
<file path=[Content_Types].xml><?xml version="1.0" encoding="utf-8"?>
<Types xmlns="http://schemas.openxmlformats.org/package/2006/content-types">
  <Default Extension="png" ContentType="image/png"/>
  <Default Extension="emf" ContentType="image/x-emf"/>
  <Default Extension="wmf" ContentType="image/x-w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5" r:id="rId2"/>
  </p:sldMasterIdLst>
  <p:notesMasterIdLst>
    <p:notesMasterId r:id="rId45"/>
  </p:notesMasterIdLst>
  <p:sldIdLst>
    <p:sldId id="374" r:id="rId3"/>
    <p:sldId id="320" r:id="rId4"/>
    <p:sldId id="331" r:id="rId5"/>
    <p:sldId id="286" r:id="rId6"/>
    <p:sldId id="279" r:id="rId7"/>
    <p:sldId id="290" r:id="rId8"/>
    <p:sldId id="294" r:id="rId9"/>
    <p:sldId id="334" r:id="rId10"/>
    <p:sldId id="291" r:id="rId11"/>
    <p:sldId id="319" r:id="rId12"/>
    <p:sldId id="329" r:id="rId13"/>
    <p:sldId id="288" r:id="rId14"/>
    <p:sldId id="327" r:id="rId15"/>
    <p:sldId id="347" r:id="rId16"/>
    <p:sldId id="325" r:id="rId17"/>
    <p:sldId id="330" r:id="rId18"/>
    <p:sldId id="277" r:id="rId19"/>
    <p:sldId id="278" r:id="rId20"/>
    <p:sldId id="281" r:id="rId21"/>
    <p:sldId id="287" r:id="rId22"/>
    <p:sldId id="297" r:id="rId23"/>
    <p:sldId id="298" r:id="rId24"/>
    <p:sldId id="299" r:id="rId25"/>
    <p:sldId id="300" r:id="rId26"/>
    <p:sldId id="301" r:id="rId27"/>
    <p:sldId id="306" r:id="rId28"/>
    <p:sldId id="307" r:id="rId29"/>
    <p:sldId id="324" r:id="rId30"/>
    <p:sldId id="337" r:id="rId31"/>
    <p:sldId id="344" r:id="rId32"/>
    <p:sldId id="366" r:id="rId33"/>
    <p:sldId id="353" r:id="rId34"/>
    <p:sldId id="369" r:id="rId35"/>
    <p:sldId id="354" r:id="rId36"/>
    <p:sldId id="355" r:id="rId37"/>
    <p:sldId id="372" r:id="rId38"/>
    <p:sldId id="338" r:id="rId39"/>
    <p:sldId id="339" r:id="rId40"/>
    <p:sldId id="340" r:id="rId41"/>
    <p:sldId id="341" r:id="rId42"/>
    <p:sldId id="342" r:id="rId43"/>
    <p:sldId id="375" r:id="rId44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065" userDrawn="1">
          <p15:clr>
            <a:srgbClr val="A4A3A4"/>
          </p15:clr>
        </p15:guide>
        <p15:guide id="2" pos="3001" userDrawn="1">
          <p15:clr>
            <a:srgbClr val="A4A3A4"/>
          </p15:clr>
        </p15:guide>
        <p15:guide id="3" orient="horz" pos="3521" userDrawn="1">
          <p15:clr>
            <a:srgbClr val="A4A3A4"/>
          </p15:clr>
        </p15:guide>
        <p15:guide id="4" orient="horz" pos="3906" userDrawn="1">
          <p15:clr>
            <a:srgbClr val="A4A3A4"/>
          </p15:clr>
        </p15:guide>
        <p15:guide id="5" pos="6029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9F3ED"/>
    <a:srgbClr val="BF7751"/>
    <a:srgbClr val="F2A782"/>
    <a:srgbClr val="FAEBF0"/>
    <a:srgbClr val="0C4592"/>
    <a:srgbClr val="424A09"/>
    <a:srgbClr val="2B4A59"/>
    <a:srgbClr val="ED5F4A"/>
    <a:srgbClr val="F5C871"/>
    <a:srgbClr val="C9E2D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3" autoAdjust="0"/>
    <p:restoredTop sz="94660"/>
  </p:normalViewPr>
  <p:slideViewPr>
    <p:cSldViewPr snapToGrid="0">
      <p:cViewPr varScale="1">
        <p:scale>
          <a:sx n="92" d="100"/>
          <a:sy n="92" d="100"/>
        </p:scale>
        <p:origin x="90" y="84"/>
      </p:cViewPr>
      <p:guideLst>
        <p:guide orient="horz" pos="4065"/>
        <p:guide pos="3001"/>
        <p:guide orient="horz" pos="3521"/>
        <p:guide orient="horz" pos="3906"/>
        <p:guide pos="6029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viewProps" Target="view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slide" Target="slides/slide3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theme" Target="theme/theme1.xml"/><Relationship Id="rId8" Type="http://schemas.openxmlformats.org/officeDocument/2006/relationships/slide" Target="slides/slide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288253C-F406-400C-9917-EFB219521BA9}" type="datetimeFigureOut">
              <a:rPr lang="zh-CN" altLang="en-US" smtClean="0"/>
              <a:t>2016/2/29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8278E8E-9D10-4094-A235-FD6F513FA51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5083293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42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53135381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45539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425068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654164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526321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062907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855600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858428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087356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4451327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04035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856814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5"/>
          <p:cNvSpPr>
            <a:spLocks noChangeArrowheads="1"/>
          </p:cNvSpPr>
          <p:nvPr userDrawn="1"/>
        </p:nvSpPr>
        <p:spPr bwMode="auto">
          <a:xfrm>
            <a:off x="-2623930" y="0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ChangeArrowheads="1"/>
          </p:cNvSpPr>
          <p:nvPr userDrawn="1"/>
        </p:nvSpPr>
        <p:spPr bwMode="auto">
          <a:xfrm>
            <a:off x="-2623930" y="0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Rectangle 7"/>
          <p:cNvSpPr>
            <a:spLocks noChangeArrowheads="1"/>
          </p:cNvSpPr>
          <p:nvPr userDrawn="1"/>
        </p:nvSpPr>
        <p:spPr bwMode="auto">
          <a:xfrm>
            <a:off x="-2623930" y="134528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Rectangle 8"/>
          <p:cNvSpPr>
            <a:spLocks noChangeArrowheads="1"/>
          </p:cNvSpPr>
          <p:nvPr userDrawn="1"/>
        </p:nvSpPr>
        <p:spPr bwMode="auto">
          <a:xfrm>
            <a:off x="-2623930" y="134528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" name="Rectangle 9"/>
          <p:cNvSpPr>
            <a:spLocks noChangeArrowheads="1"/>
          </p:cNvSpPr>
          <p:nvPr userDrawn="1"/>
        </p:nvSpPr>
        <p:spPr bwMode="auto">
          <a:xfrm>
            <a:off x="-2623930" y="272864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" name="Rectangle 10"/>
          <p:cNvSpPr>
            <a:spLocks noChangeArrowheads="1"/>
          </p:cNvSpPr>
          <p:nvPr userDrawn="1"/>
        </p:nvSpPr>
        <p:spPr bwMode="auto">
          <a:xfrm>
            <a:off x="-2623930" y="272864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" name="Rectangle 11"/>
          <p:cNvSpPr>
            <a:spLocks noChangeArrowheads="1"/>
          </p:cNvSpPr>
          <p:nvPr userDrawn="1"/>
        </p:nvSpPr>
        <p:spPr bwMode="auto">
          <a:xfrm>
            <a:off x="-2623930" y="407392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" name="Rectangle 12"/>
          <p:cNvSpPr>
            <a:spLocks noChangeArrowheads="1"/>
          </p:cNvSpPr>
          <p:nvPr userDrawn="1"/>
        </p:nvSpPr>
        <p:spPr bwMode="auto">
          <a:xfrm>
            <a:off x="-2623930" y="407392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1" name="Rectangle 13"/>
          <p:cNvSpPr>
            <a:spLocks noChangeArrowheads="1"/>
          </p:cNvSpPr>
          <p:nvPr userDrawn="1"/>
        </p:nvSpPr>
        <p:spPr bwMode="auto">
          <a:xfrm>
            <a:off x="-2623930" y="541920"/>
            <a:ext cx="14817130" cy="5203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2" name="Rectangle 14"/>
          <p:cNvSpPr>
            <a:spLocks noChangeArrowheads="1"/>
          </p:cNvSpPr>
          <p:nvPr userDrawn="1"/>
        </p:nvSpPr>
        <p:spPr bwMode="auto">
          <a:xfrm>
            <a:off x="-2623930" y="541920"/>
            <a:ext cx="14817130" cy="520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3" name="Rectangle 15"/>
          <p:cNvSpPr>
            <a:spLocks noChangeArrowheads="1"/>
          </p:cNvSpPr>
          <p:nvPr userDrawn="1"/>
        </p:nvSpPr>
        <p:spPr bwMode="auto">
          <a:xfrm>
            <a:off x="-2623930" y="680255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4" name="Rectangle 16"/>
          <p:cNvSpPr>
            <a:spLocks noChangeArrowheads="1"/>
          </p:cNvSpPr>
          <p:nvPr userDrawn="1"/>
        </p:nvSpPr>
        <p:spPr bwMode="auto">
          <a:xfrm>
            <a:off x="-2623930" y="680255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5" name="Rectangle 17"/>
          <p:cNvSpPr>
            <a:spLocks noChangeArrowheads="1"/>
          </p:cNvSpPr>
          <p:nvPr userDrawn="1"/>
        </p:nvSpPr>
        <p:spPr bwMode="auto">
          <a:xfrm>
            <a:off x="-2623930" y="816053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6" name="Rectangle 18"/>
          <p:cNvSpPr>
            <a:spLocks noChangeArrowheads="1"/>
          </p:cNvSpPr>
          <p:nvPr userDrawn="1"/>
        </p:nvSpPr>
        <p:spPr bwMode="auto">
          <a:xfrm>
            <a:off x="-2623930" y="816053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7" name="Rectangle 19"/>
          <p:cNvSpPr>
            <a:spLocks noChangeArrowheads="1"/>
          </p:cNvSpPr>
          <p:nvPr userDrawn="1"/>
        </p:nvSpPr>
        <p:spPr bwMode="auto">
          <a:xfrm>
            <a:off x="-2623930" y="953119"/>
            <a:ext cx="14817130" cy="48227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8" name="Rectangle 20"/>
          <p:cNvSpPr>
            <a:spLocks noChangeArrowheads="1"/>
          </p:cNvSpPr>
          <p:nvPr userDrawn="1"/>
        </p:nvSpPr>
        <p:spPr bwMode="auto">
          <a:xfrm>
            <a:off x="-2623930" y="953119"/>
            <a:ext cx="14817130" cy="48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9" name="Rectangle 21"/>
          <p:cNvSpPr>
            <a:spLocks noChangeArrowheads="1"/>
          </p:cNvSpPr>
          <p:nvPr userDrawn="1"/>
        </p:nvSpPr>
        <p:spPr bwMode="auto">
          <a:xfrm>
            <a:off x="-2623930" y="1088916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0" name="Rectangle 22"/>
          <p:cNvSpPr>
            <a:spLocks noChangeArrowheads="1"/>
          </p:cNvSpPr>
          <p:nvPr userDrawn="1"/>
        </p:nvSpPr>
        <p:spPr bwMode="auto">
          <a:xfrm>
            <a:off x="-2623930" y="1088916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1" name="Rectangle 23"/>
          <p:cNvSpPr>
            <a:spLocks noChangeArrowheads="1"/>
          </p:cNvSpPr>
          <p:nvPr userDrawn="1"/>
        </p:nvSpPr>
        <p:spPr bwMode="auto">
          <a:xfrm>
            <a:off x="-2623930" y="1223444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2" name="Rectangle 24"/>
          <p:cNvSpPr>
            <a:spLocks noChangeArrowheads="1"/>
          </p:cNvSpPr>
          <p:nvPr userDrawn="1"/>
        </p:nvSpPr>
        <p:spPr bwMode="auto">
          <a:xfrm>
            <a:off x="-2623930" y="1223444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3" name="Rectangle 25"/>
          <p:cNvSpPr>
            <a:spLocks noChangeArrowheads="1"/>
          </p:cNvSpPr>
          <p:nvPr userDrawn="1"/>
        </p:nvSpPr>
        <p:spPr bwMode="auto">
          <a:xfrm>
            <a:off x="-2623930" y="1361780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4" name="Rectangle 26"/>
          <p:cNvSpPr>
            <a:spLocks noChangeArrowheads="1"/>
          </p:cNvSpPr>
          <p:nvPr userDrawn="1"/>
        </p:nvSpPr>
        <p:spPr bwMode="auto">
          <a:xfrm>
            <a:off x="-2623930" y="1361780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5" name="Rectangle 27"/>
          <p:cNvSpPr>
            <a:spLocks noChangeArrowheads="1"/>
          </p:cNvSpPr>
          <p:nvPr userDrawn="1"/>
        </p:nvSpPr>
        <p:spPr bwMode="auto">
          <a:xfrm>
            <a:off x="-2623930" y="1496308"/>
            <a:ext cx="14817130" cy="5203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6" name="Rectangle 28"/>
          <p:cNvSpPr>
            <a:spLocks noChangeArrowheads="1"/>
          </p:cNvSpPr>
          <p:nvPr userDrawn="1"/>
        </p:nvSpPr>
        <p:spPr bwMode="auto">
          <a:xfrm>
            <a:off x="-2623930" y="1496308"/>
            <a:ext cx="14817130" cy="520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7" name="Rectangle 29"/>
          <p:cNvSpPr>
            <a:spLocks noChangeArrowheads="1"/>
          </p:cNvSpPr>
          <p:nvPr userDrawn="1"/>
        </p:nvSpPr>
        <p:spPr bwMode="auto">
          <a:xfrm>
            <a:off x="-2623930" y="1632105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8" name="Rectangle 30"/>
          <p:cNvSpPr>
            <a:spLocks noChangeArrowheads="1"/>
          </p:cNvSpPr>
          <p:nvPr userDrawn="1"/>
        </p:nvSpPr>
        <p:spPr bwMode="auto">
          <a:xfrm>
            <a:off x="-2623930" y="1632105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29" name="Rectangle 31"/>
          <p:cNvSpPr>
            <a:spLocks noChangeArrowheads="1"/>
          </p:cNvSpPr>
          <p:nvPr userDrawn="1"/>
        </p:nvSpPr>
        <p:spPr bwMode="auto">
          <a:xfrm>
            <a:off x="-2623930" y="1769172"/>
            <a:ext cx="14817130" cy="5203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0" name="Rectangle 32"/>
          <p:cNvSpPr>
            <a:spLocks noChangeArrowheads="1"/>
          </p:cNvSpPr>
          <p:nvPr userDrawn="1"/>
        </p:nvSpPr>
        <p:spPr bwMode="auto">
          <a:xfrm>
            <a:off x="-2623930" y="1769172"/>
            <a:ext cx="14817130" cy="520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1" name="Rectangle 33"/>
          <p:cNvSpPr>
            <a:spLocks noChangeArrowheads="1"/>
          </p:cNvSpPr>
          <p:nvPr userDrawn="1"/>
        </p:nvSpPr>
        <p:spPr bwMode="auto">
          <a:xfrm>
            <a:off x="-2623930" y="1904969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2" name="Rectangle 34"/>
          <p:cNvSpPr>
            <a:spLocks noChangeArrowheads="1"/>
          </p:cNvSpPr>
          <p:nvPr userDrawn="1"/>
        </p:nvSpPr>
        <p:spPr bwMode="auto">
          <a:xfrm>
            <a:off x="-2623930" y="1904969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3" name="Rectangle 35"/>
          <p:cNvSpPr>
            <a:spLocks noChangeArrowheads="1"/>
          </p:cNvSpPr>
          <p:nvPr userDrawn="1"/>
        </p:nvSpPr>
        <p:spPr bwMode="auto">
          <a:xfrm>
            <a:off x="-2623930" y="2043305"/>
            <a:ext cx="14817130" cy="46958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4" name="Rectangle 36"/>
          <p:cNvSpPr>
            <a:spLocks noChangeArrowheads="1"/>
          </p:cNvSpPr>
          <p:nvPr userDrawn="1"/>
        </p:nvSpPr>
        <p:spPr bwMode="auto">
          <a:xfrm>
            <a:off x="-2623930" y="2043305"/>
            <a:ext cx="14817130" cy="469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5" name="Rectangle 37"/>
          <p:cNvSpPr>
            <a:spLocks noChangeArrowheads="1"/>
          </p:cNvSpPr>
          <p:nvPr userDrawn="1"/>
        </p:nvSpPr>
        <p:spPr bwMode="auto">
          <a:xfrm>
            <a:off x="-2623930" y="2177833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>
              <a:solidFill>
                <a:prstClr val="black"/>
              </a:solidFill>
            </a:endParaRPr>
          </a:p>
        </p:txBody>
      </p:sp>
      <p:sp>
        <p:nvSpPr>
          <p:cNvPr id="36" name="Rectangle 38"/>
          <p:cNvSpPr>
            <a:spLocks noChangeArrowheads="1"/>
          </p:cNvSpPr>
          <p:nvPr userDrawn="1"/>
        </p:nvSpPr>
        <p:spPr bwMode="auto">
          <a:xfrm>
            <a:off x="-2623930" y="2177833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7" name="Rectangle 39"/>
          <p:cNvSpPr>
            <a:spLocks noChangeArrowheads="1"/>
          </p:cNvSpPr>
          <p:nvPr userDrawn="1"/>
        </p:nvSpPr>
        <p:spPr bwMode="auto">
          <a:xfrm>
            <a:off x="-2623930" y="2312361"/>
            <a:ext cx="14817130" cy="5203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8" name="Rectangle 40"/>
          <p:cNvSpPr>
            <a:spLocks noChangeArrowheads="1"/>
          </p:cNvSpPr>
          <p:nvPr userDrawn="1"/>
        </p:nvSpPr>
        <p:spPr bwMode="auto">
          <a:xfrm>
            <a:off x="-2623930" y="2312361"/>
            <a:ext cx="14817130" cy="520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39" name="Rectangle 41"/>
          <p:cNvSpPr>
            <a:spLocks noChangeArrowheads="1"/>
          </p:cNvSpPr>
          <p:nvPr userDrawn="1"/>
        </p:nvSpPr>
        <p:spPr bwMode="auto">
          <a:xfrm>
            <a:off x="-2623930" y="2450697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0" name="Rectangle 42"/>
          <p:cNvSpPr>
            <a:spLocks noChangeArrowheads="1"/>
          </p:cNvSpPr>
          <p:nvPr userDrawn="1"/>
        </p:nvSpPr>
        <p:spPr bwMode="auto">
          <a:xfrm>
            <a:off x="-2623930" y="2450697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1" name="Rectangle 43"/>
          <p:cNvSpPr>
            <a:spLocks noChangeArrowheads="1"/>
          </p:cNvSpPr>
          <p:nvPr userDrawn="1"/>
        </p:nvSpPr>
        <p:spPr bwMode="auto">
          <a:xfrm>
            <a:off x="-2623930" y="2586494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2" name="Rectangle 44"/>
          <p:cNvSpPr>
            <a:spLocks noChangeArrowheads="1"/>
          </p:cNvSpPr>
          <p:nvPr userDrawn="1"/>
        </p:nvSpPr>
        <p:spPr bwMode="auto">
          <a:xfrm>
            <a:off x="-2623930" y="2586494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3" name="Rectangle 45"/>
          <p:cNvSpPr>
            <a:spLocks noChangeArrowheads="1"/>
          </p:cNvSpPr>
          <p:nvPr userDrawn="1"/>
        </p:nvSpPr>
        <p:spPr bwMode="auto">
          <a:xfrm>
            <a:off x="-2623930" y="2721022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4" name="Rectangle 46"/>
          <p:cNvSpPr>
            <a:spLocks noChangeArrowheads="1"/>
          </p:cNvSpPr>
          <p:nvPr userDrawn="1"/>
        </p:nvSpPr>
        <p:spPr bwMode="auto">
          <a:xfrm>
            <a:off x="-2623930" y="2721022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5" name="Rectangle 47"/>
          <p:cNvSpPr>
            <a:spLocks noChangeArrowheads="1"/>
          </p:cNvSpPr>
          <p:nvPr userDrawn="1"/>
        </p:nvSpPr>
        <p:spPr bwMode="auto">
          <a:xfrm>
            <a:off x="-2623930" y="2859358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6" name="Rectangle 48"/>
          <p:cNvSpPr>
            <a:spLocks noChangeArrowheads="1"/>
          </p:cNvSpPr>
          <p:nvPr userDrawn="1"/>
        </p:nvSpPr>
        <p:spPr bwMode="auto">
          <a:xfrm>
            <a:off x="-2623930" y="2859358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7" name="Rectangle 49"/>
          <p:cNvSpPr>
            <a:spLocks noChangeArrowheads="1"/>
          </p:cNvSpPr>
          <p:nvPr userDrawn="1"/>
        </p:nvSpPr>
        <p:spPr bwMode="auto">
          <a:xfrm>
            <a:off x="-2623930" y="2993886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8" name="Rectangle 50"/>
          <p:cNvSpPr>
            <a:spLocks noChangeArrowheads="1"/>
          </p:cNvSpPr>
          <p:nvPr userDrawn="1"/>
        </p:nvSpPr>
        <p:spPr bwMode="auto">
          <a:xfrm>
            <a:off x="-2623930" y="2993886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49" name="Rectangle 51"/>
          <p:cNvSpPr>
            <a:spLocks noChangeArrowheads="1"/>
          </p:cNvSpPr>
          <p:nvPr userDrawn="1"/>
        </p:nvSpPr>
        <p:spPr bwMode="auto">
          <a:xfrm>
            <a:off x="-2623930" y="3128414"/>
            <a:ext cx="14817130" cy="5203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0" name="Rectangle 52"/>
          <p:cNvSpPr>
            <a:spLocks noChangeArrowheads="1"/>
          </p:cNvSpPr>
          <p:nvPr userDrawn="1"/>
        </p:nvSpPr>
        <p:spPr bwMode="auto">
          <a:xfrm>
            <a:off x="-2623930" y="3128414"/>
            <a:ext cx="14817130" cy="520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1" name="Rectangle 53"/>
          <p:cNvSpPr>
            <a:spLocks noChangeArrowheads="1"/>
          </p:cNvSpPr>
          <p:nvPr userDrawn="1"/>
        </p:nvSpPr>
        <p:spPr bwMode="auto">
          <a:xfrm>
            <a:off x="-2623930" y="3266749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2" name="Rectangle 54"/>
          <p:cNvSpPr>
            <a:spLocks noChangeArrowheads="1"/>
          </p:cNvSpPr>
          <p:nvPr userDrawn="1"/>
        </p:nvSpPr>
        <p:spPr bwMode="auto">
          <a:xfrm>
            <a:off x="-2623930" y="3266749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3" name="Rectangle 55"/>
          <p:cNvSpPr>
            <a:spLocks noChangeArrowheads="1"/>
          </p:cNvSpPr>
          <p:nvPr userDrawn="1"/>
        </p:nvSpPr>
        <p:spPr bwMode="auto">
          <a:xfrm>
            <a:off x="-2623930" y="3402547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4" name="Rectangle 56"/>
          <p:cNvSpPr>
            <a:spLocks noChangeArrowheads="1"/>
          </p:cNvSpPr>
          <p:nvPr userDrawn="1"/>
        </p:nvSpPr>
        <p:spPr bwMode="auto">
          <a:xfrm>
            <a:off x="-2623930" y="3402547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5" name="Rectangle 57"/>
          <p:cNvSpPr>
            <a:spLocks noChangeArrowheads="1"/>
          </p:cNvSpPr>
          <p:nvPr userDrawn="1"/>
        </p:nvSpPr>
        <p:spPr bwMode="auto">
          <a:xfrm>
            <a:off x="-2623930" y="3539613"/>
            <a:ext cx="14817130" cy="48227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6" name="Rectangle 58"/>
          <p:cNvSpPr>
            <a:spLocks noChangeArrowheads="1"/>
          </p:cNvSpPr>
          <p:nvPr userDrawn="1"/>
        </p:nvSpPr>
        <p:spPr bwMode="auto">
          <a:xfrm>
            <a:off x="-2623930" y="3539613"/>
            <a:ext cx="14817130" cy="48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7" name="Rectangle 59"/>
          <p:cNvSpPr>
            <a:spLocks noChangeArrowheads="1"/>
          </p:cNvSpPr>
          <p:nvPr userDrawn="1"/>
        </p:nvSpPr>
        <p:spPr bwMode="auto">
          <a:xfrm>
            <a:off x="-2623930" y="3675410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8" name="Rectangle 60"/>
          <p:cNvSpPr>
            <a:spLocks noChangeArrowheads="1"/>
          </p:cNvSpPr>
          <p:nvPr userDrawn="1"/>
        </p:nvSpPr>
        <p:spPr bwMode="auto">
          <a:xfrm>
            <a:off x="-2623930" y="3675410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9" name="Rectangle 61"/>
          <p:cNvSpPr>
            <a:spLocks noChangeArrowheads="1"/>
          </p:cNvSpPr>
          <p:nvPr userDrawn="1"/>
        </p:nvSpPr>
        <p:spPr bwMode="auto">
          <a:xfrm>
            <a:off x="-2623930" y="3809938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0" name="Rectangle 62"/>
          <p:cNvSpPr>
            <a:spLocks noChangeArrowheads="1"/>
          </p:cNvSpPr>
          <p:nvPr userDrawn="1"/>
        </p:nvSpPr>
        <p:spPr bwMode="auto">
          <a:xfrm>
            <a:off x="-2623930" y="3809938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1" name="Rectangle 63"/>
          <p:cNvSpPr>
            <a:spLocks noChangeArrowheads="1"/>
          </p:cNvSpPr>
          <p:nvPr userDrawn="1"/>
        </p:nvSpPr>
        <p:spPr bwMode="auto">
          <a:xfrm>
            <a:off x="-2623930" y="3948274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2" name="Rectangle 64"/>
          <p:cNvSpPr>
            <a:spLocks noChangeArrowheads="1"/>
          </p:cNvSpPr>
          <p:nvPr userDrawn="1"/>
        </p:nvSpPr>
        <p:spPr bwMode="auto">
          <a:xfrm>
            <a:off x="-2623930" y="3948274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3" name="Rectangle 65"/>
          <p:cNvSpPr>
            <a:spLocks noChangeArrowheads="1"/>
          </p:cNvSpPr>
          <p:nvPr userDrawn="1"/>
        </p:nvSpPr>
        <p:spPr bwMode="auto">
          <a:xfrm>
            <a:off x="-2623930" y="4082802"/>
            <a:ext cx="14817130" cy="5203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4" name="Rectangle 66"/>
          <p:cNvSpPr>
            <a:spLocks noChangeArrowheads="1"/>
          </p:cNvSpPr>
          <p:nvPr userDrawn="1"/>
        </p:nvSpPr>
        <p:spPr bwMode="auto">
          <a:xfrm>
            <a:off x="-2623930" y="4082802"/>
            <a:ext cx="14817130" cy="520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5" name="Rectangle 67"/>
          <p:cNvSpPr>
            <a:spLocks noChangeArrowheads="1"/>
          </p:cNvSpPr>
          <p:nvPr userDrawn="1"/>
        </p:nvSpPr>
        <p:spPr bwMode="auto">
          <a:xfrm>
            <a:off x="-2623930" y="4218599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6" name="Rectangle 68"/>
          <p:cNvSpPr>
            <a:spLocks noChangeArrowheads="1"/>
          </p:cNvSpPr>
          <p:nvPr userDrawn="1"/>
        </p:nvSpPr>
        <p:spPr bwMode="auto">
          <a:xfrm>
            <a:off x="-2623930" y="4218599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7" name="Rectangle 69"/>
          <p:cNvSpPr>
            <a:spLocks noChangeArrowheads="1"/>
          </p:cNvSpPr>
          <p:nvPr userDrawn="1"/>
        </p:nvSpPr>
        <p:spPr bwMode="auto">
          <a:xfrm>
            <a:off x="-2623930" y="4355665"/>
            <a:ext cx="14817130" cy="5203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8" name="Rectangle 70"/>
          <p:cNvSpPr>
            <a:spLocks noChangeArrowheads="1"/>
          </p:cNvSpPr>
          <p:nvPr userDrawn="1"/>
        </p:nvSpPr>
        <p:spPr bwMode="auto">
          <a:xfrm>
            <a:off x="-2623930" y="4355665"/>
            <a:ext cx="14817130" cy="520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9" name="Rectangle 71"/>
          <p:cNvSpPr>
            <a:spLocks noChangeArrowheads="1"/>
          </p:cNvSpPr>
          <p:nvPr userDrawn="1"/>
        </p:nvSpPr>
        <p:spPr bwMode="auto">
          <a:xfrm>
            <a:off x="-2623930" y="4491463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0" name="Rectangle 72"/>
          <p:cNvSpPr>
            <a:spLocks noChangeArrowheads="1"/>
          </p:cNvSpPr>
          <p:nvPr userDrawn="1"/>
        </p:nvSpPr>
        <p:spPr bwMode="auto">
          <a:xfrm>
            <a:off x="-2623930" y="4491463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1" name="Rectangle 73"/>
          <p:cNvSpPr>
            <a:spLocks noChangeArrowheads="1"/>
          </p:cNvSpPr>
          <p:nvPr userDrawn="1"/>
        </p:nvSpPr>
        <p:spPr bwMode="auto">
          <a:xfrm>
            <a:off x="-2623930" y="4629798"/>
            <a:ext cx="14817130" cy="46958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2" name="Rectangle 74"/>
          <p:cNvSpPr>
            <a:spLocks noChangeArrowheads="1"/>
          </p:cNvSpPr>
          <p:nvPr userDrawn="1"/>
        </p:nvSpPr>
        <p:spPr bwMode="auto">
          <a:xfrm>
            <a:off x="-2623930" y="4629798"/>
            <a:ext cx="14817130" cy="469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3" name="Rectangle 75"/>
          <p:cNvSpPr>
            <a:spLocks noChangeArrowheads="1"/>
          </p:cNvSpPr>
          <p:nvPr userDrawn="1"/>
        </p:nvSpPr>
        <p:spPr bwMode="auto">
          <a:xfrm>
            <a:off x="-2623930" y="4764326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4" name="Rectangle 76"/>
          <p:cNvSpPr>
            <a:spLocks noChangeArrowheads="1"/>
          </p:cNvSpPr>
          <p:nvPr userDrawn="1"/>
        </p:nvSpPr>
        <p:spPr bwMode="auto">
          <a:xfrm>
            <a:off x="-2623930" y="4764326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5" name="Rectangle 77"/>
          <p:cNvSpPr>
            <a:spLocks noChangeArrowheads="1"/>
          </p:cNvSpPr>
          <p:nvPr userDrawn="1"/>
        </p:nvSpPr>
        <p:spPr bwMode="auto">
          <a:xfrm>
            <a:off x="-2623930" y="4898854"/>
            <a:ext cx="14817130" cy="5203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6" name="Rectangle 78"/>
          <p:cNvSpPr>
            <a:spLocks noChangeArrowheads="1"/>
          </p:cNvSpPr>
          <p:nvPr userDrawn="1"/>
        </p:nvSpPr>
        <p:spPr bwMode="auto">
          <a:xfrm>
            <a:off x="-2623930" y="4898854"/>
            <a:ext cx="14817130" cy="520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7" name="Rectangle 79"/>
          <p:cNvSpPr>
            <a:spLocks noChangeArrowheads="1"/>
          </p:cNvSpPr>
          <p:nvPr userDrawn="1"/>
        </p:nvSpPr>
        <p:spPr bwMode="auto">
          <a:xfrm>
            <a:off x="-2623930" y="5037190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8" name="Rectangle 80"/>
          <p:cNvSpPr>
            <a:spLocks noChangeArrowheads="1"/>
          </p:cNvSpPr>
          <p:nvPr userDrawn="1"/>
        </p:nvSpPr>
        <p:spPr bwMode="auto">
          <a:xfrm>
            <a:off x="-2623930" y="5037190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79" name="Rectangle 81"/>
          <p:cNvSpPr>
            <a:spLocks noChangeArrowheads="1"/>
          </p:cNvSpPr>
          <p:nvPr userDrawn="1"/>
        </p:nvSpPr>
        <p:spPr bwMode="auto">
          <a:xfrm>
            <a:off x="-2623930" y="5172987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0" name="Rectangle 82"/>
          <p:cNvSpPr>
            <a:spLocks noChangeArrowheads="1"/>
          </p:cNvSpPr>
          <p:nvPr userDrawn="1"/>
        </p:nvSpPr>
        <p:spPr bwMode="auto">
          <a:xfrm>
            <a:off x="-2623930" y="5172987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1" name="Rectangle 83"/>
          <p:cNvSpPr>
            <a:spLocks noChangeArrowheads="1"/>
          </p:cNvSpPr>
          <p:nvPr userDrawn="1"/>
        </p:nvSpPr>
        <p:spPr bwMode="auto">
          <a:xfrm>
            <a:off x="-2623930" y="5307515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2" name="Rectangle 84"/>
          <p:cNvSpPr>
            <a:spLocks noChangeArrowheads="1"/>
          </p:cNvSpPr>
          <p:nvPr userDrawn="1"/>
        </p:nvSpPr>
        <p:spPr bwMode="auto">
          <a:xfrm>
            <a:off x="-2623930" y="5307515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3" name="Rectangle 85"/>
          <p:cNvSpPr>
            <a:spLocks noChangeArrowheads="1"/>
          </p:cNvSpPr>
          <p:nvPr userDrawn="1"/>
        </p:nvSpPr>
        <p:spPr bwMode="auto">
          <a:xfrm>
            <a:off x="-2623930" y="5445851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4" name="Rectangle 86"/>
          <p:cNvSpPr>
            <a:spLocks noChangeArrowheads="1"/>
          </p:cNvSpPr>
          <p:nvPr userDrawn="1"/>
        </p:nvSpPr>
        <p:spPr bwMode="auto">
          <a:xfrm>
            <a:off x="-2623930" y="5445851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5" name="Rectangle 87"/>
          <p:cNvSpPr>
            <a:spLocks noChangeArrowheads="1"/>
          </p:cNvSpPr>
          <p:nvPr userDrawn="1"/>
        </p:nvSpPr>
        <p:spPr bwMode="auto">
          <a:xfrm>
            <a:off x="-2623930" y="5580379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6" name="Rectangle 88"/>
          <p:cNvSpPr>
            <a:spLocks noChangeArrowheads="1"/>
          </p:cNvSpPr>
          <p:nvPr userDrawn="1"/>
        </p:nvSpPr>
        <p:spPr bwMode="auto">
          <a:xfrm>
            <a:off x="-2623930" y="5580379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7" name="Rectangle 89"/>
          <p:cNvSpPr>
            <a:spLocks noChangeArrowheads="1"/>
          </p:cNvSpPr>
          <p:nvPr userDrawn="1"/>
        </p:nvSpPr>
        <p:spPr bwMode="auto">
          <a:xfrm>
            <a:off x="-2623930" y="5718714"/>
            <a:ext cx="14817130" cy="48227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8" name="Rectangle 90"/>
          <p:cNvSpPr>
            <a:spLocks noChangeArrowheads="1"/>
          </p:cNvSpPr>
          <p:nvPr userDrawn="1"/>
        </p:nvSpPr>
        <p:spPr bwMode="auto">
          <a:xfrm>
            <a:off x="-2623930" y="5718714"/>
            <a:ext cx="14817130" cy="48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89" name="Rectangle 91"/>
          <p:cNvSpPr>
            <a:spLocks noChangeArrowheads="1"/>
          </p:cNvSpPr>
          <p:nvPr userDrawn="1"/>
        </p:nvSpPr>
        <p:spPr bwMode="auto">
          <a:xfrm>
            <a:off x="-2623930" y="5853243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0" name="Rectangle 92"/>
          <p:cNvSpPr>
            <a:spLocks noChangeArrowheads="1"/>
          </p:cNvSpPr>
          <p:nvPr userDrawn="1"/>
        </p:nvSpPr>
        <p:spPr bwMode="auto">
          <a:xfrm>
            <a:off x="-2623930" y="5853243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1" name="Rectangle 93"/>
          <p:cNvSpPr>
            <a:spLocks noChangeArrowheads="1"/>
          </p:cNvSpPr>
          <p:nvPr userDrawn="1"/>
        </p:nvSpPr>
        <p:spPr bwMode="auto">
          <a:xfrm>
            <a:off x="-2623930" y="5989040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2" name="Rectangle 94"/>
          <p:cNvSpPr>
            <a:spLocks noChangeArrowheads="1"/>
          </p:cNvSpPr>
          <p:nvPr userDrawn="1"/>
        </p:nvSpPr>
        <p:spPr bwMode="auto">
          <a:xfrm>
            <a:off x="-2623930" y="5989040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3" name="Rectangle 95"/>
          <p:cNvSpPr>
            <a:spLocks noChangeArrowheads="1"/>
          </p:cNvSpPr>
          <p:nvPr userDrawn="1"/>
        </p:nvSpPr>
        <p:spPr bwMode="auto">
          <a:xfrm>
            <a:off x="-2623930" y="6126107"/>
            <a:ext cx="14817130" cy="5203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4" name="Rectangle 96"/>
          <p:cNvSpPr>
            <a:spLocks noChangeArrowheads="1"/>
          </p:cNvSpPr>
          <p:nvPr userDrawn="1"/>
        </p:nvSpPr>
        <p:spPr bwMode="auto">
          <a:xfrm>
            <a:off x="-2623930" y="6126107"/>
            <a:ext cx="14817130" cy="520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5" name="Rectangle 97"/>
          <p:cNvSpPr>
            <a:spLocks noChangeArrowheads="1"/>
          </p:cNvSpPr>
          <p:nvPr userDrawn="1"/>
        </p:nvSpPr>
        <p:spPr bwMode="auto">
          <a:xfrm>
            <a:off x="-2623930" y="6261903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6" name="Rectangle 98"/>
          <p:cNvSpPr>
            <a:spLocks noChangeArrowheads="1"/>
          </p:cNvSpPr>
          <p:nvPr userDrawn="1"/>
        </p:nvSpPr>
        <p:spPr bwMode="auto">
          <a:xfrm>
            <a:off x="-2623930" y="6261903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7" name="Rectangle 99"/>
          <p:cNvSpPr>
            <a:spLocks noChangeArrowheads="1"/>
          </p:cNvSpPr>
          <p:nvPr userDrawn="1"/>
        </p:nvSpPr>
        <p:spPr bwMode="auto">
          <a:xfrm>
            <a:off x="-2623930" y="6396432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8" name="Rectangle 100"/>
          <p:cNvSpPr>
            <a:spLocks noChangeArrowheads="1"/>
          </p:cNvSpPr>
          <p:nvPr userDrawn="1"/>
        </p:nvSpPr>
        <p:spPr bwMode="auto">
          <a:xfrm>
            <a:off x="-2623930" y="6396432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99" name="Rectangle 101"/>
          <p:cNvSpPr>
            <a:spLocks noChangeArrowheads="1"/>
          </p:cNvSpPr>
          <p:nvPr userDrawn="1"/>
        </p:nvSpPr>
        <p:spPr bwMode="auto">
          <a:xfrm>
            <a:off x="-2623930" y="6534767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0" name="Rectangle 102"/>
          <p:cNvSpPr>
            <a:spLocks noChangeArrowheads="1"/>
          </p:cNvSpPr>
          <p:nvPr userDrawn="1"/>
        </p:nvSpPr>
        <p:spPr bwMode="auto">
          <a:xfrm>
            <a:off x="-2623930" y="6534767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1" name="Rectangle 103"/>
          <p:cNvSpPr>
            <a:spLocks noChangeArrowheads="1"/>
          </p:cNvSpPr>
          <p:nvPr userDrawn="1"/>
        </p:nvSpPr>
        <p:spPr bwMode="auto">
          <a:xfrm>
            <a:off x="-2623930" y="6669296"/>
            <a:ext cx="14817130" cy="5203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2" name="Rectangle 104"/>
          <p:cNvSpPr>
            <a:spLocks noChangeArrowheads="1"/>
          </p:cNvSpPr>
          <p:nvPr userDrawn="1"/>
        </p:nvSpPr>
        <p:spPr bwMode="auto">
          <a:xfrm>
            <a:off x="-2623930" y="6669296"/>
            <a:ext cx="14817130" cy="520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3" name="Rectangle 105"/>
          <p:cNvSpPr>
            <a:spLocks noChangeArrowheads="1"/>
          </p:cNvSpPr>
          <p:nvPr userDrawn="1"/>
        </p:nvSpPr>
        <p:spPr bwMode="auto">
          <a:xfrm>
            <a:off x="-2623930" y="6805092"/>
            <a:ext cx="14817130" cy="50765"/>
          </a:xfrm>
          <a:prstGeom prst="rect">
            <a:avLst/>
          </a:prstGeom>
          <a:solidFill>
            <a:srgbClr val="AECE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104" name="Rectangle 106"/>
          <p:cNvSpPr>
            <a:spLocks noChangeArrowheads="1"/>
          </p:cNvSpPr>
          <p:nvPr userDrawn="1"/>
        </p:nvSpPr>
        <p:spPr bwMode="auto">
          <a:xfrm>
            <a:off x="-2623930" y="6805092"/>
            <a:ext cx="14817130" cy="50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05" name="组合 104"/>
          <p:cNvGrpSpPr/>
          <p:nvPr userDrawn="1"/>
        </p:nvGrpSpPr>
        <p:grpSpPr>
          <a:xfrm>
            <a:off x="9186631" y="843429"/>
            <a:ext cx="2758388" cy="8250232"/>
            <a:chOff x="10574338" y="468313"/>
            <a:chExt cx="3863975" cy="11557000"/>
          </a:xfrm>
        </p:grpSpPr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10728325" y="6699250"/>
              <a:ext cx="3279775" cy="5326063"/>
            </a:xfrm>
            <a:custGeom>
              <a:avLst/>
              <a:gdLst>
                <a:gd name="T0" fmla="*/ 874 w 874"/>
                <a:gd name="T1" fmla="*/ 1320 h 1419"/>
                <a:gd name="T2" fmla="*/ 626 w 874"/>
                <a:gd name="T3" fmla="*/ 1336 h 1419"/>
                <a:gd name="T4" fmla="*/ 467 w 874"/>
                <a:gd name="T5" fmla="*/ 323 h 1419"/>
                <a:gd name="T6" fmla="*/ 251 w 874"/>
                <a:gd name="T7" fmla="*/ 1309 h 1419"/>
                <a:gd name="T8" fmla="*/ 0 w 874"/>
                <a:gd name="T9" fmla="*/ 1273 h 1419"/>
                <a:gd name="T10" fmla="*/ 190 w 874"/>
                <a:gd name="T11" fmla="*/ 0 h 1419"/>
                <a:gd name="T12" fmla="*/ 761 w 874"/>
                <a:gd name="T13" fmla="*/ 7 h 1419"/>
                <a:gd name="T14" fmla="*/ 874 w 874"/>
                <a:gd name="T15" fmla="*/ 1320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4" h="1419">
                  <a:moveTo>
                    <a:pt x="874" y="1320"/>
                  </a:moveTo>
                  <a:cubicBezTo>
                    <a:pt x="874" y="1320"/>
                    <a:pt x="788" y="1419"/>
                    <a:pt x="626" y="1336"/>
                  </a:cubicBezTo>
                  <a:cubicBezTo>
                    <a:pt x="626" y="1336"/>
                    <a:pt x="516" y="356"/>
                    <a:pt x="467" y="323"/>
                  </a:cubicBezTo>
                  <a:cubicBezTo>
                    <a:pt x="417" y="290"/>
                    <a:pt x="251" y="1309"/>
                    <a:pt x="251" y="1309"/>
                  </a:cubicBezTo>
                  <a:cubicBezTo>
                    <a:pt x="251" y="1309"/>
                    <a:pt x="100" y="1402"/>
                    <a:pt x="0" y="1273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761" y="7"/>
                    <a:pt x="761" y="7"/>
                    <a:pt x="761" y="7"/>
                  </a:cubicBezTo>
                  <a:lnTo>
                    <a:pt x="874" y="1320"/>
                  </a:lnTo>
                  <a:close/>
                </a:path>
              </a:pathLst>
            </a:custGeom>
            <a:solidFill>
              <a:srgbClr val="292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auto">
            <a:xfrm>
              <a:off x="11534775" y="7191375"/>
              <a:ext cx="1684338" cy="4586288"/>
            </a:xfrm>
            <a:custGeom>
              <a:avLst/>
              <a:gdLst>
                <a:gd name="T0" fmla="*/ 308 w 449"/>
                <a:gd name="T1" fmla="*/ 274 h 1222"/>
                <a:gd name="T2" fmla="*/ 249 w 449"/>
                <a:gd name="T3" fmla="*/ 2 h 1222"/>
                <a:gd name="T4" fmla="*/ 197 w 449"/>
                <a:gd name="T5" fmla="*/ 243 h 1222"/>
                <a:gd name="T6" fmla="*/ 0 w 449"/>
                <a:gd name="T7" fmla="*/ 1195 h 1222"/>
                <a:gd name="T8" fmla="*/ 36 w 449"/>
                <a:gd name="T9" fmla="*/ 1178 h 1222"/>
                <a:gd name="T10" fmla="*/ 249 w 449"/>
                <a:gd name="T11" fmla="*/ 221 h 1222"/>
                <a:gd name="T12" fmla="*/ 411 w 449"/>
                <a:gd name="T13" fmla="*/ 1205 h 1222"/>
                <a:gd name="T14" fmla="*/ 449 w 449"/>
                <a:gd name="T15" fmla="*/ 1222 h 1222"/>
                <a:gd name="T16" fmla="*/ 308 w 449"/>
                <a:gd name="T17" fmla="*/ 274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9" h="1222">
                  <a:moveTo>
                    <a:pt x="308" y="274"/>
                  </a:moveTo>
                  <a:cubicBezTo>
                    <a:pt x="295" y="190"/>
                    <a:pt x="268" y="5"/>
                    <a:pt x="249" y="2"/>
                  </a:cubicBezTo>
                  <a:cubicBezTo>
                    <a:pt x="229" y="0"/>
                    <a:pt x="217" y="180"/>
                    <a:pt x="197" y="243"/>
                  </a:cubicBezTo>
                  <a:cubicBezTo>
                    <a:pt x="159" y="357"/>
                    <a:pt x="24" y="1069"/>
                    <a:pt x="0" y="1195"/>
                  </a:cubicBezTo>
                  <a:cubicBezTo>
                    <a:pt x="22" y="1187"/>
                    <a:pt x="36" y="1178"/>
                    <a:pt x="36" y="1178"/>
                  </a:cubicBezTo>
                  <a:cubicBezTo>
                    <a:pt x="36" y="1178"/>
                    <a:pt x="200" y="188"/>
                    <a:pt x="249" y="221"/>
                  </a:cubicBezTo>
                  <a:cubicBezTo>
                    <a:pt x="299" y="254"/>
                    <a:pt x="411" y="1205"/>
                    <a:pt x="411" y="1205"/>
                  </a:cubicBezTo>
                  <a:cubicBezTo>
                    <a:pt x="424" y="1212"/>
                    <a:pt x="437" y="1217"/>
                    <a:pt x="449" y="1222"/>
                  </a:cubicBezTo>
                  <a:cubicBezTo>
                    <a:pt x="424" y="1052"/>
                    <a:pt x="330" y="420"/>
                    <a:pt x="308" y="274"/>
                  </a:cubicBezTo>
                  <a:close/>
                </a:path>
              </a:pathLst>
            </a:custGeom>
            <a:solidFill>
              <a:srgbClr val="1A1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auto">
            <a:xfrm>
              <a:off x="12161838" y="3208338"/>
              <a:ext cx="792163" cy="217488"/>
            </a:xfrm>
            <a:custGeom>
              <a:avLst/>
              <a:gdLst>
                <a:gd name="T0" fmla="*/ 4 w 211"/>
                <a:gd name="T1" fmla="*/ 1 h 58"/>
                <a:gd name="T2" fmla="*/ 209 w 211"/>
                <a:gd name="T3" fmla="*/ 4 h 58"/>
                <a:gd name="T4" fmla="*/ 180 w 211"/>
                <a:gd name="T5" fmla="*/ 58 h 58"/>
                <a:gd name="T6" fmla="*/ 37 w 211"/>
                <a:gd name="T7" fmla="*/ 58 h 58"/>
                <a:gd name="T8" fmla="*/ 4 w 211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58">
                  <a:moveTo>
                    <a:pt x="4" y="1"/>
                  </a:moveTo>
                  <a:cubicBezTo>
                    <a:pt x="4" y="1"/>
                    <a:pt x="208" y="0"/>
                    <a:pt x="209" y="4"/>
                  </a:cubicBezTo>
                  <a:cubicBezTo>
                    <a:pt x="211" y="8"/>
                    <a:pt x="180" y="58"/>
                    <a:pt x="180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8"/>
                    <a:pt x="0" y="5"/>
                    <a:pt x="4" y="1"/>
                  </a:cubicBezTo>
                  <a:close/>
                </a:path>
              </a:pathLst>
            </a:custGeom>
            <a:solidFill>
              <a:srgbClr val="D3D2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 110"/>
            <p:cNvSpPr>
              <a:spLocks/>
            </p:cNvSpPr>
            <p:nvPr/>
          </p:nvSpPr>
          <p:spPr bwMode="auto">
            <a:xfrm>
              <a:off x="12222163" y="2949575"/>
              <a:ext cx="696913" cy="819150"/>
            </a:xfrm>
            <a:custGeom>
              <a:avLst/>
              <a:gdLst>
                <a:gd name="T0" fmla="*/ 178 w 186"/>
                <a:gd name="T1" fmla="*/ 4 h 218"/>
                <a:gd name="T2" fmla="*/ 186 w 186"/>
                <a:gd name="T3" fmla="*/ 164 h 218"/>
                <a:gd name="T4" fmla="*/ 53 w 186"/>
                <a:gd name="T5" fmla="*/ 205 h 218"/>
                <a:gd name="T6" fmla="*/ 0 w 186"/>
                <a:gd name="T7" fmla="*/ 151 h 218"/>
                <a:gd name="T8" fmla="*/ 5 w 186"/>
                <a:gd name="T9" fmla="*/ 0 h 218"/>
                <a:gd name="T10" fmla="*/ 178 w 186"/>
                <a:gd name="T11" fmla="*/ 4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218">
                  <a:moveTo>
                    <a:pt x="178" y="4"/>
                  </a:moveTo>
                  <a:cubicBezTo>
                    <a:pt x="186" y="164"/>
                    <a:pt x="186" y="164"/>
                    <a:pt x="186" y="164"/>
                  </a:cubicBezTo>
                  <a:cubicBezTo>
                    <a:pt x="186" y="164"/>
                    <a:pt x="77" y="218"/>
                    <a:pt x="53" y="205"/>
                  </a:cubicBezTo>
                  <a:cubicBezTo>
                    <a:pt x="29" y="191"/>
                    <a:pt x="0" y="151"/>
                    <a:pt x="0" y="151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178" y="4"/>
                  </a:lnTo>
                  <a:close/>
                </a:path>
              </a:pathLst>
            </a:custGeom>
            <a:solidFill>
              <a:srgbClr val="F7B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 111"/>
            <p:cNvSpPr>
              <a:spLocks/>
            </p:cNvSpPr>
            <p:nvPr/>
          </p:nvSpPr>
          <p:spPr bwMode="auto">
            <a:xfrm>
              <a:off x="12236450" y="3062288"/>
              <a:ext cx="671513" cy="277813"/>
            </a:xfrm>
            <a:custGeom>
              <a:avLst/>
              <a:gdLst>
                <a:gd name="T0" fmla="*/ 0 w 179"/>
                <a:gd name="T1" fmla="*/ 5 h 74"/>
                <a:gd name="T2" fmla="*/ 77 w 179"/>
                <a:gd name="T3" fmla="*/ 65 h 74"/>
                <a:gd name="T4" fmla="*/ 179 w 179"/>
                <a:gd name="T5" fmla="*/ 0 h 74"/>
                <a:gd name="T6" fmla="*/ 83 w 179"/>
                <a:gd name="T7" fmla="*/ 24 h 74"/>
                <a:gd name="T8" fmla="*/ 0 w 179"/>
                <a:gd name="T9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74">
                  <a:moveTo>
                    <a:pt x="0" y="5"/>
                  </a:moveTo>
                  <a:cubicBezTo>
                    <a:pt x="0" y="5"/>
                    <a:pt x="29" y="56"/>
                    <a:pt x="77" y="65"/>
                  </a:cubicBezTo>
                  <a:cubicBezTo>
                    <a:pt x="124" y="74"/>
                    <a:pt x="179" y="0"/>
                    <a:pt x="179" y="0"/>
                  </a:cubicBezTo>
                  <a:cubicBezTo>
                    <a:pt x="179" y="0"/>
                    <a:pt x="129" y="30"/>
                    <a:pt x="83" y="24"/>
                  </a:cubicBezTo>
                  <a:cubicBezTo>
                    <a:pt x="38" y="18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DD8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 112"/>
            <p:cNvSpPr>
              <a:spLocks/>
            </p:cNvSpPr>
            <p:nvPr/>
          </p:nvSpPr>
          <p:spPr bwMode="auto">
            <a:xfrm>
              <a:off x="12093575" y="3197225"/>
              <a:ext cx="938213" cy="1793875"/>
            </a:xfrm>
            <a:custGeom>
              <a:avLst/>
              <a:gdLst>
                <a:gd name="T0" fmla="*/ 0 w 250"/>
                <a:gd name="T1" fmla="*/ 50 h 478"/>
                <a:gd name="T2" fmla="*/ 22 w 250"/>
                <a:gd name="T3" fmla="*/ 4 h 478"/>
                <a:gd name="T4" fmla="*/ 128 w 250"/>
                <a:gd name="T5" fmla="*/ 128 h 478"/>
                <a:gd name="T6" fmla="*/ 197 w 250"/>
                <a:gd name="T7" fmla="*/ 52 h 478"/>
                <a:gd name="T8" fmla="*/ 229 w 250"/>
                <a:gd name="T9" fmla="*/ 7 h 478"/>
                <a:gd name="T10" fmla="*/ 250 w 250"/>
                <a:gd name="T11" fmla="*/ 53 h 478"/>
                <a:gd name="T12" fmla="*/ 198 w 250"/>
                <a:gd name="T13" fmla="*/ 443 h 478"/>
                <a:gd name="T14" fmla="*/ 54 w 250"/>
                <a:gd name="T15" fmla="*/ 478 h 478"/>
                <a:gd name="T16" fmla="*/ 0 w 250"/>
                <a:gd name="T17" fmla="*/ 5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478">
                  <a:moveTo>
                    <a:pt x="0" y="50"/>
                  </a:moveTo>
                  <a:cubicBezTo>
                    <a:pt x="0" y="50"/>
                    <a:pt x="18" y="0"/>
                    <a:pt x="22" y="4"/>
                  </a:cubicBezTo>
                  <a:cubicBezTo>
                    <a:pt x="27" y="9"/>
                    <a:pt x="60" y="74"/>
                    <a:pt x="128" y="128"/>
                  </a:cubicBezTo>
                  <a:cubicBezTo>
                    <a:pt x="128" y="128"/>
                    <a:pt x="166" y="95"/>
                    <a:pt x="197" y="52"/>
                  </a:cubicBezTo>
                  <a:cubicBezTo>
                    <a:pt x="213" y="29"/>
                    <a:pt x="224" y="4"/>
                    <a:pt x="229" y="7"/>
                  </a:cubicBezTo>
                  <a:cubicBezTo>
                    <a:pt x="233" y="11"/>
                    <a:pt x="250" y="53"/>
                    <a:pt x="250" y="53"/>
                  </a:cubicBezTo>
                  <a:cubicBezTo>
                    <a:pt x="198" y="443"/>
                    <a:pt x="198" y="443"/>
                    <a:pt x="198" y="443"/>
                  </a:cubicBezTo>
                  <a:cubicBezTo>
                    <a:pt x="54" y="478"/>
                    <a:pt x="54" y="478"/>
                    <a:pt x="54" y="478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EA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 113"/>
            <p:cNvSpPr>
              <a:spLocks/>
            </p:cNvSpPr>
            <p:nvPr/>
          </p:nvSpPr>
          <p:spPr bwMode="auto">
            <a:xfrm>
              <a:off x="11253788" y="6831013"/>
              <a:ext cx="2435225" cy="1350963"/>
            </a:xfrm>
            <a:custGeom>
              <a:avLst/>
              <a:gdLst>
                <a:gd name="T0" fmla="*/ 628 w 649"/>
                <a:gd name="T1" fmla="*/ 30 h 360"/>
                <a:gd name="T2" fmla="*/ 402 w 649"/>
                <a:gd name="T3" fmla="*/ 42 h 360"/>
                <a:gd name="T4" fmla="*/ 312 w 649"/>
                <a:gd name="T5" fmla="*/ 0 h 360"/>
                <a:gd name="T6" fmla="*/ 259 w 649"/>
                <a:gd name="T7" fmla="*/ 22 h 360"/>
                <a:gd name="T8" fmla="*/ 212 w 649"/>
                <a:gd name="T9" fmla="*/ 115 h 360"/>
                <a:gd name="T10" fmla="*/ 96 w 649"/>
                <a:gd name="T11" fmla="*/ 200 h 360"/>
                <a:gd name="T12" fmla="*/ 11 w 649"/>
                <a:gd name="T13" fmla="*/ 211 h 360"/>
                <a:gd name="T14" fmla="*/ 0 w 649"/>
                <a:gd name="T15" fmla="*/ 290 h 360"/>
                <a:gd name="T16" fmla="*/ 260 w 649"/>
                <a:gd name="T17" fmla="*/ 335 h 360"/>
                <a:gd name="T18" fmla="*/ 327 w 649"/>
                <a:gd name="T19" fmla="*/ 125 h 360"/>
                <a:gd name="T20" fmla="*/ 395 w 649"/>
                <a:gd name="T21" fmla="*/ 345 h 360"/>
                <a:gd name="T22" fmla="*/ 649 w 649"/>
                <a:gd name="T23" fmla="*/ 294 h 360"/>
                <a:gd name="T24" fmla="*/ 628 w 649"/>
                <a:gd name="T25" fmla="*/ 3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9" h="360">
                  <a:moveTo>
                    <a:pt x="628" y="30"/>
                  </a:moveTo>
                  <a:cubicBezTo>
                    <a:pt x="549" y="35"/>
                    <a:pt x="409" y="45"/>
                    <a:pt x="402" y="42"/>
                  </a:cubicBezTo>
                  <a:cubicBezTo>
                    <a:pt x="392" y="36"/>
                    <a:pt x="312" y="0"/>
                    <a:pt x="312" y="0"/>
                  </a:cubicBezTo>
                  <a:cubicBezTo>
                    <a:pt x="259" y="22"/>
                    <a:pt x="259" y="22"/>
                    <a:pt x="259" y="22"/>
                  </a:cubicBezTo>
                  <a:cubicBezTo>
                    <a:pt x="259" y="22"/>
                    <a:pt x="212" y="108"/>
                    <a:pt x="212" y="115"/>
                  </a:cubicBezTo>
                  <a:cubicBezTo>
                    <a:pt x="212" y="122"/>
                    <a:pt x="106" y="188"/>
                    <a:pt x="96" y="200"/>
                  </a:cubicBezTo>
                  <a:cubicBezTo>
                    <a:pt x="90" y="208"/>
                    <a:pt x="45" y="210"/>
                    <a:pt x="11" y="21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41" y="303"/>
                    <a:pt x="224" y="360"/>
                    <a:pt x="260" y="335"/>
                  </a:cubicBezTo>
                  <a:cubicBezTo>
                    <a:pt x="301" y="307"/>
                    <a:pt x="317" y="104"/>
                    <a:pt x="327" y="125"/>
                  </a:cubicBezTo>
                  <a:cubicBezTo>
                    <a:pt x="337" y="146"/>
                    <a:pt x="351" y="328"/>
                    <a:pt x="395" y="345"/>
                  </a:cubicBezTo>
                  <a:cubicBezTo>
                    <a:pt x="431" y="360"/>
                    <a:pt x="592" y="312"/>
                    <a:pt x="649" y="294"/>
                  </a:cubicBezTo>
                  <a:lnTo>
                    <a:pt x="628" y="30"/>
                  </a:lnTo>
                  <a:close/>
                </a:path>
              </a:pathLst>
            </a:custGeom>
            <a:solidFill>
              <a:srgbClr val="1A1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 114"/>
            <p:cNvSpPr>
              <a:spLocks/>
            </p:cNvSpPr>
            <p:nvPr/>
          </p:nvSpPr>
          <p:spPr bwMode="auto">
            <a:xfrm>
              <a:off x="10574338" y="3370263"/>
              <a:ext cx="3863975" cy="4687888"/>
            </a:xfrm>
            <a:custGeom>
              <a:avLst/>
              <a:gdLst>
                <a:gd name="T0" fmla="*/ 606 w 1030"/>
                <a:gd name="T1" fmla="*/ 245 h 1249"/>
                <a:gd name="T2" fmla="*/ 655 w 1030"/>
                <a:gd name="T3" fmla="*/ 4 h 1249"/>
                <a:gd name="T4" fmla="*/ 826 w 1030"/>
                <a:gd name="T5" fmla="*/ 74 h 1249"/>
                <a:gd name="T6" fmla="*/ 927 w 1030"/>
                <a:gd name="T7" fmla="*/ 140 h 1249"/>
                <a:gd name="T8" fmla="*/ 1007 w 1030"/>
                <a:gd name="T9" fmla="*/ 593 h 1249"/>
                <a:gd name="T10" fmla="*/ 816 w 1030"/>
                <a:gd name="T11" fmla="*/ 665 h 1249"/>
                <a:gd name="T12" fmla="*/ 836 w 1030"/>
                <a:gd name="T13" fmla="*/ 944 h 1249"/>
                <a:gd name="T14" fmla="*/ 855 w 1030"/>
                <a:gd name="T15" fmla="*/ 1199 h 1249"/>
                <a:gd name="T16" fmla="*/ 609 w 1030"/>
                <a:gd name="T17" fmla="*/ 1244 h 1249"/>
                <a:gd name="T18" fmla="*/ 540 w 1030"/>
                <a:gd name="T19" fmla="*/ 1161 h 1249"/>
                <a:gd name="T20" fmla="*/ 509 w 1030"/>
                <a:gd name="T21" fmla="*/ 951 h 1249"/>
                <a:gd name="T22" fmla="*/ 468 w 1030"/>
                <a:gd name="T23" fmla="*/ 1177 h 1249"/>
                <a:gd name="T24" fmla="*/ 395 w 1030"/>
                <a:gd name="T25" fmla="*/ 1238 h 1249"/>
                <a:gd name="T26" fmla="*/ 150 w 1030"/>
                <a:gd name="T27" fmla="*/ 1173 h 1249"/>
                <a:gd name="T28" fmla="*/ 206 w 1030"/>
                <a:gd name="T29" fmla="*/ 822 h 1249"/>
                <a:gd name="T30" fmla="*/ 215 w 1030"/>
                <a:gd name="T31" fmla="*/ 670 h 1249"/>
                <a:gd name="T32" fmla="*/ 57 w 1030"/>
                <a:gd name="T33" fmla="*/ 605 h 1249"/>
                <a:gd name="T34" fmla="*/ 152 w 1030"/>
                <a:gd name="T35" fmla="*/ 117 h 1249"/>
                <a:gd name="T36" fmla="*/ 230 w 1030"/>
                <a:gd name="T37" fmla="*/ 71 h 1249"/>
                <a:gd name="T38" fmla="*/ 355 w 1030"/>
                <a:gd name="T39" fmla="*/ 26 h 1249"/>
                <a:gd name="T40" fmla="*/ 356 w 1030"/>
                <a:gd name="T41" fmla="*/ 21 h 1249"/>
                <a:gd name="T42" fmla="*/ 407 w 1030"/>
                <a:gd name="T43" fmla="*/ 0 h 1249"/>
                <a:gd name="T44" fmla="*/ 464 w 1030"/>
                <a:gd name="T45" fmla="*/ 279 h 1249"/>
                <a:gd name="T46" fmla="*/ 474 w 1030"/>
                <a:gd name="T47" fmla="*/ 420 h 1249"/>
                <a:gd name="T48" fmla="*/ 595 w 1030"/>
                <a:gd name="T49" fmla="*/ 391 h 1249"/>
                <a:gd name="T50" fmla="*/ 606 w 1030"/>
                <a:gd name="T51" fmla="*/ 245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30" h="1249">
                  <a:moveTo>
                    <a:pt x="606" y="245"/>
                  </a:moveTo>
                  <a:cubicBezTo>
                    <a:pt x="617" y="174"/>
                    <a:pt x="655" y="4"/>
                    <a:pt x="655" y="4"/>
                  </a:cubicBezTo>
                  <a:cubicBezTo>
                    <a:pt x="655" y="4"/>
                    <a:pt x="775" y="59"/>
                    <a:pt x="826" y="74"/>
                  </a:cubicBezTo>
                  <a:cubicBezTo>
                    <a:pt x="877" y="90"/>
                    <a:pt x="918" y="114"/>
                    <a:pt x="927" y="140"/>
                  </a:cubicBezTo>
                  <a:cubicBezTo>
                    <a:pt x="935" y="165"/>
                    <a:pt x="1030" y="567"/>
                    <a:pt x="1007" y="593"/>
                  </a:cubicBezTo>
                  <a:cubicBezTo>
                    <a:pt x="985" y="619"/>
                    <a:pt x="921" y="656"/>
                    <a:pt x="816" y="665"/>
                  </a:cubicBezTo>
                  <a:cubicBezTo>
                    <a:pt x="816" y="665"/>
                    <a:pt x="828" y="814"/>
                    <a:pt x="836" y="944"/>
                  </a:cubicBezTo>
                  <a:cubicBezTo>
                    <a:pt x="845" y="1074"/>
                    <a:pt x="864" y="1194"/>
                    <a:pt x="855" y="1199"/>
                  </a:cubicBezTo>
                  <a:cubicBezTo>
                    <a:pt x="846" y="1204"/>
                    <a:pt x="653" y="1249"/>
                    <a:pt x="609" y="1244"/>
                  </a:cubicBezTo>
                  <a:cubicBezTo>
                    <a:pt x="564" y="1238"/>
                    <a:pt x="555" y="1220"/>
                    <a:pt x="540" y="1161"/>
                  </a:cubicBezTo>
                  <a:cubicBezTo>
                    <a:pt x="525" y="1103"/>
                    <a:pt x="509" y="951"/>
                    <a:pt x="509" y="951"/>
                  </a:cubicBezTo>
                  <a:cubicBezTo>
                    <a:pt x="468" y="1177"/>
                    <a:pt x="468" y="1177"/>
                    <a:pt x="468" y="1177"/>
                  </a:cubicBezTo>
                  <a:cubicBezTo>
                    <a:pt x="468" y="1177"/>
                    <a:pt x="454" y="1242"/>
                    <a:pt x="395" y="1238"/>
                  </a:cubicBezTo>
                  <a:cubicBezTo>
                    <a:pt x="335" y="1235"/>
                    <a:pt x="196" y="1211"/>
                    <a:pt x="150" y="1173"/>
                  </a:cubicBezTo>
                  <a:cubicBezTo>
                    <a:pt x="198" y="887"/>
                    <a:pt x="198" y="894"/>
                    <a:pt x="206" y="822"/>
                  </a:cubicBezTo>
                  <a:cubicBezTo>
                    <a:pt x="213" y="766"/>
                    <a:pt x="215" y="670"/>
                    <a:pt x="215" y="670"/>
                  </a:cubicBezTo>
                  <a:cubicBezTo>
                    <a:pt x="215" y="670"/>
                    <a:pt x="80" y="624"/>
                    <a:pt x="57" y="605"/>
                  </a:cubicBezTo>
                  <a:cubicBezTo>
                    <a:pt x="0" y="558"/>
                    <a:pt x="148" y="133"/>
                    <a:pt x="152" y="117"/>
                  </a:cubicBezTo>
                  <a:cubicBezTo>
                    <a:pt x="155" y="102"/>
                    <a:pt x="181" y="88"/>
                    <a:pt x="230" y="71"/>
                  </a:cubicBezTo>
                  <a:cubicBezTo>
                    <a:pt x="257" y="62"/>
                    <a:pt x="355" y="26"/>
                    <a:pt x="355" y="26"/>
                  </a:cubicBezTo>
                  <a:cubicBezTo>
                    <a:pt x="356" y="21"/>
                    <a:pt x="356" y="21"/>
                    <a:pt x="356" y="21"/>
                  </a:cubicBezTo>
                  <a:cubicBezTo>
                    <a:pt x="407" y="0"/>
                    <a:pt x="407" y="0"/>
                    <a:pt x="407" y="0"/>
                  </a:cubicBezTo>
                  <a:cubicBezTo>
                    <a:pt x="407" y="0"/>
                    <a:pt x="454" y="192"/>
                    <a:pt x="464" y="279"/>
                  </a:cubicBezTo>
                  <a:cubicBezTo>
                    <a:pt x="473" y="365"/>
                    <a:pt x="474" y="420"/>
                    <a:pt x="474" y="420"/>
                  </a:cubicBezTo>
                  <a:cubicBezTo>
                    <a:pt x="595" y="391"/>
                    <a:pt x="595" y="391"/>
                    <a:pt x="595" y="391"/>
                  </a:cubicBezTo>
                  <a:cubicBezTo>
                    <a:pt x="595" y="391"/>
                    <a:pt x="596" y="315"/>
                    <a:pt x="606" y="245"/>
                  </a:cubicBezTo>
                  <a:close/>
                </a:path>
              </a:pathLst>
            </a:custGeom>
            <a:solidFill>
              <a:srgbClr val="292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 115"/>
            <p:cNvSpPr>
              <a:spLocks/>
            </p:cNvSpPr>
            <p:nvPr/>
          </p:nvSpPr>
          <p:spPr bwMode="auto">
            <a:xfrm>
              <a:off x="12239625" y="3576638"/>
              <a:ext cx="679450" cy="428625"/>
            </a:xfrm>
            <a:custGeom>
              <a:avLst/>
              <a:gdLst>
                <a:gd name="T0" fmla="*/ 156 w 428"/>
                <a:gd name="T1" fmla="*/ 14 h 270"/>
                <a:gd name="T2" fmla="*/ 0 w 428"/>
                <a:gd name="T3" fmla="*/ 232 h 270"/>
                <a:gd name="T4" fmla="*/ 10 w 428"/>
                <a:gd name="T5" fmla="*/ 270 h 270"/>
                <a:gd name="T6" fmla="*/ 171 w 428"/>
                <a:gd name="T7" fmla="*/ 62 h 270"/>
                <a:gd name="T8" fmla="*/ 218 w 428"/>
                <a:gd name="T9" fmla="*/ 106 h 270"/>
                <a:gd name="T10" fmla="*/ 270 w 428"/>
                <a:gd name="T11" fmla="*/ 54 h 270"/>
                <a:gd name="T12" fmla="*/ 416 w 428"/>
                <a:gd name="T13" fmla="*/ 248 h 270"/>
                <a:gd name="T14" fmla="*/ 428 w 428"/>
                <a:gd name="T15" fmla="*/ 210 h 270"/>
                <a:gd name="T16" fmla="*/ 279 w 428"/>
                <a:gd name="T17" fmla="*/ 0 h 270"/>
                <a:gd name="T18" fmla="*/ 211 w 428"/>
                <a:gd name="T19" fmla="*/ 64 h 270"/>
                <a:gd name="T20" fmla="*/ 156 w 428"/>
                <a:gd name="T21" fmla="*/ 1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8" h="270">
                  <a:moveTo>
                    <a:pt x="156" y="14"/>
                  </a:moveTo>
                  <a:lnTo>
                    <a:pt x="0" y="232"/>
                  </a:lnTo>
                  <a:lnTo>
                    <a:pt x="10" y="270"/>
                  </a:lnTo>
                  <a:lnTo>
                    <a:pt x="171" y="62"/>
                  </a:lnTo>
                  <a:lnTo>
                    <a:pt x="218" y="106"/>
                  </a:lnTo>
                  <a:lnTo>
                    <a:pt x="270" y="54"/>
                  </a:lnTo>
                  <a:lnTo>
                    <a:pt x="416" y="248"/>
                  </a:lnTo>
                  <a:lnTo>
                    <a:pt x="428" y="210"/>
                  </a:lnTo>
                  <a:lnTo>
                    <a:pt x="279" y="0"/>
                  </a:lnTo>
                  <a:lnTo>
                    <a:pt x="211" y="64"/>
                  </a:lnTo>
                  <a:lnTo>
                    <a:pt x="156" y="14"/>
                  </a:lnTo>
                  <a:close/>
                </a:path>
              </a:pathLst>
            </a:custGeom>
            <a:solidFill>
              <a:srgbClr val="D3D2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 116"/>
            <p:cNvSpPr>
              <a:spLocks/>
            </p:cNvSpPr>
            <p:nvPr/>
          </p:nvSpPr>
          <p:spPr bwMode="auto">
            <a:xfrm>
              <a:off x="12469813" y="5629275"/>
              <a:ext cx="1166813" cy="354013"/>
            </a:xfrm>
            <a:custGeom>
              <a:avLst/>
              <a:gdLst>
                <a:gd name="T0" fmla="*/ 26 w 311"/>
                <a:gd name="T1" fmla="*/ 0 h 94"/>
                <a:gd name="T2" fmla="*/ 205 w 311"/>
                <a:gd name="T3" fmla="*/ 51 h 94"/>
                <a:gd name="T4" fmla="*/ 311 w 311"/>
                <a:gd name="T5" fmla="*/ 63 h 94"/>
                <a:gd name="T6" fmla="*/ 311 w 311"/>
                <a:gd name="T7" fmla="*/ 94 h 94"/>
                <a:gd name="T8" fmla="*/ 163 w 311"/>
                <a:gd name="T9" fmla="*/ 70 h 94"/>
                <a:gd name="T10" fmla="*/ 0 w 311"/>
                <a:gd name="T11" fmla="*/ 11 h 94"/>
                <a:gd name="T12" fmla="*/ 26 w 311"/>
                <a:gd name="T1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" h="94">
                  <a:moveTo>
                    <a:pt x="26" y="0"/>
                  </a:moveTo>
                  <a:cubicBezTo>
                    <a:pt x="26" y="0"/>
                    <a:pt x="136" y="38"/>
                    <a:pt x="205" y="51"/>
                  </a:cubicBezTo>
                  <a:cubicBezTo>
                    <a:pt x="275" y="64"/>
                    <a:pt x="311" y="63"/>
                    <a:pt x="311" y="63"/>
                  </a:cubicBezTo>
                  <a:cubicBezTo>
                    <a:pt x="311" y="94"/>
                    <a:pt x="311" y="94"/>
                    <a:pt x="311" y="94"/>
                  </a:cubicBezTo>
                  <a:cubicBezTo>
                    <a:pt x="311" y="94"/>
                    <a:pt x="223" y="86"/>
                    <a:pt x="163" y="70"/>
                  </a:cubicBezTo>
                  <a:cubicBezTo>
                    <a:pt x="102" y="54"/>
                    <a:pt x="0" y="11"/>
                    <a:pt x="0" y="11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1A1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 117"/>
            <p:cNvSpPr>
              <a:spLocks/>
            </p:cNvSpPr>
            <p:nvPr/>
          </p:nvSpPr>
          <p:spPr bwMode="auto">
            <a:xfrm>
              <a:off x="12971463" y="4541838"/>
              <a:ext cx="1025525" cy="762000"/>
            </a:xfrm>
            <a:custGeom>
              <a:avLst/>
              <a:gdLst>
                <a:gd name="T0" fmla="*/ 28 w 273"/>
                <a:gd name="T1" fmla="*/ 181 h 203"/>
                <a:gd name="T2" fmla="*/ 87 w 273"/>
                <a:gd name="T3" fmla="*/ 165 h 203"/>
                <a:gd name="T4" fmla="*/ 142 w 273"/>
                <a:gd name="T5" fmla="*/ 160 h 203"/>
                <a:gd name="T6" fmla="*/ 198 w 273"/>
                <a:gd name="T7" fmla="*/ 161 h 203"/>
                <a:gd name="T8" fmla="*/ 273 w 273"/>
                <a:gd name="T9" fmla="*/ 203 h 203"/>
                <a:gd name="T10" fmla="*/ 227 w 273"/>
                <a:gd name="T11" fmla="*/ 160 h 203"/>
                <a:gd name="T12" fmla="*/ 201 w 273"/>
                <a:gd name="T13" fmla="*/ 148 h 203"/>
                <a:gd name="T14" fmla="*/ 263 w 273"/>
                <a:gd name="T15" fmla="*/ 153 h 203"/>
                <a:gd name="T16" fmla="*/ 192 w 273"/>
                <a:gd name="T17" fmla="*/ 129 h 203"/>
                <a:gd name="T18" fmla="*/ 167 w 273"/>
                <a:gd name="T19" fmla="*/ 85 h 203"/>
                <a:gd name="T20" fmla="*/ 169 w 273"/>
                <a:gd name="T21" fmla="*/ 39 h 203"/>
                <a:gd name="T22" fmla="*/ 181 w 273"/>
                <a:gd name="T23" fmla="*/ 0 h 203"/>
                <a:gd name="T24" fmla="*/ 154 w 273"/>
                <a:gd name="T25" fmla="*/ 50 h 203"/>
                <a:gd name="T26" fmla="*/ 148 w 273"/>
                <a:gd name="T27" fmla="*/ 86 h 203"/>
                <a:gd name="T28" fmla="*/ 77 w 273"/>
                <a:gd name="T29" fmla="*/ 65 h 203"/>
                <a:gd name="T30" fmla="*/ 0 w 273"/>
                <a:gd name="T31" fmla="*/ 77 h 203"/>
                <a:gd name="T32" fmla="*/ 28 w 273"/>
                <a:gd name="T33" fmla="*/ 18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3" h="203">
                  <a:moveTo>
                    <a:pt x="28" y="181"/>
                  </a:moveTo>
                  <a:cubicBezTo>
                    <a:pt x="28" y="181"/>
                    <a:pt x="71" y="162"/>
                    <a:pt x="87" y="165"/>
                  </a:cubicBezTo>
                  <a:cubicBezTo>
                    <a:pt x="103" y="169"/>
                    <a:pt x="127" y="162"/>
                    <a:pt x="142" y="160"/>
                  </a:cubicBezTo>
                  <a:cubicBezTo>
                    <a:pt x="157" y="157"/>
                    <a:pt x="159" y="153"/>
                    <a:pt x="198" y="161"/>
                  </a:cubicBezTo>
                  <a:cubicBezTo>
                    <a:pt x="237" y="169"/>
                    <a:pt x="273" y="203"/>
                    <a:pt x="273" y="203"/>
                  </a:cubicBezTo>
                  <a:cubicBezTo>
                    <a:pt x="273" y="203"/>
                    <a:pt x="243" y="169"/>
                    <a:pt x="227" y="160"/>
                  </a:cubicBezTo>
                  <a:cubicBezTo>
                    <a:pt x="211" y="150"/>
                    <a:pt x="201" y="148"/>
                    <a:pt x="201" y="148"/>
                  </a:cubicBezTo>
                  <a:cubicBezTo>
                    <a:pt x="263" y="153"/>
                    <a:pt x="263" y="153"/>
                    <a:pt x="263" y="153"/>
                  </a:cubicBezTo>
                  <a:cubicBezTo>
                    <a:pt x="192" y="129"/>
                    <a:pt x="192" y="129"/>
                    <a:pt x="192" y="129"/>
                  </a:cubicBezTo>
                  <a:cubicBezTo>
                    <a:pt x="167" y="85"/>
                    <a:pt x="167" y="85"/>
                    <a:pt x="167" y="85"/>
                  </a:cubicBezTo>
                  <a:cubicBezTo>
                    <a:pt x="167" y="85"/>
                    <a:pt x="164" y="56"/>
                    <a:pt x="169" y="39"/>
                  </a:cubicBezTo>
                  <a:cubicBezTo>
                    <a:pt x="175" y="22"/>
                    <a:pt x="181" y="0"/>
                    <a:pt x="181" y="0"/>
                  </a:cubicBezTo>
                  <a:cubicBezTo>
                    <a:pt x="181" y="0"/>
                    <a:pt x="159" y="36"/>
                    <a:pt x="154" y="50"/>
                  </a:cubicBezTo>
                  <a:cubicBezTo>
                    <a:pt x="150" y="64"/>
                    <a:pt x="148" y="86"/>
                    <a:pt x="148" y="86"/>
                  </a:cubicBezTo>
                  <a:cubicBezTo>
                    <a:pt x="148" y="86"/>
                    <a:pt x="114" y="65"/>
                    <a:pt x="77" y="65"/>
                  </a:cubicBezTo>
                  <a:cubicBezTo>
                    <a:pt x="39" y="65"/>
                    <a:pt x="0" y="77"/>
                    <a:pt x="0" y="77"/>
                  </a:cubicBezTo>
                  <a:cubicBezTo>
                    <a:pt x="0" y="77"/>
                    <a:pt x="31" y="162"/>
                    <a:pt x="28" y="181"/>
                  </a:cubicBezTo>
                  <a:close/>
                </a:path>
              </a:pathLst>
            </a:custGeom>
            <a:solidFill>
              <a:srgbClr val="1A1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 118"/>
            <p:cNvSpPr>
              <a:spLocks/>
            </p:cNvSpPr>
            <p:nvPr/>
          </p:nvSpPr>
          <p:spPr bwMode="auto">
            <a:xfrm>
              <a:off x="10990263" y="4462463"/>
              <a:ext cx="1031875" cy="1077913"/>
            </a:xfrm>
            <a:custGeom>
              <a:avLst/>
              <a:gdLst>
                <a:gd name="T0" fmla="*/ 155 w 275"/>
                <a:gd name="T1" fmla="*/ 0 h 287"/>
                <a:gd name="T2" fmla="*/ 170 w 275"/>
                <a:gd name="T3" fmla="*/ 46 h 287"/>
                <a:gd name="T4" fmla="*/ 169 w 275"/>
                <a:gd name="T5" fmla="*/ 93 h 287"/>
                <a:gd name="T6" fmla="*/ 232 w 275"/>
                <a:gd name="T7" fmla="*/ 100 h 287"/>
                <a:gd name="T8" fmla="*/ 275 w 275"/>
                <a:gd name="T9" fmla="*/ 125 h 287"/>
                <a:gd name="T10" fmla="*/ 116 w 275"/>
                <a:gd name="T11" fmla="*/ 149 h 287"/>
                <a:gd name="T12" fmla="*/ 207 w 275"/>
                <a:gd name="T13" fmla="*/ 179 h 287"/>
                <a:gd name="T14" fmla="*/ 142 w 275"/>
                <a:gd name="T15" fmla="*/ 260 h 287"/>
                <a:gd name="T16" fmla="*/ 115 w 275"/>
                <a:gd name="T17" fmla="*/ 267 h 287"/>
                <a:gd name="T18" fmla="*/ 74 w 275"/>
                <a:gd name="T19" fmla="*/ 282 h 287"/>
                <a:gd name="T20" fmla="*/ 43 w 275"/>
                <a:gd name="T21" fmla="*/ 274 h 287"/>
                <a:gd name="T22" fmla="*/ 34 w 275"/>
                <a:gd name="T23" fmla="*/ 237 h 287"/>
                <a:gd name="T24" fmla="*/ 42 w 275"/>
                <a:gd name="T25" fmla="*/ 205 h 287"/>
                <a:gd name="T26" fmla="*/ 0 w 275"/>
                <a:gd name="T27" fmla="*/ 252 h 287"/>
                <a:gd name="T28" fmla="*/ 41 w 275"/>
                <a:gd name="T29" fmla="*/ 186 h 287"/>
                <a:gd name="T30" fmla="*/ 94 w 275"/>
                <a:gd name="T31" fmla="*/ 124 h 287"/>
                <a:gd name="T32" fmla="*/ 150 w 275"/>
                <a:gd name="T33" fmla="*/ 97 h 287"/>
                <a:gd name="T34" fmla="*/ 155 w 275"/>
                <a:gd name="T35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5" h="287">
                  <a:moveTo>
                    <a:pt x="155" y="0"/>
                  </a:moveTo>
                  <a:cubicBezTo>
                    <a:pt x="155" y="0"/>
                    <a:pt x="169" y="24"/>
                    <a:pt x="170" y="46"/>
                  </a:cubicBezTo>
                  <a:cubicBezTo>
                    <a:pt x="170" y="66"/>
                    <a:pt x="169" y="93"/>
                    <a:pt x="169" y="93"/>
                  </a:cubicBezTo>
                  <a:cubicBezTo>
                    <a:pt x="169" y="93"/>
                    <a:pt x="204" y="89"/>
                    <a:pt x="232" y="100"/>
                  </a:cubicBezTo>
                  <a:cubicBezTo>
                    <a:pt x="261" y="111"/>
                    <a:pt x="275" y="125"/>
                    <a:pt x="275" y="125"/>
                  </a:cubicBezTo>
                  <a:cubicBezTo>
                    <a:pt x="275" y="125"/>
                    <a:pt x="141" y="112"/>
                    <a:pt x="116" y="149"/>
                  </a:cubicBezTo>
                  <a:cubicBezTo>
                    <a:pt x="91" y="186"/>
                    <a:pt x="207" y="179"/>
                    <a:pt x="207" y="179"/>
                  </a:cubicBezTo>
                  <a:cubicBezTo>
                    <a:pt x="207" y="179"/>
                    <a:pt x="156" y="258"/>
                    <a:pt x="142" y="260"/>
                  </a:cubicBezTo>
                  <a:cubicBezTo>
                    <a:pt x="128" y="261"/>
                    <a:pt x="122" y="261"/>
                    <a:pt x="115" y="267"/>
                  </a:cubicBezTo>
                  <a:cubicBezTo>
                    <a:pt x="107" y="273"/>
                    <a:pt x="81" y="284"/>
                    <a:pt x="74" y="282"/>
                  </a:cubicBezTo>
                  <a:cubicBezTo>
                    <a:pt x="67" y="280"/>
                    <a:pt x="46" y="287"/>
                    <a:pt x="43" y="274"/>
                  </a:cubicBezTo>
                  <a:cubicBezTo>
                    <a:pt x="41" y="261"/>
                    <a:pt x="31" y="255"/>
                    <a:pt x="34" y="237"/>
                  </a:cubicBezTo>
                  <a:cubicBezTo>
                    <a:pt x="36" y="219"/>
                    <a:pt x="42" y="205"/>
                    <a:pt x="42" y="205"/>
                  </a:cubicBezTo>
                  <a:cubicBezTo>
                    <a:pt x="0" y="252"/>
                    <a:pt x="0" y="252"/>
                    <a:pt x="0" y="252"/>
                  </a:cubicBezTo>
                  <a:cubicBezTo>
                    <a:pt x="0" y="252"/>
                    <a:pt x="8" y="217"/>
                    <a:pt x="41" y="186"/>
                  </a:cubicBezTo>
                  <a:cubicBezTo>
                    <a:pt x="74" y="155"/>
                    <a:pt x="78" y="136"/>
                    <a:pt x="94" y="124"/>
                  </a:cubicBezTo>
                  <a:cubicBezTo>
                    <a:pt x="111" y="112"/>
                    <a:pt x="150" y="97"/>
                    <a:pt x="150" y="97"/>
                  </a:cubicBezTo>
                  <a:cubicBezTo>
                    <a:pt x="150" y="97"/>
                    <a:pt x="159" y="24"/>
                    <a:pt x="155" y="0"/>
                  </a:cubicBezTo>
                  <a:close/>
                </a:path>
              </a:pathLst>
            </a:custGeom>
            <a:solidFill>
              <a:srgbClr val="1A1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 119"/>
            <p:cNvSpPr>
              <a:spLocks/>
            </p:cNvSpPr>
            <p:nvPr/>
          </p:nvSpPr>
          <p:spPr bwMode="auto">
            <a:xfrm>
              <a:off x="13073063" y="3505200"/>
              <a:ext cx="222250" cy="1295400"/>
            </a:xfrm>
            <a:custGeom>
              <a:avLst/>
              <a:gdLst>
                <a:gd name="T0" fmla="*/ 109 w 140"/>
                <a:gd name="T1" fmla="*/ 0 h 816"/>
                <a:gd name="T2" fmla="*/ 104 w 140"/>
                <a:gd name="T3" fmla="*/ 464 h 816"/>
                <a:gd name="T4" fmla="*/ 21 w 140"/>
                <a:gd name="T5" fmla="*/ 471 h 816"/>
                <a:gd name="T6" fmla="*/ 114 w 140"/>
                <a:gd name="T7" fmla="*/ 506 h 816"/>
                <a:gd name="T8" fmla="*/ 0 w 140"/>
                <a:gd name="T9" fmla="*/ 816 h 816"/>
                <a:gd name="T10" fmla="*/ 31 w 140"/>
                <a:gd name="T11" fmla="*/ 806 h 816"/>
                <a:gd name="T12" fmla="*/ 140 w 140"/>
                <a:gd name="T13" fmla="*/ 499 h 816"/>
                <a:gd name="T14" fmla="*/ 121 w 140"/>
                <a:gd name="T15" fmla="*/ 478 h 816"/>
                <a:gd name="T16" fmla="*/ 137 w 140"/>
                <a:gd name="T17" fmla="*/ 440 h 816"/>
                <a:gd name="T18" fmla="*/ 109 w 140"/>
                <a:gd name="T19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816">
                  <a:moveTo>
                    <a:pt x="109" y="0"/>
                  </a:moveTo>
                  <a:lnTo>
                    <a:pt x="104" y="464"/>
                  </a:lnTo>
                  <a:lnTo>
                    <a:pt x="21" y="471"/>
                  </a:lnTo>
                  <a:lnTo>
                    <a:pt x="114" y="506"/>
                  </a:lnTo>
                  <a:lnTo>
                    <a:pt x="0" y="816"/>
                  </a:lnTo>
                  <a:lnTo>
                    <a:pt x="31" y="806"/>
                  </a:lnTo>
                  <a:lnTo>
                    <a:pt x="140" y="499"/>
                  </a:lnTo>
                  <a:lnTo>
                    <a:pt x="121" y="478"/>
                  </a:lnTo>
                  <a:lnTo>
                    <a:pt x="137" y="44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1A1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 120"/>
            <p:cNvSpPr>
              <a:spLocks/>
            </p:cNvSpPr>
            <p:nvPr/>
          </p:nvSpPr>
          <p:spPr bwMode="auto">
            <a:xfrm>
              <a:off x="11845925" y="3449638"/>
              <a:ext cx="203200" cy="1485900"/>
            </a:xfrm>
            <a:custGeom>
              <a:avLst/>
              <a:gdLst>
                <a:gd name="T0" fmla="*/ 17 w 54"/>
                <a:gd name="T1" fmla="*/ 0 h 396"/>
                <a:gd name="T2" fmla="*/ 17 w 54"/>
                <a:gd name="T3" fmla="*/ 220 h 396"/>
                <a:gd name="T4" fmla="*/ 49 w 54"/>
                <a:gd name="T5" fmla="*/ 224 h 396"/>
                <a:gd name="T6" fmla="*/ 21 w 54"/>
                <a:gd name="T7" fmla="*/ 236 h 396"/>
                <a:gd name="T8" fmla="*/ 54 w 54"/>
                <a:gd name="T9" fmla="*/ 396 h 396"/>
                <a:gd name="T10" fmla="*/ 45 w 54"/>
                <a:gd name="T11" fmla="*/ 390 h 396"/>
                <a:gd name="T12" fmla="*/ 7 w 54"/>
                <a:gd name="T13" fmla="*/ 229 h 396"/>
                <a:gd name="T14" fmla="*/ 0 w 54"/>
                <a:gd name="T15" fmla="*/ 216 h 396"/>
                <a:gd name="T16" fmla="*/ 17 w 54"/>
                <a:gd name="T17" fmla="*/ 0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96">
                  <a:moveTo>
                    <a:pt x="17" y="0"/>
                  </a:moveTo>
                  <a:cubicBezTo>
                    <a:pt x="17" y="220"/>
                    <a:pt x="17" y="220"/>
                    <a:pt x="17" y="220"/>
                  </a:cubicBezTo>
                  <a:cubicBezTo>
                    <a:pt x="49" y="224"/>
                    <a:pt x="49" y="224"/>
                    <a:pt x="49" y="224"/>
                  </a:cubicBezTo>
                  <a:cubicBezTo>
                    <a:pt x="21" y="236"/>
                    <a:pt x="21" y="236"/>
                    <a:pt x="21" y="23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45" y="390"/>
                    <a:pt x="45" y="390"/>
                    <a:pt x="45" y="390"/>
                  </a:cubicBezTo>
                  <a:cubicBezTo>
                    <a:pt x="7" y="229"/>
                    <a:pt x="7" y="229"/>
                    <a:pt x="7" y="229"/>
                  </a:cubicBezTo>
                  <a:cubicBezTo>
                    <a:pt x="15" y="226"/>
                    <a:pt x="0" y="216"/>
                    <a:pt x="0" y="21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1A1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 121"/>
            <p:cNvSpPr>
              <a:spLocks/>
            </p:cNvSpPr>
            <p:nvPr/>
          </p:nvSpPr>
          <p:spPr bwMode="auto">
            <a:xfrm>
              <a:off x="12472988" y="5640388"/>
              <a:ext cx="90488" cy="1193800"/>
            </a:xfrm>
            <a:custGeom>
              <a:avLst/>
              <a:gdLst>
                <a:gd name="T0" fmla="*/ 0 w 24"/>
                <a:gd name="T1" fmla="*/ 4 h 318"/>
                <a:gd name="T2" fmla="*/ 3 w 24"/>
                <a:gd name="T3" fmla="*/ 192 h 318"/>
                <a:gd name="T4" fmla="*/ 2 w 24"/>
                <a:gd name="T5" fmla="*/ 318 h 318"/>
                <a:gd name="T6" fmla="*/ 20 w 24"/>
                <a:gd name="T7" fmla="*/ 156 h 318"/>
                <a:gd name="T8" fmla="*/ 12 w 24"/>
                <a:gd name="T9" fmla="*/ 0 h 318"/>
                <a:gd name="T10" fmla="*/ 0 w 24"/>
                <a:gd name="T11" fmla="*/ 4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318">
                  <a:moveTo>
                    <a:pt x="0" y="4"/>
                  </a:moveTo>
                  <a:cubicBezTo>
                    <a:pt x="0" y="4"/>
                    <a:pt x="7" y="127"/>
                    <a:pt x="3" y="192"/>
                  </a:cubicBezTo>
                  <a:cubicBezTo>
                    <a:pt x="0" y="257"/>
                    <a:pt x="2" y="318"/>
                    <a:pt x="2" y="318"/>
                  </a:cubicBezTo>
                  <a:cubicBezTo>
                    <a:pt x="2" y="318"/>
                    <a:pt x="17" y="202"/>
                    <a:pt x="20" y="156"/>
                  </a:cubicBezTo>
                  <a:cubicBezTo>
                    <a:pt x="24" y="110"/>
                    <a:pt x="12" y="0"/>
                    <a:pt x="12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1A1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 122"/>
            <p:cNvSpPr>
              <a:spLocks/>
            </p:cNvSpPr>
            <p:nvPr/>
          </p:nvSpPr>
          <p:spPr bwMode="auto">
            <a:xfrm>
              <a:off x="12888913" y="6680200"/>
              <a:ext cx="747713" cy="131763"/>
            </a:xfrm>
            <a:custGeom>
              <a:avLst/>
              <a:gdLst>
                <a:gd name="T0" fmla="*/ 0 w 199"/>
                <a:gd name="T1" fmla="*/ 14 h 35"/>
                <a:gd name="T2" fmla="*/ 103 w 199"/>
                <a:gd name="T3" fmla="*/ 31 h 35"/>
                <a:gd name="T4" fmla="*/ 199 w 199"/>
                <a:gd name="T5" fmla="*/ 0 h 35"/>
                <a:gd name="T6" fmla="*/ 0 w 199"/>
                <a:gd name="T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5">
                  <a:moveTo>
                    <a:pt x="0" y="14"/>
                  </a:moveTo>
                  <a:cubicBezTo>
                    <a:pt x="0" y="14"/>
                    <a:pt x="50" y="35"/>
                    <a:pt x="103" y="31"/>
                  </a:cubicBezTo>
                  <a:cubicBezTo>
                    <a:pt x="156" y="28"/>
                    <a:pt x="199" y="0"/>
                    <a:pt x="199" y="0"/>
                  </a:cubicBezTo>
                  <a:cubicBezTo>
                    <a:pt x="199" y="0"/>
                    <a:pt x="81" y="26"/>
                    <a:pt x="0" y="14"/>
                  </a:cubicBezTo>
                  <a:close/>
                </a:path>
              </a:pathLst>
            </a:custGeom>
            <a:solidFill>
              <a:srgbClr val="1A1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 123"/>
            <p:cNvSpPr>
              <a:spLocks/>
            </p:cNvSpPr>
            <p:nvPr/>
          </p:nvSpPr>
          <p:spPr bwMode="auto">
            <a:xfrm>
              <a:off x="11388725" y="6696075"/>
              <a:ext cx="698500" cy="127000"/>
            </a:xfrm>
            <a:custGeom>
              <a:avLst/>
              <a:gdLst>
                <a:gd name="T0" fmla="*/ 0 w 186"/>
                <a:gd name="T1" fmla="*/ 0 h 34"/>
                <a:gd name="T2" fmla="*/ 99 w 186"/>
                <a:gd name="T3" fmla="*/ 32 h 34"/>
                <a:gd name="T4" fmla="*/ 186 w 186"/>
                <a:gd name="T5" fmla="*/ 17 h 34"/>
                <a:gd name="T6" fmla="*/ 0 w 186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34">
                  <a:moveTo>
                    <a:pt x="0" y="0"/>
                  </a:moveTo>
                  <a:cubicBezTo>
                    <a:pt x="0" y="0"/>
                    <a:pt x="47" y="31"/>
                    <a:pt x="99" y="32"/>
                  </a:cubicBezTo>
                  <a:cubicBezTo>
                    <a:pt x="150" y="34"/>
                    <a:pt x="186" y="17"/>
                    <a:pt x="186" y="17"/>
                  </a:cubicBezTo>
                  <a:cubicBezTo>
                    <a:pt x="186" y="17"/>
                    <a:pt x="92" y="27"/>
                    <a:pt x="0" y="0"/>
                  </a:cubicBezTo>
                  <a:close/>
                </a:path>
              </a:pathLst>
            </a:custGeom>
            <a:solidFill>
              <a:srgbClr val="1A1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 124"/>
            <p:cNvSpPr>
              <a:spLocks/>
            </p:cNvSpPr>
            <p:nvPr/>
          </p:nvSpPr>
          <p:spPr bwMode="auto">
            <a:xfrm>
              <a:off x="12971463" y="4751388"/>
              <a:ext cx="706438" cy="412750"/>
            </a:xfrm>
            <a:custGeom>
              <a:avLst/>
              <a:gdLst>
                <a:gd name="T0" fmla="*/ 0 w 188"/>
                <a:gd name="T1" fmla="*/ 21 h 110"/>
                <a:gd name="T2" fmla="*/ 100 w 188"/>
                <a:gd name="T3" fmla="*/ 11 h 110"/>
                <a:gd name="T4" fmla="*/ 169 w 188"/>
                <a:gd name="T5" fmla="*/ 56 h 110"/>
                <a:gd name="T6" fmla="*/ 188 w 188"/>
                <a:gd name="T7" fmla="*/ 91 h 110"/>
                <a:gd name="T8" fmla="*/ 136 w 188"/>
                <a:gd name="T9" fmla="*/ 93 h 110"/>
                <a:gd name="T10" fmla="*/ 83 w 188"/>
                <a:gd name="T11" fmla="*/ 97 h 110"/>
                <a:gd name="T12" fmla="*/ 30 w 188"/>
                <a:gd name="T13" fmla="*/ 110 h 110"/>
                <a:gd name="T14" fmla="*/ 0 w 188"/>
                <a:gd name="T15" fmla="*/ 2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110">
                  <a:moveTo>
                    <a:pt x="0" y="21"/>
                  </a:moveTo>
                  <a:cubicBezTo>
                    <a:pt x="0" y="21"/>
                    <a:pt x="57" y="0"/>
                    <a:pt x="100" y="11"/>
                  </a:cubicBezTo>
                  <a:cubicBezTo>
                    <a:pt x="142" y="23"/>
                    <a:pt x="160" y="37"/>
                    <a:pt x="169" y="56"/>
                  </a:cubicBezTo>
                  <a:cubicBezTo>
                    <a:pt x="178" y="74"/>
                    <a:pt x="188" y="91"/>
                    <a:pt x="188" y="91"/>
                  </a:cubicBezTo>
                  <a:cubicBezTo>
                    <a:pt x="188" y="91"/>
                    <a:pt x="156" y="90"/>
                    <a:pt x="136" y="93"/>
                  </a:cubicBezTo>
                  <a:cubicBezTo>
                    <a:pt x="117" y="97"/>
                    <a:pt x="97" y="99"/>
                    <a:pt x="83" y="97"/>
                  </a:cubicBezTo>
                  <a:cubicBezTo>
                    <a:pt x="68" y="94"/>
                    <a:pt x="30" y="110"/>
                    <a:pt x="30" y="110"/>
                  </a:cubicBezTo>
                  <a:cubicBezTo>
                    <a:pt x="30" y="110"/>
                    <a:pt x="17" y="36"/>
                    <a:pt x="0" y="21"/>
                  </a:cubicBezTo>
                  <a:close/>
                </a:path>
              </a:pathLst>
            </a:custGeom>
            <a:solidFill>
              <a:srgbClr val="F7B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 125"/>
            <p:cNvSpPr>
              <a:spLocks/>
            </p:cNvSpPr>
            <p:nvPr/>
          </p:nvSpPr>
          <p:spPr bwMode="auto">
            <a:xfrm>
              <a:off x="12423775" y="3629025"/>
              <a:ext cx="323850" cy="239713"/>
            </a:xfrm>
            <a:custGeom>
              <a:avLst/>
              <a:gdLst>
                <a:gd name="T0" fmla="*/ 21 w 86"/>
                <a:gd name="T1" fmla="*/ 0 h 64"/>
                <a:gd name="T2" fmla="*/ 61 w 86"/>
                <a:gd name="T3" fmla="*/ 0 h 64"/>
                <a:gd name="T4" fmla="*/ 84 w 86"/>
                <a:gd name="T5" fmla="*/ 34 h 64"/>
                <a:gd name="T6" fmla="*/ 62 w 86"/>
                <a:gd name="T7" fmla="*/ 64 h 64"/>
                <a:gd name="T8" fmla="*/ 22 w 86"/>
                <a:gd name="T9" fmla="*/ 64 h 64"/>
                <a:gd name="T10" fmla="*/ 5 w 86"/>
                <a:gd name="T11" fmla="*/ 26 h 64"/>
                <a:gd name="T12" fmla="*/ 21 w 86"/>
                <a:gd name="T1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64">
                  <a:moveTo>
                    <a:pt x="21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86" y="29"/>
                    <a:pt x="84" y="34"/>
                  </a:cubicBezTo>
                  <a:cubicBezTo>
                    <a:pt x="81" y="39"/>
                    <a:pt x="62" y="64"/>
                    <a:pt x="62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4"/>
                    <a:pt x="0" y="33"/>
                    <a:pt x="5" y="26"/>
                  </a:cubicBezTo>
                  <a:cubicBezTo>
                    <a:pt x="9" y="19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82B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 126"/>
            <p:cNvSpPr>
              <a:spLocks/>
            </p:cNvSpPr>
            <p:nvPr/>
          </p:nvSpPr>
          <p:spPr bwMode="auto">
            <a:xfrm>
              <a:off x="12363450" y="3854450"/>
              <a:ext cx="425450" cy="1095375"/>
            </a:xfrm>
            <a:custGeom>
              <a:avLst/>
              <a:gdLst>
                <a:gd name="T0" fmla="*/ 199 w 268"/>
                <a:gd name="T1" fmla="*/ 0 h 690"/>
                <a:gd name="T2" fmla="*/ 268 w 268"/>
                <a:gd name="T3" fmla="*/ 622 h 690"/>
                <a:gd name="T4" fmla="*/ 0 w 268"/>
                <a:gd name="T5" fmla="*/ 690 h 690"/>
                <a:gd name="T6" fmla="*/ 86 w 268"/>
                <a:gd name="T7" fmla="*/ 7 h 690"/>
                <a:gd name="T8" fmla="*/ 86 w 268"/>
                <a:gd name="T9" fmla="*/ 0 h 690"/>
                <a:gd name="T10" fmla="*/ 199 w 268"/>
                <a:gd name="T11" fmla="*/ 0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690">
                  <a:moveTo>
                    <a:pt x="199" y="0"/>
                  </a:moveTo>
                  <a:lnTo>
                    <a:pt x="268" y="622"/>
                  </a:lnTo>
                  <a:lnTo>
                    <a:pt x="0" y="690"/>
                  </a:lnTo>
                  <a:lnTo>
                    <a:pt x="86" y="7"/>
                  </a:lnTo>
                  <a:lnTo>
                    <a:pt x="86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82B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 127"/>
            <p:cNvSpPr>
              <a:spLocks/>
            </p:cNvSpPr>
            <p:nvPr/>
          </p:nvSpPr>
          <p:spPr bwMode="auto">
            <a:xfrm>
              <a:off x="12492038" y="3851275"/>
              <a:ext cx="187325" cy="41275"/>
            </a:xfrm>
            <a:custGeom>
              <a:avLst/>
              <a:gdLst>
                <a:gd name="T0" fmla="*/ 7 w 118"/>
                <a:gd name="T1" fmla="*/ 0 h 26"/>
                <a:gd name="T2" fmla="*/ 116 w 118"/>
                <a:gd name="T3" fmla="*/ 0 h 26"/>
                <a:gd name="T4" fmla="*/ 118 w 118"/>
                <a:gd name="T5" fmla="*/ 26 h 26"/>
                <a:gd name="T6" fmla="*/ 0 w 118"/>
                <a:gd name="T7" fmla="*/ 26 h 26"/>
                <a:gd name="T8" fmla="*/ 7 w 118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26">
                  <a:moveTo>
                    <a:pt x="7" y="0"/>
                  </a:moveTo>
                  <a:lnTo>
                    <a:pt x="116" y="0"/>
                  </a:lnTo>
                  <a:lnTo>
                    <a:pt x="118" y="26"/>
                  </a:lnTo>
                  <a:lnTo>
                    <a:pt x="0" y="2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5D8D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 128"/>
            <p:cNvSpPr>
              <a:spLocks/>
            </p:cNvSpPr>
            <p:nvPr/>
          </p:nvSpPr>
          <p:spPr bwMode="auto">
            <a:xfrm>
              <a:off x="12499975" y="6797675"/>
              <a:ext cx="66675" cy="107950"/>
            </a:xfrm>
            <a:custGeom>
              <a:avLst/>
              <a:gdLst>
                <a:gd name="T0" fmla="*/ 1 w 18"/>
                <a:gd name="T1" fmla="*/ 14 h 29"/>
                <a:gd name="T2" fmla="*/ 10 w 18"/>
                <a:gd name="T3" fmla="*/ 0 h 29"/>
                <a:gd name="T4" fmla="*/ 18 w 18"/>
                <a:gd name="T5" fmla="*/ 15 h 29"/>
                <a:gd name="T6" fmla="*/ 9 w 18"/>
                <a:gd name="T7" fmla="*/ 29 h 29"/>
                <a:gd name="T8" fmla="*/ 1 w 18"/>
                <a:gd name="T9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9">
                  <a:moveTo>
                    <a:pt x="1" y="14"/>
                  </a:moveTo>
                  <a:cubicBezTo>
                    <a:pt x="1" y="7"/>
                    <a:pt x="5" y="0"/>
                    <a:pt x="10" y="0"/>
                  </a:cubicBezTo>
                  <a:cubicBezTo>
                    <a:pt x="14" y="1"/>
                    <a:pt x="18" y="7"/>
                    <a:pt x="18" y="15"/>
                  </a:cubicBezTo>
                  <a:cubicBezTo>
                    <a:pt x="17" y="23"/>
                    <a:pt x="13" y="29"/>
                    <a:pt x="9" y="29"/>
                  </a:cubicBezTo>
                  <a:cubicBezTo>
                    <a:pt x="4" y="29"/>
                    <a:pt x="0" y="22"/>
                    <a:pt x="1" y="14"/>
                  </a:cubicBezTo>
                  <a:close/>
                </a:path>
              </a:pathLst>
            </a:custGeom>
            <a:solidFill>
              <a:srgbClr val="1A1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 129"/>
            <p:cNvSpPr>
              <a:spLocks/>
            </p:cNvSpPr>
            <p:nvPr/>
          </p:nvSpPr>
          <p:spPr bwMode="auto">
            <a:xfrm>
              <a:off x="12511088" y="6797675"/>
              <a:ext cx="66675" cy="107950"/>
            </a:xfrm>
            <a:custGeom>
              <a:avLst/>
              <a:gdLst>
                <a:gd name="T0" fmla="*/ 0 w 18"/>
                <a:gd name="T1" fmla="*/ 15 h 29"/>
                <a:gd name="T2" fmla="*/ 9 w 18"/>
                <a:gd name="T3" fmla="*/ 1 h 29"/>
                <a:gd name="T4" fmla="*/ 17 w 18"/>
                <a:gd name="T5" fmla="*/ 15 h 29"/>
                <a:gd name="T6" fmla="*/ 8 w 18"/>
                <a:gd name="T7" fmla="*/ 29 h 29"/>
                <a:gd name="T8" fmla="*/ 0 w 18"/>
                <a:gd name="T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9">
                  <a:moveTo>
                    <a:pt x="0" y="15"/>
                  </a:moveTo>
                  <a:cubicBezTo>
                    <a:pt x="1" y="7"/>
                    <a:pt x="5" y="0"/>
                    <a:pt x="9" y="1"/>
                  </a:cubicBezTo>
                  <a:cubicBezTo>
                    <a:pt x="14" y="1"/>
                    <a:pt x="18" y="7"/>
                    <a:pt x="17" y="15"/>
                  </a:cubicBezTo>
                  <a:cubicBezTo>
                    <a:pt x="17" y="23"/>
                    <a:pt x="13" y="29"/>
                    <a:pt x="8" y="29"/>
                  </a:cubicBezTo>
                  <a:cubicBezTo>
                    <a:pt x="4" y="29"/>
                    <a:pt x="0" y="22"/>
                    <a:pt x="0" y="15"/>
                  </a:cubicBezTo>
                  <a:close/>
                </a:path>
              </a:pathLst>
            </a:custGeom>
            <a:solidFill>
              <a:srgbClr val="3C3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 130"/>
            <p:cNvSpPr>
              <a:spLocks/>
            </p:cNvSpPr>
            <p:nvPr/>
          </p:nvSpPr>
          <p:spPr bwMode="auto">
            <a:xfrm>
              <a:off x="12525375" y="6823075"/>
              <a:ext cx="38100" cy="60325"/>
            </a:xfrm>
            <a:custGeom>
              <a:avLst/>
              <a:gdLst>
                <a:gd name="T0" fmla="*/ 0 w 10"/>
                <a:gd name="T1" fmla="*/ 8 h 16"/>
                <a:gd name="T2" fmla="*/ 5 w 10"/>
                <a:gd name="T3" fmla="*/ 0 h 16"/>
                <a:gd name="T4" fmla="*/ 10 w 10"/>
                <a:gd name="T5" fmla="*/ 8 h 16"/>
                <a:gd name="T6" fmla="*/ 5 w 10"/>
                <a:gd name="T7" fmla="*/ 16 h 16"/>
                <a:gd name="T8" fmla="*/ 0 w 10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0" y="8"/>
                  </a:moveTo>
                  <a:cubicBezTo>
                    <a:pt x="0" y="3"/>
                    <a:pt x="3" y="0"/>
                    <a:pt x="5" y="0"/>
                  </a:cubicBezTo>
                  <a:cubicBezTo>
                    <a:pt x="8" y="0"/>
                    <a:pt x="10" y="4"/>
                    <a:pt x="10" y="8"/>
                  </a:cubicBezTo>
                  <a:cubicBezTo>
                    <a:pt x="9" y="12"/>
                    <a:pt x="7" y="16"/>
                    <a:pt x="5" y="16"/>
                  </a:cubicBezTo>
                  <a:cubicBezTo>
                    <a:pt x="2" y="16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292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 131"/>
            <p:cNvSpPr>
              <a:spLocks/>
            </p:cNvSpPr>
            <p:nvPr/>
          </p:nvSpPr>
          <p:spPr bwMode="auto">
            <a:xfrm>
              <a:off x="12547600" y="5997575"/>
              <a:ext cx="93663" cy="104775"/>
            </a:xfrm>
            <a:custGeom>
              <a:avLst/>
              <a:gdLst>
                <a:gd name="T0" fmla="*/ 2 w 25"/>
                <a:gd name="T1" fmla="*/ 16 h 28"/>
                <a:gd name="T2" fmla="*/ 10 w 25"/>
                <a:gd name="T3" fmla="*/ 1 h 28"/>
                <a:gd name="T4" fmla="*/ 23 w 25"/>
                <a:gd name="T5" fmla="*/ 12 h 28"/>
                <a:gd name="T6" fmla="*/ 15 w 25"/>
                <a:gd name="T7" fmla="*/ 27 h 28"/>
                <a:gd name="T8" fmla="*/ 2 w 25"/>
                <a:gd name="T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8">
                  <a:moveTo>
                    <a:pt x="2" y="16"/>
                  </a:moveTo>
                  <a:cubicBezTo>
                    <a:pt x="0" y="8"/>
                    <a:pt x="4" y="2"/>
                    <a:pt x="10" y="1"/>
                  </a:cubicBezTo>
                  <a:cubicBezTo>
                    <a:pt x="16" y="0"/>
                    <a:pt x="22" y="5"/>
                    <a:pt x="23" y="12"/>
                  </a:cubicBezTo>
                  <a:cubicBezTo>
                    <a:pt x="25" y="19"/>
                    <a:pt x="21" y="26"/>
                    <a:pt x="15" y="27"/>
                  </a:cubicBezTo>
                  <a:cubicBezTo>
                    <a:pt x="9" y="28"/>
                    <a:pt x="3" y="23"/>
                    <a:pt x="2" y="16"/>
                  </a:cubicBezTo>
                  <a:close/>
                </a:path>
              </a:pathLst>
            </a:custGeom>
            <a:solidFill>
              <a:srgbClr val="1A1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 132"/>
            <p:cNvSpPr>
              <a:spLocks/>
            </p:cNvSpPr>
            <p:nvPr/>
          </p:nvSpPr>
          <p:spPr bwMode="auto">
            <a:xfrm>
              <a:off x="12563475" y="5994400"/>
              <a:ext cx="88900" cy="107950"/>
            </a:xfrm>
            <a:custGeom>
              <a:avLst/>
              <a:gdLst>
                <a:gd name="T0" fmla="*/ 1 w 24"/>
                <a:gd name="T1" fmla="*/ 16 h 29"/>
                <a:gd name="T2" fmla="*/ 10 w 24"/>
                <a:gd name="T3" fmla="*/ 1 h 29"/>
                <a:gd name="T4" fmla="*/ 23 w 24"/>
                <a:gd name="T5" fmla="*/ 12 h 29"/>
                <a:gd name="T6" fmla="*/ 14 w 24"/>
                <a:gd name="T7" fmla="*/ 27 h 29"/>
                <a:gd name="T8" fmla="*/ 1 w 24"/>
                <a:gd name="T9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9">
                  <a:moveTo>
                    <a:pt x="1" y="16"/>
                  </a:moveTo>
                  <a:cubicBezTo>
                    <a:pt x="0" y="9"/>
                    <a:pt x="4" y="2"/>
                    <a:pt x="10" y="1"/>
                  </a:cubicBezTo>
                  <a:cubicBezTo>
                    <a:pt x="16" y="0"/>
                    <a:pt x="21" y="5"/>
                    <a:pt x="23" y="12"/>
                  </a:cubicBezTo>
                  <a:cubicBezTo>
                    <a:pt x="24" y="20"/>
                    <a:pt x="20" y="26"/>
                    <a:pt x="14" y="27"/>
                  </a:cubicBezTo>
                  <a:cubicBezTo>
                    <a:pt x="8" y="29"/>
                    <a:pt x="2" y="23"/>
                    <a:pt x="1" y="16"/>
                  </a:cubicBezTo>
                  <a:close/>
                </a:path>
              </a:pathLst>
            </a:custGeom>
            <a:solidFill>
              <a:srgbClr val="3C3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 133"/>
            <p:cNvSpPr>
              <a:spLocks/>
            </p:cNvSpPr>
            <p:nvPr/>
          </p:nvSpPr>
          <p:spPr bwMode="auto">
            <a:xfrm>
              <a:off x="12582525" y="6016625"/>
              <a:ext cx="52388" cy="60325"/>
            </a:xfrm>
            <a:custGeom>
              <a:avLst/>
              <a:gdLst>
                <a:gd name="T0" fmla="*/ 1 w 14"/>
                <a:gd name="T1" fmla="*/ 9 h 16"/>
                <a:gd name="T2" fmla="*/ 6 w 14"/>
                <a:gd name="T3" fmla="*/ 1 h 16"/>
                <a:gd name="T4" fmla="*/ 13 w 14"/>
                <a:gd name="T5" fmla="*/ 7 h 16"/>
                <a:gd name="T6" fmla="*/ 8 w 14"/>
                <a:gd name="T7" fmla="*/ 16 h 16"/>
                <a:gd name="T8" fmla="*/ 1 w 14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1" y="9"/>
                  </a:moveTo>
                  <a:cubicBezTo>
                    <a:pt x="0" y="5"/>
                    <a:pt x="2" y="1"/>
                    <a:pt x="6" y="1"/>
                  </a:cubicBezTo>
                  <a:cubicBezTo>
                    <a:pt x="9" y="0"/>
                    <a:pt x="12" y="3"/>
                    <a:pt x="13" y="7"/>
                  </a:cubicBezTo>
                  <a:cubicBezTo>
                    <a:pt x="14" y="11"/>
                    <a:pt x="12" y="15"/>
                    <a:pt x="8" y="16"/>
                  </a:cubicBezTo>
                  <a:cubicBezTo>
                    <a:pt x="5" y="16"/>
                    <a:pt x="2" y="13"/>
                    <a:pt x="1" y="9"/>
                  </a:cubicBezTo>
                  <a:close/>
                </a:path>
              </a:pathLst>
            </a:custGeom>
            <a:solidFill>
              <a:srgbClr val="292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 134"/>
            <p:cNvSpPr>
              <a:spLocks/>
            </p:cNvSpPr>
            <p:nvPr/>
          </p:nvSpPr>
          <p:spPr bwMode="auto">
            <a:xfrm>
              <a:off x="11149013" y="4830763"/>
              <a:ext cx="1038225" cy="660400"/>
            </a:xfrm>
            <a:custGeom>
              <a:avLst/>
              <a:gdLst>
                <a:gd name="T0" fmla="*/ 199 w 277"/>
                <a:gd name="T1" fmla="*/ 71 h 176"/>
                <a:gd name="T2" fmla="*/ 145 w 277"/>
                <a:gd name="T3" fmla="*/ 96 h 176"/>
                <a:gd name="T4" fmla="*/ 96 w 277"/>
                <a:gd name="T5" fmla="*/ 152 h 176"/>
                <a:gd name="T6" fmla="*/ 84 w 277"/>
                <a:gd name="T7" fmla="*/ 140 h 176"/>
                <a:gd name="T8" fmla="*/ 51 w 277"/>
                <a:gd name="T9" fmla="*/ 171 h 176"/>
                <a:gd name="T10" fmla="*/ 43 w 277"/>
                <a:gd name="T11" fmla="*/ 158 h 176"/>
                <a:gd name="T12" fmla="*/ 20 w 277"/>
                <a:gd name="T13" fmla="*/ 172 h 176"/>
                <a:gd name="T14" fmla="*/ 13 w 277"/>
                <a:gd name="T15" fmla="*/ 153 h 176"/>
                <a:gd name="T16" fmla="*/ 4 w 277"/>
                <a:gd name="T17" fmla="*/ 137 h 176"/>
                <a:gd name="T18" fmla="*/ 38 w 277"/>
                <a:gd name="T19" fmla="*/ 52 h 176"/>
                <a:gd name="T20" fmla="*/ 103 w 277"/>
                <a:gd name="T21" fmla="*/ 8 h 176"/>
                <a:gd name="T22" fmla="*/ 208 w 277"/>
                <a:gd name="T23" fmla="*/ 12 h 176"/>
                <a:gd name="T24" fmla="*/ 277 w 277"/>
                <a:gd name="T25" fmla="*/ 45 h 176"/>
                <a:gd name="T26" fmla="*/ 199 w 277"/>
                <a:gd name="T27" fmla="*/ 7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7" h="176">
                  <a:moveTo>
                    <a:pt x="199" y="71"/>
                  </a:moveTo>
                  <a:cubicBezTo>
                    <a:pt x="199" y="71"/>
                    <a:pt x="163" y="75"/>
                    <a:pt x="145" y="96"/>
                  </a:cubicBezTo>
                  <a:cubicBezTo>
                    <a:pt x="127" y="118"/>
                    <a:pt x="107" y="153"/>
                    <a:pt x="96" y="152"/>
                  </a:cubicBezTo>
                  <a:cubicBezTo>
                    <a:pt x="86" y="151"/>
                    <a:pt x="84" y="140"/>
                    <a:pt x="84" y="140"/>
                  </a:cubicBezTo>
                  <a:cubicBezTo>
                    <a:pt x="84" y="140"/>
                    <a:pt x="64" y="173"/>
                    <a:pt x="51" y="171"/>
                  </a:cubicBezTo>
                  <a:cubicBezTo>
                    <a:pt x="38" y="169"/>
                    <a:pt x="43" y="158"/>
                    <a:pt x="43" y="158"/>
                  </a:cubicBezTo>
                  <a:cubicBezTo>
                    <a:pt x="43" y="158"/>
                    <a:pt x="31" y="176"/>
                    <a:pt x="20" y="172"/>
                  </a:cubicBezTo>
                  <a:cubicBezTo>
                    <a:pt x="9" y="169"/>
                    <a:pt x="13" y="153"/>
                    <a:pt x="13" y="153"/>
                  </a:cubicBezTo>
                  <a:cubicBezTo>
                    <a:pt x="13" y="153"/>
                    <a:pt x="0" y="156"/>
                    <a:pt x="4" y="137"/>
                  </a:cubicBezTo>
                  <a:cubicBezTo>
                    <a:pt x="7" y="118"/>
                    <a:pt x="23" y="68"/>
                    <a:pt x="38" y="52"/>
                  </a:cubicBezTo>
                  <a:cubicBezTo>
                    <a:pt x="54" y="37"/>
                    <a:pt x="77" y="16"/>
                    <a:pt x="103" y="8"/>
                  </a:cubicBezTo>
                  <a:cubicBezTo>
                    <a:pt x="130" y="0"/>
                    <a:pt x="183" y="7"/>
                    <a:pt x="208" y="12"/>
                  </a:cubicBezTo>
                  <a:cubicBezTo>
                    <a:pt x="233" y="16"/>
                    <a:pt x="277" y="45"/>
                    <a:pt x="277" y="45"/>
                  </a:cubicBezTo>
                  <a:lnTo>
                    <a:pt x="199" y="71"/>
                  </a:lnTo>
                  <a:close/>
                </a:path>
              </a:pathLst>
            </a:custGeom>
            <a:solidFill>
              <a:srgbClr val="F7B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 135"/>
            <p:cNvSpPr>
              <a:spLocks/>
            </p:cNvSpPr>
            <p:nvPr/>
          </p:nvSpPr>
          <p:spPr bwMode="auto">
            <a:xfrm>
              <a:off x="11160125" y="4979988"/>
              <a:ext cx="1023938" cy="511175"/>
            </a:xfrm>
            <a:custGeom>
              <a:avLst/>
              <a:gdLst>
                <a:gd name="T0" fmla="*/ 273 w 273"/>
                <a:gd name="T1" fmla="*/ 5 h 136"/>
                <a:gd name="T2" fmla="*/ 273 w 273"/>
                <a:gd name="T3" fmla="*/ 5 h 136"/>
                <a:gd name="T4" fmla="*/ 265 w 273"/>
                <a:gd name="T5" fmla="*/ 0 h 136"/>
                <a:gd name="T6" fmla="*/ 184 w 273"/>
                <a:gd name="T7" fmla="*/ 28 h 136"/>
                <a:gd name="T8" fmla="*/ 123 w 273"/>
                <a:gd name="T9" fmla="*/ 60 h 136"/>
                <a:gd name="T10" fmla="*/ 92 w 273"/>
                <a:gd name="T11" fmla="*/ 109 h 136"/>
                <a:gd name="T12" fmla="*/ 85 w 273"/>
                <a:gd name="T13" fmla="*/ 91 h 136"/>
                <a:gd name="T14" fmla="*/ 101 w 273"/>
                <a:gd name="T15" fmla="*/ 39 h 136"/>
                <a:gd name="T16" fmla="*/ 66 w 273"/>
                <a:gd name="T17" fmla="*/ 114 h 136"/>
                <a:gd name="T18" fmla="*/ 47 w 273"/>
                <a:gd name="T19" fmla="*/ 124 h 136"/>
                <a:gd name="T20" fmla="*/ 45 w 273"/>
                <a:gd name="T21" fmla="*/ 104 h 136"/>
                <a:gd name="T22" fmla="*/ 70 w 273"/>
                <a:gd name="T23" fmla="*/ 38 h 136"/>
                <a:gd name="T24" fmla="*/ 61 w 273"/>
                <a:gd name="T25" fmla="*/ 45 h 136"/>
                <a:gd name="T26" fmla="*/ 30 w 273"/>
                <a:gd name="T27" fmla="*/ 121 h 136"/>
                <a:gd name="T28" fmla="*/ 16 w 273"/>
                <a:gd name="T29" fmla="*/ 119 h 136"/>
                <a:gd name="T30" fmla="*/ 17 w 273"/>
                <a:gd name="T31" fmla="*/ 99 h 136"/>
                <a:gd name="T32" fmla="*/ 43 w 273"/>
                <a:gd name="T33" fmla="*/ 31 h 136"/>
                <a:gd name="T34" fmla="*/ 17 w 273"/>
                <a:gd name="T35" fmla="*/ 86 h 136"/>
                <a:gd name="T36" fmla="*/ 6 w 273"/>
                <a:gd name="T37" fmla="*/ 106 h 136"/>
                <a:gd name="T38" fmla="*/ 0 w 273"/>
                <a:gd name="T39" fmla="*/ 103 h 136"/>
                <a:gd name="T40" fmla="*/ 10 w 273"/>
                <a:gd name="T41" fmla="*/ 113 h 136"/>
                <a:gd name="T42" fmla="*/ 17 w 273"/>
                <a:gd name="T43" fmla="*/ 132 h 136"/>
                <a:gd name="T44" fmla="*/ 40 w 273"/>
                <a:gd name="T45" fmla="*/ 118 h 136"/>
                <a:gd name="T46" fmla="*/ 48 w 273"/>
                <a:gd name="T47" fmla="*/ 131 h 136"/>
                <a:gd name="T48" fmla="*/ 81 w 273"/>
                <a:gd name="T49" fmla="*/ 100 h 136"/>
                <a:gd name="T50" fmla="*/ 93 w 273"/>
                <a:gd name="T51" fmla="*/ 112 h 136"/>
                <a:gd name="T52" fmla="*/ 142 w 273"/>
                <a:gd name="T53" fmla="*/ 56 h 136"/>
                <a:gd name="T54" fmla="*/ 196 w 273"/>
                <a:gd name="T55" fmla="*/ 31 h 136"/>
                <a:gd name="T56" fmla="*/ 273 w 273"/>
                <a:gd name="T57" fmla="*/ 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3" h="136">
                  <a:moveTo>
                    <a:pt x="273" y="5"/>
                  </a:moveTo>
                  <a:cubicBezTo>
                    <a:pt x="273" y="5"/>
                    <a:pt x="273" y="5"/>
                    <a:pt x="273" y="5"/>
                  </a:cubicBezTo>
                  <a:cubicBezTo>
                    <a:pt x="272" y="4"/>
                    <a:pt x="269" y="2"/>
                    <a:pt x="265" y="0"/>
                  </a:cubicBezTo>
                  <a:cubicBezTo>
                    <a:pt x="184" y="28"/>
                    <a:pt x="184" y="28"/>
                    <a:pt x="184" y="28"/>
                  </a:cubicBezTo>
                  <a:cubicBezTo>
                    <a:pt x="184" y="28"/>
                    <a:pt x="134" y="37"/>
                    <a:pt x="123" y="60"/>
                  </a:cubicBezTo>
                  <a:cubicBezTo>
                    <a:pt x="112" y="83"/>
                    <a:pt x="102" y="106"/>
                    <a:pt x="92" y="109"/>
                  </a:cubicBezTo>
                  <a:cubicBezTo>
                    <a:pt x="87" y="110"/>
                    <a:pt x="82" y="102"/>
                    <a:pt x="85" y="91"/>
                  </a:cubicBezTo>
                  <a:cubicBezTo>
                    <a:pt x="88" y="79"/>
                    <a:pt x="103" y="41"/>
                    <a:pt x="101" y="39"/>
                  </a:cubicBezTo>
                  <a:cubicBezTo>
                    <a:pt x="99" y="37"/>
                    <a:pt x="73" y="106"/>
                    <a:pt x="66" y="114"/>
                  </a:cubicBezTo>
                  <a:cubicBezTo>
                    <a:pt x="59" y="123"/>
                    <a:pt x="49" y="129"/>
                    <a:pt x="47" y="124"/>
                  </a:cubicBezTo>
                  <a:cubicBezTo>
                    <a:pt x="44" y="119"/>
                    <a:pt x="44" y="112"/>
                    <a:pt x="45" y="104"/>
                  </a:cubicBezTo>
                  <a:cubicBezTo>
                    <a:pt x="47" y="96"/>
                    <a:pt x="66" y="46"/>
                    <a:pt x="70" y="38"/>
                  </a:cubicBezTo>
                  <a:cubicBezTo>
                    <a:pt x="74" y="30"/>
                    <a:pt x="65" y="34"/>
                    <a:pt x="61" y="45"/>
                  </a:cubicBezTo>
                  <a:cubicBezTo>
                    <a:pt x="57" y="57"/>
                    <a:pt x="37" y="115"/>
                    <a:pt x="30" y="121"/>
                  </a:cubicBezTo>
                  <a:cubicBezTo>
                    <a:pt x="23" y="126"/>
                    <a:pt x="17" y="123"/>
                    <a:pt x="16" y="119"/>
                  </a:cubicBezTo>
                  <a:cubicBezTo>
                    <a:pt x="14" y="115"/>
                    <a:pt x="14" y="113"/>
                    <a:pt x="17" y="99"/>
                  </a:cubicBezTo>
                  <a:cubicBezTo>
                    <a:pt x="21" y="86"/>
                    <a:pt x="46" y="33"/>
                    <a:pt x="43" y="31"/>
                  </a:cubicBezTo>
                  <a:cubicBezTo>
                    <a:pt x="40" y="29"/>
                    <a:pt x="21" y="75"/>
                    <a:pt x="17" y="86"/>
                  </a:cubicBezTo>
                  <a:cubicBezTo>
                    <a:pt x="13" y="97"/>
                    <a:pt x="10" y="106"/>
                    <a:pt x="6" y="106"/>
                  </a:cubicBezTo>
                  <a:cubicBezTo>
                    <a:pt x="4" y="106"/>
                    <a:pt x="2" y="104"/>
                    <a:pt x="0" y="103"/>
                  </a:cubicBezTo>
                  <a:cubicBezTo>
                    <a:pt x="0" y="115"/>
                    <a:pt x="10" y="113"/>
                    <a:pt x="10" y="113"/>
                  </a:cubicBezTo>
                  <a:cubicBezTo>
                    <a:pt x="10" y="113"/>
                    <a:pt x="6" y="129"/>
                    <a:pt x="17" y="132"/>
                  </a:cubicBezTo>
                  <a:cubicBezTo>
                    <a:pt x="28" y="136"/>
                    <a:pt x="40" y="118"/>
                    <a:pt x="40" y="118"/>
                  </a:cubicBezTo>
                  <a:cubicBezTo>
                    <a:pt x="40" y="118"/>
                    <a:pt x="35" y="129"/>
                    <a:pt x="48" y="131"/>
                  </a:cubicBezTo>
                  <a:cubicBezTo>
                    <a:pt x="61" y="133"/>
                    <a:pt x="81" y="100"/>
                    <a:pt x="81" y="100"/>
                  </a:cubicBezTo>
                  <a:cubicBezTo>
                    <a:pt x="81" y="100"/>
                    <a:pt x="83" y="111"/>
                    <a:pt x="93" y="112"/>
                  </a:cubicBezTo>
                  <a:cubicBezTo>
                    <a:pt x="104" y="113"/>
                    <a:pt x="124" y="78"/>
                    <a:pt x="142" y="56"/>
                  </a:cubicBezTo>
                  <a:cubicBezTo>
                    <a:pt x="160" y="35"/>
                    <a:pt x="196" y="31"/>
                    <a:pt x="196" y="31"/>
                  </a:cubicBezTo>
                  <a:lnTo>
                    <a:pt x="273" y="5"/>
                  </a:lnTo>
                  <a:close/>
                </a:path>
              </a:pathLst>
            </a:custGeom>
            <a:solidFill>
              <a:srgbClr val="DD8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 136"/>
            <p:cNvSpPr>
              <a:spLocks/>
            </p:cNvSpPr>
            <p:nvPr/>
          </p:nvSpPr>
          <p:spPr bwMode="auto">
            <a:xfrm>
              <a:off x="13065125" y="4995863"/>
              <a:ext cx="619125" cy="168275"/>
            </a:xfrm>
            <a:custGeom>
              <a:avLst/>
              <a:gdLst>
                <a:gd name="T0" fmla="*/ 149 w 165"/>
                <a:gd name="T1" fmla="*/ 0 h 45"/>
                <a:gd name="T2" fmla="*/ 149 w 165"/>
                <a:gd name="T3" fmla="*/ 1 h 45"/>
                <a:gd name="T4" fmla="*/ 147 w 165"/>
                <a:gd name="T5" fmla="*/ 18 h 45"/>
                <a:gd name="T6" fmla="*/ 85 w 165"/>
                <a:gd name="T7" fmla="*/ 27 h 45"/>
                <a:gd name="T8" fmla="*/ 40 w 165"/>
                <a:gd name="T9" fmla="*/ 11 h 45"/>
                <a:gd name="T10" fmla="*/ 0 w 165"/>
                <a:gd name="T11" fmla="*/ 20 h 45"/>
                <a:gd name="T12" fmla="*/ 5 w 165"/>
                <a:gd name="T13" fmla="*/ 45 h 45"/>
                <a:gd name="T14" fmla="*/ 58 w 165"/>
                <a:gd name="T15" fmla="*/ 35 h 45"/>
                <a:gd name="T16" fmla="*/ 117 w 165"/>
                <a:gd name="T17" fmla="*/ 30 h 45"/>
                <a:gd name="T18" fmla="*/ 165 w 165"/>
                <a:gd name="T19" fmla="*/ 27 h 45"/>
                <a:gd name="T20" fmla="*/ 149 w 165"/>
                <a:gd name="T2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5" h="45">
                  <a:moveTo>
                    <a:pt x="149" y="0"/>
                  </a:moveTo>
                  <a:cubicBezTo>
                    <a:pt x="149" y="0"/>
                    <a:pt x="149" y="1"/>
                    <a:pt x="149" y="1"/>
                  </a:cubicBezTo>
                  <a:cubicBezTo>
                    <a:pt x="152" y="12"/>
                    <a:pt x="156" y="19"/>
                    <a:pt x="147" y="18"/>
                  </a:cubicBezTo>
                  <a:cubicBezTo>
                    <a:pt x="138" y="17"/>
                    <a:pt x="107" y="25"/>
                    <a:pt x="85" y="27"/>
                  </a:cubicBezTo>
                  <a:cubicBezTo>
                    <a:pt x="64" y="28"/>
                    <a:pt x="56" y="16"/>
                    <a:pt x="40" y="11"/>
                  </a:cubicBezTo>
                  <a:cubicBezTo>
                    <a:pt x="30" y="7"/>
                    <a:pt x="11" y="15"/>
                    <a:pt x="0" y="20"/>
                  </a:cubicBezTo>
                  <a:cubicBezTo>
                    <a:pt x="3" y="35"/>
                    <a:pt x="5" y="45"/>
                    <a:pt x="5" y="45"/>
                  </a:cubicBezTo>
                  <a:cubicBezTo>
                    <a:pt x="5" y="45"/>
                    <a:pt x="43" y="33"/>
                    <a:pt x="58" y="35"/>
                  </a:cubicBezTo>
                  <a:cubicBezTo>
                    <a:pt x="73" y="37"/>
                    <a:pt x="97" y="33"/>
                    <a:pt x="117" y="30"/>
                  </a:cubicBezTo>
                  <a:cubicBezTo>
                    <a:pt x="136" y="26"/>
                    <a:pt x="165" y="27"/>
                    <a:pt x="165" y="27"/>
                  </a:cubicBezTo>
                  <a:cubicBezTo>
                    <a:pt x="165" y="27"/>
                    <a:pt x="156" y="14"/>
                    <a:pt x="149" y="0"/>
                  </a:cubicBezTo>
                  <a:close/>
                </a:path>
              </a:pathLst>
            </a:custGeom>
            <a:solidFill>
              <a:srgbClr val="DD8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 137"/>
            <p:cNvSpPr>
              <a:spLocks/>
            </p:cNvSpPr>
            <p:nvPr/>
          </p:nvSpPr>
          <p:spPr bwMode="auto">
            <a:xfrm>
              <a:off x="10728325" y="4830763"/>
              <a:ext cx="2371725" cy="1062038"/>
            </a:xfrm>
            <a:custGeom>
              <a:avLst/>
              <a:gdLst>
                <a:gd name="T0" fmla="*/ 598 w 632"/>
                <a:gd name="T1" fmla="*/ 0 h 283"/>
                <a:gd name="T2" fmla="*/ 628 w 632"/>
                <a:gd name="T3" fmla="*/ 89 h 283"/>
                <a:gd name="T4" fmla="*/ 627 w 632"/>
                <a:gd name="T5" fmla="*/ 168 h 283"/>
                <a:gd name="T6" fmla="*/ 366 w 632"/>
                <a:gd name="T7" fmla="*/ 253 h 283"/>
                <a:gd name="T8" fmla="*/ 170 w 632"/>
                <a:gd name="T9" fmla="*/ 279 h 283"/>
                <a:gd name="T10" fmla="*/ 16 w 632"/>
                <a:gd name="T11" fmla="*/ 216 h 283"/>
                <a:gd name="T12" fmla="*/ 6 w 632"/>
                <a:gd name="T13" fmla="*/ 125 h 283"/>
                <a:gd name="T14" fmla="*/ 31 w 632"/>
                <a:gd name="T15" fmla="*/ 207 h 283"/>
                <a:gd name="T16" fmla="*/ 233 w 632"/>
                <a:gd name="T17" fmla="*/ 257 h 283"/>
                <a:gd name="T18" fmla="*/ 607 w 632"/>
                <a:gd name="T19" fmla="*/ 156 h 283"/>
                <a:gd name="T20" fmla="*/ 619 w 632"/>
                <a:gd name="T21" fmla="*/ 81 h 283"/>
                <a:gd name="T22" fmla="*/ 598 w 632"/>
                <a:gd name="T2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2" h="283">
                  <a:moveTo>
                    <a:pt x="598" y="0"/>
                  </a:moveTo>
                  <a:cubicBezTo>
                    <a:pt x="598" y="0"/>
                    <a:pt x="621" y="22"/>
                    <a:pt x="628" y="89"/>
                  </a:cubicBezTo>
                  <a:cubicBezTo>
                    <a:pt x="632" y="130"/>
                    <a:pt x="627" y="168"/>
                    <a:pt x="627" y="168"/>
                  </a:cubicBezTo>
                  <a:cubicBezTo>
                    <a:pt x="627" y="168"/>
                    <a:pt x="466" y="231"/>
                    <a:pt x="366" y="253"/>
                  </a:cubicBezTo>
                  <a:cubicBezTo>
                    <a:pt x="265" y="274"/>
                    <a:pt x="210" y="283"/>
                    <a:pt x="170" y="279"/>
                  </a:cubicBezTo>
                  <a:cubicBezTo>
                    <a:pt x="130" y="274"/>
                    <a:pt x="32" y="239"/>
                    <a:pt x="16" y="216"/>
                  </a:cubicBezTo>
                  <a:cubicBezTo>
                    <a:pt x="0" y="193"/>
                    <a:pt x="0" y="160"/>
                    <a:pt x="6" y="125"/>
                  </a:cubicBezTo>
                  <a:cubicBezTo>
                    <a:pt x="6" y="125"/>
                    <a:pt x="5" y="183"/>
                    <a:pt x="31" y="207"/>
                  </a:cubicBezTo>
                  <a:cubicBezTo>
                    <a:pt x="57" y="231"/>
                    <a:pt x="162" y="264"/>
                    <a:pt x="233" y="257"/>
                  </a:cubicBezTo>
                  <a:cubicBezTo>
                    <a:pt x="304" y="250"/>
                    <a:pt x="607" y="156"/>
                    <a:pt x="607" y="156"/>
                  </a:cubicBezTo>
                  <a:cubicBezTo>
                    <a:pt x="607" y="156"/>
                    <a:pt x="621" y="117"/>
                    <a:pt x="619" y="81"/>
                  </a:cubicBezTo>
                  <a:cubicBezTo>
                    <a:pt x="617" y="46"/>
                    <a:pt x="598" y="0"/>
                    <a:pt x="598" y="0"/>
                  </a:cubicBezTo>
                  <a:close/>
                </a:path>
              </a:pathLst>
            </a:custGeom>
            <a:solidFill>
              <a:srgbClr val="1A1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 138"/>
            <p:cNvSpPr>
              <a:spLocks/>
            </p:cNvSpPr>
            <p:nvPr/>
          </p:nvSpPr>
          <p:spPr bwMode="auto">
            <a:xfrm>
              <a:off x="13703300" y="3884613"/>
              <a:ext cx="277813" cy="581025"/>
            </a:xfrm>
            <a:custGeom>
              <a:avLst/>
              <a:gdLst>
                <a:gd name="T0" fmla="*/ 74 w 74"/>
                <a:gd name="T1" fmla="*/ 0 h 155"/>
                <a:gd name="T2" fmla="*/ 36 w 74"/>
                <a:gd name="T3" fmla="*/ 88 h 155"/>
                <a:gd name="T4" fmla="*/ 0 w 74"/>
                <a:gd name="T5" fmla="*/ 155 h 155"/>
                <a:gd name="T6" fmla="*/ 43 w 74"/>
                <a:gd name="T7" fmla="*/ 87 h 155"/>
                <a:gd name="T8" fmla="*/ 74 w 74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55">
                  <a:moveTo>
                    <a:pt x="74" y="0"/>
                  </a:moveTo>
                  <a:cubicBezTo>
                    <a:pt x="74" y="0"/>
                    <a:pt x="43" y="72"/>
                    <a:pt x="36" y="88"/>
                  </a:cubicBezTo>
                  <a:cubicBezTo>
                    <a:pt x="29" y="104"/>
                    <a:pt x="0" y="155"/>
                    <a:pt x="0" y="155"/>
                  </a:cubicBezTo>
                  <a:cubicBezTo>
                    <a:pt x="0" y="155"/>
                    <a:pt x="31" y="109"/>
                    <a:pt x="43" y="87"/>
                  </a:cubicBezTo>
                  <a:cubicBezTo>
                    <a:pt x="54" y="65"/>
                    <a:pt x="74" y="0"/>
                    <a:pt x="74" y="0"/>
                  </a:cubicBezTo>
                  <a:close/>
                </a:path>
              </a:pathLst>
            </a:custGeom>
            <a:solidFill>
              <a:srgbClr val="1A1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 139"/>
            <p:cNvSpPr>
              <a:spLocks/>
            </p:cNvSpPr>
            <p:nvPr/>
          </p:nvSpPr>
          <p:spPr bwMode="auto">
            <a:xfrm>
              <a:off x="11215688" y="3827463"/>
              <a:ext cx="288925" cy="579438"/>
            </a:xfrm>
            <a:custGeom>
              <a:avLst/>
              <a:gdLst>
                <a:gd name="T0" fmla="*/ 0 w 77"/>
                <a:gd name="T1" fmla="*/ 0 h 154"/>
                <a:gd name="T2" fmla="*/ 40 w 77"/>
                <a:gd name="T3" fmla="*/ 87 h 154"/>
                <a:gd name="T4" fmla="*/ 77 w 77"/>
                <a:gd name="T5" fmla="*/ 154 h 154"/>
                <a:gd name="T6" fmla="*/ 33 w 77"/>
                <a:gd name="T7" fmla="*/ 86 h 154"/>
                <a:gd name="T8" fmla="*/ 0 w 77"/>
                <a:gd name="T9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54">
                  <a:moveTo>
                    <a:pt x="0" y="0"/>
                  </a:moveTo>
                  <a:cubicBezTo>
                    <a:pt x="0" y="0"/>
                    <a:pt x="33" y="72"/>
                    <a:pt x="40" y="87"/>
                  </a:cubicBezTo>
                  <a:cubicBezTo>
                    <a:pt x="47" y="103"/>
                    <a:pt x="77" y="154"/>
                    <a:pt x="77" y="154"/>
                  </a:cubicBezTo>
                  <a:cubicBezTo>
                    <a:pt x="77" y="154"/>
                    <a:pt x="45" y="108"/>
                    <a:pt x="33" y="86"/>
                  </a:cubicBezTo>
                  <a:cubicBezTo>
                    <a:pt x="21" y="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A1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 140"/>
            <p:cNvSpPr>
              <a:spLocks/>
            </p:cNvSpPr>
            <p:nvPr/>
          </p:nvSpPr>
          <p:spPr bwMode="auto">
            <a:xfrm>
              <a:off x="11317288" y="679450"/>
              <a:ext cx="2438400" cy="2622550"/>
            </a:xfrm>
            <a:custGeom>
              <a:avLst/>
              <a:gdLst>
                <a:gd name="T0" fmla="*/ 78 w 650"/>
                <a:gd name="T1" fmla="*/ 346 h 699"/>
                <a:gd name="T2" fmla="*/ 18 w 650"/>
                <a:gd name="T3" fmla="*/ 410 h 699"/>
                <a:gd name="T4" fmla="*/ 101 w 650"/>
                <a:gd name="T5" fmla="*/ 475 h 699"/>
                <a:gd name="T6" fmla="*/ 365 w 650"/>
                <a:gd name="T7" fmla="*/ 671 h 699"/>
                <a:gd name="T8" fmla="*/ 554 w 650"/>
                <a:gd name="T9" fmla="*/ 455 h 699"/>
                <a:gd name="T10" fmla="*/ 626 w 650"/>
                <a:gd name="T11" fmla="*/ 331 h 699"/>
                <a:gd name="T12" fmla="*/ 558 w 650"/>
                <a:gd name="T13" fmla="*/ 334 h 699"/>
                <a:gd name="T14" fmla="*/ 324 w 650"/>
                <a:gd name="T15" fmla="*/ 8 h 699"/>
                <a:gd name="T16" fmla="*/ 78 w 650"/>
                <a:gd name="T17" fmla="*/ 346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0" h="699">
                  <a:moveTo>
                    <a:pt x="78" y="346"/>
                  </a:moveTo>
                  <a:cubicBezTo>
                    <a:pt x="25" y="306"/>
                    <a:pt x="8" y="356"/>
                    <a:pt x="18" y="410"/>
                  </a:cubicBezTo>
                  <a:cubicBezTo>
                    <a:pt x="29" y="464"/>
                    <a:pt x="101" y="475"/>
                    <a:pt x="101" y="475"/>
                  </a:cubicBezTo>
                  <a:cubicBezTo>
                    <a:pt x="101" y="475"/>
                    <a:pt x="145" y="699"/>
                    <a:pt x="365" y="671"/>
                  </a:cubicBezTo>
                  <a:cubicBezTo>
                    <a:pt x="531" y="649"/>
                    <a:pt x="554" y="455"/>
                    <a:pt x="554" y="455"/>
                  </a:cubicBezTo>
                  <a:cubicBezTo>
                    <a:pt x="618" y="485"/>
                    <a:pt x="650" y="377"/>
                    <a:pt x="626" y="331"/>
                  </a:cubicBezTo>
                  <a:cubicBezTo>
                    <a:pt x="609" y="299"/>
                    <a:pt x="558" y="334"/>
                    <a:pt x="558" y="334"/>
                  </a:cubicBezTo>
                  <a:cubicBezTo>
                    <a:pt x="558" y="334"/>
                    <a:pt x="642" y="0"/>
                    <a:pt x="324" y="8"/>
                  </a:cubicBezTo>
                  <a:cubicBezTo>
                    <a:pt x="0" y="16"/>
                    <a:pt x="78" y="346"/>
                    <a:pt x="78" y="346"/>
                  </a:cubicBezTo>
                  <a:close/>
                </a:path>
              </a:pathLst>
            </a:custGeom>
            <a:solidFill>
              <a:srgbClr val="F7B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 141"/>
            <p:cNvSpPr>
              <a:spLocks/>
            </p:cNvSpPr>
            <p:nvPr/>
          </p:nvSpPr>
          <p:spPr bwMode="auto">
            <a:xfrm>
              <a:off x="12368213" y="2428875"/>
              <a:ext cx="374650" cy="187325"/>
            </a:xfrm>
            <a:custGeom>
              <a:avLst/>
              <a:gdLst>
                <a:gd name="T0" fmla="*/ 0 w 100"/>
                <a:gd name="T1" fmla="*/ 2 h 50"/>
                <a:gd name="T2" fmla="*/ 49 w 100"/>
                <a:gd name="T3" fmla="*/ 46 h 50"/>
                <a:gd name="T4" fmla="*/ 100 w 100"/>
                <a:gd name="T5" fmla="*/ 0 h 50"/>
                <a:gd name="T6" fmla="*/ 0 w 100"/>
                <a:gd name="T7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50">
                  <a:moveTo>
                    <a:pt x="0" y="2"/>
                  </a:moveTo>
                  <a:cubicBezTo>
                    <a:pt x="0" y="2"/>
                    <a:pt x="19" y="41"/>
                    <a:pt x="49" y="46"/>
                  </a:cubicBezTo>
                  <a:cubicBezTo>
                    <a:pt x="79" y="50"/>
                    <a:pt x="100" y="0"/>
                    <a:pt x="100" y="0"/>
                  </a:cubicBezTo>
                  <a:cubicBezTo>
                    <a:pt x="100" y="0"/>
                    <a:pt x="65" y="37"/>
                    <a:pt x="0" y="2"/>
                  </a:cubicBezTo>
                  <a:close/>
                </a:path>
              </a:pathLst>
            </a:custGeom>
            <a:solidFill>
              <a:srgbClr val="DD8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 142"/>
            <p:cNvSpPr>
              <a:spLocks/>
            </p:cNvSpPr>
            <p:nvPr/>
          </p:nvSpPr>
          <p:spPr bwMode="auto">
            <a:xfrm>
              <a:off x="13449300" y="1989138"/>
              <a:ext cx="160338" cy="307975"/>
            </a:xfrm>
            <a:custGeom>
              <a:avLst/>
              <a:gdLst>
                <a:gd name="T0" fmla="*/ 0 w 43"/>
                <a:gd name="T1" fmla="*/ 82 h 82"/>
                <a:gd name="T2" fmla="*/ 8 w 43"/>
                <a:gd name="T3" fmla="*/ 66 h 82"/>
                <a:gd name="T4" fmla="*/ 16 w 43"/>
                <a:gd name="T5" fmla="*/ 50 h 82"/>
                <a:gd name="T6" fmla="*/ 13 w 43"/>
                <a:gd name="T7" fmla="*/ 16 h 82"/>
                <a:gd name="T8" fmla="*/ 38 w 43"/>
                <a:gd name="T9" fmla="*/ 10 h 82"/>
                <a:gd name="T10" fmla="*/ 38 w 43"/>
                <a:gd name="T11" fmla="*/ 38 h 82"/>
                <a:gd name="T12" fmla="*/ 29 w 43"/>
                <a:gd name="T13" fmla="*/ 16 h 82"/>
                <a:gd name="T14" fmla="*/ 19 w 43"/>
                <a:gd name="T15" fmla="*/ 34 h 82"/>
                <a:gd name="T16" fmla="*/ 31 w 43"/>
                <a:gd name="T17" fmla="*/ 61 h 82"/>
                <a:gd name="T18" fmla="*/ 0 w 43"/>
                <a:gd name="T1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82">
                  <a:moveTo>
                    <a:pt x="0" y="82"/>
                  </a:moveTo>
                  <a:cubicBezTo>
                    <a:pt x="0" y="82"/>
                    <a:pt x="0" y="69"/>
                    <a:pt x="8" y="66"/>
                  </a:cubicBezTo>
                  <a:cubicBezTo>
                    <a:pt x="16" y="63"/>
                    <a:pt x="21" y="58"/>
                    <a:pt x="16" y="50"/>
                  </a:cubicBezTo>
                  <a:cubicBezTo>
                    <a:pt x="11" y="43"/>
                    <a:pt x="2" y="31"/>
                    <a:pt x="13" y="16"/>
                  </a:cubicBezTo>
                  <a:cubicBezTo>
                    <a:pt x="23" y="1"/>
                    <a:pt x="34" y="0"/>
                    <a:pt x="38" y="10"/>
                  </a:cubicBezTo>
                  <a:cubicBezTo>
                    <a:pt x="43" y="21"/>
                    <a:pt x="38" y="38"/>
                    <a:pt x="38" y="38"/>
                  </a:cubicBezTo>
                  <a:cubicBezTo>
                    <a:pt x="38" y="38"/>
                    <a:pt x="38" y="15"/>
                    <a:pt x="29" y="16"/>
                  </a:cubicBezTo>
                  <a:cubicBezTo>
                    <a:pt x="21" y="18"/>
                    <a:pt x="11" y="25"/>
                    <a:pt x="19" y="34"/>
                  </a:cubicBezTo>
                  <a:cubicBezTo>
                    <a:pt x="27" y="44"/>
                    <a:pt x="35" y="54"/>
                    <a:pt x="31" y="61"/>
                  </a:cubicBezTo>
                  <a:cubicBezTo>
                    <a:pt x="26" y="68"/>
                    <a:pt x="1" y="75"/>
                    <a:pt x="0" y="82"/>
                  </a:cubicBezTo>
                  <a:close/>
                </a:path>
              </a:pathLst>
            </a:custGeom>
            <a:solidFill>
              <a:srgbClr val="DD8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 143"/>
            <p:cNvSpPr>
              <a:spLocks/>
            </p:cNvSpPr>
            <p:nvPr/>
          </p:nvSpPr>
          <p:spPr bwMode="auto">
            <a:xfrm>
              <a:off x="11437938" y="2008188"/>
              <a:ext cx="220663" cy="344488"/>
            </a:xfrm>
            <a:custGeom>
              <a:avLst/>
              <a:gdLst>
                <a:gd name="T0" fmla="*/ 56 w 59"/>
                <a:gd name="T1" fmla="*/ 92 h 92"/>
                <a:gd name="T2" fmla="*/ 51 w 59"/>
                <a:gd name="T3" fmla="*/ 75 h 92"/>
                <a:gd name="T4" fmla="*/ 34 w 59"/>
                <a:gd name="T5" fmla="*/ 62 h 92"/>
                <a:gd name="T6" fmla="*/ 43 w 59"/>
                <a:gd name="T7" fmla="*/ 39 h 92"/>
                <a:gd name="T8" fmla="*/ 13 w 59"/>
                <a:gd name="T9" fmla="*/ 5 h 92"/>
                <a:gd name="T10" fmla="*/ 2 w 59"/>
                <a:gd name="T11" fmla="*/ 40 h 92"/>
                <a:gd name="T12" fmla="*/ 7 w 59"/>
                <a:gd name="T13" fmla="*/ 60 h 92"/>
                <a:gd name="T14" fmla="*/ 12 w 59"/>
                <a:gd name="T15" fmla="*/ 23 h 92"/>
                <a:gd name="T16" fmla="*/ 25 w 59"/>
                <a:gd name="T17" fmla="*/ 29 h 92"/>
                <a:gd name="T18" fmla="*/ 27 w 59"/>
                <a:gd name="T19" fmla="*/ 51 h 92"/>
                <a:gd name="T20" fmla="*/ 26 w 59"/>
                <a:gd name="T21" fmla="*/ 75 h 92"/>
                <a:gd name="T22" fmla="*/ 42 w 59"/>
                <a:gd name="T23" fmla="*/ 80 h 92"/>
                <a:gd name="T24" fmla="*/ 56 w 59"/>
                <a:gd name="T25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92">
                  <a:moveTo>
                    <a:pt x="56" y="92"/>
                  </a:moveTo>
                  <a:cubicBezTo>
                    <a:pt x="56" y="92"/>
                    <a:pt x="59" y="82"/>
                    <a:pt x="51" y="75"/>
                  </a:cubicBezTo>
                  <a:cubicBezTo>
                    <a:pt x="43" y="67"/>
                    <a:pt x="33" y="73"/>
                    <a:pt x="34" y="62"/>
                  </a:cubicBezTo>
                  <a:cubicBezTo>
                    <a:pt x="34" y="52"/>
                    <a:pt x="49" y="55"/>
                    <a:pt x="43" y="39"/>
                  </a:cubicBezTo>
                  <a:cubicBezTo>
                    <a:pt x="36" y="22"/>
                    <a:pt x="27" y="0"/>
                    <a:pt x="13" y="5"/>
                  </a:cubicBezTo>
                  <a:cubicBezTo>
                    <a:pt x="0" y="9"/>
                    <a:pt x="1" y="30"/>
                    <a:pt x="2" y="40"/>
                  </a:cubicBezTo>
                  <a:cubicBezTo>
                    <a:pt x="3" y="50"/>
                    <a:pt x="7" y="60"/>
                    <a:pt x="7" y="60"/>
                  </a:cubicBezTo>
                  <a:cubicBezTo>
                    <a:pt x="7" y="60"/>
                    <a:pt x="9" y="28"/>
                    <a:pt x="12" y="23"/>
                  </a:cubicBezTo>
                  <a:cubicBezTo>
                    <a:pt x="16" y="18"/>
                    <a:pt x="21" y="17"/>
                    <a:pt x="25" y="29"/>
                  </a:cubicBezTo>
                  <a:cubicBezTo>
                    <a:pt x="28" y="40"/>
                    <a:pt x="31" y="42"/>
                    <a:pt x="27" y="51"/>
                  </a:cubicBezTo>
                  <a:cubicBezTo>
                    <a:pt x="23" y="60"/>
                    <a:pt x="19" y="71"/>
                    <a:pt x="26" y="75"/>
                  </a:cubicBezTo>
                  <a:cubicBezTo>
                    <a:pt x="32" y="80"/>
                    <a:pt x="41" y="77"/>
                    <a:pt x="42" y="80"/>
                  </a:cubicBezTo>
                  <a:cubicBezTo>
                    <a:pt x="43" y="83"/>
                    <a:pt x="56" y="92"/>
                    <a:pt x="56" y="92"/>
                  </a:cubicBezTo>
                  <a:close/>
                </a:path>
              </a:pathLst>
            </a:custGeom>
            <a:solidFill>
              <a:srgbClr val="DD8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 144"/>
            <p:cNvSpPr>
              <a:spLocks/>
            </p:cNvSpPr>
            <p:nvPr/>
          </p:nvSpPr>
          <p:spPr bwMode="auto">
            <a:xfrm>
              <a:off x="12712700" y="1625600"/>
              <a:ext cx="514350" cy="223838"/>
            </a:xfrm>
            <a:custGeom>
              <a:avLst/>
              <a:gdLst>
                <a:gd name="T0" fmla="*/ 11 w 137"/>
                <a:gd name="T1" fmla="*/ 60 h 60"/>
                <a:gd name="T2" fmla="*/ 64 w 137"/>
                <a:gd name="T3" fmla="*/ 30 h 60"/>
                <a:gd name="T4" fmla="*/ 137 w 137"/>
                <a:gd name="T5" fmla="*/ 34 h 60"/>
                <a:gd name="T6" fmla="*/ 73 w 137"/>
                <a:gd name="T7" fmla="*/ 3 h 60"/>
                <a:gd name="T8" fmla="*/ 0 w 137"/>
                <a:gd name="T9" fmla="*/ 40 h 60"/>
                <a:gd name="T10" fmla="*/ 11 w 137"/>
                <a:gd name="T1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60">
                  <a:moveTo>
                    <a:pt x="11" y="60"/>
                  </a:moveTo>
                  <a:cubicBezTo>
                    <a:pt x="11" y="60"/>
                    <a:pt x="30" y="41"/>
                    <a:pt x="64" y="30"/>
                  </a:cubicBezTo>
                  <a:cubicBezTo>
                    <a:pt x="98" y="19"/>
                    <a:pt x="137" y="34"/>
                    <a:pt x="137" y="34"/>
                  </a:cubicBezTo>
                  <a:cubicBezTo>
                    <a:pt x="137" y="34"/>
                    <a:pt x="117" y="7"/>
                    <a:pt x="73" y="3"/>
                  </a:cubicBezTo>
                  <a:cubicBezTo>
                    <a:pt x="29" y="0"/>
                    <a:pt x="0" y="40"/>
                    <a:pt x="0" y="40"/>
                  </a:cubicBezTo>
                  <a:lnTo>
                    <a:pt x="11" y="60"/>
                  </a:lnTo>
                  <a:close/>
                </a:path>
              </a:pathLst>
            </a:custGeom>
            <a:solidFill>
              <a:srgbClr val="873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 145"/>
            <p:cNvSpPr>
              <a:spLocks/>
            </p:cNvSpPr>
            <p:nvPr/>
          </p:nvSpPr>
          <p:spPr bwMode="auto">
            <a:xfrm>
              <a:off x="11834813" y="1639888"/>
              <a:ext cx="517525" cy="214313"/>
            </a:xfrm>
            <a:custGeom>
              <a:avLst/>
              <a:gdLst>
                <a:gd name="T0" fmla="*/ 130 w 138"/>
                <a:gd name="T1" fmla="*/ 57 h 57"/>
                <a:gd name="T2" fmla="*/ 82 w 138"/>
                <a:gd name="T3" fmla="*/ 34 h 57"/>
                <a:gd name="T4" fmla="*/ 0 w 138"/>
                <a:gd name="T5" fmla="*/ 46 h 57"/>
                <a:gd name="T6" fmla="*/ 61 w 138"/>
                <a:gd name="T7" fmla="*/ 9 h 57"/>
                <a:gd name="T8" fmla="*/ 138 w 138"/>
                <a:gd name="T9" fmla="*/ 37 h 57"/>
                <a:gd name="T10" fmla="*/ 130 w 138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57">
                  <a:moveTo>
                    <a:pt x="130" y="57"/>
                  </a:moveTo>
                  <a:cubicBezTo>
                    <a:pt x="130" y="57"/>
                    <a:pt x="117" y="41"/>
                    <a:pt x="82" y="34"/>
                  </a:cubicBezTo>
                  <a:cubicBezTo>
                    <a:pt x="47" y="27"/>
                    <a:pt x="0" y="46"/>
                    <a:pt x="0" y="46"/>
                  </a:cubicBezTo>
                  <a:cubicBezTo>
                    <a:pt x="0" y="46"/>
                    <a:pt x="17" y="17"/>
                    <a:pt x="61" y="9"/>
                  </a:cubicBezTo>
                  <a:cubicBezTo>
                    <a:pt x="105" y="0"/>
                    <a:pt x="138" y="37"/>
                    <a:pt x="138" y="37"/>
                  </a:cubicBezTo>
                  <a:lnTo>
                    <a:pt x="130" y="57"/>
                  </a:lnTo>
                  <a:close/>
                </a:path>
              </a:pathLst>
            </a:custGeom>
            <a:solidFill>
              <a:srgbClr val="873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 146"/>
            <p:cNvSpPr>
              <a:spLocks/>
            </p:cNvSpPr>
            <p:nvPr/>
          </p:nvSpPr>
          <p:spPr bwMode="auto">
            <a:xfrm>
              <a:off x="12806363" y="1797050"/>
              <a:ext cx="360363" cy="481013"/>
            </a:xfrm>
            <a:custGeom>
              <a:avLst/>
              <a:gdLst>
                <a:gd name="T0" fmla="*/ 95 w 96"/>
                <a:gd name="T1" fmla="*/ 62 h 128"/>
                <a:gd name="T2" fmla="*/ 51 w 96"/>
                <a:gd name="T3" fmla="*/ 127 h 128"/>
                <a:gd name="T4" fmla="*/ 1 w 96"/>
                <a:gd name="T5" fmla="*/ 66 h 128"/>
                <a:gd name="T6" fmla="*/ 46 w 96"/>
                <a:gd name="T7" fmla="*/ 1 h 128"/>
                <a:gd name="T8" fmla="*/ 95 w 96"/>
                <a:gd name="T9" fmla="*/ 6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28">
                  <a:moveTo>
                    <a:pt x="95" y="62"/>
                  </a:moveTo>
                  <a:cubicBezTo>
                    <a:pt x="96" y="97"/>
                    <a:pt x="76" y="126"/>
                    <a:pt x="51" y="127"/>
                  </a:cubicBezTo>
                  <a:cubicBezTo>
                    <a:pt x="25" y="128"/>
                    <a:pt x="3" y="101"/>
                    <a:pt x="1" y="66"/>
                  </a:cubicBezTo>
                  <a:cubicBezTo>
                    <a:pt x="0" y="31"/>
                    <a:pt x="20" y="2"/>
                    <a:pt x="46" y="1"/>
                  </a:cubicBezTo>
                  <a:cubicBezTo>
                    <a:pt x="72" y="0"/>
                    <a:pt x="94" y="28"/>
                    <a:pt x="95" y="62"/>
                  </a:cubicBezTo>
                  <a:close/>
                </a:path>
              </a:pathLst>
            </a:custGeom>
            <a:solidFill>
              <a:srgbClr val="DD8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 147"/>
            <p:cNvSpPr>
              <a:spLocks/>
            </p:cNvSpPr>
            <p:nvPr/>
          </p:nvSpPr>
          <p:spPr bwMode="auto">
            <a:xfrm>
              <a:off x="12814300" y="1835150"/>
              <a:ext cx="346075" cy="415925"/>
            </a:xfrm>
            <a:custGeom>
              <a:avLst/>
              <a:gdLst>
                <a:gd name="T0" fmla="*/ 90 w 92"/>
                <a:gd name="T1" fmla="*/ 54 h 111"/>
                <a:gd name="T2" fmla="*/ 48 w 92"/>
                <a:gd name="T3" fmla="*/ 110 h 111"/>
                <a:gd name="T4" fmla="*/ 1 w 92"/>
                <a:gd name="T5" fmla="*/ 57 h 111"/>
                <a:gd name="T6" fmla="*/ 44 w 92"/>
                <a:gd name="T7" fmla="*/ 1 h 111"/>
                <a:gd name="T8" fmla="*/ 90 w 92"/>
                <a:gd name="T9" fmla="*/ 5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11">
                  <a:moveTo>
                    <a:pt x="90" y="54"/>
                  </a:moveTo>
                  <a:cubicBezTo>
                    <a:pt x="92" y="84"/>
                    <a:pt x="72" y="109"/>
                    <a:pt x="48" y="110"/>
                  </a:cubicBezTo>
                  <a:cubicBezTo>
                    <a:pt x="23" y="111"/>
                    <a:pt x="2" y="87"/>
                    <a:pt x="1" y="57"/>
                  </a:cubicBezTo>
                  <a:cubicBezTo>
                    <a:pt x="0" y="27"/>
                    <a:pt x="19" y="2"/>
                    <a:pt x="44" y="1"/>
                  </a:cubicBezTo>
                  <a:cubicBezTo>
                    <a:pt x="68" y="0"/>
                    <a:pt x="89" y="24"/>
                    <a:pt x="90" y="54"/>
                  </a:cubicBezTo>
                  <a:close/>
                </a:path>
              </a:pathLst>
            </a:custGeom>
            <a:solidFill>
              <a:srgbClr val="ED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 148"/>
            <p:cNvSpPr>
              <a:spLocks/>
            </p:cNvSpPr>
            <p:nvPr/>
          </p:nvSpPr>
          <p:spPr bwMode="auto">
            <a:xfrm>
              <a:off x="12858750" y="1936750"/>
              <a:ext cx="263525" cy="266700"/>
            </a:xfrm>
            <a:custGeom>
              <a:avLst/>
              <a:gdLst>
                <a:gd name="T0" fmla="*/ 69 w 70"/>
                <a:gd name="T1" fmla="*/ 35 h 71"/>
                <a:gd name="T2" fmla="*/ 36 w 70"/>
                <a:gd name="T3" fmla="*/ 70 h 71"/>
                <a:gd name="T4" fmla="*/ 1 w 70"/>
                <a:gd name="T5" fmla="*/ 37 h 71"/>
                <a:gd name="T6" fmla="*/ 34 w 70"/>
                <a:gd name="T7" fmla="*/ 1 h 71"/>
                <a:gd name="T8" fmla="*/ 69 w 70"/>
                <a:gd name="T9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1">
                  <a:moveTo>
                    <a:pt x="69" y="35"/>
                  </a:moveTo>
                  <a:cubicBezTo>
                    <a:pt x="70" y="54"/>
                    <a:pt x="55" y="70"/>
                    <a:pt x="36" y="70"/>
                  </a:cubicBezTo>
                  <a:cubicBezTo>
                    <a:pt x="17" y="71"/>
                    <a:pt x="2" y="56"/>
                    <a:pt x="1" y="37"/>
                  </a:cubicBezTo>
                  <a:cubicBezTo>
                    <a:pt x="0" y="18"/>
                    <a:pt x="15" y="2"/>
                    <a:pt x="34" y="1"/>
                  </a:cubicBezTo>
                  <a:cubicBezTo>
                    <a:pt x="53" y="0"/>
                    <a:pt x="69" y="15"/>
                    <a:pt x="69" y="35"/>
                  </a:cubicBezTo>
                  <a:close/>
                </a:path>
              </a:pathLst>
            </a:custGeom>
            <a:solidFill>
              <a:srgbClr val="2D3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 149"/>
            <p:cNvSpPr>
              <a:spLocks/>
            </p:cNvSpPr>
            <p:nvPr/>
          </p:nvSpPr>
          <p:spPr bwMode="auto">
            <a:xfrm>
              <a:off x="12946063" y="2027238"/>
              <a:ext cx="90488" cy="88900"/>
            </a:xfrm>
            <a:custGeom>
              <a:avLst/>
              <a:gdLst>
                <a:gd name="T0" fmla="*/ 24 w 24"/>
                <a:gd name="T1" fmla="*/ 11 h 24"/>
                <a:gd name="T2" fmla="*/ 12 w 24"/>
                <a:gd name="T3" fmla="*/ 24 h 24"/>
                <a:gd name="T4" fmla="*/ 0 w 24"/>
                <a:gd name="T5" fmla="*/ 12 h 24"/>
                <a:gd name="T6" fmla="*/ 12 w 24"/>
                <a:gd name="T7" fmla="*/ 0 h 24"/>
                <a:gd name="T8" fmla="*/ 24 w 24"/>
                <a:gd name="T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24" y="11"/>
                  </a:moveTo>
                  <a:cubicBezTo>
                    <a:pt x="24" y="18"/>
                    <a:pt x="19" y="23"/>
                    <a:pt x="12" y="24"/>
                  </a:cubicBezTo>
                  <a:cubicBezTo>
                    <a:pt x="6" y="24"/>
                    <a:pt x="1" y="19"/>
                    <a:pt x="0" y="12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8" y="0"/>
                    <a:pt x="24" y="5"/>
                    <a:pt x="24" y="11"/>
                  </a:cubicBezTo>
                  <a:close/>
                </a:path>
              </a:pathLst>
            </a:custGeom>
            <a:solidFill>
              <a:srgbClr val="140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 150"/>
            <p:cNvSpPr>
              <a:spLocks/>
            </p:cNvSpPr>
            <p:nvPr/>
          </p:nvSpPr>
          <p:spPr bwMode="auto">
            <a:xfrm>
              <a:off x="13017500" y="1985963"/>
              <a:ext cx="71438" cy="71438"/>
            </a:xfrm>
            <a:custGeom>
              <a:avLst/>
              <a:gdLst>
                <a:gd name="T0" fmla="*/ 18 w 19"/>
                <a:gd name="T1" fmla="*/ 9 h 19"/>
                <a:gd name="T2" fmla="*/ 10 w 19"/>
                <a:gd name="T3" fmla="*/ 18 h 19"/>
                <a:gd name="T4" fmla="*/ 1 w 19"/>
                <a:gd name="T5" fmla="*/ 10 h 19"/>
                <a:gd name="T6" fmla="*/ 9 w 19"/>
                <a:gd name="T7" fmla="*/ 0 h 19"/>
                <a:gd name="T8" fmla="*/ 18 w 19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8" y="9"/>
                  </a:moveTo>
                  <a:cubicBezTo>
                    <a:pt x="19" y="14"/>
                    <a:pt x="15" y="18"/>
                    <a:pt x="10" y="18"/>
                  </a:cubicBezTo>
                  <a:cubicBezTo>
                    <a:pt x="5" y="19"/>
                    <a:pt x="1" y="15"/>
                    <a:pt x="1" y="10"/>
                  </a:cubicBezTo>
                  <a:cubicBezTo>
                    <a:pt x="0" y="5"/>
                    <a:pt x="4" y="1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 151"/>
            <p:cNvSpPr>
              <a:spLocks/>
            </p:cNvSpPr>
            <p:nvPr/>
          </p:nvSpPr>
          <p:spPr bwMode="auto">
            <a:xfrm>
              <a:off x="12806363" y="1779588"/>
              <a:ext cx="357188" cy="198438"/>
            </a:xfrm>
            <a:custGeom>
              <a:avLst/>
              <a:gdLst>
                <a:gd name="T0" fmla="*/ 0 w 95"/>
                <a:gd name="T1" fmla="*/ 53 h 53"/>
                <a:gd name="T2" fmla="*/ 52 w 95"/>
                <a:gd name="T3" fmla="*/ 20 h 53"/>
                <a:gd name="T4" fmla="*/ 95 w 95"/>
                <a:gd name="T5" fmla="*/ 51 h 53"/>
                <a:gd name="T6" fmla="*/ 54 w 95"/>
                <a:gd name="T7" fmla="*/ 5 h 53"/>
                <a:gd name="T8" fmla="*/ 0 w 95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53">
                  <a:moveTo>
                    <a:pt x="0" y="53"/>
                  </a:moveTo>
                  <a:cubicBezTo>
                    <a:pt x="0" y="53"/>
                    <a:pt x="22" y="20"/>
                    <a:pt x="52" y="20"/>
                  </a:cubicBezTo>
                  <a:cubicBezTo>
                    <a:pt x="82" y="19"/>
                    <a:pt x="95" y="51"/>
                    <a:pt x="95" y="51"/>
                  </a:cubicBezTo>
                  <a:cubicBezTo>
                    <a:pt x="95" y="51"/>
                    <a:pt x="91" y="11"/>
                    <a:pt x="54" y="5"/>
                  </a:cubicBezTo>
                  <a:cubicBezTo>
                    <a:pt x="27" y="0"/>
                    <a:pt x="2" y="32"/>
                    <a:pt x="0" y="53"/>
                  </a:cubicBezTo>
                  <a:close/>
                </a:path>
              </a:pathLst>
            </a:custGeom>
            <a:solidFill>
              <a:srgbClr val="873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 152"/>
            <p:cNvSpPr>
              <a:spLocks/>
            </p:cNvSpPr>
            <p:nvPr/>
          </p:nvSpPr>
          <p:spPr bwMode="auto">
            <a:xfrm>
              <a:off x="11947525" y="1831975"/>
              <a:ext cx="363538" cy="476250"/>
            </a:xfrm>
            <a:custGeom>
              <a:avLst/>
              <a:gdLst>
                <a:gd name="T0" fmla="*/ 95 w 97"/>
                <a:gd name="T1" fmla="*/ 62 h 127"/>
                <a:gd name="T2" fmla="*/ 51 w 97"/>
                <a:gd name="T3" fmla="*/ 126 h 127"/>
                <a:gd name="T4" fmla="*/ 2 w 97"/>
                <a:gd name="T5" fmla="*/ 65 h 127"/>
                <a:gd name="T6" fmla="*/ 46 w 97"/>
                <a:gd name="T7" fmla="*/ 1 h 127"/>
                <a:gd name="T8" fmla="*/ 95 w 97"/>
                <a:gd name="T9" fmla="*/ 6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27">
                  <a:moveTo>
                    <a:pt x="95" y="62"/>
                  </a:moveTo>
                  <a:cubicBezTo>
                    <a:pt x="97" y="97"/>
                    <a:pt x="77" y="126"/>
                    <a:pt x="51" y="126"/>
                  </a:cubicBezTo>
                  <a:cubicBezTo>
                    <a:pt x="25" y="127"/>
                    <a:pt x="3" y="100"/>
                    <a:pt x="2" y="65"/>
                  </a:cubicBezTo>
                  <a:cubicBezTo>
                    <a:pt x="0" y="30"/>
                    <a:pt x="20" y="2"/>
                    <a:pt x="46" y="1"/>
                  </a:cubicBezTo>
                  <a:cubicBezTo>
                    <a:pt x="72" y="0"/>
                    <a:pt x="94" y="27"/>
                    <a:pt x="95" y="62"/>
                  </a:cubicBezTo>
                  <a:close/>
                </a:path>
              </a:pathLst>
            </a:custGeom>
            <a:solidFill>
              <a:srgbClr val="DD8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 153"/>
            <p:cNvSpPr>
              <a:spLocks/>
            </p:cNvSpPr>
            <p:nvPr/>
          </p:nvSpPr>
          <p:spPr bwMode="auto">
            <a:xfrm>
              <a:off x="11958638" y="1865313"/>
              <a:ext cx="338138" cy="409575"/>
            </a:xfrm>
            <a:custGeom>
              <a:avLst/>
              <a:gdLst>
                <a:gd name="T0" fmla="*/ 89 w 90"/>
                <a:gd name="T1" fmla="*/ 53 h 109"/>
                <a:gd name="T2" fmla="*/ 47 w 90"/>
                <a:gd name="T3" fmla="*/ 109 h 109"/>
                <a:gd name="T4" fmla="*/ 1 w 90"/>
                <a:gd name="T5" fmla="*/ 57 h 109"/>
                <a:gd name="T6" fmla="*/ 43 w 90"/>
                <a:gd name="T7" fmla="*/ 1 h 109"/>
                <a:gd name="T8" fmla="*/ 89 w 90"/>
                <a:gd name="T9" fmla="*/ 5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09">
                  <a:moveTo>
                    <a:pt x="89" y="53"/>
                  </a:moveTo>
                  <a:cubicBezTo>
                    <a:pt x="90" y="83"/>
                    <a:pt x="71" y="108"/>
                    <a:pt x="47" y="109"/>
                  </a:cubicBezTo>
                  <a:cubicBezTo>
                    <a:pt x="23" y="109"/>
                    <a:pt x="2" y="86"/>
                    <a:pt x="1" y="57"/>
                  </a:cubicBezTo>
                  <a:cubicBezTo>
                    <a:pt x="0" y="27"/>
                    <a:pt x="19" y="2"/>
                    <a:pt x="43" y="1"/>
                  </a:cubicBezTo>
                  <a:cubicBezTo>
                    <a:pt x="67" y="0"/>
                    <a:pt x="88" y="24"/>
                    <a:pt x="89" y="53"/>
                  </a:cubicBezTo>
                  <a:close/>
                </a:path>
              </a:pathLst>
            </a:custGeom>
            <a:solidFill>
              <a:srgbClr val="EDE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 154"/>
            <p:cNvSpPr>
              <a:spLocks/>
            </p:cNvSpPr>
            <p:nvPr/>
          </p:nvSpPr>
          <p:spPr bwMode="auto">
            <a:xfrm>
              <a:off x="11999913" y="1970088"/>
              <a:ext cx="263525" cy="266700"/>
            </a:xfrm>
            <a:custGeom>
              <a:avLst/>
              <a:gdLst>
                <a:gd name="T0" fmla="*/ 69 w 70"/>
                <a:gd name="T1" fmla="*/ 34 h 71"/>
                <a:gd name="T2" fmla="*/ 37 w 70"/>
                <a:gd name="T3" fmla="*/ 70 h 71"/>
                <a:gd name="T4" fmla="*/ 1 w 70"/>
                <a:gd name="T5" fmla="*/ 37 h 71"/>
                <a:gd name="T6" fmla="*/ 34 w 70"/>
                <a:gd name="T7" fmla="*/ 1 h 71"/>
                <a:gd name="T8" fmla="*/ 69 w 70"/>
                <a:gd name="T9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1">
                  <a:moveTo>
                    <a:pt x="69" y="34"/>
                  </a:moveTo>
                  <a:cubicBezTo>
                    <a:pt x="70" y="53"/>
                    <a:pt x="55" y="69"/>
                    <a:pt x="37" y="70"/>
                  </a:cubicBezTo>
                  <a:cubicBezTo>
                    <a:pt x="18" y="71"/>
                    <a:pt x="2" y="56"/>
                    <a:pt x="1" y="37"/>
                  </a:cubicBezTo>
                  <a:cubicBezTo>
                    <a:pt x="0" y="17"/>
                    <a:pt x="15" y="1"/>
                    <a:pt x="34" y="1"/>
                  </a:cubicBezTo>
                  <a:cubicBezTo>
                    <a:pt x="53" y="0"/>
                    <a:pt x="69" y="15"/>
                    <a:pt x="69" y="34"/>
                  </a:cubicBezTo>
                  <a:close/>
                </a:path>
              </a:pathLst>
            </a:custGeom>
            <a:solidFill>
              <a:srgbClr val="2D3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 155"/>
            <p:cNvSpPr>
              <a:spLocks/>
            </p:cNvSpPr>
            <p:nvPr/>
          </p:nvSpPr>
          <p:spPr bwMode="auto">
            <a:xfrm>
              <a:off x="12087225" y="2057400"/>
              <a:ext cx="88900" cy="88900"/>
            </a:xfrm>
            <a:custGeom>
              <a:avLst/>
              <a:gdLst>
                <a:gd name="T0" fmla="*/ 24 w 24"/>
                <a:gd name="T1" fmla="*/ 12 h 24"/>
                <a:gd name="T2" fmla="*/ 13 w 24"/>
                <a:gd name="T3" fmla="*/ 24 h 24"/>
                <a:gd name="T4" fmla="*/ 1 w 24"/>
                <a:gd name="T5" fmla="*/ 13 h 24"/>
                <a:gd name="T6" fmla="*/ 12 w 24"/>
                <a:gd name="T7" fmla="*/ 0 h 24"/>
                <a:gd name="T8" fmla="*/ 24 w 24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24" y="12"/>
                  </a:moveTo>
                  <a:cubicBezTo>
                    <a:pt x="24" y="18"/>
                    <a:pt x="19" y="24"/>
                    <a:pt x="13" y="24"/>
                  </a:cubicBezTo>
                  <a:cubicBezTo>
                    <a:pt x="6" y="24"/>
                    <a:pt x="1" y="19"/>
                    <a:pt x="1" y="13"/>
                  </a:cubicBezTo>
                  <a:cubicBezTo>
                    <a:pt x="0" y="6"/>
                    <a:pt x="5" y="1"/>
                    <a:pt x="12" y="0"/>
                  </a:cubicBezTo>
                  <a:cubicBezTo>
                    <a:pt x="18" y="0"/>
                    <a:pt x="24" y="5"/>
                    <a:pt x="24" y="12"/>
                  </a:cubicBezTo>
                  <a:close/>
                </a:path>
              </a:pathLst>
            </a:custGeom>
            <a:solidFill>
              <a:srgbClr val="140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 156"/>
            <p:cNvSpPr>
              <a:spLocks/>
            </p:cNvSpPr>
            <p:nvPr/>
          </p:nvSpPr>
          <p:spPr bwMode="auto">
            <a:xfrm>
              <a:off x="12161838" y="2019300"/>
              <a:ext cx="66675" cy="66675"/>
            </a:xfrm>
            <a:custGeom>
              <a:avLst/>
              <a:gdLst>
                <a:gd name="T0" fmla="*/ 18 w 18"/>
                <a:gd name="T1" fmla="*/ 9 h 18"/>
                <a:gd name="T2" fmla="*/ 9 w 18"/>
                <a:gd name="T3" fmla="*/ 18 h 18"/>
                <a:gd name="T4" fmla="*/ 0 w 18"/>
                <a:gd name="T5" fmla="*/ 9 h 18"/>
                <a:gd name="T6" fmla="*/ 8 w 18"/>
                <a:gd name="T7" fmla="*/ 0 h 18"/>
                <a:gd name="T8" fmla="*/ 18 w 18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8" y="9"/>
                  </a:moveTo>
                  <a:cubicBezTo>
                    <a:pt x="18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3" y="0"/>
                    <a:pt x="17" y="4"/>
                    <a:pt x="1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 157"/>
            <p:cNvSpPr>
              <a:spLocks/>
            </p:cNvSpPr>
            <p:nvPr/>
          </p:nvSpPr>
          <p:spPr bwMode="auto">
            <a:xfrm>
              <a:off x="11928475" y="1790700"/>
              <a:ext cx="368300" cy="225425"/>
            </a:xfrm>
            <a:custGeom>
              <a:avLst/>
              <a:gdLst>
                <a:gd name="T0" fmla="*/ 98 w 98"/>
                <a:gd name="T1" fmla="*/ 53 h 60"/>
                <a:gd name="T2" fmla="*/ 50 w 98"/>
                <a:gd name="T3" fmla="*/ 24 h 60"/>
                <a:gd name="T4" fmla="*/ 1 w 98"/>
                <a:gd name="T5" fmla="*/ 60 h 60"/>
                <a:gd name="T6" fmla="*/ 36 w 98"/>
                <a:gd name="T7" fmla="*/ 10 h 60"/>
                <a:gd name="T8" fmla="*/ 98 w 98"/>
                <a:gd name="T9" fmla="*/ 5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60">
                  <a:moveTo>
                    <a:pt x="98" y="53"/>
                  </a:moveTo>
                  <a:cubicBezTo>
                    <a:pt x="98" y="53"/>
                    <a:pt x="80" y="22"/>
                    <a:pt x="50" y="24"/>
                  </a:cubicBezTo>
                  <a:cubicBezTo>
                    <a:pt x="20" y="26"/>
                    <a:pt x="1" y="60"/>
                    <a:pt x="1" y="60"/>
                  </a:cubicBezTo>
                  <a:cubicBezTo>
                    <a:pt x="1" y="60"/>
                    <a:pt x="0" y="20"/>
                    <a:pt x="36" y="10"/>
                  </a:cubicBezTo>
                  <a:cubicBezTo>
                    <a:pt x="73" y="0"/>
                    <a:pt x="95" y="32"/>
                    <a:pt x="98" y="53"/>
                  </a:cubicBezTo>
                  <a:close/>
                </a:path>
              </a:pathLst>
            </a:custGeom>
            <a:solidFill>
              <a:srgbClr val="873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 158"/>
            <p:cNvSpPr>
              <a:spLocks/>
            </p:cNvSpPr>
            <p:nvPr/>
          </p:nvSpPr>
          <p:spPr bwMode="auto">
            <a:xfrm>
              <a:off x="12192000" y="2649538"/>
              <a:ext cx="723900" cy="131763"/>
            </a:xfrm>
            <a:custGeom>
              <a:avLst/>
              <a:gdLst>
                <a:gd name="T0" fmla="*/ 13 w 193"/>
                <a:gd name="T1" fmla="*/ 17 h 35"/>
                <a:gd name="T2" fmla="*/ 108 w 193"/>
                <a:gd name="T3" fmla="*/ 24 h 35"/>
                <a:gd name="T4" fmla="*/ 180 w 193"/>
                <a:gd name="T5" fmla="*/ 14 h 35"/>
                <a:gd name="T6" fmla="*/ 181 w 193"/>
                <a:gd name="T7" fmla="*/ 1 h 35"/>
                <a:gd name="T8" fmla="*/ 188 w 193"/>
                <a:gd name="T9" fmla="*/ 25 h 35"/>
                <a:gd name="T10" fmla="*/ 182 w 193"/>
                <a:gd name="T11" fmla="*/ 20 h 35"/>
                <a:gd name="T12" fmla="*/ 90 w 193"/>
                <a:gd name="T13" fmla="*/ 34 h 35"/>
                <a:gd name="T14" fmla="*/ 12 w 193"/>
                <a:gd name="T15" fmla="*/ 24 h 35"/>
                <a:gd name="T16" fmla="*/ 4 w 193"/>
                <a:gd name="T17" fmla="*/ 30 h 35"/>
                <a:gd name="T18" fmla="*/ 16 w 193"/>
                <a:gd name="T19" fmla="*/ 6 h 35"/>
                <a:gd name="T20" fmla="*/ 13 w 193"/>
                <a:gd name="T21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3" h="35">
                  <a:moveTo>
                    <a:pt x="13" y="17"/>
                  </a:moveTo>
                  <a:cubicBezTo>
                    <a:pt x="13" y="17"/>
                    <a:pt x="55" y="27"/>
                    <a:pt x="108" y="24"/>
                  </a:cubicBezTo>
                  <a:cubicBezTo>
                    <a:pt x="161" y="22"/>
                    <a:pt x="180" y="14"/>
                    <a:pt x="180" y="14"/>
                  </a:cubicBezTo>
                  <a:cubicBezTo>
                    <a:pt x="180" y="14"/>
                    <a:pt x="176" y="2"/>
                    <a:pt x="181" y="1"/>
                  </a:cubicBezTo>
                  <a:cubicBezTo>
                    <a:pt x="185" y="0"/>
                    <a:pt x="193" y="24"/>
                    <a:pt x="188" y="25"/>
                  </a:cubicBezTo>
                  <a:cubicBezTo>
                    <a:pt x="184" y="26"/>
                    <a:pt x="182" y="20"/>
                    <a:pt x="182" y="20"/>
                  </a:cubicBezTo>
                  <a:cubicBezTo>
                    <a:pt x="182" y="20"/>
                    <a:pt x="131" y="35"/>
                    <a:pt x="90" y="34"/>
                  </a:cubicBezTo>
                  <a:cubicBezTo>
                    <a:pt x="46" y="34"/>
                    <a:pt x="12" y="24"/>
                    <a:pt x="12" y="24"/>
                  </a:cubicBezTo>
                  <a:cubicBezTo>
                    <a:pt x="12" y="24"/>
                    <a:pt x="9" y="32"/>
                    <a:pt x="4" y="30"/>
                  </a:cubicBezTo>
                  <a:cubicBezTo>
                    <a:pt x="0" y="28"/>
                    <a:pt x="10" y="5"/>
                    <a:pt x="16" y="6"/>
                  </a:cubicBezTo>
                  <a:cubicBezTo>
                    <a:pt x="22" y="7"/>
                    <a:pt x="13" y="17"/>
                    <a:pt x="13" y="17"/>
                  </a:cubicBezTo>
                  <a:close/>
                </a:path>
              </a:pathLst>
            </a:custGeom>
            <a:solidFill>
              <a:srgbClr val="922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Freeform 159"/>
            <p:cNvSpPr>
              <a:spLocks/>
            </p:cNvSpPr>
            <p:nvPr/>
          </p:nvSpPr>
          <p:spPr bwMode="auto">
            <a:xfrm>
              <a:off x="12976225" y="522288"/>
              <a:ext cx="465138" cy="352425"/>
            </a:xfrm>
            <a:custGeom>
              <a:avLst/>
              <a:gdLst>
                <a:gd name="T0" fmla="*/ 68 w 124"/>
                <a:gd name="T1" fmla="*/ 94 h 94"/>
                <a:gd name="T2" fmla="*/ 89 w 124"/>
                <a:gd name="T3" fmla="*/ 65 h 94"/>
                <a:gd name="T4" fmla="*/ 124 w 124"/>
                <a:gd name="T5" fmla="*/ 57 h 94"/>
                <a:gd name="T6" fmla="*/ 87 w 124"/>
                <a:gd name="T7" fmla="*/ 43 h 94"/>
                <a:gd name="T8" fmla="*/ 56 w 124"/>
                <a:gd name="T9" fmla="*/ 51 h 94"/>
                <a:gd name="T10" fmla="*/ 57 w 124"/>
                <a:gd name="T11" fmla="*/ 28 h 94"/>
                <a:gd name="T12" fmla="*/ 34 w 124"/>
                <a:gd name="T13" fmla="*/ 0 h 94"/>
                <a:gd name="T14" fmla="*/ 30 w 124"/>
                <a:gd name="T15" fmla="*/ 51 h 94"/>
                <a:gd name="T16" fmla="*/ 0 w 124"/>
                <a:gd name="T17" fmla="*/ 75 h 94"/>
                <a:gd name="T18" fmla="*/ 68 w 124"/>
                <a:gd name="T1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94">
                  <a:moveTo>
                    <a:pt x="68" y="94"/>
                  </a:moveTo>
                  <a:cubicBezTo>
                    <a:pt x="68" y="94"/>
                    <a:pt x="72" y="71"/>
                    <a:pt x="89" y="65"/>
                  </a:cubicBezTo>
                  <a:cubicBezTo>
                    <a:pt x="105" y="59"/>
                    <a:pt x="124" y="57"/>
                    <a:pt x="124" y="57"/>
                  </a:cubicBezTo>
                  <a:cubicBezTo>
                    <a:pt x="124" y="57"/>
                    <a:pt x="109" y="41"/>
                    <a:pt x="87" y="43"/>
                  </a:cubicBezTo>
                  <a:cubicBezTo>
                    <a:pt x="64" y="45"/>
                    <a:pt x="56" y="51"/>
                    <a:pt x="56" y="51"/>
                  </a:cubicBezTo>
                  <a:cubicBezTo>
                    <a:pt x="56" y="51"/>
                    <a:pt x="62" y="41"/>
                    <a:pt x="57" y="28"/>
                  </a:cubicBezTo>
                  <a:cubicBezTo>
                    <a:pt x="53" y="15"/>
                    <a:pt x="34" y="0"/>
                    <a:pt x="34" y="0"/>
                  </a:cubicBezTo>
                  <a:cubicBezTo>
                    <a:pt x="34" y="0"/>
                    <a:pt x="52" y="35"/>
                    <a:pt x="30" y="51"/>
                  </a:cubicBezTo>
                  <a:cubicBezTo>
                    <a:pt x="7" y="68"/>
                    <a:pt x="0" y="75"/>
                    <a:pt x="0" y="75"/>
                  </a:cubicBezTo>
                  <a:lnTo>
                    <a:pt x="68" y="94"/>
                  </a:lnTo>
                  <a:close/>
                </a:path>
              </a:pathLst>
            </a:custGeom>
            <a:solidFill>
              <a:srgbClr val="873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59" name="Freeform 160"/>
            <p:cNvSpPr>
              <a:spLocks/>
            </p:cNvSpPr>
            <p:nvPr/>
          </p:nvSpPr>
          <p:spPr bwMode="auto">
            <a:xfrm>
              <a:off x="11876088" y="1073150"/>
              <a:ext cx="1284288" cy="349250"/>
            </a:xfrm>
            <a:custGeom>
              <a:avLst/>
              <a:gdLst>
                <a:gd name="T0" fmla="*/ 0 w 342"/>
                <a:gd name="T1" fmla="*/ 25 h 93"/>
                <a:gd name="T2" fmla="*/ 163 w 342"/>
                <a:gd name="T3" fmla="*/ 85 h 93"/>
                <a:gd name="T4" fmla="*/ 342 w 342"/>
                <a:gd name="T5" fmla="*/ 0 h 93"/>
                <a:gd name="T6" fmla="*/ 152 w 342"/>
                <a:gd name="T7" fmla="*/ 64 h 93"/>
                <a:gd name="T8" fmla="*/ 0 w 342"/>
                <a:gd name="T9" fmla="*/ 2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" h="93">
                  <a:moveTo>
                    <a:pt x="0" y="25"/>
                  </a:moveTo>
                  <a:cubicBezTo>
                    <a:pt x="0" y="25"/>
                    <a:pt x="68" y="93"/>
                    <a:pt x="163" y="85"/>
                  </a:cubicBezTo>
                  <a:cubicBezTo>
                    <a:pt x="259" y="76"/>
                    <a:pt x="342" y="0"/>
                    <a:pt x="342" y="0"/>
                  </a:cubicBezTo>
                  <a:cubicBezTo>
                    <a:pt x="342" y="0"/>
                    <a:pt x="221" y="65"/>
                    <a:pt x="152" y="64"/>
                  </a:cubicBezTo>
                  <a:cubicBezTo>
                    <a:pt x="82" y="63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DD8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0" name="Freeform 161"/>
            <p:cNvSpPr>
              <a:spLocks/>
            </p:cNvSpPr>
            <p:nvPr/>
          </p:nvSpPr>
          <p:spPr bwMode="auto">
            <a:xfrm>
              <a:off x="11347450" y="468313"/>
              <a:ext cx="2341563" cy="1641475"/>
            </a:xfrm>
            <a:custGeom>
              <a:avLst/>
              <a:gdLst>
                <a:gd name="T0" fmla="*/ 600 w 624"/>
                <a:gd name="T1" fmla="*/ 162 h 437"/>
                <a:gd name="T2" fmla="*/ 481 w 624"/>
                <a:gd name="T3" fmla="*/ 77 h 437"/>
                <a:gd name="T4" fmla="*/ 336 w 624"/>
                <a:gd name="T5" fmla="*/ 0 h 437"/>
                <a:gd name="T6" fmla="*/ 120 w 624"/>
                <a:gd name="T7" fmla="*/ 85 h 437"/>
                <a:gd name="T8" fmla="*/ 106 w 624"/>
                <a:gd name="T9" fmla="*/ 88 h 437"/>
                <a:gd name="T10" fmla="*/ 54 w 624"/>
                <a:gd name="T11" fmla="*/ 57 h 437"/>
                <a:gd name="T12" fmla="*/ 72 w 624"/>
                <a:gd name="T13" fmla="*/ 124 h 437"/>
                <a:gd name="T14" fmla="*/ 81 w 624"/>
                <a:gd name="T15" fmla="*/ 134 h 437"/>
                <a:gd name="T16" fmla="*/ 67 w 624"/>
                <a:gd name="T17" fmla="*/ 398 h 437"/>
                <a:gd name="T18" fmla="*/ 91 w 624"/>
                <a:gd name="T19" fmla="*/ 427 h 437"/>
                <a:gd name="T20" fmla="*/ 90 w 624"/>
                <a:gd name="T21" fmla="*/ 354 h 437"/>
                <a:gd name="T22" fmla="*/ 109 w 624"/>
                <a:gd name="T23" fmla="*/ 313 h 437"/>
                <a:gd name="T24" fmla="*/ 109 w 624"/>
                <a:gd name="T25" fmla="*/ 273 h 437"/>
                <a:gd name="T26" fmla="*/ 138 w 624"/>
                <a:gd name="T27" fmla="*/ 186 h 437"/>
                <a:gd name="T28" fmla="*/ 308 w 624"/>
                <a:gd name="T29" fmla="*/ 234 h 437"/>
                <a:gd name="T30" fmla="*/ 481 w 624"/>
                <a:gd name="T31" fmla="*/ 157 h 437"/>
                <a:gd name="T32" fmla="*/ 512 w 624"/>
                <a:gd name="T33" fmla="*/ 210 h 437"/>
                <a:gd name="T34" fmla="*/ 520 w 624"/>
                <a:gd name="T35" fmla="*/ 285 h 437"/>
                <a:gd name="T36" fmla="*/ 536 w 624"/>
                <a:gd name="T37" fmla="*/ 328 h 437"/>
                <a:gd name="T38" fmla="*/ 533 w 624"/>
                <a:gd name="T39" fmla="*/ 437 h 437"/>
                <a:gd name="T40" fmla="*/ 546 w 624"/>
                <a:gd name="T41" fmla="*/ 402 h 437"/>
                <a:gd name="T42" fmla="*/ 582 w 624"/>
                <a:gd name="T43" fmla="*/ 376 h 437"/>
                <a:gd name="T44" fmla="*/ 600 w 624"/>
                <a:gd name="T45" fmla="*/ 162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4" h="437">
                  <a:moveTo>
                    <a:pt x="600" y="162"/>
                  </a:moveTo>
                  <a:cubicBezTo>
                    <a:pt x="570" y="63"/>
                    <a:pt x="481" y="77"/>
                    <a:pt x="481" y="77"/>
                  </a:cubicBezTo>
                  <a:cubicBezTo>
                    <a:pt x="481" y="77"/>
                    <a:pt x="435" y="0"/>
                    <a:pt x="336" y="0"/>
                  </a:cubicBezTo>
                  <a:cubicBezTo>
                    <a:pt x="253" y="0"/>
                    <a:pt x="179" y="23"/>
                    <a:pt x="120" y="85"/>
                  </a:cubicBezTo>
                  <a:cubicBezTo>
                    <a:pt x="115" y="87"/>
                    <a:pt x="110" y="88"/>
                    <a:pt x="106" y="88"/>
                  </a:cubicBezTo>
                  <a:cubicBezTo>
                    <a:pt x="70" y="89"/>
                    <a:pt x="54" y="57"/>
                    <a:pt x="54" y="57"/>
                  </a:cubicBezTo>
                  <a:cubicBezTo>
                    <a:pt x="54" y="57"/>
                    <a:pt x="52" y="95"/>
                    <a:pt x="72" y="124"/>
                  </a:cubicBezTo>
                  <a:cubicBezTo>
                    <a:pt x="75" y="128"/>
                    <a:pt x="78" y="131"/>
                    <a:pt x="81" y="134"/>
                  </a:cubicBezTo>
                  <a:cubicBezTo>
                    <a:pt x="0" y="225"/>
                    <a:pt x="67" y="398"/>
                    <a:pt x="67" y="398"/>
                  </a:cubicBezTo>
                  <a:cubicBezTo>
                    <a:pt x="67" y="398"/>
                    <a:pt x="82" y="420"/>
                    <a:pt x="91" y="427"/>
                  </a:cubicBezTo>
                  <a:cubicBezTo>
                    <a:pt x="101" y="435"/>
                    <a:pt x="84" y="367"/>
                    <a:pt x="90" y="354"/>
                  </a:cubicBezTo>
                  <a:cubicBezTo>
                    <a:pt x="96" y="341"/>
                    <a:pt x="109" y="313"/>
                    <a:pt x="109" y="313"/>
                  </a:cubicBezTo>
                  <a:cubicBezTo>
                    <a:pt x="109" y="313"/>
                    <a:pt x="114" y="306"/>
                    <a:pt x="109" y="273"/>
                  </a:cubicBezTo>
                  <a:cubicBezTo>
                    <a:pt x="104" y="239"/>
                    <a:pt x="124" y="187"/>
                    <a:pt x="138" y="186"/>
                  </a:cubicBezTo>
                  <a:cubicBezTo>
                    <a:pt x="153" y="184"/>
                    <a:pt x="207" y="246"/>
                    <a:pt x="308" y="234"/>
                  </a:cubicBezTo>
                  <a:cubicBezTo>
                    <a:pt x="409" y="223"/>
                    <a:pt x="481" y="157"/>
                    <a:pt x="481" y="157"/>
                  </a:cubicBezTo>
                  <a:cubicBezTo>
                    <a:pt x="481" y="157"/>
                    <a:pt x="500" y="176"/>
                    <a:pt x="512" y="210"/>
                  </a:cubicBezTo>
                  <a:cubicBezTo>
                    <a:pt x="525" y="247"/>
                    <a:pt x="520" y="285"/>
                    <a:pt x="520" y="285"/>
                  </a:cubicBezTo>
                  <a:cubicBezTo>
                    <a:pt x="520" y="285"/>
                    <a:pt x="530" y="302"/>
                    <a:pt x="536" y="328"/>
                  </a:cubicBezTo>
                  <a:cubicBezTo>
                    <a:pt x="545" y="363"/>
                    <a:pt x="533" y="437"/>
                    <a:pt x="533" y="437"/>
                  </a:cubicBezTo>
                  <a:cubicBezTo>
                    <a:pt x="533" y="437"/>
                    <a:pt x="539" y="418"/>
                    <a:pt x="546" y="402"/>
                  </a:cubicBezTo>
                  <a:cubicBezTo>
                    <a:pt x="554" y="387"/>
                    <a:pt x="582" y="376"/>
                    <a:pt x="582" y="376"/>
                  </a:cubicBezTo>
                  <a:cubicBezTo>
                    <a:pt x="582" y="376"/>
                    <a:pt x="624" y="243"/>
                    <a:pt x="600" y="162"/>
                  </a:cubicBezTo>
                  <a:close/>
                </a:path>
              </a:pathLst>
            </a:custGeom>
            <a:solidFill>
              <a:srgbClr val="873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1" name="Freeform 162"/>
            <p:cNvSpPr>
              <a:spLocks noEditPoints="1"/>
            </p:cNvSpPr>
            <p:nvPr/>
          </p:nvSpPr>
          <p:spPr bwMode="auto">
            <a:xfrm>
              <a:off x="11534775" y="544513"/>
              <a:ext cx="2033588" cy="1122363"/>
            </a:xfrm>
            <a:custGeom>
              <a:avLst/>
              <a:gdLst>
                <a:gd name="T0" fmla="*/ 86 w 542"/>
                <a:gd name="T1" fmla="*/ 112 h 299"/>
                <a:gd name="T2" fmla="*/ 231 w 542"/>
                <a:gd name="T3" fmla="*/ 162 h 299"/>
                <a:gd name="T4" fmla="*/ 376 w 542"/>
                <a:gd name="T5" fmla="*/ 106 h 299"/>
                <a:gd name="T6" fmla="*/ 340 w 542"/>
                <a:gd name="T7" fmla="*/ 154 h 299"/>
                <a:gd name="T8" fmla="*/ 303 w 542"/>
                <a:gd name="T9" fmla="*/ 179 h 299"/>
                <a:gd name="T10" fmla="*/ 380 w 542"/>
                <a:gd name="T11" fmla="*/ 136 h 299"/>
                <a:gd name="T12" fmla="*/ 417 w 542"/>
                <a:gd name="T13" fmla="*/ 70 h 299"/>
                <a:gd name="T14" fmla="*/ 239 w 542"/>
                <a:gd name="T15" fmla="*/ 142 h 299"/>
                <a:gd name="T16" fmla="*/ 86 w 542"/>
                <a:gd name="T17" fmla="*/ 112 h 299"/>
                <a:gd name="T18" fmla="*/ 542 w 542"/>
                <a:gd name="T19" fmla="*/ 229 h 299"/>
                <a:gd name="T20" fmla="*/ 469 w 542"/>
                <a:gd name="T21" fmla="*/ 146 h 299"/>
                <a:gd name="T22" fmla="*/ 484 w 542"/>
                <a:gd name="T23" fmla="*/ 231 h 299"/>
                <a:gd name="T24" fmla="*/ 532 w 542"/>
                <a:gd name="T25" fmla="*/ 277 h 299"/>
                <a:gd name="T26" fmla="*/ 493 w 542"/>
                <a:gd name="T27" fmla="*/ 221 h 299"/>
                <a:gd name="T28" fmla="*/ 542 w 542"/>
                <a:gd name="T29" fmla="*/ 229 h 299"/>
                <a:gd name="T30" fmla="*/ 295 w 542"/>
                <a:gd name="T31" fmla="*/ 15 h 299"/>
                <a:gd name="T32" fmla="*/ 400 w 542"/>
                <a:gd name="T33" fmla="*/ 41 h 299"/>
                <a:gd name="T34" fmla="*/ 281 w 542"/>
                <a:gd name="T35" fmla="*/ 0 h 299"/>
                <a:gd name="T36" fmla="*/ 186 w 542"/>
                <a:gd name="T37" fmla="*/ 34 h 299"/>
                <a:gd name="T38" fmla="*/ 295 w 542"/>
                <a:gd name="T39" fmla="*/ 15 h 299"/>
                <a:gd name="T40" fmla="*/ 47 w 542"/>
                <a:gd name="T41" fmla="*/ 254 h 299"/>
                <a:gd name="T42" fmla="*/ 28 w 542"/>
                <a:gd name="T43" fmla="*/ 281 h 299"/>
                <a:gd name="T44" fmla="*/ 0 w 542"/>
                <a:gd name="T45" fmla="*/ 280 h 299"/>
                <a:gd name="T46" fmla="*/ 17 w 542"/>
                <a:gd name="T47" fmla="*/ 297 h 299"/>
                <a:gd name="T48" fmla="*/ 43 w 542"/>
                <a:gd name="T49" fmla="*/ 288 h 299"/>
                <a:gd name="T50" fmla="*/ 54 w 542"/>
                <a:gd name="T51" fmla="*/ 277 h 299"/>
                <a:gd name="T52" fmla="*/ 40 w 542"/>
                <a:gd name="T53" fmla="*/ 281 h 299"/>
                <a:gd name="T54" fmla="*/ 47 w 542"/>
                <a:gd name="T55" fmla="*/ 254 h 299"/>
                <a:gd name="T56" fmla="*/ 4 w 542"/>
                <a:gd name="T57" fmla="*/ 217 h 299"/>
                <a:gd name="T58" fmla="*/ 26 w 542"/>
                <a:gd name="T59" fmla="*/ 235 h 299"/>
                <a:gd name="T60" fmla="*/ 56 w 542"/>
                <a:gd name="T61" fmla="*/ 217 h 299"/>
                <a:gd name="T62" fmla="*/ 4 w 542"/>
                <a:gd name="T63" fmla="*/ 217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2" h="299">
                  <a:moveTo>
                    <a:pt x="86" y="112"/>
                  </a:moveTo>
                  <a:cubicBezTo>
                    <a:pt x="86" y="112"/>
                    <a:pt x="156" y="162"/>
                    <a:pt x="231" y="162"/>
                  </a:cubicBezTo>
                  <a:cubicBezTo>
                    <a:pt x="307" y="162"/>
                    <a:pt x="376" y="106"/>
                    <a:pt x="376" y="106"/>
                  </a:cubicBezTo>
                  <a:cubicBezTo>
                    <a:pt x="376" y="106"/>
                    <a:pt x="359" y="138"/>
                    <a:pt x="340" y="154"/>
                  </a:cubicBezTo>
                  <a:cubicBezTo>
                    <a:pt x="322" y="171"/>
                    <a:pt x="303" y="179"/>
                    <a:pt x="303" y="179"/>
                  </a:cubicBezTo>
                  <a:cubicBezTo>
                    <a:pt x="303" y="179"/>
                    <a:pt x="351" y="167"/>
                    <a:pt x="380" y="136"/>
                  </a:cubicBezTo>
                  <a:cubicBezTo>
                    <a:pt x="408" y="105"/>
                    <a:pt x="417" y="70"/>
                    <a:pt x="417" y="70"/>
                  </a:cubicBezTo>
                  <a:cubicBezTo>
                    <a:pt x="417" y="70"/>
                    <a:pt x="323" y="138"/>
                    <a:pt x="239" y="142"/>
                  </a:cubicBezTo>
                  <a:cubicBezTo>
                    <a:pt x="155" y="146"/>
                    <a:pt x="86" y="112"/>
                    <a:pt x="86" y="112"/>
                  </a:cubicBezTo>
                  <a:close/>
                  <a:moveTo>
                    <a:pt x="542" y="229"/>
                  </a:moveTo>
                  <a:cubicBezTo>
                    <a:pt x="542" y="229"/>
                    <a:pt x="480" y="211"/>
                    <a:pt x="469" y="146"/>
                  </a:cubicBezTo>
                  <a:cubicBezTo>
                    <a:pt x="469" y="146"/>
                    <a:pt x="472" y="200"/>
                    <a:pt x="484" y="231"/>
                  </a:cubicBezTo>
                  <a:cubicBezTo>
                    <a:pt x="496" y="262"/>
                    <a:pt x="532" y="277"/>
                    <a:pt x="532" y="277"/>
                  </a:cubicBezTo>
                  <a:cubicBezTo>
                    <a:pt x="493" y="221"/>
                    <a:pt x="493" y="221"/>
                    <a:pt x="493" y="221"/>
                  </a:cubicBezTo>
                  <a:lnTo>
                    <a:pt x="542" y="229"/>
                  </a:lnTo>
                  <a:close/>
                  <a:moveTo>
                    <a:pt x="295" y="15"/>
                  </a:moveTo>
                  <a:cubicBezTo>
                    <a:pt x="342" y="20"/>
                    <a:pt x="400" y="41"/>
                    <a:pt x="400" y="41"/>
                  </a:cubicBezTo>
                  <a:cubicBezTo>
                    <a:pt x="400" y="41"/>
                    <a:pt x="345" y="0"/>
                    <a:pt x="281" y="0"/>
                  </a:cubicBezTo>
                  <a:cubicBezTo>
                    <a:pt x="216" y="0"/>
                    <a:pt x="186" y="34"/>
                    <a:pt x="186" y="34"/>
                  </a:cubicBezTo>
                  <a:cubicBezTo>
                    <a:pt x="186" y="34"/>
                    <a:pt x="247" y="10"/>
                    <a:pt x="295" y="15"/>
                  </a:cubicBezTo>
                  <a:close/>
                  <a:moveTo>
                    <a:pt x="47" y="254"/>
                  </a:moveTo>
                  <a:cubicBezTo>
                    <a:pt x="47" y="254"/>
                    <a:pt x="41" y="275"/>
                    <a:pt x="28" y="281"/>
                  </a:cubicBezTo>
                  <a:cubicBezTo>
                    <a:pt x="15" y="287"/>
                    <a:pt x="0" y="280"/>
                    <a:pt x="0" y="280"/>
                  </a:cubicBezTo>
                  <a:cubicBezTo>
                    <a:pt x="0" y="280"/>
                    <a:pt x="6" y="295"/>
                    <a:pt x="17" y="297"/>
                  </a:cubicBezTo>
                  <a:cubicBezTo>
                    <a:pt x="28" y="299"/>
                    <a:pt x="43" y="288"/>
                    <a:pt x="43" y="288"/>
                  </a:cubicBezTo>
                  <a:cubicBezTo>
                    <a:pt x="54" y="277"/>
                    <a:pt x="54" y="277"/>
                    <a:pt x="54" y="277"/>
                  </a:cubicBezTo>
                  <a:cubicBezTo>
                    <a:pt x="40" y="281"/>
                    <a:pt x="40" y="281"/>
                    <a:pt x="40" y="281"/>
                  </a:cubicBezTo>
                  <a:lnTo>
                    <a:pt x="47" y="254"/>
                  </a:lnTo>
                  <a:close/>
                  <a:moveTo>
                    <a:pt x="4" y="217"/>
                  </a:moveTo>
                  <a:cubicBezTo>
                    <a:pt x="4" y="217"/>
                    <a:pt x="11" y="231"/>
                    <a:pt x="26" y="235"/>
                  </a:cubicBezTo>
                  <a:cubicBezTo>
                    <a:pt x="40" y="240"/>
                    <a:pt x="56" y="217"/>
                    <a:pt x="56" y="217"/>
                  </a:cubicBezTo>
                  <a:cubicBezTo>
                    <a:pt x="56" y="217"/>
                    <a:pt x="35" y="233"/>
                    <a:pt x="4" y="217"/>
                  </a:cubicBezTo>
                  <a:close/>
                </a:path>
              </a:pathLst>
            </a:custGeom>
            <a:solidFill>
              <a:srgbClr val="A34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162" name="Freeform 163"/>
            <p:cNvSpPr>
              <a:spLocks/>
            </p:cNvSpPr>
            <p:nvPr/>
          </p:nvSpPr>
          <p:spPr bwMode="auto">
            <a:xfrm>
              <a:off x="11433175" y="2228850"/>
              <a:ext cx="2233613" cy="1077913"/>
            </a:xfrm>
            <a:custGeom>
              <a:avLst/>
              <a:gdLst>
                <a:gd name="T0" fmla="*/ 523 w 595"/>
                <a:gd name="T1" fmla="*/ 42 h 287"/>
                <a:gd name="T2" fmla="*/ 595 w 595"/>
                <a:gd name="T3" fmla="*/ 0 h 287"/>
                <a:gd name="T4" fmla="*/ 553 w 595"/>
                <a:gd name="T5" fmla="*/ 39 h 287"/>
                <a:gd name="T6" fmla="*/ 518 w 595"/>
                <a:gd name="T7" fmla="*/ 34 h 287"/>
                <a:gd name="T8" fmla="*/ 416 w 595"/>
                <a:gd name="T9" fmla="*/ 208 h 287"/>
                <a:gd name="T10" fmla="*/ 245 w 595"/>
                <a:gd name="T11" fmla="*/ 240 h 287"/>
                <a:gd name="T12" fmla="*/ 105 w 595"/>
                <a:gd name="T13" fmla="*/ 130 h 287"/>
                <a:gd name="T14" fmla="*/ 75 w 595"/>
                <a:gd name="T15" fmla="*/ 55 h 287"/>
                <a:gd name="T16" fmla="*/ 0 w 595"/>
                <a:gd name="T17" fmla="*/ 25 h 287"/>
                <a:gd name="T18" fmla="*/ 70 w 595"/>
                <a:gd name="T19" fmla="*/ 62 h 287"/>
                <a:gd name="T20" fmla="*/ 335 w 595"/>
                <a:gd name="T21" fmla="*/ 259 h 287"/>
                <a:gd name="T22" fmla="*/ 523 w 595"/>
                <a:gd name="T23" fmla="*/ 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5" h="287">
                  <a:moveTo>
                    <a:pt x="523" y="42"/>
                  </a:moveTo>
                  <a:cubicBezTo>
                    <a:pt x="558" y="58"/>
                    <a:pt x="583" y="34"/>
                    <a:pt x="595" y="0"/>
                  </a:cubicBezTo>
                  <a:cubicBezTo>
                    <a:pt x="587" y="13"/>
                    <a:pt x="570" y="37"/>
                    <a:pt x="553" y="39"/>
                  </a:cubicBezTo>
                  <a:cubicBezTo>
                    <a:pt x="529" y="41"/>
                    <a:pt x="518" y="34"/>
                    <a:pt x="518" y="34"/>
                  </a:cubicBezTo>
                  <a:cubicBezTo>
                    <a:pt x="518" y="34"/>
                    <a:pt x="509" y="148"/>
                    <a:pt x="416" y="208"/>
                  </a:cubicBezTo>
                  <a:cubicBezTo>
                    <a:pt x="354" y="248"/>
                    <a:pt x="305" y="253"/>
                    <a:pt x="245" y="240"/>
                  </a:cubicBezTo>
                  <a:cubicBezTo>
                    <a:pt x="185" y="227"/>
                    <a:pt x="130" y="180"/>
                    <a:pt x="105" y="130"/>
                  </a:cubicBezTo>
                  <a:cubicBezTo>
                    <a:pt x="81" y="80"/>
                    <a:pt x="75" y="55"/>
                    <a:pt x="75" y="55"/>
                  </a:cubicBezTo>
                  <a:cubicBezTo>
                    <a:pt x="75" y="55"/>
                    <a:pt x="28" y="45"/>
                    <a:pt x="0" y="25"/>
                  </a:cubicBezTo>
                  <a:cubicBezTo>
                    <a:pt x="24" y="55"/>
                    <a:pt x="70" y="62"/>
                    <a:pt x="70" y="62"/>
                  </a:cubicBezTo>
                  <a:cubicBezTo>
                    <a:pt x="70" y="62"/>
                    <a:pt x="115" y="287"/>
                    <a:pt x="335" y="259"/>
                  </a:cubicBezTo>
                  <a:cubicBezTo>
                    <a:pt x="500" y="238"/>
                    <a:pt x="523" y="42"/>
                    <a:pt x="523" y="42"/>
                  </a:cubicBezTo>
                  <a:close/>
                </a:path>
              </a:pathLst>
            </a:custGeom>
            <a:solidFill>
              <a:srgbClr val="DD8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4190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23742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120532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17642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325583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15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419364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3" r:id="rId4"/>
    <p:sldLayoutId id="2147483654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2016/2/29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69127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  <p:sldLayoutId id="2147483660" r:id="rId5"/>
    <p:sldLayoutId id="2147483661" r:id="rId6"/>
    <p:sldLayoutId id="2147483662" r:id="rId7"/>
    <p:sldLayoutId id="2147483663" r:id="rId8"/>
    <p:sldLayoutId id="2147483664" r:id="rId9"/>
    <p:sldLayoutId id="2147483665" r:id="rId10"/>
    <p:sldLayoutId id="2147483666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7.png"/><Relationship Id="rId117" Type="http://schemas.openxmlformats.org/officeDocument/2006/relationships/image" Target="../media/image158.png"/><Relationship Id="rId21" Type="http://schemas.openxmlformats.org/officeDocument/2006/relationships/image" Target="../media/image62.png"/><Relationship Id="rId42" Type="http://schemas.openxmlformats.org/officeDocument/2006/relationships/image" Target="../media/image83.png"/><Relationship Id="rId47" Type="http://schemas.openxmlformats.org/officeDocument/2006/relationships/image" Target="../media/image88.png"/><Relationship Id="rId63" Type="http://schemas.openxmlformats.org/officeDocument/2006/relationships/image" Target="../media/image104.png"/><Relationship Id="rId68" Type="http://schemas.openxmlformats.org/officeDocument/2006/relationships/image" Target="../media/image109.png"/><Relationship Id="rId84" Type="http://schemas.openxmlformats.org/officeDocument/2006/relationships/image" Target="../media/image125.png"/><Relationship Id="rId89" Type="http://schemas.openxmlformats.org/officeDocument/2006/relationships/image" Target="../media/image130.png"/><Relationship Id="rId112" Type="http://schemas.openxmlformats.org/officeDocument/2006/relationships/image" Target="../media/image153.png"/><Relationship Id="rId133" Type="http://schemas.openxmlformats.org/officeDocument/2006/relationships/image" Target="../media/image174.png"/><Relationship Id="rId138" Type="http://schemas.openxmlformats.org/officeDocument/2006/relationships/image" Target="../media/image179.png"/><Relationship Id="rId154" Type="http://schemas.openxmlformats.org/officeDocument/2006/relationships/image" Target="../media/image195.png"/><Relationship Id="rId159" Type="http://schemas.openxmlformats.org/officeDocument/2006/relationships/image" Target="../media/image200.png"/><Relationship Id="rId175" Type="http://schemas.openxmlformats.org/officeDocument/2006/relationships/image" Target="../media/image216.png"/><Relationship Id="rId170" Type="http://schemas.openxmlformats.org/officeDocument/2006/relationships/image" Target="../media/image211.png"/><Relationship Id="rId16" Type="http://schemas.openxmlformats.org/officeDocument/2006/relationships/image" Target="../media/image57.jpeg"/><Relationship Id="rId107" Type="http://schemas.openxmlformats.org/officeDocument/2006/relationships/image" Target="../media/image148.png"/><Relationship Id="rId11" Type="http://schemas.openxmlformats.org/officeDocument/2006/relationships/image" Target="../media/image52.png"/><Relationship Id="rId32" Type="http://schemas.openxmlformats.org/officeDocument/2006/relationships/image" Target="../media/image73.png"/><Relationship Id="rId37" Type="http://schemas.openxmlformats.org/officeDocument/2006/relationships/image" Target="../media/image78.png"/><Relationship Id="rId53" Type="http://schemas.openxmlformats.org/officeDocument/2006/relationships/image" Target="../media/image94.png"/><Relationship Id="rId58" Type="http://schemas.openxmlformats.org/officeDocument/2006/relationships/image" Target="../media/image99.png"/><Relationship Id="rId74" Type="http://schemas.openxmlformats.org/officeDocument/2006/relationships/image" Target="../media/image115.png"/><Relationship Id="rId79" Type="http://schemas.openxmlformats.org/officeDocument/2006/relationships/image" Target="../media/image120.png"/><Relationship Id="rId102" Type="http://schemas.openxmlformats.org/officeDocument/2006/relationships/image" Target="../media/image143.png"/><Relationship Id="rId123" Type="http://schemas.openxmlformats.org/officeDocument/2006/relationships/image" Target="../media/image164.png"/><Relationship Id="rId128" Type="http://schemas.openxmlformats.org/officeDocument/2006/relationships/image" Target="../media/image169.png"/><Relationship Id="rId144" Type="http://schemas.openxmlformats.org/officeDocument/2006/relationships/image" Target="../media/image185.png"/><Relationship Id="rId149" Type="http://schemas.openxmlformats.org/officeDocument/2006/relationships/image" Target="../media/image190.png"/><Relationship Id="rId5" Type="http://schemas.openxmlformats.org/officeDocument/2006/relationships/image" Target="../media/image46.png"/><Relationship Id="rId90" Type="http://schemas.openxmlformats.org/officeDocument/2006/relationships/image" Target="../media/image131.png"/><Relationship Id="rId95" Type="http://schemas.openxmlformats.org/officeDocument/2006/relationships/image" Target="../media/image136.png"/><Relationship Id="rId160" Type="http://schemas.openxmlformats.org/officeDocument/2006/relationships/image" Target="../media/image201.png"/><Relationship Id="rId165" Type="http://schemas.openxmlformats.org/officeDocument/2006/relationships/image" Target="../media/image206.png"/><Relationship Id="rId22" Type="http://schemas.openxmlformats.org/officeDocument/2006/relationships/image" Target="../media/image63.png"/><Relationship Id="rId27" Type="http://schemas.openxmlformats.org/officeDocument/2006/relationships/image" Target="../media/image68.png"/><Relationship Id="rId43" Type="http://schemas.openxmlformats.org/officeDocument/2006/relationships/image" Target="../media/image84.png"/><Relationship Id="rId48" Type="http://schemas.openxmlformats.org/officeDocument/2006/relationships/image" Target="../media/image89.png"/><Relationship Id="rId64" Type="http://schemas.openxmlformats.org/officeDocument/2006/relationships/image" Target="../media/image105.png"/><Relationship Id="rId69" Type="http://schemas.openxmlformats.org/officeDocument/2006/relationships/image" Target="../media/image110.png"/><Relationship Id="rId113" Type="http://schemas.openxmlformats.org/officeDocument/2006/relationships/image" Target="../media/image154.png"/><Relationship Id="rId118" Type="http://schemas.openxmlformats.org/officeDocument/2006/relationships/image" Target="../media/image159.png"/><Relationship Id="rId134" Type="http://schemas.openxmlformats.org/officeDocument/2006/relationships/image" Target="../media/image175.png"/><Relationship Id="rId139" Type="http://schemas.openxmlformats.org/officeDocument/2006/relationships/image" Target="../media/image180.png"/><Relationship Id="rId80" Type="http://schemas.openxmlformats.org/officeDocument/2006/relationships/image" Target="../media/image121.png"/><Relationship Id="rId85" Type="http://schemas.openxmlformats.org/officeDocument/2006/relationships/image" Target="../media/image126.png"/><Relationship Id="rId150" Type="http://schemas.openxmlformats.org/officeDocument/2006/relationships/image" Target="../media/image191.png"/><Relationship Id="rId155" Type="http://schemas.openxmlformats.org/officeDocument/2006/relationships/image" Target="../media/image196.png"/><Relationship Id="rId171" Type="http://schemas.openxmlformats.org/officeDocument/2006/relationships/image" Target="../media/image212.png"/><Relationship Id="rId176" Type="http://schemas.openxmlformats.org/officeDocument/2006/relationships/image" Target="../media/image217.png"/><Relationship Id="rId12" Type="http://schemas.openxmlformats.org/officeDocument/2006/relationships/image" Target="../media/image53.png"/><Relationship Id="rId17" Type="http://schemas.openxmlformats.org/officeDocument/2006/relationships/image" Target="../media/image58.png"/><Relationship Id="rId33" Type="http://schemas.openxmlformats.org/officeDocument/2006/relationships/image" Target="../media/image74.png"/><Relationship Id="rId38" Type="http://schemas.openxmlformats.org/officeDocument/2006/relationships/image" Target="../media/image79.png"/><Relationship Id="rId59" Type="http://schemas.openxmlformats.org/officeDocument/2006/relationships/image" Target="../media/image100.png"/><Relationship Id="rId103" Type="http://schemas.openxmlformats.org/officeDocument/2006/relationships/image" Target="../media/image144.png"/><Relationship Id="rId108" Type="http://schemas.openxmlformats.org/officeDocument/2006/relationships/image" Target="../media/image149.png"/><Relationship Id="rId124" Type="http://schemas.openxmlformats.org/officeDocument/2006/relationships/image" Target="../media/image165.png"/><Relationship Id="rId129" Type="http://schemas.openxmlformats.org/officeDocument/2006/relationships/image" Target="../media/image170.png"/><Relationship Id="rId54" Type="http://schemas.openxmlformats.org/officeDocument/2006/relationships/image" Target="../media/image95.png"/><Relationship Id="rId70" Type="http://schemas.openxmlformats.org/officeDocument/2006/relationships/image" Target="../media/image111.png"/><Relationship Id="rId75" Type="http://schemas.openxmlformats.org/officeDocument/2006/relationships/image" Target="../media/image116.png"/><Relationship Id="rId91" Type="http://schemas.openxmlformats.org/officeDocument/2006/relationships/image" Target="../media/image132.png"/><Relationship Id="rId96" Type="http://schemas.openxmlformats.org/officeDocument/2006/relationships/image" Target="../media/image137.png"/><Relationship Id="rId140" Type="http://schemas.openxmlformats.org/officeDocument/2006/relationships/image" Target="../media/image181.png"/><Relationship Id="rId145" Type="http://schemas.openxmlformats.org/officeDocument/2006/relationships/image" Target="../media/image186.png"/><Relationship Id="rId161" Type="http://schemas.openxmlformats.org/officeDocument/2006/relationships/image" Target="../media/image202.png"/><Relationship Id="rId166" Type="http://schemas.openxmlformats.org/officeDocument/2006/relationships/image" Target="../media/image20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7.png"/><Relationship Id="rId23" Type="http://schemas.openxmlformats.org/officeDocument/2006/relationships/image" Target="../media/image64.png"/><Relationship Id="rId28" Type="http://schemas.openxmlformats.org/officeDocument/2006/relationships/image" Target="../media/image69.png"/><Relationship Id="rId49" Type="http://schemas.openxmlformats.org/officeDocument/2006/relationships/image" Target="../media/image90.png"/><Relationship Id="rId114" Type="http://schemas.openxmlformats.org/officeDocument/2006/relationships/image" Target="../media/image155.png"/><Relationship Id="rId119" Type="http://schemas.openxmlformats.org/officeDocument/2006/relationships/image" Target="../media/image160.png"/><Relationship Id="rId10" Type="http://schemas.openxmlformats.org/officeDocument/2006/relationships/image" Target="../media/image51.png"/><Relationship Id="rId31" Type="http://schemas.openxmlformats.org/officeDocument/2006/relationships/image" Target="../media/image72.png"/><Relationship Id="rId44" Type="http://schemas.openxmlformats.org/officeDocument/2006/relationships/image" Target="../media/image85.png"/><Relationship Id="rId52" Type="http://schemas.openxmlformats.org/officeDocument/2006/relationships/image" Target="../media/image93.png"/><Relationship Id="rId60" Type="http://schemas.openxmlformats.org/officeDocument/2006/relationships/image" Target="../media/image101.png"/><Relationship Id="rId65" Type="http://schemas.openxmlformats.org/officeDocument/2006/relationships/image" Target="../media/image106.png"/><Relationship Id="rId73" Type="http://schemas.openxmlformats.org/officeDocument/2006/relationships/image" Target="../media/image114.png"/><Relationship Id="rId78" Type="http://schemas.openxmlformats.org/officeDocument/2006/relationships/image" Target="../media/image119.png"/><Relationship Id="rId81" Type="http://schemas.openxmlformats.org/officeDocument/2006/relationships/image" Target="../media/image122.png"/><Relationship Id="rId86" Type="http://schemas.openxmlformats.org/officeDocument/2006/relationships/image" Target="../media/image127.png"/><Relationship Id="rId94" Type="http://schemas.openxmlformats.org/officeDocument/2006/relationships/image" Target="../media/image135.png"/><Relationship Id="rId99" Type="http://schemas.openxmlformats.org/officeDocument/2006/relationships/image" Target="../media/image140.png"/><Relationship Id="rId101" Type="http://schemas.openxmlformats.org/officeDocument/2006/relationships/image" Target="../media/image142.png"/><Relationship Id="rId122" Type="http://schemas.openxmlformats.org/officeDocument/2006/relationships/image" Target="../media/image163.png"/><Relationship Id="rId130" Type="http://schemas.openxmlformats.org/officeDocument/2006/relationships/image" Target="../media/image171.png"/><Relationship Id="rId135" Type="http://schemas.openxmlformats.org/officeDocument/2006/relationships/image" Target="../media/image176.png"/><Relationship Id="rId143" Type="http://schemas.openxmlformats.org/officeDocument/2006/relationships/image" Target="../media/image184.png"/><Relationship Id="rId148" Type="http://schemas.openxmlformats.org/officeDocument/2006/relationships/image" Target="../media/image189.png"/><Relationship Id="rId151" Type="http://schemas.openxmlformats.org/officeDocument/2006/relationships/image" Target="../media/image192.png"/><Relationship Id="rId156" Type="http://schemas.openxmlformats.org/officeDocument/2006/relationships/image" Target="../media/image197.png"/><Relationship Id="rId164" Type="http://schemas.openxmlformats.org/officeDocument/2006/relationships/image" Target="../media/image205.png"/><Relationship Id="rId169" Type="http://schemas.openxmlformats.org/officeDocument/2006/relationships/image" Target="../media/image210.png"/><Relationship Id="rId4" Type="http://schemas.openxmlformats.org/officeDocument/2006/relationships/image" Target="../media/image45.png"/><Relationship Id="rId9" Type="http://schemas.openxmlformats.org/officeDocument/2006/relationships/image" Target="../media/image50.png"/><Relationship Id="rId172" Type="http://schemas.openxmlformats.org/officeDocument/2006/relationships/image" Target="../media/image213.png"/><Relationship Id="rId13" Type="http://schemas.openxmlformats.org/officeDocument/2006/relationships/image" Target="../media/image54.png"/><Relationship Id="rId18" Type="http://schemas.openxmlformats.org/officeDocument/2006/relationships/image" Target="../media/image59.png"/><Relationship Id="rId39" Type="http://schemas.openxmlformats.org/officeDocument/2006/relationships/image" Target="../media/image80.png"/><Relationship Id="rId109" Type="http://schemas.openxmlformats.org/officeDocument/2006/relationships/image" Target="../media/image150.png"/><Relationship Id="rId34" Type="http://schemas.openxmlformats.org/officeDocument/2006/relationships/image" Target="../media/image75.png"/><Relationship Id="rId50" Type="http://schemas.openxmlformats.org/officeDocument/2006/relationships/image" Target="../media/image91.png"/><Relationship Id="rId55" Type="http://schemas.openxmlformats.org/officeDocument/2006/relationships/image" Target="../media/image96.png"/><Relationship Id="rId76" Type="http://schemas.openxmlformats.org/officeDocument/2006/relationships/image" Target="../media/image117.png"/><Relationship Id="rId97" Type="http://schemas.openxmlformats.org/officeDocument/2006/relationships/image" Target="../media/image138.png"/><Relationship Id="rId104" Type="http://schemas.openxmlformats.org/officeDocument/2006/relationships/image" Target="../media/image145.png"/><Relationship Id="rId120" Type="http://schemas.openxmlformats.org/officeDocument/2006/relationships/image" Target="../media/image161.png"/><Relationship Id="rId125" Type="http://schemas.openxmlformats.org/officeDocument/2006/relationships/image" Target="../media/image166.png"/><Relationship Id="rId141" Type="http://schemas.openxmlformats.org/officeDocument/2006/relationships/image" Target="../media/image182.png"/><Relationship Id="rId146" Type="http://schemas.openxmlformats.org/officeDocument/2006/relationships/image" Target="../media/image187.png"/><Relationship Id="rId167" Type="http://schemas.openxmlformats.org/officeDocument/2006/relationships/image" Target="../media/image208.png"/><Relationship Id="rId7" Type="http://schemas.openxmlformats.org/officeDocument/2006/relationships/image" Target="../media/image48.png"/><Relationship Id="rId71" Type="http://schemas.openxmlformats.org/officeDocument/2006/relationships/image" Target="../media/image112.png"/><Relationship Id="rId92" Type="http://schemas.openxmlformats.org/officeDocument/2006/relationships/image" Target="../media/image133.png"/><Relationship Id="rId162" Type="http://schemas.openxmlformats.org/officeDocument/2006/relationships/image" Target="../media/image203.png"/><Relationship Id="rId2" Type="http://schemas.openxmlformats.org/officeDocument/2006/relationships/image" Target="../media/image43.png"/><Relationship Id="rId29" Type="http://schemas.openxmlformats.org/officeDocument/2006/relationships/image" Target="../media/image70.png"/><Relationship Id="rId24" Type="http://schemas.openxmlformats.org/officeDocument/2006/relationships/image" Target="../media/image65.png"/><Relationship Id="rId40" Type="http://schemas.openxmlformats.org/officeDocument/2006/relationships/image" Target="../media/image81.png"/><Relationship Id="rId45" Type="http://schemas.openxmlformats.org/officeDocument/2006/relationships/image" Target="../media/image86.png"/><Relationship Id="rId66" Type="http://schemas.openxmlformats.org/officeDocument/2006/relationships/image" Target="../media/image107.png"/><Relationship Id="rId87" Type="http://schemas.openxmlformats.org/officeDocument/2006/relationships/image" Target="../media/image128.png"/><Relationship Id="rId110" Type="http://schemas.openxmlformats.org/officeDocument/2006/relationships/image" Target="../media/image151.png"/><Relationship Id="rId115" Type="http://schemas.openxmlformats.org/officeDocument/2006/relationships/image" Target="../media/image156.png"/><Relationship Id="rId131" Type="http://schemas.openxmlformats.org/officeDocument/2006/relationships/image" Target="../media/image172.png"/><Relationship Id="rId136" Type="http://schemas.openxmlformats.org/officeDocument/2006/relationships/image" Target="../media/image177.png"/><Relationship Id="rId157" Type="http://schemas.openxmlformats.org/officeDocument/2006/relationships/image" Target="../media/image198.png"/><Relationship Id="rId61" Type="http://schemas.openxmlformats.org/officeDocument/2006/relationships/image" Target="../media/image102.png"/><Relationship Id="rId82" Type="http://schemas.openxmlformats.org/officeDocument/2006/relationships/image" Target="../media/image123.png"/><Relationship Id="rId152" Type="http://schemas.openxmlformats.org/officeDocument/2006/relationships/image" Target="../media/image193.png"/><Relationship Id="rId173" Type="http://schemas.openxmlformats.org/officeDocument/2006/relationships/image" Target="../media/image214.png"/><Relationship Id="rId19" Type="http://schemas.openxmlformats.org/officeDocument/2006/relationships/image" Target="../media/image60.png"/><Relationship Id="rId14" Type="http://schemas.openxmlformats.org/officeDocument/2006/relationships/image" Target="../media/image55.png"/><Relationship Id="rId30" Type="http://schemas.openxmlformats.org/officeDocument/2006/relationships/image" Target="../media/image71.png"/><Relationship Id="rId35" Type="http://schemas.openxmlformats.org/officeDocument/2006/relationships/image" Target="../media/image76.png"/><Relationship Id="rId56" Type="http://schemas.openxmlformats.org/officeDocument/2006/relationships/image" Target="../media/image97.png"/><Relationship Id="rId77" Type="http://schemas.openxmlformats.org/officeDocument/2006/relationships/image" Target="../media/image118.png"/><Relationship Id="rId100" Type="http://schemas.openxmlformats.org/officeDocument/2006/relationships/image" Target="../media/image141.png"/><Relationship Id="rId105" Type="http://schemas.openxmlformats.org/officeDocument/2006/relationships/image" Target="../media/image146.png"/><Relationship Id="rId126" Type="http://schemas.openxmlformats.org/officeDocument/2006/relationships/image" Target="../media/image167.png"/><Relationship Id="rId147" Type="http://schemas.openxmlformats.org/officeDocument/2006/relationships/image" Target="../media/image188.png"/><Relationship Id="rId168" Type="http://schemas.openxmlformats.org/officeDocument/2006/relationships/image" Target="../media/image209.png"/><Relationship Id="rId8" Type="http://schemas.openxmlformats.org/officeDocument/2006/relationships/image" Target="../media/image49.png"/><Relationship Id="rId51" Type="http://schemas.openxmlformats.org/officeDocument/2006/relationships/image" Target="../media/image92.png"/><Relationship Id="rId72" Type="http://schemas.openxmlformats.org/officeDocument/2006/relationships/image" Target="../media/image113.png"/><Relationship Id="rId93" Type="http://schemas.openxmlformats.org/officeDocument/2006/relationships/image" Target="../media/image134.png"/><Relationship Id="rId98" Type="http://schemas.openxmlformats.org/officeDocument/2006/relationships/image" Target="../media/image139.png"/><Relationship Id="rId121" Type="http://schemas.openxmlformats.org/officeDocument/2006/relationships/image" Target="../media/image162.png"/><Relationship Id="rId142" Type="http://schemas.openxmlformats.org/officeDocument/2006/relationships/image" Target="../media/image183.png"/><Relationship Id="rId163" Type="http://schemas.openxmlformats.org/officeDocument/2006/relationships/image" Target="../media/image204.png"/><Relationship Id="rId3" Type="http://schemas.openxmlformats.org/officeDocument/2006/relationships/image" Target="../media/image44.png"/><Relationship Id="rId25" Type="http://schemas.openxmlformats.org/officeDocument/2006/relationships/image" Target="../media/image66.png"/><Relationship Id="rId46" Type="http://schemas.openxmlformats.org/officeDocument/2006/relationships/image" Target="../media/image87.png"/><Relationship Id="rId67" Type="http://schemas.openxmlformats.org/officeDocument/2006/relationships/image" Target="../media/image108.png"/><Relationship Id="rId116" Type="http://schemas.openxmlformats.org/officeDocument/2006/relationships/image" Target="../media/image157.png"/><Relationship Id="rId137" Type="http://schemas.openxmlformats.org/officeDocument/2006/relationships/image" Target="../media/image178.png"/><Relationship Id="rId158" Type="http://schemas.openxmlformats.org/officeDocument/2006/relationships/image" Target="../media/image199.png"/><Relationship Id="rId20" Type="http://schemas.openxmlformats.org/officeDocument/2006/relationships/image" Target="../media/image61.png"/><Relationship Id="rId41" Type="http://schemas.openxmlformats.org/officeDocument/2006/relationships/image" Target="../media/image82.png"/><Relationship Id="rId62" Type="http://schemas.openxmlformats.org/officeDocument/2006/relationships/image" Target="../media/image103.png"/><Relationship Id="rId83" Type="http://schemas.openxmlformats.org/officeDocument/2006/relationships/image" Target="../media/image124.png"/><Relationship Id="rId88" Type="http://schemas.openxmlformats.org/officeDocument/2006/relationships/image" Target="../media/image129.png"/><Relationship Id="rId111" Type="http://schemas.openxmlformats.org/officeDocument/2006/relationships/image" Target="../media/image152.png"/><Relationship Id="rId132" Type="http://schemas.openxmlformats.org/officeDocument/2006/relationships/image" Target="../media/image173.png"/><Relationship Id="rId153" Type="http://schemas.openxmlformats.org/officeDocument/2006/relationships/image" Target="../media/image194.png"/><Relationship Id="rId174" Type="http://schemas.openxmlformats.org/officeDocument/2006/relationships/image" Target="../media/image215.png"/><Relationship Id="rId15" Type="http://schemas.openxmlformats.org/officeDocument/2006/relationships/image" Target="../media/image56.png"/><Relationship Id="rId36" Type="http://schemas.openxmlformats.org/officeDocument/2006/relationships/image" Target="../media/image77.png"/><Relationship Id="rId57" Type="http://schemas.openxmlformats.org/officeDocument/2006/relationships/image" Target="../media/image98.png"/><Relationship Id="rId106" Type="http://schemas.openxmlformats.org/officeDocument/2006/relationships/image" Target="../media/image147.png"/><Relationship Id="rId127" Type="http://schemas.openxmlformats.org/officeDocument/2006/relationships/image" Target="../media/image168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8.emf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9.wmf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6.emf"/><Relationship Id="rId3" Type="http://schemas.openxmlformats.org/officeDocument/2006/relationships/image" Target="../media/image221.wmf"/><Relationship Id="rId7" Type="http://schemas.openxmlformats.org/officeDocument/2006/relationships/image" Target="../media/image225.emf"/><Relationship Id="rId2" Type="http://schemas.openxmlformats.org/officeDocument/2006/relationships/image" Target="../media/image220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4.wmf"/><Relationship Id="rId5" Type="http://schemas.openxmlformats.org/officeDocument/2006/relationships/image" Target="../media/image223.wmf"/><Relationship Id="rId4" Type="http://schemas.openxmlformats.org/officeDocument/2006/relationships/image" Target="../media/image222.wmf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7.emf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8.wmf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image" Target="../media/image22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32.emf"/><Relationship Id="rId4" Type="http://schemas.openxmlformats.org/officeDocument/2006/relationships/image" Target="../media/image231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wmf"/><Relationship Id="rId13" Type="http://schemas.openxmlformats.org/officeDocument/2006/relationships/image" Target="../media/image12.wmf"/><Relationship Id="rId3" Type="http://schemas.openxmlformats.org/officeDocument/2006/relationships/image" Target="../media/image2.emf"/><Relationship Id="rId7" Type="http://schemas.openxmlformats.org/officeDocument/2006/relationships/image" Target="../media/image6.wmf"/><Relationship Id="rId12" Type="http://schemas.openxmlformats.org/officeDocument/2006/relationships/image" Target="../media/image11.wmf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wmf"/><Relationship Id="rId11" Type="http://schemas.openxmlformats.org/officeDocument/2006/relationships/image" Target="../media/image10.wmf"/><Relationship Id="rId5" Type="http://schemas.openxmlformats.org/officeDocument/2006/relationships/image" Target="../media/image4.wmf"/><Relationship Id="rId10" Type="http://schemas.openxmlformats.org/officeDocument/2006/relationships/image" Target="../media/image9.wmf"/><Relationship Id="rId4" Type="http://schemas.openxmlformats.org/officeDocument/2006/relationships/image" Target="../media/image3.wmf"/><Relationship Id="rId9" Type="http://schemas.openxmlformats.org/officeDocument/2006/relationships/image" Target="../media/image8.wmf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3.emf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5.emf"/><Relationship Id="rId2" Type="http://schemas.openxmlformats.org/officeDocument/2006/relationships/image" Target="../media/image234.emf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6.emf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8.emf"/><Relationship Id="rId2" Type="http://schemas.openxmlformats.org/officeDocument/2006/relationships/image" Target="../media/image237.emf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26.png"/><Relationship Id="rId18" Type="http://schemas.openxmlformats.org/officeDocument/2006/relationships/image" Target="../media/image31.png"/><Relationship Id="rId3" Type="http://schemas.openxmlformats.org/officeDocument/2006/relationships/image" Target="../media/image16.png"/><Relationship Id="rId7" Type="http://schemas.openxmlformats.org/officeDocument/2006/relationships/image" Target="../media/image20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" Type="http://schemas.openxmlformats.org/officeDocument/2006/relationships/image" Target="../media/image15.png"/><Relationship Id="rId16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11" Type="http://schemas.openxmlformats.org/officeDocument/2006/relationships/image" Target="../media/image24.png"/><Relationship Id="rId5" Type="http://schemas.openxmlformats.org/officeDocument/2006/relationships/image" Target="../media/image18.png"/><Relationship Id="rId15" Type="http://schemas.openxmlformats.org/officeDocument/2006/relationships/image" Target="../media/image28.png"/><Relationship Id="rId10" Type="http://schemas.openxmlformats.org/officeDocument/2006/relationships/image" Target="../media/image23.png"/><Relationship Id="rId4" Type="http://schemas.openxmlformats.org/officeDocument/2006/relationships/image" Target="../media/image17.png"/><Relationship Id="rId9" Type="http://schemas.openxmlformats.org/officeDocument/2006/relationships/image" Target="../media/image22.png"/><Relationship Id="rId14" Type="http://schemas.openxmlformats.org/officeDocument/2006/relationships/image" Target="../media/image27.pn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4" Type="http://schemas.openxmlformats.org/officeDocument/2006/relationships/hyperlink" Target="http://www.ypppt.com/jieri/" TargetMode="Externa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emf"/><Relationship Id="rId2" Type="http://schemas.openxmlformats.org/officeDocument/2006/relationships/image" Target="../media/image32.emf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35.png"/><Relationship Id="rId7" Type="http://schemas.openxmlformats.org/officeDocument/2006/relationships/image" Target="../media/image39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10" Type="http://schemas.openxmlformats.org/officeDocument/2006/relationships/image" Target="../media/image42.png"/><Relationship Id="rId4" Type="http://schemas.openxmlformats.org/officeDocument/2006/relationships/image" Target="../media/image36.png"/><Relationship Id="rId9" Type="http://schemas.openxmlformats.org/officeDocument/2006/relationships/image" Target="../media/image41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100000">
              <a:srgbClr val="74A417"/>
            </a:gs>
            <a:gs pos="0">
              <a:srgbClr val="D2DF63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文本框 166"/>
          <p:cNvSpPr txBox="1"/>
          <p:nvPr/>
        </p:nvSpPr>
        <p:spPr>
          <a:xfrm>
            <a:off x="594938" y="1457413"/>
            <a:ext cx="9033242" cy="247760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布衣</a:t>
            </a:r>
            <a:r>
              <a:rPr lang="zh-CN" altLang="en-US" sz="4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公子</a:t>
            </a:r>
            <a:endParaRPr lang="en-US" altLang="zh-CN" sz="40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zh-CN" altLang="en-US" sz="11500" b="1" dirty="0" smtClean="0">
                <a:solidFill>
                  <a:schemeClr val="bg1"/>
                </a:solidFill>
                <a:effectLst>
                  <a:outerShdw blurRad="139700" dist="63500" dir="2700000" sx="102000" sy="102000" algn="tl" rotWithShape="0">
                    <a:prstClr val="black">
                      <a:alpha val="32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矢量图标分享</a:t>
            </a:r>
            <a:endParaRPr lang="zh-CN" altLang="en-US" sz="11500" b="1" dirty="0">
              <a:solidFill>
                <a:schemeClr val="bg1"/>
              </a:solidFill>
              <a:effectLst>
                <a:outerShdw blurRad="139700" dist="63500" dir="2700000" sx="102000" sy="102000" algn="tl" rotWithShape="0">
                  <a:prstClr val="black">
                    <a:alpha val="32000"/>
                  </a:prst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8" name="文本框 167"/>
          <p:cNvSpPr txBox="1"/>
          <p:nvPr/>
        </p:nvSpPr>
        <p:spPr>
          <a:xfrm>
            <a:off x="594938" y="4777360"/>
            <a:ext cx="366959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2800" dirty="0" smtClean="0">
                <a:solidFill>
                  <a:prstClr val="white"/>
                </a:solidFill>
                <a:latin typeface="方正正纤黑简体" panose="02000000000000000000" pitchFamily="2" charset="-122"/>
                <a:ea typeface="方正正纤黑简体" panose="02000000000000000000" pitchFamily="2" charset="-122"/>
              </a:rPr>
              <a:t>#</a:t>
            </a:r>
            <a:r>
              <a:rPr lang="zh-CN" altLang="en-US" sz="2800" dirty="0">
                <a:solidFill>
                  <a:prstClr val="white"/>
                </a:solidFill>
                <a:latin typeface="方正正纤黑简体" panose="02000000000000000000" pitchFamily="2" charset="-122"/>
                <a:ea typeface="方正正纤黑简体" panose="02000000000000000000" pitchFamily="2" charset="-122"/>
              </a:rPr>
              <a:t>布衣公</a:t>
            </a:r>
            <a:r>
              <a:rPr lang="zh-CN" altLang="en-US" sz="2800" dirty="0" smtClean="0">
                <a:solidFill>
                  <a:prstClr val="white"/>
                </a:solidFill>
                <a:latin typeface="方正正纤黑简体" panose="02000000000000000000" pitchFamily="2" charset="-122"/>
                <a:ea typeface="方正正纤黑简体" panose="02000000000000000000" pitchFamily="2" charset="-122"/>
              </a:rPr>
              <a:t>子微信课堂</a:t>
            </a:r>
            <a:r>
              <a:rPr lang="en-US" altLang="zh-CN" sz="2800" dirty="0" smtClean="0">
                <a:solidFill>
                  <a:prstClr val="white"/>
                </a:solidFill>
                <a:latin typeface="方正正纤黑简体" panose="02000000000000000000" pitchFamily="2" charset="-122"/>
                <a:ea typeface="方正正纤黑简体" panose="02000000000000000000" pitchFamily="2" charset="-122"/>
              </a:rPr>
              <a:t>#</a:t>
            </a:r>
            <a:endParaRPr lang="en-US" altLang="zh-CN" sz="2800" dirty="0">
              <a:solidFill>
                <a:prstClr val="white"/>
              </a:solidFill>
              <a:latin typeface="方正正纤黑简体" panose="02000000000000000000" pitchFamily="2" charset="-122"/>
              <a:ea typeface="方正正纤黑简体" panose="02000000000000000000" pitchFamily="2" charset="-122"/>
            </a:endParaRPr>
          </a:p>
          <a:p>
            <a:pPr algn="ctr">
              <a:lnSpc>
                <a:spcPct val="120000"/>
              </a:lnSpc>
            </a:pPr>
            <a:r>
              <a:rPr lang="zh-CN" altLang="en-US" sz="3200" dirty="0" smtClean="0">
                <a:solidFill>
                  <a:prstClr val="white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rPr>
              <a:t>公众号：</a:t>
            </a:r>
            <a:r>
              <a:rPr lang="en-US" altLang="zh-CN" sz="3200" dirty="0" smtClean="0">
                <a:solidFill>
                  <a:prstClr val="white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rPr>
              <a:t>HR-PPT</a:t>
            </a:r>
            <a:endParaRPr lang="zh-CN" altLang="en-US" sz="3200" dirty="0">
              <a:solidFill>
                <a:prstClr val="white"/>
              </a:solidFill>
              <a:latin typeface="方正正黑简体" panose="02000000000000000000" pitchFamily="2" charset="-122"/>
              <a:ea typeface="方正正黑简体" panose="020000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5337925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98612" y="701285"/>
            <a:ext cx="1479064" cy="1035843"/>
            <a:chOff x="179388" y="441325"/>
            <a:chExt cx="2828925" cy="1981201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33388" y="1139825"/>
              <a:ext cx="223838" cy="368300"/>
            </a:xfrm>
            <a:custGeom>
              <a:avLst/>
              <a:gdLst>
                <a:gd name="T0" fmla="*/ 72 w 141"/>
                <a:gd name="T1" fmla="*/ 206 h 232"/>
                <a:gd name="T2" fmla="*/ 72 w 141"/>
                <a:gd name="T3" fmla="*/ 206 h 232"/>
                <a:gd name="T4" fmla="*/ 68 w 141"/>
                <a:gd name="T5" fmla="*/ 212 h 232"/>
                <a:gd name="T6" fmla="*/ 65 w 141"/>
                <a:gd name="T7" fmla="*/ 219 h 232"/>
                <a:gd name="T8" fmla="*/ 60 w 141"/>
                <a:gd name="T9" fmla="*/ 223 h 232"/>
                <a:gd name="T10" fmla="*/ 54 w 141"/>
                <a:gd name="T11" fmla="*/ 227 h 232"/>
                <a:gd name="T12" fmla="*/ 48 w 141"/>
                <a:gd name="T13" fmla="*/ 231 h 232"/>
                <a:gd name="T14" fmla="*/ 40 w 141"/>
                <a:gd name="T15" fmla="*/ 232 h 232"/>
                <a:gd name="T16" fmla="*/ 34 w 141"/>
                <a:gd name="T17" fmla="*/ 232 h 232"/>
                <a:gd name="T18" fmla="*/ 26 w 141"/>
                <a:gd name="T19" fmla="*/ 231 h 232"/>
                <a:gd name="T20" fmla="*/ 26 w 141"/>
                <a:gd name="T21" fmla="*/ 231 h 232"/>
                <a:gd name="T22" fmla="*/ 26 w 141"/>
                <a:gd name="T23" fmla="*/ 231 h 232"/>
                <a:gd name="T24" fmla="*/ 20 w 141"/>
                <a:gd name="T25" fmla="*/ 227 h 232"/>
                <a:gd name="T26" fmla="*/ 13 w 141"/>
                <a:gd name="T27" fmla="*/ 224 h 232"/>
                <a:gd name="T28" fmla="*/ 8 w 141"/>
                <a:gd name="T29" fmla="*/ 219 h 232"/>
                <a:gd name="T30" fmla="*/ 5 w 141"/>
                <a:gd name="T31" fmla="*/ 213 h 232"/>
                <a:gd name="T32" fmla="*/ 1 w 141"/>
                <a:gd name="T33" fmla="*/ 207 h 232"/>
                <a:gd name="T34" fmla="*/ 0 w 141"/>
                <a:gd name="T35" fmla="*/ 199 h 232"/>
                <a:gd name="T36" fmla="*/ 0 w 141"/>
                <a:gd name="T37" fmla="*/ 193 h 232"/>
                <a:gd name="T38" fmla="*/ 1 w 141"/>
                <a:gd name="T39" fmla="*/ 185 h 232"/>
                <a:gd name="T40" fmla="*/ 68 w 141"/>
                <a:gd name="T41" fmla="*/ 27 h 232"/>
                <a:gd name="T42" fmla="*/ 68 w 141"/>
                <a:gd name="T43" fmla="*/ 27 h 232"/>
                <a:gd name="T44" fmla="*/ 72 w 141"/>
                <a:gd name="T45" fmla="*/ 19 h 232"/>
                <a:gd name="T46" fmla="*/ 75 w 141"/>
                <a:gd name="T47" fmla="*/ 14 h 232"/>
                <a:gd name="T48" fmla="*/ 80 w 141"/>
                <a:gd name="T49" fmla="*/ 9 h 232"/>
                <a:gd name="T50" fmla="*/ 86 w 141"/>
                <a:gd name="T51" fmla="*/ 4 h 232"/>
                <a:gd name="T52" fmla="*/ 92 w 141"/>
                <a:gd name="T53" fmla="*/ 2 h 232"/>
                <a:gd name="T54" fmla="*/ 100 w 141"/>
                <a:gd name="T55" fmla="*/ 0 h 232"/>
                <a:gd name="T56" fmla="*/ 106 w 141"/>
                <a:gd name="T57" fmla="*/ 0 h 232"/>
                <a:gd name="T58" fmla="*/ 114 w 141"/>
                <a:gd name="T59" fmla="*/ 1 h 232"/>
                <a:gd name="T60" fmla="*/ 114 w 141"/>
                <a:gd name="T61" fmla="*/ 1 h 232"/>
                <a:gd name="T62" fmla="*/ 114 w 141"/>
                <a:gd name="T63" fmla="*/ 1 h 232"/>
                <a:gd name="T64" fmla="*/ 121 w 141"/>
                <a:gd name="T65" fmla="*/ 4 h 232"/>
                <a:gd name="T66" fmla="*/ 127 w 141"/>
                <a:gd name="T67" fmla="*/ 9 h 232"/>
                <a:gd name="T68" fmla="*/ 132 w 141"/>
                <a:gd name="T69" fmla="*/ 13 h 232"/>
                <a:gd name="T70" fmla="*/ 136 w 141"/>
                <a:gd name="T71" fmla="*/ 19 h 232"/>
                <a:gd name="T72" fmla="*/ 139 w 141"/>
                <a:gd name="T73" fmla="*/ 26 h 232"/>
                <a:gd name="T74" fmla="*/ 140 w 141"/>
                <a:gd name="T75" fmla="*/ 32 h 232"/>
                <a:gd name="T76" fmla="*/ 141 w 141"/>
                <a:gd name="T77" fmla="*/ 40 h 232"/>
                <a:gd name="T78" fmla="*/ 139 w 141"/>
                <a:gd name="T79" fmla="*/ 46 h 232"/>
                <a:gd name="T80" fmla="*/ 72 w 141"/>
                <a:gd name="T81" fmla="*/ 206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32">
                  <a:moveTo>
                    <a:pt x="72" y="206"/>
                  </a:moveTo>
                  <a:lnTo>
                    <a:pt x="72" y="206"/>
                  </a:lnTo>
                  <a:lnTo>
                    <a:pt x="68" y="212"/>
                  </a:lnTo>
                  <a:lnTo>
                    <a:pt x="65" y="219"/>
                  </a:lnTo>
                  <a:lnTo>
                    <a:pt x="60" y="223"/>
                  </a:lnTo>
                  <a:lnTo>
                    <a:pt x="54" y="227"/>
                  </a:lnTo>
                  <a:lnTo>
                    <a:pt x="48" y="231"/>
                  </a:lnTo>
                  <a:lnTo>
                    <a:pt x="40" y="232"/>
                  </a:lnTo>
                  <a:lnTo>
                    <a:pt x="34" y="232"/>
                  </a:lnTo>
                  <a:lnTo>
                    <a:pt x="26" y="231"/>
                  </a:lnTo>
                  <a:lnTo>
                    <a:pt x="26" y="231"/>
                  </a:lnTo>
                  <a:lnTo>
                    <a:pt x="26" y="231"/>
                  </a:lnTo>
                  <a:lnTo>
                    <a:pt x="20" y="227"/>
                  </a:lnTo>
                  <a:lnTo>
                    <a:pt x="13" y="224"/>
                  </a:lnTo>
                  <a:lnTo>
                    <a:pt x="8" y="219"/>
                  </a:lnTo>
                  <a:lnTo>
                    <a:pt x="5" y="213"/>
                  </a:lnTo>
                  <a:lnTo>
                    <a:pt x="1" y="207"/>
                  </a:lnTo>
                  <a:lnTo>
                    <a:pt x="0" y="199"/>
                  </a:lnTo>
                  <a:lnTo>
                    <a:pt x="0" y="193"/>
                  </a:lnTo>
                  <a:lnTo>
                    <a:pt x="1" y="185"/>
                  </a:lnTo>
                  <a:lnTo>
                    <a:pt x="68" y="27"/>
                  </a:lnTo>
                  <a:lnTo>
                    <a:pt x="68" y="27"/>
                  </a:lnTo>
                  <a:lnTo>
                    <a:pt x="72" y="19"/>
                  </a:lnTo>
                  <a:lnTo>
                    <a:pt x="75" y="14"/>
                  </a:lnTo>
                  <a:lnTo>
                    <a:pt x="80" y="9"/>
                  </a:lnTo>
                  <a:lnTo>
                    <a:pt x="86" y="4"/>
                  </a:lnTo>
                  <a:lnTo>
                    <a:pt x="92" y="2"/>
                  </a:lnTo>
                  <a:lnTo>
                    <a:pt x="100" y="0"/>
                  </a:lnTo>
                  <a:lnTo>
                    <a:pt x="106" y="0"/>
                  </a:lnTo>
                  <a:lnTo>
                    <a:pt x="114" y="1"/>
                  </a:lnTo>
                  <a:lnTo>
                    <a:pt x="114" y="1"/>
                  </a:lnTo>
                  <a:lnTo>
                    <a:pt x="114" y="1"/>
                  </a:lnTo>
                  <a:lnTo>
                    <a:pt x="121" y="4"/>
                  </a:lnTo>
                  <a:lnTo>
                    <a:pt x="127" y="9"/>
                  </a:lnTo>
                  <a:lnTo>
                    <a:pt x="132" y="13"/>
                  </a:lnTo>
                  <a:lnTo>
                    <a:pt x="136" y="19"/>
                  </a:lnTo>
                  <a:lnTo>
                    <a:pt x="139" y="26"/>
                  </a:lnTo>
                  <a:lnTo>
                    <a:pt x="140" y="32"/>
                  </a:lnTo>
                  <a:lnTo>
                    <a:pt x="141" y="40"/>
                  </a:lnTo>
                  <a:lnTo>
                    <a:pt x="139" y="46"/>
                  </a:lnTo>
                  <a:lnTo>
                    <a:pt x="72" y="206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179388" y="1287463"/>
              <a:ext cx="368300" cy="223838"/>
            </a:xfrm>
            <a:custGeom>
              <a:avLst/>
              <a:gdLst>
                <a:gd name="T0" fmla="*/ 26 w 232"/>
                <a:gd name="T1" fmla="*/ 73 h 141"/>
                <a:gd name="T2" fmla="*/ 26 w 232"/>
                <a:gd name="T3" fmla="*/ 73 h 141"/>
                <a:gd name="T4" fmla="*/ 19 w 232"/>
                <a:gd name="T5" fmla="*/ 69 h 141"/>
                <a:gd name="T6" fmla="*/ 13 w 232"/>
                <a:gd name="T7" fmla="*/ 65 h 141"/>
                <a:gd name="T8" fmla="*/ 9 w 232"/>
                <a:gd name="T9" fmla="*/ 61 h 141"/>
                <a:gd name="T10" fmla="*/ 4 w 232"/>
                <a:gd name="T11" fmla="*/ 54 h 141"/>
                <a:gd name="T12" fmla="*/ 1 w 232"/>
                <a:gd name="T13" fmla="*/ 49 h 141"/>
                <a:gd name="T14" fmla="*/ 0 w 232"/>
                <a:gd name="T15" fmla="*/ 41 h 141"/>
                <a:gd name="T16" fmla="*/ 0 w 232"/>
                <a:gd name="T17" fmla="*/ 34 h 141"/>
                <a:gd name="T18" fmla="*/ 1 w 232"/>
                <a:gd name="T19" fmla="*/ 27 h 141"/>
                <a:gd name="T20" fmla="*/ 1 w 232"/>
                <a:gd name="T21" fmla="*/ 27 h 141"/>
                <a:gd name="T22" fmla="*/ 1 w 232"/>
                <a:gd name="T23" fmla="*/ 27 h 141"/>
                <a:gd name="T24" fmla="*/ 4 w 232"/>
                <a:gd name="T25" fmla="*/ 20 h 141"/>
                <a:gd name="T26" fmla="*/ 8 w 232"/>
                <a:gd name="T27" fmla="*/ 14 h 141"/>
                <a:gd name="T28" fmla="*/ 13 w 232"/>
                <a:gd name="T29" fmla="*/ 9 h 141"/>
                <a:gd name="T30" fmla="*/ 18 w 232"/>
                <a:gd name="T31" fmla="*/ 4 h 141"/>
                <a:gd name="T32" fmla="*/ 25 w 232"/>
                <a:gd name="T33" fmla="*/ 2 h 141"/>
                <a:gd name="T34" fmla="*/ 32 w 232"/>
                <a:gd name="T35" fmla="*/ 0 h 141"/>
                <a:gd name="T36" fmla="*/ 39 w 232"/>
                <a:gd name="T37" fmla="*/ 0 h 141"/>
                <a:gd name="T38" fmla="*/ 47 w 232"/>
                <a:gd name="T39" fmla="*/ 2 h 141"/>
                <a:gd name="T40" fmla="*/ 206 w 232"/>
                <a:gd name="T41" fmla="*/ 69 h 141"/>
                <a:gd name="T42" fmla="*/ 206 w 232"/>
                <a:gd name="T43" fmla="*/ 69 h 141"/>
                <a:gd name="T44" fmla="*/ 212 w 232"/>
                <a:gd name="T45" fmla="*/ 73 h 141"/>
                <a:gd name="T46" fmla="*/ 219 w 232"/>
                <a:gd name="T47" fmla="*/ 76 h 141"/>
                <a:gd name="T48" fmla="*/ 223 w 232"/>
                <a:gd name="T49" fmla="*/ 81 h 141"/>
                <a:gd name="T50" fmla="*/ 227 w 232"/>
                <a:gd name="T51" fmla="*/ 87 h 141"/>
                <a:gd name="T52" fmla="*/ 230 w 232"/>
                <a:gd name="T53" fmla="*/ 93 h 141"/>
                <a:gd name="T54" fmla="*/ 232 w 232"/>
                <a:gd name="T55" fmla="*/ 101 h 141"/>
                <a:gd name="T56" fmla="*/ 232 w 232"/>
                <a:gd name="T57" fmla="*/ 107 h 141"/>
                <a:gd name="T58" fmla="*/ 231 w 232"/>
                <a:gd name="T59" fmla="*/ 115 h 141"/>
                <a:gd name="T60" fmla="*/ 231 w 232"/>
                <a:gd name="T61" fmla="*/ 115 h 141"/>
                <a:gd name="T62" fmla="*/ 231 w 232"/>
                <a:gd name="T63" fmla="*/ 115 h 141"/>
                <a:gd name="T64" fmla="*/ 227 w 232"/>
                <a:gd name="T65" fmla="*/ 121 h 141"/>
                <a:gd name="T66" fmla="*/ 224 w 232"/>
                <a:gd name="T67" fmla="*/ 128 h 141"/>
                <a:gd name="T68" fmla="*/ 219 w 232"/>
                <a:gd name="T69" fmla="*/ 133 h 141"/>
                <a:gd name="T70" fmla="*/ 213 w 232"/>
                <a:gd name="T71" fmla="*/ 137 h 141"/>
                <a:gd name="T72" fmla="*/ 207 w 232"/>
                <a:gd name="T73" fmla="*/ 140 h 141"/>
                <a:gd name="T74" fmla="*/ 199 w 232"/>
                <a:gd name="T75" fmla="*/ 141 h 141"/>
                <a:gd name="T76" fmla="*/ 192 w 232"/>
                <a:gd name="T77" fmla="*/ 141 h 141"/>
                <a:gd name="T78" fmla="*/ 185 w 232"/>
                <a:gd name="T79" fmla="*/ 140 h 141"/>
                <a:gd name="T80" fmla="*/ 26 w 232"/>
                <a:gd name="T81" fmla="*/ 7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2" h="141">
                  <a:moveTo>
                    <a:pt x="26" y="73"/>
                  </a:moveTo>
                  <a:lnTo>
                    <a:pt x="26" y="73"/>
                  </a:lnTo>
                  <a:lnTo>
                    <a:pt x="19" y="69"/>
                  </a:lnTo>
                  <a:lnTo>
                    <a:pt x="13" y="65"/>
                  </a:lnTo>
                  <a:lnTo>
                    <a:pt x="9" y="61"/>
                  </a:lnTo>
                  <a:lnTo>
                    <a:pt x="4" y="54"/>
                  </a:lnTo>
                  <a:lnTo>
                    <a:pt x="1" y="49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4" y="20"/>
                  </a:lnTo>
                  <a:lnTo>
                    <a:pt x="8" y="14"/>
                  </a:lnTo>
                  <a:lnTo>
                    <a:pt x="13" y="9"/>
                  </a:lnTo>
                  <a:lnTo>
                    <a:pt x="18" y="4"/>
                  </a:lnTo>
                  <a:lnTo>
                    <a:pt x="25" y="2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7" y="2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12" y="73"/>
                  </a:lnTo>
                  <a:lnTo>
                    <a:pt x="219" y="76"/>
                  </a:lnTo>
                  <a:lnTo>
                    <a:pt x="223" y="81"/>
                  </a:lnTo>
                  <a:lnTo>
                    <a:pt x="227" y="87"/>
                  </a:lnTo>
                  <a:lnTo>
                    <a:pt x="230" y="93"/>
                  </a:lnTo>
                  <a:lnTo>
                    <a:pt x="232" y="101"/>
                  </a:lnTo>
                  <a:lnTo>
                    <a:pt x="232" y="107"/>
                  </a:lnTo>
                  <a:lnTo>
                    <a:pt x="231" y="115"/>
                  </a:lnTo>
                  <a:lnTo>
                    <a:pt x="231" y="115"/>
                  </a:lnTo>
                  <a:lnTo>
                    <a:pt x="231" y="115"/>
                  </a:lnTo>
                  <a:lnTo>
                    <a:pt x="227" y="121"/>
                  </a:lnTo>
                  <a:lnTo>
                    <a:pt x="224" y="128"/>
                  </a:lnTo>
                  <a:lnTo>
                    <a:pt x="219" y="133"/>
                  </a:lnTo>
                  <a:lnTo>
                    <a:pt x="213" y="137"/>
                  </a:lnTo>
                  <a:lnTo>
                    <a:pt x="207" y="140"/>
                  </a:lnTo>
                  <a:lnTo>
                    <a:pt x="199" y="141"/>
                  </a:lnTo>
                  <a:lnTo>
                    <a:pt x="192" y="141"/>
                  </a:lnTo>
                  <a:lnTo>
                    <a:pt x="185" y="140"/>
                  </a:lnTo>
                  <a:lnTo>
                    <a:pt x="26" y="73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928688" y="1016000"/>
              <a:ext cx="658813" cy="296863"/>
            </a:xfrm>
            <a:custGeom>
              <a:avLst/>
              <a:gdLst>
                <a:gd name="T0" fmla="*/ 370 w 415"/>
                <a:gd name="T1" fmla="*/ 0 h 187"/>
                <a:gd name="T2" fmla="*/ 370 w 415"/>
                <a:gd name="T3" fmla="*/ 0 h 187"/>
                <a:gd name="T4" fmla="*/ 377 w 415"/>
                <a:gd name="T5" fmla="*/ 0 h 187"/>
                <a:gd name="T6" fmla="*/ 384 w 415"/>
                <a:gd name="T7" fmla="*/ 0 h 187"/>
                <a:gd name="T8" fmla="*/ 391 w 415"/>
                <a:gd name="T9" fmla="*/ 2 h 187"/>
                <a:gd name="T10" fmla="*/ 397 w 415"/>
                <a:gd name="T11" fmla="*/ 5 h 187"/>
                <a:gd name="T12" fmla="*/ 403 w 415"/>
                <a:gd name="T13" fmla="*/ 10 h 187"/>
                <a:gd name="T14" fmla="*/ 407 w 415"/>
                <a:gd name="T15" fmla="*/ 15 h 187"/>
                <a:gd name="T16" fmla="*/ 411 w 415"/>
                <a:gd name="T17" fmla="*/ 22 h 187"/>
                <a:gd name="T18" fmla="*/ 414 w 415"/>
                <a:gd name="T19" fmla="*/ 28 h 187"/>
                <a:gd name="T20" fmla="*/ 414 w 415"/>
                <a:gd name="T21" fmla="*/ 28 h 187"/>
                <a:gd name="T22" fmla="*/ 414 w 415"/>
                <a:gd name="T23" fmla="*/ 28 h 187"/>
                <a:gd name="T24" fmla="*/ 415 w 415"/>
                <a:gd name="T25" fmla="*/ 36 h 187"/>
                <a:gd name="T26" fmla="*/ 414 w 415"/>
                <a:gd name="T27" fmla="*/ 43 h 187"/>
                <a:gd name="T28" fmla="*/ 411 w 415"/>
                <a:gd name="T29" fmla="*/ 50 h 187"/>
                <a:gd name="T30" fmla="*/ 408 w 415"/>
                <a:gd name="T31" fmla="*/ 56 h 187"/>
                <a:gd name="T32" fmla="*/ 404 w 415"/>
                <a:gd name="T33" fmla="*/ 62 h 187"/>
                <a:gd name="T34" fmla="*/ 398 w 415"/>
                <a:gd name="T35" fmla="*/ 66 h 187"/>
                <a:gd name="T36" fmla="*/ 392 w 415"/>
                <a:gd name="T37" fmla="*/ 70 h 187"/>
                <a:gd name="T38" fmla="*/ 385 w 415"/>
                <a:gd name="T39" fmla="*/ 72 h 187"/>
                <a:gd name="T40" fmla="*/ 44 w 415"/>
                <a:gd name="T41" fmla="*/ 186 h 187"/>
                <a:gd name="T42" fmla="*/ 44 w 415"/>
                <a:gd name="T43" fmla="*/ 186 h 187"/>
                <a:gd name="T44" fmla="*/ 37 w 415"/>
                <a:gd name="T45" fmla="*/ 187 h 187"/>
                <a:gd name="T46" fmla="*/ 30 w 415"/>
                <a:gd name="T47" fmla="*/ 187 h 187"/>
                <a:gd name="T48" fmla="*/ 23 w 415"/>
                <a:gd name="T49" fmla="*/ 185 h 187"/>
                <a:gd name="T50" fmla="*/ 17 w 415"/>
                <a:gd name="T51" fmla="*/ 182 h 187"/>
                <a:gd name="T52" fmla="*/ 12 w 415"/>
                <a:gd name="T53" fmla="*/ 178 h 187"/>
                <a:gd name="T54" fmla="*/ 7 w 415"/>
                <a:gd name="T55" fmla="*/ 172 h 187"/>
                <a:gd name="T56" fmla="*/ 3 w 415"/>
                <a:gd name="T57" fmla="*/ 166 h 187"/>
                <a:gd name="T58" fmla="*/ 1 w 415"/>
                <a:gd name="T59" fmla="*/ 158 h 187"/>
                <a:gd name="T60" fmla="*/ 1 w 415"/>
                <a:gd name="T61" fmla="*/ 158 h 187"/>
                <a:gd name="T62" fmla="*/ 1 w 415"/>
                <a:gd name="T63" fmla="*/ 158 h 187"/>
                <a:gd name="T64" fmla="*/ 0 w 415"/>
                <a:gd name="T65" fmla="*/ 150 h 187"/>
                <a:gd name="T66" fmla="*/ 1 w 415"/>
                <a:gd name="T67" fmla="*/ 144 h 187"/>
                <a:gd name="T68" fmla="*/ 3 w 415"/>
                <a:gd name="T69" fmla="*/ 137 h 187"/>
                <a:gd name="T70" fmla="*/ 7 w 415"/>
                <a:gd name="T71" fmla="*/ 131 h 187"/>
                <a:gd name="T72" fmla="*/ 11 w 415"/>
                <a:gd name="T73" fmla="*/ 126 h 187"/>
                <a:gd name="T74" fmla="*/ 16 w 415"/>
                <a:gd name="T75" fmla="*/ 120 h 187"/>
                <a:gd name="T76" fmla="*/ 23 w 415"/>
                <a:gd name="T77" fmla="*/ 117 h 187"/>
                <a:gd name="T78" fmla="*/ 29 w 415"/>
                <a:gd name="T79" fmla="*/ 115 h 187"/>
                <a:gd name="T80" fmla="*/ 370 w 415"/>
                <a:gd name="T8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187">
                  <a:moveTo>
                    <a:pt x="370" y="0"/>
                  </a:moveTo>
                  <a:lnTo>
                    <a:pt x="370" y="0"/>
                  </a:lnTo>
                  <a:lnTo>
                    <a:pt x="377" y="0"/>
                  </a:lnTo>
                  <a:lnTo>
                    <a:pt x="384" y="0"/>
                  </a:lnTo>
                  <a:lnTo>
                    <a:pt x="391" y="2"/>
                  </a:lnTo>
                  <a:lnTo>
                    <a:pt x="397" y="5"/>
                  </a:lnTo>
                  <a:lnTo>
                    <a:pt x="403" y="10"/>
                  </a:lnTo>
                  <a:lnTo>
                    <a:pt x="407" y="15"/>
                  </a:lnTo>
                  <a:lnTo>
                    <a:pt x="411" y="22"/>
                  </a:lnTo>
                  <a:lnTo>
                    <a:pt x="414" y="28"/>
                  </a:lnTo>
                  <a:lnTo>
                    <a:pt x="414" y="28"/>
                  </a:lnTo>
                  <a:lnTo>
                    <a:pt x="414" y="28"/>
                  </a:lnTo>
                  <a:lnTo>
                    <a:pt x="415" y="36"/>
                  </a:lnTo>
                  <a:lnTo>
                    <a:pt x="414" y="43"/>
                  </a:lnTo>
                  <a:lnTo>
                    <a:pt x="411" y="50"/>
                  </a:lnTo>
                  <a:lnTo>
                    <a:pt x="408" y="56"/>
                  </a:lnTo>
                  <a:lnTo>
                    <a:pt x="404" y="62"/>
                  </a:lnTo>
                  <a:lnTo>
                    <a:pt x="398" y="66"/>
                  </a:lnTo>
                  <a:lnTo>
                    <a:pt x="392" y="70"/>
                  </a:lnTo>
                  <a:lnTo>
                    <a:pt x="385" y="72"/>
                  </a:lnTo>
                  <a:lnTo>
                    <a:pt x="44" y="186"/>
                  </a:lnTo>
                  <a:lnTo>
                    <a:pt x="44" y="186"/>
                  </a:lnTo>
                  <a:lnTo>
                    <a:pt x="37" y="187"/>
                  </a:lnTo>
                  <a:lnTo>
                    <a:pt x="30" y="187"/>
                  </a:lnTo>
                  <a:lnTo>
                    <a:pt x="23" y="185"/>
                  </a:lnTo>
                  <a:lnTo>
                    <a:pt x="17" y="182"/>
                  </a:lnTo>
                  <a:lnTo>
                    <a:pt x="12" y="178"/>
                  </a:lnTo>
                  <a:lnTo>
                    <a:pt x="7" y="172"/>
                  </a:lnTo>
                  <a:lnTo>
                    <a:pt x="3" y="166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50"/>
                  </a:lnTo>
                  <a:lnTo>
                    <a:pt x="1" y="144"/>
                  </a:lnTo>
                  <a:lnTo>
                    <a:pt x="3" y="137"/>
                  </a:lnTo>
                  <a:lnTo>
                    <a:pt x="7" y="131"/>
                  </a:lnTo>
                  <a:lnTo>
                    <a:pt x="11" y="126"/>
                  </a:lnTo>
                  <a:lnTo>
                    <a:pt x="16" y="120"/>
                  </a:lnTo>
                  <a:lnTo>
                    <a:pt x="23" y="117"/>
                  </a:lnTo>
                  <a:lnTo>
                    <a:pt x="29" y="115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649288" y="763588"/>
              <a:ext cx="342900" cy="344488"/>
            </a:xfrm>
            <a:custGeom>
              <a:avLst/>
              <a:gdLst>
                <a:gd name="T0" fmla="*/ 94 w 216"/>
                <a:gd name="T1" fmla="*/ 216 h 217"/>
                <a:gd name="T2" fmla="*/ 115 w 216"/>
                <a:gd name="T3" fmla="*/ 216 h 217"/>
                <a:gd name="T4" fmla="*/ 137 w 216"/>
                <a:gd name="T5" fmla="*/ 213 h 217"/>
                <a:gd name="T6" fmla="*/ 157 w 216"/>
                <a:gd name="T7" fmla="*/ 205 h 217"/>
                <a:gd name="T8" fmla="*/ 174 w 216"/>
                <a:gd name="T9" fmla="*/ 195 h 217"/>
                <a:gd name="T10" fmla="*/ 189 w 216"/>
                <a:gd name="T11" fmla="*/ 181 h 217"/>
                <a:gd name="T12" fmla="*/ 201 w 216"/>
                <a:gd name="T13" fmla="*/ 163 h 217"/>
                <a:gd name="T14" fmla="*/ 211 w 216"/>
                <a:gd name="T15" fmla="*/ 145 h 217"/>
                <a:gd name="T16" fmla="*/ 215 w 216"/>
                <a:gd name="T17" fmla="*/ 123 h 217"/>
                <a:gd name="T18" fmla="*/ 216 w 216"/>
                <a:gd name="T19" fmla="*/ 112 h 217"/>
                <a:gd name="T20" fmla="*/ 215 w 216"/>
                <a:gd name="T21" fmla="*/ 91 h 217"/>
                <a:gd name="T22" fmla="*/ 210 w 216"/>
                <a:gd name="T23" fmla="*/ 70 h 217"/>
                <a:gd name="T24" fmla="*/ 200 w 216"/>
                <a:gd name="T25" fmla="*/ 52 h 217"/>
                <a:gd name="T26" fmla="*/ 188 w 216"/>
                <a:gd name="T27" fmla="*/ 35 h 217"/>
                <a:gd name="T28" fmla="*/ 172 w 216"/>
                <a:gd name="T29" fmla="*/ 21 h 217"/>
                <a:gd name="T30" fmla="*/ 153 w 216"/>
                <a:gd name="T31" fmla="*/ 10 h 217"/>
                <a:gd name="T32" fmla="*/ 134 w 216"/>
                <a:gd name="T33" fmla="*/ 3 h 217"/>
                <a:gd name="T34" fmla="*/ 123 w 216"/>
                <a:gd name="T35" fmla="*/ 1 h 217"/>
                <a:gd name="T36" fmla="*/ 100 w 216"/>
                <a:gd name="T37" fmla="*/ 1 h 217"/>
                <a:gd name="T38" fmla="*/ 80 w 216"/>
                <a:gd name="T39" fmla="*/ 4 h 217"/>
                <a:gd name="T40" fmla="*/ 60 w 216"/>
                <a:gd name="T41" fmla="*/ 12 h 217"/>
                <a:gd name="T42" fmla="*/ 42 w 216"/>
                <a:gd name="T43" fmla="*/ 22 h 217"/>
                <a:gd name="T44" fmla="*/ 27 w 216"/>
                <a:gd name="T45" fmla="*/ 36 h 217"/>
                <a:gd name="T46" fmla="*/ 15 w 216"/>
                <a:gd name="T47" fmla="*/ 54 h 217"/>
                <a:gd name="T48" fmla="*/ 6 w 216"/>
                <a:gd name="T49" fmla="*/ 73 h 217"/>
                <a:gd name="T50" fmla="*/ 1 w 216"/>
                <a:gd name="T51" fmla="*/ 94 h 217"/>
                <a:gd name="T52" fmla="*/ 0 w 216"/>
                <a:gd name="T53" fmla="*/ 106 h 217"/>
                <a:gd name="T54" fmla="*/ 2 w 216"/>
                <a:gd name="T55" fmla="*/ 126 h 217"/>
                <a:gd name="T56" fmla="*/ 7 w 216"/>
                <a:gd name="T57" fmla="*/ 147 h 217"/>
                <a:gd name="T58" fmla="*/ 16 w 216"/>
                <a:gd name="T59" fmla="*/ 165 h 217"/>
                <a:gd name="T60" fmla="*/ 29 w 216"/>
                <a:gd name="T61" fmla="*/ 183 h 217"/>
                <a:gd name="T62" fmla="*/ 44 w 216"/>
                <a:gd name="T63" fmla="*/ 196 h 217"/>
                <a:gd name="T64" fmla="*/ 62 w 216"/>
                <a:gd name="T65" fmla="*/ 207 h 217"/>
                <a:gd name="T66" fmla="*/ 83 w 216"/>
                <a:gd name="T67" fmla="*/ 214 h 217"/>
                <a:gd name="T68" fmla="*/ 94 w 216"/>
                <a:gd name="T69" fmla="*/ 21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6" h="217">
                  <a:moveTo>
                    <a:pt x="94" y="216"/>
                  </a:moveTo>
                  <a:lnTo>
                    <a:pt x="94" y="216"/>
                  </a:lnTo>
                  <a:lnTo>
                    <a:pt x="105" y="217"/>
                  </a:lnTo>
                  <a:lnTo>
                    <a:pt x="115" y="216"/>
                  </a:lnTo>
                  <a:lnTo>
                    <a:pt x="126" y="215"/>
                  </a:lnTo>
                  <a:lnTo>
                    <a:pt x="137" y="213"/>
                  </a:lnTo>
                  <a:lnTo>
                    <a:pt x="147" y="210"/>
                  </a:lnTo>
                  <a:lnTo>
                    <a:pt x="157" y="205"/>
                  </a:lnTo>
                  <a:lnTo>
                    <a:pt x="165" y="201"/>
                  </a:lnTo>
                  <a:lnTo>
                    <a:pt x="174" y="195"/>
                  </a:lnTo>
                  <a:lnTo>
                    <a:pt x="181" y="188"/>
                  </a:lnTo>
                  <a:lnTo>
                    <a:pt x="189" y="181"/>
                  </a:lnTo>
                  <a:lnTo>
                    <a:pt x="196" y="173"/>
                  </a:lnTo>
                  <a:lnTo>
                    <a:pt x="201" y="163"/>
                  </a:lnTo>
                  <a:lnTo>
                    <a:pt x="206" y="155"/>
                  </a:lnTo>
                  <a:lnTo>
                    <a:pt x="211" y="145"/>
                  </a:lnTo>
                  <a:lnTo>
                    <a:pt x="214" y="134"/>
                  </a:lnTo>
                  <a:lnTo>
                    <a:pt x="215" y="123"/>
                  </a:lnTo>
                  <a:lnTo>
                    <a:pt x="215" y="123"/>
                  </a:lnTo>
                  <a:lnTo>
                    <a:pt x="216" y="112"/>
                  </a:lnTo>
                  <a:lnTo>
                    <a:pt x="216" y="101"/>
                  </a:lnTo>
                  <a:lnTo>
                    <a:pt x="215" y="91"/>
                  </a:lnTo>
                  <a:lnTo>
                    <a:pt x="213" y="80"/>
                  </a:lnTo>
                  <a:lnTo>
                    <a:pt x="210" y="70"/>
                  </a:lnTo>
                  <a:lnTo>
                    <a:pt x="205" y="60"/>
                  </a:lnTo>
                  <a:lnTo>
                    <a:pt x="200" y="52"/>
                  </a:lnTo>
                  <a:lnTo>
                    <a:pt x="194" y="43"/>
                  </a:lnTo>
                  <a:lnTo>
                    <a:pt x="188" y="35"/>
                  </a:lnTo>
                  <a:lnTo>
                    <a:pt x="180" y="28"/>
                  </a:lnTo>
                  <a:lnTo>
                    <a:pt x="172" y="21"/>
                  </a:lnTo>
                  <a:lnTo>
                    <a:pt x="163" y="15"/>
                  </a:lnTo>
                  <a:lnTo>
                    <a:pt x="153" y="10"/>
                  </a:lnTo>
                  <a:lnTo>
                    <a:pt x="144" y="6"/>
                  </a:lnTo>
                  <a:lnTo>
                    <a:pt x="134" y="3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11" y="0"/>
                  </a:lnTo>
                  <a:lnTo>
                    <a:pt x="100" y="1"/>
                  </a:lnTo>
                  <a:lnTo>
                    <a:pt x="89" y="2"/>
                  </a:lnTo>
                  <a:lnTo>
                    <a:pt x="80" y="4"/>
                  </a:lnTo>
                  <a:lnTo>
                    <a:pt x="70" y="7"/>
                  </a:lnTo>
                  <a:lnTo>
                    <a:pt x="60" y="12"/>
                  </a:lnTo>
                  <a:lnTo>
                    <a:pt x="50" y="17"/>
                  </a:lnTo>
                  <a:lnTo>
                    <a:pt x="42" y="22"/>
                  </a:lnTo>
                  <a:lnTo>
                    <a:pt x="34" y="29"/>
                  </a:lnTo>
                  <a:lnTo>
                    <a:pt x="27" y="36"/>
                  </a:lnTo>
                  <a:lnTo>
                    <a:pt x="20" y="45"/>
                  </a:lnTo>
                  <a:lnTo>
                    <a:pt x="15" y="54"/>
                  </a:lnTo>
                  <a:lnTo>
                    <a:pt x="9" y="62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106"/>
                  </a:lnTo>
                  <a:lnTo>
                    <a:pt x="0" y="117"/>
                  </a:lnTo>
                  <a:lnTo>
                    <a:pt x="2" y="126"/>
                  </a:lnTo>
                  <a:lnTo>
                    <a:pt x="4" y="137"/>
                  </a:lnTo>
                  <a:lnTo>
                    <a:pt x="7" y="147"/>
                  </a:lnTo>
                  <a:lnTo>
                    <a:pt x="11" y="157"/>
                  </a:lnTo>
                  <a:lnTo>
                    <a:pt x="16" y="165"/>
                  </a:lnTo>
                  <a:lnTo>
                    <a:pt x="22" y="174"/>
                  </a:lnTo>
                  <a:lnTo>
                    <a:pt x="29" y="183"/>
                  </a:lnTo>
                  <a:lnTo>
                    <a:pt x="36" y="189"/>
                  </a:lnTo>
                  <a:lnTo>
                    <a:pt x="44" y="196"/>
                  </a:lnTo>
                  <a:lnTo>
                    <a:pt x="53" y="202"/>
                  </a:lnTo>
                  <a:lnTo>
                    <a:pt x="62" y="207"/>
                  </a:lnTo>
                  <a:lnTo>
                    <a:pt x="72" y="211"/>
                  </a:lnTo>
                  <a:lnTo>
                    <a:pt x="83" y="214"/>
                  </a:lnTo>
                  <a:lnTo>
                    <a:pt x="94" y="216"/>
                  </a:lnTo>
                  <a:lnTo>
                    <a:pt x="94" y="216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574676" y="1658938"/>
              <a:ext cx="163513" cy="763588"/>
            </a:xfrm>
            <a:custGeom>
              <a:avLst/>
              <a:gdLst>
                <a:gd name="T0" fmla="*/ 103 w 103"/>
                <a:gd name="T1" fmla="*/ 430 h 481"/>
                <a:gd name="T2" fmla="*/ 103 w 103"/>
                <a:gd name="T3" fmla="*/ 430 h 481"/>
                <a:gd name="T4" fmla="*/ 102 w 103"/>
                <a:gd name="T5" fmla="*/ 440 h 481"/>
                <a:gd name="T6" fmla="*/ 99 w 103"/>
                <a:gd name="T7" fmla="*/ 450 h 481"/>
                <a:gd name="T8" fmla="*/ 94 w 103"/>
                <a:gd name="T9" fmla="*/ 458 h 481"/>
                <a:gd name="T10" fmla="*/ 88 w 103"/>
                <a:gd name="T11" fmla="*/ 466 h 481"/>
                <a:gd name="T12" fmla="*/ 80 w 103"/>
                <a:gd name="T13" fmla="*/ 472 h 481"/>
                <a:gd name="T14" fmla="*/ 71 w 103"/>
                <a:gd name="T15" fmla="*/ 477 h 481"/>
                <a:gd name="T16" fmla="*/ 62 w 103"/>
                <a:gd name="T17" fmla="*/ 480 h 481"/>
                <a:gd name="T18" fmla="*/ 52 w 103"/>
                <a:gd name="T19" fmla="*/ 481 h 481"/>
                <a:gd name="T20" fmla="*/ 52 w 103"/>
                <a:gd name="T21" fmla="*/ 481 h 481"/>
                <a:gd name="T22" fmla="*/ 52 w 103"/>
                <a:gd name="T23" fmla="*/ 481 h 481"/>
                <a:gd name="T24" fmla="*/ 41 w 103"/>
                <a:gd name="T25" fmla="*/ 480 h 481"/>
                <a:gd name="T26" fmla="*/ 31 w 103"/>
                <a:gd name="T27" fmla="*/ 477 h 481"/>
                <a:gd name="T28" fmla="*/ 23 w 103"/>
                <a:gd name="T29" fmla="*/ 472 h 481"/>
                <a:gd name="T30" fmla="*/ 15 w 103"/>
                <a:gd name="T31" fmla="*/ 466 h 481"/>
                <a:gd name="T32" fmla="*/ 9 w 103"/>
                <a:gd name="T33" fmla="*/ 458 h 481"/>
                <a:gd name="T34" fmla="*/ 4 w 103"/>
                <a:gd name="T35" fmla="*/ 450 h 481"/>
                <a:gd name="T36" fmla="*/ 1 w 103"/>
                <a:gd name="T37" fmla="*/ 440 h 481"/>
                <a:gd name="T38" fmla="*/ 0 w 103"/>
                <a:gd name="T39" fmla="*/ 430 h 481"/>
                <a:gd name="T40" fmla="*/ 0 w 103"/>
                <a:gd name="T41" fmla="*/ 51 h 481"/>
                <a:gd name="T42" fmla="*/ 0 w 103"/>
                <a:gd name="T43" fmla="*/ 51 h 481"/>
                <a:gd name="T44" fmla="*/ 1 w 103"/>
                <a:gd name="T45" fmla="*/ 41 h 481"/>
                <a:gd name="T46" fmla="*/ 4 w 103"/>
                <a:gd name="T47" fmla="*/ 31 h 481"/>
                <a:gd name="T48" fmla="*/ 9 w 103"/>
                <a:gd name="T49" fmla="*/ 23 h 481"/>
                <a:gd name="T50" fmla="*/ 15 w 103"/>
                <a:gd name="T51" fmla="*/ 15 h 481"/>
                <a:gd name="T52" fmla="*/ 23 w 103"/>
                <a:gd name="T53" fmla="*/ 9 h 481"/>
                <a:gd name="T54" fmla="*/ 31 w 103"/>
                <a:gd name="T55" fmla="*/ 4 h 481"/>
                <a:gd name="T56" fmla="*/ 41 w 103"/>
                <a:gd name="T57" fmla="*/ 1 h 481"/>
                <a:gd name="T58" fmla="*/ 52 w 103"/>
                <a:gd name="T59" fmla="*/ 0 h 481"/>
                <a:gd name="T60" fmla="*/ 52 w 103"/>
                <a:gd name="T61" fmla="*/ 0 h 481"/>
                <a:gd name="T62" fmla="*/ 52 w 103"/>
                <a:gd name="T63" fmla="*/ 0 h 481"/>
                <a:gd name="T64" fmla="*/ 62 w 103"/>
                <a:gd name="T65" fmla="*/ 1 h 481"/>
                <a:gd name="T66" fmla="*/ 71 w 103"/>
                <a:gd name="T67" fmla="*/ 4 h 481"/>
                <a:gd name="T68" fmla="*/ 80 w 103"/>
                <a:gd name="T69" fmla="*/ 9 h 481"/>
                <a:gd name="T70" fmla="*/ 88 w 103"/>
                <a:gd name="T71" fmla="*/ 15 h 481"/>
                <a:gd name="T72" fmla="*/ 94 w 103"/>
                <a:gd name="T73" fmla="*/ 23 h 481"/>
                <a:gd name="T74" fmla="*/ 99 w 103"/>
                <a:gd name="T75" fmla="*/ 31 h 481"/>
                <a:gd name="T76" fmla="*/ 102 w 103"/>
                <a:gd name="T77" fmla="*/ 41 h 481"/>
                <a:gd name="T78" fmla="*/ 103 w 103"/>
                <a:gd name="T79" fmla="*/ 51 h 481"/>
                <a:gd name="T80" fmla="*/ 103 w 103"/>
                <a:gd name="T81" fmla="*/ 43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3" h="481">
                  <a:moveTo>
                    <a:pt x="103" y="430"/>
                  </a:moveTo>
                  <a:lnTo>
                    <a:pt x="103" y="430"/>
                  </a:lnTo>
                  <a:lnTo>
                    <a:pt x="102" y="440"/>
                  </a:lnTo>
                  <a:lnTo>
                    <a:pt x="99" y="450"/>
                  </a:lnTo>
                  <a:lnTo>
                    <a:pt x="94" y="458"/>
                  </a:lnTo>
                  <a:lnTo>
                    <a:pt x="88" y="466"/>
                  </a:lnTo>
                  <a:lnTo>
                    <a:pt x="80" y="472"/>
                  </a:lnTo>
                  <a:lnTo>
                    <a:pt x="71" y="477"/>
                  </a:lnTo>
                  <a:lnTo>
                    <a:pt x="62" y="480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41" y="480"/>
                  </a:lnTo>
                  <a:lnTo>
                    <a:pt x="31" y="477"/>
                  </a:lnTo>
                  <a:lnTo>
                    <a:pt x="23" y="472"/>
                  </a:lnTo>
                  <a:lnTo>
                    <a:pt x="15" y="466"/>
                  </a:lnTo>
                  <a:lnTo>
                    <a:pt x="9" y="458"/>
                  </a:lnTo>
                  <a:lnTo>
                    <a:pt x="4" y="450"/>
                  </a:lnTo>
                  <a:lnTo>
                    <a:pt x="1" y="440"/>
                  </a:lnTo>
                  <a:lnTo>
                    <a:pt x="0" y="430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41"/>
                  </a:lnTo>
                  <a:lnTo>
                    <a:pt x="4" y="31"/>
                  </a:lnTo>
                  <a:lnTo>
                    <a:pt x="9" y="23"/>
                  </a:lnTo>
                  <a:lnTo>
                    <a:pt x="15" y="15"/>
                  </a:lnTo>
                  <a:lnTo>
                    <a:pt x="23" y="9"/>
                  </a:lnTo>
                  <a:lnTo>
                    <a:pt x="31" y="4"/>
                  </a:lnTo>
                  <a:lnTo>
                    <a:pt x="41" y="1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62" y="1"/>
                  </a:lnTo>
                  <a:lnTo>
                    <a:pt x="71" y="4"/>
                  </a:lnTo>
                  <a:lnTo>
                    <a:pt x="80" y="9"/>
                  </a:lnTo>
                  <a:lnTo>
                    <a:pt x="88" y="15"/>
                  </a:lnTo>
                  <a:lnTo>
                    <a:pt x="94" y="23"/>
                  </a:lnTo>
                  <a:lnTo>
                    <a:pt x="99" y="31"/>
                  </a:lnTo>
                  <a:lnTo>
                    <a:pt x="102" y="41"/>
                  </a:lnTo>
                  <a:lnTo>
                    <a:pt x="103" y="51"/>
                  </a:lnTo>
                  <a:lnTo>
                    <a:pt x="103" y="430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798513" y="1658938"/>
              <a:ext cx="161925" cy="763588"/>
            </a:xfrm>
            <a:custGeom>
              <a:avLst/>
              <a:gdLst>
                <a:gd name="T0" fmla="*/ 102 w 102"/>
                <a:gd name="T1" fmla="*/ 430 h 481"/>
                <a:gd name="T2" fmla="*/ 102 w 102"/>
                <a:gd name="T3" fmla="*/ 430 h 481"/>
                <a:gd name="T4" fmla="*/ 100 w 102"/>
                <a:gd name="T5" fmla="*/ 440 h 481"/>
                <a:gd name="T6" fmla="*/ 98 w 102"/>
                <a:gd name="T7" fmla="*/ 450 h 481"/>
                <a:gd name="T8" fmla="*/ 93 w 102"/>
                <a:gd name="T9" fmla="*/ 458 h 481"/>
                <a:gd name="T10" fmla="*/ 87 w 102"/>
                <a:gd name="T11" fmla="*/ 466 h 481"/>
                <a:gd name="T12" fmla="*/ 80 w 102"/>
                <a:gd name="T13" fmla="*/ 472 h 481"/>
                <a:gd name="T14" fmla="*/ 71 w 102"/>
                <a:gd name="T15" fmla="*/ 477 h 481"/>
                <a:gd name="T16" fmla="*/ 61 w 102"/>
                <a:gd name="T17" fmla="*/ 480 h 481"/>
                <a:gd name="T18" fmla="*/ 51 w 102"/>
                <a:gd name="T19" fmla="*/ 481 h 481"/>
                <a:gd name="T20" fmla="*/ 51 w 102"/>
                <a:gd name="T21" fmla="*/ 481 h 481"/>
                <a:gd name="T22" fmla="*/ 51 w 102"/>
                <a:gd name="T23" fmla="*/ 481 h 481"/>
                <a:gd name="T24" fmla="*/ 41 w 102"/>
                <a:gd name="T25" fmla="*/ 480 h 481"/>
                <a:gd name="T26" fmla="*/ 31 w 102"/>
                <a:gd name="T27" fmla="*/ 477 h 481"/>
                <a:gd name="T28" fmla="*/ 22 w 102"/>
                <a:gd name="T29" fmla="*/ 472 h 481"/>
                <a:gd name="T30" fmla="*/ 15 w 102"/>
                <a:gd name="T31" fmla="*/ 466 h 481"/>
                <a:gd name="T32" fmla="*/ 8 w 102"/>
                <a:gd name="T33" fmla="*/ 458 h 481"/>
                <a:gd name="T34" fmla="*/ 4 w 102"/>
                <a:gd name="T35" fmla="*/ 450 h 481"/>
                <a:gd name="T36" fmla="*/ 1 w 102"/>
                <a:gd name="T37" fmla="*/ 440 h 481"/>
                <a:gd name="T38" fmla="*/ 0 w 102"/>
                <a:gd name="T39" fmla="*/ 430 h 481"/>
                <a:gd name="T40" fmla="*/ 0 w 102"/>
                <a:gd name="T41" fmla="*/ 51 h 481"/>
                <a:gd name="T42" fmla="*/ 0 w 102"/>
                <a:gd name="T43" fmla="*/ 51 h 481"/>
                <a:gd name="T44" fmla="*/ 1 w 102"/>
                <a:gd name="T45" fmla="*/ 41 h 481"/>
                <a:gd name="T46" fmla="*/ 4 w 102"/>
                <a:gd name="T47" fmla="*/ 31 h 481"/>
                <a:gd name="T48" fmla="*/ 8 w 102"/>
                <a:gd name="T49" fmla="*/ 23 h 481"/>
                <a:gd name="T50" fmla="*/ 15 w 102"/>
                <a:gd name="T51" fmla="*/ 15 h 481"/>
                <a:gd name="T52" fmla="*/ 22 w 102"/>
                <a:gd name="T53" fmla="*/ 9 h 481"/>
                <a:gd name="T54" fmla="*/ 31 w 102"/>
                <a:gd name="T55" fmla="*/ 4 h 481"/>
                <a:gd name="T56" fmla="*/ 41 w 102"/>
                <a:gd name="T57" fmla="*/ 1 h 481"/>
                <a:gd name="T58" fmla="*/ 51 w 102"/>
                <a:gd name="T59" fmla="*/ 0 h 481"/>
                <a:gd name="T60" fmla="*/ 51 w 102"/>
                <a:gd name="T61" fmla="*/ 0 h 481"/>
                <a:gd name="T62" fmla="*/ 51 w 102"/>
                <a:gd name="T63" fmla="*/ 0 h 481"/>
                <a:gd name="T64" fmla="*/ 61 w 102"/>
                <a:gd name="T65" fmla="*/ 1 h 481"/>
                <a:gd name="T66" fmla="*/ 71 w 102"/>
                <a:gd name="T67" fmla="*/ 4 h 481"/>
                <a:gd name="T68" fmla="*/ 80 w 102"/>
                <a:gd name="T69" fmla="*/ 9 h 481"/>
                <a:gd name="T70" fmla="*/ 87 w 102"/>
                <a:gd name="T71" fmla="*/ 15 h 481"/>
                <a:gd name="T72" fmla="*/ 93 w 102"/>
                <a:gd name="T73" fmla="*/ 23 h 481"/>
                <a:gd name="T74" fmla="*/ 98 w 102"/>
                <a:gd name="T75" fmla="*/ 31 h 481"/>
                <a:gd name="T76" fmla="*/ 100 w 102"/>
                <a:gd name="T77" fmla="*/ 41 h 481"/>
                <a:gd name="T78" fmla="*/ 102 w 102"/>
                <a:gd name="T79" fmla="*/ 51 h 481"/>
                <a:gd name="T80" fmla="*/ 102 w 102"/>
                <a:gd name="T81" fmla="*/ 43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2" h="481">
                  <a:moveTo>
                    <a:pt x="102" y="430"/>
                  </a:moveTo>
                  <a:lnTo>
                    <a:pt x="102" y="430"/>
                  </a:lnTo>
                  <a:lnTo>
                    <a:pt x="100" y="440"/>
                  </a:lnTo>
                  <a:lnTo>
                    <a:pt x="98" y="450"/>
                  </a:lnTo>
                  <a:lnTo>
                    <a:pt x="93" y="458"/>
                  </a:lnTo>
                  <a:lnTo>
                    <a:pt x="87" y="466"/>
                  </a:lnTo>
                  <a:lnTo>
                    <a:pt x="80" y="472"/>
                  </a:lnTo>
                  <a:lnTo>
                    <a:pt x="71" y="477"/>
                  </a:lnTo>
                  <a:lnTo>
                    <a:pt x="61" y="480"/>
                  </a:lnTo>
                  <a:lnTo>
                    <a:pt x="51" y="481"/>
                  </a:lnTo>
                  <a:lnTo>
                    <a:pt x="51" y="481"/>
                  </a:lnTo>
                  <a:lnTo>
                    <a:pt x="51" y="481"/>
                  </a:lnTo>
                  <a:lnTo>
                    <a:pt x="41" y="480"/>
                  </a:lnTo>
                  <a:lnTo>
                    <a:pt x="31" y="477"/>
                  </a:lnTo>
                  <a:lnTo>
                    <a:pt x="22" y="472"/>
                  </a:lnTo>
                  <a:lnTo>
                    <a:pt x="15" y="466"/>
                  </a:lnTo>
                  <a:lnTo>
                    <a:pt x="8" y="458"/>
                  </a:lnTo>
                  <a:lnTo>
                    <a:pt x="4" y="450"/>
                  </a:lnTo>
                  <a:lnTo>
                    <a:pt x="1" y="440"/>
                  </a:lnTo>
                  <a:lnTo>
                    <a:pt x="0" y="430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41"/>
                  </a:lnTo>
                  <a:lnTo>
                    <a:pt x="4" y="31"/>
                  </a:lnTo>
                  <a:lnTo>
                    <a:pt x="8" y="23"/>
                  </a:lnTo>
                  <a:lnTo>
                    <a:pt x="15" y="15"/>
                  </a:lnTo>
                  <a:lnTo>
                    <a:pt x="22" y="9"/>
                  </a:lnTo>
                  <a:lnTo>
                    <a:pt x="31" y="4"/>
                  </a:lnTo>
                  <a:lnTo>
                    <a:pt x="41" y="1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61" y="1"/>
                  </a:lnTo>
                  <a:lnTo>
                    <a:pt x="71" y="4"/>
                  </a:lnTo>
                  <a:lnTo>
                    <a:pt x="80" y="9"/>
                  </a:lnTo>
                  <a:lnTo>
                    <a:pt x="87" y="15"/>
                  </a:lnTo>
                  <a:lnTo>
                    <a:pt x="93" y="23"/>
                  </a:lnTo>
                  <a:lnTo>
                    <a:pt x="98" y="31"/>
                  </a:lnTo>
                  <a:lnTo>
                    <a:pt x="100" y="41"/>
                  </a:lnTo>
                  <a:lnTo>
                    <a:pt x="102" y="51"/>
                  </a:lnTo>
                  <a:lnTo>
                    <a:pt x="102" y="430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552451" y="1119188"/>
              <a:ext cx="565150" cy="668338"/>
            </a:xfrm>
            <a:custGeom>
              <a:avLst/>
              <a:gdLst>
                <a:gd name="T0" fmla="*/ 266 w 356"/>
                <a:gd name="T1" fmla="*/ 369 h 421"/>
                <a:gd name="T2" fmla="*/ 262 w 356"/>
                <a:gd name="T3" fmla="*/ 388 h 421"/>
                <a:gd name="T4" fmla="*/ 253 w 356"/>
                <a:gd name="T5" fmla="*/ 402 h 421"/>
                <a:gd name="T6" fmla="*/ 242 w 356"/>
                <a:gd name="T7" fmla="*/ 412 h 421"/>
                <a:gd name="T8" fmla="*/ 228 w 356"/>
                <a:gd name="T9" fmla="*/ 418 h 421"/>
                <a:gd name="T10" fmla="*/ 213 w 356"/>
                <a:gd name="T11" fmla="*/ 420 h 421"/>
                <a:gd name="T12" fmla="*/ 175 w 356"/>
                <a:gd name="T13" fmla="*/ 420 h 421"/>
                <a:gd name="T14" fmla="*/ 110 w 356"/>
                <a:gd name="T15" fmla="*/ 412 h 421"/>
                <a:gd name="T16" fmla="*/ 90 w 356"/>
                <a:gd name="T17" fmla="*/ 408 h 421"/>
                <a:gd name="T18" fmla="*/ 53 w 356"/>
                <a:gd name="T19" fmla="*/ 399 h 421"/>
                <a:gd name="T20" fmla="*/ 38 w 356"/>
                <a:gd name="T21" fmla="*/ 392 h 421"/>
                <a:gd name="T22" fmla="*/ 26 w 356"/>
                <a:gd name="T23" fmla="*/ 382 h 421"/>
                <a:gd name="T24" fmla="*/ 18 w 356"/>
                <a:gd name="T25" fmla="*/ 370 h 421"/>
                <a:gd name="T26" fmla="*/ 14 w 356"/>
                <a:gd name="T27" fmla="*/ 355 h 421"/>
                <a:gd name="T28" fmla="*/ 15 w 356"/>
                <a:gd name="T29" fmla="*/ 336 h 421"/>
                <a:gd name="T30" fmla="*/ 48 w 356"/>
                <a:gd name="T31" fmla="*/ 93 h 421"/>
                <a:gd name="T32" fmla="*/ 25 w 356"/>
                <a:gd name="T33" fmla="*/ 75 h 421"/>
                <a:gd name="T34" fmla="*/ 11 w 356"/>
                <a:gd name="T35" fmla="*/ 59 h 421"/>
                <a:gd name="T36" fmla="*/ 2 w 356"/>
                <a:gd name="T37" fmla="*/ 46 h 421"/>
                <a:gd name="T38" fmla="*/ 0 w 356"/>
                <a:gd name="T39" fmla="*/ 35 h 421"/>
                <a:gd name="T40" fmla="*/ 2 w 356"/>
                <a:gd name="T41" fmla="*/ 26 h 421"/>
                <a:gd name="T42" fmla="*/ 9 w 356"/>
                <a:gd name="T43" fmla="*/ 18 h 421"/>
                <a:gd name="T44" fmla="*/ 19 w 356"/>
                <a:gd name="T45" fmla="*/ 12 h 421"/>
                <a:gd name="T46" fmla="*/ 49 w 356"/>
                <a:gd name="T47" fmla="*/ 3 h 421"/>
                <a:gd name="T48" fmla="*/ 84 w 356"/>
                <a:gd name="T49" fmla="*/ 0 h 421"/>
                <a:gd name="T50" fmla="*/ 137 w 356"/>
                <a:gd name="T51" fmla="*/ 0 h 421"/>
                <a:gd name="T52" fmla="*/ 209 w 356"/>
                <a:gd name="T53" fmla="*/ 9 h 421"/>
                <a:gd name="T54" fmla="*/ 235 w 356"/>
                <a:gd name="T55" fmla="*/ 13 h 421"/>
                <a:gd name="T56" fmla="*/ 285 w 356"/>
                <a:gd name="T57" fmla="*/ 25 h 421"/>
                <a:gd name="T58" fmla="*/ 316 w 356"/>
                <a:gd name="T59" fmla="*/ 36 h 421"/>
                <a:gd name="T60" fmla="*/ 342 w 356"/>
                <a:gd name="T61" fmla="*/ 49 h 421"/>
                <a:gd name="T62" fmla="*/ 353 w 356"/>
                <a:gd name="T63" fmla="*/ 58 h 421"/>
                <a:gd name="T64" fmla="*/ 356 w 356"/>
                <a:gd name="T65" fmla="*/ 66 h 421"/>
                <a:gd name="T66" fmla="*/ 354 w 356"/>
                <a:gd name="T67" fmla="*/ 72 h 421"/>
                <a:gd name="T68" fmla="*/ 347 w 356"/>
                <a:gd name="T69" fmla="*/ 80 h 421"/>
                <a:gd name="T70" fmla="*/ 334 w 356"/>
                <a:gd name="T71" fmla="*/ 88 h 421"/>
                <a:gd name="T72" fmla="*/ 302 w 356"/>
                <a:gd name="T73" fmla="*/ 98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6" h="421">
                  <a:moveTo>
                    <a:pt x="266" y="369"/>
                  </a:moveTo>
                  <a:lnTo>
                    <a:pt x="266" y="369"/>
                  </a:lnTo>
                  <a:lnTo>
                    <a:pt x="264" y="379"/>
                  </a:lnTo>
                  <a:lnTo>
                    <a:pt x="262" y="388"/>
                  </a:lnTo>
                  <a:lnTo>
                    <a:pt x="258" y="395"/>
                  </a:lnTo>
                  <a:lnTo>
                    <a:pt x="253" y="402"/>
                  </a:lnTo>
                  <a:lnTo>
                    <a:pt x="248" y="407"/>
                  </a:lnTo>
                  <a:lnTo>
                    <a:pt x="242" y="412"/>
                  </a:lnTo>
                  <a:lnTo>
                    <a:pt x="236" y="415"/>
                  </a:lnTo>
                  <a:lnTo>
                    <a:pt x="228" y="418"/>
                  </a:lnTo>
                  <a:lnTo>
                    <a:pt x="221" y="419"/>
                  </a:lnTo>
                  <a:lnTo>
                    <a:pt x="213" y="420"/>
                  </a:lnTo>
                  <a:lnTo>
                    <a:pt x="195" y="421"/>
                  </a:lnTo>
                  <a:lnTo>
                    <a:pt x="175" y="420"/>
                  </a:lnTo>
                  <a:lnTo>
                    <a:pt x="154" y="417"/>
                  </a:lnTo>
                  <a:lnTo>
                    <a:pt x="110" y="412"/>
                  </a:lnTo>
                  <a:lnTo>
                    <a:pt x="110" y="412"/>
                  </a:lnTo>
                  <a:lnTo>
                    <a:pt x="90" y="408"/>
                  </a:lnTo>
                  <a:lnTo>
                    <a:pt x="70" y="404"/>
                  </a:lnTo>
                  <a:lnTo>
                    <a:pt x="53" y="399"/>
                  </a:lnTo>
                  <a:lnTo>
                    <a:pt x="45" y="395"/>
                  </a:lnTo>
                  <a:lnTo>
                    <a:pt x="38" y="392"/>
                  </a:lnTo>
                  <a:lnTo>
                    <a:pt x="31" y="388"/>
                  </a:lnTo>
                  <a:lnTo>
                    <a:pt x="26" y="382"/>
                  </a:lnTo>
                  <a:lnTo>
                    <a:pt x="22" y="377"/>
                  </a:lnTo>
                  <a:lnTo>
                    <a:pt x="18" y="370"/>
                  </a:lnTo>
                  <a:lnTo>
                    <a:pt x="16" y="363"/>
                  </a:lnTo>
                  <a:lnTo>
                    <a:pt x="14" y="355"/>
                  </a:lnTo>
                  <a:lnTo>
                    <a:pt x="14" y="345"/>
                  </a:lnTo>
                  <a:lnTo>
                    <a:pt x="15" y="336"/>
                  </a:lnTo>
                  <a:lnTo>
                    <a:pt x="48" y="93"/>
                  </a:lnTo>
                  <a:lnTo>
                    <a:pt x="48" y="93"/>
                  </a:lnTo>
                  <a:lnTo>
                    <a:pt x="36" y="83"/>
                  </a:lnTo>
                  <a:lnTo>
                    <a:pt x="25" y="75"/>
                  </a:lnTo>
                  <a:lnTo>
                    <a:pt x="17" y="67"/>
                  </a:lnTo>
                  <a:lnTo>
                    <a:pt x="11" y="59"/>
                  </a:lnTo>
                  <a:lnTo>
                    <a:pt x="5" y="53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5" y="22"/>
                  </a:lnTo>
                  <a:lnTo>
                    <a:pt x="9" y="18"/>
                  </a:lnTo>
                  <a:lnTo>
                    <a:pt x="14" y="15"/>
                  </a:lnTo>
                  <a:lnTo>
                    <a:pt x="19" y="12"/>
                  </a:lnTo>
                  <a:lnTo>
                    <a:pt x="33" y="7"/>
                  </a:lnTo>
                  <a:lnTo>
                    <a:pt x="49" y="3"/>
                  </a:lnTo>
                  <a:lnTo>
                    <a:pt x="66" y="1"/>
                  </a:lnTo>
                  <a:lnTo>
                    <a:pt x="84" y="0"/>
                  </a:lnTo>
                  <a:lnTo>
                    <a:pt x="103" y="0"/>
                  </a:lnTo>
                  <a:lnTo>
                    <a:pt x="137" y="0"/>
                  </a:lnTo>
                  <a:lnTo>
                    <a:pt x="164" y="3"/>
                  </a:lnTo>
                  <a:lnTo>
                    <a:pt x="209" y="9"/>
                  </a:lnTo>
                  <a:lnTo>
                    <a:pt x="209" y="9"/>
                  </a:lnTo>
                  <a:lnTo>
                    <a:pt x="235" y="13"/>
                  </a:lnTo>
                  <a:lnTo>
                    <a:pt x="267" y="20"/>
                  </a:lnTo>
                  <a:lnTo>
                    <a:pt x="285" y="25"/>
                  </a:lnTo>
                  <a:lnTo>
                    <a:pt x="301" y="30"/>
                  </a:lnTo>
                  <a:lnTo>
                    <a:pt x="316" y="36"/>
                  </a:lnTo>
                  <a:lnTo>
                    <a:pt x="330" y="42"/>
                  </a:lnTo>
                  <a:lnTo>
                    <a:pt x="342" y="49"/>
                  </a:lnTo>
                  <a:lnTo>
                    <a:pt x="351" y="55"/>
                  </a:lnTo>
                  <a:lnTo>
                    <a:pt x="353" y="58"/>
                  </a:lnTo>
                  <a:lnTo>
                    <a:pt x="355" y="62"/>
                  </a:lnTo>
                  <a:lnTo>
                    <a:pt x="356" y="66"/>
                  </a:lnTo>
                  <a:lnTo>
                    <a:pt x="356" y="69"/>
                  </a:lnTo>
                  <a:lnTo>
                    <a:pt x="354" y="72"/>
                  </a:lnTo>
                  <a:lnTo>
                    <a:pt x="352" y="77"/>
                  </a:lnTo>
                  <a:lnTo>
                    <a:pt x="347" y="80"/>
                  </a:lnTo>
                  <a:lnTo>
                    <a:pt x="341" y="84"/>
                  </a:lnTo>
                  <a:lnTo>
                    <a:pt x="334" y="88"/>
                  </a:lnTo>
                  <a:lnTo>
                    <a:pt x="326" y="91"/>
                  </a:lnTo>
                  <a:lnTo>
                    <a:pt x="302" y="98"/>
                  </a:lnTo>
                  <a:lnTo>
                    <a:pt x="266" y="369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1743076" y="725488"/>
              <a:ext cx="790575" cy="601663"/>
            </a:xfrm>
            <a:custGeom>
              <a:avLst/>
              <a:gdLst>
                <a:gd name="T0" fmla="*/ 498 w 498"/>
                <a:gd name="T1" fmla="*/ 21 h 379"/>
                <a:gd name="T2" fmla="*/ 497 w 498"/>
                <a:gd name="T3" fmla="*/ 19 h 379"/>
                <a:gd name="T4" fmla="*/ 496 w 498"/>
                <a:gd name="T5" fmla="*/ 16 h 379"/>
                <a:gd name="T6" fmla="*/ 495 w 498"/>
                <a:gd name="T7" fmla="*/ 14 h 379"/>
                <a:gd name="T8" fmla="*/ 494 w 498"/>
                <a:gd name="T9" fmla="*/ 12 h 379"/>
                <a:gd name="T10" fmla="*/ 487 w 498"/>
                <a:gd name="T11" fmla="*/ 4 h 379"/>
                <a:gd name="T12" fmla="*/ 485 w 498"/>
                <a:gd name="T13" fmla="*/ 3 h 379"/>
                <a:gd name="T14" fmla="*/ 482 w 498"/>
                <a:gd name="T15" fmla="*/ 2 h 379"/>
                <a:gd name="T16" fmla="*/ 480 w 498"/>
                <a:gd name="T17" fmla="*/ 1 h 379"/>
                <a:gd name="T18" fmla="*/ 478 w 498"/>
                <a:gd name="T19" fmla="*/ 1 h 379"/>
                <a:gd name="T20" fmla="*/ 472 w 498"/>
                <a:gd name="T21" fmla="*/ 0 h 379"/>
                <a:gd name="T22" fmla="*/ 355 w 498"/>
                <a:gd name="T23" fmla="*/ 0 h 379"/>
                <a:gd name="T24" fmla="*/ 346 w 498"/>
                <a:gd name="T25" fmla="*/ 2 h 379"/>
                <a:gd name="T26" fmla="*/ 337 w 498"/>
                <a:gd name="T27" fmla="*/ 7 h 379"/>
                <a:gd name="T28" fmla="*/ 331 w 498"/>
                <a:gd name="T29" fmla="*/ 16 h 379"/>
                <a:gd name="T30" fmla="*/ 329 w 498"/>
                <a:gd name="T31" fmla="*/ 27 h 379"/>
                <a:gd name="T32" fmla="*/ 329 w 498"/>
                <a:gd name="T33" fmla="*/ 31 h 379"/>
                <a:gd name="T34" fmla="*/ 334 w 498"/>
                <a:gd name="T35" fmla="*/ 41 h 379"/>
                <a:gd name="T36" fmla="*/ 340 w 498"/>
                <a:gd name="T37" fmla="*/ 49 h 379"/>
                <a:gd name="T38" fmla="*/ 350 w 498"/>
                <a:gd name="T39" fmla="*/ 52 h 379"/>
                <a:gd name="T40" fmla="*/ 408 w 498"/>
                <a:gd name="T41" fmla="*/ 53 h 379"/>
                <a:gd name="T42" fmla="*/ 189 w 498"/>
                <a:gd name="T43" fmla="*/ 164 h 379"/>
                <a:gd name="T44" fmla="*/ 187 w 498"/>
                <a:gd name="T45" fmla="*/ 164 h 379"/>
                <a:gd name="T46" fmla="*/ 186 w 498"/>
                <a:gd name="T47" fmla="*/ 164 h 379"/>
                <a:gd name="T48" fmla="*/ 183 w 498"/>
                <a:gd name="T49" fmla="*/ 166 h 379"/>
                <a:gd name="T50" fmla="*/ 183 w 498"/>
                <a:gd name="T51" fmla="*/ 166 h 379"/>
                <a:gd name="T52" fmla="*/ 172 w 498"/>
                <a:gd name="T53" fmla="*/ 169 h 379"/>
                <a:gd name="T54" fmla="*/ 165 w 498"/>
                <a:gd name="T55" fmla="*/ 177 h 379"/>
                <a:gd name="T56" fmla="*/ 9 w 498"/>
                <a:gd name="T57" fmla="*/ 333 h 379"/>
                <a:gd name="T58" fmla="*/ 2 w 498"/>
                <a:gd name="T59" fmla="*/ 342 h 379"/>
                <a:gd name="T60" fmla="*/ 0 w 498"/>
                <a:gd name="T61" fmla="*/ 352 h 379"/>
                <a:gd name="T62" fmla="*/ 2 w 498"/>
                <a:gd name="T63" fmla="*/ 363 h 379"/>
                <a:gd name="T64" fmla="*/ 9 w 498"/>
                <a:gd name="T65" fmla="*/ 371 h 379"/>
                <a:gd name="T66" fmla="*/ 12 w 498"/>
                <a:gd name="T67" fmla="*/ 375 h 379"/>
                <a:gd name="T68" fmla="*/ 22 w 498"/>
                <a:gd name="T69" fmla="*/ 378 h 379"/>
                <a:gd name="T70" fmla="*/ 27 w 498"/>
                <a:gd name="T71" fmla="*/ 379 h 379"/>
                <a:gd name="T72" fmla="*/ 37 w 498"/>
                <a:gd name="T73" fmla="*/ 377 h 379"/>
                <a:gd name="T74" fmla="*/ 46 w 498"/>
                <a:gd name="T75" fmla="*/ 371 h 379"/>
                <a:gd name="T76" fmla="*/ 313 w 498"/>
                <a:gd name="T77" fmla="*/ 216 h 379"/>
                <a:gd name="T78" fmla="*/ 313 w 498"/>
                <a:gd name="T79" fmla="*/ 216 h 379"/>
                <a:gd name="T80" fmla="*/ 314 w 498"/>
                <a:gd name="T81" fmla="*/ 216 h 379"/>
                <a:gd name="T82" fmla="*/ 315 w 498"/>
                <a:gd name="T83" fmla="*/ 216 h 379"/>
                <a:gd name="T84" fmla="*/ 315 w 498"/>
                <a:gd name="T85" fmla="*/ 216 h 379"/>
                <a:gd name="T86" fmla="*/ 320 w 498"/>
                <a:gd name="T87" fmla="*/ 216 h 379"/>
                <a:gd name="T88" fmla="*/ 328 w 498"/>
                <a:gd name="T89" fmla="*/ 212 h 379"/>
                <a:gd name="T90" fmla="*/ 336 w 498"/>
                <a:gd name="T91" fmla="*/ 206 h 379"/>
                <a:gd name="T92" fmla="*/ 446 w 498"/>
                <a:gd name="T93" fmla="*/ 131 h 379"/>
                <a:gd name="T94" fmla="*/ 446 w 498"/>
                <a:gd name="T95" fmla="*/ 135 h 379"/>
                <a:gd name="T96" fmla="*/ 451 w 498"/>
                <a:gd name="T97" fmla="*/ 145 h 379"/>
                <a:gd name="T98" fmla="*/ 457 w 498"/>
                <a:gd name="T99" fmla="*/ 153 h 379"/>
                <a:gd name="T100" fmla="*/ 467 w 498"/>
                <a:gd name="T101" fmla="*/ 156 h 379"/>
                <a:gd name="T102" fmla="*/ 472 w 498"/>
                <a:gd name="T103" fmla="*/ 157 h 379"/>
                <a:gd name="T104" fmla="*/ 483 w 498"/>
                <a:gd name="T105" fmla="*/ 155 h 379"/>
                <a:gd name="T106" fmla="*/ 491 w 498"/>
                <a:gd name="T107" fmla="*/ 149 h 379"/>
                <a:gd name="T108" fmla="*/ 496 w 498"/>
                <a:gd name="T109" fmla="*/ 141 h 379"/>
                <a:gd name="T110" fmla="*/ 498 w 498"/>
                <a:gd name="T111" fmla="*/ 131 h 379"/>
                <a:gd name="T112" fmla="*/ 498 w 498"/>
                <a:gd name="T113" fmla="*/ 27 h 379"/>
                <a:gd name="T114" fmla="*/ 498 w 498"/>
                <a:gd name="T115" fmla="*/ 21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8" h="379">
                  <a:moveTo>
                    <a:pt x="498" y="21"/>
                  </a:moveTo>
                  <a:lnTo>
                    <a:pt x="498" y="21"/>
                  </a:lnTo>
                  <a:lnTo>
                    <a:pt x="497" y="19"/>
                  </a:lnTo>
                  <a:lnTo>
                    <a:pt x="497" y="19"/>
                  </a:lnTo>
                  <a:lnTo>
                    <a:pt x="496" y="16"/>
                  </a:lnTo>
                  <a:lnTo>
                    <a:pt x="496" y="16"/>
                  </a:lnTo>
                  <a:lnTo>
                    <a:pt x="495" y="14"/>
                  </a:lnTo>
                  <a:lnTo>
                    <a:pt x="495" y="14"/>
                  </a:lnTo>
                  <a:lnTo>
                    <a:pt x="494" y="12"/>
                  </a:lnTo>
                  <a:lnTo>
                    <a:pt x="494" y="12"/>
                  </a:lnTo>
                  <a:lnTo>
                    <a:pt x="491" y="7"/>
                  </a:lnTo>
                  <a:lnTo>
                    <a:pt x="487" y="4"/>
                  </a:lnTo>
                  <a:lnTo>
                    <a:pt x="487" y="4"/>
                  </a:lnTo>
                  <a:lnTo>
                    <a:pt x="485" y="3"/>
                  </a:lnTo>
                  <a:lnTo>
                    <a:pt x="485" y="3"/>
                  </a:lnTo>
                  <a:lnTo>
                    <a:pt x="482" y="2"/>
                  </a:lnTo>
                  <a:lnTo>
                    <a:pt x="482" y="2"/>
                  </a:lnTo>
                  <a:lnTo>
                    <a:pt x="480" y="1"/>
                  </a:lnTo>
                  <a:lnTo>
                    <a:pt x="480" y="1"/>
                  </a:lnTo>
                  <a:lnTo>
                    <a:pt x="478" y="1"/>
                  </a:lnTo>
                  <a:lnTo>
                    <a:pt x="478" y="1"/>
                  </a:lnTo>
                  <a:lnTo>
                    <a:pt x="472" y="0"/>
                  </a:lnTo>
                  <a:lnTo>
                    <a:pt x="355" y="0"/>
                  </a:lnTo>
                  <a:lnTo>
                    <a:pt x="355" y="0"/>
                  </a:lnTo>
                  <a:lnTo>
                    <a:pt x="350" y="1"/>
                  </a:lnTo>
                  <a:lnTo>
                    <a:pt x="346" y="2"/>
                  </a:lnTo>
                  <a:lnTo>
                    <a:pt x="340" y="4"/>
                  </a:lnTo>
                  <a:lnTo>
                    <a:pt x="337" y="7"/>
                  </a:lnTo>
                  <a:lnTo>
                    <a:pt x="334" y="12"/>
                  </a:lnTo>
                  <a:lnTo>
                    <a:pt x="331" y="16"/>
                  </a:lnTo>
                  <a:lnTo>
                    <a:pt x="329" y="21"/>
                  </a:lnTo>
                  <a:lnTo>
                    <a:pt x="329" y="27"/>
                  </a:lnTo>
                  <a:lnTo>
                    <a:pt x="329" y="27"/>
                  </a:lnTo>
                  <a:lnTo>
                    <a:pt x="329" y="31"/>
                  </a:lnTo>
                  <a:lnTo>
                    <a:pt x="331" y="37"/>
                  </a:lnTo>
                  <a:lnTo>
                    <a:pt x="334" y="41"/>
                  </a:lnTo>
                  <a:lnTo>
                    <a:pt x="337" y="45"/>
                  </a:lnTo>
                  <a:lnTo>
                    <a:pt x="340" y="49"/>
                  </a:lnTo>
                  <a:lnTo>
                    <a:pt x="346" y="51"/>
                  </a:lnTo>
                  <a:lnTo>
                    <a:pt x="350" y="52"/>
                  </a:lnTo>
                  <a:lnTo>
                    <a:pt x="355" y="53"/>
                  </a:lnTo>
                  <a:lnTo>
                    <a:pt x="408" y="53"/>
                  </a:lnTo>
                  <a:lnTo>
                    <a:pt x="302" y="164"/>
                  </a:lnTo>
                  <a:lnTo>
                    <a:pt x="189" y="164"/>
                  </a:lnTo>
                  <a:lnTo>
                    <a:pt x="189" y="164"/>
                  </a:lnTo>
                  <a:lnTo>
                    <a:pt x="187" y="164"/>
                  </a:lnTo>
                  <a:lnTo>
                    <a:pt x="186" y="164"/>
                  </a:lnTo>
                  <a:lnTo>
                    <a:pt x="186" y="164"/>
                  </a:lnTo>
                  <a:lnTo>
                    <a:pt x="183" y="166"/>
                  </a:lnTo>
                  <a:lnTo>
                    <a:pt x="183" y="166"/>
                  </a:lnTo>
                  <a:lnTo>
                    <a:pt x="183" y="166"/>
                  </a:lnTo>
                  <a:lnTo>
                    <a:pt x="183" y="166"/>
                  </a:lnTo>
                  <a:lnTo>
                    <a:pt x="178" y="167"/>
                  </a:lnTo>
                  <a:lnTo>
                    <a:pt x="172" y="169"/>
                  </a:lnTo>
                  <a:lnTo>
                    <a:pt x="168" y="173"/>
                  </a:lnTo>
                  <a:lnTo>
                    <a:pt x="165" y="177"/>
                  </a:lnTo>
                  <a:lnTo>
                    <a:pt x="9" y="333"/>
                  </a:lnTo>
                  <a:lnTo>
                    <a:pt x="9" y="333"/>
                  </a:lnTo>
                  <a:lnTo>
                    <a:pt x="5" y="338"/>
                  </a:lnTo>
                  <a:lnTo>
                    <a:pt x="2" y="342"/>
                  </a:lnTo>
                  <a:lnTo>
                    <a:pt x="1" y="348"/>
                  </a:lnTo>
                  <a:lnTo>
                    <a:pt x="0" y="352"/>
                  </a:lnTo>
                  <a:lnTo>
                    <a:pt x="1" y="357"/>
                  </a:lnTo>
                  <a:lnTo>
                    <a:pt x="2" y="363"/>
                  </a:lnTo>
                  <a:lnTo>
                    <a:pt x="5" y="367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2" y="375"/>
                  </a:lnTo>
                  <a:lnTo>
                    <a:pt x="18" y="377"/>
                  </a:lnTo>
                  <a:lnTo>
                    <a:pt x="22" y="378"/>
                  </a:lnTo>
                  <a:lnTo>
                    <a:pt x="27" y="379"/>
                  </a:lnTo>
                  <a:lnTo>
                    <a:pt x="27" y="379"/>
                  </a:lnTo>
                  <a:lnTo>
                    <a:pt x="32" y="378"/>
                  </a:lnTo>
                  <a:lnTo>
                    <a:pt x="37" y="377"/>
                  </a:lnTo>
                  <a:lnTo>
                    <a:pt x="41" y="375"/>
                  </a:lnTo>
                  <a:lnTo>
                    <a:pt x="46" y="371"/>
                  </a:lnTo>
                  <a:lnTo>
                    <a:pt x="199" y="218"/>
                  </a:lnTo>
                  <a:lnTo>
                    <a:pt x="313" y="216"/>
                  </a:lnTo>
                  <a:lnTo>
                    <a:pt x="313" y="216"/>
                  </a:lnTo>
                  <a:lnTo>
                    <a:pt x="313" y="216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5" y="216"/>
                  </a:lnTo>
                  <a:lnTo>
                    <a:pt x="315" y="216"/>
                  </a:lnTo>
                  <a:lnTo>
                    <a:pt x="315" y="216"/>
                  </a:lnTo>
                  <a:lnTo>
                    <a:pt x="315" y="216"/>
                  </a:lnTo>
                  <a:lnTo>
                    <a:pt x="320" y="216"/>
                  </a:lnTo>
                  <a:lnTo>
                    <a:pt x="320" y="216"/>
                  </a:lnTo>
                  <a:lnTo>
                    <a:pt x="324" y="214"/>
                  </a:lnTo>
                  <a:lnTo>
                    <a:pt x="328" y="212"/>
                  </a:lnTo>
                  <a:lnTo>
                    <a:pt x="333" y="209"/>
                  </a:lnTo>
                  <a:lnTo>
                    <a:pt x="336" y="206"/>
                  </a:lnTo>
                  <a:lnTo>
                    <a:pt x="446" y="90"/>
                  </a:lnTo>
                  <a:lnTo>
                    <a:pt x="446" y="131"/>
                  </a:lnTo>
                  <a:lnTo>
                    <a:pt x="446" y="131"/>
                  </a:lnTo>
                  <a:lnTo>
                    <a:pt x="446" y="135"/>
                  </a:lnTo>
                  <a:lnTo>
                    <a:pt x="448" y="141"/>
                  </a:lnTo>
                  <a:lnTo>
                    <a:pt x="451" y="145"/>
                  </a:lnTo>
                  <a:lnTo>
                    <a:pt x="454" y="149"/>
                  </a:lnTo>
                  <a:lnTo>
                    <a:pt x="457" y="153"/>
                  </a:lnTo>
                  <a:lnTo>
                    <a:pt x="462" y="155"/>
                  </a:lnTo>
                  <a:lnTo>
                    <a:pt x="467" y="156"/>
                  </a:lnTo>
                  <a:lnTo>
                    <a:pt x="472" y="157"/>
                  </a:lnTo>
                  <a:lnTo>
                    <a:pt x="472" y="157"/>
                  </a:lnTo>
                  <a:lnTo>
                    <a:pt x="478" y="156"/>
                  </a:lnTo>
                  <a:lnTo>
                    <a:pt x="483" y="155"/>
                  </a:lnTo>
                  <a:lnTo>
                    <a:pt x="487" y="153"/>
                  </a:lnTo>
                  <a:lnTo>
                    <a:pt x="491" y="149"/>
                  </a:lnTo>
                  <a:lnTo>
                    <a:pt x="494" y="145"/>
                  </a:lnTo>
                  <a:lnTo>
                    <a:pt x="496" y="141"/>
                  </a:lnTo>
                  <a:lnTo>
                    <a:pt x="498" y="135"/>
                  </a:lnTo>
                  <a:lnTo>
                    <a:pt x="498" y="131"/>
                  </a:lnTo>
                  <a:lnTo>
                    <a:pt x="498" y="27"/>
                  </a:lnTo>
                  <a:lnTo>
                    <a:pt x="498" y="27"/>
                  </a:lnTo>
                  <a:lnTo>
                    <a:pt x="498" y="21"/>
                  </a:lnTo>
                  <a:lnTo>
                    <a:pt x="498" y="21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1852613" y="1192213"/>
              <a:ext cx="128588" cy="133350"/>
            </a:xfrm>
            <a:custGeom>
              <a:avLst/>
              <a:gdLst>
                <a:gd name="T0" fmla="*/ 81 w 81"/>
                <a:gd name="T1" fmla="*/ 0 h 84"/>
                <a:gd name="T2" fmla="*/ 0 w 81"/>
                <a:gd name="T3" fmla="*/ 81 h 84"/>
                <a:gd name="T4" fmla="*/ 0 w 81"/>
                <a:gd name="T5" fmla="*/ 84 h 84"/>
                <a:gd name="T6" fmla="*/ 81 w 81"/>
                <a:gd name="T7" fmla="*/ 84 h 84"/>
                <a:gd name="T8" fmla="*/ 81 w 81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4">
                  <a:moveTo>
                    <a:pt x="81" y="0"/>
                  </a:moveTo>
                  <a:lnTo>
                    <a:pt x="0" y="81"/>
                  </a:lnTo>
                  <a:lnTo>
                    <a:pt x="0" y="84"/>
                  </a:lnTo>
                  <a:lnTo>
                    <a:pt x="81" y="84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2003426" y="1098550"/>
              <a:ext cx="128588" cy="227013"/>
            </a:xfrm>
            <a:custGeom>
              <a:avLst/>
              <a:gdLst>
                <a:gd name="T0" fmla="*/ 81 w 81"/>
                <a:gd name="T1" fmla="*/ 0 h 143"/>
                <a:gd name="T2" fmla="*/ 44 w 81"/>
                <a:gd name="T3" fmla="*/ 0 h 143"/>
                <a:gd name="T4" fmla="*/ 0 w 81"/>
                <a:gd name="T5" fmla="*/ 44 h 143"/>
                <a:gd name="T6" fmla="*/ 0 w 81"/>
                <a:gd name="T7" fmla="*/ 143 h 143"/>
                <a:gd name="T8" fmla="*/ 81 w 81"/>
                <a:gd name="T9" fmla="*/ 143 h 143"/>
                <a:gd name="T10" fmla="*/ 81 w 81"/>
                <a:gd name="T11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143">
                  <a:moveTo>
                    <a:pt x="81" y="0"/>
                  </a:moveTo>
                  <a:lnTo>
                    <a:pt x="44" y="0"/>
                  </a:lnTo>
                  <a:lnTo>
                    <a:pt x="0" y="44"/>
                  </a:lnTo>
                  <a:lnTo>
                    <a:pt x="0" y="143"/>
                  </a:lnTo>
                  <a:lnTo>
                    <a:pt x="81" y="14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Rectangle 15"/>
            <p:cNvSpPr>
              <a:spLocks noChangeArrowheads="1"/>
            </p:cNvSpPr>
            <p:nvPr/>
          </p:nvSpPr>
          <p:spPr bwMode="auto">
            <a:xfrm>
              <a:off x="2154238" y="1098550"/>
              <a:ext cx="128588" cy="227013"/>
            </a:xfrm>
            <a:prstGeom prst="rect">
              <a:avLst/>
            </a:pr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2303463" y="936625"/>
              <a:ext cx="128588" cy="388938"/>
            </a:xfrm>
            <a:custGeom>
              <a:avLst/>
              <a:gdLst>
                <a:gd name="T0" fmla="*/ 81 w 81"/>
                <a:gd name="T1" fmla="*/ 0 h 245"/>
                <a:gd name="T2" fmla="*/ 0 w 81"/>
                <a:gd name="T3" fmla="*/ 87 h 245"/>
                <a:gd name="T4" fmla="*/ 0 w 81"/>
                <a:gd name="T5" fmla="*/ 245 h 245"/>
                <a:gd name="T6" fmla="*/ 81 w 81"/>
                <a:gd name="T7" fmla="*/ 245 h 245"/>
                <a:gd name="T8" fmla="*/ 81 w 81"/>
                <a:gd name="T9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245">
                  <a:moveTo>
                    <a:pt x="81" y="0"/>
                  </a:moveTo>
                  <a:lnTo>
                    <a:pt x="0" y="87"/>
                  </a:lnTo>
                  <a:lnTo>
                    <a:pt x="0" y="245"/>
                  </a:lnTo>
                  <a:lnTo>
                    <a:pt x="81" y="24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1347788" y="441325"/>
              <a:ext cx="1660525" cy="1149350"/>
            </a:xfrm>
            <a:custGeom>
              <a:avLst/>
              <a:gdLst>
                <a:gd name="T0" fmla="*/ 131 w 1046"/>
                <a:gd name="T1" fmla="*/ 0 h 724"/>
                <a:gd name="T2" fmla="*/ 92 w 1046"/>
                <a:gd name="T3" fmla="*/ 5 h 724"/>
                <a:gd name="T4" fmla="*/ 59 w 1046"/>
                <a:gd name="T5" fmla="*/ 23 h 724"/>
                <a:gd name="T6" fmla="*/ 30 w 1046"/>
                <a:gd name="T7" fmla="*/ 48 h 724"/>
                <a:gd name="T8" fmla="*/ 11 w 1046"/>
                <a:gd name="T9" fmla="*/ 80 h 724"/>
                <a:gd name="T10" fmla="*/ 1 w 1046"/>
                <a:gd name="T11" fmla="*/ 117 h 724"/>
                <a:gd name="T12" fmla="*/ 0 w 1046"/>
                <a:gd name="T13" fmla="*/ 381 h 724"/>
                <a:gd name="T14" fmla="*/ 56 w 1046"/>
                <a:gd name="T15" fmla="*/ 131 h 724"/>
                <a:gd name="T16" fmla="*/ 58 w 1046"/>
                <a:gd name="T17" fmla="*/ 116 h 724"/>
                <a:gd name="T18" fmla="*/ 65 w 1046"/>
                <a:gd name="T19" fmla="*/ 95 h 724"/>
                <a:gd name="T20" fmla="*/ 78 w 1046"/>
                <a:gd name="T21" fmla="*/ 78 h 724"/>
                <a:gd name="T22" fmla="*/ 95 w 1046"/>
                <a:gd name="T23" fmla="*/ 65 h 724"/>
                <a:gd name="T24" fmla="*/ 116 w 1046"/>
                <a:gd name="T25" fmla="*/ 57 h 724"/>
                <a:gd name="T26" fmla="*/ 915 w 1046"/>
                <a:gd name="T27" fmla="*/ 55 h 724"/>
                <a:gd name="T28" fmla="*/ 930 w 1046"/>
                <a:gd name="T29" fmla="*/ 57 h 724"/>
                <a:gd name="T30" fmla="*/ 951 w 1046"/>
                <a:gd name="T31" fmla="*/ 65 h 724"/>
                <a:gd name="T32" fmla="*/ 968 w 1046"/>
                <a:gd name="T33" fmla="*/ 78 h 724"/>
                <a:gd name="T34" fmla="*/ 981 w 1046"/>
                <a:gd name="T35" fmla="*/ 95 h 724"/>
                <a:gd name="T36" fmla="*/ 989 w 1046"/>
                <a:gd name="T37" fmla="*/ 116 h 724"/>
                <a:gd name="T38" fmla="*/ 990 w 1046"/>
                <a:gd name="T39" fmla="*/ 594 h 724"/>
                <a:gd name="T40" fmla="*/ 989 w 1046"/>
                <a:gd name="T41" fmla="*/ 609 h 724"/>
                <a:gd name="T42" fmla="*/ 981 w 1046"/>
                <a:gd name="T43" fmla="*/ 629 h 724"/>
                <a:gd name="T44" fmla="*/ 968 w 1046"/>
                <a:gd name="T45" fmla="*/ 647 h 724"/>
                <a:gd name="T46" fmla="*/ 951 w 1046"/>
                <a:gd name="T47" fmla="*/ 660 h 724"/>
                <a:gd name="T48" fmla="*/ 930 w 1046"/>
                <a:gd name="T49" fmla="*/ 667 h 724"/>
                <a:gd name="T50" fmla="*/ 131 w 1046"/>
                <a:gd name="T51" fmla="*/ 668 h 724"/>
                <a:gd name="T52" fmla="*/ 116 w 1046"/>
                <a:gd name="T53" fmla="*/ 667 h 724"/>
                <a:gd name="T54" fmla="*/ 95 w 1046"/>
                <a:gd name="T55" fmla="*/ 660 h 724"/>
                <a:gd name="T56" fmla="*/ 78 w 1046"/>
                <a:gd name="T57" fmla="*/ 647 h 724"/>
                <a:gd name="T58" fmla="*/ 65 w 1046"/>
                <a:gd name="T59" fmla="*/ 629 h 724"/>
                <a:gd name="T60" fmla="*/ 58 w 1046"/>
                <a:gd name="T61" fmla="*/ 609 h 724"/>
                <a:gd name="T62" fmla="*/ 56 w 1046"/>
                <a:gd name="T63" fmla="*/ 469 h 724"/>
                <a:gd name="T64" fmla="*/ 0 w 1046"/>
                <a:gd name="T65" fmla="*/ 490 h 724"/>
                <a:gd name="T66" fmla="*/ 1 w 1046"/>
                <a:gd name="T67" fmla="*/ 607 h 724"/>
                <a:gd name="T68" fmla="*/ 11 w 1046"/>
                <a:gd name="T69" fmla="*/ 645 h 724"/>
                <a:gd name="T70" fmla="*/ 30 w 1046"/>
                <a:gd name="T71" fmla="*/ 677 h 724"/>
                <a:gd name="T72" fmla="*/ 59 w 1046"/>
                <a:gd name="T73" fmla="*/ 702 h 724"/>
                <a:gd name="T74" fmla="*/ 92 w 1046"/>
                <a:gd name="T75" fmla="*/ 718 h 724"/>
                <a:gd name="T76" fmla="*/ 131 w 1046"/>
                <a:gd name="T77" fmla="*/ 724 h 724"/>
                <a:gd name="T78" fmla="*/ 928 w 1046"/>
                <a:gd name="T79" fmla="*/ 724 h 724"/>
                <a:gd name="T80" fmla="*/ 966 w 1046"/>
                <a:gd name="T81" fmla="*/ 714 h 724"/>
                <a:gd name="T82" fmla="*/ 998 w 1046"/>
                <a:gd name="T83" fmla="*/ 694 h 724"/>
                <a:gd name="T84" fmla="*/ 1023 w 1046"/>
                <a:gd name="T85" fmla="*/ 666 h 724"/>
                <a:gd name="T86" fmla="*/ 1040 w 1046"/>
                <a:gd name="T87" fmla="*/ 633 h 724"/>
                <a:gd name="T88" fmla="*/ 1046 w 1046"/>
                <a:gd name="T89" fmla="*/ 594 h 724"/>
                <a:gd name="T90" fmla="*/ 1045 w 1046"/>
                <a:gd name="T91" fmla="*/ 117 h 724"/>
                <a:gd name="T92" fmla="*/ 1035 w 1046"/>
                <a:gd name="T93" fmla="*/ 80 h 724"/>
                <a:gd name="T94" fmla="*/ 1016 w 1046"/>
                <a:gd name="T95" fmla="*/ 48 h 724"/>
                <a:gd name="T96" fmla="*/ 989 w 1046"/>
                <a:gd name="T97" fmla="*/ 23 h 724"/>
                <a:gd name="T98" fmla="*/ 954 w 1046"/>
                <a:gd name="T99" fmla="*/ 5 h 724"/>
                <a:gd name="T100" fmla="*/ 915 w 1046"/>
                <a:gd name="T101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46" h="724">
                  <a:moveTo>
                    <a:pt x="915" y="0"/>
                  </a:moveTo>
                  <a:lnTo>
                    <a:pt x="131" y="0"/>
                  </a:lnTo>
                  <a:lnTo>
                    <a:pt x="131" y="0"/>
                  </a:lnTo>
                  <a:lnTo>
                    <a:pt x="118" y="1"/>
                  </a:lnTo>
                  <a:lnTo>
                    <a:pt x="105" y="2"/>
                  </a:lnTo>
                  <a:lnTo>
                    <a:pt x="92" y="5"/>
                  </a:lnTo>
                  <a:lnTo>
                    <a:pt x="80" y="10"/>
                  </a:lnTo>
                  <a:lnTo>
                    <a:pt x="69" y="16"/>
                  </a:lnTo>
                  <a:lnTo>
                    <a:pt x="59" y="23"/>
                  </a:lnTo>
                  <a:lnTo>
                    <a:pt x="48" y="30"/>
                  </a:lnTo>
                  <a:lnTo>
                    <a:pt x="39" y="38"/>
                  </a:lnTo>
                  <a:lnTo>
                    <a:pt x="30" y="48"/>
                  </a:lnTo>
                  <a:lnTo>
                    <a:pt x="23" y="57"/>
                  </a:lnTo>
                  <a:lnTo>
                    <a:pt x="16" y="68"/>
                  </a:lnTo>
                  <a:lnTo>
                    <a:pt x="11" y="80"/>
                  </a:lnTo>
                  <a:lnTo>
                    <a:pt x="7" y="92"/>
                  </a:lnTo>
                  <a:lnTo>
                    <a:pt x="3" y="104"/>
                  </a:lnTo>
                  <a:lnTo>
                    <a:pt x="1" y="117"/>
                  </a:lnTo>
                  <a:lnTo>
                    <a:pt x="0" y="131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28" y="372"/>
                  </a:lnTo>
                  <a:lnTo>
                    <a:pt x="56" y="364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56" y="124"/>
                  </a:lnTo>
                  <a:lnTo>
                    <a:pt x="58" y="116"/>
                  </a:lnTo>
                  <a:lnTo>
                    <a:pt x="60" y="108"/>
                  </a:lnTo>
                  <a:lnTo>
                    <a:pt x="62" y="102"/>
                  </a:lnTo>
                  <a:lnTo>
                    <a:pt x="65" y="95"/>
                  </a:lnTo>
                  <a:lnTo>
                    <a:pt x="69" y="89"/>
                  </a:lnTo>
                  <a:lnTo>
                    <a:pt x="74" y="83"/>
                  </a:lnTo>
                  <a:lnTo>
                    <a:pt x="78" y="78"/>
                  </a:lnTo>
                  <a:lnTo>
                    <a:pt x="84" y="73"/>
                  </a:lnTo>
                  <a:lnTo>
                    <a:pt x="89" y="68"/>
                  </a:lnTo>
                  <a:lnTo>
                    <a:pt x="95" y="65"/>
                  </a:lnTo>
                  <a:lnTo>
                    <a:pt x="102" y="62"/>
                  </a:lnTo>
                  <a:lnTo>
                    <a:pt x="108" y="59"/>
                  </a:lnTo>
                  <a:lnTo>
                    <a:pt x="116" y="57"/>
                  </a:lnTo>
                  <a:lnTo>
                    <a:pt x="124" y="56"/>
                  </a:lnTo>
                  <a:lnTo>
                    <a:pt x="131" y="55"/>
                  </a:lnTo>
                  <a:lnTo>
                    <a:pt x="915" y="55"/>
                  </a:lnTo>
                  <a:lnTo>
                    <a:pt x="915" y="55"/>
                  </a:lnTo>
                  <a:lnTo>
                    <a:pt x="923" y="56"/>
                  </a:lnTo>
                  <a:lnTo>
                    <a:pt x="930" y="57"/>
                  </a:lnTo>
                  <a:lnTo>
                    <a:pt x="938" y="59"/>
                  </a:lnTo>
                  <a:lnTo>
                    <a:pt x="944" y="62"/>
                  </a:lnTo>
                  <a:lnTo>
                    <a:pt x="951" y="65"/>
                  </a:lnTo>
                  <a:lnTo>
                    <a:pt x="957" y="68"/>
                  </a:lnTo>
                  <a:lnTo>
                    <a:pt x="963" y="73"/>
                  </a:lnTo>
                  <a:lnTo>
                    <a:pt x="968" y="78"/>
                  </a:lnTo>
                  <a:lnTo>
                    <a:pt x="973" y="83"/>
                  </a:lnTo>
                  <a:lnTo>
                    <a:pt x="978" y="89"/>
                  </a:lnTo>
                  <a:lnTo>
                    <a:pt x="981" y="95"/>
                  </a:lnTo>
                  <a:lnTo>
                    <a:pt x="984" y="102"/>
                  </a:lnTo>
                  <a:lnTo>
                    <a:pt x="986" y="108"/>
                  </a:lnTo>
                  <a:lnTo>
                    <a:pt x="989" y="116"/>
                  </a:lnTo>
                  <a:lnTo>
                    <a:pt x="990" y="124"/>
                  </a:lnTo>
                  <a:lnTo>
                    <a:pt x="990" y="131"/>
                  </a:lnTo>
                  <a:lnTo>
                    <a:pt x="990" y="594"/>
                  </a:lnTo>
                  <a:lnTo>
                    <a:pt x="990" y="594"/>
                  </a:lnTo>
                  <a:lnTo>
                    <a:pt x="990" y="601"/>
                  </a:lnTo>
                  <a:lnTo>
                    <a:pt x="989" y="609"/>
                  </a:lnTo>
                  <a:lnTo>
                    <a:pt x="986" y="615"/>
                  </a:lnTo>
                  <a:lnTo>
                    <a:pt x="984" y="623"/>
                  </a:lnTo>
                  <a:lnTo>
                    <a:pt x="981" y="629"/>
                  </a:lnTo>
                  <a:lnTo>
                    <a:pt x="978" y="636"/>
                  </a:lnTo>
                  <a:lnTo>
                    <a:pt x="973" y="641"/>
                  </a:lnTo>
                  <a:lnTo>
                    <a:pt x="968" y="647"/>
                  </a:lnTo>
                  <a:lnTo>
                    <a:pt x="963" y="651"/>
                  </a:lnTo>
                  <a:lnTo>
                    <a:pt x="957" y="655"/>
                  </a:lnTo>
                  <a:lnTo>
                    <a:pt x="951" y="660"/>
                  </a:lnTo>
                  <a:lnTo>
                    <a:pt x="944" y="663"/>
                  </a:lnTo>
                  <a:lnTo>
                    <a:pt x="938" y="665"/>
                  </a:lnTo>
                  <a:lnTo>
                    <a:pt x="930" y="667"/>
                  </a:lnTo>
                  <a:lnTo>
                    <a:pt x="923" y="668"/>
                  </a:lnTo>
                  <a:lnTo>
                    <a:pt x="915" y="668"/>
                  </a:lnTo>
                  <a:lnTo>
                    <a:pt x="131" y="668"/>
                  </a:lnTo>
                  <a:lnTo>
                    <a:pt x="131" y="668"/>
                  </a:lnTo>
                  <a:lnTo>
                    <a:pt x="124" y="668"/>
                  </a:lnTo>
                  <a:lnTo>
                    <a:pt x="116" y="667"/>
                  </a:lnTo>
                  <a:lnTo>
                    <a:pt x="108" y="665"/>
                  </a:lnTo>
                  <a:lnTo>
                    <a:pt x="102" y="663"/>
                  </a:lnTo>
                  <a:lnTo>
                    <a:pt x="95" y="660"/>
                  </a:lnTo>
                  <a:lnTo>
                    <a:pt x="89" y="655"/>
                  </a:lnTo>
                  <a:lnTo>
                    <a:pt x="84" y="651"/>
                  </a:lnTo>
                  <a:lnTo>
                    <a:pt x="78" y="647"/>
                  </a:lnTo>
                  <a:lnTo>
                    <a:pt x="74" y="641"/>
                  </a:lnTo>
                  <a:lnTo>
                    <a:pt x="69" y="636"/>
                  </a:lnTo>
                  <a:lnTo>
                    <a:pt x="65" y="629"/>
                  </a:lnTo>
                  <a:lnTo>
                    <a:pt x="62" y="623"/>
                  </a:lnTo>
                  <a:lnTo>
                    <a:pt x="60" y="615"/>
                  </a:lnTo>
                  <a:lnTo>
                    <a:pt x="58" y="609"/>
                  </a:lnTo>
                  <a:lnTo>
                    <a:pt x="56" y="601"/>
                  </a:lnTo>
                  <a:lnTo>
                    <a:pt x="56" y="594"/>
                  </a:lnTo>
                  <a:lnTo>
                    <a:pt x="56" y="469"/>
                  </a:lnTo>
                  <a:lnTo>
                    <a:pt x="56" y="469"/>
                  </a:lnTo>
                  <a:lnTo>
                    <a:pt x="28" y="480"/>
                  </a:lnTo>
                  <a:lnTo>
                    <a:pt x="0" y="490"/>
                  </a:lnTo>
                  <a:lnTo>
                    <a:pt x="0" y="594"/>
                  </a:lnTo>
                  <a:lnTo>
                    <a:pt x="0" y="594"/>
                  </a:lnTo>
                  <a:lnTo>
                    <a:pt x="1" y="607"/>
                  </a:lnTo>
                  <a:lnTo>
                    <a:pt x="3" y="620"/>
                  </a:lnTo>
                  <a:lnTo>
                    <a:pt x="7" y="633"/>
                  </a:lnTo>
                  <a:lnTo>
                    <a:pt x="11" y="645"/>
                  </a:lnTo>
                  <a:lnTo>
                    <a:pt x="16" y="655"/>
                  </a:lnTo>
                  <a:lnTo>
                    <a:pt x="23" y="666"/>
                  </a:lnTo>
                  <a:lnTo>
                    <a:pt x="30" y="677"/>
                  </a:lnTo>
                  <a:lnTo>
                    <a:pt x="39" y="686"/>
                  </a:lnTo>
                  <a:lnTo>
                    <a:pt x="48" y="694"/>
                  </a:lnTo>
                  <a:lnTo>
                    <a:pt x="59" y="702"/>
                  </a:lnTo>
                  <a:lnTo>
                    <a:pt x="69" y="709"/>
                  </a:lnTo>
                  <a:lnTo>
                    <a:pt x="80" y="714"/>
                  </a:lnTo>
                  <a:lnTo>
                    <a:pt x="92" y="718"/>
                  </a:lnTo>
                  <a:lnTo>
                    <a:pt x="105" y="722"/>
                  </a:lnTo>
                  <a:lnTo>
                    <a:pt x="118" y="724"/>
                  </a:lnTo>
                  <a:lnTo>
                    <a:pt x="131" y="724"/>
                  </a:lnTo>
                  <a:lnTo>
                    <a:pt x="915" y="724"/>
                  </a:lnTo>
                  <a:lnTo>
                    <a:pt x="915" y="724"/>
                  </a:lnTo>
                  <a:lnTo>
                    <a:pt x="928" y="724"/>
                  </a:lnTo>
                  <a:lnTo>
                    <a:pt x="941" y="722"/>
                  </a:lnTo>
                  <a:lnTo>
                    <a:pt x="954" y="718"/>
                  </a:lnTo>
                  <a:lnTo>
                    <a:pt x="966" y="714"/>
                  </a:lnTo>
                  <a:lnTo>
                    <a:pt x="978" y="709"/>
                  </a:lnTo>
                  <a:lnTo>
                    <a:pt x="989" y="702"/>
                  </a:lnTo>
                  <a:lnTo>
                    <a:pt x="998" y="694"/>
                  </a:lnTo>
                  <a:lnTo>
                    <a:pt x="1007" y="686"/>
                  </a:lnTo>
                  <a:lnTo>
                    <a:pt x="1016" y="677"/>
                  </a:lnTo>
                  <a:lnTo>
                    <a:pt x="1023" y="666"/>
                  </a:lnTo>
                  <a:lnTo>
                    <a:pt x="1030" y="655"/>
                  </a:lnTo>
                  <a:lnTo>
                    <a:pt x="1035" y="645"/>
                  </a:lnTo>
                  <a:lnTo>
                    <a:pt x="1040" y="633"/>
                  </a:lnTo>
                  <a:lnTo>
                    <a:pt x="1043" y="620"/>
                  </a:lnTo>
                  <a:lnTo>
                    <a:pt x="1045" y="607"/>
                  </a:lnTo>
                  <a:lnTo>
                    <a:pt x="1046" y="594"/>
                  </a:lnTo>
                  <a:lnTo>
                    <a:pt x="1046" y="131"/>
                  </a:lnTo>
                  <a:lnTo>
                    <a:pt x="1046" y="131"/>
                  </a:lnTo>
                  <a:lnTo>
                    <a:pt x="1045" y="117"/>
                  </a:lnTo>
                  <a:lnTo>
                    <a:pt x="1043" y="104"/>
                  </a:lnTo>
                  <a:lnTo>
                    <a:pt x="1040" y="92"/>
                  </a:lnTo>
                  <a:lnTo>
                    <a:pt x="1035" y="80"/>
                  </a:lnTo>
                  <a:lnTo>
                    <a:pt x="1030" y="68"/>
                  </a:lnTo>
                  <a:lnTo>
                    <a:pt x="1023" y="57"/>
                  </a:lnTo>
                  <a:lnTo>
                    <a:pt x="1016" y="48"/>
                  </a:lnTo>
                  <a:lnTo>
                    <a:pt x="1007" y="38"/>
                  </a:lnTo>
                  <a:lnTo>
                    <a:pt x="998" y="30"/>
                  </a:lnTo>
                  <a:lnTo>
                    <a:pt x="989" y="23"/>
                  </a:lnTo>
                  <a:lnTo>
                    <a:pt x="978" y="16"/>
                  </a:lnTo>
                  <a:lnTo>
                    <a:pt x="966" y="10"/>
                  </a:lnTo>
                  <a:lnTo>
                    <a:pt x="954" y="5"/>
                  </a:lnTo>
                  <a:lnTo>
                    <a:pt x="941" y="2"/>
                  </a:lnTo>
                  <a:lnTo>
                    <a:pt x="928" y="1"/>
                  </a:lnTo>
                  <a:lnTo>
                    <a:pt x="915" y="0"/>
                  </a:lnTo>
                  <a:lnTo>
                    <a:pt x="915" y="0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1555751" y="596900"/>
              <a:ext cx="428625" cy="442913"/>
            </a:xfrm>
            <a:custGeom>
              <a:avLst/>
              <a:gdLst>
                <a:gd name="T0" fmla="*/ 27 w 270"/>
                <a:gd name="T1" fmla="*/ 279 h 279"/>
                <a:gd name="T2" fmla="*/ 0 w 270"/>
                <a:gd name="T3" fmla="*/ 253 h 279"/>
                <a:gd name="T4" fmla="*/ 259 w 270"/>
                <a:gd name="T5" fmla="*/ 0 h 279"/>
                <a:gd name="T6" fmla="*/ 270 w 270"/>
                <a:gd name="T7" fmla="*/ 10 h 279"/>
                <a:gd name="T8" fmla="*/ 27 w 270"/>
                <a:gd name="T9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279">
                  <a:moveTo>
                    <a:pt x="27" y="279"/>
                  </a:moveTo>
                  <a:lnTo>
                    <a:pt x="0" y="253"/>
                  </a:lnTo>
                  <a:lnTo>
                    <a:pt x="259" y="0"/>
                  </a:lnTo>
                  <a:lnTo>
                    <a:pt x="270" y="10"/>
                  </a:lnTo>
                  <a:lnTo>
                    <a:pt x="27" y="279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782638" y="1143000"/>
              <a:ext cx="44450" cy="44450"/>
            </a:xfrm>
            <a:custGeom>
              <a:avLst/>
              <a:gdLst>
                <a:gd name="T0" fmla="*/ 28 w 28"/>
                <a:gd name="T1" fmla="*/ 14 h 28"/>
                <a:gd name="T2" fmla="*/ 28 w 28"/>
                <a:gd name="T3" fmla="*/ 14 h 28"/>
                <a:gd name="T4" fmla="*/ 27 w 28"/>
                <a:gd name="T5" fmla="*/ 20 h 28"/>
                <a:gd name="T6" fmla="*/ 24 w 28"/>
                <a:gd name="T7" fmla="*/ 24 h 28"/>
                <a:gd name="T8" fmla="*/ 19 w 28"/>
                <a:gd name="T9" fmla="*/ 27 h 28"/>
                <a:gd name="T10" fmla="*/ 14 w 28"/>
                <a:gd name="T11" fmla="*/ 28 h 28"/>
                <a:gd name="T12" fmla="*/ 14 w 28"/>
                <a:gd name="T13" fmla="*/ 28 h 28"/>
                <a:gd name="T14" fmla="*/ 9 w 28"/>
                <a:gd name="T15" fmla="*/ 27 h 28"/>
                <a:gd name="T16" fmla="*/ 4 w 28"/>
                <a:gd name="T17" fmla="*/ 24 h 28"/>
                <a:gd name="T18" fmla="*/ 1 w 28"/>
                <a:gd name="T19" fmla="*/ 20 h 28"/>
                <a:gd name="T20" fmla="*/ 0 w 28"/>
                <a:gd name="T21" fmla="*/ 14 h 28"/>
                <a:gd name="T22" fmla="*/ 0 w 28"/>
                <a:gd name="T23" fmla="*/ 14 h 28"/>
                <a:gd name="T24" fmla="*/ 1 w 28"/>
                <a:gd name="T25" fmla="*/ 9 h 28"/>
                <a:gd name="T26" fmla="*/ 4 w 28"/>
                <a:gd name="T27" fmla="*/ 4 h 28"/>
                <a:gd name="T28" fmla="*/ 9 w 28"/>
                <a:gd name="T29" fmla="*/ 1 h 28"/>
                <a:gd name="T30" fmla="*/ 14 w 28"/>
                <a:gd name="T31" fmla="*/ 0 h 28"/>
                <a:gd name="T32" fmla="*/ 14 w 28"/>
                <a:gd name="T33" fmla="*/ 0 h 28"/>
                <a:gd name="T34" fmla="*/ 19 w 28"/>
                <a:gd name="T35" fmla="*/ 1 h 28"/>
                <a:gd name="T36" fmla="*/ 24 w 28"/>
                <a:gd name="T37" fmla="*/ 4 h 28"/>
                <a:gd name="T38" fmla="*/ 27 w 28"/>
                <a:gd name="T39" fmla="*/ 9 h 28"/>
                <a:gd name="T40" fmla="*/ 28 w 28"/>
                <a:gd name="T41" fmla="*/ 14 h 28"/>
                <a:gd name="T42" fmla="*/ 28 w 28"/>
                <a:gd name="T43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lnTo>
                    <a:pt x="28" y="14"/>
                  </a:lnTo>
                  <a:lnTo>
                    <a:pt x="27" y="20"/>
                  </a:lnTo>
                  <a:lnTo>
                    <a:pt x="24" y="24"/>
                  </a:lnTo>
                  <a:lnTo>
                    <a:pt x="19" y="27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9" y="27"/>
                  </a:lnTo>
                  <a:lnTo>
                    <a:pt x="4" y="24"/>
                  </a:lnTo>
                  <a:lnTo>
                    <a:pt x="1" y="2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4" y="4"/>
                  </a:lnTo>
                  <a:lnTo>
                    <a:pt x="27" y="9"/>
                  </a:lnTo>
                  <a:lnTo>
                    <a:pt x="28" y="14"/>
                  </a:lnTo>
                  <a:lnTo>
                    <a:pt x="28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749301" y="1171575"/>
              <a:ext cx="104775" cy="458788"/>
            </a:xfrm>
            <a:custGeom>
              <a:avLst/>
              <a:gdLst>
                <a:gd name="T0" fmla="*/ 31 w 66"/>
                <a:gd name="T1" fmla="*/ 0 h 289"/>
                <a:gd name="T2" fmla="*/ 0 w 66"/>
                <a:gd name="T3" fmla="*/ 252 h 289"/>
                <a:gd name="T4" fmla="*/ 35 w 66"/>
                <a:gd name="T5" fmla="*/ 289 h 289"/>
                <a:gd name="T6" fmla="*/ 66 w 66"/>
                <a:gd name="T7" fmla="*/ 252 h 289"/>
                <a:gd name="T8" fmla="*/ 38 w 66"/>
                <a:gd name="T9" fmla="*/ 2 h 289"/>
                <a:gd name="T10" fmla="*/ 38 w 66"/>
                <a:gd name="T11" fmla="*/ 2 h 289"/>
                <a:gd name="T12" fmla="*/ 31 w 66"/>
                <a:gd name="T13" fmla="*/ 0 h 289"/>
                <a:gd name="T14" fmla="*/ 31 w 66"/>
                <a:gd name="T15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289">
                  <a:moveTo>
                    <a:pt x="31" y="0"/>
                  </a:moveTo>
                  <a:lnTo>
                    <a:pt x="0" y="252"/>
                  </a:lnTo>
                  <a:lnTo>
                    <a:pt x="35" y="289"/>
                  </a:lnTo>
                  <a:lnTo>
                    <a:pt x="66" y="25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1" name="组合 50"/>
          <p:cNvGrpSpPr/>
          <p:nvPr/>
        </p:nvGrpSpPr>
        <p:grpSpPr>
          <a:xfrm>
            <a:off x="3666130" y="449666"/>
            <a:ext cx="837315" cy="1287462"/>
            <a:chOff x="3608388" y="2636838"/>
            <a:chExt cx="1287462" cy="1979612"/>
          </a:xfrm>
        </p:grpSpPr>
        <p:sp>
          <p:nvSpPr>
            <p:cNvPr id="52" name="Freeform 163"/>
            <p:cNvSpPr>
              <a:spLocks/>
            </p:cNvSpPr>
            <p:nvPr/>
          </p:nvSpPr>
          <p:spPr bwMode="auto">
            <a:xfrm>
              <a:off x="4102100" y="3748088"/>
              <a:ext cx="125412" cy="249237"/>
            </a:xfrm>
            <a:custGeom>
              <a:avLst/>
              <a:gdLst>
                <a:gd name="T0" fmla="*/ 102 w 159"/>
                <a:gd name="T1" fmla="*/ 270 h 314"/>
                <a:gd name="T2" fmla="*/ 102 w 159"/>
                <a:gd name="T3" fmla="*/ 270 h 314"/>
                <a:gd name="T4" fmla="*/ 100 w 159"/>
                <a:gd name="T5" fmla="*/ 280 h 314"/>
                <a:gd name="T6" fmla="*/ 95 w 159"/>
                <a:gd name="T7" fmla="*/ 290 h 314"/>
                <a:gd name="T8" fmla="*/ 90 w 159"/>
                <a:gd name="T9" fmla="*/ 298 h 314"/>
                <a:gd name="T10" fmla="*/ 82 w 159"/>
                <a:gd name="T11" fmla="*/ 305 h 314"/>
                <a:gd name="T12" fmla="*/ 74 w 159"/>
                <a:gd name="T13" fmla="*/ 310 h 314"/>
                <a:gd name="T14" fmla="*/ 64 w 159"/>
                <a:gd name="T15" fmla="*/ 313 h 314"/>
                <a:gd name="T16" fmla="*/ 55 w 159"/>
                <a:gd name="T17" fmla="*/ 314 h 314"/>
                <a:gd name="T18" fmla="*/ 44 w 159"/>
                <a:gd name="T19" fmla="*/ 314 h 314"/>
                <a:gd name="T20" fmla="*/ 44 w 159"/>
                <a:gd name="T21" fmla="*/ 314 h 314"/>
                <a:gd name="T22" fmla="*/ 33 w 159"/>
                <a:gd name="T23" fmla="*/ 311 h 314"/>
                <a:gd name="T24" fmla="*/ 24 w 159"/>
                <a:gd name="T25" fmla="*/ 307 h 314"/>
                <a:gd name="T26" fmla="*/ 16 w 159"/>
                <a:gd name="T27" fmla="*/ 302 h 314"/>
                <a:gd name="T28" fmla="*/ 9 w 159"/>
                <a:gd name="T29" fmla="*/ 294 h 314"/>
                <a:gd name="T30" fmla="*/ 4 w 159"/>
                <a:gd name="T31" fmla="*/ 286 h 314"/>
                <a:gd name="T32" fmla="*/ 1 w 159"/>
                <a:gd name="T33" fmla="*/ 276 h 314"/>
                <a:gd name="T34" fmla="*/ 0 w 159"/>
                <a:gd name="T35" fmla="*/ 266 h 314"/>
                <a:gd name="T36" fmla="*/ 0 w 159"/>
                <a:gd name="T37" fmla="*/ 255 h 314"/>
                <a:gd name="T38" fmla="*/ 56 w 159"/>
                <a:gd name="T39" fmla="*/ 44 h 314"/>
                <a:gd name="T40" fmla="*/ 56 w 159"/>
                <a:gd name="T41" fmla="*/ 44 h 314"/>
                <a:gd name="T42" fmla="*/ 59 w 159"/>
                <a:gd name="T43" fmla="*/ 35 h 314"/>
                <a:gd name="T44" fmla="*/ 63 w 159"/>
                <a:gd name="T45" fmla="*/ 25 h 314"/>
                <a:gd name="T46" fmla="*/ 68 w 159"/>
                <a:gd name="T47" fmla="*/ 17 h 314"/>
                <a:gd name="T48" fmla="*/ 76 w 159"/>
                <a:gd name="T49" fmla="*/ 11 h 314"/>
                <a:gd name="T50" fmla="*/ 84 w 159"/>
                <a:gd name="T51" fmla="*/ 5 h 314"/>
                <a:gd name="T52" fmla="*/ 94 w 159"/>
                <a:gd name="T53" fmla="*/ 1 h 314"/>
                <a:gd name="T54" fmla="*/ 104 w 159"/>
                <a:gd name="T55" fmla="*/ 0 h 314"/>
                <a:gd name="T56" fmla="*/ 115 w 159"/>
                <a:gd name="T57" fmla="*/ 0 h 314"/>
                <a:gd name="T58" fmla="*/ 115 w 159"/>
                <a:gd name="T59" fmla="*/ 0 h 314"/>
                <a:gd name="T60" fmla="*/ 124 w 159"/>
                <a:gd name="T61" fmla="*/ 3 h 314"/>
                <a:gd name="T62" fmla="*/ 134 w 159"/>
                <a:gd name="T63" fmla="*/ 8 h 314"/>
                <a:gd name="T64" fmla="*/ 142 w 159"/>
                <a:gd name="T65" fmla="*/ 13 h 314"/>
                <a:gd name="T66" fmla="*/ 148 w 159"/>
                <a:gd name="T67" fmla="*/ 21 h 314"/>
                <a:gd name="T68" fmla="*/ 154 w 159"/>
                <a:gd name="T69" fmla="*/ 29 h 314"/>
                <a:gd name="T70" fmla="*/ 158 w 159"/>
                <a:gd name="T71" fmla="*/ 39 h 314"/>
                <a:gd name="T72" fmla="*/ 159 w 159"/>
                <a:gd name="T73" fmla="*/ 48 h 314"/>
                <a:gd name="T74" fmla="*/ 158 w 159"/>
                <a:gd name="T75" fmla="*/ 59 h 314"/>
                <a:gd name="T76" fmla="*/ 102 w 159"/>
                <a:gd name="T77" fmla="*/ 27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9" h="314">
                  <a:moveTo>
                    <a:pt x="102" y="270"/>
                  </a:moveTo>
                  <a:lnTo>
                    <a:pt x="102" y="270"/>
                  </a:lnTo>
                  <a:lnTo>
                    <a:pt x="100" y="280"/>
                  </a:lnTo>
                  <a:lnTo>
                    <a:pt x="95" y="290"/>
                  </a:lnTo>
                  <a:lnTo>
                    <a:pt x="90" y="298"/>
                  </a:lnTo>
                  <a:lnTo>
                    <a:pt x="82" y="305"/>
                  </a:lnTo>
                  <a:lnTo>
                    <a:pt x="74" y="310"/>
                  </a:lnTo>
                  <a:lnTo>
                    <a:pt x="64" y="313"/>
                  </a:lnTo>
                  <a:lnTo>
                    <a:pt x="55" y="314"/>
                  </a:lnTo>
                  <a:lnTo>
                    <a:pt x="44" y="314"/>
                  </a:lnTo>
                  <a:lnTo>
                    <a:pt x="44" y="314"/>
                  </a:lnTo>
                  <a:lnTo>
                    <a:pt x="33" y="311"/>
                  </a:lnTo>
                  <a:lnTo>
                    <a:pt x="24" y="307"/>
                  </a:lnTo>
                  <a:lnTo>
                    <a:pt x="16" y="302"/>
                  </a:lnTo>
                  <a:lnTo>
                    <a:pt x="9" y="294"/>
                  </a:lnTo>
                  <a:lnTo>
                    <a:pt x="4" y="286"/>
                  </a:lnTo>
                  <a:lnTo>
                    <a:pt x="1" y="276"/>
                  </a:lnTo>
                  <a:lnTo>
                    <a:pt x="0" y="266"/>
                  </a:lnTo>
                  <a:lnTo>
                    <a:pt x="0" y="255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9" y="35"/>
                  </a:lnTo>
                  <a:lnTo>
                    <a:pt x="63" y="25"/>
                  </a:lnTo>
                  <a:lnTo>
                    <a:pt x="68" y="17"/>
                  </a:lnTo>
                  <a:lnTo>
                    <a:pt x="76" y="11"/>
                  </a:lnTo>
                  <a:lnTo>
                    <a:pt x="84" y="5"/>
                  </a:lnTo>
                  <a:lnTo>
                    <a:pt x="94" y="1"/>
                  </a:lnTo>
                  <a:lnTo>
                    <a:pt x="104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24" y="3"/>
                  </a:lnTo>
                  <a:lnTo>
                    <a:pt x="134" y="8"/>
                  </a:lnTo>
                  <a:lnTo>
                    <a:pt x="142" y="13"/>
                  </a:lnTo>
                  <a:lnTo>
                    <a:pt x="148" y="21"/>
                  </a:lnTo>
                  <a:lnTo>
                    <a:pt x="154" y="29"/>
                  </a:lnTo>
                  <a:lnTo>
                    <a:pt x="158" y="39"/>
                  </a:lnTo>
                  <a:lnTo>
                    <a:pt x="159" y="48"/>
                  </a:lnTo>
                  <a:lnTo>
                    <a:pt x="158" y="59"/>
                  </a:lnTo>
                  <a:lnTo>
                    <a:pt x="102" y="270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64"/>
            <p:cNvSpPr>
              <a:spLocks/>
            </p:cNvSpPr>
            <p:nvPr/>
          </p:nvSpPr>
          <p:spPr bwMode="auto">
            <a:xfrm>
              <a:off x="4354513" y="3717925"/>
              <a:ext cx="271462" cy="369887"/>
            </a:xfrm>
            <a:custGeom>
              <a:avLst/>
              <a:gdLst>
                <a:gd name="T0" fmla="*/ 338 w 343"/>
                <a:gd name="T1" fmla="*/ 393 h 468"/>
                <a:gd name="T2" fmla="*/ 338 w 343"/>
                <a:gd name="T3" fmla="*/ 393 h 468"/>
                <a:gd name="T4" fmla="*/ 342 w 343"/>
                <a:gd name="T5" fmla="*/ 402 h 468"/>
                <a:gd name="T6" fmla="*/ 343 w 343"/>
                <a:gd name="T7" fmla="*/ 412 h 468"/>
                <a:gd name="T8" fmla="*/ 343 w 343"/>
                <a:gd name="T9" fmla="*/ 422 h 468"/>
                <a:gd name="T10" fmla="*/ 340 w 343"/>
                <a:gd name="T11" fmla="*/ 432 h 468"/>
                <a:gd name="T12" fmla="*/ 336 w 343"/>
                <a:gd name="T13" fmla="*/ 441 h 468"/>
                <a:gd name="T14" fmla="*/ 331 w 343"/>
                <a:gd name="T15" fmla="*/ 449 h 468"/>
                <a:gd name="T16" fmla="*/ 324 w 343"/>
                <a:gd name="T17" fmla="*/ 456 h 468"/>
                <a:gd name="T18" fmla="*/ 315 w 343"/>
                <a:gd name="T19" fmla="*/ 462 h 468"/>
                <a:gd name="T20" fmla="*/ 315 w 343"/>
                <a:gd name="T21" fmla="*/ 462 h 468"/>
                <a:gd name="T22" fmla="*/ 306 w 343"/>
                <a:gd name="T23" fmla="*/ 466 h 468"/>
                <a:gd name="T24" fmla="*/ 295 w 343"/>
                <a:gd name="T25" fmla="*/ 468 h 468"/>
                <a:gd name="T26" fmla="*/ 286 w 343"/>
                <a:gd name="T27" fmla="*/ 468 h 468"/>
                <a:gd name="T28" fmla="*/ 276 w 343"/>
                <a:gd name="T29" fmla="*/ 465 h 468"/>
                <a:gd name="T30" fmla="*/ 267 w 343"/>
                <a:gd name="T31" fmla="*/ 461 h 468"/>
                <a:gd name="T32" fmla="*/ 259 w 343"/>
                <a:gd name="T33" fmla="*/ 456 h 468"/>
                <a:gd name="T34" fmla="*/ 251 w 343"/>
                <a:gd name="T35" fmla="*/ 448 h 468"/>
                <a:gd name="T36" fmla="*/ 245 w 343"/>
                <a:gd name="T37" fmla="*/ 440 h 468"/>
                <a:gd name="T38" fmla="*/ 5 w 343"/>
                <a:gd name="T39" fmla="*/ 75 h 468"/>
                <a:gd name="T40" fmla="*/ 5 w 343"/>
                <a:gd name="T41" fmla="*/ 75 h 468"/>
                <a:gd name="T42" fmla="*/ 1 w 343"/>
                <a:gd name="T43" fmla="*/ 66 h 468"/>
                <a:gd name="T44" fmla="*/ 0 w 343"/>
                <a:gd name="T45" fmla="*/ 55 h 468"/>
                <a:gd name="T46" fmla="*/ 0 w 343"/>
                <a:gd name="T47" fmla="*/ 46 h 468"/>
                <a:gd name="T48" fmla="*/ 2 w 343"/>
                <a:gd name="T49" fmla="*/ 36 h 468"/>
                <a:gd name="T50" fmla="*/ 7 w 343"/>
                <a:gd name="T51" fmla="*/ 27 h 468"/>
                <a:gd name="T52" fmla="*/ 12 w 343"/>
                <a:gd name="T53" fmla="*/ 19 h 468"/>
                <a:gd name="T54" fmla="*/ 19 w 343"/>
                <a:gd name="T55" fmla="*/ 11 h 468"/>
                <a:gd name="T56" fmla="*/ 28 w 343"/>
                <a:gd name="T57" fmla="*/ 6 h 468"/>
                <a:gd name="T58" fmla="*/ 28 w 343"/>
                <a:gd name="T59" fmla="*/ 6 h 468"/>
                <a:gd name="T60" fmla="*/ 37 w 343"/>
                <a:gd name="T61" fmla="*/ 2 h 468"/>
                <a:gd name="T62" fmla="*/ 48 w 343"/>
                <a:gd name="T63" fmla="*/ 0 h 468"/>
                <a:gd name="T64" fmla="*/ 57 w 343"/>
                <a:gd name="T65" fmla="*/ 0 h 468"/>
                <a:gd name="T66" fmla="*/ 67 w 343"/>
                <a:gd name="T67" fmla="*/ 3 h 468"/>
                <a:gd name="T68" fmla="*/ 76 w 343"/>
                <a:gd name="T69" fmla="*/ 7 h 468"/>
                <a:gd name="T70" fmla="*/ 84 w 343"/>
                <a:gd name="T71" fmla="*/ 12 h 468"/>
                <a:gd name="T72" fmla="*/ 92 w 343"/>
                <a:gd name="T73" fmla="*/ 19 h 468"/>
                <a:gd name="T74" fmla="*/ 97 w 343"/>
                <a:gd name="T75" fmla="*/ 28 h 468"/>
                <a:gd name="T76" fmla="*/ 338 w 343"/>
                <a:gd name="T77" fmla="*/ 393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3" h="468">
                  <a:moveTo>
                    <a:pt x="338" y="393"/>
                  </a:moveTo>
                  <a:lnTo>
                    <a:pt x="338" y="393"/>
                  </a:lnTo>
                  <a:lnTo>
                    <a:pt x="342" y="402"/>
                  </a:lnTo>
                  <a:lnTo>
                    <a:pt x="343" y="412"/>
                  </a:lnTo>
                  <a:lnTo>
                    <a:pt x="343" y="422"/>
                  </a:lnTo>
                  <a:lnTo>
                    <a:pt x="340" y="432"/>
                  </a:lnTo>
                  <a:lnTo>
                    <a:pt x="336" y="441"/>
                  </a:lnTo>
                  <a:lnTo>
                    <a:pt x="331" y="449"/>
                  </a:lnTo>
                  <a:lnTo>
                    <a:pt x="324" y="456"/>
                  </a:lnTo>
                  <a:lnTo>
                    <a:pt x="315" y="462"/>
                  </a:lnTo>
                  <a:lnTo>
                    <a:pt x="315" y="462"/>
                  </a:lnTo>
                  <a:lnTo>
                    <a:pt x="306" y="466"/>
                  </a:lnTo>
                  <a:lnTo>
                    <a:pt x="295" y="468"/>
                  </a:lnTo>
                  <a:lnTo>
                    <a:pt x="286" y="468"/>
                  </a:lnTo>
                  <a:lnTo>
                    <a:pt x="276" y="465"/>
                  </a:lnTo>
                  <a:lnTo>
                    <a:pt x="267" y="461"/>
                  </a:lnTo>
                  <a:lnTo>
                    <a:pt x="259" y="456"/>
                  </a:lnTo>
                  <a:lnTo>
                    <a:pt x="251" y="448"/>
                  </a:lnTo>
                  <a:lnTo>
                    <a:pt x="245" y="440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1" y="66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2" y="36"/>
                  </a:lnTo>
                  <a:lnTo>
                    <a:pt x="7" y="27"/>
                  </a:lnTo>
                  <a:lnTo>
                    <a:pt x="12" y="19"/>
                  </a:lnTo>
                  <a:lnTo>
                    <a:pt x="19" y="11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37" y="2"/>
                  </a:lnTo>
                  <a:lnTo>
                    <a:pt x="48" y="0"/>
                  </a:lnTo>
                  <a:lnTo>
                    <a:pt x="57" y="0"/>
                  </a:lnTo>
                  <a:lnTo>
                    <a:pt x="67" y="3"/>
                  </a:lnTo>
                  <a:lnTo>
                    <a:pt x="76" y="7"/>
                  </a:lnTo>
                  <a:lnTo>
                    <a:pt x="84" y="12"/>
                  </a:lnTo>
                  <a:lnTo>
                    <a:pt x="92" y="19"/>
                  </a:lnTo>
                  <a:lnTo>
                    <a:pt x="97" y="28"/>
                  </a:lnTo>
                  <a:lnTo>
                    <a:pt x="338" y="393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65"/>
            <p:cNvSpPr>
              <a:spLocks/>
            </p:cNvSpPr>
            <p:nvPr/>
          </p:nvSpPr>
          <p:spPr bwMode="auto">
            <a:xfrm>
              <a:off x="4087813" y="3473450"/>
              <a:ext cx="242887" cy="241300"/>
            </a:xfrm>
            <a:custGeom>
              <a:avLst/>
              <a:gdLst>
                <a:gd name="T0" fmla="*/ 152 w 304"/>
                <a:gd name="T1" fmla="*/ 305 h 305"/>
                <a:gd name="T2" fmla="*/ 183 w 304"/>
                <a:gd name="T3" fmla="*/ 302 h 305"/>
                <a:gd name="T4" fmla="*/ 211 w 304"/>
                <a:gd name="T5" fmla="*/ 293 h 305"/>
                <a:gd name="T6" fmla="*/ 237 w 304"/>
                <a:gd name="T7" fmla="*/ 279 h 305"/>
                <a:gd name="T8" fmla="*/ 260 w 304"/>
                <a:gd name="T9" fmla="*/ 260 h 305"/>
                <a:gd name="T10" fmla="*/ 279 w 304"/>
                <a:gd name="T11" fmla="*/ 238 h 305"/>
                <a:gd name="T12" fmla="*/ 292 w 304"/>
                <a:gd name="T13" fmla="*/ 211 h 305"/>
                <a:gd name="T14" fmla="*/ 301 w 304"/>
                <a:gd name="T15" fmla="*/ 183 h 305"/>
                <a:gd name="T16" fmla="*/ 304 w 304"/>
                <a:gd name="T17" fmla="*/ 152 h 305"/>
                <a:gd name="T18" fmla="*/ 304 w 304"/>
                <a:gd name="T19" fmla="*/ 136 h 305"/>
                <a:gd name="T20" fmla="*/ 297 w 304"/>
                <a:gd name="T21" fmla="*/ 107 h 305"/>
                <a:gd name="T22" fmla="*/ 285 w 304"/>
                <a:gd name="T23" fmla="*/ 79 h 305"/>
                <a:gd name="T24" fmla="*/ 269 w 304"/>
                <a:gd name="T25" fmla="*/ 55 h 305"/>
                <a:gd name="T26" fmla="*/ 249 w 304"/>
                <a:gd name="T27" fmla="*/ 35 h 305"/>
                <a:gd name="T28" fmla="*/ 224 w 304"/>
                <a:gd name="T29" fmla="*/ 17 h 305"/>
                <a:gd name="T30" fmla="*/ 197 w 304"/>
                <a:gd name="T31" fmla="*/ 7 h 305"/>
                <a:gd name="T32" fmla="*/ 168 w 304"/>
                <a:gd name="T33" fmla="*/ 0 h 305"/>
                <a:gd name="T34" fmla="*/ 152 w 304"/>
                <a:gd name="T35" fmla="*/ 0 h 305"/>
                <a:gd name="T36" fmla="*/ 121 w 304"/>
                <a:gd name="T37" fmla="*/ 3 h 305"/>
                <a:gd name="T38" fmla="*/ 92 w 304"/>
                <a:gd name="T39" fmla="*/ 12 h 305"/>
                <a:gd name="T40" fmla="*/ 66 w 304"/>
                <a:gd name="T41" fmla="*/ 25 h 305"/>
                <a:gd name="T42" fmla="*/ 44 w 304"/>
                <a:gd name="T43" fmla="*/ 44 h 305"/>
                <a:gd name="T44" fmla="*/ 25 w 304"/>
                <a:gd name="T45" fmla="*/ 67 h 305"/>
                <a:gd name="T46" fmla="*/ 12 w 304"/>
                <a:gd name="T47" fmla="*/ 92 h 305"/>
                <a:gd name="T48" fmla="*/ 2 w 304"/>
                <a:gd name="T49" fmla="*/ 122 h 305"/>
                <a:gd name="T50" fmla="*/ 0 w 304"/>
                <a:gd name="T51" fmla="*/ 152 h 305"/>
                <a:gd name="T52" fmla="*/ 0 w 304"/>
                <a:gd name="T53" fmla="*/ 168 h 305"/>
                <a:gd name="T54" fmla="*/ 6 w 304"/>
                <a:gd name="T55" fmla="*/ 198 h 305"/>
                <a:gd name="T56" fmla="*/ 17 w 304"/>
                <a:gd name="T57" fmla="*/ 224 h 305"/>
                <a:gd name="T58" fmla="*/ 34 w 304"/>
                <a:gd name="T59" fmla="*/ 250 h 305"/>
                <a:gd name="T60" fmla="*/ 54 w 304"/>
                <a:gd name="T61" fmla="*/ 270 h 305"/>
                <a:gd name="T62" fmla="*/ 79 w 304"/>
                <a:gd name="T63" fmla="*/ 287 h 305"/>
                <a:gd name="T64" fmla="*/ 107 w 304"/>
                <a:gd name="T65" fmla="*/ 298 h 305"/>
                <a:gd name="T66" fmla="*/ 136 w 304"/>
                <a:gd name="T67" fmla="*/ 305 h 305"/>
                <a:gd name="T68" fmla="*/ 152 w 304"/>
                <a:gd name="T69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4" h="305">
                  <a:moveTo>
                    <a:pt x="152" y="305"/>
                  </a:moveTo>
                  <a:lnTo>
                    <a:pt x="152" y="305"/>
                  </a:lnTo>
                  <a:lnTo>
                    <a:pt x="168" y="305"/>
                  </a:lnTo>
                  <a:lnTo>
                    <a:pt x="183" y="302"/>
                  </a:lnTo>
                  <a:lnTo>
                    <a:pt x="197" y="298"/>
                  </a:lnTo>
                  <a:lnTo>
                    <a:pt x="211" y="293"/>
                  </a:lnTo>
                  <a:lnTo>
                    <a:pt x="224" y="287"/>
                  </a:lnTo>
                  <a:lnTo>
                    <a:pt x="237" y="279"/>
                  </a:lnTo>
                  <a:lnTo>
                    <a:pt x="249" y="270"/>
                  </a:lnTo>
                  <a:lnTo>
                    <a:pt x="260" y="260"/>
                  </a:lnTo>
                  <a:lnTo>
                    <a:pt x="269" y="250"/>
                  </a:lnTo>
                  <a:lnTo>
                    <a:pt x="279" y="238"/>
                  </a:lnTo>
                  <a:lnTo>
                    <a:pt x="285" y="224"/>
                  </a:lnTo>
                  <a:lnTo>
                    <a:pt x="292" y="211"/>
                  </a:lnTo>
                  <a:lnTo>
                    <a:pt x="297" y="198"/>
                  </a:lnTo>
                  <a:lnTo>
                    <a:pt x="301" y="183"/>
                  </a:lnTo>
                  <a:lnTo>
                    <a:pt x="304" y="168"/>
                  </a:lnTo>
                  <a:lnTo>
                    <a:pt x="304" y="152"/>
                  </a:lnTo>
                  <a:lnTo>
                    <a:pt x="304" y="152"/>
                  </a:lnTo>
                  <a:lnTo>
                    <a:pt x="304" y="136"/>
                  </a:lnTo>
                  <a:lnTo>
                    <a:pt x="301" y="122"/>
                  </a:lnTo>
                  <a:lnTo>
                    <a:pt x="297" y="107"/>
                  </a:lnTo>
                  <a:lnTo>
                    <a:pt x="292" y="92"/>
                  </a:lnTo>
                  <a:lnTo>
                    <a:pt x="285" y="79"/>
                  </a:lnTo>
                  <a:lnTo>
                    <a:pt x="279" y="67"/>
                  </a:lnTo>
                  <a:lnTo>
                    <a:pt x="269" y="55"/>
                  </a:lnTo>
                  <a:lnTo>
                    <a:pt x="260" y="44"/>
                  </a:lnTo>
                  <a:lnTo>
                    <a:pt x="249" y="35"/>
                  </a:lnTo>
                  <a:lnTo>
                    <a:pt x="237" y="25"/>
                  </a:lnTo>
                  <a:lnTo>
                    <a:pt x="224" y="17"/>
                  </a:lnTo>
                  <a:lnTo>
                    <a:pt x="211" y="12"/>
                  </a:lnTo>
                  <a:lnTo>
                    <a:pt x="197" y="7"/>
                  </a:lnTo>
                  <a:lnTo>
                    <a:pt x="183" y="3"/>
                  </a:lnTo>
                  <a:lnTo>
                    <a:pt x="168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36" y="0"/>
                  </a:lnTo>
                  <a:lnTo>
                    <a:pt x="121" y="3"/>
                  </a:lnTo>
                  <a:lnTo>
                    <a:pt x="107" y="7"/>
                  </a:lnTo>
                  <a:lnTo>
                    <a:pt x="92" y="12"/>
                  </a:lnTo>
                  <a:lnTo>
                    <a:pt x="79" y="17"/>
                  </a:lnTo>
                  <a:lnTo>
                    <a:pt x="66" y="25"/>
                  </a:lnTo>
                  <a:lnTo>
                    <a:pt x="54" y="35"/>
                  </a:lnTo>
                  <a:lnTo>
                    <a:pt x="44" y="44"/>
                  </a:lnTo>
                  <a:lnTo>
                    <a:pt x="34" y="55"/>
                  </a:lnTo>
                  <a:lnTo>
                    <a:pt x="25" y="67"/>
                  </a:lnTo>
                  <a:lnTo>
                    <a:pt x="17" y="79"/>
                  </a:lnTo>
                  <a:lnTo>
                    <a:pt x="12" y="92"/>
                  </a:lnTo>
                  <a:lnTo>
                    <a:pt x="6" y="107"/>
                  </a:lnTo>
                  <a:lnTo>
                    <a:pt x="2" y="122"/>
                  </a:lnTo>
                  <a:lnTo>
                    <a:pt x="0" y="136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68"/>
                  </a:lnTo>
                  <a:lnTo>
                    <a:pt x="2" y="183"/>
                  </a:lnTo>
                  <a:lnTo>
                    <a:pt x="6" y="198"/>
                  </a:lnTo>
                  <a:lnTo>
                    <a:pt x="12" y="211"/>
                  </a:lnTo>
                  <a:lnTo>
                    <a:pt x="17" y="224"/>
                  </a:lnTo>
                  <a:lnTo>
                    <a:pt x="25" y="238"/>
                  </a:lnTo>
                  <a:lnTo>
                    <a:pt x="34" y="250"/>
                  </a:lnTo>
                  <a:lnTo>
                    <a:pt x="44" y="260"/>
                  </a:lnTo>
                  <a:lnTo>
                    <a:pt x="54" y="270"/>
                  </a:lnTo>
                  <a:lnTo>
                    <a:pt x="66" y="279"/>
                  </a:lnTo>
                  <a:lnTo>
                    <a:pt x="79" y="287"/>
                  </a:lnTo>
                  <a:lnTo>
                    <a:pt x="92" y="293"/>
                  </a:lnTo>
                  <a:lnTo>
                    <a:pt x="107" y="298"/>
                  </a:lnTo>
                  <a:lnTo>
                    <a:pt x="121" y="302"/>
                  </a:lnTo>
                  <a:lnTo>
                    <a:pt x="136" y="305"/>
                  </a:lnTo>
                  <a:lnTo>
                    <a:pt x="152" y="305"/>
                  </a:lnTo>
                  <a:lnTo>
                    <a:pt x="152" y="305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66"/>
            <p:cNvSpPr>
              <a:spLocks/>
            </p:cNvSpPr>
            <p:nvPr/>
          </p:nvSpPr>
          <p:spPr bwMode="auto">
            <a:xfrm>
              <a:off x="4165600" y="4079875"/>
              <a:ext cx="142875" cy="536575"/>
            </a:xfrm>
            <a:custGeom>
              <a:avLst/>
              <a:gdLst>
                <a:gd name="T0" fmla="*/ 143 w 180"/>
                <a:gd name="T1" fmla="*/ 609 h 676"/>
                <a:gd name="T2" fmla="*/ 143 w 180"/>
                <a:gd name="T3" fmla="*/ 609 h 676"/>
                <a:gd name="T4" fmla="*/ 140 w 180"/>
                <a:gd name="T5" fmla="*/ 624 h 676"/>
                <a:gd name="T6" fmla="*/ 135 w 180"/>
                <a:gd name="T7" fmla="*/ 637 h 676"/>
                <a:gd name="T8" fmla="*/ 127 w 180"/>
                <a:gd name="T9" fmla="*/ 649 h 676"/>
                <a:gd name="T10" fmla="*/ 118 w 180"/>
                <a:gd name="T11" fmla="*/ 659 h 676"/>
                <a:gd name="T12" fmla="*/ 107 w 180"/>
                <a:gd name="T13" fmla="*/ 667 h 676"/>
                <a:gd name="T14" fmla="*/ 94 w 180"/>
                <a:gd name="T15" fmla="*/ 672 h 676"/>
                <a:gd name="T16" fmla="*/ 80 w 180"/>
                <a:gd name="T17" fmla="*/ 676 h 676"/>
                <a:gd name="T18" fmla="*/ 66 w 180"/>
                <a:gd name="T19" fmla="*/ 676 h 676"/>
                <a:gd name="T20" fmla="*/ 66 w 180"/>
                <a:gd name="T21" fmla="*/ 676 h 676"/>
                <a:gd name="T22" fmla="*/ 52 w 180"/>
                <a:gd name="T23" fmla="*/ 673 h 676"/>
                <a:gd name="T24" fmla="*/ 39 w 180"/>
                <a:gd name="T25" fmla="*/ 668 h 676"/>
                <a:gd name="T26" fmla="*/ 27 w 180"/>
                <a:gd name="T27" fmla="*/ 661 h 676"/>
                <a:gd name="T28" fmla="*/ 16 w 180"/>
                <a:gd name="T29" fmla="*/ 652 h 676"/>
                <a:gd name="T30" fmla="*/ 10 w 180"/>
                <a:gd name="T31" fmla="*/ 640 h 676"/>
                <a:gd name="T32" fmla="*/ 3 w 180"/>
                <a:gd name="T33" fmla="*/ 628 h 676"/>
                <a:gd name="T34" fmla="*/ 0 w 180"/>
                <a:gd name="T35" fmla="*/ 613 h 676"/>
                <a:gd name="T36" fmla="*/ 0 w 180"/>
                <a:gd name="T37" fmla="*/ 599 h 676"/>
                <a:gd name="T38" fmla="*/ 38 w 180"/>
                <a:gd name="T39" fmla="*/ 67 h 676"/>
                <a:gd name="T40" fmla="*/ 38 w 180"/>
                <a:gd name="T41" fmla="*/ 67 h 676"/>
                <a:gd name="T42" fmla="*/ 40 w 180"/>
                <a:gd name="T43" fmla="*/ 52 h 676"/>
                <a:gd name="T44" fmla="*/ 46 w 180"/>
                <a:gd name="T45" fmla="*/ 40 h 676"/>
                <a:gd name="T46" fmla="*/ 52 w 180"/>
                <a:gd name="T47" fmla="*/ 28 h 676"/>
                <a:gd name="T48" fmla="*/ 62 w 180"/>
                <a:gd name="T49" fmla="*/ 17 h 676"/>
                <a:gd name="T50" fmla="*/ 74 w 180"/>
                <a:gd name="T51" fmla="*/ 9 h 676"/>
                <a:gd name="T52" fmla="*/ 86 w 180"/>
                <a:gd name="T53" fmla="*/ 4 h 676"/>
                <a:gd name="T54" fmla="*/ 100 w 180"/>
                <a:gd name="T55" fmla="*/ 1 h 676"/>
                <a:gd name="T56" fmla="*/ 114 w 180"/>
                <a:gd name="T57" fmla="*/ 0 h 676"/>
                <a:gd name="T58" fmla="*/ 114 w 180"/>
                <a:gd name="T59" fmla="*/ 0 h 676"/>
                <a:gd name="T60" fmla="*/ 128 w 180"/>
                <a:gd name="T61" fmla="*/ 3 h 676"/>
                <a:gd name="T62" fmla="*/ 142 w 180"/>
                <a:gd name="T63" fmla="*/ 8 h 676"/>
                <a:gd name="T64" fmla="*/ 154 w 180"/>
                <a:gd name="T65" fmla="*/ 16 h 676"/>
                <a:gd name="T66" fmla="*/ 163 w 180"/>
                <a:gd name="T67" fmla="*/ 25 h 676"/>
                <a:gd name="T68" fmla="*/ 171 w 180"/>
                <a:gd name="T69" fmla="*/ 36 h 676"/>
                <a:gd name="T70" fmla="*/ 178 w 180"/>
                <a:gd name="T71" fmla="*/ 49 h 676"/>
                <a:gd name="T72" fmla="*/ 180 w 180"/>
                <a:gd name="T73" fmla="*/ 63 h 676"/>
                <a:gd name="T74" fmla="*/ 180 w 180"/>
                <a:gd name="T75" fmla="*/ 78 h 676"/>
                <a:gd name="T76" fmla="*/ 143 w 180"/>
                <a:gd name="T77" fmla="*/ 609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676">
                  <a:moveTo>
                    <a:pt x="143" y="609"/>
                  </a:moveTo>
                  <a:lnTo>
                    <a:pt x="143" y="609"/>
                  </a:lnTo>
                  <a:lnTo>
                    <a:pt x="140" y="624"/>
                  </a:lnTo>
                  <a:lnTo>
                    <a:pt x="135" y="637"/>
                  </a:lnTo>
                  <a:lnTo>
                    <a:pt x="127" y="649"/>
                  </a:lnTo>
                  <a:lnTo>
                    <a:pt x="118" y="659"/>
                  </a:lnTo>
                  <a:lnTo>
                    <a:pt x="107" y="667"/>
                  </a:lnTo>
                  <a:lnTo>
                    <a:pt x="94" y="672"/>
                  </a:lnTo>
                  <a:lnTo>
                    <a:pt x="80" y="676"/>
                  </a:lnTo>
                  <a:lnTo>
                    <a:pt x="66" y="676"/>
                  </a:lnTo>
                  <a:lnTo>
                    <a:pt x="66" y="676"/>
                  </a:lnTo>
                  <a:lnTo>
                    <a:pt x="52" y="673"/>
                  </a:lnTo>
                  <a:lnTo>
                    <a:pt x="39" y="668"/>
                  </a:lnTo>
                  <a:lnTo>
                    <a:pt x="27" y="661"/>
                  </a:lnTo>
                  <a:lnTo>
                    <a:pt x="16" y="652"/>
                  </a:lnTo>
                  <a:lnTo>
                    <a:pt x="10" y="640"/>
                  </a:lnTo>
                  <a:lnTo>
                    <a:pt x="3" y="628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40" y="52"/>
                  </a:lnTo>
                  <a:lnTo>
                    <a:pt x="46" y="40"/>
                  </a:lnTo>
                  <a:lnTo>
                    <a:pt x="52" y="28"/>
                  </a:lnTo>
                  <a:lnTo>
                    <a:pt x="62" y="17"/>
                  </a:lnTo>
                  <a:lnTo>
                    <a:pt x="74" y="9"/>
                  </a:lnTo>
                  <a:lnTo>
                    <a:pt x="86" y="4"/>
                  </a:lnTo>
                  <a:lnTo>
                    <a:pt x="100" y="1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28" y="3"/>
                  </a:lnTo>
                  <a:lnTo>
                    <a:pt x="142" y="8"/>
                  </a:lnTo>
                  <a:lnTo>
                    <a:pt x="154" y="16"/>
                  </a:lnTo>
                  <a:lnTo>
                    <a:pt x="163" y="25"/>
                  </a:lnTo>
                  <a:lnTo>
                    <a:pt x="171" y="36"/>
                  </a:lnTo>
                  <a:lnTo>
                    <a:pt x="178" y="49"/>
                  </a:lnTo>
                  <a:lnTo>
                    <a:pt x="180" y="63"/>
                  </a:lnTo>
                  <a:lnTo>
                    <a:pt x="180" y="78"/>
                  </a:lnTo>
                  <a:lnTo>
                    <a:pt x="143" y="609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67"/>
            <p:cNvSpPr>
              <a:spLocks/>
            </p:cNvSpPr>
            <p:nvPr/>
          </p:nvSpPr>
          <p:spPr bwMode="auto">
            <a:xfrm>
              <a:off x="4319588" y="4089400"/>
              <a:ext cx="220662" cy="523875"/>
            </a:xfrm>
            <a:custGeom>
              <a:avLst/>
              <a:gdLst>
                <a:gd name="T0" fmla="*/ 276 w 279"/>
                <a:gd name="T1" fmla="*/ 569 h 660"/>
                <a:gd name="T2" fmla="*/ 276 w 279"/>
                <a:gd name="T3" fmla="*/ 569 h 660"/>
                <a:gd name="T4" fmla="*/ 279 w 279"/>
                <a:gd name="T5" fmla="*/ 584 h 660"/>
                <a:gd name="T6" fmla="*/ 279 w 279"/>
                <a:gd name="T7" fmla="*/ 599 h 660"/>
                <a:gd name="T8" fmla="*/ 275 w 279"/>
                <a:gd name="T9" fmla="*/ 612 h 660"/>
                <a:gd name="T10" fmla="*/ 269 w 279"/>
                <a:gd name="T11" fmla="*/ 624 h 660"/>
                <a:gd name="T12" fmla="*/ 261 w 279"/>
                <a:gd name="T13" fmla="*/ 636 h 660"/>
                <a:gd name="T14" fmla="*/ 251 w 279"/>
                <a:gd name="T15" fmla="*/ 645 h 660"/>
                <a:gd name="T16" fmla="*/ 239 w 279"/>
                <a:gd name="T17" fmla="*/ 652 h 660"/>
                <a:gd name="T18" fmla="*/ 225 w 279"/>
                <a:gd name="T19" fmla="*/ 657 h 660"/>
                <a:gd name="T20" fmla="*/ 225 w 279"/>
                <a:gd name="T21" fmla="*/ 657 h 660"/>
                <a:gd name="T22" fmla="*/ 211 w 279"/>
                <a:gd name="T23" fmla="*/ 660 h 660"/>
                <a:gd name="T24" fmla="*/ 197 w 279"/>
                <a:gd name="T25" fmla="*/ 659 h 660"/>
                <a:gd name="T26" fmla="*/ 184 w 279"/>
                <a:gd name="T27" fmla="*/ 656 h 660"/>
                <a:gd name="T28" fmla="*/ 171 w 279"/>
                <a:gd name="T29" fmla="*/ 649 h 660"/>
                <a:gd name="T30" fmla="*/ 160 w 279"/>
                <a:gd name="T31" fmla="*/ 641 h 660"/>
                <a:gd name="T32" fmla="*/ 151 w 279"/>
                <a:gd name="T33" fmla="*/ 632 h 660"/>
                <a:gd name="T34" fmla="*/ 143 w 279"/>
                <a:gd name="T35" fmla="*/ 620 h 660"/>
                <a:gd name="T36" fmla="*/ 137 w 279"/>
                <a:gd name="T37" fmla="*/ 607 h 660"/>
                <a:gd name="T38" fmla="*/ 2 w 279"/>
                <a:gd name="T39" fmla="*/ 90 h 660"/>
                <a:gd name="T40" fmla="*/ 2 w 279"/>
                <a:gd name="T41" fmla="*/ 90 h 660"/>
                <a:gd name="T42" fmla="*/ 0 w 279"/>
                <a:gd name="T43" fmla="*/ 76 h 660"/>
                <a:gd name="T44" fmla="*/ 1 w 279"/>
                <a:gd name="T45" fmla="*/ 62 h 660"/>
                <a:gd name="T46" fmla="*/ 4 w 279"/>
                <a:gd name="T47" fmla="*/ 48 h 660"/>
                <a:gd name="T48" fmla="*/ 10 w 279"/>
                <a:gd name="T49" fmla="*/ 36 h 660"/>
                <a:gd name="T50" fmla="*/ 18 w 279"/>
                <a:gd name="T51" fmla="*/ 24 h 660"/>
                <a:gd name="T52" fmla="*/ 28 w 279"/>
                <a:gd name="T53" fmla="*/ 15 h 660"/>
                <a:gd name="T54" fmla="*/ 40 w 279"/>
                <a:gd name="T55" fmla="*/ 8 h 660"/>
                <a:gd name="T56" fmla="*/ 55 w 279"/>
                <a:gd name="T57" fmla="*/ 3 h 660"/>
                <a:gd name="T58" fmla="*/ 55 w 279"/>
                <a:gd name="T59" fmla="*/ 3 h 660"/>
                <a:gd name="T60" fmla="*/ 68 w 279"/>
                <a:gd name="T61" fmla="*/ 0 h 660"/>
                <a:gd name="T62" fmla="*/ 83 w 279"/>
                <a:gd name="T63" fmla="*/ 1 h 660"/>
                <a:gd name="T64" fmla="*/ 96 w 279"/>
                <a:gd name="T65" fmla="*/ 4 h 660"/>
                <a:gd name="T66" fmla="*/ 108 w 279"/>
                <a:gd name="T67" fmla="*/ 9 h 660"/>
                <a:gd name="T68" fmla="*/ 120 w 279"/>
                <a:gd name="T69" fmla="*/ 17 h 660"/>
                <a:gd name="T70" fmla="*/ 129 w 279"/>
                <a:gd name="T71" fmla="*/ 28 h 660"/>
                <a:gd name="T72" fmla="*/ 136 w 279"/>
                <a:gd name="T73" fmla="*/ 40 h 660"/>
                <a:gd name="T74" fmla="*/ 141 w 279"/>
                <a:gd name="T75" fmla="*/ 54 h 660"/>
                <a:gd name="T76" fmla="*/ 276 w 279"/>
                <a:gd name="T77" fmla="*/ 569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9" h="660">
                  <a:moveTo>
                    <a:pt x="276" y="569"/>
                  </a:moveTo>
                  <a:lnTo>
                    <a:pt x="276" y="569"/>
                  </a:lnTo>
                  <a:lnTo>
                    <a:pt x="279" y="584"/>
                  </a:lnTo>
                  <a:lnTo>
                    <a:pt x="279" y="599"/>
                  </a:lnTo>
                  <a:lnTo>
                    <a:pt x="275" y="612"/>
                  </a:lnTo>
                  <a:lnTo>
                    <a:pt x="269" y="624"/>
                  </a:lnTo>
                  <a:lnTo>
                    <a:pt x="261" y="636"/>
                  </a:lnTo>
                  <a:lnTo>
                    <a:pt x="251" y="645"/>
                  </a:lnTo>
                  <a:lnTo>
                    <a:pt x="239" y="652"/>
                  </a:lnTo>
                  <a:lnTo>
                    <a:pt x="225" y="657"/>
                  </a:lnTo>
                  <a:lnTo>
                    <a:pt x="225" y="657"/>
                  </a:lnTo>
                  <a:lnTo>
                    <a:pt x="211" y="660"/>
                  </a:lnTo>
                  <a:lnTo>
                    <a:pt x="197" y="659"/>
                  </a:lnTo>
                  <a:lnTo>
                    <a:pt x="184" y="656"/>
                  </a:lnTo>
                  <a:lnTo>
                    <a:pt x="171" y="649"/>
                  </a:lnTo>
                  <a:lnTo>
                    <a:pt x="160" y="641"/>
                  </a:lnTo>
                  <a:lnTo>
                    <a:pt x="151" y="632"/>
                  </a:lnTo>
                  <a:lnTo>
                    <a:pt x="143" y="620"/>
                  </a:lnTo>
                  <a:lnTo>
                    <a:pt x="137" y="607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76"/>
                  </a:lnTo>
                  <a:lnTo>
                    <a:pt x="1" y="62"/>
                  </a:lnTo>
                  <a:lnTo>
                    <a:pt x="4" y="48"/>
                  </a:lnTo>
                  <a:lnTo>
                    <a:pt x="10" y="36"/>
                  </a:lnTo>
                  <a:lnTo>
                    <a:pt x="18" y="24"/>
                  </a:lnTo>
                  <a:lnTo>
                    <a:pt x="28" y="15"/>
                  </a:lnTo>
                  <a:lnTo>
                    <a:pt x="40" y="8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68" y="0"/>
                  </a:lnTo>
                  <a:lnTo>
                    <a:pt x="83" y="1"/>
                  </a:lnTo>
                  <a:lnTo>
                    <a:pt x="96" y="4"/>
                  </a:lnTo>
                  <a:lnTo>
                    <a:pt x="108" y="9"/>
                  </a:lnTo>
                  <a:lnTo>
                    <a:pt x="120" y="17"/>
                  </a:lnTo>
                  <a:lnTo>
                    <a:pt x="129" y="28"/>
                  </a:lnTo>
                  <a:lnTo>
                    <a:pt x="136" y="40"/>
                  </a:lnTo>
                  <a:lnTo>
                    <a:pt x="141" y="54"/>
                  </a:lnTo>
                  <a:lnTo>
                    <a:pt x="276" y="569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68"/>
            <p:cNvSpPr>
              <a:spLocks/>
            </p:cNvSpPr>
            <p:nvPr/>
          </p:nvSpPr>
          <p:spPr bwMode="auto">
            <a:xfrm>
              <a:off x="4151313" y="3706813"/>
              <a:ext cx="290512" cy="460375"/>
            </a:xfrm>
            <a:custGeom>
              <a:avLst/>
              <a:gdLst>
                <a:gd name="T0" fmla="*/ 355 w 365"/>
                <a:gd name="T1" fmla="*/ 482 h 581"/>
                <a:gd name="T2" fmla="*/ 356 w 365"/>
                <a:gd name="T3" fmla="*/ 510 h 581"/>
                <a:gd name="T4" fmla="*/ 352 w 365"/>
                <a:gd name="T5" fmla="*/ 532 h 581"/>
                <a:gd name="T6" fmla="*/ 345 w 365"/>
                <a:gd name="T7" fmla="*/ 548 h 581"/>
                <a:gd name="T8" fmla="*/ 335 w 365"/>
                <a:gd name="T9" fmla="*/ 560 h 581"/>
                <a:gd name="T10" fmla="*/ 321 w 365"/>
                <a:gd name="T11" fmla="*/ 568 h 581"/>
                <a:gd name="T12" fmla="*/ 289 w 365"/>
                <a:gd name="T13" fmla="*/ 577 h 581"/>
                <a:gd name="T14" fmla="*/ 148 w 365"/>
                <a:gd name="T15" fmla="*/ 580 h 581"/>
                <a:gd name="T16" fmla="*/ 130 w 365"/>
                <a:gd name="T17" fmla="*/ 581 h 581"/>
                <a:gd name="T18" fmla="*/ 108 w 365"/>
                <a:gd name="T19" fmla="*/ 578 h 581"/>
                <a:gd name="T20" fmla="*/ 94 w 365"/>
                <a:gd name="T21" fmla="*/ 574 h 581"/>
                <a:gd name="T22" fmla="*/ 85 w 365"/>
                <a:gd name="T23" fmla="*/ 565 h 581"/>
                <a:gd name="T24" fmla="*/ 76 w 365"/>
                <a:gd name="T25" fmla="*/ 552 h 581"/>
                <a:gd name="T26" fmla="*/ 70 w 365"/>
                <a:gd name="T27" fmla="*/ 534 h 581"/>
                <a:gd name="T28" fmla="*/ 64 w 365"/>
                <a:gd name="T29" fmla="*/ 495 h 581"/>
                <a:gd name="T30" fmla="*/ 33 w 365"/>
                <a:gd name="T31" fmla="*/ 183 h 581"/>
                <a:gd name="T32" fmla="*/ 12 w 365"/>
                <a:gd name="T33" fmla="*/ 140 h 581"/>
                <a:gd name="T34" fmla="*/ 1 w 365"/>
                <a:gd name="T35" fmla="*/ 107 h 581"/>
                <a:gd name="T36" fmla="*/ 1 w 365"/>
                <a:gd name="T37" fmla="*/ 81 h 581"/>
                <a:gd name="T38" fmla="*/ 9 w 365"/>
                <a:gd name="T39" fmla="*/ 64 h 581"/>
                <a:gd name="T40" fmla="*/ 22 w 365"/>
                <a:gd name="T41" fmla="*/ 53 h 581"/>
                <a:gd name="T42" fmla="*/ 40 w 365"/>
                <a:gd name="T43" fmla="*/ 45 h 581"/>
                <a:gd name="T44" fmla="*/ 78 w 365"/>
                <a:gd name="T45" fmla="*/ 39 h 581"/>
                <a:gd name="T46" fmla="*/ 216 w 365"/>
                <a:gd name="T47" fmla="*/ 1 h 581"/>
                <a:gd name="T48" fmla="*/ 256 w 365"/>
                <a:gd name="T49" fmla="*/ 1 h 581"/>
                <a:gd name="T50" fmla="*/ 288 w 365"/>
                <a:gd name="T51" fmla="*/ 5 h 581"/>
                <a:gd name="T52" fmla="*/ 320 w 365"/>
                <a:gd name="T53" fmla="*/ 15 h 581"/>
                <a:gd name="T54" fmla="*/ 347 w 365"/>
                <a:gd name="T55" fmla="*/ 29 h 581"/>
                <a:gd name="T56" fmla="*/ 357 w 365"/>
                <a:gd name="T57" fmla="*/ 40 h 581"/>
                <a:gd name="T58" fmla="*/ 363 w 365"/>
                <a:gd name="T59" fmla="*/ 51 h 581"/>
                <a:gd name="T60" fmla="*/ 365 w 365"/>
                <a:gd name="T61" fmla="*/ 64 h 581"/>
                <a:gd name="T62" fmla="*/ 363 w 365"/>
                <a:gd name="T63" fmla="*/ 80 h 581"/>
                <a:gd name="T64" fmla="*/ 356 w 365"/>
                <a:gd name="T65" fmla="*/ 97 h 581"/>
                <a:gd name="T66" fmla="*/ 343 w 365"/>
                <a:gd name="T67" fmla="*/ 117 h 581"/>
                <a:gd name="T68" fmla="*/ 323 w 365"/>
                <a:gd name="T69" fmla="*/ 139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581">
                  <a:moveTo>
                    <a:pt x="355" y="482"/>
                  </a:moveTo>
                  <a:lnTo>
                    <a:pt x="355" y="482"/>
                  </a:lnTo>
                  <a:lnTo>
                    <a:pt x="356" y="497"/>
                  </a:lnTo>
                  <a:lnTo>
                    <a:pt x="356" y="510"/>
                  </a:lnTo>
                  <a:lnTo>
                    <a:pt x="355" y="521"/>
                  </a:lnTo>
                  <a:lnTo>
                    <a:pt x="352" y="532"/>
                  </a:lnTo>
                  <a:lnTo>
                    <a:pt x="349" y="540"/>
                  </a:lnTo>
                  <a:lnTo>
                    <a:pt x="345" y="548"/>
                  </a:lnTo>
                  <a:lnTo>
                    <a:pt x="340" y="554"/>
                  </a:lnTo>
                  <a:lnTo>
                    <a:pt x="335" y="560"/>
                  </a:lnTo>
                  <a:lnTo>
                    <a:pt x="329" y="564"/>
                  </a:lnTo>
                  <a:lnTo>
                    <a:pt x="321" y="568"/>
                  </a:lnTo>
                  <a:lnTo>
                    <a:pt x="307" y="573"/>
                  </a:lnTo>
                  <a:lnTo>
                    <a:pt x="289" y="577"/>
                  </a:lnTo>
                  <a:lnTo>
                    <a:pt x="271" y="578"/>
                  </a:lnTo>
                  <a:lnTo>
                    <a:pt x="148" y="580"/>
                  </a:lnTo>
                  <a:lnTo>
                    <a:pt x="148" y="580"/>
                  </a:lnTo>
                  <a:lnTo>
                    <a:pt x="130" y="581"/>
                  </a:lnTo>
                  <a:lnTo>
                    <a:pt x="114" y="580"/>
                  </a:lnTo>
                  <a:lnTo>
                    <a:pt x="108" y="578"/>
                  </a:lnTo>
                  <a:lnTo>
                    <a:pt x="101" y="577"/>
                  </a:lnTo>
                  <a:lnTo>
                    <a:pt x="94" y="574"/>
                  </a:lnTo>
                  <a:lnTo>
                    <a:pt x="89" y="570"/>
                  </a:lnTo>
                  <a:lnTo>
                    <a:pt x="85" y="565"/>
                  </a:lnTo>
                  <a:lnTo>
                    <a:pt x="80" y="558"/>
                  </a:lnTo>
                  <a:lnTo>
                    <a:pt x="76" y="552"/>
                  </a:lnTo>
                  <a:lnTo>
                    <a:pt x="73" y="544"/>
                  </a:lnTo>
                  <a:lnTo>
                    <a:pt x="70" y="534"/>
                  </a:lnTo>
                  <a:lnTo>
                    <a:pt x="68" y="522"/>
                  </a:lnTo>
                  <a:lnTo>
                    <a:pt x="64" y="495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21" y="160"/>
                  </a:lnTo>
                  <a:lnTo>
                    <a:pt x="12" y="140"/>
                  </a:lnTo>
                  <a:lnTo>
                    <a:pt x="5" y="121"/>
                  </a:lnTo>
                  <a:lnTo>
                    <a:pt x="1" y="107"/>
                  </a:lnTo>
                  <a:lnTo>
                    <a:pt x="0" y="93"/>
                  </a:lnTo>
                  <a:lnTo>
                    <a:pt x="1" y="81"/>
                  </a:lnTo>
                  <a:lnTo>
                    <a:pt x="4" y="72"/>
                  </a:lnTo>
                  <a:lnTo>
                    <a:pt x="9" y="64"/>
                  </a:lnTo>
                  <a:lnTo>
                    <a:pt x="14" y="57"/>
                  </a:lnTo>
                  <a:lnTo>
                    <a:pt x="22" y="53"/>
                  </a:lnTo>
                  <a:lnTo>
                    <a:pt x="30" y="48"/>
                  </a:lnTo>
                  <a:lnTo>
                    <a:pt x="40" y="45"/>
                  </a:lnTo>
                  <a:lnTo>
                    <a:pt x="60" y="41"/>
                  </a:lnTo>
                  <a:lnTo>
                    <a:pt x="78" y="39"/>
                  </a:lnTo>
                  <a:lnTo>
                    <a:pt x="216" y="1"/>
                  </a:lnTo>
                  <a:lnTo>
                    <a:pt x="216" y="1"/>
                  </a:lnTo>
                  <a:lnTo>
                    <a:pt x="240" y="0"/>
                  </a:lnTo>
                  <a:lnTo>
                    <a:pt x="256" y="1"/>
                  </a:lnTo>
                  <a:lnTo>
                    <a:pt x="272" y="3"/>
                  </a:lnTo>
                  <a:lnTo>
                    <a:pt x="288" y="5"/>
                  </a:lnTo>
                  <a:lnTo>
                    <a:pt x="305" y="9"/>
                  </a:lnTo>
                  <a:lnTo>
                    <a:pt x="320" y="15"/>
                  </a:lnTo>
                  <a:lnTo>
                    <a:pt x="335" y="21"/>
                  </a:lnTo>
                  <a:lnTo>
                    <a:pt x="347" y="29"/>
                  </a:lnTo>
                  <a:lnTo>
                    <a:pt x="352" y="35"/>
                  </a:lnTo>
                  <a:lnTo>
                    <a:pt x="357" y="40"/>
                  </a:lnTo>
                  <a:lnTo>
                    <a:pt x="360" y="45"/>
                  </a:lnTo>
                  <a:lnTo>
                    <a:pt x="363" y="51"/>
                  </a:lnTo>
                  <a:lnTo>
                    <a:pt x="365" y="57"/>
                  </a:lnTo>
                  <a:lnTo>
                    <a:pt x="365" y="64"/>
                  </a:lnTo>
                  <a:lnTo>
                    <a:pt x="365" y="72"/>
                  </a:lnTo>
                  <a:lnTo>
                    <a:pt x="363" y="80"/>
                  </a:lnTo>
                  <a:lnTo>
                    <a:pt x="360" y="88"/>
                  </a:lnTo>
                  <a:lnTo>
                    <a:pt x="356" y="97"/>
                  </a:lnTo>
                  <a:lnTo>
                    <a:pt x="349" y="107"/>
                  </a:lnTo>
                  <a:lnTo>
                    <a:pt x="343" y="117"/>
                  </a:lnTo>
                  <a:lnTo>
                    <a:pt x="333" y="128"/>
                  </a:lnTo>
                  <a:lnTo>
                    <a:pt x="323" y="139"/>
                  </a:lnTo>
                  <a:lnTo>
                    <a:pt x="355" y="482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69"/>
            <p:cNvSpPr>
              <a:spLocks noEditPoints="1"/>
            </p:cNvSpPr>
            <p:nvPr/>
          </p:nvSpPr>
          <p:spPr bwMode="auto">
            <a:xfrm>
              <a:off x="4465638" y="4022725"/>
              <a:ext cx="430212" cy="390525"/>
            </a:xfrm>
            <a:custGeom>
              <a:avLst/>
              <a:gdLst>
                <a:gd name="T0" fmla="*/ 529 w 542"/>
                <a:gd name="T1" fmla="*/ 280 h 492"/>
                <a:gd name="T2" fmla="*/ 537 w 542"/>
                <a:gd name="T3" fmla="*/ 274 h 492"/>
                <a:gd name="T4" fmla="*/ 541 w 542"/>
                <a:gd name="T5" fmla="*/ 264 h 492"/>
                <a:gd name="T6" fmla="*/ 542 w 542"/>
                <a:gd name="T7" fmla="*/ 255 h 492"/>
                <a:gd name="T8" fmla="*/ 538 w 542"/>
                <a:gd name="T9" fmla="*/ 246 h 492"/>
                <a:gd name="T10" fmla="*/ 406 w 542"/>
                <a:gd name="T11" fmla="*/ 16 h 492"/>
                <a:gd name="T12" fmla="*/ 399 w 542"/>
                <a:gd name="T13" fmla="*/ 8 h 492"/>
                <a:gd name="T14" fmla="*/ 390 w 542"/>
                <a:gd name="T15" fmla="*/ 4 h 492"/>
                <a:gd name="T16" fmla="*/ 380 w 542"/>
                <a:gd name="T17" fmla="*/ 3 h 492"/>
                <a:gd name="T18" fmla="*/ 371 w 542"/>
                <a:gd name="T19" fmla="*/ 7 h 492"/>
                <a:gd name="T20" fmla="*/ 230 w 542"/>
                <a:gd name="T21" fmla="*/ 31 h 492"/>
                <a:gd name="T22" fmla="*/ 223 w 542"/>
                <a:gd name="T23" fmla="*/ 20 h 492"/>
                <a:gd name="T24" fmla="*/ 204 w 542"/>
                <a:gd name="T25" fmla="*/ 7 h 492"/>
                <a:gd name="T26" fmla="*/ 182 w 542"/>
                <a:gd name="T27" fmla="*/ 0 h 492"/>
                <a:gd name="T28" fmla="*/ 159 w 542"/>
                <a:gd name="T29" fmla="*/ 3 h 492"/>
                <a:gd name="T30" fmla="*/ 124 w 542"/>
                <a:gd name="T31" fmla="*/ 21 h 492"/>
                <a:gd name="T32" fmla="*/ 115 w 542"/>
                <a:gd name="T33" fmla="*/ 28 h 492"/>
                <a:gd name="T34" fmla="*/ 100 w 542"/>
                <a:gd name="T35" fmla="*/ 47 h 492"/>
                <a:gd name="T36" fmla="*/ 95 w 542"/>
                <a:gd name="T37" fmla="*/ 69 h 492"/>
                <a:gd name="T38" fmla="*/ 97 w 542"/>
                <a:gd name="T39" fmla="*/ 92 h 492"/>
                <a:gd name="T40" fmla="*/ 128 w 542"/>
                <a:gd name="T41" fmla="*/ 147 h 492"/>
                <a:gd name="T42" fmla="*/ 12 w 542"/>
                <a:gd name="T43" fmla="*/ 214 h 492"/>
                <a:gd name="T44" fmla="*/ 4 w 542"/>
                <a:gd name="T45" fmla="*/ 220 h 492"/>
                <a:gd name="T46" fmla="*/ 0 w 542"/>
                <a:gd name="T47" fmla="*/ 230 h 492"/>
                <a:gd name="T48" fmla="*/ 0 w 542"/>
                <a:gd name="T49" fmla="*/ 239 h 492"/>
                <a:gd name="T50" fmla="*/ 3 w 542"/>
                <a:gd name="T51" fmla="*/ 250 h 492"/>
                <a:gd name="T52" fmla="*/ 136 w 542"/>
                <a:gd name="T53" fmla="*/ 478 h 492"/>
                <a:gd name="T54" fmla="*/ 143 w 542"/>
                <a:gd name="T55" fmla="*/ 486 h 492"/>
                <a:gd name="T56" fmla="*/ 151 w 542"/>
                <a:gd name="T57" fmla="*/ 490 h 492"/>
                <a:gd name="T58" fmla="*/ 162 w 542"/>
                <a:gd name="T59" fmla="*/ 492 h 492"/>
                <a:gd name="T60" fmla="*/ 171 w 542"/>
                <a:gd name="T61" fmla="*/ 488 h 492"/>
                <a:gd name="T62" fmla="*/ 133 w 542"/>
                <a:gd name="T63" fmla="*/ 88 h 492"/>
                <a:gd name="T64" fmla="*/ 132 w 542"/>
                <a:gd name="T65" fmla="*/ 83 h 492"/>
                <a:gd name="T66" fmla="*/ 131 w 542"/>
                <a:gd name="T67" fmla="*/ 72 h 492"/>
                <a:gd name="T68" fmla="*/ 133 w 542"/>
                <a:gd name="T69" fmla="*/ 61 h 492"/>
                <a:gd name="T70" fmla="*/ 139 w 542"/>
                <a:gd name="T71" fmla="*/ 53 h 492"/>
                <a:gd name="T72" fmla="*/ 162 w 542"/>
                <a:gd name="T73" fmla="*/ 40 h 492"/>
                <a:gd name="T74" fmla="*/ 167 w 542"/>
                <a:gd name="T75" fmla="*/ 37 h 492"/>
                <a:gd name="T76" fmla="*/ 178 w 542"/>
                <a:gd name="T77" fmla="*/ 36 h 492"/>
                <a:gd name="T78" fmla="*/ 188 w 542"/>
                <a:gd name="T79" fmla="*/ 39 h 492"/>
                <a:gd name="T80" fmla="*/ 196 w 542"/>
                <a:gd name="T81" fmla="*/ 45 h 492"/>
                <a:gd name="T82" fmla="*/ 224 w 542"/>
                <a:gd name="T83" fmla="*/ 92 h 492"/>
                <a:gd name="T84" fmla="*/ 133 w 542"/>
                <a:gd name="T85" fmla="*/ 88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42" h="492">
                  <a:moveTo>
                    <a:pt x="529" y="280"/>
                  </a:moveTo>
                  <a:lnTo>
                    <a:pt x="529" y="280"/>
                  </a:lnTo>
                  <a:lnTo>
                    <a:pt x="534" y="278"/>
                  </a:lnTo>
                  <a:lnTo>
                    <a:pt x="537" y="274"/>
                  </a:lnTo>
                  <a:lnTo>
                    <a:pt x="539" y="270"/>
                  </a:lnTo>
                  <a:lnTo>
                    <a:pt x="541" y="264"/>
                  </a:lnTo>
                  <a:lnTo>
                    <a:pt x="542" y="260"/>
                  </a:lnTo>
                  <a:lnTo>
                    <a:pt x="542" y="255"/>
                  </a:lnTo>
                  <a:lnTo>
                    <a:pt x="541" y="250"/>
                  </a:lnTo>
                  <a:lnTo>
                    <a:pt x="538" y="246"/>
                  </a:lnTo>
                  <a:lnTo>
                    <a:pt x="406" y="16"/>
                  </a:lnTo>
                  <a:lnTo>
                    <a:pt x="406" y="16"/>
                  </a:lnTo>
                  <a:lnTo>
                    <a:pt x="403" y="12"/>
                  </a:lnTo>
                  <a:lnTo>
                    <a:pt x="399" y="8"/>
                  </a:lnTo>
                  <a:lnTo>
                    <a:pt x="395" y="5"/>
                  </a:lnTo>
                  <a:lnTo>
                    <a:pt x="390" y="4"/>
                  </a:lnTo>
                  <a:lnTo>
                    <a:pt x="386" y="3"/>
                  </a:lnTo>
                  <a:lnTo>
                    <a:pt x="380" y="3"/>
                  </a:lnTo>
                  <a:lnTo>
                    <a:pt x="375" y="4"/>
                  </a:lnTo>
                  <a:lnTo>
                    <a:pt x="371" y="7"/>
                  </a:lnTo>
                  <a:lnTo>
                    <a:pt x="255" y="73"/>
                  </a:lnTo>
                  <a:lnTo>
                    <a:pt x="230" y="31"/>
                  </a:lnTo>
                  <a:lnTo>
                    <a:pt x="230" y="31"/>
                  </a:lnTo>
                  <a:lnTo>
                    <a:pt x="223" y="20"/>
                  </a:lnTo>
                  <a:lnTo>
                    <a:pt x="214" y="12"/>
                  </a:lnTo>
                  <a:lnTo>
                    <a:pt x="204" y="7"/>
                  </a:lnTo>
                  <a:lnTo>
                    <a:pt x="194" y="3"/>
                  </a:lnTo>
                  <a:lnTo>
                    <a:pt x="182" y="0"/>
                  </a:lnTo>
                  <a:lnTo>
                    <a:pt x="170" y="0"/>
                  </a:lnTo>
                  <a:lnTo>
                    <a:pt x="159" y="3"/>
                  </a:lnTo>
                  <a:lnTo>
                    <a:pt x="147" y="8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15" y="28"/>
                  </a:lnTo>
                  <a:lnTo>
                    <a:pt x="107" y="37"/>
                  </a:lnTo>
                  <a:lnTo>
                    <a:pt x="100" y="47"/>
                  </a:lnTo>
                  <a:lnTo>
                    <a:pt x="96" y="57"/>
                  </a:lnTo>
                  <a:lnTo>
                    <a:pt x="95" y="69"/>
                  </a:lnTo>
                  <a:lnTo>
                    <a:pt x="95" y="81"/>
                  </a:lnTo>
                  <a:lnTo>
                    <a:pt x="97" y="92"/>
                  </a:lnTo>
                  <a:lnTo>
                    <a:pt x="103" y="104"/>
                  </a:lnTo>
                  <a:lnTo>
                    <a:pt x="128" y="147"/>
                  </a:lnTo>
                  <a:lnTo>
                    <a:pt x="12" y="214"/>
                  </a:lnTo>
                  <a:lnTo>
                    <a:pt x="12" y="214"/>
                  </a:lnTo>
                  <a:lnTo>
                    <a:pt x="8" y="218"/>
                  </a:lnTo>
                  <a:lnTo>
                    <a:pt x="4" y="220"/>
                  </a:lnTo>
                  <a:lnTo>
                    <a:pt x="3" y="226"/>
                  </a:lnTo>
                  <a:lnTo>
                    <a:pt x="0" y="230"/>
                  </a:lnTo>
                  <a:lnTo>
                    <a:pt x="0" y="235"/>
                  </a:lnTo>
                  <a:lnTo>
                    <a:pt x="0" y="239"/>
                  </a:lnTo>
                  <a:lnTo>
                    <a:pt x="1" y="244"/>
                  </a:lnTo>
                  <a:lnTo>
                    <a:pt x="3" y="250"/>
                  </a:lnTo>
                  <a:lnTo>
                    <a:pt x="136" y="478"/>
                  </a:lnTo>
                  <a:lnTo>
                    <a:pt x="136" y="478"/>
                  </a:lnTo>
                  <a:lnTo>
                    <a:pt x="139" y="484"/>
                  </a:lnTo>
                  <a:lnTo>
                    <a:pt x="143" y="486"/>
                  </a:lnTo>
                  <a:lnTo>
                    <a:pt x="147" y="489"/>
                  </a:lnTo>
                  <a:lnTo>
                    <a:pt x="151" y="490"/>
                  </a:lnTo>
                  <a:lnTo>
                    <a:pt x="156" y="492"/>
                  </a:lnTo>
                  <a:lnTo>
                    <a:pt x="162" y="492"/>
                  </a:lnTo>
                  <a:lnTo>
                    <a:pt x="166" y="490"/>
                  </a:lnTo>
                  <a:lnTo>
                    <a:pt x="171" y="488"/>
                  </a:lnTo>
                  <a:lnTo>
                    <a:pt x="529" y="280"/>
                  </a:lnTo>
                  <a:close/>
                  <a:moveTo>
                    <a:pt x="133" y="88"/>
                  </a:moveTo>
                  <a:lnTo>
                    <a:pt x="133" y="88"/>
                  </a:lnTo>
                  <a:lnTo>
                    <a:pt x="132" y="83"/>
                  </a:lnTo>
                  <a:lnTo>
                    <a:pt x="131" y="77"/>
                  </a:lnTo>
                  <a:lnTo>
                    <a:pt x="131" y="72"/>
                  </a:lnTo>
                  <a:lnTo>
                    <a:pt x="131" y="67"/>
                  </a:lnTo>
                  <a:lnTo>
                    <a:pt x="133" y="61"/>
                  </a:lnTo>
                  <a:lnTo>
                    <a:pt x="136" y="57"/>
                  </a:lnTo>
                  <a:lnTo>
                    <a:pt x="139" y="53"/>
                  </a:lnTo>
                  <a:lnTo>
                    <a:pt x="144" y="51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67" y="37"/>
                  </a:lnTo>
                  <a:lnTo>
                    <a:pt x="172" y="36"/>
                  </a:lnTo>
                  <a:lnTo>
                    <a:pt x="178" y="36"/>
                  </a:lnTo>
                  <a:lnTo>
                    <a:pt x="183" y="37"/>
                  </a:lnTo>
                  <a:lnTo>
                    <a:pt x="188" y="39"/>
                  </a:lnTo>
                  <a:lnTo>
                    <a:pt x="192" y="41"/>
                  </a:lnTo>
                  <a:lnTo>
                    <a:pt x="196" y="45"/>
                  </a:lnTo>
                  <a:lnTo>
                    <a:pt x="199" y="49"/>
                  </a:lnTo>
                  <a:lnTo>
                    <a:pt x="224" y="92"/>
                  </a:lnTo>
                  <a:lnTo>
                    <a:pt x="158" y="130"/>
                  </a:lnTo>
                  <a:lnTo>
                    <a:pt x="133" y="88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70"/>
            <p:cNvSpPr>
              <a:spLocks/>
            </p:cNvSpPr>
            <p:nvPr/>
          </p:nvSpPr>
          <p:spPr bwMode="auto">
            <a:xfrm>
              <a:off x="3868738" y="4021138"/>
              <a:ext cx="85725" cy="166687"/>
            </a:xfrm>
            <a:custGeom>
              <a:avLst/>
              <a:gdLst>
                <a:gd name="T0" fmla="*/ 8 w 110"/>
                <a:gd name="T1" fmla="*/ 0 h 211"/>
                <a:gd name="T2" fmla="*/ 1 w 110"/>
                <a:gd name="T3" fmla="*/ 153 h 211"/>
                <a:gd name="T4" fmla="*/ 1 w 110"/>
                <a:gd name="T5" fmla="*/ 153 h 211"/>
                <a:gd name="T6" fmla="*/ 0 w 110"/>
                <a:gd name="T7" fmla="*/ 162 h 211"/>
                <a:gd name="T8" fmla="*/ 1 w 110"/>
                <a:gd name="T9" fmla="*/ 173 h 211"/>
                <a:gd name="T10" fmla="*/ 5 w 110"/>
                <a:gd name="T11" fmla="*/ 182 h 211"/>
                <a:gd name="T12" fmla="*/ 9 w 110"/>
                <a:gd name="T13" fmla="*/ 190 h 211"/>
                <a:gd name="T14" fmla="*/ 16 w 110"/>
                <a:gd name="T15" fmla="*/ 197 h 211"/>
                <a:gd name="T16" fmla="*/ 24 w 110"/>
                <a:gd name="T17" fmla="*/ 203 h 211"/>
                <a:gd name="T18" fmla="*/ 33 w 110"/>
                <a:gd name="T19" fmla="*/ 207 h 211"/>
                <a:gd name="T20" fmla="*/ 43 w 110"/>
                <a:gd name="T21" fmla="*/ 210 h 211"/>
                <a:gd name="T22" fmla="*/ 43 w 110"/>
                <a:gd name="T23" fmla="*/ 210 h 211"/>
                <a:gd name="T24" fmla="*/ 53 w 110"/>
                <a:gd name="T25" fmla="*/ 211 h 211"/>
                <a:gd name="T26" fmla="*/ 63 w 110"/>
                <a:gd name="T27" fmla="*/ 210 h 211"/>
                <a:gd name="T28" fmla="*/ 72 w 110"/>
                <a:gd name="T29" fmla="*/ 206 h 211"/>
                <a:gd name="T30" fmla="*/ 80 w 110"/>
                <a:gd name="T31" fmla="*/ 202 h 211"/>
                <a:gd name="T32" fmla="*/ 88 w 110"/>
                <a:gd name="T33" fmla="*/ 195 h 211"/>
                <a:gd name="T34" fmla="*/ 94 w 110"/>
                <a:gd name="T35" fmla="*/ 187 h 211"/>
                <a:gd name="T36" fmla="*/ 99 w 110"/>
                <a:gd name="T37" fmla="*/ 179 h 211"/>
                <a:gd name="T38" fmla="*/ 102 w 110"/>
                <a:gd name="T39" fmla="*/ 169 h 211"/>
                <a:gd name="T40" fmla="*/ 110 w 110"/>
                <a:gd name="T41" fmla="*/ 0 h 211"/>
                <a:gd name="T42" fmla="*/ 8 w 110"/>
                <a:gd name="T43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0" h="211">
                  <a:moveTo>
                    <a:pt x="8" y="0"/>
                  </a:moveTo>
                  <a:lnTo>
                    <a:pt x="1" y="153"/>
                  </a:lnTo>
                  <a:lnTo>
                    <a:pt x="1" y="153"/>
                  </a:lnTo>
                  <a:lnTo>
                    <a:pt x="0" y="162"/>
                  </a:lnTo>
                  <a:lnTo>
                    <a:pt x="1" y="173"/>
                  </a:lnTo>
                  <a:lnTo>
                    <a:pt x="5" y="182"/>
                  </a:lnTo>
                  <a:lnTo>
                    <a:pt x="9" y="190"/>
                  </a:lnTo>
                  <a:lnTo>
                    <a:pt x="16" y="197"/>
                  </a:lnTo>
                  <a:lnTo>
                    <a:pt x="24" y="203"/>
                  </a:lnTo>
                  <a:lnTo>
                    <a:pt x="33" y="207"/>
                  </a:lnTo>
                  <a:lnTo>
                    <a:pt x="43" y="210"/>
                  </a:lnTo>
                  <a:lnTo>
                    <a:pt x="43" y="210"/>
                  </a:lnTo>
                  <a:lnTo>
                    <a:pt x="53" y="211"/>
                  </a:lnTo>
                  <a:lnTo>
                    <a:pt x="63" y="210"/>
                  </a:lnTo>
                  <a:lnTo>
                    <a:pt x="72" y="206"/>
                  </a:lnTo>
                  <a:lnTo>
                    <a:pt x="80" y="202"/>
                  </a:lnTo>
                  <a:lnTo>
                    <a:pt x="88" y="195"/>
                  </a:lnTo>
                  <a:lnTo>
                    <a:pt x="94" y="187"/>
                  </a:lnTo>
                  <a:lnTo>
                    <a:pt x="99" y="179"/>
                  </a:lnTo>
                  <a:lnTo>
                    <a:pt x="102" y="169"/>
                  </a:lnTo>
                  <a:lnTo>
                    <a:pt x="11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71"/>
            <p:cNvSpPr>
              <a:spLocks/>
            </p:cNvSpPr>
            <p:nvPr/>
          </p:nvSpPr>
          <p:spPr bwMode="auto">
            <a:xfrm>
              <a:off x="3868738" y="4021138"/>
              <a:ext cx="85725" cy="166687"/>
            </a:xfrm>
            <a:custGeom>
              <a:avLst/>
              <a:gdLst>
                <a:gd name="T0" fmla="*/ 8 w 110"/>
                <a:gd name="T1" fmla="*/ 0 h 211"/>
                <a:gd name="T2" fmla="*/ 1 w 110"/>
                <a:gd name="T3" fmla="*/ 153 h 211"/>
                <a:gd name="T4" fmla="*/ 1 w 110"/>
                <a:gd name="T5" fmla="*/ 153 h 211"/>
                <a:gd name="T6" fmla="*/ 0 w 110"/>
                <a:gd name="T7" fmla="*/ 162 h 211"/>
                <a:gd name="T8" fmla="*/ 1 w 110"/>
                <a:gd name="T9" fmla="*/ 173 h 211"/>
                <a:gd name="T10" fmla="*/ 5 w 110"/>
                <a:gd name="T11" fmla="*/ 182 h 211"/>
                <a:gd name="T12" fmla="*/ 9 w 110"/>
                <a:gd name="T13" fmla="*/ 190 h 211"/>
                <a:gd name="T14" fmla="*/ 16 w 110"/>
                <a:gd name="T15" fmla="*/ 197 h 211"/>
                <a:gd name="T16" fmla="*/ 24 w 110"/>
                <a:gd name="T17" fmla="*/ 203 h 211"/>
                <a:gd name="T18" fmla="*/ 33 w 110"/>
                <a:gd name="T19" fmla="*/ 207 h 211"/>
                <a:gd name="T20" fmla="*/ 43 w 110"/>
                <a:gd name="T21" fmla="*/ 210 h 211"/>
                <a:gd name="T22" fmla="*/ 43 w 110"/>
                <a:gd name="T23" fmla="*/ 210 h 211"/>
                <a:gd name="T24" fmla="*/ 53 w 110"/>
                <a:gd name="T25" fmla="*/ 211 h 211"/>
                <a:gd name="T26" fmla="*/ 63 w 110"/>
                <a:gd name="T27" fmla="*/ 210 h 211"/>
                <a:gd name="T28" fmla="*/ 72 w 110"/>
                <a:gd name="T29" fmla="*/ 206 h 211"/>
                <a:gd name="T30" fmla="*/ 80 w 110"/>
                <a:gd name="T31" fmla="*/ 202 h 211"/>
                <a:gd name="T32" fmla="*/ 88 w 110"/>
                <a:gd name="T33" fmla="*/ 195 h 211"/>
                <a:gd name="T34" fmla="*/ 94 w 110"/>
                <a:gd name="T35" fmla="*/ 187 h 211"/>
                <a:gd name="T36" fmla="*/ 99 w 110"/>
                <a:gd name="T37" fmla="*/ 179 h 211"/>
                <a:gd name="T38" fmla="*/ 102 w 110"/>
                <a:gd name="T39" fmla="*/ 169 h 211"/>
                <a:gd name="T40" fmla="*/ 110 w 110"/>
                <a:gd name="T41" fmla="*/ 0 h 211"/>
                <a:gd name="T42" fmla="*/ 8 w 110"/>
                <a:gd name="T43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0" h="211">
                  <a:moveTo>
                    <a:pt x="8" y="0"/>
                  </a:moveTo>
                  <a:lnTo>
                    <a:pt x="1" y="153"/>
                  </a:lnTo>
                  <a:lnTo>
                    <a:pt x="1" y="153"/>
                  </a:lnTo>
                  <a:lnTo>
                    <a:pt x="0" y="162"/>
                  </a:lnTo>
                  <a:lnTo>
                    <a:pt x="1" y="173"/>
                  </a:lnTo>
                  <a:lnTo>
                    <a:pt x="5" y="182"/>
                  </a:lnTo>
                  <a:lnTo>
                    <a:pt x="9" y="190"/>
                  </a:lnTo>
                  <a:lnTo>
                    <a:pt x="16" y="197"/>
                  </a:lnTo>
                  <a:lnTo>
                    <a:pt x="24" y="203"/>
                  </a:lnTo>
                  <a:lnTo>
                    <a:pt x="33" y="207"/>
                  </a:lnTo>
                  <a:lnTo>
                    <a:pt x="43" y="210"/>
                  </a:lnTo>
                  <a:lnTo>
                    <a:pt x="43" y="210"/>
                  </a:lnTo>
                  <a:lnTo>
                    <a:pt x="53" y="211"/>
                  </a:lnTo>
                  <a:lnTo>
                    <a:pt x="63" y="210"/>
                  </a:lnTo>
                  <a:lnTo>
                    <a:pt x="72" y="206"/>
                  </a:lnTo>
                  <a:lnTo>
                    <a:pt x="80" y="202"/>
                  </a:lnTo>
                  <a:lnTo>
                    <a:pt x="88" y="195"/>
                  </a:lnTo>
                  <a:lnTo>
                    <a:pt x="94" y="187"/>
                  </a:lnTo>
                  <a:lnTo>
                    <a:pt x="99" y="179"/>
                  </a:lnTo>
                  <a:lnTo>
                    <a:pt x="102" y="169"/>
                  </a:lnTo>
                  <a:lnTo>
                    <a:pt x="110" y="0"/>
                  </a:lnTo>
                  <a:lnTo>
                    <a:pt x="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72"/>
            <p:cNvSpPr>
              <a:spLocks/>
            </p:cNvSpPr>
            <p:nvPr/>
          </p:nvSpPr>
          <p:spPr bwMode="auto">
            <a:xfrm>
              <a:off x="3609975" y="4084638"/>
              <a:ext cx="142875" cy="525462"/>
            </a:xfrm>
            <a:custGeom>
              <a:avLst/>
              <a:gdLst>
                <a:gd name="T0" fmla="*/ 141 w 182"/>
                <a:gd name="T1" fmla="*/ 598 h 663"/>
                <a:gd name="T2" fmla="*/ 141 w 182"/>
                <a:gd name="T3" fmla="*/ 598 h 663"/>
                <a:gd name="T4" fmla="*/ 138 w 182"/>
                <a:gd name="T5" fmla="*/ 612 h 663"/>
                <a:gd name="T6" fmla="*/ 132 w 182"/>
                <a:gd name="T7" fmla="*/ 626 h 663"/>
                <a:gd name="T8" fmla="*/ 126 w 182"/>
                <a:gd name="T9" fmla="*/ 636 h 663"/>
                <a:gd name="T10" fmla="*/ 116 w 182"/>
                <a:gd name="T11" fmla="*/ 647 h 663"/>
                <a:gd name="T12" fmla="*/ 104 w 182"/>
                <a:gd name="T13" fmla="*/ 654 h 663"/>
                <a:gd name="T14" fmla="*/ 92 w 182"/>
                <a:gd name="T15" fmla="*/ 660 h 663"/>
                <a:gd name="T16" fmla="*/ 79 w 182"/>
                <a:gd name="T17" fmla="*/ 663 h 663"/>
                <a:gd name="T18" fmla="*/ 64 w 182"/>
                <a:gd name="T19" fmla="*/ 663 h 663"/>
                <a:gd name="T20" fmla="*/ 64 w 182"/>
                <a:gd name="T21" fmla="*/ 663 h 663"/>
                <a:gd name="T22" fmla="*/ 51 w 182"/>
                <a:gd name="T23" fmla="*/ 660 h 663"/>
                <a:gd name="T24" fmla="*/ 38 w 182"/>
                <a:gd name="T25" fmla="*/ 655 h 663"/>
                <a:gd name="T26" fmla="*/ 26 w 182"/>
                <a:gd name="T27" fmla="*/ 648 h 663"/>
                <a:gd name="T28" fmla="*/ 16 w 182"/>
                <a:gd name="T29" fmla="*/ 639 h 663"/>
                <a:gd name="T30" fmla="*/ 8 w 182"/>
                <a:gd name="T31" fmla="*/ 627 h 663"/>
                <a:gd name="T32" fmla="*/ 3 w 182"/>
                <a:gd name="T33" fmla="*/ 615 h 663"/>
                <a:gd name="T34" fmla="*/ 0 w 182"/>
                <a:gd name="T35" fmla="*/ 602 h 663"/>
                <a:gd name="T36" fmla="*/ 0 w 182"/>
                <a:gd name="T37" fmla="*/ 587 h 663"/>
                <a:gd name="T38" fmla="*/ 40 w 182"/>
                <a:gd name="T39" fmla="*/ 65 h 663"/>
                <a:gd name="T40" fmla="*/ 40 w 182"/>
                <a:gd name="T41" fmla="*/ 65 h 663"/>
                <a:gd name="T42" fmla="*/ 43 w 182"/>
                <a:gd name="T43" fmla="*/ 51 h 663"/>
                <a:gd name="T44" fmla="*/ 48 w 182"/>
                <a:gd name="T45" fmla="*/ 38 h 663"/>
                <a:gd name="T46" fmla="*/ 56 w 182"/>
                <a:gd name="T47" fmla="*/ 26 h 663"/>
                <a:gd name="T48" fmla="*/ 66 w 182"/>
                <a:gd name="T49" fmla="*/ 16 h 663"/>
                <a:gd name="T50" fmla="*/ 76 w 182"/>
                <a:gd name="T51" fmla="*/ 8 h 663"/>
                <a:gd name="T52" fmla="*/ 88 w 182"/>
                <a:gd name="T53" fmla="*/ 3 h 663"/>
                <a:gd name="T54" fmla="*/ 102 w 182"/>
                <a:gd name="T55" fmla="*/ 0 h 663"/>
                <a:gd name="T56" fmla="*/ 116 w 182"/>
                <a:gd name="T57" fmla="*/ 0 h 663"/>
                <a:gd name="T58" fmla="*/ 116 w 182"/>
                <a:gd name="T59" fmla="*/ 0 h 663"/>
                <a:gd name="T60" fmla="*/ 131 w 182"/>
                <a:gd name="T61" fmla="*/ 3 h 663"/>
                <a:gd name="T62" fmla="*/ 143 w 182"/>
                <a:gd name="T63" fmla="*/ 7 h 663"/>
                <a:gd name="T64" fmla="*/ 155 w 182"/>
                <a:gd name="T65" fmla="*/ 15 h 663"/>
                <a:gd name="T66" fmla="*/ 165 w 182"/>
                <a:gd name="T67" fmla="*/ 24 h 663"/>
                <a:gd name="T68" fmla="*/ 173 w 182"/>
                <a:gd name="T69" fmla="*/ 35 h 663"/>
                <a:gd name="T70" fmla="*/ 178 w 182"/>
                <a:gd name="T71" fmla="*/ 49 h 663"/>
                <a:gd name="T72" fmla="*/ 181 w 182"/>
                <a:gd name="T73" fmla="*/ 62 h 663"/>
                <a:gd name="T74" fmla="*/ 182 w 182"/>
                <a:gd name="T75" fmla="*/ 77 h 663"/>
                <a:gd name="T76" fmla="*/ 141 w 182"/>
                <a:gd name="T77" fmla="*/ 598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663">
                  <a:moveTo>
                    <a:pt x="141" y="598"/>
                  </a:moveTo>
                  <a:lnTo>
                    <a:pt x="141" y="598"/>
                  </a:lnTo>
                  <a:lnTo>
                    <a:pt x="138" y="612"/>
                  </a:lnTo>
                  <a:lnTo>
                    <a:pt x="132" y="626"/>
                  </a:lnTo>
                  <a:lnTo>
                    <a:pt x="126" y="636"/>
                  </a:lnTo>
                  <a:lnTo>
                    <a:pt x="116" y="647"/>
                  </a:lnTo>
                  <a:lnTo>
                    <a:pt x="104" y="654"/>
                  </a:lnTo>
                  <a:lnTo>
                    <a:pt x="92" y="660"/>
                  </a:lnTo>
                  <a:lnTo>
                    <a:pt x="79" y="663"/>
                  </a:lnTo>
                  <a:lnTo>
                    <a:pt x="64" y="663"/>
                  </a:lnTo>
                  <a:lnTo>
                    <a:pt x="64" y="663"/>
                  </a:lnTo>
                  <a:lnTo>
                    <a:pt x="51" y="660"/>
                  </a:lnTo>
                  <a:lnTo>
                    <a:pt x="38" y="655"/>
                  </a:lnTo>
                  <a:lnTo>
                    <a:pt x="26" y="648"/>
                  </a:lnTo>
                  <a:lnTo>
                    <a:pt x="16" y="639"/>
                  </a:lnTo>
                  <a:lnTo>
                    <a:pt x="8" y="627"/>
                  </a:lnTo>
                  <a:lnTo>
                    <a:pt x="3" y="615"/>
                  </a:lnTo>
                  <a:lnTo>
                    <a:pt x="0" y="602"/>
                  </a:lnTo>
                  <a:lnTo>
                    <a:pt x="0" y="58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3" y="51"/>
                  </a:lnTo>
                  <a:lnTo>
                    <a:pt x="48" y="38"/>
                  </a:lnTo>
                  <a:lnTo>
                    <a:pt x="56" y="26"/>
                  </a:lnTo>
                  <a:lnTo>
                    <a:pt x="66" y="16"/>
                  </a:lnTo>
                  <a:lnTo>
                    <a:pt x="76" y="8"/>
                  </a:lnTo>
                  <a:lnTo>
                    <a:pt x="88" y="3"/>
                  </a:lnTo>
                  <a:lnTo>
                    <a:pt x="102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31" y="3"/>
                  </a:lnTo>
                  <a:lnTo>
                    <a:pt x="143" y="7"/>
                  </a:lnTo>
                  <a:lnTo>
                    <a:pt x="155" y="15"/>
                  </a:lnTo>
                  <a:lnTo>
                    <a:pt x="165" y="24"/>
                  </a:lnTo>
                  <a:lnTo>
                    <a:pt x="173" y="35"/>
                  </a:lnTo>
                  <a:lnTo>
                    <a:pt x="178" y="49"/>
                  </a:lnTo>
                  <a:lnTo>
                    <a:pt x="181" y="62"/>
                  </a:lnTo>
                  <a:lnTo>
                    <a:pt x="182" y="77"/>
                  </a:lnTo>
                  <a:lnTo>
                    <a:pt x="141" y="598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73"/>
            <p:cNvSpPr>
              <a:spLocks/>
            </p:cNvSpPr>
            <p:nvPr/>
          </p:nvSpPr>
          <p:spPr bwMode="auto">
            <a:xfrm>
              <a:off x="3609975" y="4084638"/>
              <a:ext cx="142875" cy="525462"/>
            </a:xfrm>
            <a:custGeom>
              <a:avLst/>
              <a:gdLst>
                <a:gd name="T0" fmla="*/ 141 w 182"/>
                <a:gd name="T1" fmla="*/ 598 h 663"/>
                <a:gd name="T2" fmla="*/ 141 w 182"/>
                <a:gd name="T3" fmla="*/ 598 h 663"/>
                <a:gd name="T4" fmla="*/ 138 w 182"/>
                <a:gd name="T5" fmla="*/ 612 h 663"/>
                <a:gd name="T6" fmla="*/ 132 w 182"/>
                <a:gd name="T7" fmla="*/ 626 h 663"/>
                <a:gd name="T8" fmla="*/ 126 w 182"/>
                <a:gd name="T9" fmla="*/ 636 h 663"/>
                <a:gd name="T10" fmla="*/ 116 w 182"/>
                <a:gd name="T11" fmla="*/ 647 h 663"/>
                <a:gd name="T12" fmla="*/ 104 w 182"/>
                <a:gd name="T13" fmla="*/ 654 h 663"/>
                <a:gd name="T14" fmla="*/ 92 w 182"/>
                <a:gd name="T15" fmla="*/ 660 h 663"/>
                <a:gd name="T16" fmla="*/ 79 w 182"/>
                <a:gd name="T17" fmla="*/ 663 h 663"/>
                <a:gd name="T18" fmla="*/ 64 w 182"/>
                <a:gd name="T19" fmla="*/ 663 h 663"/>
                <a:gd name="T20" fmla="*/ 64 w 182"/>
                <a:gd name="T21" fmla="*/ 663 h 663"/>
                <a:gd name="T22" fmla="*/ 51 w 182"/>
                <a:gd name="T23" fmla="*/ 660 h 663"/>
                <a:gd name="T24" fmla="*/ 38 w 182"/>
                <a:gd name="T25" fmla="*/ 655 h 663"/>
                <a:gd name="T26" fmla="*/ 26 w 182"/>
                <a:gd name="T27" fmla="*/ 648 h 663"/>
                <a:gd name="T28" fmla="*/ 16 w 182"/>
                <a:gd name="T29" fmla="*/ 639 h 663"/>
                <a:gd name="T30" fmla="*/ 8 w 182"/>
                <a:gd name="T31" fmla="*/ 627 h 663"/>
                <a:gd name="T32" fmla="*/ 3 w 182"/>
                <a:gd name="T33" fmla="*/ 615 h 663"/>
                <a:gd name="T34" fmla="*/ 0 w 182"/>
                <a:gd name="T35" fmla="*/ 602 h 663"/>
                <a:gd name="T36" fmla="*/ 0 w 182"/>
                <a:gd name="T37" fmla="*/ 587 h 663"/>
                <a:gd name="T38" fmla="*/ 40 w 182"/>
                <a:gd name="T39" fmla="*/ 65 h 663"/>
                <a:gd name="T40" fmla="*/ 40 w 182"/>
                <a:gd name="T41" fmla="*/ 65 h 663"/>
                <a:gd name="T42" fmla="*/ 43 w 182"/>
                <a:gd name="T43" fmla="*/ 51 h 663"/>
                <a:gd name="T44" fmla="*/ 48 w 182"/>
                <a:gd name="T45" fmla="*/ 38 h 663"/>
                <a:gd name="T46" fmla="*/ 56 w 182"/>
                <a:gd name="T47" fmla="*/ 26 h 663"/>
                <a:gd name="T48" fmla="*/ 66 w 182"/>
                <a:gd name="T49" fmla="*/ 16 h 663"/>
                <a:gd name="T50" fmla="*/ 76 w 182"/>
                <a:gd name="T51" fmla="*/ 8 h 663"/>
                <a:gd name="T52" fmla="*/ 88 w 182"/>
                <a:gd name="T53" fmla="*/ 3 h 663"/>
                <a:gd name="T54" fmla="*/ 102 w 182"/>
                <a:gd name="T55" fmla="*/ 0 h 663"/>
                <a:gd name="T56" fmla="*/ 116 w 182"/>
                <a:gd name="T57" fmla="*/ 0 h 663"/>
                <a:gd name="T58" fmla="*/ 116 w 182"/>
                <a:gd name="T59" fmla="*/ 0 h 663"/>
                <a:gd name="T60" fmla="*/ 131 w 182"/>
                <a:gd name="T61" fmla="*/ 3 h 663"/>
                <a:gd name="T62" fmla="*/ 143 w 182"/>
                <a:gd name="T63" fmla="*/ 7 h 663"/>
                <a:gd name="T64" fmla="*/ 155 w 182"/>
                <a:gd name="T65" fmla="*/ 15 h 663"/>
                <a:gd name="T66" fmla="*/ 165 w 182"/>
                <a:gd name="T67" fmla="*/ 24 h 663"/>
                <a:gd name="T68" fmla="*/ 173 w 182"/>
                <a:gd name="T69" fmla="*/ 35 h 663"/>
                <a:gd name="T70" fmla="*/ 178 w 182"/>
                <a:gd name="T71" fmla="*/ 49 h 663"/>
                <a:gd name="T72" fmla="*/ 181 w 182"/>
                <a:gd name="T73" fmla="*/ 62 h 663"/>
                <a:gd name="T74" fmla="*/ 182 w 182"/>
                <a:gd name="T75" fmla="*/ 77 h 663"/>
                <a:gd name="T76" fmla="*/ 141 w 182"/>
                <a:gd name="T77" fmla="*/ 598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663">
                  <a:moveTo>
                    <a:pt x="141" y="598"/>
                  </a:moveTo>
                  <a:lnTo>
                    <a:pt x="141" y="598"/>
                  </a:lnTo>
                  <a:lnTo>
                    <a:pt x="138" y="612"/>
                  </a:lnTo>
                  <a:lnTo>
                    <a:pt x="132" y="626"/>
                  </a:lnTo>
                  <a:lnTo>
                    <a:pt x="126" y="636"/>
                  </a:lnTo>
                  <a:lnTo>
                    <a:pt x="116" y="647"/>
                  </a:lnTo>
                  <a:lnTo>
                    <a:pt x="104" y="654"/>
                  </a:lnTo>
                  <a:lnTo>
                    <a:pt x="92" y="660"/>
                  </a:lnTo>
                  <a:lnTo>
                    <a:pt x="79" y="663"/>
                  </a:lnTo>
                  <a:lnTo>
                    <a:pt x="64" y="663"/>
                  </a:lnTo>
                  <a:lnTo>
                    <a:pt x="64" y="663"/>
                  </a:lnTo>
                  <a:lnTo>
                    <a:pt x="51" y="660"/>
                  </a:lnTo>
                  <a:lnTo>
                    <a:pt x="38" y="655"/>
                  </a:lnTo>
                  <a:lnTo>
                    <a:pt x="26" y="648"/>
                  </a:lnTo>
                  <a:lnTo>
                    <a:pt x="16" y="639"/>
                  </a:lnTo>
                  <a:lnTo>
                    <a:pt x="8" y="627"/>
                  </a:lnTo>
                  <a:lnTo>
                    <a:pt x="3" y="615"/>
                  </a:lnTo>
                  <a:lnTo>
                    <a:pt x="0" y="602"/>
                  </a:lnTo>
                  <a:lnTo>
                    <a:pt x="0" y="58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43" y="51"/>
                  </a:lnTo>
                  <a:lnTo>
                    <a:pt x="48" y="38"/>
                  </a:lnTo>
                  <a:lnTo>
                    <a:pt x="56" y="26"/>
                  </a:lnTo>
                  <a:lnTo>
                    <a:pt x="66" y="16"/>
                  </a:lnTo>
                  <a:lnTo>
                    <a:pt x="76" y="8"/>
                  </a:lnTo>
                  <a:lnTo>
                    <a:pt x="88" y="3"/>
                  </a:lnTo>
                  <a:lnTo>
                    <a:pt x="102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31" y="3"/>
                  </a:lnTo>
                  <a:lnTo>
                    <a:pt x="143" y="7"/>
                  </a:lnTo>
                  <a:lnTo>
                    <a:pt x="155" y="15"/>
                  </a:lnTo>
                  <a:lnTo>
                    <a:pt x="165" y="24"/>
                  </a:lnTo>
                  <a:lnTo>
                    <a:pt x="173" y="35"/>
                  </a:lnTo>
                  <a:lnTo>
                    <a:pt x="178" y="49"/>
                  </a:lnTo>
                  <a:lnTo>
                    <a:pt x="181" y="62"/>
                  </a:lnTo>
                  <a:lnTo>
                    <a:pt x="182" y="77"/>
                  </a:lnTo>
                  <a:lnTo>
                    <a:pt x="141" y="59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74"/>
            <p:cNvSpPr>
              <a:spLocks/>
            </p:cNvSpPr>
            <p:nvPr/>
          </p:nvSpPr>
          <p:spPr bwMode="auto">
            <a:xfrm>
              <a:off x="3759200" y="4083050"/>
              <a:ext cx="112712" cy="528637"/>
            </a:xfrm>
            <a:custGeom>
              <a:avLst/>
              <a:gdLst>
                <a:gd name="T0" fmla="*/ 141 w 141"/>
                <a:gd name="T1" fmla="*/ 595 h 665"/>
                <a:gd name="T2" fmla="*/ 141 w 141"/>
                <a:gd name="T3" fmla="*/ 595 h 665"/>
                <a:gd name="T4" fmla="*/ 140 w 141"/>
                <a:gd name="T5" fmla="*/ 609 h 665"/>
                <a:gd name="T6" fmla="*/ 136 w 141"/>
                <a:gd name="T7" fmla="*/ 623 h 665"/>
                <a:gd name="T8" fmla="*/ 129 w 141"/>
                <a:gd name="T9" fmla="*/ 635 h 665"/>
                <a:gd name="T10" fmla="*/ 120 w 141"/>
                <a:gd name="T11" fmla="*/ 644 h 665"/>
                <a:gd name="T12" fmla="*/ 109 w 141"/>
                <a:gd name="T13" fmla="*/ 653 h 665"/>
                <a:gd name="T14" fmla="*/ 98 w 141"/>
                <a:gd name="T15" fmla="*/ 660 h 665"/>
                <a:gd name="T16" fmla="*/ 85 w 141"/>
                <a:gd name="T17" fmla="*/ 664 h 665"/>
                <a:gd name="T18" fmla="*/ 70 w 141"/>
                <a:gd name="T19" fmla="*/ 665 h 665"/>
                <a:gd name="T20" fmla="*/ 70 w 141"/>
                <a:gd name="T21" fmla="*/ 665 h 665"/>
                <a:gd name="T22" fmla="*/ 56 w 141"/>
                <a:gd name="T23" fmla="*/ 664 h 665"/>
                <a:gd name="T24" fmla="*/ 42 w 141"/>
                <a:gd name="T25" fmla="*/ 660 h 665"/>
                <a:gd name="T26" fmla="*/ 30 w 141"/>
                <a:gd name="T27" fmla="*/ 653 h 665"/>
                <a:gd name="T28" fmla="*/ 21 w 141"/>
                <a:gd name="T29" fmla="*/ 644 h 665"/>
                <a:gd name="T30" fmla="*/ 12 w 141"/>
                <a:gd name="T31" fmla="*/ 635 h 665"/>
                <a:gd name="T32" fmla="*/ 5 w 141"/>
                <a:gd name="T33" fmla="*/ 623 h 665"/>
                <a:gd name="T34" fmla="*/ 1 w 141"/>
                <a:gd name="T35" fmla="*/ 609 h 665"/>
                <a:gd name="T36" fmla="*/ 0 w 141"/>
                <a:gd name="T37" fmla="*/ 595 h 665"/>
                <a:gd name="T38" fmla="*/ 0 w 141"/>
                <a:gd name="T39" fmla="*/ 71 h 665"/>
                <a:gd name="T40" fmla="*/ 0 w 141"/>
                <a:gd name="T41" fmla="*/ 71 h 665"/>
                <a:gd name="T42" fmla="*/ 1 w 141"/>
                <a:gd name="T43" fmla="*/ 56 h 665"/>
                <a:gd name="T44" fmla="*/ 5 w 141"/>
                <a:gd name="T45" fmla="*/ 43 h 665"/>
                <a:gd name="T46" fmla="*/ 12 w 141"/>
                <a:gd name="T47" fmla="*/ 31 h 665"/>
                <a:gd name="T48" fmla="*/ 21 w 141"/>
                <a:gd name="T49" fmla="*/ 20 h 665"/>
                <a:gd name="T50" fmla="*/ 30 w 141"/>
                <a:gd name="T51" fmla="*/ 12 h 665"/>
                <a:gd name="T52" fmla="*/ 42 w 141"/>
                <a:gd name="T53" fmla="*/ 5 h 665"/>
                <a:gd name="T54" fmla="*/ 56 w 141"/>
                <a:gd name="T55" fmla="*/ 1 h 665"/>
                <a:gd name="T56" fmla="*/ 70 w 141"/>
                <a:gd name="T57" fmla="*/ 0 h 665"/>
                <a:gd name="T58" fmla="*/ 70 w 141"/>
                <a:gd name="T59" fmla="*/ 0 h 665"/>
                <a:gd name="T60" fmla="*/ 85 w 141"/>
                <a:gd name="T61" fmla="*/ 1 h 665"/>
                <a:gd name="T62" fmla="*/ 98 w 141"/>
                <a:gd name="T63" fmla="*/ 5 h 665"/>
                <a:gd name="T64" fmla="*/ 109 w 141"/>
                <a:gd name="T65" fmla="*/ 12 h 665"/>
                <a:gd name="T66" fmla="*/ 120 w 141"/>
                <a:gd name="T67" fmla="*/ 20 h 665"/>
                <a:gd name="T68" fmla="*/ 129 w 141"/>
                <a:gd name="T69" fmla="*/ 31 h 665"/>
                <a:gd name="T70" fmla="*/ 136 w 141"/>
                <a:gd name="T71" fmla="*/ 43 h 665"/>
                <a:gd name="T72" fmla="*/ 140 w 141"/>
                <a:gd name="T73" fmla="*/ 56 h 665"/>
                <a:gd name="T74" fmla="*/ 141 w 141"/>
                <a:gd name="T75" fmla="*/ 71 h 665"/>
                <a:gd name="T76" fmla="*/ 141 w 141"/>
                <a:gd name="T77" fmla="*/ 59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" h="665">
                  <a:moveTo>
                    <a:pt x="141" y="595"/>
                  </a:moveTo>
                  <a:lnTo>
                    <a:pt x="141" y="595"/>
                  </a:lnTo>
                  <a:lnTo>
                    <a:pt x="140" y="609"/>
                  </a:lnTo>
                  <a:lnTo>
                    <a:pt x="136" y="623"/>
                  </a:lnTo>
                  <a:lnTo>
                    <a:pt x="129" y="635"/>
                  </a:lnTo>
                  <a:lnTo>
                    <a:pt x="120" y="644"/>
                  </a:lnTo>
                  <a:lnTo>
                    <a:pt x="109" y="653"/>
                  </a:lnTo>
                  <a:lnTo>
                    <a:pt x="98" y="660"/>
                  </a:lnTo>
                  <a:lnTo>
                    <a:pt x="85" y="664"/>
                  </a:lnTo>
                  <a:lnTo>
                    <a:pt x="70" y="665"/>
                  </a:lnTo>
                  <a:lnTo>
                    <a:pt x="70" y="665"/>
                  </a:lnTo>
                  <a:lnTo>
                    <a:pt x="56" y="664"/>
                  </a:lnTo>
                  <a:lnTo>
                    <a:pt x="42" y="660"/>
                  </a:lnTo>
                  <a:lnTo>
                    <a:pt x="30" y="653"/>
                  </a:lnTo>
                  <a:lnTo>
                    <a:pt x="21" y="644"/>
                  </a:lnTo>
                  <a:lnTo>
                    <a:pt x="12" y="635"/>
                  </a:lnTo>
                  <a:lnTo>
                    <a:pt x="5" y="623"/>
                  </a:lnTo>
                  <a:lnTo>
                    <a:pt x="1" y="609"/>
                  </a:lnTo>
                  <a:lnTo>
                    <a:pt x="0" y="595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1" y="56"/>
                  </a:lnTo>
                  <a:lnTo>
                    <a:pt x="5" y="43"/>
                  </a:lnTo>
                  <a:lnTo>
                    <a:pt x="12" y="31"/>
                  </a:lnTo>
                  <a:lnTo>
                    <a:pt x="21" y="20"/>
                  </a:lnTo>
                  <a:lnTo>
                    <a:pt x="30" y="12"/>
                  </a:lnTo>
                  <a:lnTo>
                    <a:pt x="42" y="5"/>
                  </a:lnTo>
                  <a:lnTo>
                    <a:pt x="56" y="1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85" y="1"/>
                  </a:lnTo>
                  <a:lnTo>
                    <a:pt x="98" y="5"/>
                  </a:lnTo>
                  <a:lnTo>
                    <a:pt x="109" y="12"/>
                  </a:lnTo>
                  <a:lnTo>
                    <a:pt x="120" y="20"/>
                  </a:lnTo>
                  <a:lnTo>
                    <a:pt x="129" y="31"/>
                  </a:lnTo>
                  <a:lnTo>
                    <a:pt x="136" y="43"/>
                  </a:lnTo>
                  <a:lnTo>
                    <a:pt x="140" y="56"/>
                  </a:lnTo>
                  <a:lnTo>
                    <a:pt x="141" y="71"/>
                  </a:lnTo>
                  <a:lnTo>
                    <a:pt x="141" y="595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75"/>
            <p:cNvSpPr>
              <a:spLocks/>
            </p:cNvSpPr>
            <p:nvPr/>
          </p:nvSpPr>
          <p:spPr bwMode="auto">
            <a:xfrm>
              <a:off x="3759200" y="4083050"/>
              <a:ext cx="112712" cy="528637"/>
            </a:xfrm>
            <a:custGeom>
              <a:avLst/>
              <a:gdLst>
                <a:gd name="T0" fmla="*/ 141 w 141"/>
                <a:gd name="T1" fmla="*/ 595 h 665"/>
                <a:gd name="T2" fmla="*/ 141 w 141"/>
                <a:gd name="T3" fmla="*/ 595 h 665"/>
                <a:gd name="T4" fmla="*/ 140 w 141"/>
                <a:gd name="T5" fmla="*/ 609 h 665"/>
                <a:gd name="T6" fmla="*/ 136 w 141"/>
                <a:gd name="T7" fmla="*/ 623 h 665"/>
                <a:gd name="T8" fmla="*/ 129 w 141"/>
                <a:gd name="T9" fmla="*/ 635 h 665"/>
                <a:gd name="T10" fmla="*/ 120 w 141"/>
                <a:gd name="T11" fmla="*/ 644 h 665"/>
                <a:gd name="T12" fmla="*/ 109 w 141"/>
                <a:gd name="T13" fmla="*/ 653 h 665"/>
                <a:gd name="T14" fmla="*/ 98 w 141"/>
                <a:gd name="T15" fmla="*/ 660 h 665"/>
                <a:gd name="T16" fmla="*/ 85 w 141"/>
                <a:gd name="T17" fmla="*/ 664 h 665"/>
                <a:gd name="T18" fmla="*/ 70 w 141"/>
                <a:gd name="T19" fmla="*/ 665 h 665"/>
                <a:gd name="T20" fmla="*/ 70 w 141"/>
                <a:gd name="T21" fmla="*/ 665 h 665"/>
                <a:gd name="T22" fmla="*/ 56 w 141"/>
                <a:gd name="T23" fmla="*/ 664 h 665"/>
                <a:gd name="T24" fmla="*/ 42 w 141"/>
                <a:gd name="T25" fmla="*/ 660 h 665"/>
                <a:gd name="T26" fmla="*/ 30 w 141"/>
                <a:gd name="T27" fmla="*/ 653 h 665"/>
                <a:gd name="T28" fmla="*/ 21 w 141"/>
                <a:gd name="T29" fmla="*/ 644 h 665"/>
                <a:gd name="T30" fmla="*/ 12 w 141"/>
                <a:gd name="T31" fmla="*/ 635 h 665"/>
                <a:gd name="T32" fmla="*/ 5 w 141"/>
                <a:gd name="T33" fmla="*/ 623 h 665"/>
                <a:gd name="T34" fmla="*/ 1 w 141"/>
                <a:gd name="T35" fmla="*/ 609 h 665"/>
                <a:gd name="T36" fmla="*/ 0 w 141"/>
                <a:gd name="T37" fmla="*/ 595 h 665"/>
                <a:gd name="T38" fmla="*/ 0 w 141"/>
                <a:gd name="T39" fmla="*/ 71 h 665"/>
                <a:gd name="T40" fmla="*/ 0 w 141"/>
                <a:gd name="T41" fmla="*/ 71 h 665"/>
                <a:gd name="T42" fmla="*/ 1 w 141"/>
                <a:gd name="T43" fmla="*/ 56 h 665"/>
                <a:gd name="T44" fmla="*/ 5 w 141"/>
                <a:gd name="T45" fmla="*/ 43 h 665"/>
                <a:gd name="T46" fmla="*/ 12 w 141"/>
                <a:gd name="T47" fmla="*/ 31 h 665"/>
                <a:gd name="T48" fmla="*/ 21 w 141"/>
                <a:gd name="T49" fmla="*/ 20 h 665"/>
                <a:gd name="T50" fmla="*/ 30 w 141"/>
                <a:gd name="T51" fmla="*/ 12 h 665"/>
                <a:gd name="T52" fmla="*/ 42 w 141"/>
                <a:gd name="T53" fmla="*/ 5 h 665"/>
                <a:gd name="T54" fmla="*/ 56 w 141"/>
                <a:gd name="T55" fmla="*/ 1 h 665"/>
                <a:gd name="T56" fmla="*/ 70 w 141"/>
                <a:gd name="T57" fmla="*/ 0 h 665"/>
                <a:gd name="T58" fmla="*/ 70 w 141"/>
                <a:gd name="T59" fmla="*/ 0 h 665"/>
                <a:gd name="T60" fmla="*/ 85 w 141"/>
                <a:gd name="T61" fmla="*/ 1 h 665"/>
                <a:gd name="T62" fmla="*/ 98 w 141"/>
                <a:gd name="T63" fmla="*/ 5 h 665"/>
                <a:gd name="T64" fmla="*/ 109 w 141"/>
                <a:gd name="T65" fmla="*/ 12 h 665"/>
                <a:gd name="T66" fmla="*/ 120 w 141"/>
                <a:gd name="T67" fmla="*/ 20 h 665"/>
                <a:gd name="T68" fmla="*/ 129 w 141"/>
                <a:gd name="T69" fmla="*/ 31 h 665"/>
                <a:gd name="T70" fmla="*/ 136 w 141"/>
                <a:gd name="T71" fmla="*/ 43 h 665"/>
                <a:gd name="T72" fmla="*/ 140 w 141"/>
                <a:gd name="T73" fmla="*/ 56 h 665"/>
                <a:gd name="T74" fmla="*/ 141 w 141"/>
                <a:gd name="T75" fmla="*/ 71 h 665"/>
                <a:gd name="T76" fmla="*/ 141 w 141"/>
                <a:gd name="T77" fmla="*/ 59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" h="665">
                  <a:moveTo>
                    <a:pt x="141" y="595"/>
                  </a:moveTo>
                  <a:lnTo>
                    <a:pt x="141" y="595"/>
                  </a:lnTo>
                  <a:lnTo>
                    <a:pt x="140" y="609"/>
                  </a:lnTo>
                  <a:lnTo>
                    <a:pt x="136" y="623"/>
                  </a:lnTo>
                  <a:lnTo>
                    <a:pt x="129" y="635"/>
                  </a:lnTo>
                  <a:lnTo>
                    <a:pt x="120" y="644"/>
                  </a:lnTo>
                  <a:lnTo>
                    <a:pt x="109" y="653"/>
                  </a:lnTo>
                  <a:lnTo>
                    <a:pt x="98" y="660"/>
                  </a:lnTo>
                  <a:lnTo>
                    <a:pt x="85" y="664"/>
                  </a:lnTo>
                  <a:lnTo>
                    <a:pt x="70" y="665"/>
                  </a:lnTo>
                  <a:lnTo>
                    <a:pt x="70" y="665"/>
                  </a:lnTo>
                  <a:lnTo>
                    <a:pt x="56" y="664"/>
                  </a:lnTo>
                  <a:lnTo>
                    <a:pt x="42" y="660"/>
                  </a:lnTo>
                  <a:lnTo>
                    <a:pt x="30" y="653"/>
                  </a:lnTo>
                  <a:lnTo>
                    <a:pt x="21" y="644"/>
                  </a:lnTo>
                  <a:lnTo>
                    <a:pt x="12" y="635"/>
                  </a:lnTo>
                  <a:lnTo>
                    <a:pt x="5" y="623"/>
                  </a:lnTo>
                  <a:lnTo>
                    <a:pt x="1" y="609"/>
                  </a:lnTo>
                  <a:lnTo>
                    <a:pt x="0" y="595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1" y="56"/>
                  </a:lnTo>
                  <a:lnTo>
                    <a:pt x="5" y="43"/>
                  </a:lnTo>
                  <a:lnTo>
                    <a:pt x="12" y="31"/>
                  </a:lnTo>
                  <a:lnTo>
                    <a:pt x="21" y="20"/>
                  </a:lnTo>
                  <a:lnTo>
                    <a:pt x="30" y="12"/>
                  </a:lnTo>
                  <a:lnTo>
                    <a:pt x="42" y="5"/>
                  </a:lnTo>
                  <a:lnTo>
                    <a:pt x="56" y="1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85" y="1"/>
                  </a:lnTo>
                  <a:lnTo>
                    <a:pt x="98" y="5"/>
                  </a:lnTo>
                  <a:lnTo>
                    <a:pt x="109" y="12"/>
                  </a:lnTo>
                  <a:lnTo>
                    <a:pt x="120" y="20"/>
                  </a:lnTo>
                  <a:lnTo>
                    <a:pt x="129" y="31"/>
                  </a:lnTo>
                  <a:lnTo>
                    <a:pt x="136" y="43"/>
                  </a:lnTo>
                  <a:lnTo>
                    <a:pt x="140" y="56"/>
                  </a:lnTo>
                  <a:lnTo>
                    <a:pt x="141" y="71"/>
                  </a:lnTo>
                  <a:lnTo>
                    <a:pt x="141" y="59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76"/>
            <p:cNvSpPr>
              <a:spLocks/>
            </p:cNvSpPr>
            <p:nvPr/>
          </p:nvSpPr>
          <p:spPr bwMode="auto">
            <a:xfrm>
              <a:off x="3632200" y="3717925"/>
              <a:ext cx="290512" cy="450850"/>
            </a:xfrm>
            <a:custGeom>
              <a:avLst/>
              <a:gdLst>
                <a:gd name="T0" fmla="*/ 340 w 364"/>
                <a:gd name="T1" fmla="*/ 493 h 569"/>
                <a:gd name="T2" fmla="*/ 335 w 364"/>
                <a:gd name="T3" fmla="*/ 520 h 569"/>
                <a:gd name="T4" fmla="*/ 325 w 364"/>
                <a:gd name="T5" fmla="*/ 540 h 569"/>
                <a:gd name="T6" fmla="*/ 311 w 364"/>
                <a:gd name="T7" fmla="*/ 553 h 569"/>
                <a:gd name="T8" fmla="*/ 293 w 364"/>
                <a:gd name="T9" fmla="*/ 563 h 569"/>
                <a:gd name="T10" fmla="*/ 272 w 364"/>
                <a:gd name="T11" fmla="*/ 568 h 569"/>
                <a:gd name="T12" fmla="*/ 221 w 364"/>
                <a:gd name="T13" fmla="*/ 569 h 569"/>
                <a:gd name="T14" fmla="*/ 133 w 364"/>
                <a:gd name="T15" fmla="*/ 563 h 569"/>
                <a:gd name="T16" fmla="*/ 105 w 364"/>
                <a:gd name="T17" fmla="*/ 560 h 569"/>
                <a:gd name="T18" fmla="*/ 56 w 364"/>
                <a:gd name="T19" fmla="*/ 551 h 569"/>
                <a:gd name="T20" fmla="*/ 36 w 364"/>
                <a:gd name="T21" fmla="*/ 543 h 569"/>
                <a:gd name="T22" fmla="*/ 20 w 364"/>
                <a:gd name="T23" fmla="*/ 531 h 569"/>
                <a:gd name="T24" fmla="*/ 8 w 364"/>
                <a:gd name="T25" fmla="*/ 515 h 569"/>
                <a:gd name="T26" fmla="*/ 1 w 364"/>
                <a:gd name="T27" fmla="*/ 493 h 569"/>
                <a:gd name="T28" fmla="*/ 0 w 364"/>
                <a:gd name="T29" fmla="*/ 468 h 569"/>
                <a:gd name="T30" fmla="*/ 13 w 364"/>
                <a:gd name="T31" fmla="*/ 301 h 569"/>
                <a:gd name="T32" fmla="*/ 17 w 364"/>
                <a:gd name="T33" fmla="*/ 242 h 569"/>
                <a:gd name="T34" fmla="*/ 18 w 364"/>
                <a:gd name="T35" fmla="*/ 185 h 569"/>
                <a:gd name="T36" fmla="*/ 17 w 364"/>
                <a:gd name="T37" fmla="*/ 150 h 569"/>
                <a:gd name="T38" fmla="*/ 17 w 364"/>
                <a:gd name="T39" fmla="*/ 96 h 569"/>
                <a:gd name="T40" fmla="*/ 24 w 364"/>
                <a:gd name="T41" fmla="*/ 62 h 569"/>
                <a:gd name="T42" fmla="*/ 29 w 364"/>
                <a:gd name="T43" fmla="*/ 46 h 569"/>
                <a:gd name="T44" fmla="*/ 41 w 364"/>
                <a:gd name="T45" fmla="*/ 28 h 569"/>
                <a:gd name="T46" fmla="*/ 56 w 364"/>
                <a:gd name="T47" fmla="*/ 15 h 569"/>
                <a:gd name="T48" fmla="*/ 74 w 364"/>
                <a:gd name="T49" fmla="*/ 7 h 569"/>
                <a:gd name="T50" fmla="*/ 94 w 364"/>
                <a:gd name="T51" fmla="*/ 2 h 569"/>
                <a:gd name="T52" fmla="*/ 137 w 364"/>
                <a:gd name="T53" fmla="*/ 0 h 569"/>
                <a:gd name="T54" fmla="*/ 236 w 364"/>
                <a:gd name="T55" fmla="*/ 7 h 569"/>
                <a:gd name="T56" fmla="*/ 264 w 364"/>
                <a:gd name="T57" fmla="*/ 8 h 569"/>
                <a:gd name="T58" fmla="*/ 319 w 364"/>
                <a:gd name="T59" fmla="*/ 16 h 569"/>
                <a:gd name="T60" fmla="*/ 343 w 364"/>
                <a:gd name="T61" fmla="*/ 23 h 569"/>
                <a:gd name="T62" fmla="*/ 353 w 364"/>
                <a:gd name="T63" fmla="*/ 31 h 569"/>
                <a:gd name="T64" fmla="*/ 357 w 364"/>
                <a:gd name="T65" fmla="*/ 35 h 569"/>
                <a:gd name="T66" fmla="*/ 363 w 364"/>
                <a:gd name="T67" fmla="*/ 54 h 569"/>
                <a:gd name="T68" fmla="*/ 364 w 364"/>
                <a:gd name="T69" fmla="*/ 79 h 569"/>
                <a:gd name="T70" fmla="*/ 361 w 364"/>
                <a:gd name="T71" fmla="*/ 127 h 569"/>
                <a:gd name="T72" fmla="*/ 361 w 364"/>
                <a:gd name="T73" fmla="*/ 190 h 569"/>
                <a:gd name="T74" fmla="*/ 359 w 364"/>
                <a:gd name="T75" fmla="*/ 251 h 569"/>
                <a:gd name="T76" fmla="*/ 349 w 364"/>
                <a:gd name="T77" fmla="*/ 373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4" h="569">
                  <a:moveTo>
                    <a:pt x="340" y="493"/>
                  </a:moveTo>
                  <a:lnTo>
                    <a:pt x="340" y="493"/>
                  </a:lnTo>
                  <a:lnTo>
                    <a:pt x="339" y="508"/>
                  </a:lnTo>
                  <a:lnTo>
                    <a:pt x="335" y="520"/>
                  </a:lnTo>
                  <a:lnTo>
                    <a:pt x="331" y="531"/>
                  </a:lnTo>
                  <a:lnTo>
                    <a:pt x="325" y="540"/>
                  </a:lnTo>
                  <a:lnTo>
                    <a:pt x="319" y="547"/>
                  </a:lnTo>
                  <a:lnTo>
                    <a:pt x="311" y="553"/>
                  </a:lnTo>
                  <a:lnTo>
                    <a:pt x="303" y="559"/>
                  </a:lnTo>
                  <a:lnTo>
                    <a:pt x="293" y="563"/>
                  </a:lnTo>
                  <a:lnTo>
                    <a:pt x="283" y="565"/>
                  </a:lnTo>
                  <a:lnTo>
                    <a:pt x="272" y="568"/>
                  </a:lnTo>
                  <a:lnTo>
                    <a:pt x="248" y="569"/>
                  </a:lnTo>
                  <a:lnTo>
                    <a:pt x="221" y="569"/>
                  </a:lnTo>
                  <a:lnTo>
                    <a:pt x="193" y="568"/>
                  </a:lnTo>
                  <a:lnTo>
                    <a:pt x="133" y="563"/>
                  </a:lnTo>
                  <a:lnTo>
                    <a:pt x="133" y="563"/>
                  </a:lnTo>
                  <a:lnTo>
                    <a:pt x="105" y="560"/>
                  </a:lnTo>
                  <a:lnTo>
                    <a:pt x="80" y="557"/>
                  </a:lnTo>
                  <a:lnTo>
                    <a:pt x="56" y="551"/>
                  </a:lnTo>
                  <a:lnTo>
                    <a:pt x="45" y="547"/>
                  </a:lnTo>
                  <a:lnTo>
                    <a:pt x="36" y="543"/>
                  </a:lnTo>
                  <a:lnTo>
                    <a:pt x="26" y="537"/>
                  </a:lnTo>
                  <a:lnTo>
                    <a:pt x="20" y="531"/>
                  </a:lnTo>
                  <a:lnTo>
                    <a:pt x="13" y="523"/>
                  </a:lnTo>
                  <a:lnTo>
                    <a:pt x="8" y="515"/>
                  </a:lnTo>
                  <a:lnTo>
                    <a:pt x="4" y="505"/>
                  </a:lnTo>
                  <a:lnTo>
                    <a:pt x="1" y="493"/>
                  </a:lnTo>
                  <a:lnTo>
                    <a:pt x="0" y="481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13" y="301"/>
                  </a:lnTo>
                  <a:lnTo>
                    <a:pt x="13" y="301"/>
                  </a:lnTo>
                  <a:lnTo>
                    <a:pt x="17" y="242"/>
                  </a:lnTo>
                  <a:lnTo>
                    <a:pt x="17" y="214"/>
                  </a:lnTo>
                  <a:lnTo>
                    <a:pt x="18" y="185"/>
                  </a:lnTo>
                  <a:lnTo>
                    <a:pt x="18" y="185"/>
                  </a:lnTo>
                  <a:lnTo>
                    <a:pt x="17" y="150"/>
                  </a:lnTo>
                  <a:lnTo>
                    <a:pt x="17" y="114"/>
                  </a:lnTo>
                  <a:lnTo>
                    <a:pt x="17" y="96"/>
                  </a:lnTo>
                  <a:lnTo>
                    <a:pt x="20" y="79"/>
                  </a:lnTo>
                  <a:lnTo>
                    <a:pt x="24" y="62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34" y="36"/>
                  </a:lnTo>
                  <a:lnTo>
                    <a:pt x="41" y="28"/>
                  </a:lnTo>
                  <a:lnTo>
                    <a:pt x="48" y="22"/>
                  </a:lnTo>
                  <a:lnTo>
                    <a:pt x="56" y="15"/>
                  </a:lnTo>
                  <a:lnTo>
                    <a:pt x="65" y="11"/>
                  </a:lnTo>
                  <a:lnTo>
                    <a:pt x="74" y="7"/>
                  </a:lnTo>
                  <a:lnTo>
                    <a:pt x="84" y="4"/>
                  </a:lnTo>
                  <a:lnTo>
                    <a:pt x="94" y="2"/>
                  </a:lnTo>
                  <a:lnTo>
                    <a:pt x="116" y="0"/>
                  </a:lnTo>
                  <a:lnTo>
                    <a:pt x="137" y="0"/>
                  </a:lnTo>
                  <a:lnTo>
                    <a:pt x="177" y="3"/>
                  </a:lnTo>
                  <a:lnTo>
                    <a:pt x="236" y="7"/>
                  </a:lnTo>
                  <a:lnTo>
                    <a:pt x="236" y="7"/>
                  </a:lnTo>
                  <a:lnTo>
                    <a:pt x="264" y="8"/>
                  </a:lnTo>
                  <a:lnTo>
                    <a:pt x="300" y="12"/>
                  </a:lnTo>
                  <a:lnTo>
                    <a:pt x="319" y="16"/>
                  </a:lnTo>
                  <a:lnTo>
                    <a:pt x="335" y="20"/>
                  </a:lnTo>
                  <a:lnTo>
                    <a:pt x="343" y="23"/>
                  </a:lnTo>
                  <a:lnTo>
                    <a:pt x="348" y="27"/>
                  </a:lnTo>
                  <a:lnTo>
                    <a:pt x="353" y="31"/>
                  </a:lnTo>
                  <a:lnTo>
                    <a:pt x="357" y="35"/>
                  </a:lnTo>
                  <a:lnTo>
                    <a:pt x="357" y="35"/>
                  </a:lnTo>
                  <a:lnTo>
                    <a:pt x="361" y="43"/>
                  </a:lnTo>
                  <a:lnTo>
                    <a:pt x="363" y="54"/>
                  </a:lnTo>
                  <a:lnTo>
                    <a:pt x="364" y="66"/>
                  </a:lnTo>
                  <a:lnTo>
                    <a:pt x="364" y="79"/>
                  </a:lnTo>
                  <a:lnTo>
                    <a:pt x="363" y="106"/>
                  </a:lnTo>
                  <a:lnTo>
                    <a:pt x="361" y="127"/>
                  </a:lnTo>
                  <a:lnTo>
                    <a:pt x="361" y="127"/>
                  </a:lnTo>
                  <a:lnTo>
                    <a:pt x="361" y="190"/>
                  </a:lnTo>
                  <a:lnTo>
                    <a:pt x="359" y="251"/>
                  </a:lnTo>
                  <a:lnTo>
                    <a:pt x="359" y="251"/>
                  </a:lnTo>
                  <a:lnTo>
                    <a:pt x="355" y="311"/>
                  </a:lnTo>
                  <a:lnTo>
                    <a:pt x="349" y="373"/>
                  </a:lnTo>
                  <a:lnTo>
                    <a:pt x="340" y="493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77"/>
            <p:cNvSpPr>
              <a:spLocks/>
            </p:cNvSpPr>
            <p:nvPr/>
          </p:nvSpPr>
          <p:spPr bwMode="auto">
            <a:xfrm>
              <a:off x="3632200" y="3717925"/>
              <a:ext cx="290512" cy="450850"/>
            </a:xfrm>
            <a:custGeom>
              <a:avLst/>
              <a:gdLst>
                <a:gd name="T0" fmla="*/ 340 w 364"/>
                <a:gd name="T1" fmla="*/ 493 h 569"/>
                <a:gd name="T2" fmla="*/ 335 w 364"/>
                <a:gd name="T3" fmla="*/ 520 h 569"/>
                <a:gd name="T4" fmla="*/ 325 w 364"/>
                <a:gd name="T5" fmla="*/ 540 h 569"/>
                <a:gd name="T6" fmla="*/ 311 w 364"/>
                <a:gd name="T7" fmla="*/ 553 h 569"/>
                <a:gd name="T8" fmla="*/ 293 w 364"/>
                <a:gd name="T9" fmla="*/ 563 h 569"/>
                <a:gd name="T10" fmla="*/ 272 w 364"/>
                <a:gd name="T11" fmla="*/ 568 h 569"/>
                <a:gd name="T12" fmla="*/ 221 w 364"/>
                <a:gd name="T13" fmla="*/ 569 h 569"/>
                <a:gd name="T14" fmla="*/ 133 w 364"/>
                <a:gd name="T15" fmla="*/ 563 h 569"/>
                <a:gd name="T16" fmla="*/ 105 w 364"/>
                <a:gd name="T17" fmla="*/ 560 h 569"/>
                <a:gd name="T18" fmla="*/ 56 w 364"/>
                <a:gd name="T19" fmla="*/ 551 h 569"/>
                <a:gd name="T20" fmla="*/ 36 w 364"/>
                <a:gd name="T21" fmla="*/ 543 h 569"/>
                <a:gd name="T22" fmla="*/ 20 w 364"/>
                <a:gd name="T23" fmla="*/ 531 h 569"/>
                <a:gd name="T24" fmla="*/ 8 w 364"/>
                <a:gd name="T25" fmla="*/ 515 h 569"/>
                <a:gd name="T26" fmla="*/ 1 w 364"/>
                <a:gd name="T27" fmla="*/ 493 h 569"/>
                <a:gd name="T28" fmla="*/ 0 w 364"/>
                <a:gd name="T29" fmla="*/ 468 h 569"/>
                <a:gd name="T30" fmla="*/ 13 w 364"/>
                <a:gd name="T31" fmla="*/ 301 h 569"/>
                <a:gd name="T32" fmla="*/ 17 w 364"/>
                <a:gd name="T33" fmla="*/ 242 h 569"/>
                <a:gd name="T34" fmla="*/ 18 w 364"/>
                <a:gd name="T35" fmla="*/ 185 h 569"/>
                <a:gd name="T36" fmla="*/ 17 w 364"/>
                <a:gd name="T37" fmla="*/ 150 h 569"/>
                <a:gd name="T38" fmla="*/ 17 w 364"/>
                <a:gd name="T39" fmla="*/ 96 h 569"/>
                <a:gd name="T40" fmla="*/ 24 w 364"/>
                <a:gd name="T41" fmla="*/ 62 h 569"/>
                <a:gd name="T42" fmla="*/ 29 w 364"/>
                <a:gd name="T43" fmla="*/ 46 h 569"/>
                <a:gd name="T44" fmla="*/ 41 w 364"/>
                <a:gd name="T45" fmla="*/ 28 h 569"/>
                <a:gd name="T46" fmla="*/ 56 w 364"/>
                <a:gd name="T47" fmla="*/ 15 h 569"/>
                <a:gd name="T48" fmla="*/ 74 w 364"/>
                <a:gd name="T49" fmla="*/ 7 h 569"/>
                <a:gd name="T50" fmla="*/ 94 w 364"/>
                <a:gd name="T51" fmla="*/ 2 h 569"/>
                <a:gd name="T52" fmla="*/ 137 w 364"/>
                <a:gd name="T53" fmla="*/ 0 h 569"/>
                <a:gd name="T54" fmla="*/ 236 w 364"/>
                <a:gd name="T55" fmla="*/ 7 h 569"/>
                <a:gd name="T56" fmla="*/ 264 w 364"/>
                <a:gd name="T57" fmla="*/ 8 h 569"/>
                <a:gd name="T58" fmla="*/ 319 w 364"/>
                <a:gd name="T59" fmla="*/ 16 h 569"/>
                <a:gd name="T60" fmla="*/ 343 w 364"/>
                <a:gd name="T61" fmla="*/ 23 h 569"/>
                <a:gd name="T62" fmla="*/ 353 w 364"/>
                <a:gd name="T63" fmla="*/ 31 h 569"/>
                <a:gd name="T64" fmla="*/ 357 w 364"/>
                <a:gd name="T65" fmla="*/ 35 h 569"/>
                <a:gd name="T66" fmla="*/ 363 w 364"/>
                <a:gd name="T67" fmla="*/ 54 h 569"/>
                <a:gd name="T68" fmla="*/ 364 w 364"/>
                <a:gd name="T69" fmla="*/ 79 h 569"/>
                <a:gd name="T70" fmla="*/ 361 w 364"/>
                <a:gd name="T71" fmla="*/ 127 h 569"/>
                <a:gd name="T72" fmla="*/ 361 w 364"/>
                <a:gd name="T73" fmla="*/ 190 h 569"/>
                <a:gd name="T74" fmla="*/ 359 w 364"/>
                <a:gd name="T75" fmla="*/ 251 h 569"/>
                <a:gd name="T76" fmla="*/ 349 w 364"/>
                <a:gd name="T77" fmla="*/ 373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4" h="569">
                  <a:moveTo>
                    <a:pt x="340" y="493"/>
                  </a:moveTo>
                  <a:lnTo>
                    <a:pt x="340" y="493"/>
                  </a:lnTo>
                  <a:lnTo>
                    <a:pt x="339" y="508"/>
                  </a:lnTo>
                  <a:lnTo>
                    <a:pt x="335" y="520"/>
                  </a:lnTo>
                  <a:lnTo>
                    <a:pt x="331" y="531"/>
                  </a:lnTo>
                  <a:lnTo>
                    <a:pt x="325" y="540"/>
                  </a:lnTo>
                  <a:lnTo>
                    <a:pt x="319" y="547"/>
                  </a:lnTo>
                  <a:lnTo>
                    <a:pt x="311" y="553"/>
                  </a:lnTo>
                  <a:lnTo>
                    <a:pt x="303" y="559"/>
                  </a:lnTo>
                  <a:lnTo>
                    <a:pt x="293" y="563"/>
                  </a:lnTo>
                  <a:lnTo>
                    <a:pt x="283" y="565"/>
                  </a:lnTo>
                  <a:lnTo>
                    <a:pt x="272" y="568"/>
                  </a:lnTo>
                  <a:lnTo>
                    <a:pt x="248" y="569"/>
                  </a:lnTo>
                  <a:lnTo>
                    <a:pt x="221" y="569"/>
                  </a:lnTo>
                  <a:lnTo>
                    <a:pt x="193" y="568"/>
                  </a:lnTo>
                  <a:lnTo>
                    <a:pt x="133" y="563"/>
                  </a:lnTo>
                  <a:lnTo>
                    <a:pt x="133" y="563"/>
                  </a:lnTo>
                  <a:lnTo>
                    <a:pt x="105" y="560"/>
                  </a:lnTo>
                  <a:lnTo>
                    <a:pt x="80" y="557"/>
                  </a:lnTo>
                  <a:lnTo>
                    <a:pt x="56" y="551"/>
                  </a:lnTo>
                  <a:lnTo>
                    <a:pt x="45" y="547"/>
                  </a:lnTo>
                  <a:lnTo>
                    <a:pt x="36" y="543"/>
                  </a:lnTo>
                  <a:lnTo>
                    <a:pt x="26" y="537"/>
                  </a:lnTo>
                  <a:lnTo>
                    <a:pt x="20" y="531"/>
                  </a:lnTo>
                  <a:lnTo>
                    <a:pt x="13" y="523"/>
                  </a:lnTo>
                  <a:lnTo>
                    <a:pt x="8" y="515"/>
                  </a:lnTo>
                  <a:lnTo>
                    <a:pt x="4" y="505"/>
                  </a:lnTo>
                  <a:lnTo>
                    <a:pt x="1" y="493"/>
                  </a:lnTo>
                  <a:lnTo>
                    <a:pt x="0" y="481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13" y="301"/>
                  </a:lnTo>
                  <a:lnTo>
                    <a:pt x="13" y="301"/>
                  </a:lnTo>
                  <a:lnTo>
                    <a:pt x="17" y="242"/>
                  </a:lnTo>
                  <a:lnTo>
                    <a:pt x="17" y="214"/>
                  </a:lnTo>
                  <a:lnTo>
                    <a:pt x="18" y="185"/>
                  </a:lnTo>
                  <a:lnTo>
                    <a:pt x="18" y="185"/>
                  </a:lnTo>
                  <a:lnTo>
                    <a:pt x="17" y="150"/>
                  </a:lnTo>
                  <a:lnTo>
                    <a:pt x="17" y="114"/>
                  </a:lnTo>
                  <a:lnTo>
                    <a:pt x="17" y="96"/>
                  </a:lnTo>
                  <a:lnTo>
                    <a:pt x="20" y="79"/>
                  </a:lnTo>
                  <a:lnTo>
                    <a:pt x="24" y="62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34" y="36"/>
                  </a:lnTo>
                  <a:lnTo>
                    <a:pt x="41" y="28"/>
                  </a:lnTo>
                  <a:lnTo>
                    <a:pt x="48" y="22"/>
                  </a:lnTo>
                  <a:lnTo>
                    <a:pt x="56" y="15"/>
                  </a:lnTo>
                  <a:lnTo>
                    <a:pt x="65" y="11"/>
                  </a:lnTo>
                  <a:lnTo>
                    <a:pt x="74" y="7"/>
                  </a:lnTo>
                  <a:lnTo>
                    <a:pt x="84" y="4"/>
                  </a:lnTo>
                  <a:lnTo>
                    <a:pt x="94" y="2"/>
                  </a:lnTo>
                  <a:lnTo>
                    <a:pt x="116" y="0"/>
                  </a:lnTo>
                  <a:lnTo>
                    <a:pt x="137" y="0"/>
                  </a:lnTo>
                  <a:lnTo>
                    <a:pt x="177" y="3"/>
                  </a:lnTo>
                  <a:lnTo>
                    <a:pt x="236" y="7"/>
                  </a:lnTo>
                  <a:lnTo>
                    <a:pt x="236" y="7"/>
                  </a:lnTo>
                  <a:lnTo>
                    <a:pt x="264" y="8"/>
                  </a:lnTo>
                  <a:lnTo>
                    <a:pt x="300" y="12"/>
                  </a:lnTo>
                  <a:lnTo>
                    <a:pt x="319" y="16"/>
                  </a:lnTo>
                  <a:lnTo>
                    <a:pt x="335" y="20"/>
                  </a:lnTo>
                  <a:lnTo>
                    <a:pt x="343" y="23"/>
                  </a:lnTo>
                  <a:lnTo>
                    <a:pt x="348" y="27"/>
                  </a:lnTo>
                  <a:lnTo>
                    <a:pt x="353" y="31"/>
                  </a:lnTo>
                  <a:lnTo>
                    <a:pt x="357" y="35"/>
                  </a:lnTo>
                  <a:lnTo>
                    <a:pt x="357" y="35"/>
                  </a:lnTo>
                  <a:lnTo>
                    <a:pt x="361" y="43"/>
                  </a:lnTo>
                  <a:lnTo>
                    <a:pt x="363" y="54"/>
                  </a:lnTo>
                  <a:lnTo>
                    <a:pt x="364" y="66"/>
                  </a:lnTo>
                  <a:lnTo>
                    <a:pt x="364" y="79"/>
                  </a:lnTo>
                  <a:lnTo>
                    <a:pt x="363" y="106"/>
                  </a:lnTo>
                  <a:lnTo>
                    <a:pt x="361" y="127"/>
                  </a:lnTo>
                  <a:lnTo>
                    <a:pt x="361" y="127"/>
                  </a:lnTo>
                  <a:lnTo>
                    <a:pt x="361" y="190"/>
                  </a:lnTo>
                  <a:lnTo>
                    <a:pt x="359" y="251"/>
                  </a:lnTo>
                  <a:lnTo>
                    <a:pt x="359" y="251"/>
                  </a:lnTo>
                  <a:lnTo>
                    <a:pt x="355" y="311"/>
                  </a:lnTo>
                  <a:lnTo>
                    <a:pt x="349" y="373"/>
                  </a:lnTo>
                  <a:lnTo>
                    <a:pt x="340" y="4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78"/>
            <p:cNvSpPr>
              <a:spLocks/>
            </p:cNvSpPr>
            <p:nvPr/>
          </p:nvSpPr>
          <p:spPr bwMode="auto">
            <a:xfrm>
              <a:off x="3608388" y="3700463"/>
              <a:ext cx="182562" cy="479425"/>
            </a:xfrm>
            <a:custGeom>
              <a:avLst/>
              <a:gdLst>
                <a:gd name="T0" fmla="*/ 8 w 231"/>
                <a:gd name="T1" fmla="*/ 141 h 604"/>
                <a:gd name="T2" fmla="*/ 8 w 231"/>
                <a:gd name="T3" fmla="*/ 141 h 604"/>
                <a:gd name="T4" fmla="*/ 9 w 231"/>
                <a:gd name="T5" fmla="*/ 153 h 604"/>
                <a:gd name="T6" fmla="*/ 9 w 231"/>
                <a:gd name="T7" fmla="*/ 153 h 604"/>
                <a:gd name="T8" fmla="*/ 13 w 231"/>
                <a:gd name="T9" fmla="*/ 182 h 604"/>
                <a:gd name="T10" fmla="*/ 16 w 231"/>
                <a:gd name="T11" fmla="*/ 208 h 604"/>
                <a:gd name="T12" fmla="*/ 19 w 231"/>
                <a:gd name="T13" fmla="*/ 262 h 604"/>
                <a:gd name="T14" fmla="*/ 19 w 231"/>
                <a:gd name="T15" fmla="*/ 315 h 604"/>
                <a:gd name="T16" fmla="*/ 17 w 231"/>
                <a:gd name="T17" fmla="*/ 370 h 604"/>
                <a:gd name="T18" fmla="*/ 15 w 231"/>
                <a:gd name="T19" fmla="*/ 423 h 604"/>
                <a:gd name="T20" fmla="*/ 9 w 231"/>
                <a:gd name="T21" fmla="*/ 477 h 604"/>
                <a:gd name="T22" fmla="*/ 0 w 231"/>
                <a:gd name="T23" fmla="*/ 585 h 604"/>
                <a:gd name="T24" fmla="*/ 216 w 231"/>
                <a:gd name="T25" fmla="*/ 604 h 604"/>
                <a:gd name="T26" fmla="*/ 231 w 231"/>
                <a:gd name="T27" fmla="*/ 100 h 604"/>
                <a:gd name="T28" fmla="*/ 152 w 231"/>
                <a:gd name="T29" fmla="*/ 3 h 604"/>
                <a:gd name="T30" fmla="*/ 152 w 231"/>
                <a:gd name="T31" fmla="*/ 3 h 604"/>
                <a:gd name="T32" fmla="*/ 150 w 231"/>
                <a:gd name="T33" fmla="*/ 1 h 604"/>
                <a:gd name="T34" fmla="*/ 146 w 231"/>
                <a:gd name="T35" fmla="*/ 0 h 604"/>
                <a:gd name="T36" fmla="*/ 131 w 231"/>
                <a:gd name="T37" fmla="*/ 0 h 604"/>
                <a:gd name="T38" fmla="*/ 112 w 231"/>
                <a:gd name="T39" fmla="*/ 4 h 604"/>
                <a:gd name="T40" fmla="*/ 91 w 231"/>
                <a:gd name="T41" fmla="*/ 8 h 604"/>
                <a:gd name="T42" fmla="*/ 68 w 231"/>
                <a:gd name="T43" fmla="*/ 15 h 604"/>
                <a:gd name="T44" fmla="*/ 48 w 231"/>
                <a:gd name="T45" fmla="*/ 21 h 604"/>
                <a:gd name="T46" fmla="*/ 33 w 231"/>
                <a:gd name="T47" fmla="*/ 29 h 604"/>
                <a:gd name="T48" fmla="*/ 28 w 231"/>
                <a:gd name="T49" fmla="*/ 33 h 604"/>
                <a:gd name="T50" fmla="*/ 24 w 231"/>
                <a:gd name="T51" fmla="*/ 36 h 604"/>
                <a:gd name="T52" fmla="*/ 24 w 231"/>
                <a:gd name="T53" fmla="*/ 36 h 604"/>
                <a:gd name="T54" fmla="*/ 17 w 231"/>
                <a:gd name="T55" fmla="*/ 48 h 604"/>
                <a:gd name="T56" fmla="*/ 12 w 231"/>
                <a:gd name="T57" fmla="*/ 60 h 604"/>
                <a:gd name="T58" fmla="*/ 9 w 231"/>
                <a:gd name="T59" fmla="*/ 72 h 604"/>
                <a:gd name="T60" fmla="*/ 7 w 231"/>
                <a:gd name="T61" fmla="*/ 87 h 604"/>
                <a:gd name="T62" fmla="*/ 7 w 231"/>
                <a:gd name="T63" fmla="*/ 100 h 604"/>
                <a:gd name="T64" fmla="*/ 5 w 231"/>
                <a:gd name="T65" fmla="*/ 115 h 604"/>
                <a:gd name="T66" fmla="*/ 8 w 231"/>
                <a:gd name="T67" fmla="*/ 141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1" h="604">
                  <a:moveTo>
                    <a:pt x="8" y="141"/>
                  </a:moveTo>
                  <a:lnTo>
                    <a:pt x="8" y="141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13" y="182"/>
                  </a:lnTo>
                  <a:lnTo>
                    <a:pt x="16" y="208"/>
                  </a:lnTo>
                  <a:lnTo>
                    <a:pt x="19" y="262"/>
                  </a:lnTo>
                  <a:lnTo>
                    <a:pt x="19" y="315"/>
                  </a:lnTo>
                  <a:lnTo>
                    <a:pt x="17" y="370"/>
                  </a:lnTo>
                  <a:lnTo>
                    <a:pt x="15" y="423"/>
                  </a:lnTo>
                  <a:lnTo>
                    <a:pt x="9" y="477"/>
                  </a:lnTo>
                  <a:lnTo>
                    <a:pt x="0" y="585"/>
                  </a:lnTo>
                  <a:lnTo>
                    <a:pt x="216" y="604"/>
                  </a:lnTo>
                  <a:lnTo>
                    <a:pt x="231" y="100"/>
                  </a:lnTo>
                  <a:lnTo>
                    <a:pt x="152" y="3"/>
                  </a:lnTo>
                  <a:lnTo>
                    <a:pt x="152" y="3"/>
                  </a:lnTo>
                  <a:lnTo>
                    <a:pt x="150" y="1"/>
                  </a:lnTo>
                  <a:lnTo>
                    <a:pt x="146" y="0"/>
                  </a:lnTo>
                  <a:lnTo>
                    <a:pt x="131" y="0"/>
                  </a:lnTo>
                  <a:lnTo>
                    <a:pt x="112" y="4"/>
                  </a:lnTo>
                  <a:lnTo>
                    <a:pt x="91" y="8"/>
                  </a:lnTo>
                  <a:lnTo>
                    <a:pt x="68" y="15"/>
                  </a:lnTo>
                  <a:lnTo>
                    <a:pt x="48" y="21"/>
                  </a:lnTo>
                  <a:lnTo>
                    <a:pt x="33" y="29"/>
                  </a:lnTo>
                  <a:lnTo>
                    <a:pt x="28" y="33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17" y="48"/>
                  </a:lnTo>
                  <a:lnTo>
                    <a:pt x="12" y="60"/>
                  </a:lnTo>
                  <a:lnTo>
                    <a:pt x="9" y="72"/>
                  </a:lnTo>
                  <a:lnTo>
                    <a:pt x="7" y="87"/>
                  </a:lnTo>
                  <a:lnTo>
                    <a:pt x="7" y="100"/>
                  </a:lnTo>
                  <a:lnTo>
                    <a:pt x="5" y="115"/>
                  </a:lnTo>
                  <a:lnTo>
                    <a:pt x="8" y="141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79"/>
            <p:cNvSpPr>
              <a:spLocks/>
            </p:cNvSpPr>
            <p:nvPr/>
          </p:nvSpPr>
          <p:spPr bwMode="auto">
            <a:xfrm>
              <a:off x="3608388" y="3700463"/>
              <a:ext cx="182562" cy="479425"/>
            </a:xfrm>
            <a:custGeom>
              <a:avLst/>
              <a:gdLst>
                <a:gd name="T0" fmla="*/ 8 w 231"/>
                <a:gd name="T1" fmla="*/ 141 h 604"/>
                <a:gd name="T2" fmla="*/ 8 w 231"/>
                <a:gd name="T3" fmla="*/ 141 h 604"/>
                <a:gd name="T4" fmla="*/ 9 w 231"/>
                <a:gd name="T5" fmla="*/ 153 h 604"/>
                <a:gd name="T6" fmla="*/ 9 w 231"/>
                <a:gd name="T7" fmla="*/ 153 h 604"/>
                <a:gd name="T8" fmla="*/ 13 w 231"/>
                <a:gd name="T9" fmla="*/ 182 h 604"/>
                <a:gd name="T10" fmla="*/ 16 w 231"/>
                <a:gd name="T11" fmla="*/ 208 h 604"/>
                <a:gd name="T12" fmla="*/ 19 w 231"/>
                <a:gd name="T13" fmla="*/ 262 h 604"/>
                <a:gd name="T14" fmla="*/ 19 w 231"/>
                <a:gd name="T15" fmla="*/ 315 h 604"/>
                <a:gd name="T16" fmla="*/ 17 w 231"/>
                <a:gd name="T17" fmla="*/ 370 h 604"/>
                <a:gd name="T18" fmla="*/ 15 w 231"/>
                <a:gd name="T19" fmla="*/ 423 h 604"/>
                <a:gd name="T20" fmla="*/ 9 w 231"/>
                <a:gd name="T21" fmla="*/ 477 h 604"/>
                <a:gd name="T22" fmla="*/ 0 w 231"/>
                <a:gd name="T23" fmla="*/ 585 h 604"/>
                <a:gd name="T24" fmla="*/ 216 w 231"/>
                <a:gd name="T25" fmla="*/ 604 h 604"/>
                <a:gd name="T26" fmla="*/ 231 w 231"/>
                <a:gd name="T27" fmla="*/ 100 h 604"/>
                <a:gd name="T28" fmla="*/ 152 w 231"/>
                <a:gd name="T29" fmla="*/ 3 h 604"/>
                <a:gd name="T30" fmla="*/ 152 w 231"/>
                <a:gd name="T31" fmla="*/ 3 h 604"/>
                <a:gd name="T32" fmla="*/ 150 w 231"/>
                <a:gd name="T33" fmla="*/ 1 h 604"/>
                <a:gd name="T34" fmla="*/ 146 w 231"/>
                <a:gd name="T35" fmla="*/ 0 h 604"/>
                <a:gd name="T36" fmla="*/ 131 w 231"/>
                <a:gd name="T37" fmla="*/ 0 h 604"/>
                <a:gd name="T38" fmla="*/ 112 w 231"/>
                <a:gd name="T39" fmla="*/ 4 h 604"/>
                <a:gd name="T40" fmla="*/ 91 w 231"/>
                <a:gd name="T41" fmla="*/ 8 h 604"/>
                <a:gd name="T42" fmla="*/ 68 w 231"/>
                <a:gd name="T43" fmla="*/ 15 h 604"/>
                <a:gd name="T44" fmla="*/ 48 w 231"/>
                <a:gd name="T45" fmla="*/ 21 h 604"/>
                <a:gd name="T46" fmla="*/ 33 w 231"/>
                <a:gd name="T47" fmla="*/ 29 h 604"/>
                <a:gd name="T48" fmla="*/ 28 w 231"/>
                <a:gd name="T49" fmla="*/ 33 h 604"/>
                <a:gd name="T50" fmla="*/ 24 w 231"/>
                <a:gd name="T51" fmla="*/ 36 h 604"/>
                <a:gd name="T52" fmla="*/ 24 w 231"/>
                <a:gd name="T53" fmla="*/ 36 h 604"/>
                <a:gd name="T54" fmla="*/ 17 w 231"/>
                <a:gd name="T55" fmla="*/ 48 h 604"/>
                <a:gd name="T56" fmla="*/ 12 w 231"/>
                <a:gd name="T57" fmla="*/ 60 h 604"/>
                <a:gd name="T58" fmla="*/ 9 w 231"/>
                <a:gd name="T59" fmla="*/ 72 h 604"/>
                <a:gd name="T60" fmla="*/ 7 w 231"/>
                <a:gd name="T61" fmla="*/ 87 h 604"/>
                <a:gd name="T62" fmla="*/ 7 w 231"/>
                <a:gd name="T63" fmla="*/ 100 h 604"/>
                <a:gd name="T64" fmla="*/ 5 w 231"/>
                <a:gd name="T65" fmla="*/ 115 h 604"/>
                <a:gd name="T66" fmla="*/ 8 w 231"/>
                <a:gd name="T67" fmla="*/ 141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1" h="604">
                  <a:moveTo>
                    <a:pt x="8" y="141"/>
                  </a:moveTo>
                  <a:lnTo>
                    <a:pt x="8" y="141"/>
                  </a:lnTo>
                  <a:lnTo>
                    <a:pt x="9" y="153"/>
                  </a:lnTo>
                  <a:lnTo>
                    <a:pt x="9" y="153"/>
                  </a:lnTo>
                  <a:lnTo>
                    <a:pt x="13" y="182"/>
                  </a:lnTo>
                  <a:lnTo>
                    <a:pt x="16" y="208"/>
                  </a:lnTo>
                  <a:lnTo>
                    <a:pt x="19" y="262"/>
                  </a:lnTo>
                  <a:lnTo>
                    <a:pt x="19" y="315"/>
                  </a:lnTo>
                  <a:lnTo>
                    <a:pt x="17" y="370"/>
                  </a:lnTo>
                  <a:lnTo>
                    <a:pt x="15" y="423"/>
                  </a:lnTo>
                  <a:lnTo>
                    <a:pt x="9" y="477"/>
                  </a:lnTo>
                  <a:lnTo>
                    <a:pt x="0" y="585"/>
                  </a:lnTo>
                  <a:lnTo>
                    <a:pt x="216" y="604"/>
                  </a:lnTo>
                  <a:lnTo>
                    <a:pt x="231" y="100"/>
                  </a:lnTo>
                  <a:lnTo>
                    <a:pt x="152" y="3"/>
                  </a:lnTo>
                  <a:lnTo>
                    <a:pt x="152" y="3"/>
                  </a:lnTo>
                  <a:lnTo>
                    <a:pt x="150" y="1"/>
                  </a:lnTo>
                  <a:lnTo>
                    <a:pt x="146" y="0"/>
                  </a:lnTo>
                  <a:lnTo>
                    <a:pt x="131" y="0"/>
                  </a:lnTo>
                  <a:lnTo>
                    <a:pt x="112" y="4"/>
                  </a:lnTo>
                  <a:lnTo>
                    <a:pt x="91" y="8"/>
                  </a:lnTo>
                  <a:lnTo>
                    <a:pt x="68" y="15"/>
                  </a:lnTo>
                  <a:lnTo>
                    <a:pt x="48" y="21"/>
                  </a:lnTo>
                  <a:lnTo>
                    <a:pt x="33" y="29"/>
                  </a:lnTo>
                  <a:lnTo>
                    <a:pt x="28" y="33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17" y="48"/>
                  </a:lnTo>
                  <a:lnTo>
                    <a:pt x="12" y="60"/>
                  </a:lnTo>
                  <a:lnTo>
                    <a:pt x="9" y="72"/>
                  </a:lnTo>
                  <a:lnTo>
                    <a:pt x="7" y="87"/>
                  </a:lnTo>
                  <a:lnTo>
                    <a:pt x="7" y="100"/>
                  </a:lnTo>
                  <a:lnTo>
                    <a:pt x="5" y="115"/>
                  </a:lnTo>
                  <a:lnTo>
                    <a:pt x="8" y="1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80"/>
            <p:cNvSpPr>
              <a:spLocks/>
            </p:cNvSpPr>
            <p:nvPr/>
          </p:nvSpPr>
          <p:spPr bwMode="auto">
            <a:xfrm>
              <a:off x="3806825" y="3717925"/>
              <a:ext cx="155575" cy="458787"/>
            </a:xfrm>
            <a:custGeom>
              <a:avLst/>
              <a:gdLst>
                <a:gd name="T0" fmla="*/ 184 w 196"/>
                <a:gd name="T1" fmla="*/ 524 h 579"/>
                <a:gd name="T2" fmla="*/ 90 w 196"/>
                <a:gd name="T3" fmla="*/ 541 h 579"/>
                <a:gd name="T4" fmla="*/ 97 w 196"/>
                <a:gd name="T5" fmla="*/ 372 h 579"/>
                <a:gd name="T6" fmla="*/ 118 w 196"/>
                <a:gd name="T7" fmla="*/ 162 h 579"/>
                <a:gd name="T8" fmla="*/ 113 w 196"/>
                <a:gd name="T9" fmla="*/ 553 h 579"/>
                <a:gd name="T10" fmla="*/ 0 w 196"/>
                <a:gd name="T11" fmla="*/ 579 h 579"/>
                <a:gd name="T12" fmla="*/ 21 w 196"/>
                <a:gd name="T13" fmla="*/ 83 h 579"/>
                <a:gd name="T14" fmla="*/ 53 w 196"/>
                <a:gd name="T15" fmla="*/ 0 h 579"/>
                <a:gd name="T16" fmla="*/ 53 w 196"/>
                <a:gd name="T17" fmla="*/ 0 h 579"/>
                <a:gd name="T18" fmla="*/ 92 w 196"/>
                <a:gd name="T19" fmla="*/ 10 h 579"/>
                <a:gd name="T20" fmla="*/ 112 w 196"/>
                <a:gd name="T21" fmla="*/ 15 h 579"/>
                <a:gd name="T22" fmla="*/ 132 w 196"/>
                <a:gd name="T23" fmla="*/ 19 h 579"/>
                <a:gd name="T24" fmla="*/ 132 w 196"/>
                <a:gd name="T25" fmla="*/ 19 h 579"/>
                <a:gd name="T26" fmla="*/ 142 w 196"/>
                <a:gd name="T27" fmla="*/ 22 h 579"/>
                <a:gd name="T28" fmla="*/ 150 w 196"/>
                <a:gd name="T29" fmla="*/ 24 h 579"/>
                <a:gd name="T30" fmla="*/ 157 w 196"/>
                <a:gd name="T31" fmla="*/ 28 h 579"/>
                <a:gd name="T32" fmla="*/ 161 w 196"/>
                <a:gd name="T33" fmla="*/ 35 h 579"/>
                <a:gd name="T34" fmla="*/ 165 w 196"/>
                <a:gd name="T35" fmla="*/ 42 h 579"/>
                <a:gd name="T36" fmla="*/ 167 w 196"/>
                <a:gd name="T37" fmla="*/ 50 h 579"/>
                <a:gd name="T38" fmla="*/ 171 w 196"/>
                <a:gd name="T39" fmla="*/ 68 h 579"/>
                <a:gd name="T40" fmla="*/ 171 w 196"/>
                <a:gd name="T41" fmla="*/ 68 h 579"/>
                <a:gd name="T42" fmla="*/ 175 w 196"/>
                <a:gd name="T43" fmla="*/ 92 h 579"/>
                <a:gd name="T44" fmla="*/ 179 w 196"/>
                <a:gd name="T45" fmla="*/ 116 h 579"/>
                <a:gd name="T46" fmla="*/ 183 w 196"/>
                <a:gd name="T47" fmla="*/ 140 h 579"/>
                <a:gd name="T48" fmla="*/ 185 w 196"/>
                <a:gd name="T49" fmla="*/ 165 h 579"/>
                <a:gd name="T50" fmla="*/ 185 w 196"/>
                <a:gd name="T51" fmla="*/ 165 h 579"/>
                <a:gd name="T52" fmla="*/ 188 w 196"/>
                <a:gd name="T53" fmla="*/ 233 h 579"/>
                <a:gd name="T54" fmla="*/ 191 w 196"/>
                <a:gd name="T55" fmla="*/ 265 h 579"/>
                <a:gd name="T56" fmla="*/ 196 w 196"/>
                <a:gd name="T57" fmla="*/ 301 h 579"/>
                <a:gd name="T58" fmla="*/ 184 w 196"/>
                <a:gd name="T59" fmla="*/ 524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6" h="579">
                  <a:moveTo>
                    <a:pt x="184" y="524"/>
                  </a:moveTo>
                  <a:lnTo>
                    <a:pt x="90" y="541"/>
                  </a:lnTo>
                  <a:lnTo>
                    <a:pt x="97" y="372"/>
                  </a:lnTo>
                  <a:lnTo>
                    <a:pt x="118" y="162"/>
                  </a:lnTo>
                  <a:lnTo>
                    <a:pt x="113" y="553"/>
                  </a:lnTo>
                  <a:lnTo>
                    <a:pt x="0" y="579"/>
                  </a:lnTo>
                  <a:lnTo>
                    <a:pt x="21" y="83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92" y="10"/>
                  </a:lnTo>
                  <a:lnTo>
                    <a:pt x="112" y="15"/>
                  </a:lnTo>
                  <a:lnTo>
                    <a:pt x="132" y="19"/>
                  </a:lnTo>
                  <a:lnTo>
                    <a:pt x="132" y="19"/>
                  </a:lnTo>
                  <a:lnTo>
                    <a:pt x="142" y="22"/>
                  </a:lnTo>
                  <a:lnTo>
                    <a:pt x="150" y="24"/>
                  </a:lnTo>
                  <a:lnTo>
                    <a:pt x="157" y="28"/>
                  </a:lnTo>
                  <a:lnTo>
                    <a:pt x="161" y="35"/>
                  </a:lnTo>
                  <a:lnTo>
                    <a:pt x="165" y="42"/>
                  </a:lnTo>
                  <a:lnTo>
                    <a:pt x="167" y="50"/>
                  </a:lnTo>
                  <a:lnTo>
                    <a:pt x="171" y="68"/>
                  </a:lnTo>
                  <a:lnTo>
                    <a:pt x="171" y="68"/>
                  </a:lnTo>
                  <a:lnTo>
                    <a:pt x="175" y="92"/>
                  </a:lnTo>
                  <a:lnTo>
                    <a:pt x="179" y="116"/>
                  </a:lnTo>
                  <a:lnTo>
                    <a:pt x="183" y="140"/>
                  </a:lnTo>
                  <a:lnTo>
                    <a:pt x="185" y="165"/>
                  </a:lnTo>
                  <a:lnTo>
                    <a:pt x="185" y="165"/>
                  </a:lnTo>
                  <a:lnTo>
                    <a:pt x="188" y="233"/>
                  </a:lnTo>
                  <a:lnTo>
                    <a:pt x="191" y="265"/>
                  </a:lnTo>
                  <a:lnTo>
                    <a:pt x="196" y="301"/>
                  </a:lnTo>
                  <a:lnTo>
                    <a:pt x="184" y="524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81"/>
            <p:cNvSpPr>
              <a:spLocks/>
            </p:cNvSpPr>
            <p:nvPr/>
          </p:nvSpPr>
          <p:spPr bwMode="auto">
            <a:xfrm>
              <a:off x="3806825" y="3717925"/>
              <a:ext cx="155575" cy="458787"/>
            </a:xfrm>
            <a:custGeom>
              <a:avLst/>
              <a:gdLst>
                <a:gd name="T0" fmla="*/ 184 w 196"/>
                <a:gd name="T1" fmla="*/ 524 h 579"/>
                <a:gd name="T2" fmla="*/ 90 w 196"/>
                <a:gd name="T3" fmla="*/ 541 h 579"/>
                <a:gd name="T4" fmla="*/ 97 w 196"/>
                <a:gd name="T5" fmla="*/ 372 h 579"/>
                <a:gd name="T6" fmla="*/ 118 w 196"/>
                <a:gd name="T7" fmla="*/ 162 h 579"/>
                <a:gd name="T8" fmla="*/ 113 w 196"/>
                <a:gd name="T9" fmla="*/ 553 h 579"/>
                <a:gd name="T10" fmla="*/ 0 w 196"/>
                <a:gd name="T11" fmla="*/ 579 h 579"/>
                <a:gd name="T12" fmla="*/ 21 w 196"/>
                <a:gd name="T13" fmla="*/ 83 h 579"/>
                <a:gd name="T14" fmla="*/ 53 w 196"/>
                <a:gd name="T15" fmla="*/ 0 h 579"/>
                <a:gd name="T16" fmla="*/ 53 w 196"/>
                <a:gd name="T17" fmla="*/ 0 h 579"/>
                <a:gd name="T18" fmla="*/ 92 w 196"/>
                <a:gd name="T19" fmla="*/ 10 h 579"/>
                <a:gd name="T20" fmla="*/ 112 w 196"/>
                <a:gd name="T21" fmla="*/ 15 h 579"/>
                <a:gd name="T22" fmla="*/ 132 w 196"/>
                <a:gd name="T23" fmla="*/ 19 h 579"/>
                <a:gd name="T24" fmla="*/ 132 w 196"/>
                <a:gd name="T25" fmla="*/ 19 h 579"/>
                <a:gd name="T26" fmla="*/ 142 w 196"/>
                <a:gd name="T27" fmla="*/ 22 h 579"/>
                <a:gd name="T28" fmla="*/ 150 w 196"/>
                <a:gd name="T29" fmla="*/ 24 h 579"/>
                <a:gd name="T30" fmla="*/ 157 w 196"/>
                <a:gd name="T31" fmla="*/ 28 h 579"/>
                <a:gd name="T32" fmla="*/ 161 w 196"/>
                <a:gd name="T33" fmla="*/ 35 h 579"/>
                <a:gd name="T34" fmla="*/ 165 w 196"/>
                <a:gd name="T35" fmla="*/ 42 h 579"/>
                <a:gd name="T36" fmla="*/ 167 w 196"/>
                <a:gd name="T37" fmla="*/ 50 h 579"/>
                <a:gd name="T38" fmla="*/ 171 w 196"/>
                <a:gd name="T39" fmla="*/ 68 h 579"/>
                <a:gd name="T40" fmla="*/ 171 w 196"/>
                <a:gd name="T41" fmla="*/ 68 h 579"/>
                <a:gd name="T42" fmla="*/ 175 w 196"/>
                <a:gd name="T43" fmla="*/ 92 h 579"/>
                <a:gd name="T44" fmla="*/ 179 w 196"/>
                <a:gd name="T45" fmla="*/ 116 h 579"/>
                <a:gd name="T46" fmla="*/ 183 w 196"/>
                <a:gd name="T47" fmla="*/ 140 h 579"/>
                <a:gd name="T48" fmla="*/ 185 w 196"/>
                <a:gd name="T49" fmla="*/ 165 h 579"/>
                <a:gd name="T50" fmla="*/ 185 w 196"/>
                <a:gd name="T51" fmla="*/ 165 h 579"/>
                <a:gd name="T52" fmla="*/ 188 w 196"/>
                <a:gd name="T53" fmla="*/ 233 h 579"/>
                <a:gd name="T54" fmla="*/ 191 w 196"/>
                <a:gd name="T55" fmla="*/ 265 h 579"/>
                <a:gd name="T56" fmla="*/ 196 w 196"/>
                <a:gd name="T57" fmla="*/ 301 h 579"/>
                <a:gd name="T58" fmla="*/ 184 w 196"/>
                <a:gd name="T59" fmla="*/ 524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6" h="579">
                  <a:moveTo>
                    <a:pt x="184" y="524"/>
                  </a:moveTo>
                  <a:lnTo>
                    <a:pt x="90" y="541"/>
                  </a:lnTo>
                  <a:lnTo>
                    <a:pt x="97" y="372"/>
                  </a:lnTo>
                  <a:lnTo>
                    <a:pt x="118" y="162"/>
                  </a:lnTo>
                  <a:lnTo>
                    <a:pt x="113" y="553"/>
                  </a:lnTo>
                  <a:lnTo>
                    <a:pt x="0" y="579"/>
                  </a:lnTo>
                  <a:lnTo>
                    <a:pt x="21" y="83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92" y="10"/>
                  </a:lnTo>
                  <a:lnTo>
                    <a:pt x="112" y="15"/>
                  </a:lnTo>
                  <a:lnTo>
                    <a:pt x="132" y="19"/>
                  </a:lnTo>
                  <a:lnTo>
                    <a:pt x="132" y="19"/>
                  </a:lnTo>
                  <a:lnTo>
                    <a:pt x="142" y="22"/>
                  </a:lnTo>
                  <a:lnTo>
                    <a:pt x="150" y="24"/>
                  </a:lnTo>
                  <a:lnTo>
                    <a:pt x="157" y="28"/>
                  </a:lnTo>
                  <a:lnTo>
                    <a:pt x="161" y="35"/>
                  </a:lnTo>
                  <a:lnTo>
                    <a:pt x="165" y="42"/>
                  </a:lnTo>
                  <a:lnTo>
                    <a:pt x="167" y="50"/>
                  </a:lnTo>
                  <a:lnTo>
                    <a:pt x="171" y="68"/>
                  </a:lnTo>
                  <a:lnTo>
                    <a:pt x="171" y="68"/>
                  </a:lnTo>
                  <a:lnTo>
                    <a:pt x="175" y="92"/>
                  </a:lnTo>
                  <a:lnTo>
                    <a:pt x="179" y="116"/>
                  </a:lnTo>
                  <a:lnTo>
                    <a:pt x="183" y="140"/>
                  </a:lnTo>
                  <a:lnTo>
                    <a:pt x="185" y="165"/>
                  </a:lnTo>
                  <a:lnTo>
                    <a:pt x="185" y="165"/>
                  </a:lnTo>
                  <a:lnTo>
                    <a:pt x="188" y="233"/>
                  </a:lnTo>
                  <a:lnTo>
                    <a:pt x="191" y="265"/>
                  </a:lnTo>
                  <a:lnTo>
                    <a:pt x="196" y="301"/>
                  </a:lnTo>
                  <a:lnTo>
                    <a:pt x="184" y="5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82"/>
            <p:cNvSpPr>
              <a:spLocks/>
            </p:cNvSpPr>
            <p:nvPr/>
          </p:nvSpPr>
          <p:spPr bwMode="auto">
            <a:xfrm>
              <a:off x="3713163" y="3695700"/>
              <a:ext cx="82550" cy="84137"/>
            </a:xfrm>
            <a:custGeom>
              <a:avLst/>
              <a:gdLst>
                <a:gd name="T0" fmla="*/ 104 w 104"/>
                <a:gd name="T1" fmla="*/ 70 h 107"/>
                <a:gd name="T2" fmla="*/ 50 w 104"/>
                <a:gd name="T3" fmla="*/ 107 h 107"/>
                <a:gd name="T4" fmla="*/ 0 w 104"/>
                <a:gd name="T5" fmla="*/ 7 h 107"/>
                <a:gd name="T6" fmla="*/ 52 w 104"/>
                <a:gd name="T7" fmla="*/ 0 h 107"/>
                <a:gd name="T8" fmla="*/ 104 w 104"/>
                <a:gd name="T9" fmla="*/ 7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7">
                  <a:moveTo>
                    <a:pt x="104" y="70"/>
                  </a:moveTo>
                  <a:lnTo>
                    <a:pt x="50" y="107"/>
                  </a:lnTo>
                  <a:lnTo>
                    <a:pt x="0" y="7"/>
                  </a:lnTo>
                  <a:lnTo>
                    <a:pt x="52" y="0"/>
                  </a:lnTo>
                  <a:lnTo>
                    <a:pt x="104" y="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83"/>
            <p:cNvSpPr>
              <a:spLocks/>
            </p:cNvSpPr>
            <p:nvPr/>
          </p:nvSpPr>
          <p:spPr bwMode="auto">
            <a:xfrm>
              <a:off x="3819525" y="3709988"/>
              <a:ext cx="63500" cy="82550"/>
            </a:xfrm>
            <a:custGeom>
              <a:avLst/>
              <a:gdLst>
                <a:gd name="T0" fmla="*/ 0 w 79"/>
                <a:gd name="T1" fmla="*/ 60 h 104"/>
                <a:gd name="T2" fmla="*/ 23 w 79"/>
                <a:gd name="T3" fmla="*/ 104 h 104"/>
                <a:gd name="T4" fmla="*/ 79 w 79"/>
                <a:gd name="T5" fmla="*/ 1 h 104"/>
                <a:gd name="T6" fmla="*/ 37 w 79"/>
                <a:gd name="T7" fmla="*/ 0 h 104"/>
                <a:gd name="T8" fmla="*/ 0 w 79"/>
                <a:gd name="T9" fmla="*/ 6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104">
                  <a:moveTo>
                    <a:pt x="0" y="60"/>
                  </a:moveTo>
                  <a:lnTo>
                    <a:pt x="23" y="104"/>
                  </a:lnTo>
                  <a:lnTo>
                    <a:pt x="79" y="1"/>
                  </a:lnTo>
                  <a:lnTo>
                    <a:pt x="37" y="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84"/>
            <p:cNvSpPr>
              <a:spLocks/>
            </p:cNvSpPr>
            <p:nvPr/>
          </p:nvSpPr>
          <p:spPr bwMode="auto">
            <a:xfrm>
              <a:off x="3790950" y="3756025"/>
              <a:ext cx="30162" cy="28575"/>
            </a:xfrm>
            <a:custGeom>
              <a:avLst/>
              <a:gdLst>
                <a:gd name="T0" fmla="*/ 38 w 38"/>
                <a:gd name="T1" fmla="*/ 19 h 38"/>
                <a:gd name="T2" fmla="*/ 38 w 38"/>
                <a:gd name="T3" fmla="*/ 19 h 38"/>
                <a:gd name="T4" fmla="*/ 37 w 38"/>
                <a:gd name="T5" fmla="*/ 26 h 38"/>
                <a:gd name="T6" fmla="*/ 33 w 38"/>
                <a:gd name="T7" fmla="*/ 32 h 38"/>
                <a:gd name="T8" fmla="*/ 26 w 38"/>
                <a:gd name="T9" fmla="*/ 36 h 38"/>
                <a:gd name="T10" fmla="*/ 20 w 38"/>
                <a:gd name="T11" fmla="*/ 38 h 38"/>
                <a:gd name="T12" fmla="*/ 20 w 38"/>
                <a:gd name="T13" fmla="*/ 38 h 38"/>
                <a:gd name="T14" fmla="*/ 12 w 38"/>
                <a:gd name="T15" fmla="*/ 36 h 38"/>
                <a:gd name="T16" fmla="*/ 5 w 38"/>
                <a:gd name="T17" fmla="*/ 32 h 38"/>
                <a:gd name="T18" fmla="*/ 1 w 38"/>
                <a:gd name="T19" fmla="*/ 26 h 38"/>
                <a:gd name="T20" fmla="*/ 0 w 38"/>
                <a:gd name="T21" fmla="*/ 19 h 38"/>
                <a:gd name="T22" fmla="*/ 0 w 38"/>
                <a:gd name="T23" fmla="*/ 19 h 38"/>
                <a:gd name="T24" fmla="*/ 1 w 38"/>
                <a:gd name="T25" fmla="*/ 11 h 38"/>
                <a:gd name="T26" fmla="*/ 5 w 38"/>
                <a:gd name="T27" fmla="*/ 6 h 38"/>
                <a:gd name="T28" fmla="*/ 12 w 38"/>
                <a:gd name="T29" fmla="*/ 2 h 38"/>
                <a:gd name="T30" fmla="*/ 20 w 38"/>
                <a:gd name="T31" fmla="*/ 0 h 38"/>
                <a:gd name="T32" fmla="*/ 20 w 38"/>
                <a:gd name="T33" fmla="*/ 0 h 38"/>
                <a:gd name="T34" fmla="*/ 26 w 38"/>
                <a:gd name="T35" fmla="*/ 2 h 38"/>
                <a:gd name="T36" fmla="*/ 33 w 38"/>
                <a:gd name="T37" fmla="*/ 6 h 38"/>
                <a:gd name="T38" fmla="*/ 37 w 38"/>
                <a:gd name="T39" fmla="*/ 11 h 38"/>
                <a:gd name="T40" fmla="*/ 38 w 38"/>
                <a:gd name="T41" fmla="*/ 19 h 38"/>
                <a:gd name="T42" fmla="*/ 38 w 38"/>
                <a:gd name="T4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38">
                  <a:moveTo>
                    <a:pt x="38" y="19"/>
                  </a:moveTo>
                  <a:lnTo>
                    <a:pt x="38" y="19"/>
                  </a:lnTo>
                  <a:lnTo>
                    <a:pt x="37" y="26"/>
                  </a:lnTo>
                  <a:lnTo>
                    <a:pt x="33" y="32"/>
                  </a:lnTo>
                  <a:lnTo>
                    <a:pt x="26" y="36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12" y="36"/>
                  </a:lnTo>
                  <a:lnTo>
                    <a:pt x="5" y="32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" y="11"/>
                  </a:lnTo>
                  <a:lnTo>
                    <a:pt x="5" y="6"/>
                  </a:lnTo>
                  <a:lnTo>
                    <a:pt x="12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3" y="6"/>
                  </a:lnTo>
                  <a:lnTo>
                    <a:pt x="37" y="11"/>
                  </a:lnTo>
                  <a:lnTo>
                    <a:pt x="38" y="19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85"/>
            <p:cNvSpPr>
              <a:spLocks/>
            </p:cNvSpPr>
            <p:nvPr/>
          </p:nvSpPr>
          <p:spPr bwMode="auto">
            <a:xfrm>
              <a:off x="3768725" y="3775075"/>
              <a:ext cx="71437" cy="315912"/>
            </a:xfrm>
            <a:custGeom>
              <a:avLst/>
              <a:gdLst>
                <a:gd name="T0" fmla="*/ 41 w 90"/>
                <a:gd name="T1" fmla="*/ 0 h 396"/>
                <a:gd name="T2" fmla="*/ 0 w 90"/>
                <a:gd name="T3" fmla="*/ 347 h 396"/>
                <a:gd name="T4" fmla="*/ 46 w 90"/>
                <a:gd name="T5" fmla="*/ 396 h 396"/>
                <a:gd name="T6" fmla="*/ 90 w 90"/>
                <a:gd name="T7" fmla="*/ 347 h 396"/>
                <a:gd name="T8" fmla="*/ 52 w 90"/>
                <a:gd name="T9" fmla="*/ 0 h 396"/>
                <a:gd name="T10" fmla="*/ 52 w 90"/>
                <a:gd name="T11" fmla="*/ 0 h 396"/>
                <a:gd name="T12" fmla="*/ 41 w 90"/>
                <a:gd name="T13" fmla="*/ 0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96">
                  <a:moveTo>
                    <a:pt x="41" y="0"/>
                  </a:moveTo>
                  <a:lnTo>
                    <a:pt x="0" y="347"/>
                  </a:lnTo>
                  <a:lnTo>
                    <a:pt x="46" y="396"/>
                  </a:lnTo>
                  <a:lnTo>
                    <a:pt x="90" y="347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86"/>
            <p:cNvSpPr>
              <a:spLocks/>
            </p:cNvSpPr>
            <p:nvPr/>
          </p:nvSpPr>
          <p:spPr bwMode="auto">
            <a:xfrm>
              <a:off x="3768725" y="3775075"/>
              <a:ext cx="71437" cy="315912"/>
            </a:xfrm>
            <a:custGeom>
              <a:avLst/>
              <a:gdLst>
                <a:gd name="T0" fmla="*/ 41 w 90"/>
                <a:gd name="T1" fmla="*/ 0 h 396"/>
                <a:gd name="T2" fmla="*/ 0 w 90"/>
                <a:gd name="T3" fmla="*/ 347 h 396"/>
                <a:gd name="T4" fmla="*/ 46 w 90"/>
                <a:gd name="T5" fmla="*/ 396 h 396"/>
                <a:gd name="T6" fmla="*/ 90 w 90"/>
                <a:gd name="T7" fmla="*/ 347 h 396"/>
                <a:gd name="T8" fmla="*/ 52 w 90"/>
                <a:gd name="T9" fmla="*/ 0 h 396"/>
                <a:gd name="T10" fmla="*/ 52 w 90"/>
                <a:gd name="T11" fmla="*/ 0 h 396"/>
                <a:gd name="T12" fmla="*/ 41 w 90"/>
                <a:gd name="T13" fmla="*/ 0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396">
                  <a:moveTo>
                    <a:pt x="41" y="0"/>
                  </a:moveTo>
                  <a:lnTo>
                    <a:pt x="0" y="347"/>
                  </a:lnTo>
                  <a:lnTo>
                    <a:pt x="46" y="396"/>
                  </a:lnTo>
                  <a:lnTo>
                    <a:pt x="90" y="347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87"/>
            <p:cNvSpPr>
              <a:spLocks/>
            </p:cNvSpPr>
            <p:nvPr/>
          </p:nvSpPr>
          <p:spPr bwMode="auto">
            <a:xfrm>
              <a:off x="4221163" y="3751263"/>
              <a:ext cx="31750" cy="30162"/>
            </a:xfrm>
            <a:custGeom>
              <a:avLst/>
              <a:gdLst>
                <a:gd name="T0" fmla="*/ 39 w 39"/>
                <a:gd name="T1" fmla="*/ 17 h 39"/>
                <a:gd name="T2" fmla="*/ 39 w 39"/>
                <a:gd name="T3" fmla="*/ 17 h 39"/>
                <a:gd name="T4" fmla="*/ 37 w 39"/>
                <a:gd name="T5" fmla="*/ 25 h 39"/>
                <a:gd name="T6" fmla="*/ 33 w 39"/>
                <a:gd name="T7" fmla="*/ 32 h 39"/>
                <a:gd name="T8" fmla="*/ 28 w 39"/>
                <a:gd name="T9" fmla="*/ 36 h 39"/>
                <a:gd name="T10" fmla="*/ 21 w 39"/>
                <a:gd name="T11" fmla="*/ 39 h 39"/>
                <a:gd name="T12" fmla="*/ 21 w 39"/>
                <a:gd name="T13" fmla="*/ 39 h 39"/>
                <a:gd name="T14" fmla="*/ 13 w 39"/>
                <a:gd name="T15" fmla="*/ 39 h 39"/>
                <a:gd name="T16" fmla="*/ 7 w 39"/>
                <a:gd name="T17" fmla="*/ 35 h 39"/>
                <a:gd name="T18" fmla="*/ 3 w 39"/>
                <a:gd name="T19" fmla="*/ 29 h 39"/>
                <a:gd name="T20" fmla="*/ 0 w 39"/>
                <a:gd name="T21" fmla="*/ 21 h 39"/>
                <a:gd name="T22" fmla="*/ 0 w 39"/>
                <a:gd name="T23" fmla="*/ 21 h 39"/>
                <a:gd name="T24" fmla="*/ 0 w 39"/>
                <a:gd name="T25" fmla="*/ 15 h 39"/>
                <a:gd name="T26" fmla="*/ 4 w 39"/>
                <a:gd name="T27" fmla="*/ 8 h 39"/>
                <a:gd name="T28" fmla="*/ 9 w 39"/>
                <a:gd name="T29" fmla="*/ 3 h 39"/>
                <a:gd name="T30" fmla="*/ 17 w 39"/>
                <a:gd name="T31" fmla="*/ 0 h 39"/>
                <a:gd name="T32" fmla="*/ 17 w 39"/>
                <a:gd name="T33" fmla="*/ 0 h 39"/>
                <a:gd name="T34" fmla="*/ 24 w 39"/>
                <a:gd name="T35" fmla="*/ 1 h 39"/>
                <a:gd name="T36" fmla="*/ 31 w 39"/>
                <a:gd name="T37" fmla="*/ 5 h 39"/>
                <a:gd name="T38" fmla="*/ 36 w 39"/>
                <a:gd name="T39" fmla="*/ 11 h 39"/>
                <a:gd name="T40" fmla="*/ 39 w 39"/>
                <a:gd name="T41" fmla="*/ 17 h 39"/>
                <a:gd name="T42" fmla="*/ 39 w 39"/>
                <a:gd name="T43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39">
                  <a:moveTo>
                    <a:pt x="39" y="17"/>
                  </a:moveTo>
                  <a:lnTo>
                    <a:pt x="39" y="17"/>
                  </a:lnTo>
                  <a:lnTo>
                    <a:pt x="37" y="25"/>
                  </a:lnTo>
                  <a:lnTo>
                    <a:pt x="33" y="32"/>
                  </a:lnTo>
                  <a:lnTo>
                    <a:pt x="28" y="36"/>
                  </a:lnTo>
                  <a:lnTo>
                    <a:pt x="21" y="39"/>
                  </a:lnTo>
                  <a:lnTo>
                    <a:pt x="21" y="39"/>
                  </a:lnTo>
                  <a:lnTo>
                    <a:pt x="13" y="39"/>
                  </a:lnTo>
                  <a:lnTo>
                    <a:pt x="7" y="35"/>
                  </a:lnTo>
                  <a:lnTo>
                    <a:pt x="3" y="2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5"/>
                  </a:lnTo>
                  <a:lnTo>
                    <a:pt x="4" y="8"/>
                  </a:lnTo>
                  <a:lnTo>
                    <a:pt x="9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4" y="1"/>
                  </a:lnTo>
                  <a:lnTo>
                    <a:pt x="31" y="5"/>
                  </a:lnTo>
                  <a:lnTo>
                    <a:pt x="36" y="11"/>
                  </a:lnTo>
                  <a:lnTo>
                    <a:pt x="39" y="17"/>
                  </a:lnTo>
                  <a:lnTo>
                    <a:pt x="39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88"/>
            <p:cNvSpPr>
              <a:spLocks/>
            </p:cNvSpPr>
            <p:nvPr/>
          </p:nvSpPr>
          <p:spPr bwMode="auto">
            <a:xfrm>
              <a:off x="4230688" y="3771900"/>
              <a:ext cx="71437" cy="312737"/>
            </a:xfrm>
            <a:custGeom>
              <a:avLst/>
              <a:gdLst>
                <a:gd name="T0" fmla="*/ 4 w 89"/>
                <a:gd name="T1" fmla="*/ 0 h 394"/>
                <a:gd name="T2" fmla="*/ 0 w 89"/>
                <a:gd name="T3" fmla="*/ 350 h 394"/>
                <a:gd name="T4" fmla="*/ 52 w 89"/>
                <a:gd name="T5" fmla="*/ 394 h 394"/>
                <a:gd name="T6" fmla="*/ 89 w 89"/>
                <a:gd name="T7" fmla="*/ 339 h 394"/>
                <a:gd name="T8" fmla="*/ 13 w 89"/>
                <a:gd name="T9" fmla="*/ 0 h 394"/>
                <a:gd name="T10" fmla="*/ 13 w 89"/>
                <a:gd name="T11" fmla="*/ 0 h 394"/>
                <a:gd name="T12" fmla="*/ 4 w 89"/>
                <a:gd name="T13" fmla="*/ 0 h 394"/>
                <a:gd name="T14" fmla="*/ 4 w 89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4" y="0"/>
                  </a:moveTo>
                  <a:lnTo>
                    <a:pt x="0" y="350"/>
                  </a:lnTo>
                  <a:lnTo>
                    <a:pt x="52" y="394"/>
                  </a:lnTo>
                  <a:lnTo>
                    <a:pt x="89" y="339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89"/>
            <p:cNvSpPr>
              <a:spLocks/>
            </p:cNvSpPr>
            <p:nvPr/>
          </p:nvSpPr>
          <p:spPr bwMode="auto">
            <a:xfrm>
              <a:off x="3705225" y="3468688"/>
              <a:ext cx="239712" cy="236537"/>
            </a:xfrm>
            <a:custGeom>
              <a:avLst/>
              <a:gdLst>
                <a:gd name="T0" fmla="*/ 131 w 300"/>
                <a:gd name="T1" fmla="*/ 298 h 300"/>
                <a:gd name="T2" fmla="*/ 160 w 300"/>
                <a:gd name="T3" fmla="*/ 300 h 300"/>
                <a:gd name="T4" fmla="*/ 189 w 300"/>
                <a:gd name="T5" fmla="*/ 296 h 300"/>
                <a:gd name="T6" fmla="*/ 217 w 300"/>
                <a:gd name="T7" fmla="*/ 285 h 300"/>
                <a:gd name="T8" fmla="*/ 241 w 300"/>
                <a:gd name="T9" fmla="*/ 269 h 300"/>
                <a:gd name="T10" fmla="*/ 263 w 300"/>
                <a:gd name="T11" fmla="*/ 250 h 300"/>
                <a:gd name="T12" fmla="*/ 279 w 300"/>
                <a:gd name="T13" fmla="*/ 226 h 300"/>
                <a:gd name="T14" fmla="*/ 292 w 300"/>
                <a:gd name="T15" fmla="*/ 199 h 300"/>
                <a:gd name="T16" fmla="*/ 299 w 300"/>
                <a:gd name="T17" fmla="*/ 170 h 300"/>
                <a:gd name="T18" fmla="*/ 300 w 300"/>
                <a:gd name="T19" fmla="*/ 155 h 300"/>
                <a:gd name="T20" fmla="*/ 298 w 300"/>
                <a:gd name="T21" fmla="*/ 125 h 300"/>
                <a:gd name="T22" fmla="*/ 291 w 300"/>
                <a:gd name="T23" fmla="*/ 96 h 300"/>
                <a:gd name="T24" fmla="*/ 277 w 300"/>
                <a:gd name="T25" fmla="*/ 71 h 300"/>
                <a:gd name="T26" fmla="*/ 260 w 300"/>
                <a:gd name="T27" fmla="*/ 48 h 300"/>
                <a:gd name="T28" fmla="*/ 239 w 300"/>
                <a:gd name="T29" fmla="*/ 28 h 300"/>
                <a:gd name="T30" fmla="*/ 213 w 300"/>
                <a:gd name="T31" fmla="*/ 14 h 300"/>
                <a:gd name="T32" fmla="*/ 185 w 300"/>
                <a:gd name="T33" fmla="*/ 4 h 300"/>
                <a:gd name="T34" fmla="*/ 171 w 300"/>
                <a:gd name="T35" fmla="*/ 2 h 300"/>
                <a:gd name="T36" fmla="*/ 140 w 300"/>
                <a:gd name="T37" fmla="*/ 0 h 300"/>
                <a:gd name="T38" fmla="*/ 111 w 300"/>
                <a:gd name="T39" fmla="*/ 6 h 300"/>
                <a:gd name="T40" fmla="*/ 84 w 300"/>
                <a:gd name="T41" fmla="*/ 16 h 300"/>
                <a:gd name="T42" fmla="*/ 60 w 300"/>
                <a:gd name="T43" fmla="*/ 31 h 300"/>
                <a:gd name="T44" fmla="*/ 39 w 300"/>
                <a:gd name="T45" fmla="*/ 51 h 300"/>
                <a:gd name="T46" fmla="*/ 21 w 300"/>
                <a:gd name="T47" fmla="*/ 74 h 300"/>
                <a:gd name="T48" fmla="*/ 9 w 300"/>
                <a:gd name="T49" fmla="*/ 100 h 300"/>
                <a:gd name="T50" fmla="*/ 1 w 300"/>
                <a:gd name="T51" fmla="*/ 130 h 300"/>
                <a:gd name="T52" fmla="*/ 0 w 300"/>
                <a:gd name="T53" fmla="*/ 146 h 300"/>
                <a:gd name="T54" fmla="*/ 2 w 300"/>
                <a:gd name="T55" fmla="*/ 175 h 300"/>
                <a:gd name="T56" fmla="*/ 10 w 300"/>
                <a:gd name="T57" fmla="*/ 203 h 300"/>
                <a:gd name="T58" fmla="*/ 23 w 300"/>
                <a:gd name="T59" fmla="*/ 229 h 300"/>
                <a:gd name="T60" fmla="*/ 40 w 300"/>
                <a:gd name="T61" fmla="*/ 253 h 300"/>
                <a:gd name="T62" fmla="*/ 61 w 300"/>
                <a:gd name="T63" fmla="*/ 271 h 300"/>
                <a:gd name="T64" fmla="*/ 87 w 300"/>
                <a:gd name="T65" fmla="*/ 286 h 300"/>
                <a:gd name="T66" fmla="*/ 115 w 300"/>
                <a:gd name="T67" fmla="*/ 296 h 300"/>
                <a:gd name="T68" fmla="*/ 131 w 300"/>
                <a:gd name="T69" fmla="*/ 298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0" h="300">
                  <a:moveTo>
                    <a:pt x="131" y="298"/>
                  </a:moveTo>
                  <a:lnTo>
                    <a:pt x="131" y="298"/>
                  </a:lnTo>
                  <a:lnTo>
                    <a:pt x="145" y="300"/>
                  </a:lnTo>
                  <a:lnTo>
                    <a:pt x="160" y="300"/>
                  </a:lnTo>
                  <a:lnTo>
                    <a:pt x="176" y="298"/>
                  </a:lnTo>
                  <a:lnTo>
                    <a:pt x="189" y="296"/>
                  </a:lnTo>
                  <a:lnTo>
                    <a:pt x="204" y="290"/>
                  </a:lnTo>
                  <a:lnTo>
                    <a:pt x="217" y="285"/>
                  </a:lnTo>
                  <a:lnTo>
                    <a:pt x="229" y="278"/>
                  </a:lnTo>
                  <a:lnTo>
                    <a:pt x="241" y="269"/>
                  </a:lnTo>
                  <a:lnTo>
                    <a:pt x="252" y="261"/>
                  </a:lnTo>
                  <a:lnTo>
                    <a:pt x="263" y="250"/>
                  </a:lnTo>
                  <a:lnTo>
                    <a:pt x="271" y="238"/>
                  </a:lnTo>
                  <a:lnTo>
                    <a:pt x="279" y="226"/>
                  </a:lnTo>
                  <a:lnTo>
                    <a:pt x="287" y="214"/>
                  </a:lnTo>
                  <a:lnTo>
                    <a:pt x="292" y="199"/>
                  </a:lnTo>
                  <a:lnTo>
                    <a:pt x="296" y="185"/>
                  </a:lnTo>
                  <a:lnTo>
                    <a:pt x="299" y="170"/>
                  </a:lnTo>
                  <a:lnTo>
                    <a:pt x="299" y="170"/>
                  </a:lnTo>
                  <a:lnTo>
                    <a:pt x="300" y="155"/>
                  </a:lnTo>
                  <a:lnTo>
                    <a:pt x="300" y="139"/>
                  </a:lnTo>
                  <a:lnTo>
                    <a:pt x="298" y="125"/>
                  </a:lnTo>
                  <a:lnTo>
                    <a:pt x="295" y="111"/>
                  </a:lnTo>
                  <a:lnTo>
                    <a:pt x="291" y="96"/>
                  </a:lnTo>
                  <a:lnTo>
                    <a:pt x="284" y="83"/>
                  </a:lnTo>
                  <a:lnTo>
                    <a:pt x="277" y="71"/>
                  </a:lnTo>
                  <a:lnTo>
                    <a:pt x="269" y="59"/>
                  </a:lnTo>
                  <a:lnTo>
                    <a:pt x="260" y="48"/>
                  </a:lnTo>
                  <a:lnTo>
                    <a:pt x="249" y="38"/>
                  </a:lnTo>
                  <a:lnTo>
                    <a:pt x="239" y="28"/>
                  </a:lnTo>
                  <a:lnTo>
                    <a:pt x="227" y="20"/>
                  </a:lnTo>
                  <a:lnTo>
                    <a:pt x="213" y="14"/>
                  </a:lnTo>
                  <a:lnTo>
                    <a:pt x="200" y="8"/>
                  </a:lnTo>
                  <a:lnTo>
                    <a:pt x="185" y="4"/>
                  </a:lnTo>
                  <a:lnTo>
                    <a:pt x="171" y="2"/>
                  </a:lnTo>
                  <a:lnTo>
                    <a:pt x="171" y="2"/>
                  </a:lnTo>
                  <a:lnTo>
                    <a:pt x="155" y="0"/>
                  </a:lnTo>
                  <a:lnTo>
                    <a:pt x="140" y="0"/>
                  </a:lnTo>
                  <a:lnTo>
                    <a:pt x="125" y="2"/>
                  </a:lnTo>
                  <a:lnTo>
                    <a:pt x="111" y="6"/>
                  </a:lnTo>
                  <a:lnTo>
                    <a:pt x="97" y="10"/>
                  </a:lnTo>
                  <a:lnTo>
                    <a:pt x="84" y="16"/>
                  </a:lnTo>
                  <a:lnTo>
                    <a:pt x="71" y="23"/>
                  </a:lnTo>
                  <a:lnTo>
                    <a:pt x="60" y="31"/>
                  </a:lnTo>
                  <a:lnTo>
                    <a:pt x="48" y="40"/>
                  </a:lnTo>
                  <a:lnTo>
                    <a:pt x="39" y="51"/>
                  </a:lnTo>
                  <a:lnTo>
                    <a:pt x="29" y="62"/>
                  </a:lnTo>
                  <a:lnTo>
                    <a:pt x="21" y="74"/>
                  </a:lnTo>
                  <a:lnTo>
                    <a:pt x="15" y="87"/>
                  </a:lnTo>
                  <a:lnTo>
                    <a:pt x="9" y="100"/>
                  </a:lnTo>
                  <a:lnTo>
                    <a:pt x="5" y="115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46"/>
                  </a:lnTo>
                  <a:lnTo>
                    <a:pt x="1" y="161"/>
                  </a:lnTo>
                  <a:lnTo>
                    <a:pt x="2" y="175"/>
                  </a:lnTo>
                  <a:lnTo>
                    <a:pt x="5" y="190"/>
                  </a:lnTo>
                  <a:lnTo>
                    <a:pt x="10" y="203"/>
                  </a:lnTo>
                  <a:lnTo>
                    <a:pt x="16" y="217"/>
                  </a:lnTo>
                  <a:lnTo>
                    <a:pt x="23" y="229"/>
                  </a:lnTo>
                  <a:lnTo>
                    <a:pt x="31" y="241"/>
                  </a:lnTo>
                  <a:lnTo>
                    <a:pt x="40" y="253"/>
                  </a:lnTo>
                  <a:lnTo>
                    <a:pt x="51" y="262"/>
                  </a:lnTo>
                  <a:lnTo>
                    <a:pt x="61" y="271"/>
                  </a:lnTo>
                  <a:lnTo>
                    <a:pt x="75" y="279"/>
                  </a:lnTo>
                  <a:lnTo>
                    <a:pt x="87" y="286"/>
                  </a:lnTo>
                  <a:lnTo>
                    <a:pt x="101" y="292"/>
                  </a:lnTo>
                  <a:lnTo>
                    <a:pt x="115" y="296"/>
                  </a:lnTo>
                  <a:lnTo>
                    <a:pt x="131" y="298"/>
                  </a:lnTo>
                  <a:lnTo>
                    <a:pt x="131" y="298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90"/>
            <p:cNvSpPr>
              <a:spLocks/>
            </p:cNvSpPr>
            <p:nvPr/>
          </p:nvSpPr>
          <p:spPr bwMode="auto">
            <a:xfrm>
              <a:off x="3948113" y="3914775"/>
              <a:ext cx="236537" cy="158750"/>
            </a:xfrm>
            <a:custGeom>
              <a:avLst/>
              <a:gdLst>
                <a:gd name="T0" fmla="*/ 80 w 299"/>
                <a:gd name="T1" fmla="*/ 192 h 200"/>
                <a:gd name="T2" fmla="*/ 80 w 299"/>
                <a:gd name="T3" fmla="*/ 192 h 200"/>
                <a:gd name="T4" fmla="*/ 71 w 299"/>
                <a:gd name="T5" fmla="*/ 196 h 200"/>
                <a:gd name="T6" fmla="*/ 62 w 299"/>
                <a:gd name="T7" fmla="*/ 199 h 200"/>
                <a:gd name="T8" fmla="*/ 51 w 299"/>
                <a:gd name="T9" fmla="*/ 200 h 200"/>
                <a:gd name="T10" fmla="*/ 42 w 299"/>
                <a:gd name="T11" fmla="*/ 199 h 200"/>
                <a:gd name="T12" fmla="*/ 32 w 299"/>
                <a:gd name="T13" fmla="*/ 196 h 200"/>
                <a:gd name="T14" fmla="*/ 23 w 299"/>
                <a:gd name="T15" fmla="*/ 191 h 200"/>
                <a:gd name="T16" fmla="*/ 15 w 299"/>
                <a:gd name="T17" fmla="*/ 185 h 200"/>
                <a:gd name="T18" fmla="*/ 8 w 299"/>
                <a:gd name="T19" fmla="*/ 177 h 200"/>
                <a:gd name="T20" fmla="*/ 8 w 299"/>
                <a:gd name="T21" fmla="*/ 177 h 200"/>
                <a:gd name="T22" fmla="*/ 4 w 299"/>
                <a:gd name="T23" fmla="*/ 168 h 200"/>
                <a:gd name="T24" fmla="*/ 2 w 299"/>
                <a:gd name="T25" fmla="*/ 157 h 200"/>
                <a:gd name="T26" fmla="*/ 0 w 299"/>
                <a:gd name="T27" fmla="*/ 148 h 200"/>
                <a:gd name="T28" fmla="*/ 2 w 299"/>
                <a:gd name="T29" fmla="*/ 137 h 200"/>
                <a:gd name="T30" fmla="*/ 4 w 299"/>
                <a:gd name="T31" fmla="*/ 128 h 200"/>
                <a:gd name="T32" fmla="*/ 10 w 299"/>
                <a:gd name="T33" fmla="*/ 120 h 200"/>
                <a:gd name="T34" fmla="*/ 16 w 299"/>
                <a:gd name="T35" fmla="*/ 112 h 200"/>
                <a:gd name="T36" fmla="*/ 24 w 299"/>
                <a:gd name="T37" fmla="*/ 105 h 200"/>
                <a:gd name="T38" fmla="*/ 219 w 299"/>
                <a:gd name="T39" fmla="*/ 8 h 200"/>
                <a:gd name="T40" fmla="*/ 219 w 299"/>
                <a:gd name="T41" fmla="*/ 8 h 200"/>
                <a:gd name="T42" fmla="*/ 228 w 299"/>
                <a:gd name="T43" fmla="*/ 2 h 200"/>
                <a:gd name="T44" fmla="*/ 238 w 299"/>
                <a:gd name="T45" fmla="*/ 0 h 200"/>
                <a:gd name="T46" fmla="*/ 248 w 299"/>
                <a:gd name="T47" fmla="*/ 0 h 200"/>
                <a:gd name="T48" fmla="*/ 258 w 299"/>
                <a:gd name="T49" fmla="*/ 1 h 200"/>
                <a:gd name="T50" fmla="*/ 267 w 299"/>
                <a:gd name="T51" fmla="*/ 4 h 200"/>
                <a:gd name="T52" fmla="*/ 277 w 299"/>
                <a:gd name="T53" fmla="*/ 8 h 200"/>
                <a:gd name="T54" fmla="*/ 285 w 299"/>
                <a:gd name="T55" fmla="*/ 14 h 200"/>
                <a:gd name="T56" fmla="*/ 291 w 299"/>
                <a:gd name="T57" fmla="*/ 22 h 200"/>
                <a:gd name="T58" fmla="*/ 291 w 299"/>
                <a:gd name="T59" fmla="*/ 22 h 200"/>
                <a:gd name="T60" fmla="*/ 295 w 299"/>
                <a:gd name="T61" fmla="*/ 32 h 200"/>
                <a:gd name="T62" fmla="*/ 298 w 299"/>
                <a:gd name="T63" fmla="*/ 41 h 200"/>
                <a:gd name="T64" fmla="*/ 299 w 299"/>
                <a:gd name="T65" fmla="*/ 52 h 200"/>
                <a:gd name="T66" fmla="*/ 298 w 299"/>
                <a:gd name="T67" fmla="*/ 61 h 200"/>
                <a:gd name="T68" fmla="*/ 295 w 299"/>
                <a:gd name="T69" fmla="*/ 70 h 200"/>
                <a:gd name="T70" fmla="*/ 290 w 299"/>
                <a:gd name="T71" fmla="*/ 80 h 200"/>
                <a:gd name="T72" fmla="*/ 283 w 299"/>
                <a:gd name="T73" fmla="*/ 88 h 200"/>
                <a:gd name="T74" fmla="*/ 275 w 299"/>
                <a:gd name="T75" fmla="*/ 95 h 200"/>
                <a:gd name="T76" fmla="*/ 80 w 299"/>
                <a:gd name="T77" fmla="*/ 19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9" h="200">
                  <a:moveTo>
                    <a:pt x="80" y="192"/>
                  </a:moveTo>
                  <a:lnTo>
                    <a:pt x="80" y="192"/>
                  </a:lnTo>
                  <a:lnTo>
                    <a:pt x="71" y="196"/>
                  </a:lnTo>
                  <a:lnTo>
                    <a:pt x="62" y="199"/>
                  </a:lnTo>
                  <a:lnTo>
                    <a:pt x="51" y="200"/>
                  </a:lnTo>
                  <a:lnTo>
                    <a:pt x="42" y="199"/>
                  </a:lnTo>
                  <a:lnTo>
                    <a:pt x="32" y="196"/>
                  </a:lnTo>
                  <a:lnTo>
                    <a:pt x="23" y="191"/>
                  </a:lnTo>
                  <a:lnTo>
                    <a:pt x="15" y="185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4" y="168"/>
                  </a:lnTo>
                  <a:lnTo>
                    <a:pt x="2" y="157"/>
                  </a:lnTo>
                  <a:lnTo>
                    <a:pt x="0" y="148"/>
                  </a:lnTo>
                  <a:lnTo>
                    <a:pt x="2" y="137"/>
                  </a:lnTo>
                  <a:lnTo>
                    <a:pt x="4" y="128"/>
                  </a:lnTo>
                  <a:lnTo>
                    <a:pt x="10" y="120"/>
                  </a:lnTo>
                  <a:lnTo>
                    <a:pt x="16" y="112"/>
                  </a:lnTo>
                  <a:lnTo>
                    <a:pt x="24" y="105"/>
                  </a:lnTo>
                  <a:lnTo>
                    <a:pt x="219" y="8"/>
                  </a:lnTo>
                  <a:lnTo>
                    <a:pt x="219" y="8"/>
                  </a:lnTo>
                  <a:lnTo>
                    <a:pt x="228" y="2"/>
                  </a:lnTo>
                  <a:lnTo>
                    <a:pt x="238" y="0"/>
                  </a:lnTo>
                  <a:lnTo>
                    <a:pt x="248" y="0"/>
                  </a:lnTo>
                  <a:lnTo>
                    <a:pt x="258" y="1"/>
                  </a:lnTo>
                  <a:lnTo>
                    <a:pt x="267" y="4"/>
                  </a:lnTo>
                  <a:lnTo>
                    <a:pt x="277" y="8"/>
                  </a:lnTo>
                  <a:lnTo>
                    <a:pt x="285" y="14"/>
                  </a:lnTo>
                  <a:lnTo>
                    <a:pt x="291" y="22"/>
                  </a:lnTo>
                  <a:lnTo>
                    <a:pt x="291" y="22"/>
                  </a:lnTo>
                  <a:lnTo>
                    <a:pt x="295" y="32"/>
                  </a:lnTo>
                  <a:lnTo>
                    <a:pt x="298" y="41"/>
                  </a:lnTo>
                  <a:lnTo>
                    <a:pt x="299" y="52"/>
                  </a:lnTo>
                  <a:lnTo>
                    <a:pt x="298" y="61"/>
                  </a:lnTo>
                  <a:lnTo>
                    <a:pt x="295" y="70"/>
                  </a:lnTo>
                  <a:lnTo>
                    <a:pt x="290" y="80"/>
                  </a:lnTo>
                  <a:lnTo>
                    <a:pt x="283" y="88"/>
                  </a:lnTo>
                  <a:lnTo>
                    <a:pt x="275" y="95"/>
                  </a:lnTo>
                  <a:lnTo>
                    <a:pt x="80" y="192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91"/>
            <p:cNvSpPr>
              <a:spLocks/>
            </p:cNvSpPr>
            <p:nvPr/>
          </p:nvSpPr>
          <p:spPr bwMode="auto">
            <a:xfrm>
              <a:off x="3948113" y="3914775"/>
              <a:ext cx="236537" cy="158750"/>
            </a:xfrm>
            <a:custGeom>
              <a:avLst/>
              <a:gdLst>
                <a:gd name="T0" fmla="*/ 80 w 299"/>
                <a:gd name="T1" fmla="*/ 192 h 200"/>
                <a:gd name="T2" fmla="*/ 80 w 299"/>
                <a:gd name="T3" fmla="*/ 192 h 200"/>
                <a:gd name="T4" fmla="*/ 71 w 299"/>
                <a:gd name="T5" fmla="*/ 196 h 200"/>
                <a:gd name="T6" fmla="*/ 62 w 299"/>
                <a:gd name="T7" fmla="*/ 199 h 200"/>
                <a:gd name="T8" fmla="*/ 51 w 299"/>
                <a:gd name="T9" fmla="*/ 200 h 200"/>
                <a:gd name="T10" fmla="*/ 42 w 299"/>
                <a:gd name="T11" fmla="*/ 199 h 200"/>
                <a:gd name="T12" fmla="*/ 32 w 299"/>
                <a:gd name="T13" fmla="*/ 196 h 200"/>
                <a:gd name="T14" fmla="*/ 23 w 299"/>
                <a:gd name="T15" fmla="*/ 191 h 200"/>
                <a:gd name="T16" fmla="*/ 15 w 299"/>
                <a:gd name="T17" fmla="*/ 185 h 200"/>
                <a:gd name="T18" fmla="*/ 8 w 299"/>
                <a:gd name="T19" fmla="*/ 177 h 200"/>
                <a:gd name="T20" fmla="*/ 8 w 299"/>
                <a:gd name="T21" fmla="*/ 177 h 200"/>
                <a:gd name="T22" fmla="*/ 4 w 299"/>
                <a:gd name="T23" fmla="*/ 168 h 200"/>
                <a:gd name="T24" fmla="*/ 2 w 299"/>
                <a:gd name="T25" fmla="*/ 157 h 200"/>
                <a:gd name="T26" fmla="*/ 0 w 299"/>
                <a:gd name="T27" fmla="*/ 148 h 200"/>
                <a:gd name="T28" fmla="*/ 2 w 299"/>
                <a:gd name="T29" fmla="*/ 137 h 200"/>
                <a:gd name="T30" fmla="*/ 4 w 299"/>
                <a:gd name="T31" fmla="*/ 128 h 200"/>
                <a:gd name="T32" fmla="*/ 10 w 299"/>
                <a:gd name="T33" fmla="*/ 120 h 200"/>
                <a:gd name="T34" fmla="*/ 16 w 299"/>
                <a:gd name="T35" fmla="*/ 112 h 200"/>
                <a:gd name="T36" fmla="*/ 24 w 299"/>
                <a:gd name="T37" fmla="*/ 105 h 200"/>
                <a:gd name="T38" fmla="*/ 219 w 299"/>
                <a:gd name="T39" fmla="*/ 8 h 200"/>
                <a:gd name="T40" fmla="*/ 219 w 299"/>
                <a:gd name="T41" fmla="*/ 8 h 200"/>
                <a:gd name="T42" fmla="*/ 228 w 299"/>
                <a:gd name="T43" fmla="*/ 2 h 200"/>
                <a:gd name="T44" fmla="*/ 238 w 299"/>
                <a:gd name="T45" fmla="*/ 0 h 200"/>
                <a:gd name="T46" fmla="*/ 248 w 299"/>
                <a:gd name="T47" fmla="*/ 0 h 200"/>
                <a:gd name="T48" fmla="*/ 258 w 299"/>
                <a:gd name="T49" fmla="*/ 1 h 200"/>
                <a:gd name="T50" fmla="*/ 267 w 299"/>
                <a:gd name="T51" fmla="*/ 4 h 200"/>
                <a:gd name="T52" fmla="*/ 277 w 299"/>
                <a:gd name="T53" fmla="*/ 8 h 200"/>
                <a:gd name="T54" fmla="*/ 285 w 299"/>
                <a:gd name="T55" fmla="*/ 14 h 200"/>
                <a:gd name="T56" fmla="*/ 291 w 299"/>
                <a:gd name="T57" fmla="*/ 22 h 200"/>
                <a:gd name="T58" fmla="*/ 291 w 299"/>
                <a:gd name="T59" fmla="*/ 22 h 200"/>
                <a:gd name="T60" fmla="*/ 295 w 299"/>
                <a:gd name="T61" fmla="*/ 32 h 200"/>
                <a:gd name="T62" fmla="*/ 298 w 299"/>
                <a:gd name="T63" fmla="*/ 41 h 200"/>
                <a:gd name="T64" fmla="*/ 299 w 299"/>
                <a:gd name="T65" fmla="*/ 52 h 200"/>
                <a:gd name="T66" fmla="*/ 298 w 299"/>
                <a:gd name="T67" fmla="*/ 61 h 200"/>
                <a:gd name="T68" fmla="*/ 295 w 299"/>
                <a:gd name="T69" fmla="*/ 70 h 200"/>
                <a:gd name="T70" fmla="*/ 290 w 299"/>
                <a:gd name="T71" fmla="*/ 80 h 200"/>
                <a:gd name="T72" fmla="*/ 283 w 299"/>
                <a:gd name="T73" fmla="*/ 88 h 200"/>
                <a:gd name="T74" fmla="*/ 275 w 299"/>
                <a:gd name="T75" fmla="*/ 95 h 200"/>
                <a:gd name="T76" fmla="*/ 80 w 299"/>
                <a:gd name="T77" fmla="*/ 19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9" h="200">
                  <a:moveTo>
                    <a:pt x="80" y="192"/>
                  </a:moveTo>
                  <a:lnTo>
                    <a:pt x="80" y="192"/>
                  </a:lnTo>
                  <a:lnTo>
                    <a:pt x="71" y="196"/>
                  </a:lnTo>
                  <a:lnTo>
                    <a:pt x="62" y="199"/>
                  </a:lnTo>
                  <a:lnTo>
                    <a:pt x="51" y="200"/>
                  </a:lnTo>
                  <a:lnTo>
                    <a:pt x="42" y="199"/>
                  </a:lnTo>
                  <a:lnTo>
                    <a:pt x="32" y="196"/>
                  </a:lnTo>
                  <a:lnTo>
                    <a:pt x="23" y="191"/>
                  </a:lnTo>
                  <a:lnTo>
                    <a:pt x="15" y="185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4" y="168"/>
                  </a:lnTo>
                  <a:lnTo>
                    <a:pt x="2" y="157"/>
                  </a:lnTo>
                  <a:lnTo>
                    <a:pt x="0" y="148"/>
                  </a:lnTo>
                  <a:lnTo>
                    <a:pt x="2" y="137"/>
                  </a:lnTo>
                  <a:lnTo>
                    <a:pt x="4" y="128"/>
                  </a:lnTo>
                  <a:lnTo>
                    <a:pt x="10" y="120"/>
                  </a:lnTo>
                  <a:lnTo>
                    <a:pt x="16" y="112"/>
                  </a:lnTo>
                  <a:lnTo>
                    <a:pt x="24" y="105"/>
                  </a:lnTo>
                  <a:lnTo>
                    <a:pt x="219" y="8"/>
                  </a:lnTo>
                  <a:lnTo>
                    <a:pt x="219" y="8"/>
                  </a:lnTo>
                  <a:lnTo>
                    <a:pt x="228" y="2"/>
                  </a:lnTo>
                  <a:lnTo>
                    <a:pt x="238" y="0"/>
                  </a:lnTo>
                  <a:lnTo>
                    <a:pt x="248" y="0"/>
                  </a:lnTo>
                  <a:lnTo>
                    <a:pt x="258" y="1"/>
                  </a:lnTo>
                  <a:lnTo>
                    <a:pt x="267" y="4"/>
                  </a:lnTo>
                  <a:lnTo>
                    <a:pt x="277" y="8"/>
                  </a:lnTo>
                  <a:lnTo>
                    <a:pt x="285" y="14"/>
                  </a:lnTo>
                  <a:lnTo>
                    <a:pt x="291" y="22"/>
                  </a:lnTo>
                  <a:lnTo>
                    <a:pt x="291" y="22"/>
                  </a:lnTo>
                  <a:lnTo>
                    <a:pt x="295" y="32"/>
                  </a:lnTo>
                  <a:lnTo>
                    <a:pt x="298" y="41"/>
                  </a:lnTo>
                  <a:lnTo>
                    <a:pt x="299" y="52"/>
                  </a:lnTo>
                  <a:lnTo>
                    <a:pt x="298" y="61"/>
                  </a:lnTo>
                  <a:lnTo>
                    <a:pt x="295" y="70"/>
                  </a:lnTo>
                  <a:lnTo>
                    <a:pt x="290" y="80"/>
                  </a:lnTo>
                  <a:lnTo>
                    <a:pt x="283" y="88"/>
                  </a:lnTo>
                  <a:lnTo>
                    <a:pt x="275" y="95"/>
                  </a:lnTo>
                  <a:lnTo>
                    <a:pt x="80" y="19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92"/>
            <p:cNvSpPr>
              <a:spLocks/>
            </p:cNvSpPr>
            <p:nvPr/>
          </p:nvSpPr>
          <p:spPr bwMode="auto">
            <a:xfrm>
              <a:off x="3771900" y="3924300"/>
              <a:ext cx="255587" cy="153987"/>
            </a:xfrm>
            <a:custGeom>
              <a:avLst/>
              <a:gdLst>
                <a:gd name="T0" fmla="*/ 37 w 321"/>
                <a:gd name="T1" fmla="*/ 100 h 195"/>
                <a:gd name="T2" fmla="*/ 37 w 321"/>
                <a:gd name="T3" fmla="*/ 100 h 195"/>
                <a:gd name="T4" fmla="*/ 28 w 321"/>
                <a:gd name="T5" fmla="*/ 96 h 195"/>
                <a:gd name="T6" fmla="*/ 18 w 321"/>
                <a:gd name="T7" fmla="*/ 91 h 195"/>
                <a:gd name="T8" fmla="*/ 12 w 321"/>
                <a:gd name="T9" fmla="*/ 83 h 195"/>
                <a:gd name="T10" fmla="*/ 6 w 321"/>
                <a:gd name="T11" fmla="*/ 75 h 195"/>
                <a:gd name="T12" fmla="*/ 2 w 321"/>
                <a:gd name="T13" fmla="*/ 66 h 195"/>
                <a:gd name="T14" fmla="*/ 1 w 321"/>
                <a:gd name="T15" fmla="*/ 57 h 195"/>
                <a:gd name="T16" fmla="*/ 0 w 321"/>
                <a:gd name="T17" fmla="*/ 46 h 195"/>
                <a:gd name="T18" fmla="*/ 2 w 321"/>
                <a:gd name="T19" fmla="*/ 36 h 195"/>
                <a:gd name="T20" fmla="*/ 2 w 321"/>
                <a:gd name="T21" fmla="*/ 36 h 195"/>
                <a:gd name="T22" fmla="*/ 6 w 321"/>
                <a:gd name="T23" fmla="*/ 26 h 195"/>
                <a:gd name="T24" fmla="*/ 12 w 321"/>
                <a:gd name="T25" fmla="*/ 18 h 195"/>
                <a:gd name="T26" fmla="*/ 18 w 321"/>
                <a:gd name="T27" fmla="*/ 12 h 195"/>
                <a:gd name="T28" fmla="*/ 26 w 321"/>
                <a:gd name="T29" fmla="*/ 6 h 195"/>
                <a:gd name="T30" fmla="*/ 36 w 321"/>
                <a:gd name="T31" fmla="*/ 2 h 195"/>
                <a:gd name="T32" fmla="*/ 45 w 321"/>
                <a:gd name="T33" fmla="*/ 0 h 195"/>
                <a:gd name="T34" fmla="*/ 54 w 321"/>
                <a:gd name="T35" fmla="*/ 0 h 195"/>
                <a:gd name="T36" fmla="*/ 65 w 321"/>
                <a:gd name="T37" fmla="*/ 2 h 195"/>
                <a:gd name="T38" fmla="*/ 284 w 321"/>
                <a:gd name="T39" fmla="*/ 96 h 195"/>
                <a:gd name="T40" fmla="*/ 284 w 321"/>
                <a:gd name="T41" fmla="*/ 96 h 195"/>
                <a:gd name="T42" fmla="*/ 293 w 321"/>
                <a:gd name="T43" fmla="*/ 100 h 195"/>
                <a:gd name="T44" fmla="*/ 303 w 321"/>
                <a:gd name="T45" fmla="*/ 105 h 195"/>
                <a:gd name="T46" fmla="*/ 309 w 321"/>
                <a:gd name="T47" fmla="*/ 112 h 195"/>
                <a:gd name="T48" fmla="*/ 315 w 321"/>
                <a:gd name="T49" fmla="*/ 120 h 195"/>
                <a:gd name="T50" fmla="*/ 319 w 321"/>
                <a:gd name="T51" fmla="*/ 128 h 195"/>
                <a:gd name="T52" fmla="*/ 320 w 321"/>
                <a:gd name="T53" fmla="*/ 139 h 195"/>
                <a:gd name="T54" fmla="*/ 321 w 321"/>
                <a:gd name="T55" fmla="*/ 148 h 195"/>
                <a:gd name="T56" fmla="*/ 319 w 321"/>
                <a:gd name="T57" fmla="*/ 159 h 195"/>
                <a:gd name="T58" fmla="*/ 319 w 321"/>
                <a:gd name="T59" fmla="*/ 159 h 195"/>
                <a:gd name="T60" fmla="*/ 315 w 321"/>
                <a:gd name="T61" fmla="*/ 168 h 195"/>
                <a:gd name="T62" fmla="*/ 309 w 321"/>
                <a:gd name="T63" fmla="*/ 176 h 195"/>
                <a:gd name="T64" fmla="*/ 303 w 321"/>
                <a:gd name="T65" fmla="*/ 183 h 195"/>
                <a:gd name="T66" fmla="*/ 295 w 321"/>
                <a:gd name="T67" fmla="*/ 188 h 195"/>
                <a:gd name="T68" fmla="*/ 285 w 321"/>
                <a:gd name="T69" fmla="*/ 192 h 195"/>
                <a:gd name="T70" fmla="*/ 276 w 321"/>
                <a:gd name="T71" fmla="*/ 195 h 195"/>
                <a:gd name="T72" fmla="*/ 267 w 321"/>
                <a:gd name="T73" fmla="*/ 195 h 195"/>
                <a:gd name="T74" fmla="*/ 256 w 321"/>
                <a:gd name="T75" fmla="*/ 193 h 195"/>
                <a:gd name="T76" fmla="*/ 37 w 321"/>
                <a:gd name="T77" fmla="*/ 10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1" h="195">
                  <a:moveTo>
                    <a:pt x="37" y="100"/>
                  </a:moveTo>
                  <a:lnTo>
                    <a:pt x="37" y="100"/>
                  </a:lnTo>
                  <a:lnTo>
                    <a:pt x="28" y="96"/>
                  </a:lnTo>
                  <a:lnTo>
                    <a:pt x="18" y="91"/>
                  </a:lnTo>
                  <a:lnTo>
                    <a:pt x="12" y="83"/>
                  </a:lnTo>
                  <a:lnTo>
                    <a:pt x="6" y="75"/>
                  </a:lnTo>
                  <a:lnTo>
                    <a:pt x="2" y="66"/>
                  </a:lnTo>
                  <a:lnTo>
                    <a:pt x="1" y="57"/>
                  </a:lnTo>
                  <a:lnTo>
                    <a:pt x="0" y="4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6" y="26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6" y="6"/>
                  </a:lnTo>
                  <a:lnTo>
                    <a:pt x="36" y="2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5" y="2"/>
                  </a:lnTo>
                  <a:lnTo>
                    <a:pt x="284" y="96"/>
                  </a:lnTo>
                  <a:lnTo>
                    <a:pt x="284" y="96"/>
                  </a:lnTo>
                  <a:lnTo>
                    <a:pt x="293" y="100"/>
                  </a:lnTo>
                  <a:lnTo>
                    <a:pt x="303" y="105"/>
                  </a:lnTo>
                  <a:lnTo>
                    <a:pt x="309" y="112"/>
                  </a:lnTo>
                  <a:lnTo>
                    <a:pt x="315" y="120"/>
                  </a:lnTo>
                  <a:lnTo>
                    <a:pt x="319" y="128"/>
                  </a:lnTo>
                  <a:lnTo>
                    <a:pt x="320" y="139"/>
                  </a:lnTo>
                  <a:lnTo>
                    <a:pt x="321" y="148"/>
                  </a:lnTo>
                  <a:lnTo>
                    <a:pt x="319" y="159"/>
                  </a:lnTo>
                  <a:lnTo>
                    <a:pt x="319" y="159"/>
                  </a:lnTo>
                  <a:lnTo>
                    <a:pt x="315" y="168"/>
                  </a:lnTo>
                  <a:lnTo>
                    <a:pt x="309" y="176"/>
                  </a:lnTo>
                  <a:lnTo>
                    <a:pt x="303" y="183"/>
                  </a:lnTo>
                  <a:lnTo>
                    <a:pt x="295" y="188"/>
                  </a:lnTo>
                  <a:lnTo>
                    <a:pt x="285" y="192"/>
                  </a:lnTo>
                  <a:lnTo>
                    <a:pt x="276" y="195"/>
                  </a:lnTo>
                  <a:lnTo>
                    <a:pt x="267" y="195"/>
                  </a:lnTo>
                  <a:lnTo>
                    <a:pt x="256" y="193"/>
                  </a:lnTo>
                  <a:lnTo>
                    <a:pt x="37" y="100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93"/>
            <p:cNvSpPr>
              <a:spLocks/>
            </p:cNvSpPr>
            <p:nvPr/>
          </p:nvSpPr>
          <p:spPr bwMode="auto">
            <a:xfrm>
              <a:off x="3771900" y="3924300"/>
              <a:ext cx="255587" cy="153987"/>
            </a:xfrm>
            <a:custGeom>
              <a:avLst/>
              <a:gdLst>
                <a:gd name="T0" fmla="*/ 37 w 321"/>
                <a:gd name="T1" fmla="*/ 100 h 195"/>
                <a:gd name="T2" fmla="*/ 37 w 321"/>
                <a:gd name="T3" fmla="*/ 100 h 195"/>
                <a:gd name="T4" fmla="*/ 28 w 321"/>
                <a:gd name="T5" fmla="*/ 96 h 195"/>
                <a:gd name="T6" fmla="*/ 18 w 321"/>
                <a:gd name="T7" fmla="*/ 91 h 195"/>
                <a:gd name="T8" fmla="*/ 12 w 321"/>
                <a:gd name="T9" fmla="*/ 83 h 195"/>
                <a:gd name="T10" fmla="*/ 6 w 321"/>
                <a:gd name="T11" fmla="*/ 75 h 195"/>
                <a:gd name="T12" fmla="*/ 2 w 321"/>
                <a:gd name="T13" fmla="*/ 66 h 195"/>
                <a:gd name="T14" fmla="*/ 1 w 321"/>
                <a:gd name="T15" fmla="*/ 57 h 195"/>
                <a:gd name="T16" fmla="*/ 0 w 321"/>
                <a:gd name="T17" fmla="*/ 46 h 195"/>
                <a:gd name="T18" fmla="*/ 2 w 321"/>
                <a:gd name="T19" fmla="*/ 36 h 195"/>
                <a:gd name="T20" fmla="*/ 2 w 321"/>
                <a:gd name="T21" fmla="*/ 36 h 195"/>
                <a:gd name="T22" fmla="*/ 6 w 321"/>
                <a:gd name="T23" fmla="*/ 26 h 195"/>
                <a:gd name="T24" fmla="*/ 12 w 321"/>
                <a:gd name="T25" fmla="*/ 18 h 195"/>
                <a:gd name="T26" fmla="*/ 18 w 321"/>
                <a:gd name="T27" fmla="*/ 12 h 195"/>
                <a:gd name="T28" fmla="*/ 26 w 321"/>
                <a:gd name="T29" fmla="*/ 6 h 195"/>
                <a:gd name="T30" fmla="*/ 36 w 321"/>
                <a:gd name="T31" fmla="*/ 2 h 195"/>
                <a:gd name="T32" fmla="*/ 45 w 321"/>
                <a:gd name="T33" fmla="*/ 0 h 195"/>
                <a:gd name="T34" fmla="*/ 54 w 321"/>
                <a:gd name="T35" fmla="*/ 0 h 195"/>
                <a:gd name="T36" fmla="*/ 65 w 321"/>
                <a:gd name="T37" fmla="*/ 2 h 195"/>
                <a:gd name="T38" fmla="*/ 284 w 321"/>
                <a:gd name="T39" fmla="*/ 96 h 195"/>
                <a:gd name="T40" fmla="*/ 284 w 321"/>
                <a:gd name="T41" fmla="*/ 96 h 195"/>
                <a:gd name="T42" fmla="*/ 293 w 321"/>
                <a:gd name="T43" fmla="*/ 100 h 195"/>
                <a:gd name="T44" fmla="*/ 303 w 321"/>
                <a:gd name="T45" fmla="*/ 105 h 195"/>
                <a:gd name="T46" fmla="*/ 309 w 321"/>
                <a:gd name="T47" fmla="*/ 112 h 195"/>
                <a:gd name="T48" fmla="*/ 315 w 321"/>
                <a:gd name="T49" fmla="*/ 120 h 195"/>
                <a:gd name="T50" fmla="*/ 319 w 321"/>
                <a:gd name="T51" fmla="*/ 128 h 195"/>
                <a:gd name="T52" fmla="*/ 320 w 321"/>
                <a:gd name="T53" fmla="*/ 139 h 195"/>
                <a:gd name="T54" fmla="*/ 321 w 321"/>
                <a:gd name="T55" fmla="*/ 148 h 195"/>
                <a:gd name="T56" fmla="*/ 319 w 321"/>
                <a:gd name="T57" fmla="*/ 159 h 195"/>
                <a:gd name="T58" fmla="*/ 319 w 321"/>
                <a:gd name="T59" fmla="*/ 159 h 195"/>
                <a:gd name="T60" fmla="*/ 315 w 321"/>
                <a:gd name="T61" fmla="*/ 168 h 195"/>
                <a:gd name="T62" fmla="*/ 309 w 321"/>
                <a:gd name="T63" fmla="*/ 176 h 195"/>
                <a:gd name="T64" fmla="*/ 303 w 321"/>
                <a:gd name="T65" fmla="*/ 183 h 195"/>
                <a:gd name="T66" fmla="*/ 295 w 321"/>
                <a:gd name="T67" fmla="*/ 188 h 195"/>
                <a:gd name="T68" fmla="*/ 285 w 321"/>
                <a:gd name="T69" fmla="*/ 192 h 195"/>
                <a:gd name="T70" fmla="*/ 276 w 321"/>
                <a:gd name="T71" fmla="*/ 195 h 195"/>
                <a:gd name="T72" fmla="*/ 267 w 321"/>
                <a:gd name="T73" fmla="*/ 195 h 195"/>
                <a:gd name="T74" fmla="*/ 256 w 321"/>
                <a:gd name="T75" fmla="*/ 193 h 195"/>
                <a:gd name="T76" fmla="*/ 37 w 321"/>
                <a:gd name="T77" fmla="*/ 10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1" h="195">
                  <a:moveTo>
                    <a:pt x="37" y="100"/>
                  </a:moveTo>
                  <a:lnTo>
                    <a:pt x="37" y="100"/>
                  </a:lnTo>
                  <a:lnTo>
                    <a:pt x="28" y="96"/>
                  </a:lnTo>
                  <a:lnTo>
                    <a:pt x="18" y="91"/>
                  </a:lnTo>
                  <a:lnTo>
                    <a:pt x="12" y="83"/>
                  </a:lnTo>
                  <a:lnTo>
                    <a:pt x="6" y="75"/>
                  </a:lnTo>
                  <a:lnTo>
                    <a:pt x="2" y="66"/>
                  </a:lnTo>
                  <a:lnTo>
                    <a:pt x="1" y="57"/>
                  </a:lnTo>
                  <a:lnTo>
                    <a:pt x="0" y="4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6" y="26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6" y="6"/>
                  </a:lnTo>
                  <a:lnTo>
                    <a:pt x="36" y="2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5" y="2"/>
                  </a:lnTo>
                  <a:lnTo>
                    <a:pt x="284" y="96"/>
                  </a:lnTo>
                  <a:lnTo>
                    <a:pt x="284" y="96"/>
                  </a:lnTo>
                  <a:lnTo>
                    <a:pt x="293" y="100"/>
                  </a:lnTo>
                  <a:lnTo>
                    <a:pt x="303" y="105"/>
                  </a:lnTo>
                  <a:lnTo>
                    <a:pt x="309" y="112"/>
                  </a:lnTo>
                  <a:lnTo>
                    <a:pt x="315" y="120"/>
                  </a:lnTo>
                  <a:lnTo>
                    <a:pt x="319" y="128"/>
                  </a:lnTo>
                  <a:lnTo>
                    <a:pt x="320" y="139"/>
                  </a:lnTo>
                  <a:lnTo>
                    <a:pt x="321" y="148"/>
                  </a:lnTo>
                  <a:lnTo>
                    <a:pt x="319" y="159"/>
                  </a:lnTo>
                  <a:lnTo>
                    <a:pt x="319" y="159"/>
                  </a:lnTo>
                  <a:lnTo>
                    <a:pt x="315" y="168"/>
                  </a:lnTo>
                  <a:lnTo>
                    <a:pt x="309" y="176"/>
                  </a:lnTo>
                  <a:lnTo>
                    <a:pt x="303" y="183"/>
                  </a:lnTo>
                  <a:lnTo>
                    <a:pt x="295" y="188"/>
                  </a:lnTo>
                  <a:lnTo>
                    <a:pt x="285" y="192"/>
                  </a:lnTo>
                  <a:lnTo>
                    <a:pt x="276" y="195"/>
                  </a:lnTo>
                  <a:lnTo>
                    <a:pt x="267" y="195"/>
                  </a:lnTo>
                  <a:lnTo>
                    <a:pt x="256" y="193"/>
                  </a:lnTo>
                  <a:lnTo>
                    <a:pt x="37" y="10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83" name="Picture 194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16325" y="3879850"/>
              <a:ext cx="347662" cy="234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4" name="Picture 19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76663" y="4060825"/>
              <a:ext cx="38100" cy="53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5" name="Picture 196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16325" y="3805238"/>
              <a:ext cx="1682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" name="Picture 197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03650" y="4033838"/>
              <a:ext cx="157162" cy="82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7" name="Picture 198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63963" y="4002088"/>
              <a:ext cx="79375" cy="92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8" name="Picture 199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29063" y="3998913"/>
              <a:ext cx="349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" name="Picture 200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4600" y="3835400"/>
              <a:ext cx="41275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" name="Picture 201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6175" y="3821113"/>
              <a:ext cx="107950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" name="Picture 202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4763" y="3844925"/>
              <a:ext cx="146050" cy="141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" name="Picture 203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78250" y="3835400"/>
              <a:ext cx="50800" cy="1031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" name="Picture 204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1425" y="3919538"/>
              <a:ext cx="177800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4" name="Picture 205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48075" y="3825875"/>
              <a:ext cx="13652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5" name="Picture 206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32225" y="4011613"/>
              <a:ext cx="104775" cy="53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6" name="Picture 207"/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68725" y="3929063"/>
              <a:ext cx="74612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7" name="Picture 208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65550" y="3929063"/>
              <a:ext cx="193675" cy="133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8" name="Freeform 209"/>
            <p:cNvSpPr>
              <a:spLocks/>
            </p:cNvSpPr>
            <p:nvPr/>
          </p:nvSpPr>
          <p:spPr bwMode="auto">
            <a:xfrm>
              <a:off x="3632200" y="3749675"/>
              <a:ext cx="328612" cy="325437"/>
            </a:xfrm>
            <a:custGeom>
              <a:avLst/>
              <a:gdLst>
                <a:gd name="T0" fmla="*/ 378 w 416"/>
                <a:gd name="T1" fmla="*/ 404 h 408"/>
                <a:gd name="T2" fmla="*/ 377 w 416"/>
                <a:gd name="T3" fmla="*/ 408 h 408"/>
                <a:gd name="T4" fmla="*/ 334 w 416"/>
                <a:gd name="T5" fmla="*/ 392 h 408"/>
                <a:gd name="T6" fmla="*/ 201 w 416"/>
                <a:gd name="T7" fmla="*/ 328 h 408"/>
                <a:gd name="T8" fmla="*/ 154 w 416"/>
                <a:gd name="T9" fmla="*/ 303 h 408"/>
                <a:gd name="T10" fmla="*/ 134 w 416"/>
                <a:gd name="T11" fmla="*/ 290 h 408"/>
                <a:gd name="T12" fmla="*/ 92 w 416"/>
                <a:gd name="T13" fmla="*/ 257 h 408"/>
                <a:gd name="T14" fmla="*/ 55 w 416"/>
                <a:gd name="T15" fmla="*/ 220 h 408"/>
                <a:gd name="T16" fmla="*/ 24 w 416"/>
                <a:gd name="T17" fmla="*/ 179 h 408"/>
                <a:gd name="T18" fmla="*/ 14 w 416"/>
                <a:gd name="T19" fmla="*/ 156 h 408"/>
                <a:gd name="T20" fmla="*/ 10 w 416"/>
                <a:gd name="T21" fmla="*/ 144 h 408"/>
                <a:gd name="T22" fmla="*/ 3 w 416"/>
                <a:gd name="T23" fmla="*/ 120 h 408"/>
                <a:gd name="T24" fmla="*/ 0 w 416"/>
                <a:gd name="T25" fmla="*/ 94 h 408"/>
                <a:gd name="T26" fmla="*/ 2 w 416"/>
                <a:gd name="T27" fmla="*/ 68 h 408"/>
                <a:gd name="T28" fmla="*/ 4 w 416"/>
                <a:gd name="T29" fmla="*/ 56 h 408"/>
                <a:gd name="T30" fmla="*/ 10 w 416"/>
                <a:gd name="T31" fmla="*/ 34 h 408"/>
                <a:gd name="T32" fmla="*/ 20 w 416"/>
                <a:gd name="T33" fmla="*/ 13 h 408"/>
                <a:gd name="T34" fmla="*/ 31 w 416"/>
                <a:gd name="T35" fmla="*/ 2 h 408"/>
                <a:gd name="T36" fmla="*/ 39 w 416"/>
                <a:gd name="T37" fmla="*/ 0 h 408"/>
                <a:gd name="T38" fmla="*/ 48 w 416"/>
                <a:gd name="T39" fmla="*/ 1 h 408"/>
                <a:gd name="T40" fmla="*/ 52 w 416"/>
                <a:gd name="T41" fmla="*/ 5 h 408"/>
                <a:gd name="T42" fmla="*/ 63 w 416"/>
                <a:gd name="T43" fmla="*/ 18 h 408"/>
                <a:gd name="T44" fmla="*/ 79 w 416"/>
                <a:gd name="T45" fmla="*/ 61 h 408"/>
                <a:gd name="T46" fmla="*/ 88 w 416"/>
                <a:gd name="T47" fmla="*/ 77 h 408"/>
                <a:gd name="T48" fmla="*/ 103 w 416"/>
                <a:gd name="T49" fmla="*/ 98 h 408"/>
                <a:gd name="T50" fmla="*/ 133 w 416"/>
                <a:gd name="T51" fmla="*/ 136 h 408"/>
                <a:gd name="T52" fmla="*/ 166 w 416"/>
                <a:gd name="T53" fmla="*/ 167 h 408"/>
                <a:gd name="T54" fmla="*/ 205 w 416"/>
                <a:gd name="T55" fmla="*/ 195 h 408"/>
                <a:gd name="T56" fmla="*/ 226 w 416"/>
                <a:gd name="T57" fmla="*/ 207 h 408"/>
                <a:gd name="T58" fmla="*/ 273 w 416"/>
                <a:gd name="T59" fmla="*/ 228 h 408"/>
                <a:gd name="T60" fmla="*/ 381 w 416"/>
                <a:gd name="T61" fmla="*/ 269 h 408"/>
                <a:gd name="T62" fmla="*/ 413 w 416"/>
                <a:gd name="T63" fmla="*/ 284 h 408"/>
                <a:gd name="T64" fmla="*/ 414 w 416"/>
                <a:gd name="T65" fmla="*/ 285 h 408"/>
                <a:gd name="T66" fmla="*/ 414 w 416"/>
                <a:gd name="T67" fmla="*/ 295 h 408"/>
                <a:gd name="T68" fmla="*/ 409 w 416"/>
                <a:gd name="T69" fmla="*/ 318 h 408"/>
                <a:gd name="T70" fmla="*/ 393 w 416"/>
                <a:gd name="T71" fmla="*/ 360 h 408"/>
                <a:gd name="T72" fmla="*/ 385 w 416"/>
                <a:gd name="T73" fmla="*/ 382 h 408"/>
                <a:gd name="T74" fmla="*/ 378 w 416"/>
                <a:gd name="T75" fmla="*/ 40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16" h="408">
                  <a:moveTo>
                    <a:pt x="378" y="404"/>
                  </a:moveTo>
                  <a:lnTo>
                    <a:pt x="378" y="404"/>
                  </a:lnTo>
                  <a:lnTo>
                    <a:pt x="377" y="408"/>
                  </a:lnTo>
                  <a:lnTo>
                    <a:pt x="377" y="408"/>
                  </a:lnTo>
                  <a:lnTo>
                    <a:pt x="359" y="403"/>
                  </a:lnTo>
                  <a:lnTo>
                    <a:pt x="334" y="392"/>
                  </a:lnTo>
                  <a:lnTo>
                    <a:pt x="267" y="362"/>
                  </a:lnTo>
                  <a:lnTo>
                    <a:pt x="201" y="328"/>
                  </a:lnTo>
                  <a:lnTo>
                    <a:pt x="173" y="315"/>
                  </a:lnTo>
                  <a:lnTo>
                    <a:pt x="154" y="303"/>
                  </a:lnTo>
                  <a:lnTo>
                    <a:pt x="154" y="303"/>
                  </a:lnTo>
                  <a:lnTo>
                    <a:pt x="134" y="290"/>
                  </a:lnTo>
                  <a:lnTo>
                    <a:pt x="113" y="275"/>
                  </a:lnTo>
                  <a:lnTo>
                    <a:pt x="92" y="257"/>
                  </a:lnTo>
                  <a:lnTo>
                    <a:pt x="74" y="240"/>
                  </a:lnTo>
                  <a:lnTo>
                    <a:pt x="55" y="220"/>
                  </a:lnTo>
                  <a:lnTo>
                    <a:pt x="39" y="200"/>
                  </a:lnTo>
                  <a:lnTo>
                    <a:pt x="24" y="179"/>
                  </a:lnTo>
                  <a:lnTo>
                    <a:pt x="19" y="168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0" y="144"/>
                  </a:lnTo>
                  <a:lnTo>
                    <a:pt x="6" y="132"/>
                  </a:lnTo>
                  <a:lnTo>
                    <a:pt x="3" y="120"/>
                  </a:lnTo>
                  <a:lnTo>
                    <a:pt x="2" y="106"/>
                  </a:lnTo>
                  <a:lnTo>
                    <a:pt x="0" y="94"/>
                  </a:lnTo>
                  <a:lnTo>
                    <a:pt x="0" y="81"/>
                  </a:lnTo>
                  <a:lnTo>
                    <a:pt x="2" y="6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6" y="45"/>
                  </a:lnTo>
                  <a:lnTo>
                    <a:pt x="10" y="34"/>
                  </a:lnTo>
                  <a:lnTo>
                    <a:pt x="15" y="24"/>
                  </a:lnTo>
                  <a:lnTo>
                    <a:pt x="20" y="13"/>
                  </a:lnTo>
                  <a:lnTo>
                    <a:pt x="27" y="5"/>
                  </a:lnTo>
                  <a:lnTo>
                    <a:pt x="31" y="2"/>
                  </a:lnTo>
                  <a:lnTo>
                    <a:pt x="35" y="1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8" y="1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8" y="10"/>
                  </a:lnTo>
                  <a:lnTo>
                    <a:pt x="63" y="18"/>
                  </a:lnTo>
                  <a:lnTo>
                    <a:pt x="71" y="38"/>
                  </a:lnTo>
                  <a:lnTo>
                    <a:pt x="79" y="61"/>
                  </a:lnTo>
                  <a:lnTo>
                    <a:pt x="83" y="70"/>
                  </a:lnTo>
                  <a:lnTo>
                    <a:pt x="88" y="77"/>
                  </a:lnTo>
                  <a:lnTo>
                    <a:pt x="88" y="77"/>
                  </a:lnTo>
                  <a:lnTo>
                    <a:pt x="103" y="98"/>
                  </a:lnTo>
                  <a:lnTo>
                    <a:pt x="118" y="117"/>
                  </a:lnTo>
                  <a:lnTo>
                    <a:pt x="133" y="136"/>
                  </a:lnTo>
                  <a:lnTo>
                    <a:pt x="149" y="152"/>
                  </a:lnTo>
                  <a:lnTo>
                    <a:pt x="166" y="167"/>
                  </a:lnTo>
                  <a:lnTo>
                    <a:pt x="185" y="181"/>
                  </a:lnTo>
                  <a:lnTo>
                    <a:pt x="205" y="195"/>
                  </a:lnTo>
                  <a:lnTo>
                    <a:pt x="226" y="207"/>
                  </a:lnTo>
                  <a:lnTo>
                    <a:pt x="226" y="207"/>
                  </a:lnTo>
                  <a:lnTo>
                    <a:pt x="247" y="217"/>
                  </a:lnTo>
                  <a:lnTo>
                    <a:pt x="273" y="228"/>
                  </a:lnTo>
                  <a:lnTo>
                    <a:pt x="329" y="249"/>
                  </a:lnTo>
                  <a:lnTo>
                    <a:pt x="381" y="269"/>
                  </a:lnTo>
                  <a:lnTo>
                    <a:pt x="401" y="277"/>
                  </a:lnTo>
                  <a:lnTo>
                    <a:pt x="413" y="284"/>
                  </a:lnTo>
                  <a:lnTo>
                    <a:pt x="413" y="284"/>
                  </a:lnTo>
                  <a:lnTo>
                    <a:pt x="414" y="285"/>
                  </a:lnTo>
                  <a:lnTo>
                    <a:pt x="416" y="288"/>
                  </a:lnTo>
                  <a:lnTo>
                    <a:pt x="414" y="295"/>
                  </a:lnTo>
                  <a:lnTo>
                    <a:pt x="412" y="306"/>
                  </a:lnTo>
                  <a:lnTo>
                    <a:pt x="409" y="318"/>
                  </a:lnTo>
                  <a:lnTo>
                    <a:pt x="400" y="343"/>
                  </a:lnTo>
                  <a:lnTo>
                    <a:pt x="393" y="360"/>
                  </a:lnTo>
                  <a:lnTo>
                    <a:pt x="393" y="360"/>
                  </a:lnTo>
                  <a:lnTo>
                    <a:pt x="385" y="382"/>
                  </a:lnTo>
                  <a:lnTo>
                    <a:pt x="378" y="404"/>
                  </a:lnTo>
                  <a:lnTo>
                    <a:pt x="378" y="404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10"/>
            <p:cNvSpPr>
              <a:spLocks/>
            </p:cNvSpPr>
            <p:nvPr/>
          </p:nvSpPr>
          <p:spPr bwMode="auto">
            <a:xfrm>
              <a:off x="3771900" y="2636838"/>
              <a:ext cx="998537" cy="844550"/>
            </a:xfrm>
            <a:custGeom>
              <a:avLst/>
              <a:gdLst>
                <a:gd name="T0" fmla="*/ 270 w 1257"/>
                <a:gd name="T1" fmla="*/ 0 h 1063"/>
                <a:gd name="T2" fmla="*/ 242 w 1257"/>
                <a:gd name="T3" fmla="*/ 1 h 1063"/>
                <a:gd name="T4" fmla="*/ 189 w 1257"/>
                <a:gd name="T5" fmla="*/ 12 h 1063"/>
                <a:gd name="T6" fmla="*/ 140 w 1257"/>
                <a:gd name="T7" fmla="*/ 33 h 1063"/>
                <a:gd name="T8" fmla="*/ 97 w 1257"/>
                <a:gd name="T9" fmla="*/ 61 h 1063"/>
                <a:gd name="T10" fmla="*/ 61 w 1257"/>
                <a:gd name="T11" fmla="*/ 99 h 1063"/>
                <a:gd name="T12" fmla="*/ 32 w 1257"/>
                <a:gd name="T13" fmla="*/ 142 h 1063"/>
                <a:gd name="T14" fmla="*/ 12 w 1257"/>
                <a:gd name="T15" fmla="*/ 190 h 1063"/>
                <a:gd name="T16" fmla="*/ 1 w 1257"/>
                <a:gd name="T17" fmla="*/ 242 h 1063"/>
                <a:gd name="T18" fmla="*/ 0 w 1257"/>
                <a:gd name="T19" fmla="*/ 608 h 1063"/>
                <a:gd name="T20" fmla="*/ 1 w 1257"/>
                <a:gd name="T21" fmla="*/ 635 h 1063"/>
                <a:gd name="T22" fmla="*/ 12 w 1257"/>
                <a:gd name="T23" fmla="*/ 688 h 1063"/>
                <a:gd name="T24" fmla="*/ 32 w 1257"/>
                <a:gd name="T25" fmla="*/ 736 h 1063"/>
                <a:gd name="T26" fmla="*/ 61 w 1257"/>
                <a:gd name="T27" fmla="*/ 779 h 1063"/>
                <a:gd name="T28" fmla="*/ 97 w 1257"/>
                <a:gd name="T29" fmla="*/ 816 h 1063"/>
                <a:gd name="T30" fmla="*/ 140 w 1257"/>
                <a:gd name="T31" fmla="*/ 844 h 1063"/>
                <a:gd name="T32" fmla="*/ 189 w 1257"/>
                <a:gd name="T33" fmla="*/ 866 h 1063"/>
                <a:gd name="T34" fmla="*/ 242 w 1257"/>
                <a:gd name="T35" fmla="*/ 876 h 1063"/>
                <a:gd name="T36" fmla="*/ 222 w 1257"/>
                <a:gd name="T37" fmla="*/ 1063 h 1063"/>
                <a:gd name="T38" fmla="*/ 561 w 1257"/>
                <a:gd name="T39" fmla="*/ 878 h 1063"/>
                <a:gd name="T40" fmla="*/ 988 w 1257"/>
                <a:gd name="T41" fmla="*/ 878 h 1063"/>
                <a:gd name="T42" fmla="*/ 1043 w 1257"/>
                <a:gd name="T43" fmla="*/ 872 h 1063"/>
                <a:gd name="T44" fmla="*/ 1093 w 1257"/>
                <a:gd name="T45" fmla="*/ 856 h 1063"/>
                <a:gd name="T46" fmla="*/ 1139 w 1257"/>
                <a:gd name="T47" fmla="*/ 831 h 1063"/>
                <a:gd name="T48" fmla="*/ 1179 w 1257"/>
                <a:gd name="T49" fmla="*/ 797 h 1063"/>
                <a:gd name="T50" fmla="*/ 1212 w 1257"/>
                <a:gd name="T51" fmla="*/ 759 h 1063"/>
                <a:gd name="T52" fmla="*/ 1236 w 1257"/>
                <a:gd name="T53" fmla="*/ 712 h 1063"/>
                <a:gd name="T54" fmla="*/ 1252 w 1257"/>
                <a:gd name="T55" fmla="*/ 661 h 1063"/>
                <a:gd name="T56" fmla="*/ 1257 w 1257"/>
                <a:gd name="T57" fmla="*/ 608 h 1063"/>
                <a:gd name="T58" fmla="*/ 1257 w 1257"/>
                <a:gd name="T59" fmla="*/ 270 h 1063"/>
                <a:gd name="T60" fmla="*/ 1252 w 1257"/>
                <a:gd name="T61" fmla="*/ 215 h 1063"/>
                <a:gd name="T62" fmla="*/ 1236 w 1257"/>
                <a:gd name="T63" fmla="*/ 166 h 1063"/>
                <a:gd name="T64" fmla="*/ 1212 w 1257"/>
                <a:gd name="T65" fmla="*/ 119 h 1063"/>
                <a:gd name="T66" fmla="*/ 1179 w 1257"/>
                <a:gd name="T67" fmla="*/ 79 h 1063"/>
                <a:gd name="T68" fmla="*/ 1139 w 1257"/>
                <a:gd name="T69" fmla="*/ 47 h 1063"/>
                <a:gd name="T70" fmla="*/ 1093 w 1257"/>
                <a:gd name="T71" fmla="*/ 21 h 1063"/>
                <a:gd name="T72" fmla="*/ 1043 w 1257"/>
                <a:gd name="T73" fmla="*/ 5 h 1063"/>
                <a:gd name="T74" fmla="*/ 988 w 1257"/>
                <a:gd name="T75" fmla="*/ 0 h 1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57" h="1063">
                  <a:moveTo>
                    <a:pt x="988" y="0"/>
                  </a:moveTo>
                  <a:lnTo>
                    <a:pt x="270" y="0"/>
                  </a:lnTo>
                  <a:lnTo>
                    <a:pt x="270" y="0"/>
                  </a:lnTo>
                  <a:lnTo>
                    <a:pt x="242" y="1"/>
                  </a:lnTo>
                  <a:lnTo>
                    <a:pt x="215" y="5"/>
                  </a:lnTo>
                  <a:lnTo>
                    <a:pt x="189" y="12"/>
                  </a:lnTo>
                  <a:lnTo>
                    <a:pt x="164" y="21"/>
                  </a:lnTo>
                  <a:lnTo>
                    <a:pt x="140" y="33"/>
                  </a:lnTo>
                  <a:lnTo>
                    <a:pt x="119" y="47"/>
                  </a:lnTo>
                  <a:lnTo>
                    <a:pt x="97" y="61"/>
                  </a:lnTo>
                  <a:lnTo>
                    <a:pt x="79" y="79"/>
                  </a:lnTo>
                  <a:lnTo>
                    <a:pt x="61" y="99"/>
                  </a:lnTo>
                  <a:lnTo>
                    <a:pt x="45" y="119"/>
                  </a:lnTo>
                  <a:lnTo>
                    <a:pt x="32" y="142"/>
                  </a:lnTo>
                  <a:lnTo>
                    <a:pt x="20" y="166"/>
                  </a:lnTo>
                  <a:lnTo>
                    <a:pt x="12" y="190"/>
                  </a:lnTo>
                  <a:lnTo>
                    <a:pt x="5" y="215"/>
                  </a:lnTo>
                  <a:lnTo>
                    <a:pt x="1" y="242"/>
                  </a:lnTo>
                  <a:lnTo>
                    <a:pt x="0" y="270"/>
                  </a:lnTo>
                  <a:lnTo>
                    <a:pt x="0" y="608"/>
                  </a:lnTo>
                  <a:lnTo>
                    <a:pt x="0" y="608"/>
                  </a:lnTo>
                  <a:lnTo>
                    <a:pt x="1" y="635"/>
                  </a:lnTo>
                  <a:lnTo>
                    <a:pt x="5" y="661"/>
                  </a:lnTo>
                  <a:lnTo>
                    <a:pt x="12" y="688"/>
                  </a:lnTo>
                  <a:lnTo>
                    <a:pt x="20" y="712"/>
                  </a:lnTo>
                  <a:lnTo>
                    <a:pt x="32" y="736"/>
                  </a:lnTo>
                  <a:lnTo>
                    <a:pt x="45" y="759"/>
                  </a:lnTo>
                  <a:lnTo>
                    <a:pt x="61" y="779"/>
                  </a:lnTo>
                  <a:lnTo>
                    <a:pt x="79" y="797"/>
                  </a:lnTo>
                  <a:lnTo>
                    <a:pt x="97" y="816"/>
                  </a:lnTo>
                  <a:lnTo>
                    <a:pt x="119" y="831"/>
                  </a:lnTo>
                  <a:lnTo>
                    <a:pt x="140" y="844"/>
                  </a:lnTo>
                  <a:lnTo>
                    <a:pt x="164" y="856"/>
                  </a:lnTo>
                  <a:lnTo>
                    <a:pt x="189" y="866"/>
                  </a:lnTo>
                  <a:lnTo>
                    <a:pt x="215" y="872"/>
                  </a:lnTo>
                  <a:lnTo>
                    <a:pt x="242" y="876"/>
                  </a:lnTo>
                  <a:lnTo>
                    <a:pt x="270" y="878"/>
                  </a:lnTo>
                  <a:lnTo>
                    <a:pt x="222" y="1063"/>
                  </a:lnTo>
                  <a:lnTo>
                    <a:pt x="494" y="878"/>
                  </a:lnTo>
                  <a:lnTo>
                    <a:pt x="561" y="878"/>
                  </a:lnTo>
                  <a:lnTo>
                    <a:pt x="988" y="878"/>
                  </a:lnTo>
                  <a:lnTo>
                    <a:pt x="988" y="878"/>
                  </a:lnTo>
                  <a:lnTo>
                    <a:pt x="1016" y="876"/>
                  </a:lnTo>
                  <a:lnTo>
                    <a:pt x="1043" y="872"/>
                  </a:lnTo>
                  <a:lnTo>
                    <a:pt x="1068" y="866"/>
                  </a:lnTo>
                  <a:lnTo>
                    <a:pt x="1093" y="856"/>
                  </a:lnTo>
                  <a:lnTo>
                    <a:pt x="1117" y="844"/>
                  </a:lnTo>
                  <a:lnTo>
                    <a:pt x="1139" y="831"/>
                  </a:lnTo>
                  <a:lnTo>
                    <a:pt x="1160" y="816"/>
                  </a:lnTo>
                  <a:lnTo>
                    <a:pt x="1179" y="797"/>
                  </a:lnTo>
                  <a:lnTo>
                    <a:pt x="1196" y="779"/>
                  </a:lnTo>
                  <a:lnTo>
                    <a:pt x="1212" y="759"/>
                  </a:lnTo>
                  <a:lnTo>
                    <a:pt x="1225" y="736"/>
                  </a:lnTo>
                  <a:lnTo>
                    <a:pt x="1236" y="712"/>
                  </a:lnTo>
                  <a:lnTo>
                    <a:pt x="1245" y="688"/>
                  </a:lnTo>
                  <a:lnTo>
                    <a:pt x="1252" y="661"/>
                  </a:lnTo>
                  <a:lnTo>
                    <a:pt x="1256" y="635"/>
                  </a:lnTo>
                  <a:lnTo>
                    <a:pt x="1257" y="608"/>
                  </a:lnTo>
                  <a:lnTo>
                    <a:pt x="1257" y="270"/>
                  </a:lnTo>
                  <a:lnTo>
                    <a:pt x="1257" y="270"/>
                  </a:lnTo>
                  <a:lnTo>
                    <a:pt x="1256" y="242"/>
                  </a:lnTo>
                  <a:lnTo>
                    <a:pt x="1252" y="215"/>
                  </a:lnTo>
                  <a:lnTo>
                    <a:pt x="1245" y="190"/>
                  </a:lnTo>
                  <a:lnTo>
                    <a:pt x="1236" y="166"/>
                  </a:lnTo>
                  <a:lnTo>
                    <a:pt x="1225" y="142"/>
                  </a:lnTo>
                  <a:lnTo>
                    <a:pt x="1212" y="119"/>
                  </a:lnTo>
                  <a:lnTo>
                    <a:pt x="1196" y="99"/>
                  </a:lnTo>
                  <a:lnTo>
                    <a:pt x="1179" y="79"/>
                  </a:lnTo>
                  <a:lnTo>
                    <a:pt x="1160" y="61"/>
                  </a:lnTo>
                  <a:lnTo>
                    <a:pt x="1139" y="47"/>
                  </a:lnTo>
                  <a:lnTo>
                    <a:pt x="1117" y="33"/>
                  </a:lnTo>
                  <a:lnTo>
                    <a:pt x="1093" y="21"/>
                  </a:lnTo>
                  <a:lnTo>
                    <a:pt x="1068" y="12"/>
                  </a:lnTo>
                  <a:lnTo>
                    <a:pt x="1043" y="5"/>
                  </a:lnTo>
                  <a:lnTo>
                    <a:pt x="1016" y="1"/>
                  </a:lnTo>
                  <a:lnTo>
                    <a:pt x="988" y="0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11"/>
            <p:cNvSpPr>
              <a:spLocks/>
            </p:cNvSpPr>
            <p:nvPr/>
          </p:nvSpPr>
          <p:spPr bwMode="auto">
            <a:xfrm>
              <a:off x="3994150" y="2901950"/>
              <a:ext cx="342900" cy="179387"/>
            </a:xfrm>
            <a:custGeom>
              <a:avLst/>
              <a:gdLst>
                <a:gd name="T0" fmla="*/ 108 w 432"/>
                <a:gd name="T1" fmla="*/ 159 h 226"/>
                <a:gd name="T2" fmla="*/ 99 w 432"/>
                <a:gd name="T3" fmla="*/ 158 h 226"/>
                <a:gd name="T4" fmla="*/ 84 w 432"/>
                <a:gd name="T5" fmla="*/ 152 h 226"/>
                <a:gd name="T6" fmla="*/ 73 w 432"/>
                <a:gd name="T7" fmla="*/ 140 h 226"/>
                <a:gd name="T8" fmla="*/ 67 w 432"/>
                <a:gd name="T9" fmla="*/ 126 h 226"/>
                <a:gd name="T10" fmla="*/ 65 w 432"/>
                <a:gd name="T11" fmla="*/ 108 h 226"/>
                <a:gd name="T12" fmla="*/ 67 w 432"/>
                <a:gd name="T13" fmla="*/ 100 h 226"/>
                <a:gd name="T14" fmla="*/ 73 w 432"/>
                <a:gd name="T15" fmla="*/ 84 h 226"/>
                <a:gd name="T16" fmla="*/ 84 w 432"/>
                <a:gd name="T17" fmla="*/ 73 h 226"/>
                <a:gd name="T18" fmla="*/ 99 w 432"/>
                <a:gd name="T19" fmla="*/ 67 h 226"/>
                <a:gd name="T20" fmla="*/ 326 w 432"/>
                <a:gd name="T21" fmla="*/ 67 h 226"/>
                <a:gd name="T22" fmla="*/ 334 w 432"/>
                <a:gd name="T23" fmla="*/ 67 h 226"/>
                <a:gd name="T24" fmla="*/ 348 w 432"/>
                <a:gd name="T25" fmla="*/ 73 h 226"/>
                <a:gd name="T26" fmla="*/ 360 w 432"/>
                <a:gd name="T27" fmla="*/ 84 h 226"/>
                <a:gd name="T28" fmla="*/ 366 w 432"/>
                <a:gd name="T29" fmla="*/ 100 h 226"/>
                <a:gd name="T30" fmla="*/ 367 w 432"/>
                <a:gd name="T31" fmla="*/ 118 h 226"/>
                <a:gd name="T32" fmla="*/ 366 w 432"/>
                <a:gd name="T33" fmla="*/ 124 h 226"/>
                <a:gd name="T34" fmla="*/ 362 w 432"/>
                <a:gd name="T35" fmla="*/ 136 h 226"/>
                <a:gd name="T36" fmla="*/ 358 w 432"/>
                <a:gd name="T37" fmla="*/ 143 h 226"/>
                <a:gd name="T38" fmla="*/ 428 w 432"/>
                <a:gd name="T39" fmla="*/ 147 h 226"/>
                <a:gd name="T40" fmla="*/ 432 w 432"/>
                <a:gd name="T41" fmla="*/ 132 h 226"/>
                <a:gd name="T42" fmla="*/ 432 w 432"/>
                <a:gd name="T43" fmla="*/ 108 h 226"/>
                <a:gd name="T44" fmla="*/ 432 w 432"/>
                <a:gd name="T45" fmla="*/ 97 h 226"/>
                <a:gd name="T46" fmla="*/ 428 w 432"/>
                <a:gd name="T47" fmla="*/ 76 h 226"/>
                <a:gd name="T48" fmla="*/ 420 w 432"/>
                <a:gd name="T49" fmla="*/ 56 h 226"/>
                <a:gd name="T50" fmla="*/ 408 w 432"/>
                <a:gd name="T51" fmla="*/ 39 h 226"/>
                <a:gd name="T52" fmla="*/ 394 w 432"/>
                <a:gd name="T53" fmla="*/ 25 h 226"/>
                <a:gd name="T54" fmla="*/ 376 w 432"/>
                <a:gd name="T55" fmla="*/ 13 h 226"/>
                <a:gd name="T56" fmla="*/ 358 w 432"/>
                <a:gd name="T57" fmla="*/ 5 h 226"/>
                <a:gd name="T58" fmla="*/ 336 w 432"/>
                <a:gd name="T59" fmla="*/ 0 h 226"/>
                <a:gd name="T60" fmla="*/ 108 w 432"/>
                <a:gd name="T61" fmla="*/ 0 h 226"/>
                <a:gd name="T62" fmla="*/ 96 w 432"/>
                <a:gd name="T63" fmla="*/ 0 h 226"/>
                <a:gd name="T64" fmla="*/ 76 w 432"/>
                <a:gd name="T65" fmla="*/ 5 h 226"/>
                <a:gd name="T66" fmla="*/ 56 w 432"/>
                <a:gd name="T67" fmla="*/ 13 h 226"/>
                <a:gd name="T68" fmla="*/ 39 w 432"/>
                <a:gd name="T69" fmla="*/ 25 h 226"/>
                <a:gd name="T70" fmla="*/ 24 w 432"/>
                <a:gd name="T71" fmla="*/ 39 h 226"/>
                <a:gd name="T72" fmla="*/ 13 w 432"/>
                <a:gd name="T73" fmla="*/ 56 h 226"/>
                <a:gd name="T74" fmla="*/ 4 w 432"/>
                <a:gd name="T75" fmla="*/ 76 h 226"/>
                <a:gd name="T76" fmla="*/ 0 w 432"/>
                <a:gd name="T77" fmla="*/ 97 h 226"/>
                <a:gd name="T78" fmla="*/ 0 w 432"/>
                <a:gd name="T79" fmla="*/ 118 h 226"/>
                <a:gd name="T80" fmla="*/ 0 w 432"/>
                <a:gd name="T81" fmla="*/ 128 h 226"/>
                <a:gd name="T82" fmla="*/ 4 w 432"/>
                <a:gd name="T83" fmla="*/ 150 h 226"/>
                <a:gd name="T84" fmla="*/ 13 w 432"/>
                <a:gd name="T85" fmla="*/ 168 h 226"/>
                <a:gd name="T86" fmla="*/ 24 w 432"/>
                <a:gd name="T87" fmla="*/ 186 h 226"/>
                <a:gd name="T88" fmla="*/ 39 w 432"/>
                <a:gd name="T89" fmla="*/ 200 h 226"/>
                <a:gd name="T90" fmla="*/ 56 w 432"/>
                <a:gd name="T91" fmla="*/ 212 h 226"/>
                <a:gd name="T92" fmla="*/ 76 w 432"/>
                <a:gd name="T93" fmla="*/ 220 h 226"/>
                <a:gd name="T94" fmla="*/ 96 w 432"/>
                <a:gd name="T95" fmla="*/ 224 h 226"/>
                <a:gd name="T96" fmla="*/ 308 w 432"/>
                <a:gd name="T97" fmla="*/ 226 h 226"/>
                <a:gd name="T98" fmla="*/ 295 w 432"/>
                <a:gd name="T99" fmla="*/ 219 h 226"/>
                <a:gd name="T100" fmla="*/ 272 w 432"/>
                <a:gd name="T101" fmla="*/ 207 h 226"/>
                <a:gd name="T102" fmla="*/ 252 w 432"/>
                <a:gd name="T103" fmla="*/ 190 h 226"/>
                <a:gd name="T104" fmla="*/ 239 w 432"/>
                <a:gd name="T105" fmla="*/ 170 h 226"/>
                <a:gd name="T106" fmla="*/ 234 w 432"/>
                <a:gd name="T107" fmla="*/ 15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32" h="226">
                  <a:moveTo>
                    <a:pt x="234" y="159"/>
                  </a:moveTo>
                  <a:lnTo>
                    <a:pt x="108" y="159"/>
                  </a:lnTo>
                  <a:lnTo>
                    <a:pt x="108" y="159"/>
                  </a:lnTo>
                  <a:lnTo>
                    <a:pt x="99" y="158"/>
                  </a:lnTo>
                  <a:lnTo>
                    <a:pt x="91" y="156"/>
                  </a:lnTo>
                  <a:lnTo>
                    <a:pt x="84" y="152"/>
                  </a:lnTo>
                  <a:lnTo>
                    <a:pt x="79" y="147"/>
                  </a:lnTo>
                  <a:lnTo>
                    <a:pt x="73" y="140"/>
                  </a:lnTo>
                  <a:lnTo>
                    <a:pt x="69" y="134"/>
                  </a:lnTo>
                  <a:lnTo>
                    <a:pt x="67" y="126"/>
                  </a:lnTo>
                  <a:lnTo>
                    <a:pt x="65" y="118"/>
                  </a:lnTo>
                  <a:lnTo>
                    <a:pt x="65" y="108"/>
                  </a:lnTo>
                  <a:lnTo>
                    <a:pt x="65" y="108"/>
                  </a:lnTo>
                  <a:lnTo>
                    <a:pt x="67" y="100"/>
                  </a:lnTo>
                  <a:lnTo>
                    <a:pt x="69" y="92"/>
                  </a:lnTo>
                  <a:lnTo>
                    <a:pt x="73" y="84"/>
                  </a:lnTo>
                  <a:lnTo>
                    <a:pt x="79" y="79"/>
                  </a:lnTo>
                  <a:lnTo>
                    <a:pt x="84" y="73"/>
                  </a:lnTo>
                  <a:lnTo>
                    <a:pt x="91" y="69"/>
                  </a:lnTo>
                  <a:lnTo>
                    <a:pt x="99" y="67"/>
                  </a:lnTo>
                  <a:lnTo>
                    <a:pt x="108" y="67"/>
                  </a:lnTo>
                  <a:lnTo>
                    <a:pt x="326" y="67"/>
                  </a:lnTo>
                  <a:lnTo>
                    <a:pt x="326" y="67"/>
                  </a:lnTo>
                  <a:lnTo>
                    <a:pt x="334" y="67"/>
                  </a:lnTo>
                  <a:lnTo>
                    <a:pt x="342" y="69"/>
                  </a:lnTo>
                  <a:lnTo>
                    <a:pt x="348" y="73"/>
                  </a:lnTo>
                  <a:lnTo>
                    <a:pt x="355" y="79"/>
                  </a:lnTo>
                  <a:lnTo>
                    <a:pt x="360" y="84"/>
                  </a:lnTo>
                  <a:lnTo>
                    <a:pt x="363" y="92"/>
                  </a:lnTo>
                  <a:lnTo>
                    <a:pt x="366" y="100"/>
                  </a:lnTo>
                  <a:lnTo>
                    <a:pt x="367" y="108"/>
                  </a:lnTo>
                  <a:lnTo>
                    <a:pt x="367" y="118"/>
                  </a:lnTo>
                  <a:lnTo>
                    <a:pt x="367" y="118"/>
                  </a:lnTo>
                  <a:lnTo>
                    <a:pt x="366" y="124"/>
                  </a:lnTo>
                  <a:lnTo>
                    <a:pt x="364" y="131"/>
                  </a:lnTo>
                  <a:lnTo>
                    <a:pt x="362" y="136"/>
                  </a:lnTo>
                  <a:lnTo>
                    <a:pt x="358" y="143"/>
                  </a:lnTo>
                  <a:lnTo>
                    <a:pt x="358" y="143"/>
                  </a:lnTo>
                  <a:lnTo>
                    <a:pt x="374" y="147"/>
                  </a:lnTo>
                  <a:lnTo>
                    <a:pt x="428" y="147"/>
                  </a:lnTo>
                  <a:lnTo>
                    <a:pt x="428" y="147"/>
                  </a:lnTo>
                  <a:lnTo>
                    <a:pt x="432" y="132"/>
                  </a:lnTo>
                  <a:lnTo>
                    <a:pt x="432" y="118"/>
                  </a:lnTo>
                  <a:lnTo>
                    <a:pt x="432" y="108"/>
                  </a:lnTo>
                  <a:lnTo>
                    <a:pt x="432" y="108"/>
                  </a:lnTo>
                  <a:lnTo>
                    <a:pt x="432" y="97"/>
                  </a:lnTo>
                  <a:lnTo>
                    <a:pt x="431" y="87"/>
                  </a:lnTo>
                  <a:lnTo>
                    <a:pt x="428" y="76"/>
                  </a:lnTo>
                  <a:lnTo>
                    <a:pt x="424" y="65"/>
                  </a:lnTo>
                  <a:lnTo>
                    <a:pt x="420" y="56"/>
                  </a:lnTo>
                  <a:lnTo>
                    <a:pt x="415" y="48"/>
                  </a:lnTo>
                  <a:lnTo>
                    <a:pt x="408" y="39"/>
                  </a:lnTo>
                  <a:lnTo>
                    <a:pt x="402" y="32"/>
                  </a:lnTo>
                  <a:lnTo>
                    <a:pt x="394" y="25"/>
                  </a:lnTo>
                  <a:lnTo>
                    <a:pt x="386" y="19"/>
                  </a:lnTo>
                  <a:lnTo>
                    <a:pt x="376" y="13"/>
                  </a:lnTo>
                  <a:lnTo>
                    <a:pt x="367" y="8"/>
                  </a:lnTo>
                  <a:lnTo>
                    <a:pt x="358" y="5"/>
                  </a:lnTo>
                  <a:lnTo>
                    <a:pt x="347" y="3"/>
                  </a:lnTo>
                  <a:lnTo>
                    <a:pt x="336" y="0"/>
                  </a:lnTo>
                  <a:lnTo>
                    <a:pt x="326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5" y="3"/>
                  </a:lnTo>
                  <a:lnTo>
                    <a:pt x="76" y="5"/>
                  </a:lnTo>
                  <a:lnTo>
                    <a:pt x="65" y="8"/>
                  </a:lnTo>
                  <a:lnTo>
                    <a:pt x="56" y="13"/>
                  </a:lnTo>
                  <a:lnTo>
                    <a:pt x="47" y="19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4" y="39"/>
                  </a:lnTo>
                  <a:lnTo>
                    <a:pt x="19" y="48"/>
                  </a:lnTo>
                  <a:lnTo>
                    <a:pt x="13" y="56"/>
                  </a:lnTo>
                  <a:lnTo>
                    <a:pt x="8" y="65"/>
                  </a:lnTo>
                  <a:lnTo>
                    <a:pt x="4" y="76"/>
                  </a:lnTo>
                  <a:lnTo>
                    <a:pt x="1" y="87"/>
                  </a:lnTo>
                  <a:lnTo>
                    <a:pt x="0" y="97"/>
                  </a:lnTo>
                  <a:lnTo>
                    <a:pt x="0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8"/>
                  </a:lnTo>
                  <a:lnTo>
                    <a:pt x="1" y="139"/>
                  </a:lnTo>
                  <a:lnTo>
                    <a:pt x="4" y="150"/>
                  </a:lnTo>
                  <a:lnTo>
                    <a:pt x="8" y="159"/>
                  </a:lnTo>
                  <a:lnTo>
                    <a:pt x="13" y="168"/>
                  </a:lnTo>
                  <a:lnTo>
                    <a:pt x="19" y="178"/>
                  </a:lnTo>
                  <a:lnTo>
                    <a:pt x="24" y="186"/>
                  </a:lnTo>
                  <a:lnTo>
                    <a:pt x="31" y="194"/>
                  </a:lnTo>
                  <a:lnTo>
                    <a:pt x="39" y="200"/>
                  </a:lnTo>
                  <a:lnTo>
                    <a:pt x="47" y="207"/>
                  </a:lnTo>
                  <a:lnTo>
                    <a:pt x="56" y="212"/>
                  </a:lnTo>
                  <a:lnTo>
                    <a:pt x="65" y="216"/>
                  </a:lnTo>
                  <a:lnTo>
                    <a:pt x="76" y="220"/>
                  </a:lnTo>
                  <a:lnTo>
                    <a:pt x="85" y="223"/>
                  </a:lnTo>
                  <a:lnTo>
                    <a:pt x="96" y="224"/>
                  </a:lnTo>
                  <a:lnTo>
                    <a:pt x="108" y="226"/>
                  </a:lnTo>
                  <a:lnTo>
                    <a:pt x="308" y="226"/>
                  </a:lnTo>
                  <a:lnTo>
                    <a:pt x="308" y="226"/>
                  </a:lnTo>
                  <a:lnTo>
                    <a:pt x="295" y="219"/>
                  </a:lnTo>
                  <a:lnTo>
                    <a:pt x="283" y="214"/>
                  </a:lnTo>
                  <a:lnTo>
                    <a:pt x="272" y="207"/>
                  </a:lnTo>
                  <a:lnTo>
                    <a:pt x="262" y="199"/>
                  </a:lnTo>
                  <a:lnTo>
                    <a:pt x="252" y="190"/>
                  </a:lnTo>
                  <a:lnTo>
                    <a:pt x="246" y="180"/>
                  </a:lnTo>
                  <a:lnTo>
                    <a:pt x="239" y="170"/>
                  </a:lnTo>
                  <a:lnTo>
                    <a:pt x="234" y="159"/>
                  </a:lnTo>
                  <a:lnTo>
                    <a:pt x="234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12"/>
            <p:cNvSpPr>
              <a:spLocks/>
            </p:cNvSpPr>
            <p:nvPr/>
          </p:nvSpPr>
          <p:spPr bwMode="auto">
            <a:xfrm>
              <a:off x="4192588" y="2901950"/>
              <a:ext cx="344487" cy="179387"/>
            </a:xfrm>
            <a:custGeom>
              <a:avLst/>
              <a:gdLst>
                <a:gd name="T0" fmla="*/ 136 w 434"/>
                <a:gd name="T1" fmla="*/ 0 h 226"/>
                <a:gd name="T2" fmla="*/ 153 w 434"/>
                <a:gd name="T3" fmla="*/ 13 h 226"/>
                <a:gd name="T4" fmla="*/ 168 w 434"/>
                <a:gd name="T5" fmla="*/ 28 h 226"/>
                <a:gd name="T6" fmla="*/ 181 w 434"/>
                <a:gd name="T7" fmla="*/ 45 h 226"/>
                <a:gd name="T8" fmla="*/ 191 w 434"/>
                <a:gd name="T9" fmla="*/ 67 h 226"/>
                <a:gd name="T10" fmla="*/ 326 w 434"/>
                <a:gd name="T11" fmla="*/ 67 h 226"/>
                <a:gd name="T12" fmla="*/ 342 w 434"/>
                <a:gd name="T13" fmla="*/ 69 h 226"/>
                <a:gd name="T14" fmla="*/ 355 w 434"/>
                <a:gd name="T15" fmla="*/ 79 h 226"/>
                <a:gd name="T16" fmla="*/ 364 w 434"/>
                <a:gd name="T17" fmla="*/ 92 h 226"/>
                <a:gd name="T18" fmla="*/ 367 w 434"/>
                <a:gd name="T19" fmla="*/ 108 h 226"/>
                <a:gd name="T20" fmla="*/ 367 w 434"/>
                <a:gd name="T21" fmla="*/ 118 h 226"/>
                <a:gd name="T22" fmla="*/ 364 w 434"/>
                <a:gd name="T23" fmla="*/ 134 h 226"/>
                <a:gd name="T24" fmla="*/ 355 w 434"/>
                <a:gd name="T25" fmla="*/ 147 h 226"/>
                <a:gd name="T26" fmla="*/ 342 w 434"/>
                <a:gd name="T27" fmla="*/ 156 h 226"/>
                <a:gd name="T28" fmla="*/ 326 w 434"/>
                <a:gd name="T29" fmla="*/ 159 h 226"/>
                <a:gd name="T30" fmla="*/ 108 w 434"/>
                <a:gd name="T31" fmla="*/ 159 h 226"/>
                <a:gd name="T32" fmla="*/ 92 w 434"/>
                <a:gd name="T33" fmla="*/ 156 h 226"/>
                <a:gd name="T34" fmla="*/ 79 w 434"/>
                <a:gd name="T35" fmla="*/ 147 h 226"/>
                <a:gd name="T36" fmla="*/ 69 w 434"/>
                <a:gd name="T37" fmla="*/ 134 h 226"/>
                <a:gd name="T38" fmla="*/ 67 w 434"/>
                <a:gd name="T39" fmla="*/ 118 h 226"/>
                <a:gd name="T40" fmla="*/ 67 w 434"/>
                <a:gd name="T41" fmla="*/ 108 h 226"/>
                <a:gd name="T42" fmla="*/ 68 w 434"/>
                <a:gd name="T43" fmla="*/ 95 h 226"/>
                <a:gd name="T44" fmla="*/ 75 w 434"/>
                <a:gd name="T45" fmla="*/ 84 h 226"/>
                <a:gd name="T46" fmla="*/ 3 w 434"/>
                <a:gd name="T47" fmla="*/ 84 h 226"/>
                <a:gd name="T48" fmla="*/ 0 w 434"/>
                <a:gd name="T49" fmla="*/ 108 h 226"/>
                <a:gd name="T50" fmla="*/ 0 w 434"/>
                <a:gd name="T51" fmla="*/ 118 h 226"/>
                <a:gd name="T52" fmla="*/ 3 w 434"/>
                <a:gd name="T53" fmla="*/ 139 h 226"/>
                <a:gd name="T54" fmla="*/ 8 w 434"/>
                <a:gd name="T55" fmla="*/ 159 h 226"/>
                <a:gd name="T56" fmla="*/ 19 w 434"/>
                <a:gd name="T57" fmla="*/ 178 h 226"/>
                <a:gd name="T58" fmla="*/ 32 w 434"/>
                <a:gd name="T59" fmla="*/ 194 h 226"/>
                <a:gd name="T60" fmla="*/ 48 w 434"/>
                <a:gd name="T61" fmla="*/ 207 h 226"/>
                <a:gd name="T62" fmla="*/ 65 w 434"/>
                <a:gd name="T63" fmla="*/ 216 h 226"/>
                <a:gd name="T64" fmla="*/ 87 w 434"/>
                <a:gd name="T65" fmla="*/ 223 h 226"/>
                <a:gd name="T66" fmla="*/ 108 w 434"/>
                <a:gd name="T67" fmla="*/ 226 h 226"/>
                <a:gd name="T68" fmla="*/ 326 w 434"/>
                <a:gd name="T69" fmla="*/ 226 h 226"/>
                <a:gd name="T70" fmla="*/ 347 w 434"/>
                <a:gd name="T71" fmla="*/ 223 h 226"/>
                <a:gd name="T72" fmla="*/ 367 w 434"/>
                <a:gd name="T73" fmla="*/ 216 h 226"/>
                <a:gd name="T74" fmla="*/ 386 w 434"/>
                <a:gd name="T75" fmla="*/ 207 h 226"/>
                <a:gd name="T76" fmla="*/ 402 w 434"/>
                <a:gd name="T77" fmla="*/ 194 h 226"/>
                <a:gd name="T78" fmla="*/ 415 w 434"/>
                <a:gd name="T79" fmla="*/ 178 h 226"/>
                <a:gd name="T80" fmla="*/ 424 w 434"/>
                <a:gd name="T81" fmla="*/ 159 h 226"/>
                <a:gd name="T82" fmla="*/ 431 w 434"/>
                <a:gd name="T83" fmla="*/ 139 h 226"/>
                <a:gd name="T84" fmla="*/ 434 w 434"/>
                <a:gd name="T85" fmla="*/ 118 h 226"/>
                <a:gd name="T86" fmla="*/ 434 w 434"/>
                <a:gd name="T87" fmla="*/ 108 h 226"/>
                <a:gd name="T88" fmla="*/ 431 w 434"/>
                <a:gd name="T89" fmla="*/ 87 h 226"/>
                <a:gd name="T90" fmla="*/ 424 w 434"/>
                <a:gd name="T91" fmla="*/ 65 h 226"/>
                <a:gd name="T92" fmla="*/ 415 w 434"/>
                <a:gd name="T93" fmla="*/ 48 h 226"/>
                <a:gd name="T94" fmla="*/ 402 w 434"/>
                <a:gd name="T95" fmla="*/ 32 h 226"/>
                <a:gd name="T96" fmla="*/ 386 w 434"/>
                <a:gd name="T97" fmla="*/ 19 h 226"/>
                <a:gd name="T98" fmla="*/ 367 w 434"/>
                <a:gd name="T99" fmla="*/ 8 h 226"/>
                <a:gd name="T100" fmla="*/ 347 w 434"/>
                <a:gd name="T101" fmla="*/ 3 h 226"/>
                <a:gd name="T102" fmla="*/ 326 w 434"/>
                <a:gd name="T10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4" h="226">
                  <a:moveTo>
                    <a:pt x="326" y="0"/>
                  </a:moveTo>
                  <a:lnTo>
                    <a:pt x="136" y="0"/>
                  </a:lnTo>
                  <a:lnTo>
                    <a:pt x="136" y="0"/>
                  </a:lnTo>
                  <a:lnTo>
                    <a:pt x="153" y="13"/>
                  </a:lnTo>
                  <a:lnTo>
                    <a:pt x="161" y="20"/>
                  </a:lnTo>
                  <a:lnTo>
                    <a:pt x="168" y="28"/>
                  </a:lnTo>
                  <a:lnTo>
                    <a:pt x="175" y="36"/>
                  </a:lnTo>
                  <a:lnTo>
                    <a:pt x="181" y="45"/>
                  </a:lnTo>
                  <a:lnTo>
                    <a:pt x="187" y="56"/>
                  </a:lnTo>
                  <a:lnTo>
                    <a:pt x="191" y="67"/>
                  </a:lnTo>
                  <a:lnTo>
                    <a:pt x="326" y="67"/>
                  </a:lnTo>
                  <a:lnTo>
                    <a:pt x="326" y="67"/>
                  </a:lnTo>
                  <a:lnTo>
                    <a:pt x="334" y="67"/>
                  </a:lnTo>
                  <a:lnTo>
                    <a:pt x="342" y="69"/>
                  </a:lnTo>
                  <a:lnTo>
                    <a:pt x="348" y="73"/>
                  </a:lnTo>
                  <a:lnTo>
                    <a:pt x="355" y="79"/>
                  </a:lnTo>
                  <a:lnTo>
                    <a:pt x="360" y="84"/>
                  </a:lnTo>
                  <a:lnTo>
                    <a:pt x="364" y="92"/>
                  </a:lnTo>
                  <a:lnTo>
                    <a:pt x="367" y="100"/>
                  </a:lnTo>
                  <a:lnTo>
                    <a:pt x="367" y="108"/>
                  </a:lnTo>
                  <a:lnTo>
                    <a:pt x="367" y="118"/>
                  </a:lnTo>
                  <a:lnTo>
                    <a:pt x="367" y="118"/>
                  </a:lnTo>
                  <a:lnTo>
                    <a:pt x="367" y="126"/>
                  </a:lnTo>
                  <a:lnTo>
                    <a:pt x="364" y="134"/>
                  </a:lnTo>
                  <a:lnTo>
                    <a:pt x="360" y="140"/>
                  </a:lnTo>
                  <a:lnTo>
                    <a:pt x="355" y="147"/>
                  </a:lnTo>
                  <a:lnTo>
                    <a:pt x="348" y="152"/>
                  </a:lnTo>
                  <a:lnTo>
                    <a:pt x="342" y="156"/>
                  </a:lnTo>
                  <a:lnTo>
                    <a:pt x="334" y="158"/>
                  </a:lnTo>
                  <a:lnTo>
                    <a:pt x="326" y="159"/>
                  </a:lnTo>
                  <a:lnTo>
                    <a:pt x="108" y="159"/>
                  </a:lnTo>
                  <a:lnTo>
                    <a:pt x="108" y="159"/>
                  </a:lnTo>
                  <a:lnTo>
                    <a:pt x="100" y="158"/>
                  </a:lnTo>
                  <a:lnTo>
                    <a:pt x="92" y="156"/>
                  </a:lnTo>
                  <a:lnTo>
                    <a:pt x="84" y="152"/>
                  </a:lnTo>
                  <a:lnTo>
                    <a:pt x="79" y="147"/>
                  </a:lnTo>
                  <a:lnTo>
                    <a:pt x="73" y="140"/>
                  </a:lnTo>
                  <a:lnTo>
                    <a:pt x="69" y="134"/>
                  </a:lnTo>
                  <a:lnTo>
                    <a:pt x="67" y="126"/>
                  </a:lnTo>
                  <a:lnTo>
                    <a:pt x="67" y="118"/>
                  </a:lnTo>
                  <a:lnTo>
                    <a:pt x="67" y="108"/>
                  </a:lnTo>
                  <a:lnTo>
                    <a:pt x="67" y="108"/>
                  </a:lnTo>
                  <a:lnTo>
                    <a:pt x="67" y="101"/>
                  </a:lnTo>
                  <a:lnTo>
                    <a:pt x="68" y="95"/>
                  </a:lnTo>
                  <a:lnTo>
                    <a:pt x="71" y="89"/>
                  </a:lnTo>
                  <a:lnTo>
                    <a:pt x="75" y="84"/>
                  </a:lnTo>
                  <a:lnTo>
                    <a:pt x="3" y="84"/>
                  </a:lnTo>
                  <a:lnTo>
                    <a:pt x="3" y="84"/>
                  </a:lnTo>
                  <a:lnTo>
                    <a:pt x="1" y="96"/>
                  </a:lnTo>
                  <a:lnTo>
                    <a:pt x="0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1" y="128"/>
                  </a:lnTo>
                  <a:lnTo>
                    <a:pt x="3" y="139"/>
                  </a:lnTo>
                  <a:lnTo>
                    <a:pt x="5" y="150"/>
                  </a:lnTo>
                  <a:lnTo>
                    <a:pt x="8" y="159"/>
                  </a:lnTo>
                  <a:lnTo>
                    <a:pt x="13" y="168"/>
                  </a:lnTo>
                  <a:lnTo>
                    <a:pt x="19" y="178"/>
                  </a:lnTo>
                  <a:lnTo>
                    <a:pt x="25" y="186"/>
                  </a:lnTo>
                  <a:lnTo>
                    <a:pt x="32" y="194"/>
                  </a:lnTo>
                  <a:lnTo>
                    <a:pt x="40" y="200"/>
                  </a:lnTo>
                  <a:lnTo>
                    <a:pt x="48" y="207"/>
                  </a:lnTo>
                  <a:lnTo>
                    <a:pt x="56" y="212"/>
                  </a:lnTo>
                  <a:lnTo>
                    <a:pt x="65" y="216"/>
                  </a:lnTo>
                  <a:lnTo>
                    <a:pt x="76" y="220"/>
                  </a:lnTo>
                  <a:lnTo>
                    <a:pt x="87" y="223"/>
                  </a:lnTo>
                  <a:lnTo>
                    <a:pt x="97" y="224"/>
                  </a:lnTo>
                  <a:lnTo>
                    <a:pt x="108" y="226"/>
                  </a:lnTo>
                  <a:lnTo>
                    <a:pt x="326" y="226"/>
                  </a:lnTo>
                  <a:lnTo>
                    <a:pt x="326" y="226"/>
                  </a:lnTo>
                  <a:lnTo>
                    <a:pt x="336" y="224"/>
                  </a:lnTo>
                  <a:lnTo>
                    <a:pt x="347" y="223"/>
                  </a:lnTo>
                  <a:lnTo>
                    <a:pt x="358" y="220"/>
                  </a:lnTo>
                  <a:lnTo>
                    <a:pt x="367" y="216"/>
                  </a:lnTo>
                  <a:lnTo>
                    <a:pt x="376" y="212"/>
                  </a:lnTo>
                  <a:lnTo>
                    <a:pt x="386" y="207"/>
                  </a:lnTo>
                  <a:lnTo>
                    <a:pt x="394" y="200"/>
                  </a:lnTo>
                  <a:lnTo>
                    <a:pt x="402" y="194"/>
                  </a:lnTo>
                  <a:lnTo>
                    <a:pt x="408" y="186"/>
                  </a:lnTo>
                  <a:lnTo>
                    <a:pt x="415" y="178"/>
                  </a:lnTo>
                  <a:lnTo>
                    <a:pt x="420" y="168"/>
                  </a:lnTo>
                  <a:lnTo>
                    <a:pt x="424" y="159"/>
                  </a:lnTo>
                  <a:lnTo>
                    <a:pt x="428" y="150"/>
                  </a:lnTo>
                  <a:lnTo>
                    <a:pt x="431" y="139"/>
                  </a:lnTo>
                  <a:lnTo>
                    <a:pt x="432" y="128"/>
                  </a:lnTo>
                  <a:lnTo>
                    <a:pt x="434" y="118"/>
                  </a:lnTo>
                  <a:lnTo>
                    <a:pt x="434" y="108"/>
                  </a:lnTo>
                  <a:lnTo>
                    <a:pt x="434" y="108"/>
                  </a:lnTo>
                  <a:lnTo>
                    <a:pt x="432" y="97"/>
                  </a:lnTo>
                  <a:lnTo>
                    <a:pt x="431" y="87"/>
                  </a:lnTo>
                  <a:lnTo>
                    <a:pt x="428" y="76"/>
                  </a:lnTo>
                  <a:lnTo>
                    <a:pt x="424" y="65"/>
                  </a:lnTo>
                  <a:lnTo>
                    <a:pt x="420" y="56"/>
                  </a:lnTo>
                  <a:lnTo>
                    <a:pt x="415" y="48"/>
                  </a:lnTo>
                  <a:lnTo>
                    <a:pt x="408" y="39"/>
                  </a:lnTo>
                  <a:lnTo>
                    <a:pt x="402" y="32"/>
                  </a:lnTo>
                  <a:lnTo>
                    <a:pt x="394" y="25"/>
                  </a:lnTo>
                  <a:lnTo>
                    <a:pt x="386" y="19"/>
                  </a:lnTo>
                  <a:lnTo>
                    <a:pt x="376" y="13"/>
                  </a:lnTo>
                  <a:lnTo>
                    <a:pt x="367" y="8"/>
                  </a:lnTo>
                  <a:lnTo>
                    <a:pt x="358" y="5"/>
                  </a:lnTo>
                  <a:lnTo>
                    <a:pt x="347" y="3"/>
                  </a:lnTo>
                  <a:lnTo>
                    <a:pt x="336" y="0"/>
                  </a:lnTo>
                  <a:lnTo>
                    <a:pt x="326" y="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2" name="组合 101"/>
          <p:cNvGrpSpPr/>
          <p:nvPr/>
        </p:nvGrpSpPr>
        <p:grpSpPr>
          <a:xfrm>
            <a:off x="2228537" y="776690"/>
            <a:ext cx="911915" cy="960438"/>
            <a:chOff x="3081338" y="4806950"/>
            <a:chExt cx="1879600" cy="1979613"/>
          </a:xfrm>
        </p:grpSpPr>
        <p:sp>
          <p:nvSpPr>
            <p:cNvPr id="103" name="Freeform 250"/>
            <p:cNvSpPr>
              <a:spLocks/>
            </p:cNvSpPr>
            <p:nvPr/>
          </p:nvSpPr>
          <p:spPr bwMode="auto">
            <a:xfrm>
              <a:off x="4473576" y="5588000"/>
              <a:ext cx="114300" cy="425450"/>
            </a:xfrm>
            <a:custGeom>
              <a:avLst/>
              <a:gdLst>
                <a:gd name="T0" fmla="*/ 90 w 142"/>
                <a:gd name="T1" fmla="*/ 490 h 536"/>
                <a:gd name="T2" fmla="*/ 90 w 142"/>
                <a:gd name="T3" fmla="*/ 490 h 536"/>
                <a:gd name="T4" fmla="*/ 90 w 142"/>
                <a:gd name="T5" fmla="*/ 499 h 536"/>
                <a:gd name="T6" fmla="*/ 86 w 142"/>
                <a:gd name="T7" fmla="*/ 507 h 536"/>
                <a:gd name="T8" fmla="*/ 83 w 142"/>
                <a:gd name="T9" fmla="*/ 515 h 536"/>
                <a:gd name="T10" fmla="*/ 78 w 142"/>
                <a:gd name="T11" fmla="*/ 522 h 536"/>
                <a:gd name="T12" fmla="*/ 71 w 142"/>
                <a:gd name="T13" fmla="*/ 527 h 536"/>
                <a:gd name="T14" fmla="*/ 62 w 142"/>
                <a:gd name="T15" fmla="*/ 532 h 536"/>
                <a:gd name="T16" fmla="*/ 54 w 142"/>
                <a:gd name="T17" fmla="*/ 534 h 536"/>
                <a:gd name="T18" fmla="*/ 44 w 142"/>
                <a:gd name="T19" fmla="*/ 536 h 536"/>
                <a:gd name="T20" fmla="*/ 44 w 142"/>
                <a:gd name="T21" fmla="*/ 536 h 536"/>
                <a:gd name="T22" fmla="*/ 44 w 142"/>
                <a:gd name="T23" fmla="*/ 536 h 536"/>
                <a:gd name="T24" fmla="*/ 35 w 142"/>
                <a:gd name="T25" fmla="*/ 534 h 536"/>
                <a:gd name="T26" fmla="*/ 27 w 142"/>
                <a:gd name="T27" fmla="*/ 532 h 536"/>
                <a:gd name="T28" fmla="*/ 18 w 142"/>
                <a:gd name="T29" fmla="*/ 527 h 536"/>
                <a:gd name="T30" fmla="*/ 12 w 142"/>
                <a:gd name="T31" fmla="*/ 522 h 536"/>
                <a:gd name="T32" fmla="*/ 7 w 142"/>
                <a:gd name="T33" fmla="*/ 515 h 536"/>
                <a:gd name="T34" fmla="*/ 3 w 142"/>
                <a:gd name="T35" fmla="*/ 507 h 536"/>
                <a:gd name="T36" fmla="*/ 0 w 142"/>
                <a:gd name="T37" fmla="*/ 499 h 536"/>
                <a:gd name="T38" fmla="*/ 0 w 142"/>
                <a:gd name="T39" fmla="*/ 490 h 536"/>
                <a:gd name="T40" fmla="*/ 52 w 142"/>
                <a:gd name="T41" fmla="*/ 46 h 536"/>
                <a:gd name="T42" fmla="*/ 52 w 142"/>
                <a:gd name="T43" fmla="*/ 46 h 536"/>
                <a:gd name="T44" fmla="*/ 52 w 142"/>
                <a:gd name="T45" fmla="*/ 38 h 536"/>
                <a:gd name="T46" fmla="*/ 56 w 142"/>
                <a:gd name="T47" fmla="*/ 29 h 536"/>
                <a:gd name="T48" fmla="*/ 59 w 142"/>
                <a:gd name="T49" fmla="*/ 21 h 536"/>
                <a:gd name="T50" fmla="*/ 66 w 142"/>
                <a:gd name="T51" fmla="*/ 14 h 536"/>
                <a:gd name="T52" fmla="*/ 71 w 142"/>
                <a:gd name="T53" fmla="*/ 9 h 536"/>
                <a:gd name="T54" fmla="*/ 79 w 142"/>
                <a:gd name="T55" fmla="*/ 5 h 536"/>
                <a:gd name="T56" fmla="*/ 88 w 142"/>
                <a:gd name="T57" fmla="*/ 2 h 536"/>
                <a:gd name="T58" fmla="*/ 96 w 142"/>
                <a:gd name="T59" fmla="*/ 0 h 536"/>
                <a:gd name="T60" fmla="*/ 96 w 142"/>
                <a:gd name="T61" fmla="*/ 0 h 536"/>
                <a:gd name="T62" fmla="*/ 96 w 142"/>
                <a:gd name="T63" fmla="*/ 0 h 536"/>
                <a:gd name="T64" fmla="*/ 107 w 142"/>
                <a:gd name="T65" fmla="*/ 2 h 536"/>
                <a:gd name="T66" fmla="*/ 115 w 142"/>
                <a:gd name="T67" fmla="*/ 5 h 536"/>
                <a:gd name="T68" fmla="*/ 123 w 142"/>
                <a:gd name="T69" fmla="*/ 9 h 536"/>
                <a:gd name="T70" fmla="*/ 130 w 142"/>
                <a:gd name="T71" fmla="*/ 14 h 536"/>
                <a:gd name="T72" fmla="*/ 135 w 142"/>
                <a:gd name="T73" fmla="*/ 21 h 536"/>
                <a:gd name="T74" fmla="*/ 139 w 142"/>
                <a:gd name="T75" fmla="*/ 29 h 536"/>
                <a:gd name="T76" fmla="*/ 142 w 142"/>
                <a:gd name="T77" fmla="*/ 38 h 536"/>
                <a:gd name="T78" fmla="*/ 142 w 142"/>
                <a:gd name="T79" fmla="*/ 46 h 536"/>
                <a:gd name="T80" fmla="*/ 90 w 142"/>
                <a:gd name="T81" fmla="*/ 49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2" h="536">
                  <a:moveTo>
                    <a:pt x="90" y="490"/>
                  </a:moveTo>
                  <a:lnTo>
                    <a:pt x="90" y="490"/>
                  </a:lnTo>
                  <a:lnTo>
                    <a:pt x="90" y="499"/>
                  </a:lnTo>
                  <a:lnTo>
                    <a:pt x="86" y="507"/>
                  </a:lnTo>
                  <a:lnTo>
                    <a:pt x="83" y="515"/>
                  </a:lnTo>
                  <a:lnTo>
                    <a:pt x="78" y="522"/>
                  </a:lnTo>
                  <a:lnTo>
                    <a:pt x="71" y="527"/>
                  </a:lnTo>
                  <a:lnTo>
                    <a:pt x="62" y="532"/>
                  </a:lnTo>
                  <a:lnTo>
                    <a:pt x="54" y="534"/>
                  </a:lnTo>
                  <a:lnTo>
                    <a:pt x="44" y="536"/>
                  </a:lnTo>
                  <a:lnTo>
                    <a:pt x="44" y="536"/>
                  </a:lnTo>
                  <a:lnTo>
                    <a:pt x="44" y="536"/>
                  </a:lnTo>
                  <a:lnTo>
                    <a:pt x="35" y="534"/>
                  </a:lnTo>
                  <a:lnTo>
                    <a:pt x="27" y="532"/>
                  </a:lnTo>
                  <a:lnTo>
                    <a:pt x="18" y="527"/>
                  </a:lnTo>
                  <a:lnTo>
                    <a:pt x="12" y="522"/>
                  </a:lnTo>
                  <a:lnTo>
                    <a:pt x="7" y="515"/>
                  </a:lnTo>
                  <a:lnTo>
                    <a:pt x="3" y="507"/>
                  </a:lnTo>
                  <a:lnTo>
                    <a:pt x="0" y="499"/>
                  </a:lnTo>
                  <a:lnTo>
                    <a:pt x="0" y="490"/>
                  </a:lnTo>
                  <a:lnTo>
                    <a:pt x="52" y="46"/>
                  </a:lnTo>
                  <a:lnTo>
                    <a:pt x="52" y="46"/>
                  </a:lnTo>
                  <a:lnTo>
                    <a:pt x="52" y="38"/>
                  </a:lnTo>
                  <a:lnTo>
                    <a:pt x="56" y="29"/>
                  </a:lnTo>
                  <a:lnTo>
                    <a:pt x="59" y="21"/>
                  </a:lnTo>
                  <a:lnTo>
                    <a:pt x="66" y="14"/>
                  </a:lnTo>
                  <a:lnTo>
                    <a:pt x="71" y="9"/>
                  </a:lnTo>
                  <a:lnTo>
                    <a:pt x="79" y="5"/>
                  </a:lnTo>
                  <a:lnTo>
                    <a:pt x="88" y="2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7" y="2"/>
                  </a:lnTo>
                  <a:lnTo>
                    <a:pt x="115" y="5"/>
                  </a:lnTo>
                  <a:lnTo>
                    <a:pt x="123" y="9"/>
                  </a:lnTo>
                  <a:lnTo>
                    <a:pt x="130" y="14"/>
                  </a:lnTo>
                  <a:lnTo>
                    <a:pt x="135" y="21"/>
                  </a:lnTo>
                  <a:lnTo>
                    <a:pt x="139" y="29"/>
                  </a:lnTo>
                  <a:lnTo>
                    <a:pt x="142" y="38"/>
                  </a:lnTo>
                  <a:lnTo>
                    <a:pt x="142" y="46"/>
                  </a:lnTo>
                  <a:lnTo>
                    <a:pt x="90" y="490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51"/>
            <p:cNvSpPr>
              <a:spLocks/>
            </p:cNvSpPr>
            <p:nvPr/>
          </p:nvSpPr>
          <p:spPr bwMode="auto">
            <a:xfrm>
              <a:off x="4808538" y="5588000"/>
              <a:ext cx="114300" cy="425450"/>
            </a:xfrm>
            <a:custGeom>
              <a:avLst/>
              <a:gdLst>
                <a:gd name="T0" fmla="*/ 144 w 144"/>
                <a:gd name="T1" fmla="*/ 490 h 536"/>
                <a:gd name="T2" fmla="*/ 144 w 144"/>
                <a:gd name="T3" fmla="*/ 490 h 536"/>
                <a:gd name="T4" fmla="*/ 142 w 144"/>
                <a:gd name="T5" fmla="*/ 499 h 536"/>
                <a:gd name="T6" fmla="*/ 140 w 144"/>
                <a:gd name="T7" fmla="*/ 507 h 536"/>
                <a:gd name="T8" fmla="*/ 135 w 144"/>
                <a:gd name="T9" fmla="*/ 515 h 536"/>
                <a:gd name="T10" fmla="*/ 130 w 144"/>
                <a:gd name="T11" fmla="*/ 522 h 536"/>
                <a:gd name="T12" fmla="*/ 123 w 144"/>
                <a:gd name="T13" fmla="*/ 527 h 536"/>
                <a:gd name="T14" fmla="*/ 115 w 144"/>
                <a:gd name="T15" fmla="*/ 532 h 536"/>
                <a:gd name="T16" fmla="*/ 106 w 144"/>
                <a:gd name="T17" fmla="*/ 534 h 536"/>
                <a:gd name="T18" fmla="*/ 98 w 144"/>
                <a:gd name="T19" fmla="*/ 536 h 536"/>
                <a:gd name="T20" fmla="*/ 98 w 144"/>
                <a:gd name="T21" fmla="*/ 536 h 536"/>
                <a:gd name="T22" fmla="*/ 98 w 144"/>
                <a:gd name="T23" fmla="*/ 536 h 536"/>
                <a:gd name="T24" fmla="*/ 88 w 144"/>
                <a:gd name="T25" fmla="*/ 534 h 536"/>
                <a:gd name="T26" fmla="*/ 79 w 144"/>
                <a:gd name="T27" fmla="*/ 532 h 536"/>
                <a:gd name="T28" fmla="*/ 72 w 144"/>
                <a:gd name="T29" fmla="*/ 527 h 536"/>
                <a:gd name="T30" fmla="*/ 66 w 144"/>
                <a:gd name="T31" fmla="*/ 522 h 536"/>
                <a:gd name="T32" fmla="*/ 59 w 144"/>
                <a:gd name="T33" fmla="*/ 515 h 536"/>
                <a:gd name="T34" fmla="*/ 55 w 144"/>
                <a:gd name="T35" fmla="*/ 507 h 536"/>
                <a:gd name="T36" fmla="*/ 52 w 144"/>
                <a:gd name="T37" fmla="*/ 499 h 536"/>
                <a:gd name="T38" fmla="*/ 52 w 144"/>
                <a:gd name="T39" fmla="*/ 490 h 536"/>
                <a:gd name="T40" fmla="*/ 0 w 144"/>
                <a:gd name="T41" fmla="*/ 46 h 536"/>
                <a:gd name="T42" fmla="*/ 0 w 144"/>
                <a:gd name="T43" fmla="*/ 46 h 536"/>
                <a:gd name="T44" fmla="*/ 0 w 144"/>
                <a:gd name="T45" fmla="*/ 38 h 536"/>
                <a:gd name="T46" fmla="*/ 3 w 144"/>
                <a:gd name="T47" fmla="*/ 29 h 536"/>
                <a:gd name="T48" fmla="*/ 6 w 144"/>
                <a:gd name="T49" fmla="*/ 21 h 536"/>
                <a:gd name="T50" fmla="*/ 13 w 144"/>
                <a:gd name="T51" fmla="*/ 14 h 536"/>
                <a:gd name="T52" fmla="*/ 20 w 144"/>
                <a:gd name="T53" fmla="*/ 9 h 536"/>
                <a:gd name="T54" fmla="*/ 27 w 144"/>
                <a:gd name="T55" fmla="*/ 5 h 536"/>
                <a:gd name="T56" fmla="*/ 35 w 144"/>
                <a:gd name="T57" fmla="*/ 2 h 536"/>
                <a:gd name="T58" fmla="*/ 45 w 144"/>
                <a:gd name="T59" fmla="*/ 0 h 536"/>
                <a:gd name="T60" fmla="*/ 45 w 144"/>
                <a:gd name="T61" fmla="*/ 0 h 536"/>
                <a:gd name="T62" fmla="*/ 45 w 144"/>
                <a:gd name="T63" fmla="*/ 0 h 536"/>
                <a:gd name="T64" fmla="*/ 54 w 144"/>
                <a:gd name="T65" fmla="*/ 2 h 536"/>
                <a:gd name="T66" fmla="*/ 62 w 144"/>
                <a:gd name="T67" fmla="*/ 5 h 536"/>
                <a:gd name="T68" fmla="*/ 71 w 144"/>
                <a:gd name="T69" fmla="*/ 9 h 536"/>
                <a:gd name="T70" fmla="*/ 78 w 144"/>
                <a:gd name="T71" fmla="*/ 14 h 536"/>
                <a:gd name="T72" fmla="*/ 83 w 144"/>
                <a:gd name="T73" fmla="*/ 21 h 536"/>
                <a:gd name="T74" fmla="*/ 88 w 144"/>
                <a:gd name="T75" fmla="*/ 29 h 536"/>
                <a:gd name="T76" fmla="*/ 89 w 144"/>
                <a:gd name="T77" fmla="*/ 38 h 536"/>
                <a:gd name="T78" fmla="*/ 91 w 144"/>
                <a:gd name="T79" fmla="*/ 46 h 536"/>
                <a:gd name="T80" fmla="*/ 144 w 144"/>
                <a:gd name="T81" fmla="*/ 490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4" h="536">
                  <a:moveTo>
                    <a:pt x="144" y="490"/>
                  </a:moveTo>
                  <a:lnTo>
                    <a:pt x="144" y="490"/>
                  </a:lnTo>
                  <a:lnTo>
                    <a:pt x="142" y="499"/>
                  </a:lnTo>
                  <a:lnTo>
                    <a:pt x="140" y="507"/>
                  </a:lnTo>
                  <a:lnTo>
                    <a:pt x="135" y="515"/>
                  </a:lnTo>
                  <a:lnTo>
                    <a:pt x="130" y="522"/>
                  </a:lnTo>
                  <a:lnTo>
                    <a:pt x="123" y="527"/>
                  </a:lnTo>
                  <a:lnTo>
                    <a:pt x="115" y="532"/>
                  </a:lnTo>
                  <a:lnTo>
                    <a:pt x="106" y="534"/>
                  </a:lnTo>
                  <a:lnTo>
                    <a:pt x="98" y="536"/>
                  </a:lnTo>
                  <a:lnTo>
                    <a:pt x="98" y="536"/>
                  </a:lnTo>
                  <a:lnTo>
                    <a:pt x="98" y="536"/>
                  </a:lnTo>
                  <a:lnTo>
                    <a:pt x="88" y="534"/>
                  </a:lnTo>
                  <a:lnTo>
                    <a:pt x="79" y="532"/>
                  </a:lnTo>
                  <a:lnTo>
                    <a:pt x="72" y="527"/>
                  </a:lnTo>
                  <a:lnTo>
                    <a:pt x="66" y="522"/>
                  </a:lnTo>
                  <a:lnTo>
                    <a:pt x="59" y="515"/>
                  </a:lnTo>
                  <a:lnTo>
                    <a:pt x="55" y="507"/>
                  </a:lnTo>
                  <a:lnTo>
                    <a:pt x="52" y="499"/>
                  </a:lnTo>
                  <a:lnTo>
                    <a:pt x="52" y="490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38"/>
                  </a:lnTo>
                  <a:lnTo>
                    <a:pt x="3" y="29"/>
                  </a:lnTo>
                  <a:lnTo>
                    <a:pt x="6" y="21"/>
                  </a:lnTo>
                  <a:lnTo>
                    <a:pt x="13" y="14"/>
                  </a:lnTo>
                  <a:lnTo>
                    <a:pt x="20" y="9"/>
                  </a:lnTo>
                  <a:lnTo>
                    <a:pt x="27" y="5"/>
                  </a:lnTo>
                  <a:lnTo>
                    <a:pt x="35" y="2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2"/>
                  </a:lnTo>
                  <a:lnTo>
                    <a:pt x="62" y="5"/>
                  </a:lnTo>
                  <a:lnTo>
                    <a:pt x="71" y="9"/>
                  </a:lnTo>
                  <a:lnTo>
                    <a:pt x="78" y="14"/>
                  </a:lnTo>
                  <a:lnTo>
                    <a:pt x="83" y="21"/>
                  </a:lnTo>
                  <a:lnTo>
                    <a:pt x="88" y="29"/>
                  </a:lnTo>
                  <a:lnTo>
                    <a:pt x="89" y="38"/>
                  </a:lnTo>
                  <a:lnTo>
                    <a:pt x="91" y="46"/>
                  </a:lnTo>
                  <a:lnTo>
                    <a:pt x="144" y="490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52"/>
            <p:cNvSpPr>
              <a:spLocks/>
            </p:cNvSpPr>
            <p:nvPr/>
          </p:nvSpPr>
          <p:spPr bwMode="auto">
            <a:xfrm>
              <a:off x="4591051" y="5340350"/>
              <a:ext cx="214313" cy="214313"/>
            </a:xfrm>
            <a:custGeom>
              <a:avLst/>
              <a:gdLst>
                <a:gd name="T0" fmla="*/ 134 w 270"/>
                <a:gd name="T1" fmla="*/ 269 h 269"/>
                <a:gd name="T2" fmla="*/ 161 w 270"/>
                <a:gd name="T3" fmla="*/ 267 h 269"/>
                <a:gd name="T4" fmla="*/ 187 w 270"/>
                <a:gd name="T5" fmla="*/ 259 h 269"/>
                <a:gd name="T6" fmla="*/ 209 w 270"/>
                <a:gd name="T7" fmla="*/ 247 h 269"/>
                <a:gd name="T8" fmla="*/ 229 w 270"/>
                <a:gd name="T9" fmla="*/ 230 h 269"/>
                <a:gd name="T10" fmla="*/ 246 w 270"/>
                <a:gd name="T11" fmla="*/ 210 h 269"/>
                <a:gd name="T12" fmla="*/ 258 w 270"/>
                <a:gd name="T13" fmla="*/ 188 h 269"/>
                <a:gd name="T14" fmla="*/ 266 w 270"/>
                <a:gd name="T15" fmla="*/ 162 h 269"/>
                <a:gd name="T16" fmla="*/ 270 w 270"/>
                <a:gd name="T17" fmla="*/ 135 h 269"/>
                <a:gd name="T18" fmla="*/ 268 w 270"/>
                <a:gd name="T19" fmla="*/ 122 h 269"/>
                <a:gd name="T20" fmla="*/ 263 w 270"/>
                <a:gd name="T21" fmla="*/ 95 h 269"/>
                <a:gd name="T22" fmla="*/ 253 w 270"/>
                <a:gd name="T23" fmla="*/ 71 h 269"/>
                <a:gd name="T24" fmla="*/ 237 w 270"/>
                <a:gd name="T25" fmla="*/ 49 h 269"/>
                <a:gd name="T26" fmla="*/ 220 w 270"/>
                <a:gd name="T27" fmla="*/ 30 h 269"/>
                <a:gd name="T28" fmla="*/ 198 w 270"/>
                <a:gd name="T29" fmla="*/ 17 h 269"/>
                <a:gd name="T30" fmla="*/ 175 w 270"/>
                <a:gd name="T31" fmla="*/ 6 h 269"/>
                <a:gd name="T32" fmla="*/ 148 w 270"/>
                <a:gd name="T33" fmla="*/ 1 h 269"/>
                <a:gd name="T34" fmla="*/ 134 w 270"/>
                <a:gd name="T35" fmla="*/ 0 h 269"/>
                <a:gd name="T36" fmla="*/ 107 w 270"/>
                <a:gd name="T37" fmla="*/ 3 h 269"/>
                <a:gd name="T38" fmla="*/ 81 w 270"/>
                <a:gd name="T39" fmla="*/ 10 h 269"/>
                <a:gd name="T40" fmla="*/ 59 w 270"/>
                <a:gd name="T41" fmla="*/ 23 h 269"/>
                <a:gd name="T42" fmla="*/ 39 w 270"/>
                <a:gd name="T43" fmla="*/ 39 h 269"/>
                <a:gd name="T44" fmla="*/ 22 w 270"/>
                <a:gd name="T45" fmla="*/ 59 h 269"/>
                <a:gd name="T46" fmla="*/ 10 w 270"/>
                <a:gd name="T47" fmla="*/ 83 h 269"/>
                <a:gd name="T48" fmla="*/ 2 w 270"/>
                <a:gd name="T49" fmla="*/ 108 h 269"/>
                <a:gd name="T50" fmla="*/ 0 w 270"/>
                <a:gd name="T51" fmla="*/ 135 h 269"/>
                <a:gd name="T52" fmla="*/ 0 w 270"/>
                <a:gd name="T53" fmla="*/ 149 h 269"/>
                <a:gd name="T54" fmla="*/ 5 w 270"/>
                <a:gd name="T55" fmla="*/ 174 h 269"/>
                <a:gd name="T56" fmla="*/ 15 w 270"/>
                <a:gd name="T57" fmla="*/ 200 h 269"/>
                <a:gd name="T58" fmla="*/ 31 w 270"/>
                <a:gd name="T59" fmla="*/ 220 h 269"/>
                <a:gd name="T60" fmla="*/ 48 w 270"/>
                <a:gd name="T61" fmla="*/ 239 h 269"/>
                <a:gd name="T62" fmla="*/ 70 w 270"/>
                <a:gd name="T63" fmla="*/ 254 h 269"/>
                <a:gd name="T64" fmla="*/ 93 w 270"/>
                <a:gd name="T65" fmla="*/ 264 h 269"/>
                <a:gd name="T66" fmla="*/ 120 w 270"/>
                <a:gd name="T67" fmla="*/ 269 h 269"/>
                <a:gd name="T68" fmla="*/ 134 w 270"/>
                <a:gd name="T69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0" h="269">
                  <a:moveTo>
                    <a:pt x="134" y="269"/>
                  </a:moveTo>
                  <a:lnTo>
                    <a:pt x="134" y="269"/>
                  </a:lnTo>
                  <a:lnTo>
                    <a:pt x="148" y="269"/>
                  </a:lnTo>
                  <a:lnTo>
                    <a:pt x="161" y="267"/>
                  </a:lnTo>
                  <a:lnTo>
                    <a:pt x="175" y="264"/>
                  </a:lnTo>
                  <a:lnTo>
                    <a:pt x="187" y="259"/>
                  </a:lnTo>
                  <a:lnTo>
                    <a:pt x="198" y="254"/>
                  </a:lnTo>
                  <a:lnTo>
                    <a:pt x="209" y="247"/>
                  </a:lnTo>
                  <a:lnTo>
                    <a:pt x="220" y="239"/>
                  </a:lnTo>
                  <a:lnTo>
                    <a:pt x="229" y="230"/>
                  </a:lnTo>
                  <a:lnTo>
                    <a:pt x="237" y="220"/>
                  </a:lnTo>
                  <a:lnTo>
                    <a:pt x="246" y="210"/>
                  </a:lnTo>
                  <a:lnTo>
                    <a:pt x="253" y="200"/>
                  </a:lnTo>
                  <a:lnTo>
                    <a:pt x="258" y="188"/>
                  </a:lnTo>
                  <a:lnTo>
                    <a:pt x="263" y="174"/>
                  </a:lnTo>
                  <a:lnTo>
                    <a:pt x="266" y="162"/>
                  </a:lnTo>
                  <a:lnTo>
                    <a:pt x="268" y="149"/>
                  </a:lnTo>
                  <a:lnTo>
                    <a:pt x="270" y="135"/>
                  </a:lnTo>
                  <a:lnTo>
                    <a:pt x="270" y="135"/>
                  </a:lnTo>
                  <a:lnTo>
                    <a:pt x="268" y="122"/>
                  </a:lnTo>
                  <a:lnTo>
                    <a:pt x="266" y="108"/>
                  </a:lnTo>
                  <a:lnTo>
                    <a:pt x="263" y="95"/>
                  </a:lnTo>
                  <a:lnTo>
                    <a:pt x="258" y="83"/>
                  </a:lnTo>
                  <a:lnTo>
                    <a:pt x="253" y="71"/>
                  </a:lnTo>
                  <a:lnTo>
                    <a:pt x="246" y="59"/>
                  </a:lnTo>
                  <a:lnTo>
                    <a:pt x="237" y="49"/>
                  </a:lnTo>
                  <a:lnTo>
                    <a:pt x="229" y="39"/>
                  </a:lnTo>
                  <a:lnTo>
                    <a:pt x="220" y="30"/>
                  </a:lnTo>
                  <a:lnTo>
                    <a:pt x="209" y="23"/>
                  </a:lnTo>
                  <a:lnTo>
                    <a:pt x="198" y="17"/>
                  </a:lnTo>
                  <a:lnTo>
                    <a:pt x="187" y="10"/>
                  </a:lnTo>
                  <a:lnTo>
                    <a:pt x="175" y="6"/>
                  </a:lnTo>
                  <a:lnTo>
                    <a:pt x="161" y="3"/>
                  </a:lnTo>
                  <a:lnTo>
                    <a:pt x="148" y="1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20" y="1"/>
                  </a:lnTo>
                  <a:lnTo>
                    <a:pt x="107" y="3"/>
                  </a:lnTo>
                  <a:lnTo>
                    <a:pt x="93" y="6"/>
                  </a:lnTo>
                  <a:lnTo>
                    <a:pt x="81" y="10"/>
                  </a:lnTo>
                  <a:lnTo>
                    <a:pt x="70" y="17"/>
                  </a:lnTo>
                  <a:lnTo>
                    <a:pt x="59" y="23"/>
                  </a:lnTo>
                  <a:lnTo>
                    <a:pt x="48" y="30"/>
                  </a:lnTo>
                  <a:lnTo>
                    <a:pt x="39" y="39"/>
                  </a:lnTo>
                  <a:lnTo>
                    <a:pt x="31" y="49"/>
                  </a:lnTo>
                  <a:lnTo>
                    <a:pt x="22" y="59"/>
                  </a:lnTo>
                  <a:lnTo>
                    <a:pt x="15" y="71"/>
                  </a:lnTo>
                  <a:lnTo>
                    <a:pt x="10" y="83"/>
                  </a:lnTo>
                  <a:lnTo>
                    <a:pt x="5" y="95"/>
                  </a:lnTo>
                  <a:lnTo>
                    <a:pt x="2" y="108"/>
                  </a:lnTo>
                  <a:lnTo>
                    <a:pt x="0" y="122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49"/>
                  </a:lnTo>
                  <a:lnTo>
                    <a:pt x="2" y="162"/>
                  </a:lnTo>
                  <a:lnTo>
                    <a:pt x="5" y="174"/>
                  </a:lnTo>
                  <a:lnTo>
                    <a:pt x="10" y="188"/>
                  </a:lnTo>
                  <a:lnTo>
                    <a:pt x="15" y="200"/>
                  </a:lnTo>
                  <a:lnTo>
                    <a:pt x="22" y="210"/>
                  </a:lnTo>
                  <a:lnTo>
                    <a:pt x="31" y="220"/>
                  </a:lnTo>
                  <a:lnTo>
                    <a:pt x="39" y="230"/>
                  </a:lnTo>
                  <a:lnTo>
                    <a:pt x="48" y="239"/>
                  </a:lnTo>
                  <a:lnTo>
                    <a:pt x="59" y="247"/>
                  </a:lnTo>
                  <a:lnTo>
                    <a:pt x="70" y="254"/>
                  </a:lnTo>
                  <a:lnTo>
                    <a:pt x="81" y="259"/>
                  </a:lnTo>
                  <a:lnTo>
                    <a:pt x="93" y="264"/>
                  </a:lnTo>
                  <a:lnTo>
                    <a:pt x="107" y="267"/>
                  </a:lnTo>
                  <a:lnTo>
                    <a:pt x="120" y="269"/>
                  </a:lnTo>
                  <a:lnTo>
                    <a:pt x="134" y="269"/>
                  </a:lnTo>
                  <a:lnTo>
                    <a:pt x="134" y="269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53"/>
            <p:cNvSpPr>
              <a:spLocks/>
            </p:cNvSpPr>
            <p:nvPr/>
          </p:nvSpPr>
          <p:spPr bwMode="auto">
            <a:xfrm>
              <a:off x="4578351" y="5900738"/>
              <a:ext cx="101600" cy="474663"/>
            </a:xfrm>
            <a:custGeom>
              <a:avLst/>
              <a:gdLst>
                <a:gd name="T0" fmla="*/ 127 w 127"/>
                <a:gd name="T1" fmla="*/ 534 h 599"/>
                <a:gd name="T2" fmla="*/ 127 w 127"/>
                <a:gd name="T3" fmla="*/ 534 h 599"/>
                <a:gd name="T4" fmla="*/ 125 w 127"/>
                <a:gd name="T5" fmla="*/ 548 h 599"/>
                <a:gd name="T6" fmla="*/ 122 w 127"/>
                <a:gd name="T7" fmla="*/ 560 h 599"/>
                <a:gd name="T8" fmla="*/ 115 w 127"/>
                <a:gd name="T9" fmla="*/ 570 h 599"/>
                <a:gd name="T10" fmla="*/ 108 w 127"/>
                <a:gd name="T11" fmla="*/ 580 h 599"/>
                <a:gd name="T12" fmla="*/ 98 w 127"/>
                <a:gd name="T13" fmla="*/ 587 h 599"/>
                <a:gd name="T14" fmla="*/ 88 w 127"/>
                <a:gd name="T15" fmla="*/ 593 h 599"/>
                <a:gd name="T16" fmla="*/ 76 w 127"/>
                <a:gd name="T17" fmla="*/ 597 h 599"/>
                <a:gd name="T18" fmla="*/ 63 w 127"/>
                <a:gd name="T19" fmla="*/ 599 h 599"/>
                <a:gd name="T20" fmla="*/ 63 w 127"/>
                <a:gd name="T21" fmla="*/ 599 h 599"/>
                <a:gd name="T22" fmla="*/ 63 w 127"/>
                <a:gd name="T23" fmla="*/ 599 h 599"/>
                <a:gd name="T24" fmla="*/ 51 w 127"/>
                <a:gd name="T25" fmla="*/ 597 h 599"/>
                <a:gd name="T26" fmla="*/ 39 w 127"/>
                <a:gd name="T27" fmla="*/ 593 h 599"/>
                <a:gd name="T28" fmla="*/ 27 w 127"/>
                <a:gd name="T29" fmla="*/ 587 h 599"/>
                <a:gd name="T30" fmla="*/ 19 w 127"/>
                <a:gd name="T31" fmla="*/ 580 h 599"/>
                <a:gd name="T32" fmla="*/ 10 w 127"/>
                <a:gd name="T33" fmla="*/ 570 h 599"/>
                <a:gd name="T34" fmla="*/ 5 w 127"/>
                <a:gd name="T35" fmla="*/ 560 h 599"/>
                <a:gd name="T36" fmla="*/ 2 w 127"/>
                <a:gd name="T37" fmla="*/ 548 h 599"/>
                <a:gd name="T38" fmla="*/ 0 w 127"/>
                <a:gd name="T39" fmla="*/ 534 h 599"/>
                <a:gd name="T40" fmla="*/ 0 w 127"/>
                <a:gd name="T41" fmla="*/ 65 h 599"/>
                <a:gd name="T42" fmla="*/ 0 w 127"/>
                <a:gd name="T43" fmla="*/ 65 h 599"/>
                <a:gd name="T44" fmla="*/ 2 w 127"/>
                <a:gd name="T45" fmla="*/ 51 h 599"/>
                <a:gd name="T46" fmla="*/ 5 w 127"/>
                <a:gd name="T47" fmla="*/ 39 h 599"/>
                <a:gd name="T48" fmla="*/ 10 w 127"/>
                <a:gd name="T49" fmla="*/ 29 h 599"/>
                <a:gd name="T50" fmla="*/ 19 w 127"/>
                <a:gd name="T51" fmla="*/ 19 h 599"/>
                <a:gd name="T52" fmla="*/ 27 w 127"/>
                <a:gd name="T53" fmla="*/ 12 h 599"/>
                <a:gd name="T54" fmla="*/ 39 w 127"/>
                <a:gd name="T55" fmla="*/ 6 h 599"/>
                <a:gd name="T56" fmla="*/ 51 w 127"/>
                <a:gd name="T57" fmla="*/ 2 h 599"/>
                <a:gd name="T58" fmla="*/ 63 w 127"/>
                <a:gd name="T59" fmla="*/ 0 h 599"/>
                <a:gd name="T60" fmla="*/ 63 w 127"/>
                <a:gd name="T61" fmla="*/ 0 h 599"/>
                <a:gd name="T62" fmla="*/ 63 w 127"/>
                <a:gd name="T63" fmla="*/ 0 h 599"/>
                <a:gd name="T64" fmla="*/ 76 w 127"/>
                <a:gd name="T65" fmla="*/ 2 h 599"/>
                <a:gd name="T66" fmla="*/ 88 w 127"/>
                <a:gd name="T67" fmla="*/ 6 h 599"/>
                <a:gd name="T68" fmla="*/ 98 w 127"/>
                <a:gd name="T69" fmla="*/ 12 h 599"/>
                <a:gd name="T70" fmla="*/ 108 w 127"/>
                <a:gd name="T71" fmla="*/ 19 h 599"/>
                <a:gd name="T72" fmla="*/ 115 w 127"/>
                <a:gd name="T73" fmla="*/ 29 h 599"/>
                <a:gd name="T74" fmla="*/ 122 w 127"/>
                <a:gd name="T75" fmla="*/ 39 h 599"/>
                <a:gd name="T76" fmla="*/ 125 w 127"/>
                <a:gd name="T77" fmla="*/ 51 h 599"/>
                <a:gd name="T78" fmla="*/ 127 w 127"/>
                <a:gd name="T79" fmla="*/ 65 h 599"/>
                <a:gd name="T80" fmla="*/ 127 w 127"/>
                <a:gd name="T81" fmla="*/ 534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599">
                  <a:moveTo>
                    <a:pt x="127" y="534"/>
                  </a:moveTo>
                  <a:lnTo>
                    <a:pt x="127" y="534"/>
                  </a:lnTo>
                  <a:lnTo>
                    <a:pt x="125" y="548"/>
                  </a:lnTo>
                  <a:lnTo>
                    <a:pt x="122" y="560"/>
                  </a:lnTo>
                  <a:lnTo>
                    <a:pt x="115" y="570"/>
                  </a:lnTo>
                  <a:lnTo>
                    <a:pt x="108" y="580"/>
                  </a:lnTo>
                  <a:lnTo>
                    <a:pt x="98" y="587"/>
                  </a:lnTo>
                  <a:lnTo>
                    <a:pt x="88" y="593"/>
                  </a:lnTo>
                  <a:lnTo>
                    <a:pt x="76" y="597"/>
                  </a:lnTo>
                  <a:lnTo>
                    <a:pt x="63" y="599"/>
                  </a:lnTo>
                  <a:lnTo>
                    <a:pt x="63" y="599"/>
                  </a:lnTo>
                  <a:lnTo>
                    <a:pt x="63" y="599"/>
                  </a:lnTo>
                  <a:lnTo>
                    <a:pt x="51" y="597"/>
                  </a:lnTo>
                  <a:lnTo>
                    <a:pt x="39" y="593"/>
                  </a:lnTo>
                  <a:lnTo>
                    <a:pt x="27" y="587"/>
                  </a:lnTo>
                  <a:lnTo>
                    <a:pt x="19" y="580"/>
                  </a:lnTo>
                  <a:lnTo>
                    <a:pt x="10" y="570"/>
                  </a:lnTo>
                  <a:lnTo>
                    <a:pt x="5" y="560"/>
                  </a:lnTo>
                  <a:lnTo>
                    <a:pt x="2" y="548"/>
                  </a:lnTo>
                  <a:lnTo>
                    <a:pt x="0" y="534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2" y="51"/>
                  </a:lnTo>
                  <a:lnTo>
                    <a:pt x="5" y="39"/>
                  </a:lnTo>
                  <a:lnTo>
                    <a:pt x="10" y="29"/>
                  </a:lnTo>
                  <a:lnTo>
                    <a:pt x="19" y="19"/>
                  </a:lnTo>
                  <a:lnTo>
                    <a:pt x="27" y="12"/>
                  </a:lnTo>
                  <a:lnTo>
                    <a:pt x="39" y="6"/>
                  </a:lnTo>
                  <a:lnTo>
                    <a:pt x="51" y="2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6" y="2"/>
                  </a:lnTo>
                  <a:lnTo>
                    <a:pt x="88" y="6"/>
                  </a:lnTo>
                  <a:lnTo>
                    <a:pt x="98" y="12"/>
                  </a:lnTo>
                  <a:lnTo>
                    <a:pt x="108" y="19"/>
                  </a:lnTo>
                  <a:lnTo>
                    <a:pt x="115" y="29"/>
                  </a:lnTo>
                  <a:lnTo>
                    <a:pt x="122" y="39"/>
                  </a:lnTo>
                  <a:lnTo>
                    <a:pt x="125" y="51"/>
                  </a:lnTo>
                  <a:lnTo>
                    <a:pt x="127" y="65"/>
                  </a:lnTo>
                  <a:lnTo>
                    <a:pt x="127" y="534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54"/>
            <p:cNvSpPr>
              <a:spLocks/>
            </p:cNvSpPr>
            <p:nvPr/>
          </p:nvSpPr>
          <p:spPr bwMode="auto">
            <a:xfrm>
              <a:off x="4718051" y="5900738"/>
              <a:ext cx="100013" cy="474663"/>
            </a:xfrm>
            <a:custGeom>
              <a:avLst/>
              <a:gdLst>
                <a:gd name="T0" fmla="*/ 127 w 127"/>
                <a:gd name="T1" fmla="*/ 534 h 599"/>
                <a:gd name="T2" fmla="*/ 127 w 127"/>
                <a:gd name="T3" fmla="*/ 534 h 599"/>
                <a:gd name="T4" fmla="*/ 126 w 127"/>
                <a:gd name="T5" fmla="*/ 548 h 599"/>
                <a:gd name="T6" fmla="*/ 122 w 127"/>
                <a:gd name="T7" fmla="*/ 560 h 599"/>
                <a:gd name="T8" fmla="*/ 116 w 127"/>
                <a:gd name="T9" fmla="*/ 570 h 599"/>
                <a:gd name="T10" fmla="*/ 109 w 127"/>
                <a:gd name="T11" fmla="*/ 580 h 599"/>
                <a:gd name="T12" fmla="*/ 99 w 127"/>
                <a:gd name="T13" fmla="*/ 587 h 599"/>
                <a:gd name="T14" fmla="*/ 88 w 127"/>
                <a:gd name="T15" fmla="*/ 593 h 599"/>
                <a:gd name="T16" fmla="*/ 77 w 127"/>
                <a:gd name="T17" fmla="*/ 597 h 599"/>
                <a:gd name="T18" fmla="*/ 63 w 127"/>
                <a:gd name="T19" fmla="*/ 599 h 599"/>
                <a:gd name="T20" fmla="*/ 63 w 127"/>
                <a:gd name="T21" fmla="*/ 599 h 599"/>
                <a:gd name="T22" fmla="*/ 63 w 127"/>
                <a:gd name="T23" fmla="*/ 599 h 599"/>
                <a:gd name="T24" fmla="*/ 51 w 127"/>
                <a:gd name="T25" fmla="*/ 597 h 599"/>
                <a:gd name="T26" fmla="*/ 39 w 127"/>
                <a:gd name="T27" fmla="*/ 593 h 599"/>
                <a:gd name="T28" fmla="*/ 28 w 127"/>
                <a:gd name="T29" fmla="*/ 587 h 599"/>
                <a:gd name="T30" fmla="*/ 19 w 127"/>
                <a:gd name="T31" fmla="*/ 580 h 599"/>
                <a:gd name="T32" fmla="*/ 11 w 127"/>
                <a:gd name="T33" fmla="*/ 570 h 599"/>
                <a:gd name="T34" fmla="*/ 5 w 127"/>
                <a:gd name="T35" fmla="*/ 560 h 599"/>
                <a:gd name="T36" fmla="*/ 2 w 127"/>
                <a:gd name="T37" fmla="*/ 548 h 599"/>
                <a:gd name="T38" fmla="*/ 0 w 127"/>
                <a:gd name="T39" fmla="*/ 534 h 599"/>
                <a:gd name="T40" fmla="*/ 0 w 127"/>
                <a:gd name="T41" fmla="*/ 65 h 599"/>
                <a:gd name="T42" fmla="*/ 0 w 127"/>
                <a:gd name="T43" fmla="*/ 65 h 599"/>
                <a:gd name="T44" fmla="*/ 2 w 127"/>
                <a:gd name="T45" fmla="*/ 51 h 599"/>
                <a:gd name="T46" fmla="*/ 5 w 127"/>
                <a:gd name="T47" fmla="*/ 39 h 599"/>
                <a:gd name="T48" fmla="*/ 11 w 127"/>
                <a:gd name="T49" fmla="*/ 29 h 599"/>
                <a:gd name="T50" fmla="*/ 19 w 127"/>
                <a:gd name="T51" fmla="*/ 19 h 599"/>
                <a:gd name="T52" fmla="*/ 28 w 127"/>
                <a:gd name="T53" fmla="*/ 12 h 599"/>
                <a:gd name="T54" fmla="*/ 39 w 127"/>
                <a:gd name="T55" fmla="*/ 6 h 599"/>
                <a:gd name="T56" fmla="*/ 51 w 127"/>
                <a:gd name="T57" fmla="*/ 2 h 599"/>
                <a:gd name="T58" fmla="*/ 63 w 127"/>
                <a:gd name="T59" fmla="*/ 0 h 599"/>
                <a:gd name="T60" fmla="*/ 63 w 127"/>
                <a:gd name="T61" fmla="*/ 0 h 599"/>
                <a:gd name="T62" fmla="*/ 63 w 127"/>
                <a:gd name="T63" fmla="*/ 0 h 599"/>
                <a:gd name="T64" fmla="*/ 77 w 127"/>
                <a:gd name="T65" fmla="*/ 2 h 599"/>
                <a:gd name="T66" fmla="*/ 88 w 127"/>
                <a:gd name="T67" fmla="*/ 6 h 599"/>
                <a:gd name="T68" fmla="*/ 99 w 127"/>
                <a:gd name="T69" fmla="*/ 12 h 599"/>
                <a:gd name="T70" fmla="*/ 109 w 127"/>
                <a:gd name="T71" fmla="*/ 19 h 599"/>
                <a:gd name="T72" fmla="*/ 116 w 127"/>
                <a:gd name="T73" fmla="*/ 29 h 599"/>
                <a:gd name="T74" fmla="*/ 122 w 127"/>
                <a:gd name="T75" fmla="*/ 39 h 599"/>
                <a:gd name="T76" fmla="*/ 126 w 127"/>
                <a:gd name="T77" fmla="*/ 51 h 599"/>
                <a:gd name="T78" fmla="*/ 127 w 127"/>
                <a:gd name="T79" fmla="*/ 65 h 599"/>
                <a:gd name="T80" fmla="*/ 127 w 127"/>
                <a:gd name="T81" fmla="*/ 534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599">
                  <a:moveTo>
                    <a:pt x="127" y="534"/>
                  </a:moveTo>
                  <a:lnTo>
                    <a:pt x="127" y="534"/>
                  </a:lnTo>
                  <a:lnTo>
                    <a:pt x="126" y="548"/>
                  </a:lnTo>
                  <a:lnTo>
                    <a:pt x="122" y="560"/>
                  </a:lnTo>
                  <a:lnTo>
                    <a:pt x="116" y="570"/>
                  </a:lnTo>
                  <a:lnTo>
                    <a:pt x="109" y="580"/>
                  </a:lnTo>
                  <a:lnTo>
                    <a:pt x="99" y="587"/>
                  </a:lnTo>
                  <a:lnTo>
                    <a:pt x="88" y="593"/>
                  </a:lnTo>
                  <a:lnTo>
                    <a:pt x="77" y="597"/>
                  </a:lnTo>
                  <a:lnTo>
                    <a:pt x="63" y="599"/>
                  </a:lnTo>
                  <a:lnTo>
                    <a:pt x="63" y="599"/>
                  </a:lnTo>
                  <a:lnTo>
                    <a:pt x="63" y="599"/>
                  </a:lnTo>
                  <a:lnTo>
                    <a:pt x="51" y="597"/>
                  </a:lnTo>
                  <a:lnTo>
                    <a:pt x="39" y="593"/>
                  </a:lnTo>
                  <a:lnTo>
                    <a:pt x="28" y="587"/>
                  </a:lnTo>
                  <a:lnTo>
                    <a:pt x="19" y="580"/>
                  </a:lnTo>
                  <a:lnTo>
                    <a:pt x="11" y="570"/>
                  </a:lnTo>
                  <a:lnTo>
                    <a:pt x="5" y="560"/>
                  </a:lnTo>
                  <a:lnTo>
                    <a:pt x="2" y="548"/>
                  </a:lnTo>
                  <a:lnTo>
                    <a:pt x="0" y="534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2" y="51"/>
                  </a:lnTo>
                  <a:lnTo>
                    <a:pt x="5" y="39"/>
                  </a:lnTo>
                  <a:lnTo>
                    <a:pt x="11" y="29"/>
                  </a:lnTo>
                  <a:lnTo>
                    <a:pt x="19" y="19"/>
                  </a:lnTo>
                  <a:lnTo>
                    <a:pt x="28" y="12"/>
                  </a:lnTo>
                  <a:lnTo>
                    <a:pt x="39" y="6"/>
                  </a:lnTo>
                  <a:lnTo>
                    <a:pt x="51" y="2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7" y="2"/>
                  </a:lnTo>
                  <a:lnTo>
                    <a:pt x="88" y="6"/>
                  </a:lnTo>
                  <a:lnTo>
                    <a:pt x="99" y="12"/>
                  </a:lnTo>
                  <a:lnTo>
                    <a:pt x="109" y="19"/>
                  </a:lnTo>
                  <a:lnTo>
                    <a:pt x="116" y="29"/>
                  </a:lnTo>
                  <a:lnTo>
                    <a:pt x="122" y="39"/>
                  </a:lnTo>
                  <a:lnTo>
                    <a:pt x="126" y="51"/>
                  </a:lnTo>
                  <a:lnTo>
                    <a:pt x="127" y="65"/>
                  </a:lnTo>
                  <a:lnTo>
                    <a:pt x="127" y="534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55"/>
            <p:cNvSpPr>
              <a:spLocks/>
            </p:cNvSpPr>
            <p:nvPr/>
          </p:nvSpPr>
          <p:spPr bwMode="auto">
            <a:xfrm>
              <a:off x="4518026" y="5564188"/>
              <a:ext cx="360363" cy="406400"/>
            </a:xfrm>
            <a:custGeom>
              <a:avLst/>
              <a:gdLst>
                <a:gd name="T0" fmla="*/ 384 w 454"/>
                <a:gd name="T1" fmla="*/ 434 h 512"/>
                <a:gd name="T2" fmla="*/ 381 w 454"/>
                <a:gd name="T3" fmla="*/ 457 h 512"/>
                <a:gd name="T4" fmla="*/ 374 w 454"/>
                <a:gd name="T5" fmla="*/ 476 h 512"/>
                <a:gd name="T6" fmla="*/ 362 w 454"/>
                <a:gd name="T7" fmla="*/ 490 h 512"/>
                <a:gd name="T8" fmla="*/ 345 w 454"/>
                <a:gd name="T9" fmla="*/ 500 h 512"/>
                <a:gd name="T10" fmla="*/ 305 w 454"/>
                <a:gd name="T11" fmla="*/ 510 h 512"/>
                <a:gd name="T12" fmla="*/ 254 w 454"/>
                <a:gd name="T13" fmla="*/ 512 h 512"/>
                <a:gd name="T14" fmla="*/ 198 w 454"/>
                <a:gd name="T15" fmla="*/ 512 h 512"/>
                <a:gd name="T16" fmla="*/ 149 w 454"/>
                <a:gd name="T17" fmla="*/ 510 h 512"/>
                <a:gd name="T18" fmla="*/ 106 w 454"/>
                <a:gd name="T19" fmla="*/ 500 h 512"/>
                <a:gd name="T20" fmla="*/ 91 w 454"/>
                <a:gd name="T21" fmla="*/ 490 h 512"/>
                <a:gd name="T22" fmla="*/ 79 w 454"/>
                <a:gd name="T23" fmla="*/ 476 h 512"/>
                <a:gd name="T24" fmla="*/ 71 w 454"/>
                <a:gd name="T25" fmla="*/ 457 h 512"/>
                <a:gd name="T26" fmla="*/ 69 w 454"/>
                <a:gd name="T27" fmla="*/ 434 h 512"/>
                <a:gd name="T28" fmla="*/ 69 w 454"/>
                <a:gd name="T29" fmla="*/ 130 h 512"/>
                <a:gd name="T30" fmla="*/ 27 w 454"/>
                <a:gd name="T31" fmla="*/ 103 h 512"/>
                <a:gd name="T32" fmla="*/ 10 w 454"/>
                <a:gd name="T33" fmla="*/ 88 h 512"/>
                <a:gd name="T34" fmla="*/ 1 w 454"/>
                <a:gd name="T35" fmla="*/ 73 h 512"/>
                <a:gd name="T36" fmla="*/ 0 w 454"/>
                <a:gd name="T37" fmla="*/ 61 h 512"/>
                <a:gd name="T38" fmla="*/ 5 w 454"/>
                <a:gd name="T39" fmla="*/ 49 h 512"/>
                <a:gd name="T40" fmla="*/ 22 w 454"/>
                <a:gd name="T41" fmla="*/ 34 h 512"/>
                <a:gd name="T42" fmla="*/ 56 w 454"/>
                <a:gd name="T43" fmla="*/ 20 h 512"/>
                <a:gd name="T44" fmla="*/ 100 w 454"/>
                <a:gd name="T45" fmla="*/ 10 h 512"/>
                <a:gd name="T46" fmla="*/ 164 w 454"/>
                <a:gd name="T47" fmla="*/ 2 h 512"/>
                <a:gd name="T48" fmla="*/ 254 w 454"/>
                <a:gd name="T49" fmla="*/ 0 h 512"/>
                <a:gd name="T50" fmla="*/ 288 w 454"/>
                <a:gd name="T51" fmla="*/ 2 h 512"/>
                <a:gd name="T52" fmla="*/ 354 w 454"/>
                <a:gd name="T53" fmla="*/ 10 h 512"/>
                <a:gd name="T54" fmla="*/ 398 w 454"/>
                <a:gd name="T55" fmla="*/ 20 h 512"/>
                <a:gd name="T56" fmla="*/ 433 w 454"/>
                <a:gd name="T57" fmla="*/ 35 h 512"/>
                <a:gd name="T58" fmla="*/ 450 w 454"/>
                <a:gd name="T59" fmla="*/ 51 h 512"/>
                <a:gd name="T60" fmla="*/ 454 w 454"/>
                <a:gd name="T61" fmla="*/ 63 h 512"/>
                <a:gd name="T62" fmla="*/ 452 w 454"/>
                <a:gd name="T63" fmla="*/ 74 h 512"/>
                <a:gd name="T64" fmla="*/ 444 w 454"/>
                <a:gd name="T65" fmla="*/ 88 h 512"/>
                <a:gd name="T66" fmla="*/ 427 w 454"/>
                <a:gd name="T67" fmla="*/ 103 h 512"/>
                <a:gd name="T68" fmla="*/ 384 w 454"/>
                <a:gd name="T69" fmla="*/ 13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4" h="512">
                  <a:moveTo>
                    <a:pt x="384" y="434"/>
                  </a:moveTo>
                  <a:lnTo>
                    <a:pt x="384" y="434"/>
                  </a:lnTo>
                  <a:lnTo>
                    <a:pt x="383" y="447"/>
                  </a:lnTo>
                  <a:lnTo>
                    <a:pt x="381" y="457"/>
                  </a:lnTo>
                  <a:lnTo>
                    <a:pt x="377" y="468"/>
                  </a:lnTo>
                  <a:lnTo>
                    <a:pt x="374" y="476"/>
                  </a:lnTo>
                  <a:lnTo>
                    <a:pt x="367" y="483"/>
                  </a:lnTo>
                  <a:lnTo>
                    <a:pt x="362" y="490"/>
                  </a:lnTo>
                  <a:lnTo>
                    <a:pt x="354" y="495"/>
                  </a:lnTo>
                  <a:lnTo>
                    <a:pt x="345" y="500"/>
                  </a:lnTo>
                  <a:lnTo>
                    <a:pt x="327" y="506"/>
                  </a:lnTo>
                  <a:lnTo>
                    <a:pt x="305" y="510"/>
                  </a:lnTo>
                  <a:lnTo>
                    <a:pt x="279" y="512"/>
                  </a:lnTo>
                  <a:lnTo>
                    <a:pt x="254" y="512"/>
                  </a:lnTo>
                  <a:lnTo>
                    <a:pt x="198" y="512"/>
                  </a:lnTo>
                  <a:lnTo>
                    <a:pt x="198" y="512"/>
                  </a:lnTo>
                  <a:lnTo>
                    <a:pt x="172" y="512"/>
                  </a:lnTo>
                  <a:lnTo>
                    <a:pt x="149" y="510"/>
                  </a:lnTo>
                  <a:lnTo>
                    <a:pt x="125" y="506"/>
                  </a:lnTo>
                  <a:lnTo>
                    <a:pt x="106" y="500"/>
                  </a:lnTo>
                  <a:lnTo>
                    <a:pt x="98" y="495"/>
                  </a:lnTo>
                  <a:lnTo>
                    <a:pt x="91" y="490"/>
                  </a:lnTo>
                  <a:lnTo>
                    <a:pt x="84" y="483"/>
                  </a:lnTo>
                  <a:lnTo>
                    <a:pt x="79" y="476"/>
                  </a:lnTo>
                  <a:lnTo>
                    <a:pt x="74" y="468"/>
                  </a:lnTo>
                  <a:lnTo>
                    <a:pt x="71" y="457"/>
                  </a:lnTo>
                  <a:lnTo>
                    <a:pt x="69" y="447"/>
                  </a:lnTo>
                  <a:lnTo>
                    <a:pt x="69" y="43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39" y="112"/>
                  </a:lnTo>
                  <a:lnTo>
                    <a:pt x="27" y="103"/>
                  </a:lnTo>
                  <a:lnTo>
                    <a:pt x="18" y="95"/>
                  </a:lnTo>
                  <a:lnTo>
                    <a:pt x="10" y="88"/>
                  </a:lnTo>
                  <a:lnTo>
                    <a:pt x="5" y="80"/>
                  </a:lnTo>
                  <a:lnTo>
                    <a:pt x="1" y="73"/>
                  </a:lnTo>
                  <a:lnTo>
                    <a:pt x="0" y="66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5" y="49"/>
                  </a:lnTo>
                  <a:lnTo>
                    <a:pt x="10" y="44"/>
                  </a:lnTo>
                  <a:lnTo>
                    <a:pt x="22" y="34"/>
                  </a:lnTo>
                  <a:lnTo>
                    <a:pt x="37" y="27"/>
                  </a:lnTo>
                  <a:lnTo>
                    <a:pt x="56" y="20"/>
                  </a:lnTo>
                  <a:lnTo>
                    <a:pt x="78" y="13"/>
                  </a:lnTo>
                  <a:lnTo>
                    <a:pt x="100" y="10"/>
                  </a:lnTo>
                  <a:lnTo>
                    <a:pt x="122" y="5"/>
                  </a:lnTo>
                  <a:lnTo>
                    <a:pt x="164" y="2"/>
                  </a:lnTo>
                  <a:lnTo>
                    <a:pt x="198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88" y="2"/>
                  </a:lnTo>
                  <a:lnTo>
                    <a:pt x="332" y="7"/>
                  </a:lnTo>
                  <a:lnTo>
                    <a:pt x="354" y="10"/>
                  </a:lnTo>
                  <a:lnTo>
                    <a:pt x="377" y="15"/>
                  </a:lnTo>
                  <a:lnTo>
                    <a:pt x="398" y="20"/>
                  </a:lnTo>
                  <a:lnTo>
                    <a:pt x="416" y="27"/>
                  </a:lnTo>
                  <a:lnTo>
                    <a:pt x="433" y="35"/>
                  </a:lnTo>
                  <a:lnTo>
                    <a:pt x="445" y="46"/>
                  </a:lnTo>
                  <a:lnTo>
                    <a:pt x="450" y="51"/>
                  </a:lnTo>
                  <a:lnTo>
                    <a:pt x="452" y="56"/>
                  </a:lnTo>
                  <a:lnTo>
                    <a:pt x="454" y="63"/>
                  </a:lnTo>
                  <a:lnTo>
                    <a:pt x="454" y="68"/>
                  </a:lnTo>
                  <a:lnTo>
                    <a:pt x="452" y="74"/>
                  </a:lnTo>
                  <a:lnTo>
                    <a:pt x="449" y="81"/>
                  </a:lnTo>
                  <a:lnTo>
                    <a:pt x="444" y="88"/>
                  </a:lnTo>
                  <a:lnTo>
                    <a:pt x="437" y="96"/>
                  </a:lnTo>
                  <a:lnTo>
                    <a:pt x="427" y="103"/>
                  </a:lnTo>
                  <a:lnTo>
                    <a:pt x="415" y="112"/>
                  </a:lnTo>
                  <a:lnTo>
                    <a:pt x="384" y="130"/>
                  </a:lnTo>
                  <a:lnTo>
                    <a:pt x="384" y="434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56"/>
            <p:cNvSpPr>
              <a:spLocks/>
            </p:cNvSpPr>
            <p:nvPr/>
          </p:nvSpPr>
          <p:spPr bwMode="auto">
            <a:xfrm>
              <a:off x="3162301" y="5842000"/>
              <a:ext cx="112713" cy="423863"/>
            </a:xfrm>
            <a:custGeom>
              <a:avLst/>
              <a:gdLst>
                <a:gd name="T0" fmla="*/ 89 w 142"/>
                <a:gd name="T1" fmla="*/ 488 h 533"/>
                <a:gd name="T2" fmla="*/ 89 w 142"/>
                <a:gd name="T3" fmla="*/ 488 h 533"/>
                <a:gd name="T4" fmla="*/ 89 w 142"/>
                <a:gd name="T5" fmla="*/ 496 h 533"/>
                <a:gd name="T6" fmla="*/ 86 w 142"/>
                <a:gd name="T7" fmla="*/ 506 h 533"/>
                <a:gd name="T8" fmla="*/ 83 w 142"/>
                <a:gd name="T9" fmla="*/ 513 h 533"/>
                <a:gd name="T10" fmla="*/ 78 w 142"/>
                <a:gd name="T11" fmla="*/ 520 h 533"/>
                <a:gd name="T12" fmla="*/ 71 w 142"/>
                <a:gd name="T13" fmla="*/ 525 h 533"/>
                <a:gd name="T14" fmla="*/ 62 w 142"/>
                <a:gd name="T15" fmla="*/ 530 h 533"/>
                <a:gd name="T16" fmla="*/ 54 w 142"/>
                <a:gd name="T17" fmla="*/ 532 h 533"/>
                <a:gd name="T18" fmla="*/ 45 w 142"/>
                <a:gd name="T19" fmla="*/ 533 h 533"/>
                <a:gd name="T20" fmla="*/ 45 w 142"/>
                <a:gd name="T21" fmla="*/ 533 h 533"/>
                <a:gd name="T22" fmla="*/ 45 w 142"/>
                <a:gd name="T23" fmla="*/ 533 h 533"/>
                <a:gd name="T24" fmla="*/ 35 w 142"/>
                <a:gd name="T25" fmla="*/ 532 h 533"/>
                <a:gd name="T26" fmla="*/ 27 w 142"/>
                <a:gd name="T27" fmla="*/ 530 h 533"/>
                <a:gd name="T28" fmla="*/ 18 w 142"/>
                <a:gd name="T29" fmla="*/ 525 h 533"/>
                <a:gd name="T30" fmla="*/ 13 w 142"/>
                <a:gd name="T31" fmla="*/ 520 h 533"/>
                <a:gd name="T32" fmla="*/ 6 w 142"/>
                <a:gd name="T33" fmla="*/ 513 h 533"/>
                <a:gd name="T34" fmla="*/ 3 w 142"/>
                <a:gd name="T35" fmla="*/ 506 h 533"/>
                <a:gd name="T36" fmla="*/ 0 w 142"/>
                <a:gd name="T37" fmla="*/ 496 h 533"/>
                <a:gd name="T38" fmla="*/ 0 w 142"/>
                <a:gd name="T39" fmla="*/ 488 h 533"/>
                <a:gd name="T40" fmla="*/ 52 w 142"/>
                <a:gd name="T41" fmla="*/ 45 h 533"/>
                <a:gd name="T42" fmla="*/ 52 w 142"/>
                <a:gd name="T43" fmla="*/ 45 h 533"/>
                <a:gd name="T44" fmla="*/ 52 w 142"/>
                <a:gd name="T45" fmla="*/ 35 h 533"/>
                <a:gd name="T46" fmla="*/ 56 w 142"/>
                <a:gd name="T47" fmla="*/ 27 h 533"/>
                <a:gd name="T48" fmla="*/ 59 w 142"/>
                <a:gd name="T49" fmla="*/ 18 h 533"/>
                <a:gd name="T50" fmla="*/ 66 w 142"/>
                <a:gd name="T51" fmla="*/ 11 h 533"/>
                <a:gd name="T52" fmla="*/ 72 w 142"/>
                <a:gd name="T53" fmla="*/ 6 h 533"/>
                <a:gd name="T54" fmla="*/ 79 w 142"/>
                <a:gd name="T55" fmla="*/ 3 h 533"/>
                <a:gd name="T56" fmla="*/ 88 w 142"/>
                <a:gd name="T57" fmla="*/ 0 h 533"/>
                <a:gd name="T58" fmla="*/ 98 w 142"/>
                <a:gd name="T59" fmla="*/ 0 h 533"/>
                <a:gd name="T60" fmla="*/ 98 w 142"/>
                <a:gd name="T61" fmla="*/ 0 h 533"/>
                <a:gd name="T62" fmla="*/ 98 w 142"/>
                <a:gd name="T63" fmla="*/ 0 h 533"/>
                <a:gd name="T64" fmla="*/ 106 w 142"/>
                <a:gd name="T65" fmla="*/ 0 h 533"/>
                <a:gd name="T66" fmla="*/ 115 w 142"/>
                <a:gd name="T67" fmla="*/ 3 h 533"/>
                <a:gd name="T68" fmla="*/ 123 w 142"/>
                <a:gd name="T69" fmla="*/ 6 h 533"/>
                <a:gd name="T70" fmla="*/ 130 w 142"/>
                <a:gd name="T71" fmla="*/ 11 h 533"/>
                <a:gd name="T72" fmla="*/ 135 w 142"/>
                <a:gd name="T73" fmla="*/ 18 h 533"/>
                <a:gd name="T74" fmla="*/ 139 w 142"/>
                <a:gd name="T75" fmla="*/ 27 h 533"/>
                <a:gd name="T76" fmla="*/ 142 w 142"/>
                <a:gd name="T77" fmla="*/ 35 h 533"/>
                <a:gd name="T78" fmla="*/ 142 w 142"/>
                <a:gd name="T79" fmla="*/ 45 h 533"/>
                <a:gd name="T80" fmla="*/ 89 w 142"/>
                <a:gd name="T81" fmla="*/ 488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2" h="533">
                  <a:moveTo>
                    <a:pt x="89" y="488"/>
                  </a:moveTo>
                  <a:lnTo>
                    <a:pt x="89" y="488"/>
                  </a:lnTo>
                  <a:lnTo>
                    <a:pt x="89" y="496"/>
                  </a:lnTo>
                  <a:lnTo>
                    <a:pt x="86" y="506"/>
                  </a:lnTo>
                  <a:lnTo>
                    <a:pt x="83" y="513"/>
                  </a:lnTo>
                  <a:lnTo>
                    <a:pt x="78" y="520"/>
                  </a:lnTo>
                  <a:lnTo>
                    <a:pt x="71" y="525"/>
                  </a:lnTo>
                  <a:lnTo>
                    <a:pt x="62" y="530"/>
                  </a:lnTo>
                  <a:lnTo>
                    <a:pt x="54" y="532"/>
                  </a:lnTo>
                  <a:lnTo>
                    <a:pt x="45" y="533"/>
                  </a:lnTo>
                  <a:lnTo>
                    <a:pt x="45" y="533"/>
                  </a:lnTo>
                  <a:lnTo>
                    <a:pt x="45" y="533"/>
                  </a:lnTo>
                  <a:lnTo>
                    <a:pt x="35" y="532"/>
                  </a:lnTo>
                  <a:lnTo>
                    <a:pt x="27" y="530"/>
                  </a:lnTo>
                  <a:lnTo>
                    <a:pt x="18" y="525"/>
                  </a:lnTo>
                  <a:lnTo>
                    <a:pt x="13" y="520"/>
                  </a:lnTo>
                  <a:lnTo>
                    <a:pt x="6" y="513"/>
                  </a:lnTo>
                  <a:lnTo>
                    <a:pt x="3" y="506"/>
                  </a:lnTo>
                  <a:lnTo>
                    <a:pt x="0" y="496"/>
                  </a:lnTo>
                  <a:lnTo>
                    <a:pt x="0" y="488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2" y="35"/>
                  </a:lnTo>
                  <a:lnTo>
                    <a:pt x="56" y="27"/>
                  </a:lnTo>
                  <a:lnTo>
                    <a:pt x="59" y="18"/>
                  </a:lnTo>
                  <a:lnTo>
                    <a:pt x="66" y="11"/>
                  </a:lnTo>
                  <a:lnTo>
                    <a:pt x="72" y="6"/>
                  </a:lnTo>
                  <a:lnTo>
                    <a:pt x="79" y="3"/>
                  </a:lnTo>
                  <a:lnTo>
                    <a:pt x="88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0"/>
                  </a:lnTo>
                  <a:lnTo>
                    <a:pt x="115" y="3"/>
                  </a:lnTo>
                  <a:lnTo>
                    <a:pt x="123" y="6"/>
                  </a:lnTo>
                  <a:lnTo>
                    <a:pt x="130" y="11"/>
                  </a:lnTo>
                  <a:lnTo>
                    <a:pt x="135" y="18"/>
                  </a:lnTo>
                  <a:lnTo>
                    <a:pt x="139" y="27"/>
                  </a:lnTo>
                  <a:lnTo>
                    <a:pt x="142" y="35"/>
                  </a:lnTo>
                  <a:lnTo>
                    <a:pt x="142" y="45"/>
                  </a:lnTo>
                  <a:lnTo>
                    <a:pt x="89" y="488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57"/>
            <p:cNvSpPr>
              <a:spLocks/>
            </p:cNvSpPr>
            <p:nvPr/>
          </p:nvSpPr>
          <p:spPr bwMode="auto">
            <a:xfrm>
              <a:off x="3497263" y="5842000"/>
              <a:ext cx="114300" cy="423863"/>
            </a:xfrm>
            <a:custGeom>
              <a:avLst/>
              <a:gdLst>
                <a:gd name="T0" fmla="*/ 144 w 144"/>
                <a:gd name="T1" fmla="*/ 488 h 533"/>
                <a:gd name="T2" fmla="*/ 144 w 144"/>
                <a:gd name="T3" fmla="*/ 488 h 533"/>
                <a:gd name="T4" fmla="*/ 143 w 144"/>
                <a:gd name="T5" fmla="*/ 496 h 533"/>
                <a:gd name="T6" fmla="*/ 141 w 144"/>
                <a:gd name="T7" fmla="*/ 506 h 533"/>
                <a:gd name="T8" fmla="*/ 136 w 144"/>
                <a:gd name="T9" fmla="*/ 513 h 533"/>
                <a:gd name="T10" fmla="*/ 131 w 144"/>
                <a:gd name="T11" fmla="*/ 520 h 533"/>
                <a:gd name="T12" fmla="*/ 124 w 144"/>
                <a:gd name="T13" fmla="*/ 525 h 533"/>
                <a:gd name="T14" fmla="*/ 116 w 144"/>
                <a:gd name="T15" fmla="*/ 530 h 533"/>
                <a:gd name="T16" fmla="*/ 107 w 144"/>
                <a:gd name="T17" fmla="*/ 532 h 533"/>
                <a:gd name="T18" fmla="*/ 99 w 144"/>
                <a:gd name="T19" fmla="*/ 533 h 533"/>
                <a:gd name="T20" fmla="*/ 99 w 144"/>
                <a:gd name="T21" fmla="*/ 533 h 533"/>
                <a:gd name="T22" fmla="*/ 99 w 144"/>
                <a:gd name="T23" fmla="*/ 533 h 533"/>
                <a:gd name="T24" fmla="*/ 88 w 144"/>
                <a:gd name="T25" fmla="*/ 532 h 533"/>
                <a:gd name="T26" fmla="*/ 80 w 144"/>
                <a:gd name="T27" fmla="*/ 530 h 533"/>
                <a:gd name="T28" fmla="*/ 73 w 144"/>
                <a:gd name="T29" fmla="*/ 525 h 533"/>
                <a:gd name="T30" fmla="*/ 66 w 144"/>
                <a:gd name="T31" fmla="*/ 520 h 533"/>
                <a:gd name="T32" fmla="*/ 61 w 144"/>
                <a:gd name="T33" fmla="*/ 513 h 533"/>
                <a:gd name="T34" fmla="*/ 56 w 144"/>
                <a:gd name="T35" fmla="*/ 506 h 533"/>
                <a:gd name="T36" fmla="*/ 53 w 144"/>
                <a:gd name="T37" fmla="*/ 496 h 533"/>
                <a:gd name="T38" fmla="*/ 53 w 144"/>
                <a:gd name="T39" fmla="*/ 488 h 533"/>
                <a:gd name="T40" fmla="*/ 0 w 144"/>
                <a:gd name="T41" fmla="*/ 45 h 533"/>
                <a:gd name="T42" fmla="*/ 0 w 144"/>
                <a:gd name="T43" fmla="*/ 45 h 533"/>
                <a:gd name="T44" fmla="*/ 0 w 144"/>
                <a:gd name="T45" fmla="*/ 35 h 533"/>
                <a:gd name="T46" fmla="*/ 4 w 144"/>
                <a:gd name="T47" fmla="*/ 27 h 533"/>
                <a:gd name="T48" fmla="*/ 7 w 144"/>
                <a:gd name="T49" fmla="*/ 18 h 533"/>
                <a:gd name="T50" fmla="*/ 14 w 144"/>
                <a:gd name="T51" fmla="*/ 11 h 533"/>
                <a:gd name="T52" fmla="*/ 21 w 144"/>
                <a:gd name="T53" fmla="*/ 6 h 533"/>
                <a:gd name="T54" fmla="*/ 28 w 144"/>
                <a:gd name="T55" fmla="*/ 3 h 533"/>
                <a:gd name="T56" fmla="*/ 36 w 144"/>
                <a:gd name="T57" fmla="*/ 0 h 533"/>
                <a:gd name="T58" fmla="*/ 46 w 144"/>
                <a:gd name="T59" fmla="*/ 0 h 533"/>
                <a:gd name="T60" fmla="*/ 46 w 144"/>
                <a:gd name="T61" fmla="*/ 0 h 533"/>
                <a:gd name="T62" fmla="*/ 46 w 144"/>
                <a:gd name="T63" fmla="*/ 0 h 533"/>
                <a:gd name="T64" fmla="*/ 55 w 144"/>
                <a:gd name="T65" fmla="*/ 0 h 533"/>
                <a:gd name="T66" fmla="*/ 63 w 144"/>
                <a:gd name="T67" fmla="*/ 3 h 533"/>
                <a:gd name="T68" fmla="*/ 72 w 144"/>
                <a:gd name="T69" fmla="*/ 6 h 533"/>
                <a:gd name="T70" fmla="*/ 78 w 144"/>
                <a:gd name="T71" fmla="*/ 11 h 533"/>
                <a:gd name="T72" fmla="*/ 83 w 144"/>
                <a:gd name="T73" fmla="*/ 18 h 533"/>
                <a:gd name="T74" fmla="*/ 88 w 144"/>
                <a:gd name="T75" fmla="*/ 27 h 533"/>
                <a:gd name="T76" fmla="*/ 90 w 144"/>
                <a:gd name="T77" fmla="*/ 35 h 533"/>
                <a:gd name="T78" fmla="*/ 92 w 144"/>
                <a:gd name="T79" fmla="*/ 45 h 533"/>
                <a:gd name="T80" fmla="*/ 144 w 144"/>
                <a:gd name="T81" fmla="*/ 488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4" h="533">
                  <a:moveTo>
                    <a:pt x="144" y="488"/>
                  </a:moveTo>
                  <a:lnTo>
                    <a:pt x="144" y="488"/>
                  </a:lnTo>
                  <a:lnTo>
                    <a:pt x="143" y="496"/>
                  </a:lnTo>
                  <a:lnTo>
                    <a:pt x="141" y="506"/>
                  </a:lnTo>
                  <a:lnTo>
                    <a:pt x="136" y="513"/>
                  </a:lnTo>
                  <a:lnTo>
                    <a:pt x="131" y="520"/>
                  </a:lnTo>
                  <a:lnTo>
                    <a:pt x="124" y="525"/>
                  </a:lnTo>
                  <a:lnTo>
                    <a:pt x="116" y="530"/>
                  </a:lnTo>
                  <a:lnTo>
                    <a:pt x="107" y="532"/>
                  </a:lnTo>
                  <a:lnTo>
                    <a:pt x="99" y="533"/>
                  </a:lnTo>
                  <a:lnTo>
                    <a:pt x="99" y="533"/>
                  </a:lnTo>
                  <a:lnTo>
                    <a:pt x="99" y="533"/>
                  </a:lnTo>
                  <a:lnTo>
                    <a:pt x="88" y="532"/>
                  </a:lnTo>
                  <a:lnTo>
                    <a:pt x="80" y="530"/>
                  </a:lnTo>
                  <a:lnTo>
                    <a:pt x="73" y="525"/>
                  </a:lnTo>
                  <a:lnTo>
                    <a:pt x="66" y="520"/>
                  </a:lnTo>
                  <a:lnTo>
                    <a:pt x="61" y="513"/>
                  </a:lnTo>
                  <a:lnTo>
                    <a:pt x="56" y="506"/>
                  </a:lnTo>
                  <a:lnTo>
                    <a:pt x="53" y="496"/>
                  </a:lnTo>
                  <a:lnTo>
                    <a:pt x="53" y="488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35"/>
                  </a:lnTo>
                  <a:lnTo>
                    <a:pt x="4" y="27"/>
                  </a:lnTo>
                  <a:lnTo>
                    <a:pt x="7" y="18"/>
                  </a:lnTo>
                  <a:lnTo>
                    <a:pt x="14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5" y="0"/>
                  </a:lnTo>
                  <a:lnTo>
                    <a:pt x="63" y="3"/>
                  </a:lnTo>
                  <a:lnTo>
                    <a:pt x="72" y="6"/>
                  </a:lnTo>
                  <a:lnTo>
                    <a:pt x="78" y="11"/>
                  </a:lnTo>
                  <a:lnTo>
                    <a:pt x="83" y="18"/>
                  </a:lnTo>
                  <a:lnTo>
                    <a:pt x="88" y="27"/>
                  </a:lnTo>
                  <a:lnTo>
                    <a:pt x="90" y="35"/>
                  </a:lnTo>
                  <a:lnTo>
                    <a:pt x="92" y="45"/>
                  </a:lnTo>
                  <a:lnTo>
                    <a:pt x="144" y="488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58"/>
            <p:cNvSpPr>
              <a:spLocks/>
            </p:cNvSpPr>
            <p:nvPr/>
          </p:nvSpPr>
          <p:spPr bwMode="auto">
            <a:xfrm>
              <a:off x="3278188" y="5594350"/>
              <a:ext cx="214313" cy="212725"/>
            </a:xfrm>
            <a:custGeom>
              <a:avLst/>
              <a:gdLst>
                <a:gd name="T0" fmla="*/ 134 w 269"/>
                <a:gd name="T1" fmla="*/ 270 h 270"/>
                <a:gd name="T2" fmla="*/ 161 w 269"/>
                <a:gd name="T3" fmla="*/ 268 h 270"/>
                <a:gd name="T4" fmla="*/ 186 w 269"/>
                <a:gd name="T5" fmla="*/ 259 h 270"/>
                <a:gd name="T6" fmla="*/ 208 w 269"/>
                <a:gd name="T7" fmla="*/ 248 h 270"/>
                <a:gd name="T8" fmla="*/ 229 w 269"/>
                <a:gd name="T9" fmla="*/ 231 h 270"/>
                <a:gd name="T10" fmla="*/ 246 w 269"/>
                <a:gd name="T11" fmla="*/ 210 h 270"/>
                <a:gd name="T12" fmla="*/ 257 w 269"/>
                <a:gd name="T13" fmla="*/ 188 h 270"/>
                <a:gd name="T14" fmla="*/ 266 w 269"/>
                <a:gd name="T15" fmla="*/ 163 h 270"/>
                <a:gd name="T16" fmla="*/ 269 w 269"/>
                <a:gd name="T17" fmla="*/ 136 h 270"/>
                <a:gd name="T18" fmla="*/ 268 w 269"/>
                <a:gd name="T19" fmla="*/ 122 h 270"/>
                <a:gd name="T20" fmla="*/ 263 w 269"/>
                <a:gd name="T21" fmla="*/ 95 h 270"/>
                <a:gd name="T22" fmla="*/ 252 w 269"/>
                <a:gd name="T23" fmla="*/ 71 h 270"/>
                <a:gd name="T24" fmla="*/ 237 w 269"/>
                <a:gd name="T25" fmla="*/ 49 h 270"/>
                <a:gd name="T26" fmla="*/ 220 w 269"/>
                <a:gd name="T27" fmla="*/ 31 h 270"/>
                <a:gd name="T28" fmla="*/ 198 w 269"/>
                <a:gd name="T29" fmla="*/ 17 h 270"/>
                <a:gd name="T30" fmla="*/ 174 w 269"/>
                <a:gd name="T31" fmla="*/ 7 h 270"/>
                <a:gd name="T32" fmla="*/ 147 w 269"/>
                <a:gd name="T33" fmla="*/ 2 h 270"/>
                <a:gd name="T34" fmla="*/ 134 w 269"/>
                <a:gd name="T35" fmla="*/ 0 h 270"/>
                <a:gd name="T36" fmla="*/ 107 w 269"/>
                <a:gd name="T37" fmla="*/ 4 h 270"/>
                <a:gd name="T38" fmla="*/ 81 w 269"/>
                <a:gd name="T39" fmla="*/ 12 h 270"/>
                <a:gd name="T40" fmla="*/ 59 w 269"/>
                <a:gd name="T41" fmla="*/ 24 h 270"/>
                <a:gd name="T42" fmla="*/ 39 w 269"/>
                <a:gd name="T43" fmla="*/ 41 h 270"/>
                <a:gd name="T44" fmla="*/ 22 w 269"/>
                <a:gd name="T45" fmla="*/ 59 h 270"/>
                <a:gd name="T46" fmla="*/ 10 w 269"/>
                <a:gd name="T47" fmla="*/ 83 h 270"/>
                <a:gd name="T48" fmla="*/ 2 w 269"/>
                <a:gd name="T49" fmla="*/ 109 h 270"/>
                <a:gd name="T50" fmla="*/ 0 w 269"/>
                <a:gd name="T51" fmla="*/ 136 h 270"/>
                <a:gd name="T52" fmla="*/ 0 w 269"/>
                <a:gd name="T53" fmla="*/ 149 h 270"/>
                <a:gd name="T54" fmla="*/ 5 w 269"/>
                <a:gd name="T55" fmla="*/ 175 h 270"/>
                <a:gd name="T56" fmla="*/ 15 w 269"/>
                <a:gd name="T57" fmla="*/ 200 h 270"/>
                <a:gd name="T58" fmla="*/ 30 w 269"/>
                <a:gd name="T59" fmla="*/ 220 h 270"/>
                <a:gd name="T60" fmla="*/ 47 w 269"/>
                <a:gd name="T61" fmla="*/ 239 h 270"/>
                <a:gd name="T62" fmla="*/ 69 w 269"/>
                <a:gd name="T63" fmla="*/ 254 h 270"/>
                <a:gd name="T64" fmla="*/ 93 w 269"/>
                <a:gd name="T65" fmla="*/ 264 h 270"/>
                <a:gd name="T66" fmla="*/ 120 w 269"/>
                <a:gd name="T67" fmla="*/ 270 h 270"/>
                <a:gd name="T68" fmla="*/ 134 w 269"/>
                <a:gd name="T69" fmla="*/ 27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9" h="270">
                  <a:moveTo>
                    <a:pt x="134" y="270"/>
                  </a:moveTo>
                  <a:lnTo>
                    <a:pt x="134" y="270"/>
                  </a:lnTo>
                  <a:lnTo>
                    <a:pt x="147" y="270"/>
                  </a:lnTo>
                  <a:lnTo>
                    <a:pt x="161" y="268"/>
                  </a:lnTo>
                  <a:lnTo>
                    <a:pt x="174" y="264"/>
                  </a:lnTo>
                  <a:lnTo>
                    <a:pt x="186" y="259"/>
                  </a:lnTo>
                  <a:lnTo>
                    <a:pt x="198" y="254"/>
                  </a:lnTo>
                  <a:lnTo>
                    <a:pt x="208" y="248"/>
                  </a:lnTo>
                  <a:lnTo>
                    <a:pt x="220" y="239"/>
                  </a:lnTo>
                  <a:lnTo>
                    <a:pt x="229" y="231"/>
                  </a:lnTo>
                  <a:lnTo>
                    <a:pt x="237" y="220"/>
                  </a:lnTo>
                  <a:lnTo>
                    <a:pt x="246" y="210"/>
                  </a:lnTo>
                  <a:lnTo>
                    <a:pt x="252" y="200"/>
                  </a:lnTo>
                  <a:lnTo>
                    <a:pt x="257" y="188"/>
                  </a:lnTo>
                  <a:lnTo>
                    <a:pt x="263" y="175"/>
                  </a:lnTo>
                  <a:lnTo>
                    <a:pt x="266" y="163"/>
                  </a:lnTo>
                  <a:lnTo>
                    <a:pt x="268" y="149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8" y="122"/>
                  </a:lnTo>
                  <a:lnTo>
                    <a:pt x="266" y="109"/>
                  </a:lnTo>
                  <a:lnTo>
                    <a:pt x="263" y="95"/>
                  </a:lnTo>
                  <a:lnTo>
                    <a:pt x="257" y="83"/>
                  </a:lnTo>
                  <a:lnTo>
                    <a:pt x="252" y="71"/>
                  </a:lnTo>
                  <a:lnTo>
                    <a:pt x="246" y="59"/>
                  </a:lnTo>
                  <a:lnTo>
                    <a:pt x="237" y="49"/>
                  </a:lnTo>
                  <a:lnTo>
                    <a:pt x="229" y="41"/>
                  </a:lnTo>
                  <a:lnTo>
                    <a:pt x="220" y="31"/>
                  </a:lnTo>
                  <a:lnTo>
                    <a:pt x="208" y="24"/>
                  </a:lnTo>
                  <a:lnTo>
                    <a:pt x="198" y="17"/>
                  </a:lnTo>
                  <a:lnTo>
                    <a:pt x="186" y="12"/>
                  </a:lnTo>
                  <a:lnTo>
                    <a:pt x="174" y="7"/>
                  </a:lnTo>
                  <a:lnTo>
                    <a:pt x="161" y="4"/>
                  </a:lnTo>
                  <a:lnTo>
                    <a:pt x="147" y="2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20" y="2"/>
                  </a:lnTo>
                  <a:lnTo>
                    <a:pt x="107" y="4"/>
                  </a:lnTo>
                  <a:lnTo>
                    <a:pt x="93" y="7"/>
                  </a:lnTo>
                  <a:lnTo>
                    <a:pt x="81" y="12"/>
                  </a:lnTo>
                  <a:lnTo>
                    <a:pt x="69" y="17"/>
                  </a:lnTo>
                  <a:lnTo>
                    <a:pt x="59" y="24"/>
                  </a:lnTo>
                  <a:lnTo>
                    <a:pt x="47" y="31"/>
                  </a:lnTo>
                  <a:lnTo>
                    <a:pt x="39" y="41"/>
                  </a:lnTo>
                  <a:lnTo>
                    <a:pt x="30" y="49"/>
                  </a:lnTo>
                  <a:lnTo>
                    <a:pt x="22" y="59"/>
                  </a:lnTo>
                  <a:lnTo>
                    <a:pt x="15" y="71"/>
                  </a:lnTo>
                  <a:lnTo>
                    <a:pt x="10" y="83"/>
                  </a:lnTo>
                  <a:lnTo>
                    <a:pt x="5" y="95"/>
                  </a:lnTo>
                  <a:lnTo>
                    <a:pt x="2" y="109"/>
                  </a:lnTo>
                  <a:lnTo>
                    <a:pt x="0" y="122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49"/>
                  </a:lnTo>
                  <a:lnTo>
                    <a:pt x="2" y="163"/>
                  </a:lnTo>
                  <a:lnTo>
                    <a:pt x="5" y="175"/>
                  </a:lnTo>
                  <a:lnTo>
                    <a:pt x="10" y="188"/>
                  </a:lnTo>
                  <a:lnTo>
                    <a:pt x="15" y="200"/>
                  </a:lnTo>
                  <a:lnTo>
                    <a:pt x="22" y="210"/>
                  </a:lnTo>
                  <a:lnTo>
                    <a:pt x="30" y="220"/>
                  </a:lnTo>
                  <a:lnTo>
                    <a:pt x="39" y="231"/>
                  </a:lnTo>
                  <a:lnTo>
                    <a:pt x="47" y="239"/>
                  </a:lnTo>
                  <a:lnTo>
                    <a:pt x="59" y="248"/>
                  </a:lnTo>
                  <a:lnTo>
                    <a:pt x="69" y="254"/>
                  </a:lnTo>
                  <a:lnTo>
                    <a:pt x="81" y="259"/>
                  </a:lnTo>
                  <a:lnTo>
                    <a:pt x="93" y="264"/>
                  </a:lnTo>
                  <a:lnTo>
                    <a:pt x="107" y="268"/>
                  </a:lnTo>
                  <a:lnTo>
                    <a:pt x="120" y="270"/>
                  </a:lnTo>
                  <a:lnTo>
                    <a:pt x="134" y="270"/>
                  </a:lnTo>
                  <a:lnTo>
                    <a:pt x="134" y="270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59"/>
            <p:cNvSpPr>
              <a:spLocks/>
            </p:cNvSpPr>
            <p:nvPr/>
          </p:nvSpPr>
          <p:spPr bwMode="auto">
            <a:xfrm>
              <a:off x="3267076" y="6153150"/>
              <a:ext cx="100013" cy="474663"/>
            </a:xfrm>
            <a:custGeom>
              <a:avLst/>
              <a:gdLst>
                <a:gd name="T0" fmla="*/ 127 w 127"/>
                <a:gd name="T1" fmla="*/ 534 h 598"/>
                <a:gd name="T2" fmla="*/ 127 w 127"/>
                <a:gd name="T3" fmla="*/ 534 h 598"/>
                <a:gd name="T4" fmla="*/ 125 w 127"/>
                <a:gd name="T5" fmla="*/ 547 h 598"/>
                <a:gd name="T6" fmla="*/ 122 w 127"/>
                <a:gd name="T7" fmla="*/ 559 h 598"/>
                <a:gd name="T8" fmla="*/ 115 w 127"/>
                <a:gd name="T9" fmla="*/ 569 h 598"/>
                <a:gd name="T10" fmla="*/ 108 w 127"/>
                <a:gd name="T11" fmla="*/ 579 h 598"/>
                <a:gd name="T12" fmla="*/ 98 w 127"/>
                <a:gd name="T13" fmla="*/ 586 h 598"/>
                <a:gd name="T14" fmla="*/ 88 w 127"/>
                <a:gd name="T15" fmla="*/ 593 h 598"/>
                <a:gd name="T16" fmla="*/ 76 w 127"/>
                <a:gd name="T17" fmla="*/ 596 h 598"/>
                <a:gd name="T18" fmla="*/ 62 w 127"/>
                <a:gd name="T19" fmla="*/ 598 h 598"/>
                <a:gd name="T20" fmla="*/ 62 w 127"/>
                <a:gd name="T21" fmla="*/ 598 h 598"/>
                <a:gd name="T22" fmla="*/ 62 w 127"/>
                <a:gd name="T23" fmla="*/ 598 h 598"/>
                <a:gd name="T24" fmla="*/ 51 w 127"/>
                <a:gd name="T25" fmla="*/ 596 h 598"/>
                <a:gd name="T26" fmla="*/ 39 w 127"/>
                <a:gd name="T27" fmla="*/ 593 h 598"/>
                <a:gd name="T28" fmla="*/ 27 w 127"/>
                <a:gd name="T29" fmla="*/ 586 h 598"/>
                <a:gd name="T30" fmla="*/ 18 w 127"/>
                <a:gd name="T31" fmla="*/ 579 h 598"/>
                <a:gd name="T32" fmla="*/ 10 w 127"/>
                <a:gd name="T33" fmla="*/ 569 h 598"/>
                <a:gd name="T34" fmla="*/ 5 w 127"/>
                <a:gd name="T35" fmla="*/ 559 h 598"/>
                <a:gd name="T36" fmla="*/ 1 w 127"/>
                <a:gd name="T37" fmla="*/ 547 h 598"/>
                <a:gd name="T38" fmla="*/ 0 w 127"/>
                <a:gd name="T39" fmla="*/ 534 h 598"/>
                <a:gd name="T40" fmla="*/ 0 w 127"/>
                <a:gd name="T41" fmla="*/ 64 h 598"/>
                <a:gd name="T42" fmla="*/ 0 w 127"/>
                <a:gd name="T43" fmla="*/ 64 h 598"/>
                <a:gd name="T44" fmla="*/ 1 w 127"/>
                <a:gd name="T45" fmla="*/ 51 h 598"/>
                <a:gd name="T46" fmla="*/ 5 w 127"/>
                <a:gd name="T47" fmla="*/ 39 h 598"/>
                <a:gd name="T48" fmla="*/ 10 w 127"/>
                <a:gd name="T49" fmla="*/ 29 h 598"/>
                <a:gd name="T50" fmla="*/ 18 w 127"/>
                <a:gd name="T51" fmla="*/ 19 h 598"/>
                <a:gd name="T52" fmla="*/ 27 w 127"/>
                <a:gd name="T53" fmla="*/ 12 h 598"/>
                <a:gd name="T54" fmla="*/ 39 w 127"/>
                <a:gd name="T55" fmla="*/ 5 h 598"/>
                <a:gd name="T56" fmla="*/ 51 w 127"/>
                <a:gd name="T57" fmla="*/ 2 h 598"/>
                <a:gd name="T58" fmla="*/ 62 w 127"/>
                <a:gd name="T59" fmla="*/ 0 h 598"/>
                <a:gd name="T60" fmla="*/ 62 w 127"/>
                <a:gd name="T61" fmla="*/ 0 h 598"/>
                <a:gd name="T62" fmla="*/ 62 w 127"/>
                <a:gd name="T63" fmla="*/ 0 h 598"/>
                <a:gd name="T64" fmla="*/ 76 w 127"/>
                <a:gd name="T65" fmla="*/ 2 h 598"/>
                <a:gd name="T66" fmla="*/ 88 w 127"/>
                <a:gd name="T67" fmla="*/ 5 h 598"/>
                <a:gd name="T68" fmla="*/ 98 w 127"/>
                <a:gd name="T69" fmla="*/ 12 h 598"/>
                <a:gd name="T70" fmla="*/ 108 w 127"/>
                <a:gd name="T71" fmla="*/ 19 h 598"/>
                <a:gd name="T72" fmla="*/ 115 w 127"/>
                <a:gd name="T73" fmla="*/ 29 h 598"/>
                <a:gd name="T74" fmla="*/ 122 w 127"/>
                <a:gd name="T75" fmla="*/ 39 h 598"/>
                <a:gd name="T76" fmla="*/ 125 w 127"/>
                <a:gd name="T77" fmla="*/ 51 h 598"/>
                <a:gd name="T78" fmla="*/ 127 w 127"/>
                <a:gd name="T79" fmla="*/ 64 h 598"/>
                <a:gd name="T80" fmla="*/ 127 w 127"/>
                <a:gd name="T81" fmla="*/ 534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598">
                  <a:moveTo>
                    <a:pt x="127" y="534"/>
                  </a:moveTo>
                  <a:lnTo>
                    <a:pt x="127" y="534"/>
                  </a:lnTo>
                  <a:lnTo>
                    <a:pt x="125" y="547"/>
                  </a:lnTo>
                  <a:lnTo>
                    <a:pt x="122" y="559"/>
                  </a:lnTo>
                  <a:lnTo>
                    <a:pt x="115" y="569"/>
                  </a:lnTo>
                  <a:lnTo>
                    <a:pt x="108" y="579"/>
                  </a:lnTo>
                  <a:lnTo>
                    <a:pt x="98" y="586"/>
                  </a:lnTo>
                  <a:lnTo>
                    <a:pt x="88" y="593"/>
                  </a:lnTo>
                  <a:lnTo>
                    <a:pt x="76" y="596"/>
                  </a:lnTo>
                  <a:lnTo>
                    <a:pt x="62" y="598"/>
                  </a:lnTo>
                  <a:lnTo>
                    <a:pt x="62" y="598"/>
                  </a:lnTo>
                  <a:lnTo>
                    <a:pt x="62" y="598"/>
                  </a:lnTo>
                  <a:lnTo>
                    <a:pt x="51" y="596"/>
                  </a:lnTo>
                  <a:lnTo>
                    <a:pt x="39" y="593"/>
                  </a:lnTo>
                  <a:lnTo>
                    <a:pt x="27" y="586"/>
                  </a:lnTo>
                  <a:lnTo>
                    <a:pt x="18" y="579"/>
                  </a:lnTo>
                  <a:lnTo>
                    <a:pt x="10" y="569"/>
                  </a:lnTo>
                  <a:lnTo>
                    <a:pt x="5" y="559"/>
                  </a:lnTo>
                  <a:lnTo>
                    <a:pt x="1" y="547"/>
                  </a:lnTo>
                  <a:lnTo>
                    <a:pt x="0" y="53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51"/>
                  </a:lnTo>
                  <a:lnTo>
                    <a:pt x="5" y="39"/>
                  </a:lnTo>
                  <a:lnTo>
                    <a:pt x="10" y="29"/>
                  </a:lnTo>
                  <a:lnTo>
                    <a:pt x="18" y="19"/>
                  </a:lnTo>
                  <a:lnTo>
                    <a:pt x="27" y="12"/>
                  </a:lnTo>
                  <a:lnTo>
                    <a:pt x="39" y="5"/>
                  </a:lnTo>
                  <a:lnTo>
                    <a:pt x="51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76" y="2"/>
                  </a:lnTo>
                  <a:lnTo>
                    <a:pt x="88" y="5"/>
                  </a:lnTo>
                  <a:lnTo>
                    <a:pt x="98" y="12"/>
                  </a:lnTo>
                  <a:lnTo>
                    <a:pt x="108" y="19"/>
                  </a:lnTo>
                  <a:lnTo>
                    <a:pt x="115" y="29"/>
                  </a:lnTo>
                  <a:lnTo>
                    <a:pt x="122" y="39"/>
                  </a:lnTo>
                  <a:lnTo>
                    <a:pt x="125" y="51"/>
                  </a:lnTo>
                  <a:lnTo>
                    <a:pt x="127" y="64"/>
                  </a:lnTo>
                  <a:lnTo>
                    <a:pt x="127" y="534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60"/>
            <p:cNvSpPr>
              <a:spLocks/>
            </p:cNvSpPr>
            <p:nvPr/>
          </p:nvSpPr>
          <p:spPr bwMode="auto">
            <a:xfrm>
              <a:off x="3405188" y="6153150"/>
              <a:ext cx="101600" cy="474663"/>
            </a:xfrm>
            <a:custGeom>
              <a:avLst/>
              <a:gdLst>
                <a:gd name="T0" fmla="*/ 127 w 127"/>
                <a:gd name="T1" fmla="*/ 534 h 598"/>
                <a:gd name="T2" fmla="*/ 127 w 127"/>
                <a:gd name="T3" fmla="*/ 534 h 598"/>
                <a:gd name="T4" fmla="*/ 126 w 127"/>
                <a:gd name="T5" fmla="*/ 547 h 598"/>
                <a:gd name="T6" fmla="*/ 122 w 127"/>
                <a:gd name="T7" fmla="*/ 559 h 598"/>
                <a:gd name="T8" fmla="*/ 115 w 127"/>
                <a:gd name="T9" fmla="*/ 569 h 598"/>
                <a:gd name="T10" fmla="*/ 109 w 127"/>
                <a:gd name="T11" fmla="*/ 579 h 598"/>
                <a:gd name="T12" fmla="*/ 98 w 127"/>
                <a:gd name="T13" fmla="*/ 586 h 598"/>
                <a:gd name="T14" fmla="*/ 88 w 127"/>
                <a:gd name="T15" fmla="*/ 593 h 598"/>
                <a:gd name="T16" fmla="*/ 76 w 127"/>
                <a:gd name="T17" fmla="*/ 596 h 598"/>
                <a:gd name="T18" fmla="*/ 63 w 127"/>
                <a:gd name="T19" fmla="*/ 598 h 598"/>
                <a:gd name="T20" fmla="*/ 63 w 127"/>
                <a:gd name="T21" fmla="*/ 598 h 598"/>
                <a:gd name="T22" fmla="*/ 63 w 127"/>
                <a:gd name="T23" fmla="*/ 598 h 598"/>
                <a:gd name="T24" fmla="*/ 51 w 127"/>
                <a:gd name="T25" fmla="*/ 596 h 598"/>
                <a:gd name="T26" fmla="*/ 39 w 127"/>
                <a:gd name="T27" fmla="*/ 593 h 598"/>
                <a:gd name="T28" fmla="*/ 27 w 127"/>
                <a:gd name="T29" fmla="*/ 586 h 598"/>
                <a:gd name="T30" fmla="*/ 19 w 127"/>
                <a:gd name="T31" fmla="*/ 579 h 598"/>
                <a:gd name="T32" fmla="*/ 10 w 127"/>
                <a:gd name="T33" fmla="*/ 569 h 598"/>
                <a:gd name="T34" fmla="*/ 5 w 127"/>
                <a:gd name="T35" fmla="*/ 559 h 598"/>
                <a:gd name="T36" fmla="*/ 2 w 127"/>
                <a:gd name="T37" fmla="*/ 547 h 598"/>
                <a:gd name="T38" fmla="*/ 0 w 127"/>
                <a:gd name="T39" fmla="*/ 534 h 598"/>
                <a:gd name="T40" fmla="*/ 0 w 127"/>
                <a:gd name="T41" fmla="*/ 64 h 598"/>
                <a:gd name="T42" fmla="*/ 0 w 127"/>
                <a:gd name="T43" fmla="*/ 64 h 598"/>
                <a:gd name="T44" fmla="*/ 2 w 127"/>
                <a:gd name="T45" fmla="*/ 51 h 598"/>
                <a:gd name="T46" fmla="*/ 5 w 127"/>
                <a:gd name="T47" fmla="*/ 39 h 598"/>
                <a:gd name="T48" fmla="*/ 10 w 127"/>
                <a:gd name="T49" fmla="*/ 29 h 598"/>
                <a:gd name="T50" fmla="*/ 19 w 127"/>
                <a:gd name="T51" fmla="*/ 19 h 598"/>
                <a:gd name="T52" fmla="*/ 27 w 127"/>
                <a:gd name="T53" fmla="*/ 12 h 598"/>
                <a:gd name="T54" fmla="*/ 39 w 127"/>
                <a:gd name="T55" fmla="*/ 5 h 598"/>
                <a:gd name="T56" fmla="*/ 51 w 127"/>
                <a:gd name="T57" fmla="*/ 2 h 598"/>
                <a:gd name="T58" fmla="*/ 63 w 127"/>
                <a:gd name="T59" fmla="*/ 0 h 598"/>
                <a:gd name="T60" fmla="*/ 63 w 127"/>
                <a:gd name="T61" fmla="*/ 0 h 598"/>
                <a:gd name="T62" fmla="*/ 63 w 127"/>
                <a:gd name="T63" fmla="*/ 0 h 598"/>
                <a:gd name="T64" fmla="*/ 76 w 127"/>
                <a:gd name="T65" fmla="*/ 2 h 598"/>
                <a:gd name="T66" fmla="*/ 88 w 127"/>
                <a:gd name="T67" fmla="*/ 5 h 598"/>
                <a:gd name="T68" fmla="*/ 98 w 127"/>
                <a:gd name="T69" fmla="*/ 12 h 598"/>
                <a:gd name="T70" fmla="*/ 109 w 127"/>
                <a:gd name="T71" fmla="*/ 19 h 598"/>
                <a:gd name="T72" fmla="*/ 115 w 127"/>
                <a:gd name="T73" fmla="*/ 29 h 598"/>
                <a:gd name="T74" fmla="*/ 122 w 127"/>
                <a:gd name="T75" fmla="*/ 39 h 598"/>
                <a:gd name="T76" fmla="*/ 126 w 127"/>
                <a:gd name="T77" fmla="*/ 51 h 598"/>
                <a:gd name="T78" fmla="*/ 127 w 127"/>
                <a:gd name="T79" fmla="*/ 64 h 598"/>
                <a:gd name="T80" fmla="*/ 127 w 127"/>
                <a:gd name="T81" fmla="*/ 534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598">
                  <a:moveTo>
                    <a:pt x="127" y="534"/>
                  </a:moveTo>
                  <a:lnTo>
                    <a:pt x="127" y="534"/>
                  </a:lnTo>
                  <a:lnTo>
                    <a:pt x="126" y="547"/>
                  </a:lnTo>
                  <a:lnTo>
                    <a:pt x="122" y="559"/>
                  </a:lnTo>
                  <a:lnTo>
                    <a:pt x="115" y="569"/>
                  </a:lnTo>
                  <a:lnTo>
                    <a:pt x="109" y="579"/>
                  </a:lnTo>
                  <a:lnTo>
                    <a:pt x="98" y="586"/>
                  </a:lnTo>
                  <a:lnTo>
                    <a:pt x="88" y="593"/>
                  </a:lnTo>
                  <a:lnTo>
                    <a:pt x="76" y="596"/>
                  </a:lnTo>
                  <a:lnTo>
                    <a:pt x="63" y="598"/>
                  </a:lnTo>
                  <a:lnTo>
                    <a:pt x="63" y="598"/>
                  </a:lnTo>
                  <a:lnTo>
                    <a:pt x="63" y="598"/>
                  </a:lnTo>
                  <a:lnTo>
                    <a:pt x="51" y="596"/>
                  </a:lnTo>
                  <a:lnTo>
                    <a:pt x="39" y="593"/>
                  </a:lnTo>
                  <a:lnTo>
                    <a:pt x="27" y="586"/>
                  </a:lnTo>
                  <a:lnTo>
                    <a:pt x="19" y="579"/>
                  </a:lnTo>
                  <a:lnTo>
                    <a:pt x="10" y="569"/>
                  </a:lnTo>
                  <a:lnTo>
                    <a:pt x="5" y="559"/>
                  </a:lnTo>
                  <a:lnTo>
                    <a:pt x="2" y="547"/>
                  </a:lnTo>
                  <a:lnTo>
                    <a:pt x="0" y="53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51"/>
                  </a:lnTo>
                  <a:lnTo>
                    <a:pt x="5" y="39"/>
                  </a:lnTo>
                  <a:lnTo>
                    <a:pt x="10" y="29"/>
                  </a:lnTo>
                  <a:lnTo>
                    <a:pt x="19" y="19"/>
                  </a:lnTo>
                  <a:lnTo>
                    <a:pt x="27" y="12"/>
                  </a:lnTo>
                  <a:lnTo>
                    <a:pt x="39" y="5"/>
                  </a:lnTo>
                  <a:lnTo>
                    <a:pt x="51" y="2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6" y="2"/>
                  </a:lnTo>
                  <a:lnTo>
                    <a:pt x="88" y="5"/>
                  </a:lnTo>
                  <a:lnTo>
                    <a:pt x="98" y="12"/>
                  </a:lnTo>
                  <a:lnTo>
                    <a:pt x="109" y="19"/>
                  </a:lnTo>
                  <a:lnTo>
                    <a:pt x="115" y="29"/>
                  </a:lnTo>
                  <a:lnTo>
                    <a:pt x="122" y="39"/>
                  </a:lnTo>
                  <a:lnTo>
                    <a:pt x="126" y="51"/>
                  </a:lnTo>
                  <a:lnTo>
                    <a:pt x="127" y="64"/>
                  </a:lnTo>
                  <a:lnTo>
                    <a:pt x="127" y="534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61"/>
            <p:cNvSpPr>
              <a:spLocks/>
            </p:cNvSpPr>
            <p:nvPr/>
          </p:nvSpPr>
          <p:spPr bwMode="auto">
            <a:xfrm>
              <a:off x="3206751" y="5816600"/>
              <a:ext cx="360363" cy="406400"/>
            </a:xfrm>
            <a:custGeom>
              <a:avLst/>
              <a:gdLst>
                <a:gd name="T0" fmla="*/ 384 w 453"/>
                <a:gd name="T1" fmla="*/ 434 h 512"/>
                <a:gd name="T2" fmla="*/ 381 w 453"/>
                <a:gd name="T3" fmla="*/ 458 h 512"/>
                <a:gd name="T4" fmla="*/ 374 w 453"/>
                <a:gd name="T5" fmla="*/ 477 h 512"/>
                <a:gd name="T6" fmla="*/ 362 w 453"/>
                <a:gd name="T7" fmla="*/ 490 h 512"/>
                <a:gd name="T8" fmla="*/ 345 w 453"/>
                <a:gd name="T9" fmla="*/ 500 h 512"/>
                <a:gd name="T10" fmla="*/ 304 w 453"/>
                <a:gd name="T11" fmla="*/ 510 h 512"/>
                <a:gd name="T12" fmla="*/ 254 w 453"/>
                <a:gd name="T13" fmla="*/ 512 h 512"/>
                <a:gd name="T14" fmla="*/ 198 w 453"/>
                <a:gd name="T15" fmla="*/ 512 h 512"/>
                <a:gd name="T16" fmla="*/ 149 w 453"/>
                <a:gd name="T17" fmla="*/ 510 h 512"/>
                <a:gd name="T18" fmla="*/ 106 w 453"/>
                <a:gd name="T19" fmla="*/ 500 h 512"/>
                <a:gd name="T20" fmla="*/ 91 w 453"/>
                <a:gd name="T21" fmla="*/ 490 h 512"/>
                <a:gd name="T22" fmla="*/ 79 w 453"/>
                <a:gd name="T23" fmla="*/ 477 h 512"/>
                <a:gd name="T24" fmla="*/ 71 w 453"/>
                <a:gd name="T25" fmla="*/ 458 h 512"/>
                <a:gd name="T26" fmla="*/ 69 w 453"/>
                <a:gd name="T27" fmla="*/ 434 h 512"/>
                <a:gd name="T28" fmla="*/ 69 w 453"/>
                <a:gd name="T29" fmla="*/ 131 h 512"/>
                <a:gd name="T30" fmla="*/ 27 w 453"/>
                <a:gd name="T31" fmla="*/ 104 h 512"/>
                <a:gd name="T32" fmla="*/ 10 w 453"/>
                <a:gd name="T33" fmla="*/ 89 h 512"/>
                <a:gd name="T34" fmla="*/ 1 w 453"/>
                <a:gd name="T35" fmla="*/ 73 h 512"/>
                <a:gd name="T36" fmla="*/ 0 w 453"/>
                <a:gd name="T37" fmla="*/ 61 h 512"/>
                <a:gd name="T38" fmla="*/ 5 w 453"/>
                <a:gd name="T39" fmla="*/ 50 h 512"/>
                <a:gd name="T40" fmla="*/ 22 w 453"/>
                <a:gd name="T41" fmla="*/ 36 h 512"/>
                <a:gd name="T42" fmla="*/ 55 w 453"/>
                <a:gd name="T43" fmla="*/ 21 h 512"/>
                <a:gd name="T44" fmla="*/ 99 w 453"/>
                <a:gd name="T45" fmla="*/ 11 h 512"/>
                <a:gd name="T46" fmla="*/ 164 w 453"/>
                <a:gd name="T47" fmla="*/ 2 h 512"/>
                <a:gd name="T48" fmla="*/ 254 w 453"/>
                <a:gd name="T49" fmla="*/ 0 h 512"/>
                <a:gd name="T50" fmla="*/ 287 w 453"/>
                <a:gd name="T51" fmla="*/ 2 h 512"/>
                <a:gd name="T52" fmla="*/ 354 w 453"/>
                <a:gd name="T53" fmla="*/ 11 h 512"/>
                <a:gd name="T54" fmla="*/ 398 w 453"/>
                <a:gd name="T55" fmla="*/ 22 h 512"/>
                <a:gd name="T56" fmla="*/ 433 w 453"/>
                <a:gd name="T57" fmla="*/ 38 h 512"/>
                <a:gd name="T58" fmla="*/ 450 w 453"/>
                <a:gd name="T59" fmla="*/ 51 h 512"/>
                <a:gd name="T60" fmla="*/ 453 w 453"/>
                <a:gd name="T61" fmla="*/ 63 h 512"/>
                <a:gd name="T62" fmla="*/ 452 w 453"/>
                <a:gd name="T63" fmla="*/ 75 h 512"/>
                <a:gd name="T64" fmla="*/ 443 w 453"/>
                <a:gd name="T65" fmla="*/ 89 h 512"/>
                <a:gd name="T66" fmla="*/ 426 w 453"/>
                <a:gd name="T67" fmla="*/ 105 h 512"/>
                <a:gd name="T68" fmla="*/ 384 w 453"/>
                <a:gd name="T69" fmla="*/ 131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53" h="512">
                  <a:moveTo>
                    <a:pt x="384" y="434"/>
                  </a:moveTo>
                  <a:lnTo>
                    <a:pt x="384" y="434"/>
                  </a:lnTo>
                  <a:lnTo>
                    <a:pt x="382" y="448"/>
                  </a:lnTo>
                  <a:lnTo>
                    <a:pt x="381" y="458"/>
                  </a:lnTo>
                  <a:lnTo>
                    <a:pt x="377" y="468"/>
                  </a:lnTo>
                  <a:lnTo>
                    <a:pt x="374" y="477"/>
                  </a:lnTo>
                  <a:lnTo>
                    <a:pt x="367" y="485"/>
                  </a:lnTo>
                  <a:lnTo>
                    <a:pt x="362" y="490"/>
                  </a:lnTo>
                  <a:lnTo>
                    <a:pt x="354" y="495"/>
                  </a:lnTo>
                  <a:lnTo>
                    <a:pt x="345" y="500"/>
                  </a:lnTo>
                  <a:lnTo>
                    <a:pt x="326" y="507"/>
                  </a:lnTo>
                  <a:lnTo>
                    <a:pt x="304" y="510"/>
                  </a:lnTo>
                  <a:lnTo>
                    <a:pt x="279" y="512"/>
                  </a:lnTo>
                  <a:lnTo>
                    <a:pt x="254" y="512"/>
                  </a:lnTo>
                  <a:lnTo>
                    <a:pt x="198" y="512"/>
                  </a:lnTo>
                  <a:lnTo>
                    <a:pt x="198" y="512"/>
                  </a:lnTo>
                  <a:lnTo>
                    <a:pt x="172" y="512"/>
                  </a:lnTo>
                  <a:lnTo>
                    <a:pt x="149" y="510"/>
                  </a:lnTo>
                  <a:lnTo>
                    <a:pt x="127" y="507"/>
                  </a:lnTo>
                  <a:lnTo>
                    <a:pt x="106" y="500"/>
                  </a:lnTo>
                  <a:lnTo>
                    <a:pt x="98" y="495"/>
                  </a:lnTo>
                  <a:lnTo>
                    <a:pt x="91" y="490"/>
                  </a:lnTo>
                  <a:lnTo>
                    <a:pt x="84" y="485"/>
                  </a:lnTo>
                  <a:lnTo>
                    <a:pt x="79" y="477"/>
                  </a:lnTo>
                  <a:lnTo>
                    <a:pt x="74" y="468"/>
                  </a:lnTo>
                  <a:lnTo>
                    <a:pt x="71" y="458"/>
                  </a:lnTo>
                  <a:lnTo>
                    <a:pt x="69" y="448"/>
                  </a:lnTo>
                  <a:lnTo>
                    <a:pt x="69" y="434"/>
                  </a:lnTo>
                  <a:lnTo>
                    <a:pt x="69" y="131"/>
                  </a:lnTo>
                  <a:lnTo>
                    <a:pt x="69" y="131"/>
                  </a:lnTo>
                  <a:lnTo>
                    <a:pt x="38" y="112"/>
                  </a:lnTo>
                  <a:lnTo>
                    <a:pt x="27" y="104"/>
                  </a:lnTo>
                  <a:lnTo>
                    <a:pt x="18" y="95"/>
                  </a:lnTo>
                  <a:lnTo>
                    <a:pt x="10" y="89"/>
                  </a:lnTo>
                  <a:lnTo>
                    <a:pt x="5" y="80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0" y="61"/>
                  </a:lnTo>
                  <a:lnTo>
                    <a:pt x="1" y="55"/>
                  </a:lnTo>
                  <a:lnTo>
                    <a:pt x="5" y="50"/>
                  </a:lnTo>
                  <a:lnTo>
                    <a:pt x="10" y="44"/>
                  </a:lnTo>
                  <a:lnTo>
                    <a:pt x="22" y="36"/>
                  </a:lnTo>
                  <a:lnTo>
                    <a:pt x="37" y="28"/>
                  </a:lnTo>
                  <a:lnTo>
                    <a:pt x="55" y="21"/>
                  </a:lnTo>
                  <a:lnTo>
                    <a:pt x="77" y="14"/>
                  </a:lnTo>
                  <a:lnTo>
                    <a:pt x="99" y="11"/>
                  </a:lnTo>
                  <a:lnTo>
                    <a:pt x="121" y="7"/>
                  </a:lnTo>
                  <a:lnTo>
                    <a:pt x="164" y="2"/>
                  </a:lnTo>
                  <a:lnTo>
                    <a:pt x="198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87" y="2"/>
                  </a:lnTo>
                  <a:lnTo>
                    <a:pt x="332" y="7"/>
                  </a:lnTo>
                  <a:lnTo>
                    <a:pt x="354" y="11"/>
                  </a:lnTo>
                  <a:lnTo>
                    <a:pt x="377" y="16"/>
                  </a:lnTo>
                  <a:lnTo>
                    <a:pt x="398" y="22"/>
                  </a:lnTo>
                  <a:lnTo>
                    <a:pt x="418" y="29"/>
                  </a:lnTo>
                  <a:lnTo>
                    <a:pt x="433" y="38"/>
                  </a:lnTo>
                  <a:lnTo>
                    <a:pt x="445" y="46"/>
                  </a:lnTo>
                  <a:lnTo>
                    <a:pt x="450" y="51"/>
                  </a:lnTo>
                  <a:lnTo>
                    <a:pt x="452" y="56"/>
                  </a:lnTo>
                  <a:lnTo>
                    <a:pt x="453" y="63"/>
                  </a:lnTo>
                  <a:lnTo>
                    <a:pt x="453" y="68"/>
                  </a:lnTo>
                  <a:lnTo>
                    <a:pt x="452" y="75"/>
                  </a:lnTo>
                  <a:lnTo>
                    <a:pt x="448" y="82"/>
                  </a:lnTo>
                  <a:lnTo>
                    <a:pt x="443" y="89"/>
                  </a:lnTo>
                  <a:lnTo>
                    <a:pt x="437" y="97"/>
                  </a:lnTo>
                  <a:lnTo>
                    <a:pt x="426" y="105"/>
                  </a:lnTo>
                  <a:lnTo>
                    <a:pt x="415" y="112"/>
                  </a:lnTo>
                  <a:lnTo>
                    <a:pt x="384" y="131"/>
                  </a:lnTo>
                  <a:lnTo>
                    <a:pt x="384" y="434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Rectangle 262"/>
            <p:cNvSpPr>
              <a:spLocks noChangeArrowheads="1"/>
            </p:cNvSpPr>
            <p:nvPr/>
          </p:nvSpPr>
          <p:spPr bwMode="auto">
            <a:xfrm>
              <a:off x="3705226" y="6088063"/>
              <a:ext cx="558800" cy="698500"/>
            </a:xfrm>
            <a:prstGeom prst="rect">
              <a:avLst/>
            </a:pr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Rectangle 263"/>
            <p:cNvSpPr>
              <a:spLocks noChangeArrowheads="1"/>
            </p:cNvSpPr>
            <p:nvPr/>
          </p:nvSpPr>
          <p:spPr bwMode="auto">
            <a:xfrm>
              <a:off x="4402138" y="6357938"/>
              <a:ext cx="558800" cy="428625"/>
            </a:xfrm>
            <a:prstGeom prst="rect">
              <a:avLst/>
            </a:pr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Rectangle 264"/>
            <p:cNvSpPr>
              <a:spLocks noChangeArrowheads="1"/>
            </p:cNvSpPr>
            <p:nvPr/>
          </p:nvSpPr>
          <p:spPr bwMode="auto">
            <a:xfrm>
              <a:off x="3081338" y="6616700"/>
              <a:ext cx="558800" cy="169863"/>
            </a:xfrm>
            <a:prstGeom prst="rect">
              <a:avLst/>
            </a:pr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265"/>
            <p:cNvSpPr>
              <a:spLocks/>
            </p:cNvSpPr>
            <p:nvPr/>
          </p:nvSpPr>
          <p:spPr bwMode="auto">
            <a:xfrm>
              <a:off x="3689351" y="5051425"/>
              <a:ext cx="198438" cy="231775"/>
            </a:xfrm>
            <a:custGeom>
              <a:avLst/>
              <a:gdLst>
                <a:gd name="T0" fmla="*/ 13 w 250"/>
                <a:gd name="T1" fmla="*/ 87 h 292"/>
                <a:gd name="T2" fmla="*/ 13 w 250"/>
                <a:gd name="T3" fmla="*/ 87 h 292"/>
                <a:gd name="T4" fmla="*/ 8 w 250"/>
                <a:gd name="T5" fmla="*/ 80 h 292"/>
                <a:gd name="T6" fmla="*/ 3 w 250"/>
                <a:gd name="T7" fmla="*/ 70 h 292"/>
                <a:gd name="T8" fmla="*/ 0 w 250"/>
                <a:gd name="T9" fmla="*/ 61 h 292"/>
                <a:gd name="T10" fmla="*/ 0 w 250"/>
                <a:gd name="T11" fmla="*/ 51 h 292"/>
                <a:gd name="T12" fmla="*/ 0 w 250"/>
                <a:gd name="T13" fmla="*/ 41 h 292"/>
                <a:gd name="T14" fmla="*/ 3 w 250"/>
                <a:gd name="T15" fmla="*/ 33 h 292"/>
                <a:gd name="T16" fmla="*/ 8 w 250"/>
                <a:gd name="T17" fmla="*/ 24 h 292"/>
                <a:gd name="T18" fmla="*/ 13 w 250"/>
                <a:gd name="T19" fmla="*/ 16 h 292"/>
                <a:gd name="T20" fmla="*/ 13 w 250"/>
                <a:gd name="T21" fmla="*/ 16 h 292"/>
                <a:gd name="T22" fmla="*/ 13 w 250"/>
                <a:gd name="T23" fmla="*/ 16 h 292"/>
                <a:gd name="T24" fmla="*/ 22 w 250"/>
                <a:gd name="T25" fmla="*/ 9 h 292"/>
                <a:gd name="T26" fmla="*/ 30 w 250"/>
                <a:gd name="T27" fmla="*/ 4 h 292"/>
                <a:gd name="T28" fmla="*/ 40 w 250"/>
                <a:gd name="T29" fmla="*/ 2 h 292"/>
                <a:gd name="T30" fmla="*/ 50 w 250"/>
                <a:gd name="T31" fmla="*/ 0 h 292"/>
                <a:gd name="T32" fmla="*/ 59 w 250"/>
                <a:gd name="T33" fmla="*/ 2 h 292"/>
                <a:gd name="T34" fmla="*/ 69 w 250"/>
                <a:gd name="T35" fmla="*/ 4 h 292"/>
                <a:gd name="T36" fmla="*/ 78 w 250"/>
                <a:gd name="T37" fmla="*/ 9 h 292"/>
                <a:gd name="T38" fmla="*/ 86 w 250"/>
                <a:gd name="T39" fmla="*/ 16 h 292"/>
                <a:gd name="T40" fmla="*/ 235 w 250"/>
                <a:gd name="T41" fmla="*/ 205 h 292"/>
                <a:gd name="T42" fmla="*/ 235 w 250"/>
                <a:gd name="T43" fmla="*/ 205 h 292"/>
                <a:gd name="T44" fmla="*/ 242 w 250"/>
                <a:gd name="T45" fmla="*/ 214 h 292"/>
                <a:gd name="T46" fmla="*/ 247 w 250"/>
                <a:gd name="T47" fmla="*/ 222 h 292"/>
                <a:gd name="T48" fmla="*/ 250 w 250"/>
                <a:gd name="T49" fmla="*/ 231 h 292"/>
                <a:gd name="T50" fmla="*/ 250 w 250"/>
                <a:gd name="T51" fmla="*/ 241 h 292"/>
                <a:gd name="T52" fmla="*/ 250 w 250"/>
                <a:gd name="T53" fmla="*/ 251 h 292"/>
                <a:gd name="T54" fmla="*/ 247 w 250"/>
                <a:gd name="T55" fmla="*/ 260 h 292"/>
                <a:gd name="T56" fmla="*/ 242 w 250"/>
                <a:gd name="T57" fmla="*/ 270 h 292"/>
                <a:gd name="T58" fmla="*/ 235 w 250"/>
                <a:gd name="T59" fmla="*/ 277 h 292"/>
                <a:gd name="T60" fmla="*/ 235 w 250"/>
                <a:gd name="T61" fmla="*/ 277 h 292"/>
                <a:gd name="T62" fmla="*/ 235 w 250"/>
                <a:gd name="T63" fmla="*/ 277 h 292"/>
                <a:gd name="T64" fmla="*/ 228 w 250"/>
                <a:gd name="T65" fmla="*/ 283 h 292"/>
                <a:gd name="T66" fmla="*/ 218 w 250"/>
                <a:gd name="T67" fmla="*/ 288 h 292"/>
                <a:gd name="T68" fmla="*/ 210 w 250"/>
                <a:gd name="T69" fmla="*/ 292 h 292"/>
                <a:gd name="T70" fmla="*/ 199 w 250"/>
                <a:gd name="T71" fmla="*/ 292 h 292"/>
                <a:gd name="T72" fmla="*/ 189 w 250"/>
                <a:gd name="T73" fmla="*/ 292 h 292"/>
                <a:gd name="T74" fmla="*/ 181 w 250"/>
                <a:gd name="T75" fmla="*/ 288 h 292"/>
                <a:gd name="T76" fmla="*/ 171 w 250"/>
                <a:gd name="T77" fmla="*/ 283 h 292"/>
                <a:gd name="T78" fmla="*/ 164 w 250"/>
                <a:gd name="T79" fmla="*/ 277 h 292"/>
                <a:gd name="T80" fmla="*/ 13 w 250"/>
                <a:gd name="T81" fmla="*/ 87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0" h="292">
                  <a:moveTo>
                    <a:pt x="13" y="87"/>
                  </a:moveTo>
                  <a:lnTo>
                    <a:pt x="13" y="87"/>
                  </a:lnTo>
                  <a:lnTo>
                    <a:pt x="8" y="80"/>
                  </a:lnTo>
                  <a:lnTo>
                    <a:pt x="3" y="70"/>
                  </a:lnTo>
                  <a:lnTo>
                    <a:pt x="0" y="61"/>
                  </a:lnTo>
                  <a:lnTo>
                    <a:pt x="0" y="51"/>
                  </a:lnTo>
                  <a:lnTo>
                    <a:pt x="0" y="41"/>
                  </a:lnTo>
                  <a:lnTo>
                    <a:pt x="3" y="33"/>
                  </a:lnTo>
                  <a:lnTo>
                    <a:pt x="8" y="24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22" y="9"/>
                  </a:lnTo>
                  <a:lnTo>
                    <a:pt x="30" y="4"/>
                  </a:lnTo>
                  <a:lnTo>
                    <a:pt x="40" y="2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9" y="4"/>
                  </a:lnTo>
                  <a:lnTo>
                    <a:pt x="78" y="9"/>
                  </a:lnTo>
                  <a:lnTo>
                    <a:pt x="86" y="16"/>
                  </a:lnTo>
                  <a:lnTo>
                    <a:pt x="235" y="205"/>
                  </a:lnTo>
                  <a:lnTo>
                    <a:pt x="235" y="205"/>
                  </a:lnTo>
                  <a:lnTo>
                    <a:pt x="242" y="214"/>
                  </a:lnTo>
                  <a:lnTo>
                    <a:pt x="247" y="222"/>
                  </a:lnTo>
                  <a:lnTo>
                    <a:pt x="250" y="231"/>
                  </a:lnTo>
                  <a:lnTo>
                    <a:pt x="250" y="241"/>
                  </a:lnTo>
                  <a:lnTo>
                    <a:pt x="250" y="251"/>
                  </a:lnTo>
                  <a:lnTo>
                    <a:pt x="247" y="260"/>
                  </a:lnTo>
                  <a:lnTo>
                    <a:pt x="242" y="270"/>
                  </a:lnTo>
                  <a:lnTo>
                    <a:pt x="235" y="277"/>
                  </a:lnTo>
                  <a:lnTo>
                    <a:pt x="235" y="277"/>
                  </a:lnTo>
                  <a:lnTo>
                    <a:pt x="235" y="277"/>
                  </a:lnTo>
                  <a:lnTo>
                    <a:pt x="228" y="283"/>
                  </a:lnTo>
                  <a:lnTo>
                    <a:pt x="218" y="288"/>
                  </a:lnTo>
                  <a:lnTo>
                    <a:pt x="210" y="292"/>
                  </a:lnTo>
                  <a:lnTo>
                    <a:pt x="199" y="292"/>
                  </a:lnTo>
                  <a:lnTo>
                    <a:pt x="189" y="292"/>
                  </a:lnTo>
                  <a:lnTo>
                    <a:pt x="181" y="288"/>
                  </a:lnTo>
                  <a:lnTo>
                    <a:pt x="171" y="283"/>
                  </a:lnTo>
                  <a:lnTo>
                    <a:pt x="164" y="277"/>
                  </a:lnTo>
                  <a:lnTo>
                    <a:pt x="13" y="87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266"/>
            <p:cNvSpPr>
              <a:spLocks/>
            </p:cNvSpPr>
            <p:nvPr/>
          </p:nvSpPr>
          <p:spPr bwMode="auto">
            <a:xfrm>
              <a:off x="3689351" y="4859338"/>
              <a:ext cx="87313" cy="271463"/>
            </a:xfrm>
            <a:custGeom>
              <a:avLst/>
              <a:gdLst>
                <a:gd name="T0" fmla="*/ 8 w 110"/>
                <a:gd name="T1" fmla="*/ 54 h 342"/>
                <a:gd name="T2" fmla="*/ 8 w 110"/>
                <a:gd name="T3" fmla="*/ 54 h 342"/>
                <a:gd name="T4" fmla="*/ 8 w 110"/>
                <a:gd name="T5" fmla="*/ 44 h 342"/>
                <a:gd name="T6" fmla="*/ 11 w 110"/>
                <a:gd name="T7" fmla="*/ 34 h 342"/>
                <a:gd name="T8" fmla="*/ 15 w 110"/>
                <a:gd name="T9" fmla="*/ 25 h 342"/>
                <a:gd name="T10" fmla="*/ 20 w 110"/>
                <a:gd name="T11" fmla="*/ 17 h 342"/>
                <a:gd name="T12" fmla="*/ 27 w 110"/>
                <a:gd name="T13" fmla="*/ 10 h 342"/>
                <a:gd name="T14" fmla="*/ 35 w 110"/>
                <a:gd name="T15" fmla="*/ 5 h 342"/>
                <a:gd name="T16" fmla="*/ 45 w 110"/>
                <a:gd name="T17" fmla="*/ 2 h 342"/>
                <a:gd name="T18" fmla="*/ 56 w 110"/>
                <a:gd name="T19" fmla="*/ 0 h 342"/>
                <a:gd name="T20" fmla="*/ 56 w 110"/>
                <a:gd name="T21" fmla="*/ 0 h 342"/>
                <a:gd name="T22" fmla="*/ 56 w 110"/>
                <a:gd name="T23" fmla="*/ 0 h 342"/>
                <a:gd name="T24" fmla="*/ 66 w 110"/>
                <a:gd name="T25" fmla="*/ 0 h 342"/>
                <a:gd name="T26" fmla="*/ 76 w 110"/>
                <a:gd name="T27" fmla="*/ 2 h 342"/>
                <a:gd name="T28" fmla="*/ 84 w 110"/>
                <a:gd name="T29" fmla="*/ 5 h 342"/>
                <a:gd name="T30" fmla="*/ 93 w 110"/>
                <a:gd name="T31" fmla="*/ 12 h 342"/>
                <a:gd name="T32" fmla="*/ 100 w 110"/>
                <a:gd name="T33" fmla="*/ 19 h 342"/>
                <a:gd name="T34" fmla="*/ 105 w 110"/>
                <a:gd name="T35" fmla="*/ 27 h 342"/>
                <a:gd name="T36" fmla="*/ 108 w 110"/>
                <a:gd name="T37" fmla="*/ 36 h 342"/>
                <a:gd name="T38" fmla="*/ 110 w 110"/>
                <a:gd name="T39" fmla="*/ 46 h 342"/>
                <a:gd name="T40" fmla="*/ 101 w 110"/>
                <a:gd name="T41" fmla="*/ 288 h 342"/>
                <a:gd name="T42" fmla="*/ 101 w 110"/>
                <a:gd name="T43" fmla="*/ 288 h 342"/>
                <a:gd name="T44" fmla="*/ 101 w 110"/>
                <a:gd name="T45" fmla="*/ 298 h 342"/>
                <a:gd name="T46" fmla="*/ 100 w 110"/>
                <a:gd name="T47" fmla="*/ 308 h 342"/>
                <a:gd name="T48" fmla="*/ 94 w 110"/>
                <a:gd name="T49" fmla="*/ 317 h 342"/>
                <a:gd name="T50" fmla="*/ 89 w 110"/>
                <a:gd name="T51" fmla="*/ 325 h 342"/>
                <a:gd name="T52" fmla="*/ 83 w 110"/>
                <a:gd name="T53" fmla="*/ 332 h 342"/>
                <a:gd name="T54" fmla="*/ 74 w 110"/>
                <a:gd name="T55" fmla="*/ 337 h 342"/>
                <a:gd name="T56" fmla="*/ 66 w 110"/>
                <a:gd name="T57" fmla="*/ 341 h 342"/>
                <a:gd name="T58" fmla="*/ 56 w 110"/>
                <a:gd name="T59" fmla="*/ 342 h 342"/>
                <a:gd name="T60" fmla="*/ 56 w 110"/>
                <a:gd name="T61" fmla="*/ 342 h 342"/>
                <a:gd name="T62" fmla="*/ 56 w 110"/>
                <a:gd name="T63" fmla="*/ 342 h 342"/>
                <a:gd name="T64" fmla="*/ 45 w 110"/>
                <a:gd name="T65" fmla="*/ 342 h 342"/>
                <a:gd name="T66" fmla="*/ 35 w 110"/>
                <a:gd name="T67" fmla="*/ 341 h 342"/>
                <a:gd name="T68" fmla="*/ 25 w 110"/>
                <a:gd name="T69" fmla="*/ 336 h 342"/>
                <a:gd name="T70" fmla="*/ 18 w 110"/>
                <a:gd name="T71" fmla="*/ 330 h 342"/>
                <a:gd name="T72" fmla="*/ 11 w 110"/>
                <a:gd name="T73" fmla="*/ 324 h 342"/>
                <a:gd name="T74" fmla="*/ 6 w 110"/>
                <a:gd name="T75" fmla="*/ 315 h 342"/>
                <a:gd name="T76" fmla="*/ 1 w 110"/>
                <a:gd name="T77" fmla="*/ 305 h 342"/>
                <a:gd name="T78" fmla="*/ 0 w 110"/>
                <a:gd name="T79" fmla="*/ 295 h 342"/>
                <a:gd name="T80" fmla="*/ 8 w 110"/>
                <a:gd name="T81" fmla="*/ 5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0" h="342">
                  <a:moveTo>
                    <a:pt x="8" y="54"/>
                  </a:moveTo>
                  <a:lnTo>
                    <a:pt x="8" y="54"/>
                  </a:lnTo>
                  <a:lnTo>
                    <a:pt x="8" y="44"/>
                  </a:lnTo>
                  <a:lnTo>
                    <a:pt x="11" y="34"/>
                  </a:lnTo>
                  <a:lnTo>
                    <a:pt x="15" y="25"/>
                  </a:lnTo>
                  <a:lnTo>
                    <a:pt x="20" y="17"/>
                  </a:lnTo>
                  <a:lnTo>
                    <a:pt x="27" y="10"/>
                  </a:lnTo>
                  <a:lnTo>
                    <a:pt x="35" y="5"/>
                  </a:lnTo>
                  <a:lnTo>
                    <a:pt x="45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6" y="0"/>
                  </a:lnTo>
                  <a:lnTo>
                    <a:pt x="76" y="2"/>
                  </a:lnTo>
                  <a:lnTo>
                    <a:pt x="84" y="5"/>
                  </a:lnTo>
                  <a:lnTo>
                    <a:pt x="93" y="12"/>
                  </a:lnTo>
                  <a:lnTo>
                    <a:pt x="100" y="19"/>
                  </a:lnTo>
                  <a:lnTo>
                    <a:pt x="105" y="27"/>
                  </a:lnTo>
                  <a:lnTo>
                    <a:pt x="108" y="36"/>
                  </a:lnTo>
                  <a:lnTo>
                    <a:pt x="110" y="46"/>
                  </a:lnTo>
                  <a:lnTo>
                    <a:pt x="101" y="288"/>
                  </a:lnTo>
                  <a:lnTo>
                    <a:pt x="101" y="288"/>
                  </a:lnTo>
                  <a:lnTo>
                    <a:pt x="101" y="298"/>
                  </a:lnTo>
                  <a:lnTo>
                    <a:pt x="100" y="308"/>
                  </a:lnTo>
                  <a:lnTo>
                    <a:pt x="94" y="317"/>
                  </a:lnTo>
                  <a:lnTo>
                    <a:pt x="89" y="325"/>
                  </a:lnTo>
                  <a:lnTo>
                    <a:pt x="83" y="332"/>
                  </a:lnTo>
                  <a:lnTo>
                    <a:pt x="74" y="337"/>
                  </a:lnTo>
                  <a:lnTo>
                    <a:pt x="66" y="341"/>
                  </a:lnTo>
                  <a:lnTo>
                    <a:pt x="56" y="342"/>
                  </a:lnTo>
                  <a:lnTo>
                    <a:pt x="56" y="342"/>
                  </a:lnTo>
                  <a:lnTo>
                    <a:pt x="56" y="342"/>
                  </a:lnTo>
                  <a:lnTo>
                    <a:pt x="45" y="342"/>
                  </a:lnTo>
                  <a:lnTo>
                    <a:pt x="35" y="341"/>
                  </a:lnTo>
                  <a:lnTo>
                    <a:pt x="25" y="336"/>
                  </a:lnTo>
                  <a:lnTo>
                    <a:pt x="18" y="330"/>
                  </a:lnTo>
                  <a:lnTo>
                    <a:pt x="11" y="324"/>
                  </a:lnTo>
                  <a:lnTo>
                    <a:pt x="6" y="315"/>
                  </a:lnTo>
                  <a:lnTo>
                    <a:pt x="1" y="305"/>
                  </a:lnTo>
                  <a:lnTo>
                    <a:pt x="0" y="295"/>
                  </a:lnTo>
                  <a:lnTo>
                    <a:pt x="8" y="54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267"/>
            <p:cNvSpPr>
              <a:spLocks/>
            </p:cNvSpPr>
            <p:nvPr/>
          </p:nvSpPr>
          <p:spPr bwMode="auto">
            <a:xfrm>
              <a:off x="4130676" y="4806950"/>
              <a:ext cx="157163" cy="471488"/>
            </a:xfrm>
            <a:custGeom>
              <a:avLst/>
              <a:gdLst>
                <a:gd name="T0" fmla="*/ 96 w 196"/>
                <a:gd name="T1" fmla="*/ 36 h 593"/>
                <a:gd name="T2" fmla="*/ 96 w 196"/>
                <a:gd name="T3" fmla="*/ 36 h 593"/>
                <a:gd name="T4" fmla="*/ 100 w 196"/>
                <a:gd name="T5" fmla="*/ 27 h 593"/>
                <a:gd name="T6" fmla="*/ 107 w 196"/>
                <a:gd name="T7" fmla="*/ 19 h 593"/>
                <a:gd name="T8" fmla="*/ 113 w 196"/>
                <a:gd name="T9" fmla="*/ 12 h 593"/>
                <a:gd name="T10" fmla="*/ 122 w 196"/>
                <a:gd name="T11" fmla="*/ 7 h 593"/>
                <a:gd name="T12" fmla="*/ 130 w 196"/>
                <a:gd name="T13" fmla="*/ 3 h 593"/>
                <a:gd name="T14" fmla="*/ 140 w 196"/>
                <a:gd name="T15" fmla="*/ 0 h 593"/>
                <a:gd name="T16" fmla="*/ 151 w 196"/>
                <a:gd name="T17" fmla="*/ 0 h 593"/>
                <a:gd name="T18" fmla="*/ 161 w 196"/>
                <a:gd name="T19" fmla="*/ 3 h 593"/>
                <a:gd name="T20" fmla="*/ 161 w 196"/>
                <a:gd name="T21" fmla="*/ 3 h 593"/>
                <a:gd name="T22" fmla="*/ 161 w 196"/>
                <a:gd name="T23" fmla="*/ 3 h 593"/>
                <a:gd name="T24" fmla="*/ 169 w 196"/>
                <a:gd name="T25" fmla="*/ 7 h 593"/>
                <a:gd name="T26" fmla="*/ 178 w 196"/>
                <a:gd name="T27" fmla="*/ 14 h 593"/>
                <a:gd name="T28" fmla="*/ 185 w 196"/>
                <a:gd name="T29" fmla="*/ 20 h 593"/>
                <a:gd name="T30" fmla="*/ 190 w 196"/>
                <a:gd name="T31" fmla="*/ 29 h 593"/>
                <a:gd name="T32" fmla="*/ 195 w 196"/>
                <a:gd name="T33" fmla="*/ 37 h 593"/>
                <a:gd name="T34" fmla="*/ 196 w 196"/>
                <a:gd name="T35" fmla="*/ 47 h 593"/>
                <a:gd name="T36" fmla="*/ 196 w 196"/>
                <a:gd name="T37" fmla="*/ 58 h 593"/>
                <a:gd name="T38" fmla="*/ 193 w 196"/>
                <a:gd name="T39" fmla="*/ 68 h 593"/>
                <a:gd name="T40" fmla="*/ 100 w 196"/>
                <a:gd name="T41" fmla="*/ 557 h 593"/>
                <a:gd name="T42" fmla="*/ 100 w 196"/>
                <a:gd name="T43" fmla="*/ 557 h 593"/>
                <a:gd name="T44" fmla="*/ 95 w 196"/>
                <a:gd name="T45" fmla="*/ 568 h 593"/>
                <a:gd name="T46" fmla="*/ 90 w 196"/>
                <a:gd name="T47" fmla="*/ 576 h 593"/>
                <a:gd name="T48" fmla="*/ 83 w 196"/>
                <a:gd name="T49" fmla="*/ 583 h 593"/>
                <a:gd name="T50" fmla="*/ 74 w 196"/>
                <a:gd name="T51" fmla="*/ 588 h 593"/>
                <a:gd name="T52" fmla="*/ 66 w 196"/>
                <a:gd name="T53" fmla="*/ 591 h 593"/>
                <a:gd name="T54" fmla="*/ 56 w 196"/>
                <a:gd name="T55" fmla="*/ 593 h 593"/>
                <a:gd name="T56" fmla="*/ 46 w 196"/>
                <a:gd name="T57" fmla="*/ 593 h 593"/>
                <a:gd name="T58" fmla="*/ 35 w 196"/>
                <a:gd name="T59" fmla="*/ 591 h 593"/>
                <a:gd name="T60" fmla="*/ 35 w 196"/>
                <a:gd name="T61" fmla="*/ 591 h 593"/>
                <a:gd name="T62" fmla="*/ 35 w 196"/>
                <a:gd name="T63" fmla="*/ 591 h 593"/>
                <a:gd name="T64" fmla="*/ 25 w 196"/>
                <a:gd name="T65" fmla="*/ 586 h 593"/>
                <a:gd name="T66" fmla="*/ 19 w 196"/>
                <a:gd name="T67" fmla="*/ 581 h 593"/>
                <a:gd name="T68" fmla="*/ 10 w 196"/>
                <a:gd name="T69" fmla="*/ 574 h 593"/>
                <a:gd name="T70" fmla="*/ 5 w 196"/>
                <a:gd name="T71" fmla="*/ 566 h 593"/>
                <a:gd name="T72" fmla="*/ 2 w 196"/>
                <a:gd name="T73" fmla="*/ 557 h 593"/>
                <a:gd name="T74" fmla="*/ 0 w 196"/>
                <a:gd name="T75" fmla="*/ 547 h 593"/>
                <a:gd name="T76" fmla="*/ 0 w 196"/>
                <a:gd name="T77" fmla="*/ 537 h 593"/>
                <a:gd name="T78" fmla="*/ 2 w 196"/>
                <a:gd name="T79" fmla="*/ 527 h 593"/>
                <a:gd name="T80" fmla="*/ 96 w 196"/>
                <a:gd name="T81" fmla="*/ 36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6" h="593">
                  <a:moveTo>
                    <a:pt x="96" y="36"/>
                  </a:moveTo>
                  <a:lnTo>
                    <a:pt x="96" y="36"/>
                  </a:lnTo>
                  <a:lnTo>
                    <a:pt x="100" y="27"/>
                  </a:lnTo>
                  <a:lnTo>
                    <a:pt x="107" y="19"/>
                  </a:lnTo>
                  <a:lnTo>
                    <a:pt x="113" y="12"/>
                  </a:lnTo>
                  <a:lnTo>
                    <a:pt x="122" y="7"/>
                  </a:lnTo>
                  <a:lnTo>
                    <a:pt x="130" y="3"/>
                  </a:lnTo>
                  <a:lnTo>
                    <a:pt x="140" y="0"/>
                  </a:lnTo>
                  <a:lnTo>
                    <a:pt x="151" y="0"/>
                  </a:lnTo>
                  <a:lnTo>
                    <a:pt x="161" y="3"/>
                  </a:lnTo>
                  <a:lnTo>
                    <a:pt x="161" y="3"/>
                  </a:lnTo>
                  <a:lnTo>
                    <a:pt x="161" y="3"/>
                  </a:lnTo>
                  <a:lnTo>
                    <a:pt x="169" y="7"/>
                  </a:lnTo>
                  <a:lnTo>
                    <a:pt x="178" y="14"/>
                  </a:lnTo>
                  <a:lnTo>
                    <a:pt x="185" y="20"/>
                  </a:lnTo>
                  <a:lnTo>
                    <a:pt x="190" y="29"/>
                  </a:lnTo>
                  <a:lnTo>
                    <a:pt x="195" y="37"/>
                  </a:lnTo>
                  <a:lnTo>
                    <a:pt x="196" y="47"/>
                  </a:lnTo>
                  <a:lnTo>
                    <a:pt x="196" y="58"/>
                  </a:lnTo>
                  <a:lnTo>
                    <a:pt x="193" y="68"/>
                  </a:lnTo>
                  <a:lnTo>
                    <a:pt x="100" y="557"/>
                  </a:lnTo>
                  <a:lnTo>
                    <a:pt x="100" y="557"/>
                  </a:lnTo>
                  <a:lnTo>
                    <a:pt x="95" y="568"/>
                  </a:lnTo>
                  <a:lnTo>
                    <a:pt x="90" y="576"/>
                  </a:lnTo>
                  <a:lnTo>
                    <a:pt x="83" y="583"/>
                  </a:lnTo>
                  <a:lnTo>
                    <a:pt x="74" y="588"/>
                  </a:lnTo>
                  <a:lnTo>
                    <a:pt x="66" y="591"/>
                  </a:lnTo>
                  <a:lnTo>
                    <a:pt x="56" y="593"/>
                  </a:lnTo>
                  <a:lnTo>
                    <a:pt x="46" y="593"/>
                  </a:lnTo>
                  <a:lnTo>
                    <a:pt x="35" y="591"/>
                  </a:lnTo>
                  <a:lnTo>
                    <a:pt x="35" y="591"/>
                  </a:lnTo>
                  <a:lnTo>
                    <a:pt x="35" y="591"/>
                  </a:lnTo>
                  <a:lnTo>
                    <a:pt x="25" y="586"/>
                  </a:lnTo>
                  <a:lnTo>
                    <a:pt x="19" y="581"/>
                  </a:lnTo>
                  <a:lnTo>
                    <a:pt x="10" y="574"/>
                  </a:lnTo>
                  <a:lnTo>
                    <a:pt x="5" y="566"/>
                  </a:lnTo>
                  <a:lnTo>
                    <a:pt x="2" y="557"/>
                  </a:lnTo>
                  <a:lnTo>
                    <a:pt x="0" y="547"/>
                  </a:lnTo>
                  <a:lnTo>
                    <a:pt x="0" y="537"/>
                  </a:lnTo>
                  <a:lnTo>
                    <a:pt x="2" y="527"/>
                  </a:lnTo>
                  <a:lnTo>
                    <a:pt x="96" y="36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268"/>
            <p:cNvSpPr>
              <a:spLocks/>
            </p:cNvSpPr>
            <p:nvPr/>
          </p:nvSpPr>
          <p:spPr bwMode="auto">
            <a:xfrm>
              <a:off x="3884613" y="4938713"/>
              <a:ext cx="239713" cy="239713"/>
            </a:xfrm>
            <a:custGeom>
              <a:avLst/>
              <a:gdLst>
                <a:gd name="T0" fmla="*/ 151 w 301"/>
                <a:gd name="T1" fmla="*/ 302 h 302"/>
                <a:gd name="T2" fmla="*/ 181 w 301"/>
                <a:gd name="T3" fmla="*/ 298 h 302"/>
                <a:gd name="T4" fmla="*/ 210 w 301"/>
                <a:gd name="T5" fmla="*/ 290 h 302"/>
                <a:gd name="T6" fmla="*/ 235 w 301"/>
                <a:gd name="T7" fmla="*/ 276 h 302"/>
                <a:gd name="T8" fmla="*/ 257 w 301"/>
                <a:gd name="T9" fmla="*/ 258 h 302"/>
                <a:gd name="T10" fmla="*/ 276 w 301"/>
                <a:gd name="T11" fmla="*/ 236 h 302"/>
                <a:gd name="T12" fmla="*/ 290 w 301"/>
                <a:gd name="T13" fmla="*/ 208 h 302"/>
                <a:gd name="T14" fmla="*/ 300 w 301"/>
                <a:gd name="T15" fmla="*/ 181 h 302"/>
                <a:gd name="T16" fmla="*/ 301 w 301"/>
                <a:gd name="T17" fmla="*/ 151 h 302"/>
                <a:gd name="T18" fmla="*/ 301 w 301"/>
                <a:gd name="T19" fmla="*/ 136 h 302"/>
                <a:gd name="T20" fmla="*/ 295 w 301"/>
                <a:gd name="T21" fmla="*/ 105 h 302"/>
                <a:gd name="T22" fmla="*/ 284 w 301"/>
                <a:gd name="T23" fmla="*/ 78 h 302"/>
                <a:gd name="T24" fmla="*/ 268 w 301"/>
                <a:gd name="T25" fmla="*/ 54 h 302"/>
                <a:gd name="T26" fmla="*/ 247 w 301"/>
                <a:gd name="T27" fmla="*/ 34 h 302"/>
                <a:gd name="T28" fmla="*/ 224 w 301"/>
                <a:gd name="T29" fmla="*/ 19 h 302"/>
                <a:gd name="T30" fmla="*/ 196 w 301"/>
                <a:gd name="T31" fmla="*/ 7 h 302"/>
                <a:gd name="T32" fmla="*/ 166 w 301"/>
                <a:gd name="T33" fmla="*/ 0 h 302"/>
                <a:gd name="T34" fmla="*/ 151 w 301"/>
                <a:gd name="T35" fmla="*/ 0 h 302"/>
                <a:gd name="T36" fmla="*/ 120 w 301"/>
                <a:gd name="T37" fmla="*/ 3 h 302"/>
                <a:gd name="T38" fmla="*/ 93 w 301"/>
                <a:gd name="T39" fmla="*/ 12 h 302"/>
                <a:gd name="T40" fmla="*/ 66 w 301"/>
                <a:gd name="T41" fmla="*/ 25 h 302"/>
                <a:gd name="T42" fmla="*/ 44 w 301"/>
                <a:gd name="T43" fmla="*/ 44 h 302"/>
                <a:gd name="T44" fmla="*/ 25 w 301"/>
                <a:gd name="T45" fmla="*/ 66 h 302"/>
                <a:gd name="T46" fmla="*/ 12 w 301"/>
                <a:gd name="T47" fmla="*/ 92 h 302"/>
                <a:gd name="T48" fmla="*/ 3 w 301"/>
                <a:gd name="T49" fmla="*/ 120 h 302"/>
                <a:gd name="T50" fmla="*/ 0 w 301"/>
                <a:gd name="T51" fmla="*/ 151 h 302"/>
                <a:gd name="T52" fmla="*/ 2 w 301"/>
                <a:gd name="T53" fmla="*/ 166 h 302"/>
                <a:gd name="T54" fmla="*/ 7 w 301"/>
                <a:gd name="T55" fmla="*/ 195 h 302"/>
                <a:gd name="T56" fmla="*/ 19 w 301"/>
                <a:gd name="T57" fmla="*/ 222 h 302"/>
                <a:gd name="T58" fmla="*/ 35 w 301"/>
                <a:gd name="T59" fmla="*/ 246 h 302"/>
                <a:gd name="T60" fmla="*/ 56 w 301"/>
                <a:gd name="T61" fmla="*/ 266 h 302"/>
                <a:gd name="T62" fmla="*/ 80 w 301"/>
                <a:gd name="T63" fmla="*/ 283 h 302"/>
                <a:gd name="T64" fmla="*/ 107 w 301"/>
                <a:gd name="T65" fmla="*/ 295 h 302"/>
                <a:gd name="T66" fmla="*/ 135 w 301"/>
                <a:gd name="T67" fmla="*/ 300 h 302"/>
                <a:gd name="T68" fmla="*/ 151 w 301"/>
                <a:gd name="T6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" h="302">
                  <a:moveTo>
                    <a:pt x="151" y="302"/>
                  </a:moveTo>
                  <a:lnTo>
                    <a:pt x="151" y="302"/>
                  </a:lnTo>
                  <a:lnTo>
                    <a:pt x="166" y="300"/>
                  </a:lnTo>
                  <a:lnTo>
                    <a:pt x="181" y="298"/>
                  </a:lnTo>
                  <a:lnTo>
                    <a:pt x="196" y="295"/>
                  </a:lnTo>
                  <a:lnTo>
                    <a:pt x="210" y="290"/>
                  </a:lnTo>
                  <a:lnTo>
                    <a:pt x="224" y="283"/>
                  </a:lnTo>
                  <a:lnTo>
                    <a:pt x="235" y="276"/>
                  </a:lnTo>
                  <a:lnTo>
                    <a:pt x="247" y="266"/>
                  </a:lnTo>
                  <a:lnTo>
                    <a:pt x="257" y="258"/>
                  </a:lnTo>
                  <a:lnTo>
                    <a:pt x="268" y="246"/>
                  </a:lnTo>
                  <a:lnTo>
                    <a:pt x="276" y="236"/>
                  </a:lnTo>
                  <a:lnTo>
                    <a:pt x="284" y="222"/>
                  </a:lnTo>
                  <a:lnTo>
                    <a:pt x="290" y="208"/>
                  </a:lnTo>
                  <a:lnTo>
                    <a:pt x="295" y="195"/>
                  </a:lnTo>
                  <a:lnTo>
                    <a:pt x="300" y="181"/>
                  </a:lnTo>
                  <a:lnTo>
                    <a:pt x="301" y="166"/>
                  </a:lnTo>
                  <a:lnTo>
                    <a:pt x="301" y="151"/>
                  </a:lnTo>
                  <a:lnTo>
                    <a:pt x="301" y="151"/>
                  </a:lnTo>
                  <a:lnTo>
                    <a:pt x="301" y="136"/>
                  </a:lnTo>
                  <a:lnTo>
                    <a:pt x="300" y="120"/>
                  </a:lnTo>
                  <a:lnTo>
                    <a:pt x="295" y="105"/>
                  </a:lnTo>
                  <a:lnTo>
                    <a:pt x="290" y="92"/>
                  </a:lnTo>
                  <a:lnTo>
                    <a:pt x="284" y="78"/>
                  </a:lnTo>
                  <a:lnTo>
                    <a:pt x="276" y="66"/>
                  </a:lnTo>
                  <a:lnTo>
                    <a:pt x="268" y="54"/>
                  </a:lnTo>
                  <a:lnTo>
                    <a:pt x="257" y="44"/>
                  </a:lnTo>
                  <a:lnTo>
                    <a:pt x="247" y="34"/>
                  </a:lnTo>
                  <a:lnTo>
                    <a:pt x="235" y="25"/>
                  </a:lnTo>
                  <a:lnTo>
                    <a:pt x="224" y="19"/>
                  </a:lnTo>
                  <a:lnTo>
                    <a:pt x="210" y="12"/>
                  </a:lnTo>
                  <a:lnTo>
                    <a:pt x="196" y="7"/>
                  </a:lnTo>
                  <a:lnTo>
                    <a:pt x="181" y="3"/>
                  </a:lnTo>
                  <a:lnTo>
                    <a:pt x="16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35" y="0"/>
                  </a:lnTo>
                  <a:lnTo>
                    <a:pt x="120" y="3"/>
                  </a:lnTo>
                  <a:lnTo>
                    <a:pt x="107" y="7"/>
                  </a:lnTo>
                  <a:lnTo>
                    <a:pt x="93" y="12"/>
                  </a:lnTo>
                  <a:lnTo>
                    <a:pt x="80" y="19"/>
                  </a:lnTo>
                  <a:lnTo>
                    <a:pt x="66" y="25"/>
                  </a:lnTo>
                  <a:lnTo>
                    <a:pt x="56" y="34"/>
                  </a:lnTo>
                  <a:lnTo>
                    <a:pt x="44" y="44"/>
                  </a:lnTo>
                  <a:lnTo>
                    <a:pt x="35" y="54"/>
                  </a:lnTo>
                  <a:lnTo>
                    <a:pt x="25" y="66"/>
                  </a:lnTo>
                  <a:lnTo>
                    <a:pt x="19" y="78"/>
                  </a:lnTo>
                  <a:lnTo>
                    <a:pt x="12" y="92"/>
                  </a:lnTo>
                  <a:lnTo>
                    <a:pt x="7" y="105"/>
                  </a:lnTo>
                  <a:lnTo>
                    <a:pt x="3" y="120"/>
                  </a:lnTo>
                  <a:lnTo>
                    <a:pt x="2" y="136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2" y="166"/>
                  </a:lnTo>
                  <a:lnTo>
                    <a:pt x="3" y="181"/>
                  </a:lnTo>
                  <a:lnTo>
                    <a:pt x="7" y="195"/>
                  </a:lnTo>
                  <a:lnTo>
                    <a:pt x="12" y="208"/>
                  </a:lnTo>
                  <a:lnTo>
                    <a:pt x="19" y="222"/>
                  </a:lnTo>
                  <a:lnTo>
                    <a:pt x="25" y="236"/>
                  </a:lnTo>
                  <a:lnTo>
                    <a:pt x="35" y="246"/>
                  </a:lnTo>
                  <a:lnTo>
                    <a:pt x="44" y="258"/>
                  </a:lnTo>
                  <a:lnTo>
                    <a:pt x="56" y="266"/>
                  </a:lnTo>
                  <a:lnTo>
                    <a:pt x="66" y="276"/>
                  </a:lnTo>
                  <a:lnTo>
                    <a:pt x="80" y="283"/>
                  </a:lnTo>
                  <a:lnTo>
                    <a:pt x="93" y="290"/>
                  </a:lnTo>
                  <a:lnTo>
                    <a:pt x="107" y="295"/>
                  </a:lnTo>
                  <a:lnTo>
                    <a:pt x="120" y="298"/>
                  </a:lnTo>
                  <a:lnTo>
                    <a:pt x="135" y="300"/>
                  </a:lnTo>
                  <a:lnTo>
                    <a:pt x="151" y="302"/>
                  </a:lnTo>
                  <a:lnTo>
                    <a:pt x="151" y="302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69"/>
            <p:cNvSpPr>
              <a:spLocks/>
            </p:cNvSpPr>
            <p:nvPr/>
          </p:nvSpPr>
          <p:spPr bwMode="auto">
            <a:xfrm>
              <a:off x="3873501" y="5565775"/>
              <a:ext cx="111125" cy="530225"/>
            </a:xfrm>
            <a:custGeom>
              <a:avLst/>
              <a:gdLst>
                <a:gd name="T0" fmla="*/ 140 w 140"/>
                <a:gd name="T1" fmla="*/ 596 h 667"/>
                <a:gd name="T2" fmla="*/ 140 w 140"/>
                <a:gd name="T3" fmla="*/ 596 h 667"/>
                <a:gd name="T4" fmla="*/ 139 w 140"/>
                <a:gd name="T5" fmla="*/ 611 h 667"/>
                <a:gd name="T6" fmla="*/ 135 w 140"/>
                <a:gd name="T7" fmla="*/ 625 h 667"/>
                <a:gd name="T8" fmla="*/ 128 w 140"/>
                <a:gd name="T9" fmla="*/ 637 h 667"/>
                <a:gd name="T10" fmla="*/ 120 w 140"/>
                <a:gd name="T11" fmla="*/ 647 h 667"/>
                <a:gd name="T12" fmla="*/ 110 w 140"/>
                <a:gd name="T13" fmla="*/ 655 h 667"/>
                <a:gd name="T14" fmla="*/ 98 w 140"/>
                <a:gd name="T15" fmla="*/ 662 h 667"/>
                <a:gd name="T16" fmla="*/ 84 w 140"/>
                <a:gd name="T17" fmla="*/ 665 h 667"/>
                <a:gd name="T18" fmla="*/ 69 w 140"/>
                <a:gd name="T19" fmla="*/ 667 h 667"/>
                <a:gd name="T20" fmla="*/ 69 w 140"/>
                <a:gd name="T21" fmla="*/ 667 h 667"/>
                <a:gd name="T22" fmla="*/ 69 w 140"/>
                <a:gd name="T23" fmla="*/ 667 h 667"/>
                <a:gd name="T24" fmla="*/ 56 w 140"/>
                <a:gd name="T25" fmla="*/ 665 h 667"/>
                <a:gd name="T26" fmla="*/ 42 w 140"/>
                <a:gd name="T27" fmla="*/ 662 h 667"/>
                <a:gd name="T28" fmla="*/ 30 w 140"/>
                <a:gd name="T29" fmla="*/ 655 h 667"/>
                <a:gd name="T30" fmla="*/ 20 w 140"/>
                <a:gd name="T31" fmla="*/ 647 h 667"/>
                <a:gd name="T32" fmla="*/ 12 w 140"/>
                <a:gd name="T33" fmla="*/ 637 h 667"/>
                <a:gd name="T34" fmla="*/ 5 w 140"/>
                <a:gd name="T35" fmla="*/ 625 h 667"/>
                <a:gd name="T36" fmla="*/ 0 w 140"/>
                <a:gd name="T37" fmla="*/ 611 h 667"/>
                <a:gd name="T38" fmla="*/ 0 w 140"/>
                <a:gd name="T39" fmla="*/ 596 h 667"/>
                <a:gd name="T40" fmla="*/ 0 w 140"/>
                <a:gd name="T41" fmla="*/ 71 h 667"/>
                <a:gd name="T42" fmla="*/ 0 w 140"/>
                <a:gd name="T43" fmla="*/ 71 h 667"/>
                <a:gd name="T44" fmla="*/ 0 w 140"/>
                <a:gd name="T45" fmla="*/ 55 h 667"/>
                <a:gd name="T46" fmla="*/ 5 w 140"/>
                <a:gd name="T47" fmla="*/ 42 h 667"/>
                <a:gd name="T48" fmla="*/ 12 w 140"/>
                <a:gd name="T49" fmla="*/ 30 h 667"/>
                <a:gd name="T50" fmla="*/ 20 w 140"/>
                <a:gd name="T51" fmla="*/ 20 h 667"/>
                <a:gd name="T52" fmla="*/ 30 w 140"/>
                <a:gd name="T53" fmla="*/ 11 h 667"/>
                <a:gd name="T54" fmla="*/ 42 w 140"/>
                <a:gd name="T55" fmla="*/ 5 h 667"/>
                <a:gd name="T56" fmla="*/ 56 w 140"/>
                <a:gd name="T57" fmla="*/ 1 h 667"/>
                <a:gd name="T58" fmla="*/ 69 w 140"/>
                <a:gd name="T59" fmla="*/ 0 h 667"/>
                <a:gd name="T60" fmla="*/ 69 w 140"/>
                <a:gd name="T61" fmla="*/ 0 h 667"/>
                <a:gd name="T62" fmla="*/ 69 w 140"/>
                <a:gd name="T63" fmla="*/ 0 h 667"/>
                <a:gd name="T64" fmla="*/ 84 w 140"/>
                <a:gd name="T65" fmla="*/ 1 h 667"/>
                <a:gd name="T66" fmla="*/ 98 w 140"/>
                <a:gd name="T67" fmla="*/ 5 h 667"/>
                <a:gd name="T68" fmla="*/ 110 w 140"/>
                <a:gd name="T69" fmla="*/ 11 h 667"/>
                <a:gd name="T70" fmla="*/ 120 w 140"/>
                <a:gd name="T71" fmla="*/ 20 h 667"/>
                <a:gd name="T72" fmla="*/ 128 w 140"/>
                <a:gd name="T73" fmla="*/ 30 h 667"/>
                <a:gd name="T74" fmla="*/ 135 w 140"/>
                <a:gd name="T75" fmla="*/ 42 h 667"/>
                <a:gd name="T76" fmla="*/ 139 w 140"/>
                <a:gd name="T77" fmla="*/ 55 h 667"/>
                <a:gd name="T78" fmla="*/ 140 w 140"/>
                <a:gd name="T79" fmla="*/ 71 h 667"/>
                <a:gd name="T80" fmla="*/ 140 w 140"/>
                <a:gd name="T81" fmla="*/ 596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0" h="667">
                  <a:moveTo>
                    <a:pt x="140" y="596"/>
                  </a:moveTo>
                  <a:lnTo>
                    <a:pt x="140" y="596"/>
                  </a:lnTo>
                  <a:lnTo>
                    <a:pt x="139" y="611"/>
                  </a:lnTo>
                  <a:lnTo>
                    <a:pt x="135" y="625"/>
                  </a:lnTo>
                  <a:lnTo>
                    <a:pt x="128" y="637"/>
                  </a:lnTo>
                  <a:lnTo>
                    <a:pt x="120" y="647"/>
                  </a:lnTo>
                  <a:lnTo>
                    <a:pt x="110" y="655"/>
                  </a:lnTo>
                  <a:lnTo>
                    <a:pt x="98" y="662"/>
                  </a:lnTo>
                  <a:lnTo>
                    <a:pt x="84" y="665"/>
                  </a:lnTo>
                  <a:lnTo>
                    <a:pt x="69" y="667"/>
                  </a:lnTo>
                  <a:lnTo>
                    <a:pt x="69" y="667"/>
                  </a:lnTo>
                  <a:lnTo>
                    <a:pt x="69" y="667"/>
                  </a:lnTo>
                  <a:lnTo>
                    <a:pt x="56" y="665"/>
                  </a:lnTo>
                  <a:lnTo>
                    <a:pt x="42" y="662"/>
                  </a:lnTo>
                  <a:lnTo>
                    <a:pt x="30" y="655"/>
                  </a:lnTo>
                  <a:lnTo>
                    <a:pt x="20" y="647"/>
                  </a:lnTo>
                  <a:lnTo>
                    <a:pt x="12" y="637"/>
                  </a:lnTo>
                  <a:lnTo>
                    <a:pt x="5" y="625"/>
                  </a:lnTo>
                  <a:lnTo>
                    <a:pt x="0" y="611"/>
                  </a:lnTo>
                  <a:lnTo>
                    <a:pt x="0" y="596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55"/>
                  </a:lnTo>
                  <a:lnTo>
                    <a:pt x="5" y="42"/>
                  </a:lnTo>
                  <a:lnTo>
                    <a:pt x="12" y="30"/>
                  </a:lnTo>
                  <a:lnTo>
                    <a:pt x="20" y="20"/>
                  </a:lnTo>
                  <a:lnTo>
                    <a:pt x="30" y="11"/>
                  </a:lnTo>
                  <a:lnTo>
                    <a:pt x="42" y="5"/>
                  </a:lnTo>
                  <a:lnTo>
                    <a:pt x="56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84" y="1"/>
                  </a:lnTo>
                  <a:lnTo>
                    <a:pt x="98" y="5"/>
                  </a:lnTo>
                  <a:lnTo>
                    <a:pt x="110" y="11"/>
                  </a:lnTo>
                  <a:lnTo>
                    <a:pt x="120" y="20"/>
                  </a:lnTo>
                  <a:lnTo>
                    <a:pt x="128" y="30"/>
                  </a:lnTo>
                  <a:lnTo>
                    <a:pt x="135" y="42"/>
                  </a:lnTo>
                  <a:lnTo>
                    <a:pt x="139" y="55"/>
                  </a:lnTo>
                  <a:lnTo>
                    <a:pt x="140" y="71"/>
                  </a:lnTo>
                  <a:lnTo>
                    <a:pt x="140" y="596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70"/>
            <p:cNvSpPr>
              <a:spLocks/>
            </p:cNvSpPr>
            <p:nvPr/>
          </p:nvSpPr>
          <p:spPr bwMode="auto">
            <a:xfrm>
              <a:off x="4027488" y="5565775"/>
              <a:ext cx="112713" cy="530225"/>
            </a:xfrm>
            <a:custGeom>
              <a:avLst/>
              <a:gdLst>
                <a:gd name="T0" fmla="*/ 143 w 143"/>
                <a:gd name="T1" fmla="*/ 596 h 667"/>
                <a:gd name="T2" fmla="*/ 143 w 143"/>
                <a:gd name="T3" fmla="*/ 596 h 667"/>
                <a:gd name="T4" fmla="*/ 141 w 143"/>
                <a:gd name="T5" fmla="*/ 611 h 667"/>
                <a:gd name="T6" fmla="*/ 136 w 143"/>
                <a:gd name="T7" fmla="*/ 625 h 667"/>
                <a:gd name="T8" fmla="*/ 129 w 143"/>
                <a:gd name="T9" fmla="*/ 637 h 667"/>
                <a:gd name="T10" fmla="*/ 121 w 143"/>
                <a:gd name="T11" fmla="*/ 647 h 667"/>
                <a:gd name="T12" fmla="*/ 111 w 143"/>
                <a:gd name="T13" fmla="*/ 655 h 667"/>
                <a:gd name="T14" fmla="*/ 99 w 143"/>
                <a:gd name="T15" fmla="*/ 662 h 667"/>
                <a:gd name="T16" fmla="*/ 85 w 143"/>
                <a:gd name="T17" fmla="*/ 665 h 667"/>
                <a:gd name="T18" fmla="*/ 72 w 143"/>
                <a:gd name="T19" fmla="*/ 667 h 667"/>
                <a:gd name="T20" fmla="*/ 72 w 143"/>
                <a:gd name="T21" fmla="*/ 667 h 667"/>
                <a:gd name="T22" fmla="*/ 72 w 143"/>
                <a:gd name="T23" fmla="*/ 667 h 667"/>
                <a:gd name="T24" fmla="*/ 56 w 143"/>
                <a:gd name="T25" fmla="*/ 665 h 667"/>
                <a:gd name="T26" fmla="*/ 43 w 143"/>
                <a:gd name="T27" fmla="*/ 662 h 667"/>
                <a:gd name="T28" fmla="*/ 31 w 143"/>
                <a:gd name="T29" fmla="*/ 655 h 667"/>
                <a:gd name="T30" fmla="*/ 21 w 143"/>
                <a:gd name="T31" fmla="*/ 647 h 667"/>
                <a:gd name="T32" fmla="*/ 12 w 143"/>
                <a:gd name="T33" fmla="*/ 637 h 667"/>
                <a:gd name="T34" fmla="*/ 6 w 143"/>
                <a:gd name="T35" fmla="*/ 625 h 667"/>
                <a:gd name="T36" fmla="*/ 2 w 143"/>
                <a:gd name="T37" fmla="*/ 611 h 667"/>
                <a:gd name="T38" fmla="*/ 0 w 143"/>
                <a:gd name="T39" fmla="*/ 596 h 667"/>
                <a:gd name="T40" fmla="*/ 0 w 143"/>
                <a:gd name="T41" fmla="*/ 71 h 667"/>
                <a:gd name="T42" fmla="*/ 0 w 143"/>
                <a:gd name="T43" fmla="*/ 71 h 667"/>
                <a:gd name="T44" fmla="*/ 2 w 143"/>
                <a:gd name="T45" fmla="*/ 55 h 667"/>
                <a:gd name="T46" fmla="*/ 6 w 143"/>
                <a:gd name="T47" fmla="*/ 42 h 667"/>
                <a:gd name="T48" fmla="*/ 12 w 143"/>
                <a:gd name="T49" fmla="*/ 30 h 667"/>
                <a:gd name="T50" fmla="*/ 21 w 143"/>
                <a:gd name="T51" fmla="*/ 20 h 667"/>
                <a:gd name="T52" fmla="*/ 31 w 143"/>
                <a:gd name="T53" fmla="*/ 11 h 667"/>
                <a:gd name="T54" fmla="*/ 43 w 143"/>
                <a:gd name="T55" fmla="*/ 5 h 667"/>
                <a:gd name="T56" fmla="*/ 56 w 143"/>
                <a:gd name="T57" fmla="*/ 1 h 667"/>
                <a:gd name="T58" fmla="*/ 72 w 143"/>
                <a:gd name="T59" fmla="*/ 0 h 667"/>
                <a:gd name="T60" fmla="*/ 72 w 143"/>
                <a:gd name="T61" fmla="*/ 0 h 667"/>
                <a:gd name="T62" fmla="*/ 72 w 143"/>
                <a:gd name="T63" fmla="*/ 0 h 667"/>
                <a:gd name="T64" fmla="*/ 85 w 143"/>
                <a:gd name="T65" fmla="*/ 1 h 667"/>
                <a:gd name="T66" fmla="*/ 99 w 143"/>
                <a:gd name="T67" fmla="*/ 5 h 667"/>
                <a:gd name="T68" fmla="*/ 111 w 143"/>
                <a:gd name="T69" fmla="*/ 11 h 667"/>
                <a:gd name="T70" fmla="*/ 121 w 143"/>
                <a:gd name="T71" fmla="*/ 20 h 667"/>
                <a:gd name="T72" fmla="*/ 129 w 143"/>
                <a:gd name="T73" fmla="*/ 30 h 667"/>
                <a:gd name="T74" fmla="*/ 136 w 143"/>
                <a:gd name="T75" fmla="*/ 42 h 667"/>
                <a:gd name="T76" fmla="*/ 141 w 143"/>
                <a:gd name="T77" fmla="*/ 55 h 667"/>
                <a:gd name="T78" fmla="*/ 143 w 143"/>
                <a:gd name="T79" fmla="*/ 71 h 667"/>
                <a:gd name="T80" fmla="*/ 143 w 143"/>
                <a:gd name="T81" fmla="*/ 596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3" h="667">
                  <a:moveTo>
                    <a:pt x="143" y="596"/>
                  </a:moveTo>
                  <a:lnTo>
                    <a:pt x="143" y="596"/>
                  </a:lnTo>
                  <a:lnTo>
                    <a:pt x="141" y="611"/>
                  </a:lnTo>
                  <a:lnTo>
                    <a:pt x="136" y="625"/>
                  </a:lnTo>
                  <a:lnTo>
                    <a:pt x="129" y="637"/>
                  </a:lnTo>
                  <a:lnTo>
                    <a:pt x="121" y="647"/>
                  </a:lnTo>
                  <a:lnTo>
                    <a:pt x="111" y="655"/>
                  </a:lnTo>
                  <a:lnTo>
                    <a:pt x="99" y="662"/>
                  </a:lnTo>
                  <a:lnTo>
                    <a:pt x="85" y="665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56" y="665"/>
                  </a:lnTo>
                  <a:lnTo>
                    <a:pt x="43" y="662"/>
                  </a:lnTo>
                  <a:lnTo>
                    <a:pt x="31" y="655"/>
                  </a:lnTo>
                  <a:lnTo>
                    <a:pt x="21" y="647"/>
                  </a:lnTo>
                  <a:lnTo>
                    <a:pt x="12" y="637"/>
                  </a:lnTo>
                  <a:lnTo>
                    <a:pt x="6" y="625"/>
                  </a:lnTo>
                  <a:lnTo>
                    <a:pt x="2" y="611"/>
                  </a:lnTo>
                  <a:lnTo>
                    <a:pt x="0" y="596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55"/>
                  </a:lnTo>
                  <a:lnTo>
                    <a:pt x="6" y="42"/>
                  </a:lnTo>
                  <a:lnTo>
                    <a:pt x="12" y="30"/>
                  </a:lnTo>
                  <a:lnTo>
                    <a:pt x="21" y="20"/>
                  </a:lnTo>
                  <a:lnTo>
                    <a:pt x="31" y="11"/>
                  </a:lnTo>
                  <a:lnTo>
                    <a:pt x="43" y="5"/>
                  </a:lnTo>
                  <a:lnTo>
                    <a:pt x="56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5" y="1"/>
                  </a:lnTo>
                  <a:lnTo>
                    <a:pt x="99" y="5"/>
                  </a:lnTo>
                  <a:lnTo>
                    <a:pt x="111" y="11"/>
                  </a:lnTo>
                  <a:lnTo>
                    <a:pt x="121" y="20"/>
                  </a:lnTo>
                  <a:lnTo>
                    <a:pt x="129" y="30"/>
                  </a:lnTo>
                  <a:lnTo>
                    <a:pt x="136" y="42"/>
                  </a:lnTo>
                  <a:lnTo>
                    <a:pt x="141" y="55"/>
                  </a:lnTo>
                  <a:lnTo>
                    <a:pt x="143" y="71"/>
                  </a:lnTo>
                  <a:lnTo>
                    <a:pt x="143" y="596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71"/>
            <p:cNvSpPr>
              <a:spLocks/>
            </p:cNvSpPr>
            <p:nvPr/>
          </p:nvSpPr>
          <p:spPr bwMode="auto">
            <a:xfrm>
              <a:off x="3805238" y="5187950"/>
              <a:ext cx="404813" cy="454025"/>
            </a:xfrm>
            <a:custGeom>
              <a:avLst/>
              <a:gdLst>
                <a:gd name="T0" fmla="*/ 429 w 508"/>
                <a:gd name="T1" fmla="*/ 487 h 573"/>
                <a:gd name="T2" fmla="*/ 425 w 508"/>
                <a:gd name="T3" fmla="*/ 514 h 573"/>
                <a:gd name="T4" fmla="*/ 417 w 508"/>
                <a:gd name="T5" fmla="*/ 534 h 573"/>
                <a:gd name="T6" fmla="*/ 405 w 508"/>
                <a:gd name="T7" fmla="*/ 549 h 573"/>
                <a:gd name="T8" fmla="*/ 386 w 508"/>
                <a:gd name="T9" fmla="*/ 561 h 573"/>
                <a:gd name="T10" fmla="*/ 364 w 508"/>
                <a:gd name="T11" fmla="*/ 568 h 573"/>
                <a:gd name="T12" fmla="*/ 313 w 508"/>
                <a:gd name="T13" fmla="*/ 573 h 573"/>
                <a:gd name="T14" fmla="*/ 222 w 508"/>
                <a:gd name="T15" fmla="*/ 573 h 573"/>
                <a:gd name="T16" fmla="*/ 193 w 508"/>
                <a:gd name="T17" fmla="*/ 573 h 573"/>
                <a:gd name="T18" fmla="*/ 141 w 508"/>
                <a:gd name="T19" fmla="*/ 568 h 573"/>
                <a:gd name="T20" fmla="*/ 119 w 508"/>
                <a:gd name="T21" fmla="*/ 561 h 573"/>
                <a:gd name="T22" fmla="*/ 102 w 508"/>
                <a:gd name="T23" fmla="*/ 549 h 573"/>
                <a:gd name="T24" fmla="*/ 88 w 508"/>
                <a:gd name="T25" fmla="*/ 534 h 573"/>
                <a:gd name="T26" fmla="*/ 80 w 508"/>
                <a:gd name="T27" fmla="*/ 514 h 573"/>
                <a:gd name="T28" fmla="*/ 76 w 508"/>
                <a:gd name="T29" fmla="*/ 487 h 573"/>
                <a:gd name="T30" fmla="*/ 76 w 508"/>
                <a:gd name="T31" fmla="*/ 146 h 573"/>
                <a:gd name="T32" fmla="*/ 42 w 508"/>
                <a:gd name="T33" fmla="*/ 126 h 573"/>
                <a:gd name="T34" fmla="*/ 19 w 508"/>
                <a:gd name="T35" fmla="*/ 107 h 573"/>
                <a:gd name="T36" fmla="*/ 5 w 508"/>
                <a:gd name="T37" fmla="*/ 90 h 573"/>
                <a:gd name="T38" fmla="*/ 0 w 508"/>
                <a:gd name="T39" fmla="*/ 77 h 573"/>
                <a:gd name="T40" fmla="*/ 2 w 508"/>
                <a:gd name="T41" fmla="*/ 63 h 573"/>
                <a:gd name="T42" fmla="*/ 10 w 508"/>
                <a:gd name="T43" fmla="*/ 51 h 573"/>
                <a:gd name="T44" fmla="*/ 24 w 508"/>
                <a:gd name="T45" fmla="*/ 39 h 573"/>
                <a:gd name="T46" fmla="*/ 63 w 508"/>
                <a:gd name="T47" fmla="*/ 24 h 573"/>
                <a:gd name="T48" fmla="*/ 110 w 508"/>
                <a:gd name="T49" fmla="*/ 12 h 573"/>
                <a:gd name="T50" fmla="*/ 183 w 508"/>
                <a:gd name="T51" fmla="*/ 2 h 573"/>
                <a:gd name="T52" fmla="*/ 283 w 508"/>
                <a:gd name="T53" fmla="*/ 0 h 573"/>
                <a:gd name="T54" fmla="*/ 322 w 508"/>
                <a:gd name="T55" fmla="*/ 2 h 573"/>
                <a:gd name="T56" fmla="*/ 396 w 508"/>
                <a:gd name="T57" fmla="*/ 12 h 573"/>
                <a:gd name="T58" fmla="*/ 445 w 508"/>
                <a:gd name="T59" fmla="*/ 24 h 573"/>
                <a:gd name="T60" fmla="*/ 484 w 508"/>
                <a:gd name="T61" fmla="*/ 41 h 573"/>
                <a:gd name="T62" fmla="*/ 498 w 508"/>
                <a:gd name="T63" fmla="*/ 53 h 573"/>
                <a:gd name="T64" fmla="*/ 506 w 508"/>
                <a:gd name="T65" fmla="*/ 65 h 573"/>
                <a:gd name="T66" fmla="*/ 508 w 508"/>
                <a:gd name="T67" fmla="*/ 77 h 573"/>
                <a:gd name="T68" fmla="*/ 501 w 508"/>
                <a:gd name="T69" fmla="*/ 92 h 573"/>
                <a:gd name="T70" fmla="*/ 488 w 508"/>
                <a:gd name="T71" fmla="*/ 109 h 573"/>
                <a:gd name="T72" fmla="*/ 464 w 508"/>
                <a:gd name="T73" fmla="*/ 128 h 573"/>
                <a:gd name="T74" fmla="*/ 429 w 508"/>
                <a:gd name="T75" fmla="*/ 146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8" h="573">
                  <a:moveTo>
                    <a:pt x="429" y="487"/>
                  </a:moveTo>
                  <a:lnTo>
                    <a:pt x="429" y="487"/>
                  </a:lnTo>
                  <a:lnTo>
                    <a:pt x="429" y="502"/>
                  </a:lnTo>
                  <a:lnTo>
                    <a:pt x="425" y="514"/>
                  </a:lnTo>
                  <a:lnTo>
                    <a:pt x="422" y="526"/>
                  </a:lnTo>
                  <a:lnTo>
                    <a:pt x="417" y="534"/>
                  </a:lnTo>
                  <a:lnTo>
                    <a:pt x="412" y="543"/>
                  </a:lnTo>
                  <a:lnTo>
                    <a:pt x="405" y="549"/>
                  </a:lnTo>
                  <a:lnTo>
                    <a:pt x="396" y="556"/>
                  </a:lnTo>
                  <a:lnTo>
                    <a:pt x="386" y="561"/>
                  </a:lnTo>
                  <a:lnTo>
                    <a:pt x="376" y="565"/>
                  </a:lnTo>
                  <a:lnTo>
                    <a:pt x="364" y="568"/>
                  </a:lnTo>
                  <a:lnTo>
                    <a:pt x="340" y="571"/>
                  </a:lnTo>
                  <a:lnTo>
                    <a:pt x="313" y="573"/>
                  </a:lnTo>
                  <a:lnTo>
                    <a:pt x="283" y="573"/>
                  </a:lnTo>
                  <a:lnTo>
                    <a:pt x="222" y="573"/>
                  </a:lnTo>
                  <a:lnTo>
                    <a:pt x="222" y="573"/>
                  </a:lnTo>
                  <a:lnTo>
                    <a:pt x="193" y="573"/>
                  </a:lnTo>
                  <a:lnTo>
                    <a:pt x="164" y="571"/>
                  </a:lnTo>
                  <a:lnTo>
                    <a:pt x="141" y="568"/>
                  </a:lnTo>
                  <a:lnTo>
                    <a:pt x="129" y="565"/>
                  </a:lnTo>
                  <a:lnTo>
                    <a:pt x="119" y="561"/>
                  </a:lnTo>
                  <a:lnTo>
                    <a:pt x="110" y="556"/>
                  </a:lnTo>
                  <a:lnTo>
                    <a:pt x="102" y="549"/>
                  </a:lnTo>
                  <a:lnTo>
                    <a:pt x="93" y="543"/>
                  </a:lnTo>
                  <a:lnTo>
                    <a:pt x="88" y="534"/>
                  </a:lnTo>
                  <a:lnTo>
                    <a:pt x="83" y="526"/>
                  </a:lnTo>
                  <a:lnTo>
                    <a:pt x="80" y="514"/>
                  </a:lnTo>
                  <a:lnTo>
                    <a:pt x="76" y="502"/>
                  </a:lnTo>
                  <a:lnTo>
                    <a:pt x="76" y="487"/>
                  </a:lnTo>
                  <a:lnTo>
                    <a:pt x="76" y="146"/>
                  </a:lnTo>
                  <a:lnTo>
                    <a:pt x="76" y="146"/>
                  </a:lnTo>
                  <a:lnTo>
                    <a:pt x="58" y="136"/>
                  </a:lnTo>
                  <a:lnTo>
                    <a:pt x="42" y="126"/>
                  </a:lnTo>
                  <a:lnTo>
                    <a:pt x="30" y="117"/>
                  </a:lnTo>
                  <a:lnTo>
                    <a:pt x="19" y="107"/>
                  </a:lnTo>
                  <a:lnTo>
                    <a:pt x="12" y="99"/>
                  </a:lnTo>
                  <a:lnTo>
                    <a:pt x="5" y="90"/>
                  </a:lnTo>
                  <a:lnTo>
                    <a:pt x="2" y="84"/>
                  </a:lnTo>
                  <a:lnTo>
                    <a:pt x="0" y="77"/>
                  </a:lnTo>
                  <a:lnTo>
                    <a:pt x="0" y="68"/>
                  </a:lnTo>
                  <a:lnTo>
                    <a:pt x="2" y="63"/>
                  </a:lnTo>
                  <a:lnTo>
                    <a:pt x="5" y="56"/>
                  </a:lnTo>
                  <a:lnTo>
                    <a:pt x="10" y="51"/>
                  </a:lnTo>
                  <a:lnTo>
                    <a:pt x="15" y="45"/>
                  </a:lnTo>
                  <a:lnTo>
                    <a:pt x="24" y="39"/>
                  </a:lnTo>
                  <a:lnTo>
                    <a:pt x="41" y="31"/>
                  </a:lnTo>
                  <a:lnTo>
                    <a:pt x="63" y="24"/>
                  </a:lnTo>
                  <a:lnTo>
                    <a:pt x="85" y="17"/>
                  </a:lnTo>
                  <a:lnTo>
                    <a:pt x="110" y="12"/>
                  </a:lnTo>
                  <a:lnTo>
                    <a:pt x="135" y="7"/>
                  </a:lnTo>
                  <a:lnTo>
                    <a:pt x="183" y="2"/>
                  </a:lnTo>
                  <a:lnTo>
                    <a:pt x="222" y="0"/>
                  </a:lnTo>
                  <a:lnTo>
                    <a:pt x="283" y="0"/>
                  </a:lnTo>
                  <a:lnTo>
                    <a:pt x="283" y="0"/>
                  </a:lnTo>
                  <a:lnTo>
                    <a:pt x="322" y="2"/>
                  </a:lnTo>
                  <a:lnTo>
                    <a:pt x="369" y="9"/>
                  </a:lnTo>
                  <a:lnTo>
                    <a:pt x="396" y="12"/>
                  </a:lnTo>
                  <a:lnTo>
                    <a:pt x="422" y="17"/>
                  </a:lnTo>
                  <a:lnTo>
                    <a:pt x="445" y="24"/>
                  </a:lnTo>
                  <a:lnTo>
                    <a:pt x="466" y="33"/>
                  </a:lnTo>
                  <a:lnTo>
                    <a:pt x="484" y="41"/>
                  </a:lnTo>
                  <a:lnTo>
                    <a:pt x="491" y="46"/>
                  </a:lnTo>
                  <a:lnTo>
                    <a:pt x="498" y="53"/>
                  </a:lnTo>
                  <a:lnTo>
                    <a:pt x="503" y="58"/>
                  </a:lnTo>
                  <a:lnTo>
                    <a:pt x="506" y="65"/>
                  </a:lnTo>
                  <a:lnTo>
                    <a:pt x="508" y="70"/>
                  </a:lnTo>
                  <a:lnTo>
                    <a:pt x="508" y="77"/>
                  </a:lnTo>
                  <a:lnTo>
                    <a:pt x="506" y="85"/>
                  </a:lnTo>
                  <a:lnTo>
                    <a:pt x="501" y="92"/>
                  </a:lnTo>
                  <a:lnTo>
                    <a:pt x="496" y="100"/>
                  </a:lnTo>
                  <a:lnTo>
                    <a:pt x="488" y="109"/>
                  </a:lnTo>
                  <a:lnTo>
                    <a:pt x="476" y="117"/>
                  </a:lnTo>
                  <a:lnTo>
                    <a:pt x="464" y="128"/>
                  </a:lnTo>
                  <a:lnTo>
                    <a:pt x="447" y="136"/>
                  </a:lnTo>
                  <a:lnTo>
                    <a:pt x="429" y="146"/>
                  </a:lnTo>
                  <a:lnTo>
                    <a:pt x="429" y="487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72"/>
            <p:cNvSpPr>
              <a:spLocks/>
            </p:cNvSpPr>
            <p:nvPr/>
          </p:nvSpPr>
          <p:spPr bwMode="auto">
            <a:xfrm>
              <a:off x="3867151" y="6199188"/>
              <a:ext cx="184150" cy="476250"/>
            </a:xfrm>
            <a:custGeom>
              <a:avLst/>
              <a:gdLst>
                <a:gd name="T0" fmla="*/ 122 w 232"/>
                <a:gd name="T1" fmla="*/ 599 h 599"/>
                <a:gd name="T2" fmla="*/ 122 w 232"/>
                <a:gd name="T3" fmla="*/ 118 h 599"/>
                <a:gd name="T4" fmla="*/ 0 w 232"/>
                <a:gd name="T5" fmla="*/ 223 h 599"/>
                <a:gd name="T6" fmla="*/ 0 w 232"/>
                <a:gd name="T7" fmla="*/ 106 h 599"/>
                <a:gd name="T8" fmla="*/ 122 w 232"/>
                <a:gd name="T9" fmla="*/ 0 h 599"/>
                <a:gd name="T10" fmla="*/ 232 w 232"/>
                <a:gd name="T11" fmla="*/ 0 h 599"/>
                <a:gd name="T12" fmla="*/ 232 w 232"/>
                <a:gd name="T13" fmla="*/ 599 h 599"/>
                <a:gd name="T14" fmla="*/ 122 w 232"/>
                <a:gd name="T15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2" h="599">
                  <a:moveTo>
                    <a:pt x="122" y="599"/>
                  </a:moveTo>
                  <a:lnTo>
                    <a:pt x="122" y="118"/>
                  </a:lnTo>
                  <a:lnTo>
                    <a:pt x="0" y="223"/>
                  </a:lnTo>
                  <a:lnTo>
                    <a:pt x="0" y="106"/>
                  </a:lnTo>
                  <a:lnTo>
                    <a:pt x="122" y="0"/>
                  </a:lnTo>
                  <a:lnTo>
                    <a:pt x="232" y="0"/>
                  </a:lnTo>
                  <a:lnTo>
                    <a:pt x="232" y="599"/>
                  </a:lnTo>
                  <a:lnTo>
                    <a:pt x="122" y="5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3" name="组合 142"/>
          <p:cNvGrpSpPr/>
          <p:nvPr/>
        </p:nvGrpSpPr>
        <p:grpSpPr>
          <a:xfrm>
            <a:off x="6480661" y="73841"/>
            <a:ext cx="455923" cy="1472890"/>
            <a:chOff x="7712075" y="428625"/>
            <a:chExt cx="612776" cy="1979613"/>
          </a:xfrm>
        </p:grpSpPr>
        <p:sp>
          <p:nvSpPr>
            <p:cNvPr id="144" name="Freeform 47"/>
            <p:cNvSpPr>
              <a:spLocks/>
            </p:cNvSpPr>
            <p:nvPr/>
          </p:nvSpPr>
          <p:spPr bwMode="auto">
            <a:xfrm>
              <a:off x="7880350" y="1158875"/>
              <a:ext cx="257175" cy="257175"/>
            </a:xfrm>
            <a:custGeom>
              <a:avLst/>
              <a:gdLst>
                <a:gd name="T0" fmla="*/ 162 w 325"/>
                <a:gd name="T1" fmla="*/ 324 h 324"/>
                <a:gd name="T2" fmla="*/ 195 w 325"/>
                <a:gd name="T3" fmla="*/ 320 h 324"/>
                <a:gd name="T4" fmla="*/ 226 w 325"/>
                <a:gd name="T5" fmla="*/ 311 h 324"/>
                <a:gd name="T6" fmla="*/ 253 w 325"/>
                <a:gd name="T7" fmla="*/ 296 h 324"/>
                <a:gd name="T8" fmla="*/ 277 w 325"/>
                <a:gd name="T9" fmla="*/ 276 h 324"/>
                <a:gd name="T10" fmla="*/ 297 w 325"/>
                <a:gd name="T11" fmla="*/ 252 h 324"/>
                <a:gd name="T12" fmla="*/ 312 w 325"/>
                <a:gd name="T13" fmla="*/ 225 h 324"/>
                <a:gd name="T14" fmla="*/ 321 w 325"/>
                <a:gd name="T15" fmla="*/ 194 h 324"/>
                <a:gd name="T16" fmla="*/ 325 w 325"/>
                <a:gd name="T17" fmla="*/ 161 h 324"/>
                <a:gd name="T18" fmla="*/ 323 w 325"/>
                <a:gd name="T19" fmla="*/ 144 h 324"/>
                <a:gd name="T20" fmla="*/ 318 w 325"/>
                <a:gd name="T21" fmla="*/ 113 h 324"/>
                <a:gd name="T22" fmla="*/ 305 w 325"/>
                <a:gd name="T23" fmla="*/ 85 h 324"/>
                <a:gd name="T24" fmla="*/ 288 w 325"/>
                <a:gd name="T25" fmla="*/ 58 h 324"/>
                <a:gd name="T26" fmla="*/ 265 w 325"/>
                <a:gd name="T27" fmla="*/ 37 h 324"/>
                <a:gd name="T28" fmla="*/ 240 w 325"/>
                <a:gd name="T29" fmla="*/ 18 h 324"/>
                <a:gd name="T30" fmla="*/ 210 w 325"/>
                <a:gd name="T31" fmla="*/ 7 h 324"/>
                <a:gd name="T32" fmla="*/ 179 w 325"/>
                <a:gd name="T33" fmla="*/ 0 h 324"/>
                <a:gd name="T34" fmla="*/ 162 w 325"/>
                <a:gd name="T35" fmla="*/ 0 h 324"/>
                <a:gd name="T36" fmla="*/ 129 w 325"/>
                <a:gd name="T37" fmla="*/ 3 h 324"/>
                <a:gd name="T38" fmla="*/ 100 w 325"/>
                <a:gd name="T39" fmla="*/ 13 h 324"/>
                <a:gd name="T40" fmla="*/ 71 w 325"/>
                <a:gd name="T41" fmla="*/ 27 h 324"/>
                <a:gd name="T42" fmla="*/ 47 w 325"/>
                <a:gd name="T43" fmla="*/ 47 h 324"/>
                <a:gd name="T44" fmla="*/ 27 w 325"/>
                <a:gd name="T45" fmla="*/ 71 h 324"/>
                <a:gd name="T46" fmla="*/ 13 w 325"/>
                <a:gd name="T47" fmla="*/ 99 h 324"/>
                <a:gd name="T48" fmla="*/ 3 w 325"/>
                <a:gd name="T49" fmla="*/ 129 h 324"/>
                <a:gd name="T50" fmla="*/ 0 w 325"/>
                <a:gd name="T51" fmla="*/ 161 h 324"/>
                <a:gd name="T52" fmla="*/ 0 w 325"/>
                <a:gd name="T53" fmla="*/ 178 h 324"/>
                <a:gd name="T54" fmla="*/ 8 w 325"/>
                <a:gd name="T55" fmla="*/ 209 h 324"/>
                <a:gd name="T56" fmla="*/ 20 w 325"/>
                <a:gd name="T57" fmla="*/ 239 h 324"/>
                <a:gd name="T58" fmla="*/ 37 w 325"/>
                <a:gd name="T59" fmla="*/ 264 h 324"/>
                <a:gd name="T60" fmla="*/ 59 w 325"/>
                <a:gd name="T61" fmla="*/ 286 h 324"/>
                <a:gd name="T62" fmla="*/ 85 w 325"/>
                <a:gd name="T63" fmla="*/ 304 h 324"/>
                <a:gd name="T64" fmla="*/ 114 w 325"/>
                <a:gd name="T65" fmla="*/ 315 h 324"/>
                <a:gd name="T66" fmla="*/ 145 w 325"/>
                <a:gd name="T67" fmla="*/ 322 h 324"/>
                <a:gd name="T68" fmla="*/ 162 w 325"/>
                <a:gd name="T69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5" h="324">
                  <a:moveTo>
                    <a:pt x="162" y="324"/>
                  </a:moveTo>
                  <a:lnTo>
                    <a:pt x="162" y="324"/>
                  </a:lnTo>
                  <a:lnTo>
                    <a:pt x="179" y="322"/>
                  </a:lnTo>
                  <a:lnTo>
                    <a:pt x="195" y="320"/>
                  </a:lnTo>
                  <a:lnTo>
                    <a:pt x="210" y="315"/>
                  </a:lnTo>
                  <a:lnTo>
                    <a:pt x="226" y="311"/>
                  </a:lnTo>
                  <a:lnTo>
                    <a:pt x="240" y="304"/>
                  </a:lnTo>
                  <a:lnTo>
                    <a:pt x="253" y="296"/>
                  </a:lnTo>
                  <a:lnTo>
                    <a:pt x="265" y="286"/>
                  </a:lnTo>
                  <a:lnTo>
                    <a:pt x="277" y="276"/>
                  </a:lnTo>
                  <a:lnTo>
                    <a:pt x="288" y="264"/>
                  </a:lnTo>
                  <a:lnTo>
                    <a:pt x="297" y="252"/>
                  </a:lnTo>
                  <a:lnTo>
                    <a:pt x="305" y="239"/>
                  </a:lnTo>
                  <a:lnTo>
                    <a:pt x="312" y="225"/>
                  </a:lnTo>
                  <a:lnTo>
                    <a:pt x="318" y="209"/>
                  </a:lnTo>
                  <a:lnTo>
                    <a:pt x="321" y="194"/>
                  </a:lnTo>
                  <a:lnTo>
                    <a:pt x="323" y="178"/>
                  </a:lnTo>
                  <a:lnTo>
                    <a:pt x="325" y="161"/>
                  </a:lnTo>
                  <a:lnTo>
                    <a:pt x="325" y="161"/>
                  </a:lnTo>
                  <a:lnTo>
                    <a:pt x="323" y="144"/>
                  </a:lnTo>
                  <a:lnTo>
                    <a:pt x="321" y="129"/>
                  </a:lnTo>
                  <a:lnTo>
                    <a:pt x="318" y="113"/>
                  </a:lnTo>
                  <a:lnTo>
                    <a:pt x="312" y="99"/>
                  </a:lnTo>
                  <a:lnTo>
                    <a:pt x="305" y="85"/>
                  </a:lnTo>
                  <a:lnTo>
                    <a:pt x="297" y="71"/>
                  </a:lnTo>
                  <a:lnTo>
                    <a:pt x="288" y="58"/>
                  </a:lnTo>
                  <a:lnTo>
                    <a:pt x="277" y="47"/>
                  </a:lnTo>
                  <a:lnTo>
                    <a:pt x="265" y="37"/>
                  </a:lnTo>
                  <a:lnTo>
                    <a:pt x="253" y="27"/>
                  </a:lnTo>
                  <a:lnTo>
                    <a:pt x="240" y="18"/>
                  </a:lnTo>
                  <a:lnTo>
                    <a:pt x="226" y="13"/>
                  </a:lnTo>
                  <a:lnTo>
                    <a:pt x="210" y="7"/>
                  </a:lnTo>
                  <a:lnTo>
                    <a:pt x="195" y="3"/>
                  </a:lnTo>
                  <a:lnTo>
                    <a:pt x="179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45" y="0"/>
                  </a:lnTo>
                  <a:lnTo>
                    <a:pt x="129" y="3"/>
                  </a:lnTo>
                  <a:lnTo>
                    <a:pt x="114" y="7"/>
                  </a:lnTo>
                  <a:lnTo>
                    <a:pt x="100" y="13"/>
                  </a:lnTo>
                  <a:lnTo>
                    <a:pt x="85" y="18"/>
                  </a:lnTo>
                  <a:lnTo>
                    <a:pt x="71" y="27"/>
                  </a:lnTo>
                  <a:lnTo>
                    <a:pt x="59" y="37"/>
                  </a:lnTo>
                  <a:lnTo>
                    <a:pt x="47" y="47"/>
                  </a:lnTo>
                  <a:lnTo>
                    <a:pt x="37" y="58"/>
                  </a:lnTo>
                  <a:lnTo>
                    <a:pt x="27" y="71"/>
                  </a:lnTo>
                  <a:lnTo>
                    <a:pt x="20" y="85"/>
                  </a:lnTo>
                  <a:lnTo>
                    <a:pt x="13" y="99"/>
                  </a:lnTo>
                  <a:lnTo>
                    <a:pt x="8" y="113"/>
                  </a:lnTo>
                  <a:lnTo>
                    <a:pt x="3" y="129"/>
                  </a:lnTo>
                  <a:lnTo>
                    <a:pt x="0" y="144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78"/>
                  </a:lnTo>
                  <a:lnTo>
                    <a:pt x="3" y="194"/>
                  </a:lnTo>
                  <a:lnTo>
                    <a:pt x="8" y="209"/>
                  </a:lnTo>
                  <a:lnTo>
                    <a:pt x="13" y="225"/>
                  </a:lnTo>
                  <a:lnTo>
                    <a:pt x="20" y="239"/>
                  </a:lnTo>
                  <a:lnTo>
                    <a:pt x="27" y="252"/>
                  </a:lnTo>
                  <a:lnTo>
                    <a:pt x="37" y="264"/>
                  </a:lnTo>
                  <a:lnTo>
                    <a:pt x="47" y="276"/>
                  </a:lnTo>
                  <a:lnTo>
                    <a:pt x="59" y="286"/>
                  </a:lnTo>
                  <a:lnTo>
                    <a:pt x="71" y="296"/>
                  </a:lnTo>
                  <a:lnTo>
                    <a:pt x="85" y="304"/>
                  </a:lnTo>
                  <a:lnTo>
                    <a:pt x="100" y="311"/>
                  </a:lnTo>
                  <a:lnTo>
                    <a:pt x="114" y="315"/>
                  </a:lnTo>
                  <a:lnTo>
                    <a:pt x="129" y="320"/>
                  </a:lnTo>
                  <a:lnTo>
                    <a:pt x="145" y="322"/>
                  </a:lnTo>
                  <a:lnTo>
                    <a:pt x="162" y="324"/>
                  </a:lnTo>
                  <a:lnTo>
                    <a:pt x="162" y="324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8"/>
            <p:cNvSpPr>
              <a:spLocks/>
            </p:cNvSpPr>
            <p:nvPr/>
          </p:nvSpPr>
          <p:spPr bwMode="auto">
            <a:xfrm>
              <a:off x="7845425" y="1838325"/>
              <a:ext cx="120650" cy="569913"/>
            </a:xfrm>
            <a:custGeom>
              <a:avLst/>
              <a:gdLst>
                <a:gd name="T0" fmla="*/ 151 w 151"/>
                <a:gd name="T1" fmla="*/ 643 h 719"/>
                <a:gd name="T2" fmla="*/ 151 w 151"/>
                <a:gd name="T3" fmla="*/ 643 h 719"/>
                <a:gd name="T4" fmla="*/ 150 w 151"/>
                <a:gd name="T5" fmla="*/ 658 h 719"/>
                <a:gd name="T6" fmla="*/ 145 w 151"/>
                <a:gd name="T7" fmla="*/ 672 h 719"/>
                <a:gd name="T8" fmla="*/ 138 w 151"/>
                <a:gd name="T9" fmla="*/ 685 h 719"/>
                <a:gd name="T10" fmla="*/ 130 w 151"/>
                <a:gd name="T11" fmla="*/ 696 h 719"/>
                <a:gd name="T12" fmla="*/ 119 w 151"/>
                <a:gd name="T13" fmla="*/ 706 h 719"/>
                <a:gd name="T14" fmla="*/ 106 w 151"/>
                <a:gd name="T15" fmla="*/ 713 h 719"/>
                <a:gd name="T16" fmla="*/ 90 w 151"/>
                <a:gd name="T17" fmla="*/ 718 h 719"/>
                <a:gd name="T18" fmla="*/ 76 w 151"/>
                <a:gd name="T19" fmla="*/ 719 h 719"/>
                <a:gd name="T20" fmla="*/ 76 w 151"/>
                <a:gd name="T21" fmla="*/ 719 h 719"/>
                <a:gd name="T22" fmla="*/ 60 w 151"/>
                <a:gd name="T23" fmla="*/ 718 h 719"/>
                <a:gd name="T24" fmla="*/ 46 w 151"/>
                <a:gd name="T25" fmla="*/ 713 h 719"/>
                <a:gd name="T26" fmla="*/ 32 w 151"/>
                <a:gd name="T27" fmla="*/ 706 h 719"/>
                <a:gd name="T28" fmla="*/ 22 w 151"/>
                <a:gd name="T29" fmla="*/ 696 h 719"/>
                <a:gd name="T30" fmla="*/ 12 w 151"/>
                <a:gd name="T31" fmla="*/ 685 h 719"/>
                <a:gd name="T32" fmla="*/ 5 w 151"/>
                <a:gd name="T33" fmla="*/ 672 h 719"/>
                <a:gd name="T34" fmla="*/ 1 w 151"/>
                <a:gd name="T35" fmla="*/ 658 h 719"/>
                <a:gd name="T36" fmla="*/ 0 w 151"/>
                <a:gd name="T37" fmla="*/ 643 h 719"/>
                <a:gd name="T38" fmla="*/ 0 w 151"/>
                <a:gd name="T39" fmla="*/ 77 h 719"/>
                <a:gd name="T40" fmla="*/ 0 w 151"/>
                <a:gd name="T41" fmla="*/ 77 h 719"/>
                <a:gd name="T42" fmla="*/ 1 w 151"/>
                <a:gd name="T43" fmla="*/ 61 h 719"/>
                <a:gd name="T44" fmla="*/ 5 w 151"/>
                <a:gd name="T45" fmla="*/ 47 h 719"/>
                <a:gd name="T46" fmla="*/ 12 w 151"/>
                <a:gd name="T47" fmla="*/ 34 h 719"/>
                <a:gd name="T48" fmla="*/ 22 w 151"/>
                <a:gd name="T49" fmla="*/ 23 h 719"/>
                <a:gd name="T50" fmla="*/ 32 w 151"/>
                <a:gd name="T51" fmla="*/ 13 h 719"/>
                <a:gd name="T52" fmla="*/ 46 w 151"/>
                <a:gd name="T53" fmla="*/ 7 h 719"/>
                <a:gd name="T54" fmla="*/ 60 w 151"/>
                <a:gd name="T55" fmla="*/ 2 h 719"/>
                <a:gd name="T56" fmla="*/ 76 w 151"/>
                <a:gd name="T57" fmla="*/ 0 h 719"/>
                <a:gd name="T58" fmla="*/ 76 w 151"/>
                <a:gd name="T59" fmla="*/ 0 h 719"/>
                <a:gd name="T60" fmla="*/ 90 w 151"/>
                <a:gd name="T61" fmla="*/ 2 h 719"/>
                <a:gd name="T62" fmla="*/ 106 w 151"/>
                <a:gd name="T63" fmla="*/ 7 h 719"/>
                <a:gd name="T64" fmla="*/ 119 w 151"/>
                <a:gd name="T65" fmla="*/ 13 h 719"/>
                <a:gd name="T66" fmla="*/ 130 w 151"/>
                <a:gd name="T67" fmla="*/ 23 h 719"/>
                <a:gd name="T68" fmla="*/ 138 w 151"/>
                <a:gd name="T69" fmla="*/ 34 h 719"/>
                <a:gd name="T70" fmla="*/ 145 w 151"/>
                <a:gd name="T71" fmla="*/ 47 h 719"/>
                <a:gd name="T72" fmla="*/ 150 w 151"/>
                <a:gd name="T73" fmla="*/ 61 h 719"/>
                <a:gd name="T74" fmla="*/ 151 w 151"/>
                <a:gd name="T75" fmla="*/ 77 h 719"/>
                <a:gd name="T76" fmla="*/ 151 w 151"/>
                <a:gd name="T77" fmla="*/ 643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1" h="719">
                  <a:moveTo>
                    <a:pt x="151" y="643"/>
                  </a:moveTo>
                  <a:lnTo>
                    <a:pt x="151" y="643"/>
                  </a:lnTo>
                  <a:lnTo>
                    <a:pt x="150" y="658"/>
                  </a:lnTo>
                  <a:lnTo>
                    <a:pt x="145" y="672"/>
                  </a:lnTo>
                  <a:lnTo>
                    <a:pt x="138" y="685"/>
                  </a:lnTo>
                  <a:lnTo>
                    <a:pt x="130" y="696"/>
                  </a:lnTo>
                  <a:lnTo>
                    <a:pt x="119" y="706"/>
                  </a:lnTo>
                  <a:lnTo>
                    <a:pt x="106" y="713"/>
                  </a:lnTo>
                  <a:lnTo>
                    <a:pt x="90" y="718"/>
                  </a:lnTo>
                  <a:lnTo>
                    <a:pt x="76" y="719"/>
                  </a:lnTo>
                  <a:lnTo>
                    <a:pt x="76" y="719"/>
                  </a:lnTo>
                  <a:lnTo>
                    <a:pt x="60" y="718"/>
                  </a:lnTo>
                  <a:lnTo>
                    <a:pt x="46" y="713"/>
                  </a:lnTo>
                  <a:lnTo>
                    <a:pt x="32" y="706"/>
                  </a:lnTo>
                  <a:lnTo>
                    <a:pt x="22" y="696"/>
                  </a:lnTo>
                  <a:lnTo>
                    <a:pt x="12" y="685"/>
                  </a:lnTo>
                  <a:lnTo>
                    <a:pt x="5" y="672"/>
                  </a:lnTo>
                  <a:lnTo>
                    <a:pt x="1" y="658"/>
                  </a:lnTo>
                  <a:lnTo>
                    <a:pt x="0" y="64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1" y="61"/>
                  </a:lnTo>
                  <a:lnTo>
                    <a:pt x="5" y="47"/>
                  </a:lnTo>
                  <a:lnTo>
                    <a:pt x="12" y="34"/>
                  </a:lnTo>
                  <a:lnTo>
                    <a:pt x="22" y="23"/>
                  </a:lnTo>
                  <a:lnTo>
                    <a:pt x="32" y="13"/>
                  </a:lnTo>
                  <a:lnTo>
                    <a:pt x="46" y="7"/>
                  </a:lnTo>
                  <a:lnTo>
                    <a:pt x="60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90" y="2"/>
                  </a:lnTo>
                  <a:lnTo>
                    <a:pt x="106" y="7"/>
                  </a:lnTo>
                  <a:lnTo>
                    <a:pt x="119" y="13"/>
                  </a:lnTo>
                  <a:lnTo>
                    <a:pt x="130" y="23"/>
                  </a:lnTo>
                  <a:lnTo>
                    <a:pt x="138" y="34"/>
                  </a:lnTo>
                  <a:lnTo>
                    <a:pt x="145" y="47"/>
                  </a:lnTo>
                  <a:lnTo>
                    <a:pt x="150" y="61"/>
                  </a:lnTo>
                  <a:lnTo>
                    <a:pt x="151" y="77"/>
                  </a:lnTo>
                  <a:lnTo>
                    <a:pt x="151" y="643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49"/>
            <p:cNvSpPr>
              <a:spLocks/>
            </p:cNvSpPr>
            <p:nvPr/>
          </p:nvSpPr>
          <p:spPr bwMode="auto">
            <a:xfrm>
              <a:off x="8012113" y="1838325"/>
              <a:ext cx="122238" cy="569913"/>
            </a:xfrm>
            <a:custGeom>
              <a:avLst/>
              <a:gdLst>
                <a:gd name="T0" fmla="*/ 153 w 153"/>
                <a:gd name="T1" fmla="*/ 643 h 719"/>
                <a:gd name="T2" fmla="*/ 153 w 153"/>
                <a:gd name="T3" fmla="*/ 643 h 719"/>
                <a:gd name="T4" fmla="*/ 152 w 153"/>
                <a:gd name="T5" fmla="*/ 658 h 719"/>
                <a:gd name="T6" fmla="*/ 148 w 153"/>
                <a:gd name="T7" fmla="*/ 672 h 719"/>
                <a:gd name="T8" fmla="*/ 140 w 153"/>
                <a:gd name="T9" fmla="*/ 685 h 719"/>
                <a:gd name="T10" fmla="*/ 131 w 153"/>
                <a:gd name="T11" fmla="*/ 696 h 719"/>
                <a:gd name="T12" fmla="*/ 119 w 153"/>
                <a:gd name="T13" fmla="*/ 706 h 719"/>
                <a:gd name="T14" fmla="*/ 106 w 153"/>
                <a:gd name="T15" fmla="*/ 713 h 719"/>
                <a:gd name="T16" fmla="*/ 92 w 153"/>
                <a:gd name="T17" fmla="*/ 718 h 719"/>
                <a:gd name="T18" fmla="*/ 77 w 153"/>
                <a:gd name="T19" fmla="*/ 719 h 719"/>
                <a:gd name="T20" fmla="*/ 77 w 153"/>
                <a:gd name="T21" fmla="*/ 719 h 719"/>
                <a:gd name="T22" fmla="*/ 61 w 153"/>
                <a:gd name="T23" fmla="*/ 718 h 719"/>
                <a:gd name="T24" fmla="*/ 47 w 153"/>
                <a:gd name="T25" fmla="*/ 713 h 719"/>
                <a:gd name="T26" fmla="*/ 34 w 153"/>
                <a:gd name="T27" fmla="*/ 706 h 719"/>
                <a:gd name="T28" fmla="*/ 23 w 153"/>
                <a:gd name="T29" fmla="*/ 696 h 719"/>
                <a:gd name="T30" fmla="*/ 13 w 153"/>
                <a:gd name="T31" fmla="*/ 685 h 719"/>
                <a:gd name="T32" fmla="*/ 6 w 153"/>
                <a:gd name="T33" fmla="*/ 672 h 719"/>
                <a:gd name="T34" fmla="*/ 2 w 153"/>
                <a:gd name="T35" fmla="*/ 658 h 719"/>
                <a:gd name="T36" fmla="*/ 0 w 153"/>
                <a:gd name="T37" fmla="*/ 643 h 719"/>
                <a:gd name="T38" fmla="*/ 0 w 153"/>
                <a:gd name="T39" fmla="*/ 77 h 719"/>
                <a:gd name="T40" fmla="*/ 0 w 153"/>
                <a:gd name="T41" fmla="*/ 77 h 719"/>
                <a:gd name="T42" fmla="*/ 2 w 153"/>
                <a:gd name="T43" fmla="*/ 61 h 719"/>
                <a:gd name="T44" fmla="*/ 6 w 153"/>
                <a:gd name="T45" fmla="*/ 47 h 719"/>
                <a:gd name="T46" fmla="*/ 13 w 153"/>
                <a:gd name="T47" fmla="*/ 34 h 719"/>
                <a:gd name="T48" fmla="*/ 23 w 153"/>
                <a:gd name="T49" fmla="*/ 23 h 719"/>
                <a:gd name="T50" fmla="*/ 34 w 153"/>
                <a:gd name="T51" fmla="*/ 13 h 719"/>
                <a:gd name="T52" fmla="*/ 47 w 153"/>
                <a:gd name="T53" fmla="*/ 7 h 719"/>
                <a:gd name="T54" fmla="*/ 61 w 153"/>
                <a:gd name="T55" fmla="*/ 2 h 719"/>
                <a:gd name="T56" fmla="*/ 77 w 153"/>
                <a:gd name="T57" fmla="*/ 0 h 719"/>
                <a:gd name="T58" fmla="*/ 77 w 153"/>
                <a:gd name="T59" fmla="*/ 0 h 719"/>
                <a:gd name="T60" fmla="*/ 92 w 153"/>
                <a:gd name="T61" fmla="*/ 2 h 719"/>
                <a:gd name="T62" fmla="*/ 106 w 153"/>
                <a:gd name="T63" fmla="*/ 7 h 719"/>
                <a:gd name="T64" fmla="*/ 119 w 153"/>
                <a:gd name="T65" fmla="*/ 13 h 719"/>
                <a:gd name="T66" fmla="*/ 131 w 153"/>
                <a:gd name="T67" fmla="*/ 23 h 719"/>
                <a:gd name="T68" fmla="*/ 140 w 153"/>
                <a:gd name="T69" fmla="*/ 34 h 719"/>
                <a:gd name="T70" fmla="*/ 148 w 153"/>
                <a:gd name="T71" fmla="*/ 47 h 719"/>
                <a:gd name="T72" fmla="*/ 152 w 153"/>
                <a:gd name="T73" fmla="*/ 61 h 719"/>
                <a:gd name="T74" fmla="*/ 153 w 153"/>
                <a:gd name="T75" fmla="*/ 77 h 719"/>
                <a:gd name="T76" fmla="*/ 153 w 153"/>
                <a:gd name="T77" fmla="*/ 643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" h="719">
                  <a:moveTo>
                    <a:pt x="153" y="643"/>
                  </a:moveTo>
                  <a:lnTo>
                    <a:pt x="153" y="643"/>
                  </a:lnTo>
                  <a:lnTo>
                    <a:pt x="152" y="658"/>
                  </a:lnTo>
                  <a:lnTo>
                    <a:pt x="148" y="672"/>
                  </a:lnTo>
                  <a:lnTo>
                    <a:pt x="140" y="685"/>
                  </a:lnTo>
                  <a:lnTo>
                    <a:pt x="131" y="696"/>
                  </a:lnTo>
                  <a:lnTo>
                    <a:pt x="119" y="706"/>
                  </a:lnTo>
                  <a:lnTo>
                    <a:pt x="106" y="713"/>
                  </a:lnTo>
                  <a:lnTo>
                    <a:pt x="92" y="718"/>
                  </a:lnTo>
                  <a:lnTo>
                    <a:pt x="77" y="719"/>
                  </a:lnTo>
                  <a:lnTo>
                    <a:pt x="77" y="719"/>
                  </a:lnTo>
                  <a:lnTo>
                    <a:pt x="61" y="718"/>
                  </a:lnTo>
                  <a:lnTo>
                    <a:pt x="47" y="713"/>
                  </a:lnTo>
                  <a:lnTo>
                    <a:pt x="34" y="706"/>
                  </a:lnTo>
                  <a:lnTo>
                    <a:pt x="23" y="696"/>
                  </a:lnTo>
                  <a:lnTo>
                    <a:pt x="13" y="685"/>
                  </a:lnTo>
                  <a:lnTo>
                    <a:pt x="6" y="672"/>
                  </a:lnTo>
                  <a:lnTo>
                    <a:pt x="2" y="658"/>
                  </a:lnTo>
                  <a:lnTo>
                    <a:pt x="0" y="64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2" y="61"/>
                  </a:lnTo>
                  <a:lnTo>
                    <a:pt x="6" y="47"/>
                  </a:lnTo>
                  <a:lnTo>
                    <a:pt x="13" y="34"/>
                  </a:lnTo>
                  <a:lnTo>
                    <a:pt x="23" y="23"/>
                  </a:lnTo>
                  <a:lnTo>
                    <a:pt x="34" y="13"/>
                  </a:lnTo>
                  <a:lnTo>
                    <a:pt x="47" y="7"/>
                  </a:lnTo>
                  <a:lnTo>
                    <a:pt x="61" y="2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92" y="2"/>
                  </a:lnTo>
                  <a:lnTo>
                    <a:pt x="106" y="7"/>
                  </a:lnTo>
                  <a:lnTo>
                    <a:pt x="119" y="13"/>
                  </a:lnTo>
                  <a:lnTo>
                    <a:pt x="131" y="23"/>
                  </a:lnTo>
                  <a:lnTo>
                    <a:pt x="140" y="34"/>
                  </a:lnTo>
                  <a:lnTo>
                    <a:pt x="148" y="47"/>
                  </a:lnTo>
                  <a:lnTo>
                    <a:pt x="152" y="61"/>
                  </a:lnTo>
                  <a:lnTo>
                    <a:pt x="153" y="77"/>
                  </a:lnTo>
                  <a:lnTo>
                    <a:pt x="153" y="643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50"/>
            <p:cNvSpPr>
              <a:spLocks/>
            </p:cNvSpPr>
            <p:nvPr/>
          </p:nvSpPr>
          <p:spPr bwMode="auto">
            <a:xfrm>
              <a:off x="7767638" y="1431925"/>
              <a:ext cx="412750" cy="488950"/>
            </a:xfrm>
            <a:custGeom>
              <a:avLst/>
              <a:gdLst>
                <a:gd name="T0" fmla="*/ 469 w 520"/>
                <a:gd name="T1" fmla="*/ 523 h 615"/>
                <a:gd name="T2" fmla="*/ 466 w 520"/>
                <a:gd name="T3" fmla="*/ 551 h 615"/>
                <a:gd name="T4" fmla="*/ 456 w 520"/>
                <a:gd name="T5" fmla="*/ 574 h 615"/>
                <a:gd name="T6" fmla="*/ 442 w 520"/>
                <a:gd name="T7" fmla="*/ 590 h 615"/>
                <a:gd name="T8" fmla="*/ 422 w 520"/>
                <a:gd name="T9" fmla="*/ 601 h 615"/>
                <a:gd name="T10" fmla="*/ 399 w 520"/>
                <a:gd name="T11" fmla="*/ 609 h 615"/>
                <a:gd name="T12" fmla="*/ 343 w 520"/>
                <a:gd name="T13" fmla="*/ 615 h 615"/>
                <a:gd name="T14" fmla="*/ 245 w 520"/>
                <a:gd name="T15" fmla="*/ 615 h 615"/>
                <a:gd name="T16" fmla="*/ 214 w 520"/>
                <a:gd name="T17" fmla="*/ 615 h 615"/>
                <a:gd name="T18" fmla="*/ 158 w 520"/>
                <a:gd name="T19" fmla="*/ 609 h 615"/>
                <a:gd name="T20" fmla="*/ 134 w 520"/>
                <a:gd name="T21" fmla="*/ 601 h 615"/>
                <a:gd name="T22" fmla="*/ 116 w 520"/>
                <a:gd name="T23" fmla="*/ 590 h 615"/>
                <a:gd name="T24" fmla="*/ 100 w 520"/>
                <a:gd name="T25" fmla="*/ 574 h 615"/>
                <a:gd name="T26" fmla="*/ 92 w 520"/>
                <a:gd name="T27" fmla="*/ 551 h 615"/>
                <a:gd name="T28" fmla="*/ 89 w 520"/>
                <a:gd name="T29" fmla="*/ 523 h 615"/>
                <a:gd name="T30" fmla="*/ 89 w 520"/>
                <a:gd name="T31" fmla="*/ 174 h 615"/>
                <a:gd name="T32" fmla="*/ 49 w 520"/>
                <a:gd name="T33" fmla="*/ 145 h 615"/>
                <a:gd name="T34" fmla="*/ 22 w 520"/>
                <a:gd name="T35" fmla="*/ 121 h 615"/>
                <a:gd name="T36" fmla="*/ 7 w 520"/>
                <a:gd name="T37" fmla="*/ 99 h 615"/>
                <a:gd name="T38" fmla="*/ 0 w 520"/>
                <a:gd name="T39" fmla="*/ 80 h 615"/>
                <a:gd name="T40" fmla="*/ 1 w 520"/>
                <a:gd name="T41" fmla="*/ 63 h 615"/>
                <a:gd name="T42" fmla="*/ 10 w 520"/>
                <a:gd name="T43" fmla="*/ 49 h 615"/>
                <a:gd name="T44" fmla="*/ 24 w 520"/>
                <a:gd name="T45" fmla="*/ 38 h 615"/>
                <a:gd name="T46" fmla="*/ 44 w 520"/>
                <a:gd name="T47" fmla="*/ 28 h 615"/>
                <a:gd name="T48" fmla="*/ 95 w 520"/>
                <a:gd name="T49" fmla="*/ 14 h 615"/>
                <a:gd name="T50" fmla="*/ 150 w 520"/>
                <a:gd name="T51" fmla="*/ 5 h 615"/>
                <a:gd name="T52" fmla="*/ 204 w 520"/>
                <a:gd name="T53" fmla="*/ 1 h 615"/>
                <a:gd name="T54" fmla="*/ 311 w 520"/>
                <a:gd name="T55" fmla="*/ 0 h 615"/>
                <a:gd name="T56" fmla="*/ 350 w 520"/>
                <a:gd name="T57" fmla="*/ 1 h 615"/>
                <a:gd name="T58" fmla="*/ 416 w 520"/>
                <a:gd name="T59" fmla="*/ 5 h 615"/>
                <a:gd name="T60" fmla="*/ 460 w 520"/>
                <a:gd name="T61" fmla="*/ 14 h 615"/>
                <a:gd name="T62" fmla="*/ 494 w 520"/>
                <a:gd name="T63" fmla="*/ 29 h 615"/>
                <a:gd name="T64" fmla="*/ 507 w 520"/>
                <a:gd name="T65" fmla="*/ 39 h 615"/>
                <a:gd name="T66" fmla="*/ 515 w 520"/>
                <a:gd name="T67" fmla="*/ 53 h 615"/>
                <a:gd name="T68" fmla="*/ 520 w 520"/>
                <a:gd name="T69" fmla="*/ 69 h 615"/>
                <a:gd name="T70" fmla="*/ 517 w 520"/>
                <a:gd name="T71" fmla="*/ 87 h 615"/>
                <a:gd name="T72" fmla="*/ 508 w 520"/>
                <a:gd name="T73" fmla="*/ 110 h 615"/>
                <a:gd name="T74" fmla="*/ 493 w 520"/>
                <a:gd name="T75" fmla="*/ 135 h 615"/>
                <a:gd name="T76" fmla="*/ 469 w 520"/>
                <a:gd name="T77" fmla="*/ 16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0" h="615">
                  <a:moveTo>
                    <a:pt x="469" y="523"/>
                  </a:moveTo>
                  <a:lnTo>
                    <a:pt x="469" y="523"/>
                  </a:lnTo>
                  <a:lnTo>
                    <a:pt x="467" y="537"/>
                  </a:lnTo>
                  <a:lnTo>
                    <a:pt x="466" y="551"/>
                  </a:lnTo>
                  <a:lnTo>
                    <a:pt x="462" y="563"/>
                  </a:lnTo>
                  <a:lnTo>
                    <a:pt x="456" y="574"/>
                  </a:lnTo>
                  <a:lnTo>
                    <a:pt x="450" y="583"/>
                  </a:lnTo>
                  <a:lnTo>
                    <a:pt x="442" y="590"/>
                  </a:lnTo>
                  <a:lnTo>
                    <a:pt x="433" y="597"/>
                  </a:lnTo>
                  <a:lnTo>
                    <a:pt x="422" y="601"/>
                  </a:lnTo>
                  <a:lnTo>
                    <a:pt x="412" y="605"/>
                  </a:lnTo>
                  <a:lnTo>
                    <a:pt x="399" y="609"/>
                  </a:lnTo>
                  <a:lnTo>
                    <a:pt x="372" y="614"/>
                  </a:lnTo>
                  <a:lnTo>
                    <a:pt x="343" y="615"/>
                  </a:lnTo>
                  <a:lnTo>
                    <a:pt x="311" y="615"/>
                  </a:lnTo>
                  <a:lnTo>
                    <a:pt x="245" y="615"/>
                  </a:lnTo>
                  <a:lnTo>
                    <a:pt x="245" y="615"/>
                  </a:lnTo>
                  <a:lnTo>
                    <a:pt x="214" y="615"/>
                  </a:lnTo>
                  <a:lnTo>
                    <a:pt x="184" y="614"/>
                  </a:lnTo>
                  <a:lnTo>
                    <a:pt x="158" y="609"/>
                  </a:lnTo>
                  <a:lnTo>
                    <a:pt x="146" y="605"/>
                  </a:lnTo>
                  <a:lnTo>
                    <a:pt x="134" y="601"/>
                  </a:lnTo>
                  <a:lnTo>
                    <a:pt x="124" y="597"/>
                  </a:lnTo>
                  <a:lnTo>
                    <a:pt x="116" y="590"/>
                  </a:lnTo>
                  <a:lnTo>
                    <a:pt x="107" y="583"/>
                  </a:lnTo>
                  <a:lnTo>
                    <a:pt x="100" y="574"/>
                  </a:lnTo>
                  <a:lnTo>
                    <a:pt x="96" y="563"/>
                  </a:lnTo>
                  <a:lnTo>
                    <a:pt x="92" y="551"/>
                  </a:lnTo>
                  <a:lnTo>
                    <a:pt x="89" y="537"/>
                  </a:lnTo>
                  <a:lnTo>
                    <a:pt x="89" y="523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68" y="160"/>
                  </a:lnTo>
                  <a:lnTo>
                    <a:pt x="49" y="145"/>
                  </a:lnTo>
                  <a:lnTo>
                    <a:pt x="35" y="133"/>
                  </a:lnTo>
                  <a:lnTo>
                    <a:pt x="22" y="121"/>
                  </a:lnTo>
                  <a:lnTo>
                    <a:pt x="13" y="110"/>
                  </a:lnTo>
                  <a:lnTo>
                    <a:pt x="7" y="99"/>
                  </a:lnTo>
                  <a:lnTo>
                    <a:pt x="1" y="89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1" y="63"/>
                  </a:lnTo>
                  <a:lnTo>
                    <a:pt x="4" y="56"/>
                  </a:lnTo>
                  <a:lnTo>
                    <a:pt x="10" y="49"/>
                  </a:lnTo>
                  <a:lnTo>
                    <a:pt x="17" y="44"/>
                  </a:lnTo>
                  <a:lnTo>
                    <a:pt x="24" y="38"/>
                  </a:lnTo>
                  <a:lnTo>
                    <a:pt x="34" y="32"/>
                  </a:lnTo>
                  <a:lnTo>
                    <a:pt x="44" y="28"/>
                  </a:lnTo>
                  <a:lnTo>
                    <a:pt x="68" y="19"/>
                  </a:lnTo>
                  <a:lnTo>
                    <a:pt x="95" y="14"/>
                  </a:lnTo>
                  <a:lnTo>
                    <a:pt x="122" y="8"/>
                  </a:lnTo>
                  <a:lnTo>
                    <a:pt x="150" y="5"/>
                  </a:lnTo>
                  <a:lnTo>
                    <a:pt x="178" y="3"/>
                  </a:lnTo>
                  <a:lnTo>
                    <a:pt x="204" y="1"/>
                  </a:lnTo>
                  <a:lnTo>
                    <a:pt x="245" y="0"/>
                  </a:lnTo>
                  <a:lnTo>
                    <a:pt x="311" y="0"/>
                  </a:lnTo>
                  <a:lnTo>
                    <a:pt x="311" y="0"/>
                  </a:lnTo>
                  <a:lnTo>
                    <a:pt x="350" y="1"/>
                  </a:lnTo>
                  <a:lnTo>
                    <a:pt x="394" y="3"/>
                  </a:lnTo>
                  <a:lnTo>
                    <a:pt x="416" y="5"/>
                  </a:lnTo>
                  <a:lnTo>
                    <a:pt x="439" y="8"/>
                  </a:lnTo>
                  <a:lnTo>
                    <a:pt x="460" y="14"/>
                  </a:lnTo>
                  <a:lnTo>
                    <a:pt x="479" y="21"/>
                  </a:lnTo>
                  <a:lnTo>
                    <a:pt x="494" y="29"/>
                  </a:lnTo>
                  <a:lnTo>
                    <a:pt x="501" y="34"/>
                  </a:lnTo>
                  <a:lnTo>
                    <a:pt x="507" y="39"/>
                  </a:lnTo>
                  <a:lnTo>
                    <a:pt x="513" y="46"/>
                  </a:lnTo>
                  <a:lnTo>
                    <a:pt x="515" y="53"/>
                  </a:lnTo>
                  <a:lnTo>
                    <a:pt x="518" y="61"/>
                  </a:lnTo>
                  <a:lnTo>
                    <a:pt x="520" y="69"/>
                  </a:lnTo>
                  <a:lnTo>
                    <a:pt x="518" y="79"/>
                  </a:lnTo>
                  <a:lnTo>
                    <a:pt x="517" y="87"/>
                  </a:lnTo>
                  <a:lnTo>
                    <a:pt x="513" y="99"/>
                  </a:lnTo>
                  <a:lnTo>
                    <a:pt x="508" y="110"/>
                  </a:lnTo>
                  <a:lnTo>
                    <a:pt x="501" y="123"/>
                  </a:lnTo>
                  <a:lnTo>
                    <a:pt x="493" y="135"/>
                  </a:lnTo>
                  <a:lnTo>
                    <a:pt x="481" y="150"/>
                  </a:lnTo>
                  <a:lnTo>
                    <a:pt x="469" y="165"/>
                  </a:lnTo>
                  <a:lnTo>
                    <a:pt x="469" y="523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51"/>
            <p:cNvSpPr>
              <a:spLocks/>
            </p:cNvSpPr>
            <p:nvPr/>
          </p:nvSpPr>
          <p:spPr bwMode="auto">
            <a:xfrm>
              <a:off x="7767638" y="1431925"/>
              <a:ext cx="412750" cy="488950"/>
            </a:xfrm>
            <a:custGeom>
              <a:avLst/>
              <a:gdLst>
                <a:gd name="T0" fmla="*/ 469 w 520"/>
                <a:gd name="T1" fmla="*/ 523 h 615"/>
                <a:gd name="T2" fmla="*/ 466 w 520"/>
                <a:gd name="T3" fmla="*/ 551 h 615"/>
                <a:gd name="T4" fmla="*/ 456 w 520"/>
                <a:gd name="T5" fmla="*/ 574 h 615"/>
                <a:gd name="T6" fmla="*/ 442 w 520"/>
                <a:gd name="T7" fmla="*/ 590 h 615"/>
                <a:gd name="T8" fmla="*/ 422 w 520"/>
                <a:gd name="T9" fmla="*/ 601 h 615"/>
                <a:gd name="T10" fmla="*/ 399 w 520"/>
                <a:gd name="T11" fmla="*/ 609 h 615"/>
                <a:gd name="T12" fmla="*/ 343 w 520"/>
                <a:gd name="T13" fmla="*/ 615 h 615"/>
                <a:gd name="T14" fmla="*/ 245 w 520"/>
                <a:gd name="T15" fmla="*/ 615 h 615"/>
                <a:gd name="T16" fmla="*/ 214 w 520"/>
                <a:gd name="T17" fmla="*/ 615 h 615"/>
                <a:gd name="T18" fmla="*/ 158 w 520"/>
                <a:gd name="T19" fmla="*/ 609 h 615"/>
                <a:gd name="T20" fmla="*/ 134 w 520"/>
                <a:gd name="T21" fmla="*/ 601 h 615"/>
                <a:gd name="T22" fmla="*/ 116 w 520"/>
                <a:gd name="T23" fmla="*/ 590 h 615"/>
                <a:gd name="T24" fmla="*/ 100 w 520"/>
                <a:gd name="T25" fmla="*/ 574 h 615"/>
                <a:gd name="T26" fmla="*/ 92 w 520"/>
                <a:gd name="T27" fmla="*/ 551 h 615"/>
                <a:gd name="T28" fmla="*/ 89 w 520"/>
                <a:gd name="T29" fmla="*/ 523 h 615"/>
                <a:gd name="T30" fmla="*/ 89 w 520"/>
                <a:gd name="T31" fmla="*/ 174 h 615"/>
                <a:gd name="T32" fmla="*/ 49 w 520"/>
                <a:gd name="T33" fmla="*/ 145 h 615"/>
                <a:gd name="T34" fmla="*/ 22 w 520"/>
                <a:gd name="T35" fmla="*/ 121 h 615"/>
                <a:gd name="T36" fmla="*/ 7 w 520"/>
                <a:gd name="T37" fmla="*/ 99 h 615"/>
                <a:gd name="T38" fmla="*/ 0 w 520"/>
                <a:gd name="T39" fmla="*/ 80 h 615"/>
                <a:gd name="T40" fmla="*/ 1 w 520"/>
                <a:gd name="T41" fmla="*/ 63 h 615"/>
                <a:gd name="T42" fmla="*/ 10 w 520"/>
                <a:gd name="T43" fmla="*/ 49 h 615"/>
                <a:gd name="T44" fmla="*/ 24 w 520"/>
                <a:gd name="T45" fmla="*/ 38 h 615"/>
                <a:gd name="T46" fmla="*/ 44 w 520"/>
                <a:gd name="T47" fmla="*/ 28 h 615"/>
                <a:gd name="T48" fmla="*/ 95 w 520"/>
                <a:gd name="T49" fmla="*/ 14 h 615"/>
                <a:gd name="T50" fmla="*/ 150 w 520"/>
                <a:gd name="T51" fmla="*/ 5 h 615"/>
                <a:gd name="T52" fmla="*/ 204 w 520"/>
                <a:gd name="T53" fmla="*/ 1 h 615"/>
                <a:gd name="T54" fmla="*/ 311 w 520"/>
                <a:gd name="T55" fmla="*/ 0 h 615"/>
                <a:gd name="T56" fmla="*/ 350 w 520"/>
                <a:gd name="T57" fmla="*/ 1 h 615"/>
                <a:gd name="T58" fmla="*/ 416 w 520"/>
                <a:gd name="T59" fmla="*/ 5 h 615"/>
                <a:gd name="T60" fmla="*/ 460 w 520"/>
                <a:gd name="T61" fmla="*/ 14 h 615"/>
                <a:gd name="T62" fmla="*/ 494 w 520"/>
                <a:gd name="T63" fmla="*/ 29 h 615"/>
                <a:gd name="T64" fmla="*/ 507 w 520"/>
                <a:gd name="T65" fmla="*/ 39 h 615"/>
                <a:gd name="T66" fmla="*/ 515 w 520"/>
                <a:gd name="T67" fmla="*/ 53 h 615"/>
                <a:gd name="T68" fmla="*/ 520 w 520"/>
                <a:gd name="T69" fmla="*/ 69 h 615"/>
                <a:gd name="T70" fmla="*/ 517 w 520"/>
                <a:gd name="T71" fmla="*/ 87 h 615"/>
                <a:gd name="T72" fmla="*/ 508 w 520"/>
                <a:gd name="T73" fmla="*/ 110 h 615"/>
                <a:gd name="T74" fmla="*/ 493 w 520"/>
                <a:gd name="T75" fmla="*/ 135 h 615"/>
                <a:gd name="T76" fmla="*/ 469 w 520"/>
                <a:gd name="T77" fmla="*/ 16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0" h="615">
                  <a:moveTo>
                    <a:pt x="469" y="523"/>
                  </a:moveTo>
                  <a:lnTo>
                    <a:pt x="469" y="523"/>
                  </a:lnTo>
                  <a:lnTo>
                    <a:pt x="467" y="537"/>
                  </a:lnTo>
                  <a:lnTo>
                    <a:pt x="466" y="551"/>
                  </a:lnTo>
                  <a:lnTo>
                    <a:pt x="462" y="563"/>
                  </a:lnTo>
                  <a:lnTo>
                    <a:pt x="456" y="574"/>
                  </a:lnTo>
                  <a:lnTo>
                    <a:pt x="450" y="583"/>
                  </a:lnTo>
                  <a:lnTo>
                    <a:pt x="442" y="590"/>
                  </a:lnTo>
                  <a:lnTo>
                    <a:pt x="433" y="597"/>
                  </a:lnTo>
                  <a:lnTo>
                    <a:pt x="422" y="601"/>
                  </a:lnTo>
                  <a:lnTo>
                    <a:pt x="412" y="605"/>
                  </a:lnTo>
                  <a:lnTo>
                    <a:pt x="399" y="609"/>
                  </a:lnTo>
                  <a:lnTo>
                    <a:pt x="372" y="614"/>
                  </a:lnTo>
                  <a:lnTo>
                    <a:pt x="343" y="615"/>
                  </a:lnTo>
                  <a:lnTo>
                    <a:pt x="311" y="615"/>
                  </a:lnTo>
                  <a:lnTo>
                    <a:pt x="245" y="615"/>
                  </a:lnTo>
                  <a:lnTo>
                    <a:pt x="245" y="615"/>
                  </a:lnTo>
                  <a:lnTo>
                    <a:pt x="214" y="615"/>
                  </a:lnTo>
                  <a:lnTo>
                    <a:pt x="184" y="614"/>
                  </a:lnTo>
                  <a:lnTo>
                    <a:pt x="158" y="609"/>
                  </a:lnTo>
                  <a:lnTo>
                    <a:pt x="146" y="605"/>
                  </a:lnTo>
                  <a:lnTo>
                    <a:pt x="134" y="601"/>
                  </a:lnTo>
                  <a:lnTo>
                    <a:pt x="124" y="597"/>
                  </a:lnTo>
                  <a:lnTo>
                    <a:pt x="116" y="590"/>
                  </a:lnTo>
                  <a:lnTo>
                    <a:pt x="107" y="583"/>
                  </a:lnTo>
                  <a:lnTo>
                    <a:pt x="100" y="574"/>
                  </a:lnTo>
                  <a:lnTo>
                    <a:pt x="96" y="563"/>
                  </a:lnTo>
                  <a:lnTo>
                    <a:pt x="92" y="551"/>
                  </a:lnTo>
                  <a:lnTo>
                    <a:pt x="89" y="537"/>
                  </a:lnTo>
                  <a:lnTo>
                    <a:pt x="89" y="523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68" y="160"/>
                  </a:lnTo>
                  <a:lnTo>
                    <a:pt x="49" y="145"/>
                  </a:lnTo>
                  <a:lnTo>
                    <a:pt x="35" y="133"/>
                  </a:lnTo>
                  <a:lnTo>
                    <a:pt x="22" y="121"/>
                  </a:lnTo>
                  <a:lnTo>
                    <a:pt x="13" y="110"/>
                  </a:lnTo>
                  <a:lnTo>
                    <a:pt x="7" y="99"/>
                  </a:lnTo>
                  <a:lnTo>
                    <a:pt x="1" y="89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1" y="63"/>
                  </a:lnTo>
                  <a:lnTo>
                    <a:pt x="4" y="56"/>
                  </a:lnTo>
                  <a:lnTo>
                    <a:pt x="10" y="49"/>
                  </a:lnTo>
                  <a:lnTo>
                    <a:pt x="17" y="44"/>
                  </a:lnTo>
                  <a:lnTo>
                    <a:pt x="24" y="38"/>
                  </a:lnTo>
                  <a:lnTo>
                    <a:pt x="34" y="32"/>
                  </a:lnTo>
                  <a:lnTo>
                    <a:pt x="44" y="28"/>
                  </a:lnTo>
                  <a:lnTo>
                    <a:pt x="68" y="19"/>
                  </a:lnTo>
                  <a:lnTo>
                    <a:pt x="95" y="14"/>
                  </a:lnTo>
                  <a:lnTo>
                    <a:pt x="122" y="8"/>
                  </a:lnTo>
                  <a:lnTo>
                    <a:pt x="150" y="5"/>
                  </a:lnTo>
                  <a:lnTo>
                    <a:pt x="178" y="3"/>
                  </a:lnTo>
                  <a:lnTo>
                    <a:pt x="204" y="1"/>
                  </a:lnTo>
                  <a:lnTo>
                    <a:pt x="245" y="0"/>
                  </a:lnTo>
                  <a:lnTo>
                    <a:pt x="311" y="0"/>
                  </a:lnTo>
                  <a:lnTo>
                    <a:pt x="311" y="0"/>
                  </a:lnTo>
                  <a:lnTo>
                    <a:pt x="350" y="1"/>
                  </a:lnTo>
                  <a:lnTo>
                    <a:pt x="394" y="3"/>
                  </a:lnTo>
                  <a:lnTo>
                    <a:pt x="416" y="5"/>
                  </a:lnTo>
                  <a:lnTo>
                    <a:pt x="439" y="8"/>
                  </a:lnTo>
                  <a:lnTo>
                    <a:pt x="460" y="14"/>
                  </a:lnTo>
                  <a:lnTo>
                    <a:pt x="479" y="21"/>
                  </a:lnTo>
                  <a:lnTo>
                    <a:pt x="494" y="29"/>
                  </a:lnTo>
                  <a:lnTo>
                    <a:pt x="501" y="34"/>
                  </a:lnTo>
                  <a:lnTo>
                    <a:pt x="507" y="39"/>
                  </a:lnTo>
                  <a:lnTo>
                    <a:pt x="513" y="46"/>
                  </a:lnTo>
                  <a:lnTo>
                    <a:pt x="515" y="53"/>
                  </a:lnTo>
                  <a:lnTo>
                    <a:pt x="518" y="61"/>
                  </a:lnTo>
                  <a:lnTo>
                    <a:pt x="520" y="69"/>
                  </a:lnTo>
                  <a:lnTo>
                    <a:pt x="518" y="79"/>
                  </a:lnTo>
                  <a:lnTo>
                    <a:pt x="517" y="87"/>
                  </a:lnTo>
                  <a:lnTo>
                    <a:pt x="513" y="99"/>
                  </a:lnTo>
                  <a:lnTo>
                    <a:pt x="508" y="110"/>
                  </a:lnTo>
                  <a:lnTo>
                    <a:pt x="501" y="123"/>
                  </a:lnTo>
                  <a:lnTo>
                    <a:pt x="493" y="135"/>
                  </a:lnTo>
                  <a:lnTo>
                    <a:pt x="481" y="150"/>
                  </a:lnTo>
                  <a:lnTo>
                    <a:pt x="469" y="165"/>
                  </a:lnTo>
                  <a:lnTo>
                    <a:pt x="469" y="5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49" name="Picture 52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34350" y="1665288"/>
              <a:ext cx="11113" cy="100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0" name="Picture 53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32750" y="1670050"/>
              <a:ext cx="111125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1" name="Freeform 54"/>
            <p:cNvSpPr>
              <a:spLocks/>
            </p:cNvSpPr>
            <p:nvPr/>
          </p:nvSpPr>
          <p:spPr bwMode="auto">
            <a:xfrm>
              <a:off x="7959725" y="1471613"/>
              <a:ext cx="33338" cy="33338"/>
            </a:xfrm>
            <a:custGeom>
              <a:avLst/>
              <a:gdLst>
                <a:gd name="T0" fmla="*/ 42 w 42"/>
                <a:gd name="T1" fmla="*/ 21 h 41"/>
                <a:gd name="T2" fmla="*/ 42 w 42"/>
                <a:gd name="T3" fmla="*/ 21 h 41"/>
                <a:gd name="T4" fmla="*/ 39 w 42"/>
                <a:gd name="T5" fmla="*/ 28 h 41"/>
                <a:gd name="T6" fmla="*/ 35 w 42"/>
                <a:gd name="T7" fmla="*/ 36 h 41"/>
                <a:gd name="T8" fmla="*/ 29 w 42"/>
                <a:gd name="T9" fmla="*/ 40 h 41"/>
                <a:gd name="T10" fmla="*/ 21 w 42"/>
                <a:gd name="T11" fmla="*/ 41 h 41"/>
                <a:gd name="T12" fmla="*/ 21 w 42"/>
                <a:gd name="T13" fmla="*/ 41 h 41"/>
                <a:gd name="T14" fmla="*/ 12 w 42"/>
                <a:gd name="T15" fmla="*/ 40 h 41"/>
                <a:gd name="T16" fmla="*/ 7 w 42"/>
                <a:gd name="T17" fmla="*/ 36 h 41"/>
                <a:gd name="T18" fmla="*/ 1 w 42"/>
                <a:gd name="T19" fmla="*/ 28 h 41"/>
                <a:gd name="T20" fmla="*/ 1 w 42"/>
                <a:gd name="T21" fmla="*/ 26 h 41"/>
                <a:gd name="T22" fmla="*/ 0 w 42"/>
                <a:gd name="T23" fmla="*/ 21 h 41"/>
                <a:gd name="T24" fmla="*/ 0 w 42"/>
                <a:gd name="T25" fmla="*/ 21 h 41"/>
                <a:gd name="T26" fmla="*/ 1 w 42"/>
                <a:gd name="T27" fmla="*/ 17 h 41"/>
                <a:gd name="T28" fmla="*/ 1 w 42"/>
                <a:gd name="T29" fmla="*/ 13 h 41"/>
                <a:gd name="T30" fmla="*/ 7 w 42"/>
                <a:gd name="T31" fmla="*/ 6 h 41"/>
                <a:gd name="T32" fmla="*/ 12 w 42"/>
                <a:gd name="T33" fmla="*/ 2 h 41"/>
                <a:gd name="T34" fmla="*/ 17 w 42"/>
                <a:gd name="T35" fmla="*/ 0 h 41"/>
                <a:gd name="T36" fmla="*/ 21 w 42"/>
                <a:gd name="T37" fmla="*/ 0 h 41"/>
                <a:gd name="T38" fmla="*/ 21 w 42"/>
                <a:gd name="T39" fmla="*/ 0 h 41"/>
                <a:gd name="T40" fmla="*/ 25 w 42"/>
                <a:gd name="T41" fmla="*/ 0 h 41"/>
                <a:gd name="T42" fmla="*/ 29 w 42"/>
                <a:gd name="T43" fmla="*/ 2 h 41"/>
                <a:gd name="T44" fmla="*/ 35 w 42"/>
                <a:gd name="T45" fmla="*/ 6 h 41"/>
                <a:gd name="T46" fmla="*/ 39 w 42"/>
                <a:gd name="T47" fmla="*/ 13 h 41"/>
                <a:gd name="T48" fmla="*/ 42 w 42"/>
                <a:gd name="T49" fmla="*/ 21 h 41"/>
                <a:gd name="T50" fmla="*/ 42 w 42"/>
                <a:gd name="T51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41">
                  <a:moveTo>
                    <a:pt x="42" y="21"/>
                  </a:moveTo>
                  <a:lnTo>
                    <a:pt x="42" y="21"/>
                  </a:lnTo>
                  <a:lnTo>
                    <a:pt x="39" y="28"/>
                  </a:lnTo>
                  <a:lnTo>
                    <a:pt x="35" y="36"/>
                  </a:lnTo>
                  <a:lnTo>
                    <a:pt x="29" y="40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12" y="40"/>
                  </a:lnTo>
                  <a:lnTo>
                    <a:pt x="7" y="36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7" y="6"/>
                  </a:lnTo>
                  <a:lnTo>
                    <a:pt x="12" y="2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9" y="2"/>
                  </a:lnTo>
                  <a:lnTo>
                    <a:pt x="35" y="6"/>
                  </a:lnTo>
                  <a:lnTo>
                    <a:pt x="39" y="13"/>
                  </a:lnTo>
                  <a:lnTo>
                    <a:pt x="42" y="21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55"/>
            <p:cNvSpPr>
              <a:spLocks/>
            </p:cNvSpPr>
            <p:nvPr/>
          </p:nvSpPr>
          <p:spPr bwMode="auto">
            <a:xfrm>
              <a:off x="7935913" y="1493838"/>
              <a:ext cx="77788" cy="341313"/>
            </a:xfrm>
            <a:custGeom>
              <a:avLst/>
              <a:gdLst>
                <a:gd name="T0" fmla="*/ 45 w 98"/>
                <a:gd name="T1" fmla="*/ 0 h 429"/>
                <a:gd name="T2" fmla="*/ 0 w 98"/>
                <a:gd name="T3" fmla="*/ 374 h 429"/>
                <a:gd name="T4" fmla="*/ 51 w 98"/>
                <a:gd name="T5" fmla="*/ 429 h 429"/>
                <a:gd name="T6" fmla="*/ 98 w 98"/>
                <a:gd name="T7" fmla="*/ 374 h 429"/>
                <a:gd name="T8" fmla="*/ 55 w 98"/>
                <a:gd name="T9" fmla="*/ 0 h 429"/>
                <a:gd name="T10" fmla="*/ 55 w 98"/>
                <a:gd name="T11" fmla="*/ 0 h 429"/>
                <a:gd name="T12" fmla="*/ 45 w 98"/>
                <a:gd name="T13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29">
                  <a:moveTo>
                    <a:pt x="45" y="0"/>
                  </a:moveTo>
                  <a:lnTo>
                    <a:pt x="0" y="374"/>
                  </a:lnTo>
                  <a:lnTo>
                    <a:pt x="51" y="429"/>
                  </a:lnTo>
                  <a:lnTo>
                    <a:pt x="98" y="37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56"/>
            <p:cNvSpPr>
              <a:spLocks/>
            </p:cNvSpPr>
            <p:nvPr/>
          </p:nvSpPr>
          <p:spPr bwMode="auto">
            <a:xfrm>
              <a:off x="7935913" y="1493838"/>
              <a:ext cx="77788" cy="341313"/>
            </a:xfrm>
            <a:custGeom>
              <a:avLst/>
              <a:gdLst>
                <a:gd name="T0" fmla="*/ 45 w 98"/>
                <a:gd name="T1" fmla="*/ 0 h 429"/>
                <a:gd name="T2" fmla="*/ 0 w 98"/>
                <a:gd name="T3" fmla="*/ 374 h 429"/>
                <a:gd name="T4" fmla="*/ 51 w 98"/>
                <a:gd name="T5" fmla="*/ 429 h 429"/>
                <a:gd name="T6" fmla="*/ 98 w 98"/>
                <a:gd name="T7" fmla="*/ 374 h 429"/>
                <a:gd name="T8" fmla="*/ 55 w 98"/>
                <a:gd name="T9" fmla="*/ 0 h 429"/>
                <a:gd name="T10" fmla="*/ 55 w 98"/>
                <a:gd name="T11" fmla="*/ 0 h 429"/>
                <a:gd name="T12" fmla="*/ 45 w 98"/>
                <a:gd name="T13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29">
                  <a:moveTo>
                    <a:pt x="45" y="0"/>
                  </a:moveTo>
                  <a:lnTo>
                    <a:pt x="0" y="374"/>
                  </a:lnTo>
                  <a:lnTo>
                    <a:pt x="51" y="429"/>
                  </a:lnTo>
                  <a:lnTo>
                    <a:pt x="98" y="37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4" name="Picture 57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3513" y="1535113"/>
              <a:ext cx="36513" cy="131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" name="Picture 58"/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3038" y="1525588"/>
              <a:ext cx="30163" cy="23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6" name="Picture 59"/>
            <p:cNvPicPr>
              <a:picLocks noChangeAspect="1" noChangeArrowheads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9888" y="1554163"/>
              <a:ext cx="90488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7" name="Picture 60"/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5763" y="1754188"/>
              <a:ext cx="36513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" name="Picture 61"/>
            <p:cNvPicPr>
              <a:picLocks noChangeAspect="1" noChangeArrowheads="1"/>
            </p:cNvPicPr>
            <p:nvPr/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2588" y="1731963"/>
              <a:ext cx="69850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" name="Picture 62"/>
            <p:cNvPicPr>
              <a:picLocks noChangeAspect="1" noChangeArrowheads="1"/>
            </p:cNvPicPr>
            <p:nvPr/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32725" y="1719263"/>
              <a:ext cx="115888" cy="87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" name="Picture 63"/>
            <p:cNvPicPr>
              <a:picLocks noChangeAspect="1" noChangeArrowheads="1"/>
            </p:cNvPicPr>
            <p:nvPr/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10513" y="1712913"/>
              <a:ext cx="36513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" name="Picture 64"/>
            <p:cNvPicPr>
              <a:picLocks noChangeAspect="1" noChangeArrowheads="1"/>
            </p:cNvPicPr>
            <p:nvPr/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29563" y="1714500"/>
              <a:ext cx="85725" cy="8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2" name="Picture 65"/>
            <p:cNvPicPr>
              <a:picLocks noChangeAspect="1" noChangeArrowheads="1"/>
            </p:cNvPicPr>
            <p:nvPr/>
          </p:nvPicPr>
          <p:blipFill>
            <a:blip r:embed="rId2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66063" y="1520825"/>
              <a:ext cx="57150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" name="Picture 66"/>
            <p:cNvPicPr>
              <a:picLocks noChangeAspect="1" noChangeArrowheads="1"/>
            </p:cNvPicPr>
            <p:nvPr/>
          </p:nvPicPr>
          <p:blipFill>
            <a:blip r:embed="rId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70825" y="1530350"/>
              <a:ext cx="2063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4" name="Picture 67"/>
            <p:cNvPicPr>
              <a:picLocks noChangeAspect="1" noChangeArrowheads="1"/>
            </p:cNvPicPr>
            <p:nvPr/>
          </p:nvPicPr>
          <p:blipFill>
            <a:blip r:embed="rId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2400" y="1554163"/>
              <a:ext cx="2381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5" name="Picture 68"/>
            <p:cNvPicPr>
              <a:picLocks noChangeAspect="1" noChangeArrowheads="1"/>
            </p:cNvPicPr>
            <p:nvPr/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5100" y="1539875"/>
              <a:ext cx="30163" cy="33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6" name="Picture 69"/>
            <p:cNvPicPr>
              <a:picLocks noChangeAspect="1" noChangeArrowheads="1"/>
            </p:cNvPicPr>
            <p:nvPr/>
          </p:nvPicPr>
          <p:blipFill>
            <a:blip r:embed="rId3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9388" y="1531938"/>
              <a:ext cx="19050" cy="23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7" name="Freeform 70"/>
            <p:cNvSpPr>
              <a:spLocks/>
            </p:cNvSpPr>
            <p:nvPr/>
          </p:nvSpPr>
          <p:spPr bwMode="auto">
            <a:xfrm>
              <a:off x="7785100" y="1600200"/>
              <a:ext cx="323850" cy="142875"/>
            </a:xfrm>
            <a:custGeom>
              <a:avLst/>
              <a:gdLst>
                <a:gd name="T0" fmla="*/ 65 w 408"/>
                <a:gd name="T1" fmla="*/ 180 h 180"/>
                <a:gd name="T2" fmla="*/ 65 w 408"/>
                <a:gd name="T3" fmla="*/ 180 h 180"/>
                <a:gd name="T4" fmla="*/ 54 w 408"/>
                <a:gd name="T5" fmla="*/ 180 h 180"/>
                <a:gd name="T6" fmla="*/ 43 w 408"/>
                <a:gd name="T7" fmla="*/ 179 h 180"/>
                <a:gd name="T8" fmla="*/ 31 w 408"/>
                <a:gd name="T9" fmla="*/ 174 h 180"/>
                <a:gd name="T10" fmla="*/ 21 w 408"/>
                <a:gd name="T11" fmla="*/ 169 h 180"/>
                <a:gd name="T12" fmla="*/ 13 w 408"/>
                <a:gd name="T13" fmla="*/ 160 h 180"/>
                <a:gd name="T14" fmla="*/ 7 w 408"/>
                <a:gd name="T15" fmla="*/ 152 h 180"/>
                <a:gd name="T16" fmla="*/ 1 w 408"/>
                <a:gd name="T17" fmla="*/ 142 h 180"/>
                <a:gd name="T18" fmla="*/ 0 w 408"/>
                <a:gd name="T19" fmla="*/ 131 h 180"/>
                <a:gd name="T20" fmla="*/ 0 w 408"/>
                <a:gd name="T21" fmla="*/ 131 h 180"/>
                <a:gd name="T22" fmla="*/ 0 w 408"/>
                <a:gd name="T23" fmla="*/ 119 h 180"/>
                <a:gd name="T24" fmla="*/ 1 w 408"/>
                <a:gd name="T25" fmla="*/ 108 h 180"/>
                <a:gd name="T26" fmla="*/ 6 w 408"/>
                <a:gd name="T27" fmla="*/ 97 h 180"/>
                <a:gd name="T28" fmla="*/ 13 w 408"/>
                <a:gd name="T29" fmla="*/ 88 h 180"/>
                <a:gd name="T30" fmla="*/ 20 w 408"/>
                <a:gd name="T31" fmla="*/ 80 h 180"/>
                <a:gd name="T32" fmla="*/ 30 w 408"/>
                <a:gd name="T33" fmla="*/ 74 h 180"/>
                <a:gd name="T34" fmla="*/ 41 w 408"/>
                <a:gd name="T35" fmla="*/ 68 h 180"/>
                <a:gd name="T36" fmla="*/ 52 w 408"/>
                <a:gd name="T37" fmla="*/ 67 h 180"/>
                <a:gd name="T38" fmla="*/ 341 w 408"/>
                <a:gd name="T39" fmla="*/ 2 h 180"/>
                <a:gd name="T40" fmla="*/ 341 w 408"/>
                <a:gd name="T41" fmla="*/ 2 h 180"/>
                <a:gd name="T42" fmla="*/ 354 w 408"/>
                <a:gd name="T43" fmla="*/ 0 h 180"/>
                <a:gd name="T44" fmla="*/ 366 w 408"/>
                <a:gd name="T45" fmla="*/ 3 h 180"/>
                <a:gd name="T46" fmla="*/ 377 w 408"/>
                <a:gd name="T47" fmla="*/ 8 h 180"/>
                <a:gd name="T48" fmla="*/ 385 w 408"/>
                <a:gd name="T49" fmla="*/ 13 h 180"/>
                <a:gd name="T50" fmla="*/ 394 w 408"/>
                <a:gd name="T51" fmla="*/ 20 h 180"/>
                <a:gd name="T52" fmla="*/ 401 w 408"/>
                <a:gd name="T53" fmla="*/ 29 h 180"/>
                <a:gd name="T54" fmla="*/ 405 w 408"/>
                <a:gd name="T55" fmla="*/ 40 h 180"/>
                <a:gd name="T56" fmla="*/ 408 w 408"/>
                <a:gd name="T57" fmla="*/ 51 h 180"/>
                <a:gd name="T58" fmla="*/ 408 w 408"/>
                <a:gd name="T59" fmla="*/ 51 h 180"/>
                <a:gd name="T60" fmla="*/ 408 w 408"/>
                <a:gd name="T61" fmla="*/ 63 h 180"/>
                <a:gd name="T62" fmla="*/ 407 w 408"/>
                <a:gd name="T63" fmla="*/ 74 h 180"/>
                <a:gd name="T64" fmla="*/ 402 w 408"/>
                <a:gd name="T65" fmla="*/ 84 h 180"/>
                <a:gd name="T66" fmla="*/ 395 w 408"/>
                <a:gd name="T67" fmla="*/ 92 h 180"/>
                <a:gd name="T68" fmla="*/ 387 w 408"/>
                <a:gd name="T69" fmla="*/ 101 h 180"/>
                <a:gd name="T70" fmla="*/ 378 w 408"/>
                <a:gd name="T71" fmla="*/ 107 h 180"/>
                <a:gd name="T72" fmla="*/ 367 w 408"/>
                <a:gd name="T73" fmla="*/ 112 h 180"/>
                <a:gd name="T74" fmla="*/ 356 w 408"/>
                <a:gd name="T75" fmla="*/ 115 h 180"/>
                <a:gd name="T76" fmla="*/ 65 w 408"/>
                <a:gd name="T77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08" h="180">
                  <a:moveTo>
                    <a:pt x="65" y="180"/>
                  </a:moveTo>
                  <a:lnTo>
                    <a:pt x="65" y="180"/>
                  </a:lnTo>
                  <a:lnTo>
                    <a:pt x="54" y="180"/>
                  </a:lnTo>
                  <a:lnTo>
                    <a:pt x="43" y="179"/>
                  </a:lnTo>
                  <a:lnTo>
                    <a:pt x="31" y="174"/>
                  </a:lnTo>
                  <a:lnTo>
                    <a:pt x="21" y="169"/>
                  </a:lnTo>
                  <a:lnTo>
                    <a:pt x="13" y="160"/>
                  </a:lnTo>
                  <a:lnTo>
                    <a:pt x="7" y="152"/>
                  </a:lnTo>
                  <a:lnTo>
                    <a:pt x="1" y="142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19"/>
                  </a:lnTo>
                  <a:lnTo>
                    <a:pt x="1" y="108"/>
                  </a:lnTo>
                  <a:lnTo>
                    <a:pt x="6" y="97"/>
                  </a:lnTo>
                  <a:lnTo>
                    <a:pt x="13" y="88"/>
                  </a:lnTo>
                  <a:lnTo>
                    <a:pt x="20" y="80"/>
                  </a:lnTo>
                  <a:lnTo>
                    <a:pt x="30" y="74"/>
                  </a:lnTo>
                  <a:lnTo>
                    <a:pt x="41" y="68"/>
                  </a:lnTo>
                  <a:lnTo>
                    <a:pt x="52" y="67"/>
                  </a:lnTo>
                  <a:lnTo>
                    <a:pt x="341" y="2"/>
                  </a:lnTo>
                  <a:lnTo>
                    <a:pt x="341" y="2"/>
                  </a:lnTo>
                  <a:lnTo>
                    <a:pt x="354" y="0"/>
                  </a:lnTo>
                  <a:lnTo>
                    <a:pt x="366" y="3"/>
                  </a:lnTo>
                  <a:lnTo>
                    <a:pt x="377" y="8"/>
                  </a:lnTo>
                  <a:lnTo>
                    <a:pt x="385" y="13"/>
                  </a:lnTo>
                  <a:lnTo>
                    <a:pt x="394" y="20"/>
                  </a:lnTo>
                  <a:lnTo>
                    <a:pt x="401" y="29"/>
                  </a:lnTo>
                  <a:lnTo>
                    <a:pt x="405" y="40"/>
                  </a:lnTo>
                  <a:lnTo>
                    <a:pt x="408" y="51"/>
                  </a:lnTo>
                  <a:lnTo>
                    <a:pt x="408" y="51"/>
                  </a:lnTo>
                  <a:lnTo>
                    <a:pt x="408" y="63"/>
                  </a:lnTo>
                  <a:lnTo>
                    <a:pt x="407" y="74"/>
                  </a:lnTo>
                  <a:lnTo>
                    <a:pt x="402" y="84"/>
                  </a:lnTo>
                  <a:lnTo>
                    <a:pt x="395" y="92"/>
                  </a:lnTo>
                  <a:lnTo>
                    <a:pt x="387" y="101"/>
                  </a:lnTo>
                  <a:lnTo>
                    <a:pt x="378" y="107"/>
                  </a:lnTo>
                  <a:lnTo>
                    <a:pt x="367" y="112"/>
                  </a:lnTo>
                  <a:lnTo>
                    <a:pt x="356" y="115"/>
                  </a:lnTo>
                  <a:lnTo>
                    <a:pt x="65" y="180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71"/>
            <p:cNvSpPr>
              <a:spLocks/>
            </p:cNvSpPr>
            <p:nvPr/>
          </p:nvSpPr>
          <p:spPr bwMode="auto">
            <a:xfrm>
              <a:off x="7785100" y="1600200"/>
              <a:ext cx="323850" cy="142875"/>
            </a:xfrm>
            <a:custGeom>
              <a:avLst/>
              <a:gdLst>
                <a:gd name="T0" fmla="*/ 65 w 408"/>
                <a:gd name="T1" fmla="*/ 180 h 180"/>
                <a:gd name="T2" fmla="*/ 65 w 408"/>
                <a:gd name="T3" fmla="*/ 180 h 180"/>
                <a:gd name="T4" fmla="*/ 54 w 408"/>
                <a:gd name="T5" fmla="*/ 180 h 180"/>
                <a:gd name="T6" fmla="*/ 43 w 408"/>
                <a:gd name="T7" fmla="*/ 179 h 180"/>
                <a:gd name="T8" fmla="*/ 31 w 408"/>
                <a:gd name="T9" fmla="*/ 174 h 180"/>
                <a:gd name="T10" fmla="*/ 21 w 408"/>
                <a:gd name="T11" fmla="*/ 169 h 180"/>
                <a:gd name="T12" fmla="*/ 13 w 408"/>
                <a:gd name="T13" fmla="*/ 160 h 180"/>
                <a:gd name="T14" fmla="*/ 7 w 408"/>
                <a:gd name="T15" fmla="*/ 152 h 180"/>
                <a:gd name="T16" fmla="*/ 1 w 408"/>
                <a:gd name="T17" fmla="*/ 142 h 180"/>
                <a:gd name="T18" fmla="*/ 0 w 408"/>
                <a:gd name="T19" fmla="*/ 131 h 180"/>
                <a:gd name="T20" fmla="*/ 0 w 408"/>
                <a:gd name="T21" fmla="*/ 131 h 180"/>
                <a:gd name="T22" fmla="*/ 0 w 408"/>
                <a:gd name="T23" fmla="*/ 119 h 180"/>
                <a:gd name="T24" fmla="*/ 1 w 408"/>
                <a:gd name="T25" fmla="*/ 108 h 180"/>
                <a:gd name="T26" fmla="*/ 6 w 408"/>
                <a:gd name="T27" fmla="*/ 97 h 180"/>
                <a:gd name="T28" fmla="*/ 13 w 408"/>
                <a:gd name="T29" fmla="*/ 88 h 180"/>
                <a:gd name="T30" fmla="*/ 20 w 408"/>
                <a:gd name="T31" fmla="*/ 80 h 180"/>
                <a:gd name="T32" fmla="*/ 30 w 408"/>
                <a:gd name="T33" fmla="*/ 74 h 180"/>
                <a:gd name="T34" fmla="*/ 41 w 408"/>
                <a:gd name="T35" fmla="*/ 68 h 180"/>
                <a:gd name="T36" fmla="*/ 52 w 408"/>
                <a:gd name="T37" fmla="*/ 67 h 180"/>
                <a:gd name="T38" fmla="*/ 341 w 408"/>
                <a:gd name="T39" fmla="*/ 2 h 180"/>
                <a:gd name="T40" fmla="*/ 341 w 408"/>
                <a:gd name="T41" fmla="*/ 2 h 180"/>
                <a:gd name="T42" fmla="*/ 354 w 408"/>
                <a:gd name="T43" fmla="*/ 0 h 180"/>
                <a:gd name="T44" fmla="*/ 366 w 408"/>
                <a:gd name="T45" fmla="*/ 3 h 180"/>
                <a:gd name="T46" fmla="*/ 377 w 408"/>
                <a:gd name="T47" fmla="*/ 8 h 180"/>
                <a:gd name="T48" fmla="*/ 385 w 408"/>
                <a:gd name="T49" fmla="*/ 13 h 180"/>
                <a:gd name="T50" fmla="*/ 394 w 408"/>
                <a:gd name="T51" fmla="*/ 20 h 180"/>
                <a:gd name="T52" fmla="*/ 401 w 408"/>
                <a:gd name="T53" fmla="*/ 29 h 180"/>
                <a:gd name="T54" fmla="*/ 405 w 408"/>
                <a:gd name="T55" fmla="*/ 40 h 180"/>
                <a:gd name="T56" fmla="*/ 408 w 408"/>
                <a:gd name="T57" fmla="*/ 51 h 180"/>
                <a:gd name="T58" fmla="*/ 408 w 408"/>
                <a:gd name="T59" fmla="*/ 51 h 180"/>
                <a:gd name="T60" fmla="*/ 408 w 408"/>
                <a:gd name="T61" fmla="*/ 63 h 180"/>
                <a:gd name="T62" fmla="*/ 407 w 408"/>
                <a:gd name="T63" fmla="*/ 74 h 180"/>
                <a:gd name="T64" fmla="*/ 402 w 408"/>
                <a:gd name="T65" fmla="*/ 84 h 180"/>
                <a:gd name="T66" fmla="*/ 395 w 408"/>
                <a:gd name="T67" fmla="*/ 92 h 180"/>
                <a:gd name="T68" fmla="*/ 387 w 408"/>
                <a:gd name="T69" fmla="*/ 101 h 180"/>
                <a:gd name="T70" fmla="*/ 378 w 408"/>
                <a:gd name="T71" fmla="*/ 107 h 180"/>
                <a:gd name="T72" fmla="*/ 367 w 408"/>
                <a:gd name="T73" fmla="*/ 112 h 180"/>
                <a:gd name="T74" fmla="*/ 356 w 408"/>
                <a:gd name="T75" fmla="*/ 115 h 180"/>
                <a:gd name="T76" fmla="*/ 65 w 408"/>
                <a:gd name="T77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08" h="180">
                  <a:moveTo>
                    <a:pt x="65" y="180"/>
                  </a:moveTo>
                  <a:lnTo>
                    <a:pt x="65" y="180"/>
                  </a:lnTo>
                  <a:lnTo>
                    <a:pt x="54" y="180"/>
                  </a:lnTo>
                  <a:lnTo>
                    <a:pt x="43" y="179"/>
                  </a:lnTo>
                  <a:lnTo>
                    <a:pt x="31" y="174"/>
                  </a:lnTo>
                  <a:lnTo>
                    <a:pt x="21" y="169"/>
                  </a:lnTo>
                  <a:lnTo>
                    <a:pt x="13" y="160"/>
                  </a:lnTo>
                  <a:lnTo>
                    <a:pt x="7" y="152"/>
                  </a:lnTo>
                  <a:lnTo>
                    <a:pt x="1" y="142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19"/>
                  </a:lnTo>
                  <a:lnTo>
                    <a:pt x="1" y="108"/>
                  </a:lnTo>
                  <a:lnTo>
                    <a:pt x="6" y="97"/>
                  </a:lnTo>
                  <a:lnTo>
                    <a:pt x="13" y="88"/>
                  </a:lnTo>
                  <a:lnTo>
                    <a:pt x="20" y="80"/>
                  </a:lnTo>
                  <a:lnTo>
                    <a:pt x="30" y="74"/>
                  </a:lnTo>
                  <a:lnTo>
                    <a:pt x="41" y="68"/>
                  </a:lnTo>
                  <a:lnTo>
                    <a:pt x="52" y="67"/>
                  </a:lnTo>
                  <a:lnTo>
                    <a:pt x="341" y="2"/>
                  </a:lnTo>
                  <a:lnTo>
                    <a:pt x="341" y="2"/>
                  </a:lnTo>
                  <a:lnTo>
                    <a:pt x="354" y="0"/>
                  </a:lnTo>
                  <a:lnTo>
                    <a:pt x="366" y="3"/>
                  </a:lnTo>
                  <a:lnTo>
                    <a:pt x="377" y="8"/>
                  </a:lnTo>
                  <a:lnTo>
                    <a:pt x="385" y="13"/>
                  </a:lnTo>
                  <a:lnTo>
                    <a:pt x="394" y="20"/>
                  </a:lnTo>
                  <a:lnTo>
                    <a:pt x="401" y="29"/>
                  </a:lnTo>
                  <a:lnTo>
                    <a:pt x="405" y="40"/>
                  </a:lnTo>
                  <a:lnTo>
                    <a:pt x="408" y="51"/>
                  </a:lnTo>
                  <a:lnTo>
                    <a:pt x="408" y="51"/>
                  </a:lnTo>
                  <a:lnTo>
                    <a:pt x="408" y="63"/>
                  </a:lnTo>
                  <a:lnTo>
                    <a:pt x="407" y="74"/>
                  </a:lnTo>
                  <a:lnTo>
                    <a:pt x="402" y="84"/>
                  </a:lnTo>
                  <a:lnTo>
                    <a:pt x="395" y="92"/>
                  </a:lnTo>
                  <a:lnTo>
                    <a:pt x="387" y="101"/>
                  </a:lnTo>
                  <a:lnTo>
                    <a:pt x="378" y="107"/>
                  </a:lnTo>
                  <a:lnTo>
                    <a:pt x="367" y="112"/>
                  </a:lnTo>
                  <a:lnTo>
                    <a:pt x="356" y="115"/>
                  </a:lnTo>
                  <a:lnTo>
                    <a:pt x="65" y="1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69" name="Picture 72"/>
            <p:cNvPicPr>
              <a:picLocks noChangeAspect="1" noChangeArrowheads="1"/>
            </p:cNvPicPr>
            <p:nvPr/>
          </p:nvPicPr>
          <p:blipFill>
            <a:blip r:embed="rId3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15275" y="1539875"/>
              <a:ext cx="84138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0" name="Picture 73"/>
            <p:cNvPicPr>
              <a:picLocks noChangeAspect="1" noChangeArrowheads="1"/>
            </p:cNvPicPr>
            <p:nvPr/>
          </p:nvPicPr>
          <p:blipFill>
            <a:blip r:embed="rId3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6550" y="1547813"/>
              <a:ext cx="34925" cy="23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1" name="Picture 74"/>
            <p:cNvPicPr>
              <a:picLocks noChangeAspect="1" noChangeArrowheads="1"/>
            </p:cNvPicPr>
            <p:nvPr/>
          </p:nvPicPr>
          <p:blipFill>
            <a:blip r:embed="rId3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3538" y="1557338"/>
              <a:ext cx="90488" cy="5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2" name="Picture 75"/>
            <p:cNvPicPr>
              <a:picLocks noChangeAspect="1" noChangeArrowheads="1"/>
            </p:cNvPicPr>
            <p:nvPr/>
          </p:nvPicPr>
          <p:blipFill>
            <a:blip r:embed="rId3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26388" y="1562100"/>
              <a:ext cx="39688" cy="33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3" name="Picture 76"/>
            <p:cNvPicPr>
              <a:picLocks noChangeAspect="1" noChangeArrowheads="1"/>
            </p:cNvPicPr>
            <p:nvPr/>
          </p:nvPicPr>
          <p:blipFill>
            <a:blip r:embed="rId3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4963" y="1557338"/>
              <a:ext cx="39688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" name="Picture 77"/>
            <p:cNvPicPr>
              <a:picLocks noChangeAspect="1" noChangeArrowheads="1"/>
            </p:cNvPicPr>
            <p:nvPr/>
          </p:nvPicPr>
          <p:blipFill>
            <a:blip r:embed="rId3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81938" y="1539875"/>
              <a:ext cx="53975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5" name="Picture 78"/>
            <p:cNvPicPr>
              <a:picLocks noChangeAspect="1" noChangeArrowheads="1"/>
            </p:cNvPicPr>
            <p:nvPr/>
          </p:nvPicPr>
          <p:blipFill>
            <a:blip r:embed="rId3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72413" y="1538288"/>
              <a:ext cx="42863" cy="39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" name="Picture 79"/>
            <p:cNvPicPr>
              <a:picLocks noChangeAspect="1" noChangeArrowheads="1"/>
            </p:cNvPicPr>
            <p:nvPr/>
          </p:nvPicPr>
          <p:blipFill>
            <a:blip r:embed="rId3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18450" y="1571625"/>
              <a:ext cx="17463" cy="14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7" name="Picture 80"/>
            <p:cNvPicPr>
              <a:picLocks noChangeAspect="1" noChangeArrowheads="1"/>
            </p:cNvPicPr>
            <p:nvPr/>
          </p:nvPicPr>
          <p:blipFill>
            <a:blip r:embed="rId4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5100" y="1563688"/>
              <a:ext cx="9525" cy="14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8" name="Picture 81"/>
            <p:cNvPicPr>
              <a:picLocks noChangeAspect="1" noChangeArrowheads="1"/>
            </p:cNvPicPr>
            <p:nvPr/>
          </p:nvPicPr>
          <p:blipFill>
            <a:blip r:embed="rId4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6688" y="1546225"/>
              <a:ext cx="31750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9" name="Picture 82"/>
            <p:cNvPicPr>
              <a:picLocks noChangeAspect="1" noChangeArrowheads="1"/>
            </p:cNvPicPr>
            <p:nvPr/>
          </p:nvPicPr>
          <p:blipFill>
            <a:blip r:embed="rId4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07325" y="1546225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0" name="Picture 83"/>
            <p:cNvPicPr>
              <a:picLocks noChangeAspect="1" noChangeArrowheads="1"/>
            </p:cNvPicPr>
            <p:nvPr/>
          </p:nvPicPr>
          <p:blipFill>
            <a:blip r:embed="rId4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5763" y="1595438"/>
              <a:ext cx="63500" cy="36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Freeform 84"/>
            <p:cNvSpPr>
              <a:spLocks/>
            </p:cNvSpPr>
            <p:nvPr/>
          </p:nvSpPr>
          <p:spPr bwMode="auto">
            <a:xfrm>
              <a:off x="8045450" y="1449388"/>
              <a:ext cx="142875" cy="282575"/>
            </a:xfrm>
            <a:custGeom>
              <a:avLst/>
              <a:gdLst>
                <a:gd name="T0" fmla="*/ 111 w 180"/>
                <a:gd name="T1" fmla="*/ 321 h 356"/>
                <a:gd name="T2" fmla="*/ 111 w 180"/>
                <a:gd name="T3" fmla="*/ 321 h 356"/>
                <a:gd name="T4" fmla="*/ 105 w 180"/>
                <a:gd name="T5" fmla="*/ 331 h 356"/>
                <a:gd name="T6" fmla="*/ 98 w 180"/>
                <a:gd name="T7" fmla="*/ 339 h 356"/>
                <a:gd name="T8" fmla="*/ 90 w 180"/>
                <a:gd name="T9" fmla="*/ 346 h 356"/>
                <a:gd name="T10" fmla="*/ 80 w 180"/>
                <a:gd name="T11" fmla="*/ 352 h 356"/>
                <a:gd name="T12" fmla="*/ 70 w 180"/>
                <a:gd name="T13" fmla="*/ 355 h 356"/>
                <a:gd name="T14" fmla="*/ 58 w 180"/>
                <a:gd name="T15" fmla="*/ 356 h 356"/>
                <a:gd name="T16" fmla="*/ 47 w 180"/>
                <a:gd name="T17" fmla="*/ 356 h 356"/>
                <a:gd name="T18" fmla="*/ 36 w 180"/>
                <a:gd name="T19" fmla="*/ 354 h 356"/>
                <a:gd name="T20" fmla="*/ 36 w 180"/>
                <a:gd name="T21" fmla="*/ 354 h 356"/>
                <a:gd name="T22" fmla="*/ 26 w 180"/>
                <a:gd name="T23" fmla="*/ 348 h 356"/>
                <a:gd name="T24" fmla="*/ 17 w 180"/>
                <a:gd name="T25" fmla="*/ 341 h 356"/>
                <a:gd name="T26" fmla="*/ 10 w 180"/>
                <a:gd name="T27" fmla="*/ 332 h 356"/>
                <a:gd name="T28" fmla="*/ 5 w 180"/>
                <a:gd name="T29" fmla="*/ 322 h 356"/>
                <a:gd name="T30" fmla="*/ 2 w 180"/>
                <a:gd name="T31" fmla="*/ 313 h 356"/>
                <a:gd name="T32" fmla="*/ 0 w 180"/>
                <a:gd name="T33" fmla="*/ 301 h 356"/>
                <a:gd name="T34" fmla="*/ 0 w 180"/>
                <a:gd name="T35" fmla="*/ 290 h 356"/>
                <a:gd name="T36" fmla="*/ 5 w 180"/>
                <a:gd name="T37" fmla="*/ 279 h 356"/>
                <a:gd name="T38" fmla="*/ 70 w 180"/>
                <a:gd name="T39" fmla="*/ 37 h 356"/>
                <a:gd name="T40" fmla="*/ 70 w 180"/>
                <a:gd name="T41" fmla="*/ 37 h 356"/>
                <a:gd name="T42" fmla="*/ 75 w 180"/>
                <a:gd name="T43" fmla="*/ 27 h 356"/>
                <a:gd name="T44" fmla="*/ 82 w 180"/>
                <a:gd name="T45" fmla="*/ 17 h 356"/>
                <a:gd name="T46" fmla="*/ 91 w 180"/>
                <a:gd name="T47" fmla="*/ 10 h 356"/>
                <a:gd name="T48" fmla="*/ 101 w 180"/>
                <a:gd name="T49" fmla="*/ 6 h 356"/>
                <a:gd name="T50" fmla="*/ 111 w 180"/>
                <a:gd name="T51" fmla="*/ 1 h 356"/>
                <a:gd name="T52" fmla="*/ 122 w 180"/>
                <a:gd name="T53" fmla="*/ 0 h 356"/>
                <a:gd name="T54" fmla="*/ 133 w 180"/>
                <a:gd name="T55" fmla="*/ 1 h 356"/>
                <a:gd name="T56" fmla="*/ 145 w 180"/>
                <a:gd name="T57" fmla="*/ 4 h 356"/>
                <a:gd name="T58" fmla="*/ 145 w 180"/>
                <a:gd name="T59" fmla="*/ 4 h 356"/>
                <a:gd name="T60" fmla="*/ 155 w 180"/>
                <a:gd name="T61" fmla="*/ 10 h 356"/>
                <a:gd name="T62" fmla="*/ 163 w 180"/>
                <a:gd name="T63" fmla="*/ 17 h 356"/>
                <a:gd name="T64" fmla="*/ 170 w 180"/>
                <a:gd name="T65" fmla="*/ 25 h 356"/>
                <a:gd name="T66" fmla="*/ 176 w 180"/>
                <a:gd name="T67" fmla="*/ 35 h 356"/>
                <a:gd name="T68" fmla="*/ 179 w 180"/>
                <a:gd name="T69" fmla="*/ 45 h 356"/>
                <a:gd name="T70" fmla="*/ 180 w 180"/>
                <a:gd name="T71" fmla="*/ 56 h 356"/>
                <a:gd name="T72" fmla="*/ 179 w 180"/>
                <a:gd name="T73" fmla="*/ 68 h 356"/>
                <a:gd name="T74" fmla="*/ 176 w 180"/>
                <a:gd name="T75" fmla="*/ 78 h 356"/>
                <a:gd name="T76" fmla="*/ 111 w 180"/>
                <a:gd name="T77" fmla="*/ 32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356">
                  <a:moveTo>
                    <a:pt x="111" y="321"/>
                  </a:moveTo>
                  <a:lnTo>
                    <a:pt x="111" y="321"/>
                  </a:lnTo>
                  <a:lnTo>
                    <a:pt x="105" y="331"/>
                  </a:lnTo>
                  <a:lnTo>
                    <a:pt x="98" y="339"/>
                  </a:lnTo>
                  <a:lnTo>
                    <a:pt x="90" y="346"/>
                  </a:lnTo>
                  <a:lnTo>
                    <a:pt x="80" y="352"/>
                  </a:lnTo>
                  <a:lnTo>
                    <a:pt x="70" y="355"/>
                  </a:lnTo>
                  <a:lnTo>
                    <a:pt x="58" y="356"/>
                  </a:lnTo>
                  <a:lnTo>
                    <a:pt x="47" y="356"/>
                  </a:lnTo>
                  <a:lnTo>
                    <a:pt x="36" y="354"/>
                  </a:lnTo>
                  <a:lnTo>
                    <a:pt x="36" y="354"/>
                  </a:lnTo>
                  <a:lnTo>
                    <a:pt x="26" y="348"/>
                  </a:lnTo>
                  <a:lnTo>
                    <a:pt x="17" y="341"/>
                  </a:lnTo>
                  <a:lnTo>
                    <a:pt x="10" y="332"/>
                  </a:lnTo>
                  <a:lnTo>
                    <a:pt x="5" y="322"/>
                  </a:lnTo>
                  <a:lnTo>
                    <a:pt x="2" y="313"/>
                  </a:lnTo>
                  <a:lnTo>
                    <a:pt x="0" y="301"/>
                  </a:lnTo>
                  <a:lnTo>
                    <a:pt x="0" y="290"/>
                  </a:lnTo>
                  <a:lnTo>
                    <a:pt x="5" y="279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75" y="27"/>
                  </a:lnTo>
                  <a:lnTo>
                    <a:pt x="82" y="17"/>
                  </a:lnTo>
                  <a:lnTo>
                    <a:pt x="91" y="10"/>
                  </a:lnTo>
                  <a:lnTo>
                    <a:pt x="101" y="6"/>
                  </a:lnTo>
                  <a:lnTo>
                    <a:pt x="111" y="1"/>
                  </a:lnTo>
                  <a:lnTo>
                    <a:pt x="122" y="0"/>
                  </a:lnTo>
                  <a:lnTo>
                    <a:pt x="133" y="1"/>
                  </a:lnTo>
                  <a:lnTo>
                    <a:pt x="145" y="4"/>
                  </a:lnTo>
                  <a:lnTo>
                    <a:pt x="145" y="4"/>
                  </a:lnTo>
                  <a:lnTo>
                    <a:pt x="155" y="10"/>
                  </a:lnTo>
                  <a:lnTo>
                    <a:pt x="163" y="17"/>
                  </a:lnTo>
                  <a:lnTo>
                    <a:pt x="170" y="25"/>
                  </a:lnTo>
                  <a:lnTo>
                    <a:pt x="176" y="35"/>
                  </a:lnTo>
                  <a:lnTo>
                    <a:pt x="179" y="45"/>
                  </a:lnTo>
                  <a:lnTo>
                    <a:pt x="180" y="56"/>
                  </a:lnTo>
                  <a:lnTo>
                    <a:pt x="179" y="68"/>
                  </a:lnTo>
                  <a:lnTo>
                    <a:pt x="176" y="78"/>
                  </a:lnTo>
                  <a:lnTo>
                    <a:pt x="111" y="321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85"/>
            <p:cNvSpPr>
              <a:spLocks/>
            </p:cNvSpPr>
            <p:nvPr/>
          </p:nvSpPr>
          <p:spPr bwMode="auto">
            <a:xfrm>
              <a:off x="8045450" y="1449388"/>
              <a:ext cx="142875" cy="282575"/>
            </a:xfrm>
            <a:custGeom>
              <a:avLst/>
              <a:gdLst>
                <a:gd name="T0" fmla="*/ 111 w 180"/>
                <a:gd name="T1" fmla="*/ 321 h 356"/>
                <a:gd name="T2" fmla="*/ 111 w 180"/>
                <a:gd name="T3" fmla="*/ 321 h 356"/>
                <a:gd name="T4" fmla="*/ 105 w 180"/>
                <a:gd name="T5" fmla="*/ 331 h 356"/>
                <a:gd name="T6" fmla="*/ 98 w 180"/>
                <a:gd name="T7" fmla="*/ 339 h 356"/>
                <a:gd name="T8" fmla="*/ 90 w 180"/>
                <a:gd name="T9" fmla="*/ 346 h 356"/>
                <a:gd name="T10" fmla="*/ 80 w 180"/>
                <a:gd name="T11" fmla="*/ 352 h 356"/>
                <a:gd name="T12" fmla="*/ 70 w 180"/>
                <a:gd name="T13" fmla="*/ 355 h 356"/>
                <a:gd name="T14" fmla="*/ 58 w 180"/>
                <a:gd name="T15" fmla="*/ 356 h 356"/>
                <a:gd name="T16" fmla="*/ 47 w 180"/>
                <a:gd name="T17" fmla="*/ 356 h 356"/>
                <a:gd name="T18" fmla="*/ 36 w 180"/>
                <a:gd name="T19" fmla="*/ 354 h 356"/>
                <a:gd name="T20" fmla="*/ 36 w 180"/>
                <a:gd name="T21" fmla="*/ 354 h 356"/>
                <a:gd name="T22" fmla="*/ 26 w 180"/>
                <a:gd name="T23" fmla="*/ 348 h 356"/>
                <a:gd name="T24" fmla="*/ 17 w 180"/>
                <a:gd name="T25" fmla="*/ 341 h 356"/>
                <a:gd name="T26" fmla="*/ 10 w 180"/>
                <a:gd name="T27" fmla="*/ 332 h 356"/>
                <a:gd name="T28" fmla="*/ 5 w 180"/>
                <a:gd name="T29" fmla="*/ 322 h 356"/>
                <a:gd name="T30" fmla="*/ 2 w 180"/>
                <a:gd name="T31" fmla="*/ 313 h 356"/>
                <a:gd name="T32" fmla="*/ 0 w 180"/>
                <a:gd name="T33" fmla="*/ 301 h 356"/>
                <a:gd name="T34" fmla="*/ 0 w 180"/>
                <a:gd name="T35" fmla="*/ 290 h 356"/>
                <a:gd name="T36" fmla="*/ 5 w 180"/>
                <a:gd name="T37" fmla="*/ 279 h 356"/>
                <a:gd name="T38" fmla="*/ 70 w 180"/>
                <a:gd name="T39" fmla="*/ 37 h 356"/>
                <a:gd name="T40" fmla="*/ 70 w 180"/>
                <a:gd name="T41" fmla="*/ 37 h 356"/>
                <a:gd name="T42" fmla="*/ 75 w 180"/>
                <a:gd name="T43" fmla="*/ 27 h 356"/>
                <a:gd name="T44" fmla="*/ 82 w 180"/>
                <a:gd name="T45" fmla="*/ 17 h 356"/>
                <a:gd name="T46" fmla="*/ 91 w 180"/>
                <a:gd name="T47" fmla="*/ 10 h 356"/>
                <a:gd name="T48" fmla="*/ 101 w 180"/>
                <a:gd name="T49" fmla="*/ 6 h 356"/>
                <a:gd name="T50" fmla="*/ 111 w 180"/>
                <a:gd name="T51" fmla="*/ 1 h 356"/>
                <a:gd name="T52" fmla="*/ 122 w 180"/>
                <a:gd name="T53" fmla="*/ 0 h 356"/>
                <a:gd name="T54" fmla="*/ 133 w 180"/>
                <a:gd name="T55" fmla="*/ 1 h 356"/>
                <a:gd name="T56" fmla="*/ 145 w 180"/>
                <a:gd name="T57" fmla="*/ 4 h 356"/>
                <a:gd name="T58" fmla="*/ 145 w 180"/>
                <a:gd name="T59" fmla="*/ 4 h 356"/>
                <a:gd name="T60" fmla="*/ 155 w 180"/>
                <a:gd name="T61" fmla="*/ 10 h 356"/>
                <a:gd name="T62" fmla="*/ 163 w 180"/>
                <a:gd name="T63" fmla="*/ 17 h 356"/>
                <a:gd name="T64" fmla="*/ 170 w 180"/>
                <a:gd name="T65" fmla="*/ 25 h 356"/>
                <a:gd name="T66" fmla="*/ 176 w 180"/>
                <a:gd name="T67" fmla="*/ 35 h 356"/>
                <a:gd name="T68" fmla="*/ 179 w 180"/>
                <a:gd name="T69" fmla="*/ 45 h 356"/>
                <a:gd name="T70" fmla="*/ 180 w 180"/>
                <a:gd name="T71" fmla="*/ 56 h 356"/>
                <a:gd name="T72" fmla="*/ 179 w 180"/>
                <a:gd name="T73" fmla="*/ 68 h 356"/>
                <a:gd name="T74" fmla="*/ 176 w 180"/>
                <a:gd name="T75" fmla="*/ 78 h 356"/>
                <a:gd name="T76" fmla="*/ 111 w 180"/>
                <a:gd name="T77" fmla="*/ 321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356">
                  <a:moveTo>
                    <a:pt x="111" y="321"/>
                  </a:moveTo>
                  <a:lnTo>
                    <a:pt x="111" y="321"/>
                  </a:lnTo>
                  <a:lnTo>
                    <a:pt x="105" y="331"/>
                  </a:lnTo>
                  <a:lnTo>
                    <a:pt x="98" y="339"/>
                  </a:lnTo>
                  <a:lnTo>
                    <a:pt x="90" y="346"/>
                  </a:lnTo>
                  <a:lnTo>
                    <a:pt x="80" y="352"/>
                  </a:lnTo>
                  <a:lnTo>
                    <a:pt x="70" y="355"/>
                  </a:lnTo>
                  <a:lnTo>
                    <a:pt x="58" y="356"/>
                  </a:lnTo>
                  <a:lnTo>
                    <a:pt x="47" y="356"/>
                  </a:lnTo>
                  <a:lnTo>
                    <a:pt x="36" y="354"/>
                  </a:lnTo>
                  <a:lnTo>
                    <a:pt x="36" y="354"/>
                  </a:lnTo>
                  <a:lnTo>
                    <a:pt x="26" y="348"/>
                  </a:lnTo>
                  <a:lnTo>
                    <a:pt x="17" y="341"/>
                  </a:lnTo>
                  <a:lnTo>
                    <a:pt x="10" y="332"/>
                  </a:lnTo>
                  <a:lnTo>
                    <a:pt x="5" y="322"/>
                  </a:lnTo>
                  <a:lnTo>
                    <a:pt x="2" y="313"/>
                  </a:lnTo>
                  <a:lnTo>
                    <a:pt x="0" y="301"/>
                  </a:lnTo>
                  <a:lnTo>
                    <a:pt x="0" y="290"/>
                  </a:lnTo>
                  <a:lnTo>
                    <a:pt x="5" y="279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75" y="27"/>
                  </a:lnTo>
                  <a:lnTo>
                    <a:pt x="82" y="17"/>
                  </a:lnTo>
                  <a:lnTo>
                    <a:pt x="91" y="10"/>
                  </a:lnTo>
                  <a:lnTo>
                    <a:pt x="101" y="6"/>
                  </a:lnTo>
                  <a:lnTo>
                    <a:pt x="111" y="1"/>
                  </a:lnTo>
                  <a:lnTo>
                    <a:pt x="122" y="0"/>
                  </a:lnTo>
                  <a:lnTo>
                    <a:pt x="133" y="1"/>
                  </a:lnTo>
                  <a:lnTo>
                    <a:pt x="145" y="4"/>
                  </a:lnTo>
                  <a:lnTo>
                    <a:pt x="145" y="4"/>
                  </a:lnTo>
                  <a:lnTo>
                    <a:pt x="155" y="10"/>
                  </a:lnTo>
                  <a:lnTo>
                    <a:pt x="163" y="17"/>
                  </a:lnTo>
                  <a:lnTo>
                    <a:pt x="170" y="25"/>
                  </a:lnTo>
                  <a:lnTo>
                    <a:pt x="176" y="35"/>
                  </a:lnTo>
                  <a:lnTo>
                    <a:pt x="179" y="45"/>
                  </a:lnTo>
                  <a:lnTo>
                    <a:pt x="180" y="56"/>
                  </a:lnTo>
                  <a:lnTo>
                    <a:pt x="179" y="68"/>
                  </a:lnTo>
                  <a:lnTo>
                    <a:pt x="176" y="78"/>
                  </a:lnTo>
                  <a:lnTo>
                    <a:pt x="111" y="3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83" name="Picture 86"/>
            <p:cNvPicPr>
              <a:picLocks noChangeAspect="1" noChangeArrowheads="1"/>
            </p:cNvPicPr>
            <p:nvPr/>
          </p:nvPicPr>
          <p:blipFill>
            <a:blip r:embed="rId4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2875" y="1573213"/>
              <a:ext cx="39688" cy="68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" name="Picture 87"/>
            <p:cNvPicPr>
              <a:picLocks noChangeAspect="1" noChangeArrowheads="1"/>
            </p:cNvPicPr>
            <p:nvPr/>
          </p:nvPicPr>
          <p:blipFill>
            <a:blip r:embed="rId4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4625" y="1627188"/>
              <a:ext cx="30163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5" name="Picture 88"/>
            <p:cNvPicPr>
              <a:picLocks noChangeAspect="1" noChangeArrowheads="1"/>
            </p:cNvPicPr>
            <p:nvPr/>
          </p:nvPicPr>
          <p:blipFill>
            <a:blip r:embed="rId4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2400" y="1570038"/>
              <a:ext cx="30163" cy="6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6" name="Picture 89"/>
            <p:cNvPicPr>
              <a:picLocks noChangeAspect="1" noChangeArrowheads="1"/>
            </p:cNvPicPr>
            <p:nvPr/>
          </p:nvPicPr>
          <p:blipFill>
            <a:blip r:embed="rId4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1450" y="1595438"/>
              <a:ext cx="30163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7" name="Picture 90"/>
            <p:cNvPicPr>
              <a:picLocks noChangeAspect="1" noChangeArrowheads="1"/>
            </p:cNvPicPr>
            <p:nvPr/>
          </p:nvPicPr>
          <p:blipFill>
            <a:blip r:embed="rId4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2088" y="1649413"/>
              <a:ext cx="14288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8" name="Picture 91"/>
            <p:cNvPicPr>
              <a:picLocks noChangeAspect="1" noChangeArrowheads="1"/>
            </p:cNvPicPr>
            <p:nvPr/>
          </p:nvPicPr>
          <p:blipFill>
            <a:blip r:embed="rId4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0338" y="1568450"/>
              <a:ext cx="20638" cy="36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9" name="Picture 92"/>
            <p:cNvPicPr>
              <a:picLocks noChangeAspect="1" noChangeArrowheads="1"/>
            </p:cNvPicPr>
            <p:nvPr/>
          </p:nvPicPr>
          <p:blipFill>
            <a:blip r:embed="rId5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6688" y="1566863"/>
              <a:ext cx="31750" cy="53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0" name="Picture 93"/>
            <p:cNvPicPr>
              <a:picLocks noChangeAspect="1" noChangeArrowheads="1"/>
            </p:cNvPicPr>
            <p:nvPr/>
          </p:nvPicPr>
          <p:blipFill>
            <a:blip r:embed="rId5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64500" y="1722438"/>
              <a:ext cx="50800" cy="36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1" name="Picture 94"/>
            <p:cNvPicPr>
              <a:picLocks noChangeAspect="1" noChangeArrowheads="1"/>
            </p:cNvPicPr>
            <p:nvPr/>
          </p:nvPicPr>
          <p:blipFill>
            <a:blip r:embed="rId5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99413" y="1697038"/>
              <a:ext cx="1079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2" name="Picture 95"/>
            <p:cNvPicPr>
              <a:picLocks noChangeAspect="1" noChangeArrowheads="1"/>
            </p:cNvPicPr>
            <p:nvPr/>
          </p:nvPicPr>
          <p:blipFill>
            <a:blip r:embed="rId5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4325" y="1714500"/>
              <a:ext cx="14288" cy="9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3" name="Picture 96"/>
            <p:cNvPicPr>
              <a:picLocks noChangeAspect="1" noChangeArrowheads="1"/>
            </p:cNvPicPr>
            <p:nvPr/>
          </p:nvPicPr>
          <p:blipFill>
            <a:blip r:embed="rId5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9088" y="1697038"/>
              <a:ext cx="7143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4" name="Picture 97"/>
            <p:cNvPicPr>
              <a:picLocks noChangeAspect="1" noChangeArrowheads="1"/>
            </p:cNvPicPr>
            <p:nvPr/>
          </p:nvPicPr>
          <p:blipFill>
            <a:blip r:embed="rId5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67650" y="1652588"/>
              <a:ext cx="1412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5" name="Picture 98"/>
            <p:cNvPicPr>
              <a:picLocks noChangeAspect="1" noChangeArrowheads="1"/>
            </p:cNvPicPr>
            <p:nvPr/>
          </p:nvPicPr>
          <p:blipFill>
            <a:blip r:embed="rId5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81938" y="1654175"/>
              <a:ext cx="33338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6" name="Picture 99"/>
            <p:cNvPicPr>
              <a:picLocks noChangeAspect="1" noChangeArrowheads="1"/>
            </p:cNvPicPr>
            <p:nvPr/>
          </p:nvPicPr>
          <p:blipFill>
            <a:blip r:embed="rId5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74025" y="1716088"/>
              <a:ext cx="41275" cy="20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" name="Freeform 100"/>
            <p:cNvSpPr>
              <a:spLocks/>
            </p:cNvSpPr>
            <p:nvPr/>
          </p:nvSpPr>
          <p:spPr bwMode="auto">
            <a:xfrm>
              <a:off x="7851775" y="1570038"/>
              <a:ext cx="277813" cy="160338"/>
            </a:xfrm>
            <a:custGeom>
              <a:avLst/>
              <a:gdLst>
                <a:gd name="T0" fmla="*/ 279 w 350"/>
                <a:gd name="T1" fmla="*/ 201 h 202"/>
                <a:gd name="T2" fmla="*/ 279 w 350"/>
                <a:gd name="T3" fmla="*/ 201 h 202"/>
                <a:gd name="T4" fmla="*/ 290 w 350"/>
                <a:gd name="T5" fmla="*/ 202 h 202"/>
                <a:gd name="T6" fmla="*/ 301 w 350"/>
                <a:gd name="T7" fmla="*/ 202 h 202"/>
                <a:gd name="T8" fmla="*/ 313 w 350"/>
                <a:gd name="T9" fmla="*/ 199 h 202"/>
                <a:gd name="T10" fmla="*/ 323 w 350"/>
                <a:gd name="T11" fmla="*/ 195 h 202"/>
                <a:gd name="T12" fmla="*/ 331 w 350"/>
                <a:gd name="T13" fmla="*/ 188 h 202"/>
                <a:gd name="T14" fmla="*/ 338 w 350"/>
                <a:gd name="T15" fmla="*/ 179 h 202"/>
                <a:gd name="T16" fmla="*/ 344 w 350"/>
                <a:gd name="T17" fmla="*/ 171 h 202"/>
                <a:gd name="T18" fmla="*/ 348 w 350"/>
                <a:gd name="T19" fmla="*/ 160 h 202"/>
                <a:gd name="T20" fmla="*/ 348 w 350"/>
                <a:gd name="T21" fmla="*/ 160 h 202"/>
                <a:gd name="T22" fmla="*/ 350 w 350"/>
                <a:gd name="T23" fmla="*/ 148 h 202"/>
                <a:gd name="T24" fmla="*/ 350 w 350"/>
                <a:gd name="T25" fmla="*/ 137 h 202"/>
                <a:gd name="T26" fmla="*/ 347 w 350"/>
                <a:gd name="T27" fmla="*/ 126 h 202"/>
                <a:gd name="T28" fmla="*/ 342 w 350"/>
                <a:gd name="T29" fmla="*/ 116 h 202"/>
                <a:gd name="T30" fmla="*/ 335 w 350"/>
                <a:gd name="T31" fmla="*/ 107 h 202"/>
                <a:gd name="T32" fmla="*/ 327 w 350"/>
                <a:gd name="T33" fmla="*/ 100 h 202"/>
                <a:gd name="T34" fmla="*/ 317 w 350"/>
                <a:gd name="T35" fmla="*/ 94 h 202"/>
                <a:gd name="T36" fmla="*/ 307 w 350"/>
                <a:gd name="T37" fmla="*/ 90 h 202"/>
                <a:gd name="T38" fmla="*/ 70 w 350"/>
                <a:gd name="T39" fmla="*/ 3 h 202"/>
                <a:gd name="T40" fmla="*/ 70 w 350"/>
                <a:gd name="T41" fmla="*/ 3 h 202"/>
                <a:gd name="T42" fmla="*/ 59 w 350"/>
                <a:gd name="T43" fmla="*/ 0 h 202"/>
                <a:gd name="T44" fmla="*/ 48 w 350"/>
                <a:gd name="T45" fmla="*/ 1 h 202"/>
                <a:gd name="T46" fmla="*/ 38 w 350"/>
                <a:gd name="T47" fmla="*/ 4 h 202"/>
                <a:gd name="T48" fmla="*/ 28 w 350"/>
                <a:gd name="T49" fmla="*/ 8 h 202"/>
                <a:gd name="T50" fmla="*/ 19 w 350"/>
                <a:gd name="T51" fmla="*/ 15 h 202"/>
                <a:gd name="T52" fmla="*/ 11 w 350"/>
                <a:gd name="T53" fmla="*/ 24 h 202"/>
                <a:gd name="T54" fmla="*/ 5 w 350"/>
                <a:gd name="T55" fmla="*/ 32 h 202"/>
                <a:gd name="T56" fmla="*/ 2 w 350"/>
                <a:gd name="T57" fmla="*/ 44 h 202"/>
                <a:gd name="T58" fmla="*/ 2 w 350"/>
                <a:gd name="T59" fmla="*/ 44 h 202"/>
                <a:gd name="T60" fmla="*/ 0 w 350"/>
                <a:gd name="T61" fmla="*/ 55 h 202"/>
                <a:gd name="T62" fmla="*/ 1 w 350"/>
                <a:gd name="T63" fmla="*/ 66 h 202"/>
                <a:gd name="T64" fmla="*/ 4 w 350"/>
                <a:gd name="T65" fmla="*/ 76 h 202"/>
                <a:gd name="T66" fmla="*/ 8 w 350"/>
                <a:gd name="T67" fmla="*/ 86 h 202"/>
                <a:gd name="T68" fmla="*/ 15 w 350"/>
                <a:gd name="T69" fmla="*/ 96 h 202"/>
                <a:gd name="T70" fmla="*/ 22 w 350"/>
                <a:gd name="T71" fmla="*/ 103 h 202"/>
                <a:gd name="T72" fmla="*/ 32 w 350"/>
                <a:gd name="T73" fmla="*/ 109 h 202"/>
                <a:gd name="T74" fmla="*/ 44 w 350"/>
                <a:gd name="T75" fmla="*/ 113 h 202"/>
                <a:gd name="T76" fmla="*/ 279 w 350"/>
                <a:gd name="T77" fmla="*/ 20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0" h="202">
                  <a:moveTo>
                    <a:pt x="279" y="201"/>
                  </a:moveTo>
                  <a:lnTo>
                    <a:pt x="279" y="201"/>
                  </a:lnTo>
                  <a:lnTo>
                    <a:pt x="290" y="202"/>
                  </a:lnTo>
                  <a:lnTo>
                    <a:pt x="301" y="202"/>
                  </a:lnTo>
                  <a:lnTo>
                    <a:pt x="313" y="199"/>
                  </a:lnTo>
                  <a:lnTo>
                    <a:pt x="323" y="195"/>
                  </a:lnTo>
                  <a:lnTo>
                    <a:pt x="331" y="188"/>
                  </a:lnTo>
                  <a:lnTo>
                    <a:pt x="338" y="179"/>
                  </a:lnTo>
                  <a:lnTo>
                    <a:pt x="344" y="171"/>
                  </a:lnTo>
                  <a:lnTo>
                    <a:pt x="348" y="160"/>
                  </a:lnTo>
                  <a:lnTo>
                    <a:pt x="348" y="160"/>
                  </a:lnTo>
                  <a:lnTo>
                    <a:pt x="350" y="148"/>
                  </a:lnTo>
                  <a:lnTo>
                    <a:pt x="350" y="137"/>
                  </a:lnTo>
                  <a:lnTo>
                    <a:pt x="347" y="126"/>
                  </a:lnTo>
                  <a:lnTo>
                    <a:pt x="342" y="116"/>
                  </a:lnTo>
                  <a:lnTo>
                    <a:pt x="335" y="107"/>
                  </a:lnTo>
                  <a:lnTo>
                    <a:pt x="327" y="100"/>
                  </a:lnTo>
                  <a:lnTo>
                    <a:pt x="317" y="94"/>
                  </a:lnTo>
                  <a:lnTo>
                    <a:pt x="307" y="90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59" y="0"/>
                  </a:lnTo>
                  <a:lnTo>
                    <a:pt x="48" y="1"/>
                  </a:lnTo>
                  <a:lnTo>
                    <a:pt x="38" y="4"/>
                  </a:lnTo>
                  <a:lnTo>
                    <a:pt x="28" y="8"/>
                  </a:lnTo>
                  <a:lnTo>
                    <a:pt x="19" y="15"/>
                  </a:lnTo>
                  <a:lnTo>
                    <a:pt x="11" y="24"/>
                  </a:lnTo>
                  <a:lnTo>
                    <a:pt x="5" y="32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0" y="55"/>
                  </a:lnTo>
                  <a:lnTo>
                    <a:pt x="1" y="66"/>
                  </a:lnTo>
                  <a:lnTo>
                    <a:pt x="4" y="76"/>
                  </a:lnTo>
                  <a:lnTo>
                    <a:pt x="8" y="86"/>
                  </a:lnTo>
                  <a:lnTo>
                    <a:pt x="15" y="96"/>
                  </a:lnTo>
                  <a:lnTo>
                    <a:pt x="22" y="103"/>
                  </a:lnTo>
                  <a:lnTo>
                    <a:pt x="32" y="109"/>
                  </a:lnTo>
                  <a:lnTo>
                    <a:pt x="44" y="113"/>
                  </a:lnTo>
                  <a:lnTo>
                    <a:pt x="279" y="201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01"/>
            <p:cNvSpPr>
              <a:spLocks/>
            </p:cNvSpPr>
            <p:nvPr/>
          </p:nvSpPr>
          <p:spPr bwMode="auto">
            <a:xfrm>
              <a:off x="7851775" y="1570038"/>
              <a:ext cx="277813" cy="160338"/>
            </a:xfrm>
            <a:custGeom>
              <a:avLst/>
              <a:gdLst>
                <a:gd name="T0" fmla="*/ 279 w 350"/>
                <a:gd name="T1" fmla="*/ 201 h 202"/>
                <a:gd name="T2" fmla="*/ 279 w 350"/>
                <a:gd name="T3" fmla="*/ 201 h 202"/>
                <a:gd name="T4" fmla="*/ 290 w 350"/>
                <a:gd name="T5" fmla="*/ 202 h 202"/>
                <a:gd name="T6" fmla="*/ 301 w 350"/>
                <a:gd name="T7" fmla="*/ 202 h 202"/>
                <a:gd name="T8" fmla="*/ 313 w 350"/>
                <a:gd name="T9" fmla="*/ 199 h 202"/>
                <a:gd name="T10" fmla="*/ 323 w 350"/>
                <a:gd name="T11" fmla="*/ 195 h 202"/>
                <a:gd name="T12" fmla="*/ 331 w 350"/>
                <a:gd name="T13" fmla="*/ 188 h 202"/>
                <a:gd name="T14" fmla="*/ 338 w 350"/>
                <a:gd name="T15" fmla="*/ 179 h 202"/>
                <a:gd name="T16" fmla="*/ 344 w 350"/>
                <a:gd name="T17" fmla="*/ 171 h 202"/>
                <a:gd name="T18" fmla="*/ 348 w 350"/>
                <a:gd name="T19" fmla="*/ 160 h 202"/>
                <a:gd name="T20" fmla="*/ 348 w 350"/>
                <a:gd name="T21" fmla="*/ 160 h 202"/>
                <a:gd name="T22" fmla="*/ 350 w 350"/>
                <a:gd name="T23" fmla="*/ 148 h 202"/>
                <a:gd name="T24" fmla="*/ 350 w 350"/>
                <a:gd name="T25" fmla="*/ 137 h 202"/>
                <a:gd name="T26" fmla="*/ 347 w 350"/>
                <a:gd name="T27" fmla="*/ 126 h 202"/>
                <a:gd name="T28" fmla="*/ 342 w 350"/>
                <a:gd name="T29" fmla="*/ 116 h 202"/>
                <a:gd name="T30" fmla="*/ 335 w 350"/>
                <a:gd name="T31" fmla="*/ 107 h 202"/>
                <a:gd name="T32" fmla="*/ 327 w 350"/>
                <a:gd name="T33" fmla="*/ 100 h 202"/>
                <a:gd name="T34" fmla="*/ 317 w 350"/>
                <a:gd name="T35" fmla="*/ 94 h 202"/>
                <a:gd name="T36" fmla="*/ 307 w 350"/>
                <a:gd name="T37" fmla="*/ 90 h 202"/>
                <a:gd name="T38" fmla="*/ 70 w 350"/>
                <a:gd name="T39" fmla="*/ 3 h 202"/>
                <a:gd name="T40" fmla="*/ 70 w 350"/>
                <a:gd name="T41" fmla="*/ 3 h 202"/>
                <a:gd name="T42" fmla="*/ 59 w 350"/>
                <a:gd name="T43" fmla="*/ 0 h 202"/>
                <a:gd name="T44" fmla="*/ 48 w 350"/>
                <a:gd name="T45" fmla="*/ 1 h 202"/>
                <a:gd name="T46" fmla="*/ 38 w 350"/>
                <a:gd name="T47" fmla="*/ 4 h 202"/>
                <a:gd name="T48" fmla="*/ 28 w 350"/>
                <a:gd name="T49" fmla="*/ 8 h 202"/>
                <a:gd name="T50" fmla="*/ 19 w 350"/>
                <a:gd name="T51" fmla="*/ 15 h 202"/>
                <a:gd name="T52" fmla="*/ 11 w 350"/>
                <a:gd name="T53" fmla="*/ 24 h 202"/>
                <a:gd name="T54" fmla="*/ 5 w 350"/>
                <a:gd name="T55" fmla="*/ 32 h 202"/>
                <a:gd name="T56" fmla="*/ 2 w 350"/>
                <a:gd name="T57" fmla="*/ 44 h 202"/>
                <a:gd name="T58" fmla="*/ 2 w 350"/>
                <a:gd name="T59" fmla="*/ 44 h 202"/>
                <a:gd name="T60" fmla="*/ 0 w 350"/>
                <a:gd name="T61" fmla="*/ 55 h 202"/>
                <a:gd name="T62" fmla="*/ 1 w 350"/>
                <a:gd name="T63" fmla="*/ 66 h 202"/>
                <a:gd name="T64" fmla="*/ 4 w 350"/>
                <a:gd name="T65" fmla="*/ 76 h 202"/>
                <a:gd name="T66" fmla="*/ 8 w 350"/>
                <a:gd name="T67" fmla="*/ 86 h 202"/>
                <a:gd name="T68" fmla="*/ 15 w 350"/>
                <a:gd name="T69" fmla="*/ 96 h 202"/>
                <a:gd name="T70" fmla="*/ 22 w 350"/>
                <a:gd name="T71" fmla="*/ 103 h 202"/>
                <a:gd name="T72" fmla="*/ 32 w 350"/>
                <a:gd name="T73" fmla="*/ 109 h 202"/>
                <a:gd name="T74" fmla="*/ 44 w 350"/>
                <a:gd name="T75" fmla="*/ 113 h 202"/>
                <a:gd name="T76" fmla="*/ 279 w 350"/>
                <a:gd name="T77" fmla="*/ 20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0" h="202">
                  <a:moveTo>
                    <a:pt x="279" y="201"/>
                  </a:moveTo>
                  <a:lnTo>
                    <a:pt x="279" y="201"/>
                  </a:lnTo>
                  <a:lnTo>
                    <a:pt x="290" y="202"/>
                  </a:lnTo>
                  <a:lnTo>
                    <a:pt x="301" y="202"/>
                  </a:lnTo>
                  <a:lnTo>
                    <a:pt x="313" y="199"/>
                  </a:lnTo>
                  <a:lnTo>
                    <a:pt x="323" y="195"/>
                  </a:lnTo>
                  <a:lnTo>
                    <a:pt x="331" y="188"/>
                  </a:lnTo>
                  <a:lnTo>
                    <a:pt x="338" y="179"/>
                  </a:lnTo>
                  <a:lnTo>
                    <a:pt x="344" y="171"/>
                  </a:lnTo>
                  <a:lnTo>
                    <a:pt x="348" y="160"/>
                  </a:lnTo>
                  <a:lnTo>
                    <a:pt x="348" y="160"/>
                  </a:lnTo>
                  <a:lnTo>
                    <a:pt x="350" y="148"/>
                  </a:lnTo>
                  <a:lnTo>
                    <a:pt x="350" y="137"/>
                  </a:lnTo>
                  <a:lnTo>
                    <a:pt x="347" y="126"/>
                  </a:lnTo>
                  <a:lnTo>
                    <a:pt x="342" y="116"/>
                  </a:lnTo>
                  <a:lnTo>
                    <a:pt x="335" y="107"/>
                  </a:lnTo>
                  <a:lnTo>
                    <a:pt x="327" y="100"/>
                  </a:lnTo>
                  <a:lnTo>
                    <a:pt x="317" y="94"/>
                  </a:lnTo>
                  <a:lnTo>
                    <a:pt x="307" y="90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59" y="0"/>
                  </a:lnTo>
                  <a:lnTo>
                    <a:pt x="48" y="1"/>
                  </a:lnTo>
                  <a:lnTo>
                    <a:pt x="38" y="4"/>
                  </a:lnTo>
                  <a:lnTo>
                    <a:pt x="28" y="8"/>
                  </a:lnTo>
                  <a:lnTo>
                    <a:pt x="19" y="15"/>
                  </a:lnTo>
                  <a:lnTo>
                    <a:pt x="11" y="24"/>
                  </a:lnTo>
                  <a:lnTo>
                    <a:pt x="5" y="32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0" y="55"/>
                  </a:lnTo>
                  <a:lnTo>
                    <a:pt x="1" y="66"/>
                  </a:lnTo>
                  <a:lnTo>
                    <a:pt x="4" y="76"/>
                  </a:lnTo>
                  <a:lnTo>
                    <a:pt x="8" y="86"/>
                  </a:lnTo>
                  <a:lnTo>
                    <a:pt x="15" y="96"/>
                  </a:lnTo>
                  <a:lnTo>
                    <a:pt x="22" y="103"/>
                  </a:lnTo>
                  <a:lnTo>
                    <a:pt x="32" y="109"/>
                  </a:lnTo>
                  <a:lnTo>
                    <a:pt x="44" y="113"/>
                  </a:lnTo>
                  <a:lnTo>
                    <a:pt x="279" y="20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99" name="Picture 102"/>
            <p:cNvPicPr>
              <a:picLocks noChangeAspect="1" noChangeArrowheads="1"/>
            </p:cNvPicPr>
            <p:nvPr/>
          </p:nvPicPr>
          <p:blipFill>
            <a:blip r:embed="rId5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3675" y="1493838"/>
              <a:ext cx="61913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0" name="Picture 103"/>
            <p:cNvPicPr>
              <a:picLocks noChangeAspect="1" noChangeArrowheads="1"/>
            </p:cNvPicPr>
            <p:nvPr/>
          </p:nvPicPr>
          <p:blipFill>
            <a:blip r:embed="rId5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2088" y="1520825"/>
              <a:ext cx="36513" cy="20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" name="Picture 104"/>
            <p:cNvPicPr>
              <a:picLocks noChangeAspect="1" noChangeArrowheads="1"/>
            </p:cNvPicPr>
            <p:nvPr/>
          </p:nvPicPr>
          <p:blipFill>
            <a:blip r:embed="rId6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40663" y="1520825"/>
              <a:ext cx="39688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2" name="Picture 105"/>
            <p:cNvPicPr>
              <a:picLocks noChangeAspect="1" noChangeArrowheads="1"/>
            </p:cNvPicPr>
            <p:nvPr/>
          </p:nvPicPr>
          <p:blipFill>
            <a:blip r:embed="rId6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08913" y="1520825"/>
              <a:ext cx="71438" cy="33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106"/>
            <p:cNvPicPr>
              <a:picLocks noChangeAspect="1" noChangeArrowheads="1"/>
            </p:cNvPicPr>
            <p:nvPr/>
          </p:nvPicPr>
          <p:blipFill>
            <a:blip r:embed="rId6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05738" y="1546225"/>
              <a:ext cx="38100" cy="33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" name="Picture 107"/>
            <p:cNvPicPr>
              <a:picLocks noChangeAspect="1" noChangeArrowheads="1"/>
            </p:cNvPicPr>
            <p:nvPr/>
          </p:nvPicPr>
          <p:blipFill>
            <a:blip r:embed="rId6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08913" y="1539875"/>
              <a:ext cx="7461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" name="Picture 108"/>
            <p:cNvPicPr>
              <a:picLocks noChangeAspect="1" noChangeArrowheads="1"/>
            </p:cNvPicPr>
            <p:nvPr/>
          </p:nvPicPr>
          <p:blipFill>
            <a:blip r:embed="rId6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6850" y="1652588"/>
              <a:ext cx="60325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6" name="Picture 109"/>
            <p:cNvPicPr>
              <a:picLocks noChangeAspect="1" noChangeArrowheads="1"/>
            </p:cNvPicPr>
            <p:nvPr/>
          </p:nvPicPr>
          <p:blipFill>
            <a:blip r:embed="rId6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2088" y="1636713"/>
              <a:ext cx="20638" cy="20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7" name="Picture 110"/>
            <p:cNvPicPr>
              <a:picLocks noChangeAspect="1" noChangeArrowheads="1"/>
            </p:cNvPicPr>
            <p:nvPr/>
          </p:nvPicPr>
          <p:blipFill>
            <a:blip r:embed="rId6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1613" y="1638300"/>
              <a:ext cx="19050" cy="17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8" name="Picture 111"/>
            <p:cNvPicPr>
              <a:picLocks noChangeAspect="1" noChangeArrowheads="1"/>
            </p:cNvPicPr>
            <p:nvPr/>
          </p:nvPicPr>
          <p:blipFill>
            <a:blip r:embed="rId6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07325" y="1612900"/>
              <a:ext cx="30163" cy="36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9" name="Picture 112"/>
            <p:cNvPicPr>
              <a:picLocks noChangeAspect="1" noChangeArrowheads="1"/>
            </p:cNvPicPr>
            <p:nvPr/>
          </p:nvPicPr>
          <p:blipFill>
            <a:blip r:embed="rId6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1613" y="1627188"/>
              <a:ext cx="20638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0" name="Picture 113"/>
            <p:cNvPicPr>
              <a:picLocks noChangeAspect="1" noChangeArrowheads="1"/>
            </p:cNvPicPr>
            <p:nvPr/>
          </p:nvPicPr>
          <p:blipFill>
            <a:blip r:embed="rId6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32725" y="1630363"/>
              <a:ext cx="14288" cy="23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1" name="Picture 114"/>
            <p:cNvPicPr>
              <a:picLocks noChangeAspect="1" noChangeArrowheads="1"/>
            </p:cNvPicPr>
            <p:nvPr/>
          </p:nvPicPr>
          <p:blipFill>
            <a:blip r:embed="rId7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37488" y="1631950"/>
              <a:ext cx="23813" cy="20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2" name="Picture 115"/>
            <p:cNvPicPr>
              <a:picLocks noChangeAspect="1" noChangeArrowheads="1"/>
            </p:cNvPicPr>
            <p:nvPr/>
          </p:nvPicPr>
          <p:blipFill>
            <a:blip r:embed="rId7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5263" y="1639888"/>
              <a:ext cx="68263" cy="53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" name="Picture 116"/>
            <p:cNvPicPr>
              <a:picLocks noChangeAspect="1" noChangeArrowheads="1"/>
            </p:cNvPicPr>
            <p:nvPr/>
          </p:nvPicPr>
          <p:blipFill>
            <a:blip r:embed="rId7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05738" y="1566863"/>
              <a:ext cx="38100" cy="68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4" name="Picture 117"/>
            <p:cNvPicPr>
              <a:picLocks noChangeAspect="1" noChangeArrowheads="1"/>
            </p:cNvPicPr>
            <p:nvPr/>
          </p:nvPicPr>
          <p:blipFill>
            <a:blip r:embed="rId7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32725" y="1573213"/>
              <a:ext cx="38100" cy="53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" name="Picture 118"/>
            <p:cNvPicPr>
              <a:picLocks noChangeAspect="1" noChangeArrowheads="1"/>
            </p:cNvPicPr>
            <p:nvPr/>
          </p:nvPicPr>
          <p:blipFill>
            <a:blip r:embed="rId7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45425" y="1604963"/>
              <a:ext cx="12700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" name="Picture 119"/>
            <p:cNvPicPr>
              <a:picLocks noChangeAspect="1" noChangeArrowheads="1"/>
            </p:cNvPicPr>
            <p:nvPr/>
          </p:nvPicPr>
          <p:blipFill>
            <a:blip r:embed="rId7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7963" y="1617663"/>
              <a:ext cx="12700" cy="20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7" name="Picture 120"/>
            <p:cNvPicPr>
              <a:picLocks noChangeAspect="1" noChangeArrowheads="1"/>
            </p:cNvPicPr>
            <p:nvPr/>
          </p:nvPicPr>
          <p:blipFill>
            <a:blip r:embed="rId7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32725" y="1609725"/>
              <a:ext cx="20638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8" name="Picture 121"/>
            <p:cNvPicPr>
              <a:picLocks noChangeAspect="1" noChangeArrowheads="1"/>
            </p:cNvPicPr>
            <p:nvPr/>
          </p:nvPicPr>
          <p:blipFill>
            <a:blip r:embed="rId7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37488" y="1604963"/>
              <a:ext cx="269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9" name="Picture 122"/>
            <p:cNvPicPr>
              <a:picLocks noChangeAspect="1" noChangeArrowheads="1"/>
            </p:cNvPicPr>
            <p:nvPr/>
          </p:nvPicPr>
          <p:blipFill>
            <a:blip r:embed="rId7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53363" y="1639888"/>
              <a:ext cx="17463" cy="14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0" name="Picture 123"/>
            <p:cNvPicPr>
              <a:picLocks noChangeAspect="1" noChangeArrowheads="1"/>
            </p:cNvPicPr>
            <p:nvPr/>
          </p:nvPicPr>
          <p:blipFill>
            <a:blip r:embed="rId7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45425" y="1570038"/>
              <a:ext cx="41275" cy="92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1" name="Freeform 124"/>
            <p:cNvSpPr>
              <a:spLocks/>
            </p:cNvSpPr>
            <p:nvPr/>
          </p:nvSpPr>
          <p:spPr bwMode="auto">
            <a:xfrm>
              <a:off x="7767638" y="1454150"/>
              <a:ext cx="104775" cy="288925"/>
            </a:xfrm>
            <a:custGeom>
              <a:avLst/>
              <a:gdLst>
                <a:gd name="T0" fmla="*/ 18 w 132"/>
                <a:gd name="T1" fmla="*/ 316 h 363"/>
                <a:gd name="T2" fmla="*/ 18 w 132"/>
                <a:gd name="T3" fmla="*/ 316 h 363"/>
                <a:gd name="T4" fmla="*/ 21 w 132"/>
                <a:gd name="T5" fmla="*/ 328 h 363"/>
                <a:gd name="T6" fmla="*/ 27 w 132"/>
                <a:gd name="T7" fmla="*/ 338 h 363"/>
                <a:gd name="T8" fmla="*/ 32 w 132"/>
                <a:gd name="T9" fmla="*/ 346 h 363"/>
                <a:gd name="T10" fmla="*/ 41 w 132"/>
                <a:gd name="T11" fmla="*/ 353 h 363"/>
                <a:gd name="T12" fmla="*/ 51 w 132"/>
                <a:gd name="T13" fmla="*/ 359 h 363"/>
                <a:gd name="T14" fmla="*/ 61 w 132"/>
                <a:gd name="T15" fmla="*/ 362 h 363"/>
                <a:gd name="T16" fmla="*/ 72 w 132"/>
                <a:gd name="T17" fmla="*/ 363 h 363"/>
                <a:gd name="T18" fmla="*/ 83 w 132"/>
                <a:gd name="T19" fmla="*/ 363 h 363"/>
                <a:gd name="T20" fmla="*/ 83 w 132"/>
                <a:gd name="T21" fmla="*/ 363 h 363"/>
                <a:gd name="T22" fmla="*/ 95 w 132"/>
                <a:gd name="T23" fmla="*/ 360 h 363"/>
                <a:gd name="T24" fmla="*/ 105 w 132"/>
                <a:gd name="T25" fmla="*/ 355 h 363"/>
                <a:gd name="T26" fmla="*/ 113 w 132"/>
                <a:gd name="T27" fmla="*/ 348 h 363"/>
                <a:gd name="T28" fmla="*/ 120 w 132"/>
                <a:gd name="T29" fmla="*/ 339 h 363"/>
                <a:gd name="T30" fmla="*/ 126 w 132"/>
                <a:gd name="T31" fmla="*/ 329 h 363"/>
                <a:gd name="T32" fmla="*/ 130 w 132"/>
                <a:gd name="T33" fmla="*/ 319 h 363"/>
                <a:gd name="T34" fmla="*/ 132 w 132"/>
                <a:gd name="T35" fmla="*/ 308 h 363"/>
                <a:gd name="T36" fmla="*/ 130 w 132"/>
                <a:gd name="T37" fmla="*/ 297 h 363"/>
                <a:gd name="T38" fmla="*/ 113 w 132"/>
                <a:gd name="T39" fmla="*/ 46 h 363"/>
                <a:gd name="T40" fmla="*/ 113 w 132"/>
                <a:gd name="T41" fmla="*/ 46 h 363"/>
                <a:gd name="T42" fmla="*/ 110 w 132"/>
                <a:gd name="T43" fmla="*/ 35 h 363"/>
                <a:gd name="T44" fmla="*/ 105 w 132"/>
                <a:gd name="T45" fmla="*/ 25 h 363"/>
                <a:gd name="T46" fmla="*/ 99 w 132"/>
                <a:gd name="T47" fmla="*/ 17 h 363"/>
                <a:gd name="T48" fmla="*/ 90 w 132"/>
                <a:gd name="T49" fmla="*/ 9 h 363"/>
                <a:gd name="T50" fmla="*/ 81 w 132"/>
                <a:gd name="T51" fmla="*/ 4 h 363"/>
                <a:gd name="T52" fmla="*/ 69 w 132"/>
                <a:gd name="T53" fmla="*/ 1 h 363"/>
                <a:gd name="T54" fmla="*/ 59 w 132"/>
                <a:gd name="T55" fmla="*/ 0 h 363"/>
                <a:gd name="T56" fmla="*/ 48 w 132"/>
                <a:gd name="T57" fmla="*/ 0 h 363"/>
                <a:gd name="T58" fmla="*/ 48 w 132"/>
                <a:gd name="T59" fmla="*/ 0 h 363"/>
                <a:gd name="T60" fmla="*/ 37 w 132"/>
                <a:gd name="T61" fmla="*/ 4 h 363"/>
                <a:gd name="T62" fmla="*/ 27 w 132"/>
                <a:gd name="T63" fmla="*/ 8 h 363"/>
                <a:gd name="T64" fmla="*/ 18 w 132"/>
                <a:gd name="T65" fmla="*/ 15 h 363"/>
                <a:gd name="T66" fmla="*/ 11 w 132"/>
                <a:gd name="T67" fmla="*/ 24 h 363"/>
                <a:gd name="T68" fmla="*/ 5 w 132"/>
                <a:gd name="T69" fmla="*/ 34 h 363"/>
                <a:gd name="T70" fmla="*/ 1 w 132"/>
                <a:gd name="T71" fmla="*/ 43 h 363"/>
                <a:gd name="T72" fmla="*/ 0 w 132"/>
                <a:gd name="T73" fmla="*/ 55 h 363"/>
                <a:gd name="T74" fmla="*/ 1 w 132"/>
                <a:gd name="T75" fmla="*/ 66 h 363"/>
                <a:gd name="T76" fmla="*/ 18 w 132"/>
                <a:gd name="T77" fmla="*/ 31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2" h="363">
                  <a:moveTo>
                    <a:pt x="18" y="316"/>
                  </a:moveTo>
                  <a:lnTo>
                    <a:pt x="18" y="316"/>
                  </a:lnTo>
                  <a:lnTo>
                    <a:pt x="21" y="328"/>
                  </a:lnTo>
                  <a:lnTo>
                    <a:pt x="27" y="338"/>
                  </a:lnTo>
                  <a:lnTo>
                    <a:pt x="32" y="346"/>
                  </a:lnTo>
                  <a:lnTo>
                    <a:pt x="41" y="353"/>
                  </a:lnTo>
                  <a:lnTo>
                    <a:pt x="51" y="359"/>
                  </a:lnTo>
                  <a:lnTo>
                    <a:pt x="61" y="362"/>
                  </a:lnTo>
                  <a:lnTo>
                    <a:pt x="72" y="363"/>
                  </a:lnTo>
                  <a:lnTo>
                    <a:pt x="83" y="363"/>
                  </a:lnTo>
                  <a:lnTo>
                    <a:pt x="83" y="363"/>
                  </a:lnTo>
                  <a:lnTo>
                    <a:pt x="95" y="360"/>
                  </a:lnTo>
                  <a:lnTo>
                    <a:pt x="105" y="355"/>
                  </a:lnTo>
                  <a:lnTo>
                    <a:pt x="113" y="348"/>
                  </a:lnTo>
                  <a:lnTo>
                    <a:pt x="120" y="339"/>
                  </a:lnTo>
                  <a:lnTo>
                    <a:pt x="126" y="329"/>
                  </a:lnTo>
                  <a:lnTo>
                    <a:pt x="130" y="319"/>
                  </a:lnTo>
                  <a:lnTo>
                    <a:pt x="132" y="308"/>
                  </a:lnTo>
                  <a:lnTo>
                    <a:pt x="130" y="297"/>
                  </a:lnTo>
                  <a:lnTo>
                    <a:pt x="113" y="46"/>
                  </a:lnTo>
                  <a:lnTo>
                    <a:pt x="113" y="46"/>
                  </a:lnTo>
                  <a:lnTo>
                    <a:pt x="110" y="35"/>
                  </a:lnTo>
                  <a:lnTo>
                    <a:pt x="105" y="25"/>
                  </a:lnTo>
                  <a:lnTo>
                    <a:pt x="99" y="17"/>
                  </a:lnTo>
                  <a:lnTo>
                    <a:pt x="90" y="9"/>
                  </a:lnTo>
                  <a:lnTo>
                    <a:pt x="81" y="4"/>
                  </a:lnTo>
                  <a:lnTo>
                    <a:pt x="69" y="1"/>
                  </a:lnTo>
                  <a:lnTo>
                    <a:pt x="59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5"/>
                  </a:lnTo>
                  <a:lnTo>
                    <a:pt x="11" y="24"/>
                  </a:lnTo>
                  <a:lnTo>
                    <a:pt x="5" y="34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1" y="66"/>
                  </a:lnTo>
                  <a:lnTo>
                    <a:pt x="18" y="316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25"/>
            <p:cNvSpPr>
              <a:spLocks noEditPoints="1"/>
            </p:cNvSpPr>
            <p:nvPr/>
          </p:nvSpPr>
          <p:spPr bwMode="auto">
            <a:xfrm>
              <a:off x="7872413" y="609600"/>
              <a:ext cx="307975" cy="487363"/>
            </a:xfrm>
            <a:custGeom>
              <a:avLst/>
              <a:gdLst>
                <a:gd name="T0" fmla="*/ 386 w 386"/>
                <a:gd name="T1" fmla="*/ 185 h 614"/>
                <a:gd name="T2" fmla="*/ 379 w 386"/>
                <a:gd name="T3" fmla="*/ 141 h 614"/>
                <a:gd name="T4" fmla="*/ 374 w 386"/>
                <a:gd name="T5" fmla="*/ 123 h 614"/>
                <a:gd name="T6" fmla="*/ 337 w 386"/>
                <a:gd name="T7" fmla="*/ 62 h 614"/>
                <a:gd name="T8" fmla="*/ 253 w 386"/>
                <a:gd name="T9" fmla="*/ 8 h 614"/>
                <a:gd name="T10" fmla="*/ 153 w 386"/>
                <a:gd name="T11" fmla="*/ 4 h 614"/>
                <a:gd name="T12" fmla="*/ 55 w 386"/>
                <a:gd name="T13" fmla="*/ 56 h 614"/>
                <a:gd name="T14" fmla="*/ 2 w 386"/>
                <a:gd name="T15" fmla="*/ 154 h 614"/>
                <a:gd name="T16" fmla="*/ 7 w 386"/>
                <a:gd name="T17" fmla="*/ 237 h 614"/>
                <a:gd name="T18" fmla="*/ 103 w 386"/>
                <a:gd name="T19" fmla="*/ 402 h 614"/>
                <a:gd name="T20" fmla="*/ 130 w 386"/>
                <a:gd name="T21" fmla="*/ 445 h 614"/>
                <a:gd name="T22" fmla="*/ 116 w 386"/>
                <a:gd name="T23" fmla="*/ 464 h 614"/>
                <a:gd name="T24" fmla="*/ 109 w 386"/>
                <a:gd name="T25" fmla="*/ 484 h 614"/>
                <a:gd name="T26" fmla="*/ 119 w 386"/>
                <a:gd name="T27" fmla="*/ 503 h 614"/>
                <a:gd name="T28" fmla="*/ 106 w 386"/>
                <a:gd name="T29" fmla="*/ 516 h 614"/>
                <a:gd name="T30" fmla="*/ 127 w 386"/>
                <a:gd name="T31" fmla="*/ 546 h 614"/>
                <a:gd name="T32" fmla="*/ 113 w 386"/>
                <a:gd name="T33" fmla="*/ 557 h 614"/>
                <a:gd name="T34" fmla="*/ 144 w 386"/>
                <a:gd name="T35" fmla="*/ 578 h 614"/>
                <a:gd name="T36" fmla="*/ 192 w 386"/>
                <a:gd name="T37" fmla="*/ 614 h 614"/>
                <a:gd name="T38" fmla="*/ 230 w 386"/>
                <a:gd name="T39" fmla="*/ 592 h 614"/>
                <a:gd name="T40" fmla="*/ 272 w 386"/>
                <a:gd name="T41" fmla="*/ 560 h 614"/>
                <a:gd name="T42" fmla="*/ 259 w 386"/>
                <a:gd name="T43" fmla="*/ 546 h 614"/>
                <a:gd name="T44" fmla="*/ 279 w 386"/>
                <a:gd name="T45" fmla="*/ 520 h 614"/>
                <a:gd name="T46" fmla="*/ 266 w 386"/>
                <a:gd name="T47" fmla="*/ 503 h 614"/>
                <a:gd name="T48" fmla="*/ 272 w 386"/>
                <a:gd name="T49" fmla="*/ 486 h 614"/>
                <a:gd name="T50" fmla="*/ 276 w 386"/>
                <a:gd name="T51" fmla="*/ 467 h 614"/>
                <a:gd name="T52" fmla="*/ 262 w 386"/>
                <a:gd name="T53" fmla="*/ 450 h 614"/>
                <a:gd name="T54" fmla="*/ 273 w 386"/>
                <a:gd name="T55" fmla="*/ 417 h 614"/>
                <a:gd name="T56" fmla="*/ 354 w 386"/>
                <a:gd name="T57" fmla="*/ 287 h 614"/>
                <a:gd name="T58" fmla="*/ 386 w 386"/>
                <a:gd name="T59" fmla="*/ 202 h 614"/>
                <a:gd name="T60" fmla="*/ 160 w 386"/>
                <a:gd name="T61" fmla="*/ 273 h 614"/>
                <a:gd name="T62" fmla="*/ 170 w 386"/>
                <a:gd name="T63" fmla="*/ 274 h 614"/>
                <a:gd name="T64" fmla="*/ 194 w 386"/>
                <a:gd name="T65" fmla="*/ 240 h 614"/>
                <a:gd name="T66" fmla="*/ 223 w 386"/>
                <a:gd name="T67" fmla="*/ 274 h 614"/>
                <a:gd name="T68" fmla="*/ 229 w 386"/>
                <a:gd name="T69" fmla="*/ 273 h 614"/>
                <a:gd name="T70" fmla="*/ 194 w 386"/>
                <a:gd name="T71" fmla="*/ 424 h 614"/>
                <a:gd name="T72" fmla="*/ 250 w 386"/>
                <a:gd name="T73" fmla="*/ 411 h 614"/>
                <a:gd name="T74" fmla="*/ 264 w 386"/>
                <a:gd name="T75" fmla="*/ 239 h 614"/>
                <a:gd name="T76" fmla="*/ 262 w 386"/>
                <a:gd name="T77" fmla="*/ 230 h 614"/>
                <a:gd name="T78" fmla="*/ 225 w 386"/>
                <a:gd name="T79" fmla="*/ 259 h 614"/>
                <a:gd name="T80" fmla="*/ 196 w 386"/>
                <a:gd name="T81" fmla="*/ 225 h 614"/>
                <a:gd name="T82" fmla="*/ 165 w 386"/>
                <a:gd name="T83" fmla="*/ 260 h 614"/>
                <a:gd name="T84" fmla="*/ 128 w 386"/>
                <a:gd name="T85" fmla="*/ 230 h 614"/>
                <a:gd name="T86" fmla="*/ 124 w 386"/>
                <a:gd name="T87" fmla="*/ 239 h 614"/>
                <a:gd name="T88" fmla="*/ 140 w 386"/>
                <a:gd name="T89" fmla="*/ 414 h 614"/>
                <a:gd name="T90" fmla="*/ 100 w 386"/>
                <a:gd name="T91" fmla="*/ 349 h 614"/>
                <a:gd name="T92" fmla="*/ 29 w 386"/>
                <a:gd name="T93" fmla="*/ 212 h 614"/>
                <a:gd name="T94" fmla="*/ 41 w 386"/>
                <a:gd name="T95" fmla="*/ 134 h 614"/>
                <a:gd name="T96" fmla="*/ 100 w 386"/>
                <a:gd name="T97" fmla="*/ 62 h 614"/>
                <a:gd name="T98" fmla="*/ 192 w 386"/>
                <a:gd name="T99" fmla="*/ 34 h 614"/>
                <a:gd name="T100" fmla="*/ 276 w 386"/>
                <a:gd name="T101" fmla="*/ 56 h 614"/>
                <a:gd name="T102" fmla="*/ 332 w 386"/>
                <a:gd name="T103" fmla="*/ 112 h 614"/>
                <a:gd name="T104" fmla="*/ 347 w 386"/>
                <a:gd name="T105" fmla="*/ 140 h 614"/>
                <a:gd name="T106" fmla="*/ 354 w 386"/>
                <a:gd name="T107" fmla="*/ 162 h 614"/>
                <a:gd name="T108" fmla="*/ 358 w 386"/>
                <a:gd name="T109" fmla="*/ 198 h 614"/>
                <a:gd name="T110" fmla="*/ 344 w 386"/>
                <a:gd name="T111" fmla="*/ 254 h 614"/>
                <a:gd name="T112" fmla="*/ 262 w 386"/>
                <a:gd name="T113" fmla="*/ 389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6" h="614">
                  <a:moveTo>
                    <a:pt x="386" y="202"/>
                  </a:moveTo>
                  <a:lnTo>
                    <a:pt x="386" y="202"/>
                  </a:lnTo>
                  <a:lnTo>
                    <a:pt x="386" y="192"/>
                  </a:lnTo>
                  <a:lnTo>
                    <a:pt x="386" y="192"/>
                  </a:lnTo>
                  <a:lnTo>
                    <a:pt x="386" y="185"/>
                  </a:lnTo>
                  <a:lnTo>
                    <a:pt x="386" y="185"/>
                  </a:lnTo>
                  <a:lnTo>
                    <a:pt x="386" y="177"/>
                  </a:lnTo>
                  <a:lnTo>
                    <a:pt x="386" y="177"/>
                  </a:lnTo>
                  <a:lnTo>
                    <a:pt x="385" y="164"/>
                  </a:lnTo>
                  <a:lnTo>
                    <a:pt x="382" y="151"/>
                  </a:lnTo>
                  <a:lnTo>
                    <a:pt x="382" y="151"/>
                  </a:lnTo>
                  <a:lnTo>
                    <a:pt x="379" y="141"/>
                  </a:lnTo>
                  <a:lnTo>
                    <a:pt x="379" y="141"/>
                  </a:lnTo>
                  <a:lnTo>
                    <a:pt x="375" y="128"/>
                  </a:lnTo>
                  <a:lnTo>
                    <a:pt x="375" y="128"/>
                  </a:lnTo>
                  <a:lnTo>
                    <a:pt x="374" y="124"/>
                  </a:lnTo>
                  <a:lnTo>
                    <a:pt x="374" y="124"/>
                  </a:lnTo>
                  <a:lnTo>
                    <a:pt x="374" y="123"/>
                  </a:lnTo>
                  <a:lnTo>
                    <a:pt x="372" y="121"/>
                  </a:lnTo>
                  <a:lnTo>
                    <a:pt x="372" y="121"/>
                  </a:lnTo>
                  <a:lnTo>
                    <a:pt x="365" y="106"/>
                  </a:lnTo>
                  <a:lnTo>
                    <a:pt x="357" y="90"/>
                  </a:lnTo>
                  <a:lnTo>
                    <a:pt x="347" y="76"/>
                  </a:lnTo>
                  <a:lnTo>
                    <a:pt x="337" y="62"/>
                  </a:lnTo>
                  <a:lnTo>
                    <a:pt x="337" y="62"/>
                  </a:lnTo>
                  <a:lnTo>
                    <a:pt x="323" y="48"/>
                  </a:lnTo>
                  <a:lnTo>
                    <a:pt x="307" y="37"/>
                  </a:lnTo>
                  <a:lnTo>
                    <a:pt x="290" y="25"/>
                  </a:lnTo>
                  <a:lnTo>
                    <a:pt x="272" y="17"/>
                  </a:lnTo>
                  <a:lnTo>
                    <a:pt x="253" y="8"/>
                  </a:lnTo>
                  <a:lnTo>
                    <a:pt x="233" y="4"/>
                  </a:lnTo>
                  <a:lnTo>
                    <a:pt x="213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72" y="0"/>
                  </a:lnTo>
                  <a:lnTo>
                    <a:pt x="153" y="4"/>
                  </a:lnTo>
                  <a:lnTo>
                    <a:pt x="134" y="8"/>
                  </a:lnTo>
                  <a:lnTo>
                    <a:pt x="117" y="15"/>
                  </a:lnTo>
                  <a:lnTo>
                    <a:pt x="100" y="24"/>
                  </a:lnTo>
                  <a:lnTo>
                    <a:pt x="85" y="32"/>
                  </a:lnTo>
                  <a:lnTo>
                    <a:pt x="69" y="44"/>
                  </a:lnTo>
                  <a:lnTo>
                    <a:pt x="55" y="56"/>
                  </a:lnTo>
                  <a:lnTo>
                    <a:pt x="43" y="70"/>
                  </a:lnTo>
                  <a:lnTo>
                    <a:pt x="32" y="86"/>
                  </a:lnTo>
                  <a:lnTo>
                    <a:pt x="22" y="102"/>
                  </a:lnTo>
                  <a:lnTo>
                    <a:pt x="14" y="119"/>
                  </a:lnTo>
                  <a:lnTo>
                    <a:pt x="8" y="136"/>
                  </a:lnTo>
                  <a:lnTo>
                    <a:pt x="2" y="154"/>
                  </a:lnTo>
                  <a:lnTo>
                    <a:pt x="0" y="17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209"/>
                  </a:lnTo>
                  <a:lnTo>
                    <a:pt x="2" y="223"/>
                  </a:lnTo>
                  <a:lnTo>
                    <a:pt x="7" y="237"/>
                  </a:lnTo>
                  <a:lnTo>
                    <a:pt x="12" y="253"/>
                  </a:lnTo>
                  <a:lnTo>
                    <a:pt x="19" y="267"/>
                  </a:lnTo>
                  <a:lnTo>
                    <a:pt x="28" y="283"/>
                  </a:lnTo>
                  <a:lnTo>
                    <a:pt x="45" y="311"/>
                  </a:lnTo>
                  <a:lnTo>
                    <a:pt x="85" y="370"/>
                  </a:lnTo>
                  <a:lnTo>
                    <a:pt x="103" y="402"/>
                  </a:lnTo>
                  <a:lnTo>
                    <a:pt x="111" y="417"/>
                  </a:lnTo>
                  <a:lnTo>
                    <a:pt x="119" y="433"/>
                  </a:lnTo>
                  <a:lnTo>
                    <a:pt x="119" y="433"/>
                  </a:lnTo>
                  <a:lnTo>
                    <a:pt x="123" y="440"/>
                  </a:lnTo>
                  <a:lnTo>
                    <a:pt x="130" y="445"/>
                  </a:lnTo>
                  <a:lnTo>
                    <a:pt x="130" y="445"/>
                  </a:lnTo>
                  <a:lnTo>
                    <a:pt x="126" y="448"/>
                  </a:lnTo>
                  <a:lnTo>
                    <a:pt x="126" y="451"/>
                  </a:lnTo>
                  <a:lnTo>
                    <a:pt x="126" y="457"/>
                  </a:lnTo>
                  <a:lnTo>
                    <a:pt x="123" y="462"/>
                  </a:lnTo>
                  <a:lnTo>
                    <a:pt x="123" y="462"/>
                  </a:lnTo>
                  <a:lnTo>
                    <a:pt x="116" y="464"/>
                  </a:lnTo>
                  <a:lnTo>
                    <a:pt x="110" y="467"/>
                  </a:lnTo>
                  <a:lnTo>
                    <a:pt x="106" y="469"/>
                  </a:lnTo>
                  <a:lnTo>
                    <a:pt x="104" y="475"/>
                  </a:lnTo>
                  <a:lnTo>
                    <a:pt x="104" y="475"/>
                  </a:lnTo>
                  <a:lnTo>
                    <a:pt x="106" y="479"/>
                  </a:lnTo>
                  <a:lnTo>
                    <a:pt x="109" y="484"/>
                  </a:lnTo>
                  <a:lnTo>
                    <a:pt x="113" y="488"/>
                  </a:lnTo>
                  <a:lnTo>
                    <a:pt x="119" y="491"/>
                  </a:lnTo>
                  <a:lnTo>
                    <a:pt x="119" y="491"/>
                  </a:lnTo>
                  <a:lnTo>
                    <a:pt x="119" y="495"/>
                  </a:lnTo>
                  <a:lnTo>
                    <a:pt x="119" y="495"/>
                  </a:lnTo>
                  <a:lnTo>
                    <a:pt x="119" y="503"/>
                  </a:lnTo>
                  <a:lnTo>
                    <a:pt x="119" y="503"/>
                  </a:lnTo>
                  <a:lnTo>
                    <a:pt x="113" y="506"/>
                  </a:lnTo>
                  <a:lnTo>
                    <a:pt x="109" y="508"/>
                  </a:lnTo>
                  <a:lnTo>
                    <a:pt x="106" y="512"/>
                  </a:lnTo>
                  <a:lnTo>
                    <a:pt x="106" y="516"/>
                  </a:lnTo>
                  <a:lnTo>
                    <a:pt x="106" y="516"/>
                  </a:lnTo>
                  <a:lnTo>
                    <a:pt x="106" y="520"/>
                  </a:lnTo>
                  <a:lnTo>
                    <a:pt x="110" y="526"/>
                  </a:lnTo>
                  <a:lnTo>
                    <a:pt x="116" y="530"/>
                  </a:lnTo>
                  <a:lnTo>
                    <a:pt x="123" y="534"/>
                  </a:lnTo>
                  <a:lnTo>
                    <a:pt x="123" y="534"/>
                  </a:lnTo>
                  <a:lnTo>
                    <a:pt x="127" y="546"/>
                  </a:lnTo>
                  <a:lnTo>
                    <a:pt x="127" y="546"/>
                  </a:lnTo>
                  <a:lnTo>
                    <a:pt x="121" y="547"/>
                  </a:lnTo>
                  <a:lnTo>
                    <a:pt x="117" y="550"/>
                  </a:lnTo>
                  <a:lnTo>
                    <a:pt x="114" y="553"/>
                  </a:lnTo>
                  <a:lnTo>
                    <a:pt x="113" y="557"/>
                  </a:lnTo>
                  <a:lnTo>
                    <a:pt x="113" y="557"/>
                  </a:lnTo>
                  <a:lnTo>
                    <a:pt x="114" y="560"/>
                  </a:lnTo>
                  <a:lnTo>
                    <a:pt x="116" y="563"/>
                  </a:lnTo>
                  <a:lnTo>
                    <a:pt x="121" y="568"/>
                  </a:lnTo>
                  <a:lnTo>
                    <a:pt x="131" y="574"/>
                  </a:lnTo>
                  <a:lnTo>
                    <a:pt x="144" y="578"/>
                  </a:lnTo>
                  <a:lnTo>
                    <a:pt x="144" y="578"/>
                  </a:lnTo>
                  <a:lnTo>
                    <a:pt x="154" y="594"/>
                  </a:lnTo>
                  <a:lnTo>
                    <a:pt x="165" y="604"/>
                  </a:lnTo>
                  <a:lnTo>
                    <a:pt x="171" y="608"/>
                  </a:lnTo>
                  <a:lnTo>
                    <a:pt x="177" y="611"/>
                  </a:lnTo>
                  <a:lnTo>
                    <a:pt x="184" y="614"/>
                  </a:lnTo>
                  <a:lnTo>
                    <a:pt x="192" y="614"/>
                  </a:lnTo>
                  <a:lnTo>
                    <a:pt x="192" y="614"/>
                  </a:lnTo>
                  <a:lnTo>
                    <a:pt x="201" y="614"/>
                  </a:lnTo>
                  <a:lnTo>
                    <a:pt x="208" y="611"/>
                  </a:lnTo>
                  <a:lnTo>
                    <a:pt x="215" y="608"/>
                  </a:lnTo>
                  <a:lnTo>
                    <a:pt x="221" y="604"/>
                  </a:lnTo>
                  <a:lnTo>
                    <a:pt x="230" y="592"/>
                  </a:lnTo>
                  <a:lnTo>
                    <a:pt x="242" y="578"/>
                  </a:lnTo>
                  <a:lnTo>
                    <a:pt x="242" y="578"/>
                  </a:lnTo>
                  <a:lnTo>
                    <a:pt x="255" y="574"/>
                  </a:lnTo>
                  <a:lnTo>
                    <a:pt x="263" y="568"/>
                  </a:lnTo>
                  <a:lnTo>
                    <a:pt x="270" y="563"/>
                  </a:lnTo>
                  <a:lnTo>
                    <a:pt x="272" y="560"/>
                  </a:lnTo>
                  <a:lnTo>
                    <a:pt x="272" y="556"/>
                  </a:lnTo>
                  <a:lnTo>
                    <a:pt x="272" y="556"/>
                  </a:lnTo>
                  <a:lnTo>
                    <a:pt x="270" y="553"/>
                  </a:lnTo>
                  <a:lnTo>
                    <a:pt x="267" y="549"/>
                  </a:lnTo>
                  <a:lnTo>
                    <a:pt x="264" y="547"/>
                  </a:lnTo>
                  <a:lnTo>
                    <a:pt x="259" y="546"/>
                  </a:lnTo>
                  <a:lnTo>
                    <a:pt x="259" y="546"/>
                  </a:lnTo>
                  <a:lnTo>
                    <a:pt x="262" y="533"/>
                  </a:lnTo>
                  <a:lnTo>
                    <a:pt x="262" y="533"/>
                  </a:lnTo>
                  <a:lnTo>
                    <a:pt x="269" y="529"/>
                  </a:lnTo>
                  <a:lnTo>
                    <a:pt x="274" y="525"/>
                  </a:lnTo>
                  <a:lnTo>
                    <a:pt x="279" y="520"/>
                  </a:lnTo>
                  <a:lnTo>
                    <a:pt x="280" y="515"/>
                  </a:lnTo>
                  <a:lnTo>
                    <a:pt x="280" y="515"/>
                  </a:lnTo>
                  <a:lnTo>
                    <a:pt x="279" y="510"/>
                  </a:lnTo>
                  <a:lnTo>
                    <a:pt x="276" y="508"/>
                  </a:lnTo>
                  <a:lnTo>
                    <a:pt x="272" y="505"/>
                  </a:lnTo>
                  <a:lnTo>
                    <a:pt x="266" y="503"/>
                  </a:lnTo>
                  <a:lnTo>
                    <a:pt x="266" y="503"/>
                  </a:lnTo>
                  <a:lnTo>
                    <a:pt x="266" y="495"/>
                  </a:lnTo>
                  <a:lnTo>
                    <a:pt x="266" y="495"/>
                  </a:lnTo>
                  <a:lnTo>
                    <a:pt x="266" y="491"/>
                  </a:lnTo>
                  <a:lnTo>
                    <a:pt x="266" y="491"/>
                  </a:lnTo>
                  <a:lnTo>
                    <a:pt x="272" y="486"/>
                  </a:lnTo>
                  <a:lnTo>
                    <a:pt x="276" y="482"/>
                  </a:lnTo>
                  <a:lnTo>
                    <a:pt x="279" y="478"/>
                  </a:lnTo>
                  <a:lnTo>
                    <a:pt x="279" y="474"/>
                  </a:lnTo>
                  <a:lnTo>
                    <a:pt x="279" y="474"/>
                  </a:lnTo>
                  <a:lnTo>
                    <a:pt x="279" y="469"/>
                  </a:lnTo>
                  <a:lnTo>
                    <a:pt x="276" y="467"/>
                  </a:lnTo>
                  <a:lnTo>
                    <a:pt x="272" y="464"/>
                  </a:lnTo>
                  <a:lnTo>
                    <a:pt x="264" y="462"/>
                  </a:lnTo>
                  <a:lnTo>
                    <a:pt x="264" y="462"/>
                  </a:lnTo>
                  <a:lnTo>
                    <a:pt x="263" y="457"/>
                  </a:lnTo>
                  <a:lnTo>
                    <a:pt x="263" y="452"/>
                  </a:lnTo>
                  <a:lnTo>
                    <a:pt x="262" y="450"/>
                  </a:lnTo>
                  <a:lnTo>
                    <a:pt x="259" y="447"/>
                  </a:lnTo>
                  <a:lnTo>
                    <a:pt x="259" y="447"/>
                  </a:lnTo>
                  <a:lnTo>
                    <a:pt x="263" y="440"/>
                  </a:lnTo>
                  <a:lnTo>
                    <a:pt x="267" y="433"/>
                  </a:lnTo>
                  <a:lnTo>
                    <a:pt x="267" y="433"/>
                  </a:lnTo>
                  <a:lnTo>
                    <a:pt x="273" y="417"/>
                  </a:lnTo>
                  <a:lnTo>
                    <a:pt x="280" y="402"/>
                  </a:lnTo>
                  <a:lnTo>
                    <a:pt x="289" y="387"/>
                  </a:lnTo>
                  <a:lnTo>
                    <a:pt x="297" y="372"/>
                  </a:lnTo>
                  <a:lnTo>
                    <a:pt x="315" y="344"/>
                  </a:lnTo>
                  <a:lnTo>
                    <a:pt x="335" y="315"/>
                  </a:lnTo>
                  <a:lnTo>
                    <a:pt x="354" y="287"/>
                  </a:lnTo>
                  <a:lnTo>
                    <a:pt x="362" y="273"/>
                  </a:lnTo>
                  <a:lnTo>
                    <a:pt x="371" y="259"/>
                  </a:lnTo>
                  <a:lnTo>
                    <a:pt x="376" y="244"/>
                  </a:lnTo>
                  <a:lnTo>
                    <a:pt x="381" y="230"/>
                  </a:lnTo>
                  <a:lnTo>
                    <a:pt x="385" y="216"/>
                  </a:lnTo>
                  <a:lnTo>
                    <a:pt x="386" y="202"/>
                  </a:lnTo>
                  <a:lnTo>
                    <a:pt x="386" y="202"/>
                  </a:lnTo>
                  <a:close/>
                  <a:moveTo>
                    <a:pt x="179" y="424"/>
                  </a:moveTo>
                  <a:lnTo>
                    <a:pt x="179" y="424"/>
                  </a:lnTo>
                  <a:lnTo>
                    <a:pt x="140" y="253"/>
                  </a:lnTo>
                  <a:lnTo>
                    <a:pt x="140" y="253"/>
                  </a:lnTo>
                  <a:lnTo>
                    <a:pt x="160" y="273"/>
                  </a:lnTo>
                  <a:lnTo>
                    <a:pt x="160" y="273"/>
                  </a:lnTo>
                  <a:lnTo>
                    <a:pt x="164" y="274"/>
                  </a:lnTo>
                  <a:lnTo>
                    <a:pt x="165" y="274"/>
                  </a:lnTo>
                  <a:lnTo>
                    <a:pt x="167" y="274"/>
                  </a:lnTo>
                  <a:lnTo>
                    <a:pt x="167" y="274"/>
                  </a:lnTo>
                  <a:lnTo>
                    <a:pt x="170" y="274"/>
                  </a:lnTo>
                  <a:lnTo>
                    <a:pt x="171" y="271"/>
                  </a:lnTo>
                  <a:lnTo>
                    <a:pt x="171" y="271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94" y="240"/>
                  </a:lnTo>
                  <a:lnTo>
                    <a:pt x="194" y="240"/>
                  </a:lnTo>
                  <a:lnTo>
                    <a:pt x="221" y="273"/>
                  </a:lnTo>
                  <a:lnTo>
                    <a:pt x="221" y="273"/>
                  </a:lnTo>
                  <a:lnTo>
                    <a:pt x="222" y="273"/>
                  </a:lnTo>
                  <a:lnTo>
                    <a:pt x="222" y="274"/>
                  </a:lnTo>
                  <a:lnTo>
                    <a:pt x="222" y="274"/>
                  </a:lnTo>
                  <a:lnTo>
                    <a:pt x="223" y="274"/>
                  </a:lnTo>
                  <a:lnTo>
                    <a:pt x="225" y="274"/>
                  </a:lnTo>
                  <a:lnTo>
                    <a:pt x="225" y="274"/>
                  </a:lnTo>
                  <a:lnTo>
                    <a:pt x="226" y="274"/>
                  </a:lnTo>
                  <a:lnTo>
                    <a:pt x="229" y="273"/>
                  </a:lnTo>
                  <a:lnTo>
                    <a:pt x="229" y="273"/>
                  </a:lnTo>
                  <a:lnTo>
                    <a:pt x="229" y="273"/>
                  </a:lnTo>
                  <a:lnTo>
                    <a:pt x="247" y="253"/>
                  </a:lnTo>
                  <a:lnTo>
                    <a:pt x="247" y="253"/>
                  </a:lnTo>
                  <a:lnTo>
                    <a:pt x="211" y="424"/>
                  </a:lnTo>
                  <a:lnTo>
                    <a:pt x="211" y="424"/>
                  </a:lnTo>
                  <a:lnTo>
                    <a:pt x="194" y="424"/>
                  </a:lnTo>
                  <a:lnTo>
                    <a:pt x="194" y="424"/>
                  </a:lnTo>
                  <a:lnTo>
                    <a:pt x="179" y="424"/>
                  </a:lnTo>
                  <a:lnTo>
                    <a:pt x="179" y="424"/>
                  </a:lnTo>
                  <a:close/>
                  <a:moveTo>
                    <a:pt x="256" y="402"/>
                  </a:moveTo>
                  <a:lnTo>
                    <a:pt x="256" y="402"/>
                  </a:lnTo>
                  <a:lnTo>
                    <a:pt x="253" y="407"/>
                  </a:lnTo>
                  <a:lnTo>
                    <a:pt x="250" y="411"/>
                  </a:lnTo>
                  <a:lnTo>
                    <a:pt x="247" y="414"/>
                  </a:lnTo>
                  <a:lnTo>
                    <a:pt x="243" y="417"/>
                  </a:lnTo>
                  <a:lnTo>
                    <a:pt x="233" y="421"/>
                  </a:lnTo>
                  <a:lnTo>
                    <a:pt x="223" y="423"/>
                  </a:lnTo>
                  <a:lnTo>
                    <a:pt x="223" y="423"/>
                  </a:lnTo>
                  <a:lnTo>
                    <a:pt x="264" y="239"/>
                  </a:lnTo>
                  <a:lnTo>
                    <a:pt x="264" y="239"/>
                  </a:lnTo>
                  <a:lnTo>
                    <a:pt x="264" y="236"/>
                  </a:lnTo>
                  <a:lnTo>
                    <a:pt x="263" y="235"/>
                  </a:lnTo>
                  <a:lnTo>
                    <a:pt x="263" y="235"/>
                  </a:lnTo>
                  <a:lnTo>
                    <a:pt x="262" y="230"/>
                  </a:lnTo>
                  <a:lnTo>
                    <a:pt x="262" y="230"/>
                  </a:lnTo>
                  <a:lnTo>
                    <a:pt x="259" y="229"/>
                  </a:lnTo>
                  <a:lnTo>
                    <a:pt x="257" y="229"/>
                  </a:lnTo>
                  <a:lnTo>
                    <a:pt x="255" y="229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25" y="259"/>
                  </a:lnTo>
                  <a:lnTo>
                    <a:pt x="225" y="259"/>
                  </a:lnTo>
                  <a:lnTo>
                    <a:pt x="199" y="228"/>
                  </a:lnTo>
                  <a:lnTo>
                    <a:pt x="199" y="228"/>
                  </a:lnTo>
                  <a:lnTo>
                    <a:pt x="198" y="226"/>
                  </a:lnTo>
                  <a:lnTo>
                    <a:pt x="198" y="226"/>
                  </a:lnTo>
                  <a:lnTo>
                    <a:pt x="196" y="225"/>
                  </a:lnTo>
                  <a:lnTo>
                    <a:pt x="194" y="223"/>
                  </a:lnTo>
                  <a:lnTo>
                    <a:pt x="192" y="225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78" y="240"/>
                  </a:lnTo>
                  <a:lnTo>
                    <a:pt x="165" y="260"/>
                  </a:lnTo>
                  <a:lnTo>
                    <a:pt x="165" y="260"/>
                  </a:lnTo>
                  <a:lnTo>
                    <a:pt x="136" y="232"/>
                  </a:lnTo>
                  <a:lnTo>
                    <a:pt x="136" y="232"/>
                  </a:lnTo>
                  <a:lnTo>
                    <a:pt x="134" y="230"/>
                  </a:lnTo>
                  <a:lnTo>
                    <a:pt x="131" y="230"/>
                  </a:lnTo>
                  <a:lnTo>
                    <a:pt x="128" y="230"/>
                  </a:lnTo>
                  <a:lnTo>
                    <a:pt x="127" y="232"/>
                  </a:lnTo>
                  <a:lnTo>
                    <a:pt x="127" y="232"/>
                  </a:lnTo>
                  <a:lnTo>
                    <a:pt x="126" y="235"/>
                  </a:lnTo>
                  <a:lnTo>
                    <a:pt x="126" y="235"/>
                  </a:lnTo>
                  <a:lnTo>
                    <a:pt x="124" y="237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67" y="423"/>
                  </a:lnTo>
                  <a:lnTo>
                    <a:pt x="167" y="423"/>
                  </a:lnTo>
                  <a:lnTo>
                    <a:pt x="155" y="420"/>
                  </a:lnTo>
                  <a:lnTo>
                    <a:pt x="144" y="417"/>
                  </a:lnTo>
                  <a:lnTo>
                    <a:pt x="140" y="414"/>
                  </a:lnTo>
                  <a:lnTo>
                    <a:pt x="136" y="410"/>
                  </a:lnTo>
                  <a:lnTo>
                    <a:pt x="133" y="406"/>
                  </a:lnTo>
                  <a:lnTo>
                    <a:pt x="130" y="402"/>
                  </a:lnTo>
                  <a:lnTo>
                    <a:pt x="130" y="402"/>
                  </a:lnTo>
                  <a:lnTo>
                    <a:pt x="116" y="375"/>
                  </a:lnTo>
                  <a:lnTo>
                    <a:pt x="100" y="349"/>
                  </a:lnTo>
                  <a:lnTo>
                    <a:pt x="68" y="298"/>
                  </a:lnTo>
                  <a:lnTo>
                    <a:pt x="52" y="274"/>
                  </a:lnTo>
                  <a:lnTo>
                    <a:pt x="41" y="249"/>
                  </a:lnTo>
                  <a:lnTo>
                    <a:pt x="35" y="237"/>
                  </a:lnTo>
                  <a:lnTo>
                    <a:pt x="32" y="225"/>
                  </a:lnTo>
                  <a:lnTo>
                    <a:pt x="29" y="212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29" y="182"/>
                  </a:lnTo>
                  <a:lnTo>
                    <a:pt x="32" y="165"/>
                  </a:lnTo>
                  <a:lnTo>
                    <a:pt x="36" y="150"/>
                  </a:lnTo>
                  <a:lnTo>
                    <a:pt x="41" y="134"/>
                  </a:lnTo>
                  <a:lnTo>
                    <a:pt x="48" y="120"/>
                  </a:lnTo>
                  <a:lnTo>
                    <a:pt x="56" y="107"/>
                  </a:lnTo>
                  <a:lnTo>
                    <a:pt x="66" y="95"/>
                  </a:lnTo>
                  <a:lnTo>
                    <a:pt x="76" y="82"/>
                  </a:lnTo>
                  <a:lnTo>
                    <a:pt x="87" y="72"/>
                  </a:lnTo>
                  <a:lnTo>
                    <a:pt x="100" y="62"/>
                  </a:lnTo>
                  <a:lnTo>
                    <a:pt x="114" y="54"/>
                  </a:lnTo>
                  <a:lnTo>
                    <a:pt x="128" y="46"/>
                  </a:lnTo>
                  <a:lnTo>
                    <a:pt x="143" y="41"/>
                  </a:lnTo>
                  <a:lnTo>
                    <a:pt x="160" y="37"/>
                  </a:lnTo>
                  <a:lnTo>
                    <a:pt x="175" y="35"/>
                  </a:lnTo>
                  <a:lnTo>
                    <a:pt x="192" y="34"/>
                  </a:lnTo>
                  <a:lnTo>
                    <a:pt x="192" y="34"/>
                  </a:lnTo>
                  <a:lnTo>
                    <a:pt x="211" y="35"/>
                  </a:lnTo>
                  <a:lnTo>
                    <a:pt x="228" y="38"/>
                  </a:lnTo>
                  <a:lnTo>
                    <a:pt x="245" y="42"/>
                  </a:lnTo>
                  <a:lnTo>
                    <a:pt x="260" y="48"/>
                  </a:lnTo>
                  <a:lnTo>
                    <a:pt x="276" y="56"/>
                  </a:lnTo>
                  <a:lnTo>
                    <a:pt x="290" y="65"/>
                  </a:lnTo>
                  <a:lnTo>
                    <a:pt x="303" y="76"/>
                  </a:lnTo>
                  <a:lnTo>
                    <a:pt x="314" y="87"/>
                  </a:lnTo>
                  <a:lnTo>
                    <a:pt x="314" y="87"/>
                  </a:lnTo>
                  <a:lnTo>
                    <a:pt x="324" y="99"/>
                  </a:lnTo>
                  <a:lnTo>
                    <a:pt x="332" y="112"/>
                  </a:lnTo>
                  <a:lnTo>
                    <a:pt x="340" y="124"/>
                  </a:lnTo>
                  <a:lnTo>
                    <a:pt x="345" y="137"/>
                  </a:lnTo>
                  <a:lnTo>
                    <a:pt x="347" y="138"/>
                  </a:lnTo>
                  <a:lnTo>
                    <a:pt x="347" y="138"/>
                  </a:lnTo>
                  <a:lnTo>
                    <a:pt x="347" y="140"/>
                  </a:lnTo>
                  <a:lnTo>
                    <a:pt x="347" y="140"/>
                  </a:lnTo>
                  <a:lnTo>
                    <a:pt x="348" y="143"/>
                  </a:lnTo>
                  <a:lnTo>
                    <a:pt x="348" y="143"/>
                  </a:lnTo>
                  <a:lnTo>
                    <a:pt x="352" y="155"/>
                  </a:lnTo>
                  <a:lnTo>
                    <a:pt x="352" y="155"/>
                  </a:lnTo>
                  <a:lnTo>
                    <a:pt x="354" y="162"/>
                  </a:lnTo>
                  <a:lnTo>
                    <a:pt x="354" y="162"/>
                  </a:lnTo>
                  <a:lnTo>
                    <a:pt x="357" y="185"/>
                  </a:lnTo>
                  <a:lnTo>
                    <a:pt x="357" y="185"/>
                  </a:lnTo>
                  <a:lnTo>
                    <a:pt x="358" y="192"/>
                  </a:lnTo>
                  <a:lnTo>
                    <a:pt x="358" y="192"/>
                  </a:lnTo>
                  <a:lnTo>
                    <a:pt x="358" y="198"/>
                  </a:lnTo>
                  <a:lnTo>
                    <a:pt x="358" y="198"/>
                  </a:lnTo>
                  <a:lnTo>
                    <a:pt x="357" y="206"/>
                  </a:lnTo>
                  <a:lnTo>
                    <a:pt x="357" y="206"/>
                  </a:lnTo>
                  <a:lnTo>
                    <a:pt x="357" y="218"/>
                  </a:lnTo>
                  <a:lnTo>
                    <a:pt x="352" y="230"/>
                  </a:lnTo>
                  <a:lnTo>
                    <a:pt x="349" y="242"/>
                  </a:lnTo>
                  <a:lnTo>
                    <a:pt x="344" y="254"/>
                  </a:lnTo>
                  <a:lnTo>
                    <a:pt x="330" y="278"/>
                  </a:lnTo>
                  <a:lnTo>
                    <a:pt x="314" y="302"/>
                  </a:lnTo>
                  <a:lnTo>
                    <a:pt x="297" y="327"/>
                  </a:lnTo>
                  <a:lnTo>
                    <a:pt x="281" y="351"/>
                  </a:lnTo>
                  <a:lnTo>
                    <a:pt x="267" y="376"/>
                  </a:lnTo>
                  <a:lnTo>
                    <a:pt x="262" y="389"/>
                  </a:lnTo>
                  <a:lnTo>
                    <a:pt x="256" y="402"/>
                  </a:lnTo>
                  <a:lnTo>
                    <a:pt x="256" y="402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26"/>
            <p:cNvSpPr>
              <a:spLocks/>
            </p:cNvSpPr>
            <p:nvPr/>
          </p:nvSpPr>
          <p:spPr bwMode="auto">
            <a:xfrm>
              <a:off x="7712075" y="733425"/>
              <a:ext cx="100013" cy="25400"/>
            </a:xfrm>
            <a:custGeom>
              <a:avLst/>
              <a:gdLst>
                <a:gd name="T0" fmla="*/ 109 w 126"/>
                <a:gd name="T1" fmla="*/ 33 h 33"/>
                <a:gd name="T2" fmla="*/ 16 w 126"/>
                <a:gd name="T3" fmla="*/ 33 h 33"/>
                <a:gd name="T4" fmla="*/ 16 w 126"/>
                <a:gd name="T5" fmla="*/ 33 h 33"/>
                <a:gd name="T6" fmla="*/ 10 w 126"/>
                <a:gd name="T7" fmla="*/ 33 h 33"/>
                <a:gd name="T8" fmla="*/ 4 w 126"/>
                <a:gd name="T9" fmla="*/ 29 h 33"/>
                <a:gd name="T10" fmla="*/ 1 w 126"/>
                <a:gd name="T11" fmla="*/ 23 h 33"/>
                <a:gd name="T12" fmla="*/ 0 w 126"/>
                <a:gd name="T13" fmla="*/ 17 h 33"/>
                <a:gd name="T14" fmla="*/ 0 w 126"/>
                <a:gd name="T15" fmla="*/ 17 h 33"/>
                <a:gd name="T16" fmla="*/ 1 w 126"/>
                <a:gd name="T17" fmla="*/ 10 h 33"/>
                <a:gd name="T18" fmla="*/ 4 w 126"/>
                <a:gd name="T19" fmla="*/ 5 h 33"/>
                <a:gd name="T20" fmla="*/ 10 w 126"/>
                <a:gd name="T21" fmla="*/ 2 h 33"/>
                <a:gd name="T22" fmla="*/ 16 w 126"/>
                <a:gd name="T23" fmla="*/ 0 h 33"/>
                <a:gd name="T24" fmla="*/ 109 w 126"/>
                <a:gd name="T25" fmla="*/ 0 h 33"/>
                <a:gd name="T26" fmla="*/ 109 w 126"/>
                <a:gd name="T27" fmla="*/ 0 h 33"/>
                <a:gd name="T28" fmla="*/ 116 w 126"/>
                <a:gd name="T29" fmla="*/ 2 h 33"/>
                <a:gd name="T30" fmla="*/ 120 w 126"/>
                <a:gd name="T31" fmla="*/ 5 h 33"/>
                <a:gd name="T32" fmla="*/ 125 w 126"/>
                <a:gd name="T33" fmla="*/ 10 h 33"/>
                <a:gd name="T34" fmla="*/ 126 w 126"/>
                <a:gd name="T35" fmla="*/ 17 h 33"/>
                <a:gd name="T36" fmla="*/ 126 w 126"/>
                <a:gd name="T37" fmla="*/ 17 h 33"/>
                <a:gd name="T38" fmla="*/ 125 w 126"/>
                <a:gd name="T39" fmla="*/ 23 h 33"/>
                <a:gd name="T40" fmla="*/ 120 w 126"/>
                <a:gd name="T41" fmla="*/ 29 h 33"/>
                <a:gd name="T42" fmla="*/ 116 w 126"/>
                <a:gd name="T43" fmla="*/ 33 h 33"/>
                <a:gd name="T44" fmla="*/ 109 w 126"/>
                <a:gd name="T45" fmla="*/ 33 h 33"/>
                <a:gd name="T46" fmla="*/ 109 w 126"/>
                <a:gd name="T4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6" h="33">
                  <a:moveTo>
                    <a:pt x="109" y="33"/>
                  </a:moveTo>
                  <a:lnTo>
                    <a:pt x="16" y="33"/>
                  </a:lnTo>
                  <a:lnTo>
                    <a:pt x="16" y="33"/>
                  </a:lnTo>
                  <a:lnTo>
                    <a:pt x="10" y="33"/>
                  </a:lnTo>
                  <a:lnTo>
                    <a:pt x="4" y="29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16" y="2"/>
                  </a:lnTo>
                  <a:lnTo>
                    <a:pt x="120" y="5"/>
                  </a:lnTo>
                  <a:lnTo>
                    <a:pt x="125" y="10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5" y="23"/>
                  </a:lnTo>
                  <a:lnTo>
                    <a:pt x="120" y="29"/>
                  </a:lnTo>
                  <a:lnTo>
                    <a:pt x="116" y="33"/>
                  </a:lnTo>
                  <a:lnTo>
                    <a:pt x="109" y="33"/>
                  </a:lnTo>
                  <a:lnTo>
                    <a:pt x="109" y="33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27"/>
            <p:cNvSpPr>
              <a:spLocks/>
            </p:cNvSpPr>
            <p:nvPr/>
          </p:nvSpPr>
          <p:spPr bwMode="auto">
            <a:xfrm>
              <a:off x="8224838" y="733425"/>
              <a:ext cx="100013" cy="25400"/>
            </a:xfrm>
            <a:custGeom>
              <a:avLst/>
              <a:gdLst>
                <a:gd name="T0" fmla="*/ 109 w 126"/>
                <a:gd name="T1" fmla="*/ 33 h 33"/>
                <a:gd name="T2" fmla="*/ 16 w 126"/>
                <a:gd name="T3" fmla="*/ 33 h 33"/>
                <a:gd name="T4" fmla="*/ 16 w 126"/>
                <a:gd name="T5" fmla="*/ 33 h 33"/>
                <a:gd name="T6" fmla="*/ 10 w 126"/>
                <a:gd name="T7" fmla="*/ 33 h 33"/>
                <a:gd name="T8" fmla="*/ 4 w 126"/>
                <a:gd name="T9" fmla="*/ 29 h 33"/>
                <a:gd name="T10" fmla="*/ 1 w 126"/>
                <a:gd name="T11" fmla="*/ 23 h 33"/>
                <a:gd name="T12" fmla="*/ 0 w 126"/>
                <a:gd name="T13" fmla="*/ 17 h 33"/>
                <a:gd name="T14" fmla="*/ 0 w 126"/>
                <a:gd name="T15" fmla="*/ 17 h 33"/>
                <a:gd name="T16" fmla="*/ 1 w 126"/>
                <a:gd name="T17" fmla="*/ 10 h 33"/>
                <a:gd name="T18" fmla="*/ 4 w 126"/>
                <a:gd name="T19" fmla="*/ 5 h 33"/>
                <a:gd name="T20" fmla="*/ 10 w 126"/>
                <a:gd name="T21" fmla="*/ 2 h 33"/>
                <a:gd name="T22" fmla="*/ 16 w 126"/>
                <a:gd name="T23" fmla="*/ 0 h 33"/>
                <a:gd name="T24" fmla="*/ 109 w 126"/>
                <a:gd name="T25" fmla="*/ 0 h 33"/>
                <a:gd name="T26" fmla="*/ 109 w 126"/>
                <a:gd name="T27" fmla="*/ 0 h 33"/>
                <a:gd name="T28" fmla="*/ 116 w 126"/>
                <a:gd name="T29" fmla="*/ 2 h 33"/>
                <a:gd name="T30" fmla="*/ 122 w 126"/>
                <a:gd name="T31" fmla="*/ 5 h 33"/>
                <a:gd name="T32" fmla="*/ 125 w 126"/>
                <a:gd name="T33" fmla="*/ 10 h 33"/>
                <a:gd name="T34" fmla="*/ 126 w 126"/>
                <a:gd name="T35" fmla="*/ 17 h 33"/>
                <a:gd name="T36" fmla="*/ 126 w 126"/>
                <a:gd name="T37" fmla="*/ 17 h 33"/>
                <a:gd name="T38" fmla="*/ 125 w 126"/>
                <a:gd name="T39" fmla="*/ 23 h 33"/>
                <a:gd name="T40" fmla="*/ 122 w 126"/>
                <a:gd name="T41" fmla="*/ 29 h 33"/>
                <a:gd name="T42" fmla="*/ 116 w 126"/>
                <a:gd name="T43" fmla="*/ 33 h 33"/>
                <a:gd name="T44" fmla="*/ 109 w 126"/>
                <a:gd name="T45" fmla="*/ 33 h 33"/>
                <a:gd name="T46" fmla="*/ 109 w 126"/>
                <a:gd name="T4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6" h="33">
                  <a:moveTo>
                    <a:pt x="109" y="33"/>
                  </a:moveTo>
                  <a:lnTo>
                    <a:pt x="16" y="33"/>
                  </a:lnTo>
                  <a:lnTo>
                    <a:pt x="16" y="33"/>
                  </a:lnTo>
                  <a:lnTo>
                    <a:pt x="10" y="33"/>
                  </a:lnTo>
                  <a:lnTo>
                    <a:pt x="4" y="29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16" y="2"/>
                  </a:lnTo>
                  <a:lnTo>
                    <a:pt x="122" y="5"/>
                  </a:lnTo>
                  <a:lnTo>
                    <a:pt x="125" y="10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5" y="23"/>
                  </a:lnTo>
                  <a:lnTo>
                    <a:pt x="122" y="29"/>
                  </a:lnTo>
                  <a:lnTo>
                    <a:pt x="116" y="33"/>
                  </a:lnTo>
                  <a:lnTo>
                    <a:pt x="109" y="33"/>
                  </a:lnTo>
                  <a:lnTo>
                    <a:pt x="109" y="33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28"/>
            <p:cNvSpPr>
              <a:spLocks/>
            </p:cNvSpPr>
            <p:nvPr/>
          </p:nvSpPr>
          <p:spPr bwMode="auto">
            <a:xfrm>
              <a:off x="8015288" y="428625"/>
              <a:ext cx="26988" cy="130175"/>
            </a:xfrm>
            <a:custGeom>
              <a:avLst/>
              <a:gdLst>
                <a:gd name="T0" fmla="*/ 17 w 34"/>
                <a:gd name="T1" fmla="*/ 164 h 164"/>
                <a:gd name="T2" fmla="*/ 17 w 34"/>
                <a:gd name="T3" fmla="*/ 164 h 164"/>
                <a:gd name="T4" fmla="*/ 10 w 34"/>
                <a:gd name="T5" fmla="*/ 163 h 164"/>
                <a:gd name="T6" fmla="*/ 4 w 34"/>
                <a:gd name="T7" fmla="*/ 158 h 164"/>
                <a:gd name="T8" fmla="*/ 1 w 34"/>
                <a:gd name="T9" fmla="*/ 154 h 164"/>
                <a:gd name="T10" fmla="*/ 0 w 34"/>
                <a:gd name="T11" fmla="*/ 147 h 164"/>
                <a:gd name="T12" fmla="*/ 0 w 34"/>
                <a:gd name="T13" fmla="*/ 17 h 164"/>
                <a:gd name="T14" fmla="*/ 0 w 34"/>
                <a:gd name="T15" fmla="*/ 17 h 164"/>
                <a:gd name="T16" fmla="*/ 1 w 34"/>
                <a:gd name="T17" fmla="*/ 10 h 164"/>
                <a:gd name="T18" fmla="*/ 4 w 34"/>
                <a:gd name="T19" fmla="*/ 4 h 164"/>
                <a:gd name="T20" fmla="*/ 10 w 34"/>
                <a:gd name="T21" fmla="*/ 1 h 164"/>
                <a:gd name="T22" fmla="*/ 17 w 34"/>
                <a:gd name="T23" fmla="*/ 0 h 164"/>
                <a:gd name="T24" fmla="*/ 17 w 34"/>
                <a:gd name="T25" fmla="*/ 0 h 164"/>
                <a:gd name="T26" fmla="*/ 23 w 34"/>
                <a:gd name="T27" fmla="*/ 1 h 164"/>
                <a:gd name="T28" fmla="*/ 28 w 34"/>
                <a:gd name="T29" fmla="*/ 4 h 164"/>
                <a:gd name="T30" fmla="*/ 33 w 34"/>
                <a:gd name="T31" fmla="*/ 10 h 164"/>
                <a:gd name="T32" fmla="*/ 34 w 34"/>
                <a:gd name="T33" fmla="*/ 17 h 164"/>
                <a:gd name="T34" fmla="*/ 34 w 34"/>
                <a:gd name="T35" fmla="*/ 147 h 164"/>
                <a:gd name="T36" fmla="*/ 34 w 34"/>
                <a:gd name="T37" fmla="*/ 147 h 164"/>
                <a:gd name="T38" fmla="*/ 33 w 34"/>
                <a:gd name="T39" fmla="*/ 154 h 164"/>
                <a:gd name="T40" fmla="*/ 28 w 34"/>
                <a:gd name="T41" fmla="*/ 158 h 164"/>
                <a:gd name="T42" fmla="*/ 23 w 34"/>
                <a:gd name="T43" fmla="*/ 163 h 164"/>
                <a:gd name="T44" fmla="*/ 17 w 34"/>
                <a:gd name="T45" fmla="*/ 164 h 164"/>
                <a:gd name="T46" fmla="*/ 17 w 34"/>
                <a:gd name="T47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164">
                  <a:moveTo>
                    <a:pt x="17" y="164"/>
                  </a:moveTo>
                  <a:lnTo>
                    <a:pt x="17" y="164"/>
                  </a:lnTo>
                  <a:lnTo>
                    <a:pt x="10" y="163"/>
                  </a:lnTo>
                  <a:lnTo>
                    <a:pt x="4" y="158"/>
                  </a:lnTo>
                  <a:lnTo>
                    <a:pt x="1" y="154"/>
                  </a:lnTo>
                  <a:lnTo>
                    <a:pt x="0" y="14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28" y="4"/>
                  </a:lnTo>
                  <a:lnTo>
                    <a:pt x="33" y="10"/>
                  </a:lnTo>
                  <a:lnTo>
                    <a:pt x="34" y="17"/>
                  </a:lnTo>
                  <a:lnTo>
                    <a:pt x="34" y="147"/>
                  </a:lnTo>
                  <a:lnTo>
                    <a:pt x="34" y="147"/>
                  </a:lnTo>
                  <a:lnTo>
                    <a:pt x="33" y="154"/>
                  </a:lnTo>
                  <a:lnTo>
                    <a:pt x="28" y="158"/>
                  </a:lnTo>
                  <a:lnTo>
                    <a:pt x="23" y="163"/>
                  </a:lnTo>
                  <a:lnTo>
                    <a:pt x="17" y="164"/>
                  </a:lnTo>
                  <a:lnTo>
                    <a:pt x="17" y="164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29"/>
            <p:cNvSpPr>
              <a:spLocks/>
            </p:cNvSpPr>
            <p:nvPr/>
          </p:nvSpPr>
          <p:spPr bwMode="auto">
            <a:xfrm>
              <a:off x="7799388" y="536575"/>
              <a:ext cx="90488" cy="85725"/>
            </a:xfrm>
            <a:custGeom>
              <a:avLst/>
              <a:gdLst>
                <a:gd name="T0" fmla="*/ 98 w 115"/>
                <a:gd name="T1" fmla="*/ 107 h 107"/>
                <a:gd name="T2" fmla="*/ 98 w 115"/>
                <a:gd name="T3" fmla="*/ 107 h 107"/>
                <a:gd name="T4" fmla="*/ 92 w 115"/>
                <a:gd name="T5" fmla="*/ 106 h 107"/>
                <a:gd name="T6" fmla="*/ 86 w 115"/>
                <a:gd name="T7" fmla="*/ 103 h 107"/>
                <a:gd name="T8" fmla="*/ 6 w 115"/>
                <a:gd name="T9" fmla="*/ 30 h 107"/>
                <a:gd name="T10" fmla="*/ 6 w 115"/>
                <a:gd name="T11" fmla="*/ 30 h 107"/>
                <a:gd name="T12" fmla="*/ 3 w 115"/>
                <a:gd name="T13" fmla="*/ 24 h 107"/>
                <a:gd name="T14" fmla="*/ 0 w 115"/>
                <a:gd name="T15" fmla="*/ 17 h 107"/>
                <a:gd name="T16" fmla="*/ 1 w 115"/>
                <a:gd name="T17" fmla="*/ 11 h 107"/>
                <a:gd name="T18" fmla="*/ 6 w 115"/>
                <a:gd name="T19" fmla="*/ 5 h 107"/>
                <a:gd name="T20" fmla="*/ 6 w 115"/>
                <a:gd name="T21" fmla="*/ 5 h 107"/>
                <a:gd name="T22" fmla="*/ 10 w 115"/>
                <a:gd name="T23" fmla="*/ 1 h 107"/>
                <a:gd name="T24" fmla="*/ 17 w 115"/>
                <a:gd name="T25" fmla="*/ 0 h 107"/>
                <a:gd name="T26" fmla="*/ 23 w 115"/>
                <a:gd name="T27" fmla="*/ 1 h 107"/>
                <a:gd name="T28" fmla="*/ 28 w 115"/>
                <a:gd name="T29" fmla="*/ 4 h 107"/>
                <a:gd name="T30" fmla="*/ 109 w 115"/>
                <a:gd name="T31" fmla="*/ 78 h 107"/>
                <a:gd name="T32" fmla="*/ 109 w 115"/>
                <a:gd name="T33" fmla="*/ 78 h 107"/>
                <a:gd name="T34" fmla="*/ 113 w 115"/>
                <a:gd name="T35" fmla="*/ 83 h 107"/>
                <a:gd name="T36" fmla="*/ 115 w 115"/>
                <a:gd name="T37" fmla="*/ 90 h 107"/>
                <a:gd name="T38" fmla="*/ 113 w 115"/>
                <a:gd name="T39" fmla="*/ 96 h 107"/>
                <a:gd name="T40" fmla="*/ 111 w 115"/>
                <a:gd name="T41" fmla="*/ 102 h 107"/>
                <a:gd name="T42" fmla="*/ 111 w 115"/>
                <a:gd name="T43" fmla="*/ 102 h 107"/>
                <a:gd name="T44" fmla="*/ 105 w 115"/>
                <a:gd name="T45" fmla="*/ 106 h 107"/>
                <a:gd name="T46" fmla="*/ 98 w 115"/>
                <a:gd name="T47" fmla="*/ 107 h 107"/>
                <a:gd name="T48" fmla="*/ 98 w 115"/>
                <a:gd name="T49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5" h="107">
                  <a:moveTo>
                    <a:pt x="98" y="107"/>
                  </a:moveTo>
                  <a:lnTo>
                    <a:pt x="98" y="107"/>
                  </a:lnTo>
                  <a:lnTo>
                    <a:pt x="92" y="106"/>
                  </a:lnTo>
                  <a:lnTo>
                    <a:pt x="86" y="103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3" y="24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6" y="5"/>
                  </a:lnTo>
                  <a:lnTo>
                    <a:pt x="6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28" y="4"/>
                  </a:lnTo>
                  <a:lnTo>
                    <a:pt x="109" y="78"/>
                  </a:lnTo>
                  <a:lnTo>
                    <a:pt x="109" y="78"/>
                  </a:lnTo>
                  <a:lnTo>
                    <a:pt x="113" y="83"/>
                  </a:lnTo>
                  <a:lnTo>
                    <a:pt x="115" y="90"/>
                  </a:lnTo>
                  <a:lnTo>
                    <a:pt x="113" y="96"/>
                  </a:lnTo>
                  <a:lnTo>
                    <a:pt x="111" y="102"/>
                  </a:lnTo>
                  <a:lnTo>
                    <a:pt x="111" y="102"/>
                  </a:lnTo>
                  <a:lnTo>
                    <a:pt x="105" y="106"/>
                  </a:lnTo>
                  <a:lnTo>
                    <a:pt x="98" y="107"/>
                  </a:lnTo>
                  <a:lnTo>
                    <a:pt x="98" y="107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30"/>
            <p:cNvSpPr>
              <a:spLocks/>
            </p:cNvSpPr>
            <p:nvPr/>
          </p:nvSpPr>
          <p:spPr bwMode="auto">
            <a:xfrm>
              <a:off x="8162925" y="541338"/>
              <a:ext cx="90488" cy="85725"/>
            </a:xfrm>
            <a:custGeom>
              <a:avLst/>
              <a:gdLst>
                <a:gd name="T0" fmla="*/ 17 w 113"/>
                <a:gd name="T1" fmla="*/ 107 h 107"/>
                <a:gd name="T2" fmla="*/ 17 w 113"/>
                <a:gd name="T3" fmla="*/ 107 h 107"/>
                <a:gd name="T4" fmla="*/ 10 w 113"/>
                <a:gd name="T5" fmla="*/ 106 h 107"/>
                <a:gd name="T6" fmla="*/ 4 w 113"/>
                <a:gd name="T7" fmla="*/ 102 h 107"/>
                <a:gd name="T8" fmla="*/ 4 w 113"/>
                <a:gd name="T9" fmla="*/ 102 h 107"/>
                <a:gd name="T10" fmla="*/ 1 w 113"/>
                <a:gd name="T11" fmla="*/ 96 h 107"/>
                <a:gd name="T12" fmla="*/ 0 w 113"/>
                <a:gd name="T13" fmla="*/ 89 h 107"/>
                <a:gd name="T14" fmla="*/ 1 w 113"/>
                <a:gd name="T15" fmla="*/ 83 h 107"/>
                <a:gd name="T16" fmla="*/ 6 w 113"/>
                <a:gd name="T17" fmla="*/ 78 h 107"/>
                <a:gd name="T18" fmla="*/ 86 w 113"/>
                <a:gd name="T19" fmla="*/ 4 h 107"/>
                <a:gd name="T20" fmla="*/ 86 w 113"/>
                <a:gd name="T21" fmla="*/ 4 h 107"/>
                <a:gd name="T22" fmla="*/ 92 w 113"/>
                <a:gd name="T23" fmla="*/ 1 h 107"/>
                <a:gd name="T24" fmla="*/ 98 w 113"/>
                <a:gd name="T25" fmla="*/ 0 h 107"/>
                <a:gd name="T26" fmla="*/ 105 w 113"/>
                <a:gd name="T27" fmla="*/ 1 h 107"/>
                <a:gd name="T28" fmla="*/ 109 w 113"/>
                <a:gd name="T29" fmla="*/ 6 h 107"/>
                <a:gd name="T30" fmla="*/ 109 w 113"/>
                <a:gd name="T31" fmla="*/ 6 h 107"/>
                <a:gd name="T32" fmla="*/ 113 w 113"/>
                <a:gd name="T33" fmla="*/ 11 h 107"/>
                <a:gd name="T34" fmla="*/ 113 w 113"/>
                <a:gd name="T35" fmla="*/ 17 h 107"/>
                <a:gd name="T36" fmla="*/ 112 w 113"/>
                <a:gd name="T37" fmla="*/ 24 h 107"/>
                <a:gd name="T38" fmla="*/ 109 w 113"/>
                <a:gd name="T39" fmla="*/ 28 h 107"/>
                <a:gd name="T40" fmla="*/ 28 w 113"/>
                <a:gd name="T41" fmla="*/ 103 h 107"/>
                <a:gd name="T42" fmla="*/ 28 w 113"/>
                <a:gd name="T43" fmla="*/ 103 h 107"/>
                <a:gd name="T44" fmla="*/ 23 w 113"/>
                <a:gd name="T45" fmla="*/ 106 h 107"/>
                <a:gd name="T46" fmla="*/ 17 w 113"/>
                <a:gd name="T47" fmla="*/ 107 h 107"/>
                <a:gd name="T48" fmla="*/ 17 w 113"/>
                <a:gd name="T49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3" h="107">
                  <a:moveTo>
                    <a:pt x="17" y="107"/>
                  </a:moveTo>
                  <a:lnTo>
                    <a:pt x="17" y="107"/>
                  </a:lnTo>
                  <a:lnTo>
                    <a:pt x="10" y="106"/>
                  </a:lnTo>
                  <a:lnTo>
                    <a:pt x="4" y="102"/>
                  </a:lnTo>
                  <a:lnTo>
                    <a:pt x="4" y="102"/>
                  </a:lnTo>
                  <a:lnTo>
                    <a:pt x="1" y="96"/>
                  </a:lnTo>
                  <a:lnTo>
                    <a:pt x="0" y="89"/>
                  </a:lnTo>
                  <a:lnTo>
                    <a:pt x="1" y="83"/>
                  </a:lnTo>
                  <a:lnTo>
                    <a:pt x="6" y="78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92" y="1"/>
                  </a:lnTo>
                  <a:lnTo>
                    <a:pt x="98" y="0"/>
                  </a:lnTo>
                  <a:lnTo>
                    <a:pt x="105" y="1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3" y="11"/>
                  </a:lnTo>
                  <a:lnTo>
                    <a:pt x="113" y="17"/>
                  </a:lnTo>
                  <a:lnTo>
                    <a:pt x="112" y="24"/>
                  </a:lnTo>
                  <a:lnTo>
                    <a:pt x="109" y="28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3" y="106"/>
                  </a:lnTo>
                  <a:lnTo>
                    <a:pt x="17" y="107"/>
                  </a:lnTo>
                  <a:lnTo>
                    <a:pt x="17" y="107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8" name="组合 227"/>
          <p:cNvGrpSpPr/>
          <p:nvPr/>
        </p:nvGrpSpPr>
        <p:grpSpPr>
          <a:xfrm>
            <a:off x="4787278" y="430962"/>
            <a:ext cx="1017071" cy="1306166"/>
            <a:chOff x="514350" y="2803525"/>
            <a:chExt cx="1541463" cy="1979613"/>
          </a:xfrm>
        </p:grpSpPr>
        <p:sp>
          <p:nvSpPr>
            <p:cNvPr id="229" name="Freeform 147"/>
            <p:cNvSpPr>
              <a:spLocks/>
            </p:cNvSpPr>
            <p:nvPr/>
          </p:nvSpPr>
          <p:spPr bwMode="auto">
            <a:xfrm>
              <a:off x="1182688" y="3803650"/>
              <a:ext cx="141288" cy="528638"/>
            </a:xfrm>
            <a:custGeom>
              <a:avLst/>
              <a:gdLst>
                <a:gd name="T0" fmla="*/ 66 w 179"/>
                <a:gd name="T1" fmla="*/ 610 h 667"/>
                <a:gd name="T2" fmla="*/ 66 w 179"/>
                <a:gd name="T3" fmla="*/ 610 h 667"/>
                <a:gd name="T4" fmla="*/ 67 w 179"/>
                <a:gd name="T5" fmla="*/ 621 h 667"/>
                <a:gd name="T6" fmla="*/ 71 w 179"/>
                <a:gd name="T7" fmla="*/ 632 h 667"/>
                <a:gd name="T8" fmla="*/ 75 w 179"/>
                <a:gd name="T9" fmla="*/ 642 h 667"/>
                <a:gd name="T10" fmla="*/ 82 w 179"/>
                <a:gd name="T11" fmla="*/ 650 h 667"/>
                <a:gd name="T12" fmla="*/ 90 w 179"/>
                <a:gd name="T13" fmla="*/ 657 h 667"/>
                <a:gd name="T14" fmla="*/ 100 w 179"/>
                <a:gd name="T15" fmla="*/ 663 h 667"/>
                <a:gd name="T16" fmla="*/ 111 w 179"/>
                <a:gd name="T17" fmla="*/ 666 h 667"/>
                <a:gd name="T18" fmla="*/ 122 w 179"/>
                <a:gd name="T19" fmla="*/ 667 h 667"/>
                <a:gd name="T20" fmla="*/ 122 w 179"/>
                <a:gd name="T21" fmla="*/ 667 h 667"/>
                <a:gd name="T22" fmla="*/ 122 w 179"/>
                <a:gd name="T23" fmla="*/ 667 h 667"/>
                <a:gd name="T24" fmla="*/ 135 w 179"/>
                <a:gd name="T25" fmla="*/ 666 h 667"/>
                <a:gd name="T26" fmla="*/ 145 w 179"/>
                <a:gd name="T27" fmla="*/ 663 h 667"/>
                <a:gd name="T28" fmla="*/ 154 w 179"/>
                <a:gd name="T29" fmla="*/ 657 h 667"/>
                <a:gd name="T30" fmla="*/ 163 w 179"/>
                <a:gd name="T31" fmla="*/ 650 h 667"/>
                <a:gd name="T32" fmla="*/ 170 w 179"/>
                <a:gd name="T33" fmla="*/ 642 h 667"/>
                <a:gd name="T34" fmla="*/ 175 w 179"/>
                <a:gd name="T35" fmla="*/ 632 h 667"/>
                <a:gd name="T36" fmla="*/ 178 w 179"/>
                <a:gd name="T37" fmla="*/ 621 h 667"/>
                <a:gd name="T38" fmla="*/ 179 w 179"/>
                <a:gd name="T39" fmla="*/ 610 h 667"/>
                <a:gd name="T40" fmla="*/ 114 w 179"/>
                <a:gd name="T41" fmla="*/ 57 h 667"/>
                <a:gd name="T42" fmla="*/ 114 w 179"/>
                <a:gd name="T43" fmla="*/ 57 h 667"/>
                <a:gd name="T44" fmla="*/ 113 w 179"/>
                <a:gd name="T45" fmla="*/ 46 h 667"/>
                <a:gd name="T46" fmla="*/ 110 w 179"/>
                <a:gd name="T47" fmla="*/ 35 h 667"/>
                <a:gd name="T48" fmla="*/ 104 w 179"/>
                <a:gd name="T49" fmla="*/ 25 h 667"/>
                <a:gd name="T50" fmla="*/ 97 w 179"/>
                <a:gd name="T51" fmla="*/ 17 h 667"/>
                <a:gd name="T52" fmla="*/ 89 w 179"/>
                <a:gd name="T53" fmla="*/ 10 h 667"/>
                <a:gd name="T54" fmla="*/ 79 w 179"/>
                <a:gd name="T55" fmla="*/ 5 h 667"/>
                <a:gd name="T56" fmla="*/ 68 w 179"/>
                <a:gd name="T57" fmla="*/ 2 h 667"/>
                <a:gd name="T58" fmla="*/ 57 w 179"/>
                <a:gd name="T59" fmla="*/ 0 h 667"/>
                <a:gd name="T60" fmla="*/ 57 w 179"/>
                <a:gd name="T61" fmla="*/ 0 h 667"/>
                <a:gd name="T62" fmla="*/ 57 w 179"/>
                <a:gd name="T63" fmla="*/ 0 h 667"/>
                <a:gd name="T64" fmla="*/ 46 w 179"/>
                <a:gd name="T65" fmla="*/ 2 h 667"/>
                <a:gd name="T66" fmla="*/ 35 w 179"/>
                <a:gd name="T67" fmla="*/ 5 h 667"/>
                <a:gd name="T68" fmla="*/ 25 w 179"/>
                <a:gd name="T69" fmla="*/ 10 h 667"/>
                <a:gd name="T70" fmla="*/ 17 w 179"/>
                <a:gd name="T71" fmla="*/ 17 h 667"/>
                <a:gd name="T72" fmla="*/ 10 w 179"/>
                <a:gd name="T73" fmla="*/ 25 h 667"/>
                <a:gd name="T74" fmla="*/ 5 w 179"/>
                <a:gd name="T75" fmla="*/ 35 h 667"/>
                <a:gd name="T76" fmla="*/ 2 w 179"/>
                <a:gd name="T77" fmla="*/ 46 h 667"/>
                <a:gd name="T78" fmla="*/ 0 w 179"/>
                <a:gd name="T79" fmla="*/ 57 h 667"/>
                <a:gd name="T80" fmla="*/ 66 w 179"/>
                <a:gd name="T81" fmla="*/ 61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9" h="667">
                  <a:moveTo>
                    <a:pt x="66" y="610"/>
                  </a:moveTo>
                  <a:lnTo>
                    <a:pt x="66" y="610"/>
                  </a:lnTo>
                  <a:lnTo>
                    <a:pt x="67" y="621"/>
                  </a:lnTo>
                  <a:lnTo>
                    <a:pt x="71" y="632"/>
                  </a:lnTo>
                  <a:lnTo>
                    <a:pt x="75" y="642"/>
                  </a:lnTo>
                  <a:lnTo>
                    <a:pt x="82" y="650"/>
                  </a:lnTo>
                  <a:lnTo>
                    <a:pt x="90" y="657"/>
                  </a:lnTo>
                  <a:lnTo>
                    <a:pt x="100" y="663"/>
                  </a:lnTo>
                  <a:lnTo>
                    <a:pt x="111" y="666"/>
                  </a:lnTo>
                  <a:lnTo>
                    <a:pt x="122" y="667"/>
                  </a:lnTo>
                  <a:lnTo>
                    <a:pt x="122" y="667"/>
                  </a:lnTo>
                  <a:lnTo>
                    <a:pt x="122" y="667"/>
                  </a:lnTo>
                  <a:lnTo>
                    <a:pt x="135" y="666"/>
                  </a:lnTo>
                  <a:lnTo>
                    <a:pt x="145" y="663"/>
                  </a:lnTo>
                  <a:lnTo>
                    <a:pt x="154" y="657"/>
                  </a:lnTo>
                  <a:lnTo>
                    <a:pt x="163" y="650"/>
                  </a:lnTo>
                  <a:lnTo>
                    <a:pt x="170" y="642"/>
                  </a:lnTo>
                  <a:lnTo>
                    <a:pt x="175" y="632"/>
                  </a:lnTo>
                  <a:lnTo>
                    <a:pt x="178" y="621"/>
                  </a:lnTo>
                  <a:lnTo>
                    <a:pt x="179" y="610"/>
                  </a:lnTo>
                  <a:lnTo>
                    <a:pt x="114" y="57"/>
                  </a:lnTo>
                  <a:lnTo>
                    <a:pt x="114" y="57"/>
                  </a:lnTo>
                  <a:lnTo>
                    <a:pt x="113" y="46"/>
                  </a:lnTo>
                  <a:lnTo>
                    <a:pt x="110" y="35"/>
                  </a:lnTo>
                  <a:lnTo>
                    <a:pt x="104" y="25"/>
                  </a:lnTo>
                  <a:lnTo>
                    <a:pt x="97" y="17"/>
                  </a:lnTo>
                  <a:lnTo>
                    <a:pt x="89" y="10"/>
                  </a:lnTo>
                  <a:lnTo>
                    <a:pt x="79" y="5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5" y="5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5" y="35"/>
                  </a:lnTo>
                  <a:lnTo>
                    <a:pt x="2" y="46"/>
                  </a:lnTo>
                  <a:lnTo>
                    <a:pt x="0" y="57"/>
                  </a:lnTo>
                  <a:lnTo>
                    <a:pt x="66" y="610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48"/>
            <p:cNvSpPr>
              <a:spLocks/>
            </p:cNvSpPr>
            <p:nvPr/>
          </p:nvSpPr>
          <p:spPr bwMode="auto">
            <a:xfrm>
              <a:off x="706438" y="3800475"/>
              <a:ext cx="233363" cy="212725"/>
            </a:xfrm>
            <a:custGeom>
              <a:avLst/>
              <a:gdLst>
                <a:gd name="T0" fmla="*/ 15 w 292"/>
                <a:gd name="T1" fmla="*/ 175 h 269"/>
                <a:gd name="T2" fmla="*/ 15 w 292"/>
                <a:gd name="T3" fmla="*/ 175 h 269"/>
                <a:gd name="T4" fmla="*/ 8 w 292"/>
                <a:gd name="T5" fmla="*/ 183 h 269"/>
                <a:gd name="T6" fmla="*/ 2 w 292"/>
                <a:gd name="T7" fmla="*/ 194 h 269"/>
                <a:gd name="T8" fmla="*/ 0 w 292"/>
                <a:gd name="T9" fmla="*/ 204 h 269"/>
                <a:gd name="T10" fmla="*/ 0 w 292"/>
                <a:gd name="T11" fmla="*/ 215 h 269"/>
                <a:gd name="T12" fmla="*/ 1 w 292"/>
                <a:gd name="T13" fmla="*/ 226 h 269"/>
                <a:gd name="T14" fmla="*/ 5 w 292"/>
                <a:gd name="T15" fmla="*/ 237 h 269"/>
                <a:gd name="T16" fmla="*/ 11 w 292"/>
                <a:gd name="T17" fmla="*/ 247 h 269"/>
                <a:gd name="T18" fmla="*/ 18 w 292"/>
                <a:gd name="T19" fmla="*/ 255 h 269"/>
                <a:gd name="T20" fmla="*/ 18 w 292"/>
                <a:gd name="T21" fmla="*/ 255 h 269"/>
                <a:gd name="T22" fmla="*/ 18 w 292"/>
                <a:gd name="T23" fmla="*/ 255 h 269"/>
                <a:gd name="T24" fmla="*/ 27 w 292"/>
                <a:gd name="T25" fmla="*/ 262 h 269"/>
                <a:gd name="T26" fmla="*/ 37 w 292"/>
                <a:gd name="T27" fmla="*/ 266 h 269"/>
                <a:gd name="T28" fmla="*/ 48 w 292"/>
                <a:gd name="T29" fmla="*/ 269 h 269"/>
                <a:gd name="T30" fmla="*/ 59 w 292"/>
                <a:gd name="T31" fmla="*/ 269 h 269"/>
                <a:gd name="T32" fmla="*/ 70 w 292"/>
                <a:gd name="T33" fmla="*/ 268 h 269"/>
                <a:gd name="T34" fmla="*/ 80 w 292"/>
                <a:gd name="T35" fmla="*/ 265 h 269"/>
                <a:gd name="T36" fmla="*/ 90 w 292"/>
                <a:gd name="T37" fmla="*/ 258 h 269"/>
                <a:gd name="T38" fmla="*/ 99 w 292"/>
                <a:gd name="T39" fmla="*/ 251 h 269"/>
                <a:gd name="T40" fmla="*/ 277 w 292"/>
                <a:gd name="T41" fmla="*/ 96 h 269"/>
                <a:gd name="T42" fmla="*/ 277 w 292"/>
                <a:gd name="T43" fmla="*/ 96 h 269"/>
                <a:gd name="T44" fmla="*/ 284 w 292"/>
                <a:gd name="T45" fmla="*/ 86 h 269"/>
                <a:gd name="T46" fmla="*/ 289 w 292"/>
                <a:gd name="T47" fmla="*/ 77 h 269"/>
                <a:gd name="T48" fmla="*/ 291 w 292"/>
                <a:gd name="T49" fmla="*/ 65 h 269"/>
                <a:gd name="T50" fmla="*/ 292 w 292"/>
                <a:gd name="T51" fmla="*/ 54 h 269"/>
                <a:gd name="T52" fmla="*/ 291 w 292"/>
                <a:gd name="T53" fmla="*/ 43 h 269"/>
                <a:gd name="T54" fmla="*/ 287 w 292"/>
                <a:gd name="T55" fmla="*/ 34 h 269"/>
                <a:gd name="T56" fmla="*/ 281 w 292"/>
                <a:gd name="T57" fmla="*/ 24 h 269"/>
                <a:gd name="T58" fmla="*/ 273 w 292"/>
                <a:gd name="T59" fmla="*/ 16 h 269"/>
                <a:gd name="T60" fmla="*/ 273 w 292"/>
                <a:gd name="T61" fmla="*/ 16 h 269"/>
                <a:gd name="T62" fmla="*/ 273 w 292"/>
                <a:gd name="T63" fmla="*/ 16 h 269"/>
                <a:gd name="T64" fmla="*/ 264 w 292"/>
                <a:gd name="T65" fmla="*/ 9 h 269"/>
                <a:gd name="T66" fmla="*/ 253 w 292"/>
                <a:gd name="T67" fmla="*/ 3 h 269"/>
                <a:gd name="T68" fmla="*/ 244 w 292"/>
                <a:gd name="T69" fmla="*/ 0 h 269"/>
                <a:gd name="T70" fmla="*/ 232 w 292"/>
                <a:gd name="T71" fmla="*/ 0 h 269"/>
                <a:gd name="T72" fmla="*/ 221 w 292"/>
                <a:gd name="T73" fmla="*/ 2 h 269"/>
                <a:gd name="T74" fmla="*/ 212 w 292"/>
                <a:gd name="T75" fmla="*/ 6 h 269"/>
                <a:gd name="T76" fmla="*/ 202 w 292"/>
                <a:gd name="T77" fmla="*/ 11 h 269"/>
                <a:gd name="T78" fmla="*/ 192 w 292"/>
                <a:gd name="T79" fmla="*/ 18 h 269"/>
                <a:gd name="T80" fmla="*/ 15 w 292"/>
                <a:gd name="T81" fmla="*/ 17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2" h="269">
                  <a:moveTo>
                    <a:pt x="15" y="175"/>
                  </a:moveTo>
                  <a:lnTo>
                    <a:pt x="15" y="175"/>
                  </a:lnTo>
                  <a:lnTo>
                    <a:pt x="8" y="183"/>
                  </a:lnTo>
                  <a:lnTo>
                    <a:pt x="2" y="194"/>
                  </a:lnTo>
                  <a:lnTo>
                    <a:pt x="0" y="204"/>
                  </a:lnTo>
                  <a:lnTo>
                    <a:pt x="0" y="215"/>
                  </a:lnTo>
                  <a:lnTo>
                    <a:pt x="1" y="226"/>
                  </a:lnTo>
                  <a:lnTo>
                    <a:pt x="5" y="237"/>
                  </a:lnTo>
                  <a:lnTo>
                    <a:pt x="11" y="247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27" y="262"/>
                  </a:lnTo>
                  <a:lnTo>
                    <a:pt x="37" y="266"/>
                  </a:lnTo>
                  <a:lnTo>
                    <a:pt x="48" y="269"/>
                  </a:lnTo>
                  <a:lnTo>
                    <a:pt x="59" y="269"/>
                  </a:lnTo>
                  <a:lnTo>
                    <a:pt x="70" y="268"/>
                  </a:lnTo>
                  <a:lnTo>
                    <a:pt x="80" y="265"/>
                  </a:lnTo>
                  <a:lnTo>
                    <a:pt x="90" y="258"/>
                  </a:lnTo>
                  <a:lnTo>
                    <a:pt x="99" y="251"/>
                  </a:lnTo>
                  <a:lnTo>
                    <a:pt x="277" y="96"/>
                  </a:lnTo>
                  <a:lnTo>
                    <a:pt x="277" y="96"/>
                  </a:lnTo>
                  <a:lnTo>
                    <a:pt x="284" y="86"/>
                  </a:lnTo>
                  <a:lnTo>
                    <a:pt x="289" y="77"/>
                  </a:lnTo>
                  <a:lnTo>
                    <a:pt x="291" y="65"/>
                  </a:lnTo>
                  <a:lnTo>
                    <a:pt x="292" y="54"/>
                  </a:lnTo>
                  <a:lnTo>
                    <a:pt x="291" y="43"/>
                  </a:lnTo>
                  <a:lnTo>
                    <a:pt x="287" y="34"/>
                  </a:lnTo>
                  <a:lnTo>
                    <a:pt x="281" y="24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73" y="16"/>
                  </a:lnTo>
                  <a:lnTo>
                    <a:pt x="264" y="9"/>
                  </a:lnTo>
                  <a:lnTo>
                    <a:pt x="253" y="3"/>
                  </a:lnTo>
                  <a:lnTo>
                    <a:pt x="244" y="0"/>
                  </a:lnTo>
                  <a:lnTo>
                    <a:pt x="232" y="0"/>
                  </a:lnTo>
                  <a:lnTo>
                    <a:pt x="221" y="2"/>
                  </a:lnTo>
                  <a:lnTo>
                    <a:pt x="212" y="6"/>
                  </a:lnTo>
                  <a:lnTo>
                    <a:pt x="202" y="11"/>
                  </a:lnTo>
                  <a:lnTo>
                    <a:pt x="192" y="18"/>
                  </a:lnTo>
                  <a:lnTo>
                    <a:pt x="15" y="175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49"/>
            <p:cNvSpPr>
              <a:spLocks/>
            </p:cNvSpPr>
            <p:nvPr/>
          </p:nvSpPr>
          <p:spPr bwMode="auto">
            <a:xfrm>
              <a:off x="514350" y="3810000"/>
              <a:ext cx="279400" cy="203200"/>
            </a:xfrm>
            <a:custGeom>
              <a:avLst/>
              <a:gdLst>
                <a:gd name="T0" fmla="*/ 82 w 352"/>
                <a:gd name="T1" fmla="*/ 4 h 256"/>
                <a:gd name="T2" fmla="*/ 82 w 352"/>
                <a:gd name="T3" fmla="*/ 4 h 256"/>
                <a:gd name="T4" fmla="*/ 71 w 352"/>
                <a:gd name="T5" fmla="*/ 1 h 256"/>
                <a:gd name="T6" fmla="*/ 60 w 352"/>
                <a:gd name="T7" fmla="*/ 0 h 256"/>
                <a:gd name="T8" fmla="*/ 49 w 352"/>
                <a:gd name="T9" fmla="*/ 0 h 256"/>
                <a:gd name="T10" fmla="*/ 37 w 352"/>
                <a:gd name="T11" fmla="*/ 3 h 256"/>
                <a:gd name="T12" fmla="*/ 28 w 352"/>
                <a:gd name="T13" fmla="*/ 7 h 256"/>
                <a:gd name="T14" fmla="*/ 19 w 352"/>
                <a:gd name="T15" fmla="*/ 14 h 256"/>
                <a:gd name="T16" fmla="*/ 11 w 352"/>
                <a:gd name="T17" fmla="*/ 22 h 256"/>
                <a:gd name="T18" fmla="*/ 6 w 352"/>
                <a:gd name="T19" fmla="*/ 32 h 256"/>
                <a:gd name="T20" fmla="*/ 6 w 352"/>
                <a:gd name="T21" fmla="*/ 32 h 256"/>
                <a:gd name="T22" fmla="*/ 6 w 352"/>
                <a:gd name="T23" fmla="*/ 32 h 256"/>
                <a:gd name="T24" fmla="*/ 1 w 352"/>
                <a:gd name="T25" fmla="*/ 43 h 256"/>
                <a:gd name="T26" fmla="*/ 0 w 352"/>
                <a:gd name="T27" fmla="*/ 54 h 256"/>
                <a:gd name="T28" fmla="*/ 1 w 352"/>
                <a:gd name="T29" fmla="*/ 65 h 256"/>
                <a:gd name="T30" fmla="*/ 4 w 352"/>
                <a:gd name="T31" fmla="*/ 76 h 256"/>
                <a:gd name="T32" fmla="*/ 8 w 352"/>
                <a:gd name="T33" fmla="*/ 86 h 256"/>
                <a:gd name="T34" fmla="*/ 15 w 352"/>
                <a:gd name="T35" fmla="*/ 94 h 256"/>
                <a:gd name="T36" fmla="*/ 24 w 352"/>
                <a:gd name="T37" fmla="*/ 102 h 256"/>
                <a:gd name="T38" fmla="*/ 33 w 352"/>
                <a:gd name="T39" fmla="*/ 108 h 256"/>
                <a:gd name="T40" fmla="*/ 272 w 352"/>
                <a:gd name="T41" fmla="*/ 252 h 256"/>
                <a:gd name="T42" fmla="*/ 272 w 352"/>
                <a:gd name="T43" fmla="*/ 252 h 256"/>
                <a:gd name="T44" fmla="*/ 283 w 352"/>
                <a:gd name="T45" fmla="*/ 255 h 256"/>
                <a:gd name="T46" fmla="*/ 294 w 352"/>
                <a:gd name="T47" fmla="*/ 256 h 256"/>
                <a:gd name="T48" fmla="*/ 304 w 352"/>
                <a:gd name="T49" fmla="*/ 256 h 256"/>
                <a:gd name="T50" fmla="*/ 315 w 352"/>
                <a:gd name="T51" fmla="*/ 253 h 256"/>
                <a:gd name="T52" fmla="*/ 324 w 352"/>
                <a:gd name="T53" fmla="*/ 249 h 256"/>
                <a:gd name="T54" fmla="*/ 334 w 352"/>
                <a:gd name="T55" fmla="*/ 242 h 256"/>
                <a:gd name="T56" fmla="*/ 341 w 352"/>
                <a:gd name="T57" fmla="*/ 234 h 256"/>
                <a:gd name="T58" fmla="*/ 347 w 352"/>
                <a:gd name="T59" fmla="*/ 224 h 256"/>
                <a:gd name="T60" fmla="*/ 347 w 352"/>
                <a:gd name="T61" fmla="*/ 224 h 256"/>
                <a:gd name="T62" fmla="*/ 347 w 352"/>
                <a:gd name="T63" fmla="*/ 224 h 256"/>
                <a:gd name="T64" fmla="*/ 351 w 352"/>
                <a:gd name="T65" fmla="*/ 213 h 256"/>
                <a:gd name="T66" fmla="*/ 352 w 352"/>
                <a:gd name="T67" fmla="*/ 202 h 256"/>
                <a:gd name="T68" fmla="*/ 352 w 352"/>
                <a:gd name="T69" fmla="*/ 191 h 256"/>
                <a:gd name="T70" fmla="*/ 349 w 352"/>
                <a:gd name="T71" fmla="*/ 181 h 256"/>
                <a:gd name="T72" fmla="*/ 344 w 352"/>
                <a:gd name="T73" fmla="*/ 170 h 256"/>
                <a:gd name="T74" fmla="*/ 338 w 352"/>
                <a:gd name="T75" fmla="*/ 162 h 256"/>
                <a:gd name="T76" fmla="*/ 330 w 352"/>
                <a:gd name="T77" fmla="*/ 155 h 256"/>
                <a:gd name="T78" fmla="*/ 320 w 352"/>
                <a:gd name="T79" fmla="*/ 148 h 256"/>
                <a:gd name="T80" fmla="*/ 82 w 352"/>
                <a:gd name="T81" fmla="*/ 4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2" h="256">
                  <a:moveTo>
                    <a:pt x="82" y="4"/>
                  </a:moveTo>
                  <a:lnTo>
                    <a:pt x="82" y="4"/>
                  </a:lnTo>
                  <a:lnTo>
                    <a:pt x="71" y="1"/>
                  </a:lnTo>
                  <a:lnTo>
                    <a:pt x="60" y="0"/>
                  </a:lnTo>
                  <a:lnTo>
                    <a:pt x="49" y="0"/>
                  </a:lnTo>
                  <a:lnTo>
                    <a:pt x="37" y="3"/>
                  </a:lnTo>
                  <a:lnTo>
                    <a:pt x="28" y="7"/>
                  </a:lnTo>
                  <a:lnTo>
                    <a:pt x="19" y="14"/>
                  </a:lnTo>
                  <a:lnTo>
                    <a:pt x="11" y="2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1" y="43"/>
                  </a:lnTo>
                  <a:lnTo>
                    <a:pt x="0" y="54"/>
                  </a:lnTo>
                  <a:lnTo>
                    <a:pt x="1" y="65"/>
                  </a:lnTo>
                  <a:lnTo>
                    <a:pt x="4" y="76"/>
                  </a:lnTo>
                  <a:lnTo>
                    <a:pt x="8" y="86"/>
                  </a:lnTo>
                  <a:lnTo>
                    <a:pt x="15" y="94"/>
                  </a:lnTo>
                  <a:lnTo>
                    <a:pt x="24" y="102"/>
                  </a:lnTo>
                  <a:lnTo>
                    <a:pt x="33" y="108"/>
                  </a:lnTo>
                  <a:lnTo>
                    <a:pt x="272" y="252"/>
                  </a:lnTo>
                  <a:lnTo>
                    <a:pt x="272" y="252"/>
                  </a:lnTo>
                  <a:lnTo>
                    <a:pt x="283" y="255"/>
                  </a:lnTo>
                  <a:lnTo>
                    <a:pt x="294" y="256"/>
                  </a:lnTo>
                  <a:lnTo>
                    <a:pt x="304" y="256"/>
                  </a:lnTo>
                  <a:lnTo>
                    <a:pt x="315" y="253"/>
                  </a:lnTo>
                  <a:lnTo>
                    <a:pt x="324" y="249"/>
                  </a:lnTo>
                  <a:lnTo>
                    <a:pt x="334" y="242"/>
                  </a:lnTo>
                  <a:lnTo>
                    <a:pt x="341" y="234"/>
                  </a:lnTo>
                  <a:lnTo>
                    <a:pt x="347" y="224"/>
                  </a:lnTo>
                  <a:lnTo>
                    <a:pt x="347" y="224"/>
                  </a:lnTo>
                  <a:lnTo>
                    <a:pt x="347" y="224"/>
                  </a:lnTo>
                  <a:lnTo>
                    <a:pt x="351" y="213"/>
                  </a:lnTo>
                  <a:lnTo>
                    <a:pt x="352" y="202"/>
                  </a:lnTo>
                  <a:lnTo>
                    <a:pt x="352" y="191"/>
                  </a:lnTo>
                  <a:lnTo>
                    <a:pt x="349" y="181"/>
                  </a:lnTo>
                  <a:lnTo>
                    <a:pt x="344" y="170"/>
                  </a:lnTo>
                  <a:lnTo>
                    <a:pt x="338" y="162"/>
                  </a:lnTo>
                  <a:lnTo>
                    <a:pt x="330" y="155"/>
                  </a:lnTo>
                  <a:lnTo>
                    <a:pt x="320" y="148"/>
                  </a:lnTo>
                  <a:lnTo>
                    <a:pt x="82" y="4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50"/>
            <p:cNvSpPr>
              <a:spLocks/>
            </p:cNvSpPr>
            <p:nvPr/>
          </p:nvSpPr>
          <p:spPr bwMode="auto">
            <a:xfrm>
              <a:off x="931863" y="3489325"/>
              <a:ext cx="265113" cy="266700"/>
            </a:xfrm>
            <a:custGeom>
              <a:avLst/>
              <a:gdLst>
                <a:gd name="T0" fmla="*/ 168 w 336"/>
                <a:gd name="T1" fmla="*/ 337 h 337"/>
                <a:gd name="T2" fmla="*/ 135 w 336"/>
                <a:gd name="T3" fmla="*/ 333 h 337"/>
                <a:gd name="T4" fmla="*/ 103 w 336"/>
                <a:gd name="T5" fmla="*/ 323 h 337"/>
                <a:gd name="T6" fmla="*/ 74 w 336"/>
                <a:gd name="T7" fmla="*/ 308 h 337"/>
                <a:gd name="T8" fmla="*/ 49 w 336"/>
                <a:gd name="T9" fmla="*/ 287 h 337"/>
                <a:gd name="T10" fmla="*/ 29 w 336"/>
                <a:gd name="T11" fmla="*/ 262 h 337"/>
                <a:gd name="T12" fmla="*/ 13 w 336"/>
                <a:gd name="T13" fmla="*/ 234 h 337"/>
                <a:gd name="T14" fmla="*/ 3 w 336"/>
                <a:gd name="T15" fmla="*/ 202 h 337"/>
                <a:gd name="T16" fmla="*/ 0 w 336"/>
                <a:gd name="T17" fmla="*/ 169 h 337"/>
                <a:gd name="T18" fmla="*/ 0 w 336"/>
                <a:gd name="T19" fmla="*/ 151 h 337"/>
                <a:gd name="T20" fmla="*/ 7 w 336"/>
                <a:gd name="T21" fmla="*/ 119 h 337"/>
                <a:gd name="T22" fmla="*/ 20 w 336"/>
                <a:gd name="T23" fmla="*/ 89 h 337"/>
                <a:gd name="T24" fmla="*/ 39 w 336"/>
                <a:gd name="T25" fmla="*/ 63 h 337"/>
                <a:gd name="T26" fmla="*/ 61 w 336"/>
                <a:gd name="T27" fmla="*/ 39 h 337"/>
                <a:gd name="T28" fmla="*/ 88 w 336"/>
                <a:gd name="T29" fmla="*/ 21 h 337"/>
                <a:gd name="T30" fmla="*/ 118 w 336"/>
                <a:gd name="T31" fmla="*/ 9 h 337"/>
                <a:gd name="T32" fmla="*/ 151 w 336"/>
                <a:gd name="T33" fmla="*/ 2 h 337"/>
                <a:gd name="T34" fmla="*/ 168 w 336"/>
                <a:gd name="T35" fmla="*/ 0 h 337"/>
                <a:gd name="T36" fmla="*/ 203 w 336"/>
                <a:gd name="T37" fmla="*/ 4 h 337"/>
                <a:gd name="T38" fmla="*/ 233 w 336"/>
                <a:gd name="T39" fmla="*/ 14 h 337"/>
                <a:gd name="T40" fmla="*/ 262 w 336"/>
                <a:gd name="T41" fmla="*/ 29 h 337"/>
                <a:gd name="T42" fmla="*/ 287 w 336"/>
                <a:gd name="T43" fmla="*/ 50 h 337"/>
                <a:gd name="T44" fmla="*/ 308 w 336"/>
                <a:gd name="T45" fmla="*/ 75 h 337"/>
                <a:gd name="T46" fmla="*/ 323 w 336"/>
                <a:gd name="T47" fmla="*/ 103 h 337"/>
                <a:gd name="T48" fmla="*/ 333 w 336"/>
                <a:gd name="T49" fmla="*/ 135 h 337"/>
                <a:gd name="T50" fmla="*/ 336 w 336"/>
                <a:gd name="T51" fmla="*/ 169 h 337"/>
                <a:gd name="T52" fmla="*/ 336 w 336"/>
                <a:gd name="T53" fmla="*/ 186 h 337"/>
                <a:gd name="T54" fmla="*/ 329 w 336"/>
                <a:gd name="T55" fmla="*/ 219 h 337"/>
                <a:gd name="T56" fmla="*/ 316 w 336"/>
                <a:gd name="T57" fmla="*/ 248 h 337"/>
                <a:gd name="T58" fmla="*/ 298 w 336"/>
                <a:gd name="T59" fmla="*/ 276 h 337"/>
                <a:gd name="T60" fmla="*/ 275 w 336"/>
                <a:gd name="T61" fmla="*/ 298 h 337"/>
                <a:gd name="T62" fmla="*/ 248 w 336"/>
                <a:gd name="T63" fmla="*/ 316 h 337"/>
                <a:gd name="T64" fmla="*/ 218 w 336"/>
                <a:gd name="T65" fmla="*/ 329 h 337"/>
                <a:gd name="T66" fmla="*/ 186 w 336"/>
                <a:gd name="T67" fmla="*/ 336 h 337"/>
                <a:gd name="T68" fmla="*/ 168 w 336"/>
                <a:gd name="T69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6" h="337">
                  <a:moveTo>
                    <a:pt x="168" y="337"/>
                  </a:moveTo>
                  <a:lnTo>
                    <a:pt x="168" y="337"/>
                  </a:lnTo>
                  <a:lnTo>
                    <a:pt x="151" y="336"/>
                  </a:lnTo>
                  <a:lnTo>
                    <a:pt x="135" y="333"/>
                  </a:lnTo>
                  <a:lnTo>
                    <a:pt x="118" y="329"/>
                  </a:lnTo>
                  <a:lnTo>
                    <a:pt x="103" y="323"/>
                  </a:lnTo>
                  <a:lnTo>
                    <a:pt x="88" y="316"/>
                  </a:lnTo>
                  <a:lnTo>
                    <a:pt x="74" y="308"/>
                  </a:lnTo>
                  <a:lnTo>
                    <a:pt x="61" y="298"/>
                  </a:lnTo>
                  <a:lnTo>
                    <a:pt x="49" y="287"/>
                  </a:lnTo>
                  <a:lnTo>
                    <a:pt x="39" y="276"/>
                  </a:lnTo>
                  <a:lnTo>
                    <a:pt x="29" y="262"/>
                  </a:lnTo>
                  <a:lnTo>
                    <a:pt x="20" y="248"/>
                  </a:lnTo>
                  <a:lnTo>
                    <a:pt x="13" y="234"/>
                  </a:lnTo>
                  <a:lnTo>
                    <a:pt x="7" y="219"/>
                  </a:lnTo>
                  <a:lnTo>
                    <a:pt x="3" y="202"/>
                  </a:lnTo>
                  <a:lnTo>
                    <a:pt x="0" y="186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51"/>
                  </a:lnTo>
                  <a:lnTo>
                    <a:pt x="3" y="135"/>
                  </a:lnTo>
                  <a:lnTo>
                    <a:pt x="7" y="119"/>
                  </a:lnTo>
                  <a:lnTo>
                    <a:pt x="13" y="103"/>
                  </a:lnTo>
                  <a:lnTo>
                    <a:pt x="20" y="89"/>
                  </a:lnTo>
                  <a:lnTo>
                    <a:pt x="29" y="75"/>
                  </a:lnTo>
                  <a:lnTo>
                    <a:pt x="39" y="63"/>
                  </a:lnTo>
                  <a:lnTo>
                    <a:pt x="49" y="50"/>
                  </a:lnTo>
                  <a:lnTo>
                    <a:pt x="61" y="39"/>
                  </a:lnTo>
                  <a:lnTo>
                    <a:pt x="74" y="29"/>
                  </a:lnTo>
                  <a:lnTo>
                    <a:pt x="88" y="21"/>
                  </a:lnTo>
                  <a:lnTo>
                    <a:pt x="103" y="14"/>
                  </a:lnTo>
                  <a:lnTo>
                    <a:pt x="118" y="9"/>
                  </a:lnTo>
                  <a:lnTo>
                    <a:pt x="135" y="4"/>
                  </a:lnTo>
                  <a:lnTo>
                    <a:pt x="151" y="2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86" y="2"/>
                  </a:lnTo>
                  <a:lnTo>
                    <a:pt x="203" y="4"/>
                  </a:lnTo>
                  <a:lnTo>
                    <a:pt x="218" y="9"/>
                  </a:lnTo>
                  <a:lnTo>
                    <a:pt x="233" y="14"/>
                  </a:lnTo>
                  <a:lnTo>
                    <a:pt x="248" y="21"/>
                  </a:lnTo>
                  <a:lnTo>
                    <a:pt x="262" y="29"/>
                  </a:lnTo>
                  <a:lnTo>
                    <a:pt x="275" y="39"/>
                  </a:lnTo>
                  <a:lnTo>
                    <a:pt x="287" y="50"/>
                  </a:lnTo>
                  <a:lnTo>
                    <a:pt x="298" y="63"/>
                  </a:lnTo>
                  <a:lnTo>
                    <a:pt x="308" y="75"/>
                  </a:lnTo>
                  <a:lnTo>
                    <a:pt x="316" y="89"/>
                  </a:lnTo>
                  <a:lnTo>
                    <a:pt x="323" y="103"/>
                  </a:lnTo>
                  <a:lnTo>
                    <a:pt x="329" y="119"/>
                  </a:lnTo>
                  <a:lnTo>
                    <a:pt x="333" y="135"/>
                  </a:lnTo>
                  <a:lnTo>
                    <a:pt x="336" y="151"/>
                  </a:lnTo>
                  <a:lnTo>
                    <a:pt x="336" y="169"/>
                  </a:lnTo>
                  <a:lnTo>
                    <a:pt x="336" y="169"/>
                  </a:lnTo>
                  <a:lnTo>
                    <a:pt x="336" y="186"/>
                  </a:lnTo>
                  <a:lnTo>
                    <a:pt x="333" y="202"/>
                  </a:lnTo>
                  <a:lnTo>
                    <a:pt x="329" y="219"/>
                  </a:lnTo>
                  <a:lnTo>
                    <a:pt x="323" y="234"/>
                  </a:lnTo>
                  <a:lnTo>
                    <a:pt x="316" y="248"/>
                  </a:lnTo>
                  <a:lnTo>
                    <a:pt x="308" y="262"/>
                  </a:lnTo>
                  <a:lnTo>
                    <a:pt x="298" y="276"/>
                  </a:lnTo>
                  <a:lnTo>
                    <a:pt x="287" y="287"/>
                  </a:lnTo>
                  <a:lnTo>
                    <a:pt x="275" y="298"/>
                  </a:lnTo>
                  <a:lnTo>
                    <a:pt x="262" y="308"/>
                  </a:lnTo>
                  <a:lnTo>
                    <a:pt x="248" y="316"/>
                  </a:lnTo>
                  <a:lnTo>
                    <a:pt x="233" y="323"/>
                  </a:lnTo>
                  <a:lnTo>
                    <a:pt x="218" y="329"/>
                  </a:lnTo>
                  <a:lnTo>
                    <a:pt x="203" y="333"/>
                  </a:lnTo>
                  <a:lnTo>
                    <a:pt x="186" y="336"/>
                  </a:lnTo>
                  <a:lnTo>
                    <a:pt x="168" y="337"/>
                  </a:lnTo>
                  <a:lnTo>
                    <a:pt x="168" y="337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51"/>
            <p:cNvSpPr>
              <a:spLocks/>
            </p:cNvSpPr>
            <p:nvPr/>
          </p:nvSpPr>
          <p:spPr bwMode="auto">
            <a:xfrm>
              <a:off x="1068388" y="4192588"/>
              <a:ext cx="125413" cy="590550"/>
            </a:xfrm>
            <a:custGeom>
              <a:avLst/>
              <a:gdLst>
                <a:gd name="T0" fmla="*/ 0 w 158"/>
                <a:gd name="T1" fmla="*/ 665 h 744"/>
                <a:gd name="T2" fmla="*/ 0 w 158"/>
                <a:gd name="T3" fmla="*/ 665 h 744"/>
                <a:gd name="T4" fmla="*/ 2 w 158"/>
                <a:gd name="T5" fmla="*/ 680 h 744"/>
                <a:gd name="T6" fmla="*/ 7 w 158"/>
                <a:gd name="T7" fmla="*/ 696 h 744"/>
                <a:gd name="T8" fmla="*/ 14 w 158"/>
                <a:gd name="T9" fmla="*/ 709 h 744"/>
                <a:gd name="T10" fmla="*/ 24 w 158"/>
                <a:gd name="T11" fmla="*/ 720 h 744"/>
                <a:gd name="T12" fmla="*/ 35 w 158"/>
                <a:gd name="T13" fmla="*/ 730 h 744"/>
                <a:gd name="T14" fmla="*/ 49 w 158"/>
                <a:gd name="T15" fmla="*/ 737 h 744"/>
                <a:gd name="T16" fmla="*/ 64 w 158"/>
                <a:gd name="T17" fmla="*/ 743 h 744"/>
                <a:gd name="T18" fmla="*/ 79 w 158"/>
                <a:gd name="T19" fmla="*/ 744 h 744"/>
                <a:gd name="T20" fmla="*/ 79 w 158"/>
                <a:gd name="T21" fmla="*/ 744 h 744"/>
                <a:gd name="T22" fmla="*/ 79 w 158"/>
                <a:gd name="T23" fmla="*/ 744 h 744"/>
                <a:gd name="T24" fmla="*/ 96 w 158"/>
                <a:gd name="T25" fmla="*/ 743 h 744"/>
                <a:gd name="T26" fmla="*/ 110 w 158"/>
                <a:gd name="T27" fmla="*/ 737 h 744"/>
                <a:gd name="T28" fmla="*/ 124 w 158"/>
                <a:gd name="T29" fmla="*/ 730 h 744"/>
                <a:gd name="T30" fmla="*/ 136 w 158"/>
                <a:gd name="T31" fmla="*/ 720 h 744"/>
                <a:gd name="T32" fmla="*/ 146 w 158"/>
                <a:gd name="T33" fmla="*/ 709 h 744"/>
                <a:gd name="T34" fmla="*/ 153 w 158"/>
                <a:gd name="T35" fmla="*/ 696 h 744"/>
                <a:gd name="T36" fmla="*/ 157 w 158"/>
                <a:gd name="T37" fmla="*/ 680 h 744"/>
                <a:gd name="T38" fmla="*/ 158 w 158"/>
                <a:gd name="T39" fmla="*/ 665 h 744"/>
                <a:gd name="T40" fmla="*/ 158 w 158"/>
                <a:gd name="T41" fmla="*/ 79 h 744"/>
                <a:gd name="T42" fmla="*/ 158 w 158"/>
                <a:gd name="T43" fmla="*/ 79 h 744"/>
                <a:gd name="T44" fmla="*/ 157 w 158"/>
                <a:gd name="T45" fmla="*/ 62 h 744"/>
                <a:gd name="T46" fmla="*/ 153 w 158"/>
                <a:gd name="T47" fmla="*/ 47 h 744"/>
                <a:gd name="T48" fmla="*/ 146 w 158"/>
                <a:gd name="T49" fmla="*/ 35 h 744"/>
                <a:gd name="T50" fmla="*/ 136 w 158"/>
                <a:gd name="T51" fmla="*/ 22 h 744"/>
                <a:gd name="T52" fmla="*/ 124 w 158"/>
                <a:gd name="T53" fmla="*/ 12 h 744"/>
                <a:gd name="T54" fmla="*/ 110 w 158"/>
                <a:gd name="T55" fmla="*/ 5 h 744"/>
                <a:gd name="T56" fmla="*/ 96 w 158"/>
                <a:gd name="T57" fmla="*/ 1 h 744"/>
                <a:gd name="T58" fmla="*/ 79 w 158"/>
                <a:gd name="T59" fmla="*/ 0 h 744"/>
                <a:gd name="T60" fmla="*/ 79 w 158"/>
                <a:gd name="T61" fmla="*/ 0 h 744"/>
                <a:gd name="T62" fmla="*/ 79 w 158"/>
                <a:gd name="T63" fmla="*/ 0 h 744"/>
                <a:gd name="T64" fmla="*/ 64 w 158"/>
                <a:gd name="T65" fmla="*/ 1 h 744"/>
                <a:gd name="T66" fmla="*/ 49 w 158"/>
                <a:gd name="T67" fmla="*/ 5 h 744"/>
                <a:gd name="T68" fmla="*/ 35 w 158"/>
                <a:gd name="T69" fmla="*/ 12 h 744"/>
                <a:gd name="T70" fmla="*/ 24 w 158"/>
                <a:gd name="T71" fmla="*/ 22 h 744"/>
                <a:gd name="T72" fmla="*/ 14 w 158"/>
                <a:gd name="T73" fmla="*/ 35 h 744"/>
                <a:gd name="T74" fmla="*/ 7 w 158"/>
                <a:gd name="T75" fmla="*/ 47 h 744"/>
                <a:gd name="T76" fmla="*/ 2 w 158"/>
                <a:gd name="T77" fmla="*/ 62 h 744"/>
                <a:gd name="T78" fmla="*/ 0 w 158"/>
                <a:gd name="T79" fmla="*/ 79 h 744"/>
                <a:gd name="T80" fmla="*/ 0 w 158"/>
                <a:gd name="T81" fmla="*/ 665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8" h="744">
                  <a:moveTo>
                    <a:pt x="0" y="665"/>
                  </a:moveTo>
                  <a:lnTo>
                    <a:pt x="0" y="665"/>
                  </a:lnTo>
                  <a:lnTo>
                    <a:pt x="2" y="680"/>
                  </a:lnTo>
                  <a:lnTo>
                    <a:pt x="7" y="696"/>
                  </a:lnTo>
                  <a:lnTo>
                    <a:pt x="14" y="709"/>
                  </a:lnTo>
                  <a:lnTo>
                    <a:pt x="24" y="720"/>
                  </a:lnTo>
                  <a:lnTo>
                    <a:pt x="35" y="730"/>
                  </a:lnTo>
                  <a:lnTo>
                    <a:pt x="49" y="737"/>
                  </a:lnTo>
                  <a:lnTo>
                    <a:pt x="64" y="743"/>
                  </a:lnTo>
                  <a:lnTo>
                    <a:pt x="79" y="744"/>
                  </a:lnTo>
                  <a:lnTo>
                    <a:pt x="79" y="744"/>
                  </a:lnTo>
                  <a:lnTo>
                    <a:pt x="79" y="744"/>
                  </a:lnTo>
                  <a:lnTo>
                    <a:pt x="96" y="743"/>
                  </a:lnTo>
                  <a:lnTo>
                    <a:pt x="110" y="737"/>
                  </a:lnTo>
                  <a:lnTo>
                    <a:pt x="124" y="730"/>
                  </a:lnTo>
                  <a:lnTo>
                    <a:pt x="136" y="720"/>
                  </a:lnTo>
                  <a:lnTo>
                    <a:pt x="146" y="709"/>
                  </a:lnTo>
                  <a:lnTo>
                    <a:pt x="153" y="696"/>
                  </a:lnTo>
                  <a:lnTo>
                    <a:pt x="157" y="680"/>
                  </a:lnTo>
                  <a:lnTo>
                    <a:pt x="158" y="665"/>
                  </a:lnTo>
                  <a:lnTo>
                    <a:pt x="158" y="79"/>
                  </a:lnTo>
                  <a:lnTo>
                    <a:pt x="158" y="79"/>
                  </a:lnTo>
                  <a:lnTo>
                    <a:pt x="157" y="62"/>
                  </a:lnTo>
                  <a:lnTo>
                    <a:pt x="153" y="47"/>
                  </a:lnTo>
                  <a:lnTo>
                    <a:pt x="146" y="35"/>
                  </a:lnTo>
                  <a:lnTo>
                    <a:pt x="136" y="22"/>
                  </a:lnTo>
                  <a:lnTo>
                    <a:pt x="124" y="12"/>
                  </a:lnTo>
                  <a:lnTo>
                    <a:pt x="110" y="5"/>
                  </a:lnTo>
                  <a:lnTo>
                    <a:pt x="96" y="1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64" y="1"/>
                  </a:lnTo>
                  <a:lnTo>
                    <a:pt x="49" y="5"/>
                  </a:lnTo>
                  <a:lnTo>
                    <a:pt x="35" y="12"/>
                  </a:lnTo>
                  <a:lnTo>
                    <a:pt x="24" y="22"/>
                  </a:lnTo>
                  <a:lnTo>
                    <a:pt x="14" y="35"/>
                  </a:lnTo>
                  <a:lnTo>
                    <a:pt x="7" y="47"/>
                  </a:lnTo>
                  <a:lnTo>
                    <a:pt x="2" y="62"/>
                  </a:lnTo>
                  <a:lnTo>
                    <a:pt x="0" y="79"/>
                  </a:lnTo>
                  <a:lnTo>
                    <a:pt x="0" y="665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52"/>
            <p:cNvSpPr>
              <a:spLocks/>
            </p:cNvSpPr>
            <p:nvPr/>
          </p:nvSpPr>
          <p:spPr bwMode="auto">
            <a:xfrm>
              <a:off x="895350" y="4192588"/>
              <a:ext cx="125413" cy="590550"/>
            </a:xfrm>
            <a:custGeom>
              <a:avLst/>
              <a:gdLst>
                <a:gd name="T0" fmla="*/ 0 w 158"/>
                <a:gd name="T1" fmla="*/ 665 h 744"/>
                <a:gd name="T2" fmla="*/ 0 w 158"/>
                <a:gd name="T3" fmla="*/ 665 h 744"/>
                <a:gd name="T4" fmla="*/ 1 w 158"/>
                <a:gd name="T5" fmla="*/ 680 h 744"/>
                <a:gd name="T6" fmla="*/ 7 w 158"/>
                <a:gd name="T7" fmla="*/ 696 h 744"/>
                <a:gd name="T8" fmla="*/ 13 w 158"/>
                <a:gd name="T9" fmla="*/ 709 h 744"/>
                <a:gd name="T10" fmla="*/ 23 w 158"/>
                <a:gd name="T11" fmla="*/ 720 h 744"/>
                <a:gd name="T12" fmla="*/ 34 w 158"/>
                <a:gd name="T13" fmla="*/ 730 h 744"/>
                <a:gd name="T14" fmla="*/ 48 w 158"/>
                <a:gd name="T15" fmla="*/ 737 h 744"/>
                <a:gd name="T16" fmla="*/ 63 w 158"/>
                <a:gd name="T17" fmla="*/ 743 h 744"/>
                <a:gd name="T18" fmla="*/ 79 w 158"/>
                <a:gd name="T19" fmla="*/ 744 h 744"/>
                <a:gd name="T20" fmla="*/ 79 w 158"/>
                <a:gd name="T21" fmla="*/ 744 h 744"/>
                <a:gd name="T22" fmla="*/ 79 w 158"/>
                <a:gd name="T23" fmla="*/ 744 h 744"/>
                <a:gd name="T24" fmla="*/ 95 w 158"/>
                <a:gd name="T25" fmla="*/ 743 h 744"/>
                <a:gd name="T26" fmla="*/ 109 w 158"/>
                <a:gd name="T27" fmla="*/ 737 h 744"/>
                <a:gd name="T28" fmla="*/ 123 w 158"/>
                <a:gd name="T29" fmla="*/ 730 h 744"/>
                <a:gd name="T30" fmla="*/ 134 w 158"/>
                <a:gd name="T31" fmla="*/ 720 h 744"/>
                <a:gd name="T32" fmla="*/ 144 w 158"/>
                <a:gd name="T33" fmla="*/ 709 h 744"/>
                <a:gd name="T34" fmla="*/ 152 w 158"/>
                <a:gd name="T35" fmla="*/ 696 h 744"/>
                <a:gd name="T36" fmla="*/ 156 w 158"/>
                <a:gd name="T37" fmla="*/ 680 h 744"/>
                <a:gd name="T38" fmla="*/ 158 w 158"/>
                <a:gd name="T39" fmla="*/ 665 h 744"/>
                <a:gd name="T40" fmla="*/ 158 w 158"/>
                <a:gd name="T41" fmla="*/ 79 h 744"/>
                <a:gd name="T42" fmla="*/ 158 w 158"/>
                <a:gd name="T43" fmla="*/ 79 h 744"/>
                <a:gd name="T44" fmla="*/ 156 w 158"/>
                <a:gd name="T45" fmla="*/ 62 h 744"/>
                <a:gd name="T46" fmla="*/ 152 w 158"/>
                <a:gd name="T47" fmla="*/ 47 h 744"/>
                <a:gd name="T48" fmla="*/ 144 w 158"/>
                <a:gd name="T49" fmla="*/ 35 h 744"/>
                <a:gd name="T50" fmla="*/ 134 w 158"/>
                <a:gd name="T51" fmla="*/ 22 h 744"/>
                <a:gd name="T52" fmla="*/ 123 w 158"/>
                <a:gd name="T53" fmla="*/ 12 h 744"/>
                <a:gd name="T54" fmla="*/ 109 w 158"/>
                <a:gd name="T55" fmla="*/ 5 h 744"/>
                <a:gd name="T56" fmla="*/ 95 w 158"/>
                <a:gd name="T57" fmla="*/ 1 h 744"/>
                <a:gd name="T58" fmla="*/ 79 w 158"/>
                <a:gd name="T59" fmla="*/ 0 h 744"/>
                <a:gd name="T60" fmla="*/ 79 w 158"/>
                <a:gd name="T61" fmla="*/ 0 h 744"/>
                <a:gd name="T62" fmla="*/ 79 w 158"/>
                <a:gd name="T63" fmla="*/ 0 h 744"/>
                <a:gd name="T64" fmla="*/ 63 w 158"/>
                <a:gd name="T65" fmla="*/ 1 h 744"/>
                <a:gd name="T66" fmla="*/ 48 w 158"/>
                <a:gd name="T67" fmla="*/ 5 h 744"/>
                <a:gd name="T68" fmla="*/ 34 w 158"/>
                <a:gd name="T69" fmla="*/ 12 h 744"/>
                <a:gd name="T70" fmla="*/ 23 w 158"/>
                <a:gd name="T71" fmla="*/ 22 h 744"/>
                <a:gd name="T72" fmla="*/ 13 w 158"/>
                <a:gd name="T73" fmla="*/ 35 h 744"/>
                <a:gd name="T74" fmla="*/ 7 w 158"/>
                <a:gd name="T75" fmla="*/ 47 h 744"/>
                <a:gd name="T76" fmla="*/ 1 w 158"/>
                <a:gd name="T77" fmla="*/ 62 h 744"/>
                <a:gd name="T78" fmla="*/ 0 w 158"/>
                <a:gd name="T79" fmla="*/ 79 h 744"/>
                <a:gd name="T80" fmla="*/ 0 w 158"/>
                <a:gd name="T81" fmla="*/ 665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8" h="744">
                  <a:moveTo>
                    <a:pt x="0" y="665"/>
                  </a:moveTo>
                  <a:lnTo>
                    <a:pt x="0" y="665"/>
                  </a:lnTo>
                  <a:lnTo>
                    <a:pt x="1" y="680"/>
                  </a:lnTo>
                  <a:lnTo>
                    <a:pt x="7" y="696"/>
                  </a:lnTo>
                  <a:lnTo>
                    <a:pt x="13" y="709"/>
                  </a:lnTo>
                  <a:lnTo>
                    <a:pt x="23" y="720"/>
                  </a:lnTo>
                  <a:lnTo>
                    <a:pt x="34" y="730"/>
                  </a:lnTo>
                  <a:lnTo>
                    <a:pt x="48" y="737"/>
                  </a:lnTo>
                  <a:lnTo>
                    <a:pt x="63" y="743"/>
                  </a:lnTo>
                  <a:lnTo>
                    <a:pt x="79" y="744"/>
                  </a:lnTo>
                  <a:lnTo>
                    <a:pt x="79" y="744"/>
                  </a:lnTo>
                  <a:lnTo>
                    <a:pt x="79" y="744"/>
                  </a:lnTo>
                  <a:lnTo>
                    <a:pt x="95" y="743"/>
                  </a:lnTo>
                  <a:lnTo>
                    <a:pt x="109" y="737"/>
                  </a:lnTo>
                  <a:lnTo>
                    <a:pt x="123" y="730"/>
                  </a:lnTo>
                  <a:lnTo>
                    <a:pt x="134" y="720"/>
                  </a:lnTo>
                  <a:lnTo>
                    <a:pt x="144" y="709"/>
                  </a:lnTo>
                  <a:lnTo>
                    <a:pt x="152" y="696"/>
                  </a:lnTo>
                  <a:lnTo>
                    <a:pt x="156" y="680"/>
                  </a:lnTo>
                  <a:lnTo>
                    <a:pt x="158" y="665"/>
                  </a:lnTo>
                  <a:lnTo>
                    <a:pt x="158" y="79"/>
                  </a:lnTo>
                  <a:lnTo>
                    <a:pt x="158" y="79"/>
                  </a:lnTo>
                  <a:lnTo>
                    <a:pt x="156" y="62"/>
                  </a:lnTo>
                  <a:lnTo>
                    <a:pt x="152" y="47"/>
                  </a:lnTo>
                  <a:lnTo>
                    <a:pt x="144" y="35"/>
                  </a:lnTo>
                  <a:lnTo>
                    <a:pt x="134" y="22"/>
                  </a:lnTo>
                  <a:lnTo>
                    <a:pt x="123" y="12"/>
                  </a:lnTo>
                  <a:lnTo>
                    <a:pt x="109" y="5"/>
                  </a:lnTo>
                  <a:lnTo>
                    <a:pt x="95" y="1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63" y="1"/>
                  </a:lnTo>
                  <a:lnTo>
                    <a:pt x="48" y="5"/>
                  </a:lnTo>
                  <a:lnTo>
                    <a:pt x="34" y="12"/>
                  </a:lnTo>
                  <a:lnTo>
                    <a:pt x="23" y="22"/>
                  </a:lnTo>
                  <a:lnTo>
                    <a:pt x="13" y="35"/>
                  </a:lnTo>
                  <a:lnTo>
                    <a:pt x="7" y="47"/>
                  </a:lnTo>
                  <a:lnTo>
                    <a:pt x="1" y="62"/>
                  </a:lnTo>
                  <a:lnTo>
                    <a:pt x="0" y="79"/>
                  </a:lnTo>
                  <a:lnTo>
                    <a:pt x="0" y="665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53"/>
            <p:cNvSpPr>
              <a:spLocks/>
            </p:cNvSpPr>
            <p:nvPr/>
          </p:nvSpPr>
          <p:spPr bwMode="auto">
            <a:xfrm>
              <a:off x="858838" y="3771900"/>
              <a:ext cx="409575" cy="506413"/>
            </a:xfrm>
            <a:custGeom>
              <a:avLst/>
              <a:gdLst>
                <a:gd name="T0" fmla="*/ 37 w 516"/>
                <a:gd name="T1" fmla="*/ 540 h 637"/>
                <a:gd name="T2" fmla="*/ 40 w 516"/>
                <a:gd name="T3" fmla="*/ 571 h 637"/>
                <a:gd name="T4" fmla="*/ 50 w 516"/>
                <a:gd name="T5" fmla="*/ 594 h 637"/>
                <a:gd name="T6" fmla="*/ 65 w 516"/>
                <a:gd name="T7" fmla="*/ 611 h 637"/>
                <a:gd name="T8" fmla="*/ 84 w 516"/>
                <a:gd name="T9" fmla="*/ 623 h 637"/>
                <a:gd name="T10" fmla="*/ 108 w 516"/>
                <a:gd name="T11" fmla="*/ 630 h 637"/>
                <a:gd name="T12" fmla="*/ 136 w 516"/>
                <a:gd name="T13" fmla="*/ 634 h 637"/>
                <a:gd name="T14" fmla="*/ 199 w 516"/>
                <a:gd name="T15" fmla="*/ 637 h 637"/>
                <a:gd name="T16" fmla="*/ 267 w 516"/>
                <a:gd name="T17" fmla="*/ 637 h 637"/>
                <a:gd name="T18" fmla="*/ 331 w 516"/>
                <a:gd name="T19" fmla="*/ 634 h 637"/>
                <a:gd name="T20" fmla="*/ 359 w 516"/>
                <a:gd name="T21" fmla="*/ 630 h 637"/>
                <a:gd name="T22" fmla="*/ 382 w 516"/>
                <a:gd name="T23" fmla="*/ 623 h 637"/>
                <a:gd name="T24" fmla="*/ 403 w 516"/>
                <a:gd name="T25" fmla="*/ 611 h 637"/>
                <a:gd name="T26" fmla="*/ 417 w 516"/>
                <a:gd name="T27" fmla="*/ 594 h 637"/>
                <a:gd name="T28" fmla="*/ 427 w 516"/>
                <a:gd name="T29" fmla="*/ 571 h 637"/>
                <a:gd name="T30" fmla="*/ 431 w 516"/>
                <a:gd name="T31" fmla="*/ 540 h 637"/>
                <a:gd name="T32" fmla="*/ 431 w 516"/>
                <a:gd name="T33" fmla="*/ 162 h 637"/>
                <a:gd name="T34" fmla="*/ 468 w 516"/>
                <a:gd name="T35" fmla="*/ 138 h 637"/>
                <a:gd name="T36" fmla="*/ 493 w 516"/>
                <a:gd name="T37" fmla="*/ 119 h 637"/>
                <a:gd name="T38" fmla="*/ 509 w 516"/>
                <a:gd name="T39" fmla="*/ 99 h 637"/>
                <a:gd name="T40" fmla="*/ 516 w 516"/>
                <a:gd name="T41" fmla="*/ 83 h 637"/>
                <a:gd name="T42" fmla="*/ 514 w 516"/>
                <a:gd name="T43" fmla="*/ 68 h 637"/>
                <a:gd name="T44" fmla="*/ 504 w 516"/>
                <a:gd name="T45" fmla="*/ 55 h 637"/>
                <a:gd name="T46" fmla="*/ 489 w 516"/>
                <a:gd name="T47" fmla="*/ 43 h 637"/>
                <a:gd name="T48" fmla="*/ 470 w 516"/>
                <a:gd name="T49" fmla="*/ 33 h 637"/>
                <a:gd name="T50" fmla="*/ 420 w 516"/>
                <a:gd name="T51" fmla="*/ 18 h 637"/>
                <a:gd name="T52" fmla="*/ 364 w 516"/>
                <a:gd name="T53" fmla="*/ 7 h 637"/>
                <a:gd name="T54" fmla="*/ 310 w 516"/>
                <a:gd name="T55" fmla="*/ 1 h 637"/>
                <a:gd name="T56" fmla="*/ 199 w 516"/>
                <a:gd name="T57" fmla="*/ 0 h 637"/>
                <a:gd name="T58" fmla="*/ 162 w 516"/>
                <a:gd name="T59" fmla="*/ 1 h 637"/>
                <a:gd name="T60" fmla="*/ 120 w 516"/>
                <a:gd name="T61" fmla="*/ 7 h 637"/>
                <a:gd name="T62" fmla="*/ 77 w 516"/>
                <a:gd name="T63" fmla="*/ 15 h 637"/>
                <a:gd name="T64" fmla="*/ 41 w 516"/>
                <a:gd name="T65" fmla="*/ 27 h 637"/>
                <a:gd name="T66" fmla="*/ 14 w 516"/>
                <a:gd name="T67" fmla="*/ 44 h 637"/>
                <a:gd name="T68" fmla="*/ 5 w 516"/>
                <a:gd name="T69" fmla="*/ 54 h 637"/>
                <a:gd name="T70" fmla="*/ 1 w 516"/>
                <a:gd name="T71" fmla="*/ 65 h 637"/>
                <a:gd name="T72" fmla="*/ 1 w 516"/>
                <a:gd name="T73" fmla="*/ 76 h 637"/>
                <a:gd name="T74" fmla="*/ 7 w 516"/>
                <a:gd name="T75" fmla="*/ 88 h 637"/>
                <a:gd name="T76" fmla="*/ 19 w 516"/>
                <a:gd name="T77" fmla="*/ 104 h 637"/>
                <a:gd name="T78" fmla="*/ 37 w 516"/>
                <a:gd name="T79" fmla="*/ 117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6" h="637">
                  <a:moveTo>
                    <a:pt x="37" y="540"/>
                  </a:moveTo>
                  <a:lnTo>
                    <a:pt x="37" y="540"/>
                  </a:lnTo>
                  <a:lnTo>
                    <a:pt x="37" y="557"/>
                  </a:lnTo>
                  <a:lnTo>
                    <a:pt x="40" y="571"/>
                  </a:lnTo>
                  <a:lnTo>
                    <a:pt x="44" y="583"/>
                  </a:lnTo>
                  <a:lnTo>
                    <a:pt x="50" y="594"/>
                  </a:lnTo>
                  <a:lnTo>
                    <a:pt x="57" y="602"/>
                  </a:lnTo>
                  <a:lnTo>
                    <a:pt x="65" y="611"/>
                  </a:lnTo>
                  <a:lnTo>
                    <a:pt x="75" y="618"/>
                  </a:lnTo>
                  <a:lnTo>
                    <a:pt x="84" y="623"/>
                  </a:lnTo>
                  <a:lnTo>
                    <a:pt x="96" y="627"/>
                  </a:lnTo>
                  <a:lnTo>
                    <a:pt x="108" y="630"/>
                  </a:lnTo>
                  <a:lnTo>
                    <a:pt x="122" y="633"/>
                  </a:lnTo>
                  <a:lnTo>
                    <a:pt x="136" y="634"/>
                  </a:lnTo>
                  <a:lnTo>
                    <a:pt x="166" y="637"/>
                  </a:lnTo>
                  <a:lnTo>
                    <a:pt x="199" y="637"/>
                  </a:lnTo>
                  <a:lnTo>
                    <a:pt x="267" y="637"/>
                  </a:lnTo>
                  <a:lnTo>
                    <a:pt x="267" y="637"/>
                  </a:lnTo>
                  <a:lnTo>
                    <a:pt x="301" y="637"/>
                  </a:lnTo>
                  <a:lnTo>
                    <a:pt x="331" y="634"/>
                  </a:lnTo>
                  <a:lnTo>
                    <a:pt x="345" y="633"/>
                  </a:lnTo>
                  <a:lnTo>
                    <a:pt x="359" y="630"/>
                  </a:lnTo>
                  <a:lnTo>
                    <a:pt x="371" y="627"/>
                  </a:lnTo>
                  <a:lnTo>
                    <a:pt x="382" y="623"/>
                  </a:lnTo>
                  <a:lnTo>
                    <a:pt x="394" y="618"/>
                  </a:lnTo>
                  <a:lnTo>
                    <a:pt x="403" y="611"/>
                  </a:lnTo>
                  <a:lnTo>
                    <a:pt x="412" y="602"/>
                  </a:lnTo>
                  <a:lnTo>
                    <a:pt x="417" y="594"/>
                  </a:lnTo>
                  <a:lnTo>
                    <a:pt x="423" y="583"/>
                  </a:lnTo>
                  <a:lnTo>
                    <a:pt x="427" y="571"/>
                  </a:lnTo>
                  <a:lnTo>
                    <a:pt x="430" y="557"/>
                  </a:lnTo>
                  <a:lnTo>
                    <a:pt x="431" y="540"/>
                  </a:lnTo>
                  <a:lnTo>
                    <a:pt x="431" y="162"/>
                  </a:lnTo>
                  <a:lnTo>
                    <a:pt x="431" y="162"/>
                  </a:lnTo>
                  <a:lnTo>
                    <a:pt x="450" y="149"/>
                  </a:lnTo>
                  <a:lnTo>
                    <a:pt x="468" y="138"/>
                  </a:lnTo>
                  <a:lnTo>
                    <a:pt x="482" y="129"/>
                  </a:lnTo>
                  <a:lnTo>
                    <a:pt x="493" y="119"/>
                  </a:lnTo>
                  <a:lnTo>
                    <a:pt x="503" y="109"/>
                  </a:lnTo>
                  <a:lnTo>
                    <a:pt x="509" y="99"/>
                  </a:lnTo>
                  <a:lnTo>
                    <a:pt x="513" y="91"/>
                  </a:lnTo>
                  <a:lnTo>
                    <a:pt x="516" y="83"/>
                  </a:lnTo>
                  <a:lnTo>
                    <a:pt x="516" y="76"/>
                  </a:lnTo>
                  <a:lnTo>
                    <a:pt x="514" y="68"/>
                  </a:lnTo>
                  <a:lnTo>
                    <a:pt x="510" y="61"/>
                  </a:lnTo>
                  <a:lnTo>
                    <a:pt x="504" y="55"/>
                  </a:lnTo>
                  <a:lnTo>
                    <a:pt x="497" y="48"/>
                  </a:lnTo>
                  <a:lnTo>
                    <a:pt x="489" y="43"/>
                  </a:lnTo>
                  <a:lnTo>
                    <a:pt x="481" y="38"/>
                  </a:lnTo>
                  <a:lnTo>
                    <a:pt x="470" y="33"/>
                  </a:lnTo>
                  <a:lnTo>
                    <a:pt x="446" y="25"/>
                  </a:lnTo>
                  <a:lnTo>
                    <a:pt x="420" y="18"/>
                  </a:lnTo>
                  <a:lnTo>
                    <a:pt x="392" y="11"/>
                  </a:lnTo>
                  <a:lnTo>
                    <a:pt x="364" y="7"/>
                  </a:lnTo>
                  <a:lnTo>
                    <a:pt x="337" y="4"/>
                  </a:lnTo>
                  <a:lnTo>
                    <a:pt x="310" y="1"/>
                  </a:lnTo>
                  <a:lnTo>
                    <a:pt x="267" y="0"/>
                  </a:lnTo>
                  <a:lnTo>
                    <a:pt x="199" y="0"/>
                  </a:lnTo>
                  <a:lnTo>
                    <a:pt x="199" y="0"/>
                  </a:lnTo>
                  <a:lnTo>
                    <a:pt x="162" y="1"/>
                  </a:lnTo>
                  <a:lnTo>
                    <a:pt x="141" y="2"/>
                  </a:lnTo>
                  <a:lnTo>
                    <a:pt x="120" y="7"/>
                  </a:lnTo>
                  <a:lnTo>
                    <a:pt x="98" y="9"/>
                  </a:lnTo>
                  <a:lnTo>
                    <a:pt x="77" y="15"/>
                  </a:lnTo>
                  <a:lnTo>
                    <a:pt x="58" y="20"/>
                  </a:lnTo>
                  <a:lnTo>
                    <a:pt x="41" y="27"/>
                  </a:lnTo>
                  <a:lnTo>
                    <a:pt x="26" y="36"/>
                  </a:lnTo>
                  <a:lnTo>
                    <a:pt x="14" y="44"/>
                  </a:lnTo>
                  <a:lnTo>
                    <a:pt x="10" y="48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1" y="76"/>
                  </a:lnTo>
                  <a:lnTo>
                    <a:pt x="4" y="83"/>
                  </a:lnTo>
                  <a:lnTo>
                    <a:pt x="7" y="88"/>
                  </a:lnTo>
                  <a:lnTo>
                    <a:pt x="12" y="95"/>
                  </a:lnTo>
                  <a:lnTo>
                    <a:pt x="19" y="104"/>
                  </a:lnTo>
                  <a:lnTo>
                    <a:pt x="28" y="111"/>
                  </a:lnTo>
                  <a:lnTo>
                    <a:pt x="37" y="117"/>
                  </a:lnTo>
                  <a:lnTo>
                    <a:pt x="37" y="540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54"/>
            <p:cNvSpPr>
              <a:spLocks/>
            </p:cNvSpPr>
            <p:nvPr/>
          </p:nvSpPr>
          <p:spPr bwMode="auto">
            <a:xfrm>
              <a:off x="1122363" y="2803525"/>
              <a:ext cx="933450" cy="787400"/>
            </a:xfrm>
            <a:custGeom>
              <a:avLst/>
              <a:gdLst>
                <a:gd name="T0" fmla="*/ 252 w 1175"/>
                <a:gd name="T1" fmla="*/ 0 h 992"/>
                <a:gd name="T2" fmla="*/ 225 w 1175"/>
                <a:gd name="T3" fmla="*/ 1 h 992"/>
                <a:gd name="T4" fmla="*/ 177 w 1175"/>
                <a:gd name="T5" fmla="*/ 11 h 992"/>
                <a:gd name="T6" fmla="*/ 131 w 1175"/>
                <a:gd name="T7" fmla="*/ 30 h 992"/>
                <a:gd name="T8" fmla="*/ 91 w 1175"/>
                <a:gd name="T9" fmla="*/ 58 h 992"/>
                <a:gd name="T10" fmla="*/ 56 w 1175"/>
                <a:gd name="T11" fmla="*/ 91 h 992"/>
                <a:gd name="T12" fmla="*/ 30 w 1175"/>
                <a:gd name="T13" fmla="*/ 132 h 992"/>
                <a:gd name="T14" fmla="*/ 11 w 1175"/>
                <a:gd name="T15" fmla="*/ 177 h 992"/>
                <a:gd name="T16" fmla="*/ 1 w 1175"/>
                <a:gd name="T17" fmla="*/ 226 h 992"/>
                <a:gd name="T18" fmla="*/ 0 w 1175"/>
                <a:gd name="T19" fmla="*/ 567 h 992"/>
                <a:gd name="T20" fmla="*/ 1 w 1175"/>
                <a:gd name="T21" fmla="*/ 593 h 992"/>
                <a:gd name="T22" fmla="*/ 11 w 1175"/>
                <a:gd name="T23" fmla="*/ 642 h 992"/>
                <a:gd name="T24" fmla="*/ 30 w 1175"/>
                <a:gd name="T25" fmla="*/ 687 h 992"/>
                <a:gd name="T26" fmla="*/ 56 w 1175"/>
                <a:gd name="T27" fmla="*/ 727 h 992"/>
                <a:gd name="T28" fmla="*/ 91 w 1175"/>
                <a:gd name="T29" fmla="*/ 761 h 992"/>
                <a:gd name="T30" fmla="*/ 131 w 1175"/>
                <a:gd name="T31" fmla="*/ 788 h 992"/>
                <a:gd name="T32" fmla="*/ 177 w 1175"/>
                <a:gd name="T33" fmla="*/ 808 h 992"/>
                <a:gd name="T34" fmla="*/ 225 w 1175"/>
                <a:gd name="T35" fmla="*/ 817 h 992"/>
                <a:gd name="T36" fmla="*/ 207 w 1175"/>
                <a:gd name="T37" fmla="*/ 992 h 992"/>
                <a:gd name="T38" fmla="*/ 525 w 1175"/>
                <a:gd name="T39" fmla="*/ 819 h 992"/>
                <a:gd name="T40" fmla="*/ 923 w 1175"/>
                <a:gd name="T41" fmla="*/ 819 h 992"/>
                <a:gd name="T42" fmla="*/ 974 w 1175"/>
                <a:gd name="T43" fmla="*/ 813 h 992"/>
                <a:gd name="T44" fmla="*/ 1021 w 1175"/>
                <a:gd name="T45" fmla="*/ 799 h 992"/>
                <a:gd name="T46" fmla="*/ 1064 w 1175"/>
                <a:gd name="T47" fmla="*/ 776 h 992"/>
                <a:gd name="T48" fmla="*/ 1102 w 1175"/>
                <a:gd name="T49" fmla="*/ 745 h 992"/>
                <a:gd name="T50" fmla="*/ 1132 w 1175"/>
                <a:gd name="T51" fmla="*/ 708 h 992"/>
                <a:gd name="T52" fmla="*/ 1156 w 1175"/>
                <a:gd name="T53" fmla="*/ 665 h 992"/>
                <a:gd name="T54" fmla="*/ 1171 w 1175"/>
                <a:gd name="T55" fmla="*/ 618 h 992"/>
                <a:gd name="T56" fmla="*/ 1175 w 1175"/>
                <a:gd name="T57" fmla="*/ 567 h 992"/>
                <a:gd name="T58" fmla="*/ 1175 w 1175"/>
                <a:gd name="T59" fmla="*/ 252 h 992"/>
                <a:gd name="T60" fmla="*/ 1171 w 1175"/>
                <a:gd name="T61" fmla="*/ 201 h 992"/>
                <a:gd name="T62" fmla="*/ 1156 w 1175"/>
                <a:gd name="T63" fmla="*/ 154 h 992"/>
                <a:gd name="T64" fmla="*/ 1132 w 1175"/>
                <a:gd name="T65" fmla="*/ 111 h 992"/>
                <a:gd name="T66" fmla="*/ 1102 w 1175"/>
                <a:gd name="T67" fmla="*/ 75 h 992"/>
                <a:gd name="T68" fmla="*/ 1064 w 1175"/>
                <a:gd name="T69" fmla="*/ 43 h 992"/>
                <a:gd name="T70" fmla="*/ 1021 w 1175"/>
                <a:gd name="T71" fmla="*/ 21 h 992"/>
                <a:gd name="T72" fmla="*/ 974 w 1175"/>
                <a:gd name="T73" fmla="*/ 6 h 992"/>
                <a:gd name="T74" fmla="*/ 923 w 1175"/>
                <a:gd name="T75" fmla="*/ 0 h 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75" h="992">
                  <a:moveTo>
                    <a:pt x="923" y="0"/>
                  </a:moveTo>
                  <a:lnTo>
                    <a:pt x="252" y="0"/>
                  </a:lnTo>
                  <a:lnTo>
                    <a:pt x="252" y="0"/>
                  </a:lnTo>
                  <a:lnTo>
                    <a:pt x="225" y="1"/>
                  </a:lnTo>
                  <a:lnTo>
                    <a:pt x="201" y="6"/>
                  </a:lnTo>
                  <a:lnTo>
                    <a:pt x="177" y="11"/>
                  </a:lnTo>
                  <a:lnTo>
                    <a:pt x="153" y="21"/>
                  </a:lnTo>
                  <a:lnTo>
                    <a:pt x="131" y="30"/>
                  </a:lnTo>
                  <a:lnTo>
                    <a:pt x="110" y="43"/>
                  </a:lnTo>
                  <a:lnTo>
                    <a:pt x="91" y="58"/>
                  </a:lnTo>
                  <a:lnTo>
                    <a:pt x="73" y="75"/>
                  </a:lnTo>
                  <a:lnTo>
                    <a:pt x="56" y="91"/>
                  </a:lnTo>
                  <a:lnTo>
                    <a:pt x="43" y="111"/>
                  </a:lnTo>
                  <a:lnTo>
                    <a:pt x="30" y="132"/>
                  </a:lnTo>
                  <a:lnTo>
                    <a:pt x="19" y="154"/>
                  </a:lnTo>
                  <a:lnTo>
                    <a:pt x="11" y="177"/>
                  </a:lnTo>
                  <a:lnTo>
                    <a:pt x="5" y="201"/>
                  </a:lnTo>
                  <a:lnTo>
                    <a:pt x="1" y="226"/>
                  </a:lnTo>
                  <a:lnTo>
                    <a:pt x="0" y="252"/>
                  </a:lnTo>
                  <a:lnTo>
                    <a:pt x="0" y="567"/>
                  </a:lnTo>
                  <a:lnTo>
                    <a:pt x="0" y="567"/>
                  </a:lnTo>
                  <a:lnTo>
                    <a:pt x="1" y="593"/>
                  </a:lnTo>
                  <a:lnTo>
                    <a:pt x="5" y="618"/>
                  </a:lnTo>
                  <a:lnTo>
                    <a:pt x="11" y="642"/>
                  </a:lnTo>
                  <a:lnTo>
                    <a:pt x="19" y="665"/>
                  </a:lnTo>
                  <a:lnTo>
                    <a:pt x="30" y="687"/>
                  </a:lnTo>
                  <a:lnTo>
                    <a:pt x="43" y="708"/>
                  </a:lnTo>
                  <a:lnTo>
                    <a:pt x="56" y="727"/>
                  </a:lnTo>
                  <a:lnTo>
                    <a:pt x="73" y="745"/>
                  </a:lnTo>
                  <a:lnTo>
                    <a:pt x="91" y="761"/>
                  </a:lnTo>
                  <a:lnTo>
                    <a:pt x="110" y="776"/>
                  </a:lnTo>
                  <a:lnTo>
                    <a:pt x="131" y="788"/>
                  </a:lnTo>
                  <a:lnTo>
                    <a:pt x="153" y="799"/>
                  </a:lnTo>
                  <a:lnTo>
                    <a:pt x="177" y="808"/>
                  </a:lnTo>
                  <a:lnTo>
                    <a:pt x="201" y="813"/>
                  </a:lnTo>
                  <a:lnTo>
                    <a:pt x="225" y="817"/>
                  </a:lnTo>
                  <a:lnTo>
                    <a:pt x="252" y="819"/>
                  </a:lnTo>
                  <a:lnTo>
                    <a:pt x="207" y="992"/>
                  </a:lnTo>
                  <a:lnTo>
                    <a:pt x="461" y="819"/>
                  </a:lnTo>
                  <a:lnTo>
                    <a:pt x="525" y="819"/>
                  </a:lnTo>
                  <a:lnTo>
                    <a:pt x="923" y="819"/>
                  </a:lnTo>
                  <a:lnTo>
                    <a:pt x="923" y="819"/>
                  </a:lnTo>
                  <a:lnTo>
                    <a:pt x="949" y="817"/>
                  </a:lnTo>
                  <a:lnTo>
                    <a:pt x="974" y="813"/>
                  </a:lnTo>
                  <a:lnTo>
                    <a:pt x="998" y="808"/>
                  </a:lnTo>
                  <a:lnTo>
                    <a:pt x="1021" y="799"/>
                  </a:lnTo>
                  <a:lnTo>
                    <a:pt x="1043" y="788"/>
                  </a:lnTo>
                  <a:lnTo>
                    <a:pt x="1064" y="776"/>
                  </a:lnTo>
                  <a:lnTo>
                    <a:pt x="1084" y="761"/>
                  </a:lnTo>
                  <a:lnTo>
                    <a:pt x="1102" y="745"/>
                  </a:lnTo>
                  <a:lnTo>
                    <a:pt x="1118" y="727"/>
                  </a:lnTo>
                  <a:lnTo>
                    <a:pt x="1132" y="708"/>
                  </a:lnTo>
                  <a:lnTo>
                    <a:pt x="1145" y="687"/>
                  </a:lnTo>
                  <a:lnTo>
                    <a:pt x="1156" y="665"/>
                  </a:lnTo>
                  <a:lnTo>
                    <a:pt x="1164" y="642"/>
                  </a:lnTo>
                  <a:lnTo>
                    <a:pt x="1171" y="618"/>
                  </a:lnTo>
                  <a:lnTo>
                    <a:pt x="1174" y="593"/>
                  </a:lnTo>
                  <a:lnTo>
                    <a:pt x="1175" y="567"/>
                  </a:lnTo>
                  <a:lnTo>
                    <a:pt x="1175" y="252"/>
                  </a:lnTo>
                  <a:lnTo>
                    <a:pt x="1175" y="252"/>
                  </a:lnTo>
                  <a:lnTo>
                    <a:pt x="1174" y="226"/>
                  </a:lnTo>
                  <a:lnTo>
                    <a:pt x="1171" y="201"/>
                  </a:lnTo>
                  <a:lnTo>
                    <a:pt x="1164" y="177"/>
                  </a:lnTo>
                  <a:lnTo>
                    <a:pt x="1156" y="154"/>
                  </a:lnTo>
                  <a:lnTo>
                    <a:pt x="1145" y="132"/>
                  </a:lnTo>
                  <a:lnTo>
                    <a:pt x="1132" y="111"/>
                  </a:lnTo>
                  <a:lnTo>
                    <a:pt x="1118" y="91"/>
                  </a:lnTo>
                  <a:lnTo>
                    <a:pt x="1102" y="75"/>
                  </a:lnTo>
                  <a:lnTo>
                    <a:pt x="1084" y="58"/>
                  </a:lnTo>
                  <a:lnTo>
                    <a:pt x="1064" y="43"/>
                  </a:lnTo>
                  <a:lnTo>
                    <a:pt x="1043" y="30"/>
                  </a:lnTo>
                  <a:lnTo>
                    <a:pt x="1021" y="21"/>
                  </a:lnTo>
                  <a:lnTo>
                    <a:pt x="998" y="11"/>
                  </a:lnTo>
                  <a:lnTo>
                    <a:pt x="974" y="6"/>
                  </a:lnTo>
                  <a:lnTo>
                    <a:pt x="949" y="1"/>
                  </a:lnTo>
                  <a:lnTo>
                    <a:pt x="923" y="0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Rectangle 155"/>
            <p:cNvSpPr>
              <a:spLocks noChangeArrowheads="1"/>
            </p:cNvSpPr>
            <p:nvPr/>
          </p:nvSpPr>
          <p:spPr bwMode="auto">
            <a:xfrm>
              <a:off x="1360488" y="2930525"/>
              <a:ext cx="138113" cy="3905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Rectangle 156"/>
            <p:cNvSpPr>
              <a:spLocks noChangeArrowheads="1"/>
            </p:cNvSpPr>
            <p:nvPr/>
          </p:nvSpPr>
          <p:spPr bwMode="auto">
            <a:xfrm>
              <a:off x="1531938" y="3073400"/>
              <a:ext cx="139700" cy="2476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Rectangle 157"/>
            <p:cNvSpPr>
              <a:spLocks noChangeArrowheads="1"/>
            </p:cNvSpPr>
            <p:nvPr/>
          </p:nvSpPr>
          <p:spPr bwMode="auto">
            <a:xfrm>
              <a:off x="1706563" y="3213100"/>
              <a:ext cx="139700" cy="1079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58"/>
            <p:cNvSpPr>
              <a:spLocks/>
            </p:cNvSpPr>
            <p:nvPr/>
          </p:nvSpPr>
          <p:spPr bwMode="auto">
            <a:xfrm>
              <a:off x="1047750" y="3800475"/>
              <a:ext cx="34925" cy="31750"/>
            </a:xfrm>
            <a:custGeom>
              <a:avLst/>
              <a:gdLst>
                <a:gd name="T0" fmla="*/ 43 w 43"/>
                <a:gd name="T1" fmla="*/ 21 h 42"/>
                <a:gd name="T2" fmla="*/ 43 w 43"/>
                <a:gd name="T3" fmla="*/ 21 h 42"/>
                <a:gd name="T4" fmla="*/ 42 w 43"/>
                <a:gd name="T5" fmla="*/ 25 h 42"/>
                <a:gd name="T6" fmla="*/ 40 w 43"/>
                <a:gd name="T7" fmla="*/ 29 h 42"/>
                <a:gd name="T8" fmla="*/ 36 w 43"/>
                <a:gd name="T9" fmla="*/ 36 h 42"/>
                <a:gd name="T10" fmla="*/ 29 w 43"/>
                <a:gd name="T11" fmla="*/ 40 h 42"/>
                <a:gd name="T12" fmla="*/ 25 w 43"/>
                <a:gd name="T13" fmla="*/ 42 h 42"/>
                <a:gd name="T14" fmla="*/ 21 w 43"/>
                <a:gd name="T15" fmla="*/ 42 h 42"/>
                <a:gd name="T16" fmla="*/ 21 w 43"/>
                <a:gd name="T17" fmla="*/ 42 h 42"/>
                <a:gd name="T18" fmla="*/ 17 w 43"/>
                <a:gd name="T19" fmla="*/ 42 h 42"/>
                <a:gd name="T20" fmla="*/ 13 w 43"/>
                <a:gd name="T21" fmla="*/ 40 h 42"/>
                <a:gd name="T22" fmla="*/ 7 w 43"/>
                <a:gd name="T23" fmla="*/ 36 h 42"/>
                <a:gd name="T24" fmla="*/ 2 w 43"/>
                <a:gd name="T25" fmla="*/ 29 h 42"/>
                <a:gd name="T26" fmla="*/ 2 w 43"/>
                <a:gd name="T27" fmla="*/ 25 h 42"/>
                <a:gd name="T28" fmla="*/ 0 w 43"/>
                <a:gd name="T29" fmla="*/ 21 h 42"/>
                <a:gd name="T30" fmla="*/ 0 w 43"/>
                <a:gd name="T31" fmla="*/ 21 h 42"/>
                <a:gd name="T32" fmla="*/ 2 w 43"/>
                <a:gd name="T33" fmla="*/ 17 h 42"/>
                <a:gd name="T34" fmla="*/ 2 w 43"/>
                <a:gd name="T35" fmla="*/ 13 h 42"/>
                <a:gd name="T36" fmla="*/ 7 w 43"/>
                <a:gd name="T37" fmla="*/ 7 h 42"/>
                <a:gd name="T38" fmla="*/ 13 w 43"/>
                <a:gd name="T39" fmla="*/ 2 h 42"/>
                <a:gd name="T40" fmla="*/ 17 w 43"/>
                <a:gd name="T41" fmla="*/ 0 h 42"/>
                <a:gd name="T42" fmla="*/ 21 w 43"/>
                <a:gd name="T43" fmla="*/ 0 h 42"/>
                <a:gd name="T44" fmla="*/ 21 w 43"/>
                <a:gd name="T45" fmla="*/ 0 h 42"/>
                <a:gd name="T46" fmla="*/ 25 w 43"/>
                <a:gd name="T47" fmla="*/ 0 h 42"/>
                <a:gd name="T48" fmla="*/ 29 w 43"/>
                <a:gd name="T49" fmla="*/ 2 h 42"/>
                <a:gd name="T50" fmla="*/ 36 w 43"/>
                <a:gd name="T51" fmla="*/ 7 h 42"/>
                <a:gd name="T52" fmla="*/ 40 w 43"/>
                <a:gd name="T53" fmla="*/ 13 h 42"/>
                <a:gd name="T54" fmla="*/ 42 w 43"/>
                <a:gd name="T55" fmla="*/ 17 h 42"/>
                <a:gd name="T56" fmla="*/ 43 w 43"/>
                <a:gd name="T57" fmla="*/ 21 h 42"/>
                <a:gd name="T58" fmla="*/ 43 w 43"/>
                <a:gd name="T5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3" h="42">
                  <a:moveTo>
                    <a:pt x="43" y="21"/>
                  </a:moveTo>
                  <a:lnTo>
                    <a:pt x="43" y="21"/>
                  </a:lnTo>
                  <a:lnTo>
                    <a:pt x="42" y="25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29" y="40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42"/>
                  </a:lnTo>
                  <a:lnTo>
                    <a:pt x="13" y="40"/>
                  </a:lnTo>
                  <a:lnTo>
                    <a:pt x="7" y="36"/>
                  </a:lnTo>
                  <a:lnTo>
                    <a:pt x="2" y="29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2" y="13"/>
                  </a:lnTo>
                  <a:lnTo>
                    <a:pt x="7" y="7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9" y="2"/>
                  </a:lnTo>
                  <a:lnTo>
                    <a:pt x="36" y="7"/>
                  </a:lnTo>
                  <a:lnTo>
                    <a:pt x="40" y="13"/>
                  </a:lnTo>
                  <a:lnTo>
                    <a:pt x="42" y="17"/>
                  </a:lnTo>
                  <a:lnTo>
                    <a:pt x="43" y="21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59"/>
            <p:cNvSpPr>
              <a:spLocks/>
            </p:cNvSpPr>
            <p:nvPr/>
          </p:nvSpPr>
          <p:spPr bwMode="auto">
            <a:xfrm>
              <a:off x="1023938" y="3822700"/>
              <a:ext cx="79375" cy="344488"/>
            </a:xfrm>
            <a:custGeom>
              <a:avLst/>
              <a:gdLst>
                <a:gd name="T0" fmla="*/ 46 w 100"/>
                <a:gd name="T1" fmla="*/ 0 h 435"/>
                <a:gd name="T2" fmla="*/ 0 w 100"/>
                <a:gd name="T3" fmla="*/ 380 h 435"/>
                <a:gd name="T4" fmla="*/ 51 w 100"/>
                <a:gd name="T5" fmla="*/ 435 h 435"/>
                <a:gd name="T6" fmla="*/ 100 w 100"/>
                <a:gd name="T7" fmla="*/ 380 h 435"/>
                <a:gd name="T8" fmla="*/ 57 w 100"/>
                <a:gd name="T9" fmla="*/ 1 h 435"/>
                <a:gd name="T10" fmla="*/ 57 w 100"/>
                <a:gd name="T11" fmla="*/ 1 h 435"/>
                <a:gd name="T12" fmla="*/ 46 w 100"/>
                <a:gd name="T13" fmla="*/ 0 h 435"/>
                <a:gd name="T14" fmla="*/ 46 w 100"/>
                <a:gd name="T15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435">
                  <a:moveTo>
                    <a:pt x="46" y="0"/>
                  </a:moveTo>
                  <a:lnTo>
                    <a:pt x="0" y="380"/>
                  </a:lnTo>
                  <a:lnTo>
                    <a:pt x="51" y="435"/>
                  </a:lnTo>
                  <a:lnTo>
                    <a:pt x="100" y="380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2" name="组合 241"/>
          <p:cNvGrpSpPr/>
          <p:nvPr/>
        </p:nvGrpSpPr>
        <p:grpSpPr>
          <a:xfrm>
            <a:off x="6235737" y="1968872"/>
            <a:ext cx="891003" cy="1287462"/>
            <a:chOff x="5435600" y="2636838"/>
            <a:chExt cx="1370013" cy="1979612"/>
          </a:xfrm>
        </p:grpSpPr>
        <p:sp>
          <p:nvSpPr>
            <p:cNvPr id="243" name="Freeform 216"/>
            <p:cNvSpPr>
              <a:spLocks/>
            </p:cNvSpPr>
            <p:nvPr/>
          </p:nvSpPr>
          <p:spPr bwMode="auto">
            <a:xfrm>
              <a:off x="6081713" y="3943350"/>
              <a:ext cx="320675" cy="158750"/>
            </a:xfrm>
            <a:custGeom>
              <a:avLst/>
              <a:gdLst>
                <a:gd name="T0" fmla="*/ 66 w 404"/>
                <a:gd name="T1" fmla="*/ 200 h 201"/>
                <a:gd name="T2" fmla="*/ 66 w 404"/>
                <a:gd name="T3" fmla="*/ 200 h 201"/>
                <a:gd name="T4" fmla="*/ 54 w 404"/>
                <a:gd name="T5" fmla="*/ 201 h 201"/>
                <a:gd name="T6" fmla="*/ 43 w 404"/>
                <a:gd name="T7" fmla="*/ 200 h 201"/>
                <a:gd name="T8" fmla="*/ 34 w 404"/>
                <a:gd name="T9" fmla="*/ 197 h 201"/>
                <a:gd name="T10" fmla="*/ 24 w 404"/>
                <a:gd name="T11" fmla="*/ 191 h 201"/>
                <a:gd name="T12" fmla="*/ 16 w 404"/>
                <a:gd name="T13" fmla="*/ 185 h 201"/>
                <a:gd name="T14" fmla="*/ 9 w 404"/>
                <a:gd name="T15" fmla="*/ 176 h 201"/>
                <a:gd name="T16" fmla="*/ 4 w 404"/>
                <a:gd name="T17" fmla="*/ 166 h 201"/>
                <a:gd name="T18" fmla="*/ 1 w 404"/>
                <a:gd name="T19" fmla="*/ 155 h 201"/>
                <a:gd name="T20" fmla="*/ 1 w 404"/>
                <a:gd name="T21" fmla="*/ 155 h 201"/>
                <a:gd name="T22" fmla="*/ 1 w 404"/>
                <a:gd name="T23" fmla="*/ 155 h 201"/>
                <a:gd name="T24" fmla="*/ 0 w 404"/>
                <a:gd name="T25" fmla="*/ 144 h 201"/>
                <a:gd name="T26" fmla="*/ 1 w 404"/>
                <a:gd name="T27" fmla="*/ 134 h 201"/>
                <a:gd name="T28" fmla="*/ 4 w 404"/>
                <a:gd name="T29" fmla="*/ 123 h 201"/>
                <a:gd name="T30" fmla="*/ 10 w 404"/>
                <a:gd name="T31" fmla="*/ 113 h 201"/>
                <a:gd name="T32" fmla="*/ 16 w 404"/>
                <a:gd name="T33" fmla="*/ 105 h 201"/>
                <a:gd name="T34" fmla="*/ 25 w 404"/>
                <a:gd name="T35" fmla="*/ 99 h 201"/>
                <a:gd name="T36" fmla="*/ 35 w 404"/>
                <a:gd name="T37" fmla="*/ 93 h 201"/>
                <a:gd name="T38" fmla="*/ 46 w 404"/>
                <a:gd name="T39" fmla="*/ 90 h 201"/>
                <a:gd name="T40" fmla="*/ 338 w 404"/>
                <a:gd name="T41" fmla="*/ 1 h 201"/>
                <a:gd name="T42" fmla="*/ 338 w 404"/>
                <a:gd name="T43" fmla="*/ 1 h 201"/>
                <a:gd name="T44" fmla="*/ 349 w 404"/>
                <a:gd name="T45" fmla="*/ 0 h 201"/>
                <a:gd name="T46" fmla="*/ 360 w 404"/>
                <a:gd name="T47" fmla="*/ 1 h 201"/>
                <a:gd name="T48" fmla="*/ 371 w 404"/>
                <a:gd name="T49" fmla="*/ 5 h 201"/>
                <a:gd name="T50" fmla="*/ 379 w 404"/>
                <a:gd name="T51" fmla="*/ 10 h 201"/>
                <a:gd name="T52" fmla="*/ 388 w 404"/>
                <a:gd name="T53" fmla="*/ 17 h 201"/>
                <a:gd name="T54" fmla="*/ 395 w 404"/>
                <a:gd name="T55" fmla="*/ 25 h 201"/>
                <a:gd name="T56" fmla="*/ 400 w 404"/>
                <a:gd name="T57" fmla="*/ 35 h 201"/>
                <a:gd name="T58" fmla="*/ 403 w 404"/>
                <a:gd name="T59" fmla="*/ 46 h 201"/>
                <a:gd name="T60" fmla="*/ 403 w 404"/>
                <a:gd name="T61" fmla="*/ 46 h 201"/>
                <a:gd name="T62" fmla="*/ 403 w 404"/>
                <a:gd name="T63" fmla="*/ 46 h 201"/>
                <a:gd name="T64" fmla="*/ 404 w 404"/>
                <a:gd name="T65" fmla="*/ 58 h 201"/>
                <a:gd name="T66" fmla="*/ 403 w 404"/>
                <a:gd name="T67" fmla="*/ 68 h 201"/>
                <a:gd name="T68" fmla="*/ 399 w 404"/>
                <a:gd name="T69" fmla="*/ 78 h 201"/>
                <a:gd name="T70" fmla="*/ 395 w 404"/>
                <a:gd name="T71" fmla="*/ 88 h 201"/>
                <a:gd name="T72" fmla="*/ 387 w 404"/>
                <a:gd name="T73" fmla="*/ 96 h 201"/>
                <a:gd name="T74" fmla="*/ 379 w 404"/>
                <a:gd name="T75" fmla="*/ 102 h 201"/>
                <a:gd name="T76" fmla="*/ 370 w 404"/>
                <a:gd name="T77" fmla="*/ 108 h 201"/>
                <a:gd name="T78" fmla="*/ 359 w 404"/>
                <a:gd name="T79" fmla="*/ 111 h 201"/>
                <a:gd name="T80" fmla="*/ 66 w 404"/>
                <a:gd name="T81" fmla="*/ 20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4" h="201">
                  <a:moveTo>
                    <a:pt x="66" y="200"/>
                  </a:moveTo>
                  <a:lnTo>
                    <a:pt x="66" y="200"/>
                  </a:lnTo>
                  <a:lnTo>
                    <a:pt x="54" y="201"/>
                  </a:lnTo>
                  <a:lnTo>
                    <a:pt x="43" y="200"/>
                  </a:lnTo>
                  <a:lnTo>
                    <a:pt x="34" y="197"/>
                  </a:lnTo>
                  <a:lnTo>
                    <a:pt x="24" y="191"/>
                  </a:lnTo>
                  <a:lnTo>
                    <a:pt x="16" y="185"/>
                  </a:lnTo>
                  <a:lnTo>
                    <a:pt x="9" y="176"/>
                  </a:lnTo>
                  <a:lnTo>
                    <a:pt x="4" y="16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44"/>
                  </a:lnTo>
                  <a:lnTo>
                    <a:pt x="1" y="134"/>
                  </a:lnTo>
                  <a:lnTo>
                    <a:pt x="4" y="123"/>
                  </a:lnTo>
                  <a:lnTo>
                    <a:pt x="10" y="113"/>
                  </a:lnTo>
                  <a:lnTo>
                    <a:pt x="16" y="105"/>
                  </a:lnTo>
                  <a:lnTo>
                    <a:pt x="25" y="99"/>
                  </a:lnTo>
                  <a:lnTo>
                    <a:pt x="35" y="93"/>
                  </a:lnTo>
                  <a:lnTo>
                    <a:pt x="46" y="90"/>
                  </a:lnTo>
                  <a:lnTo>
                    <a:pt x="338" y="1"/>
                  </a:lnTo>
                  <a:lnTo>
                    <a:pt x="338" y="1"/>
                  </a:lnTo>
                  <a:lnTo>
                    <a:pt x="349" y="0"/>
                  </a:lnTo>
                  <a:lnTo>
                    <a:pt x="360" y="1"/>
                  </a:lnTo>
                  <a:lnTo>
                    <a:pt x="371" y="5"/>
                  </a:lnTo>
                  <a:lnTo>
                    <a:pt x="379" y="10"/>
                  </a:lnTo>
                  <a:lnTo>
                    <a:pt x="388" y="17"/>
                  </a:lnTo>
                  <a:lnTo>
                    <a:pt x="395" y="25"/>
                  </a:lnTo>
                  <a:lnTo>
                    <a:pt x="400" y="35"/>
                  </a:lnTo>
                  <a:lnTo>
                    <a:pt x="403" y="46"/>
                  </a:lnTo>
                  <a:lnTo>
                    <a:pt x="403" y="46"/>
                  </a:lnTo>
                  <a:lnTo>
                    <a:pt x="403" y="46"/>
                  </a:lnTo>
                  <a:lnTo>
                    <a:pt x="404" y="58"/>
                  </a:lnTo>
                  <a:lnTo>
                    <a:pt x="403" y="68"/>
                  </a:lnTo>
                  <a:lnTo>
                    <a:pt x="399" y="78"/>
                  </a:lnTo>
                  <a:lnTo>
                    <a:pt x="395" y="88"/>
                  </a:lnTo>
                  <a:lnTo>
                    <a:pt x="387" y="96"/>
                  </a:lnTo>
                  <a:lnTo>
                    <a:pt x="379" y="102"/>
                  </a:lnTo>
                  <a:lnTo>
                    <a:pt x="370" y="108"/>
                  </a:lnTo>
                  <a:lnTo>
                    <a:pt x="359" y="111"/>
                  </a:lnTo>
                  <a:lnTo>
                    <a:pt x="66" y="200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17"/>
            <p:cNvSpPr>
              <a:spLocks/>
            </p:cNvSpPr>
            <p:nvPr/>
          </p:nvSpPr>
          <p:spPr bwMode="auto">
            <a:xfrm>
              <a:off x="6313488" y="3763963"/>
              <a:ext cx="285750" cy="265112"/>
            </a:xfrm>
            <a:custGeom>
              <a:avLst/>
              <a:gdLst>
                <a:gd name="T0" fmla="*/ 100 w 360"/>
                <a:gd name="T1" fmla="*/ 314 h 336"/>
                <a:gd name="T2" fmla="*/ 84 w 360"/>
                <a:gd name="T3" fmla="*/ 329 h 336"/>
                <a:gd name="T4" fmla="*/ 63 w 360"/>
                <a:gd name="T5" fmla="*/ 336 h 336"/>
                <a:gd name="T6" fmla="*/ 42 w 360"/>
                <a:gd name="T7" fmla="*/ 335 h 336"/>
                <a:gd name="T8" fmla="*/ 22 w 360"/>
                <a:gd name="T9" fmla="*/ 325 h 336"/>
                <a:gd name="T10" fmla="*/ 13 w 360"/>
                <a:gd name="T11" fmla="*/ 316 h 336"/>
                <a:gd name="T12" fmla="*/ 4 w 360"/>
                <a:gd name="T13" fmla="*/ 298 h 336"/>
                <a:gd name="T14" fmla="*/ 0 w 360"/>
                <a:gd name="T15" fmla="*/ 277 h 336"/>
                <a:gd name="T16" fmla="*/ 6 w 360"/>
                <a:gd name="T17" fmla="*/ 255 h 336"/>
                <a:gd name="T18" fmla="*/ 12 w 360"/>
                <a:gd name="T19" fmla="*/ 245 h 336"/>
                <a:gd name="T20" fmla="*/ 100 w 360"/>
                <a:gd name="T21" fmla="*/ 100 h 336"/>
                <a:gd name="T22" fmla="*/ 121 w 360"/>
                <a:gd name="T23" fmla="*/ 63 h 336"/>
                <a:gd name="T24" fmla="*/ 137 w 360"/>
                <a:gd name="T25" fmla="*/ 40 h 336"/>
                <a:gd name="T26" fmla="*/ 157 w 360"/>
                <a:gd name="T27" fmla="*/ 21 h 336"/>
                <a:gd name="T28" fmla="*/ 169 w 360"/>
                <a:gd name="T29" fmla="*/ 13 h 336"/>
                <a:gd name="T30" fmla="*/ 196 w 360"/>
                <a:gd name="T31" fmla="*/ 3 h 336"/>
                <a:gd name="T32" fmla="*/ 224 w 360"/>
                <a:gd name="T33" fmla="*/ 0 h 336"/>
                <a:gd name="T34" fmla="*/ 254 w 360"/>
                <a:gd name="T35" fmla="*/ 3 h 336"/>
                <a:gd name="T36" fmla="*/ 282 w 360"/>
                <a:gd name="T37" fmla="*/ 12 h 336"/>
                <a:gd name="T38" fmla="*/ 293 w 360"/>
                <a:gd name="T39" fmla="*/ 16 h 336"/>
                <a:gd name="T40" fmla="*/ 316 w 360"/>
                <a:gd name="T41" fmla="*/ 28 h 336"/>
                <a:gd name="T42" fmla="*/ 336 w 360"/>
                <a:gd name="T43" fmla="*/ 44 h 336"/>
                <a:gd name="T44" fmla="*/ 351 w 360"/>
                <a:gd name="T45" fmla="*/ 63 h 336"/>
                <a:gd name="T46" fmla="*/ 357 w 360"/>
                <a:gd name="T47" fmla="*/ 74 h 336"/>
                <a:gd name="T48" fmla="*/ 360 w 360"/>
                <a:gd name="T49" fmla="*/ 90 h 336"/>
                <a:gd name="T50" fmla="*/ 360 w 360"/>
                <a:gd name="T51" fmla="*/ 106 h 336"/>
                <a:gd name="T52" fmla="*/ 356 w 360"/>
                <a:gd name="T53" fmla="*/ 138 h 336"/>
                <a:gd name="T54" fmla="*/ 348 w 360"/>
                <a:gd name="T55" fmla="*/ 139 h 336"/>
                <a:gd name="T56" fmla="*/ 333 w 360"/>
                <a:gd name="T57" fmla="*/ 139 h 336"/>
                <a:gd name="T58" fmla="*/ 311 w 360"/>
                <a:gd name="T59" fmla="*/ 135 h 336"/>
                <a:gd name="T60" fmla="*/ 297 w 360"/>
                <a:gd name="T61" fmla="*/ 131 h 336"/>
                <a:gd name="T62" fmla="*/ 278 w 360"/>
                <a:gd name="T63" fmla="*/ 131 h 336"/>
                <a:gd name="T64" fmla="*/ 259 w 360"/>
                <a:gd name="T65" fmla="*/ 134 h 336"/>
                <a:gd name="T66" fmla="*/ 243 w 360"/>
                <a:gd name="T67" fmla="*/ 138 h 336"/>
                <a:gd name="T68" fmla="*/ 212 w 360"/>
                <a:gd name="T69" fmla="*/ 154 h 336"/>
                <a:gd name="T70" fmla="*/ 187 w 360"/>
                <a:gd name="T71" fmla="*/ 177 h 336"/>
                <a:gd name="T72" fmla="*/ 165 w 360"/>
                <a:gd name="T73" fmla="*/ 205 h 336"/>
                <a:gd name="T74" fmla="*/ 135 w 360"/>
                <a:gd name="T75" fmla="*/ 252 h 336"/>
                <a:gd name="T76" fmla="*/ 100 w 360"/>
                <a:gd name="T77" fmla="*/ 314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0" h="336">
                  <a:moveTo>
                    <a:pt x="100" y="314"/>
                  </a:moveTo>
                  <a:lnTo>
                    <a:pt x="100" y="314"/>
                  </a:lnTo>
                  <a:lnTo>
                    <a:pt x="93" y="323"/>
                  </a:lnTo>
                  <a:lnTo>
                    <a:pt x="84" y="329"/>
                  </a:lnTo>
                  <a:lnTo>
                    <a:pt x="73" y="333"/>
                  </a:lnTo>
                  <a:lnTo>
                    <a:pt x="63" y="336"/>
                  </a:lnTo>
                  <a:lnTo>
                    <a:pt x="53" y="336"/>
                  </a:lnTo>
                  <a:lnTo>
                    <a:pt x="42" y="335"/>
                  </a:lnTo>
                  <a:lnTo>
                    <a:pt x="32" y="330"/>
                  </a:lnTo>
                  <a:lnTo>
                    <a:pt x="22" y="325"/>
                  </a:lnTo>
                  <a:lnTo>
                    <a:pt x="22" y="325"/>
                  </a:lnTo>
                  <a:lnTo>
                    <a:pt x="13" y="316"/>
                  </a:lnTo>
                  <a:lnTo>
                    <a:pt x="8" y="307"/>
                  </a:lnTo>
                  <a:lnTo>
                    <a:pt x="4" y="298"/>
                  </a:lnTo>
                  <a:lnTo>
                    <a:pt x="0" y="287"/>
                  </a:lnTo>
                  <a:lnTo>
                    <a:pt x="0" y="277"/>
                  </a:lnTo>
                  <a:lnTo>
                    <a:pt x="3" y="266"/>
                  </a:lnTo>
                  <a:lnTo>
                    <a:pt x="6" y="255"/>
                  </a:lnTo>
                  <a:lnTo>
                    <a:pt x="12" y="245"/>
                  </a:lnTo>
                  <a:lnTo>
                    <a:pt x="12" y="245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15" y="75"/>
                  </a:lnTo>
                  <a:lnTo>
                    <a:pt x="121" y="63"/>
                  </a:lnTo>
                  <a:lnTo>
                    <a:pt x="129" y="51"/>
                  </a:lnTo>
                  <a:lnTo>
                    <a:pt x="137" y="40"/>
                  </a:lnTo>
                  <a:lnTo>
                    <a:pt x="146" y="29"/>
                  </a:lnTo>
                  <a:lnTo>
                    <a:pt x="157" y="21"/>
                  </a:lnTo>
                  <a:lnTo>
                    <a:pt x="169" y="13"/>
                  </a:lnTo>
                  <a:lnTo>
                    <a:pt x="169" y="13"/>
                  </a:lnTo>
                  <a:lnTo>
                    <a:pt x="182" y="7"/>
                  </a:lnTo>
                  <a:lnTo>
                    <a:pt x="196" y="3"/>
                  </a:lnTo>
                  <a:lnTo>
                    <a:pt x="210" y="0"/>
                  </a:lnTo>
                  <a:lnTo>
                    <a:pt x="224" y="0"/>
                  </a:lnTo>
                  <a:lnTo>
                    <a:pt x="239" y="1"/>
                  </a:lnTo>
                  <a:lnTo>
                    <a:pt x="254" y="3"/>
                  </a:lnTo>
                  <a:lnTo>
                    <a:pt x="268" y="7"/>
                  </a:lnTo>
                  <a:lnTo>
                    <a:pt x="282" y="12"/>
                  </a:lnTo>
                  <a:lnTo>
                    <a:pt x="282" y="12"/>
                  </a:lnTo>
                  <a:lnTo>
                    <a:pt x="293" y="16"/>
                  </a:lnTo>
                  <a:lnTo>
                    <a:pt x="304" y="22"/>
                  </a:lnTo>
                  <a:lnTo>
                    <a:pt x="316" y="28"/>
                  </a:lnTo>
                  <a:lnTo>
                    <a:pt x="325" y="36"/>
                  </a:lnTo>
                  <a:lnTo>
                    <a:pt x="336" y="44"/>
                  </a:lnTo>
                  <a:lnTo>
                    <a:pt x="344" y="53"/>
                  </a:lnTo>
                  <a:lnTo>
                    <a:pt x="351" y="63"/>
                  </a:lnTo>
                  <a:lnTo>
                    <a:pt x="357" y="74"/>
                  </a:lnTo>
                  <a:lnTo>
                    <a:pt x="357" y="74"/>
                  </a:lnTo>
                  <a:lnTo>
                    <a:pt x="359" y="82"/>
                  </a:lnTo>
                  <a:lnTo>
                    <a:pt x="360" y="90"/>
                  </a:lnTo>
                  <a:lnTo>
                    <a:pt x="360" y="98"/>
                  </a:lnTo>
                  <a:lnTo>
                    <a:pt x="360" y="106"/>
                  </a:lnTo>
                  <a:lnTo>
                    <a:pt x="358" y="123"/>
                  </a:lnTo>
                  <a:lnTo>
                    <a:pt x="356" y="138"/>
                  </a:lnTo>
                  <a:lnTo>
                    <a:pt x="356" y="138"/>
                  </a:lnTo>
                  <a:lnTo>
                    <a:pt x="348" y="139"/>
                  </a:lnTo>
                  <a:lnTo>
                    <a:pt x="341" y="139"/>
                  </a:lnTo>
                  <a:lnTo>
                    <a:pt x="333" y="139"/>
                  </a:lnTo>
                  <a:lnTo>
                    <a:pt x="326" y="137"/>
                  </a:lnTo>
                  <a:lnTo>
                    <a:pt x="311" y="135"/>
                  </a:lnTo>
                  <a:lnTo>
                    <a:pt x="297" y="131"/>
                  </a:lnTo>
                  <a:lnTo>
                    <a:pt x="297" y="131"/>
                  </a:lnTo>
                  <a:lnTo>
                    <a:pt x="287" y="131"/>
                  </a:lnTo>
                  <a:lnTo>
                    <a:pt x="278" y="131"/>
                  </a:lnTo>
                  <a:lnTo>
                    <a:pt x="268" y="133"/>
                  </a:lnTo>
                  <a:lnTo>
                    <a:pt x="259" y="134"/>
                  </a:lnTo>
                  <a:lnTo>
                    <a:pt x="250" y="136"/>
                  </a:lnTo>
                  <a:lnTo>
                    <a:pt x="243" y="138"/>
                  </a:lnTo>
                  <a:lnTo>
                    <a:pt x="228" y="146"/>
                  </a:lnTo>
                  <a:lnTo>
                    <a:pt x="212" y="154"/>
                  </a:lnTo>
                  <a:lnTo>
                    <a:pt x="199" y="165"/>
                  </a:lnTo>
                  <a:lnTo>
                    <a:pt x="187" y="177"/>
                  </a:lnTo>
                  <a:lnTo>
                    <a:pt x="175" y="191"/>
                  </a:lnTo>
                  <a:lnTo>
                    <a:pt x="165" y="205"/>
                  </a:lnTo>
                  <a:lnTo>
                    <a:pt x="154" y="221"/>
                  </a:lnTo>
                  <a:lnTo>
                    <a:pt x="135" y="252"/>
                  </a:lnTo>
                  <a:lnTo>
                    <a:pt x="118" y="285"/>
                  </a:lnTo>
                  <a:lnTo>
                    <a:pt x="100" y="314"/>
                  </a:lnTo>
                  <a:lnTo>
                    <a:pt x="100" y="314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18"/>
            <p:cNvSpPr>
              <a:spLocks/>
            </p:cNvSpPr>
            <p:nvPr/>
          </p:nvSpPr>
          <p:spPr bwMode="auto">
            <a:xfrm>
              <a:off x="6280150" y="3509963"/>
              <a:ext cx="261938" cy="261937"/>
            </a:xfrm>
            <a:custGeom>
              <a:avLst/>
              <a:gdLst>
                <a:gd name="T0" fmla="*/ 106 w 329"/>
                <a:gd name="T1" fmla="*/ 319 h 330"/>
                <a:gd name="T2" fmla="*/ 138 w 329"/>
                <a:gd name="T3" fmla="*/ 328 h 330"/>
                <a:gd name="T4" fmla="*/ 170 w 329"/>
                <a:gd name="T5" fmla="*/ 330 h 330"/>
                <a:gd name="T6" fmla="*/ 201 w 329"/>
                <a:gd name="T7" fmla="*/ 326 h 330"/>
                <a:gd name="T8" fmla="*/ 232 w 329"/>
                <a:gd name="T9" fmla="*/ 316 h 330"/>
                <a:gd name="T10" fmla="*/ 259 w 329"/>
                <a:gd name="T11" fmla="*/ 300 h 330"/>
                <a:gd name="T12" fmla="*/ 284 w 329"/>
                <a:gd name="T13" fmla="*/ 279 h 330"/>
                <a:gd name="T14" fmla="*/ 303 w 329"/>
                <a:gd name="T15" fmla="*/ 254 h 330"/>
                <a:gd name="T16" fmla="*/ 319 w 329"/>
                <a:gd name="T17" fmla="*/ 224 h 330"/>
                <a:gd name="T18" fmla="*/ 324 w 329"/>
                <a:gd name="T19" fmla="*/ 208 h 330"/>
                <a:gd name="T20" fmla="*/ 328 w 329"/>
                <a:gd name="T21" fmla="*/ 176 h 330"/>
                <a:gd name="T22" fmla="*/ 327 w 329"/>
                <a:gd name="T23" fmla="*/ 143 h 330"/>
                <a:gd name="T24" fmla="*/ 321 w 329"/>
                <a:gd name="T25" fmla="*/ 113 h 330"/>
                <a:gd name="T26" fmla="*/ 308 w 329"/>
                <a:gd name="T27" fmla="*/ 83 h 330"/>
                <a:gd name="T28" fmla="*/ 289 w 329"/>
                <a:gd name="T29" fmla="*/ 57 h 330"/>
                <a:gd name="T30" fmla="*/ 266 w 329"/>
                <a:gd name="T31" fmla="*/ 36 h 330"/>
                <a:gd name="T32" fmla="*/ 239 w 329"/>
                <a:gd name="T33" fmla="*/ 18 h 330"/>
                <a:gd name="T34" fmla="*/ 223 w 329"/>
                <a:gd name="T35" fmla="*/ 11 h 330"/>
                <a:gd name="T36" fmla="*/ 191 w 329"/>
                <a:gd name="T37" fmla="*/ 2 h 330"/>
                <a:gd name="T38" fmla="*/ 159 w 329"/>
                <a:gd name="T39" fmla="*/ 0 h 330"/>
                <a:gd name="T40" fmla="*/ 127 w 329"/>
                <a:gd name="T41" fmla="*/ 4 h 330"/>
                <a:gd name="T42" fmla="*/ 97 w 329"/>
                <a:gd name="T43" fmla="*/ 15 h 330"/>
                <a:gd name="T44" fmla="*/ 70 w 329"/>
                <a:gd name="T45" fmla="*/ 30 h 330"/>
                <a:gd name="T46" fmla="*/ 46 w 329"/>
                <a:gd name="T47" fmla="*/ 51 h 330"/>
                <a:gd name="T48" fmla="*/ 25 w 329"/>
                <a:gd name="T49" fmla="*/ 77 h 330"/>
                <a:gd name="T50" fmla="*/ 11 w 329"/>
                <a:gd name="T51" fmla="*/ 106 h 330"/>
                <a:gd name="T52" fmla="*/ 6 w 329"/>
                <a:gd name="T53" fmla="*/ 123 h 330"/>
                <a:gd name="T54" fmla="*/ 0 w 329"/>
                <a:gd name="T55" fmla="*/ 155 h 330"/>
                <a:gd name="T56" fmla="*/ 1 w 329"/>
                <a:gd name="T57" fmla="*/ 187 h 330"/>
                <a:gd name="T58" fmla="*/ 8 w 329"/>
                <a:gd name="T59" fmla="*/ 217 h 330"/>
                <a:gd name="T60" fmla="*/ 21 w 329"/>
                <a:gd name="T61" fmla="*/ 246 h 330"/>
                <a:gd name="T62" fmla="*/ 39 w 329"/>
                <a:gd name="T63" fmla="*/ 272 h 330"/>
                <a:gd name="T64" fmla="*/ 62 w 329"/>
                <a:gd name="T65" fmla="*/ 294 h 330"/>
                <a:gd name="T66" fmla="*/ 90 w 329"/>
                <a:gd name="T67" fmla="*/ 311 h 330"/>
                <a:gd name="T68" fmla="*/ 106 w 329"/>
                <a:gd name="T69" fmla="*/ 31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9" h="330">
                  <a:moveTo>
                    <a:pt x="106" y="319"/>
                  </a:moveTo>
                  <a:lnTo>
                    <a:pt x="106" y="319"/>
                  </a:lnTo>
                  <a:lnTo>
                    <a:pt x="122" y="323"/>
                  </a:lnTo>
                  <a:lnTo>
                    <a:pt x="138" y="328"/>
                  </a:lnTo>
                  <a:lnTo>
                    <a:pt x="153" y="329"/>
                  </a:lnTo>
                  <a:lnTo>
                    <a:pt x="170" y="330"/>
                  </a:lnTo>
                  <a:lnTo>
                    <a:pt x="186" y="328"/>
                  </a:lnTo>
                  <a:lnTo>
                    <a:pt x="201" y="326"/>
                  </a:lnTo>
                  <a:lnTo>
                    <a:pt x="216" y="321"/>
                  </a:lnTo>
                  <a:lnTo>
                    <a:pt x="232" y="316"/>
                  </a:lnTo>
                  <a:lnTo>
                    <a:pt x="246" y="308"/>
                  </a:lnTo>
                  <a:lnTo>
                    <a:pt x="259" y="300"/>
                  </a:lnTo>
                  <a:lnTo>
                    <a:pt x="272" y="290"/>
                  </a:lnTo>
                  <a:lnTo>
                    <a:pt x="284" y="279"/>
                  </a:lnTo>
                  <a:lnTo>
                    <a:pt x="294" y="267"/>
                  </a:lnTo>
                  <a:lnTo>
                    <a:pt x="303" y="254"/>
                  </a:lnTo>
                  <a:lnTo>
                    <a:pt x="311" y="240"/>
                  </a:lnTo>
                  <a:lnTo>
                    <a:pt x="319" y="224"/>
                  </a:lnTo>
                  <a:lnTo>
                    <a:pt x="319" y="224"/>
                  </a:lnTo>
                  <a:lnTo>
                    <a:pt x="324" y="208"/>
                  </a:lnTo>
                  <a:lnTo>
                    <a:pt x="327" y="192"/>
                  </a:lnTo>
                  <a:lnTo>
                    <a:pt x="328" y="176"/>
                  </a:lnTo>
                  <a:lnTo>
                    <a:pt x="329" y="159"/>
                  </a:lnTo>
                  <a:lnTo>
                    <a:pt x="327" y="143"/>
                  </a:lnTo>
                  <a:lnTo>
                    <a:pt x="325" y="128"/>
                  </a:lnTo>
                  <a:lnTo>
                    <a:pt x="321" y="113"/>
                  </a:lnTo>
                  <a:lnTo>
                    <a:pt x="315" y="98"/>
                  </a:lnTo>
                  <a:lnTo>
                    <a:pt x="308" y="83"/>
                  </a:lnTo>
                  <a:lnTo>
                    <a:pt x="299" y="70"/>
                  </a:lnTo>
                  <a:lnTo>
                    <a:pt x="289" y="57"/>
                  </a:lnTo>
                  <a:lnTo>
                    <a:pt x="278" y="47"/>
                  </a:lnTo>
                  <a:lnTo>
                    <a:pt x="266" y="36"/>
                  </a:lnTo>
                  <a:lnTo>
                    <a:pt x="253" y="26"/>
                  </a:lnTo>
                  <a:lnTo>
                    <a:pt x="239" y="18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08" y="6"/>
                  </a:lnTo>
                  <a:lnTo>
                    <a:pt x="191" y="2"/>
                  </a:lnTo>
                  <a:lnTo>
                    <a:pt x="175" y="1"/>
                  </a:lnTo>
                  <a:lnTo>
                    <a:pt x="159" y="0"/>
                  </a:lnTo>
                  <a:lnTo>
                    <a:pt x="142" y="2"/>
                  </a:lnTo>
                  <a:lnTo>
                    <a:pt x="127" y="4"/>
                  </a:lnTo>
                  <a:lnTo>
                    <a:pt x="112" y="9"/>
                  </a:lnTo>
                  <a:lnTo>
                    <a:pt x="97" y="15"/>
                  </a:lnTo>
                  <a:lnTo>
                    <a:pt x="83" y="22"/>
                  </a:lnTo>
                  <a:lnTo>
                    <a:pt x="70" y="30"/>
                  </a:lnTo>
                  <a:lnTo>
                    <a:pt x="57" y="40"/>
                  </a:lnTo>
                  <a:lnTo>
                    <a:pt x="46" y="51"/>
                  </a:lnTo>
                  <a:lnTo>
                    <a:pt x="35" y="63"/>
                  </a:lnTo>
                  <a:lnTo>
                    <a:pt x="25" y="77"/>
                  </a:lnTo>
                  <a:lnTo>
                    <a:pt x="17" y="91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6" y="123"/>
                  </a:lnTo>
                  <a:lnTo>
                    <a:pt x="1" y="139"/>
                  </a:lnTo>
                  <a:lnTo>
                    <a:pt x="0" y="155"/>
                  </a:lnTo>
                  <a:lnTo>
                    <a:pt x="0" y="170"/>
                  </a:lnTo>
                  <a:lnTo>
                    <a:pt x="1" y="187"/>
                  </a:lnTo>
                  <a:lnTo>
                    <a:pt x="3" y="202"/>
                  </a:lnTo>
                  <a:lnTo>
                    <a:pt x="8" y="217"/>
                  </a:lnTo>
                  <a:lnTo>
                    <a:pt x="14" y="232"/>
                  </a:lnTo>
                  <a:lnTo>
                    <a:pt x="21" y="246"/>
                  </a:lnTo>
                  <a:lnTo>
                    <a:pt x="29" y="259"/>
                  </a:lnTo>
                  <a:lnTo>
                    <a:pt x="39" y="272"/>
                  </a:lnTo>
                  <a:lnTo>
                    <a:pt x="50" y="283"/>
                  </a:lnTo>
                  <a:lnTo>
                    <a:pt x="62" y="294"/>
                  </a:lnTo>
                  <a:lnTo>
                    <a:pt x="75" y="304"/>
                  </a:lnTo>
                  <a:lnTo>
                    <a:pt x="90" y="311"/>
                  </a:lnTo>
                  <a:lnTo>
                    <a:pt x="106" y="319"/>
                  </a:lnTo>
                  <a:lnTo>
                    <a:pt x="106" y="319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19"/>
            <p:cNvSpPr>
              <a:spLocks/>
            </p:cNvSpPr>
            <p:nvPr/>
          </p:nvSpPr>
          <p:spPr bwMode="auto">
            <a:xfrm>
              <a:off x="6281738" y="4170363"/>
              <a:ext cx="158750" cy="428625"/>
            </a:xfrm>
            <a:custGeom>
              <a:avLst/>
              <a:gdLst>
                <a:gd name="T0" fmla="*/ 156 w 199"/>
                <a:gd name="T1" fmla="*/ 470 h 538"/>
                <a:gd name="T2" fmla="*/ 152 w 199"/>
                <a:gd name="T3" fmla="*/ 485 h 538"/>
                <a:gd name="T4" fmla="*/ 146 w 199"/>
                <a:gd name="T5" fmla="*/ 499 h 538"/>
                <a:gd name="T6" fmla="*/ 137 w 199"/>
                <a:gd name="T7" fmla="*/ 511 h 538"/>
                <a:gd name="T8" fmla="*/ 126 w 199"/>
                <a:gd name="T9" fmla="*/ 521 h 538"/>
                <a:gd name="T10" fmla="*/ 114 w 199"/>
                <a:gd name="T11" fmla="*/ 530 h 538"/>
                <a:gd name="T12" fmla="*/ 100 w 199"/>
                <a:gd name="T13" fmla="*/ 535 h 538"/>
                <a:gd name="T14" fmla="*/ 85 w 199"/>
                <a:gd name="T15" fmla="*/ 538 h 538"/>
                <a:gd name="T16" fmla="*/ 70 w 199"/>
                <a:gd name="T17" fmla="*/ 538 h 538"/>
                <a:gd name="T18" fmla="*/ 70 w 199"/>
                <a:gd name="T19" fmla="*/ 538 h 538"/>
                <a:gd name="T20" fmla="*/ 55 w 199"/>
                <a:gd name="T21" fmla="*/ 534 h 538"/>
                <a:gd name="T22" fmla="*/ 40 w 199"/>
                <a:gd name="T23" fmla="*/ 528 h 538"/>
                <a:gd name="T24" fmla="*/ 27 w 199"/>
                <a:gd name="T25" fmla="*/ 520 h 538"/>
                <a:gd name="T26" fmla="*/ 18 w 199"/>
                <a:gd name="T27" fmla="*/ 509 h 538"/>
                <a:gd name="T28" fmla="*/ 9 w 199"/>
                <a:gd name="T29" fmla="*/ 497 h 538"/>
                <a:gd name="T30" fmla="*/ 4 w 199"/>
                <a:gd name="T31" fmla="*/ 483 h 538"/>
                <a:gd name="T32" fmla="*/ 1 w 199"/>
                <a:gd name="T33" fmla="*/ 468 h 538"/>
                <a:gd name="T34" fmla="*/ 1 w 199"/>
                <a:gd name="T35" fmla="*/ 451 h 538"/>
                <a:gd name="T36" fmla="*/ 45 w 199"/>
                <a:gd name="T37" fmla="*/ 68 h 538"/>
                <a:gd name="T38" fmla="*/ 48 w 199"/>
                <a:gd name="T39" fmla="*/ 53 h 538"/>
                <a:gd name="T40" fmla="*/ 55 w 199"/>
                <a:gd name="T41" fmla="*/ 39 h 538"/>
                <a:gd name="T42" fmla="*/ 63 w 199"/>
                <a:gd name="T43" fmla="*/ 27 h 538"/>
                <a:gd name="T44" fmla="*/ 73 w 199"/>
                <a:gd name="T45" fmla="*/ 16 h 538"/>
                <a:gd name="T46" fmla="*/ 86 w 199"/>
                <a:gd name="T47" fmla="*/ 8 h 538"/>
                <a:gd name="T48" fmla="*/ 100 w 199"/>
                <a:gd name="T49" fmla="*/ 3 h 538"/>
                <a:gd name="T50" fmla="*/ 114 w 199"/>
                <a:gd name="T51" fmla="*/ 0 h 538"/>
                <a:gd name="T52" fmla="*/ 131 w 199"/>
                <a:gd name="T53" fmla="*/ 0 h 538"/>
                <a:gd name="T54" fmla="*/ 131 w 199"/>
                <a:gd name="T55" fmla="*/ 0 h 538"/>
                <a:gd name="T56" fmla="*/ 146 w 199"/>
                <a:gd name="T57" fmla="*/ 3 h 538"/>
                <a:gd name="T58" fmla="*/ 160 w 199"/>
                <a:gd name="T59" fmla="*/ 9 h 538"/>
                <a:gd name="T60" fmla="*/ 172 w 199"/>
                <a:gd name="T61" fmla="*/ 18 h 538"/>
                <a:gd name="T62" fmla="*/ 183 w 199"/>
                <a:gd name="T63" fmla="*/ 28 h 538"/>
                <a:gd name="T64" fmla="*/ 190 w 199"/>
                <a:gd name="T65" fmla="*/ 41 h 538"/>
                <a:gd name="T66" fmla="*/ 196 w 199"/>
                <a:gd name="T67" fmla="*/ 55 h 538"/>
                <a:gd name="T68" fmla="*/ 199 w 199"/>
                <a:gd name="T69" fmla="*/ 70 h 538"/>
                <a:gd name="T70" fmla="*/ 199 w 199"/>
                <a:gd name="T71" fmla="*/ 85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9" h="538">
                  <a:moveTo>
                    <a:pt x="156" y="470"/>
                  </a:moveTo>
                  <a:lnTo>
                    <a:pt x="156" y="470"/>
                  </a:lnTo>
                  <a:lnTo>
                    <a:pt x="154" y="477"/>
                  </a:lnTo>
                  <a:lnTo>
                    <a:pt x="152" y="485"/>
                  </a:lnTo>
                  <a:lnTo>
                    <a:pt x="149" y="492"/>
                  </a:lnTo>
                  <a:lnTo>
                    <a:pt x="146" y="499"/>
                  </a:lnTo>
                  <a:lnTo>
                    <a:pt x="142" y="505"/>
                  </a:lnTo>
                  <a:lnTo>
                    <a:pt x="137" y="511"/>
                  </a:lnTo>
                  <a:lnTo>
                    <a:pt x="132" y="516"/>
                  </a:lnTo>
                  <a:lnTo>
                    <a:pt x="126" y="521"/>
                  </a:lnTo>
                  <a:lnTo>
                    <a:pt x="121" y="525"/>
                  </a:lnTo>
                  <a:lnTo>
                    <a:pt x="114" y="530"/>
                  </a:lnTo>
                  <a:lnTo>
                    <a:pt x="107" y="533"/>
                  </a:lnTo>
                  <a:lnTo>
                    <a:pt x="100" y="535"/>
                  </a:lnTo>
                  <a:lnTo>
                    <a:pt x="93" y="537"/>
                  </a:lnTo>
                  <a:lnTo>
                    <a:pt x="85" y="538"/>
                  </a:lnTo>
                  <a:lnTo>
                    <a:pt x="77" y="538"/>
                  </a:lnTo>
                  <a:lnTo>
                    <a:pt x="70" y="538"/>
                  </a:lnTo>
                  <a:lnTo>
                    <a:pt x="70" y="538"/>
                  </a:lnTo>
                  <a:lnTo>
                    <a:pt x="70" y="538"/>
                  </a:lnTo>
                  <a:lnTo>
                    <a:pt x="61" y="536"/>
                  </a:lnTo>
                  <a:lnTo>
                    <a:pt x="55" y="534"/>
                  </a:lnTo>
                  <a:lnTo>
                    <a:pt x="47" y="532"/>
                  </a:lnTo>
                  <a:lnTo>
                    <a:pt x="40" y="528"/>
                  </a:lnTo>
                  <a:lnTo>
                    <a:pt x="34" y="524"/>
                  </a:lnTo>
                  <a:lnTo>
                    <a:pt x="27" y="520"/>
                  </a:lnTo>
                  <a:lnTo>
                    <a:pt x="22" y="514"/>
                  </a:lnTo>
                  <a:lnTo>
                    <a:pt x="18" y="509"/>
                  </a:lnTo>
                  <a:lnTo>
                    <a:pt x="13" y="502"/>
                  </a:lnTo>
                  <a:lnTo>
                    <a:pt x="9" y="497"/>
                  </a:lnTo>
                  <a:lnTo>
                    <a:pt x="7" y="489"/>
                  </a:lnTo>
                  <a:lnTo>
                    <a:pt x="4" y="483"/>
                  </a:lnTo>
                  <a:lnTo>
                    <a:pt x="2" y="475"/>
                  </a:lnTo>
                  <a:lnTo>
                    <a:pt x="1" y="468"/>
                  </a:lnTo>
                  <a:lnTo>
                    <a:pt x="0" y="460"/>
                  </a:lnTo>
                  <a:lnTo>
                    <a:pt x="1" y="45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6" y="60"/>
                  </a:lnTo>
                  <a:lnTo>
                    <a:pt x="48" y="53"/>
                  </a:lnTo>
                  <a:lnTo>
                    <a:pt x="51" y="45"/>
                  </a:lnTo>
                  <a:lnTo>
                    <a:pt x="55" y="39"/>
                  </a:lnTo>
                  <a:lnTo>
                    <a:pt x="58" y="32"/>
                  </a:lnTo>
                  <a:lnTo>
                    <a:pt x="63" y="27"/>
                  </a:lnTo>
                  <a:lnTo>
                    <a:pt x="68" y="21"/>
                  </a:lnTo>
                  <a:lnTo>
                    <a:pt x="73" y="16"/>
                  </a:lnTo>
                  <a:lnTo>
                    <a:pt x="80" y="12"/>
                  </a:lnTo>
                  <a:lnTo>
                    <a:pt x="86" y="8"/>
                  </a:lnTo>
                  <a:lnTo>
                    <a:pt x="93" y="5"/>
                  </a:lnTo>
                  <a:lnTo>
                    <a:pt x="100" y="3"/>
                  </a:lnTo>
                  <a:lnTo>
                    <a:pt x="107" y="1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8" y="1"/>
                  </a:lnTo>
                  <a:lnTo>
                    <a:pt x="146" y="3"/>
                  </a:lnTo>
                  <a:lnTo>
                    <a:pt x="154" y="6"/>
                  </a:lnTo>
                  <a:lnTo>
                    <a:pt x="160" y="9"/>
                  </a:lnTo>
                  <a:lnTo>
                    <a:pt x="167" y="13"/>
                  </a:lnTo>
                  <a:lnTo>
                    <a:pt x="172" y="18"/>
                  </a:lnTo>
                  <a:lnTo>
                    <a:pt x="177" y="22"/>
                  </a:lnTo>
                  <a:lnTo>
                    <a:pt x="183" y="28"/>
                  </a:lnTo>
                  <a:lnTo>
                    <a:pt x="187" y="34"/>
                  </a:lnTo>
                  <a:lnTo>
                    <a:pt x="190" y="41"/>
                  </a:lnTo>
                  <a:lnTo>
                    <a:pt x="194" y="47"/>
                  </a:lnTo>
                  <a:lnTo>
                    <a:pt x="196" y="55"/>
                  </a:lnTo>
                  <a:lnTo>
                    <a:pt x="198" y="63"/>
                  </a:lnTo>
                  <a:lnTo>
                    <a:pt x="199" y="70"/>
                  </a:lnTo>
                  <a:lnTo>
                    <a:pt x="199" y="78"/>
                  </a:lnTo>
                  <a:lnTo>
                    <a:pt x="199" y="85"/>
                  </a:lnTo>
                  <a:lnTo>
                    <a:pt x="156" y="470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20"/>
            <p:cNvSpPr>
              <a:spLocks/>
            </p:cNvSpPr>
            <p:nvPr/>
          </p:nvSpPr>
          <p:spPr bwMode="auto">
            <a:xfrm>
              <a:off x="6338888" y="4140200"/>
              <a:ext cx="371475" cy="149225"/>
            </a:xfrm>
            <a:custGeom>
              <a:avLst/>
              <a:gdLst>
                <a:gd name="T0" fmla="*/ 86 w 467"/>
                <a:gd name="T1" fmla="*/ 187 h 188"/>
                <a:gd name="T2" fmla="*/ 70 w 467"/>
                <a:gd name="T3" fmla="*/ 187 h 188"/>
                <a:gd name="T4" fmla="*/ 55 w 467"/>
                <a:gd name="T5" fmla="*/ 185 h 188"/>
                <a:gd name="T6" fmla="*/ 41 w 467"/>
                <a:gd name="T7" fmla="*/ 180 h 188"/>
                <a:gd name="T8" fmla="*/ 28 w 467"/>
                <a:gd name="T9" fmla="*/ 171 h 188"/>
                <a:gd name="T10" fmla="*/ 18 w 467"/>
                <a:gd name="T11" fmla="*/ 161 h 188"/>
                <a:gd name="T12" fmla="*/ 10 w 467"/>
                <a:gd name="T13" fmla="*/ 148 h 188"/>
                <a:gd name="T14" fmla="*/ 3 w 467"/>
                <a:gd name="T15" fmla="*/ 134 h 188"/>
                <a:gd name="T16" fmla="*/ 0 w 467"/>
                <a:gd name="T17" fmla="*/ 119 h 188"/>
                <a:gd name="T18" fmla="*/ 0 w 467"/>
                <a:gd name="T19" fmla="*/ 119 h 188"/>
                <a:gd name="T20" fmla="*/ 0 w 467"/>
                <a:gd name="T21" fmla="*/ 104 h 188"/>
                <a:gd name="T22" fmla="*/ 3 w 467"/>
                <a:gd name="T23" fmla="*/ 89 h 188"/>
                <a:gd name="T24" fmla="*/ 9 w 467"/>
                <a:gd name="T25" fmla="*/ 74 h 188"/>
                <a:gd name="T26" fmla="*/ 16 w 467"/>
                <a:gd name="T27" fmla="*/ 63 h 188"/>
                <a:gd name="T28" fmla="*/ 27 w 467"/>
                <a:gd name="T29" fmla="*/ 52 h 188"/>
                <a:gd name="T30" fmla="*/ 39 w 467"/>
                <a:gd name="T31" fmla="*/ 43 h 188"/>
                <a:gd name="T32" fmla="*/ 53 w 467"/>
                <a:gd name="T33" fmla="*/ 36 h 188"/>
                <a:gd name="T34" fmla="*/ 68 w 467"/>
                <a:gd name="T35" fmla="*/ 33 h 188"/>
                <a:gd name="T36" fmla="*/ 381 w 467"/>
                <a:gd name="T37" fmla="*/ 0 h 188"/>
                <a:gd name="T38" fmla="*/ 398 w 467"/>
                <a:gd name="T39" fmla="*/ 0 h 188"/>
                <a:gd name="T40" fmla="*/ 413 w 467"/>
                <a:gd name="T41" fmla="*/ 3 h 188"/>
                <a:gd name="T42" fmla="*/ 426 w 467"/>
                <a:gd name="T43" fmla="*/ 8 h 188"/>
                <a:gd name="T44" fmla="*/ 439 w 467"/>
                <a:gd name="T45" fmla="*/ 16 h 188"/>
                <a:gd name="T46" fmla="*/ 450 w 467"/>
                <a:gd name="T47" fmla="*/ 27 h 188"/>
                <a:gd name="T48" fmla="*/ 458 w 467"/>
                <a:gd name="T49" fmla="*/ 39 h 188"/>
                <a:gd name="T50" fmla="*/ 464 w 467"/>
                <a:gd name="T51" fmla="*/ 53 h 188"/>
                <a:gd name="T52" fmla="*/ 467 w 467"/>
                <a:gd name="T53" fmla="*/ 68 h 188"/>
                <a:gd name="T54" fmla="*/ 467 w 467"/>
                <a:gd name="T55" fmla="*/ 68 h 188"/>
                <a:gd name="T56" fmla="*/ 467 w 467"/>
                <a:gd name="T57" fmla="*/ 84 h 188"/>
                <a:gd name="T58" fmla="*/ 464 w 467"/>
                <a:gd name="T59" fmla="*/ 99 h 188"/>
                <a:gd name="T60" fmla="*/ 459 w 467"/>
                <a:gd name="T61" fmla="*/ 112 h 188"/>
                <a:gd name="T62" fmla="*/ 451 w 467"/>
                <a:gd name="T63" fmla="*/ 126 h 188"/>
                <a:gd name="T64" fmla="*/ 440 w 467"/>
                <a:gd name="T65" fmla="*/ 136 h 188"/>
                <a:gd name="T66" fmla="*/ 428 w 467"/>
                <a:gd name="T67" fmla="*/ 144 h 188"/>
                <a:gd name="T68" fmla="*/ 414 w 467"/>
                <a:gd name="T69" fmla="*/ 150 h 188"/>
                <a:gd name="T70" fmla="*/ 399 w 467"/>
                <a:gd name="T71" fmla="*/ 15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7" h="188">
                  <a:moveTo>
                    <a:pt x="86" y="187"/>
                  </a:moveTo>
                  <a:lnTo>
                    <a:pt x="86" y="187"/>
                  </a:lnTo>
                  <a:lnTo>
                    <a:pt x="78" y="188"/>
                  </a:lnTo>
                  <a:lnTo>
                    <a:pt x="70" y="187"/>
                  </a:lnTo>
                  <a:lnTo>
                    <a:pt x="62" y="186"/>
                  </a:lnTo>
                  <a:lnTo>
                    <a:pt x="55" y="185"/>
                  </a:lnTo>
                  <a:lnTo>
                    <a:pt x="48" y="182"/>
                  </a:lnTo>
                  <a:lnTo>
                    <a:pt x="41" y="180"/>
                  </a:lnTo>
                  <a:lnTo>
                    <a:pt x="35" y="175"/>
                  </a:lnTo>
                  <a:lnTo>
                    <a:pt x="28" y="171"/>
                  </a:lnTo>
                  <a:lnTo>
                    <a:pt x="23" y="167"/>
                  </a:lnTo>
                  <a:lnTo>
                    <a:pt x="18" y="161"/>
                  </a:lnTo>
                  <a:lnTo>
                    <a:pt x="13" y="155"/>
                  </a:lnTo>
                  <a:lnTo>
                    <a:pt x="10" y="148"/>
                  </a:lnTo>
                  <a:lnTo>
                    <a:pt x="7" y="142"/>
                  </a:lnTo>
                  <a:lnTo>
                    <a:pt x="3" y="134"/>
                  </a:lnTo>
                  <a:lnTo>
                    <a:pt x="1" y="127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1"/>
                  </a:lnTo>
                  <a:lnTo>
                    <a:pt x="0" y="104"/>
                  </a:lnTo>
                  <a:lnTo>
                    <a:pt x="1" y="96"/>
                  </a:lnTo>
                  <a:lnTo>
                    <a:pt x="3" y="89"/>
                  </a:lnTo>
                  <a:lnTo>
                    <a:pt x="5" y="81"/>
                  </a:lnTo>
                  <a:lnTo>
                    <a:pt x="9" y="74"/>
                  </a:lnTo>
                  <a:lnTo>
                    <a:pt x="12" y="68"/>
                  </a:lnTo>
                  <a:lnTo>
                    <a:pt x="16" y="63"/>
                  </a:lnTo>
                  <a:lnTo>
                    <a:pt x="22" y="57"/>
                  </a:lnTo>
                  <a:lnTo>
                    <a:pt x="27" y="52"/>
                  </a:lnTo>
                  <a:lnTo>
                    <a:pt x="33" y="47"/>
                  </a:lnTo>
                  <a:lnTo>
                    <a:pt x="39" y="43"/>
                  </a:lnTo>
                  <a:lnTo>
                    <a:pt x="47" y="40"/>
                  </a:lnTo>
                  <a:lnTo>
                    <a:pt x="53" y="36"/>
                  </a:lnTo>
                  <a:lnTo>
                    <a:pt x="61" y="35"/>
                  </a:lnTo>
                  <a:lnTo>
                    <a:pt x="68" y="33"/>
                  </a:lnTo>
                  <a:lnTo>
                    <a:pt x="381" y="0"/>
                  </a:lnTo>
                  <a:lnTo>
                    <a:pt x="381" y="0"/>
                  </a:lnTo>
                  <a:lnTo>
                    <a:pt x="390" y="0"/>
                  </a:lnTo>
                  <a:lnTo>
                    <a:pt x="398" y="0"/>
                  </a:lnTo>
                  <a:lnTo>
                    <a:pt x="405" y="1"/>
                  </a:lnTo>
                  <a:lnTo>
                    <a:pt x="413" y="3"/>
                  </a:lnTo>
                  <a:lnTo>
                    <a:pt x="420" y="5"/>
                  </a:lnTo>
                  <a:lnTo>
                    <a:pt x="426" y="8"/>
                  </a:lnTo>
                  <a:lnTo>
                    <a:pt x="433" y="12"/>
                  </a:lnTo>
                  <a:lnTo>
                    <a:pt x="439" y="16"/>
                  </a:lnTo>
                  <a:lnTo>
                    <a:pt x="445" y="21"/>
                  </a:lnTo>
                  <a:lnTo>
                    <a:pt x="450" y="27"/>
                  </a:lnTo>
                  <a:lnTo>
                    <a:pt x="454" y="32"/>
                  </a:lnTo>
                  <a:lnTo>
                    <a:pt x="458" y="39"/>
                  </a:lnTo>
                  <a:lnTo>
                    <a:pt x="461" y="46"/>
                  </a:lnTo>
                  <a:lnTo>
                    <a:pt x="464" y="53"/>
                  </a:lnTo>
                  <a:lnTo>
                    <a:pt x="466" y="60"/>
                  </a:lnTo>
                  <a:lnTo>
                    <a:pt x="467" y="68"/>
                  </a:lnTo>
                  <a:lnTo>
                    <a:pt x="467" y="68"/>
                  </a:lnTo>
                  <a:lnTo>
                    <a:pt x="467" y="68"/>
                  </a:lnTo>
                  <a:lnTo>
                    <a:pt x="467" y="77"/>
                  </a:lnTo>
                  <a:lnTo>
                    <a:pt x="467" y="84"/>
                  </a:lnTo>
                  <a:lnTo>
                    <a:pt x="466" y="92"/>
                  </a:lnTo>
                  <a:lnTo>
                    <a:pt x="464" y="99"/>
                  </a:lnTo>
                  <a:lnTo>
                    <a:pt x="462" y="106"/>
                  </a:lnTo>
                  <a:lnTo>
                    <a:pt x="459" y="112"/>
                  </a:lnTo>
                  <a:lnTo>
                    <a:pt x="455" y="119"/>
                  </a:lnTo>
                  <a:lnTo>
                    <a:pt x="451" y="126"/>
                  </a:lnTo>
                  <a:lnTo>
                    <a:pt x="446" y="131"/>
                  </a:lnTo>
                  <a:lnTo>
                    <a:pt x="440" y="136"/>
                  </a:lnTo>
                  <a:lnTo>
                    <a:pt x="435" y="141"/>
                  </a:lnTo>
                  <a:lnTo>
                    <a:pt x="428" y="144"/>
                  </a:lnTo>
                  <a:lnTo>
                    <a:pt x="422" y="147"/>
                  </a:lnTo>
                  <a:lnTo>
                    <a:pt x="414" y="150"/>
                  </a:lnTo>
                  <a:lnTo>
                    <a:pt x="406" y="153"/>
                  </a:lnTo>
                  <a:lnTo>
                    <a:pt x="399" y="154"/>
                  </a:lnTo>
                  <a:lnTo>
                    <a:pt x="86" y="187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21"/>
            <p:cNvSpPr>
              <a:spLocks/>
            </p:cNvSpPr>
            <p:nvPr/>
          </p:nvSpPr>
          <p:spPr bwMode="auto">
            <a:xfrm>
              <a:off x="6419850" y="3751263"/>
              <a:ext cx="312738" cy="493712"/>
            </a:xfrm>
            <a:custGeom>
              <a:avLst/>
              <a:gdLst>
                <a:gd name="T0" fmla="*/ 389 w 396"/>
                <a:gd name="T1" fmla="*/ 474 h 621"/>
                <a:gd name="T2" fmla="*/ 395 w 396"/>
                <a:gd name="T3" fmla="*/ 503 h 621"/>
                <a:gd name="T4" fmla="*/ 395 w 396"/>
                <a:gd name="T5" fmla="*/ 527 h 621"/>
                <a:gd name="T6" fmla="*/ 388 w 396"/>
                <a:gd name="T7" fmla="*/ 545 h 621"/>
                <a:gd name="T8" fmla="*/ 377 w 396"/>
                <a:gd name="T9" fmla="*/ 560 h 621"/>
                <a:gd name="T10" fmla="*/ 363 w 396"/>
                <a:gd name="T11" fmla="*/ 572 h 621"/>
                <a:gd name="T12" fmla="*/ 345 w 396"/>
                <a:gd name="T13" fmla="*/ 582 h 621"/>
                <a:gd name="T14" fmla="*/ 301 w 396"/>
                <a:gd name="T15" fmla="*/ 597 h 621"/>
                <a:gd name="T16" fmla="*/ 253 w 396"/>
                <a:gd name="T17" fmla="*/ 610 h 621"/>
                <a:gd name="T18" fmla="*/ 209 w 396"/>
                <a:gd name="T19" fmla="*/ 620 h 621"/>
                <a:gd name="T20" fmla="*/ 188 w 396"/>
                <a:gd name="T21" fmla="*/ 621 h 621"/>
                <a:gd name="T22" fmla="*/ 170 w 396"/>
                <a:gd name="T23" fmla="*/ 619 h 621"/>
                <a:gd name="T24" fmla="*/ 152 w 396"/>
                <a:gd name="T25" fmla="*/ 611 h 621"/>
                <a:gd name="T26" fmla="*/ 138 w 396"/>
                <a:gd name="T27" fmla="*/ 598 h 621"/>
                <a:gd name="T28" fmla="*/ 125 w 396"/>
                <a:gd name="T29" fmla="*/ 578 h 621"/>
                <a:gd name="T30" fmla="*/ 115 w 396"/>
                <a:gd name="T31" fmla="*/ 550 h 621"/>
                <a:gd name="T32" fmla="*/ 96 w 396"/>
                <a:gd name="T33" fmla="*/ 474 h 621"/>
                <a:gd name="T34" fmla="*/ 65 w 396"/>
                <a:gd name="T35" fmla="*/ 359 h 621"/>
                <a:gd name="T36" fmla="*/ 40 w 396"/>
                <a:gd name="T37" fmla="*/ 284 h 621"/>
                <a:gd name="T38" fmla="*/ 26 w 396"/>
                <a:gd name="T39" fmla="*/ 250 h 621"/>
                <a:gd name="T40" fmla="*/ 13 w 396"/>
                <a:gd name="T41" fmla="*/ 213 h 621"/>
                <a:gd name="T42" fmla="*/ 3 w 396"/>
                <a:gd name="T43" fmla="*/ 173 h 621"/>
                <a:gd name="T44" fmla="*/ 0 w 396"/>
                <a:gd name="T45" fmla="*/ 134 h 621"/>
                <a:gd name="T46" fmla="*/ 1 w 396"/>
                <a:gd name="T47" fmla="*/ 94 h 621"/>
                <a:gd name="T48" fmla="*/ 10 w 396"/>
                <a:gd name="T49" fmla="*/ 61 h 621"/>
                <a:gd name="T50" fmla="*/ 21 w 396"/>
                <a:gd name="T51" fmla="*/ 38 h 621"/>
                <a:gd name="T52" fmla="*/ 32 w 396"/>
                <a:gd name="T53" fmla="*/ 26 h 621"/>
                <a:gd name="T54" fmla="*/ 44 w 396"/>
                <a:gd name="T55" fmla="*/ 15 h 621"/>
                <a:gd name="T56" fmla="*/ 58 w 396"/>
                <a:gd name="T57" fmla="*/ 8 h 621"/>
                <a:gd name="T58" fmla="*/ 74 w 396"/>
                <a:gd name="T59" fmla="*/ 2 h 621"/>
                <a:gd name="T60" fmla="*/ 84 w 396"/>
                <a:gd name="T61" fmla="*/ 1 h 621"/>
                <a:gd name="T62" fmla="*/ 115 w 396"/>
                <a:gd name="T63" fmla="*/ 0 h 621"/>
                <a:gd name="T64" fmla="*/ 148 w 396"/>
                <a:gd name="T65" fmla="*/ 4 h 621"/>
                <a:gd name="T66" fmla="*/ 182 w 396"/>
                <a:gd name="T67" fmla="*/ 15 h 621"/>
                <a:gd name="T68" fmla="*/ 213 w 396"/>
                <a:gd name="T69" fmla="*/ 35 h 621"/>
                <a:gd name="T70" fmla="*/ 224 w 396"/>
                <a:gd name="T71" fmla="*/ 43 h 621"/>
                <a:gd name="T72" fmla="*/ 242 w 396"/>
                <a:gd name="T73" fmla="*/ 62 h 621"/>
                <a:gd name="T74" fmla="*/ 260 w 396"/>
                <a:gd name="T75" fmla="*/ 84 h 621"/>
                <a:gd name="T76" fmla="*/ 283 w 396"/>
                <a:gd name="T77" fmla="*/ 120 h 621"/>
                <a:gd name="T78" fmla="*/ 308 w 396"/>
                <a:gd name="T79" fmla="*/ 175 h 621"/>
                <a:gd name="T80" fmla="*/ 328 w 396"/>
                <a:gd name="T81" fmla="*/ 235 h 621"/>
                <a:gd name="T82" fmla="*/ 346 w 396"/>
                <a:gd name="T83" fmla="*/ 296 h 621"/>
                <a:gd name="T84" fmla="*/ 375 w 396"/>
                <a:gd name="T85" fmla="*/ 418 h 621"/>
                <a:gd name="T86" fmla="*/ 389 w 396"/>
                <a:gd name="T87" fmla="*/ 474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6" h="621">
                  <a:moveTo>
                    <a:pt x="389" y="474"/>
                  </a:moveTo>
                  <a:lnTo>
                    <a:pt x="389" y="474"/>
                  </a:lnTo>
                  <a:lnTo>
                    <a:pt x="392" y="489"/>
                  </a:lnTo>
                  <a:lnTo>
                    <a:pt x="395" y="503"/>
                  </a:lnTo>
                  <a:lnTo>
                    <a:pt x="396" y="516"/>
                  </a:lnTo>
                  <a:lnTo>
                    <a:pt x="395" y="527"/>
                  </a:lnTo>
                  <a:lnTo>
                    <a:pt x="392" y="536"/>
                  </a:lnTo>
                  <a:lnTo>
                    <a:pt x="388" y="545"/>
                  </a:lnTo>
                  <a:lnTo>
                    <a:pt x="384" y="554"/>
                  </a:lnTo>
                  <a:lnTo>
                    <a:pt x="377" y="560"/>
                  </a:lnTo>
                  <a:lnTo>
                    <a:pt x="371" y="567"/>
                  </a:lnTo>
                  <a:lnTo>
                    <a:pt x="363" y="572"/>
                  </a:lnTo>
                  <a:lnTo>
                    <a:pt x="354" y="578"/>
                  </a:lnTo>
                  <a:lnTo>
                    <a:pt x="345" y="582"/>
                  </a:lnTo>
                  <a:lnTo>
                    <a:pt x="324" y="590"/>
                  </a:lnTo>
                  <a:lnTo>
                    <a:pt x="301" y="597"/>
                  </a:lnTo>
                  <a:lnTo>
                    <a:pt x="253" y="610"/>
                  </a:lnTo>
                  <a:lnTo>
                    <a:pt x="253" y="610"/>
                  </a:lnTo>
                  <a:lnTo>
                    <a:pt x="230" y="616"/>
                  </a:lnTo>
                  <a:lnTo>
                    <a:pt x="209" y="620"/>
                  </a:lnTo>
                  <a:lnTo>
                    <a:pt x="199" y="621"/>
                  </a:lnTo>
                  <a:lnTo>
                    <a:pt x="188" y="621"/>
                  </a:lnTo>
                  <a:lnTo>
                    <a:pt x="179" y="620"/>
                  </a:lnTo>
                  <a:lnTo>
                    <a:pt x="170" y="619"/>
                  </a:lnTo>
                  <a:lnTo>
                    <a:pt x="161" y="616"/>
                  </a:lnTo>
                  <a:lnTo>
                    <a:pt x="152" y="611"/>
                  </a:lnTo>
                  <a:lnTo>
                    <a:pt x="145" y="605"/>
                  </a:lnTo>
                  <a:lnTo>
                    <a:pt x="138" y="598"/>
                  </a:lnTo>
                  <a:lnTo>
                    <a:pt x="132" y="588"/>
                  </a:lnTo>
                  <a:lnTo>
                    <a:pt x="125" y="578"/>
                  </a:lnTo>
                  <a:lnTo>
                    <a:pt x="120" y="565"/>
                  </a:lnTo>
                  <a:lnTo>
                    <a:pt x="115" y="550"/>
                  </a:lnTo>
                  <a:lnTo>
                    <a:pt x="115" y="550"/>
                  </a:lnTo>
                  <a:lnTo>
                    <a:pt x="96" y="474"/>
                  </a:lnTo>
                  <a:lnTo>
                    <a:pt x="75" y="397"/>
                  </a:lnTo>
                  <a:lnTo>
                    <a:pt x="65" y="359"/>
                  </a:lnTo>
                  <a:lnTo>
                    <a:pt x="53" y="321"/>
                  </a:lnTo>
                  <a:lnTo>
                    <a:pt x="40" y="284"/>
                  </a:lnTo>
                  <a:lnTo>
                    <a:pt x="26" y="250"/>
                  </a:lnTo>
                  <a:lnTo>
                    <a:pt x="26" y="250"/>
                  </a:lnTo>
                  <a:lnTo>
                    <a:pt x="20" y="231"/>
                  </a:lnTo>
                  <a:lnTo>
                    <a:pt x="13" y="213"/>
                  </a:lnTo>
                  <a:lnTo>
                    <a:pt x="8" y="193"/>
                  </a:lnTo>
                  <a:lnTo>
                    <a:pt x="3" y="173"/>
                  </a:lnTo>
                  <a:lnTo>
                    <a:pt x="1" y="153"/>
                  </a:lnTo>
                  <a:lnTo>
                    <a:pt x="0" y="134"/>
                  </a:lnTo>
                  <a:lnTo>
                    <a:pt x="0" y="114"/>
                  </a:lnTo>
                  <a:lnTo>
                    <a:pt x="1" y="94"/>
                  </a:lnTo>
                  <a:lnTo>
                    <a:pt x="4" y="77"/>
                  </a:lnTo>
                  <a:lnTo>
                    <a:pt x="10" y="61"/>
                  </a:lnTo>
                  <a:lnTo>
                    <a:pt x="17" y="46"/>
                  </a:lnTo>
                  <a:lnTo>
                    <a:pt x="21" y="38"/>
                  </a:lnTo>
                  <a:lnTo>
                    <a:pt x="26" y="31"/>
                  </a:lnTo>
                  <a:lnTo>
                    <a:pt x="32" y="26"/>
                  </a:lnTo>
                  <a:lnTo>
                    <a:pt x="37" y="21"/>
                  </a:lnTo>
                  <a:lnTo>
                    <a:pt x="44" y="15"/>
                  </a:lnTo>
                  <a:lnTo>
                    <a:pt x="50" y="12"/>
                  </a:lnTo>
                  <a:lnTo>
                    <a:pt x="58" y="8"/>
                  </a:lnTo>
                  <a:lnTo>
                    <a:pt x="65" y="5"/>
                  </a:lnTo>
                  <a:lnTo>
                    <a:pt x="74" y="2"/>
                  </a:lnTo>
                  <a:lnTo>
                    <a:pt x="84" y="1"/>
                  </a:lnTo>
                  <a:lnTo>
                    <a:pt x="84" y="1"/>
                  </a:lnTo>
                  <a:lnTo>
                    <a:pt x="99" y="0"/>
                  </a:lnTo>
                  <a:lnTo>
                    <a:pt x="115" y="0"/>
                  </a:lnTo>
                  <a:lnTo>
                    <a:pt x="132" y="1"/>
                  </a:lnTo>
                  <a:lnTo>
                    <a:pt x="148" y="4"/>
                  </a:lnTo>
                  <a:lnTo>
                    <a:pt x="165" y="9"/>
                  </a:lnTo>
                  <a:lnTo>
                    <a:pt x="182" y="15"/>
                  </a:lnTo>
                  <a:lnTo>
                    <a:pt x="198" y="24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224" y="43"/>
                  </a:lnTo>
                  <a:lnTo>
                    <a:pt x="234" y="52"/>
                  </a:lnTo>
                  <a:lnTo>
                    <a:pt x="242" y="62"/>
                  </a:lnTo>
                  <a:lnTo>
                    <a:pt x="251" y="73"/>
                  </a:lnTo>
                  <a:lnTo>
                    <a:pt x="260" y="84"/>
                  </a:lnTo>
                  <a:lnTo>
                    <a:pt x="267" y="96"/>
                  </a:lnTo>
                  <a:lnTo>
                    <a:pt x="283" y="120"/>
                  </a:lnTo>
                  <a:lnTo>
                    <a:pt x="296" y="147"/>
                  </a:lnTo>
                  <a:lnTo>
                    <a:pt x="308" y="175"/>
                  </a:lnTo>
                  <a:lnTo>
                    <a:pt x="319" y="204"/>
                  </a:lnTo>
                  <a:lnTo>
                    <a:pt x="328" y="235"/>
                  </a:lnTo>
                  <a:lnTo>
                    <a:pt x="337" y="265"/>
                  </a:lnTo>
                  <a:lnTo>
                    <a:pt x="346" y="296"/>
                  </a:lnTo>
                  <a:lnTo>
                    <a:pt x="361" y="358"/>
                  </a:lnTo>
                  <a:lnTo>
                    <a:pt x="375" y="418"/>
                  </a:lnTo>
                  <a:lnTo>
                    <a:pt x="389" y="474"/>
                  </a:lnTo>
                  <a:lnTo>
                    <a:pt x="389" y="474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22"/>
            <p:cNvSpPr>
              <a:spLocks/>
            </p:cNvSpPr>
            <p:nvPr/>
          </p:nvSpPr>
          <p:spPr bwMode="auto">
            <a:xfrm>
              <a:off x="5829300" y="3779838"/>
              <a:ext cx="112713" cy="327025"/>
            </a:xfrm>
            <a:custGeom>
              <a:avLst/>
              <a:gdLst>
                <a:gd name="T0" fmla="*/ 34 w 141"/>
                <a:gd name="T1" fmla="*/ 0 h 412"/>
                <a:gd name="T2" fmla="*/ 5 w 141"/>
                <a:gd name="T3" fmla="*/ 14 h 412"/>
                <a:gd name="T4" fmla="*/ 5 w 141"/>
                <a:gd name="T5" fmla="*/ 14 h 412"/>
                <a:gd name="T6" fmla="*/ 4 w 141"/>
                <a:gd name="T7" fmla="*/ 16 h 412"/>
                <a:gd name="T8" fmla="*/ 2 w 141"/>
                <a:gd name="T9" fmla="*/ 19 h 412"/>
                <a:gd name="T10" fmla="*/ 0 w 141"/>
                <a:gd name="T11" fmla="*/ 29 h 412"/>
                <a:gd name="T12" fmla="*/ 0 w 141"/>
                <a:gd name="T13" fmla="*/ 41 h 412"/>
                <a:gd name="T14" fmla="*/ 1 w 141"/>
                <a:gd name="T15" fmla="*/ 56 h 412"/>
                <a:gd name="T16" fmla="*/ 3 w 141"/>
                <a:gd name="T17" fmla="*/ 74 h 412"/>
                <a:gd name="T18" fmla="*/ 7 w 141"/>
                <a:gd name="T19" fmla="*/ 93 h 412"/>
                <a:gd name="T20" fmla="*/ 17 w 141"/>
                <a:gd name="T21" fmla="*/ 137 h 412"/>
                <a:gd name="T22" fmla="*/ 29 w 141"/>
                <a:gd name="T23" fmla="*/ 184 h 412"/>
                <a:gd name="T24" fmla="*/ 43 w 141"/>
                <a:gd name="T25" fmla="*/ 233 h 412"/>
                <a:gd name="T26" fmla="*/ 68 w 141"/>
                <a:gd name="T27" fmla="*/ 322 h 412"/>
                <a:gd name="T28" fmla="*/ 68 w 141"/>
                <a:gd name="T29" fmla="*/ 322 h 412"/>
                <a:gd name="T30" fmla="*/ 73 w 141"/>
                <a:gd name="T31" fmla="*/ 334 h 412"/>
                <a:gd name="T32" fmla="*/ 84 w 141"/>
                <a:gd name="T33" fmla="*/ 361 h 412"/>
                <a:gd name="T34" fmla="*/ 92 w 141"/>
                <a:gd name="T35" fmla="*/ 376 h 412"/>
                <a:gd name="T36" fmla="*/ 100 w 141"/>
                <a:gd name="T37" fmla="*/ 391 h 412"/>
                <a:gd name="T38" fmla="*/ 109 w 141"/>
                <a:gd name="T39" fmla="*/ 401 h 412"/>
                <a:gd name="T40" fmla="*/ 114 w 141"/>
                <a:gd name="T41" fmla="*/ 406 h 412"/>
                <a:gd name="T42" fmla="*/ 118 w 141"/>
                <a:gd name="T43" fmla="*/ 408 h 412"/>
                <a:gd name="T44" fmla="*/ 141 w 141"/>
                <a:gd name="T45" fmla="*/ 412 h 412"/>
                <a:gd name="T46" fmla="*/ 34 w 141"/>
                <a:gd name="T47" fmla="*/ 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412">
                  <a:moveTo>
                    <a:pt x="34" y="0"/>
                  </a:moveTo>
                  <a:lnTo>
                    <a:pt x="5" y="14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2" y="19"/>
                  </a:lnTo>
                  <a:lnTo>
                    <a:pt x="0" y="29"/>
                  </a:lnTo>
                  <a:lnTo>
                    <a:pt x="0" y="41"/>
                  </a:lnTo>
                  <a:lnTo>
                    <a:pt x="1" y="56"/>
                  </a:lnTo>
                  <a:lnTo>
                    <a:pt x="3" y="74"/>
                  </a:lnTo>
                  <a:lnTo>
                    <a:pt x="7" y="93"/>
                  </a:lnTo>
                  <a:lnTo>
                    <a:pt x="17" y="137"/>
                  </a:lnTo>
                  <a:lnTo>
                    <a:pt x="29" y="184"/>
                  </a:lnTo>
                  <a:lnTo>
                    <a:pt x="43" y="233"/>
                  </a:lnTo>
                  <a:lnTo>
                    <a:pt x="68" y="322"/>
                  </a:lnTo>
                  <a:lnTo>
                    <a:pt x="68" y="322"/>
                  </a:lnTo>
                  <a:lnTo>
                    <a:pt x="73" y="334"/>
                  </a:lnTo>
                  <a:lnTo>
                    <a:pt x="84" y="361"/>
                  </a:lnTo>
                  <a:lnTo>
                    <a:pt x="92" y="376"/>
                  </a:lnTo>
                  <a:lnTo>
                    <a:pt x="100" y="391"/>
                  </a:lnTo>
                  <a:lnTo>
                    <a:pt x="109" y="401"/>
                  </a:lnTo>
                  <a:lnTo>
                    <a:pt x="114" y="406"/>
                  </a:lnTo>
                  <a:lnTo>
                    <a:pt x="118" y="408"/>
                  </a:lnTo>
                  <a:lnTo>
                    <a:pt x="141" y="41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23"/>
            <p:cNvSpPr>
              <a:spLocks/>
            </p:cNvSpPr>
            <p:nvPr/>
          </p:nvSpPr>
          <p:spPr bwMode="auto">
            <a:xfrm>
              <a:off x="5435600" y="4119563"/>
              <a:ext cx="893763" cy="38100"/>
            </a:xfrm>
            <a:custGeom>
              <a:avLst/>
              <a:gdLst>
                <a:gd name="T0" fmla="*/ 1126 w 1126"/>
                <a:gd name="T1" fmla="*/ 23 h 48"/>
                <a:gd name="T2" fmla="*/ 1126 w 1126"/>
                <a:gd name="T3" fmla="*/ 23 h 48"/>
                <a:gd name="T4" fmla="*/ 1126 w 1126"/>
                <a:gd name="T5" fmla="*/ 29 h 48"/>
                <a:gd name="T6" fmla="*/ 1125 w 1126"/>
                <a:gd name="T7" fmla="*/ 33 h 48"/>
                <a:gd name="T8" fmla="*/ 1123 w 1126"/>
                <a:gd name="T9" fmla="*/ 38 h 48"/>
                <a:gd name="T10" fmla="*/ 1120 w 1126"/>
                <a:gd name="T11" fmla="*/ 41 h 48"/>
                <a:gd name="T12" fmla="*/ 1115 w 1126"/>
                <a:gd name="T13" fmla="*/ 44 h 48"/>
                <a:gd name="T14" fmla="*/ 1112 w 1126"/>
                <a:gd name="T15" fmla="*/ 46 h 48"/>
                <a:gd name="T16" fmla="*/ 1106 w 1126"/>
                <a:gd name="T17" fmla="*/ 47 h 48"/>
                <a:gd name="T18" fmla="*/ 1102 w 1126"/>
                <a:gd name="T19" fmla="*/ 48 h 48"/>
                <a:gd name="T20" fmla="*/ 25 w 1126"/>
                <a:gd name="T21" fmla="*/ 48 h 48"/>
                <a:gd name="T22" fmla="*/ 25 w 1126"/>
                <a:gd name="T23" fmla="*/ 48 h 48"/>
                <a:gd name="T24" fmla="*/ 20 w 1126"/>
                <a:gd name="T25" fmla="*/ 47 h 48"/>
                <a:gd name="T26" fmla="*/ 15 w 1126"/>
                <a:gd name="T27" fmla="*/ 46 h 48"/>
                <a:gd name="T28" fmla="*/ 11 w 1126"/>
                <a:gd name="T29" fmla="*/ 44 h 48"/>
                <a:gd name="T30" fmla="*/ 8 w 1126"/>
                <a:gd name="T31" fmla="*/ 41 h 48"/>
                <a:gd name="T32" fmla="*/ 4 w 1126"/>
                <a:gd name="T33" fmla="*/ 38 h 48"/>
                <a:gd name="T34" fmla="*/ 2 w 1126"/>
                <a:gd name="T35" fmla="*/ 33 h 48"/>
                <a:gd name="T36" fmla="*/ 0 w 1126"/>
                <a:gd name="T37" fmla="*/ 29 h 48"/>
                <a:gd name="T38" fmla="*/ 0 w 1126"/>
                <a:gd name="T39" fmla="*/ 23 h 48"/>
                <a:gd name="T40" fmla="*/ 0 w 1126"/>
                <a:gd name="T41" fmla="*/ 23 h 48"/>
                <a:gd name="T42" fmla="*/ 0 w 1126"/>
                <a:gd name="T43" fmla="*/ 23 h 48"/>
                <a:gd name="T44" fmla="*/ 0 w 1126"/>
                <a:gd name="T45" fmla="*/ 19 h 48"/>
                <a:gd name="T46" fmla="*/ 2 w 1126"/>
                <a:gd name="T47" fmla="*/ 14 h 48"/>
                <a:gd name="T48" fmla="*/ 4 w 1126"/>
                <a:gd name="T49" fmla="*/ 10 h 48"/>
                <a:gd name="T50" fmla="*/ 8 w 1126"/>
                <a:gd name="T51" fmla="*/ 6 h 48"/>
                <a:gd name="T52" fmla="*/ 11 w 1126"/>
                <a:gd name="T53" fmla="*/ 3 h 48"/>
                <a:gd name="T54" fmla="*/ 15 w 1126"/>
                <a:gd name="T55" fmla="*/ 1 h 48"/>
                <a:gd name="T56" fmla="*/ 20 w 1126"/>
                <a:gd name="T57" fmla="*/ 0 h 48"/>
                <a:gd name="T58" fmla="*/ 25 w 1126"/>
                <a:gd name="T59" fmla="*/ 0 h 48"/>
                <a:gd name="T60" fmla="*/ 1102 w 1126"/>
                <a:gd name="T61" fmla="*/ 0 h 48"/>
                <a:gd name="T62" fmla="*/ 1102 w 1126"/>
                <a:gd name="T63" fmla="*/ 0 h 48"/>
                <a:gd name="T64" fmla="*/ 1106 w 1126"/>
                <a:gd name="T65" fmla="*/ 0 h 48"/>
                <a:gd name="T66" fmla="*/ 1112 w 1126"/>
                <a:gd name="T67" fmla="*/ 1 h 48"/>
                <a:gd name="T68" fmla="*/ 1115 w 1126"/>
                <a:gd name="T69" fmla="*/ 3 h 48"/>
                <a:gd name="T70" fmla="*/ 1120 w 1126"/>
                <a:gd name="T71" fmla="*/ 6 h 48"/>
                <a:gd name="T72" fmla="*/ 1123 w 1126"/>
                <a:gd name="T73" fmla="*/ 10 h 48"/>
                <a:gd name="T74" fmla="*/ 1125 w 1126"/>
                <a:gd name="T75" fmla="*/ 14 h 48"/>
                <a:gd name="T76" fmla="*/ 1126 w 1126"/>
                <a:gd name="T77" fmla="*/ 19 h 48"/>
                <a:gd name="T78" fmla="*/ 1126 w 1126"/>
                <a:gd name="T79" fmla="*/ 23 h 48"/>
                <a:gd name="T80" fmla="*/ 1126 w 1126"/>
                <a:gd name="T81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26" h="48">
                  <a:moveTo>
                    <a:pt x="1126" y="23"/>
                  </a:moveTo>
                  <a:lnTo>
                    <a:pt x="1126" y="23"/>
                  </a:lnTo>
                  <a:lnTo>
                    <a:pt x="1126" y="29"/>
                  </a:lnTo>
                  <a:lnTo>
                    <a:pt x="1125" y="33"/>
                  </a:lnTo>
                  <a:lnTo>
                    <a:pt x="1123" y="38"/>
                  </a:lnTo>
                  <a:lnTo>
                    <a:pt x="1120" y="41"/>
                  </a:lnTo>
                  <a:lnTo>
                    <a:pt x="1115" y="44"/>
                  </a:lnTo>
                  <a:lnTo>
                    <a:pt x="1112" y="46"/>
                  </a:lnTo>
                  <a:lnTo>
                    <a:pt x="1106" y="47"/>
                  </a:lnTo>
                  <a:lnTo>
                    <a:pt x="1102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0" y="47"/>
                  </a:lnTo>
                  <a:lnTo>
                    <a:pt x="15" y="46"/>
                  </a:lnTo>
                  <a:lnTo>
                    <a:pt x="11" y="44"/>
                  </a:lnTo>
                  <a:lnTo>
                    <a:pt x="8" y="41"/>
                  </a:lnTo>
                  <a:lnTo>
                    <a:pt x="4" y="38"/>
                  </a:lnTo>
                  <a:lnTo>
                    <a:pt x="2" y="33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1102" y="0"/>
                  </a:lnTo>
                  <a:lnTo>
                    <a:pt x="1102" y="0"/>
                  </a:lnTo>
                  <a:lnTo>
                    <a:pt x="1106" y="0"/>
                  </a:lnTo>
                  <a:lnTo>
                    <a:pt x="1112" y="1"/>
                  </a:lnTo>
                  <a:lnTo>
                    <a:pt x="1115" y="3"/>
                  </a:lnTo>
                  <a:lnTo>
                    <a:pt x="1120" y="6"/>
                  </a:lnTo>
                  <a:lnTo>
                    <a:pt x="1123" y="10"/>
                  </a:lnTo>
                  <a:lnTo>
                    <a:pt x="1125" y="14"/>
                  </a:lnTo>
                  <a:lnTo>
                    <a:pt x="1126" y="19"/>
                  </a:lnTo>
                  <a:lnTo>
                    <a:pt x="1126" y="23"/>
                  </a:lnTo>
                  <a:lnTo>
                    <a:pt x="1126" y="23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24"/>
            <p:cNvSpPr>
              <a:spLocks/>
            </p:cNvSpPr>
            <p:nvPr/>
          </p:nvSpPr>
          <p:spPr bwMode="auto">
            <a:xfrm>
              <a:off x="6223000" y="4130675"/>
              <a:ext cx="38100" cy="485775"/>
            </a:xfrm>
            <a:custGeom>
              <a:avLst/>
              <a:gdLst>
                <a:gd name="T0" fmla="*/ 24 w 49"/>
                <a:gd name="T1" fmla="*/ 0 h 611"/>
                <a:gd name="T2" fmla="*/ 24 w 49"/>
                <a:gd name="T3" fmla="*/ 0 h 611"/>
                <a:gd name="T4" fmla="*/ 30 w 49"/>
                <a:gd name="T5" fmla="*/ 0 h 611"/>
                <a:gd name="T6" fmla="*/ 34 w 49"/>
                <a:gd name="T7" fmla="*/ 2 h 611"/>
                <a:gd name="T8" fmla="*/ 38 w 49"/>
                <a:gd name="T9" fmla="*/ 4 h 611"/>
                <a:gd name="T10" fmla="*/ 42 w 49"/>
                <a:gd name="T11" fmla="*/ 7 h 611"/>
                <a:gd name="T12" fmla="*/ 45 w 49"/>
                <a:gd name="T13" fmla="*/ 11 h 611"/>
                <a:gd name="T14" fmla="*/ 47 w 49"/>
                <a:gd name="T15" fmla="*/ 15 h 611"/>
                <a:gd name="T16" fmla="*/ 49 w 49"/>
                <a:gd name="T17" fmla="*/ 19 h 611"/>
                <a:gd name="T18" fmla="*/ 49 w 49"/>
                <a:gd name="T19" fmla="*/ 25 h 611"/>
                <a:gd name="T20" fmla="*/ 49 w 49"/>
                <a:gd name="T21" fmla="*/ 586 h 611"/>
                <a:gd name="T22" fmla="*/ 49 w 49"/>
                <a:gd name="T23" fmla="*/ 586 h 611"/>
                <a:gd name="T24" fmla="*/ 49 w 49"/>
                <a:gd name="T25" fmla="*/ 591 h 611"/>
                <a:gd name="T26" fmla="*/ 47 w 49"/>
                <a:gd name="T27" fmla="*/ 596 h 611"/>
                <a:gd name="T28" fmla="*/ 45 w 49"/>
                <a:gd name="T29" fmla="*/ 600 h 611"/>
                <a:gd name="T30" fmla="*/ 42 w 49"/>
                <a:gd name="T31" fmla="*/ 603 h 611"/>
                <a:gd name="T32" fmla="*/ 38 w 49"/>
                <a:gd name="T33" fmla="*/ 607 h 611"/>
                <a:gd name="T34" fmla="*/ 34 w 49"/>
                <a:gd name="T35" fmla="*/ 609 h 611"/>
                <a:gd name="T36" fmla="*/ 30 w 49"/>
                <a:gd name="T37" fmla="*/ 611 h 611"/>
                <a:gd name="T38" fmla="*/ 24 w 49"/>
                <a:gd name="T39" fmla="*/ 611 h 611"/>
                <a:gd name="T40" fmla="*/ 24 w 49"/>
                <a:gd name="T41" fmla="*/ 611 h 611"/>
                <a:gd name="T42" fmla="*/ 24 w 49"/>
                <a:gd name="T43" fmla="*/ 611 h 611"/>
                <a:gd name="T44" fmla="*/ 20 w 49"/>
                <a:gd name="T45" fmla="*/ 611 h 611"/>
                <a:gd name="T46" fmla="*/ 15 w 49"/>
                <a:gd name="T47" fmla="*/ 609 h 611"/>
                <a:gd name="T48" fmla="*/ 11 w 49"/>
                <a:gd name="T49" fmla="*/ 607 h 611"/>
                <a:gd name="T50" fmla="*/ 7 w 49"/>
                <a:gd name="T51" fmla="*/ 603 h 611"/>
                <a:gd name="T52" fmla="*/ 5 w 49"/>
                <a:gd name="T53" fmla="*/ 600 h 611"/>
                <a:gd name="T54" fmla="*/ 2 w 49"/>
                <a:gd name="T55" fmla="*/ 596 h 611"/>
                <a:gd name="T56" fmla="*/ 0 w 49"/>
                <a:gd name="T57" fmla="*/ 591 h 611"/>
                <a:gd name="T58" fmla="*/ 0 w 49"/>
                <a:gd name="T59" fmla="*/ 586 h 611"/>
                <a:gd name="T60" fmla="*/ 0 w 49"/>
                <a:gd name="T61" fmla="*/ 25 h 611"/>
                <a:gd name="T62" fmla="*/ 0 w 49"/>
                <a:gd name="T63" fmla="*/ 25 h 611"/>
                <a:gd name="T64" fmla="*/ 0 w 49"/>
                <a:gd name="T65" fmla="*/ 19 h 611"/>
                <a:gd name="T66" fmla="*/ 2 w 49"/>
                <a:gd name="T67" fmla="*/ 15 h 611"/>
                <a:gd name="T68" fmla="*/ 5 w 49"/>
                <a:gd name="T69" fmla="*/ 11 h 611"/>
                <a:gd name="T70" fmla="*/ 7 w 49"/>
                <a:gd name="T71" fmla="*/ 7 h 611"/>
                <a:gd name="T72" fmla="*/ 11 w 49"/>
                <a:gd name="T73" fmla="*/ 4 h 611"/>
                <a:gd name="T74" fmla="*/ 15 w 49"/>
                <a:gd name="T75" fmla="*/ 2 h 611"/>
                <a:gd name="T76" fmla="*/ 20 w 49"/>
                <a:gd name="T77" fmla="*/ 0 h 611"/>
                <a:gd name="T78" fmla="*/ 24 w 49"/>
                <a:gd name="T79" fmla="*/ 0 h 611"/>
                <a:gd name="T80" fmla="*/ 24 w 49"/>
                <a:gd name="T81" fmla="*/ 0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9" h="611">
                  <a:moveTo>
                    <a:pt x="24" y="0"/>
                  </a:moveTo>
                  <a:lnTo>
                    <a:pt x="24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2" y="7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9" y="19"/>
                  </a:lnTo>
                  <a:lnTo>
                    <a:pt x="49" y="25"/>
                  </a:lnTo>
                  <a:lnTo>
                    <a:pt x="49" y="586"/>
                  </a:lnTo>
                  <a:lnTo>
                    <a:pt x="49" y="586"/>
                  </a:lnTo>
                  <a:lnTo>
                    <a:pt x="49" y="591"/>
                  </a:lnTo>
                  <a:lnTo>
                    <a:pt x="47" y="596"/>
                  </a:lnTo>
                  <a:lnTo>
                    <a:pt x="45" y="600"/>
                  </a:lnTo>
                  <a:lnTo>
                    <a:pt x="42" y="603"/>
                  </a:lnTo>
                  <a:lnTo>
                    <a:pt x="38" y="607"/>
                  </a:lnTo>
                  <a:lnTo>
                    <a:pt x="34" y="609"/>
                  </a:lnTo>
                  <a:lnTo>
                    <a:pt x="30" y="611"/>
                  </a:lnTo>
                  <a:lnTo>
                    <a:pt x="24" y="611"/>
                  </a:lnTo>
                  <a:lnTo>
                    <a:pt x="24" y="611"/>
                  </a:lnTo>
                  <a:lnTo>
                    <a:pt x="24" y="611"/>
                  </a:lnTo>
                  <a:lnTo>
                    <a:pt x="20" y="611"/>
                  </a:lnTo>
                  <a:lnTo>
                    <a:pt x="15" y="609"/>
                  </a:lnTo>
                  <a:lnTo>
                    <a:pt x="11" y="607"/>
                  </a:lnTo>
                  <a:lnTo>
                    <a:pt x="7" y="603"/>
                  </a:lnTo>
                  <a:lnTo>
                    <a:pt x="5" y="600"/>
                  </a:lnTo>
                  <a:lnTo>
                    <a:pt x="2" y="596"/>
                  </a:lnTo>
                  <a:lnTo>
                    <a:pt x="0" y="591"/>
                  </a:lnTo>
                  <a:lnTo>
                    <a:pt x="0" y="586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5" y="11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25"/>
            <p:cNvSpPr>
              <a:spLocks/>
            </p:cNvSpPr>
            <p:nvPr/>
          </p:nvSpPr>
          <p:spPr bwMode="auto">
            <a:xfrm>
              <a:off x="5475288" y="4130675"/>
              <a:ext cx="39688" cy="485775"/>
            </a:xfrm>
            <a:custGeom>
              <a:avLst/>
              <a:gdLst>
                <a:gd name="T0" fmla="*/ 25 w 50"/>
                <a:gd name="T1" fmla="*/ 0 h 611"/>
                <a:gd name="T2" fmla="*/ 25 w 50"/>
                <a:gd name="T3" fmla="*/ 0 h 611"/>
                <a:gd name="T4" fmla="*/ 29 w 50"/>
                <a:gd name="T5" fmla="*/ 0 h 611"/>
                <a:gd name="T6" fmla="*/ 35 w 50"/>
                <a:gd name="T7" fmla="*/ 2 h 611"/>
                <a:gd name="T8" fmla="*/ 39 w 50"/>
                <a:gd name="T9" fmla="*/ 4 h 611"/>
                <a:gd name="T10" fmla="*/ 42 w 50"/>
                <a:gd name="T11" fmla="*/ 7 h 611"/>
                <a:gd name="T12" fmla="*/ 46 w 50"/>
                <a:gd name="T13" fmla="*/ 11 h 611"/>
                <a:gd name="T14" fmla="*/ 48 w 50"/>
                <a:gd name="T15" fmla="*/ 15 h 611"/>
                <a:gd name="T16" fmla="*/ 49 w 50"/>
                <a:gd name="T17" fmla="*/ 19 h 611"/>
                <a:gd name="T18" fmla="*/ 50 w 50"/>
                <a:gd name="T19" fmla="*/ 25 h 611"/>
                <a:gd name="T20" fmla="*/ 50 w 50"/>
                <a:gd name="T21" fmla="*/ 586 h 611"/>
                <a:gd name="T22" fmla="*/ 50 w 50"/>
                <a:gd name="T23" fmla="*/ 586 h 611"/>
                <a:gd name="T24" fmla="*/ 49 w 50"/>
                <a:gd name="T25" fmla="*/ 591 h 611"/>
                <a:gd name="T26" fmla="*/ 48 w 50"/>
                <a:gd name="T27" fmla="*/ 596 h 611"/>
                <a:gd name="T28" fmla="*/ 46 w 50"/>
                <a:gd name="T29" fmla="*/ 600 h 611"/>
                <a:gd name="T30" fmla="*/ 42 w 50"/>
                <a:gd name="T31" fmla="*/ 603 h 611"/>
                <a:gd name="T32" fmla="*/ 39 w 50"/>
                <a:gd name="T33" fmla="*/ 607 h 611"/>
                <a:gd name="T34" fmla="*/ 35 w 50"/>
                <a:gd name="T35" fmla="*/ 609 h 611"/>
                <a:gd name="T36" fmla="*/ 29 w 50"/>
                <a:gd name="T37" fmla="*/ 611 h 611"/>
                <a:gd name="T38" fmla="*/ 25 w 50"/>
                <a:gd name="T39" fmla="*/ 611 h 611"/>
                <a:gd name="T40" fmla="*/ 25 w 50"/>
                <a:gd name="T41" fmla="*/ 611 h 611"/>
                <a:gd name="T42" fmla="*/ 25 w 50"/>
                <a:gd name="T43" fmla="*/ 611 h 611"/>
                <a:gd name="T44" fmla="*/ 20 w 50"/>
                <a:gd name="T45" fmla="*/ 611 h 611"/>
                <a:gd name="T46" fmla="*/ 15 w 50"/>
                <a:gd name="T47" fmla="*/ 609 h 611"/>
                <a:gd name="T48" fmla="*/ 11 w 50"/>
                <a:gd name="T49" fmla="*/ 607 h 611"/>
                <a:gd name="T50" fmla="*/ 8 w 50"/>
                <a:gd name="T51" fmla="*/ 603 h 611"/>
                <a:gd name="T52" fmla="*/ 4 w 50"/>
                <a:gd name="T53" fmla="*/ 600 h 611"/>
                <a:gd name="T54" fmla="*/ 2 w 50"/>
                <a:gd name="T55" fmla="*/ 596 h 611"/>
                <a:gd name="T56" fmla="*/ 1 w 50"/>
                <a:gd name="T57" fmla="*/ 591 h 611"/>
                <a:gd name="T58" fmla="*/ 0 w 50"/>
                <a:gd name="T59" fmla="*/ 586 h 611"/>
                <a:gd name="T60" fmla="*/ 0 w 50"/>
                <a:gd name="T61" fmla="*/ 25 h 611"/>
                <a:gd name="T62" fmla="*/ 0 w 50"/>
                <a:gd name="T63" fmla="*/ 25 h 611"/>
                <a:gd name="T64" fmla="*/ 1 w 50"/>
                <a:gd name="T65" fmla="*/ 19 h 611"/>
                <a:gd name="T66" fmla="*/ 2 w 50"/>
                <a:gd name="T67" fmla="*/ 15 h 611"/>
                <a:gd name="T68" fmla="*/ 4 w 50"/>
                <a:gd name="T69" fmla="*/ 11 h 611"/>
                <a:gd name="T70" fmla="*/ 8 w 50"/>
                <a:gd name="T71" fmla="*/ 7 h 611"/>
                <a:gd name="T72" fmla="*/ 11 w 50"/>
                <a:gd name="T73" fmla="*/ 4 h 611"/>
                <a:gd name="T74" fmla="*/ 15 w 50"/>
                <a:gd name="T75" fmla="*/ 2 h 611"/>
                <a:gd name="T76" fmla="*/ 20 w 50"/>
                <a:gd name="T77" fmla="*/ 0 h 611"/>
                <a:gd name="T78" fmla="*/ 25 w 50"/>
                <a:gd name="T79" fmla="*/ 0 h 611"/>
                <a:gd name="T80" fmla="*/ 25 w 50"/>
                <a:gd name="T81" fmla="*/ 0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" h="611">
                  <a:moveTo>
                    <a:pt x="25" y="0"/>
                  </a:moveTo>
                  <a:lnTo>
                    <a:pt x="25" y="0"/>
                  </a:lnTo>
                  <a:lnTo>
                    <a:pt x="29" y="0"/>
                  </a:lnTo>
                  <a:lnTo>
                    <a:pt x="35" y="2"/>
                  </a:lnTo>
                  <a:lnTo>
                    <a:pt x="39" y="4"/>
                  </a:lnTo>
                  <a:lnTo>
                    <a:pt x="42" y="7"/>
                  </a:lnTo>
                  <a:lnTo>
                    <a:pt x="46" y="11"/>
                  </a:lnTo>
                  <a:lnTo>
                    <a:pt x="48" y="15"/>
                  </a:lnTo>
                  <a:lnTo>
                    <a:pt x="49" y="19"/>
                  </a:lnTo>
                  <a:lnTo>
                    <a:pt x="50" y="25"/>
                  </a:lnTo>
                  <a:lnTo>
                    <a:pt x="50" y="586"/>
                  </a:lnTo>
                  <a:lnTo>
                    <a:pt x="50" y="586"/>
                  </a:lnTo>
                  <a:lnTo>
                    <a:pt x="49" y="591"/>
                  </a:lnTo>
                  <a:lnTo>
                    <a:pt x="48" y="596"/>
                  </a:lnTo>
                  <a:lnTo>
                    <a:pt x="46" y="600"/>
                  </a:lnTo>
                  <a:lnTo>
                    <a:pt x="42" y="603"/>
                  </a:lnTo>
                  <a:lnTo>
                    <a:pt x="39" y="607"/>
                  </a:lnTo>
                  <a:lnTo>
                    <a:pt x="35" y="609"/>
                  </a:lnTo>
                  <a:lnTo>
                    <a:pt x="29" y="611"/>
                  </a:lnTo>
                  <a:lnTo>
                    <a:pt x="25" y="611"/>
                  </a:lnTo>
                  <a:lnTo>
                    <a:pt x="25" y="611"/>
                  </a:lnTo>
                  <a:lnTo>
                    <a:pt x="25" y="611"/>
                  </a:lnTo>
                  <a:lnTo>
                    <a:pt x="20" y="611"/>
                  </a:lnTo>
                  <a:lnTo>
                    <a:pt x="15" y="609"/>
                  </a:lnTo>
                  <a:lnTo>
                    <a:pt x="11" y="607"/>
                  </a:lnTo>
                  <a:lnTo>
                    <a:pt x="8" y="603"/>
                  </a:lnTo>
                  <a:lnTo>
                    <a:pt x="4" y="600"/>
                  </a:lnTo>
                  <a:lnTo>
                    <a:pt x="2" y="596"/>
                  </a:lnTo>
                  <a:lnTo>
                    <a:pt x="1" y="591"/>
                  </a:lnTo>
                  <a:lnTo>
                    <a:pt x="0" y="586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26"/>
            <p:cNvSpPr>
              <a:spLocks/>
            </p:cNvSpPr>
            <p:nvPr/>
          </p:nvSpPr>
          <p:spPr bwMode="auto">
            <a:xfrm>
              <a:off x="6705600" y="3762375"/>
              <a:ext cx="100013" cy="481012"/>
            </a:xfrm>
            <a:custGeom>
              <a:avLst/>
              <a:gdLst>
                <a:gd name="T0" fmla="*/ 105 w 126"/>
                <a:gd name="T1" fmla="*/ 0 h 606"/>
                <a:gd name="T2" fmla="*/ 105 w 126"/>
                <a:gd name="T3" fmla="*/ 0 h 606"/>
                <a:gd name="T4" fmla="*/ 110 w 126"/>
                <a:gd name="T5" fmla="*/ 1 h 606"/>
                <a:gd name="T6" fmla="*/ 114 w 126"/>
                <a:gd name="T7" fmla="*/ 3 h 606"/>
                <a:gd name="T8" fmla="*/ 118 w 126"/>
                <a:gd name="T9" fmla="*/ 7 h 606"/>
                <a:gd name="T10" fmla="*/ 122 w 126"/>
                <a:gd name="T11" fmla="*/ 10 h 606"/>
                <a:gd name="T12" fmla="*/ 124 w 126"/>
                <a:gd name="T13" fmla="*/ 14 h 606"/>
                <a:gd name="T14" fmla="*/ 125 w 126"/>
                <a:gd name="T15" fmla="*/ 18 h 606"/>
                <a:gd name="T16" fmla="*/ 126 w 126"/>
                <a:gd name="T17" fmla="*/ 23 h 606"/>
                <a:gd name="T18" fmla="*/ 126 w 126"/>
                <a:gd name="T19" fmla="*/ 28 h 606"/>
                <a:gd name="T20" fmla="*/ 49 w 126"/>
                <a:gd name="T21" fmla="*/ 585 h 606"/>
                <a:gd name="T22" fmla="*/ 49 w 126"/>
                <a:gd name="T23" fmla="*/ 585 h 606"/>
                <a:gd name="T24" fmla="*/ 48 w 126"/>
                <a:gd name="T25" fmla="*/ 590 h 606"/>
                <a:gd name="T26" fmla="*/ 46 w 126"/>
                <a:gd name="T27" fmla="*/ 594 h 606"/>
                <a:gd name="T28" fmla="*/ 43 w 126"/>
                <a:gd name="T29" fmla="*/ 598 h 606"/>
                <a:gd name="T30" fmla="*/ 39 w 126"/>
                <a:gd name="T31" fmla="*/ 602 h 606"/>
                <a:gd name="T32" fmla="*/ 36 w 126"/>
                <a:gd name="T33" fmla="*/ 604 h 606"/>
                <a:gd name="T34" fmla="*/ 31 w 126"/>
                <a:gd name="T35" fmla="*/ 606 h 606"/>
                <a:gd name="T36" fmla="*/ 26 w 126"/>
                <a:gd name="T37" fmla="*/ 606 h 606"/>
                <a:gd name="T38" fmla="*/ 22 w 126"/>
                <a:gd name="T39" fmla="*/ 606 h 606"/>
                <a:gd name="T40" fmla="*/ 22 w 126"/>
                <a:gd name="T41" fmla="*/ 606 h 606"/>
                <a:gd name="T42" fmla="*/ 22 w 126"/>
                <a:gd name="T43" fmla="*/ 606 h 606"/>
                <a:gd name="T44" fmla="*/ 16 w 126"/>
                <a:gd name="T45" fmla="*/ 605 h 606"/>
                <a:gd name="T46" fmla="*/ 12 w 126"/>
                <a:gd name="T47" fmla="*/ 603 h 606"/>
                <a:gd name="T48" fmla="*/ 9 w 126"/>
                <a:gd name="T49" fmla="*/ 600 h 606"/>
                <a:gd name="T50" fmla="*/ 5 w 126"/>
                <a:gd name="T51" fmla="*/ 596 h 606"/>
                <a:gd name="T52" fmla="*/ 2 w 126"/>
                <a:gd name="T53" fmla="*/ 593 h 606"/>
                <a:gd name="T54" fmla="*/ 1 w 126"/>
                <a:gd name="T55" fmla="*/ 588 h 606"/>
                <a:gd name="T56" fmla="*/ 0 w 126"/>
                <a:gd name="T57" fmla="*/ 583 h 606"/>
                <a:gd name="T58" fmla="*/ 0 w 126"/>
                <a:gd name="T59" fmla="*/ 579 h 606"/>
                <a:gd name="T60" fmla="*/ 77 w 126"/>
                <a:gd name="T61" fmla="*/ 22 h 606"/>
                <a:gd name="T62" fmla="*/ 77 w 126"/>
                <a:gd name="T63" fmla="*/ 22 h 606"/>
                <a:gd name="T64" fmla="*/ 78 w 126"/>
                <a:gd name="T65" fmla="*/ 16 h 606"/>
                <a:gd name="T66" fmla="*/ 80 w 126"/>
                <a:gd name="T67" fmla="*/ 12 h 606"/>
                <a:gd name="T68" fmla="*/ 84 w 126"/>
                <a:gd name="T69" fmla="*/ 9 h 606"/>
                <a:gd name="T70" fmla="*/ 87 w 126"/>
                <a:gd name="T71" fmla="*/ 5 h 606"/>
                <a:gd name="T72" fmla="*/ 91 w 126"/>
                <a:gd name="T73" fmla="*/ 2 h 606"/>
                <a:gd name="T74" fmla="*/ 96 w 126"/>
                <a:gd name="T75" fmla="*/ 1 h 606"/>
                <a:gd name="T76" fmla="*/ 100 w 126"/>
                <a:gd name="T77" fmla="*/ 0 h 606"/>
                <a:gd name="T78" fmla="*/ 105 w 126"/>
                <a:gd name="T79" fmla="*/ 0 h 606"/>
                <a:gd name="T80" fmla="*/ 105 w 126"/>
                <a:gd name="T81" fmla="*/ 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6" h="606">
                  <a:moveTo>
                    <a:pt x="105" y="0"/>
                  </a:moveTo>
                  <a:lnTo>
                    <a:pt x="105" y="0"/>
                  </a:lnTo>
                  <a:lnTo>
                    <a:pt x="110" y="1"/>
                  </a:lnTo>
                  <a:lnTo>
                    <a:pt x="114" y="3"/>
                  </a:lnTo>
                  <a:lnTo>
                    <a:pt x="118" y="7"/>
                  </a:lnTo>
                  <a:lnTo>
                    <a:pt x="122" y="10"/>
                  </a:lnTo>
                  <a:lnTo>
                    <a:pt x="124" y="14"/>
                  </a:lnTo>
                  <a:lnTo>
                    <a:pt x="125" y="18"/>
                  </a:lnTo>
                  <a:lnTo>
                    <a:pt x="126" y="23"/>
                  </a:lnTo>
                  <a:lnTo>
                    <a:pt x="126" y="28"/>
                  </a:lnTo>
                  <a:lnTo>
                    <a:pt x="49" y="585"/>
                  </a:lnTo>
                  <a:lnTo>
                    <a:pt x="49" y="585"/>
                  </a:lnTo>
                  <a:lnTo>
                    <a:pt x="48" y="590"/>
                  </a:lnTo>
                  <a:lnTo>
                    <a:pt x="46" y="594"/>
                  </a:lnTo>
                  <a:lnTo>
                    <a:pt x="43" y="598"/>
                  </a:lnTo>
                  <a:lnTo>
                    <a:pt x="39" y="602"/>
                  </a:lnTo>
                  <a:lnTo>
                    <a:pt x="36" y="604"/>
                  </a:lnTo>
                  <a:lnTo>
                    <a:pt x="31" y="606"/>
                  </a:lnTo>
                  <a:lnTo>
                    <a:pt x="26" y="606"/>
                  </a:lnTo>
                  <a:lnTo>
                    <a:pt x="22" y="606"/>
                  </a:lnTo>
                  <a:lnTo>
                    <a:pt x="22" y="606"/>
                  </a:lnTo>
                  <a:lnTo>
                    <a:pt x="22" y="606"/>
                  </a:lnTo>
                  <a:lnTo>
                    <a:pt x="16" y="605"/>
                  </a:lnTo>
                  <a:lnTo>
                    <a:pt x="12" y="603"/>
                  </a:lnTo>
                  <a:lnTo>
                    <a:pt x="9" y="600"/>
                  </a:lnTo>
                  <a:lnTo>
                    <a:pt x="5" y="596"/>
                  </a:lnTo>
                  <a:lnTo>
                    <a:pt x="2" y="593"/>
                  </a:lnTo>
                  <a:lnTo>
                    <a:pt x="1" y="588"/>
                  </a:lnTo>
                  <a:lnTo>
                    <a:pt x="0" y="583"/>
                  </a:lnTo>
                  <a:lnTo>
                    <a:pt x="0" y="579"/>
                  </a:lnTo>
                  <a:lnTo>
                    <a:pt x="77" y="22"/>
                  </a:lnTo>
                  <a:lnTo>
                    <a:pt x="77" y="22"/>
                  </a:lnTo>
                  <a:lnTo>
                    <a:pt x="78" y="16"/>
                  </a:lnTo>
                  <a:lnTo>
                    <a:pt x="80" y="12"/>
                  </a:lnTo>
                  <a:lnTo>
                    <a:pt x="84" y="9"/>
                  </a:lnTo>
                  <a:lnTo>
                    <a:pt x="87" y="5"/>
                  </a:lnTo>
                  <a:lnTo>
                    <a:pt x="91" y="2"/>
                  </a:lnTo>
                  <a:lnTo>
                    <a:pt x="96" y="1"/>
                  </a:lnTo>
                  <a:lnTo>
                    <a:pt x="100" y="0"/>
                  </a:lnTo>
                  <a:lnTo>
                    <a:pt x="105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27"/>
            <p:cNvSpPr>
              <a:spLocks/>
            </p:cNvSpPr>
            <p:nvPr/>
          </p:nvSpPr>
          <p:spPr bwMode="auto">
            <a:xfrm>
              <a:off x="6707188" y="4130675"/>
              <a:ext cx="39688" cy="485775"/>
            </a:xfrm>
            <a:custGeom>
              <a:avLst/>
              <a:gdLst>
                <a:gd name="T0" fmla="*/ 25 w 50"/>
                <a:gd name="T1" fmla="*/ 0 h 611"/>
                <a:gd name="T2" fmla="*/ 25 w 50"/>
                <a:gd name="T3" fmla="*/ 0 h 611"/>
                <a:gd name="T4" fmla="*/ 31 w 50"/>
                <a:gd name="T5" fmla="*/ 0 h 611"/>
                <a:gd name="T6" fmla="*/ 35 w 50"/>
                <a:gd name="T7" fmla="*/ 2 h 611"/>
                <a:gd name="T8" fmla="*/ 39 w 50"/>
                <a:gd name="T9" fmla="*/ 4 h 611"/>
                <a:gd name="T10" fmla="*/ 42 w 50"/>
                <a:gd name="T11" fmla="*/ 7 h 611"/>
                <a:gd name="T12" fmla="*/ 46 w 50"/>
                <a:gd name="T13" fmla="*/ 11 h 611"/>
                <a:gd name="T14" fmla="*/ 48 w 50"/>
                <a:gd name="T15" fmla="*/ 15 h 611"/>
                <a:gd name="T16" fmla="*/ 49 w 50"/>
                <a:gd name="T17" fmla="*/ 19 h 611"/>
                <a:gd name="T18" fmla="*/ 50 w 50"/>
                <a:gd name="T19" fmla="*/ 25 h 611"/>
                <a:gd name="T20" fmla="*/ 50 w 50"/>
                <a:gd name="T21" fmla="*/ 586 h 611"/>
                <a:gd name="T22" fmla="*/ 50 w 50"/>
                <a:gd name="T23" fmla="*/ 586 h 611"/>
                <a:gd name="T24" fmla="*/ 49 w 50"/>
                <a:gd name="T25" fmla="*/ 591 h 611"/>
                <a:gd name="T26" fmla="*/ 48 w 50"/>
                <a:gd name="T27" fmla="*/ 596 h 611"/>
                <a:gd name="T28" fmla="*/ 46 w 50"/>
                <a:gd name="T29" fmla="*/ 600 h 611"/>
                <a:gd name="T30" fmla="*/ 42 w 50"/>
                <a:gd name="T31" fmla="*/ 603 h 611"/>
                <a:gd name="T32" fmla="*/ 39 w 50"/>
                <a:gd name="T33" fmla="*/ 607 h 611"/>
                <a:gd name="T34" fmla="*/ 35 w 50"/>
                <a:gd name="T35" fmla="*/ 609 h 611"/>
                <a:gd name="T36" fmla="*/ 31 w 50"/>
                <a:gd name="T37" fmla="*/ 611 h 611"/>
                <a:gd name="T38" fmla="*/ 25 w 50"/>
                <a:gd name="T39" fmla="*/ 611 h 611"/>
                <a:gd name="T40" fmla="*/ 25 w 50"/>
                <a:gd name="T41" fmla="*/ 611 h 611"/>
                <a:gd name="T42" fmla="*/ 25 w 50"/>
                <a:gd name="T43" fmla="*/ 611 h 611"/>
                <a:gd name="T44" fmla="*/ 20 w 50"/>
                <a:gd name="T45" fmla="*/ 611 h 611"/>
                <a:gd name="T46" fmla="*/ 15 w 50"/>
                <a:gd name="T47" fmla="*/ 609 h 611"/>
                <a:gd name="T48" fmla="*/ 11 w 50"/>
                <a:gd name="T49" fmla="*/ 607 h 611"/>
                <a:gd name="T50" fmla="*/ 8 w 50"/>
                <a:gd name="T51" fmla="*/ 603 h 611"/>
                <a:gd name="T52" fmla="*/ 4 w 50"/>
                <a:gd name="T53" fmla="*/ 600 h 611"/>
                <a:gd name="T54" fmla="*/ 2 w 50"/>
                <a:gd name="T55" fmla="*/ 596 h 611"/>
                <a:gd name="T56" fmla="*/ 1 w 50"/>
                <a:gd name="T57" fmla="*/ 591 h 611"/>
                <a:gd name="T58" fmla="*/ 0 w 50"/>
                <a:gd name="T59" fmla="*/ 586 h 611"/>
                <a:gd name="T60" fmla="*/ 0 w 50"/>
                <a:gd name="T61" fmla="*/ 25 h 611"/>
                <a:gd name="T62" fmla="*/ 0 w 50"/>
                <a:gd name="T63" fmla="*/ 25 h 611"/>
                <a:gd name="T64" fmla="*/ 1 w 50"/>
                <a:gd name="T65" fmla="*/ 19 h 611"/>
                <a:gd name="T66" fmla="*/ 2 w 50"/>
                <a:gd name="T67" fmla="*/ 15 h 611"/>
                <a:gd name="T68" fmla="*/ 4 w 50"/>
                <a:gd name="T69" fmla="*/ 11 h 611"/>
                <a:gd name="T70" fmla="*/ 8 w 50"/>
                <a:gd name="T71" fmla="*/ 7 h 611"/>
                <a:gd name="T72" fmla="*/ 11 w 50"/>
                <a:gd name="T73" fmla="*/ 4 h 611"/>
                <a:gd name="T74" fmla="*/ 15 w 50"/>
                <a:gd name="T75" fmla="*/ 2 h 611"/>
                <a:gd name="T76" fmla="*/ 20 w 50"/>
                <a:gd name="T77" fmla="*/ 0 h 611"/>
                <a:gd name="T78" fmla="*/ 25 w 50"/>
                <a:gd name="T79" fmla="*/ 0 h 611"/>
                <a:gd name="T80" fmla="*/ 25 w 50"/>
                <a:gd name="T81" fmla="*/ 0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" h="611">
                  <a:moveTo>
                    <a:pt x="25" y="0"/>
                  </a:moveTo>
                  <a:lnTo>
                    <a:pt x="25" y="0"/>
                  </a:lnTo>
                  <a:lnTo>
                    <a:pt x="31" y="0"/>
                  </a:lnTo>
                  <a:lnTo>
                    <a:pt x="35" y="2"/>
                  </a:lnTo>
                  <a:lnTo>
                    <a:pt x="39" y="4"/>
                  </a:lnTo>
                  <a:lnTo>
                    <a:pt x="42" y="7"/>
                  </a:lnTo>
                  <a:lnTo>
                    <a:pt x="46" y="11"/>
                  </a:lnTo>
                  <a:lnTo>
                    <a:pt x="48" y="15"/>
                  </a:lnTo>
                  <a:lnTo>
                    <a:pt x="49" y="19"/>
                  </a:lnTo>
                  <a:lnTo>
                    <a:pt x="50" y="25"/>
                  </a:lnTo>
                  <a:lnTo>
                    <a:pt x="50" y="586"/>
                  </a:lnTo>
                  <a:lnTo>
                    <a:pt x="50" y="586"/>
                  </a:lnTo>
                  <a:lnTo>
                    <a:pt x="49" y="591"/>
                  </a:lnTo>
                  <a:lnTo>
                    <a:pt x="48" y="596"/>
                  </a:lnTo>
                  <a:lnTo>
                    <a:pt x="46" y="600"/>
                  </a:lnTo>
                  <a:lnTo>
                    <a:pt x="42" y="603"/>
                  </a:lnTo>
                  <a:lnTo>
                    <a:pt x="39" y="607"/>
                  </a:lnTo>
                  <a:lnTo>
                    <a:pt x="35" y="609"/>
                  </a:lnTo>
                  <a:lnTo>
                    <a:pt x="31" y="611"/>
                  </a:lnTo>
                  <a:lnTo>
                    <a:pt x="25" y="611"/>
                  </a:lnTo>
                  <a:lnTo>
                    <a:pt x="25" y="611"/>
                  </a:lnTo>
                  <a:lnTo>
                    <a:pt x="25" y="611"/>
                  </a:lnTo>
                  <a:lnTo>
                    <a:pt x="20" y="611"/>
                  </a:lnTo>
                  <a:lnTo>
                    <a:pt x="15" y="609"/>
                  </a:lnTo>
                  <a:lnTo>
                    <a:pt x="11" y="607"/>
                  </a:lnTo>
                  <a:lnTo>
                    <a:pt x="8" y="603"/>
                  </a:lnTo>
                  <a:lnTo>
                    <a:pt x="4" y="600"/>
                  </a:lnTo>
                  <a:lnTo>
                    <a:pt x="2" y="596"/>
                  </a:lnTo>
                  <a:lnTo>
                    <a:pt x="1" y="591"/>
                  </a:lnTo>
                  <a:lnTo>
                    <a:pt x="0" y="586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28"/>
            <p:cNvSpPr>
              <a:spLocks/>
            </p:cNvSpPr>
            <p:nvPr/>
          </p:nvSpPr>
          <p:spPr bwMode="auto">
            <a:xfrm>
              <a:off x="6426200" y="4221163"/>
              <a:ext cx="39688" cy="395287"/>
            </a:xfrm>
            <a:custGeom>
              <a:avLst/>
              <a:gdLst>
                <a:gd name="T0" fmla="*/ 0 w 49"/>
                <a:gd name="T1" fmla="*/ 0 h 498"/>
                <a:gd name="T2" fmla="*/ 0 w 49"/>
                <a:gd name="T3" fmla="*/ 473 h 498"/>
                <a:gd name="T4" fmla="*/ 0 w 49"/>
                <a:gd name="T5" fmla="*/ 473 h 498"/>
                <a:gd name="T6" fmla="*/ 0 w 49"/>
                <a:gd name="T7" fmla="*/ 478 h 498"/>
                <a:gd name="T8" fmla="*/ 2 w 49"/>
                <a:gd name="T9" fmla="*/ 483 h 498"/>
                <a:gd name="T10" fmla="*/ 4 w 49"/>
                <a:gd name="T11" fmla="*/ 487 h 498"/>
                <a:gd name="T12" fmla="*/ 7 w 49"/>
                <a:gd name="T13" fmla="*/ 490 h 498"/>
                <a:gd name="T14" fmla="*/ 11 w 49"/>
                <a:gd name="T15" fmla="*/ 494 h 498"/>
                <a:gd name="T16" fmla="*/ 15 w 49"/>
                <a:gd name="T17" fmla="*/ 496 h 498"/>
                <a:gd name="T18" fmla="*/ 19 w 49"/>
                <a:gd name="T19" fmla="*/ 498 h 498"/>
                <a:gd name="T20" fmla="*/ 25 w 49"/>
                <a:gd name="T21" fmla="*/ 498 h 498"/>
                <a:gd name="T22" fmla="*/ 25 w 49"/>
                <a:gd name="T23" fmla="*/ 498 h 498"/>
                <a:gd name="T24" fmla="*/ 29 w 49"/>
                <a:gd name="T25" fmla="*/ 498 h 498"/>
                <a:gd name="T26" fmla="*/ 34 w 49"/>
                <a:gd name="T27" fmla="*/ 496 h 498"/>
                <a:gd name="T28" fmla="*/ 38 w 49"/>
                <a:gd name="T29" fmla="*/ 494 h 498"/>
                <a:gd name="T30" fmla="*/ 42 w 49"/>
                <a:gd name="T31" fmla="*/ 490 h 498"/>
                <a:gd name="T32" fmla="*/ 44 w 49"/>
                <a:gd name="T33" fmla="*/ 487 h 498"/>
                <a:gd name="T34" fmla="*/ 47 w 49"/>
                <a:gd name="T35" fmla="*/ 483 h 498"/>
                <a:gd name="T36" fmla="*/ 49 w 49"/>
                <a:gd name="T37" fmla="*/ 478 h 498"/>
                <a:gd name="T38" fmla="*/ 49 w 49"/>
                <a:gd name="T39" fmla="*/ 473 h 498"/>
                <a:gd name="T40" fmla="*/ 49 w 49"/>
                <a:gd name="T41" fmla="*/ 4 h 498"/>
                <a:gd name="T42" fmla="*/ 49 w 49"/>
                <a:gd name="T43" fmla="*/ 4 h 498"/>
                <a:gd name="T44" fmla="*/ 25 w 49"/>
                <a:gd name="T45" fmla="*/ 2 h 498"/>
                <a:gd name="T46" fmla="*/ 0 w 49"/>
                <a:gd name="T47" fmla="*/ 0 h 498"/>
                <a:gd name="T48" fmla="*/ 0 w 49"/>
                <a:gd name="T49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9" h="498">
                  <a:moveTo>
                    <a:pt x="0" y="0"/>
                  </a:moveTo>
                  <a:lnTo>
                    <a:pt x="0" y="473"/>
                  </a:lnTo>
                  <a:lnTo>
                    <a:pt x="0" y="473"/>
                  </a:lnTo>
                  <a:lnTo>
                    <a:pt x="0" y="478"/>
                  </a:lnTo>
                  <a:lnTo>
                    <a:pt x="2" y="483"/>
                  </a:lnTo>
                  <a:lnTo>
                    <a:pt x="4" y="487"/>
                  </a:lnTo>
                  <a:lnTo>
                    <a:pt x="7" y="490"/>
                  </a:lnTo>
                  <a:lnTo>
                    <a:pt x="11" y="494"/>
                  </a:lnTo>
                  <a:lnTo>
                    <a:pt x="15" y="496"/>
                  </a:lnTo>
                  <a:lnTo>
                    <a:pt x="19" y="498"/>
                  </a:lnTo>
                  <a:lnTo>
                    <a:pt x="25" y="498"/>
                  </a:lnTo>
                  <a:lnTo>
                    <a:pt x="25" y="498"/>
                  </a:lnTo>
                  <a:lnTo>
                    <a:pt x="29" y="498"/>
                  </a:lnTo>
                  <a:lnTo>
                    <a:pt x="34" y="496"/>
                  </a:lnTo>
                  <a:lnTo>
                    <a:pt x="38" y="494"/>
                  </a:lnTo>
                  <a:lnTo>
                    <a:pt x="42" y="490"/>
                  </a:lnTo>
                  <a:lnTo>
                    <a:pt x="44" y="487"/>
                  </a:lnTo>
                  <a:lnTo>
                    <a:pt x="47" y="483"/>
                  </a:lnTo>
                  <a:lnTo>
                    <a:pt x="49" y="478"/>
                  </a:lnTo>
                  <a:lnTo>
                    <a:pt x="49" y="473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25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29"/>
            <p:cNvSpPr>
              <a:spLocks/>
            </p:cNvSpPr>
            <p:nvPr/>
          </p:nvSpPr>
          <p:spPr bwMode="auto">
            <a:xfrm>
              <a:off x="5932488" y="4086225"/>
              <a:ext cx="276225" cy="38100"/>
            </a:xfrm>
            <a:custGeom>
              <a:avLst/>
              <a:gdLst>
                <a:gd name="T0" fmla="*/ 348 w 348"/>
                <a:gd name="T1" fmla="*/ 25 h 49"/>
                <a:gd name="T2" fmla="*/ 348 w 348"/>
                <a:gd name="T3" fmla="*/ 25 h 49"/>
                <a:gd name="T4" fmla="*/ 347 w 348"/>
                <a:gd name="T5" fmla="*/ 29 h 49"/>
                <a:gd name="T6" fmla="*/ 346 w 348"/>
                <a:gd name="T7" fmla="*/ 34 h 49"/>
                <a:gd name="T8" fmla="*/ 344 w 348"/>
                <a:gd name="T9" fmla="*/ 38 h 49"/>
                <a:gd name="T10" fmla="*/ 340 w 348"/>
                <a:gd name="T11" fmla="*/ 43 h 49"/>
                <a:gd name="T12" fmla="*/ 337 w 348"/>
                <a:gd name="T13" fmla="*/ 45 h 49"/>
                <a:gd name="T14" fmla="*/ 333 w 348"/>
                <a:gd name="T15" fmla="*/ 47 h 49"/>
                <a:gd name="T16" fmla="*/ 327 w 348"/>
                <a:gd name="T17" fmla="*/ 49 h 49"/>
                <a:gd name="T18" fmla="*/ 323 w 348"/>
                <a:gd name="T19" fmla="*/ 49 h 49"/>
                <a:gd name="T20" fmla="*/ 24 w 348"/>
                <a:gd name="T21" fmla="*/ 49 h 49"/>
                <a:gd name="T22" fmla="*/ 24 w 348"/>
                <a:gd name="T23" fmla="*/ 49 h 49"/>
                <a:gd name="T24" fmla="*/ 20 w 348"/>
                <a:gd name="T25" fmla="*/ 49 h 49"/>
                <a:gd name="T26" fmla="*/ 14 w 348"/>
                <a:gd name="T27" fmla="*/ 47 h 49"/>
                <a:gd name="T28" fmla="*/ 11 w 348"/>
                <a:gd name="T29" fmla="*/ 45 h 49"/>
                <a:gd name="T30" fmla="*/ 7 w 348"/>
                <a:gd name="T31" fmla="*/ 43 h 49"/>
                <a:gd name="T32" fmla="*/ 4 w 348"/>
                <a:gd name="T33" fmla="*/ 38 h 49"/>
                <a:gd name="T34" fmla="*/ 1 w 348"/>
                <a:gd name="T35" fmla="*/ 34 h 49"/>
                <a:gd name="T36" fmla="*/ 0 w 348"/>
                <a:gd name="T37" fmla="*/ 29 h 49"/>
                <a:gd name="T38" fmla="*/ 0 w 348"/>
                <a:gd name="T39" fmla="*/ 25 h 49"/>
                <a:gd name="T40" fmla="*/ 0 w 348"/>
                <a:gd name="T41" fmla="*/ 25 h 49"/>
                <a:gd name="T42" fmla="*/ 0 w 348"/>
                <a:gd name="T43" fmla="*/ 25 h 49"/>
                <a:gd name="T44" fmla="*/ 0 w 348"/>
                <a:gd name="T45" fmla="*/ 20 h 49"/>
                <a:gd name="T46" fmla="*/ 1 w 348"/>
                <a:gd name="T47" fmla="*/ 15 h 49"/>
                <a:gd name="T48" fmla="*/ 4 w 348"/>
                <a:gd name="T49" fmla="*/ 11 h 49"/>
                <a:gd name="T50" fmla="*/ 7 w 348"/>
                <a:gd name="T51" fmla="*/ 8 h 49"/>
                <a:gd name="T52" fmla="*/ 11 w 348"/>
                <a:gd name="T53" fmla="*/ 5 h 49"/>
                <a:gd name="T54" fmla="*/ 14 w 348"/>
                <a:gd name="T55" fmla="*/ 2 h 49"/>
                <a:gd name="T56" fmla="*/ 20 w 348"/>
                <a:gd name="T57" fmla="*/ 0 h 49"/>
                <a:gd name="T58" fmla="*/ 24 w 348"/>
                <a:gd name="T59" fmla="*/ 0 h 49"/>
                <a:gd name="T60" fmla="*/ 323 w 348"/>
                <a:gd name="T61" fmla="*/ 0 h 49"/>
                <a:gd name="T62" fmla="*/ 323 w 348"/>
                <a:gd name="T63" fmla="*/ 0 h 49"/>
                <a:gd name="T64" fmla="*/ 327 w 348"/>
                <a:gd name="T65" fmla="*/ 0 h 49"/>
                <a:gd name="T66" fmla="*/ 333 w 348"/>
                <a:gd name="T67" fmla="*/ 2 h 49"/>
                <a:gd name="T68" fmla="*/ 337 w 348"/>
                <a:gd name="T69" fmla="*/ 5 h 49"/>
                <a:gd name="T70" fmla="*/ 340 w 348"/>
                <a:gd name="T71" fmla="*/ 8 h 49"/>
                <a:gd name="T72" fmla="*/ 344 w 348"/>
                <a:gd name="T73" fmla="*/ 11 h 49"/>
                <a:gd name="T74" fmla="*/ 346 w 348"/>
                <a:gd name="T75" fmla="*/ 15 h 49"/>
                <a:gd name="T76" fmla="*/ 347 w 348"/>
                <a:gd name="T77" fmla="*/ 20 h 49"/>
                <a:gd name="T78" fmla="*/ 348 w 348"/>
                <a:gd name="T79" fmla="*/ 25 h 49"/>
                <a:gd name="T80" fmla="*/ 348 w 348"/>
                <a:gd name="T81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8" h="49">
                  <a:moveTo>
                    <a:pt x="348" y="25"/>
                  </a:moveTo>
                  <a:lnTo>
                    <a:pt x="348" y="25"/>
                  </a:lnTo>
                  <a:lnTo>
                    <a:pt x="347" y="29"/>
                  </a:lnTo>
                  <a:lnTo>
                    <a:pt x="346" y="34"/>
                  </a:lnTo>
                  <a:lnTo>
                    <a:pt x="344" y="38"/>
                  </a:lnTo>
                  <a:lnTo>
                    <a:pt x="340" y="43"/>
                  </a:lnTo>
                  <a:lnTo>
                    <a:pt x="337" y="45"/>
                  </a:lnTo>
                  <a:lnTo>
                    <a:pt x="333" y="47"/>
                  </a:lnTo>
                  <a:lnTo>
                    <a:pt x="327" y="49"/>
                  </a:lnTo>
                  <a:lnTo>
                    <a:pt x="323" y="49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0" y="49"/>
                  </a:lnTo>
                  <a:lnTo>
                    <a:pt x="14" y="47"/>
                  </a:lnTo>
                  <a:lnTo>
                    <a:pt x="11" y="45"/>
                  </a:lnTo>
                  <a:lnTo>
                    <a:pt x="7" y="43"/>
                  </a:lnTo>
                  <a:lnTo>
                    <a:pt x="4" y="38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1" y="15"/>
                  </a:lnTo>
                  <a:lnTo>
                    <a:pt x="4" y="11"/>
                  </a:lnTo>
                  <a:lnTo>
                    <a:pt x="7" y="8"/>
                  </a:lnTo>
                  <a:lnTo>
                    <a:pt x="11" y="5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7" y="0"/>
                  </a:lnTo>
                  <a:lnTo>
                    <a:pt x="333" y="2"/>
                  </a:lnTo>
                  <a:lnTo>
                    <a:pt x="337" y="5"/>
                  </a:lnTo>
                  <a:lnTo>
                    <a:pt x="340" y="8"/>
                  </a:lnTo>
                  <a:lnTo>
                    <a:pt x="344" y="11"/>
                  </a:lnTo>
                  <a:lnTo>
                    <a:pt x="346" y="15"/>
                  </a:lnTo>
                  <a:lnTo>
                    <a:pt x="347" y="20"/>
                  </a:lnTo>
                  <a:lnTo>
                    <a:pt x="348" y="25"/>
                  </a:lnTo>
                  <a:lnTo>
                    <a:pt x="348" y="25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30"/>
            <p:cNvSpPr>
              <a:spLocks/>
            </p:cNvSpPr>
            <p:nvPr/>
          </p:nvSpPr>
          <p:spPr bwMode="auto">
            <a:xfrm>
              <a:off x="5495925" y="4087813"/>
              <a:ext cx="244475" cy="20637"/>
            </a:xfrm>
            <a:custGeom>
              <a:avLst/>
              <a:gdLst>
                <a:gd name="T0" fmla="*/ 308 w 308"/>
                <a:gd name="T1" fmla="*/ 13 h 27"/>
                <a:gd name="T2" fmla="*/ 308 w 308"/>
                <a:gd name="T3" fmla="*/ 13 h 27"/>
                <a:gd name="T4" fmla="*/ 307 w 308"/>
                <a:gd name="T5" fmla="*/ 19 h 27"/>
                <a:gd name="T6" fmla="*/ 303 w 308"/>
                <a:gd name="T7" fmla="*/ 23 h 27"/>
                <a:gd name="T8" fmla="*/ 299 w 308"/>
                <a:gd name="T9" fmla="*/ 26 h 27"/>
                <a:gd name="T10" fmla="*/ 294 w 308"/>
                <a:gd name="T11" fmla="*/ 27 h 27"/>
                <a:gd name="T12" fmla="*/ 14 w 308"/>
                <a:gd name="T13" fmla="*/ 27 h 27"/>
                <a:gd name="T14" fmla="*/ 14 w 308"/>
                <a:gd name="T15" fmla="*/ 27 h 27"/>
                <a:gd name="T16" fmla="*/ 9 w 308"/>
                <a:gd name="T17" fmla="*/ 26 h 27"/>
                <a:gd name="T18" fmla="*/ 4 w 308"/>
                <a:gd name="T19" fmla="*/ 23 h 27"/>
                <a:gd name="T20" fmla="*/ 1 w 308"/>
                <a:gd name="T21" fmla="*/ 19 h 27"/>
                <a:gd name="T22" fmla="*/ 0 w 308"/>
                <a:gd name="T23" fmla="*/ 13 h 27"/>
                <a:gd name="T24" fmla="*/ 0 w 308"/>
                <a:gd name="T25" fmla="*/ 13 h 27"/>
                <a:gd name="T26" fmla="*/ 0 w 308"/>
                <a:gd name="T27" fmla="*/ 13 h 27"/>
                <a:gd name="T28" fmla="*/ 1 w 308"/>
                <a:gd name="T29" fmla="*/ 8 h 27"/>
                <a:gd name="T30" fmla="*/ 4 w 308"/>
                <a:gd name="T31" fmla="*/ 5 h 27"/>
                <a:gd name="T32" fmla="*/ 9 w 308"/>
                <a:gd name="T33" fmla="*/ 1 h 27"/>
                <a:gd name="T34" fmla="*/ 14 w 308"/>
                <a:gd name="T35" fmla="*/ 0 h 27"/>
                <a:gd name="T36" fmla="*/ 294 w 308"/>
                <a:gd name="T37" fmla="*/ 0 h 27"/>
                <a:gd name="T38" fmla="*/ 294 w 308"/>
                <a:gd name="T39" fmla="*/ 0 h 27"/>
                <a:gd name="T40" fmla="*/ 299 w 308"/>
                <a:gd name="T41" fmla="*/ 1 h 27"/>
                <a:gd name="T42" fmla="*/ 303 w 308"/>
                <a:gd name="T43" fmla="*/ 5 h 27"/>
                <a:gd name="T44" fmla="*/ 307 w 308"/>
                <a:gd name="T45" fmla="*/ 8 h 27"/>
                <a:gd name="T46" fmla="*/ 308 w 308"/>
                <a:gd name="T47" fmla="*/ 13 h 27"/>
                <a:gd name="T48" fmla="*/ 308 w 308"/>
                <a:gd name="T49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8" h="27">
                  <a:moveTo>
                    <a:pt x="308" y="13"/>
                  </a:moveTo>
                  <a:lnTo>
                    <a:pt x="308" y="13"/>
                  </a:lnTo>
                  <a:lnTo>
                    <a:pt x="307" y="19"/>
                  </a:lnTo>
                  <a:lnTo>
                    <a:pt x="303" y="23"/>
                  </a:lnTo>
                  <a:lnTo>
                    <a:pt x="299" y="26"/>
                  </a:lnTo>
                  <a:lnTo>
                    <a:pt x="294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9" y="26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8"/>
                  </a:lnTo>
                  <a:lnTo>
                    <a:pt x="4" y="5"/>
                  </a:lnTo>
                  <a:lnTo>
                    <a:pt x="9" y="1"/>
                  </a:lnTo>
                  <a:lnTo>
                    <a:pt x="14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9" y="1"/>
                  </a:lnTo>
                  <a:lnTo>
                    <a:pt x="303" y="5"/>
                  </a:lnTo>
                  <a:lnTo>
                    <a:pt x="307" y="8"/>
                  </a:lnTo>
                  <a:lnTo>
                    <a:pt x="308" y="13"/>
                  </a:lnTo>
                  <a:lnTo>
                    <a:pt x="308" y="13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31"/>
            <p:cNvSpPr>
              <a:spLocks/>
            </p:cNvSpPr>
            <p:nvPr/>
          </p:nvSpPr>
          <p:spPr bwMode="auto">
            <a:xfrm>
              <a:off x="5494338" y="4059238"/>
              <a:ext cx="244475" cy="20637"/>
            </a:xfrm>
            <a:custGeom>
              <a:avLst/>
              <a:gdLst>
                <a:gd name="T0" fmla="*/ 307 w 307"/>
                <a:gd name="T1" fmla="*/ 14 h 27"/>
                <a:gd name="T2" fmla="*/ 307 w 307"/>
                <a:gd name="T3" fmla="*/ 14 h 27"/>
                <a:gd name="T4" fmla="*/ 305 w 307"/>
                <a:gd name="T5" fmla="*/ 18 h 27"/>
                <a:gd name="T6" fmla="*/ 303 w 307"/>
                <a:gd name="T7" fmla="*/ 22 h 27"/>
                <a:gd name="T8" fmla="*/ 299 w 307"/>
                <a:gd name="T9" fmla="*/ 26 h 27"/>
                <a:gd name="T10" fmla="*/ 293 w 307"/>
                <a:gd name="T11" fmla="*/ 27 h 27"/>
                <a:gd name="T12" fmla="*/ 14 w 307"/>
                <a:gd name="T13" fmla="*/ 27 h 27"/>
                <a:gd name="T14" fmla="*/ 14 w 307"/>
                <a:gd name="T15" fmla="*/ 27 h 27"/>
                <a:gd name="T16" fmla="*/ 9 w 307"/>
                <a:gd name="T17" fmla="*/ 26 h 27"/>
                <a:gd name="T18" fmla="*/ 4 w 307"/>
                <a:gd name="T19" fmla="*/ 22 h 27"/>
                <a:gd name="T20" fmla="*/ 1 w 307"/>
                <a:gd name="T21" fmla="*/ 18 h 27"/>
                <a:gd name="T22" fmla="*/ 0 w 307"/>
                <a:gd name="T23" fmla="*/ 14 h 27"/>
                <a:gd name="T24" fmla="*/ 0 w 307"/>
                <a:gd name="T25" fmla="*/ 14 h 27"/>
                <a:gd name="T26" fmla="*/ 0 w 307"/>
                <a:gd name="T27" fmla="*/ 14 h 27"/>
                <a:gd name="T28" fmla="*/ 1 w 307"/>
                <a:gd name="T29" fmla="*/ 8 h 27"/>
                <a:gd name="T30" fmla="*/ 4 w 307"/>
                <a:gd name="T31" fmla="*/ 4 h 27"/>
                <a:gd name="T32" fmla="*/ 9 w 307"/>
                <a:gd name="T33" fmla="*/ 1 h 27"/>
                <a:gd name="T34" fmla="*/ 14 w 307"/>
                <a:gd name="T35" fmla="*/ 0 h 27"/>
                <a:gd name="T36" fmla="*/ 293 w 307"/>
                <a:gd name="T37" fmla="*/ 0 h 27"/>
                <a:gd name="T38" fmla="*/ 293 w 307"/>
                <a:gd name="T39" fmla="*/ 0 h 27"/>
                <a:gd name="T40" fmla="*/ 299 w 307"/>
                <a:gd name="T41" fmla="*/ 1 h 27"/>
                <a:gd name="T42" fmla="*/ 303 w 307"/>
                <a:gd name="T43" fmla="*/ 4 h 27"/>
                <a:gd name="T44" fmla="*/ 305 w 307"/>
                <a:gd name="T45" fmla="*/ 8 h 27"/>
                <a:gd name="T46" fmla="*/ 307 w 307"/>
                <a:gd name="T47" fmla="*/ 14 h 27"/>
                <a:gd name="T48" fmla="*/ 307 w 307"/>
                <a:gd name="T4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7" h="27">
                  <a:moveTo>
                    <a:pt x="307" y="14"/>
                  </a:moveTo>
                  <a:lnTo>
                    <a:pt x="307" y="14"/>
                  </a:lnTo>
                  <a:lnTo>
                    <a:pt x="305" y="18"/>
                  </a:lnTo>
                  <a:lnTo>
                    <a:pt x="303" y="22"/>
                  </a:lnTo>
                  <a:lnTo>
                    <a:pt x="299" y="26"/>
                  </a:lnTo>
                  <a:lnTo>
                    <a:pt x="293" y="27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9" y="26"/>
                  </a:lnTo>
                  <a:lnTo>
                    <a:pt x="4" y="22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8"/>
                  </a:lnTo>
                  <a:lnTo>
                    <a:pt x="4" y="4"/>
                  </a:lnTo>
                  <a:lnTo>
                    <a:pt x="9" y="1"/>
                  </a:lnTo>
                  <a:lnTo>
                    <a:pt x="14" y="0"/>
                  </a:lnTo>
                  <a:lnTo>
                    <a:pt x="293" y="0"/>
                  </a:lnTo>
                  <a:lnTo>
                    <a:pt x="293" y="0"/>
                  </a:lnTo>
                  <a:lnTo>
                    <a:pt x="299" y="1"/>
                  </a:lnTo>
                  <a:lnTo>
                    <a:pt x="303" y="4"/>
                  </a:lnTo>
                  <a:lnTo>
                    <a:pt x="305" y="8"/>
                  </a:lnTo>
                  <a:lnTo>
                    <a:pt x="307" y="14"/>
                  </a:lnTo>
                  <a:lnTo>
                    <a:pt x="307" y="14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32"/>
            <p:cNvSpPr>
              <a:spLocks/>
            </p:cNvSpPr>
            <p:nvPr/>
          </p:nvSpPr>
          <p:spPr bwMode="auto">
            <a:xfrm>
              <a:off x="5505450" y="4030663"/>
              <a:ext cx="242888" cy="20637"/>
            </a:xfrm>
            <a:custGeom>
              <a:avLst/>
              <a:gdLst>
                <a:gd name="T0" fmla="*/ 307 w 307"/>
                <a:gd name="T1" fmla="*/ 14 h 27"/>
                <a:gd name="T2" fmla="*/ 307 w 307"/>
                <a:gd name="T3" fmla="*/ 14 h 27"/>
                <a:gd name="T4" fmla="*/ 305 w 307"/>
                <a:gd name="T5" fmla="*/ 19 h 27"/>
                <a:gd name="T6" fmla="*/ 302 w 307"/>
                <a:gd name="T7" fmla="*/ 24 h 27"/>
                <a:gd name="T8" fmla="*/ 298 w 307"/>
                <a:gd name="T9" fmla="*/ 26 h 27"/>
                <a:gd name="T10" fmla="*/ 294 w 307"/>
                <a:gd name="T11" fmla="*/ 27 h 27"/>
                <a:gd name="T12" fmla="*/ 13 w 307"/>
                <a:gd name="T13" fmla="*/ 27 h 27"/>
                <a:gd name="T14" fmla="*/ 13 w 307"/>
                <a:gd name="T15" fmla="*/ 27 h 27"/>
                <a:gd name="T16" fmla="*/ 8 w 307"/>
                <a:gd name="T17" fmla="*/ 26 h 27"/>
                <a:gd name="T18" fmla="*/ 3 w 307"/>
                <a:gd name="T19" fmla="*/ 24 h 27"/>
                <a:gd name="T20" fmla="*/ 1 w 307"/>
                <a:gd name="T21" fmla="*/ 19 h 27"/>
                <a:gd name="T22" fmla="*/ 0 w 307"/>
                <a:gd name="T23" fmla="*/ 14 h 27"/>
                <a:gd name="T24" fmla="*/ 0 w 307"/>
                <a:gd name="T25" fmla="*/ 14 h 27"/>
                <a:gd name="T26" fmla="*/ 0 w 307"/>
                <a:gd name="T27" fmla="*/ 14 h 27"/>
                <a:gd name="T28" fmla="*/ 1 w 307"/>
                <a:gd name="T29" fmla="*/ 8 h 27"/>
                <a:gd name="T30" fmla="*/ 3 w 307"/>
                <a:gd name="T31" fmla="*/ 4 h 27"/>
                <a:gd name="T32" fmla="*/ 8 w 307"/>
                <a:gd name="T33" fmla="*/ 1 h 27"/>
                <a:gd name="T34" fmla="*/ 13 w 307"/>
                <a:gd name="T35" fmla="*/ 0 h 27"/>
                <a:gd name="T36" fmla="*/ 294 w 307"/>
                <a:gd name="T37" fmla="*/ 0 h 27"/>
                <a:gd name="T38" fmla="*/ 294 w 307"/>
                <a:gd name="T39" fmla="*/ 0 h 27"/>
                <a:gd name="T40" fmla="*/ 298 w 307"/>
                <a:gd name="T41" fmla="*/ 1 h 27"/>
                <a:gd name="T42" fmla="*/ 302 w 307"/>
                <a:gd name="T43" fmla="*/ 4 h 27"/>
                <a:gd name="T44" fmla="*/ 305 w 307"/>
                <a:gd name="T45" fmla="*/ 8 h 27"/>
                <a:gd name="T46" fmla="*/ 307 w 307"/>
                <a:gd name="T47" fmla="*/ 14 h 27"/>
                <a:gd name="T48" fmla="*/ 307 w 307"/>
                <a:gd name="T4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7" h="27">
                  <a:moveTo>
                    <a:pt x="307" y="14"/>
                  </a:moveTo>
                  <a:lnTo>
                    <a:pt x="307" y="14"/>
                  </a:lnTo>
                  <a:lnTo>
                    <a:pt x="305" y="19"/>
                  </a:lnTo>
                  <a:lnTo>
                    <a:pt x="302" y="24"/>
                  </a:lnTo>
                  <a:lnTo>
                    <a:pt x="298" y="26"/>
                  </a:lnTo>
                  <a:lnTo>
                    <a:pt x="294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4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8"/>
                  </a:lnTo>
                  <a:lnTo>
                    <a:pt x="3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294" y="0"/>
                  </a:lnTo>
                  <a:lnTo>
                    <a:pt x="294" y="0"/>
                  </a:lnTo>
                  <a:lnTo>
                    <a:pt x="298" y="1"/>
                  </a:lnTo>
                  <a:lnTo>
                    <a:pt x="302" y="4"/>
                  </a:lnTo>
                  <a:lnTo>
                    <a:pt x="305" y="8"/>
                  </a:lnTo>
                  <a:lnTo>
                    <a:pt x="307" y="14"/>
                  </a:lnTo>
                  <a:lnTo>
                    <a:pt x="307" y="14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33"/>
            <p:cNvSpPr>
              <a:spLocks/>
            </p:cNvSpPr>
            <p:nvPr/>
          </p:nvSpPr>
          <p:spPr bwMode="auto">
            <a:xfrm>
              <a:off x="5494338" y="4002088"/>
              <a:ext cx="242888" cy="22225"/>
            </a:xfrm>
            <a:custGeom>
              <a:avLst/>
              <a:gdLst>
                <a:gd name="T0" fmla="*/ 306 w 306"/>
                <a:gd name="T1" fmla="*/ 13 h 27"/>
                <a:gd name="T2" fmla="*/ 306 w 306"/>
                <a:gd name="T3" fmla="*/ 13 h 27"/>
                <a:gd name="T4" fmla="*/ 305 w 306"/>
                <a:gd name="T5" fmla="*/ 18 h 27"/>
                <a:gd name="T6" fmla="*/ 302 w 306"/>
                <a:gd name="T7" fmla="*/ 23 h 27"/>
                <a:gd name="T8" fmla="*/ 298 w 306"/>
                <a:gd name="T9" fmla="*/ 26 h 27"/>
                <a:gd name="T10" fmla="*/ 293 w 306"/>
                <a:gd name="T11" fmla="*/ 27 h 27"/>
                <a:gd name="T12" fmla="*/ 13 w 306"/>
                <a:gd name="T13" fmla="*/ 27 h 27"/>
                <a:gd name="T14" fmla="*/ 13 w 306"/>
                <a:gd name="T15" fmla="*/ 27 h 27"/>
                <a:gd name="T16" fmla="*/ 8 w 306"/>
                <a:gd name="T17" fmla="*/ 26 h 27"/>
                <a:gd name="T18" fmla="*/ 3 w 306"/>
                <a:gd name="T19" fmla="*/ 23 h 27"/>
                <a:gd name="T20" fmla="*/ 1 w 306"/>
                <a:gd name="T21" fmla="*/ 18 h 27"/>
                <a:gd name="T22" fmla="*/ 0 w 306"/>
                <a:gd name="T23" fmla="*/ 13 h 27"/>
                <a:gd name="T24" fmla="*/ 0 w 306"/>
                <a:gd name="T25" fmla="*/ 13 h 27"/>
                <a:gd name="T26" fmla="*/ 0 w 306"/>
                <a:gd name="T27" fmla="*/ 13 h 27"/>
                <a:gd name="T28" fmla="*/ 1 w 306"/>
                <a:gd name="T29" fmla="*/ 8 h 27"/>
                <a:gd name="T30" fmla="*/ 3 w 306"/>
                <a:gd name="T31" fmla="*/ 3 h 27"/>
                <a:gd name="T32" fmla="*/ 8 w 306"/>
                <a:gd name="T33" fmla="*/ 1 h 27"/>
                <a:gd name="T34" fmla="*/ 13 w 306"/>
                <a:gd name="T35" fmla="*/ 0 h 27"/>
                <a:gd name="T36" fmla="*/ 293 w 306"/>
                <a:gd name="T37" fmla="*/ 0 h 27"/>
                <a:gd name="T38" fmla="*/ 293 w 306"/>
                <a:gd name="T39" fmla="*/ 0 h 27"/>
                <a:gd name="T40" fmla="*/ 298 w 306"/>
                <a:gd name="T41" fmla="*/ 1 h 27"/>
                <a:gd name="T42" fmla="*/ 302 w 306"/>
                <a:gd name="T43" fmla="*/ 3 h 27"/>
                <a:gd name="T44" fmla="*/ 305 w 306"/>
                <a:gd name="T45" fmla="*/ 8 h 27"/>
                <a:gd name="T46" fmla="*/ 306 w 306"/>
                <a:gd name="T47" fmla="*/ 13 h 27"/>
                <a:gd name="T48" fmla="*/ 306 w 306"/>
                <a:gd name="T49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6" h="27">
                  <a:moveTo>
                    <a:pt x="306" y="13"/>
                  </a:moveTo>
                  <a:lnTo>
                    <a:pt x="306" y="13"/>
                  </a:lnTo>
                  <a:lnTo>
                    <a:pt x="305" y="18"/>
                  </a:lnTo>
                  <a:lnTo>
                    <a:pt x="302" y="23"/>
                  </a:lnTo>
                  <a:lnTo>
                    <a:pt x="298" y="26"/>
                  </a:lnTo>
                  <a:lnTo>
                    <a:pt x="29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8"/>
                  </a:lnTo>
                  <a:lnTo>
                    <a:pt x="3" y="3"/>
                  </a:lnTo>
                  <a:lnTo>
                    <a:pt x="8" y="1"/>
                  </a:lnTo>
                  <a:lnTo>
                    <a:pt x="13" y="0"/>
                  </a:lnTo>
                  <a:lnTo>
                    <a:pt x="293" y="0"/>
                  </a:lnTo>
                  <a:lnTo>
                    <a:pt x="293" y="0"/>
                  </a:lnTo>
                  <a:lnTo>
                    <a:pt x="298" y="1"/>
                  </a:lnTo>
                  <a:lnTo>
                    <a:pt x="302" y="3"/>
                  </a:lnTo>
                  <a:lnTo>
                    <a:pt x="305" y="8"/>
                  </a:lnTo>
                  <a:lnTo>
                    <a:pt x="306" y="13"/>
                  </a:lnTo>
                  <a:lnTo>
                    <a:pt x="306" y="13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34"/>
            <p:cNvSpPr>
              <a:spLocks/>
            </p:cNvSpPr>
            <p:nvPr/>
          </p:nvSpPr>
          <p:spPr bwMode="auto">
            <a:xfrm>
              <a:off x="5511800" y="3975100"/>
              <a:ext cx="244475" cy="20637"/>
            </a:xfrm>
            <a:custGeom>
              <a:avLst/>
              <a:gdLst>
                <a:gd name="T0" fmla="*/ 306 w 306"/>
                <a:gd name="T1" fmla="*/ 13 h 27"/>
                <a:gd name="T2" fmla="*/ 306 w 306"/>
                <a:gd name="T3" fmla="*/ 13 h 27"/>
                <a:gd name="T4" fmla="*/ 305 w 306"/>
                <a:gd name="T5" fmla="*/ 19 h 27"/>
                <a:gd name="T6" fmla="*/ 302 w 306"/>
                <a:gd name="T7" fmla="*/ 23 h 27"/>
                <a:gd name="T8" fmla="*/ 298 w 306"/>
                <a:gd name="T9" fmla="*/ 26 h 27"/>
                <a:gd name="T10" fmla="*/ 292 w 306"/>
                <a:gd name="T11" fmla="*/ 27 h 27"/>
                <a:gd name="T12" fmla="*/ 13 w 306"/>
                <a:gd name="T13" fmla="*/ 27 h 27"/>
                <a:gd name="T14" fmla="*/ 13 w 306"/>
                <a:gd name="T15" fmla="*/ 27 h 27"/>
                <a:gd name="T16" fmla="*/ 7 w 306"/>
                <a:gd name="T17" fmla="*/ 26 h 27"/>
                <a:gd name="T18" fmla="*/ 3 w 306"/>
                <a:gd name="T19" fmla="*/ 23 h 27"/>
                <a:gd name="T20" fmla="*/ 1 w 306"/>
                <a:gd name="T21" fmla="*/ 19 h 27"/>
                <a:gd name="T22" fmla="*/ 0 w 306"/>
                <a:gd name="T23" fmla="*/ 13 h 27"/>
                <a:gd name="T24" fmla="*/ 0 w 306"/>
                <a:gd name="T25" fmla="*/ 13 h 27"/>
                <a:gd name="T26" fmla="*/ 0 w 306"/>
                <a:gd name="T27" fmla="*/ 13 h 27"/>
                <a:gd name="T28" fmla="*/ 1 w 306"/>
                <a:gd name="T29" fmla="*/ 9 h 27"/>
                <a:gd name="T30" fmla="*/ 3 w 306"/>
                <a:gd name="T31" fmla="*/ 4 h 27"/>
                <a:gd name="T32" fmla="*/ 7 w 306"/>
                <a:gd name="T33" fmla="*/ 1 h 27"/>
                <a:gd name="T34" fmla="*/ 13 w 306"/>
                <a:gd name="T35" fmla="*/ 0 h 27"/>
                <a:gd name="T36" fmla="*/ 292 w 306"/>
                <a:gd name="T37" fmla="*/ 0 h 27"/>
                <a:gd name="T38" fmla="*/ 292 w 306"/>
                <a:gd name="T39" fmla="*/ 0 h 27"/>
                <a:gd name="T40" fmla="*/ 298 w 306"/>
                <a:gd name="T41" fmla="*/ 1 h 27"/>
                <a:gd name="T42" fmla="*/ 302 w 306"/>
                <a:gd name="T43" fmla="*/ 4 h 27"/>
                <a:gd name="T44" fmla="*/ 305 w 306"/>
                <a:gd name="T45" fmla="*/ 9 h 27"/>
                <a:gd name="T46" fmla="*/ 306 w 306"/>
                <a:gd name="T47" fmla="*/ 13 h 27"/>
                <a:gd name="T48" fmla="*/ 306 w 306"/>
                <a:gd name="T49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6" h="27">
                  <a:moveTo>
                    <a:pt x="306" y="13"/>
                  </a:moveTo>
                  <a:lnTo>
                    <a:pt x="306" y="13"/>
                  </a:lnTo>
                  <a:lnTo>
                    <a:pt x="305" y="19"/>
                  </a:lnTo>
                  <a:lnTo>
                    <a:pt x="302" y="23"/>
                  </a:lnTo>
                  <a:lnTo>
                    <a:pt x="298" y="26"/>
                  </a:lnTo>
                  <a:lnTo>
                    <a:pt x="292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7" y="26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4"/>
                  </a:lnTo>
                  <a:lnTo>
                    <a:pt x="7" y="1"/>
                  </a:lnTo>
                  <a:lnTo>
                    <a:pt x="13" y="0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98" y="1"/>
                  </a:lnTo>
                  <a:lnTo>
                    <a:pt x="302" y="4"/>
                  </a:lnTo>
                  <a:lnTo>
                    <a:pt x="305" y="9"/>
                  </a:lnTo>
                  <a:lnTo>
                    <a:pt x="306" y="13"/>
                  </a:lnTo>
                  <a:lnTo>
                    <a:pt x="306" y="13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35"/>
            <p:cNvSpPr>
              <a:spLocks/>
            </p:cNvSpPr>
            <p:nvPr/>
          </p:nvSpPr>
          <p:spPr bwMode="auto">
            <a:xfrm>
              <a:off x="5499100" y="3946525"/>
              <a:ext cx="242888" cy="20637"/>
            </a:xfrm>
            <a:custGeom>
              <a:avLst/>
              <a:gdLst>
                <a:gd name="T0" fmla="*/ 307 w 307"/>
                <a:gd name="T1" fmla="*/ 14 h 27"/>
                <a:gd name="T2" fmla="*/ 307 w 307"/>
                <a:gd name="T3" fmla="*/ 14 h 27"/>
                <a:gd name="T4" fmla="*/ 306 w 307"/>
                <a:gd name="T5" fmla="*/ 19 h 27"/>
                <a:gd name="T6" fmla="*/ 303 w 307"/>
                <a:gd name="T7" fmla="*/ 23 h 27"/>
                <a:gd name="T8" fmla="*/ 298 w 307"/>
                <a:gd name="T9" fmla="*/ 26 h 27"/>
                <a:gd name="T10" fmla="*/ 293 w 307"/>
                <a:gd name="T11" fmla="*/ 27 h 27"/>
                <a:gd name="T12" fmla="*/ 13 w 307"/>
                <a:gd name="T13" fmla="*/ 27 h 27"/>
                <a:gd name="T14" fmla="*/ 13 w 307"/>
                <a:gd name="T15" fmla="*/ 27 h 27"/>
                <a:gd name="T16" fmla="*/ 8 w 307"/>
                <a:gd name="T17" fmla="*/ 26 h 27"/>
                <a:gd name="T18" fmla="*/ 4 w 307"/>
                <a:gd name="T19" fmla="*/ 23 h 27"/>
                <a:gd name="T20" fmla="*/ 1 w 307"/>
                <a:gd name="T21" fmla="*/ 19 h 27"/>
                <a:gd name="T22" fmla="*/ 0 w 307"/>
                <a:gd name="T23" fmla="*/ 14 h 27"/>
                <a:gd name="T24" fmla="*/ 0 w 307"/>
                <a:gd name="T25" fmla="*/ 14 h 27"/>
                <a:gd name="T26" fmla="*/ 0 w 307"/>
                <a:gd name="T27" fmla="*/ 14 h 27"/>
                <a:gd name="T28" fmla="*/ 1 w 307"/>
                <a:gd name="T29" fmla="*/ 9 h 27"/>
                <a:gd name="T30" fmla="*/ 4 w 307"/>
                <a:gd name="T31" fmla="*/ 5 h 27"/>
                <a:gd name="T32" fmla="*/ 8 w 307"/>
                <a:gd name="T33" fmla="*/ 1 h 27"/>
                <a:gd name="T34" fmla="*/ 13 w 307"/>
                <a:gd name="T35" fmla="*/ 0 h 27"/>
                <a:gd name="T36" fmla="*/ 293 w 307"/>
                <a:gd name="T37" fmla="*/ 0 h 27"/>
                <a:gd name="T38" fmla="*/ 293 w 307"/>
                <a:gd name="T39" fmla="*/ 0 h 27"/>
                <a:gd name="T40" fmla="*/ 298 w 307"/>
                <a:gd name="T41" fmla="*/ 1 h 27"/>
                <a:gd name="T42" fmla="*/ 303 w 307"/>
                <a:gd name="T43" fmla="*/ 5 h 27"/>
                <a:gd name="T44" fmla="*/ 306 w 307"/>
                <a:gd name="T45" fmla="*/ 9 h 27"/>
                <a:gd name="T46" fmla="*/ 307 w 307"/>
                <a:gd name="T47" fmla="*/ 14 h 27"/>
                <a:gd name="T48" fmla="*/ 307 w 307"/>
                <a:gd name="T4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7" h="27">
                  <a:moveTo>
                    <a:pt x="307" y="14"/>
                  </a:moveTo>
                  <a:lnTo>
                    <a:pt x="307" y="14"/>
                  </a:lnTo>
                  <a:lnTo>
                    <a:pt x="306" y="19"/>
                  </a:lnTo>
                  <a:lnTo>
                    <a:pt x="303" y="23"/>
                  </a:lnTo>
                  <a:lnTo>
                    <a:pt x="298" y="26"/>
                  </a:lnTo>
                  <a:lnTo>
                    <a:pt x="293" y="27"/>
                  </a:lnTo>
                  <a:lnTo>
                    <a:pt x="13" y="27"/>
                  </a:lnTo>
                  <a:lnTo>
                    <a:pt x="13" y="27"/>
                  </a:lnTo>
                  <a:lnTo>
                    <a:pt x="8" y="26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1" y="9"/>
                  </a:lnTo>
                  <a:lnTo>
                    <a:pt x="4" y="5"/>
                  </a:lnTo>
                  <a:lnTo>
                    <a:pt x="8" y="1"/>
                  </a:lnTo>
                  <a:lnTo>
                    <a:pt x="13" y="0"/>
                  </a:lnTo>
                  <a:lnTo>
                    <a:pt x="293" y="0"/>
                  </a:lnTo>
                  <a:lnTo>
                    <a:pt x="293" y="0"/>
                  </a:lnTo>
                  <a:lnTo>
                    <a:pt x="298" y="1"/>
                  </a:lnTo>
                  <a:lnTo>
                    <a:pt x="303" y="5"/>
                  </a:lnTo>
                  <a:lnTo>
                    <a:pt x="306" y="9"/>
                  </a:lnTo>
                  <a:lnTo>
                    <a:pt x="307" y="14"/>
                  </a:lnTo>
                  <a:lnTo>
                    <a:pt x="307" y="14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36"/>
            <p:cNvSpPr>
              <a:spLocks/>
            </p:cNvSpPr>
            <p:nvPr/>
          </p:nvSpPr>
          <p:spPr bwMode="auto">
            <a:xfrm>
              <a:off x="5503863" y="3917950"/>
              <a:ext cx="244475" cy="20637"/>
            </a:xfrm>
            <a:custGeom>
              <a:avLst/>
              <a:gdLst>
                <a:gd name="T0" fmla="*/ 307 w 307"/>
                <a:gd name="T1" fmla="*/ 15 h 28"/>
                <a:gd name="T2" fmla="*/ 307 w 307"/>
                <a:gd name="T3" fmla="*/ 15 h 28"/>
                <a:gd name="T4" fmla="*/ 306 w 307"/>
                <a:gd name="T5" fmla="*/ 20 h 28"/>
                <a:gd name="T6" fmla="*/ 303 w 307"/>
                <a:gd name="T7" fmla="*/ 24 h 28"/>
                <a:gd name="T8" fmla="*/ 299 w 307"/>
                <a:gd name="T9" fmla="*/ 27 h 28"/>
                <a:gd name="T10" fmla="*/ 293 w 307"/>
                <a:gd name="T11" fmla="*/ 28 h 28"/>
                <a:gd name="T12" fmla="*/ 14 w 307"/>
                <a:gd name="T13" fmla="*/ 28 h 28"/>
                <a:gd name="T14" fmla="*/ 14 w 307"/>
                <a:gd name="T15" fmla="*/ 28 h 28"/>
                <a:gd name="T16" fmla="*/ 9 w 307"/>
                <a:gd name="T17" fmla="*/ 27 h 28"/>
                <a:gd name="T18" fmla="*/ 4 w 307"/>
                <a:gd name="T19" fmla="*/ 24 h 28"/>
                <a:gd name="T20" fmla="*/ 1 w 307"/>
                <a:gd name="T21" fmla="*/ 20 h 28"/>
                <a:gd name="T22" fmla="*/ 0 w 307"/>
                <a:gd name="T23" fmla="*/ 15 h 28"/>
                <a:gd name="T24" fmla="*/ 0 w 307"/>
                <a:gd name="T25" fmla="*/ 15 h 28"/>
                <a:gd name="T26" fmla="*/ 0 w 307"/>
                <a:gd name="T27" fmla="*/ 15 h 28"/>
                <a:gd name="T28" fmla="*/ 1 w 307"/>
                <a:gd name="T29" fmla="*/ 9 h 28"/>
                <a:gd name="T30" fmla="*/ 4 w 307"/>
                <a:gd name="T31" fmla="*/ 5 h 28"/>
                <a:gd name="T32" fmla="*/ 9 w 307"/>
                <a:gd name="T33" fmla="*/ 2 h 28"/>
                <a:gd name="T34" fmla="*/ 14 w 307"/>
                <a:gd name="T35" fmla="*/ 0 h 28"/>
                <a:gd name="T36" fmla="*/ 293 w 307"/>
                <a:gd name="T37" fmla="*/ 0 h 28"/>
                <a:gd name="T38" fmla="*/ 293 w 307"/>
                <a:gd name="T39" fmla="*/ 0 h 28"/>
                <a:gd name="T40" fmla="*/ 299 w 307"/>
                <a:gd name="T41" fmla="*/ 2 h 28"/>
                <a:gd name="T42" fmla="*/ 303 w 307"/>
                <a:gd name="T43" fmla="*/ 5 h 28"/>
                <a:gd name="T44" fmla="*/ 306 w 307"/>
                <a:gd name="T45" fmla="*/ 9 h 28"/>
                <a:gd name="T46" fmla="*/ 307 w 307"/>
                <a:gd name="T47" fmla="*/ 15 h 28"/>
                <a:gd name="T48" fmla="*/ 307 w 307"/>
                <a:gd name="T49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7" h="28">
                  <a:moveTo>
                    <a:pt x="307" y="15"/>
                  </a:moveTo>
                  <a:lnTo>
                    <a:pt x="307" y="15"/>
                  </a:lnTo>
                  <a:lnTo>
                    <a:pt x="306" y="20"/>
                  </a:lnTo>
                  <a:lnTo>
                    <a:pt x="303" y="24"/>
                  </a:lnTo>
                  <a:lnTo>
                    <a:pt x="299" y="27"/>
                  </a:lnTo>
                  <a:lnTo>
                    <a:pt x="293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9" y="27"/>
                  </a:lnTo>
                  <a:lnTo>
                    <a:pt x="4" y="24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93" y="0"/>
                  </a:lnTo>
                  <a:lnTo>
                    <a:pt x="293" y="0"/>
                  </a:lnTo>
                  <a:lnTo>
                    <a:pt x="299" y="2"/>
                  </a:lnTo>
                  <a:lnTo>
                    <a:pt x="303" y="5"/>
                  </a:lnTo>
                  <a:lnTo>
                    <a:pt x="306" y="9"/>
                  </a:lnTo>
                  <a:lnTo>
                    <a:pt x="307" y="15"/>
                  </a:lnTo>
                  <a:lnTo>
                    <a:pt x="307" y="15"/>
                  </a:lnTo>
                  <a:close/>
                </a:path>
              </a:pathLst>
            </a:custGeom>
            <a:solidFill>
              <a:srgbClr val="58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37"/>
            <p:cNvSpPr>
              <a:spLocks/>
            </p:cNvSpPr>
            <p:nvPr/>
          </p:nvSpPr>
          <p:spPr bwMode="auto">
            <a:xfrm>
              <a:off x="5746750" y="3214688"/>
              <a:ext cx="100013" cy="131762"/>
            </a:xfrm>
            <a:custGeom>
              <a:avLst/>
              <a:gdLst>
                <a:gd name="T0" fmla="*/ 126 w 126"/>
                <a:gd name="T1" fmla="*/ 28 h 166"/>
                <a:gd name="T2" fmla="*/ 38 w 126"/>
                <a:gd name="T3" fmla="*/ 166 h 166"/>
                <a:gd name="T4" fmla="*/ 36 w 126"/>
                <a:gd name="T5" fmla="*/ 166 h 166"/>
                <a:gd name="T6" fmla="*/ 0 w 126"/>
                <a:gd name="T7" fmla="*/ 3 h 166"/>
                <a:gd name="T8" fmla="*/ 0 w 126"/>
                <a:gd name="T9" fmla="*/ 3 h 166"/>
                <a:gd name="T10" fmla="*/ 17 w 126"/>
                <a:gd name="T11" fmla="*/ 1 h 166"/>
                <a:gd name="T12" fmla="*/ 33 w 126"/>
                <a:gd name="T13" fmla="*/ 0 h 166"/>
                <a:gd name="T14" fmla="*/ 48 w 126"/>
                <a:gd name="T15" fmla="*/ 0 h 166"/>
                <a:gd name="T16" fmla="*/ 63 w 126"/>
                <a:gd name="T17" fmla="*/ 2 h 166"/>
                <a:gd name="T18" fmla="*/ 79 w 126"/>
                <a:gd name="T19" fmla="*/ 5 h 166"/>
                <a:gd name="T20" fmla="*/ 94 w 126"/>
                <a:gd name="T21" fmla="*/ 10 h 166"/>
                <a:gd name="T22" fmla="*/ 108 w 126"/>
                <a:gd name="T23" fmla="*/ 17 h 166"/>
                <a:gd name="T24" fmla="*/ 123 w 126"/>
                <a:gd name="T25" fmla="*/ 25 h 166"/>
                <a:gd name="T26" fmla="*/ 123 w 126"/>
                <a:gd name="T27" fmla="*/ 25 h 166"/>
                <a:gd name="T28" fmla="*/ 126 w 126"/>
                <a:gd name="T29" fmla="*/ 28 h 166"/>
                <a:gd name="T30" fmla="*/ 126 w 126"/>
                <a:gd name="T31" fmla="*/ 2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6" h="166">
                  <a:moveTo>
                    <a:pt x="126" y="28"/>
                  </a:moveTo>
                  <a:lnTo>
                    <a:pt x="38" y="166"/>
                  </a:lnTo>
                  <a:lnTo>
                    <a:pt x="36" y="166"/>
                  </a:lnTo>
                  <a:lnTo>
                    <a:pt x="0" y="3"/>
                  </a:lnTo>
                  <a:lnTo>
                    <a:pt x="0" y="3"/>
                  </a:lnTo>
                  <a:lnTo>
                    <a:pt x="17" y="1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3" y="2"/>
                  </a:lnTo>
                  <a:lnTo>
                    <a:pt x="79" y="5"/>
                  </a:lnTo>
                  <a:lnTo>
                    <a:pt x="94" y="10"/>
                  </a:lnTo>
                  <a:lnTo>
                    <a:pt x="108" y="17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6" y="28"/>
                  </a:lnTo>
                  <a:lnTo>
                    <a:pt x="126" y="28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38"/>
            <p:cNvSpPr>
              <a:spLocks/>
            </p:cNvSpPr>
            <p:nvPr/>
          </p:nvSpPr>
          <p:spPr bwMode="auto">
            <a:xfrm>
              <a:off x="5780088" y="3252788"/>
              <a:ext cx="127000" cy="234950"/>
            </a:xfrm>
            <a:custGeom>
              <a:avLst/>
              <a:gdLst>
                <a:gd name="T0" fmla="*/ 155 w 159"/>
                <a:gd name="T1" fmla="*/ 101 h 296"/>
                <a:gd name="T2" fmla="*/ 155 w 159"/>
                <a:gd name="T3" fmla="*/ 101 h 296"/>
                <a:gd name="T4" fmla="*/ 156 w 159"/>
                <a:gd name="T5" fmla="*/ 105 h 296"/>
                <a:gd name="T6" fmla="*/ 156 w 159"/>
                <a:gd name="T7" fmla="*/ 105 h 296"/>
                <a:gd name="T8" fmla="*/ 156 w 159"/>
                <a:gd name="T9" fmla="*/ 105 h 296"/>
                <a:gd name="T10" fmla="*/ 158 w 159"/>
                <a:gd name="T11" fmla="*/ 120 h 296"/>
                <a:gd name="T12" fmla="*/ 159 w 159"/>
                <a:gd name="T13" fmla="*/ 136 h 296"/>
                <a:gd name="T14" fmla="*/ 158 w 159"/>
                <a:gd name="T15" fmla="*/ 151 h 296"/>
                <a:gd name="T16" fmla="*/ 157 w 159"/>
                <a:gd name="T17" fmla="*/ 166 h 296"/>
                <a:gd name="T18" fmla="*/ 153 w 159"/>
                <a:gd name="T19" fmla="*/ 182 h 296"/>
                <a:gd name="T20" fmla="*/ 149 w 159"/>
                <a:gd name="T21" fmla="*/ 196 h 296"/>
                <a:gd name="T22" fmla="*/ 141 w 159"/>
                <a:gd name="T23" fmla="*/ 211 h 296"/>
                <a:gd name="T24" fmla="*/ 133 w 159"/>
                <a:gd name="T25" fmla="*/ 225 h 296"/>
                <a:gd name="T26" fmla="*/ 133 w 159"/>
                <a:gd name="T27" fmla="*/ 225 h 296"/>
                <a:gd name="T28" fmla="*/ 124 w 159"/>
                <a:gd name="T29" fmla="*/ 238 h 296"/>
                <a:gd name="T30" fmla="*/ 114 w 159"/>
                <a:gd name="T31" fmla="*/ 250 h 296"/>
                <a:gd name="T32" fmla="*/ 103 w 159"/>
                <a:gd name="T33" fmla="*/ 261 h 296"/>
                <a:gd name="T34" fmla="*/ 91 w 159"/>
                <a:gd name="T35" fmla="*/ 271 h 296"/>
                <a:gd name="T36" fmla="*/ 78 w 159"/>
                <a:gd name="T37" fmla="*/ 278 h 296"/>
                <a:gd name="T38" fmla="*/ 64 w 159"/>
                <a:gd name="T39" fmla="*/ 286 h 296"/>
                <a:gd name="T40" fmla="*/ 50 w 159"/>
                <a:gd name="T41" fmla="*/ 291 h 296"/>
                <a:gd name="T42" fmla="*/ 34 w 159"/>
                <a:gd name="T43" fmla="*/ 296 h 296"/>
                <a:gd name="T44" fmla="*/ 0 w 159"/>
                <a:gd name="T45" fmla="*/ 138 h 296"/>
                <a:gd name="T46" fmla="*/ 88 w 159"/>
                <a:gd name="T47" fmla="*/ 0 h 296"/>
                <a:gd name="T48" fmla="*/ 88 w 159"/>
                <a:gd name="T49" fmla="*/ 0 h 296"/>
                <a:gd name="T50" fmla="*/ 101 w 159"/>
                <a:gd name="T51" fmla="*/ 10 h 296"/>
                <a:gd name="T52" fmla="*/ 112 w 159"/>
                <a:gd name="T53" fmla="*/ 21 h 296"/>
                <a:gd name="T54" fmla="*/ 122 w 159"/>
                <a:gd name="T55" fmla="*/ 32 h 296"/>
                <a:gd name="T56" fmla="*/ 131 w 159"/>
                <a:gd name="T57" fmla="*/ 44 h 296"/>
                <a:gd name="T58" fmla="*/ 139 w 159"/>
                <a:gd name="T59" fmla="*/ 57 h 296"/>
                <a:gd name="T60" fmla="*/ 146 w 159"/>
                <a:gd name="T61" fmla="*/ 71 h 296"/>
                <a:gd name="T62" fmla="*/ 151 w 159"/>
                <a:gd name="T63" fmla="*/ 86 h 296"/>
                <a:gd name="T64" fmla="*/ 155 w 159"/>
                <a:gd name="T65" fmla="*/ 101 h 296"/>
                <a:gd name="T66" fmla="*/ 155 w 159"/>
                <a:gd name="T67" fmla="*/ 10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9" h="296">
                  <a:moveTo>
                    <a:pt x="155" y="101"/>
                  </a:moveTo>
                  <a:lnTo>
                    <a:pt x="155" y="101"/>
                  </a:lnTo>
                  <a:lnTo>
                    <a:pt x="156" y="105"/>
                  </a:lnTo>
                  <a:lnTo>
                    <a:pt x="156" y="105"/>
                  </a:lnTo>
                  <a:lnTo>
                    <a:pt x="156" y="105"/>
                  </a:lnTo>
                  <a:lnTo>
                    <a:pt x="158" y="120"/>
                  </a:lnTo>
                  <a:lnTo>
                    <a:pt x="159" y="136"/>
                  </a:lnTo>
                  <a:lnTo>
                    <a:pt x="158" y="151"/>
                  </a:lnTo>
                  <a:lnTo>
                    <a:pt x="157" y="166"/>
                  </a:lnTo>
                  <a:lnTo>
                    <a:pt x="153" y="182"/>
                  </a:lnTo>
                  <a:lnTo>
                    <a:pt x="149" y="196"/>
                  </a:lnTo>
                  <a:lnTo>
                    <a:pt x="141" y="211"/>
                  </a:lnTo>
                  <a:lnTo>
                    <a:pt x="133" y="225"/>
                  </a:lnTo>
                  <a:lnTo>
                    <a:pt x="133" y="225"/>
                  </a:lnTo>
                  <a:lnTo>
                    <a:pt x="124" y="238"/>
                  </a:lnTo>
                  <a:lnTo>
                    <a:pt x="114" y="250"/>
                  </a:lnTo>
                  <a:lnTo>
                    <a:pt x="103" y="261"/>
                  </a:lnTo>
                  <a:lnTo>
                    <a:pt x="91" y="271"/>
                  </a:lnTo>
                  <a:lnTo>
                    <a:pt x="78" y="278"/>
                  </a:lnTo>
                  <a:lnTo>
                    <a:pt x="64" y="286"/>
                  </a:lnTo>
                  <a:lnTo>
                    <a:pt x="50" y="291"/>
                  </a:lnTo>
                  <a:lnTo>
                    <a:pt x="34" y="296"/>
                  </a:lnTo>
                  <a:lnTo>
                    <a:pt x="0" y="138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101" y="10"/>
                  </a:lnTo>
                  <a:lnTo>
                    <a:pt x="112" y="21"/>
                  </a:lnTo>
                  <a:lnTo>
                    <a:pt x="122" y="32"/>
                  </a:lnTo>
                  <a:lnTo>
                    <a:pt x="131" y="44"/>
                  </a:lnTo>
                  <a:lnTo>
                    <a:pt x="139" y="57"/>
                  </a:lnTo>
                  <a:lnTo>
                    <a:pt x="146" y="71"/>
                  </a:lnTo>
                  <a:lnTo>
                    <a:pt x="151" y="86"/>
                  </a:lnTo>
                  <a:lnTo>
                    <a:pt x="155" y="101"/>
                  </a:lnTo>
                  <a:lnTo>
                    <a:pt x="155" y="101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39"/>
            <p:cNvSpPr>
              <a:spLocks/>
            </p:cNvSpPr>
            <p:nvPr/>
          </p:nvSpPr>
          <p:spPr bwMode="auto">
            <a:xfrm>
              <a:off x="5638800" y="3235325"/>
              <a:ext cx="158750" cy="257175"/>
            </a:xfrm>
            <a:custGeom>
              <a:avLst/>
              <a:gdLst>
                <a:gd name="T0" fmla="*/ 131 w 201"/>
                <a:gd name="T1" fmla="*/ 0 h 323"/>
                <a:gd name="T2" fmla="*/ 201 w 201"/>
                <a:gd name="T3" fmla="*/ 319 h 323"/>
                <a:gd name="T4" fmla="*/ 201 w 201"/>
                <a:gd name="T5" fmla="*/ 319 h 323"/>
                <a:gd name="T6" fmla="*/ 200 w 201"/>
                <a:gd name="T7" fmla="*/ 320 h 323"/>
                <a:gd name="T8" fmla="*/ 200 w 201"/>
                <a:gd name="T9" fmla="*/ 320 h 323"/>
                <a:gd name="T10" fmla="*/ 184 w 201"/>
                <a:gd name="T11" fmla="*/ 322 h 323"/>
                <a:gd name="T12" fmla="*/ 168 w 201"/>
                <a:gd name="T13" fmla="*/ 323 h 323"/>
                <a:gd name="T14" fmla="*/ 152 w 201"/>
                <a:gd name="T15" fmla="*/ 323 h 323"/>
                <a:gd name="T16" fmla="*/ 136 w 201"/>
                <a:gd name="T17" fmla="*/ 321 h 323"/>
                <a:gd name="T18" fmla="*/ 121 w 201"/>
                <a:gd name="T19" fmla="*/ 318 h 323"/>
                <a:gd name="T20" fmla="*/ 106 w 201"/>
                <a:gd name="T21" fmla="*/ 312 h 323"/>
                <a:gd name="T22" fmla="*/ 91 w 201"/>
                <a:gd name="T23" fmla="*/ 306 h 323"/>
                <a:gd name="T24" fmla="*/ 77 w 201"/>
                <a:gd name="T25" fmla="*/ 297 h 323"/>
                <a:gd name="T26" fmla="*/ 77 w 201"/>
                <a:gd name="T27" fmla="*/ 297 h 323"/>
                <a:gd name="T28" fmla="*/ 63 w 201"/>
                <a:gd name="T29" fmla="*/ 288 h 323"/>
                <a:gd name="T30" fmla="*/ 50 w 201"/>
                <a:gd name="T31" fmla="*/ 278 h 323"/>
                <a:gd name="T32" fmla="*/ 40 w 201"/>
                <a:gd name="T33" fmla="*/ 266 h 323"/>
                <a:gd name="T34" fmla="*/ 30 w 201"/>
                <a:gd name="T35" fmla="*/ 254 h 323"/>
                <a:gd name="T36" fmla="*/ 22 w 201"/>
                <a:gd name="T37" fmla="*/ 241 h 323"/>
                <a:gd name="T38" fmla="*/ 15 w 201"/>
                <a:gd name="T39" fmla="*/ 227 h 323"/>
                <a:gd name="T40" fmla="*/ 9 w 201"/>
                <a:gd name="T41" fmla="*/ 211 h 323"/>
                <a:gd name="T42" fmla="*/ 5 w 201"/>
                <a:gd name="T43" fmla="*/ 195 h 323"/>
                <a:gd name="T44" fmla="*/ 5 w 201"/>
                <a:gd name="T45" fmla="*/ 195 h 323"/>
                <a:gd name="T46" fmla="*/ 2 w 201"/>
                <a:gd name="T47" fmla="*/ 179 h 323"/>
                <a:gd name="T48" fmla="*/ 0 w 201"/>
                <a:gd name="T49" fmla="*/ 162 h 323"/>
                <a:gd name="T50" fmla="*/ 2 w 201"/>
                <a:gd name="T51" fmla="*/ 146 h 323"/>
                <a:gd name="T52" fmla="*/ 3 w 201"/>
                <a:gd name="T53" fmla="*/ 131 h 323"/>
                <a:gd name="T54" fmla="*/ 7 w 201"/>
                <a:gd name="T55" fmla="*/ 116 h 323"/>
                <a:gd name="T56" fmla="*/ 11 w 201"/>
                <a:gd name="T57" fmla="*/ 101 h 323"/>
                <a:gd name="T58" fmla="*/ 18 w 201"/>
                <a:gd name="T59" fmla="*/ 86 h 323"/>
                <a:gd name="T60" fmla="*/ 27 w 201"/>
                <a:gd name="T61" fmla="*/ 71 h 323"/>
                <a:gd name="T62" fmla="*/ 27 w 201"/>
                <a:gd name="T63" fmla="*/ 71 h 323"/>
                <a:gd name="T64" fmla="*/ 36 w 201"/>
                <a:gd name="T65" fmla="*/ 58 h 323"/>
                <a:gd name="T66" fmla="*/ 47 w 201"/>
                <a:gd name="T67" fmla="*/ 45 h 323"/>
                <a:gd name="T68" fmla="*/ 58 w 201"/>
                <a:gd name="T69" fmla="*/ 34 h 323"/>
                <a:gd name="T70" fmla="*/ 71 w 201"/>
                <a:gd name="T71" fmla="*/ 25 h 323"/>
                <a:gd name="T72" fmla="*/ 84 w 201"/>
                <a:gd name="T73" fmla="*/ 17 h 323"/>
                <a:gd name="T74" fmla="*/ 98 w 201"/>
                <a:gd name="T75" fmla="*/ 9 h 323"/>
                <a:gd name="T76" fmla="*/ 113 w 201"/>
                <a:gd name="T77" fmla="*/ 4 h 323"/>
                <a:gd name="T78" fmla="*/ 130 w 201"/>
                <a:gd name="T79" fmla="*/ 0 h 323"/>
                <a:gd name="T80" fmla="*/ 130 w 201"/>
                <a:gd name="T81" fmla="*/ 0 h 323"/>
                <a:gd name="T82" fmla="*/ 131 w 201"/>
                <a:gd name="T83" fmla="*/ 0 h 323"/>
                <a:gd name="T84" fmla="*/ 131 w 201"/>
                <a:gd name="T85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1" h="323">
                  <a:moveTo>
                    <a:pt x="131" y="0"/>
                  </a:moveTo>
                  <a:lnTo>
                    <a:pt x="201" y="319"/>
                  </a:lnTo>
                  <a:lnTo>
                    <a:pt x="201" y="319"/>
                  </a:lnTo>
                  <a:lnTo>
                    <a:pt x="200" y="320"/>
                  </a:lnTo>
                  <a:lnTo>
                    <a:pt x="200" y="320"/>
                  </a:lnTo>
                  <a:lnTo>
                    <a:pt x="184" y="322"/>
                  </a:lnTo>
                  <a:lnTo>
                    <a:pt x="168" y="323"/>
                  </a:lnTo>
                  <a:lnTo>
                    <a:pt x="152" y="323"/>
                  </a:lnTo>
                  <a:lnTo>
                    <a:pt x="136" y="321"/>
                  </a:lnTo>
                  <a:lnTo>
                    <a:pt x="121" y="318"/>
                  </a:lnTo>
                  <a:lnTo>
                    <a:pt x="106" y="312"/>
                  </a:lnTo>
                  <a:lnTo>
                    <a:pt x="91" y="306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63" y="288"/>
                  </a:lnTo>
                  <a:lnTo>
                    <a:pt x="50" y="278"/>
                  </a:lnTo>
                  <a:lnTo>
                    <a:pt x="40" y="266"/>
                  </a:lnTo>
                  <a:lnTo>
                    <a:pt x="30" y="254"/>
                  </a:lnTo>
                  <a:lnTo>
                    <a:pt x="22" y="241"/>
                  </a:lnTo>
                  <a:lnTo>
                    <a:pt x="15" y="227"/>
                  </a:lnTo>
                  <a:lnTo>
                    <a:pt x="9" y="211"/>
                  </a:lnTo>
                  <a:lnTo>
                    <a:pt x="5" y="195"/>
                  </a:lnTo>
                  <a:lnTo>
                    <a:pt x="5" y="195"/>
                  </a:lnTo>
                  <a:lnTo>
                    <a:pt x="2" y="179"/>
                  </a:lnTo>
                  <a:lnTo>
                    <a:pt x="0" y="162"/>
                  </a:lnTo>
                  <a:lnTo>
                    <a:pt x="2" y="146"/>
                  </a:lnTo>
                  <a:lnTo>
                    <a:pt x="3" y="131"/>
                  </a:lnTo>
                  <a:lnTo>
                    <a:pt x="7" y="116"/>
                  </a:lnTo>
                  <a:lnTo>
                    <a:pt x="11" y="101"/>
                  </a:lnTo>
                  <a:lnTo>
                    <a:pt x="18" y="86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36" y="58"/>
                  </a:lnTo>
                  <a:lnTo>
                    <a:pt x="47" y="45"/>
                  </a:lnTo>
                  <a:lnTo>
                    <a:pt x="58" y="34"/>
                  </a:lnTo>
                  <a:lnTo>
                    <a:pt x="71" y="25"/>
                  </a:lnTo>
                  <a:lnTo>
                    <a:pt x="84" y="17"/>
                  </a:lnTo>
                  <a:lnTo>
                    <a:pt x="98" y="9"/>
                  </a:lnTo>
                  <a:lnTo>
                    <a:pt x="113" y="4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40"/>
            <p:cNvSpPr>
              <a:spLocks/>
            </p:cNvSpPr>
            <p:nvPr/>
          </p:nvSpPr>
          <p:spPr bwMode="auto">
            <a:xfrm>
              <a:off x="6083300" y="2636838"/>
              <a:ext cx="193675" cy="179387"/>
            </a:xfrm>
            <a:custGeom>
              <a:avLst/>
              <a:gdLst>
                <a:gd name="T0" fmla="*/ 68 w 245"/>
                <a:gd name="T1" fmla="*/ 1 h 226"/>
                <a:gd name="T2" fmla="*/ 209 w 245"/>
                <a:gd name="T3" fmla="*/ 29 h 226"/>
                <a:gd name="T4" fmla="*/ 209 w 245"/>
                <a:gd name="T5" fmla="*/ 29 h 226"/>
                <a:gd name="T6" fmla="*/ 218 w 245"/>
                <a:gd name="T7" fmla="*/ 33 h 226"/>
                <a:gd name="T8" fmla="*/ 225 w 245"/>
                <a:gd name="T9" fmla="*/ 36 h 226"/>
                <a:gd name="T10" fmla="*/ 232 w 245"/>
                <a:gd name="T11" fmla="*/ 41 h 226"/>
                <a:gd name="T12" fmla="*/ 237 w 245"/>
                <a:gd name="T13" fmla="*/ 49 h 226"/>
                <a:gd name="T14" fmla="*/ 237 w 245"/>
                <a:gd name="T15" fmla="*/ 49 h 226"/>
                <a:gd name="T16" fmla="*/ 242 w 245"/>
                <a:gd name="T17" fmla="*/ 56 h 226"/>
                <a:gd name="T18" fmla="*/ 244 w 245"/>
                <a:gd name="T19" fmla="*/ 65 h 226"/>
                <a:gd name="T20" fmla="*/ 245 w 245"/>
                <a:gd name="T21" fmla="*/ 74 h 226"/>
                <a:gd name="T22" fmla="*/ 245 w 245"/>
                <a:gd name="T23" fmla="*/ 83 h 226"/>
                <a:gd name="T24" fmla="*/ 231 w 245"/>
                <a:gd name="T25" fmla="*/ 149 h 226"/>
                <a:gd name="T26" fmla="*/ 231 w 245"/>
                <a:gd name="T27" fmla="*/ 149 h 226"/>
                <a:gd name="T28" fmla="*/ 229 w 245"/>
                <a:gd name="T29" fmla="*/ 157 h 226"/>
                <a:gd name="T30" fmla="*/ 224 w 245"/>
                <a:gd name="T31" fmla="*/ 165 h 226"/>
                <a:gd name="T32" fmla="*/ 219 w 245"/>
                <a:gd name="T33" fmla="*/ 172 h 226"/>
                <a:gd name="T34" fmla="*/ 211 w 245"/>
                <a:gd name="T35" fmla="*/ 177 h 226"/>
                <a:gd name="T36" fmla="*/ 211 w 245"/>
                <a:gd name="T37" fmla="*/ 177 h 226"/>
                <a:gd name="T38" fmla="*/ 204 w 245"/>
                <a:gd name="T39" fmla="*/ 181 h 226"/>
                <a:gd name="T40" fmla="*/ 196 w 245"/>
                <a:gd name="T41" fmla="*/ 183 h 226"/>
                <a:gd name="T42" fmla="*/ 187 w 245"/>
                <a:gd name="T43" fmla="*/ 185 h 226"/>
                <a:gd name="T44" fmla="*/ 179 w 245"/>
                <a:gd name="T45" fmla="*/ 183 h 226"/>
                <a:gd name="T46" fmla="*/ 168 w 245"/>
                <a:gd name="T47" fmla="*/ 181 h 226"/>
                <a:gd name="T48" fmla="*/ 168 w 245"/>
                <a:gd name="T49" fmla="*/ 226 h 226"/>
                <a:gd name="T50" fmla="*/ 121 w 245"/>
                <a:gd name="T51" fmla="*/ 172 h 226"/>
                <a:gd name="T52" fmla="*/ 37 w 245"/>
                <a:gd name="T53" fmla="*/ 155 h 226"/>
                <a:gd name="T54" fmla="*/ 37 w 245"/>
                <a:gd name="T55" fmla="*/ 155 h 226"/>
                <a:gd name="T56" fmla="*/ 29 w 245"/>
                <a:gd name="T57" fmla="*/ 152 h 226"/>
                <a:gd name="T58" fmla="*/ 21 w 245"/>
                <a:gd name="T59" fmla="*/ 149 h 226"/>
                <a:gd name="T60" fmla="*/ 14 w 245"/>
                <a:gd name="T61" fmla="*/ 143 h 226"/>
                <a:gd name="T62" fmla="*/ 8 w 245"/>
                <a:gd name="T63" fmla="*/ 136 h 226"/>
                <a:gd name="T64" fmla="*/ 8 w 245"/>
                <a:gd name="T65" fmla="*/ 136 h 226"/>
                <a:gd name="T66" fmla="*/ 4 w 245"/>
                <a:gd name="T67" fmla="*/ 128 h 226"/>
                <a:gd name="T68" fmla="*/ 1 w 245"/>
                <a:gd name="T69" fmla="*/ 121 h 226"/>
                <a:gd name="T70" fmla="*/ 0 w 245"/>
                <a:gd name="T71" fmla="*/ 112 h 226"/>
                <a:gd name="T72" fmla="*/ 1 w 245"/>
                <a:gd name="T73" fmla="*/ 103 h 226"/>
                <a:gd name="T74" fmla="*/ 14 w 245"/>
                <a:gd name="T75" fmla="*/ 37 h 226"/>
                <a:gd name="T76" fmla="*/ 14 w 245"/>
                <a:gd name="T77" fmla="*/ 37 h 226"/>
                <a:gd name="T78" fmla="*/ 18 w 245"/>
                <a:gd name="T79" fmla="*/ 28 h 226"/>
                <a:gd name="T80" fmla="*/ 21 w 245"/>
                <a:gd name="T81" fmla="*/ 21 h 226"/>
                <a:gd name="T82" fmla="*/ 26 w 245"/>
                <a:gd name="T83" fmla="*/ 13 h 226"/>
                <a:gd name="T84" fmla="*/ 34 w 245"/>
                <a:gd name="T85" fmla="*/ 8 h 226"/>
                <a:gd name="T86" fmla="*/ 34 w 245"/>
                <a:gd name="T87" fmla="*/ 8 h 226"/>
                <a:gd name="T88" fmla="*/ 42 w 245"/>
                <a:gd name="T89" fmla="*/ 3 h 226"/>
                <a:gd name="T90" fmla="*/ 50 w 245"/>
                <a:gd name="T91" fmla="*/ 1 h 226"/>
                <a:gd name="T92" fmla="*/ 59 w 245"/>
                <a:gd name="T93" fmla="*/ 0 h 226"/>
                <a:gd name="T94" fmla="*/ 68 w 245"/>
                <a:gd name="T95" fmla="*/ 1 h 226"/>
                <a:gd name="T96" fmla="*/ 68 w 245"/>
                <a:gd name="T97" fmla="*/ 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5" h="226">
                  <a:moveTo>
                    <a:pt x="68" y="1"/>
                  </a:moveTo>
                  <a:lnTo>
                    <a:pt x="209" y="29"/>
                  </a:lnTo>
                  <a:lnTo>
                    <a:pt x="209" y="29"/>
                  </a:lnTo>
                  <a:lnTo>
                    <a:pt x="218" y="33"/>
                  </a:lnTo>
                  <a:lnTo>
                    <a:pt x="225" y="36"/>
                  </a:lnTo>
                  <a:lnTo>
                    <a:pt x="232" y="41"/>
                  </a:lnTo>
                  <a:lnTo>
                    <a:pt x="237" y="49"/>
                  </a:lnTo>
                  <a:lnTo>
                    <a:pt x="237" y="49"/>
                  </a:lnTo>
                  <a:lnTo>
                    <a:pt x="242" y="56"/>
                  </a:lnTo>
                  <a:lnTo>
                    <a:pt x="244" y="65"/>
                  </a:lnTo>
                  <a:lnTo>
                    <a:pt x="245" y="74"/>
                  </a:lnTo>
                  <a:lnTo>
                    <a:pt x="245" y="83"/>
                  </a:lnTo>
                  <a:lnTo>
                    <a:pt x="231" y="149"/>
                  </a:lnTo>
                  <a:lnTo>
                    <a:pt x="231" y="149"/>
                  </a:lnTo>
                  <a:lnTo>
                    <a:pt x="229" y="157"/>
                  </a:lnTo>
                  <a:lnTo>
                    <a:pt x="224" y="165"/>
                  </a:lnTo>
                  <a:lnTo>
                    <a:pt x="219" y="172"/>
                  </a:lnTo>
                  <a:lnTo>
                    <a:pt x="211" y="177"/>
                  </a:lnTo>
                  <a:lnTo>
                    <a:pt x="211" y="177"/>
                  </a:lnTo>
                  <a:lnTo>
                    <a:pt x="204" y="181"/>
                  </a:lnTo>
                  <a:lnTo>
                    <a:pt x="196" y="183"/>
                  </a:lnTo>
                  <a:lnTo>
                    <a:pt x="187" y="185"/>
                  </a:lnTo>
                  <a:lnTo>
                    <a:pt x="179" y="183"/>
                  </a:lnTo>
                  <a:lnTo>
                    <a:pt x="168" y="181"/>
                  </a:lnTo>
                  <a:lnTo>
                    <a:pt x="168" y="226"/>
                  </a:lnTo>
                  <a:lnTo>
                    <a:pt x="121" y="172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29" y="152"/>
                  </a:lnTo>
                  <a:lnTo>
                    <a:pt x="21" y="149"/>
                  </a:lnTo>
                  <a:lnTo>
                    <a:pt x="14" y="143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4" y="128"/>
                  </a:lnTo>
                  <a:lnTo>
                    <a:pt x="1" y="121"/>
                  </a:lnTo>
                  <a:lnTo>
                    <a:pt x="0" y="112"/>
                  </a:lnTo>
                  <a:lnTo>
                    <a:pt x="1" y="103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8" y="28"/>
                  </a:lnTo>
                  <a:lnTo>
                    <a:pt x="21" y="21"/>
                  </a:lnTo>
                  <a:lnTo>
                    <a:pt x="26" y="13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3"/>
                  </a:lnTo>
                  <a:lnTo>
                    <a:pt x="50" y="1"/>
                  </a:lnTo>
                  <a:lnTo>
                    <a:pt x="59" y="0"/>
                  </a:lnTo>
                  <a:lnTo>
                    <a:pt x="68" y="1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41"/>
            <p:cNvSpPr>
              <a:spLocks noEditPoints="1"/>
            </p:cNvSpPr>
            <p:nvPr/>
          </p:nvSpPr>
          <p:spPr bwMode="auto">
            <a:xfrm>
              <a:off x="5910263" y="3419475"/>
              <a:ext cx="307975" cy="349250"/>
            </a:xfrm>
            <a:custGeom>
              <a:avLst/>
              <a:gdLst>
                <a:gd name="T0" fmla="*/ 385 w 387"/>
                <a:gd name="T1" fmla="*/ 170 h 441"/>
                <a:gd name="T2" fmla="*/ 386 w 387"/>
                <a:gd name="T3" fmla="*/ 163 h 441"/>
                <a:gd name="T4" fmla="*/ 381 w 387"/>
                <a:gd name="T5" fmla="*/ 150 h 441"/>
                <a:gd name="T6" fmla="*/ 251 w 387"/>
                <a:gd name="T7" fmla="*/ 35 h 441"/>
                <a:gd name="T8" fmla="*/ 250 w 387"/>
                <a:gd name="T9" fmla="*/ 35 h 441"/>
                <a:gd name="T10" fmla="*/ 215 w 387"/>
                <a:gd name="T11" fmla="*/ 4 h 441"/>
                <a:gd name="T12" fmla="*/ 201 w 387"/>
                <a:gd name="T13" fmla="*/ 0 h 441"/>
                <a:gd name="T14" fmla="*/ 198 w 387"/>
                <a:gd name="T15" fmla="*/ 0 h 441"/>
                <a:gd name="T16" fmla="*/ 190 w 387"/>
                <a:gd name="T17" fmla="*/ 3 h 441"/>
                <a:gd name="T18" fmla="*/ 21 w 387"/>
                <a:gd name="T19" fmla="*/ 142 h 441"/>
                <a:gd name="T20" fmla="*/ 16 w 387"/>
                <a:gd name="T21" fmla="*/ 146 h 441"/>
                <a:gd name="T22" fmla="*/ 11 w 387"/>
                <a:gd name="T23" fmla="*/ 159 h 441"/>
                <a:gd name="T24" fmla="*/ 11 w 387"/>
                <a:gd name="T25" fmla="*/ 167 h 441"/>
                <a:gd name="T26" fmla="*/ 11 w 387"/>
                <a:gd name="T27" fmla="*/ 167 h 441"/>
                <a:gd name="T28" fmla="*/ 11 w 387"/>
                <a:gd name="T29" fmla="*/ 176 h 441"/>
                <a:gd name="T30" fmla="*/ 10 w 387"/>
                <a:gd name="T31" fmla="*/ 182 h 441"/>
                <a:gd name="T32" fmla="*/ 0 w 387"/>
                <a:gd name="T33" fmla="*/ 405 h 441"/>
                <a:gd name="T34" fmla="*/ 3 w 387"/>
                <a:gd name="T35" fmla="*/ 425 h 441"/>
                <a:gd name="T36" fmla="*/ 6 w 387"/>
                <a:gd name="T37" fmla="*/ 430 h 441"/>
                <a:gd name="T38" fmla="*/ 15 w 387"/>
                <a:gd name="T39" fmla="*/ 437 h 441"/>
                <a:gd name="T40" fmla="*/ 19 w 387"/>
                <a:gd name="T41" fmla="*/ 439 h 441"/>
                <a:gd name="T42" fmla="*/ 24 w 387"/>
                <a:gd name="T43" fmla="*/ 439 h 441"/>
                <a:gd name="T44" fmla="*/ 24 w 387"/>
                <a:gd name="T45" fmla="*/ 439 h 441"/>
                <a:gd name="T46" fmla="*/ 25 w 387"/>
                <a:gd name="T47" fmla="*/ 440 h 441"/>
                <a:gd name="T48" fmla="*/ 36 w 387"/>
                <a:gd name="T49" fmla="*/ 441 h 441"/>
                <a:gd name="T50" fmla="*/ 336 w 387"/>
                <a:gd name="T51" fmla="*/ 441 h 441"/>
                <a:gd name="T52" fmla="*/ 350 w 387"/>
                <a:gd name="T53" fmla="*/ 439 h 441"/>
                <a:gd name="T54" fmla="*/ 355 w 387"/>
                <a:gd name="T55" fmla="*/ 439 h 441"/>
                <a:gd name="T56" fmla="*/ 362 w 387"/>
                <a:gd name="T57" fmla="*/ 439 h 441"/>
                <a:gd name="T58" fmla="*/ 367 w 387"/>
                <a:gd name="T59" fmla="*/ 435 h 441"/>
                <a:gd name="T60" fmla="*/ 376 w 387"/>
                <a:gd name="T61" fmla="*/ 427 h 441"/>
                <a:gd name="T62" fmla="*/ 378 w 387"/>
                <a:gd name="T63" fmla="*/ 420 h 441"/>
                <a:gd name="T64" fmla="*/ 380 w 387"/>
                <a:gd name="T65" fmla="*/ 408 h 441"/>
                <a:gd name="T66" fmla="*/ 387 w 387"/>
                <a:gd name="T67" fmla="*/ 190 h 441"/>
                <a:gd name="T68" fmla="*/ 385 w 387"/>
                <a:gd name="T69" fmla="*/ 179 h 441"/>
                <a:gd name="T70" fmla="*/ 385 w 387"/>
                <a:gd name="T71" fmla="*/ 175 h 441"/>
                <a:gd name="T72" fmla="*/ 385 w 387"/>
                <a:gd name="T73" fmla="*/ 170 h 441"/>
                <a:gd name="T74" fmla="*/ 266 w 387"/>
                <a:gd name="T75" fmla="*/ 287 h 441"/>
                <a:gd name="T76" fmla="*/ 359 w 387"/>
                <a:gd name="T77" fmla="*/ 391 h 441"/>
                <a:gd name="T78" fmla="*/ 236 w 387"/>
                <a:gd name="T79" fmla="*/ 54 h 441"/>
                <a:gd name="T80" fmla="*/ 363 w 387"/>
                <a:gd name="T81" fmla="*/ 165 h 441"/>
                <a:gd name="T82" fmla="*/ 355 w 387"/>
                <a:gd name="T83" fmla="*/ 174 h 441"/>
                <a:gd name="T84" fmla="*/ 346 w 387"/>
                <a:gd name="T85" fmla="*/ 177 h 441"/>
                <a:gd name="T86" fmla="*/ 51 w 387"/>
                <a:gd name="T87" fmla="*/ 177 h 441"/>
                <a:gd name="T88" fmla="*/ 39 w 387"/>
                <a:gd name="T89" fmla="*/ 173 h 441"/>
                <a:gd name="T90" fmla="*/ 34 w 387"/>
                <a:gd name="T91" fmla="*/ 161 h 441"/>
                <a:gd name="T92" fmla="*/ 201 w 387"/>
                <a:gd name="T93" fmla="*/ 24 h 441"/>
                <a:gd name="T94" fmla="*/ 196 w 387"/>
                <a:gd name="T95" fmla="*/ 314 h 441"/>
                <a:gd name="T96" fmla="*/ 66 w 387"/>
                <a:gd name="T97" fmla="*/ 202 h 441"/>
                <a:gd name="T98" fmla="*/ 196 w 387"/>
                <a:gd name="T99" fmla="*/ 314 h 441"/>
                <a:gd name="T100" fmla="*/ 123 w 387"/>
                <a:gd name="T101" fmla="*/ 284 h 441"/>
                <a:gd name="T102" fmla="*/ 31 w 387"/>
                <a:gd name="T103" fmla="*/ 203 h 441"/>
                <a:gd name="T104" fmla="*/ 37 w 387"/>
                <a:gd name="T105" fmla="*/ 416 h 441"/>
                <a:gd name="T106" fmla="*/ 140 w 387"/>
                <a:gd name="T107" fmla="*/ 300 h 441"/>
                <a:gd name="T108" fmla="*/ 144 w 387"/>
                <a:gd name="T109" fmla="*/ 304 h 441"/>
                <a:gd name="T110" fmla="*/ 181 w 387"/>
                <a:gd name="T111" fmla="*/ 334 h 441"/>
                <a:gd name="T112" fmla="*/ 187 w 387"/>
                <a:gd name="T113" fmla="*/ 338 h 441"/>
                <a:gd name="T114" fmla="*/ 194 w 387"/>
                <a:gd name="T115" fmla="*/ 339 h 441"/>
                <a:gd name="T116" fmla="*/ 202 w 387"/>
                <a:gd name="T117" fmla="*/ 338 h 441"/>
                <a:gd name="T118" fmla="*/ 209 w 387"/>
                <a:gd name="T119" fmla="*/ 333 h 441"/>
                <a:gd name="T120" fmla="*/ 346 w 387"/>
                <a:gd name="T121" fmla="*/ 414 h 441"/>
                <a:gd name="T122" fmla="*/ 341 w 387"/>
                <a:gd name="T123" fmla="*/ 416 h 441"/>
                <a:gd name="T124" fmla="*/ 37 w 387"/>
                <a:gd name="T125" fmla="*/ 416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7" h="441">
                  <a:moveTo>
                    <a:pt x="385" y="170"/>
                  </a:moveTo>
                  <a:lnTo>
                    <a:pt x="385" y="170"/>
                  </a:lnTo>
                  <a:lnTo>
                    <a:pt x="385" y="170"/>
                  </a:lnTo>
                  <a:lnTo>
                    <a:pt x="386" y="163"/>
                  </a:lnTo>
                  <a:lnTo>
                    <a:pt x="385" y="156"/>
                  </a:lnTo>
                  <a:lnTo>
                    <a:pt x="381" y="150"/>
                  </a:lnTo>
                  <a:lnTo>
                    <a:pt x="377" y="145"/>
                  </a:lnTo>
                  <a:lnTo>
                    <a:pt x="251" y="35"/>
                  </a:lnTo>
                  <a:lnTo>
                    <a:pt x="251" y="35"/>
                  </a:lnTo>
                  <a:lnTo>
                    <a:pt x="250" y="35"/>
                  </a:lnTo>
                  <a:lnTo>
                    <a:pt x="215" y="4"/>
                  </a:lnTo>
                  <a:lnTo>
                    <a:pt x="215" y="4"/>
                  </a:lnTo>
                  <a:lnTo>
                    <a:pt x="209" y="1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198" y="0"/>
                  </a:lnTo>
                  <a:lnTo>
                    <a:pt x="194" y="1"/>
                  </a:lnTo>
                  <a:lnTo>
                    <a:pt x="190" y="3"/>
                  </a:lnTo>
                  <a:lnTo>
                    <a:pt x="187" y="5"/>
                  </a:lnTo>
                  <a:lnTo>
                    <a:pt x="21" y="142"/>
                  </a:lnTo>
                  <a:lnTo>
                    <a:pt x="21" y="142"/>
                  </a:lnTo>
                  <a:lnTo>
                    <a:pt x="16" y="146"/>
                  </a:lnTo>
                  <a:lnTo>
                    <a:pt x="13" y="153"/>
                  </a:lnTo>
                  <a:lnTo>
                    <a:pt x="11" y="159"/>
                  </a:lnTo>
                  <a:lnTo>
                    <a:pt x="11" y="167"/>
                  </a:lnTo>
                  <a:lnTo>
                    <a:pt x="11" y="167"/>
                  </a:lnTo>
                  <a:lnTo>
                    <a:pt x="11" y="167"/>
                  </a:lnTo>
                  <a:lnTo>
                    <a:pt x="11" y="167"/>
                  </a:lnTo>
                  <a:lnTo>
                    <a:pt x="11" y="171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0" y="182"/>
                  </a:lnTo>
                  <a:lnTo>
                    <a:pt x="0" y="405"/>
                  </a:lnTo>
                  <a:lnTo>
                    <a:pt x="0" y="405"/>
                  </a:lnTo>
                  <a:lnTo>
                    <a:pt x="1" y="415"/>
                  </a:lnTo>
                  <a:lnTo>
                    <a:pt x="3" y="425"/>
                  </a:lnTo>
                  <a:lnTo>
                    <a:pt x="3" y="425"/>
                  </a:lnTo>
                  <a:lnTo>
                    <a:pt x="6" y="430"/>
                  </a:lnTo>
                  <a:lnTo>
                    <a:pt x="10" y="434"/>
                  </a:lnTo>
                  <a:lnTo>
                    <a:pt x="15" y="437"/>
                  </a:lnTo>
                  <a:lnTo>
                    <a:pt x="19" y="439"/>
                  </a:lnTo>
                  <a:lnTo>
                    <a:pt x="19" y="439"/>
                  </a:lnTo>
                  <a:lnTo>
                    <a:pt x="24" y="439"/>
                  </a:lnTo>
                  <a:lnTo>
                    <a:pt x="24" y="439"/>
                  </a:lnTo>
                  <a:lnTo>
                    <a:pt x="24" y="439"/>
                  </a:lnTo>
                  <a:lnTo>
                    <a:pt x="24" y="439"/>
                  </a:lnTo>
                  <a:lnTo>
                    <a:pt x="25" y="440"/>
                  </a:lnTo>
                  <a:lnTo>
                    <a:pt x="25" y="440"/>
                  </a:lnTo>
                  <a:lnTo>
                    <a:pt x="30" y="441"/>
                  </a:lnTo>
                  <a:lnTo>
                    <a:pt x="36" y="441"/>
                  </a:lnTo>
                  <a:lnTo>
                    <a:pt x="336" y="441"/>
                  </a:lnTo>
                  <a:lnTo>
                    <a:pt x="336" y="441"/>
                  </a:lnTo>
                  <a:lnTo>
                    <a:pt x="343" y="441"/>
                  </a:lnTo>
                  <a:lnTo>
                    <a:pt x="350" y="439"/>
                  </a:lnTo>
                  <a:lnTo>
                    <a:pt x="350" y="439"/>
                  </a:lnTo>
                  <a:lnTo>
                    <a:pt x="355" y="439"/>
                  </a:lnTo>
                  <a:lnTo>
                    <a:pt x="355" y="439"/>
                  </a:lnTo>
                  <a:lnTo>
                    <a:pt x="362" y="439"/>
                  </a:lnTo>
                  <a:lnTo>
                    <a:pt x="362" y="439"/>
                  </a:lnTo>
                  <a:lnTo>
                    <a:pt x="367" y="435"/>
                  </a:lnTo>
                  <a:lnTo>
                    <a:pt x="372" y="432"/>
                  </a:lnTo>
                  <a:lnTo>
                    <a:pt x="376" y="427"/>
                  </a:lnTo>
                  <a:lnTo>
                    <a:pt x="378" y="420"/>
                  </a:lnTo>
                  <a:lnTo>
                    <a:pt x="378" y="420"/>
                  </a:lnTo>
                  <a:lnTo>
                    <a:pt x="379" y="415"/>
                  </a:lnTo>
                  <a:lnTo>
                    <a:pt x="380" y="408"/>
                  </a:lnTo>
                  <a:lnTo>
                    <a:pt x="387" y="190"/>
                  </a:lnTo>
                  <a:lnTo>
                    <a:pt x="387" y="190"/>
                  </a:lnTo>
                  <a:lnTo>
                    <a:pt x="387" y="184"/>
                  </a:lnTo>
                  <a:lnTo>
                    <a:pt x="385" y="179"/>
                  </a:lnTo>
                  <a:lnTo>
                    <a:pt x="385" y="179"/>
                  </a:lnTo>
                  <a:lnTo>
                    <a:pt x="385" y="175"/>
                  </a:lnTo>
                  <a:lnTo>
                    <a:pt x="385" y="170"/>
                  </a:lnTo>
                  <a:lnTo>
                    <a:pt x="385" y="170"/>
                  </a:lnTo>
                  <a:close/>
                  <a:moveTo>
                    <a:pt x="359" y="391"/>
                  </a:moveTo>
                  <a:lnTo>
                    <a:pt x="266" y="287"/>
                  </a:lnTo>
                  <a:lnTo>
                    <a:pt x="364" y="205"/>
                  </a:lnTo>
                  <a:lnTo>
                    <a:pt x="359" y="391"/>
                  </a:lnTo>
                  <a:close/>
                  <a:moveTo>
                    <a:pt x="201" y="24"/>
                  </a:moveTo>
                  <a:lnTo>
                    <a:pt x="236" y="54"/>
                  </a:lnTo>
                  <a:lnTo>
                    <a:pt x="363" y="165"/>
                  </a:lnTo>
                  <a:lnTo>
                    <a:pt x="363" y="165"/>
                  </a:lnTo>
                  <a:lnTo>
                    <a:pt x="360" y="169"/>
                  </a:lnTo>
                  <a:lnTo>
                    <a:pt x="355" y="174"/>
                  </a:lnTo>
                  <a:lnTo>
                    <a:pt x="351" y="176"/>
                  </a:lnTo>
                  <a:lnTo>
                    <a:pt x="346" y="177"/>
                  </a:lnTo>
                  <a:lnTo>
                    <a:pt x="51" y="177"/>
                  </a:lnTo>
                  <a:lnTo>
                    <a:pt x="51" y="177"/>
                  </a:lnTo>
                  <a:lnTo>
                    <a:pt x="44" y="176"/>
                  </a:lnTo>
                  <a:lnTo>
                    <a:pt x="39" y="173"/>
                  </a:lnTo>
                  <a:lnTo>
                    <a:pt x="36" y="167"/>
                  </a:lnTo>
                  <a:lnTo>
                    <a:pt x="34" y="161"/>
                  </a:lnTo>
                  <a:lnTo>
                    <a:pt x="200" y="25"/>
                  </a:lnTo>
                  <a:lnTo>
                    <a:pt x="201" y="24"/>
                  </a:lnTo>
                  <a:close/>
                  <a:moveTo>
                    <a:pt x="196" y="314"/>
                  </a:moveTo>
                  <a:lnTo>
                    <a:pt x="196" y="314"/>
                  </a:lnTo>
                  <a:lnTo>
                    <a:pt x="160" y="284"/>
                  </a:lnTo>
                  <a:lnTo>
                    <a:pt x="66" y="202"/>
                  </a:lnTo>
                  <a:lnTo>
                    <a:pt x="331" y="202"/>
                  </a:lnTo>
                  <a:lnTo>
                    <a:pt x="196" y="314"/>
                  </a:lnTo>
                  <a:close/>
                  <a:moveTo>
                    <a:pt x="31" y="203"/>
                  </a:moveTo>
                  <a:lnTo>
                    <a:pt x="123" y="284"/>
                  </a:lnTo>
                  <a:lnTo>
                    <a:pt x="23" y="391"/>
                  </a:lnTo>
                  <a:lnTo>
                    <a:pt x="31" y="203"/>
                  </a:lnTo>
                  <a:close/>
                  <a:moveTo>
                    <a:pt x="37" y="416"/>
                  </a:moveTo>
                  <a:lnTo>
                    <a:pt x="37" y="416"/>
                  </a:lnTo>
                  <a:lnTo>
                    <a:pt x="31" y="415"/>
                  </a:lnTo>
                  <a:lnTo>
                    <a:pt x="140" y="300"/>
                  </a:lnTo>
                  <a:lnTo>
                    <a:pt x="144" y="304"/>
                  </a:lnTo>
                  <a:lnTo>
                    <a:pt x="144" y="304"/>
                  </a:lnTo>
                  <a:lnTo>
                    <a:pt x="146" y="304"/>
                  </a:lnTo>
                  <a:lnTo>
                    <a:pt x="181" y="334"/>
                  </a:lnTo>
                  <a:lnTo>
                    <a:pt x="181" y="334"/>
                  </a:lnTo>
                  <a:lnTo>
                    <a:pt x="187" y="338"/>
                  </a:lnTo>
                  <a:lnTo>
                    <a:pt x="194" y="339"/>
                  </a:lnTo>
                  <a:lnTo>
                    <a:pt x="194" y="339"/>
                  </a:lnTo>
                  <a:lnTo>
                    <a:pt x="198" y="339"/>
                  </a:lnTo>
                  <a:lnTo>
                    <a:pt x="202" y="338"/>
                  </a:lnTo>
                  <a:lnTo>
                    <a:pt x="205" y="335"/>
                  </a:lnTo>
                  <a:lnTo>
                    <a:pt x="209" y="333"/>
                  </a:lnTo>
                  <a:lnTo>
                    <a:pt x="248" y="302"/>
                  </a:lnTo>
                  <a:lnTo>
                    <a:pt x="346" y="414"/>
                  </a:lnTo>
                  <a:lnTo>
                    <a:pt x="346" y="414"/>
                  </a:lnTo>
                  <a:lnTo>
                    <a:pt x="341" y="416"/>
                  </a:lnTo>
                  <a:lnTo>
                    <a:pt x="337" y="416"/>
                  </a:lnTo>
                  <a:lnTo>
                    <a:pt x="37" y="416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42"/>
            <p:cNvSpPr>
              <a:spLocks/>
            </p:cNvSpPr>
            <p:nvPr/>
          </p:nvSpPr>
          <p:spPr bwMode="auto">
            <a:xfrm>
              <a:off x="5978525" y="2955925"/>
              <a:ext cx="66675" cy="79375"/>
            </a:xfrm>
            <a:custGeom>
              <a:avLst/>
              <a:gdLst>
                <a:gd name="T0" fmla="*/ 55 w 84"/>
                <a:gd name="T1" fmla="*/ 93 h 101"/>
                <a:gd name="T2" fmla="*/ 55 w 84"/>
                <a:gd name="T3" fmla="*/ 93 h 101"/>
                <a:gd name="T4" fmla="*/ 62 w 84"/>
                <a:gd name="T5" fmla="*/ 92 h 101"/>
                <a:gd name="T6" fmla="*/ 68 w 84"/>
                <a:gd name="T7" fmla="*/ 89 h 101"/>
                <a:gd name="T8" fmla="*/ 74 w 84"/>
                <a:gd name="T9" fmla="*/ 86 h 101"/>
                <a:gd name="T10" fmla="*/ 78 w 84"/>
                <a:gd name="T11" fmla="*/ 81 h 101"/>
                <a:gd name="T12" fmla="*/ 78 w 84"/>
                <a:gd name="T13" fmla="*/ 81 h 101"/>
                <a:gd name="T14" fmla="*/ 81 w 84"/>
                <a:gd name="T15" fmla="*/ 75 h 101"/>
                <a:gd name="T16" fmla="*/ 83 w 84"/>
                <a:gd name="T17" fmla="*/ 69 h 101"/>
                <a:gd name="T18" fmla="*/ 84 w 84"/>
                <a:gd name="T19" fmla="*/ 63 h 101"/>
                <a:gd name="T20" fmla="*/ 84 w 84"/>
                <a:gd name="T21" fmla="*/ 56 h 101"/>
                <a:gd name="T22" fmla="*/ 78 w 84"/>
                <a:gd name="T23" fmla="*/ 0 h 101"/>
                <a:gd name="T24" fmla="*/ 0 w 84"/>
                <a:gd name="T25" fmla="*/ 101 h 101"/>
                <a:gd name="T26" fmla="*/ 0 w 84"/>
                <a:gd name="T27" fmla="*/ 100 h 101"/>
                <a:gd name="T28" fmla="*/ 55 w 84"/>
                <a:gd name="T29" fmla="*/ 9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101">
                  <a:moveTo>
                    <a:pt x="55" y="93"/>
                  </a:moveTo>
                  <a:lnTo>
                    <a:pt x="55" y="93"/>
                  </a:lnTo>
                  <a:lnTo>
                    <a:pt x="62" y="92"/>
                  </a:lnTo>
                  <a:lnTo>
                    <a:pt x="68" y="89"/>
                  </a:lnTo>
                  <a:lnTo>
                    <a:pt x="74" y="86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1" y="75"/>
                  </a:lnTo>
                  <a:lnTo>
                    <a:pt x="83" y="69"/>
                  </a:lnTo>
                  <a:lnTo>
                    <a:pt x="84" y="63"/>
                  </a:lnTo>
                  <a:lnTo>
                    <a:pt x="84" y="56"/>
                  </a:lnTo>
                  <a:lnTo>
                    <a:pt x="78" y="0"/>
                  </a:lnTo>
                  <a:lnTo>
                    <a:pt x="0" y="101"/>
                  </a:lnTo>
                  <a:lnTo>
                    <a:pt x="0" y="100"/>
                  </a:lnTo>
                  <a:lnTo>
                    <a:pt x="55" y="93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43"/>
            <p:cNvSpPr>
              <a:spLocks noEditPoints="1"/>
            </p:cNvSpPr>
            <p:nvPr/>
          </p:nvSpPr>
          <p:spPr bwMode="auto">
            <a:xfrm>
              <a:off x="5970588" y="2913063"/>
              <a:ext cx="357188" cy="414337"/>
            </a:xfrm>
            <a:custGeom>
              <a:avLst/>
              <a:gdLst>
                <a:gd name="T0" fmla="*/ 380 w 449"/>
                <a:gd name="T1" fmla="*/ 3 h 521"/>
                <a:gd name="T2" fmla="*/ 361 w 449"/>
                <a:gd name="T3" fmla="*/ 0 h 521"/>
                <a:gd name="T4" fmla="*/ 133 w 449"/>
                <a:gd name="T5" fmla="*/ 29 h 521"/>
                <a:gd name="T6" fmla="*/ 115 w 449"/>
                <a:gd name="T7" fmla="*/ 42 h 521"/>
                <a:gd name="T8" fmla="*/ 108 w 449"/>
                <a:gd name="T9" fmla="*/ 55 h 521"/>
                <a:gd name="T10" fmla="*/ 113 w 449"/>
                <a:gd name="T11" fmla="*/ 120 h 521"/>
                <a:gd name="T12" fmla="*/ 112 w 449"/>
                <a:gd name="T13" fmla="*/ 132 h 521"/>
                <a:gd name="T14" fmla="*/ 104 w 449"/>
                <a:gd name="T15" fmla="*/ 146 h 521"/>
                <a:gd name="T16" fmla="*/ 87 w 449"/>
                <a:gd name="T17" fmla="*/ 160 h 521"/>
                <a:gd name="T18" fmla="*/ 29 w 449"/>
                <a:gd name="T19" fmla="*/ 168 h 521"/>
                <a:gd name="T20" fmla="*/ 12 w 449"/>
                <a:gd name="T21" fmla="*/ 177 h 521"/>
                <a:gd name="T22" fmla="*/ 3 w 449"/>
                <a:gd name="T23" fmla="*/ 188 h 521"/>
                <a:gd name="T24" fmla="*/ 0 w 449"/>
                <a:gd name="T25" fmla="*/ 205 h 521"/>
                <a:gd name="T26" fmla="*/ 36 w 449"/>
                <a:gd name="T27" fmla="*/ 498 h 521"/>
                <a:gd name="T28" fmla="*/ 48 w 449"/>
                <a:gd name="T29" fmla="*/ 514 h 521"/>
                <a:gd name="T30" fmla="*/ 59 w 449"/>
                <a:gd name="T31" fmla="*/ 520 h 521"/>
                <a:gd name="T32" fmla="*/ 420 w 449"/>
                <a:gd name="T33" fmla="*/ 478 h 521"/>
                <a:gd name="T34" fmla="*/ 431 w 449"/>
                <a:gd name="T35" fmla="*/ 474 h 521"/>
                <a:gd name="T36" fmla="*/ 441 w 449"/>
                <a:gd name="T37" fmla="*/ 466 h 521"/>
                <a:gd name="T38" fmla="*/ 449 w 449"/>
                <a:gd name="T39" fmla="*/ 448 h 521"/>
                <a:gd name="T40" fmla="*/ 399 w 449"/>
                <a:gd name="T41" fmla="*/ 29 h 521"/>
                <a:gd name="T42" fmla="*/ 390 w 449"/>
                <a:gd name="T43" fmla="*/ 11 h 521"/>
                <a:gd name="T44" fmla="*/ 188 w 449"/>
                <a:gd name="T45" fmla="*/ 434 h 521"/>
                <a:gd name="T46" fmla="*/ 181 w 449"/>
                <a:gd name="T47" fmla="*/ 437 h 521"/>
                <a:gd name="T48" fmla="*/ 99 w 449"/>
                <a:gd name="T49" fmla="*/ 447 h 521"/>
                <a:gd name="T50" fmla="*/ 92 w 449"/>
                <a:gd name="T51" fmla="*/ 441 h 521"/>
                <a:gd name="T52" fmla="*/ 92 w 449"/>
                <a:gd name="T53" fmla="*/ 434 h 521"/>
                <a:gd name="T54" fmla="*/ 97 w 449"/>
                <a:gd name="T55" fmla="*/ 427 h 521"/>
                <a:gd name="T56" fmla="*/ 179 w 449"/>
                <a:gd name="T57" fmla="*/ 416 h 521"/>
                <a:gd name="T58" fmla="*/ 187 w 449"/>
                <a:gd name="T59" fmla="*/ 419 h 521"/>
                <a:gd name="T60" fmla="*/ 191 w 449"/>
                <a:gd name="T61" fmla="*/ 425 h 521"/>
                <a:gd name="T62" fmla="*/ 188 w 449"/>
                <a:gd name="T63" fmla="*/ 434 h 521"/>
                <a:gd name="T64" fmla="*/ 375 w 449"/>
                <a:gd name="T65" fmla="*/ 340 h 521"/>
                <a:gd name="T66" fmla="*/ 95 w 449"/>
                <a:gd name="T67" fmla="*/ 375 h 521"/>
                <a:gd name="T68" fmla="*/ 87 w 449"/>
                <a:gd name="T69" fmla="*/ 373 h 521"/>
                <a:gd name="T70" fmla="*/ 83 w 449"/>
                <a:gd name="T71" fmla="*/ 367 h 521"/>
                <a:gd name="T72" fmla="*/ 85 w 449"/>
                <a:gd name="T73" fmla="*/ 359 h 521"/>
                <a:gd name="T74" fmla="*/ 368 w 449"/>
                <a:gd name="T75" fmla="*/ 321 h 521"/>
                <a:gd name="T76" fmla="*/ 376 w 449"/>
                <a:gd name="T77" fmla="*/ 323 h 521"/>
                <a:gd name="T78" fmla="*/ 380 w 449"/>
                <a:gd name="T79" fmla="*/ 330 h 521"/>
                <a:gd name="T80" fmla="*/ 378 w 449"/>
                <a:gd name="T81" fmla="*/ 338 h 521"/>
                <a:gd name="T82" fmla="*/ 371 w 449"/>
                <a:gd name="T83" fmla="*/ 277 h 521"/>
                <a:gd name="T84" fmla="*/ 87 w 449"/>
                <a:gd name="T85" fmla="*/ 315 h 521"/>
                <a:gd name="T86" fmla="*/ 79 w 449"/>
                <a:gd name="T87" fmla="*/ 313 h 521"/>
                <a:gd name="T88" fmla="*/ 75 w 449"/>
                <a:gd name="T89" fmla="*/ 306 h 521"/>
                <a:gd name="T90" fmla="*/ 78 w 449"/>
                <a:gd name="T91" fmla="*/ 298 h 521"/>
                <a:gd name="T92" fmla="*/ 85 w 449"/>
                <a:gd name="T93" fmla="*/ 294 h 521"/>
                <a:gd name="T94" fmla="*/ 365 w 449"/>
                <a:gd name="T95" fmla="*/ 261 h 521"/>
                <a:gd name="T96" fmla="*/ 372 w 449"/>
                <a:gd name="T97" fmla="*/ 266 h 521"/>
                <a:gd name="T98" fmla="*/ 373 w 449"/>
                <a:gd name="T99" fmla="*/ 273 h 521"/>
                <a:gd name="T100" fmla="*/ 363 w 449"/>
                <a:gd name="T101" fmla="*/ 216 h 521"/>
                <a:gd name="T102" fmla="*/ 356 w 449"/>
                <a:gd name="T103" fmla="*/ 220 h 521"/>
                <a:gd name="T104" fmla="*/ 76 w 449"/>
                <a:gd name="T105" fmla="*/ 254 h 521"/>
                <a:gd name="T106" fmla="*/ 70 w 449"/>
                <a:gd name="T107" fmla="*/ 248 h 521"/>
                <a:gd name="T108" fmla="*/ 68 w 449"/>
                <a:gd name="T109" fmla="*/ 241 h 521"/>
                <a:gd name="T110" fmla="*/ 73 w 449"/>
                <a:gd name="T111" fmla="*/ 234 h 521"/>
                <a:gd name="T112" fmla="*/ 353 w 449"/>
                <a:gd name="T113" fmla="*/ 199 h 521"/>
                <a:gd name="T114" fmla="*/ 361 w 449"/>
                <a:gd name="T115" fmla="*/ 201 h 521"/>
                <a:gd name="T116" fmla="*/ 365 w 449"/>
                <a:gd name="T117" fmla="*/ 208 h 521"/>
                <a:gd name="T118" fmla="*/ 363 w 449"/>
                <a:gd name="T119" fmla="*/ 216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9" h="521">
                  <a:moveTo>
                    <a:pt x="386" y="6"/>
                  </a:moveTo>
                  <a:lnTo>
                    <a:pt x="386" y="6"/>
                  </a:lnTo>
                  <a:lnTo>
                    <a:pt x="380" y="3"/>
                  </a:lnTo>
                  <a:lnTo>
                    <a:pt x="374" y="1"/>
                  </a:lnTo>
                  <a:lnTo>
                    <a:pt x="367" y="0"/>
                  </a:lnTo>
                  <a:lnTo>
                    <a:pt x="361" y="0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33" y="29"/>
                  </a:lnTo>
                  <a:lnTo>
                    <a:pt x="126" y="32"/>
                  </a:lnTo>
                  <a:lnTo>
                    <a:pt x="121" y="36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111" y="48"/>
                  </a:lnTo>
                  <a:lnTo>
                    <a:pt x="108" y="55"/>
                  </a:lnTo>
                  <a:lnTo>
                    <a:pt x="106" y="63"/>
                  </a:lnTo>
                  <a:lnTo>
                    <a:pt x="106" y="6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13" y="127"/>
                  </a:lnTo>
                  <a:lnTo>
                    <a:pt x="112" y="132"/>
                  </a:lnTo>
                  <a:lnTo>
                    <a:pt x="109" y="140"/>
                  </a:lnTo>
                  <a:lnTo>
                    <a:pt x="104" y="146"/>
                  </a:lnTo>
                  <a:lnTo>
                    <a:pt x="104" y="146"/>
                  </a:lnTo>
                  <a:lnTo>
                    <a:pt x="99" y="153"/>
                  </a:lnTo>
                  <a:lnTo>
                    <a:pt x="93" y="157"/>
                  </a:lnTo>
                  <a:lnTo>
                    <a:pt x="87" y="160"/>
                  </a:lnTo>
                  <a:lnTo>
                    <a:pt x="81" y="161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23" y="169"/>
                  </a:lnTo>
                  <a:lnTo>
                    <a:pt x="17" y="172"/>
                  </a:lnTo>
                  <a:lnTo>
                    <a:pt x="12" y="177"/>
                  </a:lnTo>
                  <a:lnTo>
                    <a:pt x="6" y="182"/>
                  </a:lnTo>
                  <a:lnTo>
                    <a:pt x="6" y="182"/>
                  </a:lnTo>
                  <a:lnTo>
                    <a:pt x="3" y="188"/>
                  </a:lnTo>
                  <a:lnTo>
                    <a:pt x="1" y="194"/>
                  </a:lnTo>
                  <a:lnTo>
                    <a:pt x="0" y="199"/>
                  </a:lnTo>
                  <a:lnTo>
                    <a:pt x="0" y="205"/>
                  </a:lnTo>
                  <a:lnTo>
                    <a:pt x="35" y="491"/>
                  </a:lnTo>
                  <a:lnTo>
                    <a:pt x="35" y="491"/>
                  </a:lnTo>
                  <a:lnTo>
                    <a:pt x="36" y="498"/>
                  </a:lnTo>
                  <a:lnTo>
                    <a:pt x="39" y="504"/>
                  </a:lnTo>
                  <a:lnTo>
                    <a:pt x="42" y="510"/>
                  </a:lnTo>
                  <a:lnTo>
                    <a:pt x="48" y="514"/>
                  </a:lnTo>
                  <a:lnTo>
                    <a:pt x="48" y="514"/>
                  </a:lnTo>
                  <a:lnTo>
                    <a:pt x="53" y="517"/>
                  </a:lnTo>
                  <a:lnTo>
                    <a:pt x="59" y="520"/>
                  </a:lnTo>
                  <a:lnTo>
                    <a:pt x="65" y="521"/>
                  </a:lnTo>
                  <a:lnTo>
                    <a:pt x="72" y="521"/>
                  </a:lnTo>
                  <a:lnTo>
                    <a:pt x="420" y="478"/>
                  </a:lnTo>
                  <a:lnTo>
                    <a:pt x="420" y="478"/>
                  </a:lnTo>
                  <a:lnTo>
                    <a:pt x="426" y="477"/>
                  </a:lnTo>
                  <a:lnTo>
                    <a:pt x="431" y="474"/>
                  </a:lnTo>
                  <a:lnTo>
                    <a:pt x="437" y="471"/>
                  </a:lnTo>
                  <a:lnTo>
                    <a:pt x="441" y="466"/>
                  </a:lnTo>
                  <a:lnTo>
                    <a:pt x="441" y="466"/>
                  </a:lnTo>
                  <a:lnTo>
                    <a:pt x="446" y="460"/>
                  </a:lnTo>
                  <a:lnTo>
                    <a:pt x="448" y="454"/>
                  </a:lnTo>
                  <a:lnTo>
                    <a:pt x="449" y="448"/>
                  </a:lnTo>
                  <a:lnTo>
                    <a:pt x="449" y="441"/>
                  </a:lnTo>
                  <a:lnTo>
                    <a:pt x="399" y="29"/>
                  </a:lnTo>
                  <a:lnTo>
                    <a:pt x="399" y="29"/>
                  </a:lnTo>
                  <a:lnTo>
                    <a:pt x="397" y="22"/>
                  </a:lnTo>
                  <a:lnTo>
                    <a:pt x="395" y="16"/>
                  </a:lnTo>
                  <a:lnTo>
                    <a:pt x="390" y="11"/>
                  </a:lnTo>
                  <a:lnTo>
                    <a:pt x="386" y="6"/>
                  </a:lnTo>
                  <a:lnTo>
                    <a:pt x="386" y="6"/>
                  </a:lnTo>
                  <a:close/>
                  <a:moveTo>
                    <a:pt x="188" y="434"/>
                  </a:moveTo>
                  <a:lnTo>
                    <a:pt x="188" y="434"/>
                  </a:lnTo>
                  <a:lnTo>
                    <a:pt x="186" y="436"/>
                  </a:lnTo>
                  <a:lnTo>
                    <a:pt x="181" y="437"/>
                  </a:lnTo>
                  <a:lnTo>
                    <a:pt x="103" y="447"/>
                  </a:lnTo>
                  <a:lnTo>
                    <a:pt x="103" y="447"/>
                  </a:lnTo>
                  <a:lnTo>
                    <a:pt x="99" y="447"/>
                  </a:lnTo>
                  <a:lnTo>
                    <a:pt x="96" y="445"/>
                  </a:lnTo>
                  <a:lnTo>
                    <a:pt x="96" y="445"/>
                  </a:lnTo>
                  <a:lnTo>
                    <a:pt x="92" y="441"/>
                  </a:lnTo>
                  <a:lnTo>
                    <a:pt x="91" y="438"/>
                  </a:lnTo>
                  <a:lnTo>
                    <a:pt x="91" y="438"/>
                  </a:lnTo>
                  <a:lnTo>
                    <a:pt x="92" y="434"/>
                  </a:lnTo>
                  <a:lnTo>
                    <a:pt x="93" y="431"/>
                  </a:lnTo>
                  <a:lnTo>
                    <a:pt x="93" y="431"/>
                  </a:lnTo>
                  <a:lnTo>
                    <a:pt x="97" y="427"/>
                  </a:lnTo>
                  <a:lnTo>
                    <a:pt x="101" y="426"/>
                  </a:lnTo>
                  <a:lnTo>
                    <a:pt x="179" y="416"/>
                  </a:lnTo>
                  <a:lnTo>
                    <a:pt x="179" y="416"/>
                  </a:lnTo>
                  <a:lnTo>
                    <a:pt x="183" y="416"/>
                  </a:lnTo>
                  <a:lnTo>
                    <a:pt x="187" y="419"/>
                  </a:lnTo>
                  <a:lnTo>
                    <a:pt x="187" y="419"/>
                  </a:lnTo>
                  <a:lnTo>
                    <a:pt x="189" y="422"/>
                  </a:lnTo>
                  <a:lnTo>
                    <a:pt x="191" y="425"/>
                  </a:lnTo>
                  <a:lnTo>
                    <a:pt x="191" y="425"/>
                  </a:lnTo>
                  <a:lnTo>
                    <a:pt x="190" y="429"/>
                  </a:lnTo>
                  <a:lnTo>
                    <a:pt x="188" y="434"/>
                  </a:lnTo>
                  <a:lnTo>
                    <a:pt x="188" y="434"/>
                  </a:lnTo>
                  <a:close/>
                  <a:moveTo>
                    <a:pt x="378" y="338"/>
                  </a:moveTo>
                  <a:lnTo>
                    <a:pt x="378" y="338"/>
                  </a:lnTo>
                  <a:lnTo>
                    <a:pt x="375" y="340"/>
                  </a:lnTo>
                  <a:lnTo>
                    <a:pt x="371" y="342"/>
                  </a:lnTo>
                  <a:lnTo>
                    <a:pt x="95" y="375"/>
                  </a:lnTo>
                  <a:lnTo>
                    <a:pt x="95" y="375"/>
                  </a:lnTo>
                  <a:lnTo>
                    <a:pt x="90" y="375"/>
                  </a:lnTo>
                  <a:lnTo>
                    <a:pt x="87" y="373"/>
                  </a:lnTo>
                  <a:lnTo>
                    <a:pt x="87" y="373"/>
                  </a:lnTo>
                  <a:lnTo>
                    <a:pt x="84" y="370"/>
                  </a:lnTo>
                  <a:lnTo>
                    <a:pt x="83" y="367"/>
                  </a:lnTo>
                  <a:lnTo>
                    <a:pt x="83" y="367"/>
                  </a:lnTo>
                  <a:lnTo>
                    <a:pt x="84" y="362"/>
                  </a:lnTo>
                  <a:lnTo>
                    <a:pt x="85" y="359"/>
                  </a:lnTo>
                  <a:lnTo>
                    <a:pt x="85" y="359"/>
                  </a:lnTo>
                  <a:lnTo>
                    <a:pt x="88" y="356"/>
                  </a:lnTo>
                  <a:lnTo>
                    <a:pt x="92" y="355"/>
                  </a:lnTo>
                  <a:lnTo>
                    <a:pt x="368" y="321"/>
                  </a:lnTo>
                  <a:lnTo>
                    <a:pt x="368" y="321"/>
                  </a:lnTo>
                  <a:lnTo>
                    <a:pt x="373" y="321"/>
                  </a:lnTo>
                  <a:lnTo>
                    <a:pt x="376" y="323"/>
                  </a:lnTo>
                  <a:lnTo>
                    <a:pt x="376" y="323"/>
                  </a:lnTo>
                  <a:lnTo>
                    <a:pt x="379" y="326"/>
                  </a:lnTo>
                  <a:lnTo>
                    <a:pt x="380" y="330"/>
                  </a:lnTo>
                  <a:lnTo>
                    <a:pt x="380" y="330"/>
                  </a:lnTo>
                  <a:lnTo>
                    <a:pt x="380" y="334"/>
                  </a:lnTo>
                  <a:lnTo>
                    <a:pt x="378" y="338"/>
                  </a:lnTo>
                  <a:lnTo>
                    <a:pt x="378" y="338"/>
                  </a:lnTo>
                  <a:close/>
                  <a:moveTo>
                    <a:pt x="371" y="277"/>
                  </a:moveTo>
                  <a:lnTo>
                    <a:pt x="371" y="277"/>
                  </a:lnTo>
                  <a:lnTo>
                    <a:pt x="367" y="280"/>
                  </a:lnTo>
                  <a:lnTo>
                    <a:pt x="364" y="282"/>
                  </a:lnTo>
                  <a:lnTo>
                    <a:pt x="87" y="315"/>
                  </a:lnTo>
                  <a:lnTo>
                    <a:pt x="87" y="315"/>
                  </a:lnTo>
                  <a:lnTo>
                    <a:pt x="84" y="314"/>
                  </a:lnTo>
                  <a:lnTo>
                    <a:pt x="79" y="313"/>
                  </a:lnTo>
                  <a:lnTo>
                    <a:pt x="79" y="313"/>
                  </a:lnTo>
                  <a:lnTo>
                    <a:pt x="77" y="310"/>
                  </a:lnTo>
                  <a:lnTo>
                    <a:pt x="75" y="306"/>
                  </a:lnTo>
                  <a:lnTo>
                    <a:pt x="75" y="306"/>
                  </a:lnTo>
                  <a:lnTo>
                    <a:pt x="76" y="302"/>
                  </a:lnTo>
                  <a:lnTo>
                    <a:pt x="78" y="298"/>
                  </a:lnTo>
                  <a:lnTo>
                    <a:pt x="78" y="298"/>
                  </a:lnTo>
                  <a:lnTo>
                    <a:pt x="80" y="296"/>
                  </a:lnTo>
                  <a:lnTo>
                    <a:pt x="85" y="294"/>
                  </a:lnTo>
                  <a:lnTo>
                    <a:pt x="361" y="260"/>
                  </a:lnTo>
                  <a:lnTo>
                    <a:pt x="361" y="260"/>
                  </a:lnTo>
                  <a:lnTo>
                    <a:pt x="365" y="261"/>
                  </a:lnTo>
                  <a:lnTo>
                    <a:pt x="368" y="262"/>
                  </a:lnTo>
                  <a:lnTo>
                    <a:pt x="368" y="262"/>
                  </a:lnTo>
                  <a:lnTo>
                    <a:pt x="372" y="266"/>
                  </a:lnTo>
                  <a:lnTo>
                    <a:pt x="373" y="270"/>
                  </a:lnTo>
                  <a:lnTo>
                    <a:pt x="373" y="270"/>
                  </a:lnTo>
                  <a:lnTo>
                    <a:pt x="373" y="273"/>
                  </a:lnTo>
                  <a:lnTo>
                    <a:pt x="371" y="277"/>
                  </a:lnTo>
                  <a:lnTo>
                    <a:pt x="371" y="277"/>
                  </a:lnTo>
                  <a:close/>
                  <a:moveTo>
                    <a:pt x="363" y="216"/>
                  </a:moveTo>
                  <a:lnTo>
                    <a:pt x="363" y="216"/>
                  </a:lnTo>
                  <a:lnTo>
                    <a:pt x="360" y="219"/>
                  </a:lnTo>
                  <a:lnTo>
                    <a:pt x="356" y="220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76" y="254"/>
                  </a:lnTo>
                  <a:lnTo>
                    <a:pt x="72" y="251"/>
                  </a:lnTo>
                  <a:lnTo>
                    <a:pt x="72" y="251"/>
                  </a:lnTo>
                  <a:lnTo>
                    <a:pt x="70" y="248"/>
                  </a:lnTo>
                  <a:lnTo>
                    <a:pt x="68" y="245"/>
                  </a:lnTo>
                  <a:lnTo>
                    <a:pt x="68" y="245"/>
                  </a:lnTo>
                  <a:lnTo>
                    <a:pt x="68" y="241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73" y="234"/>
                  </a:lnTo>
                  <a:lnTo>
                    <a:pt x="77" y="233"/>
                  </a:lnTo>
                  <a:lnTo>
                    <a:pt x="353" y="199"/>
                  </a:lnTo>
                  <a:lnTo>
                    <a:pt x="353" y="199"/>
                  </a:lnTo>
                  <a:lnTo>
                    <a:pt x="358" y="199"/>
                  </a:lnTo>
                  <a:lnTo>
                    <a:pt x="361" y="201"/>
                  </a:lnTo>
                  <a:lnTo>
                    <a:pt x="361" y="201"/>
                  </a:lnTo>
                  <a:lnTo>
                    <a:pt x="364" y="205"/>
                  </a:lnTo>
                  <a:lnTo>
                    <a:pt x="365" y="208"/>
                  </a:lnTo>
                  <a:lnTo>
                    <a:pt x="365" y="208"/>
                  </a:lnTo>
                  <a:lnTo>
                    <a:pt x="365" y="212"/>
                  </a:lnTo>
                  <a:lnTo>
                    <a:pt x="363" y="216"/>
                  </a:lnTo>
                  <a:lnTo>
                    <a:pt x="363" y="216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44"/>
            <p:cNvSpPr>
              <a:spLocks noEditPoints="1"/>
            </p:cNvSpPr>
            <p:nvPr/>
          </p:nvSpPr>
          <p:spPr bwMode="auto">
            <a:xfrm>
              <a:off x="5699125" y="2820988"/>
              <a:ext cx="214313" cy="231775"/>
            </a:xfrm>
            <a:custGeom>
              <a:avLst/>
              <a:gdLst>
                <a:gd name="T0" fmla="*/ 85 w 269"/>
                <a:gd name="T1" fmla="*/ 0 h 292"/>
                <a:gd name="T2" fmla="*/ 70 w 269"/>
                <a:gd name="T3" fmla="*/ 4 h 292"/>
                <a:gd name="T4" fmla="*/ 60 w 269"/>
                <a:gd name="T5" fmla="*/ 13 h 292"/>
                <a:gd name="T6" fmla="*/ 1 w 269"/>
                <a:gd name="T7" fmla="*/ 227 h 292"/>
                <a:gd name="T8" fmla="*/ 1 w 269"/>
                <a:gd name="T9" fmla="*/ 242 h 292"/>
                <a:gd name="T10" fmla="*/ 9 w 269"/>
                <a:gd name="T11" fmla="*/ 254 h 292"/>
                <a:gd name="T12" fmla="*/ 131 w 269"/>
                <a:gd name="T13" fmla="*/ 290 h 292"/>
                <a:gd name="T14" fmla="*/ 133 w 269"/>
                <a:gd name="T15" fmla="*/ 291 h 292"/>
                <a:gd name="T16" fmla="*/ 149 w 269"/>
                <a:gd name="T17" fmla="*/ 292 h 292"/>
                <a:gd name="T18" fmla="*/ 159 w 269"/>
                <a:gd name="T19" fmla="*/ 289 h 292"/>
                <a:gd name="T20" fmla="*/ 172 w 269"/>
                <a:gd name="T21" fmla="*/ 280 h 292"/>
                <a:gd name="T22" fmla="*/ 181 w 269"/>
                <a:gd name="T23" fmla="*/ 265 h 292"/>
                <a:gd name="T24" fmla="*/ 189 w 269"/>
                <a:gd name="T25" fmla="*/ 267 h 292"/>
                <a:gd name="T26" fmla="*/ 206 w 269"/>
                <a:gd name="T27" fmla="*/ 263 h 292"/>
                <a:gd name="T28" fmla="*/ 210 w 269"/>
                <a:gd name="T29" fmla="*/ 261 h 292"/>
                <a:gd name="T30" fmla="*/ 216 w 269"/>
                <a:gd name="T31" fmla="*/ 257 h 292"/>
                <a:gd name="T32" fmla="*/ 268 w 269"/>
                <a:gd name="T33" fmla="*/ 76 h 292"/>
                <a:gd name="T34" fmla="*/ 269 w 269"/>
                <a:gd name="T35" fmla="*/ 67 h 292"/>
                <a:gd name="T36" fmla="*/ 263 w 269"/>
                <a:gd name="T37" fmla="*/ 52 h 292"/>
                <a:gd name="T38" fmla="*/ 249 w 269"/>
                <a:gd name="T39" fmla="*/ 45 h 292"/>
                <a:gd name="T40" fmla="*/ 204 w 269"/>
                <a:gd name="T41" fmla="*/ 240 h 292"/>
                <a:gd name="T42" fmla="*/ 201 w 269"/>
                <a:gd name="T43" fmla="*/ 246 h 292"/>
                <a:gd name="T44" fmla="*/ 197 w 269"/>
                <a:gd name="T45" fmla="*/ 248 h 292"/>
                <a:gd name="T46" fmla="*/ 188 w 269"/>
                <a:gd name="T47" fmla="*/ 248 h 292"/>
                <a:gd name="T48" fmla="*/ 181 w 269"/>
                <a:gd name="T49" fmla="*/ 246 h 292"/>
                <a:gd name="T50" fmla="*/ 172 w 269"/>
                <a:gd name="T51" fmla="*/ 245 h 292"/>
                <a:gd name="T52" fmla="*/ 167 w 269"/>
                <a:gd name="T53" fmla="*/ 251 h 292"/>
                <a:gd name="T54" fmla="*/ 166 w 269"/>
                <a:gd name="T55" fmla="*/ 256 h 292"/>
                <a:gd name="T56" fmla="*/ 156 w 269"/>
                <a:gd name="T57" fmla="*/ 271 h 292"/>
                <a:gd name="T58" fmla="*/ 151 w 269"/>
                <a:gd name="T59" fmla="*/ 273 h 292"/>
                <a:gd name="T60" fmla="*/ 147 w 269"/>
                <a:gd name="T61" fmla="*/ 274 h 292"/>
                <a:gd name="T62" fmla="*/ 138 w 269"/>
                <a:gd name="T63" fmla="*/ 273 h 292"/>
                <a:gd name="T64" fmla="*/ 135 w 269"/>
                <a:gd name="T65" fmla="*/ 273 h 292"/>
                <a:gd name="T66" fmla="*/ 21 w 269"/>
                <a:gd name="T67" fmla="*/ 240 h 292"/>
                <a:gd name="T68" fmla="*/ 18 w 269"/>
                <a:gd name="T69" fmla="*/ 233 h 292"/>
                <a:gd name="T70" fmla="*/ 78 w 269"/>
                <a:gd name="T71" fmla="*/ 21 h 292"/>
                <a:gd name="T72" fmla="*/ 85 w 269"/>
                <a:gd name="T73" fmla="*/ 18 h 292"/>
                <a:gd name="T74" fmla="*/ 111 w 269"/>
                <a:gd name="T75" fmla="*/ 29 h 292"/>
                <a:gd name="T76" fmla="*/ 111 w 269"/>
                <a:gd name="T77" fmla="*/ 36 h 292"/>
                <a:gd name="T78" fmla="*/ 116 w 269"/>
                <a:gd name="T79" fmla="*/ 46 h 292"/>
                <a:gd name="T80" fmla="*/ 124 w 269"/>
                <a:gd name="T81" fmla="*/ 51 h 292"/>
                <a:gd name="T82" fmla="*/ 132 w 269"/>
                <a:gd name="T83" fmla="*/ 51 h 292"/>
                <a:gd name="T84" fmla="*/ 141 w 269"/>
                <a:gd name="T85" fmla="*/ 47 h 292"/>
                <a:gd name="T86" fmla="*/ 146 w 269"/>
                <a:gd name="T87" fmla="*/ 38 h 292"/>
                <a:gd name="T88" fmla="*/ 188 w 269"/>
                <a:gd name="T89" fmla="*/ 46 h 292"/>
                <a:gd name="T90" fmla="*/ 186 w 269"/>
                <a:gd name="T91" fmla="*/ 49 h 292"/>
                <a:gd name="T92" fmla="*/ 186 w 269"/>
                <a:gd name="T93" fmla="*/ 60 h 292"/>
                <a:gd name="T94" fmla="*/ 192 w 269"/>
                <a:gd name="T95" fmla="*/ 69 h 292"/>
                <a:gd name="T96" fmla="*/ 198 w 269"/>
                <a:gd name="T97" fmla="*/ 72 h 292"/>
                <a:gd name="T98" fmla="*/ 209 w 269"/>
                <a:gd name="T99" fmla="*/ 72 h 292"/>
                <a:gd name="T100" fmla="*/ 218 w 269"/>
                <a:gd name="T101" fmla="*/ 65 h 292"/>
                <a:gd name="T102" fmla="*/ 221 w 269"/>
                <a:gd name="T103" fmla="*/ 59 h 292"/>
                <a:gd name="T104" fmla="*/ 245 w 269"/>
                <a:gd name="T105" fmla="*/ 62 h 292"/>
                <a:gd name="T106" fmla="*/ 251 w 269"/>
                <a:gd name="T107" fmla="*/ 69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9" h="292">
                  <a:moveTo>
                    <a:pt x="90" y="0"/>
                  </a:moveTo>
                  <a:lnTo>
                    <a:pt x="90" y="0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6" y="1"/>
                  </a:lnTo>
                  <a:lnTo>
                    <a:pt x="70" y="4"/>
                  </a:lnTo>
                  <a:lnTo>
                    <a:pt x="67" y="6"/>
                  </a:lnTo>
                  <a:lnTo>
                    <a:pt x="64" y="9"/>
                  </a:lnTo>
                  <a:lnTo>
                    <a:pt x="60" y="13"/>
                  </a:lnTo>
                  <a:lnTo>
                    <a:pt x="58" y="19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3" y="247"/>
                  </a:lnTo>
                  <a:lnTo>
                    <a:pt x="6" y="251"/>
                  </a:lnTo>
                  <a:lnTo>
                    <a:pt x="9" y="254"/>
                  </a:lnTo>
                  <a:lnTo>
                    <a:pt x="14" y="258"/>
                  </a:lnTo>
                  <a:lnTo>
                    <a:pt x="19" y="260"/>
                  </a:lnTo>
                  <a:lnTo>
                    <a:pt x="131" y="290"/>
                  </a:lnTo>
                  <a:lnTo>
                    <a:pt x="131" y="290"/>
                  </a:lnTo>
                  <a:lnTo>
                    <a:pt x="131" y="290"/>
                  </a:lnTo>
                  <a:lnTo>
                    <a:pt x="133" y="291"/>
                  </a:lnTo>
                  <a:lnTo>
                    <a:pt x="133" y="291"/>
                  </a:lnTo>
                  <a:lnTo>
                    <a:pt x="143" y="292"/>
                  </a:lnTo>
                  <a:lnTo>
                    <a:pt x="149" y="292"/>
                  </a:lnTo>
                  <a:lnTo>
                    <a:pt x="157" y="290"/>
                  </a:lnTo>
                  <a:lnTo>
                    <a:pt x="157" y="290"/>
                  </a:lnTo>
                  <a:lnTo>
                    <a:pt x="159" y="289"/>
                  </a:lnTo>
                  <a:lnTo>
                    <a:pt x="159" y="289"/>
                  </a:lnTo>
                  <a:lnTo>
                    <a:pt x="167" y="286"/>
                  </a:lnTo>
                  <a:lnTo>
                    <a:pt x="172" y="280"/>
                  </a:lnTo>
                  <a:lnTo>
                    <a:pt x="178" y="273"/>
                  </a:lnTo>
                  <a:lnTo>
                    <a:pt x="181" y="265"/>
                  </a:lnTo>
                  <a:lnTo>
                    <a:pt x="181" y="265"/>
                  </a:lnTo>
                  <a:lnTo>
                    <a:pt x="182" y="266"/>
                  </a:lnTo>
                  <a:lnTo>
                    <a:pt x="182" y="266"/>
                  </a:lnTo>
                  <a:lnTo>
                    <a:pt x="189" y="267"/>
                  </a:lnTo>
                  <a:lnTo>
                    <a:pt x="195" y="267"/>
                  </a:lnTo>
                  <a:lnTo>
                    <a:pt x="201" y="265"/>
                  </a:lnTo>
                  <a:lnTo>
                    <a:pt x="206" y="263"/>
                  </a:lnTo>
                  <a:lnTo>
                    <a:pt x="207" y="263"/>
                  </a:lnTo>
                  <a:lnTo>
                    <a:pt x="210" y="261"/>
                  </a:lnTo>
                  <a:lnTo>
                    <a:pt x="210" y="261"/>
                  </a:lnTo>
                  <a:lnTo>
                    <a:pt x="211" y="260"/>
                  </a:lnTo>
                  <a:lnTo>
                    <a:pt x="211" y="260"/>
                  </a:lnTo>
                  <a:lnTo>
                    <a:pt x="216" y="257"/>
                  </a:lnTo>
                  <a:lnTo>
                    <a:pt x="218" y="252"/>
                  </a:lnTo>
                  <a:lnTo>
                    <a:pt x="221" y="245"/>
                  </a:lnTo>
                  <a:lnTo>
                    <a:pt x="268" y="76"/>
                  </a:lnTo>
                  <a:lnTo>
                    <a:pt x="268" y="76"/>
                  </a:lnTo>
                  <a:lnTo>
                    <a:pt x="269" y="71"/>
                  </a:lnTo>
                  <a:lnTo>
                    <a:pt x="269" y="67"/>
                  </a:lnTo>
                  <a:lnTo>
                    <a:pt x="268" y="61"/>
                  </a:lnTo>
                  <a:lnTo>
                    <a:pt x="266" y="57"/>
                  </a:lnTo>
                  <a:lnTo>
                    <a:pt x="263" y="52"/>
                  </a:lnTo>
                  <a:lnTo>
                    <a:pt x="259" y="49"/>
                  </a:lnTo>
                  <a:lnTo>
                    <a:pt x="255" y="47"/>
                  </a:lnTo>
                  <a:lnTo>
                    <a:pt x="249" y="45"/>
                  </a:lnTo>
                  <a:lnTo>
                    <a:pt x="90" y="0"/>
                  </a:lnTo>
                  <a:close/>
                  <a:moveTo>
                    <a:pt x="251" y="72"/>
                  </a:moveTo>
                  <a:lnTo>
                    <a:pt x="204" y="240"/>
                  </a:lnTo>
                  <a:lnTo>
                    <a:pt x="204" y="240"/>
                  </a:lnTo>
                  <a:lnTo>
                    <a:pt x="203" y="244"/>
                  </a:lnTo>
                  <a:lnTo>
                    <a:pt x="201" y="246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197" y="248"/>
                  </a:lnTo>
                  <a:lnTo>
                    <a:pt x="197" y="248"/>
                  </a:lnTo>
                  <a:lnTo>
                    <a:pt x="193" y="249"/>
                  </a:lnTo>
                  <a:lnTo>
                    <a:pt x="188" y="248"/>
                  </a:lnTo>
                  <a:lnTo>
                    <a:pt x="188" y="248"/>
                  </a:lnTo>
                  <a:lnTo>
                    <a:pt x="184" y="247"/>
                  </a:lnTo>
                  <a:lnTo>
                    <a:pt x="181" y="246"/>
                  </a:lnTo>
                  <a:lnTo>
                    <a:pt x="181" y="246"/>
                  </a:lnTo>
                  <a:lnTo>
                    <a:pt x="177" y="244"/>
                  </a:lnTo>
                  <a:lnTo>
                    <a:pt x="172" y="245"/>
                  </a:lnTo>
                  <a:lnTo>
                    <a:pt x="172" y="245"/>
                  </a:lnTo>
                  <a:lnTo>
                    <a:pt x="168" y="247"/>
                  </a:lnTo>
                  <a:lnTo>
                    <a:pt x="167" y="251"/>
                  </a:lnTo>
                  <a:lnTo>
                    <a:pt x="167" y="251"/>
                  </a:lnTo>
                  <a:lnTo>
                    <a:pt x="166" y="256"/>
                  </a:lnTo>
                  <a:lnTo>
                    <a:pt x="166" y="256"/>
                  </a:lnTo>
                  <a:lnTo>
                    <a:pt x="164" y="262"/>
                  </a:lnTo>
                  <a:lnTo>
                    <a:pt x="160" y="266"/>
                  </a:lnTo>
                  <a:lnTo>
                    <a:pt x="156" y="271"/>
                  </a:lnTo>
                  <a:lnTo>
                    <a:pt x="152" y="273"/>
                  </a:lnTo>
                  <a:lnTo>
                    <a:pt x="152" y="273"/>
                  </a:lnTo>
                  <a:lnTo>
                    <a:pt x="151" y="273"/>
                  </a:lnTo>
                  <a:lnTo>
                    <a:pt x="151" y="273"/>
                  </a:lnTo>
                  <a:lnTo>
                    <a:pt x="151" y="273"/>
                  </a:lnTo>
                  <a:lnTo>
                    <a:pt x="147" y="274"/>
                  </a:lnTo>
                  <a:lnTo>
                    <a:pt x="144" y="274"/>
                  </a:lnTo>
                  <a:lnTo>
                    <a:pt x="138" y="273"/>
                  </a:lnTo>
                  <a:lnTo>
                    <a:pt x="138" y="273"/>
                  </a:lnTo>
                  <a:lnTo>
                    <a:pt x="135" y="273"/>
                  </a:lnTo>
                  <a:lnTo>
                    <a:pt x="135" y="273"/>
                  </a:lnTo>
                  <a:lnTo>
                    <a:pt x="135" y="273"/>
                  </a:lnTo>
                  <a:lnTo>
                    <a:pt x="23" y="241"/>
                  </a:lnTo>
                  <a:lnTo>
                    <a:pt x="23" y="241"/>
                  </a:lnTo>
                  <a:lnTo>
                    <a:pt x="21" y="240"/>
                  </a:lnTo>
                  <a:lnTo>
                    <a:pt x="19" y="238"/>
                  </a:lnTo>
                  <a:lnTo>
                    <a:pt x="18" y="236"/>
                  </a:lnTo>
                  <a:lnTo>
                    <a:pt x="18" y="233"/>
                  </a:lnTo>
                  <a:lnTo>
                    <a:pt x="77" y="23"/>
                  </a:lnTo>
                  <a:lnTo>
                    <a:pt x="77" y="23"/>
                  </a:lnTo>
                  <a:lnTo>
                    <a:pt x="78" y="21"/>
                  </a:lnTo>
                  <a:lnTo>
                    <a:pt x="80" y="19"/>
                  </a:lnTo>
                  <a:lnTo>
                    <a:pt x="82" y="18"/>
                  </a:lnTo>
                  <a:lnTo>
                    <a:pt x="85" y="18"/>
                  </a:lnTo>
                  <a:lnTo>
                    <a:pt x="113" y="26"/>
                  </a:lnTo>
                  <a:lnTo>
                    <a:pt x="113" y="26"/>
                  </a:lnTo>
                  <a:lnTo>
                    <a:pt x="111" y="29"/>
                  </a:lnTo>
                  <a:lnTo>
                    <a:pt x="111" y="29"/>
                  </a:lnTo>
                  <a:lnTo>
                    <a:pt x="111" y="33"/>
                  </a:lnTo>
                  <a:lnTo>
                    <a:pt x="111" y="36"/>
                  </a:lnTo>
                  <a:lnTo>
                    <a:pt x="113" y="39"/>
                  </a:lnTo>
                  <a:lnTo>
                    <a:pt x="114" y="43"/>
                  </a:lnTo>
                  <a:lnTo>
                    <a:pt x="116" y="46"/>
                  </a:lnTo>
                  <a:lnTo>
                    <a:pt x="118" y="48"/>
                  </a:lnTo>
                  <a:lnTo>
                    <a:pt x="121" y="50"/>
                  </a:lnTo>
                  <a:lnTo>
                    <a:pt x="124" y="51"/>
                  </a:lnTo>
                  <a:lnTo>
                    <a:pt x="124" y="51"/>
                  </a:lnTo>
                  <a:lnTo>
                    <a:pt x="128" y="51"/>
                  </a:lnTo>
                  <a:lnTo>
                    <a:pt x="132" y="51"/>
                  </a:lnTo>
                  <a:lnTo>
                    <a:pt x="135" y="51"/>
                  </a:lnTo>
                  <a:lnTo>
                    <a:pt x="139" y="49"/>
                  </a:lnTo>
                  <a:lnTo>
                    <a:pt x="141" y="47"/>
                  </a:lnTo>
                  <a:lnTo>
                    <a:pt x="143" y="45"/>
                  </a:lnTo>
                  <a:lnTo>
                    <a:pt x="145" y="42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7" y="35"/>
                  </a:lnTo>
                  <a:lnTo>
                    <a:pt x="188" y="46"/>
                  </a:lnTo>
                  <a:lnTo>
                    <a:pt x="188" y="46"/>
                  </a:lnTo>
                  <a:lnTo>
                    <a:pt x="186" y="49"/>
                  </a:lnTo>
                  <a:lnTo>
                    <a:pt x="186" y="49"/>
                  </a:lnTo>
                  <a:lnTo>
                    <a:pt x="185" y="54"/>
                  </a:lnTo>
                  <a:lnTo>
                    <a:pt x="185" y="57"/>
                  </a:lnTo>
                  <a:lnTo>
                    <a:pt x="186" y="60"/>
                  </a:lnTo>
                  <a:lnTo>
                    <a:pt x="188" y="63"/>
                  </a:lnTo>
                  <a:lnTo>
                    <a:pt x="190" y="67"/>
                  </a:lnTo>
                  <a:lnTo>
                    <a:pt x="192" y="69"/>
                  </a:lnTo>
                  <a:lnTo>
                    <a:pt x="195" y="71"/>
                  </a:lnTo>
                  <a:lnTo>
                    <a:pt x="198" y="72"/>
                  </a:lnTo>
                  <a:lnTo>
                    <a:pt x="198" y="72"/>
                  </a:lnTo>
                  <a:lnTo>
                    <a:pt x="203" y="72"/>
                  </a:lnTo>
                  <a:lnTo>
                    <a:pt x="206" y="72"/>
                  </a:lnTo>
                  <a:lnTo>
                    <a:pt x="209" y="72"/>
                  </a:lnTo>
                  <a:lnTo>
                    <a:pt x="213" y="70"/>
                  </a:lnTo>
                  <a:lnTo>
                    <a:pt x="216" y="68"/>
                  </a:lnTo>
                  <a:lnTo>
                    <a:pt x="218" y="65"/>
                  </a:lnTo>
                  <a:lnTo>
                    <a:pt x="220" y="62"/>
                  </a:lnTo>
                  <a:lnTo>
                    <a:pt x="221" y="59"/>
                  </a:lnTo>
                  <a:lnTo>
                    <a:pt x="221" y="59"/>
                  </a:lnTo>
                  <a:lnTo>
                    <a:pt x="221" y="56"/>
                  </a:lnTo>
                  <a:lnTo>
                    <a:pt x="245" y="62"/>
                  </a:lnTo>
                  <a:lnTo>
                    <a:pt x="245" y="62"/>
                  </a:lnTo>
                  <a:lnTo>
                    <a:pt x="247" y="63"/>
                  </a:lnTo>
                  <a:lnTo>
                    <a:pt x="249" y="65"/>
                  </a:lnTo>
                  <a:lnTo>
                    <a:pt x="251" y="69"/>
                  </a:lnTo>
                  <a:lnTo>
                    <a:pt x="251" y="72"/>
                  </a:lnTo>
                  <a:lnTo>
                    <a:pt x="251" y="72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45"/>
            <p:cNvSpPr>
              <a:spLocks/>
            </p:cNvSpPr>
            <p:nvPr/>
          </p:nvSpPr>
          <p:spPr bwMode="auto">
            <a:xfrm>
              <a:off x="5741988" y="2890838"/>
              <a:ext cx="71438" cy="88900"/>
            </a:xfrm>
            <a:custGeom>
              <a:avLst/>
              <a:gdLst>
                <a:gd name="T0" fmla="*/ 74 w 90"/>
                <a:gd name="T1" fmla="*/ 59 h 111"/>
                <a:gd name="T2" fmla="*/ 84 w 90"/>
                <a:gd name="T3" fmla="*/ 51 h 111"/>
                <a:gd name="T4" fmla="*/ 89 w 90"/>
                <a:gd name="T5" fmla="*/ 40 h 111"/>
                <a:gd name="T6" fmla="*/ 90 w 90"/>
                <a:gd name="T7" fmla="*/ 35 h 111"/>
                <a:gd name="T8" fmla="*/ 89 w 90"/>
                <a:gd name="T9" fmla="*/ 23 h 111"/>
                <a:gd name="T10" fmla="*/ 86 w 90"/>
                <a:gd name="T11" fmla="*/ 18 h 111"/>
                <a:gd name="T12" fmla="*/ 76 w 90"/>
                <a:gd name="T13" fmla="*/ 9 h 111"/>
                <a:gd name="T14" fmla="*/ 63 w 90"/>
                <a:gd name="T15" fmla="*/ 2 h 111"/>
                <a:gd name="T16" fmla="*/ 63 w 90"/>
                <a:gd name="T17" fmla="*/ 2 h 111"/>
                <a:gd name="T18" fmla="*/ 53 w 90"/>
                <a:gd name="T19" fmla="*/ 0 h 111"/>
                <a:gd name="T20" fmla="*/ 37 w 90"/>
                <a:gd name="T21" fmla="*/ 0 h 111"/>
                <a:gd name="T22" fmla="*/ 30 w 90"/>
                <a:gd name="T23" fmla="*/ 2 h 111"/>
                <a:gd name="T24" fmla="*/ 27 w 90"/>
                <a:gd name="T25" fmla="*/ 8 h 111"/>
                <a:gd name="T26" fmla="*/ 27 w 90"/>
                <a:gd name="T27" fmla="*/ 22 h 111"/>
                <a:gd name="T28" fmla="*/ 29 w 90"/>
                <a:gd name="T29" fmla="*/ 26 h 111"/>
                <a:gd name="T30" fmla="*/ 31 w 90"/>
                <a:gd name="T31" fmla="*/ 27 h 111"/>
                <a:gd name="T32" fmla="*/ 35 w 90"/>
                <a:gd name="T33" fmla="*/ 26 h 111"/>
                <a:gd name="T34" fmla="*/ 42 w 90"/>
                <a:gd name="T35" fmla="*/ 25 h 111"/>
                <a:gd name="T36" fmla="*/ 52 w 90"/>
                <a:gd name="T37" fmla="*/ 26 h 111"/>
                <a:gd name="T38" fmla="*/ 52 w 90"/>
                <a:gd name="T39" fmla="*/ 26 h 111"/>
                <a:gd name="T40" fmla="*/ 56 w 90"/>
                <a:gd name="T41" fmla="*/ 29 h 111"/>
                <a:gd name="T42" fmla="*/ 60 w 90"/>
                <a:gd name="T43" fmla="*/ 33 h 111"/>
                <a:gd name="T44" fmla="*/ 60 w 90"/>
                <a:gd name="T45" fmla="*/ 35 h 111"/>
                <a:gd name="T46" fmla="*/ 54 w 90"/>
                <a:gd name="T47" fmla="*/ 39 h 111"/>
                <a:gd name="T48" fmla="*/ 50 w 90"/>
                <a:gd name="T49" fmla="*/ 40 h 111"/>
                <a:gd name="T50" fmla="*/ 44 w 90"/>
                <a:gd name="T51" fmla="*/ 39 h 111"/>
                <a:gd name="T52" fmla="*/ 37 w 90"/>
                <a:gd name="T53" fmla="*/ 37 h 111"/>
                <a:gd name="T54" fmla="*/ 35 w 90"/>
                <a:gd name="T55" fmla="*/ 37 h 111"/>
                <a:gd name="T56" fmla="*/ 32 w 90"/>
                <a:gd name="T57" fmla="*/ 38 h 111"/>
                <a:gd name="T58" fmla="*/ 29 w 90"/>
                <a:gd name="T59" fmla="*/ 42 h 111"/>
                <a:gd name="T60" fmla="*/ 26 w 90"/>
                <a:gd name="T61" fmla="*/ 55 h 111"/>
                <a:gd name="T62" fmla="*/ 27 w 90"/>
                <a:gd name="T63" fmla="*/ 59 h 111"/>
                <a:gd name="T64" fmla="*/ 28 w 90"/>
                <a:gd name="T65" fmla="*/ 60 h 111"/>
                <a:gd name="T66" fmla="*/ 38 w 90"/>
                <a:gd name="T67" fmla="*/ 63 h 111"/>
                <a:gd name="T68" fmla="*/ 38 w 90"/>
                <a:gd name="T69" fmla="*/ 63 h 111"/>
                <a:gd name="T70" fmla="*/ 44 w 90"/>
                <a:gd name="T71" fmla="*/ 65 h 111"/>
                <a:gd name="T72" fmla="*/ 49 w 90"/>
                <a:gd name="T73" fmla="*/ 70 h 111"/>
                <a:gd name="T74" fmla="*/ 51 w 90"/>
                <a:gd name="T75" fmla="*/ 78 h 111"/>
                <a:gd name="T76" fmla="*/ 51 w 90"/>
                <a:gd name="T77" fmla="*/ 78 h 111"/>
                <a:gd name="T78" fmla="*/ 50 w 90"/>
                <a:gd name="T79" fmla="*/ 82 h 111"/>
                <a:gd name="T80" fmla="*/ 42 w 90"/>
                <a:gd name="T81" fmla="*/ 85 h 111"/>
                <a:gd name="T82" fmla="*/ 35 w 90"/>
                <a:gd name="T83" fmla="*/ 84 h 111"/>
                <a:gd name="T84" fmla="*/ 35 w 90"/>
                <a:gd name="T85" fmla="*/ 84 h 111"/>
                <a:gd name="T86" fmla="*/ 24 w 90"/>
                <a:gd name="T87" fmla="*/ 80 h 111"/>
                <a:gd name="T88" fmla="*/ 17 w 90"/>
                <a:gd name="T89" fmla="*/ 74 h 111"/>
                <a:gd name="T90" fmla="*/ 15 w 90"/>
                <a:gd name="T91" fmla="*/ 72 h 111"/>
                <a:gd name="T92" fmla="*/ 13 w 90"/>
                <a:gd name="T93" fmla="*/ 72 h 111"/>
                <a:gd name="T94" fmla="*/ 9 w 90"/>
                <a:gd name="T95" fmla="*/ 75 h 111"/>
                <a:gd name="T96" fmla="*/ 1 w 90"/>
                <a:gd name="T97" fmla="*/ 87 h 111"/>
                <a:gd name="T98" fmla="*/ 2 w 90"/>
                <a:gd name="T99" fmla="*/ 94 h 111"/>
                <a:gd name="T100" fmla="*/ 6 w 90"/>
                <a:gd name="T101" fmla="*/ 98 h 111"/>
                <a:gd name="T102" fmla="*/ 21 w 90"/>
                <a:gd name="T103" fmla="*/ 107 h 111"/>
                <a:gd name="T104" fmla="*/ 29 w 90"/>
                <a:gd name="T105" fmla="*/ 109 h 111"/>
                <a:gd name="T106" fmla="*/ 29 w 90"/>
                <a:gd name="T107" fmla="*/ 109 h 111"/>
                <a:gd name="T108" fmla="*/ 47 w 90"/>
                <a:gd name="T109" fmla="*/ 111 h 111"/>
                <a:gd name="T110" fmla="*/ 62 w 90"/>
                <a:gd name="T111" fmla="*/ 108 h 111"/>
                <a:gd name="T112" fmla="*/ 68 w 90"/>
                <a:gd name="T113" fmla="*/ 105 h 111"/>
                <a:gd name="T114" fmla="*/ 77 w 90"/>
                <a:gd name="T115" fmla="*/ 94 h 111"/>
                <a:gd name="T116" fmla="*/ 80 w 90"/>
                <a:gd name="T117" fmla="*/ 87 h 111"/>
                <a:gd name="T118" fmla="*/ 80 w 90"/>
                <a:gd name="T119" fmla="*/ 72 h 111"/>
                <a:gd name="T120" fmla="*/ 74 w 90"/>
                <a:gd name="T121" fmla="*/ 5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" h="111">
                  <a:moveTo>
                    <a:pt x="74" y="59"/>
                  </a:moveTo>
                  <a:lnTo>
                    <a:pt x="74" y="59"/>
                  </a:lnTo>
                  <a:lnTo>
                    <a:pt x="79" y="56"/>
                  </a:lnTo>
                  <a:lnTo>
                    <a:pt x="84" y="51"/>
                  </a:lnTo>
                  <a:lnTo>
                    <a:pt x="87" y="46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0" y="35"/>
                  </a:lnTo>
                  <a:lnTo>
                    <a:pt x="90" y="29"/>
                  </a:lnTo>
                  <a:lnTo>
                    <a:pt x="89" y="23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1" y="13"/>
                  </a:lnTo>
                  <a:lnTo>
                    <a:pt x="76" y="9"/>
                  </a:lnTo>
                  <a:lnTo>
                    <a:pt x="70" y="6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53" y="0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8" y="24"/>
                  </a:lnTo>
                  <a:lnTo>
                    <a:pt x="29" y="26"/>
                  </a:lnTo>
                  <a:lnTo>
                    <a:pt x="29" y="26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2" y="25"/>
                  </a:lnTo>
                  <a:lnTo>
                    <a:pt x="47" y="2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56" y="29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50" y="40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35" y="37"/>
                  </a:lnTo>
                  <a:lnTo>
                    <a:pt x="32" y="38"/>
                  </a:lnTo>
                  <a:lnTo>
                    <a:pt x="32" y="38"/>
                  </a:lnTo>
                  <a:lnTo>
                    <a:pt x="30" y="39"/>
                  </a:lnTo>
                  <a:lnTo>
                    <a:pt x="29" y="42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6" y="57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8" y="60"/>
                  </a:lnTo>
                  <a:lnTo>
                    <a:pt x="30" y="61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44" y="65"/>
                  </a:lnTo>
                  <a:lnTo>
                    <a:pt x="49" y="70"/>
                  </a:lnTo>
                  <a:lnTo>
                    <a:pt x="49" y="70"/>
                  </a:lnTo>
                  <a:lnTo>
                    <a:pt x="51" y="73"/>
                  </a:lnTo>
                  <a:lnTo>
                    <a:pt x="51" y="78"/>
                  </a:lnTo>
                  <a:lnTo>
                    <a:pt x="51" y="78"/>
                  </a:lnTo>
                  <a:lnTo>
                    <a:pt x="51" y="78"/>
                  </a:lnTo>
                  <a:lnTo>
                    <a:pt x="51" y="78"/>
                  </a:lnTo>
                  <a:lnTo>
                    <a:pt x="50" y="82"/>
                  </a:lnTo>
                  <a:lnTo>
                    <a:pt x="47" y="84"/>
                  </a:lnTo>
                  <a:lnTo>
                    <a:pt x="42" y="85"/>
                  </a:lnTo>
                  <a:lnTo>
                    <a:pt x="35" y="84"/>
                  </a:lnTo>
                  <a:lnTo>
                    <a:pt x="35" y="84"/>
                  </a:lnTo>
                  <a:lnTo>
                    <a:pt x="35" y="84"/>
                  </a:lnTo>
                  <a:lnTo>
                    <a:pt x="35" y="84"/>
                  </a:lnTo>
                  <a:lnTo>
                    <a:pt x="29" y="82"/>
                  </a:lnTo>
                  <a:lnTo>
                    <a:pt x="24" y="80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1" y="73"/>
                  </a:lnTo>
                  <a:lnTo>
                    <a:pt x="9" y="7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6" y="98"/>
                  </a:lnTo>
                  <a:lnTo>
                    <a:pt x="13" y="102"/>
                  </a:lnTo>
                  <a:lnTo>
                    <a:pt x="21" y="107"/>
                  </a:lnTo>
                  <a:lnTo>
                    <a:pt x="29" y="109"/>
                  </a:lnTo>
                  <a:lnTo>
                    <a:pt x="29" y="109"/>
                  </a:lnTo>
                  <a:lnTo>
                    <a:pt x="29" y="109"/>
                  </a:lnTo>
                  <a:lnTo>
                    <a:pt x="29" y="109"/>
                  </a:lnTo>
                  <a:lnTo>
                    <a:pt x="38" y="111"/>
                  </a:lnTo>
                  <a:lnTo>
                    <a:pt x="47" y="111"/>
                  </a:lnTo>
                  <a:lnTo>
                    <a:pt x="54" y="111"/>
                  </a:lnTo>
                  <a:lnTo>
                    <a:pt x="62" y="108"/>
                  </a:lnTo>
                  <a:lnTo>
                    <a:pt x="62" y="108"/>
                  </a:lnTo>
                  <a:lnTo>
                    <a:pt x="68" y="105"/>
                  </a:lnTo>
                  <a:lnTo>
                    <a:pt x="74" y="99"/>
                  </a:lnTo>
                  <a:lnTo>
                    <a:pt x="77" y="94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0"/>
                  </a:lnTo>
                  <a:lnTo>
                    <a:pt x="80" y="72"/>
                  </a:lnTo>
                  <a:lnTo>
                    <a:pt x="77" y="64"/>
                  </a:lnTo>
                  <a:lnTo>
                    <a:pt x="74" y="59"/>
                  </a:lnTo>
                  <a:lnTo>
                    <a:pt x="74" y="59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46"/>
            <p:cNvSpPr>
              <a:spLocks/>
            </p:cNvSpPr>
            <p:nvPr/>
          </p:nvSpPr>
          <p:spPr bwMode="auto">
            <a:xfrm>
              <a:off x="5826125" y="2911475"/>
              <a:ext cx="41275" cy="85725"/>
            </a:xfrm>
            <a:custGeom>
              <a:avLst/>
              <a:gdLst>
                <a:gd name="T0" fmla="*/ 50 w 54"/>
                <a:gd name="T1" fmla="*/ 5 h 110"/>
                <a:gd name="T2" fmla="*/ 35 w 54"/>
                <a:gd name="T3" fmla="*/ 0 h 110"/>
                <a:gd name="T4" fmla="*/ 35 w 54"/>
                <a:gd name="T5" fmla="*/ 0 h 110"/>
                <a:gd name="T6" fmla="*/ 33 w 54"/>
                <a:gd name="T7" fmla="*/ 0 h 110"/>
                <a:gd name="T8" fmla="*/ 7 w 54"/>
                <a:gd name="T9" fmla="*/ 6 h 110"/>
                <a:gd name="T10" fmla="*/ 7 w 54"/>
                <a:gd name="T11" fmla="*/ 6 h 110"/>
                <a:gd name="T12" fmla="*/ 4 w 54"/>
                <a:gd name="T13" fmla="*/ 8 h 110"/>
                <a:gd name="T14" fmla="*/ 2 w 54"/>
                <a:gd name="T15" fmla="*/ 11 h 110"/>
                <a:gd name="T16" fmla="*/ 1 w 54"/>
                <a:gd name="T17" fmla="*/ 25 h 110"/>
                <a:gd name="T18" fmla="*/ 1 w 54"/>
                <a:gd name="T19" fmla="*/ 25 h 110"/>
                <a:gd name="T20" fmla="*/ 1 w 54"/>
                <a:gd name="T21" fmla="*/ 27 h 110"/>
                <a:gd name="T22" fmla="*/ 4 w 54"/>
                <a:gd name="T23" fmla="*/ 30 h 110"/>
                <a:gd name="T24" fmla="*/ 4 w 54"/>
                <a:gd name="T25" fmla="*/ 30 h 110"/>
                <a:gd name="T26" fmla="*/ 6 w 54"/>
                <a:gd name="T27" fmla="*/ 31 h 110"/>
                <a:gd name="T28" fmla="*/ 6 w 54"/>
                <a:gd name="T29" fmla="*/ 31 h 110"/>
                <a:gd name="T30" fmla="*/ 8 w 54"/>
                <a:gd name="T31" fmla="*/ 31 h 110"/>
                <a:gd name="T32" fmla="*/ 19 w 54"/>
                <a:gd name="T33" fmla="*/ 29 h 110"/>
                <a:gd name="T34" fmla="*/ 0 w 54"/>
                <a:gd name="T35" fmla="*/ 98 h 110"/>
                <a:gd name="T36" fmla="*/ 0 w 54"/>
                <a:gd name="T37" fmla="*/ 98 h 110"/>
                <a:gd name="T38" fmla="*/ 0 w 54"/>
                <a:gd name="T39" fmla="*/ 100 h 110"/>
                <a:gd name="T40" fmla="*/ 0 w 54"/>
                <a:gd name="T41" fmla="*/ 102 h 110"/>
                <a:gd name="T42" fmla="*/ 0 w 54"/>
                <a:gd name="T43" fmla="*/ 102 h 110"/>
                <a:gd name="T44" fmla="*/ 1 w 54"/>
                <a:gd name="T45" fmla="*/ 103 h 110"/>
                <a:gd name="T46" fmla="*/ 4 w 54"/>
                <a:gd name="T47" fmla="*/ 105 h 110"/>
                <a:gd name="T48" fmla="*/ 21 w 54"/>
                <a:gd name="T49" fmla="*/ 109 h 110"/>
                <a:gd name="T50" fmla="*/ 21 w 54"/>
                <a:gd name="T51" fmla="*/ 109 h 110"/>
                <a:gd name="T52" fmla="*/ 23 w 54"/>
                <a:gd name="T53" fmla="*/ 110 h 110"/>
                <a:gd name="T54" fmla="*/ 25 w 54"/>
                <a:gd name="T55" fmla="*/ 109 h 110"/>
                <a:gd name="T56" fmla="*/ 25 w 54"/>
                <a:gd name="T57" fmla="*/ 109 h 110"/>
                <a:gd name="T58" fmla="*/ 26 w 54"/>
                <a:gd name="T59" fmla="*/ 108 h 110"/>
                <a:gd name="T60" fmla="*/ 27 w 54"/>
                <a:gd name="T61" fmla="*/ 106 h 110"/>
                <a:gd name="T62" fmla="*/ 54 w 54"/>
                <a:gd name="T63" fmla="*/ 11 h 110"/>
                <a:gd name="T64" fmla="*/ 54 w 54"/>
                <a:gd name="T65" fmla="*/ 11 h 110"/>
                <a:gd name="T66" fmla="*/ 54 w 54"/>
                <a:gd name="T67" fmla="*/ 9 h 110"/>
                <a:gd name="T68" fmla="*/ 54 w 54"/>
                <a:gd name="T69" fmla="*/ 8 h 110"/>
                <a:gd name="T70" fmla="*/ 54 w 54"/>
                <a:gd name="T71" fmla="*/ 8 h 110"/>
                <a:gd name="T72" fmla="*/ 51 w 54"/>
                <a:gd name="T73" fmla="*/ 6 h 110"/>
                <a:gd name="T74" fmla="*/ 50 w 54"/>
                <a:gd name="T75" fmla="*/ 5 h 110"/>
                <a:gd name="T76" fmla="*/ 50 w 54"/>
                <a:gd name="T77" fmla="*/ 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" h="110">
                  <a:moveTo>
                    <a:pt x="50" y="5"/>
                  </a:moveTo>
                  <a:lnTo>
                    <a:pt x="35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7" y="6"/>
                  </a:lnTo>
                  <a:lnTo>
                    <a:pt x="7" y="6"/>
                  </a:lnTo>
                  <a:lnTo>
                    <a:pt x="4" y="8"/>
                  </a:lnTo>
                  <a:lnTo>
                    <a:pt x="2" y="11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9" y="29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23" y="110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26" y="108"/>
                  </a:lnTo>
                  <a:lnTo>
                    <a:pt x="27" y="106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4" y="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solidFill>
              <a:srgbClr val="A19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73" name="组合 372"/>
          <p:cNvGrpSpPr/>
          <p:nvPr/>
        </p:nvGrpSpPr>
        <p:grpSpPr>
          <a:xfrm>
            <a:off x="360263" y="1941679"/>
            <a:ext cx="1026602" cy="891297"/>
            <a:chOff x="179388" y="184151"/>
            <a:chExt cx="2276474" cy="1976437"/>
          </a:xfrm>
        </p:grpSpPr>
        <p:sp>
          <p:nvSpPr>
            <p:cNvPr id="375" name="Freeform 5"/>
            <p:cNvSpPr>
              <a:spLocks/>
            </p:cNvSpPr>
            <p:nvPr/>
          </p:nvSpPr>
          <p:spPr bwMode="auto">
            <a:xfrm>
              <a:off x="2003425" y="457200"/>
              <a:ext cx="452437" cy="230187"/>
            </a:xfrm>
            <a:custGeom>
              <a:avLst/>
              <a:gdLst>
                <a:gd name="T0" fmla="*/ 56 w 285"/>
                <a:gd name="T1" fmla="*/ 143 h 145"/>
                <a:gd name="T2" fmla="*/ 30 w 285"/>
                <a:gd name="T3" fmla="*/ 132 h 145"/>
                <a:gd name="T4" fmla="*/ 13 w 285"/>
                <a:gd name="T5" fmla="*/ 113 h 145"/>
                <a:gd name="T6" fmla="*/ 3 w 285"/>
                <a:gd name="T7" fmla="*/ 86 h 145"/>
                <a:gd name="T8" fmla="*/ 3 w 285"/>
                <a:gd name="T9" fmla="*/ 59 h 145"/>
                <a:gd name="T10" fmla="*/ 13 w 285"/>
                <a:gd name="T11" fmla="*/ 33 h 145"/>
                <a:gd name="T12" fmla="*/ 32 w 285"/>
                <a:gd name="T13" fmla="*/ 14 h 145"/>
                <a:gd name="T14" fmla="*/ 59 w 285"/>
                <a:gd name="T15" fmla="*/ 3 h 145"/>
                <a:gd name="T16" fmla="*/ 97 w 285"/>
                <a:gd name="T17" fmla="*/ 0 h 145"/>
                <a:gd name="T18" fmla="*/ 137 w 285"/>
                <a:gd name="T19" fmla="*/ 0 h 145"/>
                <a:gd name="T20" fmla="*/ 167 w 285"/>
                <a:gd name="T21" fmla="*/ 0 h 145"/>
                <a:gd name="T22" fmla="*/ 188 w 285"/>
                <a:gd name="T23" fmla="*/ 0 h 145"/>
                <a:gd name="T24" fmla="*/ 201 w 285"/>
                <a:gd name="T25" fmla="*/ 0 h 145"/>
                <a:gd name="T26" fmla="*/ 207 w 285"/>
                <a:gd name="T27" fmla="*/ 0 h 145"/>
                <a:gd name="T28" fmla="*/ 212 w 285"/>
                <a:gd name="T29" fmla="*/ 0 h 145"/>
                <a:gd name="T30" fmla="*/ 226 w 285"/>
                <a:gd name="T31" fmla="*/ 3 h 145"/>
                <a:gd name="T32" fmla="*/ 252 w 285"/>
                <a:gd name="T33" fmla="*/ 14 h 145"/>
                <a:gd name="T34" fmla="*/ 271 w 285"/>
                <a:gd name="T35" fmla="*/ 33 h 145"/>
                <a:gd name="T36" fmla="*/ 282 w 285"/>
                <a:gd name="T37" fmla="*/ 59 h 145"/>
                <a:gd name="T38" fmla="*/ 282 w 285"/>
                <a:gd name="T39" fmla="*/ 89 h 145"/>
                <a:gd name="T40" fmla="*/ 271 w 285"/>
                <a:gd name="T41" fmla="*/ 113 h 145"/>
                <a:gd name="T42" fmla="*/ 252 w 285"/>
                <a:gd name="T43" fmla="*/ 135 h 145"/>
                <a:gd name="T44" fmla="*/ 226 w 285"/>
                <a:gd name="T45" fmla="*/ 145 h 145"/>
                <a:gd name="T46" fmla="*/ 199 w 285"/>
                <a:gd name="T47" fmla="*/ 145 h 145"/>
                <a:gd name="T48" fmla="*/ 175 w 285"/>
                <a:gd name="T49" fmla="*/ 145 h 145"/>
                <a:gd name="T50" fmla="*/ 156 w 285"/>
                <a:gd name="T51" fmla="*/ 145 h 145"/>
                <a:gd name="T52" fmla="*/ 142 w 285"/>
                <a:gd name="T53" fmla="*/ 145 h 145"/>
                <a:gd name="T54" fmla="*/ 134 w 285"/>
                <a:gd name="T55" fmla="*/ 145 h 145"/>
                <a:gd name="T56" fmla="*/ 129 w 285"/>
                <a:gd name="T57" fmla="*/ 145 h 145"/>
                <a:gd name="T58" fmla="*/ 129 w 285"/>
                <a:gd name="T59" fmla="*/ 145 h 145"/>
                <a:gd name="T60" fmla="*/ 110 w 285"/>
                <a:gd name="T61" fmla="*/ 145 h 145"/>
                <a:gd name="T62" fmla="*/ 97 w 285"/>
                <a:gd name="T63" fmla="*/ 145 h 145"/>
                <a:gd name="T64" fmla="*/ 86 w 285"/>
                <a:gd name="T65" fmla="*/ 145 h 145"/>
                <a:gd name="T66" fmla="*/ 75 w 285"/>
                <a:gd name="T67" fmla="*/ 145 h 145"/>
                <a:gd name="T68" fmla="*/ 73 w 285"/>
                <a:gd name="T69" fmla="*/ 145 h 145"/>
                <a:gd name="T70" fmla="*/ 73 w 285"/>
                <a:gd name="T71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5" h="145">
                  <a:moveTo>
                    <a:pt x="70" y="145"/>
                  </a:moveTo>
                  <a:lnTo>
                    <a:pt x="56" y="143"/>
                  </a:lnTo>
                  <a:lnTo>
                    <a:pt x="43" y="137"/>
                  </a:lnTo>
                  <a:lnTo>
                    <a:pt x="30" y="132"/>
                  </a:lnTo>
                  <a:lnTo>
                    <a:pt x="22" y="124"/>
                  </a:lnTo>
                  <a:lnTo>
                    <a:pt x="13" y="113"/>
                  </a:lnTo>
                  <a:lnTo>
                    <a:pt x="5" y="100"/>
                  </a:lnTo>
                  <a:lnTo>
                    <a:pt x="3" y="86"/>
                  </a:lnTo>
                  <a:lnTo>
                    <a:pt x="0" y="73"/>
                  </a:lnTo>
                  <a:lnTo>
                    <a:pt x="3" y="59"/>
                  </a:lnTo>
                  <a:lnTo>
                    <a:pt x="8" y="46"/>
                  </a:lnTo>
                  <a:lnTo>
                    <a:pt x="13" y="33"/>
                  </a:lnTo>
                  <a:lnTo>
                    <a:pt x="22" y="22"/>
                  </a:lnTo>
                  <a:lnTo>
                    <a:pt x="32" y="14"/>
                  </a:lnTo>
                  <a:lnTo>
                    <a:pt x="46" y="6"/>
                  </a:lnTo>
                  <a:lnTo>
                    <a:pt x="59" y="3"/>
                  </a:lnTo>
                  <a:lnTo>
                    <a:pt x="73" y="0"/>
                  </a:lnTo>
                  <a:lnTo>
                    <a:pt x="97" y="0"/>
                  </a:lnTo>
                  <a:lnTo>
                    <a:pt x="118" y="0"/>
                  </a:lnTo>
                  <a:lnTo>
                    <a:pt x="137" y="0"/>
                  </a:lnTo>
                  <a:lnTo>
                    <a:pt x="153" y="0"/>
                  </a:lnTo>
                  <a:lnTo>
                    <a:pt x="167" y="0"/>
                  </a:lnTo>
                  <a:lnTo>
                    <a:pt x="177" y="0"/>
                  </a:lnTo>
                  <a:lnTo>
                    <a:pt x="188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4" y="0"/>
                  </a:lnTo>
                  <a:lnTo>
                    <a:pt x="207" y="0"/>
                  </a:lnTo>
                  <a:lnTo>
                    <a:pt x="209" y="0"/>
                  </a:lnTo>
                  <a:lnTo>
                    <a:pt x="212" y="0"/>
                  </a:lnTo>
                  <a:lnTo>
                    <a:pt x="212" y="0"/>
                  </a:lnTo>
                  <a:lnTo>
                    <a:pt x="226" y="3"/>
                  </a:lnTo>
                  <a:lnTo>
                    <a:pt x="242" y="6"/>
                  </a:lnTo>
                  <a:lnTo>
                    <a:pt x="252" y="14"/>
                  </a:lnTo>
                  <a:lnTo>
                    <a:pt x="263" y="22"/>
                  </a:lnTo>
                  <a:lnTo>
                    <a:pt x="271" y="33"/>
                  </a:lnTo>
                  <a:lnTo>
                    <a:pt x="279" y="46"/>
                  </a:lnTo>
                  <a:lnTo>
                    <a:pt x="282" y="59"/>
                  </a:lnTo>
                  <a:lnTo>
                    <a:pt x="285" y="73"/>
                  </a:lnTo>
                  <a:lnTo>
                    <a:pt x="282" y="89"/>
                  </a:lnTo>
                  <a:lnTo>
                    <a:pt x="279" y="102"/>
                  </a:lnTo>
                  <a:lnTo>
                    <a:pt x="271" y="113"/>
                  </a:lnTo>
                  <a:lnTo>
                    <a:pt x="263" y="124"/>
                  </a:lnTo>
                  <a:lnTo>
                    <a:pt x="252" y="135"/>
                  </a:lnTo>
                  <a:lnTo>
                    <a:pt x="242" y="140"/>
                  </a:lnTo>
                  <a:lnTo>
                    <a:pt x="226" y="145"/>
                  </a:lnTo>
                  <a:lnTo>
                    <a:pt x="212" y="145"/>
                  </a:lnTo>
                  <a:lnTo>
                    <a:pt x="199" y="145"/>
                  </a:lnTo>
                  <a:lnTo>
                    <a:pt x="185" y="145"/>
                  </a:lnTo>
                  <a:lnTo>
                    <a:pt x="175" y="145"/>
                  </a:lnTo>
                  <a:lnTo>
                    <a:pt x="164" y="145"/>
                  </a:lnTo>
                  <a:lnTo>
                    <a:pt x="156" y="145"/>
                  </a:lnTo>
                  <a:lnTo>
                    <a:pt x="148" y="145"/>
                  </a:lnTo>
                  <a:lnTo>
                    <a:pt x="142" y="145"/>
                  </a:lnTo>
                  <a:lnTo>
                    <a:pt x="140" y="145"/>
                  </a:lnTo>
                  <a:lnTo>
                    <a:pt x="134" y="145"/>
                  </a:lnTo>
                  <a:lnTo>
                    <a:pt x="132" y="145"/>
                  </a:lnTo>
                  <a:lnTo>
                    <a:pt x="129" y="145"/>
                  </a:lnTo>
                  <a:lnTo>
                    <a:pt x="129" y="145"/>
                  </a:lnTo>
                  <a:lnTo>
                    <a:pt x="129" y="145"/>
                  </a:lnTo>
                  <a:lnTo>
                    <a:pt x="118" y="145"/>
                  </a:lnTo>
                  <a:lnTo>
                    <a:pt x="110" y="145"/>
                  </a:lnTo>
                  <a:lnTo>
                    <a:pt x="102" y="145"/>
                  </a:lnTo>
                  <a:lnTo>
                    <a:pt x="97" y="145"/>
                  </a:lnTo>
                  <a:lnTo>
                    <a:pt x="91" y="145"/>
                  </a:lnTo>
                  <a:lnTo>
                    <a:pt x="86" y="145"/>
                  </a:lnTo>
                  <a:lnTo>
                    <a:pt x="81" y="145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73" y="145"/>
                  </a:lnTo>
                  <a:lnTo>
                    <a:pt x="73" y="145"/>
                  </a:lnTo>
                  <a:lnTo>
                    <a:pt x="73" y="145"/>
                  </a:lnTo>
                  <a:lnTo>
                    <a:pt x="70" y="145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6"/>
            <p:cNvSpPr>
              <a:spLocks/>
            </p:cNvSpPr>
            <p:nvPr/>
          </p:nvSpPr>
          <p:spPr bwMode="auto">
            <a:xfrm>
              <a:off x="1803400" y="846138"/>
              <a:ext cx="473075" cy="469900"/>
            </a:xfrm>
            <a:custGeom>
              <a:avLst/>
              <a:gdLst>
                <a:gd name="T0" fmla="*/ 0 w 298"/>
                <a:gd name="T1" fmla="*/ 132 h 296"/>
                <a:gd name="T2" fmla="*/ 8 w 298"/>
                <a:gd name="T3" fmla="*/ 102 h 296"/>
                <a:gd name="T4" fmla="*/ 19 w 298"/>
                <a:gd name="T5" fmla="*/ 78 h 296"/>
                <a:gd name="T6" fmla="*/ 35 w 298"/>
                <a:gd name="T7" fmla="*/ 54 h 296"/>
                <a:gd name="T8" fmla="*/ 54 w 298"/>
                <a:gd name="T9" fmla="*/ 32 h 296"/>
                <a:gd name="T10" fmla="*/ 78 w 298"/>
                <a:gd name="T11" fmla="*/ 16 h 296"/>
                <a:gd name="T12" fmla="*/ 105 w 298"/>
                <a:gd name="T13" fmla="*/ 5 h 296"/>
                <a:gd name="T14" fmla="*/ 134 w 298"/>
                <a:gd name="T15" fmla="*/ 0 h 296"/>
                <a:gd name="T16" fmla="*/ 164 w 298"/>
                <a:gd name="T17" fmla="*/ 0 h 296"/>
                <a:gd name="T18" fmla="*/ 193 w 298"/>
                <a:gd name="T19" fmla="*/ 5 h 296"/>
                <a:gd name="T20" fmla="*/ 220 w 298"/>
                <a:gd name="T21" fmla="*/ 16 h 296"/>
                <a:gd name="T22" fmla="*/ 244 w 298"/>
                <a:gd name="T23" fmla="*/ 32 h 296"/>
                <a:gd name="T24" fmla="*/ 263 w 298"/>
                <a:gd name="T25" fmla="*/ 54 h 296"/>
                <a:gd name="T26" fmla="*/ 279 w 298"/>
                <a:gd name="T27" fmla="*/ 78 h 296"/>
                <a:gd name="T28" fmla="*/ 293 w 298"/>
                <a:gd name="T29" fmla="*/ 102 h 296"/>
                <a:gd name="T30" fmla="*/ 298 w 298"/>
                <a:gd name="T31" fmla="*/ 132 h 296"/>
                <a:gd name="T32" fmla="*/ 298 w 298"/>
                <a:gd name="T33" fmla="*/ 164 h 296"/>
                <a:gd name="T34" fmla="*/ 293 w 298"/>
                <a:gd name="T35" fmla="*/ 191 h 296"/>
                <a:gd name="T36" fmla="*/ 279 w 298"/>
                <a:gd name="T37" fmla="*/ 218 h 296"/>
                <a:gd name="T38" fmla="*/ 263 w 298"/>
                <a:gd name="T39" fmla="*/ 242 h 296"/>
                <a:gd name="T40" fmla="*/ 244 w 298"/>
                <a:gd name="T41" fmla="*/ 263 h 296"/>
                <a:gd name="T42" fmla="*/ 220 w 298"/>
                <a:gd name="T43" fmla="*/ 279 h 296"/>
                <a:gd name="T44" fmla="*/ 193 w 298"/>
                <a:gd name="T45" fmla="*/ 290 h 296"/>
                <a:gd name="T46" fmla="*/ 164 w 298"/>
                <a:gd name="T47" fmla="*/ 296 h 296"/>
                <a:gd name="T48" fmla="*/ 134 w 298"/>
                <a:gd name="T49" fmla="*/ 296 h 296"/>
                <a:gd name="T50" fmla="*/ 105 w 298"/>
                <a:gd name="T51" fmla="*/ 290 h 296"/>
                <a:gd name="T52" fmla="*/ 78 w 298"/>
                <a:gd name="T53" fmla="*/ 279 h 296"/>
                <a:gd name="T54" fmla="*/ 54 w 298"/>
                <a:gd name="T55" fmla="*/ 263 h 296"/>
                <a:gd name="T56" fmla="*/ 35 w 298"/>
                <a:gd name="T57" fmla="*/ 242 h 296"/>
                <a:gd name="T58" fmla="*/ 19 w 298"/>
                <a:gd name="T59" fmla="*/ 218 h 296"/>
                <a:gd name="T60" fmla="*/ 8 w 298"/>
                <a:gd name="T61" fmla="*/ 191 h 296"/>
                <a:gd name="T62" fmla="*/ 0 w 298"/>
                <a:gd name="T63" fmla="*/ 16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8" h="296">
                  <a:moveTo>
                    <a:pt x="0" y="148"/>
                  </a:moveTo>
                  <a:lnTo>
                    <a:pt x="0" y="132"/>
                  </a:lnTo>
                  <a:lnTo>
                    <a:pt x="3" y="118"/>
                  </a:lnTo>
                  <a:lnTo>
                    <a:pt x="8" y="102"/>
                  </a:lnTo>
                  <a:lnTo>
                    <a:pt x="11" y="89"/>
                  </a:lnTo>
                  <a:lnTo>
                    <a:pt x="19" y="78"/>
                  </a:lnTo>
                  <a:lnTo>
                    <a:pt x="27" y="64"/>
                  </a:lnTo>
                  <a:lnTo>
                    <a:pt x="35" y="54"/>
                  </a:lnTo>
                  <a:lnTo>
                    <a:pt x="43" y="43"/>
                  </a:lnTo>
                  <a:lnTo>
                    <a:pt x="54" y="32"/>
                  </a:lnTo>
                  <a:lnTo>
                    <a:pt x="67" y="24"/>
                  </a:lnTo>
                  <a:lnTo>
                    <a:pt x="78" y="16"/>
                  </a:lnTo>
                  <a:lnTo>
                    <a:pt x="91" y="11"/>
                  </a:lnTo>
                  <a:lnTo>
                    <a:pt x="105" y="5"/>
                  </a:lnTo>
                  <a:lnTo>
                    <a:pt x="118" y="3"/>
                  </a:lnTo>
                  <a:lnTo>
                    <a:pt x="134" y="0"/>
                  </a:lnTo>
                  <a:lnTo>
                    <a:pt x="150" y="0"/>
                  </a:lnTo>
                  <a:lnTo>
                    <a:pt x="164" y="0"/>
                  </a:lnTo>
                  <a:lnTo>
                    <a:pt x="180" y="3"/>
                  </a:lnTo>
                  <a:lnTo>
                    <a:pt x="193" y="5"/>
                  </a:lnTo>
                  <a:lnTo>
                    <a:pt x="207" y="11"/>
                  </a:lnTo>
                  <a:lnTo>
                    <a:pt x="220" y="16"/>
                  </a:lnTo>
                  <a:lnTo>
                    <a:pt x="233" y="24"/>
                  </a:lnTo>
                  <a:lnTo>
                    <a:pt x="244" y="32"/>
                  </a:lnTo>
                  <a:lnTo>
                    <a:pt x="255" y="43"/>
                  </a:lnTo>
                  <a:lnTo>
                    <a:pt x="263" y="54"/>
                  </a:lnTo>
                  <a:lnTo>
                    <a:pt x="274" y="64"/>
                  </a:lnTo>
                  <a:lnTo>
                    <a:pt x="279" y="78"/>
                  </a:lnTo>
                  <a:lnTo>
                    <a:pt x="287" y="89"/>
                  </a:lnTo>
                  <a:lnTo>
                    <a:pt x="293" y="102"/>
                  </a:lnTo>
                  <a:lnTo>
                    <a:pt x="295" y="118"/>
                  </a:lnTo>
                  <a:lnTo>
                    <a:pt x="298" y="132"/>
                  </a:lnTo>
                  <a:lnTo>
                    <a:pt x="298" y="148"/>
                  </a:lnTo>
                  <a:lnTo>
                    <a:pt x="298" y="164"/>
                  </a:lnTo>
                  <a:lnTo>
                    <a:pt x="295" y="177"/>
                  </a:lnTo>
                  <a:lnTo>
                    <a:pt x="293" y="191"/>
                  </a:lnTo>
                  <a:lnTo>
                    <a:pt x="287" y="204"/>
                  </a:lnTo>
                  <a:lnTo>
                    <a:pt x="279" y="218"/>
                  </a:lnTo>
                  <a:lnTo>
                    <a:pt x="274" y="231"/>
                  </a:lnTo>
                  <a:lnTo>
                    <a:pt x="263" y="242"/>
                  </a:lnTo>
                  <a:lnTo>
                    <a:pt x="255" y="253"/>
                  </a:lnTo>
                  <a:lnTo>
                    <a:pt x="244" y="263"/>
                  </a:lnTo>
                  <a:lnTo>
                    <a:pt x="233" y="271"/>
                  </a:lnTo>
                  <a:lnTo>
                    <a:pt x="220" y="279"/>
                  </a:lnTo>
                  <a:lnTo>
                    <a:pt x="207" y="285"/>
                  </a:lnTo>
                  <a:lnTo>
                    <a:pt x="193" y="290"/>
                  </a:lnTo>
                  <a:lnTo>
                    <a:pt x="180" y="293"/>
                  </a:lnTo>
                  <a:lnTo>
                    <a:pt x="164" y="296"/>
                  </a:lnTo>
                  <a:lnTo>
                    <a:pt x="150" y="296"/>
                  </a:lnTo>
                  <a:lnTo>
                    <a:pt x="134" y="296"/>
                  </a:lnTo>
                  <a:lnTo>
                    <a:pt x="118" y="293"/>
                  </a:lnTo>
                  <a:lnTo>
                    <a:pt x="105" y="290"/>
                  </a:lnTo>
                  <a:lnTo>
                    <a:pt x="91" y="285"/>
                  </a:lnTo>
                  <a:lnTo>
                    <a:pt x="78" y="279"/>
                  </a:lnTo>
                  <a:lnTo>
                    <a:pt x="67" y="271"/>
                  </a:lnTo>
                  <a:lnTo>
                    <a:pt x="54" y="263"/>
                  </a:lnTo>
                  <a:lnTo>
                    <a:pt x="43" y="253"/>
                  </a:lnTo>
                  <a:lnTo>
                    <a:pt x="35" y="242"/>
                  </a:lnTo>
                  <a:lnTo>
                    <a:pt x="27" y="231"/>
                  </a:lnTo>
                  <a:lnTo>
                    <a:pt x="19" y="218"/>
                  </a:lnTo>
                  <a:lnTo>
                    <a:pt x="11" y="204"/>
                  </a:lnTo>
                  <a:lnTo>
                    <a:pt x="8" y="191"/>
                  </a:lnTo>
                  <a:lnTo>
                    <a:pt x="3" y="177"/>
                  </a:lnTo>
                  <a:lnTo>
                    <a:pt x="0" y="164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7"/>
            <p:cNvSpPr>
              <a:spLocks/>
            </p:cNvSpPr>
            <p:nvPr/>
          </p:nvSpPr>
          <p:spPr bwMode="auto">
            <a:xfrm>
              <a:off x="2046288" y="687388"/>
              <a:ext cx="161925" cy="120650"/>
            </a:xfrm>
            <a:custGeom>
              <a:avLst/>
              <a:gdLst>
                <a:gd name="T0" fmla="*/ 102 w 102"/>
                <a:gd name="T1" fmla="*/ 0 h 76"/>
                <a:gd name="T2" fmla="*/ 83 w 102"/>
                <a:gd name="T3" fmla="*/ 14 h 76"/>
                <a:gd name="T4" fmla="*/ 67 w 102"/>
                <a:gd name="T5" fmla="*/ 27 h 76"/>
                <a:gd name="T6" fmla="*/ 54 w 102"/>
                <a:gd name="T7" fmla="*/ 35 h 76"/>
                <a:gd name="T8" fmla="*/ 43 w 102"/>
                <a:gd name="T9" fmla="*/ 46 h 76"/>
                <a:gd name="T10" fmla="*/ 32 w 102"/>
                <a:gd name="T11" fmla="*/ 52 h 76"/>
                <a:gd name="T12" fmla="*/ 24 w 102"/>
                <a:gd name="T13" fmla="*/ 60 h 76"/>
                <a:gd name="T14" fmla="*/ 16 w 102"/>
                <a:gd name="T15" fmla="*/ 62 h 76"/>
                <a:gd name="T16" fmla="*/ 11 w 102"/>
                <a:gd name="T17" fmla="*/ 68 h 76"/>
                <a:gd name="T18" fmla="*/ 8 w 102"/>
                <a:gd name="T19" fmla="*/ 70 h 76"/>
                <a:gd name="T20" fmla="*/ 5 w 102"/>
                <a:gd name="T21" fmla="*/ 73 h 76"/>
                <a:gd name="T22" fmla="*/ 3 w 102"/>
                <a:gd name="T23" fmla="*/ 76 h 76"/>
                <a:gd name="T24" fmla="*/ 0 w 102"/>
                <a:gd name="T25" fmla="*/ 76 h 76"/>
                <a:gd name="T26" fmla="*/ 0 w 102"/>
                <a:gd name="T27" fmla="*/ 76 h 76"/>
                <a:gd name="T28" fmla="*/ 0 w 102"/>
                <a:gd name="T29" fmla="*/ 76 h 76"/>
                <a:gd name="T30" fmla="*/ 5 w 102"/>
                <a:gd name="T31" fmla="*/ 62 h 76"/>
                <a:gd name="T32" fmla="*/ 13 w 102"/>
                <a:gd name="T33" fmla="*/ 52 h 76"/>
                <a:gd name="T34" fmla="*/ 19 w 102"/>
                <a:gd name="T35" fmla="*/ 41 h 76"/>
                <a:gd name="T36" fmla="*/ 24 w 102"/>
                <a:gd name="T37" fmla="*/ 33 h 76"/>
                <a:gd name="T38" fmla="*/ 27 w 102"/>
                <a:gd name="T39" fmla="*/ 25 h 76"/>
                <a:gd name="T40" fmla="*/ 32 w 102"/>
                <a:gd name="T41" fmla="*/ 19 h 76"/>
                <a:gd name="T42" fmla="*/ 35 w 102"/>
                <a:gd name="T43" fmla="*/ 14 h 76"/>
                <a:gd name="T44" fmla="*/ 37 w 102"/>
                <a:gd name="T45" fmla="*/ 9 h 76"/>
                <a:gd name="T46" fmla="*/ 37 w 102"/>
                <a:gd name="T47" fmla="*/ 6 h 76"/>
                <a:gd name="T48" fmla="*/ 40 w 102"/>
                <a:gd name="T49" fmla="*/ 3 h 76"/>
                <a:gd name="T50" fmla="*/ 40 w 102"/>
                <a:gd name="T51" fmla="*/ 0 h 76"/>
                <a:gd name="T52" fmla="*/ 43 w 102"/>
                <a:gd name="T53" fmla="*/ 0 h 76"/>
                <a:gd name="T54" fmla="*/ 43 w 102"/>
                <a:gd name="T55" fmla="*/ 0 h 76"/>
                <a:gd name="T56" fmla="*/ 43 w 102"/>
                <a:gd name="T57" fmla="*/ 0 h 76"/>
                <a:gd name="T58" fmla="*/ 46 w 102"/>
                <a:gd name="T59" fmla="*/ 0 h 76"/>
                <a:gd name="T60" fmla="*/ 102 w 102"/>
                <a:gd name="T61" fmla="*/ 0 h 76"/>
                <a:gd name="T62" fmla="*/ 102 w 102"/>
                <a:gd name="T6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" h="76">
                  <a:moveTo>
                    <a:pt x="102" y="0"/>
                  </a:moveTo>
                  <a:lnTo>
                    <a:pt x="83" y="14"/>
                  </a:lnTo>
                  <a:lnTo>
                    <a:pt x="67" y="27"/>
                  </a:lnTo>
                  <a:lnTo>
                    <a:pt x="54" y="35"/>
                  </a:lnTo>
                  <a:lnTo>
                    <a:pt x="43" y="46"/>
                  </a:lnTo>
                  <a:lnTo>
                    <a:pt x="32" y="52"/>
                  </a:lnTo>
                  <a:lnTo>
                    <a:pt x="24" y="60"/>
                  </a:lnTo>
                  <a:lnTo>
                    <a:pt x="16" y="62"/>
                  </a:lnTo>
                  <a:lnTo>
                    <a:pt x="11" y="68"/>
                  </a:lnTo>
                  <a:lnTo>
                    <a:pt x="8" y="70"/>
                  </a:lnTo>
                  <a:lnTo>
                    <a:pt x="5" y="73"/>
                  </a:lnTo>
                  <a:lnTo>
                    <a:pt x="3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5" y="62"/>
                  </a:lnTo>
                  <a:lnTo>
                    <a:pt x="13" y="52"/>
                  </a:lnTo>
                  <a:lnTo>
                    <a:pt x="19" y="41"/>
                  </a:lnTo>
                  <a:lnTo>
                    <a:pt x="24" y="33"/>
                  </a:lnTo>
                  <a:lnTo>
                    <a:pt x="27" y="25"/>
                  </a:lnTo>
                  <a:lnTo>
                    <a:pt x="32" y="19"/>
                  </a:lnTo>
                  <a:lnTo>
                    <a:pt x="35" y="14"/>
                  </a:lnTo>
                  <a:lnTo>
                    <a:pt x="37" y="9"/>
                  </a:lnTo>
                  <a:lnTo>
                    <a:pt x="37" y="6"/>
                  </a:lnTo>
                  <a:lnTo>
                    <a:pt x="40" y="3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8"/>
            <p:cNvSpPr>
              <a:spLocks/>
            </p:cNvSpPr>
            <p:nvPr/>
          </p:nvSpPr>
          <p:spPr bwMode="auto">
            <a:xfrm>
              <a:off x="239713" y="1835150"/>
              <a:ext cx="1870075" cy="325437"/>
            </a:xfrm>
            <a:custGeom>
              <a:avLst/>
              <a:gdLst>
                <a:gd name="T0" fmla="*/ 1122 w 1178"/>
                <a:gd name="T1" fmla="*/ 205 h 205"/>
                <a:gd name="T2" fmla="*/ 1020 w 1178"/>
                <a:gd name="T3" fmla="*/ 205 h 205"/>
                <a:gd name="T4" fmla="*/ 923 w 1178"/>
                <a:gd name="T5" fmla="*/ 205 h 205"/>
                <a:gd name="T6" fmla="*/ 832 w 1178"/>
                <a:gd name="T7" fmla="*/ 205 h 205"/>
                <a:gd name="T8" fmla="*/ 746 w 1178"/>
                <a:gd name="T9" fmla="*/ 205 h 205"/>
                <a:gd name="T10" fmla="*/ 668 w 1178"/>
                <a:gd name="T11" fmla="*/ 205 h 205"/>
                <a:gd name="T12" fmla="*/ 596 w 1178"/>
                <a:gd name="T13" fmla="*/ 205 h 205"/>
                <a:gd name="T14" fmla="*/ 528 w 1178"/>
                <a:gd name="T15" fmla="*/ 205 h 205"/>
                <a:gd name="T16" fmla="*/ 467 w 1178"/>
                <a:gd name="T17" fmla="*/ 205 h 205"/>
                <a:gd name="T18" fmla="*/ 410 w 1178"/>
                <a:gd name="T19" fmla="*/ 205 h 205"/>
                <a:gd name="T20" fmla="*/ 357 w 1178"/>
                <a:gd name="T21" fmla="*/ 205 h 205"/>
                <a:gd name="T22" fmla="*/ 311 w 1178"/>
                <a:gd name="T23" fmla="*/ 205 h 205"/>
                <a:gd name="T24" fmla="*/ 268 w 1178"/>
                <a:gd name="T25" fmla="*/ 205 h 205"/>
                <a:gd name="T26" fmla="*/ 228 w 1178"/>
                <a:gd name="T27" fmla="*/ 205 h 205"/>
                <a:gd name="T28" fmla="*/ 193 w 1178"/>
                <a:gd name="T29" fmla="*/ 205 h 205"/>
                <a:gd name="T30" fmla="*/ 161 w 1178"/>
                <a:gd name="T31" fmla="*/ 205 h 205"/>
                <a:gd name="T32" fmla="*/ 123 w 1178"/>
                <a:gd name="T33" fmla="*/ 205 h 205"/>
                <a:gd name="T34" fmla="*/ 80 w 1178"/>
                <a:gd name="T35" fmla="*/ 205 h 205"/>
                <a:gd name="T36" fmla="*/ 48 w 1178"/>
                <a:gd name="T37" fmla="*/ 205 h 205"/>
                <a:gd name="T38" fmla="*/ 26 w 1178"/>
                <a:gd name="T39" fmla="*/ 205 h 205"/>
                <a:gd name="T40" fmla="*/ 13 w 1178"/>
                <a:gd name="T41" fmla="*/ 205 h 205"/>
                <a:gd name="T42" fmla="*/ 5 w 1178"/>
                <a:gd name="T43" fmla="*/ 205 h 205"/>
                <a:gd name="T44" fmla="*/ 0 w 1178"/>
                <a:gd name="T45" fmla="*/ 205 h 205"/>
                <a:gd name="T46" fmla="*/ 2 w 1178"/>
                <a:gd name="T47" fmla="*/ 194 h 205"/>
                <a:gd name="T48" fmla="*/ 8 w 1178"/>
                <a:gd name="T49" fmla="*/ 172 h 205"/>
                <a:gd name="T50" fmla="*/ 18 w 1178"/>
                <a:gd name="T51" fmla="*/ 154 h 205"/>
                <a:gd name="T52" fmla="*/ 37 w 1178"/>
                <a:gd name="T53" fmla="*/ 135 h 205"/>
                <a:gd name="T54" fmla="*/ 59 w 1178"/>
                <a:gd name="T55" fmla="*/ 116 h 205"/>
                <a:gd name="T56" fmla="*/ 85 w 1178"/>
                <a:gd name="T57" fmla="*/ 100 h 205"/>
                <a:gd name="T58" fmla="*/ 118 w 1178"/>
                <a:gd name="T59" fmla="*/ 84 h 205"/>
                <a:gd name="T60" fmla="*/ 153 w 1178"/>
                <a:gd name="T61" fmla="*/ 68 h 205"/>
                <a:gd name="T62" fmla="*/ 193 w 1178"/>
                <a:gd name="T63" fmla="*/ 54 h 205"/>
                <a:gd name="T64" fmla="*/ 236 w 1178"/>
                <a:gd name="T65" fmla="*/ 41 h 205"/>
                <a:gd name="T66" fmla="*/ 308 w 1178"/>
                <a:gd name="T67" fmla="*/ 25 h 205"/>
                <a:gd name="T68" fmla="*/ 413 w 1178"/>
                <a:gd name="T69" fmla="*/ 11 h 205"/>
                <a:gd name="T70" fmla="*/ 528 w 1178"/>
                <a:gd name="T71" fmla="*/ 3 h 205"/>
                <a:gd name="T72" fmla="*/ 649 w 1178"/>
                <a:gd name="T73" fmla="*/ 3 h 205"/>
                <a:gd name="T74" fmla="*/ 762 w 1178"/>
                <a:gd name="T75" fmla="*/ 11 h 205"/>
                <a:gd name="T76" fmla="*/ 869 w 1178"/>
                <a:gd name="T77" fmla="*/ 25 h 205"/>
                <a:gd name="T78" fmla="*/ 939 w 1178"/>
                <a:gd name="T79" fmla="*/ 41 h 205"/>
                <a:gd name="T80" fmla="*/ 985 w 1178"/>
                <a:gd name="T81" fmla="*/ 54 h 205"/>
                <a:gd name="T82" fmla="*/ 1025 w 1178"/>
                <a:gd name="T83" fmla="*/ 68 h 205"/>
                <a:gd name="T84" fmla="*/ 1060 w 1178"/>
                <a:gd name="T85" fmla="*/ 84 h 205"/>
                <a:gd name="T86" fmla="*/ 1092 w 1178"/>
                <a:gd name="T87" fmla="*/ 100 h 205"/>
                <a:gd name="T88" fmla="*/ 1119 w 1178"/>
                <a:gd name="T89" fmla="*/ 116 h 205"/>
                <a:gd name="T90" fmla="*/ 1141 w 1178"/>
                <a:gd name="T91" fmla="*/ 135 h 205"/>
                <a:gd name="T92" fmla="*/ 1159 w 1178"/>
                <a:gd name="T93" fmla="*/ 154 h 205"/>
                <a:gd name="T94" fmla="*/ 1170 w 1178"/>
                <a:gd name="T95" fmla="*/ 172 h 205"/>
                <a:gd name="T96" fmla="*/ 1175 w 1178"/>
                <a:gd name="T97" fmla="*/ 19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78" h="205">
                  <a:moveTo>
                    <a:pt x="1178" y="205"/>
                  </a:moveTo>
                  <a:lnTo>
                    <a:pt x="1122" y="205"/>
                  </a:lnTo>
                  <a:lnTo>
                    <a:pt x="1071" y="205"/>
                  </a:lnTo>
                  <a:lnTo>
                    <a:pt x="1020" y="205"/>
                  </a:lnTo>
                  <a:lnTo>
                    <a:pt x="969" y="205"/>
                  </a:lnTo>
                  <a:lnTo>
                    <a:pt x="923" y="205"/>
                  </a:lnTo>
                  <a:lnTo>
                    <a:pt x="877" y="205"/>
                  </a:lnTo>
                  <a:lnTo>
                    <a:pt x="832" y="205"/>
                  </a:lnTo>
                  <a:lnTo>
                    <a:pt x="789" y="205"/>
                  </a:lnTo>
                  <a:lnTo>
                    <a:pt x="746" y="205"/>
                  </a:lnTo>
                  <a:lnTo>
                    <a:pt x="708" y="205"/>
                  </a:lnTo>
                  <a:lnTo>
                    <a:pt x="668" y="205"/>
                  </a:lnTo>
                  <a:lnTo>
                    <a:pt x="630" y="205"/>
                  </a:lnTo>
                  <a:lnTo>
                    <a:pt x="596" y="205"/>
                  </a:lnTo>
                  <a:lnTo>
                    <a:pt x="561" y="205"/>
                  </a:lnTo>
                  <a:lnTo>
                    <a:pt x="528" y="205"/>
                  </a:lnTo>
                  <a:lnTo>
                    <a:pt x="496" y="205"/>
                  </a:lnTo>
                  <a:lnTo>
                    <a:pt x="467" y="205"/>
                  </a:lnTo>
                  <a:lnTo>
                    <a:pt x="437" y="205"/>
                  </a:lnTo>
                  <a:lnTo>
                    <a:pt x="410" y="205"/>
                  </a:lnTo>
                  <a:lnTo>
                    <a:pt x="383" y="205"/>
                  </a:lnTo>
                  <a:lnTo>
                    <a:pt x="357" y="205"/>
                  </a:lnTo>
                  <a:lnTo>
                    <a:pt x="332" y="205"/>
                  </a:lnTo>
                  <a:lnTo>
                    <a:pt x="311" y="205"/>
                  </a:lnTo>
                  <a:lnTo>
                    <a:pt x="287" y="205"/>
                  </a:lnTo>
                  <a:lnTo>
                    <a:pt x="268" y="205"/>
                  </a:lnTo>
                  <a:lnTo>
                    <a:pt x="247" y="205"/>
                  </a:lnTo>
                  <a:lnTo>
                    <a:pt x="228" y="205"/>
                  </a:lnTo>
                  <a:lnTo>
                    <a:pt x="209" y="205"/>
                  </a:lnTo>
                  <a:lnTo>
                    <a:pt x="193" y="205"/>
                  </a:lnTo>
                  <a:lnTo>
                    <a:pt x="177" y="205"/>
                  </a:lnTo>
                  <a:lnTo>
                    <a:pt x="161" y="205"/>
                  </a:lnTo>
                  <a:lnTo>
                    <a:pt x="147" y="205"/>
                  </a:lnTo>
                  <a:lnTo>
                    <a:pt x="123" y="205"/>
                  </a:lnTo>
                  <a:lnTo>
                    <a:pt x="99" y="205"/>
                  </a:lnTo>
                  <a:lnTo>
                    <a:pt x="80" y="205"/>
                  </a:lnTo>
                  <a:lnTo>
                    <a:pt x="61" y="205"/>
                  </a:lnTo>
                  <a:lnTo>
                    <a:pt x="48" y="205"/>
                  </a:lnTo>
                  <a:lnTo>
                    <a:pt x="37" y="205"/>
                  </a:lnTo>
                  <a:lnTo>
                    <a:pt x="26" y="205"/>
                  </a:lnTo>
                  <a:lnTo>
                    <a:pt x="18" y="205"/>
                  </a:lnTo>
                  <a:lnTo>
                    <a:pt x="13" y="205"/>
                  </a:lnTo>
                  <a:lnTo>
                    <a:pt x="8" y="205"/>
                  </a:lnTo>
                  <a:lnTo>
                    <a:pt x="5" y="205"/>
                  </a:lnTo>
                  <a:lnTo>
                    <a:pt x="2" y="205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2" y="194"/>
                  </a:lnTo>
                  <a:lnTo>
                    <a:pt x="2" y="183"/>
                  </a:lnTo>
                  <a:lnTo>
                    <a:pt x="8" y="172"/>
                  </a:lnTo>
                  <a:lnTo>
                    <a:pt x="13" y="164"/>
                  </a:lnTo>
                  <a:lnTo>
                    <a:pt x="18" y="154"/>
                  </a:lnTo>
                  <a:lnTo>
                    <a:pt x="26" y="143"/>
                  </a:lnTo>
                  <a:lnTo>
                    <a:pt x="37" y="135"/>
                  </a:lnTo>
                  <a:lnTo>
                    <a:pt x="48" y="124"/>
                  </a:lnTo>
                  <a:lnTo>
                    <a:pt x="59" y="116"/>
                  </a:lnTo>
                  <a:lnTo>
                    <a:pt x="72" y="108"/>
                  </a:lnTo>
                  <a:lnTo>
                    <a:pt x="85" y="100"/>
                  </a:lnTo>
                  <a:lnTo>
                    <a:pt x="102" y="92"/>
                  </a:lnTo>
                  <a:lnTo>
                    <a:pt x="118" y="84"/>
                  </a:lnTo>
                  <a:lnTo>
                    <a:pt x="134" y="76"/>
                  </a:lnTo>
                  <a:lnTo>
                    <a:pt x="153" y="68"/>
                  </a:lnTo>
                  <a:lnTo>
                    <a:pt x="174" y="60"/>
                  </a:lnTo>
                  <a:lnTo>
                    <a:pt x="193" y="54"/>
                  </a:lnTo>
                  <a:lnTo>
                    <a:pt x="214" y="49"/>
                  </a:lnTo>
                  <a:lnTo>
                    <a:pt x="236" y="41"/>
                  </a:lnTo>
                  <a:lnTo>
                    <a:pt x="260" y="35"/>
                  </a:lnTo>
                  <a:lnTo>
                    <a:pt x="308" y="25"/>
                  </a:lnTo>
                  <a:lnTo>
                    <a:pt x="359" y="17"/>
                  </a:lnTo>
                  <a:lnTo>
                    <a:pt x="413" y="11"/>
                  </a:lnTo>
                  <a:lnTo>
                    <a:pt x="469" y="6"/>
                  </a:lnTo>
                  <a:lnTo>
                    <a:pt x="528" y="3"/>
                  </a:lnTo>
                  <a:lnTo>
                    <a:pt x="588" y="0"/>
                  </a:lnTo>
                  <a:lnTo>
                    <a:pt x="649" y="3"/>
                  </a:lnTo>
                  <a:lnTo>
                    <a:pt x="706" y="6"/>
                  </a:lnTo>
                  <a:lnTo>
                    <a:pt x="762" y="11"/>
                  </a:lnTo>
                  <a:lnTo>
                    <a:pt x="816" y="17"/>
                  </a:lnTo>
                  <a:lnTo>
                    <a:pt x="869" y="25"/>
                  </a:lnTo>
                  <a:lnTo>
                    <a:pt x="918" y="35"/>
                  </a:lnTo>
                  <a:lnTo>
                    <a:pt x="939" y="41"/>
                  </a:lnTo>
                  <a:lnTo>
                    <a:pt x="963" y="49"/>
                  </a:lnTo>
                  <a:lnTo>
                    <a:pt x="985" y="54"/>
                  </a:lnTo>
                  <a:lnTo>
                    <a:pt x="1004" y="60"/>
                  </a:lnTo>
                  <a:lnTo>
                    <a:pt x="1025" y="68"/>
                  </a:lnTo>
                  <a:lnTo>
                    <a:pt x="1041" y="76"/>
                  </a:lnTo>
                  <a:lnTo>
                    <a:pt x="1060" y="84"/>
                  </a:lnTo>
                  <a:lnTo>
                    <a:pt x="1076" y="92"/>
                  </a:lnTo>
                  <a:lnTo>
                    <a:pt x="1092" y="100"/>
                  </a:lnTo>
                  <a:lnTo>
                    <a:pt x="1106" y="108"/>
                  </a:lnTo>
                  <a:lnTo>
                    <a:pt x="1119" y="116"/>
                  </a:lnTo>
                  <a:lnTo>
                    <a:pt x="1130" y="124"/>
                  </a:lnTo>
                  <a:lnTo>
                    <a:pt x="1141" y="135"/>
                  </a:lnTo>
                  <a:lnTo>
                    <a:pt x="1151" y="143"/>
                  </a:lnTo>
                  <a:lnTo>
                    <a:pt x="1159" y="154"/>
                  </a:lnTo>
                  <a:lnTo>
                    <a:pt x="1165" y="164"/>
                  </a:lnTo>
                  <a:lnTo>
                    <a:pt x="1170" y="172"/>
                  </a:lnTo>
                  <a:lnTo>
                    <a:pt x="1173" y="183"/>
                  </a:lnTo>
                  <a:lnTo>
                    <a:pt x="1175" y="194"/>
                  </a:lnTo>
                  <a:lnTo>
                    <a:pt x="1178" y="205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9"/>
            <p:cNvSpPr>
              <a:spLocks/>
            </p:cNvSpPr>
            <p:nvPr/>
          </p:nvSpPr>
          <p:spPr bwMode="auto">
            <a:xfrm>
              <a:off x="1803400" y="1331913"/>
              <a:ext cx="473075" cy="828675"/>
            </a:xfrm>
            <a:custGeom>
              <a:avLst/>
              <a:gdLst>
                <a:gd name="T0" fmla="*/ 40 w 298"/>
                <a:gd name="T1" fmla="*/ 242 h 522"/>
                <a:gd name="T2" fmla="*/ 56 w 298"/>
                <a:gd name="T3" fmla="*/ 266 h 522"/>
                <a:gd name="T4" fmla="*/ 64 w 298"/>
                <a:gd name="T5" fmla="*/ 282 h 522"/>
                <a:gd name="T6" fmla="*/ 70 w 298"/>
                <a:gd name="T7" fmla="*/ 291 h 522"/>
                <a:gd name="T8" fmla="*/ 78 w 298"/>
                <a:gd name="T9" fmla="*/ 277 h 522"/>
                <a:gd name="T10" fmla="*/ 94 w 298"/>
                <a:gd name="T11" fmla="*/ 248 h 522"/>
                <a:gd name="T12" fmla="*/ 105 w 298"/>
                <a:gd name="T13" fmla="*/ 231 h 522"/>
                <a:gd name="T14" fmla="*/ 107 w 298"/>
                <a:gd name="T15" fmla="*/ 221 h 522"/>
                <a:gd name="T16" fmla="*/ 110 w 298"/>
                <a:gd name="T17" fmla="*/ 218 h 522"/>
                <a:gd name="T18" fmla="*/ 105 w 298"/>
                <a:gd name="T19" fmla="*/ 164 h 522"/>
                <a:gd name="T20" fmla="*/ 99 w 298"/>
                <a:gd name="T21" fmla="*/ 124 h 522"/>
                <a:gd name="T22" fmla="*/ 97 w 298"/>
                <a:gd name="T23" fmla="*/ 89 h 522"/>
                <a:gd name="T24" fmla="*/ 91 w 298"/>
                <a:gd name="T25" fmla="*/ 51 h 522"/>
                <a:gd name="T26" fmla="*/ 88 w 298"/>
                <a:gd name="T27" fmla="*/ 24 h 522"/>
                <a:gd name="T28" fmla="*/ 88 w 298"/>
                <a:gd name="T29" fmla="*/ 16 h 522"/>
                <a:gd name="T30" fmla="*/ 105 w 298"/>
                <a:gd name="T31" fmla="*/ 6 h 522"/>
                <a:gd name="T32" fmla="*/ 123 w 298"/>
                <a:gd name="T33" fmla="*/ 0 h 522"/>
                <a:gd name="T34" fmla="*/ 131 w 298"/>
                <a:gd name="T35" fmla="*/ 0 h 522"/>
                <a:gd name="T36" fmla="*/ 139 w 298"/>
                <a:gd name="T37" fmla="*/ 0 h 522"/>
                <a:gd name="T38" fmla="*/ 169 w 298"/>
                <a:gd name="T39" fmla="*/ 6 h 522"/>
                <a:gd name="T40" fmla="*/ 215 w 298"/>
                <a:gd name="T41" fmla="*/ 22 h 522"/>
                <a:gd name="T42" fmla="*/ 260 w 298"/>
                <a:gd name="T43" fmla="*/ 54 h 522"/>
                <a:gd name="T44" fmla="*/ 287 w 298"/>
                <a:gd name="T45" fmla="*/ 102 h 522"/>
                <a:gd name="T46" fmla="*/ 295 w 298"/>
                <a:gd name="T47" fmla="*/ 140 h 522"/>
                <a:gd name="T48" fmla="*/ 298 w 298"/>
                <a:gd name="T49" fmla="*/ 231 h 522"/>
                <a:gd name="T50" fmla="*/ 298 w 298"/>
                <a:gd name="T51" fmla="*/ 355 h 522"/>
                <a:gd name="T52" fmla="*/ 295 w 298"/>
                <a:gd name="T53" fmla="*/ 433 h 522"/>
                <a:gd name="T54" fmla="*/ 295 w 298"/>
                <a:gd name="T55" fmla="*/ 489 h 522"/>
                <a:gd name="T56" fmla="*/ 295 w 298"/>
                <a:gd name="T57" fmla="*/ 514 h 522"/>
                <a:gd name="T58" fmla="*/ 293 w 298"/>
                <a:gd name="T59" fmla="*/ 522 h 522"/>
                <a:gd name="T60" fmla="*/ 287 w 298"/>
                <a:gd name="T61" fmla="*/ 489 h 522"/>
                <a:gd name="T62" fmla="*/ 260 w 298"/>
                <a:gd name="T63" fmla="*/ 446 h 522"/>
                <a:gd name="T64" fmla="*/ 212 w 298"/>
                <a:gd name="T65" fmla="*/ 406 h 522"/>
                <a:gd name="T66" fmla="*/ 148 w 298"/>
                <a:gd name="T67" fmla="*/ 368 h 522"/>
                <a:gd name="T68" fmla="*/ 64 w 298"/>
                <a:gd name="T69" fmla="*/ 336 h 522"/>
                <a:gd name="T70" fmla="*/ 0 w 298"/>
                <a:gd name="T71" fmla="*/ 307 h 522"/>
                <a:gd name="T72" fmla="*/ 0 w 298"/>
                <a:gd name="T73" fmla="*/ 250 h 522"/>
                <a:gd name="T74" fmla="*/ 0 w 298"/>
                <a:gd name="T75" fmla="*/ 205 h 522"/>
                <a:gd name="T76" fmla="*/ 0 w 298"/>
                <a:gd name="T77" fmla="*/ 180 h 522"/>
                <a:gd name="T78" fmla="*/ 0 w 298"/>
                <a:gd name="T79" fmla="*/ 172 h 522"/>
                <a:gd name="T80" fmla="*/ 0 w 298"/>
                <a:gd name="T81" fmla="*/ 170 h 522"/>
                <a:gd name="T82" fmla="*/ 5 w 298"/>
                <a:gd name="T83" fmla="*/ 121 h 522"/>
                <a:gd name="T84" fmla="*/ 19 w 298"/>
                <a:gd name="T85" fmla="*/ 84 h 522"/>
                <a:gd name="T86" fmla="*/ 35 w 298"/>
                <a:gd name="T87" fmla="*/ 54 h 522"/>
                <a:gd name="T88" fmla="*/ 72 w 298"/>
                <a:gd name="T89" fmla="*/ 22 h 522"/>
                <a:gd name="T90" fmla="*/ 24 w 298"/>
                <a:gd name="T91" fmla="*/ 218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8" h="522">
                  <a:moveTo>
                    <a:pt x="24" y="218"/>
                  </a:moveTo>
                  <a:lnTo>
                    <a:pt x="32" y="231"/>
                  </a:lnTo>
                  <a:lnTo>
                    <a:pt x="40" y="242"/>
                  </a:lnTo>
                  <a:lnTo>
                    <a:pt x="46" y="253"/>
                  </a:lnTo>
                  <a:lnTo>
                    <a:pt x="51" y="261"/>
                  </a:lnTo>
                  <a:lnTo>
                    <a:pt x="56" y="266"/>
                  </a:lnTo>
                  <a:lnTo>
                    <a:pt x="59" y="274"/>
                  </a:lnTo>
                  <a:lnTo>
                    <a:pt x="62" y="277"/>
                  </a:lnTo>
                  <a:lnTo>
                    <a:pt x="64" y="282"/>
                  </a:lnTo>
                  <a:lnTo>
                    <a:pt x="64" y="285"/>
                  </a:lnTo>
                  <a:lnTo>
                    <a:pt x="67" y="288"/>
                  </a:lnTo>
                  <a:lnTo>
                    <a:pt x="70" y="291"/>
                  </a:lnTo>
                  <a:lnTo>
                    <a:pt x="70" y="291"/>
                  </a:lnTo>
                  <a:lnTo>
                    <a:pt x="70" y="291"/>
                  </a:lnTo>
                  <a:lnTo>
                    <a:pt x="78" y="277"/>
                  </a:lnTo>
                  <a:lnTo>
                    <a:pt x="83" y="266"/>
                  </a:lnTo>
                  <a:lnTo>
                    <a:pt x="88" y="258"/>
                  </a:lnTo>
                  <a:lnTo>
                    <a:pt x="94" y="248"/>
                  </a:lnTo>
                  <a:lnTo>
                    <a:pt x="97" y="242"/>
                  </a:lnTo>
                  <a:lnTo>
                    <a:pt x="102" y="237"/>
                  </a:lnTo>
                  <a:lnTo>
                    <a:pt x="105" y="231"/>
                  </a:lnTo>
                  <a:lnTo>
                    <a:pt x="105" y="226"/>
                  </a:lnTo>
                  <a:lnTo>
                    <a:pt x="107" y="223"/>
                  </a:lnTo>
                  <a:lnTo>
                    <a:pt x="107" y="221"/>
                  </a:lnTo>
                  <a:lnTo>
                    <a:pt x="110" y="218"/>
                  </a:lnTo>
                  <a:lnTo>
                    <a:pt x="110" y="218"/>
                  </a:lnTo>
                  <a:lnTo>
                    <a:pt x="110" y="218"/>
                  </a:lnTo>
                  <a:lnTo>
                    <a:pt x="107" y="199"/>
                  </a:lnTo>
                  <a:lnTo>
                    <a:pt x="107" y="180"/>
                  </a:lnTo>
                  <a:lnTo>
                    <a:pt x="105" y="164"/>
                  </a:lnTo>
                  <a:lnTo>
                    <a:pt x="102" y="151"/>
                  </a:lnTo>
                  <a:lnTo>
                    <a:pt x="102" y="137"/>
                  </a:lnTo>
                  <a:lnTo>
                    <a:pt x="99" y="124"/>
                  </a:lnTo>
                  <a:lnTo>
                    <a:pt x="99" y="110"/>
                  </a:lnTo>
                  <a:lnTo>
                    <a:pt x="97" y="100"/>
                  </a:lnTo>
                  <a:lnTo>
                    <a:pt x="97" y="89"/>
                  </a:lnTo>
                  <a:lnTo>
                    <a:pt x="94" y="81"/>
                  </a:lnTo>
                  <a:lnTo>
                    <a:pt x="94" y="65"/>
                  </a:lnTo>
                  <a:lnTo>
                    <a:pt x="91" y="51"/>
                  </a:lnTo>
                  <a:lnTo>
                    <a:pt x="91" y="41"/>
                  </a:lnTo>
                  <a:lnTo>
                    <a:pt x="88" y="30"/>
                  </a:lnTo>
                  <a:lnTo>
                    <a:pt x="88" y="24"/>
                  </a:lnTo>
                  <a:lnTo>
                    <a:pt x="88" y="19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6" y="14"/>
                  </a:lnTo>
                  <a:lnTo>
                    <a:pt x="105" y="6"/>
                  </a:lnTo>
                  <a:lnTo>
                    <a:pt x="113" y="3"/>
                  </a:lnTo>
                  <a:lnTo>
                    <a:pt x="118" y="3"/>
                  </a:lnTo>
                  <a:lnTo>
                    <a:pt x="123" y="0"/>
                  </a:lnTo>
                  <a:lnTo>
                    <a:pt x="129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4" y="0"/>
                  </a:lnTo>
                  <a:lnTo>
                    <a:pt x="139" y="0"/>
                  </a:lnTo>
                  <a:lnTo>
                    <a:pt x="148" y="0"/>
                  </a:lnTo>
                  <a:lnTo>
                    <a:pt x="158" y="3"/>
                  </a:lnTo>
                  <a:lnTo>
                    <a:pt x="169" y="6"/>
                  </a:lnTo>
                  <a:lnTo>
                    <a:pt x="185" y="8"/>
                  </a:lnTo>
                  <a:lnTo>
                    <a:pt x="199" y="14"/>
                  </a:lnTo>
                  <a:lnTo>
                    <a:pt x="215" y="22"/>
                  </a:lnTo>
                  <a:lnTo>
                    <a:pt x="231" y="30"/>
                  </a:lnTo>
                  <a:lnTo>
                    <a:pt x="244" y="41"/>
                  </a:lnTo>
                  <a:lnTo>
                    <a:pt x="260" y="54"/>
                  </a:lnTo>
                  <a:lnTo>
                    <a:pt x="271" y="70"/>
                  </a:lnTo>
                  <a:lnTo>
                    <a:pt x="282" y="89"/>
                  </a:lnTo>
                  <a:lnTo>
                    <a:pt x="287" y="102"/>
                  </a:lnTo>
                  <a:lnTo>
                    <a:pt x="290" y="113"/>
                  </a:lnTo>
                  <a:lnTo>
                    <a:pt x="295" y="127"/>
                  </a:lnTo>
                  <a:lnTo>
                    <a:pt x="295" y="140"/>
                  </a:lnTo>
                  <a:lnTo>
                    <a:pt x="298" y="153"/>
                  </a:lnTo>
                  <a:lnTo>
                    <a:pt x="298" y="170"/>
                  </a:lnTo>
                  <a:lnTo>
                    <a:pt x="298" y="231"/>
                  </a:lnTo>
                  <a:lnTo>
                    <a:pt x="298" y="296"/>
                  </a:lnTo>
                  <a:lnTo>
                    <a:pt x="298" y="325"/>
                  </a:lnTo>
                  <a:lnTo>
                    <a:pt x="298" y="355"/>
                  </a:lnTo>
                  <a:lnTo>
                    <a:pt x="295" y="382"/>
                  </a:lnTo>
                  <a:lnTo>
                    <a:pt x="295" y="409"/>
                  </a:lnTo>
                  <a:lnTo>
                    <a:pt x="295" y="433"/>
                  </a:lnTo>
                  <a:lnTo>
                    <a:pt x="295" y="454"/>
                  </a:lnTo>
                  <a:lnTo>
                    <a:pt x="295" y="473"/>
                  </a:lnTo>
                  <a:lnTo>
                    <a:pt x="295" y="489"/>
                  </a:lnTo>
                  <a:lnTo>
                    <a:pt x="295" y="503"/>
                  </a:lnTo>
                  <a:lnTo>
                    <a:pt x="295" y="508"/>
                  </a:lnTo>
                  <a:lnTo>
                    <a:pt x="295" y="514"/>
                  </a:lnTo>
                  <a:lnTo>
                    <a:pt x="293" y="516"/>
                  </a:lnTo>
                  <a:lnTo>
                    <a:pt x="293" y="519"/>
                  </a:lnTo>
                  <a:lnTo>
                    <a:pt x="293" y="522"/>
                  </a:lnTo>
                  <a:lnTo>
                    <a:pt x="293" y="522"/>
                  </a:lnTo>
                  <a:lnTo>
                    <a:pt x="293" y="506"/>
                  </a:lnTo>
                  <a:lnTo>
                    <a:pt x="287" y="489"/>
                  </a:lnTo>
                  <a:lnTo>
                    <a:pt x="282" y="476"/>
                  </a:lnTo>
                  <a:lnTo>
                    <a:pt x="274" y="460"/>
                  </a:lnTo>
                  <a:lnTo>
                    <a:pt x="260" y="446"/>
                  </a:lnTo>
                  <a:lnTo>
                    <a:pt x="247" y="433"/>
                  </a:lnTo>
                  <a:lnTo>
                    <a:pt x="231" y="420"/>
                  </a:lnTo>
                  <a:lnTo>
                    <a:pt x="212" y="406"/>
                  </a:lnTo>
                  <a:lnTo>
                    <a:pt x="193" y="393"/>
                  </a:lnTo>
                  <a:lnTo>
                    <a:pt x="172" y="379"/>
                  </a:lnTo>
                  <a:lnTo>
                    <a:pt x="148" y="368"/>
                  </a:lnTo>
                  <a:lnTo>
                    <a:pt x="121" y="358"/>
                  </a:lnTo>
                  <a:lnTo>
                    <a:pt x="94" y="347"/>
                  </a:lnTo>
                  <a:lnTo>
                    <a:pt x="64" y="336"/>
                  </a:lnTo>
                  <a:lnTo>
                    <a:pt x="32" y="328"/>
                  </a:lnTo>
                  <a:lnTo>
                    <a:pt x="0" y="320"/>
                  </a:lnTo>
                  <a:lnTo>
                    <a:pt x="0" y="307"/>
                  </a:lnTo>
                  <a:lnTo>
                    <a:pt x="0" y="293"/>
                  </a:lnTo>
                  <a:lnTo>
                    <a:pt x="0" y="269"/>
                  </a:lnTo>
                  <a:lnTo>
                    <a:pt x="0" y="250"/>
                  </a:lnTo>
                  <a:lnTo>
                    <a:pt x="0" y="231"/>
                  </a:lnTo>
                  <a:lnTo>
                    <a:pt x="0" y="218"/>
                  </a:lnTo>
                  <a:lnTo>
                    <a:pt x="0" y="205"/>
                  </a:lnTo>
                  <a:lnTo>
                    <a:pt x="0" y="196"/>
                  </a:lnTo>
                  <a:lnTo>
                    <a:pt x="0" y="188"/>
                  </a:lnTo>
                  <a:lnTo>
                    <a:pt x="0" y="180"/>
                  </a:lnTo>
                  <a:lnTo>
                    <a:pt x="0" y="17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51"/>
                  </a:lnTo>
                  <a:lnTo>
                    <a:pt x="3" y="135"/>
                  </a:lnTo>
                  <a:lnTo>
                    <a:pt x="5" y="121"/>
                  </a:lnTo>
                  <a:lnTo>
                    <a:pt x="8" y="108"/>
                  </a:lnTo>
                  <a:lnTo>
                    <a:pt x="13" y="94"/>
                  </a:lnTo>
                  <a:lnTo>
                    <a:pt x="19" y="84"/>
                  </a:lnTo>
                  <a:lnTo>
                    <a:pt x="24" y="73"/>
                  </a:lnTo>
                  <a:lnTo>
                    <a:pt x="29" y="62"/>
                  </a:lnTo>
                  <a:lnTo>
                    <a:pt x="35" y="54"/>
                  </a:lnTo>
                  <a:lnTo>
                    <a:pt x="43" y="46"/>
                  </a:lnTo>
                  <a:lnTo>
                    <a:pt x="56" y="33"/>
                  </a:lnTo>
                  <a:lnTo>
                    <a:pt x="72" y="22"/>
                  </a:lnTo>
                  <a:lnTo>
                    <a:pt x="86" y="14"/>
                  </a:lnTo>
                  <a:lnTo>
                    <a:pt x="24" y="218"/>
                  </a:lnTo>
                  <a:lnTo>
                    <a:pt x="24" y="2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0"/>
            <p:cNvSpPr>
              <a:spLocks/>
            </p:cNvSpPr>
            <p:nvPr/>
          </p:nvSpPr>
          <p:spPr bwMode="auto">
            <a:xfrm>
              <a:off x="912813" y="1093788"/>
              <a:ext cx="774700" cy="720725"/>
            </a:xfrm>
            <a:custGeom>
              <a:avLst/>
              <a:gdLst>
                <a:gd name="T0" fmla="*/ 488 w 488"/>
                <a:gd name="T1" fmla="*/ 231 h 454"/>
                <a:gd name="T2" fmla="*/ 488 w 488"/>
                <a:gd name="T3" fmla="*/ 320 h 454"/>
                <a:gd name="T4" fmla="*/ 488 w 488"/>
                <a:gd name="T5" fmla="*/ 384 h 454"/>
                <a:gd name="T6" fmla="*/ 488 w 488"/>
                <a:gd name="T7" fmla="*/ 424 h 454"/>
                <a:gd name="T8" fmla="*/ 488 w 488"/>
                <a:gd name="T9" fmla="*/ 446 h 454"/>
                <a:gd name="T10" fmla="*/ 488 w 488"/>
                <a:gd name="T11" fmla="*/ 454 h 454"/>
                <a:gd name="T12" fmla="*/ 376 w 488"/>
                <a:gd name="T13" fmla="*/ 435 h 454"/>
                <a:gd name="T14" fmla="*/ 252 w 488"/>
                <a:gd name="T15" fmla="*/ 424 h 454"/>
                <a:gd name="T16" fmla="*/ 123 w 488"/>
                <a:gd name="T17" fmla="*/ 424 h 454"/>
                <a:gd name="T18" fmla="*/ 0 w 488"/>
                <a:gd name="T19" fmla="*/ 430 h 454"/>
                <a:gd name="T20" fmla="*/ 0 w 488"/>
                <a:gd name="T21" fmla="*/ 427 h 454"/>
                <a:gd name="T22" fmla="*/ 0 w 488"/>
                <a:gd name="T23" fmla="*/ 408 h 454"/>
                <a:gd name="T24" fmla="*/ 0 w 488"/>
                <a:gd name="T25" fmla="*/ 373 h 454"/>
                <a:gd name="T26" fmla="*/ 0 w 488"/>
                <a:gd name="T27" fmla="*/ 314 h 454"/>
                <a:gd name="T28" fmla="*/ 0 w 488"/>
                <a:gd name="T29" fmla="*/ 244 h 454"/>
                <a:gd name="T30" fmla="*/ 0 w 488"/>
                <a:gd name="T31" fmla="*/ 193 h 454"/>
                <a:gd name="T32" fmla="*/ 8 w 488"/>
                <a:gd name="T33" fmla="*/ 131 h 454"/>
                <a:gd name="T34" fmla="*/ 32 w 488"/>
                <a:gd name="T35" fmla="*/ 83 h 454"/>
                <a:gd name="T36" fmla="*/ 67 w 488"/>
                <a:gd name="T37" fmla="*/ 45 h 454"/>
                <a:gd name="T38" fmla="*/ 107 w 488"/>
                <a:gd name="T39" fmla="*/ 21 h 454"/>
                <a:gd name="T40" fmla="*/ 164 w 488"/>
                <a:gd name="T41" fmla="*/ 0 h 454"/>
                <a:gd name="T42" fmla="*/ 193 w 488"/>
                <a:gd name="T43" fmla="*/ 11 h 454"/>
                <a:gd name="T44" fmla="*/ 223 w 488"/>
                <a:gd name="T45" fmla="*/ 24 h 454"/>
                <a:gd name="T46" fmla="*/ 241 w 488"/>
                <a:gd name="T47" fmla="*/ 29 h 454"/>
                <a:gd name="T48" fmla="*/ 252 w 488"/>
                <a:gd name="T49" fmla="*/ 35 h 454"/>
                <a:gd name="T50" fmla="*/ 247 w 488"/>
                <a:gd name="T51" fmla="*/ 54 h 454"/>
                <a:gd name="T52" fmla="*/ 231 w 488"/>
                <a:gd name="T53" fmla="*/ 102 h 454"/>
                <a:gd name="T54" fmla="*/ 220 w 488"/>
                <a:gd name="T55" fmla="*/ 142 h 454"/>
                <a:gd name="T56" fmla="*/ 209 w 488"/>
                <a:gd name="T57" fmla="*/ 174 h 454"/>
                <a:gd name="T58" fmla="*/ 198 w 488"/>
                <a:gd name="T59" fmla="*/ 217 h 454"/>
                <a:gd name="T60" fmla="*/ 190 w 488"/>
                <a:gd name="T61" fmla="*/ 236 h 454"/>
                <a:gd name="T62" fmla="*/ 190 w 488"/>
                <a:gd name="T63" fmla="*/ 242 h 454"/>
                <a:gd name="T64" fmla="*/ 209 w 488"/>
                <a:gd name="T65" fmla="*/ 277 h 454"/>
                <a:gd name="T66" fmla="*/ 233 w 488"/>
                <a:gd name="T67" fmla="*/ 309 h 454"/>
                <a:gd name="T68" fmla="*/ 244 w 488"/>
                <a:gd name="T69" fmla="*/ 330 h 454"/>
                <a:gd name="T70" fmla="*/ 252 w 488"/>
                <a:gd name="T71" fmla="*/ 338 h 454"/>
                <a:gd name="T72" fmla="*/ 252 w 488"/>
                <a:gd name="T73" fmla="*/ 344 h 454"/>
                <a:gd name="T74" fmla="*/ 279 w 488"/>
                <a:gd name="T75" fmla="*/ 295 h 454"/>
                <a:gd name="T76" fmla="*/ 295 w 488"/>
                <a:gd name="T77" fmla="*/ 266 h 454"/>
                <a:gd name="T78" fmla="*/ 303 w 488"/>
                <a:gd name="T79" fmla="*/ 250 h 454"/>
                <a:gd name="T80" fmla="*/ 306 w 488"/>
                <a:gd name="T81" fmla="*/ 244 h 454"/>
                <a:gd name="T82" fmla="*/ 303 w 488"/>
                <a:gd name="T83" fmla="*/ 223 h 454"/>
                <a:gd name="T84" fmla="*/ 290 w 488"/>
                <a:gd name="T85" fmla="*/ 174 h 454"/>
                <a:gd name="T86" fmla="*/ 279 w 488"/>
                <a:gd name="T87" fmla="*/ 134 h 454"/>
                <a:gd name="T88" fmla="*/ 271 w 488"/>
                <a:gd name="T89" fmla="*/ 102 h 454"/>
                <a:gd name="T90" fmla="*/ 260 w 488"/>
                <a:gd name="T91" fmla="*/ 62 h 454"/>
                <a:gd name="T92" fmla="*/ 255 w 488"/>
                <a:gd name="T93" fmla="*/ 40 h 454"/>
                <a:gd name="T94" fmla="*/ 252 w 488"/>
                <a:gd name="T95" fmla="*/ 35 h 454"/>
                <a:gd name="T96" fmla="*/ 276 w 488"/>
                <a:gd name="T97" fmla="*/ 24 h 454"/>
                <a:gd name="T98" fmla="*/ 300 w 488"/>
                <a:gd name="T99" fmla="*/ 11 h 454"/>
                <a:gd name="T100" fmla="*/ 317 w 488"/>
                <a:gd name="T101" fmla="*/ 2 h 454"/>
                <a:gd name="T102" fmla="*/ 325 w 488"/>
                <a:gd name="T103" fmla="*/ 0 h 454"/>
                <a:gd name="T104" fmla="*/ 354 w 488"/>
                <a:gd name="T105" fmla="*/ 8 h 454"/>
                <a:gd name="T106" fmla="*/ 394 w 488"/>
                <a:gd name="T107" fmla="*/ 27 h 454"/>
                <a:gd name="T108" fmla="*/ 435 w 488"/>
                <a:gd name="T109" fmla="*/ 56 h 454"/>
                <a:gd name="T110" fmla="*/ 464 w 488"/>
                <a:gd name="T111" fmla="*/ 97 h 454"/>
                <a:gd name="T112" fmla="*/ 486 w 488"/>
                <a:gd name="T113" fmla="*/ 15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8" h="454">
                  <a:moveTo>
                    <a:pt x="488" y="193"/>
                  </a:moveTo>
                  <a:lnTo>
                    <a:pt x="488" y="212"/>
                  </a:lnTo>
                  <a:lnTo>
                    <a:pt x="488" y="231"/>
                  </a:lnTo>
                  <a:lnTo>
                    <a:pt x="488" y="263"/>
                  </a:lnTo>
                  <a:lnTo>
                    <a:pt x="488" y="293"/>
                  </a:lnTo>
                  <a:lnTo>
                    <a:pt x="488" y="320"/>
                  </a:lnTo>
                  <a:lnTo>
                    <a:pt x="488" y="344"/>
                  </a:lnTo>
                  <a:lnTo>
                    <a:pt x="488" y="365"/>
                  </a:lnTo>
                  <a:lnTo>
                    <a:pt x="488" y="384"/>
                  </a:lnTo>
                  <a:lnTo>
                    <a:pt x="488" y="400"/>
                  </a:lnTo>
                  <a:lnTo>
                    <a:pt x="488" y="414"/>
                  </a:lnTo>
                  <a:lnTo>
                    <a:pt x="488" y="424"/>
                  </a:lnTo>
                  <a:lnTo>
                    <a:pt x="488" y="435"/>
                  </a:lnTo>
                  <a:lnTo>
                    <a:pt x="488" y="441"/>
                  </a:lnTo>
                  <a:lnTo>
                    <a:pt x="488" y="446"/>
                  </a:lnTo>
                  <a:lnTo>
                    <a:pt x="488" y="451"/>
                  </a:lnTo>
                  <a:lnTo>
                    <a:pt x="488" y="451"/>
                  </a:lnTo>
                  <a:lnTo>
                    <a:pt x="488" y="454"/>
                  </a:lnTo>
                  <a:lnTo>
                    <a:pt x="453" y="446"/>
                  </a:lnTo>
                  <a:lnTo>
                    <a:pt x="413" y="441"/>
                  </a:lnTo>
                  <a:lnTo>
                    <a:pt x="376" y="435"/>
                  </a:lnTo>
                  <a:lnTo>
                    <a:pt x="335" y="432"/>
                  </a:lnTo>
                  <a:lnTo>
                    <a:pt x="292" y="427"/>
                  </a:lnTo>
                  <a:lnTo>
                    <a:pt x="252" y="424"/>
                  </a:lnTo>
                  <a:lnTo>
                    <a:pt x="209" y="424"/>
                  </a:lnTo>
                  <a:lnTo>
                    <a:pt x="164" y="424"/>
                  </a:lnTo>
                  <a:lnTo>
                    <a:pt x="123" y="424"/>
                  </a:lnTo>
                  <a:lnTo>
                    <a:pt x="80" y="424"/>
                  </a:lnTo>
                  <a:lnTo>
                    <a:pt x="40" y="427"/>
                  </a:lnTo>
                  <a:lnTo>
                    <a:pt x="0" y="430"/>
                  </a:lnTo>
                  <a:lnTo>
                    <a:pt x="0" y="430"/>
                  </a:lnTo>
                  <a:lnTo>
                    <a:pt x="0" y="430"/>
                  </a:lnTo>
                  <a:lnTo>
                    <a:pt x="0" y="427"/>
                  </a:lnTo>
                  <a:lnTo>
                    <a:pt x="0" y="422"/>
                  </a:lnTo>
                  <a:lnTo>
                    <a:pt x="0" y="416"/>
                  </a:lnTo>
                  <a:lnTo>
                    <a:pt x="0" y="408"/>
                  </a:lnTo>
                  <a:lnTo>
                    <a:pt x="0" y="398"/>
                  </a:lnTo>
                  <a:lnTo>
                    <a:pt x="0" y="387"/>
                  </a:lnTo>
                  <a:lnTo>
                    <a:pt x="0" y="373"/>
                  </a:lnTo>
                  <a:lnTo>
                    <a:pt x="0" y="355"/>
                  </a:lnTo>
                  <a:lnTo>
                    <a:pt x="0" y="336"/>
                  </a:lnTo>
                  <a:lnTo>
                    <a:pt x="0" y="314"/>
                  </a:lnTo>
                  <a:lnTo>
                    <a:pt x="0" y="290"/>
                  </a:lnTo>
                  <a:lnTo>
                    <a:pt x="0" y="260"/>
                  </a:lnTo>
                  <a:lnTo>
                    <a:pt x="0" y="244"/>
                  </a:lnTo>
                  <a:lnTo>
                    <a:pt x="0" y="228"/>
                  </a:lnTo>
                  <a:lnTo>
                    <a:pt x="0" y="212"/>
                  </a:lnTo>
                  <a:lnTo>
                    <a:pt x="0" y="193"/>
                  </a:lnTo>
                  <a:lnTo>
                    <a:pt x="0" y="172"/>
                  </a:lnTo>
                  <a:lnTo>
                    <a:pt x="2" y="150"/>
                  </a:lnTo>
                  <a:lnTo>
                    <a:pt x="8" y="131"/>
                  </a:lnTo>
                  <a:lnTo>
                    <a:pt x="16" y="113"/>
                  </a:lnTo>
                  <a:lnTo>
                    <a:pt x="24" y="97"/>
                  </a:lnTo>
                  <a:lnTo>
                    <a:pt x="32" y="83"/>
                  </a:lnTo>
                  <a:lnTo>
                    <a:pt x="43" y="70"/>
                  </a:lnTo>
                  <a:lnTo>
                    <a:pt x="56" y="56"/>
                  </a:lnTo>
                  <a:lnTo>
                    <a:pt x="67" y="45"/>
                  </a:lnTo>
                  <a:lnTo>
                    <a:pt x="80" y="37"/>
                  </a:lnTo>
                  <a:lnTo>
                    <a:pt x="94" y="27"/>
                  </a:lnTo>
                  <a:lnTo>
                    <a:pt x="107" y="21"/>
                  </a:lnTo>
                  <a:lnTo>
                    <a:pt x="123" y="13"/>
                  </a:lnTo>
                  <a:lnTo>
                    <a:pt x="137" y="8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80" y="5"/>
                  </a:lnTo>
                  <a:lnTo>
                    <a:pt x="193" y="11"/>
                  </a:lnTo>
                  <a:lnTo>
                    <a:pt x="206" y="16"/>
                  </a:lnTo>
                  <a:lnTo>
                    <a:pt x="215" y="19"/>
                  </a:lnTo>
                  <a:lnTo>
                    <a:pt x="223" y="24"/>
                  </a:lnTo>
                  <a:lnTo>
                    <a:pt x="231" y="27"/>
                  </a:lnTo>
                  <a:lnTo>
                    <a:pt x="236" y="29"/>
                  </a:lnTo>
                  <a:lnTo>
                    <a:pt x="241" y="29"/>
                  </a:lnTo>
                  <a:lnTo>
                    <a:pt x="244" y="32"/>
                  </a:lnTo>
                  <a:lnTo>
                    <a:pt x="247" y="32"/>
                  </a:lnTo>
                  <a:lnTo>
                    <a:pt x="252" y="35"/>
                  </a:lnTo>
                  <a:lnTo>
                    <a:pt x="252" y="35"/>
                  </a:lnTo>
                  <a:lnTo>
                    <a:pt x="252" y="35"/>
                  </a:lnTo>
                  <a:lnTo>
                    <a:pt x="247" y="54"/>
                  </a:lnTo>
                  <a:lnTo>
                    <a:pt x="241" y="72"/>
                  </a:lnTo>
                  <a:lnTo>
                    <a:pt x="236" y="88"/>
                  </a:lnTo>
                  <a:lnTo>
                    <a:pt x="231" y="102"/>
                  </a:lnTo>
                  <a:lnTo>
                    <a:pt x="228" y="118"/>
                  </a:lnTo>
                  <a:lnTo>
                    <a:pt x="223" y="131"/>
                  </a:lnTo>
                  <a:lnTo>
                    <a:pt x="220" y="142"/>
                  </a:lnTo>
                  <a:lnTo>
                    <a:pt x="217" y="156"/>
                  </a:lnTo>
                  <a:lnTo>
                    <a:pt x="212" y="166"/>
                  </a:lnTo>
                  <a:lnTo>
                    <a:pt x="209" y="174"/>
                  </a:lnTo>
                  <a:lnTo>
                    <a:pt x="204" y="191"/>
                  </a:lnTo>
                  <a:lnTo>
                    <a:pt x="201" y="207"/>
                  </a:lnTo>
                  <a:lnTo>
                    <a:pt x="198" y="217"/>
                  </a:lnTo>
                  <a:lnTo>
                    <a:pt x="196" y="226"/>
                  </a:lnTo>
                  <a:lnTo>
                    <a:pt x="193" y="231"/>
                  </a:lnTo>
                  <a:lnTo>
                    <a:pt x="190" y="236"/>
                  </a:lnTo>
                  <a:lnTo>
                    <a:pt x="190" y="239"/>
                  </a:lnTo>
                  <a:lnTo>
                    <a:pt x="190" y="242"/>
                  </a:lnTo>
                  <a:lnTo>
                    <a:pt x="190" y="242"/>
                  </a:lnTo>
                  <a:lnTo>
                    <a:pt x="190" y="242"/>
                  </a:lnTo>
                  <a:lnTo>
                    <a:pt x="201" y="260"/>
                  </a:lnTo>
                  <a:lnTo>
                    <a:pt x="209" y="277"/>
                  </a:lnTo>
                  <a:lnTo>
                    <a:pt x="220" y="290"/>
                  </a:lnTo>
                  <a:lnTo>
                    <a:pt x="225" y="301"/>
                  </a:lnTo>
                  <a:lnTo>
                    <a:pt x="233" y="309"/>
                  </a:lnTo>
                  <a:lnTo>
                    <a:pt x="236" y="317"/>
                  </a:lnTo>
                  <a:lnTo>
                    <a:pt x="241" y="325"/>
                  </a:lnTo>
                  <a:lnTo>
                    <a:pt x="244" y="330"/>
                  </a:lnTo>
                  <a:lnTo>
                    <a:pt x="247" y="333"/>
                  </a:lnTo>
                  <a:lnTo>
                    <a:pt x="249" y="338"/>
                  </a:lnTo>
                  <a:lnTo>
                    <a:pt x="252" y="338"/>
                  </a:lnTo>
                  <a:lnTo>
                    <a:pt x="252" y="341"/>
                  </a:lnTo>
                  <a:lnTo>
                    <a:pt x="252" y="341"/>
                  </a:lnTo>
                  <a:lnTo>
                    <a:pt x="252" y="344"/>
                  </a:lnTo>
                  <a:lnTo>
                    <a:pt x="263" y="325"/>
                  </a:lnTo>
                  <a:lnTo>
                    <a:pt x="271" y="309"/>
                  </a:lnTo>
                  <a:lnTo>
                    <a:pt x="279" y="295"/>
                  </a:lnTo>
                  <a:lnTo>
                    <a:pt x="284" y="285"/>
                  </a:lnTo>
                  <a:lnTo>
                    <a:pt x="290" y="274"/>
                  </a:lnTo>
                  <a:lnTo>
                    <a:pt x="295" y="266"/>
                  </a:lnTo>
                  <a:lnTo>
                    <a:pt x="298" y="260"/>
                  </a:lnTo>
                  <a:lnTo>
                    <a:pt x="300" y="255"/>
                  </a:lnTo>
                  <a:lnTo>
                    <a:pt x="303" y="250"/>
                  </a:lnTo>
                  <a:lnTo>
                    <a:pt x="306" y="247"/>
                  </a:lnTo>
                  <a:lnTo>
                    <a:pt x="306" y="244"/>
                  </a:lnTo>
                  <a:lnTo>
                    <a:pt x="306" y="244"/>
                  </a:lnTo>
                  <a:lnTo>
                    <a:pt x="309" y="242"/>
                  </a:lnTo>
                  <a:lnTo>
                    <a:pt x="309" y="242"/>
                  </a:lnTo>
                  <a:lnTo>
                    <a:pt x="303" y="223"/>
                  </a:lnTo>
                  <a:lnTo>
                    <a:pt x="298" y="207"/>
                  </a:lnTo>
                  <a:lnTo>
                    <a:pt x="292" y="191"/>
                  </a:lnTo>
                  <a:lnTo>
                    <a:pt x="290" y="174"/>
                  </a:lnTo>
                  <a:lnTo>
                    <a:pt x="284" y="158"/>
                  </a:lnTo>
                  <a:lnTo>
                    <a:pt x="282" y="145"/>
                  </a:lnTo>
                  <a:lnTo>
                    <a:pt x="279" y="134"/>
                  </a:lnTo>
                  <a:lnTo>
                    <a:pt x="276" y="123"/>
                  </a:lnTo>
                  <a:lnTo>
                    <a:pt x="274" y="113"/>
                  </a:lnTo>
                  <a:lnTo>
                    <a:pt x="271" y="102"/>
                  </a:lnTo>
                  <a:lnTo>
                    <a:pt x="266" y="86"/>
                  </a:lnTo>
                  <a:lnTo>
                    <a:pt x="263" y="72"/>
                  </a:lnTo>
                  <a:lnTo>
                    <a:pt x="260" y="62"/>
                  </a:lnTo>
                  <a:lnTo>
                    <a:pt x="258" y="51"/>
                  </a:lnTo>
                  <a:lnTo>
                    <a:pt x="255" y="45"/>
                  </a:lnTo>
                  <a:lnTo>
                    <a:pt x="255" y="40"/>
                  </a:lnTo>
                  <a:lnTo>
                    <a:pt x="255" y="37"/>
                  </a:lnTo>
                  <a:lnTo>
                    <a:pt x="252" y="35"/>
                  </a:lnTo>
                  <a:lnTo>
                    <a:pt x="252" y="35"/>
                  </a:lnTo>
                  <a:lnTo>
                    <a:pt x="252" y="35"/>
                  </a:lnTo>
                  <a:lnTo>
                    <a:pt x="266" y="29"/>
                  </a:lnTo>
                  <a:lnTo>
                    <a:pt x="276" y="24"/>
                  </a:lnTo>
                  <a:lnTo>
                    <a:pt x="287" y="19"/>
                  </a:lnTo>
                  <a:lnTo>
                    <a:pt x="295" y="13"/>
                  </a:lnTo>
                  <a:lnTo>
                    <a:pt x="300" y="11"/>
                  </a:lnTo>
                  <a:lnTo>
                    <a:pt x="309" y="8"/>
                  </a:lnTo>
                  <a:lnTo>
                    <a:pt x="311" y="5"/>
                  </a:lnTo>
                  <a:lnTo>
                    <a:pt x="317" y="2"/>
                  </a:lnTo>
                  <a:lnTo>
                    <a:pt x="322" y="0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54" y="8"/>
                  </a:lnTo>
                  <a:lnTo>
                    <a:pt x="368" y="13"/>
                  </a:lnTo>
                  <a:lnTo>
                    <a:pt x="381" y="21"/>
                  </a:lnTo>
                  <a:lnTo>
                    <a:pt x="394" y="27"/>
                  </a:lnTo>
                  <a:lnTo>
                    <a:pt x="408" y="37"/>
                  </a:lnTo>
                  <a:lnTo>
                    <a:pt x="421" y="45"/>
                  </a:lnTo>
                  <a:lnTo>
                    <a:pt x="435" y="56"/>
                  </a:lnTo>
                  <a:lnTo>
                    <a:pt x="445" y="70"/>
                  </a:lnTo>
                  <a:lnTo>
                    <a:pt x="456" y="83"/>
                  </a:lnTo>
                  <a:lnTo>
                    <a:pt x="464" y="97"/>
                  </a:lnTo>
                  <a:lnTo>
                    <a:pt x="472" y="113"/>
                  </a:lnTo>
                  <a:lnTo>
                    <a:pt x="480" y="131"/>
                  </a:lnTo>
                  <a:lnTo>
                    <a:pt x="486" y="150"/>
                  </a:lnTo>
                  <a:lnTo>
                    <a:pt x="488" y="172"/>
                  </a:lnTo>
                  <a:lnTo>
                    <a:pt x="488" y="1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11"/>
            <p:cNvSpPr>
              <a:spLocks/>
            </p:cNvSpPr>
            <p:nvPr/>
          </p:nvSpPr>
          <p:spPr bwMode="auto">
            <a:xfrm>
              <a:off x="1057275" y="184151"/>
              <a:ext cx="515937" cy="265112"/>
            </a:xfrm>
            <a:custGeom>
              <a:avLst/>
              <a:gdLst>
                <a:gd name="T0" fmla="*/ 250 w 325"/>
                <a:gd name="T1" fmla="*/ 3 h 167"/>
                <a:gd name="T2" fmla="*/ 274 w 325"/>
                <a:gd name="T3" fmla="*/ 8 h 167"/>
                <a:gd name="T4" fmla="*/ 301 w 325"/>
                <a:gd name="T5" fmla="*/ 25 h 167"/>
                <a:gd name="T6" fmla="*/ 317 w 325"/>
                <a:gd name="T7" fmla="*/ 51 h 167"/>
                <a:gd name="T8" fmla="*/ 325 w 325"/>
                <a:gd name="T9" fmla="*/ 76 h 167"/>
                <a:gd name="T10" fmla="*/ 325 w 325"/>
                <a:gd name="T11" fmla="*/ 92 h 167"/>
                <a:gd name="T12" fmla="*/ 317 w 325"/>
                <a:gd name="T13" fmla="*/ 116 h 167"/>
                <a:gd name="T14" fmla="*/ 301 w 325"/>
                <a:gd name="T15" fmla="*/ 143 h 167"/>
                <a:gd name="T16" fmla="*/ 274 w 325"/>
                <a:gd name="T17" fmla="*/ 162 h 167"/>
                <a:gd name="T18" fmla="*/ 250 w 325"/>
                <a:gd name="T19" fmla="*/ 167 h 167"/>
                <a:gd name="T20" fmla="*/ 234 w 325"/>
                <a:gd name="T21" fmla="*/ 167 h 167"/>
                <a:gd name="T22" fmla="*/ 220 w 325"/>
                <a:gd name="T23" fmla="*/ 167 h 167"/>
                <a:gd name="T24" fmla="*/ 207 w 325"/>
                <a:gd name="T25" fmla="*/ 167 h 167"/>
                <a:gd name="T26" fmla="*/ 204 w 325"/>
                <a:gd name="T27" fmla="*/ 167 h 167"/>
                <a:gd name="T28" fmla="*/ 204 w 325"/>
                <a:gd name="T29" fmla="*/ 167 h 167"/>
                <a:gd name="T30" fmla="*/ 177 w 325"/>
                <a:gd name="T31" fmla="*/ 167 h 167"/>
                <a:gd name="T32" fmla="*/ 158 w 325"/>
                <a:gd name="T33" fmla="*/ 167 h 167"/>
                <a:gd name="T34" fmla="*/ 145 w 325"/>
                <a:gd name="T35" fmla="*/ 167 h 167"/>
                <a:gd name="T36" fmla="*/ 137 w 325"/>
                <a:gd name="T37" fmla="*/ 167 h 167"/>
                <a:gd name="T38" fmla="*/ 132 w 325"/>
                <a:gd name="T39" fmla="*/ 167 h 167"/>
                <a:gd name="T40" fmla="*/ 126 w 325"/>
                <a:gd name="T41" fmla="*/ 167 h 167"/>
                <a:gd name="T42" fmla="*/ 118 w 325"/>
                <a:gd name="T43" fmla="*/ 167 h 167"/>
                <a:gd name="T44" fmla="*/ 107 w 325"/>
                <a:gd name="T45" fmla="*/ 167 h 167"/>
                <a:gd name="T46" fmla="*/ 94 w 325"/>
                <a:gd name="T47" fmla="*/ 167 h 167"/>
                <a:gd name="T48" fmla="*/ 86 w 325"/>
                <a:gd name="T49" fmla="*/ 167 h 167"/>
                <a:gd name="T50" fmla="*/ 83 w 325"/>
                <a:gd name="T51" fmla="*/ 167 h 167"/>
                <a:gd name="T52" fmla="*/ 67 w 325"/>
                <a:gd name="T53" fmla="*/ 164 h 167"/>
                <a:gd name="T54" fmla="*/ 38 w 325"/>
                <a:gd name="T55" fmla="*/ 154 h 167"/>
                <a:gd name="T56" fmla="*/ 13 w 325"/>
                <a:gd name="T57" fmla="*/ 132 h 167"/>
                <a:gd name="T58" fmla="*/ 0 w 325"/>
                <a:gd name="T59" fmla="*/ 102 h 167"/>
                <a:gd name="T60" fmla="*/ 0 w 325"/>
                <a:gd name="T61" fmla="*/ 84 h 167"/>
                <a:gd name="T62" fmla="*/ 0 w 325"/>
                <a:gd name="T63" fmla="*/ 68 h 167"/>
                <a:gd name="T64" fmla="*/ 13 w 325"/>
                <a:gd name="T65" fmla="*/ 38 h 167"/>
                <a:gd name="T66" fmla="*/ 38 w 325"/>
                <a:gd name="T67" fmla="*/ 16 h 167"/>
                <a:gd name="T68" fmla="*/ 67 w 325"/>
                <a:gd name="T69" fmla="*/ 3 h 167"/>
                <a:gd name="T70" fmla="*/ 83 w 325"/>
                <a:gd name="T71" fmla="*/ 0 h 167"/>
                <a:gd name="T72" fmla="*/ 242 w 325"/>
                <a:gd name="T7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5" h="167">
                  <a:moveTo>
                    <a:pt x="242" y="0"/>
                  </a:moveTo>
                  <a:lnTo>
                    <a:pt x="250" y="3"/>
                  </a:lnTo>
                  <a:lnTo>
                    <a:pt x="258" y="3"/>
                  </a:lnTo>
                  <a:lnTo>
                    <a:pt x="274" y="8"/>
                  </a:lnTo>
                  <a:lnTo>
                    <a:pt x="287" y="16"/>
                  </a:lnTo>
                  <a:lnTo>
                    <a:pt x="301" y="25"/>
                  </a:lnTo>
                  <a:lnTo>
                    <a:pt x="311" y="38"/>
                  </a:lnTo>
                  <a:lnTo>
                    <a:pt x="317" y="51"/>
                  </a:lnTo>
                  <a:lnTo>
                    <a:pt x="322" y="68"/>
                  </a:lnTo>
                  <a:lnTo>
                    <a:pt x="325" y="76"/>
                  </a:lnTo>
                  <a:lnTo>
                    <a:pt x="325" y="84"/>
                  </a:lnTo>
                  <a:lnTo>
                    <a:pt x="325" y="92"/>
                  </a:lnTo>
                  <a:lnTo>
                    <a:pt x="322" y="100"/>
                  </a:lnTo>
                  <a:lnTo>
                    <a:pt x="317" y="116"/>
                  </a:lnTo>
                  <a:lnTo>
                    <a:pt x="311" y="129"/>
                  </a:lnTo>
                  <a:lnTo>
                    <a:pt x="301" y="143"/>
                  </a:lnTo>
                  <a:lnTo>
                    <a:pt x="287" y="154"/>
                  </a:lnTo>
                  <a:lnTo>
                    <a:pt x="274" y="162"/>
                  </a:lnTo>
                  <a:lnTo>
                    <a:pt x="258" y="164"/>
                  </a:lnTo>
                  <a:lnTo>
                    <a:pt x="250" y="167"/>
                  </a:lnTo>
                  <a:lnTo>
                    <a:pt x="242" y="167"/>
                  </a:lnTo>
                  <a:lnTo>
                    <a:pt x="234" y="167"/>
                  </a:lnTo>
                  <a:lnTo>
                    <a:pt x="228" y="167"/>
                  </a:lnTo>
                  <a:lnTo>
                    <a:pt x="220" y="167"/>
                  </a:lnTo>
                  <a:lnTo>
                    <a:pt x="212" y="167"/>
                  </a:lnTo>
                  <a:lnTo>
                    <a:pt x="207" y="167"/>
                  </a:lnTo>
                  <a:lnTo>
                    <a:pt x="204" y="167"/>
                  </a:lnTo>
                  <a:lnTo>
                    <a:pt x="204" y="167"/>
                  </a:lnTo>
                  <a:lnTo>
                    <a:pt x="204" y="167"/>
                  </a:lnTo>
                  <a:lnTo>
                    <a:pt x="204" y="167"/>
                  </a:lnTo>
                  <a:lnTo>
                    <a:pt x="191" y="167"/>
                  </a:lnTo>
                  <a:lnTo>
                    <a:pt x="177" y="167"/>
                  </a:lnTo>
                  <a:lnTo>
                    <a:pt x="167" y="167"/>
                  </a:lnTo>
                  <a:lnTo>
                    <a:pt x="158" y="167"/>
                  </a:lnTo>
                  <a:lnTo>
                    <a:pt x="150" y="167"/>
                  </a:lnTo>
                  <a:lnTo>
                    <a:pt x="145" y="167"/>
                  </a:lnTo>
                  <a:lnTo>
                    <a:pt x="140" y="167"/>
                  </a:lnTo>
                  <a:lnTo>
                    <a:pt x="137" y="167"/>
                  </a:lnTo>
                  <a:lnTo>
                    <a:pt x="132" y="167"/>
                  </a:lnTo>
                  <a:lnTo>
                    <a:pt x="132" y="167"/>
                  </a:lnTo>
                  <a:lnTo>
                    <a:pt x="129" y="167"/>
                  </a:lnTo>
                  <a:lnTo>
                    <a:pt x="126" y="167"/>
                  </a:lnTo>
                  <a:lnTo>
                    <a:pt x="126" y="167"/>
                  </a:lnTo>
                  <a:lnTo>
                    <a:pt x="118" y="167"/>
                  </a:lnTo>
                  <a:lnTo>
                    <a:pt x="113" y="167"/>
                  </a:lnTo>
                  <a:lnTo>
                    <a:pt x="107" y="167"/>
                  </a:lnTo>
                  <a:lnTo>
                    <a:pt x="102" y="167"/>
                  </a:lnTo>
                  <a:lnTo>
                    <a:pt x="94" y="167"/>
                  </a:lnTo>
                  <a:lnTo>
                    <a:pt x="89" y="167"/>
                  </a:lnTo>
                  <a:lnTo>
                    <a:pt x="86" y="167"/>
                  </a:lnTo>
                  <a:lnTo>
                    <a:pt x="83" y="167"/>
                  </a:lnTo>
                  <a:lnTo>
                    <a:pt x="83" y="167"/>
                  </a:lnTo>
                  <a:lnTo>
                    <a:pt x="83" y="167"/>
                  </a:lnTo>
                  <a:lnTo>
                    <a:pt x="67" y="164"/>
                  </a:lnTo>
                  <a:lnTo>
                    <a:pt x="51" y="162"/>
                  </a:lnTo>
                  <a:lnTo>
                    <a:pt x="38" y="154"/>
                  </a:lnTo>
                  <a:lnTo>
                    <a:pt x="24" y="143"/>
                  </a:lnTo>
                  <a:lnTo>
                    <a:pt x="13" y="132"/>
                  </a:lnTo>
                  <a:lnTo>
                    <a:pt x="5" y="116"/>
                  </a:lnTo>
                  <a:lnTo>
                    <a:pt x="0" y="102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5" y="51"/>
                  </a:lnTo>
                  <a:lnTo>
                    <a:pt x="13" y="38"/>
                  </a:lnTo>
                  <a:lnTo>
                    <a:pt x="24" y="25"/>
                  </a:lnTo>
                  <a:lnTo>
                    <a:pt x="38" y="16"/>
                  </a:lnTo>
                  <a:lnTo>
                    <a:pt x="51" y="8"/>
                  </a:lnTo>
                  <a:lnTo>
                    <a:pt x="67" y="3"/>
                  </a:lnTo>
                  <a:lnTo>
                    <a:pt x="75" y="3"/>
                  </a:lnTo>
                  <a:lnTo>
                    <a:pt x="83" y="0"/>
                  </a:lnTo>
                  <a:lnTo>
                    <a:pt x="242" y="0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12"/>
            <p:cNvSpPr>
              <a:spLocks/>
            </p:cNvSpPr>
            <p:nvPr/>
          </p:nvSpPr>
          <p:spPr bwMode="auto">
            <a:xfrm>
              <a:off x="1077913" y="581025"/>
              <a:ext cx="473075" cy="469900"/>
            </a:xfrm>
            <a:custGeom>
              <a:avLst/>
              <a:gdLst>
                <a:gd name="T0" fmla="*/ 0 w 298"/>
                <a:gd name="T1" fmla="*/ 132 h 296"/>
                <a:gd name="T2" fmla="*/ 6 w 298"/>
                <a:gd name="T3" fmla="*/ 102 h 296"/>
                <a:gd name="T4" fmla="*/ 17 w 298"/>
                <a:gd name="T5" fmla="*/ 78 h 296"/>
                <a:gd name="T6" fmla="*/ 33 w 298"/>
                <a:gd name="T7" fmla="*/ 54 h 296"/>
                <a:gd name="T8" fmla="*/ 54 w 298"/>
                <a:gd name="T9" fmla="*/ 33 h 296"/>
                <a:gd name="T10" fmla="*/ 78 w 298"/>
                <a:gd name="T11" fmla="*/ 16 h 296"/>
                <a:gd name="T12" fmla="*/ 105 w 298"/>
                <a:gd name="T13" fmla="*/ 6 h 296"/>
                <a:gd name="T14" fmla="*/ 135 w 298"/>
                <a:gd name="T15" fmla="*/ 0 h 296"/>
                <a:gd name="T16" fmla="*/ 164 w 298"/>
                <a:gd name="T17" fmla="*/ 0 h 296"/>
                <a:gd name="T18" fmla="*/ 194 w 298"/>
                <a:gd name="T19" fmla="*/ 6 h 296"/>
                <a:gd name="T20" fmla="*/ 221 w 298"/>
                <a:gd name="T21" fmla="*/ 16 h 296"/>
                <a:gd name="T22" fmla="*/ 245 w 298"/>
                <a:gd name="T23" fmla="*/ 33 h 296"/>
                <a:gd name="T24" fmla="*/ 264 w 298"/>
                <a:gd name="T25" fmla="*/ 54 h 296"/>
                <a:gd name="T26" fmla="*/ 280 w 298"/>
                <a:gd name="T27" fmla="*/ 78 h 296"/>
                <a:gd name="T28" fmla="*/ 290 w 298"/>
                <a:gd name="T29" fmla="*/ 102 h 296"/>
                <a:gd name="T30" fmla="*/ 296 w 298"/>
                <a:gd name="T31" fmla="*/ 132 h 296"/>
                <a:gd name="T32" fmla="*/ 296 w 298"/>
                <a:gd name="T33" fmla="*/ 164 h 296"/>
                <a:gd name="T34" fmla="*/ 290 w 298"/>
                <a:gd name="T35" fmla="*/ 191 h 296"/>
                <a:gd name="T36" fmla="*/ 280 w 298"/>
                <a:gd name="T37" fmla="*/ 218 h 296"/>
                <a:gd name="T38" fmla="*/ 264 w 298"/>
                <a:gd name="T39" fmla="*/ 242 h 296"/>
                <a:gd name="T40" fmla="*/ 245 w 298"/>
                <a:gd name="T41" fmla="*/ 264 h 296"/>
                <a:gd name="T42" fmla="*/ 221 w 298"/>
                <a:gd name="T43" fmla="*/ 280 h 296"/>
                <a:gd name="T44" fmla="*/ 194 w 298"/>
                <a:gd name="T45" fmla="*/ 291 h 296"/>
                <a:gd name="T46" fmla="*/ 164 w 298"/>
                <a:gd name="T47" fmla="*/ 296 h 296"/>
                <a:gd name="T48" fmla="*/ 135 w 298"/>
                <a:gd name="T49" fmla="*/ 296 h 296"/>
                <a:gd name="T50" fmla="*/ 105 w 298"/>
                <a:gd name="T51" fmla="*/ 291 h 296"/>
                <a:gd name="T52" fmla="*/ 78 w 298"/>
                <a:gd name="T53" fmla="*/ 280 h 296"/>
                <a:gd name="T54" fmla="*/ 54 w 298"/>
                <a:gd name="T55" fmla="*/ 264 h 296"/>
                <a:gd name="T56" fmla="*/ 33 w 298"/>
                <a:gd name="T57" fmla="*/ 242 h 296"/>
                <a:gd name="T58" fmla="*/ 17 w 298"/>
                <a:gd name="T59" fmla="*/ 218 h 296"/>
                <a:gd name="T60" fmla="*/ 6 w 298"/>
                <a:gd name="T61" fmla="*/ 191 h 296"/>
                <a:gd name="T62" fmla="*/ 0 w 298"/>
                <a:gd name="T63" fmla="*/ 16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8" h="296">
                  <a:moveTo>
                    <a:pt x="0" y="148"/>
                  </a:moveTo>
                  <a:lnTo>
                    <a:pt x="0" y="132"/>
                  </a:lnTo>
                  <a:lnTo>
                    <a:pt x="3" y="119"/>
                  </a:lnTo>
                  <a:lnTo>
                    <a:pt x="6" y="102"/>
                  </a:lnTo>
                  <a:lnTo>
                    <a:pt x="11" y="89"/>
                  </a:lnTo>
                  <a:lnTo>
                    <a:pt x="17" y="78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3"/>
                  </a:lnTo>
                  <a:lnTo>
                    <a:pt x="54" y="33"/>
                  </a:lnTo>
                  <a:lnTo>
                    <a:pt x="65" y="24"/>
                  </a:lnTo>
                  <a:lnTo>
                    <a:pt x="78" y="16"/>
                  </a:lnTo>
                  <a:lnTo>
                    <a:pt x="92" y="11"/>
                  </a:lnTo>
                  <a:lnTo>
                    <a:pt x="105" y="6"/>
                  </a:lnTo>
                  <a:lnTo>
                    <a:pt x="119" y="3"/>
                  </a:lnTo>
                  <a:lnTo>
                    <a:pt x="135" y="0"/>
                  </a:lnTo>
                  <a:lnTo>
                    <a:pt x="148" y="0"/>
                  </a:lnTo>
                  <a:lnTo>
                    <a:pt x="164" y="0"/>
                  </a:lnTo>
                  <a:lnTo>
                    <a:pt x="178" y="3"/>
                  </a:lnTo>
                  <a:lnTo>
                    <a:pt x="194" y="6"/>
                  </a:lnTo>
                  <a:lnTo>
                    <a:pt x="207" y="11"/>
                  </a:lnTo>
                  <a:lnTo>
                    <a:pt x="221" y="16"/>
                  </a:lnTo>
                  <a:lnTo>
                    <a:pt x="231" y="24"/>
                  </a:lnTo>
                  <a:lnTo>
                    <a:pt x="245" y="33"/>
                  </a:lnTo>
                  <a:lnTo>
                    <a:pt x="253" y="43"/>
                  </a:lnTo>
                  <a:lnTo>
                    <a:pt x="264" y="54"/>
                  </a:lnTo>
                  <a:lnTo>
                    <a:pt x="272" y="65"/>
                  </a:lnTo>
                  <a:lnTo>
                    <a:pt x="280" y="78"/>
                  </a:lnTo>
                  <a:lnTo>
                    <a:pt x="285" y="89"/>
                  </a:lnTo>
                  <a:lnTo>
                    <a:pt x="290" y="102"/>
                  </a:lnTo>
                  <a:lnTo>
                    <a:pt x="296" y="119"/>
                  </a:lnTo>
                  <a:lnTo>
                    <a:pt x="296" y="132"/>
                  </a:lnTo>
                  <a:lnTo>
                    <a:pt x="298" y="148"/>
                  </a:lnTo>
                  <a:lnTo>
                    <a:pt x="296" y="164"/>
                  </a:lnTo>
                  <a:lnTo>
                    <a:pt x="296" y="178"/>
                  </a:lnTo>
                  <a:lnTo>
                    <a:pt x="290" y="191"/>
                  </a:lnTo>
                  <a:lnTo>
                    <a:pt x="285" y="207"/>
                  </a:lnTo>
                  <a:lnTo>
                    <a:pt x="280" y="218"/>
                  </a:lnTo>
                  <a:lnTo>
                    <a:pt x="272" y="231"/>
                  </a:lnTo>
                  <a:lnTo>
                    <a:pt x="264" y="242"/>
                  </a:lnTo>
                  <a:lnTo>
                    <a:pt x="253" y="253"/>
                  </a:lnTo>
                  <a:lnTo>
                    <a:pt x="245" y="264"/>
                  </a:lnTo>
                  <a:lnTo>
                    <a:pt x="231" y="272"/>
                  </a:lnTo>
                  <a:lnTo>
                    <a:pt x="221" y="280"/>
                  </a:lnTo>
                  <a:lnTo>
                    <a:pt x="207" y="285"/>
                  </a:lnTo>
                  <a:lnTo>
                    <a:pt x="194" y="291"/>
                  </a:lnTo>
                  <a:lnTo>
                    <a:pt x="178" y="293"/>
                  </a:lnTo>
                  <a:lnTo>
                    <a:pt x="164" y="296"/>
                  </a:lnTo>
                  <a:lnTo>
                    <a:pt x="148" y="296"/>
                  </a:lnTo>
                  <a:lnTo>
                    <a:pt x="135" y="296"/>
                  </a:lnTo>
                  <a:lnTo>
                    <a:pt x="119" y="293"/>
                  </a:lnTo>
                  <a:lnTo>
                    <a:pt x="105" y="291"/>
                  </a:lnTo>
                  <a:lnTo>
                    <a:pt x="92" y="285"/>
                  </a:lnTo>
                  <a:lnTo>
                    <a:pt x="78" y="280"/>
                  </a:lnTo>
                  <a:lnTo>
                    <a:pt x="65" y="272"/>
                  </a:lnTo>
                  <a:lnTo>
                    <a:pt x="54" y="264"/>
                  </a:lnTo>
                  <a:lnTo>
                    <a:pt x="43" y="253"/>
                  </a:lnTo>
                  <a:lnTo>
                    <a:pt x="33" y="242"/>
                  </a:lnTo>
                  <a:lnTo>
                    <a:pt x="25" y="231"/>
                  </a:lnTo>
                  <a:lnTo>
                    <a:pt x="17" y="218"/>
                  </a:lnTo>
                  <a:lnTo>
                    <a:pt x="11" y="207"/>
                  </a:lnTo>
                  <a:lnTo>
                    <a:pt x="6" y="191"/>
                  </a:lnTo>
                  <a:lnTo>
                    <a:pt x="3" y="178"/>
                  </a:lnTo>
                  <a:lnTo>
                    <a:pt x="0" y="164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3"/>
            <p:cNvSpPr>
              <a:spLocks/>
            </p:cNvSpPr>
            <p:nvPr/>
          </p:nvSpPr>
          <p:spPr bwMode="auto">
            <a:xfrm>
              <a:off x="1257300" y="449263"/>
              <a:ext cx="123825" cy="111125"/>
            </a:xfrm>
            <a:custGeom>
              <a:avLst/>
              <a:gdLst>
                <a:gd name="T0" fmla="*/ 78 w 78"/>
                <a:gd name="T1" fmla="*/ 0 h 70"/>
                <a:gd name="T2" fmla="*/ 35 w 78"/>
                <a:gd name="T3" fmla="*/ 70 h 70"/>
                <a:gd name="T4" fmla="*/ 0 w 78"/>
                <a:gd name="T5" fmla="*/ 0 h 70"/>
                <a:gd name="T6" fmla="*/ 78 w 78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70">
                  <a:moveTo>
                    <a:pt x="78" y="0"/>
                  </a:moveTo>
                  <a:lnTo>
                    <a:pt x="35" y="70"/>
                  </a:lnTo>
                  <a:lnTo>
                    <a:pt x="0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4"/>
            <p:cNvSpPr>
              <a:spLocks/>
            </p:cNvSpPr>
            <p:nvPr/>
          </p:nvSpPr>
          <p:spPr bwMode="auto">
            <a:xfrm>
              <a:off x="293688" y="1354138"/>
              <a:ext cx="431800" cy="571500"/>
            </a:xfrm>
            <a:custGeom>
              <a:avLst/>
              <a:gdLst>
                <a:gd name="T0" fmla="*/ 272 w 272"/>
                <a:gd name="T1" fmla="*/ 279 h 360"/>
                <a:gd name="T2" fmla="*/ 272 w 272"/>
                <a:gd name="T3" fmla="*/ 282 h 360"/>
                <a:gd name="T4" fmla="*/ 194 w 272"/>
                <a:gd name="T5" fmla="*/ 295 h 360"/>
                <a:gd name="T6" fmla="*/ 121 w 272"/>
                <a:gd name="T7" fmla="*/ 314 h 360"/>
                <a:gd name="T8" fmla="*/ 57 w 272"/>
                <a:gd name="T9" fmla="*/ 336 h 360"/>
                <a:gd name="T10" fmla="*/ 0 w 272"/>
                <a:gd name="T11" fmla="*/ 360 h 360"/>
                <a:gd name="T12" fmla="*/ 0 w 272"/>
                <a:gd name="T13" fmla="*/ 354 h 360"/>
                <a:gd name="T14" fmla="*/ 0 w 272"/>
                <a:gd name="T15" fmla="*/ 338 h 360"/>
                <a:gd name="T16" fmla="*/ 0 w 272"/>
                <a:gd name="T17" fmla="*/ 314 h 360"/>
                <a:gd name="T18" fmla="*/ 0 w 272"/>
                <a:gd name="T19" fmla="*/ 282 h 360"/>
                <a:gd name="T20" fmla="*/ 0 w 272"/>
                <a:gd name="T21" fmla="*/ 244 h 360"/>
                <a:gd name="T22" fmla="*/ 0 w 272"/>
                <a:gd name="T23" fmla="*/ 204 h 360"/>
                <a:gd name="T24" fmla="*/ 0 w 272"/>
                <a:gd name="T25" fmla="*/ 115 h 360"/>
                <a:gd name="T26" fmla="*/ 0 w 272"/>
                <a:gd name="T27" fmla="*/ 96 h 360"/>
                <a:gd name="T28" fmla="*/ 14 w 272"/>
                <a:gd name="T29" fmla="*/ 62 h 360"/>
                <a:gd name="T30" fmla="*/ 33 w 272"/>
                <a:gd name="T31" fmla="*/ 37 h 360"/>
                <a:gd name="T32" fmla="*/ 60 w 272"/>
                <a:gd name="T33" fmla="*/ 21 h 360"/>
                <a:gd name="T34" fmla="*/ 86 w 272"/>
                <a:gd name="T35" fmla="*/ 10 h 360"/>
                <a:gd name="T36" fmla="*/ 113 w 272"/>
                <a:gd name="T37" fmla="*/ 2 h 360"/>
                <a:gd name="T38" fmla="*/ 135 w 272"/>
                <a:gd name="T39" fmla="*/ 0 h 360"/>
                <a:gd name="T40" fmla="*/ 148 w 272"/>
                <a:gd name="T41" fmla="*/ 0 h 360"/>
                <a:gd name="T42" fmla="*/ 151 w 272"/>
                <a:gd name="T43" fmla="*/ 0 h 360"/>
                <a:gd name="T44" fmla="*/ 162 w 272"/>
                <a:gd name="T45" fmla="*/ 2 h 360"/>
                <a:gd name="T46" fmla="*/ 178 w 272"/>
                <a:gd name="T47" fmla="*/ 8 h 360"/>
                <a:gd name="T48" fmla="*/ 202 w 272"/>
                <a:gd name="T49" fmla="*/ 19 h 360"/>
                <a:gd name="T50" fmla="*/ 210 w 272"/>
                <a:gd name="T51" fmla="*/ 40 h 360"/>
                <a:gd name="T52" fmla="*/ 199 w 272"/>
                <a:gd name="T53" fmla="*/ 75 h 360"/>
                <a:gd name="T54" fmla="*/ 191 w 272"/>
                <a:gd name="T55" fmla="*/ 115 h 360"/>
                <a:gd name="T56" fmla="*/ 183 w 272"/>
                <a:gd name="T57" fmla="*/ 142 h 360"/>
                <a:gd name="T58" fmla="*/ 178 w 272"/>
                <a:gd name="T59" fmla="*/ 161 h 360"/>
                <a:gd name="T60" fmla="*/ 175 w 272"/>
                <a:gd name="T61" fmla="*/ 172 h 360"/>
                <a:gd name="T62" fmla="*/ 175 w 272"/>
                <a:gd name="T63" fmla="*/ 177 h 360"/>
                <a:gd name="T64" fmla="*/ 172 w 272"/>
                <a:gd name="T65" fmla="*/ 180 h 360"/>
                <a:gd name="T66" fmla="*/ 180 w 272"/>
                <a:gd name="T67" fmla="*/ 193 h 360"/>
                <a:gd name="T68" fmla="*/ 191 w 272"/>
                <a:gd name="T69" fmla="*/ 217 h 360"/>
                <a:gd name="T70" fmla="*/ 199 w 272"/>
                <a:gd name="T71" fmla="*/ 234 h 360"/>
                <a:gd name="T72" fmla="*/ 207 w 272"/>
                <a:gd name="T73" fmla="*/ 244 h 360"/>
                <a:gd name="T74" fmla="*/ 210 w 272"/>
                <a:gd name="T75" fmla="*/ 252 h 360"/>
                <a:gd name="T76" fmla="*/ 213 w 272"/>
                <a:gd name="T77" fmla="*/ 258 h 360"/>
                <a:gd name="T78" fmla="*/ 213 w 272"/>
                <a:gd name="T79" fmla="*/ 260 h 360"/>
                <a:gd name="T80" fmla="*/ 226 w 272"/>
                <a:gd name="T81" fmla="*/ 234 h 360"/>
                <a:gd name="T82" fmla="*/ 234 w 272"/>
                <a:gd name="T83" fmla="*/ 212 h 360"/>
                <a:gd name="T84" fmla="*/ 242 w 272"/>
                <a:gd name="T85" fmla="*/ 199 h 360"/>
                <a:gd name="T86" fmla="*/ 245 w 272"/>
                <a:gd name="T87" fmla="*/ 188 h 360"/>
                <a:gd name="T88" fmla="*/ 247 w 272"/>
                <a:gd name="T89" fmla="*/ 182 h 360"/>
                <a:gd name="T90" fmla="*/ 250 w 272"/>
                <a:gd name="T91" fmla="*/ 180 h 360"/>
                <a:gd name="T92" fmla="*/ 247 w 272"/>
                <a:gd name="T93" fmla="*/ 164 h 360"/>
                <a:gd name="T94" fmla="*/ 237 w 272"/>
                <a:gd name="T95" fmla="*/ 129 h 360"/>
                <a:gd name="T96" fmla="*/ 229 w 272"/>
                <a:gd name="T97" fmla="*/ 91 h 360"/>
                <a:gd name="T98" fmla="*/ 223 w 272"/>
                <a:gd name="T99" fmla="*/ 62 h 360"/>
                <a:gd name="T100" fmla="*/ 218 w 272"/>
                <a:gd name="T101" fmla="*/ 45 h 360"/>
                <a:gd name="T102" fmla="*/ 215 w 272"/>
                <a:gd name="T103" fmla="*/ 35 h 360"/>
                <a:gd name="T104" fmla="*/ 213 w 272"/>
                <a:gd name="T105" fmla="*/ 27 h 360"/>
                <a:gd name="T106" fmla="*/ 213 w 272"/>
                <a:gd name="T107" fmla="*/ 27 h 360"/>
                <a:gd name="T108" fmla="*/ 223 w 272"/>
                <a:gd name="T109" fmla="*/ 32 h 360"/>
                <a:gd name="T110" fmla="*/ 245 w 272"/>
                <a:gd name="T111" fmla="*/ 53 h 360"/>
                <a:gd name="T112" fmla="*/ 261 w 272"/>
                <a:gd name="T113" fmla="*/ 80 h 360"/>
                <a:gd name="T114" fmla="*/ 269 w 272"/>
                <a:gd name="T115" fmla="*/ 118 h 360"/>
                <a:gd name="T116" fmla="*/ 272 w 272"/>
                <a:gd name="T117" fmla="*/ 277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2" h="360">
                  <a:moveTo>
                    <a:pt x="272" y="277"/>
                  </a:moveTo>
                  <a:lnTo>
                    <a:pt x="272" y="279"/>
                  </a:lnTo>
                  <a:lnTo>
                    <a:pt x="272" y="282"/>
                  </a:lnTo>
                  <a:lnTo>
                    <a:pt x="272" y="282"/>
                  </a:lnTo>
                  <a:lnTo>
                    <a:pt x="231" y="290"/>
                  </a:lnTo>
                  <a:lnTo>
                    <a:pt x="194" y="295"/>
                  </a:lnTo>
                  <a:lnTo>
                    <a:pt x="156" y="306"/>
                  </a:lnTo>
                  <a:lnTo>
                    <a:pt x="121" y="314"/>
                  </a:lnTo>
                  <a:lnTo>
                    <a:pt x="89" y="325"/>
                  </a:lnTo>
                  <a:lnTo>
                    <a:pt x="57" y="336"/>
                  </a:lnTo>
                  <a:lnTo>
                    <a:pt x="27" y="346"/>
                  </a:lnTo>
                  <a:lnTo>
                    <a:pt x="0" y="360"/>
                  </a:lnTo>
                  <a:lnTo>
                    <a:pt x="0" y="357"/>
                  </a:lnTo>
                  <a:lnTo>
                    <a:pt x="0" y="354"/>
                  </a:lnTo>
                  <a:lnTo>
                    <a:pt x="0" y="346"/>
                  </a:lnTo>
                  <a:lnTo>
                    <a:pt x="0" y="338"/>
                  </a:lnTo>
                  <a:lnTo>
                    <a:pt x="0" y="328"/>
                  </a:lnTo>
                  <a:lnTo>
                    <a:pt x="0" y="314"/>
                  </a:lnTo>
                  <a:lnTo>
                    <a:pt x="0" y="298"/>
                  </a:lnTo>
                  <a:lnTo>
                    <a:pt x="0" y="282"/>
                  </a:lnTo>
                  <a:lnTo>
                    <a:pt x="0" y="263"/>
                  </a:lnTo>
                  <a:lnTo>
                    <a:pt x="0" y="244"/>
                  </a:lnTo>
                  <a:lnTo>
                    <a:pt x="0" y="225"/>
                  </a:lnTo>
                  <a:lnTo>
                    <a:pt x="0" y="204"/>
                  </a:lnTo>
                  <a:lnTo>
                    <a:pt x="0" y="161"/>
                  </a:lnTo>
                  <a:lnTo>
                    <a:pt x="0" y="115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6" y="78"/>
                  </a:lnTo>
                  <a:lnTo>
                    <a:pt x="14" y="62"/>
                  </a:lnTo>
                  <a:lnTo>
                    <a:pt x="22" y="48"/>
                  </a:lnTo>
                  <a:lnTo>
                    <a:pt x="33" y="37"/>
                  </a:lnTo>
                  <a:lnTo>
                    <a:pt x="46" y="29"/>
                  </a:lnTo>
                  <a:lnTo>
                    <a:pt x="60" y="21"/>
                  </a:lnTo>
                  <a:lnTo>
                    <a:pt x="73" y="16"/>
                  </a:lnTo>
                  <a:lnTo>
                    <a:pt x="86" y="10"/>
                  </a:lnTo>
                  <a:lnTo>
                    <a:pt x="100" y="5"/>
                  </a:lnTo>
                  <a:lnTo>
                    <a:pt x="113" y="2"/>
                  </a:lnTo>
                  <a:lnTo>
                    <a:pt x="124" y="2"/>
                  </a:lnTo>
                  <a:lnTo>
                    <a:pt x="135" y="0"/>
                  </a:lnTo>
                  <a:lnTo>
                    <a:pt x="143" y="0"/>
                  </a:lnTo>
                  <a:lnTo>
                    <a:pt x="148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2"/>
                  </a:lnTo>
                  <a:lnTo>
                    <a:pt x="170" y="5"/>
                  </a:lnTo>
                  <a:lnTo>
                    <a:pt x="178" y="8"/>
                  </a:lnTo>
                  <a:lnTo>
                    <a:pt x="188" y="13"/>
                  </a:lnTo>
                  <a:lnTo>
                    <a:pt x="202" y="19"/>
                  </a:lnTo>
                  <a:lnTo>
                    <a:pt x="213" y="24"/>
                  </a:lnTo>
                  <a:lnTo>
                    <a:pt x="210" y="40"/>
                  </a:lnTo>
                  <a:lnTo>
                    <a:pt x="207" y="53"/>
                  </a:lnTo>
                  <a:lnTo>
                    <a:pt x="199" y="75"/>
                  </a:lnTo>
                  <a:lnTo>
                    <a:pt x="194" y="96"/>
                  </a:lnTo>
                  <a:lnTo>
                    <a:pt x="191" y="115"/>
                  </a:lnTo>
                  <a:lnTo>
                    <a:pt x="186" y="129"/>
                  </a:lnTo>
                  <a:lnTo>
                    <a:pt x="183" y="142"/>
                  </a:lnTo>
                  <a:lnTo>
                    <a:pt x="180" y="153"/>
                  </a:lnTo>
                  <a:lnTo>
                    <a:pt x="178" y="161"/>
                  </a:lnTo>
                  <a:lnTo>
                    <a:pt x="178" y="166"/>
                  </a:lnTo>
                  <a:lnTo>
                    <a:pt x="175" y="172"/>
                  </a:lnTo>
                  <a:lnTo>
                    <a:pt x="175" y="174"/>
                  </a:lnTo>
                  <a:lnTo>
                    <a:pt x="175" y="177"/>
                  </a:lnTo>
                  <a:lnTo>
                    <a:pt x="172" y="180"/>
                  </a:lnTo>
                  <a:lnTo>
                    <a:pt x="172" y="180"/>
                  </a:lnTo>
                  <a:lnTo>
                    <a:pt x="172" y="180"/>
                  </a:lnTo>
                  <a:lnTo>
                    <a:pt x="180" y="193"/>
                  </a:lnTo>
                  <a:lnTo>
                    <a:pt x="186" y="207"/>
                  </a:lnTo>
                  <a:lnTo>
                    <a:pt x="191" y="217"/>
                  </a:lnTo>
                  <a:lnTo>
                    <a:pt x="196" y="225"/>
                  </a:lnTo>
                  <a:lnTo>
                    <a:pt x="199" y="234"/>
                  </a:lnTo>
                  <a:lnTo>
                    <a:pt x="205" y="239"/>
                  </a:lnTo>
                  <a:lnTo>
                    <a:pt x="207" y="244"/>
                  </a:lnTo>
                  <a:lnTo>
                    <a:pt x="207" y="250"/>
                  </a:lnTo>
                  <a:lnTo>
                    <a:pt x="210" y="252"/>
                  </a:lnTo>
                  <a:lnTo>
                    <a:pt x="210" y="255"/>
                  </a:lnTo>
                  <a:lnTo>
                    <a:pt x="213" y="258"/>
                  </a:lnTo>
                  <a:lnTo>
                    <a:pt x="213" y="260"/>
                  </a:lnTo>
                  <a:lnTo>
                    <a:pt x="213" y="260"/>
                  </a:lnTo>
                  <a:lnTo>
                    <a:pt x="221" y="244"/>
                  </a:lnTo>
                  <a:lnTo>
                    <a:pt x="226" y="234"/>
                  </a:lnTo>
                  <a:lnTo>
                    <a:pt x="231" y="223"/>
                  </a:lnTo>
                  <a:lnTo>
                    <a:pt x="234" y="212"/>
                  </a:lnTo>
                  <a:lnTo>
                    <a:pt x="237" y="204"/>
                  </a:lnTo>
                  <a:lnTo>
                    <a:pt x="242" y="199"/>
                  </a:lnTo>
                  <a:lnTo>
                    <a:pt x="242" y="193"/>
                  </a:lnTo>
                  <a:lnTo>
                    <a:pt x="245" y="188"/>
                  </a:lnTo>
                  <a:lnTo>
                    <a:pt x="247" y="185"/>
                  </a:lnTo>
                  <a:lnTo>
                    <a:pt x="247" y="182"/>
                  </a:lnTo>
                  <a:lnTo>
                    <a:pt x="250" y="180"/>
                  </a:lnTo>
                  <a:lnTo>
                    <a:pt x="250" y="180"/>
                  </a:lnTo>
                  <a:lnTo>
                    <a:pt x="250" y="180"/>
                  </a:lnTo>
                  <a:lnTo>
                    <a:pt x="247" y="164"/>
                  </a:lnTo>
                  <a:lnTo>
                    <a:pt x="242" y="150"/>
                  </a:lnTo>
                  <a:lnTo>
                    <a:pt x="237" y="129"/>
                  </a:lnTo>
                  <a:lnTo>
                    <a:pt x="234" y="107"/>
                  </a:lnTo>
                  <a:lnTo>
                    <a:pt x="229" y="91"/>
                  </a:lnTo>
                  <a:lnTo>
                    <a:pt x="226" y="75"/>
                  </a:lnTo>
                  <a:lnTo>
                    <a:pt x="223" y="62"/>
                  </a:lnTo>
                  <a:lnTo>
                    <a:pt x="221" y="53"/>
                  </a:lnTo>
                  <a:lnTo>
                    <a:pt x="218" y="45"/>
                  </a:lnTo>
                  <a:lnTo>
                    <a:pt x="215" y="37"/>
                  </a:lnTo>
                  <a:lnTo>
                    <a:pt x="215" y="35"/>
                  </a:lnTo>
                  <a:lnTo>
                    <a:pt x="215" y="29"/>
                  </a:lnTo>
                  <a:lnTo>
                    <a:pt x="213" y="27"/>
                  </a:lnTo>
                  <a:lnTo>
                    <a:pt x="213" y="27"/>
                  </a:lnTo>
                  <a:lnTo>
                    <a:pt x="213" y="27"/>
                  </a:lnTo>
                  <a:lnTo>
                    <a:pt x="213" y="24"/>
                  </a:lnTo>
                  <a:lnTo>
                    <a:pt x="223" y="32"/>
                  </a:lnTo>
                  <a:lnTo>
                    <a:pt x="234" y="43"/>
                  </a:lnTo>
                  <a:lnTo>
                    <a:pt x="245" y="53"/>
                  </a:lnTo>
                  <a:lnTo>
                    <a:pt x="253" y="67"/>
                  </a:lnTo>
                  <a:lnTo>
                    <a:pt x="261" y="80"/>
                  </a:lnTo>
                  <a:lnTo>
                    <a:pt x="266" y="99"/>
                  </a:lnTo>
                  <a:lnTo>
                    <a:pt x="269" y="118"/>
                  </a:lnTo>
                  <a:lnTo>
                    <a:pt x="272" y="139"/>
                  </a:lnTo>
                  <a:lnTo>
                    <a:pt x="272" y="277"/>
                  </a:lnTo>
                  <a:lnTo>
                    <a:pt x="272" y="2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15"/>
            <p:cNvSpPr>
              <a:spLocks/>
            </p:cNvSpPr>
            <p:nvPr/>
          </p:nvSpPr>
          <p:spPr bwMode="auto">
            <a:xfrm>
              <a:off x="293688" y="850900"/>
              <a:ext cx="473075" cy="468312"/>
            </a:xfrm>
            <a:custGeom>
              <a:avLst/>
              <a:gdLst>
                <a:gd name="T0" fmla="*/ 0 w 298"/>
                <a:gd name="T1" fmla="*/ 131 h 295"/>
                <a:gd name="T2" fmla="*/ 6 w 298"/>
                <a:gd name="T3" fmla="*/ 104 h 295"/>
                <a:gd name="T4" fmla="*/ 17 w 298"/>
                <a:gd name="T5" fmla="*/ 78 h 295"/>
                <a:gd name="T6" fmla="*/ 33 w 298"/>
                <a:gd name="T7" fmla="*/ 53 h 295"/>
                <a:gd name="T8" fmla="*/ 54 w 298"/>
                <a:gd name="T9" fmla="*/ 32 h 295"/>
                <a:gd name="T10" fmla="*/ 78 w 298"/>
                <a:gd name="T11" fmla="*/ 16 h 295"/>
                <a:gd name="T12" fmla="*/ 105 w 298"/>
                <a:gd name="T13" fmla="*/ 5 h 295"/>
                <a:gd name="T14" fmla="*/ 135 w 298"/>
                <a:gd name="T15" fmla="*/ 0 h 295"/>
                <a:gd name="T16" fmla="*/ 164 w 298"/>
                <a:gd name="T17" fmla="*/ 0 h 295"/>
                <a:gd name="T18" fmla="*/ 194 w 298"/>
                <a:gd name="T19" fmla="*/ 5 h 295"/>
                <a:gd name="T20" fmla="*/ 221 w 298"/>
                <a:gd name="T21" fmla="*/ 16 h 295"/>
                <a:gd name="T22" fmla="*/ 245 w 298"/>
                <a:gd name="T23" fmla="*/ 32 h 295"/>
                <a:gd name="T24" fmla="*/ 264 w 298"/>
                <a:gd name="T25" fmla="*/ 53 h 295"/>
                <a:gd name="T26" fmla="*/ 280 w 298"/>
                <a:gd name="T27" fmla="*/ 78 h 295"/>
                <a:gd name="T28" fmla="*/ 293 w 298"/>
                <a:gd name="T29" fmla="*/ 104 h 295"/>
                <a:gd name="T30" fmla="*/ 298 w 298"/>
                <a:gd name="T31" fmla="*/ 131 h 295"/>
                <a:gd name="T32" fmla="*/ 298 w 298"/>
                <a:gd name="T33" fmla="*/ 164 h 295"/>
                <a:gd name="T34" fmla="*/ 293 w 298"/>
                <a:gd name="T35" fmla="*/ 193 h 295"/>
                <a:gd name="T36" fmla="*/ 280 w 298"/>
                <a:gd name="T37" fmla="*/ 217 h 295"/>
                <a:gd name="T38" fmla="*/ 264 w 298"/>
                <a:gd name="T39" fmla="*/ 241 h 295"/>
                <a:gd name="T40" fmla="*/ 245 w 298"/>
                <a:gd name="T41" fmla="*/ 263 h 295"/>
                <a:gd name="T42" fmla="*/ 221 w 298"/>
                <a:gd name="T43" fmla="*/ 279 h 295"/>
                <a:gd name="T44" fmla="*/ 194 w 298"/>
                <a:gd name="T45" fmla="*/ 290 h 295"/>
                <a:gd name="T46" fmla="*/ 164 w 298"/>
                <a:gd name="T47" fmla="*/ 295 h 295"/>
                <a:gd name="T48" fmla="*/ 135 w 298"/>
                <a:gd name="T49" fmla="*/ 295 h 295"/>
                <a:gd name="T50" fmla="*/ 105 w 298"/>
                <a:gd name="T51" fmla="*/ 290 h 295"/>
                <a:gd name="T52" fmla="*/ 78 w 298"/>
                <a:gd name="T53" fmla="*/ 279 h 295"/>
                <a:gd name="T54" fmla="*/ 54 w 298"/>
                <a:gd name="T55" fmla="*/ 263 h 295"/>
                <a:gd name="T56" fmla="*/ 33 w 298"/>
                <a:gd name="T57" fmla="*/ 241 h 295"/>
                <a:gd name="T58" fmla="*/ 17 w 298"/>
                <a:gd name="T59" fmla="*/ 217 h 295"/>
                <a:gd name="T60" fmla="*/ 6 w 298"/>
                <a:gd name="T61" fmla="*/ 193 h 295"/>
                <a:gd name="T62" fmla="*/ 0 w 298"/>
                <a:gd name="T63" fmla="*/ 16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8" h="295">
                  <a:moveTo>
                    <a:pt x="0" y="147"/>
                  </a:moveTo>
                  <a:lnTo>
                    <a:pt x="0" y="131"/>
                  </a:lnTo>
                  <a:lnTo>
                    <a:pt x="3" y="118"/>
                  </a:lnTo>
                  <a:lnTo>
                    <a:pt x="6" y="104"/>
                  </a:lnTo>
                  <a:lnTo>
                    <a:pt x="11" y="88"/>
                  </a:lnTo>
                  <a:lnTo>
                    <a:pt x="17" y="78"/>
                  </a:lnTo>
                  <a:lnTo>
                    <a:pt x="25" y="64"/>
                  </a:lnTo>
                  <a:lnTo>
                    <a:pt x="33" y="53"/>
                  </a:lnTo>
                  <a:lnTo>
                    <a:pt x="43" y="43"/>
                  </a:lnTo>
                  <a:lnTo>
                    <a:pt x="54" y="32"/>
                  </a:lnTo>
                  <a:lnTo>
                    <a:pt x="65" y="24"/>
                  </a:lnTo>
                  <a:lnTo>
                    <a:pt x="78" y="16"/>
                  </a:lnTo>
                  <a:lnTo>
                    <a:pt x="92" y="10"/>
                  </a:lnTo>
                  <a:lnTo>
                    <a:pt x="105" y="5"/>
                  </a:lnTo>
                  <a:lnTo>
                    <a:pt x="119" y="2"/>
                  </a:lnTo>
                  <a:lnTo>
                    <a:pt x="135" y="0"/>
                  </a:lnTo>
                  <a:lnTo>
                    <a:pt x="148" y="0"/>
                  </a:lnTo>
                  <a:lnTo>
                    <a:pt x="164" y="0"/>
                  </a:lnTo>
                  <a:lnTo>
                    <a:pt x="180" y="2"/>
                  </a:lnTo>
                  <a:lnTo>
                    <a:pt x="194" y="5"/>
                  </a:lnTo>
                  <a:lnTo>
                    <a:pt x="207" y="10"/>
                  </a:lnTo>
                  <a:lnTo>
                    <a:pt x="221" y="16"/>
                  </a:lnTo>
                  <a:lnTo>
                    <a:pt x="234" y="24"/>
                  </a:lnTo>
                  <a:lnTo>
                    <a:pt x="245" y="32"/>
                  </a:lnTo>
                  <a:lnTo>
                    <a:pt x="256" y="43"/>
                  </a:lnTo>
                  <a:lnTo>
                    <a:pt x="264" y="53"/>
                  </a:lnTo>
                  <a:lnTo>
                    <a:pt x="274" y="64"/>
                  </a:lnTo>
                  <a:lnTo>
                    <a:pt x="280" y="78"/>
                  </a:lnTo>
                  <a:lnTo>
                    <a:pt x="288" y="88"/>
                  </a:lnTo>
                  <a:lnTo>
                    <a:pt x="293" y="104"/>
                  </a:lnTo>
                  <a:lnTo>
                    <a:pt x="296" y="118"/>
                  </a:lnTo>
                  <a:lnTo>
                    <a:pt x="298" y="131"/>
                  </a:lnTo>
                  <a:lnTo>
                    <a:pt x="298" y="147"/>
                  </a:lnTo>
                  <a:lnTo>
                    <a:pt x="298" y="164"/>
                  </a:lnTo>
                  <a:lnTo>
                    <a:pt x="296" y="177"/>
                  </a:lnTo>
                  <a:lnTo>
                    <a:pt x="293" y="193"/>
                  </a:lnTo>
                  <a:lnTo>
                    <a:pt x="288" y="207"/>
                  </a:lnTo>
                  <a:lnTo>
                    <a:pt x="280" y="217"/>
                  </a:lnTo>
                  <a:lnTo>
                    <a:pt x="274" y="231"/>
                  </a:lnTo>
                  <a:lnTo>
                    <a:pt x="264" y="241"/>
                  </a:lnTo>
                  <a:lnTo>
                    <a:pt x="256" y="252"/>
                  </a:lnTo>
                  <a:lnTo>
                    <a:pt x="245" y="263"/>
                  </a:lnTo>
                  <a:lnTo>
                    <a:pt x="234" y="271"/>
                  </a:lnTo>
                  <a:lnTo>
                    <a:pt x="221" y="279"/>
                  </a:lnTo>
                  <a:lnTo>
                    <a:pt x="207" y="284"/>
                  </a:lnTo>
                  <a:lnTo>
                    <a:pt x="194" y="290"/>
                  </a:lnTo>
                  <a:lnTo>
                    <a:pt x="180" y="293"/>
                  </a:lnTo>
                  <a:lnTo>
                    <a:pt x="164" y="295"/>
                  </a:lnTo>
                  <a:lnTo>
                    <a:pt x="148" y="295"/>
                  </a:lnTo>
                  <a:lnTo>
                    <a:pt x="135" y="295"/>
                  </a:lnTo>
                  <a:lnTo>
                    <a:pt x="119" y="293"/>
                  </a:lnTo>
                  <a:lnTo>
                    <a:pt x="105" y="290"/>
                  </a:lnTo>
                  <a:lnTo>
                    <a:pt x="92" y="284"/>
                  </a:lnTo>
                  <a:lnTo>
                    <a:pt x="78" y="279"/>
                  </a:lnTo>
                  <a:lnTo>
                    <a:pt x="65" y="271"/>
                  </a:lnTo>
                  <a:lnTo>
                    <a:pt x="54" y="263"/>
                  </a:lnTo>
                  <a:lnTo>
                    <a:pt x="43" y="252"/>
                  </a:lnTo>
                  <a:lnTo>
                    <a:pt x="33" y="241"/>
                  </a:lnTo>
                  <a:lnTo>
                    <a:pt x="25" y="231"/>
                  </a:lnTo>
                  <a:lnTo>
                    <a:pt x="17" y="217"/>
                  </a:lnTo>
                  <a:lnTo>
                    <a:pt x="11" y="207"/>
                  </a:lnTo>
                  <a:lnTo>
                    <a:pt x="6" y="193"/>
                  </a:lnTo>
                  <a:lnTo>
                    <a:pt x="3" y="177"/>
                  </a:lnTo>
                  <a:lnTo>
                    <a:pt x="0" y="164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16"/>
            <p:cNvSpPr>
              <a:spLocks/>
            </p:cNvSpPr>
            <p:nvPr/>
          </p:nvSpPr>
          <p:spPr bwMode="auto">
            <a:xfrm>
              <a:off x="442913" y="687388"/>
              <a:ext cx="161925" cy="120650"/>
            </a:xfrm>
            <a:custGeom>
              <a:avLst/>
              <a:gdLst>
                <a:gd name="T0" fmla="*/ 60 w 102"/>
                <a:gd name="T1" fmla="*/ 0 h 76"/>
                <a:gd name="T2" fmla="*/ 65 w 102"/>
                <a:gd name="T3" fmla="*/ 14 h 76"/>
                <a:gd name="T4" fmla="*/ 73 w 102"/>
                <a:gd name="T5" fmla="*/ 25 h 76"/>
                <a:gd name="T6" fmla="*/ 78 w 102"/>
                <a:gd name="T7" fmla="*/ 35 h 76"/>
                <a:gd name="T8" fmla="*/ 84 w 102"/>
                <a:gd name="T9" fmla="*/ 43 h 76"/>
                <a:gd name="T10" fmla="*/ 86 w 102"/>
                <a:gd name="T11" fmla="*/ 52 h 76"/>
                <a:gd name="T12" fmla="*/ 92 w 102"/>
                <a:gd name="T13" fmla="*/ 57 h 76"/>
                <a:gd name="T14" fmla="*/ 94 w 102"/>
                <a:gd name="T15" fmla="*/ 62 h 76"/>
                <a:gd name="T16" fmla="*/ 97 w 102"/>
                <a:gd name="T17" fmla="*/ 68 h 76"/>
                <a:gd name="T18" fmla="*/ 97 w 102"/>
                <a:gd name="T19" fmla="*/ 70 h 76"/>
                <a:gd name="T20" fmla="*/ 100 w 102"/>
                <a:gd name="T21" fmla="*/ 73 h 76"/>
                <a:gd name="T22" fmla="*/ 100 w 102"/>
                <a:gd name="T23" fmla="*/ 76 h 76"/>
                <a:gd name="T24" fmla="*/ 102 w 102"/>
                <a:gd name="T25" fmla="*/ 76 h 76"/>
                <a:gd name="T26" fmla="*/ 102 w 102"/>
                <a:gd name="T27" fmla="*/ 76 h 76"/>
                <a:gd name="T28" fmla="*/ 84 w 102"/>
                <a:gd name="T29" fmla="*/ 62 h 76"/>
                <a:gd name="T30" fmla="*/ 68 w 102"/>
                <a:gd name="T31" fmla="*/ 52 h 76"/>
                <a:gd name="T32" fmla="*/ 54 w 102"/>
                <a:gd name="T33" fmla="*/ 41 h 76"/>
                <a:gd name="T34" fmla="*/ 43 w 102"/>
                <a:gd name="T35" fmla="*/ 33 h 76"/>
                <a:gd name="T36" fmla="*/ 33 w 102"/>
                <a:gd name="T37" fmla="*/ 25 h 76"/>
                <a:gd name="T38" fmla="*/ 25 w 102"/>
                <a:gd name="T39" fmla="*/ 19 h 76"/>
                <a:gd name="T40" fmla="*/ 19 w 102"/>
                <a:gd name="T41" fmla="*/ 14 h 76"/>
                <a:gd name="T42" fmla="*/ 14 w 102"/>
                <a:gd name="T43" fmla="*/ 11 h 76"/>
                <a:gd name="T44" fmla="*/ 9 w 102"/>
                <a:gd name="T45" fmla="*/ 9 h 76"/>
                <a:gd name="T46" fmla="*/ 6 w 102"/>
                <a:gd name="T47" fmla="*/ 6 h 76"/>
                <a:gd name="T48" fmla="*/ 3 w 102"/>
                <a:gd name="T49" fmla="*/ 3 h 76"/>
                <a:gd name="T50" fmla="*/ 3 w 102"/>
                <a:gd name="T51" fmla="*/ 3 h 76"/>
                <a:gd name="T52" fmla="*/ 0 w 102"/>
                <a:gd name="T53" fmla="*/ 0 h 76"/>
                <a:gd name="T54" fmla="*/ 0 w 102"/>
                <a:gd name="T55" fmla="*/ 0 h 76"/>
                <a:gd name="T56" fmla="*/ 9 w 102"/>
                <a:gd name="T57" fmla="*/ 0 h 76"/>
                <a:gd name="T58" fmla="*/ 17 w 102"/>
                <a:gd name="T59" fmla="*/ 0 h 76"/>
                <a:gd name="T60" fmla="*/ 22 w 102"/>
                <a:gd name="T61" fmla="*/ 0 h 76"/>
                <a:gd name="T62" fmla="*/ 27 w 102"/>
                <a:gd name="T63" fmla="*/ 0 h 76"/>
                <a:gd name="T64" fmla="*/ 35 w 102"/>
                <a:gd name="T65" fmla="*/ 0 h 76"/>
                <a:gd name="T66" fmla="*/ 41 w 102"/>
                <a:gd name="T67" fmla="*/ 0 h 76"/>
                <a:gd name="T68" fmla="*/ 43 w 102"/>
                <a:gd name="T69" fmla="*/ 0 h 76"/>
                <a:gd name="T70" fmla="*/ 43 w 102"/>
                <a:gd name="T71" fmla="*/ 0 h 76"/>
                <a:gd name="T72" fmla="*/ 46 w 102"/>
                <a:gd name="T73" fmla="*/ 0 h 76"/>
                <a:gd name="T74" fmla="*/ 46 w 102"/>
                <a:gd name="T75" fmla="*/ 0 h 76"/>
                <a:gd name="T76" fmla="*/ 51 w 102"/>
                <a:gd name="T77" fmla="*/ 0 h 76"/>
                <a:gd name="T78" fmla="*/ 60 w 102"/>
                <a:gd name="T7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76">
                  <a:moveTo>
                    <a:pt x="60" y="0"/>
                  </a:moveTo>
                  <a:lnTo>
                    <a:pt x="65" y="14"/>
                  </a:lnTo>
                  <a:lnTo>
                    <a:pt x="73" y="25"/>
                  </a:lnTo>
                  <a:lnTo>
                    <a:pt x="78" y="35"/>
                  </a:lnTo>
                  <a:lnTo>
                    <a:pt x="84" y="43"/>
                  </a:lnTo>
                  <a:lnTo>
                    <a:pt x="86" y="52"/>
                  </a:lnTo>
                  <a:lnTo>
                    <a:pt x="92" y="57"/>
                  </a:lnTo>
                  <a:lnTo>
                    <a:pt x="94" y="62"/>
                  </a:lnTo>
                  <a:lnTo>
                    <a:pt x="97" y="68"/>
                  </a:lnTo>
                  <a:lnTo>
                    <a:pt x="97" y="70"/>
                  </a:lnTo>
                  <a:lnTo>
                    <a:pt x="100" y="73"/>
                  </a:lnTo>
                  <a:lnTo>
                    <a:pt x="100" y="76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84" y="62"/>
                  </a:lnTo>
                  <a:lnTo>
                    <a:pt x="68" y="52"/>
                  </a:lnTo>
                  <a:lnTo>
                    <a:pt x="54" y="41"/>
                  </a:lnTo>
                  <a:lnTo>
                    <a:pt x="43" y="33"/>
                  </a:lnTo>
                  <a:lnTo>
                    <a:pt x="33" y="25"/>
                  </a:lnTo>
                  <a:lnTo>
                    <a:pt x="25" y="19"/>
                  </a:lnTo>
                  <a:lnTo>
                    <a:pt x="19" y="14"/>
                  </a:lnTo>
                  <a:lnTo>
                    <a:pt x="14" y="11"/>
                  </a:lnTo>
                  <a:lnTo>
                    <a:pt x="9" y="9"/>
                  </a:lnTo>
                  <a:lnTo>
                    <a:pt x="6" y="6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7"/>
            <p:cNvSpPr>
              <a:spLocks/>
            </p:cNvSpPr>
            <p:nvPr/>
          </p:nvSpPr>
          <p:spPr bwMode="auto">
            <a:xfrm>
              <a:off x="179388" y="457200"/>
              <a:ext cx="452437" cy="230187"/>
            </a:xfrm>
            <a:custGeom>
              <a:avLst/>
              <a:gdLst>
                <a:gd name="T0" fmla="*/ 271 w 285"/>
                <a:gd name="T1" fmla="*/ 33 h 145"/>
                <a:gd name="T2" fmla="*/ 282 w 285"/>
                <a:gd name="T3" fmla="*/ 59 h 145"/>
                <a:gd name="T4" fmla="*/ 282 w 285"/>
                <a:gd name="T5" fmla="*/ 86 h 145"/>
                <a:gd name="T6" fmla="*/ 274 w 285"/>
                <a:gd name="T7" fmla="*/ 108 h 145"/>
                <a:gd name="T8" fmla="*/ 258 w 285"/>
                <a:gd name="T9" fmla="*/ 129 h 145"/>
                <a:gd name="T10" fmla="*/ 236 w 285"/>
                <a:gd name="T11" fmla="*/ 140 h 145"/>
                <a:gd name="T12" fmla="*/ 217 w 285"/>
                <a:gd name="T13" fmla="*/ 145 h 145"/>
                <a:gd name="T14" fmla="*/ 204 w 285"/>
                <a:gd name="T15" fmla="*/ 145 h 145"/>
                <a:gd name="T16" fmla="*/ 191 w 285"/>
                <a:gd name="T17" fmla="*/ 145 h 145"/>
                <a:gd name="T18" fmla="*/ 177 w 285"/>
                <a:gd name="T19" fmla="*/ 145 h 145"/>
                <a:gd name="T20" fmla="*/ 169 w 285"/>
                <a:gd name="T21" fmla="*/ 145 h 145"/>
                <a:gd name="T22" fmla="*/ 166 w 285"/>
                <a:gd name="T23" fmla="*/ 145 h 145"/>
                <a:gd name="T24" fmla="*/ 150 w 285"/>
                <a:gd name="T25" fmla="*/ 145 h 145"/>
                <a:gd name="T26" fmla="*/ 123 w 285"/>
                <a:gd name="T27" fmla="*/ 145 h 145"/>
                <a:gd name="T28" fmla="*/ 102 w 285"/>
                <a:gd name="T29" fmla="*/ 145 h 145"/>
                <a:gd name="T30" fmla="*/ 89 w 285"/>
                <a:gd name="T31" fmla="*/ 145 h 145"/>
                <a:gd name="T32" fmla="*/ 81 w 285"/>
                <a:gd name="T33" fmla="*/ 145 h 145"/>
                <a:gd name="T34" fmla="*/ 75 w 285"/>
                <a:gd name="T35" fmla="*/ 145 h 145"/>
                <a:gd name="T36" fmla="*/ 72 w 285"/>
                <a:gd name="T37" fmla="*/ 145 h 145"/>
                <a:gd name="T38" fmla="*/ 46 w 285"/>
                <a:gd name="T39" fmla="*/ 140 h 145"/>
                <a:gd name="T40" fmla="*/ 21 w 285"/>
                <a:gd name="T41" fmla="*/ 124 h 145"/>
                <a:gd name="T42" fmla="*/ 5 w 285"/>
                <a:gd name="T43" fmla="*/ 102 h 145"/>
                <a:gd name="T44" fmla="*/ 0 w 285"/>
                <a:gd name="T45" fmla="*/ 73 h 145"/>
                <a:gd name="T46" fmla="*/ 5 w 285"/>
                <a:gd name="T47" fmla="*/ 43 h 145"/>
                <a:gd name="T48" fmla="*/ 21 w 285"/>
                <a:gd name="T49" fmla="*/ 22 h 145"/>
                <a:gd name="T50" fmla="*/ 46 w 285"/>
                <a:gd name="T51" fmla="*/ 6 h 145"/>
                <a:gd name="T52" fmla="*/ 72 w 285"/>
                <a:gd name="T53" fmla="*/ 0 h 145"/>
                <a:gd name="T54" fmla="*/ 118 w 285"/>
                <a:gd name="T55" fmla="*/ 0 h 145"/>
                <a:gd name="T56" fmla="*/ 153 w 285"/>
                <a:gd name="T57" fmla="*/ 0 h 145"/>
                <a:gd name="T58" fmla="*/ 177 w 285"/>
                <a:gd name="T59" fmla="*/ 0 h 145"/>
                <a:gd name="T60" fmla="*/ 193 w 285"/>
                <a:gd name="T61" fmla="*/ 0 h 145"/>
                <a:gd name="T62" fmla="*/ 204 w 285"/>
                <a:gd name="T63" fmla="*/ 0 h 145"/>
                <a:gd name="T64" fmla="*/ 209 w 285"/>
                <a:gd name="T65" fmla="*/ 0 h 145"/>
                <a:gd name="T66" fmla="*/ 212 w 285"/>
                <a:gd name="T67" fmla="*/ 0 h 145"/>
                <a:gd name="T68" fmla="*/ 239 w 285"/>
                <a:gd name="T69" fmla="*/ 6 h 145"/>
                <a:gd name="T70" fmla="*/ 263 w 285"/>
                <a:gd name="T71" fmla="*/ 2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5" h="145">
                  <a:moveTo>
                    <a:pt x="263" y="22"/>
                  </a:moveTo>
                  <a:lnTo>
                    <a:pt x="271" y="33"/>
                  </a:lnTo>
                  <a:lnTo>
                    <a:pt x="279" y="46"/>
                  </a:lnTo>
                  <a:lnTo>
                    <a:pt x="282" y="59"/>
                  </a:lnTo>
                  <a:lnTo>
                    <a:pt x="285" y="73"/>
                  </a:lnTo>
                  <a:lnTo>
                    <a:pt x="282" y="86"/>
                  </a:lnTo>
                  <a:lnTo>
                    <a:pt x="279" y="97"/>
                  </a:lnTo>
                  <a:lnTo>
                    <a:pt x="274" y="108"/>
                  </a:lnTo>
                  <a:lnTo>
                    <a:pt x="266" y="119"/>
                  </a:lnTo>
                  <a:lnTo>
                    <a:pt x="258" y="129"/>
                  </a:lnTo>
                  <a:lnTo>
                    <a:pt x="247" y="135"/>
                  </a:lnTo>
                  <a:lnTo>
                    <a:pt x="236" y="140"/>
                  </a:lnTo>
                  <a:lnTo>
                    <a:pt x="226" y="145"/>
                  </a:lnTo>
                  <a:lnTo>
                    <a:pt x="217" y="145"/>
                  </a:lnTo>
                  <a:lnTo>
                    <a:pt x="212" y="145"/>
                  </a:lnTo>
                  <a:lnTo>
                    <a:pt x="204" y="145"/>
                  </a:lnTo>
                  <a:lnTo>
                    <a:pt x="196" y="145"/>
                  </a:lnTo>
                  <a:lnTo>
                    <a:pt x="191" y="145"/>
                  </a:lnTo>
                  <a:lnTo>
                    <a:pt x="185" y="145"/>
                  </a:lnTo>
                  <a:lnTo>
                    <a:pt x="177" y="145"/>
                  </a:lnTo>
                  <a:lnTo>
                    <a:pt x="172" y="145"/>
                  </a:lnTo>
                  <a:lnTo>
                    <a:pt x="169" y="145"/>
                  </a:lnTo>
                  <a:lnTo>
                    <a:pt x="166" y="145"/>
                  </a:lnTo>
                  <a:lnTo>
                    <a:pt x="166" y="145"/>
                  </a:lnTo>
                  <a:lnTo>
                    <a:pt x="166" y="145"/>
                  </a:lnTo>
                  <a:lnTo>
                    <a:pt x="150" y="145"/>
                  </a:lnTo>
                  <a:lnTo>
                    <a:pt x="137" y="145"/>
                  </a:lnTo>
                  <a:lnTo>
                    <a:pt x="123" y="145"/>
                  </a:lnTo>
                  <a:lnTo>
                    <a:pt x="113" y="145"/>
                  </a:lnTo>
                  <a:lnTo>
                    <a:pt x="102" y="145"/>
                  </a:lnTo>
                  <a:lnTo>
                    <a:pt x="97" y="145"/>
                  </a:lnTo>
                  <a:lnTo>
                    <a:pt x="89" y="145"/>
                  </a:lnTo>
                  <a:lnTo>
                    <a:pt x="83" y="145"/>
                  </a:lnTo>
                  <a:lnTo>
                    <a:pt x="81" y="145"/>
                  </a:lnTo>
                  <a:lnTo>
                    <a:pt x="78" y="145"/>
                  </a:lnTo>
                  <a:lnTo>
                    <a:pt x="75" y="145"/>
                  </a:lnTo>
                  <a:lnTo>
                    <a:pt x="72" y="145"/>
                  </a:lnTo>
                  <a:lnTo>
                    <a:pt x="72" y="145"/>
                  </a:lnTo>
                  <a:lnTo>
                    <a:pt x="59" y="145"/>
                  </a:lnTo>
                  <a:lnTo>
                    <a:pt x="46" y="140"/>
                  </a:lnTo>
                  <a:lnTo>
                    <a:pt x="32" y="135"/>
                  </a:lnTo>
                  <a:lnTo>
                    <a:pt x="21" y="124"/>
                  </a:lnTo>
                  <a:lnTo>
                    <a:pt x="13" y="113"/>
                  </a:lnTo>
                  <a:lnTo>
                    <a:pt x="5" y="102"/>
                  </a:lnTo>
                  <a:lnTo>
                    <a:pt x="3" y="89"/>
                  </a:lnTo>
                  <a:lnTo>
                    <a:pt x="0" y="73"/>
                  </a:lnTo>
                  <a:lnTo>
                    <a:pt x="3" y="59"/>
                  </a:lnTo>
                  <a:lnTo>
                    <a:pt x="5" y="43"/>
                  </a:lnTo>
                  <a:lnTo>
                    <a:pt x="13" y="33"/>
                  </a:lnTo>
                  <a:lnTo>
                    <a:pt x="21" y="22"/>
                  </a:lnTo>
                  <a:lnTo>
                    <a:pt x="32" y="14"/>
                  </a:lnTo>
                  <a:lnTo>
                    <a:pt x="46" y="6"/>
                  </a:lnTo>
                  <a:lnTo>
                    <a:pt x="59" y="3"/>
                  </a:lnTo>
                  <a:lnTo>
                    <a:pt x="72" y="0"/>
                  </a:lnTo>
                  <a:lnTo>
                    <a:pt x="97" y="0"/>
                  </a:lnTo>
                  <a:lnTo>
                    <a:pt x="118" y="0"/>
                  </a:lnTo>
                  <a:lnTo>
                    <a:pt x="137" y="0"/>
                  </a:lnTo>
                  <a:lnTo>
                    <a:pt x="153" y="0"/>
                  </a:lnTo>
                  <a:lnTo>
                    <a:pt x="166" y="0"/>
                  </a:lnTo>
                  <a:lnTo>
                    <a:pt x="177" y="0"/>
                  </a:lnTo>
                  <a:lnTo>
                    <a:pt x="188" y="0"/>
                  </a:lnTo>
                  <a:lnTo>
                    <a:pt x="193" y="0"/>
                  </a:lnTo>
                  <a:lnTo>
                    <a:pt x="199" y="0"/>
                  </a:lnTo>
                  <a:lnTo>
                    <a:pt x="204" y="0"/>
                  </a:lnTo>
                  <a:lnTo>
                    <a:pt x="207" y="0"/>
                  </a:lnTo>
                  <a:lnTo>
                    <a:pt x="209" y="0"/>
                  </a:lnTo>
                  <a:lnTo>
                    <a:pt x="212" y="0"/>
                  </a:lnTo>
                  <a:lnTo>
                    <a:pt x="212" y="0"/>
                  </a:lnTo>
                  <a:lnTo>
                    <a:pt x="226" y="3"/>
                  </a:lnTo>
                  <a:lnTo>
                    <a:pt x="239" y="6"/>
                  </a:lnTo>
                  <a:lnTo>
                    <a:pt x="252" y="11"/>
                  </a:lnTo>
                  <a:lnTo>
                    <a:pt x="263" y="22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88" name="组合 387"/>
          <p:cNvGrpSpPr/>
          <p:nvPr/>
        </p:nvGrpSpPr>
        <p:grpSpPr>
          <a:xfrm>
            <a:off x="1912204" y="1900240"/>
            <a:ext cx="976540" cy="918792"/>
            <a:chOff x="4144963" y="4737100"/>
            <a:chExt cx="2093912" cy="1970088"/>
          </a:xfrm>
        </p:grpSpPr>
        <p:sp>
          <p:nvSpPr>
            <p:cNvPr id="389" name="Freeform 70"/>
            <p:cNvSpPr>
              <a:spLocks/>
            </p:cNvSpPr>
            <p:nvPr/>
          </p:nvSpPr>
          <p:spPr bwMode="auto">
            <a:xfrm>
              <a:off x="5437188" y="5337175"/>
              <a:ext cx="801687" cy="1370013"/>
            </a:xfrm>
            <a:custGeom>
              <a:avLst/>
              <a:gdLst>
                <a:gd name="T0" fmla="*/ 484 w 505"/>
                <a:gd name="T1" fmla="*/ 0 h 863"/>
                <a:gd name="T2" fmla="*/ 505 w 505"/>
                <a:gd name="T3" fmla="*/ 0 h 863"/>
                <a:gd name="T4" fmla="*/ 502 w 505"/>
                <a:gd name="T5" fmla="*/ 39 h 863"/>
                <a:gd name="T6" fmla="*/ 469 w 505"/>
                <a:gd name="T7" fmla="*/ 164 h 863"/>
                <a:gd name="T8" fmla="*/ 392 w 505"/>
                <a:gd name="T9" fmla="*/ 247 h 863"/>
                <a:gd name="T10" fmla="*/ 339 w 505"/>
                <a:gd name="T11" fmla="*/ 295 h 863"/>
                <a:gd name="T12" fmla="*/ 273 w 505"/>
                <a:gd name="T13" fmla="*/ 390 h 863"/>
                <a:gd name="T14" fmla="*/ 256 w 505"/>
                <a:gd name="T15" fmla="*/ 417 h 863"/>
                <a:gd name="T16" fmla="*/ 247 w 505"/>
                <a:gd name="T17" fmla="*/ 432 h 863"/>
                <a:gd name="T18" fmla="*/ 226 w 505"/>
                <a:gd name="T19" fmla="*/ 500 h 863"/>
                <a:gd name="T20" fmla="*/ 229 w 505"/>
                <a:gd name="T21" fmla="*/ 616 h 863"/>
                <a:gd name="T22" fmla="*/ 256 w 505"/>
                <a:gd name="T23" fmla="*/ 789 h 863"/>
                <a:gd name="T24" fmla="*/ 267 w 505"/>
                <a:gd name="T25" fmla="*/ 857 h 863"/>
                <a:gd name="T26" fmla="*/ 232 w 505"/>
                <a:gd name="T27" fmla="*/ 863 h 863"/>
                <a:gd name="T28" fmla="*/ 205 w 505"/>
                <a:gd name="T29" fmla="*/ 863 h 863"/>
                <a:gd name="T30" fmla="*/ 175 w 505"/>
                <a:gd name="T31" fmla="*/ 726 h 863"/>
                <a:gd name="T32" fmla="*/ 152 w 505"/>
                <a:gd name="T33" fmla="*/ 619 h 863"/>
                <a:gd name="T34" fmla="*/ 140 w 505"/>
                <a:gd name="T35" fmla="*/ 557 h 863"/>
                <a:gd name="T36" fmla="*/ 131 w 505"/>
                <a:gd name="T37" fmla="*/ 524 h 863"/>
                <a:gd name="T38" fmla="*/ 125 w 505"/>
                <a:gd name="T39" fmla="*/ 536 h 863"/>
                <a:gd name="T40" fmla="*/ 104 w 505"/>
                <a:gd name="T41" fmla="*/ 604 h 863"/>
                <a:gd name="T42" fmla="*/ 89 w 505"/>
                <a:gd name="T43" fmla="*/ 732 h 863"/>
                <a:gd name="T44" fmla="*/ 89 w 505"/>
                <a:gd name="T45" fmla="*/ 830 h 863"/>
                <a:gd name="T46" fmla="*/ 89 w 505"/>
                <a:gd name="T47" fmla="*/ 860 h 863"/>
                <a:gd name="T48" fmla="*/ 59 w 505"/>
                <a:gd name="T49" fmla="*/ 863 h 863"/>
                <a:gd name="T50" fmla="*/ 39 w 505"/>
                <a:gd name="T51" fmla="*/ 863 h 863"/>
                <a:gd name="T52" fmla="*/ 36 w 505"/>
                <a:gd name="T53" fmla="*/ 842 h 863"/>
                <a:gd name="T54" fmla="*/ 12 w 505"/>
                <a:gd name="T55" fmla="*/ 720 h 863"/>
                <a:gd name="T56" fmla="*/ 0 w 505"/>
                <a:gd name="T57" fmla="*/ 583 h 863"/>
                <a:gd name="T58" fmla="*/ 42 w 505"/>
                <a:gd name="T59" fmla="*/ 440 h 863"/>
                <a:gd name="T60" fmla="*/ 86 w 505"/>
                <a:gd name="T61" fmla="*/ 321 h 863"/>
                <a:gd name="T62" fmla="*/ 95 w 505"/>
                <a:gd name="T63" fmla="*/ 289 h 863"/>
                <a:gd name="T64" fmla="*/ 77 w 505"/>
                <a:gd name="T65" fmla="*/ 256 h 863"/>
                <a:gd name="T66" fmla="*/ 42 w 505"/>
                <a:gd name="T67" fmla="*/ 146 h 863"/>
                <a:gd name="T68" fmla="*/ 45 w 505"/>
                <a:gd name="T69" fmla="*/ 30 h 863"/>
                <a:gd name="T70" fmla="*/ 71 w 505"/>
                <a:gd name="T71" fmla="*/ 0 h 863"/>
                <a:gd name="T72" fmla="*/ 89 w 505"/>
                <a:gd name="T73" fmla="*/ 24 h 863"/>
                <a:gd name="T74" fmla="*/ 89 w 505"/>
                <a:gd name="T75" fmla="*/ 116 h 863"/>
                <a:gd name="T76" fmla="*/ 89 w 505"/>
                <a:gd name="T77" fmla="*/ 143 h 863"/>
                <a:gd name="T78" fmla="*/ 98 w 505"/>
                <a:gd name="T79" fmla="*/ 164 h 863"/>
                <a:gd name="T80" fmla="*/ 140 w 505"/>
                <a:gd name="T81" fmla="*/ 229 h 863"/>
                <a:gd name="T82" fmla="*/ 166 w 505"/>
                <a:gd name="T83" fmla="*/ 238 h 863"/>
                <a:gd name="T84" fmla="*/ 181 w 505"/>
                <a:gd name="T85" fmla="*/ 271 h 863"/>
                <a:gd name="T86" fmla="*/ 146 w 505"/>
                <a:gd name="T87" fmla="*/ 336 h 863"/>
                <a:gd name="T88" fmla="*/ 116 w 505"/>
                <a:gd name="T89" fmla="*/ 375 h 863"/>
                <a:gd name="T90" fmla="*/ 122 w 505"/>
                <a:gd name="T91" fmla="*/ 411 h 863"/>
                <a:gd name="T92" fmla="*/ 131 w 505"/>
                <a:gd name="T93" fmla="*/ 440 h 863"/>
                <a:gd name="T94" fmla="*/ 166 w 505"/>
                <a:gd name="T95" fmla="*/ 417 h 863"/>
                <a:gd name="T96" fmla="*/ 193 w 505"/>
                <a:gd name="T97" fmla="*/ 399 h 863"/>
                <a:gd name="T98" fmla="*/ 193 w 505"/>
                <a:gd name="T99" fmla="*/ 312 h 863"/>
                <a:gd name="T100" fmla="*/ 193 w 505"/>
                <a:gd name="T101" fmla="*/ 277 h 863"/>
                <a:gd name="T102" fmla="*/ 229 w 505"/>
                <a:gd name="T103" fmla="*/ 262 h 863"/>
                <a:gd name="T104" fmla="*/ 256 w 505"/>
                <a:gd name="T105" fmla="*/ 238 h 863"/>
                <a:gd name="T106" fmla="*/ 315 w 505"/>
                <a:gd name="T107" fmla="*/ 220 h 863"/>
                <a:gd name="T108" fmla="*/ 398 w 505"/>
                <a:gd name="T109" fmla="*/ 170 h 863"/>
                <a:gd name="T110" fmla="*/ 434 w 505"/>
                <a:gd name="T111" fmla="*/ 51 h 863"/>
                <a:gd name="T112" fmla="*/ 443 w 505"/>
                <a:gd name="T113" fmla="*/ 9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5" h="863">
                  <a:moveTo>
                    <a:pt x="446" y="0"/>
                  </a:moveTo>
                  <a:lnTo>
                    <a:pt x="455" y="0"/>
                  </a:lnTo>
                  <a:lnTo>
                    <a:pt x="463" y="0"/>
                  </a:lnTo>
                  <a:lnTo>
                    <a:pt x="472" y="0"/>
                  </a:lnTo>
                  <a:lnTo>
                    <a:pt x="478" y="0"/>
                  </a:lnTo>
                  <a:lnTo>
                    <a:pt x="484" y="0"/>
                  </a:lnTo>
                  <a:lnTo>
                    <a:pt x="490" y="0"/>
                  </a:lnTo>
                  <a:lnTo>
                    <a:pt x="499" y="0"/>
                  </a:lnTo>
                  <a:lnTo>
                    <a:pt x="502" y="0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05" y="6"/>
                  </a:lnTo>
                  <a:lnTo>
                    <a:pt x="505" y="15"/>
                  </a:lnTo>
                  <a:lnTo>
                    <a:pt x="502" y="27"/>
                  </a:lnTo>
                  <a:lnTo>
                    <a:pt x="502" y="39"/>
                  </a:lnTo>
                  <a:lnTo>
                    <a:pt x="499" y="57"/>
                  </a:lnTo>
                  <a:lnTo>
                    <a:pt x="496" y="71"/>
                  </a:lnTo>
                  <a:lnTo>
                    <a:pt x="490" y="89"/>
                  </a:lnTo>
                  <a:lnTo>
                    <a:pt x="481" y="128"/>
                  </a:lnTo>
                  <a:lnTo>
                    <a:pt x="475" y="146"/>
                  </a:lnTo>
                  <a:lnTo>
                    <a:pt x="469" y="164"/>
                  </a:lnTo>
                  <a:lnTo>
                    <a:pt x="460" y="179"/>
                  </a:lnTo>
                  <a:lnTo>
                    <a:pt x="452" y="193"/>
                  </a:lnTo>
                  <a:lnTo>
                    <a:pt x="443" y="205"/>
                  </a:lnTo>
                  <a:lnTo>
                    <a:pt x="431" y="217"/>
                  </a:lnTo>
                  <a:lnTo>
                    <a:pt x="410" y="232"/>
                  </a:lnTo>
                  <a:lnTo>
                    <a:pt x="392" y="247"/>
                  </a:lnTo>
                  <a:lnTo>
                    <a:pt x="377" y="262"/>
                  </a:lnTo>
                  <a:lnTo>
                    <a:pt x="362" y="274"/>
                  </a:lnTo>
                  <a:lnTo>
                    <a:pt x="354" y="283"/>
                  </a:lnTo>
                  <a:lnTo>
                    <a:pt x="345" y="289"/>
                  </a:lnTo>
                  <a:lnTo>
                    <a:pt x="342" y="295"/>
                  </a:lnTo>
                  <a:lnTo>
                    <a:pt x="339" y="295"/>
                  </a:lnTo>
                  <a:lnTo>
                    <a:pt x="324" y="318"/>
                  </a:lnTo>
                  <a:lnTo>
                    <a:pt x="312" y="336"/>
                  </a:lnTo>
                  <a:lnTo>
                    <a:pt x="300" y="354"/>
                  </a:lnTo>
                  <a:lnTo>
                    <a:pt x="288" y="366"/>
                  </a:lnTo>
                  <a:lnTo>
                    <a:pt x="282" y="378"/>
                  </a:lnTo>
                  <a:lnTo>
                    <a:pt x="273" y="390"/>
                  </a:lnTo>
                  <a:lnTo>
                    <a:pt x="267" y="396"/>
                  </a:lnTo>
                  <a:lnTo>
                    <a:pt x="264" y="405"/>
                  </a:lnTo>
                  <a:lnTo>
                    <a:pt x="261" y="408"/>
                  </a:lnTo>
                  <a:lnTo>
                    <a:pt x="258" y="414"/>
                  </a:lnTo>
                  <a:lnTo>
                    <a:pt x="256" y="417"/>
                  </a:lnTo>
                  <a:lnTo>
                    <a:pt x="256" y="417"/>
                  </a:lnTo>
                  <a:lnTo>
                    <a:pt x="253" y="420"/>
                  </a:lnTo>
                  <a:lnTo>
                    <a:pt x="253" y="420"/>
                  </a:lnTo>
                  <a:lnTo>
                    <a:pt x="253" y="420"/>
                  </a:lnTo>
                  <a:lnTo>
                    <a:pt x="250" y="423"/>
                  </a:lnTo>
                  <a:lnTo>
                    <a:pt x="250" y="426"/>
                  </a:lnTo>
                  <a:lnTo>
                    <a:pt x="247" y="432"/>
                  </a:lnTo>
                  <a:lnTo>
                    <a:pt x="244" y="440"/>
                  </a:lnTo>
                  <a:lnTo>
                    <a:pt x="241" y="449"/>
                  </a:lnTo>
                  <a:lnTo>
                    <a:pt x="238" y="458"/>
                  </a:lnTo>
                  <a:lnTo>
                    <a:pt x="232" y="470"/>
                  </a:lnTo>
                  <a:lnTo>
                    <a:pt x="229" y="485"/>
                  </a:lnTo>
                  <a:lnTo>
                    <a:pt x="226" y="500"/>
                  </a:lnTo>
                  <a:lnTo>
                    <a:pt x="226" y="515"/>
                  </a:lnTo>
                  <a:lnTo>
                    <a:pt x="223" y="533"/>
                  </a:lnTo>
                  <a:lnTo>
                    <a:pt x="223" y="551"/>
                  </a:lnTo>
                  <a:lnTo>
                    <a:pt x="223" y="571"/>
                  </a:lnTo>
                  <a:lnTo>
                    <a:pt x="226" y="595"/>
                  </a:lnTo>
                  <a:lnTo>
                    <a:pt x="229" y="616"/>
                  </a:lnTo>
                  <a:lnTo>
                    <a:pt x="235" y="664"/>
                  </a:lnTo>
                  <a:lnTo>
                    <a:pt x="244" y="708"/>
                  </a:lnTo>
                  <a:lnTo>
                    <a:pt x="247" y="732"/>
                  </a:lnTo>
                  <a:lnTo>
                    <a:pt x="250" y="750"/>
                  </a:lnTo>
                  <a:lnTo>
                    <a:pt x="253" y="771"/>
                  </a:lnTo>
                  <a:lnTo>
                    <a:pt x="256" y="789"/>
                  </a:lnTo>
                  <a:lnTo>
                    <a:pt x="258" y="804"/>
                  </a:lnTo>
                  <a:lnTo>
                    <a:pt x="261" y="818"/>
                  </a:lnTo>
                  <a:lnTo>
                    <a:pt x="264" y="830"/>
                  </a:lnTo>
                  <a:lnTo>
                    <a:pt x="264" y="842"/>
                  </a:lnTo>
                  <a:lnTo>
                    <a:pt x="267" y="851"/>
                  </a:lnTo>
                  <a:lnTo>
                    <a:pt x="267" y="857"/>
                  </a:lnTo>
                  <a:lnTo>
                    <a:pt x="267" y="860"/>
                  </a:lnTo>
                  <a:lnTo>
                    <a:pt x="270" y="863"/>
                  </a:lnTo>
                  <a:lnTo>
                    <a:pt x="258" y="863"/>
                  </a:lnTo>
                  <a:lnTo>
                    <a:pt x="247" y="863"/>
                  </a:lnTo>
                  <a:lnTo>
                    <a:pt x="241" y="863"/>
                  </a:lnTo>
                  <a:lnTo>
                    <a:pt x="232" y="863"/>
                  </a:lnTo>
                  <a:lnTo>
                    <a:pt x="226" y="863"/>
                  </a:lnTo>
                  <a:lnTo>
                    <a:pt x="220" y="863"/>
                  </a:lnTo>
                  <a:lnTo>
                    <a:pt x="214" y="863"/>
                  </a:lnTo>
                  <a:lnTo>
                    <a:pt x="208" y="863"/>
                  </a:lnTo>
                  <a:lnTo>
                    <a:pt x="205" y="863"/>
                  </a:lnTo>
                  <a:lnTo>
                    <a:pt x="205" y="863"/>
                  </a:lnTo>
                  <a:lnTo>
                    <a:pt x="205" y="863"/>
                  </a:lnTo>
                  <a:lnTo>
                    <a:pt x="199" y="830"/>
                  </a:lnTo>
                  <a:lnTo>
                    <a:pt x="193" y="804"/>
                  </a:lnTo>
                  <a:lnTo>
                    <a:pt x="187" y="777"/>
                  </a:lnTo>
                  <a:lnTo>
                    <a:pt x="181" y="750"/>
                  </a:lnTo>
                  <a:lnTo>
                    <a:pt x="175" y="726"/>
                  </a:lnTo>
                  <a:lnTo>
                    <a:pt x="172" y="705"/>
                  </a:lnTo>
                  <a:lnTo>
                    <a:pt x="166" y="684"/>
                  </a:lnTo>
                  <a:lnTo>
                    <a:pt x="163" y="667"/>
                  </a:lnTo>
                  <a:lnTo>
                    <a:pt x="160" y="649"/>
                  </a:lnTo>
                  <a:lnTo>
                    <a:pt x="154" y="634"/>
                  </a:lnTo>
                  <a:lnTo>
                    <a:pt x="152" y="619"/>
                  </a:lnTo>
                  <a:lnTo>
                    <a:pt x="149" y="604"/>
                  </a:lnTo>
                  <a:lnTo>
                    <a:pt x="149" y="592"/>
                  </a:lnTo>
                  <a:lnTo>
                    <a:pt x="146" y="583"/>
                  </a:lnTo>
                  <a:lnTo>
                    <a:pt x="143" y="574"/>
                  </a:lnTo>
                  <a:lnTo>
                    <a:pt x="140" y="565"/>
                  </a:lnTo>
                  <a:lnTo>
                    <a:pt x="140" y="557"/>
                  </a:lnTo>
                  <a:lnTo>
                    <a:pt x="137" y="551"/>
                  </a:lnTo>
                  <a:lnTo>
                    <a:pt x="137" y="542"/>
                  </a:lnTo>
                  <a:lnTo>
                    <a:pt x="134" y="533"/>
                  </a:lnTo>
                  <a:lnTo>
                    <a:pt x="134" y="527"/>
                  </a:lnTo>
                  <a:lnTo>
                    <a:pt x="134" y="524"/>
                  </a:lnTo>
                  <a:lnTo>
                    <a:pt x="131" y="524"/>
                  </a:lnTo>
                  <a:lnTo>
                    <a:pt x="131" y="524"/>
                  </a:lnTo>
                  <a:lnTo>
                    <a:pt x="131" y="521"/>
                  </a:lnTo>
                  <a:lnTo>
                    <a:pt x="131" y="524"/>
                  </a:lnTo>
                  <a:lnTo>
                    <a:pt x="131" y="527"/>
                  </a:lnTo>
                  <a:lnTo>
                    <a:pt x="128" y="530"/>
                  </a:lnTo>
                  <a:lnTo>
                    <a:pt x="125" y="536"/>
                  </a:lnTo>
                  <a:lnTo>
                    <a:pt x="122" y="542"/>
                  </a:lnTo>
                  <a:lnTo>
                    <a:pt x="119" y="551"/>
                  </a:lnTo>
                  <a:lnTo>
                    <a:pt x="116" y="562"/>
                  </a:lnTo>
                  <a:lnTo>
                    <a:pt x="110" y="574"/>
                  </a:lnTo>
                  <a:lnTo>
                    <a:pt x="107" y="589"/>
                  </a:lnTo>
                  <a:lnTo>
                    <a:pt x="104" y="604"/>
                  </a:lnTo>
                  <a:lnTo>
                    <a:pt x="101" y="622"/>
                  </a:lnTo>
                  <a:lnTo>
                    <a:pt x="95" y="640"/>
                  </a:lnTo>
                  <a:lnTo>
                    <a:pt x="95" y="661"/>
                  </a:lnTo>
                  <a:lnTo>
                    <a:pt x="92" y="684"/>
                  </a:lnTo>
                  <a:lnTo>
                    <a:pt x="89" y="708"/>
                  </a:lnTo>
                  <a:lnTo>
                    <a:pt x="89" y="732"/>
                  </a:lnTo>
                  <a:lnTo>
                    <a:pt x="89" y="756"/>
                  </a:lnTo>
                  <a:lnTo>
                    <a:pt x="89" y="777"/>
                  </a:lnTo>
                  <a:lnTo>
                    <a:pt x="89" y="792"/>
                  </a:lnTo>
                  <a:lnTo>
                    <a:pt x="89" y="807"/>
                  </a:lnTo>
                  <a:lnTo>
                    <a:pt x="89" y="821"/>
                  </a:lnTo>
                  <a:lnTo>
                    <a:pt x="89" y="830"/>
                  </a:lnTo>
                  <a:lnTo>
                    <a:pt x="89" y="839"/>
                  </a:lnTo>
                  <a:lnTo>
                    <a:pt x="89" y="845"/>
                  </a:lnTo>
                  <a:lnTo>
                    <a:pt x="89" y="851"/>
                  </a:lnTo>
                  <a:lnTo>
                    <a:pt x="89" y="857"/>
                  </a:lnTo>
                  <a:lnTo>
                    <a:pt x="89" y="860"/>
                  </a:lnTo>
                  <a:lnTo>
                    <a:pt x="89" y="860"/>
                  </a:lnTo>
                  <a:lnTo>
                    <a:pt x="89" y="863"/>
                  </a:lnTo>
                  <a:lnTo>
                    <a:pt x="89" y="863"/>
                  </a:lnTo>
                  <a:lnTo>
                    <a:pt x="80" y="863"/>
                  </a:lnTo>
                  <a:lnTo>
                    <a:pt x="74" y="863"/>
                  </a:lnTo>
                  <a:lnTo>
                    <a:pt x="65" y="863"/>
                  </a:lnTo>
                  <a:lnTo>
                    <a:pt x="59" y="863"/>
                  </a:lnTo>
                  <a:lnTo>
                    <a:pt x="51" y="863"/>
                  </a:lnTo>
                  <a:lnTo>
                    <a:pt x="45" y="863"/>
                  </a:lnTo>
                  <a:lnTo>
                    <a:pt x="42" y="863"/>
                  </a:lnTo>
                  <a:lnTo>
                    <a:pt x="42" y="863"/>
                  </a:lnTo>
                  <a:lnTo>
                    <a:pt x="39" y="863"/>
                  </a:lnTo>
                  <a:lnTo>
                    <a:pt x="39" y="863"/>
                  </a:lnTo>
                  <a:lnTo>
                    <a:pt x="39" y="863"/>
                  </a:lnTo>
                  <a:lnTo>
                    <a:pt x="39" y="860"/>
                  </a:lnTo>
                  <a:lnTo>
                    <a:pt x="39" y="857"/>
                  </a:lnTo>
                  <a:lnTo>
                    <a:pt x="39" y="854"/>
                  </a:lnTo>
                  <a:lnTo>
                    <a:pt x="36" y="848"/>
                  </a:lnTo>
                  <a:lnTo>
                    <a:pt x="36" y="842"/>
                  </a:lnTo>
                  <a:lnTo>
                    <a:pt x="33" y="827"/>
                  </a:lnTo>
                  <a:lnTo>
                    <a:pt x="27" y="809"/>
                  </a:lnTo>
                  <a:lnTo>
                    <a:pt x="24" y="792"/>
                  </a:lnTo>
                  <a:lnTo>
                    <a:pt x="18" y="768"/>
                  </a:lnTo>
                  <a:lnTo>
                    <a:pt x="15" y="747"/>
                  </a:lnTo>
                  <a:lnTo>
                    <a:pt x="12" y="720"/>
                  </a:lnTo>
                  <a:lnTo>
                    <a:pt x="6" y="696"/>
                  </a:lnTo>
                  <a:lnTo>
                    <a:pt x="3" y="673"/>
                  </a:lnTo>
                  <a:lnTo>
                    <a:pt x="3" y="649"/>
                  </a:lnTo>
                  <a:lnTo>
                    <a:pt x="0" y="625"/>
                  </a:lnTo>
                  <a:lnTo>
                    <a:pt x="0" y="604"/>
                  </a:lnTo>
                  <a:lnTo>
                    <a:pt x="0" y="583"/>
                  </a:lnTo>
                  <a:lnTo>
                    <a:pt x="3" y="565"/>
                  </a:lnTo>
                  <a:lnTo>
                    <a:pt x="9" y="548"/>
                  </a:lnTo>
                  <a:lnTo>
                    <a:pt x="15" y="530"/>
                  </a:lnTo>
                  <a:lnTo>
                    <a:pt x="21" y="509"/>
                  </a:lnTo>
                  <a:lnTo>
                    <a:pt x="27" y="488"/>
                  </a:lnTo>
                  <a:lnTo>
                    <a:pt x="42" y="440"/>
                  </a:lnTo>
                  <a:lnTo>
                    <a:pt x="51" y="420"/>
                  </a:lnTo>
                  <a:lnTo>
                    <a:pt x="56" y="396"/>
                  </a:lnTo>
                  <a:lnTo>
                    <a:pt x="65" y="375"/>
                  </a:lnTo>
                  <a:lnTo>
                    <a:pt x="71" y="354"/>
                  </a:lnTo>
                  <a:lnTo>
                    <a:pt x="80" y="336"/>
                  </a:lnTo>
                  <a:lnTo>
                    <a:pt x="86" y="321"/>
                  </a:lnTo>
                  <a:lnTo>
                    <a:pt x="89" y="307"/>
                  </a:lnTo>
                  <a:lnTo>
                    <a:pt x="92" y="298"/>
                  </a:lnTo>
                  <a:lnTo>
                    <a:pt x="95" y="295"/>
                  </a:lnTo>
                  <a:lnTo>
                    <a:pt x="95" y="292"/>
                  </a:lnTo>
                  <a:lnTo>
                    <a:pt x="95" y="289"/>
                  </a:lnTo>
                  <a:lnTo>
                    <a:pt x="95" y="289"/>
                  </a:lnTo>
                  <a:lnTo>
                    <a:pt x="95" y="289"/>
                  </a:lnTo>
                  <a:lnTo>
                    <a:pt x="95" y="286"/>
                  </a:lnTo>
                  <a:lnTo>
                    <a:pt x="92" y="280"/>
                  </a:lnTo>
                  <a:lnTo>
                    <a:pt x="86" y="274"/>
                  </a:lnTo>
                  <a:lnTo>
                    <a:pt x="83" y="265"/>
                  </a:lnTo>
                  <a:lnTo>
                    <a:pt x="77" y="256"/>
                  </a:lnTo>
                  <a:lnTo>
                    <a:pt x="71" y="244"/>
                  </a:lnTo>
                  <a:lnTo>
                    <a:pt x="65" y="232"/>
                  </a:lnTo>
                  <a:lnTo>
                    <a:pt x="56" y="205"/>
                  </a:lnTo>
                  <a:lnTo>
                    <a:pt x="48" y="176"/>
                  </a:lnTo>
                  <a:lnTo>
                    <a:pt x="45" y="161"/>
                  </a:lnTo>
                  <a:lnTo>
                    <a:pt x="42" y="146"/>
                  </a:lnTo>
                  <a:lnTo>
                    <a:pt x="39" y="131"/>
                  </a:lnTo>
                  <a:lnTo>
                    <a:pt x="39" y="116"/>
                  </a:lnTo>
                  <a:lnTo>
                    <a:pt x="42" y="89"/>
                  </a:lnTo>
                  <a:lnTo>
                    <a:pt x="42" y="65"/>
                  </a:lnTo>
                  <a:lnTo>
                    <a:pt x="45" y="45"/>
                  </a:lnTo>
                  <a:lnTo>
                    <a:pt x="45" y="30"/>
                  </a:lnTo>
                  <a:lnTo>
                    <a:pt x="48" y="15"/>
                  </a:lnTo>
                  <a:lnTo>
                    <a:pt x="48" y="6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62" y="0"/>
                  </a:lnTo>
                  <a:lnTo>
                    <a:pt x="71" y="0"/>
                  </a:lnTo>
                  <a:lnTo>
                    <a:pt x="80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9" y="24"/>
                  </a:lnTo>
                  <a:lnTo>
                    <a:pt x="89" y="48"/>
                  </a:lnTo>
                  <a:lnTo>
                    <a:pt x="89" y="65"/>
                  </a:lnTo>
                  <a:lnTo>
                    <a:pt x="89" y="83"/>
                  </a:lnTo>
                  <a:lnTo>
                    <a:pt x="89" y="95"/>
                  </a:lnTo>
                  <a:lnTo>
                    <a:pt x="89" y="107"/>
                  </a:lnTo>
                  <a:lnTo>
                    <a:pt x="89" y="116"/>
                  </a:lnTo>
                  <a:lnTo>
                    <a:pt x="89" y="125"/>
                  </a:lnTo>
                  <a:lnTo>
                    <a:pt x="89" y="131"/>
                  </a:lnTo>
                  <a:lnTo>
                    <a:pt x="89" y="134"/>
                  </a:lnTo>
                  <a:lnTo>
                    <a:pt x="89" y="137"/>
                  </a:lnTo>
                  <a:lnTo>
                    <a:pt x="89" y="140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92" y="146"/>
                  </a:lnTo>
                  <a:lnTo>
                    <a:pt x="92" y="152"/>
                  </a:lnTo>
                  <a:lnTo>
                    <a:pt x="95" y="158"/>
                  </a:lnTo>
                  <a:lnTo>
                    <a:pt x="98" y="164"/>
                  </a:lnTo>
                  <a:lnTo>
                    <a:pt x="101" y="173"/>
                  </a:lnTo>
                  <a:lnTo>
                    <a:pt x="110" y="190"/>
                  </a:lnTo>
                  <a:lnTo>
                    <a:pt x="122" y="208"/>
                  </a:lnTo>
                  <a:lnTo>
                    <a:pt x="128" y="214"/>
                  </a:lnTo>
                  <a:lnTo>
                    <a:pt x="131" y="223"/>
                  </a:lnTo>
                  <a:lnTo>
                    <a:pt x="140" y="229"/>
                  </a:lnTo>
                  <a:lnTo>
                    <a:pt x="146" y="232"/>
                  </a:lnTo>
                  <a:lnTo>
                    <a:pt x="152" y="235"/>
                  </a:lnTo>
                  <a:lnTo>
                    <a:pt x="157" y="238"/>
                  </a:lnTo>
                  <a:lnTo>
                    <a:pt x="163" y="238"/>
                  </a:lnTo>
                  <a:lnTo>
                    <a:pt x="166" y="238"/>
                  </a:lnTo>
                  <a:lnTo>
                    <a:pt x="166" y="238"/>
                  </a:lnTo>
                  <a:lnTo>
                    <a:pt x="166" y="244"/>
                  </a:lnTo>
                  <a:lnTo>
                    <a:pt x="166" y="250"/>
                  </a:lnTo>
                  <a:lnTo>
                    <a:pt x="166" y="256"/>
                  </a:lnTo>
                  <a:lnTo>
                    <a:pt x="169" y="262"/>
                  </a:lnTo>
                  <a:lnTo>
                    <a:pt x="175" y="268"/>
                  </a:lnTo>
                  <a:lnTo>
                    <a:pt x="181" y="271"/>
                  </a:lnTo>
                  <a:lnTo>
                    <a:pt x="187" y="274"/>
                  </a:lnTo>
                  <a:lnTo>
                    <a:pt x="193" y="274"/>
                  </a:lnTo>
                  <a:lnTo>
                    <a:pt x="178" y="292"/>
                  </a:lnTo>
                  <a:lnTo>
                    <a:pt x="166" y="309"/>
                  </a:lnTo>
                  <a:lnTo>
                    <a:pt x="154" y="324"/>
                  </a:lnTo>
                  <a:lnTo>
                    <a:pt x="146" y="336"/>
                  </a:lnTo>
                  <a:lnTo>
                    <a:pt x="140" y="345"/>
                  </a:lnTo>
                  <a:lnTo>
                    <a:pt x="134" y="354"/>
                  </a:lnTo>
                  <a:lnTo>
                    <a:pt x="128" y="363"/>
                  </a:lnTo>
                  <a:lnTo>
                    <a:pt x="122" y="369"/>
                  </a:lnTo>
                  <a:lnTo>
                    <a:pt x="119" y="372"/>
                  </a:lnTo>
                  <a:lnTo>
                    <a:pt x="116" y="375"/>
                  </a:lnTo>
                  <a:lnTo>
                    <a:pt x="113" y="381"/>
                  </a:lnTo>
                  <a:lnTo>
                    <a:pt x="113" y="381"/>
                  </a:lnTo>
                  <a:lnTo>
                    <a:pt x="113" y="381"/>
                  </a:lnTo>
                  <a:lnTo>
                    <a:pt x="116" y="393"/>
                  </a:lnTo>
                  <a:lnTo>
                    <a:pt x="119" y="402"/>
                  </a:lnTo>
                  <a:lnTo>
                    <a:pt x="122" y="411"/>
                  </a:lnTo>
                  <a:lnTo>
                    <a:pt x="125" y="417"/>
                  </a:lnTo>
                  <a:lnTo>
                    <a:pt x="125" y="423"/>
                  </a:lnTo>
                  <a:lnTo>
                    <a:pt x="128" y="429"/>
                  </a:lnTo>
                  <a:lnTo>
                    <a:pt x="131" y="434"/>
                  </a:lnTo>
                  <a:lnTo>
                    <a:pt x="131" y="440"/>
                  </a:lnTo>
                  <a:lnTo>
                    <a:pt x="131" y="440"/>
                  </a:lnTo>
                  <a:lnTo>
                    <a:pt x="131" y="443"/>
                  </a:lnTo>
                  <a:lnTo>
                    <a:pt x="131" y="443"/>
                  </a:lnTo>
                  <a:lnTo>
                    <a:pt x="143" y="434"/>
                  </a:lnTo>
                  <a:lnTo>
                    <a:pt x="152" y="429"/>
                  </a:lnTo>
                  <a:lnTo>
                    <a:pt x="160" y="423"/>
                  </a:lnTo>
                  <a:lnTo>
                    <a:pt x="166" y="417"/>
                  </a:lnTo>
                  <a:lnTo>
                    <a:pt x="172" y="411"/>
                  </a:lnTo>
                  <a:lnTo>
                    <a:pt x="178" y="408"/>
                  </a:lnTo>
                  <a:lnTo>
                    <a:pt x="184" y="402"/>
                  </a:lnTo>
                  <a:lnTo>
                    <a:pt x="190" y="399"/>
                  </a:lnTo>
                  <a:lnTo>
                    <a:pt x="193" y="399"/>
                  </a:lnTo>
                  <a:lnTo>
                    <a:pt x="193" y="399"/>
                  </a:lnTo>
                  <a:lnTo>
                    <a:pt x="193" y="399"/>
                  </a:lnTo>
                  <a:lnTo>
                    <a:pt x="193" y="375"/>
                  </a:lnTo>
                  <a:lnTo>
                    <a:pt x="193" y="357"/>
                  </a:lnTo>
                  <a:lnTo>
                    <a:pt x="193" y="339"/>
                  </a:lnTo>
                  <a:lnTo>
                    <a:pt x="193" y="324"/>
                  </a:lnTo>
                  <a:lnTo>
                    <a:pt x="193" y="312"/>
                  </a:lnTo>
                  <a:lnTo>
                    <a:pt x="193" y="304"/>
                  </a:lnTo>
                  <a:lnTo>
                    <a:pt x="193" y="295"/>
                  </a:lnTo>
                  <a:lnTo>
                    <a:pt x="193" y="289"/>
                  </a:lnTo>
                  <a:lnTo>
                    <a:pt x="193" y="283"/>
                  </a:lnTo>
                  <a:lnTo>
                    <a:pt x="193" y="280"/>
                  </a:lnTo>
                  <a:lnTo>
                    <a:pt x="193" y="277"/>
                  </a:lnTo>
                  <a:lnTo>
                    <a:pt x="193" y="274"/>
                  </a:lnTo>
                  <a:lnTo>
                    <a:pt x="193" y="274"/>
                  </a:lnTo>
                  <a:lnTo>
                    <a:pt x="193" y="274"/>
                  </a:lnTo>
                  <a:lnTo>
                    <a:pt x="205" y="271"/>
                  </a:lnTo>
                  <a:lnTo>
                    <a:pt x="217" y="268"/>
                  </a:lnTo>
                  <a:lnTo>
                    <a:pt x="229" y="262"/>
                  </a:lnTo>
                  <a:lnTo>
                    <a:pt x="235" y="256"/>
                  </a:lnTo>
                  <a:lnTo>
                    <a:pt x="244" y="250"/>
                  </a:lnTo>
                  <a:lnTo>
                    <a:pt x="250" y="244"/>
                  </a:lnTo>
                  <a:lnTo>
                    <a:pt x="253" y="238"/>
                  </a:lnTo>
                  <a:lnTo>
                    <a:pt x="253" y="238"/>
                  </a:lnTo>
                  <a:lnTo>
                    <a:pt x="256" y="238"/>
                  </a:lnTo>
                  <a:lnTo>
                    <a:pt x="258" y="235"/>
                  </a:lnTo>
                  <a:lnTo>
                    <a:pt x="267" y="235"/>
                  </a:lnTo>
                  <a:lnTo>
                    <a:pt x="276" y="232"/>
                  </a:lnTo>
                  <a:lnTo>
                    <a:pt x="288" y="229"/>
                  </a:lnTo>
                  <a:lnTo>
                    <a:pt x="300" y="226"/>
                  </a:lnTo>
                  <a:lnTo>
                    <a:pt x="315" y="220"/>
                  </a:lnTo>
                  <a:lnTo>
                    <a:pt x="330" y="214"/>
                  </a:lnTo>
                  <a:lnTo>
                    <a:pt x="345" y="208"/>
                  </a:lnTo>
                  <a:lnTo>
                    <a:pt x="359" y="199"/>
                  </a:lnTo>
                  <a:lnTo>
                    <a:pt x="374" y="190"/>
                  </a:lnTo>
                  <a:lnTo>
                    <a:pt x="386" y="182"/>
                  </a:lnTo>
                  <a:lnTo>
                    <a:pt x="398" y="170"/>
                  </a:lnTo>
                  <a:lnTo>
                    <a:pt x="407" y="158"/>
                  </a:lnTo>
                  <a:lnTo>
                    <a:pt x="416" y="143"/>
                  </a:lnTo>
                  <a:lnTo>
                    <a:pt x="419" y="128"/>
                  </a:lnTo>
                  <a:lnTo>
                    <a:pt x="425" y="98"/>
                  </a:lnTo>
                  <a:lnTo>
                    <a:pt x="431" y="74"/>
                  </a:lnTo>
                  <a:lnTo>
                    <a:pt x="434" y="51"/>
                  </a:lnTo>
                  <a:lnTo>
                    <a:pt x="437" y="42"/>
                  </a:lnTo>
                  <a:lnTo>
                    <a:pt x="437" y="33"/>
                  </a:lnTo>
                  <a:lnTo>
                    <a:pt x="440" y="24"/>
                  </a:lnTo>
                  <a:lnTo>
                    <a:pt x="440" y="18"/>
                  </a:lnTo>
                  <a:lnTo>
                    <a:pt x="443" y="12"/>
                  </a:lnTo>
                  <a:lnTo>
                    <a:pt x="443" y="9"/>
                  </a:lnTo>
                  <a:lnTo>
                    <a:pt x="443" y="3"/>
                  </a:lnTo>
                  <a:lnTo>
                    <a:pt x="443" y="0"/>
                  </a:lnTo>
                  <a:lnTo>
                    <a:pt x="443" y="0"/>
                  </a:lnTo>
                  <a:lnTo>
                    <a:pt x="4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Rectangle 71"/>
            <p:cNvSpPr>
              <a:spLocks noChangeArrowheads="1"/>
            </p:cNvSpPr>
            <p:nvPr/>
          </p:nvSpPr>
          <p:spPr bwMode="auto">
            <a:xfrm>
              <a:off x="5549900" y="4737100"/>
              <a:ext cx="581025" cy="561975"/>
            </a:xfrm>
            <a:prstGeom prst="rect">
              <a:avLst/>
            </a:pr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72"/>
            <p:cNvSpPr>
              <a:spLocks/>
            </p:cNvSpPr>
            <p:nvPr/>
          </p:nvSpPr>
          <p:spPr bwMode="auto">
            <a:xfrm>
              <a:off x="5645150" y="5394325"/>
              <a:ext cx="287337" cy="282575"/>
            </a:xfrm>
            <a:custGeom>
              <a:avLst/>
              <a:gdLst>
                <a:gd name="T0" fmla="*/ 0 w 181"/>
                <a:gd name="T1" fmla="*/ 89 h 178"/>
                <a:gd name="T2" fmla="*/ 3 w 181"/>
                <a:gd name="T3" fmla="*/ 71 h 178"/>
                <a:gd name="T4" fmla="*/ 9 w 181"/>
                <a:gd name="T5" fmla="*/ 56 h 178"/>
                <a:gd name="T6" fmla="*/ 18 w 181"/>
                <a:gd name="T7" fmla="*/ 41 h 178"/>
                <a:gd name="T8" fmla="*/ 26 w 181"/>
                <a:gd name="T9" fmla="*/ 26 h 178"/>
                <a:gd name="T10" fmla="*/ 41 w 181"/>
                <a:gd name="T11" fmla="*/ 15 h 178"/>
                <a:gd name="T12" fmla="*/ 56 w 181"/>
                <a:gd name="T13" fmla="*/ 9 h 178"/>
                <a:gd name="T14" fmla="*/ 74 w 181"/>
                <a:gd name="T15" fmla="*/ 3 h 178"/>
                <a:gd name="T16" fmla="*/ 92 w 181"/>
                <a:gd name="T17" fmla="*/ 0 h 178"/>
                <a:gd name="T18" fmla="*/ 110 w 181"/>
                <a:gd name="T19" fmla="*/ 3 h 178"/>
                <a:gd name="T20" fmla="*/ 125 w 181"/>
                <a:gd name="T21" fmla="*/ 9 h 178"/>
                <a:gd name="T22" fmla="*/ 139 w 181"/>
                <a:gd name="T23" fmla="*/ 15 h 178"/>
                <a:gd name="T24" fmla="*/ 154 w 181"/>
                <a:gd name="T25" fmla="*/ 26 h 178"/>
                <a:gd name="T26" fmla="*/ 166 w 181"/>
                <a:gd name="T27" fmla="*/ 41 h 178"/>
                <a:gd name="T28" fmla="*/ 172 w 181"/>
                <a:gd name="T29" fmla="*/ 56 h 178"/>
                <a:gd name="T30" fmla="*/ 178 w 181"/>
                <a:gd name="T31" fmla="*/ 71 h 178"/>
                <a:gd name="T32" fmla="*/ 181 w 181"/>
                <a:gd name="T33" fmla="*/ 89 h 178"/>
                <a:gd name="T34" fmla="*/ 178 w 181"/>
                <a:gd name="T35" fmla="*/ 107 h 178"/>
                <a:gd name="T36" fmla="*/ 172 w 181"/>
                <a:gd name="T37" fmla="*/ 125 h 178"/>
                <a:gd name="T38" fmla="*/ 166 w 181"/>
                <a:gd name="T39" fmla="*/ 140 h 178"/>
                <a:gd name="T40" fmla="*/ 154 w 181"/>
                <a:gd name="T41" fmla="*/ 154 h 178"/>
                <a:gd name="T42" fmla="*/ 139 w 181"/>
                <a:gd name="T43" fmla="*/ 163 h 178"/>
                <a:gd name="T44" fmla="*/ 125 w 181"/>
                <a:gd name="T45" fmla="*/ 172 h 178"/>
                <a:gd name="T46" fmla="*/ 110 w 181"/>
                <a:gd name="T47" fmla="*/ 178 h 178"/>
                <a:gd name="T48" fmla="*/ 92 w 181"/>
                <a:gd name="T49" fmla="*/ 178 h 178"/>
                <a:gd name="T50" fmla="*/ 74 w 181"/>
                <a:gd name="T51" fmla="*/ 178 h 178"/>
                <a:gd name="T52" fmla="*/ 56 w 181"/>
                <a:gd name="T53" fmla="*/ 172 h 178"/>
                <a:gd name="T54" fmla="*/ 41 w 181"/>
                <a:gd name="T55" fmla="*/ 163 h 178"/>
                <a:gd name="T56" fmla="*/ 26 w 181"/>
                <a:gd name="T57" fmla="*/ 154 h 178"/>
                <a:gd name="T58" fmla="*/ 18 w 181"/>
                <a:gd name="T59" fmla="*/ 140 h 178"/>
                <a:gd name="T60" fmla="*/ 9 w 181"/>
                <a:gd name="T61" fmla="*/ 125 h 178"/>
                <a:gd name="T62" fmla="*/ 3 w 181"/>
                <a:gd name="T63" fmla="*/ 107 h 178"/>
                <a:gd name="T64" fmla="*/ 0 w 181"/>
                <a:gd name="T65" fmla="*/ 89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1" h="178">
                  <a:moveTo>
                    <a:pt x="0" y="89"/>
                  </a:moveTo>
                  <a:lnTo>
                    <a:pt x="3" y="71"/>
                  </a:lnTo>
                  <a:lnTo>
                    <a:pt x="9" y="56"/>
                  </a:lnTo>
                  <a:lnTo>
                    <a:pt x="18" y="41"/>
                  </a:lnTo>
                  <a:lnTo>
                    <a:pt x="26" y="26"/>
                  </a:lnTo>
                  <a:lnTo>
                    <a:pt x="41" y="15"/>
                  </a:lnTo>
                  <a:lnTo>
                    <a:pt x="56" y="9"/>
                  </a:lnTo>
                  <a:lnTo>
                    <a:pt x="74" y="3"/>
                  </a:lnTo>
                  <a:lnTo>
                    <a:pt x="92" y="0"/>
                  </a:lnTo>
                  <a:lnTo>
                    <a:pt x="110" y="3"/>
                  </a:lnTo>
                  <a:lnTo>
                    <a:pt x="125" y="9"/>
                  </a:lnTo>
                  <a:lnTo>
                    <a:pt x="139" y="15"/>
                  </a:lnTo>
                  <a:lnTo>
                    <a:pt x="154" y="26"/>
                  </a:lnTo>
                  <a:lnTo>
                    <a:pt x="166" y="41"/>
                  </a:lnTo>
                  <a:lnTo>
                    <a:pt x="172" y="56"/>
                  </a:lnTo>
                  <a:lnTo>
                    <a:pt x="178" y="71"/>
                  </a:lnTo>
                  <a:lnTo>
                    <a:pt x="181" y="89"/>
                  </a:lnTo>
                  <a:lnTo>
                    <a:pt x="178" y="107"/>
                  </a:lnTo>
                  <a:lnTo>
                    <a:pt x="172" y="125"/>
                  </a:lnTo>
                  <a:lnTo>
                    <a:pt x="166" y="140"/>
                  </a:lnTo>
                  <a:lnTo>
                    <a:pt x="154" y="154"/>
                  </a:lnTo>
                  <a:lnTo>
                    <a:pt x="139" y="163"/>
                  </a:lnTo>
                  <a:lnTo>
                    <a:pt x="125" y="172"/>
                  </a:lnTo>
                  <a:lnTo>
                    <a:pt x="110" y="178"/>
                  </a:lnTo>
                  <a:lnTo>
                    <a:pt x="92" y="178"/>
                  </a:lnTo>
                  <a:lnTo>
                    <a:pt x="74" y="178"/>
                  </a:lnTo>
                  <a:lnTo>
                    <a:pt x="56" y="172"/>
                  </a:lnTo>
                  <a:lnTo>
                    <a:pt x="41" y="163"/>
                  </a:lnTo>
                  <a:lnTo>
                    <a:pt x="26" y="154"/>
                  </a:lnTo>
                  <a:lnTo>
                    <a:pt x="18" y="140"/>
                  </a:lnTo>
                  <a:lnTo>
                    <a:pt x="9" y="125"/>
                  </a:lnTo>
                  <a:lnTo>
                    <a:pt x="3" y="107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73"/>
            <p:cNvSpPr>
              <a:spLocks/>
            </p:cNvSpPr>
            <p:nvPr/>
          </p:nvSpPr>
          <p:spPr bwMode="auto">
            <a:xfrm>
              <a:off x="5616575" y="5772150"/>
              <a:ext cx="127000" cy="268288"/>
            </a:xfrm>
            <a:custGeom>
              <a:avLst/>
              <a:gdLst>
                <a:gd name="T0" fmla="*/ 80 w 80"/>
                <a:gd name="T1" fmla="*/ 0 h 169"/>
                <a:gd name="T2" fmla="*/ 80 w 80"/>
                <a:gd name="T3" fmla="*/ 125 h 169"/>
                <a:gd name="T4" fmla="*/ 18 w 80"/>
                <a:gd name="T5" fmla="*/ 169 h 169"/>
                <a:gd name="T6" fmla="*/ 0 w 80"/>
                <a:gd name="T7" fmla="*/ 107 h 169"/>
                <a:gd name="T8" fmla="*/ 80 w 80"/>
                <a:gd name="T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69">
                  <a:moveTo>
                    <a:pt x="80" y="0"/>
                  </a:moveTo>
                  <a:lnTo>
                    <a:pt x="80" y="125"/>
                  </a:lnTo>
                  <a:lnTo>
                    <a:pt x="18" y="169"/>
                  </a:lnTo>
                  <a:lnTo>
                    <a:pt x="0" y="107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Rectangle 74"/>
            <p:cNvSpPr>
              <a:spLocks noChangeArrowheads="1"/>
            </p:cNvSpPr>
            <p:nvPr/>
          </p:nvSpPr>
          <p:spPr bwMode="auto">
            <a:xfrm>
              <a:off x="4824413" y="5653088"/>
              <a:ext cx="579437" cy="1054100"/>
            </a:xfrm>
            <a:prstGeom prst="rect">
              <a:avLst/>
            </a:pr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Rectangle 75"/>
            <p:cNvSpPr>
              <a:spLocks noChangeArrowheads="1"/>
            </p:cNvSpPr>
            <p:nvPr/>
          </p:nvSpPr>
          <p:spPr bwMode="auto">
            <a:xfrm>
              <a:off x="4144963" y="5903913"/>
              <a:ext cx="579437" cy="803275"/>
            </a:xfrm>
            <a:prstGeom prst="rect">
              <a:avLst/>
            </a:pr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95" name="组合 394"/>
          <p:cNvGrpSpPr/>
          <p:nvPr/>
        </p:nvGrpSpPr>
        <p:grpSpPr>
          <a:xfrm>
            <a:off x="7594885" y="167701"/>
            <a:ext cx="4037666" cy="4319457"/>
            <a:chOff x="5832467" y="-42860"/>
            <a:chExt cx="6369041" cy="6813537"/>
          </a:xfrm>
        </p:grpSpPr>
        <p:sp>
          <p:nvSpPr>
            <p:cNvPr id="396" name="Oval 5"/>
            <p:cNvSpPr>
              <a:spLocks noChangeArrowheads="1"/>
            </p:cNvSpPr>
            <p:nvPr/>
          </p:nvSpPr>
          <p:spPr bwMode="auto">
            <a:xfrm>
              <a:off x="6346818" y="5151429"/>
              <a:ext cx="131762" cy="15239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6"/>
            <p:cNvSpPr>
              <a:spLocks/>
            </p:cNvSpPr>
            <p:nvPr/>
          </p:nvSpPr>
          <p:spPr bwMode="auto">
            <a:xfrm>
              <a:off x="6249981" y="5316530"/>
              <a:ext cx="319087" cy="160337"/>
            </a:xfrm>
            <a:custGeom>
              <a:avLst/>
              <a:gdLst>
                <a:gd name="T0" fmla="*/ 283 w 440"/>
                <a:gd name="T1" fmla="*/ 0 h 219"/>
                <a:gd name="T2" fmla="*/ 219 w 440"/>
                <a:gd name="T3" fmla="*/ 184 h 219"/>
                <a:gd name="T4" fmla="*/ 158 w 440"/>
                <a:gd name="T5" fmla="*/ 0 h 219"/>
                <a:gd name="T6" fmla="*/ 0 w 440"/>
                <a:gd name="T7" fmla="*/ 219 h 219"/>
                <a:gd name="T8" fmla="*/ 440 w 440"/>
                <a:gd name="T9" fmla="*/ 219 h 219"/>
                <a:gd name="T10" fmla="*/ 283 w 440"/>
                <a:gd name="T1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0" h="219">
                  <a:moveTo>
                    <a:pt x="283" y="0"/>
                  </a:moveTo>
                  <a:cubicBezTo>
                    <a:pt x="219" y="184"/>
                    <a:pt x="219" y="184"/>
                    <a:pt x="219" y="184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56" y="0"/>
                    <a:pt x="0" y="98"/>
                    <a:pt x="0" y="219"/>
                  </a:cubicBezTo>
                  <a:cubicBezTo>
                    <a:pt x="440" y="219"/>
                    <a:pt x="440" y="219"/>
                    <a:pt x="440" y="219"/>
                  </a:cubicBezTo>
                  <a:cubicBezTo>
                    <a:pt x="440" y="98"/>
                    <a:pt x="384" y="0"/>
                    <a:pt x="2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7"/>
            <p:cNvSpPr>
              <a:spLocks/>
            </p:cNvSpPr>
            <p:nvPr/>
          </p:nvSpPr>
          <p:spPr bwMode="auto">
            <a:xfrm>
              <a:off x="6386506" y="5316530"/>
              <a:ext cx="47625" cy="100012"/>
            </a:xfrm>
            <a:custGeom>
              <a:avLst/>
              <a:gdLst>
                <a:gd name="T0" fmla="*/ 0 w 30"/>
                <a:gd name="T1" fmla="*/ 16 h 63"/>
                <a:gd name="T2" fmla="*/ 15 w 30"/>
                <a:gd name="T3" fmla="*/ 63 h 63"/>
                <a:gd name="T4" fmla="*/ 30 w 30"/>
                <a:gd name="T5" fmla="*/ 16 h 63"/>
                <a:gd name="T6" fmla="*/ 15 w 30"/>
                <a:gd name="T7" fmla="*/ 0 h 63"/>
                <a:gd name="T8" fmla="*/ 0 w 30"/>
                <a:gd name="T9" fmla="*/ 1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0" y="16"/>
                  </a:moveTo>
                  <a:lnTo>
                    <a:pt x="15" y="63"/>
                  </a:lnTo>
                  <a:lnTo>
                    <a:pt x="30" y="16"/>
                  </a:lnTo>
                  <a:lnTo>
                    <a:pt x="15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Oval 8"/>
            <p:cNvSpPr>
              <a:spLocks noChangeArrowheads="1"/>
            </p:cNvSpPr>
            <p:nvPr/>
          </p:nvSpPr>
          <p:spPr bwMode="auto">
            <a:xfrm>
              <a:off x="6837355" y="5667367"/>
              <a:ext cx="152400" cy="1301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9"/>
            <p:cNvSpPr>
              <a:spLocks/>
            </p:cNvSpPr>
            <p:nvPr/>
          </p:nvSpPr>
          <p:spPr bwMode="auto">
            <a:xfrm>
              <a:off x="6664317" y="5570528"/>
              <a:ext cx="158750" cy="319087"/>
            </a:xfrm>
            <a:custGeom>
              <a:avLst/>
              <a:gdLst>
                <a:gd name="T0" fmla="*/ 0 w 219"/>
                <a:gd name="T1" fmla="*/ 0 h 440"/>
                <a:gd name="T2" fmla="*/ 0 w 219"/>
                <a:gd name="T3" fmla="*/ 440 h 440"/>
                <a:gd name="T4" fmla="*/ 219 w 219"/>
                <a:gd name="T5" fmla="*/ 283 h 440"/>
                <a:gd name="T6" fmla="*/ 35 w 219"/>
                <a:gd name="T7" fmla="*/ 219 h 440"/>
                <a:gd name="T8" fmla="*/ 219 w 219"/>
                <a:gd name="T9" fmla="*/ 157 h 440"/>
                <a:gd name="T10" fmla="*/ 0 w 219"/>
                <a:gd name="T11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9" h="440">
                  <a:moveTo>
                    <a:pt x="0" y="0"/>
                  </a:moveTo>
                  <a:cubicBezTo>
                    <a:pt x="0" y="440"/>
                    <a:pt x="0" y="440"/>
                    <a:pt x="0" y="440"/>
                  </a:cubicBezTo>
                  <a:cubicBezTo>
                    <a:pt x="121" y="440"/>
                    <a:pt x="219" y="384"/>
                    <a:pt x="219" y="283"/>
                  </a:cubicBezTo>
                  <a:cubicBezTo>
                    <a:pt x="35" y="219"/>
                    <a:pt x="35" y="219"/>
                    <a:pt x="35" y="219"/>
                  </a:cubicBezTo>
                  <a:cubicBezTo>
                    <a:pt x="219" y="157"/>
                    <a:pt x="219" y="157"/>
                    <a:pt x="219" y="157"/>
                  </a:cubicBezTo>
                  <a:cubicBezTo>
                    <a:pt x="219" y="56"/>
                    <a:pt x="12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0"/>
            <p:cNvSpPr>
              <a:spLocks/>
            </p:cNvSpPr>
            <p:nvPr/>
          </p:nvSpPr>
          <p:spPr bwMode="auto">
            <a:xfrm>
              <a:off x="6723055" y="5705466"/>
              <a:ext cx="101599" cy="47625"/>
            </a:xfrm>
            <a:custGeom>
              <a:avLst/>
              <a:gdLst>
                <a:gd name="T0" fmla="*/ 0 w 64"/>
                <a:gd name="T1" fmla="*/ 15 h 30"/>
                <a:gd name="T2" fmla="*/ 48 w 64"/>
                <a:gd name="T3" fmla="*/ 30 h 30"/>
                <a:gd name="T4" fmla="*/ 64 w 64"/>
                <a:gd name="T5" fmla="*/ 15 h 30"/>
                <a:gd name="T6" fmla="*/ 48 w 64"/>
                <a:gd name="T7" fmla="*/ 0 h 30"/>
                <a:gd name="T8" fmla="*/ 0 w 64"/>
                <a:gd name="T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30">
                  <a:moveTo>
                    <a:pt x="0" y="15"/>
                  </a:moveTo>
                  <a:lnTo>
                    <a:pt x="48" y="30"/>
                  </a:lnTo>
                  <a:lnTo>
                    <a:pt x="64" y="15"/>
                  </a:lnTo>
                  <a:lnTo>
                    <a:pt x="4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Oval 11"/>
            <p:cNvSpPr>
              <a:spLocks noChangeArrowheads="1"/>
            </p:cNvSpPr>
            <p:nvPr/>
          </p:nvSpPr>
          <p:spPr bwMode="auto">
            <a:xfrm>
              <a:off x="6342056" y="6156315"/>
              <a:ext cx="131762" cy="15239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2"/>
            <p:cNvSpPr>
              <a:spLocks/>
            </p:cNvSpPr>
            <p:nvPr/>
          </p:nvSpPr>
          <p:spPr bwMode="auto">
            <a:xfrm>
              <a:off x="6251568" y="5983277"/>
              <a:ext cx="319087" cy="158750"/>
            </a:xfrm>
            <a:custGeom>
              <a:avLst/>
              <a:gdLst>
                <a:gd name="T0" fmla="*/ 157 w 440"/>
                <a:gd name="T1" fmla="*/ 219 h 219"/>
                <a:gd name="T2" fmla="*/ 221 w 440"/>
                <a:gd name="T3" fmla="*/ 34 h 219"/>
                <a:gd name="T4" fmla="*/ 283 w 440"/>
                <a:gd name="T5" fmla="*/ 219 h 219"/>
                <a:gd name="T6" fmla="*/ 440 w 440"/>
                <a:gd name="T7" fmla="*/ 0 h 219"/>
                <a:gd name="T8" fmla="*/ 0 w 440"/>
                <a:gd name="T9" fmla="*/ 0 h 219"/>
                <a:gd name="T10" fmla="*/ 157 w 440"/>
                <a:gd name="T11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0" h="219">
                  <a:moveTo>
                    <a:pt x="157" y="219"/>
                  </a:moveTo>
                  <a:cubicBezTo>
                    <a:pt x="221" y="34"/>
                    <a:pt x="221" y="34"/>
                    <a:pt x="221" y="34"/>
                  </a:cubicBezTo>
                  <a:cubicBezTo>
                    <a:pt x="283" y="219"/>
                    <a:pt x="283" y="219"/>
                    <a:pt x="283" y="219"/>
                  </a:cubicBezTo>
                  <a:cubicBezTo>
                    <a:pt x="384" y="219"/>
                    <a:pt x="440" y="121"/>
                    <a:pt x="4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1"/>
                    <a:pt x="56" y="219"/>
                    <a:pt x="157" y="2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13"/>
            <p:cNvSpPr>
              <a:spLocks/>
            </p:cNvSpPr>
            <p:nvPr/>
          </p:nvSpPr>
          <p:spPr bwMode="auto">
            <a:xfrm>
              <a:off x="6386506" y="6042015"/>
              <a:ext cx="47625" cy="101599"/>
            </a:xfrm>
            <a:custGeom>
              <a:avLst/>
              <a:gdLst>
                <a:gd name="T0" fmla="*/ 0 w 30"/>
                <a:gd name="T1" fmla="*/ 48 h 64"/>
                <a:gd name="T2" fmla="*/ 15 w 30"/>
                <a:gd name="T3" fmla="*/ 64 h 64"/>
                <a:gd name="T4" fmla="*/ 30 w 30"/>
                <a:gd name="T5" fmla="*/ 48 h 64"/>
                <a:gd name="T6" fmla="*/ 15 w 30"/>
                <a:gd name="T7" fmla="*/ 0 h 64"/>
                <a:gd name="T8" fmla="*/ 0 w 30"/>
                <a:gd name="T9" fmla="*/ 4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4">
                  <a:moveTo>
                    <a:pt x="0" y="48"/>
                  </a:moveTo>
                  <a:lnTo>
                    <a:pt x="15" y="64"/>
                  </a:lnTo>
                  <a:lnTo>
                    <a:pt x="30" y="48"/>
                  </a:lnTo>
                  <a:lnTo>
                    <a:pt x="15" y="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Oval 14"/>
            <p:cNvSpPr>
              <a:spLocks noChangeArrowheads="1"/>
            </p:cNvSpPr>
            <p:nvPr/>
          </p:nvSpPr>
          <p:spPr bwMode="auto">
            <a:xfrm>
              <a:off x="5832467" y="5662603"/>
              <a:ext cx="150813" cy="1301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15"/>
            <p:cNvSpPr>
              <a:spLocks/>
            </p:cNvSpPr>
            <p:nvPr/>
          </p:nvSpPr>
          <p:spPr bwMode="auto">
            <a:xfrm>
              <a:off x="5997567" y="5570528"/>
              <a:ext cx="158750" cy="319087"/>
            </a:xfrm>
            <a:custGeom>
              <a:avLst/>
              <a:gdLst>
                <a:gd name="T0" fmla="*/ 0 w 219"/>
                <a:gd name="T1" fmla="*/ 157 h 440"/>
                <a:gd name="T2" fmla="*/ 185 w 219"/>
                <a:gd name="T3" fmla="*/ 221 h 440"/>
                <a:gd name="T4" fmla="*/ 0 w 219"/>
                <a:gd name="T5" fmla="*/ 282 h 440"/>
                <a:gd name="T6" fmla="*/ 219 w 219"/>
                <a:gd name="T7" fmla="*/ 440 h 440"/>
                <a:gd name="T8" fmla="*/ 219 w 219"/>
                <a:gd name="T9" fmla="*/ 0 h 440"/>
                <a:gd name="T10" fmla="*/ 0 w 219"/>
                <a:gd name="T11" fmla="*/ 157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9" h="440">
                  <a:moveTo>
                    <a:pt x="0" y="157"/>
                  </a:moveTo>
                  <a:cubicBezTo>
                    <a:pt x="185" y="221"/>
                    <a:pt x="185" y="221"/>
                    <a:pt x="185" y="221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0" y="384"/>
                    <a:pt x="98" y="440"/>
                    <a:pt x="219" y="44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98" y="0"/>
                    <a:pt x="0" y="56"/>
                    <a:pt x="0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6"/>
            <p:cNvSpPr>
              <a:spLocks/>
            </p:cNvSpPr>
            <p:nvPr/>
          </p:nvSpPr>
          <p:spPr bwMode="auto">
            <a:xfrm>
              <a:off x="5995980" y="5707053"/>
              <a:ext cx="101599" cy="47625"/>
            </a:xfrm>
            <a:custGeom>
              <a:avLst/>
              <a:gdLst>
                <a:gd name="T0" fmla="*/ 0 w 64"/>
                <a:gd name="T1" fmla="*/ 15 h 30"/>
                <a:gd name="T2" fmla="*/ 16 w 64"/>
                <a:gd name="T3" fmla="*/ 30 h 30"/>
                <a:gd name="T4" fmla="*/ 64 w 64"/>
                <a:gd name="T5" fmla="*/ 15 h 30"/>
                <a:gd name="T6" fmla="*/ 16 w 64"/>
                <a:gd name="T7" fmla="*/ 0 h 30"/>
                <a:gd name="T8" fmla="*/ 0 w 64"/>
                <a:gd name="T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30">
                  <a:moveTo>
                    <a:pt x="0" y="15"/>
                  </a:moveTo>
                  <a:lnTo>
                    <a:pt x="16" y="30"/>
                  </a:lnTo>
                  <a:lnTo>
                    <a:pt x="64" y="15"/>
                  </a:lnTo>
                  <a:lnTo>
                    <a:pt x="16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Oval 17"/>
            <p:cNvSpPr>
              <a:spLocks noChangeArrowheads="1"/>
            </p:cNvSpPr>
            <p:nvPr/>
          </p:nvSpPr>
          <p:spPr bwMode="auto">
            <a:xfrm>
              <a:off x="6178543" y="5487979"/>
              <a:ext cx="463549" cy="482599"/>
            </a:xfrm>
            <a:prstGeom prst="ellipse">
              <a:avLst/>
            </a:pr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18"/>
            <p:cNvSpPr>
              <a:spLocks/>
            </p:cNvSpPr>
            <p:nvPr/>
          </p:nvSpPr>
          <p:spPr bwMode="auto">
            <a:xfrm>
              <a:off x="6391267" y="6311890"/>
              <a:ext cx="31750" cy="1588"/>
            </a:xfrm>
            <a:custGeom>
              <a:avLst/>
              <a:gdLst>
                <a:gd name="T0" fmla="*/ 22 w 44"/>
                <a:gd name="T1" fmla="*/ 0 h 3"/>
                <a:gd name="T2" fmla="*/ 22 w 44"/>
                <a:gd name="T3" fmla="*/ 0 h 3"/>
                <a:gd name="T4" fmla="*/ 0 w 44"/>
                <a:gd name="T5" fmla="*/ 3 h 3"/>
                <a:gd name="T6" fmla="*/ 44 w 44"/>
                <a:gd name="T7" fmla="*/ 3 h 3"/>
                <a:gd name="T8" fmla="*/ 22 w 4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4" y="0"/>
                    <a:pt x="7" y="1"/>
                    <a:pt x="0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37" y="1"/>
                    <a:pt x="30" y="0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410" name="Picture 20"/>
            <p:cNvPicPr>
              <a:picLocks noChangeAspect="1" noChangeArrowheads="1"/>
            </p:cNvPicPr>
            <p:nvPr/>
          </p:nvPicPr>
          <p:blipFill>
            <a:blip r:embed="rId8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40466" y="6310302"/>
              <a:ext cx="136525" cy="155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1" name="Picture 21"/>
            <p:cNvPicPr>
              <a:picLocks noChangeAspect="1" noChangeArrowheads="1"/>
            </p:cNvPicPr>
            <p:nvPr/>
          </p:nvPicPr>
          <p:blipFill>
            <a:blip r:embed="rId8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392" y="6472227"/>
              <a:ext cx="323849" cy="16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2" name="Picture 22"/>
            <p:cNvPicPr>
              <a:picLocks noChangeAspect="1" noChangeArrowheads="1"/>
            </p:cNvPicPr>
            <p:nvPr/>
          </p:nvPicPr>
          <p:blipFill>
            <a:blip r:embed="rId8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83329" y="6472227"/>
              <a:ext cx="55563" cy="107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3" name="Oval 25"/>
            <p:cNvSpPr>
              <a:spLocks noChangeArrowheads="1"/>
            </p:cNvSpPr>
            <p:nvPr/>
          </p:nvSpPr>
          <p:spPr bwMode="auto">
            <a:xfrm>
              <a:off x="7619989" y="2166936"/>
              <a:ext cx="146050" cy="1682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26"/>
            <p:cNvSpPr>
              <a:spLocks/>
            </p:cNvSpPr>
            <p:nvPr/>
          </p:nvSpPr>
          <p:spPr bwMode="auto">
            <a:xfrm>
              <a:off x="7518390" y="2351085"/>
              <a:ext cx="355599" cy="176212"/>
            </a:xfrm>
            <a:custGeom>
              <a:avLst/>
              <a:gdLst>
                <a:gd name="T0" fmla="*/ 315 w 490"/>
                <a:gd name="T1" fmla="*/ 0 h 244"/>
                <a:gd name="T2" fmla="*/ 246 w 490"/>
                <a:gd name="T3" fmla="*/ 206 h 244"/>
                <a:gd name="T4" fmla="*/ 175 w 490"/>
                <a:gd name="T5" fmla="*/ 0 h 244"/>
                <a:gd name="T6" fmla="*/ 0 w 490"/>
                <a:gd name="T7" fmla="*/ 244 h 244"/>
                <a:gd name="T8" fmla="*/ 490 w 490"/>
                <a:gd name="T9" fmla="*/ 244 h 244"/>
                <a:gd name="T10" fmla="*/ 315 w 490"/>
                <a:gd name="T11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0" h="244">
                  <a:moveTo>
                    <a:pt x="315" y="0"/>
                  </a:moveTo>
                  <a:cubicBezTo>
                    <a:pt x="246" y="206"/>
                    <a:pt x="246" y="206"/>
                    <a:pt x="246" y="206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62" y="0"/>
                    <a:pt x="0" y="109"/>
                    <a:pt x="0" y="244"/>
                  </a:cubicBezTo>
                  <a:cubicBezTo>
                    <a:pt x="490" y="244"/>
                    <a:pt x="490" y="244"/>
                    <a:pt x="490" y="244"/>
                  </a:cubicBezTo>
                  <a:cubicBezTo>
                    <a:pt x="490" y="109"/>
                    <a:pt x="428" y="0"/>
                    <a:pt x="3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27"/>
            <p:cNvSpPr>
              <a:spLocks/>
            </p:cNvSpPr>
            <p:nvPr/>
          </p:nvSpPr>
          <p:spPr bwMode="auto">
            <a:xfrm>
              <a:off x="7669203" y="2349498"/>
              <a:ext cx="53976" cy="112714"/>
            </a:xfrm>
            <a:custGeom>
              <a:avLst/>
              <a:gdLst>
                <a:gd name="T0" fmla="*/ 0 w 34"/>
                <a:gd name="T1" fmla="*/ 18 h 71"/>
                <a:gd name="T2" fmla="*/ 17 w 34"/>
                <a:gd name="T3" fmla="*/ 71 h 71"/>
                <a:gd name="T4" fmla="*/ 34 w 34"/>
                <a:gd name="T5" fmla="*/ 18 h 71"/>
                <a:gd name="T6" fmla="*/ 17 w 34"/>
                <a:gd name="T7" fmla="*/ 0 h 71"/>
                <a:gd name="T8" fmla="*/ 0 w 34"/>
                <a:gd name="T9" fmla="*/ 1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71">
                  <a:moveTo>
                    <a:pt x="0" y="18"/>
                  </a:moveTo>
                  <a:lnTo>
                    <a:pt x="17" y="71"/>
                  </a:lnTo>
                  <a:lnTo>
                    <a:pt x="34" y="18"/>
                  </a:lnTo>
                  <a:lnTo>
                    <a:pt x="17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Oval 28"/>
            <p:cNvSpPr>
              <a:spLocks noChangeArrowheads="1"/>
            </p:cNvSpPr>
            <p:nvPr/>
          </p:nvSpPr>
          <p:spPr bwMode="auto">
            <a:xfrm>
              <a:off x="8413739" y="2414585"/>
              <a:ext cx="144462" cy="1682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29"/>
            <p:cNvSpPr>
              <a:spLocks/>
            </p:cNvSpPr>
            <p:nvPr/>
          </p:nvSpPr>
          <p:spPr bwMode="auto">
            <a:xfrm>
              <a:off x="8312138" y="2598735"/>
              <a:ext cx="355599" cy="176212"/>
            </a:xfrm>
            <a:custGeom>
              <a:avLst/>
              <a:gdLst>
                <a:gd name="T0" fmla="*/ 314 w 489"/>
                <a:gd name="T1" fmla="*/ 0 h 243"/>
                <a:gd name="T2" fmla="*/ 246 w 489"/>
                <a:gd name="T3" fmla="*/ 205 h 243"/>
                <a:gd name="T4" fmla="*/ 174 w 489"/>
                <a:gd name="T5" fmla="*/ 0 h 243"/>
                <a:gd name="T6" fmla="*/ 0 w 489"/>
                <a:gd name="T7" fmla="*/ 243 h 243"/>
                <a:gd name="T8" fmla="*/ 489 w 489"/>
                <a:gd name="T9" fmla="*/ 243 h 243"/>
                <a:gd name="T10" fmla="*/ 314 w 489"/>
                <a:gd name="T11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9" h="243">
                  <a:moveTo>
                    <a:pt x="314" y="0"/>
                  </a:moveTo>
                  <a:cubicBezTo>
                    <a:pt x="246" y="205"/>
                    <a:pt x="246" y="205"/>
                    <a:pt x="246" y="205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62" y="0"/>
                    <a:pt x="0" y="109"/>
                    <a:pt x="0" y="243"/>
                  </a:cubicBezTo>
                  <a:cubicBezTo>
                    <a:pt x="489" y="243"/>
                    <a:pt x="489" y="243"/>
                    <a:pt x="489" y="243"/>
                  </a:cubicBezTo>
                  <a:cubicBezTo>
                    <a:pt x="489" y="109"/>
                    <a:pt x="427" y="0"/>
                    <a:pt x="31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30"/>
            <p:cNvSpPr>
              <a:spLocks/>
            </p:cNvSpPr>
            <p:nvPr/>
          </p:nvSpPr>
          <p:spPr bwMode="auto">
            <a:xfrm>
              <a:off x="8462950" y="2597148"/>
              <a:ext cx="52387" cy="112714"/>
            </a:xfrm>
            <a:custGeom>
              <a:avLst/>
              <a:gdLst>
                <a:gd name="T0" fmla="*/ 0 w 33"/>
                <a:gd name="T1" fmla="*/ 18 h 71"/>
                <a:gd name="T2" fmla="*/ 16 w 33"/>
                <a:gd name="T3" fmla="*/ 71 h 71"/>
                <a:gd name="T4" fmla="*/ 33 w 33"/>
                <a:gd name="T5" fmla="*/ 18 h 71"/>
                <a:gd name="T6" fmla="*/ 16 w 33"/>
                <a:gd name="T7" fmla="*/ 0 h 71"/>
                <a:gd name="T8" fmla="*/ 0 w 33"/>
                <a:gd name="T9" fmla="*/ 1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1">
                  <a:moveTo>
                    <a:pt x="0" y="18"/>
                  </a:moveTo>
                  <a:lnTo>
                    <a:pt x="16" y="71"/>
                  </a:lnTo>
                  <a:lnTo>
                    <a:pt x="33" y="18"/>
                  </a:lnTo>
                  <a:lnTo>
                    <a:pt x="16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Oval 31"/>
            <p:cNvSpPr>
              <a:spLocks noChangeArrowheads="1"/>
            </p:cNvSpPr>
            <p:nvPr/>
          </p:nvSpPr>
          <p:spPr bwMode="auto">
            <a:xfrm>
              <a:off x="8027977" y="1695449"/>
              <a:ext cx="146050" cy="1698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32"/>
            <p:cNvSpPr>
              <a:spLocks/>
            </p:cNvSpPr>
            <p:nvPr/>
          </p:nvSpPr>
          <p:spPr bwMode="auto">
            <a:xfrm>
              <a:off x="7926377" y="1879599"/>
              <a:ext cx="355599" cy="177799"/>
            </a:xfrm>
            <a:custGeom>
              <a:avLst/>
              <a:gdLst>
                <a:gd name="T0" fmla="*/ 315 w 490"/>
                <a:gd name="T1" fmla="*/ 0 h 244"/>
                <a:gd name="T2" fmla="*/ 246 w 490"/>
                <a:gd name="T3" fmla="*/ 205 h 244"/>
                <a:gd name="T4" fmla="*/ 175 w 490"/>
                <a:gd name="T5" fmla="*/ 0 h 244"/>
                <a:gd name="T6" fmla="*/ 0 w 490"/>
                <a:gd name="T7" fmla="*/ 244 h 244"/>
                <a:gd name="T8" fmla="*/ 490 w 490"/>
                <a:gd name="T9" fmla="*/ 244 h 244"/>
                <a:gd name="T10" fmla="*/ 315 w 490"/>
                <a:gd name="T11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0" h="244">
                  <a:moveTo>
                    <a:pt x="315" y="0"/>
                  </a:moveTo>
                  <a:cubicBezTo>
                    <a:pt x="246" y="205"/>
                    <a:pt x="246" y="205"/>
                    <a:pt x="246" y="205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62" y="0"/>
                    <a:pt x="0" y="109"/>
                    <a:pt x="0" y="244"/>
                  </a:cubicBezTo>
                  <a:cubicBezTo>
                    <a:pt x="490" y="244"/>
                    <a:pt x="490" y="244"/>
                    <a:pt x="490" y="244"/>
                  </a:cubicBezTo>
                  <a:cubicBezTo>
                    <a:pt x="490" y="109"/>
                    <a:pt x="428" y="0"/>
                    <a:pt x="31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33"/>
            <p:cNvSpPr>
              <a:spLocks/>
            </p:cNvSpPr>
            <p:nvPr/>
          </p:nvSpPr>
          <p:spPr bwMode="auto">
            <a:xfrm>
              <a:off x="8077189" y="1879599"/>
              <a:ext cx="53976" cy="111125"/>
            </a:xfrm>
            <a:custGeom>
              <a:avLst/>
              <a:gdLst>
                <a:gd name="T0" fmla="*/ 0 w 34"/>
                <a:gd name="T1" fmla="*/ 17 h 70"/>
                <a:gd name="T2" fmla="*/ 17 w 34"/>
                <a:gd name="T3" fmla="*/ 70 h 70"/>
                <a:gd name="T4" fmla="*/ 34 w 34"/>
                <a:gd name="T5" fmla="*/ 17 h 70"/>
                <a:gd name="T6" fmla="*/ 17 w 34"/>
                <a:gd name="T7" fmla="*/ 0 h 70"/>
                <a:gd name="T8" fmla="*/ 0 w 34"/>
                <a:gd name="T9" fmla="*/ 1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70">
                  <a:moveTo>
                    <a:pt x="0" y="17"/>
                  </a:moveTo>
                  <a:lnTo>
                    <a:pt x="17" y="70"/>
                  </a:lnTo>
                  <a:lnTo>
                    <a:pt x="34" y="17"/>
                  </a:lnTo>
                  <a:lnTo>
                    <a:pt x="17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34"/>
            <p:cNvSpPr>
              <a:spLocks/>
            </p:cNvSpPr>
            <p:nvPr/>
          </p:nvSpPr>
          <p:spPr bwMode="auto">
            <a:xfrm>
              <a:off x="7802552" y="2584448"/>
              <a:ext cx="485775" cy="234950"/>
            </a:xfrm>
            <a:custGeom>
              <a:avLst/>
              <a:gdLst>
                <a:gd name="T0" fmla="*/ 641 w 669"/>
                <a:gd name="T1" fmla="*/ 172 h 322"/>
                <a:gd name="T2" fmla="*/ 305 w 669"/>
                <a:gd name="T3" fmla="*/ 232 h 322"/>
                <a:gd name="T4" fmla="*/ 120 w 669"/>
                <a:gd name="T5" fmla="*/ 117 h 322"/>
                <a:gd name="T6" fmla="*/ 130 w 669"/>
                <a:gd name="T7" fmla="*/ 111 h 322"/>
                <a:gd name="T8" fmla="*/ 156 w 669"/>
                <a:gd name="T9" fmla="*/ 96 h 322"/>
                <a:gd name="T10" fmla="*/ 129 w 669"/>
                <a:gd name="T11" fmla="*/ 81 h 322"/>
                <a:gd name="T12" fmla="*/ 26 w 669"/>
                <a:gd name="T13" fmla="*/ 18 h 322"/>
                <a:gd name="T14" fmla="*/ 0 w 669"/>
                <a:gd name="T15" fmla="*/ 0 h 322"/>
                <a:gd name="T16" fmla="*/ 3 w 669"/>
                <a:gd name="T17" fmla="*/ 31 h 322"/>
                <a:gd name="T18" fmla="*/ 17 w 669"/>
                <a:gd name="T19" fmla="*/ 172 h 322"/>
                <a:gd name="T20" fmla="*/ 50 w 669"/>
                <a:gd name="T21" fmla="*/ 158 h 322"/>
                <a:gd name="T22" fmla="*/ 281 w 669"/>
                <a:gd name="T23" fmla="*/ 306 h 322"/>
                <a:gd name="T24" fmla="*/ 457 w 669"/>
                <a:gd name="T25" fmla="*/ 309 h 322"/>
                <a:gd name="T26" fmla="*/ 663 w 669"/>
                <a:gd name="T27" fmla="*/ 200 h 322"/>
                <a:gd name="T28" fmla="*/ 669 w 669"/>
                <a:gd name="T29" fmla="*/ 194 h 322"/>
                <a:gd name="T30" fmla="*/ 646 w 669"/>
                <a:gd name="T31" fmla="*/ 168 h 322"/>
                <a:gd name="T32" fmla="*/ 641 w 669"/>
                <a:gd name="T33" fmla="*/ 17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9" h="322">
                  <a:moveTo>
                    <a:pt x="641" y="172"/>
                  </a:moveTo>
                  <a:cubicBezTo>
                    <a:pt x="611" y="196"/>
                    <a:pt x="466" y="274"/>
                    <a:pt x="305" y="232"/>
                  </a:cubicBezTo>
                  <a:cubicBezTo>
                    <a:pt x="237" y="213"/>
                    <a:pt x="174" y="175"/>
                    <a:pt x="120" y="117"/>
                  </a:cubicBezTo>
                  <a:cubicBezTo>
                    <a:pt x="124" y="115"/>
                    <a:pt x="127" y="113"/>
                    <a:pt x="130" y="111"/>
                  </a:cubicBezTo>
                  <a:cubicBezTo>
                    <a:pt x="156" y="96"/>
                    <a:pt x="156" y="96"/>
                    <a:pt x="156" y="96"/>
                  </a:cubicBezTo>
                  <a:cubicBezTo>
                    <a:pt x="129" y="81"/>
                    <a:pt x="129" y="81"/>
                    <a:pt x="129" y="81"/>
                  </a:cubicBezTo>
                  <a:cubicBezTo>
                    <a:pt x="129" y="81"/>
                    <a:pt x="69" y="47"/>
                    <a:pt x="26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17" y="172"/>
                    <a:pt x="17" y="172"/>
                    <a:pt x="17" y="172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77" y="189"/>
                    <a:pt x="160" y="274"/>
                    <a:pt x="281" y="306"/>
                  </a:cubicBezTo>
                  <a:cubicBezTo>
                    <a:pt x="339" y="322"/>
                    <a:pt x="399" y="322"/>
                    <a:pt x="457" y="309"/>
                  </a:cubicBezTo>
                  <a:cubicBezTo>
                    <a:pt x="527" y="292"/>
                    <a:pt x="596" y="256"/>
                    <a:pt x="663" y="200"/>
                  </a:cubicBezTo>
                  <a:cubicBezTo>
                    <a:pt x="666" y="198"/>
                    <a:pt x="668" y="196"/>
                    <a:pt x="669" y="194"/>
                  </a:cubicBezTo>
                  <a:cubicBezTo>
                    <a:pt x="646" y="168"/>
                    <a:pt x="646" y="168"/>
                    <a:pt x="646" y="168"/>
                  </a:cubicBezTo>
                  <a:cubicBezTo>
                    <a:pt x="644" y="169"/>
                    <a:pt x="643" y="171"/>
                    <a:pt x="641" y="172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35"/>
            <p:cNvSpPr>
              <a:spLocks/>
            </p:cNvSpPr>
            <p:nvPr/>
          </p:nvSpPr>
          <p:spPr bwMode="auto">
            <a:xfrm>
              <a:off x="7556489" y="1858962"/>
              <a:ext cx="365124" cy="414337"/>
            </a:xfrm>
            <a:custGeom>
              <a:avLst/>
              <a:gdLst>
                <a:gd name="T0" fmla="*/ 341 w 502"/>
                <a:gd name="T1" fmla="*/ 0 h 569"/>
                <a:gd name="T2" fmla="*/ 338 w 502"/>
                <a:gd name="T3" fmla="*/ 36 h 569"/>
                <a:gd name="T4" fmla="*/ 100 w 502"/>
                <a:gd name="T5" fmla="*/ 173 h 569"/>
                <a:gd name="T6" fmla="*/ 17 w 502"/>
                <a:gd name="T7" fmla="*/ 328 h 569"/>
                <a:gd name="T8" fmla="*/ 19 w 502"/>
                <a:gd name="T9" fmla="*/ 561 h 569"/>
                <a:gd name="T10" fmla="*/ 21 w 502"/>
                <a:gd name="T11" fmla="*/ 569 h 569"/>
                <a:gd name="T12" fmla="*/ 55 w 502"/>
                <a:gd name="T13" fmla="*/ 561 h 569"/>
                <a:gd name="T14" fmla="*/ 54 w 502"/>
                <a:gd name="T15" fmla="*/ 554 h 569"/>
                <a:gd name="T16" fmla="*/ 156 w 502"/>
                <a:gd name="T17" fmla="*/ 229 h 569"/>
                <a:gd name="T18" fmla="*/ 342 w 502"/>
                <a:gd name="T19" fmla="*/ 117 h 569"/>
                <a:gd name="T20" fmla="*/ 343 w 502"/>
                <a:gd name="T21" fmla="*/ 128 h 569"/>
                <a:gd name="T22" fmla="*/ 345 w 502"/>
                <a:gd name="T23" fmla="*/ 159 h 569"/>
                <a:gd name="T24" fmla="*/ 370 w 502"/>
                <a:gd name="T25" fmla="*/ 142 h 569"/>
                <a:gd name="T26" fmla="*/ 474 w 502"/>
                <a:gd name="T27" fmla="*/ 80 h 569"/>
                <a:gd name="T28" fmla="*/ 502 w 502"/>
                <a:gd name="T29" fmla="*/ 65 h 569"/>
                <a:gd name="T30" fmla="*/ 473 w 502"/>
                <a:gd name="T31" fmla="*/ 52 h 569"/>
                <a:gd name="T32" fmla="*/ 341 w 502"/>
                <a:gd name="T33" fmla="*/ 0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2" h="569">
                  <a:moveTo>
                    <a:pt x="341" y="0"/>
                  </a:moveTo>
                  <a:cubicBezTo>
                    <a:pt x="338" y="36"/>
                    <a:pt x="338" y="36"/>
                    <a:pt x="338" y="36"/>
                  </a:cubicBezTo>
                  <a:cubicBezTo>
                    <a:pt x="299" y="46"/>
                    <a:pt x="185" y="80"/>
                    <a:pt x="100" y="173"/>
                  </a:cubicBezTo>
                  <a:cubicBezTo>
                    <a:pt x="60" y="218"/>
                    <a:pt x="32" y="270"/>
                    <a:pt x="17" y="328"/>
                  </a:cubicBezTo>
                  <a:cubicBezTo>
                    <a:pt x="0" y="397"/>
                    <a:pt x="0" y="476"/>
                    <a:pt x="19" y="561"/>
                  </a:cubicBezTo>
                  <a:cubicBezTo>
                    <a:pt x="20" y="564"/>
                    <a:pt x="20" y="567"/>
                    <a:pt x="21" y="569"/>
                  </a:cubicBezTo>
                  <a:cubicBezTo>
                    <a:pt x="55" y="561"/>
                    <a:pt x="55" y="561"/>
                    <a:pt x="55" y="561"/>
                  </a:cubicBezTo>
                  <a:cubicBezTo>
                    <a:pt x="55" y="558"/>
                    <a:pt x="54" y="556"/>
                    <a:pt x="54" y="554"/>
                  </a:cubicBezTo>
                  <a:cubicBezTo>
                    <a:pt x="47" y="516"/>
                    <a:pt x="44" y="352"/>
                    <a:pt x="156" y="229"/>
                  </a:cubicBezTo>
                  <a:cubicBezTo>
                    <a:pt x="203" y="176"/>
                    <a:pt x="266" y="139"/>
                    <a:pt x="342" y="117"/>
                  </a:cubicBezTo>
                  <a:cubicBezTo>
                    <a:pt x="343" y="121"/>
                    <a:pt x="343" y="125"/>
                    <a:pt x="343" y="128"/>
                  </a:cubicBezTo>
                  <a:cubicBezTo>
                    <a:pt x="345" y="159"/>
                    <a:pt x="345" y="159"/>
                    <a:pt x="345" y="159"/>
                  </a:cubicBezTo>
                  <a:cubicBezTo>
                    <a:pt x="370" y="142"/>
                    <a:pt x="370" y="142"/>
                    <a:pt x="370" y="142"/>
                  </a:cubicBezTo>
                  <a:cubicBezTo>
                    <a:pt x="371" y="142"/>
                    <a:pt x="429" y="104"/>
                    <a:pt x="474" y="80"/>
                  </a:cubicBezTo>
                  <a:cubicBezTo>
                    <a:pt x="502" y="65"/>
                    <a:pt x="502" y="65"/>
                    <a:pt x="502" y="65"/>
                  </a:cubicBezTo>
                  <a:cubicBezTo>
                    <a:pt x="473" y="52"/>
                    <a:pt x="473" y="52"/>
                    <a:pt x="473" y="52"/>
                  </a:cubicBezTo>
                  <a:lnTo>
                    <a:pt x="341" y="0"/>
                  </a:ln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36"/>
            <p:cNvSpPr>
              <a:spLocks/>
            </p:cNvSpPr>
            <p:nvPr/>
          </p:nvSpPr>
          <p:spPr bwMode="auto">
            <a:xfrm>
              <a:off x="8312138" y="1978024"/>
              <a:ext cx="331787" cy="436563"/>
            </a:xfrm>
            <a:custGeom>
              <a:avLst/>
              <a:gdLst>
                <a:gd name="T0" fmla="*/ 359 w 458"/>
                <a:gd name="T1" fmla="*/ 186 h 602"/>
                <a:gd name="T2" fmla="*/ 233 w 458"/>
                <a:gd name="T3" fmla="*/ 63 h 602"/>
                <a:gd name="T4" fmla="*/ 9 w 458"/>
                <a:gd name="T5" fmla="*/ 0 h 602"/>
                <a:gd name="T6" fmla="*/ 1 w 458"/>
                <a:gd name="T7" fmla="*/ 0 h 602"/>
                <a:gd name="T8" fmla="*/ 0 w 458"/>
                <a:gd name="T9" fmla="*/ 35 h 602"/>
                <a:gd name="T10" fmla="*/ 6 w 458"/>
                <a:gd name="T11" fmla="*/ 35 h 602"/>
                <a:gd name="T12" fmla="*/ 290 w 458"/>
                <a:gd name="T13" fmla="*/ 223 h 602"/>
                <a:gd name="T14" fmla="*/ 346 w 458"/>
                <a:gd name="T15" fmla="*/ 434 h 602"/>
                <a:gd name="T16" fmla="*/ 335 w 458"/>
                <a:gd name="T17" fmla="*/ 432 h 602"/>
                <a:gd name="T18" fmla="*/ 305 w 458"/>
                <a:gd name="T19" fmla="*/ 425 h 602"/>
                <a:gd name="T20" fmla="*/ 314 w 458"/>
                <a:gd name="T21" fmla="*/ 454 h 602"/>
                <a:gd name="T22" fmla="*/ 345 w 458"/>
                <a:gd name="T23" fmla="*/ 571 h 602"/>
                <a:gd name="T24" fmla="*/ 352 w 458"/>
                <a:gd name="T25" fmla="*/ 602 h 602"/>
                <a:gd name="T26" fmla="*/ 371 w 458"/>
                <a:gd name="T27" fmla="*/ 577 h 602"/>
                <a:gd name="T28" fmla="*/ 458 w 458"/>
                <a:gd name="T29" fmla="*/ 465 h 602"/>
                <a:gd name="T30" fmla="*/ 424 w 458"/>
                <a:gd name="T31" fmla="*/ 452 h 602"/>
                <a:gd name="T32" fmla="*/ 359 w 458"/>
                <a:gd name="T33" fmla="*/ 186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8" h="602">
                  <a:moveTo>
                    <a:pt x="359" y="186"/>
                  </a:moveTo>
                  <a:cubicBezTo>
                    <a:pt x="328" y="135"/>
                    <a:pt x="285" y="93"/>
                    <a:pt x="233" y="63"/>
                  </a:cubicBezTo>
                  <a:cubicBezTo>
                    <a:pt x="172" y="27"/>
                    <a:pt x="96" y="6"/>
                    <a:pt x="9" y="0"/>
                  </a:cubicBezTo>
                  <a:cubicBezTo>
                    <a:pt x="6" y="0"/>
                    <a:pt x="3" y="0"/>
                    <a:pt x="1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" y="35"/>
                    <a:pt x="4" y="35"/>
                    <a:pt x="6" y="35"/>
                  </a:cubicBezTo>
                  <a:cubicBezTo>
                    <a:pt x="44" y="39"/>
                    <a:pt x="203" y="82"/>
                    <a:pt x="290" y="223"/>
                  </a:cubicBezTo>
                  <a:cubicBezTo>
                    <a:pt x="327" y="284"/>
                    <a:pt x="346" y="355"/>
                    <a:pt x="346" y="434"/>
                  </a:cubicBezTo>
                  <a:cubicBezTo>
                    <a:pt x="342" y="433"/>
                    <a:pt x="338" y="432"/>
                    <a:pt x="335" y="432"/>
                  </a:cubicBezTo>
                  <a:cubicBezTo>
                    <a:pt x="305" y="425"/>
                    <a:pt x="305" y="425"/>
                    <a:pt x="305" y="425"/>
                  </a:cubicBezTo>
                  <a:cubicBezTo>
                    <a:pt x="314" y="454"/>
                    <a:pt x="314" y="454"/>
                    <a:pt x="314" y="454"/>
                  </a:cubicBezTo>
                  <a:cubicBezTo>
                    <a:pt x="314" y="455"/>
                    <a:pt x="334" y="520"/>
                    <a:pt x="345" y="571"/>
                  </a:cubicBezTo>
                  <a:cubicBezTo>
                    <a:pt x="352" y="602"/>
                    <a:pt x="352" y="602"/>
                    <a:pt x="352" y="602"/>
                  </a:cubicBezTo>
                  <a:cubicBezTo>
                    <a:pt x="371" y="577"/>
                    <a:pt x="371" y="577"/>
                    <a:pt x="371" y="577"/>
                  </a:cubicBezTo>
                  <a:cubicBezTo>
                    <a:pt x="458" y="465"/>
                    <a:pt x="458" y="465"/>
                    <a:pt x="458" y="465"/>
                  </a:cubicBezTo>
                  <a:cubicBezTo>
                    <a:pt x="424" y="452"/>
                    <a:pt x="424" y="452"/>
                    <a:pt x="424" y="452"/>
                  </a:cubicBezTo>
                  <a:cubicBezTo>
                    <a:pt x="426" y="412"/>
                    <a:pt x="425" y="293"/>
                    <a:pt x="359" y="186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425" name="Picture 37"/>
            <p:cNvPicPr>
              <a:picLocks noChangeAspect="1" noChangeArrowheads="1"/>
            </p:cNvPicPr>
            <p:nvPr/>
          </p:nvPicPr>
          <p:blipFill>
            <a:blip r:embed="rId8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1578" y="3297234"/>
              <a:ext cx="142875" cy="68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6" name="Picture 38"/>
            <p:cNvPicPr>
              <a:picLocks noChangeAspect="1" noChangeArrowheads="1"/>
            </p:cNvPicPr>
            <p:nvPr/>
          </p:nvPicPr>
          <p:blipFill>
            <a:blip r:embed="rId8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5215" y="3105147"/>
              <a:ext cx="3619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7" name="Picture 39"/>
            <p:cNvPicPr>
              <a:picLocks noChangeAspect="1" noChangeArrowheads="1"/>
            </p:cNvPicPr>
            <p:nvPr/>
          </p:nvPicPr>
          <p:blipFill>
            <a:blip r:embed="rId8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66027" y="3170234"/>
              <a:ext cx="58738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8" name="Picture 40"/>
            <p:cNvPicPr>
              <a:picLocks noChangeAspect="1" noChangeArrowheads="1"/>
            </p:cNvPicPr>
            <p:nvPr/>
          </p:nvPicPr>
          <p:blipFill>
            <a:blip r:embed="rId8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10563" y="2965447"/>
              <a:ext cx="150813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9" name="Picture 41"/>
            <p:cNvPicPr>
              <a:picLocks noChangeAspect="1" noChangeArrowheads="1"/>
            </p:cNvPicPr>
            <p:nvPr/>
          </p:nvPicPr>
          <p:blipFill>
            <a:blip r:embed="rId8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8964" y="2773358"/>
              <a:ext cx="3619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" name="Picture 42"/>
            <p:cNvPicPr>
              <a:picLocks noChangeAspect="1" noChangeArrowheads="1"/>
            </p:cNvPicPr>
            <p:nvPr/>
          </p:nvPicPr>
          <p:blipFill>
            <a:blip r:embed="rId8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59777" y="2838447"/>
              <a:ext cx="58738" cy="117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1" name="Picture 43"/>
            <p:cNvPicPr>
              <a:picLocks noChangeAspect="1" noChangeArrowheads="1"/>
            </p:cNvPicPr>
            <p:nvPr/>
          </p:nvPicPr>
          <p:blipFill>
            <a:blip r:embed="rId8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9377" y="2816221"/>
              <a:ext cx="493712" cy="236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2" name="Picture 44"/>
            <p:cNvPicPr>
              <a:picLocks noChangeAspect="1" noChangeArrowheads="1"/>
            </p:cNvPicPr>
            <p:nvPr/>
          </p:nvPicPr>
          <p:blipFill>
            <a:blip r:embed="rId9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31213" y="3159121"/>
              <a:ext cx="117474" cy="206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3" name="Freeform 45"/>
            <p:cNvSpPr>
              <a:spLocks/>
            </p:cNvSpPr>
            <p:nvPr/>
          </p:nvSpPr>
          <p:spPr bwMode="auto">
            <a:xfrm>
              <a:off x="9485299" y="5195879"/>
              <a:ext cx="820737" cy="949322"/>
            </a:xfrm>
            <a:custGeom>
              <a:avLst/>
              <a:gdLst>
                <a:gd name="T0" fmla="*/ 1044 w 1129"/>
                <a:gd name="T1" fmla="*/ 0 h 1307"/>
                <a:gd name="T2" fmla="*/ 85 w 1129"/>
                <a:gd name="T3" fmla="*/ 0 h 1307"/>
                <a:gd name="T4" fmla="*/ 0 w 1129"/>
                <a:gd name="T5" fmla="*/ 85 h 1307"/>
                <a:gd name="T6" fmla="*/ 0 w 1129"/>
                <a:gd name="T7" fmla="*/ 1222 h 1307"/>
                <a:gd name="T8" fmla="*/ 85 w 1129"/>
                <a:gd name="T9" fmla="*/ 1307 h 1307"/>
                <a:gd name="T10" fmla="*/ 1044 w 1129"/>
                <a:gd name="T11" fmla="*/ 1307 h 1307"/>
                <a:gd name="T12" fmla="*/ 1129 w 1129"/>
                <a:gd name="T13" fmla="*/ 1222 h 1307"/>
                <a:gd name="T14" fmla="*/ 1129 w 1129"/>
                <a:gd name="T15" fmla="*/ 85 h 1307"/>
                <a:gd name="T16" fmla="*/ 1044 w 1129"/>
                <a:gd name="T17" fmla="*/ 0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9" h="1307">
                  <a:moveTo>
                    <a:pt x="1044" y="0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38" y="0"/>
                    <a:pt x="0" y="38"/>
                    <a:pt x="0" y="85"/>
                  </a:cubicBezTo>
                  <a:cubicBezTo>
                    <a:pt x="0" y="1222"/>
                    <a:pt x="0" y="1222"/>
                    <a:pt x="0" y="1222"/>
                  </a:cubicBezTo>
                  <a:cubicBezTo>
                    <a:pt x="0" y="1269"/>
                    <a:pt x="38" y="1307"/>
                    <a:pt x="85" y="1307"/>
                  </a:cubicBezTo>
                  <a:cubicBezTo>
                    <a:pt x="1044" y="1307"/>
                    <a:pt x="1044" y="1307"/>
                    <a:pt x="1044" y="1307"/>
                  </a:cubicBezTo>
                  <a:cubicBezTo>
                    <a:pt x="1091" y="1307"/>
                    <a:pt x="1129" y="1269"/>
                    <a:pt x="1129" y="1222"/>
                  </a:cubicBezTo>
                  <a:cubicBezTo>
                    <a:pt x="1129" y="85"/>
                    <a:pt x="1129" y="85"/>
                    <a:pt x="1129" y="85"/>
                  </a:cubicBezTo>
                  <a:cubicBezTo>
                    <a:pt x="1129" y="38"/>
                    <a:pt x="1091" y="0"/>
                    <a:pt x="10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46"/>
            <p:cNvSpPr>
              <a:spLocks/>
            </p:cNvSpPr>
            <p:nvPr/>
          </p:nvSpPr>
          <p:spPr bwMode="auto">
            <a:xfrm>
              <a:off x="9453549" y="5164129"/>
              <a:ext cx="884237" cy="1011235"/>
            </a:xfrm>
            <a:custGeom>
              <a:avLst/>
              <a:gdLst>
                <a:gd name="T0" fmla="*/ 1088 w 1217"/>
                <a:gd name="T1" fmla="*/ 44 h 1394"/>
                <a:gd name="T2" fmla="*/ 1088 w 1217"/>
                <a:gd name="T3" fmla="*/ 0 h 1394"/>
                <a:gd name="T4" fmla="*/ 129 w 1217"/>
                <a:gd name="T5" fmla="*/ 0 h 1394"/>
                <a:gd name="T6" fmla="*/ 79 w 1217"/>
                <a:gd name="T7" fmla="*/ 11 h 1394"/>
                <a:gd name="T8" fmla="*/ 22 w 1217"/>
                <a:gd name="T9" fmla="*/ 57 h 1394"/>
                <a:gd name="T10" fmla="*/ 0 w 1217"/>
                <a:gd name="T11" fmla="*/ 129 h 1394"/>
                <a:gd name="T12" fmla="*/ 0 w 1217"/>
                <a:gd name="T13" fmla="*/ 1266 h 1394"/>
                <a:gd name="T14" fmla="*/ 10 w 1217"/>
                <a:gd name="T15" fmla="*/ 1316 h 1394"/>
                <a:gd name="T16" fmla="*/ 57 w 1217"/>
                <a:gd name="T17" fmla="*/ 1372 h 1394"/>
                <a:gd name="T18" fmla="*/ 129 w 1217"/>
                <a:gd name="T19" fmla="*/ 1394 h 1394"/>
                <a:gd name="T20" fmla="*/ 1088 w 1217"/>
                <a:gd name="T21" fmla="*/ 1394 h 1394"/>
                <a:gd name="T22" fmla="*/ 1138 w 1217"/>
                <a:gd name="T23" fmla="*/ 1384 h 1394"/>
                <a:gd name="T24" fmla="*/ 1195 w 1217"/>
                <a:gd name="T25" fmla="*/ 1338 h 1394"/>
                <a:gd name="T26" fmla="*/ 1217 w 1217"/>
                <a:gd name="T27" fmla="*/ 1266 h 1394"/>
                <a:gd name="T28" fmla="*/ 1217 w 1217"/>
                <a:gd name="T29" fmla="*/ 129 h 1394"/>
                <a:gd name="T30" fmla="*/ 1207 w 1217"/>
                <a:gd name="T31" fmla="*/ 79 h 1394"/>
                <a:gd name="T32" fmla="*/ 1160 w 1217"/>
                <a:gd name="T33" fmla="*/ 22 h 1394"/>
                <a:gd name="T34" fmla="*/ 1088 w 1217"/>
                <a:gd name="T35" fmla="*/ 0 h 1394"/>
                <a:gd name="T36" fmla="*/ 1088 w 1217"/>
                <a:gd name="T37" fmla="*/ 44 h 1394"/>
                <a:gd name="T38" fmla="*/ 1088 w 1217"/>
                <a:gd name="T39" fmla="*/ 88 h 1394"/>
                <a:gd name="T40" fmla="*/ 1104 w 1217"/>
                <a:gd name="T41" fmla="*/ 91 h 1394"/>
                <a:gd name="T42" fmla="*/ 1122 w 1217"/>
                <a:gd name="T43" fmla="*/ 106 h 1394"/>
                <a:gd name="T44" fmla="*/ 1129 w 1217"/>
                <a:gd name="T45" fmla="*/ 129 h 1394"/>
                <a:gd name="T46" fmla="*/ 1129 w 1217"/>
                <a:gd name="T47" fmla="*/ 1266 h 1394"/>
                <a:gd name="T48" fmla="*/ 1126 w 1217"/>
                <a:gd name="T49" fmla="*/ 1282 h 1394"/>
                <a:gd name="T50" fmla="*/ 1111 w 1217"/>
                <a:gd name="T51" fmla="*/ 1300 h 1394"/>
                <a:gd name="T52" fmla="*/ 1088 w 1217"/>
                <a:gd name="T53" fmla="*/ 1307 h 1394"/>
                <a:gd name="T54" fmla="*/ 129 w 1217"/>
                <a:gd name="T55" fmla="*/ 1307 h 1394"/>
                <a:gd name="T56" fmla="*/ 113 w 1217"/>
                <a:gd name="T57" fmla="*/ 1304 h 1394"/>
                <a:gd name="T58" fmla="*/ 95 w 1217"/>
                <a:gd name="T59" fmla="*/ 1289 h 1394"/>
                <a:gd name="T60" fmla="*/ 88 w 1217"/>
                <a:gd name="T61" fmla="*/ 1266 h 1394"/>
                <a:gd name="T62" fmla="*/ 88 w 1217"/>
                <a:gd name="T63" fmla="*/ 129 h 1394"/>
                <a:gd name="T64" fmla="*/ 91 w 1217"/>
                <a:gd name="T65" fmla="*/ 113 h 1394"/>
                <a:gd name="T66" fmla="*/ 106 w 1217"/>
                <a:gd name="T67" fmla="*/ 95 h 1394"/>
                <a:gd name="T68" fmla="*/ 129 w 1217"/>
                <a:gd name="T69" fmla="*/ 88 h 1394"/>
                <a:gd name="T70" fmla="*/ 1088 w 1217"/>
                <a:gd name="T71" fmla="*/ 88 h 1394"/>
                <a:gd name="T72" fmla="*/ 1088 w 1217"/>
                <a:gd name="T73" fmla="*/ 44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7" h="1394">
                  <a:moveTo>
                    <a:pt x="1088" y="44"/>
                  </a:moveTo>
                  <a:cubicBezTo>
                    <a:pt x="1088" y="0"/>
                    <a:pt x="1088" y="0"/>
                    <a:pt x="1088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11" y="0"/>
                    <a:pt x="94" y="4"/>
                    <a:pt x="79" y="11"/>
                  </a:cubicBezTo>
                  <a:cubicBezTo>
                    <a:pt x="56" y="20"/>
                    <a:pt x="36" y="37"/>
                    <a:pt x="22" y="57"/>
                  </a:cubicBezTo>
                  <a:cubicBezTo>
                    <a:pt x="8" y="78"/>
                    <a:pt x="0" y="103"/>
                    <a:pt x="0" y="129"/>
                  </a:cubicBezTo>
                  <a:cubicBezTo>
                    <a:pt x="0" y="1266"/>
                    <a:pt x="0" y="1266"/>
                    <a:pt x="0" y="1266"/>
                  </a:cubicBezTo>
                  <a:cubicBezTo>
                    <a:pt x="0" y="1283"/>
                    <a:pt x="4" y="1300"/>
                    <a:pt x="10" y="1316"/>
                  </a:cubicBezTo>
                  <a:cubicBezTo>
                    <a:pt x="20" y="1339"/>
                    <a:pt x="37" y="1358"/>
                    <a:pt x="57" y="1372"/>
                  </a:cubicBezTo>
                  <a:cubicBezTo>
                    <a:pt x="77" y="1386"/>
                    <a:pt x="102" y="1394"/>
                    <a:pt x="129" y="1394"/>
                  </a:cubicBezTo>
                  <a:cubicBezTo>
                    <a:pt x="1088" y="1394"/>
                    <a:pt x="1088" y="1394"/>
                    <a:pt x="1088" y="1394"/>
                  </a:cubicBezTo>
                  <a:cubicBezTo>
                    <a:pt x="1106" y="1394"/>
                    <a:pt x="1123" y="1391"/>
                    <a:pt x="1138" y="1384"/>
                  </a:cubicBezTo>
                  <a:cubicBezTo>
                    <a:pt x="1161" y="1374"/>
                    <a:pt x="1181" y="1358"/>
                    <a:pt x="1195" y="1338"/>
                  </a:cubicBezTo>
                  <a:cubicBezTo>
                    <a:pt x="1209" y="1317"/>
                    <a:pt x="1217" y="1292"/>
                    <a:pt x="1217" y="1266"/>
                  </a:cubicBezTo>
                  <a:cubicBezTo>
                    <a:pt x="1217" y="129"/>
                    <a:pt x="1217" y="129"/>
                    <a:pt x="1217" y="129"/>
                  </a:cubicBezTo>
                  <a:cubicBezTo>
                    <a:pt x="1217" y="111"/>
                    <a:pt x="1213" y="94"/>
                    <a:pt x="1207" y="79"/>
                  </a:cubicBezTo>
                  <a:cubicBezTo>
                    <a:pt x="1197" y="56"/>
                    <a:pt x="1180" y="36"/>
                    <a:pt x="1160" y="22"/>
                  </a:cubicBezTo>
                  <a:cubicBezTo>
                    <a:pt x="1140" y="9"/>
                    <a:pt x="1115" y="0"/>
                    <a:pt x="1088" y="0"/>
                  </a:cubicBezTo>
                  <a:cubicBezTo>
                    <a:pt x="1088" y="44"/>
                    <a:pt x="1088" y="44"/>
                    <a:pt x="1088" y="44"/>
                  </a:cubicBezTo>
                  <a:cubicBezTo>
                    <a:pt x="1088" y="88"/>
                    <a:pt x="1088" y="88"/>
                    <a:pt x="1088" y="88"/>
                  </a:cubicBezTo>
                  <a:cubicBezTo>
                    <a:pt x="1094" y="88"/>
                    <a:pt x="1099" y="89"/>
                    <a:pt x="1104" y="91"/>
                  </a:cubicBezTo>
                  <a:cubicBezTo>
                    <a:pt x="1111" y="94"/>
                    <a:pt x="1118" y="99"/>
                    <a:pt x="1122" y="106"/>
                  </a:cubicBezTo>
                  <a:cubicBezTo>
                    <a:pt x="1127" y="113"/>
                    <a:pt x="1129" y="120"/>
                    <a:pt x="1129" y="129"/>
                  </a:cubicBezTo>
                  <a:cubicBezTo>
                    <a:pt x="1129" y="1266"/>
                    <a:pt x="1129" y="1266"/>
                    <a:pt x="1129" y="1266"/>
                  </a:cubicBezTo>
                  <a:cubicBezTo>
                    <a:pt x="1129" y="1271"/>
                    <a:pt x="1128" y="1277"/>
                    <a:pt x="1126" y="1282"/>
                  </a:cubicBezTo>
                  <a:cubicBezTo>
                    <a:pt x="1123" y="1289"/>
                    <a:pt x="1118" y="1295"/>
                    <a:pt x="1111" y="1300"/>
                  </a:cubicBezTo>
                  <a:cubicBezTo>
                    <a:pt x="1104" y="1304"/>
                    <a:pt x="1097" y="1307"/>
                    <a:pt x="1088" y="1307"/>
                  </a:cubicBezTo>
                  <a:cubicBezTo>
                    <a:pt x="129" y="1307"/>
                    <a:pt x="129" y="1307"/>
                    <a:pt x="129" y="1307"/>
                  </a:cubicBezTo>
                  <a:cubicBezTo>
                    <a:pt x="123" y="1307"/>
                    <a:pt x="118" y="1306"/>
                    <a:pt x="113" y="1304"/>
                  </a:cubicBezTo>
                  <a:cubicBezTo>
                    <a:pt x="106" y="1301"/>
                    <a:pt x="99" y="1295"/>
                    <a:pt x="95" y="1289"/>
                  </a:cubicBezTo>
                  <a:cubicBezTo>
                    <a:pt x="90" y="1282"/>
                    <a:pt x="88" y="1274"/>
                    <a:pt x="88" y="1266"/>
                  </a:cubicBezTo>
                  <a:cubicBezTo>
                    <a:pt x="88" y="129"/>
                    <a:pt x="88" y="129"/>
                    <a:pt x="88" y="129"/>
                  </a:cubicBezTo>
                  <a:cubicBezTo>
                    <a:pt x="88" y="123"/>
                    <a:pt x="89" y="118"/>
                    <a:pt x="91" y="113"/>
                  </a:cubicBezTo>
                  <a:cubicBezTo>
                    <a:pt x="94" y="106"/>
                    <a:pt x="99" y="99"/>
                    <a:pt x="106" y="95"/>
                  </a:cubicBezTo>
                  <a:cubicBezTo>
                    <a:pt x="113" y="90"/>
                    <a:pt x="120" y="88"/>
                    <a:pt x="129" y="88"/>
                  </a:cubicBezTo>
                  <a:cubicBezTo>
                    <a:pt x="1088" y="88"/>
                    <a:pt x="1088" y="88"/>
                    <a:pt x="1088" y="88"/>
                  </a:cubicBezTo>
                  <a:lnTo>
                    <a:pt x="1088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47"/>
            <p:cNvSpPr>
              <a:spLocks/>
            </p:cNvSpPr>
            <p:nvPr/>
          </p:nvSpPr>
          <p:spPr bwMode="auto">
            <a:xfrm>
              <a:off x="9326549" y="5308592"/>
              <a:ext cx="820737" cy="949322"/>
            </a:xfrm>
            <a:custGeom>
              <a:avLst/>
              <a:gdLst>
                <a:gd name="T0" fmla="*/ 85 w 1129"/>
                <a:gd name="T1" fmla="*/ 0 h 1307"/>
                <a:gd name="T2" fmla="*/ 0 w 1129"/>
                <a:gd name="T3" fmla="*/ 85 h 1307"/>
                <a:gd name="T4" fmla="*/ 0 w 1129"/>
                <a:gd name="T5" fmla="*/ 1222 h 1307"/>
                <a:gd name="T6" fmla="*/ 85 w 1129"/>
                <a:gd name="T7" fmla="*/ 1307 h 1307"/>
                <a:gd name="T8" fmla="*/ 1044 w 1129"/>
                <a:gd name="T9" fmla="*/ 1307 h 1307"/>
                <a:gd name="T10" fmla="*/ 1129 w 1129"/>
                <a:gd name="T11" fmla="*/ 1222 h 1307"/>
                <a:gd name="T12" fmla="*/ 1129 w 1129"/>
                <a:gd name="T13" fmla="*/ 412 h 1307"/>
                <a:gd name="T14" fmla="*/ 562 w 1129"/>
                <a:gd name="T15" fmla="*/ 0 h 1307"/>
                <a:gd name="T16" fmla="*/ 85 w 1129"/>
                <a:gd name="T17" fmla="*/ 0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9" h="1307">
                  <a:moveTo>
                    <a:pt x="85" y="0"/>
                  </a:moveTo>
                  <a:cubicBezTo>
                    <a:pt x="38" y="0"/>
                    <a:pt x="0" y="38"/>
                    <a:pt x="0" y="85"/>
                  </a:cubicBezTo>
                  <a:cubicBezTo>
                    <a:pt x="0" y="1222"/>
                    <a:pt x="0" y="1222"/>
                    <a:pt x="0" y="1222"/>
                  </a:cubicBezTo>
                  <a:cubicBezTo>
                    <a:pt x="0" y="1269"/>
                    <a:pt x="38" y="1307"/>
                    <a:pt x="85" y="1307"/>
                  </a:cubicBezTo>
                  <a:cubicBezTo>
                    <a:pt x="1044" y="1307"/>
                    <a:pt x="1044" y="1307"/>
                    <a:pt x="1044" y="1307"/>
                  </a:cubicBezTo>
                  <a:cubicBezTo>
                    <a:pt x="1091" y="1307"/>
                    <a:pt x="1129" y="1269"/>
                    <a:pt x="1129" y="1222"/>
                  </a:cubicBezTo>
                  <a:cubicBezTo>
                    <a:pt x="1129" y="412"/>
                    <a:pt x="1129" y="412"/>
                    <a:pt x="1129" y="412"/>
                  </a:cubicBezTo>
                  <a:cubicBezTo>
                    <a:pt x="562" y="0"/>
                    <a:pt x="562" y="0"/>
                    <a:pt x="562" y="0"/>
                  </a:cubicBezTo>
                  <a:lnTo>
                    <a:pt x="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48"/>
            <p:cNvSpPr>
              <a:spLocks/>
            </p:cNvSpPr>
            <p:nvPr/>
          </p:nvSpPr>
          <p:spPr bwMode="auto">
            <a:xfrm>
              <a:off x="9294801" y="5278429"/>
              <a:ext cx="882649" cy="1011235"/>
            </a:xfrm>
            <a:custGeom>
              <a:avLst/>
              <a:gdLst>
                <a:gd name="T0" fmla="*/ 129 w 1216"/>
                <a:gd name="T1" fmla="*/ 43 h 1394"/>
                <a:gd name="T2" fmla="*/ 129 w 1216"/>
                <a:gd name="T3" fmla="*/ 0 h 1394"/>
                <a:gd name="T4" fmla="*/ 79 w 1216"/>
                <a:gd name="T5" fmla="*/ 10 h 1394"/>
                <a:gd name="T6" fmla="*/ 22 w 1216"/>
                <a:gd name="T7" fmla="*/ 56 h 1394"/>
                <a:gd name="T8" fmla="*/ 0 w 1216"/>
                <a:gd name="T9" fmla="*/ 128 h 1394"/>
                <a:gd name="T10" fmla="*/ 0 w 1216"/>
                <a:gd name="T11" fmla="*/ 1265 h 1394"/>
                <a:gd name="T12" fmla="*/ 10 w 1216"/>
                <a:gd name="T13" fmla="*/ 1315 h 1394"/>
                <a:gd name="T14" fmla="*/ 57 w 1216"/>
                <a:gd name="T15" fmla="*/ 1372 h 1394"/>
                <a:gd name="T16" fmla="*/ 129 w 1216"/>
                <a:gd name="T17" fmla="*/ 1394 h 1394"/>
                <a:gd name="T18" fmla="*/ 1088 w 1216"/>
                <a:gd name="T19" fmla="*/ 1394 h 1394"/>
                <a:gd name="T20" fmla="*/ 1138 w 1216"/>
                <a:gd name="T21" fmla="*/ 1383 h 1394"/>
                <a:gd name="T22" fmla="*/ 1194 w 1216"/>
                <a:gd name="T23" fmla="*/ 1337 h 1394"/>
                <a:gd name="T24" fmla="*/ 1216 w 1216"/>
                <a:gd name="T25" fmla="*/ 1265 h 1394"/>
                <a:gd name="T26" fmla="*/ 1216 w 1216"/>
                <a:gd name="T27" fmla="*/ 433 h 1394"/>
                <a:gd name="T28" fmla="*/ 620 w 1216"/>
                <a:gd name="T29" fmla="*/ 0 h 1394"/>
                <a:gd name="T30" fmla="*/ 129 w 1216"/>
                <a:gd name="T31" fmla="*/ 0 h 1394"/>
                <a:gd name="T32" fmla="*/ 129 w 1216"/>
                <a:gd name="T33" fmla="*/ 43 h 1394"/>
                <a:gd name="T34" fmla="*/ 129 w 1216"/>
                <a:gd name="T35" fmla="*/ 87 h 1394"/>
                <a:gd name="T36" fmla="*/ 592 w 1216"/>
                <a:gd name="T37" fmla="*/ 87 h 1394"/>
                <a:gd name="T38" fmla="*/ 1129 w 1216"/>
                <a:gd name="T39" fmla="*/ 478 h 1394"/>
                <a:gd name="T40" fmla="*/ 1129 w 1216"/>
                <a:gd name="T41" fmla="*/ 1265 h 1394"/>
                <a:gd name="T42" fmla="*/ 1126 w 1216"/>
                <a:gd name="T43" fmla="*/ 1281 h 1394"/>
                <a:gd name="T44" fmla="*/ 1111 w 1216"/>
                <a:gd name="T45" fmla="*/ 1299 h 1394"/>
                <a:gd name="T46" fmla="*/ 1088 w 1216"/>
                <a:gd name="T47" fmla="*/ 1306 h 1394"/>
                <a:gd name="T48" fmla="*/ 129 w 1216"/>
                <a:gd name="T49" fmla="*/ 1306 h 1394"/>
                <a:gd name="T50" fmla="*/ 113 w 1216"/>
                <a:gd name="T51" fmla="*/ 1303 h 1394"/>
                <a:gd name="T52" fmla="*/ 94 w 1216"/>
                <a:gd name="T53" fmla="*/ 1288 h 1394"/>
                <a:gd name="T54" fmla="*/ 87 w 1216"/>
                <a:gd name="T55" fmla="*/ 1265 h 1394"/>
                <a:gd name="T56" fmla="*/ 87 w 1216"/>
                <a:gd name="T57" fmla="*/ 128 h 1394"/>
                <a:gd name="T58" fmla="*/ 91 w 1216"/>
                <a:gd name="T59" fmla="*/ 112 h 1394"/>
                <a:gd name="T60" fmla="*/ 106 w 1216"/>
                <a:gd name="T61" fmla="*/ 94 h 1394"/>
                <a:gd name="T62" fmla="*/ 129 w 1216"/>
                <a:gd name="T63" fmla="*/ 87 h 1394"/>
                <a:gd name="T64" fmla="*/ 129 w 1216"/>
                <a:gd name="T65" fmla="*/ 43 h 1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16" h="1394">
                  <a:moveTo>
                    <a:pt x="129" y="43"/>
                  </a:moveTo>
                  <a:cubicBezTo>
                    <a:pt x="129" y="0"/>
                    <a:pt x="129" y="0"/>
                    <a:pt x="129" y="0"/>
                  </a:cubicBezTo>
                  <a:cubicBezTo>
                    <a:pt x="111" y="0"/>
                    <a:pt x="94" y="3"/>
                    <a:pt x="79" y="10"/>
                  </a:cubicBezTo>
                  <a:cubicBezTo>
                    <a:pt x="55" y="20"/>
                    <a:pt x="36" y="36"/>
                    <a:pt x="22" y="56"/>
                  </a:cubicBezTo>
                  <a:cubicBezTo>
                    <a:pt x="8" y="77"/>
                    <a:pt x="0" y="102"/>
                    <a:pt x="0" y="128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83"/>
                    <a:pt x="4" y="1300"/>
                    <a:pt x="10" y="1315"/>
                  </a:cubicBezTo>
                  <a:cubicBezTo>
                    <a:pt x="20" y="1338"/>
                    <a:pt x="36" y="1358"/>
                    <a:pt x="57" y="1372"/>
                  </a:cubicBezTo>
                  <a:cubicBezTo>
                    <a:pt x="77" y="1385"/>
                    <a:pt x="102" y="1394"/>
                    <a:pt x="129" y="1394"/>
                  </a:cubicBezTo>
                  <a:cubicBezTo>
                    <a:pt x="1088" y="1394"/>
                    <a:pt x="1088" y="1394"/>
                    <a:pt x="1088" y="1394"/>
                  </a:cubicBezTo>
                  <a:cubicBezTo>
                    <a:pt x="1105" y="1394"/>
                    <a:pt x="1122" y="1390"/>
                    <a:pt x="1138" y="1383"/>
                  </a:cubicBezTo>
                  <a:cubicBezTo>
                    <a:pt x="1161" y="1374"/>
                    <a:pt x="1180" y="1357"/>
                    <a:pt x="1194" y="1337"/>
                  </a:cubicBezTo>
                  <a:cubicBezTo>
                    <a:pt x="1208" y="1316"/>
                    <a:pt x="1216" y="1291"/>
                    <a:pt x="1216" y="1265"/>
                  </a:cubicBezTo>
                  <a:cubicBezTo>
                    <a:pt x="1216" y="433"/>
                    <a:pt x="1216" y="433"/>
                    <a:pt x="1216" y="433"/>
                  </a:cubicBezTo>
                  <a:cubicBezTo>
                    <a:pt x="620" y="0"/>
                    <a:pt x="620" y="0"/>
                    <a:pt x="620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9" y="87"/>
                    <a:pt x="129" y="87"/>
                    <a:pt x="129" y="87"/>
                  </a:cubicBezTo>
                  <a:cubicBezTo>
                    <a:pt x="592" y="87"/>
                    <a:pt x="592" y="87"/>
                    <a:pt x="592" y="87"/>
                  </a:cubicBezTo>
                  <a:cubicBezTo>
                    <a:pt x="1129" y="478"/>
                    <a:pt x="1129" y="478"/>
                    <a:pt x="1129" y="478"/>
                  </a:cubicBezTo>
                  <a:cubicBezTo>
                    <a:pt x="1129" y="1265"/>
                    <a:pt x="1129" y="1265"/>
                    <a:pt x="1129" y="1265"/>
                  </a:cubicBezTo>
                  <a:cubicBezTo>
                    <a:pt x="1129" y="1271"/>
                    <a:pt x="1128" y="1276"/>
                    <a:pt x="1126" y="1281"/>
                  </a:cubicBezTo>
                  <a:cubicBezTo>
                    <a:pt x="1123" y="1288"/>
                    <a:pt x="1117" y="1295"/>
                    <a:pt x="1111" y="1299"/>
                  </a:cubicBezTo>
                  <a:cubicBezTo>
                    <a:pt x="1104" y="1304"/>
                    <a:pt x="1096" y="1306"/>
                    <a:pt x="1088" y="1306"/>
                  </a:cubicBezTo>
                  <a:cubicBezTo>
                    <a:pt x="129" y="1306"/>
                    <a:pt x="129" y="1306"/>
                    <a:pt x="129" y="1306"/>
                  </a:cubicBezTo>
                  <a:cubicBezTo>
                    <a:pt x="123" y="1306"/>
                    <a:pt x="117" y="1305"/>
                    <a:pt x="113" y="1303"/>
                  </a:cubicBezTo>
                  <a:cubicBezTo>
                    <a:pt x="105" y="1300"/>
                    <a:pt x="99" y="1295"/>
                    <a:pt x="94" y="1288"/>
                  </a:cubicBezTo>
                  <a:cubicBezTo>
                    <a:pt x="90" y="1281"/>
                    <a:pt x="87" y="1274"/>
                    <a:pt x="87" y="1265"/>
                  </a:cubicBezTo>
                  <a:cubicBezTo>
                    <a:pt x="87" y="128"/>
                    <a:pt x="87" y="128"/>
                    <a:pt x="87" y="128"/>
                  </a:cubicBezTo>
                  <a:cubicBezTo>
                    <a:pt x="87" y="122"/>
                    <a:pt x="88" y="117"/>
                    <a:pt x="91" y="112"/>
                  </a:cubicBezTo>
                  <a:cubicBezTo>
                    <a:pt x="94" y="105"/>
                    <a:pt x="99" y="99"/>
                    <a:pt x="106" y="94"/>
                  </a:cubicBezTo>
                  <a:cubicBezTo>
                    <a:pt x="112" y="90"/>
                    <a:pt x="120" y="87"/>
                    <a:pt x="129" y="87"/>
                  </a:cubicBezTo>
                  <a:cubicBezTo>
                    <a:pt x="129" y="43"/>
                    <a:pt x="129" y="43"/>
                    <a:pt x="129" y="4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49"/>
            <p:cNvSpPr>
              <a:spLocks/>
            </p:cNvSpPr>
            <p:nvPr/>
          </p:nvSpPr>
          <p:spPr bwMode="auto">
            <a:xfrm>
              <a:off x="9737711" y="5314943"/>
              <a:ext cx="398462" cy="301624"/>
            </a:xfrm>
            <a:custGeom>
              <a:avLst/>
              <a:gdLst>
                <a:gd name="T0" fmla="*/ 1 w 549"/>
                <a:gd name="T1" fmla="*/ 45 h 415"/>
                <a:gd name="T2" fmla="*/ 1 w 549"/>
                <a:gd name="T3" fmla="*/ 321 h 415"/>
                <a:gd name="T4" fmla="*/ 95 w 549"/>
                <a:gd name="T5" fmla="*/ 415 h 415"/>
                <a:gd name="T6" fmla="*/ 471 w 549"/>
                <a:gd name="T7" fmla="*/ 415 h 415"/>
                <a:gd name="T8" fmla="*/ 549 w 549"/>
                <a:gd name="T9" fmla="*/ 393 h 415"/>
                <a:gd name="T10" fmla="*/ 0 w 549"/>
                <a:gd name="T11" fmla="*/ 0 h 415"/>
                <a:gd name="T12" fmla="*/ 1 w 549"/>
                <a:gd name="T13" fmla="*/ 45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9" h="415">
                  <a:moveTo>
                    <a:pt x="1" y="45"/>
                  </a:moveTo>
                  <a:cubicBezTo>
                    <a:pt x="1" y="321"/>
                    <a:pt x="1" y="321"/>
                    <a:pt x="1" y="321"/>
                  </a:cubicBezTo>
                  <a:cubicBezTo>
                    <a:pt x="1" y="373"/>
                    <a:pt x="43" y="415"/>
                    <a:pt x="95" y="415"/>
                  </a:cubicBezTo>
                  <a:cubicBezTo>
                    <a:pt x="471" y="415"/>
                    <a:pt x="471" y="415"/>
                    <a:pt x="471" y="415"/>
                  </a:cubicBezTo>
                  <a:cubicBezTo>
                    <a:pt x="498" y="415"/>
                    <a:pt x="533" y="401"/>
                    <a:pt x="549" y="39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9"/>
                    <a:pt x="1" y="29"/>
                    <a:pt x="1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Oval 50"/>
            <p:cNvSpPr>
              <a:spLocks noChangeArrowheads="1"/>
            </p:cNvSpPr>
            <p:nvPr/>
          </p:nvSpPr>
          <p:spPr bwMode="auto">
            <a:xfrm>
              <a:off x="9477362" y="5386379"/>
              <a:ext cx="85724" cy="984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51"/>
            <p:cNvSpPr>
              <a:spLocks/>
            </p:cNvSpPr>
            <p:nvPr/>
          </p:nvSpPr>
          <p:spPr bwMode="auto">
            <a:xfrm>
              <a:off x="9413862" y="5494328"/>
              <a:ext cx="207962" cy="103188"/>
            </a:xfrm>
            <a:custGeom>
              <a:avLst/>
              <a:gdLst>
                <a:gd name="T0" fmla="*/ 183 w 285"/>
                <a:gd name="T1" fmla="*/ 0 h 141"/>
                <a:gd name="T2" fmla="*/ 142 w 285"/>
                <a:gd name="T3" fmla="*/ 119 h 141"/>
                <a:gd name="T4" fmla="*/ 102 w 285"/>
                <a:gd name="T5" fmla="*/ 0 h 141"/>
                <a:gd name="T6" fmla="*/ 0 w 285"/>
                <a:gd name="T7" fmla="*/ 141 h 141"/>
                <a:gd name="T8" fmla="*/ 285 w 285"/>
                <a:gd name="T9" fmla="*/ 141 h 141"/>
                <a:gd name="T10" fmla="*/ 183 w 285"/>
                <a:gd name="T11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5" h="141">
                  <a:moveTo>
                    <a:pt x="183" y="0"/>
                  </a:moveTo>
                  <a:cubicBezTo>
                    <a:pt x="142" y="119"/>
                    <a:pt x="142" y="119"/>
                    <a:pt x="142" y="119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36" y="0"/>
                    <a:pt x="0" y="63"/>
                    <a:pt x="0" y="141"/>
                  </a:cubicBezTo>
                  <a:cubicBezTo>
                    <a:pt x="285" y="141"/>
                    <a:pt x="285" y="141"/>
                    <a:pt x="285" y="141"/>
                  </a:cubicBezTo>
                  <a:cubicBezTo>
                    <a:pt x="285" y="63"/>
                    <a:pt x="249" y="0"/>
                    <a:pt x="1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52"/>
            <p:cNvSpPr>
              <a:spLocks/>
            </p:cNvSpPr>
            <p:nvPr/>
          </p:nvSpPr>
          <p:spPr bwMode="auto">
            <a:xfrm>
              <a:off x="9502761" y="5494328"/>
              <a:ext cx="31750" cy="65089"/>
            </a:xfrm>
            <a:custGeom>
              <a:avLst/>
              <a:gdLst>
                <a:gd name="T0" fmla="*/ 0 w 20"/>
                <a:gd name="T1" fmla="*/ 10 h 41"/>
                <a:gd name="T2" fmla="*/ 10 w 20"/>
                <a:gd name="T3" fmla="*/ 41 h 41"/>
                <a:gd name="T4" fmla="*/ 20 w 20"/>
                <a:gd name="T5" fmla="*/ 10 h 41"/>
                <a:gd name="T6" fmla="*/ 10 w 20"/>
                <a:gd name="T7" fmla="*/ 0 h 41"/>
                <a:gd name="T8" fmla="*/ 0 w 20"/>
                <a:gd name="T9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1">
                  <a:moveTo>
                    <a:pt x="0" y="10"/>
                  </a:moveTo>
                  <a:lnTo>
                    <a:pt x="10" y="41"/>
                  </a:lnTo>
                  <a:lnTo>
                    <a:pt x="20" y="10"/>
                  </a:lnTo>
                  <a:lnTo>
                    <a:pt x="1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53"/>
            <p:cNvSpPr>
              <a:spLocks/>
            </p:cNvSpPr>
            <p:nvPr/>
          </p:nvSpPr>
          <p:spPr bwMode="auto">
            <a:xfrm>
              <a:off x="9598011" y="5670540"/>
              <a:ext cx="417513" cy="34925"/>
            </a:xfrm>
            <a:custGeom>
              <a:avLst/>
              <a:gdLst>
                <a:gd name="T0" fmla="*/ 556 w 576"/>
                <a:gd name="T1" fmla="*/ 0 h 48"/>
                <a:gd name="T2" fmla="*/ 20 w 576"/>
                <a:gd name="T3" fmla="*/ 0 h 48"/>
                <a:gd name="T4" fmla="*/ 0 w 576"/>
                <a:gd name="T5" fmla="*/ 20 h 48"/>
                <a:gd name="T6" fmla="*/ 0 w 576"/>
                <a:gd name="T7" fmla="*/ 28 h 48"/>
                <a:gd name="T8" fmla="*/ 20 w 576"/>
                <a:gd name="T9" fmla="*/ 48 h 48"/>
                <a:gd name="T10" fmla="*/ 556 w 576"/>
                <a:gd name="T11" fmla="*/ 48 h 48"/>
                <a:gd name="T12" fmla="*/ 576 w 576"/>
                <a:gd name="T13" fmla="*/ 28 h 48"/>
                <a:gd name="T14" fmla="*/ 576 w 576"/>
                <a:gd name="T15" fmla="*/ 20 h 48"/>
                <a:gd name="T16" fmla="*/ 556 w 57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6" h="48">
                  <a:moveTo>
                    <a:pt x="556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9"/>
                    <a:pt x="9" y="48"/>
                    <a:pt x="20" y="48"/>
                  </a:cubicBezTo>
                  <a:cubicBezTo>
                    <a:pt x="556" y="48"/>
                    <a:pt x="556" y="48"/>
                    <a:pt x="556" y="48"/>
                  </a:cubicBezTo>
                  <a:cubicBezTo>
                    <a:pt x="567" y="48"/>
                    <a:pt x="576" y="39"/>
                    <a:pt x="576" y="28"/>
                  </a:cubicBezTo>
                  <a:cubicBezTo>
                    <a:pt x="576" y="20"/>
                    <a:pt x="576" y="20"/>
                    <a:pt x="576" y="20"/>
                  </a:cubicBezTo>
                  <a:cubicBezTo>
                    <a:pt x="576" y="9"/>
                    <a:pt x="567" y="0"/>
                    <a:pt x="556" y="0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54"/>
            <p:cNvSpPr>
              <a:spLocks/>
            </p:cNvSpPr>
            <p:nvPr/>
          </p:nvSpPr>
          <p:spPr bwMode="auto">
            <a:xfrm>
              <a:off x="9598011" y="5751502"/>
              <a:ext cx="417513" cy="34925"/>
            </a:xfrm>
            <a:custGeom>
              <a:avLst/>
              <a:gdLst>
                <a:gd name="T0" fmla="*/ 556 w 576"/>
                <a:gd name="T1" fmla="*/ 0 h 48"/>
                <a:gd name="T2" fmla="*/ 20 w 576"/>
                <a:gd name="T3" fmla="*/ 0 h 48"/>
                <a:gd name="T4" fmla="*/ 0 w 576"/>
                <a:gd name="T5" fmla="*/ 20 h 48"/>
                <a:gd name="T6" fmla="*/ 0 w 576"/>
                <a:gd name="T7" fmla="*/ 28 h 48"/>
                <a:gd name="T8" fmla="*/ 20 w 576"/>
                <a:gd name="T9" fmla="*/ 48 h 48"/>
                <a:gd name="T10" fmla="*/ 556 w 576"/>
                <a:gd name="T11" fmla="*/ 48 h 48"/>
                <a:gd name="T12" fmla="*/ 576 w 576"/>
                <a:gd name="T13" fmla="*/ 28 h 48"/>
                <a:gd name="T14" fmla="*/ 576 w 576"/>
                <a:gd name="T15" fmla="*/ 20 h 48"/>
                <a:gd name="T16" fmla="*/ 556 w 57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6" h="48">
                  <a:moveTo>
                    <a:pt x="556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9"/>
                    <a:pt x="9" y="48"/>
                    <a:pt x="20" y="48"/>
                  </a:cubicBezTo>
                  <a:cubicBezTo>
                    <a:pt x="556" y="48"/>
                    <a:pt x="556" y="48"/>
                    <a:pt x="556" y="48"/>
                  </a:cubicBezTo>
                  <a:cubicBezTo>
                    <a:pt x="567" y="48"/>
                    <a:pt x="576" y="39"/>
                    <a:pt x="576" y="28"/>
                  </a:cubicBezTo>
                  <a:cubicBezTo>
                    <a:pt x="576" y="20"/>
                    <a:pt x="576" y="20"/>
                    <a:pt x="576" y="20"/>
                  </a:cubicBezTo>
                  <a:cubicBezTo>
                    <a:pt x="576" y="9"/>
                    <a:pt x="567" y="0"/>
                    <a:pt x="556" y="0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55"/>
            <p:cNvSpPr>
              <a:spLocks/>
            </p:cNvSpPr>
            <p:nvPr/>
          </p:nvSpPr>
          <p:spPr bwMode="auto">
            <a:xfrm>
              <a:off x="9598011" y="5832466"/>
              <a:ext cx="417513" cy="34925"/>
            </a:xfrm>
            <a:custGeom>
              <a:avLst/>
              <a:gdLst>
                <a:gd name="T0" fmla="*/ 556 w 576"/>
                <a:gd name="T1" fmla="*/ 0 h 48"/>
                <a:gd name="T2" fmla="*/ 20 w 576"/>
                <a:gd name="T3" fmla="*/ 0 h 48"/>
                <a:gd name="T4" fmla="*/ 0 w 576"/>
                <a:gd name="T5" fmla="*/ 20 h 48"/>
                <a:gd name="T6" fmla="*/ 0 w 576"/>
                <a:gd name="T7" fmla="*/ 28 h 48"/>
                <a:gd name="T8" fmla="*/ 20 w 576"/>
                <a:gd name="T9" fmla="*/ 48 h 48"/>
                <a:gd name="T10" fmla="*/ 556 w 576"/>
                <a:gd name="T11" fmla="*/ 48 h 48"/>
                <a:gd name="T12" fmla="*/ 576 w 576"/>
                <a:gd name="T13" fmla="*/ 28 h 48"/>
                <a:gd name="T14" fmla="*/ 576 w 576"/>
                <a:gd name="T15" fmla="*/ 20 h 48"/>
                <a:gd name="T16" fmla="*/ 556 w 57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6" h="48">
                  <a:moveTo>
                    <a:pt x="556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9"/>
                    <a:pt x="9" y="48"/>
                    <a:pt x="20" y="48"/>
                  </a:cubicBezTo>
                  <a:cubicBezTo>
                    <a:pt x="556" y="48"/>
                    <a:pt x="556" y="48"/>
                    <a:pt x="556" y="48"/>
                  </a:cubicBezTo>
                  <a:cubicBezTo>
                    <a:pt x="567" y="48"/>
                    <a:pt x="576" y="39"/>
                    <a:pt x="576" y="28"/>
                  </a:cubicBezTo>
                  <a:cubicBezTo>
                    <a:pt x="576" y="20"/>
                    <a:pt x="576" y="20"/>
                    <a:pt x="576" y="20"/>
                  </a:cubicBezTo>
                  <a:cubicBezTo>
                    <a:pt x="576" y="9"/>
                    <a:pt x="567" y="0"/>
                    <a:pt x="556" y="0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56"/>
            <p:cNvSpPr>
              <a:spLocks/>
            </p:cNvSpPr>
            <p:nvPr/>
          </p:nvSpPr>
          <p:spPr bwMode="auto">
            <a:xfrm>
              <a:off x="9598011" y="5913428"/>
              <a:ext cx="417513" cy="34925"/>
            </a:xfrm>
            <a:custGeom>
              <a:avLst/>
              <a:gdLst>
                <a:gd name="T0" fmla="*/ 556 w 576"/>
                <a:gd name="T1" fmla="*/ 0 h 48"/>
                <a:gd name="T2" fmla="*/ 20 w 576"/>
                <a:gd name="T3" fmla="*/ 0 h 48"/>
                <a:gd name="T4" fmla="*/ 0 w 576"/>
                <a:gd name="T5" fmla="*/ 20 h 48"/>
                <a:gd name="T6" fmla="*/ 0 w 576"/>
                <a:gd name="T7" fmla="*/ 28 h 48"/>
                <a:gd name="T8" fmla="*/ 20 w 576"/>
                <a:gd name="T9" fmla="*/ 48 h 48"/>
                <a:gd name="T10" fmla="*/ 556 w 576"/>
                <a:gd name="T11" fmla="*/ 48 h 48"/>
                <a:gd name="T12" fmla="*/ 576 w 576"/>
                <a:gd name="T13" fmla="*/ 28 h 48"/>
                <a:gd name="T14" fmla="*/ 576 w 576"/>
                <a:gd name="T15" fmla="*/ 20 h 48"/>
                <a:gd name="T16" fmla="*/ 556 w 576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6" h="48">
                  <a:moveTo>
                    <a:pt x="556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9"/>
                    <a:pt x="9" y="48"/>
                    <a:pt x="20" y="48"/>
                  </a:cubicBezTo>
                  <a:cubicBezTo>
                    <a:pt x="556" y="48"/>
                    <a:pt x="556" y="48"/>
                    <a:pt x="556" y="48"/>
                  </a:cubicBezTo>
                  <a:cubicBezTo>
                    <a:pt x="567" y="48"/>
                    <a:pt x="576" y="39"/>
                    <a:pt x="576" y="28"/>
                  </a:cubicBezTo>
                  <a:cubicBezTo>
                    <a:pt x="576" y="20"/>
                    <a:pt x="576" y="20"/>
                    <a:pt x="576" y="20"/>
                  </a:cubicBezTo>
                  <a:cubicBezTo>
                    <a:pt x="576" y="9"/>
                    <a:pt x="567" y="0"/>
                    <a:pt x="556" y="0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57"/>
            <p:cNvSpPr>
              <a:spLocks/>
            </p:cNvSpPr>
            <p:nvPr/>
          </p:nvSpPr>
          <p:spPr bwMode="auto">
            <a:xfrm>
              <a:off x="9442436" y="5670540"/>
              <a:ext cx="93663" cy="34925"/>
            </a:xfrm>
            <a:custGeom>
              <a:avLst/>
              <a:gdLst>
                <a:gd name="T0" fmla="*/ 124 w 128"/>
                <a:gd name="T1" fmla="*/ 0 h 48"/>
                <a:gd name="T2" fmla="*/ 4 w 128"/>
                <a:gd name="T3" fmla="*/ 0 h 48"/>
                <a:gd name="T4" fmla="*/ 0 w 128"/>
                <a:gd name="T5" fmla="*/ 20 h 48"/>
                <a:gd name="T6" fmla="*/ 0 w 128"/>
                <a:gd name="T7" fmla="*/ 28 h 48"/>
                <a:gd name="T8" fmla="*/ 4 w 128"/>
                <a:gd name="T9" fmla="*/ 48 h 48"/>
                <a:gd name="T10" fmla="*/ 124 w 128"/>
                <a:gd name="T11" fmla="*/ 48 h 48"/>
                <a:gd name="T12" fmla="*/ 128 w 128"/>
                <a:gd name="T13" fmla="*/ 28 h 48"/>
                <a:gd name="T14" fmla="*/ 128 w 128"/>
                <a:gd name="T15" fmla="*/ 20 h 48"/>
                <a:gd name="T16" fmla="*/ 124 w 12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48">
                  <a:moveTo>
                    <a:pt x="12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9"/>
                    <a:pt x="0" y="2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9"/>
                    <a:pt x="2" y="48"/>
                    <a:pt x="4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6" y="48"/>
                    <a:pt x="128" y="39"/>
                    <a:pt x="128" y="28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9"/>
                    <a:pt x="126" y="0"/>
                    <a:pt x="124" y="0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58"/>
            <p:cNvSpPr>
              <a:spLocks/>
            </p:cNvSpPr>
            <p:nvPr/>
          </p:nvSpPr>
          <p:spPr bwMode="auto">
            <a:xfrm>
              <a:off x="9442436" y="5751502"/>
              <a:ext cx="93663" cy="34925"/>
            </a:xfrm>
            <a:custGeom>
              <a:avLst/>
              <a:gdLst>
                <a:gd name="T0" fmla="*/ 124 w 128"/>
                <a:gd name="T1" fmla="*/ 0 h 48"/>
                <a:gd name="T2" fmla="*/ 4 w 128"/>
                <a:gd name="T3" fmla="*/ 0 h 48"/>
                <a:gd name="T4" fmla="*/ 0 w 128"/>
                <a:gd name="T5" fmla="*/ 20 h 48"/>
                <a:gd name="T6" fmla="*/ 0 w 128"/>
                <a:gd name="T7" fmla="*/ 28 h 48"/>
                <a:gd name="T8" fmla="*/ 4 w 128"/>
                <a:gd name="T9" fmla="*/ 48 h 48"/>
                <a:gd name="T10" fmla="*/ 124 w 128"/>
                <a:gd name="T11" fmla="*/ 48 h 48"/>
                <a:gd name="T12" fmla="*/ 128 w 128"/>
                <a:gd name="T13" fmla="*/ 28 h 48"/>
                <a:gd name="T14" fmla="*/ 128 w 128"/>
                <a:gd name="T15" fmla="*/ 20 h 48"/>
                <a:gd name="T16" fmla="*/ 124 w 12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48">
                  <a:moveTo>
                    <a:pt x="12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9"/>
                    <a:pt x="0" y="2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9"/>
                    <a:pt x="2" y="48"/>
                    <a:pt x="4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6" y="48"/>
                    <a:pt x="128" y="39"/>
                    <a:pt x="128" y="28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9"/>
                    <a:pt x="126" y="0"/>
                    <a:pt x="124" y="0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59"/>
            <p:cNvSpPr>
              <a:spLocks/>
            </p:cNvSpPr>
            <p:nvPr/>
          </p:nvSpPr>
          <p:spPr bwMode="auto">
            <a:xfrm>
              <a:off x="9442436" y="5832466"/>
              <a:ext cx="93663" cy="34925"/>
            </a:xfrm>
            <a:custGeom>
              <a:avLst/>
              <a:gdLst>
                <a:gd name="T0" fmla="*/ 124 w 128"/>
                <a:gd name="T1" fmla="*/ 0 h 48"/>
                <a:gd name="T2" fmla="*/ 4 w 128"/>
                <a:gd name="T3" fmla="*/ 0 h 48"/>
                <a:gd name="T4" fmla="*/ 0 w 128"/>
                <a:gd name="T5" fmla="*/ 20 h 48"/>
                <a:gd name="T6" fmla="*/ 0 w 128"/>
                <a:gd name="T7" fmla="*/ 28 h 48"/>
                <a:gd name="T8" fmla="*/ 4 w 128"/>
                <a:gd name="T9" fmla="*/ 48 h 48"/>
                <a:gd name="T10" fmla="*/ 124 w 128"/>
                <a:gd name="T11" fmla="*/ 48 h 48"/>
                <a:gd name="T12" fmla="*/ 128 w 128"/>
                <a:gd name="T13" fmla="*/ 28 h 48"/>
                <a:gd name="T14" fmla="*/ 128 w 128"/>
                <a:gd name="T15" fmla="*/ 20 h 48"/>
                <a:gd name="T16" fmla="*/ 124 w 12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48">
                  <a:moveTo>
                    <a:pt x="12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9"/>
                    <a:pt x="0" y="2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9"/>
                    <a:pt x="2" y="48"/>
                    <a:pt x="4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6" y="48"/>
                    <a:pt x="128" y="39"/>
                    <a:pt x="128" y="28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9"/>
                    <a:pt x="126" y="0"/>
                    <a:pt x="124" y="0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60"/>
            <p:cNvSpPr>
              <a:spLocks/>
            </p:cNvSpPr>
            <p:nvPr/>
          </p:nvSpPr>
          <p:spPr bwMode="auto">
            <a:xfrm>
              <a:off x="9442436" y="5913428"/>
              <a:ext cx="93663" cy="34925"/>
            </a:xfrm>
            <a:custGeom>
              <a:avLst/>
              <a:gdLst>
                <a:gd name="T0" fmla="*/ 124 w 128"/>
                <a:gd name="T1" fmla="*/ 0 h 48"/>
                <a:gd name="T2" fmla="*/ 4 w 128"/>
                <a:gd name="T3" fmla="*/ 0 h 48"/>
                <a:gd name="T4" fmla="*/ 0 w 128"/>
                <a:gd name="T5" fmla="*/ 20 h 48"/>
                <a:gd name="T6" fmla="*/ 0 w 128"/>
                <a:gd name="T7" fmla="*/ 28 h 48"/>
                <a:gd name="T8" fmla="*/ 4 w 128"/>
                <a:gd name="T9" fmla="*/ 48 h 48"/>
                <a:gd name="T10" fmla="*/ 124 w 128"/>
                <a:gd name="T11" fmla="*/ 48 h 48"/>
                <a:gd name="T12" fmla="*/ 128 w 128"/>
                <a:gd name="T13" fmla="*/ 28 h 48"/>
                <a:gd name="T14" fmla="*/ 128 w 128"/>
                <a:gd name="T15" fmla="*/ 20 h 48"/>
                <a:gd name="T16" fmla="*/ 124 w 12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48">
                  <a:moveTo>
                    <a:pt x="12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9"/>
                    <a:pt x="0" y="2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9"/>
                    <a:pt x="2" y="48"/>
                    <a:pt x="4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6" y="48"/>
                    <a:pt x="128" y="39"/>
                    <a:pt x="128" y="28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9"/>
                    <a:pt x="126" y="0"/>
                    <a:pt x="124" y="0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449" name="Picture 66"/>
            <p:cNvPicPr>
              <a:picLocks noChangeAspect="1" noChangeArrowheads="1"/>
            </p:cNvPicPr>
            <p:nvPr/>
          </p:nvPicPr>
          <p:blipFill>
            <a:blip r:embed="rId9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94836" y="6710351"/>
              <a:ext cx="425449" cy="412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" name="Picture 67"/>
            <p:cNvPicPr>
              <a:picLocks noChangeAspect="1" noChangeArrowheads="1"/>
            </p:cNvPicPr>
            <p:nvPr/>
          </p:nvPicPr>
          <p:blipFill>
            <a:blip r:embed="rId9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94836" y="6629389"/>
              <a:ext cx="425449" cy="412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" name="Picture 69"/>
            <p:cNvPicPr>
              <a:picLocks noChangeAspect="1" noChangeArrowheads="1"/>
            </p:cNvPicPr>
            <p:nvPr/>
          </p:nvPicPr>
          <p:blipFill>
            <a:blip r:embed="rId9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40849" y="6710351"/>
              <a:ext cx="96839" cy="412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" name="Picture 70"/>
            <p:cNvPicPr>
              <a:picLocks noChangeAspect="1" noChangeArrowheads="1"/>
            </p:cNvPicPr>
            <p:nvPr/>
          </p:nvPicPr>
          <p:blipFill>
            <a:blip r:embed="rId9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40849" y="6629389"/>
              <a:ext cx="96839" cy="412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" name="Oval 71"/>
            <p:cNvSpPr>
              <a:spLocks noChangeArrowheads="1"/>
            </p:cNvSpPr>
            <p:nvPr/>
          </p:nvSpPr>
          <p:spPr bwMode="auto">
            <a:xfrm>
              <a:off x="6046780" y="41277"/>
              <a:ext cx="142875" cy="16509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72"/>
            <p:cNvSpPr>
              <a:spLocks/>
            </p:cNvSpPr>
            <p:nvPr/>
          </p:nvSpPr>
          <p:spPr bwMode="auto">
            <a:xfrm>
              <a:off x="5940417" y="222253"/>
              <a:ext cx="349249" cy="173038"/>
            </a:xfrm>
            <a:custGeom>
              <a:avLst/>
              <a:gdLst>
                <a:gd name="T0" fmla="*/ 309 w 481"/>
                <a:gd name="T1" fmla="*/ 0 h 239"/>
                <a:gd name="T2" fmla="*/ 239 w 481"/>
                <a:gd name="T3" fmla="*/ 201 h 239"/>
                <a:gd name="T4" fmla="*/ 172 w 481"/>
                <a:gd name="T5" fmla="*/ 0 h 239"/>
                <a:gd name="T6" fmla="*/ 0 w 481"/>
                <a:gd name="T7" fmla="*/ 239 h 239"/>
                <a:gd name="T8" fmla="*/ 481 w 481"/>
                <a:gd name="T9" fmla="*/ 239 h 239"/>
                <a:gd name="T10" fmla="*/ 309 w 481"/>
                <a:gd name="T11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1" h="239">
                  <a:moveTo>
                    <a:pt x="309" y="0"/>
                  </a:moveTo>
                  <a:cubicBezTo>
                    <a:pt x="239" y="201"/>
                    <a:pt x="239" y="201"/>
                    <a:pt x="239" y="201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61" y="0"/>
                    <a:pt x="0" y="107"/>
                    <a:pt x="0" y="239"/>
                  </a:cubicBezTo>
                  <a:cubicBezTo>
                    <a:pt x="481" y="239"/>
                    <a:pt x="481" y="239"/>
                    <a:pt x="481" y="239"/>
                  </a:cubicBezTo>
                  <a:cubicBezTo>
                    <a:pt x="481" y="107"/>
                    <a:pt x="420" y="0"/>
                    <a:pt x="3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73"/>
            <p:cNvSpPr>
              <a:spLocks/>
            </p:cNvSpPr>
            <p:nvPr/>
          </p:nvSpPr>
          <p:spPr bwMode="auto">
            <a:xfrm>
              <a:off x="6089641" y="222253"/>
              <a:ext cx="52387" cy="109538"/>
            </a:xfrm>
            <a:custGeom>
              <a:avLst/>
              <a:gdLst>
                <a:gd name="T0" fmla="*/ 0 w 33"/>
                <a:gd name="T1" fmla="*/ 16 h 69"/>
                <a:gd name="T2" fmla="*/ 16 w 33"/>
                <a:gd name="T3" fmla="*/ 69 h 69"/>
                <a:gd name="T4" fmla="*/ 33 w 33"/>
                <a:gd name="T5" fmla="*/ 16 h 69"/>
                <a:gd name="T6" fmla="*/ 16 w 33"/>
                <a:gd name="T7" fmla="*/ 0 h 69"/>
                <a:gd name="T8" fmla="*/ 0 w 33"/>
                <a:gd name="T9" fmla="*/ 1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9">
                  <a:moveTo>
                    <a:pt x="0" y="16"/>
                  </a:moveTo>
                  <a:lnTo>
                    <a:pt x="16" y="69"/>
                  </a:lnTo>
                  <a:lnTo>
                    <a:pt x="33" y="16"/>
                  </a:lnTo>
                  <a:lnTo>
                    <a:pt x="16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Oval 74"/>
            <p:cNvSpPr>
              <a:spLocks noChangeArrowheads="1"/>
            </p:cNvSpPr>
            <p:nvPr/>
          </p:nvSpPr>
          <p:spPr bwMode="auto">
            <a:xfrm>
              <a:off x="6046780" y="434977"/>
              <a:ext cx="142875" cy="1666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75"/>
            <p:cNvSpPr>
              <a:spLocks/>
            </p:cNvSpPr>
            <p:nvPr/>
          </p:nvSpPr>
          <p:spPr bwMode="auto">
            <a:xfrm>
              <a:off x="5940417" y="615951"/>
              <a:ext cx="349249" cy="174625"/>
            </a:xfrm>
            <a:custGeom>
              <a:avLst/>
              <a:gdLst>
                <a:gd name="T0" fmla="*/ 309 w 481"/>
                <a:gd name="T1" fmla="*/ 0 h 239"/>
                <a:gd name="T2" fmla="*/ 239 w 481"/>
                <a:gd name="T3" fmla="*/ 202 h 239"/>
                <a:gd name="T4" fmla="*/ 172 w 481"/>
                <a:gd name="T5" fmla="*/ 0 h 239"/>
                <a:gd name="T6" fmla="*/ 0 w 481"/>
                <a:gd name="T7" fmla="*/ 239 h 239"/>
                <a:gd name="T8" fmla="*/ 481 w 481"/>
                <a:gd name="T9" fmla="*/ 239 h 239"/>
                <a:gd name="T10" fmla="*/ 309 w 481"/>
                <a:gd name="T11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1" h="239">
                  <a:moveTo>
                    <a:pt x="309" y="0"/>
                  </a:moveTo>
                  <a:cubicBezTo>
                    <a:pt x="239" y="202"/>
                    <a:pt x="239" y="202"/>
                    <a:pt x="239" y="202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61" y="0"/>
                    <a:pt x="0" y="107"/>
                    <a:pt x="0" y="239"/>
                  </a:cubicBezTo>
                  <a:cubicBezTo>
                    <a:pt x="481" y="239"/>
                    <a:pt x="481" y="239"/>
                    <a:pt x="481" y="239"/>
                  </a:cubicBezTo>
                  <a:cubicBezTo>
                    <a:pt x="481" y="107"/>
                    <a:pt x="420" y="0"/>
                    <a:pt x="3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76"/>
            <p:cNvSpPr>
              <a:spLocks/>
            </p:cNvSpPr>
            <p:nvPr/>
          </p:nvSpPr>
          <p:spPr bwMode="auto">
            <a:xfrm>
              <a:off x="6089641" y="615951"/>
              <a:ext cx="52387" cy="109538"/>
            </a:xfrm>
            <a:custGeom>
              <a:avLst/>
              <a:gdLst>
                <a:gd name="T0" fmla="*/ 0 w 33"/>
                <a:gd name="T1" fmla="*/ 17 h 69"/>
                <a:gd name="T2" fmla="*/ 16 w 33"/>
                <a:gd name="T3" fmla="*/ 69 h 69"/>
                <a:gd name="T4" fmla="*/ 33 w 33"/>
                <a:gd name="T5" fmla="*/ 17 h 69"/>
                <a:gd name="T6" fmla="*/ 16 w 33"/>
                <a:gd name="T7" fmla="*/ 0 h 69"/>
                <a:gd name="T8" fmla="*/ 0 w 33"/>
                <a:gd name="T9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9">
                  <a:moveTo>
                    <a:pt x="0" y="17"/>
                  </a:moveTo>
                  <a:lnTo>
                    <a:pt x="16" y="69"/>
                  </a:lnTo>
                  <a:lnTo>
                    <a:pt x="33" y="17"/>
                  </a:lnTo>
                  <a:lnTo>
                    <a:pt x="16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Oval 77"/>
            <p:cNvSpPr>
              <a:spLocks noChangeArrowheads="1"/>
            </p:cNvSpPr>
            <p:nvPr/>
          </p:nvSpPr>
          <p:spPr bwMode="auto">
            <a:xfrm>
              <a:off x="6046780" y="830263"/>
              <a:ext cx="142875" cy="1666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78"/>
            <p:cNvSpPr>
              <a:spLocks/>
            </p:cNvSpPr>
            <p:nvPr/>
          </p:nvSpPr>
          <p:spPr bwMode="auto">
            <a:xfrm>
              <a:off x="5940417" y="1011238"/>
              <a:ext cx="349249" cy="174625"/>
            </a:xfrm>
            <a:custGeom>
              <a:avLst/>
              <a:gdLst>
                <a:gd name="T0" fmla="*/ 309 w 481"/>
                <a:gd name="T1" fmla="*/ 0 h 239"/>
                <a:gd name="T2" fmla="*/ 239 w 481"/>
                <a:gd name="T3" fmla="*/ 201 h 239"/>
                <a:gd name="T4" fmla="*/ 172 w 481"/>
                <a:gd name="T5" fmla="*/ 0 h 239"/>
                <a:gd name="T6" fmla="*/ 0 w 481"/>
                <a:gd name="T7" fmla="*/ 239 h 239"/>
                <a:gd name="T8" fmla="*/ 481 w 481"/>
                <a:gd name="T9" fmla="*/ 239 h 239"/>
                <a:gd name="T10" fmla="*/ 309 w 481"/>
                <a:gd name="T11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1" h="239">
                  <a:moveTo>
                    <a:pt x="309" y="0"/>
                  </a:moveTo>
                  <a:cubicBezTo>
                    <a:pt x="239" y="201"/>
                    <a:pt x="239" y="201"/>
                    <a:pt x="239" y="201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61" y="0"/>
                    <a:pt x="0" y="107"/>
                    <a:pt x="0" y="239"/>
                  </a:cubicBezTo>
                  <a:cubicBezTo>
                    <a:pt x="481" y="239"/>
                    <a:pt x="481" y="239"/>
                    <a:pt x="481" y="239"/>
                  </a:cubicBezTo>
                  <a:cubicBezTo>
                    <a:pt x="481" y="107"/>
                    <a:pt x="420" y="0"/>
                    <a:pt x="30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79"/>
            <p:cNvSpPr>
              <a:spLocks/>
            </p:cNvSpPr>
            <p:nvPr/>
          </p:nvSpPr>
          <p:spPr bwMode="auto">
            <a:xfrm>
              <a:off x="6089641" y="1011238"/>
              <a:ext cx="52387" cy="109538"/>
            </a:xfrm>
            <a:custGeom>
              <a:avLst/>
              <a:gdLst>
                <a:gd name="T0" fmla="*/ 0 w 33"/>
                <a:gd name="T1" fmla="*/ 17 h 69"/>
                <a:gd name="T2" fmla="*/ 16 w 33"/>
                <a:gd name="T3" fmla="*/ 69 h 69"/>
                <a:gd name="T4" fmla="*/ 33 w 33"/>
                <a:gd name="T5" fmla="*/ 17 h 69"/>
                <a:gd name="T6" fmla="*/ 16 w 33"/>
                <a:gd name="T7" fmla="*/ 0 h 69"/>
                <a:gd name="T8" fmla="*/ 0 w 33"/>
                <a:gd name="T9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9">
                  <a:moveTo>
                    <a:pt x="0" y="17"/>
                  </a:moveTo>
                  <a:lnTo>
                    <a:pt x="16" y="69"/>
                  </a:lnTo>
                  <a:lnTo>
                    <a:pt x="33" y="17"/>
                  </a:lnTo>
                  <a:lnTo>
                    <a:pt x="16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80"/>
            <p:cNvSpPr>
              <a:spLocks/>
            </p:cNvSpPr>
            <p:nvPr/>
          </p:nvSpPr>
          <p:spPr bwMode="auto">
            <a:xfrm>
              <a:off x="6388092" y="247652"/>
              <a:ext cx="646112" cy="808036"/>
            </a:xfrm>
            <a:custGeom>
              <a:avLst/>
              <a:gdLst>
                <a:gd name="T0" fmla="*/ 883 w 890"/>
                <a:gd name="T1" fmla="*/ 553 h 1113"/>
                <a:gd name="T2" fmla="*/ 448 w 890"/>
                <a:gd name="T3" fmla="*/ 267 h 1113"/>
                <a:gd name="T4" fmla="*/ 423 w 890"/>
                <a:gd name="T5" fmla="*/ 265 h 1113"/>
                <a:gd name="T6" fmla="*/ 423 w 890"/>
                <a:gd name="T7" fmla="*/ 378 h 1113"/>
                <a:gd name="T8" fmla="*/ 155 w 890"/>
                <a:gd name="T9" fmla="*/ 183 h 1113"/>
                <a:gd name="T10" fmla="*/ 25 w 890"/>
                <a:gd name="T11" fmla="*/ 0 h 1113"/>
                <a:gd name="T12" fmla="*/ 25 w 890"/>
                <a:gd name="T13" fmla="*/ 143 h 1113"/>
                <a:gd name="T14" fmla="*/ 423 w 890"/>
                <a:gd name="T15" fmla="*/ 486 h 1113"/>
                <a:gd name="T16" fmla="*/ 423 w 890"/>
                <a:gd name="T17" fmla="*/ 506 h 1113"/>
                <a:gd name="T18" fmla="*/ 0 w 890"/>
                <a:gd name="T19" fmla="*/ 506 h 1113"/>
                <a:gd name="T20" fmla="*/ 0 w 890"/>
                <a:gd name="T21" fmla="*/ 616 h 1113"/>
                <a:gd name="T22" fmla="*/ 423 w 890"/>
                <a:gd name="T23" fmla="*/ 616 h 1113"/>
                <a:gd name="T24" fmla="*/ 423 w 890"/>
                <a:gd name="T25" fmla="*/ 627 h 1113"/>
                <a:gd name="T26" fmla="*/ 25 w 890"/>
                <a:gd name="T27" fmla="*/ 969 h 1113"/>
                <a:gd name="T28" fmla="*/ 25 w 890"/>
                <a:gd name="T29" fmla="*/ 1113 h 1113"/>
                <a:gd name="T30" fmla="*/ 155 w 890"/>
                <a:gd name="T31" fmla="*/ 929 h 1113"/>
                <a:gd name="T32" fmla="*/ 423 w 890"/>
                <a:gd name="T33" fmla="*/ 735 h 1113"/>
                <a:gd name="T34" fmla="*/ 423 w 890"/>
                <a:gd name="T35" fmla="*/ 859 h 1113"/>
                <a:gd name="T36" fmla="*/ 448 w 890"/>
                <a:gd name="T37" fmla="*/ 857 h 1113"/>
                <a:gd name="T38" fmla="*/ 883 w 890"/>
                <a:gd name="T39" fmla="*/ 571 h 1113"/>
                <a:gd name="T40" fmla="*/ 883 w 890"/>
                <a:gd name="T41" fmla="*/ 553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90" h="1113">
                  <a:moveTo>
                    <a:pt x="883" y="553"/>
                  </a:moveTo>
                  <a:cubicBezTo>
                    <a:pt x="448" y="267"/>
                    <a:pt x="448" y="267"/>
                    <a:pt x="448" y="267"/>
                  </a:cubicBezTo>
                  <a:cubicBezTo>
                    <a:pt x="442" y="262"/>
                    <a:pt x="431" y="262"/>
                    <a:pt x="423" y="265"/>
                  </a:cubicBezTo>
                  <a:cubicBezTo>
                    <a:pt x="423" y="378"/>
                    <a:pt x="423" y="378"/>
                    <a:pt x="423" y="378"/>
                  </a:cubicBezTo>
                  <a:cubicBezTo>
                    <a:pt x="328" y="340"/>
                    <a:pt x="222" y="261"/>
                    <a:pt x="155" y="183"/>
                  </a:cubicBezTo>
                  <a:cubicBezTo>
                    <a:pt x="90" y="109"/>
                    <a:pt x="26" y="1"/>
                    <a:pt x="25" y="0"/>
                  </a:cubicBezTo>
                  <a:cubicBezTo>
                    <a:pt x="25" y="143"/>
                    <a:pt x="25" y="143"/>
                    <a:pt x="25" y="143"/>
                  </a:cubicBezTo>
                  <a:cubicBezTo>
                    <a:pt x="54" y="198"/>
                    <a:pt x="166" y="386"/>
                    <a:pt x="423" y="486"/>
                  </a:cubicBezTo>
                  <a:cubicBezTo>
                    <a:pt x="423" y="506"/>
                    <a:pt x="423" y="506"/>
                    <a:pt x="423" y="506"/>
                  </a:cubicBezTo>
                  <a:cubicBezTo>
                    <a:pt x="0" y="506"/>
                    <a:pt x="0" y="506"/>
                    <a:pt x="0" y="506"/>
                  </a:cubicBezTo>
                  <a:cubicBezTo>
                    <a:pt x="0" y="616"/>
                    <a:pt x="0" y="616"/>
                    <a:pt x="0" y="616"/>
                  </a:cubicBezTo>
                  <a:cubicBezTo>
                    <a:pt x="423" y="616"/>
                    <a:pt x="423" y="616"/>
                    <a:pt x="423" y="616"/>
                  </a:cubicBezTo>
                  <a:cubicBezTo>
                    <a:pt x="423" y="627"/>
                    <a:pt x="423" y="627"/>
                    <a:pt x="423" y="627"/>
                  </a:cubicBezTo>
                  <a:cubicBezTo>
                    <a:pt x="166" y="727"/>
                    <a:pt x="54" y="915"/>
                    <a:pt x="25" y="969"/>
                  </a:cubicBezTo>
                  <a:cubicBezTo>
                    <a:pt x="25" y="1113"/>
                    <a:pt x="25" y="1113"/>
                    <a:pt x="25" y="1113"/>
                  </a:cubicBezTo>
                  <a:cubicBezTo>
                    <a:pt x="26" y="1112"/>
                    <a:pt x="90" y="1004"/>
                    <a:pt x="155" y="929"/>
                  </a:cubicBezTo>
                  <a:cubicBezTo>
                    <a:pt x="222" y="852"/>
                    <a:pt x="328" y="772"/>
                    <a:pt x="423" y="735"/>
                  </a:cubicBezTo>
                  <a:cubicBezTo>
                    <a:pt x="423" y="859"/>
                    <a:pt x="423" y="859"/>
                    <a:pt x="423" y="859"/>
                  </a:cubicBezTo>
                  <a:cubicBezTo>
                    <a:pt x="431" y="862"/>
                    <a:pt x="442" y="861"/>
                    <a:pt x="448" y="857"/>
                  </a:cubicBezTo>
                  <a:cubicBezTo>
                    <a:pt x="883" y="571"/>
                    <a:pt x="883" y="571"/>
                    <a:pt x="883" y="571"/>
                  </a:cubicBezTo>
                  <a:cubicBezTo>
                    <a:pt x="890" y="566"/>
                    <a:pt x="890" y="558"/>
                    <a:pt x="883" y="553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463" name="Picture 81"/>
            <p:cNvPicPr>
              <a:picLocks noChangeAspect="1" noChangeArrowheads="1"/>
            </p:cNvPicPr>
            <p:nvPr/>
          </p:nvPicPr>
          <p:blipFill>
            <a:blip r:embed="rId9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8830" y="1576387"/>
              <a:ext cx="354013" cy="144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4" name="Picture 82"/>
            <p:cNvPicPr>
              <a:picLocks noChangeAspect="1" noChangeArrowheads="1"/>
            </p:cNvPicPr>
            <p:nvPr/>
          </p:nvPicPr>
          <p:blipFill>
            <a:blip r:embed="rId9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89641" y="1641475"/>
              <a:ext cx="52387" cy="79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5" name="Picture 83"/>
            <p:cNvPicPr>
              <a:picLocks noChangeAspect="1" noChangeArrowheads="1"/>
            </p:cNvPicPr>
            <p:nvPr/>
          </p:nvPicPr>
          <p:blipFill>
            <a:blip r:embed="rId9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45192" y="1371600"/>
              <a:ext cx="147637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6" name="Picture 84"/>
            <p:cNvPicPr>
              <a:picLocks noChangeAspect="1" noChangeArrowheads="1"/>
            </p:cNvPicPr>
            <p:nvPr/>
          </p:nvPicPr>
          <p:blipFill>
            <a:blip r:embed="rId9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8830" y="1182688"/>
              <a:ext cx="354013" cy="179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7" name="Picture 85"/>
            <p:cNvPicPr>
              <a:picLocks noChangeAspect="1" noChangeArrowheads="1"/>
            </p:cNvPicPr>
            <p:nvPr/>
          </p:nvPicPr>
          <p:blipFill>
            <a:blip r:embed="rId9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86468" y="1247775"/>
              <a:ext cx="58738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8" name="Picture 86"/>
            <p:cNvPicPr>
              <a:picLocks noChangeAspect="1" noChangeArrowheads="1"/>
            </p:cNvPicPr>
            <p:nvPr/>
          </p:nvPicPr>
          <p:blipFill>
            <a:blip r:embed="rId9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84916" y="1312862"/>
              <a:ext cx="652463" cy="4079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9" name="Oval 87"/>
            <p:cNvSpPr>
              <a:spLocks noChangeArrowheads="1"/>
            </p:cNvSpPr>
            <p:nvPr/>
          </p:nvSpPr>
          <p:spPr bwMode="auto">
            <a:xfrm>
              <a:off x="8069252" y="222253"/>
              <a:ext cx="131762" cy="15239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88"/>
            <p:cNvSpPr>
              <a:spLocks/>
            </p:cNvSpPr>
            <p:nvPr/>
          </p:nvSpPr>
          <p:spPr bwMode="auto">
            <a:xfrm>
              <a:off x="7986702" y="385764"/>
              <a:ext cx="296863" cy="701674"/>
            </a:xfrm>
            <a:custGeom>
              <a:avLst/>
              <a:gdLst>
                <a:gd name="T0" fmla="*/ 262 w 408"/>
                <a:gd name="T1" fmla="*/ 0 h 967"/>
                <a:gd name="T2" fmla="*/ 205 w 408"/>
                <a:gd name="T3" fmla="*/ 171 h 967"/>
                <a:gd name="T4" fmla="*/ 205 w 408"/>
                <a:gd name="T5" fmla="*/ 171 h 967"/>
                <a:gd name="T6" fmla="*/ 145 w 408"/>
                <a:gd name="T7" fmla="*/ 0 h 967"/>
                <a:gd name="T8" fmla="*/ 0 w 408"/>
                <a:gd name="T9" fmla="*/ 195 h 967"/>
                <a:gd name="T10" fmla="*/ 0 w 408"/>
                <a:gd name="T11" fmla="*/ 197 h 967"/>
                <a:gd name="T12" fmla="*/ 0 w 408"/>
                <a:gd name="T13" fmla="*/ 202 h 967"/>
                <a:gd name="T14" fmla="*/ 0 w 408"/>
                <a:gd name="T15" fmla="*/ 203 h 967"/>
                <a:gd name="T16" fmla="*/ 0 w 408"/>
                <a:gd name="T17" fmla="*/ 203 h 967"/>
                <a:gd name="T18" fmla="*/ 0 w 408"/>
                <a:gd name="T19" fmla="*/ 466 h 967"/>
                <a:gd name="T20" fmla="*/ 5 w 408"/>
                <a:gd name="T21" fmla="*/ 486 h 967"/>
                <a:gd name="T22" fmla="*/ 66 w 408"/>
                <a:gd name="T23" fmla="*/ 486 h 967"/>
                <a:gd name="T24" fmla="*/ 86 w 408"/>
                <a:gd name="T25" fmla="*/ 486 h 967"/>
                <a:gd name="T26" fmla="*/ 92 w 408"/>
                <a:gd name="T27" fmla="*/ 486 h 967"/>
                <a:gd name="T28" fmla="*/ 173 w 408"/>
                <a:gd name="T29" fmla="*/ 486 h 967"/>
                <a:gd name="T30" fmla="*/ 173 w 408"/>
                <a:gd name="T31" fmla="*/ 599 h 967"/>
                <a:gd name="T32" fmla="*/ 173 w 408"/>
                <a:gd name="T33" fmla="*/ 681 h 967"/>
                <a:gd name="T34" fmla="*/ 67 w 408"/>
                <a:gd name="T35" fmla="*/ 681 h 967"/>
                <a:gd name="T36" fmla="*/ 67 w 408"/>
                <a:gd name="T37" fmla="*/ 901 h 967"/>
                <a:gd name="T38" fmla="*/ 136 w 408"/>
                <a:gd name="T39" fmla="*/ 967 h 967"/>
                <a:gd name="T40" fmla="*/ 184 w 408"/>
                <a:gd name="T41" fmla="*/ 947 h 967"/>
                <a:gd name="T42" fmla="*/ 204 w 408"/>
                <a:gd name="T43" fmla="*/ 908 h 967"/>
                <a:gd name="T44" fmla="*/ 204 w 408"/>
                <a:gd name="T45" fmla="*/ 908 h 967"/>
                <a:gd name="T46" fmla="*/ 272 w 408"/>
                <a:gd name="T47" fmla="*/ 967 h 967"/>
                <a:gd name="T48" fmla="*/ 341 w 408"/>
                <a:gd name="T49" fmla="*/ 901 h 967"/>
                <a:gd name="T50" fmla="*/ 341 w 408"/>
                <a:gd name="T51" fmla="*/ 547 h 967"/>
                <a:gd name="T52" fmla="*/ 341 w 408"/>
                <a:gd name="T53" fmla="*/ 547 h 967"/>
                <a:gd name="T54" fmla="*/ 341 w 408"/>
                <a:gd name="T55" fmla="*/ 506 h 967"/>
                <a:gd name="T56" fmla="*/ 362 w 408"/>
                <a:gd name="T57" fmla="*/ 511 h 967"/>
                <a:gd name="T58" fmla="*/ 408 w 408"/>
                <a:gd name="T59" fmla="*/ 466 h 967"/>
                <a:gd name="T60" fmla="*/ 408 w 408"/>
                <a:gd name="T61" fmla="*/ 197 h 967"/>
                <a:gd name="T62" fmla="*/ 408 w 408"/>
                <a:gd name="T63" fmla="*/ 195 h 967"/>
                <a:gd name="T64" fmla="*/ 262 w 408"/>
                <a:gd name="T65" fmla="*/ 0 h 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8" h="967">
                  <a:moveTo>
                    <a:pt x="262" y="0"/>
                  </a:moveTo>
                  <a:cubicBezTo>
                    <a:pt x="205" y="171"/>
                    <a:pt x="205" y="171"/>
                    <a:pt x="205" y="171"/>
                  </a:cubicBezTo>
                  <a:cubicBezTo>
                    <a:pt x="205" y="171"/>
                    <a:pt x="205" y="171"/>
                    <a:pt x="205" y="171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54" y="0"/>
                    <a:pt x="2" y="87"/>
                    <a:pt x="0" y="195"/>
                  </a:cubicBezTo>
                  <a:cubicBezTo>
                    <a:pt x="0" y="196"/>
                    <a:pt x="0" y="196"/>
                    <a:pt x="0" y="197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466"/>
                    <a:pt x="0" y="466"/>
                    <a:pt x="0" y="466"/>
                  </a:cubicBezTo>
                  <a:cubicBezTo>
                    <a:pt x="0" y="474"/>
                    <a:pt x="1" y="480"/>
                    <a:pt x="5" y="486"/>
                  </a:cubicBezTo>
                  <a:cubicBezTo>
                    <a:pt x="66" y="486"/>
                    <a:pt x="66" y="486"/>
                    <a:pt x="66" y="486"/>
                  </a:cubicBezTo>
                  <a:cubicBezTo>
                    <a:pt x="86" y="486"/>
                    <a:pt x="86" y="486"/>
                    <a:pt x="86" y="486"/>
                  </a:cubicBezTo>
                  <a:cubicBezTo>
                    <a:pt x="92" y="486"/>
                    <a:pt x="92" y="486"/>
                    <a:pt x="92" y="486"/>
                  </a:cubicBezTo>
                  <a:cubicBezTo>
                    <a:pt x="173" y="486"/>
                    <a:pt x="173" y="486"/>
                    <a:pt x="173" y="486"/>
                  </a:cubicBezTo>
                  <a:cubicBezTo>
                    <a:pt x="173" y="599"/>
                    <a:pt x="173" y="599"/>
                    <a:pt x="173" y="599"/>
                  </a:cubicBezTo>
                  <a:cubicBezTo>
                    <a:pt x="173" y="681"/>
                    <a:pt x="173" y="681"/>
                    <a:pt x="173" y="681"/>
                  </a:cubicBezTo>
                  <a:cubicBezTo>
                    <a:pt x="67" y="681"/>
                    <a:pt x="67" y="681"/>
                    <a:pt x="67" y="681"/>
                  </a:cubicBezTo>
                  <a:cubicBezTo>
                    <a:pt x="67" y="901"/>
                    <a:pt x="67" y="901"/>
                    <a:pt x="67" y="901"/>
                  </a:cubicBezTo>
                  <a:cubicBezTo>
                    <a:pt x="67" y="937"/>
                    <a:pt x="98" y="967"/>
                    <a:pt x="136" y="967"/>
                  </a:cubicBezTo>
                  <a:cubicBezTo>
                    <a:pt x="155" y="967"/>
                    <a:pt x="172" y="959"/>
                    <a:pt x="184" y="947"/>
                  </a:cubicBezTo>
                  <a:cubicBezTo>
                    <a:pt x="195" y="937"/>
                    <a:pt x="202" y="923"/>
                    <a:pt x="204" y="908"/>
                  </a:cubicBezTo>
                  <a:cubicBezTo>
                    <a:pt x="204" y="908"/>
                    <a:pt x="204" y="908"/>
                    <a:pt x="204" y="908"/>
                  </a:cubicBezTo>
                  <a:cubicBezTo>
                    <a:pt x="208" y="941"/>
                    <a:pt x="237" y="967"/>
                    <a:pt x="272" y="967"/>
                  </a:cubicBezTo>
                  <a:cubicBezTo>
                    <a:pt x="310" y="967"/>
                    <a:pt x="341" y="937"/>
                    <a:pt x="341" y="901"/>
                  </a:cubicBezTo>
                  <a:cubicBezTo>
                    <a:pt x="341" y="547"/>
                    <a:pt x="341" y="547"/>
                    <a:pt x="341" y="547"/>
                  </a:cubicBezTo>
                  <a:cubicBezTo>
                    <a:pt x="341" y="547"/>
                    <a:pt x="341" y="547"/>
                    <a:pt x="341" y="547"/>
                  </a:cubicBezTo>
                  <a:cubicBezTo>
                    <a:pt x="341" y="506"/>
                    <a:pt x="341" y="506"/>
                    <a:pt x="341" y="506"/>
                  </a:cubicBezTo>
                  <a:cubicBezTo>
                    <a:pt x="347" y="509"/>
                    <a:pt x="355" y="511"/>
                    <a:pt x="362" y="511"/>
                  </a:cubicBezTo>
                  <a:cubicBezTo>
                    <a:pt x="387" y="511"/>
                    <a:pt x="408" y="491"/>
                    <a:pt x="408" y="466"/>
                  </a:cubicBezTo>
                  <a:cubicBezTo>
                    <a:pt x="408" y="197"/>
                    <a:pt x="408" y="197"/>
                    <a:pt x="408" y="197"/>
                  </a:cubicBezTo>
                  <a:cubicBezTo>
                    <a:pt x="408" y="196"/>
                    <a:pt x="408" y="195"/>
                    <a:pt x="408" y="195"/>
                  </a:cubicBezTo>
                  <a:cubicBezTo>
                    <a:pt x="405" y="87"/>
                    <a:pt x="354" y="0"/>
                    <a:pt x="2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89"/>
            <p:cNvSpPr>
              <a:spLocks/>
            </p:cNvSpPr>
            <p:nvPr/>
          </p:nvSpPr>
          <p:spPr bwMode="auto">
            <a:xfrm>
              <a:off x="8112113" y="384177"/>
              <a:ext cx="44450" cy="93663"/>
            </a:xfrm>
            <a:custGeom>
              <a:avLst/>
              <a:gdLst>
                <a:gd name="T0" fmla="*/ 0 w 28"/>
                <a:gd name="T1" fmla="*/ 15 h 59"/>
                <a:gd name="T2" fmla="*/ 15 w 28"/>
                <a:gd name="T3" fmla="*/ 59 h 59"/>
                <a:gd name="T4" fmla="*/ 28 w 28"/>
                <a:gd name="T5" fmla="*/ 15 h 59"/>
                <a:gd name="T6" fmla="*/ 15 w 28"/>
                <a:gd name="T7" fmla="*/ 0 h 59"/>
                <a:gd name="T8" fmla="*/ 0 w 28"/>
                <a:gd name="T9" fmla="*/ 1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59">
                  <a:moveTo>
                    <a:pt x="0" y="15"/>
                  </a:moveTo>
                  <a:lnTo>
                    <a:pt x="15" y="59"/>
                  </a:lnTo>
                  <a:lnTo>
                    <a:pt x="28" y="15"/>
                  </a:lnTo>
                  <a:lnTo>
                    <a:pt x="15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Rectangle 90"/>
            <p:cNvSpPr>
              <a:spLocks noChangeArrowheads="1"/>
            </p:cNvSpPr>
            <p:nvPr/>
          </p:nvSpPr>
          <p:spPr bwMode="auto">
            <a:xfrm>
              <a:off x="7932727" y="747714"/>
              <a:ext cx="173038" cy="1238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91"/>
            <p:cNvSpPr>
              <a:spLocks/>
            </p:cNvSpPr>
            <p:nvPr/>
          </p:nvSpPr>
          <p:spPr bwMode="auto">
            <a:xfrm>
              <a:off x="7788264" y="49215"/>
              <a:ext cx="696912" cy="1128711"/>
            </a:xfrm>
            <a:custGeom>
              <a:avLst/>
              <a:gdLst>
                <a:gd name="T0" fmla="*/ 649 w 959"/>
                <a:gd name="T1" fmla="*/ 729 h 1554"/>
                <a:gd name="T2" fmla="*/ 429 w 959"/>
                <a:gd name="T3" fmla="*/ 670 h 1554"/>
                <a:gd name="T4" fmla="*/ 220 w 959"/>
                <a:gd name="T5" fmla="*/ 443 h 1554"/>
                <a:gd name="T6" fmla="*/ 476 w 959"/>
                <a:gd name="T7" fmla="*/ 211 h 1554"/>
                <a:gd name="T8" fmla="*/ 760 w 959"/>
                <a:gd name="T9" fmla="*/ 392 h 1554"/>
                <a:gd name="T10" fmla="*/ 771 w 959"/>
                <a:gd name="T11" fmla="*/ 457 h 1554"/>
                <a:gd name="T12" fmla="*/ 932 w 959"/>
                <a:gd name="T13" fmla="*/ 457 h 1554"/>
                <a:gd name="T14" fmla="*/ 930 w 959"/>
                <a:gd name="T15" fmla="*/ 390 h 1554"/>
                <a:gd name="T16" fmla="*/ 894 w 959"/>
                <a:gd name="T17" fmla="*/ 289 h 1554"/>
                <a:gd name="T18" fmla="*/ 796 w 959"/>
                <a:gd name="T19" fmla="*/ 175 h 1554"/>
                <a:gd name="T20" fmla="*/ 554 w 959"/>
                <a:gd name="T21" fmla="*/ 79 h 1554"/>
                <a:gd name="T22" fmla="*/ 554 w 959"/>
                <a:gd name="T23" fmla="*/ 0 h 1554"/>
                <a:gd name="T24" fmla="*/ 399 w 959"/>
                <a:gd name="T25" fmla="*/ 0 h 1554"/>
                <a:gd name="T26" fmla="*/ 399 w 959"/>
                <a:gd name="T27" fmla="*/ 79 h 1554"/>
                <a:gd name="T28" fmla="*/ 148 w 959"/>
                <a:gd name="T29" fmla="*/ 203 h 1554"/>
                <a:gd name="T30" fmla="*/ 50 w 959"/>
                <a:gd name="T31" fmla="*/ 433 h 1554"/>
                <a:gd name="T32" fmla="*/ 354 w 959"/>
                <a:gd name="T33" fmla="*/ 790 h 1554"/>
                <a:gd name="T34" fmla="*/ 526 w 959"/>
                <a:gd name="T35" fmla="*/ 841 h 1554"/>
                <a:gd name="T36" fmla="*/ 787 w 959"/>
                <a:gd name="T37" fmla="*/ 1111 h 1554"/>
                <a:gd name="T38" fmla="*/ 694 w 959"/>
                <a:gd name="T39" fmla="*/ 1302 h 1554"/>
                <a:gd name="T40" fmla="*/ 476 w 959"/>
                <a:gd name="T41" fmla="*/ 1377 h 1554"/>
                <a:gd name="T42" fmla="*/ 263 w 959"/>
                <a:gd name="T43" fmla="*/ 1302 h 1554"/>
                <a:gd name="T44" fmla="*/ 166 w 959"/>
                <a:gd name="T45" fmla="*/ 1127 h 1554"/>
                <a:gd name="T46" fmla="*/ 166 w 959"/>
                <a:gd name="T47" fmla="*/ 1101 h 1554"/>
                <a:gd name="T48" fmla="*/ 0 w 959"/>
                <a:gd name="T49" fmla="*/ 1101 h 1554"/>
                <a:gd name="T50" fmla="*/ 0 w 959"/>
                <a:gd name="T51" fmla="*/ 1132 h 1554"/>
                <a:gd name="T52" fmla="*/ 211 w 959"/>
                <a:gd name="T53" fmla="*/ 1444 h 1554"/>
                <a:gd name="T54" fmla="*/ 402 w 959"/>
                <a:gd name="T55" fmla="*/ 1497 h 1554"/>
                <a:gd name="T56" fmla="*/ 402 w 959"/>
                <a:gd name="T57" fmla="*/ 1554 h 1554"/>
                <a:gd name="T58" fmla="*/ 554 w 959"/>
                <a:gd name="T59" fmla="*/ 1554 h 1554"/>
                <a:gd name="T60" fmla="*/ 554 w 959"/>
                <a:gd name="T61" fmla="*/ 1497 h 1554"/>
                <a:gd name="T62" fmla="*/ 585 w 959"/>
                <a:gd name="T63" fmla="*/ 1495 h 1554"/>
                <a:gd name="T64" fmla="*/ 842 w 959"/>
                <a:gd name="T65" fmla="*/ 1385 h 1554"/>
                <a:gd name="T66" fmla="*/ 957 w 959"/>
                <a:gd name="T67" fmla="*/ 1119 h 1554"/>
                <a:gd name="T68" fmla="*/ 880 w 959"/>
                <a:gd name="T69" fmla="*/ 888 h 1554"/>
                <a:gd name="T70" fmla="*/ 649 w 959"/>
                <a:gd name="T71" fmla="*/ 729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59" h="1554">
                  <a:moveTo>
                    <a:pt x="649" y="729"/>
                  </a:moveTo>
                  <a:cubicBezTo>
                    <a:pt x="429" y="670"/>
                    <a:pt x="429" y="670"/>
                    <a:pt x="429" y="670"/>
                  </a:cubicBezTo>
                  <a:cubicBezTo>
                    <a:pt x="286" y="632"/>
                    <a:pt x="216" y="555"/>
                    <a:pt x="220" y="443"/>
                  </a:cubicBezTo>
                  <a:cubicBezTo>
                    <a:pt x="222" y="317"/>
                    <a:pt x="331" y="211"/>
                    <a:pt x="476" y="211"/>
                  </a:cubicBezTo>
                  <a:cubicBezTo>
                    <a:pt x="619" y="211"/>
                    <a:pt x="742" y="279"/>
                    <a:pt x="760" y="392"/>
                  </a:cubicBezTo>
                  <a:cubicBezTo>
                    <a:pt x="771" y="457"/>
                    <a:pt x="771" y="457"/>
                    <a:pt x="771" y="457"/>
                  </a:cubicBezTo>
                  <a:cubicBezTo>
                    <a:pt x="932" y="457"/>
                    <a:pt x="932" y="457"/>
                    <a:pt x="932" y="457"/>
                  </a:cubicBezTo>
                  <a:cubicBezTo>
                    <a:pt x="930" y="390"/>
                    <a:pt x="930" y="390"/>
                    <a:pt x="930" y="390"/>
                  </a:cubicBezTo>
                  <a:cubicBezTo>
                    <a:pt x="930" y="364"/>
                    <a:pt x="919" y="331"/>
                    <a:pt x="894" y="289"/>
                  </a:cubicBezTo>
                  <a:cubicBezTo>
                    <a:pt x="867" y="242"/>
                    <a:pt x="835" y="205"/>
                    <a:pt x="796" y="175"/>
                  </a:cubicBezTo>
                  <a:cubicBezTo>
                    <a:pt x="728" y="120"/>
                    <a:pt x="647" y="88"/>
                    <a:pt x="554" y="79"/>
                  </a:cubicBezTo>
                  <a:cubicBezTo>
                    <a:pt x="554" y="0"/>
                    <a:pt x="554" y="0"/>
                    <a:pt x="554" y="0"/>
                  </a:cubicBezTo>
                  <a:cubicBezTo>
                    <a:pt x="399" y="0"/>
                    <a:pt x="399" y="0"/>
                    <a:pt x="399" y="0"/>
                  </a:cubicBezTo>
                  <a:cubicBezTo>
                    <a:pt x="399" y="79"/>
                    <a:pt x="399" y="79"/>
                    <a:pt x="399" y="79"/>
                  </a:cubicBezTo>
                  <a:cubicBezTo>
                    <a:pt x="297" y="94"/>
                    <a:pt x="213" y="136"/>
                    <a:pt x="148" y="203"/>
                  </a:cubicBezTo>
                  <a:cubicBezTo>
                    <a:pt x="84" y="268"/>
                    <a:pt x="52" y="344"/>
                    <a:pt x="50" y="433"/>
                  </a:cubicBezTo>
                  <a:cubicBezTo>
                    <a:pt x="50" y="599"/>
                    <a:pt x="161" y="735"/>
                    <a:pt x="354" y="790"/>
                  </a:cubicBezTo>
                  <a:cubicBezTo>
                    <a:pt x="526" y="841"/>
                    <a:pt x="526" y="841"/>
                    <a:pt x="526" y="841"/>
                  </a:cubicBezTo>
                  <a:cubicBezTo>
                    <a:pt x="701" y="894"/>
                    <a:pt x="789" y="983"/>
                    <a:pt x="787" y="1111"/>
                  </a:cubicBezTo>
                  <a:cubicBezTo>
                    <a:pt x="787" y="1184"/>
                    <a:pt x="755" y="1249"/>
                    <a:pt x="694" y="1302"/>
                  </a:cubicBezTo>
                  <a:cubicBezTo>
                    <a:pt x="633" y="1355"/>
                    <a:pt x="560" y="1379"/>
                    <a:pt x="476" y="1377"/>
                  </a:cubicBezTo>
                  <a:cubicBezTo>
                    <a:pt x="399" y="1375"/>
                    <a:pt x="329" y="1349"/>
                    <a:pt x="263" y="1302"/>
                  </a:cubicBezTo>
                  <a:cubicBezTo>
                    <a:pt x="197" y="1253"/>
                    <a:pt x="166" y="1195"/>
                    <a:pt x="166" y="1127"/>
                  </a:cubicBezTo>
                  <a:cubicBezTo>
                    <a:pt x="166" y="1101"/>
                    <a:pt x="166" y="1101"/>
                    <a:pt x="166" y="1101"/>
                  </a:cubicBezTo>
                  <a:cubicBezTo>
                    <a:pt x="0" y="1101"/>
                    <a:pt x="0" y="1101"/>
                    <a:pt x="0" y="1101"/>
                  </a:cubicBezTo>
                  <a:cubicBezTo>
                    <a:pt x="0" y="1132"/>
                    <a:pt x="0" y="1132"/>
                    <a:pt x="0" y="1132"/>
                  </a:cubicBezTo>
                  <a:cubicBezTo>
                    <a:pt x="0" y="1249"/>
                    <a:pt x="77" y="1375"/>
                    <a:pt x="211" y="1444"/>
                  </a:cubicBezTo>
                  <a:cubicBezTo>
                    <a:pt x="268" y="1473"/>
                    <a:pt x="331" y="1491"/>
                    <a:pt x="402" y="1497"/>
                  </a:cubicBezTo>
                  <a:cubicBezTo>
                    <a:pt x="402" y="1554"/>
                    <a:pt x="402" y="1554"/>
                    <a:pt x="402" y="1554"/>
                  </a:cubicBezTo>
                  <a:cubicBezTo>
                    <a:pt x="554" y="1554"/>
                    <a:pt x="554" y="1554"/>
                    <a:pt x="554" y="1554"/>
                  </a:cubicBezTo>
                  <a:cubicBezTo>
                    <a:pt x="554" y="1497"/>
                    <a:pt x="554" y="1497"/>
                    <a:pt x="554" y="1497"/>
                  </a:cubicBezTo>
                  <a:cubicBezTo>
                    <a:pt x="585" y="1495"/>
                    <a:pt x="585" y="1495"/>
                    <a:pt x="585" y="1495"/>
                  </a:cubicBezTo>
                  <a:cubicBezTo>
                    <a:pt x="687" y="1489"/>
                    <a:pt x="771" y="1454"/>
                    <a:pt x="842" y="1385"/>
                  </a:cubicBezTo>
                  <a:cubicBezTo>
                    <a:pt x="912" y="1316"/>
                    <a:pt x="950" y="1227"/>
                    <a:pt x="957" y="1119"/>
                  </a:cubicBezTo>
                  <a:cubicBezTo>
                    <a:pt x="959" y="1040"/>
                    <a:pt x="935" y="963"/>
                    <a:pt x="880" y="888"/>
                  </a:cubicBezTo>
                  <a:cubicBezTo>
                    <a:pt x="821" y="807"/>
                    <a:pt x="744" y="754"/>
                    <a:pt x="649" y="729"/>
                  </a:cubicBezTo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474" name="Picture 92"/>
            <p:cNvPicPr>
              <a:picLocks noChangeAspect="1" noChangeArrowheads="1"/>
            </p:cNvPicPr>
            <p:nvPr/>
          </p:nvPicPr>
          <p:blipFill>
            <a:blip r:embed="rId9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3526" y="1303338"/>
              <a:ext cx="303212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5" name="Picture 93"/>
            <p:cNvPicPr>
              <a:picLocks noChangeAspect="1" noChangeArrowheads="1"/>
            </p:cNvPicPr>
            <p:nvPr/>
          </p:nvPicPr>
          <p:blipFill>
            <a:blip r:embed="rId10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1139" y="1479550"/>
              <a:ext cx="177799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6" name="Picture 94"/>
            <p:cNvPicPr>
              <a:picLocks noChangeAspect="1" noChangeArrowheads="1"/>
            </p:cNvPicPr>
            <p:nvPr/>
          </p:nvPicPr>
          <p:blipFill>
            <a:blip r:embed="rId10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6677" y="1174751"/>
              <a:ext cx="701675" cy="4952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7" name="Oval 95"/>
            <p:cNvSpPr>
              <a:spLocks noChangeArrowheads="1"/>
            </p:cNvSpPr>
            <p:nvPr/>
          </p:nvSpPr>
          <p:spPr bwMode="auto">
            <a:xfrm>
              <a:off x="11229958" y="1774824"/>
              <a:ext cx="150813" cy="174625"/>
            </a:xfrm>
            <a:prstGeom prst="ellipse">
              <a:avLst/>
            </a:pr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96"/>
            <p:cNvSpPr>
              <a:spLocks/>
            </p:cNvSpPr>
            <p:nvPr/>
          </p:nvSpPr>
          <p:spPr bwMode="auto">
            <a:xfrm>
              <a:off x="11279172" y="1962149"/>
              <a:ext cx="52387" cy="107950"/>
            </a:xfrm>
            <a:custGeom>
              <a:avLst/>
              <a:gdLst>
                <a:gd name="T0" fmla="*/ 0 w 33"/>
                <a:gd name="T1" fmla="*/ 17 h 68"/>
                <a:gd name="T2" fmla="*/ 17 w 33"/>
                <a:gd name="T3" fmla="*/ 68 h 68"/>
                <a:gd name="T4" fmla="*/ 33 w 33"/>
                <a:gd name="T5" fmla="*/ 17 h 68"/>
                <a:gd name="T6" fmla="*/ 17 w 33"/>
                <a:gd name="T7" fmla="*/ 0 h 68"/>
                <a:gd name="T8" fmla="*/ 0 w 33"/>
                <a:gd name="T9" fmla="*/ 1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8">
                  <a:moveTo>
                    <a:pt x="0" y="17"/>
                  </a:moveTo>
                  <a:lnTo>
                    <a:pt x="17" y="68"/>
                  </a:lnTo>
                  <a:lnTo>
                    <a:pt x="33" y="17"/>
                  </a:lnTo>
                  <a:lnTo>
                    <a:pt x="17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Oval 97"/>
            <p:cNvSpPr>
              <a:spLocks noChangeArrowheads="1"/>
            </p:cNvSpPr>
            <p:nvPr/>
          </p:nvSpPr>
          <p:spPr bwMode="auto">
            <a:xfrm>
              <a:off x="11685571" y="1774824"/>
              <a:ext cx="150813" cy="174625"/>
            </a:xfrm>
            <a:prstGeom prst="ellipse">
              <a:avLst/>
            </a:pr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98"/>
            <p:cNvSpPr>
              <a:spLocks/>
            </p:cNvSpPr>
            <p:nvPr/>
          </p:nvSpPr>
          <p:spPr bwMode="auto">
            <a:xfrm>
              <a:off x="11734783" y="1962149"/>
              <a:ext cx="50800" cy="107950"/>
            </a:xfrm>
            <a:custGeom>
              <a:avLst/>
              <a:gdLst>
                <a:gd name="T0" fmla="*/ 0 w 32"/>
                <a:gd name="T1" fmla="*/ 17 h 68"/>
                <a:gd name="T2" fmla="*/ 16 w 32"/>
                <a:gd name="T3" fmla="*/ 68 h 68"/>
                <a:gd name="T4" fmla="*/ 32 w 32"/>
                <a:gd name="T5" fmla="*/ 17 h 68"/>
                <a:gd name="T6" fmla="*/ 16 w 32"/>
                <a:gd name="T7" fmla="*/ 0 h 68"/>
                <a:gd name="T8" fmla="*/ 0 w 32"/>
                <a:gd name="T9" fmla="*/ 1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8">
                  <a:moveTo>
                    <a:pt x="0" y="17"/>
                  </a:moveTo>
                  <a:lnTo>
                    <a:pt x="16" y="68"/>
                  </a:lnTo>
                  <a:lnTo>
                    <a:pt x="32" y="17"/>
                  </a:lnTo>
                  <a:lnTo>
                    <a:pt x="16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99"/>
            <p:cNvSpPr>
              <a:spLocks/>
            </p:cNvSpPr>
            <p:nvPr/>
          </p:nvSpPr>
          <p:spPr bwMode="auto">
            <a:xfrm>
              <a:off x="11661757" y="1963736"/>
              <a:ext cx="269875" cy="808036"/>
            </a:xfrm>
            <a:custGeom>
              <a:avLst/>
              <a:gdLst>
                <a:gd name="T0" fmla="*/ 202 w 370"/>
                <a:gd name="T1" fmla="*/ 0 h 1114"/>
                <a:gd name="T2" fmla="*/ 136 w 370"/>
                <a:gd name="T3" fmla="*/ 196 h 1114"/>
                <a:gd name="T4" fmla="*/ 136 w 370"/>
                <a:gd name="T5" fmla="*/ 196 h 1114"/>
                <a:gd name="T6" fmla="*/ 68 w 370"/>
                <a:gd name="T7" fmla="*/ 0 h 1114"/>
                <a:gd name="T8" fmla="*/ 0 w 370"/>
                <a:gd name="T9" fmla="*/ 16 h 1114"/>
                <a:gd name="T10" fmla="*/ 42 w 370"/>
                <a:gd name="T11" fmla="*/ 60 h 1114"/>
                <a:gd name="T12" fmla="*/ 94 w 370"/>
                <a:gd name="T13" fmla="*/ 240 h 1114"/>
                <a:gd name="T14" fmla="*/ 94 w 370"/>
                <a:gd name="T15" fmla="*/ 241 h 1114"/>
                <a:gd name="T16" fmla="*/ 94 w 370"/>
                <a:gd name="T17" fmla="*/ 244 h 1114"/>
                <a:gd name="T18" fmla="*/ 94 w 370"/>
                <a:gd name="T19" fmla="*/ 578 h 1114"/>
                <a:gd name="T20" fmla="*/ 20 w 370"/>
                <a:gd name="T21" fmla="*/ 651 h 1114"/>
                <a:gd name="T22" fmla="*/ 12 w 370"/>
                <a:gd name="T23" fmla="*/ 650 h 1114"/>
                <a:gd name="T24" fmla="*/ 12 w 370"/>
                <a:gd name="T25" fmla="*/ 677 h 1114"/>
                <a:gd name="T26" fmla="*/ 11 w 370"/>
                <a:gd name="T27" fmla="*/ 689 h 1114"/>
                <a:gd name="T28" fmla="*/ 11 w 370"/>
                <a:gd name="T29" fmla="*/ 1100 h 1114"/>
                <a:gd name="T30" fmla="*/ 56 w 370"/>
                <a:gd name="T31" fmla="*/ 1114 h 1114"/>
                <a:gd name="T32" fmla="*/ 135 w 370"/>
                <a:gd name="T33" fmla="*/ 1046 h 1114"/>
                <a:gd name="T34" fmla="*/ 214 w 370"/>
                <a:gd name="T35" fmla="*/ 1114 h 1114"/>
                <a:gd name="T36" fmla="*/ 293 w 370"/>
                <a:gd name="T37" fmla="*/ 1038 h 1114"/>
                <a:gd name="T38" fmla="*/ 293 w 370"/>
                <a:gd name="T39" fmla="*/ 629 h 1114"/>
                <a:gd name="T40" fmla="*/ 293 w 370"/>
                <a:gd name="T41" fmla="*/ 618 h 1114"/>
                <a:gd name="T42" fmla="*/ 293 w 370"/>
                <a:gd name="T43" fmla="*/ 582 h 1114"/>
                <a:gd name="T44" fmla="*/ 317 w 370"/>
                <a:gd name="T45" fmla="*/ 588 h 1114"/>
                <a:gd name="T46" fmla="*/ 370 w 370"/>
                <a:gd name="T47" fmla="*/ 537 h 1114"/>
                <a:gd name="T48" fmla="*/ 370 w 370"/>
                <a:gd name="T49" fmla="*/ 227 h 1114"/>
                <a:gd name="T50" fmla="*/ 370 w 370"/>
                <a:gd name="T51" fmla="*/ 224 h 1114"/>
                <a:gd name="T52" fmla="*/ 202 w 370"/>
                <a:gd name="T53" fmla="*/ 0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0" h="1114">
                  <a:moveTo>
                    <a:pt x="202" y="0"/>
                  </a:moveTo>
                  <a:cubicBezTo>
                    <a:pt x="136" y="196"/>
                    <a:pt x="136" y="196"/>
                    <a:pt x="136" y="196"/>
                  </a:cubicBezTo>
                  <a:cubicBezTo>
                    <a:pt x="136" y="196"/>
                    <a:pt x="136" y="196"/>
                    <a:pt x="136" y="196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42" y="0"/>
                    <a:pt x="20" y="6"/>
                    <a:pt x="0" y="16"/>
                  </a:cubicBezTo>
                  <a:cubicBezTo>
                    <a:pt x="15" y="28"/>
                    <a:pt x="29" y="43"/>
                    <a:pt x="42" y="60"/>
                  </a:cubicBezTo>
                  <a:cubicBezTo>
                    <a:pt x="74" y="106"/>
                    <a:pt x="92" y="168"/>
                    <a:pt x="94" y="240"/>
                  </a:cubicBezTo>
                  <a:cubicBezTo>
                    <a:pt x="94" y="241"/>
                    <a:pt x="94" y="241"/>
                    <a:pt x="94" y="241"/>
                  </a:cubicBezTo>
                  <a:cubicBezTo>
                    <a:pt x="94" y="242"/>
                    <a:pt x="94" y="243"/>
                    <a:pt x="94" y="244"/>
                  </a:cubicBezTo>
                  <a:cubicBezTo>
                    <a:pt x="94" y="578"/>
                    <a:pt x="94" y="578"/>
                    <a:pt x="94" y="578"/>
                  </a:cubicBezTo>
                  <a:cubicBezTo>
                    <a:pt x="94" y="618"/>
                    <a:pt x="61" y="651"/>
                    <a:pt x="20" y="651"/>
                  </a:cubicBezTo>
                  <a:cubicBezTo>
                    <a:pt x="17" y="651"/>
                    <a:pt x="14" y="651"/>
                    <a:pt x="12" y="650"/>
                  </a:cubicBezTo>
                  <a:cubicBezTo>
                    <a:pt x="12" y="677"/>
                    <a:pt x="12" y="677"/>
                    <a:pt x="12" y="677"/>
                  </a:cubicBezTo>
                  <a:cubicBezTo>
                    <a:pt x="12" y="681"/>
                    <a:pt x="11" y="685"/>
                    <a:pt x="11" y="689"/>
                  </a:cubicBezTo>
                  <a:cubicBezTo>
                    <a:pt x="11" y="1100"/>
                    <a:pt x="11" y="1100"/>
                    <a:pt x="11" y="1100"/>
                  </a:cubicBezTo>
                  <a:cubicBezTo>
                    <a:pt x="24" y="1108"/>
                    <a:pt x="39" y="1114"/>
                    <a:pt x="56" y="1114"/>
                  </a:cubicBezTo>
                  <a:cubicBezTo>
                    <a:pt x="97" y="1114"/>
                    <a:pt x="131" y="1084"/>
                    <a:pt x="135" y="1046"/>
                  </a:cubicBezTo>
                  <a:cubicBezTo>
                    <a:pt x="139" y="1084"/>
                    <a:pt x="173" y="1114"/>
                    <a:pt x="214" y="1114"/>
                  </a:cubicBezTo>
                  <a:cubicBezTo>
                    <a:pt x="258" y="1114"/>
                    <a:pt x="293" y="1080"/>
                    <a:pt x="293" y="1038"/>
                  </a:cubicBezTo>
                  <a:cubicBezTo>
                    <a:pt x="293" y="629"/>
                    <a:pt x="293" y="629"/>
                    <a:pt x="293" y="629"/>
                  </a:cubicBezTo>
                  <a:cubicBezTo>
                    <a:pt x="293" y="618"/>
                    <a:pt x="293" y="618"/>
                    <a:pt x="293" y="618"/>
                  </a:cubicBezTo>
                  <a:cubicBezTo>
                    <a:pt x="293" y="582"/>
                    <a:pt x="293" y="582"/>
                    <a:pt x="293" y="582"/>
                  </a:cubicBezTo>
                  <a:cubicBezTo>
                    <a:pt x="300" y="586"/>
                    <a:pt x="308" y="588"/>
                    <a:pt x="317" y="588"/>
                  </a:cubicBezTo>
                  <a:cubicBezTo>
                    <a:pt x="346" y="588"/>
                    <a:pt x="370" y="565"/>
                    <a:pt x="370" y="537"/>
                  </a:cubicBezTo>
                  <a:cubicBezTo>
                    <a:pt x="370" y="227"/>
                    <a:pt x="370" y="227"/>
                    <a:pt x="370" y="227"/>
                  </a:cubicBezTo>
                  <a:cubicBezTo>
                    <a:pt x="370" y="226"/>
                    <a:pt x="370" y="225"/>
                    <a:pt x="370" y="224"/>
                  </a:cubicBezTo>
                  <a:cubicBezTo>
                    <a:pt x="367" y="99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100"/>
            <p:cNvSpPr>
              <a:spLocks/>
            </p:cNvSpPr>
            <p:nvPr/>
          </p:nvSpPr>
          <p:spPr bwMode="auto">
            <a:xfrm>
              <a:off x="11134708" y="1963736"/>
              <a:ext cx="269875" cy="808036"/>
            </a:xfrm>
            <a:custGeom>
              <a:avLst/>
              <a:gdLst>
                <a:gd name="T0" fmla="*/ 279 w 372"/>
                <a:gd name="T1" fmla="*/ 244 h 1114"/>
                <a:gd name="T2" fmla="*/ 279 w 372"/>
                <a:gd name="T3" fmla="*/ 241 h 1114"/>
                <a:gd name="T4" fmla="*/ 279 w 372"/>
                <a:gd name="T5" fmla="*/ 240 h 1114"/>
                <a:gd name="T6" fmla="*/ 331 w 372"/>
                <a:gd name="T7" fmla="*/ 60 h 1114"/>
                <a:gd name="T8" fmla="*/ 372 w 372"/>
                <a:gd name="T9" fmla="*/ 17 h 1114"/>
                <a:gd name="T10" fmla="*/ 302 w 372"/>
                <a:gd name="T11" fmla="*/ 0 h 1114"/>
                <a:gd name="T12" fmla="*/ 233 w 372"/>
                <a:gd name="T13" fmla="*/ 196 h 1114"/>
                <a:gd name="T14" fmla="*/ 233 w 372"/>
                <a:gd name="T15" fmla="*/ 196 h 1114"/>
                <a:gd name="T16" fmla="*/ 167 w 372"/>
                <a:gd name="T17" fmla="*/ 0 h 1114"/>
                <a:gd name="T18" fmla="*/ 0 w 372"/>
                <a:gd name="T19" fmla="*/ 224 h 1114"/>
                <a:gd name="T20" fmla="*/ 0 w 372"/>
                <a:gd name="T21" fmla="*/ 227 h 1114"/>
                <a:gd name="T22" fmla="*/ 0 w 372"/>
                <a:gd name="T23" fmla="*/ 537 h 1114"/>
                <a:gd name="T24" fmla="*/ 52 w 372"/>
                <a:gd name="T25" fmla="*/ 588 h 1114"/>
                <a:gd name="T26" fmla="*/ 76 w 372"/>
                <a:gd name="T27" fmla="*/ 582 h 1114"/>
                <a:gd name="T28" fmla="*/ 76 w 372"/>
                <a:gd name="T29" fmla="*/ 618 h 1114"/>
                <a:gd name="T30" fmla="*/ 76 w 372"/>
                <a:gd name="T31" fmla="*/ 629 h 1114"/>
                <a:gd name="T32" fmla="*/ 76 w 372"/>
                <a:gd name="T33" fmla="*/ 1038 h 1114"/>
                <a:gd name="T34" fmla="*/ 155 w 372"/>
                <a:gd name="T35" fmla="*/ 1114 h 1114"/>
                <a:gd name="T36" fmla="*/ 234 w 372"/>
                <a:gd name="T37" fmla="*/ 1046 h 1114"/>
                <a:gd name="T38" fmla="*/ 313 w 372"/>
                <a:gd name="T39" fmla="*/ 1114 h 1114"/>
                <a:gd name="T40" fmla="*/ 361 w 372"/>
                <a:gd name="T41" fmla="*/ 1098 h 1114"/>
                <a:gd name="T42" fmla="*/ 361 w 372"/>
                <a:gd name="T43" fmla="*/ 817 h 1114"/>
                <a:gd name="T44" fmla="*/ 361 w 372"/>
                <a:gd name="T45" fmla="*/ 817 h 1114"/>
                <a:gd name="T46" fmla="*/ 199 w 372"/>
                <a:gd name="T47" fmla="*/ 817 h 1114"/>
                <a:gd name="T48" fmla="*/ 199 w 372"/>
                <a:gd name="T49" fmla="*/ 588 h 1114"/>
                <a:gd name="T50" fmla="*/ 279 w 372"/>
                <a:gd name="T51" fmla="*/ 588 h 1114"/>
                <a:gd name="T52" fmla="*/ 279 w 372"/>
                <a:gd name="T53" fmla="*/ 578 h 1114"/>
                <a:gd name="T54" fmla="*/ 279 w 372"/>
                <a:gd name="T55" fmla="*/ 575 h 1114"/>
                <a:gd name="T56" fmla="*/ 279 w 372"/>
                <a:gd name="T57" fmla="*/ 244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2" h="1114">
                  <a:moveTo>
                    <a:pt x="279" y="244"/>
                  </a:moveTo>
                  <a:cubicBezTo>
                    <a:pt x="279" y="243"/>
                    <a:pt x="279" y="242"/>
                    <a:pt x="279" y="241"/>
                  </a:cubicBezTo>
                  <a:cubicBezTo>
                    <a:pt x="279" y="240"/>
                    <a:pt x="279" y="240"/>
                    <a:pt x="279" y="240"/>
                  </a:cubicBezTo>
                  <a:cubicBezTo>
                    <a:pt x="281" y="169"/>
                    <a:pt x="299" y="106"/>
                    <a:pt x="331" y="60"/>
                  </a:cubicBezTo>
                  <a:cubicBezTo>
                    <a:pt x="343" y="43"/>
                    <a:pt x="356" y="29"/>
                    <a:pt x="372" y="17"/>
                  </a:cubicBezTo>
                  <a:cubicBezTo>
                    <a:pt x="351" y="6"/>
                    <a:pt x="328" y="0"/>
                    <a:pt x="302" y="0"/>
                  </a:cubicBezTo>
                  <a:cubicBezTo>
                    <a:pt x="233" y="196"/>
                    <a:pt x="233" y="196"/>
                    <a:pt x="233" y="196"/>
                  </a:cubicBezTo>
                  <a:cubicBezTo>
                    <a:pt x="233" y="196"/>
                    <a:pt x="233" y="196"/>
                    <a:pt x="233" y="196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62" y="0"/>
                    <a:pt x="3" y="99"/>
                    <a:pt x="0" y="224"/>
                  </a:cubicBezTo>
                  <a:cubicBezTo>
                    <a:pt x="0" y="225"/>
                    <a:pt x="0" y="226"/>
                    <a:pt x="0" y="227"/>
                  </a:cubicBezTo>
                  <a:cubicBezTo>
                    <a:pt x="0" y="537"/>
                    <a:pt x="0" y="537"/>
                    <a:pt x="0" y="537"/>
                  </a:cubicBezTo>
                  <a:cubicBezTo>
                    <a:pt x="0" y="565"/>
                    <a:pt x="23" y="588"/>
                    <a:pt x="52" y="588"/>
                  </a:cubicBezTo>
                  <a:cubicBezTo>
                    <a:pt x="61" y="588"/>
                    <a:pt x="69" y="586"/>
                    <a:pt x="76" y="582"/>
                  </a:cubicBezTo>
                  <a:cubicBezTo>
                    <a:pt x="76" y="618"/>
                    <a:pt x="76" y="618"/>
                    <a:pt x="76" y="618"/>
                  </a:cubicBezTo>
                  <a:cubicBezTo>
                    <a:pt x="76" y="629"/>
                    <a:pt x="76" y="629"/>
                    <a:pt x="76" y="629"/>
                  </a:cubicBezTo>
                  <a:cubicBezTo>
                    <a:pt x="76" y="1038"/>
                    <a:pt x="76" y="1038"/>
                    <a:pt x="76" y="1038"/>
                  </a:cubicBezTo>
                  <a:cubicBezTo>
                    <a:pt x="76" y="1080"/>
                    <a:pt x="112" y="1114"/>
                    <a:pt x="155" y="1114"/>
                  </a:cubicBezTo>
                  <a:cubicBezTo>
                    <a:pt x="196" y="1114"/>
                    <a:pt x="230" y="1084"/>
                    <a:pt x="234" y="1046"/>
                  </a:cubicBezTo>
                  <a:cubicBezTo>
                    <a:pt x="238" y="1084"/>
                    <a:pt x="272" y="1114"/>
                    <a:pt x="313" y="1114"/>
                  </a:cubicBezTo>
                  <a:cubicBezTo>
                    <a:pt x="331" y="1114"/>
                    <a:pt x="348" y="1108"/>
                    <a:pt x="361" y="1098"/>
                  </a:cubicBezTo>
                  <a:cubicBezTo>
                    <a:pt x="361" y="817"/>
                    <a:pt x="361" y="817"/>
                    <a:pt x="361" y="817"/>
                  </a:cubicBezTo>
                  <a:cubicBezTo>
                    <a:pt x="361" y="817"/>
                    <a:pt x="361" y="817"/>
                    <a:pt x="361" y="817"/>
                  </a:cubicBezTo>
                  <a:cubicBezTo>
                    <a:pt x="199" y="817"/>
                    <a:pt x="199" y="817"/>
                    <a:pt x="199" y="817"/>
                  </a:cubicBezTo>
                  <a:cubicBezTo>
                    <a:pt x="199" y="588"/>
                    <a:pt x="199" y="588"/>
                    <a:pt x="199" y="588"/>
                  </a:cubicBezTo>
                  <a:cubicBezTo>
                    <a:pt x="279" y="588"/>
                    <a:pt x="279" y="588"/>
                    <a:pt x="279" y="588"/>
                  </a:cubicBezTo>
                  <a:cubicBezTo>
                    <a:pt x="279" y="585"/>
                    <a:pt x="279" y="582"/>
                    <a:pt x="279" y="578"/>
                  </a:cubicBezTo>
                  <a:cubicBezTo>
                    <a:pt x="279" y="575"/>
                    <a:pt x="279" y="575"/>
                    <a:pt x="279" y="575"/>
                  </a:cubicBezTo>
                  <a:lnTo>
                    <a:pt x="279" y="244"/>
                  </a:ln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Oval 101"/>
            <p:cNvSpPr>
              <a:spLocks noChangeArrowheads="1"/>
            </p:cNvSpPr>
            <p:nvPr/>
          </p:nvSpPr>
          <p:spPr bwMode="auto">
            <a:xfrm>
              <a:off x="11452208" y="1758949"/>
              <a:ext cx="163512" cy="1889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02"/>
            <p:cNvSpPr>
              <a:spLocks/>
            </p:cNvSpPr>
            <p:nvPr/>
          </p:nvSpPr>
          <p:spPr bwMode="auto">
            <a:xfrm>
              <a:off x="11506182" y="1962149"/>
              <a:ext cx="55563" cy="115887"/>
            </a:xfrm>
            <a:custGeom>
              <a:avLst/>
              <a:gdLst>
                <a:gd name="T0" fmla="*/ 0 w 35"/>
                <a:gd name="T1" fmla="*/ 19 h 73"/>
                <a:gd name="T2" fmla="*/ 17 w 35"/>
                <a:gd name="T3" fmla="*/ 73 h 73"/>
                <a:gd name="T4" fmla="*/ 35 w 35"/>
                <a:gd name="T5" fmla="*/ 19 h 73"/>
                <a:gd name="T6" fmla="*/ 17 w 35"/>
                <a:gd name="T7" fmla="*/ 0 h 73"/>
                <a:gd name="T8" fmla="*/ 0 w 35"/>
                <a:gd name="T9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3">
                  <a:moveTo>
                    <a:pt x="0" y="19"/>
                  </a:moveTo>
                  <a:lnTo>
                    <a:pt x="17" y="73"/>
                  </a:lnTo>
                  <a:lnTo>
                    <a:pt x="35" y="19"/>
                  </a:lnTo>
                  <a:lnTo>
                    <a:pt x="17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103"/>
            <p:cNvSpPr>
              <a:spLocks/>
            </p:cNvSpPr>
            <p:nvPr/>
          </p:nvSpPr>
          <p:spPr bwMode="auto">
            <a:xfrm>
              <a:off x="11350608" y="1963736"/>
              <a:ext cx="366712" cy="869949"/>
            </a:xfrm>
            <a:custGeom>
              <a:avLst/>
              <a:gdLst>
                <a:gd name="T0" fmla="*/ 326 w 506"/>
                <a:gd name="T1" fmla="*/ 0 h 1198"/>
                <a:gd name="T2" fmla="*/ 252 w 506"/>
                <a:gd name="T3" fmla="*/ 211 h 1198"/>
                <a:gd name="T4" fmla="*/ 252 w 506"/>
                <a:gd name="T5" fmla="*/ 211 h 1198"/>
                <a:gd name="T6" fmla="*/ 181 w 506"/>
                <a:gd name="T7" fmla="*/ 0 h 1198"/>
                <a:gd name="T8" fmla="*/ 1 w 506"/>
                <a:gd name="T9" fmla="*/ 241 h 1198"/>
                <a:gd name="T10" fmla="*/ 0 w 506"/>
                <a:gd name="T11" fmla="*/ 244 h 1198"/>
                <a:gd name="T12" fmla="*/ 0 w 506"/>
                <a:gd name="T13" fmla="*/ 575 h 1198"/>
                <a:gd name="T14" fmla="*/ 0 w 506"/>
                <a:gd name="T15" fmla="*/ 578 h 1198"/>
                <a:gd name="T16" fmla="*/ 1 w 506"/>
                <a:gd name="T17" fmla="*/ 588 h 1198"/>
                <a:gd name="T18" fmla="*/ 206 w 506"/>
                <a:gd name="T19" fmla="*/ 588 h 1198"/>
                <a:gd name="T20" fmla="*/ 206 w 506"/>
                <a:gd name="T21" fmla="*/ 817 h 1198"/>
                <a:gd name="T22" fmla="*/ 83 w 506"/>
                <a:gd name="T23" fmla="*/ 817 h 1198"/>
                <a:gd name="T24" fmla="*/ 83 w 506"/>
                <a:gd name="T25" fmla="*/ 817 h 1198"/>
                <a:gd name="T26" fmla="*/ 83 w 506"/>
                <a:gd name="T27" fmla="*/ 1117 h 1198"/>
                <a:gd name="T28" fmla="*/ 168 w 506"/>
                <a:gd name="T29" fmla="*/ 1198 h 1198"/>
                <a:gd name="T30" fmla="*/ 253 w 506"/>
                <a:gd name="T31" fmla="*/ 1125 h 1198"/>
                <a:gd name="T32" fmla="*/ 338 w 506"/>
                <a:gd name="T33" fmla="*/ 1198 h 1198"/>
                <a:gd name="T34" fmla="*/ 423 w 506"/>
                <a:gd name="T35" fmla="*/ 1117 h 1198"/>
                <a:gd name="T36" fmla="*/ 423 w 506"/>
                <a:gd name="T37" fmla="*/ 688 h 1198"/>
                <a:gd name="T38" fmla="*/ 424 w 506"/>
                <a:gd name="T39" fmla="*/ 677 h 1198"/>
                <a:gd name="T40" fmla="*/ 424 w 506"/>
                <a:gd name="T41" fmla="*/ 627 h 1198"/>
                <a:gd name="T42" fmla="*/ 450 w 506"/>
                <a:gd name="T43" fmla="*/ 633 h 1198"/>
                <a:gd name="T44" fmla="*/ 506 w 506"/>
                <a:gd name="T45" fmla="*/ 578 h 1198"/>
                <a:gd name="T46" fmla="*/ 506 w 506"/>
                <a:gd name="T47" fmla="*/ 244 h 1198"/>
                <a:gd name="T48" fmla="*/ 506 w 506"/>
                <a:gd name="T49" fmla="*/ 241 h 1198"/>
                <a:gd name="T50" fmla="*/ 326 w 506"/>
                <a:gd name="T51" fmla="*/ 0 h 1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6" h="1198">
                  <a:moveTo>
                    <a:pt x="326" y="0"/>
                  </a:moveTo>
                  <a:cubicBezTo>
                    <a:pt x="252" y="211"/>
                    <a:pt x="252" y="211"/>
                    <a:pt x="252" y="211"/>
                  </a:cubicBezTo>
                  <a:cubicBezTo>
                    <a:pt x="252" y="211"/>
                    <a:pt x="252" y="211"/>
                    <a:pt x="252" y="211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68" y="0"/>
                    <a:pt x="4" y="107"/>
                    <a:pt x="1" y="241"/>
                  </a:cubicBezTo>
                  <a:cubicBezTo>
                    <a:pt x="1" y="242"/>
                    <a:pt x="0" y="243"/>
                    <a:pt x="0" y="244"/>
                  </a:cubicBezTo>
                  <a:cubicBezTo>
                    <a:pt x="0" y="575"/>
                    <a:pt x="0" y="575"/>
                    <a:pt x="0" y="575"/>
                  </a:cubicBezTo>
                  <a:cubicBezTo>
                    <a:pt x="0" y="578"/>
                    <a:pt x="0" y="578"/>
                    <a:pt x="0" y="578"/>
                  </a:cubicBezTo>
                  <a:cubicBezTo>
                    <a:pt x="0" y="582"/>
                    <a:pt x="1" y="585"/>
                    <a:pt x="1" y="588"/>
                  </a:cubicBezTo>
                  <a:cubicBezTo>
                    <a:pt x="206" y="588"/>
                    <a:pt x="206" y="588"/>
                    <a:pt x="206" y="588"/>
                  </a:cubicBezTo>
                  <a:cubicBezTo>
                    <a:pt x="206" y="817"/>
                    <a:pt x="206" y="817"/>
                    <a:pt x="206" y="817"/>
                  </a:cubicBezTo>
                  <a:cubicBezTo>
                    <a:pt x="83" y="817"/>
                    <a:pt x="83" y="817"/>
                    <a:pt x="83" y="817"/>
                  </a:cubicBezTo>
                  <a:cubicBezTo>
                    <a:pt x="83" y="817"/>
                    <a:pt x="83" y="817"/>
                    <a:pt x="83" y="817"/>
                  </a:cubicBezTo>
                  <a:cubicBezTo>
                    <a:pt x="83" y="1117"/>
                    <a:pt x="83" y="1117"/>
                    <a:pt x="83" y="1117"/>
                  </a:cubicBezTo>
                  <a:cubicBezTo>
                    <a:pt x="83" y="1162"/>
                    <a:pt x="121" y="1198"/>
                    <a:pt x="168" y="1198"/>
                  </a:cubicBezTo>
                  <a:cubicBezTo>
                    <a:pt x="212" y="1198"/>
                    <a:pt x="248" y="1166"/>
                    <a:pt x="253" y="1125"/>
                  </a:cubicBezTo>
                  <a:cubicBezTo>
                    <a:pt x="257" y="1166"/>
                    <a:pt x="294" y="1198"/>
                    <a:pt x="338" y="1198"/>
                  </a:cubicBezTo>
                  <a:cubicBezTo>
                    <a:pt x="385" y="1198"/>
                    <a:pt x="423" y="1162"/>
                    <a:pt x="423" y="1117"/>
                  </a:cubicBezTo>
                  <a:cubicBezTo>
                    <a:pt x="423" y="688"/>
                    <a:pt x="423" y="688"/>
                    <a:pt x="423" y="688"/>
                  </a:cubicBezTo>
                  <a:cubicBezTo>
                    <a:pt x="423" y="684"/>
                    <a:pt x="424" y="681"/>
                    <a:pt x="424" y="677"/>
                  </a:cubicBezTo>
                  <a:cubicBezTo>
                    <a:pt x="424" y="627"/>
                    <a:pt x="424" y="627"/>
                    <a:pt x="424" y="627"/>
                  </a:cubicBezTo>
                  <a:cubicBezTo>
                    <a:pt x="431" y="631"/>
                    <a:pt x="440" y="633"/>
                    <a:pt x="450" y="633"/>
                  </a:cubicBezTo>
                  <a:cubicBezTo>
                    <a:pt x="481" y="633"/>
                    <a:pt x="506" y="608"/>
                    <a:pt x="506" y="578"/>
                  </a:cubicBezTo>
                  <a:cubicBezTo>
                    <a:pt x="506" y="244"/>
                    <a:pt x="506" y="244"/>
                    <a:pt x="506" y="244"/>
                  </a:cubicBezTo>
                  <a:cubicBezTo>
                    <a:pt x="506" y="243"/>
                    <a:pt x="506" y="242"/>
                    <a:pt x="506" y="241"/>
                  </a:cubicBezTo>
                  <a:cubicBezTo>
                    <a:pt x="503" y="107"/>
                    <a:pt x="439" y="0"/>
                    <a:pt x="326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104"/>
            <p:cNvSpPr>
              <a:spLocks/>
            </p:cNvSpPr>
            <p:nvPr/>
          </p:nvSpPr>
          <p:spPr bwMode="auto">
            <a:xfrm>
              <a:off x="11290283" y="2398710"/>
              <a:ext cx="198438" cy="150813"/>
            </a:xfrm>
            <a:custGeom>
              <a:avLst/>
              <a:gdLst>
                <a:gd name="T0" fmla="*/ 33 w 125"/>
                <a:gd name="T1" fmla="*/ 0 h 95"/>
                <a:gd name="T2" fmla="*/ 0 w 125"/>
                <a:gd name="T3" fmla="*/ 0 h 95"/>
                <a:gd name="T4" fmla="*/ 0 w 125"/>
                <a:gd name="T5" fmla="*/ 95 h 95"/>
                <a:gd name="T6" fmla="*/ 67 w 125"/>
                <a:gd name="T7" fmla="*/ 95 h 95"/>
                <a:gd name="T8" fmla="*/ 74 w 125"/>
                <a:gd name="T9" fmla="*/ 95 h 95"/>
                <a:gd name="T10" fmla="*/ 125 w 125"/>
                <a:gd name="T11" fmla="*/ 95 h 95"/>
                <a:gd name="T12" fmla="*/ 125 w 125"/>
                <a:gd name="T13" fmla="*/ 0 h 95"/>
                <a:gd name="T14" fmla="*/ 40 w 125"/>
                <a:gd name="T15" fmla="*/ 0 h 95"/>
                <a:gd name="T16" fmla="*/ 33 w 125"/>
                <a:gd name="T1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5" h="95">
                  <a:moveTo>
                    <a:pt x="33" y="0"/>
                  </a:moveTo>
                  <a:lnTo>
                    <a:pt x="0" y="0"/>
                  </a:lnTo>
                  <a:lnTo>
                    <a:pt x="0" y="95"/>
                  </a:lnTo>
                  <a:lnTo>
                    <a:pt x="67" y="95"/>
                  </a:lnTo>
                  <a:lnTo>
                    <a:pt x="74" y="95"/>
                  </a:lnTo>
                  <a:lnTo>
                    <a:pt x="125" y="95"/>
                  </a:lnTo>
                  <a:lnTo>
                    <a:pt x="125" y="0"/>
                  </a:lnTo>
                  <a:lnTo>
                    <a:pt x="40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487" name="Picture 105"/>
            <p:cNvPicPr>
              <a:picLocks noChangeAspect="1" noChangeArrowheads="1"/>
            </p:cNvPicPr>
            <p:nvPr/>
          </p:nvPicPr>
          <p:blipFill>
            <a:blip r:embed="rId10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666521" y="2770185"/>
              <a:ext cx="266700" cy="5953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8" name="Picture 106"/>
            <p:cNvPicPr>
              <a:picLocks noChangeAspect="1" noChangeArrowheads="1"/>
            </p:cNvPicPr>
            <p:nvPr/>
          </p:nvPicPr>
          <p:blipFill>
            <a:blip r:embed="rId10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31534" y="2770185"/>
              <a:ext cx="268287" cy="5953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9" name="Picture 107"/>
            <p:cNvPicPr>
              <a:picLocks noChangeAspect="1" noChangeArrowheads="1"/>
            </p:cNvPicPr>
            <p:nvPr/>
          </p:nvPicPr>
          <p:blipFill>
            <a:blip r:embed="rId10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47434" y="2832096"/>
              <a:ext cx="373063" cy="5333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0" name="Picture 108"/>
            <p:cNvPicPr>
              <a:picLocks noChangeAspect="1" noChangeArrowheads="1"/>
            </p:cNvPicPr>
            <p:nvPr/>
          </p:nvPicPr>
          <p:blipFill>
            <a:blip r:embed="rId10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87109" y="3116258"/>
              <a:ext cx="204788" cy="157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1" name="Oval 109"/>
            <p:cNvSpPr>
              <a:spLocks noChangeArrowheads="1"/>
            </p:cNvSpPr>
            <p:nvPr/>
          </p:nvSpPr>
          <p:spPr bwMode="auto">
            <a:xfrm>
              <a:off x="6802429" y="1884361"/>
              <a:ext cx="173038" cy="2000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10"/>
            <p:cNvSpPr>
              <a:spLocks/>
            </p:cNvSpPr>
            <p:nvPr/>
          </p:nvSpPr>
          <p:spPr bwMode="auto">
            <a:xfrm>
              <a:off x="6602404" y="2106611"/>
              <a:ext cx="349249" cy="708023"/>
            </a:xfrm>
            <a:custGeom>
              <a:avLst/>
              <a:gdLst>
                <a:gd name="T0" fmla="*/ 404 w 481"/>
                <a:gd name="T1" fmla="*/ 0 h 975"/>
                <a:gd name="T2" fmla="*/ 327 w 481"/>
                <a:gd name="T3" fmla="*/ 77 h 975"/>
                <a:gd name="T4" fmla="*/ 327 w 481"/>
                <a:gd name="T5" fmla="*/ 494 h 975"/>
                <a:gd name="T6" fmla="*/ 77 w 481"/>
                <a:gd name="T7" fmla="*/ 494 h 975"/>
                <a:gd name="T8" fmla="*/ 0 w 481"/>
                <a:gd name="T9" fmla="*/ 571 h 975"/>
                <a:gd name="T10" fmla="*/ 0 w 481"/>
                <a:gd name="T11" fmla="*/ 899 h 975"/>
                <a:gd name="T12" fmla="*/ 77 w 481"/>
                <a:gd name="T13" fmla="*/ 975 h 975"/>
                <a:gd name="T14" fmla="*/ 153 w 481"/>
                <a:gd name="T15" fmla="*/ 899 h 975"/>
                <a:gd name="T16" fmla="*/ 153 w 481"/>
                <a:gd name="T17" fmla="*/ 648 h 975"/>
                <a:gd name="T18" fmla="*/ 404 w 481"/>
                <a:gd name="T19" fmla="*/ 648 h 975"/>
                <a:gd name="T20" fmla="*/ 481 w 481"/>
                <a:gd name="T21" fmla="*/ 571 h 975"/>
                <a:gd name="T22" fmla="*/ 481 w 481"/>
                <a:gd name="T23" fmla="*/ 77 h 975"/>
                <a:gd name="T24" fmla="*/ 404 w 481"/>
                <a:gd name="T25" fmla="*/ 0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1" h="975">
                  <a:moveTo>
                    <a:pt x="404" y="0"/>
                  </a:moveTo>
                  <a:cubicBezTo>
                    <a:pt x="361" y="0"/>
                    <a:pt x="327" y="35"/>
                    <a:pt x="327" y="77"/>
                  </a:cubicBezTo>
                  <a:cubicBezTo>
                    <a:pt x="327" y="494"/>
                    <a:pt x="327" y="494"/>
                    <a:pt x="327" y="494"/>
                  </a:cubicBezTo>
                  <a:cubicBezTo>
                    <a:pt x="77" y="494"/>
                    <a:pt x="77" y="494"/>
                    <a:pt x="77" y="494"/>
                  </a:cubicBezTo>
                  <a:cubicBezTo>
                    <a:pt x="34" y="494"/>
                    <a:pt x="0" y="528"/>
                    <a:pt x="0" y="571"/>
                  </a:cubicBezTo>
                  <a:cubicBezTo>
                    <a:pt x="0" y="899"/>
                    <a:pt x="0" y="899"/>
                    <a:pt x="0" y="899"/>
                  </a:cubicBezTo>
                  <a:cubicBezTo>
                    <a:pt x="0" y="941"/>
                    <a:pt x="34" y="975"/>
                    <a:pt x="77" y="975"/>
                  </a:cubicBezTo>
                  <a:cubicBezTo>
                    <a:pt x="119" y="975"/>
                    <a:pt x="153" y="941"/>
                    <a:pt x="153" y="899"/>
                  </a:cubicBezTo>
                  <a:cubicBezTo>
                    <a:pt x="153" y="648"/>
                    <a:pt x="153" y="648"/>
                    <a:pt x="153" y="648"/>
                  </a:cubicBezTo>
                  <a:cubicBezTo>
                    <a:pt x="404" y="648"/>
                    <a:pt x="404" y="648"/>
                    <a:pt x="404" y="648"/>
                  </a:cubicBezTo>
                  <a:cubicBezTo>
                    <a:pt x="446" y="648"/>
                    <a:pt x="481" y="613"/>
                    <a:pt x="481" y="571"/>
                  </a:cubicBezTo>
                  <a:cubicBezTo>
                    <a:pt x="481" y="77"/>
                    <a:pt x="481" y="77"/>
                    <a:pt x="481" y="77"/>
                  </a:cubicBezTo>
                  <a:cubicBezTo>
                    <a:pt x="481" y="35"/>
                    <a:pt x="446" y="0"/>
                    <a:pt x="4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11"/>
            <p:cNvSpPr>
              <a:spLocks/>
            </p:cNvSpPr>
            <p:nvPr/>
          </p:nvSpPr>
          <p:spPr bwMode="auto">
            <a:xfrm>
              <a:off x="6435717" y="2116135"/>
              <a:ext cx="358775" cy="298450"/>
            </a:xfrm>
            <a:custGeom>
              <a:avLst/>
              <a:gdLst>
                <a:gd name="T0" fmla="*/ 469 w 495"/>
                <a:gd name="T1" fmla="*/ 358 h 410"/>
                <a:gd name="T2" fmla="*/ 163 w 495"/>
                <a:gd name="T3" fmla="*/ 358 h 410"/>
                <a:gd name="T4" fmla="*/ 54 w 495"/>
                <a:gd name="T5" fmla="*/ 21 h 410"/>
                <a:gd name="T6" fmla="*/ 21 w 495"/>
                <a:gd name="T7" fmla="*/ 4 h 410"/>
                <a:gd name="T8" fmla="*/ 5 w 495"/>
                <a:gd name="T9" fmla="*/ 37 h 410"/>
                <a:gd name="T10" fmla="*/ 120 w 495"/>
                <a:gd name="T11" fmla="*/ 392 h 410"/>
                <a:gd name="T12" fmla="*/ 144 w 495"/>
                <a:gd name="T13" fmla="*/ 410 h 410"/>
                <a:gd name="T14" fmla="*/ 469 w 495"/>
                <a:gd name="T15" fmla="*/ 410 h 410"/>
                <a:gd name="T16" fmla="*/ 495 w 495"/>
                <a:gd name="T17" fmla="*/ 384 h 410"/>
                <a:gd name="T18" fmla="*/ 469 w 495"/>
                <a:gd name="T19" fmla="*/ 358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5" h="410">
                  <a:moveTo>
                    <a:pt x="469" y="358"/>
                  </a:moveTo>
                  <a:cubicBezTo>
                    <a:pt x="163" y="358"/>
                    <a:pt x="163" y="358"/>
                    <a:pt x="163" y="358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0" y="7"/>
                    <a:pt x="35" y="0"/>
                    <a:pt x="21" y="4"/>
                  </a:cubicBezTo>
                  <a:cubicBezTo>
                    <a:pt x="8" y="8"/>
                    <a:pt x="0" y="23"/>
                    <a:pt x="5" y="37"/>
                  </a:cubicBezTo>
                  <a:cubicBezTo>
                    <a:pt x="120" y="392"/>
                    <a:pt x="120" y="392"/>
                    <a:pt x="120" y="392"/>
                  </a:cubicBezTo>
                  <a:cubicBezTo>
                    <a:pt x="123" y="403"/>
                    <a:pt x="133" y="410"/>
                    <a:pt x="144" y="410"/>
                  </a:cubicBezTo>
                  <a:cubicBezTo>
                    <a:pt x="469" y="410"/>
                    <a:pt x="469" y="410"/>
                    <a:pt x="469" y="410"/>
                  </a:cubicBezTo>
                  <a:cubicBezTo>
                    <a:pt x="484" y="410"/>
                    <a:pt x="495" y="399"/>
                    <a:pt x="495" y="384"/>
                  </a:cubicBezTo>
                  <a:cubicBezTo>
                    <a:pt x="495" y="370"/>
                    <a:pt x="484" y="358"/>
                    <a:pt x="469" y="358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Oval 112"/>
            <p:cNvSpPr>
              <a:spLocks noChangeArrowheads="1"/>
            </p:cNvSpPr>
            <p:nvPr/>
          </p:nvSpPr>
          <p:spPr bwMode="auto">
            <a:xfrm>
              <a:off x="5862631" y="1884361"/>
              <a:ext cx="171450" cy="2000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13"/>
            <p:cNvSpPr>
              <a:spLocks/>
            </p:cNvSpPr>
            <p:nvPr/>
          </p:nvSpPr>
          <p:spPr bwMode="auto">
            <a:xfrm>
              <a:off x="5886443" y="2106611"/>
              <a:ext cx="349249" cy="708023"/>
            </a:xfrm>
            <a:custGeom>
              <a:avLst/>
              <a:gdLst>
                <a:gd name="T0" fmla="*/ 404 w 481"/>
                <a:gd name="T1" fmla="*/ 494 h 975"/>
                <a:gd name="T2" fmla="*/ 153 w 481"/>
                <a:gd name="T3" fmla="*/ 494 h 975"/>
                <a:gd name="T4" fmla="*/ 153 w 481"/>
                <a:gd name="T5" fmla="*/ 77 h 975"/>
                <a:gd name="T6" fmla="*/ 77 w 481"/>
                <a:gd name="T7" fmla="*/ 0 h 975"/>
                <a:gd name="T8" fmla="*/ 0 w 481"/>
                <a:gd name="T9" fmla="*/ 77 h 975"/>
                <a:gd name="T10" fmla="*/ 0 w 481"/>
                <a:gd name="T11" fmla="*/ 571 h 975"/>
                <a:gd name="T12" fmla="*/ 77 w 481"/>
                <a:gd name="T13" fmla="*/ 648 h 975"/>
                <a:gd name="T14" fmla="*/ 327 w 481"/>
                <a:gd name="T15" fmla="*/ 648 h 975"/>
                <a:gd name="T16" fmla="*/ 327 w 481"/>
                <a:gd name="T17" fmla="*/ 899 h 975"/>
                <a:gd name="T18" fmla="*/ 404 w 481"/>
                <a:gd name="T19" fmla="*/ 975 h 975"/>
                <a:gd name="T20" fmla="*/ 481 w 481"/>
                <a:gd name="T21" fmla="*/ 899 h 975"/>
                <a:gd name="T22" fmla="*/ 481 w 481"/>
                <a:gd name="T23" fmla="*/ 571 h 975"/>
                <a:gd name="T24" fmla="*/ 404 w 481"/>
                <a:gd name="T25" fmla="*/ 494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1" h="975">
                  <a:moveTo>
                    <a:pt x="404" y="494"/>
                  </a:moveTo>
                  <a:cubicBezTo>
                    <a:pt x="153" y="494"/>
                    <a:pt x="153" y="494"/>
                    <a:pt x="153" y="494"/>
                  </a:cubicBezTo>
                  <a:cubicBezTo>
                    <a:pt x="153" y="77"/>
                    <a:pt x="153" y="77"/>
                    <a:pt x="153" y="77"/>
                  </a:cubicBezTo>
                  <a:cubicBezTo>
                    <a:pt x="153" y="35"/>
                    <a:pt x="119" y="0"/>
                    <a:pt x="77" y="0"/>
                  </a:cubicBezTo>
                  <a:cubicBezTo>
                    <a:pt x="34" y="0"/>
                    <a:pt x="0" y="35"/>
                    <a:pt x="0" y="77"/>
                  </a:cubicBezTo>
                  <a:cubicBezTo>
                    <a:pt x="0" y="571"/>
                    <a:pt x="0" y="571"/>
                    <a:pt x="0" y="571"/>
                  </a:cubicBezTo>
                  <a:cubicBezTo>
                    <a:pt x="0" y="613"/>
                    <a:pt x="34" y="648"/>
                    <a:pt x="77" y="648"/>
                  </a:cubicBezTo>
                  <a:cubicBezTo>
                    <a:pt x="327" y="648"/>
                    <a:pt x="327" y="648"/>
                    <a:pt x="327" y="648"/>
                  </a:cubicBezTo>
                  <a:cubicBezTo>
                    <a:pt x="327" y="899"/>
                    <a:pt x="327" y="899"/>
                    <a:pt x="327" y="899"/>
                  </a:cubicBezTo>
                  <a:cubicBezTo>
                    <a:pt x="327" y="941"/>
                    <a:pt x="361" y="975"/>
                    <a:pt x="404" y="975"/>
                  </a:cubicBezTo>
                  <a:cubicBezTo>
                    <a:pt x="446" y="975"/>
                    <a:pt x="481" y="941"/>
                    <a:pt x="481" y="899"/>
                  </a:cubicBezTo>
                  <a:cubicBezTo>
                    <a:pt x="481" y="571"/>
                    <a:pt x="481" y="571"/>
                    <a:pt x="481" y="571"/>
                  </a:cubicBezTo>
                  <a:cubicBezTo>
                    <a:pt x="481" y="528"/>
                    <a:pt x="446" y="494"/>
                    <a:pt x="404" y="4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114"/>
            <p:cNvSpPr>
              <a:spLocks/>
            </p:cNvSpPr>
            <p:nvPr/>
          </p:nvSpPr>
          <p:spPr bwMode="auto">
            <a:xfrm>
              <a:off x="6042016" y="2116135"/>
              <a:ext cx="360362" cy="298450"/>
            </a:xfrm>
            <a:custGeom>
              <a:avLst/>
              <a:gdLst>
                <a:gd name="T0" fmla="*/ 474 w 495"/>
                <a:gd name="T1" fmla="*/ 4 h 410"/>
                <a:gd name="T2" fmla="*/ 441 w 495"/>
                <a:gd name="T3" fmla="*/ 21 h 410"/>
                <a:gd name="T4" fmla="*/ 332 w 495"/>
                <a:gd name="T5" fmla="*/ 358 h 410"/>
                <a:gd name="T6" fmla="*/ 26 w 495"/>
                <a:gd name="T7" fmla="*/ 358 h 410"/>
                <a:gd name="T8" fmla="*/ 0 w 495"/>
                <a:gd name="T9" fmla="*/ 384 h 410"/>
                <a:gd name="T10" fmla="*/ 26 w 495"/>
                <a:gd name="T11" fmla="*/ 410 h 410"/>
                <a:gd name="T12" fmla="*/ 351 w 495"/>
                <a:gd name="T13" fmla="*/ 410 h 410"/>
                <a:gd name="T14" fmla="*/ 376 w 495"/>
                <a:gd name="T15" fmla="*/ 392 h 410"/>
                <a:gd name="T16" fmla="*/ 491 w 495"/>
                <a:gd name="T17" fmla="*/ 37 h 410"/>
                <a:gd name="T18" fmla="*/ 474 w 495"/>
                <a:gd name="T19" fmla="*/ 4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5" h="410">
                  <a:moveTo>
                    <a:pt x="474" y="4"/>
                  </a:moveTo>
                  <a:cubicBezTo>
                    <a:pt x="460" y="0"/>
                    <a:pt x="446" y="7"/>
                    <a:pt x="441" y="21"/>
                  </a:cubicBezTo>
                  <a:cubicBezTo>
                    <a:pt x="332" y="358"/>
                    <a:pt x="332" y="358"/>
                    <a:pt x="332" y="358"/>
                  </a:cubicBezTo>
                  <a:cubicBezTo>
                    <a:pt x="26" y="358"/>
                    <a:pt x="26" y="358"/>
                    <a:pt x="26" y="358"/>
                  </a:cubicBezTo>
                  <a:cubicBezTo>
                    <a:pt x="12" y="358"/>
                    <a:pt x="0" y="370"/>
                    <a:pt x="0" y="384"/>
                  </a:cubicBezTo>
                  <a:cubicBezTo>
                    <a:pt x="0" y="399"/>
                    <a:pt x="12" y="410"/>
                    <a:pt x="26" y="410"/>
                  </a:cubicBezTo>
                  <a:cubicBezTo>
                    <a:pt x="351" y="410"/>
                    <a:pt x="351" y="410"/>
                    <a:pt x="351" y="410"/>
                  </a:cubicBezTo>
                  <a:cubicBezTo>
                    <a:pt x="362" y="410"/>
                    <a:pt x="372" y="403"/>
                    <a:pt x="376" y="392"/>
                  </a:cubicBezTo>
                  <a:cubicBezTo>
                    <a:pt x="491" y="37"/>
                    <a:pt x="491" y="37"/>
                    <a:pt x="491" y="37"/>
                  </a:cubicBezTo>
                  <a:cubicBezTo>
                    <a:pt x="495" y="23"/>
                    <a:pt x="488" y="8"/>
                    <a:pt x="474" y="4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497" name="Picture 115"/>
            <p:cNvPicPr>
              <a:picLocks noChangeAspect="1" noChangeArrowheads="1"/>
            </p:cNvPicPr>
            <p:nvPr/>
          </p:nvPicPr>
          <p:blipFill>
            <a:blip r:embed="rId10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99229" y="2824159"/>
              <a:ext cx="354013" cy="6603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16"/>
            <p:cNvPicPr>
              <a:picLocks noChangeAspect="1" noChangeArrowheads="1"/>
            </p:cNvPicPr>
            <p:nvPr/>
          </p:nvPicPr>
          <p:blipFill>
            <a:blip r:embed="rId10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42067" y="3225796"/>
              <a:ext cx="355599" cy="2587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9" name="Picture 117"/>
            <p:cNvPicPr>
              <a:picLocks noChangeAspect="1" noChangeArrowheads="1"/>
            </p:cNvPicPr>
            <p:nvPr/>
          </p:nvPicPr>
          <p:blipFill>
            <a:blip r:embed="rId10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3268" y="2824159"/>
              <a:ext cx="355599" cy="6603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0" name="Picture 118"/>
            <p:cNvPicPr>
              <a:picLocks noChangeAspect="1" noChangeArrowheads="1"/>
            </p:cNvPicPr>
            <p:nvPr/>
          </p:nvPicPr>
          <p:blipFill>
            <a:blip r:embed="rId10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40430" y="3225796"/>
              <a:ext cx="354013" cy="2587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Oval 119"/>
            <p:cNvSpPr>
              <a:spLocks noChangeArrowheads="1"/>
            </p:cNvSpPr>
            <p:nvPr/>
          </p:nvSpPr>
          <p:spPr bwMode="auto">
            <a:xfrm>
              <a:off x="6378567" y="4241794"/>
              <a:ext cx="125413" cy="14763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120"/>
            <p:cNvSpPr>
              <a:spLocks/>
            </p:cNvSpPr>
            <p:nvPr/>
          </p:nvSpPr>
          <p:spPr bwMode="auto">
            <a:xfrm>
              <a:off x="6283317" y="4402131"/>
              <a:ext cx="311150" cy="153988"/>
            </a:xfrm>
            <a:custGeom>
              <a:avLst/>
              <a:gdLst>
                <a:gd name="T0" fmla="*/ 274 w 427"/>
                <a:gd name="T1" fmla="*/ 0 h 213"/>
                <a:gd name="T2" fmla="*/ 212 w 427"/>
                <a:gd name="T3" fmla="*/ 179 h 213"/>
                <a:gd name="T4" fmla="*/ 152 w 427"/>
                <a:gd name="T5" fmla="*/ 0 h 213"/>
                <a:gd name="T6" fmla="*/ 0 w 427"/>
                <a:gd name="T7" fmla="*/ 213 h 213"/>
                <a:gd name="T8" fmla="*/ 427 w 427"/>
                <a:gd name="T9" fmla="*/ 213 h 213"/>
                <a:gd name="T10" fmla="*/ 274 w 427"/>
                <a:gd name="T11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7" h="213">
                  <a:moveTo>
                    <a:pt x="274" y="0"/>
                  </a:moveTo>
                  <a:cubicBezTo>
                    <a:pt x="212" y="179"/>
                    <a:pt x="212" y="179"/>
                    <a:pt x="212" y="179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54" y="0"/>
                    <a:pt x="0" y="95"/>
                    <a:pt x="0" y="213"/>
                  </a:cubicBezTo>
                  <a:cubicBezTo>
                    <a:pt x="427" y="213"/>
                    <a:pt x="427" y="213"/>
                    <a:pt x="427" y="213"/>
                  </a:cubicBezTo>
                  <a:cubicBezTo>
                    <a:pt x="427" y="95"/>
                    <a:pt x="372" y="0"/>
                    <a:pt x="27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21"/>
            <p:cNvSpPr>
              <a:spLocks/>
            </p:cNvSpPr>
            <p:nvPr/>
          </p:nvSpPr>
          <p:spPr bwMode="auto">
            <a:xfrm>
              <a:off x="6415079" y="4402131"/>
              <a:ext cx="46038" cy="96839"/>
            </a:xfrm>
            <a:custGeom>
              <a:avLst/>
              <a:gdLst>
                <a:gd name="T0" fmla="*/ 0 w 29"/>
                <a:gd name="T1" fmla="*/ 15 h 61"/>
                <a:gd name="T2" fmla="*/ 15 w 29"/>
                <a:gd name="T3" fmla="*/ 61 h 61"/>
                <a:gd name="T4" fmla="*/ 29 w 29"/>
                <a:gd name="T5" fmla="*/ 15 h 61"/>
                <a:gd name="T6" fmla="*/ 15 w 29"/>
                <a:gd name="T7" fmla="*/ 0 h 61"/>
                <a:gd name="T8" fmla="*/ 0 w 29"/>
                <a:gd name="T9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1">
                  <a:moveTo>
                    <a:pt x="0" y="15"/>
                  </a:moveTo>
                  <a:lnTo>
                    <a:pt x="15" y="61"/>
                  </a:lnTo>
                  <a:lnTo>
                    <a:pt x="29" y="15"/>
                  </a:lnTo>
                  <a:lnTo>
                    <a:pt x="15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Oval 122"/>
            <p:cNvSpPr>
              <a:spLocks noChangeArrowheads="1"/>
            </p:cNvSpPr>
            <p:nvPr/>
          </p:nvSpPr>
          <p:spPr bwMode="auto">
            <a:xfrm>
              <a:off x="5927718" y="4141782"/>
              <a:ext cx="127000" cy="14763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23"/>
            <p:cNvSpPr>
              <a:spLocks/>
            </p:cNvSpPr>
            <p:nvPr/>
          </p:nvSpPr>
          <p:spPr bwMode="auto">
            <a:xfrm>
              <a:off x="5834056" y="4302119"/>
              <a:ext cx="309563" cy="153988"/>
            </a:xfrm>
            <a:custGeom>
              <a:avLst/>
              <a:gdLst>
                <a:gd name="T0" fmla="*/ 274 w 427"/>
                <a:gd name="T1" fmla="*/ 0 h 213"/>
                <a:gd name="T2" fmla="*/ 212 w 427"/>
                <a:gd name="T3" fmla="*/ 179 h 213"/>
                <a:gd name="T4" fmla="*/ 152 w 427"/>
                <a:gd name="T5" fmla="*/ 0 h 213"/>
                <a:gd name="T6" fmla="*/ 0 w 427"/>
                <a:gd name="T7" fmla="*/ 213 h 213"/>
                <a:gd name="T8" fmla="*/ 427 w 427"/>
                <a:gd name="T9" fmla="*/ 213 h 213"/>
                <a:gd name="T10" fmla="*/ 274 w 427"/>
                <a:gd name="T11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7" h="213">
                  <a:moveTo>
                    <a:pt x="274" y="0"/>
                  </a:moveTo>
                  <a:cubicBezTo>
                    <a:pt x="212" y="179"/>
                    <a:pt x="212" y="179"/>
                    <a:pt x="212" y="179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54" y="0"/>
                    <a:pt x="0" y="95"/>
                    <a:pt x="0" y="213"/>
                  </a:cubicBezTo>
                  <a:cubicBezTo>
                    <a:pt x="427" y="213"/>
                    <a:pt x="427" y="213"/>
                    <a:pt x="427" y="213"/>
                  </a:cubicBezTo>
                  <a:cubicBezTo>
                    <a:pt x="427" y="95"/>
                    <a:pt x="373" y="0"/>
                    <a:pt x="27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124"/>
            <p:cNvSpPr>
              <a:spLocks/>
            </p:cNvSpPr>
            <p:nvPr/>
          </p:nvSpPr>
          <p:spPr bwMode="auto">
            <a:xfrm>
              <a:off x="5965817" y="4300530"/>
              <a:ext cx="46038" cy="98425"/>
            </a:xfrm>
            <a:custGeom>
              <a:avLst/>
              <a:gdLst>
                <a:gd name="T0" fmla="*/ 0 w 29"/>
                <a:gd name="T1" fmla="*/ 16 h 62"/>
                <a:gd name="T2" fmla="*/ 14 w 29"/>
                <a:gd name="T3" fmla="*/ 62 h 62"/>
                <a:gd name="T4" fmla="*/ 29 w 29"/>
                <a:gd name="T5" fmla="*/ 16 h 62"/>
                <a:gd name="T6" fmla="*/ 14 w 29"/>
                <a:gd name="T7" fmla="*/ 0 h 62"/>
                <a:gd name="T8" fmla="*/ 0 w 29"/>
                <a:gd name="T9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2">
                  <a:moveTo>
                    <a:pt x="0" y="16"/>
                  </a:moveTo>
                  <a:lnTo>
                    <a:pt x="14" y="62"/>
                  </a:lnTo>
                  <a:lnTo>
                    <a:pt x="29" y="16"/>
                  </a:lnTo>
                  <a:lnTo>
                    <a:pt x="14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Oval 125"/>
            <p:cNvSpPr>
              <a:spLocks noChangeArrowheads="1"/>
            </p:cNvSpPr>
            <p:nvPr/>
          </p:nvSpPr>
          <p:spPr bwMode="auto">
            <a:xfrm>
              <a:off x="6819891" y="4141782"/>
              <a:ext cx="127000" cy="14763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126"/>
            <p:cNvSpPr>
              <a:spLocks/>
            </p:cNvSpPr>
            <p:nvPr/>
          </p:nvSpPr>
          <p:spPr bwMode="auto">
            <a:xfrm>
              <a:off x="6732580" y="4302119"/>
              <a:ext cx="307974" cy="153988"/>
            </a:xfrm>
            <a:custGeom>
              <a:avLst/>
              <a:gdLst>
                <a:gd name="T0" fmla="*/ 274 w 426"/>
                <a:gd name="T1" fmla="*/ 0 h 213"/>
                <a:gd name="T2" fmla="*/ 214 w 426"/>
                <a:gd name="T3" fmla="*/ 179 h 213"/>
                <a:gd name="T4" fmla="*/ 152 w 426"/>
                <a:gd name="T5" fmla="*/ 0 h 213"/>
                <a:gd name="T6" fmla="*/ 0 w 426"/>
                <a:gd name="T7" fmla="*/ 213 h 213"/>
                <a:gd name="T8" fmla="*/ 426 w 426"/>
                <a:gd name="T9" fmla="*/ 213 h 213"/>
                <a:gd name="T10" fmla="*/ 274 w 426"/>
                <a:gd name="T11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213">
                  <a:moveTo>
                    <a:pt x="274" y="0"/>
                  </a:moveTo>
                  <a:cubicBezTo>
                    <a:pt x="214" y="179"/>
                    <a:pt x="214" y="179"/>
                    <a:pt x="214" y="179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54" y="0"/>
                    <a:pt x="0" y="95"/>
                    <a:pt x="0" y="213"/>
                  </a:cubicBezTo>
                  <a:cubicBezTo>
                    <a:pt x="426" y="213"/>
                    <a:pt x="426" y="213"/>
                    <a:pt x="426" y="213"/>
                  </a:cubicBezTo>
                  <a:cubicBezTo>
                    <a:pt x="426" y="95"/>
                    <a:pt x="372" y="0"/>
                    <a:pt x="27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27"/>
            <p:cNvSpPr>
              <a:spLocks/>
            </p:cNvSpPr>
            <p:nvPr/>
          </p:nvSpPr>
          <p:spPr bwMode="auto">
            <a:xfrm>
              <a:off x="6862754" y="4300530"/>
              <a:ext cx="47625" cy="98425"/>
            </a:xfrm>
            <a:custGeom>
              <a:avLst/>
              <a:gdLst>
                <a:gd name="T0" fmla="*/ 0 w 30"/>
                <a:gd name="T1" fmla="*/ 16 h 62"/>
                <a:gd name="T2" fmla="*/ 15 w 30"/>
                <a:gd name="T3" fmla="*/ 62 h 62"/>
                <a:gd name="T4" fmla="*/ 30 w 30"/>
                <a:gd name="T5" fmla="*/ 16 h 62"/>
                <a:gd name="T6" fmla="*/ 15 w 30"/>
                <a:gd name="T7" fmla="*/ 0 h 62"/>
                <a:gd name="T8" fmla="*/ 0 w 30"/>
                <a:gd name="T9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2">
                  <a:moveTo>
                    <a:pt x="0" y="16"/>
                  </a:moveTo>
                  <a:lnTo>
                    <a:pt x="15" y="62"/>
                  </a:lnTo>
                  <a:lnTo>
                    <a:pt x="30" y="16"/>
                  </a:lnTo>
                  <a:lnTo>
                    <a:pt x="15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128"/>
            <p:cNvSpPr>
              <a:spLocks/>
            </p:cNvSpPr>
            <p:nvPr/>
          </p:nvSpPr>
          <p:spPr bwMode="auto">
            <a:xfrm>
              <a:off x="6105516" y="3776656"/>
              <a:ext cx="663574" cy="436563"/>
            </a:xfrm>
            <a:custGeom>
              <a:avLst/>
              <a:gdLst>
                <a:gd name="T0" fmla="*/ 586 w 914"/>
                <a:gd name="T1" fmla="*/ 329 h 600"/>
                <a:gd name="T2" fmla="*/ 522 w 914"/>
                <a:gd name="T3" fmla="*/ 225 h 600"/>
                <a:gd name="T4" fmla="*/ 635 w 914"/>
                <a:gd name="T5" fmla="*/ 225 h 600"/>
                <a:gd name="T6" fmla="*/ 634 w 914"/>
                <a:gd name="T7" fmla="*/ 213 h 600"/>
                <a:gd name="T8" fmla="*/ 463 w 914"/>
                <a:gd name="T9" fmla="*/ 4 h 600"/>
                <a:gd name="T10" fmla="*/ 452 w 914"/>
                <a:gd name="T11" fmla="*/ 4 h 600"/>
                <a:gd name="T12" fmla="*/ 280 w 914"/>
                <a:gd name="T13" fmla="*/ 213 h 600"/>
                <a:gd name="T14" fmla="*/ 279 w 914"/>
                <a:gd name="T15" fmla="*/ 225 h 600"/>
                <a:gd name="T16" fmla="*/ 392 w 914"/>
                <a:gd name="T17" fmla="*/ 225 h 600"/>
                <a:gd name="T18" fmla="*/ 0 w 914"/>
                <a:gd name="T19" fmla="*/ 554 h 600"/>
                <a:gd name="T20" fmla="*/ 15 w 914"/>
                <a:gd name="T21" fmla="*/ 600 h 600"/>
                <a:gd name="T22" fmla="*/ 368 w 914"/>
                <a:gd name="T23" fmla="*/ 357 h 600"/>
                <a:gd name="T24" fmla="*/ 435 w 914"/>
                <a:gd name="T25" fmla="*/ 246 h 600"/>
                <a:gd name="T26" fmla="*/ 435 w 914"/>
                <a:gd name="T27" fmla="*/ 577 h 600"/>
                <a:gd name="T28" fmla="*/ 479 w 914"/>
                <a:gd name="T29" fmla="*/ 577 h 600"/>
                <a:gd name="T30" fmla="*/ 479 w 914"/>
                <a:gd name="T31" fmla="*/ 246 h 600"/>
                <a:gd name="T32" fmla="*/ 547 w 914"/>
                <a:gd name="T33" fmla="*/ 357 h 600"/>
                <a:gd name="T34" fmla="*/ 900 w 914"/>
                <a:gd name="T35" fmla="*/ 600 h 600"/>
                <a:gd name="T36" fmla="*/ 914 w 914"/>
                <a:gd name="T37" fmla="*/ 554 h 600"/>
                <a:gd name="T38" fmla="*/ 586 w 914"/>
                <a:gd name="T39" fmla="*/ 329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14" h="600">
                  <a:moveTo>
                    <a:pt x="586" y="329"/>
                  </a:moveTo>
                  <a:cubicBezTo>
                    <a:pt x="555" y="289"/>
                    <a:pt x="535" y="252"/>
                    <a:pt x="522" y="225"/>
                  </a:cubicBezTo>
                  <a:cubicBezTo>
                    <a:pt x="635" y="225"/>
                    <a:pt x="635" y="225"/>
                    <a:pt x="635" y="225"/>
                  </a:cubicBezTo>
                  <a:cubicBezTo>
                    <a:pt x="637" y="221"/>
                    <a:pt x="637" y="216"/>
                    <a:pt x="634" y="213"/>
                  </a:cubicBezTo>
                  <a:cubicBezTo>
                    <a:pt x="463" y="4"/>
                    <a:pt x="463" y="4"/>
                    <a:pt x="463" y="4"/>
                  </a:cubicBezTo>
                  <a:cubicBezTo>
                    <a:pt x="460" y="0"/>
                    <a:pt x="455" y="0"/>
                    <a:pt x="452" y="4"/>
                  </a:cubicBezTo>
                  <a:cubicBezTo>
                    <a:pt x="280" y="213"/>
                    <a:pt x="280" y="213"/>
                    <a:pt x="280" y="213"/>
                  </a:cubicBezTo>
                  <a:cubicBezTo>
                    <a:pt x="277" y="216"/>
                    <a:pt x="277" y="221"/>
                    <a:pt x="279" y="225"/>
                  </a:cubicBezTo>
                  <a:cubicBezTo>
                    <a:pt x="392" y="225"/>
                    <a:pt x="392" y="225"/>
                    <a:pt x="392" y="225"/>
                  </a:cubicBezTo>
                  <a:cubicBezTo>
                    <a:pt x="354" y="306"/>
                    <a:pt x="246" y="477"/>
                    <a:pt x="0" y="554"/>
                  </a:cubicBezTo>
                  <a:cubicBezTo>
                    <a:pt x="15" y="600"/>
                    <a:pt x="15" y="600"/>
                    <a:pt x="15" y="600"/>
                  </a:cubicBezTo>
                  <a:cubicBezTo>
                    <a:pt x="197" y="543"/>
                    <a:pt x="307" y="436"/>
                    <a:pt x="368" y="357"/>
                  </a:cubicBezTo>
                  <a:cubicBezTo>
                    <a:pt x="400" y="314"/>
                    <a:pt x="422" y="275"/>
                    <a:pt x="435" y="246"/>
                  </a:cubicBezTo>
                  <a:cubicBezTo>
                    <a:pt x="435" y="577"/>
                    <a:pt x="435" y="577"/>
                    <a:pt x="435" y="577"/>
                  </a:cubicBezTo>
                  <a:cubicBezTo>
                    <a:pt x="479" y="577"/>
                    <a:pt x="479" y="577"/>
                    <a:pt x="479" y="577"/>
                  </a:cubicBezTo>
                  <a:cubicBezTo>
                    <a:pt x="479" y="246"/>
                    <a:pt x="479" y="246"/>
                    <a:pt x="479" y="246"/>
                  </a:cubicBezTo>
                  <a:cubicBezTo>
                    <a:pt x="493" y="275"/>
                    <a:pt x="515" y="314"/>
                    <a:pt x="547" y="357"/>
                  </a:cubicBezTo>
                  <a:cubicBezTo>
                    <a:pt x="607" y="436"/>
                    <a:pt x="717" y="543"/>
                    <a:pt x="900" y="600"/>
                  </a:cubicBezTo>
                  <a:cubicBezTo>
                    <a:pt x="914" y="554"/>
                    <a:pt x="914" y="554"/>
                    <a:pt x="914" y="554"/>
                  </a:cubicBezTo>
                  <a:cubicBezTo>
                    <a:pt x="745" y="501"/>
                    <a:pt x="642" y="403"/>
                    <a:pt x="586" y="329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29"/>
            <p:cNvSpPr>
              <a:spLocks/>
            </p:cNvSpPr>
            <p:nvPr/>
          </p:nvSpPr>
          <p:spPr bwMode="auto">
            <a:xfrm>
              <a:off x="6156317" y="3514720"/>
              <a:ext cx="641348" cy="309563"/>
            </a:xfrm>
            <a:custGeom>
              <a:avLst/>
              <a:gdLst>
                <a:gd name="T0" fmla="*/ 309 w 404"/>
                <a:gd name="T1" fmla="*/ 18 h 195"/>
                <a:gd name="T2" fmla="*/ 334 w 404"/>
                <a:gd name="T3" fmla="*/ 47 h 195"/>
                <a:gd name="T4" fmla="*/ 207 w 404"/>
                <a:gd name="T5" fmla="*/ 137 h 195"/>
                <a:gd name="T6" fmla="*/ 135 w 404"/>
                <a:gd name="T7" fmla="*/ 87 h 195"/>
                <a:gd name="T8" fmla="*/ 0 w 404"/>
                <a:gd name="T9" fmla="*/ 166 h 195"/>
                <a:gd name="T10" fmla="*/ 32 w 404"/>
                <a:gd name="T11" fmla="*/ 195 h 195"/>
                <a:gd name="T12" fmla="*/ 140 w 404"/>
                <a:gd name="T13" fmla="*/ 123 h 195"/>
                <a:gd name="T14" fmla="*/ 208 w 404"/>
                <a:gd name="T15" fmla="*/ 161 h 195"/>
                <a:gd name="T16" fmla="*/ 343 w 404"/>
                <a:gd name="T17" fmla="*/ 58 h 195"/>
                <a:gd name="T18" fmla="*/ 373 w 404"/>
                <a:gd name="T19" fmla="*/ 91 h 195"/>
                <a:gd name="T20" fmla="*/ 388 w 404"/>
                <a:gd name="T21" fmla="*/ 45 h 195"/>
                <a:gd name="T22" fmla="*/ 404 w 404"/>
                <a:gd name="T23" fmla="*/ 0 h 195"/>
                <a:gd name="T24" fmla="*/ 356 w 404"/>
                <a:gd name="T25" fmla="*/ 9 h 195"/>
                <a:gd name="T26" fmla="*/ 309 w 404"/>
                <a:gd name="T27" fmla="*/ 18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4" h="195">
                  <a:moveTo>
                    <a:pt x="309" y="18"/>
                  </a:moveTo>
                  <a:lnTo>
                    <a:pt x="334" y="47"/>
                  </a:lnTo>
                  <a:lnTo>
                    <a:pt x="207" y="137"/>
                  </a:lnTo>
                  <a:lnTo>
                    <a:pt x="135" y="87"/>
                  </a:lnTo>
                  <a:lnTo>
                    <a:pt x="0" y="166"/>
                  </a:lnTo>
                  <a:lnTo>
                    <a:pt x="32" y="195"/>
                  </a:lnTo>
                  <a:lnTo>
                    <a:pt x="140" y="123"/>
                  </a:lnTo>
                  <a:lnTo>
                    <a:pt x="208" y="161"/>
                  </a:lnTo>
                  <a:lnTo>
                    <a:pt x="343" y="58"/>
                  </a:lnTo>
                  <a:lnTo>
                    <a:pt x="373" y="91"/>
                  </a:lnTo>
                  <a:lnTo>
                    <a:pt x="388" y="45"/>
                  </a:lnTo>
                  <a:lnTo>
                    <a:pt x="404" y="0"/>
                  </a:lnTo>
                  <a:lnTo>
                    <a:pt x="356" y="9"/>
                  </a:lnTo>
                  <a:lnTo>
                    <a:pt x="309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130"/>
            <p:cNvSpPr>
              <a:spLocks noEditPoints="1"/>
            </p:cNvSpPr>
            <p:nvPr/>
          </p:nvSpPr>
          <p:spPr bwMode="auto">
            <a:xfrm>
              <a:off x="5834056" y="4456105"/>
              <a:ext cx="309563" cy="0"/>
            </a:xfrm>
            <a:custGeom>
              <a:avLst/>
              <a:gdLst>
                <a:gd name="T0" fmla="*/ 427 w 427"/>
                <a:gd name="T1" fmla="*/ 1 h 1"/>
                <a:gd name="T2" fmla="*/ 0 w 427"/>
                <a:gd name="T3" fmla="*/ 1 h 1"/>
                <a:gd name="T4" fmla="*/ 0 w 427"/>
                <a:gd name="T5" fmla="*/ 1 h 1"/>
                <a:gd name="T6" fmla="*/ 427 w 427"/>
                <a:gd name="T7" fmla="*/ 1 h 1"/>
                <a:gd name="T8" fmla="*/ 427 w 427"/>
                <a:gd name="T9" fmla="*/ 1 h 1"/>
                <a:gd name="T10" fmla="*/ 0 w 427"/>
                <a:gd name="T11" fmla="*/ 0 h 1"/>
                <a:gd name="T12" fmla="*/ 0 w 427"/>
                <a:gd name="T13" fmla="*/ 0 h 1"/>
                <a:gd name="T14" fmla="*/ 0 w 427"/>
                <a:gd name="T15" fmla="*/ 1 h 1"/>
                <a:gd name="T16" fmla="*/ 0 w 427"/>
                <a:gd name="T17" fmla="*/ 0 h 1"/>
                <a:gd name="T18" fmla="*/ 427 w 427"/>
                <a:gd name="T19" fmla="*/ 0 h 1"/>
                <a:gd name="T20" fmla="*/ 427 w 427"/>
                <a:gd name="T21" fmla="*/ 0 h 1"/>
                <a:gd name="T22" fmla="*/ 427 w 427"/>
                <a:gd name="T23" fmla="*/ 1 h 1"/>
                <a:gd name="T24" fmla="*/ 427 w 427"/>
                <a:gd name="T2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7" h="1">
                  <a:moveTo>
                    <a:pt x="427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27" y="1"/>
                    <a:pt x="427" y="1"/>
                    <a:pt x="427" y="1"/>
                  </a:cubicBezTo>
                  <a:cubicBezTo>
                    <a:pt x="427" y="1"/>
                    <a:pt x="427" y="1"/>
                    <a:pt x="427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427" y="0"/>
                  </a:moveTo>
                  <a:cubicBezTo>
                    <a:pt x="427" y="0"/>
                    <a:pt x="427" y="0"/>
                    <a:pt x="427" y="0"/>
                  </a:cubicBezTo>
                  <a:cubicBezTo>
                    <a:pt x="427" y="1"/>
                    <a:pt x="427" y="1"/>
                    <a:pt x="427" y="1"/>
                  </a:cubicBezTo>
                  <a:cubicBezTo>
                    <a:pt x="427" y="1"/>
                    <a:pt x="427" y="1"/>
                    <a:pt x="4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131"/>
            <p:cNvSpPr>
              <a:spLocks/>
            </p:cNvSpPr>
            <p:nvPr/>
          </p:nvSpPr>
          <p:spPr bwMode="auto">
            <a:xfrm>
              <a:off x="5834056" y="4456105"/>
              <a:ext cx="309563" cy="0"/>
            </a:xfrm>
            <a:custGeom>
              <a:avLst/>
              <a:gdLst>
                <a:gd name="T0" fmla="*/ 427 w 427"/>
                <a:gd name="T1" fmla="*/ 0 h 1"/>
                <a:gd name="T2" fmla="*/ 0 w 427"/>
                <a:gd name="T3" fmla="*/ 0 h 1"/>
                <a:gd name="T4" fmla="*/ 0 w 427"/>
                <a:gd name="T5" fmla="*/ 1 h 1"/>
                <a:gd name="T6" fmla="*/ 0 w 427"/>
                <a:gd name="T7" fmla="*/ 1 h 1"/>
                <a:gd name="T8" fmla="*/ 427 w 427"/>
                <a:gd name="T9" fmla="*/ 1 h 1"/>
                <a:gd name="T10" fmla="*/ 427 w 427"/>
                <a:gd name="T11" fmla="*/ 1 h 1"/>
                <a:gd name="T12" fmla="*/ 427 w 427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7" h="1">
                  <a:moveTo>
                    <a:pt x="42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27" y="1"/>
                    <a:pt x="427" y="1"/>
                    <a:pt x="427" y="1"/>
                  </a:cubicBezTo>
                  <a:cubicBezTo>
                    <a:pt x="427" y="1"/>
                    <a:pt x="427" y="1"/>
                    <a:pt x="427" y="1"/>
                  </a:cubicBezTo>
                  <a:cubicBezTo>
                    <a:pt x="427" y="1"/>
                    <a:pt x="427" y="1"/>
                    <a:pt x="427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132"/>
            <p:cNvSpPr>
              <a:spLocks noEditPoints="1"/>
            </p:cNvSpPr>
            <p:nvPr/>
          </p:nvSpPr>
          <p:spPr bwMode="auto">
            <a:xfrm>
              <a:off x="6732580" y="4456105"/>
              <a:ext cx="307974" cy="0"/>
            </a:xfrm>
            <a:custGeom>
              <a:avLst/>
              <a:gdLst>
                <a:gd name="T0" fmla="*/ 426 w 426"/>
                <a:gd name="T1" fmla="*/ 1 h 1"/>
                <a:gd name="T2" fmla="*/ 0 w 426"/>
                <a:gd name="T3" fmla="*/ 1 h 1"/>
                <a:gd name="T4" fmla="*/ 0 w 426"/>
                <a:gd name="T5" fmla="*/ 1 h 1"/>
                <a:gd name="T6" fmla="*/ 426 w 426"/>
                <a:gd name="T7" fmla="*/ 1 h 1"/>
                <a:gd name="T8" fmla="*/ 426 w 426"/>
                <a:gd name="T9" fmla="*/ 1 h 1"/>
                <a:gd name="T10" fmla="*/ 0 w 426"/>
                <a:gd name="T11" fmla="*/ 0 h 1"/>
                <a:gd name="T12" fmla="*/ 0 w 426"/>
                <a:gd name="T13" fmla="*/ 0 h 1"/>
                <a:gd name="T14" fmla="*/ 0 w 426"/>
                <a:gd name="T15" fmla="*/ 1 h 1"/>
                <a:gd name="T16" fmla="*/ 0 w 426"/>
                <a:gd name="T17" fmla="*/ 0 h 1"/>
                <a:gd name="T18" fmla="*/ 426 w 426"/>
                <a:gd name="T19" fmla="*/ 0 h 1"/>
                <a:gd name="T20" fmla="*/ 426 w 426"/>
                <a:gd name="T21" fmla="*/ 0 h 1"/>
                <a:gd name="T22" fmla="*/ 426 w 426"/>
                <a:gd name="T23" fmla="*/ 1 h 1"/>
                <a:gd name="T24" fmla="*/ 426 w 426"/>
                <a:gd name="T2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6" h="1">
                  <a:moveTo>
                    <a:pt x="426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26" y="1"/>
                    <a:pt x="426" y="1"/>
                    <a:pt x="426" y="1"/>
                  </a:cubicBezTo>
                  <a:cubicBezTo>
                    <a:pt x="426" y="1"/>
                    <a:pt x="426" y="1"/>
                    <a:pt x="426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426" y="0"/>
                  </a:moveTo>
                  <a:cubicBezTo>
                    <a:pt x="426" y="0"/>
                    <a:pt x="426" y="0"/>
                    <a:pt x="426" y="0"/>
                  </a:cubicBezTo>
                  <a:cubicBezTo>
                    <a:pt x="426" y="1"/>
                    <a:pt x="426" y="1"/>
                    <a:pt x="426" y="1"/>
                  </a:cubicBezTo>
                  <a:cubicBezTo>
                    <a:pt x="426" y="1"/>
                    <a:pt x="426" y="1"/>
                    <a:pt x="4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133"/>
            <p:cNvSpPr>
              <a:spLocks/>
            </p:cNvSpPr>
            <p:nvPr/>
          </p:nvSpPr>
          <p:spPr bwMode="auto">
            <a:xfrm>
              <a:off x="6732580" y="4456105"/>
              <a:ext cx="307974" cy="0"/>
            </a:xfrm>
            <a:custGeom>
              <a:avLst/>
              <a:gdLst>
                <a:gd name="T0" fmla="*/ 426 w 426"/>
                <a:gd name="T1" fmla="*/ 0 h 1"/>
                <a:gd name="T2" fmla="*/ 0 w 426"/>
                <a:gd name="T3" fmla="*/ 0 h 1"/>
                <a:gd name="T4" fmla="*/ 0 w 426"/>
                <a:gd name="T5" fmla="*/ 1 h 1"/>
                <a:gd name="T6" fmla="*/ 0 w 426"/>
                <a:gd name="T7" fmla="*/ 1 h 1"/>
                <a:gd name="T8" fmla="*/ 426 w 426"/>
                <a:gd name="T9" fmla="*/ 1 h 1"/>
                <a:gd name="T10" fmla="*/ 426 w 426"/>
                <a:gd name="T11" fmla="*/ 1 h 1"/>
                <a:gd name="T12" fmla="*/ 426 w 426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6" h="1">
                  <a:moveTo>
                    <a:pt x="42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26" y="1"/>
                    <a:pt x="426" y="1"/>
                    <a:pt x="426" y="1"/>
                  </a:cubicBezTo>
                  <a:cubicBezTo>
                    <a:pt x="426" y="1"/>
                    <a:pt x="426" y="1"/>
                    <a:pt x="426" y="1"/>
                  </a:cubicBezTo>
                  <a:cubicBezTo>
                    <a:pt x="426" y="1"/>
                    <a:pt x="426" y="1"/>
                    <a:pt x="426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516" name="Picture 134"/>
            <p:cNvPicPr>
              <a:picLocks noChangeAspect="1" noChangeArrowheads="1"/>
            </p:cNvPicPr>
            <p:nvPr/>
          </p:nvPicPr>
          <p:blipFill>
            <a:blip r:embed="rId10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5392" y="4721218"/>
              <a:ext cx="133349" cy="1523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7" name="Picture 135"/>
            <p:cNvPicPr>
              <a:picLocks noChangeAspect="1" noChangeArrowheads="1"/>
            </p:cNvPicPr>
            <p:nvPr/>
          </p:nvPicPr>
          <p:blipFill>
            <a:blip r:embed="rId1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80142" y="4554531"/>
              <a:ext cx="315912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8" name="Picture 136"/>
            <p:cNvPicPr>
              <a:picLocks noChangeAspect="1" noChangeArrowheads="1"/>
            </p:cNvPicPr>
            <p:nvPr/>
          </p:nvPicPr>
          <p:blipFill>
            <a:blip r:embed="rId1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11904" y="4611680"/>
              <a:ext cx="52387" cy="10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9" name="Picture 137"/>
            <p:cNvPicPr>
              <a:picLocks noChangeAspect="1" noChangeArrowheads="1"/>
            </p:cNvPicPr>
            <p:nvPr/>
          </p:nvPicPr>
          <p:blipFill>
            <a:blip r:embed="rId1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26131" y="4621206"/>
              <a:ext cx="131762" cy="1523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0" name="Picture 138"/>
            <p:cNvPicPr>
              <a:picLocks noChangeAspect="1" noChangeArrowheads="1"/>
            </p:cNvPicPr>
            <p:nvPr/>
          </p:nvPicPr>
          <p:blipFill>
            <a:blip r:embed="rId1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32469" y="4454518"/>
              <a:ext cx="312738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1" name="Picture 139"/>
            <p:cNvPicPr>
              <a:picLocks noChangeAspect="1" noChangeArrowheads="1"/>
            </p:cNvPicPr>
            <p:nvPr/>
          </p:nvPicPr>
          <p:blipFill>
            <a:blip r:embed="rId1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62644" y="4511669"/>
              <a:ext cx="52387" cy="1015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2" name="Picture 140"/>
            <p:cNvPicPr>
              <a:picLocks noChangeAspect="1" noChangeArrowheads="1"/>
            </p:cNvPicPr>
            <p:nvPr/>
          </p:nvPicPr>
          <p:blipFill>
            <a:blip r:embed="rId1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18305" y="4621206"/>
              <a:ext cx="131762" cy="1523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3" name="Picture 141"/>
            <p:cNvPicPr>
              <a:picLocks noChangeAspect="1" noChangeArrowheads="1"/>
            </p:cNvPicPr>
            <p:nvPr/>
          </p:nvPicPr>
          <p:blipFill>
            <a:blip r:embed="rId1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29406" y="4454518"/>
              <a:ext cx="315912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4" name="Picture 142"/>
            <p:cNvPicPr>
              <a:picLocks noChangeAspect="1" noChangeArrowheads="1"/>
            </p:cNvPicPr>
            <p:nvPr/>
          </p:nvPicPr>
          <p:blipFill>
            <a:blip r:embed="rId1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1166" y="4511669"/>
              <a:ext cx="50800" cy="1015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5" name="Picture 143"/>
            <p:cNvPicPr>
              <a:picLocks noChangeAspect="1" noChangeArrowheads="1"/>
            </p:cNvPicPr>
            <p:nvPr/>
          </p:nvPicPr>
          <p:blipFill>
            <a:blip r:embed="rId1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2344" y="4897430"/>
              <a:ext cx="274638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6" name="Picture 144"/>
            <p:cNvPicPr>
              <a:picLocks noChangeAspect="1" noChangeArrowheads="1"/>
            </p:cNvPicPr>
            <p:nvPr/>
          </p:nvPicPr>
          <p:blipFill>
            <a:blip r:embed="rId1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99218" y="4897430"/>
              <a:ext cx="274638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7" name="Picture 145"/>
            <p:cNvPicPr>
              <a:picLocks noChangeAspect="1" noChangeArrowheads="1"/>
            </p:cNvPicPr>
            <p:nvPr/>
          </p:nvPicPr>
          <p:blipFill>
            <a:blip r:embed="rId1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19841" y="4913305"/>
              <a:ext cx="365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28" name="Oval 146"/>
            <p:cNvSpPr>
              <a:spLocks noChangeArrowheads="1"/>
            </p:cNvSpPr>
            <p:nvPr/>
          </p:nvSpPr>
          <p:spPr bwMode="auto">
            <a:xfrm>
              <a:off x="11364896" y="127003"/>
              <a:ext cx="227012" cy="2635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47"/>
            <p:cNvSpPr>
              <a:spLocks/>
            </p:cNvSpPr>
            <p:nvPr/>
          </p:nvSpPr>
          <p:spPr bwMode="auto">
            <a:xfrm>
              <a:off x="11482372" y="411165"/>
              <a:ext cx="207962" cy="196849"/>
            </a:xfrm>
            <a:custGeom>
              <a:avLst/>
              <a:gdLst>
                <a:gd name="T0" fmla="*/ 279 w 285"/>
                <a:gd name="T1" fmla="*/ 99 h 272"/>
                <a:gd name="T2" fmla="*/ 95 w 285"/>
                <a:gd name="T3" fmla="*/ 0 h 272"/>
                <a:gd name="T4" fmla="*/ 2 w 285"/>
                <a:gd name="T5" fmla="*/ 268 h 272"/>
                <a:gd name="T6" fmla="*/ 1 w 285"/>
                <a:gd name="T7" fmla="*/ 269 h 272"/>
                <a:gd name="T8" fmla="*/ 0 w 285"/>
                <a:gd name="T9" fmla="*/ 272 h 272"/>
                <a:gd name="T10" fmla="*/ 2 w 285"/>
                <a:gd name="T11" fmla="*/ 272 h 272"/>
                <a:gd name="T12" fmla="*/ 72 w 285"/>
                <a:gd name="T13" fmla="*/ 262 h 272"/>
                <a:gd name="T14" fmla="*/ 90 w 285"/>
                <a:gd name="T15" fmla="*/ 258 h 272"/>
                <a:gd name="T16" fmla="*/ 194 w 285"/>
                <a:gd name="T17" fmla="*/ 207 h 272"/>
                <a:gd name="T18" fmla="*/ 255 w 285"/>
                <a:gd name="T19" fmla="*/ 150 h 272"/>
                <a:gd name="T20" fmla="*/ 285 w 285"/>
                <a:gd name="T21" fmla="*/ 109 h 272"/>
                <a:gd name="T22" fmla="*/ 282 w 285"/>
                <a:gd name="T23" fmla="*/ 104 h 272"/>
                <a:gd name="T24" fmla="*/ 279 w 285"/>
                <a:gd name="T25" fmla="*/ 9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5" h="272">
                  <a:moveTo>
                    <a:pt x="279" y="99"/>
                  </a:moveTo>
                  <a:cubicBezTo>
                    <a:pt x="236" y="38"/>
                    <a:pt x="174" y="0"/>
                    <a:pt x="95" y="0"/>
                  </a:cubicBezTo>
                  <a:cubicBezTo>
                    <a:pt x="2" y="268"/>
                    <a:pt x="2" y="268"/>
                    <a:pt x="2" y="268"/>
                  </a:cubicBezTo>
                  <a:cubicBezTo>
                    <a:pt x="1" y="269"/>
                    <a:pt x="1" y="269"/>
                    <a:pt x="1" y="269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1" y="272"/>
                    <a:pt x="1" y="272"/>
                    <a:pt x="2" y="272"/>
                  </a:cubicBezTo>
                  <a:cubicBezTo>
                    <a:pt x="25" y="271"/>
                    <a:pt x="49" y="268"/>
                    <a:pt x="72" y="262"/>
                  </a:cubicBezTo>
                  <a:cubicBezTo>
                    <a:pt x="79" y="261"/>
                    <a:pt x="84" y="259"/>
                    <a:pt x="90" y="258"/>
                  </a:cubicBezTo>
                  <a:cubicBezTo>
                    <a:pt x="127" y="246"/>
                    <a:pt x="162" y="229"/>
                    <a:pt x="194" y="207"/>
                  </a:cubicBezTo>
                  <a:cubicBezTo>
                    <a:pt x="216" y="190"/>
                    <a:pt x="237" y="171"/>
                    <a:pt x="255" y="150"/>
                  </a:cubicBezTo>
                  <a:cubicBezTo>
                    <a:pt x="266" y="137"/>
                    <a:pt x="276" y="123"/>
                    <a:pt x="285" y="109"/>
                  </a:cubicBezTo>
                  <a:cubicBezTo>
                    <a:pt x="284" y="107"/>
                    <a:pt x="283" y="105"/>
                    <a:pt x="282" y="104"/>
                  </a:cubicBezTo>
                  <a:cubicBezTo>
                    <a:pt x="281" y="102"/>
                    <a:pt x="280" y="100"/>
                    <a:pt x="279" y="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148"/>
            <p:cNvSpPr>
              <a:spLocks/>
            </p:cNvSpPr>
            <p:nvPr/>
          </p:nvSpPr>
          <p:spPr bwMode="auto">
            <a:xfrm>
              <a:off x="11264883" y="411165"/>
              <a:ext cx="206375" cy="196849"/>
            </a:xfrm>
            <a:custGeom>
              <a:avLst/>
              <a:gdLst>
                <a:gd name="T0" fmla="*/ 283 w 284"/>
                <a:gd name="T1" fmla="*/ 268 h 272"/>
                <a:gd name="T2" fmla="*/ 194 w 284"/>
                <a:gd name="T3" fmla="*/ 0 h 272"/>
                <a:gd name="T4" fmla="*/ 3 w 284"/>
                <a:gd name="T5" fmla="*/ 108 h 272"/>
                <a:gd name="T6" fmla="*/ 0 w 284"/>
                <a:gd name="T7" fmla="*/ 113 h 272"/>
                <a:gd name="T8" fmla="*/ 51 w 284"/>
                <a:gd name="T9" fmla="*/ 175 h 272"/>
                <a:gd name="T10" fmla="*/ 67 w 284"/>
                <a:gd name="T11" fmla="*/ 189 h 272"/>
                <a:gd name="T12" fmla="*/ 283 w 284"/>
                <a:gd name="T13" fmla="*/ 272 h 272"/>
                <a:gd name="T14" fmla="*/ 284 w 284"/>
                <a:gd name="T15" fmla="*/ 272 h 272"/>
                <a:gd name="T16" fmla="*/ 283 w 284"/>
                <a:gd name="T17" fmla="*/ 269 h 272"/>
                <a:gd name="T18" fmla="*/ 283 w 284"/>
                <a:gd name="T19" fmla="*/ 2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4" h="272">
                  <a:moveTo>
                    <a:pt x="283" y="268"/>
                  </a:moveTo>
                  <a:cubicBezTo>
                    <a:pt x="194" y="0"/>
                    <a:pt x="194" y="0"/>
                    <a:pt x="194" y="0"/>
                  </a:cubicBezTo>
                  <a:cubicBezTo>
                    <a:pt x="110" y="0"/>
                    <a:pt x="46" y="41"/>
                    <a:pt x="3" y="108"/>
                  </a:cubicBezTo>
                  <a:cubicBezTo>
                    <a:pt x="2" y="109"/>
                    <a:pt x="1" y="111"/>
                    <a:pt x="0" y="113"/>
                  </a:cubicBezTo>
                  <a:cubicBezTo>
                    <a:pt x="15" y="135"/>
                    <a:pt x="32" y="157"/>
                    <a:pt x="51" y="175"/>
                  </a:cubicBezTo>
                  <a:cubicBezTo>
                    <a:pt x="57" y="180"/>
                    <a:pt x="62" y="185"/>
                    <a:pt x="67" y="189"/>
                  </a:cubicBezTo>
                  <a:cubicBezTo>
                    <a:pt x="127" y="241"/>
                    <a:pt x="204" y="270"/>
                    <a:pt x="283" y="272"/>
                  </a:cubicBezTo>
                  <a:cubicBezTo>
                    <a:pt x="283" y="272"/>
                    <a:pt x="284" y="272"/>
                    <a:pt x="284" y="272"/>
                  </a:cubicBezTo>
                  <a:cubicBezTo>
                    <a:pt x="283" y="269"/>
                    <a:pt x="283" y="269"/>
                    <a:pt x="283" y="269"/>
                  </a:cubicBezTo>
                  <a:lnTo>
                    <a:pt x="283" y="2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149"/>
            <p:cNvSpPr>
              <a:spLocks/>
            </p:cNvSpPr>
            <p:nvPr/>
          </p:nvSpPr>
          <p:spPr bwMode="auto">
            <a:xfrm>
              <a:off x="11439509" y="409576"/>
              <a:ext cx="77788" cy="161925"/>
            </a:xfrm>
            <a:custGeom>
              <a:avLst/>
              <a:gdLst>
                <a:gd name="T0" fmla="*/ 0 w 49"/>
                <a:gd name="T1" fmla="*/ 26 h 102"/>
                <a:gd name="T2" fmla="*/ 25 w 49"/>
                <a:gd name="T3" fmla="*/ 102 h 102"/>
                <a:gd name="T4" fmla="*/ 49 w 49"/>
                <a:gd name="T5" fmla="*/ 26 h 102"/>
                <a:gd name="T6" fmla="*/ 25 w 49"/>
                <a:gd name="T7" fmla="*/ 0 h 102"/>
                <a:gd name="T8" fmla="*/ 0 w 49"/>
                <a:gd name="T9" fmla="*/ 2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102">
                  <a:moveTo>
                    <a:pt x="0" y="26"/>
                  </a:moveTo>
                  <a:lnTo>
                    <a:pt x="25" y="102"/>
                  </a:lnTo>
                  <a:lnTo>
                    <a:pt x="49" y="26"/>
                  </a:lnTo>
                  <a:lnTo>
                    <a:pt x="25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150"/>
            <p:cNvSpPr>
              <a:spLocks/>
            </p:cNvSpPr>
            <p:nvPr/>
          </p:nvSpPr>
          <p:spPr bwMode="auto">
            <a:xfrm>
              <a:off x="11344259" y="695327"/>
              <a:ext cx="280988" cy="496888"/>
            </a:xfrm>
            <a:custGeom>
              <a:avLst/>
              <a:gdLst>
                <a:gd name="T0" fmla="*/ 323 w 387"/>
                <a:gd name="T1" fmla="*/ 23 h 685"/>
                <a:gd name="T2" fmla="*/ 195 w 387"/>
                <a:gd name="T3" fmla="*/ 43 h 685"/>
                <a:gd name="T4" fmla="*/ 181 w 387"/>
                <a:gd name="T5" fmla="*/ 43 h 685"/>
                <a:gd name="T6" fmla="*/ 170 w 387"/>
                <a:gd name="T7" fmla="*/ 43 h 685"/>
                <a:gd name="T8" fmla="*/ 108 w 387"/>
                <a:gd name="T9" fmla="*/ 38 h 685"/>
                <a:gd name="T10" fmla="*/ 100 w 387"/>
                <a:gd name="T11" fmla="*/ 36 h 685"/>
                <a:gd name="T12" fmla="*/ 63 w 387"/>
                <a:gd name="T13" fmla="*/ 29 h 685"/>
                <a:gd name="T14" fmla="*/ 0 w 387"/>
                <a:gd name="T15" fmla="*/ 10 h 685"/>
                <a:gd name="T16" fmla="*/ 0 w 387"/>
                <a:gd name="T17" fmla="*/ 210 h 685"/>
                <a:gd name="T18" fmla="*/ 43 w 387"/>
                <a:gd name="T19" fmla="*/ 252 h 685"/>
                <a:gd name="T20" fmla="*/ 63 w 387"/>
                <a:gd name="T21" fmla="*/ 247 h 685"/>
                <a:gd name="T22" fmla="*/ 63 w 387"/>
                <a:gd name="T23" fmla="*/ 277 h 685"/>
                <a:gd name="T24" fmla="*/ 63 w 387"/>
                <a:gd name="T25" fmla="*/ 286 h 685"/>
                <a:gd name="T26" fmla="*/ 63 w 387"/>
                <a:gd name="T27" fmla="*/ 622 h 685"/>
                <a:gd name="T28" fmla="*/ 128 w 387"/>
                <a:gd name="T29" fmla="*/ 685 h 685"/>
                <a:gd name="T30" fmla="*/ 193 w 387"/>
                <a:gd name="T31" fmla="*/ 629 h 685"/>
                <a:gd name="T32" fmla="*/ 258 w 387"/>
                <a:gd name="T33" fmla="*/ 685 h 685"/>
                <a:gd name="T34" fmla="*/ 323 w 387"/>
                <a:gd name="T35" fmla="*/ 622 h 685"/>
                <a:gd name="T36" fmla="*/ 323 w 387"/>
                <a:gd name="T37" fmla="*/ 294 h 685"/>
                <a:gd name="T38" fmla="*/ 323 w 387"/>
                <a:gd name="T39" fmla="*/ 286 h 685"/>
                <a:gd name="T40" fmla="*/ 323 w 387"/>
                <a:gd name="T41" fmla="*/ 247 h 685"/>
                <a:gd name="T42" fmla="*/ 343 w 387"/>
                <a:gd name="T43" fmla="*/ 252 h 685"/>
                <a:gd name="T44" fmla="*/ 374 w 387"/>
                <a:gd name="T45" fmla="*/ 240 h 685"/>
                <a:gd name="T46" fmla="*/ 387 w 387"/>
                <a:gd name="T47" fmla="*/ 210 h 685"/>
                <a:gd name="T48" fmla="*/ 387 w 387"/>
                <a:gd name="T49" fmla="*/ 0 h 685"/>
                <a:gd name="T50" fmla="*/ 323 w 387"/>
                <a:gd name="T51" fmla="*/ 23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7" h="685">
                  <a:moveTo>
                    <a:pt x="323" y="23"/>
                  </a:moveTo>
                  <a:cubicBezTo>
                    <a:pt x="282" y="35"/>
                    <a:pt x="239" y="42"/>
                    <a:pt x="195" y="43"/>
                  </a:cubicBezTo>
                  <a:cubicBezTo>
                    <a:pt x="190" y="43"/>
                    <a:pt x="185" y="43"/>
                    <a:pt x="181" y="43"/>
                  </a:cubicBezTo>
                  <a:cubicBezTo>
                    <a:pt x="177" y="43"/>
                    <a:pt x="173" y="43"/>
                    <a:pt x="170" y="43"/>
                  </a:cubicBezTo>
                  <a:cubicBezTo>
                    <a:pt x="149" y="42"/>
                    <a:pt x="128" y="41"/>
                    <a:pt x="108" y="38"/>
                  </a:cubicBezTo>
                  <a:cubicBezTo>
                    <a:pt x="105" y="37"/>
                    <a:pt x="102" y="37"/>
                    <a:pt x="100" y="36"/>
                  </a:cubicBezTo>
                  <a:cubicBezTo>
                    <a:pt x="87" y="34"/>
                    <a:pt x="75" y="32"/>
                    <a:pt x="63" y="29"/>
                  </a:cubicBezTo>
                  <a:cubicBezTo>
                    <a:pt x="41" y="24"/>
                    <a:pt x="20" y="17"/>
                    <a:pt x="0" y="10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233"/>
                    <a:pt x="19" y="252"/>
                    <a:pt x="43" y="252"/>
                  </a:cubicBezTo>
                  <a:cubicBezTo>
                    <a:pt x="50" y="252"/>
                    <a:pt x="57" y="250"/>
                    <a:pt x="63" y="247"/>
                  </a:cubicBezTo>
                  <a:cubicBezTo>
                    <a:pt x="63" y="277"/>
                    <a:pt x="63" y="277"/>
                    <a:pt x="63" y="277"/>
                  </a:cubicBezTo>
                  <a:cubicBezTo>
                    <a:pt x="63" y="286"/>
                    <a:pt x="63" y="286"/>
                    <a:pt x="63" y="286"/>
                  </a:cubicBezTo>
                  <a:cubicBezTo>
                    <a:pt x="63" y="622"/>
                    <a:pt x="63" y="622"/>
                    <a:pt x="63" y="622"/>
                  </a:cubicBezTo>
                  <a:cubicBezTo>
                    <a:pt x="63" y="657"/>
                    <a:pt x="92" y="685"/>
                    <a:pt x="128" y="685"/>
                  </a:cubicBezTo>
                  <a:cubicBezTo>
                    <a:pt x="162" y="685"/>
                    <a:pt x="189" y="660"/>
                    <a:pt x="193" y="629"/>
                  </a:cubicBezTo>
                  <a:cubicBezTo>
                    <a:pt x="196" y="660"/>
                    <a:pt x="224" y="685"/>
                    <a:pt x="258" y="685"/>
                  </a:cubicBezTo>
                  <a:cubicBezTo>
                    <a:pt x="294" y="685"/>
                    <a:pt x="323" y="657"/>
                    <a:pt x="323" y="622"/>
                  </a:cubicBezTo>
                  <a:cubicBezTo>
                    <a:pt x="323" y="294"/>
                    <a:pt x="323" y="294"/>
                    <a:pt x="323" y="294"/>
                  </a:cubicBezTo>
                  <a:cubicBezTo>
                    <a:pt x="323" y="291"/>
                    <a:pt x="323" y="289"/>
                    <a:pt x="323" y="286"/>
                  </a:cubicBezTo>
                  <a:cubicBezTo>
                    <a:pt x="323" y="247"/>
                    <a:pt x="323" y="247"/>
                    <a:pt x="323" y="247"/>
                  </a:cubicBezTo>
                  <a:cubicBezTo>
                    <a:pt x="329" y="250"/>
                    <a:pt x="336" y="252"/>
                    <a:pt x="343" y="252"/>
                  </a:cubicBezTo>
                  <a:cubicBezTo>
                    <a:pt x="355" y="252"/>
                    <a:pt x="366" y="247"/>
                    <a:pt x="374" y="240"/>
                  </a:cubicBezTo>
                  <a:cubicBezTo>
                    <a:pt x="382" y="232"/>
                    <a:pt x="387" y="222"/>
                    <a:pt x="387" y="210"/>
                  </a:cubicBezTo>
                  <a:cubicBezTo>
                    <a:pt x="387" y="0"/>
                    <a:pt x="387" y="0"/>
                    <a:pt x="387" y="0"/>
                  </a:cubicBezTo>
                  <a:cubicBezTo>
                    <a:pt x="366" y="9"/>
                    <a:pt x="345" y="17"/>
                    <a:pt x="323" y="23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151"/>
            <p:cNvSpPr>
              <a:spLocks noEditPoints="1"/>
            </p:cNvSpPr>
            <p:nvPr/>
          </p:nvSpPr>
          <p:spPr bwMode="auto">
            <a:xfrm>
              <a:off x="11085496" y="-42860"/>
              <a:ext cx="1116012" cy="1031873"/>
            </a:xfrm>
            <a:custGeom>
              <a:avLst/>
              <a:gdLst>
                <a:gd name="T0" fmla="*/ 1483 w 1537"/>
                <a:gd name="T1" fmla="*/ 1206 h 1422"/>
                <a:gd name="T2" fmla="*/ 978 w 1537"/>
                <a:gd name="T3" fmla="*/ 775 h 1422"/>
                <a:gd name="T4" fmla="*/ 858 w 1537"/>
                <a:gd name="T5" fmla="*/ 176 h 1422"/>
                <a:gd name="T6" fmla="*/ 163 w 1537"/>
                <a:gd name="T7" fmla="*/ 232 h 1422"/>
                <a:gd name="T8" fmla="*/ 176 w 1537"/>
                <a:gd name="T9" fmla="*/ 886 h 1422"/>
                <a:gd name="T10" fmla="*/ 219 w 1537"/>
                <a:gd name="T11" fmla="*/ 927 h 1422"/>
                <a:gd name="T12" fmla="*/ 271 w 1537"/>
                <a:gd name="T13" fmla="*/ 966 h 1422"/>
                <a:gd name="T14" fmla="*/ 335 w 1537"/>
                <a:gd name="T15" fmla="*/ 1001 h 1422"/>
                <a:gd name="T16" fmla="*/ 459 w 1537"/>
                <a:gd name="T17" fmla="*/ 1038 h 1422"/>
                <a:gd name="T18" fmla="*/ 467 w 1537"/>
                <a:gd name="T19" fmla="*/ 1040 h 1422"/>
                <a:gd name="T20" fmla="*/ 527 w 1537"/>
                <a:gd name="T21" fmla="*/ 1045 h 1422"/>
                <a:gd name="T22" fmla="*/ 551 w 1537"/>
                <a:gd name="T23" fmla="*/ 1045 h 1422"/>
                <a:gd name="T24" fmla="*/ 741 w 1537"/>
                <a:gd name="T25" fmla="*/ 1001 h 1422"/>
                <a:gd name="T26" fmla="*/ 744 w 1537"/>
                <a:gd name="T27" fmla="*/ 1000 h 1422"/>
                <a:gd name="T28" fmla="*/ 759 w 1537"/>
                <a:gd name="T29" fmla="*/ 993 h 1422"/>
                <a:gd name="T30" fmla="*/ 780 w 1537"/>
                <a:gd name="T31" fmla="*/ 982 h 1422"/>
                <a:gd name="T32" fmla="*/ 829 w 1537"/>
                <a:gd name="T33" fmla="*/ 950 h 1422"/>
                <a:gd name="T34" fmla="*/ 839 w 1537"/>
                <a:gd name="T35" fmla="*/ 959 h 1422"/>
                <a:gd name="T36" fmla="*/ 1334 w 1537"/>
                <a:gd name="T37" fmla="*/ 1381 h 1422"/>
                <a:gd name="T38" fmla="*/ 1496 w 1537"/>
                <a:gd name="T39" fmla="*/ 1368 h 1422"/>
                <a:gd name="T40" fmla="*/ 1483 w 1537"/>
                <a:gd name="T41" fmla="*/ 1206 h 1422"/>
                <a:gd name="T42" fmla="*/ 641 w 1537"/>
                <a:gd name="T43" fmla="*/ 898 h 1422"/>
                <a:gd name="T44" fmla="*/ 623 w 1537"/>
                <a:gd name="T45" fmla="*/ 903 h 1422"/>
                <a:gd name="T46" fmla="*/ 549 w 1537"/>
                <a:gd name="T47" fmla="*/ 913 h 1422"/>
                <a:gd name="T48" fmla="*/ 529 w 1537"/>
                <a:gd name="T49" fmla="*/ 913 h 1422"/>
                <a:gd name="T50" fmla="*/ 304 w 1537"/>
                <a:gd name="T51" fmla="*/ 827 h 1422"/>
                <a:gd name="T52" fmla="*/ 288 w 1537"/>
                <a:gd name="T53" fmla="*/ 812 h 1422"/>
                <a:gd name="T54" fmla="*/ 231 w 1537"/>
                <a:gd name="T55" fmla="*/ 742 h 1422"/>
                <a:gd name="T56" fmla="*/ 263 w 1537"/>
                <a:gd name="T57" fmla="*/ 318 h 1422"/>
                <a:gd name="T58" fmla="*/ 773 w 1537"/>
                <a:gd name="T59" fmla="*/ 277 h 1422"/>
                <a:gd name="T60" fmla="*/ 885 w 1537"/>
                <a:gd name="T61" fmla="*/ 654 h 1422"/>
                <a:gd name="T62" fmla="*/ 861 w 1537"/>
                <a:gd name="T63" fmla="*/ 714 h 1422"/>
                <a:gd name="T64" fmla="*/ 848 w 1537"/>
                <a:gd name="T65" fmla="*/ 738 h 1422"/>
                <a:gd name="T66" fmla="*/ 814 w 1537"/>
                <a:gd name="T67" fmla="*/ 786 h 1422"/>
                <a:gd name="T68" fmla="*/ 750 w 1537"/>
                <a:gd name="T69" fmla="*/ 845 h 1422"/>
                <a:gd name="T70" fmla="*/ 641 w 1537"/>
                <a:gd name="T71" fmla="*/ 898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37" h="1422">
                  <a:moveTo>
                    <a:pt x="1483" y="1206"/>
                  </a:moveTo>
                  <a:cubicBezTo>
                    <a:pt x="978" y="775"/>
                    <a:pt x="978" y="775"/>
                    <a:pt x="978" y="775"/>
                  </a:cubicBezTo>
                  <a:cubicBezTo>
                    <a:pt x="1079" y="577"/>
                    <a:pt x="1035" y="327"/>
                    <a:pt x="858" y="176"/>
                  </a:cubicBezTo>
                  <a:cubicBezTo>
                    <a:pt x="651" y="0"/>
                    <a:pt x="339" y="25"/>
                    <a:pt x="163" y="232"/>
                  </a:cubicBezTo>
                  <a:cubicBezTo>
                    <a:pt x="0" y="424"/>
                    <a:pt x="9" y="706"/>
                    <a:pt x="176" y="886"/>
                  </a:cubicBezTo>
                  <a:cubicBezTo>
                    <a:pt x="189" y="901"/>
                    <a:pt x="203" y="914"/>
                    <a:pt x="219" y="927"/>
                  </a:cubicBezTo>
                  <a:cubicBezTo>
                    <a:pt x="235" y="942"/>
                    <a:pt x="253" y="955"/>
                    <a:pt x="271" y="966"/>
                  </a:cubicBezTo>
                  <a:cubicBezTo>
                    <a:pt x="292" y="980"/>
                    <a:pt x="313" y="991"/>
                    <a:pt x="335" y="1001"/>
                  </a:cubicBezTo>
                  <a:cubicBezTo>
                    <a:pt x="375" y="1019"/>
                    <a:pt x="417" y="1032"/>
                    <a:pt x="459" y="1038"/>
                  </a:cubicBezTo>
                  <a:cubicBezTo>
                    <a:pt x="462" y="1039"/>
                    <a:pt x="464" y="1039"/>
                    <a:pt x="467" y="1040"/>
                  </a:cubicBezTo>
                  <a:cubicBezTo>
                    <a:pt x="487" y="1042"/>
                    <a:pt x="507" y="1044"/>
                    <a:pt x="527" y="1045"/>
                  </a:cubicBezTo>
                  <a:cubicBezTo>
                    <a:pt x="535" y="1045"/>
                    <a:pt x="543" y="1045"/>
                    <a:pt x="551" y="1045"/>
                  </a:cubicBezTo>
                  <a:cubicBezTo>
                    <a:pt x="616" y="1043"/>
                    <a:pt x="681" y="1028"/>
                    <a:pt x="741" y="1001"/>
                  </a:cubicBezTo>
                  <a:cubicBezTo>
                    <a:pt x="742" y="1001"/>
                    <a:pt x="743" y="1000"/>
                    <a:pt x="744" y="1000"/>
                  </a:cubicBezTo>
                  <a:cubicBezTo>
                    <a:pt x="749" y="998"/>
                    <a:pt x="754" y="995"/>
                    <a:pt x="759" y="993"/>
                  </a:cubicBezTo>
                  <a:cubicBezTo>
                    <a:pt x="766" y="989"/>
                    <a:pt x="773" y="986"/>
                    <a:pt x="780" y="982"/>
                  </a:cubicBezTo>
                  <a:cubicBezTo>
                    <a:pt x="797" y="972"/>
                    <a:pt x="813" y="962"/>
                    <a:pt x="829" y="950"/>
                  </a:cubicBezTo>
                  <a:cubicBezTo>
                    <a:pt x="839" y="959"/>
                    <a:pt x="839" y="959"/>
                    <a:pt x="839" y="959"/>
                  </a:cubicBezTo>
                  <a:cubicBezTo>
                    <a:pt x="1334" y="1381"/>
                    <a:pt x="1334" y="1381"/>
                    <a:pt x="1334" y="1381"/>
                  </a:cubicBezTo>
                  <a:cubicBezTo>
                    <a:pt x="1383" y="1422"/>
                    <a:pt x="1455" y="1416"/>
                    <a:pt x="1496" y="1368"/>
                  </a:cubicBezTo>
                  <a:cubicBezTo>
                    <a:pt x="1537" y="1319"/>
                    <a:pt x="1532" y="1247"/>
                    <a:pt x="1483" y="1206"/>
                  </a:cubicBezTo>
                  <a:close/>
                  <a:moveTo>
                    <a:pt x="641" y="898"/>
                  </a:moveTo>
                  <a:cubicBezTo>
                    <a:pt x="635" y="900"/>
                    <a:pt x="629" y="902"/>
                    <a:pt x="623" y="903"/>
                  </a:cubicBezTo>
                  <a:cubicBezTo>
                    <a:pt x="599" y="909"/>
                    <a:pt x="574" y="912"/>
                    <a:pt x="549" y="913"/>
                  </a:cubicBezTo>
                  <a:cubicBezTo>
                    <a:pt x="542" y="913"/>
                    <a:pt x="536" y="913"/>
                    <a:pt x="529" y="913"/>
                  </a:cubicBezTo>
                  <a:cubicBezTo>
                    <a:pt x="449" y="911"/>
                    <a:pt x="370" y="883"/>
                    <a:pt x="304" y="827"/>
                  </a:cubicBezTo>
                  <a:cubicBezTo>
                    <a:pt x="298" y="822"/>
                    <a:pt x="293" y="817"/>
                    <a:pt x="288" y="812"/>
                  </a:cubicBezTo>
                  <a:cubicBezTo>
                    <a:pt x="266" y="791"/>
                    <a:pt x="247" y="767"/>
                    <a:pt x="231" y="742"/>
                  </a:cubicBezTo>
                  <a:cubicBezTo>
                    <a:pt x="151" y="612"/>
                    <a:pt x="159" y="440"/>
                    <a:pt x="263" y="318"/>
                  </a:cubicBezTo>
                  <a:cubicBezTo>
                    <a:pt x="392" y="166"/>
                    <a:pt x="621" y="148"/>
                    <a:pt x="773" y="277"/>
                  </a:cubicBezTo>
                  <a:cubicBezTo>
                    <a:pt x="885" y="372"/>
                    <a:pt x="924" y="521"/>
                    <a:pt x="885" y="654"/>
                  </a:cubicBezTo>
                  <a:cubicBezTo>
                    <a:pt x="879" y="675"/>
                    <a:pt x="871" y="695"/>
                    <a:pt x="861" y="714"/>
                  </a:cubicBezTo>
                  <a:cubicBezTo>
                    <a:pt x="857" y="722"/>
                    <a:pt x="853" y="730"/>
                    <a:pt x="848" y="738"/>
                  </a:cubicBezTo>
                  <a:cubicBezTo>
                    <a:pt x="838" y="755"/>
                    <a:pt x="827" y="771"/>
                    <a:pt x="814" y="786"/>
                  </a:cubicBezTo>
                  <a:cubicBezTo>
                    <a:pt x="794" y="809"/>
                    <a:pt x="773" y="828"/>
                    <a:pt x="750" y="845"/>
                  </a:cubicBezTo>
                  <a:cubicBezTo>
                    <a:pt x="717" y="869"/>
                    <a:pt x="680" y="887"/>
                    <a:pt x="641" y="898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152"/>
            <p:cNvSpPr>
              <a:spLocks noEditPoints="1"/>
            </p:cNvSpPr>
            <p:nvPr/>
          </p:nvSpPr>
          <p:spPr bwMode="auto">
            <a:xfrm>
              <a:off x="11522057" y="1192212"/>
              <a:ext cx="20637" cy="0"/>
            </a:xfrm>
            <a:custGeom>
              <a:avLst/>
              <a:gdLst>
                <a:gd name="T0" fmla="*/ 25 w 30"/>
                <a:gd name="T1" fmla="*/ 0 h 1"/>
                <a:gd name="T2" fmla="*/ 15 w 30"/>
                <a:gd name="T3" fmla="*/ 1 h 1"/>
                <a:gd name="T4" fmla="*/ 30 w 30"/>
                <a:gd name="T5" fmla="*/ 1 h 1"/>
                <a:gd name="T6" fmla="*/ 25 w 30"/>
                <a:gd name="T7" fmla="*/ 0 h 1"/>
                <a:gd name="T8" fmla="*/ 4 w 30"/>
                <a:gd name="T9" fmla="*/ 0 h 1"/>
                <a:gd name="T10" fmla="*/ 0 w 30"/>
                <a:gd name="T11" fmla="*/ 1 h 1"/>
                <a:gd name="T12" fmla="*/ 15 w 30"/>
                <a:gd name="T13" fmla="*/ 1 h 1"/>
                <a:gd name="T14" fmla="*/ 4 w 30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">
                  <a:moveTo>
                    <a:pt x="25" y="0"/>
                  </a:moveTo>
                  <a:cubicBezTo>
                    <a:pt x="22" y="0"/>
                    <a:pt x="18" y="1"/>
                    <a:pt x="15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1" y="1"/>
                    <a:pt x="7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153"/>
            <p:cNvSpPr>
              <a:spLocks/>
            </p:cNvSpPr>
            <p:nvPr/>
          </p:nvSpPr>
          <p:spPr bwMode="auto">
            <a:xfrm>
              <a:off x="11523646" y="1190625"/>
              <a:ext cx="15875" cy="1588"/>
            </a:xfrm>
            <a:custGeom>
              <a:avLst/>
              <a:gdLst>
                <a:gd name="T0" fmla="*/ 11 w 21"/>
                <a:gd name="T1" fmla="*/ 0 h 2"/>
                <a:gd name="T2" fmla="*/ 11 w 21"/>
                <a:gd name="T3" fmla="*/ 0 h 2"/>
                <a:gd name="T4" fmla="*/ 0 w 21"/>
                <a:gd name="T5" fmla="*/ 1 h 2"/>
                <a:gd name="T6" fmla="*/ 11 w 21"/>
                <a:gd name="T7" fmla="*/ 2 h 2"/>
                <a:gd name="T8" fmla="*/ 11 w 21"/>
                <a:gd name="T9" fmla="*/ 2 h 2"/>
                <a:gd name="T10" fmla="*/ 21 w 21"/>
                <a:gd name="T11" fmla="*/ 1 h 2"/>
                <a:gd name="T12" fmla="*/ 11 w 2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0"/>
                    <a:pt x="3" y="0"/>
                    <a:pt x="0" y="1"/>
                  </a:cubicBezTo>
                  <a:cubicBezTo>
                    <a:pt x="3" y="1"/>
                    <a:pt x="7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4" y="2"/>
                    <a:pt x="18" y="1"/>
                    <a:pt x="21" y="1"/>
                  </a:cubicBezTo>
                  <a:cubicBezTo>
                    <a:pt x="18" y="0"/>
                    <a:pt x="14" y="0"/>
                    <a:pt x="1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154"/>
            <p:cNvSpPr>
              <a:spLocks noEditPoints="1"/>
            </p:cNvSpPr>
            <p:nvPr/>
          </p:nvSpPr>
          <p:spPr bwMode="auto">
            <a:xfrm>
              <a:off x="11426809" y="1192212"/>
              <a:ext cx="22226" cy="0"/>
            </a:xfrm>
            <a:custGeom>
              <a:avLst/>
              <a:gdLst>
                <a:gd name="T0" fmla="*/ 4 w 30"/>
                <a:gd name="T1" fmla="*/ 0 h 1"/>
                <a:gd name="T2" fmla="*/ 0 w 30"/>
                <a:gd name="T3" fmla="*/ 1 h 1"/>
                <a:gd name="T4" fmla="*/ 15 w 30"/>
                <a:gd name="T5" fmla="*/ 1 h 1"/>
                <a:gd name="T6" fmla="*/ 4 w 30"/>
                <a:gd name="T7" fmla="*/ 0 h 1"/>
                <a:gd name="T8" fmla="*/ 26 w 30"/>
                <a:gd name="T9" fmla="*/ 0 h 1"/>
                <a:gd name="T10" fmla="*/ 15 w 30"/>
                <a:gd name="T11" fmla="*/ 1 h 1"/>
                <a:gd name="T12" fmla="*/ 30 w 30"/>
                <a:gd name="T13" fmla="*/ 1 h 1"/>
                <a:gd name="T14" fmla="*/ 26 w 30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1" y="1"/>
                    <a:pt x="8" y="0"/>
                    <a:pt x="4" y="0"/>
                  </a:cubicBezTo>
                  <a:moveTo>
                    <a:pt x="26" y="0"/>
                  </a:moveTo>
                  <a:cubicBezTo>
                    <a:pt x="22" y="0"/>
                    <a:pt x="19" y="1"/>
                    <a:pt x="15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0"/>
                    <a:pt x="27" y="0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155"/>
            <p:cNvSpPr>
              <a:spLocks/>
            </p:cNvSpPr>
            <p:nvPr/>
          </p:nvSpPr>
          <p:spPr bwMode="auto">
            <a:xfrm>
              <a:off x="11429983" y="1190625"/>
              <a:ext cx="15875" cy="1588"/>
            </a:xfrm>
            <a:custGeom>
              <a:avLst/>
              <a:gdLst>
                <a:gd name="T0" fmla="*/ 11 w 22"/>
                <a:gd name="T1" fmla="*/ 0 h 2"/>
                <a:gd name="T2" fmla="*/ 11 w 22"/>
                <a:gd name="T3" fmla="*/ 0 h 2"/>
                <a:gd name="T4" fmla="*/ 0 w 22"/>
                <a:gd name="T5" fmla="*/ 1 h 2"/>
                <a:gd name="T6" fmla="*/ 11 w 22"/>
                <a:gd name="T7" fmla="*/ 2 h 2"/>
                <a:gd name="T8" fmla="*/ 11 w 22"/>
                <a:gd name="T9" fmla="*/ 2 h 2"/>
                <a:gd name="T10" fmla="*/ 22 w 22"/>
                <a:gd name="T11" fmla="*/ 1 h 2"/>
                <a:gd name="T12" fmla="*/ 11 w 2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0"/>
                    <a:pt x="4" y="0"/>
                    <a:pt x="0" y="1"/>
                  </a:cubicBezTo>
                  <a:cubicBezTo>
                    <a:pt x="4" y="1"/>
                    <a:pt x="7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2"/>
                    <a:pt x="18" y="1"/>
                    <a:pt x="22" y="1"/>
                  </a:cubicBezTo>
                  <a:cubicBezTo>
                    <a:pt x="18" y="0"/>
                    <a:pt x="15" y="0"/>
                    <a:pt x="1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538" name="Picture 156"/>
            <p:cNvPicPr>
              <a:picLocks noChangeAspect="1" noChangeArrowheads="1"/>
            </p:cNvPicPr>
            <p:nvPr/>
          </p:nvPicPr>
          <p:blipFill>
            <a:blip r:embed="rId1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41083" y="1190625"/>
              <a:ext cx="288924" cy="5000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9" name="Oval 157"/>
            <p:cNvSpPr>
              <a:spLocks noChangeArrowheads="1"/>
            </p:cNvSpPr>
            <p:nvPr/>
          </p:nvSpPr>
          <p:spPr bwMode="auto">
            <a:xfrm>
              <a:off x="9320200" y="595314"/>
              <a:ext cx="219075" cy="254000"/>
            </a:xfrm>
            <a:prstGeom prst="ellipse">
              <a:avLst/>
            </a:pr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58"/>
            <p:cNvSpPr>
              <a:spLocks/>
            </p:cNvSpPr>
            <p:nvPr/>
          </p:nvSpPr>
          <p:spPr bwMode="auto">
            <a:xfrm>
              <a:off x="9183675" y="869951"/>
              <a:ext cx="411162" cy="244474"/>
            </a:xfrm>
            <a:custGeom>
              <a:avLst/>
              <a:gdLst>
                <a:gd name="T0" fmla="*/ 337 w 565"/>
                <a:gd name="T1" fmla="*/ 285 h 338"/>
                <a:gd name="T2" fmla="*/ 242 w 565"/>
                <a:gd name="T3" fmla="*/ 0 h 338"/>
                <a:gd name="T4" fmla="*/ 0 w 565"/>
                <a:gd name="T5" fmla="*/ 338 h 338"/>
                <a:gd name="T6" fmla="*/ 430 w 565"/>
                <a:gd name="T7" fmla="*/ 338 h 338"/>
                <a:gd name="T8" fmla="*/ 565 w 565"/>
                <a:gd name="T9" fmla="*/ 44 h 338"/>
                <a:gd name="T10" fmla="*/ 436 w 565"/>
                <a:gd name="T11" fmla="*/ 0 h 338"/>
                <a:gd name="T12" fmla="*/ 337 w 565"/>
                <a:gd name="T13" fmla="*/ 285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5" h="338">
                  <a:moveTo>
                    <a:pt x="337" y="285"/>
                  </a:moveTo>
                  <a:cubicBezTo>
                    <a:pt x="242" y="0"/>
                    <a:pt x="242" y="0"/>
                    <a:pt x="242" y="0"/>
                  </a:cubicBezTo>
                  <a:cubicBezTo>
                    <a:pt x="86" y="0"/>
                    <a:pt x="0" y="151"/>
                    <a:pt x="0" y="338"/>
                  </a:cubicBezTo>
                  <a:cubicBezTo>
                    <a:pt x="430" y="338"/>
                    <a:pt x="430" y="338"/>
                    <a:pt x="430" y="338"/>
                  </a:cubicBezTo>
                  <a:cubicBezTo>
                    <a:pt x="442" y="212"/>
                    <a:pt x="488" y="105"/>
                    <a:pt x="565" y="44"/>
                  </a:cubicBezTo>
                  <a:cubicBezTo>
                    <a:pt x="530" y="17"/>
                    <a:pt x="487" y="0"/>
                    <a:pt x="436" y="0"/>
                  </a:cubicBezTo>
                  <a:lnTo>
                    <a:pt x="337" y="285"/>
                  </a:ln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59"/>
            <p:cNvSpPr>
              <a:spLocks/>
            </p:cNvSpPr>
            <p:nvPr/>
          </p:nvSpPr>
          <p:spPr bwMode="auto">
            <a:xfrm>
              <a:off x="9393224" y="868363"/>
              <a:ext cx="73024" cy="155575"/>
            </a:xfrm>
            <a:custGeom>
              <a:avLst/>
              <a:gdLst>
                <a:gd name="T0" fmla="*/ 0 w 46"/>
                <a:gd name="T1" fmla="*/ 24 h 98"/>
                <a:gd name="T2" fmla="*/ 23 w 46"/>
                <a:gd name="T3" fmla="*/ 98 h 98"/>
                <a:gd name="T4" fmla="*/ 46 w 46"/>
                <a:gd name="T5" fmla="*/ 24 h 98"/>
                <a:gd name="T6" fmla="*/ 23 w 46"/>
                <a:gd name="T7" fmla="*/ 0 h 98"/>
                <a:gd name="T8" fmla="*/ 0 w 46"/>
                <a:gd name="T9" fmla="*/ 2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8">
                  <a:moveTo>
                    <a:pt x="0" y="24"/>
                  </a:moveTo>
                  <a:lnTo>
                    <a:pt x="23" y="98"/>
                  </a:lnTo>
                  <a:lnTo>
                    <a:pt x="46" y="24"/>
                  </a:lnTo>
                  <a:lnTo>
                    <a:pt x="23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Oval 160"/>
            <p:cNvSpPr>
              <a:spLocks noChangeArrowheads="1"/>
            </p:cNvSpPr>
            <p:nvPr/>
          </p:nvSpPr>
          <p:spPr bwMode="auto">
            <a:xfrm>
              <a:off x="10083786" y="595314"/>
              <a:ext cx="219075" cy="254000"/>
            </a:xfrm>
            <a:prstGeom prst="ellipse">
              <a:avLst/>
            </a:pr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161"/>
            <p:cNvSpPr>
              <a:spLocks/>
            </p:cNvSpPr>
            <p:nvPr/>
          </p:nvSpPr>
          <p:spPr bwMode="auto">
            <a:xfrm>
              <a:off x="10029810" y="869951"/>
              <a:ext cx="411162" cy="244474"/>
            </a:xfrm>
            <a:custGeom>
              <a:avLst/>
              <a:gdLst>
                <a:gd name="T0" fmla="*/ 323 w 566"/>
                <a:gd name="T1" fmla="*/ 0 h 338"/>
                <a:gd name="T2" fmla="*/ 229 w 566"/>
                <a:gd name="T3" fmla="*/ 285 h 338"/>
                <a:gd name="T4" fmla="*/ 130 w 566"/>
                <a:gd name="T5" fmla="*/ 0 h 338"/>
                <a:gd name="T6" fmla="*/ 0 w 566"/>
                <a:gd name="T7" fmla="*/ 44 h 338"/>
                <a:gd name="T8" fmla="*/ 136 w 566"/>
                <a:gd name="T9" fmla="*/ 338 h 338"/>
                <a:gd name="T10" fmla="*/ 566 w 566"/>
                <a:gd name="T11" fmla="*/ 338 h 338"/>
                <a:gd name="T12" fmla="*/ 323 w 566"/>
                <a:gd name="T13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6" h="338">
                  <a:moveTo>
                    <a:pt x="323" y="0"/>
                  </a:moveTo>
                  <a:cubicBezTo>
                    <a:pt x="229" y="285"/>
                    <a:pt x="229" y="285"/>
                    <a:pt x="229" y="285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79" y="0"/>
                    <a:pt x="36" y="17"/>
                    <a:pt x="0" y="44"/>
                  </a:cubicBezTo>
                  <a:cubicBezTo>
                    <a:pt x="77" y="105"/>
                    <a:pt x="124" y="212"/>
                    <a:pt x="136" y="338"/>
                  </a:cubicBezTo>
                  <a:cubicBezTo>
                    <a:pt x="566" y="338"/>
                    <a:pt x="566" y="338"/>
                    <a:pt x="566" y="338"/>
                  </a:cubicBezTo>
                  <a:cubicBezTo>
                    <a:pt x="566" y="151"/>
                    <a:pt x="480" y="0"/>
                    <a:pt x="323" y="0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162"/>
            <p:cNvSpPr>
              <a:spLocks/>
            </p:cNvSpPr>
            <p:nvPr/>
          </p:nvSpPr>
          <p:spPr bwMode="auto">
            <a:xfrm>
              <a:off x="10156811" y="868363"/>
              <a:ext cx="74613" cy="155575"/>
            </a:xfrm>
            <a:custGeom>
              <a:avLst/>
              <a:gdLst>
                <a:gd name="T0" fmla="*/ 0 w 47"/>
                <a:gd name="T1" fmla="*/ 24 h 98"/>
                <a:gd name="T2" fmla="*/ 24 w 47"/>
                <a:gd name="T3" fmla="*/ 98 h 98"/>
                <a:gd name="T4" fmla="*/ 47 w 47"/>
                <a:gd name="T5" fmla="*/ 24 h 98"/>
                <a:gd name="T6" fmla="*/ 24 w 47"/>
                <a:gd name="T7" fmla="*/ 0 h 98"/>
                <a:gd name="T8" fmla="*/ 0 w 47"/>
                <a:gd name="T9" fmla="*/ 2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98">
                  <a:moveTo>
                    <a:pt x="0" y="24"/>
                  </a:moveTo>
                  <a:lnTo>
                    <a:pt x="24" y="98"/>
                  </a:lnTo>
                  <a:lnTo>
                    <a:pt x="47" y="24"/>
                  </a:lnTo>
                  <a:lnTo>
                    <a:pt x="24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Oval 163"/>
            <p:cNvSpPr>
              <a:spLocks noChangeArrowheads="1"/>
            </p:cNvSpPr>
            <p:nvPr/>
          </p:nvSpPr>
          <p:spPr bwMode="auto">
            <a:xfrm>
              <a:off x="9678975" y="542927"/>
              <a:ext cx="266700" cy="3095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164"/>
            <p:cNvSpPr>
              <a:spLocks/>
            </p:cNvSpPr>
            <p:nvPr/>
          </p:nvSpPr>
          <p:spPr bwMode="auto">
            <a:xfrm>
              <a:off x="9510700" y="877887"/>
              <a:ext cx="601662" cy="298450"/>
            </a:xfrm>
            <a:custGeom>
              <a:avLst/>
              <a:gdLst>
                <a:gd name="T0" fmla="*/ 532 w 828"/>
                <a:gd name="T1" fmla="*/ 0 h 412"/>
                <a:gd name="T2" fmla="*/ 411 w 828"/>
                <a:gd name="T3" fmla="*/ 347 h 412"/>
                <a:gd name="T4" fmla="*/ 296 w 828"/>
                <a:gd name="T5" fmla="*/ 0 h 412"/>
                <a:gd name="T6" fmla="*/ 138 w 828"/>
                <a:gd name="T7" fmla="*/ 53 h 412"/>
                <a:gd name="T8" fmla="*/ 3 w 828"/>
                <a:gd name="T9" fmla="*/ 346 h 412"/>
                <a:gd name="T10" fmla="*/ 0 w 828"/>
                <a:gd name="T11" fmla="*/ 412 h 412"/>
                <a:gd name="T12" fmla="*/ 828 w 828"/>
                <a:gd name="T13" fmla="*/ 412 h 412"/>
                <a:gd name="T14" fmla="*/ 532 w 828"/>
                <a:gd name="T15" fmla="*/ 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8" h="412">
                  <a:moveTo>
                    <a:pt x="532" y="0"/>
                  </a:moveTo>
                  <a:cubicBezTo>
                    <a:pt x="411" y="347"/>
                    <a:pt x="411" y="347"/>
                    <a:pt x="411" y="347"/>
                  </a:cubicBezTo>
                  <a:cubicBezTo>
                    <a:pt x="296" y="0"/>
                    <a:pt x="296" y="0"/>
                    <a:pt x="296" y="0"/>
                  </a:cubicBezTo>
                  <a:cubicBezTo>
                    <a:pt x="234" y="0"/>
                    <a:pt x="181" y="19"/>
                    <a:pt x="138" y="53"/>
                  </a:cubicBezTo>
                  <a:cubicBezTo>
                    <a:pt x="61" y="114"/>
                    <a:pt x="15" y="221"/>
                    <a:pt x="3" y="346"/>
                  </a:cubicBezTo>
                  <a:cubicBezTo>
                    <a:pt x="1" y="368"/>
                    <a:pt x="0" y="389"/>
                    <a:pt x="0" y="412"/>
                  </a:cubicBezTo>
                  <a:cubicBezTo>
                    <a:pt x="828" y="412"/>
                    <a:pt x="828" y="412"/>
                    <a:pt x="828" y="412"/>
                  </a:cubicBezTo>
                  <a:cubicBezTo>
                    <a:pt x="828" y="184"/>
                    <a:pt x="723" y="0"/>
                    <a:pt x="53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165"/>
            <p:cNvSpPr>
              <a:spLocks/>
            </p:cNvSpPr>
            <p:nvPr/>
          </p:nvSpPr>
          <p:spPr bwMode="auto">
            <a:xfrm>
              <a:off x="9766286" y="876301"/>
              <a:ext cx="90488" cy="188913"/>
            </a:xfrm>
            <a:custGeom>
              <a:avLst/>
              <a:gdLst>
                <a:gd name="T0" fmla="*/ 0 w 57"/>
                <a:gd name="T1" fmla="*/ 29 h 119"/>
                <a:gd name="T2" fmla="*/ 29 w 57"/>
                <a:gd name="T3" fmla="*/ 119 h 119"/>
                <a:gd name="T4" fmla="*/ 57 w 57"/>
                <a:gd name="T5" fmla="*/ 29 h 119"/>
                <a:gd name="T6" fmla="*/ 29 w 57"/>
                <a:gd name="T7" fmla="*/ 0 h 119"/>
                <a:gd name="T8" fmla="*/ 0 w 57"/>
                <a:gd name="T9" fmla="*/ 2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19">
                  <a:moveTo>
                    <a:pt x="0" y="29"/>
                  </a:moveTo>
                  <a:lnTo>
                    <a:pt x="29" y="119"/>
                  </a:lnTo>
                  <a:lnTo>
                    <a:pt x="57" y="29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166"/>
            <p:cNvSpPr>
              <a:spLocks/>
            </p:cNvSpPr>
            <p:nvPr/>
          </p:nvSpPr>
          <p:spPr bwMode="auto">
            <a:xfrm>
              <a:off x="9696437" y="146053"/>
              <a:ext cx="225424" cy="327025"/>
            </a:xfrm>
            <a:custGeom>
              <a:avLst/>
              <a:gdLst>
                <a:gd name="T0" fmla="*/ 45 w 312"/>
                <a:gd name="T1" fmla="*/ 44 h 449"/>
                <a:gd name="T2" fmla="*/ 0 w 312"/>
                <a:gd name="T3" fmla="*/ 150 h 449"/>
                <a:gd name="T4" fmla="*/ 9 w 312"/>
                <a:gd name="T5" fmla="*/ 152 h 449"/>
                <a:gd name="T6" fmla="*/ 11 w 312"/>
                <a:gd name="T7" fmla="*/ 176 h 449"/>
                <a:gd name="T8" fmla="*/ 31 w 312"/>
                <a:gd name="T9" fmla="*/ 256 h 449"/>
                <a:gd name="T10" fmla="*/ 44 w 312"/>
                <a:gd name="T11" fmla="*/ 303 h 449"/>
                <a:gd name="T12" fmla="*/ 51 w 312"/>
                <a:gd name="T13" fmla="*/ 389 h 449"/>
                <a:gd name="T14" fmla="*/ 55 w 312"/>
                <a:gd name="T15" fmla="*/ 419 h 449"/>
                <a:gd name="T16" fmla="*/ 88 w 312"/>
                <a:gd name="T17" fmla="*/ 447 h 449"/>
                <a:gd name="T18" fmla="*/ 157 w 312"/>
                <a:gd name="T19" fmla="*/ 448 h 449"/>
                <a:gd name="T20" fmla="*/ 177 w 312"/>
                <a:gd name="T21" fmla="*/ 449 h 449"/>
                <a:gd name="T22" fmla="*/ 223 w 312"/>
                <a:gd name="T23" fmla="*/ 447 h 449"/>
                <a:gd name="T24" fmla="*/ 253 w 312"/>
                <a:gd name="T25" fmla="*/ 428 h 449"/>
                <a:gd name="T26" fmla="*/ 260 w 312"/>
                <a:gd name="T27" fmla="*/ 389 h 449"/>
                <a:gd name="T28" fmla="*/ 267 w 312"/>
                <a:gd name="T29" fmla="*/ 303 h 449"/>
                <a:gd name="T30" fmla="*/ 281 w 312"/>
                <a:gd name="T31" fmla="*/ 256 h 449"/>
                <a:gd name="T32" fmla="*/ 308 w 312"/>
                <a:gd name="T33" fmla="*/ 181 h 449"/>
                <a:gd name="T34" fmla="*/ 312 w 312"/>
                <a:gd name="T35" fmla="*/ 151 h 449"/>
                <a:gd name="T36" fmla="*/ 156 w 312"/>
                <a:gd name="T37" fmla="*/ 0 h 449"/>
                <a:gd name="T38" fmla="*/ 253 w 312"/>
                <a:gd name="T39" fmla="*/ 57 h 449"/>
                <a:gd name="T40" fmla="*/ 293 w 312"/>
                <a:gd name="T41" fmla="*/ 150 h 449"/>
                <a:gd name="T42" fmla="*/ 293 w 312"/>
                <a:gd name="T43" fmla="*/ 150 h 449"/>
                <a:gd name="T44" fmla="*/ 293 w 312"/>
                <a:gd name="T45" fmla="*/ 151 h 449"/>
                <a:gd name="T46" fmla="*/ 290 w 312"/>
                <a:gd name="T47" fmla="*/ 177 h 449"/>
                <a:gd name="T48" fmla="*/ 264 w 312"/>
                <a:gd name="T49" fmla="*/ 248 h 449"/>
                <a:gd name="T50" fmla="*/ 242 w 312"/>
                <a:gd name="T51" fmla="*/ 390 h 449"/>
                <a:gd name="T52" fmla="*/ 241 w 312"/>
                <a:gd name="T53" fmla="*/ 405 h 449"/>
                <a:gd name="T54" fmla="*/ 220 w 312"/>
                <a:gd name="T55" fmla="*/ 429 h 449"/>
                <a:gd name="T56" fmla="*/ 200 w 312"/>
                <a:gd name="T57" fmla="*/ 430 h 449"/>
                <a:gd name="T58" fmla="*/ 157 w 312"/>
                <a:gd name="T59" fmla="*/ 430 h 449"/>
                <a:gd name="T60" fmla="*/ 155 w 312"/>
                <a:gd name="T61" fmla="*/ 430 h 449"/>
                <a:gd name="T62" fmla="*/ 90 w 312"/>
                <a:gd name="T63" fmla="*/ 438 h 449"/>
                <a:gd name="T64" fmla="*/ 74 w 312"/>
                <a:gd name="T65" fmla="*/ 418 h 449"/>
                <a:gd name="T66" fmla="*/ 61 w 312"/>
                <a:gd name="T67" fmla="*/ 389 h 449"/>
                <a:gd name="T68" fmla="*/ 62 w 312"/>
                <a:gd name="T69" fmla="*/ 299 h 449"/>
                <a:gd name="T70" fmla="*/ 47 w 312"/>
                <a:gd name="T71" fmla="*/ 247 h 449"/>
                <a:gd name="T72" fmla="*/ 20 w 312"/>
                <a:gd name="T73" fmla="*/ 174 h 449"/>
                <a:gd name="T74" fmla="*/ 18 w 312"/>
                <a:gd name="T75" fmla="*/ 152 h 449"/>
                <a:gd name="T76" fmla="*/ 18 w 312"/>
                <a:gd name="T77" fmla="*/ 150 h 449"/>
                <a:gd name="T78" fmla="*/ 18 w 312"/>
                <a:gd name="T79" fmla="*/ 150 h 449"/>
                <a:gd name="T80" fmla="*/ 18 w 312"/>
                <a:gd name="T81" fmla="*/ 150 h 449"/>
                <a:gd name="T82" fmla="*/ 58 w 312"/>
                <a:gd name="T83" fmla="*/ 57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2" h="449">
                  <a:moveTo>
                    <a:pt x="156" y="9"/>
                  </a:moveTo>
                  <a:cubicBezTo>
                    <a:pt x="156" y="0"/>
                    <a:pt x="156" y="0"/>
                    <a:pt x="156" y="0"/>
                  </a:cubicBezTo>
                  <a:cubicBezTo>
                    <a:pt x="113" y="0"/>
                    <a:pt x="74" y="16"/>
                    <a:pt x="45" y="44"/>
                  </a:cubicBezTo>
                  <a:cubicBezTo>
                    <a:pt x="17" y="71"/>
                    <a:pt x="0" y="108"/>
                    <a:pt x="0" y="150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1"/>
                    <a:pt x="0" y="151"/>
                    <a:pt x="0" y="152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61"/>
                    <a:pt x="1" y="169"/>
                    <a:pt x="2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2" y="177"/>
                    <a:pt x="2" y="177"/>
                    <a:pt x="2" y="177"/>
                  </a:cubicBezTo>
                  <a:cubicBezTo>
                    <a:pt x="4" y="187"/>
                    <a:pt x="7" y="199"/>
                    <a:pt x="12" y="212"/>
                  </a:cubicBezTo>
                  <a:cubicBezTo>
                    <a:pt x="16" y="226"/>
                    <a:pt x="23" y="240"/>
                    <a:pt x="31" y="256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0" y="255"/>
                    <a:pt x="30" y="255"/>
                    <a:pt x="30" y="255"/>
                  </a:cubicBezTo>
                  <a:cubicBezTo>
                    <a:pt x="34" y="265"/>
                    <a:pt x="40" y="282"/>
                    <a:pt x="44" y="303"/>
                  </a:cubicBezTo>
                  <a:cubicBezTo>
                    <a:pt x="49" y="324"/>
                    <a:pt x="52" y="348"/>
                    <a:pt x="52" y="370"/>
                  </a:cubicBezTo>
                  <a:cubicBezTo>
                    <a:pt x="52" y="376"/>
                    <a:pt x="52" y="383"/>
                    <a:pt x="52" y="388"/>
                  </a:cubicBezTo>
                  <a:cubicBezTo>
                    <a:pt x="51" y="389"/>
                    <a:pt x="51" y="389"/>
                    <a:pt x="51" y="389"/>
                  </a:cubicBezTo>
                  <a:cubicBezTo>
                    <a:pt x="51" y="389"/>
                    <a:pt x="51" y="389"/>
                    <a:pt x="51" y="389"/>
                  </a:cubicBezTo>
                  <a:cubicBezTo>
                    <a:pt x="51" y="395"/>
                    <a:pt x="52" y="401"/>
                    <a:pt x="52" y="407"/>
                  </a:cubicBezTo>
                  <a:cubicBezTo>
                    <a:pt x="53" y="411"/>
                    <a:pt x="53" y="415"/>
                    <a:pt x="55" y="419"/>
                  </a:cubicBezTo>
                  <a:cubicBezTo>
                    <a:pt x="57" y="426"/>
                    <a:pt x="60" y="432"/>
                    <a:pt x="66" y="437"/>
                  </a:cubicBezTo>
                  <a:cubicBezTo>
                    <a:pt x="71" y="441"/>
                    <a:pt x="79" y="445"/>
                    <a:pt x="88" y="447"/>
                  </a:cubicBezTo>
                  <a:cubicBezTo>
                    <a:pt x="88" y="447"/>
                    <a:pt x="88" y="447"/>
                    <a:pt x="88" y="447"/>
                  </a:cubicBezTo>
                  <a:cubicBezTo>
                    <a:pt x="89" y="447"/>
                    <a:pt x="89" y="447"/>
                    <a:pt x="89" y="447"/>
                  </a:cubicBezTo>
                  <a:cubicBezTo>
                    <a:pt x="101" y="448"/>
                    <a:pt x="118" y="449"/>
                    <a:pt x="132" y="449"/>
                  </a:cubicBezTo>
                  <a:cubicBezTo>
                    <a:pt x="146" y="449"/>
                    <a:pt x="157" y="448"/>
                    <a:pt x="157" y="448"/>
                  </a:cubicBezTo>
                  <a:cubicBezTo>
                    <a:pt x="157" y="439"/>
                    <a:pt x="157" y="439"/>
                    <a:pt x="157" y="439"/>
                  </a:cubicBezTo>
                  <a:cubicBezTo>
                    <a:pt x="157" y="448"/>
                    <a:pt x="157" y="448"/>
                    <a:pt x="157" y="448"/>
                  </a:cubicBezTo>
                  <a:cubicBezTo>
                    <a:pt x="157" y="448"/>
                    <a:pt x="165" y="449"/>
                    <a:pt x="177" y="449"/>
                  </a:cubicBezTo>
                  <a:cubicBezTo>
                    <a:pt x="184" y="449"/>
                    <a:pt x="192" y="448"/>
                    <a:pt x="201" y="448"/>
                  </a:cubicBezTo>
                  <a:cubicBezTo>
                    <a:pt x="209" y="448"/>
                    <a:pt x="217" y="448"/>
                    <a:pt x="223" y="447"/>
                  </a:cubicBezTo>
                  <a:cubicBezTo>
                    <a:pt x="223" y="447"/>
                    <a:pt x="223" y="447"/>
                    <a:pt x="223" y="447"/>
                  </a:cubicBezTo>
                  <a:cubicBezTo>
                    <a:pt x="224" y="447"/>
                    <a:pt x="224" y="447"/>
                    <a:pt x="224" y="447"/>
                  </a:cubicBezTo>
                  <a:cubicBezTo>
                    <a:pt x="231" y="445"/>
                    <a:pt x="238" y="443"/>
                    <a:pt x="243" y="439"/>
                  </a:cubicBezTo>
                  <a:cubicBezTo>
                    <a:pt x="247" y="436"/>
                    <a:pt x="250" y="432"/>
                    <a:pt x="253" y="428"/>
                  </a:cubicBezTo>
                  <a:cubicBezTo>
                    <a:pt x="256" y="422"/>
                    <a:pt x="258" y="416"/>
                    <a:pt x="259" y="409"/>
                  </a:cubicBezTo>
                  <a:cubicBezTo>
                    <a:pt x="260" y="403"/>
                    <a:pt x="260" y="396"/>
                    <a:pt x="260" y="389"/>
                  </a:cubicBezTo>
                  <a:cubicBezTo>
                    <a:pt x="260" y="389"/>
                    <a:pt x="260" y="389"/>
                    <a:pt x="260" y="389"/>
                  </a:cubicBezTo>
                  <a:cubicBezTo>
                    <a:pt x="260" y="388"/>
                    <a:pt x="260" y="388"/>
                    <a:pt x="260" y="388"/>
                  </a:cubicBezTo>
                  <a:cubicBezTo>
                    <a:pt x="260" y="383"/>
                    <a:pt x="259" y="376"/>
                    <a:pt x="259" y="370"/>
                  </a:cubicBezTo>
                  <a:cubicBezTo>
                    <a:pt x="259" y="348"/>
                    <a:pt x="263" y="324"/>
                    <a:pt x="267" y="303"/>
                  </a:cubicBezTo>
                  <a:cubicBezTo>
                    <a:pt x="272" y="282"/>
                    <a:pt x="277" y="265"/>
                    <a:pt x="281" y="255"/>
                  </a:cubicBezTo>
                  <a:cubicBezTo>
                    <a:pt x="273" y="251"/>
                    <a:pt x="273" y="251"/>
                    <a:pt x="273" y="251"/>
                  </a:cubicBezTo>
                  <a:cubicBezTo>
                    <a:pt x="281" y="256"/>
                    <a:pt x="281" y="256"/>
                    <a:pt x="281" y="256"/>
                  </a:cubicBezTo>
                  <a:cubicBezTo>
                    <a:pt x="296" y="227"/>
                    <a:pt x="305" y="200"/>
                    <a:pt x="309" y="180"/>
                  </a:cubicBezTo>
                  <a:cubicBezTo>
                    <a:pt x="299" y="179"/>
                    <a:pt x="299" y="179"/>
                    <a:pt x="299" y="179"/>
                  </a:cubicBezTo>
                  <a:cubicBezTo>
                    <a:pt x="308" y="181"/>
                    <a:pt x="308" y="181"/>
                    <a:pt x="308" y="181"/>
                  </a:cubicBezTo>
                  <a:cubicBezTo>
                    <a:pt x="311" y="171"/>
                    <a:pt x="312" y="161"/>
                    <a:pt x="312" y="151"/>
                  </a:cubicBezTo>
                  <a:cubicBezTo>
                    <a:pt x="303" y="151"/>
                    <a:pt x="303" y="151"/>
                    <a:pt x="303" y="151"/>
                  </a:cubicBezTo>
                  <a:cubicBezTo>
                    <a:pt x="312" y="151"/>
                    <a:pt x="312" y="151"/>
                    <a:pt x="312" y="151"/>
                  </a:cubicBezTo>
                  <a:cubicBezTo>
                    <a:pt x="312" y="150"/>
                    <a:pt x="312" y="150"/>
                    <a:pt x="312" y="150"/>
                  </a:cubicBezTo>
                  <a:cubicBezTo>
                    <a:pt x="312" y="108"/>
                    <a:pt x="294" y="71"/>
                    <a:pt x="266" y="44"/>
                  </a:cubicBezTo>
                  <a:cubicBezTo>
                    <a:pt x="238" y="16"/>
                    <a:pt x="199" y="0"/>
                    <a:pt x="156" y="0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94" y="18"/>
                    <a:pt x="228" y="33"/>
                    <a:pt x="253" y="57"/>
                  </a:cubicBezTo>
                  <a:cubicBezTo>
                    <a:pt x="278" y="81"/>
                    <a:pt x="293" y="114"/>
                    <a:pt x="293" y="150"/>
                  </a:cubicBezTo>
                  <a:cubicBezTo>
                    <a:pt x="294" y="150"/>
                    <a:pt x="294" y="150"/>
                    <a:pt x="294" y="150"/>
                  </a:cubicBezTo>
                  <a:cubicBezTo>
                    <a:pt x="293" y="150"/>
                    <a:pt x="293" y="150"/>
                    <a:pt x="293" y="150"/>
                  </a:cubicBezTo>
                  <a:cubicBezTo>
                    <a:pt x="293" y="150"/>
                    <a:pt x="293" y="150"/>
                    <a:pt x="293" y="150"/>
                  </a:cubicBezTo>
                  <a:cubicBezTo>
                    <a:pt x="294" y="150"/>
                    <a:pt x="294" y="150"/>
                    <a:pt x="294" y="150"/>
                  </a:cubicBezTo>
                  <a:cubicBezTo>
                    <a:pt x="293" y="150"/>
                    <a:pt x="293" y="150"/>
                    <a:pt x="293" y="150"/>
                  </a:cubicBezTo>
                  <a:cubicBezTo>
                    <a:pt x="293" y="150"/>
                    <a:pt x="293" y="150"/>
                    <a:pt x="293" y="150"/>
                  </a:cubicBezTo>
                  <a:cubicBezTo>
                    <a:pt x="293" y="151"/>
                    <a:pt x="293" y="151"/>
                    <a:pt x="293" y="151"/>
                  </a:cubicBezTo>
                  <a:cubicBezTo>
                    <a:pt x="293" y="151"/>
                    <a:pt x="293" y="151"/>
                    <a:pt x="293" y="151"/>
                  </a:cubicBezTo>
                  <a:cubicBezTo>
                    <a:pt x="293" y="160"/>
                    <a:pt x="292" y="168"/>
                    <a:pt x="291" y="177"/>
                  </a:cubicBezTo>
                  <a:cubicBezTo>
                    <a:pt x="290" y="177"/>
                    <a:pt x="290" y="177"/>
                    <a:pt x="290" y="177"/>
                  </a:cubicBezTo>
                  <a:cubicBezTo>
                    <a:pt x="290" y="177"/>
                    <a:pt x="290" y="177"/>
                    <a:pt x="290" y="177"/>
                  </a:cubicBezTo>
                  <a:cubicBezTo>
                    <a:pt x="287" y="195"/>
                    <a:pt x="279" y="220"/>
                    <a:pt x="265" y="247"/>
                  </a:cubicBezTo>
                  <a:cubicBezTo>
                    <a:pt x="265" y="248"/>
                    <a:pt x="265" y="248"/>
                    <a:pt x="265" y="248"/>
                  </a:cubicBezTo>
                  <a:cubicBezTo>
                    <a:pt x="264" y="248"/>
                    <a:pt x="264" y="248"/>
                    <a:pt x="264" y="248"/>
                  </a:cubicBezTo>
                  <a:cubicBezTo>
                    <a:pt x="260" y="259"/>
                    <a:pt x="254" y="277"/>
                    <a:pt x="249" y="299"/>
                  </a:cubicBezTo>
                  <a:cubicBezTo>
                    <a:pt x="245" y="321"/>
                    <a:pt x="241" y="346"/>
                    <a:pt x="241" y="370"/>
                  </a:cubicBezTo>
                  <a:cubicBezTo>
                    <a:pt x="241" y="377"/>
                    <a:pt x="241" y="384"/>
                    <a:pt x="242" y="390"/>
                  </a:cubicBezTo>
                  <a:cubicBezTo>
                    <a:pt x="251" y="389"/>
                    <a:pt x="251" y="389"/>
                    <a:pt x="251" y="389"/>
                  </a:cubicBezTo>
                  <a:cubicBezTo>
                    <a:pt x="242" y="389"/>
                    <a:pt x="242" y="389"/>
                    <a:pt x="242" y="389"/>
                  </a:cubicBezTo>
                  <a:cubicBezTo>
                    <a:pt x="242" y="395"/>
                    <a:pt x="242" y="400"/>
                    <a:pt x="241" y="405"/>
                  </a:cubicBezTo>
                  <a:cubicBezTo>
                    <a:pt x="241" y="408"/>
                    <a:pt x="240" y="411"/>
                    <a:pt x="239" y="414"/>
                  </a:cubicBezTo>
                  <a:cubicBezTo>
                    <a:pt x="238" y="418"/>
                    <a:pt x="236" y="421"/>
                    <a:pt x="233" y="423"/>
                  </a:cubicBezTo>
                  <a:cubicBezTo>
                    <a:pt x="230" y="426"/>
                    <a:pt x="227" y="428"/>
                    <a:pt x="220" y="429"/>
                  </a:cubicBezTo>
                  <a:cubicBezTo>
                    <a:pt x="222" y="438"/>
                    <a:pt x="222" y="438"/>
                    <a:pt x="222" y="438"/>
                  </a:cubicBezTo>
                  <a:cubicBezTo>
                    <a:pt x="221" y="429"/>
                    <a:pt x="221" y="429"/>
                    <a:pt x="221" y="429"/>
                  </a:cubicBezTo>
                  <a:cubicBezTo>
                    <a:pt x="216" y="429"/>
                    <a:pt x="208" y="430"/>
                    <a:pt x="200" y="430"/>
                  </a:cubicBezTo>
                  <a:cubicBezTo>
                    <a:pt x="192" y="430"/>
                    <a:pt x="184" y="430"/>
                    <a:pt x="177" y="430"/>
                  </a:cubicBezTo>
                  <a:cubicBezTo>
                    <a:pt x="171" y="430"/>
                    <a:pt x="166" y="430"/>
                    <a:pt x="163" y="430"/>
                  </a:cubicBezTo>
                  <a:cubicBezTo>
                    <a:pt x="159" y="430"/>
                    <a:pt x="157" y="430"/>
                    <a:pt x="157" y="430"/>
                  </a:cubicBezTo>
                  <a:cubicBezTo>
                    <a:pt x="157" y="430"/>
                    <a:pt x="157" y="430"/>
                    <a:pt x="157" y="430"/>
                  </a:cubicBezTo>
                  <a:cubicBezTo>
                    <a:pt x="157" y="430"/>
                    <a:pt x="157" y="430"/>
                    <a:pt x="157" y="430"/>
                  </a:cubicBezTo>
                  <a:cubicBezTo>
                    <a:pt x="157" y="430"/>
                    <a:pt x="156" y="430"/>
                    <a:pt x="155" y="430"/>
                  </a:cubicBezTo>
                  <a:cubicBezTo>
                    <a:pt x="151" y="430"/>
                    <a:pt x="143" y="430"/>
                    <a:pt x="132" y="430"/>
                  </a:cubicBezTo>
                  <a:cubicBezTo>
                    <a:pt x="119" y="430"/>
                    <a:pt x="102" y="430"/>
                    <a:pt x="91" y="429"/>
                  </a:cubicBezTo>
                  <a:cubicBezTo>
                    <a:pt x="90" y="438"/>
                    <a:pt x="90" y="438"/>
                    <a:pt x="90" y="438"/>
                  </a:cubicBezTo>
                  <a:cubicBezTo>
                    <a:pt x="92" y="429"/>
                    <a:pt x="92" y="429"/>
                    <a:pt x="92" y="429"/>
                  </a:cubicBezTo>
                  <a:cubicBezTo>
                    <a:pt x="86" y="427"/>
                    <a:pt x="82" y="425"/>
                    <a:pt x="79" y="423"/>
                  </a:cubicBezTo>
                  <a:cubicBezTo>
                    <a:pt x="77" y="422"/>
                    <a:pt x="75" y="420"/>
                    <a:pt x="74" y="418"/>
                  </a:cubicBezTo>
                  <a:cubicBezTo>
                    <a:pt x="72" y="415"/>
                    <a:pt x="71" y="411"/>
                    <a:pt x="71" y="406"/>
                  </a:cubicBezTo>
                  <a:cubicBezTo>
                    <a:pt x="70" y="401"/>
                    <a:pt x="70" y="396"/>
                    <a:pt x="70" y="389"/>
                  </a:cubicBezTo>
                  <a:cubicBezTo>
                    <a:pt x="61" y="389"/>
                    <a:pt x="61" y="389"/>
                    <a:pt x="61" y="389"/>
                  </a:cubicBezTo>
                  <a:cubicBezTo>
                    <a:pt x="70" y="390"/>
                    <a:pt x="70" y="390"/>
                    <a:pt x="70" y="390"/>
                  </a:cubicBezTo>
                  <a:cubicBezTo>
                    <a:pt x="70" y="384"/>
                    <a:pt x="71" y="377"/>
                    <a:pt x="71" y="370"/>
                  </a:cubicBezTo>
                  <a:cubicBezTo>
                    <a:pt x="71" y="346"/>
                    <a:pt x="67" y="321"/>
                    <a:pt x="62" y="299"/>
                  </a:cubicBezTo>
                  <a:cubicBezTo>
                    <a:pt x="58" y="277"/>
                    <a:pt x="52" y="259"/>
                    <a:pt x="47" y="248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39" y="233"/>
                    <a:pt x="33" y="219"/>
                    <a:pt x="29" y="206"/>
                  </a:cubicBezTo>
                  <a:cubicBezTo>
                    <a:pt x="24" y="194"/>
                    <a:pt x="22" y="183"/>
                    <a:pt x="20" y="174"/>
                  </a:cubicBezTo>
                  <a:cubicBezTo>
                    <a:pt x="20" y="174"/>
                    <a:pt x="20" y="174"/>
                    <a:pt x="20" y="174"/>
                  </a:cubicBezTo>
                  <a:cubicBezTo>
                    <a:pt x="20" y="174"/>
                    <a:pt x="20" y="174"/>
                    <a:pt x="20" y="174"/>
                  </a:cubicBezTo>
                  <a:cubicBezTo>
                    <a:pt x="19" y="167"/>
                    <a:pt x="18" y="160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1"/>
                    <a:pt x="18" y="151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14"/>
                    <a:pt x="33" y="81"/>
                    <a:pt x="58" y="57"/>
                  </a:cubicBezTo>
                  <a:cubicBezTo>
                    <a:pt x="83" y="33"/>
                    <a:pt x="117" y="18"/>
                    <a:pt x="156" y="18"/>
                  </a:cubicBezTo>
                  <a:lnTo>
                    <a:pt x="15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167"/>
            <p:cNvSpPr>
              <a:spLocks/>
            </p:cNvSpPr>
            <p:nvPr/>
          </p:nvSpPr>
          <p:spPr bwMode="auto">
            <a:xfrm>
              <a:off x="9755174" y="479427"/>
              <a:ext cx="107950" cy="17463"/>
            </a:xfrm>
            <a:custGeom>
              <a:avLst/>
              <a:gdLst>
                <a:gd name="T0" fmla="*/ 134 w 150"/>
                <a:gd name="T1" fmla="*/ 0 h 25"/>
                <a:gd name="T2" fmla="*/ 16 w 150"/>
                <a:gd name="T3" fmla="*/ 0 h 25"/>
                <a:gd name="T4" fmla="*/ 0 w 150"/>
                <a:gd name="T5" fmla="*/ 6 h 25"/>
                <a:gd name="T6" fmla="*/ 0 w 150"/>
                <a:gd name="T7" fmla="*/ 11 h 25"/>
                <a:gd name="T8" fmla="*/ 16 w 150"/>
                <a:gd name="T9" fmla="*/ 18 h 25"/>
                <a:gd name="T10" fmla="*/ 27 w 150"/>
                <a:gd name="T11" fmla="*/ 18 h 25"/>
                <a:gd name="T12" fmla="*/ 27 w 150"/>
                <a:gd name="T13" fmla="*/ 21 h 25"/>
                <a:gd name="T14" fmla="*/ 38 w 150"/>
                <a:gd name="T15" fmla="*/ 25 h 25"/>
                <a:gd name="T16" fmla="*/ 112 w 150"/>
                <a:gd name="T17" fmla="*/ 25 h 25"/>
                <a:gd name="T18" fmla="*/ 122 w 150"/>
                <a:gd name="T19" fmla="*/ 21 h 25"/>
                <a:gd name="T20" fmla="*/ 122 w 150"/>
                <a:gd name="T21" fmla="*/ 18 h 25"/>
                <a:gd name="T22" fmla="*/ 134 w 150"/>
                <a:gd name="T23" fmla="*/ 18 h 25"/>
                <a:gd name="T24" fmla="*/ 150 w 150"/>
                <a:gd name="T25" fmla="*/ 11 h 25"/>
                <a:gd name="T26" fmla="*/ 150 w 150"/>
                <a:gd name="T27" fmla="*/ 6 h 25"/>
                <a:gd name="T28" fmla="*/ 134 w 150"/>
                <a:gd name="T2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0" h="25">
                  <a:moveTo>
                    <a:pt x="134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3"/>
                    <a:pt x="0" y="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"/>
                    <a:pt x="7" y="18"/>
                    <a:pt x="16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3"/>
                    <a:pt x="32" y="25"/>
                    <a:pt x="38" y="25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8" y="25"/>
                    <a:pt x="122" y="23"/>
                    <a:pt x="122" y="21"/>
                  </a:cubicBezTo>
                  <a:cubicBezTo>
                    <a:pt x="122" y="18"/>
                    <a:pt x="122" y="18"/>
                    <a:pt x="122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43" y="18"/>
                    <a:pt x="150" y="15"/>
                    <a:pt x="150" y="11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3"/>
                    <a:pt x="143" y="0"/>
                    <a:pt x="1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168"/>
            <p:cNvSpPr>
              <a:spLocks/>
            </p:cNvSpPr>
            <p:nvPr/>
          </p:nvSpPr>
          <p:spPr bwMode="auto">
            <a:xfrm>
              <a:off x="9790098" y="195265"/>
              <a:ext cx="36512" cy="141288"/>
            </a:xfrm>
            <a:custGeom>
              <a:avLst/>
              <a:gdLst>
                <a:gd name="T0" fmla="*/ 32 w 49"/>
                <a:gd name="T1" fmla="*/ 195 h 196"/>
                <a:gd name="T2" fmla="*/ 49 w 49"/>
                <a:gd name="T3" fmla="*/ 4 h 196"/>
                <a:gd name="T4" fmla="*/ 40 w 49"/>
                <a:gd name="T5" fmla="*/ 0 h 196"/>
                <a:gd name="T6" fmla="*/ 6 w 49"/>
                <a:gd name="T7" fmla="*/ 6 h 196"/>
                <a:gd name="T8" fmla="*/ 0 w 49"/>
                <a:gd name="T9" fmla="*/ 18 h 196"/>
                <a:gd name="T10" fmla="*/ 18 w 49"/>
                <a:gd name="T11" fmla="*/ 192 h 196"/>
                <a:gd name="T12" fmla="*/ 32 w 49"/>
                <a:gd name="T13" fmla="*/ 19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96">
                  <a:moveTo>
                    <a:pt x="32" y="195"/>
                  </a:moveTo>
                  <a:cubicBezTo>
                    <a:pt x="38" y="127"/>
                    <a:pt x="49" y="15"/>
                    <a:pt x="49" y="4"/>
                  </a:cubicBezTo>
                  <a:cubicBezTo>
                    <a:pt x="48" y="2"/>
                    <a:pt x="43" y="0"/>
                    <a:pt x="40" y="0"/>
                  </a:cubicBezTo>
                  <a:cubicBezTo>
                    <a:pt x="34" y="0"/>
                    <a:pt x="13" y="4"/>
                    <a:pt x="6" y="6"/>
                  </a:cubicBezTo>
                  <a:cubicBezTo>
                    <a:pt x="3" y="8"/>
                    <a:pt x="0" y="14"/>
                    <a:pt x="0" y="18"/>
                  </a:cubicBezTo>
                  <a:cubicBezTo>
                    <a:pt x="2" y="37"/>
                    <a:pt x="12" y="130"/>
                    <a:pt x="18" y="192"/>
                  </a:cubicBezTo>
                  <a:cubicBezTo>
                    <a:pt x="19" y="194"/>
                    <a:pt x="31" y="196"/>
                    <a:pt x="32" y="1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169"/>
            <p:cNvSpPr>
              <a:spLocks/>
            </p:cNvSpPr>
            <p:nvPr/>
          </p:nvSpPr>
          <p:spPr bwMode="auto">
            <a:xfrm>
              <a:off x="9791685" y="366713"/>
              <a:ext cx="34925" cy="34925"/>
            </a:xfrm>
            <a:custGeom>
              <a:avLst/>
              <a:gdLst>
                <a:gd name="T0" fmla="*/ 26 w 50"/>
                <a:gd name="T1" fmla="*/ 0 h 50"/>
                <a:gd name="T2" fmla="*/ 7 w 50"/>
                <a:gd name="T3" fmla="*/ 7 h 50"/>
                <a:gd name="T4" fmla="*/ 0 w 50"/>
                <a:gd name="T5" fmla="*/ 25 h 50"/>
                <a:gd name="T6" fmla="*/ 6 w 50"/>
                <a:gd name="T7" fmla="*/ 44 h 50"/>
                <a:gd name="T8" fmla="*/ 23 w 50"/>
                <a:gd name="T9" fmla="*/ 50 h 50"/>
                <a:gd name="T10" fmla="*/ 43 w 50"/>
                <a:gd name="T11" fmla="*/ 43 h 50"/>
                <a:gd name="T12" fmla="*/ 50 w 50"/>
                <a:gd name="T13" fmla="*/ 25 h 50"/>
                <a:gd name="T14" fmla="*/ 42 w 50"/>
                <a:gd name="T15" fmla="*/ 6 h 50"/>
                <a:gd name="T16" fmla="*/ 26 w 50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50">
                  <a:moveTo>
                    <a:pt x="26" y="0"/>
                  </a:moveTo>
                  <a:cubicBezTo>
                    <a:pt x="20" y="0"/>
                    <a:pt x="12" y="2"/>
                    <a:pt x="7" y="7"/>
                  </a:cubicBezTo>
                  <a:cubicBezTo>
                    <a:pt x="2" y="12"/>
                    <a:pt x="0" y="19"/>
                    <a:pt x="0" y="25"/>
                  </a:cubicBezTo>
                  <a:cubicBezTo>
                    <a:pt x="0" y="33"/>
                    <a:pt x="2" y="39"/>
                    <a:pt x="6" y="44"/>
                  </a:cubicBezTo>
                  <a:cubicBezTo>
                    <a:pt x="11" y="49"/>
                    <a:pt x="18" y="50"/>
                    <a:pt x="23" y="50"/>
                  </a:cubicBezTo>
                  <a:cubicBezTo>
                    <a:pt x="31" y="50"/>
                    <a:pt x="38" y="48"/>
                    <a:pt x="43" y="43"/>
                  </a:cubicBezTo>
                  <a:cubicBezTo>
                    <a:pt x="48" y="38"/>
                    <a:pt x="50" y="29"/>
                    <a:pt x="50" y="25"/>
                  </a:cubicBezTo>
                  <a:cubicBezTo>
                    <a:pt x="50" y="19"/>
                    <a:pt x="48" y="12"/>
                    <a:pt x="42" y="6"/>
                  </a:cubicBezTo>
                  <a:cubicBezTo>
                    <a:pt x="38" y="2"/>
                    <a:pt x="31" y="0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170"/>
            <p:cNvSpPr>
              <a:spLocks/>
            </p:cNvSpPr>
            <p:nvPr/>
          </p:nvSpPr>
          <p:spPr bwMode="auto">
            <a:xfrm>
              <a:off x="9799624" y="25402"/>
              <a:ext cx="19050" cy="69849"/>
            </a:xfrm>
            <a:custGeom>
              <a:avLst/>
              <a:gdLst>
                <a:gd name="T0" fmla="*/ 0 w 12"/>
                <a:gd name="T1" fmla="*/ 0 h 44"/>
                <a:gd name="T2" fmla="*/ 0 w 12"/>
                <a:gd name="T3" fmla="*/ 44 h 44"/>
                <a:gd name="T4" fmla="*/ 12 w 12"/>
                <a:gd name="T5" fmla="*/ 44 h 44"/>
                <a:gd name="T6" fmla="*/ 11 w 12"/>
                <a:gd name="T7" fmla="*/ 0 h 44"/>
                <a:gd name="T8" fmla="*/ 0 w 12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4">
                  <a:moveTo>
                    <a:pt x="0" y="0"/>
                  </a:moveTo>
                  <a:lnTo>
                    <a:pt x="0" y="44"/>
                  </a:lnTo>
                  <a:lnTo>
                    <a:pt x="12" y="44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171"/>
            <p:cNvSpPr>
              <a:spLocks/>
            </p:cNvSpPr>
            <p:nvPr/>
          </p:nvSpPr>
          <p:spPr bwMode="auto">
            <a:xfrm>
              <a:off x="9880586" y="57152"/>
              <a:ext cx="53976" cy="69849"/>
            </a:xfrm>
            <a:custGeom>
              <a:avLst/>
              <a:gdLst>
                <a:gd name="T0" fmla="*/ 0 w 34"/>
                <a:gd name="T1" fmla="*/ 37 h 44"/>
                <a:gd name="T2" fmla="*/ 10 w 34"/>
                <a:gd name="T3" fmla="*/ 44 h 44"/>
                <a:gd name="T4" fmla="*/ 34 w 34"/>
                <a:gd name="T5" fmla="*/ 7 h 44"/>
                <a:gd name="T6" fmla="*/ 25 w 34"/>
                <a:gd name="T7" fmla="*/ 0 h 44"/>
                <a:gd name="T8" fmla="*/ 0 w 34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4">
                  <a:moveTo>
                    <a:pt x="0" y="37"/>
                  </a:moveTo>
                  <a:lnTo>
                    <a:pt x="10" y="44"/>
                  </a:lnTo>
                  <a:lnTo>
                    <a:pt x="34" y="7"/>
                  </a:lnTo>
                  <a:lnTo>
                    <a:pt x="25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172"/>
            <p:cNvSpPr>
              <a:spLocks/>
            </p:cNvSpPr>
            <p:nvPr/>
          </p:nvSpPr>
          <p:spPr bwMode="auto">
            <a:xfrm>
              <a:off x="9937736" y="149227"/>
              <a:ext cx="71438" cy="44450"/>
            </a:xfrm>
            <a:custGeom>
              <a:avLst/>
              <a:gdLst>
                <a:gd name="T0" fmla="*/ 0 w 45"/>
                <a:gd name="T1" fmla="*/ 18 h 28"/>
                <a:gd name="T2" fmla="*/ 5 w 45"/>
                <a:gd name="T3" fmla="*/ 28 h 28"/>
                <a:gd name="T4" fmla="*/ 45 w 45"/>
                <a:gd name="T5" fmla="*/ 11 h 28"/>
                <a:gd name="T6" fmla="*/ 40 w 45"/>
                <a:gd name="T7" fmla="*/ 0 h 28"/>
                <a:gd name="T8" fmla="*/ 0 w 45"/>
                <a:gd name="T9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8">
                  <a:moveTo>
                    <a:pt x="0" y="18"/>
                  </a:moveTo>
                  <a:lnTo>
                    <a:pt x="5" y="28"/>
                  </a:lnTo>
                  <a:lnTo>
                    <a:pt x="45" y="11"/>
                  </a:lnTo>
                  <a:lnTo>
                    <a:pt x="40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173"/>
            <p:cNvSpPr>
              <a:spLocks/>
            </p:cNvSpPr>
            <p:nvPr/>
          </p:nvSpPr>
          <p:spPr bwMode="auto">
            <a:xfrm>
              <a:off x="9947260" y="258763"/>
              <a:ext cx="73024" cy="31750"/>
            </a:xfrm>
            <a:custGeom>
              <a:avLst/>
              <a:gdLst>
                <a:gd name="T0" fmla="*/ 0 w 46"/>
                <a:gd name="T1" fmla="*/ 12 h 20"/>
                <a:gd name="T2" fmla="*/ 44 w 46"/>
                <a:gd name="T3" fmla="*/ 20 h 20"/>
                <a:gd name="T4" fmla="*/ 46 w 46"/>
                <a:gd name="T5" fmla="*/ 8 h 20"/>
                <a:gd name="T6" fmla="*/ 3 w 46"/>
                <a:gd name="T7" fmla="*/ 0 h 20"/>
                <a:gd name="T8" fmla="*/ 0 w 46"/>
                <a:gd name="T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0">
                  <a:moveTo>
                    <a:pt x="0" y="12"/>
                  </a:moveTo>
                  <a:lnTo>
                    <a:pt x="44" y="20"/>
                  </a:lnTo>
                  <a:lnTo>
                    <a:pt x="46" y="8"/>
                  </a:lnTo>
                  <a:lnTo>
                    <a:pt x="3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174"/>
            <p:cNvSpPr>
              <a:spLocks/>
            </p:cNvSpPr>
            <p:nvPr/>
          </p:nvSpPr>
          <p:spPr bwMode="auto">
            <a:xfrm>
              <a:off x="9680562" y="57152"/>
              <a:ext cx="53976" cy="69849"/>
            </a:xfrm>
            <a:custGeom>
              <a:avLst/>
              <a:gdLst>
                <a:gd name="T0" fmla="*/ 0 w 34"/>
                <a:gd name="T1" fmla="*/ 7 h 44"/>
                <a:gd name="T2" fmla="*/ 24 w 34"/>
                <a:gd name="T3" fmla="*/ 44 h 44"/>
                <a:gd name="T4" fmla="*/ 34 w 34"/>
                <a:gd name="T5" fmla="*/ 37 h 44"/>
                <a:gd name="T6" fmla="*/ 10 w 34"/>
                <a:gd name="T7" fmla="*/ 0 h 44"/>
                <a:gd name="T8" fmla="*/ 0 w 34"/>
                <a:gd name="T9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4">
                  <a:moveTo>
                    <a:pt x="0" y="7"/>
                  </a:moveTo>
                  <a:lnTo>
                    <a:pt x="24" y="44"/>
                  </a:lnTo>
                  <a:lnTo>
                    <a:pt x="34" y="37"/>
                  </a:lnTo>
                  <a:lnTo>
                    <a:pt x="1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175"/>
            <p:cNvSpPr>
              <a:spLocks/>
            </p:cNvSpPr>
            <p:nvPr/>
          </p:nvSpPr>
          <p:spPr bwMode="auto">
            <a:xfrm>
              <a:off x="9605949" y="149227"/>
              <a:ext cx="71438" cy="44450"/>
            </a:xfrm>
            <a:custGeom>
              <a:avLst/>
              <a:gdLst>
                <a:gd name="T0" fmla="*/ 0 w 45"/>
                <a:gd name="T1" fmla="*/ 11 h 28"/>
                <a:gd name="T2" fmla="*/ 41 w 45"/>
                <a:gd name="T3" fmla="*/ 28 h 28"/>
                <a:gd name="T4" fmla="*/ 45 w 45"/>
                <a:gd name="T5" fmla="*/ 18 h 28"/>
                <a:gd name="T6" fmla="*/ 5 w 45"/>
                <a:gd name="T7" fmla="*/ 0 h 28"/>
                <a:gd name="T8" fmla="*/ 0 w 45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8">
                  <a:moveTo>
                    <a:pt x="0" y="11"/>
                  </a:moveTo>
                  <a:lnTo>
                    <a:pt x="41" y="28"/>
                  </a:lnTo>
                  <a:lnTo>
                    <a:pt x="45" y="18"/>
                  </a:lnTo>
                  <a:lnTo>
                    <a:pt x="5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176"/>
            <p:cNvSpPr>
              <a:spLocks/>
            </p:cNvSpPr>
            <p:nvPr/>
          </p:nvSpPr>
          <p:spPr bwMode="auto">
            <a:xfrm>
              <a:off x="9594836" y="258763"/>
              <a:ext cx="73024" cy="31750"/>
            </a:xfrm>
            <a:custGeom>
              <a:avLst/>
              <a:gdLst>
                <a:gd name="T0" fmla="*/ 0 w 46"/>
                <a:gd name="T1" fmla="*/ 8 h 20"/>
                <a:gd name="T2" fmla="*/ 2 w 46"/>
                <a:gd name="T3" fmla="*/ 20 h 20"/>
                <a:gd name="T4" fmla="*/ 46 w 46"/>
                <a:gd name="T5" fmla="*/ 12 h 20"/>
                <a:gd name="T6" fmla="*/ 43 w 46"/>
                <a:gd name="T7" fmla="*/ 0 h 20"/>
                <a:gd name="T8" fmla="*/ 0 w 46"/>
                <a:gd name="T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0">
                  <a:moveTo>
                    <a:pt x="0" y="8"/>
                  </a:moveTo>
                  <a:lnTo>
                    <a:pt x="2" y="20"/>
                  </a:lnTo>
                  <a:lnTo>
                    <a:pt x="46" y="12"/>
                  </a:lnTo>
                  <a:lnTo>
                    <a:pt x="43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Oval 177"/>
            <p:cNvSpPr>
              <a:spLocks noChangeArrowheads="1"/>
            </p:cNvSpPr>
            <p:nvPr/>
          </p:nvSpPr>
          <p:spPr bwMode="auto">
            <a:xfrm>
              <a:off x="9320200" y="595314"/>
              <a:ext cx="219075" cy="254000"/>
            </a:xfrm>
            <a:prstGeom prst="ellipse">
              <a:avLst/>
            </a:pr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178"/>
            <p:cNvSpPr>
              <a:spLocks/>
            </p:cNvSpPr>
            <p:nvPr/>
          </p:nvSpPr>
          <p:spPr bwMode="auto">
            <a:xfrm>
              <a:off x="9183675" y="869951"/>
              <a:ext cx="411162" cy="244474"/>
            </a:xfrm>
            <a:custGeom>
              <a:avLst/>
              <a:gdLst>
                <a:gd name="T0" fmla="*/ 337 w 565"/>
                <a:gd name="T1" fmla="*/ 285 h 338"/>
                <a:gd name="T2" fmla="*/ 242 w 565"/>
                <a:gd name="T3" fmla="*/ 0 h 338"/>
                <a:gd name="T4" fmla="*/ 0 w 565"/>
                <a:gd name="T5" fmla="*/ 338 h 338"/>
                <a:gd name="T6" fmla="*/ 430 w 565"/>
                <a:gd name="T7" fmla="*/ 338 h 338"/>
                <a:gd name="T8" fmla="*/ 565 w 565"/>
                <a:gd name="T9" fmla="*/ 44 h 338"/>
                <a:gd name="T10" fmla="*/ 436 w 565"/>
                <a:gd name="T11" fmla="*/ 0 h 338"/>
                <a:gd name="T12" fmla="*/ 337 w 565"/>
                <a:gd name="T13" fmla="*/ 285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5" h="338">
                  <a:moveTo>
                    <a:pt x="337" y="285"/>
                  </a:moveTo>
                  <a:cubicBezTo>
                    <a:pt x="242" y="0"/>
                    <a:pt x="242" y="0"/>
                    <a:pt x="242" y="0"/>
                  </a:cubicBezTo>
                  <a:cubicBezTo>
                    <a:pt x="86" y="0"/>
                    <a:pt x="0" y="151"/>
                    <a:pt x="0" y="338"/>
                  </a:cubicBezTo>
                  <a:cubicBezTo>
                    <a:pt x="430" y="338"/>
                    <a:pt x="430" y="338"/>
                    <a:pt x="430" y="338"/>
                  </a:cubicBezTo>
                  <a:cubicBezTo>
                    <a:pt x="442" y="212"/>
                    <a:pt x="488" y="105"/>
                    <a:pt x="565" y="44"/>
                  </a:cubicBezTo>
                  <a:cubicBezTo>
                    <a:pt x="530" y="17"/>
                    <a:pt x="487" y="0"/>
                    <a:pt x="436" y="0"/>
                  </a:cubicBezTo>
                  <a:lnTo>
                    <a:pt x="337" y="285"/>
                  </a:ln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179"/>
            <p:cNvSpPr>
              <a:spLocks/>
            </p:cNvSpPr>
            <p:nvPr/>
          </p:nvSpPr>
          <p:spPr bwMode="auto">
            <a:xfrm>
              <a:off x="9393224" y="868363"/>
              <a:ext cx="73024" cy="155575"/>
            </a:xfrm>
            <a:custGeom>
              <a:avLst/>
              <a:gdLst>
                <a:gd name="T0" fmla="*/ 0 w 46"/>
                <a:gd name="T1" fmla="*/ 24 h 98"/>
                <a:gd name="T2" fmla="*/ 23 w 46"/>
                <a:gd name="T3" fmla="*/ 98 h 98"/>
                <a:gd name="T4" fmla="*/ 46 w 46"/>
                <a:gd name="T5" fmla="*/ 24 h 98"/>
                <a:gd name="T6" fmla="*/ 23 w 46"/>
                <a:gd name="T7" fmla="*/ 0 h 98"/>
                <a:gd name="T8" fmla="*/ 0 w 46"/>
                <a:gd name="T9" fmla="*/ 2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8">
                  <a:moveTo>
                    <a:pt x="0" y="24"/>
                  </a:moveTo>
                  <a:lnTo>
                    <a:pt x="23" y="98"/>
                  </a:lnTo>
                  <a:lnTo>
                    <a:pt x="46" y="24"/>
                  </a:lnTo>
                  <a:lnTo>
                    <a:pt x="23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Oval 180"/>
            <p:cNvSpPr>
              <a:spLocks noChangeArrowheads="1"/>
            </p:cNvSpPr>
            <p:nvPr/>
          </p:nvSpPr>
          <p:spPr bwMode="auto">
            <a:xfrm>
              <a:off x="10083786" y="595314"/>
              <a:ext cx="219075" cy="254000"/>
            </a:xfrm>
            <a:prstGeom prst="ellipse">
              <a:avLst/>
            </a:pr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181"/>
            <p:cNvSpPr>
              <a:spLocks/>
            </p:cNvSpPr>
            <p:nvPr/>
          </p:nvSpPr>
          <p:spPr bwMode="auto">
            <a:xfrm>
              <a:off x="10029810" y="869951"/>
              <a:ext cx="411162" cy="244474"/>
            </a:xfrm>
            <a:custGeom>
              <a:avLst/>
              <a:gdLst>
                <a:gd name="T0" fmla="*/ 323 w 566"/>
                <a:gd name="T1" fmla="*/ 0 h 338"/>
                <a:gd name="T2" fmla="*/ 229 w 566"/>
                <a:gd name="T3" fmla="*/ 285 h 338"/>
                <a:gd name="T4" fmla="*/ 130 w 566"/>
                <a:gd name="T5" fmla="*/ 0 h 338"/>
                <a:gd name="T6" fmla="*/ 0 w 566"/>
                <a:gd name="T7" fmla="*/ 44 h 338"/>
                <a:gd name="T8" fmla="*/ 136 w 566"/>
                <a:gd name="T9" fmla="*/ 338 h 338"/>
                <a:gd name="T10" fmla="*/ 566 w 566"/>
                <a:gd name="T11" fmla="*/ 338 h 338"/>
                <a:gd name="T12" fmla="*/ 323 w 566"/>
                <a:gd name="T13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6" h="338">
                  <a:moveTo>
                    <a:pt x="323" y="0"/>
                  </a:moveTo>
                  <a:cubicBezTo>
                    <a:pt x="229" y="285"/>
                    <a:pt x="229" y="285"/>
                    <a:pt x="229" y="285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79" y="0"/>
                    <a:pt x="36" y="17"/>
                    <a:pt x="0" y="44"/>
                  </a:cubicBezTo>
                  <a:cubicBezTo>
                    <a:pt x="77" y="105"/>
                    <a:pt x="124" y="212"/>
                    <a:pt x="136" y="338"/>
                  </a:cubicBezTo>
                  <a:cubicBezTo>
                    <a:pt x="566" y="338"/>
                    <a:pt x="566" y="338"/>
                    <a:pt x="566" y="338"/>
                  </a:cubicBezTo>
                  <a:cubicBezTo>
                    <a:pt x="566" y="151"/>
                    <a:pt x="480" y="0"/>
                    <a:pt x="323" y="0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182"/>
            <p:cNvSpPr>
              <a:spLocks/>
            </p:cNvSpPr>
            <p:nvPr/>
          </p:nvSpPr>
          <p:spPr bwMode="auto">
            <a:xfrm>
              <a:off x="10156811" y="868363"/>
              <a:ext cx="74613" cy="155575"/>
            </a:xfrm>
            <a:custGeom>
              <a:avLst/>
              <a:gdLst>
                <a:gd name="T0" fmla="*/ 0 w 47"/>
                <a:gd name="T1" fmla="*/ 24 h 98"/>
                <a:gd name="T2" fmla="*/ 24 w 47"/>
                <a:gd name="T3" fmla="*/ 98 h 98"/>
                <a:gd name="T4" fmla="*/ 47 w 47"/>
                <a:gd name="T5" fmla="*/ 24 h 98"/>
                <a:gd name="T6" fmla="*/ 24 w 47"/>
                <a:gd name="T7" fmla="*/ 0 h 98"/>
                <a:gd name="T8" fmla="*/ 0 w 47"/>
                <a:gd name="T9" fmla="*/ 2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98">
                  <a:moveTo>
                    <a:pt x="0" y="24"/>
                  </a:moveTo>
                  <a:lnTo>
                    <a:pt x="24" y="98"/>
                  </a:lnTo>
                  <a:lnTo>
                    <a:pt x="47" y="24"/>
                  </a:lnTo>
                  <a:lnTo>
                    <a:pt x="24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Oval 183"/>
            <p:cNvSpPr>
              <a:spLocks noChangeArrowheads="1"/>
            </p:cNvSpPr>
            <p:nvPr/>
          </p:nvSpPr>
          <p:spPr bwMode="auto">
            <a:xfrm>
              <a:off x="9678975" y="542927"/>
              <a:ext cx="266700" cy="3095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184"/>
            <p:cNvSpPr>
              <a:spLocks/>
            </p:cNvSpPr>
            <p:nvPr/>
          </p:nvSpPr>
          <p:spPr bwMode="auto">
            <a:xfrm>
              <a:off x="9510700" y="877887"/>
              <a:ext cx="601662" cy="298450"/>
            </a:xfrm>
            <a:custGeom>
              <a:avLst/>
              <a:gdLst>
                <a:gd name="T0" fmla="*/ 532 w 828"/>
                <a:gd name="T1" fmla="*/ 0 h 412"/>
                <a:gd name="T2" fmla="*/ 411 w 828"/>
                <a:gd name="T3" fmla="*/ 347 h 412"/>
                <a:gd name="T4" fmla="*/ 296 w 828"/>
                <a:gd name="T5" fmla="*/ 0 h 412"/>
                <a:gd name="T6" fmla="*/ 138 w 828"/>
                <a:gd name="T7" fmla="*/ 53 h 412"/>
                <a:gd name="T8" fmla="*/ 3 w 828"/>
                <a:gd name="T9" fmla="*/ 346 h 412"/>
                <a:gd name="T10" fmla="*/ 0 w 828"/>
                <a:gd name="T11" fmla="*/ 412 h 412"/>
                <a:gd name="T12" fmla="*/ 828 w 828"/>
                <a:gd name="T13" fmla="*/ 412 h 412"/>
                <a:gd name="T14" fmla="*/ 532 w 828"/>
                <a:gd name="T15" fmla="*/ 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8" h="412">
                  <a:moveTo>
                    <a:pt x="532" y="0"/>
                  </a:moveTo>
                  <a:cubicBezTo>
                    <a:pt x="411" y="347"/>
                    <a:pt x="411" y="347"/>
                    <a:pt x="411" y="347"/>
                  </a:cubicBezTo>
                  <a:cubicBezTo>
                    <a:pt x="296" y="0"/>
                    <a:pt x="296" y="0"/>
                    <a:pt x="296" y="0"/>
                  </a:cubicBezTo>
                  <a:cubicBezTo>
                    <a:pt x="234" y="0"/>
                    <a:pt x="181" y="19"/>
                    <a:pt x="138" y="53"/>
                  </a:cubicBezTo>
                  <a:cubicBezTo>
                    <a:pt x="61" y="114"/>
                    <a:pt x="15" y="221"/>
                    <a:pt x="3" y="346"/>
                  </a:cubicBezTo>
                  <a:cubicBezTo>
                    <a:pt x="1" y="368"/>
                    <a:pt x="0" y="389"/>
                    <a:pt x="0" y="412"/>
                  </a:cubicBezTo>
                  <a:cubicBezTo>
                    <a:pt x="828" y="412"/>
                    <a:pt x="828" y="412"/>
                    <a:pt x="828" y="412"/>
                  </a:cubicBezTo>
                  <a:cubicBezTo>
                    <a:pt x="828" y="184"/>
                    <a:pt x="723" y="0"/>
                    <a:pt x="53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185"/>
            <p:cNvSpPr>
              <a:spLocks/>
            </p:cNvSpPr>
            <p:nvPr/>
          </p:nvSpPr>
          <p:spPr bwMode="auto">
            <a:xfrm>
              <a:off x="9766286" y="876301"/>
              <a:ext cx="90488" cy="188913"/>
            </a:xfrm>
            <a:custGeom>
              <a:avLst/>
              <a:gdLst>
                <a:gd name="T0" fmla="*/ 0 w 57"/>
                <a:gd name="T1" fmla="*/ 29 h 119"/>
                <a:gd name="T2" fmla="*/ 29 w 57"/>
                <a:gd name="T3" fmla="*/ 119 h 119"/>
                <a:gd name="T4" fmla="*/ 57 w 57"/>
                <a:gd name="T5" fmla="*/ 29 h 119"/>
                <a:gd name="T6" fmla="*/ 29 w 57"/>
                <a:gd name="T7" fmla="*/ 0 h 119"/>
                <a:gd name="T8" fmla="*/ 0 w 57"/>
                <a:gd name="T9" fmla="*/ 2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19">
                  <a:moveTo>
                    <a:pt x="0" y="29"/>
                  </a:moveTo>
                  <a:lnTo>
                    <a:pt x="29" y="119"/>
                  </a:lnTo>
                  <a:lnTo>
                    <a:pt x="57" y="29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186"/>
            <p:cNvSpPr>
              <a:spLocks/>
            </p:cNvSpPr>
            <p:nvPr/>
          </p:nvSpPr>
          <p:spPr bwMode="auto">
            <a:xfrm>
              <a:off x="9696437" y="146053"/>
              <a:ext cx="225424" cy="327025"/>
            </a:xfrm>
            <a:custGeom>
              <a:avLst/>
              <a:gdLst>
                <a:gd name="T0" fmla="*/ 45 w 312"/>
                <a:gd name="T1" fmla="*/ 44 h 449"/>
                <a:gd name="T2" fmla="*/ 0 w 312"/>
                <a:gd name="T3" fmla="*/ 150 h 449"/>
                <a:gd name="T4" fmla="*/ 9 w 312"/>
                <a:gd name="T5" fmla="*/ 152 h 449"/>
                <a:gd name="T6" fmla="*/ 11 w 312"/>
                <a:gd name="T7" fmla="*/ 176 h 449"/>
                <a:gd name="T8" fmla="*/ 31 w 312"/>
                <a:gd name="T9" fmla="*/ 256 h 449"/>
                <a:gd name="T10" fmla="*/ 44 w 312"/>
                <a:gd name="T11" fmla="*/ 303 h 449"/>
                <a:gd name="T12" fmla="*/ 51 w 312"/>
                <a:gd name="T13" fmla="*/ 389 h 449"/>
                <a:gd name="T14" fmla="*/ 55 w 312"/>
                <a:gd name="T15" fmla="*/ 419 h 449"/>
                <a:gd name="T16" fmla="*/ 88 w 312"/>
                <a:gd name="T17" fmla="*/ 447 h 449"/>
                <a:gd name="T18" fmla="*/ 157 w 312"/>
                <a:gd name="T19" fmla="*/ 448 h 449"/>
                <a:gd name="T20" fmla="*/ 177 w 312"/>
                <a:gd name="T21" fmla="*/ 449 h 449"/>
                <a:gd name="T22" fmla="*/ 223 w 312"/>
                <a:gd name="T23" fmla="*/ 447 h 449"/>
                <a:gd name="T24" fmla="*/ 253 w 312"/>
                <a:gd name="T25" fmla="*/ 428 h 449"/>
                <a:gd name="T26" fmla="*/ 260 w 312"/>
                <a:gd name="T27" fmla="*/ 389 h 449"/>
                <a:gd name="T28" fmla="*/ 267 w 312"/>
                <a:gd name="T29" fmla="*/ 303 h 449"/>
                <a:gd name="T30" fmla="*/ 281 w 312"/>
                <a:gd name="T31" fmla="*/ 256 h 449"/>
                <a:gd name="T32" fmla="*/ 308 w 312"/>
                <a:gd name="T33" fmla="*/ 181 h 449"/>
                <a:gd name="T34" fmla="*/ 312 w 312"/>
                <a:gd name="T35" fmla="*/ 151 h 449"/>
                <a:gd name="T36" fmla="*/ 156 w 312"/>
                <a:gd name="T37" fmla="*/ 0 h 449"/>
                <a:gd name="T38" fmla="*/ 253 w 312"/>
                <a:gd name="T39" fmla="*/ 57 h 449"/>
                <a:gd name="T40" fmla="*/ 293 w 312"/>
                <a:gd name="T41" fmla="*/ 150 h 449"/>
                <a:gd name="T42" fmla="*/ 293 w 312"/>
                <a:gd name="T43" fmla="*/ 150 h 449"/>
                <a:gd name="T44" fmla="*/ 293 w 312"/>
                <a:gd name="T45" fmla="*/ 151 h 449"/>
                <a:gd name="T46" fmla="*/ 290 w 312"/>
                <a:gd name="T47" fmla="*/ 177 h 449"/>
                <a:gd name="T48" fmla="*/ 264 w 312"/>
                <a:gd name="T49" fmla="*/ 248 h 449"/>
                <a:gd name="T50" fmla="*/ 242 w 312"/>
                <a:gd name="T51" fmla="*/ 390 h 449"/>
                <a:gd name="T52" fmla="*/ 241 w 312"/>
                <a:gd name="T53" fmla="*/ 405 h 449"/>
                <a:gd name="T54" fmla="*/ 220 w 312"/>
                <a:gd name="T55" fmla="*/ 429 h 449"/>
                <a:gd name="T56" fmla="*/ 200 w 312"/>
                <a:gd name="T57" fmla="*/ 430 h 449"/>
                <a:gd name="T58" fmla="*/ 157 w 312"/>
                <a:gd name="T59" fmla="*/ 430 h 449"/>
                <a:gd name="T60" fmla="*/ 155 w 312"/>
                <a:gd name="T61" fmla="*/ 430 h 449"/>
                <a:gd name="T62" fmla="*/ 90 w 312"/>
                <a:gd name="T63" fmla="*/ 438 h 449"/>
                <a:gd name="T64" fmla="*/ 74 w 312"/>
                <a:gd name="T65" fmla="*/ 418 h 449"/>
                <a:gd name="T66" fmla="*/ 61 w 312"/>
                <a:gd name="T67" fmla="*/ 389 h 449"/>
                <a:gd name="T68" fmla="*/ 62 w 312"/>
                <a:gd name="T69" fmla="*/ 299 h 449"/>
                <a:gd name="T70" fmla="*/ 47 w 312"/>
                <a:gd name="T71" fmla="*/ 247 h 449"/>
                <a:gd name="T72" fmla="*/ 20 w 312"/>
                <a:gd name="T73" fmla="*/ 174 h 449"/>
                <a:gd name="T74" fmla="*/ 18 w 312"/>
                <a:gd name="T75" fmla="*/ 152 h 449"/>
                <a:gd name="T76" fmla="*/ 18 w 312"/>
                <a:gd name="T77" fmla="*/ 150 h 449"/>
                <a:gd name="T78" fmla="*/ 18 w 312"/>
                <a:gd name="T79" fmla="*/ 150 h 449"/>
                <a:gd name="T80" fmla="*/ 18 w 312"/>
                <a:gd name="T81" fmla="*/ 150 h 449"/>
                <a:gd name="T82" fmla="*/ 58 w 312"/>
                <a:gd name="T83" fmla="*/ 57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2" h="449">
                  <a:moveTo>
                    <a:pt x="156" y="9"/>
                  </a:moveTo>
                  <a:cubicBezTo>
                    <a:pt x="156" y="0"/>
                    <a:pt x="156" y="0"/>
                    <a:pt x="156" y="0"/>
                  </a:cubicBezTo>
                  <a:cubicBezTo>
                    <a:pt x="113" y="0"/>
                    <a:pt x="74" y="16"/>
                    <a:pt x="45" y="44"/>
                  </a:cubicBezTo>
                  <a:cubicBezTo>
                    <a:pt x="17" y="71"/>
                    <a:pt x="0" y="108"/>
                    <a:pt x="0" y="150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1"/>
                    <a:pt x="0" y="151"/>
                    <a:pt x="0" y="152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61"/>
                    <a:pt x="1" y="169"/>
                    <a:pt x="2" y="177"/>
                  </a:cubicBezTo>
                  <a:cubicBezTo>
                    <a:pt x="11" y="176"/>
                    <a:pt x="11" y="176"/>
                    <a:pt x="11" y="176"/>
                  </a:cubicBezTo>
                  <a:cubicBezTo>
                    <a:pt x="2" y="177"/>
                    <a:pt x="2" y="177"/>
                    <a:pt x="2" y="177"/>
                  </a:cubicBezTo>
                  <a:cubicBezTo>
                    <a:pt x="4" y="187"/>
                    <a:pt x="7" y="199"/>
                    <a:pt x="12" y="212"/>
                  </a:cubicBezTo>
                  <a:cubicBezTo>
                    <a:pt x="16" y="226"/>
                    <a:pt x="23" y="240"/>
                    <a:pt x="31" y="256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0" y="255"/>
                    <a:pt x="30" y="255"/>
                    <a:pt x="30" y="255"/>
                  </a:cubicBezTo>
                  <a:cubicBezTo>
                    <a:pt x="34" y="265"/>
                    <a:pt x="40" y="282"/>
                    <a:pt x="44" y="303"/>
                  </a:cubicBezTo>
                  <a:cubicBezTo>
                    <a:pt x="49" y="324"/>
                    <a:pt x="52" y="348"/>
                    <a:pt x="52" y="370"/>
                  </a:cubicBezTo>
                  <a:cubicBezTo>
                    <a:pt x="52" y="376"/>
                    <a:pt x="52" y="383"/>
                    <a:pt x="52" y="388"/>
                  </a:cubicBezTo>
                  <a:cubicBezTo>
                    <a:pt x="51" y="389"/>
                    <a:pt x="51" y="389"/>
                    <a:pt x="51" y="389"/>
                  </a:cubicBezTo>
                  <a:cubicBezTo>
                    <a:pt x="51" y="389"/>
                    <a:pt x="51" y="389"/>
                    <a:pt x="51" y="389"/>
                  </a:cubicBezTo>
                  <a:cubicBezTo>
                    <a:pt x="51" y="395"/>
                    <a:pt x="52" y="401"/>
                    <a:pt x="52" y="407"/>
                  </a:cubicBezTo>
                  <a:cubicBezTo>
                    <a:pt x="53" y="411"/>
                    <a:pt x="53" y="415"/>
                    <a:pt x="55" y="419"/>
                  </a:cubicBezTo>
                  <a:cubicBezTo>
                    <a:pt x="57" y="426"/>
                    <a:pt x="60" y="432"/>
                    <a:pt x="66" y="437"/>
                  </a:cubicBezTo>
                  <a:cubicBezTo>
                    <a:pt x="71" y="441"/>
                    <a:pt x="79" y="445"/>
                    <a:pt x="88" y="447"/>
                  </a:cubicBezTo>
                  <a:cubicBezTo>
                    <a:pt x="88" y="447"/>
                    <a:pt x="88" y="447"/>
                    <a:pt x="88" y="447"/>
                  </a:cubicBezTo>
                  <a:cubicBezTo>
                    <a:pt x="89" y="447"/>
                    <a:pt x="89" y="447"/>
                    <a:pt x="89" y="447"/>
                  </a:cubicBezTo>
                  <a:cubicBezTo>
                    <a:pt x="101" y="448"/>
                    <a:pt x="118" y="449"/>
                    <a:pt x="132" y="449"/>
                  </a:cubicBezTo>
                  <a:cubicBezTo>
                    <a:pt x="146" y="449"/>
                    <a:pt x="157" y="448"/>
                    <a:pt x="157" y="448"/>
                  </a:cubicBezTo>
                  <a:cubicBezTo>
                    <a:pt x="157" y="439"/>
                    <a:pt x="157" y="439"/>
                    <a:pt x="157" y="439"/>
                  </a:cubicBezTo>
                  <a:cubicBezTo>
                    <a:pt x="157" y="448"/>
                    <a:pt x="157" y="448"/>
                    <a:pt x="157" y="448"/>
                  </a:cubicBezTo>
                  <a:cubicBezTo>
                    <a:pt x="157" y="448"/>
                    <a:pt x="165" y="449"/>
                    <a:pt x="177" y="449"/>
                  </a:cubicBezTo>
                  <a:cubicBezTo>
                    <a:pt x="184" y="449"/>
                    <a:pt x="192" y="448"/>
                    <a:pt x="201" y="448"/>
                  </a:cubicBezTo>
                  <a:cubicBezTo>
                    <a:pt x="209" y="448"/>
                    <a:pt x="217" y="448"/>
                    <a:pt x="223" y="447"/>
                  </a:cubicBezTo>
                  <a:cubicBezTo>
                    <a:pt x="223" y="447"/>
                    <a:pt x="223" y="447"/>
                    <a:pt x="223" y="447"/>
                  </a:cubicBezTo>
                  <a:cubicBezTo>
                    <a:pt x="224" y="447"/>
                    <a:pt x="224" y="447"/>
                    <a:pt x="224" y="447"/>
                  </a:cubicBezTo>
                  <a:cubicBezTo>
                    <a:pt x="231" y="445"/>
                    <a:pt x="238" y="443"/>
                    <a:pt x="243" y="439"/>
                  </a:cubicBezTo>
                  <a:cubicBezTo>
                    <a:pt x="247" y="436"/>
                    <a:pt x="250" y="432"/>
                    <a:pt x="253" y="428"/>
                  </a:cubicBezTo>
                  <a:cubicBezTo>
                    <a:pt x="256" y="422"/>
                    <a:pt x="258" y="416"/>
                    <a:pt x="259" y="409"/>
                  </a:cubicBezTo>
                  <a:cubicBezTo>
                    <a:pt x="260" y="403"/>
                    <a:pt x="260" y="396"/>
                    <a:pt x="260" y="389"/>
                  </a:cubicBezTo>
                  <a:cubicBezTo>
                    <a:pt x="260" y="389"/>
                    <a:pt x="260" y="389"/>
                    <a:pt x="260" y="389"/>
                  </a:cubicBezTo>
                  <a:cubicBezTo>
                    <a:pt x="260" y="388"/>
                    <a:pt x="260" y="388"/>
                    <a:pt x="260" y="388"/>
                  </a:cubicBezTo>
                  <a:cubicBezTo>
                    <a:pt x="260" y="383"/>
                    <a:pt x="259" y="376"/>
                    <a:pt x="259" y="370"/>
                  </a:cubicBezTo>
                  <a:cubicBezTo>
                    <a:pt x="259" y="348"/>
                    <a:pt x="263" y="324"/>
                    <a:pt x="267" y="303"/>
                  </a:cubicBezTo>
                  <a:cubicBezTo>
                    <a:pt x="272" y="282"/>
                    <a:pt x="277" y="265"/>
                    <a:pt x="281" y="255"/>
                  </a:cubicBezTo>
                  <a:cubicBezTo>
                    <a:pt x="273" y="251"/>
                    <a:pt x="273" y="251"/>
                    <a:pt x="273" y="251"/>
                  </a:cubicBezTo>
                  <a:cubicBezTo>
                    <a:pt x="281" y="256"/>
                    <a:pt x="281" y="256"/>
                    <a:pt x="281" y="256"/>
                  </a:cubicBezTo>
                  <a:cubicBezTo>
                    <a:pt x="296" y="227"/>
                    <a:pt x="305" y="200"/>
                    <a:pt x="309" y="180"/>
                  </a:cubicBezTo>
                  <a:cubicBezTo>
                    <a:pt x="299" y="179"/>
                    <a:pt x="299" y="179"/>
                    <a:pt x="299" y="179"/>
                  </a:cubicBezTo>
                  <a:cubicBezTo>
                    <a:pt x="308" y="181"/>
                    <a:pt x="308" y="181"/>
                    <a:pt x="308" y="181"/>
                  </a:cubicBezTo>
                  <a:cubicBezTo>
                    <a:pt x="311" y="171"/>
                    <a:pt x="312" y="161"/>
                    <a:pt x="312" y="151"/>
                  </a:cubicBezTo>
                  <a:cubicBezTo>
                    <a:pt x="303" y="151"/>
                    <a:pt x="303" y="151"/>
                    <a:pt x="303" y="151"/>
                  </a:cubicBezTo>
                  <a:cubicBezTo>
                    <a:pt x="312" y="151"/>
                    <a:pt x="312" y="151"/>
                    <a:pt x="312" y="151"/>
                  </a:cubicBezTo>
                  <a:cubicBezTo>
                    <a:pt x="312" y="150"/>
                    <a:pt x="312" y="150"/>
                    <a:pt x="312" y="150"/>
                  </a:cubicBezTo>
                  <a:cubicBezTo>
                    <a:pt x="312" y="108"/>
                    <a:pt x="294" y="71"/>
                    <a:pt x="266" y="44"/>
                  </a:cubicBezTo>
                  <a:cubicBezTo>
                    <a:pt x="238" y="16"/>
                    <a:pt x="199" y="0"/>
                    <a:pt x="156" y="0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94" y="18"/>
                    <a:pt x="228" y="33"/>
                    <a:pt x="253" y="57"/>
                  </a:cubicBezTo>
                  <a:cubicBezTo>
                    <a:pt x="278" y="81"/>
                    <a:pt x="293" y="114"/>
                    <a:pt x="293" y="150"/>
                  </a:cubicBezTo>
                  <a:cubicBezTo>
                    <a:pt x="294" y="150"/>
                    <a:pt x="294" y="150"/>
                    <a:pt x="294" y="150"/>
                  </a:cubicBezTo>
                  <a:cubicBezTo>
                    <a:pt x="293" y="150"/>
                    <a:pt x="293" y="150"/>
                    <a:pt x="293" y="150"/>
                  </a:cubicBezTo>
                  <a:cubicBezTo>
                    <a:pt x="293" y="150"/>
                    <a:pt x="293" y="150"/>
                    <a:pt x="293" y="150"/>
                  </a:cubicBezTo>
                  <a:cubicBezTo>
                    <a:pt x="294" y="150"/>
                    <a:pt x="294" y="150"/>
                    <a:pt x="294" y="150"/>
                  </a:cubicBezTo>
                  <a:cubicBezTo>
                    <a:pt x="293" y="150"/>
                    <a:pt x="293" y="150"/>
                    <a:pt x="293" y="150"/>
                  </a:cubicBezTo>
                  <a:cubicBezTo>
                    <a:pt x="293" y="150"/>
                    <a:pt x="293" y="150"/>
                    <a:pt x="293" y="150"/>
                  </a:cubicBezTo>
                  <a:cubicBezTo>
                    <a:pt x="293" y="151"/>
                    <a:pt x="293" y="151"/>
                    <a:pt x="293" y="151"/>
                  </a:cubicBezTo>
                  <a:cubicBezTo>
                    <a:pt x="293" y="151"/>
                    <a:pt x="293" y="151"/>
                    <a:pt x="293" y="151"/>
                  </a:cubicBezTo>
                  <a:cubicBezTo>
                    <a:pt x="293" y="160"/>
                    <a:pt x="292" y="168"/>
                    <a:pt x="291" y="177"/>
                  </a:cubicBezTo>
                  <a:cubicBezTo>
                    <a:pt x="290" y="177"/>
                    <a:pt x="290" y="177"/>
                    <a:pt x="290" y="177"/>
                  </a:cubicBezTo>
                  <a:cubicBezTo>
                    <a:pt x="290" y="177"/>
                    <a:pt x="290" y="177"/>
                    <a:pt x="290" y="177"/>
                  </a:cubicBezTo>
                  <a:cubicBezTo>
                    <a:pt x="287" y="195"/>
                    <a:pt x="279" y="220"/>
                    <a:pt x="265" y="247"/>
                  </a:cubicBezTo>
                  <a:cubicBezTo>
                    <a:pt x="265" y="248"/>
                    <a:pt x="265" y="248"/>
                    <a:pt x="265" y="248"/>
                  </a:cubicBezTo>
                  <a:cubicBezTo>
                    <a:pt x="264" y="248"/>
                    <a:pt x="264" y="248"/>
                    <a:pt x="264" y="248"/>
                  </a:cubicBezTo>
                  <a:cubicBezTo>
                    <a:pt x="260" y="259"/>
                    <a:pt x="254" y="277"/>
                    <a:pt x="249" y="299"/>
                  </a:cubicBezTo>
                  <a:cubicBezTo>
                    <a:pt x="245" y="321"/>
                    <a:pt x="241" y="346"/>
                    <a:pt x="241" y="370"/>
                  </a:cubicBezTo>
                  <a:cubicBezTo>
                    <a:pt x="241" y="377"/>
                    <a:pt x="241" y="384"/>
                    <a:pt x="242" y="390"/>
                  </a:cubicBezTo>
                  <a:cubicBezTo>
                    <a:pt x="251" y="389"/>
                    <a:pt x="251" y="389"/>
                    <a:pt x="251" y="389"/>
                  </a:cubicBezTo>
                  <a:cubicBezTo>
                    <a:pt x="242" y="389"/>
                    <a:pt x="242" y="389"/>
                    <a:pt x="242" y="389"/>
                  </a:cubicBezTo>
                  <a:cubicBezTo>
                    <a:pt x="242" y="395"/>
                    <a:pt x="242" y="400"/>
                    <a:pt x="241" y="405"/>
                  </a:cubicBezTo>
                  <a:cubicBezTo>
                    <a:pt x="241" y="408"/>
                    <a:pt x="240" y="411"/>
                    <a:pt x="239" y="414"/>
                  </a:cubicBezTo>
                  <a:cubicBezTo>
                    <a:pt x="238" y="418"/>
                    <a:pt x="236" y="421"/>
                    <a:pt x="233" y="423"/>
                  </a:cubicBezTo>
                  <a:cubicBezTo>
                    <a:pt x="230" y="426"/>
                    <a:pt x="227" y="428"/>
                    <a:pt x="220" y="429"/>
                  </a:cubicBezTo>
                  <a:cubicBezTo>
                    <a:pt x="222" y="438"/>
                    <a:pt x="222" y="438"/>
                    <a:pt x="222" y="438"/>
                  </a:cubicBezTo>
                  <a:cubicBezTo>
                    <a:pt x="221" y="429"/>
                    <a:pt x="221" y="429"/>
                    <a:pt x="221" y="429"/>
                  </a:cubicBezTo>
                  <a:cubicBezTo>
                    <a:pt x="216" y="429"/>
                    <a:pt x="208" y="430"/>
                    <a:pt x="200" y="430"/>
                  </a:cubicBezTo>
                  <a:cubicBezTo>
                    <a:pt x="192" y="430"/>
                    <a:pt x="184" y="430"/>
                    <a:pt x="177" y="430"/>
                  </a:cubicBezTo>
                  <a:cubicBezTo>
                    <a:pt x="171" y="430"/>
                    <a:pt x="166" y="430"/>
                    <a:pt x="163" y="430"/>
                  </a:cubicBezTo>
                  <a:cubicBezTo>
                    <a:pt x="159" y="430"/>
                    <a:pt x="157" y="430"/>
                    <a:pt x="157" y="430"/>
                  </a:cubicBezTo>
                  <a:cubicBezTo>
                    <a:pt x="157" y="430"/>
                    <a:pt x="157" y="430"/>
                    <a:pt x="157" y="430"/>
                  </a:cubicBezTo>
                  <a:cubicBezTo>
                    <a:pt x="157" y="430"/>
                    <a:pt x="157" y="430"/>
                    <a:pt x="157" y="430"/>
                  </a:cubicBezTo>
                  <a:cubicBezTo>
                    <a:pt x="157" y="430"/>
                    <a:pt x="156" y="430"/>
                    <a:pt x="155" y="430"/>
                  </a:cubicBezTo>
                  <a:cubicBezTo>
                    <a:pt x="151" y="430"/>
                    <a:pt x="143" y="430"/>
                    <a:pt x="132" y="430"/>
                  </a:cubicBezTo>
                  <a:cubicBezTo>
                    <a:pt x="119" y="430"/>
                    <a:pt x="102" y="430"/>
                    <a:pt x="91" y="429"/>
                  </a:cubicBezTo>
                  <a:cubicBezTo>
                    <a:pt x="90" y="438"/>
                    <a:pt x="90" y="438"/>
                    <a:pt x="90" y="438"/>
                  </a:cubicBezTo>
                  <a:cubicBezTo>
                    <a:pt x="92" y="429"/>
                    <a:pt x="92" y="429"/>
                    <a:pt x="92" y="429"/>
                  </a:cubicBezTo>
                  <a:cubicBezTo>
                    <a:pt x="86" y="427"/>
                    <a:pt x="82" y="425"/>
                    <a:pt x="79" y="423"/>
                  </a:cubicBezTo>
                  <a:cubicBezTo>
                    <a:pt x="77" y="422"/>
                    <a:pt x="75" y="420"/>
                    <a:pt x="74" y="418"/>
                  </a:cubicBezTo>
                  <a:cubicBezTo>
                    <a:pt x="72" y="415"/>
                    <a:pt x="71" y="411"/>
                    <a:pt x="71" y="406"/>
                  </a:cubicBezTo>
                  <a:cubicBezTo>
                    <a:pt x="70" y="401"/>
                    <a:pt x="70" y="396"/>
                    <a:pt x="70" y="389"/>
                  </a:cubicBezTo>
                  <a:cubicBezTo>
                    <a:pt x="61" y="389"/>
                    <a:pt x="61" y="389"/>
                    <a:pt x="61" y="389"/>
                  </a:cubicBezTo>
                  <a:cubicBezTo>
                    <a:pt x="70" y="390"/>
                    <a:pt x="70" y="390"/>
                    <a:pt x="70" y="390"/>
                  </a:cubicBezTo>
                  <a:cubicBezTo>
                    <a:pt x="70" y="384"/>
                    <a:pt x="71" y="377"/>
                    <a:pt x="71" y="370"/>
                  </a:cubicBezTo>
                  <a:cubicBezTo>
                    <a:pt x="71" y="346"/>
                    <a:pt x="67" y="321"/>
                    <a:pt x="62" y="299"/>
                  </a:cubicBezTo>
                  <a:cubicBezTo>
                    <a:pt x="58" y="277"/>
                    <a:pt x="52" y="259"/>
                    <a:pt x="47" y="248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39" y="233"/>
                    <a:pt x="33" y="219"/>
                    <a:pt x="29" y="206"/>
                  </a:cubicBezTo>
                  <a:cubicBezTo>
                    <a:pt x="24" y="194"/>
                    <a:pt x="22" y="183"/>
                    <a:pt x="20" y="174"/>
                  </a:cubicBezTo>
                  <a:cubicBezTo>
                    <a:pt x="20" y="174"/>
                    <a:pt x="20" y="174"/>
                    <a:pt x="20" y="174"/>
                  </a:cubicBezTo>
                  <a:cubicBezTo>
                    <a:pt x="20" y="174"/>
                    <a:pt x="20" y="174"/>
                    <a:pt x="20" y="174"/>
                  </a:cubicBezTo>
                  <a:cubicBezTo>
                    <a:pt x="19" y="167"/>
                    <a:pt x="18" y="160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1"/>
                    <a:pt x="18" y="151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14"/>
                    <a:pt x="33" y="81"/>
                    <a:pt x="58" y="57"/>
                  </a:cubicBezTo>
                  <a:cubicBezTo>
                    <a:pt x="83" y="33"/>
                    <a:pt x="117" y="18"/>
                    <a:pt x="156" y="18"/>
                  </a:cubicBezTo>
                  <a:lnTo>
                    <a:pt x="15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187"/>
            <p:cNvSpPr>
              <a:spLocks/>
            </p:cNvSpPr>
            <p:nvPr/>
          </p:nvSpPr>
          <p:spPr bwMode="auto">
            <a:xfrm>
              <a:off x="9755174" y="479427"/>
              <a:ext cx="107950" cy="17463"/>
            </a:xfrm>
            <a:custGeom>
              <a:avLst/>
              <a:gdLst>
                <a:gd name="T0" fmla="*/ 134 w 150"/>
                <a:gd name="T1" fmla="*/ 0 h 25"/>
                <a:gd name="T2" fmla="*/ 16 w 150"/>
                <a:gd name="T3" fmla="*/ 0 h 25"/>
                <a:gd name="T4" fmla="*/ 0 w 150"/>
                <a:gd name="T5" fmla="*/ 6 h 25"/>
                <a:gd name="T6" fmla="*/ 0 w 150"/>
                <a:gd name="T7" fmla="*/ 11 h 25"/>
                <a:gd name="T8" fmla="*/ 16 w 150"/>
                <a:gd name="T9" fmla="*/ 18 h 25"/>
                <a:gd name="T10" fmla="*/ 27 w 150"/>
                <a:gd name="T11" fmla="*/ 18 h 25"/>
                <a:gd name="T12" fmla="*/ 27 w 150"/>
                <a:gd name="T13" fmla="*/ 21 h 25"/>
                <a:gd name="T14" fmla="*/ 38 w 150"/>
                <a:gd name="T15" fmla="*/ 25 h 25"/>
                <a:gd name="T16" fmla="*/ 112 w 150"/>
                <a:gd name="T17" fmla="*/ 25 h 25"/>
                <a:gd name="T18" fmla="*/ 122 w 150"/>
                <a:gd name="T19" fmla="*/ 21 h 25"/>
                <a:gd name="T20" fmla="*/ 122 w 150"/>
                <a:gd name="T21" fmla="*/ 18 h 25"/>
                <a:gd name="T22" fmla="*/ 134 w 150"/>
                <a:gd name="T23" fmla="*/ 18 h 25"/>
                <a:gd name="T24" fmla="*/ 150 w 150"/>
                <a:gd name="T25" fmla="*/ 11 h 25"/>
                <a:gd name="T26" fmla="*/ 150 w 150"/>
                <a:gd name="T27" fmla="*/ 6 h 25"/>
                <a:gd name="T28" fmla="*/ 134 w 150"/>
                <a:gd name="T2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0" h="25">
                  <a:moveTo>
                    <a:pt x="134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3"/>
                    <a:pt x="0" y="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"/>
                    <a:pt x="7" y="18"/>
                    <a:pt x="16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3"/>
                    <a:pt x="32" y="25"/>
                    <a:pt x="38" y="25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8" y="25"/>
                    <a:pt x="122" y="23"/>
                    <a:pt x="122" y="21"/>
                  </a:cubicBezTo>
                  <a:cubicBezTo>
                    <a:pt x="122" y="18"/>
                    <a:pt x="122" y="18"/>
                    <a:pt x="122" y="18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43" y="18"/>
                    <a:pt x="150" y="15"/>
                    <a:pt x="150" y="11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3"/>
                    <a:pt x="143" y="0"/>
                    <a:pt x="13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188"/>
            <p:cNvSpPr>
              <a:spLocks/>
            </p:cNvSpPr>
            <p:nvPr/>
          </p:nvSpPr>
          <p:spPr bwMode="auto">
            <a:xfrm>
              <a:off x="9790098" y="195265"/>
              <a:ext cx="36512" cy="141288"/>
            </a:xfrm>
            <a:custGeom>
              <a:avLst/>
              <a:gdLst>
                <a:gd name="T0" fmla="*/ 32 w 49"/>
                <a:gd name="T1" fmla="*/ 195 h 196"/>
                <a:gd name="T2" fmla="*/ 49 w 49"/>
                <a:gd name="T3" fmla="*/ 4 h 196"/>
                <a:gd name="T4" fmla="*/ 40 w 49"/>
                <a:gd name="T5" fmla="*/ 0 h 196"/>
                <a:gd name="T6" fmla="*/ 6 w 49"/>
                <a:gd name="T7" fmla="*/ 6 h 196"/>
                <a:gd name="T8" fmla="*/ 0 w 49"/>
                <a:gd name="T9" fmla="*/ 18 h 196"/>
                <a:gd name="T10" fmla="*/ 18 w 49"/>
                <a:gd name="T11" fmla="*/ 192 h 196"/>
                <a:gd name="T12" fmla="*/ 32 w 49"/>
                <a:gd name="T13" fmla="*/ 19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96">
                  <a:moveTo>
                    <a:pt x="32" y="195"/>
                  </a:moveTo>
                  <a:cubicBezTo>
                    <a:pt x="38" y="127"/>
                    <a:pt x="49" y="15"/>
                    <a:pt x="49" y="4"/>
                  </a:cubicBezTo>
                  <a:cubicBezTo>
                    <a:pt x="48" y="2"/>
                    <a:pt x="43" y="0"/>
                    <a:pt x="40" y="0"/>
                  </a:cubicBezTo>
                  <a:cubicBezTo>
                    <a:pt x="34" y="0"/>
                    <a:pt x="13" y="4"/>
                    <a:pt x="6" y="6"/>
                  </a:cubicBezTo>
                  <a:cubicBezTo>
                    <a:pt x="3" y="8"/>
                    <a:pt x="0" y="14"/>
                    <a:pt x="0" y="18"/>
                  </a:cubicBezTo>
                  <a:cubicBezTo>
                    <a:pt x="2" y="37"/>
                    <a:pt x="12" y="130"/>
                    <a:pt x="18" y="192"/>
                  </a:cubicBezTo>
                  <a:cubicBezTo>
                    <a:pt x="19" y="194"/>
                    <a:pt x="31" y="196"/>
                    <a:pt x="32" y="1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189"/>
            <p:cNvSpPr>
              <a:spLocks/>
            </p:cNvSpPr>
            <p:nvPr/>
          </p:nvSpPr>
          <p:spPr bwMode="auto">
            <a:xfrm>
              <a:off x="9791685" y="366713"/>
              <a:ext cx="34925" cy="34925"/>
            </a:xfrm>
            <a:custGeom>
              <a:avLst/>
              <a:gdLst>
                <a:gd name="T0" fmla="*/ 26 w 50"/>
                <a:gd name="T1" fmla="*/ 0 h 50"/>
                <a:gd name="T2" fmla="*/ 7 w 50"/>
                <a:gd name="T3" fmla="*/ 7 h 50"/>
                <a:gd name="T4" fmla="*/ 0 w 50"/>
                <a:gd name="T5" fmla="*/ 25 h 50"/>
                <a:gd name="T6" fmla="*/ 6 w 50"/>
                <a:gd name="T7" fmla="*/ 44 h 50"/>
                <a:gd name="T8" fmla="*/ 23 w 50"/>
                <a:gd name="T9" fmla="*/ 50 h 50"/>
                <a:gd name="T10" fmla="*/ 43 w 50"/>
                <a:gd name="T11" fmla="*/ 43 h 50"/>
                <a:gd name="T12" fmla="*/ 50 w 50"/>
                <a:gd name="T13" fmla="*/ 25 h 50"/>
                <a:gd name="T14" fmla="*/ 42 w 50"/>
                <a:gd name="T15" fmla="*/ 6 h 50"/>
                <a:gd name="T16" fmla="*/ 26 w 50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50">
                  <a:moveTo>
                    <a:pt x="26" y="0"/>
                  </a:moveTo>
                  <a:cubicBezTo>
                    <a:pt x="20" y="0"/>
                    <a:pt x="12" y="2"/>
                    <a:pt x="7" y="7"/>
                  </a:cubicBezTo>
                  <a:cubicBezTo>
                    <a:pt x="2" y="12"/>
                    <a:pt x="0" y="19"/>
                    <a:pt x="0" y="25"/>
                  </a:cubicBezTo>
                  <a:cubicBezTo>
                    <a:pt x="0" y="33"/>
                    <a:pt x="2" y="39"/>
                    <a:pt x="6" y="44"/>
                  </a:cubicBezTo>
                  <a:cubicBezTo>
                    <a:pt x="11" y="49"/>
                    <a:pt x="18" y="50"/>
                    <a:pt x="23" y="50"/>
                  </a:cubicBezTo>
                  <a:cubicBezTo>
                    <a:pt x="31" y="50"/>
                    <a:pt x="38" y="48"/>
                    <a:pt x="43" y="43"/>
                  </a:cubicBezTo>
                  <a:cubicBezTo>
                    <a:pt x="48" y="38"/>
                    <a:pt x="50" y="29"/>
                    <a:pt x="50" y="25"/>
                  </a:cubicBezTo>
                  <a:cubicBezTo>
                    <a:pt x="50" y="19"/>
                    <a:pt x="48" y="12"/>
                    <a:pt x="42" y="6"/>
                  </a:cubicBezTo>
                  <a:cubicBezTo>
                    <a:pt x="38" y="2"/>
                    <a:pt x="31" y="0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190"/>
            <p:cNvSpPr>
              <a:spLocks/>
            </p:cNvSpPr>
            <p:nvPr/>
          </p:nvSpPr>
          <p:spPr bwMode="auto">
            <a:xfrm>
              <a:off x="9799624" y="25402"/>
              <a:ext cx="19050" cy="69849"/>
            </a:xfrm>
            <a:custGeom>
              <a:avLst/>
              <a:gdLst>
                <a:gd name="T0" fmla="*/ 0 w 12"/>
                <a:gd name="T1" fmla="*/ 0 h 44"/>
                <a:gd name="T2" fmla="*/ 0 w 12"/>
                <a:gd name="T3" fmla="*/ 44 h 44"/>
                <a:gd name="T4" fmla="*/ 12 w 12"/>
                <a:gd name="T5" fmla="*/ 44 h 44"/>
                <a:gd name="T6" fmla="*/ 11 w 12"/>
                <a:gd name="T7" fmla="*/ 0 h 44"/>
                <a:gd name="T8" fmla="*/ 0 w 12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4">
                  <a:moveTo>
                    <a:pt x="0" y="0"/>
                  </a:moveTo>
                  <a:lnTo>
                    <a:pt x="0" y="44"/>
                  </a:lnTo>
                  <a:lnTo>
                    <a:pt x="12" y="44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191"/>
            <p:cNvSpPr>
              <a:spLocks/>
            </p:cNvSpPr>
            <p:nvPr/>
          </p:nvSpPr>
          <p:spPr bwMode="auto">
            <a:xfrm>
              <a:off x="9880586" y="57152"/>
              <a:ext cx="53976" cy="69849"/>
            </a:xfrm>
            <a:custGeom>
              <a:avLst/>
              <a:gdLst>
                <a:gd name="T0" fmla="*/ 0 w 34"/>
                <a:gd name="T1" fmla="*/ 37 h 44"/>
                <a:gd name="T2" fmla="*/ 10 w 34"/>
                <a:gd name="T3" fmla="*/ 44 h 44"/>
                <a:gd name="T4" fmla="*/ 34 w 34"/>
                <a:gd name="T5" fmla="*/ 7 h 44"/>
                <a:gd name="T6" fmla="*/ 25 w 34"/>
                <a:gd name="T7" fmla="*/ 0 h 44"/>
                <a:gd name="T8" fmla="*/ 0 w 34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4">
                  <a:moveTo>
                    <a:pt x="0" y="37"/>
                  </a:moveTo>
                  <a:lnTo>
                    <a:pt x="10" y="44"/>
                  </a:lnTo>
                  <a:lnTo>
                    <a:pt x="34" y="7"/>
                  </a:lnTo>
                  <a:lnTo>
                    <a:pt x="25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192"/>
            <p:cNvSpPr>
              <a:spLocks/>
            </p:cNvSpPr>
            <p:nvPr/>
          </p:nvSpPr>
          <p:spPr bwMode="auto">
            <a:xfrm>
              <a:off x="9937736" y="149227"/>
              <a:ext cx="71438" cy="44450"/>
            </a:xfrm>
            <a:custGeom>
              <a:avLst/>
              <a:gdLst>
                <a:gd name="T0" fmla="*/ 0 w 45"/>
                <a:gd name="T1" fmla="*/ 18 h 28"/>
                <a:gd name="T2" fmla="*/ 5 w 45"/>
                <a:gd name="T3" fmla="*/ 28 h 28"/>
                <a:gd name="T4" fmla="*/ 45 w 45"/>
                <a:gd name="T5" fmla="*/ 11 h 28"/>
                <a:gd name="T6" fmla="*/ 40 w 45"/>
                <a:gd name="T7" fmla="*/ 0 h 28"/>
                <a:gd name="T8" fmla="*/ 0 w 45"/>
                <a:gd name="T9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8">
                  <a:moveTo>
                    <a:pt x="0" y="18"/>
                  </a:moveTo>
                  <a:lnTo>
                    <a:pt x="5" y="28"/>
                  </a:lnTo>
                  <a:lnTo>
                    <a:pt x="45" y="11"/>
                  </a:lnTo>
                  <a:lnTo>
                    <a:pt x="40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193"/>
            <p:cNvSpPr>
              <a:spLocks/>
            </p:cNvSpPr>
            <p:nvPr/>
          </p:nvSpPr>
          <p:spPr bwMode="auto">
            <a:xfrm>
              <a:off x="9947260" y="258763"/>
              <a:ext cx="73024" cy="31750"/>
            </a:xfrm>
            <a:custGeom>
              <a:avLst/>
              <a:gdLst>
                <a:gd name="T0" fmla="*/ 0 w 46"/>
                <a:gd name="T1" fmla="*/ 12 h 20"/>
                <a:gd name="T2" fmla="*/ 44 w 46"/>
                <a:gd name="T3" fmla="*/ 20 h 20"/>
                <a:gd name="T4" fmla="*/ 46 w 46"/>
                <a:gd name="T5" fmla="*/ 8 h 20"/>
                <a:gd name="T6" fmla="*/ 3 w 46"/>
                <a:gd name="T7" fmla="*/ 0 h 20"/>
                <a:gd name="T8" fmla="*/ 0 w 46"/>
                <a:gd name="T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0">
                  <a:moveTo>
                    <a:pt x="0" y="12"/>
                  </a:moveTo>
                  <a:lnTo>
                    <a:pt x="44" y="20"/>
                  </a:lnTo>
                  <a:lnTo>
                    <a:pt x="46" y="8"/>
                  </a:lnTo>
                  <a:lnTo>
                    <a:pt x="3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194"/>
            <p:cNvSpPr>
              <a:spLocks/>
            </p:cNvSpPr>
            <p:nvPr/>
          </p:nvSpPr>
          <p:spPr bwMode="auto">
            <a:xfrm>
              <a:off x="9680562" y="57152"/>
              <a:ext cx="53976" cy="69849"/>
            </a:xfrm>
            <a:custGeom>
              <a:avLst/>
              <a:gdLst>
                <a:gd name="T0" fmla="*/ 0 w 34"/>
                <a:gd name="T1" fmla="*/ 7 h 44"/>
                <a:gd name="T2" fmla="*/ 24 w 34"/>
                <a:gd name="T3" fmla="*/ 44 h 44"/>
                <a:gd name="T4" fmla="*/ 34 w 34"/>
                <a:gd name="T5" fmla="*/ 37 h 44"/>
                <a:gd name="T6" fmla="*/ 10 w 34"/>
                <a:gd name="T7" fmla="*/ 0 h 44"/>
                <a:gd name="T8" fmla="*/ 0 w 34"/>
                <a:gd name="T9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4">
                  <a:moveTo>
                    <a:pt x="0" y="7"/>
                  </a:moveTo>
                  <a:lnTo>
                    <a:pt x="24" y="44"/>
                  </a:lnTo>
                  <a:lnTo>
                    <a:pt x="34" y="37"/>
                  </a:lnTo>
                  <a:lnTo>
                    <a:pt x="1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195"/>
            <p:cNvSpPr>
              <a:spLocks/>
            </p:cNvSpPr>
            <p:nvPr/>
          </p:nvSpPr>
          <p:spPr bwMode="auto">
            <a:xfrm>
              <a:off x="9605949" y="149227"/>
              <a:ext cx="71438" cy="44450"/>
            </a:xfrm>
            <a:custGeom>
              <a:avLst/>
              <a:gdLst>
                <a:gd name="T0" fmla="*/ 0 w 45"/>
                <a:gd name="T1" fmla="*/ 11 h 28"/>
                <a:gd name="T2" fmla="*/ 41 w 45"/>
                <a:gd name="T3" fmla="*/ 28 h 28"/>
                <a:gd name="T4" fmla="*/ 45 w 45"/>
                <a:gd name="T5" fmla="*/ 18 h 28"/>
                <a:gd name="T6" fmla="*/ 5 w 45"/>
                <a:gd name="T7" fmla="*/ 0 h 28"/>
                <a:gd name="T8" fmla="*/ 0 w 45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8">
                  <a:moveTo>
                    <a:pt x="0" y="11"/>
                  </a:moveTo>
                  <a:lnTo>
                    <a:pt x="41" y="28"/>
                  </a:lnTo>
                  <a:lnTo>
                    <a:pt x="45" y="18"/>
                  </a:lnTo>
                  <a:lnTo>
                    <a:pt x="5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196"/>
            <p:cNvSpPr>
              <a:spLocks/>
            </p:cNvSpPr>
            <p:nvPr/>
          </p:nvSpPr>
          <p:spPr bwMode="auto">
            <a:xfrm>
              <a:off x="9594836" y="258764"/>
              <a:ext cx="73024" cy="31750"/>
            </a:xfrm>
            <a:custGeom>
              <a:avLst/>
              <a:gdLst>
                <a:gd name="T0" fmla="*/ 0 w 46"/>
                <a:gd name="T1" fmla="*/ 8 h 20"/>
                <a:gd name="T2" fmla="*/ 2 w 46"/>
                <a:gd name="T3" fmla="*/ 20 h 20"/>
                <a:gd name="T4" fmla="*/ 46 w 46"/>
                <a:gd name="T5" fmla="*/ 12 h 20"/>
                <a:gd name="T6" fmla="*/ 43 w 46"/>
                <a:gd name="T7" fmla="*/ 0 h 20"/>
                <a:gd name="T8" fmla="*/ 0 w 46"/>
                <a:gd name="T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0">
                  <a:moveTo>
                    <a:pt x="0" y="8"/>
                  </a:moveTo>
                  <a:lnTo>
                    <a:pt x="2" y="20"/>
                  </a:lnTo>
                  <a:lnTo>
                    <a:pt x="46" y="12"/>
                  </a:lnTo>
                  <a:lnTo>
                    <a:pt x="43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579" name="Picture 197"/>
            <p:cNvPicPr>
              <a:picLocks noChangeAspect="1" noChangeArrowheads="1"/>
            </p:cNvPicPr>
            <p:nvPr/>
          </p:nvPicPr>
          <p:blipFill>
            <a:blip r:embed="rId1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80611" y="1377951"/>
              <a:ext cx="225424" cy="260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0" name="Picture 198"/>
            <p:cNvPicPr>
              <a:picLocks noChangeAspect="1" noChangeArrowheads="1"/>
            </p:cNvPicPr>
            <p:nvPr/>
          </p:nvPicPr>
          <p:blipFill>
            <a:blip r:embed="rId1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67911" y="1112838"/>
              <a:ext cx="374650" cy="250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1" name="Picture 199"/>
            <p:cNvPicPr>
              <a:picLocks noChangeAspect="1" noChangeArrowheads="1"/>
            </p:cNvPicPr>
            <p:nvPr/>
          </p:nvPicPr>
          <p:blipFill>
            <a:blip r:embed="rId1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53635" y="1203326"/>
              <a:ext cx="79375" cy="161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2" name="Picture 200"/>
            <p:cNvPicPr>
              <a:picLocks noChangeAspect="1" noChangeArrowheads="1"/>
            </p:cNvPicPr>
            <p:nvPr/>
          </p:nvPicPr>
          <p:blipFill>
            <a:blip r:embed="rId1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17025" y="1377951"/>
              <a:ext cx="223837" cy="260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3" name="Picture 201"/>
            <p:cNvPicPr>
              <a:picLocks noChangeAspect="1" noChangeArrowheads="1"/>
            </p:cNvPicPr>
            <p:nvPr/>
          </p:nvPicPr>
          <p:blipFill>
            <a:blip r:embed="rId1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80500" y="1112838"/>
              <a:ext cx="363537" cy="250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4" name="Picture 202"/>
            <p:cNvPicPr>
              <a:picLocks noChangeAspect="1" noChangeArrowheads="1"/>
            </p:cNvPicPr>
            <p:nvPr/>
          </p:nvPicPr>
          <p:blipFill>
            <a:blip r:embed="rId12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88462" y="1203326"/>
              <a:ext cx="80964" cy="161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5" name="Picture 203"/>
            <p:cNvPicPr>
              <a:picLocks noChangeAspect="1" noChangeArrowheads="1"/>
            </p:cNvPicPr>
            <p:nvPr/>
          </p:nvPicPr>
          <p:blipFill>
            <a:blip r:embed="rId1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69449" y="1497012"/>
              <a:ext cx="271462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6" name="Picture 204"/>
            <p:cNvPicPr>
              <a:picLocks noChangeAspect="1" noChangeArrowheads="1"/>
            </p:cNvPicPr>
            <p:nvPr/>
          </p:nvPicPr>
          <p:blipFill>
            <a:blip r:embed="rId1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01174" y="1173163"/>
              <a:ext cx="608011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7" name="Picture 206"/>
            <p:cNvPicPr>
              <a:picLocks noChangeAspect="1" noChangeArrowheads="1"/>
            </p:cNvPicPr>
            <p:nvPr/>
          </p:nvPicPr>
          <p:blipFill>
            <a:blip r:embed="rId1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6761" y="1282701"/>
              <a:ext cx="96839" cy="1968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88" name="Rectangle 207"/>
            <p:cNvSpPr>
              <a:spLocks noChangeArrowheads="1"/>
            </p:cNvSpPr>
            <p:nvPr/>
          </p:nvSpPr>
          <p:spPr bwMode="auto">
            <a:xfrm>
              <a:off x="9799624" y="2255837"/>
              <a:ext cx="17463" cy="6984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Oval 208"/>
            <p:cNvSpPr>
              <a:spLocks noChangeArrowheads="1"/>
            </p:cNvSpPr>
            <p:nvPr/>
          </p:nvSpPr>
          <p:spPr bwMode="auto">
            <a:xfrm>
              <a:off x="9690086" y="1717675"/>
              <a:ext cx="182563" cy="21272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209"/>
            <p:cNvSpPr>
              <a:spLocks/>
            </p:cNvSpPr>
            <p:nvPr/>
          </p:nvSpPr>
          <p:spPr bwMode="auto">
            <a:xfrm>
              <a:off x="9574199" y="1947862"/>
              <a:ext cx="414337" cy="204788"/>
            </a:xfrm>
            <a:custGeom>
              <a:avLst/>
              <a:gdLst>
                <a:gd name="T0" fmla="*/ 366 w 570"/>
                <a:gd name="T1" fmla="*/ 0 h 283"/>
                <a:gd name="T2" fmla="*/ 283 w 570"/>
                <a:gd name="T3" fmla="*/ 239 h 283"/>
                <a:gd name="T4" fmla="*/ 203 w 570"/>
                <a:gd name="T5" fmla="*/ 0 h 283"/>
                <a:gd name="T6" fmla="*/ 0 w 570"/>
                <a:gd name="T7" fmla="*/ 283 h 283"/>
                <a:gd name="T8" fmla="*/ 570 w 570"/>
                <a:gd name="T9" fmla="*/ 283 h 283"/>
                <a:gd name="T10" fmla="*/ 366 w 570"/>
                <a:gd name="T11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0" h="283">
                  <a:moveTo>
                    <a:pt x="366" y="0"/>
                  </a:moveTo>
                  <a:cubicBezTo>
                    <a:pt x="283" y="239"/>
                    <a:pt x="283" y="239"/>
                    <a:pt x="283" y="239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72" y="0"/>
                    <a:pt x="0" y="126"/>
                    <a:pt x="0" y="283"/>
                  </a:cubicBezTo>
                  <a:cubicBezTo>
                    <a:pt x="570" y="283"/>
                    <a:pt x="570" y="283"/>
                    <a:pt x="570" y="283"/>
                  </a:cubicBezTo>
                  <a:cubicBezTo>
                    <a:pt x="570" y="126"/>
                    <a:pt x="498" y="0"/>
                    <a:pt x="3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210"/>
            <p:cNvSpPr>
              <a:spLocks/>
            </p:cNvSpPr>
            <p:nvPr/>
          </p:nvSpPr>
          <p:spPr bwMode="auto">
            <a:xfrm>
              <a:off x="9750411" y="1946274"/>
              <a:ext cx="61913" cy="130175"/>
            </a:xfrm>
            <a:custGeom>
              <a:avLst/>
              <a:gdLst>
                <a:gd name="T0" fmla="*/ 0 w 39"/>
                <a:gd name="T1" fmla="*/ 21 h 82"/>
                <a:gd name="T2" fmla="*/ 20 w 39"/>
                <a:gd name="T3" fmla="*/ 82 h 82"/>
                <a:gd name="T4" fmla="*/ 39 w 39"/>
                <a:gd name="T5" fmla="*/ 21 h 82"/>
                <a:gd name="T6" fmla="*/ 20 w 39"/>
                <a:gd name="T7" fmla="*/ 0 h 82"/>
                <a:gd name="T8" fmla="*/ 0 w 39"/>
                <a:gd name="T9" fmla="*/ 2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2">
                  <a:moveTo>
                    <a:pt x="0" y="21"/>
                  </a:moveTo>
                  <a:lnTo>
                    <a:pt x="20" y="82"/>
                  </a:lnTo>
                  <a:lnTo>
                    <a:pt x="39" y="21"/>
                  </a:lnTo>
                  <a:lnTo>
                    <a:pt x="20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Oval 211"/>
            <p:cNvSpPr>
              <a:spLocks noChangeArrowheads="1"/>
            </p:cNvSpPr>
            <p:nvPr/>
          </p:nvSpPr>
          <p:spPr bwMode="auto">
            <a:xfrm>
              <a:off x="9329724" y="2397123"/>
              <a:ext cx="150813" cy="174625"/>
            </a:xfrm>
            <a:prstGeom prst="ellipse">
              <a:avLst/>
            </a:pr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212"/>
            <p:cNvSpPr>
              <a:spLocks/>
            </p:cNvSpPr>
            <p:nvPr/>
          </p:nvSpPr>
          <p:spPr bwMode="auto">
            <a:xfrm>
              <a:off x="9234474" y="2586035"/>
              <a:ext cx="341313" cy="169863"/>
            </a:xfrm>
            <a:custGeom>
              <a:avLst/>
              <a:gdLst>
                <a:gd name="T0" fmla="*/ 301 w 468"/>
                <a:gd name="T1" fmla="*/ 0 h 233"/>
                <a:gd name="T2" fmla="*/ 233 w 468"/>
                <a:gd name="T3" fmla="*/ 196 h 233"/>
                <a:gd name="T4" fmla="*/ 168 w 468"/>
                <a:gd name="T5" fmla="*/ 0 h 233"/>
                <a:gd name="T6" fmla="*/ 0 w 468"/>
                <a:gd name="T7" fmla="*/ 233 h 233"/>
                <a:gd name="T8" fmla="*/ 468 w 468"/>
                <a:gd name="T9" fmla="*/ 233 h 233"/>
                <a:gd name="T10" fmla="*/ 301 w 468"/>
                <a:gd name="T11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8" h="233">
                  <a:moveTo>
                    <a:pt x="301" y="0"/>
                  </a:moveTo>
                  <a:cubicBezTo>
                    <a:pt x="233" y="196"/>
                    <a:pt x="233" y="196"/>
                    <a:pt x="233" y="196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60" y="0"/>
                    <a:pt x="0" y="104"/>
                    <a:pt x="0" y="233"/>
                  </a:cubicBezTo>
                  <a:cubicBezTo>
                    <a:pt x="468" y="233"/>
                    <a:pt x="468" y="233"/>
                    <a:pt x="468" y="233"/>
                  </a:cubicBezTo>
                  <a:cubicBezTo>
                    <a:pt x="468" y="104"/>
                    <a:pt x="409" y="0"/>
                    <a:pt x="301" y="0"/>
                  </a:cubicBezTo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213"/>
            <p:cNvSpPr>
              <a:spLocks/>
            </p:cNvSpPr>
            <p:nvPr/>
          </p:nvSpPr>
          <p:spPr bwMode="auto">
            <a:xfrm>
              <a:off x="9380525" y="2584448"/>
              <a:ext cx="50800" cy="107950"/>
            </a:xfrm>
            <a:custGeom>
              <a:avLst/>
              <a:gdLst>
                <a:gd name="T0" fmla="*/ 0 w 32"/>
                <a:gd name="T1" fmla="*/ 17 h 68"/>
                <a:gd name="T2" fmla="*/ 16 w 32"/>
                <a:gd name="T3" fmla="*/ 68 h 68"/>
                <a:gd name="T4" fmla="*/ 32 w 32"/>
                <a:gd name="T5" fmla="*/ 17 h 68"/>
                <a:gd name="T6" fmla="*/ 16 w 32"/>
                <a:gd name="T7" fmla="*/ 0 h 68"/>
                <a:gd name="T8" fmla="*/ 0 w 32"/>
                <a:gd name="T9" fmla="*/ 1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8">
                  <a:moveTo>
                    <a:pt x="0" y="17"/>
                  </a:moveTo>
                  <a:lnTo>
                    <a:pt x="16" y="68"/>
                  </a:lnTo>
                  <a:lnTo>
                    <a:pt x="32" y="17"/>
                  </a:lnTo>
                  <a:lnTo>
                    <a:pt x="16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Oval 214"/>
            <p:cNvSpPr>
              <a:spLocks noChangeArrowheads="1"/>
            </p:cNvSpPr>
            <p:nvPr/>
          </p:nvSpPr>
          <p:spPr bwMode="auto">
            <a:xfrm>
              <a:off x="9712312" y="2397123"/>
              <a:ext cx="150813" cy="174625"/>
            </a:xfrm>
            <a:prstGeom prst="ellipse">
              <a:avLst/>
            </a:pr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215"/>
            <p:cNvSpPr>
              <a:spLocks/>
            </p:cNvSpPr>
            <p:nvPr/>
          </p:nvSpPr>
          <p:spPr bwMode="auto">
            <a:xfrm>
              <a:off x="9617061" y="2586035"/>
              <a:ext cx="339724" cy="169863"/>
            </a:xfrm>
            <a:custGeom>
              <a:avLst/>
              <a:gdLst>
                <a:gd name="T0" fmla="*/ 301 w 468"/>
                <a:gd name="T1" fmla="*/ 0 h 233"/>
                <a:gd name="T2" fmla="*/ 233 w 468"/>
                <a:gd name="T3" fmla="*/ 196 h 233"/>
                <a:gd name="T4" fmla="*/ 167 w 468"/>
                <a:gd name="T5" fmla="*/ 0 h 233"/>
                <a:gd name="T6" fmla="*/ 0 w 468"/>
                <a:gd name="T7" fmla="*/ 233 h 233"/>
                <a:gd name="T8" fmla="*/ 468 w 468"/>
                <a:gd name="T9" fmla="*/ 233 h 233"/>
                <a:gd name="T10" fmla="*/ 301 w 468"/>
                <a:gd name="T11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8" h="233">
                  <a:moveTo>
                    <a:pt x="301" y="0"/>
                  </a:moveTo>
                  <a:cubicBezTo>
                    <a:pt x="233" y="196"/>
                    <a:pt x="233" y="196"/>
                    <a:pt x="233" y="196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60" y="0"/>
                    <a:pt x="0" y="104"/>
                    <a:pt x="0" y="233"/>
                  </a:cubicBezTo>
                  <a:cubicBezTo>
                    <a:pt x="468" y="233"/>
                    <a:pt x="468" y="233"/>
                    <a:pt x="468" y="233"/>
                  </a:cubicBezTo>
                  <a:cubicBezTo>
                    <a:pt x="468" y="104"/>
                    <a:pt x="409" y="0"/>
                    <a:pt x="301" y="0"/>
                  </a:cubicBezTo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216"/>
            <p:cNvSpPr>
              <a:spLocks/>
            </p:cNvSpPr>
            <p:nvPr/>
          </p:nvSpPr>
          <p:spPr bwMode="auto">
            <a:xfrm>
              <a:off x="9761524" y="2584448"/>
              <a:ext cx="50800" cy="107950"/>
            </a:xfrm>
            <a:custGeom>
              <a:avLst/>
              <a:gdLst>
                <a:gd name="T0" fmla="*/ 0 w 32"/>
                <a:gd name="T1" fmla="*/ 17 h 68"/>
                <a:gd name="T2" fmla="*/ 16 w 32"/>
                <a:gd name="T3" fmla="*/ 68 h 68"/>
                <a:gd name="T4" fmla="*/ 32 w 32"/>
                <a:gd name="T5" fmla="*/ 17 h 68"/>
                <a:gd name="T6" fmla="*/ 16 w 32"/>
                <a:gd name="T7" fmla="*/ 0 h 68"/>
                <a:gd name="T8" fmla="*/ 0 w 32"/>
                <a:gd name="T9" fmla="*/ 1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8">
                  <a:moveTo>
                    <a:pt x="0" y="17"/>
                  </a:moveTo>
                  <a:lnTo>
                    <a:pt x="16" y="68"/>
                  </a:lnTo>
                  <a:lnTo>
                    <a:pt x="32" y="17"/>
                  </a:lnTo>
                  <a:lnTo>
                    <a:pt x="16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Oval 217"/>
            <p:cNvSpPr>
              <a:spLocks noChangeArrowheads="1"/>
            </p:cNvSpPr>
            <p:nvPr/>
          </p:nvSpPr>
          <p:spPr bwMode="auto">
            <a:xfrm>
              <a:off x="10099661" y="2397123"/>
              <a:ext cx="150813" cy="174625"/>
            </a:xfrm>
            <a:prstGeom prst="ellipse">
              <a:avLst/>
            </a:pr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218"/>
            <p:cNvSpPr>
              <a:spLocks/>
            </p:cNvSpPr>
            <p:nvPr/>
          </p:nvSpPr>
          <p:spPr bwMode="auto">
            <a:xfrm>
              <a:off x="10005998" y="2586035"/>
              <a:ext cx="339724" cy="169863"/>
            </a:xfrm>
            <a:custGeom>
              <a:avLst/>
              <a:gdLst>
                <a:gd name="T0" fmla="*/ 301 w 468"/>
                <a:gd name="T1" fmla="*/ 0 h 233"/>
                <a:gd name="T2" fmla="*/ 232 w 468"/>
                <a:gd name="T3" fmla="*/ 196 h 233"/>
                <a:gd name="T4" fmla="*/ 167 w 468"/>
                <a:gd name="T5" fmla="*/ 0 h 233"/>
                <a:gd name="T6" fmla="*/ 0 w 468"/>
                <a:gd name="T7" fmla="*/ 233 h 233"/>
                <a:gd name="T8" fmla="*/ 468 w 468"/>
                <a:gd name="T9" fmla="*/ 233 h 233"/>
                <a:gd name="T10" fmla="*/ 301 w 468"/>
                <a:gd name="T11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8" h="233">
                  <a:moveTo>
                    <a:pt x="301" y="0"/>
                  </a:moveTo>
                  <a:cubicBezTo>
                    <a:pt x="232" y="196"/>
                    <a:pt x="232" y="196"/>
                    <a:pt x="232" y="196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59" y="0"/>
                    <a:pt x="0" y="104"/>
                    <a:pt x="0" y="233"/>
                  </a:cubicBezTo>
                  <a:cubicBezTo>
                    <a:pt x="468" y="233"/>
                    <a:pt x="468" y="233"/>
                    <a:pt x="468" y="233"/>
                  </a:cubicBezTo>
                  <a:cubicBezTo>
                    <a:pt x="468" y="104"/>
                    <a:pt x="408" y="0"/>
                    <a:pt x="301" y="0"/>
                  </a:cubicBezTo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219"/>
            <p:cNvSpPr>
              <a:spLocks/>
            </p:cNvSpPr>
            <p:nvPr/>
          </p:nvSpPr>
          <p:spPr bwMode="auto">
            <a:xfrm>
              <a:off x="10150460" y="2584448"/>
              <a:ext cx="50800" cy="107950"/>
            </a:xfrm>
            <a:custGeom>
              <a:avLst/>
              <a:gdLst>
                <a:gd name="T0" fmla="*/ 0 w 32"/>
                <a:gd name="T1" fmla="*/ 17 h 68"/>
                <a:gd name="T2" fmla="*/ 16 w 32"/>
                <a:gd name="T3" fmla="*/ 68 h 68"/>
                <a:gd name="T4" fmla="*/ 32 w 32"/>
                <a:gd name="T5" fmla="*/ 17 h 68"/>
                <a:gd name="T6" fmla="*/ 16 w 32"/>
                <a:gd name="T7" fmla="*/ 0 h 68"/>
                <a:gd name="T8" fmla="*/ 0 w 32"/>
                <a:gd name="T9" fmla="*/ 1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8">
                  <a:moveTo>
                    <a:pt x="0" y="17"/>
                  </a:moveTo>
                  <a:lnTo>
                    <a:pt x="16" y="68"/>
                  </a:lnTo>
                  <a:lnTo>
                    <a:pt x="32" y="17"/>
                  </a:lnTo>
                  <a:lnTo>
                    <a:pt x="16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Rectangle 220"/>
            <p:cNvSpPr>
              <a:spLocks noChangeArrowheads="1"/>
            </p:cNvSpPr>
            <p:nvPr/>
          </p:nvSpPr>
          <p:spPr bwMode="auto">
            <a:xfrm>
              <a:off x="9393224" y="2235198"/>
              <a:ext cx="30163" cy="101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Rectangle 221"/>
            <p:cNvSpPr>
              <a:spLocks noChangeArrowheads="1"/>
            </p:cNvSpPr>
            <p:nvPr/>
          </p:nvSpPr>
          <p:spPr bwMode="auto">
            <a:xfrm>
              <a:off x="10163160" y="2235198"/>
              <a:ext cx="30163" cy="101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Rectangle 222"/>
            <p:cNvSpPr>
              <a:spLocks noChangeArrowheads="1"/>
            </p:cNvSpPr>
            <p:nvPr/>
          </p:nvSpPr>
          <p:spPr bwMode="auto">
            <a:xfrm>
              <a:off x="9393224" y="2235198"/>
              <a:ext cx="800098" cy="285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04" name="Picture 223"/>
            <p:cNvPicPr>
              <a:picLocks noChangeAspect="1" noChangeArrowheads="1"/>
            </p:cNvPicPr>
            <p:nvPr/>
          </p:nvPicPr>
          <p:blipFill>
            <a:blip r:embed="rId13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28137" y="2935286"/>
              <a:ext cx="155575" cy="1809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5" name="Picture 224"/>
            <p:cNvPicPr>
              <a:picLocks noChangeAspect="1" noChangeArrowheads="1"/>
            </p:cNvPicPr>
            <p:nvPr/>
          </p:nvPicPr>
          <p:blipFill>
            <a:blip r:embed="rId13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32887" y="2752723"/>
              <a:ext cx="346075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6" name="Picture 225"/>
            <p:cNvPicPr>
              <a:picLocks noChangeAspect="1" noChangeArrowheads="1"/>
            </p:cNvPicPr>
            <p:nvPr/>
          </p:nvPicPr>
          <p:blipFill>
            <a:blip r:embed="rId13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77349" y="2814635"/>
              <a:ext cx="57149" cy="112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7" name="Picture 226"/>
            <p:cNvPicPr>
              <a:picLocks noChangeAspect="1" noChangeArrowheads="1"/>
            </p:cNvPicPr>
            <p:nvPr/>
          </p:nvPicPr>
          <p:blipFill>
            <a:blip r:embed="rId13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09136" y="2935286"/>
              <a:ext cx="157163" cy="1809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8" name="Picture 227"/>
            <p:cNvPicPr>
              <a:picLocks noChangeAspect="1" noChangeArrowheads="1"/>
            </p:cNvPicPr>
            <p:nvPr/>
          </p:nvPicPr>
          <p:blipFill>
            <a:blip r:embed="rId13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13886" y="2752723"/>
              <a:ext cx="347662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9" name="Picture 228"/>
            <p:cNvPicPr>
              <a:picLocks noChangeAspect="1" noChangeArrowheads="1"/>
            </p:cNvPicPr>
            <p:nvPr/>
          </p:nvPicPr>
          <p:blipFill>
            <a:blip r:embed="rId13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8348" y="2814635"/>
              <a:ext cx="57149" cy="112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0" name="Picture 229"/>
            <p:cNvPicPr>
              <a:picLocks noChangeAspect="1" noChangeArrowheads="1"/>
            </p:cNvPicPr>
            <p:nvPr/>
          </p:nvPicPr>
          <p:blipFill>
            <a:blip r:embed="rId13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96486" y="2935286"/>
              <a:ext cx="157163" cy="1809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1" name="Picture 230"/>
            <p:cNvPicPr>
              <a:picLocks noChangeAspect="1" noChangeArrowheads="1"/>
            </p:cNvPicPr>
            <p:nvPr/>
          </p:nvPicPr>
          <p:blipFill>
            <a:blip r:embed="rId13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02824" y="2752723"/>
              <a:ext cx="346075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2" name="Picture 231"/>
            <p:cNvPicPr>
              <a:picLocks noChangeAspect="1" noChangeArrowheads="1"/>
            </p:cNvPicPr>
            <p:nvPr/>
          </p:nvPicPr>
          <p:blipFill>
            <a:blip r:embed="rId13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47285" y="2814635"/>
              <a:ext cx="55563" cy="112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3" name="Picture 232"/>
            <p:cNvPicPr>
              <a:picLocks noChangeAspect="1" noChangeArrowheads="1"/>
            </p:cNvPicPr>
            <p:nvPr/>
          </p:nvPicPr>
          <p:blipFill>
            <a:blip r:embed="rId14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64699" y="3170234"/>
              <a:ext cx="34925" cy="1809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4" name="Picture 233"/>
            <p:cNvPicPr>
              <a:picLocks noChangeAspect="1" noChangeArrowheads="1"/>
            </p:cNvPicPr>
            <p:nvPr/>
          </p:nvPicPr>
          <p:blipFill>
            <a:blip r:embed="rId14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91636" y="3170234"/>
              <a:ext cx="34925" cy="107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" name="Picture 234"/>
            <p:cNvPicPr>
              <a:picLocks noChangeAspect="1" noChangeArrowheads="1"/>
            </p:cNvPicPr>
            <p:nvPr/>
          </p:nvPicPr>
          <p:blipFill>
            <a:blip r:embed="rId14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59986" y="3170234"/>
              <a:ext cx="34925" cy="77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" name="Picture 235"/>
            <p:cNvPicPr>
              <a:picLocks noChangeAspect="1" noChangeArrowheads="1"/>
            </p:cNvPicPr>
            <p:nvPr/>
          </p:nvPicPr>
          <p:blipFill>
            <a:blip r:embed="rId14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91636" y="3243260"/>
              <a:ext cx="803274" cy="34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7" name="Oval 236"/>
            <p:cNvSpPr>
              <a:spLocks noChangeArrowheads="1"/>
            </p:cNvSpPr>
            <p:nvPr/>
          </p:nvSpPr>
          <p:spPr bwMode="auto">
            <a:xfrm>
              <a:off x="7632689" y="5399080"/>
              <a:ext cx="196849" cy="2301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237"/>
            <p:cNvSpPr>
              <a:spLocks/>
            </p:cNvSpPr>
            <p:nvPr/>
          </p:nvSpPr>
          <p:spPr bwMode="auto">
            <a:xfrm>
              <a:off x="7508864" y="5646730"/>
              <a:ext cx="444499" cy="222250"/>
            </a:xfrm>
            <a:custGeom>
              <a:avLst/>
              <a:gdLst>
                <a:gd name="T0" fmla="*/ 393 w 612"/>
                <a:gd name="T1" fmla="*/ 0 h 305"/>
                <a:gd name="T2" fmla="*/ 304 w 612"/>
                <a:gd name="T3" fmla="*/ 257 h 305"/>
                <a:gd name="T4" fmla="*/ 218 w 612"/>
                <a:gd name="T5" fmla="*/ 0 h 305"/>
                <a:gd name="T6" fmla="*/ 0 w 612"/>
                <a:gd name="T7" fmla="*/ 305 h 305"/>
                <a:gd name="T8" fmla="*/ 612 w 612"/>
                <a:gd name="T9" fmla="*/ 305 h 305"/>
                <a:gd name="T10" fmla="*/ 393 w 612"/>
                <a:gd name="T11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2" h="305">
                  <a:moveTo>
                    <a:pt x="393" y="0"/>
                  </a:moveTo>
                  <a:cubicBezTo>
                    <a:pt x="304" y="257"/>
                    <a:pt x="304" y="257"/>
                    <a:pt x="304" y="257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77" y="0"/>
                    <a:pt x="0" y="136"/>
                    <a:pt x="0" y="305"/>
                  </a:cubicBezTo>
                  <a:cubicBezTo>
                    <a:pt x="612" y="305"/>
                    <a:pt x="612" y="305"/>
                    <a:pt x="612" y="305"/>
                  </a:cubicBezTo>
                  <a:cubicBezTo>
                    <a:pt x="612" y="136"/>
                    <a:pt x="534" y="0"/>
                    <a:pt x="39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238"/>
            <p:cNvSpPr>
              <a:spLocks/>
            </p:cNvSpPr>
            <p:nvPr/>
          </p:nvSpPr>
          <p:spPr bwMode="auto">
            <a:xfrm>
              <a:off x="7697777" y="5646730"/>
              <a:ext cx="66675" cy="139700"/>
            </a:xfrm>
            <a:custGeom>
              <a:avLst/>
              <a:gdLst>
                <a:gd name="T0" fmla="*/ 0 w 42"/>
                <a:gd name="T1" fmla="*/ 22 h 88"/>
                <a:gd name="T2" fmla="*/ 21 w 42"/>
                <a:gd name="T3" fmla="*/ 88 h 88"/>
                <a:gd name="T4" fmla="*/ 42 w 42"/>
                <a:gd name="T5" fmla="*/ 22 h 88"/>
                <a:gd name="T6" fmla="*/ 21 w 42"/>
                <a:gd name="T7" fmla="*/ 0 h 88"/>
                <a:gd name="T8" fmla="*/ 0 w 42"/>
                <a:gd name="T9" fmla="*/ 2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88">
                  <a:moveTo>
                    <a:pt x="0" y="22"/>
                  </a:moveTo>
                  <a:lnTo>
                    <a:pt x="21" y="88"/>
                  </a:lnTo>
                  <a:lnTo>
                    <a:pt x="42" y="22"/>
                  </a:lnTo>
                  <a:lnTo>
                    <a:pt x="21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Oval 239"/>
            <p:cNvSpPr>
              <a:spLocks noChangeArrowheads="1"/>
            </p:cNvSpPr>
            <p:nvPr/>
          </p:nvSpPr>
          <p:spPr bwMode="auto">
            <a:xfrm>
              <a:off x="8377226" y="5143493"/>
              <a:ext cx="141288" cy="163512"/>
            </a:xfrm>
            <a:prstGeom prst="ellipse">
              <a:avLst/>
            </a:pr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240"/>
            <p:cNvSpPr>
              <a:spLocks/>
            </p:cNvSpPr>
            <p:nvPr/>
          </p:nvSpPr>
          <p:spPr bwMode="auto">
            <a:xfrm>
              <a:off x="8286738" y="5321292"/>
              <a:ext cx="320674" cy="158750"/>
            </a:xfrm>
            <a:custGeom>
              <a:avLst/>
              <a:gdLst>
                <a:gd name="T0" fmla="*/ 283 w 441"/>
                <a:gd name="T1" fmla="*/ 0 h 219"/>
                <a:gd name="T2" fmla="*/ 219 w 441"/>
                <a:gd name="T3" fmla="*/ 185 h 219"/>
                <a:gd name="T4" fmla="*/ 157 w 441"/>
                <a:gd name="T5" fmla="*/ 0 h 219"/>
                <a:gd name="T6" fmla="*/ 0 w 441"/>
                <a:gd name="T7" fmla="*/ 219 h 219"/>
                <a:gd name="T8" fmla="*/ 441 w 441"/>
                <a:gd name="T9" fmla="*/ 219 h 219"/>
                <a:gd name="T10" fmla="*/ 283 w 441"/>
                <a:gd name="T1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1" h="219">
                  <a:moveTo>
                    <a:pt x="283" y="0"/>
                  </a:moveTo>
                  <a:cubicBezTo>
                    <a:pt x="219" y="185"/>
                    <a:pt x="219" y="185"/>
                    <a:pt x="219" y="185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56" y="0"/>
                    <a:pt x="0" y="98"/>
                    <a:pt x="0" y="219"/>
                  </a:cubicBezTo>
                  <a:cubicBezTo>
                    <a:pt x="441" y="219"/>
                    <a:pt x="441" y="219"/>
                    <a:pt x="441" y="219"/>
                  </a:cubicBezTo>
                  <a:cubicBezTo>
                    <a:pt x="441" y="98"/>
                    <a:pt x="385" y="0"/>
                    <a:pt x="283" y="0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241"/>
            <p:cNvSpPr>
              <a:spLocks/>
            </p:cNvSpPr>
            <p:nvPr/>
          </p:nvSpPr>
          <p:spPr bwMode="auto">
            <a:xfrm>
              <a:off x="8423263" y="5319705"/>
              <a:ext cx="49214" cy="101599"/>
            </a:xfrm>
            <a:custGeom>
              <a:avLst/>
              <a:gdLst>
                <a:gd name="T0" fmla="*/ 0 w 31"/>
                <a:gd name="T1" fmla="*/ 16 h 64"/>
                <a:gd name="T2" fmla="*/ 15 w 31"/>
                <a:gd name="T3" fmla="*/ 64 h 64"/>
                <a:gd name="T4" fmla="*/ 31 w 31"/>
                <a:gd name="T5" fmla="*/ 16 h 64"/>
                <a:gd name="T6" fmla="*/ 15 w 31"/>
                <a:gd name="T7" fmla="*/ 0 h 64"/>
                <a:gd name="T8" fmla="*/ 0 w 31"/>
                <a:gd name="T9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4">
                  <a:moveTo>
                    <a:pt x="0" y="16"/>
                  </a:moveTo>
                  <a:lnTo>
                    <a:pt x="15" y="64"/>
                  </a:lnTo>
                  <a:lnTo>
                    <a:pt x="31" y="16"/>
                  </a:lnTo>
                  <a:lnTo>
                    <a:pt x="15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Oval 242"/>
            <p:cNvSpPr>
              <a:spLocks noChangeArrowheads="1"/>
            </p:cNvSpPr>
            <p:nvPr/>
          </p:nvSpPr>
          <p:spPr bwMode="auto">
            <a:xfrm>
              <a:off x="8377226" y="5519729"/>
              <a:ext cx="141288" cy="163512"/>
            </a:xfrm>
            <a:prstGeom prst="ellipse">
              <a:avLst/>
            </a:pr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243"/>
            <p:cNvSpPr>
              <a:spLocks/>
            </p:cNvSpPr>
            <p:nvPr/>
          </p:nvSpPr>
          <p:spPr bwMode="auto">
            <a:xfrm>
              <a:off x="8286738" y="5697530"/>
              <a:ext cx="320674" cy="158750"/>
            </a:xfrm>
            <a:custGeom>
              <a:avLst/>
              <a:gdLst>
                <a:gd name="T0" fmla="*/ 283 w 441"/>
                <a:gd name="T1" fmla="*/ 0 h 219"/>
                <a:gd name="T2" fmla="*/ 219 w 441"/>
                <a:gd name="T3" fmla="*/ 185 h 219"/>
                <a:gd name="T4" fmla="*/ 157 w 441"/>
                <a:gd name="T5" fmla="*/ 0 h 219"/>
                <a:gd name="T6" fmla="*/ 0 w 441"/>
                <a:gd name="T7" fmla="*/ 219 h 219"/>
                <a:gd name="T8" fmla="*/ 441 w 441"/>
                <a:gd name="T9" fmla="*/ 219 h 219"/>
                <a:gd name="T10" fmla="*/ 283 w 441"/>
                <a:gd name="T11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1" h="219">
                  <a:moveTo>
                    <a:pt x="283" y="0"/>
                  </a:moveTo>
                  <a:cubicBezTo>
                    <a:pt x="219" y="185"/>
                    <a:pt x="219" y="185"/>
                    <a:pt x="219" y="185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56" y="0"/>
                    <a:pt x="0" y="98"/>
                    <a:pt x="0" y="219"/>
                  </a:cubicBezTo>
                  <a:cubicBezTo>
                    <a:pt x="441" y="219"/>
                    <a:pt x="441" y="219"/>
                    <a:pt x="441" y="219"/>
                  </a:cubicBezTo>
                  <a:cubicBezTo>
                    <a:pt x="441" y="98"/>
                    <a:pt x="385" y="0"/>
                    <a:pt x="283" y="0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244"/>
            <p:cNvSpPr>
              <a:spLocks/>
            </p:cNvSpPr>
            <p:nvPr/>
          </p:nvSpPr>
          <p:spPr bwMode="auto">
            <a:xfrm>
              <a:off x="8423263" y="5695941"/>
              <a:ext cx="49214" cy="101599"/>
            </a:xfrm>
            <a:custGeom>
              <a:avLst/>
              <a:gdLst>
                <a:gd name="T0" fmla="*/ 0 w 31"/>
                <a:gd name="T1" fmla="*/ 16 h 64"/>
                <a:gd name="T2" fmla="*/ 15 w 31"/>
                <a:gd name="T3" fmla="*/ 64 h 64"/>
                <a:gd name="T4" fmla="*/ 31 w 31"/>
                <a:gd name="T5" fmla="*/ 16 h 64"/>
                <a:gd name="T6" fmla="*/ 15 w 31"/>
                <a:gd name="T7" fmla="*/ 0 h 64"/>
                <a:gd name="T8" fmla="*/ 0 w 31"/>
                <a:gd name="T9" fmla="*/ 1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4">
                  <a:moveTo>
                    <a:pt x="0" y="16"/>
                  </a:moveTo>
                  <a:lnTo>
                    <a:pt x="15" y="64"/>
                  </a:lnTo>
                  <a:lnTo>
                    <a:pt x="31" y="16"/>
                  </a:lnTo>
                  <a:lnTo>
                    <a:pt x="15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Oval 245"/>
            <p:cNvSpPr>
              <a:spLocks noChangeArrowheads="1"/>
            </p:cNvSpPr>
            <p:nvPr/>
          </p:nvSpPr>
          <p:spPr bwMode="auto">
            <a:xfrm>
              <a:off x="8377226" y="5894379"/>
              <a:ext cx="141288" cy="165099"/>
            </a:xfrm>
            <a:prstGeom prst="ellipse">
              <a:avLst/>
            </a:pr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246"/>
            <p:cNvSpPr>
              <a:spLocks/>
            </p:cNvSpPr>
            <p:nvPr/>
          </p:nvSpPr>
          <p:spPr bwMode="auto">
            <a:xfrm>
              <a:off x="8286738" y="6072178"/>
              <a:ext cx="320674" cy="160337"/>
            </a:xfrm>
            <a:custGeom>
              <a:avLst/>
              <a:gdLst>
                <a:gd name="T0" fmla="*/ 283 w 441"/>
                <a:gd name="T1" fmla="*/ 0 h 220"/>
                <a:gd name="T2" fmla="*/ 219 w 441"/>
                <a:gd name="T3" fmla="*/ 185 h 220"/>
                <a:gd name="T4" fmla="*/ 157 w 441"/>
                <a:gd name="T5" fmla="*/ 0 h 220"/>
                <a:gd name="T6" fmla="*/ 0 w 441"/>
                <a:gd name="T7" fmla="*/ 220 h 220"/>
                <a:gd name="T8" fmla="*/ 441 w 441"/>
                <a:gd name="T9" fmla="*/ 220 h 220"/>
                <a:gd name="T10" fmla="*/ 283 w 441"/>
                <a:gd name="T11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1" h="220">
                  <a:moveTo>
                    <a:pt x="283" y="0"/>
                  </a:moveTo>
                  <a:cubicBezTo>
                    <a:pt x="219" y="185"/>
                    <a:pt x="219" y="185"/>
                    <a:pt x="219" y="185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56" y="0"/>
                    <a:pt x="0" y="99"/>
                    <a:pt x="0" y="220"/>
                  </a:cubicBezTo>
                  <a:cubicBezTo>
                    <a:pt x="441" y="220"/>
                    <a:pt x="441" y="220"/>
                    <a:pt x="441" y="220"/>
                  </a:cubicBezTo>
                  <a:cubicBezTo>
                    <a:pt x="441" y="99"/>
                    <a:pt x="385" y="0"/>
                    <a:pt x="283" y="0"/>
                  </a:cubicBezTo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247"/>
            <p:cNvSpPr>
              <a:spLocks/>
            </p:cNvSpPr>
            <p:nvPr/>
          </p:nvSpPr>
          <p:spPr bwMode="auto">
            <a:xfrm>
              <a:off x="8423263" y="6072178"/>
              <a:ext cx="49214" cy="100012"/>
            </a:xfrm>
            <a:custGeom>
              <a:avLst/>
              <a:gdLst>
                <a:gd name="T0" fmla="*/ 0 w 31"/>
                <a:gd name="T1" fmla="*/ 16 h 63"/>
                <a:gd name="T2" fmla="*/ 15 w 31"/>
                <a:gd name="T3" fmla="*/ 63 h 63"/>
                <a:gd name="T4" fmla="*/ 31 w 31"/>
                <a:gd name="T5" fmla="*/ 16 h 63"/>
                <a:gd name="T6" fmla="*/ 15 w 31"/>
                <a:gd name="T7" fmla="*/ 0 h 63"/>
                <a:gd name="T8" fmla="*/ 0 w 31"/>
                <a:gd name="T9" fmla="*/ 1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3">
                  <a:moveTo>
                    <a:pt x="0" y="16"/>
                  </a:moveTo>
                  <a:lnTo>
                    <a:pt x="15" y="63"/>
                  </a:lnTo>
                  <a:lnTo>
                    <a:pt x="31" y="16"/>
                  </a:lnTo>
                  <a:lnTo>
                    <a:pt x="15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Rectangle 248"/>
            <p:cNvSpPr>
              <a:spLocks noChangeArrowheads="1"/>
            </p:cNvSpPr>
            <p:nvPr/>
          </p:nvSpPr>
          <p:spPr bwMode="auto">
            <a:xfrm>
              <a:off x="8024802" y="5749916"/>
              <a:ext cx="188913" cy="3175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Rectangle 249"/>
            <p:cNvSpPr>
              <a:spLocks noChangeArrowheads="1"/>
            </p:cNvSpPr>
            <p:nvPr/>
          </p:nvSpPr>
          <p:spPr bwMode="auto">
            <a:xfrm>
              <a:off x="8104177" y="6149965"/>
              <a:ext cx="109538" cy="3175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Rectangle 250"/>
            <p:cNvSpPr>
              <a:spLocks noChangeArrowheads="1"/>
            </p:cNvSpPr>
            <p:nvPr/>
          </p:nvSpPr>
          <p:spPr bwMode="auto">
            <a:xfrm>
              <a:off x="8104177" y="5322880"/>
              <a:ext cx="109538" cy="3175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Rectangle 251"/>
            <p:cNvSpPr>
              <a:spLocks noChangeArrowheads="1"/>
            </p:cNvSpPr>
            <p:nvPr/>
          </p:nvSpPr>
          <p:spPr bwMode="auto">
            <a:xfrm>
              <a:off x="8104177" y="5322880"/>
              <a:ext cx="31750" cy="85883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33" name="Picture 253"/>
            <p:cNvPicPr>
              <a:picLocks noChangeAspect="1" noChangeArrowheads="1"/>
            </p:cNvPicPr>
            <p:nvPr/>
          </p:nvPicPr>
          <p:blipFill>
            <a:blip r:embed="rId14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5151" y="6603989"/>
              <a:ext cx="325438" cy="1650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" name="Picture 254"/>
            <p:cNvPicPr>
              <a:picLocks noChangeAspect="1" noChangeArrowheads="1"/>
            </p:cNvPicPr>
            <p:nvPr/>
          </p:nvPicPr>
          <p:blipFill>
            <a:blip r:embed="rId14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0087" y="6664314"/>
              <a:ext cx="53976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" name="Picture 255"/>
            <p:cNvPicPr>
              <a:picLocks noChangeAspect="1" noChangeArrowheads="1"/>
            </p:cNvPicPr>
            <p:nvPr/>
          </p:nvPicPr>
          <p:blipFill>
            <a:blip r:embed="rId14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74051" y="6402378"/>
              <a:ext cx="147637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" name="Picture 256"/>
            <p:cNvPicPr>
              <a:picLocks noChangeAspect="1" noChangeArrowheads="1"/>
            </p:cNvPicPr>
            <p:nvPr/>
          </p:nvPicPr>
          <p:blipFill>
            <a:blip r:embed="rId14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5151" y="6227753"/>
              <a:ext cx="325438" cy="16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" name="Picture 257"/>
            <p:cNvPicPr>
              <a:picLocks noChangeAspect="1" noChangeArrowheads="1"/>
            </p:cNvPicPr>
            <p:nvPr/>
          </p:nvPicPr>
          <p:blipFill>
            <a:blip r:embed="rId14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0087" y="6288077"/>
              <a:ext cx="53976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" name="Picture 258"/>
            <p:cNvPicPr>
              <a:picLocks noChangeAspect="1" noChangeArrowheads="1"/>
            </p:cNvPicPr>
            <p:nvPr/>
          </p:nvPicPr>
          <p:blipFill>
            <a:blip r:embed="rId14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1627" y="6680189"/>
              <a:ext cx="195262" cy="36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" name="Picture 259"/>
            <p:cNvPicPr>
              <a:picLocks noChangeAspect="1" noChangeArrowheads="1"/>
            </p:cNvPicPr>
            <p:nvPr/>
          </p:nvPicPr>
          <p:blipFill>
            <a:blip r:embed="rId15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32752" y="6278553"/>
              <a:ext cx="82550" cy="38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0" name="Freeform 261"/>
            <p:cNvSpPr>
              <a:spLocks/>
            </p:cNvSpPr>
            <p:nvPr/>
          </p:nvSpPr>
          <p:spPr bwMode="auto">
            <a:xfrm>
              <a:off x="11133121" y="6057890"/>
              <a:ext cx="201613" cy="134938"/>
            </a:xfrm>
            <a:custGeom>
              <a:avLst/>
              <a:gdLst>
                <a:gd name="T0" fmla="*/ 0 w 278"/>
                <a:gd name="T1" fmla="*/ 78 h 185"/>
                <a:gd name="T2" fmla="*/ 5 w 278"/>
                <a:gd name="T3" fmla="*/ 78 h 185"/>
                <a:gd name="T4" fmla="*/ 138 w 278"/>
                <a:gd name="T5" fmla="*/ 185 h 185"/>
                <a:gd name="T6" fmla="*/ 150 w 278"/>
                <a:gd name="T7" fmla="*/ 185 h 185"/>
                <a:gd name="T8" fmla="*/ 278 w 278"/>
                <a:gd name="T9" fmla="*/ 72 h 185"/>
                <a:gd name="T10" fmla="*/ 169 w 278"/>
                <a:gd name="T11" fmla="*/ 0 h 185"/>
                <a:gd name="T12" fmla="*/ 115 w 278"/>
                <a:gd name="T13" fmla="*/ 0 h 185"/>
                <a:gd name="T14" fmla="*/ 63 w 278"/>
                <a:gd name="T15" fmla="*/ 0 h 185"/>
                <a:gd name="T16" fmla="*/ 44 w 278"/>
                <a:gd name="T17" fmla="*/ 2 h 185"/>
                <a:gd name="T18" fmla="*/ 0 w 278"/>
                <a:gd name="T19" fmla="*/ 78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8" h="185">
                  <a:moveTo>
                    <a:pt x="0" y="78"/>
                  </a:moveTo>
                  <a:cubicBezTo>
                    <a:pt x="5" y="78"/>
                    <a:pt x="5" y="78"/>
                    <a:pt x="5" y="78"/>
                  </a:cubicBezTo>
                  <a:cubicBezTo>
                    <a:pt x="68" y="78"/>
                    <a:pt x="116" y="119"/>
                    <a:pt x="138" y="185"/>
                  </a:cubicBezTo>
                  <a:cubicBezTo>
                    <a:pt x="150" y="185"/>
                    <a:pt x="150" y="185"/>
                    <a:pt x="150" y="185"/>
                  </a:cubicBezTo>
                  <a:cubicBezTo>
                    <a:pt x="171" y="118"/>
                    <a:pt x="217" y="75"/>
                    <a:pt x="278" y="72"/>
                  </a:cubicBezTo>
                  <a:cubicBezTo>
                    <a:pt x="256" y="28"/>
                    <a:pt x="219" y="0"/>
                    <a:pt x="169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6" y="0"/>
                    <a:pt x="50" y="1"/>
                    <a:pt x="44" y="2"/>
                  </a:cubicBezTo>
                  <a:cubicBezTo>
                    <a:pt x="39" y="33"/>
                    <a:pt x="23" y="61"/>
                    <a:pt x="0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Oval 262"/>
            <p:cNvSpPr>
              <a:spLocks noChangeArrowheads="1"/>
            </p:cNvSpPr>
            <p:nvPr/>
          </p:nvSpPr>
          <p:spPr bwMode="auto">
            <a:xfrm>
              <a:off x="11160109" y="5915016"/>
              <a:ext cx="115887" cy="1349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263"/>
            <p:cNvSpPr>
              <a:spLocks/>
            </p:cNvSpPr>
            <p:nvPr/>
          </p:nvSpPr>
          <p:spPr bwMode="auto">
            <a:xfrm>
              <a:off x="11415696" y="6054716"/>
              <a:ext cx="201613" cy="133349"/>
            </a:xfrm>
            <a:custGeom>
              <a:avLst/>
              <a:gdLst>
                <a:gd name="T0" fmla="*/ 0 w 277"/>
                <a:gd name="T1" fmla="*/ 78 h 185"/>
                <a:gd name="T2" fmla="*/ 4 w 277"/>
                <a:gd name="T3" fmla="*/ 78 h 185"/>
                <a:gd name="T4" fmla="*/ 138 w 277"/>
                <a:gd name="T5" fmla="*/ 185 h 185"/>
                <a:gd name="T6" fmla="*/ 149 w 277"/>
                <a:gd name="T7" fmla="*/ 185 h 185"/>
                <a:gd name="T8" fmla="*/ 277 w 277"/>
                <a:gd name="T9" fmla="*/ 72 h 185"/>
                <a:gd name="T10" fmla="*/ 168 w 277"/>
                <a:gd name="T11" fmla="*/ 0 h 185"/>
                <a:gd name="T12" fmla="*/ 114 w 277"/>
                <a:gd name="T13" fmla="*/ 0 h 185"/>
                <a:gd name="T14" fmla="*/ 62 w 277"/>
                <a:gd name="T15" fmla="*/ 0 h 185"/>
                <a:gd name="T16" fmla="*/ 44 w 277"/>
                <a:gd name="T17" fmla="*/ 2 h 185"/>
                <a:gd name="T18" fmla="*/ 0 w 277"/>
                <a:gd name="T19" fmla="*/ 78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7" h="185">
                  <a:moveTo>
                    <a:pt x="0" y="78"/>
                  </a:moveTo>
                  <a:cubicBezTo>
                    <a:pt x="4" y="78"/>
                    <a:pt x="4" y="78"/>
                    <a:pt x="4" y="78"/>
                  </a:cubicBezTo>
                  <a:cubicBezTo>
                    <a:pt x="67" y="78"/>
                    <a:pt x="115" y="119"/>
                    <a:pt x="138" y="185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70" y="118"/>
                    <a:pt x="216" y="75"/>
                    <a:pt x="277" y="72"/>
                  </a:cubicBezTo>
                  <a:cubicBezTo>
                    <a:pt x="255" y="28"/>
                    <a:pt x="218" y="0"/>
                    <a:pt x="168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6" y="0"/>
                    <a:pt x="50" y="1"/>
                    <a:pt x="44" y="2"/>
                  </a:cubicBezTo>
                  <a:cubicBezTo>
                    <a:pt x="39" y="33"/>
                    <a:pt x="22" y="61"/>
                    <a:pt x="0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Oval 264"/>
            <p:cNvSpPr>
              <a:spLocks noChangeArrowheads="1"/>
            </p:cNvSpPr>
            <p:nvPr/>
          </p:nvSpPr>
          <p:spPr bwMode="auto">
            <a:xfrm>
              <a:off x="11441095" y="5911841"/>
              <a:ext cx="115887" cy="13334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265"/>
            <p:cNvSpPr>
              <a:spLocks/>
            </p:cNvSpPr>
            <p:nvPr/>
          </p:nvSpPr>
          <p:spPr bwMode="auto">
            <a:xfrm>
              <a:off x="11696683" y="6049954"/>
              <a:ext cx="219075" cy="134938"/>
            </a:xfrm>
            <a:custGeom>
              <a:avLst/>
              <a:gdLst>
                <a:gd name="T0" fmla="*/ 0 w 301"/>
                <a:gd name="T1" fmla="*/ 78 h 185"/>
                <a:gd name="T2" fmla="*/ 4 w 301"/>
                <a:gd name="T3" fmla="*/ 78 h 185"/>
                <a:gd name="T4" fmla="*/ 138 w 301"/>
                <a:gd name="T5" fmla="*/ 185 h 185"/>
                <a:gd name="T6" fmla="*/ 301 w 301"/>
                <a:gd name="T7" fmla="*/ 185 h 185"/>
                <a:gd name="T8" fmla="*/ 168 w 301"/>
                <a:gd name="T9" fmla="*/ 0 h 185"/>
                <a:gd name="T10" fmla="*/ 114 w 301"/>
                <a:gd name="T11" fmla="*/ 0 h 185"/>
                <a:gd name="T12" fmla="*/ 62 w 301"/>
                <a:gd name="T13" fmla="*/ 0 h 185"/>
                <a:gd name="T14" fmla="*/ 44 w 301"/>
                <a:gd name="T15" fmla="*/ 1 h 185"/>
                <a:gd name="T16" fmla="*/ 0 w 301"/>
                <a:gd name="T17" fmla="*/ 78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1" h="185">
                  <a:moveTo>
                    <a:pt x="0" y="78"/>
                  </a:moveTo>
                  <a:cubicBezTo>
                    <a:pt x="4" y="78"/>
                    <a:pt x="4" y="78"/>
                    <a:pt x="4" y="78"/>
                  </a:cubicBezTo>
                  <a:cubicBezTo>
                    <a:pt x="67" y="78"/>
                    <a:pt x="115" y="119"/>
                    <a:pt x="138" y="185"/>
                  </a:cubicBezTo>
                  <a:cubicBezTo>
                    <a:pt x="301" y="185"/>
                    <a:pt x="301" y="185"/>
                    <a:pt x="301" y="185"/>
                  </a:cubicBezTo>
                  <a:cubicBezTo>
                    <a:pt x="301" y="83"/>
                    <a:pt x="254" y="0"/>
                    <a:pt x="168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6" y="0"/>
                    <a:pt x="50" y="1"/>
                    <a:pt x="44" y="1"/>
                  </a:cubicBezTo>
                  <a:cubicBezTo>
                    <a:pt x="39" y="33"/>
                    <a:pt x="22" y="61"/>
                    <a:pt x="0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Oval 266"/>
            <p:cNvSpPr>
              <a:spLocks noChangeArrowheads="1"/>
            </p:cNvSpPr>
            <p:nvPr/>
          </p:nvSpPr>
          <p:spPr bwMode="auto">
            <a:xfrm>
              <a:off x="11722082" y="5907079"/>
              <a:ext cx="115887" cy="13334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267"/>
            <p:cNvSpPr>
              <a:spLocks/>
            </p:cNvSpPr>
            <p:nvPr/>
          </p:nvSpPr>
          <p:spPr bwMode="auto">
            <a:xfrm>
              <a:off x="10963260" y="6126154"/>
              <a:ext cx="269875" cy="134938"/>
            </a:xfrm>
            <a:custGeom>
              <a:avLst/>
              <a:gdLst>
                <a:gd name="T0" fmla="*/ 0 w 372"/>
                <a:gd name="T1" fmla="*/ 185 h 185"/>
                <a:gd name="T2" fmla="*/ 133 w 372"/>
                <a:gd name="T3" fmla="*/ 0 h 185"/>
                <a:gd name="T4" fmla="*/ 185 w 372"/>
                <a:gd name="T5" fmla="*/ 0 h 185"/>
                <a:gd name="T6" fmla="*/ 239 w 372"/>
                <a:gd name="T7" fmla="*/ 0 h 185"/>
                <a:gd name="T8" fmla="*/ 372 w 372"/>
                <a:gd name="T9" fmla="*/ 185 h 185"/>
                <a:gd name="T10" fmla="*/ 0 w 372"/>
                <a:gd name="T11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2" h="185">
                  <a:moveTo>
                    <a:pt x="0" y="185"/>
                  </a:moveTo>
                  <a:cubicBezTo>
                    <a:pt x="0" y="83"/>
                    <a:pt x="47" y="0"/>
                    <a:pt x="133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324" y="0"/>
                    <a:pt x="372" y="83"/>
                    <a:pt x="372" y="185"/>
                  </a:cubicBezTo>
                  <a:cubicBezTo>
                    <a:pt x="0" y="185"/>
                    <a:pt x="0" y="185"/>
                    <a:pt x="0" y="18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Oval 268"/>
            <p:cNvSpPr>
              <a:spLocks noChangeArrowheads="1"/>
            </p:cNvSpPr>
            <p:nvPr/>
          </p:nvSpPr>
          <p:spPr bwMode="auto">
            <a:xfrm>
              <a:off x="11041046" y="5981690"/>
              <a:ext cx="114300" cy="1349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269"/>
            <p:cNvSpPr>
              <a:spLocks/>
            </p:cNvSpPr>
            <p:nvPr/>
          </p:nvSpPr>
          <p:spPr bwMode="auto">
            <a:xfrm>
              <a:off x="11244246" y="6121390"/>
              <a:ext cx="269875" cy="134938"/>
            </a:xfrm>
            <a:custGeom>
              <a:avLst/>
              <a:gdLst>
                <a:gd name="T0" fmla="*/ 0 w 372"/>
                <a:gd name="T1" fmla="*/ 185 h 185"/>
                <a:gd name="T2" fmla="*/ 133 w 372"/>
                <a:gd name="T3" fmla="*/ 0 h 185"/>
                <a:gd name="T4" fmla="*/ 185 w 372"/>
                <a:gd name="T5" fmla="*/ 0 h 185"/>
                <a:gd name="T6" fmla="*/ 239 w 372"/>
                <a:gd name="T7" fmla="*/ 0 h 185"/>
                <a:gd name="T8" fmla="*/ 372 w 372"/>
                <a:gd name="T9" fmla="*/ 185 h 185"/>
                <a:gd name="T10" fmla="*/ 0 w 372"/>
                <a:gd name="T11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2" h="185">
                  <a:moveTo>
                    <a:pt x="0" y="185"/>
                  </a:moveTo>
                  <a:cubicBezTo>
                    <a:pt x="0" y="83"/>
                    <a:pt x="47" y="0"/>
                    <a:pt x="133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325" y="0"/>
                    <a:pt x="372" y="83"/>
                    <a:pt x="372" y="185"/>
                  </a:cubicBezTo>
                  <a:cubicBezTo>
                    <a:pt x="0" y="185"/>
                    <a:pt x="0" y="185"/>
                    <a:pt x="0" y="18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Oval 270"/>
            <p:cNvSpPr>
              <a:spLocks noChangeArrowheads="1"/>
            </p:cNvSpPr>
            <p:nvPr/>
          </p:nvSpPr>
          <p:spPr bwMode="auto">
            <a:xfrm>
              <a:off x="11322033" y="5978516"/>
              <a:ext cx="114300" cy="13334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271"/>
            <p:cNvSpPr>
              <a:spLocks/>
            </p:cNvSpPr>
            <p:nvPr/>
          </p:nvSpPr>
          <p:spPr bwMode="auto">
            <a:xfrm>
              <a:off x="11525233" y="6116628"/>
              <a:ext cx="271462" cy="134938"/>
            </a:xfrm>
            <a:custGeom>
              <a:avLst/>
              <a:gdLst>
                <a:gd name="T0" fmla="*/ 0 w 372"/>
                <a:gd name="T1" fmla="*/ 185 h 185"/>
                <a:gd name="T2" fmla="*/ 133 w 372"/>
                <a:gd name="T3" fmla="*/ 0 h 185"/>
                <a:gd name="T4" fmla="*/ 185 w 372"/>
                <a:gd name="T5" fmla="*/ 0 h 185"/>
                <a:gd name="T6" fmla="*/ 239 w 372"/>
                <a:gd name="T7" fmla="*/ 0 h 185"/>
                <a:gd name="T8" fmla="*/ 372 w 372"/>
                <a:gd name="T9" fmla="*/ 185 h 185"/>
                <a:gd name="T10" fmla="*/ 0 w 372"/>
                <a:gd name="T11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2" h="185">
                  <a:moveTo>
                    <a:pt x="0" y="185"/>
                  </a:moveTo>
                  <a:cubicBezTo>
                    <a:pt x="0" y="83"/>
                    <a:pt x="47" y="0"/>
                    <a:pt x="133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325" y="0"/>
                    <a:pt x="372" y="83"/>
                    <a:pt x="372" y="185"/>
                  </a:cubicBezTo>
                  <a:cubicBezTo>
                    <a:pt x="0" y="185"/>
                    <a:pt x="0" y="185"/>
                    <a:pt x="0" y="185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Oval 272"/>
            <p:cNvSpPr>
              <a:spLocks noChangeArrowheads="1"/>
            </p:cNvSpPr>
            <p:nvPr/>
          </p:nvSpPr>
          <p:spPr bwMode="auto">
            <a:xfrm>
              <a:off x="11603021" y="5973754"/>
              <a:ext cx="115887" cy="13334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273"/>
            <p:cNvSpPr>
              <a:spLocks/>
            </p:cNvSpPr>
            <p:nvPr/>
          </p:nvSpPr>
          <p:spPr bwMode="auto">
            <a:xfrm>
              <a:off x="11952270" y="5456229"/>
              <a:ext cx="39688" cy="82550"/>
            </a:xfrm>
            <a:custGeom>
              <a:avLst/>
              <a:gdLst>
                <a:gd name="T0" fmla="*/ 0 w 25"/>
                <a:gd name="T1" fmla="*/ 13 h 52"/>
                <a:gd name="T2" fmla="*/ 13 w 25"/>
                <a:gd name="T3" fmla="*/ 52 h 52"/>
                <a:gd name="T4" fmla="*/ 25 w 25"/>
                <a:gd name="T5" fmla="*/ 13 h 52"/>
                <a:gd name="T6" fmla="*/ 13 w 25"/>
                <a:gd name="T7" fmla="*/ 0 h 52"/>
                <a:gd name="T8" fmla="*/ 0 w 25"/>
                <a:gd name="T9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52">
                  <a:moveTo>
                    <a:pt x="0" y="13"/>
                  </a:moveTo>
                  <a:lnTo>
                    <a:pt x="13" y="52"/>
                  </a:lnTo>
                  <a:lnTo>
                    <a:pt x="25" y="13"/>
                  </a:ln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Oval 274"/>
            <p:cNvSpPr>
              <a:spLocks noChangeArrowheads="1"/>
            </p:cNvSpPr>
            <p:nvPr/>
          </p:nvSpPr>
          <p:spPr bwMode="auto">
            <a:xfrm>
              <a:off x="11914171" y="5310181"/>
              <a:ext cx="117474" cy="134938"/>
            </a:xfrm>
            <a:prstGeom prst="ellipse">
              <a:avLst/>
            </a:pr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275"/>
            <p:cNvSpPr>
              <a:spLocks/>
            </p:cNvSpPr>
            <p:nvPr/>
          </p:nvSpPr>
          <p:spPr bwMode="auto">
            <a:xfrm>
              <a:off x="11688745" y="5456229"/>
              <a:ext cx="415924" cy="627061"/>
            </a:xfrm>
            <a:custGeom>
              <a:avLst/>
              <a:gdLst>
                <a:gd name="T0" fmla="*/ 572 w 572"/>
                <a:gd name="T1" fmla="*/ 174 h 864"/>
                <a:gd name="T2" fmla="*/ 442 w 572"/>
                <a:gd name="T3" fmla="*/ 0 h 864"/>
                <a:gd name="T4" fmla="*/ 389 w 572"/>
                <a:gd name="T5" fmla="*/ 153 h 864"/>
                <a:gd name="T6" fmla="*/ 389 w 572"/>
                <a:gd name="T7" fmla="*/ 153 h 864"/>
                <a:gd name="T8" fmla="*/ 338 w 572"/>
                <a:gd name="T9" fmla="*/ 0 h 864"/>
                <a:gd name="T10" fmla="*/ 333 w 572"/>
                <a:gd name="T11" fmla="*/ 1 h 864"/>
                <a:gd name="T12" fmla="*/ 333 w 572"/>
                <a:gd name="T13" fmla="*/ 1 h 864"/>
                <a:gd name="T14" fmla="*/ 284 w 572"/>
                <a:gd name="T15" fmla="*/ 15 h 864"/>
                <a:gd name="T16" fmla="*/ 181 w 572"/>
                <a:gd name="T17" fmla="*/ 122 h 864"/>
                <a:gd name="T18" fmla="*/ 50 w 572"/>
                <a:gd name="T19" fmla="*/ 67 h 864"/>
                <a:gd name="T20" fmla="*/ 8 w 572"/>
                <a:gd name="T21" fmla="*/ 92 h 864"/>
                <a:gd name="T22" fmla="*/ 19 w 572"/>
                <a:gd name="T23" fmla="*/ 140 h 864"/>
                <a:gd name="T24" fmla="*/ 183 w 572"/>
                <a:gd name="T25" fmla="*/ 210 h 864"/>
                <a:gd name="T26" fmla="*/ 194 w 572"/>
                <a:gd name="T27" fmla="*/ 211 h 864"/>
                <a:gd name="T28" fmla="*/ 211 w 572"/>
                <a:gd name="T29" fmla="*/ 203 h 864"/>
                <a:gd name="T30" fmla="*/ 266 w 572"/>
                <a:gd name="T31" fmla="*/ 146 h 864"/>
                <a:gd name="T32" fmla="*/ 267 w 572"/>
                <a:gd name="T33" fmla="*/ 200 h 864"/>
                <a:gd name="T34" fmla="*/ 267 w 572"/>
                <a:gd name="T35" fmla="*/ 480 h 864"/>
                <a:gd name="T36" fmla="*/ 267 w 572"/>
                <a:gd name="T37" fmla="*/ 488 h 864"/>
                <a:gd name="T38" fmla="*/ 267 w 572"/>
                <a:gd name="T39" fmla="*/ 805 h 864"/>
                <a:gd name="T40" fmla="*/ 329 w 572"/>
                <a:gd name="T41" fmla="*/ 864 h 864"/>
                <a:gd name="T42" fmla="*/ 390 w 572"/>
                <a:gd name="T43" fmla="*/ 811 h 864"/>
                <a:gd name="T44" fmla="*/ 451 w 572"/>
                <a:gd name="T45" fmla="*/ 864 h 864"/>
                <a:gd name="T46" fmla="*/ 512 w 572"/>
                <a:gd name="T47" fmla="*/ 805 h 864"/>
                <a:gd name="T48" fmla="*/ 512 w 572"/>
                <a:gd name="T49" fmla="*/ 496 h 864"/>
                <a:gd name="T50" fmla="*/ 513 w 572"/>
                <a:gd name="T51" fmla="*/ 488 h 864"/>
                <a:gd name="T52" fmla="*/ 513 w 572"/>
                <a:gd name="T53" fmla="*/ 452 h 864"/>
                <a:gd name="T54" fmla="*/ 531 w 572"/>
                <a:gd name="T55" fmla="*/ 457 h 864"/>
                <a:gd name="T56" fmla="*/ 572 w 572"/>
                <a:gd name="T57" fmla="*/ 417 h 864"/>
                <a:gd name="T58" fmla="*/ 572 w 572"/>
                <a:gd name="T59" fmla="*/ 176 h 864"/>
                <a:gd name="T60" fmla="*/ 572 w 572"/>
                <a:gd name="T61" fmla="*/ 17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72" h="864">
                  <a:moveTo>
                    <a:pt x="572" y="174"/>
                  </a:moveTo>
                  <a:cubicBezTo>
                    <a:pt x="570" y="78"/>
                    <a:pt x="524" y="0"/>
                    <a:pt x="442" y="0"/>
                  </a:cubicBezTo>
                  <a:cubicBezTo>
                    <a:pt x="389" y="153"/>
                    <a:pt x="389" y="153"/>
                    <a:pt x="389" y="153"/>
                  </a:cubicBezTo>
                  <a:cubicBezTo>
                    <a:pt x="389" y="153"/>
                    <a:pt x="389" y="153"/>
                    <a:pt x="389" y="153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336" y="0"/>
                    <a:pt x="335" y="0"/>
                    <a:pt x="333" y="1"/>
                  </a:cubicBezTo>
                  <a:cubicBezTo>
                    <a:pt x="333" y="1"/>
                    <a:pt x="333" y="1"/>
                    <a:pt x="333" y="1"/>
                  </a:cubicBezTo>
                  <a:cubicBezTo>
                    <a:pt x="314" y="2"/>
                    <a:pt x="296" y="3"/>
                    <a:pt x="284" y="15"/>
                  </a:cubicBezTo>
                  <a:cubicBezTo>
                    <a:pt x="181" y="122"/>
                    <a:pt x="181" y="122"/>
                    <a:pt x="181" y="122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35" y="61"/>
                    <a:pt x="16" y="72"/>
                    <a:pt x="8" y="92"/>
                  </a:cubicBezTo>
                  <a:cubicBezTo>
                    <a:pt x="0" y="112"/>
                    <a:pt x="5" y="133"/>
                    <a:pt x="19" y="140"/>
                  </a:cubicBezTo>
                  <a:cubicBezTo>
                    <a:pt x="183" y="210"/>
                    <a:pt x="183" y="210"/>
                    <a:pt x="183" y="210"/>
                  </a:cubicBezTo>
                  <a:cubicBezTo>
                    <a:pt x="187" y="211"/>
                    <a:pt x="191" y="211"/>
                    <a:pt x="194" y="211"/>
                  </a:cubicBezTo>
                  <a:cubicBezTo>
                    <a:pt x="200" y="210"/>
                    <a:pt x="205" y="208"/>
                    <a:pt x="211" y="203"/>
                  </a:cubicBezTo>
                  <a:cubicBezTo>
                    <a:pt x="266" y="146"/>
                    <a:pt x="266" y="146"/>
                    <a:pt x="266" y="146"/>
                  </a:cubicBezTo>
                  <a:cubicBezTo>
                    <a:pt x="266" y="170"/>
                    <a:pt x="267" y="189"/>
                    <a:pt x="267" y="200"/>
                  </a:cubicBezTo>
                  <a:cubicBezTo>
                    <a:pt x="267" y="480"/>
                    <a:pt x="267" y="480"/>
                    <a:pt x="267" y="480"/>
                  </a:cubicBezTo>
                  <a:cubicBezTo>
                    <a:pt x="267" y="488"/>
                    <a:pt x="267" y="488"/>
                    <a:pt x="267" y="488"/>
                  </a:cubicBezTo>
                  <a:cubicBezTo>
                    <a:pt x="267" y="805"/>
                    <a:pt x="267" y="805"/>
                    <a:pt x="267" y="805"/>
                  </a:cubicBezTo>
                  <a:cubicBezTo>
                    <a:pt x="267" y="838"/>
                    <a:pt x="295" y="864"/>
                    <a:pt x="329" y="864"/>
                  </a:cubicBezTo>
                  <a:cubicBezTo>
                    <a:pt x="360" y="864"/>
                    <a:pt x="386" y="841"/>
                    <a:pt x="390" y="811"/>
                  </a:cubicBezTo>
                  <a:cubicBezTo>
                    <a:pt x="393" y="841"/>
                    <a:pt x="419" y="864"/>
                    <a:pt x="451" y="864"/>
                  </a:cubicBezTo>
                  <a:cubicBezTo>
                    <a:pt x="485" y="864"/>
                    <a:pt x="512" y="838"/>
                    <a:pt x="512" y="805"/>
                  </a:cubicBezTo>
                  <a:cubicBezTo>
                    <a:pt x="512" y="496"/>
                    <a:pt x="512" y="496"/>
                    <a:pt x="512" y="496"/>
                  </a:cubicBezTo>
                  <a:cubicBezTo>
                    <a:pt x="512" y="494"/>
                    <a:pt x="513" y="491"/>
                    <a:pt x="513" y="488"/>
                  </a:cubicBezTo>
                  <a:cubicBezTo>
                    <a:pt x="513" y="452"/>
                    <a:pt x="513" y="452"/>
                    <a:pt x="513" y="452"/>
                  </a:cubicBezTo>
                  <a:cubicBezTo>
                    <a:pt x="518" y="455"/>
                    <a:pt x="525" y="457"/>
                    <a:pt x="531" y="457"/>
                  </a:cubicBezTo>
                  <a:cubicBezTo>
                    <a:pt x="554" y="457"/>
                    <a:pt x="572" y="439"/>
                    <a:pt x="572" y="417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5"/>
                    <a:pt x="572" y="175"/>
                    <a:pt x="572" y="174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276"/>
            <p:cNvSpPr>
              <a:spLocks/>
            </p:cNvSpPr>
            <p:nvPr/>
          </p:nvSpPr>
          <p:spPr bwMode="auto">
            <a:xfrm>
              <a:off x="11229958" y="5148255"/>
              <a:ext cx="854074" cy="592136"/>
            </a:xfrm>
            <a:custGeom>
              <a:avLst/>
              <a:gdLst>
                <a:gd name="T0" fmla="*/ 0 w 1176"/>
                <a:gd name="T1" fmla="*/ 0 h 816"/>
                <a:gd name="T2" fmla="*/ 0 w 1176"/>
                <a:gd name="T3" fmla="*/ 717 h 816"/>
                <a:gd name="T4" fmla="*/ 287 w 1176"/>
                <a:gd name="T5" fmla="*/ 717 h 816"/>
                <a:gd name="T6" fmla="*/ 288 w 1176"/>
                <a:gd name="T7" fmla="*/ 816 h 816"/>
                <a:gd name="T8" fmla="*/ 347 w 1176"/>
                <a:gd name="T9" fmla="*/ 815 h 816"/>
                <a:gd name="T10" fmla="*/ 346 w 1176"/>
                <a:gd name="T11" fmla="*/ 717 h 816"/>
                <a:gd name="T12" fmla="*/ 786 w 1176"/>
                <a:gd name="T13" fmla="*/ 717 h 816"/>
                <a:gd name="T14" fmla="*/ 787 w 1176"/>
                <a:gd name="T15" fmla="*/ 816 h 816"/>
                <a:gd name="T16" fmla="*/ 846 w 1176"/>
                <a:gd name="T17" fmla="*/ 815 h 816"/>
                <a:gd name="T18" fmla="*/ 845 w 1176"/>
                <a:gd name="T19" fmla="*/ 717 h 816"/>
                <a:gd name="T20" fmla="*/ 884 w 1176"/>
                <a:gd name="T21" fmla="*/ 717 h 816"/>
                <a:gd name="T22" fmla="*/ 884 w 1176"/>
                <a:gd name="T23" fmla="*/ 654 h 816"/>
                <a:gd name="T24" fmla="*/ 63 w 1176"/>
                <a:gd name="T25" fmla="*/ 654 h 816"/>
                <a:gd name="T26" fmla="*/ 63 w 1176"/>
                <a:gd name="T27" fmla="*/ 63 h 816"/>
                <a:gd name="T28" fmla="*/ 1113 w 1176"/>
                <a:gd name="T29" fmla="*/ 63 h 816"/>
                <a:gd name="T30" fmla="*/ 1113 w 1176"/>
                <a:gd name="T31" fmla="*/ 414 h 816"/>
                <a:gd name="T32" fmla="*/ 1176 w 1176"/>
                <a:gd name="T33" fmla="*/ 457 h 816"/>
                <a:gd name="T34" fmla="*/ 1176 w 1176"/>
                <a:gd name="T35" fmla="*/ 0 h 816"/>
                <a:gd name="T36" fmla="*/ 0 w 1176"/>
                <a:gd name="T37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6" h="816">
                  <a:moveTo>
                    <a:pt x="0" y="0"/>
                  </a:moveTo>
                  <a:cubicBezTo>
                    <a:pt x="0" y="717"/>
                    <a:pt x="0" y="717"/>
                    <a:pt x="0" y="717"/>
                  </a:cubicBezTo>
                  <a:cubicBezTo>
                    <a:pt x="287" y="717"/>
                    <a:pt x="287" y="717"/>
                    <a:pt x="287" y="717"/>
                  </a:cubicBezTo>
                  <a:cubicBezTo>
                    <a:pt x="288" y="816"/>
                    <a:pt x="288" y="816"/>
                    <a:pt x="288" y="816"/>
                  </a:cubicBezTo>
                  <a:cubicBezTo>
                    <a:pt x="347" y="815"/>
                    <a:pt x="347" y="815"/>
                    <a:pt x="347" y="815"/>
                  </a:cubicBezTo>
                  <a:cubicBezTo>
                    <a:pt x="346" y="717"/>
                    <a:pt x="346" y="717"/>
                    <a:pt x="346" y="717"/>
                  </a:cubicBezTo>
                  <a:cubicBezTo>
                    <a:pt x="786" y="717"/>
                    <a:pt x="786" y="717"/>
                    <a:pt x="786" y="717"/>
                  </a:cubicBezTo>
                  <a:cubicBezTo>
                    <a:pt x="787" y="816"/>
                    <a:pt x="787" y="816"/>
                    <a:pt x="787" y="816"/>
                  </a:cubicBezTo>
                  <a:cubicBezTo>
                    <a:pt x="846" y="815"/>
                    <a:pt x="846" y="815"/>
                    <a:pt x="846" y="815"/>
                  </a:cubicBezTo>
                  <a:cubicBezTo>
                    <a:pt x="845" y="717"/>
                    <a:pt x="845" y="717"/>
                    <a:pt x="845" y="717"/>
                  </a:cubicBezTo>
                  <a:cubicBezTo>
                    <a:pt x="884" y="717"/>
                    <a:pt x="884" y="717"/>
                    <a:pt x="884" y="717"/>
                  </a:cubicBezTo>
                  <a:cubicBezTo>
                    <a:pt x="884" y="654"/>
                    <a:pt x="884" y="654"/>
                    <a:pt x="884" y="654"/>
                  </a:cubicBezTo>
                  <a:cubicBezTo>
                    <a:pt x="63" y="654"/>
                    <a:pt x="63" y="654"/>
                    <a:pt x="63" y="654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1113" y="63"/>
                    <a:pt x="1113" y="63"/>
                    <a:pt x="1113" y="63"/>
                  </a:cubicBezTo>
                  <a:cubicBezTo>
                    <a:pt x="1113" y="414"/>
                    <a:pt x="1113" y="414"/>
                    <a:pt x="1113" y="414"/>
                  </a:cubicBezTo>
                  <a:cubicBezTo>
                    <a:pt x="1138" y="422"/>
                    <a:pt x="1159" y="437"/>
                    <a:pt x="1176" y="457"/>
                  </a:cubicBezTo>
                  <a:cubicBezTo>
                    <a:pt x="1176" y="0"/>
                    <a:pt x="1176" y="0"/>
                    <a:pt x="117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277"/>
            <p:cNvSpPr>
              <a:spLocks noEditPoints="1"/>
            </p:cNvSpPr>
            <p:nvPr/>
          </p:nvSpPr>
          <p:spPr bwMode="auto">
            <a:xfrm>
              <a:off x="10963260" y="6243628"/>
              <a:ext cx="269875" cy="0"/>
            </a:xfrm>
            <a:custGeom>
              <a:avLst/>
              <a:gdLst>
                <a:gd name="T0" fmla="*/ 0 w 372"/>
                <a:gd name="T1" fmla="*/ 0 w 372"/>
                <a:gd name="T2" fmla="*/ 0 w 372"/>
                <a:gd name="T3" fmla="*/ 0 w 372"/>
                <a:gd name="T4" fmla="*/ 0 w 372"/>
                <a:gd name="T5" fmla="*/ 372 w 372"/>
                <a:gd name="T6" fmla="*/ 371 w 372"/>
                <a:gd name="T7" fmla="*/ 371 w 372"/>
                <a:gd name="T8" fmla="*/ 372 w 372"/>
                <a:gd name="T9" fmla="*/ 372 w 37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37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372" y="0"/>
                  </a:moveTo>
                  <a:cubicBezTo>
                    <a:pt x="371" y="0"/>
                    <a:pt x="371" y="0"/>
                    <a:pt x="371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2" y="0"/>
                    <a:pt x="372" y="0"/>
                    <a:pt x="372" y="0"/>
                  </a:cubicBezTo>
                  <a:cubicBezTo>
                    <a:pt x="372" y="0"/>
                    <a:pt x="372" y="0"/>
                    <a:pt x="37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278"/>
            <p:cNvSpPr>
              <a:spLocks/>
            </p:cNvSpPr>
            <p:nvPr/>
          </p:nvSpPr>
          <p:spPr bwMode="auto">
            <a:xfrm>
              <a:off x="10963260" y="6243628"/>
              <a:ext cx="269875" cy="0"/>
            </a:xfrm>
            <a:custGeom>
              <a:avLst/>
              <a:gdLst>
                <a:gd name="T0" fmla="*/ 371 w 371"/>
                <a:gd name="T1" fmla="*/ 0 w 371"/>
                <a:gd name="T2" fmla="*/ 0 w 371"/>
                <a:gd name="T3" fmla="*/ 371 w 371"/>
                <a:gd name="T4" fmla="*/ 371 w 37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71">
                  <a:moveTo>
                    <a:pt x="37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1" y="0"/>
                    <a:pt x="371" y="0"/>
                    <a:pt x="37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58" name="Picture 279"/>
            <p:cNvPicPr>
              <a:picLocks noChangeAspect="1" noChangeArrowheads="1"/>
            </p:cNvPicPr>
            <p:nvPr/>
          </p:nvPicPr>
          <p:blipFill>
            <a:blip r:embed="rId15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31534" y="6307128"/>
              <a:ext cx="206375" cy="139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" name="Picture 280"/>
            <p:cNvPicPr>
              <a:picLocks noChangeAspect="1" noChangeArrowheads="1"/>
            </p:cNvPicPr>
            <p:nvPr/>
          </p:nvPicPr>
          <p:blipFill>
            <a:blip r:embed="rId15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56934" y="6451590"/>
              <a:ext cx="122238" cy="139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" name="Picture 281"/>
            <p:cNvPicPr>
              <a:picLocks noChangeAspect="1" noChangeArrowheads="1"/>
            </p:cNvPicPr>
            <p:nvPr/>
          </p:nvPicPr>
          <p:blipFill>
            <a:blip r:embed="rId15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412521" y="6311890"/>
              <a:ext cx="206375" cy="139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" name="Picture 282"/>
            <p:cNvPicPr>
              <a:picLocks noChangeAspect="1" noChangeArrowheads="1"/>
            </p:cNvPicPr>
            <p:nvPr/>
          </p:nvPicPr>
          <p:blipFill>
            <a:blip r:embed="rId15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437922" y="6454765"/>
              <a:ext cx="122238" cy="139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" name="Picture 283"/>
            <p:cNvPicPr>
              <a:picLocks noChangeAspect="1" noChangeArrowheads="1"/>
            </p:cNvPicPr>
            <p:nvPr/>
          </p:nvPicPr>
          <p:blipFill>
            <a:blip r:embed="rId15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60084" y="6240453"/>
              <a:ext cx="276224" cy="139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" name="Picture 284"/>
            <p:cNvPicPr>
              <a:picLocks noChangeAspect="1" noChangeArrowheads="1"/>
            </p:cNvPicPr>
            <p:nvPr/>
          </p:nvPicPr>
          <p:blipFill>
            <a:blip r:embed="rId15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60084" y="6238866"/>
              <a:ext cx="277813" cy="23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" name="Picture 285"/>
            <p:cNvPicPr>
              <a:picLocks noChangeAspect="1" noChangeArrowheads="1"/>
            </p:cNvPicPr>
            <p:nvPr/>
          </p:nvPicPr>
          <p:blipFill>
            <a:blip r:embed="rId15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37872" y="6383328"/>
              <a:ext cx="122238" cy="139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" name="Picture 286"/>
            <p:cNvPicPr>
              <a:picLocks noChangeAspect="1" noChangeArrowheads="1"/>
            </p:cNvPicPr>
            <p:nvPr/>
          </p:nvPicPr>
          <p:blipFill>
            <a:blip r:embed="rId15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41071" y="6245215"/>
              <a:ext cx="277813" cy="139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" name="Picture 287"/>
            <p:cNvPicPr>
              <a:picLocks noChangeAspect="1" noChangeArrowheads="1"/>
            </p:cNvPicPr>
            <p:nvPr/>
          </p:nvPicPr>
          <p:blipFill>
            <a:blip r:embed="rId15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41071" y="6243628"/>
              <a:ext cx="277813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" name="Picture 288"/>
            <p:cNvPicPr>
              <a:picLocks noChangeAspect="1" noChangeArrowheads="1"/>
            </p:cNvPicPr>
            <p:nvPr/>
          </p:nvPicPr>
          <p:blipFill>
            <a:blip r:embed="rId16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18859" y="6388090"/>
              <a:ext cx="122238" cy="139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" name="Picture 289"/>
            <p:cNvPicPr>
              <a:picLocks noChangeAspect="1" noChangeArrowheads="1"/>
            </p:cNvPicPr>
            <p:nvPr/>
          </p:nvPicPr>
          <p:blipFill>
            <a:blip r:embed="rId16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23646" y="6249979"/>
              <a:ext cx="276224" cy="138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9" name="Picture 290"/>
            <p:cNvPicPr>
              <a:picLocks noChangeAspect="1" noChangeArrowheads="1"/>
            </p:cNvPicPr>
            <p:nvPr/>
          </p:nvPicPr>
          <p:blipFill>
            <a:blip r:embed="rId16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99846" y="6392852"/>
              <a:ext cx="122238" cy="139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0" name="Oval 291"/>
            <p:cNvSpPr>
              <a:spLocks noChangeArrowheads="1"/>
            </p:cNvSpPr>
            <p:nvPr/>
          </p:nvSpPr>
          <p:spPr bwMode="auto">
            <a:xfrm>
              <a:off x="7815251" y="3805233"/>
              <a:ext cx="304799" cy="3540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292"/>
            <p:cNvSpPr>
              <a:spLocks/>
            </p:cNvSpPr>
            <p:nvPr/>
          </p:nvSpPr>
          <p:spPr bwMode="auto">
            <a:xfrm>
              <a:off x="7623164" y="4187820"/>
              <a:ext cx="688973" cy="342900"/>
            </a:xfrm>
            <a:custGeom>
              <a:avLst/>
              <a:gdLst>
                <a:gd name="T0" fmla="*/ 610 w 949"/>
                <a:gd name="T1" fmla="*/ 0 h 472"/>
                <a:gd name="T2" fmla="*/ 472 w 949"/>
                <a:gd name="T3" fmla="*/ 398 h 472"/>
                <a:gd name="T4" fmla="*/ 339 w 949"/>
                <a:gd name="T5" fmla="*/ 0 h 472"/>
                <a:gd name="T6" fmla="*/ 0 w 949"/>
                <a:gd name="T7" fmla="*/ 472 h 472"/>
                <a:gd name="T8" fmla="*/ 949 w 949"/>
                <a:gd name="T9" fmla="*/ 472 h 472"/>
                <a:gd name="T10" fmla="*/ 610 w 949"/>
                <a:gd name="T11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9" h="472">
                  <a:moveTo>
                    <a:pt x="610" y="0"/>
                  </a:moveTo>
                  <a:cubicBezTo>
                    <a:pt x="472" y="398"/>
                    <a:pt x="472" y="398"/>
                    <a:pt x="472" y="398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120" y="0"/>
                    <a:pt x="0" y="212"/>
                    <a:pt x="0" y="472"/>
                  </a:cubicBezTo>
                  <a:cubicBezTo>
                    <a:pt x="949" y="472"/>
                    <a:pt x="949" y="472"/>
                    <a:pt x="949" y="472"/>
                  </a:cubicBezTo>
                  <a:cubicBezTo>
                    <a:pt x="949" y="212"/>
                    <a:pt x="829" y="0"/>
                    <a:pt x="61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293"/>
            <p:cNvSpPr>
              <a:spLocks/>
            </p:cNvSpPr>
            <p:nvPr/>
          </p:nvSpPr>
          <p:spPr bwMode="auto">
            <a:xfrm>
              <a:off x="7915264" y="4186233"/>
              <a:ext cx="104774" cy="217488"/>
            </a:xfrm>
            <a:custGeom>
              <a:avLst/>
              <a:gdLst>
                <a:gd name="T0" fmla="*/ 0 w 66"/>
                <a:gd name="T1" fmla="*/ 34 h 137"/>
                <a:gd name="T2" fmla="*/ 33 w 66"/>
                <a:gd name="T3" fmla="*/ 137 h 137"/>
                <a:gd name="T4" fmla="*/ 66 w 66"/>
                <a:gd name="T5" fmla="*/ 34 h 137"/>
                <a:gd name="T6" fmla="*/ 33 w 66"/>
                <a:gd name="T7" fmla="*/ 0 h 137"/>
                <a:gd name="T8" fmla="*/ 0 w 66"/>
                <a:gd name="T9" fmla="*/ 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37">
                  <a:moveTo>
                    <a:pt x="0" y="34"/>
                  </a:moveTo>
                  <a:lnTo>
                    <a:pt x="33" y="137"/>
                  </a:lnTo>
                  <a:lnTo>
                    <a:pt x="66" y="34"/>
                  </a:lnTo>
                  <a:lnTo>
                    <a:pt x="33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294"/>
            <p:cNvSpPr>
              <a:spLocks/>
            </p:cNvSpPr>
            <p:nvPr/>
          </p:nvSpPr>
          <p:spPr bwMode="auto">
            <a:xfrm>
              <a:off x="8091476" y="3432170"/>
              <a:ext cx="571499" cy="523874"/>
            </a:xfrm>
            <a:custGeom>
              <a:avLst/>
              <a:gdLst>
                <a:gd name="T0" fmla="*/ 0 w 787"/>
                <a:gd name="T1" fmla="*/ 266 h 722"/>
                <a:gd name="T2" fmla="*/ 152 w 787"/>
                <a:gd name="T3" fmla="*/ 476 h 722"/>
                <a:gd name="T4" fmla="*/ 159 w 787"/>
                <a:gd name="T5" fmla="*/ 722 h 722"/>
                <a:gd name="T6" fmla="*/ 350 w 787"/>
                <a:gd name="T7" fmla="*/ 512 h 722"/>
                <a:gd name="T8" fmla="*/ 787 w 787"/>
                <a:gd name="T9" fmla="*/ 266 h 722"/>
                <a:gd name="T10" fmla="*/ 393 w 787"/>
                <a:gd name="T11" fmla="*/ 0 h 722"/>
                <a:gd name="T12" fmla="*/ 0 w 787"/>
                <a:gd name="T13" fmla="*/ 266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7" h="722">
                  <a:moveTo>
                    <a:pt x="0" y="266"/>
                  </a:moveTo>
                  <a:cubicBezTo>
                    <a:pt x="0" y="351"/>
                    <a:pt x="60" y="427"/>
                    <a:pt x="152" y="476"/>
                  </a:cubicBezTo>
                  <a:cubicBezTo>
                    <a:pt x="161" y="543"/>
                    <a:pt x="159" y="657"/>
                    <a:pt x="159" y="722"/>
                  </a:cubicBezTo>
                  <a:cubicBezTo>
                    <a:pt x="211" y="672"/>
                    <a:pt x="314" y="535"/>
                    <a:pt x="350" y="512"/>
                  </a:cubicBezTo>
                  <a:cubicBezTo>
                    <a:pt x="589" y="513"/>
                    <a:pt x="787" y="413"/>
                    <a:pt x="787" y="266"/>
                  </a:cubicBezTo>
                  <a:cubicBezTo>
                    <a:pt x="787" y="119"/>
                    <a:pt x="611" y="0"/>
                    <a:pt x="393" y="0"/>
                  </a:cubicBezTo>
                  <a:cubicBezTo>
                    <a:pt x="176" y="0"/>
                    <a:pt x="0" y="119"/>
                    <a:pt x="0" y="26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295"/>
            <p:cNvSpPr>
              <a:spLocks/>
            </p:cNvSpPr>
            <p:nvPr/>
          </p:nvSpPr>
          <p:spPr bwMode="auto">
            <a:xfrm>
              <a:off x="8288327" y="3481382"/>
              <a:ext cx="179387" cy="187325"/>
            </a:xfrm>
            <a:custGeom>
              <a:avLst/>
              <a:gdLst>
                <a:gd name="T0" fmla="*/ 213 w 247"/>
                <a:gd name="T1" fmla="*/ 29 h 257"/>
                <a:gd name="T2" fmla="*/ 127 w 247"/>
                <a:gd name="T3" fmla="*/ 0 h 257"/>
                <a:gd name="T4" fmla="*/ 42 w 247"/>
                <a:gd name="T5" fmla="*/ 30 h 257"/>
                <a:gd name="T6" fmla="*/ 0 w 247"/>
                <a:gd name="T7" fmla="*/ 118 h 257"/>
                <a:gd name="T8" fmla="*/ 70 w 247"/>
                <a:gd name="T9" fmla="*/ 128 h 257"/>
                <a:gd name="T10" fmla="*/ 122 w 247"/>
                <a:gd name="T11" fmla="*/ 64 h 257"/>
                <a:gd name="T12" fmla="*/ 151 w 247"/>
                <a:gd name="T13" fmla="*/ 75 h 257"/>
                <a:gd name="T14" fmla="*/ 163 w 247"/>
                <a:gd name="T15" fmla="*/ 105 h 257"/>
                <a:gd name="T16" fmla="*/ 157 w 247"/>
                <a:gd name="T17" fmla="*/ 131 h 257"/>
                <a:gd name="T18" fmla="*/ 134 w 247"/>
                <a:gd name="T19" fmla="*/ 153 h 257"/>
                <a:gd name="T20" fmla="*/ 95 w 247"/>
                <a:gd name="T21" fmla="*/ 189 h 257"/>
                <a:gd name="T22" fmla="*/ 88 w 247"/>
                <a:gd name="T23" fmla="*/ 248 h 257"/>
                <a:gd name="T24" fmla="*/ 88 w 247"/>
                <a:gd name="T25" fmla="*/ 257 h 257"/>
                <a:gd name="T26" fmla="*/ 154 w 247"/>
                <a:gd name="T27" fmla="*/ 257 h 257"/>
                <a:gd name="T28" fmla="*/ 159 w 247"/>
                <a:gd name="T29" fmla="*/ 223 h 257"/>
                <a:gd name="T30" fmla="*/ 190 w 247"/>
                <a:gd name="T31" fmla="*/ 197 h 257"/>
                <a:gd name="T32" fmla="*/ 247 w 247"/>
                <a:gd name="T33" fmla="*/ 104 h 257"/>
                <a:gd name="T34" fmla="*/ 213 w 247"/>
                <a:gd name="T35" fmla="*/ 2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7" h="257">
                  <a:moveTo>
                    <a:pt x="213" y="29"/>
                  </a:moveTo>
                  <a:cubicBezTo>
                    <a:pt x="190" y="10"/>
                    <a:pt x="161" y="0"/>
                    <a:pt x="127" y="0"/>
                  </a:cubicBezTo>
                  <a:cubicBezTo>
                    <a:pt x="94" y="0"/>
                    <a:pt x="65" y="10"/>
                    <a:pt x="42" y="30"/>
                  </a:cubicBezTo>
                  <a:cubicBezTo>
                    <a:pt x="19" y="50"/>
                    <a:pt x="5" y="79"/>
                    <a:pt x="0" y="11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4" y="85"/>
                    <a:pt x="91" y="64"/>
                    <a:pt x="122" y="64"/>
                  </a:cubicBezTo>
                  <a:cubicBezTo>
                    <a:pt x="133" y="64"/>
                    <a:pt x="143" y="67"/>
                    <a:pt x="151" y="75"/>
                  </a:cubicBezTo>
                  <a:cubicBezTo>
                    <a:pt x="159" y="82"/>
                    <a:pt x="163" y="92"/>
                    <a:pt x="163" y="105"/>
                  </a:cubicBezTo>
                  <a:cubicBezTo>
                    <a:pt x="163" y="115"/>
                    <a:pt x="161" y="124"/>
                    <a:pt x="157" y="131"/>
                  </a:cubicBezTo>
                  <a:cubicBezTo>
                    <a:pt x="152" y="138"/>
                    <a:pt x="145" y="145"/>
                    <a:pt x="134" y="153"/>
                  </a:cubicBezTo>
                  <a:cubicBezTo>
                    <a:pt x="113" y="169"/>
                    <a:pt x="100" y="180"/>
                    <a:pt x="95" y="189"/>
                  </a:cubicBezTo>
                  <a:cubicBezTo>
                    <a:pt x="90" y="197"/>
                    <a:pt x="88" y="216"/>
                    <a:pt x="88" y="248"/>
                  </a:cubicBezTo>
                  <a:cubicBezTo>
                    <a:pt x="88" y="257"/>
                    <a:pt x="88" y="257"/>
                    <a:pt x="88" y="257"/>
                  </a:cubicBezTo>
                  <a:cubicBezTo>
                    <a:pt x="154" y="257"/>
                    <a:pt x="154" y="257"/>
                    <a:pt x="154" y="257"/>
                  </a:cubicBezTo>
                  <a:cubicBezTo>
                    <a:pt x="154" y="241"/>
                    <a:pt x="156" y="229"/>
                    <a:pt x="159" y="223"/>
                  </a:cubicBezTo>
                  <a:cubicBezTo>
                    <a:pt x="163" y="217"/>
                    <a:pt x="173" y="208"/>
                    <a:pt x="190" y="197"/>
                  </a:cubicBezTo>
                  <a:cubicBezTo>
                    <a:pt x="228" y="172"/>
                    <a:pt x="247" y="141"/>
                    <a:pt x="247" y="104"/>
                  </a:cubicBezTo>
                  <a:cubicBezTo>
                    <a:pt x="247" y="74"/>
                    <a:pt x="236" y="49"/>
                    <a:pt x="213" y="29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Rectangle 296"/>
            <p:cNvSpPr>
              <a:spLocks noChangeArrowheads="1"/>
            </p:cNvSpPr>
            <p:nvPr/>
          </p:nvSpPr>
          <p:spPr bwMode="auto">
            <a:xfrm>
              <a:off x="8350238" y="3684582"/>
              <a:ext cx="58738" cy="57149"/>
            </a:xfrm>
            <a:prstGeom prst="rect">
              <a:avLst/>
            </a:pr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76" name="Picture 297"/>
            <p:cNvPicPr>
              <a:picLocks noChangeAspect="1" noChangeArrowheads="1"/>
            </p:cNvPicPr>
            <p:nvPr/>
          </p:nvPicPr>
          <p:blipFill>
            <a:blip r:embed="rId16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3665" y="4897429"/>
              <a:ext cx="307974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7" name="Picture 298"/>
            <p:cNvPicPr>
              <a:picLocks noChangeAspect="1" noChangeArrowheads="1"/>
            </p:cNvPicPr>
            <p:nvPr/>
          </p:nvPicPr>
          <p:blipFill>
            <a:blip r:embed="rId16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989" y="4527543"/>
              <a:ext cx="695324" cy="349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8" name="Picture 299"/>
            <p:cNvPicPr>
              <a:picLocks noChangeAspect="1" noChangeArrowheads="1"/>
            </p:cNvPicPr>
            <p:nvPr/>
          </p:nvPicPr>
          <p:blipFill>
            <a:blip r:embed="rId16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13677" y="4656130"/>
              <a:ext cx="107950" cy="222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9" name="Freeform 300"/>
            <p:cNvSpPr>
              <a:spLocks/>
            </p:cNvSpPr>
            <p:nvPr/>
          </p:nvSpPr>
          <p:spPr bwMode="auto">
            <a:xfrm>
              <a:off x="9467836" y="4452930"/>
              <a:ext cx="307974" cy="125413"/>
            </a:xfrm>
            <a:custGeom>
              <a:avLst/>
              <a:gdLst>
                <a:gd name="T0" fmla="*/ 363 w 424"/>
                <a:gd name="T1" fmla="*/ 0 h 174"/>
                <a:gd name="T2" fmla="*/ 127 w 424"/>
                <a:gd name="T3" fmla="*/ 100 h 174"/>
                <a:gd name="T4" fmla="*/ 83 w 424"/>
                <a:gd name="T5" fmla="*/ 81 h 174"/>
                <a:gd name="T6" fmla="*/ 41 w 424"/>
                <a:gd name="T7" fmla="*/ 127 h 174"/>
                <a:gd name="T8" fmla="*/ 0 w 424"/>
                <a:gd name="T9" fmla="*/ 174 h 174"/>
                <a:gd name="T10" fmla="*/ 110 w 424"/>
                <a:gd name="T11" fmla="*/ 156 h 174"/>
                <a:gd name="T12" fmla="*/ 219 w 424"/>
                <a:gd name="T13" fmla="*/ 139 h 174"/>
                <a:gd name="T14" fmla="*/ 174 w 424"/>
                <a:gd name="T15" fmla="*/ 120 h 174"/>
                <a:gd name="T16" fmla="*/ 424 w 424"/>
                <a:gd name="T17" fmla="*/ 14 h 174"/>
                <a:gd name="T18" fmla="*/ 363 w 424"/>
                <a:gd name="T1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4" h="174">
                  <a:moveTo>
                    <a:pt x="363" y="0"/>
                  </a:moveTo>
                  <a:cubicBezTo>
                    <a:pt x="127" y="100"/>
                    <a:pt x="127" y="100"/>
                    <a:pt x="127" y="100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110" y="156"/>
                    <a:pt x="110" y="156"/>
                    <a:pt x="110" y="156"/>
                  </a:cubicBezTo>
                  <a:cubicBezTo>
                    <a:pt x="219" y="139"/>
                    <a:pt x="219" y="139"/>
                    <a:pt x="219" y="139"/>
                  </a:cubicBezTo>
                  <a:cubicBezTo>
                    <a:pt x="174" y="120"/>
                    <a:pt x="174" y="120"/>
                    <a:pt x="174" y="120"/>
                  </a:cubicBezTo>
                  <a:cubicBezTo>
                    <a:pt x="424" y="14"/>
                    <a:pt x="424" y="14"/>
                    <a:pt x="424" y="14"/>
                  </a:cubicBezTo>
                  <a:cubicBezTo>
                    <a:pt x="401" y="11"/>
                    <a:pt x="380" y="6"/>
                    <a:pt x="363" y="0"/>
                  </a:cubicBezTo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301"/>
            <p:cNvSpPr>
              <a:spLocks/>
            </p:cNvSpPr>
            <p:nvPr/>
          </p:nvSpPr>
          <p:spPr bwMode="auto">
            <a:xfrm>
              <a:off x="9875824" y="4451343"/>
              <a:ext cx="309563" cy="127000"/>
            </a:xfrm>
            <a:custGeom>
              <a:avLst/>
              <a:gdLst>
                <a:gd name="T0" fmla="*/ 345 w 427"/>
                <a:gd name="T1" fmla="*/ 83 h 176"/>
                <a:gd name="T2" fmla="*/ 300 w 427"/>
                <a:gd name="T3" fmla="*/ 102 h 176"/>
                <a:gd name="T4" fmla="*/ 59 w 427"/>
                <a:gd name="T5" fmla="*/ 0 h 176"/>
                <a:gd name="T6" fmla="*/ 0 w 427"/>
                <a:gd name="T7" fmla="*/ 15 h 176"/>
                <a:gd name="T8" fmla="*/ 253 w 427"/>
                <a:gd name="T9" fmla="*/ 122 h 176"/>
                <a:gd name="T10" fmla="*/ 255 w 427"/>
                <a:gd name="T11" fmla="*/ 121 h 176"/>
                <a:gd name="T12" fmla="*/ 209 w 427"/>
                <a:gd name="T13" fmla="*/ 141 h 176"/>
                <a:gd name="T14" fmla="*/ 318 w 427"/>
                <a:gd name="T15" fmla="*/ 158 h 176"/>
                <a:gd name="T16" fmla="*/ 427 w 427"/>
                <a:gd name="T17" fmla="*/ 176 h 176"/>
                <a:gd name="T18" fmla="*/ 386 w 427"/>
                <a:gd name="T19" fmla="*/ 129 h 176"/>
                <a:gd name="T20" fmla="*/ 345 w 427"/>
                <a:gd name="T21" fmla="*/ 8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176">
                  <a:moveTo>
                    <a:pt x="345" y="83"/>
                  </a:moveTo>
                  <a:cubicBezTo>
                    <a:pt x="300" y="102"/>
                    <a:pt x="300" y="102"/>
                    <a:pt x="300" y="102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6"/>
                    <a:pt x="22" y="11"/>
                    <a:pt x="0" y="15"/>
                  </a:cubicBezTo>
                  <a:cubicBezTo>
                    <a:pt x="253" y="122"/>
                    <a:pt x="253" y="122"/>
                    <a:pt x="253" y="122"/>
                  </a:cubicBezTo>
                  <a:cubicBezTo>
                    <a:pt x="255" y="121"/>
                    <a:pt x="255" y="121"/>
                    <a:pt x="255" y="121"/>
                  </a:cubicBezTo>
                  <a:cubicBezTo>
                    <a:pt x="209" y="141"/>
                    <a:pt x="209" y="141"/>
                    <a:pt x="209" y="141"/>
                  </a:cubicBezTo>
                  <a:cubicBezTo>
                    <a:pt x="318" y="158"/>
                    <a:pt x="318" y="158"/>
                    <a:pt x="318" y="158"/>
                  </a:cubicBezTo>
                  <a:cubicBezTo>
                    <a:pt x="427" y="176"/>
                    <a:pt x="427" y="176"/>
                    <a:pt x="427" y="176"/>
                  </a:cubicBezTo>
                  <a:cubicBezTo>
                    <a:pt x="386" y="129"/>
                    <a:pt x="386" y="129"/>
                    <a:pt x="386" y="129"/>
                  </a:cubicBezTo>
                  <a:cubicBezTo>
                    <a:pt x="345" y="83"/>
                    <a:pt x="345" y="83"/>
                    <a:pt x="345" y="83"/>
                  </a:cubicBezTo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302"/>
            <p:cNvSpPr>
              <a:spLocks/>
            </p:cNvSpPr>
            <p:nvPr/>
          </p:nvSpPr>
          <p:spPr bwMode="auto">
            <a:xfrm>
              <a:off x="9942499" y="4273543"/>
              <a:ext cx="242887" cy="117474"/>
            </a:xfrm>
            <a:custGeom>
              <a:avLst/>
              <a:gdLst>
                <a:gd name="T0" fmla="*/ 116 w 334"/>
                <a:gd name="T1" fmla="*/ 35 h 161"/>
                <a:gd name="T2" fmla="*/ 160 w 334"/>
                <a:gd name="T3" fmla="*/ 54 h 161"/>
                <a:gd name="T4" fmla="*/ 8 w 334"/>
                <a:gd name="T5" fmla="*/ 118 h 161"/>
                <a:gd name="T6" fmla="*/ 8 w 334"/>
                <a:gd name="T7" fmla="*/ 126 h 161"/>
                <a:gd name="T8" fmla="*/ 0 w 334"/>
                <a:gd name="T9" fmla="*/ 161 h 161"/>
                <a:gd name="T10" fmla="*/ 207 w 334"/>
                <a:gd name="T11" fmla="*/ 73 h 161"/>
                <a:gd name="T12" fmla="*/ 252 w 334"/>
                <a:gd name="T13" fmla="*/ 92 h 161"/>
                <a:gd name="T14" fmla="*/ 293 w 334"/>
                <a:gd name="T15" fmla="*/ 46 h 161"/>
                <a:gd name="T16" fmla="*/ 334 w 334"/>
                <a:gd name="T17" fmla="*/ 0 h 161"/>
                <a:gd name="T18" fmla="*/ 225 w 334"/>
                <a:gd name="T19" fmla="*/ 17 h 161"/>
                <a:gd name="T20" fmla="*/ 116 w 334"/>
                <a:gd name="T21" fmla="*/ 3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161">
                  <a:moveTo>
                    <a:pt x="116" y="35"/>
                  </a:moveTo>
                  <a:cubicBezTo>
                    <a:pt x="160" y="54"/>
                    <a:pt x="160" y="54"/>
                    <a:pt x="160" y="54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39"/>
                    <a:pt x="5" y="150"/>
                    <a:pt x="0" y="161"/>
                  </a:cubicBezTo>
                  <a:cubicBezTo>
                    <a:pt x="207" y="73"/>
                    <a:pt x="207" y="73"/>
                    <a:pt x="207" y="73"/>
                  </a:cubicBezTo>
                  <a:cubicBezTo>
                    <a:pt x="252" y="92"/>
                    <a:pt x="252" y="92"/>
                    <a:pt x="252" y="92"/>
                  </a:cubicBezTo>
                  <a:cubicBezTo>
                    <a:pt x="293" y="46"/>
                    <a:pt x="293" y="46"/>
                    <a:pt x="293" y="46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225" y="17"/>
                    <a:pt x="225" y="17"/>
                    <a:pt x="225" y="17"/>
                  </a:cubicBezTo>
                  <a:lnTo>
                    <a:pt x="116" y="35"/>
                  </a:ln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303"/>
            <p:cNvSpPr>
              <a:spLocks/>
            </p:cNvSpPr>
            <p:nvPr/>
          </p:nvSpPr>
          <p:spPr bwMode="auto">
            <a:xfrm>
              <a:off x="9467834" y="4273543"/>
              <a:ext cx="242887" cy="119063"/>
            </a:xfrm>
            <a:custGeom>
              <a:avLst/>
              <a:gdLst>
                <a:gd name="T0" fmla="*/ 328 w 335"/>
                <a:gd name="T1" fmla="*/ 119 h 162"/>
                <a:gd name="T2" fmla="*/ 174 w 335"/>
                <a:gd name="T3" fmla="*/ 54 h 162"/>
                <a:gd name="T4" fmla="*/ 219 w 335"/>
                <a:gd name="T5" fmla="*/ 35 h 162"/>
                <a:gd name="T6" fmla="*/ 110 w 335"/>
                <a:gd name="T7" fmla="*/ 17 h 162"/>
                <a:gd name="T8" fmla="*/ 0 w 335"/>
                <a:gd name="T9" fmla="*/ 0 h 162"/>
                <a:gd name="T10" fmla="*/ 41 w 335"/>
                <a:gd name="T11" fmla="*/ 46 h 162"/>
                <a:gd name="T12" fmla="*/ 83 w 335"/>
                <a:gd name="T13" fmla="*/ 92 h 162"/>
                <a:gd name="T14" fmla="*/ 127 w 335"/>
                <a:gd name="T15" fmla="*/ 73 h 162"/>
                <a:gd name="T16" fmla="*/ 335 w 335"/>
                <a:gd name="T17" fmla="*/ 162 h 162"/>
                <a:gd name="T18" fmla="*/ 328 w 335"/>
                <a:gd name="T19" fmla="*/ 126 h 162"/>
                <a:gd name="T20" fmla="*/ 328 w 335"/>
                <a:gd name="T21" fmla="*/ 11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5" h="162">
                  <a:moveTo>
                    <a:pt x="328" y="119"/>
                  </a:moveTo>
                  <a:cubicBezTo>
                    <a:pt x="174" y="54"/>
                    <a:pt x="174" y="54"/>
                    <a:pt x="174" y="54"/>
                  </a:cubicBezTo>
                  <a:cubicBezTo>
                    <a:pt x="219" y="35"/>
                    <a:pt x="219" y="35"/>
                    <a:pt x="219" y="35"/>
                  </a:cubicBezTo>
                  <a:cubicBezTo>
                    <a:pt x="110" y="17"/>
                    <a:pt x="110" y="17"/>
                    <a:pt x="11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335" y="162"/>
                    <a:pt x="335" y="162"/>
                    <a:pt x="335" y="162"/>
                  </a:cubicBezTo>
                  <a:cubicBezTo>
                    <a:pt x="330" y="151"/>
                    <a:pt x="328" y="139"/>
                    <a:pt x="328" y="126"/>
                  </a:cubicBezTo>
                  <a:lnTo>
                    <a:pt x="328" y="119"/>
                  </a:ln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304"/>
            <p:cNvSpPr>
              <a:spLocks/>
            </p:cNvSpPr>
            <p:nvPr/>
          </p:nvSpPr>
          <p:spPr bwMode="auto">
            <a:xfrm>
              <a:off x="9691673" y="4394192"/>
              <a:ext cx="260349" cy="71438"/>
            </a:xfrm>
            <a:custGeom>
              <a:avLst/>
              <a:gdLst>
                <a:gd name="T0" fmla="*/ 340 w 359"/>
                <a:gd name="T1" fmla="*/ 6 h 97"/>
                <a:gd name="T2" fmla="*/ 261 w 359"/>
                <a:gd name="T3" fmla="*/ 49 h 97"/>
                <a:gd name="T4" fmla="*/ 187 w 359"/>
                <a:gd name="T5" fmla="*/ 12 h 97"/>
                <a:gd name="T6" fmla="*/ 177 w 359"/>
                <a:gd name="T7" fmla="*/ 23 h 97"/>
                <a:gd name="T8" fmla="*/ 112 w 359"/>
                <a:gd name="T9" fmla="*/ 49 h 97"/>
                <a:gd name="T10" fmla="*/ 30 w 359"/>
                <a:gd name="T11" fmla="*/ 0 h 97"/>
                <a:gd name="T12" fmla="*/ 0 w 359"/>
                <a:gd name="T13" fmla="*/ 34 h 97"/>
                <a:gd name="T14" fmla="*/ 55 w 359"/>
                <a:gd name="T15" fmla="*/ 79 h 97"/>
                <a:gd name="T16" fmla="*/ 116 w 359"/>
                <a:gd name="T17" fmla="*/ 93 h 97"/>
                <a:gd name="T18" fmla="*/ 180 w 359"/>
                <a:gd name="T19" fmla="*/ 97 h 97"/>
                <a:gd name="T20" fmla="*/ 253 w 359"/>
                <a:gd name="T21" fmla="*/ 92 h 97"/>
                <a:gd name="T22" fmla="*/ 312 w 359"/>
                <a:gd name="T23" fmla="*/ 77 h 97"/>
                <a:gd name="T24" fmla="*/ 359 w 359"/>
                <a:gd name="T25" fmla="*/ 34 h 97"/>
                <a:gd name="T26" fmla="*/ 340 w 359"/>
                <a:gd name="T27" fmla="*/ 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9" h="97">
                  <a:moveTo>
                    <a:pt x="340" y="6"/>
                  </a:moveTo>
                  <a:cubicBezTo>
                    <a:pt x="324" y="32"/>
                    <a:pt x="295" y="49"/>
                    <a:pt x="261" y="49"/>
                  </a:cubicBezTo>
                  <a:cubicBezTo>
                    <a:pt x="231" y="49"/>
                    <a:pt x="203" y="34"/>
                    <a:pt x="187" y="12"/>
                  </a:cubicBezTo>
                  <a:cubicBezTo>
                    <a:pt x="184" y="16"/>
                    <a:pt x="180" y="20"/>
                    <a:pt x="177" y="23"/>
                  </a:cubicBezTo>
                  <a:cubicBezTo>
                    <a:pt x="159" y="40"/>
                    <a:pt x="136" y="49"/>
                    <a:pt x="112" y="49"/>
                  </a:cubicBezTo>
                  <a:cubicBezTo>
                    <a:pt x="76" y="49"/>
                    <a:pt x="45" y="29"/>
                    <a:pt x="30" y="0"/>
                  </a:cubicBezTo>
                  <a:cubicBezTo>
                    <a:pt x="11" y="10"/>
                    <a:pt x="0" y="22"/>
                    <a:pt x="0" y="34"/>
                  </a:cubicBezTo>
                  <a:cubicBezTo>
                    <a:pt x="0" y="52"/>
                    <a:pt x="21" y="68"/>
                    <a:pt x="55" y="79"/>
                  </a:cubicBezTo>
                  <a:cubicBezTo>
                    <a:pt x="72" y="85"/>
                    <a:pt x="93" y="90"/>
                    <a:pt x="116" y="93"/>
                  </a:cubicBezTo>
                  <a:cubicBezTo>
                    <a:pt x="136" y="96"/>
                    <a:pt x="157" y="97"/>
                    <a:pt x="180" y="97"/>
                  </a:cubicBezTo>
                  <a:cubicBezTo>
                    <a:pt x="206" y="97"/>
                    <a:pt x="231" y="95"/>
                    <a:pt x="253" y="92"/>
                  </a:cubicBezTo>
                  <a:cubicBezTo>
                    <a:pt x="275" y="88"/>
                    <a:pt x="295" y="83"/>
                    <a:pt x="312" y="77"/>
                  </a:cubicBezTo>
                  <a:cubicBezTo>
                    <a:pt x="341" y="65"/>
                    <a:pt x="359" y="51"/>
                    <a:pt x="359" y="34"/>
                  </a:cubicBezTo>
                  <a:cubicBezTo>
                    <a:pt x="359" y="24"/>
                    <a:pt x="352" y="15"/>
                    <a:pt x="340" y="6"/>
                  </a:cubicBez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Oval 305"/>
            <p:cNvSpPr>
              <a:spLocks noChangeArrowheads="1"/>
            </p:cNvSpPr>
            <p:nvPr/>
          </p:nvSpPr>
          <p:spPr bwMode="auto">
            <a:xfrm>
              <a:off x="9755173" y="3468681"/>
              <a:ext cx="142875" cy="1666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306"/>
            <p:cNvSpPr>
              <a:spLocks/>
            </p:cNvSpPr>
            <p:nvPr/>
          </p:nvSpPr>
          <p:spPr bwMode="auto">
            <a:xfrm>
              <a:off x="9664685" y="3649656"/>
              <a:ext cx="323849" cy="768348"/>
            </a:xfrm>
            <a:custGeom>
              <a:avLst/>
              <a:gdLst>
                <a:gd name="T0" fmla="*/ 287 w 447"/>
                <a:gd name="T1" fmla="*/ 0 h 1059"/>
                <a:gd name="T2" fmla="*/ 225 w 447"/>
                <a:gd name="T3" fmla="*/ 187 h 1059"/>
                <a:gd name="T4" fmla="*/ 224 w 447"/>
                <a:gd name="T5" fmla="*/ 187 h 1059"/>
                <a:gd name="T6" fmla="*/ 159 w 447"/>
                <a:gd name="T7" fmla="*/ 0 h 1059"/>
                <a:gd name="T8" fmla="*/ 0 w 447"/>
                <a:gd name="T9" fmla="*/ 214 h 1059"/>
                <a:gd name="T10" fmla="*/ 0 w 447"/>
                <a:gd name="T11" fmla="*/ 216 h 1059"/>
                <a:gd name="T12" fmla="*/ 0 w 447"/>
                <a:gd name="T13" fmla="*/ 222 h 1059"/>
                <a:gd name="T14" fmla="*/ 0 w 447"/>
                <a:gd name="T15" fmla="*/ 223 h 1059"/>
                <a:gd name="T16" fmla="*/ 0 w 447"/>
                <a:gd name="T17" fmla="*/ 223 h 1059"/>
                <a:gd name="T18" fmla="*/ 0 w 447"/>
                <a:gd name="T19" fmla="*/ 511 h 1059"/>
                <a:gd name="T20" fmla="*/ 5 w 447"/>
                <a:gd name="T21" fmla="*/ 533 h 1059"/>
                <a:gd name="T22" fmla="*/ 73 w 447"/>
                <a:gd name="T23" fmla="*/ 533 h 1059"/>
                <a:gd name="T24" fmla="*/ 94 w 447"/>
                <a:gd name="T25" fmla="*/ 533 h 1059"/>
                <a:gd name="T26" fmla="*/ 100 w 447"/>
                <a:gd name="T27" fmla="*/ 533 h 1059"/>
                <a:gd name="T28" fmla="*/ 190 w 447"/>
                <a:gd name="T29" fmla="*/ 533 h 1059"/>
                <a:gd name="T30" fmla="*/ 190 w 447"/>
                <a:gd name="T31" fmla="*/ 657 h 1059"/>
                <a:gd name="T32" fmla="*/ 190 w 447"/>
                <a:gd name="T33" fmla="*/ 746 h 1059"/>
                <a:gd name="T34" fmla="*/ 74 w 447"/>
                <a:gd name="T35" fmla="*/ 746 h 1059"/>
                <a:gd name="T36" fmla="*/ 74 w 447"/>
                <a:gd name="T37" fmla="*/ 987 h 1059"/>
                <a:gd name="T38" fmla="*/ 149 w 447"/>
                <a:gd name="T39" fmla="*/ 1059 h 1059"/>
                <a:gd name="T40" fmla="*/ 202 w 447"/>
                <a:gd name="T41" fmla="*/ 1038 h 1059"/>
                <a:gd name="T42" fmla="*/ 224 w 447"/>
                <a:gd name="T43" fmla="*/ 994 h 1059"/>
                <a:gd name="T44" fmla="*/ 224 w 447"/>
                <a:gd name="T45" fmla="*/ 994 h 1059"/>
                <a:gd name="T46" fmla="*/ 298 w 447"/>
                <a:gd name="T47" fmla="*/ 1059 h 1059"/>
                <a:gd name="T48" fmla="*/ 374 w 447"/>
                <a:gd name="T49" fmla="*/ 987 h 1059"/>
                <a:gd name="T50" fmla="*/ 374 w 447"/>
                <a:gd name="T51" fmla="*/ 599 h 1059"/>
                <a:gd name="T52" fmla="*/ 374 w 447"/>
                <a:gd name="T53" fmla="*/ 599 h 1059"/>
                <a:gd name="T54" fmla="*/ 374 w 447"/>
                <a:gd name="T55" fmla="*/ 554 h 1059"/>
                <a:gd name="T56" fmla="*/ 397 w 447"/>
                <a:gd name="T57" fmla="*/ 560 h 1059"/>
                <a:gd name="T58" fmla="*/ 447 w 447"/>
                <a:gd name="T59" fmla="*/ 511 h 1059"/>
                <a:gd name="T60" fmla="*/ 447 w 447"/>
                <a:gd name="T61" fmla="*/ 216 h 1059"/>
                <a:gd name="T62" fmla="*/ 447 w 447"/>
                <a:gd name="T63" fmla="*/ 213 h 1059"/>
                <a:gd name="T64" fmla="*/ 287 w 447"/>
                <a:gd name="T65" fmla="*/ 0 h 1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7" h="1059">
                  <a:moveTo>
                    <a:pt x="287" y="0"/>
                  </a:moveTo>
                  <a:cubicBezTo>
                    <a:pt x="225" y="187"/>
                    <a:pt x="225" y="187"/>
                    <a:pt x="225" y="187"/>
                  </a:cubicBezTo>
                  <a:cubicBezTo>
                    <a:pt x="224" y="187"/>
                    <a:pt x="224" y="187"/>
                    <a:pt x="224" y="187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59" y="0"/>
                    <a:pt x="3" y="95"/>
                    <a:pt x="0" y="214"/>
                  </a:cubicBezTo>
                  <a:cubicBezTo>
                    <a:pt x="0" y="214"/>
                    <a:pt x="0" y="215"/>
                    <a:pt x="0" y="216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0" y="519"/>
                    <a:pt x="2" y="526"/>
                    <a:pt x="5" y="533"/>
                  </a:cubicBezTo>
                  <a:cubicBezTo>
                    <a:pt x="73" y="533"/>
                    <a:pt x="73" y="533"/>
                    <a:pt x="73" y="533"/>
                  </a:cubicBezTo>
                  <a:cubicBezTo>
                    <a:pt x="94" y="533"/>
                    <a:pt x="94" y="533"/>
                    <a:pt x="94" y="533"/>
                  </a:cubicBezTo>
                  <a:cubicBezTo>
                    <a:pt x="100" y="533"/>
                    <a:pt x="100" y="533"/>
                    <a:pt x="100" y="533"/>
                  </a:cubicBezTo>
                  <a:cubicBezTo>
                    <a:pt x="190" y="533"/>
                    <a:pt x="190" y="533"/>
                    <a:pt x="190" y="533"/>
                  </a:cubicBezTo>
                  <a:cubicBezTo>
                    <a:pt x="190" y="657"/>
                    <a:pt x="190" y="657"/>
                    <a:pt x="190" y="657"/>
                  </a:cubicBezTo>
                  <a:cubicBezTo>
                    <a:pt x="190" y="746"/>
                    <a:pt x="190" y="746"/>
                    <a:pt x="190" y="746"/>
                  </a:cubicBezTo>
                  <a:cubicBezTo>
                    <a:pt x="74" y="746"/>
                    <a:pt x="74" y="746"/>
                    <a:pt x="74" y="746"/>
                  </a:cubicBezTo>
                  <a:cubicBezTo>
                    <a:pt x="74" y="987"/>
                    <a:pt x="74" y="987"/>
                    <a:pt x="74" y="987"/>
                  </a:cubicBezTo>
                  <a:cubicBezTo>
                    <a:pt x="74" y="1027"/>
                    <a:pt x="107" y="1059"/>
                    <a:pt x="149" y="1059"/>
                  </a:cubicBezTo>
                  <a:cubicBezTo>
                    <a:pt x="170" y="1059"/>
                    <a:pt x="188" y="1051"/>
                    <a:pt x="202" y="1038"/>
                  </a:cubicBezTo>
                  <a:cubicBezTo>
                    <a:pt x="214" y="1027"/>
                    <a:pt x="222" y="1011"/>
                    <a:pt x="224" y="994"/>
                  </a:cubicBezTo>
                  <a:cubicBezTo>
                    <a:pt x="224" y="994"/>
                    <a:pt x="224" y="994"/>
                    <a:pt x="224" y="994"/>
                  </a:cubicBezTo>
                  <a:cubicBezTo>
                    <a:pt x="227" y="1031"/>
                    <a:pt x="260" y="1059"/>
                    <a:pt x="298" y="1059"/>
                  </a:cubicBezTo>
                  <a:cubicBezTo>
                    <a:pt x="340" y="1059"/>
                    <a:pt x="374" y="1027"/>
                    <a:pt x="374" y="987"/>
                  </a:cubicBezTo>
                  <a:cubicBezTo>
                    <a:pt x="374" y="599"/>
                    <a:pt x="374" y="599"/>
                    <a:pt x="374" y="599"/>
                  </a:cubicBezTo>
                  <a:cubicBezTo>
                    <a:pt x="374" y="599"/>
                    <a:pt x="374" y="599"/>
                    <a:pt x="374" y="599"/>
                  </a:cubicBezTo>
                  <a:cubicBezTo>
                    <a:pt x="374" y="554"/>
                    <a:pt x="374" y="554"/>
                    <a:pt x="374" y="554"/>
                  </a:cubicBezTo>
                  <a:cubicBezTo>
                    <a:pt x="381" y="558"/>
                    <a:pt x="388" y="560"/>
                    <a:pt x="397" y="560"/>
                  </a:cubicBezTo>
                  <a:cubicBezTo>
                    <a:pt x="424" y="560"/>
                    <a:pt x="447" y="538"/>
                    <a:pt x="447" y="511"/>
                  </a:cubicBezTo>
                  <a:cubicBezTo>
                    <a:pt x="447" y="216"/>
                    <a:pt x="447" y="216"/>
                    <a:pt x="447" y="216"/>
                  </a:cubicBezTo>
                  <a:cubicBezTo>
                    <a:pt x="447" y="215"/>
                    <a:pt x="447" y="214"/>
                    <a:pt x="447" y="213"/>
                  </a:cubicBezTo>
                  <a:cubicBezTo>
                    <a:pt x="444" y="95"/>
                    <a:pt x="387" y="0"/>
                    <a:pt x="28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307"/>
            <p:cNvSpPr>
              <a:spLocks/>
            </p:cNvSpPr>
            <p:nvPr/>
          </p:nvSpPr>
          <p:spPr bwMode="auto">
            <a:xfrm>
              <a:off x="9802798" y="3648069"/>
              <a:ext cx="49214" cy="103188"/>
            </a:xfrm>
            <a:custGeom>
              <a:avLst/>
              <a:gdLst>
                <a:gd name="T0" fmla="*/ 0 w 31"/>
                <a:gd name="T1" fmla="*/ 16 h 65"/>
                <a:gd name="T2" fmla="*/ 15 w 31"/>
                <a:gd name="T3" fmla="*/ 65 h 65"/>
                <a:gd name="T4" fmla="*/ 31 w 31"/>
                <a:gd name="T5" fmla="*/ 16 h 65"/>
                <a:gd name="T6" fmla="*/ 15 w 31"/>
                <a:gd name="T7" fmla="*/ 0 h 65"/>
                <a:gd name="T8" fmla="*/ 0 w 31"/>
                <a:gd name="T9" fmla="*/ 1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5">
                  <a:moveTo>
                    <a:pt x="0" y="16"/>
                  </a:moveTo>
                  <a:lnTo>
                    <a:pt x="15" y="65"/>
                  </a:lnTo>
                  <a:lnTo>
                    <a:pt x="31" y="16"/>
                  </a:lnTo>
                  <a:lnTo>
                    <a:pt x="15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Rectangle 308"/>
            <p:cNvSpPr>
              <a:spLocks noChangeArrowheads="1"/>
            </p:cNvSpPr>
            <p:nvPr/>
          </p:nvSpPr>
          <p:spPr bwMode="auto">
            <a:xfrm>
              <a:off x="9605947" y="4044942"/>
              <a:ext cx="188913" cy="13652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88" name="Picture 309"/>
            <p:cNvPicPr>
              <a:picLocks noChangeAspect="1" noChangeArrowheads="1"/>
            </p:cNvPicPr>
            <p:nvPr/>
          </p:nvPicPr>
          <p:blipFill>
            <a:blip r:embed="rId16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61510" y="4467215"/>
              <a:ext cx="331787" cy="6143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" name="Picture 310"/>
            <p:cNvPicPr>
              <a:picLocks noChangeAspect="1" noChangeArrowheads="1"/>
            </p:cNvPicPr>
            <p:nvPr/>
          </p:nvPicPr>
          <p:blipFill>
            <a:blip r:embed="rId16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02775" y="4700578"/>
              <a:ext cx="193674" cy="144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311"/>
            <p:cNvSpPr>
              <a:spLocks/>
            </p:cNvSpPr>
            <p:nvPr/>
          </p:nvSpPr>
          <p:spPr bwMode="auto">
            <a:xfrm>
              <a:off x="10871180" y="3503607"/>
              <a:ext cx="1090611" cy="1057272"/>
            </a:xfrm>
            <a:custGeom>
              <a:avLst/>
              <a:gdLst>
                <a:gd name="T0" fmla="*/ 976 w 1501"/>
                <a:gd name="T1" fmla="*/ 325 h 1455"/>
                <a:gd name="T2" fmla="*/ 974 w 1501"/>
                <a:gd name="T3" fmla="*/ 323 h 1455"/>
                <a:gd name="T4" fmla="*/ 903 w 1501"/>
                <a:gd name="T5" fmla="*/ 120 h 1455"/>
                <a:gd name="T6" fmla="*/ 490 w 1501"/>
                <a:gd name="T7" fmla="*/ 0 h 1455"/>
                <a:gd name="T8" fmla="*/ 48 w 1501"/>
                <a:gd name="T9" fmla="*/ 440 h 1455"/>
                <a:gd name="T10" fmla="*/ 140 w 1501"/>
                <a:gd name="T11" fmla="*/ 700 h 1455"/>
                <a:gd name="T12" fmla="*/ 363 w 1501"/>
                <a:gd name="T13" fmla="*/ 922 h 1455"/>
                <a:gd name="T14" fmla="*/ 371 w 1501"/>
                <a:gd name="T15" fmla="*/ 931 h 1455"/>
                <a:gd name="T16" fmla="*/ 848 w 1501"/>
                <a:gd name="T17" fmla="*/ 1408 h 1455"/>
                <a:gd name="T18" fmla="*/ 995 w 1501"/>
                <a:gd name="T19" fmla="*/ 1417 h 1455"/>
                <a:gd name="T20" fmla="*/ 986 w 1501"/>
                <a:gd name="T21" fmla="*/ 1269 h 1455"/>
                <a:gd name="T22" fmla="*/ 749 w 1501"/>
                <a:gd name="T23" fmla="*/ 1032 h 1455"/>
                <a:gd name="T24" fmla="*/ 767 w 1501"/>
                <a:gd name="T25" fmla="*/ 1015 h 1455"/>
                <a:gd name="T26" fmla="*/ 1004 w 1501"/>
                <a:gd name="T27" fmla="*/ 1252 h 1455"/>
                <a:gd name="T28" fmla="*/ 1151 w 1501"/>
                <a:gd name="T29" fmla="*/ 1261 h 1455"/>
                <a:gd name="T30" fmla="*/ 1142 w 1501"/>
                <a:gd name="T31" fmla="*/ 1114 h 1455"/>
                <a:gd name="T32" fmla="*/ 906 w 1501"/>
                <a:gd name="T33" fmla="*/ 878 h 1455"/>
                <a:gd name="T34" fmla="*/ 924 w 1501"/>
                <a:gd name="T35" fmla="*/ 861 h 1455"/>
                <a:gd name="T36" fmla="*/ 1159 w 1501"/>
                <a:gd name="T37" fmla="*/ 1096 h 1455"/>
                <a:gd name="T38" fmla="*/ 1307 w 1501"/>
                <a:gd name="T39" fmla="*/ 1105 h 1455"/>
                <a:gd name="T40" fmla="*/ 1298 w 1501"/>
                <a:gd name="T41" fmla="*/ 958 h 1455"/>
                <a:gd name="T42" fmla="*/ 1063 w 1501"/>
                <a:gd name="T43" fmla="*/ 724 h 1455"/>
                <a:gd name="T44" fmla="*/ 1081 w 1501"/>
                <a:gd name="T45" fmla="*/ 706 h 1455"/>
                <a:gd name="T46" fmla="*/ 1315 w 1501"/>
                <a:gd name="T47" fmla="*/ 940 h 1455"/>
                <a:gd name="T48" fmla="*/ 1463 w 1501"/>
                <a:gd name="T49" fmla="*/ 950 h 1455"/>
                <a:gd name="T50" fmla="*/ 1453 w 1501"/>
                <a:gd name="T51" fmla="*/ 802 h 1455"/>
                <a:gd name="T52" fmla="*/ 976 w 1501"/>
                <a:gd name="T53" fmla="*/ 325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01" h="1455">
                  <a:moveTo>
                    <a:pt x="976" y="325"/>
                  </a:moveTo>
                  <a:cubicBezTo>
                    <a:pt x="976" y="325"/>
                    <a:pt x="975" y="324"/>
                    <a:pt x="974" y="323"/>
                  </a:cubicBezTo>
                  <a:cubicBezTo>
                    <a:pt x="903" y="120"/>
                    <a:pt x="903" y="120"/>
                    <a:pt x="903" y="120"/>
                  </a:cubicBezTo>
                  <a:cubicBezTo>
                    <a:pt x="903" y="120"/>
                    <a:pt x="656" y="8"/>
                    <a:pt x="490" y="0"/>
                  </a:cubicBezTo>
                  <a:cubicBezTo>
                    <a:pt x="414" y="69"/>
                    <a:pt x="48" y="440"/>
                    <a:pt x="48" y="440"/>
                  </a:cubicBezTo>
                  <a:cubicBezTo>
                    <a:pt x="48" y="440"/>
                    <a:pt x="0" y="526"/>
                    <a:pt x="140" y="700"/>
                  </a:cubicBezTo>
                  <a:cubicBezTo>
                    <a:pt x="174" y="733"/>
                    <a:pt x="268" y="827"/>
                    <a:pt x="363" y="922"/>
                  </a:cubicBezTo>
                  <a:cubicBezTo>
                    <a:pt x="366" y="925"/>
                    <a:pt x="368" y="928"/>
                    <a:pt x="371" y="931"/>
                  </a:cubicBezTo>
                  <a:cubicBezTo>
                    <a:pt x="848" y="1408"/>
                    <a:pt x="848" y="1408"/>
                    <a:pt x="848" y="1408"/>
                  </a:cubicBezTo>
                  <a:cubicBezTo>
                    <a:pt x="891" y="1451"/>
                    <a:pt x="957" y="1455"/>
                    <a:pt x="995" y="1417"/>
                  </a:cubicBezTo>
                  <a:cubicBezTo>
                    <a:pt x="1033" y="1379"/>
                    <a:pt x="1029" y="1313"/>
                    <a:pt x="986" y="1269"/>
                  </a:cubicBezTo>
                  <a:cubicBezTo>
                    <a:pt x="749" y="1032"/>
                    <a:pt x="749" y="1032"/>
                    <a:pt x="749" y="1032"/>
                  </a:cubicBezTo>
                  <a:cubicBezTo>
                    <a:pt x="767" y="1015"/>
                    <a:pt x="767" y="1015"/>
                    <a:pt x="767" y="1015"/>
                  </a:cubicBezTo>
                  <a:cubicBezTo>
                    <a:pt x="1004" y="1252"/>
                    <a:pt x="1004" y="1252"/>
                    <a:pt x="1004" y="1252"/>
                  </a:cubicBezTo>
                  <a:cubicBezTo>
                    <a:pt x="1047" y="1295"/>
                    <a:pt x="1113" y="1299"/>
                    <a:pt x="1151" y="1261"/>
                  </a:cubicBezTo>
                  <a:cubicBezTo>
                    <a:pt x="1189" y="1223"/>
                    <a:pt x="1185" y="1157"/>
                    <a:pt x="1142" y="1114"/>
                  </a:cubicBezTo>
                  <a:cubicBezTo>
                    <a:pt x="906" y="878"/>
                    <a:pt x="906" y="878"/>
                    <a:pt x="906" y="878"/>
                  </a:cubicBezTo>
                  <a:cubicBezTo>
                    <a:pt x="924" y="861"/>
                    <a:pt x="924" y="861"/>
                    <a:pt x="924" y="861"/>
                  </a:cubicBezTo>
                  <a:cubicBezTo>
                    <a:pt x="1159" y="1096"/>
                    <a:pt x="1159" y="1096"/>
                    <a:pt x="1159" y="1096"/>
                  </a:cubicBezTo>
                  <a:cubicBezTo>
                    <a:pt x="1203" y="1139"/>
                    <a:pt x="1269" y="1143"/>
                    <a:pt x="1307" y="1105"/>
                  </a:cubicBezTo>
                  <a:cubicBezTo>
                    <a:pt x="1345" y="1067"/>
                    <a:pt x="1341" y="1001"/>
                    <a:pt x="1298" y="958"/>
                  </a:cubicBezTo>
                  <a:cubicBezTo>
                    <a:pt x="1063" y="724"/>
                    <a:pt x="1063" y="724"/>
                    <a:pt x="1063" y="724"/>
                  </a:cubicBezTo>
                  <a:cubicBezTo>
                    <a:pt x="1081" y="706"/>
                    <a:pt x="1081" y="706"/>
                    <a:pt x="1081" y="706"/>
                  </a:cubicBezTo>
                  <a:cubicBezTo>
                    <a:pt x="1315" y="940"/>
                    <a:pt x="1315" y="940"/>
                    <a:pt x="1315" y="940"/>
                  </a:cubicBezTo>
                  <a:cubicBezTo>
                    <a:pt x="1358" y="984"/>
                    <a:pt x="1424" y="988"/>
                    <a:pt x="1463" y="950"/>
                  </a:cubicBezTo>
                  <a:cubicBezTo>
                    <a:pt x="1501" y="911"/>
                    <a:pt x="1497" y="845"/>
                    <a:pt x="1453" y="802"/>
                  </a:cubicBezTo>
                  <a:lnTo>
                    <a:pt x="976" y="325"/>
                  </a:lnTo>
                  <a:close/>
                </a:path>
              </a:pathLst>
            </a:custGeom>
            <a:solidFill>
              <a:srgbClr val="00A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312"/>
            <p:cNvSpPr>
              <a:spLocks/>
            </p:cNvSpPr>
            <p:nvPr/>
          </p:nvSpPr>
          <p:spPr bwMode="auto">
            <a:xfrm>
              <a:off x="10882298" y="3484558"/>
              <a:ext cx="1089023" cy="1085848"/>
            </a:xfrm>
            <a:custGeom>
              <a:avLst/>
              <a:gdLst>
                <a:gd name="T0" fmla="*/ 976 w 1499"/>
                <a:gd name="T1" fmla="*/ 331 h 1494"/>
                <a:gd name="T2" fmla="*/ 911 w 1499"/>
                <a:gd name="T3" fmla="*/ 138 h 1494"/>
                <a:gd name="T4" fmla="*/ 616 w 1499"/>
                <a:gd name="T5" fmla="*/ 24 h 1494"/>
                <a:gd name="T6" fmla="*/ 417 w 1499"/>
                <a:gd name="T7" fmla="*/ 47 h 1494"/>
                <a:gd name="T8" fmla="*/ 11 w 1499"/>
                <a:gd name="T9" fmla="*/ 454 h 1494"/>
                <a:gd name="T10" fmla="*/ 21 w 1499"/>
                <a:gd name="T11" fmla="*/ 604 h 1494"/>
                <a:gd name="T12" fmla="*/ 330 w 1499"/>
                <a:gd name="T13" fmla="*/ 966 h 1494"/>
                <a:gd name="T14" fmla="*/ 338 w 1499"/>
                <a:gd name="T15" fmla="*/ 975 h 1494"/>
                <a:gd name="T16" fmla="*/ 915 w 1499"/>
                <a:gd name="T17" fmla="*/ 1494 h 1494"/>
                <a:gd name="T18" fmla="*/ 1023 w 1499"/>
                <a:gd name="T19" fmla="*/ 1422 h 1494"/>
                <a:gd name="T20" fmla="*/ 752 w 1499"/>
                <a:gd name="T21" fmla="*/ 1041 h 1494"/>
                <a:gd name="T22" fmla="*/ 769 w 1499"/>
                <a:gd name="T23" fmla="*/ 1059 h 1494"/>
                <a:gd name="T24" fmla="*/ 971 w 1499"/>
                <a:gd name="T25" fmla="*/ 1296 h 1494"/>
                <a:gd name="T26" fmla="*/ 1154 w 1499"/>
                <a:gd name="T27" fmla="*/ 1305 h 1494"/>
                <a:gd name="T28" fmla="*/ 1145 w 1499"/>
                <a:gd name="T29" fmla="*/ 1122 h 1494"/>
                <a:gd name="T30" fmla="*/ 909 w 1499"/>
                <a:gd name="T31" fmla="*/ 922 h 1494"/>
                <a:gd name="T32" fmla="*/ 891 w 1499"/>
                <a:gd name="T33" fmla="*/ 904 h 1494"/>
                <a:gd name="T34" fmla="*/ 1271 w 1499"/>
                <a:gd name="T35" fmla="*/ 1175 h 1494"/>
                <a:gd name="T36" fmla="*/ 1343 w 1499"/>
                <a:gd name="T37" fmla="*/ 1066 h 1494"/>
                <a:gd name="T38" fmla="*/ 1048 w 1499"/>
                <a:gd name="T39" fmla="*/ 750 h 1494"/>
                <a:gd name="T40" fmla="*/ 1066 w 1499"/>
                <a:gd name="T41" fmla="*/ 732 h 1494"/>
                <a:gd name="T42" fmla="*/ 1382 w 1499"/>
                <a:gd name="T43" fmla="*/ 1027 h 1494"/>
                <a:gd name="T44" fmla="*/ 1491 w 1499"/>
                <a:gd name="T45" fmla="*/ 955 h 1494"/>
                <a:gd name="T46" fmla="*/ 979 w 1499"/>
                <a:gd name="T47" fmla="*/ 333 h 1494"/>
                <a:gd name="T48" fmla="*/ 944 w 1499"/>
                <a:gd name="T49" fmla="*/ 369 h 1494"/>
                <a:gd name="T50" fmla="*/ 1444 w 1499"/>
                <a:gd name="T51" fmla="*/ 936 h 1494"/>
                <a:gd name="T52" fmla="*/ 1382 w 1499"/>
                <a:gd name="T53" fmla="*/ 976 h 1494"/>
                <a:gd name="T54" fmla="*/ 1048 w 1499"/>
                <a:gd name="T55" fmla="*/ 714 h 1494"/>
                <a:gd name="T56" fmla="*/ 1030 w 1499"/>
                <a:gd name="T57" fmla="*/ 768 h 1494"/>
                <a:gd name="T58" fmla="*/ 1288 w 1499"/>
                <a:gd name="T59" fmla="*/ 1092 h 1494"/>
                <a:gd name="T60" fmla="*/ 1227 w 1499"/>
                <a:gd name="T61" fmla="*/ 1132 h 1494"/>
                <a:gd name="T62" fmla="*/ 891 w 1499"/>
                <a:gd name="T63" fmla="*/ 869 h 1494"/>
                <a:gd name="T64" fmla="*/ 873 w 1499"/>
                <a:gd name="T65" fmla="*/ 922 h 1494"/>
                <a:gd name="T66" fmla="*/ 1132 w 1499"/>
                <a:gd name="T67" fmla="*/ 1248 h 1494"/>
                <a:gd name="T68" fmla="*/ 1071 w 1499"/>
                <a:gd name="T69" fmla="*/ 1288 h 1494"/>
                <a:gd name="T70" fmla="*/ 734 w 1499"/>
                <a:gd name="T71" fmla="*/ 1023 h 1494"/>
                <a:gd name="T72" fmla="*/ 716 w 1499"/>
                <a:gd name="T73" fmla="*/ 1076 h 1494"/>
                <a:gd name="T74" fmla="*/ 976 w 1499"/>
                <a:gd name="T75" fmla="*/ 1404 h 1494"/>
                <a:gd name="T76" fmla="*/ 915 w 1499"/>
                <a:gd name="T77" fmla="*/ 1444 h 1494"/>
                <a:gd name="T78" fmla="*/ 374 w 1499"/>
                <a:gd name="T79" fmla="*/ 939 h 1494"/>
                <a:gd name="T80" fmla="*/ 143 w 1499"/>
                <a:gd name="T81" fmla="*/ 708 h 1494"/>
                <a:gd name="T82" fmla="*/ 68 w 1499"/>
                <a:gd name="T83" fmla="*/ 585 h 1494"/>
                <a:gd name="T84" fmla="*/ 55 w 1499"/>
                <a:gd name="T85" fmla="*/ 478 h 1494"/>
                <a:gd name="T86" fmla="*/ 56 w 1499"/>
                <a:gd name="T87" fmla="*/ 478 h 1494"/>
                <a:gd name="T88" fmla="*/ 56 w 1499"/>
                <a:gd name="T89" fmla="*/ 478 h 1494"/>
                <a:gd name="T90" fmla="*/ 56 w 1499"/>
                <a:gd name="T91" fmla="*/ 478 h 1494"/>
                <a:gd name="T92" fmla="*/ 33 w 1499"/>
                <a:gd name="T93" fmla="*/ 466 h 1494"/>
                <a:gd name="T94" fmla="*/ 263 w 1499"/>
                <a:gd name="T95" fmla="*/ 271 h 1494"/>
                <a:gd name="T96" fmla="*/ 492 w 1499"/>
                <a:gd name="T97" fmla="*/ 45 h 1494"/>
                <a:gd name="T98" fmla="*/ 603 w 1499"/>
                <a:gd name="T99" fmla="*/ 73 h 1494"/>
                <a:gd name="T100" fmla="*/ 871 w 1499"/>
                <a:gd name="T101" fmla="*/ 166 h 1494"/>
                <a:gd name="T102" fmla="*/ 877 w 1499"/>
                <a:gd name="T103" fmla="*/ 169 h 1494"/>
                <a:gd name="T104" fmla="*/ 864 w 1499"/>
                <a:gd name="T105" fmla="*/ 154 h 1494"/>
                <a:gd name="T106" fmla="*/ 943 w 1499"/>
                <a:gd name="T107" fmla="*/ 369 h 1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9" h="1494">
                  <a:moveTo>
                    <a:pt x="961" y="351"/>
                  </a:moveTo>
                  <a:cubicBezTo>
                    <a:pt x="979" y="334"/>
                    <a:pt x="979" y="334"/>
                    <a:pt x="979" y="334"/>
                  </a:cubicBezTo>
                  <a:cubicBezTo>
                    <a:pt x="978" y="332"/>
                    <a:pt x="977" y="331"/>
                    <a:pt x="976" y="331"/>
                  </a:cubicBezTo>
                  <a:cubicBezTo>
                    <a:pt x="959" y="349"/>
                    <a:pt x="959" y="349"/>
                    <a:pt x="959" y="349"/>
                  </a:cubicBezTo>
                  <a:cubicBezTo>
                    <a:pt x="983" y="341"/>
                    <a:pt x="983" y="341"/>
                    <a:pt x="983" y="341"/>
                  </a:cubicBezTo>
                  <a:cubicBezTo>
                    <a:pt x="911" y="138"/>
                    <a:pt x="911" y="138"/>
                    <a:pt x="911" y="138"/>
                  </a:cubicBezTo>
                  <a:cubicBezTo>
                    <a:pt x="909" y="131"/>
                    <a:pt x="904" y="126"/>
                    <a:pt x="898" y="123"/>
                  </a:cubicBezTo>
                  <a:cubicBezTo>
                    <a:pt x="898" y="123"/>
                    <a:pt x="835" y="95"/>
                    <a:pt x="752" y="65"/>
                  </a:cubicBezTo>
                  <a:cubicBezTo>
                    <a:pt x="710" y="51"/>
                    <a:pt x="663" y="36"/>
                    <a:pt x="616" y="24"/>
                  </a:cubicBezTo>
                  <a:cubicBezTo>
                    <a:pt x="568" y="12"/>
                    <a:pt x="520" y="3"/>
                    <a:pt x="476" y="1"/>
                  </a:cubicBezTo>
                  <a:cubicBezTo>
                    <a:pt x="470" y="0"/>
                    <a:pt x="463" y="3"/>
                    <a:pt x="458" y="7"/>
                  </a:cubicBezTo>
                  <a:cubicBezTo>
                    <a:pt x="448" y="16"/>
                    <a:pt x="434" y="30"/>
                    <a:pt x="417" y="47"/>
                  </a:cubicBezTo>
                  <a:cubicBezTo>
                    <a:pt x="356" y="105"/>
                    <a:pt x="256" y="206"/>
                    <a:pt x="170" y="291"/>
                  </a:cubicBezTo>
                  <a:cubicBezTo>
                    <a:pt x="85" y="377"/>
                    <a:pt x="15" y="448"/>
                    <a:pt x="15" y="448"/>
                  </a:cubicBezTo>
                  <a:cubicBezTo>
                    <a:pt x="14" y="450"/>
                    <a:pt x="12" y="452"/>
                    <a:pt x="11" y="454"/>
                  </a:cubicBezTo>
                  <a:cubicBezTo>
                    <a:pt x="10" y="455"/>
                    <a:pt x="7" y="461"/>
                    <a:pt x="5" y="470"/>
                  </a:cubicBezTo>
                  <a:cubicBezTo>
                    <a:pt x="2" y="479"/>
                    <a:pt x="0" y="492"/>
                    <a:pt x="0" y="509"/>
                  </a:cubicBezTo>
                  <a:cubicBezTo>
                    <a:pt x="0" y="533"/>
                    <a:pt x="5" y="565"/>
                    <a:pt x="21" y="604"/>
                  </a:cubicBezTo>
                  <a:cubicBezTo>
                    <a:pt x="36" y="643"/>
                    <a:pt x="63" y="689"/>
                    <a:pt x="105" y="742"/>
                  </a:cubicBezTo>
                  <a:cubicBezTo>
                    <a:pt x="106" y="742"/>
                    <a:pt x="106" y="743"/>
                    <a:pt x="107" y="744"/>
                  </a:cubicBezTo>
                  <a:cubicBezTo>
                    <a:pt x="141" y="777"/>
                    <a:pt x="235" y="871"/>
                    <a:pt x="330" y="966"/>
                  </a:cubicBezTo>
                  <a:cubicBezTo>
                    <a:pt x="348" y="948"/>
                    <a:pt x="348" y="948"/>
                    <a:pt x="348" y="948"/>
                  </a:cubicBezTo>
                  <a:cubicBezTo>
                    <a:pt x="329" y="964"/>
                    <a:pt x="329" y="964"/>
                    <a:pt x="329" y="964"/>
                  </a:cubicBezTo>
                  <a:cubicBezTo>
                    <a:pt x="332" y="968"/>
                    <a:pt x="335" y="971"/>
                    <a:pt x="338" y="975"/>
                  </a:cubicBezTo>
                  <a:cubicBezTo>
                    <a:pt x="338" y="975"/>
                    <a:pt x="338" y="975"/>
                    <a:pt x="338" y="975"/>
                  </a:cubicBezTo>
                  <a:cubicBezTo>
                    <a:pt x="815" y="1451"/>
                    <a:pt x="815" y="1451"/>
                    <a:pt x="815" y="1451"/>
                  </a:cubicBezTo>
                  <a:cubicBezTo>
                    <a:pt x="843" y="1480"/>
                    <a:pt x="879" y="1494"/>
                    <a:pt x="915" y="1494"/>
                  </a:cubicBezTo>
                  <a:cubicBezTo>
                    <a:pt x="930" y="1494"/>
                    <a:pt x="945" y="1492"/>
                    <a:pt x="959" y="1486"/>
                  </a:cubicBezTo>
                  <a:cubicBezTo>
                    <a:pt x="974" y="1480"/>
                    <a:pt x="987" y="1472"/>
                    <a:pt x="998" y="1461"/>
                  </a:cubicBezTo>
                  <a:cubicBezTo>
                    <a:pt x="1009" y="1449"/>
                    <a:pt x="1018" y="1436"/>
                    <a:pt x="1023" y="1422"/>
                  </a:cubicBezTo>
                  <a:cubicBezTo>
                    <a:pt x="1029" y="1408"/>
                    <a:pt x="1032" y="1393"/>
                    <a:pt x="1032" y="1378"/>
                  </a:cubicBezTo>
                  <a:cubicBezTo>
                    <a:pt x="1032" y="1342"/>
                    <a:pt x="1017" y="1306"/>
                    <a:pt x="989" y="1278"/>
                  </a:cubicBezTo>
                  <a:cubicBezTo>
                    <a:pt x="752" y="1041"/>
                    <a:pt x="752" y="1041"/>
                    <a:pt x="752" y="1041"/>
                  </a:cubicBezTo>
                  <a:cubicBezTo>
                    <a:pt x="734" y="1058"/>
                    <a:pt x="734" y="1058"/>
                    <a:pt x="734" y="1058"/>
                  </a:cubicBezTo>
                  <a:cubicBezTo>
                    <a:pt x="752" y="1076"/>
                    <a:pt x="752" y="1076"/>
                    <a:pt x="752" y="1076"/>
                  </a:cubicBezTo>
                  <a:cubicBezTo>
                    <a:pt x="769" y="1059"/>
                    <a:pt x="769" y="1059"/>
                    <a:pt x="769" y="1059"/>
                  </a:cubicBezTo>
                  <a:cubicBezTo>
                    <a:pt x="752" y="1041"/>
                    <a:pt x="752" y="1041"/>
                    <a:pt x="752" y="1041"/>
                  </a:cubicBezTo>
                  <a:cubicBezTo>
                    <a:pt x="734" y="1059"/>
                    <a:pt x="734" y="1059"/>
                    <a:pt x="734" y="1059"/>
                  </a:cubicBezTo>
                  <a:cubicBezTo>
                    <a:pt x="971" y="1296"/>
                    <a:pt x="971" y="1296"/>
                    <a:pt x="971" y="1296"/>
                  </a:cubicBezTo>
                  <a:cubicBezTo>
                    <a:pt x="999" y="1324"/>
                    <a:pt x="1035" y="1338"/>
                    <a:pt x="1071" y="1338"/>
                  </a:cubicBezTo>
                  <a:cubicBezTo>
                    <a:pt x="1086" y="1338"/>
                    <a:pt x="1101" y="1336"/>
                    <a:pt x="1115" y="1330"/>
                  </a:cubicBezTo>
                  <a:cubicBezTo>
                    <a:pt x="1129" y="1325"/>
                    <a:pt x="1143" y="1316"/>
                    <a:pt x="1154" y="1305"/>
                  </a:cubicBezTo>
                  <a:cubicBezTo>
                    <a:pt x="1165" y="1294"/>
                    <a:pt x="1174" y="1280"/>
                    <a:pt x="1179" y="1266"/>
                  </a:cubicBezTo>
                  <a:cubicBezTo>
                    <a:pt x="1185" y="1252"/>
                    <a:pt x="1187" y="1237"/>
                    <a:pt x="1187" y="1222"/>
                  </a:cubicBezTo>
                  <a:cubicBezTo>
                    <a:pt x="1187" y="1186"/>
                    <a:pt x="1173" y="1150"/>
                    <a:pt x="1145" y="1122"/>
                  </a:cubicBezTo>
                  <a:cubicBezTo>
                    <a:pt x="909" y="886"/>
                    <a:pt x="909" y="886"/>
                    <a:pt x="909" y="886"/>
                  </a:cubicBezTo>
                  <a:cubicBezTo>
                    <a:pt x="891" y="904"/>
                    <a:pt x="891" y="904"/>
                    <a:pt x="891" y="904"/>
                  </a:cubicBezTo>
                  <a:cubicBezTo>
                    <a:pt x="909" y="922"/>
                    <a:pt x="909" y="922"/>
                    <a:pt x="909" y="922"/>
                  </a:cubicBezTo>
                  <a:cubicBezTo>
                    <a:pt x="927" y="905"/>
                    <a:pt x="927" y="905"/>
                    <a:pt x="927" y="905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891" y="904"/>
                    <a:pt x="891" y="904"/>
                    <a:pt x="891" y="904"/>
                  </a:cubicBezTo>
                  <a:cubicBezTo>
                    <a:pt x="1127" y="1140"/>
                    <a:pt x="1127" y="1140"/>
                    <a:pt x="1127" y="1140"/>
                  </a:cubicBezTo>
                  <a:cubicBezTo>
                    <a:pt x="1155" y="1168"/>
                    <a:pt x="1191" y="1183"/>
                    <a:pt x="1227" y="1183"/>
                  </a:cubicBezTo>
                  <a:cubicBezTo>
                    <a:pt x="1242" y="1183"/>
                    <a:pt x="1257" y="1180"/>
                    <a:pt x="1271" y="1175"/>
                  </a:cubicBezTo>
                  <a:cubicBezTo>
                    <a:pt x="1285" y="1169"/>
                    <a:pt x="1298" y="1160"/>
                    <a:pt x="1310" y="1149"/>
                  </a:cubicBezTo>
                  <a:cubicBezTo>
                    <a:pt x="1321" y="1138"/>
                    <a:pt x="1329" y="1125"/>
                    <a:pt x="1335" y="1111"/>
                  </a:cubicBezTo>
                  <a:cubicBezTo>
                    <a:pt x="1341" y="1096"/>
                    <a:pt x="1343" y="1081"/>
                    <a:pt x="1343" y="1066"/>
                  </a:cubicBezTo>
                  <a:cubicBezTo>
                    <a:pt x="1343" y="1030"/>
                    <a:pt x="1328" y="994"/>
                    <a:pt x="1300" y="966"/>
                  </a:cubicBezTo>
                  <a:cubicBezTo>
                    <a:pt x="1066" y="732"/>
                    <a:pt x="1066" y="732"/>
                    <a:pt x="1066" y="732"/>
                  </a:cubicBezTo>
                  <a:cubicBezTo>
                    <a:pt x="1048" y="750"/>
                    <a:pt x="1048" y="750"/>
                    <a:pt x="1048" y="750"/>
                  </a:cubicBezTo>
                  <a:cubicBezTo>
                    <a:pt x="1066" y="768"/>
                    <a:pt x="1066" y="768"/>
                    <a:pt x="1066" y="768"/>
                  </a:cubicBezTo>
                  <a:cubicBezTo>
                    <a:pt x="1084" y="750"/>
                    <a:pt x="1084" y="750"/>
                    <a:pt x="1084" y="750"/>
                  </a:cubicBezTo>
                  <a:cubicBezTo>
                    <a:pt x="1066" y="732"/>
                    <a:pt x="1066" y="732"/>
                    <a:pt x="1066" y="732"/>
                  </a:cubicBezTo>
                  <a:cubicBezTo>
                    <a:pt x="1048" y="750"/>
                    <a:pt x="1048" y="750"/>
                    <a:pt x="1048" y="750"/>
                  </a:cubicBezTo>
                  <a:cubicBezTo>
                    <a:pt x="1282" y="984"/>
                    <a:pt x="1282" y="984"/>
                    <a:pt x="1282" y="984"/>
                  </a:cubicBezTo>
                  <a:cubicBezTo>
                    <a:pt x="1310" y="1012"/>
                    <a:pt x="1347" y="1027"/>
                    <a:pt x="1382" y="1027"/>
                  </a:cubicBezTo>
                  <a:cubicBezTo>
                    <a:pt x="1397" y="1027"/>
                    <a:pt x="1413" y="1024"/>
                    <a:pt x="1427" y="1019"/>
                  </a:cubicBezTo>
                  <a:cubicBezTo>
                    <a:pt x="1441" y="1013"/>
                    <a:pt x="1454" y="1005"/>
                    <a:pt x="1465" y="993"/>
                  </a:cubicBezTo>
                  <a:cubicBezTo>
                    <a:pt x="1477" y="982"/>
                    <a:pt x="1485" y="969"/>
                    <a:pt x="1491" y="955"/>
                  </a:cubicBezTo>
                  <a:cubicBezTo>
                    <a:pt x="1496" y="941"/>
                    <a:pt x="1499" y="925"/>
                    <a:pt x="1499" y="910"/>
                  </a:cubicBezTo>
                  <a:cubicBezTo>
                    <a:pt x="1499" y="875"/>
                    <a:pt x="1484" y="838"/>
                    <a:pt x="1456" y="810"/>
                  </a:cubicBezTo>
                  <a:cubicBezTo>
                    <a:pt x="979" y="333"/>
                    <a:pt x="979" y="333"/>
                    <a:pt x="979" y="333"/>
                  </a:cubicBezTo>
                  <a:cubicBezTo>
                    <a:pt x="979" y="334"/>
                    <a:pt x="979" y="334"/>
                    <a:pt x="979" y="334"/>
                  </a:cubicBezTo>
                  <a:cubicBezTo>
                    <a:pt x="961" y="351"/>
                    <a:pt x="961" y="351"/>
                    <a:pt x="961" y="351"/>
                  </a:cubicBezTo>
                  <a:cubicBezTo>
                    <a:pt x="944" y="369"/>
                    <a:pt x="944" y="369"/>
                    <a:pt x="944" y="369"/>
                  </a:cubicBezTo>
                  <a:cubicBezTo>
                    <a:pt x="1420" y="846"/>
                    <a:pt x="1420" y="846"/>
                    <a:pt x="1420" y="846"/>
                  </a:cubicBezTo>
                  <a:cubicBezTo>
                    <a:pt x="1439" y="865"/>
                    <a:pt x="1448" y="889"/>
                    <a:pt x="1448" y="910"/>
                  </a:cubicBezTo>
                  <a:cubicBezTo>
                    <a:pt x="1448" y="920"/>
                    <a:pt x="1447" y="928"/>
                    <a:pt x="1444" y="936"/>
                  </a:cubicBezTo>
                  <a:cubicBezTo>
                    <a:pt x="1440" y="944"/>
                    <a:pt x="1436" y="951"/>
                    <a:pt x="1430" y="958"/>
                  </a:cubicBezTo>
                  <a:cubicBezTo>
                    <a:pt x="1423" y="964"/>
                    <a:pt x="1416" y="968"/>
                    <a:pt x="1408" y="972"/>
                  </a:cubicBezTo>
                  <a:cubicBezTo>
                    <a:pt x="1400" y="975"/>
                    <a:pt x="1392" y="976"/>
                    <a:pt x="1382" y="976"/>
                  </a:cubicBezTo>
                  <a:cubicBezTo>
                    <a:pt x="1361" y="976"/>
                    <a:pt x="1337" y="967"/>
                    <a:pt x="1318" y="948"/>
                  </a:cubicBezTo>
                  <a:cubicBezTo>
                    <a:pt x="1084" y="714"/>
                    <a:pt x="1084" y="714"/>
                    <a:pt x="1084" y="714"/>
                  </a:cubicBezTo>
                  <a:cubicBezTo>
                    <a:pt x="1074" y="704"/>
                    <a:pt x="1058" y="704"/>
                    <a:pt x="1048" y="714"/>
                  </a:cubicBezTo>
                  <a:cubicBezTo>
                    <a:pt x="1030" y="732"/>
                    <a:pt x="1030" y="732"/>
                    <a:pt x="1030" y="732"/>
                  </a:cubicBezTo>
                  <a:cubicBezTo>
                    <a:pt x="1026" y="736"/>
                    <a:pt x="1023" y="743"/>
                    <a:pt x="1023" y="750"/>
                  </a:cubicBezTo>
                  <a:cubicBezTo>
                    <a:pt x="1023" y="756"/>
                    <a:pt x="1026" y="763"/>
                    <a:pt x="1030" y="768"/>
                  </a:cubicBezTo>
                  <a:cubicBezTo>
                    <a:pt x="1265" y="1002"/>
                    <a:pt x="1265" y="1002"/>
                    <a:pt x="1265" y="1002"/>
                  </a:cubicBezTo>
                  <a:cubicBezTo>
                    <a:pt x="1283" y="1021"/>
                    <a:pt x="1293" y="1044"/>
                    <a:pt x="1293" y="1066"/>
                  </a:cubicBezTo>
                  <a:cubicBezTo>
                    <a:pt x="1293" y="1075"/>
                    <a:pt x="1291" y="1084"/>
                    <a:pt x="1288" y="1092"/>
                  </a:cubicBezTo>
                  <a:cubicBezTo>
                    <a:pt x="1285" y="1100"/>
                    <a:pt x="1280" y="1107"/>
                    <a:pt x="1274" y="1113"/>
                  </a:cubicBezTo>
                  <a:cubicBezTo>
                    <a:pt x="1268" y="1120"/>
                    <a:pt x="1260" y="1124"/>
                    <a:pt x="1253" y="1127"/>
                  </a:cubicBezTo>
                  <a:cubicBezTo>
                    <a:pt x="1245" y="1130"/>
                    <a:pt x="1236" y="1132"/>
                    <a:pt x="1227" y="1132"/>
                  </a:cubicBezTo>
                  <a:cubicBezTo>
                    <a:pt x="1205" y="1132"/>
                    <a:pt x="1181" y="1123"/>
                    <a:pt x="1162" y="1104"/>
                  </a:cubicBezTo>
                  <a:cubicBezTo>
                    <a:pt x="927" y="869"/>
                    <a:pt x="927" y="869"/>
                    <a:pt x="927" y="869"/>
                  </a:cubicBezTo>
                  <a:cubicBezTo>
                    <a:pt x="917" y="859"/>
                    <a:pt x="901" y="859"/>
                    <a:pt x="891" y="869"/>
                  </a:cubicBezTo>
                  <a:cubicBezTo>
                    <a:pt x="873" y="886"/>
                    <a:pt x="873" y="886"/>
                    <a:pt x="873" y="886"/>
                  </a:cubicBezTo>
                  <a:cubicBezTo>
                    <a:pt x="869" y="891"/>
                    <a:pt x="866" y="897"/>
                    <a:pt x="866" y="904"/>
                  </a:cubicBezTo>
                  <a:cubicBezTo>
                    <a:pt x="866" y="911"/>
                    <a:pt x="868" y="917"/>
                    <a:pt x="873" y="922"/>
                  </a:cubicBezTo>
                  <a:cubicBezTo>
                    <a:pt x="1109" y="1158"/>
                    <a:pt x="1109" y="1158"/>
                    <a:pt x="1109" y="1158"/>
                  </a:cubicBezTo>
                  <a:cubicBezTo>
                    <a:pt x="1128" y="1176"/>
                    <a:pt x="1137" y="1200"/>
                    <a:pt x="1137" y="1222"/>
                  </a:cubicBezTo>
                  <a:cubicBezTo>
                    <a:pt x="1137" y="1231"/>
                    <a:pt x="1135" y="1240"/>
                    <a:pt x="1132" y="1248"/>
                  </a:cubicBezTo>
                  <a:cubicBezTo>
                    <a:pt x="1129" y="1256"/>
                    <a:pt x="1124" y="1263"/>
                    <a:pt x="1118" y="1269"/>
                  </a:cubicBezTo>
                  <a:cubicBezTo>
                    <a:pt x="1112" y="1275"/>
                    <a:pt x="1105" y="1280"/>
                    <a:pt x="1097" y="1283"/>
                  </a:cubicBezTo>
                  <a:cubicBezTo>
                    <a:pt x="1089" y="1286"/>
                    <a:pt x="1080" y="1288"/>
                    <a:pt x="1071" y="1288"/>
                  </a:cubicBezTo>
                  <a:cubicBezTo>
                    <a:pt x="1049" y="1288"/>
                    <a:pt x="1025" y="1279"/>
                    <a:pt x="1007" y="1260"/>
                  </a:cubicBezTo>
                  <a:cubicBezTo>
                    <a:pt x="770" y="1023"/>
                    <a:pt x="770" y="1023"/>
                    <a:pt x="770" y="1023"/>
                  </a:cubicBezTo>
                  <a:cubicBezTo>
                    <a:pt x="760" y="1013"/>
                    <a:pt x="744" y="1013"/>
                    <a:pt x="734" y="1023"/>
                  </a:cubicBezTo>
                  <a:cubicBezTo>
                    <a:pt x="716" y="1040"/>
                    <a:pt x="716" y="1040"/>
                    <a:pt x="716" y="1040"/>
                  </a:cubicBezTo>
                  <a:cubicBezTo>
                    <a:pt x="711" y="1045"/>
                    <a:pt x="709" y="1052"/>
                    <a:pt x="709" y="1058"/>
                  </a:cubicBezTo>
                  <a:cubicBezTo>
                    <a:pt x="709" y="1065"/>
                    <a:pt x="711" y="1072"/>
                    <a:pt x="716" y="1076"/>
                  </a:cubicBezTo>
                  <a:cubicBezTo>
                    <a:pt x="953" y="1313"/>
                    <a:pt x="953" y="1313"/>
                    <a:pt x="953" y="1313"/>
                  </a:cubicBezTo>
                  <a:cubicBezTo>
                    <a:pt x="972" y="1332"/>
                    <a:pt x="981" y="1356"/>
                    <a:pt x="981" y="1378"/>
                  </a:cubicBezTo>
                  <a:cubicBezTo>
                    <a:pt x="981" y="1387"/>
                    <a:pt x="979" y="1396"/>
                    <a:pt x="976" y="1404"/>
                  </a:cubicBezTo>
                  <a:cubicBezTo>
                    <a:pt x="973" y="1412"/>
                    <a:pt x="969" y="1419"/>
                    <a:pt x="962" y="1425"/>
                  </a:cubicBezTo>
                  <a:cubicBezTo>
                    <a:pt x="956" y="1431"/>
                    <a:pt x="949" y="1436"/>
                    <a:pt x="941" y="1439"/>
                  </a:cubicBezTo>
                  <a:cubicBezTo>
                    <a:pt x="933" y="1442"/>
                    <a:pt x="924" y="1444"/>
                    <a:pt x="915" y="1444"/>
                  </a:cubicBezTo>
                  <a:cubicBezTo>
                    <a:pt x="893" y="1444"/>
                    <a:pt x="870" y="1434"/>
                    <a:pt x="851" y="1416"/>
                  </a:cubicBezTo>
                  <a:cubicBezTo>
                    <a:pt x="374" y="939"/>
                    <a:pt x="374" y="939"/>
                    <a:pt x="374" y="939"/>
                  </a:cubicBezTo>
                  <a:cubicBezTo>
                    <a:pt x="374" y="939"/>
                    <a:pt x="374" y="939"/>
                    <a:pt x="374" y="939"/>
                  </a:cubicBezTo>
                  <a:cubicBezTo>
                    <a:pt x="372" y="937"/>
                    <a:pt x="370" y="934"/>
                    <a:pt x="368" y="932"/>
                  </a:cubicBezTo>
                  <a:cubicBezTo>
                    <a:pt x="367" y="931"/>
                    <a:pt x="367" y="931"/>
                    <a:pt x="366" y="930"/>
                  </a:cubicBezTo>
                  <a:cubicBezTo>
                    <a:pt x="271" y="835"/>
                    <a:pt x="176" y="741"/>
                    <a:pt x="143" y="708"/>
                  </a:cubicBezTo>
                  <a:cubicBezTo>
                    <a:pt x="125" y="726"/>
                    <a:pt x="125" y="726"/>
                    <a:pt x="125" y="726"/>
                  </a:cubicBezTo>
                  <a:cubicBezTo>
                    <a:pt x="145" y="710"/>
                    <a:pt x="145" y="710"/>
                    <a:pt x="145" y="710"/>
                  </a:cubicBezTo>
                  <a:cubicBezTo>
                    <a:pt x="105" y="660"/>
                    <a:pt x="81" y="618"/>
                    <a:pt x="68" y="585"/>
                  </a:cubicBezTo>
                  <a:cubicBezTo>
                    <a:pt x="54" y="551"/>
                    <a:pt x="51" y="526"/>
                    <a:pt x="51" y="509"/>
                  </a:cubicBezTo>
                  <a:cubicBezTo>
                    <a:pt x="51" y="497"/>
                    <a:pt x="52" y="489"/>
                    <a:pt x="54" y="484"/>
                  </a:cubicBezTo>
                  <a:cubicBezTo>
                    <a:pt x="54" y="481"/>
                    <a:pt x="55" y="479"/>
                    <a:pt x="55" y="478"/>
                  </a:cubicBezTo>
                  <a:cubicBezTo>
                    <a:pt x="55" y="478"/>
                    <a:pt x="56" y="478"/>
                    <a:pt x="56" y="478"/>
                  </a:cubicBezTo>
                  <a:cubicBezTo>
                    <a:pt x="51" y="476"/>
                    <a:pt x="51" y="476"/>
                    <a:pt x="51" y="476"/>
                  </a:cubicBezTo>
                  <a:cubicBezTo>
                    <a:pt x="56" y="478"/>
                    <a:pt x="56" y="478"/>
                    <a:pt x="56" y="478"/>
                  </a:cubicBezTo>
                  <a:cubicBezTo>
                    <a:pt x="56" y="478"/>
                    <a:pt x="56" y="478"/>
                    <a:pt x="56" y="478"/>
                  </a:cubicBezTo>
                  <a:cubicBezTo>
                    <a:pt x="51" y="476"/>
                    <a:pt x="51" y="476"/>
                    <a:pt x="51" y="476"/>
                  </a:cubicBezTo>
                  <a:cubicBezTo>
                    <a:pt x="56" y="478"/>
                    <a:pt x="56" y="478"/>
                    <a:pt x="56" y="478"/>
                  </a:cubicBezTo>
                  <a:cubicBezTo>
                    <a:pt x="39" y="469"/>
                    <a:pt x="39" y="469"/>
                    <a:pt x="39" y="469"/>
                  </a:cubicBezTo>
                  <a:cubicBezTo>
                    <a:pt x="55" y="478"/>
                    <a:pt x="55" y="478"/>
                    <a:pt x="55" y="478"/>
                  </a:cubicBezTo>
                  <a:cubicBezTo>
                    <a:pt x="56" y="478"/>
                    <a:pt x="56" y="478"/>
                    <a:pt x="56" y="478"/>
                  </a:cubicBezTo>
                  <a:cubicBezTo>
                    <a:pt x="39" y="469"/>
                    <a:pt x="39" y="469"/>
                    <a:pt x="39" y="469"/>
                  </a:cubicBezTo>
                  <a:cubicBezTo>
                    <a:pt x="55" y="478"/>
                    <a:pt x="55" y="478"/>
                    <a:pt x="55" y="478"/>
                  </a:cubicBezTo>
                  <a:cubicBezTo>
                    <a:pt x="33" y="466"/>
                    <a:pt x="33" y="466"/>
                    <a:pt x="33" y="466"/>
                  </a:cubicBezTo>
                  <a:cubicBezTo>
                    <a:pt x="51" y="484"/>
                    <a:pt x="51" y="484"/>
                    <a:pt x="51" y="484"/>
                  </a:cubicBezTo>
                  <a:cubicBezTo>
                    <a:pt x="51" y="484"/>
                    <a:pt x="53" y="482"/>
                    <a:pt x="55" y="480"/>
                  </a:cubicBezTo>
                  <a:cubicBezTo>
                    <a:pt x="76" y="459"/>
                    <a:pt x="167" y="366"/>
                    <a:pt x="263" y="271"/>
                  </a:cubicBezTo>
                  <a:cubicBezTo>
                    <a:pt x="310" y="223"/>
                    <a:pt x="359" y="174"/>
                    <a:pt x="400" y="134"/>
                  </a:cubicBezTo>
                  <a:cubicBezTo>
                    <a:pt x="421" y="113"/>
                    <a:pt x="439" y="95"/>
                    <a:pt x="455" y="80"/>
                  </a:cubicBezTo>
                  <a:cubicBezTo>
                    <a:pt x="471" y="65"/>
                    <a:pt x="484" y="53"/>
                    <a:pt x="492" y="45"/>
                  </a:cubicBezTo>
                  <a:cubicBezTo>
                    <a:pt x="475" y="26"/>
                    <a:pt x="475" y="26"/>
                    <a:pt x="475" y="26"/>
                  </a:cubicBezTo>
                  <a:cubicBezTo>
                    <a:pt x="474" y="51"/>
                    <a:pt x="474" y="51"/>
                    <a:pt x="474" y="51"/>
                  </a:cubicBezTo>
                  <a:cubicBezTo>
                    <a:pt x="513" y="53"/>
                    <a:pt x="558" y="61"/>
                    <a:pt x="603" y="73"/>
                  </a:cubicBezTo>
                  <a:cubicBezTo>
                    <a:pt x="671" y="90"/>
                    <a:pt x="740" y="114"/>
                    <a:pt x="792" y="134"/>
                  </a:cubicBezTo>
                  <a:cubicBezTo>
                    <a:pt x="817" y="144"/>
                    <a:pt x="839" y="153"/>
                    <a:pt x="854" y="159"/>
                  </a:cubicBezTo>
                  <a:cubicBezTo>
                    <a:pt x="861" y="162"/>
                    <a:pt x="867" y="165"/>
                    <a:pt x="871" y="166"/>
                  </a:cubicBezTo>
                  <a:cubicBezTo>
                    <a:pt x="873" y="167"/>
                    <a:pt x="875" y="168"/>
                    <a:pt x="876" y="168"/>
                  </a:cubicBezTo>
                  <a:cubicBezTo>
                    <a:pt x="876" y="169"/>
                    <a:pt x="877" y="169"/>
                    <a:pt x="877" y="169"/>
                  </a:cubicBezTo>
                  <a:cubicBezTo>
                    <a:pt x="877" y="169"/>
                    <a:pt x="877" y="169"/>
                    <a:pt x="877" y="169"/>
                  </a:cubicBezTo>
                  <a:cubicBezTo>
                    <a:pt x="877" y="169"/>
                    <a:pt x="877" y="169"/>
                    <a:pt x="877" y="169"/>
                  </a:cubicBezTo>
                  <a:cubicBezTo>
                    <a:pt x="888" y="146"/>
                    <a:pt x="888" y="146"/>
                    <a:pt x="888" y="146"/>
                  </a:cubicBezTo>
                  <a:cubicBezTo>
                    <a:pt x="864" y="154"/>
                    <a:pt x="864" y="154"/>
                    <a:pt x="864" y="154"/>
                  </a:cubicBezTo>
                  <a:cubicBezTo>
                    <a:pt x="935" y="357"/>
                    <a:pt x="935" y="357"/>
                    <a:pt x="935" y="357"/>
                  </a:cubicBezTo>
                  <a:cubicBezTo>
                    <a:pt x="936" y="361"/>
                    <a:pt x="939" y="365"/>
                    <a:pt x="942" y="367"/>
                  </a:cubicBezTo>
                  <a:cubicBezTo>
                    <a:pt x="943" y="368"/>
                    <a:pt x="943" y="369"/>
                    <a:pt x="943" y="369"/>
                  </a:cubicBezTo>
                  <a:cubicBezTo>
                    <a:pt x="944" y="369"/>
                    <a:pt x="944" y="369"/>
                    <a:pt x="944" y="369"/>
                  </a:cubicBezTo>
                  <a:lnTo>
                    <a:pt x="961" y="3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313"/>
            <p:cNvSpPr>
              <a:spLocks/>
            </p:cNvSpPr>
            <p:nvPr/>
          </p:nvSpPr>
          <p:spPr bwMode="auto">
            <a:xfrm>
              <a:off x="11269641" y="3505195"/>
              <a:ext cx="869949" cy="590549"/>
            </a:xfrm>
            <a:custGeom>
              <a:avLst/>
              <a:gdLst>
                <a:gd name="T0" fmla="*/ 713 w 1197"/>
                <a:gd name="T1" fmla="*/ 0 h 813"/>
                <a:gd name="T2" fmla="*/ 348 w 1197"/>
                <a:gd name="T3" fmla="*/ 83 h 813"/>
                <a:gd name="T4" fmla="*/ 334 w 1197"/>
                <a:gd name="T5" fmla="*/ 92 h 813"/>
                <a:gd name="T6" fmla="*/ 325 w 1197"/>
                <a:gd name="T7" fmla="*/ 99 h 813"/>
                <a:gd name="T8" fmla="*/ 325 w 1197"/>
                <a:gd name="T9" fmla="*/ 99 h 813"/>
                <a:gd name="T10" fmla="*/ 322 w 1197"/>
                <a:gd name="T11" fmla="*/ 102 h 813"/>
                <a:gd name="T12" fmla="*/ 39 w 1197"/>
                <a:gd name="T13" fmla="*/ 385 h 813"/>
                <a:gd name="T14" fmla="*/ 39 w 1197"/>
                <a:gd name="T15" fmla="*/ 527 h 813"/>
                <a:gd name="T16" fmla="*/ 182 w 1197"/>
                <a:gd name="T17" fmla="*/ 527 h 813"/>
                <a:gd name="T18" fmla="*/ 413 w 1197"/>
                <a:gd name="T19" fmla="*/ 291 h 813"/>
                <a:gd name="T20" fmla="*/ 955 w 1197"/>
                <a:gd name="T21" fmla="*/ 813 h 813"/>
                <a:gd name="T22" fmla="*/ 1155 w 1197"/>
                <a:gd name="T23" fmla="*/ 440 h 813"/>
                <a:gd name="T24" fmla="*/ 713 w 1197"/>
                <a:gd name="T25" fmla="*/ 0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97" h="813">
                  <a:moveTo>
                    <a:pt x="713" y="0"/>
                  </a:moveTo>
                  <a:cubicBezTo>
                    <a:pt x="483" y="25"/>
                    <a:pt x="386" y="63"/>
                    <a:pt x="348" y="83"/>
                  </a:cubicBezTo>
                  <a:cubicBezTo>
                    <a:pt x="343" y="86"/>
                    <a:pt x="339" y="88"/>
                    <a:pt x="334" y="92"/>
                  </a:cubicBezTo>
                  <a:cubicBezTo>
                    <a:pt x="328" y="96"/>
                    <a:pt x="325" y="99"/>
                    <a:pt x="325" y="99"/>
                  </a:cubicBezTo>
                  <a:cubicBezTo>
                    <a:pt x="325" y="99"/>
                    <a:pt x="325" y="99"/>
                    <a:pt x="325" y="99"/>
                  </a:cubicBezTo>
                  <a:cubicBezTo>
                    <a:pt x="324" y="100"/>
                    <a:pt x="323" y="101"/>
                    <a:pt x="322" y="102"/>
                  </a:cubicBezTo>
                  <a:cubicBezTo>
                    <a:pt x="39" y="385"/>
                    <a:pt x="39" y="385"/>
                    <a:pt x="39" y="385"/>
                  </a:cubicBezTo>
                  <a:cubicBezTo>
                    <a:pt x="0" y="424"/>
                    <a:pt x="0" y="488"/>
                    <a:pt x="39" y="527"/>
                  </a:cubicBezTo>
                  <a:cubicBezTo>
                    <a:pt x="79" y="567"/>
                    <a:pt x="142" y="567"/>
                    <a:pt x="182" y="527"/>
                  </a:cubicBezTo>
                  <a:cubicBezTo>
                    <a:pt x="413" y="291"/>
                    <a:pt x="413" y="291"/>
                    <a:pt x="413" y="291"/>
                  </a:cubicBezTo>
                  <a:cubicBezTo>
                    <a:pt x="955" y="813"/>
                    <a:pt x="955" y="813"/>
                    <a:pt x="955" y="813"/>
                  </a:cubicBezTo>
                  <a:cubicBezTo>
                    <a:pt x="1197" y="590"/>
                    <a:pt x="1155" y="440"/>
                    <a:pt x="1155" y="440"/>
                  </a:cubicBezTo>
                  <a:cubicBezTo>
                    <a:pt x="1155" y="440"/>
                    <a:pt x="789" y="69"/>
                    <a:pt x="7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314"/>
            <p:cNvSpPr>
              <a:spLocks/>
            </p:cNvSpPr>
            <p:nvPr/>
          </p:nvSpPr>
          <p:spPr bwMode="auto">
            <a:xfrm>
              <a:off x="11258526" y="3487733"/>
              <a:ext cx="869949" cy="627061"/>
            </a:xfrm>
            <a:custGeom>
              <a:avLst/>
              <a:gdLst>
                <a:gd name="T0" fmla="*/ 725 w 1196"/>
                <a:gd name="T1" fmla="*/ 1 h 864"/>
                <a:gd name="T2" fmla="*/ 350 w 1196"/>
                <a:gd name="T3" fmla="*/ 87 h 864"/>
                <a:gd name="T4" fmla="*/ 351 w 1196"/>
                <a:gd name="T5" fmla="*/ 87 h 864"/>
                <a:gd name="T6" fmla="*/ 348 w 1196"/>
                <a:gd name="T7" fmla="*/ 117 h 864"/>
                <a:gd name="T8" fmla="*/ 321 w 1196"/>
                <a:gd name="T9" fmla="*/ 108 h 864"/>
                <a:gd name="T10" fmla="*/ 322 w 1196"/>
                <a:gd name="T11" fmla="*/ 141 h 864"/>
                <a:gd name="T12" fmla="*/ 323 w 1196"/>
                <a:gd name="T13" fmla="*/ 106 h 864"/>
                <a:gd name="T14" fmla="*/ 36 w 1196"/>
                <a:gd name="T15" fmla="*/ 393 h 864"/>
                <a:gd name="T16" fmla="*/ 0 w 1196"/>
                <a:gd name="T17" fmla="*/ 481 h 864"/>
                <a:gd name="T18" fmla="*/ 36 w 1196"/>
                <a:gd name="T19" fmla="*/ 569 h 864"/>
                <a:gd name="T20" fmla="*/ 124 w 1196"/>
                <a:gd name="T21" fmla="*/ 606 h 864"/>
                <a:gd name="T22" fmla="*/ 213 w 1196"/>
                <a:gd name="T23" fmla="*/ 569 h 864"/>
                <a:gd name="T24" fmla="*/ 428 w 1196"/>
                <a:gd name="T25" fmla="*/ 350 h 864"/>
                <a:gd name="T26" fmla="*/ 986 w 1196"/>
                <a:gd name="T27" fmla="*/ 856 h 864"/>
                <a:gd name="T28" fmla="*/ 1196 w 1196"/>
                <a:gd name="T29" fmla="*/ 494 h 864"/>
                <a:gd name="T30" fmla="*/ 1186 w 1196"/>
                <a:gd name="T31" fmla="*/ 448 h 864"/>
                <a:gd name="T32" fmla="*/ 845 w 1196"/>
                <a:gd name="T33" fmla="*/ 106 h 864"/>
                <a:gd name="T34" fmla="*/ 744 w 1196"/>
                <a:gd name="T35" fmla="*/ 7 h 864"/>
                <a:gd name="T36" fmla="*/ 727 w 1196"/>
                <a:gd name="T37" fmla="*/ 25 h 864"/>
                <a:gd name="T38" fmla="*/ 751 w 1196"/>
                <a:gd name="T39" fmla="*/ 81 h 864"/>
                <a:gd name="T40" fmla="*/ 1107 w 1196"/>
                <a:gd name="T41" fmla="*/ 436 h 864"/>
                <a:gd name="T42" fmla="*/ 1149 w 1196"/>
                <a:gd name="T43" fmla="*/ 479 h 864"/>
                <a:gd name="T44" fmla="*/ 1169 w 1196"/>
                <a:gd name="T45" fmla="*/ 465 h 864"/>
                <a:gd name="T46" fmla="*/ 1162 w 1196"/>
                <a:gd name="T47" fmla="*/ 467 h 864"/>
                <a:gd name="T48" fmla="*/ 1146 w 1196"/>
                <a:gd name="T49" fmla="*/ 471 h 864"/>
                <a:gd name="T50" fmla="*/ 1146 w 1196"/>
                <a:gd name="T51" fmla="*/ 471 h 864"/>
                <a:gd name="T52" fmla="*/ 1146 w 1196"/>
                <a:gd name="T53" fmla="*/ 471 h 864"/>
                <a:gd name="T54" fmla="*/ 1151 w 1196"/>
                <a:gd name="T55" fmla="*/ 470 h 864"/>
                <a:gd name="T56" fmla="*/ 1146 w 1196"/>
                <a:gd name="T57" fmla="*/ 472 h 864"/>
                <a:gd name="T58" fmla="*/ 1116 w 1196"/>
                <a:gd name="T59" fmla="*/ 613 h 864"/>
                <a:gd name="T60" fmla="*/ 969 w 1196"/>
                <a:gd name="T61" fmla="*/ 838 h 864"/>
                <a:gd name="T62" fmla="*/ 444 w 1196"/>
                <a:gd name="T63" fmla="*/ 299 h 864"/>
                <a:gd name="T64" fmla="*/ 179 w 1196"/>
                <a:gd name="T65" fmla="*/ 536 h 864"/>
                <a:gd name="T66" fmla="*/ 179 w 1196"/>
                <a:gd name="T67" fmla="*/ 535 h 864"/>
                <a:gd name="T68" fmla="*/ 124 w 1196"/>
                <a:gd name="T69" fmla="*/ 558 h 864"/>
                <a:gd name="T70" fmla="*/ 70 w 1196"/>
                <a:gd name="T71" fmla="*/ 535 h 864"/>
                <a:gd name="T72" fmla="*/ 48 w 1196"/>
                <a:gd name="T73" fmla="*/ 481 h 864"/>
                <a:gd name="T74" fmla="*/ 70 w 1196"/>
                <a:gd name="T75" fmla="*/ 427 h 864"/>
                <a:gd name="T76" fmla="*/ 356 w 1196"/>
                <a:gd name="T77" fmla="*/ 142 h 864"/>
                <a:gd name="T78" fmla="*/ 356 w 1196"/>
                <a:gd name="T79" fmla="*/ 107 h 864"/>
                <a:gd name="T80" fmla="*/ 339 w 1196"/>
                <a:gd name="T81" fmla="*/ 124 h 864"/>
                <a:gd name="T82" fmla="*/ 347 w 1196"/>
                <a:gd name="T83" fmla="*/ 130 h 864"/>
                <a:gd name="T84" fmla="*/ 358 w 1196"/>
                <a:gd name="T85" fmla="*/ 140 h 864"/>
                <a:gd name="T86" fmla="*/ 357 w 1196"/>
                <a:gd name="T87" fmla="*/ 140 h 864"/>
                <a:gd name="T88" fmla="*/ 357 w 1196"/>
                <a:gd name="T89" fmla="*/ 140 h 864"/>
                <a:gd name="T90" fmla="*/ 356 w 1196"/>
                <a:gd name="T91" fmla="*/ 139 h 864"/>
                <a:gd name="T92" fmla="*/ 362 w 1196"/>
                <a:gd name="T93" fmla="*/ 136 h 864"/>
                <a:gd name="T94" fmla="*/ 373 w 1196"/>
                <a:gd name="T95" fmla="*/ 130 h 864"/>
                <a:gd name="T96" fmla="*/ 478 w 1196"/>
                <a:gd name="T97" fmla="*/ 92 h 864"/>
                <a:gd name="T98" fmla="*/ 727 w 1196"/>
                <a:gd name="T99" fmla="*/ 25 h 864"/>
                <a:gd name="T100" fmla="*/ 727 w 1196"/>
                <a:gd name="T101" fmla="*/ 25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96" h="864">
                  <a:moveTo>
                    <a:pt x="727" y="25"/>
                  </a:moveTo>
                  <a:cubicBezTo>
                    <a:pt x="725" y="1"/>
                    <a:pt x="725" y="1"/>
                    <a:pt x="725" y="1"/>
                  </a:cubicBezTo>
                  <a:cubicBezTo>
                    <a:pt x="609" y="14"/>
                    <a:pt x="526" y="30"/>
                    <a:pt x="466" y="45"/>
                  </a:cubicBezTo>
                  <a:cubicBezTo>
                    <a:pt x="407" y="61"/>
                    <a:pt x="371" y="76"/>
                    <a:pt x="350" y="87"/>
                  </a:cubicBezTo>
                  <a:cubicBezTo>
                    <a:pt x="362" y="108"/>
                    <a:pt x="362" y="108"/>
                    <a:pt x="362" y="108"/>
                  </a:cubicBezTo>
                  <a:cubicBezTo>
                    <a:pt x="351" y="87"/>
                    <a:pt x="351" y="87"/>
                    <a:pt x="351" y="87"/>
                  </a:cubicBezTo>
                  <a:cubicBezTo>
                    <a:pt x="345" y="90"/>
                    <a:pt x="340" y="93"/>
                    <a:pt x="334" y="97"/>
                  </a:cubicBezTo>
                  <a:cubicBezTo>
                    <a:pt x="348" y="117"/>
                    <a:pt x="348" y="117"/>
                    <a:pt x="348" y="117"/>
                  </a:cubicBezTo>
                  <a:cubicBezTo>
                    <a:pt x="335" y="97"/>
                    <a:pt x="335" y="97"/>
                    <a:pt x="335" y="97"/>
                  </a:cubicBezTo>
                  <a:cubicBezTo>
                    <a:pt x="327" y="103"/>
                    <a:pt x="323" y="107"/>
                    <a:pt x="321" y="108"/>
                  </a:cubicBezTo>
                  <a:cubicBezTo>
                    <a:pt x="313" y="118"/>
                    <a:pt x="313" y="132"/>
                    <a:pt x="322" y="141"/>
                  </a:cubicBezTo>
                  <a:cubicBezTo>
                    <a:pt x="322" y="141"/>
                    <a:pt x="322" y="141"/>
                    <a:pt x="322" y="141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23" y="106"/>
                    <a:pt x="323" y="106"/>
                    <a:pt x="323" y="106"/>
                  </a:cubicBezTo>
                  <a:cubicBezTo>
                    <a:pt x="322" y="107"/>
                    <a:pt x="321" y="109"/>
                    <a:pt x="319" y="110"/>
                  </a:cubicBezTo>
                  <a:cubicBezTo>
                    <a:pt x="36" y="393"/>
                    <a:pt x="36" y="393"/>
                    <a:pt x="36" y="393"/>
                  </a:cubicBezTo>
                  <a:cubicBezTo>
                    <a:pt x="24" y="405"/>
                    <a:pt x="15" y="419"/>
                    <a:pt x="9" y="434"/>
                  </a:cubicBezTo>
                  <a:cubicBezTo>
                    <a:pt x="3" y="449"/>
                    <a:pt x="0" y="465"/>
                    <a:pt x="0" y="481"/>
                  </a:cubicBezTo>
                  <a:cubicBezTo>
                    <a:pt x="0" y="497"/>
                    <a:pt x="3" y="513"/>
                    <a:pt x="9" y="528"/>
                  </a:cubicBezTo>
                  <a:cubicBezTo>
                    <a:pt x="15" y="543"/>
                    <a:pt x="24" y="557"/>
                    <a:pt x="36" y="569"/>
                  </a:cubicBezTo>
                  <a:cubicBezTo>
                    <a:pt x="48" y="581"/>
                    <a:pt x="63" y="591"/>
                    <a:pt x="78" y="597"/>
                  </a:cubicBezTo>
                  <a:cubicBezTo>
                    <a:pt x="93" y="603"/>
                    <a:pt x="109" y="606"/>
                    <a:pt x="124" y="606"/>
                  </a:cubicBezTo>
                  <a:cubicBezTo>
                    <a:pt x="140" y="606"/>
                    <a:pt x="156" y="603"/>
                    <a:pt x="171" y="597"/>
                  </a:cubicBezTo>
                  <a:cubicBezTo>
                    <a:pt x="186" y="591"/>
                    <a:pt x="201" y="581"/>
                    <a:pt x="213" y="569"/>
                  </a:cubicBezTo>
                  <a:cubicBezTo>
                    <a:pt x="213" y="569"/>
                    <a:pt x="213" y="569"/>
                    <a:pt x="213" y="569"/>
                  </a:cubicBezTo>
                  <a:cubicBezTo>
                    <a:pt x="428" y="350"/>
                    <a:pt x="428" y="350"/>
                    <a:pt x="428" y="350"/>
                  </a:cubicBezTo>
                  <a:cubicBezTo>
                    <a:pt x="953" y="855"/>
                    <a:pt x="953" y="855"/>
                    <a:pt x="953" y="855"/>
                  </a:cubicBezTo>
                  <a:cubicBezTo>
                    <a:pt x="962" y="864"/>
                    <a:pt x="976" y="864"/>
                    <a:pt x="986" y="856"/>
                  </a:cubicBezTo>
                  <a:cubicBezTo>
                    <a:pt x="1077" y="771"/>
                    <a:pt x="1130" y="696"/>
                    <a:pt x="1160" y="634"/>
                  </a:cubicBezTo>
                  <a:cubicBezTo>
                    <a:pt x="1189" y="572"/>
                    <a:pt x="1196" y="524"/>
                    <a:pt x="1196" y="494"/>
                  </a:cubicBezTo>
                  <a:cubicBezTo>
                    <a:pt x="1196" y="473"/>
                    <a:pt x="1193" y="460"/>
                    <a:pt x="1192" y="458"/>
                  </a:cubicBezTo>
                  <a:cubicBezTo>
                    <a:pt x="1191" y="455"/>
                    <a:pt x="1189" y="451"/>
                    <a:pt x="1186" y="448"/>
                  </a:cubicBezTo>
                  <a:cubicBezTo>
                    <a:pt x="1186" y="448"/>
                    <a:pt x="1095" y="355"/>
                    <a:pt x="994" y="254"/>
                  </a:cubicBezTo>
                  <a:cubicBezTo>
                    <a:pt x="943" y="203"/>
                    <a:pt x="890" y="150"/>
                    <a:pt x="845" y="106"/>
                  </a:cubicBezTo>
                  <a:cubicBezTo>
                    <a:pt x="823" y="83"/>
                    <a:pt x="802" y="63"/>
                    <a:pt x="785" y="46"/>
                  </a:cubicBezTo>
                  <a:cubicBezTo>
                    <a:pt x="768" y="30"/>
                    <a:pt x="753" y="16"/>
                    <a:pt x="744" y="7"/>
                  </a:cubicBezTo>
                  <a:cubicBezTo>
                    <a:pt x="739" y="2"/>
                    <a:pt x="732" y="0"/>
                    <a:pt x="725" y="1"/>
                  </a:cubicBezTo>
                  <a:cubicBezTo>
                    <a:pt x="727" y="25"/>
                    <a:pt x="727" y="25"/>
                    <a:pt x="727" y="25"/>
                  </a:cubicBezTo>
                  <a:cubicBezTo>
                    <a:pt x="711" y="43"/>
                    <a:pt x="711" y="43"/>
                    <a:pt x="711" y="43"/>
                  </a:cubicBezTo>
                  <a:cubicBezTo>
                    <a:pt x="720" y="51"/>
                    <a:pt x="734" y="64"/>
                    <a:pt x="751" y="81"/>
                  </a:cubicBezTo>
                  <a:cubicBezTo>
                    <a:pt x="812" y="139"/>
                    <a:pt x="912" y="240"/>
                    <a:pt x="997" y="325"/>
                  </a:cubicBezTo>
                  <a:cubicBezTo>
                    <a:pt x="1040" y="368"/>
                    <a:pt x="1078" y="407"/>
                    <a:pt x="1107" y="436"/>
                  </a:cubicBezTo>
                  <a:cubicBezTo>
                    <a:pt x="1121" y="450"/>
                    <a:pt x="1132" y="461"/>
                    <a:pt x="1140" y="469"/>
                  </a:cubicBezTo>
                  <a:cubicBezTo>
                    <a:pt x="1144" y="473"/>
                    <a:pt x="1147" y="477"/>
                    <a:pt x="1149" y="479"/>
                  </a:cubicBezTo>
                  <a:cubicBezTo>
                    <a:pt x="1151" y="481"/>
                    <a:pt x="1152" y="482"/>
                    <a:pt x="1152" y="482"/>
                  </a:cubicBezTo>
                  <a:cubicBezTo>
                    <a:pt x="1169" y="465"/>
                    <a:pt x="1169" y="465"/>
                    <a:pt x="1169" y="465"/>
                  </a:cubicBezTo>
                  <a:cubicBezTo>
                    <a:pt x="1146" y="471"/>
                    <a:pt x="1146" y="471"/>
                    <a:pt x="1146" y="471"/>
                  </a:cubicBezTo>
                  <a:cubicBezTo>
                    <a:pt x="1162" y="467"/>
                    <a:pt x="1162" y="467"/>
                    <a:pt x="1162" y="467"/>
                  </a:cubicBezTo>
                  <a:cubicBezTo>
                    <a:pt x="1146" y="471"/>
                    <a:pt x="1146" y="471"/>
                    <a:pt x="1146" y="471"/>
                  </a:cubicBezTo>
                  <a:cubicBezTo>
                    <a:pt x="1146" y="471"/>
                    <a:pt x="1146" y="471"/>
                    <a:pt x="1146" y="471"/>
                  </a:cubicBezTo>
                  <a:cubicBezTo>
                    <a:pt x="1162" y="467"/>
                    <a:pt x="1162" y="467"/>
                    <a:pt x="1162" y="467"/>
                  </a:cubicBezTo>
                  <a:cubicBezTo>
                    <a:pt x="1146" y="471"/>
                    <a:pt x="1146" y="471"/>
                    <a:pt x="1146" y="471"/>
                  </a:cubicBezTo>
                  <a:cubicBezTo>
                    <a:pt x="1151" y="470"/>
                    <a:pt x="1151" y="470"/>
                    <a:pt x="1151" y="470"/>
                  </a:cubicBezTo>
                  <a:cubicBezTo>
                    <a:pt x="1146" y="471"/>
                    <a:pt x="1146" y="471"/>
                    <a:pt x="1146" y="471"/>
                  </a:cubicBezTo>
                  <a:cubicBezTo>
                    <a:pt x="1146" y="471"/>
                    <a:pt x="1146" y="471"/>
                    <a:pt x="1146" y="471"/>
                  </a:cubicBezTo>
                  <a:cubicBezTo>
                    <a:pt x="1151" y="470"/>
                    <a:pt x="1151" y="470"/>
                    <a:pt x="1151" y="470"/>
                  </a:cubicBezTo>
                  <a:cubicBezTo>
                    <a:pt x="1146" y="471"/>
                    <a:pt x="1146" y="471"/>
                    <a:pt x="1146" y="471"/>
                  </a:cubicBezTo>
                  <a:cubicBezTo>
                    <a:pt x="1146" y="472"/>
                    <a:pt x="1146" y="472"/>
                    <a:pt x="1146" y="472"/>
                  </a:cubicBezTo>
                  <a:cubicBezTo>
                    <a:pt x="1147" y="473"/>
                    <a:pt x="1148" y="481"/>
                    <a:pt x="1148" y="494"/>
                  </a:cubicBezTo>
                  <a:cubicBezTo>
                    <a:pt x="1148" y="517"/>
                    <a:pt x="1143" y="558"/>
                    <a:pt x="1116" y="613"/>
                  </a:cubicBezTo>
                  <a:cubicBezTo>
                    <a:pt x="1090" y="669"/>
                    <a:pt x="1041" y="739"/>
                    <a:pt x="953" y="820"/>
                  </a:cubicBezTo>
                  <a:cubicBezTo>
                    <a:pt x="969" y="838"/>
                    <a:pt x="969" y="838"/>
                    <a:pt x="969" y="838"/>
                  </a:cubicBezTo>
                  <a:cubicBezTo>
                    <a:pt x="986" y="821"/>
                    <a:pt x="986" y="821"/>
                    <a:pt x="986" y="821"/>
                  </a:cubicBezTo>
                  <a:cubicBezTo>
                    <a:pt x="444" y="299"/>
                    <a:pt x="444" y="299"/>
                    <a:pt x="444" y="299"/>
                  </a:cubicBezTo>
                  <a:cubicBezTo>
                    <a:pt x="434" y="290"/>
                    <a:pt x="419" y="290"/>
                    <a:pt x="410" y="299"/>
                  </a:cubicBezTo>
                  <a:cubicBezTo>
                    <a:pt x="179" y="536"/>
                    <a:pt x="179" y="536"/>
                    <a:pt x="179" y="536"/>
                  </a:cubicBezTo>
                  <a:cubicBezTo>
                    <a:pt x="196" y="552"/>
                    <a:pt x="196" y="552"/>
                    <a:pt x="196" y="552"/>
                  </a:cubicBezTo>
                  <a:cubicBezTo>
                    <a:pt x="179" y="535"/>
                    <a:pt x="179" y="535"/>
                    <a:pt x="179" y="535"/>
                  </a:cubicBezTo>
                  <a:cubicBezTo>
                    <a:pt x="171" y="543"/>
                    <a:pt x="163" y="549"/>
                    <a:pt x="153" y="552"/>
                  </a:cubicBezTo>
                  <a:cubicBezTo>
                    <a:pt x="144" y="556"/>
                    <a:pt x="134" y="558"/>
                    <a:pt x="124" y="558"/>
                  </a:cubicBezTo>
                  <a:cubicBezTo>
                    <a:pt x="115" y="558"/>
                    <a:pt x="105" y="556"/>
                    <a:pt x="96" y="552"/>
                  </a:cubicBezTo>
                  <a:cubicBezTo>
                    <a:pt x="86" y="549"/>
                    <a:pt x="78" y="543"/>
                    <a:pt x="70" y="535"/>
                  </a:cubicBezTo>
                  <a:cubicBezTo>
                    <a:pt x="63" y="528"/>
                    <a:pt x="57" y="519"/>
                    <a:pt x="53" y="510"/>
                  </a:cubicBezTo>
                  <a:cubicBezTo>
                    <a:pt x="50" y="501"/>
                    <a:pt x="48" y="491"/>
                    <a:pt x="48" y="481"/>
                  </a:cubicBezTo>
                  <a:cubicBezTo>
                    <a:pt x="48" y="471"/>
                    <a:pt x="50" y="461"/>
                    <a:pt x="53" y="452"/>
                  </a:cubicBezTo>
                  <a:cubicBezTo>
                    <a:pt x="57" y="443"/>
                    <a:pt x="63" y="434"/>
                    <a:pt x="70" y="427"/>
                  </a:cubicBezTo>
                  <a:cubicBezTo>
                    <a:pt x="353" y="144"/>
                    <a:pt x="353" y="144"/>
                    <a:pt x="353" y="144"/>
                  </a:cubicBezTo>
                  <a:cubicBezTo>
                    <a:pt x="354" y="143"/>
                    <a:pt x="355" y="143"/>
                    <a:pt x="356" y="142"/>
                  </a:cubicBezTo>
                  <a:cubicBezTo>
                    <a:pt x="360" y="137"/>
                    <a:pt x="363" y="131"/>
                    <a:pt x="363" y="124"/>
                  </a:cubicBezTo>
                  <a:cubicBezTo>
                    <a:pt x="363" y="118"/>
                    <a:pt x="361" y="112"/>
                    <a:pt x="356" y="107"/>
                  </a:cubicBezTo>
                  <a:cubicBezTo>
                    <a:pt x="356" y="107"/>
                    <a:pt x="356" y="107"/>
                    <a:pt x="356" y="107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47" y="130"/>
                    <a:pt x="347" y="130"/>
                    <a:pt x="347" y="130"/>
                  </a:cubicBezTo>
                  <a:cubicBezTo>
                    <a:pt x="357" y="140"/>
                    <a:pt x="357" y="140"/>
                    <a:pt x="357" y="140"/>
                  </a:cubicBezTo>
                  <a:cubicBezTo>
                    <a:pt x="357" y="140"/>
                    <a:pt x="357" y="140"/>
                    <a:pt x="358" y="140"/>
                  </a:cubicBezTo>
                  <a:cubicBezTo>
                    <a:pt x="347" y="130"/>
                    <a:pt x="347" y="130"/>
                    <a:pt x="347" y="130"/>
                  </a:cubicBezTo>
                  <a:cubicBezTo>
                    <a:pt x="357" y="140"/>
                    <a:pt x="357" y="140"/>
                    <a:pt x="357" y="140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7" y="140"/>
                    <a:pt x="357" y="140"/>
                    <a:pt x="357" y="140"/>
                  </a:cubicBezTo>
                  <a:cubicBezTo>
                    <a:pt x="357" y="140"/>
                    <a:pt x="357" y="140"/>
                    <a:pt x="357" y="140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7" y="140"/>
                    <a:pt x="357" y="140"/>
                    <a:pt x="357" y="140"/>
                  </a:cubicBezTo>
                  <a:cubicBezTo>
                    <a:pt x="357" y="140"/>
                    <a:pt x="358" y="139"/>
                    <a:pt x="362" y="136"/>
                  </a:cubicBezTo>
                  <a:cubicBezTo>
                    <a:pt x="363" y="136"/>
                    <a:pt x="363" y="136"/>
                    <a:pt x="363" y="136"/>
                  </a:cubicBezTo>
                  <a:cubicBezTo>
                    <a:pt x="366" y="134"/>
                    <a:pt x="369" y="132"/>
                    <a:pt x="373" y="130"/>
                  </a:cubicBezTo>
                  <a:cubicBezTo>
                    <a:pt x="373" y="129"/>
                    <a:pt x="373" y="129"/>
                    <a:pt x="373" y="129"/>
                  </a:cubicBezTo>
                  <a:cubicBezTo>
                    <a:pt x="390" y="120"/>
                    <a:pt x="422" y="106"/>
                    <a:pt x="478" y="92"/>
                  </a:cubicBezTo>
                  <a:cubicBezTo>
                    <a:pt x="535" y="77"/>
                    <a:pt x="616" y="61"/>
                    <a:pt x="730" y="49"/>
                  </a:cubicBezTo>
                  <a:cubicBezTo>
                    <a:pt x="727" y="25"/>
                    <a:pt x="727" y="25"/>
                    <a:pt x="727" y="25"/>
                  </a:cubicBezTo>
                  <a:cubicBezTo>
                    <a:pt x="711" y="43"/>
                    <a:pt x="711" y="43"/>
                    <a:pt x="711" y="43"/>
                  </a:cubicBezTo>
                  <a:lnTo>
                    <a:pt x="727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315"/>
            <p:cNvSpPr>
              <a:spLocks/>
            </p:cNvSpPr>
            <p:nvPr/>
          </p:nvSpPr>
          <p:spPr bwMode="auto">
            <a:xfrm>
              <a:off x="11091840" y="3983032"/>
              <a:ext cx="263525" cy="265113"/>
            </a:xfrm>
            <a:custGeom>
              <a:avLst/>
              <a:gdLst>
                <a:gd name="T0" fmla="*/ 207 w 363"/>
                <a:gd name="T1" fmla="*/ 25 h 366"/>
                <a:gd name="T2" fmla="*/ 25 w 363"/>
                <a:gd name="T3" fmla="*/ 213 h 366"/>
                <a:gd name="T4" fmla="*/ 46 w 363"/>
                <a:gd name="T5" fmla="*/ 323 h 366"/>
                <a:gd name="T6" fmla="*/ 156 w 363"/>
                <a:gd name="T7" fmla="*/ 341 h 366"/>
                <a:gd name="T8" fmla="*/ 339 w 363"/>
                <a:gd name="T9" fmla="*/ 153 h 366"/>
                <a:gd name="T10" fmla="*/ 318 w 363"/>
                <a:gd name="T11" fmla="*/ 43 h 366"/>
                <a:gd name="T12" fmla="*/ 207 w 363"/>
                <a:gd name="T13" fmla="*/ 25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3" h="366">
                  <a:moveTo>
                    <a:pt x="207" y="25"/>
                  </a:moveTo>
                  <a:cubicBezTo>
                    <a:pt x="25" y="213"/>
                    <a:pt x="25" y="213"/>
                    <a:pt x="25" y="213"/>
                  </a:cubicBezTo>
                  <a:cubicBezTo>
                    <a:pt x="0" y="239"/>
                    <a:pt x="10" y="288"/>
                    <a:pt x="46" y="323"/>
                  </a:cubicBezTo>
                  <a:cubicBezTo>
                    <a:pt x="82" y="358"/>
                    <a:pt x="132" y="366"/>
                    <a:pt x="156" y="341"/>
                  </a:cubicBezTo>
                  <a:cubicBezTo>
                    <a:pt x="339" y="153"/>
                    <a:pt x="339" y="153"/>
                    <a:pt x="339" y="153"/>
                  </a:cubicBezTo>
                  <a:cubicBezTo>
                    <a:pt x="363" y="128"/>
                    <a:pt x="354" y="79"/>
                    <a:pt x="318" y="43"/>
                  </a:cubicBezTo>
                  <a:cubicBezTo>
                    <a:pt x="281" y="8"/>
                    <a:pt x="232" y="0"/>
                    <a:pt x="207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316"/>
            <p:cNvSpPr>
              <a:spLocks/>
            </p:cNvSpPr>
            <p:nvPr/>
          </p:nvSpPr>
          <p:spPr bwMode="auto">
            <a:xfrm>
              <a:off x="11196615" y="4084631"/>
              <a:ext cx="263525" cy="265113"/>
            </a:xfrm>
            <a:custGeom>
              <a:avLst/>
              <a:gdLst>
                <a:gd name="T0" fmla="*/ 207 w 363"/>
                <a:gd name="T1" fmla="*/ 25 h 366"/>
                <a:gd name="T2" fmla="*/ 25 w 363"/>
                <a:gd name="T3" fmla="*/ 213 h 366"/>
                <a:gd name="T4" fmla="*/ 46 w 363"/>
                <a:gd name="T5" fmla="*/ 323 h 366"/>
                <a:gd name="T6" fmla="*/ 156 w 363"/>
                <a:gd name="T7" fmla="*/ 341 h 366"/>
                <a:gd name="T8" fmla="*/ 339 w 363"/>
                <a:gd name="T9" fmla="*/ 153 h 366"/>
                <a:gd name="T10" fmla="*/ 317 w 363"/>
                <a:gd name="T11" fmla="*/ 43 h 366"/>
                <a:gd name="T12" fmla="*/ 207 w 363"/>
                <a:gd name="T13" fmla="*/ 25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3" h="366">
                  <a:moveTo>
                    <a:pt x="207" y="25"/>
                  </a:moveTo>
                  <a:cubicBezTo>
                    <a:pt x="25" y="213"/>
                    <a:pt x="25" y="213"/>
                    <a:pt x="25" y="213"/>
                  </a:cubicBezTo>
                  <a:cubicBezTo>
                    <a:pt x="0" y="238"/>
                    <a:pt x="9" y="287"/>
                    <a:pt x="46" y="323"/>
                  </a:cubicBezTo>
                  <a:cubicBezTo>
                    <a:pt x="82" y="358"/>
                    <a:pt x="131" y="366"/>
                    <a:pt x="156" y="341"/>
                  </a:cubicBezTo>
                  <a:cubicBezTo>
                    <a:pt x="339" y="153"/>
                    <a:pt x="339" y="153"/>
                    <a:pt x="339" y="153"/>
                  </a:cubicBezTo>
                  <a:cubicBezTo>
                    <a:pt x="363" y="127"/>
                    <a:pt x="354" y="78"/>
                    <a:pt x="317" y="43"/>
                  </a:cubicBezTo>
                  <a:cubicBezTo>
                    <a:pt x="281" y="8"/>
                    <a:pt x="232" y="0"/>
                    <a:pt x="207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317"/>
            <p:cNvSpPr>
              <a:spLocks/>
            </p:cNvSpPr>
            <p:nvPr/>
          </p:nvSpPr>
          <p:spPr bwMode="auto">
            <a:xfrm>
              <a:off x="11299802" y="4186230"/>
              <a:ext cx="265113" cy="266700"/>
            </a:xfrm>
            <a:custGeom>
              <a:avLst/>
              <a:gdLst>
                <a:gd name="T0" fmla="*/ 207 w 363"/>
                <a:gd name="T1" fmla="*/ 26 h 367"/>
                <a:gd name="T2" fmla="*/ 24 w 363"/>
                <a:gd name="T3" fmla="*/ 214 h 367"/>
                <a:gd name="T4" fmla="*/ 46 w 363"/>
                <a:gd name="T5" fmla="*/ 323 h 367"/>
                <a:gd name="T6" fmla="*/ 156 w 363"/>
                <a:gd name="T7" fmla="*/ 341 h 367"/>
                <a:gd name="T8" fmla="*/ 338 w 363"/>
                <a:gd name="T9" fmla="*/ 153 h 367"/>
                <a:gd name="T10" fmla="*/ 317 w 363"/>
                <a:gd name="T11" fmla="*/ 44 h 367"/>
                <a:gd name="T12" fmla="*/ 207 w 363"/>
                <a:gd name="T13" fmla="*/ 26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3" h="367">
                  <a:moveTo>
                    <a:pt x="207" y="26"/>
                  </a:moveTo>
                  <a:cubicBezTo>
                    <a:pt x="24" y="214"/>
                    <a:pt x="24" y="214"/>
                    <a:pt x="24" y="214"/>
                  </a:cubicBezTo>
                  <a:cubicBezTo>
                    <a:pt x="0" y="239"/>
                    <a:pt x="9" y="288"/>
                    <a:pt x="46" y="323"/>
                  </a:cubicBezTo>
                  <a:cubicBezTo>
                    <a:pt x="82" y="359"/>
                    <a:pt x="131" y="367"/>
                    <a:pt x="156" y="341"/>
                  </a:cubicBezTo>
                  <a:cubicBezTo>
                    <a:pt x="338" y="153"/>
                    <a:pt x="338" y="153"/>
                    <a:pt x="338" y="153"/>
                  </a:cubicBezTo>
                  <a:cubicBezTo>
                    <a:pt x="363" y="128"/>
                    <a:pt x="353" y="79"/>
                    <a:pt x="317" y="44"/>
                  </a:cubicBezTo>
                  <a:cubicBezTo>
                    <a:pt x="281" y="8"/>
                    <a:pt x="231" y="0"/>
                    <a:pt x="207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318"/>
            <p:cNvSpPr>
              <a:spLocks/>
            </p:cNvSpPr>
            <p:nvPr/>
          </p:nvSpPr>
          <p:spPr bwMode="auto">
            <a:xfrm>
              <a:off x="11404577" y="4287831"/>
              <a:ext cx="263525" cy="265113"/>
            </a:xfrm>
            <a:custGeom>
              <a:avLst/>
              <a:gdLst>
                <a:gd name="T0" fmla="*/ 207 w 363"/>
                <a:gd name="T1" fmla="*/ 25 h 366"/>
                <a:gd name="T2" fmla="*/ 24 w 363"/>
                <a:gd name="T3" fmla="*/ 213 h 366"/>
                <a:gd name="T4" fmla="*/ 45 w 363"/>
                <a:gd name="T5" fmla="*/ 323 h 366"/>
                <a:gd name="T6" fmla="*/ 156 w 363"/>
                <a:gd name="T7" fmla="*/ 341 h 366"/>
                <a:gd name="T8" fmla="*/ 338 w 363"/>
                <a:gd name="T9" fmla="*/ 153 h 366"/>
                <a:gd name="T10" fmla="*/ 317 w 363"/>
                <a:gd name="T11" fmla="*/ 43 h 366"/>
                <a:gd name="T12" fmla="*/ 207 w 363"/>
                <a:gd name="T13" fmla="*/ 25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3" h="366">
                  <a:moveTo>
                    <a:pt x="207" y="25"/>
                  </a:moveTo>
                  <a:cubicBezTo>
                    <a:pt x="24" y="213"/>
                    <a:pt x="24" y="213"/>
                    <a:pt x="24" y="213"/>
                  </a:cubicBezTo>
                  <a:cubicBezTo>
                    <a:pt x="0" y="239"/>
                    <a:pt x="9" y="288"/>
                    <a:pt x="45" y="323"/>
                  </a:cubicBezTo>
                  <a:cubicBezTo>
                    <a:pt x="82" y="358"/>
                    <a:pt x="131" y="366"/>
                    <a:pt x="156" y="341"/>
                  </a:cubicBezTo>
                  <a:cubicBezTo>
                    <a:pt x="338" y="153"/>
                    <a:pt x="338" y="153"/>
                    <a:pt x="338" y="153"/>
                  </a:cubicBezTo>
                  <a:cubicBezTo>
                    <a:pt x="363" y="128"/>
                    <a:pt x="353" y="79"/>
                    <a:pt x="317" y="43"/>
                  </a:cubicBezTo>
                  <a:cubicBezTo>
                    <a:pt x="281" y="8"/>
                    <a:pt x="231" y="0"/>
                    <a:pt x="207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98" name="Picture 319"/>
            <p:cNvPicPr>
              <a:picLocks noChangeAspect="1" noChangeArrowheads="1"/>
            </p:cNvPicPr>
            <p:nvPr/>
          </p:nvPicPr>
          <p:blipFill>
            <a:blip r:embed="rId16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752238" y="4951405"/>
              <a:ext cx="185738" cy="111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" name="Picture 320"/>
            <p:cNvPicPr>
              <a:picLocks noChangeAspect="1" noChangeArrowheads="1"/>
            </p:cNvPicPr>
            <p:nvPr/>
          </p:nvPicPr>
          <p:blipFill>
            <a:blip r:embed="rId16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695089" y="4914891"/>
              <a:ext cx="27940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" name="Picture 321"/>
            <p:cNvPicPr>
              <a:picLocks noChangeAspect="1" noChangeArrowheads="1"/>
            </p:cNvPicPr>
            <p:nvPr/>
          </p:nvPicPr>
          <p:blipFill>
            <a:blip r:embed="rId17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72790" y="4611680"/>
              <a:ext cx="750886" cy="4508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" name="Picture 322"/>
            <p:cNvPicPr>
              <a:picLocks noChangeAspect="1" noChangeArrowheads="1"/>
            </p:cNvPicPr>
            <p:nvPr/>
          </p:nvPicPr>
          <p:blipFill>
            <a:blip r:embed="rId17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09293" y="4576758"/>
              <a:ext cx="852487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" name="Picture 323"/>
            <p:cNvPicPr>
              <a:picLocks noChangeAspect="1" noChangeArrowheads="1"/>
            </p:cNvPicPr>
            <p:nvPr/>
          </p:nvPicPr>
          <p:blipFill>
            <a:blip r:embed="rId17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915751" y="5032370"/>
              <a:ext cx="93663" cy="6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" name="Picture 324"/>
            <p:cNvPicPr>
              <a:picLocks noChangeAspect="1" noChangeArrowheads="1"/>
            </p:cNvPicPr>
            <p:nvPr/>
          </p:nvPicPr>
          <p:blipFill>
            <a:blip r:embed="rId17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96599" y="4905368"/>
              <a:ext cx="254000" cy="176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" name="Picture 325"/>
            <p:cNvPicPr>
              <a:picLocks noChangeAspect="1" noChangeArrowheads="1"/>
            </p:cNvPicPr>
            <p:nvPr/>
          </p:nvPicPr>
          <p:blipFill>
            <a:blip r:embed="rId17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99793" y="4802177"/>
              <a:ext cx="261938" cy="257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5" name="Picture 326"/>
            <p:cNvPicPr>
              <a:picLocks noChangeAspect="1" noChangeArrowheads="1"/>
            </p:cNvPicPr>
            <p:nvPr/>
          </p:nvPicPr>
          <p:blipFill>
            <a:blip r:embed="rId17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04583" y="4700579"/>
              <a:ext cx="263525" cy="257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" name="Picture 327"/>
            <p:cNvPicPr>
              <a:picLocks noChangeAspect="1" noChangeArrowheads="1"/>
            </p:cNvPicPr>
            <p:nvPr/>
          </p:nvPicPr>
          <p:blipFill>
            <a:blip r:embed="rId17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407775" y="4598988"/>
              <a:ext cx="263525" cy="257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63" name="TextBox 80"/>
          <p:cNvSpPr txBox="1"/>
          <p:nvPr/>
        </p:nvSpPr>
        <p:spPr>
          <a:xfrm>
            <a:off x="280219" y="6391498"/>
            <a:ext cx="1242648" cy="369332"/>
          </a:xfrm>
          <a:prstGeom prst="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商务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人物</a:t>
            </a:r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7592345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7" name="组合 706"/>
          <p:cNvGrpSpPr/>
          <p:nvPr/>
        </p:nvGrpSpPr>
        <p:grpSpPr>
          <a:xfrm>
            <a:off x="4408848" y="354770"/>
            <a:ext cx="931863" cy="608013"/>
            <a:chOff x="8202613" y="5780088"/>
            <a:chExt cx="931863" cy="608013"/>
          </a:xfrm>
        </p:grpSpPr>
        <p:sp>
          <p:nvSpPr>
            <p:cNvPr id="708" name="Oval 96"/>
            <p:cNvSpPr>
              <a:spLocks noChangeArrowheads="1"/>
            </p:cNvSpPr>
            <p:nvPr/>
          </p:nvSpPr>
          <p:spPr bwMode="auto">
            <a:xfrm>
              <a:off x="8878888" y="5927725"/>
              <a:ext cx="138113" cy="1397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97"/>
            <p:cNvSpPr>
              <a:spLocks/>
            </p:cNvSpPr>
            <p:nvPr/>
          </p:nvSpPr>
          <p:spPr bwMode="auto">
            <a:xfrm>
              <a:off x="8202613" y="5780088"/>
              <a:ext cx="931863" cy="608013"/>
            </a:xfrm>
            <a:custGeom>
              <a:avLst/>
              <a:gdLst>
                <a:gd name="T0" fmla="*/ 307 w 484"/>
                <a:gd name="T1" fmla="*/ 93 h 316"/>
                <a:gd name="T2" fmla="*/ 359 w 484"/>
                <a:gd name="T3" fmla="*/ 51 h 316"/>
                <a:gd name="T4" fmla="*/ 437 w 484"/>
                <a:gd name="T5" fmla="*/ 77 h 316"/>
                <a:gd name="T6" fmla="*/ 452 w 484"/>
                <a:gd name="T7" fmla="*/ 51 h 316"/>
                <a:gd name="T8" fmla="*/ 385 w 484"/>
                <a:gd name="T9" fmla="*/ 15 h 316"/>
                <a:gd name="T10" fmla="*/ 306 w 484"/>
                <a:gd name="T11" fmla="*/ 28 h 316"/>
                <a:gd name="T12" fmla="*/ 162 w 484"/>
                <a:gd name="T13" fmla="*/ 207 h 316"/>
                <a:gd name="T14" fmla="*/ 0 w 484"/>
                <a:gd name="T15" fmla="*/ 276 h 316"/>
                <a:gd name="T16" fmla="*/ 10 w 484"/>
                <a:gd name="T17" fmla="*/ 315 h 316"/>
                <a:gd name="T18" fmla="*/ 234 w 484"/>
                <a:gd name="T19" fmla="*/ 276 h 316"/>
                <a:gd name="T20" fmla="*/ 475 w 484"/>
                <a:gd name="T21" fmla="*/ 316 h 316"/>
                <a:gd name="T22" fmla="*/ 484 w 484"/>
                <a:gd name="T23" fmla="*/ 273 h 316"/>
                <a:gd name="T24" fmla="*/ 307 w 484"/>
                <a:gd name="T25" fmla="*/ 222 h 316"/>
                <a:gd name="T26" fmla="*/ 324 w 484"/>
                <a:gd name="T27" fmla="*/ 191 h 316"/>
                <a:gd name="T28" fmla="*/ 343 w 484"/>
                <a:gd name="T29" fmla="*/ 221 h 316"/>
                <a:gd name="T30" fmla="*/ 387 w 484"/>
                <a:gd name="T31" fmla="*/ 234 h 316"/>
                <a:gd name="T32" fmla="*/ 360 w 484"/>
                <a:gd name="T33" fmla="*/ 164 h 316"/>
                <a:gd name="T34" fmla="*/ 307 w 484"/>
                <a:gd name="T35" fmla="*/ 9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4" h="316">
                  <a:moveTo>
                    <a:pt x="307" y="93"/>
                  </a:moveTo>
                  <a:cubicBezTo>
                    <a:pt x="359" y="51"/>
                    <a:pt x="359" y="51"/>
                    <a:pt x="359" y="51"/>
                  </a:cubicBezTo>
                  <a:cubicBezTo>
                    <a:pt x="437" y="77"/>
                    <a:pt x="437" y="77"/>
                    <a:pt x="437" y="77"/>
                  </a:cubicBezTo>
                  <a:cubicBezTo>
                    <a:pt x="452" y="51"/>
                    <a:pt x="452" y="51"/>
                    <a:pt x="452" y="51"/>
                  </a:cubicBezTo>
                  <a:cubicBezTo>
                    <a:pt x="452" y="51"/>
                    <a:pt x="409" y="25"/>
                    <a:pt x="385" y="15"/>
                  </a:cubicBezTo>
                  <a:cubicBezTo>
                    <a:pt x="354" y="0"/>
                    <a:pt x="328" y="11"/>
                    <a:pt x="306" y="28"/>
                  </a:cubicBezTo>
                  <a:cubicBezTo>
                    <a:pt x="284" y="45"/>
                    <a:pt x="236" y="85"/>
                    <a:pt x="162" y="207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10" y="315"/>
                    <a:pt x="10" y="315"/>
                    <a:pt x="10" y="315"/>
                  </a:cubicBezTo>
                  <a:cubicBezTo>
                    <a:pt x="234" y="276"/>
                    <a:pt x="234" y="276"/>
                    <a:pt x="234" y="276"/>
                  </a:cubicBezTo>
                  <a:cubicBezTo>
                    <a:pt x="475" y="316"/>
                    <a:pt x="475" y="316"/>
                    <a:pt x="475" y="316"/>
                  </a:cubicBezTo>
                  <a:cubicBezTo>
                    <a:pt x="484" y="273"/>
                    <a:pt x="484" y="273"/>
                    <a:pt x="484" y="273"/>
                  </a:cubicBezTo>
                  <a:cubicBezTo>
                    <a:pt x="307" y="222"/>
                    <a:pt x="307" y="222"/>
                    <a:pt x="307" y="222"/>
                  </a:cubicBezTo>
                  <a:cubicBezTo>
                    <a:pt x="324" y="191"/>
                    <a:pt x="324" y="191"/>
                    <a:pt x="324" y="191"/>
                  </a:cubicBezTo>
                  <a:cubicBezTo>
                    <a:pt x="343" y="221"/>
                    <a:pt x="343" y="221"/>
                    <a:pt x="343" y="221"/>
                  </a:cubicBezTo>
                  <a:cubicBezTo>
                    <a:pt x="387" y="234"/>
                    <a:pt x="387" y="234"/>
                    <a:pt x="387" y="234"/>
                  </a:cubicBezTo>
                  <a:cubicBezTo>
                    <a:pt x="387" y="234"/>
                    <a:pt x="379" y="199"/>
                    <a:pt x="360" y="164"/>
                  </a:cubicBezTo>
                  <a:cubicBezTo>
                    <a:pt x="344" y="134"/>
                    <a:pt x="337" y="120"/>
                    <a:pt x="307" y="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10" name="组合 709"/>
          <p:cNvGrpSpPr/>
          <p:nvPr/>
        </p:nvGrpSpPr>
        <p:grpSpPr>
          <a:xfrm>
            <a:off x="243140" y="212689"/>
            <a:ext cx="901700" cy="892175"/>
            <a:chOff x="7053263" y="4524375"/>
            <a:chExt cx="901700" cy="892175"/>
          </a:xfrm>
        </p:grpSpPr>
        <p:sp>
          <p:nvSpPr>
            <p:cNvPr id="711" name="Freeform 98"/>
            <p:cNvSpPr>
              <a:spLocks/>
            </p:cNvSpPr>
            <p:nvPr/>
          </p:nvSpPr>
          <p:spPr bwMode="auto">
            <a:xfrm>
              <a:off x="7643813" y="4827588"/>
              <a:ext cx="130175" cy="130175"/>
            </a:xfrm>
            <a:custGeom>
              <a:avLst/>
              <a:gdLst>
                <a:gd name="T0" fmla="*/ 66 w 68"/>
                <a:gd name="T1" fmla="*/ 31 h 67"/>
                <a:gd name="T2" fmla="*/ 37 w 68"/>
                <a:gd name="T3" fmla="*/ 66 h 67"/>
                <a:gd name="T4" fmla="*/ 2 w 68"/>
                <a:gd name="T5" fmla="*/ 37 h 67"/>
                <a:gd name="T6" fmla="*/ 31 w 68"/>
                <a:gd name="T7" fmla="*/ 2 h 67"/>
                <a:gd name="T8" fmla="*/ 66 w 68"/>
                <a:gd name="T9" fmla="*/ 3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7">
                  <a:moveTo>
                    <a:pt x="66" y="31"/>
                  </a:moveTo>
                  <a:cubicBezTo>
                    <a:pt x="68" y="48"/>
                    <a:pt x="55" y="64"/>
                    <a:pt x="37" y="66"/>
                  </a:cubicBezTo>
                  <a:cubicBezTo>
                    <a:pt x="20" y="67"/>
                    <a:pt x="4" y="55"/>
                    <a:pt x="2" y="37"/>
                  </a:cubicBezTo>
                  <a:cubicBezTo>
                    <a:pt x="0" y="19"/>
                    <a:pt x="13" y="3"/>
                    <a:pt x="31" y="2"/>
                  </a:cubicBezTo>
                  <a:cubicBezTo>
                    <a:pt x="49" y="0"/>
                    <a:pt x="64" y="13"/>
                    <a:pt x="66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99"/>
            <p:cNvSpPr>
              <a:spLocks/>
            </p:cNvSpPr>
            <p:nvPr/>
          </p:nvSpPr>
          <p:spPr bwMode="auto">
            <a:xfrm>
              <a:off x="7205663" y="4524375"/>
              <a:ext cx="531813" cy="679450"/>
            </a:xfrm>
            <a:custGeom>
              <a:avLst/>
              <a:gdLst>
                <a:gd name="T0" fmla="*/ 186 w 277"/>
                <a:gd name="T1" fmla="*/ 255 h 353"/>
                <a:gd name="T2" fmla="*/ 255 w 277"/>
                <a:gd name="T3" fmla="*/ 353 h 353"/>
                <a:gd name="T4" fmla="*/ 277 w 277"/>
                <a:gd name="T5" fmla="*/ 341 h 353"/>
                <a:gd name="T6" fmla="*/ 236 w 277"/>
                <a:gd name="T7" fmla="*/ 249 h 353"/>
                <a:gd name="T8" fmla="*/ 209 w 277"/>
                <a:gd name="T9" fmla="*/ 198 h 353"/>
                <a:gd name="T10" fmla="*/ 164 w 277"/>
                <a:gd name="T11" fmla="*/ 166 h 353"/>
                <a:gd name="T12" fmla="*/ 56 w 277"/>
                <a:gd name="T13" fmla="*/ 116 h 353"/>
                <a:gd name="T14" fmla="*/ 26 w 277"/>
                <a:gd name="T15" fmla="*/ 0 h 353"/>
                <a:gd name="T16" fmla="*/ 0 w 277"/>
                <a:gd name="T17" fmla="*/ 2 h 353"/>
                <a:gd name="T18" fmla="*/ 5 w 277"/>
                <a:gd name="T19" fmla="*/ 101 h 353"/>
                <a:gd name="T20" fmla="*/ 36 w 277"/>
                <a:gd name="T21" fmla="*/ 164 h 353"/>
                <a:gd name="T22" fmla="*/ 186 w 277"/>
                <a:gd name="T23" fmla="*/ 25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7" h="353">
                  <a:moveTo>
                    <a:pt x="186" y="255"/>
                  </a:moveTo>
                  <a:cubicBezTo>
                    <a:pt x="255" y="353"/>
                    <a:pt x="255" y="353"/>
                    <a:pt x="255" y="353"/>
                  </a:cubicBezTo>
                  <a:cubicBezTo>
                    <a:pt x="277" y="341"/>
                    <a:pt x="277" y="341"/>
                    <a:pt x="277" y="341"/>
                  </a:cubicBezTo>
                  <a:cubicBezTo>
                    <a:pt x="236" y="249"/>
                    <a:pt x="236" y="249"/>
                    <a:pt x="236" y="249"/>
                  </a:cubicBezTo>
                  <a:cubicBezTo>
                    <a:pt x="228" y="231"/>
                    <a:pt x="221" y="211"/>
                    <a:pt x="209" y="198"/>
                  </a:cubicBezTo>
                  <a:cubicBezTo>
                    <a:pt x="194" y="181"/>
                    <a:pt x="164" y="166"/>
                    <a:pt x="164" y="166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1"/>
                    <a:pt x="5" y="142"/>
                    <a:pt x="36" y="164"/>
                  </a:cubicBezTo>
                  <a:cubicBezTo>
                    <a:pt x="70" y="188"/>
                    <a:pt x="186" y="255"/>
                    <a:pt x="186" y="2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00"/>
            <p:cNvSpPr>
              <a:spLocks/>
            </p:cNvSpPr>
            <p:nvPr/>
          </p:nvSpPr>
          <p:spPr bwMode="auto">
            <a:xfrm>
              <a:off x="7053263" y="5203825"/>
              <a:ext cx="901700" cy="212725"/>
            </a:xfrm>
            <a:custGeom>
              <a:avLst/>
              <a:gdLst>
                <a:gd name="T0" fmla="*/ 0 w 469"/>
                <a:gd name="T1" fmla="*/ 109 h 111"/>
                <a:gd name="T2" fmla="*/ 0 w 469"/>
                <a:gd name="T3" fmla="*/ 25 h 111"/>
                <a:gd name="T4" fmla="*/ 69 w 469"/>
                <a:gd name="T5" fmla="*/ 32 h 111"/>
                <a:gd name="T6" fmla="*/ 136 w 469"/>
                <a:gd name="T7" fmla="*/ 32 h 111"/>
                <a:gd name="T8" fmla="*/ 199 w 469"/>
                <a:gd name="T9" fmla="*/ 33 h 111"/>
                <a:gd name="T10" fmla="*/ 266 w 469"/>
                <a:gd name="T11" fmla="*/ 30 h 111"/>
                <a:gd name="T12" fmla="*/ 329 w 469"/>
                <a:gd name="T13" fmla="*/ 35 h 111"/>
                <a:gd name="T14" fmla="*/ 398 w 469"/>
                <a:gd name="T15" fmla="*/ 30 h 111"/>
                <a:gd name="T16" fmla="*/ 469 w 469"/>
                <a:gd name="T17" fmla="*/ 23 h 111"/>
                <a:gd name="T18" fmla="*/ 469 w 469"/>
                <a:gd name="T19" fmla="*/ 111 h 111"/>
                <a:gd name="T20" fmla="*/ 0 w 469"/>
                <a:gd name="T21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9" h="111">
                  <a:moveTo>
                    <a:pt x="0" y="109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24" y="52"/>
                    <a:pt x="48" y="48"/>
                    <a:pt x="69" y="32"/>
                  </a:cubicBezTo>
                  <a:cubicBezTo>
                    <a:pt x="69" y="32"/>
                    <a:pt x="101" y="0"/>
                    <a:pt x="136" y="32"/>
                  </a:cubicBezTo>
                  <a:cubicBezTo>
                    <a:pt x="161" y="54"/>
                    <a:pt x="183" y="47"/>
                    <a:pt x="199" y="33"/>
                  </a:cubicBezTo>
                  <a:cubicBezTo>
                    <a:pt x="199" y="33"/>
                    <a:pt x="232" y="0"/>
                    <a:pt x="266" y="30"/>
                  </a:cubicBezTo>
                  <a:cubicBezTo>
                    <a:pt x="290" y="51"/>
                    <a:pt x="311" y="49"/>
                    <a:pt x="329" y="35"/>
                  </a:cubicBezTo>
                  <a:cubicBezTo>
                    <a:pt x="329" y="35"/>
                    <a:pt x="363" y="1"/>
                    <a:pt x="398" y="30"/>
                  </a:cubicBezTo>
                  <a:cubicBezTo>
                    <a:pt x="424" y="51"/>
                    <a:pt x="447" y="47"/>
                    <a:pt x="469" y="23"/>
                  </a:cubicBezTo>
                  <a:cubicBezTo>
                    <a:pt x="469" y="111"/>
                    <a:pt x="469" y="111"/>
                    <a:pt x="469" y="111"/>
                  </a:cubicBezTo>
                  <a:lnTo>
                    <a:pt x="0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14" name="Freeform 74"/>
          <p:cNvSpPr>
            <a:spLocks/>
          </p:cNvSpPr>
          <p:nvPr/>
        </p:nvSpPr>
        <p:spPr bwMode="auto">
          <a:xfrm>
            <a:off x="2435531" y="134901"/>
            <a:ext cx="696913" cy="1047750"/>
          </a:xfrm>
          <a:custGeom>
            <a:avLst/>
            <a:gdLst>
              <a:gd name="T0" fmla="*/ 310 w 363"/>
              <a:gd name="T1" fmla="*/ 473 h 545"/>
              <a:gd name="T2" fmla="*/ 255 w 363"/>
              <a:gd name="T3" fmla="*/ 478 h 545"/>
              <a:gd name="T4" fmla="*/ 249 w 363"/>
              <a:gd name="T5" fmla="*/ 372 h 545"/>
              <a:gd name="T6" fmla="*/ 256 w 363"/>
              <a:gd name="T7" fmla="*/ 334 h 545"/>
              <a:gd name="T8" fmla="*/ 268 w 363"/>
              <a:gd name="T9" fmla="*/ 292 h 545"/>
              <a:gd name="T10" fmla="*/ 299 w 363"/>
              <a:gd name="T11" fmla="*/ 208 h 545"/>
              <a:gd name="T12" fmla="*/ 302 w 363"/>
              <a:gd name="T13" fmla="*/ 118 h 545"/>
              <a:gd name="T14" fmla="*/ 297 w 363"/>
              <a:gd name="T15" fmla="*/ 59 h 545"/>
              <a:gd name="T16" fmla="*/ 297 w 363"/>
              <a:gd name="T17" fmla="*/ 35 h 545"/>
              <a:gd name="T18" fmla="*/ 281 w 363"/>
              <a:gd name="T19" fmla="*/ 1 h 545"/>
              <a:gd name="T20" fmla="*/ 270 w 363"/>
              <a:gd name="T21" fmla="*/ 23 h 545"/>
              <a:gd name="T22" fmla="*/ 265 w 363"/>
              <a:gd name="T23" fmla="*/ 25 h 545"/>
              <a:gd name="T24" fmla="*/ 267 w 363"/>
              <a:gd name="T25" fmla="*/ 68 h 545"/>
              <a:gd name="T26" fmla="*/ 273 w 363"/>
              <a:gd name="T27" fmla="*/ 101 h 545"/>
              <a:gd name="T28" fmla="*/ 273 w 363"/>
              <a:gd name="T29" fmla="*/ 144 h 545"/>
              <a:gd name="T30" fmla="*/ 268 w 363"/>
              <a:gd name="T31" fmla="*/ 195 h 545"/>
              <a:gd name="T32" fmla="*/ 232 w 363"/>
              <a:gd name="T33" fmla="*/ 257 h 545"/>
              <a:gd name="T34" fmla="*/ 201 w 363"/>
              <a:gd name="T35" fmla="*/ 265 h 545"/>
              <a:gd name="T36" fmla="*/ 206 w 363"/>
              <a:gd name="T37" fmla="*/ 245 h 545"/>
              <a:gd name="T38" fmla="*/ 205 w 363"/>
              <a:gd name="T39" fmla="*/ 179 h 545"/>
              <a:gd name="T40" fmla="*/ 158 w 363"/>
              <a:gd name="T41" fmla="*/ 179 h 545"/>
              <a:gd name="T42" fmla="*/ 158 w 363"/>
              <a:gd name="T43" fmla="*/ 245 h 545"/>
              <a:gd name="T44" fmla="*/ 162 w 363"/>
              <a:gd name="T45" fmla="*/ 265 h 545"/>
              <a:gd name="T46" fmla="*/ 131 w 363"/>
              <a:gd name="T47" fmla="*/ 257 h 545"/>
              <a:gd name="T48" fmla="*/ 95 w 363"/>
              <a:gd name="T49" fmla="*/ 195 h 545"/>
              <a:gd name="T50" fmla="*/ 90 w 363"/>
              <a:gd name="T51" fmla="*/ 144 h 545"/>
              <a:gd name="T52" fmla="*/ 90 w 363"/>
              <a:gd name="T53" fmla="*/ 101 h 545"/>
              <a:gd name="T54" fmla="*/ 97 w 363"/>
              <a:gd name="T55" fmla="*/ 68 h 545"/>
              <a:gd name="T56" fmla="*/ 99 w 363"/>
              <a:gd name="T57" fmla="*/ 25 h 545"/>
              <a:gd name="T58" fmla="*/ 94 w 363"/>
              <a:gd name="T59" fmla="*/ 23 h 545"/>
              <a:gd name="T60" fmla="*/ 83 w 363"/>
              <a:gd name="T61" fmla="*/ 1 h 545"/>
              <a:gd name="T62" fmla="*/ 67 w 363"/>
              <a:gd name="T63" fmla="*/ 35 h 545"/>
              <a:gd name="T64" fmla="*/ 67 w 363"/>
              <a:gd name="T65" fmla="*/ 59 h 545"/>
              <a:gd name="T66" fmla="*/ 61 w 363"/>
              <a:gd name="T67" fmla="*/ 118 h 545"/>
              <a:gd name="T68" fmla="*/ 64 w 363"/>
              <a:gd name="T69" fmla="*/ 208 h 545"/>
              <a:gd name="T70" fmla="*/ 95 w 363"/>
              <a:gd name="T71" fmla="*/ 292 h 545"/>
              <a:gd name="T72" fmla="*/ 107 w 363"/>
              <a:gd name="T73" fmla="*/ 334 h 545"/>
              <a:gd name="T74" fmla="*/ 115 w 363"/>
              <a:gd name="T75" fmla="*/ 372 h 545"/>
              <a:gd name="T76" fmla="*/ 108 w 363"/>
              <a:gd name="T77" fmla="*/ 478 h 545"/>
              <a:gd name="T78" fmla="*/ 53 w 363"/>
              <a:gd name="T79" fmla="*/ 473 h 545"/>
              <a:gd name="T80" fmla="*/ 0 w 363"/>
              <a:gd name="T81" fmla="*/ 503 h 545"/>
              <a:gd name="T82" fmla="*/ 128 w 363"/>
              <a:gd name="T83" fmla="*/ 543 h 545"/>
              <a:gd name="T84" fmla="*/ 182 w 363"/>
              <a:gd name="T85" fmla="*/ 541 h 545"/>
              <a:gd name="T86" fmla="*/ 244 w 363"/>
              <a:gd name="T87" fmla="*/ 543 h 545"/>
              <a:gd name="T88" fmla="*/ 363 w 363"/>
              <a:gd name="T89" fmla="*/ 503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3" h="545">
                <a:moveTo>
                  <a:pt x="352" y="480"/>
                </a:moveTo>
                <a:cubicBezTo>
                  <a:pt x="340" y="470"/>
                  <a:pt x="321" y="472"/>
                  <a:pt x="310" y="473"/>
                </a:cubicBezTo>
                <a:cubicBezTo>
                  <a:pt x="306" y="474"/>
                  <a:pt x="306" y="474"/>
                  <a:pt x="306" y="474"/>
                </a:cubicBezTo>
                <a:cubicBezTo>
                  <a:pt x="306" y="474"/>
                  <a:pt x="263" y="477"/>
                  <a:pt x="255" y="478"/>
                </a:cubicBezTo>
                <a:cubicBezTo>
                  <a:pt x="245" y="454"/>
                  <a:pt x="242" y="433"/>
                  <a:pt x="242" y="416"/>
                </a:cubicBezTo>
                <a:cubicBezTo>
                  <a:pt x="242" y="398"/>
                  <a:pt x="246" y="383"/>
                  <a:pt x="249" y="372"/>
                </a:cubicBezTo>
                <a:cubicBezTo>
                  <a:pt x="249" y="371"/>
                  <a:pt x="249" y="371"/>
                  <a:pt x="249" y="371"/>
                </a:cubicBezTo>
                <a:cubicBezTo>
                  <a:pt x="253" y="355"/>
                  <a:pt x="255" y="345"/>
                  <a:pt x="256" y="334"/>
                </a:cubicBezTo>
                <a:cubicBezTo>
                  <a:pt x="259" y="321"/>
                  <a:pt x="259" y="321"/>
                  <a:pt x="259" y="321"/>
                </a:cubicBezTo>
                <a:cubicBezTo>
                  <a:pt x="262" y="304"/>
                  <a:pt x="268" y="292"/>
                  <a:pt x="268" y="292"/>
                </a:cubicBezTo>
                <a:cubicBezTo>
                  <a:pt x="274" y="279"/>
                  <a:pt x="278" y="271"/>
                  <a:pt x="281" y="266"/>
                </a:cubicBezTo>
                <a:cubicBezTo>
                  <a:pt x="288" y="252"/>
                  <a:pt x="290" y="248"/>
                  <a:pt x="299" y="208"/>
                </a:cubicBezTo>
                <a:cubicBezTo>
                  <a:pt x="305" y="186"/>
                  <a:pt x="307" y="169"/>
                  <a:pt x="307" y="155"/>
                </a:cubicBezTo>
                <a:cubicBezTo>
                  <a:pt x="307" y="140"/>
                  <a:pt x="304" y="129"/>
                  <a:pt x="302" y="118"/>
                </a:cubicBezTo>
                <a:cubicBezTo>
                  <a:pt x="301" y="112"/>
                  <a:pt x="300" y="107"/>
                  <a:pt x="299" y="102"/>
                </a:cubicBezTo>
                <a:cubicBezTo>
                  <a:pt x="297" y="84"/>
                  <a:pt x="297" y="72"/>
                  <a:pt x="297" y="59"/>
                </a:cubicBezTo>
                <a:cubicBezTo>
                  <a:pt x="297" y="56"/>
                  <a:pt x="297" y="52"/>
                  <a:pt x="297" y="49"/>
                </a:cubicBezTo>
                <a:cubicBezTo>
                  <a:pt x="297" y="35"/>
                  <a:pt x="297" y="35"/>
                  <a:pt x="297" y="35"/>
                </a:cubicBezTo>
                <a:cubicBezTo>
                  <a:pt x="297" y="12"/>
                  <a:pt x="293" y="9"/>
                  <a:pt x="283" y="2"/>
                </a:cubicBezTo>
                <a:cubicBezTo>
                  <a:pt x="281" y="1"/>
                  <a:pt x="281" y="1"/>
                  <a:pt x="281" y="1"/>
                </a:cubicBezTo>
                <a:cubicBezTo>
                  <a:pt x="278" y="0"/>
                  <a:pt x="276" y="0"/>
                  <a:pt x="275" y="1"/>
                </a:cubicBezTo>
                <a:cubicBezTo>
                  <a:pt x="271" y="4"/>
                  <a:pt x="270" y="14"/>
                  <a:pt x="270" y="23"/>
                </a:cubicBezTo>
                <a:cubicBezTo>
                  <a:pt x="270" y="25"/>
                  <a:pt x="270" y="26"/>
                  <a:pt x="270" y="28"/>
                </a:cubicBezTo>
                <a:cubicBezTo>
                  <a:pt x="268" y="25"/>
                  <a:pt x="266" y="25"/>
                  <a:pt x="265" y="25"/>
                </a:cubicBezTo>
                <a:cubicBezTo>
                  <a:pt x="261" y="26"/>
                  <a:pt x="259" y="35"/>
                  <a:pt x="260" y="52"/>
                </a:cubicBezTo>
                <a:cubicBezTo>
                  <a:pt x="261" y="59"/>
                  <a:pt x="263" y="63"/>
                  <a:pt x="267" y="68"/>
                </a:cubicBezTo>
                <a:cubicBezTo>
                  <a:pt x="270" y="73"/>
                  <a:pt x="270" y="73"/>
                  <a:pt x="270" y="73"/>
                </a:cubicBezTo>
                <a:cubicBezTo>
                  <a:pt x="274" y="80"/>
                  <a:pt x="274" y="85"/>
                  <a:pt x="273" y="101"/>
                </a:cubicBezTo>
                <a:cubicBezTo>
                  <a:pt x="273" y="110"/>
                  <a:pt x="273" y="110"/>
                  <a:pt x="273" y="110"/>
                </a:cubicBezTo>
                <a:cubicBezTo>
                  <a:pt x="273" y="123"/>
                  <a:pt x="273" y="134"/>
                  <a:pt x="273" y="144"/>
                </a:cubicBezTo>
                <a:cubicBezTo>
                  <a:pt x="274" y="153"/>
                  <a:pt x="274" y="160"/>
                  <a:pt x="274" y="166"/>
                </a:cubicBezTo>
                <a:cubicBezTo>
                  <a:pt x="273" y="179"/>
                  <a:pt x="272" y="186"/>
                  <a:pt x="268" y="195"/>
                </a:cubicBezTo>
                <a:cubicBezTo>
                  <a:pt x="263" y="205"/>
                  <a:pt x="260" y="212"/>
                  <a:pt x="253" y="229"/>
                </a:cubicBezTo>
                <a:cubicBezTo>
                  <a:pt x="248" y="242"/>
                  <a:pt x="240" y="250"/>
                  <a:pt x="232" y="257"/>
                </a:cubicBezTo>
                <a:cubicBezTo>
                  <a:pt x="227" y="261"/>
                  <a:pt x="227" y="261"/>
                  <a:pt x="227" y="261"/>
                </a:cubicBezTo>
                <a:cubicBezTo>
                  <a:pt x="220" y="268"/>
                  <a:pt x="205" y="266"/>
                  <a:pt x="201" y="265"/>
                </a:cubicBezTo>
                <a:cubicBezTo>
                  <a:pt x="201" y="265"/>
                  <a:pt x="201" y="265"/>
                  <a:pt x="201" y="264"/>
                </a:cubicBezTo>
                <a:cubicBezTo>
                  <a:pt x="201" y="260"/>
                  <a:pt x="201" y="251"/>
                  <a:pt x="206" y="245"/>
                </a:cubicBezTo>
                <a:cubicBezTo>
                  <a:pt x="213" y="234"/>
                  <a:pt x="216" y="223"/>
                  <a:pt x="216" y="210"/>
                </a:cubicBezTo>
                <a:cubicBezTo>
                  <a:pt x="216" y="206"/>
                  <a:pt x="216" y="190"/>
                  <a:pt x="205" y="179"/>
                </a:cubicBezTo>
                <a:cubicBezTo>
                  <a:pt x="199" y="174"/>
                  <a:pt x="191" y="171"/>
                  <a:pt x="182" y="171"/>
                </a:cubicBezTo>
                <a:cubicBezTo>
                  <a:pt x="172" y="171"/>
                  <a:pt x="165" y="174"/>
                  <a:pt x="158" y="179"/>
                </a:cubicBezTo>
                <a:cubicBezTo>
                  <a:pt x="148" y="190"/>
                  <a:pt x="147" y="206"/>
                  <a:pt x="147" y="210"/>
                </a:cubicBezTo>
                <a:cubicBezTo>
                  <a:pt x="147" y="223"/>
                  <a:pt x="150" y="234"/>
                  <a:pt x="158" y="245"/>
                </a:cubicBezTo>
                <a:cubicBezTo>
                  <a:pt x="162" y="251"/>
                  <a:pt x="162" y="260"/>
                  <a:pt x="162" y="264"/>
                </a:cubicBezTo>
                <a:cubicBezTo>
                  <a:pt x="162" y="265"/>
                  <a:pt x="162" y="265"/>
                  <a:pt x="162" y="265"/>
                </a:cubicBezTo>
                <a:cubicBezTo>
                  <a:pt x="158" y="266"/>
                  <a:pt x="143" y="268"/>
                  <a:pt x="136" y="261"/>
                </a:cubicBezTo>
                <a:cubicBezTo>
                  <a:pt x="131" y="257"/>
                  <a:pt x="131" y="257"/>
                  <a:pt x="131" y="257"/>
                </a:cubicBezTo>
                <a:cubicBezTo>
                  <a:pt x="123" y="250"/>
                  <a:pt x="115" y="242"/>
                  <a:pt x="110" y="229"/>
                </a:cubicBezTo>
                <a:cubicBezTo>
                  <a:pt x="103" y="212"/>
                  <a:pt x="100" y="205"/>
                  <a:pt x="95" y="195"/>
                </a:cubicBezTo>
                <a:cubicBezTo>
                  <a:pt x="91" y="186"/>
                  <a:pt x="90" y="179"/>
                  <a:pt x="90" y="166"/>
                </a:cubicBezTo>
                <a:cubicBezTo>
                  <a:pt x="89" y="160"/>
                  <a:pt x="89" y="153"/>
                  <a:pt x="90" y="144"/>
                </a:cubicBezTo>
                <a:cubicBezTo>
                  <a:pt x="90" y="134"/>
                  <a:pt x="90" y="123"/>
                  <a:pt x="90" y="110"/>
                </a:cubicBezTo>
                <a:cubicBezTo>
                  <a:pt x="90" y="101"/>
                  <a:pt x="90" y="101"/>
                  <a:pt x="90" y="101"/>
                </a:cubicBezTo>
                <a:cubicBezTo>
                  <a:pt x="89" y="85"/>
                  <a:pt x="89" y="80"/>
                  <a:pt x="93" y="73"/>
                </a:cubicBezTo>
                <a:cubicBezTo>
                  <a:pt x="97" y="68"/>
                  <a:pt x="97" y="68"/>
                  <a:pt x="97" y="68"/>
                </a:cubicBezTo>
                <a:cubicBezTo>
                  <a:pt x="100" y="63"/>
                  <a:pt x="102" y="59"/>
                  <a:pt x="103" y="52"/>
                </a:cubicBezTo>
                <a:cubicBezTo>
                  <a:pt x="104" y="35"/>
                  <a:pt x="102" y="26"/>
                  <a:pt x="99" y="25"/>
                </a:cubicBezTo>
                <a:cubicBezTo>
                  <a:pt x="97" y="25"/>
                  <a:pt x="95" y="25"/>
                  <a:pt x="93" y="28"/>
                </a:cubicBezTo>
                <a:cubicBezTo>
                  <a:pt x="94" y="26"/>
                  <a:pt x="94" y="25"/>
                  <a:pt x="94" y="23"/>
                </a:cubicBezTo>
                <a:cubicBezTo>
                  <a:pt x="94" y="14"/>
                  <a:pt x="93" y="4"/>
                  <a:pt x="88" y="1"/>
                </a:cubicBezTo>
                <a:cubicBezTo>
                  <a:pt x="87" y="0"/>
                  <a:pt x="85" y="0"/>
                  <a:pt x="83" y="1"/>
                </a:cubicBezTo>
                <a:cubicBezTo>
                  <a:pt x="80" y="2"/>
                  <a:pt x="80" y="2"/>
                  <a:pt x="80" y="2"/>
                </a:cubicBezTo>
                <a:cubicBezTo>
                  <a:pt x="70" y="9"/>
                  <a:pt x="67" y="12"/>
                  <a:pt x="67" y="35"/>
                </a:cubicBezTo>
                <a:cubicBezTo>
                  <a:pt x="67" y="49"/>
                  <a:pt x="67" y="49"/>
                  <a:pt x="67" y="49"/>
                </a:cubicBezTo>
                <a:cubicBezTo>
                  <a:pt x="67" y="52"/>
                  <a:pt x="67" y="56"/>
                  <a:pt x="67" y="59"/>
                </a:cubicBezTo>
                <a:cubicBezTo>
                  <a:pt x="67" y="72"/>
                  <a:pt x="66" y="84"/>
                  <a:pt x="64" y="102"/>
                </a:cubicBezTo>
                <a:cubicBezTo>
                  <a:pt x="63" y="107"/>
                  <a:pt x="62" y="112"/>
                  <a:pt x="61" y="118"/>
                </a:cubicBezTo>
                <a:cubicBezTo>
                  <a:pt x="59" y="129"/>
                  <a:pt x="57" y="140"/>
                  <a:pt x="57" y="155"/>
                </a:cubicBezTo>
                <a:cubicBezTo>
                  <a:pt x="57" y="169"/>
                  <a:pt x="58" y="186"/>
                  <a:pt x="64" y="208"/>
                </a:cubicBezTo>
                <a:cubicBezTo>
                  <a:pt x="74" y="248"/>
                  <a:pt x="75" y="252"/>
                  <a:pt x="82" y="266"/>
                </a:cubicBezTo>
                <a:cubicBezTo>
                  <a:pt x="85" y="271"/>
                  <a:pt x="89" y="279"/>
                  <a:pt x="95" y="292"/>
                </a:cubicBezTo>
                <a:cubicBezTo>
                  <a:pt x="95" y="292"/>
                  <a:pt x="101" y="304"/>
                  <a:pt x="104" y="321"/>
                </a:cubicBezTo>
                <a:cubicBezTo>
                  <a:pt x="107" y="334"/>
                  <a:pt x="107" y="334"/>
                  <a:pt x="107" y="334"/>
                </a:cubicBezTo>
                <a:cubicBezTo>
                  <a:pt x="109" y="345"/>
                  <a:pt x="110" y="355"/>
                  <a:pt x="114" y="371"/>
                </a:cubicBezTo>
                <a:cubicBezTo>
                  <a:pt x="115" y="372"/>
                  <a:pt x="115" y="372"/>
                  <a:pt x="115" y="372"/>
                </a:cubicBezTo>
                <a:cubicBezTo>
                  <a:pt x="118" y="383"/>
                  <a:pt x="121" y="398"/>
                  <a:pt x="121" y="416"/>
                </a:cubicBezTo>
                <a:cubicBezTo>
                  <a:pt x="121" y="433"/>
                  <a:pt x="118" y="454"/>
                  <a:pt x="108" y="478"/>
                </a:cubicBezTo>
                <a:cubicBezTo>
                  <a:pt x="106" y="478"/>
                  <a:pt x="57" y="474"/>
                  <a:pt x="57" y="474"/>
                </a:cubicBezTo>
                <a:cubicBezTo>
                  <a:pt x="53" y="473"/>
                  <a:pt x="53" y="473"/>
                  <a:pt x="53" y="473"/>
                </a:cubicBezTo>
                <a:cubicBezTo>
                  <a:pt x="42" y="472"/>
                  <a:pt x="23" y="470"/>
                  <a:pt x="11" y="480"/>
                </a:cubicBezTo>
                <a:cubicBezTo>
                  <a:pt x="5" y="485"/>
                  <a:pt x="1" y="493"/>
                  <a:pt x="0" y="503"/>
                </a:cubicBezTo>
                <a:cubicBezTo>
                  <a:pt x="0" y="503"/>
                  <a:pt x="0" y="544"/>
                  <a:pt x="50" y="545"/>
                </a:cubicBezTo>
                <a:cubicBezTo>
                  <a:pt x="91" y="545"/>
                  <a:pt x="103" y="544"/>
                  <a:pt x="128" y="543"/>
                </a:cubicBezTo>
                <a:cubicBezTo>
                  <a:pt x="140" y="542"/>
                  <a:pt x="140" y="542"/>
                  <a:pt x="140" y="542"/>
                </a:cubicBezTo>
                <a:cubicBezTo>
                  <a:pt x="171" y="541"/>
                  <a:pt x="181" y="541"/>
                  <a:pt x="182" y="541"/>
                </a:cubicBezTo>
                <a:cubicBezTo>
                  <a:pt x="182" y="541"/>
                  <a:pt x="197" y="541"/>
                  <a:pt x="223" y="542"/>
                </a:cubicBezTo>
                <a:cubicBezTo>
                  <a:pt x="244" y="543"/>
                  <a:pt x="244" y="543"/>
                  <a:pt x="244" y="543"/>
                </a:cubicBezTo>
                <a:cubicBezTo>
                  <a:pt x="263" y="544"/>
                  <a:pt x="277" y="545"/>
                  <a:pt x="314" y="545"/>
                </a:cubicBezTo>
                <a:cubicBezTo>
                  <a:pt x="363" y="544"/>
                  <a:pt x="363" y="503"/>
                  <a:pt x="363" y="503"/>
                </a:cubicBezTo>
                <a:cubicBezTo>
                  <a:pt x="362" y="493"/>
                  <a:pt x="359" y="485"/>
                  <a:pt x="352" y="4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5" name="Freeform 75"/>
          <p:cNvSpPr>
            <a:spLocks/>
          </p:cNvSpPr>
          <p:nvPr/>
        </p:nvSpPr>
        <p:spPr bwMode="auto">
          <a:xfrm>
            <a:off x="4634395" y="2799884"/>
            <a:ext cx="1095375" cy="517525"/>
          </a:xfrm>
          <a:custGeom>
            <a:avLst/>
            <a:gdLst>
              <a:gd name="T0" fmla="*/ 567 w 570"/>
              <a:gd name="T1" fmla="*/ 206 h 269"/>
              <a:gd name="T2" fmla="*/ 564 w 570"/>
              <a:gd name="T3" fmla="*/ 173 h 269"/>
              <a:gd name="T4" fmla="*/ 562 w 570"/>
              <a:gd name="T5" fmla="*/ 151 h 269"/>
              <a:gd name="T6" fmla="*/ 530 w 570"/>
              <a:gd name="T7" fmla="*/ 139 h 269"/>
              <a:gd name="T8" fmla="*/ 523 w 570"/>
              <a:gd name="T9" fmla="*/ 139 h 269"/>
              <a:gd name="T10" fmla="*/ 445 w 570"/>
              <a:gd name="T11" fmla="*/ 112 h 269"/>
              <a:gd name="T12" fmla="*/ 381 w 570"/>
              <a:gd name="T13" fmla="*/ 95 h 269"/>
              <a:gd name="T14" fmla="*/ 347 w 570"/>
              <a:gd name="T15" fmla="*/ 87 h 269"/>
              <a:gd name="T16" fmla="*/ 268 w 570"/>
              <a:gd name="T17" fmla="*/ 45 h 269"/>
              <a:gd name="T18" fmla="*/ 246 w 570"/>
              <a:gd name="T19" fmla="*/ 32 h 269"/>
              <a:gd name="T20" fmla="*/ 244 w 570"/>
              <a:gd name="T21" fmla="*/ 31 h 269"/>
              <a:gd name="T22" fmla="*/ 149 w 570"/>
              <a:gd name="T23" fmla="*/ 10 h 269"/>
              <a:gd name="T24" fmla="*/ 71 w 570"/>
              <a:gd name="T25" fmla="*/ 100 h 269"/>
              <a:gd name="T26" fmla="*/ 68 w 570"/>
              <a:gd name="T27" fmla="*/ 146 h 269"/>
              <a:gd name="T28" fmla="*/ 71 w 570"/>
              <a:gd name="T29" fmla="*/ 211 h 269"/>
              <a:gd name="T30" fmla="*/ 13 w 570"/>
              <a:gd name="T31" fmla="*/ 214 h 269"/>
              <a:gd name="T32" fmla="*/ 0 w 570"/>
              <a:gd name="T33" fmla="*/ 215 h 269"/>
              <a:gd name="T34" fmla="*/ 0 w 570"/>
              <a:gd name="T35" fmla="*/ 253 h 269"/>
              <a:gd name="T36" fmla="*/ 13 w 570"/>
              <a:gd name="T37" fmla="*/ 254 h 269"/>
              <a:gd name="T38" fmla="*/ 82 w 570"/>
              <a:gd name="T39" fmla="*/ 263 h 269"/>
              <a:gd name="T40" fmla="*/ 141 w 570"/>
              <a:gd name="T41" fmla="*/ 257 h 269"/>
              <a:gd name="T42" fmla="*/ 150 w 570"/>
              <a:gd name="T43" fmla="*/ 254 h 269"/>
              <a:gd name="T44" fmla="*/ 195 w 570"/>
              <a:gd name="T45" fmla="*/ 249 h 269"/>
              <a:gd name="T46" fmla="*/ 214 w 570"/>
              <a:gd name="T47" fmla="*/ 250 h 269"/>
              <a:gd name="T48" fmla="*/ 274 w 570"/>
              <a:gd name="T49" fmla="*/ 226 h 269"/>
              <a:gd name="T50" fmla="*/ 276 w 570"/>
              <a:gd name="T51" fmla="*/ 192 h 269"/>
              <a:gd name="T52" fmla="*/ 252 w 570"/>
              <a:gd name="T53" fmla="*/ 168 h 269"/>
              <a:gd name="T54" fmla="*/ 178 w 570"/>
              <a:gd name="T55" fmla="*/ 174 h 269"/>
              <a:gd name="T56" fmla="*/ 171 w 570"/>
              <a:gd name="T57" fmla="*/ 184 h 269"/>
              <a:gd name="T58" fmla="*/ 160 w 570"/>
              <a:gd name="T59" fmla="*/ 114 h 269"/>
              <a:gd name="T60" fmla="*/ 162 w 570"/>
              <a:gd name="T61" fmla="*/ 97 h 269"/>
              <a:gd name="T62" fmla="*/ 171 w 570"/>
              <a:gd name="T63" fmla="*/ 89 h 269"/>
              <a:gd name="T64" fmla="*/ 183 w 570"/>
              <a:gd name="T65" fmla="*/ 91 h 269"/>
              <a:gd name="T66" fmla="*/ 184 w 570"/>
              <a:gd name="T67" fmla="*/ 91 h 269"/>
              <a:gd name="T68" fmla="*/ 184 w 570"/>
              <a:gd name="T69" fmla="*/ 91 h 269"/>
              <a:gd name="T70" fmla="*/ 299 w 570"/>
              <a:gd name="T71" fmla="*/ 130 h 269"/>
              <a:gd name="T72" fmla="*/ 303 w 570"/>
              <a:gd name="T73" fmla="*/ 131 h 269"/>
              <a:gd name="T74" fmla="*/ 319 w 570"/>
              <a:gd name="T75" fmla="*/ 135 h 269"/>
              <a:gd name="T76" fmla="*/ 372 w 570"/>
              <a:gd name="T77" fmla="*/ 146 h 269"/>
              <a:gd name="T78" fmla="*/ 401 w 570"/>
              <a:gd name="T79" fmla="*/ 152 h 269"/>
              <a:gd name="T80" fmla="*/ 443 w 570"/>
              <a:gd name="T81" fmla="*/ 161 h 269"/>
              <a:gd name="T82" fmla="*/ 525 w 570"/>
              <a:gd name="T83" fmla="*/ 189 h 269"/>
              <a:gd name="T84" fmla="*/ 534 w 570"/>
              <a:gd name="T85" fmla="*/ 228 h 269"/>
              <a:gd name="T86" fmla="*/ 533 w 570"/>
              <a:gd name="T87" fmla="*/ 232 h 269"/>
              <a:gd name="T88" fmla="*/ 533 w 570"/>
              <a:gd name="T89" fmla="*/ 246 h 269"/>
              <a:gd name="T90" fmla="*/ 544 w 570"/>
              <a:gd name="T91" fmla="*/ 250 h 269"/>
              <a:gd name="T92" fmla="*/ 563 w 570"/>
              <a:gd name="T93" fmla="*/ 242 h 269"/>
              <a:gd name="T94" fmla="*/ 567 w 570"/>
              <a:gd name="T95" fmla="*/ 206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70" h="269">
                <a:moveTo>
                  <a:pt x="567" y="206"/>
                </a:moveTo>
                <a:cubicBezTo>
                  <a:pt x="564" y="191"/>
                  <a:pt x="564" y="182"/>
                  <a:pt x="564" y="173"/>
                </a:cubicBezTo>
                <a:cubicBezTo>
                  <a:pt x="564" y="166"/>
                  <a:pt x="565" y="159"/>
                  <a:pt x="562" y="151"/>
                </a:cubicBezTo>
                <a:cubicBezTo>
                  <a:pt x="558" y="135"/>
                  <a:pt x="542" y="137"/>
                  <a:pt x="530" y="139"/>
                </a:cubicBezTo>
                <a:cubicBezTo>
                  <a:pt x="523" y="139"/>
                  <a:pt x="523" y="139"/>
                  <a:pt x="523" y="139"/>
                </a:cubicBezTo>
                <a:cubicBezTo>
                  <a:pt x="511" y="140"/>
                  <a:pt x="490" y="132"/>
                  <a:pt x="445" y="112"/>
                </a:cubicBezTo>
                <a:cubicBezTo>
                  <a:pt x="416" y="100"/>
                  <a:pt x="398" y="97"/>
                  <a:pt x="381" y="95"/>
                </a:cubicBezTo>
                <a:cubicBezTo>
                  <a:pt x="370" y="93"/>
                  <a:pt x="360" y="91"/>
                  <a:pt x="347" y="87"/>
                </a:cubicBezTo>
                <a:cubicBezTo>
                  <a:pt x="325" y="79"/>
                  <a:pt x="290" y="58"/>
                  <a:pt x="268" y="45"/>
                </a:cubicBezTo>
                <a:cubicBezTo>
                  <a:pt x="258" y="39"/>
                  <a:pt x="251" y="35"/>
                  <a:pt x="246" y="32"/>
                </a:cubicBezTo>
                <a:cubicBezTo>
                  <a:pt x="244" y="31"/>
                  <a:pt x="244" y="31"/>
                  <a:pt x="244" y="31"/>
                </a:cubicBezTo>
                <a:cubicBezTo>
                  <a:pt x="227" y="22"/>
                  <a:pt x="186" y="0"/>
                  <a:pt x="149" y="10"/>
                </a:cubicBezTo>
                <a:cubicBezTo>
                  <a:pt x="110" y="19"/>
                  <a:pt x="80" y="63"/>
                  <a:pt x="71" y="100"/>
                </a:cubicBezTo>
                <a:cubicBezTo>
                  <a:pt x="69" y="112"/>
                  <a:pt x="68" y="129"/>
                  <a:pt x="68" y="146"/>
                </a:cubicBezTo>
                <a:cubicBezTo>
                  <a:pt x="68" y="174"/>
                  <a:pt x="70" y="203"/>
                  <a:pt x="71" y="211"/>
                </a:cubicBezTo>
                <a:cubicBezTo>
                  <a:pt x="67" y="211"/>
                  <a:pt x="13" y="214"/>
                  <a:pt x="13" y="214"/>
                </a:cubicBezTo>
                <a:cubicBezTo>
                  <a:pt x="9" y="214"/>
                  <a:pt x="5" y="215"/>
                  <a:pt x="0" y="215"/>
                </a:cubicBezTo>
                <a:cubicBezTo>
                  <a:pt x="0" y="253"/>
                  <a:pt x="0" y="253"/>
                  <a:pt x="0" y="253"/>
                </a:cubicBezTo>
                <a:cubicBezTo>
                  <a:pt x="4" y="253"/>
                  <a:pt x="9" y="254"/>
                  <a:pt x="13" y="254"/>
                </a:cubicBezTo>
                <a:cubicBezTo>
                  <a:pt x="47" y="258"/>
                  <a:pt x="81" y="263"/>
                  <a:pt x="82" y="263"/>
                </a:cubicBezTo>
                <a:cubicBezTo>
                  <a:pt x="115" y="269"/>
                  <a:pt x="126" y="264"/>
                  <a:pt x="141" y="257"/>
                </a:cubicBezTo>
                <a:cubicBezTo>
                  <a:pt x="150" y="254"/>
                  <a:pt x="150" y="254"/>
                  <a:pt x="150" y="254"/>
                </a:cubicBezTo>
                <a:cubicBezTo>
                  <a:pt x="166" y="247"/>
                  <a:pt x="174" y="248"/>
                  <a:pt x="195" y="249"/>
                </a:cubicBezTo>
                <a:cubicBezTo>
                  <a:pt x="214" y="250"/>
                  <a:pt x="214" y="250"/>
                  <a:pt x="214" y="250"/>
                </a:cubicBezTo>
                <a:cubicBezTo>
                  <a:pt x="245" y="251"/>
                  <a:pt x="264" y="243"/>
                  <a:pt x="274" y="226"/>
                </a:cubicBezTo>
                <a:cubicBezTo>
                  <a:pt x="277" y="218"/>
                  <a:pt x="280" y="205"/>
                  <a:pt x="276" y="192"/>
                </a:cubicBezTo>
                <a:cubicBezTo>
                  <a:pt x="272" y="181"/>
                  <a:pt x="263" y="173"/>
                  <a:pt x="252" y="168"/>
                </a:cubicBezTo>
                <a:cubicBezTo>
                  <a:pt x="232" y="159"/>
                  <a:pt x="206" y="161"/>
                  <a:pt x="178" y="174"/>
                </a:cubicBezTo>
                <a:cubicBezTo>
                  <a:pt x="174" y="176"/>
                  <a:pt x="172" y="180"/>
                  <a:pt x="171" y="184"/>
                </a:cubicBezTo>
                <a:cubicBezTo>
                  <a:pt x="165" y="164"/>
                  <a:pt x="160" y="134"/>
                  <a:pt x="160" y="114"/>
                </a:cubicBezTo>
                <a:cubicBezTo>
                  <a:pt x="160" y="107"/>
                  <a:pt x="160" y="101"/>
                  <a:pt x="162" y="97"/>
                </a:cubicBezTo>
                <a:cubicBezTo>
                  <a:pt x="165" y="93"/>
                  <a:pt x="168" y="90"/>
                  <a:pt x="171" y="89"/>
                </a:cubicBezTo>
                <a:cubicBezTo>
                  <a:pt x="177" y="87"/>
                  <a:pt x="183" y="91"/>
                  <a:pt x="183" y="91"/>
                </a:cubicBezTo>
                <a:cubicBezTo>
                  <a:pt x="184" y="91"/>
                  <a:pt x="184" y="91"/>
                  <a:pt x="184" y="91"/>
                </a:cubicBezTo>
                <a:cubicBezTo>
                  <a:pt x="184" y="91"/>
                  <a:pt x="184" y="91"/>
                  <a:pt x="184" y="91"/>
                </a:cubicBezTo>
                <a:cubicBezTo>
                  <a:pt x="218" y="108"/>
                  <a:pt x="267" y="121"/>
                  <a:pt x="299" y="130"/>
                </a:cubicBezTo>
                <a:cubicBezTo>
                  <a:pt x="303" y="131"/>
                  <a:pt x="303" y="131"/>
                  <a:pt x="303" y="131"/>
                </a:cubicBezTo>
                <a:cubicBezTo>
                  <a:pt x="319" y="135"/>
                  <a:pt x="319" y="135"/>
                  <a:pt x="319" y="135"/>
                </a:cubicBezTo>
                <a:cubicBezTo>
                  <a:pt x="339" y="141"/>
                  <a:pt x="351" y="145"/>
                  <a:pt x="372" y="146"/>
                </a:cubicBezTo>
                <a:cubicBezTo>
                  <a:pt x="384" y="147"/>
                  <a:pt x="392" y="149"/>
                  <a:pt x="401" y="152"/>
                </a:cubicBezTo>
                <a:cubicBezTo>
                  <a:pt x="410" y="154"/>
                  <a:pt x="422" y="158"/>
                  <a:pt x="443" y="161"/>
                </a:cubicBezTo>
                <a:cubicBezTo>
                  <a:pt x="483" y="166"/>
                  <a:pt x="512" y="179"/>
                  <a:pt x="525" y="189"/>
                </a:cubicBezTo>
                <a:cubicBezTo>
                  <a:pt x="538" y="199"/>
                  <a:pt x="537" y="218"/>
                  <a:pt x="534" y="228"/>
                </a:cubicBezTo>
                <a:cubicBezTo>
                  <a:pt x="533" y="232"/>
                  <a:pt x="533" y="232"/>
                  <a:pt x="533" y="232"/>
                </a:cubicBezTo>
                <a:cubicBezTo>
                  <a:pt x="531" y="238"/>
                  <a:pt x="530" y="243"/>
                  <a:pt x="533" y="246"/>
                </a:cubicBezTo>
                <a:cubicBezTo>
                  <a:pt x="534" y="249"/>
                  <a:pt x="538" y="250"/>
                  <a:pt x="544" y="250"/>
                </a:cubicBezTo>
                <a:cubicBezTo>
                  <a:pt x="552" y="250"/>
                  <a:pt x="558" y="247"/>
                  <a:pt x="563" y="242"/>
                </a:cubicBezTo>
                <a:cubicBezTo>
                  <a:pt x="569" y="234"/>
                  <a:pt x="570" y="222"/>
                  <a:pt x="567" y="2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6" name="Freeform 76"/>
          <p:cNvSpPr>
            <a:spLocks noEditPoints="1"/>
          </p:cNvSpPr>
          <p:nvPr/>
        </p:nvSpPr>
        <p:spPr bwMode="auto">
          <a:xfrm>
            <a:off x="1331398" y="296826"/>
            <a:ext cx="917575" cy="723900"/>
          </a:xfrm>
          <a:custGeom>
            <a:avLst/>
            <a:gdLst>
              <a:gd name="T0" fmla="*/ 476 w 477"/>
              <a:gd name="T1" fmla="*/ 204 h 377"/>
              <a:gd name="T2" fmla="*/ 473 w 477"/>
              <a:gd name="T3" fmla="*/ 191 h 377"/>
              <a:gd name="T4" fmla="*/ 460 w 477"/>
              <a:gd name="T5" fmla="*/ 148 h 377"/>
              <a:gd name="T6" fmla="*/ 401 w 477"/>
              <a:gd name="T7" fmla="*/ 136 h 377"/>
              <a:gd name="T8" fmla="*/ 381 w 477"/>
              <a:gd name="T9" fmla="*/ 173 h 377"/>
              <a:gd name="T10" fmla="*/ 382 w 477"/>
              <a:gd name="T11" fmla="*/ 185 h 377"/>
              <a:gd name="T12" fmla="*/ 376 w 477"/>
              <a:gd name="T13" fmla="*/ 180 h 377"/>
              <a:gd name="T14" fmla="*/ 311 w 477"/>
              <a:gd name="T15" fmla="*/ 110 h 377"/>
              <a:gd name="T16" fmla="*/ 278 w 477"/>
              <a:gd name="T17" fmla="*/ 71 h 377"/>
              <a:gd name="T18" fmla="*/ 262 w 477"/>
              <a:gd name="T19" fmla="*/ 52 h 377"/>
              <a:gd name="T20" fmla="*/ 215 w 477"/>
              <a:gd name="T21" fmla="*/ 9 h 377"/>
              <a:gd name="T22" fmla="*/ 182 w 477"/>
              <a:gd name="T23" fmla="*/ 18 h 377"/>
              <a:gd name="T24" fmla="*/ 175 w 477"/>
              <a:gd name="T25" fmla="*/ 33 h 377"/>
              <a:gd name="T26" fmla="*/ 172 w 477"/>
              <a:gd name="T27" fmla="*/ 42 h 377"/>
              <a:gd name="T28" fmla="*/ 152 w 477"/>
              <a:gd name="T29" fmla="*/ 76 h 377"/>
              <a:gd name="T30" fmla="*/ 27 w 477"/>
              <a:gd name="T31" fmla="*/ 198 h 377"/>
              <a:gd name="T32" fmla="*/ 24 w 477"/>
              <a:gd name="T33" fmla="*/ 200 h 377"/>
              <a:gd name="T34" fmla="*/ 1 w 477"/>
              <a:gd name="T35" fmla="*/ 232 h 377"/>
              <a:gd name="T36" fmla="*/ 18 w 477"/>
              <a:gd name="T37" fmla="*/ 268 h 377"/>
              <a:gd name="T38" fmla="*/ 149 w 477"/>
              <a:gd name="T39" fmla="*/ 354 h 377"/>
              <a:gd name="T40" fmla="*/ 331 w 477"/>
              <a:gd name="T41" fmla="*/ 354 h 377"/>
              <a:gd name="T42" fmla="*/ 402 w 477"/>
              <a:gd name="T43" fmla="*/ 299 h 377"/>
              <a:gd name="T44" fmla="*/ 441 w 477"/>
              <a:gd name="T45" fmla="*/ 240 h 377"/>
              <a:gd name="T46" fmla="*/ 461 w 477"/>
              <a:gd name="T47" fmla="*/ 228 h 377"/>
              <a:gd name="T48" fmla="*/ 474 w 477"/>
              <a:gd name="T49" fmla="*/ 220 h 377"/>
              <a:gd name="T50" fmla="*/ 477 w 477"/>
              <a:gd name="T51" fmla="*/ 211 h 377"/>
              <a:gd name="T52" fmla="*/ 476 w 477"/>
              <a:gd name="T53" fmla="*/ 204 h 377"/>
              <a:gd name="T54" fmla="*/ 162 w 477"/>
              <a:gd name="T55" fmla="*/ 267 h 377"/>
              <a:gd name="T56" fmla="*/ 126 w 477"/>
              <a:gd name="T57" fmla="*/ 257 h 377"/>
              <a:gd name="T58" fmla="*/ 80 w 477"/>
              <a:gd name="T59" fmla="*/ 235 h 377"/>
              <a:gd name="T60" fmla="*/ 153 w 477"/>
              <a:gd name="T61" fmla="*/ 145 h 377"/>
              <a:gd name="T62" fmla="*/ 158 w 477"/>
              <a:gd name="T63" fmla="*/ 137 h 377"/>
              <a:gd name="T64" fmla="*/ 188 w 477"/>
              <a:gd name="T65" fmla="*/ 117 h 377"/>
              <a:gd name="T66" fmla="*/ 200 w 477"/>
              <a:gd name="T67" fmla="*/ 113 h 377"/>
              <a:gd name="T68" fmla="*/ 207 w 477"/>
              <a:gd name="T69" fmla="*/ 91 h 377"/>
              <a:gd name="T70" fmla="*/ 211 w 477"/>
              <a:gd name="T71" fmla="*/ 63 h 377"/>
              <a:gd name="T72" fmla="*/ 259 w 477"/>
              <a:gd name="T73" fmla="*/ 95 h 377"/>
              <a:gd name="T74" fmla="*/ 262 w 477"/>
              <a:gd name="T75" fmla="*/ 100 h 377"/>
              <a:gd name="T76" fmla="*/ 274 w 477"/>
              <a:gd name="T77" fmla="*/ 124 h 377"/>
              <a:gd name="T78" fmla="*/ 295 w 477"/>
              <a:gd name="T79" fmla="*/ 160 h 377"/>
              <a:gd name="T80" fmla="*/ 335 w 477"/>
              <a:gd name="T81" fmla="*/ 212 h 377"/>
              <a:gd name="T82" fmla="*/ 257 w 477"/>
              <a:gd name="T83" fmla="*/ 284 h 377"/>
              <a:gd name="T84" fmla="*/ 222 w 477"/>
              <a:gd name="T85" fmla="*/ 278 h 377"/>
              <a:gd name="T86" fmla="*/ 162 w 477"/>
              <a:gd name="T87" fmla="*/ 267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77" h="377">
                <a:moveTo>
                  <a:pt x="476" y="204"/>
                </a:moveTo>
                <a:cubicBezTo>
                  <a:pt x="473" y="191"/>
                  <a:pt x="473" y="191"/>
                  <a:pt x="473" y="191"/>
                </a:cubicBezTo>
                <a:cubicBezTo>
                  <a:pt x="470" y="175"/>
                  <a:pt x="467" y="157"/>
                  <a:pt x="460" y="148"/>
                </a:cubicBezTo>
                <a:cubicBezTo>
                  <a:pt x="447" y="127"/>
                  <a:pt x="420" y="126"/>
                  <a:pt x="401" y="136"/>
                </a:cubicBezTo>
                <a:cubicBezTo>
                  <a:pt x="385" y="144"/>
                  <a:pt x="381" y="160"/>
                  <a:pt x="381" y="173"/>
                </a:cubicBezTo>
                <a:cubicBezTo>
                  <a:pt x="381" y="177"/>
                  <a:pt x="382" y="181"/>
                  <a:pt x="382" y="185"/>
                </a:cubicBezTo>
                <a:cubicBezTo>
                  <a:pt x="379" y="182"/>
                  <a:pt x="376" y="180"/>
                  <a:pt x="376" y="180"/>
                </a:cubicBezTo>
                <a:cubicBezTo>
                  <a:pt x="351" y="165"/>
                  <a:pt x="322" y="130"/>
                  <a:pt x="311" y="110"/>
                </a:cubicBezTo>
                <a:cubicBezTo>
                  <a:pt x="303" y="98"/>
                  <a:pt x="290" y="84"/>
                  <a:pt x="278" y="71"/>
                </a:cubicBezTo>
                <a:cubicBezTo>
                  <a:pt x="272" y="64"/>
                  <a:pt x="266" y="57"/>
                  <a:pt x="262" y="52"/>
                </a:cubicBezTo>
                <a:cubicBezTo>
                  <a:pt x="252" y="40"/>
                  <a:pt x="233" y="19"/>
                  <a:pt x="215" y="9"/>
                </a:cubicBezTo>
                <a:cubicBezTo>
                  <a:pt x="197" y="0"/>
                  <a:pt x="183" y="17"/>
                  <a:pt x="182" y="18"/>
                </a:cubicBezTo>
                <a:cubicBezTo>
                  <a:pt x="179" y="21"/>
                  <a:pt x="177" y="27"/>
                  <a:pt x="175" y="33"/>
                </a:cubicBezTo>
                <a:cubicBezTo>
                  <a:pt x="172" y="42"/>
                  <a:pt x="172" y="42"/>
                  <a:pt x="172" y="42"/>
                </a:cubicBezTo>
                <a:cubicBezTo>
                  <a:pt x="168" y="50"/>
                  <a:pt x="152" y="76"/>
                  <a:pt x="152" y="76"/>
                </a:cubicBezTo>
                <a:cubicBezTo>
                  <a:pt x="122" y="122"/>
                  <a:pt x="43" y="186"/>
                  <a:pt x="27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16" y="206"/>
                  <a:pt x="2" y="217"/>
                  <a:pt x="1" y="232"/>
                </a:cubicBezTo>
                <a:cubicBezTo>
                  <a:pt x="0" y="243"/>
                  <a:pt x="6" y="255"/>
                  <a:pt x="18" y="268"/>
                </a:cubicBezTo>
                <a:cubicBezTo>
                  <a:pt x="52" y="301"/>
                  <a:pt x="91" y="327"/>
                  <a:pt x="149" y="354"/>
                </a:cubicBezTo>
                <a:cubicBezTo>
                  <a:pt x="201" y="377"/>
                  <a:pt x="286" y="364"/>
                  <a:pt x="331" y="354"/>
                </a:cubicBezTo>
                <a:cubicBezTo>
                  <a:pt x="380" y="344"/>
                  <a:pt x="402" y="300"/>
                  <a:pt x="402" y="299"/>
                </a:cubicBezTo>
                <a:cubicBezTo>
                  <a:pt x="409" y="288"/>
                  <a:pt x="431" y="251"/>
                  <a:pt x="441" y="240"/>
                </a:cubicBezTo>
                <a:cubicBezTo>
                  <a:pt x="449" y="231"/>
                  <a:pt x="461" y="228"/>
                  <a:pt x="461" y="228"/>
                </a:cubicBezTo>
                <a:cubicBezTo>
                  <a:pt x="467" y="227"/>
                  <a:pt x="472" y="224"/>
                  <a:pt x="474" y="220"/>
                </a:cubicBezTo>
                <a:cubicBezTo>
                  <a:pt x="476" y="218"/>
                  <a:pt x="477" y="215"/>
                  <a:pt x="477" y="211"/>
                </a:cubicBezTo>
                <a:cubicBezTo>
                  <a:pt x="477" y="209"/>
                  <a:pt x="477" y="207"/>
                  <a:pt x="476" y="204"/>
                </a:cubicBezTo>
                <a:close/>
                <a:moveTo>
                  <a:pt x="162" y="267"/>
                </a:moveTo>
                <a:cubicBezTo>
                  <a:pt x="149" y="269"/>
                  <a:pt x="142" y="268"/>
                  <a:pt x="126" y="257"/>
                </a:cubicBezTo>
                <a:cubicBezTo>
                  <a:pt x="113" y="248"/>
                  <a:pt x="90" y="239"/>
                  <a:pt x="80" y="235"/>
                </a:cubicBezTo>
                <a:cubicBezTo>
                  <a:pt x="113" y="218"/>
                  <a:pt x="141" y="167"/>
                  <a:pt x="153" y="145"/>
                </a:cubicBezTo>
                <a:cubicBezTo>
                  <a:pt x="158" y="137"/>
                  <a:pt x="158" y="137"/>
                  <a:pt x="158" y="137"/>
                </a:cubicBezTo>
                <a:cubicBezTo>
                  <a:pt x="166" y="122"/>
                  <a:pt x="176" y="116"/>
                  <a:pt x="188" y="117"/>
                </a:cubicBezTo>
                <a:cubicBezTo>
                  <a:pt x="193" y="117"/>
                  <a:pt x="197" y="116"/>
                  <a:pt x="200" y="113"/>
                </a:cubicBezTo>
                <a:cubicBezTo>
                  <a:pt x="206" y="107"/>
                  <a:pt x="207" y="98"/>
                  <a:pt x="207" y="91"/>
                </a:cubicBezTo>
                <a:cubicBezTo>
                  <a:pt x="207" y="82"/>
                  <a:pt x="210" y="67"/>
                  <a:pt x="211" y="63"/>
                </a:cubicBezTo>
                <a:cubicBezTo>
                  <a:pt x="239" y="59"/>
                  <a:pt x="249" y="77"/>
                  <a:pt x="259" y="95"/>
                </a:cubicBezTo>
                <a:cubicBezTo>
                  <a:pt x="262" y="100"/>
                  <a:pt x="262" y="100"/>
                  <a:pt x="262" y="100"/>
                </a:cubicBezTo>
                <a:cubicBezTo>
                  <a:pt x="266" y="107"/>
                  <a:pt x="270" y="116"/>
                  <a:pt x="274" y="124"/>
                </a:cubicBezTo>
                <a:cubicBezTo>
                  <a:pt x="280" y="137"/>
                  <a:pt x="287" y="151"/>
                  <a:pt x="295" y="160"/>
                </a:cubicBezTo>
                <a:cubicBezTo>
                  <a:pt x="306" y="174"/>
                  <a:pt x="330" y="206"/>
                  <a:pt x="335" y="212"/>
                </a:cubicBezTo>
                <a:cubicBezTo>
                  <a:pt x="323" y="231"/>
                  <a:pt x="270" y="278"/>
                  <a:pt x="257" y="284"/>
                </a:cubicBezTo>
                <a:cubicBezTo>
                  <a:pt x="244" y="290"/>
                  <a:pt x="242" y="291"/>
                  <a:pt x="222" y="278"/>
                </a:cubicBezTo>
                <a:cubicBezTo>
                  <a:pt x="202" y="266"/>
                  <a:pt x="178" y="264"/>
                  <a:pt x="162" y="2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717" name="组合 716"/>
          <p:cNvGrpSpPr/>
          <p:nvPr/>
        </p:nvGrpSpPr>
        <p:grpSpPr>
          <a:xfrm>
            <a:off x="6870066" y="2727831"/>
            <a:ext cx="933450" cy="473075"/>
            <a:chOff x="5926138" y="4697413"/>
            <a:chExt cx="933450" cy="473075"/>
          </a:xfrm>
        </p:grpSpPr>
        <p:sp>
          <p:nvSpPr>
            <p:cNvPr id="718" name="Freeform 101"/>
            <p:cNvSpPr>
              <a:spLocks/>
            </p:cNvSpPr>
            <p:nvPr/>
          </p:nvSpPr>
          <p:spPr bwMode="auto">
            <a:xfrm>
              <a:off x="5926138" y="4697413"/>
              <a:ext cx="769938" cy="473075"/>
            </a:xfrm>
            <a:custGeom>
              <a:avLst/>
              <a:gdLst>
                <a:gd name="T0" fmla="*/ 400 w 400"/>
                <a:gd name="T1" fmla="*/ 242 h 246"/>
                <a:gd name="T2" fmla="*/ 383 w 400"/>
                <a:gd name="T3" fmla="*/ 66 h 246"/>
                <a:gd name="T4" fmla="*/ 284 w 400"/>
                <a:gd name="T5" fmla="*/ 24 h 246"/>
                <a:gd name="T6" fmla="*/ 0 w 400"/>
                <a:gd name="T7" fmla="*/ 204 h 246"/>
                <a:gd name="T8" fmla="*/ 20 w 400"/>
                <a:gd name="T9" fmla="*/ 246 h 246"/>
                <a:gd name="T10" fmla="*/ 317 w 400"/>
                <a:gd name="T11" fmla="*/ 118 h 246"/>
                <a:gd name="T12" fmla="*/ 363 w 400"/>
                <a:gd name="T13" fmla="*/ 242 h 246"/>
                <a:gd name="T14" fmla="*/ 400 w 400"/>
                <a:gd name="T15" fmla="*/ 2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0" h="246">
                  <a:moveTo>
                    <a:pt x="400" y="242"/>
                  </a:moveTo>
                  <a:cubicBezTo>
                    <a:pt x="400" y="242"/>
                    <a:pt x="389" y="112"/>
                    <a:pt x="383" y="66"/>
                  </a:cubicBezTo>
                  <a:cubicBezTo>
                    <a:pt x="378" y="25"/>
                    <a:pt x="342" y="0"/>
                    <a:pt x="284" y="24"/>
                  </a:cubicBezTo>
                  <a:cubicBezTo>
                    <a:pt x="173" y="69"/>
                    <a:pt x="0" y="204"/>
                    <a:pt x="0" y="204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317" y="118"/>
                    <a:pt x="317" y="118"/>
                    <a:pt x="317" y="118"/>
                  </a:cubicBezTo>
                  <a:cubicBezTo>
                    <a:pt x="363" y="242"/>
                    <a:pt x="363" y="242"/>
                    <a:pt x="363" y="242"/>
                  </a:cubicBezTo>
                  <a:lnTo>
                    <a:pt x="400" y="2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Oval 102"/>
            <p:cNvSpPr>
              <a:spLocks noChangeArrowheads="1"/>
            </p:cNvSpPr>
            <p:nvPr/>
          </p:nvSpPr>
          <p:spPr bwMode="auto">
            <a:xfrm>
              <a:off x="6697663" y="4768850"/>
              <a:ext cx="161925" cy="1635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20" name="组合 719"/>
          <p:cNvGrpSpPr/>
          <p:nvPr/>
        </p:nvGrpSpPr>
        <p:grpSpPr>
          <a:xfrm>
            <a:off x="5839263" y="2660363"/>
            <a:ext cx="841375" cy="663576"/>
            <a:chOff x="4810125" y="4625975"/>
            <a:chExt cx="841375" cy="663576"/>
          </a:xfrm>
        </p:grpSpPr>
        <p:sp>
          <p:nvSpPr>
            <p:cNvPr id="721" name="Oval 111"/>
            <p:cNvSpPr>
              <a:spLocks noChangeArrowheads="1"/>
            </p:cNvSpPr>
            <p:nvPr/>
          </p:nvSpPr>
          <p:spPr bwMode="auto">
            <a:xfrm>
              <a:off x="5280025" y="4625975"/>
              <a:ext cx="161925" cy="1619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112"/>
            <p:cNvSpPr>
              <a:spLocks/>
            </p:cNvSpPr>
            <p:nvPr/>
          </p:nvSpPr>
          <p:spPr bwMode="auto">
            <a:xfrm>
              <a:off x="4810125" y="4675188"/>
              <a:ext cx="841375" cy="614363"/>
            </a:xfrm>
            <a:custGeom>
              <a:avLst/>
              <a:gdLst>
                <a:gd name="T0" fmla="*/ 333 w 437"/>
                <a:gd name="T1" fmla="*/ 73 h 320"/>
                <a:gd name="T2" fmla="*/ 390 w 437"/>
                <a:gd name="T3" fmla="*/ 57 h 320"/>
                <a:gd name="T4" fmla="*/ 341 w 437"/>
                <a:gd name="T5" fmla="*/ 32 h 320"/>
                <a:gd name="T6" fmla="*/ 349 w 437"/>
                <a:gd name="T7" fmla="*/ 0 h 320"/>
                <a:gd name="T8" fmla="*/ 436 w 437"/>
                <a:gd name="T9" fmla="*/ 60 h 320"/>
                <a:gd name="T10" fmla="*/ 401 w 437"/>
                <a:gd name="T11" fmla="*/ 101 h 320"/>
                <a:gd name="T12" fmla="*/ 347 w 437"/>
                <a:gd name="T13" fmla="*/ 126 h 320"/>
                <a:gd name="T14" fmla="*/ 316 w 437"/>
                <a:gd name="T15" fmla="*/ 244 h 320"/>
                <a:gd name="T16" fmla="*/ 274 w 437"/>
                <a:gd name="T17" fmla="*/ 301 h 320"/>
                <a:gd name="T18" fmla="*/ 158 w 437"/>
                <a:gd name="T19" fmla="*/ 272 h 320"/>
                <a:gd name="T20" fmla="*/ 102 w 437"/>
                <a:gd name="T21" fmla="*/ 209 h 320"/>
                <a:gd name="T22" fmla="*/ 49 w 437"/>
                <a:gd name="T23" fmla="*/ 309 h 320"/>
                <a:gd name="T24" fmla="*/ 0 w 437"/>
                <a:gd name="T25" fmla="*/ 309 h 320"/>
                <a:gd name="T26" fmla="*/ 51 w 437"/>
                <a:gd name="T27" fmla="*/ 158 h 320"/>
                <a:gd name="T28" fmla="*/ 99 w 437"/>
                <a:gd name="T29" fmla="*/ 124 h 320"/>
                <a:gd name="T30" fmla="*/ 156 w 437"/>
                <a:gd name="T31" fmla="*/ 163 h 320"/>
                <a:gd name="T32" fmla="*/ 194 w 437"/>
                <a:gd name="T33" fmla="*/ 209 h 320"/>
                <a:gd name="T34" fmla="*/ 221 w 437"/>
                <a:gd name="T35" fmla="*/ 126 h 320"/>
                <a:gd name="T36" fmla="*/ 163 w 437"/>
                <a:gd name="T37" fmla="*/ 94 h 320"/>
                <a:gd name="T38" fmla="*/ 136 w 437"/>
                <a:gd name="T39" fmla="*/ 56 h 320"/>
                <a:gd name="T40" fmla="*/ 223 w 437"/>
                <a:gd name="T41" fmla="*/ 2 h 320"/>
                <a:gd name="T42" fmla="*/ 232 w 437"/>
                <a:gd name="T43" fmla="*/ 34 h 320"/>
                <a:gd name="T44" fmla="*/ 182 w 437"/>
                <a:gd name="T45" fmla="*/ 57 h 320"/>
                <a:gd name="T46" fmla="*/ 240 w 437"/>
                <a:gd name="T47" fmla="*/ 73 h 320"/>
                <a:gd name="T48" fmla="*/ 333 w 437"/>
                <a:gd name="T49" fmla="*/ 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37" h="320">
                  <a:moveTo>
                    <a:pt x="333" y="73"/>
                  </a:moveTo>
                  <a:cubicBezTo>
                    <a:pt x="390" y="57"/>
                    <a:pt x="390" y="57"/>
                    <a:pt x="390" y="57"/>
                  </a:cubicBezTo>
                  <a:cubicBezTo>
                    <a:pt x="341" y="32"/>
                    <a:pt x="341" y="32"/>
                    <a:pt x="341" y="32"/>
                  </a:cubicBezTo>
                  <a:cubicBezTo>
                    <a:pt x="349" y="0"/>
                    <a:pt x="349" y="0"/>
                    <a:pt x="349" y="0"/>
                  </a:cubicBezTo>
                  <a:cubicBezTo>
                    <a:pt x="403" y="17"/>
                    <a:pt x="434" y="25"/>
                    <a:pt x="436" y="60"/>
                  </a:cubicBezTo>
                  <a:cubicBezTo>
                    <a:pt x="437" y="76"/>
                    <a:pt x="426" y="88"/>
                    <a:pt x="401" y="101"/>
                  </a:cubicBezTo>
                  <a:cubicBezTo>
                    <a:pt x="372" y="117"/>
                    <a:pt x="347" y="126"/>
                    <a:pt x="347" y="126"/>
                  </a:cubicBezTo>
                  <a:cubicBezTo>
                    <a:pt x="347" y="126"/>
                    <a:pt x="335" y="185"/>
                    <a:pt x="316" y="244"/>
                  </a:cubicBezTo>
                  <a:cubicBezTo>
                    <a:pt x="308" y="267"/>
                    <a:pt x="296" y="291"/>
                    <a:pt x="274" y="301"/>
                  </a:cubicBezTo>
                  <a:cubicBezTo>
                    <a:pt x="251" y="313"/>
                    <a:pt x="201" y="320"/>
                    <a:pt x="158" y="272"/>
                  </a:cubicBezTo>
                  <a:cubicBezTo>
                    <a:pt x="125" y="236"/>
                    <a:pt x="102" y="209"/>
                    <a:pt x="102" y="209"/>
                  </a:cubicBezTo>
                  <a:cubicBezTo>
                    <a:pt x="49" y="309"/>
                    <a:pt x="49" y="309"/>
                    <a:pt x="49" y="309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09"/>
                    <a:pt x="31" y="206"/>
                    <a:pt x="51" y="158"/>
                  </a:cubicBezTo>
                  <a:cubicBezTo>
                    <a:pt x="59" y="140"/>
                    <a:pt x="78" y="124"/>
                    <a:pt x="99" y="124"/>
                  </a:cubicBezTo>
                  <a:cubicBezTo>
                    <a:pt x="125" y="124"/>
                    <a:pt x="141" y="143"/>
                    <a:pt x="156" y="163"/>
                  </a:cubicBezTo>
                  <a:cubicBezTo>
                    <a:pt x="194" y="209"/>
                    <a:pt x="194" y="209"/>
                    <a:pt x="194" y="209"/>
                  </a:cubicBezTo>
                  <a:cubicBezTo>
                    <a:pt x="221" y="126"/>
                    <a:pt x="221" y="126"/>
                    <a:pt x="221" y="126"/>
                  </a:cubicBezTo>
                  <a:cubicBezTo>
                    <a:pt x="221" y="126"/>
                    <a:pt x="194" y="112"/>
                    <a:pt x="163" y="94"/>
                  </a:cubicBezTo>
                  <a:cubicBezTo>
                    <a:pt x="146" y="84"/>
                    <a:pt x="136" y="71"/>
                    <a:pt x="136" y="56"/>
                  </a:cubicBezTo>
                  <a:cubicBezTo>
                    <a:pt x="138" y="22"/>
                    <a:pt x="169" y="17"/>
                    <a:pt x="223" y="2"/>
                  </a:cubicBezTo>
                  <a:cubicBezTo>
                    <a:pt x="232" y="34"/>
                    <a:pt x="232" y="34"/>
                    <a:pt x="232" y="34"/>
                  </a:cubicBezTo>
                  <a:cubicBezTo>
                    <a:pt x="182" y="57"/>
                    <a:pt x="182" y="57"/>
                    <a:pt x="182" y="57"/>
                  </a:cubicBezTo>
                  <a:cubicBezTo>
                    <a:pt x="240" y="73"/>
                    <a:pt x="240" y="73"/>
                    <a:pt x="240" y="73"/>
                  </a:cubicBezTo>
                  <a:lnTo>
                    <a:pt x="333" y="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23" name="组合 722"/>
          <p:cNvGrpSpPr/>
          <p:nvPr/>
        </p:nvGrpSpPr>
        <p:grpSpPr>
          <a:xfrm>
            <a:off x="6513927" y="150776"/>
            <a:ext cx="1138237" cy="1016001"/>
            <a:chOff x="3859213" y="2025650"/>
            <a:chExt cx="1138237" cy="1016001"/>
          </a:xfrm>
        </p:grpSpPr>
        <p:sp>
          <p:nvSpPr>
            <p:cNvPr id="724" name="Oval 8"/>
            <p:cNvSpPr>
              <a:spLocks noChangeArrowheads="1"/>
            </p:cNvSpPr>
            <p:nvPr/>
          </p:nvSpPr>
          <p:spPr bwMode="auto">
            <a:xfrm>
              <a:off x="4259263" y="2066925"/>
              <a:ext cx="219075" cy="2190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9"/>
            <p:cNvSpPr>
              <a:spLocks/>
            </p:cNvSpPr>
            <p:nvPr/>
          </p:nvSpPr>
          <p:spPr bwMode="auto">
            <a:xfrm>
              <a:off x="3859213" y="2497138"/>
              <a:ext cx="1131888" cy="544513"/>
            </a:xfrm>
            <a:custGeom>
              <a:avLst/>
              <a:gdLst>
                <a:gd name="T0" fmla="*/ 20 w 589"/>
                <a:gd name="T1" fmla="*/ 283 h 283"/>
                <a:gd name="T2" fmla="*/ 234 w 589"/>
                <a:gd name="T3" fmla="*/ 233 h 283"/>
                <a:gd name="T4" fmla="*/ 471 w 589"/>
                <a:gd name="T5" fmla="*/ 151 h 283"/>
                <a:gd name="T6" fmla="*/ 447 w 589"/>
                <a:gd name="T7" fmla="*/ 278 h 283"/>
                <a:gd name="T8" fmla="*/ 559 w 589"/>
                <a:gd name="T9" fmla="*/ 278 h 283"/>
                <a:gd name="T10" fmla="*/ 581 w 589"/>
                <a:gd name="T11" fmla="*/ 129 h 283"/>
                <a:gd name="T12" fmla="*/ 530 w 589"/>
                <a:gd name="T13" fmla="*/ 8 h 283"/>
                <a:gd name="T14" fmla="*/ 444 w 589"/>
                <a:gd name="T15" fmla="*/ 47 h 283"/>
                <a:gd name="T16" fmla="*/ 444 w 589"/>
                <a:gd name="T17" fmla="*/ 54 h 283"/>
                <a:gd name="T18" fmla="*/ 431 w 589"/>
                <a:gd name="T19" fmla="*/ 100 h 283"/>
                <a:gd name="T20" fmla="*/ 403 w 589"/>
                <a:gd name="T21" fmla="*/ 117 h 283"/>
                <a:gd name="T22" fmla="*/ 403 w 589"/>
                <a:gd name="T23" fmla="*/ 117 h 283"/>
                <a:gd name="T24" fmla="*/ 403 w 589"/>
                <a:gd name="T25" fmla="*/ 117 h 283"/>
                <a:gd name="T26" fmla="*/ 403 w 589"/>
                <a:gd name="T27" fmla="*/ 117 h 283"/>
                <a:gd name="T28" fmla="*/ 348 w 589"/>
                <a:gd name="T29" fmla="*/ 93 h 283"/>
                <a:gd name="T30" fmla="*/ 338 w 589"/>
                <a:gd name="T31" fmla="*/ 127 h 283"/>
                <a:gd name="T32" fmla="*/ 306 w 589"/>
                <a:gd name="T33" fmla="*/ 147 h 283"/>
                <a:gd name="T34" fmla="*/ 246 w 589"/>
                <a:gd name="T35" fmla="*/ 120 h 283"/>
                <a:gd name="T36" fmla="*/ 0 w 589"/>
                <a:gd name="T37" fmla="*/ 201 h 283"/>
                <a:gd name="T38" fmla="*/ 20 w 589"/>
                <a:gd name="T39" fmla="*/ 283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9" h="283">
                  <a:moveTo>
                    <a:pt x="20" y="283"/>
                  </a:moveTo>
                  <a:cubicBezTo>
                    <a:pt x="20" y="283"/>
                    <a:pt x="153" y="256"/>
                    <a:pt x="234" y="233"/>
                  </a:cubicBezTo>
                  <a:cubicBezTo>
                    <a:pt x="381" y="191"/>
                    <a:pt x="471" y="151"/>
                    <a:pt x="471" y="151"/>
                  </a:cubicBezTo>
                  <a:cubicBezTo>
                    <a:pt x="447" y="278"/>
                    <a:pt x="447" y="278"/>
                    <a:pt x="447" y="278"/>
                  </a:cubicBezTo>
                  <a:cubicBezTo>
                    <a:pt x="559" y="278"/>
                    <a:pt x="559" y="278"/>
                    <a:pt x="559" y="278"/>
                  </a:cubicBezTo>
                  <a:cubicBezTo>
                    <a:pt x="559" y="278"/>
                    <a:pt x="574" y="181"/>
                    <a:pt x="581" y="129"/>
                  </a:cubicBezTo>
                  <a:cubicBezTo>
                    <a:pt x="589" y="76"/>
                    <a:pt x="581" y="19"/>
                    <a:pt x="530" y="8"/>
                  </a:cubicBezTo>
                  <a:cubicBezTo>
                    <a:pt x="492" y="0"/>
                    <a:pt x="459" y="31"/>
                    <a:pt x="444" y="47"/>
                  </a:cubicBezTo>
                  <a:cubicBezTo>
                    <a:pt x="444" y="50"/>
                    <a:pt x="444" y="52"/>
                    <a:pt x="444" y="54"/>
                  </a:cubicBezTo>
                  <a:cubicBezTo>
                    <a:pt x="444" y="74"/>
                    <a:pt x="440" y="89"/>
                    <a:pt x="431" y="100"/>
                  </a:cubicBezTo>
                  <a:cubicBezTo>
                    <a:pt x="419" y="115"/>
                    <a:pt x="405" y="117"/>
                    <a:pt x="403" y="117"/>
                  </a:cubicBezTo>
                  <a:cubicBezTo>
                    <a:pt x="403" y="117"/>
                    <a:pt x="403" y="117"/>
                    <a:pt x="403" y="117"/>
                  </a:cubicBezTo>
                  <a:cubicBezTo>
                    <a:pt x="403" y="117"/>
                    <a:pt x="403" y="117"/>
                    <a:pt x="403" y="117"/>
                  </a:cubicBezTo>
                  <a:cubicBezTo>
                    <a:pt x="403" y="117"/>
                    <a:pt x="403" y="117"/>
                    <a:pt x="403" y="117"/>
                  </a:cubicBezTo>
                  <a:cubicBezTo>
                    <a:pt x="378" y="121"/>
                    <a:pt x="360" y="109"/>
                    <a:pt x="348" y="93"/>
                  </a:cubicBezTo>
                  <a:cubicBezTo>
                    <a:pt x="347" y="104"/>
                    <a:pt x="345" y="117"/>
                    <a:pt x="338" y="127"/>
                  </a:cubicBezTo>
                  <a:cubicBezTo>
                    <a:pt x="331" y="138"/>
                    <a:pt x="321" y="145"/>
                    <a:pt x="306" y="147"/>
                  </a:cubicBezTo>
                  <a:cubicBezTo>
                    <a:pt x="292" y="150"/>
                    <a:pt x="263" y="147"/>
                    <a:pt x="246" y="120"/>
                  </a:cubicBezTo>
                  <a:cubicBezTo>
                    <a:pt x="0" y="201"/>
                    <a:pt x="0" y="201"/>
                    <a:pt x="0" y="201"/>
                  </a:cubicBezTo>
                  <a:lnTo>
                    <a:pt x="20" y="28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0"/>
            <p:cNvSpPr>
              <a:spLocks noEditPoints="1"/>
            </p:cNvSpPr>
            <p:nvPr/>
          </p:nvSpPr>
          <p:spPr bwMode="auto">
            <a:xfrm>
              <a:off x="4441825" y="2025650"/>
              <a:ext cx="555625" cy="682625"/>
            </a:xfrm>
            <a:custGeom>
              <a:avLst/>
              <a:gdLst>
                <a:gd name="T0" fmla="*/ 98 w 289"/>
                <a:gd name="T1" fmla="*/ 349 h 355"/>
                <a:gd name="T2" fmla="*/ 98 w 289"/>
                <a:gd name="T3" fmla="*/ 348 h 355"/>
                <a:gd name="T4" fmla="*/ 117 w 289"/>
                <a:gd name="T5" fmla="*/ 337 h 355"/>
                <a:gd name="T6" fmla="*/ 126 w 289"/>
                <a:gd name="T7" fmla="*/ 280 h 355"/>
                <a:gd name="T8" fmla="*/ 104 w 289"/>
                <a:gd name="T9" fmla="*/ 179 h 355"/>
                <a:gd name="T10" fmla="*/ 218 w 289"/>
                <a:gd name="T11" fmla="*/ 102 h 355"/>
                <a:gd name="T12" fmla="*/ 227 w 289"/>
                <a:gd name="T13" fmla="*/ 117 h 355"/>
                <a:gd name="T14" fmla="*/ 289 w 289"/>
                <a:gd name="T15" fmla="*/ 79 h 355"/>
                <a:gd name="T16" fmla="*/ 240 w 289"/>
                <a:gd name="T17" fmla="*/ 0 h 355"/>
                <a:gd name="T18" fmla="*/ 0 w 289"/>
                <a:gd name="T19" fmla="*/ 144 h 355"/>
                <a:gd name="T20" fmla="*/ 40 w 289"/>
                <a:gd name="T21" fmla="*/ 295 h 355"/>
                <a:gd name="T22" fmla="*/ 98 w 289"/>
                <a:gd name="T23" fmla="*/ 349 h 355"/>
                <a:gd name="T24" fmla="*/ 232 w 289"/>
                <a:gd name="T25" fmla="*/ 98 h 355"/>
                <a:gd name="T26" fmla="*/ 197 w 289"/>
                <a:gd name="T27" fmla="*/ 42 h 355"/>
                <a:gd name="T28" fmla="*/ 235 w 289"/>
                <a:gd name="T29" fmla="*/ 19 h 355"/>
                <a:gd name="T30" fmla="*/ 270 w 289"/>
                <a:gd name="T31" fmla="*/ 75 h 355"/>
                <a:gd name="T32" fmla="*/ 232 w 289"/>
                <a:gd name="T33" fmla="*/ 98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9" h="355">
                  <a:moveTo>
                    <a:pt x="98" y="349"/>
                  </a:moveTo>
                  <a:cubicBezTo>
                    <a:pt x="98" y="348"/>
                    <a:pt x="98" y="348"/>
                    <a:pt x="98" y="348"/>
                  </a:cubicBezTo>
                  <a:cubicBezTo>
                    <a:pt x="99" y="348"/>
                    <a:pt x="109" y="347"/>
                    <a:pt x="117" y="337"/>
                  </a:cubicBezTo>
                  <a:cubicBezTo>
                    <a:pt x="126" y="325"/>
                    <a:pt x="131" y="305"/>
                    <a:pt x="126" y="280"/>
                  </a:cubicBezTo>
                  <a:cubicBezTo>
                    <a:pt x="104" y="179"/>
                    <a:pt x="104" y="179"/>
                    <a:pt x="104" y="179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27" y="117"/>
                    <a:pt x="227" y="117"/>
                    <a:pt x="227" y="117"/>
                  </a:cubicBezTo>
                  <a:cubicBezTo>
                    <a:pt x="289" y="79"/>
                    <a:pt x="289" y="79"/>
                    <a:pt x="289" y="79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6" y="164"/>
                    <a:pt x="23" y="227"/>
                    <a:pt x="40" y="295"/>
                  </a:cubicBezTo>
                  <a:cubicBezTo>
                    <a:pt x="43" y="305"/>
                    <a:pt x="57" y="355"/>
                    <a:pt x="98" y="349"/>
                  </a:cubicBezTo>
                  <a:close/>
                  <a:moveTo>
                    <a:pt x="232" y="98"/>
                  </a:moveTo>
                  <a:cubicBezTo>
                    <a:pt x="226" y="89"/>
                    <a:pt x="203" y="51"/>
                    <a:pt x="197" y="42"/>
                  </a:cubicBezTo>
                  <a:cubicBezTo>
                    <a:pt x="205" y="37"/>
                    <a:pt x="227" y="24"/>
                    <a:pt x="235" y="19"/>
                  </a:cubicBezTo>
                  <a:cubicBezTo>
                    <a:pt x="241" y="28"/>
                    <a:pt x="264" y="66"/>
                    <a:pt x="270" y="75"/>
                  </a:cubicBezTo>
                  <a:cubicBezTo>
                    <a:pt x="262" y="79"/>
                    <a:pt x="239" y="93"/>
                    <a:pt x="232" y="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11"/>
            <p:cNvSpPr>
              <a:spLocks noEditPoints="1"/>
            </p:cNvSpPr>
            <p:nvPr/>
          </p:nvSpPr>
          <p:spPr bwMode="auto">
            <a:xfrm>
              <a:off x="3914775" y="2316163"/>
              <a:ext cx="595313" cy="446088"/>
            </a:xfrm>
            <a:custGeom>
              <a:avLst/>
              <a:gdLst>
                <a:gd name="T0" fmla="*/ 275 w 310"/>
                <a:gd name="T1" fmla="*/ 228 h 232"/>
                <a:gd name="T2" fmla="*/ 298 w 310"/>
                <a:gd name="T3" fmla="*/ 214 h 232"/>
                <a:gd name="T4" fmla="*/ 303 w 310"/>
                <a:gd name="T5" fmla="*/ 163 h 232"/>
                <a:gd name="T6" fmla="*/ 262 w 310"/>
                <a:gd name="T7" fmla="*/ 0 h 232"/>
                <a:gd name="T8" fmla="*/ 0 w 310"/>
                <a:gd name="T9" fmla="*/ 147 h 232"/>
                <a:gd name="T10" fmla="*/ 46 w 310"/>
                <a:gd name="T11" fmla="*/ 228 h 232"/>
                <a:gd name="T12" fmla="*/ 109 w 310"/>
                <a:gd name="T13" fmla="*/ 193 h 232"/>
                <a:gd name="T14" fmla="*/ 100 w 310"/>
                <a:gd name="T15" fmla="*/ 177 h 232"/>
                <a:gd name="T16" fmla="*/ 208 w 310"/>
                <a:gd name="T17" fmla="*/ 122 h 232"/>
                <a:gd name="T18" fmla="*/ 226 w 310"/>
                <a:gd name="T19" fmla="*/ 201 h 232"/>
                <a:gd name="T20" fmla="*/ 275 w 310"/>
                <a:gd name="T21" fmla="*/ 228 h 232"/>
                <a:gd name="T22" fmla="*/ 90 w 310"/>
                <a:gd name="T23" fmla="*/ 188 h 232"/>
                <a:gd name="T24" fmla="*/ 51 w 310"/>
                <a:gd name="T25" fmla="*/ 209 h 232"/>
                <a:gd name="T26" fmla="*/ 18 w 310"/>
                <a:gd name="T27" fmla="*/ 153 h 232"/>
                <a:gd name="T28" fmla="*/ 57 w 310"/>
                <a:gd name="T29" fmla="*/ 131 h 232"/>
                <a:gd name="T30" fmla="*/ 90 w 310"/>
                <a:gd name="T31" fmla="*/ 18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0" h="232">
                  <a:moveTo>
                    <a:pt x="275" y="228"/>
                  </a:moveTo>
                  <a:cubicBezTo>
                    <a:pt x="285" y="226"/>
                    <a:pt x="293" y="221"/>
                    <a:pt x="298" y="214"/>
                  </a:cubicBezTo>
                  <a:cubicBezTo>
                    <a:pt x="310" y="195"/>
                    <a:pt x="303" y="164"/>
                    <a:pt x="303" y="163"/>
                  </a:cubicBezTo>
                  <a:cubicBezTo>
                    <a:pt x="301" y="152"/>
                    <a:pt x="268" y="23"/>
                    <a:pt x="262" y="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46" y="228"/>
                    <a:pt x="46" y="228"/>
                    <a:pt x="46" y="228"/>
                  </a:cubicBezTo>
                  <a:cubicBezTo>
                    <a:pt x="109" y="193"/>
                    <a:pt x="109" y="193"/>
                    <a:pt x="109" y="193"/>
                  </a:cubicBezTo>
                  <a:cubicBezTo>
                    <a:pt x="100" y="177"/>
                    <a:pt x="100" y="177"/>
                    <a:pt x="100" y="177"/>
                  </a:cubicBezTo>
                  <a:cubicBezTo>
                    <a:pt x="208" y="122"/>
                    <a:pt x="208" y="122"/>
                    <a:pt x="208" y="122"/>
                  </a:cubicBezTo>
                  <a:cubicBezTo>
                    <a:pt x="226" y="201"/>
                    <a:pt x="226" y="201"/>
                    <a:pt x="226" y="201"/>
                  </a:cubicBezTo>
                  <a:cubicBezTo>
                    <a:pt x="236" y="232"/>
                    <a:pt x="274" y="228"/>
                    <a:pt x="275" y="228"/>
                  </a:cubicBezTo>
                  <a:close/>
                  <a:moveTo>
                    <a:pt x="90" y="188"/>
                  </a:moveTo>
                  <a:cubicBezTo>
                    <a:pt x="82" y="192"/>
                    <a:pt x="59" y="205"/>
                    <a:pt x="51" y="209"/>
                  </a:cubicBezTo>
                  <a:cubicBezTo>
                    <a:pt x="46" y="201"/>
                    <a:pt x="24" y="162"/>
                    <a:pt x="18" y="153"/>
                  </a:cubicBezTo>
                  <a:cubicBezTo>
                    <a:pt x="27" y="148"/>
                    <a:pt x="49" y="135"/>
                    <a:pt x="57" y="131"/>
                  </a:cubicBezTo>
                  <a:cubicBezTo>
                    <a:pt x="63" y="140"/>
                    <a:pt x="85" y="179"/>
                    <a:pt x="90" y="1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12"/>
            <p:cNvSpPr>
              <a:spLocks/>
            </p:cNvSpPr>
            <p:nvPr/>
          </p:nvSpPr>
          <p:spPr bwMode="auto">
            <a:xfrm>
              <a:off x="4427538" y="2533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29" name="组合 728"/>
          <p:cNvGrpSpPr/>
          <p:nvPr/>
        </p:nvGrpSpPr>
        <p:grpSpPr>
          <a:xfrm>
            <a:off x="5527269" y="158713"/>
            <a:ext cx="800100" cy="1000126"/>
            <a:chOff x="4010025" y="574675"/>
            <a:chExt cx="800100" cy="1000126"/>
          </a:xfrm>
        </p:grpSpPr>
        <p:sp>
          <p:nvSpPr>
            <p:cNvPr id="730" name="Oval 72"/>
            <p:cNvSpPr>
              <a:spLocks noChangeArrowheads="1"/>
            </p:cNvSpPr>
            <p:nvPr/>
          </p:nvSpPr>
          <p:spPr bwMode="auto">
            <a:xfrm>
              <a:off x="4283075" y="574675"/>
              <a:ext cx="193675" cy="1920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73"/>
            <p:cNvSpPr>
              <a:spLocks noEditPoints="1"/>
            </p:cNvSpPr>
            <p:nvPr/>
          </p:nvSpPr>
          <p:spPr bwMode="auto">
            <a:xfrm>
              <a:off x="4010025" y="801688"/>
              <a:ext cx="800100" cy="773113"/>
            </a:xfrm>
            <a:custGeom>
              <a:avLst/>
              <a:gdLst>
                <a:gd name="T0" fmla="*/ 386 w 416"/>
                <a:gd name="T1" fmla="*/ 213 h 402"/>
                <a:gd name="T2" fmla="*/ 416 w 416"/>
                <a:gd name="T3" fmla="*/ 190 h 402"/>
                <a:gd name="T4" fmla="*/ 338 w 416"/>
                <a:gd name="T5" fmla="*/ 80 h 402"/>
                <a:gd name="T6" fmla="*/ 198 w 416"/>
                <a:gd name="T7" fmla="*/ 0 h 402"/>
                <a:gd name="T8" fmla="*/ 153 w 416"/>
                <a:gd name="T9" fmla="*/ 3 h 402"/>
                <a:gd name="T10" fmla="*/ 59 w 416"/>
                <a:gd name="T11" fmla="*/ 46 h 402"/>
                <a:gd name="T12" fmla="*/ 49 w 416"/>
                <a:gd name="T13" fmla="*/ 148 h 402"/>
                <a:gd name="T14" fmla="*/ 109 w 416"/>
                <a:gd name="T15" fmla="*/ 178 h 402"/>
                <a:gd name="T16" fmla="*/ 109 w 416"/>
                <a:gd name="T17" fmla="*/ 222 h 402"/>
                <a:gd name="T18" fmla="*/ 55 w 416"/>
                <a:gd name="T19" fmla="*/ 222 h 402"/>
                <a:gd name="T20" fmla="*/ 12 w 416"/>
                <a:gd name="T21" fmla="*/ 242 h 402"/>
                <a:gd name="T22" fmla="*/ 25 w 416"/>
                <a:gd name="T23" fmla="*/ 317 h 402"/>
                <a:gd name="T24" fmla="*/ 80 w 416"/>
                <a:gd name="T25" fmla="*/ 402 h 402"/>
                <a:gd name="T26" fmla="*/ 125 w 416"/>
                <a:gd name="T27" fmla="*/ 402 h 402"/>
                <a:gd name="T28" fmla="*/ 93 w 416"/>
                <a:gd name="T29" fmla="*/ 294 h 402"/>
                <a:gd name="T30" fmla="*/ 165 w 416"/>
                <a:gd name="T31" fmla="*/ 295 h 402"/>
                <a:gd name="T32" fmla="*/ 167 w 416"/>
                <a:gd name="T33" fmla="*/ 295 h 402"/>
                <a:gd name="T34" fmla="*/ 296 w 416"/>
                <a:gd name="T35" fmla="*/ 294 h 402"/>
                <a:gd name="T36" fmla="*/ 264 w 416"/>
                <a:gd name="T37" fmla="*/ 402 h 402"/>
                <a:gd name="T38" fmla="*/ 308 w 416"/>
                <a:gd name="T39" fmla="*/ 402 h 402"/>
                <a:gd name="T40" fmla="*/ 363 w 416"/>
                <a:gd name="T41" fmla="*/ 317 h 402"/>
                <a:gd name="T42" fmla="*/ 376 w 416"/>
                <a:gd name="T43" fmla="*/ 242 h 402"/>
                <a:gd name="T44" fmla="*/ 331 w 416"/>
                <a:gd name="T45" fmla="*/ 222 h 402"/>
                <a:gd name="T46" fmla="*/ 271 w 416"/>
                <a:gd name="T47" fmla="*/ 222 h 402"/>
                <a:gd name="T48" fmla="*/ 271 w 416"/>
                <a:gd name="T49" fmla="*/ 92 h 402"/>
                <a:gd name="T50" fmla="*/ 386 w 416"/>
                <a:gd name="T51" fmla="*/ 213 h 402"/>
                <a:gd name="T52" fmla="*/ 112 w 416"/>
                <a:gd name="T53" fmla="*/ 77 h 402"/>
                <a:gd name="T54" fmla="*/ 112 w 416"/>
                <a:gd name="T55" fmla="*/ 134 h 402"/>
                <a:gd name="T56" fmla="*/ 77 w 416"/>
                <a:gd name="T57" fmla="*/ 104 h 402"/>
                <a:gd name="T58" fmla="*/ 112 w 416"/>
                <a:gd name="T59" fmla="*/ 77 h 402"/>
                <a:gd name="T60" fmla="*/ 206 w 416"/>
                <a:gd name="T61" fmla="*/ 286 h 402"/>
                <a:gd name="T62" fmla="*/ 174 w 416"/>
                <a:gd name="T63" fmla="*/ 286 h 402"/>
                <a:gd name="T64" fmla="*/ 174 w 416"/>
                <a:gd name="T65" fmla="*/ 232 h 402"/>
                <a:gd name="T66" fmla="*/ 206 w 416"/>
                <a:gd name="T67" fmla="*/ 232 h 402"/>
                <a:gd name="T68" fmla="*/ 206 w 416"/>
                <a:gd name="T69" fmla="*/ 286 h 402"/>
                <a:gd name="T70" fmla="*/ 121 w 416"/>
                <a:gd name="T71" fmla="*/ 221 h 402"/>
                <a:gd name="T72" fmla="*/ 121 w 416"/>
                <a:gd name="T73" fmla="*/ 181 h 402"/>
                <a:gd name="T74" fmla="*/ 260 w 416"/>
                <a:gd name="T75" fmla="*/ 181 h 402"/>
                <a:gd name="T76" fmla="*/ 260 w 416"/>
                <a:gd name="T77" fmla="*/ 221 h 402"/>
                <a:gd name="T78" fmla="*/ 121 w 416"/>
                <a:gd name="T79" fmla="*/ 22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6" h="402">
                  <a:moveTo>
                    <a:pt x="386" y="213"/>
                  </a:moveTo>
                  <a:cubicBezTo>
                    <a:pt x="416" y="190"/>
                    <a:pt x="416" y="190"/>
                    <a:pt x="416" y="190"/>
                  </a:cubicBezTo>
                  <a:cubicBezTo>
                    <a:pt x="416" y="190"/>
                    <a:pt x="358" y="105"/>
                    <a:pt x="338" y="80"/>
                  </a:cubicBezTo>
                  <a:cubicBezTo>
                    <a:pt x="318" y="54"/>
                    <a:pt x="282" y="3"/>
                    <a:pt x="198" y="0"/>
                  </a:cubicBezTo>
                  <a:cubicBezTo>
                    <a:pt x="198" y="0"/>
                    <a:pt x="169" y="0"/>
                    <a:pt x="153" y="3"/>
                  </a:cubicBezTo>
                  <a:cubicBezTo>
                    <a:pt x="124" y="8"/>
                    <a:pt x="97" y="18"/>
                    <a:pt x="59" y="46"/>
                  </a:cubicBezTo>
                  <a:cubicBezTo>
                    <a:pt x="18" y="75"/>
                    <a:pt x="5" y="117"/>
                    <a:pt x="49" y="148"/>
                  </a:cubicBezTo>
                  <a:cubicBezTo>
                    <a:pt x="68" y="161"/>
                    <a:pt x="85" y="168"/>
                    <a:pt x="109" y="178"/>
                  </a:cubicBezTo>
                  <a:cubicBezTo>
                    <a:pt x="109" y="222"/>
                    <a:pt x="109" y="222"/>
                    <a:pt x="109" y="222"/>
                  </a:cubicBezTo>
                  <a:cubicBezTo>
                    <a:pt x="55" y="222"/>
                    <a:pt x="55" y="222"/>
                    <a:pt x="55" y="222"/>
                  </a:cubicBezTo>
                  <a:cubicBezTo>
                    <a:pt x="55" y="222"/>
                    <a:pt x="25" y="218"/>
                    <a:pt x="12" y="242"/>
                  </a:cubicBezTo>
                  <a:cubicBezTo>
                    <a:pt x="0" y="264"/>
                    <a:pt x="5" y="285"/>
                    <a:pt x="25" y="317"/>
                  </a:cubicBezTo>
                  <a:cubicBezTo>
                    <a:pt x="42" y="346"/>
                    <a:pt x="80" y="402"/>
                    <a:pt x="80" y="402"/>
                  </a:cubicBezTo>
                  <a:cubicBezTo>
                    <a:pt x="125" y="402"/>
                    <a:pt x="125" y="402"/>
                    <a:pt x="125" y="402"/>
                  </a:cubicBezTo>
                  <a:cubicBezTo>
                    <a:pt x="93" y="294"/>
                    <a:pt x="93" y="294"/>
                    <a:pt x="93" y="294"/>
                  </a:cubicBezTo>
                  <a:cubicBezTo>
                    <a:pt x="165" y="295"/>
                    <a:pt x="165" y="295"/>
                    <a:pt x="165" y="295"/>
                  </a:cubicBezTo>
                  <a:cubicBezTo>
                    <a:pt x="167" y="295"/>
                    <a:pt x="167" y="295"/>
                    <a:pt x="167" y="295"/>
                  </a:cubicBezTo>
                  <a:cubicBezTo>
                    <a:pt x="296" y="294"/>
                    <a:pt x="296" y="294"/>
                    <a:pt x="296" y="294"/>
                  </a:cubicBezTo>
                  <a:cubicBezTo>
                    <a:pt x="264" y="402"/>
                    <a:pt x="264" y="402"/>
                    <a:pt x="264" y="402"/>
                  </a:cubicBezTo>
                  <a:cubicBezTo>
                    <a:pt x="308" y="402"/>
                    <a:pt x="308" y="402"/>
                    <a:pt x="308" y="402"/>
                  </a:cubicBezTo>
                  <a:cubicBezTo>
                    <a:pt x="308" y="402"/>
                    <a:pt x="346" y="346"/>
                    <a:pt x="363" y="317"/>
                  </a:cubicBezTo>
                  <a:cubicBezTo>
                    <a:pt x="384" y="285"/>
                    <a:pt x="389" y="263"/>
                    <a:pt x="376" y="242"/>
                  </a:cubicBezTo>
                  <a:cubicBezTo>
                    <a:pt x="361" y="218"/>
                    <a:pt x="331" y="222"/>
                    <a:pt x="331" y="222"/>
                  </a:cubicBezTo>
                  <a:cubicBezTo>
                    <a:pt x="271" y="222"/>
                    <a:pt x="271" y="222"/>
                    <a:pt x="271" y="222"/>
                  </a:cubicBezTo>
                  <a:cubicBezTo>
                    <a:pt x="271" y="92"/>
                    <a:pt x="271" y="92"/>
                    <a:pt x="271" y="92"/>
                  </a:cubicBezTo>
                  <a:lnTo>
                    <a:pt x="386" y="213"/>
                  </a:lnTo>
                  <a:close/>
                  <a:moveTo>
                    <a:pt x="112" y="77"/>
                  </a:moveTo>
                  <a:cubicBezTo>
                    <a:pt x="112" y="134"/>
                    <a:pt x="112" y="134"/>
                    <a:pt x="112" y="134"/>
                  </a:cubicBezTo>
                  <a:cubicBezTo>
                    <a:pt x="77" y="104"/>
                    <a:pt x="77" y="104"/>
                    <a:pt x="77" y="104"/>
                  </a:cubicBezTo>
                  <a:lnTo>
                    <a:pt x="112" y="77"/>
                  </a:lnTo>
                  <a:close/>
                  <a:moveTo>
                    <a:pt x="206" y="286"/>
                  </a:moveTo>
                  <a:cubicBezTo>
                    <a:pt x="174" y="286"/>
                    <a:pt x="174" y="286"/>
                    <a:pt x="174" y="286"/>
                  </a:cubicBezTo>
                  <a:cubicBezTo>
                    <a:pt x="174" y="286"/>
                    <a:pt x="174" y="256"/>
                    <a:pt x="174" y="232"/>
                  </a:cubicBezTo>
                  <a:cubicBezTo>
                    <a:pt x="206" y="232"/>
                    <a:pt x="206" y="232"/>
                    <a:pt x="206" y="232"/>
                  </a:cubicBezTo>
                  <a:cubicBezTo>
                    <a:pt x="206" y="255"/>
                    <a:pt x="206" y="286"/>
                    <a:pt x="206" y="286"/>
                  </a:cubicBezTo>
                  <a:close/>
                  <a:moveTo>
                    <a:pt x="121" y="221"/>
                  </a:moveTo>
                  <a:cubicBezTo>
                    <a:pt x="121" y="213"/>
                    <a:pt x="121" y="189"/>
                    <a:pt x="121" y="181"/>
                  </a:cubicBezTo>
                  <a:cubicBezTo>
                    <a:pt x="131" y="181"/>
                    <a:pt x="250" y="181"/>
                    <a:pt x="260" y="181"/>
                  </a:cubicBezTo>
                  <a:cubicBezTo>
                    <a:pt x="260" y="189"/>
                    <a:pt x="260" y="213"/>
                    <a:pt x="260" y="221"/>
                  </a:cubicBezTo>
                  <a:cubicBezTo>
                    <a:pt x="250" y="221"/>
                    <a:pt x="131" y="221"/>
                    <a:pt x="121" y="2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32" name="组合 731"/>
          <p:cNvGrpSpPr/>
          <p:nvPr/>
        </p:nvGrpSpPr>
        <p:grpSpPr>
          <a:xfrm>
            <a:off x="7838722" y="115057"/>
            <a:ext cx="952500" cy="1087438"/>
            <a:chOff x="210268" y="2412783"/>
            <a:chExt cx="952500" cy="1087438"/>
          </a:xfrm>
        </p:grpSpPr>
        <p:sp>
          <p:nvSpPr>
            <p:cNvPr id="733" name="Freeform 221908"/>
            <p:cNvSpPr>
              <a:spLocks/>
            </p:cNvSpPr>
            <p:nvPr/>
          </p:nvSpPr>
          <p:spPr bwMode="auto">
            <a:xfrm>
              <a:off x="676993" y="3387508"/>
              <a:ext cx="111125" cy="112713"/>
            </a:xfrm>
            <a:custGeom>
              <a:avLst/>
              <a:gdLst>
                <a:gd name="T0" fmla="*/ 38 w 48"/>
                <a:gd name="T1" fmla="*/ 41 h 49"/>
                <a:gd name="T2" fmla="*/ 8 w 48"/>
                <a:gd name="T3" fmla="*/ 38 h 49"/>
                <a:gd name="T4" fmla="*/ 11 w 48"/>
                <a:gd name="T5" fmla="*/ 8 h 49"/>
                <a:gd name="T6" fmla="*/ 41 w 48"/>
                <a:gd name="T7" fmla="*/ 11 h 49"/>
                <a:gd name="T8" fmla="*/ 38 w 48"/>
                <a:gd name="T9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38" y="41"/>
                  </a:moveTo>
                  <a:cubicBezTo>
                    <a:pt x="29" y="49"/>
                    <a:pt x="16" y="47"/>
                    <a:pt x="8" y="38"/>
                  </a:cubicBezTo>
                  <a:cubicBezTo>
                    <a:pt x="0" y="29"/>
                    <a:pt x="2" y="16"/>
                    <a:pt x="11" y="8"/>
                  </a:cubicBezTo>
                  <a:cubicBezTo>
                    <a:pt x="20" y="0"/>
                    <a:pt x="33" y="2"/>
                    <a:pt x="41" y="11"/>
                  </a:cubicBezTo>
                  <a:cubicBezTo>
                    <a:pt x="48" y="20"/>
                    <a:pt x="47" y="33"/>
                    <a:pt x="38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221909"/>
            <p:cNvSpPr>
              <a:spLocks/>
            </p:cNvSpPr>
            <p:nvPr/>
          </p:nvSpPr>
          <p:spPr bwMode="auto">
            <a:xfrm>
              <a:off x="1034181" y="3085883"/>
              <a:ext cx="111125" cy="109538"/>
            </a:xfrm>
            <a:custGeom>
              <a:avLst/>
              <a:gdLst>
                <a:gd name="T0" fmla="*/ 38 w 48"/>
                <a:gd name="T1" fmla="*/ 41 h 48"/>
                <a:gd name="T2" fmla="*/ 8 w 48"/>
                <a:gd name="T3" fmla="*/ 38 h 48"/>
                <a:gd name="T4" fmla="*/ 10 w 48"/>
                <a:gd name="T5" fmla="*/ 8 h 48"/>
                <a:gd name="T6" fmla="*/ 41 w 48"/>
                <a:gd name="T7" fmla="*/ 11 h 48"/>
                <a:gd name="T8" fmla="*/ 38 w 48"/>
                <a:gd name="T9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8" y="41"/>
                  </a:moveTo>
                  <a:cubicBezTo>
                    <a:pt x="29" y="48"/>
                    <a:pt x="15" y="47"/>
                    <a:pt x="8" y="38"/>
                  </a:cubicBezTo>
                  <a:cubicBezTo>
                    <a:pt x="0" y="29"/>
                    <a:pt x="1" y="16"/>
                    <a:pt x="10" y="8"/>
                  </a:cubicBezTo>
                  <a:cubicBezTo>
                    <a:pt x="19" y="0"/>
                    <a:pt x="33" y="2"/>
                    <a:pt x="41" y="11"/>
                  </a:cubicBezTo>
                  <a:cubicBezTo>
                    <a:pt x="48" y="20"/>
                    <a:pt x="47" y="33"/>
                    <a:pt x="38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221910"/>
            <p:cNvSpPr>
              <a:spLocks/>
            </p:cNvSpPr>
            <p:nvPr/>
          </p:nvSpPr>
          <p:spPr bwMode="auto">
            <a:xfrm>
              <a:off x="551581" y="2960470"/>
              <a:ext cx="603250" cy="520700"/>
            </a:xfrm>
            <a:custGeom>
              <a:avLst/>
              <a:gdLst>
                <a:gd name="T0" fmla="*/ 0 w 380"/>
                <a:gd name="T1" fmla="*/ 310 h 328"/>
                <a:gd name="T2" fmla="*/ 16 w 380"/>
                <a:gd name="T3" fmla="*/ 328 h 328"/>
                <a:gd name="T4" fmla="*/ 380 w 380"/>
                <a:gd name="T5" fmla="*/ 19 h 328"/>
                <a:gd name="T6" fmla="*/ 364 w 380"/>
                <a:gd name="T7" fmla="*/ 0 h 328"/>
                <a:gd name="T8" fmla="*/ 0 w 380"/>
                <a:gd name="T9" fmla="*/ 31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0" h="328">
                  <a:moveTo>
                    <a:pt x="0" y="310"/>
                  </a:moveTo>
                  <a:lnTo>
                    <a:pt x="16" y="328"/>
                  </a:lnTo>
                  <a:lnTo>
                    <a:pt x="380" y="19"/>
                  </a:lnTo>
                  <a:lnTo>
                    <a:pt x="364" y="0"/>
                  </a:lnTo>
                  <a:lnTo>
                    <a:pt x="0" y="3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221911"/>
            <p:cNvSpPr>
              <a:spLocks/>
            </p:cNvSpPr>
            <p:nvPr/>
          </p:nvSpPr>
          <p:spPr bwMode="auto">
            <a:xfrm>
              <a:off x="210268" y="2531845"/>
              <a:ext cx="952500" cy="788988"/>
            </a:xfrm>
            <a:custGeom>
              <a:avLst/>
              <a:gdLst>
                <a:gd name="T0" fmla="*/ 171 w 414"/>
                <a:gd name="T1" fmla="*/ 256 h 342"/>
                <a:gd name="T2" fmla="*/ 234 w 414"/>
                <a:gd name="T3" fmla="*/ 162 h 342"/>
                <a:gd name="T4" fmla="*/ 318 w 414"/>
                <a:gd name="T5" fmla="*/ 181 h 342"/>
                <a:gd name="T6" fmla="*/ 327 w 414"/>
                <a:gd name="T7" fmla="*/ 225 h 342"/>
                <a:gd name="T8" fmla="*/ 329 w 414"/>
                <a:gd name="T9" fmla="*/ 224 h 342"/>
                <a:gd name="T10" fmla="*/ 351 w 414"/>
                <a:gd name="T11" fmla="*/ 206 h 342"/>
                <a:gd name="T12" fmla="*/ 349 w 414"/>
                <a:gd name="T13" fmla="*/ 155 h 342"/>
                <a:gd name="T14" fmla="*/ 287 w 414"/>
                <a:gd name="T15" fmla="*/ 114 h 342"/>
                <a:gd name="T16" fmla="*/ 270 w 414"/>
                <a:gd name="T17" fmla="*/ 47 h 342"/>
                <a:gd name="T18" fmla="*/ 337 w 414"/>
                <a:gd name="T19" fmla="*/ 59 h 342"/>
                <a:gd name="T20" fmla="*/ 397 w 414"/>
                <a:gd name="T21" fmla="*/ 97 h 342"/>
                <a:gd name="T22" fmla="*/ 414 w 414"/>
                <a:gd name="T23" fmla="*/ 81 h 342"/>
                <a:gd name="T24" fmla="*/ 351 w 414"/>
                <a:gd name="T25" fmla="*/ 30 h 342"/>
                <a:gd name="T26" fmla="*/ 272 w 414"/>
                <a:gd name="T27" fmla="*/ 3 h 342"/>
                <a:gd name="T28" fmla="*/ 255 w 414"/>
                <a:gd name="T29" fmla="*/ 0 h 342"/>
                <a:gd name="T30" fmla="*/ 209 w 414"/>
                <a:gd name="T31" fmla="*/ 31 h 342"/>
                <a:gd name="T32" fmla="*/ 172 w 414"/>
                <a:gd name="T33" fmla="*/ 6 h 342"/>
                <a:gd name="T34" fmla="*/ 0 w 414"/>
                <a:gd name="T35" fmla="*/ 53 h 342"/>
                <a:gd name="T36" fmla="*/ 6 w 414"/>
                <a:gd name="T37" fmla="*/ 74 h 342"/>
                <a:gd name="T38" fmla="*/ 173 w 414"/>
                <a:gd name="T39" fmla="*/ 46 h 342"/>
                <a:gd name="T40" fmla="*/ 176 w 414"/>
                <a:gd name="T41" fmla="*/ 143 h 342"/>
                <a:gd name="T42" fmla="*/ 124 w 414"/>
                <a:gd name="T43" fmla="*/ 259 h 342"/>
                <a:gd name="T44" fmla="*/ 189 w 414"/>
                <a:gd name="T45" fmla="*/ 342 h 342"/>
                <a:gd name="T46" fmla="*/ 214 w 414"/>
                <a:gd name="T47" fmla="*/ 321 h 342"/>
                <a:gd name="T48" fmla="*/ 171 w 414"/>
                <a:gd name="T49" fmla="*/ 256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4" h="342">
                  <a:moveTo>
                    <a:pt x="171" y="256"/>
                  </a:moveTo>
                  <a:cubicBezTo>
                    <a:pt x="234" y="162"/>
                    <a:pt x="234" y="162"/>
                    <a:pt x="234" y="162"/>
                  </a:cubicBezTo>
                  <a:cubicBezTo>
                    <a:pt x="318" y="181"/>
                    <a:pt x="318" y="181"/>
                    <a:pt x="318" y="181"/>
                  </a:cubicBezTo>
                  <a:cubicBezTo>
                    <a:pt x="327" y="225"/>
                    <a:pt x="327" y="225"/>
                    <a:pt x="327" y="225"/>
                  </a:cubicBezTo>
                  <a:cubicBezTo>
                    <a:pt x="329" y="224"/>
                    <a:pt x="329" y="224"/>
                    <a:pt x="329" y="224"/>
                  </a:cubicBezTo>
                  <a:cubicBezTo>
                    <a:pt x="351" y="206"/>
                    <a:pt x="351" y="206"/>
                    <a:pt x="351" y="206"/>
                  </a:cubicBezTo>
                  <a:cubicBezTo>
                    <a:pt x="349" y="155"/>
                    <a:pt x="349" y="155"/>
                    <a:pt x="349" y="155"/>
                  </a:cubicBezTo>
                  <a:cubicBezTo>
                    <a:pt x="287" y="114"/>
                    <a:pt x="287" y="114"/>
                    <a:pt x="287" y="114"/>
                  </a:cubicBezTo>
                  <a:cubicBezTo>
                    <a:pt x="270" y="47"/>
                    <a:pt x="270" y="47"/>
                    <a:pt x="270" y="47"/>
                  </a:cubicBezTo>
                  <a:cubicBezTo>
                    <a:pt x="337" y="59"/>
                    <a:pt x="337" y="59"/>
                    <a:pt x="337" y="59"/>
                  </a:cubicBezTo>
                  <a:cubicBezTo>
                    <a:pt x="397" y="97"/>
                    <a:pt x="397" y="97"/>
                    <a:pt x="397" y="97"/>
                  </a:cubicBezTo>
                  <a:cubicBezTo>
                    <a:pt x="414" y="81"/>
                    <a:pt x="414" y="81"/>
                    <a:pt x="414" y="81"/>
                  </a:cubicBezTo>
                  <a:cubicBezTo>
                    <a:pt x="351" y="30"/>
                    <a:pt x="351" y="30"/>
                    <a:pt x="351" y="30"/>
                  </a:cubicBezTo>
                  <a:cubicBezTo>
                    <a:pt x="351" y="30"/>
                    <a:pt x="305" y="8"/>
                    <a:pt x="272" y="3"/>
                  </a:cubicBezTo>
                  <a:cubicBezTo>
                    <a:pt x="266" y="2"/>
                    <a:pt x="260" y="1"/>
                    <a:pt x="255" y="0"/>
                  </a:cubicBezTo>
                  <a:cubicBezTo>
                    <a:pt x="249" y="19"/>
                    <a:pt x="230" y="33"/>
                    <a:pt x="209" y="31"/>
                  </a:cubicBezTo>
                  <a:cubicBezTo>
                    <a:pt x="192" y="30"/>
                    <a:pt x="179" y="20"/>
                    <a:pt x="172" y="6"/>
                  </a:cubicBezTo>
                  <a:cubicBezTo>
                    <a:pt x="117" y="20"/>
                    <a:pt x="0" y="53"/>
                    <a:pt x="0" y="53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6" y="143"/>
                    <a:pt x="176" y="143"/>
                    <a:pt x="176" y="143"/>
                  </a:cubicBezTo>
                  <a:cubicBezTo>
                    <a:pt x="124" y="259"/>
                    <a:pt x="124" y="259"/>
                    <a:pt x="124" y="259"/>
                  </a:cubicBezTo>
                  <a:cubicBezTo>
                    <a:pt x="189" y="342"/>
                    <a:pt x="189" y="342"/>
                    <a:pt x="189" y="342"/>
                  </a:cubicBezTo>
                  <a:cubicBezTo>
                    <a:pt x="214" y="321"/>
                    <a:pt x="214" y="321"/>
                    <a:pt x="214" y="321"/>
                  </a:cubicBezTo>
                  <a:lnTo>
                    <a:pt x="171" y="2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221912"/>
            <p:cNvSpPr>
              <a:spLocks/>
            </p:cNvSpPr>
            <p:nvPr/>
          </p:nvSpPr>
          <p:spPr bwMode="auto">
            <a:xfrm>
              <a:off x="615081" y="2412783"/>
              <a:ext cx="168275" cy="174625"/>
            </a:xfrm>
            <a:custGeom>
              <a:avLst/>
              <a:gdLst>
                <a:gd name="T0" fmla="*/ 64 w 73"/>
                <a:gd name="T1" fmla="*/ 15 h 76"/>
                <a:gd name="T2" fmla="*/ 39 w 73"/>
                <a:gd name="T3" fmla="*/ 2 h 76"/>
                <a:gd name="T4" fmla="*/ 0 w 73"/>
                <a:gd name="T5" fmla="*/ 35 h 76"/>
                <a:gd name="T6" fmla="*/ 0 w 73"/>
                <a:gd name="T7" fmla="*/ 38 h 76"/>
                <a:gd name="T8" fmla="*/ 5 w 73"/>
                <a:gd name="T9" fmla="*/ 56 h 76"/>
                <a:gd name="T10" fmla="*/ 33 w 73"/>
                <a:gd name="T11" fmla="*/ 74 h 76"/>
                <a:gd name="T12" fmla="*/ 70 w 73"/>
                <a:gd name="T13" fmla="*/ 51 h 76"/>
                <a:gd name="T14" fmla="*/ 72 w 73"/>
                <a:gd name="T15" fmla="*/ 41 h 76"/>
                <a:gd name="T16" fmla="*/ 64 w 73"/>
                <a:gd name="T17" fmla="*/ 1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76">
                  <a:moveTo>
                    <a:pt x="64" y="15"/>
                  </a:moveTo>
                  <a:cubicBezTo>
                    <a:pt x="58" y="7"/>
                    <a:pt x="49" y="3"/>
                    <a:pt x="39" y="2"/>
                  </a:cubicBezTo>
                  <a:cubicBezTo>
                    <a:pt x="19" y="0"/>
                    <a:pt x="2" y="15"/>
                    <a:pt x="0" y="35"/>
                  </a:cubicBezTo>
                  <a:cubicBezTo>
                    <a:pt x="0" y="36"/>
                    <a:pt x="0" y="37"/>
                    <a:pt x="0" y="38"/>
                  </a:cubicBezTo>
                  <a:cubicBezTo>
                    <a:pt x="0" y="44"/>
                    <a:pt x="2" y="51"/>
                    <a:pt x="5" y="56"/>
                  </a:cubicBezTo>
                  <a:cubicBezTo>
                    <a:pt x="10" y="66"/>
                    <a:pt x="21" y="73"/>
                    <a:pt x="33" y="74"/>
                  </a:cubicBezTo>
                  <a:cubicBezTo>
                    <a:pt x="50" y="76"/>
                    <a:pt x="65" y="65"/>
                    <a:pt x="70" y="51"/>
                  </a:cubicBezTo>
                  <a:cubicBezTo>
                    <a:pt x="71" y="48"/>
                    <a:pt x="72" y="44"/>
                    <a:pt x="72" y="41"/>
                  </a:cubicBezTo>
                  <a:cubicBezTo>
                    <a:pt x="73" y="31"/>
                    <a:pt x="70" y="22"/>
                    <a:pt x="64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38" name="组合 737"/>
          <p:cNvGrpSpPr/>
          <p:nvPr/>
        </p:nvGrpSpPr>
        <p:grpSpPr>
          <a:xfrm>
            <a:off x="11033648" y="353182"/>
            <a:ext cx="768350" cy="611188"/>
            <a:chOff x="9090025" y="850900"/>
            <a:chExt cx="768350" cy="611188"/>
          </a:xfrm>
        </p:grpSpPr>
        <p:sp>
          <p:nvSpPr>
            <p:cNvPr id="739" name="Freeform 122"/>
            <p:cNvSpPr>
              <a:spLocks noEditPoints="1"/>
            </p:cNvSpPr>
            <p:nvPr/>
          </p:nvSpPr>
          <p:spPr bwMode="auto">
            <a:xfrm>
              <a:off x="9090025" y="869950"/>
              <a:ext cx="768350" cy="592138"/>
            </a:xfrm>
            <a:custGeom>
              <a:avLst/>
              <a:gdLst>
                <a:gd name="T0" fmla="*/ 128 w 400"/>
                <a:gd name="T1" fmla="*/ 240 h 308"/>
                <a:gd name="T2" fmla="*/ 181 w 400"/>
                <a:gd name="T3" fmla="*/ 262 h 308"/>
                <a:gd name="T4" fmla="*/ 343 w 400"/>
                <a:gd name="T5" fmla="*/ 280 h 308"/>
                <a:gd name="T6" fmla="*/ 362 w 400"/>
                <a:gd name="T7" fmla="*/ 306 h 308"/>
                <a:gd name="T8" fmla="*/ 253 w 400"/>
                <a:gd name="T9" fmla="*/ 221 h 308"/>
                <a:gd name="T10" fmla="*/ 362 w 400"/>
                <a:gd name="T11" fmla="*/ 246 h 308"/>
                <a:gd name="T12" fmla="*/ 379 w 400"/>
                <a:gd name="T13" fmla="*/ 238 h 308"/>
                <a:gd name="T14" fmla="*/ 215 w 400"/>
                <a:gd name="T15" fmla="*/ 188 h 308"/>
                <a:gd name="T16" fmla="*/ 270 w 400"/>
                <a:gd name="T17" fmla="*/ 114 h 308"/>
                <a:gd name="T18" fmla="*/ 327 w 400"/>
                <a:gd name="T19" fmla="*/ 107 h 308"/>
                <a:gd name="T20" fmla="*/ 393 w 400"/>
                <a:gd name="T21" fmla="*/ 106 h 308"/>
                <a:gd name="T22" fmla="*/ 389 w 400"/>
                <a:gd name="T23" fmla="*/ 91 h 308"/>
                <a:gd name="T24" fmla="*/ 382 w 400"/>
                <a:gd name="T25" fmla="*/ 65 h 308"/>
                <a:gd name="T26" fmla="*/ 282 w 400"/>
                <a:gd name="T27" fmla="*/ 9 h 308"/>
                <a:gd name="T28" fmla="*/ 284 w 400"/>
                <a:gd name="T29" fmla="*/ 30 h 308"/>
                <a:gd name="T30" fmla="*/ 219 w 400"/>
                <a:gd name="T31" fmla="*/ 56 h 308"/>
                <a:gd name="T32" fmla="*/ 177 w 400"/>
                <a:gd name="T33" fmla="*/ 65 h 308"/>
                <a:gd name="T34" fmla="*/ 90 w 400"/>
                <a:gd name="T35" fmla="*/ 17 h 308"/>
                <a:gd name="T36" fmla="*/ 48 w 400"/>
                <a:gd name="T37" fmla="*/ 66 h 308"/>
                <a:gd name="T38" fmla="*/ 56 w 400"/>
                <a:gd name="T39" fmla="*/ 96 h 308"/>
                <a:gd name="T40" fmla="*/ 0 w 400"/>
                <a:gd name="T41" fmla="*/ 204 h 308"/>
                <a:gd name="T42" fmla="*/ 43 w 400"/>
                <a:gd name="T43" fmla="*/ 199 h 308"/>
                <a:gd name="T44" fmla="*/ 336 w 400"/>
                <a:gd name="T45" fmla="*/ 60 h 308"/>
                <a:gd name="T46" fmla="*/ 321 w 400"/>
                <a:gd name="T47" fmla="*/ 60 h 308"/>
                <a:gd name="T48" fmla="*/ 138 w 400"/>
                <a:gd name="T49" fmla="*/ 100 h 308"/>
                <a:gd name="T50" fmla="*/ 101 w 400"/>
                <a:gd name="T51" fmla="*/ 81 h 308"/>
                <a:gd name="T52" fmla="*/ 162 w 400"/>
                <a:gd name="T53" fmla="*/ 94 h 308"/>
                <a:gd name="T54" fmla="*/ 84 w 400"/>
                <a:gd name="T55" fmla="*/ 143 h 308"/>
                <a:gd name="T56" fmla="*/ 61 w 400"/>
                <a:gd name="T57" fmla="*/ 93 h 308"/>
                <a:gd name="T58" fmla="*/ 92 w 400"/>
                <a:gd name="T59" fmla="*/ 22 h 308"/>
                <a:gd name="T60" fmla="*/ 92 w 400"/>
                <a:gd name="T61" fmla="*/ 22 h 308"/>
                <a:gd name="T62" fmla="*/ 153 w 400"/>
                <a:gd name="T63" fmla="*/ 29 h 308"/>
                <a:gd name="T64" fmla="*/ 172 w 400"/>
                <a:gd name="T65" fmla="*/ 68 h 308"/>
                <a:gd name="T66" fmla="*/ 226 w 400"/>
                <a:gd name="T67" fmla="*/ 65 h 308"/>
                <a:gd name="T68" fmla="*/ 187 w 400"/>
                <a:gd name="T69" fmla="*/ 90 h 308"/>
                <a:gd name="T70" fmla="*/ 142 w 400"/>
                <a:gd name="T71" fmla="*/ 63 h 308"/>
                <a:gd name="T72" fmla="*/ 94 w 400"/>
                <a:gd name="T73" fmla="*/ 78 h 308"/>
                <a:gd name="T74" fmla="*/ 112 w 400"/>
                <a:gd name="T75" fmla="*/ 131 h 308"/>
                <a:gd name="T76" fmla="*/ 113 w 400"/>
                <a:gd name="T77" fmla="*/ 156 h 308"/>
                <a:gd name="T78" fmla="*/ 39 w 400"/>
                <a:gd name="T79" fmla="*/ 178 h 308"/>
                <a:gd name="T80" fmla="*/ 84 w 400"/>
                <a:gd name="T81" fmla="*/ 143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0" h="308">
                  <a:moveTo>
                    <a:pt x="43" y="199"/>
                  </a:moveTo>
                  <a:cubicBezTo>
                    <a:pt x="61" y="209"/>
                    <a:pt x="92" y="238"/>
                    <a:pt x="128" y="240"/>
                  </a:cubicBezTo>
                  <a:cubicBezTo>
                    <a:pt x="164" y="241"/>
                    <a:pt x="161" y="245"/>
                    <a:pt x="165" y="255"/>
                  </a:cubicBezTo>
                  <a:cubicBezTo>
                    <a:pt x="168" y="266"/>
                    <a:pt x="171" y="269"/>
                    <a:pt x="181" y="262"/>
                  </a:cubicBezTo>
                  <a:cubicBezTo>
                    <a:pt x="192" y="255"/>
                    <a:pt x="262" y="238"/>
                    <a:pt x="295" y="255"/>
                  </a:cubicBezTo>
                  <a:cubicBezTo>
                    <a:pt x="327" y="272"/>
                    <a:pt x="331" y="281"/>
                    <a:pt x="343" y="280"/>
                  </a:cubicBezTo>
                  <a:cubicBezTo>
                    <a:pt x="356" y="279"/>
                    <a:pt x="350" y="289"/>
                    <a:pt x="350" y="296"/>
                  </a:cubicBezTo>
                  <a:cubicBezTo>
                    <a:pt x="350" y="303"/>
                    <a:pt x="350" y="308"/>
                    <a:pt x="362" y="306"/>
                  </a:cubicBezTo>
                  <a:cubicBezTo>
                    <a:pt x="371" y="304"/>
                    <a:pt x="385" y="303"/>
                    <a:pt x="372" y="284"/>
                  </a:cubicBezTo>
                  <a:cubicBezTo>
                    <a:pt x="360" y="264"/>
                    <a:pt x="329" y="227"/>
                    <a:pt x="253" y="221"/>
                  </a:cubicBezTo>
                  <a:cubicBezTo>
                    <a:pt x="253" y="221"/>
                    <a:pt x="297" y="215"/>
                    <a:pt x="330" y="231"/>
                  </a:cubicBezTo>
                  <a:cubicBezTo>
                    <a:pt x="357" y="244"/>
                    <a:pt x="351" y="245"/>
                    <a:pt x="362" y="246"/>
                  </a:cubicBezTo>
                  <a:cubicBezTo>
                    <a:pt x="372" y="248"/>
                    <a:pt x="357" y="267"/>
                    <a:pt x="377" y="264"/>
                  </a:cubicBezTo>
                  <a:cubicBezTo>
                    <a:pt x="396" y="260"/>
                    <a:pt x="388" y="247"/>
                    <a:pt x="379" y="238"/>
                  </a:cubicBezTo>
                  <a:cubicBezTo>
                    <a:pt x="379" y="238"/>
                    <a:pt x="335" y="182"/>
                    <a:pt x="225" y="199"/>
                  </a:cubicBezTo>
                  <a:cubicBezTo>
                    <a:pt x="225" y="199"/>
                    <a:pt x="214" y="202"/>
                    <a:pt x="215" y="188"/>
                  </a:cubicBezTo>
                  <a:cubicBezTo>
                    <a:pt x="217" y="173"/>
                    <a:pt x="220" y="171"/>
                    <a:pt x="226" y="164"/>
                  </a:cubicBezTo>
                  <a:cubicBezTo>
                    <a:pt x="231" y="157"/>
                    <a:pt x="264" y="121"/>
                    <a:pt x="270" y="114"/>
                  </a:cubicBezTo>
                  <a:cubicBezTo>
                    <a:pt x="276" y="107"/>
                    <a:pt x="285" y="99"/>
                    <a:pt x="294" y="104"/>
                  </a:cubicBezTo>
                  <a:cubicBezTo>
                    <a:pt x="303" y="109"/>
                    <a:pt x="312" y="113"/>
                    <a:pt x="327" y="107"/>
                  </a:cubicBezTo>
                  <a:cubicBezTo>
                    <a:pt x="343" y="101"/>
                    <a:pt x="351" y="99"/>
                    <a:pt x="365" y="104"/>
                  </a:cubicBezTo>
                  <a:cubicBezTo>
                    <a:pt x="380" y="109"/>
                    <a:pt x="389" y="111"/>
                    <a:pt x="393" y="106"/>
                  </a:cubicBezTo>
                  <a:cubicBezTo>
                    <a:pt x="397" y="101"/>
                    <a:pt x="394" y="99"/>
                    <a:pt x="388" y="96"/>
                  </a:cubicBezTo>
                  <a:cubicBezTo>
                    <a:pt x="382" y="93"/>
                    <a:pt x="379" y="91"/>
                    <a:pt x="389" y="91"/>
                  </a:cubicBezTo>
                  <a:cubicBezTo>
                    <a:pt x="400" y="91"/>
                    <a:pt x="400" y="89"/>
                    <a:pt x="397" y="82"/>
                  </a:cubicBezTo>
                  <a:cubicBezTo>
                    <a:pt x="395" y="74"/>
                    <a:pt x="395" y="68"/>
                    <a:pt x="382" y="65"/>
                  </a:cubicBezTo>
                  <a:cubicBezTo>
                    <a:pt x="369" y="63"/>
                    <a:pt x="373" y="63"/>
                    <a:pt x="344" y="48"/>
                  </a:cubicBezTo>
                  <a:cubicBezTo>
                    <a:pt x="316" y="32"/>
                    <a:pt x="290" y="14"/>
                    <a:pt x="282" y="9"/>
                  </a:cubicBezTo>
                  <a:cubicBezTo>
                    <a:pt x="282" y="9"/>
                    <a:pt x="272" y="0"/>
                    <a:pt x="280" y="18"/>
                  </a:cubicBezTo>
                  <a:cubicBezTo>
                    <a:pt x="284" y="30"/>
                    <a:pt x="284" y="30"/>
                    <a:pt x="284" y="30"/>
                  </a:cubicBezTo>
                  <a:cubicBezTo>
                    <a:pt x="284" y="30"/>
                    <a:pt x="290" y="43"/>
                    <a:pt x="280" y="41"/>
                  </a:cubicBezTo>
                  <a:cubicBezTo>
                    <a:pt x="271" y="38"/>
                    <a:pt x="246" y="35"/>
                    <a:pt x="219" y="56"/>
                  </a:cubicBezTo>
                  <a:cubicBezTo>
                    <a:pt x="217" y="58"/>
                    <a:pt x="215" y="59"/>
                    <a:pt x="213" y="61"/>
                  </a:cubicBezTo>
                  <a:cubicBezTo>
                    <a:pt x="198" y="63"/>
                    <a:pt x="180" y="64"/>
                    <a:pt x="177" y="65"/>
                  </a:cubicBezTo>
                  <a:cubicBezTo>
                    <a:pt x="171" y="36"/>
                    <a:pt x="157" y="25"/>
                    <a:pt x="157" y="25"/>
                  </a:cubicBezTo>
                  <a:cubicBezTo>
                    <a:pt x="131" y="1"/>
                    <a:pt x="92" y="16"/>
                    <a:pt x="90" y="17"/>
                  </a:cubicBezTo>
                  <a:cubicBezTo>
                    <a:pt x="71" y="23"/>
                    <a:pt x="58" y="34"/>
                    <a:pt x="52" y="48"/>
                  </a:cubicBezTo>
                  <a:cubicBezTo>
                    <a:pt x="49" y="54"/>
                    <a:pt x="48" y="60"/>
                    <a:pt x="48" y="66"/>
                  </a:cubicBezTo>
                  <a:cubicBezTo>
                    <a:pt x="48" y="76"/>
                    <a:pt x="51" y="86"/>
                    <a:pt x="56" y="95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3" y="93"/>
                    <a:pt x="28" y="78"/>
                    <a:pt x="0" y="83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1" y="203"/>
                    <a:pt x="2" y="203"/>
                    <a:pt x="2" y="202"/>
                  </a:cubicBezTo>
                  <a:cubicBezTo>
                    <a:pt x="16" y="193"/>
                    <a:pt x="24" y="189"/>
                    <a:pt x="43" y="199"/>
                  </a:cubicBezTo>
                  <a:close/>
                  <a:moveTo>
                    <a:pt x="328" y="53"/>
                  </a:moveTo>
                  <a:cubicBezTo>
                    <a:pt x="332" y="53"/>
                    <a:pt x="336" y="56"/>
                    <a:pt x="336" y="60"/>
                  </a:cubicBezTo>
                  <a:cubicBezTo>
                    <a:pt x="336" y="64"/>
                    <a:pt x="332" y="68"/>
                    <a:pt x="328" y="68"/>
                  </a:cubicBezTo>
                  <a:cubicBezTo>
                    <a:pt x="324" y="68"/>
                    <a:pt x="321" y="64"/>
                    <a:pt x="321" y="60"/>
                  </a:cubicBezTo>
                  <a:cubicBezTo>
                    <a:pt x="321" y="56"/>
                    <a:pt x="324" y="53"/>
                    <a:pt x="328" y="53"/>
                  </a:cubicBezTo>
                  <a:close/>
                  <a:moveTo>
                    <a:pt x="138" y="100"/>
                  </a:moveTo>
                  <a:cubicBezTo>
                    <a:pt x="127" y="102"/>
                    <a:pt x="117" y="103"/>
                    <a:pt x="109" y="104"/>
                  </a:cubicBezTo>
                  <a:cubicBezTo>
                    <a:pt x="105" y="95"/>
                    <a:pt x="102" y="86"/>
                    <a:pt x="101" y="81"/>
                  </a:cubicBezTo>
                  <a:cubicBezTo>
                    <a:pt x="105" y="80"/>
                    <a:pt x="134" y="69"/>
                    <a:pt x="138" y="67"/>
                  </a:cubicBezTo>
                  <a:cubicBezTo>
                    <a:pt x="144" y="83"/>
                    <a:pt x="154" y="90"/>
                    <a:pt x="162" y="94"/>
                  </a:cubicBezTo>
                  <a:cubicBezTo>
                    <a:pt x="155" y="97"/>
                    <a:pt x="147" y="99"/>
                    <a:pt x="138" y="100"/>
                  </a:cubicBezTo>
                  <a:close/>
                  <a:moveTo>
                    <a:pt x="84" y="143"/>
                  </a:moveTo>
                  <a:cubicBezTo>
                    <a:pt x="83" y="140"/>
                    <a:pt x="83" y="140"/>
                    <a:pt x="83" y="140"/>
                  </a:cubicBezTo>
                  <a:cubicBezTo>
                    <a:pt x="82" y="140"/>
                    <a:pt x="73" y="117"/>
                    <a:pt x="61" y="93"/>
                  </a:cubicBezTo>
                  <a:cubicBezTo>
                    <a:pt x="53" y="78"/>
                    <a:pt x="51" y="63"/>
                    <a:pt x="57" y="50"/>
                  </a:cubicBezTo>
                  <a:cubicBezTo>
                    <a:pt x="62" y="37"/>
                    <a:pt x="74" y="27"/>
                    <a:pt x="92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130" y="7"/>
                    <a:pt x="153" y="29"/>
                  </a:cubicBezTo>
                  <a:cubicBezTo>
                    <a:pt x="153" y="29"/>
                    <a:pt x="153" y="29"/>
                    <a:pt x="153" y="29"/>
                  </a:cubicBezTo>
                  <a:cubicBezTo>
                    <a:pt x="154" y="29"/>
                    <a:pt x="154" y="29"/>
                    <a:pt x="154" y="29"/>
                  </a:cubicBezTo>
                  <a:cubicBezTo>
                    <a:pt x="154" y="29"/>
                    <a:pt x="167" y="39"/>
                    <a:pt x="172" y="68"/>
                  </a:cubicBezTo>
                  <a:cubicBezTo>
                    <a:pt x="173" y="70"/>
                    <a:pt x="173" y="70"/>
                    <a:pt x="173" y="70"/>
                  </a:cubicBezTo>
                  <a:cubicBezTo>
                    <a:pt x="173" y="70"/>
                    <a:pt x="221" y="65"/>
                    <a:pt x="226" y="65"/>
                  </a:cubicBezTo>
                  <a:cubicBezTo>
                    <a:pt x="226" y="68"/>
                    <a:pt x="228" y="77"/>
                    <a:pt x="228" y="81"/>
                  </a:cubicBezTo>
                  <a:cubicBezTo>
                    <a:pt x="224" y="82"/>
                    <a:pt x="187" y="90"/>
                    <a:pt x="187" y="90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6" y="91"/>
                    <a:pt x="155" y="100"/>
                    <a:pt x="142" y="63"/>
                  </a:cubicBezTo>
                  <a:cubicBezTo>
                    <a:pt x="141" y="61"/>
                    <a:pt x="141" y="61"/>
                    <a:pt x="141" y="61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5" y="81"/>
                    <a:pt x="108" y="117"/>
                    <a:pt x="112" y="131"/>
                  </a:cubicBezTo>
                  <a:cubicBezTo>
                    <a:pt x="114" y="136"/>
                    <a:pt x="115" y="142"/>
                    <a:pt x="115" y="147"/>
                  </a:cubicBezTo>
                  <a:cubicBezTo>
                    <a:pt x="115" y="150"/>
                    <a:pt x="115" y="153"/>
                    <a:pt x="113" y="156"/>
                  </a:cubicBezTo>
                  <a:cubicBezTo>
                    <a:pt x="111" y="161"/>
                    <a:pt x="106" y="164"/>
                    <a:pt x="99" y="166"/>
                  </a:cubicBezTo>
                  <a:cubicBezTo>
                    <a:pt x="99" y="166"/>
                    <a:pt x="51" y="176"/>
                    <a:pt x="39" y="178"/>
                  </a:cubicBezTo>
                  <a:cubicBezTo>
                    <a:pt x="38" y="175"/>
                    <a:pt x="35" y="165"/>
                    <a:pt x="35" y="162"/>
                  </a:cubicBezTo>
                  <a:cubicBezTo>
                    <a:pt x="39" y="160"/>
                    <a:pt x="84" y="143"/>
                    <a:pt x="84" y="1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123"/>
            <p:cNvSpPr>
              <a:spLocks noEditPoints="1"/>
            </p:cNvSpPr>
            <p:nvPr/>
          </p:nvSpPr>
          <p:spPr bwMode="auto">
            <a:xfrm>
              <a:off x="9412288" y="850900"/>
              <a:ext cx="100013" cy="98425"/>
            </a:xfrm>
            <a:custGeom>
              <a:avLst/>
              <a:gdLst>
                <a:gd name="T0" fmla="*/ 26 w 52"/>
                <a:gd name="T1" fmla="*/ 0 h 51"/>
                <a:gd name="T2" fmla="*/ 0 w 52"/>
                <a:gd name="T3" fmla="*/ 25 h 51"/>
                <a:gd name="T4" fmla="*/ 26 w 52"/>
                <a:gd name="T5" fmla="*/ 51 h 51"/>
                <a:gd name="T6" fmla="*/ 52 w 52"/>
                <a:gd name="T7" fmla="*/ 25 h 51"/>
                <a:gd name="T8" fmla="*/ 26 w 52"/>
                <a:gd name="T9" fmla="*/ 0 h 51"/>
                <a:gd name="T10" fmla="*/ 26 w 52"/>
                <a:gd name="T11" fmla="*/ 46 h 51"/>
                <a:gd name="T12" fmla="*/ 6 w 52"/>
                <a:gd name="T13" fmla="*/ 25 h 51"/>
                <a:gd name="T14" fmla="*/ 26 w 52"/>
                <a:gd name="T15" fmla="*/ 5 h 51"/>
                <a:gd name="T16" fmla="*/ 47 w 52"/>
                <a:gd name="T17" fmla="*/ 25 h 51"/>
                <a:gd name="T18" fmla="*/ 26 w 52"/>
                <a:gd name="T19" fmla="*/ 4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1">
                  <a:moveTo>
                    <a:pt x="26" y="0"/>
                  </a:moveTo>
                  <a:cubicBezTo>
                    <a:pt x="12" y="0"/>
                    <a:pt x="0" y="11"/>
                    <a:pt x="0" y="25"/>
                  </a:cubicBezTo>
                  <a:cubicBezTo>
                    <a:pt x="0" y="40"/>
                    <a:pt x="12" y="51"/>
                    <a:pt x="26" y="51"/>
                  </a:cubicBezTo>
                  <a:cubicBezTo>
                    <a:pt x="40" y="51"/>
                    <a:pt x="52" y="40"/>
                    <a:pt x="52" y="25"/>
                  </a:cubicBezTo>
                  <a:cubicBezTo>
                    <a:pt x="52" y="11"/>
                    <a:pt x="40" y="0"/>
                    <a:pt x="26" y="0"/>
                  </a:cubicBezTo>
                  <a:close/>
                  <a:moveTo>
                    <a:pt x="26" y="46"/>
                  </a:moveTo>
                  <a:cubicBezTo>
                    <a:pt x="15" y="46"/>
                    <a:pt x="6" y="37"/>
                    <a:pt x="6" y="25"/>
                  </a:cubicBezTo>
                  <a:cubicBezTo>
                    <a:pt x="6" y="14"/>
                    <a:pt x="15" y="5"/>
                    <a:pt x="26" y="5"/>
                  </a:cubicBezTo>
                  <a:cubicBezTo>
                    <a:pt x="38" y="5"/>
                    <a:pt x="47" y="14"/>
                    <a:pt x="47" y="25"/>
                  </a:cubicBezTo>
                  <a:cubicBezTo>
                    <a:pt x="47" y="37"/>
                    <a:pt x="38" y="46"/>
                    <a:pt x="26" y="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41" name="组合 740"/>
          <p:cNvGrpSpPr/>
          <p:nvPr/>
        </p:nvGrpSpPr>
        <p:grpSpPr>
          <a:xfrm>
            <a:off x="8977780" y="286507"/>
            <a:ext cx="744538" cy="744538"/>
            <a:chOff x="8212138" y="815975"/>
            <a:chExt cx="744538" cy="744538"/>
          </a:xfrm>
        </p:grpSpPr>
        <p:sp>
          <p:nvSpPr>
            <p:cNvPr id="742" name="Freeform 124"/>
            <p:cNvSpPr>
              <a:spLocks noEditPoints="1"/>
            </p:cNvSpPr>
            <p:nvPr/>
          </p:nvSpPr>
          <p:spPr bwMode="auto">
            <a:xfrm>
              <a:off x="8212138" y="815975"/>
              <a:ext cx="744538" cy="744538"/>
            </a:xfrm>
            <a:custGeom>
              <a:avLst/>
              <a:gdLst>
                <a:gd name="T0" fmla="*/ 0 w 387"/>
                <a:gd name="T1" fmla="*/ 0 h 387"/>
                <a:gd name="T2" fmla="*/ 0 w 387"/>
                <a:gd name="T3" fmla="*/ 387 h 387"/>
                <a:gd name="T4" fmla="*/ 387 w 387"/>
                <a:gd name="T5" fmla="*/ 387 h 387"/>
                <a:gd name="T6" fmla="*/ 387 w 387"/>
                <a:gd name="T7" fmla="*/ 0 h 387"/>
                <a:gd name="T8" fmla="*/ 383 w 387"/>
                <a:gd name="T9" fmla="*/ 0 h 387"/>
                <a:gd name="T10" fmla="*/ 0 w 387"/>
                <a:gd name="T11" fmla="*/ 0 h 387"/>
                <a:gd name="T12" fmla="*/ 379 w 387"/>
                <a:gd name="T13" fmla="*/ 378 h 387"/>
                <a:gd name="T14" fmla="*/ 9 w 387"/>
                <a:gd name="T15" fmla="*/ 378 h 387"/>
                <a:gd name="T16" fmla="*/ 9 w 387"/>
                <a:gd name="T17" fmla="*/ 8 h 387"/>
                <a:gd name="T18" fmla="*/ 379 w 387"/>
                <a:gd name="T19" fmla="*/ 8 h 387"/>
                <a:gd name="T20" fmla="*/ 379 w 387"/>
                <a:gd name="T21" fmla="*/ 378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7" h="387">
                  <a:moveTo>
                    <a:pt x="0" y="0"/>
                  </a:moveTo>
                  <a:cubicBezTo>
                    <a:pt x="0" y="387"/>
                    <a:pt x="0" y="387"/>
                    <a:pt x="0" y="387"/>
                  </a:cubicBezTo>
                  <a:cubicBezTo>
                    <a:pt x="387" y="387"/>
                    <a:pt x="387" y="387"/>
                    <a:pt x="387" y="387"/>
                  </a:cubicBezTo>
                  <a:cubicBezTo>
                    <a:pt x="387" y="0"/>
                    <a:pt x="387" y="0"/>
                    <a:pt x="387" y="0"/>
                  </a:cubicBezTo>
                  <a:cubicBezTo>
                    <a:pt x="383" y="0"/>
                    <a:pt x="383" y="0"/>
                    <a:pt x="383" y="0"/>
                  </a:cubicBezTo>
                  <a:lnTo>
                    <a:pt x="0" y="0"/>
                  </a:lnTo>
                  <a:close/>
                  <a:moveTo>
                    <a:pt x="379" y="378"/>
                  </a:moveTo>
                  <a:cubicBezTo>
                    <a:pt x="371" y="378"/>
                    <a:pt x="17" y="378"/>
                    <a:pt x="9" y="378"/>
                  </a:cubicBezTo>
                  <a:cubicBezTo>
                    <a:pt x="9" y="370"/>
                    <a:pt x="9" y="16"/>
                    <a:pt x="9" y="8"/>
                  </a:cubicBezTo>
                  <a:cubicBezTo>
                    <a:pt x="17" y="8"/>
                    <a:pt x="371" y="8"/>
                    <a:pt x="379" y="8"/>
                  </a:cubicBezTo>
                  <a:cubicBezTo>
                    <a:pt x="379" y="16"/>
                    <a:pt x="379" y="370"/>
                    <a:pt x="379" y="3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125"/>
            <p:cNvSpPr>
              <a:spLocks noEditPoints="1"/>
            </p:cNvSpPr>
            <p:nvPr/>
          </p:nvSpPr>
          <p:spPr bwMode="auto">
            <a:xfrm>
              <a:off x="8274050" y="876300"/>
              <a:ext cx="623888" cy="622300"/>
            </a:xfrm>
            <a:custGeom>
              <a:avLst/>
              <a:gdLst>
                <a:gd name="T0" fmla="*/ 2 w 324"/>
                <a:gd name="T1" fmla="*/ 0 h 324"/>
                <a:gd name="T2" fmla="*/ 5 w 324"/>
                <a:gd name="T3" fmla="*/ 279 h 324"/>
                <a:gd name="T4" fmla="*/ 24 w 324"/>
                <a:gd name="T5" fmla="*/ 51 h 324"/>
                <a:gd name="T6" fmla="*/ 24 w 324"/>
                <a:gd name="T7" fmla="*/ 51 h 324"/>
                <a:gd name="T8" fmla="*/ 299 w 324"/>
                <a:gd name="T9" fmla="*/ 51 h 324"/>
                <a:gd name="T10" fmla="*/ 318 w 324"/>
                <a:gd name="T11" fmla="*/ 233 h 324"/>
                <a:gd name="T12" fmla="*/ 66 w 324"/>
                <a:gd name="T13" fmla="*/ 48 h 324"/>
                <a:gd name="T14" fmla="*/ 96 w 324"/>
                <a:gd name="T15" fmla="*/ 91 h 324"/>
                <a:gd name="T16" fmla="*/ 227 w 324"/>
                <a:gd name="T17" fmla="*/ 72 h 324"/>
                <a:gd name="T18" fmla="*/ 273 w 324"/>
                <a:gd name="T19" fmla="*/ 253 h 324"/>
                <a:gd name="T20" fmla="*/ 273 w 324"/>
                <a:gd name="T21" fmla="*/ 253 h 324"/>
                <a:gd name="T22" fmla="*/ 30 w 324"/>
                <a:gd name="T23" fmla="*/ 185 h 324"/>
                <a:gd name="T24" fmla="*/ 72 w 324"/>
                <a:gd name="T25" fmla="*/ 188 h 324"/>
                <a:gd name="T26" fmla="*/ 207 w 324"/>
                <a:gd name="T27" fmla="*/ 188 h 324"/>
                <a:gd name="T28" fmla="*/ 142 w 324"/>
                <a:gd name="T29" fmla="*/ 188 h 324"/>
                <a:gd name="T30" fmla="*/ 249 w 324"/>
                <a:gd name="T31" fmla="*/ 184 h 324"/>
                <a:gd name="T32" fmla="*/ 187 w 324"/>
                <a:gd name="T33" fmla="*/ 182 h 324"/>
                <a:gd name="T34" fmla="*/ 187 w 324"/>
                <a:gd name="T35" fmla="*/ 182 h 324"/>
                <a:gd name="T36" fmla="*/ 121 w 324"/>
                <a:gd name="T37" fmla="*/ 138 h 324"/>
                <a:gd name="T38" fmla="*/ 142 w 324"/>
                <a:gd name="T39" fmla="*/ 182 h 324"/>
                <a:gd name="T40" fmla="*/ 185 w 324"/>
                <a:gd name="T41" fmla="*/ 212 h 324"/>
                <a:gd name="T42" fmla="*/ 187 w 324"/>
                <a:gd name="T43" fmla="*/ 97 h 324"/>
                <a:gd name="T44" fmla="*/ 142 w 324"/>
                <a:gd name="T45" fmla="*/ 115 h 324"/>
                <a:gd name="T46" fmla="*/ 115 w 324"/>
                <a:gd name="T47" fmla="*/ 137 h 324"/>
                <a:gd name="T48" fmla="*/ 115 w 324"/>
                <a:gd name="T49" fmla="*/ 142 h 324"/>
                <a:gd name="T50" fmla="*/ 115 w 324"/>
                <a:gd name="T51" fmla="*/ 142 h 324"/>
                <a:gd name="T52" fmla="*/ 96 w 324"/>
                <a:gd name="T53" fmla="*/ 188 h 324"/>
                <a:gd name="T54" fmla="*/ 136 w 324"/>
                <a:gd name="T55" fmla="*/ 273 h 324"/>
                <a:gd name="T56" fmla="*/ 182 w 324"/>
                <a:gd name="T57" fmla="*/ 254 h 324"/>
                <a:gd name="T58" fmla="*/ 208 w 324"/>
                <a:gd name="T59" fmla="*/ 233 h 324"/>
                <a:gd name="T60" fmla="*/ 233 w 324"/>
                <a:gd name="T61" fmla="*/ 228 h 324"/>
                <a:gd name="T62" fmla="*/ 233 w 324"/>
                <a:gd name="T63" fmla="*/ 228 h 324"/>
                <a:gd name="T64" fmla="*/ 273 w 324"/>
                <a:gd name="T65" fmla="*/ 182 h 324"/>
                <a:gd name="T66" fmla="*/ 273 w 324"/>
                <a:gd name="T67" fmla="*/ 97 h 324"/>
                <a:gd name="T68" fmla="*/ 253 w 324"/>
                <a:gd name="T69" fmla="*/ 55 h 324"/>
                <a:gd name="T70" fmla="*/ 142 w 324"/>
                <a:gd name="T71" fmla="*/ 91 h 324"/>
                <a:gd name="T72" fmla="*/ 71 w 324"/>
                <a:gd name="T73" fmla="*/ 55 h 324"/>
                <a:gd name="T74" fmla="*/ 91 w 324"/>
                <a:gd name="T75" fmla="*/ 97 h 324"/>
                <a:gd name="T76" fmla="*/ 91 w 324"/>
                <a:gd name="T77" fmla="*/ 142 h 324"/>
                <a:gd name="T78" fmla="*/ 91 w 324"/>
                <a:gd name="T79" fmla="*/ 142 h 324"/>
                <a:gd name="T80" fmla="*/ 51 w 324"/>
                <a:gd name="T81" fmla="*/ 273 h 324"/>
                <a:gd name="T82" fmla="*/ 51 w 324"/>
                <a:gd name="T83" fmla="*/ 279 h 324"/>
                <a:gd name="T84" fmla="*/ 96 w 324"/>
                <a:gd name="T85" fmla="*/ 319 h 324"/>
                <a:gd name="T86" fmla="*/ 142 w 324"/>
                <a:gd name="T87" fmla="*/ 319 h 324"/>
                <a:gd name="T88" fmla="*/ 187 w 324"/>
                <a:gd name="T89" fmla="*/ 319 h 324"/>
                <a:gd name="T90" fmla="*/ 273 w 324"/>
                <a:gd name="T91" fmla="*/ 319 h 324"/>
                <a:gd name="T92" fmla="*/ 318 w 324"/>
                <a:gd name="T93" fmla="*/ 188 h 324"/>
                <a:gd name="T94" fmla="*/ 318 w 324"/>
                <a:gd name="T95" fmla="*/ 142 h 324"/>
                <a:gd name="T96" fmla="*/ 318 w 324"/>
                <a:gd name="T97" fmla="*/ 97 h 324"/>
                <a:gd name="T98" fmla="*/ 233 w 324"/>
                <a:gd name="T99" fmla="*/ 25 h 324"/>
                <a:gd name="T100" fmla="*/ 206 w 324"/>
                <a:gd name="T101" fmla="*/ 45 h 324"/>
                <a:gd name="T102" fmla="*/ 182 w 324"/>
                <a:gd name="T103" fmla="*/ 45 h 324"/>
                <a:gd name="T104" fmla="*/ 136 w 324"/>
                <a:gd name="T105" fmla="*/ 45 h 324"/>
                <a:gd name="T106" fmla="*/ 136 w 324"/>
                <a:gd name="T107" fmla="*/ 45 h 324"/>
                <a:gd name="T108" fmla="*/ 91 w 324"/>
                <a:gd name="T109" fmla="*/ 6 h 324"/>
                <a:gd name="T110" fmla="*/ 5 w 324"/>
                <a:gd name="T111" fmla="*/ 97 h 324"/>
                <a:gd name="T112" fmla="*/ 5 w 324"/>
                <a:gd name="T113" fmla="*/ 182 h 324"/>
                <a:gd name="T114" fmla="*/ 24 w 324"/>
                <a:gd name="T115" fmla="*/ 228 h 324"/>
                <a:gd name="T116" fmla="*/ 45 w 324"/>
                <a:gd name="T117" fmla="*/ 255 h 324"/>
                <a:gd name="T118" fmla="*/ 279 w 324"/>
                <a:gd name="T119" fmla="*/ 319 h 324"/>
                <a:gd name="T120" fmla="*/ 279 w 324"/>
                <a:gd name="T121" fmla="*/ 319 h 324"/>
                <a:gd name="T122" fmla="*/ 318 w 324"/>
                <a:gd name="T123" fmla="*/ 6 h 324"/>
                <a:gd name="T124" fmla="*/ 5 w 324"/>
                <a:gd name="T125" fmla="*/ 4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4" h="324">
                  <a:moveTo>
                    <a:pt x="321" y="324"/>
                  </a:moveTo>
                  <a:cubicBezTo>
                    <a:pt x="324" y="324"/>
                    <a:pt x="324" y="324"/>
                    <a:pt x="324" y="324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2" y="324"/>
                    <a:pt x="2" y="324"/>
                    <a:pt x="2" y="324"/>
                  </a:cubicBezTo>
                  <a:lnTo>
                    <a:pt x="321" y="324"/>
                  </a:lnTo>
                  <a:close/>
                  <a:moveTo>
                    <a:pt x="5" y="279"/>
                  </a:moveTo>
                  <a:cubicBezTo>
                    <a:pt x="45" y="279"/>
                    <a:pt x="45" y="279"/>
                    <a:pt x="45" y="279"/>
                  </a:cubicBezTo>
                  <a:cubicBezTo>
                    <a:pt x="45" y="319"/>
                    <a:pt x="45" y="319"/>
                    <a:pt x="45" y="319"/>
                  </a:cubicBezTo>
                  <a:cubicBezTo>
                    <a:pt x="22" y="319"/>
                    <a:pt x="6" y="319"/>
                    <a:pt x="5" y="319"/>
                  </a:cubicBezTo>
                  <a:cubicBezTo>
                    <a:pt x="5" y="318"/>
                    <a:pt x="5" y="302"/>
                    <a:pt x="5" y="279"/>
                  </a:cubicBezTo>
                  <a:close/>
                  <a:moveTo>
                    <a:pt x="24" y="51"/>
                  </a:moveTo>
                  <a:cubicBezTo>
                    <a:pt x="25" y="62"/>
                    <a:pt x="34" y="71"/>
                    <a:pt x="45" y="72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76"/>
                    <a:pt x="5" y="63"/>
                    <a:pt x="5" y="51"/>
                  </a:cubicBezTo>
                  <a:lnTo>
                    <a:pt x="24" y="51"/>
                  </a:lnTo>
                  <a:close/>
                  <a:moveTo>
                    <a:pt x="318" y="51"/>
                  </a:moveTo>
                  <a:cubicBezTo>
                    <a:pt x="318" y="63"/>
                    <a:pt x="318" y="76"/>
                    <a:pt x="318" y="91"/>
                  </a:cubicBezTo>
                  <a:cubicBezTo>
                    <a:pt x="279" y="91"/>
                    <a:pt x="279" y="91"/>
                    <a:pt x="279" y="91"/>
                  </a:cubicBezTo>
                  <a:cubicBezTo>
                    <a:pt x="279" y="72"/>
                    <a:pt x="279" y="72"/>
                    <a:pt x="279" y="72"/>
                  </a:cubicBezTo>
                  <a:cubicBezTo>
                    <a:pt x="289" y="71"/>
                    <a:pt x="298" y="62"/>
                    <a:pt x="299" y="51"/>
                  </a:cubicBezTo>
                  <a:lnTo>
                    <a:pt x="318" y="51"/>
                  </a:lnTo>
                  <a:close/>
                  <a:moveTo>
                    <a:pt x="299" y="273"/>
                  </a:moveTo>
                  <a:cubicBezTo>
                    <a:pt x="298" y="262"/>
                    <a:pt x="289" y="254"/>
                    <a:pt x="279" y="253"/>
                  </a:cubicBezTo>
                  <a:cubicBezTo>
                    <a:pt x="279" y="233"/>
                    <a:pt x="279" y="233"/>
                    <a:pt x="279" y="233"/>
                  </a:cubicBezTo>
                  <a:cubicBezTo>
                    <a:pt x="318" y="233"/>
                    <a:pt x="318" y="233"/>
                    <a:pt x="318" y="233"/>
                  </a:cubicBezTo>
                  <a:cubicBezTo>
                    <a:pt x="318" y="248"/>
                    <a:pt x="318" y="261"/>
                    <a:pt x="318" y="273"/>
                  </a:cubicBezTo>
                  <a:lnTo>
                    <a:pt x="299" y="273"/>
                  </a:lnTo>
                  <a:close/>
                  <a:moveTo>
                    <a:pt x="30" y="48"/>
                  </a:moveTo>
                  <a:cubicBezTo>
                    <a:pt x="30" y="38"/>
                    <a:pt x="38" y="30"/>
                    <a:pt x="48" y="30"/>
                  </a:cubicBezTo>
                  <a:cubicBezTo>
                    <a:pt x="58" y="30"/>
                    <a:pt x="66" y="38"/>
                    <a:pt x="66" y="48"/>
                  </a:cubicBezTo>
                  <a:cubicBezTo>
                    <a:pt x="66" y="59"/>
                    <a:pt x="58" y="67"/>
                    <a:pt x="48" y="67"/>
                  </a:cubicBezTo>
                  <a:cubicBezTo>
                    <a:pt x="38" y="67"/>
                    <a:pt x="30" y="59"/>
                    <a:pt x="30" y="48"/>
                  </a:cubicBezTo>
                  <a:close/>
                  <a:moveTo>
                    <a:pt x="136" y="51"/>
                  </a:moveTo>
                  <a:cubicBezTo>
                    <a:pt x="136" y="91"/>
                    <a:pt x="136" y="91"/>
                    <a:pt x="136" y="91"/>
                  </a:cubicBezTo>
                  <a:cubicBezTo>
                    <a:pt x="96" y="91"/>
                    <a:pt x="96" y="91"/>
                    <a:pt x="96" y="91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07" y="71"/>
                    <a:pt x="116" y="62"/>
                    <a:pt x="118" y="51"/>
                  </a:cubicBezTo>
                  <a:lnTo>
                    <a:pt x="136" y="51"/>
                  </a:lnTo>
                  <a:close/>
                  <a:moveTo>
                    <a:pt x="206" y="51"/>
                  </a:moveTo>
                  <a:cubicBezTo>
                    <a:pt x="207" y="62"/>
                    <a:pt x="216" y="71"/>
                    <a:pt x="227" y="72"/>
                  </a:cubicBezTo>
                  <a:cubicBezTo>
                    <a:pt x="227" y="91"/>
                    <a:pt x="227" y="91"/>
                    <a:pt x="227" y="91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87" y="51"/>
                    <a:pt x="187" y="51"/>
                    <a:pt x="187" y="51"/>
                  </a:cubicBezTo>
                  <a:lnTo>
                    <a:pt x="206" y="51"/>
                  </a:lnTo>
                  <a:close/>
                  <a:moveTo>
                    <a:pt x="273" y="253"/>
                  </a:moveTo>
                  <a:cubicBezTo>
                    <a:pt x="262" y="254"/>
                    <a:pt x="253" y="262"/>
                    <a:pt x="252" y="273"/>
                  </a:cubicBezTo>
                  <a:cubicBezTo>
                    <a:pt x="233" y="273"/>
                    <a:pt x="233" y="273"/>
                    <a:pt x="233" y="273"/>
                  </a:cubicBezTo>
                  <a:cubicBezTo>
                    <a:pt x="233" y="233"/>
                    <a:pt x="233" y="233"/>
                    <a:pt x="233" y="233"/>
                  </a:cubicBezTo>
                  <a:cubicBezTo>
                    <a:pt x="273" y="233"/>
                    <a:pt x="273" y="233"/>
                    <a:pt x="273" y="233"/>
                  </a:cubicBezTo>
                  <a:lnTo>
                    <a:pt x="273" y="253"/>
                  </a:lnTo>
                  <a:close/>
                  <a:moveTo>
                    <a:pt x="30" y="185"/>
                  </a:moveTo>
                  <a:cubicBezTo>
                    <a:pt x="30" y="175"/>
                    <a:pt x="38" y="167"/>
                    <a:pt x="48" y="167"/>
                  </a:cubicBezTo>
                  <a:cubicBezTo>
                    <a:pt x="58" y="167"/>
                    <a:pt x="66" y="175"/>
                    <a:pt x="66" y="185"/>
                  </a:cubicBezTo>
                  <a:cubicBezTo>
                    <a:pt x="66" y="195"/>
                    <a:pt x="58" y="204"/>
                    <a:pt x="48" y="204"/>
                  </a:cubicBezTo>
                  <a:cubicBezTo>
                    <a:pt x="38" y="204"/>
                    <a:pt x="30" y="195"/>
                    <a:pt x="30" y="185"/>
                  </a:cubicBezTo>
                  <a:close/>
                  <a:moveTo>
                    <a:pt x="91" y="188"/>
                  </a:moveTo>
                  <a:cubicBezTo>
                    <a:pt x="91" y="208"/>
                    <a:pt x="91" y="208"/>
                    <a:pt x="91" y="208"/>
                  </a:cubicBezTo>
                  <a:cubicBezTo>
                    <a:pt x="81" y="209"/>
                    <a:pt x="73" y="217"/>
                    <a:pt x="71" y="227"/>
                  </a:cubicBezTo>
                  <a:cubicBezTo>
                    <a:pt x="70" y="218"/>
                    <a:pt x="63" y="211"/>
                    <a:pt x="54" y="208"/>
                  </a:cubicBezTo>
                  <a:cubicBezTo>
                    <a:pt x="64" y="206"/>
                    <a:pt x="71" y="198"/>
                    <a:pt x="72" y="188"/>
                  </a:cubicBezTo>
                  <a:lnTo>
                    <a:pt x="91" y="188"/>
                  </a:lnTo>
                  <a:close/>
                  <a:moveTo>
                    <a:pt x="208" y="228"/>
                  </a:moveTo>
                  <a:cubicBezTo>
                    <a:pt x="207" y="217"/>
                    <a:pt x="198" y="208"/>
                    <a:pt x="187" y="207"/>
                  </a:cubicBezTo>
                  <a:cubicBezTo>
                    <a:pt x="187" y="188"/>
                    <a:pt x="187" y="188"/>
                    <a:pt x="187" y="188"/>
                  </a:cubicBezTo>
                  <a:cubicBezTo>
                    <a:pt x="207" y="188"/>
                    <a:pt x="207" y="188"/>
                    <a:pt x="207" y="188"/>
                  </a:cubicBezTo>
                  <a:cubicBezTo>
                    <a:pt x="208" y="198"/>
                    <a:pt x="217" y="207"/>
                    <a:pt x="227" y="208"/>
                  </a:cubicBezTo>
                  <a:cubicBezTo>
                    <a:pt x="227" y="228"/>
                    <a:pt x="227" y="228"/>
                    <a:pt x="227" y="228"/>
                  </a:cubicBezTo>
                  <a:lnTo>
                    <a:pt x="208" y="228"/>
                  </a:lnTo>
                  <a:close/>
                  <a:moveTo>
                    <a:pt x="142" y="228"/>
                  </a:moveTo>
                  <a:cubicBezTo>
                    <a:pt x="142" y="188"/>
                    <a:pt x="142" y="188"/>
                    <a:pt x="142" y="188"/>
                  </a:cubicBezTo>
                  <a:cubicBezTo>
                    <a:pt x="182" y="188"/>
                    <a:pt x="182" y="188"/>
                    <a:pt x="182" y="188"/>
                  </a:cubicBezTo>
                  <a:cubicBezTo>
                    <a:pt x="182" y="207"/>
                    <a:pt x="182" y="207"/>
                    <a:pt x="182" y="207"/>
                  </a:cubicBezTo>
                  <a:cubicBezTo>
                    <a:pt x="171" y="208"/>
                    <a:pt x="162" y="217"/>
                    <a:pt x="161" y="228"/>
                  </a:cubicBezTo>
                  <a:lnTo>
                    <a:pt x="142" y="228"/>
                  </a:lnTo>
                  <a:close/>
                  <a:moveTo>
                    <a:pt x="249" y="184"/>
                  </a:moveTo>
                  <a:cubicBezTo>
                    <a:pt x="249" y="194"/>
                    <a:pt x="241" y="203"/>
                    <a:pt x="231" y="203"/>
                  </a:cubicBezTo>
                  <a:cubicBezTo>
                    <a:pt x="221" y="203"/>
                    <a:pt x="212" y="194"/>
                    <a:pt x="212" y="184"/>
                  </a:cubicBezTo>
                  <a:cubicBezTo>
                    <a:pt x="212" y="174"/>
                    <a:pt x="221" y="166"/>
                    <a:pt x="231" y="166"/>
                  </a:cubicBezTo>
                  <a:cubicBezTo>
                    <a:pt x="241" y="166"/>
                    <a:pt x="249" y="174"/>
                    <a:pt x="249" y="184"/>
                  </a:cubicBezTo>
                  <a:close/>
                  <a:moveTo>
                    <a:pt x="187" y="182"/>
                  </a:moveTo>
                  <a:cubicBezTo>
                    <a:pt x="187" y="162"/>
                    <a:pt x="187" y="162"/>
                    <a:pt x="187" y="162"/>
                  </a:cubicBezTo>
                  <a:cubicBezTo>
                    <a:pt x="197" y="161"/>
                    <a:pt x="205" y="154"/>
                    <a:pt x="208" y="145"/>
                  </a:cubicBezTo>
                  <a:cubicBezTo>
                    <a:pt x="210" y="153"/>
                    <a:pt x="216" y="159"/>
                    <a:pt x="224" y="161"/>
                  </a:cubicBezTo>
                  <a:cubicBezTo>
                    <a:pt x="215" y="164"/>
                    <a:pt x="208" y="172"/>
                    <a:pt x="207" y="182"/>
                  </a:cubicBezTo>
                  <a:lnTo>
                    <a:pt x="187" y="182"/>
                  </a:lnTo>
                  <a:close/>
                  <a:moveTo>
                    <a:pt x="121" y="138"/>
                  </a:moveTo>
                  <a:cubicBezTo>
                    <a:pt x="121" y="128"/>
                    <a:pt x="129" y="120"/>
                    <a:pt x="139" y="120"/>
                  </a:cubicBezTo>
                  <a:cubicBezTo>
                    <a:pt x="149" y="120"/>
                    <a:pt x="157" y="128"/>
                    <a:pt x="157" y="138"/>
                  </a:cubicBezTo>
                  <a:cubicBezTo>
                    <a:pt x="157" y="149"/>
                    <a:pt x="149" y="157"/>
                    <a:pt x="139" y="157"/>
                  </a:cubicBezTo>
                  <a:cubicBezTo>
                    <a:pt x="129" y="157"/>
                    <a:pt x="121" y="149"/>
                    <a:pt x="121" y="138"/>
                  </a:cubicBezTo>
                  <a:close/>
                  <a:moveTo>
                    <a:pt x="142" y="162"/>
                  </a:moveTo>
                  <a:cubicBezTo>
                    <a:pt x="151" y="161"/>
                    <a:pt x="159" y="154"/>
                    <a:pt x="162" y="145"/>
                  </a:cubicBezTo>
                  <a:cubicBezTo>
                    <a:pt x="164" y="154"/>
                    <a:pt x="172" y="161"/>
                    <a:pt x="182" y="162"/>
                  </a:cubicBezTo>
                  <a:cubicBezTo>
                    <a:pt x="182" y="182"/>
                    <a:pt x="182" y="182"/>
                    <a:pt x="182" y="182"/>
                  </a:cubicBezTo>
                  <a:cubicBezTo>
                    <a:pt x="142" y="182"/>
                    <a:pt x="142" y="182"/>
                    <a:pt x="142" y="182"/>
                  </a:cubicBezTo>
                  <a:lnTo>
                    <a:pt x="142" y="162"/>
                  </a:lnTo>
                  <a:close/>
                  <a:moveTo>
                    <a:pt x="203" y="230"/>
                  </a:moveTo>
                  <a:cubicBezTo>
                    <a:pt x="203" y="240"/>
                    <a:pt x="195" y="249"/>
                    <a:pt x="185" y="249"/>
                  </a:cubicBezTo>
                  <a:cubicBezTo>
                    <a:pt x="175" y="249"/>
                    <a:pt x="166" y="240"/>
                    <a:pt x="166" y="230"/>
                  </a:cubicBezTo>
                  <a:cubicBezTo>
                    <a:pt x="166" y="220"/>
                    <a:pt x="175" y="212"/>
                    <a:pt x="185" y="212"/>
                  </a:cubicBezTo>
                  <a:cubicBezTo>
                    <a:pt x="195" y="212"/>
                    <a:pt x="203" y="220"/>
                    <a:pt x="203" y="230"/>
                  </a:cubicBezTo>
                  <a:close/>
                  <a:moveTo>
                    <a:pt x="227" y="115"/>
                  </a:moveTo>
                  <a:cubicBezTo>
                    <a:pt x="218" y="116"/>
                    <a:pt x="210" y="123"/>
                    <a:pt x="208" y="132"/>
                  </a:cubicBezTo>
                  <a:cubicBezTo>
                    <a:pt x="205" y="123"/>
                    <a:pt x="197" y="116"/>
                    <a:pt x="187" y="115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227" y="97"/>
                    <a:pt x="227" y="97"/>
                    <a:pt x="227" y="97"/>
                  </a:cubicBezTo>
                  <a:lnTo>
                    <a:pt x="227" y="115"/>
                  </a:lnTo>
                  <a:close/>
                  <a:moveTo>
                    <a:pt x="182" y="115"/>
                  </a:moveTo>
                  <a:cubicBezTo>
                    <a:pt x="172" y="116"/>
                    <a:pt x="164" y="123"/>
                    <a:pt x="162" y="132"/>
                  </a:cubicBezTo>
                  <a:cubicBezTo>
                    <a:pt x="159" y="123"/>
                    <a:pt x="151" y="116"/>
                    <a:pt x="142" y="115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82" y="97"/>
                    <a:pt x="182" y="97"/>
                    <a:pt x="182" y="97"/>
                  </a:cubicBezTo>
                  <a:lnTo>
                    <a:pt x="182" y="115"/>
                  </a:lnTo>
                  <a:close/>
                  <a:moveTo>
                    <a:pt x="136" y="115"/>
                  </a:moveTo>
                  <a:cubicBezTo>
                    <a:pt x="125" y="116"/>
                    <a:pt x="116" y="125"/>
                    <a:pt x="115" y="137"/>
                  </a:cubicBezTo>
                  <a:cubicBezTo>
                    <a:pt x="96" y="137"/>
                    <a:pt x="96" y="137"/>
                    <a:pt x="96" y="137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136" y="97"/>
                    <a:pt x="136" y="97"/>
                    <a:pt x="136" y="97"/>
                  </a:cubicBezTo>
                  <a:lnTo>
                    <a:pt x="136" y="115"/>
                  </a:lnTo>
                  <a:close/>
                  <a:moveTo>
                    <a:pt x="115" y="142"/>
                  </a:moveTo>
                  <a:cubicBezTo>
                    <a:pt x="117" y="153"/>
                    <a:pt x="126" y="161"/>
                    <a:pt x="136" y="162"/>
                  </a:cubicBezTo>
                  <a:cubicBezTo>
                    <a:pt x="136" y="182"/>
                    <a:pt x="136" y="182"/>
                    <a:pt x="136" y="182"/>
                  </a:cubicBezTo>
                  <a:cubicBezTo>
                    <a:pt x="96" y="182"/>
                    <a:pt x="96" y="182"/>
                    <a:pt x="96" y="182"/>
                  </a:cubicBezTo>
                  <a:cubicBezTo>
                    <a:pt x="96" y="142"/>
                    <a:pt x="96" y="142"/>
                    <a:pt x="96" y="142"/>
                  </a:cubicBezTo>
                  <a:lnTo>
                    <a:pt x="115" y="142"/>
                  </a:lnTo>
                  <a:close/>
                  <a:moveTo>
                    <a:pt x="136" y="188"/>
                  </a:moveTo>
                  <a:cubicBezTo>
                    <a:pt x="136" y="228"/>
                    <a:pt x="136" y="228"/>
                    <a:pt x="136" y="228"/>
                  </a:cubicBezTo>
                  <a:cubicBezTo>
                    <a:pt x="118" y="228"/>
                    <a:pt x="118" y="228"/>
                    <a:pt x="118" y="228"/>
                  </a:cubicBezTo>
                  <a:cubicBezTo>
                    <a:pt x="117" y="217"/>
                    <a:pt x="108" y="208"/>
                    <a:pt x="96" y="207"/>
                  </a:cubicBezTo>
                  <a:cubicBezTo>
                    <a:pt x="96" y="188"/>
                    <a:pt x="96" y="188"/>
                    <a:pt x="96" y="188"/>
                  </a:cubicBezTo>
                  <a:lnTo>
                    <a:pt x="136" y="188"/>
                  </a:lnTo>
                  <a:close/>
                  <a:moveTo>
                    <a:pt x="96" y="255"/>
                  </a:moveTo>
                  <a:cubicBezTo>
                    <a:pt x="108" y="254"/>
                    <a:pt x="118" y="245"/>
                    <a:pt x="118" y="233"/>
                  </a:cubicBezTo>
                  <a:cubicBezTo>
                    <a:pt x="136" y="233"/>
                    <a:pt x="136" y="233"/>
                    <a:pt x="136" y="233"/>
                  </a:cubicBezTo>
                  <a:cubicBezTo>
                    <a:pt x="136" y="273"/>
                    <a:pt x="136" y="273"/>
                    <a:pt x="136" y="273"/>
                  </a:cubicBezTo>
                  <a:cubicBezTo>
                    <a:pt x="96" y="273"/>
                    <a:pt x="96" y="273"/>
                    <a:pt x="96" y="273"/>
                  </a:cubicBezTo>
                  <a:lnTo>
                    <a:pt x="96" y="255"/>
                  </a:lnTo>
                  <a:close/>
                  <a:moveTo>
                    <a:pt x="142" y="233"/>
                  </a:moveTo>
                  <a:cubicBezTo>
                    <a:pt x="161" y="233"/>
                    <a:pt x="161" y="233"/>
                    <a:pt x="161" y="233"/>
                  </a:cubicBezTo>
                  <a:cubicBezTo>
                    <a:pt x="162" y="244"/>
                    <a:pt x="171" y="253"/>
                    <a:pt x="182" y="254"/>
                  </a:cubicBezTo>
                  <a:cubicBezTo>
                    <a:pt x="182" y="273"/>
                    <a:pt x="182" y="273"/>
                    <a:pt x="182" y="273"/>
                  </a:cubicBezTo>
                  <a:cubicBezTo>
                    <a:pt x="142" y="273"/>
                    <a:pt x="142" y="273"/>
                    <a:pt x="142" y="273"/>
                  </a:cubicBezTo>
                  <a:lnTo>
                    <a:pt x="142" y="233"/>
                  </a:lnTo>
                  <a:close/>
                  <a:moveTo>
                    <a:pt x="187" y="254"/>
                  </a:moveTo>
                  <a:cubicBezTo>
                    <a:pt x="198" y="253"/>
                    <a:pt x="207" y="244"/>
                    <a:pt x="208" y="233"/>
                  </a:cubicBezTo>
                  <a:cubicBezTo>
                    <a:pt x="227" y="233"/>
                    <a:pt x="227" y="233"/>
                    <a:pt x="227" y="233"/>
                  </a:cubicBezTo>
                  <a:cubicBezTo>
                    <a:pt x="227" y="273"/>
                    <a:pt x="227" y="273"/>
                    <a:pt x="227" y="273"/>
                  </a:cubicBezTo>
                  <a:cubicBezTo>
                    <a:pt x="187" y="273"/>
                    <a:pt x="187" y="273"/>
                    <a:pt x="187" y="273"/>
                  </a:cubicBezTo>
                  <a:lnTo>
                    <a:pt x="187" y="254"/>
                  </a:lnTo>
                  <a:close/>
                  <a:moveTo>
                    <a:pt x="233" y="228"/>
                  </a:moveTo>
                  <a:cubicBezTo>
                    <a:pt x="233" y="208"/>
                    <a:pt x="233" y="208"/>
                    <a:pt x="233" y="208"/>
                  </a:cubicBezTo>
                  <a:cubicBezTo>
                    <a:pt x="244" y="207"/>
                    <a:pt x="253" y="199"/>
                    <a:pt x="254" y="188"/>
                  </a:cubicBezTo>
                  <a:cubicBezTo>
                    <a:pt x="273" y="188"/>
                    <a:pt x="273" y="188"/>
                    <a:pt x="273" y="188"/>
                  </a:cubicBezTo>
                  <a:cubicBezTo>
                    <a:pt x="273" y="228"/>
                    <a:pt x="273" y="228"/>
                    <a:pt x="273" y="228"/>
                  </a:cubicBezTo>
                  <a:lnTo>
                    <a:pt x="233" y="228"/>
                  </a:lnTo>
                  <a:close/>
                  <a:moveTo>
                    <a:pt x="254" y="182"/>
                  </a:moveTo>
                  <a:cubicBezTo>
                    <a:pt x="253" y="172"/>
                    <a:pt x="246" y="164"/>
                    <a:pt x="237" y="161"/>
                  </a:cubicBezTo>
                  <a:cubicBezTo>
                    <a:pt x="246" y="159"/>
                    <a:pt x="253" y="151"/>
                    <a:pt x="254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82"/>
                    <a:pt x="273" y="182"/>
                    <a:pt x="273" y="182"/>
                  </a:cubicBezTo>
                  <a:lnTo>
                    <a:pt x="254" y="182"/>
                  </a:lnTo>
                  <a:close/>
                  <a:moveTo>
                    <a:pt x="254" y="137"/>
                  </a:moveTo>
                  <a:cubicBezTo>
                    <a:pt x="253" y="125"/>
                    <a:pt x="244" y="116"/>
                    <a:pt x="233" y="115"/>
                  </a:cubicBezTo>
                  <a:cubicBezTo>
                    <a:pt x="233" y="97"/>
                    <a:pt x="233" y="97"/>
                    <a:pt x="233" y="97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273" y="137"/>
                    <a:pt x="273" y="137"/>
                    <a:pt x="273" y="137"/>
                  </a:cubicBezTo>
                  <a:lnTo>
                    <a:pt x="254" y="137"/>
                  </a:lnTo>
                  <a:close/>
                  <a:moveTo>
                    <a:pt x="233" y="91"/>
                  </a:moveTo>
                  <a:cubicBezTo>
                    <a:pt x="233" y="72"/>
                    <a:pt x="233" y="72"/>
                    <a:pt x="233" y="72"/>
                  </a:cubicBezTo>
                  <a:cubicBezTo>
                    <a:pt x="242" y="71"/>
                    <a:pt x="250" y="64"/>
                    <a:pt x="253" y="55"/>
                  </a:cubicBezTo>
                  <a:cubicBezTo>
                    <a:pt x="255" y="64"/>
                    <a:pt x="263" y="71"/>
                    <a:pt x="273" y="72"/>
                  </a:cubicBezTo>
                  <a:cubicBezTo>
                    <a:pt x="273" y="91"/>
                    <a:pt x="273" y="91"/>
                    <a:pt x="273" y="91"/>
                  </a:cubicBezTo>
                  <a:lnTo>
                    <a:pt x="233" y="91"/>
                  </a:lnTo>
                  <a:close/>
                  <a:moveTo>
                    <a:pt x="182" y="91"/>
                  </a:moveTo>
                  <a:cubicBezTo>
                    <a:pt x="142" y="91"/>
                    <a:pt x="142" y="91"/>
                    <a:pt x="142" y="91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82" y="51"/>
                    <a:pt x="182" y="51"/>
                    <a:pt x="182" y="51"/>
                  </a:cubicBezTo>
                  <a:lnTo>
                    <a:pt x="182" y="91"/>
                  </a:lnTo>
                  <a:close/>
                  <a:moveTo>
                    <a:pt x="51" y="72"/>
                  </a:moveTo>
                  <a:cubicBezTo>
                    <a:pt x="60" y="71"/>
                    <a:pt x="68" y="64"/>
                    <a:pt x="71" y="55"/>
                  </a:cubicBezTo>
                  <a:cubicBezTo>
                    <a:pt x="73" y="64"/>
                    <a:pt x="81" y="71"/>
                    <a:pt x="91" y="72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51" y="91"/>
                    <a:pt x="51" y="91"/>
                    <a:pt x="51" y="91"/>
                  </a:cubicBezTo>
                  <a:lnTo>
                    <a:pt x="51" y="72"/>
                  </a:lnTo>
                  <a:close/>
                  <a:moveTo>
                    <a:pt x="91" y="97"/>
                  </a:moveTo>
                  <a:cubicBezTo>
                    <a:pt x="91" y="137"/>
                    <a:pt x="91" y="137"/>
                    <a:pt x="91" y="137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1" y="97"/>
                    <a:pt x="51" y="97"/>
                    <a:pt x="51" y="97"/>
                  </a:cubicBezTo>
                  <a:lnTo>
                    <a:pt x="91" y="97"/>
                  </a:lnTo>
                  <a:close/>
                  <a:moveTo>
                    <a:pt x="91" y="142"/>
                  </a:moveTo>
                  <a:cubicBezTo>
                    <a:pt x="91" y="182"/>
                    <a:pt x="91" y="182"/>
                    <a:pt x="91" y="182"/>
                  </a:cubicBezTo>
                  <a:cubicBezTo>
                    <a:pt x="71" y="182"/>
                    <a:pt x="71" y="182"/>
                    <a:pt x="71" y="182"/>
                  </a:cubicBezTo>
                  <a:cubicBezTo>
                    <a:pt x="70" y="171"/>
                    <a:pt x="62" y="163"/>
                    <a:pt x="51" y="162"/>
                  </a:cubicBezTo>
                  <a:cubicBezTo>
                    <a:pt x="51" y="142"/>
                    <a:pt x="51" y="142"/>
                    <a:pt x="51" y="142"/>
                  </a:cubicBezTo>
                  <a:lnTo>
                    <a:pt x="91" y="142"/>
                  </a:lnTo>
                  <a:close/>
                  <a:moveTo>
                    <a:pt x="51" y="255"/>
                  </a:moveTo>
                  <a:cubicBezTo>
                    <a:pt x="61" y="254"/>
                    <a:pt x="69" y="246"/>
                    <a:pt x="71" y="236"/>
                  </a:cubicBezTo>
                  <a:cubicBezTo>
                    <a:pt x="73" y="245"/>
                    <a:pt x="81" y="253"/>
                    <a:pt x="91" y="25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51" y="273"/>
                    <a:pt x="51" y="273"/>
                    <a:pt x="51" y="273"/>
                  </a:cubicBezTo>
                  <a:lnTo>
                    <a:pt x="51" y="255"/>
                  </a:lnTo>
                  <a:close/>
                  <a:moveTo>
                    <a:pt x="91" y="279"/>
                  </a:moveTo>
                  <a:cubicBezTo>
                    <a:pt x="91" y="319"/>
                    <a:pt x="91" y="319"/>
                    <a:pt x="91" y="319"/>
                  </a:cubicBezTo>
                  <a:cubicBezTo>
                    <a:pt x="76" y="319"/>
                    <a:pt x="63" y="319"/>
                    <a:pt x="51" y="319"/>
                  </a:cubicBezTo>
                  <a:cubicBezTo>
                    <a:pt x="51" y="279"/>
                    <a:pt x="51" y="279"/>
                    <a:pt x="51" y="279"/>
                  </a:cubicBezTo>
                  <a:lnTo>
                    <a:pt x="91" y="279"/>
                  </a:lnTo>
                  <a:close/>
                  <a:moveTo>
                    <a:pt x="96" y="279"/>
                  </a:moveTo>
                  <a:cubicBezTo>
                    <a:pt x="136" y="279"/>
                    <a:pt x="136" y="279"/>
                    <a:pt x="136" y="279"/>
                  </a:cubicBezTo>
                  <a:cubicBezTo>
                    <a:pt x="136" y="319"/>
                    <a:pt x="136" y="319"/>
                    <a:pt x="136" y="319"/>
                  </a:cubicBezTo>
                  <a:cubicBezTo>
                    <a:pt x="123" y="319"/>
                    <a:pt x="109" y="319"/>
                    <a:pt x="96" y="319"/>
                  </a:cubicBezTo>
                  <a:lnTo>
                    <a:pt x="96" y="279"/>
                  </a:lnTo>
                  <a:close/>
                  <a:moveTo>
                    <a:pt x="142" y="279"/>
                  </a:moveTo>
                  <a:cubicBezTo>
                    <a:pt x="182" y="279"/>
                    <a:pt x="182" y="279"/>
                    <a:pt x="182" y="279"/>
                  </a:cubicBezTo>
                  <a:cubicBezTo>
                    <a:pt x="182" y="319"/>
                    <a:pt x="182" y="319"/>
                    <a:pt x="182" y="319"/>
                  </a:cubicBezTo>
                  <a:cubicBezTo>
                    <a:pt x="169" y="319"/>
                    <a:pt x="155" y="319"/>
                    <a:pt x="142" y="319"/>
                  </a:cubicBezTo>
                  <a:lnTo>
                    <a:pt x="142" y="279"/>
                  </a:lnTo>
                  <a:close/>
                  <a:moveTo>
                    <a:pt x="187" y="279"/>
                  </a:moveTo>
                  <a:cubicBezTo>
                    <a:pt x="227" y="279"/>
                    <a:pt x="227" y="279"/>
                    <a:pt x="227" y="279"/>
                  </a:cubicBezTo>
                  <a:cubicBezTo>
                    <a:pt x="227" y="319"/>
                    <a:pt x="227" y="319"/>
                    <a:pt x="227" y="319"/>
                  </a:cubicBezTo>
                  <a:cubicBezTo>
                    <a:pt x="215" y="319"/>
                    <a:pt x="201" y="319"/>
                    <a:pt x="187" y="319"/>
                  </a:cubicBezTo>
                  <a:lnTo>
                    <a:pt x="187" y="279"/>
                  </a:lnTo>
                  <a:close/>
                  <a:moveTo>
                    <a:pt x="233" y="279"/>
                  </a:moveTo>
                  <a:cubicBezTo>
                    <a:pt x="252" y="279"/>
                    <a:pt x="252" y="279"/>
                    <a:pt x="252" y="279"/>
                  </a:cubicBezTo>
                  <a:cubicBezTo>
                    <a:pt x="253" y="290"/>
                    <a:pt x="262" y="299"/>
                    <a:pt x="273" y="300"/>
                  </a:cubicBezTo>
                  <a:cubicBezTo>
                    <a:pt x="273" y="319"/>
                    <a:pt x="273" y="319"/>
                    <a:pt x="273" y="319"/>
                  </a:cubicBezTo>
                  <a:cubicBezTo>
                    <a:pt x="261" y="319"/>
                    <a:pt x="248" y="319"/>
                    <a:pt x="233" y="319"/>
                  </a:cubicBezTo>
                  <a:lnTo>
                    <a:pt x="233" y="279"/>
                  </a:lnTo>
                  <a:close/>
                  <a:moveTo>
                    <a:pt x="279" y="228"/>
                  </a:moveTo>
                  <a:cubicBezTo>
                    <a:pt x="279" y="188"/>
                    <a:pt x="279" y="188"/>
                    <a:pt x="279" y="188"/>
                  </a:cubicBezTo>
                  <a:cubicBezTo>
                    <a:pt x="318" y="188"/>
                    <a:pt x="318" y="188"/>
                    <a:pt x="318" y="188"/>
                  </a:cubicBezTo>
                  <a:cubicBezTo>
                    <a:pt x="318" y="201"/>
                    <a:pt x="318" y="215"/>
                    <a:pt x="318" y="228"/>
                  </a:cubicBezTo>
                  <a:lnTo>
                    <a:pt x="279" y="228"/>
                  </a:lnTo>
                  <a:close/>
                  <a:moveTo>
                    <a:pt x="279" y="182"/>
                  </a:moveTo>
                  <a:cubicBezTo>
                    <a:pt x="279" y="142"/>
                    <a:pt x="279" y="142"/>
                    <a:pt x="279" y="142"/>
                  </a:cubicBezTo>
                  <a:cubicBezTo>
                    <a:pt x="318" y="142"/>
                    <a:pt x="318" y="142"/>
                    <a:pt x="318" y="142"/>
                  </a:cubicBezTo>
                  <a:cubicBezTo>
                    <a:pt x="318" y="155"/>
                    <a:pt x="318" y="169"/>
                    <a:pt x="318" y="182"/>
                  </a:cubicBezTo>
                  <a:lnTo>
                    <a:pt x="279" y="182"/>
                  </a:lnTo>
                  <a:close/>
                  <a:moveTo>
                    <a:pt x="279" y="137"/>
                  </a:moveTo>
                  <a:cubicBezTo>
                    <a:pt x="279" y="97"/>
                    <a:pt x="279" y="97"/>
                    <a:pt x="279" y="97"/>
                  </a:cubicBezTo>
                  <a:cubicBezTo>
                    <a:pt x="318" y="97"/>
                    <a:pt x="318" y="97"/>
                    <a:pt x="318" y="97"/>
                  </a:cubicBezTo>
                  <a:cubicBezTo>
                    <a:pt x="318" y="109"/>
                    <a:pt x="318" y="123"/>
                    <a:pt x="318" y="137"/>
                  </a:cubicBezTo>
                  <a:lnTo>
                    <a:pt x="279" y="137"/>
                  </a:lnTo>
                  <a:close/>
                  <a:moveTo>
                    <a:pt x="273" y="25"/>
                  </a:moveTo>
                  <a:cubicBezTo>
                    <a:pt x="263" y="26"/>
                    <a:pt x="255" y="33"/>
                    <a:pt x="253" y="42"/>
                  </a:cubicBezTo>
                  <a:cubicBezTo>
                    <a:pt x="250" y="33"/>
                    <a:pt x="242" y="26"/>
                    <a:pt x="233" y="2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48" y="6"/>
                    <a:pt x="261" y="6"/>
                    <a:pt x="273" y="6"/>
                  </a:cubicBezTo>
                  <a:lnTo>
                    <a:pt x="273" y="25"/>
                  </a:lnTo>
                  <a:close/>
                  <a:moveTo>
                    <a:pt x="227" y="25"/>
                  </a:moveTo>
                  <a:cubicBezTo>
                    <a:pt x="216" y="26"/>
                    <a:pt x="207" y="35"/>
                    <a:pt x="206" y="45"/>
                  </a:cubicBezTo>
                  <a:cubicBezTo>
                    <a:pt x="187" y="45"/>
                    <a:pt x="187" y="45"/>
                    <a:pt x="187" y="45"/>
                  </a:cubicBezTo>
                  <a:cubicBezTo>
                    <a:pt x="187" y="6"/>
                    <a:pt x="187" y="6"/>
                    <a:pt x="187" y="6"/>
                  </a:cubicBezTo>
                  <a:cubicBezTo>
                    <a:pt x="201" y="6"/>
                    <a:pt x="215" y="6"/>
                    <a:pt x="227" y="6"/>
                  </a:cubicBezTo>
                  <a:lnTo>
                    <a:pt x="227" y="25"/>
                  </a:lnTo>
                  <a:close/>
                  <a:moveTo>
                    <a:pt x="182" y="45"/>
                  </a:moveTo>
                  <a:cubicBezTo>
                    <a:pt x="142" y="45"/>
                    <a:pt x="142" y="45"/>
                    <a:pt x="142" y="45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55" y="6"/>
                    <a:pt x="169" y="6"/>
                    <a:pt x="182" y="6"/>
                  </a:cubicBezTo>
                  <a:lnTo>
                    <a:pt x="182" y="45"/>
                  </a:lnTo>
                  <a:close/>
                  <a:moveTo>
                    <a:pt x="136" y="45"/>
                  </a:moveTo>
                  <a:cubicBezTo>
                    <a:pt x="117" y="45"/>
                    <a:pt x="117" y="45"/>
                    <a:pt x="117" y="45"/>
                  </a:cubicBezTo>
                  <a:cubicBezTo>
                    <a:pt x="116" y="35"/>
                    <a:pt x="107" y="26"/>
                    <a:pt x="96" y="25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109" y="6"/>
                    <a:pt x="123" y="6"/>
                    <a:pt x="136" y="6"/>
                  </a:cubicBezTo>
                  <a:lnTo>
                    <a:pt x="136" y="45"/>
                  </a:lnTo>
                  <a:close/>
                  <a:moveTo>
                    <a:pt x="91" y="25"/>
                  </a:moveTo>
                  <a:cubicBezTo>
                    <a:pt x="81" y="26"/>
                    <a:pt x="73" y="33"/>
                    <a:pt x="71" y="42"/>
                  </a:cubicBezTo>
                  <a:cubicBezTo>
                    <a:pt x="68" y="33"/>
                    <a:pt x="60" y="26"/>
                    <a:pt x="51" y="25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63" y="6"/>
                    <a:pt x="76" y="6"/>
                    <a:pt x="91" y="6"/>
                  </a:cubicBezTo>
                  <a:lnTo>
                    <a:pt x="91" y="25"/>
                  </a:lnTo>
                  <a:close/>
                  <a:moveTo>
                    <a:pt x="45" y="97"/>
                  </a:moveTo>
                  <a:cubicBezTo>
                    <a:pt x="45" y="137"/>
                    <a:pt x="45" y="137"/>
                    <a:pt x="45" y="137"/>
                  </a:cubicBezTo>
                  <a:cubicBezTo>
                    <a:pt x="5" y="137"/>
                    <a:pt x="5" y="137"/>
                    <a:pt x="5" y="137"/>
                  </a:cubicBezTo>
                  <a:cubicBezTo>
                    <a:pt x="5" y="123"/>
                    <a:pt x="5" y="109"/>
                    <a:pt x="5" y="97"/>
                  </a:cubicBezTo>
                  <a:lnTo>
                    <a:pt x="45" y="97"/>
                  </a:lnTo>
                  <a:close/>
                  <a:moveTo>
                    <a:pt x="45" y="142"/>
                  </a:moveTo>
                  <a:cubicBezTo>
                    <a:pt x="45" y="162"/>
                    <a:pt x="45" y="162"/>
                    <a:pt x="45" y="162"/>
                  </a:cubicBezTo>
                  <a:cubicBezTo>
                    <a:pt x="34" y="163"/>
                    <a:pt x="26" y="171"/>
                    <a:pt x="24" y="182"/>
                  </a:cubicBezTo>
                  <a:cubicBezTo>
                    <a:pt x="5" y="182"/>
                    <a:pt x="5" y="182"/>
                    <a:pt x="5" y="182"/>
                  </a:cubicBezTo>
                  <a:cubicBezTo>
                    <a:pt x="5" y="169"/>
                    <a:pt x="5" y="155"/>
                    <a:pt x="5" y="142"/>
                  </a:cubicBezTo>
                  <a:lnTo>
                    <a:pt x="45" y="142"/>
                  </a:lnTo>
                  <a:close/>
                  <a:moveTo>
                    <a:pt x="24" y="188"/>
                  </a:moveTo>
                  <a:cubicBezTo>
                    <a:pt x="25" y="198"/>
                    <a:pt x="32" y="206"/>
                    <a:pt x="41" y="208"/>
                  </a:cubicBezTo>
                  <a:cubicBezTo>
                    <a:pt x="33" y="211"/>
                    <a:pt x="26" y="218"/>
                    <a:pt x="24" y="228"/>
                  </a:cubicBezTo>
                  <a:cubicBezTo>
                    <a:pt x="5" y="228"/>
                    <a:pt x="5" y="228"/>
                    <a:pt x="5" y="228"/>
                  </a:cubicBezTo>
                  <a:cubicBezTo>
                    <a:pt x="5" y="215"/>
                    <a:pt x="5" y="201"/>
                    <a:pt x="5" y="188"/>
                  </a:cubicBezTo>
                  <a:lnTo>
                    <a:pt x="24" y="188"/>
                  </a:lnTo>
                  <a:close/>
                  <a:moveTo>
                    <a:pt x="24" y="233"/>
                  </a:moveTo>
                  <a:cubicBezTo>
                    <a:pt x="25" y="245"/>
                    <a:pt x="34" y="254"/>
                    <a:pt x="45" y="255"/>
                  </a:cubicBezTo>
                  <a:cubicBezTo>
                    <a:pt x="45" y="273"/>
                    <a:pt x="45" y="273"/>
                    <a:pt x="45" y="273"/>
                  </a:cubicBezTo>
                  <a:cubicBezTo>
                    <a:pt x="5" y="273"/>
                    <a:pt x="5" y="273"/>
                    <a:pt x="5" y="273"/>
                  </a:cubicBezTo>
                  <a:cubicBezTo>
                    <a:pt x="5" y="261"/>
                    <a:pt x="5" y="248"/>
                    <a:pt x="5" y="233"/>
                  </a:cubicBezTo>
                  <a:lnTo>
                    <a:pt x="24" y="233"/>
                  </a:lnTo>
                  <a:close/>
                  <a:moveTo>
                    <a:pt x="279" y="319"/>
                  </a:moveTo>
                  <a:cubicBezTo>
                    <a:pt x="279" y="300"/>
                    <a:pt x="279" y="300"/>
                    <a:pt x="279" y="300"/>
                  </a:cubicBezTo>
                  <a:cubicBezTo>
                    <a:pt x="289" y="299"/>
                    <a:pt x="298" y="290"/>
                    <a:pt x="299" y="279"/>
                  </a:cubicBezTo>
                  <a:cubicBezTo>
                    <a:pt x="318" y="279"/>
                    <a:pt x="318" y="279"/>
                    <a:pt x="318" y="279"/>
                  </a:cubicBezTo>
                  <a:cubicBezTo>
                    <a:pt x="318" y="302"/>
                    <a:pt x="318" y="318"/>
                    <a:pt x="318" y="319"/>
                  </a:cubicBezTo>
                  <a:cubicBezTo>
                    <a:pt x="317" y="319"/>
                    <a:pt x="302" y="319"/>
                    <a:pt x="279" y="319"/>
                  </a:cubicBezTo>
                  <a:close/>
                  <a:moveTo>
                    <a:pt x="318" y="45"/>
                  </a:moveTo>
                  <a:cubicBezTo>
                    <a:pt x="299" y="45"/>
                    <a:pt x="299" y="45"/>
                    <a:pt x="299" y="45"/>
                  </a:cubicBezTo>
                  <a:cubicBezTo>
                    <a:pt x="298" y="35"/>
                    <a:pt x="289" y="26"/>
                    <a:pt x="279" y="25"/>
                  </a:cubicBezTo>
                  <a:cubicBezTo>
                    <a:pt x="279" y="6"/>
                    <a:pt x="279" y="6"/>
                    <a:pt x="279" y="6"/>
                  </a:cubicBezTo>
                  <a:cubicBezTo>
                    <a:pt x="302" y="6"/>
                    <a:pt x="317" y="6"/>
                    <a:pt x="318" y="6"/>
                  </a:cubicBezTo>
                  <a:cubicBezTo>
                    <a:pt x="318" y="7"/>
                    <a:pt x="318" y="22"/>
                    <a:pt x="318" y="45"/>
                  </a:cubicBezTo>
                  <a:close/>
                  <a:moveTo>
                    <a:pt x="45" y="6"/>
                  </a:moveTo>
                  <a:cubicBezTo>
                    <a:pt x="45" y="25"/>
                    <a:pt x="45" y="25"/>
                    <a:pt x="45" y="25"/>
                  </a:cubicBezTo>
                  <a:cubicBezTo>
                    <a:pt x="34" y="26"/>
                    <a:pt x="26" y="35"/>
                    <a:pt x="24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22"/>
                    <a:pt x="5" y="7"/>
                    <a:pt x="5" y="6"/>
                  </a:cubicBezTo>
                  <a:cubicBezTo>
                    <a:pt x="6" y="6"/>
                    <a:pt x="22" y="6"/>
                    <a:pt x="4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44" name="组合 743"/>
          <p:cNvGrpSpPr/>
          <p:nvPr/>
        </p:nvGrpSpPr>
        <p:grpSpPr>
          <a:xfrm>
            <a:off x="5173991" y="1342682"/>
            <a:ext cx="846138" cy="892175"/>
            <a:chOff x="3598863" y="4471988"/>
            <a:chExt cx="846138" cy="892175"/>
          </a:xfrm>
        </p:grpSpPr>
        <p:sp>
          <p:nvSpPr>
            <p:cNvPr id="745" name="Freeform 77"/>
            <p:cNvSpPr>
              <a:spLocks noEditPoints="1"/>
            </p:cNvSpPr>
            <p:nvPr/>
          </p:nvSpPr>
          <p:spPr bwMode="auto">
            <a:xfrm>
              <a:off x="3598863" y="4471988"/>
              <a:ext cx="846138" cy="892175"/>
            </a:xfrm>
            <a:custGeom>
              <a:avLst/>
              <a:gdLst>
                <a:gd name="T0" fmla="*/ 220 w 440"/>
                <a:gd name="T1" fmla="*/ 0 h 464"/>
                <a:gd name="T2" fmla="*/ 217 w 440"/>
                <a:gd name="T3" fmla="*/ 2 h 464"/>
                <a:gd name="T4" fmla="*/ 0 w 440"/>
                <a:gd name="T5" fmla="*/ 174 h 464"/>
                <a:gd name="T6" fmla="*/ 0 w 440"/>
                <a:gd name="T7" fmla="*/ 464 h 464"/>
                <a:gd name="T8" fmla="*/ 440 w 440"/>
                <a:gd name="T9" fmla="*/ 464 h 464"/>
                <a:gd name="T10" fmla="*/ 440 w 440"/>
                <a:gd name="T11" fmla="*/ 174 h 464"/>
                <a:gd name="T12" fmla="*/ 220 w 440"/>
                <a:gd name="T13" fmla="*/ 0 h 464"/>
                <a:gd name="T14" fmla="*/ 431 w 440"/>
                <a:gd name="T15" fmla="*/ 454 h 464"/>
                <a:gd name="T16" fmla="*/ 10 w 440"/>
                <a:gd name="T17" fmla="*/ 454 h 464"/>
                <a:gd name="T18" fmla="*/ 10 w 440"/>
                <a:gd name="T19" fmla="*/ 178 h 464"/>
                <a:gd name="T20" fmla="*/ 220 w 440"/>
                <a:gd name="T21" fmla="*/ 12 h 464"/>
                <a:gd name="T22" fmla="*/ 431 w 440"/>
                <a:gd name="T23" fmla="*/ 178 h 464"/>
                <a:gd name="T24" fmla="*/ 431 w 440"/>
                <a:gd name="T25" fmla="*/ 454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0" h="464">
                  <a:moveTo>
                    <a:pt x="220" y="0"/>
                  </a:moveTo>
                  <a:cubicBezTo>
                    <a:pt x="217" y="2"/>
                    <a:pt x="217" y="2"/>
                    <a:pt x="217" y="2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464"/>
                    <a:pt x="0" y="464"/>
                    <a:pt x="0" y="464"/>
                  </a:cubicBezTo>
                  <a:cubicBezTo>
                    <a:pt x="440" y="464"/>
                    <a:pt x="440" y="464"/>
                    <a:pt x="440" y="464"/>
                  </a:cubicBezTo>
                  <a:cubicBezTo>
                    <a:pt x="440" y="174"/>
                    <a:pt x="440" y="174"/>
                    <a:pt x="440" y="174"/>
                  </a:cubicBezTo>
                  <a:lnTo>
                    <a:pt x="220" y="0"/>
                  </a:lnTo>
                  <a:close/>
                  <a:moveTo>
                    <a:pt x="431" y="454"/>
                  </a:moveTo>
                  <a:cubicBezTo>
                    <a:pt x="421" y="454"/>
                    <a:pt x="19" y="454"/>
                    <a:pt x="10" y="454"/>
                  </a:cubicBezTo>
                  <a:cubicBezTo>
                    <a:pt x="10" y="445"/>
                    <a:pt x="10" y="183"/>
                    <a:pt x="10" y="178"/>
                  </a:cubicBezTo>
                  <a:cubicBezTo>
                    <a:pt x="13" y="175"/>
                    <a:pt x="214" y="17"/>
                    <a:pt x="220" y="12"/>
                  </a:cubicBezTo>
                  <a:cubicBezTo>
                    <a:pt x="226" y="17"/>
                    <a:pt x="427" y="175"/>
                    <a:pt x="431" y="178"/>
                  </a:cubicBezTo>
                  <a:cubicBezTo>
                    <a:pt x="431" y="183"/>
                    <a:pt x="431" y="445"/>
                    <a:pt x="431" y="4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Oval 78"/>
            <p:cNvSpPr>
              <a:spLocks noChangeArrowheads="1"/>
            </p:cNvSpPr>
            <p:nvPr/>
          </p:nvSpPr>
          <p:spPr bwMode="auto">
            <a:xfrm>
              <a:off x="3959225" y="4949825"/>
              <a:ext cx="123825" cy="1254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79"/>
            <p:cNvSpPr>
              <a:spLocks/>
            </p:cNvSpPr>
            <p:nvPr/>
          </p:nvSpPr>
          <p:spPr bwMode="auto">
            <a:xfrm>
              <a:off x="3800475" y="4830763"/>
              <a:ext cx="414338" cy="474663"/>
            </a:xfrm>
            <a:custGeom>
              <a:avLst/>
              <a:gdLst>
                <a:gd name="T0" fmla="*/ 222 w 261"/>
                <a:gd name="T1" fmla="*/ 82 h 299"/>
                <a:gd name="T2" fmla="*/ 186 w 261"/>
                <a:gd name="T3" fmla="*/ 171 h 299"/>
                <a:gd name="T4" fmla="*/ 88 w 261"/>
                <a:gd name="T5" fmla="*/ 171 h 299"/>
                <a:gd name="T6" fmla="*/ 37 w 261"/>
                <a:gd name="T7" fmla="*/ 149 h 299"/>
                <a:gd name="T8" fmla="*/ 37 w 261"/>
                <a:gd name="T9" fmla="*/ 86 h 299"/>
                <a:gd name="T10" fmla="*/ 0 w 261"/>
                <a:gd name="T11" fmla="*/ 86 h 299"/>
                <a:gd name="T12" fmla="*/ 0 w 261"/>
                <a:gd name="T13" fmla="*/ 175 h 299"/>
                <a:gd name="T14" fmla="*/ 71 w 261"/>
                <a:gd name="T15" fmla="*/ 229 h 299"/>
                <a:gd name="T16" fmla="*/ 71 w 261"/>
                <a:gd name="T17" fmla="*/ 299 h 299"/>
                <a:gd name="T18" fmla="*/ 220 w 261"/>
                <a:gd name="T19" fmla="*/ 299 h 299"/>
                <a:gd name="T20" fmla="*/ 220 w 261"/>
                <a:gd name="T21" fmla="*/ 229 h 299"/>
                <a:gd name="T22" fmla="*/ 261 w 261"/>
                <a:gd name="T23" fmla="*/ 95 h 299"/>
                <a:gd name="T24" fmla="*/ 261 w 261"/>
                <a:gd name="T25" fmla="*/ 0 h 299"/>
                <a:gd name="T26" fmla="*/ 222 w 261"/>
                <a:gd name="T27" fmla="*/ 0 h 299"/>
                <a:gd name="T28" fmla="*/ 222 w 261"/>
                <a:gd name="T29" fmla="*/ 82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1" h="299">
                  <a:moveTo>
                    <a:pt x="222" y="82"/>
                  </a:moveTo>
                  <a:lnTo>
                    <a:pt x="186" y="171"/>
                  </a:lnTo>
                  <a:lnTo>
                    <a:pt x="88" y="171"/>
                  </a:lnTo>
                  <a:lnTo>
                    <a:pt x="37" y="149"/>
                  </a:lnTo>
                  <a:lnTo>
                    <a:pt x="37" y="86"/>
                  </a:lnTo>
                  <a:lnTo>
                    <a:pt x="0" y="86"/>
                  </a:lnTo>
                  <a:lnTo>
                    <a:pt x="0" y="175"/>
                  </a:lnTo>
                  <a:lnTo>
                    <a:pt x="71" y="229"/>
                  </a:lnTo>
                  <a:lnTo>
                    <a:pt x="71" y="299"/>
                  </a:lnTo>
                  <a:lnTo>
                    <a:pt x="220" y="299"/>
                  </a:lnTo>
                  <a:lnTo>
                    <a:pt x="220" y="229"/>
                  </a:lnTo>
                  <a:lnTo>
                    <a:pt x="261" y="95"/>
                  </a:lnTo>
                  <a:lnTo>
                    <a:pt x="261" y="0"/>
                  </a:lnTo>
                  <a:lnTo>
                    <a:pt x="222" y="0"/>
                  </a:lnTo>
                  <a:lnTo>
                    <a:pt x="222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80"/>
            <p:cNvSpPr>
              <a:spLocks/>
            </p:cNvSpPr>
            <p:nvPr/>
          </p:nvSpPr>
          <p:spPr bwMode="auto">
            <a:xfrm>
              <a:off x="3706813" y="4884738"/>
              <a:ext cx="246063" cy="87313"/>
            </a:xfrm>
            <a:custGeom>
              <a:avLst/>
              <a:gdLst>
                <a:gd name="T0" fmla="*/ 84 w 128"/>
                <a:gd name="T1" fmla="*/ 32 h 46"/>
                <a:gd name="T2" fmla="*/ 105 w 128"/>
                <a:gd name="T3" fmla="*/ 46 h 46"/>
                <a:gd name="T4" fmla="*/ 128 w 128"/>
                <a:gd name="T5" fmla="*/ 23 h 46"/>
                <a:gd name="T6" fmla="*/ 105 w 128"/>
                <a:gd name="T7" fmla="*/ 0 h 46"/>
                <a:gd name="T8" fmla="*/ 84 w 128"/>
                <a:gd name="T9" fmla="*/ 14 h 46"/>
                <a:gd name="T10" fmla="*/ 44 w 128"/>
                <a:gd name="T11" fmla="*/ 14 h 46"/>
                <a:gd name="T12" fmla="*/ 23 w 128"/>
                <a:gd name="T13" fmla="*/ 0 h 46"/>
                <a:gd name="T14" fmla="*/ 0 w 128"/>
                <a:gd name="T15" fmla="*/ 23 h 46"/>
                <a:gd name="T16" fmla="*/ 23 w 128"/>
                <a:gd name="T17" fmla="*/ 46 h 46"/>
                <a:gd name="T18" fmla="*/ 44 w 128"/>
                <a:gd name="T19" fmla="*/ 32 h 46"/>
                <a:gd name="T20" fmla="*/ 84 w 128"/>
                <a:gd name="T21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8" h="46">
                  <a:moveTo>
                    <a:pt x="84" y="32"/>
                  </a:moveTo>
                  <a:cubicBezTo>
                    <a:pt x="87" y="40"/>
                    <a:pt x="95" y="46"/>
                    <a:pt x="105" y="46"/>
                  </a:cubicBezTo>
                  <a:cubicBezTo>
                    <a:pt x="118" y="46"/>
                    <a:pt x="128" y="36"/>
                    <a:pt x="128" y="23"/>
                  </a:cubicBezTo>
                  <a:cubicBezTo>
                    <a:pt x="128" y="10"/>
                    <a:pt x="118" y="0"/>
                    <a:pt x="105" y="0"/>
                  </a:cubicBezTo>
                  <a:cubicBezTo>
                    <a:pt x="95" y="0"/>
                    <a:pt x="87" y="6"/>
                    <a:pt x="8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0" y="6"/>
                    <a:pt x="32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36"/>
                    <a:pt x="10" y="46"/>
                    <a:pt x="23" y="46"/>
                  </a:cubicBezTo>
                  <a:cubicBezTo>
                    <a:pt x="32" y="46"/>
                    <a:pt x="40" y="40"/>
                    <a:pt x="44" y="32"/>
                  </a:cubicBezTo>
                  <a:lnTo>
                    <a:pt x="84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81"/>
            <p:cNvSpPr>
              <a:spLocks/>
            </p:cNvSpPr>
            <p:nvPr/>
          </p:nvSpPr>
          <p:spPr bwMode="auto">
            <a:xfrm>
              <a:off x="4060825" y="4749800"/>
              <a:ext cx="246063" cy="88900"/>
            </a:xfrm>
            <a:custGeom>
              <a:avLst/>
              <a:gdLst>
                <a:gd name="T0" fmla="*/ 23 w 128"/>
                <a:gd name="T1" fmla="*/ 46 h 46"/>
                <a:gd name="T2" fmla="*/ 44 w 128"/>
                <a:gd name="T3" fmla="*/ 32 h 46"/>
                <a:gd name="T4" fmla="*/ 84 w 128"/>
                <a:gd name="T5" fmla="*/ 32 h 46"/>
                <a:gd name="T6" fmla="*/ 105 w 128"/>
                <a:gd name="T7" fmla="*/ 46 h 46"/>
                <a:gd name="T8" fmla="*/ 128 w 128"/>
                <a:gd name="T9" fmla="*/ 23 h 46"/>
                <a:gd name="T10" fmla="*/ 105 w 128"/>
                <a:gd name="T11" fmla="*/ 0 h 46"/>
                <a:gd name="T12" fmla="*/ 84 w 128"/>
                <a:gd name="T13" fmla="*/ 13 h 46"/>
                <a:gd name="T14" fmla="*/ 44 w 128"/>
                <a:gd name="T15" fmla="*/ 13 h 46"/>
                <a:gd name="T16" fmla="*/ 23 w 128"/>
                <a:gd name="T17" fmla="*/ 0 h 46"/>
                <a:gd name="T18" fmla="*/ 0 w 128"/>
                <a:gd name="T19" fmla="*/ 23 h 46"/>
                <a:gd name="T20" fmla="*/ 23 w 128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8" h="46">
                  <a:moveTo>
                    <a:pt x="23" y="46"/>
                  </a:moveTo>
                  <a:cubicBezTo>
                    <a:pt x="32" y="46"/>
                    <a:pt x="40" y="40"/>
                    <a:pt x="4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7" y="40"/>
                    <a:pt x="95" y="46"/>
                    <a:pt x="105" y="46"/>
                  </a:cubicBezTo>
                  <a:cubicBezTo>
                    <a:pt x="117" y="46"/>
                    <a:pt x="128" y="36"/>
                    <a:pt x="128" y="23"/>
                  </a:cubicBezTo>
                  <a:cubicBezTo>
                    <a:pt x="128" y="10"/>
                    <a:pt x="117" y="0"/>
                    <a:pt x="105" y="0"/>
                  </a:cubicBezTo>
                  <a:cubicBezTo>
                    <a:pt x="95" y="0"/>
                    <a:pt x="87" y="5"/>
                    <a:pt x="8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0" y="5"/>
                    <a:pt x="32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36"/>
                    <a:pt x="10" y="46"/>
                    <a:pt x="23" y="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50" name="组合 749"/>
          <p:cNvGrpSpPr/>
          <p:nvPr/>
        </p:nvGrpSpPr>
        <p:grpSpPr>
          <a:xfrm>
            <a:off x="6182054" y="1508576"/>
            <a:ext cx="855663" cy="641350"/>
            <a:chOff x="2411413" y="4602163"/>
            <a:chExt cx="855663" cy="641350"/>
          </a:xfrm>
        </p:grpSpPr>
        <p:sp>
          <p:nvSpPr>
            <p:cNvPr id="751" name="Oval 84"/>
            <p:cNvSpPr>
              <a:spLocks noChangeArrowheads="1"/>
            </p:cNvSpPr>
            <p:nvPr/>
          </p:nvSpPr>
          <p:spPr bwMode="auto">
            <a:xfrm>
              <a:off x="2960688" y="4602163"/>
              <a:ext cx="153988" cy="1524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Oval 85"/>
            <p:cNvSpPr>
              <a:spLocks noChangeArrowheads="1"/>
            </p:cNvSpPr>
            <p:nvPr/>
          </p:nvSpPr>
          <p:spPr bwMode="auto">
            <a:xfrm>
              <a:off x="2563813" y="4602163"/>
              <a:ext cx="153988" cy="1524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86"/>
            <p:cNvSpPr>
              <a:spLocks noEditPoints="1"/>
            </p:cNvSpPr>
            <p:nvPr/>
          </p:nvSpPr>
          <p:spPr bwMode="auto">
            <a:xfrm>
              <a:off x="2411413" y="4772025"/>
              <a:ext cx="855663" cy="471488"/>
            </a:xfrm>
            <a:custGeom>
              <a:avLst/>
              <a:gdLst>
                <a:gd name="T0" fmla="*/ 421 w 445"/>
                <a:gd name="T1" fmla="*/ 54 h 245"/>
                <a:gd name="T2" fmla="*/ 215 w 445"/>
                <a:gd name="T3" fmla="*/ 11 h 245"/>
                <a:gd name="T4" fmla="*/ 118 w 445"/>
                <a:gd name="T5" fmla="*/ 5 h 245"/>
                <a:gd name="T6" fmla="*/ 30 w 445"/>
                <a:gd name="T7" fmla="*/ 48 h 245"/>
                <a:gd name="T8" fmla="*/ 0 w 445"/>
                <a:gd name="T9" fmla="*/ 245 h 245"/>
                <a:gd name="T10" fmla="*/ 156 w 445"/>
                <a:gd name="T11" fmla="*/ 110 h 245"/>
                <a:gd name="T12" fmla="*/ 268 w 445"/>
                <a:gd name="T13" fmla="*/ 102 h 245"/>
                <a:gd name="T14" fmla="*/ 289 w 445"/>
                <a:gd name="T15" fmla="*/ 135 h 245"/>
                <a:gd name="T16" fmla="*/ 445 w 445"/>
                <a:gd name="T17" fmla="*/ 245 h 245"/>
                <a:gd name="T18" fmla="*/ 440 w 445"/>
                <a:gd name="T19" fmla="*/ 131 h 245"/>
                <a:gd name="T20" fmla="*/ 411 w 445"/>
                <a:gd name="T21" fmla="*/ 57 h 245"/>
                <a:gd name="T22" fmla="*/ 408 w 445"/>
                <a:gd name="T23" fmla="*/ 104 h 245"/>
                <a:gd name="T24" fmla="*/ 278 w 445"/>
                <a:gd name="T25" fmla="*/ 126 h 245"/>
                <a:gd name="T26" fmla="*/ 341 w 445"/>
                <a:gd name="T27" fmla="*/ 71 h 245"/>
                <a:gd name="T28" fmla="*/ 341 w 445"/>
                <a:gd name="T29" fmla="*/ 62 h 245"/>
                <a:gd name="T30" fmla="*/ 209 w 445"/>
                <a:gd name="T31" fmla="*/ 92 h 245"/>
                <a:gd name="T32" fmla="*/ 146 w 445"/>
                <a:gd name="T33" fmla="*/ 159 h 245"/>
                <a:gd name="T34" fmla="*/ 39 w 445"/>
                <a:gd name="T35" fmla="*/ 52 h 245"/>
                <a:gd name="T36" fmla="*/ 117 w 445"/>
                <a:gd name="T37" fmla="*/ 15 h 245"/>
                <a:gd name="T38" fmla="*/ 238 w 445"/>
                <a:gd name="T39" fmla="*/ 56 h 245"/>
                <a:gd name="T40" fmla="*/ 303 w 445"/>
                <a:gd name="T41" fmla="*/ 34 h 245"/>
                <a:gd name="T42" fmla="*/ 248 w 445"/>
                <a:gd name="T43" fmla="*/ 26 h 245"/>
                <a:gd name="T44" fmla="*/ 220 w 445"/>
                <a:gd name="T45" fmla="*/ 21 h 245"/>
                <a:gd name="T46" fmla="*/ 338 w 445"/>
                <a:gd name="T47" fmla="*/ 15 h 245"/>
                <a:gd name="T48" fmla="*/ 146 w 445"/>
                <a:gd name="T49" fmla="*/ 185 h 245"/>
                <a:gd name="T50" fmla="*/ 10 w 445"/>
                <a:gd name="T51" fmla="*/ 236 h 245"/>
                <a:gd name="T52" fmla="*/ 345 w 445"/>
                <a:gd name="T53" fmla="*/ 135 h 245"/>
                <a:gd name="T54" fmla="*/ 423 w 445"/>
                <a:gd name="T55" fmla="*/ 92 h 245"/>
                <a:gd name="T56" fmla="*/ 433 w 445"/>
                <a:gd name="T57" fmla="*/ 159 h 245"/>
                <a:gd name="T58" fmla="*/ 298 w 445"/>
                <a:gd name="T59" fmla="*/ 135 h 245"/>
                <a:gd name="T60" fmla="*/ 298 w 445"/>
                <a:gd name="T61" fmla="*/ 236 h 245"/>
                <a:gd name="T62" fmla="*/ 434 w 445"/>
                <a:gd name="T63" fmla="*/ 185 h 245"/>
                <a:gd name="T64" fmla="*/ 298 w 445"/>
                <a:gd name="T65" fmla="*/ 23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5" h="245">
                  <a:moveTo>
                    <a:pt x="440" y="131"/>
                  </a:moveTo>
                  <a:cubicBezTo>
                    <a:pt x="433" y="80"/>
                    <a:pt x="422" y="56"/>
                    <a:pt x="421" y="54"/>
                  </a:cubicBezTo>
                  <a:cubicBezTo>
                    <a:pt x="400" y="2"/>
                    <a:pt x="354" y="6"/>
                    <a:pt x="344" y="6"/>
                  </a:cubicBezTo>
                  <a:cubicBezTo>
                    <a:pt x="344" y="6"/>
                    <a:pt x="239" y="10"/>
                    <a:pt x="215" y="11"/>
                  </a:cubicBezTo>
                  <a:cubicBezTo>
                    <a:pt x="162" y="11"/>
                    <a:pt x="162" y="11"/>
                    <a:pt x="162" y="11"/>
                  </a:cubicBezTo>
                  <a:cubicBezTo>
                    <a:pt x="143" y="8"/>
                    <a:pt x="125" y="5"/>
                    <a:pt x="118" y="5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93" y="3"/>
                    <a:pt x="52" y="0"/>
                    <a:pt x="30" y="48"/>
                  </a:cubicBezTo>
                  <a:cubicBezTo>
                    <a:pt x="5" y="103"/>
                    <a:pt x="0" y="235"/>
                    <a:pt x="0" y="240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156" y="245"/>
                    <a:pt x="156" y="245"/>
                    <a:pt x="156" y="245"/>
                  </a:cubicBezTo>
                  <a:cubicBezTo>
                    <a:pt x="156" y="245"/>
                    <a:pt x="156" y="118"/>
                    <a:pt x="156" y="110"/>
                  </a:cubicBezTo>
                  <a:cubicBezTo>
                    <a:pt x="161" y="109"/>
                    <a:pt x="213" y="101"/>
                    <a:pt x="236" y="97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35"/>
                    <a:pt x="268" y="135"/>
                    <a:pt x="268" y="135"/>
                  </a:cubicBezTo>
                  <a:cubicBezTo>
                    <a:pt x="289" y="135"/>
                    <a:pt x="289" y="135"/>
                    <a:pt x="289" y="135"/>
                  </a:cubicBezTo>
                  <a:cubicBezTo>
                    <a:pt x="289" y="184"/>
                    <a:pt x="289" y="245"/>
                    <a:pt x="289" y="245"/>
                  </a:cubicBezTo>
                  <a:cubicBezTo>
                    <a:pt x="445" y="245"/>
                    <a:pt x="445" y="245"/>
                    <a:pt x="445" y="245"/>
                  </a:cubicBezTo>
                  <a:cubicBezTo>
                    <a:pt x="445" y="241"/>
                    <a:pt x="445" y="241"/>
                    <a:pt x="445" y="241"/>
                  </a:cubicBezTo>
                  <a:cubicBezTo>
                    <a:pt x="445" y="238"/>
                    <a:pt x="445" y="168"/>
                    <a:pt x="440" y="131"/>
                  </a:cubicBezTo>
                  <a:close/>
                  <a:moveTo>
                    <a:pt x="338" y="15"/>
                  </a:moveTo>
                  <a:cubicBezTo>
                    <a:pt x="356" y="15"/>
                    <a:pt x="393" y="11"/>
                    <a:pt x="411" y="57"/>
                  </a:cubicBezTo>
                  <a:cubicBezTo>
                    <a:pt x="411" y="57"/>
                    <a:pt x="414" y="64"/>
                    <a:pt x="415" y="75"/>
                  </a:cubicBezTo>
                  <a:cubicBezTo>
                    <a:pt x="416" y="85"/>
                    <a:pt x="415" y="96"/>
                    <a:pt x="408" y="104"/>
                  </a:cubicBezTo>
                  <a:cubicBezTo>
                    <a:pt x="389" y="126"/>
                    <a:pt x="353" y="126"/>
                    <a:pt x="352" y="126"/>
                  </a:cubicBezTo>
                  <a:cubicBezTo>
                    <a:pt x="352" y="126"/>
                    <a:pt x="286" y="126"/>
                    <a:pt x="278" y="126"/>
                  </a:cubicBezTo>
                  <a:cubicBezTo>
                    <a:pt x="278" y="118"/>
                    <a:pt x="278" y="78"/>
                    <a:pt x="278" y="71"/>
                  </a:cubicBezTo>
                  <a:cubicBezTo>
                    <a:pt x="286" y="71"/>
                    <a:pt x="341" y="71"/>
                    <a:pt x="341" y="71"/>
                  </a:cubicBezTo>
                  <a:cubicBezTo>
                    <a:pt x="341" y="66"/>
                    <a:pt x="341" y="66"/>
                    <a:pt x="341" y="66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209" y="62"/>
                    <a:pt x="209" y="62"/>
                    <a:pt x="209" y="62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182" y="96"/>
                    <a:pt x="146" y="102"/>
                    <a:pt x="146" y="102"/>
                  </a:cubicBezTo>
                  <a:cubicBezTo>
                    <a:pt x="146" y="102"/>
                    <a:pt x="146" y="129"/>
                    <a:pt x="146" y="159"/>
                  </a:cubicBezTo>
                  <a:cubicBezTo>
                    <a:pt x="16" y="159"/>
                    <a:pt x="16" y="159"/>
                    <a:pt x="16" y="159"/>
                  </a:cubicBezTo>
                  <a:cubicBezTo>
                    <a:pt x="20" y="120"/>
                    <a:pt x="27" y="77"/>
                    <a:pt x="39" y="52"/>
                  </a:cubicBezTo>
                  <a:cubicBezTo>
                    <a:pt x="58" y="10"/>
                    <a:pt x="93" y="13"/>
                    <a:pt x="114" y="14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35" y="16"/>
                    <a:pt x="219" y="30"/>
                    <a:pt x="238" y="34"/>
                  </a:cubicBezTo>
                  <a:cubicBezTo>
                    <a:pt x="238" y="37"/>
                    <a:pt x="238" y="46"/>
                    <a:pt x="238" y="56"/>
                  </a:cubicBezTo>
                  <a:cubicBezTo>
                    <a:pt x="303" y="56"/>
                    <a:pt x="303" y="56"/>
                    <a:pt x="303" y="56"/>
                  </a:cubicBezTo>
                  <a:cubicBezTo>
                    <a:pt x="303" y="34"/>
                    <a:pt x="303" y="34"/>
                    <a:pt x="303" y="34"/>
                  </a:cubicBezTo>
                  <a:cubicBezTo>
                    <a:pt x="248" y="26"/>
                    <a:pt x="248" y="26"/>
                    <a:pt x="248" y="26"/>
                  </a:cubicBezTo>
                  <a:cubicBezTo>
                    <a:pt x="248" y="26"/>
                    <a:pt x="248" y="26"/>
                    <a:pt x="248" y="26"/>
                  </a:cubicBezTo>
                  <a:cubicBezTo>
                    <a:pt x="244" y="25"/>
                    <a:pt x="244" y="25"/>
                    <a:pt x="244" y="25"/>
                  </a:cubicBezTo>
                  <a:cubicBezTo>
                    <a:pt x="242" y="25"/>
                    <a:pt x="233" y="23"/>
                    <a:pt x="220" y="21"/>
                  </a:cubicBezTo>
                  <a:cubicBezTo>
                    <a:pt x="220" y="21"/>
                    <a:pt x="220" y="21"/>
                    <a:pt x="220" y="21"/>
                  </a:cubicBezTo>
                  <a:cubicBezTo>
                    <a:pt x="229" y="20"/>
                    <a:pt x="318" y="15"/>
                    <a:pt x="338" y="15"/>
                  </a:cubicBezTo>
                  <a:close/>
                  <a:moveTo>
                    <a:pt x="13" y="185"/>
                  </a:moveTo>
                  <a:cubicBezTo>
                    <a:pt x="146" y="185"/>
                    <a:pt x="146" y="185"/>
                    <a:pt x="146" y="185"/>
                  </a:cubicBezTo>
                  <a:cubicBezTo>
                    <a:pt x="146" y="210"/>
                    <a:pt x="146" y="232"/>
                    <a:pt x="146" y="236"/>
                  </a:cubicBezTo>
                  <a:cubicBezTo>
                    <a:pt x="138" y="236"/>
                    <a:pt x="19" y="236"/>
                    <a:pt x="10" y="236"/>
                  </a:cubicBezTo>
                  <a:cubicBezTo>
                    <a:pt x="10" y="227"/>
                    <a:pt x="11" y="208"/>
                    <a:pt x="13" y="185"/>
                  </a:cubicBezTo>
                  <a:close/>
                  <a:moveTo>
                    <a:pt x="345" y="135"/>
                  </a:moveTo>
                  <a:cubicBezTo>
                    <a:pt x="354" y="135"/>
                    <a:pt x="395" y="135"/>
                    <a:pt x="415" y="110"/>
                  </a:cubicBezTo>
                  <a:cubicBezTo>
                    <a:pt x="419" y="105"/>
                    <a:pt x="422" y="99"/>
                    <a:pt x="423" y="92"/>
                  </a:cubicBezTo>
                  <a:cubicBezTo>
                    <a:pt x="426" y="103"/>
                    <a:pt x="428" y="116"/>
                    <a:pt x="430" y="132"/>
                  </a:cubicBezTo>
                  <a:cubicBezTo>
                    <a:pt x="431" y="140"/>
                    <a:pt x="432" y="149"/>
                    <a:pt x="433" y="159"/>
                  </a:cubicBezTo>
                  <a:cubicBezTo>
                    <a:pt x="298" y="159"/>
                    <a:pt x="298" y="159"/>
                    <a:pt x="298" y="159"/>
                  </a:cubicBezTo>
                  <a:cubicBezTo>
                    <a:pt x="298" y="150"/>
                    <a:pt x="298" y="144"/>
                    <a:pt x="298" y="135"/>
                  </a:cubicBezTo>
                  <a:lnTo>
                    <a:pt x="345" y="135"/>
                  </a:lnTo>
                  <a:close/>
                  <a:moveTo>
                    <a:pt x="298" y="236"/>
                  </a:moveTo>
                  <a:cubicBezTo>
                    <a:pt x="298" y="233"/>
                    <a:pt x="298" y="212"/>
                    <a:pt x="298" y="185"/>
                  </a:cubicBezTo>
                  <a:cubicBezTo>
                    <a:pt x="434" y="185"/>
                    <a:pt x="434" y="185"/>
                    <a:pt x="434" y="185"/>
                  </a:cubicBezTo>
                  <a:cubicBezTo>
                    <a:pt x="435" y="207"/>
                    <a:pt x="436" y="227"/>
                    <a:pt x="436" y="236"/>
                  </a:cubicBezTo>
                  <a:cubicBezTo>
                    <a:pt x="427" y="236"/>
                    <a:pt x="307" y="236"/>
                    <a:pt x="298" y="2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54" name="组合 753"/>
          <p:cNvGrpSpPr/>
          <p:nvPr/>
        </p:nvGrpSpPr>
        <p:grpSpPr>
          <a:xfrm>
            <a:off x="9659059" y="1405007"/>
            <a:ext cx="708025" cy="846138"/>
            <a:chOff x="3668713" y="5659438"/>
            <a:chExt cx="708025" cy="846138"/>
          </a:xfrm>
        </p:grpSpPr>
        <p:sp>
          <p:nvSpPr>
            <p:cNvPr id="755" name="Oval 82"/>
            <p:cNvSpPr>
              <a:spLocks noChangeArrowheads="1"/>
            </p:cNvSpPr>
            <p:nvPr/>
          </p:nvSpPr>
          <p:spPr bwMode="auto">
            <a:xfrm>
              <a:off x="3968750" y="5659438"/>
              <a:ext cx="150813" cy="1539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83"/>
            <p:cNvSpPr>
              <a:spLocks noEditPoints="1"/>
            </p:cNvSpPr>
            <p:nvPr/>
          </p:nvSpPr>
          <p:spPr bwMode="auto">
            <a:xfrm>
              <a:off x="3668713" y="5840413"/>
              <a:ext cx="708025" cy="665163"/>
            </a:xfrm>
            <a:custGeom>
              <a:avLst/>
              <a:gdLst>
                <a:gd name="T0" fmla="*/ 49 w 368"/>
                <a:gd name="T1" fmla="*/ 78 h 346"/>
                <a:gd name="T2" fmla="*/ 135 w 368"/>
                <a:gd name="T3" fmla="*/ 78 h 346"/>
                <a:gd name="T4" fmla="*/ 135 w 368"/>
                <a:gd name="T5" fmla="*/ 189 h 346"/>
                <a:gd name="T6" fmla="*/ 50 w 368"/>
                <a:gd name="T7" fmla="*/ 242 h 346"/>
                <a:gd name="T8" fmla="*/ 48 w 368"/>
                <a:gd name="T9" fmla="*/ 243 h 346"/>
                <a:gd name="T10" fmla="*/ 31 w 368"/>
                <a:gd name="T11" fmla="*/ 346 h 346"/>
                <a:gd name="T12" fmla="*/ 94 w 368"/>
                <a:gd name="T13" fmla="*/ 346 h 346"/>
                <a:gd name="T14" fmla="*/ 116 w 368"/>
                <a:gd name="T15" fmla="*/ 278 h 346"/>
                <a:gd name="T16" fmla="*/ 197 w 368"/>
                <a:gd name="T17" fmla="*/ 238 h 346"/>
                <a:gd name="T18" fmla="*/ 307 w 368"/>
                <a:gd name="T19" fmla="*/ 345 h 346"/>
                <a:gd name="T20" fmla="*/ 368 w 368"/>
                <a:gd name="T21" fmla="*/ 345 h 346"/>
                <a:gd name="T22" fmla="*/ 269 w 368"/>
                <a:gd name="T23" fmla="*/ 190 h 346"/>
                <a:gd name="T24" fmla="*/ 269 w 368"/>
                <a:gd name="T25" fmla="*/ 169 h 346"/>
                <a:gd name="T26" fmla="*/ 324 w 368"/>
                <a:gd name="T27" fmla="*/ 117 h 346"/>
                <a:gd name="T28" fmla="*/ 326 w 368"/>
                <a:gd name="T29" fmla="*/ 101 h 346"/>
                <a:gd name="T30" fmla="*/ 294 w 368"/>
                <a:gd name="T31" fmla="*/ 31 h 346"/>
                <a:gd name="T32" fmla="*/ 204 w 368"/>
                <a:gd name="T33" fmla="*/ 0 h 346"/>
                <a:gd name="T34" fmla="*/ 66 w 368"/>
                <a:gd name="T35" fmla="*/ 0 h 346"/>
                <a:gd name="T36" fmla="*/ 0 w 368"/>
                <a:gd name="T37" fmla="*/ 0 h 346"/>
                <a:gd name="T38" fmla="*/ 0 w 368"/>
                <a:gd name="T39" fmla="*/ 33 h 346"/>
                <a:gd name="T40" fmla="*/ 49 w 368"/>
                <a:gd name="T41" fmla="*/ 41 h 346"/>
                <a:gd name="T42" fmla="*/ 49 w 368"/>
                <a:gd name="T43" fmla="*/ 78 h 346"/>
                <a:gd name="T44" fmla="*/ 66 w 368"/>
                <a:gd name="T45" fmla="*/ 10 h 346"/>
                <a:gd name="T46" fmla="*/ 204 w 368"/>
                <a:gd name="T47" fmla="*/ 10 h 346"/>
                <a:gd name="T48" fmla="*/ 288 w 368"/>
                <a:gd name="T49" fmla="*/ 38 h 346"/>
                <a:gd name="T50" fmla="*/ 315 w 368"/>
                <a:gd name="T51" fmla="*/ 116 h 346"/>
                <a:gd name="T52" fmla="*/ 241 w 368"/>
                <a:gd name="T53" fmla="*/ 161 h 346"/>
                <a:gd name="T54" fmla="*/ 241 w 368"/>
                <a:gd name="T55" fmla="*/ 103 h 346"/>
                <a:gd name="T56" fmla="*/ 275 w 368"/>
                <a:gd name="T57" fmla="*/ 103 h 346"/>
                <a:gd name="T58" fmla="*/ 275 w 368"/>
                <a:gd name="T59" fmla="*/ 94 h 346"/>
                <a:gd name="T60" fmla="*/ 237 w 368"/>
                <a:gd name="T61" fmla="*/ 94 h 346"/>
                <a:gd name="T62" fmla="*/ 232 w 368"/>
                <a:gd name="T63" fmla="*/ 94 h 346"/>
                <a:gd name="T64" fmla="*/ 191 w 368"/>
                <a:gd name="T65" fmla="*/ 94 h 346"/>
                <a:gd name="T66" fmla="*/ 186 w 368"/>
                <a:gd name="T67" fmla="*/ 94 h 346"/>
                <a:gd name="T68" fmla="*/ 186 w 368"/>
                <a:gd name="T69" fmla="*/ 127 h 346"/>
                <a:gd name="T70" fmla="*/ 232 w 368"/>
                <a:gd name="T71" fmla="*/ 135 h 346"/>
                <a:gd name="T72" fmla="*/ 232 w 368"/>
                <a:gd name="T73" fmla="*/ 167 h 346"/>
                <a:gd name="T74" fmla="*/ 144 w 368"/>
                <a:gd name="T75" fmla="*/ 167 h 346"/>
                <a:gd name="T76" fmla="*/ 144 w 368"/>
                <a:gd name="T77" fmla="*/ 68 h 346"/>
                <a:gd name="T78" fmla="*/ 59 w 368"/>
                <a:gd name="T79" fmla="*/ 68 h 346"/>
                <a:gd name="T80" fmla="*/ 59 w 368"/>
                <a:gd name="T81" fmla="*/ 10 h 346"/>
                <a:gd name="T82" fmla="*/ 66 w 368"/>
                <a:gd name="T83" fmla="*/ 10 h 346"/>
                <a:gd name="T84" fmla="*/ 311 w 368"/>
                <a:gd name="T85" fmla="*/ 335 h 346"/>
                <a:gd name="T86" fmla="*/ 199 w 368"/>
                <a:gd name="T87" fmla="*/ 226 h 346"/>
                <a:gd name="T88" fmla="*/ 108 w 368"/>
                <a:gd name="T89" fmla="*/ 271 h 346"/>
                <a:gd name="T90" fmla="*/ 87 w 368"/>
                <a:gd name="T91" fmla="*/ 336 h 346"/>
                <a:gd name="T92" fmla="*/ 42 w 368"/>
                <a:gd name="T93" fmla="*/ 336 h 346"/>
                <a:gd name="T94" fmla="*/ 57 w 368"/>
                <a:gd name="T95" fmla="*/ 249 h 346"/>
                <a:gd name="T96" fmla="*/ 141 w 368"/>
                <a:gd name="T97" fmla="*/ 196 h 346"/>
                <a:gd name="T98" fmla="*/ 262 w 368"/>
                <a:gd name="T99" fmla="*/ 196 h 346"/>
                <a:gd name="T100" fmla="*/ 351 w 368"/>
                <a:gd name="T101" fmla="*/ 335 h 346"/>
                <a:gd name="T102" fmla="*/ 311 w 368"/>
                <a:gd name="T103" fmla="*/ 33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8" h="346">
                  <a:moveTo>
                    <a:pt x="49" y="78"/>
                  </a:moveTo>
                  <a:cubicBezTo>
                    <a:pt x="49" y="78"/>
                    <a:pt x="126" y="78"/>
                    <a:pt x="135" y="78"/>
                  </a:cubicBezTo>
                  <a:cubicBezTo>
                    <a:pt x="135" y="85"/>
                    <a:pt x="135" y="164"/>
                    <a:pt x="135" y="189"/>
                  </a:cubicBezTo>
                  <a:cubicBezTo>
                    <a:pt x="50" y="242"/>
                    <a:pt x="50" y="242"/>
                    <a:pt x="50" y="242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31" y="346"/>
                    <a:pt x="31" y="346"/>
                    <a:pt x="31" y="346"/>
                  </a:cubicBezTo>
                  <a:cubicBezTo>
                    <a:pt x="94" y="346"/>
                    <a:pt x="94" y="346"/>
                    <a:pt x="94" y="346"/>
                  </a:cubicBezTo>
                  <a:cubicBezTo>
                    <a:pt x="94" y="346"/>
                    <a:pt x="115" y="281"/>
                    <a:pt x="116" y="278"/>
                  </a:cubicBezTo>
                  <a:cubicBezTo>
                    <a:pt x="119" y="276"/>
                    <a:pt x="191" y="240"/>
                    <a:pt x="197" y="238"/>
                  </a:cubicBezTo>
                  <a:cubicBezTo>
                    <a:pt x="202" y="242"/>
                    <a:pt x="307" y="345"/>
                    <a:pt x="307" y="345"/>
                  </a:cubicBezTo>
                  <a:cubicBezTo>
                    <a:pt x="368" y="345"/>
                    <a:pt x="368" y="345"/>
                    <a:pt x="368" y="345"/>
                  </a:cubicBezTo>
                  <a:cubicBezTo>
                    <a:pt x="269" y="190"/>
                    <a:pt x="269" y="190"/>
                    <a:pt x="269" y="190"/>
                  </a:cubicBezTo>
                  <a:cubicBezTo>
                    <a:pt x="269" y="183"/>
                    <a:pt x="269" y="171"/>
                    <a:pt x="269" y="169"/>
                  </a:cubicBezTo>
                  <a:cubicBezTo>
                    <a:pt x="292" y="165"/>
                    <a:pt x="319" y="152"/>
                    <a:pt x="324" y="117"/>
                  </a:cubicBezTo>
                  <a:cubicBezTo>
                    <a:pt x="325" y="112"/>
                    <a:pt x="326" y="106"/>
                    <a:pt x="326" y="101"/>
                  </a:cubicBezTo>
                  <a:cubicBezTo>
                    <a:pt x="326" y="68"/>
                    <a:pt x="309" y="45"/>
                    <a:pt x="294" y="31"/>
                  </a:cubicBezTo>
                  <a:cubicBezTo>
                    <a:pt x="273" y="11"/>
                    <a:pt x="241" y="0"/>
                    <a:pt x="204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9" y="41"/>
                    <a:pt x="49" y="41"/>
                    <a:pt x="49" y="41"/>
                  </a:cubicBezTo>
                  <a:lnTo>
                    <a:pt x="49" y="78"/>
                  </a:lnTo>
                  <a:close/>
                  <a:moveTo>
                    <a:pt x="66" y="10"/>
                  </a:moveTo>
                  <a:cubicBezTo>
                    <a:pt x="95" y="10"/>
                    <a:pt x="204" y="10"/>
                    <a:pt x="204" y="10"/>
                  </a:cubicBezTo>
                  <a:cubicBezTo>
                    <a:pt x="238" y="10"/>
                    <a:pt x="268" y="20"/>
                    <a:pt x="288" y="38"/>
                  </a:cubicBezTo>
                  <a:cubicBezTo>
                    <a:pt x="303" y="52"/>
                    <a:pt x="321" y="77"/>
                    <a:pt x="315" y="116"/>
                  </a:cubicBezTo>
                  <a:cubicBezTo>
                    <a:pt x="308" y="161"/>
                    <a:pt x="257" y="162"/>
                    <a:pt x="241" y="161"/>
                  </a:cubicBezTo>
                  <a:cubicBezTo>
                    <a:pt x="241" y="154"/>
                    <a:pt x="241" y="111"/>
                    <a:pt x="241" y="103"/>
                  </a:cubicBezTo>
                  <a:cubicBezTo>
                    <a:pt x="249" y="103"/>
                    <a:pt x="275" y="103"/>
                    <a:pt x="275" y="103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37" y="94"/>
                    <a:pt x="237" y="94"/>
                    <a:pt x="237" y="94"/>
                  </a:cubicBezTo>
                  <a:cubicBezTo>
                    <a:pt x="232" y="94"/>
                    <a:pt x="232" y="94"/>
                    <a:pt x="232" y="94"/>
                  </a:cubicBezTo>
                  <a:cubicBezTo>
                    <a:pt x="191" y="94"/>
                    <a:pt x="191" y="94"/>
                    <a:pt x="191" y="94"/>
                  </a:cubicBezTo>
                  <a:cubicBezTo>
                    <a:pt x="186" y="94"/>
                    <a:pt x="186" y="94"/>
                    <a:pt x="186" y="94"/>
                  </a:cubicBezTo>
                  <a:cubicBezTo>
                    <a:pt x="186" y="127"/>
                    <a:pt x="186" y="127"/>
                    <a:pt x="186" y="127"/>
                  </a:cubicBezTo>
                  <a:cubicBezTo>
                    <a:pt x="232" y="135"/>
                    <a:pt x="232" y="135"/>
                    <a:pt x="232" y="135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33"/>
                    <a:pt x="144" y="68"/>
                    <a:pt x="144" y="68"/>
                  </a:cubicBezTo>
                  <a:cubicBezTo>
                    <a:pt x="144" y="68"/>
                    <a:pt x="68" y="68"/>
                    <a:pt x="59" y="68"/>
                  </a:cubicBezTo>
                  <a:cubicBezTo>
                    <a:pt x="59" y="61"/>
                    <a:pt x="59" y="17"/>
                    <a:pt x="59" y="10"/>
                  </a:cubicBezTo>
                  <a:cubicBezTo>
                    <a:pt x="63" y="10"/>
                    <a:pt x="66" y="10"/>
                    <a:pt x="66" y="10"/>
                  </a:cubicBezTo>
                  <a:close/>
                  <a:moveTo>
                    <a:pt x="311" y="335"/>
                  </a:moveTo>
                  <a:cubicBezTo>
                    <a:pt x="308" y="333"/>
                    <a:pt x="199" y="226"/>
                    <a:pt x="199" y="226"/>
                  </a:cubicBezTo>
                  <a:cubicBezTo>
                    <a:pt x="108" y="271"/>
                    <a:pt x="108" y="271"/>
                    <a:pt x="108" y="271"/>
                  </a:cubicBezTo>
                  <a:cubicBezTo>
                    <a:pt x="108" y="271"/>
                    <a:pt x="88" y="330"/>
                    <a:pt x="87" y="336"/>
                  </a:cubicBezTo>
                  <a:cubicBezTo>
                    <a:pt x="81" y="336"/>
                    <a:pt x="51" y="336"/>
                    <a:pt x="42" y="336"/>
                  </a:cubicBezTo>
                  <a:cubicBezTo>
                    <a:pt x="44" y="326"/>
                    <a:pt x="56" y="253"/>
                    <a:pt x="57" y="249"/>
                  </a:cubicBezTo>
                  <a:cubicBezTo>
                    <a:pt x="60" y="247"/>
                    <a:pt x="131" y="202"/>
                    <a:pt x="141" y="196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73" y="213"/>
                    <a:pt x="343" y="323"/>
                    <a:pt x="351" y="335"/>
                  </a:cubicBezTo>
                  <a:cubicBezTo>
                    <a:pt x="339" y="335"/>
                    <a:pt x="314" y="335"/>
                    <a:pt x="311" y="3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57" name="Freeform 87"/>
          <p:cNvSpPr>
            <a:spLocks noEditPoints="1"/>
          </p:cNvSpPr>
          <p:nvPr/>
        </p:nvSpPr>
        <p:spPr bwMode="auto">
          <a:xfrm>
            <a:off x="10367411" y="1517685"/>
            <a:ext cx="841375" cy="555625"/>
          </a:xfrm>
          <a:custGeom>
            <a:avLst/>
            <a:gdLst>
              <a:gd name="T0" fmla="*/ 45 w 437"/>
              <a:gd name="T1" fmla="*/ 138 h 289"/>
              <a:gd name="T2" fmla="*/ 78 w 437"/>
              <a:gd name="T3" fmla="*/ 123 h 289"/>
              <a:gd name="T4" fmla="*/ 107 w 437"/>
              <a:gd name="T5" fmla="*/ 123 h 289"/>
              <a:gd name="T6" fmla="*/ 107 w 437"/>
              <a:gd name="T7" fmla="*/ 111 h 289"/>
              <a:gd name="T8" fmla="*/ 214 w 437"/>
              <a:gd name="T9" fmla="*/ 127 h 289"/>
              <a:gd name="T10" fmla="*/ 247 w 437"/>
              <a:gd name="T11" fmla="*/ 289 h 289"/>
              <a:gd name="T12" fmla="*/ 364 w 437"/>
              <a:gd name="T13" fmla="*/ 288 h 289"/>
              <a:gd name="T14" fmla="*/ 363 w 437"/>
              <a:gd name="T15" fmla="*/ 245 h 289"/>
              <a:gd name="T16" fmla="*/ 299 w 437"/>
              <a:gd name="T17" fmla="*/ 197 h 289"/>
              <a:gd name="T18" fmla="*/ 299 w 437"/>
              <a:gd name="T19" fmla="*/ 197 h 289"/>
              <a:gd name="T20" fmla="*/ 265 w 437"/>
              <a:gd name="T21" fmla="*/ 191 h 289"/>
              <a:gd name="T22" fmla="*/ 249 w 437"/>
              <a:gd name="T23" fmla="*/ 166 h 289"/>
              <a:gd name="T24" fmla="*/ 255 w 437"/>
              <a:gd name="T25" fmla="*/ 137 h 289"/>
              <a:gd name="T26" fmla="*/ 309 w 437"/>
              <a:gd name="T27" fmla="*/ 127 h 289"/>
              <a:gd name="T28" fmla="*/ 326 w 437"/>
              <a:gd name="T29" fmla="*/ 156 h 289"/>
              <a:gd name="T30" fmla="*/ 326 w 437"/>
              <a:gd name="T31" fmla="*/ 157 h 289"/>
              <a:gd name="T32" fmla="*/ 338 w 437"/>
              <a:gd name="T33" fmla="*/ 164 h 289"/>
              <a:gd name="T34" fmla="*/ 392 w 437"/>
              <a:gd name="T35" fmla="*/ 195 h 289"/>
              <a:gd name="T36" fmla="*/ 387 w 437"/>
              <a:gd name="T37" fmla="*/ 204 h 289"/>
              <a:gd name="T38" fmla="*/ 342 w 437"/>
              <a:gd name="T39" fmla="*/ 178 h 289"/>
              <a:gd name="T40" fmla="*/ 325 w 437"/>
              <a:gd name="T41" fmla="*/ 203 h 289"/>
              <a:gd name="T42" fmla="*/ 378 w 437"/>
              <a:gd name="T43" fmla="*/ 245 h 289"/>
              <a:gd name="T44" fmla="*/ 414 w 437"/>
              <a:gd name="T45" fmla="*/ 246 h 289"/>
              <a:gd name="T46" fmla="*/ 420 w 437"/>
              <a:gd name="T47" fmla="*/ 194 h 289"/>
              <a:gd name="T48" fmla="*/ 388 w 437"/>
              <a:gd name="T49" fmla="*/ 122 h 289"/>
              <a:gd name="T50" fmla="*/ 349 w 437"/>
              <a:gd name="T51" fmla="*/ 82 h 289"/>
              <a:gd name="T52" fmla="*/ 294 w 437"/>
              <a:gd name="T53" fmla="*/ 75 h 289"/>
              <a:gd name="T54" fmla="*/ 294 w 437"/>
              <a:gd name="T55" fmla="*/ 75 h 289"/>
              <a:gd name="T56" fmla="*/ 294 w 437"/>
              <a:gd name="T57" fmla="*/ 75 h 289"/>
              <a:gd name="T58" fmla="*/ 294 w 437"/>
              <a:gd name="T59" fmla="*/ 75 h 289"/>
              <a:gd name="T60" fmla="*/ 256 w 437"/>
              <a:gd name="T61" fmla="*/ 92 h 289"/>
              <a:gd name="T62" fmla="*/ 219 w 437"/>
              <a:gd name="T63" fmla="*/ 75 h 289"/>
              <a:gd name="T64" fmla="*/ 107 w 437"/>
              <a:gd name="T65" fmla="*/ 76 h 289"/>
              <a:gd name="T66" fmla="*/ 107 w 437"/>
              <a:gd name="T67" fmla="*/ 63 h 289"/>
              <a:gd name="T68" fmla="*/ 78 w 437"/>
              <a:gd name="T69" fmla="*/ 63 h 289"/>
              <a:gd name="T70" fmla="*/ 45 w 437"/>
              <a:gd name="T71" fmla="*/ 48 h 289"/>
              <a:gd name="T72" fmla="*/ 0 w 437"/>
              <a:gd name="T73" fmla="*/ 93 h 289"/>
              <a:gd name="T74" fmla="*/ 45 w 437"/>
              <a:gd name="T75" fmla="*/ 138 h 289"/>
              <a:gd name="T76" fmla="*/ 45 w 437"/>
              <a:gd name="T77" fmla="*/ 58 h 289"/>
              <a:gd name="T78" fmla="*/ 72 w 437"/>
              <a:gd name="T79" fmla="*/ 71 h 289"/>
              <a:gd name="T80" fmla="*/ 74 w 437"/>
              <a:gd name="T81" fmla="*/ 73 h 289"/>
              <a:gd name="T82" fmla="*/ 97 w 437"/>
              <a:gd name="T83" fmla="*/ 73 h 289"/>
              <a:gd name="T84" fmla="*/ 97 w 437"/>
              <a:gd name="T85" fmla="*/ 113 h 289"/>
              <a:gd name="T86" fmla="*/ 74 w 437"/>
              <a:gd name="T87" fmla="*/ 113 h 289"/>
              <a:gd name="T88" fmla="*/ 72 w 437"/>
              <a:gd name="T89" fmla="*/ 115 h 289"/>
              <a:gd name="T90" fmla="*/ 45 w 437"/>
              <a:gd name="T91" fmla="*/ 128 h 289"/>
              <a:gd name="T92" fmla="*/ 10 w 437"/>
              <a:gd name="T93" fmla="*/ 93 h 289"/>
              <a:gd name="T94" fmla="*/ 45 w 437"/>
              <a:gd name="T95" fmla="*/ 58 h 289"/>
              <a:gd name="T96" fmla="*/ 256 w 437"/>
              <a:gd name="T97" fmla="*/ 82 h 289"/>
              <a:gd name="T98" fmla="*/ 297 w 437"/>
              <a:gd name="T99" fmla="*/ 41 h 289"/>
              <a:gd name="T100" fmla="*/ 256 w 437"/>
              <a:gd name="T101" fmla="*/ 0 h 289"/>
              <a:gd name="T102" fmla="*/ 215 w 437"/>
              <a:gd name="T103" fmla="*/ 41 h 289"/>
              <a:gd name="T104" fmla="*/ 256 w 437"/>
              <a:gd name="T105" fmla="*/ 82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37" h="289">
                <a:moveTo>
                  <a:pt x="45" y="138"/>
                </a:moveTo>
                <a:cubicBezTo>
                  <a:pt x="58" y="138"/>
                  <a:pt x="70" y="133"/>
                  <a:pt x="78" y="123"/>
                </a:cubicBezTo>
                <a:cubicBezTo>
                  <a:pt x="82" y="123"/>
                  <a:pt x="107" y="123"/>
                  <a:pt x="107" y="123"/>
                </a:cubicBezTo>
                <a:cubicBezTo>
                  <a:pt x="107" y="111"/>
                  <a:pt x="107" y="111"/>
                  <a:pt x="107" y="111"/>
                </a:cubicBezTo>
                <a:cubicBezTo>
                  <a:pt x="141" y="116"/>
                  <a:pt x="214" y="127"/>
                  <a:pt x="214" y="127"/>
                </a:cubicBezTo>
                <a:cubicBezTo>
                  <a:pt x="214" y="127"/>
                  <a:pt x="245" y="281"/>
                  <a:pt x="247" y="289"/>
                </a:cubicBezTo>
                <a:cubicBezTo>
                  <a:pt x="254" y="289"/>
                  <a:pt x="355" y="288"/>
                  <a:pt x="364" y="288"/>
                </a:cubicBezTo>
                <a:cubicBezTo>
                  <a:pt x="364" y="283"/>
                  <a:pt x="363" y="258"/>
                  <a:pt x="363" y="245"/>
                </a:cubicBezTo>
                <a:cubicBezTo>
                  <a:pt x="299" y="197"/>
                  <a:pt x="299" y="197"/>
                  <a:pt x="299" y="197"/>
                </a:cubicBezTo>
                <a:cubicBezTo>
                  <a:pt x="299" y="197"/>
                  <a:pt x="299" y="197"/>
                  <a:pt x="299" y="197"/>
                </a:cubicBezTo>
                <a:cubicBezTo>
                  <a:pt x="287" y="200"/>
                  <a:pt x="275" y="198"/>
                  <a:pt x="265" y="191"/>
                </a:cubicBezTo>
                <a:cubicBezTo>
                  <a:pt x="256" y="186"/>
                  <a:pt x="250" y="177"/>
                  <a:pt x="249" y="166"/>
                </a:cubicBezTo>
                <a:cubicBezTo>
                  <a:pt x="247" y="156"/>
                  <a:pt x="249" y="145"/>
                  <a:pt x="255" y="137"/>
                </a:cubicBezTo>
                <a:cubicBezTo>
                  <a:pt x="267" y="119"/>
                  <a:pt x="292" y="114"/>
                  <a:pt x="309" y="127"/>
                </a:cubicBezTo>
                <a:cubicBezTo>
                  <a:pt x="319" y="133"/>
                  <a:pt x="325" y="144"/>
                  <a:pt x="326" y="156"/>
                </a:cubicBezTo>
                <a:cubicBezTo>
                  <a:pt x="326" y="157"/>
                  <a:pt x="326" y="157"/>
                  <a:pt x="326" y="157"/>
                </a:cubicBezTo>
                <a:cubicBezTo>
                  <a:pt x="326" y="157"/>
                  <a:pt x="332" y="161"/>
                  <a:pt x="338" y="164"/>
                </a:cubicBezTo>
                <a:cubicBezTo>
                  <a:pt x="392" y="195"/>
                  <a:pt x="392" y="195"/>
                  <a:pt x="392" y="195"/>
                </a:cubicBezTo>
                <a:cubicBezTo>
                  <a:pt x="387" y="204"/>
                  <a:pt x="387" y="204"/>
                  <a:pt x="387" y="204"/>
                </a:cubicBezTo>
                <a:cubicBezTo>
                  <a:pt x="342" y="178"/>
                  <a:pt x="342" y="178"/>
                  <a:pt x="342" y="178"/>
                </a:cubicBezTo>
                <a:cubicBezTo>
                  <a:pt x="337" y="185"/>
                  <a:pt x="330" y="196"/>
                  <a:pt x="325" y="203"/>
                </a:cubicBezTo>
                <a:cubicBezTo>
                  <a:pt x="378" y="245"/>
                  <a:pt x="378" y="245"/>
                  <a:pt x="378" y="245"/>
                </a:cubicBezTo>
                <a:cubicBezTo>
                  <a:pt x="378" y="245"/>
                  <a:pt x="396" y="259"/>
                  <a:pt x="414" y="246"/>
                </a:cubicBezTo>
                <a:cubicBezTo>
                  <a:pt x="437" y="230"/>
                  <a:pt x="420" y="195"/>
                  <a:pt x="420" y="194"/>
                </a:cubicBezTo>
                <a:cubicBezTo>
                  <a:pt x="420" y="194"/>
                  <a:pt x="403" y="148"/>
                  <a:pt x="388" y="122"/>
                </a:cubicBezTo>
                <a:cubicBezTo>
                  <a:pt x="376" y="102"/>
                  <a:pt x="364" y="89"/>
                  <a:pt x="349" y="82"/>
                </a:cubicBezTo>
                <a:cubicBezTo>
                  <a:pt x="326" y="73"/>
                  <a:pt x="294" y="75"/>
                  <a:pt x="294" y="75"/>
                </a:cubicBezTo>
                <a:cubicBezTo>
                  <a:pt x="294" y="75"/>
                  <a:pt x="294" y="75"/>
                  <a:pt x="294" y="75"/>
                </a:cubicBezTo>
                <a:cubicBezTo>
                  <a:pt x="294" y="75"/>
                  <a:pt x="294" y="75"/>
                  <a:pt x="294" y="75"/>
                </a:cubicBezTo>
                <a:cubicBezTo>
                  <a:pt x="294" y="75"/>
                  <a:pt x="294" y="75"/>
                  <a:pt x="294" y="75"/>
                </a:cubicBezTo>
                <a:cubicBezTo>
                  <a:pt x="284" y="85"/>
                  <a:pt x="271" y="92"/>
                  <a:pt x="256" y="92"/>
                </a:cubicBezTo>
                <a:cubicBezTo>
                  <a:pt x="241" y="92"/>
                  <a:pt x="228" y="85"/>
                  <a:pt x="219" y="75"/>
                </a:cubicBezTo>
                <a:cubicBezTo>
                  <a:pt x="178" y="75"/>
                  <a:pt x="131" y="76"/>
                  <a:pt x="107" y="76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07" y="63"/>
                  <a:pt x="82" y="63"/>
                  <a:pt x="78" y="63"/>
                </a:cubicBezTo>
                <a:cubicBezTo>
                  <a:pt x="70" y="54"/>
                  <a:pt x="58" y="48"/>
                  <a:pt x="45" y="48"/>
                </a:cubicBezTo>
                <a:cubicBezTo>
                  <a:pt x="20" y="48"/>
                  <a:pt x="0" y="68"/>
                  <a:pt x="0" y="93"/>
                </a:cubicBezTo>
                <a:cubicBezTo>
                  <a:pt x="0" y="118"/>
                  <a:pt x="20" y="138"/>
                  <a:pt x="45" y="138"/>
                </a:cubicBezTo>
                <a:close/>
                <a:moveTo>
                  <a:pt x="45" y="58"/>
                </a:moveTo>
                <a:cubicBezTo>
                  <a:pt x="56" y="58"/>
                  <a:pt x="66" y="63"/>
                  <a:pt x="72" y="71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73"/>
                  <a:pt x="91" y="73"/>
                  <a:pt x="97" y="73"/>
                </a:cubicBezTo>
                <a:cubicBezTo>
                  <a:pt x="97" y="113"/>
                  <a:pt x="97" y="113"/>
                  <a:pt x="97" y="113"/>
                </a:cubicBezTo>
                <a:cubicBezTo>
                  <a:pt x="91" y="113"/>
                  <a:pt x="74" y="113"/>
                  <a:pt x="74" y="113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66" y="124"/>
                  <a:pt x="56" y="128"/>
                  <a:pt x="45" y="128"/>
                </a:cubicBezTo>
                <a:cubicBezTo>
                  <a:pt x="25" y="128"/>
                  <a:pt x="10" y="113"/>
                  <a:pt x="10" y="93"/>
                </a:cubicBezTo>
                <a:cubicBezTo>
                  <a:pt x="10" y="74"/>
                  <a:pt x="25" y="58"/>
                  <a:pt x="45" y="58"/>
                </a:cubicBezTo>
                <a:close/>
                <a:moveTo>
                  <a:pt x="256" y="82"/>
                </a:moveTo>
                <a:cubicBezTo>
                  <a:pt x="279" y="82"/>
                  <a:pt x="297" y="64"/>
                  <a:pt x="297" y="41"/>
                </a:cubicBezTo>
                <a:cubicBezTo>
                  <a:pt x="297" y="19"/>
                  <a:pt x="279" y="0"/>
                  <a:pt x="256" y="0"/>
                </a:cubicBezTo>
                <a:cubicBezTo>
                  <a:pt x="234" y="0"/>
                  <a:pt x="215" y="19"/>
                  <a:pt x="215" y="41"/>
                </a:cubicBezTo>
                <a:cubicBezTo>
                  <a:pt x="215" y="64"/>
                  <a:pt x="234" y="82"/>
                  <a:pt x="256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758" name="组合 757"/>
          <p:cNvGrpSpPr/>
          <p:nvPr/>
        </p:nvGrpSpPr>
        <p:grpSpPr>
          <a:xfrm>
            <a:off x="8573047" y="1430406"/>
            <a:ext cx="849313" cy="828675"/>
            <a:chOff x="4805363" y="5688013"/>
            <a:chExt cx="849313" cy="828675"/>
          </a:xfrm>
        </p:grpSpPr>
        <p:sp>
          <p:nvSpPr>
            <p:cNvPr id="759" name="Freeform 103"/>
            <p:cNvSpPr>
              <a:spLocks/>
            </p:cNvSpPr>
            <p:nvPr/>
          </p:nvSpPr>
          <p:spPr bwMode="auto">
            <a:xfrm>
              <a:off x="4805363" y="5849938"/>
              <a:ext cx="849313" cy="666750"/>
            </a:xfrm>
            <a:custGeom>
              <a:avLst/>
              <a:gdLst>
                <a:gd name="T0" fmla="*/ 59 w 535"/>
                <a:gd name="T1" fmla="*/ 308 h 420"/>
                <a:gd name="T2" fmla="*/ 59 w 535"/>
                <a:gd name="T3" fmla="*/ 114 h 420"/>
                <a:gd name="T4" fmla="*/ 93 w 535"/>
                <a:gd name="T5" fmla="*/ 114 h 420"/>
                <a:gd name="T6" fmla="*/ 58 w 535"/>
                <a:gd name="T7" fmla="*/ 0 h 420"/>
                <a:gd name="T8" fmla="*/ 0 w 535"/>
                <a:gd name="T9" fmla="*/ 0 h 420"/>
                <a:gd name="T10" fmla="*/ 1 w 535"/>
                <a:gd name="T11" fmla="*/ 114 h 420"/>
                <a:gd name="T12" fmla="*/ 30 w 535"/>
                <a:gd name="T13" fmla="*/ 114 h 420"/>
                <a:gd name="T14" fmla="*/ 30 w 535"/>
                <a:gd name="T15" fmla="*/ 304 h 420"/>
                <a:gd name="T16" fmla="*/ 0 w 535"/>
                <a:gd name="T17" fmla="*/ 300 h 420"/>
                <a:gd name="T18" fmla="*/ 0 w 535"/>
                <a:gd name="T19" fmla="*/ 420 h 420"/>
                <a:gd name="T20" fmla="*/ 535 w 535"/>
                <a:gd name="T21" fmla="*/ 420 h 420"/>
                <a:gd name="T22" fmla="*/ 535 w 535"/>
                <a:gd name="T23" fmla="*/ 362 h 420"/>
                <a:gd name="T24" fmla="*/ 59 w 535"/>
                <a:gd name="T25" fmla="*/ 308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5" h="420">
                  <a:moveTo>
                    <a:pt x="59" y="308"/>
                  </a:moveTo>
                  <a:lnTo>
                    <a:pt x="59" y="114"/>
                  </a:lnTo>
                  <a:lnTo>
                    <a:pt x="93" y="114"/>
                  </a:lnTo>
                  <a:lnTo>
                    <a:pt x="58" y="0"/>
                  </a:lnTo>
                  <a:lnTo>
                    <a:pt x="0" y="0"/>
                  </a:lnTo>
                  <a:lnTo>
                    <a:pt x="1" y="114"/>
                  </a:lnTo>
                  <a:lnTo>
                    <a:pt x="30" y="114"/>
                  </a:lnTo>
                  <a:lnTo>
                    <a:pt x="30" y="304"/>
                  </a:lnTo>
                  <a:lnTo>
                    <a:pt x="0" y="300"/>
                  </a:lnTo>
                  <a:lnTo>
                    <a:pt x="0" y="420"/>
                  </a:lnTo>
                  <a:lnTo>
                    <a:pt x="535" y="420"/>
                  </a:lnTo>
                  <a:lnTo>
                    <a:pt x="535" y="362"/>
                  </a:lnTo>
                  <a:lnTo>
                    <a:pt x="59" y="3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104"/>
            <p:cNvSpPr>
              <a:spLocks/>
            </p:cNvSpPr>
            <p:nvPr/>
          </p:nvSpPr>
          <p:spPr bwMode="auto">
            <a:xfrm>
              <a:off x="5135563" y="5688013"/>
              <a:ext cx="131763" cy="130175"/>
            </a:xfrm>
            <a:custGeom>
              <a:avLst/>
              <a:gdLst>
                <a:gd name="T0" fmla="*/ 3 w 68"/>
                <a:gd name="T1" fmla="*/ 29 h 68"/>
                <a:gd name="T2" fmla="*/ 39 w 68"/>
                <a:gd name="T3" fmla="*/ 3 h 68"/>
                <a:gd name="T4" fmla="*/ 65 w 68"/>
                <a:gd name="T5" fmla="*/ 39 h 68"/>
                <a:gd name="T6" fmla="*/ 29 w 68"/>
                <a:gd name="T7" fmla="*/ 65 h 68"/>
                <a:gd name="T8" fmla="*/ 3 w 68"/>
                <a:gd name="T9" fmla="*/ 2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8">
                  <a:moveTo>
                    <a:pt x="3" y="29"/>
                  </a:moveTo>
                  <a:cubicBezTo>
                    <a:pt x="6" y="12"/>
                    <a:pt x="22" y="0"/>
                    <a:pt x="39" y="3"/>
                  </a:cubicBezTo>
                  <a:cubicBezTo>
                    <a:pt x="56" y="6"/>
                    <a:pt x="68" y="22"/>
                    <a:pt x="65" y="39"/>
                  </a:cubicBezTo>
                  <a:cubicBezTo>
                    <a:pt x="62" y="56"/>
                    <a:pt x="46" y="68"/>
                    <a:pt x="29" y="65"/>
                  </a:cubicBezTo>
                  <a:cubicBezTo>
                    <a:pt x="12" y="62"/>
                    <a:pt x="0" y="46"/>
                    <a:pt x="3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105"/>
            <p:cNvSpPr>
              <a:spLocks/>
            </p:cNvSpPr>
            <p:nvPr/>
          </p:nvSpPr>
          <p:spPr bwMode="auto">
            <a:xfrm>
              <a:off x="5013325" y="5802313"/>
              <a:ext cx="573088" cy="550863"/>
            </a:xfrm>
            <a:custGeom>
              <a:avLst/>
              <a:gdLst>
                <a:gd name="T0" fmla="*/ 166 w 298"/>
                <a:gd name="T1" fmla="*/ 3 h 287"/>
                <a:gd name="T2" fmla="*/ 90 w 298"/>
                <a:gd name="T3" fmla="*/ 32 h 287"/>
                <a:gd name="T4" fmla="*/ 67 w 298"/>
                <a:gd name="T5" fmla="*/ 69 h 287"/>
                <a:gd name="T6" fmla="*/ 57 w 298"/>
                <a:gd name="T7" fmla="*/ 98 h 287"/>
                <a:gd name="T8" fmla="*/ 8 w 298"/>
                <a:gd name="T9" fmla="*/ 90 h 287"/>
                <a:gd name="T10" fmla="*/ 0 w 298"/>
                <a:gd name="T11" fmla="*/ 109 h 287"/>
                <a:gd name="T12" fmla="*/ 61 w 298"/>
                <a:gd name="T13" fmla="*/ 131 h 287"/>
                <a:gd name="T14" fmla="*/ 105 w 298"/>
                <a:gd name="T15" fmla="*/ 86 h 287"/>
                <a:gd name="T16" fmla="*/ 132 w 298"/>
                <a:gd name="T17" fmla="*/ 163 h 287"/>
                <a:gd name="T18" fmla="*/ 81 w 298"/>
                <a:gd name="T19" fmla="*/ 196 h 287"/>
                <a:gd name="T20" fmla="*/ 43 w 298"/>
                <a:gd name="T21" fmla="*/ 266 h 287"/>
                <a:gd name="T22" fmla="*/ 67 w 298"/>
                <a:gd name="T23" fmla="*/ 279 h 287"/>
                <a:gd name="T24" fmla="*/ 113 w 298"/>
                <a:gd name="T25" fmla="*/ 229 h 287"/>
                <a:gd name="T26" fmla="*/ 179 w 298"/>
                <a:gd name="T27" fmla="*/ 203 h 287"/>
                <a:gd name="T28" fmla="*/ 206 w 298"/>
                <a:gd name="T29" fmla="*/ 256 h 287"/>
                <a:gd name="T30" fmla="*/ 288 w 298"/>
                <a:gd name="T31" fmla="*/ 287 h 287"/>
                <a:gd name="T32" fmla="*/ 298 w 298"/>
                <a:gd name="T33" fmla="*/ 258 h 287"/>
                <a:gd name="T34" fmla="*/ 243 w 298"/>
                <a:gd name="T35" fmla="*/ 230 h 287"/>
                <a:gd name="T36" fmla="*/ 235 w 298"/>
                <a:gd name="T37" fmla="*/ 136 h 287"/>
                <a:gd name="T38" fmla="*/ 188 w 298"/>
                <a:gd name="T39" fmla="*/ 50 h 287"/>
                <a:gd name="T40" fmla="*/ 223 w 298"/>
                <a:gd name="T41" fmla="*/ 55 h 287"/>
                <a:gd name="T42" fmla="*/ 249 w 298"/>
                <a:gd name="T43" fmla="*/ 101 h 287"/>
                <a:gd name="T44" fmla="*/ 269 w 298"/>
                <a:gd name="T45" fmla="*/ 95 h 287"/>
                <a:gd name="T46" fmla="*/ 254 w 298"/>
                <a:gd name="T47" fmla="*/ 42 h 287"/>
                <a:gd name="T48" fmla="*/ 166 w 298"/>
                <a:gd name="T49" fmla="*/ 3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8" h="287">
                  <a:moveTo>
                    <a:pt x="166" y="3"/>
                  </a:moveTo>
                  <a:cubicBezTo>
                    <a:pt x="166" y="3"/>
                    <a:pt x="124" y="0"/>
                    <a:pt x="90" y="32"/>
                  </a:cubicBezTo>
                  <a:cubicBezTo>
                    <a:pt x="79" y="43"/>
                    <a:pt x="72" y="59"/>
                    <a:pt x="67" y="69"/>
                  </a:cubicBezTo>
                  <a:cubicBezTo>
                    <a:pt x="61" y="83"/>
                    <a:pt x="57" y="98"/>
                    <a:pt x="57" y="98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09"/>
                    <a:pt x="43" y="133"/>
                    <a:pt x="61" y="131"/>
                  </a:cubicBezTo>
                  <a:cubicBezTo>
                    <a:pt x="74" y="130"/>
                    <a:pt x="92" y="125"/>
                    <a:pt x="105" y="86"/>
                  </a:cubicBezTo>
                  <a:cubicBezTo>
                    <a:pt x="105" y="86"/>
                    <a:pt x="106" y="125"/>
                    <a:pt x="132" y="163"/>
                  </a:cubicBezTo>
                  <a:cubicBezTo>
                    <a:pt x="81" y="196"/>
                    <a:pt x="81" y="196"/>
                    <a:pt x="81" y="196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67" y="279"/>
                    <a:pt x="67" y="279"/>
                    <a:pt x="67" y="279"/>
                  </a:cubicBezTo>
                  <a:cubicBezTo>
                    <a:pt x="113" y="229"/>
                    <a:pt x="113" y="229"/>
                    <a:pt x="113" y="229"/>
                  </a:cubicBezTo>
                  <a:cubicBezTo>
                    <a:pt x="179" y="203"/>
                    <a:pt x="179" y="203"/>
                    <a:pt x="179" y="203"/>
                  </a:cubicBezTo>
                  <a:cubicBezTo>
                    <a:pt x="206" y="256"/>
                    <a:pt x="206" y="256"/>
                    <a:pt x="206" y="256"/>
                  </a:cubicBezTo>
                  <a:cubicBezTo>
                    <a:pt x="288" y="287"/>
                    <a:pt x="288" y="287"/>
                    <a:pt x="288" y="287"/>
                  </a:cubicBezTo>
                  <a:cubicBezTo>
                    <a:pt x="298" y="258"/>
                    <a:pt x="298" y="258"/>
                    <a:pt x="298" y="258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0"/>
                    <a:pt x="243" y="177"/>
                    <a:pt x="235" y="136"/>
                  </a:cubicBezTo>
                  <a:cubicBezTo>
                    <a:pt x="231" y="114"/>
                    <a:pt x="217" y="82"/>
                    <a:pt x="188" y="50"/>
                  </a:cubicBezTo>
                  <a:cubicBezTo>
                    <a:pt x="223" y="55"/>
                    <a:pt x="223" y="55"/>
                    <a:pt x="223" y="55"/>
                  </a:cubicBezTo>
                  <a:cubicBezTo>
                    <a:pt x="249" y="101"/>
                    <a:pt x="249" y="101"/>
                    <a:pt x="249" y="101"/>
                  </a:cubicBezTo>
                  <a:cubicBezTo>
                    <a:pt x="269" y="95"/>
                    <a:pt x="269" y="95"/>
                    <a:pt x="269" y="95"/>
                  </a:cubicBezTo>
                  <a:cubicBezTo>
                    <a:pt x="269" y="95"/>
                    <a:pt x="264" y="62"/>
                    <a:pt x="254" y="42"/>
                  </a:cubicBezTo>
                  <a:cubicBezTo>
                    <a:pt x="243" y="22"/>
                    <a:pt x="217" y="4"/>
                    <a:pt x="16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106"/>
            <p:cNvSpPr>
              <a:spLocks/>
            </p:cNvSpPr>
            <p:nvPr/>
          </p:nvSpPr>
          <p:spPr bwMode="auto">
            <a:xfrm>
              <a:off x="5322888" y="5694363"/>
              <a:ext cx="46038" cy="47625"/>
            </a:xfrm>
            <a:custGeom>
              <a:avLst/>
              <a:gdLst>
                <a:gd name="T0" fmla="*/ 8 w 24"/>
                <a:gd name="T1" fmla="*/ 6 h 25"/>
                <a:gd name="T2" fmla="*/ 20 w 24"/>
                <a:gd name="T3" fmla="*/ 3 h 25"/>
                <a:gd name="T4" fmla="*/ 18 w 24"/>
                <a:gd name="T5" fmla="*/ 15 h 25"/>
                <a:gd name="T6" fmla="*/ 0 w 24"/>
                <a:gd name="T7" fmla="*/ 25 h 25"/>
                <a:gd name="T8" fmla="*/ 8 w 24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5">
                  <a:moveTo>
                    <a:pt x="8" y="6"/>
                  </a:moveTo>
                  <a:cubicBezTo>
                    <a:pt x="13" y="0"/>
                    <a:pt x="17" y="0"/>
                    <a:pt x="20" y="3"/>
                  </a:cubicBezTo>
                  <a:cubicBezTo>
                    <a:pt x="23" y="5"/>
                    <a:pt x="24" y="10"/>
                    <a:pt x="18" y="15"/>
                  </a:cubicBezTo>
                  <a:cubicBezTo>
                    <a:pt x="13" y="21"/>
                    <a:pt x="0" y="25"/>
                    <a:pt x="0" y="25"/>
                  </a:cubicBezTo>
                  <a:cubicBezTo>
                    <a:pt x="0" y="25"/>
                    <a:pt x="3" y="11"/>
                    <a:pt x="8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107"/>
            <p:cNvSpPr>
              <a:spLocks/>
            </p:cNvSpPr>
            <p:nvPr/>
          </p:nvSpPr>
          <p:spPr bwMode="auto">
            <a:xfrm>
              <a:off x="5397500" y="5703888"/>
              <a:ext cx="55563" cy="36513"/>
            </a:xfrm>
            <a:custGeom>
              <a:avLst/>
              <a:gdLst>
                <a:gd name="T0" fmla="*/ 14 w 29"/>
                <a:gd name="T1" fmla="*/ 3 h 19"/>
                <a:gd name="T2" fmla="*/ 27 w 29"/>
                <a:gd name="T3" fmla="*/ 5 h 19"/>
                <a:gd name="T4" fmla="*/ 20 w 29"/>
                <a:gd name="T5" fmla="*/ 16 h 19"/>
                <a:gd name="T6" fmla="*/ 0 w 29"/>
                <a:gd name="T7" fmla="*/ 18 h 19"/>
                <a:gd name="T8" fmla="*/ 14 w 29"/>
                <a:gd name="T9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9">
                  <a:moveTo>
                    <a:pt x="14" y="3"/>
                  </a:moveTo>
                  <a:cubicBezTo>
                    <a:pt x="21" y="0"/>
                    <a:pt x="25" y="2"/>
                    <a:pt x="27" y="5"/>
                  </a:cubicBezTo>
                  <a:cubicBezTo>
                    <a:pt x="29" y="9"/>
                    <a:pt x="27" y="13"/>
                    <a:pt x="20" y="16"/>
                  </a:cubicBezTo>
                  <a:cubicBezTo>
                    <a:pt x="13" y="19"/>
                    <a:pt x="0" y="18"/>
                    <a:pt x="0" y="18"/>
                  </a:cubicBezTo>
                  <a:cubicBezTo>
                    <a:pt x="0" y="18"/>
                    <a:pt x="7" y="7"/>
                    <a:pt x="1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64" name="组合 763"/>
          <p:cNvGrpSpPr/>
          <p:nvPr/>
        </p:nvGrpSpPr>
        <p:grpSpPr>
          <a:xfrm>
            <a:off x="7467712" y="1381160"/>
            <a:ext cx="746125" cy="854076"/>
            <a:chOff x="6016625" y="5661025"/>
            <a:chExt cx="746125" cy="854076"/>
          </a:xfrm>
        </p:grpSpPr>
        <p:sp>
          <p:nvSpPr>
            <p:cNvPr id="765" name="Freeform 108"/>
            <p:cNvSpPr>
              <a:spLocks/>
            </p:cNvSpPr>
            <p:nvPr/>
          </p:nvSpPr>
          <p:spPr bwMode="auto">
            <a:xfrm>
              <a:off x="6286500" y="5661025"/>
              <a:ext cx="138113" cy="138113"/>
            </a:xfrm>
            <a:custGeom>
              <a:avLst/>
              <a:gdLst>
                <a:gd name="T0" fmla="*/ 49 w 72"/>
                <a:gd name="T1" fmla="*/ 65 h 72"/>
                <a:gd name="T2" fmla="*/ 65 w 72"/>
                <a:gd name="T3" fmla="*/ 23 h 72"/>
                <a:gd name="T4" fmla="*/ 24 w 72"/>
                <a:gd name="T5" fmla="*/ 6 h 72"/>
                <a:gd name="T6" fmla="*/ 7 w 72"/>
                <a:gd name="T7" fmla="*/ 48 h 72"/>
                <a:gd name="T8" fmla="*/ 49 w 72"/>
                <a:gd name="T9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2">
                  <a:moveTo>
                    <a:pt x="49" y="65"/>
                  </a:moveTo>
                  <a:cubicBezTo>
                    <a:pt x="65" y="58"/>
                    <a:pt x="72" y="40"/>
                    <a:pt x="65" y="23"/>
                  </a:cubicBezTo>
                  <a:cubicBezTo>
                    <a:pt x="59" y="7"/>
                    <a:pt x="40" y="0"/>
                    <a:pt x="24" y="6"/>
                  </a:cubicBezTo>
                  <a:cubicBezTo>
                    <a:pt x="8" y="13"/>
                    <a:pt x="0" y="32"/>
                    <a:pt x="7" y="48"/>
                  </a:cubicBezTo>
                  <a:cubicBezTo>
                    <a:pt x="14" y="64"/>
                    <a:pt x="32" y="72"/>
                    <a:pt x="49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109"/>
            <p:cNvSpPr>
              <a:spLocks/>
            </p:cNvSpPr>
            <p:nvPr/>
          </p:nvSpPr>
          <p:spPr bwMode="auto">
            <a:xfrm>
              <a:off x="6173788" y="5778500"/>
              <a:ext cx="428625" cy="574675"/>
            </a:xfrm>
            <a:custGeom>
              <a:avLst/>
              <a:gdLst>
                <a:gd name="T0" fmla="*/ 123 w 223"/>
                <a:gd name="T1" fmla="*/ 299 h 299"/>
                <a:gd name="T2" fmla="*/ 149 w 223"/>
                <a:gd name="T3" fmla="*/ 286 h 299"/>
                <a:gd name="T4" fmla="*/ 114 w 223"/>
                <a:gd name="T5" fmla="*/ 209 h 299"/>
                <a:gd name="T6" fmla="*/ 192 w 223"/>
                <a:gd name="T7" fmla="*/ 181 h 299"/>
                <a:gd name="T8" fmla="*/ 219 w 223"/>
                <a:gd name="T9" fmla="*/ 153 h 299"/>
                <a:gd name="T10" fmla="*/ 223 w 223"/>
                <a:gd name="T11" fmla="*/ 134 h 299"/>
                <a:gd name="T12" fmla="*/ 215 w 223"/>
                <a:gd name="T13" fmla="*/ 102 h 299"/>
                <a:gd name="T14" fmla="*/ 206 w 223"/>
                <a:gd name="T15" fmla="*/ 81 h 299"/>
                <a:gd name="T16" fmla="*/ 164 w 223"/>
                <a:gd name="T17" fmla="*/ 14 h 299"/>
                <a:gd name="T18" fmla="*/ 164 w 223"/>
                <a:gd name="T19" fmla="*/ 14 h 299"/>
                <a:gd name="T20" fmla="*/ 164 w 223"/>
                <a:gd name="T21" fmla="*/ 14 h 299"/>
                <a:gd name="T22" fmla="*/ 100 w 223"/>
                <a:gd name="T23" fmla="*/ 23 h 299"/>
                <a:gd name="T24" fmla="*/ 0 w 223"/>
                <a:gd name="T25" fmla="*/ 84 h 299"/>
                <a:gd name="T26" fmla="*/ 9 w 223"/>
                <a:gd name="T27" fmla="*/ 105 h 299"/>
                <a:gd name="T28" fmla="*/ 108 w 223"/>
                <a:gd name="T29" fmla="*/ 71 h 299"/>
                <a:gd name="T30" fmla="*/ 140 w 223"/>
                <a:gd name="T31" fmla="*/ 139 h 299"/>
                <a:gd name="T32" fmla="*/ 93 w 223"/>
                <a:gd name="T33" fmla="*/ 165 h 299"/>
                <a:gd name="T34" fmla="*/ 93 w 223"/>
                <a:gd name="T35" fmla="*/ 165 h 299"/>
                <a:gd name="T36" fmla="*/ 68 w 223"/>
                <a:gd name="T37" fmla="*/ 192 h 299"/>
                <a:gd name="T38" fmla="*/ 67 w 223"/>
                <a:gd name="T39" fmla="*/ 201 h 299"/>
                <a:gd name="T40" fmla="*/ 76 w 223"/>
                <a:gd name="T41" fmla="*/ 227 h 299"/>
                <a:gd name="T42" fmla="*/ 123 w 223"/>
                <a:gd name="T43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3" h="299">
                  <a:moveTo>
                    <a:pt x="123" y="299"/>
                  </a:moveTo>
                  <a:cubicBezTo>
                    <a:pt x="128" y="297"/>
                    <a:pt x="144" y="289"/>
                    <a:pt x="149" y="286"/>
                  </a:cubicBezTo>
                  <a:cubicBezTo>
                    <a:pt x="146" y="280"/>
                    <a:pt x="114" y="209"/>
                    <a:pt x="114" y="209"/>
                  </a:cubicBezTo>
                  <a:cubicBezTo>
                    <a:pt x="114" y="209"/>
                    <a:pt x="192" y="181"/>
                    <a:pt x="192" y="181"/>
                  </a:cubicBezTo>
                  <a:cubicBezTo>
                    <a:pt x="193" y="180"/>
                    <a:pt x="211" y="172"/>
                    <a:pt x="219" y="153"/>
                  </a:cubicBezTo>
                  <a:cubicBezTo>
                    <a:pt x="221" y="147"/>
                    <a:pt x="223" y="141"/>
                    <a:pt x="223" y="134"/>
                  </a:cubicBezTo>
                  <a:cubicBezTo>
                    <a:pt x="223" y="124"/>
                    <a:pt x="220" y="113"/>
                    <a:pt x="215" y="102"/>
                  </a:cubicBezTo>
                  <a:cubicBezTo>
                    <a:pt x="206" y="81"/>
                    <a:pt x="206" y="81"/>
                    <a:pt x="206" y="81"/>
                  </a:cubicBezTo>
                  <a:cubicBezTo>
                    <a:pt x="193" y="48"/>
                    <a:pt x="183" y="24"/>
                    <a:pt x="164" y="14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64" y="14"/>
                    <a:pt x="164" y="14"/>
                    <a:pt x="164" y="14"/>
                  </a:cubicBezTo>
                  <a:cubicBezTo>
                    <a:pt x="163" y="14"/>
                    <a:pt x="140" y="0"/>
                    <a:pt x="100" y="23"/>
                  </a:cubicBezTo>
                  <a:cubicBezTo>
                    <a:pt x="60" y="46"/>
                    <a:pt x="0" y="84"/>
                    <a:pt x="0" y="84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40" y="139"/>
                    <a:pt x="140" y="139"/>
                    <a:pt x="140" y="139"/>
                  </a:cubicBezTo>
                  <a:cubicBezTo>
                    <a:pt x="93" y="165"/>
                    <a:pt x="93" y="165"/>
                    <a:pt x="93" y="165"/>
                  </a:cubicBezTo>
                  <a:cubicBezTo>
                    <a:pt x="93" y="165"/>
                    <a:pt x="93" y="165"/>
                    <a:pt x="93" y="165"/>
                  </a:cubicBezTo>
                  <a:cubicBezTo>
                    <a:pt x="93" y="165"/>
                    <a:pt x="73" y="174"/>
                    <a:pt x="68" y="192"/>
                  </a:cubicBezTo>
                  <a:cubicBezTo>
                    <a:pt x="67" y="195"/>
                    <a:pt x="67" y="198"/>
                    <a:pt x="67" y="201"/>
                  </a:cubicBezTo>
                  <a:cubicBezTo>
                    <a:pt x="67" y="209"/>
                    <a:pt x="70" y="218"/>
                    <a:pt x="76" y="227"/>
                  </a:cubicBezTo>
                  <a:cubicBezTo>
                    <a:pt x="100" y="263"/>
                    <a:pt x="118" y="290"/>
                    <a:pt x="123" y="29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110"/>
            <p:cNvSpPr>
              <a:spLocks/>
            </p:cNvSpPr>
            <p:nvPr/>
          </p:nvSpPr>
          <p:spPr bwMode="auto">
            <a:xfrm>
              <a:off x="6016625" y="5815013"/>
              <a:ext cx="746125" cy="700088"/>
            </a:xfrm>
            <a:custGeom>
              <a:avLst/>
              <a:gdLst>
                <a:gd name="T0" fmla="*/ 285 w 388"/>
                <a:gd name="T1" fmla="*/ 223 h 364"/>
                <a:gd name="T2" fmla="*/ 282 w 388"/>
                <a:gd name="T3" fmla="*/ 205 h 364"/>
                <a:gd name="T4" fmla="*/ 321 w 388"/>
                <a:gd name="T5" fmla="*/ 199 h 364"/>
                <a:gd name="T6" fmla="*/ 337 w 388"/>
                <a:gd name="T7" fmla="*/ 178 h 364"/>
                <a:gd name="T8" fmla="*/ 316 w 388"/>
                <a:gd name="T9" fmla="*/ 163 h 364"/>
                <a:gd name="T10" fmla="*/ 280 w 388"/>
                <a:gd name="T11" fmla="*/ 168 h 364"/>
                <a:gd name="T12" fmla="*/ 278 w 388"/>
                <a:gd name="T13" fmla="*/ 169 h 364"/>
                <a:gd name="T14" fmla="*/ 277 w 388"/>
                <a:gd name="T15" fmla="*/ 169 h 364"/>
                <a:gd name="T16" fmla="*/ 207 w 388"/>
                <a:gd name="T17" fmla="*/ 194 h 364"/>
                <a:gd name="T18" fmla="*/ 217 w 388"/>
                <a:gd name="T19" fmla="*/ 215 h 364"/>
                <a:gd name="T20" fmla="*/ 258 w 388"/>
                <a:gd name="T21" fmla="*/ 209 h 364"/>
                <a:gd name="T22" fmla="*/ 261 w 388"/>
                <a:gd name="T23" fmla="*/ 226 h 364"/>
                <a:gd name="T24" fmla="*/ 224 w 388"/>
                <a:gd name="T25" fmla="*/ 231 h 364"/>
                <a:gd name="T26" fmla="*/ 242 w 388"/>
                <a:gd name="T27" fmla="*/ 271 h 364"/>
                <a:gd name="T28" fmla="*/ 202 w 388"/>
                <a:gd name="T29" fmla="*/ 290 h 364"/>
                <a:gd name="T30" fmla="*/ 200 w 388"/>
                <a:gd name="T31" fmla="*/ 287 h 364"/>
                <a:gd name="T32" fmla="*/ 169 w 388"/>
                <a:gd name="T33" fmla="*/ 239 h 364"/>
                <a:gd name="T34" fmla="*/ 100 w 388"/>
                <a:gd name="T35" fmla="*/ 249 h 364"/>
                <a:gd name="T36" fmla="*/ 55 w 388"/>
                <a:gd name="T37" fmla="*/ 89 h 364"/>
                <a:gd name="T38" fmla="*/ 82 w 388"/>
                <a:gd name="T39" fmla="*/ 89 h 364"/>
                <a:gd name="T40" fmla="*/ 49 w 388"/>
                <a:gd name="T41" fmla="*/ 0 h 364"/>
                <a:gd name="T42" fmla="*/ 1 w 388"/>
                <a:gd name="T43" fmla="*/ 0 h 364"/>
                <a:gd name="T44" fmla="*/ 74 w 388"/>
                <a:gd name="T45" fmla="*/ 253 h 364"/>
                <a:gd name="T46" fmla="*/ 0 w 388"/>
                <a:gd name="T47" fmla="*/ 264 h 364"/>
                <a:gd name="T48" fmla="*/ 0 w 388"/>
                <a:gd name="T49" fmla="*/ 364 h 364"/>
                <a:gd name="T50" fmla="*/ 388 w 388"/>
                <a:gd name="T51" fmla="*/ 364 h 364"/>
                <a:gd name="T52" fmla="*/ 388 w 388"/>
                <a:gd name="T53" fmla="*/ 208 h 364"/>
                <a:gd name="T54" fmla="*/ 285 w 388"/>
                <a:gd name="T55" fmla="*/ 223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8" h="364">
                  <a:moveTo>
                    <a:pt x="285" y="223"/>
                  </a:moveTo>
                  <a:cubicBezTo>
                    <a:pt x="282" y="205"/>
                    <a:pt x="282" y="205"/>
                    <a:pt x="282" y="205"/>
                  </a:cubicBezTo>
                  <a:cubicBezTo>
                    <a:pt x="321" y="199"/>
                    <a:pt x="321" y="199"/>
                    <a:pt x="321" y="199"/>
                  </a:cubicBezTo>
                  <a:cubicBezTo>
                    <a:pt x="331" y="198"/>
                    <a:pt x="338" y="188"/>
                    <a:pt x="337" y="178"/>
                  </a:cubicBezTo>
                  <a:cubicBezTo>
                    <a:pt x="335" y="168"/>
                    <a:pt x="326" y="161"/>
                    <a:pt x="316" y="163"/>
                  </a:cubicBezTo>
                  <a:cubicBezTo>
                    <a:pt x="280" y="168"/>
                    <a:pt x="280" y="168"/>
                    <a:pt x="280" y="168"/>
                  </a:cubicBezTo>
                  <a:cubicBezTo>
                    <a:pt x="278" y="169"/>
                    <a:pt x="278" y="169"/>
                    <a:pt x="278" y="169"/>
                  </a:cubicBezTo>
                  <a:cubicBezTo>
                    <a:pt x="277" y="169"/>
                    <a:pt x="277" y="169"/>
                    <a:pt x="277" y="169"/>
                  </a:cubicBezTo>
                  <a:cubicBezTo>
                    <a:pt x="277" y="169"/>
                    <a:pt x="215" y="192"/>
                    <a:pt x="207" y="194"/>
                  </a:cubicBezTo>
                  <a:cubicBezTo>
                    <a:pt x="208" y="197"/>
                    <a:pt x="212" y="205"/>
                    <a:pt x="217" y="215"/>
                  </a:cubicBezTo>
                  <a:cubicBezTo>
                    <a:pt x="258" y="209"/>
                    <a:pt x="258" y="209"/>
                    <a:pt x="258" y="209"/>
                  </a:cubicBezTo>
                  <a:cubicBezTo>
                    <a:pt x="261" y="226"/>
                    <a:pt x="261" y="226"/>
                    <a:pt x="261" y="226"/>
                  </a:cubicBezTo>
                  <a:cubicBezTo>
                    <a:pt x="224" y="231"/>
                    <a:pt x="224" y="231"/>
                    <a:pt x="224" y="231"/>
                  </a:cubicBezTo>
                  <a:cubicBezTo>
                    <a:pt x="233" y="251"/>
                    <a:pt x="242" y="271"/>
                    <a:pt x="242" y="27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0" y="287"/>
                    <a:pt x="188" y="268"/>
                    <a:pt x="169" y="239"/>
                  </a:cubicBezTo>
                  <a:cubicBezTo>
                    <a:pt x="100" y="249"/>
                    <a:pt x="100" y="249"/>
                    <a:pt x="100" y="249"/>
                  </a:cubicBezTo>
                  <a:cubicBezTo>
                    <a:pt x="55" y="89"/>
                    <a:pt x="55" y="89"/>
                    <a:pt x="55" y="89"/>
                  </a:cubicBezTo>
                  <a:cubicBezTo>
                    <a:pt x="82" y="89"/>
                    <a:pt x="82" y="89"/>
                    <a:pt x="82" y="89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364"/>
                    <a:pt x="0" y="364"/>
                    <a:pt x="0" y="364"/>
                  </a:cubicBezTo>
                  <a:cubicBezTo>
                    <a:pt x="388" y="364"/>
                    <a:pt x="388" y="364"/>
                    <a:pt x="388" y="364"/>
                  </a:cubicBezTo>
                  <a:cubicBezTo>
                    <a:pt x="388" y="208"/>
                    <a:pt x="388" y="208"/>
                    <a:pt x="388" y="208"/>
                  </a:cubicBezTo>
                  <a:lnTo>
                    <a:pt x="285" y="2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68" name="组合 767"/>
          <p:cNvGrpSpPr/>
          <p:nvPr/>
        </p:nvGrpSpPr>
        <p:grpSpPr>
          <a:xfrm>
            <a:off x="9908876" y="537333"/>
            <a:ext cx="938213" cy="242887"/>
            <a:chOff x="7581900" y="4075113"/>
            <a:chExt cx="938213" cy="242887"/>
          </a:xfrm>
        </p:grpSpPr>
        <p:sp>
          <p:nvSpPr>
            <p:cNvPr id="769" name="Freeform 113"/>
            <p:cNvSpPr>
              <a:spLocks/>
            </p:cNvSpPr>
            <p:nvPr/>
          </p:nvSpPr>
          <p:spPr bwMode="auto">
            <a:xfrm>
              <a:off x="8410575" y="4141788"/>
              <a:ext cx="90488" cy="60325"/>
            </a:xfrm>
            <a:custGeom>
              <a:avLst/>
              <a:gdLst>
                <a:gd name="T0" fmla="*/ 2 w 47"/>
                <a:gd name="T1" fmla="*/ 14 h 31"/>
                <a:gd name="T2" fmla="*/ 2 w 47"/>
                <a:gd name="T3" fmla="*/ 15 h 31"/>
                <a:gd name="T4" fmla="*/ 0 w 47"/>
                <a:gd name="T5" fmla="*/ 31 h 31"/>
                <a:gd name="T6" fmla="*/ 38 w 47"/>
                <a:gd name="T7" fmla="*/ 25 h 31"/>
                <a:gd name="T8" fmla="*/ 42 w 47"/>
                <a:gd name="T9" fmla="*/ 25 h 31"/>
                <a:gd name="T10" fmla="*/ 47 w 47"/>
                <a:gd name="T11" fmla="*/ 26 h 31"/>
                <a:gd name="T12" fmla="*/ 33 w 47"/>
                <a:gd name="T13" fmla="*/ 6 h 31"/>
                <a:gd name="T14" fmla="*/ 34 w 47"/>
                <a:gd name="T15" fmla="*/ 6 h 31"/>
                <a:gd name="T16" fmla="*/ 33 w 47"/>
                <a:gd name="T17" fmla="*/ 5 h 31"/>
                <a:gd name="T18" fmla="*/ 33 w 47"/>
                <a:gd name="T19" fmla="*/ 6 h 31"/>
                <a:gd name="T20" fmla="*/ 0 w 47"/>
                <a:gd name="T21" fmla="*/ 6 h 31"/>
                <a:gd name="T22" fmla="*/ 1 w 47"/>
                <a:gd name="T23" fmla="*/ 10 h 31"/>
                <a:gd name="T24" fmla="*/ 2 w 47"/>
                <a:gd name="T25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31">
                  <a:moveTo>
                    <a:pt x="2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20"/>
                    <a:pt x="2" y="26"/>
                    <a:pt x="0" y="31"/>
                  </a:cubicBezTo>
                  <a:cubicBezTo>
                    <a:pt x="13" y="27"/>
                    <a:pt x="26" y="25"/>
                    <a:pt x="38" y="25"/>
                  </a:cubicBezTo>
                  <a:cubicBezTo>
                    <a:pt x="39" y="25"/>
                    <a:pt x="41" y="25"/>
                    <a:pt x="42" y="25"/>
                  </a:cubicBezTo>
                  <a:cubicBezTo>
                    <a:pt x="44" y="26"/>
                    <a:pt x="45" y="26"/>
                    <a:pt x="47" y="26"/>
                  </a:cubicBezTo>
                  <a:cubicBezTo>
                    <a:pt x="45" y="11"/>
                    <a:pt x="34" y="6"/>
                    <a:pt x="33" y="6"/>
                  </a:cubicBezTo>
                  <a:cubicBezTo>
                    <a:pt x="33" y="6"/>
                    <a:pt x="34" y="6"/>
                    <a:pt x="34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5"/>
                    <a:pt x="33" y="6"/>
                  </a:cubicBezTo>
                  <a:cubicBezTo>
                    <a:pt x="23" y="0"/>
                    <a:pt x="12" y="1"/>
                    <a:pt x="0" y="6"/>
                  </a:cubicBezTo>
                  <a:cubicBezTo>
                    <a:pt x="1" y="7"/>
                    <a:pt x="1" y="9"/>
                    <a:pt x="1" y="10"/>
                  </a:cubicBezTo>
                  <a:cubicBezTo>
                    <a:pt x="1" y="11"/>
                    <a:pt x="2" y="13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114"/>
            <p:cNvSpPr>
              <a:spLocks/>
            </p:cNvSpPr>
            <p:nvPr/>
          </p:nvSpPr>
          <p:spPr bwMode="auto">
            <a:xfrm>
              <a:off x="7729538" y="4075113"/>
              <a:ext cx="314325" cy="166688"/>
            </a:xfrm>
            <a:custGeom>
              <a:avLst/>
              <a:gdLst>
                <a:gd name="T0" fmla="*/ 81 w 163"/>
                <a:gd name="T1" fmla="*/ 55 h 87"/>
                <a:gd name="T2" fmla="*/ 101 w 163"/>
                <a:gd name="T3" fmla="*/ 70 h 87"/>
                <a:gd name="T4" fmla="*/ 163 w 163"/>
                <a:gd name="T5" fmla="*/ 59 h 87"/>
                <a:gd name="T6" fmla="*/ 79 w 163"/>
                <a:gd name="T7" fmla="*/ 0 h 87"/>
                <a:gd name="T8" fmla="*/ 0 w 163"/>
                <a:gd name="T9" fmla="*/ 87 h 87"/>
                <a:gd name="T10" fmla="*/ 53 w 163"/>
                <a:gd name="T11" fmla="*/ 78 h 87"/>
                <a:gd name="T12" fmla="*/ 81 w 163"/>
                <a:gd name="T13" fmla="*/ 5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3" h="87">
                  <a:moveTo>
                    <a:pt x="81" y="55"/>
                  </a:moveTo>
                  <a:cubicBezTo>
                    <a:pt x="101" y="70"/>
                    <a:pt x="101" y="70"/>
                    <a:pt x="101" y="70"/>
                  </a:cubicBezTo>
                  <a:cubicBezTo>
                    <a:pt x="129" y="65"/>
                    <a:pt x="153" y="61"/>
                    <a:pt x="163" y="59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7" y="84"/>
                    <a:pt x="35" y="81"/>
                    <a:pt x="53" y="78"/>
                  </a:cubicBezTo>
                  <a:lnTo>
                    <a:pt x="81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115"/>
            <p:cNvSpPr>
              <a:spLocks/>
            </p:cNvSpPr>
            <p:nvPr/>
          </p:nvSpPr>
          <p:spPr bwMode="auto">
            <a:xfrm>
              <a:off x="8269288" y="4113213"/>
              <a:ext cx="130175" cy="112713"/>
            </a:xfrm>
            <a:custGeom>
              <a:avLst/>
              <a:gdLst>
                <a:gd name="T0" fmla="*/ 4 w 68"/>
                <a:gd name="T1" fmla="*/ 48 h 59"/>
                <a:gd name="T2" fmla="*/ 26 w 68"/>
                <a:gd name="T3" fmla="*/ 56 h 59"/>
                <a:gd name="T4" fmla="*/ 30 w 68"/>
                <a:gd name="T5" fmla="*/ 57 h 59"/>
                <a:gd name="T6" fmla="*/ 35 w 68"/>
                <a:gd name="T7" fmla="*/ 59 h 59"/>
                <a:gd name="T8" fmla="*/ 37 w 68"/>
                <a:gd name="T9" fmla="*/ 59 h 59"/>
                <a:gd name="T10" fmla="*/ 64 w 68"/>
                <a:gd name="T11" fmla="*/ 49 h 59"/>
                <a:gd name="T12" fmla="*/ 68 w 68"/>
                <a:gd name="T13" fmla="*/ 33 h 59"/>
                <a:gd name="T14" fmla="*/ 68 w 68"/>
                <a:gd name="T15" fmla="*/ 31 h 59"/>
                <a:gd name="T16" fmla="*/ 67 w 68"/>
                <a:gd name="T17" fmla="*/ 29 h 59"/>
                <a:gd name="T18" fmla="*/ 66 w 68"/>
                <a:gd name="T19" fmla="*/ 24 h 59"/>
                <a:gd name="T20" fmla="*/ 56 w 68"/>
                <a:gd name="T21" fmla="*/ 8 h 59"/>
                <a:gd name="T22" fmla="*/ 31 w 68"/>
                <a:gd name="T23" fmla="*/ 0 h 59"/>
                <a:gd name="T24" fmla="*/ 8 w 68"/>
                <a:gd name="T25" fmla="*/ 12 h 59"/>
                <a:gd name="T26" fmla="*/ 1 w 68"/>
                <a:gd name="T27" fmla="*/ 37 h 59"/>
                <a:gd name="T28" fmla="*/ 4 w 68"/>
                <a:gd name="T29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59">
                  <a:moveTo>
                    <a:pt x="4" y="48"/>
                  </a:moveTo>
                  <a:cubicBezTo>
                    <a:pt x="7" y="49"/>
                    <a:pt x="18" y="53"/>
                    <a:pt x="26" y="56"/>
                  </a:cubicBezTo>
                  <a:cubicBezTo>
                    <a:pt x="27" y="56"/>
                    <a:pt x="29" y="57"/>
                    <a:pt x="30" y="57"/>
                  </a:cubicBezTo>
                  <a:cubicBezTo>
                    <a:pt x="32" y="58"/>
                    <a:pt x="34" y="58"/>
                    <a:pt x="35" y="59"/>
                  </a:cubicBezTo>
                  <a:cubicBezTo>
                    <a:pt x="36" y="59"/>
                    <a:pt x="36" y="59"/>
                    <a:pt x="37" y="59"/>
                  </a:cubicBezTo>
                  <a:cubicBezTo>
                    <a:pt x="41" y="57"/>
                    <a:pt x="51" y="53"/>
                    <a:pt x="64" y="49"/>
                  </a:cubicBezTo>
                  <a:cubicBezTo>
                    <a:pt x="67" y="44"/>
                    <a:pt x="68" y="39"/>
                    <a:pt x="68" y="33"/>
                  </a:cubicBezTo>
                  <a:cubicBezTo>
                    <a:pt x="68" y="33"/>
                    <a:pt x="68" y="32"/>
                    <a:pt x="68" y="31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7"/>
                    <a:pt x="67" y="26"/>
                    <a:pt x="66" y="24"/>
                  </a:cubicBezTo>
                  <a:cubicBezTo>
                    <a:pt x="65" y="18"/>
                    <a:pt x="61" y="12"/>
                    <a:pt x="56" y="8"/>
                  </a:cubicBezTo>
                  <a:cubicBezTo>
                    <a:pt x="49" y="2"/>
                    <a:pt x="40" y="0"/>
                    <a:pt x="31" y="0"/>
                  </a:cubicBezTo>
                  <a:cubicBezTo>
                    <a:pt x="22" y="1"/>
                    <a:pt x="14" y="5"/>
                    <a:pt x="8" y="12"/>
                  </a:cubicBezTo>
                  <a:cubicBezTo>
                    <a:pt x="3" y="19"/>
                    <a:pt x="0" y="28"/>
                    <a:pt x="1" y="37"/>
                  </a:cubicBezTo>
                  <a:cubicBezTo>
                    <a:pt x="1" y="41"/>
                    <a:pt x="2" y="45"/>
                    <a:pt x="4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116"/>
            <p:cNvSpPr>
              <a:spLocks/>
            </p:cNvSpPr>
            <p:nvPr/>
          </p:nvSpPr>
          <p:spPr bwMode="auto">
            <a:xfrm>
              <a:off x="7581900" y="4191000"/>
              <a:ext cx="938213" cy="127000"/>
            </a:xfrm>
            <a:custGeom>
              <a:avLst/>
              <a:gdLst>
                <a:gd name="T0" fmla="*/ 486 w 488"/>
                <a:gd name="T1" fmla="*/ 15 h 66"/>
                <a:gd name="T2" fmla="*/ 486 w 488"/>
                <a:gd name="T3" fmla="*/ 15 h 66"/>
                <a:gd name="T4" fmla="*/ 486 w 488"/>
                <a:gd name="T5" fmla="*/ 15 h 66"/>
                <a:gd name="T6" fmla="*/ 478 w 488"/>
                <a:gd name="T7" fmla="*/ 9 h 66"/>
                <a:gd name="T8" fmla="*/ 473 w 488"/>
                <a:gd name="T9" fmla="*/ 8 h 66"/>
                <a:gd name="T10" fmla="*/ 469 w 488"/>
                <a:gd name="T11" fmla="*/ 8 h 66"/>
                <a:gd name="T12" fmla="*/ 427 w 488"/>
                <a:gd name="T13" fmla="*/ 15 h 66"/>
                <a:gd name="T14" fmla="*/ 420 w 488"/>
                <a:gd name="T15" fmla="*/ 17 h 66"/>
                <a:gd name="T16" fmla="*/ 410 w 488"/>
                <a:gd name="T17" fmla="*/ 21 h 66"/>
                <a:gd name="T18" fmla="*/ 398 w 488"/>
                <a:gd name="T19" fmla="*/ 26 h 66"/>
                <a:gd name="T20" fmla="*/ 394 w 488"/>
                <a:gd name="T21" fmla="*/ 26 h 66"/>
                <a:gd name="T22" fmla="*/ 391 w 488"/>
                <a:gd name="T23" fmla="*/ 26 h 66"/>
                <a:gd name="T24" fmla="*/ 385 w 488"/>
                <a:gd name="T25" fmla="*/ 24 h 66"/>
                <a:gd name="T26" fmla="*/ 381 w 488"/>
                <a:gd name="T27" fmla="*/ 23 h 66"/>
                <a:gd name="T28" fmla="*/ 376 w 488"/>
                <a:gd name="T29" fmla="*/ 21 h 66"/>
                <a:gd name="T30" fmla="*/ 371 w 488"/>
                <a:gd name="T31" fmla="*/ 19 h 66"/>
                <a:gd name="T32" fmla="*/ 362 w 488"/>
                <a:gd name="T33" fmla="*/ 16 h 66"/>
                <a:gd name="T34" fmla="*/ 357 w 488"/>
                <a:gd name="T35" fmla="*/ 15 h 66"/>
                <a:gd name="T36" fmla="*/ 355 w 488"/>
                <a:gd name="T37" fmla="*/ 14 h 66"/>
                <a:gd name="T38" fmla="*/ 250 w 488"/>
                <a:gd name="T39" fmla="*/ 5 h 66"/>
                <a:gd name="T40" fmla="*/ 248 w 488"/>
                <a:gd name="T41" fmla="*/ 6 h 66"/>
                <a:gd name="T42" fmla="*/ 187 w 488"/>
                <a:gd name="T43" fmla="*/ 16 h 66"/>
                <a:gd name="T44" fmla="*/ 117 w 488"/>
                <a:gd name="T45" fmla="*/ 28 h 66"/>
                <a:gd name="T46" fmla="*/ 80 w 488"/>
                <a:gd name="T47" fmla="*/ 34 h 66"/>
                <a:gd name="T48" fmla="*/ 0 w 488"/>
                <a:gd name="T49" fmla="*/ 48 h 66"/>
                <a:gd name="T50" fmla="*/ 0 w 488"/>
                <a:gd name="T51" fmla="*/ 66 h 66"/>
                <a:gd name="T52" fmla="*/ 341 w 488"/>
                <a:gd name="T53" fmla="*/ 66 h 66"/>
                <a:gd name="T54" fmla="*/ 450 w 488"/>
                <a:gd name="T55" fmla="*/ 54 h 66"/>
                <a:gd name="T56" fmla="*/ 488 w 488"/>
                <a:gd name="T57" fmla="*/ 28 h 66"/>
                <a:gd name="T58" fmla="*/ 488 w 488"/>
                <a:gd name="T59" fmla="*/ 23 h 66"/>
                <a:gd name="T60" fmla="*/ 486 w 488"/>
                <a:gd name="T61" fmla="*/ 1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88" h="66">
                  <a:moveTo>
                    <a:pt x="486" y="15"/>
                  </a:moveTo>
                  <a:cubicBezTo>
                    <a:pt x="486" y="15"/>
                    <a:pt x="486" y="15"/>
                    <a:pt x="486" y="15"/>
                  </a:cubicBezTo>
                  <a:cubicBezTo>
                    <a:pt x="486" y="15"/>
                    <a:pt x="486" y="15"/>
                    <a:pt x="486" y="15"/>
                  </a:cubicBezTo>
                  <a:cubicBezTo>
                    <a:pt x="484" y="12"/>
                    <a:pt x="481" y="10"/>
                    <a:pt x="478" y="9"/>
                  </a:cubicBezTo>
                  <a:cubicBezTo>
                    <a:pt x="476" y="9"/>
                    <a:pt x="475" y="8"/>
                    <a:pt x="473" y="8"/>
                  </a:cubicBezTo>
                  <a:cubicBezTo>
                    <a:pt x="472" y="8"/>
                    <a:pt x="471" y="8"/>
                    <a:pt x="469" y="8"/>
                  </a:cubicBezTo>
                  <a:cubicBezTo>
                    <a:pt x="458" y="7"/>
                    <a:pt x="442" y="10"/>
                    <a:pt x="427" y="15"/>
                  </a:cubicBezTo>
                  <a:cubicBezTo>
                    <a:pt x="425" y="16"/>
                    <a:pt x="422" y="16"/>
                    <a:pt x="420" y="17"/>
                  </a:cubicBezTo>
                  <a:cubicBezTo>
                    <a:pt x="417" y="18"/>
                    <a:pt x="413" y="19"/>
                    <a:pt x="410" y="21"/>
                  </a:cubicBezTo>
                  <a:cubicBezTo>
                    <a:pt x="405" y="22"/>
                    <a:pt x="401" y="24"/>
                    <a:pt x="398" y="26"/>
                  </a:cubicBezTo>
                  <a:cubicBezTo>
                    <a:pt x="396" y="26"/>
                    <a:pt x="395" y="26"/>
                    <a:pt x="394" y="26"/>
                  </a:cubicBezTo>
                  <a:cubicBezTo>
                    <a:pt x="393" y="26"/>
                    <a:pt x="392" y="26"/>
                    <a:pt x="391" y="26"/>
                  </a:cubicBezTo>
                  <a:cubicBezTo>
                    <a:pt x="390" y="26"/>
                    <a:pt x="387" y="25"/>
                    <a:pt x="385" y="24"/>
                  </a:cubicBezTo>
                  <a:cubicBezTo>
                    <a:pt x="384" y="24"/>
                    <a:pt x="382" y="23"/>
                    <a:pt x="381" y="23"/>
                  </a:cubicBezTo>
                  <a:cubicBezTo>
                    <a:pt x="379" y="22"/>
                    <a:pt x="378" y="22"/>
                    <a:pt x="376" y="21"/>
                  </a:cubicBezTo>
                  <a:cubicBezTo>
                    <a:pt x="374" y="21"/>
                    <a:pt x="373" y="20"/>
                    <a:pt x="371" y="19"/>
                  </a:cubicBezTo>
                  <a:cubicBezTo>
                    <a:pt x="367" y="18"/>
                    <a:pt x="364" y="17"/>
                    <a:pt x="362" y="16"/>
                  </a:cubicBezTo>
                  <a:cubicBezTo>
                    <a:pt x="359" y="15"/>
                    <a:pt x="357" y="15"/>
                    <a:pt x="357" y="15"/>
                  </a:cubicBezTo>
                  <a:cubicBezTo>
                    <a:pt x="356" y="15"/>
                    <a:pt x="356" y="14"/>
                    <a:pt x="355" y="14"/>
                  </a:cubicBezTo>
                  <a:cubicBezTo>
                    <a:pt x="308" y="0"/>
                    <a:pt x="262" y="4"/>
                    <a:pt x="250" y="5"/>
                  </a:cubicBezTo>
                  <a:cubicBezTo>
                    <a:pt x="249" y="6"/>
                    <a:pt x="248" y="6"/>
                    <a:pt x="248" y="6"/>
                  </a:cubicBezTo>
                  <a:cubicBezTo>
                    <a:pt x="248" y="6"/>
                    <a:pt x="222" y="10"/>
                    <a:pt x="187" y="16"/>
                  </a:cubicBezTo>
                  <a:cubicBezTo>
                    <a:pt x="166" y="20"/>
                    <a:pt x="141" y="24"/>
                    <a:pt x="117" y="28"/>
                  </a:cubicBezTo>
                  <a:cubicBezTo>
                    <a:pt x="105" y="30"/>
                    <a:pt x="92" y="32"/>
                    <a:pt x="80" y="34"/>
                  </a:cubicBezTo>
                  <a:cubicBezTo>
                    <a:pt x="37" y="41"/>
                    <a:pt x="2" y="47"/>
                    <a:pt x="0" y="48"/>
                  </a:cubicBezTo>
                  <a:cubicBezTo>
                    <a:pt x="0" y="52"/>
                    <a:pt x="0" y="61"/>
                    <a:pt x="0" y="66"/>
                  </a:cubicBezTo>
                  <a:cubicBezTo>
                    <a:pt x="8" y="66"/>
                    <a:pt x="341" y="66"/>
                    <a:pt x="341" y="66"/>
                  </a:cubicBezTo>
                  <a:cubicBezTo>
                    <a:pt x="367" y="66"/>
                    <a:pt x="420" y="64"/>
                    <a:pt x="450" y="54"/>
                  </a:cubicBezTo>
                  <a:cubicBezTo>
                    <a:pt x="477" y="45"/>
                    <a:pt x="485" y="35"/>
                    <a:pt x="488" y="28"/>
                  </a:cubicBezTo>
                  <a:cubicBezTo>
                    <a:pt x="488" y="26"/>
                    <a:pt x="488" y="24"/>
                    <a:pt x="488" y="23"/>
                  </a:cubicBezTo>
                  <a:cubicBezTo>
                    <a:pt x="488" y="18"/>
                    <a:pt x="486" y="15"/>
                    <a:pt x="486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73" name="组合 772"/>
          <p:cNvGrpSpPr/>
          <p:nvPr/>
        </p:nvGrpSpPr>
        <p:grpSpPr>
          <a:xfrm>
            <a:off x="11371021" y="1257750"/>
            <a:ext cx="663576" cy="903287"/>
            <a:chOff x="6610350" y="3414713"/>
            <a:chExt cx="663576" cy="903287"/>
          </a:xfrm>
        </p:grpSpPr>
        <p:sp>
          <p:nvSpPr>
            <p:cNvPr id="774" name="Oval 117"/>
            <p:cNvSpPr>
              <a:spLocks noChangeArrowheads="1"/>
            </p:cNvSpPr>
            <p:nvPr/>
          </p:nvSpPr>
          <p:spPr bwMode="auto">
            <a:xfrm>
              <a:off x="7199313" y="4244975"/>
              <a:ext cx="74613" cy="730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118"/>
            <p:cNvSpPr>
              <a:spLocks/>
            </p:cNvSpPr>
            <p:nvPr/>
          </p:nvSpPr>
          <p:spPr bwMode="auto">
            <a:xfrm>
              <a:off x="6877050" y="3917950"/>
              <a:ext cx="273050" cy="400050"/>
            </a:xfrm>
            <a:custGeom>
              <a:avLst/>
              <a:gdLst>
                <a:gd name="T0" fmla="*/ 141 w 142"/>
                <a:gd name="T1" fmla="*/ 177 h 208"/>
                <a:gd name="T2" fmla="*/ 129 w 142"/>
                <a:gd name="T3" fmla="*/ 154 h 208"/>
                <a:gd name="T4" fmla="*/ 123 w 142"/>
                <a:gd name="T5" fmla="*/ 151 h 208"/>
                <a:gd name="T6" fmla="*/ 118 w 142"/>
                <a:gd name="T7" fmla="*/ 153 h 208"/>
                <a:gd name="T8" fmla="*/ 91 w 142"/>
                <a:gd name="T9" fmla="*/ 189 h 208"/>
                <a:gd name="T10" fmla="*/ 12 w 142"/>
                <a:gd name="T11" fmla="*/ 0 h 208"/>
                <a:gd name="T12" fmla="*/ 0 w 142"/>
                <a:gd name="T13" fmla="*/ 6 h 208"/>
                <a:gd name="T14" fmla="*/ 83 w 142"/>
                <a:gd name="T15" fmla="*/ 204 h 208"/>
                <a:gd name="T16" fmla="*/ 87 w 142"/>
                <a:gd name="T17" fmla="*/ 208 h 208"/>
                <a:gd name="T18" fmla="*/ 92 w 142"/>
                <a:gd name="T19" fmla="*/ 208 h 208"/>
                <a:gd name="T20" fmla="*/ 138 w 142"/>
                <a:gd name="T21" fmla="*/ 187 h 208"/>
                <a:gd name="T22" fmla="*/ 141 w 142"/>
                <a:gd name="T23" fmla="*/ 183 h 208"/>
                <a:gd name="T24" fmla="*/ 141 w 142"/>
                <a:gd name="T25" fmla="*/ 17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" h="208">
                  <a:moveTo>
                    <a:pt x="141" y="177"/>
                  </a:moveTo>
                  <a:cubicBezTo>
                    <a:pt x="129" y="154"/>
                    <a:pt x="129" y="154"/>
                    <a:pt x="129" y="154"/>
                  </a:cubicBezTo>
                  <a:cubicBezTo>
                    <a:pt x="128" y="152"/>
                    <a:pt x="126" y="151"/>
                    <a:pt x="123" y="151"/>
                  </a:cubicBezTo>
                  <a:cubicBezTo>
                    <a:pt x="121" y="150"/>
                    <a:pt x="119" y="151"/>
                    <a:pt x="118" y="153"/>
                  </a:cubicBezTo>
                  <a:cubicBezTo>
                    <a:pt x="118" y="153"/>
                    <a:pt x="100" y="177"/>
                    <a:pt x="91" y="189"/>
                  </a:cubicBezTo>
                  <a:cubicBezTo>
                    <a:pt x="84" y="173"/>
                    <a:pt x="31" y="46"/>
                    <a:pt x="12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83" y="204"/>
                    <a:pt x="83" y="204"/>
                    <a:pt x="83" y="204"/>
                  </a:cubicBezTo>
                  <a:cubicBezTo>
                    <a:pt x="84" y="206"/>
                    <a:pt x="85" y="207"/>
                    <a:pt x="87" y="208"/>
                  </a:cubicBezTo>
                  <a:cubicBezTo>
                    <a:pt x="89" y="208"/>
                    <a:pt x="90" y="208"/>
                    <a:pt x="92" y="208"/>
                  </a:cubicBezTo>
                  <a:cubicBezTo>
                    <a:pt x="138" y="187"/>
                    <a:pt x="138" y="187"/>
                    <a:pt x="138" y="187"/>
                  </a:cubicBezTo>
                  <a:cubicBezTo>
                    <a:pt x="139" y="186"/>
                    <a:pt x="141" y="184"/>
                    <a:pt x="141" y="183"/>
                  </a:cubicBezTo>
                  <a:cubicBezTo>
                    <a:pt x="142" y="181"/>
                    <a:pt x="142" y="179"/>
                    <a:pt x="141" y="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119"/>
            <p:cNvSpPr>
              <a:spLocks/>
            </p:cNvSpPr>
            <p:nvPr/>
          </p:nvSpPr>
          <p:spPr bwMode="auto">
            <a:xfrm>
              <a:off x="6734175" y="3414713"/>
              <a:ext cx="131763" cy="133350"/>
            </a:xfrm>
            <a:custGeom>
              <a:avLst/>
              <a:gdLst>
                <a:gd name="T0" fmla="*/ 69 w 69"/>
                <a:gd name="T1" fmla="*/ 33 h 69"/>
                <a:gd name="T2" fmla="*/ 58 w 69"/>
                <a:gd name="T3" fmla="*/ 9 h 69"/>
                <a:gd name="T4" fmla="*/ 33 w 69"/>
                <a:gd name="T5" fmla="*/ 0 h 69"/>
                <a:gd name="T6" fmla="*/ 9 w 69"/>
                <a:gd name="T7" fmla="*/ 11 h 69"/>
                <a:gd name="T8" fmla="*/ 0 w 69"/>
                <a:gd name="T9" fmla="*/ 36 h 69"/>
                <a:gd name="T10" fmla="*/ 8 w 69"/>
                <a:gd name="T11" fmla="*/ 56 h 69"/>
                <a:gd name="T12" fmla="*/ 36 w 69"/>
                <a:gd name="T13" fmla="*/ 69 h 69"/>
                <a:gd name="T14" fmla="*/ 57 w 69"/>
                <a:gd name="T15" fmla="*/ 60 h 69"/>
                <a:gd name="T16" fmla="*/ 69 w 69"/>
                <a:gd name="T17" fmla="*/ 3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69">
                  <a:moveTo>
                    <a:pt x="69" y="33"/>
                  </a:moveTo>
                  <a:cubicBezTo>
                    <a:pt x="68" y="24"/>
                    <a:pt x="64" y="16"/>
                    <a:pt x="58" y="9"/>
                  </a:cubicBezTo>
                  <a:cubicBezTo>
                    <a:pt x="51" y="3"/>
                    <a:pt x="42" y="0"/>
                    <a:pt x="33" y="0"/>
                  </a:cubicBezTo>
                  <a:cubicBezTo>
                    <a:pt x="24" y="1"/>
                    <a:pt x="15" y="5"/>
                    <a:pt x="9" y="11"/>
                  </a:cubicBezTo>
                  <a:cubicBezTo>
                    <a:pt x="3" y="18"/>
                    <a:pt x="0" y="27"/>
                    <a:pt x="0" y="36"/>
                  </a:cubicBezTo>
                  <a:cubicBezTo>
                    <a:pt x="0" y="44"/>
                    <a:pt x="3" y="50"/>
                    <a:pt x="8" y="56"/>
                  </a:cubicBezTo>
                  <a:cubicBezTo>
                    <a:pt x="14" y="64"/>
                    <a:pt x="24" y="69"/>
                    <a:pt x="36" y="69"/>
                  </a:cubicBezTo>
                  <a:cubicBezTo>
                    <a:pt x="44" y="69"/>
                    <a:pt x="52" y="65"/>
                    <a:pt x="57" y="60"/>
                  </a:cubicBezTo>
                  <a:cubicBezTo>
                    <a:pt x="65" y="53"/>
                    <a:pt x="69" y="44"/>
                    <a:pt x="69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120"/>
            <p:cNvSpPr>
              <a:spLocks/>
            </p:cNvSpPr>
            <p:nvPr/>
          </p:nvSpPr>
          <p:spPr bwMode="auto">
            <a:xfrm>
              <a:off x="6610350" y="3616325"/>
              <a:ext cx="282575" cy="701675"/>
            </a:xfrm>
            <a:custGeom>
              <a:avLst/>
              <a:gdLst>
                <a:gd name="T0" fmla="*/ 130 w 147"/>
                <a:gd name="T1" fmla="*/ 167 h 365"/>
                <a:gd name="T2" fmla="*/ 119 w 147"/>
                <a:gd name="T3" fmla="*/ 172 h 365"/>
                <a:gd name="T4" fmla="*/ 117 w 147"/>
                <a:gd name="T5" fmla="*/ 169 h 365"/>
                <a:gd name="T6" fmla="*/ 102 w 147"/>
                <a:gd name="T7" fmla="*/ 149 h 365"/>
                <a:gd name="T8" fmla="*/ 86 w 147"/>
                <a:gd name="T9" fmla="*/ 125 h 365"/>
                <a:gd name="T10" fmla="*/ 25 w 147"/>
                <a:gd name="T11" fmla="*/ 28 h 365"/>
                <a:gd name="T12" fmla="*/ 16 w 147"/>
                <a:gd name="T13" fmla="*/ 0 h 365"/>
                <a:gd name="T14" fmla="*/ 14 w 147"/>
                <a:gd name="T15" fmla="*/ 34 h 365"/>
                <a:gd name="T16" fmla="*/ 0 w 147"/>
                <a:gd name="T17" fmla="*/ 365 h 365"/>
                <a:gd name="T18" fmla="*/ 25 w 147"/>
                <a:gd name="T19" fmla="*/ 365 h 365"/>
                <a:gd name="T20" fmla="*/ 71 w 147"/>
                <a:gd name="T21" fmla="*/ 185 h 365"/>
                <a:gd name="T22" fmla="*/ 121 w 147"/>
                <a:gd name="T23" fmla="*/ 365 h 365"/>
                <a:gd name="T24" fmla="*/ 147 w 147"/>
                <a:gd name="T25" fmla="*/ 365 h 365"/>
                <a:gd name="T26" fmla="*/ 130 w 147"/>
                <a:gd name="T27" fmla="*/ 167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365">
                  <a:moveTo>
                    <a:pt x="130" y="167"/>
                  </a:moveTo>
                  <a:cubicBezTo>
                    <a:pt x="119" y="172"/>
                    <a:pt x="119" y="172"/>
                    <a:pt x="119" y="172"/>
                  </a:cubicBezTo>
                  <a:cubicBezTo>
                    <a:pt x="117" y="169"/>
                    <a:pt x="117" y="169"/>
                    <a:pt x="117" y="169"/>
                  </a:cubicBezTo>
                  <a:cubicBezTo>
                    <a:pt x="116" y="169"/>
                    <a:pt x="111" y="161"/>
                    <a:pt x="102" y="149"/>
                  </a:cubicBezTo>
                  <a:cubicBezTo>
                    <a:pt x="98" y="142"/>
                    <a:pt x="92" y="134"/>
                    <a:pt x="86" y="125"/>
                  </a:cubicBezTo>
                  <a:cubicBezTo>
                    <a:pt x="66" y="96"/>
                    <a:pt x="42" y="59"/>
                    <a:pt x="25" y="28"/>
                  </a:cubicBezTo>
                  <a:cubicBezTo>
                    <a:pt x="20" y="20"/>
                    <a:pt x="17" y="11"/>
                    <a:pt x="16" y="0"/>
                  </a:cubicBezTo>
                  <a:cubicBezTo>
                    <a:pt x="14" y="10"/>
                    <a:pt x="13" y="21"/>
                    <a:pt x="14" y="34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25" y="365"/>
                    <a:pt x="25" y="365"/>
                    <a:pt x="25" y="365"/>
                  </a:cubicBezTo>
                  <a:cubicBezTo>
                    <a:pt x="71" y="185"/>
                    <a:pt x="71" y="185"/>
                    <a:pt x="71" y="185"/>
                  </a:cubicBezTo>
                  <a:cubicBezTo>
                    <a:pt x="121" y="365"/>
                    <a:pt x="121" y="365"/>
                    <a:pt x="121" y="365"/>
                  </a:cubicBezTo>
                  <a:cubicBezTo>
                    <a:pt x="147" y="365"/>
                    <a:pt x="147" y="365"/>
                    <a:pt x="147" y="365"/>
                  </a:cubicBezTo>
                  <a:lnTo>
                    <a:pt x="130" y="1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121"/>
            <p:cNvSpPr>
              <a:spLocks/>
            </p:cNvSpPr>
            <p:nvPr/>
          </p:nvSpPr>
          <p:spPr bwMode="auto">
            <a:xfrm>
              <a:off x="6656388" y="3524250"/>
              <a:ext cx="269875" cy="400050"/>
            </a:xfrm>
            <a:custGeom>
              <a:avLst/>
              <a:gdLst>
                <a:gd name="T0" fmla="*/ 124 w 140"/>
                <a:gd name="T1" fmla="*/ 198 h 208"/>
                <a:gd name="T2" fmla="*/ 140 w 140"/>
                <a:gd name="T3" fmla="*/ 194 h 208"/>
                <a:gd name="T4" fmla="*/ 134 w 140"/>
                <a:gd name="T5" fmla="*/ 62 h 208"/>
                <a:gd name="T6" fmla="*/ 106 w 140"/>
                <a:gd name="T7" fmla="*/ 8 h 208"/>
                <a:gd name="T8" fmla="*/ 76 w 140"/>
                <a:gd name="T9" fmla="*/ 21 h 208"/>
                <a:gd name="T10" fmla="*/ 37 w 140"/>
                <a:gd name="T11" fmla="*/ 0 h 208"/>
                <a:gd name="T12" fmla="*/ 8 w 140"/>
                <a:gd name="T13" fmla="*/ 17 h 208"/>
                <a:gd name="T14" fmla="*/ 1 w 140"/>
                <a:gd name="T15" fmla="*/ 40 h 208"/>
                <a:gd name="T16" fmla="*/ 9 w 140"/>
                <a:gd name="T17" fmla="*/ 71 h 208"/>
                <a:gd name="T18" fmla="*/ 65 w 140"/>
                <a:gd name="T19" fmla="*/ 161 h 208"/>
                <a:gd name="T20" fmla="*/ 98 w 140"/>
                <a:gd name="T21" fmla="*/ 208 h 208"/>
                <a:gd name="T22" fmla="*/ 105 w 140"/>
                <a:gd name="T23" fmla="*/ 205 h 208"/>
                <a:gd name="T24" fmla="*/ 110 w 140"/>
                <a:gd name="T25" fmla="*/ 202 h 208"/>
                <a:gd name="T26" fmla="*/ 112 w 140"/>
                <a:gd name="T27" fmla="*/ 202 h 208"/>
                <a:gd name="T28" fmla="*/ 115 w 140"/>
                <a:gd name="T29" fmla="*/ 200 h 208"/>
                <a:gd name="T30" fmla="*/ 111 w 140"/>
                <a:gd name="T31" fmla="*/ 193 h 208"/>
                <a:gd name="T32" fmla="*/ 93 w 140"/>
                <a:gd name="T33" fmla="*/ 155 h 208"/>
                <a:gd name="T34" fmla="*/ 59 w 140"/>
                <a:gd name="T35" fmla="*/ 83 h 208"/>
                <a:gd name="T36" fmla="*/ 68 w 140"/>
                <a:gd name="T37" fmla="*/ 79 h 208"/>
                <a:gd name="T38" fmla="*/ 124 w 140"/>
                <a:gd name="T39" fmla="*/ 19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0" h="208">
                  <a:moveTo>
                    <a:pt x="124" y="198"/>
                  </a:moveTo>
                  <a:cubicBezTo>
                    <a:pt x="140" y="194"/>
                    <a:pt x="140" y="194"/>
                    <a:pt x="140" y="194"/>
                  </a:cubicBezTo>
                  <a:cubicBezTo>
                    <a:pt x="134" y="62"/>
                    <a:pt x="134" y="62"/>
                    <a:pt x="134" y="62"/>
                  </a:cubicBezTo>
                  <a:cubicBezTo>
                    <a:pt x="134" y="62"/>
                    <a:pt x="132" y="26"/>
                    <a:pt x="106" y="8"/>
                  </a:cubicBezTo>
                  <a:cubicBezTo>
                    <a:pt x="98" y="16"/>
                    <a:pt x="88" y="21"/>
                    <a:pt x="76" y="21"/>
                  </a:cubicBezTo>
                  <a:cubicBezTo>
                    <a:pt x="60" y="22"/>
                    <a:pt x="45" y="13"/>
                    <a:pt x="37" y="0"/>
                  </a:cubicBezTo>
                  <a:cubicBezTo>
                    <a:pt x="30" y="1"/>
                    <a:pt x="19" y="4"/>
                    <a:pt x="8" y="17"/>
                  </a:cubicBezTo>
                  <a:cubicBezTo>
                    <a:pt x="8" y="17"/>
                    <a:pt x="1" y="25"/>
                    <a:pt x="1" y="40"/>
                  </a:cubicBezTo>
                  <a:cubicBezTo>
                    <a:pt x="0" y="52"/>
                    <a:pt x="4" y="63"/>
                    <a:pt x="9" y="71"/>
                  </a:cubicBezTo>
                  <a:cubicBezTo>
                    <a:pt x="24" y="100"/>
                    <a:pt x="46" y="134"/>
                    <a:pt x="65" y="161"/>
                  </a:cubicBezTo>
                  <a:cubicBezTo>
                    <a:pt x="80" y="183"/>
                    <a:pt x="93" y="201"/>
                    <a:pt x="98" y="208"/>
                  </a:cubicBezTo>
                  <a:cubicBezTo>
                    <a:pt x="100" y="208"/>
                    <a:pt x="102" y="206"/>
                    <a:pt x="105" y="205"/>
                  </a:cubicBezTo>
                  <a:cubicBezTo>
                    <a:pt x="107" y="204"/>
                    <a:pt x="108" y="203"/>
                    <a:pt x="110" y="202"/>
                  </a:cubicBezTo>
                  <a:cubicBezTo>
                    <a:pt x="111" y="202"/>
                    <a:pt x="111" y="202"/>
                    <a:pt x="112" y="202"/>
                  </a:cubicBezTo>
                  <a:cubicBezTo>
                    <a:pt x="113" y="201"/>
                    <a:pt x="114" y="201"/>
                    <a:pt x="115" y="200"/>
                  </a:cubicBezTo>
                  <a:cubicBezTo>
                    <a:pt x="114" y="199"/>
                    <a:pt x="113" y="197"/>
                    <a:pt x="111" y="193"/>
                  </a:cubicBezTo>
                  <a:cubicBezTo>
                    <a:pt x="107" y="184"/>
                    <a:pt x="100" y="170"/>
                    <a:pt x="93" y="155"/>
                  </a:cubicBezTo>
                  <a:cubicBezTo>
                    <a:pt x="78" y="122"/>
                    <a:pt x="59" y="83"/>
                    <a:pt x="59" y="83"/>
                  </a:cubicBezTo>
                  <a:cubicBezTo>
                    <a:pt x="68" y="79"/>
                    <a:pt x="68" y="79"/>
                    <a:pt x="68" y="79"/>
                  </a:cubicBezTo>
                  <a:lnTo>
                    <a:pt x="124" y="1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79" name="组合 778"/>
          <p:cNvGrpSpPr/>
          <p:nvPr/>
        </p:nvGrpSpPr>
        <p:grpSpPr>
          <a:xfrm>
            <a:off x="3319002" y="250789"/>
            <a:ext cx="903288" cy="815975"/>
            <a:chOff x="8216900" y="4602163"/>
            <a:chExt cx="903288" cy="815975"/>
          </a:xfrm>
        </p:grpSpPr>
        <p:sp>
          <p:nvSpPr>
            <p:cNvPr id="780" name="Freeform 88"/>
            <p:cNvSpPr>
              <a:spLocks/>
            </p:cNvSpPr>
            <p:nvPr/>
          </p:nvSpPr>
          <p:spPr bwMode="auto">
            <a:xfrm>
              <a:off x="8710613" y="4905375"/>
              <a:ext cx="163513" cy="163513"/>
            </a:xfrm>
            <a:custGeom>
              <a:avLst/>
              <a:gdLst>
                <a:gd name="T0" fmla="*/ 38 w 85"/>
                <a:gd name="T1" fmla="*/ 2 h 85"/>
                <a:gd name="T2" fmla="*/ 2 w 85"/>
                <a:gd name="T3" fmla="*/ 46 h 85"/>
                <a:gd name="T4" fmla="*/ 46 w 85"/>
                <a:gd name="T5" fmla="*/ 83 h 85"/>
                <a:gd name="T6" fmla="*/ 82 w 85"/>
                <a:gd name="T7" fmla="*/ 39 h 85"/>
                <a:gd name="T8" fmla="*/ 38 w 85"/>
                <a:gd name="T9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5">
                  <a:moveTo>
                    <a:pt x="38" y="2"/>
                  </a:moveTo>
                  <a:cubicBezTo>
                    <a:pt x="16" y="5"/>
                    <a:pt x="0" y="24"/>
                    <a:pt x="2" y="46"/>
                  </a:cubicBezTo>
                  <a:cubicBezTo>
                    <a:pt x="4" y="69"/>
                    <a:pt x="24" y="85"/>
                    <a:pt x="46" y="83"/>
                  </a:cubicBezTo>
                  <a:cubicBezTo>
                    <a:pt x="68" y="81"/>
                    <a:pt x="85" y="61"/>
                    <a:pt x="82" y="39"/>
                  </a:cubicBezTo>
                  <a:cubicBezTo>
                    <a:pt x="80" y="16"/>
                    <a:pt x="60" y="0"/>
                    <a:pt x="38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89"/>
            <p:cNvSpPr>
              <a:spLocks/>
            </p:cNvSpPr>
            <p:nvPr/>
          </p:nvSpPr>
          <p:spPr bwMode="auto">
            <a:xfrm>
              <a:off x="8216900" y="4699000"/>
              <a:ext cx="819150" cy="433388"/>
            </a:xfrm>
            <a:custGeom>
              <a:avLst/>
              <a:gdLst>
                <a:gd name="T0" fmla="*/ 62 w 426"/>
                <a:gd name="T1" fmla="*/ 207 h 225"/>
                <a:gd name="T2" fmla="*/ 137 w 426"/>
                <a:gd name="T3" fmla="*/ 206 h 225"/>
                <a:gd name="T4" fmla="*/ 196 w 426"/>
                <a:gd name="T5" fmla="*/ 208 h 225"/>
                <a:gd name="T6" fmla="*/ 250 w 426"/>
                <a:gd name="T7" fmla="*/ 193 h 225"/>
                <a:gd name="T8" fmla="*/ 228 w 426"/>
                <a:gd name="T9" fmla="*/ 118 h 225"/>
                <a:gd name="T10" fmla="*/ 292 w 426"/>
                <a:gd name="T11" fmla="*/ 61 h 225"/>
                <a:gd name="T12" fmla="*/ 410 w 426"/>
                <a:gd name="T13" fmla="*/ 99 h 225"/>
                <a:gd name="T14" fmla="*/ 426 w 426"/>
                <a:gd name="T15" fmla="*/ 69 h 225"/>
                <a:gd name="T16" fmla="*/ 322 w 426"/>
                <a:gd name="T17" fmla="*/ 15 h 225"/>
                <a:gd name="T18" fmla="*/ 238 w 426"/>
                <a:gd name="T19" fmla="*/ 26 h 225"/>
                <a:gd name="T20" fmla="*/ 168 w 426"/>
                <a:gd name="T21" fmla="*/ 90 h 225"/>
                <a:gd name="T22" fmla="*/ 0 w 426"/>
                <a:gd name="T23" fmla="*/ 149 h 225"/>
                <a:gd name="T24" fmla="*/ 0 w 426"/>
                <a:gd name="T25" fmla="*/ 202 h 225"/>
                <a:gd name="T26" fmla="*/ 62 w 426"/>
                <a:gd name="T27" fmla="*/ 20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6" h="225">
                  <a:moveTo>
                    <a:pt x="62" y="207"/>
                  </a:moveTo>
                  <a:cubicBezTo>
                    <a:pt x="66" y="204"/>
                    <a:pt x="100" y="175"/>
                    <a:pt x="137" y="206"/>
                  </a:cubicBezTo>
                  <a:cubicBezTo>
                    <a:pt x="159" y="225"/>
                    <a:pt x="176" y="225"/>
                    <a:pt x="196" y="208"/>
                  </a:cubicBezTo>
                  <a:cubicBezTo>
                    <a:pt x="199" y="206"/>
                    <a:pt x="222" y="184"/>
                    <a:pt x="250" y="193"/>
                  </a:cubicBezTo>
                  <a:cubicBezTo>
                    <a:pt x="228" y="118"/>
                    <a:pt x="228" y="118"/>
                    <a:pt x="228" y="118"/>
                  </a:cubicBezTo>
                  <a:cubicBezTo>
                    <a:pt x="292" y="61"/>
                    <a:pt x="292" y="61"/>
                    <a:pt x="292" y="61"/>
                  </a:cubicBezTo>
                  <a:cubicBezTo>
                    <a:pt x="410" y="99"/>
                    <a:pt x="410" y="99"/>
                    <a:pt x="410" y="99"/>
                  </a:cubicBezTo>
                  <a:cubicBezTo>
                    <a:pt x="426" y="69"/>
                    <a:pt x="426" y="69"/>
                    <a:pt x="426" y="69"/>
                  </a:cubicBezTo>
                  <a:cubicBezTo>
                    <a:pt x="426" y="69"/>
                    <a:pt x="358" y="33"/>
                    <a:pt x="322" y="15"/>
                  </a:cubicBezTo>
                  <a:cubicBezTo>
                    <a:pt x="293" y="0"/>
                    <a:pt x="268" y="0"/>
                    <a:pt x="238" y="26"/>
                  </a:cubicBezTo>
                  <a:cubicBezTo>
                    <a:pt x="211" y="50"/>
                    <a:pt x="168" y="90"/>
                    <a:pt x="168" y="90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19" y="223"/>
                    <a:pt x="39" y="224"/>
                    <a:pt x="62" y="2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90"/>
            <p:cNvSpPr>
              <a:spLocks/>
            </p:cNvSpPr>
            <p:nvPr/>
          </p:nvSpPr>
          <p:spPr bwMode="auto">
            <a:xfrm>
              <a:off x="8674100" y="4602163"/>
              <a:ext cx="88900" cy="49213"/>
            </a:xfrm>
            <a:custGeom>
              <a:avLst/>
              <a:gdLst>
                <a:gd name="T0" fmla="*/ 13 w 46"/>
                <a:gd name="T1" fmla="*/ 16 h 26"/>
                <a:gd name="T2" fmla="*/ 28 w 46"/>
                <a:gd name="T3" fmla="*/ 18 h 26"/>
                <a:gd name="T4" fmla="*/ 46 w 46"/>
                <a:gd name="T5" fmla="*/ 26 h 26"/>
                <a:gd name="T6" fmla="*/ 13 w 46"/>
                <a:gd name="T7" fmla="*/ 0 h 26"/>
                <a:gd name="T8" fmla="*/ 1 w 46"/>
                <a:gd name="T9" fmla="*/ 7 h 26"/>
                <a:gd name="T10" fmla="*/ 13 w 46"/>
                <a:gd name="T1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26">
                  <a:moveTo>
                    <a:pt x="13" y="16"/>
                  </a:moveTo>
                  <a:cubicBezTo>
                    <a:pt x="19" y="17"/>
                    <a:pt x="24" y="17"/>
                    <a:pt x="28" y="18"/>
                  </a:cubicBezTo>
                  <a:cubicBezTo>
                    <a:pt x="42" y="21"/>
                    <a:pt x="46" y="26"/>
                    <a:pt x="46" y="26"/>
                  </a:cubicBezTo>
                  <a:cubicBezTo>
                    <a:pt x="46" y="26"/>
                    <a:pt x="37" y="2"/>
                    <a:pt x="13" y="0"/>
                  </a:cubicBezTo>
                  <a:cubicBezTo>
                    <a:pt x="7" y="0"/>
                    <a:pt x="2" y="2"/>
                    <a:pt x="1" y="7"/>
                  </a:cubicBezTo>
                  <a:cubicBezTo>
                    <a:pt x="0" y="13"/>
                    <a:pt x="5" y="16"/>
                    <a:pt x="13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91"/>
            <p:cNvSpPr>
              <a:spLocks/>
            </p:cNvSpPr>
            <p:nvPr/>
          </p:nvSpPr>
          <p:spPr bwMode="auto">
            <a:xfrm>
              <a:off x="8569325" y="4651375"/>
              <a:ext cx="95250" cy="57150"/>
            </a:xfrm>
            <a:custGeom>
              <a:avLst/>
              <a:gdLst>
                <a:gd name="T0" fmla="*/ 18 w 50"/>
                <a:gd name="T1" fmla="*/ 26 h 30"/>
                <a:gd name="T2" fmla="*/ 33 w 50"/>
                <a:gd name="T3" fmla="*/ 17 h 30"/>
                <a:gd name="T4" fmla="*/ 50 w 50"/>
                <a:gd name="T5" fmla="*/ 14 h 30"/>
                <a:gd name="T6" fmla="*/ 9 w 50"/>
                <a:gd name="T7" fmla="*/ 11 h 30"/>
                <a:gd name="T8" fmla="*/ 2 w 50"/>
                <a:gd name="T9" fmla="*/ 24 h 30"/>
                <a:gd name="T10" fmla="*/ 18 w 50"/>
                <a:gd name="T11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30">
                  <a:moveTo>
                    <a:pt x="18" y="26"/>
                  </a:moveTo>
                  <a:cubicBezTo>
                    <a:pt x="24" y="22"/>
                    <a:pt x="29" y="19"/>
                    <a:pt x="33" y="17"/>
                  </a:cubicBezTo>
                  <a:cubicBezTo>
                    <a:pt x="44" y="13"/>
                    <a:pt x="50" y="14"/>
                    <a:pt x="50" y="14"/>
                  </a:cubicBezTo>
                  <a:cubicBezTo>
                    <a:pt x="50" y="14"/>
                    <a:pt x="30" y="0"/>
                    <a:pt x="9" y="11"/>
                  </a:cubicBezTo>
                  <a:cubicBezTo>
                    <a:pt x="3" y="14"/>
                    <a:pt x="0" y="20"/>
                    <a:pt x="2" y="24"/>
                  </a:cubicBezTo>
                  <a:cubicBezTo>
                    <a:pt x="4" y="30"/>
                    <a:pt x="12" y="29"/>
                    <a:pt x="18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92"/>
            <p:cNvSpPr>
              <a:spLocks/>
            </p:cNvSpPr>
            <p:nvPr/>
          </p:nvSpPr>
          <p:spPr bwMode="auto">
            <a:xfrm>
              <a:off x="8216900" y="5054600"/>
              <a:ext cx="903288" cy="363538"/>
            </a:xfrm>
            <a:custGeom>
              <a:avLst/>
              <a:gdLst>
                <a:gd name="T0" fmla="*/ 470 w 470"/>
                <a:gd name="T1" fmla="*/ 27 h 189"/>
                <a:gd name="T2" fmla="*/ 400 w 470"/>
                <a:gd name="T3" fmla="*/ 27 h 189"/>
                <a:gd name="T4" fmla="*/ 335 w 470"/>
                <a:gd name="T5" fmla="*/ 32 h 189"/>
                <a:gd name="T6" fmla="*/ 335 w 470"/>
                <a:gd name="T7" fmla="*/ 32 h 189"/>
                <a:gd name="T8" fmla="*/ 335 w 470"/>
                <a:gd name="T9" fmla="*/ 32 h 189"/>
                <a:gd name="T10" fmla="*/ 264 w 470"/>
                <a:gd name="T11" fmla="*/ 27 h 189"/>
                <a:gd name="T12" fmla="*/ 202 w 470"/>
                <a:gd name="T13" fmla="*/ 30 h 189"/>
                <a:gd name="T14" fmla="*/ 202 w 470"/>
                <a:gd name="T15" fmla="*/ 30 h 189"/>
                <a:gd name="T16" fmla="*/ 202 w 470"/>
                <a:gd name="T17" fmla="*/ 30 h 189"/>
                <a:gd name="T18" fmla="*/ 131 w 470"/>
                <a:gd name="T19" fmla="*/ 28 h 189"/>
                <a:gd name="T20" fmla="*/ 69 w 470"/>
                <a:gd name="T21" fmla="*/ 29 h 189"/>
                <a:gd name="T22" fmla="*/ 68 w 470"/>
                <a:gd name="T23" fmla="*/ 29 h 189"/>
                <a:gd name="T24" fmla="*/ 68 w 470"/>
                <a:gd name="T25" fmla="*/ 30 h 189"/>
                <a:gd name="T26" fmla="*/ 0 w 470"/>
                <a:gd name="T27" fmla="*/ 30 h 189"/>
                <a:gd name="T28" fmla="*/ 0 w 470"/>
                <a:gd name="T29" fmla="*/ 187 h 189"/>
                <a:gd name="T30" fmla="*/ 470 w 470"/>
                <a:gd name="T31" fmla="*/ 189 h 189"/>
                <a:gd name="T32" fmla="*/ 470 w 470"/>
                <a:gd name="T33" fmla="*/ 2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0" h="189">
                  <a:moveTo>
                    <a:pt x="470" y="27"/>
                  </a:moveTo>
                  <a:cubicBezTo>
                    <a:pt x="448" y="47"/>
                    <a:pt x="425" y="47"/>
                    <a:pt x="400" y="27"/>
                  </a:cubicBezTo>
                  <a:cubicBezTo>
                    <a:pt x="369" y="2"/>
                    <a:pt x="341" y="27"/>
                    <a:pt x="335" y="32"/>
                  </a:cubicBezTo>
                  <a:cubicBezTo>
                    <a:pt x="335" y="32"/>
                    <a:pt x="335" y="32"/>
                    <a:pt x="335" y="32"/>
                  </a:cubicBezTo>
                  <a:cubicBezTo>
                    <a:pt x="335" y="32"/>
                    <a:pt x="335" y="32"/>
                    <a:pt x="335" y="32"/>
                  </a:cubicBezTo>
                  <a:cubicBezTo>
                    <a:pt x="312" y="50"/>
                    <a:pt x="288" y="48"/>
                    <a:pt x="264" y="27"/>
                  </a:cubicBezTo>
                  <a:cubicBezTo>
                    <a:pt x="234" y="0"/>
                    <a:pt x="204" y="29"/>
                    <a:pt x="202" y="30"/>
                  </a:cubicBezTo>
                  <a:cubicBezTo>
                    <a:pt x="202" y="30"/>
                    <a:pt x="202" y="30"/>
                    <a:pt x="202" y="30"/>
                  </a:cubicBezTo>
                  <a:cubicBezTo>
                    <a:pt x="202" y="30"/>
                    <a:pt x="202" y="30"/>
                    <a:pt x="202" y="30"/>
                  </a:cubicBezTo>
                  <a:cubicBezTo>
                    <a:pt x="179" y="50"/>
                    <a:pt x="155" y="49"/>
                    <a:pt x="131" y="28"/>
                  </a:cubicBezTo>
                  <a:cubicBezTo>
                    <a:pt x="99" y="1"/>
                    <a:pt x="73" y="26"/>
                    <a:pt x="69" y="29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44" y="48"/>
                    <a:pt x="21" y="48"/>
                    <a:pt x="0" y="30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470" y="189"/>
                    <a:pt x="470" y="189"/>
                    <a:pt x="470" y="189"/>
                  </a:cubicBezTo>
                  <a:cubicBezTo>
                    <a:pt x="470" y="189"/>
                    <a:pt x="470" y="45"/>
                    <a:pt x="470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785" name="Picture 77" descr="C:\Documents and Settings\t11318\桌面\未标题-5.em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2070" y="5578473"/>
            <a:ext cx="9287914" cy="11823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6" name="Oval 175"/>
          <p:cNvSpPr>
            <a:spLocks noChangeArrowheads="1"/>
          </p:cNvSpPr>
          <p:nvPr/>
        </p:nvSpPr>
        <p:spPr bwMode="auto">
          <a:xfrm>
            <a:off x="10183813" y="2652246"/>
            <a:ext cx="119063" cy="117475"/>
          </a:xfrm>
          <a:prstGeom prst="ellipse">
            <a:avLst/>
          </a:prstGeom>
          <a:solidFill>
            <a:srgbClr val="2626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7" name="Rectangle 176"/>
          <p:cNvSpPr>
            <a:spLocks noChangeArrowheads="1"/>
          </p:cNvSpPr>
          <p:nvPr/>
        </p:nvSpPr>
        <p:spPr bwMode="auto">
          <a:xfrm>
            <a:off x="9848850" y="2976096"/>
            <a:ext cx="57150" cy="192088"/>
          </a:xfrm>
          <a:prstGeom prst="rect">
            <a:avLst/>
          </a:prstGeom>
          <a:solidFill>
            <a:srgbClr val="2626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8" name="Freeform 177"/>
          <p:cNvSpPr>
            <a:spLocks noEditPoints="1"/>
          </p:cNvSpPr>
          <p:nvPr/>
        </p:nvSpPr>
        <p:spPr bwMode="auto">
          <a:xfrm>
            <a:off x="9920288" y="2788771"/>
            <a:ext cx="646113" cy="495300"/>
          </a:xfrm>
          <a:custGeom>
            <a:avLst/>
            <a:gdLst>
              <a:gd name="T0" fmla="*/ 158 w 172"/>
              <a:gd name="T1" fmla="*/ 66 h 132"/>
              <a:gd name="T2" fmla="*/ 156 w 172"/>
              <a:gd name="T3" fmla="*/ 66 h 132"/>
              <a:gd name="T4" fmla="*/ 115 w 172"/>
              <a:gd name="T5" fmla="*/ 0 h 132"/>
              <a:gd name="T6" fmla="*/ 86 w 172"/>
              <a:gd name="T7" fmla="*/ 0 h 132"/>
              <a:gd name="T8" fmla="*/ 55 w 172"/>
              <a:gd name="T9" fmla="*/ 0 h 132"/>
              <a:gd name="T10" fmla="*/ 16 w 172"/>
              <a:gd name="T11" fmla="*/ 60 h 132"/>
              <a:gd name="T12" fmla="*/ 15 w 172"/>
              <a:gd name="T13" fmla="*/ 45 h 132"/>
              <a:gd name="T14" fmla="*/ 0 w 172"/>
              <a:gd name="T15" fmla="*/ 45 h 132"/>
              <a:gd name="T16" fmla="*/ 0 w 172"/>
              <a:gd name="T17" fmla="*/ 106 h 132"/>
              <a:gd name="T18" fmla="*/ 15 w 172"/>
              <a:gd name="T19" fmla="*/ 106 h 132"/>
              <a:gd name="T20" fmla="*/ 15 w 172"/>
              <a:gd name="T21" fmla="*/ 78 h 132"/>
              <a:gd name="T22" fmla="*/ 41 w 172"/>
              <a:gd name="T23" fmla="*/ 78 h 132"/>
              <a:gd name="T24" fmla="*/ 41 w 172"/>
              <a:gd name="T25" fmla="*/ 123 h 132"/>
              <a:gd name="T26" fmla="*/ 50 w 172"/>
              <a:gd name="T27" fmla="*/ 132 h 132"/>
              <a:gd name="T28" fmla="*/ 59 w 172"/>
              <a:gd name="T29" fmla="*/ 123 h 132"/>
              <a:gd name="T30" fmla="*/ 59 w 172"/>
              <a:gd name="T31" fmla="*/ 78 h 132"/>
              <a:gd name="T32" fmla="*/ 111 w 172"/>
              <a:gd name="T33" fmla="*/ 78 h 132"/>
              <a:gd name="T34" fmla="*/ 111 w 172"/>
              <a:gd name="T35" fmla="*/ 123 h 132"/>
              <a:gd name="T36" fmla="*/ 120 w 172"/>
              <a:gd name="T37" fmla="*/ 132 h 132"/>
              <a:gd name="T38" fmla="*/ 129 w 172"/>
              <a:gd name="T39" fmla="*/ 123 h 132"/>
              <a:gd name="T40" fmla="*/ 129 w 172"/>
              <a:gd name="T41" fmla="*/ 78 h 132"/>
              <a:gd name="T42" fmla="*/ 157 w 172"/>
              <a:gd name="T43" fmla="*/ 78 h 132"/>
              <a:gd name="T44" fmla="*/ 157 w 172"/>
              <a:gd name="T45" fmla="*/ 104 h 132"/>
              <a:gd name="T46" fmla="*/ 172 w 172"/>
              <a:gd name="T47" fmla="*/ 104 h 132"/>
              <a:gd name="T48" fmla="*/ 172 w 172"/>
              <a:gd name="T49" fmla="*/ 43 h 132"/>
              <a:gd name="T50" fmla="*/ 157 w 172"/>
              <a:gd name="T51" fmla="*/ 43 h 132"/>
              <a:gd name="T52" fmla="*/ 158 w 172"/>
              <a:gd name="T53" fmla="*/ 66 h 132"/>
              <a:gd name="T54" fmla="*/ 97 w 172"/>
              <a:gd name="T55" fmla="*/ 66 h 132"/>
              <a:gd name="T56" fmla="*/ 74 w 172"/>
              <a:gd name="T57" fmla="*/ 66 h 132"/>
              <a:gd name="T58" fmla="*/ 86 w 172"/>
              <a:gd name="T59" fmla="*/ 61 h 132"/>
              <a:gd name="T60" fmla="*/ 97 w 172"/>
              <a:gd name="T61" fmla="*/ 66 h 132"/>
              <a:gd name="T62" fmla="*/ 31 w 172"/>
              <a:gd name="T63" fmla="*/ 66 h 132"/>
              <a:gd name="T64" fmla="*/ 65 w 172"/>
              <a:gd name="T65" fmla="*/ 13 h 132"/>
              <a:gd name="T66" fmla="*/ 65 w 172"/>
              <a:gd name="T67" fmla="*/ 50 h 132"/>
              <a:gd name="T68" fmla="*/ 41 w 172"/>
              <a:gd name="T69" fmla="*/ 56 h 132"/>
              <a:gd name="T70" fmla="*/ 41 w 172"/>
              <a:gd name="T71" fmla="*/ 66 h 132"/>
              <a:gd name="T72" fmla="*/ 31 w 172"/>
              <a:gd name="T73" fmla="*/ 66 h 132"/>
              <a:gd name="T74" fmla="*/ 105 w 172"/>
              <a:gd name="T75" fmla="*/ 50 h 132"/>
              <a:gd name="T76" fmla="*/ 105 w 172"/>
              <a:gd name="T77" fmla="*/ 13 h 132"/>
              <a:gd name="T78" fmla="*/ 105 w 172"/>
              <a:gd name="T79" fmla="*/ 13 h 132"/>
              <a:gd name="T80" fmla="*/ 142 w 172"/>
              <a:gd name="T81" fmla="*/ 66 h 132"/>
              <a:gd name="T82" fmla="*/ 129 w 172"/>
              <a:gd name="T83" fmla="*/ 66 h 132"/>
              <a:gd name="T84" fmla="*/ 129 w 172"/>
              <a:gd name="T85" fmla="*/ 56 h 132"/>
              <a:gd name="T86" fmla="*/ 105 w 172"/>
              <a:gd name="T87" fmla="*/ 5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" h="132">
                <a:moveTo>
                  <a:pt x="158" y="66"/>
                </a:moveTo>
                <a:cubicBezTo>
                  <a:pt x="156" y="66"/>
                  <a:pt x="156" y="66"/>
                  <a:pt x="156" y="66"/>
                </a:cubicBezTo>
                <a:cubicBezTo>
                  <a:pt x="148" y="53"/>
                  <a:pt x="115" y="0"/>
                  <a:pt x="115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0"/>
                  <a:pt x="25" y="45"/>
                  <a:pt x="16" y="60"/>
                </a:cubicBezTo>
                <a:cubicBezTo>
                  <a:pt x="15" y="45"/>
                  <a:pt x="15" y="45"/>
                  <a:pt x="15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106"/>
                  <a:pt x="0" y="106"/>
                  <a:pt x="0" y="106"/>
                </a:cubicBezTo>
                <a:cubicBezTo>
                  <a:pt x="15" y="106"/>
                  <a:pt x="15" y="106"/>
                  <a:pt x="15" y="106"/>
                </a:cubicBezTo>
                <a:cubicBezTo>
                  <a:pt x="15" y="78"/>
                  <a:pt x="15" y="78"/>
                  <a:pt x="15" y="78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8"/>
                  <a:pt x="45" y="132"/>
                  <a:pt x="50" y="132"/>
                </a:cubicBezTo>
                <a:cubicBezTo>
                  <a:pt x="55" y="132"/>
                  <a:pt x="59" y="128"/>
                  <a:pt x="59" y="123"/>
                </a:cubicBezTo>
                <a:cubicBezTo>
                  <a:pt x="59" y="78"/>
                  <a:pt x="59" y="78"/>
                  <a:pt x="59" y="78"/>
                </a:cubicBezTo>
                <a:cubicBezTo>
                  <a:pt x="111" y="78"/>
                  <a:pt x="111" y="78"/>
                  <a:pt x="111" y="78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8"/>
                  <a:pt x="115" y="132"/>
                  <a:pt x="120" y="132"/>
                </a:cubicBezTo>
                <a:cubicBezTo>
                  <a:pt x="125" y="132"/>
                  <a:pt x="129" y="128"/>
                  <a:pt x="129" y="123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57" y="78"/>
                  <a:pt x="157" y="78"/>
                  <a:pt x="157" y="78"/>
                </a:cubicBezTo>
                <a:cubicBezTo>
                  <a:pt x="157" y="104"/>
                  <a:pt x="157" y="104"/>
                  <a:pt x="157" y="104"/>
                </a:cubicBezTo>
                <a:cubicBezTo>
                  <a:pt x="172" y="104"/>
                  <a:pt x="172" y="104"/>
                  <a:pt x="172" y="104"/>
                </a:cubicBezTo>
                <a:cubicBezTo>
                  <a:pt x="172" y="43"/>
                  <a:pt x="172" y="43"/>
                  <a:pt x="172" y="43"/>
                </a:cubicBezTo>
                <a:cubicBezTo>
                  <a:pt x="157" y="43"/>
                  <a:pt x="157" y="43"/>
                  <a:pt x="157" y="43"/>
                </a:cubicBezTo>
                <a:lnTo>
                  <a:pt x="158" y="66"/>
                </a:lnTo>
                <a:close/>
                <a:moveTo>
                  <a:pt x="97" y="66"/>
                </a:moveTo>
                <a:cubicBezTo>
                  <a:pt x="74" y="66"/>
                  <a:pt x="74" y="66"/>
                  <a:pt x="74" y="66"/>
                </a:cubicBezTo>
                <a:cubicBezTo>
                  <a:pt x="86" y="61"/>
                  <a:pt x="86" y="61"/>
                  <a:pt x="86" y="61"/>
                </a:cubicBezTo>
                <a:lnTo>
                  <a:pt x="97" y="66"/>
                </a:lnTo>
                <a:close/>
                <a:moveTo>
                  <a:pt x="31" y="66"/>
                </a:moveTo>
                <a:cubicBezTo>
                  <a:pt x="40" y="52"/>
                  <a:pt x="65" y="13"/>
                  <a:pt x="65" y="13"/>
                </a:cubicBezTo>
                <a:cubicBezTo>
                  <a:pt x="65" y="50"/>
                  <a:pt x="65" y="50"/>
                  <a:pt x="65" y="50"/>
                </a:cubicBezTo>
                <a:cubicBezTo>
                  <a:pt x="41" y="56"/>
                  <a:pt x="41" y="56"/>
                  <a:pt x="41" y="56"/>
                </a:cubicBezTo>
                <a:cubicBezTo>
                  <a:pt x="41" y="66"/>
                  <a:pt x="41" y="66"/>
                  <a:pt x="41" y="66"/>
                </a:cubicBezTo>
                <a:lnTo>
                  <a:pt x="31" y="66"/>
                </a:lnTo>
                <a:close/>
                <a:moveTo>
                  <a:pt x="105" y="50"/>
                </a:moveTo>
                <a:cubicBezTo>
                  <a:pt x="105" y="13"/>
                  <a:pt x="105" y="13"/>
                  <a:pt x="105" y="13"/>
                </a:cubicBezTo>
                <a:cubicBezTo>
                  <a:pt x="105" y="13"/>
                  <a:pt x="105" y="13"/>
                  <a:pt x="105" y="13"/>
                </a:cubicBezTo>
                <a:cubicBezTo>
                  <a:pt x="105" y="13"/>
                  <a:pt x="132" y="53"/>
                  <a:pt x="142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56"/>
                  <a:pt x="129" y="56"/>
                  <a:pt x="129" y="56"/>
                </a:cubicBezTo>
                <a:lnTo>
                  <a:pt x="105" y="50"/>
                </a:lnTo>
                <a:close/>
              </a:path>
            </a:pathLst>
          </a:custGeom>
          <a:solidFill>
            <a:srgbClr val="2626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9" name="Rectangle 178"/>
          <p:cNvSpPr>
            <a:spLocks noChangeArrowheads="1"/>
          </p:cNvSpPr>
          <p:nvPr/>
        </p:nvSpPr>
        <p:spPr bwMode="auto">
          <a:xfrm>
            <a:off x="10580688" y="2968158"/>
            <a:ext cx="57150" cy="192088"/>
          </a:xfrm>
          <a:prstGeom prst="rect">
            <a:avLst/>
          </a:prstGeom>
          <a:solidFill>
            <a:srgbClr val="2626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0" name="Oval 206"/>
          <p:cNvSpPr>
            <a:spLocks noChangeArrowheads="1"/>
          </p:cNvSpPr>
          <p:nvPr/>
        </p:nvSpPr>
        <p:spPr bwMode="auto">
          <a:xfrm>
            <a:off x="11399838" y="2607796"/>
            <a:ext cx="115888" cy="115888"/>
          </a:xfrm>
          <a:prstGeom prst="ellipse">
            <a:avLst/>
          </a:prstGeom>
          <a:solidFill>
            <a:srgbClr val="2626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1" name="Rectangle 207"/>
          <p:cNvSpPr>
            <a:spLocks noChangeArrowheads="1"/>
          </p:cNvSpPr>
          <p:nvPr/>
        </p:nvSpPr>
        <p:spPr bwMode="auto">
          <a:xfrm>
            <a:off x="11106150" y="3042771"/>
            <a:ext cx="65088" cy="214313"/>
          </a:xfrm>
          <a:prstGeom prst="rect">
            <a:avLst/>
          </a:prstGeom>
          <a:solidFill>
            <a:srgbClr val="2626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2" name="Freeform 208"/>
          <p:cNvSpPr>
            <a:spLocks noEditPoints="1"/>
          </p:cNvSpPr>
          <p:nvPr/>
        </p:nvSpPr>
        <p:spPr bwMode="auto">
          <a:xfrm>
            <a:off x="11185525" y="2641133"/>
            <a:ext cx="517525" cy="627063"/>
          </a:xfrm>
          <a:custGeom>
            <a:avLst/>
            <a:gdLst>
              <a:gd name="T0" fmla="*/ 121 w 138"/>
              <a:gd name="T1" fmla="*/ 104 h 167"/>
              <a:gd name="T2" fmla="*/ 121 w 138"/>
              <a:gd name="T3" fmla="*/ 127 h 167"/>
              <a:gd name="T4" fmla="*/ 91 w 138"/>
              <a:gd name="T5" fmla="*/ 128 h 167"/>
              <a:gd name="T6" fmla="*/ 91 w 138"/>
              <a:gd name="T7" fmla="*/ 51 h 167"/>
              <a:gd name="T8" fmla="*/ 129 w 138"/>
              <a:gd name="T9" fmla="*/ 11 h 167"/>
              <a:gd name="T10" fmla="*/ 129 w 138"/>
              <a:gd name="T11" fmla="*/ 11 h 167"/>
              <a:gd name="T12" fmla="*/ 129 w 138"/>
              <a:gd name="T13" fmla="*/ 2 h 167"/>
              <a:gd name="T14" fmla="*/ 120 w 138"/>
              <a:gd name="T15" fmla="*/ 2 h 167"/>
              <a:gd name="T16" fmla="*/ 120 w 138"/>
              <a:gd name="T17" fmla="*/ 2 h 167"/>
              <a:gd name="T18" fmla="*/ 95 w 138"/>
              <a:gd name="T19" fmla="*/ 27 h 167"/>
              <a:gd name="T20" fmla="*/ 95 w 138"/>
              <a:gd name="T21" fmla="*/ 27 h 167"/>
              <a:gd name="T22" fmla="*/ 95 w 138"/>
              <a:gd name="T23" fmla="*/ 27 h 167"/>
              <a:gd name="T24" fmla="*/ 47 w 138"/>
              <a:gd name="T25" fmla="*/ 27 h 167"/>
              <a:gd name="T26" fmla="*/ 23 w 138"/>
              <a:gd name="T27" fmla="*/ 2 h 167"/>
              <a:gd name="T28" fmla="*/ 23 w 138"/>
              <a:gd name="T29" fmla="*/ 2 h 167"/>
              <a:gd name="T30" fmla="*/ 14 w 138"/>
              <a:gd name="T31" fmla="*/ 2 h 167"/>
              <a:gd name="T32" fmla="*/ 14 w 138"/>
              <a:gd name="T33" fmla="*/ 11 h 167"/>
              <a:gd name="T34" fmla="*/ 14 w 138"/>
              <a:gd name="T35" fmla="*/ 11 h 167"/>
              <a:gd name="T36" fmla="*/ 52 w 138"/>
              <a:gd name="T37" fmla="*/ 50 h 167"/>
              <a:gd name="T38" fmla="*/ 52 w 138"/>
              <a:gd name="T39" fmla="*/ 128 h 167"/>
              <a:gd name="T40" fmla="*/ 17 w 138"/>
              <a:gd name="T41" fmla="*/ 128 h 167"/>
              <a:gd name="T42" fmla="*/ 17 w 138"/>
              <a:gd name="T43" fmla="*/ 107 h 167"/>
              <a:gd name="T44" fmla="*/ 0 w 138"/>
              <a:gd name="T45" fmla="*/ 107 h 167"/>
              <a:gd name="T46" fmla="*/ 0 w 138"/>
              <a:gd name="T47" fmla="*/ 164 h 167"/>
              <a:gd name="T48" fmla="*/ 17 w 138"/>
              <a:gd name="T49" fmla="*/ 164 h 167"/>
              <a:gd name="T50" fmla="*/ 17 w 138"/>
              <a:gd name="T51" fmla="*/ 138 h 167"/>
              <a:gd name="T52" fmla="*/ 51 w 138"/>
              <a:gd name="T53" fmla="*/ 138 h 167"/>
              <a:gd name="T54" fmla="*/ 51 w 138"/>
              <a:gd name="T55" fmla="*/ 158 h 167"/>
              <a:gd name="T56" fmla="*/ 60 w 138"/>
              <a:gd name="T57" fmla="*/ 167 h 167"/>
              <a:gd name="T58" fmla="*/ 69 w 138"/>
              <a:gd name="T59" fmla="*/ 158 h 167"/>
              <a:gd name="T60" fmla="*/ 69 w 138"/>
              <a:gd name="T61" fmla="*/ 138 h 167"/>
              <a:gd name="T62" fmla="*/ 73 w 138"/>
              <a:gd name="T63" fmla="*/ 138 h 167"/>
              <a:gd name="T64" fmla="*/ 73 w 138"/>
              <a:gd name="T65" fmla="*/ 158 h 167"/>
              <a:gd name="T66" fmla="*/ 73 w 138"/>
              <a:gd name="T67" fmla="*/ 158 h 167"/>
              <a:gd name="T68" fmla="*/ 82 w 138"/>
              <a:gd name="T69" fmla="*/ 167 h 167"/>
              <a:gd name="T70" fmla="*/ 91 w 138"/>
              <a:gd name="T71" fmla="*/ 158 h 167"/>
              <a:gd name="T72" fmla="*/ 91 w 138"/>
              <a:gd name="T73" fmla="*/ 137 h 167"/>
              <a:gd name="T74" fmla="*/ 121 w 138"/>
              <a:gd name="T75" fmla="*/ 137 h 167"/>
              <a:gd name="T76" fmla="*/ 121 w 138"/>
              <a:gd name="T77" fmla="*/ 161 h 167"/>
              <a:gd name="T78" fmla="*/ 138 w 138"/>
              <a:gd name="T79" fmla="*/ 161 h 167"/>
              <a:gd name="T80" fmla="*/ 138 w 138"/>
              <a:gd name="T81" fmla="*/ 104 h 167"/>
              <a:gd name="T82" fmla="*/ 121 w 138"/>
              <a:gd name="T83" fmla="*/ 104 h 167"/>
              <a:gd name="T84" fmla="*/ 91 w 138"/>
              <a:gd name="T85" fmla="*/ 46 h 167"/>
              <a:gd name="T86" fmla="*/ 91 w 138"/>
              <a:gd name="T87" fmla="*/ 46 h 167"/>
              <a:gd name="T88" fmla="*/ 91 w 138"/>
              <a:gd name="T89" fmla="*/ 47 h 167"/>
              <a:gd name="T90" fmla="*/ 91 w 138"/>
              <a:gd name="T91" fmla="*/ 46 h 167"/>
              <a:gd name="T92" fmla="*/ 69 w 138"/>
              <a:gd name="T93" fmla="*/ 128 h 167"/>
              <a:gd name="T94" fmla="*/ 69 w 138"/>
              <a:gd name="T95" fmla="*/ 86 h 167"/>
              <a:gd name="T96" fmla="*/ 73 w 138"/>
              <a:gd name="T97" fmla="*/ 86 h 167"/>
              <a:gd name="T98" fmla="*/ 73 w 138"/>
              <a:gd name="T99" fmla="*/ 128 h 167"/>
              <a:gd name="T100" fmla="*/ 69 w 138"/>
              <a:gd name="T101" fmla="*/ 128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8" h="167">
                <a:moveTo>
                  <a:pt x="121" y="104"/>
                </a:moveTo>
                <a:cubicBezTo>
                  <a:pt x="121" y="127"/>
                  <a:pt x="121" y="127"/>
                  <a:pt x="121" y="127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51"/>
                  <a:pt x="91" y="51"/>
                  <a:pt x="91" y="51"/>
                </a:cubicBezTo>
                <a:cubicBezTo>
                  <a:pt x="129" y="11"/>
                  <a:pt x="129" y="11"/>
                  <a:pt x="129" y="11"/>
                </a:cubicBezTo>
                <a:cubicBezTo>
                  <a:pt x="129" y="11"/>
                  <a:pt x="129" y="11"/>
                  <a:pt x="129" y="11"/>
                </a:cubicBezTo>
                <a:cubicBezTo>
                  <a:pt x="132" y="9"/>
                  <a:pt x="132" y="5"/>
                  <a:pt x="129" y="2"/>
                </a:cubicBezTo>
                <a:cubicBezTo>
                  <a:pt x="126" y="0"/>
                  <a:pt x="122" y="0"/>
                  <a:pt x="120" y="2"/>
                </a:cubicBezTo>
                <a:cubicBezTo>
                  <a:pt x="120" y="2"/>
                  <a:pt x="120" y="2"/>
                  <a:pt x="120" y="2"/>
                </a:cubicBezTo>
                <a:cubicBezTo>
                  <a:pt x="95" y="27"/>
                  <a:pt x="95" y="27"/>
                  <a:pt x="95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0" y="0"/>
                  <a:pt x="16" y="0"/>
                  <a:pt x="14" y="2"/>
                </a:cubicBezTo>
                <a:cubicBezTo>
                  <a:pt x="11" y="5"/>
                  <a:pt x="11" y="9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52" y="50"/>
                  <a:pt x="52" y="50"/>
                  <a:pt x="52" y="50"/>
                </a:cubicBezTo>
                <a:cubicBezTo>
                  <a:pt x="52" y="128"/>
                  <a:pt x="52" y="128"/>
                  <a:pt x="52" y="128"/>
                </a:cubicBezTo>
                <a:cubicBezTo>
                  <a:pt x="17" y="128"/>
                  <a:pt x="17" y="128"/>
                  <a:pt x="17" y="128"/>
                </a:cubicBezTo>
                <a:cubicBezTo>
                  <a:pt x="17" y="107"/>
                  <a:pt x="17" y="107"/>
                  <a:pt x="17" y="107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64"/>
                  <a:pt x="0" y="164"/>
                  <a:pt x="0" y="164"/>
                </a:cubicBezTo>
                <a:cubicBezTo>
                  <a:pt x="17" y="164"/>
                  <a:pt x="17" y="164"/>
                  <a:pt x="17" y="164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51" y="138"/>
                  <a:pt x="51" y="138"/>
                  <a:pt x="51" y="138"/>
                </a:cubicBezTo>
                <a:cubicBezTo>
                  <a:pt x="51" y="158"/>
                  <a:pt x="51" y="158"/>
                  <a:pt x="51" y="158"/>
                </a:cubicBezTo>
                <a:cubicBezTo>
                  <a:pt x="51" y="163"/>
                  <a:pt x="55" y="167"/>
                  <a:pt x="60" y="167"/>
                </a:cubicBezTo>
                <a:cubicBezTo>
                  <a:pt x="65" y="167"/>
                  <a:pt x="69" y="163"/>
                  <a:pt x="69" y="158"/>
                </a:cubicBezTo>
                <a:cubicBezTo>
                  <a:pt x="69" y="138"/>
                  <a:pt x="69" y="138"/>
                  <a:pt x="69" y="138"/>
                </a:cubicBezTo>
                <a:cubicBezTo>
                  <a:pt x="73" y="138"/>
                  <a:pt x="73" y="138"/>
                  <a:pt x="73" y="138"/>
                </a:cubicBezTo>
                <a:cubicBezTo>
                  <a:pt x="73" y="158"/>
                  <a:pt x="73" y="158"/>
                  <a:pt x="73" y="158"/>
                </a:cubicBezTo>
                <a:cubicBezTo>
                  <a:pt x="73" y="158"/>
                  <a:pt x="73" y="158"/>
                  <a:pt x="73" y="158"/>
                </a:cubicBezTo>
                <a:cubicBezTo>
                  <a:pt x="73" y="163"/>
                  <a:pt x="77" y="167"/>
                  <a:pt x="82" y="167"/>
                </a:cubicBezTo>
                <a:cubicBezTo>
                  <a:pt x="87" y="167"/>
                  <a:pt x="91" y="163"/>
                  <a:pt x="91" y="158"/>
                </a:cubicBezTo>
                <a:cubicBezTo>
                  <a:pt x="91" y="137"/>
                  <a:pt x="91" y="137"/>
                  <a:pt x="91" y="137"/>
                </a:cubicBezTo>
                <a:cubicBezTo>
                  <a:pt x="121" y="137"/>
                  <a:pt x="121" y="137"/>
                  <a:pt x="121" y="137"/>
                </a:cubicBezTo>
                <a:cubicBezTo>
                  <a:pt x="121" y="161"/>
                  <a:pt x="121" y="161"/>
                  <a:pt x="121" y="161"/>
                </a:cubicBezTo>
                <a:cubicBezTo>
                  <a:pt x="138" y="161"/>
                  <a:pt x="138" y="161"/>
                  <a:pt x="138" y="161"/>
                </a:cubicBezTo>
                <a:cubicBezTo>
                  <a:pt x="138" y="104"/>
                  <a:pt x="138" y="104"/>
                  <a:pt x="138" y="104"/>
                </a:cubicBezTo>
                <a:lnTo>
                  <a:pt x="121" y="104"/>
                </a:lnTo>
                <a:close/>
                <a:moveTo>
                  <a:pt x="91" y="46"/>
                </a:moveTo>
                <a:cubicBezTo>
                  <a:pt x="91" y="46"/>
                  <a:pt x="91" y="46"/>
                  <a:pt x="91" y="46"/>
                </a:cubicBezTo>
                <a:cubicBezTo>
                  <a:pt x="91" y="47"/>
                  <a:pt x="91" y="47"/>
                  <a:pt x="91" y="47"/>
                </a:cubicBezTo>
                <a:lnTo>
                  <a:pt x="91" y="46"/>
                </a:lnTo>
                <a:close/>
                <a:moveTo>
                  <a:pt x="69" y="128"/>
                </a:moveTo>
                <a:cubicBezTo>
                  <a:pt x="69" y="86"/>
                  <a:pt x="69" y="86"/>
                  <a:pt x="69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128"/>
                  <a:pt x="73" y="128"/>
                  <a:pt x="73" y="128"/>
                </a:cubicBezTo>
                <a:lnTo>
                  <a:pt x="69" y="128"/>
                </a:lnTo>
                <a:close/>
              </a:path>
            </a:pathLst>
          </a:custGeom>
          <a:solidFill>
            <a:srgbClr val="2626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3" name="Freeform 209"/>
          <p:cNvSpPr>
            <a:spLocks/>
          </p:cNvSpPr>
          <p:nvPr/>
        </p:nvSpPr>
        <p:spPr bwMode="auto">
          <a:xfrm>
            <a:off x="11718925" y="3028483"/>
            <a:ext cx="66675" cy="214313"/>
          </a:xfrm>
          <a:custGeom>
            <a:avLst/>
            <a:gdLst>
              <a:gd name="T0" fmla="*/ 40 w 42"/>
              <a:gd name="T1" fmla="*/ 0 h 135"/>
              <a:gd name="T2" fmla="*/ 0 w 42"/>
              <a:gd name="T3" fmla="*/ 2 h 135"/>
              <a:gd name="T4" fmla="*/ 0 w 42"/>
              <a:gd name="T5" fmla="*/ 135 h 135"/>
              <a:gd name="T6" fmla="*/ 42 w 42"/>
              <a:gd name="T7" fmla="*/ 135 h 135"/>
              <a:gd name="T8" fmla="*/ 40 w 42"/>
              <a:gd name="T9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135">
                <a:moveTo>
                  <a:pt x="40" y="0"/>
                </a:moveTo>
                <a:lnTo>
                  <a:pt x="0" y="2"/>
                </a:lnTo>
                <a:lnTo>
                  <a:pt x="0" y="135"/>
                </a:lnTo>
                <a:lnTo>
                  <a:pt x="42" y="135"/>
                </a:lnTo>
                <a:lnTo>
                  <a:pt x="40" y="0"/>
                </a:lnTo>
                <a:close/>
              </a:path>
            </a:pathLst>
          </a:custGeom>
          <a:solidFill>
            <a:srgbClr val="2626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7969693" y="2574382"/>
            <a:ext cx="671512" cy="796925"/>
            <a:chOff x="7462838" y="2558583"/>
            <a:chExt cx="671512" cy="796925"/>
          </a:xfrm>
        </p:grpSpPr>
        <p:sp>
          <p:nvSpPr>
            <p:cNvPr id="794" name="Oval 233"/>
            <p:cNvSpPr>
              <a:spLocks noChangeArrowheads="1"/>
            </p:cNvSpPr>
            <p:nvPr/>
          </p:nvSpPr>
          <p:spPr bwMode="auto">
            <a:xfrm>
              <a:off x="7727950" y="2604621"/>
              <a:ext cx="131763" cy="130175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234"/>
            <p:cNvSpPr>
              <a:spLocks/>
            </p:cNvSpPr>
            <p:nvPr/>
          </p:nvSpPr>
          <p:spPr bwMode="auto">
            <a:xfrm>
              <a:off x="7462838" y="2709396"/>
              <a:ext cx="66675" cy="63500"/>
            </a:xfrm>
            <a:custGeom>
              <a:avLst/>
              <a:gdLst>
                <a:gd name="T0" fmla="*/ 0 w 42"/>
                <a:gd name="T1" fmla="*/ 9 h 40"/>
                <a:gd name="T2" fmla="*/ 33 w 42"/>
                <a:gd name="T3" fmla="*/ 40 h 40"/>
                <a:gd name="T4" fmla="*/ 42 w 42"/>
                <a:gd name="T5" fmla="*/ 31 h 40"/>
                <a:gd name="T6" fmla="*/ 9 w 42"/>
                <a:gd name="T7" fmla="*/ 0 h 40"/>
                <a:gd name="T8" fmla="*/ 0 w 42"/>
                <a:gd name="T9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0">
                  <a:moveTo>
                    <a:pt x="0" y="9"/>
                  </a:moveTo>
                  <a:lnTo>
                    <a:pt x="33" y="40"/>
                  </a:lnTo>
                  <a:lnTo>
                    <a:pt x="42" y="31"/>
                  </a:lnTo>
                  <a:lnTo>
                    <a:pt x="9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235"/>
            <p:cNvSpPr>
              <a:spLocks/>
            </p:cNvSpPr>
            <p:nvPr/>
          </p:nvSpPr>
          <p:spPr bwMode="auto">
            <a:xfrm>
              <a:off x="7604125" y="2558583"/>
              <a:ext cx="65088" cy="68263"/>
            </a:xfrm>
            <a:custGeom>
              <a:avLst/>
              <a:gdLst>
                <a:gd name="T0" fmla="*/ 41 w 41"/>
                <a:gd name="T1" fmla="*/ 33 h 43"/>
                <a:gd name="T2" fmla="*/ 10 w 41"/>
                <a:gd name="T3" fmla="*/ 0 h 43"/>
                <a:gd name="T4" fmla="*/ 0 w 41"/>
                <a:gd name="T5" fmla="*/ 10 h 43"/>
                <a:gd name="T6" fmla="*/ 31 w 41"/>
                <a:gd name="T7" fmla="*/ 43 h 43"/>
                <a:gd name="T8" fmla="*/ 41 w 41"/>
                <a:gd name="T9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41" y="33"/>
                  </a:moveTo>
                  <a:lnTo>
                    <a:pt x="10" y="0"/>
                  </a:lnTo>
                  <a:lnTo>
                    <a:pt x="0" y="10"/>
                  </a:lnTo>
                  <a:lnTo>
                    <a:pt x="31" y="43"/>
                  </a:lnTo>
                  <a:lnTo>
                    <a:pt x="41" y="33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236"/>
            <p:cNvSpPr>
              <a:spLocks/>
            </p:cNvSpPr>
            <p:nvPr/>
          </p:nvSpPr>
          <p:spPr bwMode="auto">
            <a:xfrm>
              <a:off x="7923213" y="2566521"/>
              <a:ext cx="65088" cy="63500"/>
            </a:xfrm>
            <a:custGeom>
              <a:avLst/>
              <a:gdLst>
                <a:gd name="T0" fmla="*/ 41 w 41"/>
                <a:gd name="T1" fmla="*/ 9 h 40"/>
                <a:gd name="T2" fmla="*/ 31 w 41"/>
                <a:gd name="T3" fmla="*/ 0 h 40"/>
                <a:gd name="T4" fmla="*/ 0 w 41"/>
                <a:gd name="T5" fmla="*/ 31 h 40"/>
                <a:gd name="T6" fmla="*/ 10 w 41"/>
                <a:gd name="T7" fmla="*/ 40 h 40"/>
                <a:gd name="T8" fmla="*/ 41 w 41"/>
                <a:gd name="T9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41" y="9"/>
                  </a:moveTo>
                  <a:lnTo>
                    <a:pt x="31" y="0"/>
                  </a:lnTo>
                  <a:lnTo>
                    <a:pt x="0" y="31"/>
                  </a:lnTo>
                  <a:lnTo>
                    <a:pt x="10" y="40"/>
                  </a:lnTo>
                  <a:lnTo>
                    <a:pt x="41" y="9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237"/>
            <p:cNvSpPr>
              <a:spLocks noEditPoints="1"/>
            </p:cNvSpPr>
            <p:nvPr/>
          </p:nvSpPr>
          <p:spPr bwMode="auto">
            <a:xfrm>
              <a:off x="7480300" y="2577633"/>
              <a:ext cx="635000" cy="777875"/>
            </a:xfrm>
            <a:custGeom>
              <a:avLst/>
              <a:gdLst>
                <a:gd name="T0" fmla="*/ 165 w 169"/>
                <a:gd name="T1" fmla="*/ 30 h 207"/>
                <a:gd name="T2" fmla="*/ 160 w 169"/>
                <a:gd name="T3" fmla="*/ 35 h 207"/>
                <a:gd name="T4" fmla="*/ 150 w 169"/>
                <a:gd name="T5" fmla="*/ 26 h 207"/>
                <a:gd name="T6" fmla="*/ 148 w 169"/>
                <a:gd name="T7" fmla="*/ 20 h 207"/>
                <a:gd name="T8" fmla="*/ 142 w 169"/>
                <a:gd name="T9" fmla="*/ 18 h 207"/>
                <a:gd name="T10" fmla="*/ 135 w 169"/>
                <a:gd name="T11" fmla="*/ 11 h 207"/>
                <a:gd name="T12" fmla="*/ 140 w 169"/>
                <a:gd name="T13" fmla="*/ 6 h 207"/>
                <a:gd name="T14" fmla="*/ 136 w 169"/>
                <a:gd name="T15" fmla="*/ 2 h 207"/>
                <a:gd name="T16" fmla="*/ 123 w 169"/>
                <a:gd name="T17" fmla="*/ 15 h 207"/>
                <a:gd name="T18" fmla="*/ 127 w 169"/>
                <a:gd name="T19" fmla="*/ 19 h 207"/>
                <a:gd name="T20" fmla="*/ 133 w 169"/>
                <a:gd name="T21" fmla="*/ 13 h 207"/>
                <a:gd name="T22" fmla="*/ 138 w 169"/>
                <a:gd name="T23" fmla="*/ 19 h 207"/>
                <a:gd name="T24" fmla="*/ 137 w 169"/>
                <a:gd name="T25" fmla="*/ 20 h 207"/>
                <a:gd name="T26" fmla="*/ 137 w 169"/>
                <a:gd name="T27" fmla="*/ 20 h 207"/>
                <a:gd name="T28" fmla="*/ 109 w 169"/>
                <a:gd name="T29" fmla="*/ 48 h 207"/>
                <a:gd name="T30" fmla="*/ 109 w 169"/>
                <a:gd name="T31" fmla="*/ 48 h 207"/>
                <a:gd name="T32" fmla="*/ 109 w 169"/>
                <a:gd name="T33" fmla="*/ 48 h 207"/>
                <a:gd name="T34" fmla="*/ 55 w 169"/>
                <a:gd name="T35" fmla="*/ 48 h 207"/>
                <a:gd name="T36" fmla="*/ 28 w 169"/>
                <a:gd name="T37" fmla="*/ 20 h 207"/>
                <a:gd name="T38" fmla="*/ 36 w 169"/>
                <a:gd name="T39" fmla="*/ 12 h 207"/>
                <a:gd name="T40" fmla="*/ 41 w 169"/>
                <a:gd name="T41" fmla="*/ 18 h 207"/>
                <a:gd name="T42" fmla="*/ 45 w 169"/>
                <a:gd name="T43" fmla="*/ 14 h 207"/>
                <a:gd name="T44" fmla="*/ 32 w 169"/>
                <a:gd name="T45" fmla="*/ 0 h 207"/>
                <a:gd name="T46" fmla="*/ 28 w 169"/>
                <a:gd name="T47" fmla="*/ 4 h 207"/>
                <a:gd name="T48" fmla="*/ 34 w 169"/>
                <a:gd name="T49" fmla="*/ 10 h 207"/>
                <a:gd name="T50" fmla="*/ 25 w 169"/>
                <a:gd name="T51" fmla="*/ 18 h 207"/>
                <a:gd name="T52" fmla="*/ 17 w 169"/>
                <a:gd name="T53" fmla="*/ 20 h 207"/>
                <a:gd name="T54" fmla="*/ 16 w 169"/>
                <a:gd name="T55" fmla="*/ 28 h 207"/>
                <a:gd name="T56" fmla="*/ 9 w 169"/>
                <a:gd name="T57" fmla="*/ 35 h 207"/>
                <a:gd name="T58" fmla="*/ 4 w 169"/>
                <a:gd name="T59" fmla="*/ 30 h 207"/>
                <a:gd name="T60" fmla="*/ 0 w 169"/>
                <a:gd name="T61" fmla="*/ 34 h 207"/>
                <a:gd name="T62" fmla="*/ 14 w 169"/>
                <a:gd name="T63" fmla="*/ 47 h 207"/>
                <a:gd name="T64" fmla="*/ 18 w 169"/>
                <a:gd name="T65" fmla="*/ 43 h 207"/>
                <a:gd name="T66" fmla="*/ 12 w 169"/>
                <a:gd name="T67" fmla="*/ 37 h 207"/>
                <a:gd name="T68" fmla="*/ 18 w 169"/>
                <a:gd name="T69" fmla="*/ 31 h 207"/>
                <a:gd name="T70" fmla="*/ 60 w 169"/>
                <a:gd name="T71" fmla="*/ 75 h 207"/>
                <a:gd name="T72" fmla="*/ 60 w 169"/>
                <a:gd name="T73" fmla="*/ 197 h 207"/>
                <a:gd name="T74" fmla="*/ 70 w 169"/>
                <a:gd name="T75" fmla="*/ 207 h 207"/>
                <a:gd name="T76" fmla="*/ 80 w 169"/>
                <a:gd name="T77" fmla="*/ 197 h 207"/>
                <a:gd name="T78" fmla="*/ 80 w 169"/>
                <a:gd name="T79" fmla="*/ 115 h 207"/>
                <a:gd name="T80" fmla="*/ 85 w 169"/>
                <a:gd name="T81" fmla="*/ 115 h 207"/>
                <a:gd name="T82" fmla="*/ 85 w 169"/>
                <a:gd name="T83" fmla="*/ 197 h 207"/>
                <a:gd name="T84" fmla="*/ 85 w 169"/>
                <a:gd name="T85" fmla="*/ 197 h 207"/>
                <a:gd name="T86" fmla="*/ 95 w 169"/>
                <a:gd name="T87" fmla="*/ 207 h 207"/>
                <a:gd name="T88" fmla="*/ 105 w 169"/>
                <a:gd name="T89" fmla="*/ 197 h 207"/>
                <a:gd name="T90" fmla="*/ 105 w 169"/>
                <a:gd name="T91" fmla="*/ 75 h 207"/>
                <a:gd name="T92" fmla="*/ 148 w 169"/>
                <a:gd name="T93" fmla="*/ 30 h 207"/>
                <a:gd name="T94" fmla="*/ 148 w 169"/>
                <a:gd name="T95" fmla="*/ 30 h 207"/>
                <a:gd name="T96" fmla="*/ 149 w 169"/>
                <a:gd name="T97" fmla="*/ 29 h 207"/>
                <a:gd name="T98" fmla="*/ 158 w 169"/>
                <a:gd name="T99" fmla="*/ 38 h 207"/>
                <a:gd name="T100" fmla="*/ 152 w 169"/>
                <a:gd name="T101" fmla="*/ 43 h 207"/>
                <a:gd name="T102" fmla="*/ 156 w 169"/>
                <a:gd name="T103" fmla="*/ 47 h 207"/>
                <a:gd name="T104" fmla="*/ 169 w 169"/>
                <a:gd name="T105" fmla="*/ 34 h 207"/>
                <a:gd name="T106" fmla="*/ 165 w 169"/>
                <a:gd name="T107" fmla="*/ 30 h 207"/>
                <a:gd name="T108" fmla="*/ 105 w 169"/>
                <a:gd name="T109" fmla="*/ 71 h 207"/>
                <a:gd name="T110" fmla="*/ 105 w 169"/>
                <a:gd name="T111" fmla="*/ 70 h 207"/>
                <a:gd name="T112" fmla="*/ 105 w 169"/>
                <a:gd name="T113" fmla="*/ 70 h 207"/>
                <a:gd name="T114" fmla="*/ 105 w 169"/>
                <a:gd name="T115" fmla="*/ 71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9" h="207">
                  <a:moveTo>
                    <a:pt x="165" y="30"/>
                  </a:moveTo>
                  <a:cubicBezTo>
                    <a:pt x="160" y="35"/>
                    <a:pt x="160" y="35"/>
                    <a:pt x="160" y="35"/>
                  </a:cubicBezTo>
                  <a:cubicBezTo>
                    <a:pt x="150" y="26"/>
                    <a:pt x="150" y="26"/>
                    <a:pt x="150" y="26"/>
                  </a:cubicBezTo>
                  <a:cubicBezTo>
                    <a:pt x="150" y="23"/>
                    <a:pt x="149" y="21"/>
                    <a:pt x="148" y="20"/>
                  </a:cubicBezTo>
                  <a:cubicBezTo>
                    <a:pt x="146" y="18"/>
                    <a:pt x="144" y="17"/>
                    <a:pt x="142" y="18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7" y="19"/>
                    <a:pt x="127" y="19"/>
                    <a:pt x="127" y="19"/>
                  </a:cubicBezTo>
                  <a:cubicBezTo>
                    <a:pt x="133" y="13"/>
                    <a:pt x="133" y="13"/>
                    <a:pt x="133" y="13"/>
                  </a:cubicBezTo>
                  <a:cubicBezTo>
                    <a:pt x="138" y="19"/>
                    <a:pt x="138" y="19"/>
                    <a:pt x="138" y="19"/>
                  </a:cubicBezTo>
                  <a:cubicBezTo>
                    <a:pt x="138" y="19"/>
                    <a:pt x="138" y="19"/>
                    <a:pt x="137" y="20"/>
                  </a:cubicBezTo>
                  <a:cubicBezTo>
                    <a:pt x="137" y="20"/>
                    <a:pt x="137" y="20"/>
                    <a:pt x="137" y="20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3" y="17"/>
                    <a:pt x="19" y="17"/>
                    <a:pt x="17" y="20"/>
                  </a:cubicBezTo>
                  <a:cubicBezTo>
                    <a:pt x="15" y="22"/>
                    <a:pt x="14" y="25"/>
                    <a:pt x="16" y="28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0" y="197"/>
                    <a:pt x="60" y="197"/>
                    <a:pt x="60" y="197"/>
                  </a:cubicBezTo>
                  <a:cubicBezTo>
                    <a:pt x="60" y="202"/>
                    <a:pt x="64" y="207"/>
                    <a:pt x="70" y="207"/>
                  </a:cubicBezTo>
                  <a:cubicBezTo>
                    <a:pt x="76" y="207"/>
                    <a:pt x="80" y="202"/>
                    <a:pt x="80" y="197"/>
                  </a:cubicBezTo>
                  <a:cubicBezTo>
                    <a:pt x="80" y="115"/>
                    <a:pt x="80" y="115"/>
                    <a:pt x="80" y="115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85" y="197"/>
                    <a:pt x="85" y="197"/>
                    <a:pt x="85" y="197"/>
                  </a:cubicBezTo>
                  <a:cubicBezTo>
                    <a:pt x="85" y="197"/>
                    <a:pt x="85" y="197"/>
                    <a:pt x="85" y="197"/>
                  </a:cubicBezTo>
                  <a:cubicBezTo>
                    <a:pt x="85" y="202"/>
                    <a:pt x="89" y="207"/>
                    <a:pt x="95" y="207"/>
                  </a:cubicBezTo>
                  <a:cubicBezTo>
                    <a:pt x="100" y="207"/>
                    <a:pt x="105" y="202"/>
                    <a:pt x="105" y="197"/>
                  </a:cubicBezTo>
                  <a:cubicBezTo>
                    <a:pt x="105" y="75"/>
                    <a:pt x="105" y="75"/>
                    <a:pt x="105" y="75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48" y="30"/>
                    <a:pt x="149" y="29"/>
                    <a:pt x="149" y="29"/>
                  </a:cubicBezTo>
                  <a:cubicBezTo>
                    <a:pt x="158" y="38"/>
                    <a:pt x="158" y="38"/>
                    <a:pt x="158" y="38"/>
                  </a:cubicBezTo>
                  <a:cubicBezTo>
                    <a:pt x="152" y="43"/>
                    <a:pt x="152" y="43"/>
                    <a:pt x="152" y="43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69" y="34"/>
                    <a:pt x="169" y="34"/>
                    <a:pt x="169" y="34"/>
                  </a:cubicBezTo>
                  <a:lnTo>
                    <a:pt x="165" y="30"/>
                  </a:lnTo>
                  <a:close/>
                  <a:moveTo>
                    <a:pt x="105" y="71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lnTo>
                    <a:pt x="105" y="7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238"/>
            <p:cNvSpPr>
              <a:spLocks/>
            </p:cNvSpPr>
            <p:nvPr/>
          </p:nvSpPr>
          <p:spPr bwMode="auto">
            <a:xfrm>
              <a:off x="8070850" y="2709396"/>
              <a:ext cx="63500" cy="63500"/>
            </a:xfrm>
            <a:custGeom>
              <a:avLst/>
              <a:gdLst>
                <a:gd name="T0" fmla="*/ 30 w 40"/>
                <a:gd name="T1" fmla="*/ 0 h 40"/>
                <a:gd name="T2" fmla="*/ 0 w 40"/>
                <a:gd name="T3" fmla="*/ 31 h 40"/>
                <a:gd name="T4" fmla="*/ 9 w 40"/>
                <a:gd name="T5" fmla="*/ 40 h 40"/>
                <a:gd name="T6" fmla="*/ 40 w 40"/>
                <a:gd name="T7" fmla="*/ 9 h 40"/>
                <a:gd name="T8" fmla="*/ 30 w 40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30" y="0"/>
                  </a:moveTo>
                  <a:lnTo>
                    <a:pt x="0" y="31"/>
                  </a:lnTo>
                  <a:lnTo>
                    <a:pt x="9" y="40"/>
                  </a:lnTo>
                  <a:lnTo>
                    <a:pt x="40" y="9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00" name="Oval 239"/>
          <p:cNvSpPr>
            <a:spLocks noChangeArrowheads="1"/>
          </p:cNvSpPr>
          <p:nvPr/>
        </p:nvSpPr>
        <p:spPr bwMode="auto">
          <a:xfrm>
            <a:off x="8978900" y="2558583"/>
            <a:ext cx="131763" cy="134938"/>
          </a:xfrm>
          <a:prstGeom prst="ellipse">
            <a:avLst/>
          </a:prstGeom>
          <a:solidFill>
            <a:srgbClr val="2626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1" name="Freeform 240"/>
          <p:cNvSpPr>
            <a:spLocks/>
          </p:cNvSpPr>
          <p:nvPr/>
        </p:nvSpPr>
        <p:spPr bwMode="auto">
          <a:xfrm>
            <a:off x="9151938" y="2945933"/>
            <a:ext cx="63500" cy="71438"/>
          </a:xfrm>
          <a:custGeom>
            <a:avLst/>
            <a:gdLst>
              <a:gd name="T0" fmla="*/ 0 w 40"/>
              <a:gd name="T1" fmla="*/ 9 h 45"/>
              <a:gd name="T2" fmla="*/ 30 w 40"/>
              <a:gd name="T3" fmla="*/ 45 h 45"/>
              <a:gd name="T4" fmla="*/ 40 w 40"/>
              <a:gd name="T5" fmla="*/ 35 h 45"/>
              <a:gd name="T6" fmla="*/ 11 w 40"/>
              <a:gd name="T7" fmla="*/ 0 h 45"/>
              <a:gd name="T8" fmla="*/ 0 w 40"/>
              <a:gd name="T9" fmla="*/ 9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5">
                <a:moveTo>
                  <a:pt x="0" y="9"/>
                </a:moveTo>
                <a:lnTo>
                  <a:pt x="30" y="45"/>
                </a:lnTo>
                <a:lnTo>
                  <a:pt x="40" y="35"/>
                </a:lnTo>
                <a:lnTo>
                  <a:pt x="11" y="0"/>
                </a:lnTo>
                <a:lnTo>
                  <a:pt x="0" y="9"/>
                </a:lnTo>
                <a:close/>
              </a:path>
            </a:pathLst>
          </a:custGeom>
          <a:solidFill>
            <a:srgbClr val="2626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2" name="Freeform 241"/>
          <p:cNvSpPr>
            <a:spLocks noEditPoints="1"/>
          </p:cNvSpPr>
          <p:nvPr/>
        </p:nvSpPr>
        <p:spPr bwMode="auto">
          <a:xfrm>
            <a:off x="8731250" y="2712571"/>
            <a:ext cx="619125" cy="604838"/>
          </a:xfrm>
          <a:custGeom>
            <a:avLst/>
            <a:gdLst>
              <a:gd name="T0" fmla="*/ 147 w 165"/>
              <a:gd name="T1" fmla="*/ 34 h 161"/>
              <a:gd name="T2" fmla="*/ 153 w 165"/>
              <a:gd name="T3" fmla="*/ 39 h 161"/>
              <a:gd name="T4" fmla="*/ 145 w 165"/>
              <a:gd name="T5" fmla="*/ 46 h 161"/>
              <a:gd name="T6" fmla="*/ 114 w 165"/>
              <a:gd name="T7" fmla="*/ 3 h 161"/>
              <a:gd name="T8" fmla="*/ 110 w 165"/>
              <a:gd name="T9" fmla="*/ 1 h 161"/>
              <a:gd name="T10" fmla="*/ 110 w 165"/>
              <a:gd name="T11" fmla="*/ 0 h 161"/>
              <a:gd name="T12" fmla="*/ 110 w 165"/>
              <a:gd name="T13" fmla="*/ 0 h 161"/>
              <a:gd name="T14" fmla="*/ 110 w 165"/>
              <a:gd name="T15" fmla="*/ 0 h 161"/>
              <a:gd name="T16" fmla="*/ 55 w 165"/>
              <a:gd name="T17" fmla="*/ 0 h 161"/>
              <a:gd name="T18" fmla="*/ 55 w 165"/>
              <a:gd name="T19" fmla="*/ 1 h 161"/>
              <a:gd name="T20" fmla="*/ 52 w 165"/>
              <a:gd name="T21" fmla="*/ 3 h 161"/>
              <a:gd name="T22" fmla="*/ 20 w 165"/>
              <a:gd name="T23" fmla="*/ 47 h 161"/>
              <a:gd name="T24" fmla="*/ 12 w 165"/>
              <a:gd name="T25" fmla="*/ 40 h 161"/>
              <a:gd name="T26" fmla="*/ 17 w 165"/>
              <a:gd name="T27" fmla="*/ 34 h 161"/>
              <a:gd name="T28" fmla="*/ 12 w 165"/>
              <a:gd name="T29" fmla="*/ 30 h 161"/>
              <a:gd name="T30" fmla="*/ 0 w 165"/>
              <a:gd name="T31" fmla="*/ 45 h 161"/>
              <a:gd name="T32" fmla="*/ 4 w 165"/>
              <a:gd name="T33" fmla="*/ 49 h 161"/>
              <a:gd name="T34" fmla="*/ 10 w 165"/>
              <a:gd name="T35" fmla="*/ 42 h 161"/>
              <a:gd name="T36" fmla="*/ 18 w 165"/>
              <a:gd name="T37" fmla="*/ 50 h 161"/>
              <a:gd name="T38" fmla="*/ 21 w 165"/>
              <a:gd name="T39" fmla="*/ 58 h 161"/>
              <a:gd name="T40" fmla="*/ 28 w 165"/>
              <a:gd name="T41" fmla="*/ 58 h 161"/>
              <a:gd name="T42" fmla="*/ 36 w 165"/>
              <a:gd name="T43" fmla="*/ 65 h 161"/>
              <a:gd name="T44" fmla="*/ 31 w 165"/>
              <a:gd name="T45" fmla="*/ 71 h 161"/>
              <a:gd name="T46" fmla="*/ 35 w 165"/>
              <a:gd name="T47" fmla="*/ 75 h 161"/>
              <a:gd name="T48" fmla="*/ 48 w 165"/>
              <a:gd name="T49" fmla="*/ 61 h 161"/>
              <a:gd name="T50" fmla="*/ 43 w 165"/>
              <a:gd name="T51" fmla="*/ 57 h 161"/>
              <a:gd name="T52" fmla="*/ 38 w 165"/>
              <a:gd name="T53" fmla="*/ 63 h 161"/>
              <a:gd name="T54" fmla="*/ 31 w 165"/>
              <a:gd name="T55" fmla="*/ 56 h 161"/>
              <a:gd name="T56" fmla="*/ 31 w 165"/>
              <a:gd name="T57" fmla="*/ 56 h 161"/>
              <a:gd name="T58" fmla="*/ 58 w 165"/>
              <a:gd name="T59" fmla="*/ 18 h 161"/>
              <a:gd name="T60" fmla="*/ 60 w 165"/>
              <a:gd name="T61" fmla="*/ 27 h 161"/>
              <a:gd name="T62" fmla="*/ 60 w 165"/>
              <a:gd name="T63" fmla="*/ 151 h 161"/>
              <a:gd name="T64" fmla="*/ 70 w 165"/>
              <a:gd name="T65" fmla="*/ 161 h 161"/>
              <a:gd name="T66" fmla="*/ 80 w 165"/>
              <a:gd name="T67" fmla="*/ 151 h 161"/>
              <a:gd name="T68" fmla="*/ 80 w 165"/>
              <a:gd name="T69" fmla="*/ 68 h 161"/>
              <a:gd name="T70" fmla="*/ 85 w 165"/>
              <a:gd name="T71" fmla="*/ 68 h 161"/>
              <a:gd name="T72" fmla="*/ 85 w 165"/>
              <a:gd name="T73" fmla="*/ 151 h 161"/>
              <a:gd name="T74" fmla="*/ 85 w 165"/>
              <a:gd name="T75" fmla="*/ 151 h 161"/>
              <a:gd name="T76" fmla="*/ 95 w 165"/>
              <a:gd name="T77" fmla="*/ 161 h 161"/>
              <a:gd name="T78" fmla="*/ 105 w 165"/>
              <a:gd name="T79" fmla="*/ 151 h 161"/>
              <a:gd name="T80" fmla="*/ 105 w 165"/>
              <a:gd name="T81" fmla="*/ 27 h 161"/>
              <a:gd name="T82" fmla="*/ 107 w 165"/>
              <a:gd name="T83" fmla="*/ 17 h 161"/>
              <a:gd name="T84" fmla="*/ 135 w 165"/>
              <a:gd name="T85" fmla="*/ 56 h 161"/>
              <a:gd name="T86" fmla="*/ 127 w 165"/>
              <a:gd name="T87" fmla="*/ 63 h 161"/>
              <a:gd name="T88" fmla="*/ 122 w 165"/>
              <a:gd name="T89" fmla="*/ 58 h 161"/>
              <a:gd name="T90" fmla="*/ 118 w 165"/>
              <a:gd name="T91" fmla="*/ 62 h 161"/>
              <a:gd name="T92" fmla="*/ 130 w 165"/>
              <a:gd name="T93" fmla="*/ 76 h 161"/>
              <a:gd name="T94" fmla="*/ 135 w 165"/>
              <a:gd name="T95" fmla="*/ 72 h 161"/>
              <a:gd name="T96" fmla="*/ 129 w 165"/>
              <a:gd name="T97" fmla="*/ 65 h 161"/>
              <a:gd name="T98" fmla="*/ 137 w 165"/>
              <a:gd name="T99" fmla="*/ 58 h 161"/>
              <a:gd name="T100" fmla="*/ 145 w 165"/>
              <a:gd name="T101" fmla="*/ 58 h 161"/>
              <a:gd name="T102" fmla="*/ 147 w 165"/>
              <a:gd name="T103" fmla="*/ 49 h 161"/>
              <a:gd name="T104" fmla="*/ 155 w 165"/>
              <a:gd name="T105" fmla="*/ 42 h 161"/>
              <a:gd name="T106" fmla="*/ 160 w 165"/>
              <a:gd name="T107" fmla="*/ 48 h 161"/>
              <a:gd name="T108" fmla="*/ 165 w 165"/>
              <a:gd name="T109" fmla="*/ 44 h 161"/>
              <a:gd name="T110" fmla="*/ 152 w 165"/>
              <a:gd name="T111" fmla="*/ 30 h 161"/>
              <a:gd name="T112" fmla="*/ 147 w 165"/>
              <a:gd name="T113" fmla="*/ 34 h 161"/>
              <a:gd name="T114" fmla="*/ 105 w 165"/>
              <a:gd name="T115" fmla="*/ 23 h 161"/>
              <a:gd name="T116" fmla="*/ 105 w 165"/>
              <a:gd name="T117" fmla="*/ 23 h 161"/>
              <a:gd name="T118" fmla="*/ 105 w 165"/>
              <a:gd name="T119" fmla="*/ 2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5" h="161">
                <a:moveTo>
                  <a:pt x="147" y="34"/>
                </a:moveTo>
                <a:cubicBezTo>
                  <a:pt x="153" y="39"/>
                  <a:pt x="153" y="39"/>
                  <a:pt x="153" y="39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14" y="3"/>
                  <a:pt x="114" y="3"/>
                  <a:pt x="114" y="3"/>
                </a:cubicBezTo>
                <a:cubicBezTo>
                  <a:pt x="113" y="2"/>
                  <a:pt x="112" y="1"/>
                  <a:pt x="110" y="1"/>
                </a:cubicBezTo>
                <a:cubicBezTo>
                  <a:pt x="110" y="0"/>
                  <a:pt x="110" y="0"/>
                  <a:pt x="110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"/>
                  <a:pt x="55" y="1"/>
                  <a:pt x="55" y="1"/>
                </a:cubicBezTo>
                <a:cubicBezTo>
                  <a:pt x="54" y="1"/>
                  <a:pt x="53" y="2"/>
                  <a:pt x="52" y="3"/>
                </a:cubicBezTo>
                <a:cubicBezTo>
                  <a:pt x="20" y="47"/>
                  <a:pt x="20" y="47"/>
                  <a:pt x="20" y="47"/>
                </a:cubicBezTo>
                <a:cubicBezTo>
                  <a:pt x="12" y="40"/>
                  <a:pt x="12" y="40"/>
                  <a:pt x="12" y="40"/>
                </a:cubicBezTo>
                <a:cubicBezTo>
                  <a:pt x="17" y="34"/>
                  <a:pt x="17" y="34"/>
                  <a:pt x="17" y="34"/>
                </a:cubicBezTo>
                <a:cubicBezTo>
                  <a:pt x="12" y="30"/>
                  <a:pt x="12" y="30"/>
                  <a:pt x="12" y="30"/>
                </a:cubicBezTo>
                <a:cubicBezTo>
                  <a:pt x="0" y="45"/>
                  <a:pt x="0" y="45"/>
                  <a:pt x="0" y="45"/>
                </a:cubicBezTo>
                <a:cubicBezTo>
                  <a:pt x="4" y="49"/>
                  <a:pt x="4" y="49"/>
                  <a:pt x="4" y="49"/>
                </a:cubicBezTo>
                <a:cubicBezTo>
                  <a:pt x="10" y="42"/>
                  <a:pt x="10" y="42"/>
                  <a:pt x="10" y="42"/>
                </a:cubicBezTo>
                <a:cubicBezTo>
                  <a:pt x="18" y="50"/>
                  <a:pt x="18" y="50"/>
                  <a:pt x="18" y="50"/>
                </a:cubicBezTo>
                <a:cubicBezTo>
                  <a:pt x="18" y="53"/>
                  <a:pt x="19" y="56"/>
                  <a:pt x="21" y="58"/>
                </a:cubicBezTo>
                <a:cubicBezTo>
                  <a:pt x="23" y="59"/>
                  <a:pt x="26" y="59"/>
                  <a:pt x="28" y="58"/>
                </a:cubicBezTo>
                <a:cubicBezTo>
                  <a:pt x="36" y="65"/>
                  <a:pt x="36" y="65"/>
                  <a:pt x="36" y="65"/>
                </a:cubicBezTo>
                <a:cubicBezTo>
                  <a:pt x="31" y="71"/>
                  <a:pt x="31" y="71"/>
                  <a:pt x="31" y="71"/>
                </a:cubicBezTo>
                <a:cubicBezTo>
                  <a:pt x="35" y="75"/>
                  <a:pt x="35" y="75"/>
                  <a:pt x="35" y="75"/>
                </a:cubicBezTo>
                <a:cubicBezTo>
                  <a:pt x="48" y="61"/>
                  <a:pt x="48" y="61"/>
                  <a:pt x="48" y="61"/>
                </a:cubicBezTo>
                <a:cubicBezTo>
                  <a:pt x="43" y="57"/>
                  <a:pt x="43" y="57"/>
                  <a:pt x="43" y="57"/>
                </a:cubicBezTo>
                <a:cubicBezTo>
                  <a:pt x="38" y="63"/>
                  <a:pt x="38" y="63"/>
                  <a:pt x="38" y="63"/>
                </a:cubicBezTo>
                <a:cubicBezTo>
                  <a:pt x="31" y="56"/>
                  <a:pt x="31" y="56"/>
                  <a:pt x="31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8" y="18"/>
                  <a:pt x="58" y="18"/>
                  <a:pt x="58" y="18"/>
                </a:cubicBezTo>
                <a:cubicBezTo>
                  <a:pt x="60" y="27"/>
                  <a:pt x="60" y="27"/>
                  <a:pt x="60" y="27"/>
                </a:cubicBezTo>
                <a:cubicBezTo>
                  <a:pt x="60" y="151"/>
                  <a:pt x="60" y="151"/>
                  <a:pt x="60" y="151"/>
                </a:cubicBezTo>
                <a:cubicBezTo>
                  <a:pt x="60" y="156"/>
                  <a:pt x="64" y="161"/>
                  <a:pt x="70" y="161"/>
                </a:cubicBezTo>
                <a:cubicBezTo>
                  <a:pt x="76" y="161"/>
                  <a:pt x="80" y="156"/>
                  <a:pt x="80" y="151"/>
                </a:cubicBezTo>
                <a:cubicBezTo>
                  <a:pt x="80" y="68"/>
                  <a:pt x="80" y="68"/>
                  <a:pt x="80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151"/>
                  <a:pt x="85" y="151"/>
                  <a:pt x="85" y="151"/>
                </a:cubicBezTo>
                <a:cubicBezTo>
                  <a:pt x="85" y="151"/>
                  <a:pt x="85" y="151"/>
                  <a:pt x="85" y="151"/>
                </a:cubicBezTo>
                <a:cubicBezTo>
                  <a:pt x="85" y="156"/>
                  <a:pt x="89" y="161"/>
                  <a:pt x="95" y="161"/>
                </a:cubicBezTo>
                <a:cubicBezTo>
                  <a:pt x="100" y="161"/>
                  <a:pt x="105" y="156"/>
                  <a:pt x="105" y="151"/>
                </a:cubicBezTo>
                <a:cubicBezTo>
                  <a:pt x="105" y="27"/>
                  <a:pt x="105" y="27"/>
                  <a:pt x="105" y="27"/>
                </a:cubicBezTo>
                <a:cubicBezTo>
                  <a:pt x="107" y="17"/>
                  <a:pt x="107" y="17"/>
                  <a:pt x="107" y="17"/>
                </a:cubicBezTo>
                <a:cubicBezTo>
                  <a:pt x="135" y="56"/>
                  <a:pt x="135" y="56"/>
                  <a:pt x="135" y="56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2" y="58"/>
                  <a:pt x="122" y="58"/>
                  <a:pt x="122" y="58"/>
                </a:cubicBezTo>
                <a:cubicBezTo>
                  <a:pt x="118" y="62"/>
                  <a:pt x="118" y="62"/>
                  <a:pt x="118" y="62"/>
                </a:cubicBezTo>
                <a:cubicBezTo>
                  <a:pt x="130" y="76"/>
                  <a:pt x="130" y="76"/>
                  <a:pt x="130" y="76"/>
                </a:cubicBezTo>
                <a:cubicBezTo>
                  <a:pt x="135" y="72"/>
                  <a:pt x="135" y="72"/>
                  <a:pt x="135" y="72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37" y="58"/>
                  <a:pt x="137" y="58"/>
                  <a:pt x="137" y="58"/>
                </a:cubicBezTo>
                <a:cubicBezTo>
                  <a:pt x="139" y="59"/>
                  <a:pt x="142" y="59"/>
                  <a:pt x="145" y="58"/>
                </a:cubicBezTo>
                <a:cubicBezTo>
                  <a:pt x="147" y="56"/>
                  <a:pt x="148" y="52"/>
                  <a:pt x="147" y="49"/>
                </a:cubicBezTo>
                <a:cubicBezTo>
                  <a:pt x="155" y="42"/>
                  <a:pt x="155" y="42"/>
                  <a:pt x="155" y="42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65" y="44"/>
                  <a:pt x="165" y="44"/>
                  <a:pt x="165" y="44"/>
                </a:cubicBezTo>
                <a:cubicBezTo>
                  <a:pt x="152" y="30"/>
                  <a:pt x="152" y="30"/>
                  <a:pt x="152" y="30"/>
                </a:cubicBezTo>
                <a:lnTo>
                  <a:pt x="147" y="34"/>
                </a:lnTo>
                <a:close/>
                <a:moveTo>
                  <a:pt x="105" y="23"/>
                </a:moveTo>
                <a:cubicBezTo>
                  <a:pt x="105" y="23"/>
                  <a:pt x="105" y="23"/>
                  <a:pt x="105" y="23"/>
                </a:cubicBezTo>
                <a:cubicBezTo>
                  <a:pt x="105" y="23"/>
                  <a:pt x="105" y="23"/>
                  <a:pt x="105" y="23"/>
                </a:cubicBezTo>
                <a:close/>
              </a:path>
            </a:pathLst>
          </a:custGeom>
          <a:solidFill>
            <a:srgbClr val="2626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3" name="Freeform 242"/>
          <p:cNvSpPr>
            <a:spLocks/>
          </p:cNvSpPr>
          <p:nvPr/>
        </p:nvSpPr>
        <p:spPr bwMode="auto">
          <a:xfrm>
            <a:off x="9304338" y="2806233"/>
            <a:ext cx="65088" cy="68263"/>
          </a:xfrm>
          <a:custGeom>
            <a:avLst/>
            <a:gdLst>
              <a:gd name="T0" fmla="*/ 10 w 41"/>
              <a:gd name="T1" fmla="*/ 0 h 43"/>
              <a:gd name="T2" fmla="*/ 0 w 41"/>
              <a:gd name="T3" fmla="*/ 10 h 43"/>
              <a:gd name="T4" fmla="*/ 29 w 41"/>
              <a:gd name="T5" fmla="*/ 43 h 43"/>
              <a:gd name="T6" fmla="*/ 41 w 41"/>
              <a:gd name="T7" fmla="*/ 34 h 43"/>
              <a:gd name="T8" fmla="*/ 10 w 41"/>
              <a:gd name="T9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43">
                <a:moveTo>
                  <a:pt x="10" y="0"/>
                </a:moveTo>
                <a:lnTo>
                  <a:pt x="0" y="10"/>
                </a:lnTo>
                <a:lnTo>
                  <a:pt x="29" y="43"/>
                </a:lnTo>
                <a:lnTo>
                  <a:pt x="41" y="34"/>
                </a:lnTo>
                <a:lnTo>
                  <a:pt x="10" y="0"/>
                </a:lnTo>
                <a:close/>
              </a:path>
            </a:pathLst>
          </a:custGeom>
          <a:solidFill>
            <a:srgbClr val="2626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4" name="Freeform 243"/>
          <p:cNvSpPr>
            <a:spLocks/>
          </p:cNvSpPr>
          <p:nvPr/>
        </p:nvSpPr>
        <p:spPr bwMode="auto">
          <a:xfrm>
            <a:off x="8709025" y="2810996"/>
            <a:ext cx="63500" cy="66675"/>
          </a:xfrm>
          <a:custGeom>
            <a:avLst/>
            <a:gdLst>
              <a:gd name="T0" fmla="*/ 30 w 40"/>
              <a:gd name="T1" fmla="*/ 0 h 42"/>
              <a:gd name="T2" fmla="*/ 0 w 40"/>
              <a:gd name="T3" fmla="*/ 33 h 42"/>
              <a:gd name="T4" fmla="*/ 11 w 40"/>
              <a:gd name="T5" fmla="*/ 42 h 42"/>
              <a:gd name="T6" fmla="*/ 40 w 40"/>
              <a:gd name="T7" fmla="*/ 9 h 42"/>
              <a:gd name="T8" fmla="*/ 30 w 40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2">
                <a:moveTo>
                  <a:pt x="30" y="0"/>
                </a:moveTo>
                <a:lnTo>
                  <a:pt x="0" y="33"/>
                </a:lnTo>
                <a:lnTo>
                  <a:pt x="11" y="42"/>
                </a:lnTo>
                <a:lnTo>
                  <a:pt x="40" y="9"/>
                </a:lnTo>
                <a:lnTo>
                  <a:pt x="30" y="0"/>
                </a:lnTo>
                <a:close/>
              </a:path>
            </a:pathLst>
          </a:custGeom>
          <a:solidFill>
            <a:srgbClr val="2626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5" name="Freeform 244"/>
          <p:cNvSpPr>
            <a:spLocks/>
          </p:cNvSpPr>
          <p:nvPr/>
        </p:nvSpPr>
        <p:spPr bwMode="auto">
          <a:xfrm>
            <a:off x="8866188" y="2945933"/>
            <a:ext cx="63500" cy="68263"/>
          </a:xfrm>
          <a:custGeom>
            <a:avLst/>
            <a:gdLst>
              <a:gd name="T0" fmla="*/ 0 w 40"/>
              <a:gd name="T1" fmla="*/ 33 h 43"/>
              <a:gd name="T2" fmla="*/ 9 w 40"/>
              <a:gd name="T3" fmla="*/ 43 h 43"/>
              <a:gd name="T4" fmla="*/ 40 w 40"/>
              <a:gd name="T5" fmla="*/ 7 h 43"/>
              <a:gd name="T6" fmla="*/ 31 w 40"/>
              <a:gd name="T7" fmla="*/ 0 h 43"/>
              <a:gd name="T8" fmla="*/ 0 w 40"/>
              <a:gd name="T9" fmla="*/ 3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3">
                <a:moveTo>
                  <a:pt x="0" y="33"/>
                </a:moveTo>
                <a:lnTo>
                  <a:pt x="9" y="43"/>
                </a:lnTo>
                <a:lnTo>
                  <a:pt x="40" y="7"/>
                </a:lnTo>
                <a:lnTo>
                  <a:pt x="31" y="0"/>
                </a:lnTo>
                <a:lnTo>
                  <a:pt x="0" y="33"/>
                </a:lnTo>
                <a:close/>
              </a:path>
            </a:pathLst>
          </a:custGeom>
          <a:solidFill>
            <a:srgbClr val="2626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6" name="TextBox 80"/>
          <p:cNvSpPr txBox="1"/>
          <p:nvPr/>
        </p:nvSpPr>
        <p:spPr>
          <a:xfrm>
            <a:off x="280219" y="6391498"/>
            <a:ext cx="1107996" cy="369332"/>
          </a:xfrm>
          <a:prstGeom prst="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运动人物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02" name="组合 101"/>
          <p:cNvGrpSpPr/>
          <p:nvPr/>
        </p:nvGrpSpPr>
        <p:grpSpPr>
          <a:xfrm>
            <a:off x="4435164" y="3667047"/>
            <a:ext cx="7557346" cy="953696"/>
            <a:chOff x="2568523" y="324241"/>
            <a:chExt cx="7557346" cy="953696"/>
          </a:xfrm>
        </p:grpSpPr>
        <p:sp>
          <p:nvSpPr>
            <p:cNvPr id="103" name="Oval 70"/>
            <p:cNvSpPr>
              <a:spLocks noChangeArrowheads="1"/>
            </p:cNvSpPr>
            <p:nvPr/>
          </p:nvSpPr>
          <p:spPr bwMode="auto">
            <a:xfrm>
              <a:off x="7586663" y="422275"/>
              <a:ext cx="138113" cy="139700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71"/>
            <p:cNvSpPr>
              <a:spLocks/>
            </p:cNvSpPr>
            <p:nvPr/>
          </p:nvSpPr>
          <p:spPr bwMode="auto">
            <a:xfrm>
              <a:off x="7485063" y="584200"/>
              <a:ext cx="446088" cy="623888"/>
            </a:xfrm>
            <a:custGeom>
              <a:avLst/>
              <a:gdLst>
                <a:gd name="T0" fmla="*/ 105 w 119"/>
                <a:gd name="T1" fmla="*/ 52 h 166"/>
                <a:gd name="T2" fmla="*/ 105 w 119"/>
                <a:gd name="T3" fmla="*/ 52 h 166"/>
                <a:gd name="T4" fmla="*/ 105 w 119"/>
                <a:gd name="T5" fmla="*/ 52 h 166"/>
                <a:gd name="T6" fmla="*/ 116 w 119"/>
                <a:gd name="T7" fmla="*/ 52 h 166"/>
                <a:gd name="T8" fmla="*/ 116 w 119"/>
                <a:gd name="T9" fmla="*/ 41 h 166"/>
                <a:gd name="T10" fmla="*/ 116 w 119"/>
                <a:gd name="T11" fmla="*/ 41 h 166"/>
                <a:gd name="T12" fmla="*/ 85 w 119"/>
                <a:gd name="T13" fmla="*/ 11 h 166"/>
                <a:gd name="T14" fmla="*/ 63 w 119"/>
                <a:gd name="T15" fmla="*/ 0 h 166"/>
                <a:gd name="T16" fmla="*/ 26 w 119"/>
                <a:gd name="T17" fmla="*/ 0 h 166"/>
                <a:gd name="T18" fmla="*/ 1 w 119"/>
                <a:gd name="T19" fmla="*/ 20 h 166"/>
                <a:gd name="T20" fmla="*/ 1 w 119"/>
                <a:gd name="T21" fmla="*/ 65 h 166"/>
                <a:gd name="T22" fmla="*/ 1 w 119"/>
                <a:gd name="T23" fmla="*/ 65 h 166"/>
                <a:gd name="T24" fmla="*/ 1 w 119"/>
                <a:gd name="T25" fmla="*/ 66 h 166"/>
                <a:gd name="T26" fmla="*/ 8 w 119"/>
                <a:gd name="T27" fmla="*/ 73 h 166"/>
                <a:gd name="T28" fmla="*/ 16 w 119"/>
                <a:gd name="T29" fmla="*/ 66 h 166"/>
                <a:gd name="T30" fmla="*/ 16 w 119"/>
                <a:gd name="T31" fmla="*/ 65 h 166"/>
                <a:gd name="T32" fmla="*/ 16 w 119"/>
                <a:gd name="T33" fmla="*/ 65 h 166"/>
                <a:gd name="T34" fmla="*/ 16 w 119"/>
                <a:gd name="T35" fmla="*/ 23 h 166"/>
                <a:gd name="T36" fmla="*/ 21 w 119"/>
                <a:gd name="T37" fmla="*/ 23 h 166"/>
                <a:gd name="T38" fmla="*/ 21 w 119"/>
                <a:gd name="T39" fmla="*/ 155 h 166"/>
                <a:gd name="T40" fmla="*/ 31 w 119"/>
                <a:gd name="T41" fmla="*/ 166 h 166"/>
                <a:gd name="T42" fmla="*/ 42 w 119"/>
                <a:gd name="T43" fmla="*/ 155 h 166"/>
                <a:gd name="T44" fmla="*/ 42 w 119"/>
                <a:gd name="T45" fmla="*/ 70 h 166"/>
                <a:gd name="T46" fmla="*/ 47 w 119"/>
                <a:gd name="T47" fmla="*/ 70 h 166"/>
                <a:gd name="T48" fmla="*/ 47 w 119"/>
                <a:gd name="T49" fmla="*/ 155 h 166"/>
                <a:gd name="T50" fmla="*/ 47 w 119"/>
                <a:gd name="T51" fmla="*/ 155 h 166"/>
                <a:gd name="T52" fmla="*/ 57 w 119"/>
                <a:gd name="T53" fmla="*/ 166 h 166"/>
                <a:gd name="T54" fmla="*/ 68 w 119"/>
                <a:gd name="T55" fmla="*/ 155 h 166"/>
                <a:gd name="T56" fmla="*/ 68 w 119"/>
                <a:gd name="T57" fmla="*/ 23 h 166"/>
                <a:gd name="T58" fmla="*/ 73 w 119"/>
                <a:gd name="T59" fmla="*/ 23 h 166"/>
                <a:gd name="T60" fmla="*/ 105 w 119"/>
                <a:gd name="T61" fmla="*/ 5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9" h="166">
                  <a:moveTo>
                    <a:pt x="105" y="52"/>
                  </a:moveTo>
                  <a:cubicBezTo>
                    <a:pt x="105" y="52"/>
                    <a:pt x="105" y="52"/>
                    <a:pt x="105" y="52"/>
                  </a:cubicBezTo>
                  <a:cubicBezTo>
                    <a:pt x="105" y="52"/>
                    <a:pt x="105" y="52"/>
                    <a:pt x="105" y="52"/>
                  </a:cubicBezTo>
                  <a:cubicBezTo>
                    <a:pt x="108" y="55"/>
                    <a:pt x="113" y="55"/>
                    <a:pt x="116" y="52"/>
                  </a:cubicBezTo>
                  <a:cubicBezTo>
                    <a:pt x="119" y="49"/>
                    <a:pt x="119" y="44"/>
                    <a:pt x="116" y="41"/>
                  </a:cubicBezTo>
                  <a:cubicBezTo>
                    <a:pt x="116" y="41"/>
                    <a:pt x="116" y="41"/>
                    <a:pt x="116" y="41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76" y="1"/>
                    <a:pt x="63" y="0"/>
                    <a:pt x="63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0" y="1"/>
                    <a:pt x="1" y="20"/>
                    <a:pt x="1" y="20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6"/>
                  </a:cubicBezTo>
                  <a:cubicBezTo>
                    <a:pt x="1" y="70"/>
                    <a:pt x="4" y="73"/>
                    <a:pt x="8" y="73"/>
                  </a:cubicBezTo>
                  <a:cubicBezTo>
                    <a:pt x="13" y="73"/>
                    <a:pt x="16" y="70"/>
                    <a:pt x="16" y="66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61"/>
                    <a:pt x="26" y="166"/>
                    <a:pt x="31" y="166"/>
                  </a:cubicBezTo>
                  <a:cubicBezTo>
                    <a:pt x="37" y="166"/>
                    <a:pt x="42" y="161"/>
                    <a:pt x="42" y="155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7" y="155"/>
                    <a:pt x="47" y="155"/>
                    <a:pt x="47" y="155"/>
                  </a:cubicBezTo>
                  <a:cubicBezTo>
                    <a:pt x="47" y="155"/>
                    <a:pt x="47" y="155"/>
                    <a:pt x="47" y="155"/>
                  </a:cubicBezTo>
                  <a:cubicBezTo>
                    <a:pt x="47" y="161"/>
                    <a:pt x="51" y="166"/>
                    <a:pt x="57" y="166"/>
                  </a:cubicBezTo>
                  <a:cubicBezTo>
                    <a:pt x="63" y="166"/>
                    <a:pt x="68" y="161"/>
                    <a:pt x="68" y="155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73" y="23"/>
                    <a:pt x="73" y="23"/>
                    <a:pt x="73" y="23"/>
                  </a:cubicBezTo>
                  <a:lnTo>
                    <a:pt x="105" y="52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72"/>
            <p:cNvSpPr>
              <a:spLocks/>
            </p:cNvSpPr>
            <p:nvPr/>
          </p:nvSpPr>
          <p:spPr bwMode="auto">
            <a:xfrm>
              <a:off x="7864475" y="441325"/>
              <a:ext cx="201613" cy="319088"/>
            </a:xfrm>
            <a:custGeom>
              <a:avLst/>
              <a:gdLst>
                <a:gd name="T0" fmla="*/ 51 w 54"/>
                <a:gd name="T1" fmla="*/ 1 h 85"/>
                <a:gd name="T2" fmla="*/ 45 w 54"/>
                <a:gd name="T3" fmla="*/ 2 h 85"/>
                <a:gd name="T4" fmla="*/ 1 w 54"/>
                <a:gd name="T5" fmla="*/ 78 h 85"/>
                <a:gd name="T6" fmla="*/ 3 w 54"/>
                <a:gd name="T7" fmla="*/ 84 h 85"/>
                <a:gd name="T8" fmla="*/ 9 w 54"/>
                <a:gd name="T9" fmla="*/ 82 h 85"/>
                <a:gd name="T10" fmla="*/ 52 w 54"/>
                <a:gd name="T11" fmla="*/ 7 h 85"/>
                <a:gd name="T12" fmla="*/ 51 w 54"/>
                <a:gd name="T13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85">
                  <a:moveTo>
                    <a:pt x="51" y="1"/>
                  </a:moveTo>
                  <a:cubicBezTo>
                    <a:pt x="49" y="0"/>
                    <a:pt x="46" y="0"/>
                    <a:pt x="45" y="2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0" y="80"/>
                    <a:pt x="1" y="83"/>
                    <a:pt x="3" y="84"/>
                  </a:cubicBezTo>
                  <a:cubicBezTo>
                    <a:pt x="5" y="85"/>
                    <a:pt x="8" y="84"/>
                    <a:pt x="9" y="82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4" y="5"/>
                    <a:pt x="53" y="2"/>
                    <a:pt x="51" y="1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73"/>
            <p:cNvSpPr>
              <a:spLocks/>
            </p:cNvSpPr>
            <p:nvPr/>
          </p:nvSpPr>
          <p:spPr bwMode="auto">
            <a:xfrm>
              <a:off x="7988300" y="485775"/>
              <a:ext cx="306388" cy="277813"/>
            </a:xfrm>
            <a:custGeom>
              <a:avLst/>
              <a:gdLst>
                <a:gd name="T0" fmla="*/ 74 w 82"/>
                <a:gd name="T1" fmla="*/ 47 h 74"/>
                <a:gd name="T2" fmla="*/ 82 w 82"/>
                <a:gd name="T3" fmla="*/ 33 h 74"/>
                <a:gd name="T4" fmla="*/ 67 w 82"/>
                <a:gd name="T5" fmla="*/ 30 h 74"/>
                <a:gd name="T6" fmla="*/ 57 w 82"/>
                <a:gd name="T7" fmla="*/ 21 h 74"/>
                <a:gd name="T8" fmla="*/ 48 w 82"/>
                <a:gd name="T9" fmla="*/ 12 h 74"/>
                <a:gd name="T10" fmla="*/ 38 w 82"/>
                <a:gd name="T11" fmla="*/ 4 h 74"/>
                <a:gd name="T12" fmla="*/ 23 w 82"/>
                <a:gd name="T13" fmla="*/ 0 h 74"/>
                <a:gd name="T14" fmla="*/ 15 w 82"/>
                <a:gd name="T15" fmla="*/ 14 h 74"/>
                <a:gd name="T16" fmla="*/ 8 w 82"/>
                <a:gd name="T17" fmla="*/ 26 h 74"/>
                <a:gd name="T18" fmla="*/ 0 w 82"/>
                <a:gd name="T19" fmla="*/ 40 h 74"/>
                <a:gd name="T20" fmla="*/ 15 w 82"/>
                <a:gd name="T21" fmla="*/ 44 h 74"/>
                <a:gd name="T22" fmla="*/ 25 w 82"/>
                <a:gd name="T23" fmla="*/ 52 h 74"/>
                <a:gd name="T24" fmla="*/ 34 w 82"/>
                <a:gd name="T25" fmla="*/ 61 h 74"/>
                <a:gd name="T26" fmla="*/ 44 w 82"/>
                <a:gd name="T27" fmla="*/ 70 h 74"/>
                <a:gd name="T28" fmla="*/ 59 w 82"/>
                <a:gd name="T29" fmla="*/ 74 h 74"/>
                <a:gd name="T30" fmla="*/ 67 w 82"/>
                <a:gd name="T31" fmla="*/ 60 h 74"/>
                <a:gd name="T32" fmla="*/ 74 w 82"/>
                <a:gd name="T33" fmla="*/ 4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74">
                  <a:moveTo>
                    <a:pt x="74" y="47"/>
                  </a:moveTo>
                  <a:cubicBezTo>
                    <a:pt x="76" y="43"/>
                    <a:pt x="79" y="39"/>
                    <a:pt x="82" y="33"/>
                  </a:cubicBezTo>
                  <a:cubicBezTo>
                    <a:pt x="75" y="34"/>
                    <a:pt x="71" y="32"/>
                    <a:pt x="67" y="30"/>
                  </a:cubicBezTo>
                  <a:cubicBezTo>
                    <a:pt x="63" y="27"/>
                    <a:pt x="60" y="24"/>
                    <a:pt x="57" y="21"/>
                  </a:cubicBezTo>
                  <a:cubicBezTo>
                    <a:pt x="54" y="18"/>
                    <a:pt x="51" y="15"/>
                    <a:pt x="48" y="12"/>
                  </a:cubicBezTo>
                  <a:cubicBezTo>
                    <a:pt x="45" y="9"/>
                    <a:pt x="42" y="6"/>
                    <a:pt x="38" y="4"/>
                  </a:cubicBezTo>
                  <a:cubicBezTo>
                    <a:pt x="34" y="1"/>
                    <a:pt x="30" y="0"/>
                    <a:pt x="23" y="0"/>
                  </a:cubicBezTo>
                  <a:cubicBezTo>
                    <a:pt x="20" y="5"/>
                    <a:pt x="18" y="10"/>
                    <a:pt x="15" y="14"/>
                  </a:cubicBezTo>
                  <a:cubicBezTo>
                    <a:pt x="13" y="18"/>
                    <a:pt x="11" y="22"/>
                    <a:pt x="8" y="26"/>
                  </a:cubicBezTo>
                  <a:cubicBezTo>
                    <a:pt x="6" y="30"/>
                    <a:pt x="3" y="35"/>
                    <a:pt x="0" y="40"/>
                  </a:cubicBezTo>
                  <a:cubicBezTo>
                    <a:pt x="7" y="40"/>
                    <a:pt x="11" y="41"/>
                    <a:pt x="15" y="44"/>
                  </a:cubicBezTo>
                  <a:cubicBezTo>
                    <a:pt x="19" y="46"/>
                    <a:pt x="22" y="49"/>
                    <a:pt x="25" y="52"/>
                  </a:cubicBezTo>
                  <a:cubicBezTo>
                    <a:pt x="28" y="55"/>
                    <a:pt x="31" y="58"/>
                    <a:pt x="34" y="61"/>
                  </a:cubicBezTo>
                  <a:cubicBezTo>
                    <a:pt x="37" y="64"/>
                    <a:pt x="40" y="67"/>
                    <a:pt x="44" y="70"/>
                  </a:cubicBezTo>
                  <a:cubicBezTo>
                    <a:pt x="48" y="72"/>
                    <a:pt x="52" y="74"/>
                    <a:pt x="59" y="74"/>
                  </a:cubicBezTo>
                  <a:cubicBezTo>
                    <a:pt x="62" y="68"/>
                    <a:pt x="64" y="64"/>
                    <a:pt x="67" y="60"/>
                  </a:cubicBezTo>
                  <a:cubicBezTo>
                    <a:pt x="69" y="55"/>
                    <a:pt x="71" y="52"/>
                    <a:pt x="74" y="47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74"/>
            <p:cNvSpPr>
              <a:spLocks/>
            </p:cNvSpPr>
            <p:nvPr/>
          </p:nvSpPr>
          <p:spPr bwMode="auto">
            <a:xfrm>
              <a:off x="8610600" y="842963"/>
              <a:ext cx="735013" cy="307975"/>
            </a:xfrm>
            <a:custGeom>
              <a:avLst/>
              <a:gdLst>
                <a:gd name="T0" fmla="*/ 98 w 196"/>
                <a:gd name="T1" fmla="*/ 0 h 82"/>
                <a:gd name="T2" fmla="*/ 0 w 196"/>
                <a:gd name="T3" fmla="*/ 82 h 82"/>
                <a:gd name="T4" fmla="*/ 196 w 196"/>
                <a:gd name="T5" fmla="*/ 82 h 82"/>
                <a:gd name="T6" fmla="*/ 98 w 196"/>
                <a:gd name="T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6" h="82">
                  <a:moveTo>
                    <a:pt x="98" y="0"/>
                  </a:moveTo>
                  <a:cubicBezTo>
                    <a:pt x="44" y="0"/>
                    <a:pt x="0" y="37"/>
                    <a:pt x="0" y="82"/>
                  </a:cubicBezTo>
                  <a:cubicBezTo>
                    <a:pt x="196" y="82"/>
                    <a:pt x="196" y="82"/>
                    <a:pt x="196" y="82"/>
                  </a:cubicBezTo>
                  <a:cubicBezTo>
                    <a:pt x="196" y="37"/>
                    <a:pt x="152" y="0"/>
                    <a:pt x="98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75"/>
            <p:cNvSpPr>
              <a:spLocks/>
            </p:cNvSpPr>
            <p:nvPr/>
          </p:nvSpPr>
          <p:spPr bwMode="auto">
            <a:xfrm>
              <a:off x="9091613" y="361950"/>
              <a:ext cx="184150" cy="560388"/>
            </a:xfrm>
            <a:custGeom>
              <a:avLst/>
              <a:gdLst>
                <a:gd name="T0" fmla="*/ 25 w 49"/>
                <a:gd name="T1" fmla="*/ 6 h 149"/>
                <a:gd name="T2" fmla="*/ 0 w 49"/>
                <a:gd name="T3" fmla="*/ 12 h 149"/>
                <a:gd name="T4" fmla="*/ 0 w 49"/>
                <a:gd name="T5" fmla="*/ 21 h 149"/>
                <a:gd name="T6" fmla="*/ 0 w 49"/>
                <a:gd name="T7" fmla="*/ 45 h 149"/>
                <a:gd name="T8" fmla="*/ 0 w 49"/>
                <a:gd name="T9" fmla="*/ 149 h 149"/>
                <a:gd name="T10" fmla="*/ 5 w 49"/>
                <a:gd name="T11" fmla="*/ 149 h 149"/>
                <a:gd name="T12" fmla="*/ 5 w 49"/>
                <a:gd name="T13" fmla="*/ 45 h 149"/>
                <a:gd name="T14" fmla="*/ 25 w 49"/>
                <a:gd name="T15" fmla="*/ 40 h 149"/>
                <a:gd name="T16" fmla="*/ 49 w 49"/>
                <a:gd name="T17" fmla="*/ 45 h 149"/>
                <a:gd name="T18" fmla="*/ 49 w 49"/>
                <a:gd name="T19" fmla="*/ 12 h 149"/>
                <a:gd name="T20" fmla="*/ 25 w 49"/>
                <a:gd name="T21" fmla="*/ 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149">
                  <a:moveTo>
                    <a:pt x="25" y="6"/>
                  </a:moveTo>
                  <a:cubicBezTo>
                    <a:pt x="16" y="13"/>
                    <a:pt x="0" y="12"/>
                    <a:pt x="0" y="1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10" y="45"/>
                    <a:pt x="18" y="43"/>
                    <a:pt x="25" y="40"/>
                  </a:cubicBezTo>
                  <a:cubicBezTo>
                    <a:pt x="38" y="33"/>
                    <a:pt x="49" y="45"/>
                    <a:pt x="49" y="45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33" y="0"/>
                    <a:pt x="25" y="6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76"/>
            <p:cNvSpPr>
              <a:spLocks/>
            </p:cNvSpPr>
            <p:nvPr/>
          </p:nvSpPr>
          <p:spPr bwMode="auto">
            <a:xfrm>
              <a:off x="8850313" y="538163"/>
              <a:ext cx="260350" cy="384175"/>
            </a:xfrm>
            <a:custGeom>
              <a:avLst/>
              <a:gdLst>
                <a:gd name="T0" fmla="*/ 68 w 69"/>
                <a:gd name="T1" fmla="*/ 10 h 102"/>
                <a:gd name="T2" fmla="*/ 64 w 69"/>
                <a:gd name="T3" fmla="*/ 8 h 102"/>
                <a:gd name="T4" fmla="*/ 61 w 69"/>
                <a:gd name="T5" fmla="*/ 10 h 102"/>
                <a:gd name="T6" fmla="*/ 61 w 69"/>
                <a:gd name="T7" fmla="*/ 10 h 102"/>
                <a:gd name="T8" fmla="*/ 60 w 69"/>
                <a:gd name="T9" fmla="*/ 10 h 102"/>
                <a:gd name="T10" fmla="*/ 54 w 69"/>
                <a:gd name="T11" fmla="*/ 14 h 102"/>
                <a:gd name="T12" fmla="*/ 54 w 69"/>
                <a:gd name="T13" fmla="*/ 13 h 102"/>
                <a:gd name="T14" fmla="*/ 39 w 69"/>
                <a:gd name="T15" fmla="*/ 0 h 102"/>
                <a:gd name="T16" fmla="*/ 33 w 69"/>
                <a:gd name="T17" fmla="*/ 0 h 102"/>
                <a:gd name="T18" fmla="*/ 27 w 69"/>
                <a:gd name="T19" fmla="*/ 9 h 102"/>
                <a:gd name="T20" fmla="*/ 22 w 69"/>
                <a:gd name="T21" fmla="*/ 0 h 102"/>
                <a:gd name="T22" fmla="*/ 16 w 69"/>
                <a:gd name="T23" fmla="*/ 0 h 102"/>
                <a:gd name="T24" fmla="*/ 0 w 69"/>
                <a:gd name="T25" fmla="*/ 13 h 102"/>
                <a:gd name="T26" fmla="*/ 0 w 69"/>
                <a:gd name="T27" fmla="*/ 40 h 102"/>
                <a:gd name="T28" fmla="*/ 0 w 69"/>
                <a:gd name="T29" fmla="*/ 40 h 102"/>
                <a:gd name="T30" fmla="*/ 0 w 69"/>
                <a:gd name="T31" fmla="*/ 41 h 102"/>
                <a:gd name="T32" fmla="*/ 5 w 69"/>
                <a:gd name="T33" fmla="*/ 45 h 102"/>
                <a:gd name="T34" fmla="*/ 10 w 69"/>
                <a:gd name="T35" fmla="*/ 41 h 102"/>
                <a:gd name="T36" fmla="*/ 10 w 69"/>
                <a:gd name="T37" fmla="*/ 40 h 102"/>
                <a:gd name="T38" fmla="*/ 10 w 69"/>
                <a:gd name="T39" fmla="*/ 40 h 102"/>
                <a:gd name="T40" fmla="*/ 10 w 69"/>
                <a:gd name="T41" fmla="*/ 15 h 102"/>
                <a:gd name="T42" fmla="*/ 13 w 69"/>
                <a:gd name="T43" fmla="*/ 15 h 102"/>
                <a:gd name="T44" fmla="*/ 13 w 69"/>
                <a:gd name="T45" fmla="*/ 96 h 102"/>
                <a:gd name="T46" fmla="*/ 19 w 69"/>
                <a:gd name="T47" fmla="*/ 102 h 102"/>
                <a:gd name="T48" fmla="*/ 26 w 69"/>
                <a:gd name="T49" fmla="*/ 96 h 102"/>
                <a:gd name="T50" fmla="*/ 26 w 69"/>
                <a:gd name="T51" fmla="*/ 43 h 102"/>
                <a:gd name="T52" fmla="*/ 29 w 69"/>
                <a:gd name="T53" fmla="*/ 43 h 102"/>
                <a:gd name="T54" fmla="*/ 29 w 69"/>
                <a:gd name="T55" fmla="*/ 96 h 102"/>
                <a:gd name="T56" fmla="*/ 29 w 69"/>
                <a:gd name="T57" fmla="*/ 96 h 102"/>
                <a:gd name="T58" fmla="*/ 35 w 69"/>
                <a:gd name="T59" fmla="*/ 102 h 102"/>
                <a:gd name="T60" fmla="*/ 42 w 69"/>
                <a:gd name="T61" fmla="*/ 96 h 102"/>
                <a:gd name="T62" fmla="*/ 42 w 69"/>
                <a:gd name="T63" fmla="*/ 15 h 102"/>
                <a:gd name="T64" fmla="*/ 45 w 69"/>
                <a:gd name="T65" fmla="*/ 15 h 102"/>
                <a:gd name="T66" fmla="*/ 45 w 69"/>
                <a:gd name="T67" fmla="*/ 23 h 102"/>
                <a:gd name="T68" fmla="*/ 45 w 69"/>
                <a:gd name="T69" fmla="*/ 23 h 102"/>
                <a:gd name="T70" fmla="*/ 50 w 69"/>
                <a:gd name="T71" fmla="*/ 28 h 102"/>
                <a:gd name="T72" fmla="*/ 52 w 69"/>
                <a:gd name="T73" fmla="*/ 27 h 102"/>
                <a:gd name="T74" fmla="*/ 52 w 69"/>
                <a:gd name="T75" fmla="*/ 27 h 102"/>
                <a:gd name="T76" fmla="*/ 60 w 69"/>
                <a:gd name="T77" fmla="*/ 22 h 102"/>
                <a:gd name="T78" fmla="*/ 64 w 69"/>
                <a:gd name="T79" fmla="*/ 19 h 102"/>
                <a:gd name="T80" fmla="*/ 67 w 69"/>
                <a:gd name="T81" fmla="*/ 17 h 102"/>
                <a:gd name="T82" fmla="*/ 67 w 69"/>
                <a:gd name="T83" fmla="*/ 17 h 102"/>
                <a:gd name="T84" fmla="*/ 67 w 69"/>
                <a:gd name="T85" fmla="*/ 17 h 102"/>
                <a:gd name="T86" fmla="*/ 68 w 69"/>
                <a:gd name="T87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9" h="102">
                  <a:moveTo>
                    <a:pt x="68" y="10"/>
                  </a:moveTo>
                  <a:cubicBezTo>
                    <a:pt x="67" y="9"/>
                    <a:pt x="66" y="9"/>
                    <a:pt x="64" y="8"/>
                  </a:cubicBezTo>
                  <a:cubicBezTo>
                    <a:pt x="63" y="8"/>
                    <a:pt x="62" y="9"/>
                    <a:pt x="61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3" y="0"/>
                    <a:pt x="39" y="0"/>
                    <a:pt x="39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1"/>
                    <a:pt x="0" y="13"/>
                    <a:pt x="0" y="13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0" y="43"/>
                    <a:pt x="3" y="45"/>
                    <a:pt x="5" y="45"/>
                  </a:cubicBezTo>
                  <a:cubicBezTo>
                    <a:pt x="8" y="45"/>
                    <a:pt x="10" y="43"/>
                    <a:pt x="10" y="41"/>
                  </a:cubicBezTo>
                  <a:cubicBezTo>
                    <a:pt x="10" y="41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9"/>
                    <a:pt x="16" y="102"/>
                    <a:pt x="19" y="102"/>
                  </a:cubicBezTo>
                  <a:cubicBezTo>
                    <a:pt x="23" y="102"/>
                    <a:pt x="26" y="99"/>
                    <a:pt x="26" y="96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29" y="99"/>
                    <a:pt x="32" y="102"/>
                    <a:pt x="35" y="102"/>
                  </a:cubicBezTo>
                  <a:cubicBezTo>
                    <a:pt x="39" y="102"/>
                    <a:pt x="42" y="99"/>
                    <a:pt x="42" y="9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6"/>
                    <a:pt x="47" y="28"/>
                    <a:pt x="50" y="28"/>
                  </a:cubicBezTo>
                  <a:cubicBezTo>
                    <a:pt x="50" y="28"/>
                    <a:pt x="51" y="28"/>
                    <a:pt x="52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9" y="15"/>
                    <a:pt x="69" y="12"/>
                    <a:pt x="68" y="1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Oval 77"/>
            <p:cNvSpPr>
              <a:spLocks noChangeArrowheads="1"/>
            </p:cNvSpPr>
            <p:nvPr/>
          </p:nvSpPr>
          <p:spPr bwMode="auto">
            <a:xfrm>
              <a:off x="8910638" y="449263"/>
              <a:ext cx="87313" cy="82550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84"/>
            <p:cNvSpPr>
              <a:spLocks/>
            </p:cNvSpPr>
            <p:nvPr/>
          </p:nvSpPr>
          <p:spPr bwMode="auto">
            <a:xfrm>
              <a:off x="4277518" y="433388"/>
              <a:ext cx="709613" cy="774700"/>
            </a:xfrm>
            <a:custGeom>
              <a:avLst/>
              <a:gdLst>
                <a:gd name="T0" fmla="*/ 184 w 189"/>
                <a:gd name="T1" fmla="*/ 118 h 206"/>
                <a:gd name="T2" fmla="*/ 180 w 189"/>
                <a:gd name="T3" fmla="*/ 112 h 206"/>
                <a:gd name="T4" fmla="*/ 165 w 189"/>
                <a:gd name="T5" fmla="*/ 77 h 206"/>
                <a:gd name="T6" fmla="*/ 108 w 189"/>
                <a:gd name="T7" fmla="*/ 22 h 206"/>
                <a:gd name="T8" fmla="*/ 106 w 189"/>
                <a:gd name="T9" fmla="*/ 21 h 206"/>
                <a:gd name="T10" fmla="*/ 100 w 189"/>
                <a:gd name="T11" fmla="*/ 13 h 206"/>
                <a:gd name="T12" fmla="*/ 62 w 189"/>
                <a:gd name="T13" fmla="*/ 4 h 206"/>
                <a:gd name="T14" fmla="*/ 58 w 189"/>
                <a:gd name="T15" fmla="*/ 38 h 206"/>
                <a:gd name="T16" fmla="*/ 94 w 189"/>
                <a:gd name="T17" fmla="*/ 40 h 206"/>
                <a:gd name="T18" fmla="*/ 118 w 189"/>
                <a:gd name="T19" fmla="*/ 100 h 206"/>
                <a:gd name="T20" fmla="*/ 109 w 189"/>
                <a:gd name="T21" fmla="*/ 99 h 206"/>
                <a:gd name="T22" fmla="*/ 76 w 189"/>
                <a:gd name="T23" fmla="*/ 110 h 206"/>
                <a:gd name="T24" fmla="*/ 41 w 189"/>
                <a:gd name="T25" fmla="*/ 91 h 206"/>
                <a:gd name="T26" fmla="*/ 2 w 189"/>
                <a:gd name="T27" fmla="*/ 122 h 206"/>
                <a:gd name="T28" fmla="*/ 0 w 189"/>
                <a:gd name="T29" fmla="*/ 122 h 206"/>
                <a:gd name="T30" fmla="*/ 1 w 189"/>
                <a:gd name="T31" fmla="*/ 206 h 206"/>
                <a:gd name="T32" fmla="*/ 22 w 189"/>
                <a:gd name="T33" fmla="*/ 205 h 206"/>
                <a:gd name="T34" fmla="*/ 30 w 189"/>
                <a:gd name="T35" fmla="*/ 192 h 206"/>
                <a:gd name="T36" fmla="*/ 69 w 189"/>
                <a:gd name="T37" fmla="*/ 160 h 206"/>
                <a:gd name="T38" fmla="*/ 109 w 189"/>
                <a:gd name="T39" fmla="*/ 164 h 206"/>
                <a:gd name="T40" fmla="*/ 156 w 189"/>
                <a:gd name="T41" fmla="*/ 157 h 206"/>
                <a:gd name="T42" fmla="*/ 184 w 189"/>
                <a:gd name="T43" fmla="*/ 118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9" h="206">
                  <a:moveTo>
                    <a:pt x="184" y="118"/>
                  </a:moveTo>
                  <a:cubicBezTo>
                    <a:pt x="183" y="116"/>
                    <a:pt x="182" y="114"/>
                    <a:pt x="180" y="112"/>
                  </a:cubicBezTo>
                  <a:cubicBezTo>
                    <a:pt x="177" y="102"/>
                    <a:pt x="172" y="89"/>
                    <a:pt x="165" y="77"/>
                  </a:cubicBezTo>
                  <a:cubicBezTo>
                    <a:pt x="152" y="58"/>
                    <a:pt x="120" y="26"/>
                    <a:pt x="108" y="22"/>
                  </a:cubicBezTo>
                  <a:cubicBezTo>
                    <a:pt x="107" y="21"/>
                    <a:pt x="107" y="21"/>
                    <a:pt x="106" y="21"/>
                  </a:cubicBezTo>
                  <a:cubicBezTo>
                    <a:pt x="106" y="18"/>
                    <a:pt x="104" y="15"/>
                    <a:pt x="100" y="13"/>
                  </a:cubicBezTo>
                  <a:cubicBezTo>
                    <a:pt x="86" y="7"/>
                    <a:pt x="72" y="0"/>
                    <a:pt x="62" y="4"/>
                  </a:cubicBezTo>
                  <a:cubicBezTo>
                    <a:pt x="53" y="8"/>
                    <a:pt x="47" y="14"/>
                    <a:pt x="58" y="38"/>
                  </a:cubicBezTo>
                  <a:cubicBezTo>
                    <a:pt x="68" y="45"/>
                    <a:pt x="87" y="30"/>
                    <a:pt x="94" y="40"/>
                  </a:cubicBezTo>
                  <a:cubicBezTo>
                    <a:pt x="100" y="49"/>
                    <a:pt x="107" y="80"/>
                    <a:pt x="118" y="100"/>
                  </a:cubicBezTo>
                  <a:cubicBezTo>
                    <a:pt x="115" y="100"/>
                    <a:pt x="112" y="99"/>
                    <a:pt x="109" y="99"/>
                  </a:cubicBezTo>
                  <a:cubicBezTo>
                    <a:pt x="96" y="99"/>
                    <a:pt x="84" y="103"/>
                    <a:pt x="76" y="110"/>
                  </a:cubicBezTo>
                  <a:cubicBezTo>
                    <a:pt x="68" y="98"/>
                    <a:pt x="56" y="91"/>
                    <a:pt x="41" y="91"/>
                  </a:cubicBezTo>
                  <a:cubicBezTo>
                    <a:pt x="22" y="91"/>
                    <a:pt x="6" y="104"/>
                    <a:pt x="2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1" y="206"/>
                    <a:pt x="1" y="206"/>
                    <a:pt x="1" y="206"/>
                  </a:cubicBezTo>
                  <a:cubicBezTo>
                    <a:pt x="22" y="205"/>
                    <a:pt x="22" y="205"/>
                    <a:pt x="22" y="205"/>
                  </a:cubicBezTo>
                  <a:cubicBezTo>
                    <a:pt x="30" y="192"/>
                    <a:pt x="30" y="192"/>
                    <a:pt x="30" y="192"/>
                  </a:cubicBezTo>
                  <a:cubicBezTo>
                    <a:pt x="43" y="187"/>
                    <a:pt x="58" y="174"/>
                    <a:pt x="69" y="160"/>
                  </a:cubicBezTo>
                  <a:cubicBezTo>
                    <a:pt x="83" y="162"/>
                    <a:pt x="102" y="164"/>
                    <a:pt x="109" y="164"/>
                  </a:cubicBezTo>
                  <a:cubicBezTo>
                    <a:pt x="117" y="164"/>
                    <a:pt x="148" y="160"/>
                    <a:pt x="156" y="157"/>
                  </a:cubicBezTo>
                  <a:cubicBezTo>
                    <a:pt x="177" y="149"/>
                    <a:pt x="189" y="132"/>
                    <a:pt x="184" y="118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12" name="组合 111"/>
            <p:cNvGrpSpPr/>
            <p:nvPr/>
          </p:nvGrpSpPr>
          <p:grpSpPr>
            <a:xfrm>
              <a:off x="6575959" y="324241"/>
              <a:ext cx="619125" cy="904875"/>
              <a:chOff x="11001375" y="1643063"/>
              <a:chExt cx="619125" cy="904875"/>
            </a:xfrm>
          </p:grpSpPr>
          <p:sp>
            <p:nvSpPr>
              <p:cNvPr id="126" name="Oval 117"/>
              <p:cNvSpPr>
                <a:spLocks noChangeArrowheads="1"/>
              </p:cNvSpPr>
              <p:nvPr/>
            </p:nvSpPr>
            <p:spPr bwMode="auto">
              <a:xfrm>
                <a:off x="11364913" y="1643063"/>
                <a:ext cx="153988" cy="153988"/>
              </a:xfrm>
              <a:prstGeom prst="ellipse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18"/>
              <p:cNvSpPr>
                <a:spLocks noEditPoints="1"/>
              </p:cNvSpPr>
              <p:nvPr/>
            </p:nvSpPr>
            <p:spPr bwMode="auto">
              <a:xfrm>
                <a:off x="11001375" y="1703388"/>
                <a:ext cx="619125" cy="844550"/>
              </a:xfrm>
              <a:custGeom>
                <a:avLst/>
                <a:gdLst>
                  <a:gd name="T0" fmla="*/ 137 w 165"/>
                  <a:gd name="T1" fmla="*/ 32 h 225"/>
                  <a:gd name="T2" fmla="*/ 68 w 165"/>
                  <a:gd name="T3" fmla="*/ 54 h 225"/>
                  <a:gd name="T4" fmla="*/ 68 w 165"/>
                  <a:gd name="T5" fmla="*/ 57 h 225"/>
                  <a:gd name="T6" fmla="*/ 66 w 165"/>
                  <a:gd name="T7" fmla="*/ 56 h 225"/>
                  <a:gd name="T8" fmla="*/ 60 w 165"/>
                  <a:gd name="T9" fmla="*/ 31 h 225"/>
                  <a:gd name="T10" fmla="*/ 35 w 165"/>
                  <a:gd name="T11" fmla="*/ 1 h 225"/>
                  <a:gd name="T12" fmla="*/ 10 w 165"/>
                  <a:gd name="T13" fmla="*/ 6 h 225"/>
                  <a:gd name="T14" fmla="*/ 38 w 165"/>
                  <a:gd name="T15" fmla="*/ 56 h 225"/>
                  <a:gd name="T16" fmla="*/ 59 w 165"/>
                  <a:gd name="T17" fmla="*/ 64 h 225"/>
                  <a:gd name="T18" fmla="*/ 68 w 165"/>
                  <a:gd name="T19" fmla="*/ 73 h 225"/>
                  <a:gd name="T20" fmla="*/ 68 w 165"/>
                  <a:gd name="T21" fmla="*/ 76 h 225"/>
                  <a:gd name="T22" fmla="*/ 77 w 165"/>
                  <a:gd name="T23" fmla="*/ 85 h 225"/>
                  <a:gd name="T24" fmla="*/ 80 w 165"/>
                  <a:gd name="T25" fmla="*/ 84 h 225"/>
                  <a:gd name="T26" fmla="*/ 91 w 165"/>
                  <a:gd name="T27" fmla="*/ 100 h 225"/>
                  <a:gd name="T28" fmla="*/ 81 w 165"/>
                  <a:gd name="T29" fmla="*/ 165 h 225"/>
                  <a:gd name="T30" fmla="*/ 102 w 165"/>
                  <a:gd name="T31" fmla="*/ 225 h 225"/>
                  <a:gd name="T32" fmla="*/ 105 w 165"/>
                  <a:gd name="T33" fmla="*/ 163 h 225"/>
                  <a:gd name="T34" fmla="*/ 119 w 165"/>
                  <a:gd name="T35" fmla="*/ 109 h 225"/>
                  <a:gd name="T36" fmla="*/ 138 w 165"/>
                  <a:gd name="T37" fmla="*/ 213 h 225"/>
                  <a:gd name="T38" fmla="*/ 161 w 165"/>
                  <a:gd name="T39" fmla="*/ 213 h 225"/>
                  <a:gd name="T40" fmla="*/ 156 w 165"/>
                  <a:gd name="T41" fmla="*/ 76 h 225"/>
                  <a:gd name="T42" fmla="*/ 165 w 165"/>
                  <a:gd name="T43" fmla="*/ 65 h 225"/>
                  <a:gd name="T44" fmla="*/ 91 w 165"/>
                  <a:gd name="T45" fmla="*/ 57 h 225"/>
                  <a:gd name="T46" fmla="*/ 85 w 165"/>
                  <a:gd name="T47" fmla="*/ 73 h 225"/>
                  <a:gd name="T48" fmla="*/ 91 w 165"/>
                  <a:gd name="T49" fmla="*/ 57 h 225"/>
                  <a:gd name="T50" fmla="*/ 13 w 165"/>
                  <a:gd name="T51" fmla="*/ 9 h 225"/>
                  <a:gd name="T52" fmla="*/ 51 w 165"/>
                  <a:gd name="T53" fmla="*/ 47 h 225"/>
                  <a:gd name="T54" fmla="*/ 59 w 165"/>
                  <a:gd name="T55" fmla="*/ 57 h 225"/>
                  <a:gd name="T56" fmla="*/ 46 w 165"/>
                  <a:gd name="T57" fmla="*/ 55 h 225"/>
                  <a:gd name="T58" fmla="*/ 58 w 165"/>
                  <a:gd name="T59" fmla="*/ 44 h 225"/>
                  <a:gd name="T60" fmla="*/ 59 w 165"/>
                  <a:gd name="T61" fmla="*/ 57 h 225"/>
                  <a:gd name="T62" fmla="*/ 142 w 165"/>
                  <a:gd name="T63" fmla="*/ 57 h 225"/>
                  <a:gd name="T64" fmla="*/ 149 w 165"/>
                  <a:gd name="T65" fmla="*/ 58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5" h="225">
                    <a:moveTo>
                      <a:pt x="165" y="54"/>
                    </a:moveTo>
                    <a:cubicBezTo>
                      <a:pt x="163" y="31"/>
                      <a:pt x="137" y="32"/>
                      <a:pt x="137" y="32"/>
                    </a:cubicBezTo>
                    <a:cubicBezTo>
                      <a:pt x="96" y="32"/>
                      <a:pt x="96" y="32"/>
                      <a:pt x="96" y="32"/>
                    </a:cubicBezTo>
                    <a:cubicBezTo>
                      <a:pt x="67" y="32"/>
                      <a:pt x="68" y="54"/>
                      <a:pt x="68" y="54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7" y="56"/>
                      <a:pt x="67" y="56"/>
                      <a:pt x="66" y="56"/>
                    </a:cubicBezTo>
                    <a:cubicBezTo>
                      <a:pt x="64" y="52"/>
                      <a:pt x="61" y="47"/>
                      <a:pt x="60" y="39"/>
                    </a:cubicBezTo>
                    <a:cubicBezTo>
                      <a:pt x="60" y="36"/>
                      <a:pt x="60" y="34"/>
                      <a:pt x="60" y="31"/>
                    </a:cubicBezTo>
                    <a:cubicBezTo>
                      <a:pt x="60" y="27"/>
                      <a:pt x="58" y="23"/>
                      <a:pt x="56" y="19"/>
                    </a:cubicBezTo>
                    <a:cubicBezTo>
                      <a:pt x="56" y="19"/>
                      <a:pt x="52" y="8"/>
                      <a:pt x="35" y="1"/>
                    </a:cubicBezTo>
                    <a:cubicBezTo>
                      <a:pt x="30" y="0"/>
                      <a:pt x="27" y="0"/>
                      <a:pt x="24" y="0"/>
                    </a:cubicBezTo>
                    <a:cubicBezTo>
                      <a:pt x="19" y="1"/>
                      <a:pt x="14" y="3"/>
                      <a:pt x="10" y="6"/>
                    </a:cubicBezTo>
                    <a:cubicBezTo>
                      <a:pt x="0" y="16"/>
                      <a:pt x="2" y="34"/>
                      <a:pt x="14" y="46"/>
                    </a:cubicBezTo>
                    <a:cubicBezTo>
                      <a:pt x="21" y="53"/>
                      <a:pt x="30" y="57"/>
                      <a:pt x="38" y="56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7"/>
                      <a:pt x="49" y="56"/>
                      <a:pt x="59" y="64"/>
                    </a:cubicBezTo>
                    <a:cubicBezTo>
                      <a:pt x="59" y="64"/>
                      <a:pt x="60" y="65"/>
                      <a:pt x="60" y="65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68" y="81"/>
                      <a:pt x="72" y="85"/>
                      <a:pt x="77" y="85"/>
                    </a:cubicBezTo>
                    <a:cubicBezTo>
                      <a:pt x="78" y="85"/>
                      <a:pt x="79" y="85"/>
                      <a:pt x="80" y="84"/>
                    </a:cubicBezTo>
                    <a:cubicBezTo>
                      <a:pt x="80" y="84"/>
                      <a:pt x="80" y="84"/>
                      <a:pt x="80" y="84"/>
                    </a:cubicBezTo>
                    <a:cubicBezTo>
                      <a:pt x="77" y="87"/>
                      <a:pt x="76" y="91"/>
                      <a:pt x="77" y="95"/>
                    </a:cubicBezTo>
                    <a:cubicBezTo>
                      <a:pt x="79" y="99"/>
                      <a:pt x="85" y="101"/>
                      <a:pt x="91" y="100"/>
                    </a:cubicBezTo>
                    <a:cubicBezTo>
                      <a:pt x="91" y="111"/>
                      <a:pt x="91" y="111"/>
                      <a:pt x="91" y="111"/>
                    </a:cubicBezTo>
                    <a:cubicBezTo>
                      <a:pt x="81" y="165"/>
                      <a:pt x="81" y="165"/>
                      <a:pt x="81" y="165"/>
                    </a:cubicBezTo>
                    <a:cubicBezTo>
                      <a:pt x="91" y="213"/>
                      <a:pt x="91" y="213"/>
                      <a:pt x="91" y="213"/>
                    </a:cubicBezTo>
                    <a:cubicBezTo>
                      <a:pt x="91" y="220"/>
                      <a:pt x="96" y="225"/>
                      <a:pt x="102" y="225"/>
                    </a:cubicBezTo>
                    <a:cubicBezTo>
                      <a:pt x="109" y="225"/>
                      <a:pt x="114" y="220"/>
                      <a:pt x="114" y="213"/>
                    </a:cubicBezTo>
                    <a:cubicBezTo>
                      <a:pt x="105" y="163"/>
                      <a:pt x="105" y="163"/>
                      <a:pt x="105" y="163"/>
                    </a:cubicBezTo>
                    <a:cubicBezTo>
                      <a:pt x="114" y="109"/>
                      <a:pt x="114" y="109"/>
                      <a:pt x="114" y="109"/>
                    </a:cubicBezTo>
                    <a:cubicBezTo>
                      <a:pt x="119" y="109"/>
                      <a:pt x="119" y="109"/>
                      <a:pt x="119" y="109"/>
                    </a:cubicBezTo>
                    <a:cubicBezTo>
                      <a:pt x="138" y="213"/>
                      <a:pt x="138" y="213"/>
                      <a:pt x="138" y="213"/>
                    </a:cubicBezTo>
                    <a:cubicBezTo>
                      <a:pt x="138" y="213"/>
                      <a:pt x="138" y="213"/>
                      <a:pt x="138" y="213"/>
                    </a:cubicBezTo>
                    <a:cubicBezTo>
                      <a:pt x="138" y="220"/>
                      <a:pt x="143" y="225"/>
                      <a:pt x="149" y="225"/>
                    </a:cubicBezTo>
                    <a:cubicBezTo>
                      <a:pt x="156" y="225"/>
                      <a:pt x="161" y="220"/>
                      <a:pt x="161" y="213"/>
                    </a:cubicBezTo>
                    <a:cubicBezTo>
                      <a:pt x="145" y="80"/>
                      <a:pt x="145" y="80"/>
                      <a:pt x="145" y="80"/>
                    </a:cubicBezTo>
                    <a:cubicBezTo>
                      <a:pt x="156" y="76"/>
                      <a:pt x="156" y="76"/>
                      <a:pt x="156" y="76"/>
                    </a:cubicBezTo>
                    <a:cubicBezTo>
                      <a:pt x="162" y="74"/>
                      <a:pt x="165" y="70"/>
                      <a:pt x="165" y="65"/>
                    </a:cubicBezTo>
                    <a:cubicBezTo>
                      <a:pt x="165" y="65"/>
                      <a:pt x="165" y="65"/>
                      <a:pt x="165" y="65"/>
                    </a:cubicBezTo>
                    <a:lnTo>
                      <a:pt x="165" y="54"/>
                    </a:lnTo>
                    <a:close/>
                    <a:moveTo>
                      <a:pt x="91" y="57"/>
                    </a:moveTo>
                    <a:cubicBezTo>
                      <a:pt x="91" y="78"/>
                      <a:pt x="91" y="78"/>
                      <a:pt x="91" y="78"/>
                    </a:cubicBezTo>
                    <a:cubicBezTo>
                      <a:pt x="85" y="73"/>
                      <a:pt x="85" y="73"/>
                      <a:pt x="85" y="73"/>
                    </a:cubicBezTo>
                    <a:cubicBezTo>
                      <a:pt x="85" y="57"/>
                      <a:pt x="85" y="57"/>
                      <a:pt x="85" y="57"/>
                    </a:cubicBezTo>
                    <a:lnTo>
                      <a:pt x="91" y="57"/>
                    </a:lnTo>
                    <a:close/>
                    <a:moveTo>
                      <a:pt x="17" y="43"/>
                    </a:moveTo>
                    <a:cubicBezTo>
                      <a:pt x="7" y="32"/>
                      <a:pt x="5" y="17"/>
                      <a:pt x="13" y="9"/>
                    </a:cubicBezTo>
                    <a:cubicBezTo>
                      <a:pt x="21" y="1"/>
                      <a:pt x="36" y="3"/>
                      <a:pt x="46" y="14"/>
                    </a:cubicBezTo>
                    <a:cubicBezTo>
                      <a:pt x="57" y="24"/>
                      <a:pt x="59" y="39"/>
                      <a:pt x="51" y="47"/>
                    </a:cubicBezTo>
                    <a:cubicBezTo>
                      <a:pt x="43" y="55"/>
                      <a:pt x="28" y="53"/>
                      <a:pt x="17" y="43"/>
                    </a:cubicBezTo>
                    <a:close/>
                    <a:moveTo>
                      <a:pt x="59" y="57"/>
                    </a:moveTo>
                    <a:cubicBezTo>
                      <a:pt x="58" y="58"/>
                      <a:pt x="58" y="59"/>
                      <a:pt x="58" y="61"/>
                    </a:cubicBezTo>
                    <a:cubicBezTo>
                      <a:pt x="53" y="58"/>
                      <a:pt x="49" y="56"/>
                      <a:pt x="46" y="55"/>
                    </a:cubicBezTo>
                    <a:cubicBezTo>
                      <a:pt x="49" y="54"/>
                      <a:pt x="52" y="53"/>
                      <a:pt x="54" y="50"/>
                    </a:cubicBezTo>
                    <a:cubicBezTo>
                      <a:pt x="56" y="48"/>
                      <a:pt x="57" y="46"/>
                      <a:pt x="58" y="44"/>
                    </a:cubicBezTo>
                    <a:cubicBezTo>
                      <a:pt x="60" y="49"/>
                      <a:pt x="61" y="52"/>
                      <a:pt x="63" y="55"/>
                    </a:cubicBezTo>
                    <a:cubicBezTo>
                      <a:pt x="62" y="55"/>
                      <a:pt x="60" y="56"/>
                      <a:pt x="59" y="57"/>
                    </a:cubicBezTo>
                    <a:close/>
                    <a:moveTo>
                      <a:pt x="143" y="60"/>
                    </a:moveTo>
                    <a:cubicBezTo>
                      <a:pt x="142" y="57"/>
                      <a:pt x="142" y="57"/>
                      <a:pt x="142" y="57"/>
                    </a:cubicBezTo>
                    <a:cubicBezTo>
                      <a:pt x="148" y="57"/>
                      <a:pt x="148" y="57"/>
                      <a:pt x="148" y="57"/>
                    </a:cubicBezTo>
                    <a:cubicBezTo>
                      <a:pt x="149" y="58"/>
                      <a:pt x="149" y="58"/>
                      <a:pt x="149" y="58"/>
                    </a:cubicBezTo>
                    <a:lnTo>
                      <a:pt x="143" y="6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3" name="Freeform 165"/>
            <p:cNvSpPr>
              <a:spLocks/>
            </p:cNvSpPr>
            <p:nvPr/>
          </p:nvSpPr>
          <p:spPr bwMode="auto">
            <a:xfrm>
              <a:off x="6072187" y="325503"/>
              <a:ext cx="187325" cy="187325"/>
            </a:xfrm>
            <a:custGeom>
              <a:avLst/>
              <a:gdLst>
                <a:gd name="T0" fmla="*/ 21 w 50"/>
                <a:gd name="T1" fmla="*/ 47 h 50"/>
                <a:gd name="T2" fmla="*/ 48 w 50"/>
                <a:gd name="T3" fmla="*/ 29 h 50"/>
                <a:gd name="T4" fmla="*/ 29 w 50"/>
                <a:gd name="T5" fmla="*/ 2 h 50"/>
                <a:gd name="T6" fmla="*/ 2 w 50"/>
                <a:gd name="T7" fmla="*/ 21 h 50"/>
                <a:gd name="T8" fmla="*/ 21 w 50"/>
                <a:gd name="T9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0">
                  <a:moveTo>
                    <a:pt x="21" y="47"/>
                  </a:moveTo>
                  <a:cubicBezTo>
                    <a:pt x="33" y="50"/>
                    <a:pt x="45" y="41"/>
                    <a:pt x="48" y="29"/>
                  </a:cubicBezTo>
                  <a:cubicBezTo>
                    <a:pt x="50" y="16"/>
                    <a:pt x="42" y="4"/>
                    <a:pt x="29" y="2"/>
                  </a:cubicBezTo>
                  <a:cubicBezTo>
                    <a:pt x="16" y="0"/>
                    <a:pt x="4" y="8"/>
                    <a:pt x="2" y="21"/>
                  </a:cubicBezTo>
                  <a:cubicBezTo>
                    <a:pt x="0" y="33"/>
                    <a:pt x="8" y="45"/>
                    <a:pt x="21" y="47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66"/>
            <p:cNvSpPr>
              <a:spLocks/>
            </p:cNvSpPr>
            <p:nvPr/>
          </p:nvSpPr>
          <p:spPr bwMode="auto">
            <a:xfrm>
              <a:off x="6019800" y="539816"/>
              <a:ext cx="481013" cy="660400"/>
            </a:xfrm>
            <a:custGeom>
              <a:avLst/>
              <a:gdLst>
                <a:gd name="T0" fmla="*/ 125 w 128"/>
                <a:gd name="T1" fmla="*/ 164 h 176"/>
                <a:gd name="T2" fmla="*/ 96 w 128"/>
                <a:gd name="T3" fmla="*/ 152 h 176"/>
                <a:gd name="T4" fmla="*/ 61 w 128"/>
                <a:gd name="T5" fmla="*/ 75 h 176"/>
                <a:gd name="T6" fmla="*/ 64 w 128"/>
                <a:gd name="T7" fmla="*/ 74 h 176"/>
                <a:gd name="T8" fmla="*/ 69 w 128"/>
                <a:gd name="T9" fmla="*/ 63 h 176"/>
                <a:gd name="T10" fmla="*/ 46 w 128"/>
                <a:gd name="T11" fmla="*/ 11 h 176"/>
                <a:gd name="T12" fmla="*/ 41 w 128"/>
                <a:gd name="T13" fmla="*/ 6 h 176"/>
                <a:gd name="T14" fmla="*/ 33 w 128"/>
                <a:gd name="T15" fmla="*/ 2 h 176"/>
                <a:gd name="T16" fmla="*/ 10 w 128"/>
                <a:gd name="T17" fmla="*/ 18 h 176"/>
                <a:gd name="T18" fmla="*/ 1 w 128"/>
                <a:gd name="T19" fmla="*/ 70 h 176"/>
                <a:gd name="T20" fmla="*/ 6 w 128"/>
                <a:gd name="T21" fmla="*/ 87 h 176"/>
                <a:gd name="T22" fmla="*/ 6 w 128"/>
                <a:gd name="T23" fmla="*/ 166 h 176"/>
                <a:gd name="T24" fmla="*/ 16 w 128"/>
                <a:gd name="T25" fmla="*/ 176 h 176"/>
                <a:gd name="T26" fmla="*/ 25 w 128"/>
                <a:gd name="T27" fmla="*/ 166 h 176"/>
                <a:gd name="T28" fmla="*/ 25 w 128"/>
                <a:gd name="T29" fmla="*/ 161 h 176"/>
                <a:gd name="T30" fmla="*/ 35 w 128"/>
                <a:gd name="T31" fmla="*/ 151 h 176"/>
                <a:gd name="T32" fmla="*/ 35 w 128"/>
                <a:gd name="T33" fmla="*/ 85 h 176"/>
                <a:gd name="T34" fmla="*/ 39 w 128"/>
                <a:gd name="T35" fmla="*/ 77 h 176"/>
                <a:gd name="T36" fmla="*/ 44 w 128"/>
                <a:gd name="T37" fmla="*/ 50 h 176"/>
                <a:gd name="T38" fmla="*/ 53 w 128"/>
                <a:gd name="T39" fmla="*/ 70 h 176"/>
                <a:gd name="T40" fmla="*/ 59 w 128"/>
                <a:gd name="T41" fmla="*/ 75 h 176"/>
                <a:gd name="T42" fmla="*/ 96 w 128"/>
                <a:gd name="T43" fmla="*/ 164 h 176"/>
                <a:gd name="T44" fmla="*/ 125 w 128"/>
                <a:gd name="T45" fmla="*/ 16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8" h="176">
                  <a:moveTo>
                    <a:pt x="125" y="164"/>
                  </a:moveTo>
                  <a:cubicBezTo>
                    <a:pt x="121" y="153"/>
                    <a:pt x="121" y="146"/>
                    <a:pt x="96" y="152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2" y="75"/>
                    <a:pt x="63" y="75"/>
                    <a:pt x="64" y="74"/>
                  </a:cubicBezTo>
                  <a:cubicBezTo>
                    <a:pt x="69" y="73"/>
                    <a:pt x="71" y="67"/>
                    <a:pt x="69" y="63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9"/>
                    <a:pt x="43" y="7"/>
                    <a:pt x="41" y="6"/>
                  </a:cubicBezTo>
                  <a:cubicBezTo>
                    <a:pt x="39" y="4"/>
                    <a:pt x="36" y="3"/>
                    <a:pt x="33" y="2"/>
                  </a:cubicBezTo>
                  <a:cubicBezTo>
                    <a:pt x="22" y="0"/>
                    <a:pt x="12" y="7"/>
                    <a:pt x="10" y="18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0" y="76"/>
                    <a:pt x="2" y="83"/>
                    <a:pt x="6" y="87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72"/>
                    <a:pt x="10" y="176"/>
                    <a:pt x="16" y="176"/>
                  </a:cubicBezTo>
                  <a:cubicBezTo>
                    <a:pt x="21" y="176"/>
                    <a:pt x="25" y="172"/>
                    <a:pt x="25" y="166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31" y="161"/>
                    <a:pt x="35" y="157"/>
                    <a:pt x="35" y="151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37" y="83"/>
                    <a:pt x="38" y="80"/>
                    <a:pt x="39" y="77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4" y="73"/>
                    <a:pt x="56" y="75"/>
                    <a:pt x="59" y="75"/>
                  </a:cubicBezTo>
                  <a:cubicBezTo>
                    <a:pt x="74" y="112"/>
                    <a:pt x="96" y="164"/>
                    <a:pt x="96" y="164"/>
                  </a:cubicBezTo>
                  <a:cubicBezTo>
                    <a:pt x="96" y="164"/>
                    <a:pt x="128" y="173"/>
                    <a:pt x="125" y="164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74"/>
            <p:cNvSpPr>
              <a:spLocks noEditPoints="1"/>
            </p:cNvSpPr>
            <p:nvPr/>
          </p:nvSpPr>
          <p:spPr bwMode="auto">
            <a:xfrm>
              <a:off x="3400452" y="441325"/>
              <a:ext cx="674688" cy="766763"/>
            </a:xfrm>
            <a:custGeom>
              <a:avLst/>
              <a:gdLst>
                <a:gd name="T0" fmla="*/ 176 w 180"/>
                <a:gd name="T1" fmla="*/ 128 h 204"/>
                <a:gd name="T2" fmla="*/ 173 w 180"/>
                <a:gd name="T3" fmla="*/ 123 h 204"/>
                <a:gd name="T4" fmla="*/ 159 w 180"/>
                <a:gd name="T5" fmla="*/ 92 h 204"/>
                <a:gd name="T6" fmla="*/ 110 w 180"/>
                <a:gd name="T7" fmla="*/ 44 h 204"/>
                <a:gd name="T8" fmla="*/ 108 w 180"/>
                <a:gd name="T9" fmla="*/ 43 h 204"/>
                <a:gd name="T10" fmla="*/ 103 w 180"/>
                <a:gd name="T11" fmla="*/ 36 h 204"/>
                <a:gd name="T12" fmla="*/ 87 w 180"/>
                <a:gd name="T13" fmla="*/ 30 h 204"/>
                <a:gd name="T14" fmla="*/ 44 w 180"/>
                <a:gd name="T15" fmla="*/ 0 h 204"/>
                <a:gd name="T16" fmla="*/ 0 w 180"/>
                <a:gd name="T17" fmla="*/ 44 h 204"/>
                <a:gd name="T18" fmla="*/ 44 w 180"/>
                <a:gd name="T19" fmla="*/ 89 h 204"/>
                <a:gd name="T20" fmla="*/ 87 w 180"/>
                <a:gd name="T21" fmla="*/ 57 h 204"/>
                <a:gd name="T22" fmla="*/ 97 w 180"/>
                <a:gd name="T23" fmla="*/ 59 h 204"/>
                <a:gd name="T24" fmla="*/ 119 w 180"/>
                <a:gd name="T25" fmla="*/ 112 h 204"/>
                <a:gd name="T26" fmla="*/ 111 w 180"/>
                <a:gd name="T27" fmla="*/ 112 h 204"/>
                <a:gd name="T28" fmla="*/ 81 w 180"/>
                <a:gd name="T29" fmla="*/ 121 h 204"/>
                <a:gd name="T30" fmla="*/ 51 w 180"/>
                <a:gd name="T31" fmla="*/ 104 h 204"/>
                <a:gd name="T32" fmla="*/ 17 w 180"/>
                <a:gd name="T33" fmla="*/ 131 h 204"/>
                <a:gd name="T34" fmla="*/ 15 w 180"/>
                <a:gd name="T35" fmla="*/ 131 h 204"/>
                <a:gd name="T36" fmla="*/ 16 w 180"/>
                <a:gd name="T37" fmla="*/ 204 h 204"/>
                <a:gd name="T38" fmla="*/ 34 w 180"/>
                <a:gd name="T39" fmla="*/ 204 h 204"/>
                <a:gd name="T40" fmla="*/ 41 w 180"/>
                <a:gd name="T41" fmla="*/ 193 h 204"/>
                <a:gd name="T42" fmla="*/ 75 w 180"/>
                <a:gd name="T43" fmla="*/ 165 h 204"/>
                <a:gd name="T44" fmla="*/ 111 w 180"/>
                <a:gd name="T45" fmla="*/ 168 h 204"/>
                <a:gd name="T46" fmla="*/ 152 w 180"/>
                <a:gd name="T47" fmla="*/ 162 h 204"/>
                <a:gd name="T48" fmla="*/ 176 w 180"/>
                <a:gd name="T49" fmla="*/ 128 h 204"/>
                <a:gd name="T50" fmla="*/ 44 w 180"/>
                <a:gd name="T51" fmla="*/ 58 h 204"/>
                <a:gd name="T52" fmla="*/ 31 w 180"/>
                <a:gd name="T53" fmla="*/ 44 h 204"/>
                <a:gd name="T54" fmla="*/ 44 w 180"/>
                <a:gd name="T55" fmla="*/ 31 h 204"/>
                <a:gd name="T56" fmla="*/ 58 w 180"/>
                <a:gd name="T57" fmla="*/ 44 h 204"/>
                <a:gd name="T58" fmla="*/ 44 w 180"/>
                <a:gd name="T59" fmla="*/ 58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0" h="204">
                  <a:moveTo>
                    <a:pt x="176" y="128"/>
                  </a:moveTo>
                  <a:cubicBezTo>
                    <a:pt x="175" y="126"/>
                    <a:pt x="174" y="124"/>
                    <a:pt x="173" y="123"/>
                  </a:cubicBezTo>
                  <a:cubicBezTo>
                    <a:pt x="170" y="114"/>
                    <a:pt x="166" y="103"/>
                    <a:pt x="159" y="92"/>
                  </a:cubicBezTo>
                  <a:cubicBezTo>
                    <a:pt x="148" y="75"/>
                    <a:pt x="120" y="48"/>
                    <a:pt x="110" y="44"/>
                  </a:cubicBezTo>
                  <a:cubicBezTo>
                    <a:pt x="109" y="43"/>
                    <a:pt x="109" y="43"/>
                    <a:pt x="108" y="43"/>
                  </a:cubicBezTo>
                  <a:cubicBezTo>
                    <a:pt x="108" y="41"/>
                    <a:pt x="106" y="38"/>
                    <a:pt x="103" y="36"/>
                  </a:cubicBezTo>
                  <a:cubicBezTo>
                    <a:pt x="97" y="34"/>
                    <a:pt x="92" y="31"/>
                    <a:pt x="87" y="30"/>
                  </a:cubicBezTo>
                  <a:cubicBezTo>
                    <a:pt x="81" y="12"/>
                    <a:pt x="64" y="0"/>
                    <a:pt x="44" y="0"/>
                  </a:cubicBezTo>
                  <a:cubicBezTo>
                    <a:pt x="20" y="0"/>
                    <a:pt x="0" y="20"/>
                    <a:pt x="0" y="44"/>
                  </a:cubicBezTo>
                  <a:cubicBezTo>
                    <a:pt x="0" y="69"/>
                    <a:pt x="20" y="89"/>
                    <a:pt x="44" y="89"/>
                  </a:cubicBezTo>
                  <a:cubicBezTo>
                    <a:pt x="65" y="89"/>
                    <a:pt x="82" y="76"/>
                    <a:pt x="87" y="57"/>
                  </a:cubicBezTo>
                  <a:cubicBezTo>
                    <a:pt x="91" y="56"/>
                    <a:pt x="95" y="57"/>
                    <a:pt x="97" y="59"/>
                  </a:cubicBezTo>
                  <a:cubicBezTo>
                    <a:pt x="102" y="68"/>
                    <a:pt x="109" y="95"/>
                    <a:pt x="119" y="112"/>
                  </a:cubicBezTo>
                  <a:cubicBezTo>
                    <a:pt x="116" y="112"/>
                    <a:pt x="113" y="112"/>
                    <a:pt x="111" y="112"/>
                  </a:cubicBezTo>
                  <a:cubicBezTo>
                    <a:pt x="99" y="112"/>
                    <a:pt x="89" y="115"/>
                    <a:pt x="81" y="121"/>
                  </a:cubicBezTo>
                  <a:cubicBezTo>
                    <a:pt x="75" y="111"/>
                    <a:pt x="64" y="104"/>
                    <a:pt x="51" y="104"/>
                  </a:cubicBezTo>
                  <a:cubicBezTo>
                    <a:pt x="35" y="104"/>
                    <a:pt x="21" y="116"/>
                    <a:pt x="17" y="131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6" y="204"/>
                    <a:pt x="16" y="204"/>
                    <a:pt x="16" y="204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41" y="193"/>
                    <a:pt x="41" y="193"/>
                    <a:pt x="41" y="193"/>
                  </a:cubicBezTo>
                  <a:cubicBezTo>
                    <a:pt x="53" y="188"/>
                    <a:pt x="66" y="177"/>
                    <a:pt x="75" y="165"/>
                  </a:cubicBezTo>
                  <a:cubicBezTo>
                    <a:pt x="88" y="167"/>
                    <a:pt x="104" y="168"/>
                    <a:pt x="111" y="168"/>
                  </a:cubicBezTo>
                  <a:cubicBezTo>
                    <a:pt x="118" y="168"/>
                    <a:pt x="144" y="165"/>
                    <a:pt x="152" y="162"/>
                  </a:cubicBezTo>
                  <a:cubicBezTo>
                    <a:pt x="169" y="155"/>
                    <a:pt x="180" y="140"/>
                    <a:pt x="176" y="128"/>
                  </a:cubicBezTo>
                  <a:close/>
                  <a:moveTo>
                    <a:pt x="44" y="58"/>
                  </a:moveTo>
                  <a:cubicBezTo>
                    <a:pt x="37" y="58"/>
                    <a:pt x="31" y="52"/>
                    <a:pt x="31" y="44"/>
                  </a:cubicBezTo>
                  <a:cubicBezTo>
                    <a:pt x="31" y="37"/>
                    <a:pt x="37" y="31"/>
                    <a:pt x="44" y="31"/>
                  </a:cubicBezTo>
                  <a:cubicBezTo>
                    <a:pt x="52" y="31"/>
                    <a:pt x="58" y="37"/>
                    <a:pt x="58" y="44"/>
                  </a:cubicBezTo>
                  <a:cubicBezTo>
                    <a:pt x="58" y="52"/>
                    <a:pt x="52" y="58"/>
                    <a:pt x="44" y="58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14"/>
            <p:cNvSpPr>
              <a:spLocks/>
            </p:cNvSpPr>
            <p:nvPr/>
          </p:nvSpPr>
          <p:spPr bwMode="auto">
            <a:xfrm>
              <a:off x="5237956" y="514168"/>
              <a:ext cx="642938" cy="646113"/>
            </a:xfrm>
            <a:custGeom>
              <a:avLst/>
              <a:gdLst>
                <a:gd name="T0" fmla="*/ 157 w 171"/>
                <a:gd name="T1" fmla="*/ 117 h 172"/>
                <a:gd name="T2" fmla="*/ 111 w 171"/>
                <a:gd name="T3" fmla="*/ 112 h 172"/>
                <a:gd name="T4" fmla="*/ 86 w 171"/>
                <a:gd name="T5" fmla="*/ 87 h 172"/>
                <a:gd name="T6" fmla="*/ 171 w 171"/>
                <a:gd name="T7" fmla="*/ 2 h 172"/>
                <a:gd name="T8" fmla="*/ 163 w 171"/>
                <a:gd name="T9" fmla="*/ 5 h 172"/>
                <a:gd name="T10" fmla="*/ 82 w 171"/>
                <a:gd name="T11" fmla="*/ 83 h 172"/>
                <a:gd name="T12" fmla="*/ 0 w 171"/>
                <a:gd name="T13" fmla="*/ 0 h 172"/>
                <a:gd name="T14" fmla="*/ 2 w 171"/>
                <a:gd name="T15" fmla="*/ 8 h 172"/>
                <a:gd name="T16" fmla="*/ 78 w 171"/>
                <a:gd name="T17" fmla="*/ 87 h 172"/>
                <a:gd name="T18" fmla="*/ 55 w 171"/>
                <a:gd name="T19" fmla="*/ 109 h 172"/>
                <a:gd name="T20" fmla="*/ 9 w 171"/>
                <a:gd name="T21" fmla="*/ 115 h 172"/>
                <a:gd name="T22" fmla="*/ 26 w 171"/>
                <a:gd name="T23" fmla="*/ 132 h 172"/>
                <a:gd name="T24" fmla="*/ 0 w 171"/>
                <a:gd name="T25" fmla="*/ 159 h 172"/>
                <a:gd name="T26" fmla="*/ 11 w 171"/>
                <a:gd name="T27" fmla="*/ 170 h 172"/>
                <a:gd name="T28" fmla="*/ 38 w 171"/>
                <a:gd name="T29" fmla="*/ 143 h 172"/>
                <a:gd name="T30" fmla="*/ 55 w 171"/>
                <a:gd name="T31" fmla="*/ 160 h 172"/>
                <a:gd name="T32" fmla="*/ 60 w 171"/>
                <a:gd name="T33" fmla="*/ 114 h 172"/>
                <a:gd name="T34" fmla="*/ 82 w 171"/>
                <a:gd name="T35" fmla="*/ 91 h 172"/>
                <a:gd name="T36" fmla="*/ 106 w 171"/>
                <a:gd name="T37" fmla="*/ 117 h 172"/>
                <a:gd name="T38" fmla="*/ 112 w 171"/>
                <a:gd name="T39" fmla="*/ 162 h 172"/>
                <a:gd name="T40" fmla="*/ 129 w 171"/>
                <a:gd name="T41" fmla="*/ 145 h 172"/>
                <a:gd name="T42" fmla="*/ 156 w 171"/>
                <a:gd name="T43" fmla="*/ 172 h 172"/>
                <a:gd name="T44" fmla="*/ 167 w 171"/>
                <a:gd name="T45" fmla="*/ 161 h 172"/>
                <a:gd name="T46" fmla="*/ 140 w 171"/>
                <a:gd name="T47" fmla="*/ 134 h 172"/>
                <a:gd name="T48" fmla="*/ 157 w 171"/>
                <a:gd name="T49" fmla="*/ 11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1" h="172">
                  <a:moveTo>
                    <a:pt x="157" y="117"/>
                  </a:moveTo>
                  <a:cubicBezTo>
                    <a:pt x="144" y="104"/>
                    <a:pt x="124" y="102"/>
                    <a:pt x="111" y="112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171" y="2"/>
                    <a:pt x="171" y="2"/>
                    <a:pt x="171" y="2"/>
                  </a:cubicBezTo>
                  <a:cubicBezTo>
                    <a:pt x="163" y="5"/>
                    <a:pt x="163" y="5"/>
                    <a:pt x="163" y="5"/>
                  </a:cubicBezTo>
                  <a:cubicBezTo>
                    <a:pt x="82" y="83"/>
                    <a:pt x="82" y="83"/>
                    <a:pt x="82" y="8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78" y="87"/>
                    <a:pt x="78" y="87"/>
                    <a:pt x="78" y="87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42" y="100"/>
                    <a:pt x="22" y="102"/>
                    <a:pt x="9" y="115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11" y="170"/>
                    <a:pt x="11" y="170"/>
                    <a:pt x="11" y="170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68" y="147"/>
                    <a:pt x="70" y="127"/>
                    <a:pt x="60" y="114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97" y="130"/>
                    <a:pt x="99" y="149"/>
                    <a:pt x="112" y="162"/>
                  </a:cubicBezTo>
                  <a:cubicBezTo>
                    <a:pt x="129" y="145"/>
                    <a:pt x="129" y="145"/>
                    <a:pt x="129" y="145"/>
                  </a:cubicBezTo>
                  <a:cubicBezTo>
                    <a:pt x="156" y="172"/>
                    <a:pt x="156" y="172"/>
                    <a:pt x="156" y="172"/>
                  </a:cubicBezTo>
                  <a:cubicBezTo>
                    <a:pt x="167" y="161"/>
                    <a:pt x="167" y="161"/>
                    <a:pt x="167" y="161"/>
                  </a:cubicBezTo>
                  <a:cubicBezTo>
                    <a:pt x="140" y="134"/>
                    <a:pt x="140" y="134"/>
                    <a:pt x="140" y="134"/>
                  </a:cubicBezTo>
                  <a:lnTo>
                    <a:pt x="157" y="117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17" name="组合 116"/>
            <p:cNvGrpSpPr/>
            <p:nvPr/>
          </p:nvGrpSpPr>
          <p:grpSpPr>
            <a:xfrm>
              <a:off x="2568523" y="441325"/>
              <a:ext cx="619126" cy="836612"/>
              <a:chOff x="469900" y="5643563"/>
              <a:chExt cx="619126" cy="836612"/>
            </a:xfrm>
          </p:grpSpPr>
          <p:sp>
            <p:nvSpPr>
              <p:cNvPr id="124" name="Freeform 215"/>
              <p:cNvSpPr>
                <a:spLocks/>
              </p:cNvSpPr>
              <p:nvPr/>
            </p:nvSpPr>
            <p:spPr bwMode="auto">
              <a:xfrm>
                <a:off x="728663" y="5643563"/>
                <a:ext cx="360363" cy="742950"/>
              </a:xfrm>
              <a:custGeom>
                <a:avLst/>
                <a:gdLst>
                  <a:gd name="T0" fmla="*/ 51 w 96"/>
                  <a:gd name="T1" fmla="*/ 93 h 198"/>
                  <a:gd name="T2" fmla="*/ 51 w 96"/>
                  <a:gd name="T3" fmla="*/ 0 h 198"/>
                  <a:gd name="T4" fmla="*/ 35 w 96"/>
                  <a:gd name="T5" fmla="*/ 0 h 198"/>
                  <a:gd name="T6" fmla="*/ 35 w 96"/>
                  <a:gd name="T7" fmla="*/ 93 h 198"/>
                  <a:gd name="T8" fmla="*/ 0 w 96"/>
                  <a:gd name="T9" fmla="*/ 114 h 198"/>
                  <a:gd name="T10" fmla="*/ 16 w 96"/>
                  <a:gd name="T11" fmla="*/ 120 h 198"/>
                  <a:gd name="T12" fmla="*/ 43 w 96"/>
                  <a:gd name="T13" fmla="*/ 108 h 198"/>
                  <a:gd name="T14" fmla="*/ 80 w 96"/>
                  <a:gd name="T15" fmla="*/ 145 h 198"/>
                  <a:gd name="T16" fmla="*/ 43 w 96"/>
                  <a:gd name="T17" fmla="*/ 183 h 198"/>
                  <a:gd name="T18" fmla="*/ 40 w 96"/>
                  <a:gd name="T19" fmla="*/ 182 h 198"/>
                  <a:gd name="T20" fmla="*/ 33 w 96"/>
                  <a:gd name="T21" fmla="*/ 197 h 198"/>
                  <a:gd name="T22" fmla="*/ 43 w 96"/>
                  <a:gd name="T23" fmla="*/ 198 h 198"/>
                  <a:gd name="T24" fmla="*/ 96 w 96"/>
                  <a:gd name="T25" fmla="*/ 145 h 198"/>
                  <a:gd name="T26" fmla="*/ 51 w 96"/>
                  <a:gd name="T27" fmla="*/ 93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198">
                    <a:moveTo>
                      <a:pt x="51" y="93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21" y="95"/>
                      <a:pt x="8" y="103"/>
                      <a:pt x="0" y="114"/>
                    </a:cubicBezTo>
                    <a:cubicBezTo>
                      <a:pt x="6" y="115"/>
                      <a:pt x="11" y="117"/>
                      <a:pt x="16" y="120"/>
                    </a:cubicBezTo>
                    <a:cubicBezTo>
                      <a:pt x="23" y="112"/>
                      <a:pt x="32" y="108"/>
                      <a:pt x="43" y="108"/>
                    </a:cubicBezTo>
                    <a:cubicBezTo>
                      <a:pt x="64" y="108"/>
                      <a:pt x="80" y="125"/>
                      <a:pt x="80" y="145"/>
                    </a:cubicBezTo>
                    <a:cubicBezTo>
                      <a:pt x="80" y="166"/>
                      <a:pt x="64" y="183"/>
                      <a:pt x="43" y="183"/>
                    </a:cubicBezTo>
                    <a:cubicBezTo>
                      <a:pt x="42" y="183"/>
                      <a:pt x="41" y="183"/>
                      <a:pt x="40" y="182"/>
                    </a:cubicBezTo>
                    <a:cubicBezTo>
                      <a:pt x="39" y="188"/>
                      <a:pt x="36" y="193"/>
                      <a:pt x="33" y="197"/>
                    </a:cubicBezTo>
                    <a:cubicBezTo>
                      <a:pt x="36" y="198"/>
                      <a:pt x="39" y="198"/>
                      <a:pt x="43" y="198"/>
                    </a:cubicBezTo>
                    <a:cubicBezTo>
                      <a:pt x="72" y="198"/>
                      <a:pt x="96" y="174"/>
                      <a:pt x="96" y="145"/>
                    </a:cubicBezTo>
                    <a:cubicBezTo>
                      <a:pt x="96" y="119"/>
                      <a:pt x="76" y="97"/>
                      <a:pt x="51" y="9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216"/>
              <p:cNvSpPr>
                <a:spLocks noEditPoints="1"/>
              </p:cNvSpPr>
              <p:nvPr/>
            </p:nvSpPr>
            <p:spPr bwMode="auto">
              <a:xfrm>
                <a:off x="469900" y="5737225"/>
                <a:ext cx="398463" cy="742950"/>
              </a:xfrm>
              <a:custGeom>
                <a:avLst/>
                <a:gdLst>
                  <a:gd name="T0" fmla="*/ 61 w 106"/>
                  <a:gd name="T1" fmla="*/ 93 h 198"/>
                  <a:gd name="T2" fmla="*/ 61 w 106"/>
                  <a:gd name="T3" fmla="*/ 0 h 198"/>
                  <a:gd name="T4" fmla="*/ 45 w 106"/>
                  <a:gd name="T5" fmla="*/ 0 h 198"/>
                  <a:gd name="T6" fmla="*/ 45 w 106"/>
                  <a:gd name="T7" fmla="*/ 93 h 198"/>
                  <a:gd name="T8" fmla="*/ 0 w 106"/>
                  <a:gd name="T9" fmla="*/ 145 h 198"/>
                  <a:gd name="T10" fmla="*/ 53 w 106"/>
                  <a:gd name="T11" fmla="*/ 198 h 198"/>
                  <a:gd name="T12" fmla="*/ 106 w 106"/>
                  <a:gd name="T13" fmla="*/ 145 h 198"/>
                  <a:gd name="T14" fmla="*/ 61 w 106"/>
                  <a:gd name="T15" fmla="*/ 93 h 198"/>
                  <a:gd name="T16" fmla="*/ 53 w 106"/>
                  <a:gd name="T17" fmla="*/ 182 h 198"/>
                  <a:gd name="T18" fmla="*/ 15 w 106"/>
                  <a:gd name="T19" fmla="*/ 145 h 198"/>
                  <a:gd name="T20" fmla="*/ 53 w 106"/>
                  <a:gd name="T21" fmla="*/ 108 h 198"/>
                  <a:gd name="T22" fmla="*/ 90 w 106"/>
                  <a:gd name="T23" fmla="*/ 145 h 198"/>
                  <a:gd name="T24" fmla="*/ 53 w 106"/>
                  <a:gd name="T25" fmla="*/ 18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6" h="198">
                    <a:moveTo>
                      <a:pt x="61" y="93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20" y="96"/>
                      <a:pt x="0" y="118"/>
                      <a:pt x="0" y="145"/>
                    </a:cubicBezTo>
                    <a:cubicBezTo>
                      <a:pt x="0" y="174"/>
                      <a:pt x="24" y="198"/>
                      <a:pt x="53" y="198"/>
                    </a:cubicBezTo>
                    <a:cubicBezTo>
                      <a:pt x="82" y="198"/>
                      <a:pt x="106" y="174"/>
                      <a:pt x="106" y="145"/>
                    </a:cubicBezTo>
                    <a:cubicBezTo>
                      <a:pt x="106" y="118"/>
                      <a:pt x="86" y="96"/>
                      <a:pt x="61" y="93"/>
                    </a:cubicBezTo>
                    <a:close/>
                    <a:moveTo>
                      <a:pt x="53" y="182"/>
                    </a:moveTo>
                    <a:cubicBezTo>
                      <a:pt x="32" y="182"/>
                      <a:pt x="15" y="166"/>
                      <a:pt x="15" y="145"/>
                    </a:cubicBezTo>
                    <a:cubicBezTo>
                      <a:pt x="15" y="124"/>
                      <a:pt x="32" y="108"/>
                      <a:pt x="53" y="108"/>
                    </a:cubicBezTo>
                    <a:cubicBezTo>
                      <a:pt x="73" y="108"/>
                      <a:pt x="90" y="124"/>
                      <a:pt x="90" y="145"/>
                    </a:cubicBezTo>
                    <a:cubicBezTo>
                      <a:pt x="90" y="166"/>
                      <a:pt x="73" y="182"/>
                      <a:pt x="53" y="18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8" name="组合 117"/>
            <p:cNvGrpSpPr/>
            <p:nvPr/>
          </p:nvGrpSpPr>
          <p:grpSpPr>
            <a:xfrm>
              <a:off x="9540081" y="471280"/>
              <a:ext cx="585788" cy="635000"/>
              <a:chOff x="1779588" y="5745163"/>
              <a:chExt cx="585788" cy="635000"/>
            </a:xfrm>
          </p:grpSpPr>
          <p:sp>
            <p:nvSpPr>
              <p:cNvPr id="119" name="Freeform 217"/>
              <p:cNvSpPr>
                <a:spLocks/>
              </p:cNvSpPr>
              <p:nvPr/>
            </p:nvSpPr>
            <p:spPr bwMode="auto">
              <a:xfrm>
                <a:off x="1862138" y="5935663"/>
                <a:ext cx="233363" cy="203200"/>
              </a:xfrm>
              <a:custGeom>
                <a:avLst/>
                <a:gdLst>
                  <a:gd name="T0" fmla="*/ 47 w 62"/>
                  <a:gd name="T1" fmla="*/ 0 h 54"/>
                  <a:gd name="T2" fmla="*/ 31 w 62"/>
                  <a:gd name="T3" fmla="*/ 12 h 54"/>
                  <a:gd name="T4" fmla="*/ 15 w 62"/>
                  <a:gd name="T5" fmla="*/ 0 h 54"/>
                  <a:gd name="T6" fmla="*/ 2 w 62"/>
                  <a:gd name="T7" fmla="*/ 17 h 54"/>
                  <a:gd name="T8" fmla="*/ 31 w 62"/>
                  <a:gd name="T9" fmla="*/ 54 h 54"/>
                  <a:gd name="T10" fmla="*/ 60 w 62"/>
                  <a:gd name="T11" fmla="*/ 17 h 54"/>
                  <a:gd name="T12" fmla="*/ 47 w 62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4">
                    <a:moveTo>
                      <a:pt x="47" y="0"/>
                    </a:moveTo>
                    <a:cubicBezTo>
                      <a:pt x="41" y="0"/>
                      <a:pt x="32" y="3"/>
                      <a:pt x="31" y="12"/>
                    </a:cubicBezTo>
                    <a:cubicBezTo>
                      <a:pt x="29" y="3"/>
                      <a:pt x="20" y="0"/>
                      <a:pt x="15" y="0"/>
                    </a:cubicBezTo>
                    <a:cubicBezTo>
                      <a:pt x="9" y="1"/>
                      <a:pt x="0" y="4"/>
                      <a:pt x="2" y="17"/>
                    </a:cubicBezTo>
                    <a:cubicBezTo>
                      <a:pt x="4" y="31"/>
                      <a:pt x="31" y="54"/>
                      <a:pt x="31" y="54"/>
                    </a:cubicBezTo>
                    <a:cubicBezTo>
                      <a:pt x="31" y="54"/>
                      <a:pt x="57" y="31"/>
                      <a:pt x="60" y="17"/>
                    </a:cubicBezTo>
                    <a:cubicBezTo>
                      <a:pt x="62" y="4"/>
                      <a:pt x="53" y="1"/>
                      <a:pt x="47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218"/>
              <p:cNvSpPr>
                <a:spLocks noEditPoints="1"/>
              </p:cNvSpPr>
              <p:nvPr/>
            </p:nvSpPr>
            <p:spPr bwMode="auto">
              <a:xfrm>
                <a:off x="1779588" y="5745163"/>
                <a:ext cx="585788" cy="635000"/>
              </a:xfrm>
              <a:custGeom>
                <a:avLst/>
                <a:gdLst>
                  <a:gd name="T0" fmla="*/ 106 w 156"/>
                  <a:gd name="T1" fmla="*/ 13 h 169"/>
                  <a:gd name="T2" fmla="*/ 106 w 156"/>
                  <a:gd name="T3" fmla="*/ 0 h 169"/>
                  <a:gd name="T4" fmla="*/ 0 w 156"/>
                  <a:gd name="T5" fmla="*/ 0 h 169"/>
                  <a:gd name="T6" fmla="*/ 0 w 156"/>
                  <a:gd name="T7" fmla="*/ 156 h 169"/>
                  <a:gd name="T8" fmla="*/ 50 w 156"/>
                  <a:gd name="T9" fmla="*/ 156 h 169"/>
                  <a:gd name="T10" fmla="*/ 50 w 156"/>
                  <a:gd name="T11" fmla="*/ 169 h 169"/>
                  <a:gd name="T12" fmla="*/ 156 w 156"/>
                  <a:gd name="T13" fmla="*/ 169 h 169"/>
                  <a:gd name="T14" fmla="*/ 156 w 156"/>
                  <a:gd name="T15" fmla="*/ 13 h 169"/>
                  <a:gd name="T16" fmla="*/ 106 w 156"/>
                  <a:gd name="T17" fmla="*/ 13 h 169"/>
                  <a:gd name="T18" fmla="*/ 5 w 156"/>
                  <a:gd name="T19" fmla="*/ 151 h 169"/>
                  <a:gd name="T20" fmla="*/ 5 w 156"/>
                  <a:gd name="T21" fmla="*/ 5 h 169"/>
                  <a:gd name="T22" fmla="*/ 100 w 156"/>
                  <a:gd name="T23" fmla="*/ 5 h 169"/>
                  <a:gd name="T24" fmla="*/ 100 w 156"/>
                  <a:gd name="T25" fmla="*/ 67 h 169"/>
                  <a:gd name="T26" fmla="*/ 100 w 156"/>
                  <a:gd name="T27" fmla="*/ 112 h 169"/>
                  <a:gd name="T28" fmla="*/ 100 w 156"/>
                  <a:gd name="T29" fmla="*/ 151 h 169"/>
                  <a:gd name="T30" fmla="*/ 5 w 156"/>
                  <a:gd name="T31" fmla="*/ 151 h 169"/>
                  <a:gd name="T32" fmla="*/ 151 w 156"/>
                  <a:gd name="T33" fmla="*/ 164 h 169"/>
                  <a:gd name="T34" fmla="*/ 55 w 156"/>
                  <a:gd name="T35" fmla="*/ 164 h 169"/>
                  <a:gd name="T36" fmla="*/ 55 w 156"/>
                  <a:gd name="T37" fmla="*/ 156 h 169"/>
                  <a:gd name="T38" fmla="*/ 106 w 156"/>
                  <a:gd name="T39" fmla="*/ 156 h 169"/>
                  <a:gd name="T40" fmla="*/ 106 w 156"/>
                  <a:gd name="T41" fmla="*/ 117 h 169"/>
                  <a:gd name="T42" fmla="*/ 106 w 156"/>
                  <a:gd name="T43" fmla="*/ 118 h 169"/>
                  <a:gd name="T44" fmla="*/ 135 w 156"/>
                  <a:gd name="T45" fmla="*/ 81 h 169"/>
                  <a:gd name="T46" fmla="*/ 122 w 156"/>
                  <a:gd name="T47" fmla="*/ 64 h 169"/>
                  <a:gd name="T48" fmla="*/ 106 w 156"/>
                  <a:gd name="T49" fmla="*/ 76 h 169"/>
                  <a:gd name="T50" fmla="*/ 106 w 156"/>
                  <a:gd name="T51" fmla="*/ 74 h 169"/>
                  <a:gd name="T52" fmla="*/ 106 w 156"/>
                  <a:gd name="T53" fmla="*/ 18 h 169"/>
                  <a:gd name="T54" fmla="*/ 151 w 156"/>
                  <a:gd name="T55" fmla="*/ 18 h 169"/>
                  <a:gd name="T56" fmla="*/ 151 w 156"/>
                  <a:gd name="T57" fmla="*/ 164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6" h="169">
                    <a:moveTo>
                      <a:pt x="106" y="13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0" y="169"/>
                      <a:pt x="50" y="169"/>
                      <a:pt x="50" y="169"/>
                    </a:cubicBezTo>
                    <a:cubicBezTo>
                      <a:pt x="156" y="169"/>
                      <a:pt x="156" y="169"/>
                      <a:pt x="156" y="169"/>
                    </a:cubicBezTo>
                    <a:cubicBezTo>
                      <a:pt x="156" y="13"/>
                      <a:pt x="156" y="13"/>
                      <a:pt x="156" y="13"/>
                    </a:cubicBezTo>
                    <a:lnTo>
                      <a:pt x="106" y="13"/>
                    </a:lnTo>
                    <a:close/>
                    <a:moveTo>
                      <a:pt x="5" y="151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100" y="67"/>
                      <a:pt x="100" y="67"/>
                      <a:pt x="100" y="67"/>
                    </a:cubicBezTo>
                    <a:cubicBezTo>
                      <a:pt x="100" y="112"/>
                      <a:pt x="100" y="112"/>
                      <a:pt x="100" y="112"/>
                    </a:cubicBezTo>
                    <a:cubicBezTo>
                      <a:pt x="100" y="151"/>
                      <a:pt x="100" y="151"/>
                      <a:pt x="100" y="151"/>
                    </a:cubicBezTo>
                    <a:lnTo>
                      <a:pt x="5" y="151"/>
                    </a:lnTo>
                    <a:close/>
                    <a:moveTo>
                      <a:pt x="151" y="164"/>
                    </a:moveTo>
                    <a:cubicBezTo>
                      <a:pt x="55" y="164"/>
                      <a:pt x="55" y="164"/>
                      <a:pt x="55" y="164"/>
                    </a:cubicBezTo>
                    <a:cubicBezTo>
                      <a:pt x="55" y="156"/>
                      <a:pt x="55" y="156"/>
                      <a:pt x="55" y="156"/>
                    </a:cubicBezTo>
                    <a:cubicBezTo>
                      <a:pt x="106" y="156"/>
                      <a:pt x="106" y="156"/>
                      <a:pt x="106" y="15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7"/>
                      <a:pt x="106" y="118"/>
                      <a:pt x="106" y="118"/>
                    </a:cubicBezTo>
                    <a:cubicBezTo>
                      <a:pt x="106" y="118"/>
                      <a:pt x="133" y="95"/>
                      <a:pt x="135" y="81"/>
                    </a:cubicBezTo>
                    <a:cubicBezTo>
                      <a:pt x="137" y="68"/>
                      <a:pt x="129" y="65"/>
                      <a:pt x="122" y="64"/>
                    </a:cubicBezTo>
                    <a:cubicBezTo>
                      <a:pt x="117" y="64"/>
                      <a:pt x="108" y="67"/>
                      <a:pt x="106" y="76"/>
                    </a:cubicBezTo>
                    <a:cubicBezTo>
                      <a:pt x="106" y="75"/>
                      <a:pt x="106" y="74"/>
                      <a:pt x="106" y="74"/>
                    </a:cubicBezTo>
                    <a:cubicBezTo>
                      <a:pt x="106" y="18"/>
                      <a:pt x="106" y="18"/>
                      <a:pt x="106" y="18"/>
                    </a:cubicBezTo>
                    <a:cubicBezTo>
                      <a:pt x="151" y="18"/>
                      <a:pt x="151" y="18"/>
                      <a:pt x="151" y="18"/>
                    </a:cubicBezTo>
                    <a:lnTo>
                      <a:pt x="151" y="1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219"/>
              <p:cNvSpPr>
                <a:spLocks/>
              </p:cNvSpPr>
              <p:nvPr/>
            </p:nvSpPr>
            <p:spPr bwMode="auto">
              <a:xfrm>
                <a:off x="1831975" y="5778500"/>
                <a:ext cx="52388" cy="85725"/>
              </a:xfrm>
              <a:custGeom>
                <a:avLst/>
                <a:gdLst>
                  <a:gd name="T0" fmla="*/ 14 w 14"/>
                  <a:gd name="T1" fmla="*/ 20 h 23"/>
                  <a:gd name="T2" fmla="*/ 4 w 14"/>
                  <a:gd name="T3" fmla="*/ 20 h 23"/>
                  <a:gd name="T4" fmla="*/ 4 w 14"/>
                  <a:gd name="T5" fmla="*/ 20 h 23"/>
                  <a:gd name="T6" fmla="*/ 6 w 14"/>
                  <a:gd name="T7" fmla="*/ 18 h 23"/>
                  <a:gd name="T8" fmla="*/ 14 w 14"/>
                  <a:gd name="T9" fmla="*/ 6 h 23"/>
                  <a:gd name="T10" fmla="*/ 7 w 14"/>
                  <a:gd name="T11" fmla="*/ 0 h 23"/>
                  <a:gd name="T12" fmla="*/ 1 w 14"/>
                  <a:gd name="T13" fmla="*/ 2 h 23"/>
                  <a:gd name="T14" fmla="*/ 2 w 14"/>
                  <a:gd name="T15" fmla="*/ 4 h 23"/>
                  <a:gd name="T16" fmla="*/ 6 w 14"/>
                  <a:gd name="T17" fmla="*/ 2 h 23"/>
                  <a:gd name="T18" fmla="*/ 11 w 14"/>
                  <a:gd name="T19" fmla="*/ 7 h 23"/>
                  <a:gd name="T20" fmla="*/ 3 w 14"/>
                  <a:gd name="T21" fmla="*/ 18 h 23"/>
                  <a:gd name="T22" fmla="*/ 0 w 14"/>
                  <a:gd name="T23" fmla="*/ 21 h 23"/>
                  <a:gd name="T24" fmla="*/ 0 w 14"/>
                  <a:gd name="T25" fmla="*/ 23 h 23"/>
                  <a:gd name="T26" fmla="*/ 14 w 14"/>
                  <a:gd name="T27" fmla="*/ 23 h 23"/>
                  <a:gd name="T28" fmla="*/ 14 w 14"/>
                  <a:gd name="T29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23">
                    <a:moveTo>
                      <a:pt x="14" y="20"/>
                    </a:move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11" y="14"/>
                      <a:pt x="14" y="10"/>
                      <a:pt x="14" y="6"/>
                    </a:cubicBezTo>
                    <a:cubicBezTo>
                      <a:pt x="14" y="3"/>
                      <a:pt x="12" y="0"/>
                      <a:pt x="7" y="0"/>
                    </a:cubicBezTo>
                    <a:cubicBezTo>
                      <a:pt x="5" y="0"/>
                      <a:pt x="2" y="1"/>
                      <a:pt x="1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2"/>
                      <a:pt x="6" y="2"/>
                    </a:cubicBezTo>
                    <a:cubicBezTo>
                      <a:pt x="10" y="2"/>
                      <a:pt x="11" y="4"/>
                      <a:pt x="11" y="7"/>
                    </a:cubicBezTo>
                    <a:cubicBezTo>
                      <a:pt x="11" y="10"/>
                      <a:pt x="8" y="13"/>
                      <a:pt x="3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4" y="23"/>
                      <a:pt x="14" y="23"/>
                      <a:pt x="14" y="23"/>
                    </a:cubicBezTo>
                    <a:lnTo>
                      <a:pt x="14" y="2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220"/>
              <p:cNvSpPr>
                <a:spLocks/>
              </p:cNvSpPr>
              <p:nvPr/>
            </p:nvSpPr>
            <p:spPr bwMode="auto">
              <a:xfrm>
                <a:off x="2057400" y="6196013"/>
                <a:ext cx="52388" cy="85725"/>
              </a:xfrm>
              <a:custGeom>
                <a:avLst/>
                <a:gdLst>
                  <a:gd name="T0" fmla="*/ 4 w 14"/>
                  <a:gd name="T1" fmla="*/ 20 h 23"/>
                  <a:gd name="T2" fmla="*/ 6 w 14"/>
                  <a:gd name="T3" fmla="*/ 19 h 23"/>
                  <a:gd name="T4" fmla="*/ 14 w 14"/>
                  <a:gd name="T5" fmla="*/ 7 h 23"/>
                  <a:gd name="T6" fmla="*/ 7 w 14"/>
                  <a:gd name="T7" fmla="*/ 0 h 23"/>
                  <a:gd name="T8" fmla="*/ 1 w 14"/>
                  <a:gd name="T9" fmla="*/ 3 h 23"/>
                  <a:gd name="T10" fmla="*/ 2 w 14"/>
                  <a:gd name="T11" fmla="*/ 5 h 23"/>
                  <a:gd name="T12" fmla="*/ 6 w 14"/>
                  <a:gd name="T13" fmla="*/ 3 h 23"/>
                  <a:gd name="T14" fmla="*/ 11 w 14"/>
                  <a:gd name="T15" fmla="*/ 7 h 23"/>
                  <a:gd name="T16" fmla="*/ 3 w 14"/>
                  <a:gd name="T17" fmla="*/ 19 h 23"/>
                  <a:gd name="T18" fmla="*/ 0 w 14"/>
                  <a:gd name="T19" fmla="*/ 21 h 23"/>
                  <a:gd name="T20" fmla="*/ 0 w 14"/>
                  <a:gd name="T21" fmla="*/ 23 h 23"/>
                  <a:gd name="T22" fmla="*/ 14 w 14"/>
                  <a:gd name="T23" fmla="*/ 23 h 23"/>
                  <a:gd name="T24" fmla="*/ 14 w 14"/>
                  <a:gd name="T25" fmla="*/ 21 h 23"/>
                  <a:gd name="T26" fmla="*/ 4 w 14"/>
                  <a:gd name="T27" fmla="*/ 21 h 23"/>
                  <a:gd name="T28" fmla="*/ 4 w 14"/>
                  <a:gd name="T29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23">
                    <a:moveTo>
                      <a:pt x="4" y="20"/>
                    </a:moveTo>
                    <a:cubicBezTo>
                      <a:pt x="6" y="19"/>
                      <a:pt x="6" y="19"/>
                      <a:pt x="6" y="19"/>
                    </a:cubicBezTo>
                    <a:cubicBezTo>
                      <a:pt x="11" y="14"/>
                      <a:pt x="14" y="11"/>
                      <a:pt x="14" y="7"/>
                    </a:cubicBezTo>
                    <a:cubicBezTo>
                      <a:pt x="14" y="4"/>
                      <a:pt x="12" y="0"/>
                      <a:pt x="7" y="0"/>
                    </a:cubicBezTo>
                    <a:cubicBezTo>
                      <a:pt x="5" y="0"/>
                      <a:pt x="2" y="1"/>
                      <a:pt x="1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4" y="3"/>
                      <a:pt x="6" y="3"/>
                    </a:cubicBezTo>
                    <a:cubicBezTo>
                      <a:pt x="10" y="3"/>
                      <a:pt x="11" y="5"/>
                      <a:pt x="11" y="7"/>
                    </a:cubicBezTo>
                    <a:cubicBezTo>
                      <a:pt x="11" y="11"/>
                      <a:pt x="8" y="13"/>
                      <a:pt x="3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4" y="21"/>
                      <a:pt x="4" y="21"/>
                      <a:pt x="4" y="21"/>
                    </a:cubicBezTo>
                    <a:lnTo>
                      <a:pt x="4" y="2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221"/>
              <p:cNvSpPr>
                <a:spLocks/>
              </p:cNvSpPr>
              <p:nvPr/>
            </p:nvSpPr>
            <p:spPr bwMode="auto">
              <a:xfrm>
                <a:off x="2266950" y="6254750"/>
                <a:ext cx="52388" cy="87313"/>
              </a:xfrm>
              <a:custGeom>
                <a:avLst/>
                <a:gdLst>
                  <a:gd name="T0" fmla="*/ 1 w 14"/>
                  <a:gd name="T1" fmla="*/ 4 h 23"/>
                  <a:gd name="T2" fmla="*/ 6 w 14"/>
                  <a:gd name="T3" fmla="*/ 2 h 23"/>
                  <a:gd name="T4" fmla="*/ 10 w 14"/>
                  <a:gd name="T5" fmla="*/ 7 h 23"/>
                  <a:gd name="T6" fmla="*/ 2 w 14"/>
                  <a:gd name="T7" fmla="*/ 19 h 23"/>
                  <a:gd name="T8" fmla="*/ 0 w 14"/>
                  <a:gd name="T9" fmla="*/ 21 h 23"/>
                  <a:gd name="T10" fmla="*/ 0 w 14"/>
                  <a:gd name="T11" fmla="*/ 23 h 23"/>
                  <a:gd name="T12" fmla="*/ 14 w 14"/>
                  <a:gd name="T13" fmla="*/ 23 h 23"/>
                  <a:gd name="T14" fmla="*/ 14 w 14"/>
                  <a:gd name="T15" fmla="*/ 20 h 23"/>
                  <a:gd name="T16" fmla="*/ 4 w 14"/>
                  <a:gd name="T17" fmla="*/ 20 h 23"/>
                  <a:gd name="T18" fmla="*/ 4 w 14"/>
                  <a:gd name="T19" fmla="*/ 20 h 23"/>
                  <a:gd name="T20" fmla="*/ 6 w 14"/>
                  <a:gd name="T21" fmla="*/ 18 h 23"/>
                  <a:gd name="T22" fmla="*/ 13 w 14"/>
                  <a:gd name="T23" fmla="*/ 6 h 23"/>
                  <a:gd name="T24" fmla="*/ 6 w 14"/>
                  <a:gd name="T25" fmla="*/ 0 h 23"/>
                  <a:gd name="T26" fmla="*/ 0 w 14"/>
                  <a:gd name="T27" fmla="*/ 2 h 23"/>
                  <a:gd name="T28" fmla="*/ 1 w 14"/>
                  <a:gd name="T2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23">
                    <a:moveTo>
                      <a:pt x="1" y="4"/>
                    </a:moveTo>
                    <a:cubicBezTo>
                      <a:pt x="2" y="3"/>
                      <a:pt x="4" y="2"/>
                      <a:pt x="6" y="2"/>
                    </a:cubicBezTo>
                    <a:cubicBezTo>
                      <a:pt x="9" y="2"/>
                      <a:pt x="10" y="5"/>
                      <a:pt x="10" y="7"/>
                    </a:cubicBezTo>
                    <a:cubicBezTo>
                      <a:pt x="10" y="10"/>
                      <a:pt x="8" y="13"/>
                      <a:pt x="2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10" y="14"/>
                      <a:pt x="13" y="11"/>
                      <a:pt x="13" y="6"/>
                    </a:cubicBezTo>
                    <a:cubicBezTo>
                      <a:pt x="13" y="3"/>
                      <a:pt x="11" y="0"/>
                      <a:pt x="6" y="0"/>
                    </a:cubicBezTo>
                    <a:cubicBezTo>
                      <a:pt x="4" y="0"/>
                      <a:pt x="2" y="1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129" name="Freeform 35"/>
          <p:cNvSpPr>
            <a:spLocks noEditPoints="1"/>
          </p:cNvSpPr>
          <p:nvPr/>
        </p:nvSpPr>
        <p:spPr bwMode="auto">
          <a:xfrm>
            <a:off x="475528" y="2320994"/>
            <a:ext cx="417513" cy="530225"/>
          </a:xfrm>
          <a:custGeom>
            <a:avLst/>
            <a:gdLst>
              <a:gd name="T0" fmla="*/ 77 w 111"/>
              <a:gd name="T1" fmla="*/ 112 h 141"/>
              <a:gd name="T2" fmla="*/ 111 w 111"/>
              <a:gd name="T3" fmla="*/ 7 h 141"/>
              <a:gd name="T4" fmla="*/ 89 w 111"/>
              <a:gd name="T5" fmla="*/ 0 h 141"/>
              <a:gd name="T6" fmla="*/ 74 w 111"/>
              <a:gd name="T7" fmla="*/ 7 h 141"/>
              <a:gd name="T8" fmla="*/ 55 w 111"/>
              <a:gd name="T9" fmla="*/ 0 h 141"/>
              <a:gd name="T10" fmla="*/ 40 w 111"/>
              <a:gd name="T11" fmla="*/ 7 h 141"/>
              <a:gd name="T12" fmla="*/ 40 w 111"/>
              <a:gd name="T13" fmla="*/ 7 h 141"/>
              <a:gd name="T14" fmla="*/ 19 w 111"/>
              <a:gd name="T15" fmla="*/ 0 h 141"/>
              <a:gd name="T16" fmla="*/ 0 w 111"/>
              <a:gd name="T17" fmla="*/ 7 h 141"/>
              <a:gd name="T18" fmla="*/ 34 w 111"/>
              <a:gd name="T19" fmla="*/ 112 h 141"/>
              <a:gd name="T20" fmla="*/ 34 w 111"/>
              <a:gd name="T21" fmla="*/ 112 h 141"/>
              <a:gd name="T22" fmla="*/ 33 w 111"/>
              <a:gd name="T23" fmla="*/ 118 h 141"/>
              <a:gd name="T24" fmla="*/ 55 w 111"/>
              <a:gd name="T25" fmla="*/ 141 h 141"/>
              <a:gd name="T26" fmla="*/ 78 w 111"/>
              <a:gd name="T27" fmla="*/ 118 h 141"/>
              <a:gd name="T28" fmla="*/ 77 w 111"/>
              <a:gd name="T29" fmla="*/ 112 h 141"/>
              <a:gd name="T30" fmla="*/ 74 w 111"/>
              <a:gd name="T31" fmla="*/ 108 h 141"/>
              <a:gd name="T32" fmla="*/ 73 w 111"/>
              <a:gd name="T33" fmla="*/ 108 h 141"/>
              <a:gd name="T34" fmla="*/ 59 w 111"/>
              <a:gd name="T35" fmla="*/ 107 h 141"/>
              <a:gd name="T36" fmla="*/ 66 w 111"/>
              <a:gd name="T37" fmla="*/ 68 h 141"/>
              <a:gd name="T38" fmla="*/ 89 w 111"/>
              <a:gd name="T39" fmla="*/ 63 h 141"/>
              <a:gd name="T40" fmla="*/ 74 w 111"/>
              <a:gd name="T41" fmla="*/ 108 h 141"/>
              <a:gd name="T42" fmla="*/ 50 w 111"/>
              <a:gd name="T43" fmla="*/ 68 h 141"/>
              <a:gd name="T44" fmla="*/ 58 w 111"/>
              <a:gd name="T45" fmla="*/ 68 h 141"/>
              <a:gd name="T46" fmla="*/ 62 w 111"/>
              <a:gd name="T47" fmla="*/ 68 h 141"/>
              <a:gd name="T48" fmla="*/ 56 w 111"/>
              <a:gd name="T49" fmla="*/ 106 h 141"/>
              <a:gd name="T50" fmla="*/ 50 w 111"/>
              <a:gd name="T51" fmla="*/ 68 h 141"/>
              <a:gd name="T52" fmla="*/ 90 w 111"/>
              <a:gd name="T53" fmla="*/ 4 h 141"/>
              <a:gd name="T54" fmla="*/ 106 w 111"/>
              <a:gd name="T55" fmla="*/ 10 h 141"/>
              <a:gd name="T56" fmla="*/ 91 w 111"/>
              <a:gd name="T57" fmla="*/ 58 h 141"/>
              <a:gd name="T58" fmla="*/ 67 w 111"/>
              <a:gd name="T59" fmla="*/ 64 h 141"/>
              <a:gd name="T60" fmla="*/ 76 w 111"/>
              <a:gd name="T61" fmla="*/ 11 h 141"/>
              <a:gd name="T62" fmla="*/ 90 w 111"/>
              <a:gd name="T63" fmla="*/ 4 h 141"/>
              <a:gd name="T64" fmla="*/ 56 w 111"/>
              <a:gd name="T65" fmla="*/ 4 h 141"/>
              <a:gd name="T66" fmla="*/ 72 w 111"/>
              <a:gd name="T67" fmla="*/ 11 h 141"/>
              <a:gd name="T68" fmla="*/ 63 w 111"/>
              <a:gd name="T69" fmla="*/ 64 h 141"/>
              <a:gd name="T70" fmla="*/ 50 w 111"/>
              <a:gd name="T71" fmla="*/ 64 h 141"/>
              <a:gd name="T72" fmla="*/ 43 w 111"/>
              <a:gd name="T73" fmla="*/ 10 h 141"/>
              <a:gd name="T74" fmla="*/ 56 w 111"/>
              <a:gd name="T75" fmla="*/ 4 h 141"/>
              <a:gd name="T76" fmla="*/ 19 w 111"/>
              <a:gd name="T77" fmla="*/ 4 h 141"/>
              <a:gd name="T78" fmla="*/ 39 w 111"/>
              <a:gd name="T79" fmla="*/ 11 h 141"/>
              <a:gd name="T80" fmla="*/ 46 w 111"/>
              <a:gd name="T81" fmla="*/ 64 h 141"/>
              <a:gd name="T82" fmla="*/ 20 w 111"/>
              <a:gd name="T83" fmla="*/ 58 h 141"/>
              <a:gd name="T84" fmla="*/ 4 w 111"/>
              <a:gd name="T85" fmla="*/ 9 h 141"/>
              <a:gd name="T86" fmla="*/ 19 w 111"/>
              <a:gd name="T87" fmla="*/ 4 h 141"/>
              <a:gd name="T88" fmla="*/ 21 w 111"/>
              <a:gd name="T89" fmla="*/ 62 h 141"/>
              <a:gd name="T90" fmla="*/ 47 w 111"/>
              <a:gd name="T91" fmla="*/ 68 h 141"/>
              <a:gd name="T92" fmla="*/ 52 w 111"/>
              <a:gd name="T93" fmla="*/ 107 h 141"/>
              <a:gd name="T94" fmla="*/ 38 w 111"/>
              <a:gd name="T95" fmla="*/ 108 h 141"/>
              <a:gd name="T96" fmla="*/ 36 w 111"/>
              <a:gd name="T97" fmla="*/ 108 h 141"/>
              <a:gd name="T98" fmla="*/ 21 w 111"/>
              <a:gd name="T99" fmla="*/ 62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1" h="141">
                <a:moveTo>
                  <a:pt x="77" y="112"/>
                </a:moveTo>
                <a:cubicBezTo>
                  <a:pt x="111" y="7"/>
                  <a:pt x="111" y="7"/>
                  <a:pt x="111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74" y="7"/>
                  <a:pt x="74" y="7"/>
                  <a:pt x="74" y="7"/>
                </a:cubicBezTo>
                <a:cubicBezTo>
                  <a:pt x="55" y="0"/>
                  <a:pt x="55" y="0"/>
                  <a:pt x="55" y="0"/>
                </a:cubicBezTo>
                <a:cubicBezTo>
                  <a:pt x="40" y="7"/>
                  <a:pt x="40" y="7"/>
                  <a:pt x="40" y="7"/>
                </a:cubicBezTo>
                <a:cubicBezTo>
                  <a:pt x="40" y="7"/>
                  <a:pt x="40" y="7"/>
                  <a:pt x="40" y="7"/>
                </a:cubicBezTo>
                <a:cubicBezTo>
                  <a:pt x="19" y="0"/>
                  <a:pt x="19" y="0"/>
                  <a:pt x="19" y="0"/>
                </a:cubicBezTo>
                <a:cubicBezTo>
                  <a:pt x="0" y="7"/>
                  <a:pt x="0" y="7"/>
                  <a:pt x="0" y="7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3" y="114"/>
                  <a:pt x="33" y="116"/>
                  <a:pt x="33" y="118"/>
                </a:cubicBezTo>
                <a:cubicBezTo>
                  <a:pt x="33" y="131"/>
                  <a:pt x="43" y="141"/>
                  <a:pt x="55" y="141"/>
                </a:cubicBezTo>
                <a:cubicBezTo>
                  <a:pt x="68" y="141"/>
                  <a:pt x="78" y="131"/>
                  <a:pt x="78" y="118"/>
                </a:cubicBezTo>
                <a:cubicBezTo>
                  <a:pt x="78" y="116"/>
                  <a:pt x="78" y="114"/>
                  <a:pt x="77" y="112"/>
                </a:cubicBezTo>
                <a:close/>
                <a:moveTo>
                  <a:pt x="74" y="108"/>
                </a:moveTo>
                <a:cubicBezTo>
                  <a:pt x="73" y="108"/>
                  <a:pt x="73" y="108"/>
                  <a:pt x="73" y="108"/>
                </a:cubicBezTo>
                <a:cubicBezTo>
                  <a:pt x="69" y="107"/>
                  <a:pt x="65" y="107"/>
                  <a:pt x="59" y="107"/>
                </a:cubicBezTo>
                <a:cubicBezTo>
                  <a:pt x="66" y="68"/>
                  <a:pt x="66" y="68"/>
                  <a:pt x="66" y="68"/>
                </a:cubicBezTo>
                <a:cubicBezTo>
                  <a:pt x="77" y="67"/>
                  <a:pt x="85" y="64"/>
                  <a:pt x="89" y="63"/>
                </a:cubicBezTo>
                <a:lnTo>
                  <a:pt x="74" y="108"/>
                </a:lnTo>
                <a:close/>
                <a:moveTo>
                  <a:pt x="50" y="68"/>
                </a:moveTo>
                <a:cubicBezTo>
                  <a:pt x="53" y="68"/>
                  <a:pt x="55" y="68"/>
                  <a:pt x="58" y="68"/>
                </a:cubicBezTo>
                <a:cubicBezTo>
                  <a:pt x="59" y="68"/>
                  <a:pt x="61" y="68"/>
                  <a:pt x="62" y="68"/>
                </a:cubicBezTo>
                <a:cubicBezTo>
                  <a:pt x="56" y="106"/>
                  <a:pt x="56" y="106"/>
                  <a:pt x="56" y="106"/>
                </a:cubicBezTo>
                <a:lnTo>
                  <a:pt x="50" y="68"/>
                </a:lnTo>
                <a:close/>
                <a:moveTo>
                  <a:pt x="90" y="4"/>
                </a:moveTo>
                <a:cubicBezTo>
                  <a:pt x="106" y="10"/>
                  <a:pt x="106" y="10"/>
                  <a:pt x="106" y="10"/>
                </a:cubicBezTo>
                <a:cubicBezTo>
                  <a:pt x="91" y="58"/>
                  <a:pt x="91" y="58"/>
                  <a:pt x="91" y="58"/>
                </a:cubicBezTo>
                <a:cubicBezTo>
                  <a:pt x="89" y="59"/>
                  <a:pt x="80" y="63"/>
                  <a:pt x="67" y="64"/>
                </a:cubicBezTo>
                <a:cubicBezTo>
                  <a:pt x="76" y="11"/>
                  <a:pt x="76" y="11"/>
                  <a:pt x="76" y="11"/>
                </a:cubicBezTo>
                <a:lnTo>
                  <a:pt x="90" y="4"/>
                </a:lnTo>
                <a:close/>
                <a:moveTo>
                  <a:pt x="56" y="4"/>
                </a:moveTo>
                <a:cubicBezTo>
                  <a:pt x="72" y="11"/>
                  <a:pt x="72" y="11"/>
                  <a:pt x="72" y="11"/>
                </a:cubicBezTo>
                <a:cubicBezTo>
                  <a:pt x="63" y="64"/>
                  <a:pt x="63" y="64"/>
                  <a:pt x="63" y="64"/>
                </a:cubicBezTo>
                <a:cubicBezTo>
                  <a:pt x="59" y="64"/>
                  <a:pt x="55" y="64"/>
                  <a:pt x="50" y="64"/>
                </a:cubicBezTo>
                <a:cubicBezTo>
                  <a:pt x="43" y="10"/>
                  <a:pt x="43" y="10"/>
                  <a:pt x="43" y="10"/>
                </a:cubicBezTo>
                <a:lnTo>
                  <a:pt x="56" y="4"/>
                </a:lnTo>
                <a:close/>
                <a:moveTo>
                  <a:pt x="19" y="4"/>
                </a:moveTo>
                <a:cubicBezTo>
                  <a:pt x="39" y="11"/>
                  <a:pt x="39" y="11"/>
                  <a:pt x="39" y="11"/>
                </a:cubicBezTo>
                <a:cubicBezTo>
                  <a:pt x="46" y="64"/>
                  <a:pt x="46" y="64"/>
                  <a:pt x="46" y="64"/>
                </a:cubicBezTo>
                <a:cubicBezTo>
                  <a:pt x="38" y="63"/>
                  <a:pt x="30" y="61"/>
                  <a:pt x="20" y="58"/>
                </a:cubicBezTo>
                <a:cubicBezTo>
                  <a:pt x="4" y="9"/>
                  <a:pt x="4" y="9"/>
                  <a:pt x="4" y="9"/>
                </a:cubicBezTo>
                <a:lnTo>
                  <a:pt x="19" y="4"/>
                </a:lnTo>
                <a:close/>
                <a:moveTo>
                  <a:pt x="21" y="62"/>
                </a:moveTo>
                <a:cubicBezTo>
                  <a:pt x="31" y="65"/>
                  <a:pt x="39" y="67"/>
                  <a:pt x="47" y="68"/>
                </a:cubicBezTo>
                <a:cubicBezTo>
                  <a:pt x="52" y="107"/>
                  <a:pt x="52" y="107"/>
                  <a:pt x="52" y="107"/>
                </a:cubicBezTo>
                <a:cubicBezTo>
                  <a:pt x="47" y="107"/>
                  <a:pt x="42" y="107"/>
                  <a:pt x="38" y="108"/>
                </a:cubicBezTo>
                <a:cubicBezTo>
                  <a:pt x="36" y="108"/>
                  <a:pt x="36" y="108"/>
                  <a:pt x="36" y="108"/>
                </a:cubicBezTo>
                <a:lnTo>
                  <a:pt x="21" y="62"/>
                </a:lnTo>
                <a:close/>
              </a:path>
            </a:pathLst>
          </a:custGeom>
          <a:solidFill>
            <a:srgbClr val="4C49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36"/>
          <p:cNvSpPr>
            <a:spLocks noEditPoints="1"/>
          </p:cNvSpPr>
          <p:nvPr/>
        </p:nvSpPr>
        <p:spPr bwMode="auto">
          <a:xfrm>
            <a:off x="1360728" y="2252928"/>
            <a:ext cx="533400" cy="536575"/>
          </a:xfrm>
          <a:custGeom>
            <a:avLst/>
            <a:gdLst>
              <a:gd name="T0" fmla="*/ 132 w 142"/>
              <a:gd name="T1" fmla="*/ 58 h 143"/>
              <a:gd name="T2" fmla="*/ 116 w 142"/>
              <a:gd name="T3" fmla="*/ 53 h 143"/>
              <a:gd name="T4" fmla="*/ 108 w 142"/>
              <a:gd name="T5" fmla="*/ 34 h 143"/>
              <a:gd name="T6" fmla="*/ 92 w 142"/>
              <a:gd name="T7" fmla="*/ 29 h 143"/>
              <a:gd name="T8" fmla="*/ 92 w 142"/>
              <a:gd name="T9" fmla="*/ 29 h 143"/>
              <a:gd name="T10" fmla="*/ 83 w 142"/>
              <a:gd name="T11" fmla="*/ 8 h 143"/>
              <a:gd name="T12" fmla="*/ 64 w 142"/>
              <a:gd name="T13" fmla="*/ 0 h 143"/>
              <a:gd name="T14" fmla="*/ 14 w 142"/>
              <a:gd name="T15" fmla="*/ 98 h 143"/>
              <a:gd name="T16" fmla="*/ 14 w 142"/>
              <a:gd name="T17" fmla="*/ 99 h 143"/>
              <a:gd name="T18" fmla="*/ 9 w 142"/>
              <a:gd name="T19" fmla="*/ 102 h 143"/>
              <a:gd name="T20" fmla="*/ 9 w 142"/>
              <a:gd name="T21" fmla="*/ 134 h 143"/>
              <a:gd name="T22" fmla="*/ 41 w 142"/>
              <a:gd name="T23" fmla="*/ 134 h 143"/>
              <a:gd name="T24" fmla="*/ 44 w 142"/>
              <a:gd name="T25" fmla="*/ 129 h 143"/>
              <a:gd name="T26" fmla="*/ 44 w 142"/>
              <a:gd name="T27" fmla="*/ 129 h 143"/>
              <a:gd name="T28" fmla="*/ 142 w 142"/>
              <a:gd name="T29" fmla="*/ 79 h 143"/>
              <a:gd name="T30" fmla="*/ 132 w 142"/>
              <a:gd name="T31" fmla="*/ 58 h 143"/>
              <a:gd name="T32" fmla="*/ 20 w 142"/>
              <a:gd name="T33" fmla="*/ 99 h 143"/>
              <a:gd name="T34" fmla="*/ 18 w 142"/>
              <a:gd name="T35" fmla="*/ 98 h 143"/>
              <a:gd name="T36" fmla="*/ 40 w 142"/>
              <a:gd name="T37" fmla="*/ 54 h 143"/>
              <a:gd name="T38" fmla="*/ 54 w 142"/>
              <a:gd name="T39" fmla="*/ 76 h 143"/>
              <a:gd name="T40" fmla="*/ 30 w 142"/>
              <a:gd name="T41" fmla="*/ 108 h 143"/>
              <a:gd name="T42" fmla="*/ 20 w 142"/>
              <a:gd name="T43" fmla="*/ 99 h 143"/>
              <a:gd name="T44" fmla="*/ 57 w 142"/>
              <a:gd name="T45" fmla="*/ 79 h 143"/>
              <a:gd name="T46" fmla="*/ 62 w 142"/>
              <a:gd name="T47" fmla="*/ 84 h 143"/>
              <a:gd name="T48" fmla="*/ 65 w 142"/>
              <a:gd name="T49" fmla="*/ 87 h 143"/>
              <a:gd name="T50" fmla="*/ 33 w 142"/>
              <a:gd name="T51" fmla="*/ 110 h 143"/>
              <a:gd name="T52" fmla="*/ 57 w 142"/>
              <a:gd name="T53" fmla="*/ 79 h 143"/>
              <a:gd name="T54" fmla="*/ 45 w 142"/>
              <a:gd name="T55" fmla="*/ 124 h 143"/>
              <a:gd name="T56" fmla="*/ 44 w 142"/>
              <a:gd name="T57" fmla="*/ 123 h 143"/>
              <a:gd name="T58" fmla="*/ 35 w 142"/>
              <a:gd name="T59" fmla="*/ 113 h 143"/>
              <a:gd name="T60" fmla="*/ 68 w 142"/>
              <a:gd name="T61" fmla="*/ 90 h 143"/>
              <a:gd name="T62" fmla="*/ 88 w 142"/>
              <a:gd name="T63" fmla="*/ 102 h 143"/>
              <a:gd name="T64" fmla="*/ 45 w 142"/>
              <a:gd name="T65" fmla="*/ 124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2" h="143">
                <a:moveTo>
                  <a:pt x="132" y="58"/>
                </a:moveTo>
                <a:cubicBezTo>
                  <a:pt x="116" y="53"/>
                  <a:pt x="116" y="53"/>
                  <a:pt x="116" y="53"/>
                </a:cubicBezTo>
                <a:cubicBezTo>
                  <a:pt x="108" y="34"/>
                  <a:pt x="108" y="34"/>
                  <a:pt x="108" y="34"/>
                </a:cubicBezTo>
                <a:cubicBezTo>
                  <a:pt x="92" y="29"/>
                  <a:pt x="92" y="29"/>
                  <a:pt x="92" y="29"/>
                </a:cubicBezTo>
                <a:cubicBezTo>
                  <a:pt x="92" y="29"/>
                  <a:pt x="92" y="29"/>
                  <a:pt x="92" y="29"/>
                </a:cubicBezTo>
                <a:cubicBezTo>
                  <a:pt x="83" y="8"/>
                  <a:pt x="83" y="8"/>
                  <a:pt x="83" y="8"/>
                </a:cubicBezTo>
                <a:cubicBezTo>
                  <a:pt x="64" y="0"/>
                  <a:pt x="64" y="0"/>
                  <a:pt x="64" y="0"/>
                </a:cubicBezTo>
                <a:cubicBezTo>
                  <a:pt x="14" y="98"/>
                  <a:pt x="14" y="98"/>
                  <a:pt x="14" y="98"/>
                </a:cubicBezTo>
                <a:cubicBezTo>
                  <a:pt x="14" y="99"/>
                  <a:pt x="14" y="99"/>
                  <a:pt x="14" y="99"/>
                </a:cubicBezTo>
                <a:cubicBezTo>
                  <a:pt x="12" y="99"/>
                  <a:pt x="10" y="100"/>
                  <a:pt x="9" y="102"/>
                </a:cubicBezTo>
                <a:cubicBezTo>
                  <a:pt x="0" y="111"/>
                  <a:pt x="0" y="125"/>
                  <a:pt x="9" y="134"/>
                </a:cubicBezTo>
                <a:cubicBezTo>
                  <a:pt x="17" y="143"/>
                  <a:pt x="32" y="143"/>
                  <a:pt x="41" y="134"/>
                </a:cubicBezTo>
                <a:cubicBezTo>
                  <a:pt x="42" y="132"/>
                  <a:pt x="44" y="130"/>
                  <a:pt x="44" y="129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142" y="79"/>
                  <a:pt x="142" y="79"/>
                  <a:pt x="142" y="79"/>
                </a:cubicBezTo>
                <a:lnTo>
                  <a:pt x="132" y="58"/>
                </a:lnTo>
                <a:close/>
                <a:moveTo>
                  <a:pt x="20" y="99"/>
                </a:moveTo>
                <a:cubicBezTo>
                  <a:pt x="18" y="98"/>
                  <a:pt x="18" y="98"/>
                  <a:pt x="18" y="98"/>
                </a:cubicBezTo>
                <a:cubicBezTo>
                  <a:pt x="40" y="54"/>
                  <a:pt x="40" y="54"/>
                  <a:pt x="40" y="54"/>
                </a:cubicBezTo>
                <a:cubicBezTo>
                  <a:pt x="45" y="63"/>
                  <a:pt x="49" y="70"/>
                  <a:pt x="54" y="76"/>
                </a:cubicBezTo>
                <a:cubicBezTo>
                  <a:pt x="30" y="108"/>
                  <a:pt x="30" y="108"/>
                  <a:pt x="30" y="108"/>
                </a:cubicBezTo>
                <a:cubicBezTo>
                  <a:pt x="26" y="104"/>
                  <a:pt x="23" y="100"/>
                  <a:pt x="20" y="99"/>
                </a:cubicBezTo>
                <a:close/>
                <a:moveTo>
                  <a:pt x="57" y="79"/>
                </a:moveTo>
                <a:cubicBezTo>
                  <a:pt x="58" y="81"/>
                  <a:pt x="60" y="83"/>
                  <a:pt x="62" y="84"/>
                </a:cubicBezTo>
                <a:cubicBezTo>
                  <a:pt x="63" y="85"/>
                  <a:pt x="64" y="86"/>
                  <a:pt x="65" y="87"/>
                </a:cubicBezTo>
                <a:cubicBezTo>
                  <a:pt x="33" y="110"/>
                  <a:pt x="33" y="110"/>
                  <a:pt x="33" y="110"/>
                </a:cubicBezTo>
                <a:lnTo>
                  <a:pt x="57" y="79"/>
                </a:lnTo>
                <a:close/>
                <a:moveTo>
                  <a:pt x="45" y="124"/>
                </a:moveTo>
                <a:cubicBezTo>
                  <a:pt x="44" y="123"/>
                  <a:pt x="44" y="123"/>
                  <a:pt x="44" y="123"/>
                </a:cubicBezTo>
                <a:cubicBezTo>
                  <a:pt x="42" y="120"/>
                  <a:pt x="39" y="116"/>
                  <a:pt x="35" y="113"/>
                </a:cubicBezTo>
                <a:cubicBezTo>
                  <a:pt x="68" y="90"/>
                  <a:pt x="68" y="90"/>
                  <a:pt x="68" y="90"/>
                </a:cubicBezTo>
                <a:cubicBezTo>
                  <a:pt x="76" y="97"/>
                  <a:pt x="83" y="101"/>
                  <a:pt x="88" y="102"/>
                </a:cubicBezTo>
                <a:lnTo>
                  <a:pt x="45" y="124"/>
                </a:lnTo>
                <a:close/>
              </a:path>
            </a:pathLst>
          </a:custGeom>
          <a:solidFill>
            <a:srgbClr val="4C49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31" name="组合 130"/>
          <p:cNvGrpSpPr/>
          <p:nvPr/>
        </p:nvGrpSpPr>
        <p:grpSpPr>
          <a:xfrm>
            <a:off x="1785099" y="1405005"/>
            <a:ext cx="395288" cy="604838"/>
            <a:chOff x="4130676" y="2066926"/>
            <a:chExt cx="395288" cy="604838"/>
          </a:xfrm>
        </p:grpSpPr>
        <p:sp>
          <p:nvSpPr>
            <p:cNvPr id="132" name="Freeform 37"/>
            <p:cNvSpPr>
              <a:spLocks noEditPoints="1"/>
            </p:cNvSpPr>
            <p:nvPr/>
          </p:nvSpPr>
          <p:spPr bwMode="auto">
            <a:xfrm>
              <a:off x="4160838" y="2336801"/>
              <a:ext cx="334963" cy="334963"/>
            </a:xfrm>
            <a:custGeom>
              <a:avLst/>
              <a:gdLst>
                <a:gd name="T0" fmla="*/ 44 w 89"/>
                <a:gd name="T1" fmla="*/ 89 h 89"/>
                <a:gd name="T2" fmla="*/ 0 w 89"/>
                <a:gd name="T3" fmla="*/ 45 h 89"/>
                <a:gd name="T4" fmla="*/ 44 w 89"/>
                <a:gd name="T5" fmla="*/ 0 h 89"/>
                <a:gd name="T6" fmla="*/ 89 w 89"/>
                <a:gd name="T7" fmla="*/ 45 h 89"/>
                <a:gd name="T8" fmla="*/ 44 w 89"/>
                <a:gd name="T9" fmla="*/ 89 h 89"/>
                <a:gd name="T10" fmla="*/ 44 w 89"/>
                <a:gd name="T11" fmla="*/ 8 h 89"/>
                <a:gd name="T12" fmla="*/ 8 w 89"/>
                <a:gd name="T13" fmla="*/ 45 h 89"/>
                <a:gd name="T14" fmla="*/ 44 w 89"/>
                <a:gd name="T15" fmla="*/ 81 h 89"/>
                <a:gd name="T16" fmla="*/ 81 w 89"/>
                <a:gd name="T17" fmla="*/ 45 h 89"/>
                <a:gd name="T18" fmla="*/ 44 w 89"/>
                <a:gd name="T19" fmla="*/ 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89">
                  <a:moveTo>
                    <a:pt x="44" y="89"/>
                  </a:moveTo>
                  <a:cubicBezTo>
                    <a:pt x="20" y="89"/>
                    <a:pt x="0" y="69"/>
                    <a:pt x="0" y="45"/>
                  </a:cubicBezTo>
                  <a:cubicBezTo>
                    <a:pt x="0" y="20"/>
                    <a:pt x="20" y="0"/>
                    <a:pt x="44" y="0"/>
                  </a:cubicBezTo>
                  <a:cubicBezTo>
                    <a:pt x="69" y="0"/>
                    <a:pt x="89" y="20"/>
                    <a:pt x="89" y="45"/>
                  </a:cubicBezTo>
                  <a:cubicBezTo>
                    <a:pt x="89" y="69"/>
                    <a:pt x="69" y="89"/>
                    <a:pt x="44" y="89"/>
                  </a:cubicBezTo>
                  <a:close/>
                  <a:moveTo>
                    <a:pt x="44" y="8"/>
                  </a:moveTo>
                  <a:cubicBezTo>
                    <a:pt x="24" y="8"/>
                    <a:pt x="8" y="24"/>
                    <a:pt x="8" y="45"/>
                  </a:cubicBezTo>
                  <a:cubicBezTo>
                    <a:pt x="8" y="65"/>
                    <a:pt x="24" y="81"/>
                    <a:pt x="44" y="81"/>
                  </a:cubicBezTo>
                  <a:cubicBezTo>
                    <a:pt x="65" y="81"/>
                    <a:pt x="81" y="65"/>
                    <a:pt x="81" y="45"/>
                  </a:cubicBezTo>
                  <a:cubicBezTo>
                    <a:pt x="81" y="24"/>
                    <a:pt x="65" y="8"/>
                    <a:pt x="44" y="8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38"/>
            <p:cNvSpPr>
              <a:spLocks noEditPoints="1"/>
            </p:cNvSpPr>
            <p:nvPr/>
          </p:nvSpPr>
          <p:spPr bwMode="auto">
            <a:xfrm>
              <a:off x="4206876" y="2382838"/>
              <a:ext cx="242888" cy="244475"/>
            </a:xfrm>
            <a:custGeom>
              <a:avLst/>
              <a:gdLst>
                <a:gd name="T0" fmla="*/ 32 w 65"/>
                <a:gd name="T1" fmla="*/ 0 h 65"/>
                <a:gd name="T2" fmla="*/ 0 w 65"/>
                <a:gd name="T3" fmla="*/ 33 h 65"/>
                <a:gd name="T4" fmla="*/ 32 w 65"/>
                <a:gd name="T5" fmla="*/ 65 h 65"/>
                <a:gd name="T6" fmla="*/ 65 w 65"/>
                <a:gd name="T7" fmla="*/ 33 h 65"/>
                <a:gd name="T8" fmla="*/ 32 w 65"/>
                <a:gd name="T9" fmla="*/ 0 h 65"/>
                <a:gd name="T10" fmla="*/ 37 w 65"/>
                <a:gd name="T11" fmla="*/ 57 h 65"/>
                <a:gd name="T12" fmla="*/ 30 w 65"/>
                <a:gd name="T13" fmla="*/ 57 h 65"/>
                <a:gd name="T14" fmla="*/ 30 w 65"/>
                <a:gd name="T15" fmla="*/ 15 h 65"/>
                <a:gd name="T16" fmla="*/ 23 w 65"/>
                <a:gd name="T17" fmla="*/ 22 h 65"/>
                <a:gd name="T18" fmla="*/ 23 w 65"/>
                <a:gd name="T19" fmla="*/ 15 h 65"/>
                <a:gd name="T20" fmla="*/ 30 w 65"/>
                <a:gd name="T21" fmla="*/ 9 h 65"/>
                <a:gd name="T22" fmla="*/ 37 w 65"/>
                <a:gd name="T23" fmla="*/ 9 h 65"/>
                <a:gd name="T24" fmla="*/ 37 w 65"/>
                <a:gd name="T25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65">
                  <a:moveTo>
                    <a:pt x="32" y="0"/>
                  </a:moveTo>
                  <a:cubicBezTo>
                    <a:pt x="14" y="0"/>
                    <a:pt x="0" y="15"/>
                    <a:pt x="0" y="33"/>
                  </a:cubicBezTo>
                  <a:cubicBezTo>
                    <a:pt x="0" y="51"/>
                    <a:pt x="14" y="65"/>
                    <a:pt x="32" y="65"/>
                  </a:cubicBezTo>
                  <a:cubicBezTo>
                    <a:pt x="51" y="65"/>
                    <a:pt x="65" y="51"/>
                    <a:pt x="65" y="33"/>
                  </a:cubicBezTo>
                  <a:cubicBezTo>
                    <a:pt x="65" y="15"/>
                    <a:pt x="51" y="0"/>
                    <a:pt x="32" y="0"/>
                  </a:cubicBezTo>
                  <a:close/>
                  <a:moveTo>
                    <a:pt x="37" y="57"/>
                  </a:moveTo>
                  <a:cubicBezTo>
                    <a:pt x="30" y="57"/>
                    <a:pt x="30" y="57"/>
                    <a:pt x="30" y="57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7" y="9"/>
                    <a:pt x="37" y="9"/>
                    <a:pt x="37" y="9"/>
                  </a:cubicBezTo>
                  <a:lnTo>
                    <a:pt x="37" y="57"/>
                  </a:ln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39"/>
            <p:cNvSpPr>
              <a:spLocks noEditPoints="1"/>
            </p:cNvSpPr>
            <p:nvPr/>
          </p:nvSpPr>
          <p:spPr bwMode="auto">
            <a:xfrm>
              <a:off x="4259263" y="2265363"/>
              <a:ext cx="138113" cy="82550"/>
            </a:xfrm>
            <a:custGeom>
              <a:avLst/>
              <a:gdLst>
                <a:gd name="T0" fmla="*/ 87 w 87"/>
                <a:gd name="T1" fmla="*/ 52 h 52"/>
                <a:gd name="T2" fmla="*/ 0 w 87"/>
                <a:gd name="T3" fmla="*/ 52 h 52"/>
                <a:gd name="T4" fmla="*/ 0 w 87"/>
                <a:gd name="T5" fmla="*/ 0 h 52"/>
                <a:gd name="T6" fmla="*/ 87 w 87"/>
                <a:gd name="T7" fmla="*/ 0 h 52"/>
                <a:gd name="T8" fmla="*/ 87 w 87"/>
                <a:gd name="T9" fmla="*/ 52 h 52"/>
                <a:gd name="T10" fmla="*/ 11 w 87"/>
                <a:gd name="T11" fmla="*/ 41 h 52"/>
                <a:gd name="T12" fmla="*/ 75 w 87"/>
                <a:gd name="T13" fmla="*/ 41 h 52"/>
                <a:gd name="T14" fmla="*/ 75 w 87"/>
                <a:gd name="T15" fmla="*/ 12 h 52"/>
                <a:gd name="T16" fmla="*/ 11 w 87"/>
                <a:gd name="T17" fmla="*/ 12 h 52"/>
                <a:gd name="T18" fmla="*/ 11 w 87"/>
                <a:gd name="T19" fmla="*/ 4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52">
                  <a:moveTo>
                    <a:pt x="87" y="52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87" y="0"/>
                  </a:lnTo>
                  <a:lnTo>
                    <a:pt x="87" y="52"/>
                  </a:lnTo>
                  <a:close/>
                  <a:moveTo>
                    <a:pt x="11" y="41"/>
                  </a:moveTo>
                  <a:lnTo>
                    <a:pt x="75" y="41"/>
                  </a:lnTo>
                  <a:lnTo>
                    <a:pt x="75" y="12"/>
                  </a:lnTo>
                  <a:lnTo>
                    <a:pt x="11" y="12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40"/>
            <p:cNvSpPr>
              <a:spLocks noEditPoints="1"/>
            </p:cNvSpPr>
            <p:nvPr/>
          </p:nvSpPr>
          <p:spPr bwMode="auto">
            <a:xfrm>
              <a:off x="4130676" y="2066926"/>
              <a:ext cx="395288" cy="233363"/>
            </a:xfrm>
            <a:custGeom>
              <a:avLst/>
              <a:gdLst>
                <a:gd name="T0" fmla="*/ 208 w 249"/>
                <a:gd name="T1" fmla="*/ 0 h 147"/>
                <a:gd name="T2" fmla="*/ 123 w 249"/>
                <a:gd name="T3" fmla="*/ 85 h 147"/>
                <a:gd name="T4" fmla="*/ 40 w 249"/>
                <a:gd name="T5" fmla="*/ 0 h 147"/>
                <a:gd name="T6" fmla="*/ 0 w 249"/>
                <a:gd name="T7" fmla="*/ 40 h 147"/>
                <a:gd name="T8" fmla="*/ 107 w 249"/>
                <a:gd name="T9" fmla="*/ 147 h 147"/>
                <a:gd name="T10" fmla="*/ 142 w 249"/>
                <a:gd name="T11" fmla="*/ 147 h 147"/>
                <a:gd name="T12" fmla="*/ 249 w 249"/>
                <a:gd name="T13" fmla="*/ 40 h 147"/>
                <a:gd name="T14" fmla="*/ 208 w 249"/>
                <a:gd name="T15" fmla="*/ 0 h 147"/>
                <a:gd name="T16" fmla="*/ 208 w 249"/>
                <a:gd name="T17" fmla="*/ 12 h 147"/>
                <a:gd name="T18" fmla="*/ 237 w 249"/>
                <a:gd name="T19" fmla="*/ 40 h 147"/>
                <a:gd name="T20" fmla="*/ 159 w 249"/>
                <a:gd name="T21" fmla="*/ 118 h 147"/>
                <a:gd name="T22" fmla="*/ 130 w 249"/>
                <a:gd name="T23" fmla="*/ 90 h 147"/>
                <a:gd name="T24" fmla="*/ 208 w 249"/>
                <a:gd name="T25" fmla="*/ 1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9" h="147">
                  <a:moveTo>
                    <a:pt x="208" y="0"/>
                  </a:moveTo>
                  <a:lnTo>
                    <a:pt x="123" y="85"/>
                  </a:lnTo>
                  <a:lnTo>
                    <a:pt x="40" y="0"/>
                  </a:lnTo>
                  <a:lnTo>
                    <a:pt x="0" y="40"/>
                  </a:lnTo>
                  <a:lnTo>
                    <a:pt x="107" y="147"/>
                  </a:lnTo>
                  <a:lnTo>
                    <a:pt x="142" y="147"/>
                  </a:lnTo>
                  <a:lnTo>
                    <a:pt x="249" y="40"/>
                  </a:lnTo>
                  <a:lnTo>
                    <a:pt x="208" y="0"/>
                  </a:lnTo>
                  <a:close/>
                  <a:moveTo>
                    <a:pt x="208" y="12"/>
                  </a:moveTo>
                  <a:lnTo>
                    <a:pt x="237" y="40"/>
                  </a:lnTo>
                  <a:lnTo>
                    <a:pt x="159" y="118"/>
                  </a:lnTo>
                  <a:lnTo>
                    <a:pt x="130" y="90"/>
                  </a:lnTo>
                  <a:lnTo>
                    <a:pt x="208" y="12"/>
                  </a:ln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6" name="Freeform 47"/>
          <p:cNvSpPr>
            <a:spLocks noEditPoints="1"/>
          </p:cNvSpPr>
          <p:nvPr/>
        </p:nvSpPr>
        <p:spPr bwMode="auto">
          <a:xfrm>
            <a:off x="997881" y="1493855"/>
            <a:ext cx="657225" cy="642938"/>
          </a:xfrm>
          <a:custGeom>
            <a:avLst/>
            <a:gdLst>
              <a:gd name="T0" fmla="*/ 147 w 175"/>
              <a:gd name="T1" fmla="*/ 24 h 171"/>
              <a:gd name="T2" fmla="*/ 52 w 175"/>
              <a:gd name="T3" fmla="*/ 51 h 171"/>
              <a:gd name="T4" fmla="*/ 25 w 175"/>
              <a:gd name="T5" fmla="*/ 146 h 171"/>
              <a:gd name="T6" fmla="*/ 121 w 175"/>
              <a:gd name="T7" fmla="*/ 120 h 171"/>
              <a:gd name="T8" fmla="*/ 147 w 175"/>
              <a:gd name="T9" fmla="*/ 24 h 171"/>
              <a:gd name="T10" fmla="*/ 105 w 175"/>
              <a:gd name="T11" fmla="*/ 71 h 171"/>
              <a:gd name="T12" fmla="*/ 115 w 175"/>
              <a:gd name="T13" fmla="*/ 81 h 171"/>
              <a:gd name="T14" fmla="*/ 111 w 175"/>
              <a:gd name="T15" fmla="*/ 85 h 171"/>
              <a:gd name="T16" fmla="*/ 101 w 175"/>
              <a:gd name="T17" fmla="*/ 75 h 171"/>
              <a:gd name="T18" fmla="*/ 96 w 175"/>
              <a:gd name="T19" fmla="*/ 80 h 171"/>
              <a:gd name="T20" fmla="*/ 106 w 175"/>
              <a:gd name="T21" fmla="*/ 90 h 171"/>
              <a:gd name="T22" fmla="*/ 102 w 175"/>
              <a:gd name="T23" fmla="*/ 94 h 171"/>
              <a:gd name="T24" fmla="*/ 92 w 175"/>
              <a:gd name="T25" fmla="*/ 84 h 171"/>
              <a:gd name="T26" fmla="*/ 86 w 175"/>
              <a:gd name="T27" fmla="*/ 90 h 171"/>
              <a:gd name="T28" fmla="*/ 95 w 175"/>
              <a:gd name="T29" fmla="*/ 99 h 171"/>
              <a:gd name="T30" fmla="*/ 91 w 175"/>
              <a:gd name="T31" fmla="*/ 104 h 171"/>
              <a:gd name="T32" fmla="*/ 82 w 175"/>
              <a:gd name="T33" fmla="*/ 94 h 171"/>
              <a:gd name="T34" fmla="*/ 76 w 175"/>
              <a:gd name="T35" fmla="*/ 100 h 171"/>
              <a:gd name="T36" fmla="*/ 85 w 175"/>
              <a:gd name="T37" fmla="*/ 110 h 171"/>
              <a:gd name="T38" fmla="*/ 81 w 175"/>
              <a:gd name="T39" fmla="*/ 114 h 171"/>
              <a:gd name="T40" fmla="*/ 72 w 175"/>
              <a:gd name="T41" fmla="*/ 104 h 171"/>
              <a:gd name="T42" fmla="*/ 31 w 175"/>
              <a:gd name="T43" fmla="*/ 145 h 171"/>
              <a:gd name="T44" fmla="*/ 27 w 175"/>
              <a:gd name="T45" fmla="*/ 141 h 171"/>
              <a:gd name="T46" fmla="*/ 68 w 175"/>
              <a:gd name="T47" fmla="*/ 100 h 171"/>
              <a:gd name="T48" fmla="*/ 56 w 175"/>
              <a:gd name="T49" fmla="*/ 89 h 171"/>
              <a:gd name="T50" fmla="*/ 60 w 175"/>
              <a:gd name="T51" fmla="*/ 85 h 171"/>
              <a:gd name="T52" fmla="*/ 72 w 175"/>
              <a:gd name="T53" fmla="*/ 96 h 171"/>
              <a:gd name="T54" fmla="*/ 78 w 175"/>
              <a:gd name="T55" fmla="*/ 90 h 171"/>
              <a:gd name="T56" fmla="*/ 66 w 175"/>
              <a:gd name="T57" fmla="*/ 79 h 171"/>
              <a:gd name="T58" fmla="*/ 71 w 175"/>
              <a:gd name="T59" fmla="*/ 75 h 171"/>
              <a:gd name="T60" fmla="*/ 82 w 175"/>
              <a:gd name="T61" fmla="*/ 86 h 171"/>
              <a:gd name="T62" fmla="*/ 88 w 175"/>
              <a:gd name="T63" fmla="*/ 80 h 171"/>
              <a:gd name="T64" fmla="*/ 77 w 175"/>
              <a:gd name="T65" fmla="*/ 69 h 171"/>
              <a:gd name="T66" fmla="*/ 81 w 175"/>
              <a:gd name="T67" fmla="*/ 65 h 171"/>
              <a:gd name="T68" fmla="*/ 92 w 175"/>
              <a:gd name="T69" fmla="*/ 76 h 171"/>
              <a:gd name="T70" fmla="*/ 97 w 175"/>
              <a:gd name="T71" fmla="*/ 71 h 171"/>
              <a:gd name="T72" fmla="*/ 86 w 175"/>
              <a:gd name="T73" fmla="*/ 60 h 171"/>
              <a:gd name="T74" fmla="*/ 90 w 175"/>
              <a:gd name="T75" fmla="*/ 56 h 171"/>
              <a:gd name="T76" fmla="*/ 101 w 175"/>
              <a:gd name="T77" fmla="*/ 66 h 171"/>
              <a:gd name="T78" fmla="*/ 142 w 175"/>
              <a:gd name="T79" fmla="*/ 26 h 171"/>
              <a:gd name="T80" fmla="*/ 146 w 175"/>
              <a:gd name="T81" fmla="*/ 30 h 171"/>
              <a:gd name="T82" fmla="*/ 105 w 175"/>
              <a:gd name="T83" fmla="*/ 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75" h="171">
                <a:moveTo>
                  <a:pt x="147" y="24"/>
                </a:moveTo>
                <a:cubicBezTo>
                  <a:pt x="147" y="24"/>
                  <a:pt x="103" y="0"/>
                  <a:pt x="52" y="51"/>
                </a:cubicBezTo>
                <a:cubicBezTo>
                  <a:pt x="0" y="102"/>
                  <a:pt x="25" y="146"/>
                  <a:pt x="25" y="146"/>
                </a:cubicBezTo>
                <a:cubicBezTo>
                  <a:pt x="25" y="146"/>
                  <a:pt x="70" y="171"/>
                  <a:pt x="121" y="120"/>
                </a:cubicBezTo>
                <a:cubicBezTo>
                  <a:pt x="175" y="65"/>
                  <a:pt x="147" y="24"/>
                  <a:pt x="147" y="24"/>
                </a:cubicBezTo>
                <a:close/>
                <a:moveTo>
                  <a:pt x="105" y="71"/>
                </a:moveTo>
                <a:cubicBezTo>
                  <a:pt x="115" y="81"/>
                  <a:pt x="115" y="81"/>
                  <a:pt x="115" y="81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01" y="75"/>
                  <a:pt x="101" y="75"/>
                  <a:pt x="101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06" y="90"/>
                  <a:pt x="106" y="90"/>
                  <a:pt x="106" y="90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92" y="84"/>
                  <a:pt x="92" y="84"/>
                  <a:pt x="92" y="84"/>
                </a:cubicBezTo>
                <a:cubicBezTo>
                  <a:pt x="86" y="90"/>
                  <a:pt x="86" y="90"/>
                  <a:pt x="86" y="90"/>
                </a:cubicBezTo>
                <a:cubicBezTo>
                  <a:pt x="95" y="99"/>
                  <a:pt x="95" y="99"/>
                  <a:pt x="95" y="99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2" y="94"/>
                  <a:pt x="82" y="94"/>
                  <a:pt x="82" y="94"/>
                </a:cubicBezTo>
                <a:cubicBezTo>
                  <a:pt x="76" y="100"/>
                  <a:pt x="76" y="100"/>
                  <a:pt x="76" y="100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72" y="104"/>
                  <a:pt x="72" y="104"/>
                  <a:pt x="72" y="104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27" y="141"/>
                  <a:pt x="27" y="141"/>
                  <a:pt x="27" y="141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56" y="89"/>
                  <a:pt x="56" y="89"/>
                  <a:pt x="56" y="89"/>
                </a:cubicBezTo>
                <a:cubicBezTo>
                  <a:pt x="60" y="85"/>
                  <a:pt x="60" y="85"/>
                  <a:pt x="60" y="85"/>
                </a:cubicBezTo>
                <a:cubicBezTo>
                  <a:pt x="72" y="96"/>
                  <a:pt x="72" y="96"/>
                  <a:pt x="72" y="96"/>
                </a:cubicBezTo>
                <a:cubicBezTo>
                  <a:pt x="78" y="90"/>
                  <a:pt x="78" y="90"/>
                  <a:pt x="78" y="90"/>
                </a:cubicBezTo>
                <a:cubicBezTo>
                  <a:pt x="66" y="79"/>
                  <a:pt x="66" y="79"/>
                  <a:pt x="66" y="79"/>
                </a:cubicBezTo>
                <a:cubicBezTo>
                  <a:pt x="71" y="75"/>
                  <a:pt x="71" y="75"/>
                  <a:pt x="71" y="75"/>
                </a:cubicBezTo>
                <a:cubicBezTo>
                  <a:pt x="82" y="86"/>
                  <a:pt x="82" y="86"/>
                  <a:pt x="82" y="86"/>
                </a:cubicBezTo>
                <a:cubicBezTo>
                  <a:pt x="88" y="80"/>
                  <a:pt x="88" y="80"/>
                  <a:pt x="88" y="80"/>
                </a:cubicBezTo>
                <a:cubicBezTo>
                  <a:pt x="77" y="69"/>
                  <a:pt x="77" y="69"/>
                  <a:pt x="77" y="69"/>
                </a:cubicBezTo>
                <a:cubicBezTo>
                  <a:pt x="81" y="65"/>
                  <a:pt x="81" y="65"/>
                  <a:pt x="81" y="65"/>
                </a:cubicBezTo>
                <a:cubicBezTo>
                  <a:pt x="92" y="76"/>
                  <a:pt x="92" y="76"/>
                  <a:pt x="92" y="76"/>
                </a:cubicBezTo>
                <a:cubicBezTo>
                  <a:pt x="97" y="71"/>
                  <a:pt x="97" y="71"/>
                  <a:pt x="97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90" y="56"/>
                  <a:pt x="90" y="56"/>
                  <a:pt x="90" y="5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42" y="26"/>
                  <a:pt x="142" y="26"/>
                  <a:pt x="142" y="26"/>
                </a:cubicBezTo>
                <a:cubicBezTo>
                  <a:pt x="146" y="30"/>
                  <a:pt x="146" y="30"/>
                  <a:pt x="146" y="30"/>
                </a:cubicBezTo>
                <a:lnTo>
                  <a:pt x="105" y="71"/>
                </a:lnTo>
                <a:close/>
              </a:path>
            </a:pathLst>
          </a:custGeom>
          <a:solidFill>
            <a:srgbClr val="4C49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37" name="组合 136"/>
          <p:cNvGrpSpPr/>
          <p:nvPr/>
        </p:nvGrpSpPr>
        <p:grpSpPr>
          <a:xfrm>
            <a:off x="2220491" y="2250351"/>
            <a:ext cx="712788" cy="469900"/>
            <a:chOff x="7373938" y="3235326"/>
            <a:chExt cx="712788" cy="469900"/>
          </a:xfrm>
        </p:grpSpPr>
        <p:sp>
          <p:nvSpPr>
            <p:cNvPr id="138" name="Freeform 86"/>
            <p:cNvSpPr>
              <a:spLocks noEditPoints="1"/>
            </p:cNvSpPr>
            <p:nvPr/>
          </p:nvSpPr>
          <p:spPr bwMode="auto">
            <a:xfrm>
              <a:off x="7373938" y="3235326"/>
              <a:ext cx="712788" cy="469900"/>
            </a:xfrm>
            <a:custGeom>
              <a:avLst/>
              <a:gdLst>
                <a:gd name="T0" fmla="*/ 298 w 449"/>
                <a:gd name="T1" fmla="*/ 142 h 296"/>
                <a:gd name="T2" fmla="*/ 298 w 449"/>
                <a:gd name="T3" fmla="*/ 0 h 296"/>
                <a:gd name="T4" fmla="*/ 144 w 449"/>
                <a:gd name="T5" fmla="*/ 0 h 296"/>
                <a:gd name="T6" fmla="*/ 144 w 449"/>
                <a:gd name="T7" fmla="*/ 109 h 296"/>
                <a:gd name="T8" fmla="*/ 0 w 449"/>
                <a:gd name="T9" fmla="*/ 109 h 296"/>
                <a:gd name="T10" fmla="*/ 0 w 449"/>
                <a:gd name="T11" fmla="*/ 296 h 296"/>
                <a:gd name="T12" fmla="*/ 144 w 449"/>
                <a:gd name="T13" fmla="*/ 296 h 296"/>
                <a:gd name="T14" fmla="*/ 151 w 449"/>
                <a:gd name="T15" fmla="*/ 296 h 296"/>
                <a:gd name="T16" fmla="*/ 295 w 449"/>
                <a:gd name="T17" fmla="*/ 296 h 296"/>
                <a:gd name="T18" fmla="*/ 298 w 449"/>
                <a:gd name="T19" fmla="*/ 296 h 296"/>
                <a:gd name="T20" fmla="*/ 449 w 449"/>
                <a:gd name="T21" fmla="*/ 296 h 296"/>
                <a:gd name="T22" fmla="*/ 449 w 449"/>
                <a:gd name="T23" fmla="*/ 142 h 296"/>
                <a:gd name="T24" fmla="*/ 298 w 449"/>
                <a:gd name="T25" fmla="*/ 142 h 296"/>
                <a:gd name="T26" fmla="*/ 139 w 449"/>
                <a:gd name="T27" fmla="*/ 284 h 296"/>
                <a:gd name="T28" fmla="*/ 12 w 449"/>
                <a:gd name="T29" fmla="*/ 284 h 296"/>
                <a:gd name="T30" fmla="*/ 12 w 449"/>
                <a:gd name="T31" fmla="*/ 121 h 296"/>
                <a:gd name="T32" fmla="*/ 139 w 449"/>
                <a:gd name="T33" fmla="*/ 121 h 296"/>
                <a:gd name="T34" fmla="*/ 139 w 449"/>
                <a:gd name="T35" fmla="*/ 284 h 296"/>
                <a:gd name="T36" fmla="*/ 286 w 449"/>
                <a:gd name="T37" fmla="*/ 284 h 296"/>
                <a:gd name="T38" fmla="*/ 158 w 449"/>
                <a:gd name="T39" fmla="*/ 284 h 296"/>
                <a:gd name="T40" fmla="*/ 158 w 449"/>
                <a:gd name="T41" fmla="*/ 12 h 296"/>
                <a:gd name="T42" fmla="*/ 286 w 449"/>
                <a:gd name="T43" fmla="*/ 12 h 296"/>
                <a:gd name="T44" fmla="*/ 286 w 449"/>
                <a:gd name="T45" fmla="*/ 284 h 296"/>
                <a:gd name="T46" fmla="*/ 437 w 449"/>
                <a:gd name="T47" fmla="*/ 284 h 296"/>
                <a:gd name="T48" fmla="*/ 310 w 449"/>
                <a:gd name="T49" fmla="*/ 284 h 296"/>
                <a:gd name="T50" fmla="*/ 310 w 449"/>
                <a:gd name="T51" fmla="*/ 154 h 296"/>
                <a:gd name="T52" fmla="*/ 437 w 449"/>
                <a:gd name="T53" fmla="*/ 154 h 296"/>
                <a:gd name="T54" fmla="*/ 437 w 449"/>
                <a:gd name="T55" fmla="*/ 28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49" h="296">
                  <a:moveTo>
                    <a:pt x="298" y="142"/>
                  </a:moveTo>
                  <a:lnTo>
                    <a:pt x="298" y="0"/>
                  </a:lnTo>
                  <a:lnTo>
                    <a:pt x="144" y="0"/>
                  </a:lnTo>
                  <a:lnTo>
                    <a:pt x="144" y="109"/>
                  </a:lnTo>
                  <a:lnTo>
                    <a:pt x="0" y="109"/>
                  </a:lnTo>
                  <a:lnTo>
                    <a:pt x="0" y="296"/>
                  </a:lnTo>
                  <a:lnTo>
                    <a:pt x="144" y="296"/>
                  </a:lnTo>
                  <a:lnTo>
                    <a:pt x="151" y="296"/>
                  </a:lnTo>
                  <a:lnTo>
                    <a:pt x="295" y="296"/>
                  </a:lnTo>
                  <a:lnTo>
                    <a:pt x="298" y="296"/>
                  </a:lnTo>
                  <a:lnTo>
                    <a:pt x="449" y="296"/>
                  </a:lnTo>
                  <a:lnTo>
                    <a:pt x="449" y="142"/>
                  </a:lnTo>
                  <a:lnTo>
                    <a:pt x="298" y="142"/>
                  </a:lnTo>
                  <a:close/>
                  <a:moveTo>
                    <a:pt x="139" y="284"/>
                  </a:moveTo>
                  <a:lnTo>
                    <a:pt x="12" y="284"/>
                  </a:lnTo>
                  <a:lnTo>
                    <a:pt x="12" y="121"/>
                  </a:lnTo>
                  <a:lnTo>
                    <a:pt x="139" y="121"/>
                  </a:lnTo>
                  <a:lnTo>
                    <a:pt x="139" y="284"/>
                  </a:lnTo>
                  <a:close/>
                  <a:moveTo>
                    <a:pt x="286" y="284"/>
                  </a:moveTo>
                  <a:lnTo>
                    <a:pt x="158" y="284"/>
                  </a:lnTo>
                  <a:lnTo>
                    <a:pt x="158" y="12"/>
                  </a:lnTo>
                  <a:lnTo>
                    <a:pt x="286" y="12"/>
                  </a:lnTo>
                  <a:lnTo>
                    <a:pt x="286" y="284"/>
                  </a:lnTo>
                  <a:close/>
                  <a:moveTo>
                    <a:pt x="437" y="284"/>
                  </a:moveTo>
                  <a:lnTo>
                    <a:pt x="310" y="284"/>
                  </a:lnTo>
                  <a:lnTo>
                    <a:pt x="310" y="154"/>
                  </a:lnTo>
                  <a:lnTo>
                    <a:pt x="437" y="154"/>
                  </a:lnTo>
                  <a:lnTo>
                    <a:pt x="437" y="284"/>
                  </a:ln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87"/>
            <p:cNvSpPr>
              <a:spLocks/>
            </p:cNvSpPr>
            <p:nvPr/>
          </p:nvSpPr>
          <p:spPr bwMode="auto">
            <a:xfrm>
              <a:off x="7685088" y="3344863"/>
              <a:ext cx="93663" cy="168275"/>
            </a:xfrm>
            <a:custGeom>
              <a:avLst/>
              <a:gdLst>
                <a:gd name="T0" fmla="*/ 25 w 25"/>
                <a:gd name="T1" fmla="*/ 41 h 45"/>
                <a:gd name="T2" fmla="*/ 15 w 25"/>
                <a:gd name="T3" fmla="*/ 41 h 45"/>
                <a:gd name="T4" fmla="*/ 15 w 25"/>
                <a:gd name="T5" fmla="*/ 0 h 45"/>
                <a:gd name="T6" fmla="*/ 11 w 25"/>
                <a:gd name="T7" fmla="*/ 0 h 45"/>
                <a:gd name="T8" fmla="*/ 10 w 25"/>
                <a:gd name="T9" fmla="*/ 3 h 45"/>
                <a:gd name="T10" fmla="*/ 8 w 25"/>
                <a:gd name="T11" fmla="*/ 5 h 45"/>
                <a:gd name="T12" fmla="*/ 4 w 25"/>
                <a:gd name="T13" fmla="*/ 6 h 45"/>
                <a:gd name="T14" fmla="*/ 0 w 25"/>
                <a:gd name="T15" fmla="*/ 6 h 45"/>
                <a:gd name="T16" fmla="*/ 0 w 25"/>
                <a:gd name="T17" fmla="*/ 10 h 45"/>
                <a:gd name="T18" fmla="*/ 10 w 25"/>
                <a:gd name="T19" fmla="*/ 10 h 45"/>
                <a:gd name="T20" fmla="*/ 10 w 25"/>
                <a:gd name="T21" fmla="*/ 41 h 45"/>
                <a:gd name="T22" fmla="*/ 0 w 25"/>
                <a:gd name="T23" fmla="*/ 41 h 45"/>
                <a:gd name="T24" fmla="*/ 0 w 25"/>
                <a:gd name="T25" fmla="*/ 45 h 45"/>
                <a:gd name="T26" fmla="*/ 25 w 25"/>
                <a:gd name="T27" fmla="*/ 45 h 45"/>
                <a:gd name="T28" fmla="*/ 25 w 25"/>
                <a:gd name="T29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45">
                  <a:moveTo>
                    <a:pt x="25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0" y="2"/>
                    <a:pt x="10" y="3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7" y="5"/>
                    <a:pt x="6" y="5"/>
                    <a:pt x="4" y="6"/>
                  </a:cubicBezTo>
                  <a:cubicBezTo>
                    <a:pt x="3" y="6"/>
                    <a:pt x="1" y="6"/>
                    <a:pt x="0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25" y="45"/>
                    <a:pt x="25" y="45"/>
                    <a:pt x="25" y="45"/>
                  </a:cubicBezTo>
                  <a:lnTo>
                    <a:pt x="25" y="41"/>
                  </a:ln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88"/>
            <p:cNvSpPr>
              <a:spLocks/>
            </p:cNvSpPr>
            <p:nvPr/>
          </p:nvSpPr>
          <p:spPr bwMode="auto">
            <a:xfrm>
              <a:off x="7442201" y="3463926"/>
              <a:ext cx="111125" cy="177800"/>
            </a:xfrm>
            <a:custGeom>
              <a:avLst/>
              <a:gdLst>
                <a:gd name="T0" fmla="*/ 30 w 30"/>
                <a:gd name="T1" fmla="*/ 41 h 47"/>
                <a:gd name="T2" fmla="*/ 6 w 30"/>
                <a:gd name="T3" fmla="*/ 41 h 47"/>
                <a:gd name="T4" fmla="*/ 12 w 30"/>
                <a:gd name="T5" fmla="*/ 36 h 47"/>
                <a:gd name="T6" fmla="*/ 19 w 30"/>
                <a:gd name="T7" fmla="*/ 29 h 47"/>
                <a:gd name="T8" fmla="*/ 23 w 30"/>
                <a:gd name="T9" fmla="*/ 25 h 47"/>
                <a:gd name="T10" fmla="*/ 26 w 30"/>
                <a:gd name="T11" fmla="*/ 22 h 47"/>
                <a:gd name="T12" fmla="*/ 28 w 30"/>
                <a:gd name="T13" fmla="*/ 17 h 47"/>
                <a:gd name="T14" fmla="*/ 28 w 30"/>
                <a:gd name="T15" fmla="*/ 13 h 47"/>
                <a:gd name="T16" fmla="*/ 24 w 30"/>
                <a:gd name="T17" fmla="*/ 3 h 47"/>
                <a:gd name="T18" fmla="*/ 14 w 30"/>
                <a:gd name="T19" fmla="*/ 0 h 47"/>
                <a:gd name="T20" fmla="*/ 6 w 30"/>
                <a:gd name="T21" fmla="*/ 1 h 47"/>
                <a:gd name="T22" fmla="*/ 1 w 30"/>
                <a:gd name="T23" fmla="*/ 3 h 47"/>
                <a:gd name="T24" fmla="*/ 1 w 30"/>
                <a:gd name="T25" fmla="*/ 9 h 47"/>
                <a:gd name="T26" fmla="*/ 1 w 30"/>
                <a:gd name="T27" fmla="*/ 9 h 47"/>
                <a:gd name="T28" fmla="*/ 7 w 30"/>
                <a:gd name="T29" fmla="*/ 6 h 47"/>
                <a:gd name="T30" fmla="*/ 13 w 30"/>
                <a:gd name="T31" fmla="*/ 5 h 47"/>
                <a:gd name="T32" fmla="*/ 20 w 30"/>
                <a:gd name="T33" fmla="*/ 7 h 47"/>
                <a:gd name="T34" fmla="*/ 22 w 30"/>
                <a:gd name="T35" fmla="*/ 13 h 47"/>
                <a:gd name="T36" fmla="*/ 20 w 30"/>
                <a:gd name="T37" fmla="*/ 20 h 47"/>
                <a:gd name="T38" fmla="*/ 12 w 30"/>
                <a:gd name="T39" fmla="*/ 29 h 47"/>
                <a:gd name="T40" fmla="*/ 6 w 30"/>
                <a:gd name="T41" fmla="*/ 35 h 47"/>
                <a:gd name="T42" fmla="*/ 0 w 30"/>
                <a:gd name="T43" fmla="*/ 40 h 47"/>
                <a:gd name="T44" fmla="*/ 0 w 30"/>
                <a:gd name="T45" fmla="*/ 47 h 47"/>
                <a:gd name="T46" fmla="*/ 30 w 30"/>
                <a:gd name="T47" fmla="*/ 47 h 47"/>
                <a:gd name="T48" fmla="*/ 30 w 30"/>
                <a:gd name="T49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47">
                  <a:moveTo>
                    <a:pt x="30" y="41"/>
                  </a:moveTo>
                  <a:cubicBezTo>
                    <a:pt x="6" y="41"/>
                    <a:pt x="6" y="41"/>
                    <a:pt x="6" y="41"/>
                  </a:cubicBezTo>
                  <a:cubicBezTo>
                    <a:pt x="8" y="40"/>
                    <a:pt x="10" y="38"/>
                    <a:pt x="12" y="36"/>
                  </a:cubicBezTo>
                  <a:cubicBezTo>
                    <a:pt x="15" y="34"/>
                    <a:pt x="17" y="32"/>
                    <a:pt x="19" y="29"/>
                  </a:cubicBezTo>
                  <a:cubicBezTo>
                    <a:pt x="21" y="28"/>
                    <a:pt x="22" y="27"/>
                    <a:pt x="23" y="25"/>
                  </a:cubicBezTo>
                  <a:cubicBezTo>
                    <a:pt x="24" y="24"/>
                    <a:pt x="25" y="23"/>
                    <a:pt x="26" y="22"/>
                  </a:cubicBezTo>
                  <a:cubicBezTo>
                    <a:pt x="27" y="20"/>
                    <a:pt x="27" y="19"/>
                    <a:pt x="28" y="17"/>
                  </a:cubicBezTo>
                  <a:cubicBezTo>
                    <a:pt x="28" y="16"/>
                    <a:pt x="28" y="14"/>
                    <a:pt x="28" y="13"/>
                  </a:cubicBezTo>
                  <a:cubicBezTo>
                    <a:pt x="28" y="9"/>
                    <a:pt x="27" y="6"/>
                    <a:pt x="24" y="3"/>
                  </a:cubicBezTo>
                  <a:cubicBezTo>
                    <a:pt x="22" y="1"/>
                    <a:pt x="18" y="0"/>
                    <a:pt x="14" y="0"/>
                  </a:cubicBezTo>
                  <a:cubicBezTo>
                    <a:pt x="11" y="0"/>
                    <a:pt x="9" y="0"/>
                    <a:pt x="6" y="1"/>
                  </a:cubicBezTo>
                  <a:cubicBezTo>
                    <a:pt x="4" y="2"/>
                    <a:pt x="2" y="2"/>
                    <a:pt x="1" y="3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8"/>
                    <a:pt x="5" y="7"/>
                    <a:pt x="7" y="6"/>
                  </a:cubicBezTo>
                  <a:cubicBezTo>
                    <a:pt x="9" y="6"/>
                    <a:pt x="11" y="5"/>
                    <a:pt x="13" y="5"/>
                  </a:cubicBezTo>
                  <a:cubicBezTo>
                    <a:pt x="16" y="5"/>
                    <a:pt x="18" y="6"/>
                    <a:pt x="20" y="7"/>
                  </a:cubicBezTo>
                  <a:cubicBezTo>
                    <a:pt x="21" y="9"/>
                    <a:pt x="22" y="11"/>
                    <a:pt x="22" y="13"/>
                  </a:cubicBezTo>
                  <a:cubicBezTo>
                    <a:pt x="22" y="15"/>
                    <a:pt x="21" y="18"/>
                    <a:pt x="20" y="20"/>
                  </a:cubicBezTo>
                  <a:cubicBezTo>
                    <a:pt x="19" y="22"/>
                    <a:pt x="16" y="25"/>
                    <a:pt x="12" y="29"/>
                  </a:cubicBezTo>
                  <a:cubicBezTo>
                    <a:pt x="10" y="31"/>
                    <a:pt x="8" y="33"/>
                    <a:pt x="6" y="35"/>
                  </a:cubicBezTo>
                  <a:cubicBezTo>
                    <a:pt x="4" y="36"/>
                    <a:pt x="2" y="38"/>
                    <a:pt x="0" y="4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30" y="47"/>
                    <a:pt x="30" y="47"/>
                    <a:pt x="30" y="47"/>
                  </a:cubicBezTo>
                  <a:lnTo>
                    <a:pt x="30" y="41"/>
                  </a:ln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89"/>
            <p:cNvSpPr>
              <a:spLocks/>
            </p:cNvSpPr>
            <p:nvPr/>
          </p:nvSpPr>
          <p:spPr bwMode="auto">
            <a:xfrm>
              <a:off x="7913688" y="3490913"/>
              <a:ext cx="112713" cy="180975"/>
            </a:xfrm>
            <a:custGeom>
              <a:avLst/>
              <a:gdLst>
                <a:gd name="T0" fmla="*/ 13 w 30"/>
                <a:gd name="T1" fmla="*/ 48 h 48"/>
                <a:gd name="T2" fmla="*/ 20 w 30"/>
                <a:gd name="T3" fmla="*/ 47 h 48"/>
                <a:gd name="T4" fmla="*/ 25 w 30"/>
                <a:gd name="T5" fmla="*/ 43 h 48"/>
                <a:gd name="T6" fmla="*/ 28 w 30"/>
                <a:gd name="T7" fmla="*/ 39 h 48"/>
                <a:gd name="T8" fmla="*/ 30 w 30"/>
                <a:gd name="T9" fmla="*/ 33 h 48"/>
                <a:gd name="T10" fmla="*/ 29 w 30"/>
                <a:gd name="T11" fmla="*/ 28 h 48"/>
                <a:gd name="T12" fmla="*/ 26 w 30"/>
                <a:gd name="T13" fmla="*/ 25 h 48"/>
                <a:gd name="T14" fmla="*/ 23 w 30"/>
                <a:gd name="T15" fmla="*/ 23 h 48"/>
                <a:gd name="T16" fmla="*/ 20 w 30"/>
                <a:gd name="T17" fmla="*/ 22 h 48"/>
                <a:gd name="T18" fmla="*/ 20 w 30"/>
                <a:gd name="T19" fmla="*/ 21 h 48"/>
                <a:gd name="T20" fmla="*/ 26 w 30"/>
                <a:gd name="T21" fmla="*/ 18 h 48"/>
                <a:gd name="T22" fmla="*/ 29 w 30"/>
                <a:gd name="T23" fmla="*/ 11 h 48"/>
                <a:gd name="T24" fmla="*/ 28 w 30"/>
                <a:gd name="T25" fmla="*/ 6 h 48"/>
                <a:gd name="T26" fmla="*/ 24 w 30"/>
                <a:gd name="T27" fmla="*/ 3 h 48"/>
                <a:gd name="T28" fmla="*/ 20 w 30"/>
                <a:gd name="T29" fmla="*/ 1 h 48"/>
                <a:gd name="T30" fmla="*/ 14 w 30"/>
                <a:gd name="T31" fmla="*/ 0 h 48"/>
                <a:gd name="T32" fmla="*/ 7 w 30"/>
                <a:gd name="T33" fmla="*/ 1 h 48"/>
                <a:gd name="T34" fmla="*/ 1 w 30"/>
                <a:gd name="T35" fmla="*/ 3 h 48"/>
                <a:gd name="T36" fmla="*/ 1 w 30"/>
                <a:gd name="T37" fmla="*/ 9 h 48"/>
                <a:gd name="T38" fmla="*/ 1 w 30"/>
                <a:gd name="T39" fmla="*/ 9 h 48"/>
                <a:gd name="T40" fmla="*/ 7 w 30"/>
                <a:gd name="T41" fmla="*/ 7 h 48"/>
                <a:gd name="T42" fmla="*/ 14 w 30"/>
                <a:gd name="T43" fmla="*/ 6 h 48"/>
                <a:gd name="T44" fmla="*/ 17 w 30"/>
                <a:gd name="T45" fmla="*/ 6 h 48"/>
                <a:gd name="T46" fmla="*/ 20 w 30"/>
                <a:gd name="T47" fmla="*/ 7 h 48"/>
                <a:gd name="T48" fmla="*/ 22 w 30"/>
                <a:gd name="T49" fmla="*/ 9 h 48"/>
                <a:gd name="T50" fmla="*/ 22 w 30"/>
                <a:gd name="T51" fmla="*/ 12 h 48"/>
                <a:gd name="T52" fmla="*/ 20 w 30"/>
                <a:gd name="T53" fmla="*/ 18 h 48"/>
                <a:gd name="T54" fmla="*/ 12 w 30"/>
                <a:gd name="T55" fmla="*/ 19 h 48"/>
                <a:gd name="T56" fmla="*/ 10 w 30"/>
                <a:gd name="T57" fmla="*/ 19 h 48"/>
                <a:gd name="T58" fmla="*/ 10 w 30"/>
                <a:gd name="T59" fmla="*/ 25 h 48"/>
                <a:gd name="T60" fmla="*/ 13 w 30"/>
                <a:gd name="T61" fmla="*/ 25 h 48"/>
                <a:gd name="T62" fmla="*/ 17 w 30"/>
                <a:gd name="T63" fmla="*/ 25 h 48"/>
                <a:gd name="T64" fmla="*/ 20 w 30"/>
                <a:gd name="T65" fmla="*/ 26 h 48"/>
                <a:gd name="T66" fmla="*/ 23 w 30"/>
                <a:gd name="T67" fmla="*/ 29 h 48"/>
                <a:gd name="T68" fmla="*/ 23 w 30"/>
                <a:gd name="T69" fmla="*/ 33 h 48"/>
                <a:gd name="T70" fmla="*/ 23 w 30"/>
                <a:gd name="T71" fmla="*/ 37 h 48"/>
                <a:gd name="T72" fmla="*/ 21 w 30"/>
                <a:gd name="T73" fmla="*/ 40 h 48"/>
                <a:gd name="T74" fmla="*/ 17 w 30"/>
                <a:gd name="T75" fmla="*/ 42 h 48"/>
                <a:gd name="T76" fmla="*/ 13 w 30"/>
                <a:gd name="T77" fmla="*/ 42 h 48"/>
                <a:gd name="T78" fmla="*/ 6 w 30"/>
                <a:gd name="T79" fmla="*/ 41 h 48"/>
                <a:gd name="T80" fmla="*/ 0 w 30"/>
                <a:gd name="T81" fmla="*/ 38 h 48"/>
                <a:gd name="T82" fmla="*/ 0 w 30"/>
                <a:gd name="T83" fmla="*/ 38 h 48"/>
                <a:gd name="T84" fmla="*/ 0 w 30"/>
                <a:gd name="T85" fmla="*/ 45 h 48"/>
                <a:gd name="T86" fmla="*/ 6 w 30"/>
                <a:gd name="T87" fmla="*/ 47 h 48"/>
                <a:gd name="T88" fmla="*/ 13 w 30"/>
                <a:gd name="T8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" h="48">
                  <a:moveTo>
                    <a:pt x="13" y="48"/>
                  </a:moveTo>
                  <a:cubicBezTo>
                    <a:pt x="16" y="48"/>
                    <a:pt x="18" y="47"/>
                    <a:pt x="20" y="47"/>
                  </a:cubicBezTo>
                  <a:cubicBezTo>
                    <a:pt x="22" y="46"/>
                    <a:pt x="24" y="45"/>
                    <a:pt x="25" y="43"/>
                  </a:cubicBezTo>
                  <a:cubicBezTo>
                    <a:pt x="27" y="42"/>
                    <a:pt x="28" y="41"/>
                    <a:pt x="28" y="39"/>
                  </a:cubicBezTo>
                  <a:cubicBezTo>
                    <a:pt x="29" y="37"/>
                    <a:pt x="30" y="35"/>
                    <a:pt x="30" y="33"/>
                  </a:cubicBezTo>
                  <a:cubicBezTo>
                    <a:pt x="30" y="31"/>
                    <a:pt x="29" y="29"/>
                    <a:pt x="29" y="28"/>
                  </a:cubicBezTo>
                  <a:cubicBezTo>
                    <a:pt x="28" y="27"/>
                    <a:pt x="27" y="26"/>
                    <a:pt x="26" y="25"/>
                  </a:cubicBezTo>
                  <a:cubicBezTo>
                    <a:pt x="25" y="24"/>
                    <a:pt x="24" y="23"/>
                    <a:pt x="23" y="23"/>
                  </a:cubicBezTo>
                  <a:cubicBezTo>
                    <a:pt x="22" y="22"/>
                    <a:pt x="21" y="22"/>
                    <a:pt x="20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21"/>
                    <a:pt x="24" y="20"/>
                    <a:pt x="26" y="18"/>
                  </a:cubicBezTo>
                  <a:cubicBezTo>
                    <a:pt x="28" y="16"/>
                    <a:pt x="29" y="14"/>
                    <a:pt x="29" y="11"/>
                  </a:cubicBezTo>
                  <a:cubicBezTo>
                    <a:pt x="29" y="9"/>
                    <a:pt x="28" y="8"/>
                    <a:pt x="28" y="6"/>
                  </a:cubicBezTo>
                  <a:cubicBezTo>
                    <a:pt x="27" y="5"/>
                    <a:pt x="26" y="4"/>
                    <a:pt x="24" y="3"/>
                  </a:cubicBezTo>
                  <a:cubicBezTo>
                    <a:pt x="23" y="2"/>
                    <a:pt x="21" y="1"/>
                    <a:pt x="20" y="1"/>
                  </a:cubicBezTo>
                  <a:cubicBezTo>
                    <a:pt x="18" y="0"/>
                    <a:pt x="16" y="0"/>
                    <a:pt x="14" y="0"/>
                  </a:cubicBezTo>
                  <a:cubicBezTo>
                    <a:pt x="11" y="0"/>
                    <a:pt x="9" y="1"/>
                    <a:pt x="7" y="1"/>
                  </a:cubicBezTo>
                  <a:cubicBezTo>
                    <a:pt x="4" y="2"/>
                    <a:pt x="2" y="2"/>
                    <a:pt x="1" y="3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8"/>
                    <a:pt x="5" y="7"/>
                    <a:pt x="7" y="7"/>
                  </a:cubicBezTo>
                  <a:cubicBezTo>
                    <a:pt x="10" y="6"/>
                    <a:pt x="12" y="6"/>
                    <a:pt x="14" y="6"/>
                  </a:cubicBezTo>
                  <a:cubicBezTo>
                    <a:pt x="15" y="6"/>
                    <a:pt x="16" y="6"/>
                    <a:pt x="17" y="6"/>
                  </a:cubicBezTo>
                  <a:cubicBezTo>
                    <a:pt x="18" y="6"/>
                    <a:pt x="19" y="6"/>
                    <a:pt x="20" y="7"/>
                  </a:cubicBezTo>
                  <a:cubicBezTo>
                    <a:pt x="21" y="7"/>
                    <a:pt x="21" y="8"/>
                    <a:pt x="22" y="9"/>
                  </a:cubicBezTo>
                  <a:cubicBezTo>
                    <a:pt x="22" y="10"/>
                    <a:pt x="22" y="11"/>
                    <a:pt x="22" y="12"/>
                  </a:cubicBezTo>
                  <a:cubicBezTo>
                    <a:pt x="22" y="14"/>
                    <a:pt x="22" y="16"/>
                    <a:pt x="20" y="18"/>
                  </a:cubicBezTo>
                  <a:cubicBezTo>
                    <a:pt x="18" y="19"/>
                    <a:pt x="15" y="19"/>
                    <a:pt x="12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6" y="25"/>
                    <a:pt x="17" y="25"/>
                  </a:cubicBezTo>
                  <a:cubicBezTo>
                    <a:pt x="18" y="25"/>
                    <a:pt x="20" y="26"/>
                    <a:pt x="20" y="26"/>
                  </a:cubicBezTo>
                  <a:cubicBezTo>
                    <a:pt x="21" y="27"/>
                    <a:pt x="22" y="28"/>
                    <a:pt x="23" y="29"/>
                  </a:cubicBezTo>
                  <a:cubicBezTo>
                    <a:pt x="23" y="30"/>
                    <a:pt x="23" y="31"/>
                    <a:pt x="23" y="33"/>
                  </a:cubicBezTo>
                  <a:cubicBezTo>
                    <a:pt x="23" y="34"/>
                    <a:pt x="23" y="36"/>
                    <a:pt x="23" y="37"/>
                  </a:cubicBezTo>
                  <a:cubicBezTo>
                    <a:pt x="22" y="38"/>
                    <a:pt x="22" y="39"/>
                    <a:pt x="21" y="40"/>
                  </a:cubicBezTo>
                  <a:cubicBezTo>
                    <a:pt x="20" y="41"/>
                    <a:pt x="19" y="41"/>
                    <a:pt x="17" y="42"/>
                  </a:cubicBezTo>
                  <a:cubicBezTo>
                    <a:pt x="16" y="42"/>
                    <a:pt x="14" y="42"/>
                    <a:pt x="13" y="42"/>
                  </a:cubicBezTo>
                  <a:cubicBezTo>
                    <a:pt x="11" y="42"/>
                    <a:pt x="9" y="42"/>
                    <a:pt x="6" y="41"/>
                  </a:cubicBezTo>
                  <a:cubicBezTo>
                    <a:pt x="4" y="40"/>
                    <a:pt x="2" y="40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3" y="46"/>
                    <a:pt x="6" y="47"/>
                  </a:cubicBezTo>
                  <a:cubicBezTo>
                    <a:pt x="8" y="47"/>
                    <a:pt x="11" y="48"/>
                    <a:pt x="13" y="48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2" name="组合 141"/>
          <p:cNvGrpSpPr/>
          <p:nvPr/>
        </p:nvGrpSpPr>
        <p:grpSpPr>
          <a:xfrm>
            <a:off x="257247" y="1339919"/>
            <a:ext cx="584200" cy="793750"/>
            <a:chOff x="4052888" y="3933826"/>
            <a:chExt cx="584200" cy="793750"/>
          </a:xfrm>
        </p:grpSpPr>
        <p:sp>
          <p:nvSpPr>
            <p:cNvPr id="143" name="Freeform 106"/>
            <p:cNvSpPr>
              <a:spLocks noEditPoints="1"/>
            </p:cNvSpPr>
            <p:nvPr/>
          </p:nvSpPr>
          <p:spPr bwMode="auto">
            <a:xfrm>
              <a:off x="4052888" y="4186238"/>
              <a:ext cx="584200" cy="541338"/>
            </a:xfrm>
            <a:custGeom>
              <a:avLst/>
              <a:gdLst>
                <a:gd name="T0" fmla="*/ 142 w 156"/>
                <a:gd name="T1" fmla="*/ 86 h 144"/>
                <a:gd name="T2" fmla="*/ 144 w 156"/>
                <a:gd name="T3" fmla="*/ 23 h 144"/>
                <a:gd name="T4" fmla="*/ 144 w 156"/>
                <a:gd name="T5" fmla="*/ 43 h 144"/>
                <a:gd name="T6" fmla="*/ 148 w 156"/>
                <a:gd name="T7" fmla="*/ 47 h 144"/>
                <a:gd name="T8" fmla="*/ 151 w 156"/>
                <a:gd name="T9" fmla="*/ 43 h 144"/>
                <a:gd name="T10" fmla="*/ 139 w 156"/>
                <a:gd name="T11" fmla="*/ 12 h 144"/>
                <a:gd name="T12" fmla="*/ 109 w 156"/>
                <a:gd name="T13" fmla="*/ 22 h 144"/>
                <a:gd name="T14" fmla="*/ 109 w 156"/>
                <a:gd name="T15" fmla="*/ 43 h 144"/>
                <a:gd name="T16" fmla="*/ 113 w 156"/>
                <a:gd name="T17" fmla="*/ 47 h 144"/>
                <a:gd name="T18" fmla="*/ 117 w 156"/>
                <a:gd name="T19" fmla="*/ 43 h 144"/>
                <a:gd name="T20" fmla="*/ 117 w 156"/>
                <a:gd name="T21" fmla="*/ 23 h 144"/>
                <a:gd name="T22" fmla="*/ 119 w 156"/>
                <a:gd name="T23" fmla="*/ 86 h 144"/>
                <a:gd name="T24" fmla="*/ 104 w 156"/>
                <a:gd name="T25" fmla="*/ 91 h 144"/>
                <a:gd name="T26" fmla="*/ 70 w 156"/>
                <a:gd name="T27" fmla="*/ 42 h 144"/>
                <a:gd name="T28" fmla="*/ 50 w 156"/>
                <a:gd name="T29" fmla="*/ 79 h 144"/>
                <a:gd name="T30" fmla="*/ 36 w 156"/>
                <a:gd name="T31" fmla="*/ 74 h 144"/>
                <a:gd name="T32" fmla="*/ 38 w 156"/>
                <a:gd name="T33" fmla="*/ 11 h 144"/>
                <a:gd name="T34" fmla="*/ 38 w 156"/>
                <a:gd name="T35" fmla="*/ 31 h 144"/>
                <a:gd name="T36" fmla="*/ 42 w 156"/>
                <a:gd name="T37" fmla="*/ 35 h 144"/>
                <a:gd name="T38" fmla="*/ 46 w 156"/>
                <a:gd name="T39" fmla="*/ 31 h 144"/>
                <a:gd name="T40" fmla="*/ 34 w 156"/>
                <a:gd name="T41" fmla="*/ 0 h 144"/>
                <a:gd name="T42" fmla="*/ 4 w 156"/>
                <a:gd name="T43" fmla="*/ 10 h 144"/>
                <a:gd name="T44" fmla="*/ 4 w 156"/>
                <a:gd name="T45" fmla="*/ 31 h 144"/>
                <a:gd name="T46" fmla="*/ 7 w 156"/>
                <a:gd name="T47" fmla="*/ 35 h 144"/>
                <a:gd name="T48" fmla="*/ 11 w 156"/>
                <a:gd name="T49" fmla="*/ 31 h 144"/>
                <a:gd name="T50" fmla="*/ 11 w 156"/>
                <a:gd name="T51" fmla="*/ 11 h 144"/>
                <a:gd name="T52" fmla="*/ 13 w 156"/>
                <a:gd name="T53" fmla="*/ 74 h 144"/>
                <a:gd name="T54" fmla="*/ 0 w 156"/>
                <a:gd name="T55" fmla="*/ 79 h 144"/>
                <a:gd name="T56" fmla="*/ 50 w 156"/>
                <a:gd name="T57" fmla="*/ 144 h 144"/>
                <a:gd name="T58" fmla="*/ 103 w 156"/>
                <a:gd name="T59" fmla="*/ 144 h 144"/>
                <a:gd name="T60" fmla="*/ 156 w 156"/>
                <a:gd name="T61" fmla="*/ 144 h 144"/>
                <a:gd name="T62" fmla="*/ 139 w 156"/>
                <a:gd name="T63" fmla="*/ 91 h 144"/>
                <a:gd name="T64" fmla="*/ 24 w 156"/>
                <a:gd name="T65" fmla="*/ 34 h 144"/>
                <a:gd name="T66" fmla="*/ 26 w 156"/>
                <a:gd name="T67" fmla="*/ 74 h 144"/>
                <a:gd name="T68" fmla="*/ 29 w 156"/>
                <a:gd name="T69" fmla="*/ 79 h 144"/>
                <a:gd name="T70" fmla="*/ 24 w 156"/>
                <a:gd name="T71" fmla="*/ 74 h 144"/>
                <a:gd name="T72" fmla="*/ 4 w 156"/>
                <a:gd name="T73" fmla="*/ 140 h 144"/>
                <a:gd name="T74" fmla="*/ 49 w 156"/>
                <a:gd name="T75" fmla="*/ 83 h 144"/>
                <a:gd name="T76" fmla="*/ 99 w 156"/>
                <a:gd name="T77" fmla="*/ 140 h 144"/>
                <a:gd name="T78" fmla="*/ 55 w 156"/>
                <a:gd name="T79" fmla="*/ 46 h 144"/>
                <a:gd name="T80" fmla="*/ 99 w 156"/>
                <a:gd name="T81" fmla="*/ 140 h 144"/>
                <a:gd name="T82" fmla="*/ 129 w 156"/>
                <a:gd name="T83" fmla="*/ 46 h 144"/>
                <a:gd name="T84" fmla="*/ 131 w 156"/>
                <a:gd name="T85" fmla="*/ 86 h 144"/>
                <a:gd name="T86" fmla="*/ 134 w 156"/>
                <a:gd name="T87" fmla="*/ 91 h 144"/>
                <a:gd name="T88" fmla="*/ 129 w 156"/>
                <a:gd name="T89" fmla="*/ 86 h 144"/>
                <a:gd name="T90" fmla="*/ 107 w 156"/>
                <a:gd name="T91" fmla="*/ 140 h 144"/>
                <a:gd name="T92" fmla="*/ 152 w 156"/>
                <a:gd name="T93" fmla="*/ 95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6" h="144">
                  <a:moveTo>
                    <a:pt x="139" y="91"/>
                  </a:moveTo>
                  <a:cubicBezTo>
                    <a:pt x="140" y="90"/>
                    <a:pt x="142" y="88"/>
                    <a:pt x="142" y="86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4" y="43"/>
                    <a:pt x="144" y="43"/>
                    <a:pt x="144" y="43"/>
                  </a:cubicBezTo>
                  <a:cubicBezTo>
                    <a:pt x="144" y="43"/>
                    <a:pt x="144" y="43"/>
                    <a:pt x="144" y="43"/>
                  </a:cubicBezTo>
                  <a:cubicBezTo>
                    <a:pt x="144" y="43"/>
                    <a:pt x="144" y="43"/>
                    <a:pt x="144" y="43"/>
                  </a:cubicBezTo>
                  <a:cubicBezTo>
                    <a:pt x="144" y="45"/>
                    <a:pt x="146" y="47"/>
                    <a:pt x="148" y="47"/>
                  </a:cubicBezTo>
                  <a:cubicBezTo>
                    <a:pt x="150" y="47"/>
                    <a:pt x="151" y="45"/>
                    <a:pt x="151" y="43"/>
                  </a:cubicBezTo>
                  <a:cubicBezTo>
                    <a:pt x="151" y="43"/>
                    <a:pt x="151" y="43"/>
                    <a:pt x="151" y="43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1" y="12"/>
                    <a:pt x="139" y="12"/>
                    <a:pt x="139" y="12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09" y="12"/>
                    <a:pt x="109" y="22"/>
                    <a:pt x="109" y="22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09" y="44"/>
                    <a:pt x="109" y="44"/>
                    <a:pt x="109" y="44"/>
                  </a:cubicBezTo>
                  <a:cubicBezTo>
                    <a:pt x="109" y="46"/>
                    <a:pt x="111" y="47"/>
                    <a:pt x="113" y="47"/>
                  </a:cubicBezTo>
                  <a:cubicBezTo>
                    <a:pt x="115" y="47"/>
                    <a:pt x="117" y="46"/>
                    <a:pt x="117" y="44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7" y="23"/>
                    <a:pt x="117" y="23"/>
                    <a:pt x="117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86"/>
                    <a:pt x="119" y="86"/>
                    <a:pt x="119" y="86"/>
                  </a:cubicBezTo>
                  <a:cubicBezTo>
                    <a:pt x="119" y="88"/>
                    <a:pt x="120" y="90"/>
                    <a:pt x="122" y="91"/>
                  </a:cubicBezTo>
                  <a:cubicBezTo>
                    <a:pt x="104" y="91"/>
                    <a:pt x="104" y="91"/>
                    <a:pt x="104" y="91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5" y="78"/>
                    <a:pt x="36" y="76"/>
                    <a:pt x="36" y="74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3"/>
                    <a:pt x="40" y="35"/>
                    <a:pt x="42" y="35"/>
                  </a:cubicBezTo>
                  <a:cubicBezTo>
                    <a:pt x="44" y="35"/>
                    <a:pt x="46" y="33"/>
                    <a:pt x="4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0"/>
                    <a:pt x="34" y="0"/>
                    <a:pt x="3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" y="0"/>
                    <a:pt x="4" y="10"/>
                    <a:pt x="4" y="1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4"/>
                    <a:pt x="5" y="35"/>
                    <a:pt x="7" y="35"/>
                  </a:cubicBezTo>
                  <a:cubicBezTo>
                    <a:pt x="10" y="35"/>
                    <a:pt x="11" y="34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3" y="76"/>
                    <a:pt x="15" y="78"/>
                    <a:pt x="16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50" y="144"/>
                    <a:pt x="50" y="144"/>
                    <a:pt x="50" y="144"/>
                  </a:cubicBezTo>
                  <a:cubicBezTo>
                    <a:pt x="53" y="144"/>
                    <a:pt x="53" y="144"/>
                    <a:pt x="53" y="144"/>
                  </a:cubicBezTo>
                  <a:cubicBezTo>
                    <a:pt x="103" y="144"/>
                    <a:pt x="103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56" y="144"/>
                    <a:pt x="156" y="144"/>
                    <a:pt x="156" y="144"/>
                  </a:cubicBezTo>
                  <a:cubicBezTo>
                    <a:pt x="156" y="91"/>
                    <a:pt x="156" y="91"/>
                    <a:pt x="156" y="91"/>
                  </a:cubicBezTo>
                  <a:lnTo>
                    <a:pt x="139" y="91"/>
                  </a:lnTo>
                  <a:close/>
                  <a:moveTo>
                    <a:pt x="24" y="74"/>
                  </a:moveTo>
                  <a:cubicBezTo>
                    <a:pt x="24" y="34"/>
                    <a:pt x="24" y="34"/>
                    <a:pt x="24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6" y="77"/>
                    <a:pt x="27" y="78"/>
                    <a:pt x="29" y="79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2" y="78"/>
                    <a:pt x="24" y="76"/>
                    <a:pt x="24" y="74"/>
                  </a:cubicBezTo>
                  <a:close/>
                  <a:moveTo>
                    <a:pt x="49" y="140"/>
                  </a:moveTo>
                  <a:cubicBezTo>
                    <a:pt x="4" y="140"/>
                    <a:pt x="4" y="140"/>
                    <a:pt x="4" y="140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9" y="83"/>
                    <a:pt x="49" y="83"/>
                    <a:pt x="49" y="83"/>
                  </a:cubicBezTo>
                  <a:lnTo>
                    <a:pt x="49" y="140"/>
                  </a:lnTo>
                  <a:close/>
                  <a:moveTo>
                    <a:pt x="99" y="140"/>
                  </a:moveTo>
                  <a:cubicBezTo>
                    <a:pt x="55" y="140"/>
                    <a:pt x="55" y="140"/>
                    <a:pt x="55" y="140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99" y="46"/>
                    <a:pt x="99" y="46"/>
                    <a:pt x="99" y="46"/>
                  </a:cubicBezTo>
                  <a:lnTo>
                    <a:pt x="99" y="140"/>
                  </a:lnTo>
                  <a:close/>
                  <a:moveTo>
                    <a:pt x="129" y="86"/>
                  </a:moveTo>
                  <a:cubicBezTo>
                    <a:pt x="129" y="46"/>
                    <a:pt x="129" y="46"/>
                    <a:pt x="129" y="46"/>
                  </a:cubicBezTo>
                  <a:cubicBezTo>
                    <a:pt x="131" y="46"/>
                    <a:pt x="131" y="46"/>
                    <a:pt x="131" y="4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2" y="87"/>
                    <a:pt x="132" y="87"/>
                    <a:pt x="132" y="87"/>
                  </a:cubicBezTo>
                  <a:cubicBezTo>
                    <a:pt x="132" y="88"/>
                    <a:pt x="133" y="90"/>
                    <a:pt x="134" y="91"/>
                  </a:cubicBezTo>
                  <a:cubicBezTo>
                    <a:pt x="127" y="91"/>
                    <a:pt x="127" y="91"/>
                    <a:pt x="127" y="91"/>
                  </a:cubicBezTo>
                  <a:cubicBezTo>
                    <a:pt x="128" y="90"/>
                    <a:pt x="129" y="88"/>
                    <a:pt x="129" y="86"/>
                  </a:cubicBezTo>
                  <a:close/>
                  <a:moveTo>
                    <a:pt x="152" y="140"/>
                  </a:moveTo>
                  <a:cubicBezTo>
                    <a:pt x="107" y="140"/>
                    <a:pt x="107" y="140"/>
                    <a:pt x="107" y="140"/>
                  </a:cubicBezTo>
                  <a:cubicBezTo>
                    <a:pt x="107" y="95"/>
                    <a:pt x="107" y="95"/>
                    <a:pt x="107" y="95"/>
                  </a:cubicBezTo>
                  <a:cubicBezTo>
                    <a:pt x="152" y="95"/>
                    <a:pt x="152" y="95"/>
                    <a:pt x="152" y="95"/>
                  </a:cubicBezTo>
                  <a:lnTo>
                    <a:pt x="152" y="140"/>
                  </a:ln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07"/>
            <p:cNvSpPr>
              <a:spLocks/>
            </p:cNvSpPr>
            <p:nvPr/>
          </p:nvSpPr>
          <p:spPr bwMode="auto">
            <a:xfrm>
              <a:off x="4306888" y="4430713"/>
              <a:ext cx="79375" cy="138113"/>
            </a:xfrm>
            <a:custGeom>
              <a:avLst/>
              <a:gdLst>
                <a:gd name="T0" fmla="*/ 21 w 21"/>
                <a:gd name="T1" fmla="*/ 34 h 37"/>
                <a:gd name="T2" fmla="*/ 13 w 21"/>
                <a:gd name="T3" fmla="*/ 34 h 37"/>
                <a:gd name="T4" fmla="*/ 13 w 21"/>
                <a:gd name="T5" fmla="*/ 0 h 37"/>
                <a:gd name="T6" fmla="*/ 9 w 21"/>
                <a:gd name="T7" fmla="*/ 0 h 37"/>
                <a:gd name="T8" fmla="*/ 8 w 21"/>
                <a:gd name="T9" fmla="*/ 3 h 37"/>
                <a:gd name="T10" fmla="*/ 6 w 21"/>
                <a:gd name="T11" fmla="*/ 4 h 37"/>
                <a:gd name="T12" fmla="*/ 4 w 21"/>
                <a:gd name="T13" fmla="*/ 5 h 37"/>
                <a:gd name="T14" fmla="*/ 0 w 21"/>
                <a:gd name="T15" fmla="*/ 5 h 37"/>
                <a:gd name="T16" fmla="*/ 0 w 21"/>
                <a:gd name="T17" fmla="*/ 9 h 37"/>
                <a:gd name="T18" fmla="*/ 8 w 21"/>
                <a:gd name="T19" fmla="*/ 9 h 37"/>
                <a:gd name="T20" fmla="*/ 8 w 21"/>
                <a:gd name="T21" fmla="*/ 34 h 37"/>
                <a:gd name="T22" fmla="*/ 0 w 21"/>
                <a:gd name="T23" fmla="*/ 34 h 37"/>
                <a:gd name="T24" fmla="*/ 0 w 21"/>
                <a:gd name="T25" fmla="*/ 37 h 37"/>
                <a:gd name="T26" fmla="*/ 21 w 21"/>
                <a:gd name="T27" fmla="*/ 37 h 37"/>
                <a:gd name="T28" fmla="*/ 21 w 21"/>
                <a:gd name="T29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37">
                  <a:moveTo>
                    <a:pt x="21" y="34"/>
                  </a:moveTo>
                  <a:cubicBezTo>
                    <a:pt x="13" y="34"/>
                    <a:pt x="13" y="34"/>
                    <a:pt x="13" y="3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2"/>
                    <a:pt x="8" y="3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5" y="5"/>
                    <a:pt x="4" y="5"/>
                  </a:cubicBezTo>
                  <a:cubicBezTo>
                    <a:pt x="3" y="5"/>
                    <a:pt x="1" y="5"/>
                    <a:pt x="0" y="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21" y="37"/>
                    <a:pt x="21" y="37"/>
                    <a:pt x="21" y="37"/>
                  </a:cubicBezTo>
                  <a:lnTo>
                    <a:pt x="21" y="34"/>
                  </a:ln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08"/>
            <p:cNvSpPr>
              <a:spLocks/>
            </p:cNvSpPr>
            <p:nvPr/>
          </p:nvSpPr>
          <p:spPr bwMode="auto">
            <a:xfrm>
              <a:off x="4108451" y="4532313"/>
              <a:ext cx="93663" cy="142875"/>
            </a:xfrm>
            <a:custGeom>
              <a:avLst/>
              <a:gdLst>
                <a:gd name="T0" fmla="*/ 25 w 25"/>
                <a:gd name="T1" fmla="*/ 34 h 38"/>
                <a:gd name="T2" fmla="*/ 5 w 25"/>
                <a:gd name="T3" fmla="*/ 34 h 38"/>
                <a:gd name="T4" fmla="*/ 10 w 25"/>
                <a:gd name="T5" fmla="*/ 29 h 38"/>
                <a:gd name="T6" fmla="*/ 16 w 25"/>
                <a:gd name="T7" fmla="*/ 24 h 38"/>
                <a:gd name="T8" fmla="*/ 19 w 25"/>
                <a:gd name="T9" fmla="*/ 20 h 38"/>
                <a:gd name="T10" fmla="*/ 21 w 25"/>
                <a:gd name="T11" fmla="*/ 17 h 38"/>
                <a:gd name="T12" fmla="*/ 23 w 25"/>
                <a:gd name="T13" fmla="*/ 14 h 38"/>
                <a:gd name="T14" fmla="*/ 23 w 25"/>
                <a:gd name="T15" fmla="*/ 10 h 38"/>
                <a:gd name="T16" fmla="*/ 20 w 25"/>
                <a:gd name="T17" fmla="*/ 2 h 38"/>
                <a:gd name="T18" fmla="*/ 11 w 25"/>
                <a:gd name="T19" fmla="*/ 0 h 38"/>
                <a:gd name="T20" fmla="*/ 5 w 25"/>
                <a:gd name="T21" fmla="*/ 0 h 38"/>
                <a:gd name="T22" fmla="*/ 0 w 25"/>
                <a:gd name="T23" fmla="*/ 2 h 38"/>
                <a:gd name="T24" fmla="*/ 0 w 25"/>
                <a:gd name="T25" fmla="*/ 7 h 38"/>
                <a:gd name="T26" fmla="*/ 1 w 25"/>
                <a:gd name="T27" fmla="*/ 7 h 38"/>
                <a:gd name="T28" fmla="*/ 6 w 25"/>
                <a:gd name="T29" fmla="*/ 5 h 38"/>
                <a:gd name="T30" fmla="*/ 11 w 25"/>
                <a:gd name="T31" fmla="*/ 4 h 38"/>
                <a:gd name="T32" fmla="*/ 16 w 25"/>
                <a:gd name="T33" fmla="*/ 6 h 38"/>
                <a:gd name="T34" fmla="*/ 18 w 25"/>
                <a:gd name="T35" fmla="*/ 10 h 38"/>
                <a:gd name="T36" fmla="*/ 16 w 25"/>
                <a:gd name="T37" fmla="*/ 16 h 38"/>
                <a:gd name="T38" fmla="*/ 10 w 25"/>
                <a:gd name="T39" fmla="*/ 24 h 38"/>
                <a:gd name="T40" fmla="*/ 5 w 25"/>
                <a:gd name="T41" fmla="*/ 28 h 38"/>
                <a:gd name="T42" fmla="*/ 0 w 25"/>
                <a:gd name="T43" fmla="*/ 33 h 38"/>
                <a:gd name="T44" fmla="*/ 0 w 25"/>
                <a:gd name="T45" fmla="*/ 38 h 38"/>
                <a:gd name="T46" fmla="*/ 25 w 25"/>
                <a:gd name="T47" fmla="*/ 38 h 38"/>
                <a:gd name="T48" fmla="*/ 25 w 25"/>
                <a:gd name="T49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" h="38">
                  <a:moveTo>
                    <a:pt x="25" y="34"/>
                  </a:moveTo>
                  <a:cubicBezTo>
                    <a:pt x="5" y="34"/>
                    <a:pt x="5" y="34"/>
                    <a:pt x="5" y="34"/>
                  </a:cubicBezTo>
                  <a:cubicBezTo>
                    <a:pt x="6" y="32"/>
                    <a:pt x="8" y="31"/>
                    <a:pt x="10" y="29"/>
                  </a:cubicBezTo>
                  <a:cubicBezTo>
                    <a:pt x="12" y="27"/>
                    <a:pt x="14" y="26"/>
                    <a:pt x="16" y="24"/>
                  </a:cubicBezTo>
                  <a:cubicBezTo>
                    <a:pt x="17" y="23"/>
                    <a:pt x="18" y="21"/>
                    <a:pt x="19" y="20"/>
                  </a:cubicBezTo>
                  <a:cubicBezTo>
                    <a:pt x="20" y="19"/>
                    <a:pt x="20" y="18"/>
                    <a:pt x="21" y="17"/>
                  </a:cubicBezTo>
                  <a:cubicBezTo>
                    <a:pt x="22" y="16"/>
                    <a:pt x="22" y="15"/>
                    <a:pt x="23" y="14"/>
                  </a:cubicBezTo>
                  <a:cubicBezTo>
                    <a:pt x="23" y="13"/>
                    <a:pt x="23" y="11"/>
                    <a:pt x="23" y="10"/>
                  </a:cubicBezTo>
                  <a:cubicBezTo>
                    <a:pt x="23" y="7"/>
                    <a:pt x="22" y="4"/>
                    <a:pt x="20" y="2"/>
                  </a:cubicBezTo>
                  <a:cubicBezTo>
                    <a:pt x="18" y="1"/>
                    <a:pt x="15" y="0"/>
                    <a:pt x="11" y="0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4" y="5"/>
                    <a:pt x="6" y="5"/>
                  </a:cubicBezTo>
                  <a:cubicBezTo>
                    <a:pt x="8" y="4"/>
                    <a:pt x="9" y="4"/>
                    <a:pt x="11" y="4"/>
                  </a:cubicBezTo>
                  <a:cubicBezTo>
                    <a:pt x="13" y="4"/>
                    <a:pt x="15" y="5"/>
                    <a:pt x="16" y="6"/>
                  </a:cubicBezTo>
                  <a:cubicBezTo>
                    <a:pt x="17" y="7"/>
                    <a:pt x="18" y="8"/>
                    <a:pt x="18" y="10"/>
                  </a:cubicBezTo>
                  <a:cubicBezTo>
                    <a:pt x="18" y="12"/>
                    <a:pt x="18" y="14"/>
                    <a:pt x="16" y="16"/>
                  </a:cubicBezTo>
                  <a:cubicBezTo>
                    <a:pt x="15" y="18"/>
                    <a:pt x="13" y="20"/>
                    <a:pt x="10" y="24"/>
                  </a:cubicBezTo>
                  <a:cubicBezTo>
                    <a:pt x="8" y="25"/>
                    <a:pt x="7" y="27"/>
                    <a:pt x="5" y="28"/>
                  </a:cubicBezTo>
                  <a:cubicBezTo>
                    <a:pt x="3" y="30"/>
                    <a:pt x="1" y="31"/>
                    <a:pt x="0" y="3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5" y="38"/>
                    <a:pt x="25" y="38"/>
                    <a:pt x="25" y="38"/>
                  </a:cubicBezTo>
                  <a:lnTo>
                    <a:pt x="25" y="34"/>
                  </a:ln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09"/>
            <p:cNvSpPr>
              <a:spLocks/>
            </p:cNvSpPr>
            <p:nvPr/>
          </p:nvSpPr>
          <p:spPr bwMode="auto">
            <a:xfrm>
              <a:off x="4495801" y="4554538"/>
              <a:ext cx="93663" cy="142875"/>
            </a:xfrm>
            <a:custGeom>
              <a:avLst/>
              <a:gdLst>
                <a:gd name="T0" fmla="*/ 11 w 25"/>
                <a:gd name="T1" fmla="*/ 38 h 38"/>
                <a:gd name="T2" fmla="*/ 17 w 25"/>
                <a:gd name="T3" fmla="*/ 38 h 38"/>
                <a:gd name="T4" fmla="*/ 21 w 25"/>
                <a:gd name="T5" fmla="*/ 35 h 38"/>
                <a:gd name="T6" fmla="*/ 24 w 25"/>
                <a:gd name="T7" fmla="*/ 31 h 38"/>
                <a:gd name="T8" fmla="*/ 25 w 25"/>
                <a:gd name="T9" fmla="*/ 27 h 38"/>
                <a:gd name="T10" fmla="*/ 24 w 25"/>
                <a:gd name="T11" fmla="*/ 22 h 38"/>
                <a:gd name="T12" fmla="*/ 22 w 25"/>
                <a:gd name="T13" fmla="*/ 20 h 38"/>
                <a:gd name="T14" fmla="*/ 19 w 25"/>
                <a:gd name="T15" fmla="*/ 18 h 38"/>
                <a:gd name="T16" fmla="*/ 17 w 25"/>
                <a:gd name="T17" fmla="*/ 17 h 38"/>
                <a:gd name="T18" fmla="*/ 17 w 25"/>
                <a:gd name="T19" fmla="*/ 17 h 38"/>
                <a:gd name="T20" fmla="*/ 22 w 25"/>
                <a:gd name="T21" fmla="*/ 14 h 38"/>
                <a:gd name="T22" fmla="*/ 24 w 25"/>
                <a:gd name="T23" fmla="*/ 9 h 38"/>
                <a:gd name="T24" fmla="*/ 23 w 25"/>
                <a:gd name="T25" fmla="*/ 5 h 38"/>
                <a:gd name="T26" fmla="*/ 20 w 25"/>
                <a:gd name="T27" fmla="*/ 2 h 38"/>
                <a:gd name="T28" fmla="*/ 17 w 25"/>
                <a:gd name="T29" fmla="*/ 0 h 38"/>
                <a:gd name="T30" fmla="*/ 12 w 25"/>
                <a:gd name="T31" fmla="*/ 0 h 38"/>
                <a:gd name="T32" fmla="*/ 6 w 25"/>
                <a:gd name="T33" fmla="*/ 0 h 38"/>
                <a:gd name="T34" fmla="*/ 1 w 25"/>
                <a:gd name="T35" fmla="*/ 2 h 38"/>
                <a:gd name="T36" fmla="*/ 1 w 25"/>
                <a:gd name="T37" fmla="*/ 7 h 38"/>
                <a:gd name="T38" fmla="*/ 1 w 25"/>
                <a:gd name="T39" fmla="*/ 7 h 38"/>
                <a:gd name="T40" fmla="*/ 6 w 25"/>
                <a:gd name="T41" fmla="*/ 5 h 38"/>
                <a:gd name="T42" fmla="*/ 12 w 25"/>
                <a:gd name="T43" fmla="*/ 4 h 38"/>
                <a:gd name="T44" fmla="*/ 14 w 25"/>
                <a:gd name="T45" fmla="*/ 4 h 38"/>
                <a:gd name="T46" fmla="*/ 17 w 25"/>
                <a:gd name="T47" fmla="*/ 5 h 38"/>
                <a:gd name="T48" fmla="*/ 18 w 25"/>
                <a:gd name="T49" fmla="*/ 7 h 38"/>
                <a:gd name="T50" fmla="*/ 19 w 25"/>
                <a:gd name="T51" fmla="*/ 9 h 38"/>
                <a:gd name="T52" fmla="*/ 17 w 25"/>
                <a:gd name="T53" fmla="*/ 14 h 38"/>
                <a:gd name="T54" fmla="*/ 10 w 25"/>
                <a:gd name="T55" fmla="*/ 15 h 38"/>
                <a:gd name="T56" fmla="*/ 9 w 25"/>
                <a:gd name="T57" fmla="*/ 15 h 38"/>
                <a:gd name="T58" fmla="*/ 9 w 25"/>
                <a:gd name="T59" fmla="*/ 20 h 38"/>
                <a:gd name="T60" fmla="*/ 11 w 25"/>
                <a:gd name="T61" fmla="*/ 20 h 38"/>
                <a:gd name="T62" fmla="*/ 14 w 25"/>
                <a:gd name="T63" fmla="*/ 20 h 38"/>
                <a:gd name="T64" fmla="*/ 17 w 25"/>
                <a:gd name="T65" fmla="*/ 21 h 38"/>
                <a:gd name="T66" fmla="*/ 19 w 25"/>
                <a:gd name="T67" fmla="*/ 23 h 38"/>
                <a:gd name="T68" fmla="*/ 20 w 25"/>
                <a:gd name="T69" fmla="*/ 26 h 38"/>
                <a:gd name="T70" fmla="*/ 19 w 25"/>
                <a:gd name="T71" fmla="*/ 30 h 38"/>
                <a:gd name="T72" fmla="*/ 17 w 25"/>
                <a:gd name="T73" fmla="*/ 32 h 38"/>
                <a:gd name="T74" fmla="*/ 14 w 25"/>
                <a:gd name="T75" fmla="*/ 34 h 38"/>
                <a:gd name="T76" fmla="*/ 11 w 25"/>
                <a:gd name="T77" fmla="*/ 34 h 38"/>
                <a:gd name="T78" fmla="*/ 5 w 25"/>
                <a:gd name="T79" fmla="*/ 33 h 38"/>
                <a:gd name="T80" fmla="*/ 0 w 25"/>
                <a:gd name="T81" fmla="*/ 31 h 38"/>
                <a:gd name="T82" fmla="*/ 0 w 25"/>
                <a:gd name="T83" fmla="*/ 31 h 38"/>
                <a:gd name="T84" fmla="*/ 0 w 25"/>
                <a:gd name="T85" fmla="*/ 36 h 38"/>
                <a:gd name="T86" fmla="*/ 5 w 25"/>
                <a:gd name="T87" fmla="*/ 38 h 38"/>
                <a:gd name="T88" fmla="*/ 11 w 25"/>
                <a:gd name="T8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" h="38">
                  <a:moveTo>
                    <a:pt x="11" y="38"/>
                  </a:moveTo>
                  <a:cubicBezTo>
                    <a:pt x="13" y="38"/>
                    <a:pt x="15" y="38"/>
                    <a:pt x="17" y="38"/>
                  </a:cubicBezTo>
                  <a:cubicBezTo>
                    <a:pt x="18" y="37"/>
                    <a:pt x="20" y="36"/>
                    <a:pt x="21" y="35"/>
                  </a:cubicBezTo>
                  <a:cubicBezTo>
                    <a:pt x="22" y="34"/>
                    <a:pt x="23" y="33"/>
                    <a:pt x="24" y="31"/>
                  </a:cubicBezTo>
                  <a:cubicBezTo>
                    <a:pt x="24" y="30"/>
                    <a:pt x="25" y="28"/>
                    <a:pt x="25" y="27"/>
                  </a:cubicBezTo>
                  <a:cubicBezTo>
                    <a:pt x="25" y="25"/>
                    <a:pt x="24" y="24"/>
                    <a:pt x="24" y="22"/>
                  </a:cubicBezTo>
                  <a:cubicBezTo>
                    <a:pt x="23" y="21"/>
                    <a:pt x="23" y="20"/>
                    <a:pt x="22" y="20"/>
                  </a:cubicBezTo>
                  <a:cubicBezTo>
                    <a:pt x="21" y="19"/>
                    <a:pt x="20" y="19"/>
                    <a:pt x="19" y="18"/>
                  </a:cubicBezTo>
                  <a:cubicBezTo>
                    <a:pt x="18" y="18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9" y="17"/>
                    <a:pt x="20" y="16"/>
                    <a:pt x="22" y="14"/>
                  </a:cubicBezTo>
                  <a:cubicBezTo>
                    <a:pt x="23" y="12"/>
                    <a:pt x="24" y="11"/>
                    <a:pt x="24" y="9"/>
                  </a:cubicBezTo>
                  <a:cubicBezTo>
                    <a:pt x="24" y="7"/>
                    <a:pt x="24" y="6"/>
                    <a:pt x="23" y="5"/>
                  </a:cubicBezTo>
                  <a:cubicBezTo>
                    <a:pt x="22" y="3"/>
                    <a:pt x="21" y="2"/>
                    <a:pt x="20" y="2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5" y="0"/>
                    <a:pt x="14" y="0"/>
                    <a:pt x="12" y="0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4" y="1"/>
                    <a:pt x="2" y="1"/>
                    <a:pt x="1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8" y="4"/>
                    <a:pt x="10" y="4"/>
                    <a:pt x="12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5"/>
                    <a:pt x="18" y="6"/>
                    <a:pt x="18" y="7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1"/>
                    <a:pt x="18" y="13"/>
                    <a:pt x="17" y="14"/>
                  </a:cubicBezTo>
                  <a:cubicBezTo>
                    <a:pt x="15" y="15"/>
                    <a:pt x="13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6" y="20"/>
                    <a:pt x="16" y="20"/>
                    <a:pt x="17" y="21"/>
                  </a:cubicBezTo>
                  <a:cubicBezTo>
                    <a:pt x="18" y="21"/>
                    <a:pt x="19" y="22"/>
                    <a:pt x="19" y="23"/>
                  </a:cubicBezTo>
                  <a:cubicBezTo>
                    <a:pt x="19" y="24"/>
                    <a:pt x="20" y="25"/>
                    <a:pt x="20" y="26"/>
                  </a:cubicBezTo>
                  <a:cubicBezTo>
                    <a:pt x="20" y="28"/>
                    <a:pt x="19" y="29"/>
                    <a:pt x="19" y="30"/>
                  </a:cubicBezTo>
                  <a:cubicBezTo>
                    <a:pt x="19" y="31"/>
                    <a:pt x="18" y="31"/>
                    <a:pt x="17" y="32"/>
                  </a:cubicBezTo>
                  <a:cubicBezTo>
                    <a:pt x="17" y="33"/>
                    <a:pt x="16" y="33"/>
                    <a:pt x="14" y="34"/>
                  </a:cubicBezTo>
                  <a:cubicBezTo>
                    <a:pt x="13" y="34"/>
                    <a:pt x="12" y="34"/>
                    <a:pt x="11" y="34"/>
                  </a:cubicBezTo>
                  <a:cubicBezTo>
                    <a:pt x="9" y="34"/>
                    <a:pt x="7" y="34"/>
                    <a:pt x="5" y="33"/>
                  </a:cubicBezTo>
                  <a:cubicBezTo>
                    <a:pt x="4" y="33"/>
                    <a:pt x="2" y="32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3" y="37"/>
                    <a:pt x="5" y="38"/>
                  </a:cubicBezTo>
                  <a:cubicBezTo>
                    <a:pt x="7" y="38"/>
                    <a:pt x="9" y="38"/>
                    <a:pt x="11" y="38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Oval 110"/>
            <p:cNvSpPr>
              <a:spLocks noChangeArrowheads="1"/>
            </p:cNvSpPr>
            <p:nvPr/>
          </p:nvSpPr>
          <p:spPr bwMode="auto">
            <a:xfrm>
              <a:off x="4306888" y="3933826"/>
              <a:ext cx="71438" cy="71438"/>
            </a:xfrm>
            <a:prstGeom prst="ellipse">
              <a:avLst/>
            </a:pr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11"/>
            <p:cNvSpPr>
              <a:spLocks/>
            </p:cNvSpPr>
            <p:nvPr/>
          </p:nvSpPr>
          <p:spPr bwMode="auto">
            <a:xfrm>
              <a:off x="4198938" y="3952876"/>
              <a:ext cx="280988" cy="390525"/>
            </a:xfrm>
            <a:custGeom>
              <a:avLst/>
              <a:gdLst>
                <a:gd name="T0" fmla="*/ 36 w 75"/>
                <a:gd name="T1" fmla="*/ 98 h 104"/>
                <a:gd name="T2" fmla="*/ 36 w 75"/>
                <a:gd name="T3" fmla="*/ 54 h 104"/>
                <a:gd name="T4" fmla="*/ 39 w 75"/>
                <a:gd name="T5" fmla="*/ 54 h 104"/>
                <a:gd name="T6" fmla="*/ 39 w 75"/>
                <a:gd name="T7" fmla="*/ 98 h 104"/>
                <a:gd name="T8" fmla="*/ 39 w 75"/>
                <a:gd name="T9" fmla="*/ 98 h 104"/>
                <a:gd name="T10" fmla="*/ 44 w 75"/>
                <a:gd name="T11" fmla="*/ 104 h 104"/>
                <a:gd name="T12" fmla="*/ 50 w 75"/>
                <a:gd name="T13" fmla="*/ 98 h 104"/>
                <a:gd name="T14" fmla="*/ 50 w 75"/>
                <a:gd name="T15" fmla="*/ 32 h 104"/>
                <a:gd name="T16" fmla="*/ 73 w 75"/>
                <a:gd name="T17" fmla="*/ 8 h 104"/>
                <a:gd name="T18" fmla="*/ 73 w 75"/>
                <a:gd name="T19" fmla="*/ 8 h 104"/>
                <a:gd name="T20" fmla="*/ 73 w 75"/>
                <a:gd name="T21" fmla="*/ 8 h 104"/>
                <a:gd name="T22" fmla="*/ 73 w 75"/>
                <a:gd name="T23" fmla="*/ 2 h 104"/>
                <a:gd name="T24" fmla="*/ 68 w 75"/>
                <a:gd name="T25" fmla="*/ 2 h 104"/>
                <a:gd name="T26" fmla="*/ 68 w 75"/>
                <a:gd name="T27" fmla="*/ 2 h 104"/>
                <a:gd name="T28" fmla="*/ 52 w 75"/>
                <a:gd name="T29" fmla="*/ 17 h 104"/>
                <a:gd name="T30" fmla="*/ 23 w 75"/>
                <a:gd name="T31" fmla="*/ 17 h 104"/>
                <a:gd name="T32" fmla="*/ 8 w 75"/>
                <a:gd name="T33" fmla="*/ 2 h 104"/>
                <a:gd name="T34" fmla="*/ 8 w 75"/>
                <a:gd name="T35" fmla="*/ 2 h 104"/>
                <a:gd name="T36" fmla="*/ 2 w 75"/>
                <a:gd name="T37" fmla="*/ 2 h 104"/>
                <a:gd name="T38" fmla="*/ 2 w 75"/>
                <a:gd name="T39" fmla="*/ 8 h 104"/>
                <a:gd name="T40" fmla="*/ 2 w 75"/>
                <a:gd name="T41" fmla="*/ 8 h 104"/>
                <a:gd name="T42" fmla="*/ 2 w 75"/>
                <a:gd name="T43" fmla="*/ 8 h 104"/>
                <a:gd name="T44" fmla="*/ 25 w 75"/>
                <a:gd name="T45" fmla="*/ 32 h 104"/>
                <a:gd name="T46" fmla="*/ 25 w 75"/>
                <a:gd name="T47" fmla="*/ 98 h 104"/>
                <a:gd name="T48" fmla="*/ 31 w 75"/>
                <a:gd name="T49" fmla="*/ 104 h 104"/>
                <a:gd name="T50" fmla="*/ 36 w 75"/>
                <a:gd name="T51" fmla="*/ 9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5" h="104">
                  <a:moveTo>
                    <a:pt x="36" y="98"/>
                  </a:moveTo>
                  <a:cubicBezTo>
                    <a:pt x="36" y="54"/>
                    <a:pt x="36" y="54"/>
                    <a:pt x="36" y="54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39" y="98"/>
                    <a:pt x="39" y="98"/>
                    <a:pt x="39" y="98"/>
                  </a:cubicBezTo>
                  <a:cubicBezTo>
                    <a:pt x="39" y="98"/>
                    <a:pt x="39" y="98"/>
                    <a:pt x="39" y="98"/>
                  </a:cubicBezTo>
                  <a:cubicBezTo>
                    <a:pt x="39" y="101"/>
                    <a:pt x="41" y="104"/>
                    <a:pt x="44" y="104"/>
                  </a:cubicBezTo>
                  <a:cubicBezTo>
                    <a:pt x="47" y="104"/>
                    <a:pt x="50" y="101"/>
                    <a:pt x="50" y="98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5" y="6"/>
                    <a:pt x="75" y="3"/>
                    <a:pt x="73" y="2"/>
                  </a:cubicBezTo>
                  <a:cubicBezTo>
                    <a:pt x="72" y="0"/>
                    <a:pt x="69" y="0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0" y="3"/>
                    <a:pt x="0" y="6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5" y="101"/>
                    <a:pt x="28" y="104"/>
                    <a:pt x="31" y="104"/>
                  </a:cubicBezTo>
                  <a:cubicBezTo>
                    <a:pt x="34" y="104"/>
                    <a:pt x="36" y="101"/>
                    <a:pt x="36" y="98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Oval 112"/>
            <p:cNvSpPr>
              <a:spLocks noChangeArrowheads="1"/>
            </p:cNvSpPr>
            <p:nvPr/>
          </p:nvSpPr>
          <p:spPr bwMode="auto">
            <a:xfrm>
              <a:off x="4111626" y="4111626"/>
              <a:ext cx="68263" cy="63500"/>
            </a:xfrm>
            <a:prstGeom prst="ellipse">
              <a:avLst/>
            </a:pr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Oval 113"/>
            <p:cNvSpPr>
              <a:spLocks noChangeArrowheads="1"/>
            </p:cNvSpPr>
            <p:nvPr/>
          </p:nvSpPr>
          <p:spPr bwMode="auto">
            <a:xfrm>
              <a:off x="4510088" y="4156076"/>
              <a:ext cx="68263" cy="63500"/>
            </a:xfrm>
            <a:prstGeom prst="ellipse">
              <a:avLst/>
            </a:pr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1" name="组合 150"/>
          <p:cNvGrpSpPr/>
          <p:nvPr/>
        </p:nvGrpSpPr>
        <p:grpSpPr>
          <a:xfrm>
            <a:off x="2336871" y="1358969"/>
            <a:ext cx="547688" cy="736600"/>
            <a:chOff x="7497763" y="4103688"/>
            <a:chExt cx="547688" cy="736600"/>
          </a:xfrm>
        </p:grpSpPr>
        <p:sp>
          <p:nvSpPr>
            <p:cNvPr id="152" name="Freeform 125"/>
            <p:cNvSpPr>
              <a:spLocks/>
            </p:cNvSpPr>
            <p:nvPr/>
          </p:nvSpPr>
          <p:spPr bwMode="auto">
            <a:xfrm>
              <a:off x="7689851" y="4241801"/>
              <a:ext cx="119063" cy="222250"/>
            </a:xfrm>
            <a:custGeom>
              <a:avLst/>
              <a:gdLst>
                <a:gd name="T0" fmla="*/ 20 w 32"/>
                <a:gd name="T1" fmla="*/ 0 h 59"/>
                <a:gd name="T2" fmla="*/ 14 w 32"/>
                <a:gd name="T3" fmla="*/ 0 h 59"/>
                <a:gd name="T4" fmla="*/ 13 w 32"/>
                <a:gd name="T5" fmla="*/ 4 h 59"/>
                <a:gd name="T6" fmla="*/ 10 w 32"/>
                <a:gd name="T7" fmla="*/ 7 h 59"/>
                <a:gd name="T8" fmla="*/ 5 w 32"/>
                <a:gd name="T9" fmla="*/ 8 h 59"/>
                <a:gd name="T10" fmla="*/ 0 w 32"/>
                <a:gd name="T11" fmla="*/ 8 h 59"/>
                <a:gd name="T12" fmla="*/ 0 w 32"/>
                <a:gd name="T13" fmla="*/ 14 h 59"/>
                <a:gd name="T14" fmla="*/ 12 w 32"/>
                <a:gd name="T15" fmla="*/ 14 h 59"/>
                <a:gd name="T16" fmla="*/ 12 w 32"/>
                <a:gd name="T17" fmla="*/ 53 h 59"/>
                <a:gd name="T18" fmla="*/ 0 w 32"/>
                <a:gd name="T19" fmla="*/ 53 h 59"/>
                <a:gd name="T20" fmla="*/ 0 w 32"/>
                <a:gd name="T21" fmla="*/ 59 h 59"/>
                <a:gd name="T22" fmla="*/ 32 w 32"/>
                <a:gd name="T23" fmla="*/ 59 h 59"/>
                <a:gd name="T24" fmla="*/ 32 w 32"/>
                <a:gd name="T25" fmla="*/ 53 h 59"/>
                <a:gd name="T26" fmla="*/ 20 w 32"/>
                <a:gd name="T27" fmla="*/ 53 h 59"/>
                <a:gd name="T28" fmla="*/ 20 w 32"/>
                <a:gd name="T2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59">
                  <a:moveTo>
                    <a:pt x="2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2"/>
                    <a:pt x="13" y="3"/>
                    <a:pt x="13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9" y="7"/>
                    <a:pt x="7" y="8"/>
                    <a:pt x="5" y="8"/>
                  </a:cubicBezTo>
                  <a:cubicBezTo>
                    <a:pt x="4" y="8"/>
                    <a:pt x="2" y="8"/>
                    <a:pt x="0" y="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20" y="53"/>
                    <a:pt x="20" y="53"/>
                    <a:pt x="20" y="53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26"/>
            <p:cNvSpPr>
              <a:spLocks noEditPoints="1"/>
            </p:cNvSpPr>
            <p:nvPr/>
          </p:nvSpPr>
          <p:spPr bwMode="auto">
            <a:xfrm>
              <a:off x="7497763" y="4103688"/>
              <a:ext cx="547688" cy="736600"/>
            </a:xfrm>
            <a:custGeom>
              <a:avLst/>
              <a:gdLst>
                <a:gd name="T0" fmla="*/ 113 w 146"/>
                <a:gd name="T1" fmla="*/ 118 h 196"/>
                <a:gd name="T2" fmla="*/ 114 w 146"/>
                <a:gd name="T3" fmla="*/ 117 h 196"/>
                <a:gd name="T4" fmla="*/ 122 w 146"/>
                <a:gd name="T5" fmla="*/ 94 h 196"/>
                <a:gd name="T6" fmla="*/ 125 w 146"/>
                <a:gd name="T7" fmla="*/ 84 h 196"/>
                <a:gd name="T8" fmla="*/ 133 w 146"/>
                <a:gd name="T9" fmla="*/ 65 h 196"/>
                <a:gd name="T10" fmla="*/ 119 w 146"/>
                <a:gd name="T11" fmla="*/ 42 h 196"/>
                <a:gd name="T12" fmla="*/ 117 w 146"/>
                <a:gd name="T13" fmla="*/ 40 h 196"/>
                <a:gd name="T14" fmla="*/ 110 w 146"/>
                <a:gd name="T15" fmla="*/ 21 h 196"/>
                <a:gd name="T16" fmla="*/ 92 w 146"/>
                <a:gd name="T17" fmla="*/ 13 h 196"/>
                <a:gd name="T18" fmla="*/ 69 w 146"/>
                <a:gd name="T19" fmla="*/ 0 h 196"/>
                <a:gd name="T20" fmla="*/ 46 w 146"/>
                <a:gd name="T21" fmla="*/ 13 h 196"/>
                <a:gd name="T22" fmla="*/ 18 w 146"/>
                <a:gd name="T23" fmla="*/ 19 h 196"/>
                <a:gd name="T24" fmla="*/ 12 w 146"/>
                <a:gd name="T25" fmla="*/ 46 h 196"/>
                <a:gd name="T26" fmla="*/ 11 w 146"/>
                <a:gd name="T27" fmla="*/ 47 h 196"/>
                <a:gd name="T28" fmla="*/ 0 w 146"/>
                <a:gd name="T29" fmla="*/ 69 h 196"/>
                <a:gd name="T30" fmla="*/ 9 w 146"/>
                <a:gd name="T31" fmla="*/ 89 h 196"/>
                <a:gd name="T32" fmla="*/ 11 w 146"/>
                <a:gd name="T33" fmla="*/ 94 h 196"/>
                <a:gd name="T34" fmla="*/ 18 w 146"/>
                <a:gd name="T35" fmla="*/ 117 h 196"/>
                <a:gd name="T36" fmla="*/ 24 w 146"/>
                <a:gd name="T37" fmla="*/ 121 h 196"/>
                <a:gd name="T38" fmla="*/ 6 w 146"/>
                <a:gd name="T39" fmla="*/ 167 h 196"/>
                <a:gd name="T40" fmla="*/ 32 w 146"/>
                <a:gd name="T41" fmla="*/ 162 h 196"/>
                <a:gd name="T42" fmla="*/ 43 w 146"/>
                <a:gd name="T43" fmla="*/ 182 h 196"/>
                <a:gd name="T44" fmla="*/ 61 w 146"/>
                <a:gd name="T45" fmla="*/ 136 h 196"/>
                <a:gd name="T46" fmla="*/ 68 w 146"/>
                <a:gd name="T47" fmla="*/ 137 h 196"/>
                <a:gd name="T48" fmla="*/ 77 w 146"/>
                <a:gd name="T49" fmla="*/ 135 h 196"/>
                <a:gd name="T50" fmla="*/ 110 w 146"/>
                <a:gd name="T51" fmla="*/ 196 h 196"/>
                <a:gd name="T52" fmla="*/ 121 w 146"/>
                <a:gd name="T53" fmla="*/ 172 h 196"/>
                <a:gd name="T54" fmla="*/ 146 w 146"/>
                <a:gd name="T55" fmla="*/ 177 h 196"/>
                <a:gd name="T56" fmla="*/ 113 w 146"/>
                <a:gd name="T57" fmla="*/ 118 h 196"/>
                <a:gd name="T58" fmla="*/ 66 w 146"/>
                <a:gd name="T59" fmla="*/ 118 h 196"/>
                <a:gd name="T60" fmla="*/ 17 w 146"/>
                <a:gd name="T61" fmla="*/ 70 h 196"/>
                <a:gd name="T62" fmla="*/ 66 w 146"/>
                <a:gd name="T63" fmla="*/ 21 h 196"/>
                <a:gd name="T64" fmla="*/ 115 w 146"/>
                <a:gd name="T65" fmla="*/ 70 h 196"/>
                <a:gd name="T66" fmla="*/ 66 w 146"/>
                <a:gd name="T67" fmla="*/ 11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6" h="196">
                  <a:moveTo>
                    <a:pt x="113" y="118"/>
                  </a:moveTo>
                  <a:cubicBezTo>
                    <a:pt x="114" y="117"/>
                    <a:pt x="114" y="117"/>
                    <a:pt x="114" y="117"/>
                  </a:cubicBezTo>
                  <a:cubicBezTo>
                    <a:pt x="120" y="111"/>
                    <a:pt x="123" y="102"/>
                    <a:pt x="122" y="94"/>
                  </a:cubicBezTo>
                  <a:cubicBezTo>
                    <a:pt x="123" y="91"/>
                    <a:pt x="124" y="88"/>
                    <a:pt x="125" y="84"/>
                  </a:cubicBezTo>
                  <a:cubicBezTo>
                    <a:pt x="130" y="79"/>
                    <a:pt x="133" y="73"/>
                    <a:pt x="133" y="65"/>
                  </a:cubicBezTo>
                  <a:cubicBezTo>
                    <a:pt x="133" y="55"/>
                    <a:pt x="127" y="47"/>
                    <a:pt x="119" y="42"/>
                  </a:cubicBezTo>
                  <a:cubicBezTo>
                    <a:pt x="118" y="41"/>
                    <a:pt x="118" y="40"/>
                    <a:pt x="117" y="40"/>
                  </a:cubicBezTo>
                  <a:cubicBezTo>
                    <a:pt x="117" y="33"/>
                    <a:pt x="115" y="26"/>
                    <a:pt x="110" y="21"/>
                  </a:cubicBezTo>
                  <a:cubicBezTo>
                    <a:pt x="105" y="16"/>
                    <a:pt x="98" y="13"/>
                    <a:pt x="92" y="13"/>
                  </a:cubicBezTo>
                  <a:cubicBezTo>
                    <a:pt x="87" y="5"/>
                    <a:pt x="79" y="0"/>
                    <a:pt x="69" y="0"/>
                  </a:cubicBezTo>
                  <a:cubicBezTo>
                    <a:pt x="59" y="0"/>
                    <a:pt x="51" y="5"/>
                    <a:pt x="46" y="13"/>
                  </a:cubicBezTo>
                  <a:cubicBezTo>
                    <a:pt x="37" y="10"/>
                    <a:pt x="26" y="12"/>
                    <a:pt x="18" y="19"/>
                  </a:cubicBezTo>
                  <a:cubicBezTo>
                    <a:pt x="11" y="26"/>
                    <a:pt x="9" y="37"/>
                    <a:pt x="12" y="46"/>
                  </a:cubicBezTo>
                  <a:cubicBezTo>
                    <a:pt x="11" y="46"/>
                    <a:pt x="11" y="47"/>
                    <a:pt x="11" y="47"/>
                  </a:cubicBezTo>
                  <a:cubicBezTo>
                    <a:pt x="4" y="52"/>
                    <a:pt x="0" y="60"/>
                    <a:pt x="0" y="69"/>
                  </a:cubicBezTo>
                  <a:cubicBezTo>
                    <a:pt x="0" y="77"/>
                    <a:pt x="3" y="84"/>
                    <a:pt x="9" y="89"/>
                  </a:cubicBezTo>
                  <a:cubicBezTo>
                    <a:pt x="9" y="91"/>
                    <a:pt x="10" y="92"/>
                    <a:pt x="11" y="94"/>
                  </a:cubicBezTo>
                  <a:cubicBezTo>
                    <a:pt x="10" y="102"/>
                    <a:pt x="12" y="111"/>
                    <a:pt x="18" y="117"/>
                  </a:cubicBezTo>
                  <a:cubicBezTo>
                    <a:pt x="20" y="119"/>
                    <a:pt x="22" y="120"/>
                    <a:pt x="24" y="121"/>
                  </a:cubicBezTo>
                  <a:cubicBezTo>
                    <a:pt x="6" y="167"/>
                    <a:pt x="6" y="167"/>
                    <a:pt x="6" y="167"/>
                  </a:cubicBezTo>
                  <a:cubicBezTo>
                    <a:pt x="32" y="162"/>
                    <a:pt x="32" y="162"/>
                    <a:pt x="32" y="162"/>
                  </a:cubicBezTo>
                  <a:cubicBezTo>
                    <a:pt x="43" y="182"/>
                    <a:pt x="43" y="182"/>
                    <a:pt x="43" y="182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3" y="136"/>
                    <a:pt x="65" y="137"/>
                    <a:pt x="68" y="137"/>
                  </a:cubicBezTo>
                  <a:cubicBezTo>
                    <a:pt x="71" y="137"/>
                    <a:pt x="74" y="136"/>
                    <a:pt x="77" y="135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21" y="172"/>
                    <a:pt x="121" y="172"/>
                    <a:pt x="121" y="172"/>
                  </a:cubicBezTo>
                  <a:cubicBezTo>
                    <a:pt x="146" y="177"/>
                    <a:pt x="146" y="177"/>
                    <a:pt x="146" y="177"/>
                  </a:cubicBezTo>
                  <a:lnTo>
                    <a:pt x="113" y="118"/>
                  </a:lnTo>
                  <a:close/>
                  <a:moveTo>
                    <a:pt x="66" y="118"/>
                  </a:moveTo>
                  <a:cubicBezTo>
                    <a:pt x="39" y="118"/>
                    <a:pt x="17" y="97"/>
                    <a:pt x="17" y="70"/>
                  </a:cubicBezTo>
                  <a:cubicBezTo>
                    <a:pt x="17" y="43"/>
                    <a:pt x="39" y="21"/>
                    <a:pt x="66" y="21"/>
                  </a:cubicBezTo>
                  <a:cubicBezTo>
                    <a:pt x="93" y="21"/>
                    <a:pt x="115" y="43"/>
                    <a:pt x="115" y="70"/>
                  </a:cubicBezTo>
                  <a:cubicBezTo>
                    <a:pt x="115" y="97"/>
                    <a:pt x="93" y="118"/>
                    <a:pt x="66" y="118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4" name="Freeform 13"/>
          <p:cNvSpPr>
            <a:spLocks noEditPoints="1"/>
          </p:cNvSpPr>
          <p:nvPr/>
        </p:nvSpPr>
        <p:spPr bwMode="auto">
          <a:xfrm>
            <a:off x="3167527" y="2306095"/>
            <a:ext cx="614363" cy="615950"/>
          </a:xfrm>
          <a:custGeom>
            <a:avLst/>
            <a:gdLst>
              <a:gd name="T0" fmla="*/ 82 w 164"/>
              <a:gd name="T1" fmla="*/ 164 h 164"/>
              <a:gd name="T2" fmla="*/ 67 w 164"/>
              <a:gd name="T3" fmla="*/ 102 h 164"/>
              <a:gd name="T4" fmla="*/ 58 w 164"/>
              <a:gd name="T5" fmla="*/ 73 h 164"/>
              <a:gd name="T6" fmla="*/ 84 w 164"/>
              <a:gd name="T7" fmla="*/ 57 h 164"/>
              <a:gd name="T8" fmla="*/ 107 w 164"/>
              <a:gd name="T9" fmla="*/ 73 h 164"/>
              <a:gd name="T10" fmla="*/ 92 w 164"/>
              <a:gd name="T11" fmla="*/ 102 h 164"/>
              <a:gd name="T12" fmla="*/ 57 w 164"/>
              <a:gd name="T13" fmla="*/ 123 h 164"/>
              <a:gd name="T14" fmla="*/ 70 w 164"/>
              <a:gd name="T15" fmla="*/ 104 h 164"/>
              <a:gd name="T16" fmla="*/ 82 w 164"/>
              <a:gd name="T17" fmla="*/ 32 h 164"/>
              <a:gd name="T18" fmla="*/ 82 w 164"/>
              <a:gd name="T19" fmla="*/ 52 h 164"/>
              <a:gd name="T20" fmla="*/ 110 w 164"/>
              <a:gd name="T21" fmla="*/ 120 h 164"/>
              <a:gd name="T22" fmla="*/ 94 w 164"/>
              <a:gd name="T23" fmla="*/ 104 h 164"/>
              <a:gd name="T24" fmla="*/ 109 w 164"/>
              <a:gd name="T25" fmla="*/ 72 h 164"/>
              <a:gd name="T26" fmla="*/ 108 w 164"/>
              <a:gd name="T27" fmla="*/ 76 h 164"/>
              <a:gd name="T28" fmla="*/ 104 w 164"/>
              <a:gd name="T29" fmla="*/ 24 h 164"/>
              <a:gd name="T30" fmla="*/ 64 w 164"/>
              <a:gd name="T31" fmla="*/ 9 h 164"/>
              <a:gd name="T32" fmla="*/ 98 w 164"/>
              <a:gd name="T33" fmla="*/ 5 h 164"/>
              <a:gd name="T34" fmla="*/ 105 w 164"/>
              <a:gd name="T35" fmla="*/ 21 h 164"/>
              <a:gd name="T36" fmla="*/ 82 w 164"/>
              <a:gd name="T37" fmla="*/ 29 h 164"/>
              <a:gd name="T38" fmla="*/ 59 w 164"/>
              <a:gd name="T39" fmla="*/ 20 h 164"/>
              <a:gd name="T40" fmla="*/ 56 w 164"/>
              <a:gd name="T41" fmla="*/ 22 h 164"/>
              <a:gd name="T42" fmla="*/ 34 w 164"/>
              <a:gd name="T43" fmla="*/ 37 h 164"/>
              <a:gd name="T44" fmla="*/ 55 w 164"/>
              <a:gd name="T45" fmla="*/ 72 h 164"/>
              <a:gd name="T46" fmla="*/ 36 w 164"/>
              <a:gd name="T47" fmla="*/ 66 h 164"/>
              <a:gd name="T48" fmla="*/ 5 w 164"/>
              <a:gd name="T49" fmla="*/ 73 h 164"/>
              <a:gd name="T50" fmla="*/ 32 w 164"/>
              <a:gd name="T51" fmla="*/ 40 h 164"/>
              <a:gd name="T52" fmla="*/ 34 w 164"/>
              <a:gd name="T53" fmla="*/ 65 h 164"/>
              <a:gd name="T54" fmla="*/ 21 w 164"/>
              <a:gd name="T55" fmla="*/ 82 h 164"/>
              <a:gd name="T56" fmla="*/ 18 w 164"/>
              <a:gd name="T57" fmla="*/ 89 h 164"/>
              <a:gd name="T58" fmla="*/ 26 w 164"/>
              <a:gd name="T59" fmla="*/ 113 h 164"/>
              <a:gd name="T60" fmla="*/ 52 w 164"/>
              <a:gd name="T61" fmla="*/ 152 h 164"/>
              <a:gd name="T62" fmla="*/ 28 w 164"/>
              <a:gd name="T63" fmla="*/ 116 h 164"/>
              <a:gd name="T64" fmla="*/ 53 w 164"/>
              <a:gd name="T65" fmla="*/ 122 h 164"/>
              <a:gd name="T66" fmla="*/ 64 w 164"/>
              <a:gd name="T67" fmla="*/ 139 h 164"/>
              <a:gd name="T68" fmla="*/ 56 w 164"/>
              <a:gd name="T69" fmla="*/ 150 h 164"/>
              <a:gd name="T70" fmla="*/ 67 w 164"/>
              <a:gd name="T71" fmla="*/ 140 h 164"/>
              <a:gd name="T72" fmla="*/ 95 w 164"/>
              <a:gd name="T73" fmla="*/ 144 h 164"/>
              <a:gd name="T74" fmla="*/ 108 w 164"/>
              <a:gd name="T75" fmla="*/ 150 h 164"/>
              <a:gd name="T76" fmla="*/ 101 w 164"/>
              <a:gd name="T77" fmla="*/ 139 h 164"/>
              <a:gd name="T78" fmla="*/ 136 w 164"/>
              <a:gd name="T79" fmla="*/ 116 h 164"/>
              <a:gd name="T80" fmla="*/ 139 w 164"/>
              <a:gd name="T81" fmla="*/ 133 h 164"/>
              <a:gd name="T82" fmla="*/ 133 w 164"/>
              <a:gd name="T83" fmla="*/ 114 h 164"/>
              <a:gd name="T84" fmla="*/ 138 w 164"/>
              <a:gd name="T85" fmla="*/ 113 h 164"/>
              <a:gd name="T86" fmla="*/ 143 w 164"/>
              <a:gd name="T87" fmla="*/ 81 h 164"/>
              <a:gd name="T88" fmla="*/ 131 w 164"/>
              <a:gd name="T89" fmla="*/ 65 h 164"/>
              <a:gd name="T90" fmla="*/ 132 w 164"/>
              <a:gd name="T91" fmla="*/ 40 h 164"/>
              <a:gd name="T92" fmla="*/ 159 w 164"/>
              <a:gd name="T93" fmla="*/ 74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4" h="164">
                <a:moveTo>
                  <a:pt x="82" y="0"/>
                </a:moveTo>
                <a:cubicBezTo>
                  <a:pt x="37" y="0"/>
                  <a:pt x="0" y="36"/>
                  <a:pt x="0" y="82"/>
                </a:cubicBezTo>
                <a:cubicBezTo>
                  <a:pt x="0" y="127"/>
                  <a:pt x="37" y="164"/>
                  <a:pt x="82" y="164"/>
                </a:cubicBezTo>
                <a:cubicBezTo>
                  <a:pt x="128" y="164"/>
                  <a:pt x="164" y="127"/>
                  <a:pt x="164" y="82"/>
                </a:cubicBezTo>
                <a:cubicBezTo>
                  <a:pt x="164" y="36"/>
                  <a:pt x="128" y="0"/>
                  <a:pt x="82" y="0"/>
                </a:cubicBezTo>
                <a:close/>
                <a:moveTo>
                  <a:pt x="67" y="102"/>
                </a:moveTo>
                <a:cubicBezTo>
                  <a:pt x="67" y="100"/>
                  <a:pt x="59" y="77"/>
                  <a:pt x="58" y="73"/>
                </a:cubicBezTo>
                <a:cubicBezTo>
                  <a:pt x="58" y="73"/>
                  <a:pt x="58" y="73"/>
                  <a:pt x="58" y="73"/>
                </a:cubicBezTo>
                <a:cubicBezTo>
                  <a:pt x="58" y="73"/>
                  <a:pt x="58" y="73"/>
                  <a:pt x="58" y="73"/>
                </a:cubicBezTo>
                <a:cubicBezTo>
                  <a:pt x="59" y="72"/>
                  <a:pt x="75" y="61"/>
                  <a:pt x="80" y="57"/>
                </a:cubicBezTo>
                <a:cubicBezTo>
                  <a:pt x="81" y="56"/>
                  <a:pt x="82" y="55"/>
                  <a:pt x="82" y="55"/>
                </a:cubicBezTo>
                <a:cubicBezTo>
                  <a:pt x="82" y="55"/>
                  <a:pt x="83" y="56"/>
                  <a:pt x="84" y="57"/>
                </a:cubicBezTo>
                <a:cubicBezTo>
                  <a:pt x="90" y="61"/>
                  <a:pt x="106" y="72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05" y="77"/>
                  <a:pt x="98" y="100"/>
                  <a:pt x="97" y="102"/>
                </a:cubicBezTo>
                <a:cubicBezTo>
                  <a:pt x="97" y="102"/>
                  <a:pt x="97" y="102"/>
                  <a:pt x="97" y="102"/>
                </a:cubicBezTo>
                <a:cubicBezTo>
                  <a:pt x="96" y="102"/>
                  <a:pt x="94" y="102"/>
                  <a:pt x="92" y="102"/>
                </a:cubicBezTo>
                <a:cubicBezTo>
                  <a:pt x="84" y="102"/>
                  <a:pt x="69" y="102"/>
                  <a:pt x="67" y="102"/>
                </a:cubicBezTo>
                <a:close/>
                <a:moveTo>
                  <a:pt x="70" y="104"/>
                </a:moveTo>
                <a:cubicBezTo>
                  <a:pt x="57" y="123"/>
                  <a:pt x="57" y="123"/>
                  <a:pt x="57" y="123"/>
                </a:cubicBezTo>
                <a:cubicBezTo>
                  <a:pt x="55" y="120"/>
                  <a:pt x="55" y="120"/>
                  <a:pt x="55" y="120"/>
                </a:cubicBezTo>
                <a:cubicBezTo>
                  <a:pt x="66" y="104"/>
                  <a:pt x="66" y="104"/>
                  <a:pt x="66" y="104"/>
                </a:cubicBezTo>
                <a:lnTo>
                  <a:pt x="70" y="104"/>
                </a:lnTo>
                <a:close/>
                <a:moveTo>
                  <a:pt x="80" y="54"/>
                </a:moveTo>
                <a:cubicBezTo>
                  <a:pt x="80" y="31"/>
                  <a:pt x="80" y="31"/>
                  <a:pt x="80" y="31"/>
                </a:cubicBezTo>
                <a:cubicBezTo>
                  <a:pt x="82" y="32"/>
                  <a:pt x="82" y="32"/>
                  <a:pt x="82" y="32"/>
                </a:cubicBezTo>
                <a:cubicBezTo>
                  <a:pt x="84" y="31"/>
                  <a:pt x="84" y="31"/>
                  <a:pt x="84" y="31"/>
                </a:cubicBezTo>
                <a:cubicBezTo>
                  <a:pt x="84" y="54"/>
                  <a:pt x="84" y="54"/>
                  <a:pt x="84" y="54"/>
                </a:cubicBezTo>
                <a:cubicBezTo>
                  <a:pt x="82" y="52"/>
                  <a:pt x="82" y="52"/>
                  <a:pt x="82" y="52"/>
                </a:cubicBezTo>
                <a:lnTo>
                  <a:pt x="80" y="54"/>
                </a:lnTo>
                <a:close/>
                <a:moveTo>
                  <a:pt x="98" y="104"/>
                </a:moveTo>
                <a:cubicBezTo>
                  <a:pt x="110" y="120"/>
                  <a:pt x="110" y="120"/>
                  <a:pt x="110" y="120"/>
                </a:cubicBezTo>
                <a:cubicBezTo>
                  <a:pt x="110" y="120"/>
                  <a:pt x="110" y="120"/>
                  <a:pt x="110" y="120"/>
                </a:cubicBezTo>
                <a:cubicBezTo>
                  <a:pt x="108" y="124"/>
                  <a:pt x="108" y="124"/>
                  <a:pt x="108" y="124"/>
                </a:cubicBezTo>
                <a:cubicBezTo>
                  <a:pt x="94" y="104"/>
                  <a:pt x="94" y="104"/>
                  <a:pt x="94" y="104"/>
                </a:cubicBezTo>
                <a:lnTo>
                  <a:pt x="98" y="104"/>
                </a:lnTo>
                <a:close/>
                <a:moveTo>
                  <a:pt x="108" y="76"/>
                </a:moveTo>
                <a:cubicBezTo>
                  <a:pt x="109" y="72"/>
                  <a:pt x="109" y="72"/>
                  <a:pt x="109" y="72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31" y="69"/>
                  <a:pt x="131" y="69"/>
                  <a:pt x="131" y="69"/>
                </a:cubicBezTo>
                <a:lnTo>
                  <a:pt x="108" y="76"/>
                </a:lnTo>
                <a:close/>
                <a:moveTo>
                  <a:pt x="130" y="38"/>
                </a:moveTo>
                <a:cubicBezTo>
                  <a:pt x="130" y="43"/>
                  <a:pt x="130" y="43"/>
                  <a:pt x="130" y="43"/>
                </a:cubicBezTo>
                <a:cubicBezTo>
                  <a:pt x="123" y="34"/>
                  <a:pt x="114" y="28"/>
                  <a:pt x="104" y="24"/>
                </a:cubicBezTo>
                <a:cubicBezTo>
                  <a:pt x="108" y="22"/>
                  <a:pt x="108" y="22"/>
                  <a:pt x="108" y="22"/>
                </a:cubicBezTo>
                <a:cubicBezTo>
                  <a:pt x="117" y="26"/>
                  <a:pt x="124" y="31"/>
                  <a:pt x="130" y="38"/>
                </a:cubicBezTo>
                <a:close/>
                <a:moveTo>
                  <a:pt x="64" y="9"/>
                </a:moveTo>
                <a:cubicBezTo>
                  <a:pt x="64" y="8"/>
                  <a:pt x="65" y="6"/>
                  <a:pt x="66" y="5"/>
                </a:cubicBezTo>
                <a:cubicBezTo>
                  <a:pt x="71" y="4"/>
                  <a:pt x="76" y="3"/>
                  <a:pt x="82" y="3"/>
                </a:cubicBezTo>
                <a:cubicBezTo>
                  <a:pt x="87" y="3"/>
                  <a:pt x="93" y="4"/>
                  <a:pt x="98" y="5"/>
                </a:cubicBezTo>
                <a:cubicBezTo>
                  <a:pt x="99" y="6"/>
                  <a:pt x="100" y="8"/>
                  <a:pt x="100" y="9"/>
                </a:cubicBezTo>
                <a:cubicBezTo>
                  <a:pt x="103" y="14"/>
                  <a:pt x="106" y="19"/>
                  <a:pt x="106" y="20"/>
                </a:cubicBezTo>
                <a:cubicBezTo>
                  <a:pt x="106" y="20"/>
                  <a:pt x="106" y="20"/>
                  <a:pt x="105" y="21"/>
                </a:cubicBezTo>
                <a:cubicBezTo>
                  <a:pt x="104" y="21"/>
                  <a:pt x="102" y="22"/>
                  <a:pt x="100" y="23"/>
                </a:cubicBezTo>
                <a:cubicBezTo>
                  <a:pt x="95" y="25"/>
                  <a:pt x="87" y="27"/>
                  <a:pt x="84" y="29"/>
                </a:cubicBezTo>
                <a:cubicBezTo>
                  <a:pt x="83" y="29"/>
                  <a:pt x="82" y="29"/>
                  <a:pt x="82" y="29"/>
                </a:cubicBezTo>
                <a:cubicBezTo>
                  <a:pt x="82" y="29"/>
                  <a:pt x="81" y="29"/>
                  <a:pt x="80" y="29"/>
                </a:cubicBezTo>
                <a:cubicBezTo>
                  <a:pt x="77" y="27"/>
                  <a:pt x="70" y="25"/>
                  <a:pt x="64" y="22"/>
                </a:cubicBezTo>
                <a:cubicBezTo>
                  <a:pt x="62" y="22"/>
                  <a:pt x="60" y="21"/>
                  <a:pt x="59" y="20"/>
                </a:cubicBezTo>
                <a:cubicBezTo>
                  <a:pt x="59" y="20"/>
                  <a:pt x="58" y="20"/>
                  <a:pt x="58" y="20"/>
                </a:cubicBezTo>
                <a:cubicBezTo>
                  <a:pt x="59" y="19"/>
                  <a:pt x="61" y="14"/>
                  <a:pt x="64" y="9"/>
                </a:cubicBezTo>
                <a:close/>
                <a:moveTo>
                  <a:pt x="56" y="22"/>
                </a:moveTo>
                <a:cubicBezTo>
                  <a:pt x="61" y="24"/>
                  <a:pt x="61" y="24"/>
                  <a:pt x="61" y="24"/>
                </a:cubicBezTo>
                <a:cubicBezTo>
                  <a:pt x="50" y="27"/>
                  <a:pt x="42" y="34"/>
                  <a:pt x="35" y="42"/>
                </a:cubicBezTo>
                <a:cubicBezTo>
                  <a:pt x="34" y="37"/>
                  <a:pt x="34" y="37"/>
                  <a:pt x="34" y="37"/>
                </a:cubicBezTo>
                <a:cubicBezTo>
                  <a:pt x="40" y="31"/>
                  <a:pt x="48" y="25"/>
                  <a:pt x="56" y="22"/>
                </a:cubicBezTo>
                <a:close/>
                <a:moveTo>
                  <a:pt x="36" y="66"/>
                </a:moveTo>
                <a:cubicBezTo>
                  <a:pt x="55" y="72"/>
                  <a:pt x="55" y="72"/>
                  <a:pt x="55" y="72"/>
                </a:cubicBezTo>
                <a:cubicBezTo>
                  <a:pt x="56" y="76"/>
                  <a:pt x="56" y="76"/>
                  <a:pt x="56" y="76"/>
                </a:cubicBezTo>
                <a:cubicBezTo>
                  <a:pt x="34" y="69"/>
                  <a:pt x="34" y="69"/>
                  <a:pt x="34" y="69"/>
                </a:cubicBezTo>
                <a:lnTo>
                  <a:pt x="36" y="66"/>
                </a:lnTo>
                <a:close/>
                <a:moveTo>
                  <a:pt x="18" y="86"/>
                </a:moveTo>
                <a:cubicBezTo>
                  <a:pt x="16" y="84"/>
                  <a:pt x="12" y="80"/>
                  <a:pt x="8" y="77"/>
                </a:cubicBezTo>
                <a:cubicBezTo>
                  <a:pt x="7" y="75"/>
                  <a:pt x="6" y="74"/>
                  <a:pt x="5" y="73"/>
                </a:cubicBezTo>
                <a:cubicBezTo>
                  <a:pt x="6" y="62"/>
                  <a:pt x="9" y="52"/>
                  <a:pt x="14" y="43"/>
                </a:cubicBezTo>
                <a:cubicBezTo>
                  <a:pt x="16" y="43"/>
                  <a:pt x="17" y="42"/>
                  <a:pt x="19" y="42"/>
                </a:cubicBezTo>
                <a:cubicBezTo>
                  <a:pt x="24" y="41"/>
                  <a:pt x="31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2" y="42"/>
                  <a:pt x="32" y="45"/>
                </a:cubicBezTo>
                <a:cubicBezTo>
                  <a:pt x="33" y="52"/>
                  <a:pt x="34" y="62"/>
                  <a:pt x="34" y="65"/>
                </a:cubicBezTo>
                <a:cubicBezTo>
                  <a:pt x="34" y="66"/>
                  <a:pt x="34" y="66"/>
                  <a:pt x="34" y="66"/>
                </a:cubicBezTo>
                <a:cubicBezTo>
                  <a:pt x="34" y="66"/>
                  <a:pt x="33" y="67"/>
                  <a:pt x="32" y="68"/>
                </a:cubicBezTo>
                <a:cubicBezTo>
                  <a:pt x="29" y="72"/>
                  <a:pt x="24" y="78"/>
                  <a:pt x="21" y="82"/>
                </a:cubicBezTo>
                <a:cubicBezTo>
                  <a:pt x="19" y="84"/>
                  <a:pt x="18" y="85"/>
                  <a:pt x="18" y="86"/>
                </a:cubicBezTo>
                <a:close/>
                <a:moveTo>
                  <a:pt x="18" y="89"/>
                </a:moveTo>
                <a:cubicBezTo>
                  <a:pt x="18" y="89"/>
                  <a:pt x="18" y="89"/>
                  <a:pt x="18" y="89"/>
                </a:cubicBezTo>
                <a:cubicBezTo>
                  <a:pt x="21" y="85"/>
                  <a:pt x="21" y="85"/>
                  <a:pt x="21" y="85"/>
                </a:cubicBezTo>
                <a:cubicBezTo>
                  <a:pt x="22" y="96"/>
                  <a:pt x="25" y="106"/>
                  <a:pt x="31" y="114"/>
                </a:cubicBezTo>
                <a:cubicBezTo>
                  <a:pt x="26" y="113"/>
                  <a:pt x="26" y="113"/>
                  <a:pt x="26" y="113"/>
                </a:cubicBezTo>
                <a:cubicBezTo>
                  <a:pt x="22" y="106"/>
                  <a:pt x="19" y="98"/>
                  <a:pt x="18" y="89"/>
                </a:cubicBezTo>
                <a:close/>
                <a:moveTo>
                  <a:pt x="56" y="150"/>
                </a:moveTo>
                <a:cubicBezTo>
                  <a:pt x="55" y="151"/>
                  <a:pt x="53" y="152"/>
                  <a:pt x="52" y="152"/>
                </a:cubicBezTo>
                <a:cubicBezTo>
                  <a:pt x="42" y="148"/>
                  <a:pt x="33" y="142"/>
                  <a:pt x="25" y="134"/>
                </a:cubicBezTo>
                <a:cubicBezTo>
                  <a:pt x="26" y="132"/>
                  <a:pt x="26" y="131"/>
                  <a:pt x="26" y="129"/>
                </a:cubicBezTo>
                <a:cubicBezTo>
                  <a:pt x="27" y="124"/>
                  <a:pt x="28" y="119"/>
                  <a:pt x="28" y="116"/>
                </a:cubicBezTo>
                <a:cubicBezTo>
                  <a:pt x="28" y="116"/>
                  <a:pt x="28" y="116"/>
                  <a:pt x="28" y="116"/>
                </a:cubicBezTo>
                <a:cubicBezTo>
                  <a:pt x="29" y="116"/>
                  <a:pt x="31" y="116"/>
                  <a:pt x="33" y="117"/>
                </a:cubicBezTo>
                <a:cubicBezTo>
                  <a:pt x="40" y="119"/>
                  <a:pt x="51" y="122"/>
                  <a:pt x="53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23"/>
                  <a:pt x="54" y="124"/>
                  <a:pt x="55" y="125"/>
                </a:cubicBezTo>
                <a:cubicBezTo>
                  <a:pt x="57" y="128"/>
                  <a:pt x="61" y="134"/>
                  <a:pt x="64" y="139"/>
                </a:cubicBezTo>
                <a:cubicBezTo>
                  <a:pt x="65" y="141"/>
                  <a:pt x="66" y="142"/>
                  <a:pt x="67" y="143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6" y="145"/>
                  <a:pt x="61" y="148"/>
                  <a:pt x="56" y="150"/>
                </a:cubicBezTo>
                <a:close/>
                <a:moveTo>
                  <a:pt x="82" y="145"/>
                </a:moveTo>
                <a:cubicBezTo>
                  <a:pt x="78" y="145"/>
                  <a:pt x="74" y="145"/>
                  <a:pt x="70" y="144"/>
                </a:cubicBezTo>
                <a:cubicBezTo>
                  <a:pt x="67" y="140"/>
                  <a:pt x="67" y="140"/>
                  <a:pt x="67" y="140"/>
                </a:cubicBezTo>
                <a:cubicBezTo>
                  <a:pt x="72" y="141"/>
                  <a:pt x="77" y="142"/>
                  <a:pt x="82" y="142"/>
                </a:cubicBezTo>
                <a:cubicBezTo>
                  <a:pt x="87" y="142"/>
                  <a:pt x="93" y="141"/>
                  <a:pt x="98" y="140"/>
                </a:cubicBezTo>
                <a:cubicBezTo>
                  <a:pt x="95" y="144"/>
                  <a:pt x="95" y="144"/>
                  <a:pt x="95" y="144"/>
                </a:cubicBezTo>
                <a:cubicBezTo>
                  <a:pt x="91" y="145"/>
                  <a:pt x="86" y="145"/>
                  <a:pt x="82" y="145"/>
                </a:cubicBezTo>
                <a:close/>
                <a:moveTo>
                  <a:pt x="113" y="152"/>
                </a:moveTo>
                <a:cubicBezTo>
                  <a:pt x="111" y="151"/>
                  <a:pt x="110" y="151"/>
                  <a:pt x="108" y="150"/>
                </a:cubicBezTo>
                <a:cubicBezTo>
                  <a:pt x="104" y="147"/>
                  <a:pt x="99" y="145"/>
                  <a:pt x="97" y="144"/>
                </a:cubicBezTo>
                <a:cubicBezTo>
                  <a:pt x="98" y="144"/>
                  <a:pt x="98" y="144"/>
                  <a:pt x="98" y="143"/>
                </a:cubicBezTo>
                <a:cubicBezTo>
                  <a:pt x="99" y="142"/>
                  <a:pt x="100" y="141"/>
                  <a:pt x="101" y="139"/>
                </a:cubicBezTo>
                <a:cubicBezTo>
                  <a:pt x="105" y="132"/>
                  <a:pt x="111" y="123"/>
                  <a:pt x="111" y="122"/>
                </a:cubicBezTo>
                <a:cubicBezTo>
                  <a:pt x="112" y="122"/>
                  <a:pt x="123" y="119"/>
                  <a:pt x="131" y="117"/>
                </a:cubicBezTo>
                <a:cubicBezTo>
                  <a:pt x="133" y="116"/>
                  <a:pt x="135" y="116"/>
                  <a:pt x="136" y="116"/>
                </a:cubicBezTo>
                <a:cubicBezTo>
                  <a:pt x="136" y="116"/>
                  <a:pt x="136" y="116"/>
                  <a:pt x="136" y="116"/>
                </a:cubicBezTo>
                <a:cubicBezTo>
                  <a:pt x="137" y="117"/>
                  <a:pt x="138" y="123"/>
                  <a:pt x="139" y="128"/>
                </a:cubicBezTo>
                <a:cubicBezTo>
                  <a:pt x="139" y="130"/>
                  <a:pt x="139" y="131"/>
                  <a:pt x="139" y="133"/>
                </a:cubicBezTo>
                <a:cubicBezTo>
                  <a:pt x="132" y="141"/>
                  <a:pt x="123" y="147"/>
                  <a:pt x="113" y="152"/>
                </a:cubicBezTo>
                <a:close/>
                <a:moveTo>
                  <a:pt x="138" y="113"/>
                </a:moveTo>
                <a:cubicBezTo>
                  <a:pt x="133" y="114"/>
                  <a:pt x="133" y="114"/>
                  <a:pt x="133" y="114"/>
                </a:cubicBezTo>
                <a:cubicBezTo>
                  <a:pt x="139" y="106"/>
                  <a:pt x="142" y="95"/>
                  <a:pt x="143" y="85"/>
                </a:cubicBezTo>
                <a:cubicBezTo>
                  <a:pt x="146" y="89"/>
                  <a:pt x="146" y="89"/>
                  <a:pt x="146" y="89"/>
                </a:cubicBezTo>
                <a:cubicBezTo>
                  <a:pt x="145" y="97"/>
                  <a:pt x="142" y="105"/>
                  <a:pt x="138" y="113"/>
                </a:cubicBezTo>
                <a:close/>
                <a:moveTo>
                  <a:pt x="147" y="86"/>
                </a:moveTo>
                <a:cubicBezTo>
                  <a:pt x="146" y="85"/>
                  <a:pt x="146" y="85"/>
                  <a:pt x="146" y="85"/>
                </a:cubicBezTo>
                <a:cubicBezTo>
                  <a:pt x="146" y="84"/>
                  <a:pt x="144" y="83"/>
                  <a:pt x="143" y="81"/>
                </a:cubicBezTo>
                <a:cubicBezTo>
                  <a:pt x="140" y="77"/>
                  <a:pt x="135" y="71"/>
                  <a:pt x="133" y="68"/>
                </a:cubicBezTo>
                <a:cubicBezTo>
                  <a:pt x="132" y="67"/>
                  <a:pt x="131" y="66"/>
                  <a:pt x="131" y="66"/>
                </a:cubicBezTo>
                <a:cubicBezTo>
                  <a:pt x="131" y="65"/>
                  <a:pt x="131" y="65"/>
                  <a:pt x="131" y="65"/>
                </a:cubicBezTo>
                <a:cubicBezTo>
                  <a:pt x="131" y="63"/>
                  <a:pt x="132" y="53"/>
                  <a:pt x="132" y="46"/>
                </a:cubicBezTo>
                <a:cubicBezTo>
                  <a:pt x="132" y="44"/>
                  <a:pt x="132" y="42"/>
                  <a:pt x="132" y="41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40" y="41"/>
                  <a:pt x="145" y="42"/>
                </a:cubicBezTo>
                <a:cubicBezTo>
                  <a:pt x="146" y="42"/>
                  <a:pt x="148" y="42"/>
                  <a:pt x="149" y="43"/>
                </a:cubicBezTo>
                <a:cubicBezTo>
                  <a:pt x="155" y="52"/>
                  <a:pt x="158" y="63"/>
                  <a:pt x="159" y="74"/>
                </a:cubicBezTo>
                <a:cubicBezTo>
                  <a:pt x="158" y="75"/>
                  <a:pt x="157" y="76"/>
                  <a:pt x="156" y="77"/>
                </a:cubicBezTo>
                <a:cubicBezTo>
                  <a:pt x="152" y="81"/>
                  <a:pt x="148" y="85"/>
                  <a:pt x="147" y="86"/>
                </a:cubicBezTo>
                <a:close/>
              </a:path>
            </a:pathLst>
          </a:custGeom>
          <a:solidFill>
            <a:srgbClr val="4C49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55" name="组合 154"/>
          <p:cNvGrpSpPr/>
          <p:nvPr/>
        </p:nvGrpSpPr>
        <p:grpSpPr>
          <a:xfrm>
            <a:off x="4044294" y="2283870"/>
            <a:ext cx="649287" cy="635000"/>
            <a:chOff x="6296026" y="1022351"/>
            <a:chExt cx="649287" cy="635000"/>
          </a:xfrm>
        </p:grpSpPr>
        <p:sp>
          <p:nvSpPr>
            <p:cNvPr id="156" name="Freeform 14"/>
            <p:cNvSpPr>
              <a:spLocks/>
            </p:cNvSpPr>
            <p:nvPr/>
          </p:nvSpPr>
          <p:spPr bwMode="auto">
            <a:xfrm>
              <a:off x="6413501" y="1352551"/>
              <a:ext cx="254000" cy="304800"/>
            </a:xfrm>
            <a:custGeom>
              <a:avLst/>
              <a:gdLst>
                <a:gd name="T0" fmla="*/ 55 w 68"/>
                <a:gd name="T1" fmla="*/ 0 h 81"/>
                <a:gd name="T2" fmla="*/ 0 w 68"/>
                <a:gd name="T3" fmla="*/ 61 h 81"/>
                <a:gd name="T4" fmla="*/ 51 w 68"/>
                <a:gd name="T5" fmla="*/ 81 h 81"/>
                <a:gd name="T6" fmla="*/ 54 w 68"/>
                <a:gd name="T7" fmla="*/ 60 h 81"/>
                <a:gd name="T8" fmla="*/ 68 w 68"/>
                <a:gd name="T9" fmla="*/ 12 h 81"/>
                <a:gd name="T10" fmla="*/ 55 w 68"/>
                <a:gd name="T1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81">
                  <a:moveTo>
                    <a:pt x="55" y="0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15" y="73"/>
                    <a:pt x="33" y="80"/>
                    <a:pt x="51" y="81"/>
                  </a:cubicBezTo>
                  <a:cubicBezTo>
                    <a:pt x="52" y="77"/>
                    <a:pt x="54" y="69"/>
                    <a:pt x="54" y="60"/>
                  </a:cubicBezTo>
                  <a:cubicBezTo>
                    <a:pt x="54" y="48"/>
                    <a:pt x="54" y="29"/>
                    <a:pt x="68" y="12"/>
                  </a:cubicBezTo>
                  <a:lnTo>
                    <a:pt x="55" y="0"/>
                  </a:ln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"/>
            <p:cNvSpPr>
              <a:spLocks/>
            </p:cNvSpPr>
            <p:nvPr/>
          </p:nvSpPr>
          <p:spPr bwMode="auto">
            <a:xfrm>
              <a:off x="6308726" y="1296988"/>
              <a:ext cx="295275" cy="269875"/>
            </a:xfrm>
            <a:custGeom>
              <a:avLst/>
              <a:gdLst>
                <a:gd name="T0" fmla="*/ 66 w 79"/>
                <a:gd name="T1" fmla="*/ 0 h 72"/>
                <a:gd name="T2" fmla="*/ 20 w 79"/>
                <a:gd name="T3" fmla="*/ 18 h 72"/>
                <a:gd name="T4" fmla="*/ 0 w 79"/>
                <a:gd name="T5" fmla="*/ 23 h 72"/>
                <a:gd name="T6" fmla="*/ 24 w 79"/>
                <a:gd name="T7" fmla="*/ 72 h 72"/>
                <a:gd name="T8" fmla="*/ 79 w 79"/>
                <a:gd name="T9" fmla="*/ 12 h 72"/>
                <a:gd name="T10" fmla="*/ 66 w 79"/>
                <a:gd name="T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72">
                  <a:moveTo>
                    <a:pt x="66" y="0"/>
                  </a:moveTo>
                  <a:cubicBezTo>
                    <a:pt x="51" y="16"/>
                    <a:pt x="32" y="17"/>
                    <a:pt x="20" y="18"/>
                  </a:cubicBezTo>
                  <a:cubicBezTo>
                    <a:pt x="11" y="19"/>
                    <a:pt x="4" y="22"/>
                    <a:pt x="0" y="23"/>
                  </a:cubicBezTo>
                  <a:cubicBezTo>
                    <a:pt x="2" y="41"/>
                    <a:pt x="10" y="59"/>
                    <a:pt x="24" y="72"/>
                  </a:cubicBezTo>
                  <a:cubicBezTo>
                    <a:pt x="79" y="12"/>
                    <a:pt x="79" y="12"/>
                    <a:pt x="79" y="12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6"/>
            <p:cNvSpPr>
              <a:spLocks/>
            </p:cNvSpPr>
            <p:nvPr/>
          </p:nvSpPr>
          <p:spPr bwMode="auto">
            <a:xfrm>
              <a:off x="6570663" y="1022351"/>
              <a:ext cx="255588" cy="304800"/>
            </a:xfrm>
            <a:custGeom>
              <a:avLst/>
              <a:gdLst>
                <a:gd name="T0" fmla="*/ 13 w 68"/>
                <a:gd name="T1" fmla="*/ 81 h 81"/>
                <a:gd name="T2" fmla="*/ 68 w 68"/>
                <a:gd name="T3" fmla="*/ 20 h 81"/>
                <a:gd name="T4" fmla="*/ 17 w 68"/>
                <a:gd name="T5" fmla="*/ 0 h 81"/>
                <a:gd name="T6" fmla="*/ 14 w 68"/>
                <a:gd name="T7" fmla="*/ 22 h 81"/>
                <a:gd name="T8" fmla="*/ 0 w 68"/>
                <a:gd name="T9" fmla="*/ 69 h 81"/>
                <a:gd name="T10" fmla="*/ 13 w 68"/>
                <a:gd name="T1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81">
                  <a:moveTo>
                    <a:pt x="13" y="81"/>
                  </a:moveTo>
                  <a:cubicBezTo>
                    <a:pt x="68" y="20"/>
                    <a:pt x="68" y="20"/>
                    <a:pt x="68" y="20"/>
                  </a:cubicBezTo>
                  <a:cubicBezTo>
                    <a:pt x="53" y="7"/>
                    <a:pt x="35" y="1"/>
                    <a:pt x="17" y="0"/>
                  </a:cubicBezTo>
                  <a:cubicBezTo>
                    <a:pt x="16" y="4"/>
                    <a:pt x="14" y="12"/>
                    <a:pt x="14" y="22"/>
                  </a:cubicBezTo>
                  <a:cubicBezTo>
                    <a:pt x="14" y="34"/>
                    <a:pt x="14" y="52"/>
                    <a:pt x="0" y="69"/>
                  </a:cubicBezTo>
                  <a:lnTo>
                    <a:pt x="13" y="81"/>
                  </a:ln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7"/>
            <p:cNvSpPr>
              <a:spLocks/>
            </p:cNvSpPr>
            <p:nvPr/>
          </p:nvSpPr>
          <p:spPr bwMode="auto">
            <a:xfrm>
              <a:off x="6634163" y="1108076"/>
              <a:ext cx="300038" cy="277813"/>
            </a:xfrm>
            <a:custGeom>
              <a:avLst/>
              <a:gdLst>
                <a:gd name="T0" fmla="*/ 13 w 80"/>
                <a:gd name="T1" fmla="*/ 74 h 74"/>
                <a:gd name="T2" fmla="*/ 59 w 80"/>
                <a:gd name="T3" fmla="*/ 55 h 74"/>
                <a:gd name="T4" fmla="*/ 80 w 80"/>
                <a:gd name="T5" fmla="*/ 50 h 74"/>
                <a:gd name="T6" fmla="*/ 55 w 80"/>
                <a:gd name="T7" fmla="*/ 0 h 74"/>
                <a:gd name="T8" fmla="*/ 0 w 80"/>
                <a:gd name="T9" fmla="*/ 61 h 74"/>
                <a:gd name="T10" fmla="*/ 13 w 80"/>
                <a:gd name="T1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74">
                  <a:moveTo>
                    <a:pt x="13" y="74"/>
                  </a:moveTo>
                  <a:cubicBezTo>
                    <a:pt x="28" y="58"/>
                    <a:pt x="46" y="56"/>
                    <a:pt x="59" y="55"/>
                  </a:cubicBezTo>
                  <a:cubicBezTo>
                    <a:pt x="68" y="54"/>
                    <a:pt x="77" y="51"/>
                    <a:pt x="80" y="50"/>
                  </a:cubicBezTo>
                  <a:cubicBezTo>
                    <a:pt x="78" y="31"/>
                    <a:pt x="69" y="14"/>
                    <a:pt x="55" y="0"/>
                  </a:cubicBezTo>
                  <a:cubicBezTo>
                    <a:pt x="0" y="61"/>
                    <a:pt x="0" y="61"/>
                    <a:pt x="0" y="61"/>
                  </a:cubicBezTo>
                  <a:lnTo>
                    <a:pt x="13" y="74"/>
                  </a:ln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8"/>
            <p:cNvSpPr>
              <a:spLocks/>
            </p:cNvSpPr>
            <p:nvPr/>
          </p:nvSpPr>
          <p:spPr bwMode="auto">
            <a:xfrm>
              <a:off x="6623051" y="1412876"/>
              <a:ext cx="225425" cy="244475"/>
            </a:xfrm>
            <a:custGeom>
              <a:avLst/>
              <a:gdLst>
                <a:gd name="T0" fmla="*/ 3 w 60"/>
                <a:gd name="T1" fmla="*/ 44 h 65"/>
                <a:gd name="T2" fmla="*/ 0 w 60"/>
                <a:gd name="T3" fmla="*/ 65 h 65"/>
                <a:gd name="T4" fmla="*/ 60 w 60"/>
                <a:gd name="T5" fmla="*/ 40 h 65"/>
                <a:gd name="T6" fmla="*/ 16 w 60"/>
                <a:gd name="T7" fmla="*/ 0 h 65"/>
                <a:gd name="T8" fmla="*/ 3 w 60"/>
                <a:gd name="T9" fmla="*/ 4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5">
                  <a:moveTo>
                    <a:pt x="3" y="44"/>
                  </a:moveTo>
                  <a:cubicBezTo>
                    <a:pt x="3" y="53"/>
                    <a:pt x="2" y="61"/>
                    <a:pt x="0" y="65"/>
                  </a:cubicBezTo>
                  <a:cubicBezTo>
                    <a:pt x="22" y="65"/>
                    <a:pt x="44" y="56"/>
                    <a:pt x="60" y="4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" y="15"/>
                    <a:pt x="3" y="32"/>
                    <a:pt x="3" y="44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9"/>
            <p:cNvSpPr>
              <a:spLocks/>
            </p:cNvSpPr>
            <p:nvPr/>
          </p:nvSpPr>
          <p:spPr bwMode="auto">
            <a:xfrm>
              <a:off x="6296026" y="1135063"/>
              <a:ext cx="244475" cy="228600"/>
            </a:xfrm>
            <a:custGeom>
              <a:avLst/>
              <a:gdLst>
                <a:gd name="T0" fmla="*/ 65 w 65"/>
                <a:gd name="T1" fmla="*/ 39 h 61"/>
                <a:gd name="T2" fmla="*/ 22 w 65"/>
                <a:gd name="T3" fmla="*/ 0 h 61"/>
                <a:gd name="T4" fmla="*/ 2 w 65"/>
                <a:gd name="T5" fmla="*/ 61 h 61"/>
                <a:gd name="T6" fmla="*/ 23 w 65"/>
                <a:gd name="T7" fmla="*/ 56 h 61"/>
                <a:gd name="T8" fmla="*/ 65 w 65"/>
                <a:gd name="T9" fmla="*/ 3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1">
                  <a:moveTo>
                    <a:pt x="65" y="39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7" y="17"/>
                    <a:pt x="0" y="39"/>
                    <a:pt x="2" y="61"/>
                  </a:cubicBezTo>
                  <a:cubicBezTo>
                    <a:pt x="7" y="59"/>
                    <a:pt x="14" y="57"/>
                    <a:pt x="23" y="56"/>
                  </a:cubicBezTo>
                  <a:cubicBezTo>
                    <a:pt x="35" y="55"/>
                    <a:pt x="51" y="54"/>
                    <a:pt x="65" y="39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"/>
            <p:cNvSpPr>
              <a:spLocks/>
            </p:cNvSpPr>
            <p:nvPr/>
          </p:nvSpPr>
          <p:spPr bwMode="auto">
            <a:xfrm>
              <a:off x="6697663" y="1314451"/>
              <a:ext cx="247650" cy="233363"/>
            </a:xfrm>
            <a:custGeom>
              <a:avLst/>
              <a:gdLst>
                <a:gd name="T0" fmla="*/ 64 w 66"/>
                <a:gd name="T1" fmla="*/ 0 h 62"/>
                <a:gd name="T2" fmla="*/ 42 w 66"/>
                <a:gd name="T3" fmla="*/ 5 h 62"/>
                <a:gd name="T4" fmla="*/ 0 w 66"/>
                <a:gd name="T5" fmla="*/ 22 h 62"/>
                <a:gd name="T6" fmla="*/ 44 w 66"/>
                <a:gd name="T7" fmla="*/ 62 h 62"/>
                <a:gd name="T8" fmla="*/ 64 w 6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2">
                  <a:moveTo>
                    <a:pt x="64" y="0"/>
                  </a:moveTo>
                  <a:cubicBezTo>
                    <a:pt x="60" y="2"/>
                    <a:pt x="51" y="4"/>
                    <a:pt x="42" y="5"/>
                  </a:cubicBezTo>
                  <a:cubicBezTo>
                    <a:pt x="30" y="6"/>
                    <a:pt x="14" y="8"/>
                    <a:pt x="0" y="22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59" y="44"/>
                    <a:pt x="66" y="22"/>
                    <a:pt x="64" y="0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1"/>
            <p:cNvSpPr>
              <a:spLocks/>
            </p:cNvSpPr>
            <p:nvPr/>
          </p:nvSpPr>
          <p:spPr bwMode="auto">
            <a:xfrm>
              <a:off x="6391276" y="1022351"/>
              <a:ext cx="220663" cy="247650"/>
            </a:xfrm>
            <a:custGeom>
              <a:avLst/>
              <a:gdLst>
                <a:gd name="T0" fmla="*/ 57 w 59"/>
                <a:gd name="T1" fmla="*/ 22 h 66"/>
                <a:gd name="T2" fmla="*/ 59 w 59"/>
                <a:gd name="T3" fmla="*/ 0 h 66"/>
                <a:gd name="T4" fmla="*/ 0 w 59"/>
                <a:gd name="T5" fmla="*/ 26 h 66"/>
                <a:gd name="T6" fmla="*/ 44 w 59"/>
                <a:gd name="T7" fmla="*/ 66 h 66"/>
                <a:gd name="T8" fmla="*/ 57 w 59"/>
                <a:gd name="T9" fmla="*/ 2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6">
                  <a:moveTo>
                    <a:pt x="57" y="22"/>
                  </a:moveTo>
                  <a:cubicBezTo>
                    <a:pt x="57" y="13"/>
                    <a:pt x="58" y="5"/>
                    <a:pt x="59" y="0"/>
                  </a:cubicBezTo>
                  <a:cubicBezTo>
                    <a:pt x="38" y="1"/>
                    <a:pt x="16" y="9"/>
                    <a:pt x="0" y="2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57" y="50"/>
                    <a:pt x="57" y="34"/>
                    <a:pt x="57" y="22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4" name="组合 163"/>
          <p:cNvGrpSpPr/>
          <p:nvPr/>
        </p:nvGrpSpPr>
        <p:grpSpPr>
          <a:xfrm>
            <a:off x="4099285" y="1483553"/>
            <a:ext cx="619126" cy="623888"/>
            <a:chOff x="7412038" y="1014413"/>
            <a:chExt cx="619126" cy="623888"/>
          </a:xfrm>
        </p:grpSpPr>
        <p:sp>
          <p:nvSpPr>
            <p:cNvPr id="165" name="Freeform 22"/>
            <p:cNvSpPr>
              <a:spLocks/>
            </p:cNvSpPr>
            <p:nvPr/>
          </p:nvSpPr>
          <p:spPr bwMode="auto">
            <a:xfrm>
              <a:off x="7412038" y="1017588"/>
              <a:ext cx="619125" cy="620713"/>
            </a:xfrm>
            <a:custGeom>
              <a:avLst/>
              <a:gdLst>
                <a:gd name="T0" fmla="*/ 75 w 165"/>
                <a:gd name="T1" fmla="*/ 0 h 165"/>
                <a:gd name="T2" fmla="*/ 24 w 165"/>
                <a:gd name="T3" fmla="*/ 23 h 165"/>
                <a:gd name="T4" fmla="*/ 0 w 165"/>
                <a:gd name="T5" fmla="*/ 74 h 165"/>
                <a:gd name="T6" fmla="*/ 60 w 165"/>
                <a:gd name="T7" fmla="*/ 105 h 165"/>
                <a:gd name="T8" fmla="*/ 90 w 165"/>
                <a:gd name="T9" fmla="*/ 165 h 165"/>
                <a:gd name="T10" fmla="*/ 141 w 165"/>
                <a:gd name="T11" fmla="*/ 141 h 165"/>
                <a:gd name="T12" fmla="*/ 165 w 165"/>
                <a:gd name="T13" fmla="*/ 90 h 165"/>
                <a:gd name="T14" fmla="*/ 105 w 165"/>
                <a:gd name="T15" fmla="*/ 59 h 165"/>
                <a:gd name="T16" fmla="*/ 75 w 165"/>
                <a:gd name="T17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165">
                  <a:moveTo>
                    <a:pt x="75" y="0"/>
                  </a:moveTo>
                  <a:cubicBezTo>
                    <a:pt x="56" y="1"/>
                    <a:pt x="38" y="9"/>
                    <a:pt x="24" y="23"/>
                  </a:cubicBezTo>
                  <a:cubicBezTo>
                    <a:pt x="10" y="38"/>
                    <a:pt x="2" y="56"/>
                    <a:pt x="0" y="74"/>
                  </a:cubicBezTo>
                  <a:cubicBezTo>
                    <a:pt x="20" y="77"/>
                    <a:pt x="42" y="87"/>
                    <a:pt x="60" y="105"/>
                  </a:cubicBezTo>
                  <a:cubicBezTo>
                    <a:pt x="78" y="123"/>
                    <a:pt x="88" y="144"/>
                    <a:pt x="90" y="165"/>
                  </a:cubicBezTo>
                  <a:cubicBezTo>
                    <a:pt x="109" y="163"/>
                    <a:pt x="127" y="155"/>
                    <a:pt x="141" y="141"/>
                  </a:cubicBezTo>
                  <a:cubicBezTo>
                    <a:pt x="155" y="126"/>
                    <a:pt x="163" y="108"/>
                    <a:pt x="165" y="90"/>
                  </a:cubicBezTo>
                  <a:cubicBezTo>
                    <a:pt x="145" y="87"/>
                    <a:pt x="123" y="77"/>
                    <a:pt x="105" y="59"/>
                  </a:cubicBezTo>
                  <a:cubicBezTo>
                    <a:pt x="88" y="42"/>
                    <a:pt x="77" y="20"/>
                    <a:pt x="75" y="0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3"/>
            <p:cNvSpPr>
              <a:spLocks/>
            </p:cNvSpPr>
            <p:nvPr/>
          </p:nvSpPr>
          <p:spPr bwMode="auto">
            <a:xfrm>
              <a:off x="7731126" y="1014413"/>
              <a:ext cx="300038" cy="304800"/>
            </a:xfrm>
            <a:custGeom>
              <a:avLst/>
              <a:gdLst>
                <a:gd name="T0" fmla="*/ 80 w 80"/>
                <a:gd name="T1" fmla="*/ 81 h 81"/>
                <a:gd name="T2" fmla="*/ 56 w 80"/>
                <a:gd name="T3" fmla="*/ 24 h 81"/>
                <a:gd name="T4" fmla="*/ 0 w 80"/>
                <a:gd name="T5" fmla="*/ 0 h 81"/>
                <a:gd name="T6" fmla="*/ 28 w 80"/>
                <a:gd name="T7" fmla="*/ 53 h 81"/>
                <a:gd name="T8" fmla="*/ 80 w 80"/>
                <a:gd name="T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1">
                  <a:moveTo>
                    <a:pt x="80" y="81"/>
                  </a:moveTo>
                  <a:cubicBezTo>
                    <a:pt x="80" y="60"/>
                    <a:pt x="72" y="40"/>
                    <a:pt x="56" y="24"/>
                  </a:cubicBezTo>
                  <a:cubicBezTo>
                    <a:pt x="41" y="9"/>
                    <a:pt x="21" y="1"/>
                    <a:pt x="0" y="0"/>
                  </a:cubicBezTo>
                  <a:cubicBezTo>
                    <a:pt x="2" y="18"/>
                    <a:pt x="12" y="37"/>
                    <a:pt x="28" y="53"/>
                  </a:cubicBezTo>
                  <a:cubicBezTo>
                    <a:pt x="44" y="69"/>
                    <a:pt x="63" y="78"/>
                    <a:pt x="80" y="81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4"/>
            <p:cNvSpPr>
              <a:spLocks/>
            </p:cNvSpPr>
            <p:nvPr/>
          </p:nvSpPr>
          <p:spPr bwMode="auto">
            <a:xfrm>
              <a:off x="7412038" y="1338263"/>
              <a:ext cx="300038" cy="300038"/>
            </a:xfrm>
            <a:custGeom>
              <a:avLst/>
              <a:gdLst>
                <a:gd name="T0" fmla="*/ 0 w 80"/>
                <a:gd name="T1" fmla="*/ 0 h 80"/>
                <a:gd name="T2" fmla="*/ 24 w 80"/>
                <a:gd name="T3" fmla="*/ 56 h 80"/>
                <a:gd name="T4" fmla="*/ 80 w 80"/>
                <a:gd name="T5" fmla="*/ 80 h 80"/>
                <a:gd name="T6" fmla="*/ 53 w 80"/>
                <a:gd name="T7" fmla="*/ 27 h 80"/>
                <a:gd name="T8" fmla="*/ 0 w 80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0" y="0"/>
                  </a:moveTo>
                  <a:cubicBezTo>
                    <a:pt x="0" y="20"/>
                    <a:pt x="8" y="40"/>
                    <a:pt x="24" y="56"/>
                  </a:cubicBezTo>
                  <a:cubicBezTo>
                    <a:pt x="40" y="71"/>
                    <a:pt x="60" y="79"/>
                    <a:pt x="80" y="80"/>
                  </a:cubicBezTo>
                  <a:cubicBezTo>
                    <a:pt x="78" y="62"/>
                    <a:pt x="68" y="43"/>
                    <a:pt x="53" y="27"/>
                  </a:cubicBezTo>
                  <a:cubicBezTo>
                    <a:pt x="37" y="11"/>
                    <a:pt x="18" y="2"/>
                    <a:pt x="0" y="0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8" name="Freeform 25"/>
          <p:cNvSpPr>
            <a:spLocks noEditPoints="1"/>
          </p:cNvSpPr>
          <p:nvPr/>
        </p:nvSpPr>
        <p:spPr bwMode="auto">
          <a:xfrm>
            <a:off x="2988802" y="3064202"/>
            <a:ext cx="660400" cy="668338"/>
          </a:xfrm>
          <a:custGeom>
            <a:avLst/>
            <a:gdLst>
              <a:gd name="T0" fmla="*/ 133 w 176"/>
              <a:gd name="T1" fmla="*/ 14 h 178"/>
              <a:gd name="T2" fmla="*/ 6 w 176"/>
              <a:gd name="T3" fmla="*/ 56 h 178"/>
              <a:gd name="T4" fmla="*/ 142 w 176"/>
              <a:gd name="T5" fmla="*/ 152 h 178"/>
              <a:gd name="T6" fmla="*/ 164 w 176"/>
              <a:gd name="T7" fmla="*/ 57 h 178"/>
              <a:gd name="T8" fmla="*/ 164 w 176"/>
              <a:gd name="T9" fmla="*/ 78 h 178"/>
              <a:gd name="T10" fmla="*/ 136 w 176"/>
              <a:gd name="T11" fmla="*/ 71 h 178"/>
              <a:gd name="T12" fmla="*/ 87 w 176"/>
              <a:gd name="T13" fmla="*/ 84 h 178"/>
              <a:gd name="T14" fmla="*/ 62 w 176"/>
              <a:gd name="T15" fmla="*/ 66 h 178"/>
              <a:gd name="T16" fmla="*/ 89 w 176"/>
              <a:gd name="T17" fmla="*/ 51 h 178"/>
              <a:gd name="T18" fmla="*/ 164 w 176"/>
              <a:gd name="T19" fmla="*/ 57 h 178"/>
              <a:gd name="T20" fmla="*/ 157 w 176"/>
              <a:gd name="T21" fmla="*/ 44 h 178"/>
              <a:gd name="T22" fmla="*/ 142 w 176"/>
              <a:gd name="T23" fmla="*/ 41 h 178"/>
              <a:gd name="T24" fmla="*/ 68 w 176"/>
              <a:gd name="T25" fmla="*/ 57 h 178"/>
              <a:gd name="T26" fmla="*/ 55 w 176"/>
              <a:gd name="T27" fmla="*/ 58 h 178"/>
              <a:gd name="T28" fmla="*/ 51 w 176"/>
              <a:gd name="T29" fmla="*/ 37 h 178"/>
              <a:gd name="T30" fmla="*/ 142 w 176"/>
              <a:gd name="T31" fmla="*/ 25 h 178"/>
              <a:gd name="T32" fmla="*/ 121 w 176"/>
              <a:gd name="T33" fmla="*/ 11 h 178"/>
              <a:gd name="T34" fmla="*/ 116 w 176"/>
              <a:gd name="T35" fmla="*/ 17 h 178"/>
              <a:gd name="T36" fmla="*/ 51 w 176"/>
              <a:gd name="T37" fmla="*/ 34 h 178"/>
              <a:gd name="T38" fmla="*/ 45 w 176"/>
              <a:gd name="T39" fmla="*/ 22 h 178"/>
              <a:gd name="T40" fmla="*/ 19 w 176"/>
              <a:gd name="T41" fmla="*/ 40 h 178"/>
              <a:gd name="T42" fmla="*/ 41 w 176"/>
              <a:gd name="T43" fmla="*/ 23 h 178"/>
              <a:gd name="T44" fmla="*/ 58 w 176"/>
              <a:gd name="T45" fmla="*/ 66 h 178"/>
              <a:gd name="T46" fmla="*/ 86 w 176"/>
              <a:gd name="T47" fmla="*/ 88 h 178"/>
              <a:gd name="T48" fmla="*/ 81 w 176"/>
              <a:gd name="T49" fmla="*/ 117 h 178"/>
              <a:gd name="T50" fmla="*/ 60 w 176"/>
              <a:gd name="T51" fmla="*/ 107 h 178"/>
              <a:gd name="T52" fmla="*/ 6 w 176"/>
              <a:gd name="T53" fmla="*/ 69 h 178"/>
              <a:gd name="T54" fmla="*/ 16 w 176"/>
              <a:gd name="T55" fmla="*/ 46 h 178"/>
              <a:gd name="T56" fmla="*/ 25 w 176"/>
              <a:gd name="T57" fmla="*/ 70 h 178"/>
              <a:gd name="T58" fmla="*/ 77 w 176"/>
              <a:gd name="T59" fmla="*/ 121 h 178"/>
              <a:gd name="T60" fmla="*/ 71 w 176"/>
              <a:gd name="T61" fmla="*/ 141 h 178"/>
              <a:gd name="T62" fmla="*/ 47 w 176"/>
              <a:gd name="T63" fmla="*/ 133 h 178"/>
              <a:gd name="T64" fmla="*/ 45 w 176"/>
              <a:gd name="T65" fmla="*/ 151 h 178"/>
              <a:gd name="T66" fmla="*/ 8 w 176"/>
              <a:gd name="T67" fmla="*/ 111 h 178"/>
              <a:gd name="T68" fmla="*/ 5 w 176"/>
              <a:gd name="T69" fmla="*/ 83 h 178"/>
              <a:gd name="T70" fmla="*/ 17 w 176"/>
              <a:gd name="T71" fmla="*/ 105 h 178"/>
              <a:gd name="T72" fmla="*/ 63 w 176"/>
              <a:gd name="T73" fmla="*/ 146 h 178"/>
              <a:gd name="T74" fmla="*/ 57 w 176"/>
              <a:gd name="T75" fmla="*/ 155 h 178"/>
              <a:gd name="T76" fmla="*/ 85 w 176"/>
              <a:gd name="T77" fmla="*/ 168 h 178"/>
              <a:gd name="T78" fmla="*/ 61 w 176"/>
              <a:gd name="T79" fmla="*/ 164 h 178"/>
              <a:gd name="T80" fmla="*/ 59 w 176"/>
              <a:gd name="T81" fmla="*/ 157 h 178"/>
              <a:gd name="T82" fmla="*/ 88 w 176"/>
              <a:gd name="T83" fmla="*/ 103 h 178"/>
              <a:gd name="T84" fmla="*/ 96 w 176"/>
              <a:gd name="T85" fmla="*/ 84 h 178"/>
              <a:gd name="T86" fmla="*/ 118 w 176"/>
              <a:gd name="T87" fmla="*/ 76 h 178"/>
              <a:gd name="T88" fmla="*/ 117 w 176"/>
              <a:gd name="T89" fmla="*/ 106 h 178"/>
              <a:gd name="T90" fmla="*/ 85 w 176"/>
              <a:gd name="T91" fmla="*/ 168 h 178"/>
              <a:gd name="T92" fmla="*/ 95 w 176"/>
              <a:gd name="T93" fmla="*/ 168 h 178"/>
              <a:gd name="T94" fmla="*/ 95 w 176"/>
              <a:gd name="T95" fmla="*/ 162 h 178"/>
              <a:gd name="T96" fmla="*/ 122 w 176"/>
              <a:gd name="T97" fmla="*/ 82 h 178"/>
              <a:gd name="T98" fmla="*/ 143 w 176"/>
              <a:gd name="T99" fmla="*/ 75 h 178"/>
              <a:gd name="T100" fmla="*/ 147 w 176"/>
              <a:gd name="T101" fmla="*/ 102 h 178"/>
              <a:gd name="T102" fmla="*/ 119 w 176"/>
              <a:gd name="T103" fmla="*/ 160 h 178"/>
              <a:gd name="T104" fmla="*/ 129 w 176"/>
              <a:gd name="T105" fmla="*/ 157 h 178"/>
              <a:gd name="T106" fmla="*/ 124 w 176"/>
              <a:gd name="T107" fmla="*/ 158 h 178"/>
              <a:gd name="T108" fmla="*/ 146 w 176"/>
              <a:gd name="T109" fmla="*/ 117 h 178"/>
              <a:gd name="T110" fmla="*/ 152 w 176"/>
              <a:gd name="T111" fmla="*/ 77 h 178"/>
              <a:gd name="T112" fmla="*/ 163 w 176"/>
              <a:gd name="T113" fmla="*/ 85 h 178"/>
              <a:gd name="T114" fmla="*/ 144 w 176"/>
              <a:gd name="T115" fmla="*/ 14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6" h="178">
                <a:moveTo>
                  <a:pt x="162" y="45"/>
                </a:moveTo>
                <a:cubicBezTo>
                  <a:pt x="158" y="38"/>
                  <a:pt x="153" y="30"/>
                  <a:pt x="146" y="25"/>
                </a:cubicBezTo>
                <a:cubicBezTo>
                  <a:pt x="142" y="21"/>
                  <a:pt x="138" y="17"/>
                  <a:pt x="133" y="14"/>
                </a:cubicBezTo>
                <a:cubicBezTo>
                  <a:pt x="119" y="5"/>
                  <a:pt x="104" y="1"/>
                  <a:pt x="89" y="1"/>
                </a:cubicBezTo>
                <a:cubicBezTo>
                  <a:pt x="78" y="0"/>
                  <a:pt x="67" y="2"/>
                  <a:pt x="57" y="6"/>
                </a:cubicBezTo>
                <a:cubicBezTo>
                  <a:pt x="34" y="14"/>
                  <a:pt x="15" y="33"/>
                  <a:pt x="6" y="56"/>
                </a:cubicBezTo>
                <a:cubicBezTo>
                  <a:pt x="1" y="71"/>
                  <a:pt x="0" y="87"/>
                  <a:pt x="3" y="103"/>
                </a:cubicBezTo>
                <a:cubicBezTo>
                  <a:pt x="6" y="122"/>
                  <a:pt x="17" y="139"/>
                  <a:pt x="32" y="152"/>
                </a:cubicBezTo>
                <a:cubicBezTo>
                  <a:pt x="63" y="178"/>
                  <a:pt x="111" y="178"/>
                  <a:pt x="142" y="152"/>
                </a:cubicBezTo>
                <a:cubicBezTo>
                  <a:pt x="151" y="144"/>
                  <a:pt x="159" y="134"/>
                  <a:pt x="164" y="123"/>
                </a:cubicBezTo>
                <a:cubicBezTo>
                  <a:pt x="176" y="98"/>
                  <a:pt x="175" y="69"/>
                  <a:pt x="162" y="45"/>
                </a:cubicBezTo>
                <a:close/>
                <a:moveTo>
                  <a:pt x="164" y="57"/>
                </a:moveTo>
                <a:cubicBezTo>
                  <a:pt x="166" y="62"/>
                  <a:pt x="167" y="67"/>
                  <a:pt x="166" y="72"/>
                </a:cubicBezTo>
                <a:cubicBezTo>
                  <a:pt x="166" y="74"/>
                  <a:pt x="165" y="75"/>
                  <a:pt x="165" y="77"/>
                </a:cubicBezTo>
                <a:cubicBezTo>
                  <a:pt x="165" y="77"/>
                  <a:pt x="164" y="78"/>
                  <a:pt x="164" y="78"/>
                </a:cubicBezTo>
                <a:cubicBezTo>
                  <a:pt x="163" y="79"/>
                  <a:pt x="162" y="78"/>
                  <a:pt x="161" y="78"/>
                </a:cubicBezTo>
                <a:cubicBezTo>
                  <a:pt x="160" y="77"/>
                  <a:pt x="158" y="76"/>
                  <a:pt x="156" y="75"/>
                </a:cubicBezTo>
                <a:cubicBezTo>
                  <a:pt x="150" y="72"/>
                  <a:pt x="142" y="71"/>
                  <a:pt x="136" y="71"/>
                </a:cubicBezTo>
                <a:cubicBezTo>
                  <a:pt x="125" y="71"/>
                  <a:pt x="114" y="73"/>
                  <a:pt x="104" y="77"/>
                </a:cubicBezTo>
                <a:cubicBezTo>
                  <a:pt x="100" y="78"/>
                  <a:pt x="96" y="80"/>
                  <a:pt x="92" y="82"/>
                </a:cubicBezTo>
                <a:cubicBezTo>
                  <a:pt x="91" y="83"/>
                  <a:pt x="89" y="84"/>
                  <a:pt x="87" y="84"/>
                </a:cubicBezTo>
                <a:cubicBezTo>
                  <a:pt x="85" y="84"/>
                  <a:pt x="82" y="81"/>
                  <a:pt x="80" y="80"/>
                </a:cubicBezTo>
                <a:cubicBezTo>
                  <a:pt x="76" y="77"/>
                  <a:pt x="72" y="74"/>
                  <a:pt x="68" y="71"/>
                </a:cubicBezTo>
                <a:cubicBezTo>
                  <a:pt x="66" y="70"/>
                  <a:pt x="63" y="68"/>
                  <a:pt x="62" y="66"/>
                </a:cubicBezTo>
                <a:cubicBezTo>
                  <a:pt x="61" y="65"/>
                  <a:pt x="61" y="64"/>
                  <a:pt x="61" y="64"/>
                </a:cubicBezTo>
                <a:cubicBezTo>
                  <a:pt x="63" y="63"/>
                  <a:pt x="65" y="62"/>
                  <a:pt x="67" y="61"/>
                </a:cubicBezTo>
                <a:cubicBezTo>
                  <a:pt x="74" y="57"/>
                  <a:pt x="81" y="54"/>
                  <a:pt x="89" y="51"/>
                </a:cubicBezTo>
                <a:cubicBezTo>
                  <a:pt x="105" y="44"/>
                  <a:pt x="123" y="41"/>
                  <a:pt x="140" y="44"/>
                </a:cubicBezTo>
                <a:cubicBezTo>
                  <a:pt x="148" y="45"/>
                  <a:pt x="155" y="47"/>
                  <a:pt x="161" y="52"/>
                </a:cubicBezTo>
                <a:cubicBezTo>
                  <a:pt x="163" y="53"/>
                  <a:pt x="163" y="55"/>
                  <a:pt x="164" y="57"/>
                </a:cubicBezTo>
                <a:close/>
                <a:moveTo>
                  <a:pt x="142" y="25"/>
                </a:moveTo>
                <a:cubicBezTo>
                  <a:pt x="147" y="29"/>
                  <a:pt x="151" y="35"/>
                  <a:pt x="155" y="40"/>
                </a:cubicBezTo>
                <a:cubicBezTo>
                  <a:pt x="156" y="41"/>
                  <a:pt x="156" y="42"/>
                  <a:pt x="157" y="44"/>
                </a:cubicBezTo>
                <a:cubicBezTo>
                  <a:pt x="157" y="44"/>
                  <a:pt x="158" y="45"/>
                  <a:pt x="158" y="45"/>
                </a:cubicBezTo>
                <a:cubicBezTo>
                  <a:pt x="157" y="46"/>
                  <a:pt x="154" y="45"/>
                  <a:pt x="154" y="44"/>
                </a:cubicBezTo>
                <a:cubicBezTo>
                  <a:pt x="150" y="43"/>
                  <a:pt x="146" y="42"/>
                  <a:pt x="142" y="41"/>
                </a:cubicBezTo>
                <a:cubicBezTo>
                  <a:pt x="128" y="39"/>
                  <a:pt x="114" y="40"/>
                  <a:pt x="100" y="44"/>
                </a:cubicBezTo>
                <a:cubicBezTo>
                  <a:pt x="93" y="47"/>
                  <a:pt x="85" y="50"/>
                  <a:pt x="78" y="53"/>
                </a:cubicBezTo>
                <a:cubicBezTo>
                  <a:pt x="75" y="54"/>
                  <a:pt x="72" y="56"/>
                  <a:pt x="68" y="57"/>
                </a:cubicBezTo>
                <a:cubicBezTo>
                  <a:pt x="66" y="58"/>
                  <a:pt x="63" y="60"/>
                  <a:pt x="61" y="61"/>
                </a:cubicBezTo>
                <a:cubicBezTo>
                  <a:pt x="60" y="61"/>
                  <a:pt x="59" y="62"/>
                  <a:pt x="58" y="61"/>
                </a:cubicBezTo>
                <a:cubicBezTo>
                  <a:pt x="57" y="61"/>
                  <a:pt x="56" y="59"/>
                  <a:pt x="55" y="58"/>
                </a:cubicBezTo>
                <a:cubicBezTo>
                  <a:pt x="52" y="54"/>
                  <a:pt x="50" y="50"/>
                  <a:pt x="48" y="45"/>
                </a:cubicBezTo>
                <a:cubicBezTo>
                  <a:pt x="48" y="44"/>
                  <a:pt x="46" y="41"/>
                  <a:pt x="47" y="40"/>
                </a:cubicBezTo>
                <a:cubicBezTo>
                  <a:pt x="48" y="38"/>
                  <a:pt x="50" y="38"/>
                  <a:pt x="51" y="37"/>
                </a:cubicBezTo>
                <a:cubicBezTo>
                  <a:pt x="56" y="34"/>
                  <a:pt x="61" y="32"/>
                  <a:pt x="66" y="30"/>
                </a:cubicBezTo>
                <a:cubicBezTo>
                  <a:pt x="84" y="22"/>
                  <a:pt x="102" y="19"/>
                  <a:pt x="122" y="20"/>
                </a:cubicBezTo>
                <a:cubicBezTo>
                  <a:pt x="128" y="21"/>
                  <a:pt x="136" y="20"/>
                  <a:pt x="142" y="25"/>
                </a:cubicBezTo>
                <a:close/>
                <a:moveTo>
                  <a:pt x="70" y="6"/>
                </a:moveTo>
                <a:cubicBezTo>
                  <a:pt x="75" y="3"/>
                  <a:pt x="83" y="4"/>
                  <a:pt x="88" y="4"/>
                </a:cubicBezTo>
                <a:cubicBezTo>
                  <a:pt x="100" y="4"/>
                  <a:pt x="110" y="7"/>
                  <a:pt x="121" y="11"/>
                </a:cubicBezTo>
                <a:cubicBezTo>
                  <a:pt x="124" y="13"/>
                  <a:pt x="128" y="14"/>
                  <a:pt x="131" y="17"/>
                </a:cubicBezTo>
                <a:cubicBezTo>
                  <a:pt x="133" y="18"/>
                  <a:pt x="129" y="18"/>
                  <a:pt x="128" y="18"/>
                </a:cubicBezTo>
                <a:cubicBezTo>
                  <a:pt x="124" y="18"/>
                  <a:pt x="120" y="17"/>
                  <a:pt x="116" y="17"/>
                </a:cubicBezTo>
                <a:cubicBezTo>
                  <a:pt x="106" y="17"/>
                  <a:pt x="97" y="18"/>
                  <a:pt x="88" y="20"/>
                </a:cubicBezTo>
                <a:cubicBezTo>
                  <a:pt x="80" y="21"/>
                  <a:pt x="73" y="24"/>
                  <a:pt x="66" y="27"/>
                </a:cubicBezTo>
                <a:cubicBezTo>
                  <a:pt x="61" y="29"/>
                  <a:pt x="56" y="31"/>
                  <a:pt x="51" y="34"/>
                </a:cubicBezTo>
                <a:cubicBezTo>
                  <a:pt x="50" y="35"/>
                  <a:pt x="47" y="37"/>
                  <a:pt x="45" y="36"/>
                </a:cubicBezTo>
                <a:cubicBezTo>
                  <a:pt x="45" y="36"/>
                  <a:pt x="45" y="34"/>
                  <a:pt x="44" y="33"/>
                </a:cubicBezTo>
                <a:cubicBezTo>
                  <a:pt x="44" y="29"/>
                  <a:pt x="43" y="25"/>
                  <a:pt x="45" y="22"/>
                </a:cubicBezTo>
                <a:cubicBezTo>
                  <a:pt x="46" y="20"/>
                  <a:pt x="50" y="19"/>
                  <a:pt x="52" y="17"/>
                </a:cubicBezTo>
                <a:cubicBezTo>
                  <a:pt x="58" y="13"/>
                  <a:pt x="64" y="10"/>
                  <a:pt x="70" y="6"/>
                </a:cubicBezTo>
                <a:close/>
                <a:moveTo>
                  <a:pt x="19" y="40"/>
                </a:moveTo>
                <a:cubicBezTo>
                  <a:pt x="19" y="38"/>
                  <a:pt x="21" y="36"/>
                  <a:pt x="22" y="35"/>
                </a:cubicBezTo>
                <a:cubicBezTo>
                  <a:pt x="25" y="31"/>
                  <a:pt x="29" y="26"/>
                  <a:pt x="34" y="24"/>
                </a:cubicBezTo>
                <a:cubicBezTo>
                  <a:pt x="36" y="24"/>
                  <a:pt x="39" y="22"/>
                  <a:pt x="41" y="23"/>
                </a:cubicBezTo>
                <a:cubicBezTo>
                  <a:pt x="42" y="24"/>
                  <a:pt x="41" y="27"/>
                  <a:pt x="41" y="28"/>
                </a:cubicBezTo>
                <a:cubicBezTo>
                  <a:pt x="42" y="33"/>
                  <a:pt x="43" y="38"/>
                  <a:pt x="44" y="43"/>
                </a:cubicBezTo>
                <a:cubicBezTo>
                  <a:pt x="48" y="52"/>
                  <a:pt x="52" y="60"/>
                  <a:pt x="58" y="66"/>
                </a:cubicBezTo>
                <a:cubicBezTo>
                  <a:pt x="61" y="69"/>
                  <a:pt x="64" y="72"/>
                  <a:pt x="67" y="74"/>
                </a:cubicBezTo>
                <a:cubicBezTo>
                  <a:pt x="72" y="78"/>
                  <a:pt x="77" y="81"/>
                  <a:pt x="81" y="84"/>
                </a:cubicBezTo>
                <a:cubicBezTo>
                  <a:pt x="83" y="85"/>
                  <a:pt x="86" y="86"/>
                  <a:pt x="86" y="88"/>
                </a:cubicBezTo>
                <a:cubicBezTo>
                  <a:pt x="87" y="90"/>
                  <a:pt x="86" y="93"/>
                  <a:pt x="86" y="95"/>
                </a:cubicBezTo>
                <a:cubicBezTo>
                  <a:pt x="85" y="101"/>
                  <a:pt x="84" y="106"/>
                  <a:pt x="83" y="112"/>
                </a:cubicBezTo>
                <a:cubicBezTo>
                  <a:pt x="82" y="113"/>
                  <a:pt x="82" y="115"/>
                  <a:pt x="81" y="117"/>
                </a:cubicBezTo>
                <a:cubicBezTo>
                  <a:pt x="81" y="118"/>
                  <a:pt x="80" y="119"/>
                  <a:pt x="79" y="118"/>
                </a:cubicBezTo>
                <a:cubicBezTo>
                  <a:pt x="77" y="118"/>
                  <a:pt x="75" y="116"/>
                  <a:pt x="73" y="115"/>
                </a:cubicBezTo>
                <a:cubicBezTo>
                  <a:pt x="69" y="113"/>
                  <a:pt x="64" y="110"/>
                  <a:pt x="60" y="107"/>
                </a:cubicBezTo>
                <a:cubicBezTo>
                  <a:pt x="42" y="93"/>
                  <a:pt x="26" y="74"/>
                  <a:pt x="20" y="52"/>
                </a:cubicBezTo>
                <a:cubicBezTo>
                  <a:pt x="19" y="48"/>
                  <a:pt x="18" y="44"/>
                  <a:pt x="19" y="40"/>
                </a:cubicBezTo>
                <a:close/>
                <a:moveTo>
                  <a:pt x="6" y="69"/>
                </a:moveTo>
                <a:cubicBezTo>
                  <a:pt x="8" y="63"/>
                  <a:pt x="9" y="58"/>
                  <a:pt x="12" y="52"/>
                </a:cubicBezTo>
                <a:cubicBezTo>
                  <a:pt x="12" y="51"/>
                  <a:pt x="13" y="49"/>
                  <a:pt x="14" y="47"/>
                </a:cubicBezTo>
                <a:cubicBezTo>
                  <a:pt x="14" y="47"/>
                  <a:pt x="15" y="46"/>
                  <a:pt x="16" y="46"/>
                </a:cubicBezTo>
                <a:cubicBezTo>
                  <a:pt x="16" y="46"/>
                  <a:pt x="16" y="47"/>
                  <a:pt x="16" y="47"/>
                </a:cubicBezTo>
                <a:cubicBezTo>
                  <a:pt x="17" y="49"/>
                  <a:pt x="17" y="51"/>
                  <a:pt x="17" y="52"/>
                </a:cubicBezTo>
                <a:cubicBezTo>
                  <a:pt x="19" y="58"/>
                  <a:pt x="22" y="64"/>
                  <a:pt x="25" y="70"/>
                </a:cubicBezTo>
                <a:cubicBezTo>
                  <a:pt x="32" y="85"/>
                  <a:pt x="44" y="98"/>
                  <a:pt x="58" y="108"/>
                </a:cubicBezTo>
                <a:cubicBezTo>
                  <a:pt x="62" y="112"/>
                  <a:pt x="67" y="115"/>
                  <a:pt x="72" y="118"/>
                </a:cubicBezTo>
                <a:cubicBezTo>
                  <a:pt x="74" y="119"/>
                  <a:pt x="76" y="120"/>
                  <a:pt x="77" y="121"/>
                </a:cubicBezTo>
                <a:cubicBezTo>
                  <a:pt x="78" y="121"/>
                  <a:pt x="79" y="121"/>
                  <a:pt x="79" y="122"/>
                </a:cubicBezTo>
                <a:cubicBezTo>
                  <a:pt x="80" y="123"/>
                  <a:pt x="78" y="126"/>
                  <a:pt x="78" y="127"/>
                </a:cubicBezTo>
                <a:cubicBezTo>
                  <a:pt x="76" y="132"/>
                  <a:pt x="74" y="137"/>
                  <a:pt x="71" y="141"/>
                </a:cubicBezTo>
                <a:cubicBezTo>
                  <a:pt x="70" y="142"/>
                  <a:pt x="68" y="145"/>
                  <a:pt x="67" y="145"/>
                </a:cubicBezTo>
                <a:cubicBezTo>
                  <a:pt x="65" y="145"/>
                  <a:pt x="62" y="143"/>
                  <a:pt x="61" y="142"/>
                </a:cubicBezTo>
                <a:cubicBezTo>
                  <a:pt x="56" y="139"/>
                  <a:pt x="52" y="136"/>
                  <a:pt x="47" y="133"/>
                </a:cubicBezTo>
                <a:cubicBezTo>
                  <a:pt x="29" y="118"/>
                  <a:pt x="13" y="98"/>
                  <a:pt x="6" y="76"/>
                </a:cubicBezTo>
                <a:cubicBezTo>
                  <a:pt x="5" y="74"/>
                  <a:pt x="6" y="71"/>
                  <a:pt x="6" y="69"/>
                </a:cubicBezTo>
                <a:close/>
                <a:moveTo>
                  <a:pt x="45" y="151"/>
                </a:moveTo>
                <a:cubicBezTo>
                  <a:pt x="37" y="148"/>
                  <a:pt x="29" y="144"/>
                  <a:pt x="22" y="137"/>
                </a:cubicBezTo>
                <a:cubicBezTo>
                  <a:pt x="21" y="136"/>
                  <a:pt x="19" y="133"/>
                  <a:pt x="18" y="131"/>
                </a:cubicBezTo>
                <a:cubicBezTo>
                  <a:pt x="14" y="125"/>
                  <a:pt x="11" y="118"/>
                  <a:pt x="8" y="111"/>
                </a:cubicBezTo>
                <a:cubicBezTo>
                  <a:pt x="6" y="104"/>
                  <a:pt x="5" y="97"/>
                  <a:pt x="5" y="90"/>
                </a:cubicBezTo>
                <a:cubicBezTo>
                  <a:pt x="4" y="88"/>
                  <a:pt x="4" y="86"/>
                  <a:pt x="4" y="85"/>
                </a:cubicBezTo>
                <a:cubicBezTo>
                  <a:pt x="4" y="84"/>
                  <a:pt x="4" y="83"/>
                  <a:pt x="5" y="83"/>
                </a:cubicBezTo>
                <a:cubicBezTo>
                  <a:pt x="6" y="83"/>
                  <a:pt x="6" y="84"/>
                  <a:pt x="6" y="85"/>
                </a:cubicBezTo>
                <a:cubicBezTo>
                  <a:pt x="7" y="87"/>
                  <a:pt x="8" y="88"/>
                  <a:pt x="9" y="90"/>
                </a:cubicBezTo>
                <a:cubicBezTo>
                  <a:pt x="11" y="95"/>
                  <a:pt x="14" y="100"/>
                  <a:pt x="17" y="105"/>
                </a:cubicBezTo>
                <a:cubicBezTo>
                  <a:pt x="26" y="116"/>
                  <a:pt x="36" y="127"/>
                  <a:pt x="47" y="136"/>
                </a:cubicBezTo>
                <a:cubicBezTo>
                  <a:pt x="51" y="139"/>
                  <a:pt x="55" y="141"/>
                  <a:pt x="59" y="144"/>
                </a:cubicBezTo>
                <a:cubicBezTo>
                  <a:pt x="60" y="145"/>
                  <a:pt x="62" y="146"/>
                  <a:pt x="63" y="146"/>
                </a:cubicBezTo>
                <a:cubicBezTo>
                  <a:pt x="63" y="147"/>
                  <a:pt x="64" y="147"/>
                  <a:pt x="64" y="147"/>
                </a:cubicBezTo>
                <a:cubicBezTo>
                  <a:pt x="65" y="149"/>
                  <a:pt x="64" y="150"/>
                  <a:pt x="63" y="150"/>
                </a:cubicBezTo>
                <a:cubicBezTo>
                  <a:pt x="61" y="152"/>
                  <a:pt x="59" y="153"/>
                  <a:pt x="57" y="155"/>
                </a:cubicBezTo>
                <a:cubicBezTo>
                  <a:pt x="56" y="155"/>
                  <a:pt x="55" y="156"/>
                  <a:pt x="54" y="155"/>
                </a:cubicBezTo>
                <a:cubicBezTo>
                  <a:pt x="51" y="155"/>
                  <a:pt x="48" y="153"/>
                  <a:pt x="45" y="151"/>
                </a:cubicBezTo>
                <a:close/>
                <a:moveTo>
                  <a:pt x="85" y="168"/>
                </a:moveTo>
                <a:cubicBezTo>
                  <a:pt x="83" y="169"/>
                  <a:pt x="80" y="168"/>
                  <a:pt x="78" y="168"/>
                </a:cubicBezTo>
                <a:cubicBezTo>
                  <a:pt x="74" y="168"/>
                  <a:pt x="70" y="167"/>
                  <a:pt x="67" y="166"/>
                </a:cubicBezTo>
                <a:cubicBezTo>
                  <a:pt x="65" y="165"/>
                  <a:pt x="63" y="165"/>
                  <a:pt x="61" y="164"/>
                </a:cubicBezTo>
                <a:cubicBezTo>
                  <a:pt x="60" y="163"/>
                  <a:pt x="58" y="162"/>
                  <a:pt x="57" y="160"/>
                </a:cubicBezTo>
                <a:cubicBezTo>
                  <a:pt x="57" y="160"/>
                  <a:pt x="57" y="159"/>
                  <a:pt x="57" y="158"/>
                </a:cubicBezTo>
                <a:cubicBezTo>
                  <a:pt x="57" y="158"/>
                  <a:pt x="58" y="157"/>
                  <a:pt x="59" y="157"/>
                </a:cubicBezTo>
                <a:cubicBezTo>
                  <a:pt x="60" y="156"/>
                  <a:pt x="62" y="155"/>
                  <a:pt x="63" y="154"/>
                </a:cubicBezTo>
                <a:cubicBezTo>
                  <a:pt x="67" y="150"/>
                  <a:pt x="71" y="146"/>
                  <a:pt x="74" y="141"/>
                </a:cubicBezTo>
                <a:cubicBezTo>
                  <a:pt x="81" y="130"/>
                  <a:pt x="85" y="116"/>
                  <a:pt x="88" y="103"/>
                </a:cubicBezTo>
                <a:cubicBezTo>
                  <a:pt x="88" y="100"/>
                  <a:pt x="89" y="96"/>
                  <a:pt x="89" y="92"/>
                </a:cubicBezTo>
                <a:cubicBezTo>
                  <a:pt x="89" y="90"/>
                  <a:pt x="89" y="88"/>
                  <a:pt x="90" y="87"/>
                </a:cubicBezTo>
                <a:cubicBezTo>
                  <a:pt x="91" y="85"/>
                  <a:pt x="94" y="84"/>
                  <a:pt x="96" y="84"/>
                </a:cubicBezTo>
                <a:cubicBezTo>
                  <a:pt x="101" y="81"/>
                  <a:pt x="106" y="79"/>
                  <a:pt x="112" y="77"/>
                </a:cubicBezTo>
                <a:cubicBezTo>
                  <a:pt x="113" y="77"/>
                  <a:pt x="115" y="77"/>
                  <a:pt x="116" y="76"/>
                </a:cubicBezTo>
                <a:cubicBezTo>
                  <a:pt x="117" y="76"/>
                  <a:pt x="118" y="76"/>
                  <a:pt x="118" y="76"/>
                </a:cubicBezTo>
                <a:cubicBezTo>
                  <a:pt x="119" y="77"/>
                  <a:pt x="119" y="78"/>
                  <a:pt x="119" y="78"/>
                </a:cubicBezTo>
                <a:cubicBezTo>
                  <a:pt x="119" y="80"/>
                  <a:pt x="119" y="82"/>
                  <a:pt x="119" y="84"/>
                </a:cubicBezTo>
                <a:cubicBezTo>
                  <a:pt x="119" y="91"/>
                  <a:pt x="118" y="99"/>
                  <a:pt x="117" y="106"/>
                </a:cubicBezTo>
                <a:cubicBezTo>
                  <a:pt x="116" y="111"/>
                  <a:pt x="115" y="116"/>
                  <a:pt x="114" y="121"/>
                </a:cubicBezTo>
                <a:cubicBezTo>
                  <a:pt x="111" y="135"/>
                  <a:pt x="104" y="147"/>
                  <a:pt x="95" y="158"/>
                </a:cubicBezTo>
                <a:cubicBezTo>
                  <a:pt x="92" y="161"/>
                  <a:pt x="89" y="166"/>
                  <a:pt x="85" y="168"/>
                </a:cubicBezTo>
                <a:close/>
                <a:moveTo>
                  <a:pt x="115" y="164"/>
                </a:moveTo>
                <a:cubicBezTo>
                  <a:pt x="114" y="164"/>
                  <a:pt x="111" y="165"/>
                  <a:pt x="110" y="165"/>
                </a:cubicBezTo>
                <a:cubicBezTo>
                  <a:pt x="105" y="167"/>
                  <a:pt x="100" y="168"/>
                  <a:pt x="95" y="168"/>
                </a:cubicBezTo>
                <a:cubicBezTo>
                  <a:pt x="94" y="168"/>
                  <a:pt x="91" y="169"/>
                  <a:pt x="91" y="168"/>
                </a:cubicBezTo>
                <a:cubicBezTo>
                  <a:pt x="90" y="168"/>
                  <a:pt x="91" y="167"/>
                  <a:pt x="91" y="167"/>
                </a:cubicBezTo>
                <a:cubicBezTo>
                  <a:pt x="92" y="165"/>
                  <a:pt x="94" y="164"/>
                  <a:pt x="95" y="162"/>
                </a:cubicBezTo>
                <a:cubicBezTo>
                  <a:pt x="101" y="155"/>
                  <a:pt x="106" y="148"/>
                  <a:pt x="110" y="140"/>
                </a:cubicBezTo>
                <a:cubicBezTo>
                  <a:pt x="117" y="127"/>
                  <a:pt x="120" y="111"/>
                  <a:pt x="121" y="96"/>
                </a:cubicBezTo>
                <a:cubicBezTo>
                  <a:pt x="122" y="92"/>
                  <a:pt x="122" y="87"/>
                  <a:pt x="122" y="82"/>
                </a:cubicBezTo>
                <a:cubicBezTo>
                  <a:pt x="122" y="80"/>
                  <a:pt x="121" y="77"/>
                  <a:pt x="122" y="76"/>
                </a:cubicBezTo>
                <a:cubicBezTo>
                  <a:pt x="123" y="74"/>
                  <a:pt x="127" y="75"/>
                  <a:pt x="128" y="74"/>
                </a:cubicBezTo>
                <a:cubicBezTo>
                  <a:pt x="133" y="74"/>
                  <a:pt x="138" y="74"/>
                  <a:pt x="143" y="75"/>
                </a:cubicBezTo>
                <a:cubicBezTo>
                  <a:pt x="144" y="75"/>
                  <a:pt x="146" y="75"/>
                  <a:pt x="148" y="76"/>
                </a:cubicBezTo>
                <a:cubicBezTo>
                  <a:pt x="149" y="77"/>
                  <a:pt x="149" y="80"/>
                  <a:pt x="149" y="82"/>
                </a:cubicBezTo>
                <a:cubicBezTo>
                  <a:pt x="149" y="89"/>
                  <a:pt x="148" y="95"/>
                  <a:pt x="147" y="102"/>
                </a:cubicBezTo>
                <a:cubicBezTo>
                  <a:pt x="144" y="115"/>
                  <a:pt x="141" y="127"/>
                  <a:pt x="135" y="138"/>
                </a:cubicBezTo>
                <a:cubicBezTo>
                  <a:pt x="133" y="143"/>
                  <a:pt x="129" y="147"/>
                  <a:pt x="126" y="151"/>
                </a:cubicBezTo>
                <a:cubicBezTo>
                  <a:pt x="124" y="154"/>
                  <a:pt x="121" y="157"/>
                  <a:pt x="119" y="160"/>
                </a:cubicBezTo>
                <a:cubicBezTo>
                  <a:pt x="118" y="161"/>
                  <a:pt x="117" y="163"/>
                  <a:pt x="115" y="164"/>
                </a:cubicBezTo>
                <a:close/>
                <a:moveTo>
                  <a:pt x="144" y="146"/>
                </a:moveTo>
                <a:cubicBezTo>
                  <a:pt x="140" y="150"/>
                  <a:pt x="134" y="154"/>
                  <a:pt x="129" y="157"/>
                </a:cubicBezTo>
                <a:cubicBezTo>
                  <a:pt x="128" y="158"/>
                  <a:pt x="127" y="158"/>
                  <a:pt x="126" y="159"/>
                </a:cubicBezTo>
                <a:cubicBezTo>
                  <a:pt x="125" y="159"/>
                  <a:pt x="125" y="160"/>
                  <a:pt x="124" y="159"/>
                </a:cubicBezTo>
                <a:cubicBezTo>
                  <a:pt x="124" y="159"/>
                  <a:pt x="124" y="158"/>
                  <a:pt x="124" y="158"/>
                </a:cubicBezTo>
                <a:cubicBezTo>
                  <a:pt x="125" y="157"/>
                  <a:pt x="126" y="156"/>
                  <a:pt x="127" y="154"/>
                </a:cubicBezTo>
                <a:cubicBezTo>
                  <a:pt x="131" y="150"/>
                  <a:pt x="135" y="144"/>
                  <a:pt x="138" y="139"/>
                </a:cubicBezTo>
                <a:cubicBezTo>
                  <a:pt x="141" y="132"/>
                  <a:pt x="144" y="125"/>
                  <a:pt x="146" y="117"/>
                </a:cubicBezTo>
                <a:cubicBezTo>
                  <a:pt x="148" y="110"/>
                  <a:pt x="149" y="103"/>
                  <a:pt x="150" y="95"/>
                </a:cubicBezTo>
                <a:cubicBezTo>
                  <a:pt x="151" y="91"/>
                  <a:pt x="151" y="86"/>
                  <a:pt x="151" y="82"/>
                </a:cubicBezTo>
                <a:cubicBezTo>
                  <a:pt x="152" y="81"/>
                  <a:pt x="151" y="78"/>
                  <a:pt x="152" y="77"/>
                </a:cubicBezTo>
                <a:cubicBezTo>
                  <a:pt x="153" y="77"/>
                  <a:pt x="154" y="77"/>
                  <a:pt x="155" y="77"/>
                </a:cubicBezTo>
                <a:cubicBezTo>
                  <a:pt x="157" y="78"/>
                  <a:pt x="159" y="79"/>
                  <a:pt x="161" y="81"/>
                </a:cubicBezTo>
                <a:cubicBezTo>
                  <a:pt x="163" y="82"/>
                  <a:pt x="163" y="84"/>
                  <a:pt x="163" y="85"/>
                </a:cubicBezTo>
                <a:cubicBezTo>
                  <a:pt x="164" y="89"/>
                  <a:pt x="165" y="93"/>
                  <a:pt x="165" y="97"/>
                </a:cubicBezTo>
                <a:cubicBezTo>
                  <a:pt x="166" y="100"/>
                  <a:pt x="166" y="103"/>
                  <a:pt x="166" y="106"/>
                </a:cubicBezTo>
                <a:cubicBezTo>
                  <a:pt x="165" y="121"/>
                  <a:pt x="154" y="135"/>
                  <a:pt x="144" y="146"/>
                </a:cubicBezTo>
                <a:close/>
              </a:path>
            </a:pathLst>
          </a:custGeom>
          <a:solidFill>
            <a:srgbClr val="4C49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F0000"/>
              </a:solidFill>
            </a:endParaRPr>
          </a:p>
        </p:txBody>
      </p:sp>
      <p:grpSp>
        <p:nvGrpSpPr>
          <p:cNvPr id="169" name="组合 168"/>
          <p:cNvGrpSpPr/>
          <p:nvPr/>
        </p:nvGrpSpPr>
        <p:grpSpPr>
          <a:xfrm>
            <a:off x="3335231" y="1475589"/>
            <a:ext cx="569913" cy="571500"/>
            <a:chOff x="7445376" y="2097088"/>
            <a:chExt cx="569913" cy="571500"/>
          </a:xfrm>
        </p:grpSpPr>
        <p:sp>
          <p:nvSpPr>
            <p:cNvPr id="170" name="Freeform 44"/>
            <p:cNvSpPr>
              <a:spLocks/>
            </p:cNvSpPr>
            <p:nvPr/>
          </p:nvSpPr>
          <p:spPr bwMode="auto">
            <a:xfrm>
              <a:off x="7448551" y="2097088"/>
              <a:ext cx="566738" cy="566738"/>
            </a:xfrm>
            <a:custGeom>
              <a:avLst/>
              <a:gdLst>
                <a:gd name="T0" fmla="*/ 136 w 151"/>
                <a:gd name="T1" fmla="*/ 96 h 151"/>
                <a:gd name="T2" fmla="*/ 126 w 151"/>
                <a:gd name="T3" fmla="*/ 92 h 151"/>
                <a:gd name="T4" fmla="*/ 131 w 151"/>
                <a:gd name="T5" fmla="*/ 78 h 151"/>
                <a:gd name="T6" fmla="*/ 119 w 151"/>
                <a:gd name="T7" fmla="*/ 72 h 151"/>
                <a:gd name="T8" fmla="*/ 112 w 151"/>
                <a:gd name="T9" fmla="*/ 84 h 151"/>
                <a:gd name="T10" fmla="*/ 103 w 151"/>
                <a:gd name="T11" fmla="*/ 79 h 151"/>
                <a:gd name="T12" fmla="*/ 110 w 151"/>
                <a:gd name="T13" fmla="*/ 67 h 151"/>
                <a:gd name="T14" fmla="*/ 98 w 151"/>
                <a:gd name="T15" fmla="*/ 56 h 151"/>
                <a:gd name="T16" fmla="*/ 88 w 151"/>
                <a:gd name="T17" fmla="*/ 66 h 151"/>
                <a:gd name="T18" fmla="*/ 81 w 151"/>
                <a:gd name="T19" fmla="*/ 59 h 151"/>
                <a:gd name="T20" fmla="*/ 90 w 151"/>
                <a:gd name="T21" fmla="*/ 49 h 151"/>
                <a:gd name="T22" fmla="*/ 81 w 151"/>
                <a:gd name="T23" fmla="*/ 36 h 151"/>
                <a:gd name="T24" fmla="*/ 68 w 151"/>
                <a:gd name="T25" fmla="*/ 42 h 151"/>
                <a:gd name="T26" fmla="*/ 64 w 151"/>
                <a:gd name="T27" fmla="*/ 33 h 151"/>
                <a:gd name="T28" fmla="*/ 76 w 151"/>
                <a:gd name="T29" fmla="*/ 27 h 151"/>
                <a:gd name="T30" fmla="*/ 72 w 151"/>
                <a:gd name="T31" fmla="*/ 16 h 151"/>
                <a:gd name="T32" fmla="*/ 55 w 151"/>
                <a:gd name="T33" fmla="*/ 20 h 151"/>
                <a:gd name="T34" fmla="*/ 53 w 151"/>
                <a:gd name="T35" fmla="*/ 10 h 151"/>
                <a:gd name="T36" fmla="*/ 69 w 151"/>
                <a:gd name="T37" fmla="*/ 6 h 151"/>
                <a:gd name="T38" fmla="*/ 68 w 151"/>
                <a:gd name="T39" fmla="*/ 0 h 151"/>
                <a:gd name="T40" fmla="*/ 22 w 151"/>
                <a:gd name="T41" fmla="*/ 22 h 151"/>
                <a:gd name="T42" fmla="*/ 0 w 151"/>
                <a:gd name="T43" fmla="*/ 69 h 151"/>
                <a:gd name="T44" fmla="*/ 8 w 151"/>
                <a:gd name="T45" fmla="*/ 70 h 151"/>
                <a:gd name="T46" fmla="*/ 14 w 151"/>
                <a:gd name="T47" fmla="*/ 54 h 151"/>
                <a:gd name="T48" fmla="*/ 23 w 151"/>
                <a:gd name="T49" fmla="*/ 57 h 151"/>
                <a:gd name="T50" fmla="*/ 18 w 151"/>
                <a:gd name="T51" fmla="*/ 73 h 151"/>
                <a:gd name="T52" fmla="*/ 30 w 151"/>
                <a:gd name="T53" fmla="*/ 78 h 151"/>
                <a:gd name="T54" fmla="*/ 37 w 151"/>
                <a:gd name="T55" fmla="*/ 65 h 151"/>
                <a:gd name="T56" fmla="*/ 46 w 151"/>
                <a:gd name="T57" fmla="*/ 70 h 151"/>
                <a:gd name="T58" fmla="*/ 38 w 151"/>
                <a:gd name="T59" fmla="*/ 84 h 151"/>
                <a:gd name="T60" fmla="*/ 51 w 151"/>
                <a:gd name="T61" fmla="*/ 94 h 151"/>
                <a:gd name="T62" fmla="*/ 62 w 151"/>
                <a:gd name="T63" fmla="*/ 83 h 151"/>
                <a:gd name="T64" fmla="*/ 69 w 151"/>
                <a:gd name="T65" fmla="*/ 91 h 151"/>
                <a:gd name="T66" fmla="*/ 58 w 151"/>
                <a:gd name="T67" fmla="*/ 101 h 151"/>
                <a:gd name="T68" fmla="*/ 68 w 151"/>
                <a:gd name="T69" fmla="*/ 113 h 151"/>
                <a:gd name="T70" fmla="*/ 81 w 151"/>
                <a:gd name="T71" fmla="*/ 107 h 151"/>
                <a:gd name="T72" fmla="*/ 86 w 151"/>
                <a:gd name="T73" fmla="*/ 116 h 151"/>
                <a:gd name="T74" fmla="*/ 73 w 151"/>
                <a:gd name="T75" fmla="*/ 122 h 151"/>
                <a:gd name="T76" fmla="*/ 78 w 151"/>
                <a:gd name="T77" fmla="*/ 133 h 151"/>
                <a:gd name="T78" fmla="*/ 95 w 151"/>
                <a:gd name="T79" fmla="*/ 129 h 151"/>
                <a:gd name="T80" fmla="*/ 97 w 151"/>
                <a:gd name="T81" fmla="*/ 139 h 151"/>
                <a:gd name="T82" fmla="*/ 81 w 151"/>
                <a:gd name="T83" fmla="*/ 143 h 151"/>
                <a:gd name="T84" fmla="*/ 82 w 151"/>
                <a:gd name="T85" fmla="*/ 151 h 151"/>
                <a:gd name="T86" fmla="*/ 129 w 151"/>
                <a:gd name="T87" fmla="*/ 129 h 151"/>
                <a:gd name="T88" fmla="*/ 151 w 151"/>
                <a:gd name="T89" fmla="*/ 83 h 151"/>
                <a:gd name="T90" fmla="*/ 141 w 151"/>
                <a:gd name="T91" fmla="*/ 81 h 151"/>
                <a:gd name="T92" fmla="*/ 136 w 151"/>
                <a:gd name="T93" fmla="*/ 9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1" h="151">
                  <a:moveTo>
                    <a:pt x="136" y="96"/>
                  </a:moveTo>
                  <a:cubicBezTo>
                    <a:pt x="126" y="92"/>
                    <a:pt x="126" y="92"/>
                    <a:pt x="126" y="92"/>
                  </a:cubicBezTo>
                  <a:cubicBezTo>
                    <a:pt x="131" y="78"/>
                    <a:pt x="131" y="78"/>
                    <a:pt x="131" y="78"/>
                  </a:cubicBezTo>
                  <a:cubicBezTo>
                    <a:pt x="127" y="76"/>
                    <a:pt x="123" y="75"/>
                    <a:pt x="119" y="72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103" y="79"/>
                    <a:pt x="103" y="79"/>
                    <a:pt x="103" y="79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06" y="64"/>
                    <a:pt x="102" y="60"/>
                    <a:pt x="98" y="56"/>
                  </a:cubicBezTo>
                  <a:cubicBezTo>
                    <a:pt x="88" y="66"/>
                    <a:pt x="88" y="66"/>
                    <a:pt x="88" y="66"/>
                  </a:cubicBezTo>
                  <a:cubicBezTo>
                    <a:pt x="81" y="59"/>
                    <a:pt x="81" y="59"/>
                    <a:pt x="81" y="59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7" y="45"/>
                    <a:pt x="84" y="41"/>
                    <a:pt x="81" y="36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4" y="24"/>
                    <a:pt x="73" y="20"/>
                    <a:pt x="72" y="16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4"/>
                    <a:pt x="68" y="2"/>
                    <a:pt x="68" y="0"/>
                  </a:cubicBezTo>
                  <a:cubicBezTo>
                    <a:pt x="51" y="2"/>
                    <a:pt x="35" y="9"/>
                    <a:pt x="22" y="22"/>
                  </a:cubicBezTo>
                  <a:cubicBezTo>
                    <a:pt x="9" y="35"/>
                    <a:pt x="1" y="52"/>
                    <a:pt x="0" y="69"/>
                  </a:cubicBezTo>
                  <a:cubicBezTo>
                    <a:pt x="2" y="69"/>
                    <a:pt x="5" y="70"/>
                    <a:pt x="8" y="70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2" y="75"/>
                    <a:pt x="26" y="76"/>
                    <a:pt x="30" y="78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43" y="87"/>
                    <a:pt x="47" y="90"/>
                    <a:pt x="51" y="94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62" y="105"/>
                    <a:pt x="65" y="109"/>
                    <a:pt x="68" y="113"/>
                  </a:cubicBezTo>
                  <a:cubicBezTo>
                    <a:pt x="81" y="107"/>
                    <a:pt x="81" y="107"/>
                    <a:pt x="81" y="107"/>
                  </a:cubicBezTo>
                  <a:cubicBezTo>
                    <a:pt x="86" y="116"/>
                    <a:pt x="86" y="116"/>
                    <a:pt x="86" y="116"/>
                  </a:cubicBezTo>
                  <a:cubicBezTo>
                    <a:pt x="73" y="122"/>
                    <a:pt x="73" y="122"/>
                    <a:pt x="73" y="122"/>
                  </a:cubicBezTo>
                  <a:cubicBezTo>
                    <a:pt x="75" y="126"/>
                    <a:pt x="77" y="130"/>
                    <a:pt x="78" y="133"/>
                  </a:cubicBezTo>
                  <a:cubicBezTo>
                    <a:pt x="95" y="129"/>
                    <a:pt x="95" y="129"/>
                    <a:pt x="95" y="129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6"/>
                    <a:pt x="82" y="149"/>
                    <a:pt x="82" y="151"/>
                  </a:cubicBezTo>
                  <a:cubicBezTo>
                    <a:pt x="99" y="150"/>
                    <a:pt x="116" y="142"/>
                    <a:pt x="129" y="129"/>
                  </a:cubicBezTo>
                  <a:cubicBezTo>
                    <a:pt x="142" y="116"/>
                    <a:pt x="149" y="100"/>
                    <a:pt x="151" y="83"/>
                  </a:cubicBezTo>
                  <a:cubicBezTo>
                    <a:pt x="147" y="83"/>
                    <a:pt x="144" y="82"/>
                    <a:pt x="141" y="81"/>
                  </a:cubicBezTo>
                  <a:lnTo>
                    <a:pt x="136" y="96"/>
                  </a:ln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45"/>
            <p:cNvSpPr>
              <a:spLocks/>
            </p:cNvSpPr>
            <p:nvPr/>
          </p:nvSpPr>
          <p:spPr bwMode="auto">
            <a:xfrm>
              <a:off x="7737476" y="2097088"/>
              <a:ext cx="277813" cy="277813"/>
            </a:xfrm>
            <a:custGeom>
              <a:avLst/>
              <a:gdLst>
                <a:gd name="T0" fmla="*/ 11 w 74"/>
                <a:gd name="T1" fmla="*/ 2 h 74"/>
                <a:gd name="T2" fmla="*/ 13 w 74"/>
                <a:gd name="T3" fmla="*/ 12 h 74"/>
                <a:gd name="T4" fmla="*/ 4 w 74"/>
                <a:gd name="T5" fmla="*/ 14 h 74"/>
                <a:gd name="T6" fmla="*/ 8 w 74"/>
                <a:gd name="T7" fmla="*/ 23 h 74"/>
                <a:gd name="T8" fmla="*/ 20 w 74"/>
                <a:gd name="T9" fmla="*/ 18 h 74"/>
                <a:gd name="T10" fmla="*/ 24 w 74"/>
                <a:gd name="T11" fmla="*/ 27 h 74"/>
                <a:gd name="T12" fmla="*/ 13 w 74"/>
                <a:gd name="T13" fmla="*/ 32 h 74"/>
                <a:gd name="T14" fmla="*/ 20 w 74"/>
                <a:gd name="T15" fmla="*/ 42 h 74"/>
                <a:gd name="T16" fmla="*/ 29 w 74"/>
                <a:gd name="T17" fmla="*/ 34 h 74"/>
                <a:gd name="T18" fmla="*/ 36 w 74"/>
                <a:gd name="T19" fmla="*/ 41 h 74"/>
                <a:gd name="T20" fmla="*/ 27 w 74"/>
                <a:gd name="T21" fmla="*/ 50 h 74"/>
                <a:gd name="T22" fmla="*/ 38 w 74"/>
                <a:gd name="T23" fmla="*/ 59 h 74"/>
                <a:gd name="T24" fmla="*/ 44 w 74"/>
                <a:gd name="T25" fmla="*/ 48 h 74"/>
                <a:gd name="T26" fmla="*/ 53 w 74"/>
                <a:gd name="T27" fmla="*/ 53 h 74"/>
                <a:gd name="T28" fmla="*/ 47 w 74"/>
                <a:gd name="T29" fmla="*/ 64 h 74"/>
                <a:gd name="T30" fmla="*/ 57 w 74"/>
                <a:gd name="T31" fmla="*/ 69 h 74"/>
                <a:gd name="T32" fmla="*/ 61 w 74"/>
                <a:gd name="T33" fmla="*/ 58 h 74"/>
                <a:gd name="T34" fmla="*/ 71 w 74"/>
                <a:gd name="T35" fmla="*/ 62 h 74"/>
                <a:gd name="T36" fmla="*/ 67 w 74"/>
                <a:gd name="T37" fmla="*/ 72 h 74"/>
                <a:gd name="T38" fmla="*/ 74 w 74"/>
                <a:gd name="T39" fmla="*/ 74 h 74"/>
                <a:gd name="T40" fmla="*/ 52 w 74"/>
                <a:gd name="T41" fmla="*/ 22 h 74"/>
                <a:gd name="T42" fmla="*/ 0 w 74"/>
                <a:gd name="T43" fmla="*/ 0 h 74"/>
                <a:gd name="T44" fmla="*/ 1 w 74"/>
                <a:gd name="T45" fmla="*/ 4 h 74"/>
                <a:gd name="T46" fmla="*/ 11 w 74"/>
                <a:gd name="T47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4" h="74">
                  <a:moveTo>
                    <a:pt x="11" y="2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7"/>
                    <a:pt x="6" y="20"/>
                    <a:pt x="8" y="23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5" y="36"/>
                    <a:pt x="17" y="39"/>
                    <a:pt x="20" y="42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31" y="53"/>
                    <a:pt x="34" y="56"/>
                    <a:pt x="38" y="59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50" y="66"/>
                    <a:pt x="54" y="68"/>
                    <a:pt x="57" y="69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9" y="73"/>
                    <a:pt x="72" y="73"/>
                    <a:pt x="74" y="74"/>
                  </a:cubicBezTo>
                  <a:cubicBezTo>
                    <a:pt x="73" y="55"/>
                    <a:pt x="66" y="36"/>
                    <a:pt x="52" y="22"/>
                  </a:cubicBezTo>
                  <a:cubicBezTo>
                    <a:pt x="38" y="8"/>
                    <a:pt x="19" y="1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46"/>
            <p:cNvSpPr>
              <a:spLocks/>
            </p:cNvSpPr>
            <p:nvPr/>
          </p:nvSpPr>
          <p:spPr bwMode="auto">
            <a:xfrm>
              <a:off x="7445376" y="2389188"/>
              <a:ext cx="277813" cy="279400"/>
            </a:xfrm>
            <a:custGeom>
              <a:avLst/>
              <a:gdLst>
                <a:gd name="T0" fmla="*/ 63 w 74"/>
                <a:gd name="T1" fmla="*/ 69 h 74"/>
                <a:gd name="T2" fmla="*/ 61 w 74"/>
                <a:gd name="T3" fmla="*/ 60 h 74"/>
                <a:gd name="T4" fmla="*/ 70 w 74"/>
                <a:gd name="T5" fmla="*/ 57 h 74"/>
                <a:gd name="T6" fmla="*/ 66 w 74"/>
                <a:gd name="T7" fmla="*/ 48 h 74"/>
                <a:gd name="T8" fmla="*/ 54 w 74"/>
                <a:gd name="T9" fmla="*/ 53 h 74"/>
                <a:gd name="T10" fmla="*/ 50 w 74"/>
                <a:gd name="T11" fmla="*/ 44 h 74"/>
                <a:gd name="T12" fmla="*/ 60 w 74"/>
                <a:gd name="T13" fmla="*/ 39 h 74"/>
                <a:gd name="T14" fmla="*/ 53 w 74"/>
                <a:gd name="T15" fmla="*/ 30 h 74"/>
                <a:gd name="T16" fmla="*/ 44 w 74"/>
                <a:gd name="T17" fmla="*/ 38 h 74"/>
                <a:gd name="T18" fmla="*/ 37 w 74"/>
                <a:gd name="T19" fmla="*/ 31 h 74"/>
                <a:gd name="T20" fmla="*/ 45 w 74"/>
                <a:gd name="T21" fmla="*/ 22 h 74"/>
                <a:gd name="T22" fmla="*/ 35 w 74"/>
                <a:gd name="T23" fmla="*/ 14 h 74"/>
                <a:gd name="T24" fmla="*/ 29 w 74"/>
                <a:gd name="T25" fmla="*/ 23 h 74"/>
                <a:gd name="T26" fmla="*/ 21 w 74"/>
                <a:gd name="T27" fmla="*/ 18 h 74"/>
                <a:gd name="T28" fmla="*/ 26 w 74"/>
                <a:gd name="T29" fmla="*/ 9 h 74"/>
                <a:gd name="T30" fmla="*/ 16 w 74"/>
                <a:gd name="T31" fmla="*/ 4 h 74"/>
                <a:gd name="T32" fmla="*/ 12 w 74"/>
                <a:gd name="T33" fmla="*/ 13 h 74"/>
                <a:gd name="T34" fmla="*/ 3 w 74"/>
                <a:gd name="T35" fmla="*/ 10 h 74"/>
                <a:gd name="T36" fmla="*/ 6 w 74"/>
                <a:gd name="T37" fmla="*/ 1 h 74"/>
                <a:gd name="T38" fmla="*/ 0 w 74"/>
                <a:gd name="T39" fmla="*/ 0 h 74"/>
                <a:gd name="T40" fmla="*/ 23 w 74"/>
                <a:gd name="T41" fmla="*/ 51 h 74"/>
                <a:gd name="T42" fmla="*/ 74 w 74"/>
                <a:gd name="T43" fmla="*/ 74 h 74"/>
                <a:gd name="T44" fmla="*/ 73 w 74"/>
                <a:gd name="T45" fmla="*/ 67 h 74"/>
                <a:gd name="T46" fmla="*/ 63 w 74"/>
                <a:gd name="T47" fmla="*/ 6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4" h="74">
                  <a:moveTo>
                    <a:pt x="63" y="69"/>
                  </a:moveTo>
                  <a:cubicBezTo>
                    <a:pt x="61" y="60"/>
                    <a:pt x="61" y="60"/>
                    <a:pt x="61" y="60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68" y="54"/>
                    <a:pt x="67" y="51"/>
                    <a:pt x="66" y="48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58" y="36"/>
                    <a:pt x="55" y="33"/>
                    <a:pt x="53" y="30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2" y="19"/>
                    <a:pt x="38" y="16"/>
                    <a:pt x="35" y="1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3" y="7"/>
                    <a:pt x="19" y="5"/>
                    <a:pt x="16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1" y="19"/>
                    <a:pt x="8" y="37"/>
                    <a:pt x="23" y="51"/>
                  </a:cubicBezTo>
                  <a:cubicBezTo>
                    <a:pt x="37" y="66"/>
                    <a:pt x="55" y="73"/>
                    <a:pt x="74" y="74"/>
                  </a:cubicBezTo>
                  <a:cubicBezTo>
                    <a:pt x="74" y="71"/>
                    <a:pt x="73" y="69"/>
                    <a:pt x="73" y="67"/>
                  </a:cubicBezTo>
                  <a:lnTo>
                    <a:pt x="63" y="69"/>
                  </a:ln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3" name="组合 172"/>
          <p:cNvGrpSpPr/>
          <p:nvPr/>
        </p:nvGrpSpPr>
        <p:grpSpPr>
          <a:xfrm>
            <a:off x="1204709" y="3121794"/>
            <a:ext cx="544513" cy="571500"/>
            <a:chOff x="11164888" y="5280026"/>
            <a:chExt cx="544513" cy="571500"/>
          </a:xfrm>
        </p:grpSpPr>
        <p:sp>
          <p:nvSpPr>
            <p:cNvPr id="174" name="Freeform 154"/>
            <p:cNvSpPr>
              <a:spLocks noEditPoints="1"/>
            </p:cNvSpPr>
            <p:nvPr/>
          </p:nvSpPr>
          <p:spPr bwMode="auto">
            <a:xfrm>
              <a:off x="11164888" y="5280026"/>
              <a:ext cx="544513" cy="571500"/>
            </a:xfrm>
            <a:custGeom>
              <a:avLst/>
              <a:gdLst>
                <a:gd name="T0" fmla="*/ 143 w 145"/>
                <a:gd name="T1" fmla="*/ 74 h 152"/>
                <a:gd name="T2" fmla="*/ 140 w 145"/>
                <a:gd name="T3" fmla="*/ 59 h 152"/>
                <a:gd name="T4" fmla="*/ 145 w 145"/>
                <a:gd name="T5" fmla="*/ 59 h 152"/>
                <a:gd name="T6" fmla="*/ 110 w 145"/>
                <a:gd name="T7" fmla="*/ 11 h 152"/>
                <a:gd name="T8" fmla="*/ 93 w 145"/>
                <a:gd name="T9" fmla="*/ 22 h 152"/>
                <a:gd name="T10" fmla="*/ 86 w 145"/>
                <a:gd name="T11" fmla="*/ 41 h 152"/>
                <a:gd name="T12" fmla="*/ 84 w 145"/>
                <a:gd name="T13" fmla="*/ 30 h 152"/>
                <a:gd name="T14" fmla="*/ 89 w 145"/>
                <a:gd name="T15" fmla="*/ 18 h 152"/>
                <a:gd name="T16" fmla="*/ 100 w 145"/>
                <a:gd name="T17" fmla="*/ 12 h 152"/>
                <a:gd name="T18" fmla="*/ 109 w 145"/>
                <a:gd name="T19" fmla="*/ 10 h 152"/>
                <a:gd name="T20" fmla="*/ 73 w 145"/>
                <a:gd name="T21" fmla="*/ 0 h 152"/>
                <a:gd name="T22" fmla="*/ 0 w 145"/>
                <a:gd name="T23" fmla="*/ 57 h 152"/>
                <a:gd name="T24" fmla="*/ 5 w 145"/>
                <a:gd name="T25" fmla="*/ 57 h 152"/>
                <a:gd name="T26" fmla="*/ 2 w 145"/>
                <a:gd name="T27" fmla="*/ 74 h 152"/>
                <a:gd name="T28" fmla="*/ 0 w 145"/>
                <a:gd name="T29" fmla="*/ 74 h 152"/>
                <a:gd name="T30" fmla="*/ 0 w 145"/>
                <a:gd name="T31" fmla="*/ 81 h 152"/>
                <a:gd name="T32" fmla="*/ 1 w 145"/>
                <a:gd name="T33" fmla="*/ 81 h 152"/>
                <a:gd name="T34" fmla="*/ 72 w 145"/>
                <a:gd name="T35" fmla="*/ 152 h 152"/>
                <a:gd name="T36" fmla="*/ 144 w 145"/>
                <a:gd name="T37" fmla="*/ 81 h 152"/>
                <a:gd name="T38" fmla="*/ 145 w 145"/>
                <a:gd name="T39" fmla="*/ 81 h 152"/>
                <a:gd name="T40" fmla="*/ 145 w 145"/>
                <a:gd name="T41" fmla="*/ 74 h 152"/>
                <a:gd name="T42" fmla="*/ 143 w 145"/>
                <a:gd name="T43" fmla="*/ 74 h 152"/>
                <a:gd name="T44" fmla="*/ 46 w 145"/>
                <a:gd name="T45" fmla="*/ 12 h 152"/>
                <a:gd name="T46" fmla="*/ 56 w 145"/>
                <a:gd name="T47" fmla="*/ 18 h 152"/>
                <a:gd name="T48" fmla="*/ 61 w 145"/>
                <a:gd name="T49" fmla="*/ 30 h 152"/>
                <a:gd name="T50" fmla="*/ 59 w 145"/>
                <a:gd name="T51" fmla="*/ 41 h 152"/>
                <a:gd name="T52" fmla="*/ 52 w 145"/>
                <a:gd name="T53" fmla="*/ 22 h 152"/>
                <a:gd name="T54" fmla="*/ 34 w 145"/>
                <a:gd name="T55" fmla="*/ 11 h 152"/>
                <a:gd name="T56" fmla="*/ 46 w 145"/>
                <a:gd name="T57" fmla="*/ 12 h 152"/>
                <a:gd name="T58" fmla="*/ 16 w 145"/>
                <a:gd name="T59" fmla="*/ 57 h 152"/>
                <a:gd name="T60" fmla="*/ 130 w 145"/>
                <a:gd name="T61" fmla="*/ 59 h 152"/>
                <a:gd name="T62" fmla="*/ 133 w 145"/>
                <a:gd name="T63" fmla="*/ 74 h 152"/>
                <a:gd name="T64" fmla="*/ 126 w 145"/>
                <a:gd name="T65" fmla="*/ 74 h 152"/>
                <a:gd name="T66" fmla="*/ 102 w 145"/>
                <a:gd name="T67" fmla="*/ 63 h 152"/>
                <a:gd name="T68" fmla="*/ 79 w 145"/>
                <a:gd name="T69" fmla="*/ 74 h 152"/>
                <a:gd name="T70" fmla="*/ 62 w 145"/>
                <a:gd name="T71" fmla="*/ 74 h 152"/>
                <a:gd name="T72" fmla="*/ 38 w 145"/>
                <a:gd name="T73" fmla="*/ 63 h 152"/>
                <a:gd name="T74" fmla="*/ 14 w 145"/>
                <a:gd name="T75" fmla="*/ 74 h 152"/>
                <a:gd name="T76" fmla="*/ 11 w 145"/>
                <a:gd name="T77" fmla="*/ 74 h 152"/>
                <a:gd name="T78" fmla="*/ 16 w 145"/>
                <a:gd name="T79" fmla="*/ 57 h 152"/>
                <a:gd name="T80" fmla="*/ 72 w 145"/>
                <a:gd name="T81" fmla="*/ 142 h 152"/>
                <a:gd name="T82" fmla="*/ 11 w 145"/>
                <a:gd name="T83" fmla="*/ 81 h 152"/>
                <a:gd name="T84" fmla="*/ 14 w 145"/>
                <a:gd name="T85" fmla="*/ 81 h 152"/>
                <a:gd name="T86" fmla="*/ 38 w 145"/>
                <a:gd name="T87" fmla="*/ 93 h 152"/>
                <a:gd name="T88" fmla="*/ 62 w 145"/>
                <a:gd name="T89" fmla="*/ 81 h 152"/>
                <a:gd name="T90" fmla="*/ 79 w 145"/>
                <a:gd name="T91" fmla="*/ 81 h 152"/>
                <a:gd name="T92" fmla="*/ 102 w 145"/>
                <a:gd name="T93" fmla="*/ 93 h 152"/>
                <a:gd name="T94" fmla="*/ 126 w 145"/>
                <a:gd name="T95" fmla="*/ 81 h 152"/>
                <a:gd name="T96" fmla="*/ 134 w 145"/>
                <a:gd name="T97" fmla="*/ 81 h 152"/>
                <a:gd name="T98" fmla="*/ 72 w 145"/>
                <a:gd name="T99" fmla="*/ 14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5" h="152">
                  <a:moveTo>
                    <a:pt x="143" y="74"/>
                  </a:moveTo>
                  <a:cubicBezTo>
                    <a:pt x="143" y="69"/>
                    <a:pt x="142" y="64"/>
                    <a:pt x="140" y="59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40" y="39"/>
                    <a:pt x="127" y="22"/>
                    <a:pt x="110" y="11"/>
                  </a:cubicBezTo>
                  <a:cubicBezTo>
                    <a:pt x="104" y="14"/>
                    <a:pt x="97" y="17"/>
                    <a:pt x="93" y="22"/>
                  </a:cubicBezTo>
                  <a:cubicBezTo>
                    <a:pt x="88" y="27"/>
                    <a:pt x="86" y="34"/>
                    <a:pt x="86" y="41"/>
                  </a:cubicBezTo>
                  <a:cubicBezTo>
                    <a:pt x="84" y="38"/>
                    <a:pt x="84" y="34"/>
                    <a:pt x="84" y="30"/>
                  </a:cubicBezTo>
                  <a:cubicBezTo>
                    <a:pt x="85" y="26"/>
                    <a:pt x="87" y="22"/>
                    <a:pt x="89" y="18"/>
                  </a:cubicBezTo>
                  <a:cubicBezTo>
                    <a:pt x="92" y="15"/>
                    <a:pt x="96" y="13"/>
                    <a:pt x="100" y="12"/>
                  </a:cubicBezTo>
                  <a:cubicBezTo>
                    <a:pt x="103" y="11"/>
                    <a:pt x="106" y="10"/>
                    <a:pt x="109" y="10"/>
                  </a:cubicBezTo>
                  <a:cubicBezTo>
                    <a:pt x="98" y="4"/>
                    <a:pt x="86" y="0"/>
                    <a:pt x="73" y="0"/>
                  </a:cubicBezTo>
                  <a:cubicBezTo>
                    <a:pt x="37" y="0"/>
                    <a:pt x="8" y="24"/>
                    <a:pt x="0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3" y="62"/>
                    <a:pt x="2" y="68"/>
                    <a:pt x="2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1" y="121"/>
                    <a:pt x="33" y="152"/>
                    <a:pt x="72" y="152"/>
                  </a:cubicBezTo>
                  <a:cubicBezTo>
                    <a:pt x="112" y="152"/>
                    <a:pt x="143" y="121"/>
                    <a:pt x="144" y="81"/>
                  </a:cubicBezTo>
                  <a:cubicBezTo>
                    <a:pt x="145" y="81"/>
                    <a:pt x="145" y="81"/>
                    <a:pt x="145" y="81"/>
                  </a:cubicBezTo>
                  <a:cubicBezTo>
                    <a:pt x="145" y="74"/>
                    <a:pt x="145" y="74"/>
                    <a:pt x="145" y="74"/>
                  </a:cubicBezTo>
                  <a:lnTo>
                    <a:pt x="143" y="74"/>
                  </a:lnTo>
                  <a:close/>
                  <a:moveTo>
                    <a:pt x="46" y="12"/>
                  </a:moveTo>
                  <a:cubicBezTo>
                    <a:pt x="49" y="13"/>
                    <a:pt x="53" y="15"/>
                    <a:pt x="56" y="18"/>
                  </a:cubicBezTo>
                  <a:cubicBezTo>
                    <a:pt x="59" y="22"/>
                    <a:pt x="61" y="26"/>
                    <a:pt x="61" y="30"/>
                  </a:cubicBezTo>
                  <a:cubicBezTo>
                    <a:pt x="62" y="34"/>
                    <a:pt x="61" y="38"/>
                    <a:pt x="59" y="41"/>
                  </a:cubicBezTo>
                  <a:cubicBezTo>
                    <a:pt x="59" y="34"/>
                    <a:pt x="57" y="27"/>
                    <a:pt x="52" y="22"/>
                  </a:cubicBezTo>
                  <a:cubicBezTo>
                    <a:pt x="48" y="17"/>
                    <a:pt x="41" y="14"/>
                    <a:pt x="34" y="11"/>
                  </a:cubicBezTo>
                  <a:cubicBezTo>
                    <a:pt x="38" y="10"/>
                    <a:pt x="42" y="11"/>
                    <a:pt x="46" y="12"/>
                  </a:cubicBezTo>
                  <a:close/>
                  <a:moveTo>
                    <a:pt x="16" y="57"/>
                  </a:moveTo>
                  <a:cubicBezTo>
                    <a:pt x="130" y="59"/>
                    <a:pt x="130" y="59"/>
                    <a:pt x="130" y="59"/>
                  </a:cubicBezTo>
                  <a:cubicBezTo>
                    <a:pt x="132" y="64"/>
                    <a:pt x="133" y="69"/>
                    <a:pt x="133" y="74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3" y="68"/>
                    <a:pt x="114" y="63"/>
                    <a:pt x="102" y="63"/>
                  </a:cubicBezTo>
                  <a:cubicBezTo>
                    <a:pt x="91" y="63"/>
                    <a:pt x="82" y="68"/>
                    <a:pt x="79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59" y="68"/>
                    <a:pt x="50" y="63"/>
                    <a:pt x="38" y="63"/>
                  </a:cubicBezTo>
                  <a:cubicBezTo>
                    <a:pt x="27" y="63"/>
                    <a:pt x="17" y="68"/>
                    <a:pt x="14" y="74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2" y="68"/>
                    <a:pt x="14" y="62"/>
                    <a:pt x="16" y="57"/>
                  </a:cubicBezTo>
                  <a:close/>
                  <a:moveTo>
                    <a:pt x="72" y="142"/>
                  </a:moveTo>
                  <a:cubicBezTo>
                    <a:pt x="39" y="142"/>
                    <a:pt x="11" y="115"/>
                    <a:pt x="11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7" y="88"/>
                    <a:pt x="27" y="93"/>
                    <a:pt x="38" y="93"/>
                  </a:cubicBezTo>
                  <a:cubicBezTo>
                    <a:pt x="50" y="93"/>
                    <a:pt x="59" y="88"/>
                    <a:pt x="62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82" y="88"/>
                    <a:pt x="91" y="93"/>
                    <a:pt x="102" y="93"/>
                  </a:cubicBezTo>
                  <a:cubicBezTo>
                    <a:pt x="114" y="93"/>
                    <a:pt x="123" y="88"/>
                    <a:pt x="126" y="81"/>
                  </a:cubicBezTo>
                  <a:cubicBezTo>
                    <a:pt x="134" y="81"/>
                    <a:pt x="134" y="81"/>
                    <a:pt x="134" y="81"/>
                  </a:cubicBezTo>
                  <a:cubicBezTo>
                    <a:pt x="134" y="115"/>
                    <a:pt x="106" y="142"/>
                    <a:pt x="72" y="142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55"/>
            <p:cNvSpPr>
              <a:spLocks/>
            </p:cNvSpPr>
            <p:nvPr/>
          </p:nvSpPr>
          <p:spPr bwMode="auto">
            <a:xfrm>
              <a:off x="11574463" y="5316538"/>
              <a:ext cx="6350" cy="476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Oval 156"/>
            <p:cNvSpPr>
              <a:spLocks noChangeArrowheads="1"/>
            </p:cNvSpPr>
            <p:nvPr/>
          </p:nvSpPr>
          <p:spPr bwMode="auto">
            <a:xfrm>
              <a:off x="11382376" y="5678488"/>
              <a:ext cx="107950" cy="60325"/>
            </a:xfrm>
            <a:prstGeom prst="ellipse">
              <a:avLst/>
            </a:pr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3743658" y="3813877"/>
            <a:ext cx="401638" cy="619125"/>
            <a:chOff x="2111446" y="3961062"/>
            <a:chExt cx="401638" cy="619125"/>
          </a:xfrm>
        </p:grpSpPr>
        <p:sp>
          <p:nvSpPr>
            <p:cNvPr id="177" name="Oval 27"/>
            <p:cNvSpPr>
              <a:spLocks noChangeArrowheads="1"/>
            </p:cNvSpPr>
            <p:nvPr/>
          </p:nvSpPr>
          <p:spPr bwMode="auto">
            <a:xfrm>
              <a:off x="2336871" y="3961062"/>
              <a:ext cx="104775" cy="104775"/>
            </a:xfrm>
            <a:prstGeom prst="ellipse">
              <a:avLst/>
            </a:pr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8"/>
            <p:cNvSpPr>
              <a:spLocks noEditPoints="1"/>
            </p:cNvSpPr>
            <p:nvPr/>
          </p:nvSpPr>
          <p:spPr bwMode="auto">
            <a:xfrm>
              <a:off x="2111446" y="4013449"/>
              <a:ext cx="401638" cy="566738"/>
            </a:xfrm>
            <a:custGeom>
              <a:avLst/>
              <a:gdLst>
                <a:gd name="T0" fmla="*/ 106 w 107"/>
                <a:gd name="T1" fmla="*/ 41 h 151"/>
                <a:gd name="T2" fmla="*/ 107 w 107"/>
                <a:gd name="T3" fmla="*/ 42 h 151"/>
                <a:gd name="T4" fmla="*/ 107 w 107"/>
                <a:gd name="T5" fmla="*/ 33 h 151"/>
                <a:gd name="T6" fmla="*/ 87 w 107"/>
                <a:gd name="T7" fmla="*/ 18 h 151"/>
                <a:gd name="T8" fmla="*/ 59 w 107"/>
                <a:gd name="T9" fmla="*/ 18 h 151"/>
                <a:gd name="T10" fmla="*/ 40 w 107"/>
                <a:gd name="T11" fmla="*/ 33 h 151"/>
                <a:gd name="T12" fmla="*/ 40 w 107"/>
                <a:gd name="T13" fmla="*/ 35 h 151"/>
                <a:gd name="T14" fmla="*/ 11 w 107"/>
                <a:gd name="T15" fmla="*/ 2 h 151"/>
                <a:gd name="T16" fmla="*/ 2 w 107"/>
                <a:gd name="T17" fmla="*/ 2 h 151"/>
                <a:gd name="T18" fmla="*/ 2 w 107"/>
                <a:gd name="T19" fmla="*/ 11 h 151"/>
                <a:gd name="T20" fmla="*/ 38 w 107"/>
                <a:gd name="T21" fmla="*/ 42 h 151"/>
                <a:gd name="T22" fmla="*/ 40 w 107"/>
                <a:gd name="T23" fmla="*/ 44 h 151"/>
                <a:gd name="T24" fmla="*/ 40 w 107"/>
                <a:gd name="T25" fmla="*/ 49 h 151"/>
                <a:gd name="T26" fmla="*/ 40 w 107"/>
                <a:gd name="T27" fmla="*/ 49 h 151"/>
                <a:gd name="T28" fmla="*/ 40 w 107"/>
                <a:gd name="T29" fmla="*/ 49 h 151"/>
                <a:gd name="T30" fmla="*/ 46 w 107"/>
                <a:gd name="T31" fmla="*/ 55 h 151"/>
                <a:gd name="T32" fmla="*/ 50 w 107"/>
                <a:gd name="T33" fmla="*/ 53 h 151"/>
                <a:gd name="T34" fmla="*/ 50 w 107"/>
                <a:gd name="T35" fmla="*/ 53 h 151"/>
                <a:gd name="T36" fmla="*/ 46 w 107"/>
                <a:gd name="T37" fmla="*/ 62 h 151"/>
                <a:gd name="T38" fmla="*/ 55 w 107"/>
                <a:gd name="T39" fmla="*/ 65 h 151"/>
                <a:gd name="T40" fmla="*/ 55 w 107"/>
                <a:gd name="T41" fmla="*/ 73 h 151"/>
                <a:gd name="T42" fmla="*/ 49 w 107"/>
                <a:gd name="T43" fmla="*/ 110 h 151"/>
                <a:gd name="T44" fmla="*/ 55 w 107"/>
                <a:gd name="T45" fmla="*/ 143 h 151"/>
                <a:gd name="T46" fmla="*/ 63 w 107"/>
                <a:gd name="T47" fmla="*/ 151 h 151"/>
                <a:gd name="T48" fmla="*/ 71 w 107"/>
                <a:gd name="T49" fmla="*/ 143 h 151"/>
                <a:gd name="T50" fmla="*/ 65 w 107"/>
                <a:gd name="T51" fmla="*/ 109 h 151"/>
                <a:gd name="T52" fmla="*/ 71 w 107"/>
                <a:gd name="T53" fmla="*/ 72 h 151"/>
                <a:gd name="T54" fmla="*/ 75 w 107"/>
                <a:gd name="T55" fmla="*/ 72 h 151"/>
                <a:gd name="T56" fmla="*/ 88 w 107"/>
                <a:gd name="T57" fmla="*/ 143 h 151"/>
                <a:gd name="T58" fmla="*/ 88 w 107"/>
                <a:gd name="T59" fmla="*/ 143 h 151"/>
                <a:gd name="T60" fmla="*/ 96 w 107"/>
                <a:gd name="T61" fmla="*/ 151 h 151"/>
                <a:gd name="T62" fmla="*/ 104 w 107"/>
                <a:gd name="T63" fmla="*/ 143 h 151"/>
                <a:gd name="T64" fmla="*/ 93 w 107"/>
                <a:gd name="T65" fmla="*/ 52 h 151"/>
                <a:gd name="T66" fmla="*/ 100 w 107"/>
                <a:gd name="T67" fmla="*/ 49 h 151"/>
                <a:gd name="T68" fmla="*/ 106 w 107"/>
                <a:gd name="T69" fmla="*/ 41 h 151"/>
                <a:gd name="T70" fmla="*/ 55 w 107"/>
                <a:gd name="T71" fmla="*/ 36 h 151"/>
                <a:gd name="T72" fmla="*/ 55 w 107"/>
                <a:gd name="T73" fmla="*/ 51 h 151"/>
                <a:gd name="T74" fmla="*/ 52 w 107"/>
                <a:gd name="T75" fmla="*/ 47 h 151"/>
                <a:gd name="T76" fmla="*/ 52 w 107"/>
                <a:gd name="T77" fmla="*/ 36 h 151"/>
                <a:gd name="T78" fmla="*/ 55 w 107"/>
                <a:gd name="T79" fmla="*/ 36 h 151"/>
                <a:gd name="T80" fmla="*/ 91 w 107"/>
                <a:gd name="T81" fmla="*/ 36 h 151"/>
                <a:gd name="T82" fmla="*/ 95 w 107"/>
                <a:gd name="T83" fmla="*/ 36 h 151"/>
                <a:gd name="T84" fmla="*/ 95 w 107"/>
                <a:gd name="T85" fmla="*/ 36 h 151"/>
                <a:gd name="T86" fmla="*/ 91 w 107"/>
                <a:gd name="T87" fmla="*/ 38 h 151"/>
                <a:gd name="T88" fmla="*/ 91 w 107"/>
                <a:gd name="T89" fmla="*/ 3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7" h="151">
                  <a:moveTo>
                    <a:pt x="106" y="41"/>
                  </a:moveTo>
                  <a:cubicBezTo>
                    <a:pt x="107" y="42"/>
                    <a:pt x="107" y="42"/>
                    <a:pt x="107" y="42"/>
                  </a:cubicBezTo>
                  <a:cubicBezTo>
                    <a:pt x="107" y="33"/>
                    <a:pt x="107" y="33"/>
                    <a:pt x="107" y="33"/>
                  </a:cubicBezTo>
                  <a:cubicBezTo>
                    <a:pt x="105" y="18"/>
                    <a:pt x="87" y="18"/>
                    <a:pt x="87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39" y="19"/>
                    <a:pt x="40" y="33"/>
                    <a:pt x="40" y="33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5" y="0"/>
                    <a:pt x="2" y="2"/>
                  </a:cubicBezTo>
                  <a:cubicBezTo>
                    <a:pt x="0" y="5"/>
                    <a:pt x="0" y="9"/>
                    <a:pt x="2" y="11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3"/>
                    <a:pt x="39" y="43"/>
                    <a:pt x="40" y="44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52"/>
                    <a:pt x="42" y="55"/>
                    <a:pt x="46" y="55"/>
                  </a:cubicBezTo>
                  <a:cubicBezTo>
                    <a:pt x="47" y="55"/>
                    <a:pt x="49" y="54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7" y="55"/>
                    <a:pt x="45" y="59"/>
                    <a:pt x="46" y="62"/>
                  </a:cubicBezTo>
                  <a:cubicBezTo>
                    <a:pt x="47" y="65"/>
                    <a:pt x="51" y="66"/>
                    <a:pt x="55" y="65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49" y="110"/>
                    <a:pt x="49" y="110"/>
                    <a:pt x="49" y="110"/>
                  </a:cubicBezTo>
                  <a:cubicBezTo>
                    <a:pt x="55" y="143"/>
                    <a:pt x="55" y="143"/>
                    <a:pt x="55" y="143"/>
                  </a:cubicBezTo>
                  <a:cubicBezTo>
                    <a:pt x="55" y="148"/>
                    <a:pt x="59" y="151"/>
                    <a:pt x="63" y="151"/>
                  </a:cubicBezTo>
                  <a:cubicBezTo>
                    <a:pt x="68" y="151"/>
                    <a:pt x="71" y="148"/>
                    <a:pt x="71" y="143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8" y="148"/>
                    <a:pt x="91" y="151"/>
                    <a:pt x="96" y="151"/>
                  </a:cubicBezTo>
                  <a:cubicBezTo>
                    <a:pt x="100" y="151"/>
                    <a:pt x="104" y="148"/>
                    <a:pt x="104" y="143"/>
                  </a:cubicBezTo>
                  <a:cubicBezTo>
                    <a:pt x="93" y="52"/>
                    <a:pt x="93" y="52"/>
                    <a:pt x="93" y="52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4" y="47"/>
                    <a:pt x="106" y="44"/>
                    <a:pt x="106" y="41"/>
                  </a:cubicBezTo>
                  <a:close/>
                  <a:moveTo>
                    <a:pt x="55" y="36"/>
                  </a:moveTo>
                  <a:cubicBezTo>
                    <a:pt x="55" y="51"/>
                    <a:pt x="55" y="51"/>
                    <a:pt x="55" y="51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2" y="36"/>
                    <a:pt x="52" y="36"/>
                    <a:pt x="52" y="36"/>
                  </a:cubicBezTo>
                  <a:lnTo>
                    <a:pt x="55" y="36"/>
                  </a:lnTo>
                  <a:close/>
                  <a:moveTo>
                    <a:pt x="91" y="36"/>
                  </a:moveTo>
                  <a:cubicBezTo>
                    <a:pt x="95" y="36"/>
                    <a:pt x="95" y="36"/>
                    <a:pt x="95" y="36"/>
                  </a:cubicBezTo>
                  <a:cubicBezTo>
                    <a:pt x="95" y="36"/>
                    <a:pt x="95" y="36"/>
                    <a:pt x="95" y="36"/>
                  </a:cubicBezTo>
                  <a:cubicBezTo>
                    <a:pt x="91" y="38"/>
                    <a:pt x="91" y="38"/>
                    <a:pt x="91" y="38"/>
                  </a:cubicBezTo>
                  <a:lnTo>
                    <a:pt x="91" y="36"/>
                  </a:ln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9" name="组合 178"/>
          <p:cNvGrpSpPr/>
          <p:nvPr/>
        </p:nvGrpSpPr>
        <p:grpSpPr>
          <a:xfrm>
            <a:off x="2131290" y="3118099"/>
            <a:ext cx="479425" cy="755650"/>
            <a:chOff x="663576" y="4016376"/>
            <a:chExt cx="479425" cy="755650"/>
          </a:xfrm>
        </p:grpSpPr>
        <p:sp>
          <p:nvSpPr>
            <p:cNvPr id="180" name="Freeform 101"/>
            <p:cNvSpPr>
              <a:spLocks noEditPoints="1"/>
            </p:cNvSpPr>
            <p:nvPr/>
          </p:nvSpPr>
          <p:spPr bwMode="auto">
            <a:xfrm>
              <a:off x="663576" y="4016376"/>
              <a:ext cx="479425" cy="658813"/>
            </a:xfrm>
            <a:custGeom>
              <a:avLst/>
              <a:gdLst>
                <a:gd name="T0" fmla="*/ 126 w 128"/>
                <a:gd name="T1" fmla="*/ 94 h 175"/>
                <a:gd name="T2" fmla="*/ 120 w 128"/>
                <a:gd name="T3" fmla="*/ 88 h 175"/>
                <a:gd name="T4" fmla="*/ 95 w 128"/>
                <a:gd name="T5" fmla="*/ 75 h 175"/>
                <a:gd name="T6" fmla="*/ 93 w 128"/>
                <a:gd name="T7" fmla="*/ 75 h 175"/>
                <a:gd name="T8" fmla="*/ 93 w 128"/>
                <a:gd name="T9" fmla="*/ 0 h 175"/>
                <a:gd name="T10" fmla="*/ 0 w 128"/>
                <a:gd name="T11" fmla="*/ 0 h 175"/>
                <a:gd name="T12" fmla="*/ 0 w 128"/>
                <a:gd name="T13" fmla="*/ 137 h 175"/>
                <a:gd name="T14" fmla="*/ 60 w 128"/>
                <a:gd name="T15" fmla="*/ 137 h 175"/>
                <a:gd name="T16" fmla="*/ 60 w 128"/>
                <a:gd name="T17" fmla="*/ 175 h 175"/>
                <a:gd name="T18" fmla="*/ 105 w 128"/>
                <a:gd name="T19" fmla="*/ 175 h 175"/>
                <a:gd name="T20" fmla="*/ 127 w 128"/>
                <a:gd name="T21" fmla="*/ 106 h 175"/>
                <a:gd name="T22" fmla="*/ 126 w 128"/>
                <a:gd name="T23" fmla="*/ 94 h 175"/>
                <a:gd name="T24" fmla="*/ 7 w 128"/>
                <a:gd name="T25" fmla="*/ 7 h 175"/>
                <a:gd name="T26" fmla="*/ 86 w 128"/>
                <a:gd name="T27" fmla="*/ 7 h 175"/>
                <a:gd name="T28" fmla="*/ 86 w 128"/>
                <a:gd name="T29" fmla="*/ 125 h 175"/>
                <a:gd name="T30" fmla="*/ 81 w 128"/>
                <a:gd name="T31" fmla="*/ 120 h 175"/>
                <a:gd name="T32" fmla="*/ 81 w 128"/>
                <a:gd name="T33" fmla="*/ 98 h 175"/>
                <a:gd name="T34" fmla="*/ 74 w 128"/>
                <a:gd name="T35" fmla="*/ 84 h 175"/>
                <a:gd name="T36" fmla="*/ 60 w 128"/>
                <a:gd name="T37" fmla="*/ 98 h 175"/>
                <a:gd name="T38" fmla="*/ 60 w 128"/>
                <a:gd name="T39" fmla="*/ 130 h 175"/>
                <a:gd name="T40" fmla="*/ 7 w 128"/>
                <a:gd name="T41" fmla="*/ 130 h 175"/>
                <a:gd name="T42" fmla="*/ 7 w 128"/>
                <a:gd name="T43" fmla="*/ 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8" h="175">
                  <a:moveTo>
                    <a:pt x="126" y="94"/>
                  </a:moveTo>
                  <a:cubicBezTo>
                    <a:pt x="125" y="91"/>
                    <a:pt x="123" y="89"/>
                    <a:pt x="120" y="88"/>
                  </a:cubicBezTo>
                  <a:cubicBezTo>
                    <a:pt x="95" y="75"/>
                    <a:pt x="95" y="75"/>
                    <a:pt x="95" y="75"/>
                  </a:cubicBezTo>
                  <a:cubicBezTo>
                    <a:pt x="95" y="75"/>
                    <a:pt x="94" y="75"/>
                    <a:pt x="93" y="75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60" y="137"/>
                    <a:pt x="60" y="137"/>
                    <a:pt x="60" y="137"/>
                  </a:cubicBezTo>
                  <a:cubicBezTo>
                    <a:pt x="60" y="143"/>
                    <a:pt x="60" y="175"/>
                    <a:pt x="60" y="175"/>
                  </a:cubicBezTo>
                  <a:cubicBezTo>
                    <a:pt x="105" y="175"/>
                    <a:pt x="105" y="175"/>
                    <a:pt x="105" y="175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8" y="102"/>
                    <a:pt x="128" y="98"/>
                    <a:pt x="126" y="94"/>
                  </a:cubicBezTo>
                  <a:close/>
                  <a:moveTo>
                    <a:pt x="7" y="7"/>
                  </a:moveTo>
                  <a:cubicBezTo>
                    <a:pt x="86" y="7"/>
                    <a:pt x="86" y="7"/>
                    <a:pt x="86" y="7"/>
                  </a:cubicBezTo>
                  <a:cubicBezTo>
                    <a:pt x="86" y="125"/>
                    <a:pt x="86" y="125"/>
                    <a:pt x="86" y="125"/>
                  </a:cubicBezTo>
                  <a:cubicBezTo>
                    <a:pt x="85" y="124"/>
                    <a:pt x="83" y="123"/>
                    <a:pt x="81" y="12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1" y="90"/>
                    <a:pt x="82" y="84"/>
                    <a:pt x="74" y="84"/>
                  </a:cubicBezTo>
                  <a:cubicBezTo>
                    <a:pt x="66" y="84"/>
                    <a:pt x="60" y="90"/>
                    <a:pt x="60" y="98"/>
                  </a:cubicBezTo>
                  <a:cubicBezTo>
                    <a:pt x="60" y="130"/>
                    <a:pt x="60" y="130"/>
                    <a:pt x="60" y="130"/>
                  </a:cubicBezTo>
                  <a:cubicBezTo>
                    <a:pt x="7" y="130"/>
                    <a:pt x="7" y="130"/>
                    <a:pt x="7" y="130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Rectangle 102"/>
            <p:cNvSpPr>
              <a:spLocks noChangeArrowheads="1"/>
            </p:cNvSpPr>
            <p:nvPr/>
          </p:nvSpPr>
          <p:spPr bwMode="auto">
            <a:xfrm>
              <a:off x="869951" y="4697413"/>
              <a:ext cx="220663" cy="74613"/>
            </a:xfrm>
            <a:prstGeom prst="rect">
              <a:avLst/>
            </a:pr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2" name="组合 181"/>
          <p:cNvGrpSpPr/>
          <p:nvPr/>
        </p:nvGrpSpPr>
        <p:grpSpPr>
          <a:xfrm>
            <a:off x="2098746" y="6083522"/>
            <a:ext cx="457200" cy="615951"/>
            <a:chOff x="6375401" y="4106863"/>
            <a:chExt cx="457200" cy="615951"/>
          </a:xfrm>
        </p:grpSpPr>
        <p:sp>
          <p:nvSpPr>
            <p:cNvPr id="183" name="Freeform 116"/>
            <p:cNvSpPr>
              <a:spLocks/>
            </p:cNvSpPr>
            <p:nvPr/>
          </p:nvSpPr>
          <p:spPr bwMode="auto">
            <a:xfrm>
              <a:off x="6375401" y="4230688"/>
              <a:ext cx="157163" cy="436563"/>
            </a:xfrm>
            <a:custGeom>
              <a:avLst/>
              <a:gdLst>
                <a:gd name="T0" fmla="*/ 42 w 42"/>
                <a:gd name="T1" fmla="*/ 32 h 116"/>
                <a:gd name="T2" fmla="*/ 31 w 42"/>
                <a:gd name="T3" fmla="*/ 13 h 116"/>
                <a:gd name="T4" fmla="*/ 31 w 42"/>
                <a:gd name="T5" fmla="*/ 5 h 116"/>
                <a:gd name="T6" fmla="*/ 26 w 42"/>
                <a:gd name="T7" fmla="*/ 0 h 116"/>
                <a:gd name="T8" fmla="*/ 21 w 42"/>
                <a:gd name="T9" fmla="*/ 0 h 116"/>
                <a:gd name="T10" fmla="*/ 15 w 42"/>
                <a:gd name="T11" fmla="*/ 5 h 116"/>
                <a:gd name="T12" fmla="*/ 16 w 42"/>
                <a:gd name="T13" fmla="*/ 13 h 116"/>
                <a:gd name="T14" fmla="*/ 0 w 42"/>
                <a:gd name="T15" fmla="*/ 63 h 116"/>
                <a:gd name="T16" fmla="*/ 20 w 42"/>
                <a:gd name="T17" fmla="*/ 116 h 116"/>
                <a:gd name="T18" fmla="*/ 28 w 42"/>
                <a:gd name="T19" fmla="*/ 116 h 116"/>
                <a:gd name="T20" fmla="*/ 35 w 42"/>
                <a:gd name="T21" fmla="*/ 112 h 116"/>
                <a:gd name="T22" fmla="*/ 31 w 42"/>
                <a:gd name="T23" fmla="*/ 78 h 116"/>
                <a:gd name="T24" fmla="*/ 42 w 42"/>
                <a:gd name="T25" fmla="*/ 3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116">
                  <a:moveTo>
                    <a:pt x="42" y="32"/>
                  </a:moveTo>
                  <a:cubicBezTo>
                    <a:pt x="39" y="23"/>
                    <a:pt x="35" y="16"/>
                    <a:pt x="31" y="13"/>
                  </a:cubicBezTo>
                  <a:cubicBezTo>
                    <a:pt x="32" y="11"/>
                    <a:pt x="31" y="7"/>
                    <a:pt x="31" y="5"/>
                  </a:cubicBezTo>
                  <a:cubicBezTo>
                    <a:pt x="31" y="2"/>
                    <a:pt x="29" y="0"/>
                    <a:pt x="26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0"/>
                    <a:pt x="15" y="2"/>
                    <a:pt x="15" y="5"/>
                  </a:cubicBezTo>
                  <a:cubicBezTo>
                    <a:pt x="15" y="7"/>
                    <a:pt x="15" y="11"/>
                    <a:pt x="16" y="13"/>
                  </a:cubicBezTo>
                  <a:cubicBezTo>
                    <a:pt x="7" y="20"/>
                    <a:pt x="0" y="40"/>
                    <a:pt x="0" y="63"/>
                  </a:cubicBezTo>
                  <a:cubicBezTo>
                    <a:pt x="0" y="92"/>
                    <a:pt x="7" y="116"/>
                    <a:pt x="20" y="116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0" y="116"/>
                    <a:pt x="33" y="114"/>
                    <a:pt x="35" y="112"/>
                  </a:cubicBezTo>
                  <a:cubicBezTo>
                    <a:pt x="32" y="103"/>
                    <a:pt x="31" y="91"/>
                    <a:pt x="31" y="78"/>
                  </a:cubicBezTo>
                  <a:cubicBezTo>
                    <a:pt x="31" y="58"/>
                    <a:pt x="35" y="41"/>
                    <a:pt x="42" y="32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17"/>
            <p:cNvSpPr>
              <a:spLocks/>
            </p:cNvSpPr>
            <p:nvPr/>
          </p:nvSpPr>
          <p:spPr bwMode="auto">
            <a:xfrm>
              <a:off x="6435726" y="4106863"/>
              <a:ext cx="55563" cy="82550"/>
            </a:xfrm>
            <a:custGeom>
              <a:avLst/>
              <a:gdLst>
                <a:gd name="T0" fmla="*/ 7 w 15"/>
                <a:gd name="T1" fmla="*/ 21 h 22"/>
                <a:gd name="T2" fmla="*/ 15 w 15"/>
                <a:gd name="T3" fmla="*/ 15 h 22"/>
                <a:gd name="T4" fmla="*/ 15 w 15"/>
                <a:gd name="T5" fmla="*/ 13 h 22"/>
                <a:gd name="T6" fmla="*/ 15 w 15"/>
                <a:gd name="T7" fmla="*/ 13 h 22"/>
                <a:gd name="T8" fmla="*/ 15 w 15"/>
                <a:gd name="T9" fmla="*/ 7 h 22"/>
                <a:gd name="T10" fmla="*/ 7 w 15"/>
                <a:gd name="T11" fmla="*/ 0 h 22"/>
                <a:gd name="T12" fmla="*/ 0 w 15"/>
                <a:gd name="T13" fmla="*/ 7 h 22"/>
                <a:gd name="T14" fmla="*/ 0 w 15"/>
                <a:gd name="T15" fmla="*/ 13 h 22"/>
                <a:gd name="T16" fmla="*/ 0 w 15"/>
                <a:gd name="T17" fmla="*/ 13 h 22"/>
                <a:gd name="T18" fmla="*/ 0 w 15"/>
                <a:gd name="T19" fmla="*/ 15 h 22"/>
                <a:gd name="T20" fmla="*/ 7 w 15"/>
                <a:gd name="T2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2">
                  <a:moveTo>
                    <a:pt x="7" y="21"/>
                  </a:moveTo>
                  <a:cubicBezTo>
                    <a:pt x="12" y="21"/>
                    <a:pt x="15" y="22"/>
                    <a:pt x="15" y="15"/>
                  </a:cubicBezTo>
                  <a:cubicBezTo>
                    <a:pt x="15" y="14"/>
                    <a:pt x="15" y="14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2"/>
                    <a:pt x="3" y="21"/>
                    <a:pt x="7" y="21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Rectangle 118"/>
            <p:cNvSpPr>
              <a:spLocks noChangeArrowheads="1"/>
            </p:cNvSpPr>
            <p:nvPr/>
          </p:nvSpPr>
          <p:spPr bwMode="auto">
            <a:xfrm>
              <a:off x="6438901" y="4194176"/>
              <a:ext cx="49213" cy="30163"/>
            </a:xfrm>
            <a:prstGeom prst="rect">
              <a:avLst/>
            </a:pr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19"/>
            <p:cNvSpPr>
              <a:spLocks/>
            </p:cNvSpPr>
            <p:nvPr/>
          </p:nvSpPr>
          <p:spPr bwMode="auto">
            <a:xfrm>
              <a:off x="6672263" y="4230688"/>
              <a:ext cx="160338" cy="436563"/>
            </a:xfrm>
            <a:custGeom>
              <a:avLst/>
              <a:gdLst>
                <a:gd name="T0" fmla="*/ 27 w 43"/>
                <a:gd name="T1" fmla="*/ 13 h 116"/>
                <a:gd name="T2" fmla="*/ 27 w 43"/>
                <a:gd name="T3" fmla="*/ 5 h 116"/>
                <a:gd name="T4" fmla="*/ 22 w 43"/>
                <a:gd name="T5" fmla="*/ 0 h 116"/>
                <a:gd name="T6" fmla="*/ 17 w 43"/>
                <a:gd name="T7" fmla="*/ 0 h 116"/>
                <a:gd name="T8" fmla="*/ 12 w 43"/>
                <a:gd name="T9" fmla="*/ 5 h 116"/>
                <a:gd name="T10" fmla="*/ 12 w 43"/>
                <a:gd name="T11" fmla="*/ 13 h 116"/>
                <a:gd name="T12" fmla="*/ 0 w 43"/>
                <a:gd name="T13" fmla="*/ 35 h 116"/>
                <a:gd name="T14" fmla="*/ 9 w 43"/>
                <a:gd name="T15" fmla="*/ 78 h 116"/>
                <a:gd name="T16" fmla="*/ 6 w 43"/>
                <a:gd name="T17" fmla="*/ 110 h 116"/>
                <a:gd name="T18" fmla="*/ 16 w 43"/>
                <a:gd name="T19" fmla="*/ 116 h 116"/>
                <a:gd name="T20" fmla="*/ 24 w 43"/>
                <a:gd name="T21" fmla="*/ 116 h 116"/>
                <a:gd name="T22" fmla="*/ 43 w 43"/>
                <a:gd name="T23" fmla="*/ 63 h 116"/>
                <a:gd name="T24" fmla="*/ 27 w 43"/>
                <a:gd name="T25" fmla="*/ 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116">
                  <a:moveTo>
                    <a:pt x="27" y="13"/>
                  </a:moveTo>
                  <a:cubicBezTo>
                    <a:pt x="28" y="11"/>
                    <a:pt x="27" y="7"/>
                    <a:pt x="27" y="5"/>
                  </a:cubicBezTo>
                  <a:cubicBezTo>
                    <a:pt x="27" y="2"/>
                    <a:pt x="25" y="0"/>
                    <a:pt x="22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0"/>
                    <a:pt x="12" y="2"/>
                    <a:pt x="12" y="5"/>
                  </a:cubicBezTo>
                  <a:cubicBezTo>
                    <a:pt x="12" y="7"/>
                    <a:pt x="11" y="11"/>
                    <a:pt x="12" y="13"/>
                  </a:cubicBezTo>
                  <a:cubicBezTo>
                    <a:pt x="7" y="17"/>
                    <a:pt x="3" y="25"/>
                    <a:pt x="0" y="35"/>
                  </a:cubicBezTo>
                  <a:cubicBezTo>
                    <a:pt x="5" y="45"/>
                    <a:pt x="9" y="60"/>
                    <a:pt x="9" y="78"/>
                  </a:cubicBezTo>
                  <a:cubicBezTo>
                    <a:pt x="9" y="90"/>
                    <a:pt x="8" y="101"/>
                    <a:pt x="6" y="110"/>
                  </a:cubicBezTo>
                  <a:cubicBezTo>
                    <a:pt x="9" y="114"/>
                    <a:pt x="12" y="116"/>
                    <a:pt x="16" y="116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36" y="115"/>
                    <a:pt x="43" y="91"/>
                    <a:pt x="43" y="63"/>
                  </a:cubicBezTo>
                  <a:cubicBezTo>
                    <a:pt x="43" y="40"/>
                    <a:pt x="36" y="20"/>
                    <a:pt x="27" y="13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20"/>
            <p:cNvSpPr>
              <a:spLocks/>
            </p:cNvSpPr>
            <p:nvPr/>
          </p:nvSpPr>
          <p:spPr bwMode="auto">
            <a:xfrm>
              <a:off x="6716713" y="4106863"/>
              <a:ext cx="57150" cy="82550"/>
            </a:xfrm>
            <a:custGeom>
              <a:avLst/>
              <a:gdLst>
                <a:gd name="T0" fmla="*/ 7 w 15"/>
                <a:gd name="T1" fmla="*/ 21 h 22"/>
                <a:gd name="T2" fmla="*/ 15 w 15"/>
                <a:gd name="T3" fmla="*/ 15 h 22"/>
                <a:gd name="T4" fmla="*/ 15 w 15"/>
                <a:gd name="T5" fmla="*/ 13 h 22"/>
                <a:gd name="T6" fmla="*/ 15 w 15"/>
                <a:gd name="T7" fmla="*/ 13 h 22"/>
                <a:gd name="T8" fmla="*/ 15 w 15"/>
                <a:gd name="T9" fmla="*/ 7 h 22"/>
                <a:gd name="T10" fmla="*/ 7 w 15"/>
                <a:gd name="T11" fmla="*/ 0 h 22"/>
                <a:gd name="T12" fmla="*/ 0 w 15"/>
                <a:gd name="T13" fmla="*/ 7 h 22"/>
                <a:gd name="T14" fmla="*/ 0 w 15"/>
                <a:gd name="T15" fmla="*/ 13 h 22"/>
                <a:gd name="T16" fmla="*/ 0 w 15"/>
                <a:gd name="T17" fmla="*/ 13 h 22"/>
                <a:gd name="T18" fmla="*/ 0 w 15"/>
                <a:gd name="T19" fmla="*/ 15 h 22"/>
                <a:gd name="T20" fmla="*/ 7 w 15"/>
                <a:gd name="T2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2">
                  <a:moveTo>
                    <a:pt x="7" y="21"/>
                  </a:moveTo>
                  <a:cubicBezTo>
                    <a:pt x="12" y="21"/>
                    <a:pt x="15" y="22"/>
                    <a:pt x="15" y="15"/>
                  </a:cubicBezTo>
                  <a:cubicBezTo>
                    <a:pt x="15" y="14"/>
                    <a:pt x="15" y="14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3"/>
                    <a:pt x="12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2"/>
                    <a:pt x="3" y="21"/>
                    <a:pt x="7" y="21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Rectangle 121"/>
            <p:cNvSpPr>
              <a:spLocks noChangeArrowheads="1"/>
            </p:cNvSpPr>
            <p:nvPr/>
          </p:nvSpPr>
          <p:spPr bwMode="auto">
            <a:xfrm>
              <a:off x="6721476" y="4194176"/>
              <a:ext cx="47625" cy="30163"/>
            </a:xfrm>
            <a:prstGeom prst="rect">
              <a:avLst/>
            </a:pr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22"/>
            <p:cNvSpPr>
              <a:spLocks/>
            </p:cNvSpPr>
            <p:nvPr/>
          </p:nvSpPr>
          <p:spPr bwMode="auto">
            <a:xfrm>
              <a:off x="6515101" y="4283076"/>
              <a:ext cx="176213" cy="439738"/>
            </a:xfrm>
            <a:custGeom>
              <a:avLst/>
              <a:gdLst>
                <a:gd name="T0" fmla="*/ 31 w 47"/>
                <a:gd name="T1" fmla="*/ 13 h 117"/>
                <a:gd name="T2" fmla="*/ 31 w 47"/>
                <a:gd name="T3" fmla="*/ 6 h 117"/>
                <a:gd name="T4" fmla="*/ 26 w 47"/>
                <a:gd name="T5" fmla="*/ 0 h 117"/>
                <a:gd name="T6" fmla="*/ 21 w 47"/>
                <a:gd name="T7" fmla="*/ 0 h 117"/>
                <a:gd name="T8" fmla="*/ 16 w 47"/>
                <a:gd name="T9" fmla="*/ 6 h 117"/>
                <a:gd name="T10" fmla="*/ 16 w 47"/>
                <a:gd name="T11" fmla="*/ 13 h 117"/>
                <a:gd name="T12" fmla="*/ 0 w 47"/>
                <a:gd name="T13" fmla="*/ 63 h 117"/>
                <a:gd name="T14" fmla="*/ 20 w 47"/>
                <a:gd name="T15" fmla="*/ 117 h 117"/>
                <a:gd name="T16" fmla="*/ 28 w 47"/>
                <a:gd name="T17" fmla="*/ 117 h 117"/>
                <a:gd name="T18" fmla="*/ 47 w 47"/>
                <a:gd name="T19" fmla="*/ 63 h 117"/>
                <a:gd name="T20" fmla="*/ 31 w 47"/>
                <a:gd name="T21" fmla="*/ 1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117">
                  <a:moveTo>
                    <a:pt x="31" y="13"/>
                  </a:moveTo>
                  <a:cubicBezTo>
                    <a:pt x="32" y="11"/>
                    <a:pt x="31" y="8"/>
                    <a:pt x="31" y="6"/>
                  </a:cubicBezTo>
                  <a:cubicBezTo>
                    <a:pt x="31" y="3"/>
                    <a:pt x="29" y="0"/>
                    <a:pt x="26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0"/>
                    <a:pt x="16" y="3"/>
                    <a:pt x="16" y="6"/>
                  </a:cubicBezTo>
                  <a:cubicBezTo>
                    <a:pt x="16" y="8"/>
                    <a:pt x="15" y="11"/>
                    <a:pt x="16" y="13"/>
                  </a:cubicBezTo>
                  <a:cubicBezTo>
                    <a:pt x="7" y="20"/>
                    <a:pt x="0" y="40"/>
                    <a:pt x="0" y="63"/>
                  </a:cubicBezTo>
                  <a:cubicBezTo>
                    <a:pt x="0" y="93"/>
                    <a:pt x="7" y="117"/>
                    <a:pt x="20" y="117"/>
                  </a:cubicBezTo>
                  <a:cubicBezTo>
                    <a:pt x="28" y="117"/>
                    <a:pt x="28" y="117"/>
                    <a:pt x="28" y="117"/>
                  </a:cubicBezTo>
                  <a:cubicBezTo>
                    <a:pt x="40" y="115"/>
                    <a:pt x="47" y="92"/>
                    <a:pt x="47" y="63"/>
                  </a:cubicBezTo>
                  <a:cubicBezTo>
                    <a:pt x="47" y="40"/>
                    <a:pt x="40" y="20"/>
                    <a:pt x="31" y="13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23"/>
            <p:cNvSpPr>
              <a:spLocks/>
            </p:cNvSpPr>
            <p:nvPr/>
          </p:nvSpPr>
          <p:spPr bwMode="auto">
            <a:xfrm>
              <a:off x="6573838" y="4159251"/>
              <a:ext cx="57150" cy="87313"/>
            </a:xfrm>
            <a:custGeom>
              <a:avLst/>
              <a:gdLst>
                <a:gd name="T0" fmla="*/ 7 w 15"/>
                <a:gd name="T1" fmla="*/ 21 h 23"/>
                <a:gd name="T2" fmla="*/ 15 w 15"/>
                <a:gd name="T3" fmla="*/ 15 h 23"/>
                <a:gd name="T4" fmla="*/ 15 w 15"/>
                <a:gd name="T5" fmla="*/ 14 h 23"/>
                <a:gd name="T6" fmla="*/ 15 w 15"/>
                <a:gd name="T7" fmla="*/ 14 h 23"/>
                <a:gd name="T8" fmla="*/ 15 w 15"/>
                <a:gd name="T9" fmla="*/ 8 h 23"/>
                <a:gd name="T10" fmla="*/ 7 w 15"/>
                <a:gd name="T11" fmla="*/ 0 h 23"/>
                <a:gd name="T12" fmla="*/ 0 w 15"/>
                <a:gd name="T13" fmla="*/ 8 h 23"/>
                <a:gd name="T14" fmla="*/ 0 w 15"/>
                <a:gd name="T15" fmla="*/ 14 h 23"/>
                <a:gd name="T16" fmla="*/ 0 w 15"/>
                <a:gd name="T17" fmla="*/ 14 h 23"/>
                <a:gd name="T18" fmla="*/ 0 w 15"/>
                <a:gd name="T19" fmla="*/ 15 h 23"/>
                <a:gd name="T20" fmla="*/ 7 w 15"/>
                <a:gd name="T21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3">
                  <a:moveTo>
                    <a:pt x="7" y="21"/>
                  </a:moveTo>
                  <a:cubicBezTo>
                    <a:pt x="12" y="21"/>
                    <a:pt x="15" y="23"/>
                    <a:pt x="15" y="15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4"/>
                    <a:pt x="12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3" y="21"/>
                    <a:pt x="7" y="21"/>
                  </a:cubicBezTo>
                  <a:close/>
                </a:path>
              </a:pathLst>
            </a:cu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Rectangle 124"/>
            <p:cNvSpPr>
              <a:spLocks noChangeArrowheads="1"/>
            </p:cNvSpPr>
            <p:nvPr/>
          </p:nvSpPr>
          <p:spPr bwMode="auto">
            <a:xfrm>
              <a:off x="6578601" y="4246563"/>
              <a:ext cx="47625" cy="33338"/>
            </a:xfrm>
            <a:prstGeom prst="rect">
              <a:avLst/>
            </a:prstGeom>
            <a:solidFill>
              <a:srgbClr val="4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93" name="Freeform 6"/>
          <p:cNvSpPr>
            <a:spLocks noEditPoints="1"/>
          </p:cNvSpPr>
          <p:nvPr/>
        </p:nvSpPr>
        <p:spPr bwMode="auto">
          <a:xfrm>
            <a:off x="2988802" y="3899837"/>
            <a:ext cx="608703" cy="609874"/>
          </a:xfrm>
          <a:custGeom>
            <a:avLst/>
            <a:gdLst>
              <a:gd name="T0" fmla="*/ 110 w 220"/>
              <a:gd name="T1" fmla="*/ 0 h 220"/>
              <a:gd name="T2" fmla="*/ 0 w 220"/>
              <a:gd name="T3" fmla="*/ 110 h 220"/>
              <a:gd name="T4" fmla="*/ 110 w 220"/>
              <a:gd name="T5" fmla="*/ 220 h 220"/>
              <a:gd name="T6" fmla="*/ 220 w 220"/>
              <a:gd name="T7" fmla="*/ 110 h 220"/>
              <a:gd name="T8" fmla="*/ 110 w 220"/>
              <a:gd name="T9" fmla="*/ 0 h 220"/>
              <a:gd name="T10" fmla="*/ 185 w 220"/>
              <a:gd name="T11" fmla="*/ 46 h 220"/>
              <a:gd name="T12" fmla="*/ 201 w 220"/>
              <a:gd name="T13" fmla="*/ 71 h 220"/>
              <a:gd name="T14" fmla="*/ 196 w 220"/>
              <a:gd name="T15" fmla="*/ 72 h 220"/>
              <a:gd name="T16" fmla="*/ 183 w 220"/>
              <a:gd name="T17" fmla="*/ 51 h 220"/>
              <a:gd name="T18" fmla="*/ 185 w 220"/>
              <a:gd name="T19" fmla="*/ 46 h 220"/>
              <a:gd name="T20" fmla="*/ 129 w 220"/>
              <a:gd name="T21" fmla="*/ 23 h 220"/>
              <a:gd name="T22" fmla="*/ 137 w 220"/>
              <a:gd name="T23" fmla="*/ 23 h 220"/>
              <a:gd name="T24" fmla="*/ 202 w 220"/>
              <a:gd name="T25" fmla="*/ 129 h 220"/>
              <a:gd name="T26" fmla="*/ 191 w 220"/>
              <a:gd name="T27" fmla="*/ 148 h 220"/>
              <a:gd name="T28" fmla="*/ 115 w 220"/>
              <a:gd name="T29" fmla="*/ 23 h 220"/>
              <a:gd name="T30" fmla="*/ 126 w 220"/>
              <a:gd name="T31" fmla="*/ 23 h 220"/>
              <a:gd name="T32" fmla="*/ 129 w 220"/>
              <a:gd name="T33" fmla="*/ 23 h 220"/>
              <a:gd name="T34" fmla="*/ 155 w 220"/>
              <a:gd name="T35" fmla="*/ 176 h 220"/>
              <a:gd name="T36" fmla="*/ 130 w 220"/>
              <a:gd name="T37" fmla="*/ 180 h 220"/>
              <a:gd name="T38" fmla="*/ 119 w 220"/>
              <a:gd name="T39" fmla="*/ 180 h 220"/>
              <a:gd name="T40" fmla="*/ 54 w 220"/>
              <a:gd name="T41" fmla="*/ 78 h 220"/>
              <a:gd name="T42" fmla="*/ 73 w 220"/>
              <a:gd name="T43" fmla="*/ 45 h 220"/>
              <a:gd name="T44" fmla="*/ 155 w 220"/>
              <a:gd name="T45" fmla="*/ 176 h 220"/>
              <a:gd name="T46" fmla="*/ 110 w 220"/>
              <a:gd name="T47" fmla="*/ 11 h 220"/>
              <a:gd name="T48" fmla="*/ 118 w 220"/>
              <a:gd name="T49" fmla="*/ 12 h 220"/>
              <a:gd name="T50" fmla="*/ 117 w 220"/>
              <a:gd name="T51" fmla="*/ 12 h 220"/>
              <a:gd name="T52" fmla="*/ 43 w 220"/>
              <a:gd name="T53" fmla="*/ 76 h 220"/>
              <a:gd name="T54" fmla="*/ 12 w 220"/>
              <a:gd name="T55" fmla="*/ 96 h 220"/>
              <a:gd name="T56" fmla="*/ 110 w 220"/>
              <a:gd name="T57" fmla="*/ 11 h 220"/>
              <a:gd name="T58" fmla="*/ 18 w 220"/>
              <a:gd name="T59" fmla="*/ 146 h 220"/>
              <a:gd name="T60" fmla="*/ 77 w 220"/>
              <a:gd name="T61" fmla="*/ 123 h 220"/>
              <a:gd name="T62" fmla="*/ 90 w 220"/>
              <a:gd name="T63" fmla="*/ 143 h 220"/>
              <a:gd name="T64" fmla="*/ 38 w 220"/>
              <a:gd name="T65" fmla="*/ 177 h 220"/>
              <a:gd name="T66" fmla="*/ 18 w 220"/>
              <a:gd name="T67" fmla="*/ 146 h 220"/>
              <a:gd name="T68" fmla="*/ 110 w 220"/>
              <a:gd name="T69" fmla="*/ 208 h 220"/>
              <a:gd name="T70" fmla="*/ 85 w 220"/>
              <a:gd name="T71" fmla="*/ 205 h 220"/>
              <a:gd name="T72" fmla="*/ 116 w 220"/>
              <a:gd name="T73" fmla="*/ 191 h 220"/>
              <a:gd name="T74" fmla="*/ 130 w 220"/>
              <a:gd name="T75" fmla="*/ 192 h 220"/>
              <a:gd name="T76" fmla="*/ 192 w 220"/>
              <a:gd name="T77" fmla="*/ 164 h 220"/>
              <a:gd name="T78" fmla="*/ 110 w 220"/>
              <a:gd name="T79" fmla="*/ 208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20" h="220">
                <a:moveTo>
                  <a:pt x="110" y="0"/>
                </a:moveTo>
                <a:cubicBezTo>
                  <a:pt x="49" y="0"/>
                  <a:pt x="0" y="49"/>
                  <a:pt x="0" y="110"/>
                </a:cubicBezTo>
                <a:cubicBezTo>
                  <a:pt x="0" y="171"/>
                  <a:pt x="49" y="220"/>
                  <a:pt x="110" y="220"/>
                </a:cubicBezTo>
                <a:cubicBezTo>
                  <a:pt x="171" y="220"/>
                  <a:pt x="220" y="171"/>
                  <a:pt x="220" y="110"/>
                </a:cubicBezTo>
                <a:cubicBezTo>
                  <a:pt x="220" y="49"/>
                  <a:pt x="171" y="0"/>
                  <a:pt x="110" y="0"/>
                </a:cubicBezTo>
                <a:close/>
                <a:moveTo>
                  <a:pt x="185" y="46"/>
                </a:moveTo>
                <a:cubicBezTo>
                  <a:pt x="191" y="53"/>
                  <a:pt x="197" y="62"/>
                  <a:pt x="201" y="71"/>
                </a:cubicBezTo>
                <a:cubicBezTo>
                  <a:pt x="196" y="72"/>
                  <a:pt x="196" y="72"/>
                  <a:pt x="196" y="72"/>
                </a:cubicBezTo>
                <a:cubicBezTo>
                  <a:pt x="192" y="64"/>
                  <a:pt x="187" y="57"/>
                  <a:pt x="183" y="51"/>
                </a:cubicBezTo>
                <a:cubicBezTo>
                  <a:pt x="183" y="49"/>
                  <a:pt x="184" y="48"/>
                  <a:pt x="185" y="46"/>
                </a:cubicBezTo>
                <a:close/>
                <a:moveTo>
                  <a:pt x="129" y="23"/>
                </a:moveTo>
                <a:cubicBezTo>
                  <a:pt x="131" y="23"/>
                  <a:pt x="134" y="23"/>
                  <a:pt x="137" y="23"/>
                </a:cubicBezTo>
                <a:cubicBezTo>
                  <a:pt x="141" y="26"/>
                  <a:pt x="195" y="61"/>
                  <a:pt x="202" y="129"/>
                </a:cubicBezTo>
                <a:cubicBezTo>
                  <a:pt x="199" y="136"/>
                  <a:pt x="196" y="143"/>
                  <a:pt x="191" y="148"/>
                </a:cubicBezTo>
                <a:cubicBezTo>
                  <a:pt x="185" y="95"/>
                  <a:pt x="147" y="43"/>
                  <a:pt x="115" y="23"/>
                </a:cubicBezTo>
                <a:cubicBezTo>
                  <a:pt x="119" y="23"/>
                  <a:pt x="122" y="23"/>
                  <a:pt x="126" y="23"/>
                </a:cubicBezTo>
                <a:lnTo>
                  <a:pt x="129" y="23"/>
                </a:lnTo>
                <a:close/>
                <a:moveTo>
                  <a:pt x="155" y="176"/>
                </a:moveTo>
                <a:cubicBezTo>
                  <a:pt x="147" y="179"/>
                  <a:pt x="138" y="180"/>
                  <a:pt x="130" y="180"/>
                </a:cubicBezTo>
                <a:cubicBezTo>
                  <a:pt x="126" y="180"/>
                  <a:pt x="122" y="180"/>
                  <a:pt x="119" y="180"/>
                </a:cubicBezTo>
                <a:cubicBezTo>
                  <a:pt x="112" y="153"/>
                  <a:pt x="83" y="104"/>
                  <a:pt x="54" y="78"/>
                </a:cubicBezTo>
                <a:cubicBezTo>
                  <a:pt x="58" y="65"/>
                  <a:pt x="64" y="54"/>
                  <a:pt x="73" y="45"/>
                </a:cubicBezTo>
                <a:cubicBezTo>
                  <a:pt x="84" y="59"/>
                  <a:pt x="118" y="104"/>
                  <a:pt x="155" y="176"/>
                </a:cubicBezTo>
                <a:close/>
                <a:moveTo>
                  <a:pt x="110" y="11"/>
                </a:moveTo>
                <a:cubicBezTo>
                  <a:pt x="113" y="11"/>
                  <a:pt x="115" y="11"/>
                  <a:pt x="118" y="12"/>
                </a:cubicBezTo>
                <a:cubicBezTo>
                  <a:pt x="118" y="12"/>
                  <a:pt x="118" y="12"/>
                  <a:pt x="117" y="12"/>
                </a:cubicBezTo>
                <a:cubicBezTo>
                  <a:pt x="82" y="15"/>
                  <a:pt x="53" y="40"/>
                  <a:pt x="43" y="76"/>
                </a:cubicBezTo>
                <a:cubicBezTo>
                  <a:pt x="31" y="83"/>
                  <a:pt x="19" y="91"/>
                  <a:pt x="12" y="96"/>
                </a:cubicBezTo>
                <a:cubicBezTo>
                  <a:pt x="19" y="48"/>
                  <a:pt x="60" y="11"/>
                  <a:pt x="110" y="11"/>
                </a:cubicBezTo>
                <a:close/>
                <a:moveTo>
                  <a:pt x="18" y="146"/>
                </a:moveTo>
                <a:cubicBezTo>
                  <a:pt x="25" y="142"/>
                  <a:pt x="50" y="131"/>
                  <a:pt x="77" y="123"/>
                </a:cubicBezTo>
                <a:cubicBezTo>
                  <a:pt x="82" y="130"/>
                  <a:pt x="86" y="136"/>
                  <a:pt x="90" y="143"/>
                </a:cubicBezTo>
                <a:cubicBezTo>
                  <a:pt x="56" y="173"/>
                  <a:pt x="40" y="177"/>
                  <a:pt x="38" y="177"/>
                </a:cubicBezTo>
                <a:cubicBezTo>
                  <a:pt x="30" y="168"/>
                  <a:pt x="23" y="157"/>
                  <a:pt x="18" y="146"/>
                </a:cubicBezTo>
                <a:close/>
                <a:moveTo>
                  <a:pt x="110" y="208"/>
                </a:moveTo>
                <a:cubicBezTo>
                  <a:pt x="101" y="208"/>
                  <a:pt x="93" y="207"/>
                  <a:pt x="85" y="205"/>
                </a:cubicBezTo>
                <a:cubicBezTo>
                  <a:pt x="93" y="202"/>
                  <a:pt x="104" y="198"/>
                  <a:pt x="116" y="191"/>
                </a:cubicBezTo>
                <a:cubicBezTo>
                  <a:pt x="120" y="191"/>
                  <a:pt x="126" y="192"/>
                  <a:pt x="130" y="192"/>
                </a:cubicBezTo>
                <a:cubicBezTo>
                  <a:pt x="153" y="192"/>
                  <a:pt x="176" y="181"/>
                  <a:pt x="192" y="164"/>
                </a:cubicBezTo>
                <a:cubicBezTo>
                  <a:pt x="174" y="191"/>
                  <a:pt x="144" y="208"/>
                  <a:pt x="110" y="208"/>
                </a:cubicBezTo>
                <a:close/>
              </a:path>
            </a:pathLst>
          </a:custGeom>
          <a:solidFill>
            <a:srgbClr val="FF85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17"/>
          <p:cNvSpPr>
            <a:spLocks noEditPoints="1"/>
          </p:cNvSpPr>
          <p:nvPr/>
        </p:nvSpPr>
        <p:spPr bwMode="auto">
          <a:xfrm>
            <a:off x="237104" y="3841243"/>
            <a:ext cx="604343" cy="795414"/>
          </a:xfrm>
          <a:custGeom>
            <a:avLst/>
            <a:gdLst>
              <a:gd name="T0" fmla="*/ 182 w 238"/>
              <a:gd name="T1" fmla="*/ 130 h 313"/>
              <a:gd name="T2" fmla="*/ 150 w 238"/>
              <a:gd name="T3" fmla="*/ 184 h 313"/>
              <a:gd name="T4" fmla="*/ 176 w 238"/>
              <a:gd name="T5" fmla="*/ 263 h 313"/>
              <a:gd name="T6" fmla="*/ 230 w 238"/>
              <a:gd name="T7" fmla="*/ 191 h 313"/>
              <a:gd name="T8" fmla="*/ 218 w 238"/>
              <a:gd name="T9" fmla="*/ 47 h 313"/>
              <a:gd name="T10" fmla="*/ 189 w 238"/>
              <a:gd name="T11" fmla="*/ 97 h 313"/>
              <a:gd name="T12" fmla="*/ 236 w 238"/>
              <a:gd name="T13" fmla="*/ 74 h 313"/>
              <a:gd name="T14" fmla="*/ 47 w 238"/>
              <a:gd name="T15" fmla="*/ 77 h 313"/>
              <a:gd name="T16" fmla="*/ 3 w 238"/>
              <a:gd name="T17" fmla="*/ 88 h 313"/>
              <a:gd name="T18" fmla="*/ 51 w 238"/>
              <a:gd name="T19" fmla="*/ 108 h 313"/>
              <a:gd name="T20" fmla="*/ 82 w 238"/>
              <a:gd name="T21" fmla="*/ 167 h 313"/>
              <a:gd name="T22" fmla="*/ 23 w 238"/>
              <a:gd name="T23" fmla="*/ 150 h 313"/>
              <a:gd name="T24" fmla="*/ 22 w 238"/>
              <a:gd name="T25" fmla="*/ 227 h 313"/>
              <a:gd name="T26" fmla="*/ 222 w 238"/>
              <a:gd name="T27" fmla="*/ 115 h 313"/>
              <a:gd name="T28" fmla="*/ 187 w 238"/>
              <a:gd name="T29" fmla="*/ 119 h 313"/>
              <a:gd name="T30" fmla="*/ 222 w 238"/>
              <a:gd name="T31" fmla="*/ 115 h 313"/>
              <a:gd name="T32" fmla="*/ 55 w 238"/>
              <a:gd name="T33" fmla="*/ 130 h 313"/>
              <a:gd name="T34" fmla="*/ 20 w 238"/>
              <a:gd name="T35" fmla="*/ 128 h 313"/>
              <a:gd name="T36" fmla="*/ 105 w 238"/>
              <a:gd name="T37" fmla="*/ 166 h 313"/>
              <a:gd name="T38" fmla="*/ 126 w 238"/>
              <a:gd name="T39" fmla="*/ 87 h 313"/>
              <a:gd name="T40" fmla="*/ 176 w 238"/>
              <a:gd name="T41" fmla="*/ 116 h 313"/>
              <a:gd name="T42" fmla="*/ 162 w 238"/>
              <a:gd name="T43" fmla="*/ 140 h 313"/>
              <a:gd name="T44" fmla="*/ 141 w 238"/>
              <a:gd name="T45" fmla="*/ 177 h 313"/>
              <a:gd name="T46" fmla="*/ 163 w 238"/>
              <a:gd name="T47" fmla="*/ 54 h 313"/>
              <a:gd name="T48" fmla="*/ 145 w 238"/>
              <a:gd name="T49" fmla="*/ 0 h 313"/>
              <a:gd name="T50" fmla="*/ 126 w 238"/>
              <a:gd name="T51" fmla="*/ 54 h 313"/>
              <a:gd name="T52" fmla="*/ 162 w 238"/>
              <a:gd name="T53" fmla="*/ 76 h 313"/>
              <a:gd name="T54" fmla="*/ 128 w 238"/>
              <a:gd name="T55" fmla="*/ 65 h 313"/>
              <a:gd name="T56" fmla="*/ 162 w 238"/>
              <a:gd name="T57" fmla="*/ 76 h 313"/>
              <a:gd name="T58" fmla="*/ 74 w 238"/>
              <a:gd name="T59" fmla="*/ 181 h 313"/>
              <a:gd name="T60" fmla="*/ 66 w 238"/>
              <a:gd name="T61" fmla="*/ 198 h 313"/>
              <a:gd name="T62" fmla="*/ 44 w 238"/>
              <a:gd name="T63" fmla="*/ 204 h 313"/>
              <a:gd name="T64" fmla="*/ 39 w 238"/>
              <a:gd name="T65" fmla="*/ 224 h 313"/>
              <a:gd name="T66" fmla="*/ 31 w 238"/>
              <a:gd name="T67" fmla="*/ 245 h 313"/>
              <a:gd name="T68" fmla="*/ 167 w 238"/>
              <a:gd name="T69" fmla="*/ 245 h 313"/>
              <a:gd name="T70" fmla="*/ 71 w 238"/>
              <a:gd name="T71" fmla="*/ 230 h 313"/>
              <a:gd name="T72" fmla="*/ 71 w 238"/>
              <a:gd name="T73" fmla="*/ 207 h 313"/>
              <a:gd name="T74" fmla="*/ 71 w 238"/>
              <a:gd name="T75" fmla="*/ 230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8" h="313">
                <a:moveTo>
                  <a:pt x="220" y="137"/>
                </a:moveTo>
                <a:cubicBezTo>
                  <a:pt x="182" y="130"/>
                  <a:pt x="182" y="130"/>
                  <a:pt x="182" y="130"/>
                </a:cubicBezTo>
                <a:cubicBezTo>
                  <a:pt x="175" y="144"/>
                  <a:pt x="162" y="156"/>
                  <a:pt x="153" y="177"/>
                </a:cubicBezTo>
                <a:cubicBezTo>
                  <a:pt x="152" y="179"/>
                  <a:pt x="151" y="182"/>
                  <a:pt x="150" y="184"/>
                </a:cubicBezTo>
                <a:cubicBezTo>
                  <a:pt x="167" y="199"/>
                  <a:pt x="178" y="220"/>
                  <a:pt x="178" y="245"/>
                </a:cubicBezTo>
                <a:cubicBezTo>
                  <a:pt x="178" y="251"/>
                  <a:pt x="177" y="257"/>
                  <a:pt x="176" y="263"/>
                </a:cubicBezTo>
                <a:cubicBezTo>
                  <a:pt x="196" y="266"/>
                  <a:pt x="196" y="266"/>
                  <a:pt x="196" y="266"/>
                </a:cubicBezTo>
                <a:cubicBezTo>
                  <a:pt x="220" y="238"/>
                  <a:pt x="231" y="215"/>
                  <a:pt x="230" y="191"/>
                </a:cubicBezTo>
                <a:cubicBezTo>
                  <a:pt x="229" y="169"/>
                  <a:pt x="222" y="153"/>
                  <a:pt x="220" y="137"/>
                </a:cubicBezTo>
                <a:close/>
                <a:moveTo>
                  <a:pt x="218" y="47"/>
                </a:moveTo>
                <a:cubicBezTo>
                  <a:pt x="205" y="45"/>
                  <a:pt x="193" y="53"/>
                  <a:pt x="191" y="65"/>
                </a:cubicBezTo>
                <a:cubicBezTo>
                  <a:pt x="189" y="75"/>
                  <a:pt x="189" y="84"/>
                  <a:pt x="189" y="97"/>
                </a:cubicBezTo>
                <a:cubicBezTo>
                  <a:pt x="225" y="104"/>
                  <a:pt x="225" y="104"/>
                  <a:pt x="225" y="104"/>
                </a:cubicBezTo>
                <a:cubicBezTo>
                  <a:pt x="230" y="92"/>
                  <a:pt x="234" y="84"/>
                  <a:pt x="236" y="74"/>
                </a:cubicBezTo>
                <a:cubicBezTo>
                  <a:pt x="238" y="62"/>
                  <a:pt x="230" y="50"/>
                  <a:pt x="218" y="47"/>
                </a:cubicBezTo>
                <a:close/>
                <a:moveTo>
                  <a:pt x="47" y="77"/>
                </a:moveTo>
                <a:cubicBezTo>
                  <a:pt x="44" y="65"/>
                  <a:pt x="31" y="57"/>
                  <a:pt x="19" y="61"/>
                </a:cubicBezTo>
                <a:cubicBezTo>
                  <a:pt x="7" y="64"/>
                  <a:pt x="0" y="76"/>
                  <a:pt x="3" y="88"/>
                </a:cubicBezTo>
                <a:cubicBezTo>
                  <a:pt x="6" y="98"/>
                  <a:pt x="10" y="106"/>
                  <a:pt x="16" y="118"/>
                </a:cubicBezTo>
                <a:cubicBezTo>
                  <a:pt x="51" y="108"/>
                  <a:pt x="51" y="108"/>
                  <a:pt x="51" y="108"/>
                </a:cubicBezTo>
                <a:cubicBezTo>
                  <a:pt x="50" y="95"/>
                  <a:pt x="49" y="86"/>
                  <a:pt x="47" y="77"/>
                </a:cubicBezTo>
                <a:close/>
                <a:moveTo>
                  <a:pt x="82" y="167"/>
                </a:moveTo>
                <a:cubicBezTo>
                  <a:pt x="74" y="157"/>
                  <a:pt x="66" y="149"/>
                  <a:pt x="61" y="140"/>
                </a:cubicBezTo>
                <a:cubicBezTo>
                  <a:pt x="23" y="150"/>
                  <a:pt x="23" y="150"/>
                  <a:pt x="23" y="150"/>
                </a:cubicBezTo>
                <a:cubicBezTo>
                  <a:pt x="23" y="166"/>
                  <a:pt x="17" y="183"/>
                  <a:pt x="18" y="205"/>
                </a:cubicBezTo>
                <a:cubicBezTo>
                  <a:pt x="18" y="212"/>
                  <a:pt x="19" y="220"/>
                  <a:pt x="22" y="227"/>
                </a:cubicBezTo>
                <a:cubicBezTo>
                  <a:pt x="29" y="197"/>
                  <a:pt x="52" y="174"/>
                  <a:pt x="82" y="167"/>
                </a:cubicBezTo>
                <a:close/>
                <a:moveTo>
                  <a:pt x="222" y="115"/>
                </a:moveTo>
                <a:cubicBezTo>
                  <a:pt x="189" y="109"/>
                  <a:pt x="189" y="109"/>
                  <a:pt x="189" y="109"/>
                </a:cubicBezTo>
                <a:cubicBezTo>
                  <a:pt x="189" y="112"/>
                  <a:pt x="188" y="116"/>
                  <a:pt x="187" y="119"/>
                </a:cubicBezTo>
                <a:cubicBezTo>
                  <a:pt x="220" y="126"/>
                  <a:pt x="220" y="126"/>
                  <a:pt x="220" y="126"/>
                </a:cubicBezTo>
                <a:cubicBezTo>
                  <a:pt x="220" y="122"/>
                  <a:pt x="221" y="119"/>
                  <a:pt x="222" y="115"/>
                </a:cubicBezTo>
                <a:close/>
                <a:moveTo>
                  <a:pt x="23" y="139"/>
                </a:moveTo>
                <a:cubicBezTo>
                  <a:pt x="55" y="130"/>
                  <a:pt x="55" y="130"/>
                  <a:pt x="55" y="130"/>
                </a:cubicBezTo>
                <a:cubicBezTo>
                  <a:pt x="54" y="127"/>
                  <a:pt x="53" y="123"/>
                  <a:pt x="52" y="120"/>
                </a:cubicBezTo>
                <a:cubicBezTo>
                  <a:pt x="20" y="128"/>
                  <a:pt x="20" y="128"/>
                  <a:pt x="20" y="128"/>
                </a:cubicBezTo>
                <a:cubicBezTo>
                  <a:pt x="21" y="132"/>
                  <a:pt x="22" y="135"/>
                  <a:pt x="23" y="139"/>
                </a:cubicBezTo>
                <a:close/>
                <a:moveTo>
                  <a:pt x="105" y="166"/>
                </a:moveTo>
                <a:cubicBezTo>
                  <a:pt x="103" y="156"/>
                  <a:pt x="104" y="147"/>
                  <a:pt x="106" y="139"/>
                </a:cubicBezTo>
                <a:cubicBezTo>
                  <a:pt x="111" y="117"/>
                  <a:pt x="121" y="102"/>
                  <a:pt x="126" y="87"/>
                </a:cubicBezTo>
                <a:cubicBezTo>
                  <a:pt x="164" y="87"/>
                  <a:pt x="164" y="87"/>
                  <a:pt x="164" y="87"/>
                </a:cubicBezTo>
                <a:cubicBezTo>
                  <a:pt x="167" y="96"/>
                  <a:pt x="172" y="105"/>
                  <a:pt x="176" y="116"/>
                </a:cubicBezTo>
                <a:cubicBezTo>
                  <a:pt x="176" y="118"/>
                  <a:pt x="174" y="121"/>
                  <a:pt x="173" y="125"/>
                </a:cubicBezTo>
                <a:cubicBezTo>
                  <a:pt x="169" y="131"/>
                  <a:pt x="166" y="135"/>
                  <a:pt x="162" y="140"/>
                </a:cubicBezTo>
                <a:cubicBezTo>
                  <a:pt x="156" y="149"/>
                  <a:pt x="149" y="159"/>
                  <a:pt x="143" y="172"/>
                </a:cubicBezTo>
                <a:cubicBezTo>
                  <a:pt x="142" y="174"/>
                  <a:pt x="141" y="176"/>
                  <a:pt x="141" y="177"/>
                </a:cubicBezTo>
                <a:cubicBezTo>
                  <a:pt x="130" y="171"/>
                  <a:pt x="118" y="167"/>
                  <a:pt x="105" y="166"/>
                </a:cubicBezTo>
                <a:close/>
                <a:moveTo>
                  <a:pt x="163" y="54"/>
                </a:moveTo>
                <a:cubicBezTo>
                  <a:pt x="165" y="41"/>
                  <a:pt x="167" y="32"/>
                  <a:pt x="167" y="22"/>
                </a:cubicBezTo>
                <a:cubicBezTo>
                  <a:pt x="167" y="10"/>
                  <a:pt x="157" y="0"/>
                  <a:pt x="145" y="0"/>
                </a:cubicBezTo>
                <a:cubicBezTo>
                  <a:pt x="132" y="0"/>
                  <a:pt x="122" y="10"/>
                  <a:pt x="122" y="22"/>
                </a:cubicBezTo>
                <a:cubicBezTo>
                  <a:pt x="122" y="32"/>
                  <a:pt x="124" y="41"/>
                  <a:pt x="126" y="54"/>
                </a:cubicBezTo>
                <a:lnTo>
                  <a:pt x="163" y="54"/>
                </a:lnTo>
                <a:close/>
                <a:moveTo>
                  <a:pt x="162" y="76"/>
                </a:moveTo>
                <a:cubicBezTo>
                  <a:pt x="161" y="73"/>
                  <a:pt x="161" y="69"/>
                  <a:pt x="162" y="65"/>
                </a:cubicBezTo>
                <a:cubicBezTo>
                  <a:pt x="128" y="65"/>
                  <a:pt x="128" y="65"/>
                  <a:pt x="128" y="65"/>
                </a:cubicBezTo>
                <a:cubicBezTo>
                  <a:pt x="129" y="69"/>
                  <a:pt x="128" y="73"/>
                  <a:pt x="128" y="76"/>
                </a:cubicBezTo>
                <a:lnTo>
                  <a:pt x="162" y="76"/>
                </a:lnTo>
                <a:close/>
                <a:moveTo>
                  <a:pt x="99" y="176"/>
                </a:moveTo>
                <a:cubicBezTo>
                  <a:pt x="90" y="176"/>
                  <a:pt x="82" y="178"/>
                  <a:pt x="74" y="181"/>
                </a:cubicBezTo>
                <a:cubicBezTo>
                  <a:pt x="76" y="183"/>
                  <a:pt x="76" y="185"/>
                  <a:pt x="76" y="187"/>
                </a:cubicBezTo>
                <a:cubicBezTo>
                  <a:pt x="76" y="193"/>
                  <a:pt x="72" y="198"/>
                  <a:pt x="66" y="198"/>
                </a:cubicBezTo>
                <a:cubicBezTo>
                  <a:pt x="61" y="198"/>
                  <a:pt x="58" y="195"/>
                  <a:pt x="56" y="191"/>
                </a:cubicBezTo>
                <a:cubicBezTo>
                  <a:pt x="52" y="195"/>
                  <a:pt x="47" y="199"/>
                  <a:pt x="44" y="204"/>
                </a:cubicBezTo>
                <a:cubicBezTo>
                  <a:pt x="47" y="206"/>
                  <a:pt x="50" y="209"/>
                  <a:pt x="50" y="214"/>
                </a:cubicBezTo>
                <a:cubicBezTo>
                  <a:pt x="50" y="219"/>
                  <a:pt x="45" y="224"/>
                  <a:pt x="39" y="224"/>
                </a:cubicBezTo>
                <a:cubicBezTo>
                  <a:pt x="37" y="224"/>
                  <a:pt x="36" y="224"/>
                  <a:pt x="34" y="223"/>
                </a:cubicBezTo>
                <a:cubicBezTo>
                  <a:pt x="32" y="230"/>
                  <a:pt x="31" y="237"/>
                  <a:pt x="31" y="245"/>
                </a:cubicBezTo>
                <a:cubicBezTo>
                  <a:pt x="31" y="282"/>
                  <a:pt x="61" y="313"/>
                  <a:pt x="99" y="313"/>
                </a:cubicBezTo>
                <a:cubicBezTo>
                  <a:pt x="137" y="313"/>
                  <a:pt x="167" y="282"/>
                  <a:pt x="167" y="245"/>
                </a:cubicBezTo>
                <a:cubicBezTo>
                  <a:pt x="167" y="207"/>
                  <a:pt x="137" y="176"/>
                  <a:pt x="99" y="176"/>
                </a:cubicBezTo>
                <a:close/>
                <a:moveTo>
                  <a:pt x="71" y="230"/>
                </a:moveTo>
                <a:cubicBezTo>
                  <a:pt x="64" y="230"/>
                  <a:pt x="59" y="225"/>
                  <a:pt x="59" y="218"/>
                </a:cubicBezTo>
                <a:cubicBezTo>
                  <a:pt x="59" y="212"/>
                  <a:pt x="64" y="207"/>
                  <a:pt x="71" y="207"/>
                </a:cubicBezTo>
                <a:cubicBezTo>
                  <a:pt x="77" y="207"/>
                  <a:pt x="82" y="212"/>
                  <a:pt x="82" y="218"/>
                </a:cubicBezTo>
                <a:cubicBezTo>
                  <a:pt x="82" y="225"/>
                  <a:pt x="77" y="230"/>
                  <a:pt x="71" y="230"/>
                </a:cubicBezTo>
                <a:close/>
              </a:path>
            </a:pathLst>
          </a:custGeom>
          <a:solidFill>
            <a:srgbClr val="FF85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F0000"/>
              </a:solidFill>
            </a:endParaRPr>
          </a:p>
        </p:txBody>
      </p:sp>
      <p:sp>
        <p:nvSpPr>
          <p:cNvPr id="195" name="Freeform 19"/>
          <p:cNvSpPr>
            <a:spLocks noEditPoints="1"/>
          </p:cNvSpPr>
          <p:nvPr/>
        </p:nvSpPr>
        <p:spPr bwMode="auto">
          <a:xfrm>
            <a:off x="1204709" y="3853006"/>
            <a:ext cx="559197" cy="763686"/>
          </a:xfrm>
          <a:custGeom>
            <a:avLst/>
            <a:gdLst>
              <a:gd name="T0" fmla="*/ 122 w 244"/>
              <a:gd name="T1" fmla="*/ 183 h 333"/>
              <a:gd name="T2" fmla="*/ 122 w 244"/>
              <a:gd name="T3" fmla="*/ 214 h 333"/>
              <a:gd name="T4" fmla="*/ 152 w 244"/>
              <a:gd name="T5" fmla="*/ 126 h 333"/>
              <a:gd name="T6" fmla="*/ 190 w 244"/>
              <a:gd name="T7" fmla="*/ 127 h 333"/>
              <a:gd name="T8" fmla="*/ 152 w 244"/>
              <a:gd name="T9" fmla="*/ 127 h 333"/>
              <a:gd name="T10" fmla="*/ 73 w 244"/>
              <a:gd name="T11" fmla="*/ 135 h 333"/>
              <a:gd name="T12" fmla="*/ 92 w 244"/>
              <a:gd name="T13" fmla="*/ 126 h 333"/>
              <a:gd name="T14" fmla="*/ 54 w 244"/>
              <a:gd name="T15" fmla="*/ 127 h 333"/>
              <a:gd name="T16" fmla="*/ 163 w 244"/>
              <a:gd name="T17" fmla="*/ 226 h 333"/>
              <a:gd name="T18" fmla="*/ 158 w 244"/>
              <a:gd name="T19" fmla="*/ 193 h 333"/>
              <a:gd name="T20" fmla="*/ 150 w 244"/>
              <a:gd name="T21" fmla="*/ 233 h 333"/>
              <a:gd name="T22" fmla="*/ 95 w 244"/>
              <a:gd name="T23" fmla="*/ 226 h 333"/>
              <a:gd name="T24" fmla="*/ 87 w 244"/>
              <a:gd name="T25" fmla="*/ 193 h 333"/>
              <a:gd name="T26" fmla="*/ 81 w 244"/>
              <a:gd name="T27" fmla="*/ 207 h 333"/>
              <a:gd name="T28" fmla="*/ 83 w 244"/>
              <a:gd name="T29" fmla="*/ 237 h 333"/>
              <a:gd name="T30" fmla="*/ 87 w 244"/>
              <a:gd name="T31" fmla="*/ 252 h 333"/>
              <a:gd name="T32" fmla="*/ 87 w 244"/>
              <a:gd name="T33" fmla="*/ 284 h 333"/>
              <a:gd name="T34" fmla="*/ 84 w 244"/>
              <a:gd name="T35" fmla="*/ 326 h 333"/>
              <a:gd name="T36" fmla="*/ 100 w 244"/>
              <a:gd name="T37" fmla="*/ 326 h 333"/>
              <a:gd name="T38" fmla="*/ 113 w 244"/>
              <a:gd name="T39" fmla="*/ 285 h 333"/>
              <a:gd name="T40" fmla="*/ 109 w 244"/>
              <a:gd name="T41" fmla="*/ 300 h 333"/>
              <a:gd name="T42" fmla="*/ 127 w 244"/>
              <a:gd name="T43" fmla="*/ 330 h 333"/>
              <a:gd name="T44" fmla="*/ 139 w 244"/>
              <a:gd name="T45" fmla="*/ 331 h 333"/>
              <a:gd name="T46" fmla="*/ 125 w 244"/>
              <a:gd name="T47" fmla="*/ 302 h 333"/>
              <a:gd name="T48" fmla="*/ 147 w 244"/>
              <a:gd name="T49" fmla="*/ 277 h 333"/>
              <a:gd name="T50" fmla="*/ 158 w 244"/>
              <a:gd name="T51" fmla="*/ 252 h 333"/>
              <a:gd name="T52" fmla="*/ 163 w 244"/>
              <a:gd name="T53" fmla="*/ 226 h 333"/>
              <a:gd name="T54" fmla="*/ 104 w 244"/>
              <a:gd name="T55" fmla="*/ 272 h 333"/>
              <a:gd name="T56" fmla="*/ 95 w 244"/>
              <a:gd name="T57" fmla="*/ 240 h 333"/>
              <a:gd name="T58" fmla="*/ 107 w 244"/>
              <a:gd name="T59" fmla="*/ 269 h 333"/>
              <a:gd name="T60" fmla="*/ 137 w 244"/>
              <a:gd name="T61" fmla="*/ 275 h 333"/>
              <a:gd name="T62" fmla="*/ 137 w 244"/>
              <a:gd name="T63" fmla="*/ 269 h 333"/>
              <a:gd name="T64" fmla="*/ 144 w 244"/>
              <a:gd name="T65" fmla="*/ 252 h 333"/>
              <a:gd name="T66" fmla="*/ 142 w 244"/>
              <a:gd name="T67" fmla="*/ 271 h 333"/>
              <a:gd name="T68" fmla="*/ 122 w 244"/>
              <a:gd name="T69" fmla="*/ 135 h 333"/>
              <a:gd name="T70" fmla="*/ 141 w 244"/>
              <a:gd name="T71" fmla="*/ 126 h 333"/>
              <a:gd name="T72" fmla="*/ 103 w 244"/>
              <a:gd name="T73" fmla="*/ 126 h 333"/>
              <a:gd name="T74" fmla="*/ 43 w 244"/>
              <a:gd name="T75" fmla="*/ 127 h 333"/>
              <a:gd name="T76" fmla="*/ 0 w 244"/>
              <a:gd name="T77" fmla="*/ 112 h 333"/>
              <a:gd name="T78" fmla="*/ 0 w 244"/>
              <a:gd name="T79" fmla="*/ 112 h 333"/>
              <a:gd name="T80" fmla="*/ 0 w 244"/>
              <a:gd name="T81" fmla="*/ 113 h 333"/>
              <a:gd name="T82" fmla="*/ 43 w 244"/>
              <a:gd name="T83" fmla="*/ 127 h 333"/>
              <a:gd name="T84" fmla="*/ 244 w 244"/>
              <a:gd name="T85" fmla="*/ 112 h 333"/>
              <a:gd name="T86" fmla="*/ 201 w 244"/>
              <a:gd name="T87" fmla="*/ 127 h 333"/>
              <a:gd name="T88" fmla="*/ 244 w 244"/>
              <a:gd name="T89" fmla="*/ 113 h 333"/>
              <a:gd name="T90" fmla="*/ 244 w 244"/>
              <a:gd name="T91" fmla="*/ 112 h 333"/>
              <a:gd name="T92" fmla="*/ 159 w 244"/>
              <a:gd name="T93" fmla="*/ 156 h 333"/>
              <a:gd name="T94" fmla="*/ 46 w 244"/>
              <a:gd name="T95" fmla="*/ 139 h 333"/>
              <a:gd name="T96" fmla="*/ 83 w 244"/>
              <a:gd name="T97" fmla="*/ 164 h 333"/>
              <a:gd name="T98" fmla="*/ 98 w 244"/>
              <a:gd name="T99" fmla="*/ 181 h 333"/>
              <a:gd name="T100" fmla="*/ 147 w 244"/>
              <a:gd name="T101" fmla="*/ 171 h 333"/>
              <a:gd name="T102" fmla="*/ 162 w 244"/>
              <a:gd name="T103" fmla="*/ 181 h 333"/>
              <a:gd name="T104" fmla="*/ 207 w 244"/>
              <a:gd name="T105" fmla="*/ 144 h 333"/>
              <a:gd name="T106" fmla="*/ 159 w 244"/>
              <a:gd name="T107" fmla="*/ 15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4" h="333">
                <a:moveTo>
                  <a:pt x="138" y="199"/>
                </a:moveTo>
                <a:cubicBezTo>
                  <a:pt x="138" y="190"/>
                  <a:pt x="131" y="183"/>
                  <a:pt x="122" y="183"/>
                </a:cubicBezTo>
                <a:cubicBezTo>
                  <a:pt x="113" y="183"/>
                  <a:pt x="106" y="190"/>
                  <a:pt x="106" y="199"/>
                </a:cubicBezTo>
                <a:cubicBezTo>
                  <a:pt x="106" y="207"/>
                  <a:pt x="113" y="214"/>
                  <a:pt x="122" y="214"/>
                </a:cubicBezTo>
                <a:cubicBezTo>
                  <a:pt x="131" y="214"/>
                  <a:pt x="138" y="207"/>
                  <a:pt x="138" y="199"/>
                </a:cubicBezTo>
                <a:close/>
                <a:moveTo>
                  <a:pt x="152" y="126"/>
                </a:moveTo>
                <a:cubicBezTo>
                  <a:pt x="152" y="89"/>
                  <a:pt x="148" y="25"/>
                  <a:pt x="135" y="0"/>
                </a:cubicBezTo>
                <a:cubicBezTo>
                  <a:pt x="165" y="12"/>
                  <a:pt x="189" y="66"/>
                  <a:pt x="190" y="127"/>
                </a:cubicBezTo>
                <a:cubicBezTo>
                  <a:pt x="185" y="132"/>
                  <a:pt x="178" y="135"/>
                  <a:pt x="171" y="135"/>
                </a:cubicBezTo>
                <a:cubicBezTo>
                  <a:pt x="164" y="135"/>
                  <a:pt x="157" y="132"/>
                  <a:pt x="152" y="127"/>
                </a:cubicBezTo>
                <a:cubicBezTo>
                  <a:pt x="152" y="127"/>
                  <a:pt x="152" y="127"/>
                  <a:pt x="152" y="126"/>
                </a:cubicBezTo>
                <a:close/>
                <a:moveTo>
                  <a:pt x="73" y="135"/>
                </a:moveTo>
                <a:cubicBezTo>
                  <a:pt x="80" y="135"/>
                  <a:pt x="87" y="132"/>
                  <a:pt x="92" y="127"/>
                </a:cubicBezTo>
                <a:cubicBezTo>
                  <a:pt x="92" y="127"/>
                  <a:pt x="92" y="127"/>
                  <a:pt x="92" y="126"/>
                </a:cubicBezTo>
                <a:cubicBezTo>
                  <a:pt x="92" y="89"/>
                  <a:pt x="96" y="25"/>
                  <a:pt x="109" y="0"/>
                </a:cubicBezTo>
                <a:cubicBezTo>
                  <a:pt x="79" y="12"/>
                  <a:pt x="55" y="66"/>
                  <a:pt x="54" y="127"/>
                </a:cubicBezTo>
                <a:cubicBezTo>
                  <a:pt x="59" y="132"/>
                  <a:pt x="66" y="135"/>
                  <a:pt x="73" y="135"/>
                </a:cubicBezTo>
                <a:close/>
                <a:moveTo>
                  <a:pt x="163" y="226"/>
                </a:moveTo>
                <a:cubicBezTo>
                  <a:pt x="161" y="225"/>
                  <a:pt x="160" y="225"/>
                  <a:pt x="158" y="225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0" y="193"/>
                  <a:pt x="150" y="193"/>
                  <a:pt x="150" y="193"/>
                </a:cubicBezTo>
                <a:cubicBezTo>
                  <a:pt x="150" y="233"/>
                  <a:pt x="150" y="233"/>
                  <a:pt x="150" y="233"/>
                </a:cubicBezTo>
                <a:cubicBezTo>
                  <a:pt x="143" y="225"/>
                  <a:pt x="132" y="221"/>
                  <a:pt x="122" y="221"/>
                </a:cubicBezTo>
                <a:cubicBezTo>
                  <a:pt x="113" y="221"/>
                  <a:pt x="103" y="224"/>
                  <a:pt x="95" y="226"/>
                </a:cubicBezTo>
                <a:cubicBezTo>
                  <a:pt x="95" y="193"/>
                  <a:pt x="95" y="193"/>
                  <a:pt x="95" y="193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208"/>
                  <a:pt x="87" y="208"/>
                  <a:pt x="87" y="208"/>
                </a:cubicBezTo>
                <a:cubicBezTo>
                  <a:pt x="85" y="207"/>
                  <a:pt x="83" y="206"/>
                  <a:pt x="81" y="207"/>
                </a:cubicBezTo>
                <a:cubicBezTo>
                  <a:pt x="77" y="208"/>
                  <a:pt x="75" y="212"/>
                  <a:pt x="76" y="216"/>
                </a:cubicBezTo>
                <a:cubicBezTo>
                  <a:pt x="83" y="237"/>
                  <a:pt x="83" y="237"/>
                  <a:pt x="83" y="237"/>
                </a:cubicBezTo>
                <a:cubicBezTo>
                  <a:pt x="84" y="238"/>
                  <a:pt x="85" y="240"/>
                  <a:pt x="87" y="241"/>
                </a:cubicBezTo>
                <a:cubicBezTo>
                  <a:pt x="87" y="252"/>
                  <a:pt x="87" y="252"/>
                  <a:pt x="87" y="252"/>
                </a:cubicBezTo>
                <a:cubicBezTo>
                  <a:pt x="87" y="263"/>
                  <a:pt x="91" y="271"/>
                  <a:pt x="97" y="277"/>
                </a:cubicBezTo>
                <a:cubicBezTo>
                  <a:pt x="87" y="284"/>
                  <a:pt x="87" y="284"/>
                  <a:pt x="87" y="284"/>
                </a:cubicBezTo>
                <a:cubicBezTo>
                  <a:pt x="85" y="286"/>
                  <a:pt x="84" y="288"/>
                  <a:pt x="84" y="291"/>
                </a:cubicBezTo>
                <a:cubicBezTo>
                  <a:pt x="84" y="326"/>
                  <a:pt x="84" y="326"/>
                  <a:pt x="84" y="326"/>
                </a:cubicBezTo>
                <a:cubicBezTo>
                  <a:pt x="84" y="330"/>
                  <a:pt x="87" y="333"/>
                  <a:pt x="92" y="333"/>
                </a:cubicBezTo>
                <a:cubicBezTo>
                  <a:pt x="96" y="333"/>
                  <a:pt x="100" y="330"/>
                  <a:pt x="100" y="326"/>
                </a:cubicBezTo>
                <a:cubicBezTo>
                  <a:pt x="100" y="295"/>
                  <a:pt x="100" y="295"/>
                  <a:pt x="100" y="295"/>
                </a:cubicBezTo>
                <a:cubicBezTo>
                  <a:pt x="113" y="285"/>
                  <a:pt x="113" y="285"/>
                  <a:pt x="113" y="285"/>
                </a:cubicBezTo>
                <a:cubicBezTo>
                  <a:pt x="114" y="285"/>
                  <a:pt x="115" y="285"/>
                  <a:pt x="115" y="285"/>
                </a:cubicBezTo>
                <a:cubicBezTo>
                  <a:pt x="109" y="300"/>
                  <a:pt x="109" y="300"/>
                  <a:pt x="109" y="300"/>
                </a:cubicBezTo>
                <a:cubicBezTo>
                  <a:pt x="108" y="303"/>
                  <a:pt x="108" y="306"/>
                  <a:pt x="110" y="308"/>
                </a:cubicBezTo>
                <a:cubicBezTo>
                  <a:pt x="127" y="330"/>
                  <a:pt x="127" y="330"/>
                  <a:pt x="127" y="330"/>
                </a:cubicBezTo>
                <a:cubicBezTo>
                  <a:pt x="129" y="332"/>
                  <a:pt x="131" y="333"/>
                  <a:pt x="134" y="333"/>
                </a:cubicBezTo>
                <a:cubicBezTo>
                  <a:pt x="135" y="333"/>
                  <a:pt x="137" y="332"/>
                  <a:pt x="139" y="331"/>
                </a:cubicBezTo>
                <a:cubicBezTo>
                  <a:pt x="142" y="328"/>
                  <a:pt x="143" y="323"/>
                  <a:pt x="140" y="320"/>
                </a:cubicBezTo>
                <a:cubicBezTo>
                  <a:pt x="125" y="302"/>
                  <a:pt x="125" y="302"/>
                  <a:pt x="125" y="302"/>
                </a:cubicBezTo>
                <a:cubicBezTo>
                  <a:pt x="133" y="285"/>
                  <a:pt x="133" y="285"/>
                  <a:pt x="133" y="285"/>
                </a:cubicBezTo>
                <a:cubicBezTo>
                  <a:pt x="138" y="283"/>
                  <a:pt x="143" y="281"/>
                  <a:pt x="147" y="277"/>
                </a:cubicBezTo>
                <a:cubicBezTo>
                  <a:pt x="154" y="271"/>
                  <a:pt x="158" y="263"/>
                  <a:pt x="158" y="252"/>
                </a:cubicBezTo>
                <a:cubicBezTo>
                  <a:pt x="158" y="252"/>
                  <a:pt x="158" y="252"/>
                  <a:pt x="158" y="252"/>
                </a:cubicBezTo>
                <a:cubicBezTo>
                  <a:pt x="166" y="235"/>
                  <a:pt x="166" y="235"/>
                  <a:pt x="166" y="235"/>
                </a:cubicBezTo>
                <a:cubicBezTo>
                  <a:pt x="168" y="232"/>
                  <a:pt x="167" y="227"/>
                  <a:pt x="163" y="226"/>
                </a:cubicBezTo>
                <a:close/>
                <a:moveTo>
                  <a:pt x="107" y="269"/>
                </a:moveTo>
                <a:cubicBezTo>
                  <a:pt x="104" y="272"/>
                  <a:pt x="104" y="272"/>
                  <a:pt x="104" y="272"/>
                </a:cubicBezTo>
                <a:cubicBezTo>
                  <a:pt x="98" y="267"/>
                  <a:pt x="95" y="261"/>
                  <a:pt x="95" y="252"/>
                </a:cubicBezTo>
                <a:cubicBezTo>
                  <a:pt x="95" y="240"/>
                  <a:pt x="95" y="240"/>
                  <a:pt x="95" y="240"/>
                </a:cubicBezTo>
                <a:cubicBezTo>
                  <a:pt x="99" y="239"/>
                  <a:pt x="103" y="238"/>
                  <a:pt x="107" y="237"/>
                </a:cubicBezTo>
                <a:lnTo>
                  <a:pt x="107" y="269"/>
                </a:lnTo>
                <a:close/>
                <a:moveTo>
                  <a:pt x="142" y="271"/>
                </a:moveTo>
                <a:cubicBezTo>
                  <a:pt x="140" y="273"/>
                  <a:pt x="138" y="274"/>
                  <a:pt x="137" y="275"/>
                </a:cubicBezTo>
                <a:cubicBezTo>
                  <a:pt x="137" y="274"/>
                  <a:pt x="137" y="273"/>
                  <a:pt x="137" y="272"/>
                </a:cubicBezTo>
                <a:cubicBezTo>
                  <a:pt x="137" y="271"/>
                  <a:pt x="137" y="270"/>
                  <a:pt x="137" y="269"/>
                </a:cubicBezTo>
                <a:cubicBezTo>
                  <a:pt x="137" y="239"/>
                  <a:pt x="137" y="239"/>
                  <a:pt x="137" y="239"/>
                </a:cubicBezTo>
                <a:cubicBezTo>
                  <a:pt x="140" y="242"/>
                  <a:pt x="143" y="246"/>
                  <a:pt x="144" y="252"/>
                </a:cubicBezTo>
                <a:cubicBezTo>
                  <a:pt x="145" y="254"/>
                  <a:pt x="147" y="256"/>
                  <a:pt x="150" y="257"/>
                </a:cubicBezTo>
                <a:cubicBezTo>
                  <a:pt x="149" y="263"/>
                  <a:pt x="146" y="268"/>
                  <a:pt x="142" y="271"/>
                </a:cubicBezTo>
                <a:close/>
                <a:moveTo>
                  <a:pt x="103" y="126"/>
                </a:moveTo>
                <a:cubicBezTo>
                  <a:pt x="108" y="132"/>
                  <a:pt x="115" y="135"/>
                  <a:pt x="122" y="135"/>
                </a:cubicBezTo>
                <a:cubicBezTo>
                  <a:pt x="129" y="135"/>
                  <a:pt x="136" y="132"/>
                  <a:pt x="141" y="126"/>
                </a:cubicBezTo>
                <a:cubicBezTo>
                  <a:pt x="141" y="126"/>
                  <a:pt x="141" y="126"/>
                  <a:pt x="141" y="126"/>
                </a:cubicBezTo>
                <a:cubicBezTo>
                  <a:pt x="141" y="51"/>
                  <a:pt x="129" y="5"/>
                  <a:pt x="122" y="0"/>
                </a:cubicBezTo>
                <a:cubicBezTo>
                  <a:pt x="115" y="5"/>
                  <a:pt x="103" y="51"/>
                  <a:pt x="103" y="126"/>
                </a:cubicBezTo>
                <a:cubicBezTo>
                  <a:pt x="103" y="126"/>
                  <a:pt x="103" y="126"/>
                  <a:pt x="103" y="126"/>
                </a:cubicBezTo>
                <a:close/>
                <a:moveTo>
                  <a:pt x="43" y="127"/>
                </a:moveTo>
                <a:cubicBezTo>
                  <a:pt x="43" y="73"/>
                  <a:pt x="61" y="26"/>
                  <a:pt x="86" y="2"/>
                </a:cubicBezTo>
                <a:cubicBezTo>
                  <a:pt x="38" y="17"/>
                  <a:pt x="0" y="60"/>
                  <a:pt x="0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2"/>
                  <a:pt x="0" y="113"/>
                  <a:pt x="0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25"/>
                  <a:pt x="12" y="135"/>
                  <a:pt x="24" y="135"/>
                </a:cubicBezTo>
                <a:cubicBezTo>
                  <a:pt x="32" y="135"/>
                  <a:pt x="39" y="132"/>
                  <a:pt x="43" y="127"/>
                </a:cubicBezTo>
                <a:close/>
                <a:moveTo>
                  <a:pt x="244" y="112"/>
                </a:moveTo>
                <a:cubicBezTo>
                  <a:pt x="244" y="112"/>
                  <a:pt x="244" y="112"/>
                  <a:pt x="244" y="112"/>
                </a:cubicBezTo>
                <a:cubicBezTo>
                  <a:pt x="244" y="60"/>
                  <a:pt x="206" y="17"/>
                  <a:pt x="158" y="2"/>
                </a:cubicBezTo>
                <a:cubicBezTo>
                  <a:pt x="183" y="26"/>
                  <a:pt x="201" y="73"/>
                  <a:pt x="201" y="127"/>
                </a:cubicBezTo>
                <a:cubicBezTo>
                  <a:pt x="205" y="132"/>
                  <a:pt x="212" y="135"/>
                  <a:pt x="220" y="135"/>
                </a:cubicBezTo>
                <a:cubicBezTo>
                  <a:pt x="232" y="135"/>
                  <a:pt x="244" y="125"/>
                  <a:pt x="244" y="113"/>
                </a:cubicBezTo>
                <a:cubicBezTo>
                  <a:pt x="244" y="113"/>
                  <a:pt x="244" y="113"/>
                  <a:pt x="244" y="113"/>
                </a:cubicBezTo>
                <a:cubicBezTo>
                  <a:pt x="244" y="113"/>
                  <a:pt x="244" y="112"/>
                  <a:pt x="244" y="112"/>
                </a:cubicBezTo>
                <a:cubicBezTo>
                  <a:pt x="244" y="112"/>
                  <a:pt x="244" y="112"/>
                  <a:pt x="244" y="112"/>
                </a:cubicBezTo>
                <a:close/>
                <a:moveTo>
                  <a:pt x="159" y="156"/>
                </a:moveTo>
                <a:cubicBezTo>
                  <a:pt x="85" y="156"/>
                  <a:pt x="85" y="156"/>
                  <a:pt x="85" y="156"/>
                </a:cubicBezTo>
                <a:cubicBezTo>
                  <a:pt x="46" y="139"/>
                  <a:pt x="46" y="139"/>
                  <a:pt x="46" y="139"/>
                </a:cubicBezTo>
                <a:cubicBezTo>
                  <a:pt x="43" y="141"/>
                  <a:pt x="40" y="143"/>
                  <a:pt x="37" y="144"/>
                </a:cubicBezTo>
                <a:cubicBezTo>
                  <a:pt x="83" y="164"/>
                  <a:pt x="83" y="164"/>
                  <a:pt x="83" y="164"/>
                </a:cubicBezTo>
                <a:cubicBezTo>
                  <a:pt x="83" y="181"/>
                  <a:pt x="83" y="181"/>
                  <a:pt x="83" y="181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71"/>
                  <a:pt x="98" y="171"/>
                  <a:pt x="98" y="171"/>
                </a:cubicBezTo>
                <a:cubicBezTo>
                  <a:pt x="147" y="171"/>
                  <a:pt x="147" y="171"/>
                  <a:pt x="147" y="171"/>
                </a:cubicBezTo>
                <a:cubicBezTo>
                  <a:pt x="147" y="181"/>
                  <a:pt x="147" y="181"/>
                  <a:pt x="147" y="181"/>
                </a:cubicBezTo>
                <a:cubicBezTo>
                  <a:pt x="162" y="181"/>
                  <a:pt x="162" y="181"/>
                  <a:pt x="162" y="181"/>
                </a:cubicBezTo>
                <a:cubicBezTo>
                  <a:pt x="162" y="164"/>
                  <a:pt x="162" y="164"/>
                  <a:pt x="162" y="164"/>
                </a:cubicBezTo>
                <a:cubicBezTo>
                  <a:pt x="207" y="144"/>
                  <a:pt x="207" y="144"/>
                  <a:pt x="207" y="144"/>
                </a:cubicBezTo>
                <a:cubicBezTo>
                  <a:pt x="204" y="143"/>
                  <a:pt x="201" y="142"/>
                  <a:pt x="198" y="140"/>
                </a:cubicBezTo>
                <a:lnTo>
                  <a:pt x="159" y="156"/>
                </a:lnTo>
                <a:close/>
              </a:path>
            </a:pathLst>
          </a:custGeom>
          <a:solidFill>
            <a:srgbClr val="FF85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29"/>
          <p:cNvSpPr>
            <a:spLocks noEditPoints="1"/>
          </p:cNvSpPr>
          <p:nvPr/>
        </p:nvSpPr>
        <p:spPr bwMode="auto">
          <a:xfrm>
            <a:off x="2012442" y="3863110"/>
            <a:ext cx="648858" cy="790040"/>
          </a:xfrm>
          <a:custGeom>
            <a:avLst/>
            <a:gdLst>
              <a:gd name="T0" fmla="*/ 151 w 284"/>
              <a:gd name="T1" fmla="*/ 256 h 345"/>
              <a:gd name="T2" fmla="*/ 156 w 284"/>
              <a:gd name="T3" fmla="*/ 238 h 345"/>
              <a:gd name="T4" fmla="*/ 157 w 284"/>
              <a:gd name="T5" fmla="*/ 244 h 345"/>
              <a:gd name="T6" fmla="*/ 195 w 284"/>
              <a:gd name="T7" fmla="*/ 198 h 345"/>
              <a:gd name="T8" fmla="*/ 175 w 284"/>
              <a:gd name="T9" fmla="*/ 191 h 345"/>
              <a:gd name="T10" fmla="*/ 164 w 284"/>
              <a:gd name="T11" fmla="*/ 188 h 345"/>
              <a:gd name="T12" fmla="*/ 186 w 284"/>
              <a:gd name="T13" fmla="*/ 173 h 345"/>
              <a:gd name="T14" fmla="*/ 174 w 284"/>
              <a:gd name="T15" fmla="*/ 171 h 345"/>
              <a:gd name="T16" fmla="*/ 165 w 284"/>
              <a:gd name="T17" fmla="*/ 169 h 345"/>
              <a:gd name="T18" fmla="*/ 156 w 284"/>
              <a:gd name="T19" fmla="*/ 296 h 345"/>
              <a:gd name="T20" fmla="*/ 184 w 284"/>
              <a:gd name="T21" fmla="*/ 296 h 345"/>
              <a:gd name="T22" fmla="*/ 157 w 284"/>
              <a:gd name="T23" fmla="*/ 198 h 345"/>
              <a:gd name="T24" fmla="*/ 150 w 284"/>
              <a:gd name="T25" fmla="*/ 203 h 345"/>
              <a:gd name="T26" fmla="*/ 174 w 284"/>
              <a:gd name="T27" fmla="*/ 253 h 345"/>
              <a:gd name="T28" fmla="*/ 136 w 284"/>
              <a:gd name="T29" fmla="*/ 213 h 345"/>
              <a:gd name="T30" fmla="*/ 128 w 284"/>
              <a:gd name="T31" fmla="*/ 209 h 345"/>
              <a:gd name="T32" fmla="*/ 139 w 284"/>
              <a:gd name="T33" fmla="*/ 183 h 345"/>
              <a:gd name="T34" fmla="*/ 134 w 284"/>
              <a:gd name="T35" fmla="*/ 193 h 345"/>
              <a:gd name="T36" fmla="*/ 154 w 284"/>
              <a:gd name="T37" fmla="*/ 173 h 345"/>
              <a:gd name="T38" fmla="*/ 135 w 284"/>
              <a:gd name="T39" fmla="*/ 246 h 345"/>
              <a:gd name="T40" fmla="*/ 142 w 284"/>
              <a:gd name="T41" fmla="*/ 252 h 345"/>
              <a:gd name="T42" fmla="*/ 130 w 284"/>
              <a:gd name="T43" fmla="*/ 226 h 345"/>
              <a:gd name="T44" fmla="*/ 156 w 284"/>
              <a:gd name="T45" fmla="*/ 220 h 345"/>
              <a:gd name="T46" fmla="*/ 151 w 284"/>
              <a:gd name="T47" fmla="*/ 226 h 345"/>
              <a:gd name="T48" fmla="*/ 206 w 284"/>
              <a:gd name="T49" fmla="*/ 193 h 345"/>
              <a:gd name="T50" fmla="*/ 202 w 284"/>
              <a:gd name="T51" fmla="*/ 209 h 345"/>
              <a:gd name="T52" fmla="*/ 207 w 284"/>
              <a:gd name="T53" fmla="*/ 202 h 345"/>
              <a:gd name="T54" fmla="*/ 170 w 284"/>
              <a:gd name="T55" fmla="*/ 236 h 345"/>
              <a:gd name="T56" fmla="*/ 207 w 284"/>
              <a:gd name="T57" fmla="*/ 225 h 345"/>
              <a:gd name="T58" fmla="*/ 211 w 284"/>
              <a:gd name="T59" fmla="*/ 231 h 345"/>
              <a:gd name="T60" fmla="*/ 237 w 284"/>
              <a:gd name="T61" fmla="*/ 61 h 345"/>
              <a:gd name="T62" fmla="*/ 210 w 284"/>
              <a:gd name="T63" fmla="*/ 165 h 345"/>
              <a:gd name="T64" fmla="*/ 1 w 284"/>
              <a:gd name="T65" fmla="*/ 129 h 345"/>
              <a:gd name="T66" fmla="*/ 251 w 284"/>
              <a:gd name="T67" fmla="*/ 81 h 345"/>
              <a:gd name="T68" fmla="*/ 24 w 284"/>
              <a:gd name="T69" fmla="*/ 152 h 345"/>
              <a:gd name="T70" fmla="*/ 39 w 284"/>
              <a:gd name="T71" fmla="*/ 170 h 345"/>
              <a:gd name="T72" fmla="*/ 109 w 284"/>
              <a:gd name="T73" fmla="*/ 196 h 345"/>
              <a:gd name="T74" fmla="*/ 196 w 284"/>
              <a:gd name="T75" fmla="*/ 168 h 345"/>
              <a:gd name="T76" fmla="*/ 159 w 284"/>
              <a:gd name="T77" fmla="*/ 163 h 345"/>
              <a:gd name="T78" fmla="*/ 144 w 284"/>
              <a:gd name="T79" fmla="*/ 168 h 345"/>
              <a:gd name="T80" fmla="*/ 122 w 284"/>
              <a:gd name="T81" fmla="*/ 198 h 345"/>
              <a:gd name="T82" fmla="*/ 119 w 284"/>
              <a:gd name="T83" fmla="*/ 214 h 345"/>
              <a:gd name="T84" fmla="*/ 124 w 284"/>
              <a:gd name="T85" fmla="*/ 240 h 345"/>
              <a:gd name="T86" fmla="*/ 174 w 284"/>
              <a:gd name="T87" fmla="*/ 267 h 345"/>
              <a:gd name="T88" fmla="*/ 221 w 284"/>
              <a:gd name="T89" fmla="*/ 214 h 345"/>
              <a:gd name="T90" fmla="*/ 218 w 284"/>
              <a:gd name="T91" fmla="*/ 193 h 345"/>
              <a:gd name="T92" fmla="*/ 199 w 284"/>
              <a:gd name="T93" fmla="*/ 157 h 345"/>
              <a:gd name="T94" fmla="*/ 213 w 284"/>
              <a:gd name="T95" fmla="*/ 133 h 345"/>
              <a:gd name="T96" fmla="*/ 175 w 284"/>
              <a:gd name="T97" fmla="*/ 212 h 345"/>
              <a:gd name="T98" fmla="*/ 185 w 284"/>
              <a:gd name="T99" fmla="*/ 256 h 345"/>
              <a:gd name="T100" fmla="*/ 189 w 284"/>
              <a:gd name="T101" fmla="*/ 256 h 345"/>
              <a:gd name="T102" fmla="*/ 198 w 284"/>
              <a:gd name="T103" fmla="*/ 255 h 345"/>
              <a:gd name="T104" fmla="*/ 204 w 284"/>
              <a:gd name="T105" fmla="*/ 246 h 345"/>
              <a:gd name="T106" fmla="*/ 192 w 284"/>
              <a:gd name="T107" fmla="*/ 244 h 345"/>
              <a:gd name="T108" fmla="*/ 186 w 284"/>
              <a:gd name="T109" fmla="*/ 215 h 345"/>
              <a:gd name="T110" fmla="*/ 194 w 284"/>
              <a:gd name="T111" fmla="*/ 215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84" h="345">
                <a:moveTo>
                  <a:pt x="159" y="260"/>
                </a:moveTo>
                <a:cubicBezTo>
                  <a:pt x="159" y="260"/>
                  <a:pt x="159" y="261"/>
                  <a:pt x="159" y="261"/>
                </a:cubicBezTo>
                <a:cubicBezTo>
                  <a:pt x="158" y="263"/>
                  <a:pt x="157" y="263"/>
                  <a:pt x="156" y="263"/>
                </a:cubicBezTo>
                <a:cubicBezTo>
                  <a:pt x="154" y="263"/>
                  <a:pt x="152" y="262"/>
                  <a:pt x="151" y="259"/>
                </a:cubicBezTo>
                <a:cubicBezTo>
                  <a:pt x="150" y="258"/>
                  <a:pt x="150" y="257"/>
                  <a:pt x="151" y="256"/>
                </a:cubicBezTo>
                <a:cubicBezTo>
                  <a:pt x="152" y="255"/>
                  <a:pt x="153" y="255"/>
                  <a:pt x="153" y="255"/>
                </a:cubicBezTo>
                <a:cubicBezTo>
                  <a:pt x="156" y="255"/>
                  <a:pt x="159" y="257"/>
                  <a:pt x="159" y="260"/>
                </a:cubicBezTo>
                <a:close/>
                <a:moveTo>
                  <a:pt x="157" y="244"/>
                </a:moveTo>
                <a:cubicBezTo>
                  <a:pt x="157" y="243"/>
                  <a:pt x="157" y="242"/>
                  <a:pt x="157" y="242"/>
                </a:cubicBezTo>
                <a:cubicBezTo>
                  <a:pt x="157" y="240"/>
                  <a:pt x="156" y="239"/>
                  <a:pt x="156" y="238"/>
                </a:cubicBezTo>
                <a:cubicBezTo>
                  <a:pt x="154" y="236"/>
                  <a:pt x="152" y="236"/>
                  <a:pt x="151" y="236"/>
                </a:cubicBezTo>
                <a:cubicBezTo>
                  <a:pt x="149" y="236"/>
                  <a:pt x="148" y="236"/>
                  <a:pt x="148" y="237"/>
                </a:cubicBezTo>
                <a:cubicBezTo>
                  <a:pt x="146" y="238"/>
                  <a:pt x="146" y="240"/>
                  <a:pt x="146" y="241"/>
                </a:cubicBezTo>
                <a:cubicBezTo>
                  <a:pt x="148" y="245"/>
                  <a:pt x="150" y="246"/>
                  <a:pt x="152" y="246"/>
                </a:cubicBezTo>
                <a:cubicBezTo>
                  <a:pt x="154" y="246"/>
                  <a:pt x="156" y="245"/>
                  <a:pt x="157" y="244"/>
                </a:cubicBezTo>
                <a:close/>
                <a:moveTo>
                  <a:pt x="185" y="193"/>
                </a:moveTo>
                <a:cubicBezTo>
                  <a:pt x="183" y="195"/>
                  <a:pt x="183" y="197"/>
                  <a:pt x="183" y="198"/>
                </a:cubicBezTo>
                <a:cubicBezTo>
                  <a:pt x="184" y="202"/>
                  <a:pt x="187" y="203"/>
                  <a:pt x="190" y="203"/>
                </a:cubicBezTo>
                <a:cubicBezTo>
                  <a:pt x="191" y="203"/>
                  <a:pt x="193" y="203"/>
                  <a:pt x="194" y="201"/>
                </a:cubicBezTo>
                <a:cubicBezTo>
                  <a:pt x="195" y="200"/>
                  <a:pt x="195" y="199"/>
                  <a:pt x="195" y="198"/>
                </a:cubicBezTo>
                <a:cubicBezTo>
                  <a:pt x="195" y="196"/>
                  <a:pt x="194" y="195"/>
                  <a:pt x="193" y="194"/>
                </a:cubicBezTo>
                <a:cubicBezTo>
                  <a:pt x="192" y="193"/>
                  <a:pt x="190" y="192"/>
                  <a:pt x="189" y="192"/>
                </a:cubicBezTo>
                <a:cubicBezTo>
                  <a:pt x="188" y="192"/>
                  <a:pt x="186" y="192"/>
                  <a:pt x="185" y="193"/>
                </a:cubicBezTo>
                <a:close/>
                <a:moveTo>
                  <a:pt x="170" y="193"/>
                </a:moveTo>
                <a:cubicBezTo>
                  <a:pt x="172" y="193"/>
                  <a:pt x="174" y="192"/>
                  <a:pt x="175" y="191"/>
                </a:cubicBezTo>
                <a:cubicBezTo>
                  <a:pt x="175" y="190"/>
                  <a:pt x="176" y="189"/>
                  <a:pt x="176" y="188"/>
                </a:cubicBezTo>
                <a:cubicBezTo>
                  <a:pt x="176" y="186"/>
                  <a:pt x="175" y="185"/>
                  <a:pt x="174" y="184"/>
                </a:cubicBezTo>
                <a:cubicBezTo>
                  <a:pt x="173" y="183"/>
                  <a:pt x="172" y="182"/>
                  <a:pt x="170" y="182"/>
                </a:cubicBezTo>
                <a:cubicBezTo>
                  <a:pt x="169" y="182"/>
                  <a:pt x="167" y="182"/>
                  <a:pt x="166" y="184"/>
                </a:cubicBezTo>
                <a:cubicBezTo>
                  <a:pt x="164" y="185"/>
                  <a:pt x="164" y="187"/>
                  <a:pt x="164" y="188"/>
                </a:cubicBezTo>
                <a:cubicBezTo>
                  <a:pt x="164" y="191"/>
                  <a:pt x="167" y="193"/>
                  <a:pt x="170" y="193"/>
                </a:cubicBezTo>
                <a:close/>
                <a:moveTo>
                  <a:pt x="188" y="182"/>
                </a:moveTo>
                <a:cubicBezTo>
                  <a:pt x="190" y="182"/>
                  <a:pt x="191" y="182"/>
                  <a:pt x="191" y="181"/>
                </a:cubicBezTo>
                <a:cubicBezTo>
                  <a:pt x="192" y="180"/>
                  <a:pt x="192" y="179"/>
                  <a:pt x="192" y="178"/>
                </a:cubicBezTo>
                <a:cubicBezTo>
                  <a:pt x="192" y="175"/>
                  <a:pt x="188" y="173"/>
                  <a:pt x="186" y="173"/>
                </a:cubicBezTo>
                <a:cubicBezTo>
                  <a:pt x="185" y="173"/>
                  <a:pt x="184" y="174"/>
                  <a:pt x="183" y="175"/>
                </a:cubicBezTo>
                <a:cubicBezTo>
                  <a:pt x="182" y="176"/>
                  <a:pt x="182" y="177"/>
                  <a:pt x="182" y="178"/>
                </a:cubicBezTo>
                <a:cubicBezTo>
                  <a:pt x="183" y="181"/>
                  <a:pt x="186" y="182"/>
                  <a:pt x="188" y="182"/>
                </a:cubicBezTo>
                <a:close/>
                <a:moveTo>
                  <a:pt x="170" y="173"/>
                </a:moveTo>
                <a:cubicBezTo>
                  <a:pt x="171" y="173"/>
                  <a:pt x="173" y="172"/>
                  <a:pt x="174" y="171"/>
                </a:cubicBezTo>
                <a:cubicBezTo>
                  <a:pt x="174" y="171"/>
                  <a:pt x="174" y="170"/>
                  <a:pt x="174" y="169"/>
                </a:cubicBezTo>
                <a:cubicBezTo>
                  <a:pt x="175" y="168"/>
                  <a:pt x="174" y="167"/>
                  <a:pt x="173" y="167"/>
                </a:cubicBezTo>
                <a:cubicBezTo>
                  <a:pt x="172" y="166"/>
                  <a:pt x="171" y="165"/>
                  <a:pt x="170" y="165"/>
                </a:cubicBezTo>
                <a:cubicBezTo>
                  <a:pt x="169" y="165"/>
                  <a:pt x="167" y="166"/>
                  <a:pt x="166" y="167"/>
                </a:cubicBezTo>
                <a:cubicBezTo>
                  <a:pt x="165" y="168"/>
                  <a:pt x="165" y="169"/>
                  <a:pt x="165" y="169"/>
                </a:cubicBezTo>
                <a:cubicBezTo>
                  <a:pt x="165" y="173"/>
                  <a:pt x="169" y="173"/>
                  <a:pt x="170" y="173"/>
                </a:cubicBezTo>
                <a:close/>
                <a:moveTo>
                  <a:pt x="182" y="285"/>
                </a:moveTo>
                <a:cubicBezTo>
                  <a:pt x="158" y="285"/>
                  <a:pt x="158" y="285"/>
                  <a:pt x="158" y="285"/>
                </a:cubicBezTo>
                <a:cubicBezTo>
                  <a:pt x="155" y="285"/>
                  <a:pt x="152" y="288"/>
                  <a:pt x="152" y="291"/>
                </a:cubicBezTo>
                <a:cubicBezTo>
                  <a:pt x="152" y="293"/>
                  <a:pt x="154" y="296"/>
                  <a:pt x="156" y="296"/>
                </a:cubicBezTo>
                <a:cubicBezTo>
                  <a:pt x="159" y="306"/>
                  <a:pt x="163" y="319"/>
                  <a:pt x="163" y="335"/>
                </a:cubicBezTo>
                <a:cubicBezTo>
                  <a:pt x="163" y="345"/>
                  <a:pt x="163" y="345"/>
                  <a:pt x="163" y="345"/>
                </a:cubicBezTo>
                <a:cubicBezTo>
                  <a:pt x="177" y="345"/>
                  <a:pt x="177" y="345"/>
                  <a:pt x="177" y="345"/>
                </a:cubicBezTo>
                <a:cubicBezTo>
                  <a:pt x="177" y="335"/>
                  <a:pt x="177" y="335"/>
                  <a:pt x="177" y="335"/>
                </a:cubicBezTo>
                <a:cubicBezTo>
                  <a:pt x="177" y="319"/>
                  <a:pt x="181" y="306"/>
                  <a:pt x="184" y="296"/>
                </a:cubicBezTo>
                <a:cubicBezTo>
                  <a:pt x="186" y="296"/>
                  <a:pt x="187" y="293"/>
                  <a:pt x="187" y="291"/>
                </a:cubicBezTo>
                <a:cubicBezTo>
                  <a:pt x="187" y="288"/>
                  <a:pt x="185" y="285"/>
                  <a:pt x="182" y="285"/>
                </a:cubicBezTo>
                <a:close/>
                <a:moveTo>
                  <a:pt x="150" y="203"/>
                </a:moveTo>
                <a:cubicBezTo>
                  <a:pt x="152" y="203"/>
                  <a:pt x="154" y="203"/>
                  <a:pt x="155" y="201"/>
                </a:cubicBezTo>
                <a:cubicBezTo>
                  <a:pt x="156" y="200"/>
                  <a:pt x="156" y="199"/>
                  <a:pt x="157" y="198"/>
                </a:cubicBezTo>
                <a:cubicBezTo>
                  <a:pt x="157" y="196"/>
                  <a:pt x="156" y="195"/>
                  <a:pt x="155" y="194"/>
                </a:cubicBezTo>
                <a:cubicBezTo>
                  <a:pt x="154" y="193"/>
                  <a:pt x="153" y="192"/>
                  <a:pt x="151" y="192"/>
                </a:cubicBezTo>
                <a:cubicBezTo>
                  <a:pt x="150" y="192"/>
                  <a:pt x="149" y="192"/>
                  <a:pt x="148" y="193"/>
                </a:cubicBezTo>
                <a:cubicBezTo>
                  <a:pt x="145" y="195"/>
                  <a:pt x="145" y="197"/>
                  <a:pt x="145" y="198"/>
                </a:cubicBezTo>
                <a:cubicBezTo>
                  <a:pt x="145" y="202"/>
                  <a:pt x="148" y="203"/>
                  <a:pt x="150" y="203"/>
                </a:cubicBezTo>
                <a:close/>
                <a:moveTo>
                  <a:pt x="170" y="246"/>
                </a:moveTo>
                <a:cubicBezTo>
                  <a:pt x="169" y="246"/>
                  <a:pt x="167" y="246"/>
                  <a:pt x="167" y="247"/>
                </a:cubicBezTo>
                <a:cubicBezTo>
                  <a:pt x="165" y="248"/>
                  <a:pt x="164" y="249"/>
                  <a:pt x="164" y="251"/>
                </a:cubicBezTo>
                <a:cubicBezTo>
                  <a:pt x="165" y="254"/>
                  <a:pt x="168" y="255"/>
                  <a:pt x="170" y="255"/>
                </a:cubicBezTo>
                <a:cubicBezTo>
                  <a:pt x="172" y="255"/>
                  <a:pt x="173" y="254"/>
                  <a:pt x="174" y="253"/>
                </a:cubicBezTo>
                <a:cubicBezTo>
                  <a:pt x="175" y="252"/>
                  <a:pt x="175" y="252"/>
                  <a:pt x="175" y="251"/>
                </a:cubicBezTo>
                <a:cubicBezTo>
                  <a:pt x="175" y="250"/>
                  <a:pt x="175" y="249"/>
                  <a:pt x="174" y="248"/>
                </a:cubicBezTo>
                <a:cubicBezTo>
                  <a:pt x="173" y="247"/>
                  <a:pt x="172" y="246"/>
                  <a:pt x="170" y="246"/>
                </a:cubicBezTo>
                <a:close/>
                <a:moveTo>
                  <a:pt x="132" y="215"/>
                </a:moveTo>
                <a:cubicBezTo>
                  <a:pt x="133" y="215"/>
                  <a:pt x="135" y="214"/>
                  <a:pt x="136" y="213"/>
                </a:cubicBezTo>
                <a:cubicBezTo>
                  <a:pt x="136" y="213"/>
                  <a:pt x="137" y="211"/>
                  <a:pt x="137" y="209"/>
                </a:cubicBezTo>
                <a:cubicBezTo>
                  <a:pt x="138" y="207"/>
                  <a:pt x="137" y="205"/>
                  <a:pt x="136" y="204"/>
                </a:cubicBezTo>
                <a:cubicBezTo>
                  <a:pt x="135" y="203"/>
                  <a:pt x="134" y="202"/>
                  <a:pt x="133" y="202"/>
                </a:cubicBezTo>
                <a:cubicBezTo>
                  <a:pt x="132" y="202"/>
                  <a:pt x="131" y="203"/>
                  <a:pt x="130" y="203"/>
                </a:cubicBezTo>
                <a:cubicBezTo>
                  <a:pt x="129" y="204"/>
                  <a:pt x="128" y="206"/>
                  <a:pt x="128" y="209"/>
                </a:cubicBezTo>
                <a:cubicBezTo>
                  <a:pt x="128" y="213"/>
                  <a:pt x="130" y="215"/>
                  <a:pt x="132" y="215"/>
                </a:cubicBezTo>
                <a:close/>
                <a:moveTo>
                  <a:pt x="134" y="193"/>
                </a:moveTo>
                <a:cubicBezTo>
                  <a:pt x="135" y="193"/>
                  <a:pt x="136" y="192"/>
                  <a:pt x="137" y="191"/>
                </a:cubicBezTo>
                <a:cubicBezTo>
                  <a:pt x="138" y="190"/>
                  <a:pt x="139" y="189"/>
                  <a:pt x="139" y="187"/>
                </a:cubicBezTo>
                <a:cubicBezTo>
                  <a:pt x="140" y="186"/>
                  <a:pt x="140" y="184"/>
                  <a:pt x="139" y="183"/>
                </a:cubicBezTo>
                <a:cubicBezTo>
                  <a:pt x="138" y="182"/>
                  <a:pt x="137" y="182"/>
                  <a:pt x="137" y="182"/>
                </a:cubicBezTo>
                <a:cubicBezTo>
                  <a:pt x="136" y="182"/>
                  <a:pt x="135" y="182"/>
                  <a:pt x="134" y="183"/>
                </a:cubicBezTo>
                <a:cubicBezTo>
                  <a:pt x="133" y="184"/>
                  <a:pt x="131" y="185"/>
                  <a:pt x="131" y="188"/>
                </a:cubicBezTo>
                <a:cubicBezTo>
                  <a:pt x="130" y="190"/>
                  <a:pt x="131" y="191"/>
                  <a:pt x="131" y="192"/>
                </a:cubicBezTo>
                <a:cubicBezTo>
                  <a:pt x="132" y="192"/>
                  <a:pt x="133" y="193"/>
                  <a:pt x="134" y="193"/>
                </a:cubicBezTo>
                <a:close/>
                <a:moveTo>
                  <a:pt x="152" y="182"/>
                </a:moveTo>
                <a:cubicBezTo>
                  <a:pt x="153" y="182"/>
                  <a:pt x="155" y="182"/>
                  <a:pt x="156" y="181"/>
                </a:cubicBezTo>
                <a:cubicBezTo>
                  <a:pt x="157" y="180"/>
                  <a:pt x="158" y="179"/>
                  <a:pt x="158" y="178"/>
                </a:cubicBezTo>
                <a:cubicBezTo>
                  <a:pt x="158" y="176"/>
                  <a:pt x="158" y="175"/>
                  <a:pt x="157" y="174"/>
                </a:cubicBezTo>
                <a:cubicBezTo>
                  <a:pt x="156" y="174"/>
                  <a:pt x="155" y="173"/>
                  <a:pt x="154" y="173"/>
                </a:cubicBezTo>
                <a:cubicBezTo>
                  <a:pt x="153" y="173"/>
                  <a:pt x="152" y="173"/>
                  <a:pt x="151" y="174"/>
                </a:cubicBezTo>
                <a:cubicBezTo>
                  <a:pt x="149" y="175"/>
                  <a:pt x="148" y="177"/>
                  <a:pt x="148" y="178"/>
                </a:cubicBezTo>
                <a:cubicBezTo>
                  <a:pt x="148" y="180"/>
                  <a:pt x="148" y="181"/>
                  <a:pt x="149" y="181"/>
                </a:cubicBezTo>
                <a:cubicBezTo>
                  <a:pt x="150" y="182"/>
                  <a:pt x="151" y="182"/>
                  <a:pt x="152" y="182"/>
                </a:cubicBezTo>
                <a:close/>
                <a:moveTo>
                  <a:pt x="135" y="246"/>
                </a:moveTo>
                <a:cubicBezTo>
                  <a:pt x="134" y="246"/>
                  <a:pt x="134" y="246"/>
                  <a:pt x="134" y="247"/>
                </a:cubicBezTo>
                <a:cubicBezTo>
                  <a:pt x="133" y="247"/>
                  <a:pt x="133" y="249"/>
                  <a:pt x="134" y="250"/>
                </a:cubicBezTo>
                <a:cubicBezTo>
                  <a:pt x="135" y="254"/>
                  <a:pt x="138" y="255"/>
                  <a:pt x="140" y="255"/>
                </a:cubicBezTo>
                <a:cubicBezTo>
                  <a:pt x="141" y="255"/>
                  <a:pt x="141" y="255"/>
                  <a:pt x="142" y="254"/>
                </a:cubicBezTo>
                <a:cubicBezTo>
                  <a:pt x="142" y="253"/>
                  <a:pt x="142" y="252"/>
                  <a:pt x="142" y="252"/>
                </a:cubicBezTo>
                <a:cubicBezTo>
                  <a:pt x="141" y="248"/>
                  <a:pt x="138" y="246"/>
                  <a:pt x="135" y="246"/>
                </a:cubicBezTo>
                <a:close/>
                <a:moveTo>
                  <a:pt x="137" y="235"/>
                </a:moveTo>
                <a:cubicBezTo>
                  <a:pt x="138" y="234"/>
                  <a:pt x="138" y="233"/>
                  <a:pt x="138" y="232"/>
                </a:cubicBezTo>
                <a:cubicBezTo>
                  <a:pt x="138" y="228"/>
                  <a:pt x="135" y="225"/>
                  <a:pt x="132" y="225"/>
                </a:cubicBezTo>
                <a:cubicBezTo>
                  <a:pt x="131" y="225"/>
                  <a:pt x="131" y="225"/>
                  <a:pt x="130" y="226"/>
                </a:cubicBezTo>
                <a:cubicBezTo>
                  <a:pt x="128" y="228"/>
                  <a:pt x="129" y="230"/>
                  <a:pt x="129" y="231"/>
                </a:cubicBezTo>
                <a:cubicBezTo>
                  <a:pt x="130" y="235"/>
                  <a:pt x="132" y="236"/>
                  <a:pt x="134" y="236"/>
                </a:cubicBezTo>
                <a:cubicBezTo>
                  <a:pt x="136" y="236"/>
                  <a:pt x="137" y="236"/>
                  <a:pt x="137" y="235"/>
                </a:cubicBezTo>
                <a:close/>
                <a:moveTo>
                  <a:pt x="155" y="223"/>
                </a:moveTo>
                <a:cubicBezTo>
                  <a:pt x="156" y="222"/>
                  <a:pt x="156" y="221"/>
                  <a:pt x="156" y="220"/>
                </a:cubicBezTo>
                <a:cubicBezTo>
                  <a:pt x="156" y="219"/>
                  <a:pt x="156" y="217"/>
                  <a:pt x="155" y="216"/>
                </a:cubicBezTo>
                <a:cubicBezTo>
                  <a:pt x="153" y="214"/>
                  <a:pt x="152" y="213"/>
                  <a:pt x="150" y="213"/>
                </a:cubicBezTo>
                <a:cubicBezTo>
                  <a:pt x="149" y="213"/>
                  <a:pt x="147" y="214"/>
                  <a:pt x="146" y="215"/>
                </a:cubicBezTo>
                <a:cubicBezTo>
                  <a:pt x="145" y="216"/>
                  <a:pt x="144" y="218"/>
                  <a:pt x="144" y="220"/>
                </a:cubicBezTo>
                <a:cubicBezTo>
                  <a:pt x="145" y="224"/>
                  <a:pt x="148" y="226"/>
                  <a:pt x="151" y="226"/>
                </a:cubicBezTo>
                <a:cubicBezTo>
                  <a:pt x="152" y="226"/>
                  <a:pt x="154" y="225"/>
                  <a:pt x="155" y="223"/>
                </a:cubicBezTo>
                <a:close/>
                <a:moveTo>
                  <a:pt x="203" y="182"/>
                </a:moveTo>
                <a:cubicBezTo>
                  <a:pt x="202" y="182"/>
                  <a:pt x="201" y="182"/>
                  <a:pt x="201" y="183"/>
                </a:cubicBezTo>
                <a:cubicBezTo>
                  <a:pt x="200" y="185"/>
                  <a:pt x="200" y="186"/>
                  <a:pt x="200" y="187"/>
                </a:cubicBezTo>
                <a:cubicBezTo>
                  <a:pt x="201" y="191"/>
                  <a:pt x="204" y="193"/>
                  <a:pt x="206" y="193"/>
                </a:cubicBezTo>
                <a:cubicBezTo>
                  <a:pt x="207" y="193"/>
                  <a:pt x="208" y="192"/>
                  <a:pt x="209" y="191"/>
                </a:cubicBezTo>
                <a:cubicBezTo>
                  <a:pt x="209" y="190"/>
                  <a:pt x="209" y="189"/>
                  <a:pt x="209" y="188"/>
                </a:cubicBezTo>
                <a:cubicBezTo>
                  <a:pt x="208" y="185"/>
                  <a:pt x="205" y="182"/>
                  <a:pt x="203" y="182"/>
                </a:cubicBezTo>
                <a:close/>
                <a:moveTo>
                  <a:pt x="204" y="204"/>
                </a:moveTo>
                <a:cubicBezTo>
                  <a:pt x="202" y="206"/>
                  <a:pt x="202" y="208"/>
                  <a:pt x="202" y="209"/>
                </a:cubicBezTo>
                <a:cubicBezTo>
                  <a:pt x="203" y="213"/>
                  <a:pt x="205" y="215"/>
                  <a:pt x="207" y="215"/>
                </a:cubicBezTo>
                <a:cubicBezTo>
                  <a:pt x="209" y="215"/>
                  <a:pt x="210" y="214"/>
                  <a:pt x="211" y="213"/>
                </a:cubicBezTo>
                <a:cubicBezTo>
                  <a:pt x="211" y="212"/>
                  <a:pt x="212" y="211"/>
                  <a:pt x="212" y="209"/>
                </a:cubicBezTo>
                <a:cubicBezTo>
                  <a:pt x="212" y="207"/>
                  <a:pt x="211" y="205"/>
                  <a:pt x="210" y="204"/>
                </a:cubicBezTo>
                <a:cubicBezTo>
                  <a:pt x="209" y="203"/>
                  <a:pt x="208" y="202"/>
                  <a:pt x="207" y="202"/>
                </a:cubicBezTo>
                <a:cubicBezTo>
                  <a:pt x="206" y="202"/>
                  <a:pt x="205" y="203"/>
                  <a:pt x="204" y="204"/>
                </a:cubicBezTo>
                <a:close/>
                <a:moveTo>
                  <a:pt x="170" y="225"/>
                </a:moveTo>
                <a:cubicBezTo>
                  <a:pt x="168" y="225"/>
                  <a:pt x="167" y="225"/>
                  <a:pt x="166" y="226"/>
                </a:cubicBezTo>
                <a:cubicBezTo>
                  <a:pt x="164" y="228"/>
                  <a:pt x="163" y="230"/>
                  <a:pt x="163" y="231"/>
                </a:cubicBezTo>
                <a:cubicBezTo>
                  <a:pt x="164" y="235"/>
                  <a:pt x="167" y="236"/>
                  <a:pt x="170" y="236"/>
                </a:cubicBezTo>
                <a:cubicBezTo>
                  <a:pt x="172" y="236"/>
                  <a:pt x="174" y="235"/>
                  <a:pt x="175" y="234"/>
                </a:cubicBezTo>
                <a:cubicBezTo>
                  <a:pt x="176" y="233"/>
                  <a:pt x="176" y="232"/>
                  <a:pt x="176" y="231"/>
                </a:cubicBezTo>
                <a:cubicBezTo>
                  <a:pt x="176" y="229"/>
                  <a:pt x="176" y="228"/>
                  <a:pt x="175" y="227"/>
                </a:cubicBezTo>
                <a:cubicBezTo>
                  <a:pt x="174" y="226"/>
                  <a:pt x="172" y="225"/>
                  <a:pt x="170" y="225"/>
                </a:cubicBezTo>
                <a:close/>
                <a:moveTo>
                  <a:pt x="207" y="225"/>
                </a:moveTo>
                <a:cubicBezTo>
                  <a:pt x="206" y="225"/>
                  <a:pt x="206" y="225"/>
                  <a:pt x="205" y="226"/>
                </a:cubicBezTo>
                <a:cubicBezTo>
                  <a:pt x="203" y="226"/>
                  <a:pt x="202" y="228"/>
                  <a:pt x="201" y="231"/>
                </a:cubicBezTo>
                <a:cubicBezTo>
                  <a:pt x="202" y="234"/>
                  <a:pt x="203" y="236"/>
                  <a:pt x="205" y="236"/>
                </a:cubicBezTo>
                <a:cubicBezTo>
                  <a:pt x="207" y="236"/>
                  <a:pt x="208" y="236"/>
                  <a:pt x="209" y="234"/>
                </a:cubicBezTo>
                <a:cubicBezTo>
                  <a:pt x="210" y="233"/>
                  <a:pt x="210" y="232"/>
                  <a:pt x="211" y="231"/>
                </a:cubicBezTo>
                <a:cubicBezTo>
                  <a:pt x="211" y="229"/>
                  <a:pt x="211" y="227"/>
                  <a:pt x="210" y="226"/>
                </a:cubicBezTo>
                <a:cubicBezTo>
                  <a:pt x="209" y="225"/>
                  <a:pt x="208" y="225"/>
                  <a:pt x="207" y="225"/>
                </a:cubicBezTo>
                <a:close/>
                <a:moveTo>
                  <a:pt x="277" y="2"/>
                </a:moveTo>
                <a:cubicBezTo>
                  <a:pt x="273" y="0"/>
                  <a:pt x="267" y="2"/>
                  <a:pt x="264" y="7"/>
                </a:cubicBezTo>
                <a:cubicBezTo>
                  <a:pt x="237" y="61"/>
                  <a:pt x="237" y="61"/>
                  <a:pt x="237" y="61"/>
                </a:cubicBezTo>
                <a:cubicBezTo>
                  <a:pt x="254" y="70"/>
                  <a:pt x="254" y="70"/>
                  <a:pt x="254" y="70"/>
                </a:cubicBezTo>
                <a:cubicBezTo>
                  <a:pt x="282" y="15"/>
                  <a:pt x="282" y="15"/>
                  <a:pt x="282" y="15"/>
                </a:cubicBezTo>
                <a:cubicBezTo>
                  <a:pt x="284" y="10"/>
                  <a:pt x="282" y="5"/>
                  <a:pt x="277" y="2"/>
                </a:cubicBezTo>
                <a:close/>
                <a:moveTo>
                  <a:pt x="227" y="135"/>
                </a:moveTo>
                <a:cubicBezTo>
                  <a:pt x="222" y="144"/>
                  <a:pt x="218" y="154"/>
                  <a:pt x="210" y="165"/>
                </a:cubicBezTo>
                <a:cubicBezTo>
                  <a:pt x="225" y="176"/>
                  <a:pt x="234" y="194"/>
                  <a:pt x="234" y="214"/>
                </a:cubicBezTo>
                <a:cubicBezTo>
                  <a:pt x="234" y="249"/>
                  <a:pt x="205" y="278"/>
                  <a:pt x="170" y="278"/>
                </a:cubicBezTo>
                <a:cubicBezTo>
                  <a:pt x="135" y="278"/>
                  <a:pt x="106" y="249"/>
                  <a:pt x="106" y="214"/>
                </a:cubicBezTo>
                <a:cubicBezTo>
                  <a:pt x="106" y="213"/>
                  <a:pt x="106" y="212"/>
                  <a:pt x="106" y="210"/>
                </a:cubicBezTo>
                <a:cubicBezTo>
                  <a:pt x="53" y="207"/>
                  <a:pt x="10" y="174"/>
                  <a:pt x="1" y="129"/>
                </a:cubicBezTo>
                <a:cubicBezTo>
                  <a:pt x="0" y="125"/>
                  <a:pt x="1" y="120"/>
                  <a:pt x="7" y="117"/>
                </a:cubicBezTo>
                <a:cubicBezTo>
                  <a:pt x="38" y="102"/>
                  <a:pt x="106" y="99"/>
                  <a:pt x="170" y="110"/>
                </a:cubicBezTo>
                <a:cubicBezTo>
                  <a:pt x="184" y="113"/>
                  <a:pt x="202" y="114"/>
                  <a:pt x="213" y="96"/>
                </a:cubicBezTo>
                <a:cubicBezTo>
                  <a:pt x="229" y="70"/>
                  <a:pt x="229" y="70"/>
                  <a:pt x="229" y="70"/>
                </a:cubicBezTo>
                <a:cubicBezTo>
                  <a:pt x="251" y="81"/>
                  <a:pt x="251" y="81"/>
                  <a:pt x="251" y="81"/>
                </a:cubicBezTo>
                <a:lnTo>
                  <a:pt x="227" y="135"/>
                </a:lnTo>
                <a:close/>
                <a:moveTo>
                  <a:pt x="30" y="159"/>
                </a:moveTo>
                <a:cubicBezTo>
                  <a:pt x="137" y="159"/>
                  <a:pt x="137" y="159"/>
                  <a:pt x="137" y="159"/>
                </a:cubicBezTo>
                <a:cubicBezTo>
                  <a:pt x="143" y="156"/>
                  <a:pt x="150" y="153"/>
                  <a:pt x="157" y="152"/>
                </a:cubicBezTo>
                <a:cubicBezTo>
                  <a:pt x="24" y="152"/>
                  <a:pt x="24" y="152"/>
                  <a:pt x="24" y="152"/>
                </a:cubicBezTo>
                <a:cubicBezTo>
                  <a:pt x="26" y="154"/>
                  <a:pt x="28" y="157"/>
                  <a:pt x="30" y="159"/>
                </a:cubicBezTo>
                <a:close/>
                <a:moveTo>
                  <a:pt x="49" y="178"/>
                </a:moveTo>
                <a:cubicBezTo>
                  <a:pt x="117" y="178"/>
                  <a:pt x="117" y="178"/>
                  <a:pt x="117" y="178"/>
                </a:cubicBezTo>
                <a:cubicBezTo>
                  <a:pt x="119" y="175"/>
                  <a:pt x="122" y="172"/>
                  <a:pt x="124" y="170"/>
                </a:cubicBezTo>
                <a:cubicBezTo>
                  <a:pt x="39" y="170"/>
                  <a:pt x="39" y="170"/>
                  <a:pt x="39" y="170"/>
                </a:cubicBezTo>
                <a:cubicBezTo>
                  <a:pt x="42" y="173"/>
                  <a:pt x="46" y="175"/>
                  <a:pt x="49" y="178"/>
                </a:cubicBezTo>
                <a:close/>
                <a:moveTo>
                  <a:pt x="112" y="188"/>
                </a:moveTo>
                <a:cubicBezTo>
                  <a:pt x="68" y="188"/>
                  <a:pt x="68" y="188"/>
                  <a:pt x="68" y="188"/>
                </a:cubicBezTo>
                <a:cubicBezTo>
                  <a:pt x="77" y="192"/>
                  <a:pt x="86" y="195"/>
                  <a:pt x="96" y="196"/>
                </a:cubicBezTo>
                <a:cubicBezTo>
                  <a:pt x="109" y="196"/>
                  <a:pt x="109" y="196"/>
                  <a:pt x="109" y="196"/>
                </a:cubicBezTo>
                <a:cubicBezTo>
                  <a:pt x="109" y="194"/>
                  <a:pt x="110" y="191"/>
                  <a:pt x="112" y="188"/>
                </a:cubicBezTo>
                <a:close/>
                <a:moveTo>
                  <a:pt x="202" y="173"/>
                </a:moveTo>
                <a:cubicBezTo>
                  <a:pt x="202" y="173"/>
                  <a:pt x="202" y="173"/>
                  <a:pt x="201" y="173"/>
                </a:cubicBezTo>
                <a:cubicBezTo>
                  <a:pt x="200" y="173"/>
                  <a:pt x="197" y="172"/>
                  <a:pt x="196" y="168"/>
                </a:cubicBezTo>
                <a:cubicBezTo>
                  <a:pt x="196" y="168"/>
                  <a:pt x="196" y="168"/>
                  <a:pt x="196" y="168"/>
                </a:cubicBezTo>
                <a:cubicBezTo>
                  <a:pt x="193" y="167"/>
                  <a:pt x="190" y="165"/>
                  <a:pt x="186" y="164"/>
                </a:cubicBezTo>
                <a:cubicBezTo>
                  <a:pt x="186" y="164"/>
                  <a:pt x="185" y="164"/>
                  <a:pt x="185" y="164"/>
                </a:cubicBezTo>
                <a:cubicBezTo>
                  <a:pt x="184" y="164"/>
                  <a:pt x="182" y="164"/>
                  <a:pt x="181" y="163"/>
                </a:cubicBezTo>
                <a:cubicBezTo>
                  <a:pt x="177" y="162"/>
                  <a:pt x="174" y="161"/>
                  <a:pt x="170" y="161"/>
                </a:cubicBezTo>
                <a:cubicBezTo>
                  <a:pt x="166" y="161"/>
                  <a:pt x="162" y="162"/>
                  <a:pt x="159" y="163"/>
                </a:cubicBezTo>
                <a:cubicBezTo>
                  <a:pt x="159" y="163"/>
                  <a:pt x="158" y="163"/>
                  <a:pt x="158" y="164"/>
                </a:cubicBezTo>
                <a:cubicBezTo>
                  <a:pt x="157" y="164"/>
                  <a:pt x="156" y="164"/>
                  <a:pt x="155" y="164"/>
                </a:cubicBezTo>
                <a:cubicBezTo>
                  <a:pt x="154" y="164"/>
                  <a:pt x="154" y="164"/>
                  <a:pt x="154" y="164"/>
                </a:cubicBezTo>
                <a:cubicBezTo>
                  <a:pt x="150" y="165"/>
                  <a:pt x="147" y="167"/>
                  <a:pt x="144" y="168"/>
                </a:cubicBezTo>
                <a:cubicBezTo>
                  <a:pt x="144" y="168"/>
                  <a:pt x="144" y="168"/>
                  <a:pt x="144" y="168"/>
                </a:cubicBezTo>
                <a:cubicBezTo>
                  <a:pt x="143" y="170"/>
                  <a:pt x="142" y="172"/>
                  <a:pt x="140" y="172"/>
                </a:cubicBezTo>
                <a:cubicBezTo>
                  <a:pt x="140" y="173"/>
                  <a:pt x="139" y="173"/>
                  <a:pt x="138" y="173"/>
                </a:cubicBezTo>
                <a:cubicBezTo>
                  <a:pt x="138" y="173"/>
                  <a:pt x="138" y="173"/>
                  <a:pt x="137" y="173"/>
                </a:cubicBezTo>
                <a:cubicBezTo>
                  <a:pt x="131" y="178"/>
                  <a:pt x="125" y="185"/>
                  <a:pt x="122" y="193"/>
                </a:cubicBezTo>
                <a:cubicBezTo>
                  <a:pt x="122" y="194"/>
                  <a:pt x="123" y="195"/>
                  <a:pt x="122" y="198"/>
                </a:cubicBezTo>
                <a:cubicBezTo>
                  <a:pt x="122" y="200"/>
                  <a:pt x="121" y="201"/>
                  <a:pt x="120" y="202"/>
                </a:cubicBezTo>
                <a:cubicBezTo>
                  <a:pt x="119" y="203"/>
                  <a:pt x="119" y="203"/>
                  <a:pt x="118" y="203"/>
                </a:cubicBezTo>
                <a:cubicBezTo>
                  <a:pt x="118" y="207"/>
                  <a:pt x="117" y="210"/>
                  <a:pt x="117" y="213"/>
                </a:cubicBezTo>
                <a:cubicBezTo>
                  <a:pt x="117" y="213"/>
                  <a:pt x="117" y="213"/>
                  <a:pt x="117" y="213"/>
                </a:cubicBezTo>
                <a:cubicBezTo>
                  <a:pt x="118" y="213"/>
                  <a:pt x="119" y="214"/>
                  <a:pt x="119" y="214"/>
                </a:cubicBezTo>
                <a:cubicBezTo>
                  <a:pt x="121" y="216"/>
                  <a:pt x="121" y="218"/>
                  <a:pt x="121" y="221"/>
                </a:cubicBezTo>
                <a:cubicBezTo>
                  <a:pt x="121" y="221"/>
                  <a:pt x="121" y="223"/>
                  <a:pt x="120" y="225"/>
                </a:cubicBezTo>
                <a:cubicBezTo>
                  <a:pt x="120" y="225"/>
                  <a:pt x="119" y="226"/>
                  <a:pt x="119" y="226"/>
                </a:cubicBezTo>
                <a:cubicBezTo>
                  <a:pt x="120" y="230"/>
                  <a:pt x="121" y="235"/>
                  <a:pt x="123" y="239"/>
                </a:cubicBezTo>
                <a:cubicBezTo>
                  <a:pt x="124" y="239"/>
                  <a:pt x="124" y="239"/>
                  <a:pt x="124" y="240"/>
                </a:cubicBezTo>
                <a:cubicBezTo>
                  <a:pt x="132" y="255"/>
                  <a:pt x="148" y="265"/>
                  <a:pt x="166" y="267"/>
                </a:cubicBezTo>
                <a:cubicBezTo>
                  <a:pt x="166" y="266"/>
                  <a:pt x="166" y="265"/>
                  <a:pt x="167" y="264"/>
                </a:cubicBezTo>
                <a:cubicBezTo>
                  <a:pt x="168" y="264"/>
                  <a:pt x="169" y="264"/>
                  <a:pt x="170" y="264"/>
                </a:cubicBezTo>
                <a:cubicBezTo>
                  <a:pt x="171" y="264"/>
                  <a:pt x="172" y="264"/>
                  <a:pt x="173" y="265"/>
                </a:cubicBezTo>
                <a:cubicBezTo>
                  <a:pt x="173" y="266"/>
                  <a:pt x="174" y="266"/>
                  <a:pt x="174" y="267"/>
                </a:cubicBezTo>
                <a:cubicBezTo>
                  <a:pt x="192" y="265"/>
                  <a:pt x="207" y="255"/>
                  <a:pt x="216" y="240"/>
                </a:cubicBezTo>
                <a:cubicBezTo>
                  <a:pt x="216" y="239"/>
                  <a:pt x="216" y="239"/>
                  <a:pt x="217" y="238"/>
                </a:cubicBezTo>
                <a:cubicBezTo>
                  <a:pt x="219" y="234"/>
                  <a:pt x="220" y="230"/>
                  <a:pt x="221" y="226"/>
                </a:cubicBezTo>
                <a:cubicBezTo>
                  <a:pt x="220" y="226"/>
                  <a:pt x="218" y="224"/>
                  <a:pt x="218" y="220"/>
                </a:cubicBezTo>
                <a:cubicBezTo>
                  <a:pt x="218" y="216"/>
                  <a:pt x="220" y="215"/>
                  <a:pt x="221" y="214"/>
                </a:cubicBezTo>
                <a:cubicBezTo>
                  <a:pt x="221" y="214"/>
                  <a:pt x="222" y="213"/>
                  <a:pt x="222" y="213"/>
                </a:cubicBezTo>
                <a:cubicBezTo>
                  <a:pt x="222" y="213"/>
                  <a:pt x="222" y="214"/>
                  <a:pt x="223" y="214"/>
                </a:cubicBezTo>
                <a:cubicBezTo>
                  <a:pt x="222" y="210"/>
                  <a:pt x="222" y="207"/>
                  <a:pt x="221" y="203"/>
                </a:cubicBezTo>
                <a:cubicBezTo>
                  <a:pt x="220" y="203"/>
                  <a:pt x="218" y="201"/>
                  <a:pt x="217" y="198"/>
                </a:cubicBezTo>
                <a:cubicBezTo>
                  <a:pt x="217" y="196"/>
                  <a:pt x="217" y="194"/>
                  <a:pt x="218" y="193"/>
                </a:cubicBezTo>
                <a:cubicBezTo>
                  <a:pt x="214" y="185"/>
                  <a:pt x="209" y="178"/>
                  <a:pt x="202" y="173"/>
                </a:cubicBezTo>
                <a:close/>
                <a:moveTo>
                  <a:pt x="199" y="157"/>
                </a:moveTo>
                <a:cubicBezTo>
                  <a:pt x="201" y="155"/>
                  <a:pt x="202" y="153"/>
                  <a:pt x="203" y="152"/>
                </a:cubicBezTo>
                <a:cubicBezTo>
                  <a:pt x="183" y="152"/>
                  <a:pt x="183" y="152"/>
                  <a:pt x="183" y="152"/>
                </a:cubicBezTo>
                <a:cubicBezTo>
                  <a:pt x="189" y="153"/>
                  <a:pt x="194" y="155"/>
                  <a:pt x="199" y="157"/>
                </a:cubicBezTo>
                <a:close/>
                <a:moveTo>
                  <a:pt x="213" y="133"/>
                </a:moveTo>
                <a:cubicBezTo>
                  <a:pt x="16" y="133"/>
                  <a:pt x="16" y="133"/>
                  <a:pt x="16" y="133"/>
                </a:cubicBezTo>
                <a:cubicBezTo>
                  <a:pt x="17" y="136"/>
                  <a:pt x="18" y="139"/>
                  <a:pt x="19" y="141"/>
                </a:cubicBezTo>
                <a:cubicBezTo>
                  <a:pt x="209" y="141"/>
                  <a:pt x="209" y="141"/>
                  <a:pt x="209" y="141"/>
                </a:cubicBezTo>
                <a:cubicBezTo>
                  <a:pt x="211" y="138"/>
                  <a:pt x="212" y="136"/>
                  <a:pt x="213" y="133"/>
                </a:cubicBezTo>
                <a:close/>
                <a:moveTo>
                  <a:pt x="170" y="202"/>
                </a:moveTo>
                <a:cubicBezTo>
                  <a:pt x="168" y="202"/>
                  <a:pt x="167" y="203"/>
                  <a:pt x="166" y="204"/>
                </a:cubicBezTo>
                <a:cubicBezTo>
                  <a:pt x="163" y="205"/>
                  <a:pt x="163" y="208"/>
                  <a:pt x="163" y="209"/>
                </a:cubicBezTo>
                <a:cubicBezTo>
                  <a:pt x="164" y="213"/>
                  <a:pt x="167" y="215"/>
                  <a:pt x="170" y="215"/>
                </a:cubicBezTo>
                <a:cubicBezTo>
                  <a:pt x="172" y="215"/>
                  <a:pt x="174" y="214"/>
                  <a:pt x="175" y="212"/>
                </a:cubicBezTo>
                <a:cubicBezTo>
                  <a:pt x="176" y="211"/>
                  <a:pt x="176" y="209"/>
                  <a:pt x="176" y="209"/>
                </a:cubicBezTo>
                <a:cubicBezTo>
                  <a:pt x="177" y="207"/>
                  <a:pt x="176" y="205"/>
                  <a:pt x="175" y="205"/>
                </a:cubicBezTo>
                <a:cubicBezTo>
                  <a:pt x="174" y="203"/>
                  <a:pt x="172" y="202"/>
                  <a:pt x="170" y="202"/>
                </a:cubicBezTo>
                <a:close/>
                <a:moveTo>
                  <a:pt x="187" y="255"/>
                </a:moveTo>
                <a:cubicBezTo>
                  <a:pt x="186" y="255"/>
                  <a:pt x="185" y="255"/>
                  <a:pt x="185" y="256"/>
                </a:cubicBezTo>
                <a:cubicBezTo>
                  <a:pt x="184" y="256"/>
                  <a:pt x="181" y="257"/>
                  <a:pt x="181" y="260"/>
                </a:cubicBezTo>
                <a:cubicBezTo>
                  <a:pt x="181" y="263"/>
                  <a:pt x="183" y="263"/>
                  <a:pt x="184" y="263"/>
                </a:cubicBezTo>
                <a:cubicBezTo>
                  <a:pt x="185" y="263"/>
                  <a:pt x="187" y="262"/>
                  <a:pt x="188" y="261"/>
                </a:cubicBezTo>
                <a:cubicBezTo>
                  <a:pt x="189" y="260"/>
                  <a:pt x="189" y="259"/>
                  <a:pt x="189" y="259"/>
                </a:cubicBezTo>
                <a:cubicBezTo>
                  <a:pt x="190" y="258"/>
                  <a:pt x="190" y="257"/>
                  <a:pt x="189" y="256"/>
                </a:cubicBezTo>
                <a:cubicBezTo>
                  <a:pt x="189" y="256"/>
                  <a:pt x="188" y="255"/>
                  <a:pt x="187" y="255"/>
                </a:cubicBezTo>
                <a:close/>
                <a:moveTo>
                  <a:pt x="204" y="246"/>
                </a:moveTo>
                <a:cubicBezTo>
                  <a:pt x="204" y="246"/>
                  <a:pt x="203" y="246"/>
                  <a:pt x="202" y="246"/>
                </a:cubicBezTo>
                <a:cubicBezTo>
                  <a:pt x="201" y="247"/>
                  <a:pt x="199" y="248"/>
                  <a:pt x="198" y="252"/>
                </a:cubicBezTo>
                <a:cubicBezTo>
                  <a:pt x="198" y="253"/>
                  <a:pt x="198" y="254"/>
                  <a:pt x="198" y="255"/>
                </a:cubicBezTo>
                <a:cubicBezTo>
                  <a:pt x="199" y="255"/>
                  <a:pt x="199" y="255"/>
                  <a:pt x="200" y="255"/>
                </a:cubicBezTo>
                <a:cubicBezTo>
                  <a:pt x="201" y="255"/>
                  <a:pt x="202" y="255"/>
                  <a:pt x="203" y="254"/>
                </a:cubicBezTo>
                <a:cubicBezTo>
                  <a:pt x="204" y="253"/>
                  <a:pt x="205" y="252"/>
                  <a:pt x="206" y="250"/>
                </a:cubicBezTo>
                <a:cubicBezTo>
                  <a:pt x="206" y="249"/>
                  <a:pt x="207" y="248"/>
                  <a:pt x="206" y="247"/>
                </a:cubicBezTo>
                <a:cubicBezTo>
                  <a:pt x="205" y="246"/>
                  <a:pt x="205" y="246"/>
                  <a:pt x="204" y="246"/>
                </a:cubicBezTo>
                <a:close/>
                <a:moveTo>
                  <a:pt x="189" y="236"/>
                </a:moveTo>
                <a:cubicBezTo>
                  <a:pt x="188" y="236"/>
                  <a:pt x="187" y="236"/>
                  <a:pt x="186" y="237"/>
                </a:cubicBezTo>
                <a:cubicBezTo>
                  <a:pt x="184" y="238"/>
                  <a:pt x="183" y="240"/>
                  <a:pt x="183" y="242"/>
                </a:cubicBezTo>
                <a:cubicBezTo>
                  <a:pt x="183" y="245"/>
                  <a:pt x="185" y="246"/>
                  <a:pt x="187" y="246"/>
                </a:cubicBezTo>
                <a:cubicBezTo>
                  <a:pt x="189" y="246"/>
                  <a:pt x="191" y="245"/>
                  <a:pt x="192" y="244"/>
                </a:cubicBezTo>
                <a:cubicBezTo>
                  <a:pt x="193" y="243"/>
                  <a:pt x="193" y="241"/>
                  <a:pt x="193" y="241"/>
                </a:cubicBezTo>
                <a:cubicBezTo>
                  <a:pt x="194" y="240"/>
                  <a:pt x="194" y="238"/>
                  <a:pt x="193" y="237"/>
                </a:cubicBezTo>
                <a:cubicBezTo>
                  <a:pt x="192" y="236"/>
                  <a:pt x="191" y="236"/>
                  <a:pt x="189" y="236"/>
                </a:cubicBezTo>
                <a:close/>
                <a:moveTo>
                  <a:pt x="190" y="213"/>
                </a:moveTo>
                <a:cubicBezTo>
                  <a:pt x="188" y="213"/>
                  <a:pt x="187" y="214"/>
                  <a:pt x="186" y="215"/>
                </a:cubicBezTo>
                <a:cubicBezTo>
                  <a:pt x="184" y="216"/>
                  <a:pt x="184" y="218"/>
                  <a:pt x="184" y="220"/>
                </a:cubicBezTo>
                <a:cubicBezTo>
                  <a:pt x="184" y="224"/>
                  <a:pt x="187" y="226"/>
                  <a:pt x="189" y="226"/>
                </a:cubicBezTo>
                <a:cubicBezTo>
                  <a:pt x="191" y="226"/>
                  <a:pt x="193" y="225"/>
                  <a:pt x="194" y="223"/>
                </a:cubicBezTo>
                <a:cubicBezTo>
                  <a:pt x="195" y="222"/>
                  <a:pt x="195" y="221"/>
                  <a:pt x="195" y="220"/>
                </a:cubicBezTo>
                <a:cubicBezTo>
                  <a:pt x="196" y="218"/>
                  <a:pt x="195" y="217"/>
                  <a:pt x="194" y="215"/>
                </a:cubicBezTo>
                <a:cubicBezTo>
                  <a:pt x="193" y="214"/>
                  <a:pt x="191" y="213"/>
                  <a:pt x="190" y="213"/>
                </a:cubicBezTo>
                <a:close/>
              </a:path>
            </a:pathLst>
          </a:custGeom>
          <a:solidFill>
            <a:srgbClr val="FF85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30"/>
          <p:cNvSpPr>
            <a:spLocks noEditPoints="1"/>
          </p:cNvSpPr>
          <p:nvPr/>
        </p:nvSpPr>
        <p:spPr bwMode="auto">
          <a:xfrm>
            <a:off x="203767" y="3025294"/>
            <a:ext cx="663210" cy="818036"/>
          </a:xfrm>
          <a:custGeom>
            <a:avLst/>
            <a:gdLst>
              <a:gd name="T0" fmla="*/ 64 w 243"/>
              <a:gd name="T1" fmla="*/ 299 h 299"/>
              <a:gd name="T2" fmla="*/ 70 w 243"/>
              <a:gd name="T3" fmla="*/ 231 h 299"/>
              <a:gd name="T4" fmla="*/ 57 w 243"/>
              <a:gd name="T5" fmla="*/ 125 h 299"/>
              <a:gd name="T6" fmla="*/ 73 w 243"/>
              <a:gd name="T7" fmla="*/ 129 h 299"/>
              <a:gd name="T8" fmla="*/ 172 w 243"/>
              <a:gd name="T9" fmla="*/ 172 h 299"/>
              <a:gd name="T10" fmla="*/ 186 w 243"/>
              <a:gd name="T11" fmla="*/ 6 h 299"/>
              <a:gd name="T12" fmla="*/ 57 w 243"/>
              <a:gd name="T13" fmla="*/ 11 h 299"/>
              <a:gd name="T14" fmla="*/ 113 w 243"/>
              <a:gd name="T15" fmla="*/ 65 h 299"/>
              <a:gd name="T16" fmla="*/ 122 w 243"/>
              <a:gd name="T17" fmla="*/ 84 h 299"/>
              <a:gd name="T18" fmla="*/ 117 w 243"/>
              <a:gd name="T19" fmla="*/ 56 h 299"/>
              <a:gd name="T20" fmla="*/ 132 w 243"/>
              <a:gd name="T21" fmla="*/ 62 h 299"/>
              <a:gd name="T22" fmla="*/ 144 w 243"/>
              <a:gd name="T23" fmla="*/ 94 h 299"/>
              <a:gd name="T24" fmla="*/ 151 w 243"/>
              <a:gd name="T25" fmla="*/ 79 h 299"/>
              <a:gd name="T26" fmla="*/ 160 w 243"/>
              <a:gd name="T27" fmla="*/ 57 h 299"/>
              <a:gd name="T28" fmla="*/ 149 w 243"/>
              <a:gd name="T29" fmla="*/ 44 h 299"/>
              <a:gd name="T30" fmla="*/ 163 w 243"/>
              <a:gd name="T31" fmla="*/ 50 h 299"/>
              <a:gd name="T32" fmla="*/ 176 w 243"/>
              <a:gd name="T33" fmla="*/ 82 h 299"/>
              <a:gd name="T34" fmla="*/ 182 w 243"/>
              <a:gd name="T35" fmla="*/ 67 h 299"/>
              <a:gd name="T36" fmla="*/ 192 w 243"/>
              <a:gd name="T37" fmla="*/ 45 h 299"/>
              <a:gd name="T38" fmla="*/ 204 w 243"/>
              <a:gd name="T39" fmla="*/ 77 h 299"/>
              <a:gd name="T40" fmla="*/ 189 w 243"/>
              <a:gd name="T41" fmla="*/ 70 h 299"/>
              <a:gd name="T42" fmla="*/ 188 w 243"/>
              <a:gd name="T43" fmla="*/ 113 h 299"/>
              <a:gd name="T44" fmla="*/ 194 w 243"/>
              <a:gd name="T45" fmla="*/ 99 h 299"/>
              <a:gd name="T46" fmla="*/ 164 w 243"/>
              <a:gd name="T47" fmla="*/ 129 h 299"/>
              <a:gd name="T48" fmla="*/ 151 w 243"/>
              <a:gd name="T49" fmla="*/ 97 h 299"/>
              <a:gd name="T50" fmla="*/ 166 w 243"/>
              <a:gd name="T51" fmla="*/ 104 h 299"/>
              <a:gd name="T52" fmla="*/ 156 w 243"/>
              <a:gd name="T53" fmla="*/ 125 h 299"/>
              <a:gd name="T54" fmla="*/ 163 w 243"/>
              <a:gd name="T55" fmla="*/ 111 h 299"/>
              <a:gd name="T56" fmla="*/ 132 w 243"/>
              <a:gd name="T57" fmla="*/ 141 h 299"/>
              <a:gd name="T58" fmla="*/ 120 w 243"/>
              <a:gd name="T59" fmla="*/ 109 h 299"/>
              <a:gd name="T60" fmla="*/ 134 w 243"/>
              <a:gd name="T61" fmla="*/ 116 h 299"/>
              <a:gd name="T62" fmla="*/ 125 w 243"/>
              <a:gd name="T63" fmla="*/ 138 h 299"/>
              <a:gd name="T64" fmla="*/ 131 w 243"/>
              <a:gd name="T65" fmla="*/ 123 h 299"/>
              <a:gd name="T66" fmla="*/ 119 w 243"/>
              <a:gd name="T67" fmla="*/ 91 h 299"/>
              <a:gd name="T68" fmla="*/ 93 w 243"/>
              <a:gd name="T69" fmla="*/ 213 h 299"/>
              <a:gd name="T70" fmla="*/ 131 w 243"/>
              <a:gd name="T71" fmla="*/ 178 h 299"/>
              <a:gd name="T72" fmla="*/ 85 w 243"/>
              <a:gd name="T73" fmla="*/ 117 h 299"/>
              <a:gd name="T74" fmla="*/ 97 w 243"/>
              <a:gd name="T75" fmla="*/ 108 h 299"/>
              <a:gd name="T76" fmla="*/ 96 w 243"/>
              <a:gd name="T77" fmla="*/ 125 h 299"/>
              <a:gd name="T78" fmla="*/ 122 w 243"/>
              <a:gd name="T79" fmla="*/ 145 h 299"/>
              <a:gd name="T80" fmla="*/ 126 w 243"/>
              <a:gd name="T81" fmla="*/ 154 h 299"/>
              <a:gd name="T82" fmla="*/ 143 w 243"/>
              <a:gd name="T83" fmla="*/ 156 h 299"/>
              <a:gd name="T84" fmla="*/ 160 w 243"/>
              <a:gd name="T85" fmla="*/ 136 h 299"/>
              <a:gd name="T86" fmla="*/ 187 w 243"/>
              <a:gd name="T87" fmla="*/ 134 h 299"/>
              <a:gd name="T88" fmla="*/ 199 w 243"/>
              <a:gd name="T89" fmla="*/ 118 h 299"/>
              <a:gd name="T90" fmla="*/ 205 w 243"/>
              <a:gd name="T91" fmla="*/ 103 h 299"/>
              <a:gd name="T92" fmla="*/ 208 w 243"/>
              <a:gd name="T93" fmla="*/ 87 h 299"/>
              <a:gd name="T94" fmla="*/ 193 w 243"/>
              <a:gd name="T95" fmla="*/ 63 h 299"/>
              <a:gd name="T96" fmla="*/ 192 w 243"/>
              <a:gd name="T97" fmla="*/ 36 h 299"/>
              <a:gd name="T98" fmla="*/ 177 w 243"/>
              <a:gd name="T99" fmla="*/ 27 h 299"/>
              <a:gd name="T100" fmla="*/ 161 w 243"/>
              <a:gd name="T101" fmla="*/ 23 h 299"/>
              <a:gd name="T102" fmla="*/ 148 w 243"/>
              <a:gd name="T103" fmla="*/ 26 h 299"/>
              <a:gd name="T104" fmla="*/ 128 w 243"/>
              <a:gd name="T105" fmla="*/ 31 h 299"/>
              <a:gd name="T106" fmla="*/ 106 w 243"/>
              <a:gd name="T107" fmla="*/ 40 h 299"/>
              <a:gd name="T108" fmla="*/ 209 w 243"/>
              <a:gd name="T109" fmla="*/ 116 h 299"/>
              <a:gd name="T110" fmla="*/ 141 w 243"/>
              <a:gd name="T111" fmla="*/ 164 h 299"/>
              <a:gd name="T112" fmla="*/ 85 w 243"/>
              <a:gd name="T113" fmla="*/ 117 h 299"/>
              <a:gd name="T114" fmla="*/ 92 w 243"/>
              <a:gd name="T115" fmla="*/ 39 h 299"/>
              <a:gd name="T116" fmla="*/ 57 w 243"/>
              <a:gd name="T117" fmla="*/ 111 h 299"/>
              <a:gd name="T118" fmla="*/ 57 w 243"/>
              <a:gd name="T119" fmla="*/ 23 h 299"/>
              <a:gd name="T120" fmla="*/ 72 w 243"/>
              <a:gd name="T121" fmla="*/ 50 h 299"/>
              <a:gd name="T122" fmla="*/ 11 w 243"/>
              <a:gd name="T123" fmla="*/ 68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3" h="299">
                <a:moveTo>
                  <a:pt x="50" y="278"/>
                </a:moveTo>
                <a:cubicBezTo>
                  <a:pt x="46" y="285"/>
                  <a:pt x="50" y="295"/>
                  <a:pt x="58" y="298"/>
                </a:cubicBezTo>
                <a:cubicBezTo>
                  <a:pt x="60" y="299"/>
                  <a:pt x="62" y="299"/>
                  <a:pt x="64" y="299"/>
                </a:cubicBezTo>
                <a:cubicBezTo>
                  <a:pt x="70" y="299"/>
                  <a:pt x="75" y="296"/>
                  <a:pt x="78" y="290"/>
                </a:cubicBezTo>
                <a:cubicBezTo>
                  <a:pt x="98" y="243"/>
                  <a:pt x="98" y="243"/>
                  <a:pt x="98" y="243"/>
                </a:cubicBezTo>
                <a:cubicBezTo>
                  <a:pt x="70" y="231"/>
                  <a:pt x="70" y="231"/>
                  <a:pt x="70" y="231"/>
                </a:cubicBezTo>
                <a:lnTo>
                  <a:pt x="50" y="278"/>
                </a:lnTo>
                <a:close/>
                <a:moveTo>
                  <a:pt x="0" y="68"/>
                </a:moveTo>
                <a:cubicBezTo>
                  <a:pt x="0" y="99"/>
                  <a:pt x="26" y="125"/>
                  <a:pt x="57" y="125"/>
                </a:cubicBezTo>
                <a:cubicBezTo>
                  <a:pt x="61" y="125"/>
                  <a:pt x="66" y="124"/>
                  <a:pt x="70" y="123"/>
                </a:cubicBezTo>
                <a:cubicBezTo>
                  <a:pt x="70" y="123"/>
                  <a:pt x="71" y="123"/>
                  <a:pt x="71" y="123"/>
                </a:cubicBezTo>
                <a:cubicBezTo>
                  <a:pt x="72" y="125"/>
                  <a:pt x="73" y="128"/>
                  <a:pt x="73" y="129"/>
                </a:cubicBezTo>
                <a:cubicBezTo>
                  <a:pt x="90" y="178"/>
                  <a:pt x="80" y="209"/>
                  <a:pt x="75" y="221"/>
                </a:cubicBezTo>
                <a:cubicBezTo>
                  <a:pt x="103" y="234"/>
                  <a:pt x="103" y="234"/>
                  <a:pt x="103" y="234"/>
                </a:cubicBezTo>
                <a:cubicBezTo>
                  <a:pt x="108" y="222"/>
                  <a:pt x="124" y="194"/>
                  <a:pt x="172" y="172"/>
                </a:cubicBezTo>
                <a:cubicBezTo>
                  <a:pt x="172" y="172"/>
                  <a:pt x="174" y="172"/>
                  <a:pt x="174" y="172"/>
                </a:cubicBezTo>
                <a:cubicBezTo>
                  <a:pt x="194" y="162"/>
                  <a:pt x="212" y="144"/>
                  <a:pt x="222" y="122"/>
                </a:cubicBezTo>
                <a:cubicBezTo>
                  <a:pt x="243" y="75"/>
                  <a:pt x="227" y="23"/>
                  <a:pt x="186" y="6"/>
                </a:cubicBezTo>
                <a:cubicBezTo>
                  <a:pt x="177" y="2"/>
                  <a:pt x="168" y="0"/>
                  <a:pt x="158" y="0"/>
                </a:cubicBezTo>
                <a:cubicBezTo>
                  <a:pt x="136" y="0"/>
                  <a:pt x="113" y="10"/>
                  <a:pt x="97" y="28"/>
                </a:cubicBezTo>
                <a:cubicBezTo>
                  <a:pt x="86" y="18"/>
                  <a:pt x="72" y="11"/>
                  <a:pt x="57" y="11"/>
                </a:cubicBezTo>
                <a:cubicBezTo>
                  <a:pt x="26" y="11"/>
                  <a:pt x="0" y="37"/>
                  <a:pt x="0" y="68"/>
                </a:cubicBezTo>
                <a:close/>
                <a:moveTo>
                  <a:pt x="113" y="68"/>
                </a:moveTo>
                <a:cubicBezTo>
                  <a:pt x="113" y="67"/>
                  <a:pt x="113" y="66"/>
                  <a:pt x="113" y="65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22" y="84"/>
                  <a:pt x="122" y="84"/>
                  <a:pt x="122" y="84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3" y="76"/>
                  <a:pt x="113" y="72"/>
                  <a:pt x="113" y="68"/>
                </a:cubicBezTo>
                <a:close/>
                <a:moveTo>
                  <a:pt x="117" y="56"/>
                </a:moveTo>
                <a:cubicBezTo>
                  <a:pt x="124" y="41"/>
                  <a:pt x="124" y="41"/>
                  <a:pt x="124" y="41"/>
                </a:cubicBezTo>
                <a:cubicBezTo>
                  <a:pt x="138" y="48"/>
                  <a:pt x="138" y="48"/>
                  <a:pt x="138" y="48"/>
                </a:cubicBezTo>
                <a:cubicBezTo>
                  <a:pt x="132" y="62"/>
                  <a:pt x="132" y="62"/>
                  <a:pt x="132" y="62"/>
                </a:cubicBezTo>
                <a:lnTo>
                  <a:pt x="117" y="56"/>
                </a:lnTo>
                <a:close/>
                <a:moveTo>
                  <a:pt x="151" y="79"/>
                </a:moveTo>
                <a:cubicBezTo>
                  <a:pt x="144" y="94"/>
                  <a:pt x="144" y="94"/>
                  <a:pt x="144" y="94"/>
                </a:cubicBezTo>
                <a:cubicBezTo>
                  <a:pt x="129" y="87"/>
                  <a:pt x="129" y="87"/>
                  <a:pt x="129" y="87"/>
                </a:cubicBezTo>
                <a:cubicBezTo>
                  <a:pt x="136" y="73"/>
                  <a:pt x="136" y="73"/>
                  <a:pt x="136" y="73"/>
                </a:cubicBezTo>
                <a:lnTo>
                  <a:pt x="151" y="79"/>
                </a:lnTo>
                <a:close/>
                <a:moveTo>
                  <a:pt x="139" y="66"/>
                </a:moveTo>
                <a:cubicBezTo>
                  <a:pt x="146" y="51"/>
                  <a:pt x="146" y="51"/>
                  <a:pt x="146" y="51"/>
                </a:cubicBezTo>
                <a:cubicBezTo>
                  <a:pt x="160" y="57"/>
                  <a:pt x="160" y="57"/>
                  <a:pt x="160" y="57"/>
                </a:cubicBezTo>
                <a:cubicBezTo>
                  <a:pt x="154" y="72"/>
                  <a:pt x="154" y="72"/>
                  <a:pt x="154" y="72"/>
                </a:cubicBezTo>
                <a:lnTo>
                  <a:pt x="139" y="66"/>
                </a:lnTo>
                <a:close/>
                <a:moveTo>
                  <a:pt x="149" y="44"/>
                </a:moveTo>
                <a:cubicBezTo>
                  <a:pt x="155" y="29"/>
                  <a:pt x="155" y="29"/>
                  <a:pt x="155" y="29"/>
                </a:cubicBezTo>
                <a:cubicBezTo>
                  <a:pt x="170" y="35"/>
                  <a:pt x="170" y="35"/>
                  <a:pt x="170" y="35"/>
                </a:cubicBezTo>
                <a:cubicBezTo>
                  <a:pt x="163" y="50"/>
                  <a:pt x="163" y="50"/>
                  <a:pt x="163" y="50"/>
                </a:cubicBezTo>
                <a:lnTo>
                  <a:pt x="149" y="44"/>
                </a:lnTo>
                <a:close/>
                <a:moveTo>
                  <a:pt x="182" y="67"/>
                </a:moveTo>
                <a:cubicBezTo>
                  <a:pt x="176" y="82"/>
                  <a:pt x="176" y="82"/>
                  <a:pt x="176" y="82"/>
                </a:cubicBezTo>
                <a:cubicBezTo>
                  <a:pt x="161" y="75"/>
                  <a:pt x="161" y="75"/>
                  <a:pt x="161" y="75"/>
                </a:cubicBezTo>
                <a:cubicBezTo>
                  <a:pt x="167" y="61"/>
                  <a:pt x="167" y="61"/>
                  <a:pt x="167" y="61"/>
                </a:cubicBezTo>
                <a:lnTo>
                  <a:pt x="182" y="67"/>
                </a:lnTo>
                <a:close/>
                <a:moveTo>
                  <a:pt x="171" y="53"/>
                </a:moveTo>
                <a:cubicBezTo>
                  <a:pt x="177" y="39"/>
                  <a:pt x="177" y="39"/>
                  <a:pt x="177" y="39"/>
                </a:cubicBezTo>
                <a:cubicBezTo>
                  <a:pt x="192" y="45"/>
                  <a:pt x="192" y="45"/>
                  <a:pt x="192" y="45"/>
                </a:cubicBezTo>
                <a:cubicBezTo>
                  <a:pt x="185" y="60"/>
                  <a:pt x="185" y="60"/>
                  <a:pt x="185" y="60"/>
                </a:cubicBezTo>
                <a:lnTo>
                  <a:pt x="171" y="53"/>
                </a:lnTo>
                <a:close/>
                <a:moveTo>
                  <a:pt x="204" y="77"/>
                </a:moveTo>
                <a:cubicBezTo>
                  <a:pt x="198" y="91"/>
                  <a:pt x="198" y="91"/>
                  <a:pt x="198" y="91"/>
                </a:cubicBezTo>
                <a:cubicBezTo>
                  <a:pt x="183" y="85"/>
                  <a:pt x="183" y="85"/>
                  <a:pt x="183" y="85"/>
                </a:cubicBezTo>
                <a:cubicBezTo>
                  <a:pt x="189" y="70"/>
                  <a:pt x="189" y="70"/>
                  <a:pt x="189" y="70"/>
                </a:cubicBezTo>
                <a:lnTo>
                  <a:pt x="204" y="77"/>
                </a:lnTo>
                <a:close/>
                <a:moveTo>
                  <a:pt x="194" y="99"/>
                </a:moveTo>
                <a:cubicBezTo>
                  <a:pt x="188" y="113"/>
                  <a:pt x="188" y="113"/>
                  <a:pt x="188" y="113"/>
                </a:cubicBezTo>
                <a:cubicBezTo>
                  <a:pt x="173" y="107"/>
                  <a:pt x="173" y="107"/>
                  <a:pt x="173" y="107"/>
                </a:cubicBezTo>
                <a:cubicBezTo>
                  <a:pt x="180" y="92"/>
                  <a:pt x="180" y="92"/>
                  <a:pt x="180" y="92"/>
                </a:cubicBezTo>
                <a:lnTo>
                  <a:pt x="194" y="99"/>
                </a:lnTo>
                <a:close/>
                <a:moveTo>
                  <a:pt x="185" y="120"/>
                </a:moveTo>
                <a:cubicBezTo>
                  <a:pt x="178" y="135"/>
                  <a:pt x="178" y="135"/>
                  <a:pt x="178" y="135"/>
                </a:cubicBezTo>
                <a:cubicBezTo>
                  <a:pt x="164" y="129"/>
                  <a:pt x="164" y="129"/>
                  <a:pt x="164" y="129"/>
                </a:cubicBezTo>
                <a:cubicBezTo>
                  <a:pt x="170" y="114"/>
                  <a:pt x="170" y="114"/>
                  <a:pt x="170" y="114"/>
                </a:cubicBezTo>
                <a:lnTo>
                  <a:pt x="185" y="120"/>
                </a:lnTo>
                <a:close/>
                <a:moveTo>
                  <a:pt x="151" y="97"/>
                </a:moveTo>
                <a:cubicBezTo>
                  <a:pt x="158" y="82"/>
                  <a:pt x="158" y="82"/>
                  <a:pt x="158" y="82"/>
                </a:cubicBezTo>
                <a:cubicBezTo>
                  <a:pt x="172" y="89"/>
                  <a:pt x="172" y="89"/>
                  <a:pt x="172" y="89"/>
                </a:cubicBezTo>
                <a:cubicBezTo>
                  <a:pt x="166" y="104"/>
                  <a:pt x="166" y="104"/>
                  <a:pt x="166" y="104"/>
                </a:cubicBezTo>
                <a:lnTo>
                  <a:pt x="151" y="97"/>
                </a:lnTo>
                <a:close/>
                <a:moveTo>
                  <a:pt x="163" y="111"/>
                </a:moveTo>
                <a:cubicBezTo>
                  <a:pt x="156" y="125"/>
                  <a:pt x="156" y="125"/>
                  <a:pt x="156" y="125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8" y="104"/>
                  <a:pt x="148" y="104"/>
                  <a:pt x="148" y="104"/>
                </a:cubicBezTo>
                <a:lnTo>
                  <a:pt x="163" y="111"/>
                </a:lnTo>
                <a:close/>
                <a:moveTo>
                  <a:pt x="153" y="133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32" y="141"/>
                  <a:pt x="132" y="141"/>
                  <a:pt x="132" y="141"/>
                </a:cubicBezTo>
                <a:cubicBezTo>
                  <a:pt x="139" y="126"/>
                  <a:pt x="139" y="126"/>
                  <a:pt x="139" y="126"/>
                </a:cubicBezTo>
                <a:lnTo>
                  <a:pt x="153" y="133"/>
                </a:lnTo>
                <a:close/>
                <a:moveTo>
                  <a:pt x="120" y="109"/>
                </a:moveTo>
                <a:cubicBezTo>
                  <a:pt x="126" y="95"/>
                  <a:pt x="126" y="95"/>
                  <a:pt x="126" y="95"/>
                </a:cubicBezTo>
                <a:cubicBezTo>
                  <a:pt x="141" y="101"/>
                  <a:pt x="141" y="101"/>
                  <a:pt x="141" y="101"/>
                </a:cubicBezTo>
                <a:cubicBezTo>
                  <a:pt x="134" y="116"/>
                  <a:pt x="134" y="116"/>
                  <a:pt x="134" y="116"/>
                </a:cubicBezTo>
                <a:lnTo>
                  <a:pt x="120" y="109"/>
                </a:lnTo>
                <a:close/>
                <a:moveTo>
                  <a:pt x="131" y="123"/>
                </a:moveTo>
                <a:cubicBezTo>
                  <a:pt x="125" y="138"/>
                  <a:pt x="125" y="138"/>
                  <a:pt x="125" y="138"/>
                </a:cubicBezTo>
                <a:cubicBezTo>
                  <a:pt x="110" y="131"/>
                  <a:pt x="110" y="131"/>
                  <a:pt x="110" y="131"/>
                </a:cubicBezTo>
                <a:cubicBezTo>
                  <a:pt x="117" y="117"/>
                  <a:pt x="117" y="117"/>
                  <a:pt x="117" y="117"/>
                </a:cubicBezTo>
                <a:lnTo>
                  <a:pt x="131" y="123"/>
                </a:lnTo>
                <a:close/>
                <a:moveTo>
                  <a:pt x="102" y="102"/>
                </a:moveTo>
                <a:cubicBezTo>
                  <a:pt x="106" y="97"/>
                  <a:pt x="108" y="93"/>
                  <a:pt x="110" y="87"/>
                </a:cubicBezTo>
                <a:cubicBezTo>
                  <a:pt x="119" y="91"/>
                  <a:pt x="119" y="91"/>
                  <a:pt x="119" y="91"/>
                </a:cubicBezTo>
                <a:cubicBezTo>
                  <a:pt x="113" y="106"/>
                  <a:pt x="113" y="106"/>
                  <a:pt x="113" y="106"/>
                </a:cubicBezTo>
                <a:lnTo>
                  <a:pt x="102" y="102"/>
                </a:lnTo>
                <a:close/>
                <a:moveTo>
                  <a:pt x="93" y="213"/>
                </a:moveTo>
                <a:cubicBezTo>
                  <a:pt x="97" y="201"/>
                  <a:pt x="99" y="184"/>
                  <a:pt x="96" y="163"/>
                </a:cubicBezTo>
                <a:cubicBezTo>
                  <a:pt x="101" y="167"/>
                  <a:pt x="107" y="171"/>
                  <a:pt x="113" y="173"/>
                </a:cubicBezTo>
                <a:cubicBezTo>
                  <a:pt x="119" y="176"/>
                  <a:pt x="125" y="178"/>
                  <a:pt x="131" y="178"/>
                </a:cubicBezTo>
                <a:cubicBezTo>
                  <a:pt x="114" y="191"/>
                  <a:pt x="103" y="204"/>
                  <a:pt x="96" y="214"/>
                </a:cubicBezTo>
                <a:lnTo>
                  <a:pt x="93" y="213"/>
                </a:lnTo>
                <a:close/>
                <a:moveTo>
                  <a:pt x="85" y="117"/>
                </a:moveTo>
                <a:cubicBezTo>
                  <a:pt x="87" y="116"/>
                  <a:pt x="90" y="114"/>
                  <a:pt x="92" y="112"/>
                </a:cubicBezTo>
                <a:cubicBezTo>
                  <a:pt x="92" y="112"/>
                  <a:pt x="92" y="112"/>
                  <a:pt x="92" y="112"/>
                </a:cubicBezTo>
                <a:cubicBezTo>
                  <a:pt x="94" y="111"/>
                  <a:pt x="96" y="109"/>
                  <a:pt x="97" y="108"/>
                </a:cubicBezTo>
                <a:cubicBezTo>
                  <a:pt x="109" y="113"/>
                  <a:pt x="109" y="113"/>
                  <a:pt x="109" y="113"/>
                </a:cubicBezTo>
                <a:cubicBezTo>
                  <a:pt x="103" y="128"/>
                  <a:pt x="103" y="128"/>
                  <a:pt x="103" y="128"/>
                </a:cubicBezTo>
                <a:cubicBezTo>
                  <a:pt x="96" y="125"/>
                  <a:pt x="96" y="125"/>
                  <a:pt x="96" y="125"/>
                </a:cubicBezTo>
                <a:cubicBezTo>
                  <a:pt x="98" y="131"/>
                  <a:pt x="102" y="136"/>
                  <a:pt x="106" y="141"/>
                </a:cubicBezTo>
                <a:cubicBezTo>
                  <a:pt x="107" y="138"/>
                  <a:pt x="107" y="138"/>
                  <a:pt x="107" y="138"/>
                </a:cubicBezTo>
                <a:cubicBezTo>
                  <a:pt x="122" y="145"/>
                  <a:pt x="122" y="145"/>
                  <a:pt x="122" y="145"/>
                </a:cubicBezTo>
                <a:cubicBezTo>
                  <a:pt x="119" y="151"/>
                  <a:pt x="119" y="151"/>
                  <a:pt x="119" y="151"/>
                </a:cubicBezTo>
                <a:cubicBezTo>
                  <a:pt x="120" y="151"/>
                  <a:pt x="121" y="152"/>
                  <a:pt x="122" y="152"/>
                </a:cubicBezTo>
                <a:cubicBezTo>
                  <a:pt x="123" y="153"/>
                  <a:pt x="125" y="154"/>
                  <a:pt x="126" y="154"/>
                </a:cubicBezTo>
                <a:cubicBezTo>
                  <a:pt x="129" y="148"/>
                  <a:pt x="129" y="148"/>
                  <a:pt x="129" y="148"/>
                </a:cubicBezTo>
                <a:cubicBezTo>
                  <a:pt x="143" y="155"/>
                  <a:pt x="143" y="155"/>
                  <a:pt x="143" y="155"/>
                </a:cubicBezTo>
                <a:cubicBezTo>
                  <a:pt x="143" y="156"/>
                  <a:pt x="143" y="156"/>
                  <a:pt x="143" y="156"/>
                </a:cubicBezTo>
                <a:cubicBezTo>
                  <a:pt x="148" y="156"/>
                  <a:pt x="154" y="155"/>
                  <a:pt x="160" y="153"/>
                </a:cubicBezTo>
                <a:cubicBezTo>
                  <a:pt x="154" y="150"/>
                  <a:pt x="154" y="150"/>
                  <a:pt x="154" y="150"/>
                </a:cubicBezTo>
                <a:cubicBezTo>
                  <a:pt x="160" y="136"/>
                  <a:pt x="160" y="136"/>
                  <a:pt x="160" y="136"/>
                </a:cubicBezTo>
                <a:cubicBezTo>
                  <a:pt x="175" y="142"/>
                  <a:pt x="175" y="142"/>
                  <a:pt x="175" y="142"/>
                </a:cubicBezTo>
                <a:cubicBezTo>
                  <a:pt x="173" y="146"/>
                  <a:pt x="173" y="146"/>
                  <a:pt x="173" y="146"/>
                </a:cubicBezTo>
                <a:cubicBezTo>
                  <a:pt x="178" y="143"/>
                  <a:pt x="183" y="139"/>
                  <a:pt x="187" y="134"/>
                </a:cubicBezTo>
                <a:cubicBezTo>
                  <a:pt x="192" y="124"/>
                  <a:pt x="192" y="124"/>
                  <a:pt x="192" y="124"/>
                </a:cubicBezTo>
                <a:cubicBezTo>
                  <a:pt x="195" y="125"/>
                  <a:pt x="195" y="125"/>
                  <a:pt x="195" y="125"/>
                </a:cubicBezTo>
                <a:cubicBezTo>
                  <a:pt x="196" y="123"/>
                  <a:pt x="197" y="120"/>
                  <a:pt x="199" y="118"/>
                </a:cubicBezTo>
                <a:cubicBezTo>
                  <a:pt x="195" y="116"/>
                  <a:pt x="195" y="116"/>
                  <a:pt x="195" y="116"/>
                </a:cubicBezTo>
                <a:cubicBezTo>
                  <a:pt x="202" y="102"/>
                  <a:pt x="202" y="102"/>
                  <a:pt x="202" y="102"/>
                </a:cubicBezTo>
                <a:cubicBezTo>
                  <a:pt x="205" y="103"/>
                  <a:pt x="205" y="103"/>
                  <a:pt x="205" y="103"/>
                </a:cubicBezTo>
                <a:cubicBezTo>
                  <a:pt x="206" y="101"/>
                  <a:pt x="206" y="98"/>
                  <a:pt x="207" y="95"/>
                </a:cubicBezTo>
                <a:cubicBezTo>
                  <a:pt x="205" y="94"/>
                  <a:pt x="205" y="94"/>
                  <a:pt x="205" y="94"/>
                </a:cubicBezTo>
                <a:cubicBezTo>
                  <a:pt x="208" y="87"/>
                  <a:pt x="208" y="87"/>
                  <a:pt x="208" y="87"/>
                </a:cubicBezTo>
                <a:cubicBezTo>
                  <a:pt x="209" y="81"/>
                  <a:pt x="208" y="75"/>
                  <a:pt x="207" y="69"/>
                </a:cubicBezTo>
                <a:cubicBezTo>
                  <a:pt x="207" y="69"/>
                  <a:pt x="207" y="69"/>
                  <a:pt x="207" y="69"/>
                </a:cubicBezTo>
                <a:cubicBezTo>
                  <a:pt x="193" y="63"/>
                  <a:pt x="193" y="63"/>
                  <a:pt x="193" y="63"/>
                </a:cubicBezTo>
                <a:cubicBezTo>
                  <a:pt x="199" y="48"/>
                  <a:pt x="199" y="48"/>
                  <a:pt x="199" y="48"/>
                </a:cubicBezTo>
                <a:cubicBezTo>
                  <a:pt x="201" y="49"/>
                  <a:pt x="201" y="49"/>
                  <a:pt x="201" y="49"/>
                </a:cubicBezTo>
                <a:cubicBezTo>
                  <a:pt x="198" y="44"/>
                  <a:pt x="195" y="40"/>
                  <a:pt x="192" y="36"/>
                </a:cubicBezTo>
                <a:cubicBezTo>
                  <a:pt x="180" y="31"/>
                  <a:pt x="180" y="31"/>
                  <a:pt x="180" y="31"/>
                </a:cubicBezTo>
                <a:cubicBezTo>
                  <a:pt x="181" y="29"/>
                  <a:pt x="181" y="29"/>
                  <a:pt x="181" y="29"/>
                </a:cubicBezTo>
                <a:cubicBezTo>
                  <a:pt x="180" y="28"/>
                  <a:pt x="179" y="27"/>
                  <a:pt x="177" y="27"/>
                </a:cubicBezTo>
                <a:cubicBezTo>
                  <a:pt x="176" y="26"/>
                  <a:pt x="175" y="26"/>
                  <a:pt x="174" y="25"/>
                </a:cubicBezTo>
                <a:cubicBezTo>
                  <a:pt x="173" y="28"/>
                  <a:pt x="173" y="28"/>
                  <a:pt x="173" y="28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0" y="23"/>
                  <a:pt x="159" y="23"/>
                  <a:pt x="158" y="23"/>
                </a:cubicBezTo>
                <a:cubicBezTo>
                  <a:pt x="154" y="23"/>
                  <a:pt x="149" y="23"/>
                  <a:pt x="145" y="24"/>
                </a:cubicBezTo>
                <a:cubicBezTo>
                  <a:pt x="148" y="26"/>
                  <a:pt x="148" y="26"/>
                  <a:pt x="148" y="26"/>
                </a:cubicBezTo>
                <a:cubicBezTo>
                  <a:pt x="142" y="40"/>
                  <a:pt x="142" y="40"/>
                  <a:pt x="142" y="40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3" y="34"/>
                  <a:pt x="119" y="38"/>
                  <a:pt x="115" y="42"/>
                </a:cubicBezTo>
                <a:cubicBezTo>
                  <a:pt x="111" y="51"/>
                  <a:pt x="111" y="51"/>
                  <a:pt x="111" y="51"/>
                </a:cubicBezTo>
                <a:cubicBezTo>
                  <a:pt x="110" y="47"/>
                  <a:pt x="108" y="43"/>
                  <a:pt x="106" y="40"/>
                </a:cubicBezTo>
                <a:cubicBezTo>
                  <a:pt x="120" y="24"/>
                  <a:pt x="139" y="15"/>
                  <a:pt x="158" y="15"/>
                </a:cubicBezTo>
                <a:cubicBezTo>
                  <a:pt x="166" y="15"/>
                  <a:pt x="173" y="16"/>
                  <a:pt x="180" y="19"/>
                </a:cubicBezTo>
                <a:cubicBezTo>
                  <a:pt x="213" y="34"/>
                  <a:pt x="226" y="77"/>
                  <a:pt x="209" y="116"/>
                </a:cubicBezTo>
                <a:cubicBezTo>
                  <a:pt x="200" y="135"/>
                  <a:pt x="185" y="150"/>
                  <a:pt x="168" y="158"/>
                </a:cubicBezTo>
                <a:cubicBezTo>
                  <a:pt x="168" y="158"/>
                  <a:pt x="166" y="159"/>
                  <a:pt x="166" y="159"/>
                </a:cubicBezTo>
                <a:cubicBezTo>
                  <a:pt x="158" y="163"/>
                  <a:pt x="149" y="164"/>
                  <a:pt x="141" y="164"/>
                </a:cubicBezTo>
                <a:cubicBezTo>
                  <a:pt x="133" y="164"/>
                  <a:pt x="126" y="163"/>
                  <a:pt x="119" y="160"/>
                </a:cubicBezTo>
                <a:cubicBezTo>
                  <a:pt x="103" y="153"/>
                  <a:pt x="91" y="139"/>
                  <a:pt x="86" y="121"/>
                </a:cubicBezTo>
                <a:cubicBezTo>
                  <a:pt x="86" y="120"/>
                  <a:pt x="85" y="119"/>
                  <a:pt x="85" y="117"/>
                </a:cubicBezTo>
                <a:close/>
                <a:moveTo>
                  <a:pt x="45" y="93"/>
                </a:moveTo>
                <a:cubicBezTo>
                  <a:pt x="43" y="74"/>
                  <a:pt x="58" y="65"/>
                  <a:pt x="75" y="58"/>
                </a:cubicBezTo>
                <a:cubicBezTo>
                  <a:pt x="88" y="52"/>
                  <a:pt x="91" y="44"/>
                  <a:pt x="92" y="39"/>
                </a:cubicBezTo>
                <a:cubicBezTo>
                  <a:pt x="98" y="47"/>
                  <a:pt x="102" y="57"/>
                  <a:pt x="102" y="68"/>
                </a:cubicBezTo>
                <a:cubicBezTo>
                  <a:pt x="102" y="92"/>
                  <a:pt x="84" y="111"/>
                  <a:pt x="61" y="113"/>
                </a:cubicBezTo>
                <a:cubicBezTo>
                  <a:pt x="59" y="113"/>
                  <a:pt x="58" y="112"/>
                  <a:pt x="57" y="111"/>
                </a:cubicBezTo>
                <a:cubicBezTo>
                  <a:pt x="51" y="107"/>
                  <a:pt x="46" y="100"/>
                  <a:pt x="45" y="93"/>
                </a:cubicBezTo>
                <a:close/>
                <a:moveTo>
                  <a:pt x="11" y="68"/>
                </a:moveTo>
                <a:cubicBezTo>
                  <a:pt x="11" y="43"/>
                  <a:pt x="32" y="23"/>
                  <a:pt x="57" y="23"/>
                </a:cubicBezTo>
                <a:cubicBezTo>
                  <a:pt x="66" y="23"/>
                  <a:pt x="75" y="26"/>
                  <a:pt x="82" y="31"/>
                </a:cubicBezTo>
                <a:cubicBezTo>
                  <a:pt x="84" y="33"/>
                  <a:pt x="84" y="35"/>
                  <a:pt x="84" y="37"/>
                </a:cubicBezTo>
                <a:cubicBezTo>
                  <a:pt x="84" y="43"/>
                  <a:pt x="79" y="47"/>
                  <a:pt x="72" y="50"/>
                </a:cubicBezTo>
                <a:cubicBezTo>
                  <a:pt x="58" y="57"/>
                  <a:pt x="34" y="67"/>
                  <a:pt x="37" y="94"/>
                </a:cubicBezTo>
                <a:cubicBezTo>
                  <a:pt x="38" y="101"/>
                  <a:pt x="42" y="107"/>
                  <a:pt x="46" y="112"/>
                </a:cubicBezTo>
                <a:cubicBezTo>
                  <a:pt x="26" y="108"/>
                  <a:pt x="11" y="90"/>
                  <a:pt x="11" y="68"/>
                </a:cubicBezTo>
                <a:close/>
              </a:path>
            </a:pathLst>
          </a:custGeom>
          <a:solidFill>
            <a:srgbClr val="FF85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18"/>
          <p:cNvSpPr>
            <a:spLocks noEditPoints="1"/>
          </p:cNvSpPr>
          <p:nvPr/>
        </p:nvSpPr>
        <p:spPr bwMode="auto">
          <a:xfrm>
            <a:off x="161203" y="4838623"/>
            <a:ext cx="1106488" cy="635000"/>
          </a:xfrm>
          <a:custGeom>
            <a:avLst/>
            <a:gdLst>
              <a:gd name="T0" fmla="*/ 217 w 295"/>
              <a:gd name="T1" fmla="*/ 36 h 169"/>
              <a:gd name="T2" fmla="*/ 166 w 295"/>
              <a:gd name="T3" fmla="*/ 22 h 169"/>
              <a:gd name="T4" fmla="*/ 270 w 295"/>
              <a:gd name="T5" fmla="*/ 72 h 169"/>
              <a:gd name="T6" fmla="*/ 233 w 295"/>
              <a:gd name="T7" fmla="*/ 74 h 169"/>
              <a:gd name="T8" fmla="*/ 167 w 295"/>
              <a:gd name="T9" fmla="*/ 57 h 169"/>
              <a:gd name="T10" fmla="*/ 156 w 295"/>
              <a:gd name="T11" fmla="*/ 41 h 169"/>
              <a:gd name="T12" fmla="*/ 52 w 295"/>
              <a:gd name="T13" fmla="*/ 6 h 169"/>
              <a:gd name="T14" fmla="*/ 31 w 295"/>
              <a:gd name="T15" fmla="*/ 16 h 169"/>
              <a:gd name="T16" fmla="*/ 42 w 295"/>
              <a:gd name="T17" fmla="*/ 39 h 169"/>
              <a:gd name="T18" fmla="*/ 82 w 295"/>
              <a:gd name="T19" fmla="*/ 27 h 169"/>
              <a:gd name="T20" fmla="*/ 38 w 295"/>
              <a:gd name="T21" fmla="*/ 78 h 169"/>
              <a:gd name="T22" fmla="*/ 95 w 295"/>
              <a:gd name="T23" fmla="*/ 97 h 169"/>
              <a:gd name="T24" fmla="*/ 153 w 295"/>
              <a:gd name="T25" fmla="*/ 78 h 169"/>
              <a:gd name="T26" fmla="*/ 185 w 295"/>
              <a:gd name="T27" fmla="*/ 89 h 169"/>
              <a:gd name="T28" fmla="*/ 237 w 295"/>
              <a:gd name="T29" fmla="*/ 89 h 169"/>
              <a:gd name="T30" fmla="*/ 271 w 295"/>
              <a:gd name="T31" fmla="*/ 78 h 169"/>
              <a:gd name="T32" fmla="*/ 237 w 295"/>
              <a:gd name="T33" fmla="*/ 125 h 169"/>
              <a:gd name="T34" fmla="*/ 186 w 295"/>
              <a:gd name="T35" fmla="*/ 125 h 169"/>
              <a:gd name="T36" fmla="*/ 153 w 295"/>
              <a:gd name="T37" fmla="*/ 114 h 169"/>
              <a:gd name="T38" fmla="*/ 95 w 295"/>
              <a:gd name="T39" fmla="*/ 133 h 169"/>
              <a:gd name="T40" fmla="*/ 37 w 295"/>
              <a:gd name="T41" fmla="*/ 114 h 169"/>
              <a:gd name="T42" fmla="*/ 0 w 295"/>
              <a:gd name="T43" fmla="*/ 127 h 169"/>
              <a:gd name="T44" fmla="*/ 11 w 295"/>
              <a:gd name="T45" fmla="*/ 134 h 169"/>
              <a:gd name="T46" fmla="*/ 63 w 295"/>
              <a:gd name="T47" fmla="*/ 134 h 169"/>
              <a:gd name="T48" fmla="*/ 127 w 295"/>
              <a:gd name="T49" fmla="*/ 134 h 169"/>
              <a:gd name="T50" fmla="*/ 179 w 295"/>
              <a:gd name="T51" fmla="*/ 134 h 169"/>
              <a:gd name="T52" fmla="*/ 243 w 295"/>
              <a:gd name="T53" fmla="*/ 134 h 169"/>
              <a:gd name="T54" fmla="*/ 295 w 295"/>
              <a:gd name="T55" fmla="*/ 134 h 169"/>
              <a:gd name="T56" fmla="*/ 295 w 295"/>
              <a:gd name="T57" fmla="*/ 121 h 169"/>
              <a:gd name="T58" fmla="*/ 237 w 295"/>
              <a:gd name="T59" fmla="*/ 125 h 169"/>
              <a:gd name="T60" fmla="*/ 211 w 295"/>
              <a:gd name="T61" fmla="*/ 158 h 169"/>
              <a:gd name="T62" fmla="*/ 185 w 295"/>
              <a:gd name="T63" fmla="*/ 149 h 169"/>
              <a:gd name="T64" fmla="*/ 121 w 295"/>
              <a:gd name="T65" fmla="*/ 149 h 169"/>
              <a:gd name="T66" fmla="*/ 69 w 295"/>
              <a:gd name="T67" fmla="*/ 149 h 169"/>
              <a:gd name="T68" fmla="*/ 5 w 295"/>
              <a:gd name="T69" fmla="*/ 149 h 169"/>
              <a:gd name="T70" fmla="*/ 0 w 295"/>
              <a:gd name="T71" fmla="*/ 165 h 169"/>
              <a:gd name="T72" fmla="*/ 37 w 295"/>
              <a:gd name="T73" fmla="*/ 150 h 169"/>
              <a:gd name="T74" fmla="*/ 95 w 295"/>
              <a:gd name="T75" fmla="*/ 169 h 169"/>
              <a:gd name="T76" fmla="*/ 153 w 295"/>
              <a:gd name="T77" fmla="*/ 150 h 169"/>
              <a:gd name="T78" fmla="*/ 211 w 295"/>
              <a:gd name="T79" fmla="*/ 169 h 169"/>
              <a:gd name="T80" fmla="*/ 269 w 295"/>
              <a:gd name="T81" fmla="*/ 150 h 169"/>
              <a:gd name="T82" fmla="*/ 295 w 295"/>
              <a:gd name="T83" fmla="*/ 159 h 169"/>
              <a:gd name="T84" fmla="*/ 269 w 295"/>
              <a:gd name="T85" fmla="*/ 139 h 169"/>
              <a:gd name="T86" fmla="*/ 269 w 295"/>
              <a:gd name="T87" fmla="*/ 90 h 169"/>
              <a:gd name="T88" fmla="*/ 211 w 295"/>
              <a:gd name="T89" fmla="*/ 109 h 169"/>
              <a:gd name="T90" fmla="*/ 185 w 295"/>
              <a:gd name="T91" fmla="*/ 100 h 169"/>
              <a:gd name="T92" fmla="*/ 121 w 295"/>
              <a:gd name="T93" fmla="*/ 100 h 169"/>
              <a:gd name="T94" fmla="*/ 69 w 295"/>
              <a:gd name="T95" fmla="*/ 100 h 169"/>
              <a:gd name="T96" fmla="*/ 5 w 295"/>
              <a:gd name="T97" fmla="*/ 100 h 169"/>
              <a:gd name="T98" fmla="*/ 0 w 295"/>
              <a:gd name="T99" fmla="*/ 116 h 169"/>
              <a:gd name="T100" fmla="*/ 37 w 295"/>
              <a:gd name="T101" fmla="*/ 101 h 169"/>
              <a:gd name="T102" fmla="*/ 95 w 295"/>
              <a:gd name="T103" fmla="*/ 120 h 169"/>
              <a:gd name="T104" fmla="*/ 153 w 295"/>
              <a:gd name="T105" fmla="*/ 101 h 169"/>
              <a:gd name="T106" fmla="*/ 211 w 295"/>
              <a:gd name="T107" fmla="*/ 120 h 169"/>
              <a:gd name="T108" fmla="*/ 269 w 295"/>
              <a:gd name="T109" fmla="*/ 101 h 169"/>
              <a:gd name="T110" fmla="*/ 295 w 295"/>
              <a:gd name="T111" fmla="*/ 110 h 169"/>
              <a:gd name="T112" fmla="*/ 269 w 295"/>
              <a:gd name="T113" fmla="*/ 9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5" h="169">
                <a:moveTo>
                  <a:pt x="185" y="55"/>
                </a:moveTo>
                <a:cubicBezTo>
                  <a:pt x="199" y="58"/>
                  <a:pt x="213" y="50"/>
                  <a:pt x="217" y="36"/>
                </a:cubicBezTo>
                <a:cubicBezTo>
                  <a:pt x="221" y="22"/>
                  <a:pt x="212" y="7"/>
                  <a:pt x="198" y="4"/>
                </a:cubicBezTo>
                <a:cubicBezTo>
                  <a:pt x="184" y="0"/>
                  <a:pt x="170" y="8"/>
                  <a:pt x="166" y="22"/>
                </a:cubicBezTo>
                <a:cubicBezTo>
                  <a:pt x="162" y="37"/>
                  <a:pt x="171" y="51"/>
                  <a:pt x="185" y="55"/>
                </a:cubicBezTo>
                <a:close/>
                <a:moveTo>
                  <a:pt x="270" y="72"/>
                </a:moveTo>
                <a:cubicBezTo>
                  <a:pt x="267" y="65"/>
                  <a:pt x="259" y="62"/>
                  <a:pt x="252" y="65"/>
                </a:cubicBezTo>
                <a:cubicBezTo>
                  <a:pt x="233" y="74"/>
                  <a:pt x="233" y="74"/>
                  <a:pt x="233" y="74"/>
                </a:cubicBezTo>
                <a:cubicBezTo>
                  <a:pt x="226" y="77"/>
                  <a:pt x="219" y="78"/>
                  <a:pt x="212" y="78"/>
                </a:cubicBezTo>
                <a:cubicBezTo>
                  <a:pt x="193" y="78"/>
                  <a:pt x="176" y="70"/>
                  <a:pt x="167" y="57"/>
                </a:cubicBezTo>
                <a:cubicBezTo>
                  <a:pt x="167" y="57"/>
                  <a:pt x="164" y="54"/>
                  <a:pt x="162" y="50"/>
                </a:cubicBezTo>
                <a:cubicBezTo>
                  <a:pt x="159" y="46"/>
                  <a:pt x="156" y="42"/>
                  <a:pt x="156" y="41"/>
                </a:cubicBezTo>
                <a:cubicBezTo>
                  <a:pt x="139" y="16"/>
                  <a:pt x="111" y="1"/>
                  <a:pt x="82" y="1"/>
                </a:cubicBezTo>
                <a:cubicBezTo>
                  <a:pt x="72" y="1"/>
                  <a:pt x="62" y="2"/>
                  <a:pt x="52" y="6"/>
                </a:cubicBezTo>
                <a:cubicBezTo>
                  <a:pt x="51" y="6"/>
                  <a:pt x="51" y="6"/>
                  <a:pt x="51" y="6"/>
                </a:cubicBezTo>
                <a:cubicBezTo>
                  <a:pt x="31" y="16"/>
                  <a:pt x="31" y="16"/>
                  <a:pt x="31" y="16"/>
                </a:cubicBezTo>
                <a:cubicBezTo>
                  <a:pt x="24" y="19"/>
                  <a:pt x="22" y="27"/>
                  <a:pt x="25" y="33"/>
                </a:cubicBezTo>
                <a:cubicBezTo>
                  <a:pt x="28" y="40"/>
                  <a:pt x="36" y="42"/>
                  <a:pt x="42" y="39"/>
                </a:cubicBezTo>
                <a:cubicBezTo>
                  <a:pt x="61" y="30"/>
                  <a:pt x="61" y="30"/>
                  <a:pt x="61" y="30"/>
                </a:cubicBezTo>
                <a:cubicBezTo>
                  <a:pt x="68" y="28"/>
                  <a:pt x="75" y="27"/>
                  <a:pt x="82" y="27"/>
                </a:cubicBezTo>
                <a:cubicBezTo>
                  <a:pt x="96" y="27"/>
                  <a:pt x="109" y="32"/>
                  <a:pt x="120" y="40"/>
                </a:cubicBezTo>
                <a:cubicBezTo>
                  <a:pt x="38" y="78"/>
                  <a:pt x="38" y="78"/>
                  <a:pt x="38" y="78"/>
                </a:cubicBezTo>
                <a:cubicBezTo>
                  <a:pt x="53" y="79"/>
                  <a:pt x="63" y="85"/>
                  <a:pt x="69" y="89"/>
                </a:cubicBezTo>
                <a:cubicBezTo>
                  <a:pt x="75" y="93"/>
                  <a:pt x="82" y="97"/>
                  <a:pt x="95" y="97"/>
                </a:cubicBezTo>
                <a:cubicBezTo>
                  <a:pt x="108" y="97"/>
                  <a:pt x="114" y="93"/>
                  <a:pt x="121" y="89"/>
                </a:cubicBezTo>
                <a:cubicBezTo>
                  <a:pt x="128" y="85"/>
                  <a:pt x="137" y="78"/>
                  <a:pt x="153" y="78"/>
                </a:cubicBezTo>
                <a:cubicBezTo>
                  <a:pt x="169" y="78"/>
                  <a:pt x="178" y="85"/>
                  <a:pt x="185" y="89"/>
                </a:cubicBezTo>
                <a:cubicBezTo>
                  <a:pt x="185" y="89"/>
                  <a:pt x="185" y="89"/>
                  <a:pt x="185" y="89"/>
                </a:cubicBezTo>
                <a:cubicBezTo>
                  <a:pt x="191" y="93"/>
                  <a:pt x="198" y="97"/>
                  <a:pt x="211" y="97"/>
                </a:cubicBezTo>
                <a:cubicBezTo>
                  <a:pt x="224" y="97"/>
                  <a:pt x="230" y="93"/>
                  <a:pt x="237" y="89"/>
                </a:cubicBezTo>
                <a:cubicBezTo>
                  <a:pt x="243" y="85"/>
                  <a:pt x="253" y="79"/>
                  <a:pt x="268" y="78"/>
                </a:cubicBezTo>
                <a:cubicBezTo>
                  <a:pt x="268" y="78"/>
                  <a:pt x="270" y="78"/>
                  <a:pt x="271" y="78"/>
                </a:cubicBezTo>
                <a:cubicBezTo>
                  <a:pt x="271" y="76"/>
                  <a:pt x="271" y="74"/>
                  <a:pt x="270" y="72"/>
                </a:cubicBezTo>
                <a:close/>
                <a:moveTo>
                  <a:pt x="237" y="125"/>
                </a:moveTo>
                <a:cubicBezTo>
                  <a:pt x="230" y="129"/>
                  <a:pt x="224" y="133"/>
                  <a:pt x="211" y="133"/>
                </a:cubicBezTo>
                <a:cubicBezTo>
                  <a:pt x="199" y="133"/>
                  <a:pt x="192" y="129"/>
                  <a:pt x="186" y="125"/>
                </a:cubicBezTo>
                <a:cubicBezTo>
                  <a:pt x="185" y="125"/>
                  <a:pt x="185" y="125"/>
                  <a:pt x="185" y="125"/>
                </a:cubicBezTo>
                <a:cubicBezTo>
                  <a:pt x="179" y="121"/>
                  <a:pt x="169" y="114"/>
                  <a:pt x="153" y="114"/>
                </a:cubicBezTo>
                <a:cubicBezTo>
                  <a:pt x="137" y="114"/>
                  <a:pt x="127" y="120"/>
                  <a:pt x="121" y="125"/>
                </a:cubicBezTo>
                <a:cubicBezTo>
                  <a:pt x="114" y="129"/>
                  <a:pt x="108" y="133"/>
                  <a:pt x="95" y="133"/>
                </a:cubicBezTo>
                <a:cubicBezTo>
                  <a:pt x="82" y="133"/>
                  <a:pt x="75" y="128"/>
                  <a:pt x="69" y="125"/>
                </a:cubicBezTo>
                <a:cubicBezTo>
                  <a:pt x="63" y="121"/>
                  <a:pt x="53" y="114"/>
                  <a:pt x="37" y="114"/>
                </a:cubicBezTo>
                <a:cubicBezTo>
                  <a:pt x="21" y="114"/>
                  <a:pt x="11" y="120"/>
                  <a:pt x="5" y="125"/>
                </a:cubicBezTo>
                <a:cubicBezTo>
                  <a:pt x="3" y="126"/>
                  <a:pt x="2" y="126"/>
                  <a:pt x="0" y="127"/>
                </a:cubicBezTo>
                <a:cubicBezTo>
                  <a:pt x="0" y="140"/>
                  <a:pt x="0" y="140"/>
                  <a:pt x="0" y="140"/>
                </a:cubicBezTo>
                <a:cubicBezTo>
                  <a:pt x="4" y="138"/>
                  <a:pt x="8" y="136"/>
                  <a:pt x="11" y="134"/>
                </a:cubicBezTo>
                <a:cubicBezTo>
                  <a:pt x="18" y="130"/>
                  <a:pt x="24" y="126"/>
                  <a:pt x="37" y="126"/>
                </a:cubicBezTo>
                <a:cubicBezTo>
                  <a:pt x="50" y="126"/>
                  <a:pt x="57" y="130"/>
                  <a:pt x="63" y="134"/>
                </a:cubicBezTo>
                <a:cubicBezTo>
                  <a:pt x="69" y="138"/>
                  <a:pt x="79" y="145"/>
                  <a:pt x="95" y="144"/>
                </a:cubicBezTo>
                <a:cubicBezTo>
                  <a:pt x="111" y="145"/>
                  <a:pt x="120" y="138"/>
                  <a:pt x="127" y="134"/>
                </a:cubicBezTo>
                <a:cubicBezTo>
                  <a:pt x="134" y="130"/>
                  <a:pt x="140" y="126"/>
                  <a:pt x="153" y="126"/>
                </a:cubicBezTo>
                <a:cubicBezTo>
                  <a:pt x="166" y="126"/>
                  <a:pt x="173" y="130"/>
                  <a:pt x="179" y="134"/>
                </a:cubicBezTo>
                <a:cubicBezTo>
                  <a:pt x="185" y="138"/>
                  <a:pt x="195" y="145"/>
                  <a:pt x="211" y="144"/>
                </a:cubicBezTo>
                <a:cubicBezTo>
                  <a:pt x="227" y="145"/>
                  <a:pt x="236" y="138"/>
                  <a:pt x="243" y="134"/>
                </a:cubicBezTo>
                <a:cubicBezTo>
                  <a:pt x="250" y="130"/>
                  <a:pt x="256" y="126"/>
                  <a:pt x="269" y="126"/>
                </a:cubicBezTo>
                <a:cubicBezTo>
                  <a:pt x="282" y="126"/>
                  <a:pt x="288" y="130"/>
                  <a:pt x="295" y="134"/>
                </a:cubicBezTo>
                <a:cubicBezTo>
                  <a:pt x="295" y="134"/>
                  <a:pt x="295" y="134"/>
                  <a:pt x="295" y="134"/>
                </a:cubicBezTo>
                <a:cubicBezTo>
                  <a:pt x="295" y="121"/>
                  <a:pt x="295" y="121"/>
                  <a:pt x="295" y="121"/>
                </a:cubicBezTo>
                <a:cubicBezTo>
                  <a:pt x="289" y="118"/>
                  <a:pt x="280" y="114"/>
                  <a:pt x="269" y="114"/>
                </a:cubicBezTo>
                <a:cubicBezTo>
                  <a:pt x="253" y="114"/>
                  <a:pt x="243" y="120"/>
                  <a:pt x="237" y="125"/>
                </a:cubicBezTo>
                <a:close/>
                <a:moveTo>
                  <a:pt x="237" y="149"/>
                </a:moveTo>
                <a:cubicBezTo>
                  <a:pt x="230" y="153"/>
                  <a:pt x="224" y="158"/>
                  <a:pt x="211" y="158"/>
                </a:cubicBezTo>
                <a:cubicBezTo>
                  <a:pt x="199" y="158"/>
                  <a:pt x="192" y="154"/>
                  <a:pt x="186" y="150"/>
                </a:cubicBezTo>
                <a:cubicBezTo>
                  <a:pt x="185" y="149"/>
                  <a:pt x="185" y="149"/>
                  <a:pt x="185" y="149"/>
                </a:cubicBezTo>
                <a:cubicBezTo>
                  <a:pt x="179" y="145"/>
                  <a:pt x="169" y="139"/>
                  <a:pt x="153" y="139"/>
                </a:cubicBezTo>
                <a:cubicBezTo>
                  <a:pt x="137" y="139"/>
                  <a:pt x="127" y="145"/>
                  <a:pt x="121" y="149"/>
                </a:cubicBezTo>
                <a:cubicBezTo>
                  <a:pt x="114" y="153"/>
                  <a:pt x="108" y="158"/>
                  <a:pt x="95" y="158"/>
                </a:cubicBezTo>
                <a:cubicBezTo>
                  <a:pt x="82" y="158"/>
                  <a:pt x="75" y="153"/>
                  <a:pt x="69" y="149"/>
                </a:cubicBezTo>
                <a:cubicBezTo>
                  <a:pt x="63" y="145"/>
                  <a:pt x="53" y="139"/>
                  <a:pt x="37" y="139"/>
                </a:cubicBezTo>
                <a:cubicBezTo>
                  <a:pt x="21" y="139"/>
                  <a:pt x="11" y="145"/>
                  <a:pt x="5" y="149"/>
                </a:cubicBezTo>
                <a:cubicBezTo>
                  <a:pt x="3" y="150"/>
                  <a:pt x="2" y="151"/>
                  <a:pt x="0" y="152"/>
                </a:cubicBezTo>
                <a:cubicBezTo>
                  <a:pt x="0" y="165"/>
                  <a:pt x="0" y="165"/>
                  <a:pt x="0" y="165"/>
                </a:cubicBezTo>
                <a:cubicBezTo>
                  <a:pt x="4" y="163"/>
                  <a:pt x="8" y="161"/>
                  <a:pt x="11" y="159"/>
                </a:cubicBezTo>
                <a:cubicBezTo>
                  <a:pt x="18" y="155"/>
                  <a:pt x="24" y="150"/>
                  <a:pt x="37" y="150"/>
                </a:cubicBezTo>
                <a:cubicBezTo>
                  <a:pt x="50" y="150"/>
                  <a:pt x="57" y="155"/>
                  <a:pt x="63" y="159"/>
                </a:cubicBezTo>
                <a:cubicBezTo>
                  <a:pt x="69" y="163"/>
                  <a:pt x="79" y="169"/>
                  <a:pt x="95" y="169"/>
                </a:cubicBezTo>
                <a:cubicBezTo>
                  <a:pt x="111" y="169"/>
                  <a:pt x="120" y="163"/>
                  <a:pt x="127" y="159"/>
                </a:cubicBezTo>
                <a:cubicBezTo>
                  <a:pt x="134" y="155"/>
                  <a:pt x="140" y="150"/>
                  <a:pt x="153" y="150"/>
                </a:cubicBezTo>
                <a:cubicBezTo>
                  <a:pt x="166" y="150"/>
                  <a:pt x="173" y="155"/>
                  <a:pt x="179" y="159"/>
                </a:cubicBezTo>
                <a:cubicBezTo>
                  <a:pt x="185" y="163"/>
                  <a:pt x="195" y="169"/>
                  <a:pt x="211" y="169"/>
                </a:cubicBezTo>
                <a:cubicBezTo>
                  <a:pt x="227" y="169"/>
                  <a:pt x="236" y="163"/>
                  <a:pt x="243" y="159"/>
                </a:cubicBezTo>
                <a:cubicBezTo>
                  <a:pt x="250" y="155"/>
                  <a:pt x="256" y="150"/>
                  <a:pt x="269" y="150"/>
                </a:cubicBezTo>
                <a:cubicBezTo>
                  <a:pt x="282" y="150"/>
                  <a:pt x="288" y="155"/>
                  <a:pt x="295" y="159"/>
                </a:cubicBezTo>
                <a:cubicBezTo>
                  <a:pt x="295" y="159"/>
                  <a:pt x="295" y="159"/>
                  <a:pt x="295" y="159"/>
                </a:cubicBezTo>
                <a:cubicBezTo>
                  <a:pt x="295" y="146"/>
                  <a:pt x="295" y="146"/>
                  <a:pt x="295" y="146"/>
                </a:cubicBezTo>
                <a:cubicBezTo>
                  <a:pt x="289" y="142"/>
                  <a:pt x="280" y="139"/>
                  <a:pt x="269" y="139"/>
                </a:cubicBezTo>
                <a:cubicBezTo>
                  <a:pt x="253" y="139"/>
                  <a:pt x="243" y="145"/>
                  <a:pt x="237" y="149"/>
                </a:cubicBezTo>
                <a:close/>
                <a:moveTo>
                  <a:pt x="269" y="90"/>
                </a:moveTo>
                <a:cubicBezTo>
                  <a:pt x="253" y="90"/>
                  <a:pt x="243" y="96"/>
                  <a:pt x="237" y="100"/>
                </a:cubicBezTo>
                <a:cubicBezTo>
                  <a:pt x="230" y="104"/>
                  <a:pt x="224" y="108"/>
                  <a:pt x="211" y="109"/>
                </a:cubicBezTo>
                <a:cubicBezTo>
                  <a:pt x="199" y="108"/>
                  <a:pt x="192" y="104"/>
                  <a:pt x="186" y="101"/>
                </a:cubicBezTo>
                <a:cubicBezTo>
                  <a:pt x="185" y="100"/>
                  <a:pt x="185" y="100"/>
                  <a:pt x="185" y="100"/>
                </a:cubicBezTo>
                <a:cubicBezTo>
                  <a:pt x="179" y="96"/>
                  <a:pt x="169" y="90"/>
                  <a:pt x="153" y="90"/>
                </a:cubicBezTo>
                <a:cubicBezTo>
                  <a:pt x="137" y="90"/>
                  <a:pt x="127" y="96"/>
                  <a:pt x="121" y="100"/>
                </a:cubicBezTo>
                <a:cubicBezTo>
                  <a:pt x="114" y="104"/>
                  <a:pt x="108" y="108"/>
                  <a:pt x="95" y="109"/>
                </a:cubicBezTo>
                <a:cubicBezTo>
                  <a:pt x="82" y="108"/>
                  <a:pt x="75" y="104"/>
                  <a:pt x="69" y="100"/>
                </a:cubicBezTo>
                <a:cubicBezTo>
                  <a:pt x="63" y="96"/>
                  <a:pt x="53" y="90"/>
                  <a:pt x="37" y="90"/>
                </a:cubicBezTo>
                <a:cubicBezTo>
                  <a:pt x="21" y="90"/>
                  <a:pt x="11" y="96"/>
                  <a:pt x="5" y="100"/>
                </a:cubicBezTo>
                <a:cubicBezTo>
                  <a:pt x="3" y="101"/>
                  <a:pt x="2" y="102"/>
                  <a:pt x="0" y="103"/>
                </a:cubicBezTo>
                <a:cubicBezTo>
                  <a:pt x="0" y="116"/>
                  <a:pt x="0" y="116"/>
                  <a:pt x="0" y="116"/>
                </a:cubicBezTo>
                <a:cubicBezTo>
                  <a:pt x="4" y="114"/>
                  <a:pt x="8" y="111"/>
                  <a:pt x="11" y="110"/>
                </a:cubicBezTo>
                <a:cubicBezTo>
                  <a:pt x="18" y="105"/>
                  <a:pt x="24" y="101"/>
                  <a:pt x="37" y="101"/>
                </a:cubicBezTo>
                <a:cubicBezTo>
                  <a:pt x="50" y="101"/>
                  <a:pt x="57" y="106"/>
                  <a:pt x="63" y="109"/>
                </a:cubicBezTo>
                <a:cubicBezTo>
                  <a:pt x="69" y="113"/>
                  <a:pt x="79" y="120"/>
                  <a:pt x="95" y="120"/>
                </a:cubicBezTo>
                <a:cubicBezTo>
                  <a:pt x="111" y="120"/>
                  <a:pt x="120" y="114"/>
                  <a:pt x="127" y="110"/>
                </a:cubicBezTo>
                <a:cubicBezTo>
                  <a:pt x="134" y="105"/>
                  <a:pt x="140" y="101"/>
                  <a:pt x="153" y="101"/>
                </a:cubicBezTo>
                <a:cubicBezTo>
                  <a:pt x="166" y="101"/>
                  <a:pt x="173" y="106"/>
                  <a:pt x="179" y="109"/>
                </a:cubicBezTo>
                <a:cubicBezTo>
                  <a:pt x="185" y="113"/>
                  <a:pt x="195" y="120"/>
                  <a:pt x="211" y="120"/>
                </a:cubicBezTo>
                <a:cubicBezTo>
                  <a:pt x="227" y="120"/>
                  <a:pt x="236" y="114"/>
                  <a:pt x="243" y="110"/>
                </a:cubicBezTo>
                <a:cubicBezTo>
                  <a:pt x="250" y="105"/>
                  <a:pt x="256" y="101"/>
                  <a:pt x="269" y="101"/>
                </a:cubicBezTo>
                <a:cubicBezTo>
                  <a:pt x="282" y="101"/>
                  <a:pt x="288" y="106"/>
                  <a:pt x="295" y="109"/>
                </a:cubicBezTo>
                <a:cubicBezTo>
                  <a:pt x="295" y="110"/>
                  <a:pt x="295" y="110"/>
                  <a:pt x="295" y="110"/>
                </a:cubicBezTo>
                <a:cubicBezTo>
                  <a:pt x="295" y="97"/>
                  <a:pt x="295" y="97"/>
                  <a:pt x="295" y="97"/>
                </a:cubicBezTo>
                <a:cubicBezTo>
                  <a:pt x="289" y="93"/>
                  <a:pt x="280" y="90"/>
                  <a:pt x="269" y="9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15"/>
          <p:cNvSpPr>
            <a:spLocks noEditPoints="1"/>
          </p:cNvSpPr>
          <p:nvPr/>
        </p:nvSpPr>
        <p:spPr bwMode="auto">
          <a:xfrm>
            <a:off x="1591702" y="4838623"/>
            <a:ext cx="681716" cy="636479"/>
          </a:xfrm>
          <a:custGeom>
            <a:avLst/>
            <a:gdLst>
              <a:gd name="T0" fmla="*/ 274 w 274"/>
              <a:gd name="T1" fmla="*/ 213 h 256"/>
              <a:gd name="T2" fmla="*/ 227 w 274"/>
              <a:gd name="T3" fmla="*/ 256 h 256"/>
              <a:gd name="T4" fmla="*/ 230 w 274"/>
              <a:gd name="T5" fmla="*/ 234 h 256"/>
              <a:gd name="T6" fmla="*/ 251 w 274"/>
              <a:gd name="T7" fmla="*/ 128 h 256"/>
              <a:gd name="T8" fmla="*/ 226 w 274"/>
              <a:gd name="T9" fmla="*/ 0 h 256"/>
              <a:gd name="T10" fmla="*/ 56 w 274"/>
              <a:gd name="T11" fmla="*/ 47 h 256"/>
              <a:gd name="T12" fmla="*/ 211 w 274"/>
              <a:gd name="T13" fmla="*/ 106 h 256"/>
              <a:gd name="T14" fmla="*/ 177 w 274"/>
              <a:gd name="T15" fmla="*/ 36 h 256"/>
              <a:gd name="T16" fmla="*/ 5 w 274"/>
              <a:gd name="T17" fmla="*/ 128 h 256"/>
              <a:gd name="T18" fmla="*/ 56 w 274"/>
              <a:gd name="T19" fmla="*/ 47 h 256"/>
              <a:gd name="T20" fmla="*/ 159 w 274"/>
              <a:gd name="T21" fmla="*/ 245 h 256"/>
              <a:gd name="T22" fmla="*/ 184 w 274"/>
              <a:gd name="T23" fmla="*/ 256 h 256"/>
              <a:gd name="T24" fmla="*/ 212 w 274"/>
              <a:gd name="T25" fmla="*/ 234 h 256"/>
              <a:gd name="T26" fmla="*/ 171 w 274"/>
              <a:gd name="T27" fmla="*/ 234 h 256"/>
              <a:gd name="T28" fmla="*/ 217 w 274"/>
              <a:gd name="T29" fmla="*/ 144 h 256"/>
              <a:gd name="T30" fmla="*/ 12 w 274"/>
              <a:gd name="T31" fmla="*/ 144 h 256"/>
              <a:gd name="T32" fmla="*/ 0 w 274"/>
              <a:gd name="T33" fmla="*/ 154 h 256"/>
              <a:gd name="T34" fmla="*/ 12 w 274"/>
              <a:gd name="T35" fmla="*/ 163 h 256"/>
              <a:gd name="T36" fmla="*/ 115 w 274"/>
              <a:gd name="T37" fmla="*/ 214 h 256"/>
              <a:gd name="T38" fmla="*/ 217 w 274"/>
              <a:gd name="T39" fmla="*/ 163 h 256"/>
              <a:gd name="T40" fmla="*/ 229 w 274"/>
              <a:gd name="T41" fmla="*/ 154 h 256"/>
              <a:gd name="T42" fmla="*/ 125 w 274"/>
              <a:gd name="T43" fmla="*/ 197 h 256"/>
              <a:gd name="T44" fmla="*/ 100 w 274"/>
              <a:gd name="T45" fmla="*/ 193 h 256"/>
              <a:gd name="T46" fmla="*/ 125 w 274"/>
              <a:gd name="T47" fmla="*/ 189 h 256"/>
              <a:gd name="T48" fmla="*/ 125 w 274"/>
              <a:gd name="T49" fmla="*/ 197 h 256"/>
              <a:gd name="T50" fmla="*/ 123 w 274"/>
              <a:gd name="T51" fmla="*/ 175 h 256"/>
              <a:gd name="T52" fmla="*/ 123 w 274"/>
              <a:gd name="T53" fmla="*/ 183 h 256"/>
              <a:gd name="T54" fmla="*/ 103 w 274"/>
              <a:gd name="T55" fmla="*/ 179 h 256"/>
              <a:gd name="T56" fmla="*/ 105 w 274"/>
              <a:gd name="T57" fmla="*/ 166 h 256"/>
              <a:gd name="T58" fmla="*/ 120 w 274"/>
              <a:gd name="T59" fmla="*/ 162 h 256"/>
              <a:gd name="T60" fmla="*/ 120 w 274"/>
              <a:gd name="T61" fmla="*/ 170 h 256"/>
              <a:gd name="T62" fmla="*/ 105 w 274"/>
              <a:gd name="T63" fmla="*/ 166 h 256"/>
              <a:gd name="T64" fmla="*/ 147 w 274"/>
              <a:gd name="T65" fmla="*/ 171 h 256"/>
              <a:gd name="T66" fmla="*/ 82 w 274"/>
              <a:gd name="T67" fmla="*/ 171 h 256"/>
              <a:gd name="T68" fmla="*/ 29 w 274"/>
              <a:gd name="T69" fmla="*/ 154 h 256"/>
              <a:gd name="T70" fmla="*/ 201 w 274"/>
              <a:gd name="T71" fmla="*/ 154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74" h="256">
                <a:moveTo>
                  <a:pt x="274" y="128"/>
                </a:moveTo>
                <a:cubicBezTo>
                  <a:pt x="274" y="213"/>
                  <a:pt x="274" y="213"/>
                  <a:pt x="274" y="213"/>
                </a:cubicBezTo>
                <a:cubicBezTo>
                  <a:pt x="274" y="237"/>
                  <a:pt x="254" y="256"/>
                  <a:pt x="230" y="256"/>
                </a:cubicBezTo>
                <a:cubicBezTo>
                  <a:pt x="227" y="256"/>
                  <a:pt x="227" y="256"/>
                  <a:pt x="227" y="256"/>
                </a:cubicBezTo>
                <a:cubicBezTo>
                  <a:pt x="227" y="234"/>
                  <a:pt x="227" y="234"/>
                  <a:pt x="227" y="234"/>
                </a:cubicBezTo>
                <a:cubicBezTo>
                  <a:pt x="230" y="234"/>
                  <a:pt x="230" y="234"/>
                  <a:pt x="230" y="234"/>
                </a:cubicBezTo>
                <a:cubicBezTo>
                  <a:pt x="242" y="234"/>
                  <a:pt x="251" y="224"/>
                  <a:pt x="251" y="213"/>
                </a:cubicBezTo>
                <a:cubicBezTo>
                  <a:pt x="251" y="128"/>
                  <a:pt x="251" y="128"/>
                  <a:pt x="251" y="128"/>
                </a:cubicBezTo>
                <a:cubicBezTo>
                  <a:pt x="251" y="70"/>
                  <a:pt x="209" y="15"/>
                  <a:pt x="208" y="14"/>
                </a:cubicBezTo>
                <a:cubicBezTo>
                  <a:pt x="226" y="0"/>
                  <a:pt x="226" y="0"/>
                  <a:pt x="226" y="0"/>
                </a:cubicBezTo>
                <a:cubicBezTo>
                  <a:pt x="228" y="3"/>
                  <a:pt x="274" y="62"/>
                  <a:pt x="274" y="128"/>
                </a:cubicBezTo>
                <a:close/>
                <a:moveTo>
                  <a:pt x="56" y="47"/>
                </a:moveTo>
                <a:cubicBezTo>
                  <a:pt x="90" y="24"/>
                  <a:pt x="137" y="24"/>
                  <a:pt x="171" y="46"/>
                </a:cubicBezTo>
                <a:cubicBezTo>
                  <a:pt x="193" y="60"/>
                  <a:pt x="206" y="80"/>
                  <a:pt x="211" y="106"/>
                </a:cubicBezTo>
                <a:cubicBezTo>
                  <a:pt x="217" y="113"/>
                  <a:pt x="221" y="120"/>
                  <a:pt x="224" y="127"/>
                </a:cubicBezTo>
                <a:cubicBezTo>
                  <a:pt x="224" y="75"/>
                  <a:pt x="196" y="48"/>
                  <a:pt x="177" y="36"/>
                </a:cubicBezTo>
                <a:cubicBezTo>
                  <a:pt x="140" y="12"/>
                  <a:pt x="87" y="13"/>
                  <a:pt x="50" y="38"/>
                </a:cubicBezTo>
                <a:cubicBezTo>
                  <a:pt x="20" y="57"/>
                  <a:pt x="4" y="89"/>
                  <a:pt x="5" y="128"/>
                </a:cubicBezTo>
                <a:cubicBezTo>
                  <a:pt x="7" y="120"/>
                  <a:pt x="11" y="113"/>
                  <a:pt x="18" y="107"/>
                </a:cubicBezTo>
                <a:cubicBezTo>
                  <a:pt x="22" y="82"/>
                  <a:pt x="35" y="61"/>
                  <a:pt x="56" y="47"/>
                </a:cubicBezTo>
                <a:close/>
                <a:moveTo>
                  <a:pt x="171" y="234"/>
                </a:moveTo>
                <a:cubicBezTo>
                  <a:pt x="164" y="234"/>
                  <a:pt x="159" y="239"/>
                  <a:pt x="159" y="245"/>
                </a:cubicBezTo>
                <a:cubicBezTo>
                  <a:pt x="159" y="251"/>
                  <a:pt x="164" y="256"/>
                  <a:pt x="171" y="256"/>
                </a:cubicBezTo>
                <a:cubicBezTo>
                  <a:pt x="184" y="256"/>
                  <a:pt x="184" y="256"/>
                  <a:pt x="184" y="256"/>
                </a:cubicBezTo>
                <a:cubicBezTo>
                  <a:pt x="212" y="256"/>
                  <a:pt x="212" y="256"/>
                  <a:pt x="212" y="256"/>
                </a:cubicBezTo>
                <a:cubicBezTo>
                  <a:pt x="212" y="234"/>
                  <a:pt x="212" y="234"/>
                  <a:pt x="212" y="234"/>
                </a:cubicBezTo>
                <a:cubicBezTo>
                  <a:pt x="184" y="234"/>
                  <a:pt x="184" y="234"/>
                  <a:pt x="184" y="234"/>
                </a:cubicBezTo>
                <a:lnTo>
                  <a:pt x="171" y="234"/>
                </a:lnTo>
                <a:close/>
                <a:moveTo>
                  <a:pt x="220" y="144"/>
                </a:moveTo>
                <a:cubicBezTo>
                  <a:pt x="217" y="144"/>
                  <a:pt x="217" y="144"/>
                  <a:pt x="217" y="144"/>
                </a:cubicBezTo>
                <a:cubicBezTo>
                  <a:pt x="212" y="108"/>
                  <a:pt x="178" y="89"/>
                  <a:pt x="115" y="89"/>
                </a:cubicBezTo>
                <a:cubicBezTo>
                  <a:pt x="52" y="89"/>
                  <a:pt x="17" y="108"/>
                  <a:pt x="12" y="144"/>
                </a:cubicBezTo>
                <a:cubicBezTo>
                  <a:pt x="9" y="144"/>
                  <a:pt x="9" y="144"/>
                  <a:pt x="9" y="144"/>
                </a:cubicBezTo>
                <a:cubicBezTo>
                  <a:pt x="4" y="144"/>
                  <a:pt x="0" y="148"/>
                  <a:pt x="0" y="154"/>
                </a:cubicBezTo>
                <a:cubicBezTo>
                  <a:pt x="0" y="159"/>
                  <a:pt x="4" y="163"/>
                  <a:pt x="9" y="163"/>
                </a:cubicBezTo>
                <a:cubicBezTo>
                  <a:pt x="12" y="163"/>
                  <a:pt x="12" y="163"/>
                  <a:pt x="12" y="163"/>
                </a:cubicBezTo>
                <a:cubicBezTo>
                  <a:pt x="15" y="185"/>
                  <a:pt x="26" y="198"/>
                  <a:pt x="37" y="204"/>
                </a:cubicBezTo>
                <a:cubicBezTo>
                  <a:pt x="47" y="211"/>
                  <a:pt x="62" y="214"/>
                  <a:pt x="115" y="214"/>
                </a:cubicBezTo>
                <a:cubicBezTo>
                  <a:pt x="168" y="214"/>
                  <a:pt x="183" y="209"/>
                  <a:pt x="194" y="203"/>
                </a:cubicBezTo>
                <a:cubicBezTo>
                  <a:pt x="205" y="197"/>
                  <a:pt x="215" y="184"/>
                  <a:pt x="217" y="163"/>
                </a:cubicBezTo>
                <a:cubicBezTo>
                  <a:pt x="220" y="163"/>
                  <a:pt x="220" y="163"/>
                  <a:pt x="220" y="163"/>
                </a:cubicBezTo>
                <a:cubicBezTo>
                  <a:pt x="225" y="163"/>
                  <a:pt x="229" y="159"/>
                  <a:pt x="229" y="154"/>
                </a:cubicBezTo>
                <a:cubicBezTo>
                  <a:pt x="229" y="148"/>
                  <a:pt x="225" y="144"/>
                  <a:pt x="220" y="144"/>
                </a:cubicBezTo>
                <a:close/>
                <a:moveTo>
                  <a:pt x="125" y="197"/>
                </a:moveTo>
                <a:cubicBezTo>
                  <a:pt x="104" y="197"/>
                  <a:pt x="104" y="197"/>
                  <a:pt x="104" y="197"/>
                </a:cubicBezTo>
                <a:cubicBezTo>
                  <a:pt x="102" y="197"/>
                  <a:pt x="100" y="195"/>
                  <a:pt x="100" y="193"/>
                </a:cubicBezTo>
                <a:cubicBezTo>
                  <a:pt x="100" y="191"/>
                  <a:pt x="102" y="189"/>
                  <a:pt x="104" y="189"/>
                </a:cubicBezTo>
                <a:cubicBezTo>
                  <a:pt x="125" y="189"/>
                  <a:pt x="125" y="189"/>
                  <a:pt x="125" y="189"/>
                </a:cubicBezTo>
                <a:cubicBezTo>
                  <a:pt x="127" y="189"/>
                  <a:pt x="129" y="191"/>
                  <a:pt x="129" y="193"/>
                </a:cubicBezTo>
                <a:cubicBezTo>
                  <a:pt x="129" y="195"/>
                  <a:pt x="127" y="197"/>
                  <a:pt x="125" y="197"/>
                </a:cubicBezTo>
                <a:close/>
                <a:moveTo>
                  <a:pt x="107" y="175"/>
                </a:moveTo>
                <a:cubicBezTo>
                  <a:pt x="123" y="175"/>
                  <a:pt x="123" y="175"/>
                  <a:pt x="123" y="175"/>
                </a:cubicBezTo>
                <a:cubicBezTo>
                  <a:pt x="125" y="175"/>
                  <a:pt x="127" y="177"/>
                  <a:pt x="127" y="179"/>
                </a:cubicBezTo>
                <a:cubicBezTo>
                  <a:pt x="127" y="182"/>
                  <a:pt x="125" y="183"/>
                  <a:pt x="123" y="183"/>
                </a:cubicBezTo>
                <a:cubicBezTo>
                  <a:pt x="107" y="183"/>
                  <a:pt x="107" y="183"/>
                  <a:pt x="107" y="183"/>
                </a:cubicBezTo>
                <a:cubicBezTo>
                  <a:pt x="104" y="183"/>
                  <a:pt x="103" y="182"/>
                  <a:pt x="103" y="179"/>
                </a:cubicBezTo>
                <a:cubicBezTo>
                  <a:pt x="103" y="177"/>
                  <a:pt x="104" y="175"/>
                  <a:pt x="107" y="175"/>
                </a:cubicBezTo>
                <a:close/>
                <a:moveTo>
                  <a:pt x="105" y="166"/>
                </a:moveTo>
                <a:cubicBezTo>
                  <a:pt x="105" y="164"/>
                  <a:pt x="107" y="162"/>
                  <a:pt x="109" y="162"/>
                </a:cubicBezTo>
                <a:cubicBezTo>
                  <a:pt x="120" y="162"/>
                  <a:pt x="120" y="162"/>
                  <a:pt x="120" y="162"/>
                </a:cubicBezTo>
                <a:cubicBezTo>
                  <a:pt x="122" y="162"/>
                  <a:pt x="124" y="164"/>
                  <a:pt x="124" y="166"/>
                </a:cubicBezTo>
                <a:cubicBezTo>
                  <a:pt x="124" y="168"/>
                  <a:pt x="122" y="170"/>
                  <a:pt x="120" y="170"/>
                </a:cubicBezTo>
                <a:cubicBezTo>
                  <a:pt x="109" y="170"/>
                  <a:pt x="109" y="170"/>
                  <a:pt x="109" y="170"/>
                </a:cubicBezTo>
                <a:cubicBezTo>
                  <a:pt x="107" y="170"/>
                  <a:pt x="105" y="168"/>
                  <a:pt x="105" y="166"/>
                </a:cubicBezTo>
                <a:close/>
                <a:moveTo>
                  <a:pt x="175" y="192"/>
                </a:moveTo>
                <a:cubicBezTo>
                  <a:pt x="162" y="192"/>
                  <a:pt x="155" y="182"/>
                  <a:pt x="147" y="171"/>
                </a:cubicBezTo>
                <a:cubicBezTo>
                  <a:pt x="139" y="160"/>
                  <a:pt x="131" y="147"/>
                  <a:pt x="115" y="147"/>
                </a:cubicBezTo>
                <a:cubicBezTo>
                  <a:pt x="98" y="147"/>
                  <a:pt x="90" y="160"/>
                  <a:pt x="82" y="171"/>
                </a:cubicBezTo>
                <a:cubicBezTo>
                  <a:pt x="74" y="182"/>
                  <a:pt x="67" y="192"/>
                  <a:pt x="54" y="192"/>
                </a:cubicBezTo>
                <a:cubicBezTo>
                  <a:pt x="45" y="192"/>
                  <a:pt x="29" y="184"/>
                  <a:pt x="29" y="154"/>
                </a:cubicBezTo>
                <a:cubicBezTo>
                  <a:pt x="29" y="142"/>
                  <a:pt x="29" y="106"/>
                  <a:pt x="115" y="106"/>
                </a:cubicBezTo>
                <a:cubicBezTo>
                  <a:pt x="201" y="106"/>
                  <a:pt x="201" y="142"/>
                  <a:pt x="201" y="154"/>
                </a:cubicBezTo>
                <a:cubicBezTo>
                  <a:pt x="201" y="184"/>
                  <a:pt x="184" y="192"/>
                  <a:pt x="175" y="19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2414659" y="4676763"/>
            <a:ext cx="1120743" cy="977574"/>
          </a:xfrm>
          <a:custGeom>
            <a:avLst/>
            <a:gdLst>
              <a:gd name="T0" fmla="*/ 489 w 955"/>
              <a:gd name="T1" fmla="*/ 401 h 832"/>
              <a:gd name="T2" fmla="*/ 500 w 955"/>
              <a:gd name="T3" fmla="*/ 370 h 832"/>
              <a:gd name="T4" fmla="*/ 628 w 955"/>
              <a:gd name="T5" fmla="*/ 354 h 832"/>
              <a:gd name="T6" fmla="*/ 764 w 955"/>
              <a:gd name="T7" fmla="*/ 290 h 832"/>
              <a:gd name="T8" fmla="*/ 820 w 955"/>
              <a:gd name="T9" fmla="*/ 393 h 832"/>
              <a:gd name="T10" fmla="*/ 883 w 955"/>
              <a:gd name="T11" fmla="*/ 382 h 832"/>
              <a:gd name="T12" fmla="*/ 929 w 955"/>
              <a:gd name="T13" fmla="*/ 361 h 832"/>
              <a:gd name="T14" fmla="*/ 951 w 955"/>
              <a:gd name="T15" fmla="*/ 334 h 832"/>
              <a:gd name="T16" fmla="*/ 931 w 955"/>
              <a:gd name="T17" fmla="*/ 339 h 832"/>
              <a:gd name="T18" fmla="*/ 947 w 955"/>
              <a:gd name="T19" fmla="*/ 308 h 832"/>
              <a:gd name="T20" fmla="*/ 939 w 955"/>
              <a:gd name="T21" fmla="*/ 315 h 832"/>
              <a:gd name="T22" fmla="*/ 927 w 955"/>
              <a:gd name="T23" fmla="*/ 320 h 832"/>
              <a:gd name="T24" fmla="*/ 952 w 955"/>
              <a:gd name="T25" fmla="*/ 293 h 832"/>
              <a:gd name="T26" fmla="*/ 948 w 955"/>
              <a:gd name="T27" fmla="*/ 275 h 832"/>
              <a:gd name="T28" fmla="*/ 917 w 955"/>
              <a:gd name="T29" fmla="*/ 287 h 832"/>
              <a:gd name="T30" fmla="*/ 888 w 955"/>
              <a:gd name="T31" fmla="*/ 298 h 832"/>
              <a:gd name="T32" fmla="*/ 875 w 955"/>
              <a:gd name="T33" fmla="*/ 288 h 832"/>
              <a:gd name="T34" fmla="*/ 859 w 955"/>
              <a:gd name="T35" fmla="*/ 324 h 832"/>
              <a:gd name="T36" fmla="*/ 837 w 955"/>
              <a:gd name="T37" fmla="*/ 301 h 832"/>
              <a:gd name="T38" fmla="*/ 821 w 955"/>
              <a:gd name="T39" fmla="*/ 268 h 832"/>
              <a:gd name="T40" fmla="*/ 832 w 955"/>
              <a:gd name="T41" fmla="*/ 244 h 832"/>
              <a:gd name="T42" fmla="*/ 849 w 955"/>
              <a:gd name="T43" fmla="*/ 219 h 832"/>
              <a:gd name="T44" fmla="*/ 869 w 955"/>
              <a:gd name="T45" fmla="*/ 168 h 832"/>
              <a:gd name="T46" fmla="*/ 885 w 955"/>
              <a:gd name="T47" fmla="*/ 140 h 832"/>
              <a:gd name="T48" fmla="*/ 851 w 955"/>
              <a:gd name="T49" fmla="*/ 73 h 832"/>
              <a:gd name="T50" fmla="*/ 725 w 955"/>
              <a:gd name="T51" fmla="*/ 89 h 832"/>
              <a:gd name="T52" fmla="*/ 633 w 955"/>
              <a:gd name="T53" fmla="*/ 146 h 832"/>
              <a:gd name="T54" fmla="*/ 521 w 955"/>
              <a:gd name="T55" fmla="*/ 26 h 832"/>
              <a:gd name="T56" fmla="*/ 466 w 955"/>
              <a:gd name="T57" fmla="*/ 18 h 832"/>
              <a:gd name="T58" fmla="*/ 270 w 955"/>
              <a:gd name="T59" fmla="*/ 22 h 832"/>
              <a:gd name="T60" fmla="*/ 184 w 955"/>
              <a:gd name="T61" fmla="*/ 5 h 832"/>
              <a:gd name="T62" fmla="*/ 223 w 955"/>
              <a:gd name="T63" fmla="*/ 35 h 832"/>
              <a:gd name="T64" fmla="*/ 217 w 955"/>
              <a:gd name="T65" fmla="*/ 48 h 832"/>
              <a:gd name="T66" fmla="*/ 147 w 955"/>
              <a:gd name="T67" fmla="*/ 49 h 832"/>
              <a:gd name="T68" fmla="*/ 215 w 955"/>
              <a:gd name="T69" fmla="*/ 65 h 832"/>
              <a:gd name="T70" fmla="*/ 154 w 955"/>
              <a:gd name="T71" fmla="*/ 69 h 832"/>
              <a:gd name="T72" fmla="*/ 249 w 955"/>
              <a:gd name="T73" fmla="*/ 93 h 832"/>
              <a:gd name="T74" fmla="*/ 234 w 955"/>
              <a:gd name="T75" fmla="*/ 123 h 832"/>
              <a:gd name="T76" fmla="*/ 293 w 955"/>
              <a:gd name="T77" fmla="*/ 82 h 832"/>
              <a:gd name="T78" fmla="*/ 348 w 955"/>
              <a:gd name="T79" fmla="*/ 76 h 832"/>
              <a:gd name="T80" fmla="*/ 449 w 955"/>
              <a:gd name="T81" fmla="*/ 88 h 832"/>
              <a:gd name="T82" fmla="*/ 495 w 955"/>
              <a:gd name="T83" fmla="*/ 103 h 832"/>
              <a:gd name="T84" fmla="*/ 480 w 955"/>
              <a:gd name="T85" fmla="*/ 178 h 832"/>
              <a:gd name="T86" fmla="*/ 323 w 955"/>
              <a:gd name="T87" fmla="*/ 300 h 832"/>
              <a:gd name="T88" fmla="*/ 273 w 955"/>
              <a:gd name="T89" fmla="*/ 441 h 832"/>
              <a:gd name="T90" fmla="*/ 288 w 955"/>
              <a:gd name="T91" fmla="*/ 539 h 832"/>
              <a:gd name="T92" fmla="*/ 113 w 955"/>
              <a:gd name="T93" fmla="*/ 663 h 832"/>
              <a:gd name="T94" fmla="*/ 55 w 955"/>
              <a:gd name="T95" fmla="*/ 768 h 832"/>
              <a:gd name="T96" fmla="*/ 200 w 955"/>
              <a:gd name="T97" fmla="*/ 809 h 832"/>
              <a:gd name="T98" fmla="*/ 137 w 955"/>
              <a:gd name="T99" fmla="*/ 751 h 832"/>
              <a:gd name="T100" fmla="*/ 172 w 955"/>
              <a:gd name="T101" fmla="*/ 689 h 832"/>
              <a:gd name="T102" fmla="*/ 313 w 955"/>
              <a:gd name="T103" fmla="*/ 694 h 832"/>
              <a:gd name="T104" fmla="*/ 389 w 955"/>
              <a:gd name="T105" fmla="*/ 799 h 832"/>
              <a:gd name="T106" fmla="*/ 401 w 955"/>
              <a:gd name="T107" fmla="*/ 663 h 832"/>
              <a:gd name="T108" fmla="*/ 613 w 955"/>
              <a:gd name="T109" fmla="*/ 612 h 832"/>
              <a:gd name="T110" fmla="*/ 624 w 955"/>
              <a:gd name="T111" fmla="*/ 485 h 832"/>
              <a:gd name="T112" fmla="*/ 446 w 955"/>
              <a:gd name="T113" fmla="*/ 555 h 832"/>
              <a:gd name="T114" fmla="*/ 384 w 955"/>
              <a:gd name="T115" fmla="*/ 587 h 832"/>
              <a:gd name="T116" fmla="*/ 490 w 955"/>
              <a:gd name="T117" fmla="*/ 537 h 8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55" h="832">
                <a:moveTo>
                  <a:pt x="491" y="406"/>
                </a:moveTo>
                <a:cubicBezTo>
                  <a:pt x="489" y="401"/>
                  <a:pt x="489" y="401"/>
                  <a:pt x="489" y="401"/>
                </a:cubicBezTo>
                <a:cubicBezTo>
                  <a:pt x="489" y="401"/>
                  <a:pt x="496" y="394"/>
                  <a:pt x="495" y="392"/>
                </a:cubicBezTo>
                <a:cubicBezTo>
                  <a:pt x="495" y="390"/>
                  <a:pt x="500" y="370"/>
                  <a:pt x="500" y="370"/>
                </a:cubicBezTo>
                <a:cubicBezTo>
                  <a:pt x="500" y="370"/>
                  <a:pt x="522" y="369"/>
                  <a:pt x="535" y="368"/>
                </a:cubicBezTo>
                <a:cubicBezTo>
                  <a:pt x="548" y="367"/>
                  <a:pt x="575" y="359"/>
                  <a:pt x="628" y="354"/>
                </a:cubicBezTo>
                <a:cubicBezTo>
                  <a:pt x="681" y="349"/>
                  <a:pt x="738" y="307"/>
                  <a:pt x="743" y="299"/>
                </a:cubicBezTo>
                <a:cubicBezTo>
                  <a:pt x="748" y="292"/>
                  <a:pt x="764" y="290"/>
                  <a:pt x="764" y="290"/>
                </a:cubicBezTo>
                <a:cubicBezTo>
                  <a:pt x="764" y="290"/>
                  <a:pt x="775" y="313"/>
                  <a:pt x="780" y="348"/>
                </a:cubicBezTo>
                <a:cubicBezTo>
                  <a:pt x="786" y="382"/>
                  <a:pt x="820" y="393"/>
                  <a:pt x="820" y="393"/>
                </a:cubicBezTo>
                <a:cubicBezTo>
                  <a:pt x="820" y="393"/>
                  <a:pt x="827" y="396"/>
                  <a:pt x="843" y="398"/>
                </a:cubicBezTo>
                <a:cubicBezTo>
                  <a:pt x="860" y="401"/>
                  <a:pt x="881" y="386"/>
                  <a:pt x="883" y="382"/>
                </a:cubicBezTo>
                <a:cubicBezTo>
                  <a:pt x="885" y="379"/>
                  <a:pt x="891" y="377"/>
                  <a:pt x="895" y="376"/>
                </a:cubicBezTo>
                <a:cubicBezTo>
                  <a:pt x="899" y="375"/>
                  <a:pt x="924" y="369"/>
                  <a:pt x="929" y="361"/>
                </a:cubicBezTo>
                <a:cubicBezTo>
                  <a:pt x="934" y="352"/>
                  <a:pt x="948" y="348"/>
                  <a:pt x="952" y="344"/>
                </a:cubicBezTo>
                <a:cubicBezTo>
                  <a:pt x="955" y="339"/>
                  <a:pt x="951" y="334"/>
                  <a:pt x="951" y="334"/>
                </a:cubicBezTo>
                <a:cubicBezTo>
                  <a:pt x="947" y="333"/>
                  <a:pt x="935" y="344"/>
                  <a:pt x="933" y="345"/>
                </a:cubicBezTo>
                <a:cubicBezTo>
                  <a:pt x="932" y="345"/>
                  <a:pt x="929" y="341"/>
                  <a:pt x="931" y="339"/>
                </a:cubicBezTo>
                <a:cubicBezTo>
                  <a:pt x="934" y="337"/>
                  <a:pt x="944" y="327"/>
                  <a:pt x="948" y="322"/>
                </a:cubicBezTo>
                <a:cubicBezTo>
                  <a:pt x="951" y="318"/>
                  <a:pt x="948" y="309"/>
                  <a:pt x="947" y="308"/>
                </a:cubicBezTo>
                <a:cubicBezTo>
                  <a:pt x="945" y="307"/>
                  <a:pt x="941" y="311"/>
                  <a:pt x="941" y="311"/>
                </a:cubicBezTo>
                <a:cubicBezTo>
                  <a:pt x="941" y="311"/>
                  <a:pt x="941" y="311"/>
                  <a:pt x="939" y="315"/>
                </a:cubicBezTo>
                <a:cubicBezTo>
                  <a:pt x="938" y="319"/>
                  <a:pt x="933" y="322"/>
                  <a:pt x="930" y="324"/>
                </a:cubicBezTo>
                <a:cubicBezTo>
                  <a:pt x="926" y="326"/>
                  <a:pt x="927" y="322"/>
                  <a:pt x="927" y="320"/>
                </a:cubicBezTo>
                <a:cubicBezTo>
                  <a:pt x="926" y="318"/>
                  <a:pt x="942" y="301"/>
                  <a:pt x="944" y="299"/>
                </a:cubicBezTo>
                <a:cubicBezTo>
                  <a:pt x="946" y="297"/>
                  <a:pt x="949" y="295"/>
                  <a:pt x="952" y="293"/>
                </a:cubicBezTo>
                <a:cubicBezTo>
                  <a:pt x="955" y="291"/>
                  <a:pt x="946" y="282"/>
                  <a:pt x="946" y="281"/>
                </a:cubicBezTo>
                <a:cubicBezTo>
                  <a:pt x="946" y="280"/>
                  <a:pt x="949" y="277"/>
                  <a:pt x="948" y="275"/>
                </a:cubicBezTo>
                <a:cubicBezTo>
                  <a:pt x="948" y="273"/>
                  <a:pt x="943" y="273"/>
                  <a:pt x="940" y="273"/>
                </a:cubicBezTo>
                <a:cubicBezTo>
                  <a:pt x="937" y="273"/>
                  <a:pt x="921" y="279"/>
                  <a:pt x="917" y="287"/>
                </a:cubicBezTo>
                <a:cubicBezTo>
                  <a:pt x="912" y="295"/>
                  <a:pt x="894" y="305"/>
                  <a:pt x="890" y="307"/>
                </a:cubicBezTo>
                <a:cubicBezTo>
                  <a:pt x="885" y="310"/>
                  <a:pt x="888" y="303"/>
                  <a:pt x="888" y="298"/>
                </a:cubicBezTo>
                <a:cubicBezTo>
                  <a:pt x="888" y="292"/>
                  <a:pt x="891" y="275"/>
                  <a:pt x="885" y="273"/>
                </a:cubicBezTo>
                <a:cubicBezTo>
                  <a:pt x="880" y="271"/>
                  <a:pt x="875" y="278"/>
                  <a:pt x="875" y="288"/>
                </a:cubicBezTo>
                <a:cubicBezTo>
                  <a:pt x="874" y="298"/>
                  <a:pt x="865" y="309"/>
                  <a:pt x="863" y="318"/>
                </a:cubicBezTo>
                <a:cubicBezTo>
                  <a:pt x="862" y="326"/>
                  <a:pt x="862" y="323"/>
                  <a:pt x="859" y="324"/>
                </a:cubicBezTo>
                <a:cubicBezTo>
                  <a:pt x="856" y="325"/>
                  <a:pt x="852" y="324"/>
                  <a:pt x="850" y="321"/>
                </a:cubicBezTo>
                <a:cubicBezTo>
                  <a:pt x="847" y="318"/>
                  <a:pt x="838" y="308"/>
                  <a:pt x="837" y="301"/>
                </a:cubicBezTo>
                <a:cubicBezTo>
                  <a:pt x="836" y="294"/>
                  <a:pt x="832" y="286"/>
                  <a:pt x="830" y="283"/>
                </a:cubicBezTo>
                <a:cubicBezTo>
                  <a:pt x="827" y="280"/>
                  <a:pt x="821" y="274"/>
                  <a:pt x="821" y="268"/>
                </a:cubicBezTo>
                <a:cubicBezTo>
                  <a:pt x="821" y="262"/>
                  <a:pt x="821" y="256"/>
                  <a:pt x="823" y="255"/>
                </a:cubicBezTo>
                <a:cubicBezTo>
                  <a:pt x="824" y="254"/>
                  <a:pt x="832" y="244"/>
                  <a:pt x="832" y="244"/>
                </a:cubicBezTo>
                <a:cubicBezTo>
                  <a:pt x="835" y="244"/>
                  <a:pt x="844" y="240"/>
                  <a:pt x="845" y="238"/>
                </a:cubicBezTo>
                <a:cubicBezTo>
                  <a:pt x="846" y="236"/>
                  <a:pt x="848" y="234"/>
                  <a:pt x="849" y="219"/>
                </a:cubicBezTo>
                <a:cubicBezTo>
                  <a:pt x="849" y="204"/>
                  <a:pt x="861" y="190"/>
                  <a:pt x="864" y="187"/>
                </a:cubicBezTo>
                <a:cubicBezTo>
                  <a:pt x="867" y="184"/>
                  <a:pt x="869" y="168"/>
                  <a:pt x="869" y="168"/>
                </a:cubicBezTo>
                <a:cubicBezTo>
                  <a:pt x="869" y="168"/>
                  <a:pt x="875" y="164"/>
                  <a:pt x="878" y="160"/>
                </a:cubicBezTo>
                <a:cubicBezTo>
                  <a:pt x="880" y="155"/>
                  <a:pt x="883" y="146"/>
                  <a:pt x="885" y="140"/>
                </a:cubicBezTo>
                <a:cubicBezTo>
                  <a:pt x="888" y="134"/>
                  <a:pt x="879" y="110"/>
                  <a:pt x="873" y="106"/>
                </a:cubicBezTo>
                <a:cubicBezTo>
                  <a:pt x="866" y="101"/>
                  <a:pt x="861" y="85"/>
                  <a:pt x="851" y="73"/>
                </a:cubicBezTo>
                <a:cubicBezTo>
                  <a:pt x="841" y="60"/>
                  <a:pt x="798" y="57"/>
                  <a:pt x="781" y="56"/>
                </a:cubicBezTo>
                <a:cubicBezTo>
                  <a:pt x="764" y="55"/>
                  <a:pt x="732" y="79"/>
                  <a:pt x="725" y="89"/>
                </a:cubicBezTo>
                <a:cubicBezTo>
                  <a:pt x="718" y="98"/>
                  <a:pt x="702" y="142"/>
                  <a:pt x="702" y="142"/>
                </a:cubicBezTo>
                <a:cubicBezTo>
                  <a:pt x="668" y="134"/>
                  <a:pt x="633" y="146"/>
                  <a:pt x="633" y="146"/>
                </a:cubicBezTo>
                <a:cubicBezTo>
                  <a:pt x="633" y="146"/>
                  <a:pt x="589" y="92"/>
                  <a:pt x="582" y="87"/>
                </a:cubicBezTo>
                <a:cubicBezTo>
                  <a:pt x="576" y="82"/>
                  <a:pt x="528" y="32"/>
                  <a:pt x="521" y="26"/>
                </a:cubicBezTo>
                <a:cubicBezTo>
                  <a:pt x="513" y="21"/>
                  <a:pt x="507" y="23"/>
                  <a:pt x="497" y="23"/>
                </a:cubicBezTo>
                <a:cubicBezTo>
                  <a:pt x="486" y="24"/>
                  <a:pt x="466" y="18"/>
                  <a:pt x="466" y="18"/>
                </a:cubicBezTo>
                <a:cubicBezTo>
                  <a:pt x="386" y="3"/>
                  <a:pt x="307" y="31"/>
                  <a:pt x="298" y="31"/>
                </a:cubicBezTo>
                <a:cubicBezTo>
                  <a:pt x="289" y="32"/>
                  <a:pt x="282" y="23"/>
                  <a:pt x="270" y="22"/>
                </a:cubicBezTo>
                <a:cubicBezTo>
                  <a:pt x="257" y="20"/>
                  <a:pt x="227" y="19"/>
                  <a:pt x="227" y="19"/>
                </a:cubicBezTo>
                <a:cubicBezTo>
                  <a:pt x="197" y="0"/>
                  <a:pt x="184" y="5"/>
                  <a:pt x="184" y="5"/>
                </a:cubicBezTo>
                <a:cubicBezTo>
                  <a:pt x="185" y="14"/>
                  <a:pt x="218" y="29"/>
                  <a:pt x="221" y="30"/>
                </a:cubicBezTo>
                <a:cubicBezTo>
                  <a:pt x="225" y="31"/>
                  <a:pt x="223" y="35"/>
                  <a:pt x="223" y="35"/>
                </a:cubicBezTo>
                <a:cubicBezTo>
                  <a:pt x="161" y="12"/>
                  <a:pt x="157" y="25"/>
                  <a:pt x="157" y="25"/>
                </a:cubicBezTo>
                <a:cubicBezTo>
                  <a:pt x="160" y="30"/>
                  <a:pt x="215" y="48"/>
                  <a:pt x="217" y="48"/>
                </a:cubicBezTo>
                <a:cubicBezTo>
                  <a:pt x="219" y="48"/>
                  <a:pt x="218" y="52"/>
                  <a:pt x="218" y="52"/>
                </a:cubicBezTo>
                <a:cubicBezTo>
                  <a:pt x="146" y="34"/>
                  <a:pt x="147" y="49"/>
                  <a:pt x="147" y="49"/>
                </a:cubicBezTo>
                <a:cubicBezTo>
                  <a:pt x="147" y="50"/>
                  <a:pt x="148" y="50"/>
                  <a:pt x="148" y="50"/>
                </a:cubicBezTo>
                <a:cubicBezTo>
                  <a:pt x="148" y="50"/>
                  <a:pt x="212" y="65"/>
                  <a:pt x="215" y="65"/>
                </a:cubicBezTo>
                <a:cubicBezTo>
                  <a:pt x="217" y="65"/>
                  <a:pt x="216" y="70"/>
                  <a:pt x="216" y="70"/>
                </a:cubicBezTo>
                <a:cubicBezTo>
                  <a:pt x="155" y="56"/>
                  <a:pt x="154" y="69"/>
                  <a:pt x="154" y="69"/>
                </a:cubicBezTo>
                <a:cubicBezTo>
                  <a:pt x="154" y="69"/>
                  <a:pt x="166" y="73"/>
                  <a:pt x="175" y="76"/>
                </a:cubicBezTo>
                <a:cubicBezTo>
                  <a:pt x="184" y="80"/>
                  <a:pt x="249" y="93"/>
                  <a:pt x="249" y="93"/>
                </a:cubicBezTo>
                <a:cubicBezTo>
                  <a:pt x="248" y="96"/>
                  <a:pt x="233" y="103"/>
                  <a:pt x="233" y="103"/>
                </a:cubicBezTo>
                <a:cubicBezTo>
                  <a:pt x="223" y="119"/>
                  <a:pt x="234" y="123"/>
                  <a:pt x="234" y="123"/>
                </a:cubicBezTo>
                <a:cubicBezTo>
                  <a:pt x="238" y="106"/>
                  <a:pt x="266" y="109"/>
                  <a:pt x="270" y="100"/>
                </a:cubicBezTo>
                <a:cubicBezTo>
                  <a:pt x="274" y="92"/>
                  <a:pt x="290" y="85"/>
                  <a:pt x="293" y="82"/>
                </a:cubicBezTo>
                <a:cubicBezTo>
                  <a:pt x="296" y="80"/>
                  <a:pt x="293" y="82"/>
                  <a:pt x="295" y="81"/>
                </a:cubicBezTo>
                <a:cubicBezTo>
                  <a:pt x="297" y="80"/>
                  <a:pt x="348" y="76"/>
                  <a:pt x="348" y="76"/>
                </a:cubicBezTo>
                <a:cubicBezTo>
                  <a:pt x="348" y="76"/>
                  <a:pt x="352" y="75"/>
                  <a:pt x="356" y="75"/>
                </a:cubicBezTo>
                <a:cubicBezTo>
                  <a:pt x="361" y="74"/>
                  <a:pt x="437" y="86"/>
                  <a:pt x="449" y="88"/>
                </a:cubicBezTo>
                <a:cubicBezTo>
                  <a:pt x="461" y="90"/>
                  <a:pt x="494" y="99"/>
                  <a:pt x="494" y="99"/>
                </a:cubicBezTo>
                <a:cubicBezTo>
                  <a:pt x="494" y="101"/>
                  <a:pt x="495" y="102"/>
                  <a:pt x="495" y="103"/>
                </a:cubicBezTo>
                <a:cubicBezTo>
                  <a:pt x="530" y="168"/>
                  <a:pt x="530" y="168"/>
                  <a:pt x="530" y="168"/>
                </a:cubicBezTo>
                <a:cubicBezTo>
                  <a:pt x="513" y="167"/>
                  <a:pt x="490" y="166"/>
                  <a:pt x="480" y="178"/>
                </a:cubicBezTo>
                <a:cubicBezTo>
                  <a:pt x="469" y="189"/>
                  <a:pt x="408" y="224"/>
                  <a:pt x="394" y="235"/>
                </a:cubicBezTo>
                <a:cubicBezTo>
                  <a:pt x="381" y="245"/>
                  <a:pt x="356" y="274"/>
                  <a:pt x="323" y="300"/>
                </a:cubicBezTo>
                <a:cubicBezTo>
                  <a:pt x="289" y="326"/>
                  <a:pt x="280" y="398"/>
                  <a:pt x="278" y="410"/>
                </a:cubicBezTo>
                <a:cubicBezTo>
                  <a:pt x="276" y="421"/>
                  <a:pt x="278" y="426"/>
                  <a:pt x="273" y="441"/>
                </a:cubicBezTo>
                <a:cubicBezTo>
                  <a:pt x="269" y="455"/>
                  <a:pt x="293" y="473"/>
                  <a:pt x="293" y="473"/>
                </a:cubicBezTo>
                <a:cubicBezTo>
                  <a:pt x="293" y="473"/>
                  <a:pt x="291" y="526"/>
                  <a:pt x="288" y="539"/>
                </a:cubicBezTo>
                <a:cubicBezTo>
                  <a:pt x="286" y="551"/>
                  <a:pt x="238" y="568"/>
                  <a:pt x="205" y="578"/>
                </a:cubicBezTo>
                <a:cubicBezTo>
                  <a:pt x="172" y="588"/>
                  <a:pt x="130" y="652"/>
                  <a:pt x="113" y="663"/>
                </a:cubicBezTo>
                <a:cubicBezTo>
                  <a:pt x="95" y="675"/>
                  <a:pt x="41" y="688"/>
                  <a:pt x="41" y="688"/>
                </a:cubicBezTo>
                <a:cubicBezTo>
                  <a:pt x="0" y="722"/>
                  <a:pt x="55" y="768"/>
                  <a:pt x="55" y="768"/>
                </a:cubicBezTo>
                <a:cubicBezTo>
                  <a:pt x="86" y="781"/>
                  <a:pt x="124" y="819"/>
                  <a:pt x="124" y="819"/>
                </a:cubicBezTo>
                <a:cubicBezTo>
                  <a:pt x="174" y="832"/>
                  <a:pt x="200" y="809"/>
                  <a:pt x="200" y="809"/>
                </a:cubicBezTo>
                <a:cubicBezTo>
                  <a:pt x="210" y="793"/>
                  <a:pt x="177" y="788"/>
                  <a:pt x="167" y="783"/>
                </a:cubicBezTo>
                <a:cubicBezTo>
                  <a:pt x="157" y="779"/>
                  <a:pt x="151" y="770"/>
                  <a:pt x="137" y="751"/>
                </a:cubicBezTo>
                <a:cubicBezTo>
                  <a:pt x="124" y="731"/>
                  <a:pt x="140" y="710"/>
                  <a:pt x="140" y="710"/>
                </a:cubicBezTo>
                <a:cubicBezTo>
                  <a:pt x="142" y="701"/>
                  <a:pt x="172" y="689"/>
                  <a:pt x="172" y="689"/>
                </a:cubicBezTo>
                <a:cubicBezTo>
                  <a:pt x="229" y="673"/>
                  <a:pt x="294" y="630"/>
                  <a:pt x="294" y="630"/>
                </a:cubicBezTo>
                <a:cubicBezTo>
                  <a:pt x="293" y="637"/>
                  <a:pt x="312" y="684"/>
                  <a:pt x="313" y="694"/>
                </a:cubicBezTo>
                <a:cubicBezTo>
                  <a:pt x="314" y="705"/>
                  <a:pt x="308" y="722"/>
                  <a:pt x="327" y="757"/>
                </a:cubicBezTo>
                <a:cubicBezTo>
                  <a:pt x="347" y="792"/>
                  <a:pt x="378" y="802"/>
                  <a:pt x="389" y="799"/>
                </a:cubicBezTo>
                <a:cubicBezTo>
                  <a:pt x="401" y="795"/>
                  <a:pt x="388" y="767"/>
                  <a:pt x="386" y="753"/>
                </a:cubicBezTo>
                <a:cubicBezTo>
                  <a:pt x="383" y="739"/>
                  <a:pt x="396" y="683"/>
                  <a:pt x="401" y="663"/>
                </a:cubicBezTo>
                <a:cubicBezTo>
                  <a:pt x="406" y="643"/>
                  <a:pt x="447" y="637"/>
                  <a:pt x="479" y="638"/>
                </a:cubicBezTo>
                <a:cubicBezTo>
                  <a:pt x="512" y="639"/>
                  <a:pt x="582" y="621"/>
                  <a:pt x="613" y="612"/>
                </a:cubicBezTo>
                <a:cubicBezTo>
                  <a:pt x="645" y="604"/>
                  <a:pt x="659" y="583"/>
                  <a:pt x="662" y="561"/>
                </a:cubicBezTo>
                <a:cubicBezTo>
                  <a:pt x="665" y="538"/>
                  <a:pt x="646" y="510"/>
                  <a:pt x="624" y="485"/>
                </a:cubicBezTo>
                <a:moveTo>
                  <a:pt x="490" y="537"/>
                </a:moveTo>
                <a:cubicBezTo>
                  <a:pt x="490" y="537"/>
                  <a:pt x="459" y="543"/>
                  <a:pt x="446" y="555"/>
                </a:cubicBezTo>
                <a:cubicBezTo>
                  <a:pt x="432" y="567"/>
                  <a:pt x="396" y="593"/>
                  <a:pt x="383" y="588"/>
                </a:cubicBezTo>
                <a:cubicBezTo>
                  <a:pt x="384" y="587"/>
                  <a:pt x="384" y="587"/>
                  <a:pt x="384" y="587"/>
                </a:cubicBezTo>
                <a:cubicBezTo>
                  <a:pt x="384" y="587"/>
                  <a:pt x="432" y="523"/>
                  <a:pt x="434" y="515"/>
                </a:cubicBezTo>
                <a:cubicBezTo>
                  <a:pt x="434" y="515"/>
                  <a:pt x="479" y="536"/>
                  <a:pt x="490" y="537"/>
                </a:cubicBezTo>
                <a:close/>
              </a:path>
            </a:pathLst>
          </a:custGeom>
          <a:solidFill>
            <a:srgbClr val="2318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70277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4419601" y="2574131"/>
            <a:ext cx="582613" cy="936625"/>
            <a:chOff x="2197100" y="420688"/>
            <a:chExt cx="582613" cy="936625"/>
          </a:xfrm>
        </p:grpSpPr>
        <p:sp>
          <p:nvSpPr>
            <p:cNvPr id="2" name="Oval 221943"/>
            <p:cNvSpPr>
              <a:spLocks noChangeArrowheads="1"/>
            </p:cNvSpPr>
            <p:nvPr/>
          </p:nvSpPr>
          <p:spPr bwMode="auto">
            <a:xfrm>
              <a:off x="2290763" y="420688"/>
              <a:ext cx="141288" cy="141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" name="Freeform 221944"/>
            <p:cNvSpPr>
              <a:spLocks/>
            </p:cNvSpPr>
            <p:nvPr/>
          </p:nvSpPr>
          <p:spPr bwMode="auto">
            <a:xfrm>
              <a:off x="2197100" y="592138"/>
              <a:ext cx="255588" cy="765175"/>
            </a:xfrm>
            <a:custGeom>
              <a:avLst/>
              <a:gdLst>
                <a:gd name="T0" fmla="*/ 32 w 111"/>
                <a:gd name="T1" fmla="*/ 128 h 332"/>
                <a:gd name="T2" fmla="*/ 61 w 111"/>
                <a:gd name="T3" fmla="*/ 128 h 332"/>
                <a:gd name="T4" fmla="*/ 43 w 111"/>
                <a:gd name="T5" fmla="*/ 0 h 332"/>
                <a:gd name="T6" fmla="*/ 32 w 111"/>
                <a:gd name="T7" fmla="*/ 3 h 332"/>
                <a:gd name="T8" fmla="*/ 5 w 111"/>
                <a:gd name="T9" fmla="*/ 59 h 332"/>
                <a:gd name="T10" fmla="*/ 11 w 111"/>
                <a:gd name="T11" fmla="*/ 159 h 332"/>
                <a:gd name="T12" fmla="*/ 32 w 111"/>
                <a:gd name="T13" fmla="*/ 159 h 332"/>
                <a:gd name="T14" fmla="*/ 32 w 111"/>
                <a:gd name="T15" fmla="*/ 332 h 332"/>
                <a:gd name="T16" fmla="*/ 58 w 111"/>
                <a:gd name="T17" fmla="*/ 332 h 332"/>
                <a:gd name="T18" fmla="*/ 71 w 111"/>
                <a:gd name="T19" fmla="*/ 185 h 332"/>
                <a:gd name="T20" fmla="*/ 85 w 111"/>
                <a:gd name="T21" fmla="*/ 332 h 332"/>
                <a:gd name="T22" fmla="*/ 111 w 111"/>
                <a:gd name="T23" fmla="*/ 332 h 332"/>
                <a:gd name="T24" fmla="*/ 111 w 111"/>
                <a:gd name="T25" fmla="*/ 140 h 332"/>
                <a:gd name="T26" fmla="*/ 32 w 111"/>
                <a:gd name="T27" fmla="*/ 140 h 332"/>
                <a:gd name="T28" fmla="*/ 32 w 111"/>
                <a:gd name="T29" fmla="*/ 128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332">
                  <a:moveTo>
                    <a:pt x="32" y="128"/>
                  </a:moveTo>
                  <a:cubicBezTo>
                    <a:pt x="61" y="128"/>
                    <a:pt x="61" y="128"/>
                    <a:pt x="61" y="128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9" y="0"/>
                    <a:pt x="35" y="1"/>
                    <a:pt x="32" y="3"/>
                  </a:cubicBezTo>
                  <a:cubicBezTo>
                    <a:pt x="0" y="15"/>
                    <a:pt x="5" y="59"/>
                    <a:pt x="5" y="59"/>
                  </a:cubicBezTo>
                  <a:cubicBezTo>
                    <a:pt x="11" y="159"/>
                    <a:pt x="11" y="159"/>
                    <a:pt x="11" y="159"/>
                  </a:cubicBezTo>
                  <a:cubicBezTo>
                    <a:pt x="32" y="159"/>
                    <a:pt x="32" y="159"/>
                    <a:pt x="32" y="159"/>
                  </a:cubicBezTo>
                  <a:cubicBezTo>
                    <a:pt x="32" y="332"/>
                    <a:pt x="32" y="332"/>
                    <a:pt x="32" y="332"/>
                  </a:cubicBezTo>
                  <a:cubicBezTo>
                    <a:pt x="58" y="332"/>
                    <a:pt x="58" y="332"/>
                    <a:pt x="58" y="332"/>
                  </a:cubicBezTo>
                  <a:cubicBezTo>
                    <a:pt x="71" y="185"/>
                    <a:pt x="71" y="185"/>
                    <a:pt x="71" y="185"/>
                  </a:cubicBezTo>
                  <a:cubicBezTo>
                    <a:pt x="85" y="332"/>
                    <a:pt x="85" y="332"/>
                    <a:pt x="85" y="332"/>
                  </a:cubicBezTo>
                  <a:cubicBezTo>
                    <a:pt x="111" y="332"/>
                    <a:pt x="111" y="332"/>
                    <a:pt x="111" y="332"/>
                  </a:cubicBezTo>
                  <a:cubicBezTo>
                    <a:pt x="111" y="140"/>
                    <a:pt x="111" y="140"/>
                    <a:pt x="111" y="140"/>
                  </a:cubicBezTo>
                  <a:cubicBezTo>
                    <a:pt x="32" y="140"/>
                    <a:pt x="32" y="140"/>
                    <a:pt x="32" y="140"/>
                  </a:cubicBezTo>
                  <a:lnTo>
                    <a:pt x="32" y="1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21945"/>
            <p:cNvSpPr>
              <a:spLocks/>
            </p:cNvSpPr>
            <p:nvPr/>
          </p:nvSpPr>
          <p:spPr bwMode="auto">
            <a:xfrm>
              <a:off x="2322513" y="588963"/>
              <a:ext cx="79375" cy="296863"/>
            </a:xfrm>
            <a:custGeom>
              <a:avLst/>
              <a:gdLst>
                <a:gd name="T0" fmla="*/ 50 w 50"/>
                <a:gd name="T1" fmla="*/ 0 h 187"/>
                <a:gd name="T2" fmla="*/ 24 w 50"/>
                <a:gd name="T3" fmla="*/ 0 h 187"/>
                <a:gd name="T4" fmla="*/ 0 w 50"/>
                <a:gd name="T5" fmla="*/ 0 h 187"/>
                <a:gd name="T6" fmla="*/ 25 w 50"/>
                <a:gd name="T7" fmla="*/ 187 h 187"/>
                <a:gd name="T8" fmla="*/ 50 w 50"/>
                <a:gd name="T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87">
                  <a:moveTo>
                    <a:pt x="50" y="0"/>
                  </a:moveTo>
                  <a:lnTo>
                    <a:pt x="24" y="0"/>
                  </a:lnTo>
                  <a:lnTo>
                    <a:pt x="0" y="0"/>
                  </a:lnTo>
                  <a:lnTo>
                    <a:pt x="25" y="18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21946"/>
            <p:cNvSpPr>
              <a:spLocks/>
            </p:cNvSpPr>
            <p:nvPr/>
          </p:nvSpPr>
          <p:spPr bwMode="auto">
            <a:xfrm>
              <a:off x="2390775" y="592138"/>
              <a:ext cx="271463" cy="293688"/>
            </a:xfrm>
            <a:custGeom>
              <a:avLst/>
              <a:gdLst>
                <a:gd name="T0" fmla="*/ 79 w 118"/>
                <a:gd name="T1" fmla="*/ 74 h 128"/>
                <a:gd name="T2" fmla="*/ 47 w 118"/>
                <a:gd name="T3" fmla="*/ 20 h 128"/>
                <a:gd name="T4" fmla="*/ 17 w 118"/>
                <a:gd name="T5" fmla="*/ 0 h 128"/>
                <a:gd name="T6" fmla="*/ 0 w 118"/>
                <a:gd name="T7" fmla="*/ 128 h 128"/>
                <a:gd name="T8" fmla="*/ 27 w 118"/>
                <a:gd name="T9" fmla="*/ 128 h 128"/>
                <a:gd name="T10" fmla="*/ 27 w 118"/>
                <a:gd name="T11" fmla="*/ 59 h 128"/>
                <a:gd name="T12" fmla="*/ 61 w 118"/>
                <a:gd name="T13" fmla="*/ 94 h 128"/>
                <a:gd name="T14" fmla="*/ 110 w 118"/>
                <a:gd name="T15" fmla="*/ 118 h 128"/>
                <a:gd name="T16" fmla="*/ 118 w 118"/>
                <a:gd name="T17" fmla="*/ 105 h 128"/>
                <a:gd name="T18" fmla="*/ 79 w 118"/>
                <a:gd name="T19" fmla="*/ 7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128">
                  <a:moveTo>
                    <a:pt x="79" y="74"/>
                  </a:moveTo>
                  <a:cubicBezTo>
                    <a:pt x="79" y="74"/>
                    <a:pt x="59" y="39"/>
                    <a:pt x="47" y="20"/>
                  </a:cubicBezTo>
                  <a:cubicBezTo>
                    <a:pt x="43" y="14"/>
                    <a:pt x="35" y="4"/>
                    <a:pt x="17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8" y="105"/>
                    <a:pt x="118" y="105"/>
                    <a:pt x="118" y="105"/>
                  </a:cubicBezTo>
                  <a:lnTo>
                    <a:pt x="79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21947"/>
            <p:cNvSpPr>
              <a:spLocks/>
            </p:cNvSpPr>
            <p:nvPr/>
          </p:nvSpPr>
          <p:spPr bwMode="auto">
            <a:xfrm>
              <a:off x="2643188" y="623888"/>
              <a:ext cx="136525" cy="174625"/>
            </a:xfrm>
            <a:custGeom>
              <a:avLst/>
              <a:gdLst>
                <a:gd name="T0" fmla="*/ 0 w 86"/>
                <a:gd name="T1" fmla="*/ 99 h 110"/>
                <a:gd name="T2" fmla="*/ 18 w 86"/>
                <a:gd name="T3" fmla="*/ 110 h 110"/>
                <a:gd name="T4" fmla="*/ 86 w 86"/>
                <a:gd name="T5" fmla="*/ 12 h 110"/>
                <a:gd name="T6" fmla="*/ 68 w 86"/>
                <a:gd name="T7" fmla="*/ 0 h 110"/>
                <a:gd name="T8" fmla="*/ 0 w 86"/>
                <a:gd name="T9" fmla="*/ 9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110">
                  <a:moveTo>
                    <a:pt x="0" y="99"/>
                  </a:moveTo>
                  <a:lnTo>
                    <a:pt x="18" y="110"/>
                  </a:lnTo>
                  <a:lnTo>
                    <a:pt x="86" y="12"/>
                  </a:lnTo>
                  <a:lnTo>
                    <a:pt x="68" y="0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1" name="TextBox 80"/>
          <p:cNvSpPr txBox="1"/>
          <p:nvPr/>
        </p:nvSpPr>
        <p:spPr>
          <a:xfrm>
            <a:off x="280219" y="6391498"/>
            <a:ext cx="1242648" cy="369332"/>
          </a:xfrm>
          <a:prstGeom prst="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r>
              <a:rPr lang="zh-CN" altLang="en-US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生活人物</a:t>
            </a:r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68" name="Oval 7"/>
          <p:cNvSpPr>
            <a:spLocks noChangeArrowheads="1"/>
          </p:cNvSpPr>
          <p:nvPr/>
        </p:nvSpPr>
        <p:spPr bwMode="auto">
          <a:xfrm>
            <a:off x="2157414" y="1744663"/>
            <a:ext cx="58738" cy="587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69" name="Freeform 8"/>
          <p:cNvSpPr>
            <a:spLocks/>
          </p:cNvSpPr>
          <p:nvPr/>
        </p:nvSpPr>
        <p:spPr bwMode="auto">
          <a:xfrm>
            <a:off x="2125664" y="1820863"/>
            <a:ext cx="120650" cy="200025"/>
          </a:xfrm>
          <a:custGeom>
            <a:avLst/>
            <a:gdLst>
              <a:gd name="T0" fmla="*/ 37 w 74"/>
              <a:gd name="T1" fmla="*/ 123 h 123"/>
              <a:gd name="T2" fmla="*/ 72 w 74"/>
              <a:gd name="T3" fmla="*/ 123 h 123"/>
              <a:gd name="T4" fmla="*/ 72 w 74"/>
              <a:gd name="T5" fmla="*/ 61 h 123"/>
              <a:gd name="T6" fmla="*/ 37 w 74"/>
              <a:gd name="T7" fmla="*/ 5 h 123"/>
              <a:gd name="T8" fmla="*/ 2 w 74"/>
              <a:gd name="T9" fmla="*/ 61 h 123"/>
              <a:gd name="T10" fmla="*/ 2 w 74"/>
              <a:gd name="T11" fmla="*/ 123 h 123"/>
              <a:gd name="T12" fmla="*/ 37 w 74"/>
              <a:gd name="T13" fmla="*/ 123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4" h="123">
                <a:moveTo>
                  <a:pt x="37" y="123"/>
                </a:moveTo>
                <a:cubicBezTo>
                  <a:pt x="72" y="123"/>
                  <a:pt x="72" y="123"/>
                  <a:pt x="72" y="123"/>
                </a:cubicBezTo>
                <a:cubicBezTo>
                  <a:pt x="72" y="61"/>
                  <a:pt x="72" y="61"/>
                  <a:pt x="72" y="61"/>
                </a:cubicBezTo>
                <a:cubicBezTo>
                  <a:pt x="74" y="0"/>
                  <a:pt x="37" y="5"/>
                  <a:pt x="37" y="5"/>
                </a:cubicBezTo>
                <a:cubicBezTo>
                  <a:pt x="37" y="5"/>
                  <a:pt x="0" y="0"/>
                  <a:pt x="2" y="61"/>
                </a:cubicBezTo>
                <a:cubicBezTo>
                  <a:pt x="2" y="123"/>
                  <a:pt x="2" y="123"/>
                  <a:pt x="2" y="123"/>
                </a:cubicBezTo>
                <a:lnTo>
                  <a:pt x="37" y="1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70" name="Oval 9"/>
          <p:cNvSpPr>
            <a:spLocks noChangeArrowheads="1"/>
          </p:cNvSpPr>
          <p:nvPr/>
        </p:nvSpPr>
        <p:spPr bwMode="auto">
          <a:xfrm>
            <a:off x="2297114" y="1744663"/>
            <a:ext cx="58738" cy="587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71" name="Freeform 10"/>
          <p:cNvSpPr>
            <a:spLocks/>
          </p:cNvSpPr>
          <p:nvPr/>
        </p:nvSpPr>
        <p:spPr bwMode="auto">
          <a:xfrm>
            <a:off x="2265364" y="1820863"/>
            <a:ext cx="120650" cy="200025"/>
          </a:xfrm>
          <a:custGeom>
            <a:avLst/>
            <a:gdLst>
              <a:gd name="T0" fmla="*/ 37 w 74"/>
              <a:gd name="T1" fmla="*/ 123 h 123"/>
              <a:gd name="T2" fmla="*/ 72 w 74"/>
              <a:gd name="T3" fmla="*/ 123 h 123"/>
              <a:gd name="T4" fmla="*/ 72 w 74"/>
              <a:gd name="T5" fmla="*/ 61 h 123"/>
              <a:gd name="T6" fmla="*/ 37 w 74"/>
              <a:gd name="T7" fmla="*/ 5 h 123"/>
              <a:gd name="T8" fmla="*/ 2 w 74"/>
              <a:gd name="T9" fmla="*/ 61 h 123"/>
              <a:gd name="T10" fmla="*/ 2 w 74"/>
              <a:gd name="T11" fmla="*/ 123 h 123"/>
              <a:gd name="T12" fmla="*/ 37 w 74"/>
              <a:gd name="T13" fmla="*/ 123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4" h="123">
                <a:moveTo>
                  <a:pt x="37" y="123"/>
                </a:moveTo>
                <a:cubicBezTo>
                  <a:pt x="72" y="123"/>
                  <a:pt x="72" y="123"/>
                  <a:pt x="72" y="123"/>
                </a:cubicBezTo>
                <a:cubicBezTo>
                  <a:pt x="72" y="61"/>
                  <a:pt x="72" y="61"/>
                  <a:pt x="72" y="61"/>
                </a:cubicBezTo>
                <a:cubicBezTo>
                  <a:pt x="74" y="0"/>
                  <a:pt x="37" y="5"/>
                  <a:pt x="37" y="5"/>
                </a:cubicBezTo>
                <a:cubicBezTo>
                  <a:pt x="37" y="5"/>
                  <a:pt x="0" y="0"/>
                  <a:pt x="2" y="61"/>
                </a:cubicBezTo>
                <a:cubicBezTo>
                  <a:pt x="2" y="123"/>
                  <a:pt x="2" y="123"/>
                  <a:pt x="2" y="123"/>
                </a:cubicBezTo>
                <a:lnTo>
                  <a:pt x="37" y="1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72" name="Oval 11"/>
          <p:cNvSpPr>
            <a:spLocks noChangeArrowheads="1"/>
          </p:cNvSpPr>
          <p:nvPr/>
        </p:nvSpPr>
        <p:spPr bwMode="auto">
          <a:xfrm>
            <a:off x="2436814" y="1744663"/>
            <a:ext cx="58738" cy="587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73" name="Freeform 12"/>
          <p:cNvSpPr>
            <a:spLocks/>
          </p:cNvSpPr>
          <p:nvPr/>
        </p:nvSpPr>
        <p:spPr bwMode="auto">
          <a:xfrm>
            <a:off x="2406651" y="1820863"/>
            <a:ext cx="119063" cy="200025"/>
          </a:xfrm>
          <a:custGeom>
            <a:avLst/>
            <a:gdLst>
              <a:gd name="T0" fmla="*/ 37 w 74"/>
              <a:gd name="T1" fmla="*/ 123 h 123"/>
              <a:gd name="T2" fmla="*/ 72 w 74"/>
              <a:gd name="T3" fmla="*/ 123 h 123"/>
              <a:gd name="T4" fmla="*/ 72 w 74"/>
              <a:gd name="T5" fmla="*/ 61 h 123"/>
              <a:gd name="T6" fmla="*/ 37 w 74"/>
              <a:gd name="T7" fmla="*/ 5 h 123"/>
              <a:gd name="T8" fmla="*/ 2 w 74"/>
              <a:gd name="T9" fmla="*/ 61 h 123"/>
              <a:gd name="T10" fmla="*/ 2 w 74"/>
              <a:gd name="T11" fmla="*/ 123 h 123"/>
              <a:gd name="T12" fmla="*/ 37 w 74"/>
              <a:gd name="T13" fmla="*/ 123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4" h="123">
                <a:moveTo>
                  <a:pt x="37" y="123"/>
                </a:moveTo>
                <a:cubicBezTo>
                  <a:pt x="72" y="123"/>
                  <a:pt x="72" y="123"/>
                  <a:pt x="72" y="123"/>
                </a:cubicBezTo>
                <a:cubicBezTo>
                  <a:pt x="72" y="61"/>
                  <a:pt x="72" y="61"/>
                  <a:pt x="72" y="61"/>
                </a:cubicBezTo>
                <a:cubicBezTo>
                  <a:pt x="74" y="0"/>
                  <a:pt x="37" y="5"/>
                  <a:pt x="37" y="5"/>
                </a:cubicBezTo>
                <a:cubicBezTo>
                  <a:pt x="37" y="5"/>
                  <a:pt x="0" y="0"/>
                  <a:pt x="2" y="61"/>
                </a:cubicBezTo>
                <a:cubicBezTo>
                  <a:pt x="2" y="123"/>
                  <a:pt x="2" y="123"/>
                  <a:pt x="2" y="123"/>
                </a:cubicBezTo>
                <a:lnTo>
                  <a:pt x="37" y="1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74" name="Oval 13"/>
          <p:cNvSpPr>
            <a:spLocks noChangeArrowheads="1"/>
          </p:cNvSpPr>
          <p:nvPr/>
        </p:nvSpPr>
        <p:spPr bwMode="auto">
          <a:xfrm>
            <a:off x="2576514" y="1744663"/>
            <a:ext cx="58738" cy="587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75" name="Oval 14"/>
          <p:cNvSpPr>
            <a:spLocks noChangeArrowheads="1"/>
          </p:cNvSpPr>
          <p:nvPr/>
        </p:nvSpPr>
        <p:spPr bwMode="auto">
          <a:xfrm>
            <a:off x="2227264" y="1674813"/>
            <a:ext cx="58738" cy="587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76" name="Oval 15"/>
          <p:cNvSpPr>
            <a:spLocks noChangeArrowheads="1"/>
          </p:cNvSpPr>
          <p:nvPr/>
        </p:nvSpPr>
        <p:spPr bwMode="auto">
          <a:xfrm>
            <a:off x="2366964" y="1674813"/>
            <a:ext cx="58738" cy="587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77" name="Oval 16"/>
          <p:cNvSpPr>
            <a:spLocks noChangeArrowheads="1"/>
          </p:cNvSpPr>
          <p:nvPr/>
        </p:nvSpPr>
        <p:spPr bwMode="auto">
          <a:xfrm>
            <a:off x="2506664" y="1674813"/>
            <a:ext cx="58738" cy="587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78" name="Oval 17"/>
          <p:cNvSpPr>
            <a:spLocks noChangeArrowheads="1"/>
          </p:cNvSpPr>
          <p:nvPr/>
        </p:nvSpPr>
        <p:spPr bwMode="auto">
          <a:xfrm>
            <a:off x="2297114" y="1604963"/>
            <a:ext cx="58738" cy="587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79" name="Oval 18"/>
          <p:cNvSpPr>
            <a:spLocks noChangeArrowheads="1"/>
          </p:cNvSpPr>
          <p:nvPr/>
        </p:nvSpPr>
        <p:spPr bwMode="auto">
          <a:xfrm>
            <a:off x="2436814" y="1604963"/>
            <a:ext cx="58738" cy="587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80" name="Freeform 19"/>
          <p:cNvSpPr>
            <a:spLocks/>
          </p:cNvSpPr>
          <p:nvPr/>
        </p:nvSpPr>
        <p:spPr bwMode="auto">
          <a:xfrm>
            <a:off x="2546351" y="1820863"/>
            <a:ext cx="120650" cy="200025"/>
          </a:xfrm>
          <a:custGeom>
            <a:avLst/>
            <a:gdLst>
              <a:gd name="T0" fmla="*/ 37 w 74"/>
              <a:gd name="T1" fmla="*/ 123 h 123"/>
              <a:gd name="T2" fmla="*/ 72 w 74"/>
              <a:gd name="T3" fmla="*/ 123 h 123"/>
              <a:gd name="T4" fmla="*/ 72 w 74"/>
              <a:gd name="T5" fmla="*/ 61 h 123"/>
              <a:gd name="T6" fmla="*/ 37 w 74"/>
              <a:gd name="T7" fmla="*/ 5 h 123"/>
              <a:gd name="T8" fmla="*/ 2 w 74"/>
              <a:gd name="T9" fmla="*/ 61 h 123"/>
              <a:gd name="T10" fmla="*/ 2 w 74"/>
              <a:gd name="T11" fmla="*/ 123 h 123"/>
              <a:gd name="T12" fmla="*/ 37 w 74"/>
              <a:gd name="T13" fmla="*/ 123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4" h="123">
                <a:moveTo>
                  <a:pt x="37" y="123"/>
                </a:moveTo>
                <a:cubicBezTo>
                  <a:pt x="72" y="123"/>
                  <a:pt x="72" y="123"/>
                  <a:pt x="72" y="123"/>
                </a:cubicBezTo>
                <a:cubicBezTo>
                  <a:pt x="72" y="61"/>
                  <a:pt x="72" y="61"/>
                  <a:pt x="72" y="61"/>
                </a:cubicBezTo>
                <a:cubicBezTo>
                  <a:pt x="74" y="0"/>
                  <a:pt x="37" y="5"/>
                  <a:pt x="37" y="5"/>
                </a:cubicBezTo>
                <a:cubicBezTo>
                  <a:pt x="37" y="5"/>
                  <a:pt x="0" y="0"/>
                  <a:pt x="2" y="61"/>
                </a:cubicBezTo>
                <a:cubicBezTo>
                  <a:pt x="2" y="123"/>
                  <a:pt x="2" y="123"/>
                  <a:pt x="2" y="123"/>
                </a:cubicBezTo>
                <a:lnTo>
                  <a:pt x="37" y="1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81" name="Oval 20"/>
          <p:cNvSpPr>
            <a:spLocks noChangeArrowheads="1"/>
          </p:cNvSpPr>
          <p:nvPr/>
        </p:nvSpPr>
        <p:spPr bwMode="auto">
          <a:xfrm>
            <a:off x="2127251" y="1473201"/>
            <a:ext cx="42863" cy="42863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82" name="Freeform 21"/>
          <p:cNvSpPr>
            <a:spLocks noEditPoints="1"/>
          </p:cNvSpPr>
          <p:nvPr/>
        </p:nvSpPr>
        <p:spPr bwMode="auto">
          <a:xfrm>
            <a:off x="2082801" y="1444626"/>
            <a:ext cx="131763" cy="150813"/>
          </a:xfrm>
          <a:custGeom>
            <a:avLst/>
            <a:gdLst>
              <a:gd name="T0" fmla="*/ 77 w 80"/>
              <a:gd name="T1" fmla="*/ 0 h 93"/>
              <a:gd name="T2" fmla="*/ 0 w 80"/>
              <a:gd name="T3" fmla="*/ 0 h 93"/>
              <a:gd name="T4" fmla="*/ 0 w 80"/>
              <a:gd name="T5" fmla="*/ 93 h 93"/>
              <a:gd name="T6" fmla="*/ 14 w 80"/>
              <a:gd name="T7" fmla="*/ 93 h 93"/>
              <a:gd name="T8" fmla="*/ 66 w 80"/>
              <a:gd name="T9" fmla="*/ 93 h 93"/>
              <a:gd name="T10" fmla="*/ 80 w 80"/>
              <a:gd name="T11" fmla="*/ 93 h 93"/>
              <a:gd name="T12" fmla="*/ 80 w 80"/>
              <a:gd name="T13" fmla="*/ 0 h 93"/>
              <a:gd name="T14" fmla="*/ 77 w 80"/>
              <a:gd name="T15" fmla="*/ 0 h 93"/>
              <a:gd name="T16" fmla="*/ 74 w 80"/>
              <a:gd name="T17" fmla="*/ 87 h 93"/>
              <a:gd name="T18" fmla="*/ 66 w 80"/>
              <a:gd name="T19" fmla="*/ 87 h 93"/>
              <a:gd name="T20" fmla="*/ 40 w 80"/>
              <a:gd name="T21" fmla="*/ 55 h 93"/>
              <a:gd name="T22" fmla="*/ 14 w 80"/>
              <a:gd name="T23" fmla="*/ 87 h 93"/>
              <a:gd name="T24" fmla="*/ 6 w 80"/>
              <a:gd name="T25" fmla="*/ 87 h 93"/>
              <a:gd name="T26" fmla="*/ 6 w 80"/>
              <a:gd name="T27" fmla="*/ 6 h 93"/>
              <a:gd name="T28" fmla="*/ 74 w 80"/>
              <a:gd name="T29" fmla="*/ 6 h 93"/>
              <a:gd name="T30" fmla="*/ 74 w 80"/>
              <a:gd name="T31" fmla="*/ 87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0" h="93">
                <a:moveTo>
                  <a:pt x="7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3"/>
                  <a:pt x="0" y="93"/>
                  <a:pt x="0" y="93"/>
                </a:cubicBezTo>
                <a:cubicBezTo>
                  <a:pt x="14" y="93"/>
                  <a:pt x="14" y="93"/>
                  <a:pt x="14" y="93"/>
                </a:cubicBezTo>
                <a:cubicBezTo>
                  <a:pt x="66" y="93"/>
                  <a:pt x="66" y="93"/>
                  <a:pt x="66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80" y="0"/>
                  <a:pt x="80" y="0"/>
                  <a:pt x="80" y="0"/>
                </a:cubicBezTo>
                <a:lnTo>
                  <a:pt x="77" y="0"/>
                </a:lnTo>
                <a:close/>
                <a:moveTo>
                  <a:pt x="74" y="87"/>
                </a:moveTo>
                <a:cubicBezTo>
                  <a:pt x="73" y="87"/>
                  <a:pt x="70" y="87"/>
                  <a:pt x="66" y="87"/>
                </a:cubicBezTo>
                <a:cubicBezTo>
                  <a:pt x="63" y="52"/>
                  <a:pt x="40" y="55"/>
                  <a:pt x="40" y="55"/>
                </a:cubicBezTo>
                <a:cubicBezTo>
                  <a:pt x="40" y="55"/>
                  <a:pt x="16" y="52"/>
                  <a:pt x="14" y="87"/>
                </a:cubicBezTo>
                <a:cubicBezTo>
                  <a:pt x="10" y="87"/>
                  <a:pt x="7" y="87"/>
                  <a:pt x="6" y="87"/>
                </a:cubicBezTo>
                <a:cubicBezTo>
                  <a:pt x="6" y="82"/>
                  <a:pt x="6" y="11"/>
                  <a:pt x="6" y="6"/>
                </a:cubicBezTo>
                <a:cubicBezTo>
                  <a:pt x="11" y="6"/>
                  <a:pt x="69" y="6"/>
                  <a:pt x="74" y="6"/>
                </a:cubicBezTo>
                <a:cubicBezTo>
                  <a:pt x="74" y="11"/>
                  <a:pt x="74" y="82"/>
                  <a:pt x="74" y="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83" name="Freeform 22"/>
          <p:cNvSpPr>
            <a:spLocks noEditPoints="1"/>
          </p:cNvSpPr>
          <p:nvPr/>
        </p:nvSpPr>
        <p:spPr bwMode="auto">
          <a:xfrm>
            <a:off x="1282701" y="1420813"/>
            <a:ext cx="600075" cy="642938"/>
          </a:xfrm>
          <a:custGeom>
            <a:avLst/>
            <a:gdLst>
              <a:gd name="T0" fmla="*/ 289 w 369"/>
              <a:gd name="T1" fmla="*/ 114 h 395"/>
              <a:gd name="T2" fmla="*/ 289 w 369"/>
              <a:gd name="T3" fmla="*/ 76 h 395"/>
              <a:gd name="T4" fmla="*/ 211 w 369"/>
              <a:gd name="T5" fmla="*/ 36 h 395"/>
              <a:gd name="T6" fmla="*/ 184 w 369"/>
              <a:gd name="T7" fmla="*/ 75 h 395"/>
              <a:gd name="T8" fmla="*/ 142 w 369"/>
              <a:gd name="T9" fmla="*/ 65 h 395"/>
              <a:gd name="T10" fmla="*/ 111 w 369"/>
              <a:gd name="T11" fmla="*/ 7 h 395"/>
              <a:gd name="T12" fmla="*/ 33 w 369"/>
              <a:gd name="T13" fmla="*/ 17 h 395"/>
              <a:gd name="T14" fmla="*/ 7 w 369"/>
              <a:gd name="T15" fmla="*/ 75 h 395"/>
              <a:gd name="T16" fmla="*/ 90 w 369"/>
              <a:gd name="T17" fmla="*/ 126 h 395"/>
              <a:gd name="T18" fmla="*/ 105 w 369"/>
              <a:gd name="T19" fmla="*/ 96 h 395"/>
              <a:gd name="T20" fmla="*/ 35 w 369"/>
              <a:gd name="T21" fmla="*/ 75 h 395"/>
              <a:gd name="T22" fmla="*/ 82 w 369"/>
              <a:gd name="T23" fmla="*/ 47 h 395"/>
              <a:gd name="T24" fmla="*/ 109 w 369"/>
              <a:gd name="T25" fmla="*/ 58 h 395"/>
              <a:gd name="T26" fmla="*/ 122 w 369"/>
              <a:gd name="T27" fmla="*/ 96 h 395"/>
              <a:gd name="T28" fmla="*/ 175 w 369"/>
              <a:gd name="T29" fmla="*/ 164 h 395"/>
              <a:gd name="T30" fmla="*/ 150 w 369"/>
              <a:gd name="T31" fmla="*/ 166 h 395"/>
              <a:gd name="T32" fmla="*/ 75 w 369"/>
              <a:gd name="T33" fmla="*/ 138 h 395"/>
              <a:gd name="T34" fmla="*/ 26 w 369"/>
              <a:gd name="T35" fmla="*/ 217 h 395"/>
              <a:gd name="T36" fmla="*/ 7 w 369"/>
              <a:gd name="T37" fmla="*/ 306 h 395"/>
              <a:gd name="T38" fmla="*/ 80 w 369"/>
              <a:gd name="T39" fmla="*/ 318 h 395"/>
              <a:gd name="T40" fmla="*/ 91 w 369"/>
              <a:gd name="T41" fmla="*/ 340 h 395"/>
              <a:gd name="T42" fmla="*/ 254 w 369"/>
              <a:gd name="T43" fmla="*/ 384 h 395"/>
              <a:gd name="T44" fmla="*/ 239 w 369"/>
              <a:gd name="T45" fmla="*/ 341 h 395"/>
              <a:gd name="T46" fmla="*/ 285 w 369"/>
              <a:gd name="T47" fmla="*/ 248 h 395"/>
              <a:gd name="T48" fmla="*/ 269 w 369"/>
              <a:gd name="T49" fmla="*/ 286 h 395"/>
              <a:gd name="T50" fmla="*/ 130 w 369"/>
              <a:gd name="T51" fmla="*/ 372 h 395"/>
              <a:gd name="T52" fmla="*/ 97 w 369"/>
              <a:gd name="T53" fmla="*/ 310 h 395"/>
              <a:gd name="T54" fmla="*/ 175 w 369"/>
              <a:gd name="T55" fmla="*/ 301 h 395"/>
              <a:gd name="T56" fmla="*/ 233 w 369"/>
              <a:gd name="T57" fmla="*/ 186 h 395"/>
              <a:gd name="T58" fmla="*/ 314 w 369"/>
              <a:gd name="T59" fmla="*/ 123 h 395"/>
              <a:gd name="T60" fmla="*/ 320 w 369"/>
              <a:gd name="T61" fmla="*/ 128 h 395"/>
              <a:gd name="T62" fmla="*/ 369 w 369"/>
              <a:gd name="T63" fmla="*/ 144 h 395"/>
              <a:gd name="T64" fmla="*/ 129 w 369"/>
              <a:gd name="T65" fmla="*/ 90 h 395"/>
              <a:gd name="T66" fmla="*/ 102 w 369"/>
              <a:gd name="T67" fmla="*/ 49 h 395"/>
              <a:gd name="T68" fmla="*/ 45 w 369"/>
              <a:gd name="T69" fmla="*/ 53 h 395"/>
              <a:gd name="T70" fmla="*/ 37 w 369"/>
              <a:gd name="T71" fmla="*/ 98 h 395"/>
              <a:gd name="T72" fmla="*/ 9 w 369"/>
              <a:gd name="T73" fmla="*/ 66 h 395"/>
              <a:gd name="T74" fmla="*/ 36 w 369"/>
              <a:gd name="T75" fmla="*/ 23 h 395"/>
              <a:gd name="T76" fmla="*/ 108 w 369"/>
              <a:gd name="T77" fmla="*/ 13 h 395"/>
              <a:gd name="T78" fmla="*/ 97 w 369"/>
              <a:gd name="T79" fmla="*/ 258 h 395"/>
              <a:gd name="T80" fmla="*/ 77 w 369"/>
              <a:gd name="T81" fmla="*/ 231 h 395"/>
              <a:gd name="T82" fmla="*/ 60 w 369"/>
              <a:gd name="T83" fmla="*/ 219 h 395"/>
              <a:gd name="T84" fmla="*/ 102 w 369"/>
              <a:gd name="T85" fmla="*/ 237 h 395"/>
              <a:gd name="T86" fmla="*/ 83 w 369"/>
              <a:gd name="T87" fmla="*/ 254 h 395"/>
              <a:gd name="T88" fmla="*/ 95 w 369"/>
              <a:gd name="T89" fmla="*/ 245 h 395"/>
              <a:gd name="T90" fmla="*/ 105 w 369"/>
              <a:gd name="T91" fmla="*/ 244 h 395"/>
              <a:gd name="T92" fmla="*/ 104 w 369"/>
              <a:gd name="T93" fmla="*/ 253 h 395"/>
              <a:gd name="T94" fmla="*/ 120 w 369"/>
              <a:gd name="T95" fmla="*/ 236 h 395"/>
              <a:gd name="T96" fmla="*/ 105 w 369"/>
              <a:gd name="T97" fmla="*/ 277 h 395"/>
              <a:gd name="T98" fmla="*/ 89 w 369"/>
              <a:gd name="T99" fmla="*/ 317 h 395"/>
              <a:gd name="T100" fmla="*/ 72 w 369"/>
              <a:gd name="T101" fmla="*/ 243 h 395"/>
              <a:gd name="T102" fmla="*/ 102 w 369"/>
              <a:gd name="T103" fmla="*/ 262 h 395"/>
              <a:gd name="T104" fmla="*/ 249 w 369"/>
              <a:gd name="T105" fmla="*/ 157 h 395"/>
              <a:gd name="T106" fmla="*/ 201 w 369"/>
              <a:gd name="T107" fmla="*/ 123 h 395"/>
              <a:gd name="T108" fmla="*/ 190 w 369"/>
              <a:gd name="T109" fmla="*/ 77 h 395"/>
              <a:gd name="T110" fmla="*/ 198 w 369"/>
              <a:gd name="T111" fmla="*/ 93 h 395"/>
              <a:gd name="T112" fmla="*/ 227 w 369"/>
              <a:gd name="T113" fmla="*/ 108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69" h="395">
                <a:moveTo>
                  <a:pt x="368" y="142"/>
                </a:moveTo>
                <a:cubicBezTo>
                  <a:pt x="351" y="124"/>
                  <a:pt x="328" y="122"/>
                  <a:pt x="322" y="122"/>
                </a:cubicBezTo>
                <a:cubicBezTo>
                  <a:pt x="318" y="118"/>
                  <a:pt x="309" y="110"/>
                  <a:pt x="295" y="112"/>
                </a:cubicBezTo>
                <a:cubicBezTo>
                  <a:pt x="293" y="113"/>
                  <a:pt x="291" y="113"/>
                  <a:pt x="289" y="114"/>
                </a:cubicBezTo>
                <a:cubicBezTo>
                  <a:pt x="290" y="112"/>
                  <a:pt x="291" y="109"/>
                  <a:pt x="291" y="106"/>
                </a:cubicBezTo>
                <a:cubicBezTo>
                  <a:pt x="291" y="103"/>
                  <a:pt x="290" y="101"/>
                  <a:pt x="290" y="98"/>
                </a:cubicBezTo>
                <a:cubicBezTo>
                  <a:pt x="290" y="94"/>
                  <a:pt x="289" y="89"/>
                  <a:pt x="289" y="83"/>
                </a:cubicBezTo>
                <a:cubicBezTo>
                  <a:pt x="289" y="81"/>
                  <a:pt x="289" y="78"/>
                  <a:pt x="289" y="76"/>
                </a:cubicBezTo>
                <a:cubicBezTo>
                  <a:pt x="290" y="75"/>
                  <a:pt x="290" y="74"/>
                  <a:pt x="290" y="73"/>
                </a:cubicBezTo>
                <a:cubicBezTo>
                  <a:pt x="290" y="49"/>
                  <a:pt x="274" y="39"/>
                  <a:pt x="272" y="38"/>
                </a:cubicBezTo>
                <a:cubicBezTo>
                  <a:pt x="249" y="20"/>
                  <a:pt x="230" y="28"/>
                  <a:pt x="217" y="33"/>
                </a:cubicBezTo>
                <a:cubicBezTo>
                  <a:pt x="211" y="36"/>
                  <a:pt x="211" y="36"/>
                  <a:pt x="211" y="36"/>
                </a:cubicBezTo>
                <a:cubicBezTo>
                  <a:pt x="207" y="37"/>
                  <a:pt x="203" y="38"/>
                  <a:pt x="200" y="40"/>
                </a:cubicBezTo>
                <a:cubicBezTo>
                  <a:pt x="190" y="43"/>
                  <a:pt x="180" y="45"/>
                  <a:pt x="175" y="52"/>
                </a:cubicBezTo>
                <a:cubicBezTo>
                  <a:pt x="172" y="57"/>
                  <a:pt x="171" y="62"/>
                  <a:pt x="173" y="66"/>
                </a:cubicBezTo>
                <a:cubicBezTo>
                  <a:pt x="174" y="70"/>
                  <a:pt x="179" y="73"/>
                  <a:pt x="184" y="75"/>
                </a:cubicBezTo>
                <a:cubicBezTo>
                  <a:pt x="184" y="75"/>
                  <a:pt x="184" y="75"/>
                  <a:pt x="184" y="76"/>
                </a:cubicBezTo>
                <a:cubicBezTo>
                  <a:pt x="184" y="76"/>
                  <a:pt x="182" y="85"/>
                  <a:pt x="184" y="94"/>
                </a:cubicBezTo>
                <a:cubicBezTo>
                  <a:pt x="174" y="89"/>
                  <a:pt x="153" y="89"/>
                  <a:pt x="138" y="90"/>
                </a:cubicBezTo>
                <a:cubicBezTo>
                  <a:pt x="141" y="83"/>
                  <a:pt x="142" y="73"/>
                  <a:pt x="142" y="65"/>
                </a:cubicBezTo>
                <a:cubicBezTo>
                  <a:pt x="143" y="60"/>
                  <a:pt x="143" y="60"/>
                  <a:pt x="143" y="60"/>
                </a:cubicBezTo>
                <a:cubicBezTo>
                  <a:pt x="144" y="50"/>
                  <a:pt x="143" y="39"/>
                  <a:pt x="130" y="33"/>
                </a:cubicBezTo>
                <a:cubicBezTo>
                  <a:pt x="126" y="32"/>
                  <a:pt x="124" y="27"/>
                  <a:pt x="122" y="22"/>
                </a:cubicBezTo>
                <a:cubicBezTo>
                  <a:pt x="120" y="17"/>
                  <a:pt x="118" y="10"/>
                  <a:pt x="111" y="7"/>
                </a:cubicBezTo>
                <a:cubicBezTo>
                  <a:pt x="105" y="4"/>
                  <a:pt x="99" y="4"/>
                  <a:pt x="92" y="4"/>
                </a:cubicBezTo>
                <a:cubicBezTo>
                  <a:pt x="85" y="5"/>
                  <a:pt x="79" y="5"/>
                  <a:pt x="72" y="3"/>
                </a:cubicBezTo>
                <a:cubicBezTo>
                  <a:pt x="60" y="0"/>
                  <a:pt x="54" y="4"/>
                  <a:pt x="47" y="9"/>
                </a:cubicBezTo>
                <a:cubicBezTo>
                  <a:pt x="43" y="12"/>
                  <a:pt x="39" y="15"/>
                  <a:pt x="33" y="17"/>
                </a:cubicBezTo>
                <a:cubicBezTo>
                  <a:pt x="21" y="22"/>
                  <a:pt x="18" y="33"/>
                  <a:pt x="16" y="41"/>
                </a:cubicBezTo>
                <a:cubicBezTo>
                  <a:pt x="16" y="44"/>
                  <a:pt x="15" y="47"/>
                  <a:pt x="14" y="48"/>
                </a:cubicBezTo>
                <a:cubicBezTo>
                  <a:pt x="9" y="51"/>
                  <a:pt x="3" y="58"/>
                  <a:pt x="3" y="65"/>
                </a:cubicBezTo>
                <a:cubicBezTo>
                  <a:pt x="2" y="69"/>
                  <a:pt x="4" y="72"/>
                  <a:pt x="7" y="75"/>
                </a:cubicBezTo>
                <a:cubicBezTo>
                  <a:pt x="14" y="80"/>
                  <a:pt x="16" y="83"/>
                  <a:pt x="22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30" y="104"/>
                  <a:pt x="38" y="105"/>
                  <a:pt x="42" y="105"/>
                </a:cubicBezTo>
                <a:cubicBezTo>
                  <a:pt x="47" y="111"/>
                  <a:pt x="69" y="135"/>
                  <a:pt x="90" y="126"/>
                </a:cubicBezTo>
                <a:cubicBezTo>
                  <a:pt x="108" y="119"/>
                  <a:pt x="110" y="107"/>
                  <a:pt x="111" y="100"/>
                </a:cubicBezTo>
                <a:cubicBezTo>
                  <a:pt x="111" y="97"/>
                  <a:pt x="111" y="97"/>
                  <a:pt x="111" y="97"/>
                </a:cubicBezTo>
                <a:cubicBezTo>
                  <a:pt x="111" y="95"/>
                  <a:pt x="110" y="94"/>
                  <a:pt x="109" y="93"/>
                </a:cubicBezTo>
                <a:cubicBezTo>
                  <a:pt x="107" y="93"/>
                  <a:pt x="105" y="94"/>
                  <a:pt x="105" y="96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103" y="106"/>
                  <a:pt x="102" y="114"/>
                  <a:pt x="87" y="120"/>
                </a:cubicBezTo>
                <a:cubicBezTo>
                  <a:pt x="69" y="128"/>
                  <a:pt x="48" y="102"/>
                  <a:pt x="46" y="100"/>
                </a:cubicBezTo>
                <a:cubicBezTo>
                  <a:pt x="37" y="85"/>
                  <a:pt x="34" y="77"/>
                  <a:pt x="35" y="75"/>
                </a:cubicBezTo>
                <a:cubicBezTo>
                  <a:pt x="36" y="74"/>
                  <a:pt x="36" y="74"/>
                  <a:pt x="37" y="74"/>
                </a:cubicBezTo>
                <a:cubicBezTo>
                  <a:pt x="49" y="71"/>
                  <a:pt x="50" y="63"/>
                  <a:pt x="52" y="54"/>
                </a:cubicBezTo>
                <a:cubicBezTo>
                  <a:pt x="54" y="44"/>
                  <a:pt x="64" y="41"/>
                  <a:pt x="70" y="40"/>
                </a:cubicBezTo>
                <a:cubicBezTo>
                  <a:pt x="74" y="39"/>
                  <a:pt x="77" y="42"/>
                  <a:pt x="82" y="47"/>
                </a:cubicBezTo>
                <a:cubicBezTo>
                  <a:pt x="84" y="50"/>
                  <a:pt x="87" y="52"/>
                  <a:pt x="90" y="55"/>
                </a:cubicBezTo>
                <a:cubicBezTo>
                  <a:pt x="98" y="61"/>
                  <a:pt x="103" y="57"/>
                  <a:pt x="106" y="54"/>
                </a:cubicBezTo>
                <a:cubicBezTo>
                  <a:pt x="107" y="54"/>
                  <a:pt x="107" y="54"/>
                  <a:pt x="108" y="53"/>
                </a:cubicBezTo>
                <a:cubicBezTo>
                  <a:pt x="109" y="54"/>
                  <a:pt x="109" y="56"/>
                  <a:pt x="109" y="58"/>
                </a:cubicBezTo>
                <a:cubicBezTo>
                  <a:pt x="109" y="60"/>
                  <a:pt x="109" y="61"/>
                  <a:pt x="109" y="63"/>
                </a:cubicBezTo>
                <a:cubicBezTo>
                  <a:pt x="108" y="65"/>
                  <a:pt x="108" y="68"/>
                  <a:pt x="108" y="70"/>
                </a:cubicBezTo>
                <a:cubicBezTo>
                  <a:pt x="108" y="75"/>
                  <a:pt x="109" y="79"/>
                  <a:pt x="111" y="84"/>
                </a:cubicBezTo>
                <a:cubicBezTo>
                  <a:pt x="114" y="90"/>
                  <a:pt x="118" y="94"/>
                  <a:pt x="122" y="96"/>
                </a:cubicBezTo>
                <a:cubicBezTo>
                  <a:pt x="128" y="109"/>
                  <a:pt x="128" y="109"/>
                  <a:pt x="128" y="109"/>
                </a:cubicBezTo>
                <a:cubicBezTo>
                  <a:pt x="128" y="110"/>
                  <a:pt x="130" y="110"/>
                  <a:pt x="131" y="110"/>
                </a:cubicBezTo>
                <a:cubicBezTo>
                  <a:pt x="131" y="110"/>
                  <a:pt x="145" y="109"/>
                  <a:pt x="154" y="117"/>
                </a:cubicBezTo>
                <a:cubicBezTo>
                  <a:pt x="167" y="127"/>
                  <a:pt x="175" y="148"/>
                  <a:pt x="175" y="164"/>
                </a:cubicBezTo>
                <a:cubicBezTo>
                  <a:pt x="175" y="167"/>
                  <a:pt x="175" y="170"/>
                  <a:pt x="174" y="173"/>
                </a:cubicBezTo>
                <a:cubicBezTo>
                  <a:pt x="172" y="180"/>
                  <a:pt x="170" y="188"/>
                  <a:pt x="168" y="195"/>
                </a:cubicBezTo>
                <a:cubicBezTo>
                  <a:pt x="165" y="178"/>
                  <a:pt x="155" y="167"/>
                  <a:pt x="154" y="166"/>
                </a:cubicBezTo>
                <a:cubicBezTo>
                  <a:pt x="153" y="165"/>
                  <a:pt x="151" y="164"/>
                  <a:pt x="150" y="166"/>
                </a:cubicBezTo>
                <a:cubicBezTo>
                  <a:pt x="148" y="167"/>
                  <a:pt x="148" y="169"/>
                  <a:pt x="149" y="170"/>
                </a:cubicBezTo>
                <a:cubicBezTo>
                  <a:pt x="150" y="170"/>
                  <a:pt x="165" y="188"/>
                  <a:pt x="161" y="212"/>
                </a:cubicBezTo>
                <a:cubicBezTo>
                  <a:pt x="156" y="204"/>
                  <a:pt x="146" y="192"/>
                  <a:pt x="137" y="184"/>
                </a:cubicBezTo>
                <a:cubicBezTo>
                  <a:pt x="125" y="174"/>
                  <a:pt x="77" y="139"/>
                  <a:pt x="75" y="138"/>
                </a:cubicBezTo>
                <a:cubicBezTo>
                  <a:pt x="74" y="137"/>
                  <a:pt x="72" y="137"/>
                  <a:pt x="71" y="138"/>
                </a:cubicBezTo>
                <a:cubicBezTo>
                  <a:pt x="71" y="138"/>
                  <a:pt x="55" y="148"/>
                  <a:pt x="46" y="168"/>
                </a:cubicBezTo>
                <a:cubicBezTo>
                  <a:pt x="44" y="173"/>
                  <a:pt x="41" y="177"/>
                  <a:pt x="39" y="182"/>
                </a:cubicBezTo>
                <a:cubicBezTo>
                  <a:pt x="32" y="195"/>
                  <a:pt x="26" y="206"/>
                  <a:pt x="26" y="217"/>
                </a:cubicBezTo>
                <a:cubicBezTo>
                  <a:pt x="27" y="225"/>
                  <a:pt x="27" y="225"/>
                  <a:pt x="27" y="225"/>
                </a:cubicBezTo>
                <a:cubicBezTo>
                  <a:pt x="27" y="238"/>
                  <a:pt x="28" y="258"/>
                  <a:pt x="24" y="265"/>
                </a:cubicBezTo>
                <a:cubicBezTo>
                  <a:pt x="21" y="271"/>
                  <a:pt x="17" y="281"/>
                  <a:pt x="14" y="290"/>
                </a:cubicBezTo>
                <a:cubicBezTo>
                  <a:pt x="11" y="296"/>
                  <a:pt x="9" y="302"/>
                  <a:pt x="7" y="306"/>
                </a:cubicBezTo>
                <a:cubicBezTo>
                  <a:pt x="3" y="314"/>
                  <a:pt x="0" y="330"/>
                  <a:pt x="16" y="345"/>
                </a:cubicBezTo>
                <a:cubicBezTo>
                  <a:pt x="31" y="360"/>
                  <a:pt x="50" y="349"/>
                  <a:pt x="62" y="341"/>
                </a:cubicBezTo>
                <a:cubicBezTo>
                  <a:pt x="76" y="332"/>
                  <a:pt x="79" y="322"/>
                  <a:pt x="80" y="321"/>
                </a:cubicBezTo>
                <a:cubicBezTo>
                  <a:pt x="80" y="321"/>
                  <a:pt x="80" y="320"/>
                  <a:pt x="80" y="318"/>
                </a:cubicBezTo>
                <a:cubicBezTo>
                  <a:pt x="84" y="321"/>
                  <a:pt x="87" y="323"/>
                  <a:pt x="87" y="323"/>
                </a:cubicBezTo>
                <a:cubicBezTo>
                  <a:pt x="87" y="323"/>
                  <a:pt x="87" y="323"/>
                  <a:pt x="87" y="323"/>
                </a:cubicBezTo>
                <a:cubicBezTo>
                  <a:pt x="86" y="328"/>
                  <a:pt x="86" y="333"/>
                  <a:pt x="90" y="338"/>
                </a:cubicBezTo>
                <a:cubicBezTo>
                  <a:pt x="91" y="340"/>
                  <a:pt x="91" y="340"/>
                  <a:pt x="91" y="340"/>
                </a:cubicBezTo>
                <a:cubicBezTo>
                  <a:pt x="97" y="350"/>
                  <a:pt x="108" y="366"/>
                  <a:pt x="126" y="377"/>
                </a:cubicBezTo>
                <a:cubicBezTo>
                  <a:pt x="157" y="395"/>
                  <a:pt x="183" y="395"/>
                  <a:pt x="203" y="377"/>
                </a:cubicBezTo>
                <a:cubicBezTo>
                  <a:pt x="216" y="366"/>
                  <a:pt x="226" y="355"/>
                  <a:pt x="234" y="346"/>
                </a:cubicBezTo>
                <a:cubicBezTo>
                  <a:pt x="254" y="384"/>
                  <a:pt x="254" y="384"/>
                  <a:pt x="254" y="384"/>
                </a:cubicBezTo>
                <a:cubicBezTo>
                  <a:pt x="255" y="385"/>
                  <a:pt x="257" y="386"/>
                  <a:pt x="258" y="385"/>
                </a:cubicBezTo>
                <a:cubicBezTo>
                  <a:pt x="260" y="384"/>
                  <a:pt x="260" y="382"/>
                  <a:pt x="260" y="381"/>
                </a:cubicBezTo>
                <a:cubicBezTo>
                  <a:pt x="239" y="341"/>
                  <a:pt x="239" y="341"/>
                  <a:pt x="239" y="341"/>
                </a:cubicBezTo>
                <a:cubicBezTo>
                  <a:pt x="239" y="341"/>
                  <a:pt x="239" y="341"/>
                  <a:pt x="239" y="341"/>
                </a:cubicBezTo>
                <a:cubicBezTo>
                  <a:pt x="243" y="336"/>
                  <a:pt x="246" y="333"/>
                  <a:pt x="246" y="332"/>
                </a:cubicBezTo>
                <a:cubicBezTo>
                  <a:pt x="247" y="331"/>
                  <a:pt x="267" y="309"/>
                  <a:pt x="275" y="288"/>
                </a:cubicBezTo>
                <a:cubicBezTo>
                  <a:pt x="282" y="267"/>
                  <a:pt x="285" y="249"/>
                  <a:pt x="285" y="249"/>
                </a:cubicBezTo>
                <a:cubicBezTo>
                  <a:pt x="285" y="249"/>
                  <a:pt x="285" y="248"/>
                  <a:pt x="285" y="248"/>
                </a:cubicBezTo>
                <a:cubicBezTo>
                  <a:pt x="285" y="247"/>
                  <a:pt x="284" y="246"/>
                  <a:pt x="284" y="246"/>
                </a:cubicBezTo>
                <a:cubicBezTo>
                  <a:pt x="283" y="245"/>
                  <a:pt x="283" y="245"/>
                  <a:pt x="282" y="245"/>
                </a:cubicBezTo>
                <a:cubicBezTo>
                  <a:pt x="280" y="245"/>
                  <a:pt x="279" y="246"/>
                  <a:pt x="278" y="248"/>
                </a:cubicBezTo>
                <a:cubicBezTo>
                  <a:pt x="278" y="248"/>
                  <a:pt x="276" y="265"/>
                  <a:pt x="269" y="286"/>
                </a:cubicBezTo>
                <a:cubicBezTo>
                  <a:pt x="261" y="306"/>
                  <a:pt x="241" y="328"/>
                  <a:pt x="241" y="328"/>
                </a:cubicBezTo>
                <a:cubicBezTo>
                  <a:pt x="241" y="328"/>
                  <a:pt x="241" y="328"/>
                  <a:pt x="241" y="328"/>
                </a:cubicBezTo>
                <a:cubicBezTo>
                  <a:pt x="241" y="328"/>
                  <a:pt x="224" y="350"/>
                  <a:pt x="199" y="372"/>
                </a:cubicBezTo>
                <a:cubicBezTo>
                  <a:pt x="181" y="389"/>
                  <a:pt x="158" y="389"/>
                  <a:pt x="130" y="372"/>
                </a:cubicBezTo>
                <a:cubicBezTo>
                  <a:pt x="113" y="362"/>
                  <a:pt x="103" y="346"/>
                  <a:pt x="97" y="336"/>
                </a:cubicBezTo>
                <a:cubicBezTo>
                  <a:pt x="95" y="335"/>
                  <a:pt x="95" y="335"/>
                  <a:pt x="95" y="335"/>
                </a:cubicBezTo>
                <a:cubicBezTo>
                  <a:pt x="92" y="330"/>
                  <a:pt x="93" y="326"/>
                  <a:pt x="95" y="320"/>
                </a:cubicBezTo>
                <a:cubicBezTo>
                  <a:pt x="96" y="317"/>
                  <a:pt x="97" y="314"/>
                  <a:pt x="97" y="310"/>
                </a:cubicBezTo>
                <a:cubicBezTo>
                  <a:pt x="98" y="302"/>
                  <a:pt x="105" y="295"/>
                  <a:pt x="113" y="295"/>
                </a:cubicBezTo>
                <a:cubicBezTo>
                  <a:pt x="117" y="295"/>
                  <a:pt x="124" y="299"/>
                  <a:pt x="132" y="303"/>
                </a:cubicBezTo>
                <a:cubicBezTo>
                  <a:pt x="138" y="306"/>
                  <a:pt x="145" y="310"/>
                  <a:pt x="152" y="312"/>
                </a:cubicBezTo>
                <a:cubicBezTo>
                  <a:pt x="168" y="316"/>
                  <a:pt x="172" y="308"/>
                  <a:pt x="175" y="301"/>
                </a:cubicBezTo>
                <a:cubicBezTo>
                  <a:pt x="176" y="297"/>
                  <a:pt x="176" y="297"/>
                  <a:pt x="176" y="297"/>
                </a:cubicBezTo>
                <a:cubicBezTo>
                  <a:pt x="177" y="292"/>
                  <a:pt x="179" y="287"/>
                  <a:pt x="188" y="275"/>
                </a:cubicBezTo>
                <a:cubicBezTo>
                  <a:pt x="200" y="261"/>
                  <a:pt x="203" y="248"/>
                  <a:pt x="205" y="226"/>
                </a:cubicBezTo>
                <a:cubicBezTo>
                  <a:pt x="207" y="206"/>
                  <a:pt x="209" y="202"/>
                  <a:pt x="233" y="186"/>
                </a:cubicBezTo>
                <a:cubicBezTo>
                  <a:pt x="250" y="175"/>
                  <a:pt x="252" y="170"/>
                  <a:pt x="255" y="161"/>
                </a:cubicBezTo>
                <a:cubicBezTo>
                  <a:pt x="255" y="157"/>
                  <a:pt x="256" y="153"/>
                  <a:pt x="259" y="148"/>
                </a:cubicBezTo>
                <a:cubicBezTo>
                  <a:pt x="266" y="132"/>
                  <a:pt x="280" y="122"/>
                  <a:pt x="296" y="119"/>
                </a:cubicBezTo>
                <a:cubicBezTo>
                  <a:pt x="304" y="117"/>
                  <a:pt x="310" y="121"/>
                  <a:pt x="314" y="123"/>
                </a:cubicBezTo>
                <a:cubicBezTo>
                  <a:pt x="306" y="126"/>
                  <a:pt x="290" y="133"/>
                  <a:pt x="274" y="148"/>
                </a:cubicBezTo>
                <a:cubicBezTo>
                  <a:pt x="273" y="149"/>
                  <a:pt x="273" y="151"/>
                  <a:pt x="274" y="152"/>
                </a:cubicBezTo>
                <a:cubicBezTo>
                  <a:pt x="276" y="154"/>
                  <a:pt x="278" y="154"/>
                  <a:pt x="279" y="153"/>
                </a:cubicBezTo>
                <a:cubicBezTo>
                  <a:pt x="299" y="134"/>
                  <a:pt x="318" y="129"/>
                  <a:pt x="320" y="128"/>
                </a:cubicBezTo>
                <a:cubicBezTo>
                  <a:pt x="323" y="128"/>
                  <a:pt x="347" y="129"/>
                  <a:pt x="364" y="146"/>
                </a:cubicBezTo>
                <a:cubicBezTo>
                  <a:pt x="364" y="146"/>
                  <a:pt x="364" y="146"/>
                  <a:pt x="364" y="147"/>
                </a:cubicBezTo>
                <a:cubicBezTo>
                  <a:pt x="365" y="148"/>
                  <a:pt x="367" y="148"/>
                  <a:pt x="368" y="146"/>
                </a:cubicBezTo>
                <a:cubicBezTo>
                  <a:pt x="369" y="146"/>
                  <a:pt x="369" y="145"/>
                  <a:pt x="369" y="144"/>
                </a:cubicBezTo>
                <a:cubicBezTo>
                  <a:pt x="369" y="143"/>
                  <a:pt x="369" y="142"/>
                  <a:pt x="368" y="142"/>
                </a:cubicBezTo>
                <a:close/>
                <a:moveTo>
                  <a:pt x="136" y="59"/>
                </a:moveTo>
                <a:cubicBezTo>
                  <a:pt x="136" y="64"/>
                  <a:pt x="136" y="64"/>
                  <a:pt x="136" y="64"/>
                </a:cubicBezTo>
                <a:cubicBezTo>
                  <a:pt x="135" y="74"/>
                  <a:pt x="134" y="88"/>
                  <a:pt x="129" y="90"/>
                </a:cubicBezTo>
                <a:cubicBezTo>
                  <a:pt x="125" y="92"/>
                  <a:pt x="120" y="87"/>
                  <a:pt x="117" y="81"/>
                </a:cubicBezTo>
                <a:cubicBezTo>
                  <a:pt x="114" y="76"/>
                  <a:pt x="115" y="69"/>
                  <a:pt x="115" y="64"/>
                </a:cubicBezTo>
                <a:cubicBezTo>
                  <a:pt x="115" y="57"/>
                  <a:pt x="116" y="50"/>
                  <a:pt x="110" y="47"/>
                </a:cubicBezTo>
                <a:cubicBezTo>
                  <a:pt x="107" y="46"/>
                  <a:pt x="104" y="48"/>
                  <a:pt x="102" y="49"/>
                </a:cubicBezTo>
                <a:cubicBezTo>
                  <a:pt x="99" y="52"/>
                  <a:pt x="98" y="53"/>
                  <a:pt x="94" y="50"/>
                </a:cubicBezTo>
                <a:cubicBezTo>
                  <a:pt x="91" y="48"/>
                  <a:pt x="89" y="45"/>
                  <a:pt x="87" y="43"/>
                </a:cubicBezTo>
                <a:cubicBezTo>
                  <a:pt x="82" y="37"/>
                  <a:pt x="77" y="32"/>
                  <a:pt x="68" y="33"/>
                </a:cubicBezTo>
                <a:cubicBezTo>
                  <a:pt x="56" y="36"/>
                  <a:pt x="47" y="43"/>
                  <a:pt x="45" y="53"/>
                </a:cubicBezTo>
                <a:cubicBezTo>
                  <a:pt x="44" y="62"/>
                  <a:pt x="43" y="66"/>
                  <a:pt x="35" y="67"/>
                </a:cubicBezTo>
                <a:cubicBezTo>
                  <a:pt x="32" y="68"/>
                  <a:pt x="30" y="70"/>
                  <a:pt x="29" y="72"/>
                </a:cubicBezTo>
                <a:cubicBezTo>
                  <a:pt x="29" y="73"/>
                  <a:pt x="29" y="74"/>
                  <a:pt x="29" y="76"/>
                </a:cubicBezTo>
                <a:cubicBezTo>
                  <a:pt x="29" y="80"/>
                  <a:pt x="30" y="86"/>
                  <a:pt x="37" y="98"/>
                </a:cubicBezTo>
                <a:cubicBezTo>
                  <a:pt x="35" y="97"/>
                  <a:pt x="32" y="95"/>
                  <a:pt x="29" y="91"/>
                </a:cubicBezTo>
                <a:cubicBezTo>
                  <a:pt x="27" y="88"/>
                  <a:pt x="27" y="88"/>
                  <a:pt x="27" y="88"/>
                </a:cubicBezTo>
                <a:cubicBezTo>
                  <a:pt x="22" y="79"/>
                  <a:pt x="19" y="75"/>
                  <a:pt x="11" y="69"/>
                </a:cubicBezTo>
                <a:cubicBezTo>
                  <a:pt x="10" y="68"/>
                  <a:pt x="9" y="67"/>
                  <a:pt x="9" y="66"/>
                </a:cubicBezTo>
                <a:cubicBezTo>
                  <a:pt x="9" y="66"/>
                  <a:pt x="9" y="66"/>
                  <a:pt x="9" y="66"/>
                </a:cubicBezTo>
                <a:cubicBezTo>
                  <a:pt x="9" y="61"/>
                  <a:pt x="14" y="56"/>
                  <a:pt x="17" y="53"/>
                </a:cubicBezTo>
                <a:cubicBezTo>
                  <a:pt x="20" y="51"/>
                  <a:pt x="21" y="47"/>
                  <a:pt x="23" y="42"/>
                </a:cubicBezTo>
                <a:cubicBezTo>
                  <a:pt x="25" y="35"/>
                  <a:pt x="27" y="27"/>
                  <a:pt x="36" y="23"/>
                </a:cubicBezTo>
                <a:cubicBezTo>
                  <a:pt x="42" y="20"/>
                  <a:pt x="47" y="17"/>
                  <a:pt x="51" y="15"/>
                </a:cubicBezTo>
                <a:cubicBezTo>
                  <a:pt x="57" y="10"/>
                  <a:pt x="61" y="7"/>
                  <a:pt x="70" y="10"/>
                </a:cubicBezTo>
                <a:cubicBezTo>
                  <a:pt x="78" y="12"/>
                  <a:pt x="86" y="11"/>
                  <a:pt x="92" y="11"/>
                </a:cubicBezTo>
                <a:cubicBezTo>
                  <a:pt x="99" y="10"/>
                  <a:pt x="104" y="10"/>
                  <a:pt x="108" y="13"/>
                </a:cubicBezTo>
                <a:cubicBezTo>
                  <a:pt x="112" y="15"/>
                  <a:pt x="114" y="20"/>
                  <a:pt x="116" y="25"/>
                </a:cubicBezTo>
                <a:cubicBezTo>
                  <a:pt x="119" y="31"/>
                  <a:pt x="121" y="37"/>
                  <a:pt x="127" y="39"/>
                </a:cubicBezTo>
                <a:cubicBezTo>
                  <a:pt x="135" y="42"/>
                  <a:pt x="137" y="48"/>
                  <a:pt x="136" y="59"/>
                </a:cubicBezTo>
                <a:close/>
                <a:moveTo>
                  <a:pt x="97" y="258"/>
                </a:moveTo>
                <a:cubicBezTo>
                  <a:pt x="95" y="262"/>
                  <a:pt x="92" y="263"/>
                  <a:pt x="86" y="263"/>
                </a:cubicBezTo>
                <a:cubicBezTo>
                  <a:pt x="86" y="263"/>
                  <a:pt x="80" y="263"/>
                  <a:pt x="78" y="260"/>
                </a:cubicBezTo>
                <a:cubicBezTo>
                  <a:pt x="76" y="257"/>
                  <a:pt x="78" y="250"/>
                  <a:pt x="79" y="244"/>
                </a:cubicBezTo>
                <a:cubicBezTo>
                  <a:pt x="79" y="244"/>
                  <a:pt x="81" y="236"/>
                  <a:pt x="77" y="231"/>
                </a:cubicBezTo>
                <a:cubicBezTo>
                  <a:pt x="73" y="226"/>
                  <a:pt x="58" y="228"/>
                  <a:pt x="58" y="228"/>
                </a:cubicBezTo>
                <a:cubicBezTo>
                  <a:pt x="52" y="228"/>
                  <a:pt x="49" y="228"/>
                  <a:pt x="47" y="227"/>
                </a:cubicBezTo>
                <a:cubicBezTo>
                  <a:pt x="46" y="226"/>
                  <a:pt x="45" y="224"/>
                  <a:pt x="47" y="222"/>
                </a:cubicBezTo>
                <a:cubicBezTo>
                  <a:pt x="49" y="220"/>
                  <a:pt x="53" y="220"/>
                  <a:pt x="60" y="219"/>
                </a:cubicBezTo>
                <a:cubicBezTo>
                  <a:pt x="66" y="219"/>
                  <a:pt x="71" y="219"/>
                  <a:pt x="78" y="218"/>
                </a:cubicBezTo>
                <a:cubicBezTo>
                  <a:pt x="87" y="215"/>
                  <a:pt x="95" y="220"/>
                  <a:pt x="103" y="225"/>
                </a:cubicBezTo>
                <a:cubicBezTo>
                  <a:pt x="104" y="226"/>
                  <a:pt x="105" y="226"/>
                  <a:pt x="107" y="227"/>
                </a:cubicBezTo>
                <a:cubicBezTo>
                  <a:pt x="105" y="230"/>
                  <a:pt x="103" y="233"/>
                  <a:pt x="102" y="237"/>
                </a:cubicBezTo>
                <a:cubicBezTo>
                  <a:pt x="102" y="237"/>
                  <a:pt x="102" y="237"/>
                  <a:pt x="102" y="237"/>
                </a:cubicBezTo>
                <a:cubicBezTo>
                  <a:pt x="102" y="237"/>
                  <a:pt x="101" y="236"/>
                  <a:pt x="101" y="236"/>
                </a:cubicBezTo>
                <a:cubicBezTo>
                  <a:pt x="96" y="235"/>
                  <a:pt x="92" y="239"/>
                  <a:pt x="90" y="242"/>
                </a:cubicBezTo>
                <a:cubicBezTo>
                  <a:pt x="83" y="254"/>
                  <a:pt x="83" y="254"/>
                  <a:pt x="83" y="254"/>
                </a:cubicBezTo>
                <a:cubicBezTo>
                  <a:pt x="82" y="254"/>
                  <a:pt x="82" y="255"/>
                  <a:pt x="82" y="255"/>
                </a:cubicBezTo>
                <a:cubicBezTo>
                  <a:pt x="82" y="256"/>
                  <a:pt x="83" y="257"/>
                  <a:pt x="83" y="257"/>
                </a:cubicBezTo>
                <a:cubicBezTo>
                  <a:pt x="85" y="258"/>
                  <a:pt x="86" y="258"/>
                  <a:pt x="87" y="257"/>
                </a:cubicBezTo>
                <a:cubicBezTo>
                  <a:pt x="95" y="245"/>
                  <a:pt x="95" y="245"/>
                  <a:pt x="95" y="245"/>
                </a:cubicBezTo>
                <a:cubicBezTo>
                  <a:pt x="95" y="243"/>
                  <a:pt x="97" y="241"/>
                  <a:pt x="99" y="241"/>
                </a:cubicBezTo>
                <a:cubicBezTo>
                  <a:pt x="104" y="243"/>
                  <a:pt x="99" y="254"/>
                  <a:pt x="97" y="258"/>
                </a:cubicBezTo>
                <a:close/>
                <a:moveTo>
                  <a:pt x="104" y="253"/>
                </a:moveTo>
                <a:cubicBezTo>
                  <a:pt x="105" y="250"/>
                  <a:pt x="106" y="247"/>
                  <a:pt x="105" y="244"/>
                </a:cubicBezTo>
                <a:cubicBezTo>
                  <a:pt x="108" y="234"/>
                  <a:pt x="112" y="224"/>
                  <a:pt x="114" y="225"/>
                </a:cubicBezTo>
                <a:cubicBezTo>
                  <a:pt x="116" y="225"/>
                  <a:pt x="116" y="228"/>
                  <a:pt x="115" y="233"/>
                </a:cubicBezTo>
                <a:cubicBezTo>
                  <a:pt x="114" y="242"/>
                  <a:pt x="113" y="245"/>
                  <a:pt x="111" y="250"/>
                </a:cubicBezTo>
                <a:cubicBezTo>
                  <a:pt x="109" y="252"/>
                  <a:pt x="106" y="254"/>
                  <a:pt x="104" y="253"/>
                </a:cubicBezTo>
                <a:close/>
                <a:moveTo>
                  <a:pt x="129" y="224"/>
                </a:moveTo>
                <a:cubicBezTo>
                  <a:pt x="128" y="230"/>
                  <a:pt x="127" y="235"/>
                  <a:pt x="124" y="242"/>
                </a:cubicBezTo>
                <a:cubicBezTo>
                  <a:pt x="121" y="248"/>
                  <a:pt x="118" y="249"/>
                  <a:pt x="116" y="250"/>
                </a:cubicBezTo>
                <a:cubicBezTo>
                  <a:pt x="117" y="245"/>
                  <a:pt x="118" y="241"/>
                  <a:pt x="120" y="236"/>
                </a:cubicBezTo>
                <a:cubicBezTo>
                  <a:pt x="122" y="226"/>
                  <a:pt x="122" y="226"/>
                  <a:pt x="122" y="226"/>
                </a:cubicBezTo>
                <a:cubicBezTo>
                  <a:pt x="124" y="220"/>
                  <a:pt x="125" y="217"/>
                  <a:pt x="127" y="218"/>
                </a:cubicBezTo>
                <a:cubicBezTo>
                  <a:pt x="128" y="218"/>
                  <a:pt x="129" y="220"/>
                  <a:pt x="129" y="224"/>
                </a:cubicBezTo>
                <a:close/>
                <a:moveTo>
                  <a:pt x="105" y="277"/>
                </a:moveTo>
                <a:cubicBezTo>
                  <a:pt x="103" y="280"/>
                  <a:pt x="103" y="282"/>
                  <a:pt x="103" y="285"/>
                </a:cubicBezTo>
                <a:cubicBezTo>
                  <a:pt x="103" y="287"/>
                  <a:pt x="103" y="289"/>
                  <a:pt x="104" y="290"/>
                </a:cubicBezTo>
                <a:cubicBezTo>
                  <a:pt x="96" y="294"/>
                  <a:pt x="91" y="301"/>
                  <a:pt x="90" y="310"/>
                </a:cubicBezTo>
                <a:cubicBezTo>
                  <a:pt x="90" y="312"/>
                  <a:pt x="90" y="314"/>
                  <a:pt x="89" y="317"/>
                </a:cubicBezTo>
                <a:cubicBezTo>
                  <a:pt x="85" y="313"/>
                  <a:pt x="76" y="305"/>
                  <a:pt x="68" y="295"/>
                </a:cubicBezTo>
                <a:cubicBezTo>
                  <a:pt x="56" y="280"/>
                  <a:pt x="52" y="270"/>
                  <a:pt x="56" y="265"/>
                </a:cubicBezTo>
                <a:cubicBezTo>
                  <a:pt x="57" y="262"/>
                  <a:pt x="59" y="260"/>
                  <a:pt x="60" y="257"/>
                </a:cubicBezTo>
                <a:cubicBezTo>
                  <a:pt x="63" y="251"/>
                  <a:pt x="65" y="245"/>
                  <a:pt x="72" y="243"/>
                </a:cubicBezTo>
                <a:cubicBezTo>
                  <a:pt x="72" y="245"/>
                  <a:pt x="71" y="248"/>
                  <a:pt x="70" y="253"/>
                </a:cubicBezTo>
                <a:cubicBezTo>
                  <a:pt x="70" y="254"/>
                  <a:pt x="70" y="259"/>
                  <a:pt x="72" y="262"/>
                </a:cubicBezTo>
                <a:cubicBezTo>
                  <a:pt x="76" y="268"/>
                  <a:pt x="84" y="268"/>
                  <a:pt x="84" y="268"/>
                </a:cubicBezTo>
                <a:cubicBezTo>
                  <a:pt x="93" y="269"/>
                  <a:pt x="97" y="269"/>
                  <a:pt x="102" y="262"/>
                </a:cubicBezTo>
                <a:cubicBezTo>
                  <a:pt x="104" y="265"/>
                  <a:pt x="106" y="268"/>
                  <a:pt x="106" y="271"/>
                </a:cubicBezTo>
                <a:cubicBezTo>
                  <a:pt x="106" y="273"/>
                  <a:pt x="105" y="275"/>
                  <a:pt x="105" y="277"/>
                </a:cubicBezTo>
                <a:close/>
                <a:moveTo>
                  <a:pt x="253" y="145"/>
                </a:moveTo>
                <a:cubicBezTo>
                  <a:pt x="251" y="150"/>
                  <a:pt x="250" y="154"/>
                  <a:pt x="249" y="157"/>
                </a:cubicBezTo>
                <a:cubicBezTo>
                  <a:pt x="248" y="156"/>
                  <a:pt x="247" y="156"/>
                  <a:pt x="247" y="156"/>
                </a:cubicBezTo>
                <a:cubicBezTo>
                  <a:pt x="242" y="154"/>
                  <a:pt x="237" y="152"/>
                  <a:pt x="229" y="153"/>
                </a:cubicBezTo>
                <a:cubicBezTo>
                  <a:pt x="220" y="153"/>
                  <a:pt x="215" y="144"/>
                  <a:pt x="209" y="135"/>
                </a:cubicBezTo>
                <a:cubicBezTo>
                  <a:pt x="207" y="131"/>
                  <a:pt x="204" y="126"/>
                  <a:pt x="201" y="123"/>
                </a:cubicBezTo>
                <a:cubicBezTo>
                  <a:pt x="197" y="119"/>
                  <a:pt x="197" y="116"/>
                  <a:pt x="197" y="113"/>
                </a:cubicBezTo>
                <a:cubicBezTo>
                  <a:pt x="197" y="109"/>
                  <a:pt x="197" y="105"/>
                  <a:pt x="193" y="100"/>
                </a:cubicBezTo>
                <a:cubicBezTo>
                  <a:pt x="189" y="96"/>
                  <a:pt x="189" y="86"/>
                  <a:pt x="190" y="80"/>
                </a:cubicBezTo>
                <a:cubicBezTo>
                  <a:pt x="190" y="79"/>
                  <a:pt x="190" y="77"/>
                  <a:pt x="190" y="77"/>
                </a:cubicBezTo>
                <a:cubicBezTo>
                  <a:pt x="190" y="76"/>
                  <a:pt x="190" y="76"/>
                  <a:pt x="190" y="76"/>
                </a:cubicBezTo>
                <a:cubicBezTo>
                  <a:pt x="194" y="77"/>
                  <a:pt x="195" y="81"/>
                  <a:pt x="197" y="89"/>
                </a:cubicBezTo>
                <a:cubicBezTo>
                  <a:pt x="197" y="90"/>
                  <a:pt x="197" y="90"/>
                  <a:pt x="197" y="90"/>
                </a:cubicBezTo>
                <a:cubicBezTo>
                  <a:pt x="198" y="93"/>
                  <a:pt x="198" y="93"/>
                  <a:pt x="198" y="93"/>
                </a:cubicBezTo>
                <a:cubicBezTo>
                  <a:pt x="199" y="98"/>
                  <a:pt x="203" y="102"/>
                  <a:pt x="208" y="105"/>
                </a:cubicBezTo>
                <a:cubicBezTo>
                  <a:pt x="214" y="107"/>
                  <a:pt x="220" y="108"/>
                  <a:pt x="221" y="108"/>
                </a:cubicBezTo>
                <a:cubicBezTo>
                  <a:pt x="221" y="108"/>
                  <a:pt x="221" y="108"/>
                  <a:pt x="221" y="108"/>
                </a:cubicBezTo>
                <a:cubicBezTo>
                  <a:pt x="227" y="108"/>
                  <a:pt x="227" y="108"/>
                  <a:pt x="227" y="108"/>
                </a:cubicBezTo>
                <a:cubicBezTo>
                  <a:pt x="236" y="107"/>
                  <a:pt x="237" y="107"/>
                  <a:pt x="245" y="118"/>
                </a:cubicBezTo>
                <a:cubicBezTo>
                  <a:pt x="252" y="127"/>
                  <a:pt x="260" y="128"/>
                  <a:pt x="267" y="126"/>
                </a:cubicBezTo>
                <a:cubicBezTo>
                  <a:pt x="261" y="132"/>
                  <a:pt x="257" y="138"/>
                  <a:pt x="253" y="1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84" name="Freeform 23"/>
          <p:cNvSpPr>
            <a:spLocks/>
          </p:cNvSpPr>
          <p:nvPr/>
        </p:nvSpPr>
        <p:spPr bwMode="auto">
          <a:xfrm>
            <a:off x="768351" y="1533526"/>
            <a:ext cx="77788" cy="79375"/>
          </a:xfrm>
          <a:custGeom>
            <a:avLst/>
            <a:gdLst>
              <a:gd name="T0" fmla="*/ 21 w 48"/>
              <a:gd name="T1" fmla="*/ 47 h 49"/>
              <a:gd name="T2" fmla="*/ 46 w 48"/>
              <a:gd name="T3" fmla="*/ 28 h 49"/>
              <a:gd name="T4" fmla="*/ 28 w 48"/>
              <a:gd name="T5" fmla="*/ 2 h 49"/>
              <a:gd name="T6" fmla="*/ 2 w 48"/>
              <a:gd name="T7" fmla="*/ 21 h 49"/>
              <a:gd name="T8" fmla="*/ 21 w 48"/>
              <a:gd name="T9" fmla="*/ 47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9">
                <a:moveTo>
                  <a:pt x="21" y="47"/>
                </a:moveTo>
                <a:cubicBezTo>
                  <a:pt x="33" y="49"/>
                  <a:pt x="45" y="40"/>
                  <a:pt x="46" y="28"/>
                </a:cubicBezTo>
                <a:cubicBezTo>
                  <a:pt x="48" y="16"/>
                  <a:pt x="40" y="4"/>
                  <a:pt x="28" y="2"/>
                </a:cubicBezTo>
                <a:cubicBezTo>
                  <a:pt x="15" y="0"/>
                  <a:pt x="4" y="9"/>
                  <a:pt x="2" y="21"/>
                </a:cubicBezTo>
                <a:cubicBezTo>
                  <a:pt x="0" y="33"/>
                  <a:pt x="9" y="45"/>
                  <a:pt x="21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85" name="Freeform 24"/>
          <p:cNvSpPr>
            <a:spLocks noEditPoints="1"/>
          </p:cNvSpPr>
          <p:nvPr/>
        </p:nvSpPr>
        <p:spPr bwMode="auto">
          <a:xfrm>
            <a:off x="566739" y="1524001"/>
            <a:ext cx="460375" cy="446088"/>
          </a:xfrm>
          <a:custGeom>
            <a:avLst/>
            <a:gdLst>
              <a:gd name="T0" fmla="*/ 245 w 283"/>
              <a:gd name="T1" fmla="*/ 218 h 274"/>
              <a:gd name="T2" fmla="*/ 241 w 283"/>
              <a:gd name="T3" fmla="*/ 176 h 274"/>
              <a:gd name="T4" fmla="*/ 220 w 283"/>
              <a:gd name="T5" fmla="*/ 116 h 274"/>
              <a:gd name="T6" fmla="*/ 193 w 283"/>
              <a:gd name="T7" fmla="*/ 72 h 274"/>
              <a:gd name="T8" fmla="*/ 146 w 283"/>
              <a:gd name="T9" fmla="*/ 67 h 274"/>
              <a:gd name="T10" fmla="*/ 108 w 283"/>
              <a:gd name="T11" fmla="*/ 97 h 274"/>
              <a:gd name="T12" fmla="*/ 64 w 283"/>
              <a:gd name="T13" fmla="*/ 101 h 274"/>
              <a:gd name="T14" fmla="*/ 35 w 283"/>
              <a:gd name="T15" fmla="*/ 54 h 274"/>
              <a:gd name="T16" fmla="*/ 79 w 283"/>
              <a:gd name="T17" fmla="*/ 49 h 274"/>
              <a:gd name="T18" fmla="*/ 89 w 283"/>
              <a:gd name="T19" fmla="*/ 32 h 274"/>
              <a:gd name="T20" fmla="*/ 49 w 283"/>
              <a:gd name="T21" fmla="*/ 2 h 274"/>
              <a:gd name="T22" fmla="*/ 7 w 283"/>
              <a:gd name="T23" fmla="*/ 8 h 274"/>
              <a:gd name="T24" fmla="*/ 0 w 283"/>
              <a:gd name="T25" fmla="*/ 12 h 274"/>
              <a:gd name="T26" fmla="*/ 57 w 283"/>
              <a:gd name="T27" fmla="*/ 105 h 274"/>
              <a:gd name="T28" fmla="*/ 57 w 283"/>
              <a:gd name="T29" fmla="*/ 117 h 274"/>
              <a:gd name="T30" fmla="*/ 65 w 283"/>
              <a:gd name="T31" fmla="*/ 117 h 274"/>
              <a:gd name="T32" fmla="*/ 93 w 283"/>
              <a:gd name="T33" fmla="*/ 162 h 274"/>
              <a:gd name="T34" fmla="*/ 133 w 283"/>
              <a:gd name="T35" fmla="*/ 148 h 274"/>
              <a:gd name="T36" fmla="*/ 159 w 283"/>
              <a:gd name="T37" fmla="*/ 124 h 274"/>
              <a:gd name="T38" fmla="*/ 174 w 283"/>
              <a:gd name="T39" fmla="*/ 153 h 274"/>
              <a:gd name="T40" fmla="*/ 128 w 283"/>
              <a:gd name="T41" fmla="*/ 192 h 274"/>
              <a:gd name="T42" fmla="*/ 106 w 283"/>
              <a:gd name="T43" fmla="*/ 264 h 274"/>
              <a:gd name="T44" fmla="*/ 125 w 283"/>
              <a:gd name="T45" fmla="*/ 271 h 274"/>
              <a:gd name="T46" fmla="*/ 156 w 283"/>
              <a:gd name="T47" fmla="*/ 210 h 274"/>
              <a:gd name="T48" fmla="*/ 198 w 283"/>
              <a:gd name="T49" fmla="*/ 183 h 274"/>
              <a:gd name="T50" fmla="*/ 216 w 283"/>
              <a:gd name="T51" fmla="*/ 229 h 274"/>
              <a:gd name="T52" fmla="*/ 268 w 283"/>
              <a:gd name="T53" fmla="*/ 274 h 274"/>
              <a:gd name="T54" fmla="*/ 283 w 283"/>
              <a:gd name="T55" fmla="*/ 261 h 274"/>
              <a:gd name="T56" fmla="*/ 245 w 283"/>
              <a:gd name="T57" fmla="*/ 218 h 274"/>
              <a:gd name="T58" fmla="*/ 48 w 283"/>
              <a:gd name="T59" fmla="*/ 7 h 274"/>
              <a:gd name="T60" fmla="*/ 83 w 283"/>
              <a:gd name="T61" fmla="*/ 32 h 274"/>
              <a:gd name="T62" fmla="*/ 76 w 283"/>
              <a:gd name="T63" fmla="*/ 44 h 274"/>
              <a:gd name="T64" fmla="*/ 32 w 283"/>
              <a:gd name="T65" fmla="*/ 48 h 274"/>
              <a:gd name="T66" fmla="*/ 10 w 283"/>
              <a:gd name="T67" fmla="*/ 12 h 274"/>
              <a:gd name="T68" fmla="*/ 48 w 283"/>
              <a:gd name="T69" fmla="*/ 7 h 274"/>
              <a:gd name="T70" fmla="*/ 123 w 283"/>
              <a:gd name="T71" fmla="*/ 130 h 274"/>
              <a:gd name="T72" fmla="*/ 90 w 283"/>
              <a:gd name="T73" fmla="*/ 143 h 274"/>
              <a:gd name="T74" fmla="*/ 74 w 283"/>
              <a:gd name="T75" fmla="*/ 117 h 274"/>
              <a:gd name="T76" fmla="*/ 113 w 283"/>
              <a:gd name="T77" fmla="*/ 118 h 274"/>
              <a:gd name="T78" fmla="*/ 141 w 283"/>
              <a:gd name="T79" fmla="*/ 106 h 274"/>
              <a:gd name="T80" fmla="*/ 123 w 283"/>
              <a:gd name="T81" fmla="*/ 130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83" h="274">
                <a:moveTo>
                  <a:pt x="245" y="218"/>
                </a:moveTo>
                <a:cubicBezTo>
                  <a:pt x="241" y="176"/>
                  <a:pt x="241" y="176"/>
                  <a:pt x="241" y="176"/>
                </a:cubicBezTo>
                <a:cubicBezTo>
                  <a:pt x="241" y="176"/>
                  <a:pt x="239" y="148"/>
                  <a:pt x="220" y="116"/>
                </a:cubicBezTo>
                <a:cubicBezTo>
                  <a:pt x="205" y="90"/>
                  <a:pt x="193" y="72"/>
                  <a:pt x="193" y="72"/>
                </a:cubicBezTo>
                <a:cubicBezTo>
                  <a:pt x="183" y="57"/>
                  <a:pt x="165" y="52"/>
                  <a:pt x="146" y="67"/>
                </a:cubicBezTo>
                <a:cubicBezTo>
                  <a:pt x="132" y="79"/>
                  <a:pt x="108" y="97"/>
                  <a:pt x="108" y="97"/>
                </a:cubicBezTo>
                <a:cubicBezTo>
                  <a:pt x="64" y="101"/>
                  <a:pt x="64" y="101"/>
                  <a:pt x="64" y="101"/>
                </a:cubicBezTo>
                <a:cubicBezTo>
                  <a:pt x="35" y="54"/>
                  <a:pt x="35" y="54"/>
                  <a:pt x="35" y="54"/>
                </a:cubicBezTo>
                <a:cubicBezTo>
                  <a:pt x="55" y="57"/>
                  <a:pt x="70" y="56"/>
                  <a:pt x="79" y="49"/>
                </a:cubicBezTo>
                <a:cubicBezTo>
                  <a:pt x="87" y="43"/>
                  <a:pt x="89" y="36"/>
                  <a:pt x="89" y="32"/>
                </a:cubicBezTo>
                <a:cubicBezTo>
                  <a:pt x="90" y="20"/>
                  <a:pt x="83" y="4"/>
                  <a:pt x="49" y="2"/>
                </a:cubicBezTo>
                <a:cubicBezTo>
                  <a:pt x="25" y="0"/>
                  <a:pt x="7" y="8"/>
                  <a:pt x="7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17"/>
                  <a:pt x="57" y="117"/>
                  <a:pt x="57" y="117"/>
                </a:cubicBezTo>
                <a:cubicBezTo>
                  <a:pt x="65" y="117"/>
                  <a:pt x="65" y="117"/>
                  <a:pt x="65" y="117"/>
                </a:cubicBezTo>
                <a:cubicBezTo>
                  <a:pt x="93" y="162"/>
                  <a:pt x="93" y="162"/>
                  <a:pt x="93" y="162"/>
                </a:cubicBezTo>
                <a:cubicBezTo>
                  <a:pt x="133" y="148"/>
                  <a:pt x="133" y="148"/>
                  <a:pt x="133" y="148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174" y="153"/>
                  <a:pt x="174" y="153"/>
                  <a:pt x="174" y="153"/>
                </a:cubicBezTo>
                <a:cubicBezTo>
                  <a:pt x="128" y="192"/>
                  <a:pt x="128" y="192"/>
                  <a:pt x="128" y="192"/>
                </a:cubicBezTo>
                <a:cubicBezTo>
                  <a:pt x="106" y="264"/>
                  <a:pt x="106" y="264"/>
                  <a:pt x="106" y="264"/>
                </a:cubicBezTo>
                <a:cubicBezTo>
                  <a:pt x="125" y="271"/>
                  <a:pt x="125" y="271"/>
                  <a:pt x="125" y="271"/>
                </a:cubicBezTo>
                <a:cubicBezTo>
                  <a:pt x="156" y="210"/>
                  <a:pt x="156" y="210"/>
                  <a:pt x="156" y="210"/>
                </a:cubicBezTo>
                <a:cubicBezTo>
                  <a:pt x="156" y="210"/>
                  <a:pt x="196" y="184"/>
                  <a:pt x="198" y="183"/>
                </a:cubicBezTo>
                <a:cubicBezTo>
                  <a:pt x="200" y="185"/>
                  <a:pt x="216" y="229"/>
                  <a:pt x="216" y="229"/>
                </a:cubicBezTo>
                <a:cubicBezTo>
                  <a:pt x="268" y="274"/>
                  <a:pt x="268" y="274"/>
                  <a:pt x="268" y="274"/>
                </a:cubicBezTo>
                <a:cubicBezTo>
                  <a:pt x="283" y="261"/>
                  <a:pt x="283" y="261"/>
                  <a:pt x="283" y="261"/>
                </a:cubicBezTo>
                <a:lnTo>
                  <a:pt x="245" y="218"/>
                </a:lnTo>
                <a:close/>
                <a:moveTo>
                  <a:pt x="48" y="7"/>
                </a:moveTo>
                <a:cubicBezTo>
                  <a:pt x="65" y="8"/>
                  <a:pt x="85" y="14"/>
                  <a:pt x="83" y="32"/>
                </a:cubicBezTo>
                <a:cubicBezTo>
                  <a:pt x="83" y="35"/>
                  <a:pt x="82" y="40"/>
                  <a:pt x="76" y="44"/>
                </a:cubicBezTo>
                <a:cubicBezTo>
                  <a:pt x="70" y="49"/>
                  <a:pt x="57" y="53"/>
                  <a:pt x="32" y="48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10"/>
                  <a:pt x="33" y="6"/>
                  <a:pt x="48" y="7"/>
                </a:cubicBezTo>
                <a:close/>
                <a:moveTo>
                  <a:pt x="123" y="130"/>
                </a:moveTo>
                <a:cubicBezTo>
                  <a:pt x="90" y="143"/>
                  <a:pt x="90" y="143"/>
                  <a:pt x="90" y="143"/>
                </a:cubicBezTo>
                <a:cubicBezTo>
                  <a:pt x="74" y="117"/>
                  <a:pt x="74" y="117"/>
                  <a:pt x="74" y="117"/>
                </a:cubicBezTo>
                <a:cubicBezTo>
                  <a:pt x="113" y="118"/>
                  <a:pt x="113" y="118"/>
                  <a:pt x="113" y="118"/>
                </a:cubicBezTo>
                <a:cubicBezTo>
                  <a:pt x="141" y="106"/>
                  <a:pt x="141" y="106"/>
                  <a:pt x="141" y="106"/>
                </a:cubicBezTo>
                <a:lnTo>
                  <a:pt x="123" y="1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86" name="Freeform 25"/>
          <p:cNvSpPr>
            <a:spLocks/>
          </p:cNvSpPr>
          <p:nvPr/>
        </p:nvSpPr>
        <p:spPr bwMode="auto">
          <a:xfrm>
            <a:off x="863601" y="1552576"/>
            <a:ext cx="26988" cy="15875"/>
          </a:xfrm>
          <a:custGeom>
            <a:avLst/>
            <a:gdLst>
              <a:gd name="T0" fmla="*/ 11 w 16"/>
              <a:gd name="T1" fmla="*/ 9 h 9"/>
              <a:gd name="T2" fmla="*/ 16 w 16"/>
              <a:gd name="T3" fmla="*/ 4 h 9"/>
              <a:gd name="T4" fmla="*/ 10 w 16"/>
              <a:gd name="T5" fmla="*/ 1 h 9"/>
              <a:gd name="T6" fmla="*/ 0 w 16"/>
              <a:gd name="T7" fmla="*/ 7 h 9"/>
              <a:gd name="T8" fmla="*/ 11 w 16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9">
                <a:moveTo>
                  <a:pt x="11" y="9"/>
                </a:moveTo>
                <a:cubicBezTo>
                  <a:pt x="15" y="8"/>
                  <a:pt x="16" y="6"/>
                  <a:pt x="16" y="4"/>
                </a:cubicBezTo>
                <a:cubicBezTo>
                  <a:pt x="16" y="2"/>
                  <a:pt x="14" y="0"/>
                  <a:pt x="10" y="1"/>
                </a:cubicBezTo>
                <a:cubicBezTo>
                  <a:pt x="5" y="2"/>
                  <a:pt x="0" y="7"/>
                  <a:pt x="0" y="7"/>
                </a:cubicBezTo>
                <a:cubicBezTo>
                  <a:pt x="0" y="7"/>
                  <a:pt x="7" y="9"/>
                  <a:pt x="11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87" name="Freeform 26"/>
          <p:cNvSpPr>
            <a:spLocks/>
          </p:cNvSpPr>
          <p:nvPr/>
        </p:nvSpPr>
        <p:spPr bwMode="auto">
          <a:xfrm>
            <a:off x="871539" y="1519238"/>
            <a:ext cx="26988" cy="17463"/>
          </a:xfrm>
          <a:custGeom>
            <a:avLst/>
            <a:gdLst>
              <a:gd name="T0" fmla="*/ 12 w 16"/>
              <a:gd name="T1" fmla="*/ 9 h 11"/>
              <a:gd name="T2" fmla="*/ 15 w 16"/>
              <a:gd name="T3" fmla="*/ 3 h 11"/>
              <a:gd name="T4" fmla="*/ 8 w 16"/>
              <a:gd name="T5" fmla="*/ 2 h 11"/>
              <a:gd name="T6" fmla="*/ 0 w 16"/>
              <a:gd name="T7" fmla="*/ 11 h 11"/>
              <a:gd name="T8" fmla="*/ 12 w 16"/>
              <a:gd name="T9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1">
                <a:moveTo>
                  <a:pt x="12" y="9"/>
                </a:moveTo>
                <a:cubicBezTo>
                  <a:pt x="15" y="7"/>
                  <a:pt x="16" y="5"/>
                  <a:pt x="15" y="3"/>
                </a:cubicBezTo>
                <a:cubicBezTo>
                  <a:pt x="14" y="1"/>
                  <a:pt x="12" y="0"/>
                  <a:pt x="8" y="2"/>
                </a:cubicBezTo>
                <a:cubicBezTo>
                  <a:pt x="4" y="4"/>
                  <a:pt x="0" y="11"/>
                  <a:pt x="0" y="11"/>
                </a:cubicBezTo>
                <a:cubicBezTo>
                  <a:pt x="0" y="11"/>
                  <a:pt x="8" y="11"/>
                  <a:pt x="12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88" name="Freeform 27"/>
          <p:cNvSpPr>
            <a:spLocks noEditPoints="1"/>
          </p:cNvSpPr>
          <p:nvPr/>
        </p:nvSpPr>
        <p:spPr bwMode="auto">
          <a:xfrm>
            <a:off x="365126" y="1778001"/>
            <a:ext cx="212725" cy="177800"/>
          </a:xfrm>
          <a:custGeom>
            <a:avLst/>
            <a:gdLst>
              <a:gd name="T0" fmla="*/ 111 w 130"/>
              <a:gd name="T1" fmla="*/ 16 h 109"/>
              <a:gd name="T2" fmla="*/ 29 w 130"/>
              <a:gd name="T3" fmla="*/ 17 h 109"/>
              <a:gd name="T4" fmla="*/ 1 w 130"/>
              <a:gd name="T5" fmla="*/ 72 h 109"/>
              <a:gd name="T6" fmla="*/ 18 w 130"/>
              <a:gd name="T7" fmla="*/ 102 h 109"/>
              <a:gd name="T8" fmla="*/ 68 w 130"/>
              <a:gd name="T9" fmla="*/ 85 h 109"/>
              <a:gd name="T10" fmla="*/ 100 w 130"/>
              <a:gd name="T11" fmla="*/ 69 h 109"/>
              <a:gd name="T12" fmla="*/ 127 w 130"/>
              <a:gd name="T13" fmla="*/ 50 h 109"/>
              <a:gd name="T14" fmla="*/ 111 w 130"/>
              <a:gd name="T15" fmla="*/ 16 h 109"/>
              <a:gd name="T16" fmla="*/ 122 w 130"/>
              <a:gd name="T17" fmla="*/ 49 h 109"/>
              <a:gd name="T18" fmla="*/ 100 w 130"/>
              <a:gd name="T19" fmla="*/ 64 h 109"/>
              <a:gd name="T20" fmla="*/ 64 w 130"/>
              <a:gd name="T21" fmla="*/ 81 h 109"/>
              <a:gd name="T22" fmla="*/ 20 w 130"/>
              <a:gd name="T23" fmla="*/ 97 h 109"/>
              <a:gd name="T24" fmla="*/ 7 w 130"/>
              <a:gd name="T25" fmla="*/ 72 h 109"/>
              <a:gd name="T26" fmla="*/ 31 w 130"/>
              <a:gd name="T27" fmla="*/ 21 h 109"/>
              <a:gd name="T28" fmla="*/ 108 w 130"/>
              <a:gd name="T29" fmla="*/ 21 h 109"/>
              <a:gd name="T30" fmla="*/ 123 w 130"/>
              <a:gd name="T31" fmla="*/ 44 h 109"/>
              <a:gd name="T32" fmla="*/ 122 w 130"/>
              <a:gd name="T33" fmla="*/ 4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0" h="109">
                <a:moveTo>
                  <a:pt x="111" y="16"/>
                </a:moveTo>
                <a:cubicBezTo>
                  <a:pt x="88" y="0"/>
                  <a:pt x="54" y="0"/>
                  <a:pt x="29" y="17"/>
                </a:cubicBezTo>
                <a:cubicBezTo>
                  <a:pt x="6" y="31"/>
                  <a:pt x="0" y="55"/>
                  <a:pt x="1" y="72"/>
                </a:cubicBezTo>
                <a:cubicBezTo>
                  <a:pt x="3" y="86"/>
                  <a:pt x="9" y="98"/>
                  <a:pt x="18" y="102"/>
                </a:cubicBezTo>
                <a:cubicBezTo>
                  <a:pt x="34" y="109"/>
                  <a:pt x="47" y="104"/>
                  <a:pt x="68" y="85"/>
                </a:cubicBezTo>
                <a:cubicBezTo>
                  <a:pt x="83" y="72"/>
                  <a:pt x="100" y="69"/>
                  <a:pt x="100" y="69"/>
                </a:cubicBezTo>
                <a:cubicBezTo>
                  <a:pt x="116" y="66"/>
                  <a:pt x="125" y="61"/>
                  <a:pt x="127" y="50"/>
                </a:cubicBezTo>
                <a:cubicBezTo>
                  <a:pt x="130" y="39"/>
                  <a:pt x="124" y="26"/>
                  <a:pt x="111" y="16"/>
                </a:cubicBezTo>
                <a:close/>
                <a:moveTo>
                  <a:pt x="122" y="49"/>
                </a:moveTo>
                <a:cubicBezTo>
                  <a:pt x="121" y="55"/>
                  <a:pt x="117" y="61"/>
                  <a:pt x="100" y="64"/>
                </a:cubicBezTo>
                <a:cubicBezTo>
                  <a:pt x="99" y="64"/>
                  <a:pt x="80" y="67"/>
                  <a:pt x="64" y="81"/>
                </a:cubicBezTo>
                <a:cubicBezTo>
                  <a:pt x="45" y="99"/>
                  <a:pt x="34" y="103"/>
                  <a:pt x="20" y="97"/>
                </a:cubicBezTo>
                <a:cubicBezTo>
                  <a:pt x="13" y="94"/>
                  <a:pt x="8" y="84"/>
                  <a:pt x="7" y="72"/>
                </a:cubicBezTo>
                <a:cubicBezTo>
                  <a:pt x="5" y="56"/>
                  <a:pt x="11" y="35"/>
                  <a:pt x="31" y="21"/>
                </a:cubicBezTo>
                <a:cubicBezTo>
                  <a:pt x="58" y="4"/>
                  <a:pt x="90" y="8"/>
                  <a:pt x="108" y="21"/>
                </a:cubicBezTo>
                <a:cubicBezTo>
                  <a:pt x="117" y="27"/>
                  <a:pt x="123" y="36"/>
                  <a:pt x="123" y="44"/>
                </a:cubicBezTo>
                <a:cubicBezTo>
                  <a:pt x="123" y="46"/>
                  <a:pt x="123" y="47"/>
                  <a:pt x="122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89" name="Freeform 28"/>
          <p:cNvSpPr>
            <a:spLocks/>
          </p:cNvSpPr>
          <p:nvPr/>
        </p:nvSpPr>
        <p:spPr bwMode="auto">
          <a:xfrm>
            <a:off x="584201" y="1849438"/>
            <a:ext cx="128588" cy="68263"/>
          </a:xfrm>
          <a:custGeom>
            <a:avLst/>
            <a:gdLst>
              <a:gd name="T0" fmla="*/ 76 w 79"/>
              <a:gd name="T1" fmla="*/ 0 h 42"/>
              <a:gd name="T2" fmla="*/ 29 w 79"/>
              <a:gd name="T3" fmla="*/ 32 h 42"/>
              <a:gd name="T4" fmla="*/ 5 w 79"/>
              <a:gd name="T5" fmla="*/ 9 h 42"/>
              <a:gd name="T6" fmla="*/ 1 w 79"/>
              <a:gd name="T7" fmla="*/ 10 h 42"/>
              <a:gd name="T8" fmla="*/ 2 w 79"/>
              <a:gd name="T9" fmla="*/ 14 h 42"/>
              <a:gd name="T10" fmla="*/ 26 w 79"/>
              <a:gd name="T11" fmla="*/ 40 h 42"/>
              <a:gd name="T12" fmla="*/ 29 w 79"/>
              <a:gd name="T13" fmla="*/ 42 h 42"/>
              <a:gd name="T14" fmla="*/ 31 w 79"/>
              <a:gd name="T15" fmla="*/ 40 h 42"/>
              <a:gd name="T16" fmla="*/ 77 w 79"/>
              <a:gd name="T17" fmla="*/ 6 h 42"/>
              <a:gd name="T18" fmla="*/ 79 w 79"/>
              <a:gd name="T19" fmla="*/ 3 h 42"/>
              <a:gd name="T20" fmla="*/ 76 w 79"/>
              <a:gd name="T2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9" h="42">
                <a:moveTo>
                  <a:pt x="76" y="0"/>
                </a:moveTo>
                <a:cubicBezTo>
                  <a:pt x="47" y="5"/>
                  <a:pt x="34" y="22"/>
                  <a:pt x="29" y="32"/>
                </a:cubicBezTo>
                <a:cubicBezTo>
                  <a:pt x="22" y="17"/>
                  <a:pt x="5" y="9"/>
                  <a:pt x="5" y="9"/>
                </a:cubicBezTo>
                <a:cubicBezTo>
                  <a:pt x="3" y="8"/>
                  <a:pt x="2" y="9"/>
                  <a:pt x="1" y="10"/>
                </a:cubicBezTo>
                <a:cubicBezTo>
                  <a:pt x="0" y="12"/>
                  <a:pt x="1" y="13"/>
                  <a:pt x="2" y="14"/>
                </a:cubicBezTo>
                <a:cubicBezTo>
                  <a:pt x="3" y="14"/>
                  <a:pt x="22" y="23"/>
                  <a:pt x="26" y="40"/>
                </a:cubicBezTo>
                <a:cubicBezTo>
                  <a:pt x="26" y="41"/>
                  <a:pt x="27" y="42"/>
                  <a:pt x="29" y="42"/>
                </a:cubicBezTo>
                <a:cubicBezTo>
                  <a:pt x="30" y="42"/>
                  <a:pt x="31" y="41"/>
                  <a:pt x="31" y="40"/>
                </a:cubicBezTo>
                <a:cubicBezTo>
                  <a:pt x="32" y="39"/>
                  <a:pt x="40" y="11"/>
                  <a:pt x="77" y="6"/>
                </a:cubicBezTo>
                <a:cubicBezTo>
                  <a:pt x="78" y="5"/>
                  <a:pt x="79" y="4"/>
                  <a:pt x="79" y="3"/>
                </a:cubicBezTo>
                <a:cubicBezTo>
                  <a:pt x="79" y="1"/>
                  <a:pt x="77" y="0"/>
                  <a:pt x="7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90" name="Freeform 29"/>
          <p:cNvSpPr>
            <a:spLocks noEditPoints="1"/>
          </p:cNvSpPr>
          <p:nvPr/>
        </p:nvSpPr>
        <p:spPr bwMode="auto">
          <a:xfrm>
            <a:off x="390526" y="1838326"/>
            <a:ext cx="73025" cy="66675"/>
          </a:xfrm>
          <a:custGeom>
            <a:avLst/>
            <a:gdLst>
              <a:gd name="T0" fmla="*/ 1 w 45"/>
              <a:gd name="T1" fmla="*/ 17 h 41"/>
              <a:gd name="T2" fmla="*/ 5 w 45"/>
              <a:gd name="T3" fmla="*/ 17 h 41"/>
              <a:gd name="T4" fmla="*/ 5 w 45"/>
              <a:gd name="T5" fmla="*/ 17 h 41"/>
              <a:gd name="T6" fmla="*/ 5 w 45"/>
              <a:gd name="T7" fmla="*/ 16 h 41"/>
              <a:gd name="T8" fmla="*/ 6 w 45"/>
              <a:gd name="T9" fmla="*/ 16 h 41"/>
              <a:gd name="T10" fmla="*/ 12 w 45"/>
              <a:gd name="T11" fmla="*/ 11 h 41"/>
              <a:gd name="T12" fmla="*/ 12 w 45"/>
              <a:gd name="T13" fmla="*/ 11 h 41"/>
              <a:gd name="T14" fmla="*/ 8 w 45"/>
              <a:gd name="T15" fmla="*/ 8 h 41"/>
              <a:gd name="T16" fmla="*/ 6 w 45"/>
              <a:gd name="T17" fmla="*/ 7 h 41"/>
              <a:gd name="T18" fmla="*/ 7 w 45"/>
              <a:gd name="T19" fmla="*/ 4 h 41"/>
              <a:gd name="T20" fmla="*/ 11 w 45"/>
              <a:gd name="T21" fmla="*/ 4 h 41"/>
              <a:gd name="T22" fmla="*/ 16 w 45"/>
              <a:gd name="T23" fmla="*/ 7 h 41"/>
              <a:gd name="T24" fmla="*/ 16 w 45"/>
              <a:gd name="T25" fmla="*/ 7 h 41"/>
              <a:gd name="T26" fmla="*/ 22 w 45"/>
              <a:gd name="T27" fmla="*/ 2 h 41"/>
              <a:gd name="T28" fmla="*/ 29 w 45"/>
              <a:gd name="T29" fmla="*/ 1 h 41"/>
              <a:gd name="T30" fmla="*/ 43 w 45"/>
              <a:gd name="T31" fmla="*/ 19 h 41"/>
              <a:gd name="T32" fmla="*/ 44 w 45"/>
              <a:gd name="T33" fmla="*/ 23 h 41"/>
              <a:gd name="T34" fmla="*/ 43 w 45"/>
              <a:gd name="T35" fmla="*/ 25 h 41"/>
              <a:gd name="T36" fmla="*/ 29 w 45"/>
              <a:gd name="T37" fmla="*/ 28 h 41"/>
              <a:gd name="T38" fmla="*/ 22 w 45"/>
              <a:gd name="T39" fmla="*/ 27 h 41"/>
              <a:gd name="T40" fmla="*/ 21 w 45"/>
              <a:gd name="T41" fmla="*/ 31 h 41"/>
              <a:gd name="T42" fmla="*/ 17 w 45"/>
              <a:gd name="T43" fmla="*/ 32 h 41"/>
              <a:gd name="T44" fmla="*/ 19 w 45"/>
              <a:gd name="T45" fmla="*/ 35 h 41"/>
              <a:gd name="T46" fmla="*/ 19 w 45"/>
              <a:gd name="T47" fmla="*/ 40 h 41"/>
              <a:gd name="T48" fmla="*/ 15 w 45"/>
              <a:gd name="T49" fmla="*/ 39 h 41"/>
              <a:gd name="T50" fmla="*/ 4 w 45"/>
              <a:gd name="T51" fmla="*/ 23 h 41"/>
              <a:gd name="T52" fmla="*/ 1 w 45"/>
              <a:gd name="T53" fmla="*/ 20 h 41"/>
              <a:gd name="T54" fmla="*/ 0 w 45"/>
              <a:gd name="T55" fmla="*/ 20 h 41"/>
              <a:gd name="T56" fmla="*/ 1 w 45"/>
              <a:gd name="T57" fmla="*/ 17 h 41"/>
              <a:gd name="T58" fmla="*/ 14 w 45"/>
              <a:gd name="T59" fmla="*/ 28 h 41"/>
              <a:gd name="T60" fmla="*/ 15 w 45"/>
              <a:gd name="T61" fmla="*/ 28 h 41"/>
              <a:gd name="T62" fmla="*/ 15 w 45"/>
              <a:gd name="T63" fmla="*/ 21 h 41"/>
              <a:gd name="T64" fmla="*/ 14 w 45"/>
              <a:gd name="T65" fmla="*/ 16 h 41"/>
              <a:gd name="T66" fmla="*/ 10 w 45"/>
              <a:gd name="T67" fmla="*/ 20 h 41"/>
              <a:gd name="T68" fmla="*/ 9 w 45"/>
              <a:gd name="T69" fmla="*/ 20 h 41"/>
              <a:gd name="T70" fmla="*/ 9 w 45"/>
              <a:gd name="T71" fmla="*/ 21 h 41"/>
              <a:gd name="T72" fmla="*/ 14 w 45"/>
              <a:gd name="T73" fmla="*/ 28 h 41"/>
              <a:gd name="T74" fmla="*/ 35 w 45"/>
              <a:gd name="T75" fmla="*/ 19 h 41"/>
              <a:gd name="T76" fmla="*/ 34 w 45"/>
              <a:gd name="T77" fmla="*/ 21 h 41"/>
              <a:gd name="T78" fmla="*/ 30 w 45"/>
              <a:gd name="T79" fmla="*/ 21 h 41"/>
              <a:gd name="T80" fmla="*/ 21 w 45"/>
              <a:gd name="T81" fmla="*/ 18 h 41"/>
              <a:gd name="T82" fmla="*/ 21 w 45"/>
              <a:gd name="T83" fmla="*/ 20 h 41"/>
              <a:gd name="T84" fmla="*/ 22 w 45"/>
              <a:gd name="T85" fmla="*/ 26 h 41"/>
              <a:gd name="T86" fmla="*/ 36 w 45"/>
              <a:gd name="T87" fmla="*/ 23 h 41"/>
              <a:gd name="T88" fmla="*/ 36 w 45"/>
              <a:gd name="T89" fmla="*/ 21 h 41"/>
              <a:gd name="T90" fmla="*/ 35 w 45"/>
              <a:gd name="T91" fmla="*/ 19 h 41"/>
              <a:gd name="T92" fmla="*/ 19 w 45"/>
              <a:gd name="T93" fmla="*/ 12 h 41"/>
              <a:gd name="T94" fmla="*/ 20 w 45"/>
              <a:gd name="T95" fmla="*/ 14 h 41"/>
              <a:gd name="T96" fmla="*/ 23 w 45"/>
              <a:gd name="T97" fmla="*/ 13 h 41"/>
              <a:gd name="T98" fmla="*/ 30 w 45"/>
              <a:gd name="T99" fmla="*/ 14 h 41"/>
              <a:gd name="T100" fmla="*/ 32 w 45"/>
              <a:gd name="T101" fmla="*/ 15 h 41"/>
              <a:gd name="T102" fmla="*/ 28 w 45"/>
              <a:gd name="T103" fmla="*/ 9 h 41"/>
              <a:gd name="T104" fmla="*/ 26 w 45"/>
              <a:gd name="T105" fmla="*/ 7 h 41"/>
              <a:gd name="T106" fmla="*/ 24 w 45"/>
              <a:gd name="T107" fmla="*/ 8 h 41"/>
              <a:gd name="T108" fmla="*/ 19 w 45"/>
              <a:gd name="T109" fmla="*/ 1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5" h="41">
                <a:moveTo>
                  <a:pt x="1" y="17"/>
                </a:moveTo>
                <a:cubicBezTo>
                  <a:pt x="2" y="17"/>
                  <a:pt x="3" y="16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6"/>
                  <a:pt x="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7" y="15"/>
                  <a:pt x="9" y="14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1" y="10"/>
                  <a:pt x="9" y="9"/>
                  <a:pt x="8" y="8"/>
                </a:cubicBezTo>
                <a:cubicBezTo>
                  <a:pt x="7" y="8"/>
                  <a:pt x="6" y="7"/>
                  <a:pt x="6" y="7"/>
                </a:cubicBezTo>
                <a:cubicBezTo>
                  <a:pt x="5" y="6"/>
                  <a:pt x="6" y="5"/>
                  <a:pt x="7" y="4"/>
                </a:cubicBezTo>
                <a:cubicBezTo>
                  <a:pt x="8" y="4"/>
                  <a:pt x="9" y="3"/>
                  <a:pt x="11" y="4"/>
                </a:cubicBezTo>
                <a:cubicBezTo>
                  <a:pt x="13" y="4"/>
                  <a:pt x="15" y="5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9" y="4"/>
                  <a:pt x="21" y="3"/>
                  <a:pt x="22" y="2"/>
                </a:cubicBezTo>
                <a:cubicBezTo>
                  <a:pt x="24" y="1"/>
                  <a:pt x="26" y="0"/>
                  <a:pt x="29" y="1"/>
                </a:cubicBezTo>
                <a:cubicBezTo>
                  <a:pt x="31" y="1"/>
                  <a:pt x="35" y="7"/>
                  <a:pt x="43" y="19"/>
                </a:cubicBezTo>
                <a:cubicBezTo>
                  <a:pt x="44" y="20"/>
                  <a:pt x="45" y="21"/>
                  <a:pt x="44" y="23"/>
                </a:cubicBezTo>
                <a:cubicBezTo>
                  <a:pt x="44" y="24"/>
                  <a:pt x="43" y="25"/>
                  <a:pt x="43" y="25"/>
                </a:cubicBezTo>
                <a:cubicBezTo>
                  <a:pt x="40" y="27"/>
                  <a:pt x="36" y="28"/>
                  <a:pt x="29" y="28"/>
                </a:cubicBezTo>
                <a:cubicBezTo>
                  <a:pt x="26" y="27"/>
                  <a:pt x="24" y="27"/>
                  <a:pt x="22" y="27"/>
                </a:cubicBezTo>
                <a:cubicBezTo>
                  <a:pt x="22" y="29"/>
                  <a:pt x="21" y="30"/>
                  <a:pt x="21" y="31"/>
                </a:cubicBezTo>
                <a:cubicBezTo>
                  <a:pt x="19" y="32"/>
                  <a:pt x="18" y="32"/>
                  <a:pt x="17" y="32"/>
                </a:cubicBezTo>
                <a:cubicBezTo>
                  <a:pt x="19" y="35"/>
                  <a:pt x="19" y="35"/>
                  <a:pt x="19" y="35"/>
                </a:cubicBezTo>
                <a:cubicBezTo>
                  <a:pt x="21" y="37"/>
                  <a:pt x="20" y="39"/>
                  <a:pt x="19" y="40"/>
                </a:cubicBezTo>
                <a:cubicBezTo>
                  <a:pt x="17" y="41"/>
                  <a:pt x="16" y="41"/>
                  <a:pt x="15" y="39"/>
                </a:cubicBezTo>
                <a:cubicBezTo>
                  <a:pt x="4" y="23"/>
                  <a:pt x="4" y="23"/>
                  <a:pt x="4" y="23"/>
                </a:cubicBezTo>
                <a:cubicBezTo>
                  <a:pt x="3" y="21"/>
                  <a:pt x="2" y="20"/>
                  <a:pt x="1" y="20"/>
                </a:cubicBezTo>
                <a:cubicBezTo>
                  <a:pt x="1" y="20"/>
                  <a:pt x="1" y="20"/>
                  <a:pt x="0" y="20"/>
                </a:cubicBezTo>
                <a:cubicBezTo>
                  <a:pt x="0" y="19"/>
                  <a:pt x="0" y="18"/>
                  <a:pt x="1" y="17"/>
                </a:cubicBezTo>
                <a:close/>
                <a:moveTo>
                  <a:pt x="14" y="28"/>
                </a:moveTo>
                <a:cubicBezTo>
                  <a:pt x="15" y="28"/>
                  <a:pt x="15" y="28"/>
                  <a:pt x="15" y="28"/>
                </a:cubicBezTo>
                <a:cubicBezTo>
                  <a:pt x="15" y="27"/>
                  <a:pt x="16" y="25"/>
                  <a:pt x="15" y="21"/>
                </a:cubicBezTo>
                <a:cubicBezTo>
                  <a:pt x="15" y="19"/>
                  <a:pt x="15" y="17"/>
                  <a:pt x="14" y="16"/>
                </a:cubicBezTo>
                <a:cubicBezTo>
                  <a:pt x="12" y="18"/>
                  <a:pt x="11" y="19"/>
                  <a:pt x="10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1"/>
                  <a:pt x="9" y="21"/>
                </a:cubicBezTo>
                <a:lnTo>
                  <a:pt x="14" y="28"/>
                </a:lnTo>
                <a:close/>
                <a:moveTo>
                  <a:pt x="35" y="19"/>
                </a:moveTo>
                <a:cubicBezTo>
                  <a:pt x="35" y="20"/>
                  <a:pt x="35" y="21"/>
                  <a:pt x="34" y="21"/>
                </a:cubicBezTo>
                <a:cubicBezTo>
                  <a:pt x="33" y="22"/>
                  <a:pt x="31" y="22"/>
                  <a:pt x="30" y="21"/>
                </a:cubicBezTo>
                <a:cubicBezTo>
                  <a:pt x="26" y="19"/>
                  <a:pt x="23" y="19"/>
                  <a:pt x="21" y="18"/>
                </a:cubicBezTo>
                <a:cubicBezTo>
                  <a:pt x="21" y="19"/>
                  <a:pt x="21" y="20"/>
                  <a:pt x="21" y="20"/>
                </a:cubicBezTo>
                <a:cubicBezTo>
                  <a:pt x="22" y="22"/>
                  <a:pt x="22" y="24"/>
                  <a:pt x="22" y="26"/>
                </a:cubicBezTo>
                <a:cubicBezTo>
                  <a:pt x="29" y="25"/>
                  <a:pt x="34" y="24"/>
                  <a:pt x="36" y="23"/>
                </a:cubicBezTo>
                <a:cubicBezTo>
                  <a:pt x="36" y="22"/>
                  <a:pt x="37" y="22"/>
                  <a:pt x="36" y="21"/>
                </a:cubicBezTo>
                <a:lnTo>
                  <a:pt x="35" y="19"/>
                </a:lnTo>
                <a:close/>
                <a:moveTo>
                  <a:pt x="19" y="12"/>
                </a:moveTo>
                <a:cubicBezTo>
                  <a:pt x="19" y="12"/>
                  <a:pt x="19" y="13"/>
                  <a:pt x="20" y="14"/>
                </a:cubicBezTo>
                <a:cubicBezTo>
                  <a:pt x="20" y="14"/>
                  <a:pt x="21" y="14"/>
                  <a:pt x="23" y="13"/>
                </a:cubicBezTo>
                <a:cubicBezTo>
                  <a:pt x="25" y="13"/>
                  <a:pt x="28" y="13"/>
                  <a:pt x="30" y="14"/>
                </a:cubicBezTo>
                <a:cubicBezTo>
                  <a:pt x="31" y="14"/>
                  <a:pt x="31" y="15"/>
                  <a:pt x="32" y="15"/>
                </a:cubicBezTo>
                <a:cubicBezTo>
                  <a:pt x="28" y="9"/>
                  <a:pt x="28" y="9"/>
                  <a:pt x="28" y="9"/>
                </a:cubicBezTo>
                <a:cubicBezTo>
                  <a:pt x="27" y="8"/>
                  <a:pt x="27" y="8"/>
                  <a:pt x="26" y="7"/>
                </a:cubicBezTo>
                <a:cubicBezTo>
                  <a:pt x="25" y="7"/>
                  <a:pt x="25" y="7"/>
                  <a:pt x="24" y="8"/>
                </a:cubicBezTo>
                <a:cubicBezTo>
                  <a:pt x="22" y="9"/>
                  <a:pt x="21" y="10"/>
                  <a:pt x="19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91" name="Freeform 30"/>
          <p:cNvSpPr>
            <a:spLocks noEditPoints="1"/>
          </p:cNvSpPr>
          <p:nvPr/>
        </p:nvSpPr>
        <p:spPr bwMode="auto">
          <a:xfrm>
            <a:off x="473076" y="1809751"/>
            <a:ext cx="60325" cy="60325"/>
          </a:xfrm>
          <a:custGeom>
            <a:avLst/>
            <a:gdLst>
              <a:gd name="T0" fmla="*/ 18 w 37"/>
              <a:gd name="T1" fmla="*/ 1 h 37"/>
              <a:gd name="T2" fmla="*/ 26 w 37"/>
              <a:gd name="T3" fmla="*/ 1 h 37"/>
              <a:gd name="T4" fmla="*/ 36 w 37"/>
              <a:gd name="T5" fmla="*/ 8 h 37"/>
              <a:gd name="T6" fmla="*/ 32 w 37"/>
              <a:gd name="T7" fmla="*/ 12 h 37"/>
              <a:gd name="T8" fmla="*/ 35 w 37"/>
              <a:gd name="T9" fmla="*/ 14 h 37"/>
              <a:gd name="T10" fmla="*/ 20 w 37"/>
              <a:gd name="T11" fmla="*/ 17 h 37"/>
              <a:gd name="T12" fmla="*/ 21 w 37"/>
              <a:gd name="T13" fmla="*/ 22 h 37"/>
              <a:gd name="T14" fmla="*/ 28 w 37"/>
              <a:gd name="T15" fmla="*/ 19 h 37"/>
              <a:gd name="T16" fmla="*/ 32 w 37"/>
              <a:gd name="T17" fmla="*/ 19 h 37"/>
              <a:gd name="T18" fmla="*/ 32 w 37"/>
              <a:gd name="T19" fmla="*/ 24 h 37"/>
              <a:gd name="T20" fmla="*/ 20 w 37"/>
              <a:gd name="T21" fmla="*/ 26 h 37"/>
              <a:gd name="T22" fmla="*/ 33 w 37"/>
              <a:gd name="T23" fmla="*/ 30 h 37"/>
              <a:gd name="T24" fmla="*/ 35 w 37"/>
              <a:gd name="T25" fmla="*/ 34 h 37"/>
              <a:gd name="T26" fmla="*/ 21 w 37"/>
              <a:gd name="T27" fmla="*/ 34 h 37"/>
              <a:gd name="T28" fmla="*/ 9 w 37"/>
              <a:gd name="T29" fmla="*/ 31 h 37"/>
              <a:gd name="T30" fmla="*/ 6 w 37"/>
              <a:gd name="T31" fmla="*/ 37 h 37"/>
              <a:gd name="T32" fmla="*/ 3 w 37"/>
              <a:gd name="T33" fmla="*/ 31 h 37"/>
              <a:gd name="T34" fmla="*/ 4 w 37"/>
              <a:gd name="T35" fmla="*/ 22 h 37"/>
              <a:gd name="T36" fmla="*/ 5 w 37"/>
              <a:gd name="T37" fmla="*/ 19 h 37"/>
              <a:gd name="T38" fmla="*/ 2 w 37"/>
              <a:gd name="T39" fmla="*/ 17 h 37"/>
              <a:gd name="T40" fmla="*/ 4 w 37"/>
              <a:gd name="T41" fmla="*/ 15 h 37"/>
              <a:gd name="T42" fmla="*/ 5 w 37"/>
              <a:gd name="T43" fmla="*/ 16 h 37"/>
              <a:gd name="T44" fmla="*/ 26 w 37"/>
              <a:gd name="T45" fmla="*/ 11 h 37"/>
              <a:gd name="T46" fmla="*/ 29 w 37"/>
              <a:gd name="T47" fmla="*/ 7 h 37"/>
              <a:gd name="T48" fmla="*/ 18 w 37"/>
              <a:gd name="T49" fmla="*/ 8 h 37"/>
              <a:gd name="T50" fmla="*/ 6 w 37"/>
              <a:gd name="T51" fmla="*/ 10 h 37"/>
              <a:gd name="T52" fmla="*/ 5 w 37"/>
              <a:gd name="T53" fmla="*/ 14 h 37"/>
              <a:gd name="T54" fmla="*/ 1 w 37"/>
              <a:gd name="T55" fmla="*/ 14 h 37"/>
              <a:gd name="T56" fmla="*/ 0 w 37"/>
              <a:gd name="T57" fmla="*/ 11 h 37"/>
              <a:gd name="T58" fmla="*/ 1 w 37"/>
              <a:gd name="T59" fmla="*/ 6 h 37"/>
              <a:gd name="T60" fmla="*/ 2 w 37"/>
              <a:gd name="T61" fmla="*/ 3 h 37"/>
              <a:gd name="T62" fmla="*/ 5 w 37"/>
              <a:gd name="T63" fmla="*/ 6 h 37"/>
              <a:gd name="T64" fmla="*/ 7 w 37"/>
              <a:gd name="T65" fmla="*/ 6 h 37"/>
              <a:gd name="T66" fmla="*/ 11 w 37"/>
              <a:gd name="T67" fmla="*/ 3 h 37"/>
              <a:gd name="T68" fmla="*/ 10 w 37"/>
              <a:gd name="T69" fmla="*/ 26 h 37"/>
              <a:gd name="T70" fmla="*/ 14 w 37"/>
              <a:gd name="T71" fmla="*/ 28 h 37"/>
              <a:gd name="T72" fmla="*/ 14 w 37"/>
              <a:gd name="T73" fmla="*/ 18 h 37"/>
              <a:gd name="T74" fmla="*/ 7 w 37"/>
              <a:gd name="T75" fmla="*/ 19 h 37"/>
              <a:gd name="T76" fmla="*/ 10 w 37"/>
              <a:gd name="T77" fmla="*/ 2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7" h="37">
                <a:moveTo>
                  <a:pt x="14" y="0"/>
                </a:moveTo>
                <a:cubicBezTo>
                  <a:pt x="15" y="0"/>
                  <a:pt x="16" y="0"/>
                  <a:pt x="18" y="1"/>
                </a:cubicBezTo>
                <a:cubicBezTo>
                  <a:pt x="18" y="1"/>
                  <a:pt x="19" y="2"/>
                  <a:pt x="19" y="2"/>
                </a:cubicBezTo>
                <a:cubicBezTo>
                  <a:pt x="22" y="1"/>
                  <a:pt x="24" y="1"/>
                  <a:pt x="26" y="1"/>
                </a:cubicBezTo>
                <a:cubicBezTo>
                  <a:pt x="28" y="1"/>
                  <a:pt x="31" y="1"/>
                  <a:pt x="33" y="3"/>
                </a:cubicBezTo>
                <a:cubicBezTo>
                  <a:pt x="34" y="4"/>
                  <a:pt x="35" y="6"/>
                  <a:pt x="36" y="8"/>
                </a:cubicBezTo>
                <a:cubicBezTo>
                  <a:pt x="36" y="9"/>
                  <a:pt x="35" y="10"/>
                  <a:pt x="34" y="11"/>
                </a:cubicBezTo>
                <a:cubicBezTo>
                  <a:pt x="33" y="11"/>
                  <a:pt x="33" y="11"/>
                  <a:pt x="32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34" y="12"/>
                  <a:pt x="35" y="13"/>
                  <a:pt x="35" y="14"/>
                </a:cubicBezTo>
                <a:cubicBezTo>
                  <a:pt x="35" y="15"/>
                  <a:pt x="34" y="16"/>
                  <a:pt x="32" y="16"/>
                </a:cubicBezTo>
                <a:cubicBezTo>
                  <a:pt x="28" y="16"/>
                  <a:pt x="24" y="17"/>
                  <a:pt x="20" y="17"/>
                </a:cubicBezTo>
                <a:cubicBezTo>
                  <a:pt x="20" y="22"/>
                  <a:pt x="20" y="22"/>
                  <a:pt x="20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3" y="21"/>
                  <a:pt x="24" y="21"/>
                  <a:pt x="26" y="20"/>
                </a:cubicBezTo>
                <a:cubicBezTo>
                  <a:pt x="27" y="20"/>
                  <a:pt x="28" y="20"/>
                  <a:pt x="28" y="19"/>
                </a:cubicBezTo>
                <a:cubicBezTo>
                  <a:pt x="28" y="18"/>
                  <a:pt x="29" y="18"/>
                  <a:pt x="29" y="18"/>
                </a:cubicBezTo>
                <a:cubicBezTo>
                  <a:pt x="30" y="18"/>
                  <a:pt x="31" y="18"/>
                  <a:pt x="32" y="19"/>
                </a:cubicBezTo>
                <a:cubicBezTo>
                  <a:pt x="33" y="20"/>
                  <a:pt x="33" y="20"/>
                  <a:pt x="33" y="21"/>
                </a:cubicBezTo>
                <a:cubicBezTo>
                  <a:pt x="33" y="22"/>
                  <a:pt x="33" y="23"/>
                  <a:pt x="32" y="24"/>
                </a:cubicBezTo>
                <a:cubicBezTo>
                  <a:pt x="30" y="25"/>
                  <a:pt x="28" y="26"/>
                  <a:pt x="25" y="26"/>
                </a:cubicBezTo>
                <a:cubicBezTo>
                  <a:pt x="23" y="26"/>
                  <a:pt x="21" y="26"/>
                  <a:pt x="20" y="26"/>
                </a:cubicBezTo>
                <a:cubicBezTo>
                  <a:pt x="20" y="29"/>
                  <a:pt x="20" y="29"/>
                  <a:pt x="20" y="29"/>
                </a:cubicBezTo>
                <a:cubicBezTo>
                  <a:pt x="24" y="29"/>
                  <a:pt x="28" y="30"/>
                  <a:pt x="33" y="30"/>
                </a:cubicBezTo>
                <a:cubicBezTo>
                  <a:pt x="36" y="30"/>
                  <a:pt x="37" y="31"/>
                  <a:pt x="37" y="32"/>
                </a:cubicBezTo>
                <a:cubicBezTo>
                  <a:pt x="37" y="33"/>
                  <a:pt x="36" y="34"/>
                  <a:pt x="35" y="34"/>
                </a:cubicBezTo>
                <a:cubicBezTo>
                  <a:pt x="34" y="35"/>
                  <a:pt x="33" y="35"/>
                  <a:pt x="32" y="35"/>
                </a:cubicBezTo>
                <a:cubicBezTo>
                  <a:pt x="29" y="35"/>
                  <a:pt x="26" y="35"/>
                  <a:pt x="21" y="34"/>
                </a:cubicBezTo>
                <a:cubicBezTo>
                  <a:pt x="17" y="34"/>
                  <a:pt x="13" y="32"/>
                  <a:pt x="10" y="31"/>
                </a:cubicBezTo>
                <a:cubicBezTo>
                  <a:pt x="10" y="31"/>
                  <a:pt x="10" y="31"/>
                  <a:pt x="9" y="31"/>
                </a:cubicBezTo>
                <a:cubicBezTo>
                  <a:pt x="9" y="32"/>
                  <a:pt x="9" y="33"/>
                  <a:pt x="9" y="34"/>
                </a:cubicBezTo>
                <a:cubicBezTo>
                  <a:pt x="8" y="36"/>
                  <a:pt x="7" y="37"/>
                  <a:pt x="6" y="37"/>
                </a:cubicBezTo>
                <a:cubicBezTo>
                  <a:pt x="4" y="37"/>
                  <a:pt x="3" y="36"/>
                  <a:pt x="3" y="34"/>
                </a:cubicBezTo>
                <a:cubicBezTo>
                  <a:pt x="3" y="33"/>
                  <a:pt x="3" y="32"/>
                  <a:pt x="3" y="31"/>
                </a:cubicBezTo>
                <a:cubicBezTo>
                  <a:pt x="4" y="28"/>
                  <a:pt x="5" y="26"/>
                  <a:pt x="5" y="24"/>
                </a:cubicBezTo>
                <a:cubicBezTo>
                  <a:pt x="5" y="23"/>
                  <a:pt x="4" y="23"/>
                  <a:pt x="4" y="22"/>
                </a:cubicBezTo>
                <a:cubicBezTo>
                  <a:pt x="4" y="22"/>
                  <a:pt x="4" y="21"/>
                  <a:pt x="4" y="21"/>
                </a:cubicBezTo>
                <a:cubicBezTo>
                  <a:pt x="4" y="20"/>
                  <a:pt x="4" y="19"/>
                  <a:pt x="5" y="19"/>
                </a:cubicBezTo>
                <a:cubicBezTo>
                  <a:pt x="4" y="19"/>
                  <a:pt x="4" y="19"/>
                  <a:pt x="3" y="19"/>
                </a:cubicBezTo>
                <a:cubicBezTo>
                  <a:pt x="2" y="18"/>
                  <a:pt x="2" y="18"/>
                  <a:pt x="2" y="17"/>
                </a:cubicBezTo>
                <a:cubicBezTo>
                  <a:pt x="2" y="17"/>
                  <a:pt x="2" y="16"/>
                  <a:pt x="2" y="16"/>
                </a:cubicBezTo>
                <a:cubicBezTo>
                  <a:pt x="3" y="16"/>
                  <a:pt x="3" y="16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5" y="15"/>
                  <a:pt x="5" y="16"/>
                </a:cubicBezTo>
                <a:cubicBezTo>
                  <a:pt x="6" y="15"/>
                  <a:pt x="9" y="14"/>
                  <a:pt x="16" y="13"/>
                </a:cubicBezTo>
                <a:cubicBezTo>
                  <a:pt x="20" y="12"/>
                  <a:pt x="23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8" y="9"/>
                  <a:pt x="29" y="8"/>
                  <a:pt x="29" y="7"/>
                </a:cubicBezTo>
                <a:cubicBezTo>
                  <a:pt x="29" y="6"/>
                  <a:pt x="28" y="6"/>
                  <a:pt x="26" y="6"/>
                </a:cubicBezTo>
                <a:cubicBezTo>
                  <a:pt x="24" y="6"/>
                  <a:pt x="21" y="6"/>
                  <a:pt x="18" y="8"/>
                </a:cubicBezTo>
                <a:cubicBezTo>
                  <a:pt x="14" y="9"/>
                  <a:pt x="10" y="10"/>
                  <a:pt x="8" y="10"/>
                </a:cubicBezTo>
                <a:cubicBezTo>
                  <a:pt x="7" y="10"/>
                  <a:pt x="7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6" y="13"/>
                  <a:pt x="5" y="14"/>
                </a:cubicBezTo>
                <a:cubicBezTo>
                  <a:pt x="4" y="15"/>
                  <a:pt x="4" y="15"/>
                  <a:pt x="3" y="15"/>
                </a:cubicBezTo>
                <a:cubicBezTo>
                  <a:pt x="2" y="15"/>
                  <a:pt x="1" y="15"/>
                  <a:pt x="1" y="14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1"/>
                </a:cubicBezTo>
                <a:cubicBezTo>
                  <a:pt x="1" y="10"/>
                  <a:pt x="1" y="9"/>
                  <a:pt x="1" y="8"/>
                </a:cubicBezTo>
                <a:cubicBezTo>
                  <a:pt x="1" y="8"/>
                  <a:pt x="1" y="7"/>
                  <a:pt x="1" y="6"/>
                </a:cubicBezTo>
                <a:cubicBezTo>
                  <a:pt x="0" y="6"/>
                  <a:pt x="0" y="5"/>
                  <a:pt x="0" y="5"/>
                </a:cubicBezTo>
                <a:cubicBezTo>
                  <a:pt x="0" y="4"/>
                  <a:pt x="1" y="3"/>
                  <a:pt x="2" y="3"/>
                </a:cubicBezTo>
                <a:cubicBezTo>
                  <a:pt x="3" y="3"/>
                  <a:pt x="4" y="4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6" y="6"/>
                </a:cubicBezTo>
                <a:cubicBezTo>
                  <a:pt x="6" y="6"/>
                  <a:pt x="7" y="6"/>
                  <a:pt x="7" y="6"/>
                </a:cubicBezTo>
                <a:cubicBezTo>
                  <a:pt x="8" y="6"/>
                  <a:pt x="10" y="5"/>
                  <a:pt x="12" y="5"/>
                </a:cubicBezTo>
                <a:cubicBezTo>
                  <a:pt x="11" y="4"/>
                  <a:pt x="11" y="3"/>
                  <a:pt x="11" y="3"/>
                </a:cubicBezTo>
                <a:cubicBezTo>
                  <a:pt x="11" y="1"/>
                  <a:pt x="12" y="0"/>
                  <a:pt x="14" y="0"/>
                </a:cubicBezTo>
                <a:close/>
                <a:moveTo>
                  <a:pt x="10" y="26"/>
                </a:moveTo>
                <a:cubicBezTo>
                  <a:pt x="10" y="26"/>
                  <a:pt x="11" y="26"/>
                  <a:pt x="11" y="26"/>
                </a:cubicBezTo>
                <a:cubicBezTo>
                  <a:pt x="12" y="27"/>
                  <a:pt x="13" y="27"/>
                  <a:pt x="14" y="28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18"/>
                  <a:pt x="14" y="18"/>
                  <a:pt x="14" y="18"/>
                </a:cubicBezTo>
                <a:cubicBezTo>
                  <a:pt x="11" y="19"/>
                  <a:pt x="9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8" y="19"/>
                  <a:pt x="8" y="20"/>
                  <a:pt x="9" y="21"/>
                </a:cubicBezTo>
                <a:cubicBezTo>
                  <a:pt x="9" y="22"/>
                  <a:pt x="10" y="23"/>
                  <a:pt x="10" y="25"/>
                </a:cubicBezTo>
                <a:cubicBezTo>
                  <a:pt x="10" y="25"/>
                  <a:pt x="10" y="26"/>
                  <a:pt x="10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14" name="Freeform 53"/>
          <p:cNvSpPr>
            <a:spLocks noEditPoints="1"/>
          </p:cNvSpPr>
          <p:nvPr/>
        </p:nvSpPr>
        <p:spPr bwMode="auto">
          <a:xfrm>
            <a:off x="3497264" y="4292601"/>
            <a:ext cx="733425" cy="473075"/>
          </a:xfrm>
          <a:custGeom>
            <a:avLst/>
            <a:gdLst>
              <a:gd name="T0" fmla="*/ 405 w 451"/>
              <a:gd name="T1" fmla="*/ 11 h 290"/>
              <a:gd name="T2" fmla="*/ 45 w 451"/>
              <a:gd name="T3" fmla="*/ 11 h 290"/>
              <a:gd name="T4" fmla="*/ 45 w 451"/>
              <a:gd name="T5" fmla="*/ 0 h 290"/>
              <a:gd name="T6" fmla="*/ 42 w 451"/>
              <a:gd name="T7" fmla="*/ 0 h 290"/>
              <a:gd name="T8" fmla="*/ 20 w 451"/>
              <a:gd name="T9" fmla="*/ 0 h 290"/>
              <a:gd name="T10" fmla="*/ 20 w 451"/>
              <a:gd name="T11" fmla="*/ 11 h 290"/>
              <a:gd name="T12" fmla="*/ 18 w 451"/>
              <a:gd name="T13" fmla="*/ 11 h 290"/>
              <a:gd name="T14" fmla="*/ 6 w 451"/>
              <a:gd name="T15" fmla="*/ 15 h 290"/>
              <a:gd name="T16" fmla="*/ 0 w 451"/>
              <a:gd name="T17" fmla="*/ 29 h 290"/>
              <a:gd name="T18" fmla="*/ 4 w 451"/>
              <a:gd name="T19" fmla="*/ 49 h 290"/>
              <a:gd name="T20" fmla="*/ 4 w 451"/>
              <a:gd name="T21" fmla="*/ 70 h 290"/>
              <a:gd name="T22" fmla="*/ 12 w 451"/>
              <a:gd name="T23" fmla="*/ 81 h 290"/>
              <a:gd name="T24" fmla="*/ 102 w 451"/>
              <a:gd name="T25" fmla="*/ 81 h 290"/>
              <a:gd name="T26" fmla="*/ 118 w 451"/>
              <a:gd name="T27" fmla="*/ 88 h 290"/>
              <a:gd name="T28" fmla="*/ 171 w 451"/>
              <a:gd name="T29" fmla="*/ 88 h 290"/>
              <a:gd name="T30" fmla="*/ 185 w 451"/>
              <a:gd name="T31" fmla="*/ 108 h 290"/>
              <a:gd name="T32" fmla="*/ 226 w 451"/>
              <a:gd name="T33" fmla="*/ 151 h 290"/>
              <a:gd name="T34" fmla="*/ 278 w 451"/>
              <a:gd name="T35" fmla="*/ 151 h 290"/>
              <a:gd name="T36" fmla="*/ 306 w 451"/>
              <a:gd name="T37" fmla="*/ 174 h 290"/>
              <a:gd name="T38" fmla="*/ 328 w 451"/>
              <a:gd name="T39" fmla="*/ 282 h 290"/>
              <a:gd name="T40" fmla="*/ 340 w 451"/>
              <a:gd name="T41" fmla="*/ 290 h 290"/>
              <a:gd name="T42" fmla="*/ 427 w 451"/>
              <a:gd name="T43" fmla="*/ 290 h 290"/>
              <a:gd name="T44" fmla="*/ 440 w 451"/>
              <a:gd name="T45" fmla="*/ 272 h 290"/>
              <a:gd name="T46" fmla="*/ 410 w 451"/>
              <a:gd name="T47" fmla="*/ 143 h 290"/>
              <a:gd name="T48" fmla="*/ 417 w 451"/>
              <a:gd name="T49" fmla="*/ 110 h 290"/>
              <a:gd name="T50" fmla="*/ 440 w 451"/>
              <a:gd name="T51" fmla="*/ 93 h 290"/>
              <a:gd name="T52" fmla="*/ 451 w 451"/>
              <a:gd name="T53" fmla="*/ 78 h 290"/>
              <a:gd name="T54" fmla="*/ 451 w 451"/>
              <a:gd name="T55" fmla="*/ 56 h 290"/>
              <a:gd name="T56" fmla="*/ 405 w 451"/>
              <a:gd name="T57" fmla="*/ 11 h 290"/>
              <a:gd name="T58" fmla="*/ 258 w 451"/>
              <a:gd name="T59" fmla="*/ 119 h 290"/>
              <a:gd name="T60" fmla="*/ 231 w 451"/>
              <a:gd name="T61" fmla="*/ 137 h 290"/>
              <a:gd name="T62" fmla="*/ 204 w 451"/>
              <a:gd name="T63" fmla="*/ 125 h 290"/>
              <a:gd name="T64" fmla="*/ 203 w 451"/>
              <a:gd name="T65" fmla="*/ 104 h 290"/>
              <a:gd name="T66" fmla="*/ 217 w 451"/>
              <a:gd name="T67" fmla="*/ 92 h 290"/>
              <a:gd name="T68" fmla="*/ 241 w 451"/>
              <a:gd name="T69" fmla="*/ 89 h 290"/>
              <a:gd name="T70" fmla="*/ 258 w 451"/>
              <a:gd name="T71" fmla="*/ 119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51" h="290">
                <a:moveTo>
                  <a:pt x="405" y="11"/>
                </a:moveTo>
                <a:cubicBezTo>
                  <a:pt x="45" y="11"/>
                  <a:pt x="45" y="11"/>
                  <a:pt x="45" y="11"/>
                </a:cubicBezTo>
                <a:cubicBezTo>
                  <a:pt x="45" y="0"/>
                  <a:pt x="45" y="0"/>
                  <a:pt x="45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11"/>
                  <a:pt x="20" y="11"/>
                  <a:pt x="20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9" y="12"/>
                  <a:pt x="6" y="15"/>
                </a:cubicBezTo>
                <a:cubicBezTo>
                  <a:pt x="6" y="15"/>
                  <a:pt x="0" y="20"/>
                  <a:pt x="0" y="29"/>
                </a:cubicBezTo>
                <a:cubicBezTo>
                  <a:pt x="0" y="39"/>
                  <a:pt x="2" y="43"/>
                  <a:pt x="4" y="49"/>
                </a:cubicBezTo>
                <a:cubicBezTo>
                  <a:pt x="4" y="70"/>
                  <a:pt x="4" y="70"/>
                  <a:pt x="4" y="70"/>
                </a:cubicBezTo>
                <a:cubicBezTo>
                  <a:pt x="4" y="70"/>
                  <a:pt x="3" y="81"/>
                  <a:pt x="12" y="81"/>
                </a:cubicBezTo>
                <a:cubicBezTo>
                  <a:pt x="22" y="81"/>
                  <a:pt x="102" y="81"/>
                  <a:pt x="102" y="81"/>
                </a:cubicBezTo>
                <a:cubicBezTo>
                  <a:pt x="102" y="81"/>
                  <a:pt x="106" y="88"/>
                  <a:pt x="118" y="88"/>
                </a:cubicBezTo>
                <a:cubicBezTo>
                  <a:pt x="130" y="88"/>
                  <a:pt x="171" y="88"/>
                  <a:pt x="171" y="88"/>
                </a:cubicBezTo>
                <a:cubicBezTo>
                  <a:pt x="171" y="88"/>
                  <a:pt x="184" y="91"/>
                  <a:pt x="185" y="108"/>
                </a:cubicBezTo>
                <a:cubicBezTo>
                  <a:pt x="186" y="119"/>
                  <a:pt x="189" y="151"/>
                  <a:pt x="226" y="151"/>
                </a:cubicBezTo>
                <a:cubicBezTo>
                  <a:pt x="260" y="151"/>
                  <a:pt x="278" y="151"/>
                  <a:pt x="278" y="151"/>
                </a:cubicBezTo>
                <a:cubicBezTo>
                  <a:pt x="278" y="151"/>
                  <a:pt x="299" y="150"/>
                  <a:pt x="306" y="174"/>
                </a:cubicBezTo>
                <a:cubicBezTo>
                  <a:pt x="312" y="199"/>
                  <a:pt x="328" y="282"/>
                  <a:pt x="328" y="282"/>
                </a:cubicBezTo>
                <a:cubicBezTo>
                  <a:pt x="328" y="282"/>
                  <a:pt x="330" y="290"/>
                  <a:pt x="340" y="290"/>
                </a:cubicBezTo>
                <a:cubicBezTo>
                  <a:pt x="350" y="290"/>
                  <a:pt x="427" y="290"/>
                  <a:pt x="427" y="290"/>
                </a:cubicBezTo>
                <a:cubicBezTo>
                  <a:pt x="427" y="290"/>
                  <a:pt x="443" y="289"/>
                  <a:pt x="440" y="272"/>
                </a:cubicBezTo>
                <a:cubicBezTo>
                  <a:pt x="436" y="255"/>
                  <a:pt x="410" y="143"/>
                  <a:pt x="410" y="143"/>
                </a:cubicBezTo>
                <a:cubicBezTo>
                  <a:pt x="410" y="143"/>
                  <a:pt x="408" y="121"/>
                  <a:pt x="417" y="110"/>
                </a:cubicBezTo>
                <a:cubicBezTo>
                  <a:pt x="426" y="98"/>
                  <a:pt x="435" y="94"/>
                  <a:pt x="440" y="93"/>
                </a:cubicBezTo>
                <a:cubicBezTo>
                  <a:pt x="445" y="91"/>
                  <a:pt x="451" y="88"/>
                  <a:pt x="451" y="78"/>
                </a:cubicBezTo>
                <a:cubicBezTo>
                  <a:pt x="451" y="56"/>
                  <a:pt x="451" y="56"/>
                  <a:pt x="451" y="56"/>
                </a:cubicBezTo>
                <a:cubicBezTo>
                  <a:pt x="451" y="56"/>
                  <a:pt x="451" y="11"/>
                  <a:pt x="405" y="11"/>
                </a:cubicBezTo>
                <a:close/>
                <a:moveTo>
                  <a:pt x="258" y="119"/>
                </a:moveTo>
                <a:cubicBezTo>
                  <a:pt x="253" y="131"/>
                  <a:pt x="244" y="136"/>
                  <a:pt x="231" y="137"/>
                </a:cubicBezTo>
                <a:cubicBezTo>
                  <a:pt x="219" y="138"/>
                  <a:pt x="207" y="131"/>
                  <a:pt x="204" y="125"/>
                </a:cubicBezTo>
                <a:cubicBezTo>
                  <a:pt x="200" y="119"/>
                  <a:pt x="200" y="112"/>
                  <a:pt x="203" y="104"/>
                </a:cubicBezTo>
                <a:cubicBezTo>
                  <a:pt x="207" y="96"/>
                  <a:pt x="217" y="92"/>
                  <a:pt x="217" y="92"/>
                </a:cubicBezTo>
                <a:cubicBezTo>
                  <a:pt x="221" y="90"/>
                  <a:pt x="226" y="89"/>
                  <a:pt x="241" y="89"/>
                </a:cubicBezTo>
                <a:cubicBezTo>
                  <a:pt x="257" y="90"/>
                  <a:pt x="263" y="106"/>
                  <a:pt x="258" y="1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15" name="Freeform 54"/>
          <p:cNvSpPr>
            <a:spLocks noEditPoints="1"/>
          </p:cNvSpPr>
          <p:nvPr/>
        </p:nvSpPr>
        <p:spPr bwMode="auto">
          <a:xfrm>
            <a:off x="3419476" y="5054601"/>
            <a:ext cx="890588" cy="892175"/>
          </a:xfrm>
          <a:custGeom>
            <a:avLst/>
            <a:gdLst>
              <a:gd name="T0" fmla="*/ 547 w 547"/>
              <a:gd name="T1" fmla="*/ 548 h 548"/>
              <a:gd name="T2" fmla="*/ 370 w 547"/>
              <a:gd name="T3" fmla="*/ 169 h 548"/>
              <a:gd name="T4" fmla="*/ 388 w 547"/>
              <a:gd name="T5" fmla="*/ 200 h 548"/>
              <a:gd name="T6" fmla="*/ 199 w 547"/>
              <a:gd name="T7" fmla="*/ 123 h 548"/>
              <a:gd name="T8" fmla="*/ 209 w 547"/>
              <a:gd name="T9" fmla="*/ 118 h 548"/>
              <a:gd name="T10" fmla="*/ 209 w 547"/>
              <a:gd name="T11" fmla="*/ 138 h 548"/>
              <a:gd name="T12" fmla="*/ 185 w 547"/>
              <a:gd name="T13" fmla="*/ 138 h 548"/>
              <a:gd name="T14" fmla="*/ 149 w 547"/>
              <a:gd name="T15" fmla="*/ 194 h 548"/>
              <a:gd name="T16" fmla="*/ 172 w 547"/>
              <a:gd name="T17" fmla="*/ 194 h 548"/>
              <a:gd name="T18" fmla="*/ 172 w 547"/>
              <a:gd name="T19" fmla="*/ 214 h 548"/>
              <a:gd name="T20" fmla="*/ 133 w 547"/>
              <a:gd name="T21" fmla="*/ 242 h 548"/>
              <a:gd name="T22" fmla="*/ 94 w 547"/>
              <a:gd name="T23" fmla="*/ 252 h 548"/>
              <a:gd name="T24" fmla="*/ 115 w 547"/>
              <a:gd name="T25" fmla="*/ 217 h 548"/>
              <a:gd name="T26" fmla="*/ 107 w 547"/>
              <a:gd name="T27" fmla="*/ 374 h 548"/>
              <a:gd name="T28" fmla="*/ 96 w 547"/>
              <a:gd name="T29" fmla="*/ 482 h 548"/>
              <a:gd name="T30" fmla="*/ 69 w 547"/>
              <a:gd name="T31" fmla="*/ 384 h 548"/>
              <a:gd name="T32" fmla="*/ 73 w 547"/>
              <a:gd name="T33" fmla="*/ 356 h 548"/>
              <a:gd name="T34" fmla="*/ 107 w 547"/>
              <a:gd name="T35" fmla="*/ 374 h 548"/>
              <a:gd name="T36" fmla="*/ 116 w 547"/>
              <a:gd name="T37" fmla="*/ 384 h 548"/>
              <a:gd name="T38" fmla="*/ 120 w 547"/>
              <a:gd name="T39" fmla="*/ 356 h 548"/>
              <a:gd name="T40" fmla="*/ 154 w 547"/>
              <a:gd name="T41" fmla="*/ 374 h 548"/>
              <a:gd name="T42" fmla="*/ 143 w 547"/>
              <a:gd name="T43" fmla="*/ 482 h 548"/>
              <a:gd name="T44" fmla="*/ 156 w 547"/>
              <a:gd name="T45" fmla="*/ 355 h 548"/>
              <a:gd name="T46" fmla="*/ 115 w 547"/>
              <a:gd name="T47" fmla="*/ 352 h 548"/>
              <a:gd name="T48" fmla="*/ 88 w 547"/>
              <a:gd name="T49" fmla="*/ 344 h 548"/>
              <a:gd name="T50" fmla="*/ 54 w 547"/>
              <a:gd name="T51" fmla="*/ 349 h 548"/>
              <a:gd name="T52" fmla="*/ 83 w 547"/>
              <a:gd name="T53" fmla="*/ 238 h 548"/>
              <a:gd name="T54" fmla="*/ 128 w 547"/>
              <a:gd name="T55" fmla="*/ 262 h 548"/>
              <a:gd name="T56" fmla="*/ 155 w 547"/>
              <a:gd name="T57" fmla="*/ 253 h 548"/>
              <a:gd name="T58" fmla="*/ 191 w 547"/>
              <a:gd name="T59" fmla="*/ 179 h 548"/>
              <a:gd name="T60" fmla="*/ 181 w 547"/>
              <a:gd name="T61" fmla="*/ 159 h 548"/>
              <a:gd name="T62" fmla="*/ 190 w 547"/>
              <a:gd name="T63" fmla="*/ 153 h 548"/>
              <a:gd name="T64" fmla="*/ 191 w 547"/>
              <a:gd name="T65" fmla="*/ 173 h 548"/>
              <a:gd name="T66" fmla="*/ 211 w 547"/>
              <a:gd name="T67" fmla="*/ 394 h 548"/>
              <a:gd name="T68" fmla="*/ 196 w 547"/>
              <a:gd name="T69" fmla="*/ 320 h 548"/>
              <a:gd name="T70" fmla="*/ 232 w 547"/>
              <a:gd name="T71" fmla="*/ 306 h 548"/>
              <a:gd name="T72" fmla="*/ 275 w 547"/>
              <a:gd name="T73" fmla="*/ 305 h 548"/>
              <a:gd name="T74" fmla="*/ 311 w 547"/>
              <a:gd name="T75" fmla="*/ 319 h 548"/>
              <a:gd name="T76" fmla="*/ 487 w 547"/>
              <a:gd name="T77" fmla="*/ 479 h 548"/>
              <a:gd name="T78" fmla="*/ 400 w 547"/>
              <a:gd name="T79" fmla="*/ 416 h 548"/>
              <a:gd name="T80" fmla="*/ 372 w 547"/>
              <a:gd name="T81" fmla="*/ 401 h 548"/>
              <a:gd name="T82" fmla="*/ 399 w 547"/>
              <a:gd name="T83" fmla="*/ 260 h 548"/>
              <a:gd name="T84" fmla="*/ 296 w 547"/>
              <a:gd name="T85" fmla="*/ 279 h 548"/>
              <a:gd name="T86" fmla="*/ 455 w 547"/>
              <a:gd name="T87" fmla="*/ 225 h 548"/>
              <a:gd name="T88" fmla="*/ 506 w 547"/>
              <a:gd name="T89" fmla="*/ 469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47" h="548">
                <a:moveTo>
                  <a:pt x="0" y="0"/>
                </a:moveTo>
                <a:cubicBezTo>
                  <a:pt x="0" y="548"/>
                  <a:pt x="0" y="548"/>
                  <a:pt x="0" y="548"/>
                </a:cubicBezTo>
                <a:cubicBezTo>
                  <a:pt x="547" y="548"/>
                  <a:pt x="547" y="548"/>
                  <a:pt x="547" y="548"/>
                </a:cubicBezTo>
                <a:cubicBezTo>
                  <a:pt x="547" y="0"/>
                  <a:pt x="547" y="0"/>
                  <a:pt x="547" y="0"/>
                </a:cubicBezTo>
                <a:lnTo>
                  <a:pt x="0" y="0"/>
                </a:lnTo>
                <a:close/>
                <a:moveTo>
                  <a:pt x="370" y="169"/>
                </a:moveTo>
                <a:cubicBezTo>
                  <a:pt x="374" y="155"/>
                  <a:pt x="388" y="147"/>
                  <a:pt x="401" y="151"/>
                </a:cubicBezTo>
                <a:cubicBezTo>
                  <a:pt x="414" y="155"/>
                  <a:pt x="422" y="168"/>
                  <a:pt x="419" y="182"/>
                </a:cubicBezTo>
                <a:cubicBezTo>
                  <a:pt x="415" y="195"/>
                  <a:pt x="401" y="203"/>
                  <a:pt x="388" y="200"/>
                </a:cubicBezTo>
                <a:cubicBezTo>
                  <a:pt x="375" y="196"/>
                  <a:pt x="367" y="182"/>
                  <a:pt x="370" y="169"/>
                </a:cubicBezTo>
                <a:close/>
                <a:moveTo>
                  <a:pt x="185" y="138"/>
                </a:moveTo>
                <a:cubicBezTo>
                  <a:pt x="199" y="123"/>
                  <a:pt x="199" y="123"/>
                  <a:pt x="199" y="123"/>
                </a:cubicBezTo>
                <a:cubicBezTo>
                  <a:pt x="187" y="123"/>
                  <a:pt x="187" y="123"/>
                  <a:pt x="187" y="123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209" y="118"/>
                  <a:pt x="209" y="118"/>
                  <a:pt x="209" y="118"/>
                </a:cubicBezTo>
                <a:cubicBezTo>
                  <a:pt x="209" y="123"/>
                  <a:pt x="209" y="123"/>
                  <a:pt x="209" y="123"/>
                </a:cubicBezTo>
                <a:cubicBezTo>
                  <a:pt x="195" y="138"/>
                  <a:pt x="195" y="138"/>
                  <a:pt x="195" y="138"/>
                </a:cubicBezTo>
                <a:cubicBezTo>
                  <a:pt x="209" y="138"/>
                  <a:pt x="209" y="138"/>
                  <a:pt x="209" y="138"/>
                </a:cubicBezTo>
                <a:cubicBezTo>
                  <a:pt x="209" y="143"/>
                  <a:pt x="209" y="143"/>
                  <a:pt x="209" y="143"/>
                </a:cubicBezTo>
                <a:cubicBezTo>
                  <a:pt x="185" y="143"/>
                  <a:pt x="185" y="143"/>
                  <a:pt x="185" y="143"/>
                </a:cubicBezTo>
                <a:lnTo>
                  <a:pt x="185" y="138"/>
                </a:lnTo>
                <a:close/>
                <a:moveTo>
                  <a:pt x="148" y="209"/>
                </a:moveTo>
                <a:cubicBezTo>
                  <a:pt x="162" y="194"/>
                  <a:pt x="162" y="194"/>
                  <a:pt x="162" y="194"/>
                </a:cubicBezTo>
                <a:cubicBezTo>
                  <a:pt x="149" y="194"/>
                  <a:pt x="149" y="194"/>
                  <a:pt x="149" y="194"/>
                </a:cubicBezTo>
                <a:cubicBezTo>
                  <a:pt x="149" y="188"/>
                  <a:pt x="149" y="188"/>
                  <a:pt x="149" y="188"/>
                </a:cubicBezTo>
                <a:cubicBezTo>
                  <a:pt x="172" y="188"/>
                  <a:pt x="172" y="188"/>
                  <a:pt x="172" y="188"/>
                </a:cubicBezTo>
                <a:cubicBezTo>
                  <a:pt x="172" y="194"/>
                  <a:pt x="172" y="194"/>
                  <a:pt x="172" y="194"/>
                </a:cubicBezTo>
                <a:cubicBezTo>
                  <a:pt x="157" y="208"/>
                  <a:pt x="157" y="208"/>
                  <a:pt x="157" y="208"/>
                </a:cubicBezTo>
                <a:cubicBezTo>
                  <a:pt x="172" y="208"/>
                  <a:pt x="172" y="208"/>
                  <a:pt x="172" y="208"/>
                </a:cubicBezTo>
                <a:cubicBezTo>
                  <a:pt x="172" y="214"/>
                  <a:pt x="172" y="214"/>
                  <a:pt x="172" y="214"/>
                </a:cubicBezTo>
                <a:cubicBezTo>
                  <a:pt x="148" y="214"/>
                  <a:pt x="148" y="214"/>
                  <a:pt x="148" y="214"/>
                </a:cubicBezTo>
                <a:lnTo>
                  <a:pt x="148" y="209"/>
                </a:lnTo>
                <a:close/>
                <a:moveTo>
                  <a:pt x="133" y="242"/>
                </a:moveTo>
                <a:cubicBezTo>
                  <a:pt x="132" y="248"/>
                  <a:pt x="129" y="253"/>
                  <a:pt x="124" y="257"/>
                </a:cubicBezTo>
                <a:cubicBezTo>
                  <a:pt x="120" y="260"/>
                  <a:pt x="114" y="262"/>
                  <a:pt x="108" y="261"/>
                </a:cubicBezTo>
                <a:cubicBezTo>
                  <a:pt x="102" y="260"/>
                  <a:pt x="97" y="257"/>
                  <a:pt x="94" y="252"/>
                </a:cubicBezTo>
                <a:cubicBezTo>
                  <a:pt x="90" y="247"/>
                  <a:pt x="89" y="241"/>
                  <a:pt x="90" y="236"/>
                </a:cubicBezTo>
                <a:cubicBezTo>
                  <a:pt x="91" y="230"/>
                  <a:pt x="94" y="225"/>
                  <a:pt x="98" y="221"/>
                </a:cubicBezTo>
                <a:cubicBezTo>
                  <a:pt x="103" y="218"/>
                  <a:pt x="109" y="217"/>
                  <a:pt x="115" y="217"/>
                </a:cubicBezTo>
                <a:cubicBezTo>
                  <a:pt x="120" y="218"/>
                  <a:pt x="126" y="221"/>
                  <a:pt x="129" y="226"/>
                </a:cubicBezTo>
                <a:cubicBezTo>
                  <a:pt x="132" y="231"/>
                  <a:pt x="134" y="237"/>
                  <a:pt x="133" y="242"/>
                </a:cubicBezTo>
                <a:close/>
                <a:moveTo>
                  <a:pt x="107" y="374"/>
                </a:moveTo>
                <a:cubicBezTo>
                  <a:pt x="107" y="379"/>
                  <a:pt x="106" y="384"/>
                  <a:pt x="106" y="384"/>
                </a:cubicBezTo>
                <a:cubicBezTo>
                  <a:pt x="106" y="384"/>
                  <a:pt x="106" y="384"/>
                  <a:pt x="106" y="384"/>
                </a:cubicBezTo>
                <a:cubicBezTo>
                  <a:pt x="106" y="384"/>
                  <a:pt x="97" y="476"/>
                  <a:pt x="96" y="482"/>
                </a:cubicBezTo>
                <a:cubicBezTo>
                  <a:pt x="92" y="482"/>
                  <a:pt x="83" y="482"/>
                  <a:pt x="79" y="482"/>
                </a:cubicBezTo>
                <a:cubicBezTo>
                  <a:pt x="79" y="476"/>
                  <a:pt x="69" y="384"/>
                  <a:pt x="69" y="384"/>
                </a:cubicBezTo>
                <a:cubicBezTo>
                  <a:pt x="69" y="384"/>
                  <a:pt x="69" y="384"/>
                  <a:pt x="69" y="384"/>
                </a:cubicBezTo>
                <a:cubicBezTo>
                  <a:pt x="69" y="384"/>
                  <a:pt x="69" y="384"/>
                  <a:pt x="69" y="384"/>
                </a:cubicBezTo>
                <a:cubicBezTo>
                  <a:pt x="69" y="384"/>
                  <a:pt x="68" y="379"/>
                  <a:pt x="68" y="374"/>
                </a:cubicBezTo>
                <a:cubicBezTo>
                  <a:pt x="68" y="368"/>
                  <a:pt x="69" y="361"/>
                  <a:pt x="73" y="356"/>
                </a:cubicBezTo>
                <a:cubicBezTo>
                  <a:pt x="76" y="352"/>
                  <a:pt x="81" y="350"/>
                  <a:pt x="88" y="350"/>
                </a:cubicBezTo>
                <a:cubicBezTo>
                  <a:pt x="94" y="350"/>
                  <a:pt x="99" y="352"/>
                  <a:pt x="102" y="356"/>
                </a:cubicBezTo>
                <a:cubicBezTo>
                  <a:pt x="106" y="361"/>
                  <a:pt x="107" y="368"/>
                  <a:pt x="107" y="374"/>
                </a:cubicBezTo>
                <a:close/>
                <a:moveTo>
                  <a:pt x="126" y="482"/>
                </a:moveTo>
                <a:cubicBezTo>
                  <a:pt x="125" y="476"/>
                  <a:pt x="116" y="384"/>
                  <a:pt x="116" y="384"/>
                </a:cubicBezTo>
                <a:cubicBezTo>
                  <a:pt x="116" y="384"/>
                  <a:pt x="116" y="384"/>
                  <a:pt x="116" y="384"/>
                </a:cubicBezTo>
                <a:cubicBezTo>
                  <a:pt x="116" y="384"/>
                  <a:pt x="116" y="384"/>
                  <a:pt x="116" y="384"/>
                </a:cubicBezTo>
                <a:cubicBezTo>
                  <a:pt x="116" y="384"/>
                  <a:pt x="115" y="379"/>
                  <a:pt x="115" y="374"/>
                </a:cubicBezTo>
                <a:cubicBezTo>
                  <a:pt x="115" y="368"/>
                  <a:pt x="116" y="361"/>
                  <a:pt x="120" y="356"/>
                </a:cubicBezTo>
                <a:cubicBezTo>
                  <a:pt x="123" y="352"/>
                  <a:pt x="128" y="350"/>
                  <a:pt x="134" y="350"/>
                </a:cubicBezTo>
                <a:cubicBezTo>
                  <a:pt x="141" y="350"/>
                  <a:pt x="146" y="352"/>
                  <a:pt x="149" y="356"/>
                </a:cubicBezTo>
                <a:cubicBezTo>
                  <a:pt x="153" y="361"/>
                  <a:pt x="154" y="368"/>
                  <a:pt x="154" y="374"/>
                </a:cubicBezTo>
                <a:cubicBezTo>
                  <a:pt x="154" y="379"/>
                  <a:pt x="153" y="384"/>
                  <a:pt x="153" y="384"/>
                </a:cubicBezTo>
                <a:cubicBezTo>
                  <a:pt x="153" y="384"/>
                  <a:pt x="153" y="384"/>
                  <a:pt x="153" y="384"/>
                </a:cubicBezTo>
                <a:cubicBezTo>
                  <a:pt x="153" y="384"/>
                  <a:pt x="143" y="476"/>
                  <a:pt x="143" y="482"/>
                </a:cubicBezTo>
                <a:cubicBezTo>
                  <a:pt x="139" y="482"/>
                  <a:pt x="130" y="482"/>
                  <a:pt x="126" y="482"/>
                </a:cubicBezTo>
                <a:close/>
                <a:moveTo>
                  <a:pt x="169" y="349"/>
                </a:moveTo>
                <a:cubicBezTo>
                  <a:pt x="165" y="352"/>
                  <a:pt x="160" y="353"/>
                  <a:pt x="156" y="355"/>
                </a:cubicBezTo>
                <a:cubicBezTo>
                  <a:pt x="155" y="354"/>
                  <a:pt x="155" y="353"/>
                  <a:pt x="154" y="352"/>
                </a:cubicBezTo>
                <a:cubicBezTo>
                  <a:pt x="149" y="347"/>
                  <a:pt x="143" y="344"/>
                  <a:pt x="134" y="344"/>
                </a:cubicBezTo>
                <a:cubicBezTo>
                  <a:pt x="126" y="344"/>
                  <a:pt x="119" y="347"/>
                  <a:pt x="115" y="352"/>
                </a:cubicBezTo>
                <a:cubicBezTo>
                  <a:pt x="113" y="354"/>
                  <a:pt x="112" y="357"/>
                  <a:pt x="111" y="359"/>
                </a:cubicBezTo>
                <a:cubicBezTo>
                  <a:pt x="110" y="357"/>
                  <a:pt x="109" y="354"/>
                  <a:pt x="107" y="352"/>
                </a:cubicBezTo>
                <a:cubicBezTo>
                  <a:pt x="103" y="347"/>
                  <a:pt x="96" y="344"/>
                  <a:pt x="88" y="344"/>
                </a:cubicBezTo>
                <a:cubicBezTo>
                  <a:pt x="79" y="344"/>
                  <a:pt x="73" y="347"/>
                  <a:pt x="68" y="352"/>
                </a:cubicBezTo>
                <a:cubicBezTo>
                  <a:pt x="68" y="353"/>
                  <a:pt x="67" y="354"/>
                  <a:pt x="66" y="355"/>
                </a:cubicBezTo>
                <a:cubicBezTo>
                  <a:pt x="62" y="353"/>
                  <a:pt x="58" y="351"/>
                  <a:pt x="54" y="349"/>
                </a:cubicBezTo>
                <a:cubicBezTo>
                  <a:pt x="28" y="336"/>
                  <a:pt x="47" y="295"/>
                  <a:pt x="53" y="283"/>
                </a:cubicBezTo>
                <a:cubicBezTo>
                  <a:pt x="60" y="264"/>
                  <a:pt x="68" y="253"/>
                  <a:pt x="68" y="253"/>
                </a:cubicBezTo>
                <a:cubicBezTo>
                  <a:pt x="73" y="246"/>
                  <a:pt x="78" y="242"/>
                  <a:pt x="83" y="238"/>
                </a:cubicBezTo>
                <a:cubicBezTo>
                  <a:pt x="83" y="245"/>
                  <a:pt x="85" y="251"/>
                  <a:pt x="89" y="256"/>
                </a:cubicBezTo>
                <a:cubicBezTo>
                  <a:pt x="93" y="262"/>
                  <a:pt x="100" y="266"/>
                  <a:pt x="107" y="267"/>
                </a:cubicBezTo>
                <a:cubicBezTo>
                  <a:pt x="115" y="268"/>
                  <a:pt x="122" y="266"/>
                  <a:pt x="128" y="262"/>
                </a:cubicBezTo>
                <a:cubicBezTo>
                  <a:pt x="134" y="257"/>
                  <a:pt x="138" y="251"/>
                  <a:pt x="139" y="243"/>
                </a:cubicBezTo>
                <a:cubicBezTo>
                  <a:pt x="140" y="242"/>
                  <a:pt x="140" y="240"/>
                  <a:pt x="140" y="238"/>
                </a:cubicBezTo>
                <a:cubicBezTo>
                  <a:pt x="145" y="241"/>
                  <a:pt x="150" y="246"/>
                  <a:pt x="155" y="253"/>
                </a:cubicBezTo>
                <a:cubicBezTo>
                  <a:pt x="155" y="253"/>
                  <a:pt x="163" y="264"/>
                  <a:pt x="171" y="283"/>
                </a:cubicBezTo>
                <a:cubicBezTo>
                  <a:pt x="176" y="295"/>
                  <a:pt x="195" y="336"/>
                  <a:pt x="169" y="349"/>
                </a:cubicBezTo>
                <a:close/>
                <a:moveTo>
                  <a:pt x="191" y="179"/>
                </a:moveTo>
                <a:cubicBezTo>
                  <a:pt x="167" y="179"/>
                  <a:pt x="167" y="179"/>
                  <a:pt x="167" y="179"/>
                </a:cubicBezTo>
                <a:cubicBezTo>
                  <a:pt x="167" y="173"/>
                  <a:pt x="167" y="173"/>
                  <a:pt x="167" y="173"/>
                </a:cubicBezTo>
                <a:cubicBezTo>
                  <a:pt x="181" y="159"/>
                  <a:pt x="181" y="159"/>
                  <a:pt x="181" y="159"/>
                </a:cubicBezTo>
                <a:cubicBezTo>
                  <a:pt x="168" y="159"/>
                  <a:pt x="168" y="159"/>
                  <a:pt x="168" y="159"/>
                </a:cubicBezTo>
                <a:cubicBezTo>
                  <a:pt x="168" y="153"/>
                  <a:pt x="168" y="153"/>
                  <a:pt x="168" y="153"/>
                </a:cubicBezTo>
                <a:cubicBezTo>
                  <a:pt x="190" y="153"/>
                  <a:pt x="190" y="153"/>
                  <a:pt x="190" y="153"/>
                </a:cubicBezTo>
                <a:cubicBezTo>
                  <a:pt x="190" y="158"/>
                  <a:pt x="190" y="158"/>
                  <a:pt x="190" y="158"/>
                </a:cubicBezTo>
                <a:cubicBezTo>
                  <a:pt x="176" y="173"/>
                  <a:pt x="176" y="173"/>
                  <a:pt x="176" y="173"/>
                </a:cubicBezTo>
                <a:cubicBezTo>
                  <a:pt x="191" y="173"/>
                  <a:pt x="191" y="173"/>
                  <a:pt x="191" y="173"/>
                </a:cubicBezTo>
                <a:lnTo>
                  <a:pt x="191" y="179"/>
                </a:lnTo>
                <a:close/>
                <a:moveTo>
                  <a:pt x="297" y="394"/>
                </a:moveTo>
                <a:cubicBezTo>
                  <a:pt x="211" y="394"/>
                  <a:pt x="211" y="394"/>
                  <a:pt x="211" y="394"/>
                </a:cubicBezTo>
                <a:cubicBezTo>
                  <a:pt x="207" y="395"/>
                  <a:pt x="204" y="393"/>
                  <a:pt x="201" y="390"/>
                </a:cubicBezTo>
                <a:cubicBezTo>
                  <a:pt x="198" y="388"/>
                  <a:pt x="197" y="384"/>
                  <a:pt x="197" y="381"/>
                </a:cubicBezTo>
                <a:cubicBezTo>
                  <a:pt x="196" y="320"/>
                  <a:pt x="196" y="320"/>
                  <a:pt x="196" y="320"/>
                </a:cubicBezTo>
                <a:cubicBezTo>
                  <a:pt x="196" y="316"/>
                  <a:pt x="197" y="313"/>
                  <a:pt x="200" y="310"/>
                </a:cubicBezTo>
                <a:cubicBezTo>
                  <a:pt x="203" y="308"/>
                  <a:pt x="206" y="306"/>
                  <a:pt x="210" y="306"/>
                </a:cubicBezTo>
                <a:cubicBezTo>
                  <a:pt x="210" y="306"/>
                  <a:pt x="219" y="306"/>
                  <a:pt x="232" y="306"/>
                </a:cubicBezTo>
                <a:cubicBezTo>
                  <a:pt x="232" y="301"/>
                  <a:pt x="234" y="297"/>
                  <a:pt x="237" y="294"/>
                </a:cubicBezTo>
                <a:cubicBezTo>
                  <a:pt x="241" y="290"/>
                  <a:pt x="247" y="287"/>
                  <a:pt x="253" y="287"/>
                </a:cubicBezTo>
                <a:cubicBezTo>
                  <a:pt x="265" y="287"/>
                  <a:pt x="274" y="295"/>
                  <a:pt x="275" y="305"/>
                </a:cubicBezTo>
                <a:cubicBezTo>
                  <a:pt x="287" y="305"/>
                  <a:pt x="296" y="305"/>
                  <a:pt x="296" y="305"/>
                </a:cubicBezTo>
                <a:cubicBezTo>
                  <a:pt x="300" y="305"/>
                  <a:pt x="304" y="306"/>
                  <a:pt x="306" y="309"/>
                </a:cubicBezTo>
                <a:cubicBezTo>
                  <a:pt x="309" y="312"/>
                  <a:pt x="311" y="315"/>
                  <a:pt x="311" y="319"/>
                </a:cubicBezTo>
                <a:cubicBezTo>
                  <a:pt x="311" y="379"/>
                  <a:pt x="311" y="379"/>
                  <a:pt x="311" y="379"/>
                </a:cubicBezTo>
                <a:cubicBezTo>
                  <a:pt x="311" y="387"/>
                  <a:pt x="305" y="393"/>
                  <a:pt x="297" y="394"/>
                </a:cubicBezTo>
                <a:close/>
                <a:moveTo>
                  <a:pt x="487" y="479"/>
                </a:moveTo>
                <a:cubicBezTo>
                  <a:pt x="447" y="422"/>
                  <a:pt x="447" y="422"/>
                  <a:pt x="447" y="422"/>
                </a:cubicBezTo>
                <a:cubicBezTo>
                  <a:pt x="446" y="369"/>
                  <a:pt x="446" y="369"/>
                  <a:pt x="446" y="369"/>
                </a:cubicBezTo>
                <a:cubicBezTo>
                  <a:pt x="400" y="416"/>
                  <a:pt x="400" y="416"/>
                  <a:pt x="400" y="416"/>
                </a:cubicBezTo>
                <a:cubicBezTo>
                  <a:pt x="381" y="481"/>
                  <a:pt x="381" y="481"/>
                  <a:pt x="381" y="481"/>
                </a:cubicBezTo>
                <a:cubicBezTo>
                  <a:pt x="361" y="478"/>
                  <a:pt x="361" y="478"/>
                  <a:pt x="361" y="478"/>
                </a:cubicBezTo>
                <a:cubicBezTo>
                  <a:pt x="372" y="401"/>
                  <a:pt x="372" y="401"/>
                  <a:pt x="372" y="401"/>
                </a:cubicBezTo>
                <a:cubicBezTo>
                  <a:pt x="422" y="335"/>
                  <a:pt x="422" y="335"/>
                  <a:pt x="422" y="335"/>
                </a:cubicBezTo>
                <a:cubicBezTo>
                  <a:pt x="422" y="335"/>
                  <a:pt x="417" y="309"/>
                  <a:pt x="412" y="293"/>
                </a:cubicBezTo>
                <a:cubicBezTo>
                  <a:pt x="407" y="276"/>
                  <a:pt x="399" y="260"/>
                  <a:pt x="399" y="260"/>
                </a:cubicBezTo>
                <a:cubicBezTo>
                  <a:pt x="362" y="282"/>
                  <a:pt x="362" y="282"/>
                  <a:pt x="362" y="282"/>
                </a:cubicBezTo>
                <a:cubicBezTo>
                  <a:pt x="300" y="294"/>
                  <a:pt x="300" y="294"/>
                  <a:pt x="300" y="294"/>
                </a:cubicBezTo>
                <a:cubicBezTo>
                  <a:pt x="296" y="279"/>
                  <a:pt x="296" y="279"/>
                  <a:pt x="296" y="279"/>
                </a:cubicBezTo>
                <a:cubicBezTo>
                  <a:pt x="351" y="263"/>
                  <a:pt x="351" y="263"/>
                  <a:pt x="351" y="263"/>
                </a:cubicBezTo>
                <a:cubicBezTo>
                  <a:pt x="351" y="263"/>
                  <a:pt x="372" y="240"/>
                  <a:pt x="392" y="222"/>
                </a:cubicBezTo>
                <a:cubicBezTo>
                  <a:pt x="429" y="192"/>
                  <a:pt x="455" y="225"/>
                  <a:pt x="455" y="225"/>
                </a:cubicBezTo>
                <a:cubicBezTo>
                  <a:pt x="492" y="269"/>
                  <a:pt x="494" y="323"/>
                  <a:pt x="490" y="350"/>
                </a:cubicBezTo>
                <a:cubicBezTo>
                  <a:pt x="487" y="376"/>
                  <a:pt x="476" y="415"/>
                  <a:pt x="476" y="415"/>
                </a:cubicBezTo>
                <a:cubicBezTo>
                  <a:pt x="506" y="469"/>
                  <a:pt x="506" y="469"/>
                  <a:pt x="506" y="469"/>
                </a:cubicBezTo>
                <a:lnTo>
                  <a:pt x="487" y="4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16" name="Freeform 55"/>
          <p:cNvSpPr>
            <a:spLocks/>
          </p:cNvSpPr>
          <p:nvPr/>
        </p:nvSpPr>
        <p:spPr bwMode="auto">
          <a:xfrm>
            <a:off x="3813176" y="5538788"/>
            <a:ext cx="36513" cy="14288"/>
          </a:xfrm>
          <a:custGeom>
            <a:avLst/>
            <a:gdLst>
              <a:gd name="T0" fmla="*/ 11 w 23"/>
              <a:gd name="T1" fmla="*/ 0 h 9"/>
              <a:gd name="T2" fmla="*/ 2 w 23"/>
              <a:gd name="T3" fmla="*/ 3 h 9"/>
              <a:gd name="T4" fmla="*/ 0 w 23"/>
              <a:gd name="T5" fmla="*/ 9 h 9"/>
              <a:gd name="T6" fmla="*/ 23 w 23"/>
              <a:gd name="T7" fmla="*/ 8 h 9"/>
              <a:gd name="T8" fmla="*/ 11 w 23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9">
                <a:moveTo>
                  <a:pt x="11" y="0"/>
                </a:moveTo>
                <a:cubicBezTo>
                  <a:pt x="8" y="0"/>
                  <a:pt x="4" y="1"/>
                  <a:pt x="2" y="3"/>
                </a:cubicBezTo>
                <a:cubicBezTo>
                  <a:pt x="1" y="5"/>
                  <a:pt x="0" y="6"/>
                  <a:pt x="0" y="9"/>
                </a:cubicBezTo>
                <a:cubicBezTo>
                  <a:pt x="7" y="9"/>
                  <a:pt x="15" y="8"/>
                  <a:pt x="23" y="8"/>
                </a:cubicBezTo>
                <a:cubicBezTo>
                  <a:pt x="23" y="4"/>
                  <a:pt x="17" y="0"/>
                  <a:pt x="1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17" name="Freeform 56"/>
          <p:cNvSpPr>
            <a:spLocks/>
          </p:cNvSpPr>
          <p:nvPr/>
        </p:nvSpPr>
        <p:spPr bwMode="auto">
          <a:xfrm>
            <a:off x="3751264" y="5564188"/>
            <a:ext cx="160338" cy="119063"/>
          </a:xfrm>
          <a:custGeom>
            <a:avLst/>
            <a:gdLst>
              <a:gd name="T0" fmla="*/ 99 w 99"/>
              <a:gd name="T1" fmla="*/ 66 h 73"/>
              <a:gd name="T2" fmla="*/ 99 w 99"/>
              <a:gd name="T3" fmla="*/ 6 h 73"/>
              <a:gd name="T4" fmla="*/ 97 w 99"/>
              <a:gd name="T5" fmla="*/ 2 h 73"/>
              <a:gd name="T6" fmla="*/ 92 w 99"/>
              <a:gd name="T7" fmla="*/ 0 h 73"/>
              <a:gd name="T8" fmla="*/ 6 w 99"/>
              <a:gd name="T9" fmla="*/ 1 h 73"/>
              <a:gd name="T10" fmla="*/ 2 w 99"/>
              <a:gd name="T11" fmla="*/ 3 h 73"/>
              <a:gd name="T12" fmla="*/ 0 w 99"/>
              <a:gd name="T13" fmla="*/ 7 h 73"/>
              <a:gd name="T14" fmla="*/ 1 w 99"/>
              <a:gd name="T15" fmla="*/ 67 h 73"/>
              <a:gd name="T16" fmla="*/ 3 w 99"/>
              <a:gd name="T17" fmla="*/ 72 h 73"/>
              <a:gd name="T18" fmla="*/ 7 w 99"/>
              <a:gd name="T19" fmla="*/ 73 h 73"/>
              <a:gd name="T20" fmla="*/ 93 w 99"/>
              <a:gd name="T21" fmla="*/ 72 h 73"/>
              <a:gd name="T22" fmla="*/ 99 w 99"/>
              <a:gd name="T23" fmla="*/ 66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9" h="73">
                <a:moveTo>
                  <a:pt x="99" y="66"/>
                </a:moveTo>
                <a:cubicBezTo>
                  <a:pt x="99" y="6"/>
                  <a:pt x="99" y="6"/>
                  <a:pt x="99" y="6"/>
                </a:cubicBezTo>
                <a:cubicBezTo>
                  <a:pt x="99" y="4"/>
                  <a:pt x="98" y="3"/>
                  <a:pt x="97" y="2"/>
                </a:cubicBezTo>
                <a:cubicBezTo>
                  <a:pt x="96" y="1"/>
                  <a:pt x="94" y="0"/>
                  <a:pt x="92" y="0"/>
                </a:cubicBezTo>
                <a:cubicBezTo>
                  <a:pt x="6" y="1"/>
                  <a:pt x="6" y="1"/>
                  <a:pt x="6" y="1"/>
                </a:cubicBezTo>
                <a:cubicBezTo>
                  <a:pt x="4" y="1"/>
                  <a:pt x="3" y="2"/>
                  <a:pt x="2" y="3"/>
                </a:cubicBezTo>
                <a:cubicBezTo>
                  <a:pt x="1" y="4"/>
                  <a:pt x="0" y="6"/>
                  <a:pt x="0" y="7"/>
                </a:cubicBezTo>
                <a:cubicBezTo>
                  <a:pt x="1" y="67"/>
                  <a:pt x="1" y="67"/>
                  <a:pt x="1" y="67"/>
                </a:cubicBezTo>
                <a:cubicBezTo>
                  <a:pt x="1" y="69"/>
                  <a:pt x="1" y="71"/>
                  <a:pt x="3" y="72"/>
                </a:cubicBezTo>
                <a:cubicBezTo>
                  <a:pt x="4" y="73"/>
                  <a:pt x="5" y="73"/>
                  <a:pt x="7" y="73"/>
                </a:cubicBezTo>
                <a:cubicBezTo>
                  <a:pt x="93" y="72"/>
                  <a:pt x="93" y="72"/>
                  <a:pt x="93" y="72"/>
                </a:cubicBezTo>
                <a:cubicBezTo>
                  <a:pt x="97" y="72"/>
                  <a:pt x="99" y="70"/>
                  <a:pt x="99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18" name="Oval 57"/>
          <p:cNvSpPr>
            <a:spLocks noChangeArrowheads="1"/>
          </p:cNvSpPr>
          <p:nvPr/>
        </p:nvSpPr>
        <p:spPr bwMode="auto">
          <a:xfrm>
            <a:off x="4856164" y="4302126"/>
            <a:ext cx="127000" cy="127000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19" name="Oval 58"/>
          <p:cNvSpPr>
            <a:spLocks noChangeArrowheads="1"/>
          </p:cNvSpPr>
          <p:nvPr/>
        </p:nvSpPr>
        <p:spPr bwMode="auto">
          <a:xfrm>
            <a:off x="5727701" y="4302126"/>
            <a:ext cx="127000" cy="127000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20" name="Freeform 59"/>
          <p:cNvSpPr>
            <a:spLocks noEditPoints="1"/>
          </p:cNvSpPr>
          <p:nvPr/>
        </p:nvSpPr>
        <p:spPr bwMode="auto">
          <a:xfrm>
            <a:off x="4419601" y="4067176"/>
            <a:ext cx="1873250" cy="1873250"/>
          </a:xfrm>
          <a:custGeom>
            <a:avLst/>
            <a:gdLst>
              <a:gd name="T0" fmla="*/ 852 w 1150"/>
              <a:gd name="T1" fmla="*/ 124 h 1150"/>
              <a:gd name="T2" fmla="*/ 842 w 1150"/>
              <a:gd name="T3" fmla="*/ 242 h 1150"/>
              <a:gd name="T4" fmla="*/ 832 w 1150"/>
              <a:gd name="T5" fmla="*/ 124 h 1150"/>
              <a:gd name="T6" fmla="*/ 585 w 1150"/>
              <a:gd name="T7" fmla="*/ 0 h 1150"/>
              <a:gd name="T8" fmla="*/ 634 w 1150"/>
              <a:gd name="T9" fmla="*/ 183 h 1150"/>
              <a:gd name="T10" fmla="*/ 515 w 1150"/>
              <a:gd name="T11" fmla="*/ 183 h 1150"/>
              <a:gd name="T12" fmla="*/ 565 w 1150"/>
              <a:gd name="T13" fmla="*/ 0 h 1150"/>
              <a:gd name="T14" fmla="*/ 318 w 1150"/>
              <a:gd name="T15" fmla="*/ 124 h 1150"/>
              <a:gd name="T16" fmla="*/ 307 w 1150"/>
              <a:gd name="T17" fmla="*/ 242 h 1150"/>
              <a:gd name="T18" fmla="*/ 297 w 1150"/>
              <a:gd name="T19" fmla="*/ 124 h 1150"/>
              <a:gd name="T20" fmla="*/ 0 w 1150"/>
              <a:gd name="T21" fmla="*/ 0 h 1150"/>
              <a:gd name="T22" fmla="*/ 1150 w 1150"/>
              <a:gd name="T23" fmla="*/ 1150 h 1150"/>
              <a:gd name="T24" fmla="*/ 852 w 1150"/>
              <a:gd name="T25" fmla="*/ 0 h 1150"/>
              <a:gd name="T26" fmla="*/ 750 w 1150"/>
              <a:gd name="T27" fmla="*/ 378 h 1150"/>
              <a:gd name="T28" fmla="*/ 645 w 1150"/>
              <a:gd name="T29" fmla="*/ 378 h 1150"/>
              <a:gd name="T30" fmla="*/ 437 w 1150"/>
              <a:gd name="T31" fmla="*/ 325 h 1150"/>
              <a:gd name="T32" fmla="*/ 437 w 1150"/>
              <a:gd name="T33" fmla="*/ 430 h 1150"/>
              <a:gd name="T34" fmla="*/ 437 w 1150"/>
              <a:gd name="T35" fmla="*/ 325 h 1150"/>
              <a:gd name="T36" fmla="*/ 765 w 1150"/>
              <a:gd name="T37" fmla="*/ 1065 h 1150"/>
              <a:gd name="T38" fmla="*/ 700 w 1150"/>
              <a:gd name="T39" fmla="*/ 801 h 1150"/>
              <a:gd name="T40" fmla="*/ 632 w 1150"/>
              <a:gd name="T41" fmla="*/ 1065 h 1150"/>
              <a:gd name="T42" fmla="*/ 517 w 1150"/>
              <a:gd name="T43" fmla="*/ 723 h 1150"/>
              <a:gd name="T44" fmla="*/ 495 w 1150"/>
              <a:gd name="T45" fmla="*/ 867 h 1150"/>
              <a:gd name="T46" fmla="*/ 442 w 1150"/>
              <a:gd name="T47" fmla="*/ 1065 h 1150"/>
              <a:gd name="T48" fmla="*/ 429 w 1150"/>
              <a:gd name="T49" fmla="*/ 867 h 1150"/>
              <a:gd name="T50" fmla="*/ 399 w 1150"/>
              <a:gd name="T51" fmla="*/ 1065 h 1150"/>
              <a:gd name="T52" fmla="*/ 328 w 1150"/>
              <a:gd name="T53" fmla="*/ 867 h 1150"/>
              <a:gd name="T54" fmla="*/ 325 w 1150"/>
              <a:gd name="T55" fmla="*/ 749 h 1150"/>
              <a:gd name="T56" fmla="*/ 363 w 1150"/>
              <a:gd name="T57" fmla="*/ 463 h 1150"/>
              <a:gd name="T58" fmla="*/ 494 w 1150"/>
              <a:gd name="T59" fmla="*/ 456 h 1150"/>
              <a:gd name="T60" fmla="*/ 559 w 1150"/>
              <a:gd name="T61" fmla="*/ 263 h 1150"/>
              <a:gd name="T62" fmla="*/ 597 w 1150"/>
              <a:gd name="T63" fmla="*/ 404 h 1150"/>
              <a:gd name="T64" fmla="*/ 508 w 1150"/>
              <a:gd name="T65" fmla="*/ 661 h 1150"/>
              <a:gd name="T66" fmla="*/ 658 w 1150"/>
              <a:gd name="T67" fmla="*/ 457 h 1150"/>
              <a:gd name="T68" fmla="*/ 820 w 1150"/>
              <a:gd name="T69" fmla="*/ 375 h 1150"/>
              <a:gd name="T70" fmla="*/ 859 w 1150"/>
              <a:gd name="T71" fmla="*/ 264 h 1150"/>
              <a:gd name="T72" fmla="*/ 776 w 1150"/>
              <a:gd name="T73" fmla="*/ 536 h 1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50" h="1150">
                <a:moveTo>
                  <a:pt x="852" y="0"/>
                </a:moveTo>
                <a:cubicBezTo>
                  <a:pt x="852" y="124"/>
                  <a:pt x="852" y="124"/>
                  <a:pt x="852" y="124"/>
                </a:cubicBezTo>
                <a:cubicBezTo>
                  <a:pt x="880" y="129"/>
                  <a:pt x="901" y="154"/>
                  <a:pt x="901" y="183"/>
                </a:cubicBezTo>
                <a:cubicBezTo>
                  <a:pt x="901" y="215"/>
                  <a:pt x="875" y="242"/>
                  <a:pt x="842" y="242"/>
                </a:cubicBezTo>
                <a:cubicBezTo>
                  <a:pt x="809" y="242"/>
                  <a:pt x="783" y="215"/>
                  <a:pt x="783" y="183"/>
                </a:cubicBezTo>
                <a:cubicBezTo>
                  <a:pt x="783" y="154"/>
                  <a:pt x="804" y="129"/>
                  <a:pt x="832" y="124"/>
                </a:cubicBezTo>
                <a:cubicBezTo>
                  <a:pt x="832" y="0"/>
                  <a:pt x="832" y="0"/>
                  <a:pt x="832" y="0"/>
                </a:cubicBezTo>
                <a:cubicBezTo>
                  <a:pt x="585" y="0"/>
                  <a:pt x="585" y="0"/>
                  <a:pt x="585" y="0"/>
                </a:cubicBezTo>
                <a:cubicBezTo>
                  <a:pt x="585" y="124"/>
                  <a:pt x="585" y="124"/>
                  <a:pt x="585" y="124"/>
                </a:cubicBezTo>
                <a:cubicBezTo>
                  <a:pt x="613" y="129"/>
                  <a:pt x="634" y="154"/>
                  <a:pt x="634" y="183"/>
                </a:cubicBezTo>
                <a:cubicBezTo>
                  <a:pt x="634" y="215"/>
                  <a:pt x="607" y="242"/>
                  <a:pt x="575" y="242"/>
                </a:cubicBezTo>
                <a:cubicBezTo>
                  <a:pt x="542" y="242"/>
                  <a:pt x="515" y="215"/>
                  <a:pt x="515" y="183"/>
                </a:cubicBezTo>
                <a:cubicBezTo>
                  <a:pt x="515" y="154"/>
                  <a:pt x="537" y="129"/>
                  <a:pt x="565" y="124"/>
                </a:cubicBezTo>
                <a:cubicBezTo>
                  <a:pt x="565" y="0"/>
                  <a:pt x="565" y="0"/>
                  <a:pt x="565" y="0"/>
                </a:cubicBezTo>
                <a:cubicBezTo>
                  <a:pt x="318" y="0"/>
                  <a:pt x="318" y="0"/>
                  <a:pt x="318" y="0"/>
                </a:cubicBezTo>
                <a:cubicBezTo>
                  <a:pt x="318" y="124"/>
                  <a:pt x="318" y="124"/>
                  <a:pt x="318" y="124"/>
                </a:cubicBezTo>
                <a:cubicBezTo>
                  <a:pt x="345" y="129"/>
                  <a:pt x="367" y="154"/>
                  <a:pt x="367" y="183"/>
                </a:cubicBezTo>
                <a:cubicBezTo>
                  <a:pt x="367" y="215"/>
                  <a:pt x="340" y="242"/>
                  <a:pt x="307" y="242"/>
                </a:cubicBezTo>
                <a:cubicBezTo>
                  <a:pt x="275" y="242"/>
                  <a:pt x="248" y="215"/>
                  <a:pt x="248" y="183"/>
                </a:cubicBezTo>
                <a:cubicBezTo>
                  <a:pt x="248" y="154"/>
                  <a:pt x="269" y="129"/>
                  <a:pt x="297" y="124"/>
                </a:cubicBezTo>
                <a:cubicBezTo>
                  <a:pt x="297" y="0"/>
                  <a:pt x="297" y="0"/>
                  <a:pt x="29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50"/>
                  <a:pt x="0" y="1150"/>
                  <a:pt x="0" y="1150"/>
                </a:cubicBezTo>
                <a:cubicBezTo>
                  <a:pt x="1150" y="1150"/>
                  <a:pt x="1150" y="1150"/>
                  <a:pt x="1150" y="1150"/>
                </a:cubicBezTo>
                <a:cubicBezTo>
                  <a:pt x="1150" y="0"/>
                  <a:pt x="1150" y="0"/>
                  <a:pt x="1150" y="0"/>
                </a:cubicBezTo>
                <a:lnTo>
                  <a:pt x="852" y="0"/>
                </a:lnTo>
                <a:close/>
                <a:moveTo>
                  <a:pt x="697" y="325"/>
                </a:moveTo>
                <a:cubicBezTo>
                  <a:pt x="726" y="325"/>
                  <a:pt x="750" y="349"/>
                  <a:pt x="750" y="378"/>
                </a:cubicBezTo>
                <a:cubicBezTo>
                  <a:pt x="750" y="407"/>
                  <a:pt x="726" y="430"/>
                  <a:pt x="697" y="430"/>
                </a:cubicBezTo>
                <a:cubicBezTo>
                  <a:pt x="668" y="430"/>
                  <a:pt x="645" y="407"/>
                  <a:pt x="645" y="378"/>
                </a:cubicBezTo>
                <a:cubicBezTo>
                  <a:pt x="645" y="349"/>
                  <a:pt x="668" y="325"/>
                  <a:pt x="697" y="325"/>
                </a:cubicBezTo>
                <a:close/>
                <a:moveTo>
                  <a:pt x="437" y="325"/>
                </a:moveTo>
                <a:cubicBezTo>
                  <a:pt x="466" y="325"/>
                  <a:pt x="490" y="349"/>
                  <a:pt x="490" y="378"/>
                </a:cubicBezTo>
                <a:cubicBezTo>
                  <a:pt x="490" y="407"/>
                  <a:pt x="466" y="430"/>
                  <a:pt x="437" y="430"/>
                </a:cubicBezTo>
                <a:cubicBezTo>
                  <a:pt x="408" y="430"/>
                  <a:pt x="385" y="407"/>
                  <a:pt x="385" y="378"/>
                </a:cubicBezTo>
                <a:cubicBezTo>
                  <a:pt x="385" y="349"/>
                  <a:pt x="408" y="325"/>
                  <a:pt x="437" y="325"/>
                </a:cubicBezTo>
                <a:close/>
                <a:moveTo>
                  <a:pt x="776" y="536"/>
                </a:moveTo>
                <a:cubicBezTo>
                  <a:pt x="765" y="1065"/>
                  <a:pt x="765" y="1065"/>
                  <a:pt x="765" y="1065"/>
                </a:cubicBezTo>
                <a:cubicBezTo>
                  <a:pt x="722" y="1065"/>
                  <a:pt x="722" y="1065"/>
                  <a:pt x="722" y="1065"/>
                </a:cubicBezTo>
                <a:cubicBezTo>
                  <a:pt x="700" y="801"/>
                  <a:pt x="700" y="801"/>
                  <a:pt x="700" y="801"/>
                </a:cubicBezTo>
                <a:cubicBezTo>
                  <a:pt x="673" y="1065"/>
                  <a:pt x="673" y="1065"/>
                  <a:pt x="673" y="1065"/>
                </a:cubicBezTo>
                <a:cubicBezTo>
                  <a:pt x="632" y="1065"/>
                  <a:pt x="632" y="1065"/>
                  <a:pt x="632" y="1065"/>
                </a:cubicBezTo>
                <a:cubicBezTo>
                  <a:pt x="624" y="566"/>
                  <a:pt x="624" y="566"/>
                  <a:pt x="624" y="566"/>
                </a:cubicBezTo>
                <a:cubicBezTo>
                  <a:pt x="517" y="723"/>
                  <a:pt x="517" y="723"/>
                  <a:pt x="517" y="723"/>
                </a:cubicBezTo>
                <a:cubicBezTo>
                  <a:pt x="543" y="867"/>
                  <a:pt x="543" y="867"/>
                  <a:pt x="543" y="867"/>
                </a:cubicBezTo>
                <a:cubicBezTo>
                  <a:pt x="495" y="867"/>
                  <a:pt x="495" y="867"/>
                  <a:pt x="495" y="867"/>
                </a:cubicBezTo>
                <a:cubicBezTo>
                  <a:pt x="472" y="1065"/>
                  <a:pt x="472" y="1065"/>
                  <a:pt x="472" y="1065"/>
                </a:cubicBezTo>
                <a:cubicBezTo>
                  <a:pt x="442" y="1065"/>
                  <a:pt x="442" y="1065"/>
                  <a:pt x="442" y="1065"/>
                </a:cubicBezTo>
                <a:cubicBezTo>
                  <a:pt x="442" y="867"/>
                  <a:pt x="442" y="867"/>
                  <a:pt x="442" y="867"/>
                </a:cubicBezTo>
                <a:cubicBezTo>
                  <a:pt x="429" y="867"/>
                  <a:pt x="429" y="867"/>
                  <a:pt x="429" y="867"/>
                </a:cubicBezTo>
                <a:cubicBezTo>
                  <a:pt x="429" y="1065"/>
                  <a:pt x="429" y="1065"/>
                  <a:pt x="429" y="1065"/>
                </a:cubicBezTo>
                <a:cubicBezTo>
                  <a:pt x="399" y="1065"/>
                  <a:pt x="399" y="1065"/>
                  <a:pt x="399" y="1065"/>
                </a:cubicBezTo>
                <a:cubicBezTo>
                  <a:pt x="375" y="867"/>
                  <a:pt x="375" y="867"/>
                  <a:pt x="375" y="867"/>
                </a:cubicBezTo>
                <a:cubicBezTo>
                  <a:pt x="328" y="867"/>
                  <a:pt x="328" y="867"/>
                  <a:pt x="328" y="867"/>
                </a:cubicBezTo>
                <a:cubicBezTo>
                  <a:pt x="349" y="749"/>
                  <a:pt x="349" y="749"/>
                  <a:pt x="349" y="749"/>
                </a:cubicBezTo>
                <a:cubicBezTo>
                  <a:pt x="325" y="749"/>
                  <a:pt x="325" y="749"/>
                  <a:pt x="325" y="749"/>
                </a:cubicBezTo>
                <a:cubicBezTo>
                  <a:pt x="313" y="566"/>
                  <a:pt x="313" y="566"/>
                  <a:pt x="313" y="566"/>
                </a:cubicBezTo>
                <a:cubicBezTo>
                  <a:pt x="313" y="566"/>
                  <a:pt x="304" y="486"/>
                  <a:pt x="363" y="463"/>
                </a:cubicBezTo>
                <a:cubicBezTo>
                  <a:pt x="372" y="459"/>
                  <a:pt x="384" y="457"/>
                  <a:pt x="398" y="457"/>
                </a:cubicBezTo>
                <a:cubicBezTo>
                  <a:pt x="494" y="456"/>
                  <a:pt x="494" y="456"/>
                  <a:pt x="494" y="456"/>
                </a:cubicBezTo>
                <a:cubicBezTo>
                  <a:pt x="553" y="375"/>
                  <a:pt x="553" y="375"/>
                  <a:pt x="553" y="375"/>
                </a:cubicBezTo>
                <a:cubicBezTo>
                  <a:pt x="559" y="263"/>
                  <a:pt x="559" y="263"/>
                  <a:pt x="559" y="263"/>
                </a:cubicBezTo>
                <a:cubicBezTo>
                  <a:pt x="592" y="264"/>
                  <a:pt x="592" y="264"/>
                  <a:pt x="592" y="264"/>
                </a:cubicBezTo>
                <a:cubicBezTo>
                  <a:pt x="597" y="404"/>
                  <a:pt x="597" y="404"/>
                  <a:pt x="597" y="404"/>
                </a:cubicBezTo>
                <a:cubicBezTo>
                  <a:pt x="509" y="536"/>
                  <a:pt x="509" y="536"/>
                  <a:pt x="509" y="536"/>
                </a:cubicBezTo>
                <a:cubicBezTo>
                  <a:pt x="508" y="661"/>
                  <a:pt x="508" y="661"/>
                  <a:pt x="508" y="661"/>
                </a:cubicBezTo>
                <a:cubicBezTo>
                  <a:pt x="540" y="600"/>
                  <a:pt x="581" y="520"/>
                  <a:pt x="597" y="492"/>
                </a:cubicBezTo>
                <a:cubicBezTo>
                  <a:pt x="619" y="452"/>
                  <a:pt x="658" y="457"/>
                  <a:pt x="658" y="457"/>
                </a:cubicBezTo>
                <a:cubicBezTo>
                  <a:pt x="759" y="455"/>
                  <a:pt x="759" y="455"/>
                  <a:pt x="759" y="455"/>
                </a:cubicBezTo>
                <a:cubicBezTo>
                  <a:pt x="820" y="375"/>
                  <a:pt x="820" y="375"/>
                  <a:pt x="820" y="375"/>
                </a:cubicBezTo>
                <a:cubicBezTo>
                  <a:pt x="826" y="263"/>
                  <a:pt x="826" y="263"/>
                  <a:pt x="826" y="263"/>
                </a:cubicBezTo>
                <a:cubicBezTo>
                  <a:pt x="859" y="264"/>
                  <a:pt x="859" y="264"/>
                  <a:pt x="859" y="264"/>
                </a:cubicBezTo>
                <a:cubicBezTo>
                  <a:pt x="864" y="404"/>
                  <a:pt x="864" y="404"/>
                  <a:pt x="864" y="404"/>
                </a:cubicBezTo>
                <a:lnTo>
                  <a:pt x="776" y="5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21" name="Oval 60"/>
          <p:cNvSpPr>
            <a:spLocks noChangeArrowheads="1"/>
          </p:cNvSpPr>
          <p:nvPr/>
        </p:nvSpPr>
        <p:spPr bwMode="auto">
          <a:xfrm>
            <a:off x="5292726" y="4302126"/>
            <a:ext cx="127000" cy="127000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22" name="Freeform 61"/>
          <p:cNvSpPr>
            <a:spLocks/>
          </p:cNvSpPr>
          <p:nvPr/>
        </p:nvSpPr>
        <p:spPr bwMode="auto">
          <a:xfrm>
            <a:off x="4986339" y="5262563"/>
            <a:ext cx="285750" cy="190500"/>
          </a:xfrm>
          <a:custGeom>
            <a:avLst/>
            <a:gdLst>
              <a:gd name="T0" fmla="*/ 153 w 175"/>
              <a:gd name="T1" fmla="*/ 0 h 117"/>
              <a:gd name="T2" fmla="*/ 21 w 175"/>
              <a:gd name="T3" fmla="*/ 0 h 117"/>
              <a:gd name="T4" fmla="*/ 0 w 175"/>
              <a:gd name="T5" fmla="*/ 117 h 117"/>
              <a:gd name="T6" fmla="*/ 175 w 175"/>
              <a:gd name="T7" fmla="*/ 117 h 117"/>
              <a:gd name="T8" fmla="*/ 153 w 175"/>
              <a:gd name="T9" fmla="*/ 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5" h="117">
                <a:moveTo>
                  <a:pt x="153" y="0"/>
                </a:moveTo>
                <a:cubicBezTo>
                  <a:pt x="141" y="0"/>
                  <a:pt x="33" y="0"/>
                  <a:pt x="21" y="0"/>
                </a:cubicBezTo>
                <a:cubicBezTo>
                  <a:pt x="19" y="12"/>
                  <a:pt x="3" y="101"/>
                  <a:pt x="0" y="117"/>
                </a:cubicBezTo>
                <a:cubicBezTo>
                  <a:pt x="17" y="117"/>
                  <a:pt x="157" y="117"/>
                  <a:pt x="175" y="117"/>
                </a:cubicBezTo>
                <a:cubicBezTo>
                  <a:pt x="172" y="101"/>
                  <a:pt x="155" y="12"/>
                  <a:pt x="15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23" name="Freeform 62"/>
          <p:cNvSpPr>
            <a:spLocks/>
          </p:cNvSpPr>
          <p:nvPr/>
        </p:nvSpPr>
        <p:spPr bwMode="auto">
          <a:xfrm>
            <a:off x="2759076" y="5546726"/>
            <a:ext cx="46038" cy="19050"/>
          </a:xfrm>
          <a:custGeom>
            <a:avLst/>
            <a:gdLst>
              <a:gd name="T0" fmla="*/ 14 w 28"/>
              <a:gd name="T1" fmla="*/ 0 h 12"/>
              <a:gd name="T2" fmla="*/ 0 w 28"/>
              <a:gd name="T3" fmla="*/ 12 h 12"/>
              <a:gd name="T4" fmla="*/ 28 w 28"/>
              <a:gd name="T5" fmla="*/ 12 h 12"/>
              <a:gd name="T6" fmla="*/ 14 w 2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12">
                <a:moveTo>
                  <a:pt x="14" y="0"/>
                </a:moveTo>
                <a:cubicBezTo>
                  <a:pt x="7" y="0"/>
                  <a:pt x="1" y="5"/>
                  <a:pt x="0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7" y="5"/>
                  <a:pt x="21" y="0"/>
                  <a:pt x="1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24" name="Freeform 63"/>
          <p:cNvSpPr>
            <a:spLocks/>
          </p:cNvSpPr>
          <p:nvPr/>
        </p:nvSpPr>
        <p:spPr bwMode="auto">
          <a:xfrm>
            <a:off x="2606676" y="5392738"/>
            <a:ext cx="73025" cy="147638"/>
          </a:xfrm>
          <a:custGeom>
            <a:avLst/>
            <a:gdLst>
              <a:gd name="T0" fmla="*/ 45 w 45"/>
              <a:gd name="T1" fmla="*/ 48 h 91"/>
              <a:gd name="T2" fmla="*/ 0 w 45"/>
              <a:gd name="T3" fmla="*/ 0 h 91"/>
              <a:gd name="T4" fmla="*/ 0 w 45"/>
              <a:gd name="T5" fmla="*/ 91 h 91"/>
              <a:gd name="T6" fmla="*/ 45 w 45"/>
              <a:gd name="T7" fmla="*/ 48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5" h="91">
                <a:moveTo>
                  <a:pt x="45" y="48"/>
                </a:moveTo>
                <a:cubicBezTo>
                  <a:pt x="41" y="44"/>
                  <a:pt x="12" y="14"/>
                  <a:pt x="0" y="0"/>
                </a:cubicBezTo>
                <a:cubicBezTo>
                  <a:pt x="0" y="91"/>
                  <a:pt x="0" y="91"/>
                  <a:pt x="0" y="91"/>
                </a:cubicBezTo>
                <a:cubicBezTo>
                  <a:pt x="19" y="73"/>
                  <a:pt x="42" y="51"/>
                  <a:pt x="45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25" name="Freeform 64"/>
          <p:cNvSpPr>
            <a:spLocks noEditPoints="1"/>
          </p:cNvSpPr>
          <p:nvPr/>
        </p:nvSpPr>
        <p:spPr bwMode="auto">
          <a:xfrm>
            <a:off x="2409826" y="5054601"/>
            <a:ext cx="890588" cy="892175"/>
          </a:xfrm>
          <a:custGeom>
            <a:avLst/>
            <a:gdLst>
              <a:gd name="T0" fmla="*/ 121 w 547"/>
              <a:gd name="T1" fmla="*/ 196 h 548"/>
              <a:gd name="T2" fmla="*/ 121 w 547"/>
              <a:gd name="T3" fmla="*/ 309 h 548"/>
              <a:gd name="T4" fmla="*/ 0 w 547"/>
              <a:gd name="T5" fmla="*/ 483 h 548"/>
              <a:gd name="T6" fmla="*/ 547 w 547"/>
              <a:gd name="T7" fmla="*/ 548 h 548"/>
              <a:gd name="T8" fmla="*/ 121 w 547"/>
              <a:gd name="T9" fmla="*/ 0 h 548"/>
              <a:gd name="T10" fmla="*/ 283 w 547"/>
              <a:gd name="T11" fmla="*/ 137 h 548"/>
              <a:gd name="T12" fmla="*/ 275 w 547"/>
              <a:gd name="T13" fmla="*/ 153 h 548"/>
              <a:gd name="T14" fmla="*/ 283 w 547"/>
              <a:gd name="T15" fmla="*/ 169 h 548"/>
              <a:gd name="T16" fmla="*/ 267 w 547"/>
              <a:gd name="T17" fmla="*/ 153 h 548"/>
              <a:gd name="T18" fmla="*/ 256 w 547"/>
              <a:gd name="T19" fmla="*/ 136 h 548"/>
              <a:gd name="T20" fmla="*/ 262 w 547"/>
              <a:gd name="T21" fmla="*/ 142 h 548"/>
              <a:gd name="T22" fmla="*/ 262 w 547"/>
              <a:gd name="T23" fmla="*/ 164 h 548"/>
              <a:gd name="T24" fmla="*/ 256 w 547"/>
              <a:gd name="T25" fmla="*/ 170 h 548"/>
              <a:gd name="T26" fmla="*/ 256 w 547"/>
              <a:gd name="T27" fmla="*/ 136 h 548"/>
              <a:gd name="T28" fmla="*/ 350 w 547"/>
              <a:gd name="T29" fmla="*/ 482 h 548"/>
              <a:gd name="T30" fmla="*/ 318 w 547"/>
              <a:gd name="T31" fmla="*/ 346 h 548"/>
              <a:gd name="T32" fmla="*/ 286 w 547"/>
              <a:gd name="T33" fmla="*/ 482 h 548"/>
              <a:gd name="T34" fmla="*/ 250 w 547"/>
              <a:gd name="T35" fmla="*/ 305 h 548"/>
              <a:gd name="T36" fmla="*/ 278 w 547"/>
              <a:gd name="T37" fmla="*/ 314 h 548"/>
              <a:gd name="T38" fmla="*/ 192 w 547"/>
              <a:gd name="T39" fmla="*/ 388 h 548"/>
              <a:gd name="T40" fmla="*/ 206 w 547"/>
              <a:gd name="T41" fmla="*/ 314 h 548"/>
              <a:gd name="T42" fmla="*/ 237 w 547"/>
              <a:gd name="T43" fmla="*/ 294 h 548"/>
              <a:gd name="T44" fmla="*/ 280 w 547"/>
              <a:gd name="T45" fmla="*/ 234 h 548"/>
              <a:gd name="T46" fmla="*/ 189 w 547"/>
              <a:gd name="T47" fmla="*/ 262 h 548"/>
              <a:gd name="T48" fmla="*/ 234 w 547"/>
              <a:gd name="T49" fmla="*/ 231 h 548"/>
              <a:gd name="T50" fmla="*/ 314 w 547"/>
              <a:gd name="T51" fmla="*/ 190 h 548"/>
              <a:gd name="T52" fmla="*/ 357 w 547"/>
              <a:gd name="T53" fmla="*/ 161 h 548"/>
              <a:gd name="T54" fmla="*/ 308 w 547"/>
              <a:gd name="T55" fmla="*/ 148 h 548"/>
              <a:gd name="T56" fmla="*/ 357 w 547"/>
              <a:gd name="T57" fmla="*/ 161 h 548"/>
              <a:gd name="T58" fmla="*/ 382 w 547"/>
              <a:gd name="T59" fmla="*/ 169 h 548"/>
              <a:gd name="T60" fmla="*/ 389 w 547"/>
              <a:gd name="T61" fmla="*/ 153 h 548"/>
              <a:gd name="T62" fmla="*/ 382 w 547"/>
              <a:gd name="T63" fmla="*/ 137 h 548"/>
              <a:gd name="T64" fmla="*/ 397 w 547"/>
              <a:gd name="T65" fmla="*/ 153 h 548"/>
              <a:gd name="T66" fmla="*/ 409 w 547"/>
              <a:gd name="T67" fmla="*/ 170 h 548"/>
              <a:gd name="T68" fmla="*/ 403 w 547"/>
              <a:gd name="T69" fmla="*/ 164 h 548"/>
              <a:gd name="T70" fmla="*/ 403 w 547"/>
              <a:gd name="T71" fmla="*/ 142 h 548"/>
              <a:gd name="T72" fmla="*/ 409 w 547"/>
              <a:gd name="T73" fmla="*/ 136 h 548"/>
              <a:gd name="T74" fmla="*/ 409 w 547"/>
              <a:gd name="T75" fmla="*/ 170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47" h="548">
                <a:moveTo>
                  <a:pt x="121" y="0"/>
                </a:moveTo>
                <a:cubicBezTo>
                  <a:pt x="121" y="196"/>
                  <a:pt x="121" y="196"/>
                  <a:pt x="121" y="196"/>
                </a:cubicBezTo>
                <a:cubicBezTo>
                  <a:pt x="178" y="255"/>
                  <a:pt x="178" y="255"/>
                  <a:pt x="178" y="255"/>
                </a:cubicBezTo>
                <a:cubicBezTo>
                  <a:pt x="121" y="309"/>
                  <a:pt x="121" y="309"/>
                  <a:pt x="121" y="309"/>
                </a:cubicBezTo>
                <a:cubicBezTo>
                  <a:pt x="121" y="483"/>
                  <a:pt x="121" y="483"/>
                  <a:pt x="121" y="483"/>
                </a:cubicBezTo>
                <a:cubicBezTo>
                  <a:pt x="0" y="483"/>
                  <a:pt x="0" y="483"/>
                  <a:pt x="0" y="483"/>
                </a:cubicBezTo>
                <a:cubicBezTo>
                  <a:pt x="0" y="548"/>
                  <a:pt x="0" y="548"/>
                  <a:pt x="0" y="548"/>
                </a:cubicBezTo>
                <a:cubicBezTo>
                  <a:pt x="547" y="548"/>
                  <a:pt x="547" y="548"/>
                  <a:pt x="547" y="548"/>
                </a:cubicBezTo>
                <a:cubicBezTo>
                  <a:pt x="547" y="0"/>
                  <a:pt x="547" y="0"/>
                  <a:pt x="547" y="0"/>
                </a:cubicBezTo>
                <a:lnTo>
                  <a:pt x="121" y="0"/>
                </a:lnTo>
                <a:close/>
                <a:moveTo>
                  <a:pt x="277" y="136"/>
                </a:moveTo>
                <a:cubicBezTo>
                  <a:pt x="279" y="135"/>
                  <a:pt x="282" y="135"/>
                  <a:pt x="283" y="137"/>
                </a:cubicBezTo>
                <a:cubicBezTo>
                  <a:pt x="284" y="138"/>
                  <a:pt x="284" y="141"/>
                  <a:pt x="282" y="142"/>
                </a:cubicBezTo>
                <a:cubicBezTo>
                  <a:pt x="278" y="146"/>
                  <a:pt x="275" y="150"/>
                  <a:pt x="275" y="153"/>
                </a:cubicBezTo>
                <a:cubicBezTo>
                  <a:pt x="275" y="157"/>
                  <a:pt x="278" y="160"/>
                  <a:pt x="282" y="164"/>
                </a:cubicBezTo>
                <a:cubicBezTo>
                  <a:pt x="284" y="165"/>
                  <a:pt x="284" y="168"/>
                  <a:pt x="283" y="169"/>
                </a:cubicBezTo>
                <a:cubicBezTo>
                  <a:pt x="282" y="171"/>
                  <a:pt x="279" y="171"/>
                  <a:pt x="277" y="170"/>
                </a:cubicBezTo>
                <a:cubicBezTo>
                  <a:pt x="271" y="165"/>
                  <a:pt x="267" y="159"/>
                  <a:pt x="267" y="153"/>
                </a:cubicBezTo>
                <a:cubicBezTo>
                  <a:pt x="267" y="147"/>
                  <a:pt x="271" y="141"/>
                  <a:pt x="277" y="136"/>
                </a:cubicBezTo>
                <a:close/>
                <a:moveTo>
                  <a:pt x="256" y="136"/>
                </a:moveTo>
                <a:cubicBezTo>
                  <a:pt x="258" y="135"/>
                  <a:pt x="260" y="135"/>
                  <a:pt x="262" y="136"/>
                </a:cubicBezTo>
                <a:cubicBezTo>
                  <a:pt x="263" y="138"/>
                  <a:pt x="263" y="141"/>
                  <a:pt x="262" y="142"/>
                </a:cubicBezTo>
                <a:cubicBezTo>
                  <a:pt x="258" y="146"/>
                  <a:pt x="256" y="149"/>
                  <a:pt x="256" y="153"/>
                </a:cubicBezTo>
                <a:cubicBezTo>
                  <a:pt x="256" y="157"/>
                  <a:pt x="258" y="160"/>
                  <a:pt x="262" y="164"/>
                </a:cubicBezTo>
                <a:cubicBezTo>
                  <a:pt x="263" y="166"/>
                  <a:pt x="263" y="168"/>
                  <a:pt x="262" y="170"/>
                </a:cubicBezTo>
                <a:cubicBezTo>
                  <a:pt x="260" y="171"/>
                  <a:pt x="258" y="171"/>
                  <a:pt x="256" y="170"/>
                </a:cubicBezTo>
                <a:cubicBezTo>
                  <a:pt x="251" y="165"/>
                  <a:pt x="248" y="159"/>
                  <a:pt x="248" y="153"/>
                </a:cubicBezTo>
                <a:cubicBezTo>
                  <a:pt x="248" y="147"/>
                  <a:pt x="251" y="141"/>
                  <a:pt x="256" y="136"/>
                </a:cubicBezTo>
                <a:close/>
                <a:moveTo>
                  <a:pt x="355" y="243"/>
                </a:moveTo>
                <a:cubicBezTo>
                  <a:pt x="350" y="482"/>
                  <a:pt x="350" y="482"/>
                  <a:pt x="350" y="482"/>
                </a:cubicBezTo>
                <a:cubicBezTo>
                  <a:pt x="330" y="482"/>
                  <a:pt x="330" y="482"/>
                  <a:pt x="330" y="482"/>
                </a:cubicBezTo>
                <a:cubicBezTo>
                  <a:pt x="318" y="346"/>
                  <a:pt x="318" y="346"/>
                  <a:pt x="318" y="346"/>
                </a:cubicBezTo>
                <a:cubicBezTo>
                  <a:pt x="307" y="482"/>
                  <a:pt x="307" y="482"/>
                  <a:pt x="307" y="482"/>
                </a:cubicBezTo>
                <a:cubicBezTo>
                  <a:pt x="286" y="482"/>
                  <a:pt x="286" y="482"/>
                  <a:pt x="286" y="482"/>
                </a:cubicBezTo>
                <a:cubicBezTo>
                  <a:pt x="281" y="276"/>
                  <a:pt x="281" y="276"/>
                  <a:pt x="281" y="276"/>
                </a:cubicBezTo>
                <a:cubicBezTo>
                  <a:pt x="250" y="305"/>
                  <a:pt x="250" y="305"/>
                  <a:pt x="250" y="305"/>
                </a:cubicBezTo>
                <a:cubicBezTo>
                  <a:pt x="251" y="308"/>
                  <a:pt x="252" y="311"/>
                  <a:pt x="252" y="314"/>
                </a:cubicBezTo>
                <a:cubicBezTo>
                  <a:pt x="278" y="314"/>
                  <a:pt x="278" y="314"/>
                  <a:pt x="278" y="314"/>
                </a:cubicBezTo>
                <a:cubicBezTo>
                  <a:pt x="266" y="388"/>
                  <a:pt x="266" y="388"/>
                  <a:pt x="266" y="388"/>
                </a:cubicBezTo>
                <a:cubicBezTo>
                  <a:pt x="192" y="388"/>
                  <a:pt x="192" y="388"/>
                  <a:pt x="192" y="388"/>
                </a:cubicBezTo>
                <a:cubicBezTo>
                  <a:pt x="180" y="314"/>
                  <a:pt x="180" y="314"/>
                  <a:pt x="180" y="314"/>
                </a:cubicBezTo>
                <a:cubicBezTo>
                  <a:pt x="206" y="314"/>
                  <a:pt x="206" y="314"/>
                  <a:pt x="206" y="314"/>
                </a:cubicBezTo>
                <a:cubicBezTo>
                  <a:pt x="206" y="302"/>
                  <a:pt x="217" y="292"/>
                  <a:pt x="229" y="292"/>
                </a:cubicBezTo>
                <a:cubicBezTo>
                  <a:pt x="232" y="292"/>
                  <a:pt x="235" y="293"/>
                  <a:pt x="237" y="294"/>
                </a:cubicBezTo>
                <a:cubicBezTo>
                  <a:pt x="280" y="244"/>
                  <a:pt x="280" y="244"/>
                  <a:pt x="280" y="244"/>
                </a:cubicBezTo>
                <a:cubicBezTo>
                  <a:pt x="280" y="234"/>
                  <a:pt x="280" y="234"/>
                  <a:pt x="280" y="234"/>
                </a:cubicBezTo>
                <a:cubicBezTo>
                  <a:pt x="280" y="234"/>
                  <a:pt x="258" y="245"/>
                  <a:pt x="240" y="251"/>
                </a:cubicBezTo>
                <a:cubicBezTo>
                  <a:pt x="221" y="256"/>
                  <a:pt x="189" y="262"/>
                  <a:pt x="189" y="262"/>
                </a:cubicBezTo>
                <a:cubicBezTo>
                  <a:pt x="185" y="248"/>
                  <a:pt x="185" y="248"/>
                  <a:pt x="185" y="248"/>
                </a:cubicBezTo>
                <a:cubicBezTo>
                  <a:pt x="234" y="231"/>
                  <a:pt x="234" y="231"/>
                  <a:pt x="234" y="231"/>
                </a:cubicBezTo>
                <a:cubicBezTo>
                  <a:pt x="234" y="231"/>
                  <a:pt x="251" y="219"/>
                  <a:pt x="265" y="210"/>
                </a:cubicBezTo>
                <a:cubicBezTo>
                  <a:pt x="280" y="200"/>
                  <a:pt x="297" y="191"/>
                  <a:pt x="314" y="190"/>
                </a:cubicBezTo>
                <a:cubicBezTo>
                  <a:pt x="362" y="189"/>
                  <a:pt x="355" y="243"/>
                  <a:pt x="355" y="243"/>
                </a:cubicBezTo>
                <a:close/>
                <a:moveTo>
                  <a:pt x="357" y="161"/>
                </a:moveTo>
                <a:cubicBezTo>
                  <a:pt x="353" y="174"/>
                  <a:pt x="339" y="182"/>
                  <a:pt x="326" y="179"/>
                </a:cubicBezTo>
                <a:cubicBezTo>
                  <a:pt x="313" y="175"/>
                  <a:pt x="305" y="161"/>
                  <a:pt x="308" y="148"/>
                </a:cubicBezTo>
                <a:cubicBezTo>
                  <a:pt x="312" y="134"/>
                  <a:pt x="326" y="126"/>
                  <a:pt x="339" y="130"/>
                </a:cubicBezTo>
                <a:cubicBezTo>
                  <a:pt x="352" y="134"/>
                  <a:pt x="360" y="147"/>
                  <a:pt x="357" y="161"/>
                </a:cubicBezTo>
                <a:close/>
                <a:moveTo>
                  <a:pt x="387" y="170"/>
                </a:moveTo>
                <a:cubicBezTo>
                  <a:pt x="386" y="171"/>
                  <a:pt x="383" y="171"/>
                  <a:pt x="382" y="169"/>
                </a:cubicBezTo>
                <a:cubicBezTo>
                  <a:pt x="380" y="168"/>
                  <a:pt x="381" y="165"/>
                  <a:pt x="382" y="164"/>
                </a:cubicBezTo>
                <a:cubicBezTo>
                  <a:pt x="387" y="160"/>
                  <a:pt x="389" y="157"/>
                  <a:pt x="389" y="153"/>
                </a:cubicBezTo>
                <a:cubicBezTo>
                  <a:pt x="389" y="150"/>
                  <a:pt x="387" y="146"/>
                  <a:pt x="382" y="142"/>
                </a:cubicBezTo>
                <a:cubicBezTo>
                  <a:pt x="381" y="141"/>
                  <a:pt x="380" y="138"/>
                  <a:pt x="382" y="137"/>
                </a:cubicBezTo>
                <a:cubicBezTo>
                  <a:pt x="383" y="135"/>
                  <a:pt x="386" y="135"/>
                  <a:pt x="387" y="136"/>
                </a:cubicBezTo>
                <a:cubicBezTo>
                  <a:pt x="394" y="141"/>
                  <a:pt x="397" y="147"/>
                  <a:pt x="397" y="153"/>
                </a:cubicBezTo>
                <a:cubicBezTo>
                  <a:pt x="397" y="159"/>
                  <a:pt x="394" y="165"/>
                  <a:pt x="387" y="170"/>
                </a:cubicBezTo>
                <a:close/>
                <a:moveTo>
                  <a:pt x="409" y="170"/>
                </a:moveTo>
                <a:cubicBezTo>
                  <a:pt x="407" y="171"/>
                  <a:pt x="405" y="171"/>
                  <a:pt x="403" y="170"/>
                </a:cubicBezTo>
                <a:cubicBezTo>
                  <a:pt x="401" y="168"/>
                  <a:pt x="401" y="166"/>
                  <a:pt x="403" y="164"/>
                </a:cubicBezTo>
                <a:cubicBezTo>
                  <a:pt x="407" y="160"/>
                  <a:pt x="409" y="157"/>
                  <a:pt x="409" y="153"/>
                </a:cubicBezTo>
                <a:cubicBezTo>
                  <a:pt x="409" y="149"/>
                  <a:pt x="407" y="146"/>
                  <a:pt x="403" y="142"/>
                </a:cubicBezTo>
                <a:cubicBezTo>
                  <a:pt x="401" y="141"/>
                  <a:pt x="401" y="138"/>
                  <a:pt x="403" y="136"/>
                </a:cubicBezTo>
                <a:cubicBezTo>
                  <a:pt x="405" y="135"/>
                  <a:pt x="407" y="135"/>
                  <a:pt x="409" y="136"/>
                </a:cubicBezTo>
                <a:cubicBezTo>
                  <a:pt x="414" y="141"/>
                  <a:pt x="417" y="147"/>
                  <a:pt x="417" y="153"/>
                </a:cubicBezTo>
                <a:cubicBezTo>
                  <a:pt x="417" y="159"/>
                  <a:pt x="414" y="165"/>
                  <a:pt x="409" y="1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2409826" y="4057651"/>
            <a:ext cx="890588" cy="892175"/>
            <a:chOff x="2409826" y="4057651"/>
            <a:chExt cx="890588" cy="892175"/>
          </a:xfrm>
        </p:grpSpPr>
        <p:sp>
          <p:nvSpPr>
            <p:cNvPr id="4726" name="Freeform 65"/>
            <p:cNvSpPr>
              <a:spLocks/>
            </p:cNvSpPr>
            <p:nvPr/>
          </p:nvSpPr>
          <p:spPr bwMode="auto">
            <a:xfrm>
              <a:off x="2857501" y="4652963"/>
              <a:ext cx="53975" cy="125413"/>
            </a:xfrm>
            <a:custGeom>
              <a:avLst/>
              <a:gdLst>
                <a:gd name="T0" fmla="*/ 0 w 33"/>
                <a:gd name="T1" fmla="*/ 0 h 77"/>
                <a:gd name="T2" fmla="*/ 12 w 33"/>
                <a:gd name="T3" fmla="*/ 77 h 77"/>
                <a:gd name="T4" fmla="*/ 33 w 33"/>
                <a:gd name="T5" fmla="*/ 48 h 77"/>
                <a:gd name="T6" fmla="*/ 20 w 33"/>
                <a:gd name="T7" fmla="*/ 22 h 77"/>
                <a:gd name="T8" fmla="*/ 0 w 33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7">
                  <a:moveTo>
                    <a:pt x="0" y="0"/>
                  </a:moveTo>
                  <a:cubicBezTo>
                    <a:pt x="2" y="11"/>
                    <a:pt x="9" y="56"/>
                    <a:pt x="12" y="77"/>
                  </a:cubicBezTo>
                  <a:cubicBezTo>
                    <a:pt x="20" y="69"/>
                    <a:pt x="27" y="59"/>
                    <a:pt x="33" y="48"/>
                  </a:cubicBezTo>
                  <a:cubicBezTo>
                    <a:pt x="29" y="39"/>
                    <a:pt x="24" y="29"/>
                    <a:pt x="20" y="22"/>
                  </a:cubicBezTo>
                  <a:cubicBezTo>
                    <a:pt x="14" y="13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7" name="Freeform 66"/>
            <p:cNvSpPr>
              <a:spLocks noEditPoints="1"/>
            </p:cNvSpPr>
            <p:nvPr/>
          </p:nvSpPr>
          <p:spPr bwMode="auto">
            <a:xfrm>
              <a:off x="2459039" y="4341813"/>
              <a:ext cx="528638" cy="514350"/>
            </a:xfrm>
            <a:custGeom>
              <a:avLst/>
              <a:gdLst>
                <a:gd name="T0" fmla="*/ 306 w 324"/>
                <a:gd name="T1" fmla="*/ 11 h 316"/>
                <a:gd name="T2" fmla="*/ 296 w 324"/>
                <a:gd name="T3" fmla="*/ 16 h 316"/>
                <a:gd name="T4" fmla="*/ 292 w 324"/>
                <a:gd name="T5" fmla="*/ 18 h 316"/>
                <a:gd name="T6" fmla="*/ 236 w 324"/>
                <a:gd name="T7" fmla="*/ 49 h 316"/>
                <a:gd name="T8" fmla="*/ 148 w 324"/>
                <a:gd name="T9" fmla="*/ 19 h 316"/>
                <a:gd name="T10" fmla="*/ 0 w 324"/>
                <a:gd name="T11" fmla="*/ 167 h 316"/>
                <a:gd name="T12" fmla="*/ 148 w 324"/>
                <a:gd name="T13" fmla="*/ 316 h 316"/>
                <a:gd name="T14" fmla="*/ 156 w 324"/>
                <a:gd name="T15" fmla="*/ 315 h 316"/>
                <a:gd name="T16" fmla="*/ 167 w 324"/>
                <a:gd name="T17" fmla="*/ 278 h 316"/>
                <a:gd name="T18" fmla="*/ 158 w 324"/>
                <a:gd name="T19" fmla="*/ 196 h 316"/>
                <a:gd name="T20" fmla="*/ 123 w 324"/>
                <a:gd name="T21" fmla="*/ 219 h 316"/>
                <a:gd name="T22" fmla="*/ 61 w 324"/>
                <a:gd name="T23" fmla="*/ 217 h 316"/>
                <a:gd name="T24" fmla="*/ 58 w 324"/>
                <a:gd name="T25" fmla="*/ 217 h 316"/>
                <a:gd name="T26" fmla="*/ 57 w 324"/>
                <a:gd name="T27" fmla="*/ 193 h 316"/>
                <a:gd name="T28" fmla="*/ 69 w 324"/>
                <a:gd name="T29" fmla="*/ 191 h 316"/>
                <a:gd name="T30" fmla="*/ 65 w 324"/>
                <a:gd name="T31" fmla="*/ 177 h 316"/>
                <a:gd name="T32" fmla="*/ 51 w 324"/>
                <a:gd name="T33" fmla="*/ 181 h 316"/>
                <a:gd name="T34" fmla="*/ 50 w 324"/>
                <a:gd name="T35" fmla="*/ 178 h 316"/>
                <a:gd name="T36" fmla="*/ 61 w 324"/>
                <a:gd name="T37" fmla="*/ 103 h 316"/>
                <a:gd name="T38" fmla="*/ 64 w 324"/>
                <a:gd name="T39" fmla="*/ 101 h 316"/>
                <a:gd name="T40" fmla="*/ 90 w 324"/>
                <a:gd name="T41" fmla="*/ 189 h 316"/>
                <a:gd name="T42" fmla="*/ 119 w 324"/>
                <a:gd name="T43" fmla="*/ 185 h 316"/>
                <a:gd name="T44" fmla="*/ 141 w 324"/>
                <a:gd name="T45" fmla="*/ 164 h 316"/>
                <a:gd name="T46" fmla="*/ 200 w 324"/>
                <a:gd name="T47" fmla="*/ 133 h 316"/>
                <a:gd name="T48" fmla="*/ 262 w 324"/>
                <a:gd name="T49" fmla="*/ 157 h 316"/>
                <a:gd name="T50" fmla="*/ 293 w 324"/>
                <a:gd name="T51" fmla="*/ 197 h 316"/>
                <a:gd name="T52" fmla="*/ 296 w 324"/>
                <a:gd name="T53" fmla="*/ 167 h 316"/>
                <a:gd name="T54" fmla="*/ 268 w 324"/>
                <a:gd name="T55" fmla="*/ 82 h 316"/>
                <a:gd name="T56" fmla="*/ 303 w 324"/>
                <a:gd name="T57" fmla="*/ 31 h 316"/>
                <a:gd name="T58" fmla="*/ 306 w 324"/>
                <a:gd name="T59" fmla="*/ 27 h 316"/>
                <a:gd name="T60" fmla="*/ 312 w 324"/>
                <a:gd name="T61" fmla="*/ 18 h 316"/>
                <a:gd name="T62" fmla="*/ 324 w 324"/>
                <a:gd name="T63" fmla="*/ 0 h 316"/>
                <a:gd name="T64" fmla="*/ 306 w 324"/>
                <a:gd name="T65" fmla="*/ 11 h 316"/>
                <a:gd name="T66" fmla="*/ 221 w 324"/>
                <a:gd name="T67" fmla="*/ 103 h 316"/>
                <a:gd name="T68" fmla="*/ 210 w 324"/>
                <a:gd name="T69" fmla="*/ 124 h 316"/>
                <a:gd name="T70" fmla="*/ 188 w 324"/>
                <a:gd name="T71" fmla="*/ 131 h 316"/>
                <a:gd name="T72" fmla="*/ 160 w 324"/>
                <a:gd name="T73" fmla="*/ 101 h 316"/>
                <a:gd name="T74" fmla="*/ 161 w 324"/>
                <a:gd name="T75" fmla="*/ 98 h 316"/>
                <a:gd name="T76" fmla="*/ 193 w 324"/>
                <a:gd name="T77" fmla="*/ 70 h 316"/>
                <a:gd name="T78" fmla="*/ 214 w 324"/>
                <a:gd name="T79" fmla="*/ 81 h 316"/>
                <a:gd name="T80" fmla="*/ 221 w 324"/>
                <a:gd name="T81" fmla="*/ 10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4" h="316">
                  <a:moveTo>
                    <a:pt x="306" y="11"/>
                  </a:moveTo>
                  <a:cubicBezTo>
                    <a:pt x="296" y="16"/>
                    <a:pt x="296" y="16"/>
                    <a:pt x="296" y="16"/>
                  </a:cubicBezTo>
                  <a:cubicBezTo>
                    <a:pt x="292" y="18"/>
                    <a:pt x="292" y="18"/>
                    <a:pt x="292" y="18"/>
                  </a:cubicBezTo>
                  <a:cubicBezTo>
                    <a:pt x="236" y="49"/>
                    <a:pt x="236" y="49"/>
                    <a:pt x="236" y="49"/>
                  </a:cubicBezTo>
                  <a:cubicBezTo>
                    <a:pt x="212" y="30"/>
                    <a:pt x="181" y="19"/>
                    <a:pt x="148" y="19"/>
                  </a:cubicBezTo>
                  <a:cubicBezTo>
                    <a:pt x="66" y="19"/>
                    <a:pt x="0" y="86"/>
                    <a:pt x="0" y="167"/>
                  </a:cubicBezTo>
                  <a:cubicBezTo>
                    <a:pt x="0" y="249"/>
                    <a:pt x="66" y="316"/>
                    <a:pt x="148" y="316"/>
                  </a:cubicBezTo>
                  <a:cubicBezTo>
                    <a:pt x="150" y="316"/>
                    <a:pt x="153" y="315"/>
                    <a:pt x="156" y="315"/>
                  </a:cubicBezTo>
                  <a:cubicBezTo>
                    <a:pt x="161" y="298"/>
                    <a:pt x="167" y="278"/>
                    <a:pt x="167" y="278"/>
                  </a:cubicBezTo>
                  <a:cubicBezTo>
                    <a:pt x="167" y="276"/>
                    <a:pt x="160" y="209"/>
                    <a:pt x="158" y="196"/>
                  </a:cubicBezTo>
                  <a:cubicBezTo>
                    <a:pt x="151" y="205"/>
                    <a:pt x="138" y="218"/>
                    <a:pt x="123" y="219"/>
                  </a:cubicBezTo>
                  <a:cubicBezTo>
                    <a:pt x="108" y="220"/>
                    <a:pt x="63" y="217"/>
                    <a:pt x="61" y="217"/>
                  </a:cubicBezTo>
                  <a:cubicBezTo>
                    <a:pt x="58" y="217"/>
                    <a:pt x="58" y="217"/>
                    <a:pt x="58" y="217"/>
                  </a:cubicBezTo>
                  <a:cubicBezTo>
                    <a:pt x="57" y="193"/>
                    <a:pt x="57" y="193"/>
                    <a:pt x="57" y="193"/>
                  </a:cubicBezTo>
                  <a:cubicBezTo>
                    <a:pt x="57" y="193"/>
                    <a:pt x="62" y="192"/>
                    <a:pt x="69" y="191"/>
                  </a:cubicBezTo>
                  <a:cubicBezTo>
                    <a:pt x="68" y="185"/>
                    <a:pt x="66" y="179"/>
                    <a:pt x="65" y="177"/>
                  </a:cubicBezTo>
                  <a:cubicBezTo>
                    <a:pt x="62" y="178"/>
                    <a:pt x="51" y="181"/>
                    <a:pt x="51" y="181"/>
                  </a:cubicBezTo>
                  <a:cubicBezTo>
                    <a:pt x="50" y="178"/>
                    <a:pt x="50" y="178"/>
                    <a:pt x="50" y="178"/>
                  </a:cubicBezTo>
                  <a:cubicBezTo>
                    <a:pt x="33" y="120"/>
                    <a:pt x="59" y="103"/>
                    <a:pt x="61" y="103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90" y="189"/>
                    <a:pt x="90" y="189"/>
                    <a:pt x="90" y="189"/>
                  </a:cubicBezTo>
                  <a:cubicBezTo>
                    <a:pt x="104" y="187"/>
                    <a:pt x="118" y="185"/>
                    <a:pt x="119" y="185"/>
                  </a:cubicBezTo>
                  <a:cubicBezTo>
                    <a:pt x="120" y="184"/>
                    <a:pt x="141" y="164"/>
                    <a:pt x="141" y="164"/>
                  </a:cubicBezTo>
                  <a:cubicBezTo>
                    <a:pt x="169" y="132"/>
                    <a:pt x="198" y="133"/>
                    <a:pt x="200" y="133"/>
                  </a:cubicBezTo>
                  <a:cubicBezTo>
                    <a:pt x="236" y="129"/>
                    <a:pt x="261" y="156"/>
                    <a:pt x="262" y="157"/>
                  </a:cubicBezTo>
                  <a:cubicBezTo>
                    <a:pt x="263" y="157"/>
                    <a:pt x="282" y="177"/>
                    <a:pt x="293" y="197"/>
                  </a:cubicBezTo>
                  <a:cubicBezTo>
                    <a:pt x="295" y="188"/>
                    <a:pt x="296" y="178"/>
                    <a:pt x="296" y="167"/>
                  </a:cubicBezTo>
                  <a:cubicBezTo>
                    <a:pt x="296" y="135"/>
                    <a:pt x="286" y="106"/>
                    <a:pt x="268" y="82"/>
                  </a:cubicBezTo>
                  <a:cubicBezTo>
                    <a:pt x="303" y="31"/>
                    <a:pt x="303" y="31"/>
                    <a:pt x="303" y="31"/>
                  </a:cubicBezTo>
                  <a:cubicBezTo>
                    <a:pt x="306" y="27"/>
                    <a:pt x="306" y="27"/>
                    <a:pt x="306" y="27"/>
                  </a:cubicBezTo>
                  <a:cubicBezTo>
                    <a:pt x="312" y="18"/>
                    <a:pt x="312" y="18"/>
                    <a:pt x="312" y="18"/>
                  </a:cubicBezTo>
                  <a:cubicBezTo>
                    <a:pt x="324" y="0"/>
                    <a:pt x="324" y="0"/>
                    <a:pt x="324" y="0"/>
                  </a:cubicBezTo>
                  <a:lnTo>
                    <a:pt x="306" y="11"/>
                  </a:lnTo>
                  <a:close/>
                  <a:moveTo>
                    <a:pt x="221" y="103"/>
                  </a:moveTo>
                  <a:cubicBezTo>
                    <a:pt x="220" y="111"/>
                    <a:pt x="217" y="119"/>
                    <a:pt x="210" y="124"/>
                  </a:cubicBezTo>
                  <a:cubicBezTo>
                    <a:pt x="204" y="129"/>
                    <a:pt x="196" y="132"/>
                    <a:pt x="188" y="131"/>
                  </a:cubicBezTo>
                  <a:cubicBezTo>
                    <a:pt x="172" y="130"/>
                    <a:pt x="160" y="116"/>
                    <a:pt x="160" y="101"/>
                  </a:cubicBezTo>
                  <a:cubicBezTo>
                    <a:pt x="160" y="100"/>
                    <a:pt x="161" y="99"/>
                    <a:pt x="161" y="98"/>
                  </a:cubicBezTo>
                  <a:cubicBezTo>
                    <a:pt x="162" y="81"/>
                    <a:pt x="177" y="69"/>
                    <a:pt x="193" y="70"/>
                  </a:cubicBezTo>
                  <a:cubicBezTo>
                    <a:pt x="202" y="71"/>
                    <a:pt x="209" y="75"/>
                    <a:pt x="214" y="81"/>
                  </a:cubicBezTo>
                  <a:cubicBezTo>
                    <a:pt x="219" y="87"/>
                    <a:pt x="222" y="95"/>
                    <a:pt x="221" y="103"/>
                  </a:cubicBezTo>
                  <a:close/>
                </a:path>
              </a:pathLst>
            </a:custGeom>
            <a:solidFill>
              <a:srgbClr val="9F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8" name="Freeform 67"/>
            <p:cNvSpPr>
              <a:spLocks/>
            </p:cNvSpPr>
            <p:nvPr/>
          </p:nvSpPr>
          <p:spPr bwMode="auto">
            <a:xfrm>
              <a:off x="2409826" y="4057651"/>
              <a:ext cx="890588" cy="892175"/>
            </a:xfrm>
            <a:custGeom>
              <a:avLst/>
              <a:gdLst>
                <a:gd name="T0" fmla="*/ 427 w 547"/>
                <a:gd name="T1" fmla="*/ 0 h 547"/>
                <a:gd name="T2" fmla="*/ 427 w 547"/>
                <a:gd name="T3" fmla="*/ 64 h 547"/>
                <a:gd name="T4" fmla="*/ 430 w 547"/>
                <a:gd name="T5" fmla="*/ 66 h 547"/>
                <a:gd name="T6" fmla="*/ 432 w 547"/>
                <a:gd name="T7" fmla="*/ 67 h 547"/>
                <a:gd name="T8" fmla="*/ 450 w 547"/>
                <a:gd name="T9" fmla="*/ 55 h 547"/>
                <a:gd name="T10" fmla="*/ 523 w 547"/>
                <a:gd name="T11" fmla="*/ 55 h 547"/>
                <a:gd name="T12" fmla="*/ 526 w 547"/>
                <a:gd name="T13" fmla="*/ 55 h 547"/>
                <a:gd name="T14" fmla="*/ 526 w 547"/>
                <a:gd name="T15" fmla="*/ 117 h 547"/>
                <a:gd name="T16" fmla="*/ 488 w 547"/>
                <a:gd name="T17" fmla="*/ 142 h 547"/>
                <a:gd name="T18" fmla="*/ 488 w 547"/>
                <a:gd name="T19" fmla="*/ 155 h 547"/>
                <a:gd name="T20" fmla="*/ 422 w 547"/>
                <a:gd name="T21" fmla="*/ 200 h 547"/>
                <a:gd name="T22" fmla="*/ 393 w 547"/>
                <a:gd name="T23" fmla="*/ 200 h 547"/>
                <a:gd name="T24" fmla="*/ 391 w 547"/>
                <a:gd name="T25" fmla="*/ 201 h 547"/>
                <a:gd name="T26" fmla="*/ 377 w 547"/>
                <a:gd name="T27" fmla="*/ 209 h 547"/>
                <a:gd name="T28" fmla="*/ 377 w 547"/>
                <a:gd name="T29" fmla="*/ 209 h 547"/>
                <a:gd name="T30" fmla="*/ 334 w 547"/>
                <a:gd name="T31" fmla="*/ 205 h 547"/>
                <a:gd name="T32" fmla="*/ 299 w 547"/>
                <a:gd name="T33" fmla="*/ 256 h 547"/>
                <a:gd name="T34" fmla="*/ 327 w 547"/>
                <a:gd name="T35" fmla="*/ 341 h 547"/>
                <a:gd name="T36" fmla="*/ 324 w 547"/>
                <a:gd name="T37" fmla="*/ 371 h 547"/>
                <a:gd name="T38" fmla="*/ 323 w 547"/>
                <a:gd name="T39" fmla="*/ 376 h 547"/>
                <a:gd name="T40" fmla="*/ 321 w 547"/>
                <a:gd name="T41" fmla="*/ 382 h 547"/>
                <a:gd name="T42" fmla="*/ 312 w 547"/>
                <a:gd name="T43" fmla="*/ 406 h 547"/>
                <a:gd name="T44" fmla="*/ 310 w 547"/>
                <a:gd name="T45" fmla="*/ 410 h 547"/>
                <a:gd name="T46" fmla="*/ 308 w 547"/>
                <a:gd name="T47" fmla="*/ 413 h 547"/>
                <a:gd name="T48" fmla="*/ 287 w 547"/>
                <a:gd name="T49" fmla="*/ 442 h 547"/>
                <a:gd name="T50" fmla="*/ 284 w 547"/>
                <a:gd name="T51" fmla="*/ 445 h 547"/>
                <a:gd name="T52" fmla="*/ 282 w 547"/>
                <a:gd name="T53" fmla="*/ 448 h 547"/>
                <a:gd name="T54" fmla="*/ 194 w 547"/>
                <a:gd name="T55" fmla="*/ 489 h 547"/>
                <a:gd name="T56" fmla="*/ 190 w 547"/>
                <a:gd name="T57" fmla="*/ 489 h 547"/>
                <a:gd name="T58" fmla="*/ 187 w 547"/>
                <a:gd name="T59" fmla="*/ 489 h 547"/>
                <a:gd name="T60" fmla="*/ 179 w 547"/>
                <a:gd name="T61" fmla="*/ 490 h 547"/>
                <a:gd name="T62" fmla="*/ 31 w 547"/>
                <a:gd name="T63" fmla="*/ 341 h 547"/>
                <a:gd name="T64" fmla="*/ 179 w 547"/>
                <a:gd name="T65" fmla="*/ 193 h 547"/>
                <a:gd name="T66" fmla="*/ 267 w 547"/>
                <a:gd name="T67" fmla="*/ 223 h 547"/>
                <a:gd name="T68" fmla="*/ 323 w 547"/>
                <a:gd name="T69" fmla="*/ 192 h 547"/>
                <a:gd name="T70" fmla="*/ 319 w 547"/>
                <a:gd name="T71" fmla="*/ 162 h 547"/>
                <a:gd name="T72" fmla="*/ 335 w 547"/>
                <a:gd name="T73" fmla="*/ 140 h 547"/>
                <a:gd name="T74" fmla="*/ 335 w 547"/>
                <a:gd name="T75" fmla="*/ 140 h 547"/>
                <a:gd name="T76" fmla="*/ 335 w 547"/>
                <a:gd name="T77" fmla="*/ 140 h 547"/>
                <a:gd name="T78" fmla="*/ 336 w 547"/>
                <a:gd name="T79" fmla="*/ 139 h 547"/>
                <a:gd name="T80" fmla="*/ 336 w 547"/>
                <a:gd name="T81" fmla="*/ 113 h 547"/>
                <a:gd name="T82" fmla="*/ 387 w 547"/>
                <a:gd name="T83" fmla="*/ 78 h 547"/>
                <a:gd name="T84" fmla="*/ 387 w 547"/>
                <a:gd name="T85" fmla="*/ 73 h 547"/>
                <a:gd name="T86" fmla="*/ 389 w 547"/>
                <a:gd name="T87" fmla="*/ 69 h 547"/>
                <a:gd name="T88" fmla="*/ 393 w 547"/>
                <a:gd name="T89" fmla="*/ 66 h 547"/>
                <a:gd name="T90" fmla="*/ 393 w 547"/>
                <a:gd name="T91" fmla="*/ 0 h 547"/>
                <a:gd name="T92" fmla="*/ 0 w 547"/>
                <a:gd name="T93" fmla="*/ 0 h 547"/>
                <a:gd name="T94" fmla="*/ 0 w 547"/>
                <a:gd name="T95" fmla="*/ 547 h 547"/>
                <a:gd name="T96" fmla="*/ 547 w 547"/>
                <a:gd name="T97" fmla="*/ 547 h 547"/>
                <a:gd name="T98" fmla="*/ 547 w 547"/>
                <a:gd name="T99" fmla="*/ 0 h 547"/>
                <a:gd name="T100" fmla="*/ 427 w 547"/>
                <a:gd name="T101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7" h="547">
                  <a:moveTo>
                    <a:pt x="427" y="0"/>
                  </a:moveTo>
                  <a:cubicBezTo>
                    <a:pt x="427" y="64"/>
                    <a:pt x="427" y="64"/>
                    <a:pt x="427" y="64"/>
                  </a:cubicBezTo>
                  <a:cubicBezTo>
                    <a:pt x="428" y="64"/>
                    <a:pt x="430" y="65"/>
                    <a:pt x="430" y="66"/>
                  </a:cubicBezTo>
                  <a:cubicBezTo>
                    <a:pt x="431" y="66"/>
                    <a:pt x="431" y="67"/>
                    <a:pt x="432" y="67"/>
                  </a:cubicBezTo>
                  <a:cubicBezTo>
                    <a:pt x="450" y="55"/>
                    <a:pt x="450" y="55"/>
                    <a:pt x="450" y="55"/>
                  </a:cubicBezTo>
                  <a:cubicBezTo>
                    <a:pt x="523" y="55"/>
                    <a:pt x="523" y="55"/>
                    <a:pt x="523" y="55"/>
                  </a:cubicBezTo>
                  <a:cubicBezTo>
                    <a:pt x="526" y="55"/>
                    <a:pt x="526" y="55"/>
                    <a:pt x="526" y="55"/>
                  </a:cubicBezTo>
                  <a:cubicBezTo>
                    <a:pt x="526" y="117"/>
                    <a:pt x="526" y="117"/>
                    <a:pt x="526" y="117"/>
                  </a:cubicBezTo>
                  <a:cubicBezTo>
                    <a:pt x="488" y="142"/>
                    <a:pt x="488" y="142"/>
                    <a:pt x="488" y="142"/>
                  </a:cubicBezTo>
                  <a:cubicBezTo>
                    <a:pt x="488" y="155"/>
                    <a:pt x="488" y="155"/>
                    <a:pt x="488" y="155"/>
                  </a:cubicBezTo>
                  <a:cubicBezTo>
                    <a:pt x="422" y="200"/>
                    <a:pt x="422" y="200"/>
                    <a:pt x="422" y="200"/>
                  </a:cubicBezTo>
                  <a:cubicBezTo>
                    <a:pt x="393" y="200"/>
                    <a:pt x="393" y="200"/>
                    <a:pt x="393" y="200"/>
                  </a:cubicBezTo>
                  <a:cubicBezTo>
                    <a:pt x="392" y="200"/>
                    <a:pt x="392" y="201"/>
                    <a:pt x="391" y="201"/>
                  </a:cubicBezTo>
                  <a:cubicBezTo>
                    <a:pt x="377" y="209"/>
                    <a:pt x="377" y="209"/>
                    <a:pt x="377" y="209"/>
                  </a:cubicBezTo>
                  <a:cubicBezTo>
                    <a:pt x="377" y="209"/>
                    <a:pt x="377" y="209"/>
                    <a:pt x="377" y="209"/>
                  </a:cubicBezTo>
                  <a:cubicBezTo>
                    <a:pt x="364" y="218"/>
                    <a:pt x="346" y="216"/>
                    <a:pt x="334" y="205"/>
                  </a:cubicBezTo>
                  <a:cubicBezTo>
                    <a:pt x="299" y="256"/>
                    <a:pt x="299" y="256"/>
                    <a:pt x="299" y="256"/>
                  </a:cubicBezTo>
                  <a:cubicBezTo>
                    <a:pt x="317" y="280"/>
                    <a:pt x="327" y="309"/>
                    <a:pt x="327" y="341"/>
                  </a:cubicBezTo>
                  <a:cubicBezTo>
                    <a:pt x="327" y="352"/>
                    <a:pt x="326" y="362"/>
                    <a:pt x="324" y="371"/>
                  </a:cubicBezTo>
                  <a:cubicBezTo>
                    <a:pt x="323" y="373"/>
                    <a:pt x="323" y="375"/>
                    <a:pt x="323" y="376"/>
                  </a:cubicBezTo>
                  <a:cubicBezTo>
                    <a:pt x="322" y="378"/>
                    <a:pt x="322" y="380"/>
                    <a:pt x="321" y="382"/>
                  </a:cubicBezTo>
                  <a:cubicBezTo>
                    <a:pt x="319" y="390"/>
                    <a:pt x="316" y="398"/>
                    <a:pt x="312" y="406"/>
                  </a:cubicBezTo>
                  <a:cubicBezTo>
                    <a:pt x="311" y="407"/>
                    <a:pt x="311" y="409"/>
                    <a:pt x="310" y="410"/>
                  </a:cubicBezTo>
                  <a:cubicBezTo>
                    <a:pt x="309" y="411"/>
                    <a:pt x="309" y="412"/>
                    <a:pt x="308" y="413"/>
                  </a:cubicBezTo>
                  <a:cubicBezTo>
                    <a:pt x="302" y="424"/>
                    <a:pt x="295" y="434"/>
                    <a:pt x="287" y="442"/>
                  </a:cubicBezTo>
                  <a:cubicBezTo>
                    <a:pt x="286" y="443"/>
                    <a:pt x="285" y="444"/>
                    <a:pt x="284" y="445"/>
                  </a:cubicBezTo>
                  <a:cubicBezTo>
                    <a:pt x="283" y="446"/>
                    <a:pt x="283" y="447"/>
                    <a:pt x="282" y="448"/>
                  </a:cubicBezTo>
                  <a:cubicBezTo>
                    <a:pt x="258" y="470"/>
                    <a:pt x="228" y="485"/>
                    <a:pt x="194" y="489"/>
                  </a:cubicBezTo>
                  <a:cubicBezTo>
                    <a:pt x="192" y="489"/>
                    <a:pt x="191" y="489"/>
                    <a:pt x="190" y="489"/>
                  </a:cubicBezTo>
                  <a:cubicBezTo>
                    <a:pt x="189" y="489"/>
                    <a:pt x="188" y="489"/>
                    <a:pt x="187" y="489"/>
                  </a:cubicBezTo>
                  <a:cubicBezTo>
                    <a:pt x="184" y="489"/>
                    <a:pt x="181" y="490"/>
                    <a:pt x="179" y="490"/>
                  </a:cubicBezTo>
                  <a:cubicBezTo>
                    <a:pt x="97" y="490"/>
                    <a:pt x="31" y="423"/>
                    <a:pt x="31" y="341"/>
                  </a:cubicBezTo>
                  <a:cubicBezTo>
                    <a:pt x="31" y="260"/>
                    <a:pt x="97" y="193"/>
                    <a:pt x="179" y="193"/>
                  </a:cubicBezTo>
                  <a:cubicBezTo>
                    <a:pt x="212" y="193"/>
                    <a:pt x="243" y="204"/>
                    <a:pt x="267" y="223"/>
                  </a:cubicBezTo>
                  <a:cubicBezTo>
                    <a:pt x="323" y="192"/>
                    <a:pt x="323" y="192"/>
                    <a:pt x="323" y="192"/>
                  </a:cubicBezTo>
                  <a:cubicBezTo>
                    <a:pt x="318" y="183"/>
                    <a:pt x="316" y="172"/>
                    <a:pt x="319" y="162"/>
                  </a:cubicBezTo>
                  <a:cubicBezTo>
                    <a:pt x="321" y="153"/>
                    <a:pt x="327" y="145"/>
                    <a:pt x="335" y="140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36" y="139"/>
                    <a:pt x="336" y="139"/>
                    <a:pt x="336" y="139"/>
                  </a:cubicBezTo>
                  <a:cubicBezTo>
                    <a:pt x="336" y="113"/>
                    <a:pt x="336" y="113"/>
                    <a:pt x="336" y="113"/>
                  </a:cubicBezTo>
                  <a:cubicBezTo>
                    <a:pt x="387" y="78"/>
                    <a:pt x="387" y="78"/>
                    <a:pt x="387" y="78"/>
                  </a:cubicBezTo>
                  <a:cubicBezTo>
                    <a:pt x="387" y="73"/>
                    <a:pt x="387" y="73"/>
                    <a:pt x="387" y="73"/>
                  </a:cubicBezTo>
                  <a:cubicBezTo>
                    <a:pt x="387" y="72"/>
                    <a:pt x="388" y="71"/>
                    <a:pt x="389" y="69"/>
                  </a:cubicBezTo>
                  <a:cubicBezTo>
                    <a:pt x="390" y="68"/>
                    <a:pt x="391" y="67"/>
                    <a:pt x="393" y="66"/>
                  </a:cubicBezTo>
                  <a:cubicBezTo>
                    <a:pt x="393" y="0"/>
                    <a:pt x="393" y="0"/>
                    <a:pt x="39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47"/>
                    <a:pt x="0" y="547"/>
                    <a:pt x="0" y="547"/>
                  </a:cubicBezTo>
                  <a:cubicBezTo>
                    <a:pt x="547" y="547"/>
                    <a:pt x="547" y="547"/>
                    <a:pt x="547" y="547"/>
                  </a:cubicBezTo>
                  <a:cubicBezTo>
                    <a:pt x="547" y="0"/>
                    <a:pt x="547" y="0"/>
                    <a:pt x="547" y="0"/>
                  </a:cubicBezTo>
                  <a:lnTo>
                    <a:pt x="4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9" name="Freeform 68"/>
            <p:cNvSpPr>
              <a:spLocks/>
            </p:cNvSpPr>
            <p:nvPr/>
          </p:nvSpPr>
          <p:spPr bwMode="auto">
            <a:xfrm>
              <a:off x="3203576" y="4159251"/>
              <a:ext cx="53975" cy="120650"/>
            </a:xfrm>
            <a:custGeom>
              <a:avLst/>
              <a:gdLst>
                <a:gd name="T0" fmla="*/ 33 w 33"/>
                <a:gd name="T1" fmla="*/ 0 h 74"/>
                <a:gd name="T2" fmla="*/ 0 w 33"/>
                <a:gd name="T3" fmla="*/ 23 h 74"/>
                <a:gd name="T4" fmla="*/ 0 w 33"/>
                <a:gd name="T5" fmla="*/ 74 h 74"/>
                <a:gd name="T6" fmla="*/ 33 w 33"/>
                <a:gd name="T7" fmla="*/ 52 h 74"/>
                <a:gd name="T8" fmla="*/ 33 w 33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4">
                  <a:moveTo>
                    <a:pt x="33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3" y="66"/>
                    <a:pt x="31" y="53"/>
                    <a:pt x="33" y="52"/>
                  </a:cubicBezTo>
                  <a:cubicBezTo>
                    <a:pt x="33" y="50"/>
                    <a:pt x="33" y="11"/>
                    <a:pt x="3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0" name="Freeform 69"/>
            <p:cNvSpPr>
              <a:spLocks/>
            </p:cNvSpPr>
            <p:nvPr/>
          </p:nvSpPr>
          <p:spPr bwMode="auto">
            <a:xfrm>
              <a:off x="3125789" y="4156076"/>
              <a:ext cx="122238" cy="30163"/>
            </a:xfrm>
            <a:custGeom>
              <a:avLst/>
              <a:gdLst>
                <a:gd name="T0" fmla="*/ 46 w 75"/>
                <a:gd name="T1" fmla="*/ 8 h 19"/>
                <a:gd name="T2" fmla="*/ 48 w 75"/>
                <a:gd name="T3" fmla="*/ 8 h 19"/>
                <a:gd name="T4" fmla="*/ 48 w 75"/>
                <a:gd name="T5" fmla="*/ 19 h 19"/>
                <a:gd name="T6" fmla="*/ 75 w 75"/>
                <a:gd name="T7" fmla="*/ 0 h 19"/>
                <a:gd name="T8" fmla="*/ 11 w 75"/>
                <a:gd name="T9" fmla="*/ 0 h 19"/>
                <a:gd name="T10" fmla="*/ 0 w 75"/>
                <a:gd name="T11" fmla="*/ 8 h 19"/>
                <a:gd name="T12" fmla="*/ 46 w 75"/>
                <a:gd name="T1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9">
                  <a:moveTo>
                    <a:pt x="46" y="8"/>
                  </a:moveTo>
                  <a:cubicBezTo>
                    <a:pt x="48" y="8"/>
                    <a:pt x="48" y="8"/>
                    <a:pt x="48" y="8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59" y="0"/>
                    <a:pt x="12" y="0"/>
                    <a:pt x="11" y="0"/>
                  </a:cubicBezTo>
                  <a:cubicBezTo>
                    <a:pt x="11" y="0"/>
                    <a:pt x="6" y="4"/>
                    <a:pt x="0" y="8"/>
                  </a:cubicBezTo>
                  <a:lnTo>
                    <a:pt x="4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1" name="Freeform 70"/>
            <p:cNvSpPr>
              <a:spLocks/>
            </p:cNvSpPr>
            <p:nvPr/>
          </p:nvSpPr>
          <p:spPr bwMode="auto">
            <a:xfrm>
              <a:off x="2963864" y="4248151"/>
              <a:ext cx="127000" cy="127000"/>
            </a:xfrm>
            <a:custGeom>
              <a:avLst/>
              <a:gdLst>
                <a:gd name="T0" fmla="*/ 78 w 78"/>
                <a:gd name="T1" fmla="*/ 0 h 78"/>
                <a:gd name="T2" fmla="*/ 0 w 78"/>
                <a:gd name="T3" fmla="*/ 0 h 78"/>
                <a:gd name="T4" fmla="*/ 0 w 78"/>
                <a:gd name="T5" fmla="*/ 19 h 78"/>
                <a:gd name="T6" fmla="*/ 8 w 78"/>
                <a:gd name="T7" fmla="*/ 14 h 78"/>
                <a:gd name="T8" fmla="*/ 61 w 78"/>
                <a:gd name="T9" fmla="*/ 30 h 78"/>
                <a:gd name="T10" fmla="*/ 57 w 78"/>
                <a:gd name="T11" fmla="*/ 78 h 78"/>
                <a:gd name="T12" fmla="*/ 78 w 78"/>
                <a:gd name="T13" fmla="*/ 78 h 78"/>
                <a:gd name="T14" fmla="*/ 78 w 78"/>
                <a:gd name="T1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78">
                  <a:moveTo>
                    <a:pt x="78" y="0"/>
                  </a:moveTo>
                  <a:cubicBezTo>
                    <a:pt x="74" y="0"/>
                    <a:pt x="13" y="0"/>
                    <a:pt x="0" y="0"/>
                  </a:cubicBezTo>
                  <a:cubicBezTo>
                    <a:pt x="0" y="3"/>
                    <a:pt x="0" y="10"/>
                    <a:pt x="0" y="19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25" y="4"/>
                    <a:pt x="49" y="11"/>
                    <a:pt x="61" y="30"/>
                  </a:cubicBezTo>
                  <a:cubicBezTo>
                    <a:pt x="70" y="46"/>
                    <a:pt x="69" y="66"/>
                    <a:pt x="57" y="78"/>
                  </a:cubicBezTo>
                  <a:cubicBezTo>
                    <a:pt x="67" y="78"/>
                    <a:pt x="75" y="78"/>
                    <a:pt x="78" y="78"/>
                  </a:cubicBezTo>
                  <a:cubicBezTo>
                    <a:pt x="78" y="65"/>
                    <a:pt x="78" y="4"/>
                    <a:pt x="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2" name="Freeform 71"/>
            <p:cNvSpPr>
              <a:spLocks/>
            </p:cNvSpPr>
            <p:nvPr/>
          </p:nvSpPr>
          <p:spPr bwMode="auto">
            <a:xfrm>
              <a:off x="2971801" y="4176713"/>
              <a:ext cx="215900" cy="63500"/>
            </a:xfrm>
            <a:custGeom>
              <a:avLst/>
              <a:gdLst>
                <a:gd name="T0" fmla="*/ 0 w 132"/>
                <a:gd name="T1" fmla="*/ 39 h 39"/>
                <a:gd name="T2" fmla="*/ 75 w 132"/>
                <a:gd name="T3" fmla="*/ 39 h 39"/>
                <a:gd name="T4" fmla="*/ 132 w 132"/>
                <a:gd name="T5" fmla="*/ 0 h 39"/>
                <a:gd name="T6" fmla="*/ 86 w 132"/>
                <a:gd name="T7" fmla="*/ 0 h 39"/>
                <a:gd name="T8" fmla="*/ 86 w 132"/>
                <a:gd name="T9" fmla="*/ 10 h 39"/>
                <a:gd name="T10" fmla="*/ 86 w 132"/>
                <a:gd name="T11" fmla="*/ 11 h 39"/>
                <a:gd name="T12" fmla="*/ 65 w 132"/>
                <a:gd name="T13" fmla="*/ 21 h 39"/>
                <a:gd name="T14" fmla="*/ 44 w 132"/>
                <a:gd name="T15" fmla="*/ 17 h 39"/>
                <a:gd name="T16" fmla="*/ 41 w 132"/>
                <a:gd name="T17" fmla="*/ 13 h 39"/>
                <a:gd name="T18" fmla="*/ 41 w 132"/>
                <a:gd name="T19" fmla="*/ 13 h 39"/>
                <a:gd name="T20" fmla="*/ 41 w 132"/>
                <a:gd name="T21" fmla="*/ 11 h 39"/>
                <a:gd name="T22" fmla="*/ 0 w 132"/>
                <a:gd name="T2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2" h="39">
                  <a:moveTo>
                    <a:pt x="0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0"/>
                    <a:pt x="103" y="0"/>
                    <a:pt x="86" y="0"/>
                  </a:cubicBezTo>
                  <a:cubicBezTo>
                    <a:pt x="86" y="4"/>
                    <a:pt x="86" y="10"/>
                    <a:pt x="86" y="10"/>
                  </a:cubicBezTo>
                  <a:cubicBezTo>
                    <a:pt x="86" y="10"/>
                    <a:pt x="86" y="11"/>
                    <a:pt x="86" y="11"/>
                  </a:cubicBezTo>
                  <a:cubicBezTo>
                    <a:pt x="86" y="16"/>
                    <a:pt x="75" y="20"/>
                    <a:pt x="65" y="21"/>
                  </a:cubicBezTo>
                  <a:cubicBezTo>
                    <a:pt x="56" y="22"/>
                    <a:pt x="47" y="20"/>
                    <a:pt x="44" y="17"/>
                  </a:cubicBezTo>
                  <a:cubicBezTo>
                    <a:pt x="42" y="16"/>
                    <a:pt x="42" y="14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28" y="20"/>
                    <a:pt x="9" y="33"/>
                    <a:pt x="0" y="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3" name="Freeform 72"/>
            <p:cNvSpPr>
              <a:spLocks/>
            </p:cNvSpPr>
            <p:nvPr/>
          </p:nvSpPr>
          <p:spPr bwMode="auto">
            <a:xfrm>
              <a:off x="3098801" y="4179888"/>
              <a:ext cx="96838" cy="192088"/>
            </a:xfrm>
            <a:custGeom>
              <a:avLst/>
              <a:gdLst>
                <a:gd name="T0" fmla="*/ 59 w 59"/>
                <a:gd name="T1" fmla="*/ 0 h 118"/>
                <a:gd name="T2" fmla="*/ 0 w 59"/>
                <a:gd name="T3" fmla="*/ 41 h 118"/>
                <a:gd name="T4" fmla="*/ 0 w 59"/>
                <a:gd name="T5" fmla="*/ 118 h 118"/>
                <a:gd name="T6" fmla="*/ 59 w 59"/>
                <a:gd name="T7" fmla="*/ 77 h 118"/>
                <a:gd name="T8" fmla="*/ 59 w 59"/>
                <a:gd name="T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18">
                  <a:moveTo>
                    <a:pt x="59" y="0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13" y="109"/>
                    <a:pt x="58" y="78"/>
                    <a:pt x="59" y="77"/>
                  </a:cubicBezTo>
                  <a:cubicBezTo>
                    <a:pt x="59" y="75"/>
                    <a:pt x="59" y="13"/>
                    <a:pt x="5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4" name="Freeform 73"/>
            <p:cNvSpPr>
              <a:spLocks/>
            </p:cNvSpPr>
            <p:nvPr/>
          </p:nvSpPr>
          <p:spPr bwMode="auto">
            <a:xfrm>
              <a:off x="2982914" y="4265613"/>
              <a:ext cx="90488" cy="111125"/>
            </a:xfrm>
            <a:custGeom>
              <a:avLst/>
              <a:gdLst>
                <a:gd name="T0" fmla="*/ 38 w 56"/>
                <a:gd name="T1" fmla="*/ 69 h 69"/>
                <a:gd name="T2" fmla="*/ 46 w 56"/>
                <a:gd name="T3" fmla="*/ 22 h 69"/>
                <a:gd name="T4" fmla="*/ 0 w 56"/>
                <a:gd name="T5" fmla="*/ 8 h 69"/>
                <a:gd name="T6" fmla="*/ 36 w 56"/>
                <a:gd name="T7" fmla="*/ 28 h 69"/>
                <a:gd name="T8" fmla="*/ 38 w 56"/>
                <a:gd name="T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9">
                  <a:moveTo>
                    <a:pt x="38" y="69"/>
                  </a:moveTo>
                  <a:cubicBezTo>
                    <a:pt x="52" y="60"/>
                    <a:pt x="56" y="39"/>
                    <a:pt x="46" y="22"/>
                  </a:cubicBezTo>
                  <a:cubicBezTo>
                    <a:pt x="35" y="6"/>
                    <a:pt x="15" y="0"/>
                    <a:pt x="0" y="8"/>
                  </a:cubicBezTo>
                  <a:cubicBezTo>
                    <a:pt x="14" y="8"/>
                    <a:pt x="28" y="15"/>
                    <a:pt x="36" y="28"/>
                  </a:cubicBezTo>
                  <a:cubicBezTo>
                    <a:pt x="44" y="42"/>
                    <a:pt x="44" y="57"/>
                    <a:pt x="38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5" name="Freeform 74"/>
            <p:cNvSpPr>
              <a:spLocks/>
            </p:cNvSpPr>
            <p:nvPr/>
          </p:nvSpPr>
          <p:spPr bwMode="auto">
            <a:xfrm>
              <a:off x="2932114" y="4278313"/>
              <a:ext cx="119063" cy="127000"/>
            </a:xfrm>
            <a:custGeom>
              <a:avLst/>
              <a:gdLst>
                <a:gd name="T0" fmla="*/ 16 w 73"/>
                <a:gd name="T1" fmla="*/ 50 h 78"/>
                <a:gd name="T2" fmla="*/ 22 w 73"/>
                <a:gd name="T3" fmla="*/ 20 h 78"/>
                <a:gd name="T4" fmla="*/ 52 w 73"/>
                <a:gd name="T5" fmla="*/ 29 h 78"/>
                <a:gd name="T6" fmla="*/ 47 w 73"/>
                <a:gd name="T7" fmla="*/ 60 h 78"/>
                <a:gd name="T8" fmla="*/ 22 w 73"/>
                <a:gd name="T9" fmla="*/ 57 h 78"/>
                <a:gd name="T10" fmla="*/ 16 w 73"/>
                <a:gd name="T11" fmla="*/ 66 h 78"/>
                <a:gd name="T12" fmla="*/ 54 w 73"/>
                <a:gd name="T13" fmla="*/ 70 h 78"/>
                <a:gd name="T14" fmla="*/ 63 w 73"/>
                <a:gd name="T15" fmla="*/ 23 h 78"/>
                <a:gd name="T16" fmla="*/ 16 w 73"/>
                <a:gd name="T17" fmla="*/ 9 h 78"/>
                <a:gd name="T18" fmla="*/ 2 w 73"/>
                <a:gd name="T19" fmla="*/ 28 h 78"/>
                <a:gd name="T20" fmla="*/ 6 w 73"/>
                <a:gd name="T21" fmla="*/ 55 h 78"/>
                <a:gd name="T22" fmla="*/ 16 w 73"/>
                <a:gd name="T23" fmla="*/ 5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78">
                  <a:moveTo>
                    <a:pt x="16" y="50"/>
                  </a:moveTo>
                  <a:cubicBezTo>
                    <a:pt x="10" y="39"/>
                    <a:pt x="13" y="26"/>
                    <a:pt x="22" y="20"/>
                  </a:cubicBezTo>
                  <a:cubicBezTo>
                    <a:pt x="32" y="14"/>
                    <a:pt x="46" y="18"/>
                    <a:pt x="52" y="29"/>
                  </a:cubicBezTo>
                  <a:cubicBezTo>
                    <a:pt x="59" y="40"/>
                    <a:pt x="56" y="54"/>
                    <a:pt x="47" y="60"/>
                  </a:cubicBezTo>
                  <a:cubicBezTo>
                    <a:pt x="39" y="65"/>
                    <a:pt x="29" y="63"/>
                    <a:pt x="22" y="57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27" y="75"/>
                    <a:pt x="42" y="78"/>
                    <a:pt x="54" y="70"/>
                  </a:cubicBezTo>
                  <a:cubicBezTo>
                    <a:pt x="69" y="61"/>
                    <a:pt x="73" y="40"/>
                    <a:pt x="63" y="23"/>
                  </a:cubicBezTo>
                  <a:cubicBezTo>
                    <a:pt x="52" y="6"/>
                    <a:pt x="31" y="0"/>
                    <a:pt x="16" y="9"/>
                  </a:cubicBezTo>
                  <a:cubicBezTo>
                    <a:pt x="9" y="13"/>
                    <a:pt x="4" y="20"/>
                    <a:pt x="2" y="28"/>
                  </a:cubicBezTo>
                  <a:cubicBezTo>
                    <a:pt x="0" y="37"/>
                    <a:pt x="2" y="47"/>
                    <a:pt x="6" y="55"/>
                  </a:cubicBezTo>
                  <a:lnTo>
                    <a:pt x="16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6" name="Freeform 75"/>
            <p:cNvSpPr>
              <a:spLocks/>
            </p:cNvSpPr>
            <p:nvPr/>
          </p:nvSpPr>
          <p:spPr bwMode="auto">
            <a:xfrm>
              <a:off x="3048001" y="4181476"/>
              <a:ext cx="58738" cy="23813"/>
            </a:xfrm>
            <a:custGeom>
              <a:avLst/>
              <a:gdLst>
                <a:gd name="T0" fmla="*/ 19 w 36"/>
                <a:gd name="T1" fmla="*/ 4 h 14"/>
                <a:gd name="T2" fmla="*/ 0 w 36"/>
                <a:gd name="T3" fmla="*/ 1 h 14"/>
                <a:gd name="T4" fmla="*/ 0 w 36"/>
                <a:gd name="T5" fmla="*/ 10 h 14"/>
                <a:gd name="T6" fmla="*/ 18 w 36"/>
                <a:gd name="T7" fmla="*/ 13 h 14"/>
                <a:gd name="T8" fmla="*/ 36 w 36"/>
                <a:gd name="T9" fmla="*/ 8 h 14"/>
                <a:gd name="T10" fmla="*/ 36 w 36"/>
                <a:gd name="T11" fmla="*/ 7 h 14"/>
                <a:gd name="T12" fmla="*/ 36 w 36"/>
                <a:gd name="T13" fmla="*/ 0 h 14"/>
                <a:gd name="T14" fmla="*/ 19 w 36"/>
                <a:gd name="T1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4">
                  <a:moveTo>
                    <a:pt x="19" y="4"/>
                  </a:moveTo>
                  <a:cubicBezTo>
                    <a:pt x="11" y="5"/>
                    <a:pt x="4" y="3"/>
                    <a:pt x="0" y="1"/>
                  </a:cubicBezTo>
                  <a:cubicBezTo>
                    <a:pt x="0" y="5"/>
                    <a:pt x="0" y="10"/>
                    <a:pt x="0" y="10"/>
                  </a:cubicBezTo>
                  <a:cubicBezTo>
                    <a:pt x="1" y="11"/>
                    <a:pt x="8" y="14"/>
                    <a:pt x="18" y="13"/>
                  </a:cubicBezTo>
                  <a:cubicBezTo>
                    <a:pt x="30" y="12"/>
                    <a:pt x="35" y="9"/>
                    <a:pt x="36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1" y="2"/>
                    <a:pt x="25" y="3"/>
                    <a:pt x="1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7" name="Freeform 76"/>
            <p:cNvSpPr>
              <a:spLocks/>
            </p:cNvSpPr>
            <p:nvPr/>
          </p:nvSpPr>
          <p:spPr bwMode="auto">
            <a:xfrm>
              <a:off x="3057526" y="4057651"/>
              <a:ext cx="38100" cy="123825"/>
            </a:xfrm>
            <a:custGeom>
              <a:avLst/>
              <a:gdLst>
                <a:gd name="T0" fmla="*/ 0 w 24"/>
                <a:gd name="T1" fmla="*/ 74 h 76"/>
                <a:gd name="T2" fmla="*/ 12 w 24"/>
                <a:gd name="T3" fmla="*/ 75 h 76"/>
                <a:gd name="T4" fmla="*/ 24 w 24"/>
                <a:gd name="T5" fmla="*/ 72 h 76"/>
                <a:gd name="T6" fmla="*/ 24 w 24"/>
                <a:gd name="T7" fmla="*/ 0 h 76"/>
                <a:gd name="T8" fmla="*/ 0 w 24"/>
                <a:gd name="T9" fmla="*/ 0 h 76"/>
                <a:gd name="T10" fmla="*/ 0 w 24"/>
                <a:gd name="T11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76">
                  <a:moveTo>
                    <a:pt x="0" y="74"/>
                  </a:moveTo>
                  <a:cubicBezTo>
                    <a:pt x="1" y="74"/>
                    <a:pt x="5" y="76"/>
                    <a:pt x="12" y="75"/>
                  </a:cubicBezTo>
                  <a:cubicBezTo>
                    <a:pt x="19" y="74"/>
                    <a:pt x="23" y="73"/>
                    <a:pt x="24" y="72"/>
                  </a:cubicBezTo>
                  <a:cubicBezTo>
                    <a:pt x="24" y="71"/>
                    <a:pt x="24" y="30"/>
                    <a:pt x="2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9"/>
                    <a:pt x="0" y="73"/>
                    <a:pt x="0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8" name="Freeform 77"/>
            <p:cNvSpPr>
              <a:spLocks noEditPoints="1"/>
            </p:cNvSpPr>
            <p:nvPr/>
          </p:nvSpPr>
          <p:spPr bwMode="auto">
            <a:xfrm>
              <a:off x="2720976" y="4454526"/>
              <a:ext cx="100013" cy="101600"/>
            </a:xfrm>
            <a:custGeom>
              <a:avLst/>
              <a:gdLst>
                <a:gd name="T0" fmla="*/ 33 w 62"/>
                <a:gd name="T1" fmla="*/ 1 h 63"/>
                <a:gd name="T2" fmla="*/ 1 w 62"/>
                <a:gd name="T3" fmla="*/ 29 h 63"/>
                <a:gd name="T4" fmla="*/ 0 w 62"/>
                <a:gd name="T5" fmla="*/ 32 h 63"/>
                <a:gd name="T6" fmla="*/ 28 w 62"/>
                <a:gd name="T7" fmla="*/ 62 h 63"/>
                <a:gd name="T8" fmla="*/ 50 w 62"/>
                <a:gd name="T9" fmla="*/ 55 h 63"/>
                <a:gd name="T10" fmla="*/ 61 w 62"/>
                <a:gd name="T11" fmla="*/ 34 h 63"/>
                <a:gd name="T12" fmla="*/ 54 w 62"/>
                <a:gd name="T13" fmla="*/ 12 h 63"/>
                <a:gd name="T14" fmla="*/ 33 w 62"/>
                <a:gd name="T15" fmla="*/ 1 h 63"/>
                <a:gd name="T16" fmla="*/ 55 w 62"/>
                <a:gd name="T17" fmla="*/ 34 h 63"/>
                <a:gd name="T18" fmla="*/ 46 w 62"/>
                <a:gd name="T19" fmla="*/ 50 h 63"/>
                <a:gd name="T20" fmla="*/ 29 w 62"/>
                <a:gd name="T21" fmla="*/ 55 h 63"/>
                <a:gd name="T22" fmla="*/ 7 w 62"/>
                <a:gd name="T23" fmla="*/ 30 h 63"/>
                <a:gd name="T24" fmla="*/ 7 w 62"/>
                <a:gd name="T25" fmla="*/ 30 h 63"/>
                <a:gd name="T26" fmla="*/ 33 w 62"/>
                <a:gd name="T27" fmla="*/ 8 h 63"/>
                <a:gd name="T28" fmla="*/ 49 w 62"/>
                <a:gd name="T29" fmla="*/ 16 h 63"/>
                <a:gd name="T30" fmla="*/ 55 w 62"/>
                <a:gd name="T31" fmla="*/ 3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2" h="63">
                  <a:moveTo>
                    <a:pt x="33" y="1"/>
                  </a:moveTo>
                  <a:cubicBezTo>
                    <a:pt x="17" y="0"/>
                    <a:pt x="2" y="12"/>
                    <a:pt x="1" y="29"/>
                  </a:cubicBezTo>
                  <a:cubicBezTo>
                    <a:pt x="1" y="30"/>
                    <a:pt x="0" y="31"/>
                    <a:pt x="0" y="32"/>
                  </a:cubicBezTo>
                  <a:cubicBezTo>
                    <a:pt x="0" y="47"/>
                    <a:pt x="12" y="61"/>
                    <a:pt x="28" y="62"/>
                  </a:cubicBezTo>
                  <a:cubicBezTo>
                    <a:pt x="36" y="63"/>
                    <a:pt x="44" y="60"/>
                    <a:pt x="50" y="55"/>
                  </a:cubicBezTo>
                  <a:cubicBezTo>
                    <a:pt x="57" y="50"/>
                    <a:pt x="60" y="42"/>
                    <a:pt x="61" y="34"/>
                  </a:cubicBezTo>
                  <a:cubicBezTo>
                    <a:pt x="62" y="26"/>
                    <a:pt x="59" y="18"/>
                    <a:pt x="54" y="12"/>
                  </a:cubicBezTo>
                  <a:cubicBezTo>
                    <a:pt x="49" y="6"/>
                    <a:pt x="42" y="2"/>
                    <a:pt x="33" y="1"/>
                  </a:cubicBezTo>
                  <a:close/>
                  <a:moveTo>
                    <a:pt x="55" y="34"/>
                  </a:moveTo>
                  <a:cubicBezTo>
                    <a:pt x="54" y="40"/>
                    <a:pt x="51" y="46"/>
                    <a:pt x="46" y="50"/>
                  </a:cubicBezTo>
                  <a:cubicBezTo>
                    <a:pt x="41" y="54"/>
                    <a:pt x="35" y="56"/>
                    <a:pt x="29" y="55"/>
                  </a:cubicBezTo>
                  <a:cubicBezTo>
                    <a:pt x="16" y="54"/>
                    <a:pt x="6" y="43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16"/>
                    <a:pt x="20" y="7"/>
                    <a:pt x="33" y="8"/>
                  </a:cubicBezTo>
                  <a:cubicBezTo>
                    <a:pt x="39" y="8"/>
                    <a:pt x="45" y="11"/>
                    <a:pt x="49" y="16"/>
                  </a:cubicBezTo>
                  <a:cubicBezTo>
                    <a:pt x="53" y="21"/>
                    <a:pt x="55" y="27"/>
                    <a:pt x="55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9" name="Freeform 78"/>
            <p:cNvSpPr>
              <a:spLocks noEditPoints="1"/>
            </p:cNvSpPr>
            <p:nvPr/>
          </p:nvSpPr>
          <p:spPr bwMode="auto">
            <a:xfrm>
              <a:off x="2513014" y="4505326"/>
              <a:ext cx="423863" cy="349250"/>
            </a:xfrm>
            <a:custGeom>
              <a:avLst/>
              <a:gdLst>
                <a:gd name="T0" fmla="*/ 167 w 260"/>
                <a:gd name="T1" fmla="*/ 32 h 214"/>
                <a:gd name="T2" fmla="*/ 108 w 260"/>
                <a:gd name="T3" fmla="*/ 63 h 214"/>
                <a:gd name="T4" fmla="*/ 86 w 260"/>
                <a:gd name="T5" fmla="*/ 84 h 214"/>
                <a:gd name="T6" fmla="*/ 57 w 260"/>
                <a:gd name="T7" fmla="*/ 88 h 214"/>
                <a:gd name="T8" fmla="*/ 31 w 260"/>
                <a:gd name="T9" fmla="*/ 0 h 214"/>
                <a:gd name="T10" fmla="*/ 28 w 260"/>
                <a:gd name="T11" fmla="*/ 2 h 214"/>
                <a:gd name="T12" fmla="*/ 17 w 260"/>
                <a:gd name="T13" fmla="*/ 77 h 214"/>
                <a:gd name="T14" fmla="*/ 18 w 260"/>
                <a:gd name="T15" fmla="*/ 80 h 214"/>
                <a:gd name="T16" fmla="*/ 32 w 260"/>
                <a:gd name="T17" fmla="*/ 76 h 214"/>
                <a:gd name="T18" fmla="*/ 36 w 260"/>
                <a:gd name="T19" fmla="*/ 90 h 214"/>
                <a:gd name="T20" fmla="*/ 24 w 260"/>
                <a:gd name="T21" fmla="*/ 92 h 214"/>
                <a:gd name="T22" fmla="*/ 25 w 260"/>
                <a:gd name="T23" fmla="*/ 116 h 214"/>
                <a:gd name="T24" fmla="*/ 28 w 260"/>
                <a:gd name="T25" fmla="*/ 116 h 214"/>
                <a:gd name="T26" fmla="*/ 90 w 260"/>
                <a:gd name="T27" fmla="*/ 118 h 214"/>
                <a:gd name="T28" fmla="*/ 125 w 260"/>
                <a:gd name="T29" fmla="*/ 95 h 214"/>
                <a:gd name="T30" fmla="*/ 134 w 260"/>
                <a:gd name="T31" fmla="*/ 177 h 214"/>
                <a:gd name="T32" fmla="*/ 123 w 260"/>
                <a:gd name="T33" fmla="*/ 214 h 214"/>
                <a:gd name="T34" fmla="*/ 126 w 260"/>
                <a:gd name="T35" fmla="*/ 214 h 214"/>
                <a:gd name="T36" fmla="*/ 130 w 260"/>
                <a:gd name="T37" fmla="*/ 214 h 214"/>
                <a:gd name="T38" fmla="*/ 141 w 260"/>
                <a:gd name="T39" fmla="*/ 177 h 214"/>
                <a:gd name="T40" fmla="*/ 130 w 260"/>
                <a:gd name="T41" fmla="*/ 79 h 214"/>
                <a:gd name="T42" fmla="*/ 125 w 260"/>
                <a:gd name="T43" fmla="*/ 85 h 214"/>
                <a:gd name="T44" fmla="*/ 89 w 260"/>
                <a:gd name="T45" fmla="*/ 112 h 214"/>
                <a:gd name="T46" fmla="*/ 31 w 260"/>
                <a:gd name="T47" fmla="*/ 110 h 214"/>
                <a:gd name="T48" fmla="*/ 31 w 260"/>
                <a:gd name="T49" fmla="*/ 97 h 214"/>
                <a:gd name="T50" fmla="*/ 38 w 260"/>
                <a:gd name="T51" fmla="*/ 96 h 214"/>
                <a:gd name="T52" fmla="*/ 41 w 260"/>
                <a:gd name="T53" fmla="*/ 96 h 214"/>
                <a:gd name="T54" fmla="*/ 45 w 260"/>
                <a:gd name="T55" fmla="*/ 96 h 214"/>
                <a:gd name="T56" fmla="*/ 52 w 260"/>
                <a:gd name="T57" fmla="*/ 95 h 214"/>
                <a:gd name="T58" fmla="*/ 55 w 260"/>
                <a:gd name="T59" fmla="*/ 94 h 214"/>
                <a:gd name="T60" fmla="*/ 59 w 260"/>
                <a:gd name="T61" fmla="*/ 94 h 214"/>
                <a:gd name="T62" fmla="*/ 89 w 260"/>
                <a:gd name="T63" fmla="*/ 90 h 214"/>
                <a:gd name="T64" fmla="*/ 112 w 260"/>
                <a:gd name="T65" fmla="*/ 67 h 214"/>
                <a:gd name="T66" fmla="*/ 112 w 260"/>
                <a:gd name="T67" fmla="*/ 67 h 214"/>
                <a:gd name="T68" fmla="*/ 167 w 260"/>
                <a:gd name="T69" fmla="*/ 38 h 214"/>
                <a:gd name="T70" fmla="*/ 167 w 260"/>
                <a:gd name="T71" fmla="*/ 38 h 214"/>
                <a:gd name="T72" fmla="*/ 167 w 260"/>
                <a:gd name="T73" fmla="*/ 38 h 214"/>
                <a:gd name="T74" fmla="*/ 225 w 260"/>
                <a:gd name="T75" fmla="*/ 60 h 214"/>
                <a:gd name="T76" fmla="*/ 256 w 260"/>
                <a:gd name="T77" fmla="*/ 102 h 214"/>
                <a:gd name="T78" fmla="*/ 257 w 260"/>
                <a:gd name="T79" fmla="*/ 107 h 214"/>
                <a:gd name="T80" fmla="*/ 259 w 260"/>
                <a:gd name="T81" fmla="*/ 101 h 214"/>
                <a:gd name="T82" fmla="*/ 260 w 260"/>
                <a:gd name="T83" fmla="*/ 96 h 214"/>
                <a:gd name="T84" fmla="*/ 229 w 260"/>
                <a:gd name="T85" fmla="*/ 56 h 214"/>
                <a:gd name="T86" fmla="*/ 167 w 260"/>
                <a:gd name="T87" fmla="*/ 32 h 214"/>
                <a:gd name="T88" fmla="*/ 50 w 260"/>
                <a:gd name="T89" fmla="*/ 88 h 214"/>
                <a:gd name="T90" fmla="*/ 43 w 260"/>
                <a:gd name="T91" fmla="*/ 89 h 214"/>
                <a:gd name="T92" fmla="*/ 37 w 260"/>
                <a:gd name="T93" fmla="*/ 68 h 214"/>
                <a:gd name="T94" fmla="*/ 23 w 260"/>
                <a:gd name="T95" fmla="*/ 72 h 214"/>
                <a:gd name="T96" fmla="*/ 18 w 260"/>
                <a:gd name="T97" fmla="*/ 42 h 214"/>
                <a:gd name="T98" fmla="*/ 28 w 260"/>
                <a:gd name="T99" fmla="*/ 10 h 214"/>
                <a:gd name="T100" fmla="*/ 50 w 260"/>
                <a:gd name="T101" fmla="*/ 88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0" h="214">
                  <a:moveTo>
                    <a:pt x="167" y="32"/>
                  </a:moveTo>
                  <a:cubicBezTo>
                    <a:pt x="165" y="32"/>
                    <a:pt x="136" y="31"/>
                    <a:pt x="108" y="63"/>
                  </a:cubicBezTo>
                  <a:cubicBezTo>
                    <a:pt x="108" y="63"/>
                    <a:pt x="87" y="83"/>
                    <a:pt x="86" y="84"/>
                  </a:cubicBezTo>
                  <a:cubicBezTo>
                    <a:pt x="85" y="84"/>
                    <a:pt x="71" y="86"/>
                    <a:pt x="57" y="8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6" y="2"/>
                    <a:pt x="0" y="19"/>
                    <a:pt x="17" y="7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0"/>
                    <a:pt x="29" y="77"/>
                    <a:pt x="32" y="76"/>
                  </a:cubicBezTo>
                  <a:cubicBezTo>
                    <a:pt x="33" y="78"/>
                    <a:pt x="35" y="84"/>
                    <a:pt x="36" y="90"/>
                  </a:cubicBezTo>
                  <a:cubicBezTo>
                    <a:pt x="29" y="91"/>
                    <a:pt x="24" y="92"/>
                    <a:pt x="24" y="92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30" y="116"/>
                    <a:pt x="75" y="119"/>
                    <a:pt x="90" y="118"/>
                  </a:cubicBezTo>
                  <a:cubicBezTo>
                    <a:pt x="105" y="117"/>
                    <a:pt x="118" y="104"/>
                    <a:pt x="125" y="95"/>
                  </a:cubicBezTo>
                  <a:cubicBezTo>
                    <a:pt x="127" y="108"/>
                    <a:pt x="134" y="175"/>
                    <a:pt x="134" y="177"/>
                  </a:cubicBezTo>
                  <a:cubicBezTo>
                    <a:pt x="134" y="177"/>
                    <a:pt x="128" y="197"/>
                    <a:pt x="123" y="214"/>
                  </a:cubicBezTo>
                  <a:cubicBezTo>
                    <a:pt x="124" y="214"/>
                    <a:pt x="125" y="214"/>
                    <a:pt x="126" y="214"/>
                  </a:cubicBezTo>
                  <a:cubicBezTo>
                    <a:pt x="127" y="214"/>
                    <a:pt x="128" y="214"/>
                    <a:pt x="130" y="214"/>
                  </a:cubicBezTo>
                  <a:cubicBezTo>
                    <a:pt x="141" y="177"/>
                    <a:pt x="141" y="177"/>
                    <a:pt x="141" y="177"/>
                  </a:cubicBezTo>
                  <a:cubicBezTo>
                    <a:pt x="130" y="79"/>
                    <a:pt x="130" y="79"/>
                    <a:pt x="130" y="79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86"/>
                    <a:pt x="107" y="110"/>
                    <a:pt x="89" y="112"/>
                  </a:cubicBezTo>
                  <a:cubicBezTo>
                    <a:pt x="77" y="113"/>
                    <a:pt x="41" y="111"/>
                    <a:pt x="31" y="110"/>
                  </a:cubicBezTo>
                  <a:cubicBezTo>
                    <a:pt x="31" y="107"/>
                    <a:pt x="31" y="101"/>
                    <a:pt x="31" y="97"/>
                  </a:cubicBezTo>
                  <a:cubicBezTo>
                    <a:pt x="32" y="97"/>
                    <a:pt x="34" y="97"/>
                    <a:pt x="38" y="96"/>
                  </a:cubicBezTo>
                  <a:cubicBezTo>
                    <a:pt x="39" y="96"/>
                    <a:pt x="40" y="96"/>
                    <a:pt x="41" y="96"/>
                  </a:cubicBezTo>
                  <a:cubicBezTo>
                    <a:pt x="42" y="96"/>
                    <a:pt x="43" y="96"/>
                    <a:pt x="45" y="96"/>
                  </a:cubicBezTo>
                  <a:cubicBezTo>
                    <a:pt x="47" y="95"/>
                    <a:pt x="50" y="95"/>
                    <a:pt x="52" y="95"/>
                  </a:cubicBezTo>
                  <a:cubicBezTo>
                    <a:pt x="53" y="94"/>
                    <a:pt x="54" y="94"/>
                    <a:pt x="55" y="94"/>
                  </a:cubicBezTo>
                  <a:cubicBezTo>
                    <a:pt x="57" y="94"/>
                    <a:pt x="58" y="94"/>
                    <a:pt x="59" y="94"/>
                  </a:cubicBezTo>
                  <a:cubicBezTo>
                    <a:pt x="74" y="92"/>
                    <a:pt x="89" y="90"/>
                    <a:pt x="89" y="90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39" y="37"/>
                    <a:pt x="167" y="38"/>
                    <a:pt x="167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200" y="35"/>
                    <a:pt x="224" y="60"/>
                    <a:pt x="225" y="60"/>
                  </a:cubicBezTo>
                  <a:cubicBezTo>
                    <a:pt x="225" y="60"/>
                    <a:pt x="246" y="82"/>
                    <a:pt x="256" y="102"/>
                  </a:cubicBezTo>
                  <a:cubicBezTo>
                    <a:pt x="256" y="104"/>
                    <a:pt x="257" y="105"/>
                    <a:pt x="257" y="107"/>
                  </a:cubicBezTo>
                  <a:cubicBezTo>
                    <a:pt x="258" y="105"/>
                    <a:pt x="258" y="103"/>
                    <a:pt x="259" y="101"/>
                  </a:cubicBezTo>
                  <a:cubicBezTo>
                    <a:pt x="259" y="100"/>
                    <a:pt x="259" y="98"/>
                    <a:pt x="260" y="96"/>
                  </a:cubicBezTo>
                  <a:cubicBezTo>
                    <a:pt x="249" y="76"/>
                    <a:pt x="230" y="56"/>
                    <a:pt x="229" y="56"/>
                  </a:cubicBezTo>
                  <a:cubicBezTo>
                    <a:pt x="228" y="55"/>
                    <a:pt x="203" y="28"/>
                    <a:pt x="167" y="32"/>
                  </a:cubicBezTo>
                  <a:close/>
                  <a:moveTo>
                    <a:pt x="50" y="88"/>
                  </a:moveTo>
                  <a:cubicBezTo>
                    <a:pt x="48" y="89"/>
                    <a:pt x="45" y="89"/>
                    <a:pt x="43" y="89"/>
                  </a:cubicBezTo>
                  <a:cubicBezTo>
                    <a:pt x="40" y="80"/>
                    <a:pt x="37" y="68"/>
                    <a:pt x="37" y="68"/>
                  </a:cubicBezTo>
                  <a:cubicBezTo>
                    <a:pt x="37" y="68"/>
                    <a:pt x="27" y="71"/>
                    <a:pt x="23" y="72"/>
                  </a:cubicBezTo>
                  <a:cubicBezTo>
                    <a:pt x="19" y="60"/>
                    <a:pt x="18" y="50"/>
                    <a:pt x="18" y="42"/>
                  </a:cubicBezTo>
                  <a:cubicBezTo>
                    <a:pt x="18" y="25"/>
                    <a:pt x="24" y="15"/>
                    <a:pt x="28" y="10"/>
                  </a:cubicBezTo>
                  <a:cubicBezTo>
                    <a:pt x="30" y="18"/>
                    <a:pt x="44" y="67"/>
                    <a:pt x="50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0" name="Freeform 79"/>
            <p:cNvSpPr>
              <a:spLocks/>
            </p:cNvSpPr>
            <p:nvPr/>
          </p:nvSpPr>
          <p:spPr bwMode="auto">
            <a:xfrm>
              <a:off x="2841626" y="4629151"/>
              <a:ext cx="76200" cy="158750"/>
            </a:xfrm>
            <a:custGeom>
              <a:avLst/>
              <a:gdLst>
                <a:gd name="T0" fmla="*/ 6 w 46"/>
                <a:gd name="T1" fmla="*/ 4 h 97"/>
                <a:gd name="T2" fmla="*/ 0 w 46"/>
                <a:gd name="T3" fmla="*/ 0 h 97"/>
                <a:gd name="T4" fmla="*/ 16 w 46"/>
                <a:gd name="T5" fmla="*/ 97 h 97"/>
                <a:gd name="T6" fmla="*/ 18 w 46"/>
                <a:gd name="T7" fmla="*/ 94 h 97"/>
                <a:gd name="T8" fmla="*/ 21 w 46"/>
                <a:gd name="T9" fmla="*/ 91 h 97"/>
                <a:gd name="T10" fmla="*/ 9 w 46"/>
                <a:gd name="T11" fmla="*/ 14 h 97"/>
                <a:gd name="T12" fmla="*/ 29 w 46"/>
                <a:gd name="T13" fmla="*/ 36 h 97"/>
                <a:gd name="T14" fmla="*/ 42 w 46"/>
                <a:gd name="T15" fmla="*/ 62 h 97"/>
                <a:gd name="T16" fmla="*/ 44 w 46"/>
                <a:gd name="T17" fmla="*/ 59 h 97"/>
                <a:gd name="T18" fmla="*/ 46 w 46"/>
                <a:gd name="T19" fmla="*/ 55 h 97"/>
                <a:gd name="T20" fmla="*/ 34 w 46"/>
                <a:gd name="T21" fmla="*/ 33 h 97"/>
                <a:gd name="T22" fmla="*/ 6 w 46"/>
                <a:gd name="T23" fmla="*/ 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97">
                  <a:moveTo>
                    <a:pt x="6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7" y="96"/>
                    <a:pt x="17" y="95"/>
                    <a:pt x="18" y="94"/>
                  </a:cubicBezTo>
                  <a:cubicBezTo>
                    <a:pt x="19" y="93"/>
                    <a:pt x="20" y="92"/>
                    <a:pt x="21" y="91"/>
                  </a:cubicBezTo>
                  <a:cubicBezTo>
                    <a:pt x="18" y="70"/>
                    <a:pt x="11" y="25"/>
                    <a:pt x="9" y="14"/>
                  </a:cubicBezTo>
                  <a:cubicBezTo>
                    <a:pt x="15" y="19"/>
                    <a:pt x="23" y="27"/>
                    <a:pt x="29" y="36"/>
                  </a:cubicBezTo>
                  <a:cubicBezTo>
                    <a:pt x="33" y="43"/>
                    <a:pt x="38" y="53"/>
                    <a:pt x="42" y="62"/>
                  </a:cubicBezTo>
                  <a:cubicBezTo>
                    <a:pt x="43" y="61"/>
                    <a:pt x="43" y="60"/>
                    <a:pt x="44" y="59"/>
                  </a:cubicBezTo>
                  <a:cubicBezTo>
                    <a:pt x="45" y="58"/>
                    <a:pt x="45" y="56"/>
                    <a:pt x="46" y="55"/>
                  </a:cubicBezTo>
                  <a:cubicBezTo>
                    <a:pt x="42" y="47"/>
                    <a:pt x="38" y="39"/>
                    <a:pt x="34" y="33"/>
                  </a:cubicBezTo>
                  <a:cubicBezTo>
                    <a:pt x="24" y="17"/>
                    <a:pt x="7" y="5"/>
                    <a:pt x="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744" name="Freeform 83"/>
          <p:cNvSpPr>
            <a:spLocks/>
          </p:cNvSpPr>
          <p:nvPr/>
        </p:nvSpPr>
        <p:spPr bwMode="auto">
          <a:xfrm>
            <a:off x="8228014" y="1833563"/>
            <a:ext cx="98425" cy="104775"/>
          </a:xfrm>
          <a:custGeom>
            <a:avLst/>
            <a:gdLst>
              <a:gd name="T0" fmla="*/ 32 w 62"/>
              <a:gd name="T1" fmla="*/ 0 h 66"/>
              <a:gd name="T2" fmla="*/ 0 w 62"/>
              <a:gd name="T3" fmla="*/ 3 h 66"/>
              <a:gd name="T4" fmla="*/ 7 w 62"/>
              <a:gd name="T5" fmla="*/ 22 h 66"/>
              <a:gd name="T6" fmla="*/ 20 w 62"/>
              <a:gd name="T7" fmla="*/ 21 h 66"/>
              <a:gd name="T8" fmla="*/ 43 w 62"/>
              <a:gd name="T9" fmla="*/ 66 h 66"/>
              <a:gd name="T10" fmla="*/ 62 w 62"/>
              <a:gd name="T11" fmla="*/ 61 h 66"/>
              <a:gd name="T12" fmla="*/ 32 w 62"/>
              <a:gd name="T13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2" h="66">
                <a:moveTo>
                  <a:pt x="32" y="0"/>
                </a:moveTo>
                <a:lnTo>
                  <a:pt x="0" y="3"/>
                </a:lnTo>
                <a:lnTo>
                  <a:pt x="7" y="22"/>
                </a:lnTo>
                <a:lnTo>
                  <a:pt x="20" y="21"/>
                </a:lnTo>
                <a:lnTo>
                  <a:pt x="43" y="66"/>
                </a:lnTo>
                <a:lnTo>
                  <a:pt x="62" y="61"/>
                </a:lnTo>
                <a:lnTo>
                  <a:pt x="3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45" name="Oval 84"/>
          <p:cNvSpPr>
            <a:spLocks noChangeArrowheads="1"/>
          </p:cNvSpPr>
          <p:nvPr/>
        </p:nvSpPr>
        <p:spPr bwMode="auto">
          <a:xfrm>
            <a:off x="8024814" y="1477963"/>
            <a:ext cx="111125" cy="11112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46" name="Freeform 85"/>
          <p:cNvSpPr>
            <a:spLocks noEditPoints="1"/>
          </p:cNvSpPr>
          <p:nvPr/>
        </p:nvSpPr>
        <p:spPr bwMode="auto">
          <a:xfrm>
            <a:off x="7923214" y="1598613"/>
            <a:ext cx="311150" cy="647700"/>
          </a:xfrm>
          <a:custGeom>
            <a:avLst/>
            <a:gdLst>
              <a:gd name="T0" fmla="*/ 192 w 192"/>
              <a:gd name="T1" fmla="*/ 182 h 398"/>
              <a:gd name="T2" fmla="*/ 163 w 192"/>
              <a:gd name="T3" fmla="*/ 104 h 398"/>
              <a:gd name="T4" fmla="*/ 180 w 192"/>
              <a:gd name="T5" fmla="*/ 39 h 398"/>
              <a:gd name="T6" fmla="*/ 180 w 192"/>
              <a:gd name="T7" fmla="*/ 33 h 398"/>
              <a:gd name="T8" fmla="*/ 174 w 192"/>
              <a:gd name="T9" fmla="*/ 17 h 398"/>
              <a:gd name="T10" fmla="*/ 119 w 192"/>
              <a:gd name="T11" fmla="*/ 2 h 398"/>
              <a:gd name="T12" fmla="*/ 118 w 192"/>
              <a:gd name="T13" fmla="*/ 2 h 398"/>
              <a:gd name="T14" fmla="*/ 97 w 192"/>
              <a:gd name="T15" fmla="*/ 28 h 398"/>
              <a:gd name="T16" fmla="*/ 75 w 192"/>
              <a:gd name="T17" fmla="*/ 1 h 398"/>
              <a:gd name="T18" fmla="*/ 74 w 192"/>
              <a:gd name="T19" fmla="*/ 1 h 398"/>
              <a:gd name="T20" fmla="*/ 28 w 192"/>
              <a:gd name="T21" fmla="*/ 10 h 398"/>
              <a:gd name="T22" fmla="*/ 5 w 192"/>
              <a:gd name="T23" fmla="*/ 49 h 398"/>
              <a:gd name="T24" fmla="*/ 0 w 192"/>
              <a:gd name="T25" fmla="*/ 100 h 398"/>
              <a:gd name="T26" fmla="*/ 1 w 192"/>
              <a:gd name="T27" fmla="*/ 124 h 398"/>
              <a:gd name="T28" fmla="*/ 21 w 192"/>
              <a:gd name="T29" fmla="*/ 194 h 398"/>
              <a:gd name="T30" fmla="*/ 22 w 192"/>
              <a:gd name="T31" fmla="*/ 197 h 398"/>
              <a:gd name="T32" fmla="*/ 41 w 192"/>
              <a:gd name="T33" fmla="*/ 184 h 398"/>
              <a:gd name="T34" fmla="*/ 57 w 192"/>
              <a:gd name="T35" fmla="*/ 397 h 398"/>
              <a:gd name="T36" fmla="*/ 89 w 192"/>
              <a:gd name="T37" fmla="*/ 397 h 398"/>
              <a:gd name="T38" fmla="*/ 104 w 192"/>
              <a:gd name="T39" fmla="*/ 250 h 398"/>
              <a:gd name="T40" fmla="*/ 148 w 192"/>
              <a:gd name="T41" fmla="*/ 397 h 398"/>
              <a:gd name="T42" fmla="*/ 179 w 192"/>
              <a:gd name="T43" fmla="*/ 398 h 398"/>
              <a:gd name="T44" fmla="*/ 154 w 192"/>
              <a:gd name="T45" fmla="*/ 173 h 398"/>
              <a:gd name="T46" fmla="*/ 168 w 192"/>
              <a:gd name="T47" fmla="*/ 193 h 398"/>
              <a:gd name="T48" fmla="*/ 192 w 192"/>
              <a:gd name="T49" fmla="*/ 182 h 398"/>
              <a:gd name="T50" fmla="*/ 69 w 192"/>
              <a:gd name="T51" fmla="*/ 132 h 398"/>
              <a:gd name="T52" fmla="*/ 70 w 192"/>
              <a:gd name="T53" fmla="*/ 124 h 398"/>
              <a:gd name="T54" fmla="*/ 122 w 192"/>
              <a:gd name="T55" fmla="*/ 131 h 398"/>
              <a:gd name="T56" fmla="*/ 122 w 192"/>
              <a:gd name="T57" fmla="*/ 140 h 398"/>
              <a:gd name="T58" fmla="*/ 69 w 192"/>
              <a:gd name="T59" fmla="*/ 132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92" h="398">
                <a:moveTo>
                  <a:pt x="192" y="182"/>
                </a:moveTo>
                <a:cubicBezTo>
                  <a:pt x="163" y="104"/>
                  <a:pt x="163" y="104"/>
                  <a:pt x="163" y="104"/>
                </a:cubicBezTo>
                <a:cubicBezTo>
                  <a:pt x="169" y="82"/>
                  <a:pt x="177" y="55"/>
                  <a:pt x="180" y="39"/>
                </a:cubicBezTo>
                <a:cubicBezTo>
                  <a:pt x="180" y="37"/>
                  <a:pt x="180" y="35"/>
                  <a:pt x="180" y="33"/>
                </a:cubicBezTo>
                <a:cubicBezTo>
                  <a:pt x="180" y="27"/>
                  <a:pt x="178" y="22"/>
                  <a:pt x="174" y="17"/>
                </a:cubicBezTo>
                <a:cubicBezTo>
                  <a:pt x="159" y="0"/>
                  <a:pt x="121" y="2"/>
                  <a:pt x="119" y="2"/>
                </a:cubicBezTo>
                <a:cubicBezTo>
                  <a:pt x="118" y="2"/>
                  <a:pt x="118" y="2"/>
                  <a:pt x="118" y="2"/>
                </a:cubicBezTo>
                <a:cubicBezTo>
                  <a:pt x="118" y="2"/>
                  <a:pt x="100" y="24"/>
                  <a:pt x="97" y="28"/>
                </a:cubicBezTo>
                <a:cubicBezTo>
                  <a:pt x="94" y="24"/>
                  <a:pt x="75" y="1"/>
                  <a:pt x="75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59" y="0"/>
                  <a:pt x="43" y="1"/>
                  <a:pt x="28" y="10"/>
                </a:cubicBezTo>
                <a:cubicBezTo>
                  <a:pt x="9" y="21"/>
                  <a:pt x="5" y="47"/>
                  <a:pt x="5" y="49"/>
                </a:cubicBezTo>
                <a:cubicBezTo>
                  <a:pt x="1" y="70"/>
                  <a:pt x="0" y="87"/>
                  <a:pt x="0" y="100"/>
                </a:cubicBezTo>
                <a:cubicBezTo>
                  <a:pt x="0" y="109"/>
                  <a:pt x="0" y="116"/>
                  <a:pt x="1" y="124"/>
                </a:cubicBezTo>
                <a:cubicBezTo>
                  <a:pt x="3" y="153"/>
                  <a:pt x="20" y="192"/>
                  <a:pt x="21" y="194"/>
                </a:cubicBezTo>
                <a:cubicBezTo>
                  <a:pt x="22" y="197"/>
                  <a:pt x="22" y="197"/>
                  <a:pt x="22" y="197"/>
                </a:cubicBezTo>
                <a:cubicBezTo>
                  <a:pt x="22" y="197"/>
                  <a:pt x="36" y="187"/>
                  <a:pt x="41" y="184"/>
                </a:cubicBezTo>
                <a:cubicBezTo>
                  <a:pt x="41" y="192"/>
                  <a:pt x="57" y="397"/>
                  <a:pt x="57" y="397"/>
                </a:cubicBezTo>
                <a:cubicBezTo>
                  <a:pt x="89" y="397"/>
                  <a:pt x="89" y="397"/>
                  <a:pt x="89" y="397"/>
                </a:cubicBezTo>
                <a:cubicBezTo>
                  <a:pt x="89" y="397"/>
                  <a:pt x="102" y="271"/>
                  <a:pt x="104" y="250"/>
                </a:cubicBezTo>
                <a:cubicBezTo>
                  <a:pt x="110" y="271"/>
                  <a:pt x="148" y="397"/>
                  <a:pt x="148" y="397"/>
                </a:cubicBezTo>
                <a:cubicBezTo>
                  <a:pt x="179" y="398"/>
                  <a:pt x="179" y="398"/>
                  <a:pt x="179" y="398"/>
                </a:cubicBezTo>
                <a:cubicBezTo>
                  <a:pt x="179" y="398"/>
                  <a:pt x="162" y="241"/>
                  <a:pt x="154" y="173"/>
                </a:cubicBezTo>
                <a:cubicBezTo>
                  <a:pt x="168" y="193"/>
                  <a:pt x="168" y="193"/>
                  <a:pt x="168" y="193"/>
                </a:cubicBezTo>
                <a:lnTo>
                  <a:pt x="192" y="182"/>
                </a:lnTo>
                <a:close/>
                <a:moveTo>
                  <a:pt x="69" y="132"/>
                </a:moveTo>
                <a:cubicBezTo>
                  <a:pt x="70" y="124"/>
                  <a:pt x="70" y="124"/>
                  <a:pt x="70" y="124"/>
                </a:cubicBezTo>
                <a:cubicBezTo>
                  <a:pt x="122" y="131"/>
                  <a:pt x="122" y="131"/>
                  <a:pt x="122" y="131"/>
                </a:cubicBezTo>
                <a:cubicBezTo>
                  <a:pt x="122" y="140"/>
                  <a:pt x="122" y="140"/>
                  <a:pt x="122" y="140"/>
                </a:cubicBezTo>
                <a:lnTo>
                  <a:pt x="69" y="1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47" name="Freeform 86"/>
          <p:cNvSpPr>
            <a:spLocks/>
          </p:cNvSpPr>
          <p:nvPr/>
        </p:nvSpPr>
        <p:spPr bwMode="auto">
          <a:xfrm>
            <a:off x="7008814" y="517526"/>
            <a:ext cx="111125" cy="68263"/>
          </a:xfrm>
          <a:custGeom>
            <a:avLst/>
            <a:gdLst>
              <a:gd name="T0" fmla="*/ 1 w 68"/>
              <a:gd name="T1" fmla="*/ 0 h 42"/>
              <a:gd name="T2" fmla="*/ 0 w 68"/>
              <a:gd name="T3" fmla="*/ 8 h 42"/>
              <a:gd name="T4" fmla="*/ 34 w 68"/>
              <a:gd name="T5" fmla="*/ 42 h 42"/>
              <a:gd name="T6" fmla="*/ 68 w 68"/>
              <a:gd name="T7" fmla="*/ 8 h 42"/>
              <a:gd name="T8" fmla="*/ 67 w 68"/>
              <a:gd name="T9" fmla="*/ 0 h 42"/>
              <a:gd name="T10" fmla="*/ 34 w 68"/>
              <a:gd name="T11" fmla="*/ 8 h 42"/>
              <a:gd name="T12" fmla="*/ 1 w 68"/>
              <a:gd name="T1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42">
                <a:moveTo>
                  <a:pt x="1" y="0"/>
                </a:moveTo>
                <a:cubicBezTo>
                  <a:pt x="0" y="3"/>
                  <a:pt x="0" y="5"/>
                  <a:pt x="0" y="8"/>
                </a:cubicBezTo>
                <a:cubicBezTo>
                  <a:pt x="0" y="27"/>
                  <a:pt x="15" y="42"/>
                  <a:pt x="34" y="42"/>
                </a:cubicBezTo>
                <a:cubicBezTo>
                  <a:pt x="53" y="42"/>
                  <a:pt x="68" y="27"/>
                  <a:pt x="68" y="8"/>
                </a:cubicBezTo>
                <a:cubicBezTo>
                  <a:pt x="68" y="5"/>
                  <a:pt x="68" y="3"/>
                  <a:pt x="67" y="0"/>
                </a:cubicBezTo>
                <a:cubicBezTo>
                  <a:pt x="61" y="3"/>
                  <a:pt x="50" y="8"/>
                  <a:pt x="34" y="8"/>
                </a:cubicBezTo>
                <a:cubicBezTo>
                  <a:pt x="18" y="8"/>
                  <a:pt x="7" y="3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48" name="Freeform 87"/>
          <p:cNvSpPr>
            <a:spLocks/>
          </p:cNvSpPr>
          <p:nvPr/>
        </p:nvSpPr>
        <p:spPr bwMode="auto">
          <a:xfrm>
            <a:off x="6997701" y="452438"/>
            <a:ext cx="133350" cy="42863"/>
          </a:xfrm>
          <a:custGeom>
            <a:avLst/>
            <a:gdLst>
              <a:gd name="T0" fmla="*/ 41 w 82"/>
              <a:gd name="T1" fmla="*/ 21 h 27"/>
              <a:gd name="T2" fmla="*/ 73 w 82"/>
              <a:gd name="T3" fmla="*/ 27 h 27"/>
              <a:gd name="T4" fmla="*/ 73 w 82"/>
              <a:gd name="T5" fmla="*/ 18 h 27"/>
              <a:gd name="T6" fmla="*/ 82 w 82"/>
              <a:gd name="T7" fmla="*/ 0 h 27"/>
              <a:gd name="T8" fmla="*/ 0 w 82"/>
              <a:gd name="T9" fmla="*/ 0 h 27"/>
              <a:gd name="T10" fmla="*/ 8 w 82"/>
              <a:gd name="T11" fmla="*/ 18 h 27"/>
              <a:gd name="T12" fmla="*/ 8 w 82"/>
              <a:gd name="T13" fmla="*/ 27 h 27"/>
              <a:gd name="T14" fmla="*/ 41 w 82"/>
              <a:gd name="T15" fmla="*/ 21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2" h="27">
                <a:moveTo>
                  <a:pt x="41" y="21"/>
                </a:moveTo>
                <a:cubicBezTo>
                  <a:pt x="56" y="21"/>
                  <a:pt x="67" y="24"/>
                  <a:pt x="73" y="27"/>
                </a:cubicBezTo>
                <a:cubicBezTo>
                  <a:pt x="73" y="23"/>
                  <a:pt x="73" y="18"/>
                  <a:pt x="73" y="18"/>
                </a:cubicBezTo>
                <a:cubicBezTo>
                  <a:pt x="73" y="18"/>
                  <a:pt x="79" y="7"/>
                  <a:pt x="82" y="0"/>
                </a:cubicBezTo>
                <a:cubicBezTo>
                  <a:pt x="71" y="0"/>
                  <a:pt x="10" y="0"/>
                  <a:pt x="0" y="0"/>
                </a:cubicBezTo>
                <a:cubicBezTo>
                  <a:pt x="3" y="7"/>
                  <a:pt x="8" y="18"/>
                  <a:pt x="8" y="18"/>
                </a:cubicBezTo>
                <a:cubicBezTo>
                  <a:pt x="8" y="18"/>
                  <a:pt x="8" y="23"/>
                  <a:pt x="8" y="27"/>
                </a:cubicBezTo>
                <a:cubicBezTo>
                  <a:pt x="15" y="24"/>
                  <a:pt x="26" y="21"/>
                  <a:pt x="41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49" name="Freeform 88"/>
          <p:cNvSpPr>
            <a:spLocks/>
          </p:cNvSpPr>
          <p:nvPr/>
        </p:nvSpPr>
        <p:spPr bwMode="auto">
          <a:xfrm>
            <a:off x="7018339" y="498476"/>
            <a:ext cx="90488" cy="17463"/>
          </a:xfrm>
          <a:custGeom>
            <a:avLst/>
            <a:gdLst>
              <a:gd name="T0" fmla="*/ 55 w 55"/>
              <a:gd name="T1" fmla="*/ 5 h 10"/>
              <a:gd name="T2" fmla="*/ 28 w 55"/>
              <a:gd name="T3" fmla="*/ 0 h 10"/>
              <a:gd name="T4" fmla="*/ 0 w 55"/>
              <a:gd name="T5" fmla="*/ 5 h 10"/>
              <a:gd name="T6" fmla="*/ 28 w 55"/>
              <a:gd name="T7" fmla="*/ 10 h 10"/>
              <a:gd name="T8" fmla="*/ 55 w 55"/>
              <a:gd name="T9" fmla="*/ 5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10">
                <a:moveTo>
                  <a:pt x="55" y="5"/>
                </a:moveTo>
                <a:cubicBezTo>
                  <a:pt x="49" y="3"/>
                  <a:pt x="40" y="0"/>
                  <a:pt x="28" y="0"/>
                </a:cubicBezTo>
                <a:cubicBezTo>
                  <a:pt x="16" y="0"/>
                  <a:pt x="6" y="3"/>
                  <a:pt x="0" y="5"/>
                </a:cubicBezTo>
                <a:cubicBezTo>
                  <a:pt x="6" y="7"/>
                  <a:pt x="15" y="10"/>
                  <a:pt x="28" y="10"/>
                </a:cubicBezTo>
                <a:cubicBezTo>
                  <a:pt x="41" y="10"/>
                  <a:pt x="50" y="7"/>
                  <a:pt x="55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50" name="Freeform 89"/>
          <p:cNvSpPr>
            <a:spLocks noEditPoints="1"/>
          </p:cNvSpPr>
          <p:nvPr/>
        </p:nvSpPr>
        <p:spPr bwMode="auto">
          <a:xfrm>
            <a:off x="6934201" y="608013"/>
            <a:ext cx="260350" cy="604838"/>
          </a:xfrm>
          <a:custGeom>
            <a:avLst/>
            <a:gdLst>
              <a:gd name="T0" fmla="*/ 124 w 160"/>
              <a:gd name="T1" fmla="*/ 4 h 371"/>
              <a:gd name="T2" fmla="*/ 103 w 160"/>
              <a:gd name="T3" fmla="*/ 0 h 371"/>
              <a:gd name="T4" fmla="*/ 86 w 160"/>
              <a:gd name="T5" fmla="*/ 35 h 371"/>
              <a:gd name="T6" fmla="*/ 86 w 160"/>
              <a:gd name="T7" fmla="*/ 23 h 371"/>
              <a:gd name="T8" fmla="*/ 86 w 160"/>
              <a:gd name="T9" fmla="*/ 0 h 371"/>
              <a:gd name="T10" fmla="*/ 74 w 160"/>
              <a:gd name="T11" fmla="*/ 0 h 371"/>
              <a:gd name="T12" fmla="*/ 74 w 160"/>
              <a:gd name="T13" fmla="*/ 23 h 371"/>
              <a:gd name="T14" fmla="*/ 74 w 160"/>
              <a:gd name="T15" fmla="*/ 35 h 371"/>
              <a:gd name="T16" fmla="*/ 57 w 160"/>
              <a:gd name="T17" fmla="*/ 0 h 371"/>
              <a:gd name="T18" fmla="*/ 36 w 160"/>
              <a:gd name="T19" fmla="*/ 4 h 371"/>
              <a:gd name="T20" fmla="*/ 5 w 160"/>
              <a:gd name="T21" fmla="*/ 67 h 371"/>
              <a:gd name="T22" fmla="*/ 11 w 160"/>
              <a:gd name="T23" fmla="*/ 156 h 371"/>
              <a:gd name="T24" fmla="*/ 31 w 160"/>
              <a:gd name="T25" fmla="*/ 156 h 371"/>
              <a:gd name="T26" fmla="*/ 31 w 160"/>
              <a:gd name="T27" fmla="*/ 164 h 371"/>
              <a:gd name="T28" fmla="*/ 12 w 160"/>
              <a:gd name="T29" fmla="*/ 164 h 371"/>
              <a:gd name="T30" fmla="*/ 13 w 160"/>
              <a:gd name="T31" fmla="*/ 178 h 371"/>
              <a:gd name="T32" fmla="*/ 31 w 160"/>
              <a:gd name="T33" fmla="*/ 178 h 371"/>
              <a:gd name="T34" fmla="*/ 35 w 160"/>
              <a:gd name="T35" fmla="*/ 178 h 371"/>
              <a:gd name="T36" fmla="*/ 35 w 160"/>
              <a:gd name="T37" fmla="*/ 371 h 371"/>
              <a:gd name="T38" fmla="*/ 65 w 160"/>
              <a:gd name="T39" fmla="*/ 371 h 371"/>
              <a:gd name="T40" fmla="*/ 80 w 160"/>
              <a:gd name="T41" fmla="*/ 208 h 371"/>
              <a:gd name="T42" fmla="*/ 95 w 160"/>
              <a:gd name="T43" fmla="*/ 371 h 371"/>
              <a:gd name="T44" fmla="*/ 124 w 160"/>
              <a:gd name="T45" fmla="*/ 371 h 371"/>
              <a:gd name="T46" fmla="*/ 124 w 160"/>
              <a:gd name="T47" fmla="*/ 178 h 371"/>
              <a:gd name="T48" fmla="*/ 129 w 160"/>
              <a:gd name="T49" fmla="*/ 178 h 371"/>
              <a:gd name="T50" fmla="*/ 147 w 160"/>
              <a:gd name="T51" fmla="*/ 178 h 371"/>
              <a:gd name="T52" fmla="*/ 148 w 160"/>
              <a:gd name="T53" fmla="*/ 164 h 371"/>
              <a:gd name="T54" fmla="*/ 129 w 160"/>
              <a:gd name="T55" fmla="*/ 164 h 371"/>
              <a:gd name="T56" fmla="*/ 129 w 160"/>
              <a:gd name="T57" fmla="*/ 156 h 371"/>
              <a:gd name="T58" fmla="*/ 149 w 160"/>
              <a:gd name="T59" fmla="*/ 156 h 371"/>
              <a:gd name="T60" fmla="*/ 155 w 160"/>
              <a:gd name="T61" fmla="*/ 67 h 371"/>
              <a:gd name="T62" fmla="*/ 124 w 160"/>
              <a:gd name="T63" fmla="*/ 4 h 371"/>
              <a:gd name="T64" fmla="*/ 80 w 160"/>
              <a:gd name="T65" fmla="*/ 72 h 371"/>
              <a:gd name="T66" fmla="*/ 86 w 160"/>
              <a:gd name="T67" fmla="*/ 79 h 371"/>
              <a:gd name="T68" fmla="*/ 80 w 160"/>
              <a:gd name="T69" fmla="*/ 85 h 371"/>
              <a:gd name="T70" fmla="*/ 74 w 160"/>
              <a:gd name="T71" fmla="*/ 79 h 371"/>
              <a:gd name="T72" fmla="*/ 80 w 160"/>
              <a:gd name="T73" fmla="*/ 72 h 371"/>
              <a:gd name="T74" fmla="*/ 80 w 160"/>
              <a:gd name="T75" fmla="*/ 106 h 371"/>
              <a:gd name="T76" fmla="*/ 86 w 160"/>
              <a:gd name="T77" fmla="*/ 112 h 371"/>
              <a:gd name="T78" fmla="*/ 80 w 160"/>
              <a:gd name="T79" fmla="*/ 118 h 371"/>
              <a:gd name="T80" fmla="*/ 74 w 160"/>
              <a:gd name="T81" fmla="*/ 112 h 371"/>
              <a:gd name="T82" fmla="*/ 80 w 160"/>
              <a:gd name="T83" fmla="*/ 106 h 371"/>
              <a:gd name="T84" fmla="*/ 120 w 160"/>
              <a:gd name="T85" fmla="*/ 155 h 371"/>
              <a:gd name="T86" fmla="*/ 39 w 160"/>
              <a:gd name="T87" fmla="*/ 155 h 371"/>
              <a:gd name="T88" fmla="*/ 39 w 160"/>
              <a:gd name="T89" fmla="*/ 142 h 371"/>
              <a:gd name="T90" fmla="*/ 120 w 160"/>
              <a:gd name="T91" fmla="*/ 142 h 371"/>
              <a:gd name="T92" fmla="*/ 120 w 160"/>
              <a:gd name="T93" fmla="*/ 155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371">
                <a:moveTo>
                  <a:pt x="124" y="4"/>
                </a:moveTo>
                <a:cubicBezTo>
                  <a:pt x="118" y="2"/>
                  <a:pt x="112" y="0"/>
                  <a:pt x="103" y="0"/>
                </a:cubicBezTo>
                <a:cubicBezTo>
                  <a:pt x="86" y="35"/>
                  <a:pt x="86" y="35"/>
                  <a:pt x="86" y="35"/>
                </a:cubicBezTo>
                <a:cubicBezTo>
                  <a:pt x="86" y="23"/>
                  <a:pt x="86" y="23"/>
                  <a:pt x="86" y="23"/>
                </a:cubicBezTo>
                <a:cubicBezTo>
                  <a:pt x="86" y="0"/>
                  <a:pt x="86" y="0"/>
                  <a:pt x="86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35"/>
                  <a:pt x="74" y="35"/>
                  <a:pt x="74" y="35"/>
                </a:cubicBezTo>
                <a:cubicBezTo>
                  <a:pt x="57" y="0"/>
                  <a:pt x="57" y="0"/>
                  <a:pt x="57" y="0"/>
                </a:cubicBezTo>
                <a:cubicBezTo>
                  <a:pt x="48" y="0"/>
                  <a:pt x="41" y="2"/>
                  <a:pt x="36" y="4"/>
                </a:cubicBezTo>
                <a:cubicBezTo>
                  <a:pt x="0" y="18"/>
                  <a:pt x="5" y="67"/>
                  <a:pt x="5" y="67"/>
                </a:cubicBezTo>
                <a:cubicBezTo>
                  <a:pt x="11" y="156"/>
                  <a:pt x="11" y="156"/>
                  <a:pt x="11" y="156"/>
                </a:cubicBezTo>
                <a:cubicBezTo>
                  <a:pt x="31" y="156"/>
                  <a:pt x="31" y="156"/>
                  <a:pt x="31" y="156"/>
                </a:cubicBezTo>
                <a:cubicBezTo>
                  <a:pt x="31" y="164"/>
                  <a:pt x="31" y="164"/>
                  <a:pt x="31" y="164"/>
                </a:cubicBezTo>
                <a:cubicBezTo>
                  <a:pt x="12" y="164"/>
                  <a:pt x="12" y="164"/>
                  <a:pt x="12" y="164"/>
                </a:cubicBezTo>
                <a:cubicBezTo>
                  <a:pt x="13" y="178"/>
                  <a:pt x="13" y="178"/>
                  <a:pt x="13" y="178"/>
                </a:cubicBezTo>
                <a:cubicBezTo>
                  <a:pt x="31" y="178"/>
                  <a:pt x="31" y="178"/>
                  <a:pt x="31" y="178"/>
                </a:cubicBezTo>
                <a:cubicBezTo>
                  <a:pt x="35" y="178"/>
                  <a:pt x="35" y="178"/>
                  <a:pt x="35" y="178"/>
                </a:cubicBezTo>
                <a:cubicBezTo>
                  <a:pt x="35" y="371"/>
                  <a:pt x="35" y="371"/>
                  <a:pt x="35" y="371"/>
                </a:cubicBezTo>
                <a:cubicBezTo>
                  <a:pt x="65" y="371"/>
                  <a:pt x="65" y="371"/>
                  <a:pt x="65" y="371"/>
                </a:cubicBezTo>
                <a:cubicBezTo>
                  <a:pt x="80" y="208"/>
                  <a:pt x="80" y="208"/>
                  <a:pt x="80" y="208"/>
                </a:cubicBezTo>
                <a:cubicBezTo>
                  <a:pt x="95" y="371"/>
                  <a:pt x="95" y="371"/>
                  <a:pt x="95" y="371"/>
                </a:cubicBezTo>
                <a:cubicBezTo>
                  <a:pt x="124" y="371"/>
                  <a:pt x="124" y="371"/>
                  <a:pt x="124" y="371"/>
                </a:cubicBezTo>
                <a:cubicBezTo>
                  <a:pt x="124" y="178"/>
                  <a:pt x="124" y="178"/>
                  <a:pt x="124" y="178"/>
                </a:cubicBezTo>
                <a:cubicBezTo>
                  <a:pt x="129" y="178"/>
                  <a:pt x="129" y="178"/>
                  <a:pt x="129" y="178"/>
                </a:cubicBezTo>
                <a:cubicBezTo>
                  <a:pt x="147" y="178"/>
                  <a:pt x="147" y="178"/>
                  <a:pt x="147" y="178"/>
                </a:cubicBezTo>
                <a:cubicBezTo>
                  <a:pt x="148" y="164"/>
                  <a:pt x="148" y="164"/>
                  <a:pt x="148" y="164"/>
                </a:cubicBezTo>
                <a:cubicBezTo>
                  <a:pt x="129" y="164"/>
                  <a:pt x="129" y="164"/>
                  <a:pt x="129" y="164"/>
                </a:cubicBezTo>
                <a:cubicBezTo>
                  <a:pt x="129" y="156"/>
                  <a:pt x="129" y="156"/>
                  <a:pt x="129" y="156"/>
                </a:cubicBezTo>
                <a:cubicBezTo>
                  <a:pt x="149" y="156"/>
                  <a:pt x="149" y="156"/>
                  <a:pt x="149" y="156"/>
                </a:cubicBezTo>
                <a:cubicBezTo>
                  <a:pt x="155" y="67"/>
                  <a:pt x="155" y="67"/>
                  <a:pt x="155" y="67"/>
                </a:cubicBezTo>
                <a:cubicBezTo>
                  <a:pt x="155" y="67"/>
                  <a:pt x="160" y="18"/>
                  <a:pt x="124" y="4"/>
                </a:cubicBezTo>
                <a:close/>
                <a:moveTo>
                  <a:pt x="80" y="72"/>
                </a:moveTo>
                <a:cubicBezTo>
                  <a:pt x="83" y="72"/>
                  <a:pt x="86" y="75"/>
                  <a:pt x="86" y="79"/>
                </a:cubicBezTo>
                <a:cubicBezTo>
                  <a:pt x="86" y="82"/>
                  <a:pt x="83" y="85"/>
                  <a:pt x="80" y="85"/>
                </a:cubicBezTo>
                <a:cubicBezTo>
                  <a:pt x="76" y="85"/>
                  <a:pt x="74" y="82"/>
                  <a:pt x="74" y="79"/>
                </a:cubicBezTo>
                <a:cubicBezTo>
                  <a:pt x="74" y="75"/>
                  <a:pt x="76" y="72"/>
                  <a:pt x="80" y="72"/>
                </a:cubicBezTo>
                <a:close/>
                <a:moveTo>
                  <a:pt x="80" y="106"/>
                </a:moveTo>
                <a:cubicBezTo>
                  <a:pt x="83" y="106"/>
                  <a:pt x="86" y="109"/>
                  <a:pt x="86" y="112"/>
                </a:cubicBezTo>
                <a:cubicBezTo>
                  <a:pt x="86" y="115"/>
                  <a:pt x="83" y="118"/>
                  <a:pt x="80" y="118"/>
                </a:cubicBezTo>
                <a:cubicBezTo>
                  <a:pt x="76" y="118"/>
                  <a:pt x="74" y="115"/>
                  <a:pt x="74" y="112"/>
                </a:cubicBezTo>
                <a:cubicBezTo>
                  <a:pt x="74" y="109"/>
                  <a:pt x="76" y="106"/>
                  <a:pt x="80" y="106"/>
                </a:cubicBezTo>
                <a:close/>
                <a:moveTo>
                  <a:pt x="120" y="155"/>
                </a:moveTo>
                <a:cubicBezTo>
                  <a:pt x="39" y="155"/>
                  <a:pt x="39" y="155"/>
                  <a:pt x="39" y="155"/>
                </a:cubicBezTo>
                <a:cubicBezTo>
                  <a:pt x="39" y="142"/>
                  <a:pt x="39" y="142"/>
                  <a:pt x="39" y="142"/>
                </a:cubicBezTo>
                <a:cubicBezTo>
                  <a:pt x="120" y="142"/>
                  <a:pt x="120" y="142"/>
                  <a:pt x="120" y="142"/>
                </a:cubicBezTo>
                <a:lnTo>
                  <a:pt x="120" y="1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55" name="Freeform 94"/>
          <p:cNvSpPr>
            <a:spLocks/>
          </p:cNvSpPr>
          <p:nvPr/>
        </p:nvSpPr>
        <p:spPr bwMode="auto">
          <a:xfrm>
            <a:off x="6311901" y="1482726"/>
            <a:ext cx="107950" cy="109538"/>
          </a:xfrm>
          <a:custGeom>
            <a:avLst/>
            <a:gdLst>
              <a:gd name="T0" fmla="*/ 63 w 66"/>
              <a:gd name="T1" fmla="*/ 40 h 67"/>
              <a:gd name="T2" fmla="*/ 39 w 66"/>
              <a:gd name="T3" fmla="*/ 4 h 67"/>
              <a:gd name="T4" fmla="*/ 3 w 66"/>
              <a:gd name="T5" fmla="*/ 27 h 67"/>
              <a:gd name="T6" fmla="*/ 27 w 66"/>
              <a:gd name="T7" fmla="*/ 63 h 67"/>
              <a:gd name="T8" fmla="*/ 63 w 66"/>
              <a:gd name="T9" fmla="*/ 4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67">
                <a:moveTo>
                  <a:pt x="63" y="40"/>
                </a:moveTo>
                <a:cubicBezTo>
                  <a:pt x="66" y="23"/>
                  <a:pt x="56" y="7"/>
                  <a:pt x="39" y="4"/>
                </a:cubicBezTo>
                <a:cubicBezTo>
                  <a:pt x="23" y="0"/>
                  <a:pt x="7" y="10"/>
                  <a:pt x="3" y="27"/>
                </a:cubicBezTo>
                <a:cubicBezTo>
                  <a:pt x="0" y="43"/>
                  <a:pt x="10" y="59"/>
                  <a:pt x="27" y="63"/>
                </a:cubicBezTo>
                <a:cubicBezTo>
                  <a:pt x="43" y="67"/>
                  <a:pt x="59" y="56"/>
                  <a:pt x="63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56" name="Freeform 95"/>
          <p:cNvSpPr>
            <a:spLocks/>
          </p:cNvSpPr>
          <p:nvPr/>
        </p:nvSpPr>
        <p:spPr bwMode="auto">
          <a:xfrm>
            <a:off x="6045201" y="1601788"/>
            <a:ext cx="427038" cy="561975"/>
          </a:xfrm>
          <a:custGeom>
            <a:avLst/>
            <a:gdLst>
              <a:gd name="T0" fmla="*/ 237 w 262"/>
              <a:gd name="T1" fmla="*/ 52 h 345"/>
              <a:gd name="T2" fmla="*/ 189 w 262"/>
              <a:gd name="T3" fmla="*/ 2 h 345"/>
              <a:gd name="T4" fmla="*/ 141 w 262"/>
              <a:gd name="T5" fmla="*/ 11 h 345"/>
              <a:gd name="T6" fmla="*/ 84 w 262"/>
              <a:gd name="T7" fmla="*/ 51 h 345"/>
              <a:gd name="T8" fmla="*/ 25 w 262"/>
              <a:gd name="T9" fmla="*/ 24 h 345"/>
              <a:gd name="T10" fmla="*/ 14 w 262"/>
              <a:gd name="T11" fmla="*/ 44 h 345"/>
              <a:gd name="T12" fmla="*/ 86 w 262"/>
              <a:gd name="T13" fmla="*/ 83 h 345"/>
              <a:gd name="T14" fmla="*/ 127 w 262"/>
              <a:gd name="T15" fmla="*/ 67 h 345"/>
              <a:gd name="T16" fmla="*/ 112 w 262"/>
              <a:gd name="T17" fmla="*/ 148 h 345"/>
              <a:gd name="T18" fmla="*/ 47 w 262"/>
              <a:gd name="T19" fmla="*/ 205 h 345"/>
              <a:gd name="T20" fmla="*/ 0 w 262"/>
              <a:gd name="T21" fmla="*/ 286 h 345"/>
              <a:gd name="T22" fmla="*/ 24 w 262"/>
              <a:gd name="T23" fmla="*/ 301 h 345"/>
              <a:gd name="T24" fmla="*/ 75 w 262"/>
              <a:gd name="T25" fmla="*/ 233 h 345"/>
              <a:gd name="T26" fmla="*/ 136 w 262"/>
              <a:gd name="T27" fmla="*/ 200 h 345"/>
              <a:gd name="T28" fmla="*/ 136 w 262"/>
              <a:gd name="T29" fmla="*/ 259 h 345"/>
              <a:gd name="T30" fmla="*/ 169 w 262"/>
              <a:gd name="T31" fmla="*/ 345 h 345"/>
              <a:gd name="T32" fmla="*/ 199 w 262"/>
              <a:gd name="T33" fmla="*/ 338 h 345"/>
              <a:gd name="T34" fmla="*/ 179 w 262"/>
              <a:gd name="T35" fmla="*/ 252 h 345"/>
              <a:gd name="T36" fmla="*/ 210 w 262"/>
              <a:gd name="T37" fmla="*/ 87 h 345"/>
              <a:gd name="T38" fmla="*/ 241 w 262"/>
              <a:gd name="T39" fmla="*/ 175 h 345"/>
              <a:gd name="T40" fmla="*/ 262 w 262"/>
              <a:gd name="T41" fmla="*/ 171 h 345"/>
              <a:gd name="T42" fmla="*/ 237 w 262"/>
              <a:gd name="T43" fmla="*/ 52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2" h="345">
                <a:moveTo>
                  <a:pt x="237" y="52"/>
                </a:moveTo>
                <a:cubicBezTo>
                  <a:pt x="225" y="12"/>
                  <a:pt x="201" y="5"/>
                  <a:pt x="189" y="2"/>
                </a:cubicBezTo>
                <a:cubicBezTo>
                  <a:pt x="179" y="0"/>
                  <a:pt x="159" y="1"/>
                  <a:pt x="141" y="11"/>
                </a:cubicBezTo>
                <a:cubicBezTo>
                  <a:pt x="124" y="21"/>
                  <a:pt x="84" y="51"/>
                  <a:pt x="84" y="51"/>
                </a:cubicBezTo>
                <a:cubicBezTo>
                  <a:pt x="25" y="24"/>
                  <a:pt x="25" y="24"/>
                  <a:pt x="25" y="24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59" y="83"/>
                  <a:pt x="86" y="83"/>
                </a:cubicBezTo>
                <a:cubicBezTo>
                  <a:pt x="110" y="83"/>
                  <a:pt x="127" y="67"/>
                  <a:pt x="127" y="67"/>
                </a:cubicBezTo>
                <a:cubicBezTo>
                  <a:pt x="123" y="88"/>
                  <a:pt x="113" y="146"/>
                  <a:pt x="112" y="148"/>
                </a:cubicBezTo>
                <a:cubicBezTo>
                  <a:pt x="111" y="149"/>
                  <a:pt x="47" y="205"/>
                  <a:pt x="47" y="205"/>
                </a:cubicBezTo>
                <a:cubicBezTo>
                  <a:pt x="0" y="286"/>
                  <a:pt x="0" y="286"/>
                  <a:pt x="0" y="286"/>
                </a:cubicBezTo>
                <a:cubicBezTo>
                  <a:pt x="24" y="301"/>
                  <a:pt x="24" y="301"/>
                  <a:pt x="24" y="301"/>
                </a:cubicBezTo>
                <a:cubicBezTo>
                  <a:pt x="24" y="301"/>
                  <a:pt x="75" y="234"/>
                  <a:pt x="75" y="233"/>
                </a:cubicBezTo>
                <a:cubicBezTo>
                  <a:pt x="76" y="232"/>
                  <a:pt x="136" y="200"/>
                  <a:pt x="136" y="200"/>
                </a:cubicBezTo>
                <a:cubicBezTo>
                  <a:pt x="136" y="259"/>
                  <a:pt x="136" y="259"/>
                  <a:pt x="136" y="259"/>
                </a:cubicBezTo>
                <a:cubicBezTo>
                  <a:pt x="169" y="345"/>
                  <a:pt x="169" y="345"/>
                  <a:pt x="169" y="345"/>
                </a:cubicBezTo>
                <a:cubicBezTo>
                  <a:pt x="199" y="338"/>
                  <a:pt x="199" y="338"/>
                  <a:pt x="199" y="338"/>
                </a:cubicBezTo>
                <a:cubicBezTo>
                  <a:pt x="199" y="338"/>
                  <a:pt x="179" y="253"/>
                  <a:pt x="179" y="252"/>
                </a:cubicBezTo>
                <a:cubicBezTo>
                  <a:pt x="179" y="252"/>
                  <a:pt x="210" y="87"/>
                  <a:pt x="210" y="87"/>
                </a:cubicBezTo>
                <a:cubicBezTo>
                  <a:pt x="241" y="175"/>
                  <a:pt x="241" y="175"/>
                  <a:pt x="241" y="175"/>
                </a:cubicBezTo>
                <a:cubicBezTo>
                  <a:pt x="262" y="171"/>
                  <a:pt x="262" y="171"/>
                  <a:pt x="262" y="171"/>
                </a:cubicBezTo>
                <a:cubicBezTo>
                  <a:pt x="262" y="171"/>
                  <a:pt x="252" y="101"/>
                  <a:pt x="237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57" name="Freeform 96"/>
          <p:cNvSpPr>
            <a:spLocks/>
          </p:cNvSpPr>
          <p:nvPr/>
        </p:nvSpPr>
        <p:spPr bwMode="auto">
          <a:xfrm>
            <a:off x="3192464" y="508001"/>
            <a:ext cx="93663" cy="92075"/>
          </a:xfrm>
          <a:custGeom>
            <a:avLst/>
            <a:gdLst>
              <a:gd name="T0" fmla="*/ 57 w 58"/>
              <a:gd name="T1" fmla="*/ 28 h 57"/>
              <a:gd name="T2" fmla="*/ 28 w 58"/>
              <a:gd name="T3" fmla="*/ 0 h 57"/>
              <a:gd name="T4" fmla="*/ 1 w 58"/>
              <a:gd name="T5" fmla="*/ 30 h 57"/>
              <a:gd name="T6" fmla="*/ 30 w 58"/>
              <a:gd name="T7" fmla="*/ 57 h 57"/>
              <a:gd name="T8" fmla="*/ 57 w 58"/>
              <a:gd name="T9" fmla="*/ 28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57">
                <a:moveTo>
                  <a:pt x="57" y="28"/>
                </a:moveTo>
                <a:cubicBezTo>
                  <a:pt x="57" y="12"/>
                  <a:pt x="44" y="0"/>
                  <a:pt x="28" y="0"/>
                </a:cubicBezTo>
                <a:cubicBezTo>
                  <a:pt x="13" y="1"/>
                  <a:pt x="0" y="14"/>
                  <a:pt x="1" y="30"/>
                </a:cubicBezTo>
                <a:cubicBezTo>
                  <a:pt x="1" y="45"/>
                  <a:pt x="15" y="57"/>
                  <a:pt x="30" y="57"/>
                </a:cubicBezTo>
                <a:cubicBezTo>
                  <a:pt x="46" y="56"/>
                  <a:pt x="58" y="43"/>
                  <a:pt x="57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58" name="Freeform 97"/>
          <p:cNvSpPr>
            <a:spLocks/>
          </p:cNvSpPr>
          <p:nvPr/>
        </p:nvSpPr>
        <p:spPr bwMode="auto">
          <a:xfrm>
            <a:off x="3041651" y="614363"/>
            <a:ext cx="438150" cy="528638"/>
          </a:xfrm>
          <a:custGeom>
            <a:avLst/>
            <a:gdLst>
              <a:gd name="T0" fmla="*/ 216 w 270"/>
              <a:gd name="T1" fmla="*/ 76 h 324"/>
              <a:gd name="T2" fmla="*/ 187 w 270"/>
              <a:gd name="T3" fmla="*/ 30 h 324"/>
              <a:gd name="T4" fmla="*/ 136 w 270"/>
              <a:gd name="T5" fmla="*/ 0 h 324"/>
              <a:gd name="T6" fmla="*/ 91 w 270"/>
              <a:gd name="T7" fmla="*/ 23 h 324"/>
              <a:gd name="T8" fmla="*/ 60 w 270"/>
              <a:gd name="T9" fmla="*/ 62 h 324"/>
              <a:gd name="T10" fmla="*/ 12 w 270"/>
              <a:gd name="T11" fmla="*/ 29 h 324"/>
              <a:gd name="T12" fmla="*/ 0 w 270"/>
              <a:gd name="T13" fmla="*/ 46 h 324"/>
              <a:gd name="T14" fmla="*/ 62 w 270"/>
              <a:gd name="T15" fmla="*/ 92 h 324"/>
              <a:gd name="T16" fmla="*/ 100 w 270"/>
              <a:gd name="T17" fmla="*/ 74 h 324"/>
              <a:gd name="T18" fmla="*/ 102 w 270"/>
              <a:gd name="T19" fmla="*/ 150 h 324"/>
              <a:gd name="T20" fmla="*/ 87 w 270"/>
              <a:gd name="T21" fmla="*/ 229 h 324"/>
              <a:gd name="T22" fmla="*/ 41 w 270"/>
              <a:gd name="T23" fmla="*/ 291 h 324"/>
              <a:gd name="T24" fmla="*/ 59 w 270"/>
              <a:gd name="T25" fmla="*/ 306 h 324"/>
              <a:gd name="T26" fmla="*/ 120 w 270"/>
              <a:gd name="T27" fmla="*/ 245 h 324"/>
              <a:gd name="T28" fmla="*/ 140 w 270"/>
              <a:gd name="T29" fmla="*/ 190 h 324"/>
              <a:gd name="T30" fmla="*/ 143 w 270"/>
              <a:gd name="T31" fmla="*/ 248 h 324"/>
              <a:gd name="T32" fmla="*/ 135 w 270"/>
              <a:gd name="T33" fmla="*/ 320 h 324"/>
              <a:gd name="T34" fmla="*/ 159 w 270"/>
              <a:gd name="T35" fmla="*/ 324 h 324"/>
              <a:gd name="T36" fmla="*/ 184 w 270"/>
              <a:gd name="T37" fmla="*/ 165 h 324"/>
              <a:gd name="T38" fmla="*/ 176 w 270"/>
              <a:gd name="T39" fmla="*/ 72 h 324"/>
              <a:gd name="T40" fmla="*/ 206 w 270"/>
              <a:gd name="T41" fmla="*/ 99 h 324"/>
              <a:gd name="T42" fmla="*/ 269 w 270"/>
              <a:gd name="T43" fmla="*/ 103 h 324"/>
              <a:gd name="T44" fmla="*/ 270 w 270"/>
              <a:gd name="T45" fmla="*/ 83 h 324"/>
              <a:gd name="T46" fmla="*/ 216 w 270"/>
              <a:gd name="T47" fmla="*/ 76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70" h="324">
                <a:moveTo>
                  <a:pt x="216" y="76"/>
                </a:moveTo>
                <a:cubicBezTo>
                  <a:pt x="216" y="76"/>
                  <a:pt x="195" y="41"/>
                  <a:pt x="187" y="30"/>
                </a:cubicBezTo>
                <a:cubicBezTo>
                  <a:pt x="169" y="3"/>
                  <a:pt x="151" y="0"/>
                  <a:pt x="136" y="0"/>
                </a:cubicBezTo>
                <a:cubicBezTo>
                  <a:pt x="126" y="0"/>
                  <a:pt x="107" y="3"/>
                  <a:pt x="91" y="23"/>
                </a:cubicBezTo>
                <a:cubicBezTo>
                  <a:pt x="80" y="37"/>
                  <a:pt x="60" y="62"/>
                  <a:pt x="60" y="62"/>
                </a:cubicBezTo>
                <a:cubicBezTo>
                  <a:pt x="12" y="29"/>
                  <a:pt x="12" y="29"/>
                  <a:pt x="12" y="29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6"/>
                  <a:pt x="40" y="90"/>
                  <a:pt x="62" y="92"/>
                </a:cubicBezTo>
                <a:cubicBezTo>
                  <a:pt x="86" y="94"/>
                  <a:pt x="100" y="74"/>
                  <a:pt x="100" y="74"/>
                </a:cubicBezTo>
                <a:cubicBezTo>
                  <a:pt x="100" y="74"/>
                  <a:pt x="105" y="122"/>
                  <a:pt x="102" y="150"/>
                </a:cubicBezTo>
                <a:cubicBezTo>
                  <a:pt x="100" y="173"/>
                  <a:pt x="87" y="229"/>
                  <a:pt x="87" y="229"/>
                </a:cubicBezTo>
                <a:cubicBezTo>
                  <a:pt x="86" y="229"/>
                  <a:pt x="41" y="291"/>
                  <a:pt x="41" y="291"/>
                </a:cubicBezTo>
                <a:cubicBezTo>
                  <a:pt x="59" y="306"/>
                  <a:pt x="59" y="306"/>
                  <a:pt x="59" y="306"/>
                </a:cubicBezTo>
                <a:cubicBezTo>
                  <a:pt x="120" y="245"/>
                  <a:pt x="120" y="245"/>
                  <a:pt x="120" y="245"/>
                </a:cubicBezTo>
                <a:cubicBezTo>
                  <a:pt x="140" y="190"/>
                  <a:pt x="140" y="190"/>
                  <a:pt x="140" y="190"/>
                </a:cubicBezTo>
                <a:cubicBezTo>
                  <a:pt x="140" y="190"/>
                  <a:pt x="145" y="217"/>
                  <a:pt x="143" y="248"/>
                </a:cubicBezTo>
                <a:cubicBezTo>
                  <a:pt x="140" y="272"/>
                  <a:pt x="135" y="320"/>
                  <a:pt x="135" y="320"/>
                </a:cubicBezTo>
                <a:cubicBezTo>
                  <a:pt x="159" y="324"/>
                  <a:pt x="159" y="324"/>
                  <a:pt x="159" y="324"/>
                </a:cubicBezTo>
                <a:cubicBezTo>
                  <a:pt x="159" y="324"/>
                  <a:pt x="187" y="240"/>
                  <a:pt x="184" y="165"/>
                </a:cubicBezTo>
                <a:cubicBezTo>
                  <a:pt x="183" y="117"/>
                  <a:pt x="176" y="72"/>
                  <a:pt x="176" y="72"/>
                </a:cubicBezTo>
                <a:cubicBezTo>
                  <a:pt x="176" y="72"/>
                  <a:pt x="188" y="92"/>
                  <a:pt x="206" y="99"/>
                </a:cubicBezTo>
                <a:cubicBezTo>
                  <a:pt x="226" y="107"/>
                  <a:pt x="269" y="103"/>
                  <a:pt x="269" y="103"/>
                </a:cubicBezTo>
                <a:cubicBezTo>
                  <a:pt x="270" y="83"/>
                  <a:pt x="270" y="83"/>
                  <a:pt x="270" y="83"/>
                </a:cubicBezTo>
                <a:lnTo>
                  <a:pt x="216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59" name="Freeform 98"/>
          <p:cNvSpPr>
            <a:spLocks/>
          </p:cNvSpPr>
          <p:nvPr/>
        </p:nvSpPr>
        <p:spPr bwMode="auto">
          <a:xfrm>
            <a:off x="5561014" y="1473201"/>
            <a:ext cx="107950" cy="107950"/>
          </a:xfrm>
          <a:custGeom>
            <a:avLst/>
            <a:gdLst>
              <a:gd name="T0" fmla="*/ 3 w 66"/>
              <a:gd name="T1" fmla="*/ 39 h 66"/>
              <a:gd name="T2" fmla="*/ 27 w 66"/>
              <a:gd name="T3" fmla="*/ 3 h 66"/>
              <a:gd name="T4" fmla="*/ 63 w 66"/>
              <a:gd name="T5" fmla="*/ 26 h 66"/>
              <a:gd name="T6" fmla="*/ 39 w 66"/>
              <a:gd name="T7" fmla="*/ 63 h 66"/>
              <a:gd name="T8" fmla="*/ 3 w 66"/>
              <a:gd name="T9" fmla="*/ 39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66">
                <a:moveTo>
                  <a:pt x="3" y="39"/>
                </a:moveTo>
                <a:cubicBezTo>
                  <a:pt x="0" y="23"/>
                  <a:pt x="10" y="7"/>
                  <a:pt x="27" y="3"/>
                </a:cubicBezTo>
                <a:cubicBezTo>
                  <a:pt x="43" y="0"/>
                  <a:pt x="59" y="10"/>
                  <a:pt x="63" y="26"/>
                </a:cubicBezTo>
                <a:cubicBezTo>
                  <a:pt x="66" y="43"/>
                  <a:pt x="56" y="59"/>
                  <a:pt x="39" y="63"/>
                </a:cubicBezTo>
                <a:cubicBezTo>
                  <a:pt x="23" y="66"/>
                  <a:pt x="7" y="56"/>
                  <a:pt x="3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60" name="Freeform 99"/>
          <p:cNvSpPr>
            <a:spLocks/>
          </p:cNvSpPr>
          <p:nvPr/>
        </p:nvSpPr>
        <p:spPr bwMode="auto">
          <a:xfrm>
            <a:off x="5318126" y="1566863"/>
            <a:ext cx="442913" cy="590550"/>
          </a:xfrm>
          <a:custGeom>
            <a:avLst/>
            <a:gdLst>
              <a:gd name="T0" fmla="*/ 192 w 272"/>
              <a:gd name="T1" fmla="*/ 137 h 363"/>
              <a:gd name="T2" fmla="*/ 219 w 272"/>
              <a:gd name="T3" fmla="*/ 148 h 363"/>
              <a:gd name="T4" fmla="*/ 268 w 272"/>
              <a:gd name="T5" fmla="*/ 156 h 363"/>
              <a:gd name="T6" fmla="*/ 272 w 272"/>
              <a:gd name="T7" fmla="*/ 134 h 363"/>
              <a:gd name="T8" fmla="*/ 215 w 272"/>
              <a:gd name="T9" fmla="*/ 113 h 363"/>
              <a:gd name="T10" fmla="*/ 208 w 272"/>
              <a:gd name="T11" fmla="*/ 82 h 363"/>
              <a:gd name="T12" fmla="*/ 168 w 272"/>
              <a:gd name="T13" fmla="*/ 15 h 363"/>
              <a:gd name="T14" fmla="*/ 88 w 272"/>
              <a:gd name="T15" fmla="*/ 25 h 363"/>
              <a:gd name="T16" fmla="*/ 0 w 272"/>
              <a:gd name="T17" fmla="*/ 111 h 363"/>
              <a:gd name="T18" fmla="*/ 15 w 272"/>
              <a:gd name="T19" fmla="*/ 127 h 363"/>
              <a:gd name="T20" fmla="*/ 89 w 272"/>
              <a:gd name="T21" fmla="*/ 74 h 363"/>
              <a:gd name="T22" fmla="*/ 65 w 272"/>
              <a:gd name="T23" fmla="*/ 168 h 363"/>
              <a:gd name="T24" fmla="*/ 102 w 272"/>
              <a:gd name="T25" fmla="*/ 265 h 363"/>
              <a:gd name="T26" fmla="*/ 76 w 272"/>
              <a:gd name="T27" fmla="*/ 355 h 363"/>
              <a:gd name="T28" fmla="*/ 102 w 272"/>
              <a:gd name="T29" fmla="*/ 363 h 363"/>
              <a:gd name="T30" fmla="*/ 144 w 272"/>
              <a:gd name="T31" fmla="*/ 272 h 363"/>
              <a:gd name="T32" fmla="*/ 137 w 272"/>
              <a:gd name="T33" fmla="*/ 217 h 363"/>
              <a:gd name="T34" fmla="*/ 171 w 272"/>
              <a:gd name="T35" fmla="*/ 265 h 363"/>
              <a:gd name="T36" fmla="*/ 145 w 272"/>
              <a:gd name="T37" fmla="*/ 352 h 363"/>
              <a:gd name="T38" fmla="*/ 173 w 272"/>
              <a:gd name="T39" fmla="*/ 361 h 363"/>
              <a:gd name="T40" fmla="*/ 223 w 272"/>
              <a:gd name="T41" fmla="*/ 261 h 363"/>
              <a:gd name="T42" fmla="*/ 156 w 272"/>
              <a:gd name="T43" fmla="*/ 161 h 363"/>
              <a:gd name="T44" fmla="*/ 172 w 272"/>
              <a:gd name="T45" fmla="*/ 94 h 363"/>
              <a:gd name="T46" fmla="*/ 192 w 272"/>
              <a:gd name="T47" fmla="*/ 137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72" h="363">
                <a:moveTo>
                  <a:pt x="192" y="137"/>
                </a:moveTo>
                <a:cubicBezTo>
                  <a:pt x="197" y="141"/>
                  <a:pt x="207" y="145"/>
                  <a:pt x="219" y="148"/>
                </a:cubicBezTo>
                <a:cubicBezTo>
                  <a:pt x="250" y="154"/>
                  <a:pt x="268" y="156"/>
                  <a:pt x="268" y="156"/>
                </a:cubicBezTo>
                <a:cubicBezTo>
                  <a:pt x="272" y="134"/>
                  <a:pt x="272" y="134"/>
                  <a:pt x="272" y="134"/>
                </a:cubicBezTo>
                <a:cubicBezTo>
                  <a:pt x="215" y="113"/>
                  <a:pt x="215" y="113"/>
                  <a:pt x="215" y="113"/>
                </a:cubicBezTo>
                <a:cubicBezTo>
                  <a:pt x="215" y="113"/>
                  <a:pt x="211" y="98"/>
                  <a:pt x="208" y="82"/>
                </a:cubicBezTo>
                <a:cubicBezTo>
                  <a:pt x="202" y="58"/>
                  <a:pt x="192" y="26"/>
                  <a:pt x="168" y="15"/>
                </a:cubicBezTo>
                <a:cubicBezTo>
                  <a:pt x="149" y="6"/>
                  <a:pt x="122" y="0"/>
                  <a:pt x="88" y="25"/>
                </a:cubicBezTo>
                <a:cubicBezTo>
                  <a:pt x="57" y="47"/>
                  <a:pt x="0" y="111"/>
                  <a:pt x="0" y="111"/>
                </a:cubicBezTo>
                <a:cubicBezTo>
                  <a:pt x="15" y="127"/>
                  <a:pt x="15" y="127"/>
                  <a:pt x="15" y="127"/>
                </a:cubicBezTo>
                <a:cubicBezTo>
                  <a:pt x="89" y="74"/>
                  <a:pt x="89" y="74"/>
                  <a:pt x="89" y="74"/>
                </a:cubicBezTo>
                <a:cubicBezTo>
                  <a:pt x="71" y="120"/>
                  <a:pt x="67" y="141"/>
                  <a:pt x="65" y="168"/>
                </a:cubicBezTo>
                <a:cubicBezTo>
                  <a:pt x="61" y="215"/>
                  <a:pt x="102" y="265"/>
                  <a:pt x="102" y="265"/>
                </a:cubicBezTo>
                <a:cubicBezTo>
                  <a:pt x="76" y="355"/>
                  <a:pt x="76" y="355"/>
                  <a:pt x="76" y="355"/>
                </a:cubicBezTo>
                <a:cubicBezTo>
                  <a:pt x="102" y="363"/>
                  <a:pt x="102" y="363"/>
                  <a:pt x="102" y="363"/>
                </a:cubicBezTo>
                <a:cubicBezTo>
                  <a:pt x="144" y="272"/>
                  <a:pt x="144" y="272"/>
                  <a:pt x="144" y="272"/>
                </a:cubicBezTo>
                <a:cubicBezTo>
                  <a:pt x="137" y="217"/>
                  <a:pt x="137" y="217"/>
                  <a:pt x="137" y="217"/>
                </a:cubicBezTo>
                <a:cubicBezTo>
                  <a:pt x="137" y="217"/>
                  <a:pt x="170" y="263"/>
                  <a:pt x="171" y="265"/>
                </a:cubicBezTo>
                <a:cubicBezTo>
                  <a:pt x="170" y="267"/>
                  <a:pt x="145" y="352"/>
                  <a:pt x="145" y="352"/>
                </a:cubicBezTo>
                <a:cubicBezTo>
                  <a:pt x="173" y="361"/>
                  <a:pt x="173" y="361"/>
                  <a:pt x="173" y="361"/>
                </a:cubicBezTo>
                <a:cubicBezTo>
                  <a:pt x="223" y="261"/>
                  <a:pt x="223" y="261"/>
                  <a:pt x="223" y="261"/>
                </a:cubicBezTo>
                <a:cubicBezTo>
                  <a:pt x="223" y="261"/>
                  <a:pt x="157" y="163"/>
                  <a:pt x="156" y="161"/>
                </a:cubicBezTo>
                <a:cubicBezTo>
                  <a:pt x="156" y="160"/>
                  <a:pt x="172" y="94"/>
                  <a:pt x="172" y="94"/>
                </a:cubicBezTo>
                <a:cubicBezTo>
                  <a:pt x="172" y="94"/>
                  <a:pt x="170" y="123"/>
                  <a:pt x="192" y="1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61" name="Freeform 100"/>
          <p:cNvSpPr>
            <a:spLocks/>
          </p:cNvSpPr>
          <p:nvPr/>
        </p:nvSpPr>
        <p:spPr bwMode="auto">
          <a:xfrm>
            <a:off x="5970589" y="533401"/>
            <a:ext cx="517525" cy="284163"/>
          </a:xfrm>
          <a:custGeom>
            <a:avLst/>
            <a:gdLst>
              <a:gd name="T0" fmla="*/ 249 w 318"/>
              <a:gd name="T1" fmla="*/ 53 h 174"/>
              <a:gd name="T2" fmla="*/ 159 w 318"/>
              <a:gd name="T3" fmla="*/ 8 h 174"/>
              <a:gd name="T4" fmla="*/ 68 w 318"/>
              <a:gd name="T5" fmla="*/ 53 h 174"/>
              <a:gd name="T6" fmla="*/ 0 w 318"/>
              <a:gd name="T7" fmla="*/ 174 h 174"/>
              <a:gd name="T8" fmla="*/ 38 w 318"/>
              <a:gd name="T9" fmla="*/ 174 h 174"/>
              <a:gd name="T10" fmla="*/ 90 w 318"/>
              <a:gd name="T11" fmla="*/ 83 h 174"/>
              <a:gd name="T12" fmla="*/ 90 w 318"/>
              <a:gd name="T13" fmla="*/ 174 h 174"/>
              <a:gd name="T14" fmla="*/ 159 w 318"/>
              <a:gd name="T15" fmla="*/ 174 h 174"/>
              <a:gd name="T16" fmla="*/ 227 w 318"/>
              <a:gd name="T17" fmla="*/ 174 h 174"/>
              <a:gd name="T18" fmla="*/ 227 w 318"/>
              <a:gd name="T19" fmla="*/ 83 h 174"/>
              <a:gd name="T20" fmla="*/ 280 w 318"/>
              <a:gd name="T21" fmla="*/ 174 h 174"/>
              <a:gd name="T22" fmla="*/ 318 w 318"/>
              <a:gd name="T23" fmla="*/ 174 h 174"/>
              <a:gd name="T24" fmla="*/ 249 w 318"/>
              <a:gd name="T25" fmla="*/ 53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8" h="174">
                <a:moveTo>
                  <a:pt x="249" y="53"/>
                </a:moveTo>
                <a:cubicBezTo>
                  <a:pt x="212" y="0"/>
                  <a:pt x="159" y="8"/>
                  <a:pt x="159" y="8"/>
                </a:cubicBezTo>
                <a:cubicBezTo>
                  <a:pt x="159" y="8"/>
                  <a:pt x="106" y="0"/>
                  <a:pt x="68" y="53"/>
                </a:cubicBezTo>
                <a:cubicBezTo>
                  <a:pt x="30" y="106"/>
                  <a:pt x="0" y="174"/>
                  <a:pt x="0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174"/>
                  <a:pt x="90" y="174"/>
                  <a:pt x="90" y="174"/>
                </a:cubicBezTo>
                <a:cubicBezTo>
                  <a:pt x="159" y="174"/>
                  <a:pt x="159" y="174"/>
                  <a:pt x="159" y="174"/>
                </a:cubicBezTo>
                <a:cubicBezTo>
                  <a:pt x="227" y="174"/>
                  <a:pt x="227" y="174"/>
                  <a:pt x="227" y="174"/>
                </a:cubicBezTo>
                <a:cubicBezTo>
                  <a:pt x="227" y="83"/>
                  <a:pt x="227" y="83"/>
                  <a:pt x="227" y="83"/>
                </a:cubicBezTo>
                <a:cubicBezTo>
                  <a:pt x="280" y="174"/>
                  <a:pt x="280" y="174"/>
                  <a:pt x="280" y="174"/>
                </a:cubicBezTo>
                <a:cubicBezTo>
                  <a:pt x="318" y="174"/>
                  <a:pt x="318" y="174"/>
                  <a:pt x="318" y="174"/>
                </a:cubicBezTo>
                <a:cubicBezTo>
                  <a:pt x="318" y="174"/>
                  <a:pt x="287" y="106"/>
                  <a:pt x="249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62" name="Freeform 101"/>
          <p:cNvSpPr>
            <a:spLocks/>
          </p:cNvSpPr>
          <p:nvPr/>
        </p:nvSpPr>
        <p:spPr bwMode="auto">
          <a:xfrm>
            <a:off x="6135689" y="357188"/>
            <a:ext cx="184150" cy="57150"/>
          </a:xfrm>
          <a:custGeom>
            <a:avLst/>
            <a:gdLst>
              <a:gd name="T0" fmla="*/ 57 w 113"/>
              <a:gd name="T1" fmla="*/ 8 h 35"/>
              <a:gd name="T2" fmla="*/ 104 w 113"/>
              <a:gd name="T3" fmla="*/ 35 h 35"/>
              <a:gd name="T4" fmla="*/ 113 w 113"/>
              <a:gd name="T5" fmla="*/ 35 h 35"/>
              <a:gd name="T6" fmla="*/ 57 w 113"/>
              <a:gd name="T7" fmla="*/ 0 h 35"/>
              <a:gd name="T8" fmla="*/ 0 w 113"/>
              <a:gd name="T9" fmla="*/ 35 h 35"/>
              <a:gd name="T10" fmla="*/ 9 w 113"/>
              <a:gd name="T11" fmla="*/ 35 h 35"/>
              <a:gd name="T12" fmla="*/ 57 w 113"/>
              <a:gd name="T13" fmla="*/ 8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3" h="35">
                <a:moveTo>
                  <a:pt x="57" y="8"/>
                </a:moveTo>
                <a:cubicBezTo>
                  <a:pt x="77" y="8"/>
                  <a:pt x="94" y="19"/>
                  <a:pt x="104" y="35"/>
                </a:cubicBezTo>
                <a:cubicBezTo>
                  <a:pt x="113" y="35"/>
                  <a:pt x="113" y="35"/>
                  <a:pt x="113" y="35"/>
                </a:cubicBezTo>
                <a:cubicBezTo>
                  <a:pt x="103" y="14"/>
                  <a:pt x="81" y="0"/>
                  <a:pt x="57" y="0"/>
                </a:cubicBezTo>
                <a:cubicBezTo>
                  <a:pt x="32" y="0"/>
                  <a:pt x="10" y="14"/>
                  <a:pt x="0" y="35"/>
                </a:cubicBezTo>
                <a:cubicBezTo>
                  <a:pt x="9" y="35"/>
                  <a:pt x="9" y="35"/>
                  <a:pt x="9" y="35"/>
                </a:cubicBezTo>
                <a:cubicBezTo>
                  <a:pt x="19" y="19"/>
                  <a:pt x="36" y="8"/>
                  <a:pt x="57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63" name="Rectangle 102"/>
          <p:cNvSpPr>
            <a:spLocks noChangeArrowheads="1"/>
          </p:cNvSpPr>
          <p:nvPr/>
        </p:nvSpPr>
        <p:spPr bwMode="auto">
          <a:xfrm>
            <a:off x="6113464" y="427038"/>
            <a:ext cx="41275" cy="666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64" name="Rectangle 103"/>
          <p:cNvSpPr>
            <a:spLocks noChangeArrowheads="1"/>
          </p:cNvSpPr>
          <p:nvPr/>
        </p:nvSpPr>
        <p:spPr bwMode="auto">
          <a:xfrm>
            <a:off x="6303964" y="427038"/>
            <a:ext cx="39688" cy="666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65" name="Oval 104"/>
          <p:cNvSpPr>
            <a:spLocks noChangeArrowheads="1"/>
          </p:cNvSpPr>
          <p:nvPr/>
        </p:nvSpPr>
        <p:spPr bwMode="auto">
          <a:xfrm>
            <a:off x="6165851" y="398463"/>
            <a:ext cx="125413" cy="125413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66" name="Freeform 105"/>
          <p:cNvSpPr>
            <a:spLocks/>
          </p:cNvSpPr>
          <p:nvPr/>
        </p:nvSpPr>
        <p:spPr bwMode="auto">
          <a:xfrm>
            <a:off x="5649914" y="1130301"/>
            <a:ext cx="80963" cy="80963"/>
          </a:xfrm>
          <a:custGeom>
            <a:avLst/>
            <a:gdLst>
              <a:gd name="T0" fmla="*/ 41 w 50"/>
              <a:gd name="T1" fmla="*/ 25 h 50"/>
              <a:gd name="T2" fmla="*/ 25 w 50"/>
              <a:gd name="T3" fmla="*/ 41 h 50"/>
              <a:gd name="T4" fmla="*/ 9 w 50"/>
              <a:gd name="T5" fmla="*/ 25 h 50"/>
              <a:gd name="T6" fmla="*/ 22 w 50"/>
              <a:gd name="T7" fmla="*/ 9 h 50"/>
              <a:gd name="T8" fmla="*/ 22 w 50"/>
              <a:gd name="T9" fmla="*/ 0 h 50"/>
              <a:gd name="T10" fmla="*/ 0 w 50"/>
              <a:gd name="T11" fmla="*/ 25 h 50"/>
              <a:gd name="T12" fmla="*/ 25 w 50"/>
              <a:gd name="T13" fmla="*/ 50 h 50"/>
              <a:gd name="T14" fmla="*/ 50 w 50"/>
              <a:gd name="T15" fmla="*/ 25 h 50"/>
              <a:gd name="T16" fmla="*/ 28 w 50"/>
              <a:gd name="T17" fmla="*/ 0 h 50"/>
              <a:gd name="T18" fmla="*/ 28 w 50"/>
              <a:gd name="T19" fmla="*/ 9 h 50"/>
              <a:gd name="T20" fmla="*/ 41 w 50"/>
              <a:gd name="T21" fmla="*/ 2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0" h="50">
                <a:moveTo>
                  <a:pt x="41" y="25"/>
                </a:moveTo>
                <a:cubicBezTo>
                  <a:pt x="41" y="34"/>
                  <a:pt x="34" y="41"/>
                  <a:pt x="25" y="41"/>
                </a:cubicBezTo>
                <a:cubicBezTo>
                  <a:pt x="16" y="41"/>
                  <a:pt x="9" y="34"/>
                  <a:pt x="9" y="25"/>
                </a:cubicBezTo>
                <a:cubicBezTo>
                  <a:pt x="9" y="17"/>
                  <a:pt x="15" y="11"/>
                  <a:pt x="22" y="9"/>
                </a:cubicBezTo>
                <a:cubicBezTo>
                  <a:pt x="22" y="0"/>
                  <a:pt x="22" y="0"/>
                  <a:pt x="22" y="0"/>
                </a:cubicBezTo>
                <a:cubicBezTo>
                  <a:pt x="9" y="1"/>
                  <a:pt x="0" y="12"/>
                  <a:pt x="0" y="25"/>
                </a:cubicBezTo>
                <a:cubicBezTo>
                  <a:pt x="0" y="39"/>
                  <a:pt x="11" y="50"/>
                  <a:pt x="25" y="50"/>
                </a:cubicBezTo>
                <a:cubicBezTo>
                  <a:pt x="39" y="50"/>
                  <a:pt x="50" y="39"/>
                  <a:pt x="50" y="25"/>
                </a:cubicBezTo>
                <a:cubicBezTo>
                  <a:pt x="50" y="12"/>
                  <a:pt x="40" y="1"/>
                  <a:pt x="28" y="0"/>
                </a:cubicBezTo>
                <a:cubicBezTo>
                  <a:pt x="28" y="3"/>
                  <a:pt x="28" y="6"/>
                  <a:pt x="28" y="9"/>
                </a:cubicBezTo>
                <a:cubicBezTo>
                  <a:pt x="35" y="11"/>
                  <a:pt x="41" y="17"/>
                  <a:pt x="41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67" name="Freeform 106"/>
          <p:cNvSpPr>
            <a:spLocks noEditPoints="1"/>
          </p:cNvSpPr>
          <p:nvPr/>
        </p:nvSpPr>
        <p:spPr bwMode="auto">
          <a:xfrm>
            <a:off x="5603876" y="852488"/>
            <a:ext cx="388938" cy="390525"/>
          </a:xfrm>
          <a:custGeom>
            <a:avLst/>
            <a:gdLst>
              <a:gd name="T0" fmla="*/ 239 w 239"/>
              <a:gd name="T1" fmla="*/ 240 h 240"/>
              <a:gd name="T2" fmla="*/ 239 w 239"/>
              <a:gd name="T3" fmla="*/ 0 h 240"/>
              <a:gd name="T4" fmla="*/ 0 w 239"/>
              <a:gd name="T5" fmla="*/ 0 h 240"/>
              <a:gd name="T6" fmla="*/ 0 w 239"/>
              <a:gd name="T7" fmla="*/ 240 h 240"/>
              <a:gd name="T8" fmla="*/ 239 w 239"/>
              <a:gd name="T9" fmla="*/ 240 h 240"/>
              <a:gd name="T10" fmla="*/ 207 w 239"/>
              <a:gd name="T11" fmla="*/ 223 h 240"/>
              <a:gd name="T12" fmla="*/ 190 w 239"/>
              <a:gd name="T13" fmla="*/ 207 h 240"/>
              <a:gd name="T14" fmla="*/ 207 w 239"/>
              <a:gd name="T15" fmla="*/ 190 h 240"/>
              <a:gd name="T16" fmla="*/ 223 w 239"/>
              <a:gd name="T17" fmla="*/ 207 h 240"/>
              <a:gd name="T18" fmla="*/ 207 w 239"/>
              <a:gd name="T19" fmla="*/ 223 h 240"/>
              <a:gd name="T20" fmla="*/ 191 w 239"/>
              <a:gd name="T21" fmla="*/ 14 h 240"/>
              <a:gd name="T22" fmla="*/ 223 w 239"/>
              <a:gd name="T23" fmla="*/ 14 h 240"/>
              <a:gd name="T24" fmla="*/ 223 w 239"/>
              <a:gd name="T25" fmla="*/ 24 h 240"/>
              <a:gd name="T26" fmla="*/ 191 w 239"/>
              <a:gd name="T27" fmla="*/ 24 h 240"/>
              <a:gd name="T28" fmla="*/ 191 w 239"/>
              <a:gd name="T29" fmla="*/ 14 h 240"/>
              <a:gd name="T30" fmla="*/ 223 w 239"/>
              <a:gd name="T31" fmla="*/ 41 h 240"/>
              <a:gd name="T32" fmla="*/ 216 w 239"/>
              <a:gd name="T33" fmla="*/ 48 h 240"/>
              <a:gd name="T34" fmla="*/ 210 w 239"/>
              <a:gd name="T35" fmla="*/ 41 h 240"/>
              <a:gd name="T36" fmla="*/ 216 w 239"/>
              <a:gd name="T37" fmla="*/ 35 h 240"/>
              <a:gd name="T38" fmla="*/ 223 w 239"/>
              <a:gd name="T39" fmla="*/ 41 h 240"/>
              <a:gd name="T40" fmla="*/ 223 w 239"/>
              <a:gd name="T41" fmla="*/ 118 h 240"/>
              <a:gd name="T42" fmla="*/ 143 w 239"/>
              <a:gd name="T43" fmla="*/ 199 h 240"/>
              <a:gd name="T44" fmla="*/ 63 w 239"/>
              <a:gd name="T45" fmla="*/ 118 h 240"/>
              <a:gd name="T46" fmla="*/ 143 w 239"/>
              <a:gd name="T47" fmla="*/ 38 h 240"/>
              <a:gd name="T48" fmla="*/ 223 w 239"/>
              <a:gd name="T49" fmla="*/ 118 h 240"/>
              <a:gd name="T50" fmla="*/ 66 w 239"/>
              <a:gd name="T51" fmla="*/ 47 h 240"/>
              <a:gd name="T52" fmla="*/ 74 w 239"/>
              <a:gd name="T53" fmla="*/ 36 h 240"/>
              <a:gd name="T54" fmla="*/ 71 w 239"/>
              <a:gd name="T55" fmla="*/ 34 h 240"/>
              <a:gd name="T56" fmla="*/ 77 w 239"/>
              <a:gd name="T57" fmla="*/ 27 h 240"/>
              <a:gd name="T58" fmla="*/ 70 w 239"/>
              <a:gd name="T59" fmla="*/ 22 h 240"/>
              <a:gd name="T60" fmla="*/ 72 w 239"/>
              <a:gd name="T61" fmla="*/ 20 h 240"/>
              <a:gd name="T62" fmla="*/ 79 w 239"/>
              <a:gd name="T63" fmla="*/ 25 h 240"/>
              <a:gd name="T64" fmla="*/ 84 w 239"/>
              <a:gd name="T65" fmla="*/ 18 h 240"/>
              <a:gd name="T66" fmla="*/ 98 w 239"/>
              <a:gd name="T67" fmla="*/ 28 h 240"/>
              <a:gd name="T68" fmla="*/ 85 w 239"/>
              <a:gd name="T69" fmla="*/ 45 h 240"/>
              <a:gd name="T70" fmla="*/ 82 w 239"/>
              <a:gd name="T71" fmla="*/ 42 h 240"/>
              <a:gd name="T72" fmla="*/ 74 w 239"/>
              <a:gd name="T73" fmla="*/ 53 h 240"/>
              <a:gd name="T74" fmla="*/ 72 w 239"/>
              <a:gd name="T75" fmla="*/ 52 h 240"/>
              <a:gd name="T76" fmla="*/ 56 w 239"/>
              <a:gd name="T77" fmla="*/ 73 h 240"/>
              <a:gd name="T78" fmla="*/ 56 w 239"/>
              <a:gd name="T79" fmla="*/ 167 h 240"/>
              <a:gd name="T80" fmla="*/ 81 w 239"/>
              <a:gd name="T81" fmla="*/ 195 h 240"/>
              <a:gd name="T82" fmla="*/ 53 w 239"/>
              <a:gd name="T83" fmla="*/ 223 h 240"/>
              <a:gd name="T84" fmla="*/ 25 w 239"/>
              <a:gd name="T85" fmla="*/ 195 h 240"/>
              <a:gd name="T86" fmla="*/ 50 w 239"/>
              <a:gd name="T87" fmla="*/ 167 h 240"/>
              <a:gd name="T88" fmla="*/ 50 w 239"/>
              <a:gd name="T89" fmla="*/ 72 h 240"/>
              <a:gd name="T90" fmla="*/ 68 w 239"/>
              <a:gd name="T91" fmla="*/ 48 h 240"/>
              <a:gd name="T92" fmla="*/ 66 w 239"/>
              <a:gd name="T93" fmla="*/ 47 h 240"/>
              <a:gd name="T94" fmla="*/ 14 w 239"/>
              <a:gd name="T95" fmla="*/ 14 h 240"/>
              <a:gd name="T96" fmla="*/ 39 w 239"/>
              <a:gd name="T97" fmla="*/ 14 h 240"/>
              <a:gd name="T98" fmla="*/ 39 w 239"/>
              <a:gd name="T99" fmla="*/ 87 h 240"/>
              <a:gd name="T100" fmla="*/ 14 w 239"/>
              <a:gd name="T101" fmla="*/ 87 h 240"/>
              <a:gd name="T102" fmla="*/ 14 w 239"/>
              <a:gd name="T103" fmla="*/ 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39" h="240">
                <a:moveTo>
                  <a:pt x="239" y="240"/>
                </a:moveTo>
                <a:cubicBezTo>
                  <a:pt x="239" y="0"/>
                  <a:pt x="239" y="0"/>
                  <a:pt x="23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40"/>
                  <a:pt x="0" y="240"/>
                  <a:pt x="0" y="240"/>
                </a:cubicBezTo>
                <a:lnTo>
                  <a:pt x="239" y="240"/>
                </a:lnTo>
                <a:close/>
                <a:moveTo>
                  <a:pt x="207" y="223"/>
                </a:moveTo>
                <a:cubicBezTo>
                  <a:pt x="198" y="223"/>
                  <a:pt x="190" y="216"/>
                  <a:pt x="190" y="207"/>
                </a:cubicBezTo>
                <a:cubicBezTo>
                  <a:pt x="190" y="198"/>
                  <a:pt x="198" y="190"/>
                  <a:pt x="207" y="190"/>
                </a:cubicBezTo>
                <a:cubicBezTo>
                  <a:pt x="216" y="190"/>
                  <a:pt x="223" y="198"/>
                  <a:pt x="223" y="207"/>
                </a:cubicBezTo>
                <a:cubicBezTo>
                  <a:pt x="223" y="216"/>
                  <a:pt x="216" y="223"/>
                  <a:pt x="207" y="223"/>
                </a:cubicBezTo>
                <a:close/>
                <a:moveTo>
                  <a:pt x="191" y="14"/>
                </a:moveTo>
                <a:cubicBezTo>
                  <a:pt x="223" y="14"/>
                  <a:pt x="223" y="14"/>
                  <a:pt x="223" y="14"/>
                </a:cubicBezTo>
                <a:cubicBezTo>
                  <a:pt x="223" y="24"/>
                  <a:pt x="223" y="24"/>
                  <a:pt x="223" y="24"/>
                </a:cubicBezTo>
                <a:cubicBezTo>
                  <a:pt x="191" y="24"/>
                  <a:pt x="191" y="24"/>
                  <a:pt x="191" y="24"/>
                </a:cubicBezTo>
                <a:lnTo>
                  <a:pt x="191" y="14"/>
                </a:lnTo>
                <a:close/>
                <a:moveTo>
                  <a:pt x="223" y="41"/>
                </a:moveTo>
                <a:cubicBezTo>
                  <a:pt x="223" y="45"/>
                  <a:pt x="220" y="48"/>
                  <a:pt x="216" y="48"/>
                </a:cubicBezTo>
                <a:cubicBezTo>
                  <a:pt x="213" y="48"/>
                  <a:pt x="210" y="45"/>
                  <a:pt x="210" y="41"/>
                </a:cubicBezTo>
                <a:cubicBezTo>
                  <a:pt x="210" y="38"/>
                  <a:pt x="213" y="35"/>
                  <a:pt x="216" y="35"/>
                </a:cubicBezTo>
                <a:cubicBezTo>
                  <a:pt x="220" y="35"/>
                  <a:pt x="223" y="38"/>
                  <a:pt x="223" y="41"/>
                </a:cubicBezTo>
                <a:close/>
                <a:moveTo>
                  <a:pt x="223" y="118"/>
                </a:moveTo>
                <a:cubicBezTo>
                  <a:pt x="223" y="163"/>
                  <a:pt x="187" y="199"/>
                  <a:pt x="143" y="199"/>
                </a:cubicBezTo>
                <a:cubicBezTo>
                  <a:pt x="99" y="199"/>
                  <a:pt x="63" y="163"/>
                  <a:pt x="63" y="118"/>
                </a:cubicBezTo>
                <a:cubicBezTo>
                  <a:pt x="63" y="74"/>
                  <a:pt x="99" y="38"/>
                  <a:pt x="143" y="38"/>
                </a:cubicBezTo>
                <a:cubicBezTo>
                  <a:pt x="187" y="38"/>
                  <a:pt x="223" y="74"/>
                  <a:pt x="223" y="118"/>
                </a:cubicBezTo>
                <a:close/>
                <a:moveTo>
                  <a:pt x="66" y="47"/>
                </a:moveTo>
                <a:cubicBezTo>
                  <a:pt x="74" y="36"/>
                  <a:pt x="74" y="36"/>
                  <a:pt x="74" y="36"/>
                </a:cubicBezTo>
                <a:cubicBezTo>
                  <a:pt x="71" y="34"/>
                  <a:pt x="71" y="34"/>
                  <a:pt x="71" y="34"/>
                </a:cubicBezTo>
                <a:cubicBezTo>
                  <a:pt x="77" y="27"/>
                  <a:pt x="77" y="27"/>
                  <a:pt x="77" y="27"/>
                </a:cubicBezTo>
                <a:cubicBezTo>
                  <a:pt x="70" y="22"/>
                  <a:pt x="70" y="22"/>
                  <a:pt x="70" y="22"/>
                </a:cubicBezTo>
                <a:cubicBezTo>
                  <a:pt x="72" y="20"/>
                  <a:pt x="72" y="20"/>
                  <a:pt x="72" y="20"/>
                </a:cubicBezTo>
                <a:cubicBezTo>
                  <a:pt x="79" y="25"/>
                  <a:pt x="79" y="25"/>
                  <a:pt x="79" y="25"/>
                </a:cubicBezTo>
                <a:cubicBezTo>
                  <a:pt x="84" y="18"/>
                  <a:pt x="84" y="18"/>
                  <a:pt x="84" y="18"/>
                </a:cubicBezTo>
                <a:cubicBezTo>
                  <a:pt x="98" y="28"/>
                  <a:pt x="98" y="28"/>
                  <a:pt x="98" y="28"/>
                </a:cubicBezTo>
                <a:cubicBezTo>
                  <a:pt x="85" y="45"/>
                  <a:pt x="85" y="45"/>
                  <a:pt x="85" y="45"/>
                </a:cubicBezTo>
                <a:cubicBezTo>
                  <a:pt x="82" y="42"/>
                  <a:pt x="82" y="42"/>
                  <a:pt x="82" y="42"/>
                </a:cubicBezTo>
                <a:cubicBezTo>
                  <a:pt x="74" y="53"/>
                  <a:pt x="74" y="53"/>
                  <a:pt x="74" y="53"/>
                </a:cubicBezTo>
                <a:cubicBezTo>
                  <a:pt x="72" y="52"/>
                  <a:pt x="72" y="52"/>
                  <a:pt x="72" y="52"/>
                </a:cubicBezTo>
                <a:cubicBezTo>
                  <a:pt x="64" y="62"/>
                  <a:pt x="56" y="73"/>
                  <a:pt x="56" y="73"/>
                </a:cubicBezTo>
                <a:cubicBezTo>
                  <a:pt x="56" y="75"/>
                  <a:pt x="56" y="133"/>
                  <a:pt x="56" y="167"/>
                </a:cubicBezTo>
                <a:cubicBezTo>
                  <a:pt x="70" y="168"/>
                  <a:pt x="81" y="180"/>
                  <a:pt x="81" y="195"/>
                </a:cubicBezTo>
                <a:cubicBezTo>
                  <a:pt x="81" y="210"/>
                  <a:pt x="68" y="223"/>
                  <a:pt x="53" y="223"/>
                </a:cubicBezTo>
                <a:cubicBezTo>
                  <a:pt x="37" y="223"/>
                  <a:pt x="25" y="210"/>
                  <a:pt x="25" y="195"/>
                </a:cubicBezTo>
                <a:cubicBezTo>
                  <a:pt x="25" y="180"/>
                  <a:pt x="36" y="168"/>
                  <a:pt x="50" y="167"/>
                </a:cubicBezTo>
                <a:cubicBezTo>
                  <a:pt x="50" y="72"/>
                  <a:pt x="50" y="72"/>
                  <a:pt x="50" y="72"/>
                </a:cubicBezTo>
                <a:cubicBezTo>
                  <a:pt x="68" y="48"/>
                  <a:pt x="68" y="48"/>
                  <a:pt x="68" y="48"/>
                </a:cubicBezTo>
                <a:lnTo>
                  <a:pt x="66" y="47"/>
                </a:lnTo>
                <a:close/>
                <a:moveTo>
                  <a:pt x="14" y="14"/>
                </a:moveTo>
                <a:cubicBezTo>
                  <a:pt x="39" y="14"/>
                  <a:pt x="39" y="14"/>
                  <a:pt x="39" y="14"/>
                </a:cubicBezTo>
                <a:cubicBezTo>
                  <a:pt x="39" y="87"/>
                  <a:pt x="39" y="87"/>
                  <a:pt x="39" y="87"/>
                </a:cubicBezTo>
                <a:cubicBezTo>
                  <a:pt x="14" y="87"/>
                  <a:pt x="14" y="87"/>
                  <a:pt x="14" y="87"/>
                </a:cubicBezTo>
                <a:lnTo>
                  <a:pt x="14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68" name="Freeform 107"/>
          <p:cNvSpPr>
            <a:spLocks noEditPoints="1"/>
          </p:cNvSpPr>
          <p:nvPr/>
        </p:nvSpPr>
        <p:spPr bwMode="auto">
          <a:xfrm>
            <a:off x="5711826" y="919163"/>
            <a:ext cx="250825" cy="252413"/>
          </a:xfrm>
          <a:custGeom>
            <a:avLst/>
            <a:gdLst>
              <a:gd name="T0" fmla="*/ 77 w 154"/>
              <a:gd name="T1" fmla="*/ 155 h 155"/>
              <a:gd name="T2" fmla="*/ 154 w 154"/>
              <a:gd name="T3" fmla="*/ 77 h 155"/>
              <a:gd name="T4" fmla="*/ 77 w 154"/>
              <a:gd name="T5" fmla="*/ 0 h 155"/>
              <a:gd name="T6" fmla="*/ 0 w 154"/>
              <a:gd name="T7" fmla="*/ 77 h 155"/>
              <a:gd name="T8" fmla="*/ 77 w 154"/>
              <a:gd name="T9" fmla="*/ 155 h 155"/>
              <a:gd name="T10" fmla="*/ 77 w 154"/>
              <a:gd name="T11" fmla="*/ 53 h 155"/>
              <a:gd name="T12" fmla="*/ 101 w 154"/>
              <a:gd name="T13" fmla="*/ 77 h 155"/>
              <a:gd name="T14" fmla="*/ 77 w 154"/>
              <a:gd name="T15" fmla="*/ 102 h 155"/>
              <a:gd name="T16" fmla="*/ 53 w 154"/>
              <a:gd name="T17" fmla="*/ 77 h 155"/>
              <a:gd name="T18" fmla="*/ 77 w 154"/>
              <a:gd name="T19" fmla="*/ 53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4" h="155">
                <a:moveTo>
                  <a:pt x="77" y="155"/>
                </a:moveTo>
                <a:cubicBezTo>
                  <a:pt x="120" y="155"/>
                  <a:pt x="154" y="120"/>
                  <a:pt x="154" y="77"/>
                </a:cubicBezTo>
                <a:cubicBezTo>
                  <a:pt x="154" y="35"/>
                  <a:pt x="120" y="0"/>
                  <a:pt x="77" y="0"/>
                </a:cubicBezTo>
                <a:cubicBezTo>
                  <a:pt x="34" y="0"/>
                  <a:pt x="0" y="35"/>
                  <a:pt x="0" y="77"/>
                </a:cubicBezTo>
                <a:cubicBezTo>
                  <a:pt x="0" y="120"/>
                  <a:pt x="34" y="155"/>
                  <a:pt x="77" y="155"/>
                </a:cubicBezTo>
                <a:close/>
                <a:moveTo>
                  <a:pt x="77" y="53"/>
                </a:moveTo>
                <a:cubicBezTo>
                  <a:pt x="91" y="53"/>
                  <a:pt x="101" y="64"/>
                  <a:pt x="101" y="77"/>
                </a:cubicBezTo>
                <a:cubicBezTo>
                  <a:pt x="101" y="91"/>
                  <a:pt x="91" y="102"/>
                  <a:pt x="77" y="102"/>
                </a:cubicBezTo>
                <a:cubicBezTo>
                  <a:pt x="63" y="102"/>
                  <a:pt x="53" y="91"/>
                  <a:pt x="53" y="77"/>
                </a:cubicBezTo>
                <a:cubicBezTo>
                  <a:pt x="53" y="64"/>
                  <a:pt x="63" y="53"/>
                  <a:pt x="77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69" name="Oval 108"/>
          <p:cNvSpPr>
            <a:spLocks noChangeArrowheads="1"/>
          </p:cNvSpPr>
          <p:nvPr/>
        </p:nvSpPr>
        <p:spPr bwMode="auto">
          <a:xfrm>
            <a:off x="5824539" y="1033463"/>
            <a:ext cx="23813" cy="2222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70" name="Freeform 109"/>
          <p:cNvSpPr>
            <a:spLocks noEditPoints="1"/>
          </p:cNvSpPr>
          <p:nvPr/>
        </p:nvSpPr>
        <p:spPr bwMode="auto">
          <a:xfrm>
            <a:off x="5630864" y="895351"/>
            <a:ext cx="31750" cy="79375"/>
          </a:xfrm>
          <a:custGeom>
            <a:avLst/>
            <a:gdLst>
              <a:gd name="T0" fmla="*/ 11 w 19"/>
              <a:gd name="T1" fmla="*/ 0 h 49"/>
              <a:gd name="T2" fmla="*/ 8 w 19"/>
              <a:gd name="T3" fmla="*/ 0 h 49"/>
              <a:gd name="T4" fmla="*/ 8 w 19"/>
              <a:gd name="T5" fmla="*/ 18 h 49"/>
              <a:gd name="T6" fmla="*/ 0 w 19"/>
              <a:gd name="T7" fmla="*/ 18 h 49"/>
              <a:gd name="T8" fmla="*/ 0 w 19"/>
              <a:gd name="T9" fmla="*/ 30 h 49"/>
              <a:gd name="T10" fmla="*/ 1 w 19"/>
              <a:gd name="T11" fmla="*/ 30 h 49"/>
              <a:gd name="T12" fmla="*/ 8 w 19"/>
              <a:gd name="T13" fmla="*/ 30 h 49"/>
              <a:gd name="T14" fmla="*/ 8 w 19"/>
              <a:gd name="T15" fmla="*/ 49 h 49"/>
              <a:gd name="T16" fmla="*/ 11 w 19"/>
              <a:gd name="T17" fmla="*/ 49 h 49"/>
              <a:gd name="T18" fmla="*/ 11 w 19"/>
              <a:gd name="T19" fmla="*/ 30 h 49"/>
              <a:gd name="T20" fmla="*/ 19 w 19"/>
              <a:gd name="T21" fmla="*/ 30 h 49"/>
              <a:gd name="T22" fmla="*/ 19 w 19"/>
              <a:gd name="T23" fmla="*/ 18 h 49"/>
              <a:gd name="T24" fmla="*/ 11 w 19"/>
              <a:gd name="T25" fmla="*/ 18 h 49"/>
              <a:gd name="T26" fmla="*/ 11 w 19"/>
              <a:gd name="T27" fmla="*/ 0 h 49"/>
              <a:gd name="T28" fmla="*/ 16 w 19"/>
              <a:gd name="T29" fmla="*/ 28 h 49"/>
              <a:gd name="T30" fmla="*/ 3 w 19"/>
              <a:gd name="T31" fmla="*/ 28 h 49"/>
              <a:gd name="T32" fmla="*/ 3 w 19"/>
              <a:gd name="T33" fmla="*/ 21 h 49"/>
              <a:gd name="T34" fmla="*/ 16 w 19"/>
              <a:gd name="T35" fmla="*/ 21 h 49"/>
              <a:gd name="T36" fmla="*/ 16 w 19"/>
              <a:gd name="T37" fmla="*/ 2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9" h="49">
                <a:moveTo>
                  <a:pt x="11" y="0"/>
                </a:moveTo>
                <a:cubicBezTo>
                  <a:pt x="8" y="0"/>
                  <a:pt x="8" y="0"/>
                  <a:pt x="8" y="0"/>
                </a:cubicBezTo>
                <a:cubicBezTo>
                  <a:pt x="8" y="18"/>
                  <a:pt x="8" y="18"/>
                  <a:pt x="8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49"/>
                  <a:pt x="8" y="49"/>
                  <a:pt x="8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30"/>
                  <a:pt x="11" y="30"/>
                  <a:pt x="11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18"/>
                  <a:pt x="19" y="18"/>
                  <a:pt x="19" y="18"/>
                </a:cubicBezTo>
                <a:cubicBezTo>
                  <a:pt x="11" y="18"/>
                  <a:pt x="11" y="18"/>
                  <a:pt x="11" y="18"/>
                </a:cubicBezTo>
                <a:lnTo>
                  <a:pt x="11" y="0"/>
                </a:lnTo>
                <a:close/>
                <a:moveTo>
                  <a:pt x="16" y="28"/>
                </a:moveTo>
                <a:cubicBezTo>
                  <a:pt x="14" y="28"/>
                  <a:pt x="5" y="28"/>
                  <a:pt x="3" y="28"/>
                </a:cubicBezTo>
                <a:cubicBezTo>
                  <a:pt x="3" y="26"/>
                  <a:pt x="3" y="23"/>
                  <a:pt x="3" y="21"/>
                </a:cubicBezTo>
                <a:cubicBezTo>
                  <a:pt x="5" y="21"/>
                  <a:pt x="14" y="21"/>
                  <a:pt x="16" y="21"/>
                </a:cubicBezTo>
                <a:cubicBezTo>
                  <a:pt x="16" y="23"/>
                  <a:pt x="16" y="26"/>
                  <a:pt x="16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71" name="Freeform 110"/>
          <p:cNvSpPr>
            <a:spLocks noEditPoints="1"/>
          </p:cNvSpPr>
          <p:nvPr/>
        </p:nvSpPr>
        <p:spPr bwMode="auto">
          <a:xfrm>
            <a:off x="5172076" y="852488"/>
            <a:ext cx="388938" cy="390525"/>
          </a:xfrm>
          <a:custGeom>
            <a:avLst/>
            <a:gdLst>
              <a:gd name="T0" fmla="*/ 0 w 245"/>
              <a:gd name="T1" fmla="*/ 0 h 246"/>
              <a:gd name="T2" fmla="*/ 0 w 245"/>
              <a:gd name="T3" fmla="*/ 246 h 246"/>
              <a:gd name="T4" fmla="*/ 245 w 245"/>
              <a:gd name="T5" fmla="*/ 246 h 246"/>
              <a:gd name="T6" fmla="*/ 245 w 245"/>
              <a:gd name="T7" fmla="*/ 0 h 246"/>
              <a:gd name="T8" fmla="*/ 0 w 245"/>
              <a:gd name="T9" fmla="*/ 0 h 246"/>
              <a:gd name="T10" fmla="*/ 224 w 245"/>
              <a:gd name="T11" fmla="*/ 148 h 246"/>
              <a:gd name="T12" fmla="*/ 186 w 245"/>
              <a:gd name="T13" fmla="*/ 151 h 246"/>
              <a:gd name="T14" fmla="*/ 202 w 245"/>
              <a:gd name="T15" fmla="*/ 186 h 246"/>
              <a:gd name="T16" fmla="*/ 176 w 245"/>
              <a:gd name="T17" fmla="*/ 177 h 246"/>
              <a:gd name="T18" fmla="*/ 176 w 245"/>
              <a:gd name="T19" fmla="*/ 229 h 246"/>
              <a:gd name="T20" fmla="*/ 70 w 245"/>
              <a:gd name="T21" fmla="*/ 229 h 246"/>
              <a:gd name="T22" fmla="*/ 70 w 245"/>
              <a:gd name="T23" fmla="*/ 177 h 246"/>
              <a:gd name="T24" fmla="*/ 44 w 245"/>
              <a:gd name="T25" fmla="*/ 186 h 246"/>
              <a:gd name="T26" fmla="*/ 61 w 245"/>
              <a:gd name="T27" fmla="*/ 151 h 246"/>
              <a:gd name="T28" fmla="*/ 22 w 245"/>
              <a:gd name="T29" fmla="*/ 148 h 246"/>
              <a:gd name="T30" fmla="*/ 51 w 245"/>
              <a:gd name="T31" fmla="*/ 122 h 246"/>
              <a:gd name="T32" fmla="*/ 18 w 245"/>
              <a:gd name="T33" fmla="*/ 104 h 246"/>
              <a:gd name="T34" fmla="*/ 55 w 245"/>
              <a:gd name="T35" fmla="*/ 92 h 246"/>
              <a:gd name="T36" fmla="*/ 31 w 245"/>
              <a:gd name="T37" fmla="*/ 62 h 246"/>
              <a:gd name="T38" fmla="*/ 69 w 245"/>
              <a:gd name="T39" fmla="*/ 67 h 246"/>
              <a:gd name="T40" fmla="*/ 61 w 245"/>
              <a:gd name="T41" fmla="*/ 29 h 246"/>
              <a:gd name="T42" fmla="*/ 94 w 245"/>
              <a:gd name="T43" fmla="*/ 48 h 246"/>
              <a:gd name="T44" fmla="*/ 101 w 245"/>
              <a:gd name="T45" fmla="*/ 10 h 246"/>
              <a:gd name="T46" fmla="*/ 123 w 245"/>
              <a:gd name="T47" fmla="*/ 42 h 246"/>
              <a:gd name="T48" fmla="*/ 145 w 245"/>
              <a:gd name="T49" fmla="*/ 10 h 246"/>
              <a:gd name="T50" fmla="*/ 152 w 245"/>
              <a:gd name="T51" fmla="*/ 48 h 246"/>
              <a:gd name="T52" fmla="*/ 186 w 245"/>
              <a:gd name="T53" fmla="*/ 29 h 246"/>
              <a:gd name="T54" fmla="*/ 177 w 245"/>
              <a:gd name="T55" fmla="*/ 67 h 246"/>
              <a:gd name="T56" fmla="*/ 215 w 245"/>
              <a:gd name="T57" fmla="*/ 62 h 246"/>
              <a:gd name="T58" fmla="*/ 192 w 245"/>
              <a:gd name="T59" fmla="*/ 92 h 246"/>
              <a:gd name="T60" fmla="*/ 229 w 245"/>
              <a:gd name="T61" fmla="*/ 104 h 246"/>
              <a:gd name="T62" fmla="*/ 195 w 245"/>
              <a:gd name="T63" fmla="*/ 122 h 246"/>
              <a:gd name="T64" fmla="*/ 224 w 245"/>
              <a:gd name="T65" fmla="*/ 148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45" h="246">
                <a:moveTo>
                  <a:pt x="0" y="0"/>
                </a:moveTo>
                <a:lnTo>
                  <a:pt x="0" y="246"/>
                </a:lnTo>
                <a:lnTo>
                  <a:pt x="245" y="246"/>
                </a:lnTo>
                <a:lnTo>
                  <a:pt x="245" y="0"/>
                </a:lnTo>
                <a:lnTo>
                  <a:pt x="0" y="0"/>
                </a:lnTo>
                <a:close/>
                <a:moveTo>
                  <a:pt x="224" y="148"/>
                </a:moveTo>
                <a:lnTo>
                  <a:pt x="186" y="151"/>
                </a:lnTo>
                <a:lnTo>
                  <a:pt x="202" y="186"/>
                </a:lnTo>
                <a:lnTo>
                  <a:pt x="176" y="177"/>
                </a:lnTo>
                <a:lnTo>
                  <a:pt x="176" y="229"/>
                </a:lnTo>
                <a:lnTo>
                  <a:pt x="70" y="229"/>
                </a:lnTo>
                <a:lnTo>
                  <a:pt x="70" y="177"/>
                </a:lnTo>
                <a:lnTo>
                  <a:pt x="44" y="186"/>
                </a:lnTo>
                <a:lnTo>
                  <a:pt x="61" y="151"/>
                </a:lnTo>
                <a:lnTo>
                  <a:pt x="22" y="148"/>
                </a:lnTo>
                <a:lnTo>
                  <a:pt x="51" y="122"/>
                </a:lnTo>
                <a:lnTo>
                  <a:pt x="18" y="104"/>
                </a:lnTo>
                <a:lnTo>
                  <a:pt x="55" y="92"/>
                </a:lnTo>
                <a:lnTo>
                  <a:pt x="31" y="62"/>
                </a:lnTo>
                <a:lnTo>
                  <a:pt x="69" y="67"/>
                </a:lnTo>
                <a:lnTo>
                  <a:pt x="61" y="29"/>
                </a:lnTo>
                <a:lnTo>
                  <a:pt x="94" y="48"/>
                </a:lnTo>
                <a:lnTo>
                  <a:pt x="101" y="10"/>
                </a:lnTo>
                <a:lnTo>
                  <a:pt x="123" y="42"/>
                </a:lnTo>
                <a:lnTo>
                  <a:pt x="145" y="10"/>
                </a:lnTo>
                <a:lnTo>
                  <a:pt x="152" y="48"/>
                </a:lnTo>
                <a:lnTo>
                  <a:pt x="186" y="29"/>
                </a:lnTo>
                <a:lnTo>
                  <a:pt x="177" y="67"/>
                </a:lnTo>
                <a:lnTo>
                  <a:pt x="215" y="62"/>
                </a:lnTo>
                <a:lnTo>
                  <a:pt x="192" y="92"/>
                </a:lnTo>
                <a:lnTo>
                  <a:pt x="229" y="104"/>
                </a:lnTo>
                <a:lnTo>
                  <a:pt x="195" y="122"/>
                </a:lnTo>
                <a:lnTo>
                  <a:pt x="224" y="1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72" name="Freeform 111"/>
          <p:cNvSpPr>
            <a:spLocks noEditPoints="1"/>
          </p:cNvSpPr>
          <p:nvPr/>
        </p:nvSpPr>
        <p:spPr bwMode="auto">
          <a:xfrm>
            <a:off x="5287964" y="965201"/>
            <a:ext cx="157163" cy="246063"/>
          </a:xfrm>
          <a:custGeom>
            <a:avLst/>
            <a:gdLst>
              <a:gd name="T0" fmla="*/ 97 w 97"/>
              <a:gd name="T1" fmla="*/ 151 h 151"/>
              <a:gd name="T2" fmla="*/ 0 w 97"/>
              <a:gd name="T3" fmla="*/ 0 h 151"/>
              <a:gd name="T4" fmla="*/ 11 w 97"/>
              <a:gd name="T5" fmla="*/ 143 h 151"/>
              <a:gd name="T6" fmla="*/ 11 w 97"/>
              <a:gd name="T7" fmla="*/ 133 h 151"/>
              <a:gd name="T8" fmla="*/ 11 w 97"/>
              <a:gd name="T9" fmla="*/ 143 h 151"/>
              <a:gd name="T10" fmla="*/ 20 w 97"/>
              <a:gd name="T11" fmla="*/ 105 h 151"/>
              <a:gd name="T12" fmla="*/ 78 w 97"/>
              <a:gd name="T13" fmla="*/ 105 h 151"/>
              <a:gd name="T14" fmla="*/ 86 w 97"/>
              <a:gd name="T15" fmla="*/ 143 h 151"/>
              <a:gd name="T16" fmla="*/ 86 w 97"/>
              <a:gd name="T17" fmla="*/ 133 h 151"/>
              <a:gd name="T18" fmla="*/ 86 w 97"/>
              <a:gd name="T19" fmla="*/ 143 h 151"/>
              <a:gd name="T20" fmla="*/ 91 w 97"/>
              <a:gd name="T21" fmla="*/ 13 h 151"/>
              <a:gd name="T22" fmla="*/ 81 w 97"/>
              <a:gd name="T23" fmla="*/ 13 h 151"/>
              <a:gd name="T24" fmla="*/ 24 w 97"/>
              <a:gd name="T25" fmla="*/ 39 h 151"/>
              <a:gd name="T26" fmla="*/ 25 w 97"/>
              <a:gd name="T27" fmla="*/ 34 h 151"/>
              <a:gd name="T28" fmla="*/ 28 w 97"/>
              <a:gd name="T29" fmla="*/ 26 h 151"/>
              <a:gd name="T30" fmla="*/ 30 w 97"/>
              <a:gd name="T31" fmla="*/ 24 h 151"/>
              <a:gd name="T32" fmla="*/ 33 w 97"/>
              <a:gd name="T33" fmla="*/ 21 h 151"/>
              <a:gd name="T34" fmla="*/ 40 w 97"/>
              <a:gd name="T35" fmla="*/ 17 h 151"/>
              <a:gd name="T36" fmla="*/ 44 w 97"/>
              <a:gd name="T37" fmla="*/ 16 h 151"/>
              <a:gd name="T38" fmla="*/ 48 w 97"/>
              <a:gd name="T39" fmla="*/ 15 h 151"/>
              <a:gd name="T40" fmla="*/ 50 w 97"/>
              <a:gd name="T41" fmla="*/ 15 h 151"/>
              <a:gd name="T42" fmla="*/ 59 w 97"/>
              <a:gd name="T43" fmla="*/ 17 h 151"/>
              <a:gd name="T44" fmla="*/ 72 w 97"/>
              <a:gd name="T45" fmla="*/ 31 h 151"/>
              <a:gd name="T46" fmla="*/ 74 w 97"/>
              <a:gd name="T47" fmla="*/ 39 h 151"/>
              <a:gd name="T48" fmla="*/ 73 w 97"/>
              <a:gd name="T49" fmla="*/ 43 h 151"/>
              <a:gd name="T50" fmla="*/ 71 w 97"/>
              <a:gd name="T51" fmla="*/ 50 h 151"/>
              <a:gd name="T52" fmla="*/ 70 w 97"/>
              <a:gd name="T53" fmla="*/ 54 h 151"/>
              <a:gd name="T54" fmla="*/ 64 w 97"/>
              <a:gd name="T55" fmla="*/ 60 h 151"/>
              <a:gd name="T56" fmla="*/ 61 w 97"/>
              <a:gd name="T57" fmla="*/ 62 h 151"/>
              <a:gd name="T58" fmla="*/ 53 w 97"/>
              <a:gd name="T59" fmla="*/ 65 h 151"/>
              <a:gd name="T60" fmla="*/ 49 w 97"/>
              <a:gd name="T61" fmla="*/ 65 h 151"/>
              <a:gd name="T62" fmla="*/ 46 w 97"/>
              <a:gd name="T63" fmla="*/ 65 h 151"/>
              <a:gd name="T64" fmla="*/ 41 w 97"/>
              <a:gd name="T65" fmla="*/ 64 h 151"/>
              <a:gd name="T66" fmla="*/ 37 w 97"/>
              <a:gd name="T67" fmla="*/ 62 h 151"/>
              <a:gd name="T68" fmla="*/ 26 w 97"/>
              <a:gd name="T69" fmla="*/ 51 h 151"/>
              <a:gd name="T70" fmla="*/ 25 w 97"/>
              <a:gd name="T71" fmla="*/ 48 h 151"/>
              <a:gd name="T72" fmla="*/ 24 w 97"/>
              <a:gd name="T73" fmla="*/ 43 h 151"/>
              <a:gd name="T74" fmla="*/ 24 w 97"/>
              <a:gd name="T75" fmla="*/ 39 h 151"/>
              <a:gd name="T76" fmla="*/ 16 w 97"/>
              <a:gd name="T77" fmla="*/ 13 h 151"/>
              <a:gd name="T78" fmla="*/ 6 w 97"/>
              <a:gd name="T79" fmla="*/ 1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7" h="151">
                <a:moveTo>
                  <a:pt x="0" y="151"/>
                </a:moveTo>
                <a:cubicBezTo>
                  <a:pt x="3" y="151"/>
                  <a:pt x="95" y="151"/>
                  <a:pt x="97" y="151"/>
                </a:cubicBezTo>
                <a:cubicBezTo>
                  <a:pt x="97" y="148"/>
                  <a:pt x="97" y="3"/>
                  <a:pt x="97" y="0"/>
                </a:cubicBezTo>
                <a:cubicBezTo>
                  <a:pt x="95" y="0"/>
                  <a:pt x="3" y="0"/>
                  <a:pt x="0" y="0"/>
                </a:cubicBezTo>
                <a:cubicBezTo>
                  <a:pt x="0" y="3"/>
                  <a:pt x="0" y="148"/>
                  <a:pt x="0" y="151"/>
                </a:cubicBezTo>
                <a:close/>
                <a:moveTo>
                  <a:pt x="11" y="143"/>
                </a:moveTo>
                <a:cubicBezTo>
                  <a:pt x="8" y="143"/>
                  <a:pt x="6" y="141"/>
                  <a:pt x="6" y="138"/>
                </a:cubicBezTo>
                <a:cubicBezTo>
                  <a:pt x="6" y="135"/>
                  <a:pt x="8" y="133"/>
                  <a:pt x="11" y="133"/>
                </a:cubicBezTo>
                <a:cubicBezTo>
                  <a:pt x="14" y="133"/>
                  <a:pt x="16" y="135"/>
                  <a:pt x="16" y="138"/>
                </a:cubicBezTo>
                <a:cubicBezTo>
                  <a:pt x="16" y="141"/>
                  <a:pt x="14" y="143"/>
                  <a:pt x="11" y="143"/>
                </a:cubicBezTo>
                <a:close/>
                <a:moveTo>
                  <a:pt x="49" y="134"/>
                </a:moveTo>
                <a:cubicBezTo>
                  <a:pt x="33" y="134"/>
                  <a:pt x="20" y="121"/>
                  <a:pt x="20" y="105"/>
                </a:cubicBezTo>
                <a:cubicBezTo>
                  <a:pt x="20" y="89"/>
                  <a:pt x="33" y="76"/>
                  <a:pt x="49" y="76"/>
                </a:cubicBezTo>
                <a:cubicBezTo>
                  <a:pt x="65" y="76"/>
                  <a:pt x="78" y="89"/>
                  <a:pt x="78" y="105"/>
                </a:cubicBezTo>
                <a:cubicBezTo>
                  <a:pt x="78" y="121"/>
                  <a:pt x="65" y="134"/>
                  <a:pt x="49" y="134"/>
                </a:cubicBezTo>
                <a:close/>
                <a:moveTo>
                  <a:pt x="86" y="143"/>
                </a:moveTo>
                <a:cubicBezTo>
                  <a:pt x="83" y="143"/>
                  <a:pt x="81" y="141"/>
                  <a:pt x="81" y="138"/>
                </a:cubicBezTo>
                <a:cubicBezTo>
                  <a:pt x="81" y="135"/>
                  <a:pt x="83" y="133"/>
                  <a:pt x="86" y="133"/>
                </a:cubicBezTo>
                <a:cubicBezTo>
                  <a:pt x="89" y="133"/>
                  <a:pt x="91" y="135"/>
                  <a:pt x="91" y="138"/>
                </a:cubicBezTo>
                <a:cubicBezTo>
                  <a:pt x="91" y="141"/>
                  <a:pt x="89" y="143"/>
                  <a:pt x="86" y="143"/>
                </a:cubicBezTo>
                <a:close/>
                <a:moveTo>
                  <a:pt x="86" y="8"/>
                </a:moveTo>
                <a:cubicBezTo>
                  <a:pt x="89" y="8"/>
                  <a:pt x="91" y="10"/>
                  <a:pt x="91" y="13"/>
                </a:cubicBezTo>
                <a:cubicBezTo>
                  <a:pt x="91" y="16"/>
                  <a:pt x="89" y="19"/>
                  <a:pt x="86" y="19"/>
                </a:cubicBezTo>
                <a:cubicBezTo>
                  <a:pt x="83" y="19"/>
                  <a:pt x="81" y="16"/>
                  <a:pt x="81" y="13"/>
                </a:cubicBezTo>
                <a:cubicBezTo>
                  <a:pt x="81" y="10"/>
                  <a:pt x="83" y="8"/>
                  <a:pt x="86" y="8"/>
                </a:cubicBezTo>
                <a:close/>
                <a:moveTo>
                  <a:pt x="24" y="39"/>
                </a:moveTo>
                <a:cubicBezTo>
                  <a:pt x="24" y="38"/>
                  <a:pt x="24" y="38"/>
                  <a:pt x="24" y="38"/>
                </a:cubicBezTo>
                <a:cubicBezTo>
                  <a:pt x="24" y="36"/>
                  <a:pt x="24" y="35"/>
                  <a:pt x="25" y="34"/>
                </a:cubicBezTo>
                <a:cubicBezTo>
                  <a:pt x="25" y="33"/>
                  <a:pt x="25" y="33"/>
                  <a:pt x="25" y="32"/>
                </a:cubicBezTo>
                <a:cubicBezTo>
                  <a:pt x="26" y="30"/>
                  <a:pt x="27" y="28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9" y="25"/>
                  <a:pt x="29" y="24"/>
                  <a:pt x="30" y="24"/>
                </a:cubicBezTo>
                <a:cubicBezTo>
                  <a:pt x="30" y="23"/>
                  <a:pt x="31" y="23"/>
                  <a:pt x="31" y="22"/>
                </a:cubicBezTo>
                <a:cubicBezTo>
                  <a:pt x="32" y="22"/>
                  <a:pt x="32" y="21"/>
                  <a:pt x="33" y="21"/>
                </a:cubicBezTo>
                <a:cubicBezTo>
                  <a:pt x="33" y="21"/>
                  <a:pt x="34" y="20"/>
                  <a:pt x="34" y="20"/>
                </a:cubicBezTo>
                <a:cubicBezTo>
                  <a:pt x="36" y="19"/>
                  <a:pt x="38" y="17"/>
                  <a:pt x="40" y="17"/>
                </a:cubicBezTo>
                <a:cubicBezTo>
                  <a:pt x="41" y="16"/>
                  <a:pt x="41" y="16"/>
                  <a:pt x="41" y="16"/>
                </a:cubicBezTo>
                <a:cubicBezTo>
                  <a:pt x="42" y="16"/>
                  <a:pt x="43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6" y="15"/>
                  <a:pt x="47" y="15"/>
                  <a:pt x="48" y="15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5"/>
                  <a:pt x="50" y="15"/>
                  <a:pt x="50" y="15"/>
                </a:cubicBezTo>
                <a:cubicBezTo>
                  <a:pt x="53" y="15"/>
                  <a:pt x="55" y="16"/>
                  <a:pt x="57" y="17"/>
                </a:cubicBezTo>
                <a:cubicBezTo>
                  <a:pt x="57" y="17"/>
                  <a:pt x="58" y="17"/>
                  <a:pt x="59" y="17"/>
                </a:cubicBezTo>
                <a:cubicBezTo>
                  <a:pt x="64" y="20"/>
                  <a:pt x="69" y="24"/>
                  <a:pt x="71" y="29"/>
                </a:cubicBezTo>
                <a:cubicBezTo>
                  <a:pt x="71" y="30"/>
                  <a:pt x="72" y="31"/>
                  <a:pt x="72" y="31"/>
                </a:cubicBezTo>
                <a:cubicBezTo>
                  <a:pt x="73" y="33"/>
                  <a:pt x="73" y="35"/>
                  <a:pt x="73" y="37"/>
                </a:cubicBezTo>
                <a:cubicBezTo>
                  <a:pt x="74" y="38"/>
                  <a:pt x="74" y="39"/>
                  <a:pt x="74" y="39"/>
                </a:cubicBezTo>
                <a:cubicBezTo>
                  <a:pt x="74" y="40"/>
                  <a:pt x="74" y="40"/>
                  <a:pt x="74" y="40"/>
                </a:cubicBezTo>
                <a:cubicBezTo>
                  <a:pt x="74" y="41"/>
                  <a:pt x="74" y="42"/>
                  <a:pt x="73" y="43"/>
                </a:cubicBezTo>
                <a:cubicBezTo>
                  <a:pt x="73" y="43"/>
                  <a:pt x="73" y="44"/>
                  <a:pt x="73" y="44"/>
                </a:cubicBezTo>
                <a:cubicBezTo>
                  <a:pt x="73" y="46"/>
                  <a:pt x="72" y="48"/>
                  <a:pt x="71" y="50"/>
                </a:cubicBezTo>
                <a:cubicBezTo>
                  <a:pt x="71" y="51"/>
                  <a:pt x="71" y="52"/>
                  <a:pt x="71" y="52"/>
                </a:cubicBezTo>
                <a:cubicBezTo>
                  <a:pt x="70" y="53"/>
                  <a:pt x="70" y="53"/>
                  <a:pt x="70" y="54"/>
                </a:cubicBezTo>
                <a:cubicBezTo>
                  <a:pt x="69" y="54"/>
                  <a:pt x="69" y="55"/>
                  <a:pt x="69" y="55"/>
                </a:cubicBezTo>
                <a:cubicBezTo>
                  <a:pt x="67" y="57"/>
                  <a:pt x="66" y="58"/>
                  <a:pt x="64" y="60"/>
                </a:cubicBezTo>
                <a:cubicBezTo>
                  <a:pt x="64" y="60"/>
                  <a:pt x="64" y="60"/>
                  <a:pt x="63" y="60"/>
                </a:cubicBezTo>
                <a:cubicBezTo>
                  <a:pt x="63" y="61"/>
                  <a:pt x="62" y="61"/>
                  <a:pt x="61" y="62"/>
                </a:cubicBezTo>
                <a:cubicBezTo>
                  <a:pt x="61" y="62"/>
                  <a:pt x="60" y="62"/>
                  <a:pt x="60" y="63"/>
                </a:cubicBezTo>
                <a:cubicBezTo>
                  <a:pt x="58" y="64"/>
                  <a:pt x="55" y="64"/>
                  <a:pt x="53" y="65"/>
                </a:cubicBezTo>
                <a:cubicBezTo>
                  <a:pt x="52" y="65"/>
                  <a:pt x="52" y="65"/>
                  <a:pt x="51" y="65"/>
                </a:cubicBezTo>
                <a:cubicBezTo>
                  <a:pt x="50" y="65"/>
                  <a:pt x="50" y="65"/>
                  <a:pt x="49" y="65"/>
                </a:cubicBezTo>
                <a:cubicBezTo>
                  <a:pt x="48" y="65"/>
                  <a:pt x="48" y="65"/>
                  <a:pt x="48" y="65"/>
                </a:cubicBezTo>
                <a:cubicBezTo>
                  <a:pt x="47" y="65"/>
                  <a:pt x="46" y="65"/>
                  <a:pt x="46" y="65"/>
                </a:cubicBezTo>
                <a:cubicBezTo>
                  <a:pt x="44" y="65"/>
                  <a:pt x="43" y="64"/>
                  <a:pt x="42" y="64"/>
                </a:cubicBezTo>
                <a:cubicBezTo>
                  <a:pt x="42" y="64"/>
                  <a:pt x="41" y="64"/>
                  <a:pt x="41" y="64"/>
                </a:cubicBezTo>
                <a:cubicBezTo>
                  <a:pt x="40" y="63"/>
                  <a:pt x="39" y="63"/>
                  <a:pt x="39" y="63"/>
                </a:cubicBezTo>
                <a:cubicBezTo>
                  <a:pt x="38" y="63"/>
                  <a:pt x="38" y="63"/>
                  <a:pt x="37" y="62"/>
                </a:cubicBezTo>
                <a:cubicBezTo>
                  <a:pt x="33" y="60"/>
                  <a:pt x="29" y="57"/>
                  <a:pt x="27" y="52"/>
                </a:cubicBezTo>
                <a:cubicBezTo>
                  <a:pt x="27" y="52"/>
                  <a:pt x="27" y="52"/>
                  <a:pt x="26" y="51"/>
                </a:cubicBezTo>
                <a:cubicBezTo>
                  <a:pt x="26" y="51"/>
                  <a:pt x="26" y="50"/>
                  <a:pt x="26" y="49"/>
                </a:cubicBezTo>
                <a:cubicBezTo>
                  <a:pt x="25" y="49"/>
                  <a:pt x="25" y="48"/>
                  <a:pt x="25" y="48"/>
                </a:cubicBezTo>
                <a:cubicBezTo>
                  <a:pt x="25" y="47"/>
                  <a:pt x="24" y="46"/>
                  <a:pt x="24" y="44"/>
                </a:cubicBezTo>
                <a:cubicBezTo>
                  <a:pt x="24" y="44"/>
                  <a:pt x="24" y="43"/>
                  <a:pt x="24" y="43"/>
                </a:cubicBezTo>
                <a:cubicBezTo>
                  <a:pt x="24" y="42"/>
                  <a:pt x="24" y="41"/>
                  <a:pt x="24" y="40"/>
                </a:cubicBezTo>
                <a:cubicBezTo>
                  <a:pt x="24" y="40"/>
                  <a:pt x="24" y="39"/>
                  <a:pt x="24" y="39"/>
                </a:cubicBezTo>
                <a:close/>
                <a:moveTo>
                  <a:pt x="11" y="8"/>
                </a:moveTo>
                <a:cubicBezTo>
                  <a:pt x="14" y="8"/>
                  <a:pt x="16" y="10"/>
                  <a:pt x="16" y="13"/>
                </a:cubicBezTo>
                <a:cubicBezTo>
                  <a:pt x="16" y="16"/>
                  <a:pt x="14" y="19"/>
                  <a:pt x="11" y="19"/>
                </a:cubicBezTo>
                <a:cubicBezTo>
                  <a:pt x="8" y="19"/>
                  <a:pt x="6" y="16"/>
                  <a:pt x="6" y="13"/>
                </a:cubicBezTo>
                <a:cubicBezTo>
                  <a:pt x="6" y="10"/>
                  <a:pt x="8" y="8"/>
                  <a:pt x="11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73" name="Freeform 112"/>
          <p:cNvSpPr>
            <a:spLocks noEditPoints="1"/>
          </p:cNvSpPr>
          <p:nvPr/>
        </p:nvSpPr>
        <p:spPr bwMode="auto">
          <a:xfrm>
            <a:off x="5330826" y="990601"/>
            <a:ext cx="74613" cy="77788"/>
          </a:xfrm>
          <a:custGeom>
            <a:avLst/>
            <a:gdLst>
              <a:gd name="T0" fmla="*/ 45 w 46"/>
              <a:gd name="T1" fmla="*/ 24 h 47"/>
              <a:gd name="T2" fmla="*/ 42 w 46"/>
              <a:gd name="T3" fmla="*/ 11 h 47"/>
              <a:gd name="T4" fmla="*/ 42 w 46"/>
              <a:gd name="T5" fmla="*/ 22 h 47"/>
              <a:gd name="T6" fmla="*/ 42 w 46"/>
              <a:gd name="T7" fmla="*/ 32 h 47"/>
              <a:gd name="T8" fmla="*/ 39 w 46"/>
              <a:gd name="T9" fmla="*/ 14 h 47"/>
              <a:gd name="T10" fmla="*/ 39 w 46"/>
              <a:gd name="T11" fmla="*/ 24 h 47"/>
              <a:gd name="T12" fmla="*/ 39 w 46"/>
              <a:gd name="T13" fmla="*/ 35 h 47"/>
              <a:gd name="T14" fmla="*/ 36 w 46"/>
              <a:gd name="T15" fmla="*/ 6 h 47"/>
              <a:gd name="T16" fmla="*/ 36 w 46"/>
              <a:gd name="T17" fmla="*/ 16 h 47"/>
              <a:gd name="T18" fmla="*/ 36 w 46"/>
              <a:gd name="T19" fmla="*/ 27 h 47"/>
              <a:gd name="T20" fmla="*/ 36 w 46"/>
              <a:gd name="T21" fmla="*/ 37 h 47"/>
              <a:gd name="T22" fmla="*/ 34 w 46"/>
              <a:gd name="T23" fmla="*/ 8 h 47"/>
              <a:gd name="T24" fmla="*/ 34 w 46"/>
              <a:gd name="T25" fmla="*/ 19 h 47"/>
              <a:gd name="T26" fmla="*/ 34 w 46"/>
              <a:gd name="T27" fmla="*/ 29 h 47"/>
              <a:gd name="T28" fmla="*/ 34 w 46"/>
              <a:gd name="T29" fmla="*/ 40 h 47"/>
              <a:gd name="T30" fmla="*/ 31 w 46"/>
              <a:gd name="T31" fmla="*/ 11 h 47"/>
              <a:gd name="T32" fmla="*/ 31 w 46"/>
              <a:gd name="T33" fmla="*/ 22 h 47"/>
              <a:gd name="T34" fmla="*/ 31 w 46"/>
              <a:gd name="T35" fmla="*/ 32 h 47"/>
              <a:gd name="T36" fmla="*/ 31 w 46"/>
              <a:gd name="T37" fmla="*/ 43 h 47"/>
              <a:gd name="T38" fmla="*/ 28 w 46"/>
              <a:gd name="T39" fmla="*/ 8 h 47"/>
              <a:gd name="T40" fmla="*/ 28 w 46"/>
              <a:gd name="T41" fmla="*/ 19 h 47"/>
              <a:gd name="T42" fmla="*/ 28 w 46"/>
              <a:gd name="T43" fmla="*/ 29 h 47"/>
              <a:gd name="T44" fmla="*/ 28 w 46"/>
              <a:gd name="T45" fmla="*/ 40 h 47"/>
              <a:gd name="T46" fmla="*/ 25 w 46"/>
              <a:gd name="T47" fmla="*/ 1 h 47"/>
              <a:gd name="T48" fmla="*/ 25 w 46"/>
              <a:gd name="T49" fmla="*/ 11 h 47"/>
              <a:gd name="T50" fmla="*/ 25 w 46"/>
              <a:gd name="T51" fmla="*/ 22 h 47"/>
              <a:gd name="T52" fmla="*/ 25 w 46"/>
              <a:gd name="T53" fmla="*/ 32 h 47"/>
              <a:gd name="T54" fmla="*/ 25 w 46"/>
              <a:gd name="T55" fmla="*/ 43 h 47"/>
              <a:gd name="T56" fmla="*/ 23 w 46"/>
              <a:gd name="T57" fmla="*/ 8 h 47"/>
              <a:gd name="T58" fmla="*/ 23 w 46"/>
              <a:gd name="T59" fmla="*/ 19 h 47"/>
              <a:gd name="T60" fmla="*/ 23 w 46"/>
              <a:gd name="T61" fmla="*/ 29 h 47"/>
              <a:gd name="T62" fmla="*/ 23 w 46"/>
              <a:gd name="T63" fmla="*/ 40 h 47"/>
              <a:gd name="T64" fmla="*/ 20 w 46"/>
              <a:gd name="T65" fmla="*/ 1 h 47"/>
              <a:gd name="T66" fmla="*/ 20 w 46"/>
              <a:gd name="T67" fmla="*/ 11 h 47"/>
              <a:gd name="T68" fmla="*/ 20 w 46"/>
              <a:gd name="T69" fmla="*/ 22 h 47"/>
              <a:gd name="T70" fmla="*/ 20 w 46"/>
              <a:gd name="T71" fmla="*/ 32 h 47"/>
              <a:gd name="T72" fmla="*/ 20 w 46"/>
              <a:gd name="T73" fmla="*/ 43 h 47"/>
              <a:gd name="T74" fmla="*/ 17 w 46"/>
              <a:gd name="T75" fmla="*/ 8 h 47"/>
              <a:gd name="T76" fmla="*/ 17 w 46"/>
              <a:gd name="T77" fmla="*/ 19 h 47"/>
              <a:gd name="T78" fmla="*/ 17 w 46"/>
              <a:gd name="T79" fmla="*/ 29 h 47"/>
              <a:gd name="T80" fmla="*/ 17 w 46"/>
              <a:gd name="T81" fmla="*/ 40 h 47"/>
              <a:gd name="T82" fmla="*/ 14 w 46"/>
              <a:gd name="T83" fmla="*/ 6 h 47"/>
              <a:gd name="T84" fmla="*/ 14 w 46"/>
              <a:gd name="T85" fmla="*/ 16 h 47"/>
              <a:gd name="T86" fmla="*/ 14 w 46"/>
              <a:gd name="T87" fmla="*/ 27 h 47"/>
              <a:gd name="T88" fmla="*/ 14 w 46"/>
              <a:gd name="T89" fmla="*/ 37 h 47"/>
              <a:gd name="T90" fmla="*/ 12 w 46"/>
              <a:gd name="T91" fmla="*/ 3 h 47"/>
              <a:gd name="T92" fmla="*/ 12 w 46"/>
              <a:gd name="T93" fmla="*/ 14 h 47"/>
              <a:gd name="T94" fmla="*/ 12 w 46"/>
              <a:gd name="T95" fmla="*/ 24 h 47"/>
              <a:gd name="T96" fmla="*/ 12 w 46"/>
              <a:gd name="T97" fmla="*/ 35 h 47"/>
              <a:gd name="T98" fmla="*/ 9 w 46"/>
              <a:gd name="T99" fmla="*/ 6 h 47"/>
              <a:gd name="T100" fmla="*/ 9 w 46"/>
              <a:gd name="T101" fmla="*/ 16 h 47"/>
              <a:gd name="T102" fmla="*/ 9 w 46"/>
              <a:gd name="T103" fmla="*/ 27 h 47"/>
              <a:gd name="T104" fmla="*/ 9 w 46"/>
              <a:gd name="T105" fmla="*/ 37 h 47"/>
              <a:gd name="T106" fmla="*/ 6 w 46"/>
              <a:gd name="T107" fmla="*/ 8 h 47"/>
              <a:gd name="T108" fmla="*/ 6 w 46"/>
              <a:gd name="T109" fmla="*/ 19 h 47"/>
              <a:gd name="T110" fmla="*/ 6 w 46"/>
              <a:gd name="T111" fmla="*/ 29 h 47"/>
              <a:gd name="T112" fmla="*/ 6 w 46"/>
              <a:gd name="T113" fmla="*/ 40 h 47"/>
              <a:gd name="T114" fmla="*/ 3 w 46"/>
              <a:gd name="T115" fmla="*/ 11 h 47"/>
              <a:gd name="T116" fmla="*/ 3 w 46"/>
              <a:gd name="T117" fmla="*/ 22 h 47"/>
              <a:gd name="T118" fmla="*/ 3 w 46"/>
              <a:gd name="T119" fmla="*/ 32 h 47"/>
              <a:gd name="T120" fmla="*/ 1 w 46"/>
              <a:gd name="T121" fmla="*/ 19 h 47"/>
              <a:gd name="T122" fmla="*/ 1 w 46"/>
              <a:gd name="T123" fmla="*/ 29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6" h="47">
                <a:moveTo>
                  <a:pt x="45" y="19"/>
                </a:moveTo>
                <a:cubicBezTo>
                  <a:pt x="45" y="19"/>
                  <a:pt x="46" y="19"/>
                  <a:pt x="46" y="19"/>
                </a:cubicBezTo>
                <a:cubicBezTo>
                  <a:pt x="46" y="19"/>
                  <a:pt x="46" y="20"/>
                  <a:pt x="46" y="20"/>
                </a:cubicBezTo>
                <a:cubicBezTo>
                  <a:pt x="46" y="21"/>
                  <a:pt x="45" y="21"/>
                  <a:pt x="45" y="20"/>
                </a:cubicBezTo>
                <a:cubicBezTo>
                  <a:pt x="44" y="20"/>
                  <a:pt x="44" y="19"/>
                  <a:pt x="45" y="19"/>
                </a:cubicBezTo>
                <a:close/>
                <a:moveTo>
                  <a:pt x="45" y="24"/>
                </a:moveTo>
                <a:cubicBezTo>
                  <a:pt x="45" y="24"/>
                  <a:pt x="46" y="24"/>
                  <a:pt x="46" y="24"/>
                </a:cubicBezTo>
                <a:cubicBezTo>
                  <a:pt x="46" y="25"/>
                  <a:pt x="46" y="25"/>
                  <a:pt x="46" y="26"/>
                </a:cubicBezTo>
                <a:cubicBezTo>
                  <a:pt x="46" y="26"/>
                  <a:pt x="45" y="26"/>
                  <a:pt x="45" y="26"/>
                </a:cubicBezTo>
                <a:cubicBezTo>
                  <a:pt x="44" y="25"/>
                  <a:pt x="44" y="25"/>
                  <a:pt x="45" y="24"/>
                </a:cubicBezTo>
                <a:close/>
                <a:moveTo>
                  <a:pt x="45" y="29"/>
                </a:moveTo>
                <a:cubicBezTo>
                  <a:pt x="45" y="29"/>
                  <a:pt x="46" y="29"/>
                  <a:pt x="46" y="29"/>
                </a:cubicBezTo>
                <a:cubicBezTo>
                  <a:pt x="46" y="30"/>
                  <a:pt x="46" y="30"/>
                  <a:pt x="46" y="31"/>
                </a:cubicBezTo>
                <a:cubicBezTo>
                  <a:pt x="46" y="31"/>
                  <a:pt x="45" y="31"/>
                  <a:pt x="45" y="31"/>
                </a:cubicBezTo>
                <a:cubicBezTo>
                  <a:pt x="44" y="30"/>
                  <a:pt x="44" y="30"/>
                  <a:pt x="45" y="29"/>
                </a:cubicBezTo>
                <a:close/>
                <a:moveTo>
                  <a:pt x="42" y="11"/>
                </a:moveTo>
                <a:cubicBezTo>
                  <a:pt x="42" y="11"/>
                  <a:pt x="43" y="11"/>
                  <a:pt x="43" y="11"/>
                </a:cubicBezTo>
                <a:cubicBezTo>
                  <a:pt x="44" y="11"/>
                  <a:pt x="44" y="12"/>
                  <a:pt x="43" y="13"/>
                </a:cubicBezTo>
                <a:cubicBezTo>
                  <a:pt x="43" y="13"/>
                  <a:pt x="42" y="13"/>
                  <a:pt x="42" y="13"/>
                </a:cubicBezTo>
                <a:cubicBezTo>
                  <a:pt x="41" y="12"/>
                  <a:pt x="41" y="11"/>
                  <a:pt x="42" y="11"/>
                </a:cubicBezTo>
                <a:close/>
                <a:moveTo>
                  <a:pt x="42" y="16"/>
                </a:moveTo>
                <a:cubicBezTo>
                  <a:pt x="42" y="16"/>
                  <a:pt x="43" y="16"/>
                  <a:pt x="43" y="16"/>
                </a:cubicBezTo>
                <a:cubicBezTo>
                  <a:pt x="44" y="17"/>
                  <a:pt x="44" y="17"/>
                  <a:pt x="43" y="18"/>
                </a:cubicBezTo>
                <a:cubicBezTo>
                  <a:pt x="43" y="18"/>
                  <a:pt x="42" y="18"/>
                  <a:pt x="42" y="18"/>
                </a:cubicBezTo>
                <a:cubicBezTo>
                  <a:pt x="41" y="17"/>
                  <a:pt x="41" y="17"/>
                  <a:pt x="42" y="16"/>
                </a:cubicBezTo>
                <a:close/>
                <a:moveTo>
                  <a:pt x="42" y="22"/>
                </a:moveTo>
                <a:cubicBezTo>
                  <a:pt x="42" y="21"/>
                  <a:pt x="43" y="21"/>
                  <a:pt x="43" y="22"/>
                </a:cubicBezTo>
                <a:cubicBezTo>
                  <a:pt x="44" y="22"/>
                  <a:pt x="44" y="23"/>
                  <a:pt x="43" y="23"/>
                </a:cubicBezTo>
                <a:cubicBezTo>
                  <a:pt x="43" y="23"/>
                  <a:pt x="42" y="23"/>
                  <a:pt x="42" y="23"/>
                </a:cubicBezTo>
                <a:cubicBezTo>
                  <a:pt x="41" y="23"/>
                  <a:pt x="41" y="22"/>
                  <a:pt x="42" y="22"/>
                </a:cubicBezTo>
                <a:close/>
                <a:moveTo>
                  <a:pt x="42" y="27"/>
                </a:moveTo>
                <a:cubicBezTo>
                  <a:pt x="42" y="26"/>
                  <a:pt x="43" y="26"/>
                  <a:pt x="43" y="27"/>
                </a:cubicBezTo>
                <a:cubicBezTo>
                  <a:pt x="44" y="27"/>
                  <a:pt x="44" y="28"/>
                  <a:pt x="43" y="28"/>
                </a:cubicBezTo>
                <a:cubicBezTo>
                  <a:pt x="43" y="29"/>
                  <a:pt x="42" y="29"/>
                  <a:pt x="42" y="28"/>
                </a:cubicBezTo>
                <a:cubicBezTo>
                  <a:pt x="41" y="28"/>
                  <a:pt x="41" y="27"/>
                  <a:pt x="42" y="27"/>
                </a:cubicBezTo>
                <a:close/>
                <a:moveTo>
                  <a:pt x="42" y="32"/>
                </a:moveTo>
                <a:cubicBezTo>
                  <a:pt x="42" y="32"/>
                  <a:pt x="43" y="32"/>
                  <a:pt x="43" y="32"/>
                </a:cubicBezTo>
                <a:cubicBezTo>
                  <a:pt x="44" y="32"/>
                  <a:pt x="44" y="33"/>
                  <a:pt x="43" y="34"/>
                </a:cubicBezTo>
                <a:cubicBezTo>
                  <a:pt x="43" y="34"/>
                  <a:pt x="42" y="34"/>
                  <a:pt x="42" y="34"/>
                </a:cubicBezTo>
                <a:cubicBezTo>
                  <a:pt x="41" y="33"/>
                  <a:pt x="41" y="32"/>
                  <a:pt x="42" y="32"/>
                </a:cubicBezTo>
                <a:close/>
                <a:moveTo>
                  <a:pt x="39" y="8"/>
                </a:moveTo>
                <a:cubicBezTo>
                  <a:pt x="39" y="8"/>
                  <a:pt x="40" y="8"/>
                  <a:pt x="41" y="8"/>
                </a:cubicBezTo>
                <a:cubicBezTo>
                  <a:pt x="41" y="9"/>
                  <a:pt x="41" y="10"/>
                  <a:pt x="41" y="10"/>
                </a:cubicBezTo>
                <a:cubicBezTo>
                  <a:pt x="40" y="10"/>
                  <a:pt x="39" y="10"/>
                  <a:pt x="39" y="10"/>
                </a:cubicBezTo>
                <a:cubicBezTo>
                  <a:pt x="39" y="10"/>
                  <a:pt x="39" y="9"/>
                  <a:pt x="39" y="8"/>
                </a:cubicBezTo>
                <a:close/>
                <a:moveTo>
                  <a:pt x="39" y="14"/>
                </a:moveTo>
                <a:cubicBezTo>
                  <a:pt x="39" y="13"/>
                  <a:pt x="40" y="13"/>
                  <a:pt x="41" y="14"/>
                </a:cubicBezTo>
                <a:cubicBezTo>
                  <a:pt x="41" y="14"/>
                  <a:pt x="41" y="15"/>
                  <a:pt x="41" y="15"/>
                </a:cubicBezTo>
                <a:cubicBezTo>
                  <a:pt x="40" y="16"/>
                  <a:pt x="39" y="16"/>
                  <a:pt x="39" y="15"/>
                </a:cubicBezTo>
                <a:cubicBezTo>
                  <a:pt x="39" y="15"/>
                  <a:pt x="39" y="14"/>
                  <a:pt x="39" y="14"/>
                </a:cubicBezTo>
                <a:close/>
                <a:moveTo>
                  <a:pt x="39" y="19"/>
                </a:moveTo>
                <a:cubicBezTo>
                  <a:pt x="39" y="19"/>
                  <a:pt x="40" y="19"/>
                  <a:pt x="41" y="19"/>
                </a:cubicBezTo>
                <a:cubicBezTo>
                  <a:pt x="41" y="19"/>
                  <a:pt x="41" y="20"/>
                  <a:pt x="41" y="20"/>
                </a:cubicBezTo>
                <a:cubicBezTo>
                  <a:pt x="40" y="21"/>
                  <a:pt x="39" y="21"/>
                  <a:pt x="39" y="20"/>
                </a:cubicBezTo>
                <a:cubicBezTo>
                  <a:pt x="39" y="20"/>
                  <a:pt x="39" y="19"/>
                  <a:pt x="39" y="19"/>
                </a:cubicBezTo>
                <a:close/>
                <a:moveTo>
                  <a:pt x="39" y="24"/>
                </a:moveTo>
                <a:cubicBezTo>
                  <a:pt x="39" y="24"/>
                  <a:pt x="40" y="24"/>
                  <a:pt x="41" y="24"/>
                </a:cubicBezTo>
                <a:cubicBezTo>
                  <a:pt x="41" y="25"/>
                  <a:pt x="41" y="25"/>
                  <a:pt x="41" y="26"/>
                </a:cubicBezTo>
                <a:cubicBezTo>
                  <a:pt x="40" y="26"/>
                  <a:pt x="39" y="26"/>
                  <a:pt x="39" y="26"/>
                </a:cubicBezTo>
                <a:cubicBezTo>
                  <a:pt x="39" y="25"/>
                  <a:pt x="39" y="25"/>
                  <a:pt x="39" y="24"/>
                </a:cubicBezTo>
                <a:close/>
                <a:moveTo>
                  <a:pt x="39" y="29"/>
                </a:moveTo>
                <a:cubicBezTo>
                  <a:pt x="39" y="29"/>
                  <a:pt x="40" y="29"/>
                  <a:pt x="41" y="29"/>
                </a:cubicBezTo>
                <a:cubicBezTo>
                  <a:pt x="41" y="30"/>
                  <a:pt x="41" y="30"/>
                  <a:pt x="41" y="31"/>
                </a:cubicBezTo>
                <a:cubicBezTo>
                  <a:pt x="40" y="31"/>
                  <a:pt x="39" y="31"/>
                  <a:pt x="39" y="31"/>
                </a:cubicBezTo>
                <a:cubicBezTo>
                  <a:pt x="39" y="30"/>
                  <a:pt x="39" y="30"/>
                  <a:pt x="39" y="29"/>
                </a:cubicBezTo>
                <a:close/>
                <a:moveTo>
                  <a:pt x="39" y="35"/>
                </a:moveTo>
                <a:cubicBezTo>
                  <a:pt x="39" y="34"/>
                  <a:pt x="40" y="34"/>
                  <a:pt x="41" y="35"/>
                </a:cubicBezTo>
                <a:cubicBezTo>
                  <a:pt x="41" y="35"/>
                  <a:pt x="41" y="36"/>
                  <a:pt x="41" y="36"/>
                </a:cubicBezTo>
                <a:cubicBezTo>
                  <a:pt x="40" y="37"/>
                  <a:pt x="39" y="37"/>
                  <a:pt x="39" y="36"/>
                </a:cubicBezTo>
                <a:cubicBezTo>
                  <a:pt x="39" y="36"/>
                  <a:pt x="39" y="35"/>
                  <a:pt x="39" y="35"/>
                </a:cubicBezTo>
                <a:close/>
                <a:moveTo>
                  <a:pt x="39" y="40"/>
                </a:moveTo>
                <a:cubicBezTo>
                  <a:pt x="39" y="40"/>
                  <a:pt x="40" y="40"/>
                  <a:pt x="41" y="40"/>
                </a:cubicBezTo>
                <a:cubicBezTo>
                  <a:pt x="41" y="40"/>
                  <a:pt x="41" y="41"/>
                  <a:pt x="41" y="41"/>
                </a:cubicBezTo>
                <a:cubicBezTo>
                  <a:pt x="40" y="42"/>
                  <a:pt x="39" y="42"/>
                  <a:pt x="39" y="41"/>
                </a:cubicBezTo>
                <a:cubicBezTo>
                  <a:pt x="39" y="41"/>
                  <a:pt x="39" y="40"/>
                  <a:pt x="39" y="40"/>
                </a:cubicBezTo>
                <a:close/>
                <a:moveTo>
                  <a:pt x="36" y="6"/>
                </a:moveTo>
                <a:cubicBezTo>
                  <a:pt x="37" y="5"/>
                  <a:pt x="37" y="5"/>
                  <a:pt x="38" y="6"/>
                </a:cubicBezTo>
                <a:cubicBezTo>
                  <a:pt x="38" y="6"/>
                  <a:pt x="38" y="7"/>
                  <a:pt x="38" y="7"/>
                </a:cubicBezTo>
                <a:cubicBezTo>
                  <a:pt x="37" y="8"/>
                  <a:pt x="37" y="8"/>
                  <a:pt x="36" y="7"/>
                </a:cubicBezTo>
                <a:cubicBezTo>
                  <a:pt x="36" y="7"/>
                  <a:pt x="36" y="6"/>
                  <a:pt x="36" y="6"/>
                </a:cubicBezTo>
                <a:close/>
                <a:moveTo>
                  <a:pt x="36" y="11"/>
                </a:moveTo>
                <a:cubicBezTo>
                  <a:pt x="37" y="11"/>
                  <a:pt x="37" y="11"/>
                  <a:pt x="38" y="11"/>
                </a:cubicBezTo>
                <a:cubicBezTo>
                  <a:pt x="38" y="11"/>
                  <a:pt x="38" y="12"/>
                  <a:pt x="38" y="13"/>
                </a:cubicBezTo>
                <a:cubicBezTo>
                  <a:pt x="37" y="13"/>
                  <a:pt x="37" y="13"/>
                  <a:pt x="36" y="13"/>
                </a:cubicBezTo>
                <a:cubicBezTo>
                  <a:pt x="36" y="12"/>
                  <a:pt x="36" y="11"/>
                  <a:pt x="36" y="11"/>
                </a:cubicBezTo>
                <a:close/>
                <a:moveTo>
                  <a:pt x="36" y="16"/>
                </a:moveTo>
                <a:cubicBezTo>
                  <a:pt x="37" y="16"/>
                  <a:pt x="37" y="16"/>
                  <a:pt x="38" y="16"/>
                </a:cubicBezTo>
                <a:cubicBezTo>
                  <a:pt x="38" y="17"/>
                  <a:pt x="38" y="17"/>
                  <a:pt x="38" y="18"/>
                </a:cubicBezTo>
                <a:cubicBezTo>
                  <a:pt x="37" y="18"/>
                  <a:pt x="37" y="18"/>
                  <a:pt x="36" y="18"/>
                </a:cubicBezTo>
                <a:cubicBezTo>
                  <a:pt x="36" y="17"/>
                  <a:pt x="36" y="17"/>
                  <a:pt x="36" y="16"/>
                </a:cubicBezTo>
                <a:close/>
                <a:moveTo>
                  <a:pt x="36" y="22"/>
                </a:moveTo>
                <a:cubicBezTo>
                  <a:pt x="37" y="21"/>
                  <a:pt x="37" y="21"/>
                  <a:pt x="38" y="22"/>
                </a:cubicBezTo>
                <a:cubicBezTo>
                  <a:pt x="38" y="22"/>
                  <a:pt x="38" y="23"/>
                  <a:pt x="38" y="23"/>
                </a:cubicBezTo>
                <a:cubicBezTo>
                  <a:pt x="37" y="23"/>
                  <a:pt x="37" y="23"/>
                  <a:pt x="36" y="23"/>
                </a:cubicBezTo>
                <a:cubicBezTo>
                  <a:pt x="36" y="23"/>
                  <a:pt x="36" y="22"/>
                  <a:pt x="36" y="22"/>
                </a:cubicBezTo>
                <a:close/>
                <a:moveTo>
                  <a:pt x="36" y="27"/>
                </a:moveTo>
                <a:cubicBezTo>
                  <a:pt x="37" y="26"/>
                  <a:pt x="37" y="26"/>
                  <a:pt x="38" y="27"/>
                </a:cubicBezTo>
                <a:cubicBezTo>
                  <a:pt x="38" y="27"/>
                  <a:pt x="38" y="28"/>
                  <a:pt x="38" y="28"/>
                </a:cubicBezTo>
                <a:cubicBezTo>
                  <a:pt x="37" y="29"/>
                  <a:pt x="37" y="29"/>
                  <a:pt x="36" y="28"/>
                </a:cubicBezTo>
                <a:cubicBezTo>
                  <a:pt x="36" y="28"/>
                  <a:pt x="36" y="27"/>
                  <a:pt x="36" y="27"/>
                </a:cubicBezTo>
                <a:close/>
                <a:moveTo>
                  <a:pt x="36" y="32"/>
                </a:moveTo>
                <a:cubicBezTo>
                  <a:pt x="37" y="32"/>
                  <a:pt x="37" y="32"/>
                  <a:pt x="38" y="32"/>
                </a:cubicBezTo>
                <a:cubicBezTo>
                  <a:pt x="38" y="32"/>
                  <a:pt x="38" y="33"/>
                  <a:pt x="38" y="34"/>
                </a:cubicBezTo>
                <a:cubicBezTo>
                  <a:pt x="37" y="34"/>
                  <a:pt x="37" y="34"/>
                  <a:pt x="36" y="34"/>
                </a:cubicBezTo>
                <a:cubicBezTo>
                  <a:pt x="36" y="33"/>
                  <a:pt x="36" y="32"/>
                  <a:pt x="36" y="32"/>
                </a:cubicBezTo>
                <a:close/>
                <a:moveTo>
                  <a:pt x="36" y="37"/>
                </a:moveTo>
                <a:cubicBezTo>
                  <a:pt x="37" y="37"/>
                  <a:pt x="37" y="37"/>
                  <a:pt x="38" y="37"/>
                </a:cubicBezTo>
                <a:cubicBezTo>
                  <a:pt x="38" y="38"/>
                  <a:pt x="38" y="38"/>
                  <a:pt x="38" y="39"/>
                </a:cubicBezTo>
                <a:cubicBezTo>
                  <a:pt x="37" y="39"/>
                  <a:pt x="37" y="39"/>
                  <a:pt x="36" y="39"/>
                </a:cubicBezTo>
                <a:cubicBezTo>
                  <a:pt x="36" y="38"/>
                  <a:pt x="36" y="38"/>
                  <a:pt x="36" y="37"/>
                </a:cubicBezTo>
                <a:close/>
                <a:moveTo>
                  <a:pt x="34" y="3"/>
                </a:moveTo>
                <a:cubicBezTo>
                  <a:pt x="34" y="3"/>
                  <a:pt x="35" y="3"/>
                  <a:pt x="35" y="3"/>
                </a:cubicBez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4" y="5"/>
                  <a:pt x="34" y="5"/>
                </a:cubicBezTo>
                <a:cubicBezTo>
                  <a:pt x="33" y="4"/>
                  <a:pt x="33" y="4"/>
                  <a:pt x="34" y="3"/>
                </a:cubicBezTo>
                <a:close/>
                <a:moveTo>
                  <a:pt x="34" y="8"/>
                </a:moveTo>
                <a:cubicBezTo>
                  <a:pt x="34" y="8"/>
                  <a:pt x="35" y="8"/>
                  <a:pt x="35" y="8"/>
                </a:cubicBezTo>
                <a:cubicBezTo>
                  <a:pt x="35" y="9"/>
                  <a:pt x="35" y="10"/>
                  <a:pt x="35" y="10"/>
                </a:cubicBezTo>
                <a:cubicBezTo>
                  <a:pt x="35" y="10"/>
                  <a:pt x="34" y="10"/>
                  <a:pt x="34" y="10"/>
                </a:cubicBezTo>
                <a:cubicBezTo>
                  <a:pt x="33" y="10"/>
                  <a:pt x="33" y="9"/>
                  <a:pt x="34" y="8"/>
                </a:cubicBezTo>
                <a:close/>
                <a:moveTo>
                  <a:pt x="34" y="14"/>
                </a:moveTo>
                <a:cubicBezTo>
                  <a:pt x="34" y="13"/>
                  <a:pt x="35" y="13"/>
                  <a:pt x="35" y="14"/>
                </a:cubicBezTo>
                <a:cubicBezTo>
                  <a:pt x="35" y="14"/>
                  <a:pt x="35" y="15"/>
                  <a:pt x="35" y="15"/>
                </a:cubicBezTo>
                <a:cubicBezTo>
                  <a:pt x="35" y="16"/>
                  <a:pt x="34" y="16"/>
                  <a:pt x="34" y="15"/>
                </a:cubicBezTo>
                <a:cubicBezTo>
                  <a:pt x="33" y="15"/>
                  <a:pt x="33" y="14"/>
                  <a:pt x="34" y="14"/>
                </a:cubicBezTo>
                <a:close/>
                <a:moveTo>
                  <a:pt x="34" y="19"/>
                </a:moveTo>
                <a:cubicBezTo>
                  <a:pt x="34" y="19"/>
                  <a:pt x="35" y="19"/>
                  <a:pt x="35" y="19"/>
                </a:cubicBezTo>
                <a:cubicBezTo>
                  <a:pt x="35" y="19"/>
                  <a:pt x="35" y="20"/>
                  <a:pt x="35" y="20"/>
                </a:cubicBezTo>
                <a:cubicBezTo>
                  <a:pt x="35" y="21"/>
                  <a:pt x="34" y="21"/>
                  <a:pt x="34" y="20"/>
                </a:cubicBezTo>
                <a:cubicBezTo>
                  <a:pt x="33" y="20"/>
                  <a:pt x="33" y="19"/>
                  <a:pt x="34" y="19"/>
                </a:cubicBezTo>
                <a:close/>
                <a:moveTo>
                  <a:pt x="34" y="24"/>
                </a:moveTo>
                <a:cubicBezTo>
                  <a:pt x="34" y="24"/>
                  <a:pt x="35" y="24"/>
                  <a:pt x="35" y="24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6"/>
                  <a:pt x="34" y="26"/>
                  <a:pt x="34" y="26"/>
                </a:cubicBezTo>
                <a:cubicBezTo>
                  <a:pt x="33" y="25"/>
                  <a:pt x="33" y="25"/>
                  <a:pt x="34" y="24"/>
                </a:cubicBezTo>
                <a:close/>
                <a:moveTo>
                  <a:pt x="34" y="29"/>
                </a:moveTo>
                <a:cubicBezTo>
                  <a:pt x="34" y="29"/>
                  <a:pt x="35" y="29"/>
                  <a:pt x="35" y="29"/>
                </a:cubicBezTo>
                <a:cubicBezTo>
                  <a:pt x="35" y="30"/>
                  <a:pt x="35" y="30"/>
                  <a:pt x="35" y="31"/>
                </a:cubicBezTo>
                <a:cubicBezTo>
                  <a:pt x="35" y="31"/>
                  <a:pt x="34" y="31"/>
                  <a:pt x="34" y="31"/>
                </a:cubicBezTo>
                <a:cubicBezTo>
                  <a:pt x="33" y="30"/>
                  <a:pt x="33" y="30"/>
                  <a:pt x="34" y="29"/>
                </a:cubicBezTo>
                <a:close/>
                <a:moveTo>
                  <a:pt x="34" y="35"/>
                </a:moveTo>
                <a:cubicBezTo>
                  <a:pt x="34" y="34"/>
                  <a:pt x="35" y="34"/>
                  <a:pt x="35" y="35"/>
                </a:cubicBezTo>
                <a:cubicBezTo>
                  <a:pt x="35" y="35"/>
                  <a:pt x="35" y="36"/>
                  <a:pt x="35" y="36"/>
                </a:cubicBezTo>
                <a:cubicBezTo>
                  <a:pt x="35" y="37"/>
                  <a:pt x="34" y="37"/>
                  <a:pt x="34" y="36"/>
                </a:cubicBezTo>
                <a:cubicBezTo>
                  <a:pt x="33" y="36"/>
                  <a:pt x="33" y="35"/>
                  <a:pt x="34" y="35"/>
                </a:cubicBezTo>
                <a:close/>
                <a:moveTo>
                  <a:pt x="34" y="40"/>
                </a:moveTo>
                <a:cubicBezTo>
                  <a:pt x="34" y="40"/>
                  <a:pt x="35" y="40"/>
                  <a:pt x="35" y="40"/>
                </a:cubicBezTo>
                <a:cubicBezTo>
                  <a:pt x="35" y="40"/>
                  <a:pt x="35" y="41"/>
                  <a:pt x="35" y="41"/>
                </a:cubicBezTo>
                <a:cubicBezTo>
                  <a:pt x="35" y="42"/>
                  <a:pt x="34" y="42"/>
                  <a:pt x="34" y="41"/>
                </a:cubicBezTo>
                <a:cubicBezTo>
                  <a:pt x="33" y="41"/>
                  <a:pt x="33" y="40"/>
                  <a:pt x="34" y="40"/>
                </a:cubicBezTo>
                <a:close/>
                <a:moveTo>
                  <a:pt x="31" y="6"/>
                </a:moveTo>
                <a:cubicBezTo>
                  <a:pt x="31" y="5"/>
                  <a:pt x="32" y="5"/>
                  <a:pt x="32" y="6"/>
                </a:cubicBezTo>
                <a:cubicBezTo>
                  <a:pt x="33" y="6"/>
                  <a:pt x="33" y="7"/>
                  <a:pt x="32" y="7"/>
                </a:cubicBezTo>
                <a:cubicBezTo>
                  <a:pt x="32" y="8"/>
                  <a:pt x="31" y="8"/>
                  <a:pt x="31" y="7"/>
                </a:cubicBezTo>
                <a:cubicBezTo>
                  <a:pt x="30" y="7"/>
                  <a:pt x="30" y="6"/>
                  <a:pt x="31" y="6"/>
                </a:cubicBezTo>
                <a:close/>
                <a:moveTo>
                  <a:pt x="31" y="11"/>
                </a:moveTo>
                <a:cubicBezTo>
                  <a:pt x="31" y="11"/>
                  <a:pt x="32" y="11"/>
                  <a:pt x="32" y="11"/>
                </a:cubicBezTo>
                <a:cubicBezTo>
                  <a:pt x="33" y="11"/>
                  <a:pt x="33" y="12"/>
                  <a:pt x="32" y="13"/>
                </a:cubicBezTo>
                <a:cubicBezTo>
                  <a:pt x="32" y="13"/>
                  <a:pt x="31" y="13"/>
                  <a:pt x="31" y="13"/>
                </a:cubicBezTo>
                <a:cubicBezTo>
                  <a:pt x="30" y="12"/>
                  <a:pt x="30" y="11"/>
                  <a:pt x="31" y="11"/>
                </a:cubicBezTo>
                <a:close/>
                <a:moveTo>
                  <a:pt x="31" y="16"/>
                </a:moveTo>
                <a:cubicBezTo>
                  <a:pt x="31" y="16"/>
                  <a:pt x="32" y="16"/>
                  <a:pt x="32" y="16"/>
                </a:cubicBezTo>
                <a:cubicBezTo>
                  <a:pt x="33" y="17"/>
                  <a:pt x="33" y="17"/>
                  <a:pt x="32" y="18"/>
                </a:cubicBezTo>
                <a:cubicBezTo>
                  <a:pt x="32" y="18"/>
                  <a:pt x="31" y="18"/>
                  <a:pt x="31" y="18"/>
                </a:cubicBezTo>
                <a:cubicBezTo>
                  <a:pt x="30" y="17"/>
                  <a:pt x="30" y="17"/>
                  <a:pt x="31" y="16"/>
                </a:cubicBezTo>
                <a:close/>
                <a:moveTo>
                  <a:pt x="31" y="22"/>
                </a:moveTo>
                <a:cubicBezTo>
                  <a:pt x="31" y="21"/>
                  <a:pt x="32" y="21"/>
                  <a:pt x="32" y="22"/>
                </a:cubicBezTo>
                <a:cubicBezTo>
                  <a:pt x="33" y="22"/>
                  <a:pt x="33" y="23"/>
                  <a:pt x="32" y="23"/>
                </a:cubicBezTo>
                <a:cubicBezTo>
                  <a:pt x="32" y="23"/>
                  <a:pt x="31" y="23"/>
                  <a:pt x="31" y="23"/>
                </a:cubicBezTo>
                <a:cubicBezTo>
                  <a:pt x="30" y="23"/>
                  <a:pt x="30" y="22"/>
                  <a:pt x="31" y="22"/>
                </a:cubicBezTo>
                <a:close/>
                <a:moveTo>
                  <a:pt x="31" y="27"/>
                </a:moveTo>
                <a:cubicBezTo>
                  <a:pt x="31" y="26"/>
                  <a:pt x="32" y="26"/>
                  <a:pt x="32" y="27"/>
                </a:cubicBezTo>
                <a:cubicBezTo>
                  <a:pt x="33" y="27"/>
                  <a:pt x="33" y="28"/>
                  <a:pt x="32" y="28"/>
                </a:cubicBezTo>
                <a:cubicBezTo>
                  <a:pt x="32" y="29"/>
                  <a:pt x="31" y="29"/>
                  <a:pt x="31" y="28"/>
                </a:cubicBezTo>
                <a:cubicBezTo>
                  <a:pt x="30" y="28"/>
                  <a:pt x="30" y="27"/>
                  <a:pt x="31" y="27"/>
                </a:cubicBezTo>
                <a:close/>
                <a:moveTo>
                  <a:pt x="31" y="32"/>
                </a:moveTo>
                <a:cubicBezTo>
                  <a:pt x="31" y="32"/>
                  <a:pt x="32" y="32"/>
                  <a:pt x="32" y="32"/>
                </a:cubicBezTo>
                <a:cubicBezTo>
                  <a:pt x="33" y="32"/>
                  <a:pt x="33" y="33"/>
                  <a:pt x="32" y="34"/>
                </a:cubicBezTo>
                <a:cubicBezTo>
                  <a:pt x="32" y="34"/>
                  <a:pt x="31" y="34"/>
                  <a:pt x="31" y="34"/>
                </a:cubicBezTo>
                <a:cubicBezTo>
                  <a:pt x="30" y="33"/>
                  <a:pt x="30" y="32"/>
                  <a:pt x="31" y="32"/>
                </a:cubicBezTo>
                <a:close/>
                <a:moveTo>
                  <a:pt x="31" y="37"/>
                </a:moveTo>
                <a:cubicBezTo>
                  <a:pt x="31" y="37"/>
                  <a:pt x="32" y="37"/>
                  <a:pt x="32" y="37"/>
                </a:cubicBezTo>
                <a:cubicBezTo>
                  <a:pt x="33" y="38"/>
                  <a:pt x="33" y="38"/>
                  <a:pt x="32" y="39"/>
                </a:cubicBezTo>
                <a:cubicBezTo>
                  <a:pt x="32" y="39"/>
                  <a:pt x="31" y="39"/>
                  <a:pt x="31" y="39"/>
                </a:cubicBezTo>
                <a:cubicBezTo>
                  <a:pt x="30" y="38"/>
                  <a:pt x="30" y="38"/>
                  <a:pt x="31" y="37"/>
                </a:cubicBezTo>
                <a:close/>
                <a:moveTo>
                  <a:pt x="31" y="43"/>
                </a:moveTo>
                <a:cubicBezTo>
                  <a:pt x="31" y="42"/>
                  <a:pt x="32" y="42"/>
                  <a:pt x="32" y="43"/>
                </a:cubicBezTo>
                <a:cubicBezTo>
                  <a:pt x="33" y="43"/>
                  <a:pt x="33" y="44"/>
                  <a:pt x="32" y="44"/>
                </a:cubicBezTo>
                <a:cubicBezTo>
                  <a:pt x="32" y="44"/>
                  <a:pt x="31" y="44"/>
                  <a:pt x="31" y="44"/>
                </a:cubicBezTo>
                <a:cubicBezTo>
                  <a:pt x="30" y="44"/>
                  <a:pt x="30" y="43"/>
                  <a:pt x="31" y="43"/>
                </a:cubicBezTo>
                <a:close/>
                <a:moveTo>
                  <a:pt x="28" y="3"/>
                </a:moveTo>
                <a:cubicBezTo>
                  <a:pt x="29" y="3"/>
                  <a:pt x="29" y="3"/>
                  <a:pt x="30" y="3"/>
                </a:cubicBezTo>
                <a:cubicBezTo>
                  <a:pt x="30" y="4"/>
                  <a:pt x="30" y="4"/>
                  <a:pt x="30" y="5"/>
                </a:cubicBezTo>
                <a:cubicBezTo>
                  <a:pt x="29" y="5"/>
                  <a:pt x="29" y="5"/>
                  <a:pt x="28" y="5"/>
                </a:cubicBezTo>
                <a:cubicBezTo>
                  <a:pt x="28" y="4"/>
                  <a:pt x="28" y="4"/>
                  <a:pt x="28" y="3"/>
                </a:cubicBezTo>
                <a:close/>
                <a:moveTo>
                  <a:pt x="28" y="8"/>
                </a:moveTo>
                <a:cubicBezTo>
                  <a:pt x="29" y="8"/>
                  <a:pt x="29" y="8"/>
                  <a:pt x="30" y="8"/>
                </a:cubicBezTo>
                <a:cubicBezTo>
                  <a:pt x="30" y="9"/>
                  <a:pt x="30" y="10"/>
                  <a:pt x="30" y="10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10"/>
                  <a:pt x="28" y="9"/>
                  <a:pt x="28" y="8"/>
                </a:cubicBezTo>
                <a:close/>
                <a:moveTo>
                  <a:pt x="28" y="14"/>
                </a:moveTo>
                <a:cubicBezTo>
                  <a:pt x="29" y="13"/>
                  <a:pt x="29" y="13"/>
                  <a:pt x="30" y="14"/>
                </a:cubicBezTo>
                <a:cubicBezTo>
                  <a:pt x="30" y="14"/>
                  <a:pt x="30" y="15"/>
                  <a:pt x="30" y="15"/>
                </a:cubicBezTo>
                <a:cubicBezTo>
                  <a:pt x="29" y="16"/>
                  <a:pt x="29" y="16"/>
                  <a:pt x="28" y="15"/>
                </a:cubicBezTo>
                <a:cubicBezTo>
                  <a:pt x="28" y="15"/>
                  <a:pt x="28" y="14"/>
                  <a:pt x="28" y="14"/>
                </a:cubicBezTo>
                <a:close/>
                <a:moveTo>
                  <a:pt x="28" y="19"/>
                </a:moveTo>
                <a:cubicBezTo>
                  <a:pt x="29" y="19"/>
                  <a:pt x="29" y="19"/>
                  <a:pt x="30" y="19"/>
                </a:cubicBezTo>
                <a:cubicBezTo>
                  <a:pt x="30" y="19"/>
                  <a:pt x="30" y="20"/>
                  <a:pt x="30" y="20"/>
                </a:cubicBezTo>
                <a:cubicBezTo>
                  <a:pt x="29" y="21"/>
                  <a:pt x="29" y="21"/>
                  <a:pt x="28" y="20"/>
                </a:cubicBezTo>
                <a:cubicBezTo>
                  <a:pt x="28" y="20"/>
                  <a:pt x="28" y="19"/>
                  <a:pt x="28" y="19"/>
                </a:cubicBezTo>
                <a:close/>
                <a:moveTo>
                  <a:pt x="28" y="24"/>
                </a:moveTo>
                <a:cubicBezTo>
                  <a:pt x="29" y="24"/>
                  <a:pt x="29" y="24"/>
                  <a:pt x="30" y="24"/>
                </a:cubicBezTo>
                <a:cubicBezTo>
                  <a:pt x="30" y="25"/>
                  <a:pt x="30" y="25"/>
                  <a:pt x="30" y="26"/>
                </a:cubicBezTo>
                <a:cubicBezTo>
                  <a:pt x="29" y="26"/>
                  <a:pt x="29" y="26"/>
                  <a:pt x="28" y="26"/>
                </a:cubicBezTo>
                <a:cubicBezTo>
                  <a:pt x="28" y="25"/>
                  <a:pt x="28" y="25"/>
                  <a:pt x="28" y="24"/>
                </a:cubicBezTo>
                <a:close/>
                <a:moveTo>
                  <a:pt x="28" y="29"/>
                </a:moveTo>
                <a:cubicBezTo>
                  <a:pt x="29" y="29"/>
                  <a:pt x="29" y="29"/>
                  <a:pt x="30" y="29"/>
                </a:cubicBezTo>
                <a:cubicBezTo>
                  <a:pt x="30" y="30"/>
                  <a:pt x="30" y="30"/>
                  <a:pt x="30" y="31"/>
                </a:cubicBezTo>
                <a:cubicBezTo>
                  <a:pt x="29" y="31"/>
                  <a:pt x="29" y="31"/>
                  <a:pt x="28" y="31"/>
                </a:cubicBezTo>
                <a:cubicBezTo>
                  <a:pt x="28" y="30"/>
                  <a:pt x="28" y="30"/>
                  <a:pt x="28" y="29"/>
                </a:cubicBezTo>
                <a:close/>
                <a:moveTo>
                  <a:pt x="28" y="35"/>
                </a:moveTo>
                <a:cubicBezTo>
                  <a:pt x="29" y="34"/>
                  <a:pt x="29" y="34"/>
                  <a:pt x="30" y="35"/>
                </a:cubicBezTo>
                <a:cubicBezTo>
                  <a:pt x="30" y="35"/>
                  <a:pt x="30" y="36"/>
                  <a:pt x="30" y="36"/>
                </a:cubicBezTo>
                <a:cubicBezTo>
                  <a:pt x="29" y="37"/>
                  <a:pt x="29" y="37"/>
                  <a:pt x="28" y="36"/>
                </a:cubicBezTo>
                <a:cubicBezTo>
                  <a:pt x="28" y="36"/>
                  <a:pt x="28" y="35"/>
                  <a:pt x="28" y="35"/>
                </a:cubicBezTo>
                <a:close/>
                <a:moveTo>
                  <a:pt x="28" y="40"/>
                </a:moveTo>
                <a:cubicBezTo>
                  <a:pt x="29" y="40"/>
                  <a:pt x="29" y="40"/>
                  <a:pt x="30" y="40"/>
                </a:cubicBezTo>
                <a:cubicBezTo>
                  <a:pt x="30" y="40"/>
                  <a:pt x="30" y="41"/>
                  <a:pt x="30" y="41"/>
                </a:cubicBezTo>
                <a:cubicBezTo>
                  <a:pt x="29" y="42"/>
                  <a:pt x="29" y="42"/>
                  <a:pt x="28" y="41"/>
                </a:cubicBezTo>
                <a:cubicBezTo>
                  <a:pt x="28" y="41"/>
                  <a:pt x="28" y="40"/>
                  <a:pt x="28" y="40"/>
                </a:cubicBezTo>
                <a:close/>
                <a:moveTo>
                  <a:pt x="28" y="45"/>
                </a:moveTo>
                <a:cubicBezTo>
                  <a:pt x="29" y="45"/>
                  <a:pt x="29" y="45"/>
                  <a:pt x="30" y="45"/>
                </a:cubicBezTo>
                <a:cubicBezTo>
                  <a:pt x="30" y="46"/>
                  <a:pt x="30" y="46"/>
                  <a:pt x="30" y="47"/>
                </a:cubicBezTo>
                <a:cubicBezTo>
                  <a:pt x="29" y="47"/>
                  <a:pt x="29" y="47"/>
                  <a:pt x="28" y="47"/>
                </a:cubicBezTo>
                <a:cubicBezTo>
                  <a:pt x="28" y="46"/>
                  <a:pt x="28" y="46"/>
                  <a:pt x="28" y="45"/>
                </a:cubicBezTo>
                <a:close/>
                <a:moveTo>
                  <a:pt x="25" y="1"/>
                </a:moveTo>
                <a:cubicBezTo>
                  <a:pt x="26" y="0"/>
                  <a:pt x="26" y="0"/>
                  <a:pt x="27" y="1"/>
                </a:cubicBezTo>
                <a:cubicBezTo>
                  <a:pt x="27" y="1"/>
                  <a:pt x="27" y="2"/>
                  <a:pt x="27" y="2"/>
                </a:cubicBezTo>
                <a:cubicBezTo>
                  <a:pt x="26" y="2"/>
                  <a:pt x="26" y="2"/>
                  <a:pt x="25" y="2"/>
                </a:cubicBezTo>
                <a:cubicBezTo>
                  <a:pt x="25" y="2"/>
                  <a:pt x="25" y="1"/>
                  <a:pt x="25" y="1"/>
                </a:cubicBezTo>
                <a:close/>
                <a:moveTo>
                  <a:pt x="25" y="6"/>
                </a:moveTo>
                <a:cubicBezTo>
                  <a:pt x="26" y="5"/>
                  <a:pt x="26" y="5"/>
                  <a:pt x="27" y="6"/>
                </a:cubicBezTo>
                <a:cubicBezTo>
                  <a:pt x="27" y="6"/>
                  <a:pt x="27" y="7"/>
                  <a:pt x="27" y="7"/>
                </a:cubicBezTo>
                <a:cubicBezTo>
                  <a:pt x="26" y="8"/>
                  <a:pt x="26" y="8"/>
                  <a:pt x="25" y="7"/>
                </a:cubicBezTo>
                <a:cubicBezTo>
                  <a:pt x="25" y="7"/>
                  <a:pt x="25" y="6"/>
                  <a:pt x="25" y="6"/>
                </a:cubicBezTo>
                <a:close/>
                <a:moveTo>
                  <a:pt x="25" y="11"/>
                </a:moveTo>
                <a:cubicBezTo>
                  <a:pt x="26" y="11"/>
                  <a:pt x="26" y="11"/>
                  <a:pt x="27" y="11"/>
                </a:cubicBezTo>
                <a:cubicBezTo>
                  <a:pt x="27" y="11"/>
                  <a:pt x="27" y="12"/>
                  <a:pt x="27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25" y="12"/>
                  <a:pt x="25" y="11"/>
                  <a:pt x="25" y="11"/>
                </a:cubicBezTo>
                <a:close/>
                <a:moveTo>
                  <a:pt x="25" y="16"/>
                </a:moveTo>
                <a:cubicBezTo>
                  <a:pt x="26" y="16"/>
                  <a:pt x="26" y="16"/>
                  <a:pt x="27" y="16"/>
                </a:cubicBezTo>
                <a:cubicBezTo>
                  <a:pt x="27" y="17"/>
                  <a:pt x="27" y="17"/>
                  <a:pt x="27" y="18"/>
                </a:cubicBezTo>
                <a:cubicBezTo>
                  <a:pt x="26" y="18"/>
                  <a:pt x="26" y="18"/>
                  <a:pt x="25" y="18"/>
                </a:cubicBezTo>
                <a:cubicBezTo>
                  <a:pt x="25" y="17"/>
                  <a:pt x="25" y="17"/>
                  <a:pt x="25" y="16"/>
                </a:cubicBezTo>
                <a:close/>
                <a:moveTo>
                  <a:pt x="25" y="22"/>
                </a:moveTo>
                <a:cubicBezTo>
                  <a:pt x="26" y="21"/>
                  <a:pt x="26" y="21"/>
                  <a:pt x="27" y="22"/>
                </a:cubicBezTo>
                <a:cubicBezTo>
                  <a:pt x="27" y="22"/>
                  <a:pt x="27" y="23"/>
                  <a:pt x="27" y="23"/>
                </a:cubicBezTo>
                <a:cubicBezTo>
                  <a:pt x="26" y="23"/>
                  <a:pt x="26" y="23"/>
                  <a:pt x="25" y="23"/>
                </a:cubicBezTo>
                <a:cubicBezTo>
                  <a:pt x="25" y="23"/>
                  <a:pt x="25" y="22"/>
                  <a:pt x="25" y="22"/>
                </a:cubicBezTo>
                <a:close/>
                <a:moveTo>
                  <a:pt x="25" y="27"/>
                </a:moveTo>
                <a:cubicBezTo>
                  <a:pt x="26" y="26"/>
                  <a:pt x="26" y="26"/>
                  <a:pt x="27" y="27"/>
                </a:cubicBezTo>
                <a:cubicBezTo>
                  <a:pt x="27" y="27"/>
                  <a:pt x="27" y="28"/>
                  <a:pt x="27" y="28"/>
                </a:cubicBezTo>
                <a:cubicBezTo>
                  <a:pt x="26" y="29"/>
                  <a:pt x="26" y="29"/>
                  <a:pt x="25" y="28"/>
                </a:cubicBezTo>
                <a:cubicBezTo>
                  <a:pt x="25" y="28"/>
                  <a:pt x="25" y="27"/>
                  <a:pt x="25" y="27"/>
                </a:cubicBezTo>
                <a:close/>
                <a:moveTo>
                  <a:pt x="25" y="32"/>
                </a:moveTo>
                <a:cubicBezTo>
                  <a:pt x="26" y="32"/>
                  <a:pt x="26" y="32"/>
                  <a:pt x="27" y="32"/>
                </a:cubicBezTo>
                <a:cubicBezTo>
                  <a:pt x="27" y="32"/>
                  <a:pt x="27" y="33"/>
                  <a:pt x="27" y="34"/>
                </a:cubicBezTo>
                <a:cubicBezTo>
                  <a:pt x="26" y="34"/>
                  <a:pt x="26" y="34"/>
                  <a:pt x="25" y="34"/>
                </a:cubicBezTo>
                <a:cubicBezTo>
                  <a:pt x="25" y="33"/>
                  <a:pt x="25" y="32"/>
                  <a:pt x="25" y="32"/>
                </a:cubicBezTo>
                <a:close/>
                <a:moveTo>
                  <a:pt x="25" y="37"/>
                </a:moveTo>
                <a:cubicBezTo>
                  <a:pt x="26" y="37"/>
                  <a:pt x="26" y="37"/>
                  <a:pt x="27" y="37"/>
                </a:cubicBezTo>
                <a:cubicBezTo>
                  <a:pt x="27" y="38"/>
                  <a:pt x="27" y="38"/>
                  <a:pt x="27" y="39"/>
                </a:cubicBezTo>
                <a:cubicBezTo>
                  <a:pt x="26" y="39"/>
                  <a:pt x="26" y="39"/>
                  <a:pt x="25" y="39"/>
                </a:cubicBezTo>
                <a:cubicBezTo>
                  <a:pt x="25" y="38"/>
                  <a:pt x="25" y="38"/>
                  <a:pt x="25" y="37"/>
                </a:cubicBezTo>
                <a:close/>
                <a:moveTo>
                  <a:pt x="25" y="43"/>
                </a:moveTo>
                <a:cubicBezTo>
                  <a:pt x="26" y="42"/>
                  <a:pt x="26" y="42"/>
                  <a:pt x="27" y="43"/>
                </a:cubicBezTo>
                <a:cubicBezTo>
                  <a:pt x="27" y="43"/>
                  <a:pt x="27" y="44"/>
                  <a:pt x="27" y="44"/>
                </a:cubicBezTo>
                <a:cubicBezTo>
                  <a:pt x="26" y="44"/>
                  <a:pt x="26" y="44"/>
                  <a:pt x="25" y="44"/>
                </a:cubicBezTo>
                <a:cubicBezTo>
                  <a:pt x="25" y="44"/>
                  <a:pt x="25" y="43"/>
                  <a:pt x="25" y="43"/>
                </a:cubicBezTo>
                <a:close/>
                <a:moveTo>
                  <a:pt x="23" y="3"/>
                </a:moveTo>
                <a:cubicBezTo>
                  <a:pt x="23" y="3"/>
                  <a:pt x="24" y="3"/>
                  <a:pt x="24" y="3"/>
                </a:cubicBezTo>
                <a:cubicBezTo>
                  <a:pt x="25" y="4"/>
                  <a:pt x="25" y="4"/>
                  <a:pt x="24" y="5"/>
                </a:cubicBezTo>
                <a:cubicBezTo>
                  <a:pt x="24" y="5"/>
                  <a:pt x="23" y="5"/>
                  <a:pt x="23" y="5"/>
                </a:cubicBezTo>
                <a:cubicBezTo>
                  <a:pt x="22" y="4"/>
                  <a:pt x="22" y="4"/>
                  <a:pt x="23" y="3"/>
                </a:cubicBezTo>
                <a:close/>
                <a:moveTo>
                  <a:pt x="23" y="8"/>
                </a:moveTo>
                <a:cubicBezTo>
                  <a:pt x="23" y="8"/>
                  <a:pt x="24" y="8"/>
                  <a:pt x="24" y="8"/>
                </a:cubicBezTo>
                <a:cubicBezTo>
                  <a:pt x="25" y="9"/>
                  <a:pt x="25" y="10"/>
                  <a:pt x="24" y="10"/>
                </a:cubicBezTo>
                <a:cubicBezTo>
                  <a:pt x="24" y="10"/>
                  <a:pt x="23" y="10"/>
                  <a:pt x="23" y="10"/>
                </a:cubicBezTo>
                <a:cubicBezTo>
                  <a:pt x="22" y="10"/>
                  <a:pt x="22" y="9"/>
                  <a:pt x="23" y="8"/>
                </a:cubicBezTo>
                <a:close/>
                <a:moveTo>
                  <a:pt x="23" y="14"/>
                </a:moveTo>
                <a:cubicBezTo>
                  <a:pt x="23" y="13"/>
                  <a:pt x="24" y="13"/>
                  <a:pt x="24" y="14"/>
                </a:cubicBezTo>
                <a:cubicBezTo>
                  <a:pt x="25" y="14"/>
                  <a:pt x="25" y="15"/>
                  <a:pt x="24" y="15"/>
                </a:cubicBezTo>
                <a:cubicBezTo>
                  <a:pt x="24" y="16"/>
                  <a:pt x="23" y="16"/>
                  <a:pt x="23" y="15"/>
                </a:cubicBezTo>
                <a:cubicBezTo>
                  <a:pt x="22" y="15"/>
                  <a:pt x="22" y="14"/>
                  <a:pt x="23" y="14"/>
                </a:cubicBezTo>
                <a:close/>
                <a:moveTo>
                  <a:pt x="23" y="19"/>
                </a:moveTo>
                <a:cubicBezTo>
                  <a:pt x="23" y="19"/>
                  <a:pt x="24" y="19"/>
                  <a:pt x="24" y="19"/>
                </a:cubicBezTo>
                <a:cubicBezTo>
                  <a:pt x="25" y="19"/>
                  <a:pt x="25" y="20"/>
                  <a:pt x="24" y="20"/>
                </a:cubicBezTo>
                <a:cubicBezTo>
                  <a:pt x="24" y="21"/>
                  <a:pt x="23" y="21"/>
                  <a:pt x="23" y="20"/>
                </a:cubicBezTo>
                <a:cubicBezTo>
                  <a:pt x="22" y="20"/>
                  <a:pt x="22" y="19"/>
                  <a:pt x="23" y="19"/>
                </a:cubicBezTo>
                <a:close/>
                <a:moveTo>
                  <a:pt x="23" y="24"/>
                </a:moveTo>
                <a:cubicBezTo>
                  <a:pt x="23" y="24"/>
                  <a:pt x="24" y="24"/>
                  <a:pt x="24" y="24"/>
                </a:cubicBezTo>
                <a:cubicBezTo>
                  <a:pt x="25" y="25"/>
                  <a:pt x="25" y="25"/>
                  <a:pt x="24" y="26"/>
                </a:cubicBezTo>
                <a:cubicBezTo>
                  <a:pt x="24" y="26"/>
                  <a:pt x="23" y="26"/>
                  <a:pt x="23" y="26"/>
                </a:cubicBezTo>
                <a:cubicBezTo>
                  <a:pt x="22" y="25"/>
                  <a:pt x="22" y="25"/>
                  <a:pt x="23" y="24"/>
                </a:cubicBezTo>
                <a:close/>
                <a:moveTo>
                  <a:pt x="23" y="29"/>
                </a:moveTo>
                <a:cubicBezTo>
                  <a:pt x="23" y="29"/>
                  <a:pt x="24" y="29"/>
                  <a:pt x="24" y="29"/>
                </a:cubicBezTo>
                <a:cubicBezTo>
                  <a:pt x="25" y="30"/>
                  <a:pt x="25" y="30"/>
                  <a:pt x="24" y="31"/>
                </a:cubicBezTo>
                <a:cubicBezTo>
                  <a:pt x="24" y="31"/>
                  <a:pt x="23" y="31"/>
                  <a:pt x="23" y="31"/>
                </a:cubicBezTo>
                <a:cubicBezTo>
                  <a:pt x="22" y="30"/>
                  <a:pt x="22" y="30"/>
                  <a:pt x="23" y="29"/>
                </a:cubicBezTo>
                <a:close/>
                <a:moveTo>
                  <a:pt x="23" y="35"/>
                </a:moveTo>
                <a:cubicBezTo>
                  <a:pt x="23" y="34"/>
                  <a:pt x="24" y="34"/>
                  <a:pt x="24" y="35"/>
                </a:cubicBezTo>
                <a:cubicBezTo>
                  <a:pt x="25" y="35"/>
                  <a:pt x="25" y="36"/>
                  <a:pt x="24" y="36"/>
                </a:cubicBezTo>
                <a:cubicBezTo>
                  <a:pt x="24" y="37"/>
                  <a:pt x="23" y="37"/>
                  <a:pt x="23" y="36"/>
                </a:cubicBezTo>
                <a:cubicBezTo>
                  <a:pt x="22" y="36"/>
                  <a:pt x="22" y="35"/>
                  <a:pt x="23" y="35"/>
                </a:cubicBezTo>
                <a:close/>
                <a:moveTo>
                  <a:pt x="23" y="40"/>
                </a:moveTo>
                <a:cubicBezTo>
                  <a:pt x="23" y="40"/>
                  <a:pt x="24" y="40"/>
                  <a:pt x="24" y="40"/>
                </a:cubicBezTo>
                <a:cubicBezTo>
                  <a:pt x="25" y="40"/>
                  <a:pt x="25" y="41"/>
                  <a:pt x="24" y="41"/>
                </a:cubicBezTo>
                <a:cubicBezTo>
                  <a:pt x="24" y="42"/>
                  <a:pt x="23" y="42"/>
                  <a:pt x="23" y="41"/>
                </a:cubicBezTo>
                <a:cubicBezTo>
                  <a:pt x="22" y="41"/>
                  <a:pt x="22" y="40"/>
                  <a:pt x="23" y="40"/>
                </a:cubicBezTo>
                <a:close/>
                <a:moveTo>
                  <a:pt x="23" y="45"/>
                </a:moveTo>
                <a:cubicBezTo>
                  <a:pt x="23" y="45"/>
                  <a:pt x="24" y="45"/>
                  <a:pt x="24" y="45"/>
                </a:cubicBezTo>
                <a:cubicBezTo>
                  <a:pt x="25" y="46"/>
                  <a:pt x="25" y="46"/>
                  <a:pt x="24" y="47"/>
                </a:cubicBezTo>
                <a:cubicBezTo>
                  <a:pt x="24" y="47"/>
                  <a:pt x="23" y="47"/>
                  <a:pt x="23" y="47"/>
                </a:cubicBezTo>
                <a:cubicBezTo>
                  <a:pt x="22" y="46"/>
                  <a:pt x="22" y="46"/>
                  <a:pt x="23" y="45"/>
                </a:cubicBezTo>
                <a:close/>
                <a:moveTo>
                  <a:pt x="20" y="1"/>
                </a:moveTo>
                <a:cubicBezTo>
                  <a:pt x="20" y="0"/>
                  <a:pt x="21" y="0"/>
                  <a:pt x="21" y="1"/>
                </a:cubicBezTo>
                <a:cubicBezTo>
                  <a:pt x="22" y="1"/>
                  <a:pt x="22" y="2"/>
                  <a:pt x="21" y="2"/>
                </a:cubicBezTo>
                <a:cubicBezTo>
                  <a:pt x="21" y="2"/>
                  <a:pt x="20" y="2"/>
                  <a:pt x="20" y="2"/>
                </a:cubicBezTo>
                <a:cubicBezTo>
                  <a:pt x="19" y="2"/>
                  <a:pt x="19" y="1"/>
                  <a:pt x="20" y="1"/>
                </a:cubicBezTo>
                <a:close/>
                <a:moveTo>
                  <a:pt x="20" y="6"/>
                </a:moveTo>
                <a:cubicBezTo>
                  <a:pt x="20" y="5"/>
                  <a:pt x="21" y="5"/>
                  <a:pt x="21" y="6"/>
                </a:cubicBezTo>
                <a:cubicBezTo>
                  <a:pt x="22" y="6"/>
                  <a:pt x="22" y="7"/>
                  <a:pt x="21" y="7"/>
                </a:cubicBezTo>
                <a:cubicBezTo>
                  <a:pt x="21" y="8"/>
                  <a:pt x="20" y="8"/>
                  <a:pt x="20" y="7"/>
                </a:cubicBezTo>
                <a:cubicBezTo>
                  <a:pt x="19" y="7"/>
                  <a:pt x="19" y="6"/>
                  <a:pt x="20" y="6"/>
                </a:cubicBezTo>
                <a:close/>
                <a:moveTo>
                  <a:pt x="20" y="11"/>
                </a:moveTo>
                <a:cubicBezTo>
                  <a:pt x="20" y="11"/>
                  <a:pt x="21" y="11"/>
                  <a:pt x="21" y="11"/>
                </a:cubicBezTo>
                <a:cubicBezTo>
                  <a:pt x="22" y="11"/>
                  <a:pt x="22" y="12"/>
                  <a:pt x="21" y="13"/>
                </a:cubicBezTo>
                <a:cubicBezTo>
                  <a:pt x="21" y="13"/>
                  <a:pt x="20" y="13"/>
                  <a:pt x="20" y="13"/>
                </a:cubicBezTo>
                <a:cubicBezTo>
                  <a:pt x="19" y="12"/>
                  <a:pt x="19" y="11"/>
                  <a:pt x="20" y="11"/>
                </a:cubicBezTo>
                <a:close/>
                <a:moveTo>
                  <a:pt x="20" y="16"/>
                </a:moveTo>
                <a:cubicBezTo>
                  <a:pt x="20" y="16"/>
                  <a:pt x="21" y="16"/>
                  <a:pt x="21" y="16"/>
                </a:cubicBezTo>
                <a:cubicBezTo>
                  <a:pt x="22" y="17"/>
                  <a:pt x="22" y="17"/>
                  <a:pt x="21" y="18"/>
                </a:cubicBezTo>
                <a:cubicBezTo>
                  <a:pt x="21" y="18"/>
                  <a:pt x="20" y="18"/>
                  <a:pt x="20" y="18"/>
                </a:cubicBezTo>
                <a:cubicBezTo>
                  <a:pt x="19" y="17"/>
                  <a:pt x="19" y="17"/>
                  <a:pt x="20" y="16"/>
                </a:cubicBezTo>
                <a:close/>
                <a:moveTo>
                  <a:pt x="20" y="22"/>
                </a:moveTo>
                <a:cubicBezTo>
                  <a:pt x="20" y="21"/>
                  <a:pt x="21" y="21"/>
                  <a:pt x="21" y="22"/>
                </a:cubicBezTo>
                <a:cubicBezTo>
                  <a:pt x="22" y="22"/>
                  <a:pt x="22" y="23"/>
                  <a:pt x="21" y="23"/>
                </a:cubicBezTo>
                <a:cubicBezTo>
                  <a:pt x="21" y="23"/>
                  <a:pt x="20" y="23"/>
                  <a:pt x="20" y="23"/>
                </a:cubicBezTo>
                <a:cubicBezTo>
                  <a:pt x="19" y="23"/>
                  <a:pt x="19" y="22"/>
                  <a:pt x="20" y="22"/>
                </a:cubicBezTo>
                <a:close/>
                <a:moveTo>
                  <a:pt x="20" y="27"/>
                </a:moveTo>
                <a:cubicBezTo>
                  <a:pt x="20" y="26"/>
                  <a:pt x="21" y="26"/>
                  <a:pt x="21" y="27"/>
                </a:cubicBezTo>
                <a:cubicBezTo>
                  <a:pt x="22" y="27"/>
                  <a:pt x="22" y="28"/>
                  <a:pt x="21" y="28"/>
                </a:cubicBezTo>
                <a:cubicBezTo>
                  <a:pt x="21" y="29"/>
                  <a:pt x="20" y="29"/>
                  <a:pt x="20" y="28"/>
                </a:cubicBezTo>
                <a:cubicBezTo>
                  <a:pt x="19" y="28"/>
                  <a:pt x="19" y="27"/>
                  <a:pt x="20" y="27"/>
                </a:cubicBezTo>
                <a:close/>
                <a:moveTo>
                  <a:pt x="20" y="32"/>
                </a:moveTo>
                <a:cubicBezTo>
                  <a:pt x="20" y="32"/>
                  <a:pt x="21" y="32"/>
                  <a:pt x="21" y="32"/>
                </a:cubicBezTo>
                <a:cubicBezTo>
                  <a:pt x="22" y="32"/>
                  <a:pt x="22" y="33"/>
                  <a:pt x="21" y="34"/>
                </a:cubicBezTo>
                <a:cubicBezTo>
                  <a:pt x="21" y="34"/>
                  <a:pt x="20" y="34"/>
                  <a:pt x="20" y="34"/>
                </a:cubicBezTo>
                <a:cubicBezTo>
                  <a:pt x="19" y="33"/>
                  <a:pt x="19" y="32"/>
                  <a:pt x="20" y="32"/>
                </a:cubicBezTo>
                <a:close/>
                <a:moveTo>
                  <a:pt x="20" y="37"/>
                </a:moveTo>
                <a:cubicBezTo>
                  <a:pt x="20" y="37"/>
                  <a:pt x="21" y="37"/>
                  <a:pt x="21" y="37"/>
                </a:cubicBezTo>
                <a:cubicBezTo>
                  <a:pt x="22" y="38"/>
                  <a:pt x="22" y="38"/>
                  <a:pt x="21" y="39"/>
                </a:cubicBezTo>
                <a:cubicBezTo>
                  <a:pt x="21" y="39"/>
                  <a:pt x="20" y="39"/>
                  <a:pt x="20" y="39"/>
                </a:cubicBezTo>
                <a:cubicBezTo>
                  <a:pt x="19" y="38"/>
                  <a:pt x="19" y="38"/>
                  <a:pt x="20" y="37"/>
                </a:cubicBezTo>
                <a:close/>
                <a:moveTo>
                  <a:pt x="20" y="43"/>
                </a:moveTo>
                <a:cubicBezTo>
                  <a:pt x="20" y="42"/>
                  <a:pt x="21" y="42"/>
                  <a:pt x="21" y="43"/>
                </a:cubicBezTo>
                <a:cubicBezTo>
                  <a:pt x="22" y="43"/>
                  <a:pt x="22" y="44"/>
                  <a:pt x="21" y="44"/>
                </a:cubicBezTo>
                <a:cubicBezTo>
                  <a:pt x="21" y="44"/>
                  <a:pt x="20" y="44"/>
                  <a:pt x="20" y="44"/>
                </a:cubicBezTo>
                <a:cubicBezTo>
                  <a:pt x="19" y="44"/>
                  <a:pt x="19" y="43"/>
                  <a:pt x="20" y="43"/>
                </a:cubicBezTo>
                <a:close/>
                <a:moveTo>
                  <a:pt x="17" y="3"/>
                </a:moveTo>
                <a:cubicBezTo>
                  <a:pt x="18" y="3"/>
                  <a:pt x="18" y="3"/>
                  <a:pt x="19" y="3"/>
                </a:cubicBezTo>
                <a:cubicBezTo>
                  <a:pt x="19" y="4"/>
                  <a:pt x="19" y="4"/>
                  <a:pt x="19" y="5"/>
                </a:cubicBezTo>
                <a:cubicBezTo>
                  <a:pt x="18" y="5"/>
                  <a:pt x="18" y="5"/>
                  <a:pt x="17" y="5"/>
                </a:cubicBezTo>
                <a:cubicBezTo>
                  <a:pt x="17" y="4"/>
                  <a:pt x="17" y="4"/>
                  <a:pt x="17" y="3"/>
                </a:cubicBezTo>
                <a:close/>
                <a:moveTo>
                  <a:pt x="17" y="8"/>
                </a:moveTo>
                <a:cubicBezTo>
                  <a:pt x="18" y="8"/>
                  <a:pt x="18" y="8"/>
                  <a:pt x="19" y="8"/>
                </a:cubicBezTo>
                <a:cubicBezTo>
                  <a:pt x="19" y="9"/>
                  <a:pt x="19" y="10"/>
                  <a:pt x="19" y="10"/>
                </a:cubicBezTo>
                <a:cubicBezTo>
                  <a:pt x="18" y="10"/>
                  <a:pt x="18" y="10"/>
                  <a:pt x="17" y="10"/>
                </a:cubicBezTo>
                <a:cubicBezTo>
                  <a:pt x="17" y="10"/>
                  <a:pt x="17" y="9"/>
                  <a:pt x="17" y="8"/>
                </a:cubicBezTo>
                <a:close/>
                <a:moveTo>
                  <a:pt x="17" y="14"/>
                </a:moveTo>
                <a:cubicBezTo>
                  <a:pt x="18" y="13"/>
                  <a:pt x="18" y="13"/>
                  <a:pt x="19" y="14"/>
                </a:cubicBezTo>
                <a:cubicBezTo>
                  <a:pt x="19" y="14"/>
                  <a:pt x="19" y="15"/>
                  <a:pt x="19" y="15"/>
                </a:cubicBezTo>
                <a:cubicBezTo>
                  <a:pt x="18" y="16"/>
                  <a:pt x="18" y="16"/>
                  <a:pt x="17" y="15"/>
                </a:cubicBezTo>
                <a:cubicBezTo>
                  <a:pt x="17" y="15"/>
                  <a:pt x="17" y="14"/>
                  <a:pt x="17" y="14"/>
                </a:cubicBezTo>
                <a:close/>
                <a:moveTo>
                  <a:pt x="17" y="19"/>
                </a:moveTo>
                <a:cubicBezTo>
                  <a:pt x="18" y="19"/>
                  <a:pt x="18" y="19"/>
                  <a:pt x="19" y="19"/>
                </a:cubicBezTo>
                <a:cubicBezTo>
                  <a:pt x="19" y="19"/>
                  <a:pt x="19" y="20"/>
                  <a:pt x="19" y="20"/>
                </a:cubicBezTo>
                <a:cubicBezTo>
                  <a:pt x="18" y="21"/>
                  <a:pt x="18" y="21"/>
                  <a:pt x="17" y="20"/>
                </a:cubicBezTo>
                <a:cubicBezTo>
                  <a:pt x="17" y="20"/>
                  <a:pt x="17" y="19"/>
                  <a:pt x="17" y="19"/>
                </a:cubicBezTo>
                <a:close/>
                <a:moveTo>
                  <a:pt x="17" y="24"/>
                </a:moveTo>
                <a:cubicBezTo>
                  <a:pt x="18" y="24"/>
                  <a:pt x="18" y="24"/>
                  <a:pt x="19" y="24"/>
                </a:cubicBezTo>
                <a:cubicBezTo>
                  <a:pt x="19" y="25"/>
                  <a:pt x="19" y="25"/>
                  <a:pt x="19" y="26"/>
                </a:cubicBezTo>
                <a:cubicBezTo>
                  <a:pt x="18" y="26"/>
                  <a:pt x="18" y="26"/>
                  <a:pt x="17" y="26"/>
                </a:cubicBezTo>
                <a:cubicBezTo>
                  <a:pt x="17" y="25"/>
                  <a:pt x="17" y="25"/>
                  <a:pt x="17" y="24"/>
                </a:cubicBezTo>
                <a:close/>
                <a:moveTo>
                  <a:pt x="17" y="29"/>
                </a:moveTo>
                <a:cubicBezTo>
                  <a:pt x="18" y="29"/>
                  <a:pt x="18" y="29"/>
                  <a:pt x="19" y="29"/>
                </a:cubicBezTo>
                <a:cubicBezTo>
                  <a:pt x="19" y="30"/>
                  <a:pt x="19" y="30"/>
                  <a:pt x="19" y="31"/>
                </a:cubicBezTo>
                <a:cubicBezTo>
                  <a:pt x="18" y="31"/>
                  <a:pt x="18" y="31"/>
                  <a:pt x="17" y="31"/>
                </a:cubicBezTo>
                <a:cubicBezTo>
                  <a:pt x="17" y="30"/>
                  <a:pt x="17" y="30"/>
                  <a:pt x="17" y="29"/>
                </a:cubicBezTo>
                <a:close/>
                <a:moveTo>
                  <a:pt x="17" y="35"/>
                </a:moveTo>
                <a:cubicBezTo>
                  <a:pt x="18" y="34"/>
                  <a:pt x="18" y="34"/>
                  <a:pt x="19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8" y="37"/>
                  <a:pt x="18" y="37"/>
                  <a:pt x="17" y="36"/>
                </a:cubicBezTo>
                <a:cubicBezTo>
                  <a:pt x="17" y="36"/>
                  <a:pt x="17" y="35"/>
                  <a:pt x="17" y="35"/>
                </a:cubicBezTo>
                <a:close/>
                <a:moveTo>
                  <a:pt x="17" y="40"/>
                </a:moveTo>
                <a:cubicBezTo>
                  <a:pt x="18" y="40"/>
                  <a:pt x="18" y="40"/>
                  <a:pt x="19" y="40"/>
                </a:cubicBezTo>
                <a:cubicBezTo>
                  <a:pt x="19" y="40"/>
                  <a:pt x="19" y="41"/>
                  <a:pt x="19" y="41"/>
                </a:cubicBezTo>
                <a:cubicBezTo>
                  <a:pt x="18" y="42"/>
                  <a:pt x="18" y="42"/>
                  <a:pt x="17" y="41"/>
                </a:cubicBezTo>
                <a:cubicBezTo>
                  <a:pt x="17" y="41"/>
                  <a:pt x="17" y="40"/>
                  <a:pt x="17" y="40"/>
                </a:cubicBezTo>
                <a:close/>
                <a:moveTo>
                  <a:pt x="17" y="45"/>
                </a:moveTo>
                <a:cubicBezTo>
                  <a:pt x="18" y="45"/>
                  <a:pt x="18" y="45"/>
                  <a:pt x="19" y="45"/>
                </a:cubicBezTo>
                <a:cubicBezTo>
                  <a:pt x="19" y="46"/>
                  <a:pt x="19" y="46"/>
                  <a:pt x="19" y="47"/>
                </a:cubicBezTo>
                <a:cubicBezTo>
                  <a:pt x="18" y="47"/>
                  <a:pt x="18" y="47"/>
                  <a:pt x="17" y="47"/>
                </a:cubicBezTo>
                <a:cubicBezTo>
                  <a:pt x="17" y="46"/>
                  <a:pt x="17" y="46"/>
                  <a:pt x="17" y="45"/>
                </a:cubicBezTo>
                <a:close/>
                <a:moveTo>
                  <a:pt x="14" y="6"/>
                </a:moveTo>
                <a:cubicBezTo>
                  <a:pt x="15" y="5"/>
                  <a:pt x="16" y="5"/>
                  <a:pt x="16" y="6"/>
                </a:cubicBezTo>
                <a:cubicBezTo>
                  <a:pt x="16" y="6"/>
                  <a:pt x="16" y="7"/>
                  <a:pt x="16" y="7"/>
                </a:cubicBezTo>
                <a:cubicBezTo>
                  <a:pt x="16" y="8"/>
                  <a:pt x="15" y="8"/>
                  <a:pt x="14" y="7"/>
                </a:cubicBezTo>
                <a:cubicBezTo>
                  <a:pt x="14" y="7"/>
                  <a:pt x="14" y="6"/>
                  <a:pt x="14" y="6"/>
                </a:cubicBezTo>
                <a:close/>
                <a:moveTo>
                  <a:pt x="14" y="11"/>
                </a:moveTo>
                <a:cubicBezTo>
                  <a:pt x="15" y="11"/>
                  <a:pt x="16" y="11"/>
                  <a:pt x="16" y="11"/>
                </a:cubicBezTo>
                <a:cubicBezTo>
                  <a:pt x="16" y="11"/>
                  <a:pt x="16" y="12"/>
                  <a:pt x="16" y="13"/>
                </a:cubicBezTo>
                <a:cubicBezTo>
                  <a:pt x="16" y="13"/>
                  <a:pt x="15" y="13"/>
                  <a:pt x="14" y="13"/>
                </a:cubicBezTo>
                <a:cubicBezTo>
                  <a:pt x="14" y="12"/>
                  <a:pt x="14" y="11"/>
                  <a:pt x="14" y="11"/>
                </a:cubicBezTo>
                <a:close/>
                <a:moveTo>
                  <a:pt x="14" y="16"/>
                </a:moveTo>
                <a:cubicBezTo>
                  <a:pt x="15" y="16"/>
                  <a:pt x="16" y="16"/>
                  <a:pt x="16" y="16"/>
                </a:cubicBezTo>
                <a:cubicBezTo>
                  <a:pt x="16" y="17"/>
                  <a:pt x="16" y="17"/>
                  <a:pt x="16" y="18"/>
                </a:cubicBezTo>
                <a:cubicBezTo>
                  <a:pt x="16" y="18"/>
                  <a:pt x="15" y="18"/>
                  <a:pt x="14" y="18"/>
                </a:cubicBezTo>
                <a:cubicBezTo>
                  <a:pt x="14" y="17"/>
                  <a:pt x="14" y="17"/>
                  <a:pt x="14" y="16"/>
                </a:cubicBezTo>
                <a:close/>
                <a:moveTo>
                  <a:pt x="14" y="22"/>
                </a:moveTo>
                <a:cubicBezTo>
                  <a:pt x="15" y="21"/>
                  <a:pt x="16" y="21"/>
                  <a:pt x="16" y="22"/>
                </a:cubicBezTo>
                <a:cubicBezTo>
                  <a:pt x="16" y="22"/>
                  <a:pt x="16" y="23"/>
                  <a:pt x="16" y="23"/>
                </a:cubicBezTo>
                <a:cubicBezTo>
                  <a:pt x="16" y="23"/>
                  <a:pt x="15" y="23"/>
                  <a:pt x="14" y="23"/>
                </a:cubicBezTo>
                <a:cubicBezTo>
                  <a:pt x="14" y="23"/>
                  <a:pt x="14" y="22"/>
                  <a:pt x="14" y="22"/>
                </a:cubicBezTo>
                <a:close/>
                <a:moveTo>
                  <a:pt x="14" y="27"/>
                </a:moveTo>
                <a:cubicBezTo>
                  <a:pt x="15" y="26"/>
                  <a:pt x="16" y="26"/>
                  <a:pt x="16" y="27"/>
                </a:cubicBezTo>
                <a:cubicBezTo>
                  <a:pt x="16" y="27"/>
                  <a:pt x="16" y="28"/>
                  <a:pt x="16" y="28"/>
                </a:cubicBezTo>
                <a:cubicBezTo>
                  <a:pt x="16" y="29"/>
                  <a:pt x="15" y="29"/>
                  <a:pt x="14" y="28"/>
                </a:cubicBezTo>
                <a:cubicBezTo>
                  <a:pt x="14" y="28"/>
                  <a:pt x="14" y="27"/>
                  <a:pt x="14" y="27"/>
                </a:cubicBezTo>
                <a:close/>
                <a:moveTo>
                  <a:pt x="14" y="32"/>
                </a:moveTo>
                <a:cubicBezTo>
                  <a:pt x="15" y="32"/>
                  <a:pt x="16" y="32"/>
                  <a:pt x="16" y="32"/>
                </a:cubicBezTo>
                <a:cubicBezTo>
                  <a:pt x="16" y="32"/>
                  <a:pt x="16" y="33"/>
                  <a:pt x="16" y="34"/>
                </a:cubicBezTo>
                <a:cubicBezTo>
                  <a:pt x="16" y="34"/>
                  <a:pt x="15" y="34"/>
                  <a:pt x="14" y="34"/>
                </a:cubicBezTo>
                <a:cubicBezTo>
                  <a:pt x="14" y="33"/>
                  <a:pt x="14" y="32"/>
                  <a:pt x="14" y="32"/>
                </a:cubicBezTo>
                <a:close/>
                <a:moveTo>
                  <a:pt x="14" y="37"/>
                </a:moveTo>
                <a:cubicBezTo>
                  <a:pt x="15" y="37"/>
                  <a:pt x="16" y="37"/>
                  <a:pt x="16" y="37"/>
                </a:cubicBezTo>
                <a:cubicBezTo>
                  <a:pt x="16" y="38"/>
                  <a:pt x="16" y="38"/>
                  <a:pt x="16" y="39"/>
                </a:cubicBezTo>
                <a:cubicBezTo>
                  <a:pt x="16" y="39"/>
                  <a:pt x="15" y="39"/>
                  <a:pt x="14" y="39"/>
                </a:cubicBezTo>
                <a:cubicBezTo>
                  <a:pt x="14" y="38"/>
                  <a:pt x="14" y="38"/>
                  <a:pt x="14" y="37"/>
                </a:cubicBezTo>
                <a:close/>
                <a:moveTo>
                  <a:pt x="14" y="43"/>
                </a:moveTo>
                <a:cubicBezTo>
                  <a:pt x="15" y="42"/>
                  <a:pt x="16" y="42"/>
                  <a:pt x="16" y="43"/>
                </a:cubicBezTo>
                <a:cubicBezTo>
                  <a:pt x="16" y="43"/>
                  <a:pt x="16" y="44"/>
                  <a:pt x="16" y="44"/>
                </a:cubicBezTo>
                <a:cubicBezTo>
                  <a:pt x="16" y="44"/>
                  <a:pt x="15" y="44"/>
                  <a:pt x="14" y="44"/>
                </a:cubicBezTo>
                <a:cubicBezTo>
                  <a:pt x="14" y="44"/>
                  <a:pt x="14" y="43"/>
                  <a:pt x="14" y="43"/>
                </a:cubicBezTo>
                <a:close/>
                <a:moveTo>
                  <a:pt x="12" y="3"/>
                </a:moveTo>
                <a:cubicBezTo>
                  <a:pt x="12" y="3"/>
                  <a:pt x="13" y="3"/>
                  <a:pt x="13" y="3"/>
                </a:cubicBezTo>
                <a:cubicBezTo>
                  <a:pt x="14" y="4"/>
                  <a:pt x="14" y="4"/>
                  <a:pt x="13" y="5"/>
                </a:cubicBezTo>
                <a:cubicBezTo>
                  <a:pt x="13" y="5"/>
                  <a:pt x="12" y="5"/>
                  <a:pt x="12" y="5"/>
                </a:cubicBezTo>
                <a:cubicBezTo>
                  <a:pt x="11" y="4"/>
                  <a:pt x="11" y="4"/>
                  <a:pt x="12" y="3"/>
                </a:cubicBezTo>
                <a:close/>
                <a:moveTo>
                  <a:pt x="12" y="8"/>
                </a:moveTo>
                <a:cubicBezTo>
                  <a:pt x="12" y="8"/>
                  <a:pt x="13" y="8"/>
                  <a:pt x="13" y="8"/>
                </a:cubicBezTo>
                <a:cubicBezTo>
                  <a:pt x="14" y="9"/>
                  <a:pt x="14" y="10"/>
                  <a:pt x="13" y="10"/>
                </a:cubicBezTo>
                <a:cubicBezTo>
                  <a:pt x="13" y="10"/>
                  <a:pt x="12" y="10"/>
                  <a:pt x="12" y="10"/>
                </a:cubicBezTo>
                <a:cubicBezTo>
                  <a:pt x="11" y="10"/>
                  <a:pt x="11" y="9"/>
                  <a:pt x="12" y="8"/>
                </a:cubicBezTo>
                <a:close/>
                <a:moveTo>
                  <a:pt x="12" y="14"/>
                </a:moveTo>
                <a:cubicBezTo>
                  <a:pt x="12" y="13"/>
                  <a:pt x="13" y="13"/>
                  <a:pt x="13" y="14"/>
                </a:cubicBezTo>
                <a:cubicBezTo>
                  <a:pt x="14" y="14"/>
                  <a:pt x="14" y="15"/>
                  <a:pt x="13" y="15"/>
                </a:cubicBezTo>
                <a:cubicBezTo>
                  <a:pt x="13" y="16"/>
                  <a:pt x="12" y="16"/>
                  <a:pt x="12" y="15"/>
                </a:cubicBezTo>
                <a:cubicBezTo>
                  <a:pt x="11" y="15"/>
                  <a:pt x="11" y="14"/>
                  <a:pt x="12" y="14"/>
                </a:cubicBezTo>
                <a:close/>
                <a:moveTo>
                  <a:pt x="12" y="19"/>
                </a:moveTo>
                <a:cubicBezTo>
                  <a:pt x="12" y="19"/>
                  <a:pt x="13" y="19"/>
                  <a:pt x="13" y="19"/>
                </a:cubicBezTo>
                <a:cubicBezTo>
                  <a:pt x="14" y="19"/>
                  <a:pt x="14" y="20"/>
                  <a:pt x="13" y="20"/>
                </a:cubicBezTo>
                <a:cubicBezTo>
                  <a:pt x="13" y="21"/>
                  <a:pt x="12" y="21"/>
                  <a:pt x="12" y="20"/>
                </a:cubicBezTo>
                <a:cubicBezTo>
                  <a:pt x="11" y="20"/>
                  <a:pt x="11" y="19"/>
                  <a:pt x="12" y="19"/>
                </a:cubicBezTo>
                <a:close/>
                <a:moveTo>
                  <a:pt x="12" y="24"/>
                </a:moveTo>
                <a:cubicBezTo>
                  <a:pt x="12" y="24"/>
                  <a:pt x="13" y="24"/>
                  <a:pt x="13" y="24"/>
                </a:cubicBezTo>
                <a:cubicBezTo>
                  <a:pt x="14" y="25"/>
                  <a:pt x="14" y="25"/>
                  <a:pt x="13" y="26"/>
                </a:cubicBezTo>
                <a:cubicBezTo>
                  <a:pt x="13" y="26"/>
                  <a:pt x="12" y="26"/>
                  <a:pt x="12" y="26"/>
                </a:cubicBezTo>
                <a:cubicBezTo>
                  <a:pt x="11" y="25"/>
                  <a:pt x="11" y="25"/>
                  <a:pt x="12" y="24"/>
                </a:cubicBezTo>
                <a:close/>
                <a:moveTo>
                  <a:pt x="12" y="29"/>
                </a:moveTo>
                <a:cubicBezTo>
                  <a:pt x="12" y="29"/>
                  <a:pt x="13" y="29"/>
                  <a:pt x="13" y="29"/>
                </a:cubicBezTo>
                <a:cubicBezTo>
                  <a:pt x="14" y="30"/>
                  <a:pt x="14" y="30"/>
                  <a:pt x="13" y="31"/>
                </a:cubicBezTo>
                <a:cubicBezTo>
                  <a:pt x="13" y="31"/>
                  <a:pt x="12" y="31"/>
                  <a:pt x="12" y="31"/>
                </a:cubicBezTo>
                <a:cubicBezTo>
                  <a:pt x="11" y="30"/>
                  <a:pt x="11" y="30"/>
                  <a:pt x="12" y="29"/>
                </a:cubicBezTo>
                <a:close/>
                <a:moveTo>
                  <a:pt x="12" y="35"/>
                </a:moveTo>
                <a:cubicBezTo>
                  <a:pt x="12" y="34"/>
                  <a:pt x="13" y="34"/>
                  <a:pt x="13" y="35"/>
                </a:cubicBezTo>
                <a:cubicBezTo>
                  <a:pt x="14" y="35"/>
                  <a:pt x="14" y="36"/>
                  <a:pt x="13" y="36"/>
                </a:cubicBezTo>
                <a:cubicBezTo>
                  <a:pt x="13" y="37"/>
                  <a:pt x="12" y="37"/>
                  <a:pt x="12" y="36"/>
                </a:cubicBezTo>
                <a:cubicBezTo>
                  <a:pt x="11" y="36"/>
                  <a:pt x="11" y="35"/>
                  <a:pt x="12" y="35"/>
                </a:cubicBezTo>
                <a:close/>
                <a:moveTo>
                  <a:pt x="12" y="40"/>
                </a:moveTo>
                <a:cubicBezTo>
                  <a:pt x="12" y="40"/>
                  <a:pt x="13" y="40"/>
                  <a:pt x="13" y="40"/>
                </a:cubicBezTo>
                <a:cubicBezTo>
                  <a:pt x="14" y="40"/>
                  <a:pt x="14" y="41"/>
                  <a:pt x="13" y="41"/>
                </a:cubicBezTo>
                <a:cubicBezTo>
                  <a:pt x="13" y="42"/>
                  <a:pt x="12" y="42"/>
                  <a:pt x="12" y="41"/>
                </a:cubicBezTo>
                <a:cubicBezTo>
                  <a:pt x="11" y="41"/>
                  <a:pt x="11" y="40"/>
                  <a:pt x="12" y="40"/>
                </a:cubicBezTo>
                <a:close/>
                <a:moveTo>
                  <a:pt x="9" y="6"/>
                </a:moveTo>
                <a:cubicBezTo>
                  <a:pt x="9" y="5"/>
                  <a:pt x="10" y="5"/>
                  <a:pt x="10" y="6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9" y="7"/>
                </a:cubicBezTo>
                <a:cubicBezTo>
                  <a:pt x="9" y="7"/>
                  <a:pt x="9" y="6"/>
                  <a:pt x="9" y="6"/>
                </a:cubicBezTo>
                <a:close/>
                <a:moveTo>
                  <a:pt x="9" y="11"/>
                </a:moveTo>
                <a:cubicBezTo>
                  <a:pt x="9" y="11"/>
                  <a:pt x="10" y="11"/>
                  <a:pt x="10" y="11"/>
                </a:cubicBezTo>
                <a:cubicBezTo>
                  <a:pt x="11" y="11"/>
                  <a:pt x="11" y="12"/>
                  <a:pt x="10" y="13"/>
                </a:cubicBezTo>
                <a:cubicBezTo>
                  <a:pt x="10" y="13"/>
                  <a:pt x="9" y="13"/>
                  <a:pt x="9" y="13"/>
                </a:cubicBezTo>
                <a:cubicBezTo>
                  <a:pt x="9" y="12"/>
                  <a:pt x="9" y="11"/>
                  <a:pt x="9" y="11"/>
                </a:cubicBezTo>
                <a:close/>
                <a:moveTo>
                  <a:pt x="9" y="16"/>
                </a:moveTo>
                <a:cubicBezTo>
                  <a:pt x="9" y="16"/>
                  <a:pt x="10" y="16"/>
                  <a:pt x="10" y="16"/>
                </a:cubicBezTo>
                <a:cubicBezTo>
                  <a:pt x="11" y="17"/>
                  <a:pt x="11" y="17"/>
                  <a:pt x="10" y="18"/>
                </a:cubicBezTo>
                <a:cubicBezTo>
                  <a:pt x="10" y="18"/>
                  <a:pt x="9" y="18"/>
                  <a:pt x="9" y="18"/>
                </a:cubicBezTo>
                <a:cubicBezTo>
                  <a:pt x="9" y="17"/>
                  <a:pt x="9" y="17"/>
                  <a:pt x="9" y="16"/>
                </a:cubicBezTo>
                <a:close/>
                <a:moveTo>
                  <a:pt x="9" y="22"/>
                </a:moveTo>
                <a:cubicBezTo>
                  <a:pt x="9" y="21"/>
                  <a:pt x="10" y="21"/>
                  <a:pt x="10" y="22"/>
                </a:cubicBezTo>
                <a:cubicBezTo>
                  <a:pt x="11" y="22"/>
                  <a:pt x="11" y="23"/>
                  <a:pt x="10" y="23"/>
                </a:cubicBezTo>
                <a:cubicBezTo>
                  <a:pt x="10" y="23"/>
                  <a:pt x="9" y="23"/>
                  <a:pt x="9" y="23"/>
                </a:cubicBezTo>
                <a:cubicBezTo>
                  <a:pt x="9" y="23"/>
                  <a:pt x="9" y="22"/>
                  <a:pt x="9" y="22"/>
                </a:cubicBezTo>
                <a:close/>
                <a:moveTo>
                  <a:pt x="9" y="27"/>
                </a:moveTo>
                <a:cubicBezTo>
                  <a:pt x="9" y="26"/>
                  <a:pt x="10" y="26"/>
                  <a:pt x="10" y="27"/>
                </a:cubicBezTo>
                <a:cubicBezTo>
                  <a:pt x="11" y="27"/>
                  <a:pt x="11" y="28"/>
                  <a:pt x="10" y="28"/>
                </a:cubicBezTo>
                <a:cubicBezTo>
                  <a:pt x="10" y="29"/>
                  <a:pt x="9" y="29"/>
                  <a:pt x="9" y="28"/>
                </a:cubicBezTo>
                <a:cubicBezTo>
                  <a:pt x="9" y="28"/>
                  <a:pt x="9" y="27"/>
                  <a:pt x="9" y="27"/>
                </a:cubicBezTo>
                <a:close/>
                <a:moveTo>
                  <a:pt x="9" y="32"/>
                </a:moveTo>
                <a:cubicBezTo>
                  <a:pt x="9" y="32"/>
                  <a:pt x="10" y="32"/>
                  <a:pt x="10" y="32"/>
                </a:cubicBezTo>
                <a:cubicBezTo>
                  <a:pt x="11" y="32"/>
                  <a:pt x="11" y="33"/>
                  <a:pt x="10" y="34"/>
                </a:cubicBezTo>
                <a:cubicBezTo>
                  <a:pt x="10" y="34"/>
                  <a:pt x="9" y="34"/>
                  <a:pt x="9" y="34"/>
                </a:cubicBezTo>
                <a:cubicBezTo>
                  <a:pt x="9" y="33"/>
                  <a:pt x="9" y="32"/>
                  <a:pt x="9" y="32"/>
                </a:cubicBezTo>
                <a:close/>
                <a:moveTo>
                  <a:pt x="9" y="37"/>
                </a:moveTo>
                <a:cubicBezTo>
                  <a:pt x="9" y="37"/>
                  <a:pt x="10" y="37"/>
                  <a:pt x="10" y="37"/>
                </a:cubicBezTo>
                <a:cubicBezTo>
                  <a:pt x="11" y="38"/>
                  <a:pt x="11" y="38"/>
                  <a:pt x="10" y="39"/>
                </a:cubicBezTo>
                <a:cubicBezTo>
                  <a:pt x="10" y="39"/>
                  <a:pt x="9" y="39"/>
                  <a:pt x="9" y="39"/>
                </a:cubicBezTo>
                <a:cubicBezTo>
                  <a:pt x="9" y="38"/>
                  <a:pt x="9" y="38"/>
                  <a:pt x="9" y="37"/>
                </a:cubicBezTo>
                <a:close/>
                <a:moveTo>
                  <a:pt x="9" y="43"/>
                </a:moveTo>
                <a:cubicBezTo>
                  <a:pt x="9" y="42"/>
                  <a:pt x="10" y="42"/>
                  <a:pt x="10" y="43"/>
                </a:cubicBezTo>
                <a:cubicBezTo>
                  <a:pt x="11" y="43"/>
                  <a:pt x="11" y="44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9" y="43"/>
                  <a:pt x="9" y="43"/>
                </a:cubicBezTo>
                <a:close/>
                <a:moveTo>
                  <a:pt x="6" y="8"/>
                </a:moveTo>
                <a:cubicBezTo>
                  <a:pt x="7" y="8"/>
                  <a:pt x="7" y="8"/>
                  <a:pt x="8" y="8"/>
                </a:cubicBezTo>
                <a:cubicBezTo>
                  <a:pt x="8" y="9"/>
                  <a:pt x="8" y="10"/>
                  <a:pt x="8" y="10"/>
                </a:cubicBezTo>
                <a:cubicBezTo>
                  <a:pt x="7" y="10"/>
                  <a:pt x="7" y="10"/>
                  <a:pt x="6" y="10"/>
                </a:cubicBezTo>
                <a:cubicBezTo>
                  <a:pt x="6" y="10"/>
                  <a:pt x="6" y="9"/>
                  <a:pt x="6" y="8"/>
                </a:cubicBezTo>
                <a:close/>
                <a:moveTo>
                  <a:pt x="6" y="14"/>
                </a:moveTo>
                <a:cubicBezTo>
                  <a:pt x="7" y="13"/>
                  <a:pt x="7" y="13"/>
                  <a:pt x="8" y="14"/>
                </a:cubicBezTo>
                <a:cubicBezTo>
                  <a:pt x="8" y="14"/>
                  <a:pt x="8" y="15"/>
                  <a:pt x="8" y="15"/>
                </a:cubicBezTo>
                <a:cubicBezTo>
                  <a:pt x="7" y="16"/>
                  <a:pt x="7" y="16"/>
                  <a:pt x="6" y="15"/>
                </a:cubicBezTo>
                <a:cubicBezTo>
                  <a:pt x="6" y="15"/>
                  <a:pt x="6" y="14"/>
                  <a:pt x="6" y="14"/>
                </a:cubicBezTo>
                <a:close/>
                <a:moveTo>
                  <a:pt x="6" y="19"/>
                </a:moveTo>
                <a:cubicBezTo>
                  <a:pt x="7" y="19"/>
                  <a:pt x="7" y="19"/>
                  <a:pt x="8" y="19"/>
                </a:cubicBezTo>
                <a:cubicBezTo>
                  <a:pt x="8" y="19"/>
                  <a:pt x="8" y="20"/>
                  <a:pt x="8" y="20"/>
                </a:cubicBezTo>
                <a:cubicBezTo>
                  <a:pt x="7" y="21"/>
                  <a:pt x="7" y="21"/>
                  <a:pt x="6" y="20"/>
                </a:cubicBezTo>
                <a:cubicBezTo>
                  <a:pt x="6" y="20"/>
                  <a:pt x="6" y="19"/>
                  <a:pt x="6" y="19"/>
                </a:cubicBezTo>
                <a:close/>
                <a:moveTo>
                  <a:pt x="6" y="24"/>
                </a:moveTo>
                <a:cubicBezTo>
                  <a:pt x="7" y="24"/>
                  <a:pt x="7" y="24"/>
                  <a:pt x="8" y="24"/>
                </a:cubicBezTo>
                <a:cubicBezTo>
                  <a:pt x="8" y="25"/>
                  <a:pt x="8" y="25"/>
                  <a:pt x="8" y="26"/>
                </a:cubicBezTo>
                <a:cubicBezTo>
                  <a:pt x="7" y="26"/>
                  <a:pt x="7" y="26"/>
                  <a:pt x="6" y="26"/>
                </a:cubicBezTo>
                <a:cubicBezTo>
                  <a:pt x="6" y="25"/>
                  <a:pt x="6" y="25"/>
                  <a:pt x="6" y="24"/>
                </a:cubicBezTo>
                <a:close/>
                <a:moveTo>
                  <a:pt x="6" y="29"/>
                </a:moveTo>
                <a:cubicBezTo>
                  <a:pt x="7" y="29"/>
                  <a:pt x="7" y="29"/>
                  <a:pt x="8" y="29"/>
                </a:cubicBezTo>
                <a:cubicBezTo>
                  <a:pt x="8" y="30"/>
                  <a:pt x="8" y="30"/>
                  <a:pt x="8" y="31"/>
                </a:cubicBezTo>
                <a:cubicBezTo>
                  <a:pt x="7" y="31"/>
                  <a:pt x="7" y="31"/>
                  <a:pt x="6" y="31"/>
                </a:cubicBezTo>
                <a:cubicBezTo>
                  <a:pt x="6" y="30"/>
                  <a:pt x="6" y="30"/>
                  <a:pt x="6" y="29"/>
                </a:cubicBezTo>
                <a:close/>
                <a:moveTo>
                  <a:pt x="6" y="35"/>
                </a:moveTo>
                <a:cubicBezTo>
                  <a:pt x="7" y="34"/>
                  <a:pt x="7" y="34"/>
                  <a:pt x="8" y="35"/>
                </a:cubicBezTo>
                <a:cubicBezTo>
                  <a:pt x="8" y="35"/>
                  <a:pt x="8" y="36"/>
                  <a:pt x="8" y="36"/>
                </a:cubicBezTo>
                <a:cubicBezTo>
                  <a:pt x="7" y="37"/>
                  <a:pt x="7" y="37"/>
                  <a:pt x="6" y="36"/>
                </a:cubicBezTo>
                <a:cubicBezTo>
                  <a:pt x="6" y="36"/>
                  <a:pt x="6" y="35"/>
                  <a:pt x="6" y="35"/>
                </a:cubicBezTo>
                <a:close/>
                <a:moveTo>
                  <a:pt x="6" y="40"/>
                </a:moveTo>
                <a:cubicBezTo>
                  <a:pt x="7" y="40"/>
                  <a:pt x="7" y="40"/>
                  <a:pt x="8" y="40"/>
                </a:cubicBezTo>
                <a:cubicBezTo>
                  <a:pt x="8" y="40"/>
                  <a:pt x="8" y="41"/>
                  <a:pt x="8" y="41"/>
                </a:cubicBezTo>
                <a:cubicBezTo>
                  <a:pt x="7" y="42"/>
                  <a:pt x="7" y="42"/>
                  <a:pt x="6" y="41"/>
                </a:cubicBezTo>
                <a:cubicBezTo>
                  <a:pt x="6" y="41"/>
                  <a:pt x="6" y="40"/>
                  <a:pt x="6" y="40"/>
                </a:cubicBezTo>
                <a:close/>
                <a:moveTo>
                  <a:pt x="5" y="39"/>
                </a:moveTo>
                <a:cubicBezTo>
                  <a:pt x="5" y="39"/>
                  <a:pt x="4" y="39"/>
                  <a:pt x="3" y="39"/>
                </a:cubicBezTo>
                <a:cubicBezTo>
                  <a:pt x="3" y="38"/>
                  <a:pt x="3" y="38"/>
                  <a:pt x="3" y="37"/>
                </a:cubicBezTo>
                <a:cubicBezTo>
                  <a:pt x="4" y="37"/>
                  <a:pt x="5" y="37"/>
                  <a:pt x="5" y="37"/>
                </a:cubicBezTo>
                <a:cubicBezTo>
                  <a:pt x="5" y="38"/>
                  <a:pt x="5" y="38"/>
                  <a:pt x="5" y="39"/>
                </a:cubicBezTo>
                <a:close/>
                <a:moveTo>
                  <a:pt x="3" y="11"/>
                </a:moveTo>
                <a:cubicBezTo>
                  <a:pt x="4" y="11"/>
                  <a:pt x="5" y="11"/>
                  <a:pt x="5" y="11"/>
                </a:cubicBezTo>
                <a:cubicBezTo>
                  <a:pt x="5" y="11"/>
                  <a:pt x="5" y="12"/>
                  <a:pt x="5" y="13"/>
                </a:cubicBezTo>
                <a:cubicBezTo>
                  <a:pt x="5" y="13"/>
                  <a:pt x="4" y="13"/>
                  <a:pt x="3" y="13"/>
                </a:cubicBezTo>
                <a:cubicBezTo>
                  <a:pt x="3" y="12"/>
                  <a:pt x="3" y="11"/>
                  <a:pt x="3" y="11"/>
                </a:cubicBezTo>
                <a:close/>
                <a:moveTo>
                  <a:pt x="3" y="16"/>
                </a:moveTo>
                <a:cubicBezTo>
                  <a:pt x="4" y="16"/>
                  <a:pt x="5" y="16"/>
                  <a:pt x="5" y="16"/>
                </a:cubicBezTo>
                <a:cubicBezTo>
                  <a:pt x="5" y="17"/>
                  <a:pt x="5" y="17"/>
                  <a:pt x="5" y="18"/>
                </a:cubicBezTo>
                <a:cubicBezTo>
                  <a:pt x="5" y="18"/>
                  <a:pt x="4" y="18"/>
                  <a:pt x="3" y="18"/>
                </a:cubicBezTo>
                <a:cubicBezTo>
                  <a:pt x="3" y="17"/>
                  <a:pt x="3" y="17"/>
                  <a:pt x="3" y="16"/>
                </a:cubicBezTo>
                <a:close/>
                <a:moveTo>
                  <a:pt x="3" y="22"/>
                </a:moveTo>
                <a:cubicBezTo>
                  <a:pt x="4" y="21"/>
                  <a:pt x="5" y="21"/>
                  <a:pt x="5" y="22"/>
                </a:cubicBezTo>
                <a:cubicBezTo>
                  <a:pt x="5" y="22"/>
                  <a:pt x="5" y="23"/>
                  <a:pt x="5" y="23"/>
                </a:cubicBezTo>
                <a:cubicBezTo>
                  <a:pt x="5" y="23"/>
                  <a:pt x="4" y="23"/>
                  <a:pt x="3" y="23"/>
                </a:cubicBezTo>
                <a:cubicBezTo>
                  <a:pt x="3" y="23"/>
                  <a:pt x="3" y="22"/>
                  <a:pt x="3" y="22"/>
                </a:cubicBezTo>
                <a:close/>
                <a:moveTo>
                  <a:pt x="3" y="27"/>
                </a:moveTo>
                <a:cubicBezTo>
                  <a:pt x="4" y="26"/>
                  <a:pt x="5" y="26"/>
                  <a:pt x="5" y="27"/>
                </a:cubicBezTo>
                <a:cubicBezTo>
                  <a:pt x="5" y="27"/>
                  <a:pt x="5" y="28"/>
                  <a:pt x="5" y="28"/>
                </a:cubicBezTo>
                <a:cubicBezTo>
                  <a:pt x="5" y="29"/>
                  <a:pt x="4" y="29"/>
                  <a:pt x="3" y="28"/>
                </a:cubicBezTo>
                <a:cubicBezTo>
                  <a:pt x="3" y="28"/>
                  <a:pt x="3" y="27"/>
                  <a:pt x="3" y="27"/>
                </a:cubicBezTo>
                <a:close/>
                <a:moveTo>
                  <a:pt x="3" y="32"/>
                </a:moveTo>
                <a:cubicBezTo>
                  <a:pt x="4" y="32"/>
                  <a:pt x="5" y="32"/>
                  <a:pt x="5" y="32"/>
                </a:cubicBezTo>
                <a:cubicBezTo>
                  <a:pt x="5" y="32"/>
                  <a:pt x="5" y="33"/>
                  <a:pt x="5" y="34"/>
                </a:cubicBezTo>
                <a:cubicBezTo>
                  <a:pt x="5" y="34"/>
                  <a:pt x="4" y="34"/>
                  <a:pt x="3" y="34"/>
                </a:cubicBezTo>
                <a:cubicBezTo>
                  <a:pt x="3" y="33"/>
                  <a:pt x="3" y="32"/>
                  <a:pt x="3" y="32"/>
                </a:cubicBezTo>
                <a:close/>
                <a:moveTo>
                  <a:pt x="1" y="14"/>
                </a:moveTo>
                <a:cubicBezTo>
                  <a:pt x="1" y="13"/>
                  <a:pt x="2" y="13"/>
                  <a:pt x="2" y="14"/>
                </a:cubicBezTo>
                <a:cubicBezTo>
                  <a:pt x="3" y="14"/>
                  <a:pt x="3" y="15"/>
                  <a:pt x="2" y="15"/>
                </a:cubicBezTo>
                <a:cubicBezTo>
                  <a:pt x="2" y="16"/>
                  <a:pt x="1" y="16"/>
                  <a:pt x="1" y="15"/>
                </a:cubicBezTo>
                <a:cubicBezTo>
                  <a:pt x="0" y="15"/>
                  <a:pt x="0" y="14"/>
                  <a:pt x="1" y="14"/>
                </a:cubicBezTo>
                <a:close/>
                <a:moveTo>
                  <a:pt x="1" y="19"/>
                </a:moveTo>
                <a:cubicBezTo>
                  <a:pt x="1" y="19"/>
                  <a:pt x="2" y="19"/>
                  <a:pt x="2" y="19"/>
                </a:cubicBezTo>
                <a:cubicBezTo>
                  <a:pt x="3" y="19"/>
                  <a:pt x="3" y="20"/>
                  <a:pt x="2" y="20"/>
                </a:cubicBezTo>
                <a:cubicBezTo>
                  <a:pt x="2" y="21"/>
                  <a:pt x="1" y="21"/>
                  <a:pt x="1" y="20"/>
                </a:cubicBezTo>
                <a:cubicBezTo>
                  <a:pt x="0" y="20"/>
                  <a:pt x="0" y="19"/>
                  <a:pt x="1" y="19"/>
                </a:cubicBezTo>
                <a:close/>
                <a:moveTo>
                  <a:pt x="1" y="24"/>
                </a:moveTo>
                <a:cubicBezTo>
                  <a:pt x="1" y="24"/>
                  <a:pt x="2" y="24"/>
                  <a:pt x="2" y="24"/>
                </a:cubicBezTo>
                <a:cubicBezTo>
                  <a:pt x="3" y="25"/>
                  <a:pt x="3" y="25"/>
                  <a:pt x="2" y="26"/>
                </a:cubicBezTo>
                <a:cubicBezTo>
                  <a:pt x="2" y="26"/>
                  <a:pt x="1" y="26"/>
                  <a:pt x="1" y="26"/>
                </a:cubicBezTo>
                <a:cubicBezTo>
                  <a:pt x="0" y="25"/>
                  <a:pt x="0" y="25"/>
                  <a:pt x="1" y="24"/>
                </a:cubicBezTo>
                <a:close/>
                <a:moveTo>
                  <a:pt x="1" y="29"/>
                </a:moveTo>
                <a:cubicBezTo>
                  <a:pt x="1" y="29"/>
                  <a:pt x="2" y="29"/>
                  <a:pt x="2" y="29"/>
                </a:cubicBezTo>
                <a:cubicBezTo>
                  <a:pt x="3" y="30"/>
                  <a:pt x="3" y="30"/>
                  <a:pt x="2" y="31"/>
                </a:cubicBezTo>
                <a:cubicBezTo>
                  <a:pt x="2" y="31"/>
                  <a:pt x="1" y="31"/>
                  <a:pt x="1" y="31"/>
                </a:cubicBezTo>
                <a:cubicBezTo>
                  <a:pt x="0" y="30"/>
                  <a:pt x="0" y="30"/>
                  <a:pt x="1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74" name="Freeform 113"/>
          <p:cNvSpPr>
            <a:spLocks/>
          </p:cNvSpPr>
          <p:nvPr/>
        </p:nvSpPr>
        <p:spPr bwMode="auto">
          <a:xfrm>
            <a:off x="5334001" y="10080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75" name="Freeform 114"/>
          <p:cNvSpPr>
            <a:spLocks/>
          </p:cNvSpPr>
          <p:nvPr/>
        </p:nvSpPr>
        <p:spPr bwMode="auto">
          <a:xfrm>
            <a:off x="5337176" y="1000126"/>
            <a:ext cx="1588" cy="4763"/>
          </a:xfrm>
          <a:custGeom>
            <a:avLst/>
            <a:gdLst>
              <a:gd name="T0" fmla="*/ 1 w 1"/>
              <a:gd name="T1" fmla="*/ 1 h 2"/>
              <a:gd name="T2" fmla="*/ 1 w 1"/>
              <a:gd name="T3" fmla="*/ 0 h 2"/>
              <a:gd name="T4" fmla="*/ 0 w 1"/>
              <a:gd name="T5" fmla="*/ 2 h 2"/>
              <a:gd name="T6" fmla="*/ 1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1"/>
                </a:moveTo>
                <a:cubicBezTo>
                  <a:pt x="1" y="1"/>
                  <a:pt x="1" y="1"/>
                  <a:pt x="1" y="0"/>
                </a:cubicBezTo>
                <a:cubicBezTo>
                  <a:pt x="1" y="1"/>
                  <a:pt x="0" y="1"/>
                  <a:pt x="0" y="2"/>
                </a:cubicBezTo>
                <a:cubicBezTo>
                  <a:pt x="0" y="2"/>
                  <a:pt x="1" y="2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76" name="Freeform 115"/>
          <p:cNvSpPr>
            <a:spLocks/>
          </p:cNvSpPr>
          <p:nvPr/>
        </p:nvSpPr>
        <p:spPr bwMode="auto">
          <a:xfrm>
            <a:off x="5341939" y="996951"/>
            <a:ext cx="1588" cy="158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0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77" name="Freeform 116"/>
          <p:cNvSpPr>
            <a:spLocks/>
          </p:cNvSpPr>
          <p:nvPr/>
        </p:nvSpPr>
        <p:spPr bwMode="auto">
          <a:xfrm>
            <a:off x="5329239" y="1017588"/>
            <a:ext cx="1588" cy="3175"/>
          </a:xfrm>
          <a:custGeom>
            <a:avLst/>
            <a:gdLst>
              <a:gd name="T0" fmla="*/ 1 w 1"/>
              <a:gd name="T1" fmla="*/ 2 h 2"/>
              <a:gd name="T2" fmla="*/ 1 w 1"/>
              <a:gd name="T3" fmla="*/ 0 h 2"/>
              <a:gd name="T4" fmla="*/ 0 w 1"/>
              <a:gd name="T5" fmla="*/ 0 h 2"/>
              <a:gd name="T6" fmla="*/ 0 w 1"/>
              <a:gd name="T7" fmla="*/ 2 h 2"/>
              <a:gd name="T8" fmla="*/ 1 w 1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2">
                <a:moveTo>
                  <a:pt x="1" y="2"/>
                </a:moveTo>
                <a:cubicBezTo>
                  <a:pt x="1" y="1"/>
                  <a:pt x="1" y="1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78" name="Freeform 117"/>
          <p:cNvSpPr>
            <a:spLocks/>
          </p:cNvSpPr>
          <p:nvPr/>
        </p:nvSpPr>
        <p:spPr bwMode="auto">
          <a:xfrm>
            <a:off x="5330826" y="1012826"/>
            <a:ext cx="4763" cy="4763"/>
          </a:xfrm>
          <a:custGeom>
            <a:avLst/>
            <a:gdLst>
              <a:gd name="T0" fmla="*/ 2 w 3"/>
              <a:gd name="T1" fmla="*/ 2 h 3"/>
              <a:gd name="T2" fmla="*/ 2 w 3"/>
              <a:gd name="T3" fmla="*/ 1 h 3"/>
              <a:gd name="T4" fmla="*/ 1 w 3"/>
              <a:gd name="T5" fmla="*/ 1 h 3"/>
              <a:gd name="T6" fmla="*/ 1 w 3"/>
              <a:gd name="T7" fmla="*/ 2 h 3"/>
              <a:gd name="T8" fmla="*/ 2 w 3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2" y="2"/>
                </a:moveTo>
                <a:cubicBezTo>
                  <a:pt x="3" y="2"/>
                  <a:pt x="3" y="1"/>
                  <a:pt x="2" y="1"/>
                </a:cubicBez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3"/>
                  <a:pt x="2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79" name="Freeform 118"/>
          <p:cNvSpPr>
            <a:spLocks/>
          </p:cNvSpPr>
          <p:nvPr/>
        </p:nvSpPr>
        <p:spPr bwMode="auto">
          <a:xfrm>
            <a:off x="5335589" y="1009651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0"/>
                  <a:pt x="2" y="0"/>
                </a:cubicBezTo>
                <a:cubicBezTo>
                  <a:pt x="2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80" name="Freeform 119"/>
          <p:cNvSpPr>
            <a:spLocks/>
          </p:cNvSpPr>
          <p:nvPr/>
        </p:nvSpPr>
        <p:spPr bwMode="auto">
          <a:xfrm>
            <a:off x="5340351" y="1004888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2"/>
                  <a:pt x="2" y="1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2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81" name="Freeform 120"/>
          <p:cNvSpPr>
            <a:spLocks/>
          </p:cNvSpPr>
          <p:nvPr/>
        </p:nvSpPr>
        <p:spPr bwMode="auto">
          <a:xfrm>
            <a:off x="5345114" y="998538"/>
            <a:ext cx="3175" cy="6350"/>
          </a:xfrm>
          <a:custGeom>
            <a:avLst/>
            <a:gdLst>
              <a:gd name="T0" fmla="*/ 1 w 2"/>
              <a:gd name="T1" fmla="*/ 2 h 3"/>
              <a:gd name="T2" fmla="*/ 1 w 2"/>
              <a:gd name="T3" fmla="*/ 1 h 3"/>
              <a:gd name="T4" fmla="*/ 0 w 2"/>
              <a:gd name="T5" fmla="*/ 1 h 3"/>
              <a:gd name="T6" fmla="*/ 0 w 2"/>
              <a:gd name="T7" fmla="*/ 2 h 3"/>
              <a:gd name="T8" fmla="*/ 1 w 2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1" y="2"/>
                </a:moveTo>
                <a:cubicBezTo>
                  <a:pt x="2" y="2"/>
                  <a:pt x="2" y="1"/>
                  <a:pt x="1" y="1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1" y="3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82" name="Freeform 121"/>
          <p:cNvSpPr>
            <a:spLocks/>
          </p:cNvSpPr>
          <p:nvPr/>
        </p:nvSpPr>
        <p:spPr bwMode="auto">
          <a:xfrm>
            <a:off x="5348289" y="995363"/>
            <a:ext cx="4763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1"/>
                  <a:pt x="3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83" name="Freeform 122"/>
          <p:cNvSpPr>
            <a:spLocks/>
          </p:cNvSpPr>
          <p:nvPr/>
        </p:nvSpPr>
        <p:spPr bwMode="auto">
          <a:xfrm>
            <a:off x="5353051" y="990601"/>
            <a:ext cx="3175" cy="3175"/>
          </a:xfrm>
          <a:custGeom>
            <a:avLst/>
            <a:gdLst>
              <a:gd name="T0" fmla="*/ 0 w 2"/>
              <a:gd name="T1" fmla="*/ 2 h 2"/>
              <a:gd name="T2" fmla="*/ 2 w 2"/>
              <a:gd name="T3" fmla="*/ 2 h 2"/>
              <a:gd name="T4" fmla="*/ 2 w 2"/>
              <a:gd name="T5" fmla="*/ 1 h 2"/>
              <a:gd name="T6" fmla="*/ 1 w 2"/>
              <a:gd name="T7" fmla="*/ 0 h 2"/>
              <a:gd name="T8" fmla="*/ 0 w 2"/>
              <a:gd name="T9" fmla="*/ 1 h 2"/>
              <a:gd name="T10" fmla="*/ 0 w 2"/>
              <a:gd name="T11" fmla="*/ 1 h 2"/>
              <a:gd name="T12" fmla="*/ 0 w 2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1" y="2"/>
                  <a:pt x="2" y="2"/>
                  <a:pt x="2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0"/>
                  <a:pt x="1" y="0"/>
                  <a:pt x="1" y="0"/>
                </a:cubicBez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84" name="Freeform 123"/>
          <p:cNvSpPr>
            <a:spLocks/>
          </p:cNvSpPr>
          <p:nvPr/>
        </p:nvSpPr>
        <p:spPr bwMode="auto">
          <a:xfrm>
            <a:off x="5359401" y="99060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85" name="Freeform 124"/>
          <p:cNvSpPr>
            <a:spLocks/>
          </p:cNvSpPr>
          <p:nvPr/>
        </p:nvSpPr>
        <p:spPr bwMode="auto">
          <a:xfrm>
            <a:off x="5327651" y="1025526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1 h 2"/>
              <a:gd name="T4" fmla="*/ 0 w 2"/>
              <a:gd name="T5" fmla="*/ 1 h 2"/>
              <a:gd name="T6" fmla="*/ 0 w 2"/>
              <a:gd name="T7" fmla="*/ 1 h 2"/>
              <a:gd name="T8" fmla="*/ 0 w 2"/>
              <a:gd name="T9" fmla="*/ 2 h 2"/>
              <a:gd name="T10" fmla="*/ 0 w 2"/>
              <a:gd name="T11" fmla="*/ 2 h 2"/>
              <a:gd name="T12" fmla="*/ 2 w 2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86" name="Freeform 125"/>
          <p:cNvSpPr>
            <a:spLocks/>
          </p:cNvSpPr>
          <p:nvPr/>
        </p:nvSpPr>
        <p:spPr bwMode="auto">
          <a:xfrm>
            <a:off x="5330826" y="1022351"/>
            <a:ext cx="4763" cy="3175"/>
          </a:xfrm>
          <a:custGeom>
            <a:avLst/>
            <a:gdLst>
              <a:gd name="T0" fmla="*/ 2 w 3"/>
              <a:gd name="T1" fmla="*/ 1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1 h 2"/>
              <a:gd name="T8" fmla="*/ 2 w 3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1"/>
                </a:moveTo>
                <a:cubicBezTo>
                  <a:pt x="3" y="1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1" y="2"/>
                  <a:pt x="2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87" name="Freeform 126"/>
          <p:cNvSpPr>
            <a:spLocks/>
          </p:cNvSpPr>
          <p:nvPr/>
        </p:nvSpPr>
        <p:spPr bwMode="auto">
          <a:xfrm>
            <a:off x="5335589" y="1017588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2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88" name="Freeform 127"/>
          <p:cNvSpPr>
            <a:spLocks/>
          </p:cNvSpPr>
          <p:nvPr/>
        </p:nvSpPr>
        <p:spPr bwMode="auto">
          <a:xfrm>
            <a:off x="5340351" y="1012826"/>
            <a:ext cx="3175" cy="4763"/>
          </a:xfrm>
          <a:custGeom>
            <a:avLst/>
            <a:gdLst>
              <a:gd name="T0" fmla="*/ 2 w 2"/>
              <a:gd name="T1" fmla="*/ 2 h 3"/>
              <a:gd name="T2" fmla="*/ 2 w 2"/>
              <a:gd name="T3" fmla="*/ 1 h 3"/>
              <a:gd name="T4" fmla="*/ 0 w 2"/>
              <a:gd name="T5" fmla="*/ 1 h 3"/>
              <a:gd name="T6" fmla="*/ 0 w 2"/>
              <a:gd name="T7" fmla="*/ 2 h 3"/>
              <a:gd name="T8" fmla="*/ 2 w 2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3"/>
                  <a:pt x="1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89" name="Freeform 128"/>
          <p:cNvSpPr>
            <a:spLocks/>
          </p:cNvSpPr>
          <p:nvPr/>
        </p:nvSpPr>
        <p:spPr bwMode="auto">
          <a:xfrm>
            <a:off x="5345114" y="1009651"/>
            <a:ext cx="3175" cy="3175"/>
          </a:xfrm>
          <a:custGeom>
            <a:avLst/>
            <a:gdLst>
              <a:gd name="T0" fmla="*/ 1 w 2"/>
              <a:gd name="T1" fmla="*/ 2 h 2"/>
              <a:gd name="T2" fmla="*/ 1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1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1" y="2"/>
                </a:moveTo>
                <a:cubicBezTo>
                  <a:pt x="2" y="1"/>
                  <a:pt x="2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2"/>
                  <a:pt x="1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90" name="Freeform 129"/>
          <p:cNvSpPr>
            <a:spLocks/>
          </p:cNvSpPr>
          <p:nvPr/>
        </p:nvSpPr>
        <p:spPr bwMode="auto">
          <a:xfrm>
            <a:off x="5348289" y="1004888"/>
            <a:ext cx="4763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2"/>
                  <a:pt x="3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2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91" name="Freeform 130"/>
          <p:cNvSpPr>
            <a:spLocks/>
          </p:cNvSpPr>
          <p:nvPr/>
        </p:nvSpPr>
        <p:spPr bwMode="auto">
          <a:xfrm>
            <a:off x="5353051" y="998538"/>
            <a:ext cx="3175" cy="6350"/>
          </a:xfrm>
          <a:custGeom>
            <a:avLst/>
            <a:gdLst>
              <a:gd name="T0" fmla="*/ 2 w 2"/>
              <a:gd name="T1" fmla="*/ 2 h 3"/>
              <a:gd name="T2" fmla="*/ 2 w 2"/>
              <a:gd name="T3" fmla="*/ 1 h 3"/>
              <a:gd name="T4" fmla="*/ 0 w 2"/>
              <a:gd name="T5" fmla="*/ 1 h 3"/>
              <a:gd name="T6" fmla="*/ 0 w 2"/>
              <a:gd name="T7" fmla="*/ 2 h 3"/>
              <a:gd name="T8" fmla="*/ 2 w 2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2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3"/>
                  <a:pt x="2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92" name="Freeform 131"/>
          <p:cNvSpPr>
            <a:spLocks/>
          </p:cNvSpPr>
          <p:nvPr/>
        </p:nvSpPr>
        <p:spPr bwMode="auto">
          <a:xfrm>
            <a:off x="5357814" y="995363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93" name="Freeform 132"/>
          <p:cNvSpPr>
            <a:spLocks/>
          </p:cNvSpPr>
          <p:nvPr/>
        </p:nvSpPr>
        <p:spPr bwMode="auto">
          <a:xfrm>
            <a:off x="5360989" y="990601"/>
            <a:ext cx="4763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1 h 2"/>
              <a:gd name="T4" fmla="*/ 1 w 3"/>
              <a:gd name="T5" fmla="*/ 1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2"/>
                  <a:pt x="3" y="1"/>
                  <a:pt x="2" y="1"/>
                </a:cubicBez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94" name="Freeform 133"/>
          <p:cNvSpPr>
            <a:spLocks/>
          </p:cNvSpPr>
          <p:nvPr/>
        </p:nvSpPr>
        <p:spPr bwMode="auto">
          <a:xfrm>
            <a:off x="5365751" y="989013"/>
            <a:ext cx="3175" cy="1588"/>
          </a:xfrm>
          <a:custGeom>
            <a:avLst/>
            <a:gdLst>
              <a:gd name="T0" fmla="*/ 2 w 2"/>
              <a:gd name="T1" fmla="*/ 0 h 1"/>
              <a:gd name="T2" fmla="*/ 2 w 2"/>
              <a:gd name="T3" fmla="*/ 0 h 1"/>
              <a:gd name="T4" fmla="*/ 1 w 2"/>
              <a:gd name="T5" fmla="*/ 0 h 1"/>
              <a:gd name="T6" fmla="*/ 0 w 2"/>
              <a:gd name="T7" fmla="*/ 0 h 1"/>
              <a:gd name="T8" fmla="*/ 1 w 2"/>
              <a:gd name="T9" fmla="*/ 0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1"/>
                  <a:pt x="2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95" name="Freeform 134"/>
          <p:cNvSpPr>
            <a:spLocks/>
          </p:cNvSpPr>
          <p:nvPr/>
        </p:nvSpPr>
        <p:spPr bwMode="auto">
          <a:xfrm>
            <a:off x="5327651" y="1033463"/>
            <a:ext cx="3175" cy="4763"/>
          </a:xfrm>
          <a:custGeom>
            <a:avLst/>
            <a:gdLst>
              <a:gd name="T0" fmla="*/ 2 w 2"/>
              <a:gd name="T1" fmla="*/ 2 h 3"/>
              <a:gd name="T2" fmla="*/ 2 w 2"/>
              <a:gd name="T3" fmla="*/ 1 h 3"/>
              <a:gd name="T4" fmla="*/ 0 w 2"/>
              <a:gd name="T5" fmla="*/ 1 h 3"/>
              <a:gd name="T6" fmla="*/ 0 w 2"/>
              <a:gd name="T7" fmla="*/ 1 h 3"/>
              <a:gd name="T8" fmla="*/ 0 w 2"/>
              <a:gd name="T9" fmla="*/ 2 h 3"/>
              <a:gd name="T10" fmla="*/ 2 w 2"/>
              <a:gd name="T11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3"/>
                  <a:pt x="1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96" name="Freeform 135"/>
          <p:cNvSpPr>
            <a:spLocks/>
          </p:cNvSpPr>
          <p:nvPr/>
        </p:nvSpPr>
        <p:spPr bwMode="auto">
          <a:xfrm>
            <a:off x="5330826" y="1030288"/>
            <a:ext cx="4763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1"/>
                  <a:pt x="3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97" name="Freeform 136"/>
          <p:cNvSpPr>
            <a:spLocks/>
          </p:cNvSpPr>
          <p:nvPr/>
        </p:nvSpPr>
        <p:spPr bwMode="auto">
          <a:xfrm>
            <a:off x="5335589" y="1025526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1 h 2"/>
              <a:gd name="T4" fmla="*/ 0 w 2"/>
              <a:gd name="T5" fmla="*/ 1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2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98" name="Freeform 137"/>
          <p:cNvSpPr>
            <a:spLocks/>
          </p:cNvSpPr>
          <p:nvPr/>
        </p:nvSpPr>
        <p:spPr bwMode="auto">
          <a:xfrm>
            <a:off x="5340351" y="1022351"/>
            <a:ext cx="3175" cy="3175"/>
          </a:xfrm>
          <a:custGeom>
            <a:avLst/>
            <a:gdLst>
              <a:gd name="T0" fmla="*/ 2 w 2"/>
              <a:gd name="T1" fmla="*/ 1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1 h 2"/>
              <a:gd name="T8" fmla="*/ 2 w 2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1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2"/>
                  <a:pt x="1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99" name="Freeform 138"/>
          <p:cNvSpPr>
            <a:spLocks/>
          </p:cNvSpPr>
          <p:nvPr/>
        </p:nvSpPr>
        <p:spPr bwMode="auto">
          <a:xfrm>
            <a:off x="5345114" y="1017588"/>
            <a:ext cx="3175" cy="3175"/>
          </a:xfrm>
          <a:custGeom>
            <a:avLst/>
            <a:gdLst>
              <a:gd name="T0" fmla="*/ 1 w 2"/>
              <a:gd name="T1" fmla="*/ 2 h 2"/>
              <a:gd name="T2" fmla="*/ 1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1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1" y="2"/>
                </a:moveTo>
                <a:cubicBezTo>
                  <a:pt x="2" y="1"/>
                  <a:pt x="2" y="1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1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00" name="Freeform 139"/>
          <p:cNvSpPr>
            <a:spLocks/>
          </p:cNvSpPr>
          <p:nvPr/>
        </p:nvSpPr>
        <p:spPr bwMode="auto">
          <a:xfrm>
            <a:off x="5348289" y="1012826"/>
            <a:ext cx="4763" cy="4763"/>
          </a:xfrm>
          <a:custGeom>
            <a:avLst/>
            <a:gdLst>
              <a:gd name="T0" fmla="*/ 2 w 3"/>
              <a:gd name="T1" fmla="*/ 2 h 3"/>
              <a:gd name="T2" fmla="*/ 2 w 3"/>
              <a:gd name="T3" fmla="*/ 1 h 3"/>
              <a:gd name="T4" fmla="*/ 1 w 3"/>
              <a:gd name="T5" fmla="*/ 1 h 3"/>
              <a:gd name="T6" fmla="*/ 1 w 3"/>
              <a:gd name="T7" fmla="*/ 2 h 3"/>
              <a:gd name="T8" fmla="*/ 2 w 3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2" y="2"/>
                </a:moveTo>
                <a:cubicBezTo>
                  <a:pt x="3" y="2"/>
                  <a:pt x="3" y="1"/>
                  <a:pt x="2" y="1"/>
                </a:cubicBez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3"/>
                  <a:pt x="2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01" name="Freeform 140"/>
          <p:cNvSpPr>
            <a:spLocks/>
          </p:cNvSpPr>
          <p:nvPr/>
        </p:nvSpPr>
        <p:spPr bwMode="auto">
          <a:xfrm>
            <a:off x="5353051" y="1009651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0"/>
                  <a:pt x="2" y="0"/>
                </a:cubicBezTo>
                <a:cubicBezTo>
                  <a:pt x="2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02" name="Freeform 141"/>
          <p:cNvSpPr>
            <a:spLocks/>
          </p:cNvSpPr>
          <p:nvPr/>
        </p:nvSpPr>
        <p:spPr bwMode="auto">
          <a:xfrm>
            <a:off x="5357814" y="1004888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2"/>
                  <a:pt x="2" y="1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2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03" name="Freeform 142"/>
          <p:cNvSpPr>
            <a:spLocks/>
          </p:cNvSpPr>
          <p:nvPr/>
        </p:nvSpPr>
        <p:spPr bwMode="auto">
          <a:xfrm>
            <a:off x="5360989" y="998538"/>
            <a:ext cx="4763" cy="6350"/>
          </a:xfrm>
          <a:custGeom>
            <a:avLst/>
            <a:gdLst>
              <a:gd name="T0" fmla="*/ 2 w 3"/>
              <a:gd name="T1" fmla="*/ 2 h 3"/>
              <a:gd name="T2" fmla="*/ 2 w 3"/>
              <a:gd name="T3" fmla="*/ 1 h 3"/>
              <a:gd name="T4" fmla="*/ 1 w 3"/>
              <a:gd name="T5" fmla="*/ 1 h 3"/>
              <a:gd name="T6" fmla="*/ 1 w 3"/>
              <a:gd name="T7" fmla="*/ 2 h 3"/>
              <a:gd name="T8" fmla="*/ 2 w 3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2" y="2"/>
                </a:moveTo>
                <a:cubicBezTo>
                  <a:pt x="3" y="2"/>
                  <a:pt x="3" y="1"/>
                  <a:pt x="2" y="1"/>
                </a:cubicBez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3"/>
                  <a:pt x="2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04" name="Freeform 143"/>
          <p:cNvSpPr>
            <a:spLocks/>
          </p:cNvSpPr>
          <p:nvPr/>
        </p:nvSpPr>
        <p:spPr bwMode="auto">
          <a:xfrm>
            <a:off x="5365751" y="995363"/>
            <a:ext cx="4763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1"/>
                  <a:pt x="3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05" name="Freeform 144"/>
          <p:cNvSpPr>
            <a:spLocks/>
          </p:cNvSpPr>
          <p:nvPr/>
        </p:nvSpPr>
        <p:spPr bwMode="auto">
          <a:xfrm>
            <a:off x="5370514" y="990601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1 h 2"/>
              <a:gd name="T4" fmla="*/ 0 w 2"/>
              <a:gd name="T5" fmla="*/ 1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06" name="Freeform 145"/>
          <p:cNvSpPr>
            <a:spLocks/>
          </p:cNvSpPr>
          <p:nvPr/>
        </p:nvSpPr>
        <p:spPr bwMode="auto">
          <a:xfrm>
            <a:off x="5329239" y="1042988"/>
            <a:ext cx="1588" cy="158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07" name="Freeform 146"/>
          <p:cNvSpPr>
            <a:spLocks/>
          </p:cNvSpPr>
          <p:nvPr/>
        </p:nvSpPr>
        <p:spPr bwMode="auto">
          <a:xfrm>
            <a:off x="5330826" y="1038226"/>
            <a:ext cx="4763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1"/>
                  <a:pt x="3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08" name="Freeform 147"/>
          <p:cNvSpPr>
            <a:spLocks/>
          </p:cNvSpPr>
          <p:nvPr/>
        </p:nvSpPr>
        <p:spPr bwMode="auto">
          <a:xfrm>
            <a:off x="5335589" y="1033463"/>
            <a:ext cx="3175" cy="4763"/>
          </a:xfrm>
          <a:custGeom>
            <a:avLst/>
            <a:gdLst>
              <a:gd name="T0" fmla="*/ 2 w 2"/>
              <a:gd name="T1" fmla="*/ 2 h 3"/>
              <a:gd name="T2" fmla="*/ 2 w 2"/>
              <a:gd name="T3" fmla="*/ 1 h 3"/>
              <a:gd name="T4" fmla="*/ 0 w 2"/>
              <a:gd name="T5" fmla="*/ 1 h 3"/>
              <a:gd name="T6" fmla="*/ 0 w 2"/>
              <a:gd name="T7" fmla="*/ 2 h 3"/>
              <a:gd name="T8" fmla="*/ 2 w 2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2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3"/>
                  <a:pt x="2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09" name="Freeform 148"/>
          <p:cNvSpPr>
            <a:spLocks/>
          </p:cNvSpPr>
          <p:nvPr/>
        </p:nvSpPr>
        <p:spPr bwMode="auto">
          <a:xfrm>
            <a:off x="5340351" y="1030288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10" name="Freeform 149"/>
          <p:cNvSpPr>
            <a:spLocks/>
          </p:cNvSpPr>
          <p:nvPr/>
        </p:nvSpPr>
        <p:spPr bwMode="auto">
          <a:xfrm>
            <a:off x="5345114" y="1025526"/>
            <a:ext cx="3175" cy="3175"/>
          </a:xfrm>
          <a:custGeom>
            <a:avLst/>
            <a:gdLst>
              <a:gd name="T0" fmla="*/ 1 w 2"/>
              <a:gd name="T1" fmla="*/ 2 h 2"/>
              <a:gd name="T2" fmla="*/ 1 w 2"/>
              <a:gd name="T3" fmla="*/ 1 h 2"/>
              <a:gd name="T4" fmla="*/ 0 w 2"/>
              <a:gd name="T5" fmla="*/ 1 h 2"/>
              <a:gd name="T6" fmla="*/ 0 w 2"/>
              <a:gd name="T7" fmla="*/ 2 h 2"/>
              <a:gd name="T8" fmla="*/ 1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1" y="2"/>
                </a:moveTo>
                <a:cubicBezTo>
                  <a:pt x="2" y="2"/>
                  <a:pt x="2" y="1"/>
                  <a:pt x="1" y="1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11" name="Freeform 150"/>
          <p:cNvSpPr>
            <a:spLocks/>
          </p:cNvSpPr>
          <p:nvPr/>
        </p:nvSpPr>
        <p:spPr bwMode="auto">
          <a:xfrm>
            <a:off x="5348289" y="1022351"/>
            <a:ext cx="4763" cy="3175"/>
          </a:xfrm>
          <a:custGeom>
            <a:avLst/>
            <a:gdLst>
              <a:gd name="T0" fmla="*/ 2 w 3"/>
              <a:gd name="T1" fmla="*/ 1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1 h 2"/>
              <a:gd name="T8" fmla="*/ 2 w 3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1"/>
                </a:moveTo>
                <a:cubicBezTo>
                  <a:pt x="3" y="1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1" y="2"/>
                  <a:pt x="2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12" name="Freeform 151"/>
          <p:cNvSpPr>
            <a:spLocks/>
          </p:cNvSpPr>
          <p:nvPr/>
        </p:nvSpPr>
        <p:spPr bwMode="auto">
          <a:xfrm>
            <a:off x="5353051" y="1017588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2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13" name="Freeform 152"/>
          <p:cNvSpPr>
            <a:spLocks/>
          </p:cNvSpPr>
          <p:nvPr/>
        </p:nvSpPr>
        <p:spPr bwMode="auto">
          <a:xfrm>
            <a:off x="5357814" y="1012826"/>
            <a:ext cx="3175" cy="4763"/>
          </a:xfrm>
          <a:custGeom>
            <a:avLst/>
            <a:gdLst>
              <a:gd name="T0" fmla="*/ 2 w 2"/>
              <a:gd name="T1" fmla="*/ 2 h 3"/>
              <a:gd name="T2" fmla="*/ 2 w 2"/>
              <a:gd name="T3" fmla="*/ 1 h 3"/>
              <a:gd name="T4" fmla="*/ 0 w 2"/>
              <a:gd name="T5" fmla="*/ 1 h 3"/>
              <a:gd name="T6" fmla="*/ 0 w 2"/>
              <a:gd name="T7" fmla="*/ 2 h 3"/>
              <a:gd name="T8" fmla="*/ 2 w 2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3"/>
                  <a:pt x="1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14" name="Freeform 153"/>
          <p:cNvSpPr>
            <a:spLocks/>
          </p:cNvSpPr>
          <p:nvPr/>
        </p:nvSpPr>
        <p:spPr bwMode="auto">
          <a:xfrm>
            <a:off x="5360989" y="1009651"/>
            <a:ext cx="4763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1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15" name="Freeform 154"/>
          <p:cNvSpPr>
            <a:spLocks/>
          </p:cNvSpPr>
          <p:nvPr/>
        </p:nvSpPr>
        <p:spPr bwMode="auto">
          <a:xfrm>
            <a:off x="5365751" y="1004888"/>
            <a:ext cx="4763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2"/>
                  <a:pt x="3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2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16" name="Freeform 155"/>
          <p:cNvSpPr>
            <a:spLocks/>
          </p:cNvSpPr>
          <p:nvPr/>
        </p:nvSpPr>
        <p:spPr bwMode="auto">
          <a:xfrm>
            <a:off x="5370514" y="998538"/>
            <a:ext cx="3175" cy="6350"/>
          </a:xfrm>
          <a:custGeom>
            <a:avLst/>
            <a:gdLst>
              <a:gd name="T0" fmla="*/ 2 w 2"/>
              <a:gd name="T1" fmla="*/ 2 h 3"/>
              <a:gd name="T2" fmla="*/ 2 w 2"/>
              <a:gd name="T3" fmla="*/ 1 h 3"/>
              <a:gd name="T4" fmla="*/ 0 w 2"/>
              <a:gd name="T5" fmla="*/ 1 h 3"/>
              <a:gd name="T6" fmla="*/ 0 w 2"/>
              <a:gd name="T7" fmla="*/ 2 h 3"/>
              <a:gd name="T8" fmla="*/ 2 w 2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3"/>
                  <a:pt x="1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17" name="Freeform 156"/>
          <p:cNvSpPr>
            <a:spLocks/>
          </p:cNvSpPr>
          <p:nvPr/>
        </p:nvSpPr>
        <p:spPr bwMode="auto">
          <a:xfrm>
            <a:off x="5375276" y="995363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18" name="Freeform 157"/>
          <p:cNvSpPr>
            <a:spLocks/>
          </p:cNvSpPr>
          <p:nvPr/>
        </p:nvSpPr>
        <p:spPr bwMode="auto">
          <a:xfrm>
            <a:off x="5378451" y="992188"/>
            <a:ext cx="6350" cy="1588"/>
          </a:xfrm>
          <a:custGeom>
            <a:avLst/>
            <a:gdLst>
              <a:gd name="T0" fmla="*/ 1 w 3"/>
              <a:gd name="T1" fmla="*/ 1 h 1"/>
              <a:gd name="T2" fmla="*/ 2 w 3"/>
              <a:gd name="T3" fmla="*/ 1 h 1"/>
              <a:gd name="T4" fmla="*/ 3 w 3"/>
              <a:gd name="T5" fmla="*/ 0 h 1"/>
              <a:gd name="T6" fmla="*/ 1 w 3"/>
              <a:gd name="T7" fmla="*/ 0 h 1"/>
              <a:gd name="T8" fmla="*/ 1 w 3"/>
              <a:gd name="T9" fmla="*/ 0 h 1"/>
              <a:gd name="T10" fmla="*/ 1 w 3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1">
                <a:moveTo>
                  <a:pt x="1" y="1"/>
                </a:moveTo>
                <a:cubicBezTo>
                  <a:pt x="1" y="1"/>
                  <a:pt x="2" y="1"/>
                  <a:pt x="2" y="1"/>
                </a:cubicBezTo>
                <a:cubicBezTo>
                  <a:pt x="3" y="1"/>
                  <a:pt x="3" y="1"/>
                  <a:pt x="3" y="0"/>
                </a:cubicBezTo>
                <a:cubicBezTo>
                  <a:pt x="2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19" name="Freeform 158"/>
          <p:cNvSpPr>
            <a:spLocks/>
          </p:cNvSpPr>
          <p:nvPr/>
        </p:nvSpPr>
        <p:spPr bwMode="auto">
          <a:xfrm>
            <a:off x="5330826" y="1046163"/>
            <a:ext cx="4763" cy="4763"/>
          </a:xfrm>
          <a:custGeom>
            <a:avLst/>
            <a:gdLst>
              <a:gd name="T0" fmla="*/ 2 w 3"/>
              <a:gd name="T1" fmla="*/ 2 h 3"/>
              <a:gd name="T2" fmla="*/ 2 w 3"/>
              <a:gd name="T3" fmla="*/ 1 h 3"/>
              <a:gd name="T4" fmla="*/ 1 w 3"/>
              <a:gd name="T5" fmla="*/ 1 h 3"/>
              <a:gd name="T6" fmla="*/ 0 w 3"/>
              <a:gd name="T7" fmla="*/ 1 h 3"/>
              <a:gd name="T8" fmla="*/ 1 w 3"/>
              <a:gd name="T9" fmla="*/ 2 h 3"/>
              <a:gd name="T10" fmla="*/ 2 w 3"/>
              <a:gd name="T11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3">
                <a:moveTo>
                  <a:pt x="2" y="2"/>
                </a:moveTo>
                <a:cubicBezTo>
                  <a:pt x="3" y="2"/>
                  <a:pt x="3" y="1"/>
                  <a:pt x="2" y="1"/>
                </a:cubicBezTo>
                <a:cubicBezTo>
                  <a:pt x="2" y="0"/>
                  <a:pt x="1" y="0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20" name="Freeform 159"/>
          <p:cNvSpPr>
            <a:spLocks/>
          </p:cNvSpPr>
          <p:nvPr/>
        </p:nvSpPr>
        <p:spPr bwMode="auto">
          <a:xfrm>
            <a:off x="5335589" y="1042988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0"/>
                  <a:pt x="2" y="0"/>
                </a:cubicBezTo>
                <a:cubicBezTo>
                  <a:pt x="2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21" name="Freeform 160"/>
          <p:cNvSpPr>
            <a:spLocks/>
          </p:cNvSpPr>
          <p:nvPr/>
        </p:nvSpPr>
        <p:spPr bwMode="auto">
          <a:xfrm>
            <a:off x="5340351" y="1038226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22" name="Freeform 161"/>
          <p:cNvSpPr>
            <a:spLocks/>
          </p:cNvSpPr>
          <p:nvPr/>
        </p:nvSpPr>
        <p:spPr bwMode="auto">
          <a:xfrm>
            <a:off x="5345114" y="1033463"/>
            <a:ext cx="3175" cy="4763"/>
          </a:xfrm>
          <a:custGeom>
            <a:avLst/>
            <a:gdLst>
              <a:gd name="T0" fmla="*/ 1 w 2"/>
              <a:gd name="T1" fmla="*/ 2 h 3"/>
              <a:gd name="T2" fmla="*/ 1 w 2"/>
              <a:gd name="T3" fmla="*/ 1 h 3"/>
              <a:gd name="T4" fmla="*/ 0 w 2"/>
              <a:gd name="T5" fmla="*/ 1 h 3"/>
              <a:gd name="T6" fmla="*/ 0 w 2"/>
              <a:gd name="T7" fmla="*/ 2 h 3"/>
              <a:gd name="T8" fmla="*/ 1 w 2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1" y="2"/>
                </a:moveTo>
                <a:cubicBezTo>
                  <a:pt x="2" y="2"/>
                  <a:pt x="2" y="1"/>
                  <a:pt x="1" y="1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1" y="3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23" name="Freeform 162"/>
          <p:cNvSpPr>
            <a:spLocks/>
          </p:cNvSpPr>
          <p:nvPr/>
        </p:nvSpPr>
        <p:spPr bwMode="auto">
          <a:xfrm>
            <a:off x="5348289" y="1030288"/>
            <a:ext cx="4763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1"/>
                  <a:pt x="3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24" name="Freeform 163"/>
          <p:cNvSpPr>
            <a:spLocks/>
          </p:cNvSpPr>
          <p:nvPr/>
        </p:nvSpPr>
        <p:spPr bwMode="auto">
          <a:xfrm>
            <a:off x="5353051" y="1025526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1 h 2"/>
              <a:gd name="T4" fmla="*/ 0 w 2"/>
              <a:gd name="T5" fmla="*/ 1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2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25" name="Freeform 164"/>
          <p:cNvSpPr>
            <a:spLocks/>
          </p:cNvSpPr>
          <p:nvPr/>
        </p:nvSpPr>
        <p:spPr bwMode="auto">
          <a:xfrm>
            <a:off x="5357814" y="1022351"/>
            <a:ext cx="3175" cy="3175"/>
          </a:xfrm>
          <a:custGeom>
            <a:avLst/>
            <a:gdLst>
              <a:gd name="T0" fmla="*/ 2 w 2"/>
              <a:gd name="T1" fmla="*/ 1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1 h 2"/>
              <a:gd name="T8" fmla="*/ 2 w 2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1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2"/>
                  <a:pt x="1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26" name="Freeform 165"/>
          <p:cNvSpPr>
            <a:spLocks/>
          </p:cNvSpPr>
          <p:nvPr/>
        </p:nvSpPr>
        <p:spPr bwMode="auto">
          <a:xfrm>
            <a:off x="5360989" y="1017588"/>
            <a:ext cx="4763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1"/>
                  <a:pt x="3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27" name="Freeform 166"/>
          <p:cNvSpPr>
            <a:spLocks/>
          </p:cNvSpPr>
          <p:nvPr/>
        </p:nvSpPr>
        <p:spPr bwMode="auto">
          <a:xfrm>
            <a:off x="5365751" y="1012826"/>
            <a:ext cx="4763" cy="4763"/>
          </a:xfrm>
          <a:custGeom>
            <a:avLst/>
            <a:gdLst>
              <a:gd name="T0" fmla="*/ 2 w 3"/>
              <a:gd name="T1" fmla="*/ 2 h 3"/>
              <a:gd name="T2" fmla="*/ 2 w 3"/>
              <a:gd name="T3" fmla="*/ 1 h 3"/>
              <a:gd name="T4" fmla="*/ 1 w 3"/>
              <a:gd name="T5" fmla="*/ 1 h 3"/>
              <a:gd name="T6" fmla="*/ 1 w 3"/>
              <a:gd name="T7" fmla="*/ 2 h 3"/>
              <a:gd name="T8" fmla="*/ 2 w 3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2" y="2"/>
                </a:moveTo>
                <a:cubicBezTo>
                  <a:pt x="3" y="2"/>
                  <a:pt x="3" y="1"/>
                  <a:pt x="2" y="1"/>
                </a:cubicBez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3"/>
                  <a:pt x="2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28" name="Freeform 167"/>
          <p:cNvSpPr>
            <a:spLocks/>
          </p:cNvSpPr>
          <p:nvPr/>
        </p:nvSpPr>
        <p:spPr bwMode="auto">
          <a:xfrm>
            <a:off x="5370514" y="1009651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29" name="Freeform 168"/>
          <p:cNvSpPr>
            <a:spLocks/>
          </p:cNvSpPr>
          <p:nvPr/>
        </p:nvSpPr>
        <p:spPr bwMode="auto">
          <a:xfrm>
            <a:off x="5375276" y="1004888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2"/>
                  <a:pt x="2" y="1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2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30" name="Freeform 169"/>
          <p:cNvSpPr>
            <a:spLocks/>
          </p:cNvSpPr>
          <p:nvPr/>
        </p:nvSpPr>
        <p:spPr bwMode="auto">
          <a:xfrm>
            <a:off x="5378451" y="998538"/>
            <a:ext cx="6350" cy="6350"/>
          </a:xfrm>
          <a:custGeom>
            <a:avLst/>
            <a:gdLst>
              <a:gd name="T0" fmla="*/ 2 w 3"/>
              <a:gd name="T1" fmla="*/ 2 h 3"/>
              <a:gd name="T2" fmla="*/ 2 w 3"/>
              <a:gd name="T3" fmla="*/ 1 h 3"/>
              <a:gd name="T4" fmla="*/ 1 w 3"/>
              <a:gd name="T5" fmla="*/ 1 h 3"/>
              <a:gd name="T6" fmla="*/ 1 w 3"/>
              <a:gd name="T7" fmla="*/ 2 h 3"/>
              <a:gd name="T8" fmla="*/ 2 w 3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2" y="2"/>
                </a:moveTo>
                <a:cubicBezTo>
                  <a:pt x="3" y="2"/>
                  <a:pt x="3" y="1"/>
                  <a:pt x="2" y="1"/>
                </a:cubicBez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3"/>
                  <a:pt x="2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31" name="Freeform 170"/>
          <p:cNvSpPr>
            <a:spLocks/>
          </p:cNvSpPr>
          <p:nvPr/>
        </p:nvSpPr>
        <p:spPr bwMode="auto">
          <a:xfrm>
            <a:off x="5384801" y="995363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1 w 2"/>
              <a:gd name="T5" fmla="*/ 0 h 2"/>
              <a:gd name="T6" fmla="*/ 1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32" name="Freeform 171"/>
          <p:cNvSpPr>
            <a:spLocks/>
          </p:cNvSpPr>
          <p:nvPr/>
        </p:nvSpPr>
        <p:spPr bwMode="auto">
          <a:xfrm>
            <a:off x="5335589" y="1050926"/>
            <a:ext cx="3175" cy="3175"/>
          </a:xfrm>
          <a:custGeom>
            <a:avLst/>
            <a:gdLst>
              <a:gd name="T0" fmla="*/ 0 w 2"/>
              <a:gd name="T1" fmla="*/ 0 h 2"/>
              <a:gd name="T2" fmla="*/ 0 w 2"/>
              <a:gd name="T3" fmla="*/ 2 h 2"/>
              <a:gd name="T4" fmla="*/ 2 w 2"/>
              <a:gd name="T5" fmla="*/ 2 h 2"/>
              <a:gd name="T6" fmla="*/ 2 w 2"/>
              <a:gd name="T7" fmla="*/ 0 h 2"/>
              <a:gd name="T8" fmla="*/ 0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1" y="2"/>
                  <a:pt x="2" y="2"/>
                  <a:pt x="2" y="2"/>
                </a:cubicBezTo>
                <a:cubicBezTo>
                  <a:pt x="2" y="1"/>
                  <a:pt x="2" y="1"/>
                  <a:pt x="2" y="0"/>
                </a:cubicBezTo>
                <a:cubicBezTo>
                  <a:pt x="2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33" name="Freeform 172"/>
          <p:cNvSpPr>
            <a:spLocks/>
          </p:cNvSpPr>
          <p:nvPr/>
        </p:nvSpPr>
        <p:spPr bwMode="auto">
          <a:xfrm>
            <a:off x="5340351" y="1046163"/>
            <a:ext cx="3175" cy="4763"/>
          </a:xfrm>
          <a:custGeom>
            <a:avLst/>
            <a:gdLst>
              <a:gd name="T0" fmla="*/ 2 w 2"/>
              <a:gd name="T1" fmla="*/ 2 h 3"/>
              <a:gd name="T2" fmla="*/ 2 w 2"/>
              <a:gd name="T3" fmla="*/ 1 h 3"/>
              <a:gd name="T4" fmla="*/ 0 w 2"/>
              <a:gd name="T5" fmla="*/ 1 h 3"/>
              <a:gd name="T6" fmla="*/ 0 w 2"/>
              <a:gd name="T7" fmla="*/ 2 h 3"/>
              <a:gd name="T8" fmla="*/ 2 w 2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3"/>
                  <a:pt x="1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34" name="Freeform 173"/>
          <p:cNvSpPr>
            <a:spLocks/>
          </p:cNvSpPr>
          <p:nvPr/>
        </p:nvSpPr>
        <p:spPr bwMode="auto">
          <a:xfrm>
            <a:off x="5345114" y="1042988"/>
            <a:ext cx="3175" cy="3175"/>
          </a:xfrm>
          <a:custGeom>
            <a:avLst/>
            <a:gdLst>
              <a:gd name="T0" fmla="*/ 1 w 2"/>
              <a:gd name="T1" fmla="*/ 2 h 2"/>
              <a:gd name="T2" fmla="*/ 1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1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1" y="2"/>
                </a:moveTo>
                <a:cubicBezTo>
                  <a:pt x="2" y="1"/>
                  <a:pt x="2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2"/>
                  <a:pt x="1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35" name="Freeform 174"/>
          <p:cNvSpPr>
            <a:spLocks/>
          </p:cNvSpPr>
          <p:nvPr/>
        </p:nvSpPr>
        <p:spPr bwMode="auto">
          <a:xfrm>
            <a:off x="5348289" y="1038226"/>
            <a:ext cx="4763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1"/>
                  <a:pt x="3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36" name="Freeform 175"/>
          <p:cNvSpPr>
            <a:spLocks/>
          </p:cNvSpPr>
          <p:nvPr/>
        </p:nvSpPr>
        <p:spPr bwMode="auto">
          <a:xfrm>
            <a:off x="5353051" y="1033463"/>
            <a:ext cx="3175" cy="4763"/>
          </a:xfrm>
          <a:custGeom>
            <a:avLst/>
            <a:gdLst>
              <a:gd name="T0" fmla="*/ 2 w 2"/>
              <a:gd name="T1" fmla="*/ 2 h 3"/>
              <a:gd name="T2" fmla="*/ 2 w 2"/>
              <a:gd name="T3" fmla="*/ 1 h 3"/>
              <a:gd name="T4" fmla="*/ 0 w 2"/>
              <a:gd name="T5" fmla="*/ 1 h 3"/>
              <a:gd name="T6" fmla="*/ 0 w 2"/>
              <a:gd name="T7" fmla="*/ 2 h 3"/>
              <a:gd name="T8" fmla="*/ 2 w 2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2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3"/>
                  <a:pt x="2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37" name="Freeform 176"/>
          <p:cNvSpPr>
            <a:spLocks/>
          </p:cNvSpPr>
          <p:nvPr/>
        </p:nvSpPr>
        <p:spPr bwMode="auto">
          <a:xfrm>
            <a:off x="5357814" y="1030288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38" name="Freeform 177"/>
          <p:cNvSpPr>
            <a:spLocks/>
          </p:cNvSpPr>
          <p:nvPr/>
        </p:nvSpPr>
        <p:spPr bwMode="auto">
          <a:xfrm>
            <a:off x="5360989" y="1025526"/>
            <a:ext cx="4763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1 h 2"/>
              <a:gd name="T4" fmla="*/ 1 w 3"/>
              <a:gd name="T5" fmla="*/ 1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2"/>
                  <a:pt x="3" y="1"/>
                  <a:pt x="2" y="1"/>
                </a:cubicBez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39" name="Freeform 178"/>
          <p:cNvSpPr>
            <a:spLocks/>
          </p:cNvSpPr>
          <p:nvPr/>
        </p:nvSpPr>
        <p:spPr bwMode="auto">
          <a:xfrm>
            <a:off x="5365751" y="1022351"/>
            <a:ext cx="4763" cy="3175"/>
          </a:xfrm>
          <a:custGeom>
            <a:avLst/>
            <a:gdLst>
              <a:gd name="T0" fmla="*/ 2 w 3"/>
              <a:gd name="T1" fmla="*/ 1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1 h 2"/>
              <a:gd name="T8" fmla="*/ 2 w 3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1"/>
                </a:moveTo>
                <a:cubicBezTo>
                  <a:pt x="3" y="1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1" y="2"/>
                  <a:pt x="2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40" name="Freeform 179"/>
          <p:cNvSpPr>
            <a:spLocks/>
          </p:cNvSpPr>
          <p:nvPr/>
        </p:nvSpPr>
        <p:spPr bwMode="auto">
          <a:xfrm>
            <a:off x="5370514" y="1017588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41" name="Freeform 180"/>
          <p:cNvSpPr>
            <a:spLocks/>
          </p:cNvSpPr>
          <p:nvPr/>
        </p:nvSpPr>
        <p:spPr bwMode="auto">
          <a:xfrm>
            <a:off x="5375276" y="1012826"/>
            <a:ext cx="3175" cy="4763"/>
          </a:xfrm>
          <a:custGeom>
            <a:avLst/>
            <a:gdLst>
              <a:gd name="T0" fmla="*/ 2 w 2"/>
              <a:gd name="T1" fmla="*/ 2 h 3"/>
              <a:gd name="T2" fmla="*/ 2 w 2"/>
              <a:gd name="T3" fmla="*/ 1 h 3"/>
              <a:gd name="T4" fmla="*/ 0 w 2"/>
              <a:gd name="T5" fmla="*/ 1 h 3"/>
              <a:gd name="T6" fmla="*/ 0 w 2"/>
              <a:gd name="T7" fmla="*/ 2 h 3"/>
              <a:gd name="T8" fmla="*/ 2 w 2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3"/>
                  <a:pt x="1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42" name="Freeform 181"/>
          <p:cNvSpPr>
            <a:spLocks/>
          </p:cNvSpPr>
          <p:nvPr/>
        </p:nvSpPr>
        <p:spPr bwMode="auto">
          <a:xfrm>
            <a:off x="5378451" y="1009651"/>
            <a:ext cx="6350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1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43" name="Freeform 182"/>
          <p:cNvSpPr>
            <a:spLocks/>
          </p:cNvSpPr>
          <p:nvPr/>
        </p:nvSpPr>
        <p:spPr bwMode="auto">
          <a:xfrm>
            <a:off x="5384801" y="1004888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1 w 2"/>
              <a:gd name="T5" fmla="*/ 0 h 2"/>
              <a:gd name="T6" fmla="*/ 1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2"/>
                  <a:pt x="2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2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44" name="Freeform 183"/>
          <p:cNvSpPr>
            <a:spLocks/>
          </p:cNvSpPr>
          <p:nvPr/>
        </p:nvSpPr>
        <p:spPr bwMode="auto">
          <a:xfrm>
            <a:off x="5389564" y="998538"/>
            <a:ext cx="3175" cy="6350"/>
          </a:xfrm>
          <a:custGeom>
            <a:avLst/>
            <a:gdLst>
              <a:gd name="T0" fmla="*/ 2 w 2"/>
              <a:gd name="T1" fmla="*/ 2 h 3"/>
              <a:gd name="T2" fmla="*/ 2 w 2"/>
              <a:gd name="T3" fmla="*/ 1 h 3"/>
              <a:gd name="T4" fmla="*/ 0 w 2"/>
              <a:gd name="T5" fmla="*/ 1 h 3"/>
              <a:gd name="T6" fmla="*/ 0 w 2"/>
              <a:gd name="T7" fmla="*/ 2 h 3"/>
              <a:gd name="T8" fmla="*/ 2 w 2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3"/>
                  <a:pt x="1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45" name="Freeform 184"/>
          <p:cNvSpPr>
            <a:spLocks/>
          </p:cNvSpPr>
          <p:nvPr/>
        </p:nvSpPr>
        <p:spPr bwMode="auto">
          <a:xfrm>
            <a:off x="5340351" y="1055688"/>
            <a:ext cx="3175" cy="3175"/>
          </a:xfrm>
          <a:custGeom>
            <a:avLst/>
            <a:gdLst>
              <a:gd name="T0" fmla="*/ 2 w 2"/>
              <a:gd name="T1" fmla="*/ 1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1 h 2"/>
              <a:gd name="T8" fmla="*/ 2 w 2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1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2"/>
                  <a:pt x="1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46" name="Freeform 185"/>
          <p:cNvSpPr>
            <a:spLocks/>
          </p:cNvSpPr>
          <p:nvPr/>
        </p:nvSpPr>
        <p:spPr bwMode="auto">
          <a:xfrm>
            <a:off x="5345114" y="1050926"/>
            <a:ext cx="3175" cy="3175"/>
          </a:xfrm>
          <a:custGeom>
            <a:avLst/>
            <a:gdLst>
              <a:gd name="T0" fmla="*/ 1 w 2"/>
              <a:gd name="T1" fmla="*/ 2 h 2"/>
              <a:gd name="T2" fmla="*/ 1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1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1" y="2"/>
                </a:moveTo>
                <a:cubicBezTo>
                  <a:pt x="2" y="1"/>
                  <a:pt x="2" y="1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1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47" name="Freeform 186"/>
          <p:cNvSpPr>
            <a:spLocks/>
          </p:cNvSpPr>
          <p:nvPr/>
        </p:nvSpPr>
        <p:spPr bwMode="auto">
          <a:xfrm>
            <a:off x="5348289" y="1046163"/>
            <a:ext cx="4763" cy="4763"/>
          </a:xfrm>
          <a:custGeom>
            <a:avLst/>
            <a:gdLst>
              <a:gd name="T0" fmla="*/ 2 w 3"/>
              <a:gd name="T1" fmla="*/ 2 h 3"/>
              <a:gd name="T2" fmla="*/ 2 w 3"/>
              <a:gd name="T3" fmla="*/ 1 h 3"/>
              <a:gd name="T4" fmla="*/ 1 w 3"/>
              <a:gd name="T5" fmla="*/ 1 h 3"/>
              <a:gd name="T6" fmla="*/ 1 w 3"/>
              <a:gd name="T7" fmla="*/ 2 h 3"/>
              <a:gd name="T8" fmla="*/ 2 w 3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2" y="2"/>
                </a:moveTo>
                <a:cubicBezTo>
                  <a:pt x="3" y="2"/>
                  <a:pt x="3" y="1"/>
                  <a:pt x="2" y="1"/>
                </a:cubicBez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3"/>
                  <a:pt x="2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48" name="Freeform 187"/>
          <p:cNvSpPr>
            <a:spLocks/>
          </p:cNvSpPr>
          <p:nvPr/>
        </p:nvSpPr>
        <p:spPr bwMode="auto">
          <a:xfrm>
            <a:off x="5353051" y="1042988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0"/>
                  <a:pt x="2" y="0"/>
                </a:cubicBezTo>
                <a:cubicBezTo>
                  <a:pt x="2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49" name="Freeform 188"/>
          <p:cNvSpPr>
            <a:spLocks/>
          </p:cNvSpPr>
          <p:nvPr/>
        </p:nvSpPr>
        <p:spPr bwMode="auto">
          <a:xfrm>
            <a:off x="5357814" y="1038226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50" name="Freeform 189"/>
          <p:cNvSpPr>
            <a:spLocks/>
          </p:cNvSpPr>
          <p:nvPr/>
        </p:nvSpPr>
        <p:spPr bwMode="auto">
          <a:xfrm>
            <a:off x="5360989" y="1033463"/>
            <a:ext cx="4763" cy="4763"/>
          </a:xfrm>
          <a:custGeom>
            <a:avLst/>
            <a:gdLst>
              <a:gd name="T0" fmla="*/ 2 w 3"/>
              <a:gd name="T1" fmla="*/ 2 h 3"/>
              <a:gd name="T2" fmla="*/ 2 w 3"/>
              <a:gd name="T3" fmla="*/ 1 h 3"/>
              <a:gd name="T4" fmla="*/ 1 w 3"/>
              <a:gd name="T5" fmla="*/ 1 h 3"/>
              <a:gd name="T6" fmla="*/ 1 w 3"/>
              <a:gd name="T7" fmla="*/ 2 h 3"/>
              <a:gd name="T8" fmla="*/ 2 w 3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2" y="2"/>
                </a:moveTo>
                <a:cubicBezTo>
                  <a:pt x="3" y="2"/>
                  <a:pt x="3" y="1"/>
                  <a:pt x="2" y="1"/>
                </a:cubicBez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3"/>
                  <a:pt x="2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51" name="Freeform 190"/>
          <p:cNvSpPr>
            <a:spLocks/>
          </p:cNvSpPr>
          <p:nvPr/>
        </p:nvSpPr>
        <p:spPr bwMode="auto">
          <a:xfrm>
            <a:off x="5365751" y="1030288"/>
            <a:ext cx="4763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1"/>
                  <a:pt x="3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52" name="Freeform 191"/>
          <p:cNvSpPr>
            <a:spLocks/>
          </p:cNvSpPr>
          <p:nvPr/>
        </p:nvSpPr>
        <p:spPr bwMode="auto">
          <a:xfrm>
            <a:off x="5370514" y="1025526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1 h 2"/>
              <a:gd name="T4" fmla="*/ 0 w 2"/>
              <a:gd name="T5" fmla="*/ 1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53" name="Freeform 192"/>
          <p:cNvSpPr>
            <a:spLocks/>
          </p:cNvSpPr>
          <p:nvPr/>
        </p:nvSpPr>
        <p:spPr bwMode="auto">
          <a:xfrm>
            <a:off x="5375276" y="1022351"/>
            <a:ext cx="3175" cy="3175"/>
          </a:xfrm>
          <a:custGeom>
            <a:avLst/>
            <a:gdLst>
              <a:gd name="T0" fmla="*/ 2 w 2"/>
              <a:gd name="T1" fmla="*/ 1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1 h 2"/>
              <a:gd name="T8" fmla="*/ 2 w 2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1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2"/>
                  <a:pt x="1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54" name="Freeform 193"/>
          <p:cNvSpPr>
            <a:spLocks/>
          </p:cNvSpPr>
          <p:nvPr/>
        </p:nvSpPr>
        <p:spPr bwMode="auto">
          <a:xfrm>
            <a:off x="5378451" y="1017588"/>
            <a:ext cx="6350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1"/>
                  <a:pt x="3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55" name="Freeform 194"/>
          <p:cNvSpPr>
            <a:spLocks/>
          </p:cNvSpPr>
          <p:nvPr/>
        </p:nvSpPr>
        <p:spPr bwMode="auto">
          <a:xfrm>
            <a:off x="5384801" y="1012826"/>
            <a:ext cx="3175" cy="4763"/>
          </a:xfrm>
          <a:custGeom>
            <a:avLst/>
            <a:gdLst>
              <a:gd name="T0" fmla="*/ 2 w 2"/>
              <a:gd name="T1" fmla="*/ 2 h 3"/>
              <a:gd name="T2" fmla="*/ 2 w 2"/>
              <a:gd name="T3" fmla="*/ 1 h 3"/>
              <a:gd name="T4" fmla="*/ 1 w 2"/>
              <a:gd name="T5" fmla="*/ 1 h 3"/>
              <a:gd name="T6" fmla="*/ 1 w 2"/>
              <a:gd name="T7" fmla="*/ 2 h 3"/>
              <a:gd name="T8" fmla="*/ 2 w 2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3"/>
                  <a:pt x="2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56" name="Freeform 195"/>
          <p:cNvSpPr>
            <a:spLocks/>
          </p:cNvSpPr>
          <p:nvPr/>
        </p:nvSpPr>
        <p:spPr bwMode="auto">
          <a:xfrm>
            <a:off x="5389564" y="1009651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57" name="Freeform 196"/>
          <p:cNvSpPr>
            <a:spLocks/>
          </p:cNvSpPr>
          <p:nvPr/>
        </p:nvSpPr>
        <p:spPr bwMode="auto">
          <a:xfrm>
            <a:off x="5394326" y="1004888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2"/>
                  <a:pt x="2" y="1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58" name="Freeform 197"/>
          <p:cNvSpPr>
            <a:spLocks/>
          </p:cNvSpPr>
          <p:nvPr/>
        </p:nvSpPr>
        <p:spPr bwMode="auto">
          <a:xfrm>
            <a:off x="5345114" y="1058863"/>
            <a:ext cx="3175" cy="3175"/>
          </a:xfrm>
          <a:custGeom>
            <a:avLst/>
            <a:gdLst>
              <a:gd name="T0" fmla="*/ 1 w 2"/>
              <a:gd name="T1" fmla="*/ 2 h 2"/>
              <a:gd name="T2" fmla="*/ 1 w 2"/>
              <a:gd name="T3" fmla="*/ 1 h 2"/>
              <a:gd name="T4" fmla="*/ 0 w 2"/>
              <a:gd name="T5" fmla="*/ 1 h 2"/>
              <a:gd name="T6" fmla="*/ 0 w 2"/>
              <a:gd name="T7" fmla="*/ 2 h 2"/>
              <a:gd name="T8" fmla="*/ 1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1" y="2"/>
                </a:moveTo>
                <a:cubicBezTo>
                  <a:pt x="2" y="2"/>
                  <a:pt x="2" y="1"/>
                  <a:pt x="1" y="1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1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59" name="Freeform 198"/>
          <p:cNvSpPr>
            <a:spLocks/>
          </p:cNvSpPr>
          <p:nvPr/>
        </p:nvSpPr>
        <p:spPr bwMode="auto">
          <a:xfrm>
            <a:off x="5348289" y="1055688"/>
            <a:ext cx="4763" cy="3175"/>
          </a:xfrm>
          <a:custGeom>
            <a:avLst/>
            <a:gdLst>
              <a:gd name="T0" fmla="*/ 2 w 3"/>
              <a:gd name="T1" fmla="*/ 1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1 h 2"/>
              <a:gd name="T8" fmla="*/ 2 w 3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1"/>
                </a:moveTo>
                <a:cubicBezTo>
                  <a:pt x="3" y="1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1" y="2"/>
                  <a:pt x="2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60" name="Freeform 199"/>
          <p:cNvSpPr>
            <a:spLocks/>
          </p:cNvSpPr>
          <p:nvPr/>
        </p:nvSpPr>
        <p:spPr bwMode="auto">
          <a:xfrm>
            <a:off x="5353051" y="1050926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2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61" name="Freeform 200"/>
          <p:cNvSpPr>
            <a:spLocks/>
          </p:cNvSpPr>
          <p:nvPr/>
        </p:nvSpPr>
        <p:spPr bwMode="auto">
          <a:xfrm>
            <a:off x="5357814" y="1046163"/>
            <a:ext cx="3175" cy="4763"/>
          </a:xfrm>
          <a:custGeom>
            <a:avLst/>
            <a:gdLst>
              <a:gd name="T0" fmla="*/ 2 w 2"/>
              <a:gd name="T1" fmla="*/ 2 h 3"/>
              <a:gd name="T2" fmla="*/ 2 w 2"/>
              <a:gd name="T3" fmla="*/ 1 h 3"/>
              <a:gd name="T4" fmla="*/ 0 w 2"/>
              <a:gd name="T5" fmla="*/ 1 h 3"/>
              <a:gd name="T6" fmla="*/ 0 w 2"/>
              <a:gd name="T7" fmla="*/ 2 h 3"/>
              <a:gd name="T8" fmla="*/ 2 w 2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3"/>
                  <a:pt x="1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62" name="Freeform 201"/>
          <p:cNvSpPr>
            <a:spLocks/>
          </p:cNvSpPr>
          <p:nvPr/>
        </p:nvSpPr>
        <p:spPr bwMode="auto">
          <a:xfrm>
            <a:off x="5360989" y="1042988"/>
            <a:ext cx="4763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1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63" name="Freeform 202"/>
          <p:cNvSpPr>
            <a:spLocks/>
          </p:cNvSpPr>
          <p:nvPr/>
        </p:nvSpPr>
        <p:spPr bwMode="auto">
          <a:xfrm>
            <a:off x="5365751" y="1038226"/>
            <a:ext cx="4763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1"/>
                  <a:pt x="3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64" name="Freeform 203"/>
          <p:cNvSpPr>
            <a:spLocks/>
          </p:cNvSpPr>
          <p:nvPr/>
        </p:nvSpPr>
        <p:spPr bwMode="auto">
          <a:xfrm>
            <a:off x="5370514" y="1033463"/>
            <a:ext cx="3175" cy="4763"/>
          </a:xfrm>
          <a:custGeom>
            <a:avLst/>
            <a:gdLst>
              <a:gd name="T0" fmla="*/ 2 w 2"/>
              <a:gd name="T1" fmla="*/ 2 h 3"/>
              <a:gd name="T2" fmla="*/ 2 w 2"/>
              <a:gd name="T3" fmla="*/ 1 h 3"/>
              <a:gd name="T4" fmla="*/ 0 w 2"/>
              <a:gd name="T5" fmla="*/ 1 h 3"/>
              <a:gd name="T6" fmla="*/ 0 w 2"/>
              <a:gd name="T7" fmla="*/ 2 h 3"/>
              <a:gd name="T8" fmla="*/ 2 w 2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3"/>
                  <a:pt x="1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65" name="Freeform 204"/>
          <p:cNvSpPr>
            <a:spLocks/>
          </p:cNvSpPr>
          <p:nvPr/>
        </p:nvSpPr>
        <p:spPr bwMode="auto">
          <a:xfrm>
            <a:off x="5375276" y="1030288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66" name="Freeform 205"/>
          <p:cNvSpPr>
            <a:spLocks/>
          </p:cNvSpPr>
          <p:nvPr/>
        </p:nvSpPr>
        <p:spPr bwMode="auto">
          <a:xfrm>
            <a:off x="5378451" y="1025526"/>
            <a:ext cx="6350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1 h 2"/>
              <a:gd name="T4" fmla="*/ 1 w 3"/>
              <a:gd name="T5" fmla="*/ 1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2"/>
                  <a:pt x="3" y="1"/>
                  <a:pt x="2" y="1"/>
                </a:cubicBez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67" name="Freeform 206"/>
          <p:cNvSpPr>
            <a:spLocks/>
          </p:cNvSpPr>
          <p:nvPr/>
        </p:nvSpPr>
        <p:spPr bwMode="auto">
          <a:xfrm>
            <a:off x="5384801" y="1022351"/>
            <a:ext cx="3175" cy="3175"/>
          </a:xfrm>
          <a:custGeom>
            <a:avLst/>
            <a:gdLst>
              <a:gd name="T0" fmla="*/ 2 w 2"/>
              <a:gd name="T1" fmla="*/ 1 h 2"/>
              <a:gd name="T2" fmla="*/ 2 w 2"/>
              <a:gd name="T3" fmla="*/ 0 h 2"/>
              <a:gd name="T4" fmla="*/ 1 w 2"/>
              <a:gd name="T5" fmla="*/ 0 h 2"/>
              <a:gd name="T6" fmla="*/ 1 w 2"/>
              <a:gd name="T7" fmla="*/ 1 h 2"/>
              <a:gd name="T8" fmla="*/ 2 w 2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1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1" y="2"/>
                  <a:pt x="2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68" name="Freeform 208"/>
          <p:cNvSpPr>
            <a:spLocks/>
          </p:cNvSpPr>
          <p:nvPr/>
        </p:nvSpPr>
        <p:spPr bwMode="auto">
          <a:xfrm>
            <a:off x="5389563" y="1017587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69" name="Freeform 209"/>
          <p:cNvSpPr>
            <a:spLocks/>
          </p:cNvSpPr>
          <p:nvPr/>
        </p:nvSpPr>
        <p:spPr bwMode="auto">
          <a:xfrm>
            <a:off x="5394326" y="1012825"/>
            <a:ext cx="3175" cy="4762"/>
          </a:xfrm>
          <a:custGeom>
            <a:avLst/>
            <a:gdLst>
              <a:gd name="T0" fmla="*/ 2 w 2"/>
              <a:gd name="T1" fmla="*/ 2 h 3"/>
              <a:gd name="T2" fmla="*/ 2 w 2"/>
              <a:gd name="T3" fmla="*/ 1 h 3"/>
              <a:gd name="T4" fmla="*/ 0 w 2"/>
              <a:gd name="T5" fmla="*/ 1 h 3"/>
              <a:gd name="T6" fmla="*/ 0 w 2"/>
              <a:gd name="T7" fmla="*/ 2 h 3"/>
              <a:gd name="T8" fmla="*/ 2 w 2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1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70" name="Freeform 210"/>
          <p:cNvSpPr>
            <a:spLocks/>
          </p:cNvSpPr>
          <p:nvPr/>
        </p:nvSpPr>
        <p:spPr bwMode="auto">
          <a:xfrm>
            <a:off x="5397501" y="1009650"/>
            <a:ext cx="4763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1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71" name="Freeform 211"/>
          <p:cNvSpPr>
            <a:spLocks/>
          </p:cNvSpPr>
          <p:nvPr/>
        </p:nvSpPr>
        <p:spPr bwMode="auto">
          <a:xfrm>
            <a:off x="5348288" y="1065212"/>
            <a:ext cx="4763" cy="3175"/>
          </a:xfrm>
          <a:custGeom>
            <a:avLst/>
            <a:gdLst>
              <a:gd name="T0" fmla="*/ 2 w 3"/>
              <a:gd name="T1" fmla="*/ 0 h 2"/>
              <a:gd name="T2" fmla="*/ 1 w 3"/>
              <a:gd name="T3" fmla="*/ 0 h 2"/>
              <a:gd name="T4" fmla="*/ 0 w 3"/>
              <a:gd name="T5" fmla="*/ 1 h 2"/>
              <a:gd name="T6" fmla="*/ 2 w 3"/>
              <a:gd name="T7" fmla="*/ 2 h 2"/>
              <a:gd name="T8" fmla="*/ 2 w 3"/>
              <a:gd name="T9" fmla="*/ 2 h 2"/>
              <a:gd name="T10" fmla="*/ 2 w 3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2"/>
                  <a:pt x="1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72" name="Freeform 212"/>
          <p:cNvSpPr>
            <a:spLocks/>
          </p:cNvSpPr>
          <p:nvPr/>
        </p:nvSpPr>
        <p:spPr bwMode="auto">
          <a:xfrm>
            <a:off x="5353051" y="1058862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1 h 2"/>
              <a:gd name="T4" fmla="*/ 0 w 2"/>
              <a:gd name="T5" fmla="*/ 1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2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73" name="Freeform 213"/>
          <p:cNvSpPr>
            <a:spLocks/>
          </p:cNvSpPr>
          <p:nvPr/>
        </p:nvSpPr>
        <p:spPr bwMode="auto">
          <a:xfrm>
            <a:off x="5357813" y="1055687"/>
            <a:ext cx="3175" cy="3175"/>
          </a:xfrm>
          <a:custGeom>
            <a:avLst/>
            <a:gdLst>
              <a:gd name="T0" fmla="*/ 2 w 2"/>
              <a:gd name="T1" fmla="*/ 1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1 h 2"/>
              <a:gd name="T8" fmla="*/ 2 w 2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1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2"/>
                  <a:pt x="1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74" name="Freeform 214"/>
          <p:cNvSpPr>
            <a:spLocks/>
          </p:cNvSpPr>
          <p:nvPr/>
        </p:nvSpPr>
        <p:spPr bwMode="auto">
          <a:xfrm>
            <a:off x="5360988" y="1050925"/>
            <a:ext cx="4763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1"/>
                  <a:pt x="3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75" name="Freeform 215"/>
          <p:cNvSpPr>
            <a:spLocks/>
          </p:cNvSpPr>
          <p:nvPr/>
        </p:nvSpPr>
        <p:spPr bwMode="auto">
          <a:xfrm>
            <a:off x="5365751" y="1046162"/>
            <a:ext cx="4763" cy="4762"/>
          </a:xfrm>
          <a:custGeom>
            <a:avLst/>
            <a:gdLst>
              <a:gd name="T0" fmla="*/ 2 w 3"/>
              <a:gd name="T1" fmla="*/ 2 h 3"/>
              <a:gd name="T2" fmla="*/ 2 w 3"/>
              <a:gd name="T3" fmla="*/ 1 h 3"/>
              <a:gd name="T4" fmla="*/ 1 w 3"/>
              <a:gd name="T5" fmla="*/ 1 h 3"/>
              <a:gd name="T6" fmla="*/ 1 w 3"/>
              <a:gd name="T7" fmla="*/ 2 h 3"/>
              <a:gd name="T8" fmla="*/ 2 w 3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2" y="2"/>
                </a:moveTo>
                <a:cubicBezTo>
                  <a:pt x="3" y="2"/>
                  <a:pt x="3" y="1"/>
                  <a:pt x="2" y="1"/>
                </a:cubicBez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3"/>
                  <a:pt x="2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76" name="Freeform 216"/>
          <p:cNvSpPr>
            <a:spLocks/>
          </p:cNvSpPr>
          <p:nvPr/>
        </p:nvSpPr>
        <p:spPr bwMode="auto">
          <a:xfrm>
            <a:off x="5370513" y="1042987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77" name="Freeform 217"/>
          <p:cNvSpPr>
            <a:spLocks/>
          </p:cNvSpPr>
          <p:nvPr/>
        </p:nvSpPr>
        <p:spPr bwMode="auto">
          <a:xfrm>
            <a:off x="5375276" y="1038225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78" name="Freeform 218"/>
          <p:cNvSpPr>
            <a:spLocks/>
          </p:cNvSpPr>
          <p:nvPr/>
        </p:nvSpPr>
        <p:spPr bwMode="auto">
          <a:xfrm>
            <a:off x="5378451" y="1033462"/>
            <a:ext cx="6350" cy="4762"/>
          </a:xfrm>
          <a:custGeom>
            <a:avLst/>
            <a:gdLst>
              <a:gd name="T0" fmla="*/ 2 w 3"/>
              <a:gd name="T1" fmla="*/ 2 h 3"/>
              <a:gd name="T2" fmla="*/ 2 w 3"/>
              <a:gd name="T3" fmla="*/ 1 h 3"/>
              <a:gd name="T4" fmla="*/ 1 w 3"/>
              <a:gd name="T5" fmla="*/ 1 h 3"/>
              <a:gd name="T6" fmla="*/ 1 w 3"/>
              <a:gd name="T7" fmla="*/ 2 h 3"/>
              <a:gd name="T8" fmla="*/ 2 w 3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2" y="2"/>
                </a:moveTo>
                <a:cubicBezTo>
                  <a:pt x="3" y="2"/>
                  <a:pt x="3" y="1"/>
                  <a:pt x="2" y="1"/>
                </a:cubicBez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3"/>
                  <a:pt x="2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79" name="Freeform 219"/>
          <p:cNvSpPr>
            <a:spLocks/>
          </p:cNvSpPr>
          <p:nvPr/>
        </p:nvSpPr>
        <p:spPr bwMode="auto">
          <a:xfrm>
            <a:off x="5384801" y="1030287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1 w 2"/>
              <a:gd name="T5" fmla="*/ 0 h 2"/>
              <a:gd name="T6" fmla="*/ 1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80" name="Freeform 220"/>
          <p:cNvSpPr>
            <a:spLocks/>
          </p:cNvSpPr>
          <p:nvPr/>
        </p:nvSpPr>
        <p:spPr bwMode="auto">
          <a:xfrm>
            <a:off x="5389563" y="1025525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1 h 2"/>
              <a:gd name="T4" fmla="*/ 0 w 2"/>
              <a:gd name="T5" fmla="*/ 1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81" name="Freeform 221"/>
          <p:cNvSpPr>
            <a:spLocks/>
          </p:cNvSpPr>
          <p:nvPr/>
        </p:nvSpPr>
        <p:spPr bwMode="auto">
          <a:xfrm>
            <a:off x="5394326" y="1022350"/>
            <a:ext cx="3175" cy="3175"/>
          </a:xfrm>
          <a:custGeom>
            <a:avLst/>
            <a:gdLst>
              <a:gd name="T0" fmla="*/ 2 w 2"/>
              <a:gd name="T1" fmla="*/ 1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1 h 2"/>
              <a:gd name="T8" fmla="*/ 2 w 2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1"/>
                  <a:pt x="2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1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82" name="Freeform 222"/>
          <p:cNvSpPr>
            <a:spLocks/>
          </p:cNvSpPr>
          <p:nvPr/>
        </p:nvSpPr>
        <p:spPr bwMode="auto">
          <a:xfrm>
            <a:off x="5397501" y="1017587"/>
            <a:ext cx="4763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1"/>
                  <a:pt x="3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83" name="Freeform 223"/>
          <p:cNvSpPr>
            <a:spLocks/>
          </p:cNvSpPr>
          <p:nvPr/>
        </p:nvSpPr>
        <p:spPr bwMode="auto">
          <a:xfrm>
            <a:off x="5402263" y="1012825"/>
            <a:ext cx="3175" cy="4762"/>
          </a:xfrm>
          <a:custGeom>
            <a:avLst/>
            <a:gdLst>
              <a:gd name="T0" fmla="*/ 1 w 2"/>
              <a:gd name="T1" fmla="*/ 2 h 3"/>
              <a:gd name="T2" fmla="*/ 2 w 2"/>
              <a:gd name="T3" fmla="*/ 2 h 3"/>
              <a:gd name="T4" fmla="*/ 1 w 2"/>
              <a:gd name="T5" fmla="*/ 0 h 3"/>
              <a:gd name="T6" fmla="*/ 1 w 2"/>
              <a:gd name="T7" fmla="*/ 1 h 3"/>
              <a:gd name="T8" fmla="*/ 1 w 2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1" y="2"/>
                </a:moveTo>
                <a:cubicBezTo>
                  <a:pt x="1" y="3"/>
                  <a:pt x="2" y="3"/>
                  <a:pt x="2" y="2"/>
                </a:cubicBezTo>
                <a:cubicBezTo>
                  <a:pt x="2" y="2"/>
                  <a:pt x="1" y="1"/>
                  <a:pt x="1" y="0"/>
                </a:cubicBezTo>
                <a:cubicBezTo>
                  <a:pt x="1" y="0"/>
                  <a:pt x="1" y="1"/>
                  <a:pt x="1" y="1"/>
                </a:cubicBezTo>
                <a:cubicBezTo>
                  <a:pt x="0" y="1"/>
                  <a:pt x="0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84" name="Freeform 224"/>
          <p:cNvSpPr>
            <a:spLocks/>
          </p:cNvSpPr>
          <p:nvPr/>
        </p:nvSpPr>
        <p:spPr bwMode="auto">
          <a:xfrm>
            <a:off x="5354638" y="1068387"/>
            <a:ext cx="1588" cy="1587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85" name="Freeform 225"/>
          <p:cNvSpPr>
            <a:spLocks/>
          </p:cNvSpPr>
          <p:nvPr/>
        </p:nvSpPr>
        <p:spPr bwMode="auto">
          <a:xfrm>
            <a:off x="5357813" y="1065212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86" name="Freeform 226"/>
          <p:cNvSpPr>
            <a:spLocks/>
          </p:cNvSpPr>
          <p:nvPr/>
        </p:nvSpPr>
        <p:spPr bwMode="auto">
          <a:xfrm>
            <a:off x="5360988" y="1058862"/>
            <a:ext cx="4763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1 h 2"/>
              <a:gd name="T4" fmla="*/ 1 w 3"/>
              <a:gd name="T5" fmla="*/ 1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2"/>
                  <a:pt x="3" y="1"/>
                  <a:pt x="2" y="1"/>
                </a:cubicBez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87" name="Freeform 227"/>
          <p:cNvSpPr>
            <a:spLocks/>
          </p:cNvSpPr>
          <p:nvPr/>
        </p:nvSpPr>
        <p:spPr bwMode="auto">
          <a:xfrm>
            <a:off x="5365751" y="1055687"/>
            <a:ext cx="4763" cy="3175"/>
          </a:xfrm>
          <a:custGeom>
            <a:avLst/>
            <a:gdLst>
              <a:gd name="T0" fmla="*/ 2 w 3"/>
              <a:gd name="T1" fmla="*/ 1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1 h 2"/>
              <a:gd name="T8" fmla="*/ 2 w 3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1"/>
                </a:moveTo>
                <a:cubicBezTo>
                  <a:pt x="3" y="1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1" y="2"/>
                  <a:pt x="2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88" name="Freeform 228"/>
          <p:cNvSpPr>
            <a:spLocks/>
          </p:cNvSpPr>
          <p:nvPr/>
        </p:nvSpPr>
        <p:spPr bwMode="auto">
          <a:xfrm>
            <a:off x="5370513" y="1050925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89" name="Freeform 229"/>
          <p:cNvSpPr>
            <a:spLocks/>
          </p:cNvSpPr>
          <p:nvPr/>
        </p:nvSpPr>
        <p:spPr bwMode="auto">
          <a:xfrm>
            <a:off x="5375276" y="1046162"/>
            <a:ext cx="3175" cy="4762"/>
          </a:xfrm>
          <a:custGeom>
            <a:avLst/>
            <a:gdLst>
              <a:gd name="T0" fmla="*/ 2 w 2"/>
              <a:gd name="T1" fmla="*/ 2 h 3"/>
              <a:gd name="T2" fmla="*/ 2 w 2"/>
              <a:gd name="T3" fmla="*/ 1 h 3"/>
              <a:gd name="T4" fmla="*/ 0 w 2"/>
              <a:gd name="T5" fmla="*/ 1 h 3"/>
              <a:gd name="T6" fmla="*/ 0 w 2"/>
              <a:gd name="T7" fmla="*/ 2 h 3"/>
              <a:gd name="T8" fmla="*/ 2 w 2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3"/>
                  <a:pt x="1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90" name="Freeform 230"/>
          <p:cNvSpPr>
            <a:spLocks/>
          </p:cNvSpPr>
          <p:nvPr/>
        </p:nvSpPr>
        <p:spPr bwMode="auto">
          <a:xfrm>
            <a:off x="5378451" y="1042987"/>
            <a:ext cx="6350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1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91" name="Freeform 231"/>
          <p:cNvSpPr>
            <a:spLocks/>
          </p:cNvSpPr>
          <p:nvPr/>
        </p:nvSpPr>
        <p:spPr bwMode="auto">
          <a:xfrm>
            <a:off x="5384801" y="1038225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1 w 2"/>
              <a:gd name="T5" fmla="*/ 0 h 2"/>
              <a:gd name="T6" fmla="*/ 1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92" name="Freeform 232"/>
          <p:cNvSpPr>
            <a:spLocks/>
          </p:cNvSpPr>
          <p:nvPr/>
        </p:nvSpPr>
        <p:spPr bwMode="auto">
          <a:xfrm>
            <a:off x="5389563" y="1033462"/>
            <a:ext cx="3175" cy="4762"/>
          </a:xfrm>
          <a:custGeom>
            <a:avLst/>
            <a:gdLst>
              <a:gd name="T0" fmla="*/ 2 w 2"/>
              <a:gd name="T1" fmla="*/ 2 h 3"/>
              <a:gd name="T2" fmla="*/ 2 w 2"/>
              <a:gd name="T3" fmla="*/ 1 h 3"/>
              <a:gd name="T4" fmla="*/ 0 w 2"/>
              <a:gd name="T5" fmla="*/ 1 h 3"/>
              <a:gd name="T6" fmla="*/ 0 w 2"/>
              <a:gd name="T7" fmla="*/ 2 h 3"/>
              <a:gd name="T8" fmla="*/ 2 w 2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3"/>
                  <a:pt x="1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93" name="Freeform 233"/>
          <p:cNvSpPr>
            <a:spLocks/>
          </p:cNvSpPr>
          <p:nvPr/>
        </p:nvSpPr>
        <p:spPr bwMode="auto">
          <a:xfrm>
            <a:off x="5394326" y="1030287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94" name="Freeform 234"/>
          <p:cNvSpPr>
            <a:spLocks/>
          </p:cNvSpPr>
          <p:nvPr/>
        </p:nvSpPr>
        <p:spPr bwMode="auto">
          <a:xfrm>
            <a:off x="5397501" y="1025525"/>
            <a:ext cx="4763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1 h 2"/>
              <a:gd name="T4" fmla="*/ 1 w 3"/>
              <a:gd name="T5" fmla="*/ 1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2"/>
                  <a:pt x="3" y="1"/>
                  <a:pt x="2" y="1"/>
                </a:cubicBez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95" name="Freeform 235"/>
          <p:cNvSpPr>
            <a:spLocks/>
          </p:cNvSpPr>
          <p:nvPr/>
        </p:nvSpPr>
        <p:spPr bwMode="auto">
          <a:xfrm>
            <a:off x="5402263" y="1022350"/>
            <a:ext cx="3175" cy="3175"/>
          </a:xfrm>
          <a:custGeom>
            <a:avLst/>
            <a:gdLst>
              <a:gd name="T0" fmla="*/ 2 w 2"/>
              <a:gd name="T1" fmla="*/ 1 h 2"/>
              <a:gd name="T2" fmla="*/ 2 w 2"/>
              <a:gd name="T3" fmla="*/ 0 h 2"/>
              <a:gd name="T4" fmla="*/ 1 w 2"/>
              <a:gd name="T5" fmla="*/ 0 h 2"/>
              <a:gd name="T6" fmla="*/ 1 w 2"/>
              <a:gd name="T7" fmla="*/ 1 h 2"/>
              <a:gd name="T8" fmla="*/ 2 w 2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1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1" y="2"/>
                  <a:pt x="2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96" name="Freeform 236"/>
          <p:cNvSpPr>
            <a:spLocks/>
          </p:cNvSpPr>
          <p:nvPr/>
        </p:nvSpPr>
        <p:spPr bwMode="auto">
          <a:xfrm>
            <a:off x="5362576" y="1068387"/>
            <a:ext cx="3175" cy="3175"/>
          </a:xfrm>
          <a:custGeom>
            <a:avLst/>
            <a:gdLst>
              <a:gd name="T0" fmla="*/ 1 w 2"/>
              <a:gd name="T1" fmla="*/ 1 h 2"/>
              <a:gd name="T2" fmla="*/ 0 w 2"/>
              <a:gd name="T3" fmla="*/ 1 h 2"/>
              <a:gd name="T4" fmla="*/ 0 w 2"/>
              <a:gd name="T5" fmla="*/ 2 h 2"/>
              <a:gd name="T6" fmla="*/ 2 w 2"/>
              <a:gd name="T7" fmla="*/ 2 h 2"/>
              <a:gd name="T8" fmla="*/ 1 w 2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1" y="1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1" y="2"/>
                  <a:pt x="2" y="2"/>
                </a:cubicBezTo>
                <a:cubicBezTo>
                  <a:pt x="2" y="2"/>
                  <a:pt x="2" y="1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97" name="Freeform 237"/>
          <p:cNvSpPr>
            <a:spLocks/>
          </p:cNvSpPr>
          <p:nvPr/>
        </p:nvSpPr>
        <p:spPr bwMode="auto">
          <a:xfrm>
            <a:off x="5365751" y="1065212"/>
            <a:ext cx="4763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1"/>
                  <a:pt x="3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98" name="Freeform 238"/>
          <p:cNvSpPr>
            <a:spLocks/>
          </p:cNvSpPr>
          <p:nvPr/>
        </p:nvSpPr>
        <p:spPr bwMode="auto">
          <a:xfrm>
            <a:off x="5370513" y="1058862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1 h 2"/>
              <a:gd name="T4" fmla="*/ 0 w 2"/>
              <a:gd name="T5" fmla="*/ 1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99" name="Freeform 239"/>
          <p:cNvSpPr>
            <a:spLocks/>
          </p:cNvSpPr>
          <p:nvPr/>
        </p:nvSpPr>
        <p:spPr bwMode="auto">
          <a:xfrm>
            <a:off x="5375276" y="1055687"/>
            <a:ext cx="3175" cy="3175"/>
          </a:xfrm>
          <a:custGeom>
            <a:avLst/>
            <a:gdLst>
              <a:gd name="T0" fmla="*/ 2 w 2"/>
              <a:gd name="T1" fmla="*/ 1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1 h 2"/>
              <a:gd name="T8" fmla="*/ 2 w 2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1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2"/>
                  <a:pt x="1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00" name="Freeform 240"/>
          <p:cNvSpPr>
            <a:spLocks/>
          </p:cNvSpPr>
          <p:nvPr/>
        </p:nvSpPr>
        <p:spPr bwMode="auto">
          <a:xfrm>
            <a:off x="5378451" y="1050925"/>
            <a:ext cx="6350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1"/>
                  <a:pt x="3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01" name="Freeform 241"/>
          <p:cNvSpPr>
            <a:spLocks/>
          </p:cNvSpPr>
          <p:nvPr/>
        </p:nvSpPr>
        <p:spPr bwMode="auto">
          <a:xfrm>
            <a:off x="5384801" y="1046162"/>
            <a:ext cx="3175" cy="4762"/>
          </a:xfrm>
          <a:custGeom>
            <a:avLst/>
            <a:gdLst>
              <a:gd name="T0" fmla="*/ 2 w 2"/>
              <a:gd name="T1" fmla="*/ 2 h 3"/>
              <a:gd name="T2" fmla="*/ 2 w 2"/>
              <a:gd name="T3" fmla="*/ 1 h 3"/>
              <a:gd name="T4" fmla="*/ 1 w 2"/>
              <a:gd name="T5" fmla="*/ 1 h 3"/>
              <a:gd name="T6" fmla="*/ 1 w 2"/>
              <a:gd name="T7" fmla="*/ 2 h 3"/>
              <a:gd name="T8" fmla="*/ 2 w 2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3"/>
                  <a:pt x="2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02" name="Freeform 242"/>
          <p:cNvSpPr>
            <a:spLocks/>
          </p:cNvSpPr>
          <p:nvPr/>
        </p:nvSpPr>
        <p:spPr bwMode="auto">
          <a:xfrm>
            <a:off x="5389563" y="1042987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03" name="Freeform 243"/>
          <p:cNvSpPr>
            <a:spLocks/>
          </p:cNvSpPr>
          <p:nvPr/>
        </p:nvSpPr>
        <p:spPr bwMode="auto">
          <a:xfrm>
            <a:off x="5394326" y="1038225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04" name="Freeform 244"/>
          <p:cNvSpPr>
            <a:spLocks/>
          </p:cNvSpPr>
          <p:nvPr/>
        </p:nvSpPr>
        <p:spPr bwMode="auto">
          <a:xfrm>
            <a:off x="5397501" y="1033462"/>
            <a:ext cx="4763" cy="4762"/>
          </a:xfrm>
          <a:custGeom>
            <a:avLst/>
            <a:gdLst>
              <a:gd name="T0" fmla="*/ 2 w 3"/>
              <a:gd name="T1" fmla="*/ 2 h 3"/>
              <a:gd name="T2" fmla="*/ 2 w 3"/>
              <a:gd name="T3" fmla="*/ 1 h 3"/>
              <a:gd name="T4" fmla="*/ 1 w 3"/>
              <a:gd name="T5" fmla="*/ 1 h 3"/>
              <a:gd name="T6" fmla="*/ 1 w 3"/>
              <a:gd name="T7" fmla="*/ 2 h 3"/>
              <a:gd name="T8" fmla="*/ 2 w 3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2" y="2"/>
                </a:moveTo>
                <a:cubicBezTo>
                  <a:pt x="3" y="2"/>
                  <a:pt x="3" y="1"/>
                  <a:pt x="2" y="1"/>
                </a:cubicBez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3"/>
                  <a:pt x="2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05" name="Freeform 245"/>
          <p:cNvSpPr>
            <a:spLocks/>
          </p:cNvSpPr>
          <p:nvPr/>
        </p:nvSpPr>
        <p:spPr bwMode="auto">
          <a:xfrm>
            <a:off x="5402263" y="1030287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1 w 2"/>
              <a:gd name="T5" fmla="*/ 0 h 2"/>
              <a:gd name="T6" fmla="*/ 1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06" name="Freeform 246"/>
          <p:cNvSpPr>
            <a:spLocks/>
          </p:cNvSpPr>
          <p:nvPr/>
        </p:nvSpPr>
        <p:spPr bwMode="auto">
          <a:xfrm>
            <a:off x="5407026" y="1025525"/>
            <a:ext cx="1588" cy="3175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0 w 1"/>
              <a:gd name="T5" fmla="*/ 0 h 2"/>
              <a:gd name="T6" fmla="*/ 0 w 1"/>
              <a:gd name="T7" fmla="*/ 1 h 2"/>
              <a:gd name="T8" fmla="*/ 0 w 1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2">
                <a:moveTo>
                  <a:pt x="0" y="2"/>
                </a:moveTo>
                <a:cubicBezTo>
                  <a:pt x="0" y="2"/>
                  <a:pt x="0" y="2"/>
                  <a:pt x="1" y="2"/>
                </a:cubicBezTo>
                <a:cubicBezTo>
                  <a:pt x="1" y="2"/>
                  <a:pt x="1" y="1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07" name="Freeform 247"/>
          <p:cNvSpPr>
            <a:spLocks/>
          </p:cNvSpPr>
          <p:nvPr/>
        </p:nvSpPr>
        <p:spPr bwMode="auto">
          <a:xfrm>
            <a:off x="5370513" y="1068387"/>
            <a:ext cx="3175" cy="3175"/>
          </a:xfrm>
          <a:custGeom>
            <a:avLst/>
            <a:gdLst>
              <a:gd name="T0" fmla="*/ 2 w 2"/>
              <a:gd name="T1" fmla="*/ 1 h 2"/>
              <a:gd name="T2" fmla="*/ 0 w 2"/>
              <a:gd name="T3" fmla="*/ 1 h 2"/>
              <a:gd name="T4" fmla="*/ 0 w 2"/>
              <a:gd name="T5" fmla="*/ 2 h 2"/>
              <a:gd name="T6" fmla="*/ 2 w 2"/>
              <a:gd name="T7" fmla="*/ 2 h 2"/>
              <a:gd name="T8" fmla="*/ 2 w 2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2"/>
                  <a:pt x="1" y="2"/>
                  <a:pt x="2" y="2"/>
                </a:cubicBezTo>
                <a:cubicBezTo>
                  <a:pt x="2" y="1"/>
                  <a:pt x="2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08" name="Freeform 248"/>
          <p:cNvSpPr>
            <a:spLocks/>
          </p:cNvSpPr>
          <p:nvPr/>
        </p:nvSpPr>
        <p:spPr bwMode="auto">
          <a:xfrm>
            <a:off x="5375276" y="1065212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09" name="Freeform 249"/>
          <p:cNvSpPr>
            <a:spLocks/>
          </p:cNvSpPr>
          <p:nvPr/>
        </p:nvSpPr>
        <p:spPr bwMode="auto">
          <a:xfrm>
            <a:off x="5378451" y="1058862"/>
            <a:ext cx="6350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1 h 2"/>
              <a:gd name="T4" fmla="*/ 1 w 3"/>
              <a:gd name="T5" fmla="*/ 1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2"/>
                  <a:pt x="3" y="1"/>
                  <a:pt x="2" y="1"/>
                </a:cubicBez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10" name="Freeform 250"/>
          <p:cNvSpPr>
            <a:spLocks/>
          </p:cNvSpPr>
          <p:nvPr/>
        </p:nvSpPr>
        <p:spPr bwMode="auto">
          <a:xfrm>
            <a:off x="5384801" y="1055687"/>
            <a:ext cx="3175" cy="3175"/>
          </a:xfrm>
          <a:custGeom>
            <a:avLst/>
            <a:gdLst>
              <a:gd name="T0" fmla="*/ 2 w 2"/>
              <a:gd name="T1" fmla="*/ 1 h 2"/>
              <a:gd name="T2" fmla="*/ 2 w 2"/>
              <a:gd name="T3" fmla="*/ 0 h 2"/>
              <a:gd name="T4" fmla="*/ 1 w 2"/>
              <a:gd name="T5" fmla="*/ 0 h 2"/>
              <a:gd name="T6" fmla="*/ 1 w 2"/>
              <a:gd name="T7" fmla="*/ 1 h 2"/>
              <a:gd name="T8" fmla="*/ 2 w 2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1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1" y="2"/>
                  <a:pt x="2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11" name="Freeform 251"/>
          <p:cNvSpPr>
            <a:spLocks/>
          </p:cNvSpPr>
          <p:nvPr/>
        </p:nvSpPr>
        <p:spPr bwMode="auto">
          <a:xfrm>
            <a:off x="5389563" y="1050925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2"/>
                  <a:pt x="1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12" name="Freeform 252"/>
          <p:cNvSpPr>
            <a:spLocks/>
          </p:cNvSpPr>
          <p:nvPr/>
        </p:nvSpPr>
        <p:spPr bwMode="auto">
          <a:xfrm>
            <a:off x="5394326" y="1046162"/>
            <a:ext cx="3175" cy="4762"/>
          </a:xfrm>
          <a:custGeom>
            <a:avLst/>
            <a:gdLst>
              <a:gd name="T0" fmla="*/ 2 w 2"/>
              <a:gd name="T1" fmla="*/ 2 h 3"/>
              <a:gd name="T2" fmla="*/ 2 w 2"/>
              <a:gd name="T3" fmla="*/ 1 h 3"/>
              <a:gd name="T4" fmla="*/ 0 w 2"/>
              <a:gd name="T5" fmla="*/ 1 h 3"/>
              <a:gd name="T6" fmla="*/ 0 w 2"/>
              <a:gd name="T7" fmla="*/ 2 h 3"/>
              <a:gd name="T8" fmla="*/ 2 w 2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1" y="0"/>
                  <a:pt x="0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1" y="3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13" name="Freeform 253"/>
          <p:cNvSpPr>
            <a:spLocks/>
          </p:cNvSpPr>
          <p:nvPr/>
        </p:nvSpPr>
        <p:spPr bwMode="auto">
          <a:xfrm>
            <a:off x="5397501" y="1042987"/>
            <a:ext cx="4763" cy="3175"/>
          </a:xfrm>
          <a:custGeom>
            <a:avLst/>
            <a:gdLst>
              <a:gd name="T0" fmla="*/ 2 w 3"/>
              <a:gd name="T1" fmla="*/ 2 h 2"/>
              <a:gd name="T2" fmla="*/ 2 w 3"/>
              <a:gd name="T3" fmla="*/ 0 h 2"/>
              <a:gd name="T4" fmla="*/ 1 w 3"/>
              <a:gd name="T5" fmla="*/ 0 h 2"/>
              <a:gd name="T6" fmla="*/ 1 w 3"/>
              <a:gd name="T7" fmla="*/ 2 h 2"/>
              <a:gd name="T8" fmla="*/ 2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2" y="2"/>
                </a:moveTo>
                <a:cubicBezTo>
                  <a:pt x="3" y="1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14" name="Freeform 254"/>
          <p:cNvSpPr>
            <a:spLocks/>
          </p:cNvSpPr>
          <p:nvPr/>
        </p:nvSpPr>
        <p:spPr bwMode="auto">
          <a:xfrm>
            <a:off x="5402263" y="1038225"/>
            <a:ext cx="3175" cy="3175"/>
          </a:xfrm>
          <a:custGeom>
            <a:avLst/>
            <a:gdLst>
              <a:gd name="T0" fmla="*/ 2 w 2"/>
              <a:gd name="T1" fmla="*/ 2 h 2"/>
              <a:gd name="T2" fmla="*/ 2 w 2"/>
              <a:gd name="T3" fmla="*/ 0 h 2"/>
              <a:gd name="T4" fmla="*/ 1 w 2"/>
              <a:gd name="T5" fmla="*/ 0 h 2"/>
              <a:gd name="T6" fmla="*/ 1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1"/>
                  <a:pt x="2" y="1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15" name="Freeform 255"/>
          <p:cNvSpPr>
            <a:spLocks/>
          </p:cNvSpPr>
          <p:nvPr/>
        </p:nvSpPr>
        <p:spPr bwMode="auto">
          <a:xfrm>
            <a:off x="5407026" y="1035050"/>
            <a:ext cx="0" cy="1587"/>
          </a:xfrm>
          <a:custGeom>
            <a:avLst/>
            <a:gdLst>
              <a:gd name="T0" fmla="*/ 1 h 1"/>
              <a:gd name="T1" fmla="*/ 1 h 1"/>
              <a:gd name="T2" fmla="*/ 0 h 1"/>
              <a:gd name="T3" fmla="*/ 0 h 1"/>
              <a:gd name="T4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16" name="Freeform 256"/>
          <p:cNvSpPr>
            <a:spLocks/>
          </p:cNvSpPr>
          <p:nvPr/>
        </p:nvSpPr>
        <p:spPr bwMode="auto">
          <a:xfrm>
            <a:off x="5384801" y="1065212"/>
            <a:ext cx="3175" cy="3175"/>
          </a:xfrm>
          <a:custGeom>
            <a:avLst/>
            <a:gdLst>
              <a:gd name="T0" fmla="*/ 1 w 2"/>
              <a:gd name="T1" fmla="*/ 0 h 2"/>
              <a:gd name="T2" fmla="*/ 1 w 2"/>
              <a:gd name="T3" fmla="*/ 2 h 2"/>
              <a:gd name="T4" fmla="*/ 2 w 2"/>
              <a:gd name="T5" fmla="*/ 1 h 2"/>
              <a:gd name="T6" fmla="*/ 2 w 2"/>
              <a:gd name="T7" fmla="*/ 0 h 2"/>
              <a:gd name="T8" fmla="*/ 1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1" y="0"/>
                </a:moveTo>
                <a:cubicBezTo>
                  <a:pt x="0" y="1"/>
                  <a:pt x="0" y="1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17" name="Freeform 257"/>
          <p:cNvSpPr>
            <a:spLocks/>
          </p:cNvSpPr>
          <p:nvPr/>
        </p:nvSpPr>
        <p:spPr bwMode="auto">
          <a:xfrm>
            <a:off x="5389563" y="1058862"/>
            <a:ext cx="3175" cy="3175"/>
          </a:xfrm>
          <a:custGeom>
            <a:avLst/>
            <a:gdLst>
              <a:gd name="T0" fmla="*/ 2 w 2"/>
              <a:gd name="T1" fmla="*/ 1 h 2"/>
              <a:gd name="T2" fmla="*/ 0 w 2"/>
              <a:gd name="T3" fmla="*/ 1 h 2"/>
              <a:gd name="T4" fmla="*/ 0 w 2"/>
              <a:gd name="T5" fmla="*/ 2 h 2"/>
              <a:gd name="T6" fmla="*/ 1 w 2"/>
              <a:gd name="T7" fmla="*/ 2 h 2"/>
              <a:gd name="T8" fmla="*/ 2 w 2"/>
              <a:gd name="T9" fmla="*/ 2 h 2"/>
              <a:gd name="T10" fmla="*/ 2 w 2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18" name="Freeform 258"/>
          <p:cNvSpPr>
            <a:spLocks/>
          </p:cNvSpPr>
          <p:nvPr/>
        </p:nvSpPr>
        <p:spPr bwMode="auto">
          <a:xfrm>
            <a:off x="5394326" y="1055687"/>
            <a:ext cx="3175" cy="3175"/>
          </a:xfrm>
          <a:custGeom>
            <a:avLst/>
            <a:gdLst>
              <a:gd name="T0" fmla="*/ 2 w 2"/>
              <a:gd name="T1" fmla="*/ 1 h 2"/>
              <a:gd name="T2" fmla="*/ 2 w 2"/>
              <a:gd name="T3" fmla="*/ 0 h 2"/>
              <a:gd name="T4" fmla="*/ 0 w 2"/>
              <a:gd name="T5" fmla="*/ 0 h 2"/>
              <a:gd name="T6" fmla="*/ 0 w 2"/>
              <a:gd name="T7" fmla="*/ 1 h 2"/>
              <a:gd name="T8" fmla="*/ 2 w 2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1"/>
                  <a:pt x="2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1" y="2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19" name="Freeform 259"/>
          <p:cNvSpPr>
            <a:spLocks/>
          </p:cNvSpPr>
          <p:nvPr/>
        </p:nvSpPr>
        <p:spPr bwMode="auto">
          <a:xfrm>
            <a:off x="5397501" y="1050925"/>
            <a:ext cx="4763" cy="3175"/>
          </a:xfrm>
          <a:custGeom>
            <a:avLst/>
            <a:gdLst>
              <a:gd name="T0" fmla="*/ 1 w 3"/>
              <a:gd name="T1" fmla="*/ 0 h 2"/>
              <a:gd name="T2" fmla="*/ 1 w 3"/>
              <a:gd name="T3" fmla="*/ 2 h 2"/>
              <a:gd name="T4" fmla="*/ 2 w 3"/>
              <a:gd name="T5" fmla="*/ 2 h 2"/>
              <a:gd name="T6" fmla="*/ 3 w 3"/>
              <a:gd name="T7" fmla="*/ 1 h 2"/>
              <a:gd name="T8" fmla="*/ 2 w 3"/>
              <a:gd name="T9" fmla="*/ 0 h 2"/>
              <a:gd name="T10" fmla="*/ 1 w 3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2">
                <a:moveTo>
                  <a:pt x="1" y="0"/>
                </a:moveTo>
                <a:cubicBezTo>
                  <a:pt x="0" y="1"/>
                  <a:pt x="0" y="1"/>
                  <a:pt x="1" y="2"/>
                </a:cubicBezTo>
                <a:cubicBezTo>
                  <a:pt x="1" y="2"/>
                  <a:pt x="1" y="2"/>
                  <a:pt x="2" y="2"/>
                </a:cubicBezTo>
                <a:cubicBezTo>
                  <a:pt x="2" y="2"/>
                  <a:pt x="2" y="1"/>
                  <a:pt x="3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20" name="Freeform 260"/>
          <p:cNvSpPr>
            <a:spLocks/>
          </p:cNvSpPr>
          <p:nvPr/>
        </p:nvSpPr>
        <p:spPr bwMode="auto">
          <a:xfrm>
            <a:off x="5402263" y="1046162"/>
            <a:ext cx="1588" cy="3175"/>
          </a:xfrm>
          <a:custGeom>
            <a:avLst/>
            <a:gdLst>
              <a:gd name="T0" fmla="*/ 1 w 1"/>
              <a:gd name="T1" fmla="*/ 1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0 h 2"/>
              <a:gd name="T8" fmla="*/ 1 w 1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2">
                <a:moveTo>
                  <a:pt x="1" y="1"/>
                </a:moveTo>
                <a:cubicBezTo>
                  <a:pt x="0" y="1"/>
                  <a:pt x="0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21" name="Freeform 261"/>
          <p:cNvSpPr>
            <a:spLocks noEditPoints="1"/>
          </p:cNvSpPr>
          <p:nvPr/>
        </p:nvSpPr>
        <p:spPr bwMode="auto">
          <a:xfrm>
            <a:off x="5337176" y="1104900"/>
            <a:ext cx="61913" cy="61912"/>
          </a:xfrm>
          <a:custGeom>
            <a:avLst/>
            <a:gdLst>
              <a:gd name="T0" fmla="*/ 38 w 38"/>
              <a:gd name="T1" fmla="*/ 19 h 38"/>
              <a:gd name="T2" fmla="*/ 19 w 38"/>
              <a:gd name="T3" fmla="*/ 0 h 38"/>
              <a:gd name="T4" fmla="*/ 0 w 38"/>
              <a:gd name="T5" fmla="*/ 19 h 38"/>
              <a:gd name="T6" fmla="*/ 19 w 38"/>
              <a:gd name="T7" fmla="*/ 38 h 38"/>
              <a:gd name="T8" fmla="*/ 38 w 38"/>
              <a:gd name="T9" fmla="*/ 19 h 38"/>
              <a:gd name="T10" fmla="*/ 19 w 38"/>
              <a:gd name="T11" fmla="*/ 28 h 38"/>
              <a:gd name="T12" fmla="*/ 10 w 38"/>
              <a:gd name="T13" fmla="*/ 19 h 38"/>
              <a:gd name="T14" fmla="*/ 19 w 38"/>
              <a:gd name="T15" fmla="*/ 10 h 38"/>
              <a:gd name="T16" fmla="*/ 27 w 38"/>
              <a:gd name="T17" fmla="*/ 19 h 38"/>
              <a:gd name="T18" fmla="*/ 19 w 38"/>
              <a:gd name="T19" fmla="*/ 2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8" h="38">
                <a:moveTo>
                  <a:pt x="38" y="19"/>
                </a:moveTo>
                <a:cubicBezTo>
                  <a:pt x="38" y="9"/>
                  <a:pt x="29" y="0"/>
                  <a:pt x="19" y="0"/>
                </a:cubicBezTo>
                <a:cubicBezTo>
                  <a:pt x="8" y="0"/>
                  <a:pt x="0" y="9"/>
                  <a:pt x="0" y="19"/>
                </a:cubicBezTo>
                <a:cubicBezTo>
                  <a:pt x="0" y="30"/>
                  <a:pt x="8" y="38"/>
                  <a:pt x="19" y="38"/>
                </a:cubicBezTo>
                <a:cubicBezTo>
                  <a:pt x="29" y="38"/>
                  <a:pt x="38" y="30"/>
                  <a:pt x="38" y="19"/>
                </a:cubicBezTo>
                <a:close/>
                <a:moveTo>
                  <a:pt x="19" y="28"/>
                </a:moveTo>
                <a:cubicBezTo>
                  <a:pt x="14" y="28"/>
                  <a:pt x="10" y="24"/>
                  <a:pt x="10" y="19"/>
                </a:cubicBezTo>
                <a:cubicBezTo>
                  <a:pt x="10" y="14"/>
                  <a:pt x="14" y="10"/>
                  <a:pt x="19" y="10"/>
                </a:cubicBezTo>
                <a:cubicBezTo>
                  <a:pt x="24" y="10"/>
                  <a:pt x="27" y="14"/>
                  <a:pt x="27" y="19"/>
                </a:cubicBezTo>
                <a:cubicBezTo>
                  <a:pt x="27" y="24"/>
                  <a:pt x="24" y="28"/>
                  <a:pt x="19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22" name="Oval 262"/>
          <p:cNvSpPr>
            <a:spLocks noChangeArrowheads="1"/>
          </p:cNvSpPr>
          <p:nvPr/>
        </p:nvSpPr>
        <p:spPr bwMode="auto">
          <a:xfrm>
            <a:off x="5302251" y="982662"/>
            <a:ext cx="7938" cy="7937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23" name="Oval 263"/>
          <p:cNvSpPr>
            <a:spLocks noChangeArrowheads="1"/>
          </p:cNvSpPr>
          <p:nvPr/>
        </p:nvSpPr>
        <p:spPr bwMode="auto">
          <a:xfrm>
            <a:off x="5424488" y="982662"/>
            <a:ext cx="7938" cy="7937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24" name="Oval 264"/>
          <p:cNvSpPr>
            <a:spLocks noChangeArrowheads="1"/>
          </p:cNvSpPr>
          <p:nvPr/>
        </p:nvSpPr>
        <p:spPr bwMode="auto">
          <a:xfrm>
            <a:off x="5302251" y="1184275"/>
            <a:ext cx="7938" cy="952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25" name="Oval 265"/>
          <p:cNvSpPr>
            <a:spLocks noChangeArrowheads="1"/>
          </p:cNvSpPr>
          <p:nvPr/>
        </p:nvSpPr>
        <p:spPr bwMode="auto">
          <a:xfrm>
            <a:off x="5424488" y="1184275"/>
            <a:ext cx="7938" cy="952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26" name="Freeform 266"/>
          <p:cNvSpPr>
            <a:spLocks noEditPoints="1"/>
          </p:cNvSpPr>
          <p:nvPr/>
        </p:nvSpPr>
        <p:spPr bwMode="auto">
          <a:xfrm>
            <a:off x="6034088" y="852487"/>
            <a:ext cx="388938" cy="390525"/>
          </a:xfrm>
          <a:custGeom>
            <a:avLst/>
            <a:gdLst>
              <a:gd name="T0" fmla="*/ 0 w 239"/>
              <a:gd name="T1" fmla="*/ 0 h 240"/>
              <a:gd name="T2" fmla="*/ 78 w 239"/>
              <a:gd name="T3" fmla="*/ 225 h 240"/>
              <a:gd name="T4" fmla="*/ 88 w 239"/>
              <a:gd name="T5" fmla="*/ 214 h 240"/>
              <a:gd name="T6" fmla="*/ 67 w 239"/>
              <a:gd name="T7" fmla="*/ 184 h 240"/>
              <a:gd name="T8" fmla="*/ 78 w 239"/>
              <a:gd name="T9" fmla="*/ 195 h 240"/>
              <a:gd name="T10" fmla="*/ 78 w 239"/>
              <a:gd name="T11" fmla="*/ 144 h 240"/>
              <a:gd name="T12" fmla="*/ 89 w 239"/>
              <a:gd name="T13" fmla="*/ 130 h 240"/>
              <a:gd name="T14" fmla="*/ 89 w 239"/>
              <a:gd name="T15" fmla="*/ 121 h 240"/>
              <a:gd name="T16" fmla="*/ 109 w 239"/>
              <a:gd name="T17" fmla="*/ 214 h 240"/>
              <a:gd name="T18" fmla="*/ 120 w 239"/>
              <a:gd name="T19" fmla="*/ 225 h 240"/>
              <a:gd name="T20" fmla="*/ 120 w 239"/>
              <a:gd name="T21" fmla="*/ 174 h 240"/>
              <a:gd name="T22" fmla="*/ 120 w 239"/>
              <a:gd name="T23" fmla="*/ 165 h 240"/>
              <a:gd name="T24" fmla="*/ 131 w 239"/>
              <a:gd name="T25" fmla="*/ 155 h 240"/>
              <a:gd name="T26" fmla="*/ 109 w 239"/>
              <a:gd name="T27" fmla="*/ 130 h 240"/>
              <a:gd name="T28" fmla="*/ 131 w 239"/>
              <a:gd name="T29" fmla="*/ 130 h 240"/>
              <a:gd name="T30" fmla="*/ 162 w 239"/>
              <a:gd name="T31" fmla="*/ 203 h 240"/>
              <a:gd name="T32" fmla="*/ 162 w 239"/>
              <a:gd name="T33" fmla="*/ 195 h 240"/>
              <a:gd name="T34" fmla="*/ 173 w 239"/>
              <a:gd name="T35" fmla="*/ 184 h 240"/>
              <a:gd name="T36" fmla="*/ 152 w 239"/>
              <a:gd name="T37" fmla="*/ 155 h 240"/>
              <a:gd name="T38" fmla="*/ 162 w 239"/>
              <a:gd name="T39" fmla="*/ 165 h 240"/>
              <a:gd name="T40" fmla="*/ 151 w 239"/>
              <a:gd name="T41" fmla="*/ 121 h 240"/>
              <a:gd name="T42" fmla="*/ 210 w 239"/>
              <a:gd name="T43" fmla="*/ 16 h 240"/>
              <a:gd name="T44" fmla="*/ 203 w 239"/>
              <a:gd name="T45" fmla="*/ 23 h 240"/>
              <a:gd name="T46" fmla="*/ 217 w 239"/>
              <a:gd name="T47" fmla="*/ 46 h 240"/>
              <a:gd name="T48" fmla="*/ 210 w 239"/>
              <a:gd name="T49" fmla="*/ 39 h 240"/>
              <a:gd name="T50" fmla="*/ 224 w 239"/>
              <a:gd name="T51" fmla="*/ 67 h 240"/>
              <a:gd name="T52" fmla="*/ 210 w 239"/>
              <a:gd name="T53" fmla="*/ 98 h 240"/>
              <a:gd name="T54" fmla="*/ 217 w 239"/>
              <a:gd name="T55" fmla="*/ 91 h 240"/>
              <a:gd name="T56" fmla="*/ 210 w 239"/>
              <a:gd name="T57" fmla="*/ 121 h 240"/>
              <a:gd name="T58" fmla="*/ 217 w 239"/>
              <a:gd name="T59" fmla="*/ 114 h 240"/>
              <a:gd name="T60" fmla="*/ 224 w 239"/>
              <a:gd name="T61" fmla="*/ 135 h 240"/>
              <a:gd name="T62" fmla="*/ 210 w 239"/>
              <a:gd name="T63" fmla="*/ 187 h 240"/>
              <a:gd name="T64" fmla="*/ 217 w 239"/>
              <a:gd name="T65" fmla="*/ 180 h 240"/>
              <a:gd name="T66" fmla="*/ 210 w 239"/>
              <a:gd name="T67" fmla="*/ 210 h 240"/>
              <a:gd name="T68" fmla="*/ 217 w 239"/>
              <a:gd name="T69" fmla="*/ 203 h 240"/>
              <a:gd name="T70" fmla="*/ 210 w 239"/>
              <a:gd name="T71" fmla="*/ 150 h 240"/>
              <a:gd name="T72" fmla="*/ 197 w 239"/>
              <a:gd name="T73" fmla="*/ 220 h 240"/>
              <a:gd name="T74" fmla="*/ 197 w 239"/>
              <a:gd name="T75" fmla="*/ 225 h 240"/>
              <a:gd name="T76" fmla="*/ 183 w 239"/>
              <a:gd name="T77" fmla="*/ 15 h 240"/>
              <a:gd name="T78" fmla="*/ 57 w 239"/>
              <a:gd name="T79" fmla="*/ 15 h 240"/>
              <a:gd name="T80" fmla="*/ 28 w 239"/>
              <a:gd name="T81" fmla="*/ 30 h 240"/>
              <a:gd name="T82" fmla="*/ 28 w 239"/>
              <a:gd name="T83" fmla="*/ 39 h 240"/>
              <a:gd name="T84" fmla="*/ 21 w 239"/>
              <a:gd name="T85" fmla="*/ 46 h 240"/>
              <a:gd name="T86" fmla="*/ 42 w 239"/>
              <a:gd name="T87" fmla="*/ 62 h 240"/>
              <a:gd name="T88" fmla="*/ 15 w 239"/>
              <a:gd name="T89" fmla="*/ 62 h 240"/>
              <a:gd name="T90" fmla="*/ 48 w 239"/>
              <a:gd name="T91" fmla="*/ 154 h 240"/>
              <a:gd name="T92" fmla="*/ 15 w 239"/>
              <a:gd name="T93" fmla="*/ 164 h 240"/>
              <a:gd name="T94" fmla="*/ 16 w 239"/>
              <a:gd name="T95" fmla="*/ 22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39" h="240">
                <a:moveTo>
                  <a:pt x="239" y="240"/>
                </a:moveTo>
                <a:cubicBezTo>
                  <a:pt x="239" y="0"/>
                  <a:pt x="239" y="0"/>
                  <a:pt x="23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40"/>
                  <a:pt x="0" y="240"/>
                  <a:pt x="0" y="240"/>
                </a:cubicBezTo>
                <a:lnTo>
                  <a:pt x="239" y="240"/>
                </a:lnTo>
                <a:close/>
                <a:moveTo>
                  <a:pt x="78" y="225"/>
                </a:moveTo>
                <a:cubicBezTo>
                  <a:pt x="72" y="225"/>
                  <a:pt x="67" y="220"/>
                  <a:pt x="67" y="214"/>
                </a:cubicBezTo>
                <a:cubicBezTo>
                  <a:pt x="67" y="208"/>
                  <a:pt x="72" y="203"/>
                  <a:pt x="78" y="203"/>
                </a:cubicBezTo>
                <a:cubicBezTo>
                  <a:pt x="84" y="203"/>
                  <a:pt x="88" y="208"/>
                  <a:pt x="88" y="214"/>
                </a:cubicBezTo>
                <a:cubicBezTo>
                  <a:pt x="88" y="220"/>
                  <a:pt x="84" y="225"/>
                  <a:pt x="78" y="225"/>
                </a:cubicBezTo>
                <a:close/>
                <a:moveTo>
                  <a:pt x="78" y="195"/>
                </a:moveTo>
                <a:cubicBezTo>
                  <a:pt x="72" y="195"/>
                  <a:pt x="67" y="190"/>
                  <a:pt x="67" y="184"/>
                </a:cubicBezTo>
                <a:cubicBezTo>
                  <a:pt x="67" y="179"/>
                  <a:pt x="72" y="174"/>
                  <a:pt x="78" y="174"/>
                </a:cubicBezTo>
                <a:cubicBezTo>
                  <a:pt x="84" y="174"/>
                  <a:pt x="88" y="179"/>
                  <a:pt x="88" y="184"/>
                </a:cubicBezTo>
                <a:cubicBezTo>
                  <a:pt x="88" y="190"/>
                  <a:pt x="84" y="195"/>
                  <a:pt x="78" y="195"/>
                </a:cubicBezTo>
                <a:close/>
                <a:moveTo>
                  <a:pt x="78" y="165"/>
                </a:moveTo>
                <a:cubicBezTo>
                  <a:pt x="72" y="165"/>
                  <a:pt x="67" y="161"/>
                  <a:pt x="67" y="155"/>
                </a:cubicBezTo>
                <a:cubicBezTo>
                  <a:pt x="67" y="149"/>
                  <a:pt x="72" y="144"/>
                  <a:pt x="78" y="144"/>
                </a:cubicBezTo>
                <a:cubicBezTo>
                  <a:pt x="84" y="144"/>
                  <a:pt x="88" y="149"/>
                  <a:pt x="88" y="155"/>
                </a:cubicBezTo>
                <a:cubicBezTo>
                  <a:pt x="88" y="161"/>
                  <a:pt x="84" y="165"/>
                  <a:pt x="78" y="165"/>
                </a:cubicBezTo>
                <a:close/>
                <a:moveTo>
                  <a:pt x="89" y="130"/>
                </a:moveTo>
                <a:cubicBezTo>
                  <a:pt x="67" y="130"/>
                  <a:pt x="67" y="130"/>
                  <a:pt x="67" y="130"/>
                </a:cubicBezTo>
                <a:cubicBezTo>
                  <a:pt x="67" y="121"/>
                  <a:pt x="67" y="121"/>
                  <a:pt x="67" y="121"/>
                </a:cubicBezTo>
                <a:cubicBezTo>
                  <a:pt x="89" y="121"/>
                  <a:pt x="89" y="121"/>
                  <a:pt x="89" y="121"/>
                </a:cubicBezTo>
                <a:lnTo>
                  <a:pt x="89" y="130"/>
                </a:lnTo>
                <a:close/>
                <a:moveTo>
                  <a:pt x="120" y="225"/>
                </a:moveTo>
                <a:cubicBezTo>
                  <a:pt x="114" y="225"/>
                  <a:pt x="109" y="220"/>
                  <a:pt x="109" y="214"/>
                </a:cubicBezTo>
                <a:cubicBezTo>
                  <a:pt x="109" y="208"/>
                  <a:pt x="114" y="203"/>
                  <a:pt x="120" y="203"/>
                </a:cubicBezTo>
                <a:cubicBezTo>
                  <a:pt x="126" y="203"/>
                  <a:pt x="131" y="208"/>
                  <a:pt x="131" y="214"/>
                </a:cubicBezTo>
                <a:cubicBezTo>
                  <a:pt x="131" y="220"/>
                  <a:pt x="126" y="225"/>
                  <a:pt x="120" y="225"/>
                </a:cubicBezTo>
                <a:close/>
                <a:moveTo>
                  <a:pt x="120" y="195"/>
                </a:moveTo>
                <a:cubicBezTo>
                  <a:pt x="114" y="195"/>
                  <a:pt x="109" y="190"/>
                  <a:pt x="109" y="184"/>
                </a:cubicBezTo>
                <a:cubicBezTo>
                  <a:pt x="109" y="179"/>
                  <a:pt x="114" y="174"/>
                  <a:pt x="120" y="174"/>
                </a:cubicBezTo>
                <a:cubicBezTo>
                  <a:pt x="126" y="174"/>
                  <a:pt x="131" y="179"/>
                  <a:pt x="131" y="184"/>
                </a:cubicBezTo>
                <a:cubicBezTo>
                  <a:pt x="131" y="190"/>
                  <a:pt x="126" y="195"/>
                  <a:pt x="120" y="195"/>
                </a:cubicBezTo>
                <a:close/>
                <a:moveTo>
                  <a:pt x="120" y="165"/>
                </a:moveTo>
                <a:cubicBezTo>
                  <a:pt x="114" y="165"/>
                  <a:pt x="109" y="161"/>
                  <a:pt x="109" y="155"/>
                </a:cubicBezTo>
                <a:cubicBezTo>
                  <a:pt x="109" y="149"/>
                  <a:pt x="114" y="144"/>
                  <a:pt x="120" y="144"/>
                </a:cubicBezTo>
                <a:cubicBezTo>
                  <a:pt x="126" y="144"/>
                  <a:pt x="131" y="149"/>
                  <a:pt x="131" y="155"/>
                </a:cubicBezTo>
                <a:cubicBezTo>
                  <a:pt x="131" y="161"/>
                  <a:pt x="126" y="165"/>
                  <a:pt x="120" y="165"/>
                </a:cubicBezTo>
                <a:close/>
                <a:moveTo>
                  <a:pt x="131" y="130"/>
                </a:moveTo>
                <a:cubicBezTo>
                  <a:pt x="109" y="130"/>
                  <a:pt x="109" y="130"/>
                  <a:pt x="109" y="130"/>
                </a:cubicBezTo>
                <a:cubicBezTo>
                  <a:pt x="109" y="121"/>
                  <a:pt x="109" y="121"/>
                  <a:pt x="109" y="121"/>
                </a:cubicBezTo>
                <a:cubicBezTo>
                  <a:pt x="131" y="121"/>
                  <a:pt x="131" y="121"/>
                  <a:pt x="131" y="121"/>
                </a:cubicBezTo>
                <a:lnTo>
                  <a:pt x="131" y="130"/>
                </a:lnTo>
                <a:close/>
                <a:moveTo>
                  <a:pt x="162" y="225"/>
                </a:moveTo>
                <a:cubicBezTo>
                  <a:pt x="156" y="225"/>
                  <a:pt x="152" y="220"/>
                  <a:pt x="152" y="214"/>
                </a:cubicBezTo>
                <a:cubicBezTo>
                  <a:pt x="152" y="208"/>
                  <a:pt x="156" y="203"/>
                  <a:pt x="162" y="203"/>
                </a:cubicBezTo>
                <a:cubicBezTo>
                  <a:pt x="168" y="203"/>
                  <a:pt x="173" y="208"/>
                  <a:pt x="173" y="214"/>
                </a:cubicBezTo>
                <a:cubicBezTo>
                  <a:pt x="173" y="220"/>
                  <a:pt x="168" y="225"/>
                  <a:pt x="162" y="225"/>
                </a:cubicBezTo>
                <a:close/>
                <a:moveTo>
                  <a:pt x="162" y="195"/>
                </a:moveTo>
                <a:cubicBezTo>
                  <a:pt x="156" y="195"/>
                  <a:pt x="152" y="190"/>
                  <a:pt x="152" y="184"/>
                </a:cubicBezTo>
                <a:cubicBezTo>
                  <a:pt x="152" y="179"/>
                  <a:pt x="156" y="174"/>
                  <a:pt x="162" y="174"/>
                </a:cubicBezTo>
                <a:cubicBezTo>
                  <a:pt x="168" y="174"/>
                  <a:pt x="173" y="179"/>
                  <a:pt x="173" y="184"/>
                </a:cubicBezTo>
                <a:cubicBezTo>
                  <a:pt x="173" y="190"/>
                  <a:pt x="168" y="195"/>
                  <a:pt x="162" y="195"/>
                </a:cubicBezTo>
                <a:close/>
                <a:moveTo>
                  <a:pt x="162" y="165"/>
                </a:moveTo>
                <a:cubicBezTo>
                  <a:pt x="156" y="165"/>
                  <a:pt x="152" y="161"/>
                  <a:pt x="152" y="155"/>
                </a:cubicBezTo>
                <a:cubicBezTo>
                  <a:pt x="152" y="149"/>
                  <a:pt x="156" y="144"/>
                  <a:pt x="162" y="144"/>
                </a:cubicBezTo>
                <a:cubicBezTo>
                  <a:pt x="168" y="144"/>
                  <a:pt x="173" y="149"/>
                  <a:pt x="173" y="155"/>
                </a:cubicBezTo>
                <a:cubicBezTo>
                  <a:pt x="173" y="161"/>
                  <a:pt x="168" y="165"/>
                  <a:pt x="162" y="165"/>
                </a:cubicBezTo>
                <a:close/>
                <a:moveTo>
                  <a:pt x="173" y="130"/>
                </a:moveTo>
                <a:cubicBezTo>
                  <a:pt x="151" y="130"/>
                  <a:pt x="151" y="130"/>
                  <a:pt x="151" y="130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73" y="121"/>
                  <a:pt x="173" y="121"/>
                  <a:pt x="173" y="121"/>
                </a:cubicBezTo>
                <a:lnTo>
                  <a:pt x="173" y="130"/>
                </a:lnTo>
                <a:close/>
                <a:moveTo>
                  <a:pt x="210" y="16"/>
                </a:moveTo>
                <a:cubicBezTo>
                  <a:pt x="214" y="16"/>
                  <a:pt x="217" y="19"/>
                  <a:pt x="217" y="23"/>
                </a:cubicBezTo>
                <a:cubicBezTo>
                  <a:pt x="217" y="26"/>
                  <a:pt x="214" y="30"/>
                  <a:pt x="210" y="30"/>
                </a:cubicBezTo>
                <a:cubicBezTo>
                  <a:pt x="206" y="30"/>
                  <a:pt x="203" y="26"/>
                  <a:pt x="203" y="23"/>
                </a:cubicBezTo>
                <a:cubicBezTo>
                  <a:pt x="203" y="19"/>
                  <a:pt x="206" y="16"/>
                  <a:pt x="210" y="16"/>
                </a:cubicBezTo>
                <a:close/>
                <a:moveTo>
                  <a:pt x="210" y="39"/>
                </a:moveTo>
                <a:cubicBezTo>
                  <a:pt x="214" y="39"/>
                  <a:pt x="217" y="42"/>
                  <a:pt x="217" y="46"/>
                </a:cubicBezTo>
                <a:cubicBezTo>
                  <a:pt x="217" y="50"/>
                  <a:pt x="214" y="53"/>
                  <a:pt x="210" y="53"/>
                </a:cubicBezTo>
                <a:cubicBezTo>
                  <a:pt x="206" y="53"/>
                  <a:pt x="203" y="50"/>
                  <a:pt x="203" y="46"/>
                </a:cubicBezTo>
                <a:cubicBezTo>
                  <a:pt x="203" y="42"/>
                  <a:pt x="206" y="39"/>
                  <a:pt x="210" y="39"/>
                </a:cubicBezTo>
                <a:close/>
                <a:moveTo>
                  <a:pt x="197" y="62"/>
                </a:moveTo>
                <a:cubicBezTo>
                  <a:pt x="224" y="62"/>
                  <a:pt x="224" y="62"/>
                  <a:pt x="224" y="62"/>
                </a:cubicBezTo>
                <a:cubicBezTo>
                  <a:pt x="224" y="67"/>
                  <a:pt x="224" y="67"/>
                  <a:pt x="224" y="67"/>
                </a:cubicBezTo>
                <a:cubicBezTo>
                  <a:pt x="197" y="67"/>
                  <a:pt x="197" y="67"/>
                  <a:pt x="197" y="67"/>
                </a:cubicBezTo>
                <a:lnTo>
                  <a:pt x="197" y="62"/>
                </a:lnTo>
                <a:close/>
                <a:moveTo>
                  <a:pt x="210" y="98"/>
                </a:moveTo>
                <a:cubicBezTo>
                  <a:pt x="206" y="98"/>
                  <a:pt x="203" y="94"/>
                  <a:pt x="203" y="91"/>
                </a:cubicBezTo>
                <a:cubicBezTo>
                  <a:pt x="203" y="87"/>
                  <a:pt x="206" y="84"/>
                  <a:pt x="210" y="84"/>
                </a:cubicBezTo>
                <a:cubicBezTo>
                  <a:pt x="214" y="84"/>
                  <a:pt x="217" y="87"/>
                  <a:pt x="217" y="91"/>
                </a:cubicBezTo>
                <a:cubicBezTo>
                  <a:pt x="217" y="94"/>
                  <a:pt x="214" y="98"/>
                  <a:pt x="210" y="98"/>
                </a:cubicBezTo>
                <a:close/>
                <a:moveTo>
                  <a:pt x="217" y="114"/>
                </a:moveTo>
                <a:cubicBezTo>
                  <a:pt x="217" y="118"/>
                  <a:pt x="214" y="121"/>
                  <a:pt x="210" y="121"/>
                </a:cubicBezTo>
                <a:cubicBezTo>
                  <a:pt x="206" y="121"/>
                  <a:pt x="203" y="118"/>
                  <a:pt x="203" y="114"/>
                </a:cubicBezTo>
                <a:cubicBezTo>
                  <a:pt x="203" y="110"/>
                  <a:pt x="206" y="107"/>
                  <a:pt x="210" y="107"/>
                </a:cubicBezTo>
                <a:cubicBezTo>
                  <a:pt x="214" y="107"/>
                  <a:pt x="217" y="110"/>
                  <a:pt x="217" y="114"/>
                </a:cubicBezTo>
                <a:close/>
                <a:moveTo>
                  <a:pt x="197" y="131"/>
                </a:moveTo>
                <a:cubicBezTo>
                  <a:pt x="224" y="131"/>
                  <a:pt x="224" y="131"/>
                  <a:pt x="224" y="131"/>
                </a:cubicBezTo>
                <a:cubicBezTo>
                  <a:pt x="224" y="135"/>
                  <a:pt x="224" y="135"/>
                  <a:pt x="224" y="135"/>
                </a:cubicBezTo>
                <a:cubicBezTo>
                  <a:pt x="197" y="135"/>
                  <a:pt x="197" y="135"/>
                  <a:pt x="197" y="135"/>
                </a:cubicBezTo>
                <a:lnTo>
                  <a:pt x="197" y="131"/>
                </a:lnTo>
                <a:close/>
                <a:moveTo>
                  <a:pt x="210" y="187"/>
                </a:moveTo>
                <a:cubicBezTo>
                  <a:pt x="206" y="187"/>
                  <a:pt x="203" y="184"/>
                  <a:pt x="203" y="180"/>
                </a:cubicBezTo>
                <a:cubicBezTo>
                  <a:pt x="203" y="176"/>
                  <a:pt x="206" y="173"/>
                  <a:pt x="210" y="173"/>
                </a:cubicBezTo>
                <a:cubicBezTo>
                  <a:pt x="214" y="173"/>
                  <a:pt x="217" y="176"/>
                  <a:pt x="217" y="180"/>
                </a:cubicBezTo>
                <a:cubicBezTo>
                  <a:pt x="217" y="184"/>
                  <a:pt x="214" y="187"/>
                  <a:pt x="210" y="187"/>
                </a:cubicBezTo>
                <a:close/>
                <a:moveTo>
                  <a:pt x="217" y="203"/>
                </a:moveTo>
                <a:cubicBezTo>
                  <a:pt x="217" y="207"/>
                  <a:pt x="214" y="210"/>
                  <a:pt x="210" y="210"/>
                </a:cubicBezTo>
                <a:cubicBezTo>
                  <a:pt x="206" y="210"/>
                  <a:pt x="203" y="207"/>
                  <a:pt x="203" y="203"/>
                </a:cubicBezTo>
                <a:cubicBezTo>
                  <a:pt x="203" y="199"/>
                  <a:pt x="206" y="196"/>
                  <a:pt x="210" y="196"/>
                </a:cubicBezTo>
                <a:cubicBezTo>
                  <a:pt x="214" y="196"/>
                  <a:pt x="217" y="199"/>
                  <a:pt x="217" y="203"/>
                </a:cubicBezTo>
                <a:close/>
                <a:moveTo>
                  <a:pt x="210" y="163"/>
                </a:moveTo>
                <a:cubicBezTo>
                  <a:pt x="206" y="163"/>
                  <a:pt x="203" y="160"/>
                  <a:pt x="203" y="157"/>
                </a:cubicBezTo>
                <a:cubicBezTo>
                  <a:pt x="203" y="153"/>
                  <a:pt x="206" y="150"/>
                  <a:pt x="210" y="150"/>
                </a:cubicBezTo>
                <a:cubicBezTo>
                  <a:pt x="214" y="150"/>
                  <a:pt x="217" y="153"/>
                  <a:pt x="217" y="157"/>
                </a:cubicBezTo>
                <a:cubicBezTo>
                  <a:pt x="217" y="160"/>
                  <a:pt x="214" y="163"/>
                  <a:pt x="210" y="163"/>
                </a:cubicBezTo>
                <a:close/>
                <a:moveTo>
                  <a:pt x="197" y="220"/>
                </a:moveTo>
                <a:cubicBezTo>
                  <a:pt x="224" y="220"/>
                  <a:pt x="224" y="220"/>
                  <a:pt x="224" y="220"/>
                </a:cubicBezTo>
                <a:cubicBezTo>
                  <a:pt x="224" y="225"/>
                  <a:pt x="224" y="225"/>
                  <a:pt x="224" y="225"/>
                </a:cubicBezTo>
                <a:cubicBezTo>
                  <a:pt x="197" y="225"/>
                  <a:pt x="197" y="225"/>
                  <a:pt x="197" y="225"/>
                </a:cubicBezTo>
                <a:lnTo>
                  <a:pt x="197" y="220"/>
                </a:lnTo>
                <a:close/>
                <a:moveTo>
                  <a:pt x="57" y="15"/>
                </a:moveTo>
                <a:cubicBezTo>
                  <a:pt x="183" y="15"/>
                  <a:pt x="183" y="15"/>
                  <a:pt x="183" y="15"/>
                </a:cubicBezTo>
                <a:cubicBezTo>
                  <a:pt x="183" y="109"/>
                  <a:pt x="183" y="109"/>
                  <a:pt x="183" y="109"/>
                </a:cubicBezTo>
                <a:cubicBezTo>
                  <a:pt x="57" y="109"/>
                  <a:pt x="57" y="109"/>
                  <a:pt x="57" y="109"/>
                </a:cubicBezTo>
                <a:lnTo>
                  <a:pt x="57" y="15"/>
                </a:lnTo>
                <a:close/>
                <a:moveTo>
                  <a:pt x="28" y="16"/>
                </a:moveTo>
                <a:cubicBezTo>
                  <a:pt x="32" y="16"/>
                  <a:pt x="35" y="19"/>
                  <a:pt x="35" y="23"/>
                </a:cubicBezTo>
                <a:cubicBezTo>
                  <a:pt x="35" y="26"/>
                  <a:pt x="32" y="30"/>
                  <a:pt x="28" y="30"/>
                </a:cubicBezTo>
                <a:cubicBezTo>
                  <a:pt x="24" y="30"/>
                  <a:pt x="21" y="26"/>
                  <a:pt x="21" y="23"/>
                </a:cubicBezTo>
                <a:cubicBezTo>
                  <a:pt x="21" y="19"/>
                  <a:pt x="24" y="16"/>
                  <a:pt x="28" y="16"/>
                </a:cubicBezTo>
                <a:close/>
                <a:moveTo>
                  <a:pt x="28" y="39"/>
                </a:moveTo>
                <a:cubicBezTo>
                  <a:pt x="32" y="39"/>
                  <a:pt x="35" y="42"/>
                  <a:pt x="35" y="46"/>
                </a:cubicBezTo>
                <a:cubicBezTo>
                  <a:pt x="35" y="50"/>
                  <a:pt x="32" y="53"/>
                  <a:pt x="28" y="53"/>
                </a:cubicBezTo>
                <a:cubicBezTo>
                  <a:pt x="24" y="53"/>
                  <a:pt x="21" y="50"/>
                  <a:pt x="21" y="46"/>
                </a:cubicBezTo>
                <a:cubicBezTo>
                  <a:pt x="21" y="42"/>
                  <a:pt x="24" y="39"/>
                  <a:pt x="28" y="39"/>
                </a:cubicBezTo>
                <a:close/>
                <a:moveTo>
                  <a:pt x="15" y="62"/>
                </a:moveTo>
                <a:cubicBezTo>
                  <a:pt x="42" y="62"/>
                  <a:pt x="42" y="62"/>
                  <a:pt x="42" y="62"/>
                </a:cubicBezTo>
                <a:cubicBezTo>
                  <a:pt x="42" y="67"/>
                  <a:pt x="42" y="67"/>
                  <a:pt x="42" y="67"/>
                </a:cubicBezTo>
                <a:cubicBezTo>
                  <a:pt x="15" y="67"/>
                  <a:pt x="15" y="67"/>
                  <a:pt x="15" y="67"/>
                </a:cubicBezTo>
                <a:lnTo>
                  <a:pt x="15" y="62"/>
                </a:lnTo>
                <a:close/>
                <a:moveTo>
                  <a:pt x="15" y="150"/>
                </a:moveTo>
                <a:cubicBezTo>
                  <a:pt x="48" y="150"/>
                  <a:pt x="48" y="150"/>
                  <a:pt x="48" y="150"/>
                </a:cubicBezTo>
                <a:cubicBezTo>
                  <a:pt x="48" y="154"/>
                  <a:pt x="48" y="154"/>
                  <a:pt x="48" y="154"/>
                </a:cubicBezTo>
                <a:cubicBezTo>
                  <a:pt x="15" y="154"/>
                  <a:pt x="15" y="154"/>
                  <a:pt x="15" y="154"/>
                </a:cubicBezTo>
                <a:lnTo>
                  <a:pt x="15" y="150"/>
                </a:lnTo>
                <a:close/>
                <a:moveTo>
                  <a:pt x="15" y="164"/>
                </a:moveTo>
                <a:cubicBezTo>
                  <a:pt x="47" y="164"/>
                  <a:pt x="47" y="164"/>
                  <a:pt x="47" y="164"/>
                </a:cubicBezTo>
                <a:cubicBezTo>
                  <a:pt x="47" y="224"/>
                  <a:pt x="47" y="224"/>
                  <a:pt x="47" y="224"/>
                </a:cubicBezTo>
                <a:cubicBezTo>
                  <a:pt x="16" y="224"/>
                  <a:pt x="16" y="224"/>
                  <a:pt x="16" y="224"/>
                </a:cubicBezTo>
                <a:cubicBezTo>
                  <a:pt x="15" y="224"/>
                  <a:pt x="15" y="224"/>
                  <a:pt x="15" y="224"/>
                </a:cubicBezTo>
                <a:lnTo>
                  <a:pt x="15" y="1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27" name="Freeform 267"/>
          <p:cNvSpPr>
            <a:spLocks/>
          </p:cNvSpPr>
          <p:nvPr/>
        </p:nvSpPr>
        <p:spPr bwMode="auto">
          <a:xfrm>
            <a:off x="6062663" y="1123950"/>
            <a:ext cx="42863" cy="88900"/>
          </a:xfrm>
          <a:custGeom>
            <a:avLst/>
            <a:gdLst>
              <a:gd name="T0" fmla="*/ 26 w 26"/>
              <a:gd name="T1" fmla="*/ 0 h 54"/>
              <a:gd name="T2" fmla="*/ 0 w 26"/>
              <a:gd name="T3" fmla="*/ 0 h 54"/>
              <a:gd name="T4" fmla="*/ 0 w 26"/>
              <a:gd name="T5" fmla="*/ 54 h 54"/>
              <a:gd name="T6" fmla="*/ 26 w 26"/>
              <a:gd name="T7" fmla="*/ 54 h 54"/>
              <a:gd name="T8" fmla="*/ 26 w 26"/>
              <a:gd name="T9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54">
                <a:moveTo>
                  <a:pt x="26" y="0"/>
                </a:moveTo>
                <a:cubicBezTo>
                  <a:pt x="24" y="0"/>
                  <a:pt x="2" y="0"/>
                  <a:pt x="0" y="0"/>
                </a:cubicBezTo>
                <a:cubicBezTo>
                  <a:pt x="0" y="2"/>
                  <a:pt x="0" y="52"/>
                  <a:pt x="0" y="54"/>
                </a:cubicBezTo>
                <a:cubicBezTo>
                  <a:pt x="2" y="54"/>
                  <a:pt x="24" y="54"/>
                  <a:pt x="26" y="54"/>
                </a:cubicBezTo>
                <a:cubicBezTo>
                  <a:pt x="26" y="52"/>
                  <a:pt x="26" y="2"/>
                  <a:pt x="2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28" name="Freeform 268"/>
          <p:cNvSpPr>
            <a:spLocks noEditPoints="1"/>
          </p:cNvSpPr>
          <p:nvPr/>
        </p:nvSpPr>
        <p:spPr bwMode="auto">
          <a:xfrm>
            <a:off x="6283326" y="936625"/>
            <a:ext cx="30163" cy="80962"/>
          </a:xfrm>
          <a:custGeom>
            <a:avLst/>
            <a:gdLst>
              <a:gd name="T0" fmla="*/ 11 w 19"/>
              <a:gd name="T1" fmla="*/ 0 h 49"/>
              <a:gd name="T2" fmla="*/ 8 w 19"/>
              <a:gd name="T3" fmla="*/ 0 h 49"/>
              <a:gd name="T4" fmla="*/ 8 w 19"/>
              <a:gd name="T5" fmla="*/ 16 h 49"/>
              <a:gd name="T6" fmla="*/ 0 w 19"/>
              <a:gd name="T7" fmla="*/ 16 h 49"/>
              <a:gd name="T8" fmla="*/ 0 w 19"/>
              <a:gd name="T9" fmla="*/ 29 h 49"/>
              <a:gd name="T10" fmla="*/ 1 w 19"/>
              <a:gd name="T11" fmla="*/ 29 h 49"/>
              <a:gd name="T12" fmla="*/ 8 w 19"/>
              <a:gd name="T13" fmla="*/ 29 h 49"/>
              <a:gd name="T14" fmla="*/ 8 w 19"/>
              <a:gd name="T15" fmla="*/ 49 h 49"/>
              <a:gd name="T16" fmla="*/ 11 w 19"/>
              <a:gd name="T17" fmla="*/ 49 h 49"/>
              <a:gd name="T18" fmla="*/ 11 w 19"/>
              <a:gd name="T19" fmla="*/ 29 h 49"/>
              <a:gd name="T20" fmla="*/ 19 w 19"/>
              <a:gd name="T21" fmla="*/ 29 h 49"/>
              <a:gd name="T22" fmla="*/ 19 w 19"/>
              <a:gd name="T23" fmla="*/ 16 h 49"/>
              <a:gd name="T24" fmla="*/ 11 w 19"/>
              <a:gd name="T25" fmla="*/ 16 h 49"/>
              <a:gd name="T26" fmla="*/ 11 w 19"/>
              <a:gd name="T27" fmla="*/ 0 h 49"/>
              <a:gd name="T28" fmla="*/ 17 w 19"/>
              <a:gd name="T29" fmla="*/ 26 h 49"/>
              <a:gd name="T30" fmla="*/ 3 w 19"/>
              <a:gd name="T31" fmla="*/ 26 h 49"/>
              <a:gd name="T32" fmla="*/ 3 w 19"/>
              <a:gd name="T33" fmla="*/ 19 h 49"/>
              <a:gd name="T34" fmla="*/ 17 w 19"/>
              <a:gd name="T35" fmla="*/ 19 h 49"/>
              <a:gd name="T36" fmla="*/ 17 w 19"/>
              <a:gd name="T37" fmla="*/ 26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9" h="49">
                <a:moveTo>
                  <a:pt x="11" y="0"/>
                </a:moveTo>
                <a:cubicBezTo>
                  <a:pt x="8" y="0"/>
                  <a:pt x="8" y="0"/>
                  <a:pt x="8" y="0"/>
                </a:cubicBezTo>
                <a:cubicBezTo>
                  <a:pt x="8" y="16"/>
                  <a:pt x="8" y="16"/>
                  <a:pt x="8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9"/>
                  <a:pt x="0" y="29"/>
                  <a:pt x="0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49"/>
                  <a:pt x="8" y="49"/>
                  <a:pt x="8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29"/>
                  <a:pt x="11" y="29"/>
                  <a:pt x="11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16"/>
                  <a:pt x="19" y="16"/>
                  <a:pt x="19" y="16"/>
                </a:cubicBezTo>
                <a:cubicBezTo>
                  <a:pt x="11" y="16"/>
                  <a:pt x="11" y="16"/>
                  <a:pt x="11" y="16"/>
                </a:cubicBezTo>
                <a:lnTo>
                  <a:pt x="11" y="0"/>
                </a:lnTo>
                <a:close/>
                <a:moveTo>
                  <a:pt x="17" y="26"/>
                </a:moveTo>
                <a:cubicBezTo>
                  <a:pt x="14" y="26"/>
                  <a:pt x="5" y="26"/>
                  <a:pt x="3" y="26"/>
                </a:cubicBezTo>
                <a:cubicBezTo>
                  <a:pt x="3" y="24"/>
                  <a:pt x="3" y="21"/>
                  <a:pt x="3" y="19"/>
                </a:cubicBezTo>
                <a:cubicBezTo>
                  <a:pt x="5" y="19"/>
                  <a:pt x="14" y="19"/>
                  <a:pt x="17" y="19"/>
                </a:cubicBezTo>
                <a:cubicBezTo>
                  <a:pt x="17" y="21"/>
                  <a:pt x="17" y="24"/>
                  <a:pt x="17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29" name="Freeform 269"/>
          <p:cNvSpPr>
            <a:spLocks noEditPoints="1"/>
          </p:cNvSpPr>
          <p:nvPr/>
        </p:nvSpPr>
        <p:spPr bwMode="auto">
          <a:xfrm>
            <a:off x="6189663" y="889000"/>
            <a:ext cx="79375" cy="31750"/>
          </a:xfrm>
          <a:custGeom>
            <a:avLst/>
            <a:gdLst>
              <a:gd name="T0" fmla="*/ 30 w 49"/>
              <a:gd name="T1" fmla="*/ 0 h 20"/>
              <a:gd name="T2" fmla="*/ 17 w 49"/>
              <a:gd name="T3" fmla="*/ 0 h 20"/>
              <a:gd name="T4" fmla="*/ 17 w 49"/>
              <a:gd name="T5" fmla="*/ 9 h 20"/>
              <a:gd name="T6" fmla="*/ 0 w 49"/>
              <a:gd name="T7" fmla="*/ 9 h 20"/>
              <a:gd name="T8" fmla="*/ 0 w 49"/>
              <a:gd name="T9" fmla="*/ 12 h 20"/>
              <a:gd name="T10" fmla="*/ 17 w 49"/>
              <a:gd name="T11" fmla="*/ 12 h 20"/>
              <a:gd name="T12" fmla="*/ 17 w 49"/>
              <a:gd name="T13" fmla="*/ 20 h 20"/>
              <a:gd name="T14" fmla="*/ 19 w 49"/>
              <a:gd name="T15" fmla="*/ 20 h 20"/>
              <a:gd name="T16" fmla="*/ 30 w 49"/>
              <a:gd name="T17" fmla="*/ 20 h 20"/>
              <a:gd name="T18" fmla="*/ 30 w 49"/>
              <a:gd name="T19" fmla="*/ 12 h 20"/>
              <a:gd name="T20" fmla="*/ 49 w 49"/>
              <a:gd name="T21" fmla="*/ 12 h 20"/>
              <a:gd name="T22" fmla="*/ 49 w 49"/>
              <a:gd name="T23" fmla="*/ 9 h 20"/>
              <a:gd name="T24" fmla="*/ 30 w 49"/>
              <a:gd name="T25" fmla="*/ 9 h 20"/>
              <a:gd name="T26" fmla="*/ 30 w 49"/>
              <a:gd name="T27" fmla="*/ 0 h 20"/>
              <a:gd name="T28" fmla="*/ 20 w 49"/>
              <a:gd name="T29" fmla="*/ 17 h 20"/>
              <a:gd name="T30" fmla="*/ 20 w 49"/>
              <a:gd name="T31" fmla="*/ 3 h 20"/>
              <a:gd name="T32" fmla="*/ 27 w 49"/>
              <a:gd name="T33" fmla="*/ 3 h 20"/>
              <a:gd name="T34" fmla="*/ 27 w 49"/>
              <a:gd name="T35" fmla="*/ 17 h 20"/>
              <a:gd name="T36" fmla="*/ 20 w 49"/>
              <a:gd name="T37" fmla="*/ 17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9" h="20">
                <a:moveTo>
                  <a:pt x="30" y="0"/>
                </a:moveTo>
                <a:cubicBezTo>
                  <a:pt x="17" y="0"/>
                  <a:pt x="17" y="0"/>
                  <a:pt x="17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12"/>
                  <a:pt x="0" y="12"/>
                  <a:pt x="0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20"/>
                  <a:pt x="17" y="20"/>
                  <a:pt x="17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12"/>
                  <a:pt x="30" y="12"/>
                  <a:pt x="30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9"/>
                  <a:pt x="49" y="9"/>
                  <a:pt x="49" y="9"/>
                </a:cubicBezTo>
                <a:cubicBezTo>
                  <a:pt x="30" y="9"/>
                  <a:pt x="30" y="9"/>
                  <a:pt x="30" y="9"/>
                </a:cubicBezTo>
                <a:lnTo>
                  <a:pt x="30" y="0"/>
                </a:lnTo>
                <a:close/>
                <a:moveTo>
                  <a:pt x="20" y="17"/>
                </a:moveTo>
                <a:cubicBezTo>
                  <a:pt x="20" y="15"/>
                  <a:pt x="20" y="5"/>
                  <a:pt x="20" y="3"/>
                </a:cubicBezTo>
                <a:cubicBezTo>
                  <a:pt x="22" y="3"/>
                  <a:pt x="25" y="3"/>
                  <a:pt x="27" y="3"/>
                </a:cubicBezTo>
                <a:cubicBezTo>
                  <a:pt x="27" y="5"/>
                  <a:pt x="27" y="15"/>
                  <a:pt x="27" y="17"/>
                </a:cubicBezTo>
                <a:cubicBezTo>
                  <a:pt x="25" y="17"/>
                  <a:pt x="22" y="17"/>
                  <a:pt x="20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30" name="Freeform 270"/>
          <p:cNvSpPr>
            <a:spLocks noEditPoints="1"/>
          </p:cNvSpPr>
          <p:nvPr/>
        </p:nvSpPr>
        <p:spPr bwMode="auto">
          <a:xfrm>
            <a:off x="6235701" y="936625"/>
            <a:ext cx="31750" cy="80962"/>
          </a:xfrm>
          <a:custGeom>
            <a:avLst/>
            <a:gdLst>
              <a:gd name="T0" fmla="*/ 11 w 20"/>
              <a:gd name="T1" fmla="*/ 0 h 49"/>
              <a:gd name="T2" fmla="*/ 9 w 20"/>
              <a:gd name="T3" fmla="*/ 0 h 49"/>
              <a:gd name="T4" fmla="*/ 9 w 20"/>
              <a:gd name="T5" fmla="*/ 16 h 49"/>
              <a:gd name="T6" fmla="*/ 0 w 20"/>
              <a:gd name="T7" fmla="*/ 16 h 49"/>
              <a:gd name="T8" fmla="*/ 0 w 20"/>
              <a:gd name="T9" fmla="*/ 29 h 49"/>
              <a:gd name="T10" fmla="*/ 2 w 20"/>
              <a:gd name="T11" fmla="*/ 29 h 49"/>
              <a:gd name="T12" fmla="*/ 9 w 20"/>
              <a:gd name="T13" fmla="*/ 29 h 49"/>
              <a:gd name="T14" fmla="*/ 9 w 20"/>
              <a:gd name="T15" fmla="*/ 49 h 49"/>
              <a:gd name="T16" fmla="*/ 11 w 20"/>
              <a:gd name="T17" fmla="*/ 49 h 49"/>
              <a:gd name="T18" fmla="*/ 11 w 20"/>
              <a:gd name="T19" fmla="*/ 29 h 49"/>
              <a:gd name="T20" fmla="*/ 20 w 20"/>
              <a:gd name="T21" fmla="*/ 29 h 49"/>
              <a:gd name="T22" fmla="*/ 20 w 20"/>
              <a:gd name="T23" fmla="*/ 16 h 49"/>
              <a:gd name="T24" fmla="*/ 11 w 20"/>
              <a:gd name="T25" fmla="*/ 16 h 49"/>
              <a:gd name="T26" fmla="*/ 11 w 20"/>
              <a:gd name="T27" fmla="*/ 0 h 49"/>
              <a:gd name="T28" fmla="*/ 17 w 20"/>
              <a:gd name="T29" fmla="*/ 26 h 49"/>
              <a:gd name="T30" fmla="*/ 3 w 20"/>
              <a:gd name="T31" fmla="*/ 26 h 49"/>
              <a:gd name="T32" fmla="*/ 3 w 20"/>
              <a:gd name="T33" fmla="*/ 19 h 49"/>
              <a:gd name="T34" fmla="*/ 17 w 20"/>
              <a:gd name="T35" fmla="*/ 19 h 49"/>
              <a:gd name="T36" fmla="*/ 17 w 20"/>
              <a:gd name="T37" fmla="*/ 26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" h="49">
                <a:moveTo>
                  <a:pt x="11" y="0"/>
                </a:moveTo>
                <a:cubicBezTo>
                  <a:pt x="9" y="0"/>
                  <a:pt x="9" y="0"/>
                  <a:pt x="9" y="0"/>
                </a:cubicBezTo>
                <a:cubicBezTo>
                  <a:pt x="9" y="16"/>
                  <a:pt x="9" y="16"/>
                  <a:pt x="9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9"/>
                  <a:pt x="0" y="29"/>
                  <a:pt x="0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49"/>
                  <a:pt x="9" y="49"/>
                  <a:pt x="9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29"/>
                  <a:pt x="11" y="29"/>
                  <a:pt x="11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16"/>
                  <a:pt x="20" y="16"/>
                  <a:pt x="20" y="16"/>
                </a:cubicBezTo>
                <a:cubicBezTo>
                  <a:pt x="11" y="16"/>
                  <a:pt x="11" y="16"/>
                  <a:pt x="11" y="16"/>
                </a:cubicBezTo>
                <a:lnTo>
                  <a:pt x="11" y="0"/>
                </a:lnTo>
                <a:close/>
                <a:moveTo>
                  <a:pt x="17" y="26"/>
                </a:moveTo>
                <a:cubicBezTo>
                  <a:pt x="15" y="26"/>
                  <a:pt x="5" y="26"/>
                  <a:pt x="3" y="26"/>
                </a:cubicBezTo>
                <a:cubicBezTo>
                  <a:pt x="3" y="24"/>
                  <a:pt x="3" y="21"/>
                  <a:pt x="3" y="19"/>
                </a:cubicBezTo>
                <a:cubicBezTo>
                  <a:pt x="5" y="19"/>
                  <a:pt x="15" y="19"/>
                  <a:pt x="17" y="19"/>
                </a:cubicBezTo>
                <a:cubicBezTo>
                  <a:pt x="17" y="21"/>
                  <a:pt x="17" y="24"/>
                  <a:pt x="17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31" name="Freeform 271"/>
          <p:cNvSpPr>
            <a:spLocks noEditPoints="1"/>
          </p:cNvSpPr>
          <p:nvPr/>
        </p:nvSpPr>
        <p:spPr bwMode="auto">
          <a:xfrm>
            <a:off x="6189663" y="936625"/>
            <a:ext cx="33338" cy="80962"/>
          </a:xfrm>
          <a:custGeom>
            <a:avLst/>
            <a:gdLst>
              <a:gd name="T0" fmla="*/ 11 w 20"/>
              <a:gd name="T1" fmla="*/ 0 h 49"/>
              <a:gd name="T2" fmla="*/ 8 w 20"/>
              <a:gd name="T3" fmla="*/ 0 h 49"/>
              <a:gd name="T4" fmla="*/ 8 w 20"/>
              <a:gd name="T5" fmla="*/ 16 h 49"/>
              <a:gd name="T6" fmla="*/ 0 w 20"/>
              <a:gd name="T7" fmla="*/ 16 h 49"/>
              <a:gd name="T8" fmla="*/ 0 w 20"/>
              <a:gd name="T9" fmla="*/ 29 h 49"/>
              <a:gd name="T10" fmla="*/ 1 w 20"/>
              <a:gd name="T11" fmla="*/ 29 h 49"/>
              <a:gd name="T12" fmla="*/ 8 w 20"/>
              <a:gd name="T13" fmla="*/ 29 h 49"/>
              <a:gd name="T14" fmla="*/ 8 w 20"/>
              <a:gd name="T15" fmla="*/ 49 h 49"/>
              <a:gd name="T16" fmla="*/ 11 w 20"/>
              <a:gd name="T17" fmla="*/ 49 h 49"/>
              <a:gd name="T18" fmla="*/ 11 w 20"/>
              <a:gd name="T19" fmla="*/ 29 h 49"/>
              <a:gd name="T20" fmla="*/ 20 w 20"/>
              <a:gd name="T21" fmla="*/ 29 h 49"/>
              <a:gd name="T22" fmla="*/ 20 w 20"/>
              <a:gd name="T23" fmla="*/ 16 h 49"/>
              <a:gd name="T24" fmla="*/ 11 w 20"/>
              <a:gd name="T25" fmla="*/ 16 h 49"/>
              <a:gd name="T26" fmla="*/ 11 w 20"/>
              <a:gd name="T27" fmla="*/ 0 h 49"/>
              <a:gd name="T28" fmla="*/ 17 w 20"/>
              <a:gd name="T29" fmla="*/ 26 h 49"/>
              <a:gd name="T30" fmla="*/ 3 w 20"/>
              <a:gd name="T31" fmla="*/ 26 h 49"/>
              <a:gd name="T32" fmla="*/ 3 w 20"/>
              <a:gd name="T33" fmla="*/ 19 h 49"/>
              <a:gd name="T34" fmla="*/ 17 w 20"/>
              <a:gd name="T35" fmla="*/ 19 h 49"/>
              <a:gd name="T36" fmla="*/ 17 w 20"/>
              <a:gd name="T37" fmla="*/ 26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" h="49">
                <a:moveTo>
                  <a:pt x="11" y="0"/>
                </a:moveTo>
                <a:cubicBezTo>
                  <a:pt x="8" y="0"/>
                  <a:pt x="8" y="0"/>
                  <a:pt x="8" y="0"/>
                </a:cubicBezTo>
                <a:cubicBezTo>
                  <a:pt x="8" y="16"/>
                  <a:pt x="8" y="16"/>
                  <a:pt x="8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9"/>
                  <a:pt x="0" y="29"/>
                  <a:pt x="0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49"/>
                  <a:pt x="8" y="49"/>
                  <a:pt x="8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29"/>
                  <a:pt x="11" y="29"/>
                  <a:pt x="11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16"/>
                  <a:pt x="20" y="16"/>
                  <a:pt x="20" y="16"/>
                </a:cubicBezTo>
                <a:cubicBezTo>
                  <a:pt x="11" y="16"/>
                  <a:pt x="11" y="16"/>
                  <a:pt x="11" y="16"/>
                </a:cubicBezTo>
                <a:lnTo>
                  <a:pt x="11" y="0"/>
                </a:lnTo>
                <a:close/>
                <a:moveTo>
                  <a:pt x="17" y="26"/>
                </a:moveTo>
                <a:cubicBezTo>
                  <a:pt x="15" y="26"/>
                  <a:pt x="5" y="26"/>
                  <a:pt x="3" y="26"/>
                </a:cubicBezTo>
                <a:cubicBezTo>
                  <a:pt x="3" y="24"/>
                  <a:pt x="3" y="21"/>
                  <a:pt x="3" y="19"/>
                </a:cubicBezTo>
                <a:cubicBezTo>
                  <a:pt x="5" y="19"/>
                  <a:pt x="15" y="19"/>
                  <a:pt x="17" y="19"/>
                </a:cubicBezTo>
                <a:cubicBezTo>
                  <a:pt x="17" y="21"/>
                  <a:pt x="17" y="24"/>
                  <a:pt x="17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32" name="Freeform 272"/>
          <p:cNvSpPr>
            <a:spLocks noEditPoints="1"/>
          </p:cNvSpPr>
          <p:nvPr/>
        </p:nvSpPr>
        <p:spPr bwMode="auto">
          <a:xfrm>
            <a:off x="6145213" y="936625"/>
            <a:ext cx="30163" cy="80962"/>
          </a:xfrm>
          <a:custGeom>
            <a:avLst/>
            <a:gdLst>
              <a:gd name="T0" fmla="*/ 10 w 19"/>
              <a:gd name="T1" fmla="*/ 0 h 49"/>
              <a:gd name="T2" fmla="*/ 8 w 19"/>
              <a:gd name="T3" fmla="*/ 0 h 49"/>
              <a:gd name="T4" fmla="*/ 8 w 19"/>
              <a:gd name="T5" fmla="*/ 16 h 49"/>
              <a:gd name="T6" fmla="*/ 0 w 19"/>
              <a:gd name="T7" fmla="*/ 16 h 49"/>
              <a:gd name="T8" fmla="*/ 0 w 19"/>
              <a:gd name="T9" fmla="*/ 29 h 49"/>
              <a:gd name="T10" fmla="*/ 1 w 19"/>
              <a:gd name="T11" fmla="*/ 29 h 49"/>
              <a:gd name="T12" fmla="*/ 8 w 19"/>
              <a:gd name="T13" fmla="*/ 29 h 49"/>
              <a:gd name="T14" fmla="*/ 8 w 19"/>
              <a:gd name="T15" fmla="*/ 49 h 49"/>
              <a:gd name="T16" fmla="*/ 10 w 19"/>
              <a:gd name="T17" fmla="*/ 49 h 49"/>
              <a:gd name="T18" fmla="*/ 10 w 19"/>
              <a:gd name="T19" fmla="*/ 29 h 49"/>
              <a:gd name="T20" fmla="*/ 19 w 19"/>
              <a:gd name="T21" fmla="*/ 29 h 49"/>
              <a:gd name="T22" fmla="*/ 19 w 19"/>
              <a:gd name="T23" fmla="*/ 16 h 49"/>
              <a:gd name="T24" fmla="*/ 10 w 19"/>
              <a:gd name="T25" fmla="*/ 16 h 49"/>
              <a:gd name="T26" fmla="*/ 10 w 19"/>
              <a:gd name="T27" fmla="*/ 0 h 49"/>
              <a:gd name="T28" fmla="*/ 16 w 19"/>
              <a:gd name="T29" fmla="*/ 26 h 49"/>
              <a:gd name="T30" fmla="*/ 2 w 19"/>
              <a:gd name="T31" fmla="*/ 26 h 49"/>
              <a:gd name="T32" fmla="*/ 2 w 19"/>
              <a:gd name="T33" fmla="*/ 19 h 49"/>
              <a:gd name="T34" fmla="*/ 16 w 19"/>
              <a:gd name="T35" fmla="*/ 19 h 49"/>
              <a:gd name="T36" fmla="*/ 16 w 19"/>
              <a:gd name="T37" fmla="*/ 26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9" h="49">
                <a:moveTo>
                  <a:pt x="10" y="0"/>
                </a:moveTo>
                <a:cubicBezTo>
                  <a:pt x="8" y="0"/>
                  <a:pt x="8" y="0"/>
                  <a:pt x="8" y="0"/>
                </a:cubicBezTo>
                <a:cubicBezTo>
                  <a:pt x="8" y="16"/>
                  <a:pt x="8" y="16"/>
                  <a:pt x="8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9"/>
                  <a:pt x="0" y="29"/>
                  <a:pt x="0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49"/>
                  <a:pt x="8" y="49"/>
                  <a:pt x="8" y="49"/>
                </a:cubicBezTo>
                <a:cubicBezTo>
                  <a:pt x="10" y="49"/>
                  <a:pt x="10" y="49"/>
                  <a:pt x="10" y="49"/>
                </a:cubicBezTo>
                <a:cubicBezTo>
                  <a:pt x="10" y="29"/>
                  <a:pt x="10" y="29"/>
                  <a:pt x="10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16"/>
                  <a:pt x="19" y="16"/>
                  <a:pt x="19" y="16"/>
                </a:cubicBezTo>
                <a:cubicBezTo>
                  <a:pt x="10" y="16"/>
                  <a:pt x="10" y="16"/>
                  <a:pt x="10" y="16"/>
                </a:cubicBezTo>
                <a:lnTo>
                  <a:pt x="10" y="0"/>
                </a:lnTo>
                <a:close/>
                <a:moveTo>
                  <a:pt x="16" y="26"/>
                </a:moveTo>
                <a:cubicBezTo>
                  <a:pt x="14" y="26"/>
                  <a:pt x="4" y="26"/>
                  <a:pt x="2" y="26"/>
                </a:cubicBezTo>
                <a:cubicBezTo>
                  <a:pt x="2" y="24"/>
                  <a:pt x="2" y="21"/>
                  <a:pt x="2" y="19"/>
                </a:cubicBezTo>
                <a:cubicBezTo>
                  <a:pt x="4" y="19"/>
                  <a:pt x="14" y="19"/>
                  <a:pt x="16" y="19"/>
                </a:cubicBezTo>
                <a:cubicBezTo>
                  <a:pt x="16" y="21"/>
                  <a:pt x="16" y="24"/>
                  <a:pt x="16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33" name="Freeform 273"/>
          <p:cNvSpPr>
            <a:spLocks/>
          </p:cNvSpPr>
          <p:nvPr/>
        </p:nvSpPr>
        <p:spPr bwMode="auto">
          <a:xfrm>
            <a:off x="3889376" y="808037"/>
            <a:ext cx="239713" cy="79375"/>
          </a:xfrm>
          <a:custGeom>
            <a:avLst/>
            <a:gdLst>
              <a:gd name="T0" fmla="*/ 147 w 147"/>
              <a:gd name="T1" fmla="*/ 0 h 48"/>
              <a:gd name="T2" fmla="*/ 44 w 147"/>
              <a:gd name="T3" fmla="*/ 0 h 48"/>
              <a:gd name="T4" fmla="*/ 0 w 147"/>
              <a:gd name="T5" fmla="*/ 48 h 48"/>
              <a:gd name="T6" fmla="*/ 147 w 147"/>
              <a:gd name="T7" fmla="*/ 24 h 48"/>
              <a:gd name="T8" fmla="*/ 147 w 147"/>
              <a:gd name="T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7" h="48">
                <a:moveTo>
                  <a:pt x="147" y="0"/>
                </a:moveTo>
                <a:cubicBezTo>
                  <a:pt x="44" y="0"/>
                  <a:pt x="44" y="0"/>
                  <a:pt x="44" y="0"/>
                </a:cubicBezTo>
                <a:cubicBezTo>
                  <a:pt x="34" y="16"/>
                  <a:pt x="20" y="32"/>
                  <a:pt x="0" y="48"/>
                </a:cubicBezTo>
                <a:cubicBezTo>
                  <a:pt x="147" y="24"/>
                  <a:pt x="147" y="24"/>
                  <a:pt x="147" y="24"/>
                </a:cubicBezTo>
                <a:lnTo>
                  <a:pt x="14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34" name="Freeform 274"/>
          <p:cNvSpPr>
            <a:spLocks/>
          </p:cNvSpPr>
          <p:nvPr/>
        </p:nvSpPr>
        <p:spPr bwMode="auto">
          <a:xfrm>
            <a:off x="3795713" y="893762"/>
            <a:ext cx="84138" cy="250825"/>
          </a:xfrm>
          <a:custGeom>
            <a:avLst/>
            <a:gdLst>
              <a:gd name="T0" fmla="*/ 1 w 51"/>
              <a:gd name="T1" fmla="*/ 154 h 154"/>
              <a:gd name="T2" fmla="*/ 24 w 51"/>
              <a:gd name="T3" fmla="*/ 154 h 154"/>
              <a:gd name="T4" fmla="*/ 51 w 51"/>
              <a:gd name="T5" fmla="*/ 0 h 154"/>
              <a:gd name="T6" fmla="*/ 0 w 51"/>
              <a:gd name="T7" fmla="*/ 25 h 154"/>
              <a:gd name="T8" fmla="*/ 1 w 51"/>
              <a:gd name="T9" fmla="*/ 15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" h="154">
                <a:moveTo>
                  <a:pt x="1" y="154"/>
                </a:moveTo>
                <a:cubicBezTo>
                  <a:pt x="24" y="154"/>
                  <a:pt x="24" y="154"/>
                  <a:pt x="24" y="154"/>
                </a:cubicBezTo>
                <a:cubicBezTo>
                  <a:pt x="51" y="0"/>
                  <a:pt x="51" y="0"/>
                  <a:pt x="51" y="0"/>
                </a:cubicBezTo>
                <a:cubicBezTo>
                  <a:pt x="33" y="12"/>
                  <a:pt x="16" y="20"/>
                  <a:pt x="0" y="25"/>
                </a:cubicBezTo>
                <a:lnTo>
                  <a:pt x="1" y="1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35" name="Oval 275"/>
          <p:cNvSpPr>
            <a:spLocks noChangeArrowheads="1"/>
          </p:cNvSpPr>
          <p:nvPr/>
        </p:nvSpPr>
        <p:spPr bwMode="auto">
          <a:xfrm>
            <a:off x="3709988" y="508000"/>
            <a:ext cx="96838" cy="96837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36" name="Freeform 276"/>
          <p:cNvSpPr>
            <a:spLocks/>
          </p:cNvSpPr>
          <p:nvPr/>
        </p:nvSpPr>
        <p:spPr bwMode="auto">
          <a:xfrm>
            <a:off x="3546476" y="466725"/>
            <a:ext cx="444500" cy="498475"/>
          </a:xfrm>
          <a:custGeom>
            <a:avLst/>
            <a:gdLst>
              <a:gd name="T0" fmla="*/ 203 w 273"/>
              <a:gd name="T1" fmla="*/ 256 h 306"/>
              <a:gd name="T2" fmla="*/ 271 w 273"/>
              <a:gd name="T3" fmla="*/ 127 h 306"/>
              <a:gd name="T4" fmla="*/ 199 w 273"/>
              <a:gd name="T5" fmla="*/ 178 h 306"/>
              <a:gd name="T6" fmla="*/ 180 w 273"/>
              <a:gd name="T7" fmla="*/ 127 h 306"/>
              <a:gd name="T8" fmla="*/ 244 w 273"/>
              <a:gd name="T9" fmla="*/ 13 h 306"/>
              <a:gd name="T10" fmla="*/ 225 w 273"/>
              <a:gd name="T11" fmla="*/ 0 h 306"/>
              <a:gd name="T12" fmla="*/ 152 w 273"/>
              <a:gd name="T13" fmla="*/ 97 h 306"/>
              <a:gd name="T14" fmla="*/ 1 w 273"/>
              <a:gd name="T15" fmla="*/ 98 h 306"/>
              <a:gd name="T16" fmla="*/ 0 w 273"/>
              <a:gd name="T17" fmla="*/ 120 h 306"/>
              <a:gd name="T18" fmla="*/ 105 w 273"/>
              <a:gd name="T19" fmla="*/ 134 h 306"/>
              <a:gd name="T20" fmla="*/ 132 w 273"/>
              <a:gd name="T21" fmla="*/ 226 h 306"/>
              <a:gd name="T22" fmla="*/ 60 w 273"/>
              <a:gd name="T23" fmla="*/ 278 h 306"/>
              <a:gd name="T24" fmla="*/ 203 w 273"/>
              <a:gd name="T25" fmla="*/ 256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73" h="306">
                <a:moveTo>
                  <a:pt x="203" y="256"/>
                </a:moveTo>
                <a:cubicBezTo>
                  <a:pt x="273" y="206"/>
                  <a:pt x="272" y="139"/>
                  <a:pt x="271" y="127"/>
                </a:cubicBezTo>
                <a:cubicBezTo>
                  <a:pt x="199" y="178"/>
                  <a:pt x="199" y="178"/>
                  <a:pt x="199" y="178"/>
                </a:cubicBezTo>
                <a:cubicBezTo>
                  <a:pt x="186" y="165"/>
                  <a:pt x="178" y="141"/>
                  <a:pt x="180" y="127"/>
                </a:cubicBezTo>
                <a:cubicBezTo>
                  <a:pt x="244" y="13"/>
                  <a:pt x="244" y="13"/>
                  <a:pt x="244" y="13"/>
                </a:cubicBezTo>
                <a:cubicBezTo>
                  <a:pt x="225" y="0"/>
                  <a:pt x="225" y="0"/>
                  <a:pt x="225" y="0"/>
                </a:cubicBezTo>
                <a:cubicBezTo>
                  <a:pt x="152" y="97"/>
                  <a:pt x="152" y="97"/>
                  <a:pt x="152" y="97"/>
                </a:cubicBezTo>
                <a:cubicBezTo>
                  <a:pt x="1" y="98"/>
                  <a:pt x="1" y="98"/>
                  <a:pt x="1" y="98"/>
                </a:cubicBezTo>
                <a:cubicBezTo>
                  <a:pt x="0" y="120"/>
                  <a:pt x="0" y="120"/>
                  <a:pt x="0" y="120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7" y="181"/>
                  <a:pt x="123" y="212"/>
                  <a:pt x="132" y="226"/>
                </a:cubicBezTo>
                <a:cubicBezTo>
                  <a:pt x="60" y="278"/>
                  <a:pt x="60" y="278"/>
                  <a:pt x="60" y="278"/>
                </a:cubicBezTo>
                <a:cubicBezTo>
                  <a:pt x="70" y="283"/>
                  <a:pt x="133" y="306"/>
                  <a:pt x="203" y="2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37" name="Freeform 277"/>
          <p:cNvSpPr>
            <a:spLocks/>
          </p:cNvSpPr>
          <p:nvPr/>
        </p:nvSpPr>
        <p:spPr bwMode="auto">
          <a:xfrm>
            <a:off x="3046413" y="1428750"/>
            <a:ext cx="404813" cy="704850"/>
          </a:xfrm>
          <a:custGeom>
            <a:avLst/>
            <a:gdLst>
              <a:gd name="T0" fmla="*/ 143 w 249"/>
              <a:gd name="T1" fmla="*/ 160 h 432"/>
              <a:gd name="T2" fmla="*/ 114 w 249"/>
              <a:gd name="T3" fmla="*/ 234 h 432"/>
              <a:gd name="T4" fmla="*/ 154 w 249"/>
              <a:gd name="T5" fmla="*/ 335 h 432"/>
              <a:gd name="T6" fmla="*/ 128 w 249"/>
              <a:gd name="T7" fmla="*/ 432 h 432"/>
              <a:gd name="T8" fmla="*/ 98 w 249"/>
              <a:gd name="T9" fmla="*/ 432 h 432"/>
              <a:gd name="T10" fmla="*/ 111 w 249"/>
              <a:gd name="T11" fmla="*/ 342 h 432"/>
              <a:gd name="T12" fmla="*/ 65 w 249"/>
              <a:gd name="T13" fmla="*/ 269 h 432"/>
              <a:gd name="T14" fmla="*/ 64 w 249"/>
              <a:gd name="T15" fmla="*/ 432 h 432"/>
              <a:gd name="T16" fmla="*/ 34 w 249"/>
              <a:gd name="T17" fmla="*/ 432 h 432"/>
              <a:gd name="T18" fmla="*/ 15 w 249"/>
              <a:gd name="T19" fmla="*/ 295 h 432"/>
              <a:gd name="T20" fmla="*/ 71 w 249"/>
              <a:gd name="T21" fmla="*/ 101 h 432"/>
              <a:gd name="T22" fmla="*/ 22 w 249"/>
              <a:gd name="T23" fmla="*/ 60 h 432"/>
              <a:gd name="T24" fmla="*/ 11 w 249"/>
              <a:gd name="T25" fmla="*/ 28 h 432"/>
              <a:gd name="T26" fmla="*/ 56 w 249"/>
              <a:gd name="T27" fmla="*/ 4 h 432"/>
              <a:gd name="T28" fmla="*/ 98 w 249"/>
              <a:gd name="T29" fmla="*/ 0 h 432"/>
              <a:gd name="T30" fmla="*/ 103 w 249"/>
              <a:gd name="T31" fmla="*/ 22 h 432"/>
              <a:gd name="T32" fmla="*/ 50 w 249"/>
              <a:gd name="T33" fmla="*/ 37 h 432"/>
              <a:gd name="T34" fmla="*/ 147 w 249"/>
              <a:gd name="T35" fmla="*/ 102 h 432"/>
              <a:gd name="T36" fmla="*/ 179 w 249"/>
              <a:gd name="T37" fmla="*/ 142 h 432"/>
              <a:gd name="T38" fmla="*/ 189 w 249"/>
              <a:gd name="T39" fmla="*/ 169 h 432"/>
              <a:gd name="T40" fmla="*/ 231 w 249"/>
              <a:gd name="T41" fmla="*/ 123 h 432"/>
              <a:gd name="T42" fmla="*/ 249 w 249"/>
              <a:gd name="T43" fmla="*/ 139 h 432"/>
              <a:gd name="T44" fmla="*/ 211 w 249"/>
              <a:gd name="T45" fmla="*/ 196 h 432"/>
              <a:gd name="T46" fmla="*/ 194 w 249"/>
              <a:gd name="T47" fmla="*/ 213 h 432"/>
              <a:gd name="T48" fmla="*/ 162 w 249"/>
              <a:gd name="T49" fmla="*/ 193 h 432"/>
              <a:gd name="T50" fmla="*/ 143 w 249"/>
              <a:gd name="T51" fmla="*/ 16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49" h="432">
                <a:moveTo>
                  <a:pt x="143" y="160"/>
                </a:moveTo>
                <a:cubicBezTo>
                  <a:pt x="114" y="234"/>
                  <a:pt x="114" y="234"/>
                  <a:pt x="114" y="234"/>
                </a:cubicBezTo>
                <a:cubicBezTo>
                  <a:pt x="154" y="335"/>
                  <a:pt x="154" y="335"/>
                  <a:pt x="154" y="335"/>
                </a:cubicBezTo>
                <a:cubicBezTo>
                  <a:pt x="128" y="432"/>
                  <a:pt x="128" y="432"/>
                  <a:pt x="128" y="432"/>
                </a:cubicBezTo>
                <a:cubicBezTo>
                  <a:pt x="98" y="432"/>
                  <a:pt x="98" y="432"/>
                  <a:pt x="98" y="432"/>
                </a:cubicBezTo>
                <a:cubicBezTo>
                  <a:pt x="111" y="342"/>
                  <a:pt x="111" y="342"/>
                  <a:pt x="111" y="342"/>
                </a:cubicBezTo>
                <a:cubicBezTo>
                  <a:pt x="65" y="269"/>
                  <a:pt x="65" y="269"/>
                  <a:pt x="65" y="269"/>
                </a:cubicBezTo>
                <a:cubicBezTo>
                  <a:pt x="64" y="432"/>
                  <a:pt x="64" y="432"/>
                  <a:pt x="64" y="432"/>
                </a:cubicBezTo>
                <a:cubicBezTo>
                  <a:pt x="34" y="432"/>
                  <a:pt x="34" y="432"/>
                  <a:pt x="34" y="432"/>
                </a:cubicBezTo>
                <a:cubicBezTo>
                  <a:pt x="15" y="295"/>
                  <a:pt x="15" y="295"/>
                  <a:pt x="15" y="295"/>
                </a:cubicBezTo>
                <a:cubicBezTo>
                  <a:pt x="0" y="191"/>
                  <a:pt x="71" y="101"/>
                  <a:pt x="71" y="101"/>
                </a:cubicBezTo>
                <a:cubicBezTo>
                  <a:pt x="71" y="101"/>
                  <a:pt x="40" y="76"/>
                  <a:pt x="22" y="60"/>
                </a:cubicBezTo>
                <a:cubicBezTo>
                  <a:pt x="6" y="44"/>
                  <a:pt x="11" y="28"/>
                  <a:pt x="11" y="28"/>
                </a:cubicBezTo>
                <a:cubicBezTo>
                  <a:pt x="16" y="10"/>
                  <a:pt x="36" y="6"/>
                  <a:pt x="56" y="4"/>
                </a:cubicBezTo>
                <a:cubicBezTo>
                  <a:pt x="83" y="1"/>
                  <a:pt x="98" y="0"/>
                  <a:pt x="98" y="0"/>
                </a:cubicBezTo>
                <a:cubicBezTo>
                  <a:pt x="103" y="22"/>
                  <a:pt x="103" y="22"/>
                  <a:pt x="103" y="22"/>
                </a:cubicBezTo>
                <a:cubicBezTo>
                  <a:pt x="50" y="37"/>
                  <a:pt x="50" y="37"/>
                  <a:pt x="50" y="37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2"/>
                  <a:pt x="169" y="113"/>
                  <a:pt x="179" y="142"/>
                </a:cubicBezTo>
                <a:cubicBezTo>
                  <a:pt x="184" y="156"/>
                  <a:pt x="189" y="169"/>
                  <a:pt x="189" y="169"/>
                </a:cubicBezTo>
                <a:cubicBezTo>
                  <a:pt x="231" y="123"/>
                  <a:pt x="231" y="123"/>
                  <a:pt x="231" y="123"/>
                </a:cubicBezTo>
                <a:cubicBezTo>
                  <a:pt x="249" y="139"/>
                  <a:pt x="249" y="139"/>
                  <a:pt x="249" y="139"/>
                </a:cubicBezTo>
                <a:cubicBezTo>
                  <a:pt x="211" y="196"/>
                  <a:pt x="211" y="196"/>
                  <a:pt x="211" y="196"/>
                </a:cubicBezTo>
                <a:cubicBezTo>
                  <a:pt x="211" y="196"/>
                  <a:pt x="205" y="210"/>
                  <a:pt x="194" y="213"/>
                </a:cubicBezTo>
                <a:cubicBezTo>
                  <a:pt x="183" y="215"/>
                  <a:pt x="173" y="214"/>
                  <a:pt x="162" y="193"/>
                </a:cubicBezTo>
                <a:lnTo>
                  <a:pt x="143" y="1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38" name="Freeform 278"/>
          <p:cNvSpPr>
            <a:spLocks/>
          </p:cNvSpPr>
          <p:nvPr/>
        </p:nvSpPr>
        <p:spPr bwMode="auto">
          <a:xfrm>
            <a:off x="3246438" y="1463675"/>
            <a:ext cx="109538" cy="107950"/>
          </a:xfrm>
          <a:custGeom>
            <a:avLst/>
            <a:gdLst>
              <a:gd name="T0" fmla="*/ 66 w 67"/>
              <a:gd name="T1" fmla="*/ 32 h 66"/>
              <a:gd name="T2" fmla="*/ 32 w 67"/>
              <a:gd name="T3" fmla="*/ 1 h 66"/>
              <a:gd name="T4" fmla="*/ 1 w 67"/>
              <a:gd name="T5" fmla="*/ 34 h 66"/>
              <a:gd name="T6" fmla="*/ 35 w 67"/>
              <a:gd name="T7" fmla="*/ 66 h 66"/>
              <a:gd name="T8" fmla="*/ 66 w 67"/>
              <a:gd name="T9" fmla="*/ 32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66">
                <a:moveTo>
                  <a:pt x="66" y="32"/>
                </a:moveTo>
                <a:cubicBezTo>
                  <a:pt x="65" y="14"/>
                  <a:pt x="50" y="0"/>
                  <a:pt x="32" y="1"/>
                </a:cubicBezTo>
                <a:cubicBezTo>
                  <a:pt x="14" y="1"/>
                  <a:pt x="0" y="16"/>
                  <a:pt x="1" y="34"/>
                </a:cubicBezTo>
                <a:cubicBezTo>
                  <a:pt x="2" y="52"/>
                  <a:pt x="17" y="66"/>
                  <a:pt x="35" y="66"/>
                </a:cubicBezTo>
                <a:cubicBezTo>
                  <a:pt x="53" y="65"/>
                  <a:pt x="67" y="50"/>
                  <a:pt x="66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39" name="Freeform 279"/>
          <p:cNvSpPr>
            <a:spLocks/>
          </p:cNvSpPr>
          <p:nvPr/>
        </p:nvSpPr>
        <p:spPr bwMode="auto">
          <a:xfrm>
            <a:off x="4573588" y="1398587"/>
            <a:ext cx="488950" cy="758825"/>
          </a:xfrm>
          <a:custGeom>
            <a:avLst/>
            <a:gdLst>
              <a:gd name="T0" fmla="*/ 211 w 301"/>
              <a:gd name="T1" fmla="*/ 135 h 466"/>
              <a:gd name="T2" fmla="*/ 228 w 301"/>
              <a:gd name="T3" fmla="*/ 272 h 466"/>
              <a:gd name="T4" fmla="*/ 270 w 301"/>
              <a:gd name="T5" fmla="*/ 370 h 466"/>
              <a:gd name="T6" fmla="*/ 213 w 301"/>
              <a:gd name="T7" fmla="*/ 466 h 466"/>
              <a:gd name="T8" fmla="*/ 183 w 301"/>
              <a:gd name="T9" fmla="*/ 454 h 466"/>
              <a:gd name="T10" fmla="*/ 218 w 301"/>
              <a:gd name="T11" fmla="*/ 366 h 466"/>
              <a:gd name="T12" fmla="*/ 171 w 301"/>
              <a:gd name="T13" fmla="*/ 302 h 466"/>
              <a:gd name="T14" fmla="*/ 112 w 301"/>
              <a:gd name="T15" fmla="*/ 348 h 466"/>
              <a:gd name="T16" fmla="*/ 137 w 301"/>
              <a:gd name="T17" fmla="*/ 423 h 466"/>
              <a:gd name="T18" fmla="*/ 108 w 301"/>
              <a:gd name="T19" fmla="*/ 436 h 466"/>
              <a:gd name="T20" fmla="*/ 61 w 301"/>
              <a:gd name="T21" fmla="*/ 339 h 466"/>
              <a:gd name="T22" fmla="*/ 132 w 301"/>
              <a:gd name="T23" fmla="*/ 254 h 466"/>
              <a:gd name="T24" fmla="*/ 124 w 301"/>
              <a:gd name="T25" fmla="*/ 191 h 466"/>
              <a:gd name="T26" fmla="*/ 96 w 301"/>
              <a:gd name="T27" fmla="*/ 228 h 466"/>
              <a:gd name="T28" fmla="*/ 58 w 301"/>
              <a:gd name="T29" fmla="*/ 241 h 466"/>
              <a:gd name="T30" fmla="*/ 0 w 301"/>
              <a:gd name="T31" fmla="*/ 203 h 466"/>
              <a:gd name="T32" fmla="*/ 12 w 301"/>
              <a:gd name="T33" fmla="*/ 180 h 466"/>
              <a:gd name="T34" fmla="*/ 66 w 301"/>
              <a:gd name="T35" fmla="*/ 204 h 466"/>
              <a:gd name="T36" fmla="*/ 86 w 301"/>
              <a:gd name="T37" fmla="*/ 174 h 466"/>
              <a:gd name="T38" fmla="*/ 111 w 301"/>
              <a:gd name="T39" fmla="*/ 143 h 466"/>
              <a:gd name="T40" fmla="*/ 188 w 301"/>
              <a:gd name="T41" fmla="*/ 94 h 466"/>
              <a:gd name="T42" fmla="*/ 244 w 301"/>
              <a:gd name="T43" fmla="*/ 76 h 466"/>
              <a:gd name="T44" fmla="*/ 210 w 301"/>
              <a:gd name="T45" fmla="*/ 14 h 466"/>
              <a:gd name="T46" fmla="*/ 233 w 301"/>
              <a:gd name="T47" fmla="*/ 0 h 466"/>
              <a:gd name="T48" fmla="*/ 274 w 301"/>
              <a:gd name="T49" fmla="*/ 54 h 466"/>
              <a:gd name="T50" fmla="*/ 268 w 301"/>
              <a:gd name="T51" fmla="*/ 104 h 466"/>
              <a:gd name="T52" fmla="*/ 211 w 301"/>
              <a:gd name="T53" fmla="*/ 135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01" h="466">
                <a:moveTo>
                  <a:pt x="211" y="135"/>
                </a:moveTo>
                <a:cubicBezTo>
                  <a:pt x="228" y="272"/>
                  <a:pt x="228" y="272"/>
                  <a:pt x="228" y="272"/>
                </a:cubicBezTo>
                <a:cubicBezTo>
                  <a:pt x="270" y="370"/>
                  <a:pt x="270" y="370"/>
                  <a:pt x="270" y="370"/>
                </a:cubicBezTo>
                <a:cubicBezTo>
                  <a:pt x="213" y="466"/>
                  <a:pt x="213" y="466"/>
                  <a:pt x="213" y="466"/>
                </a:cubicBezTo>
                <a:cubicBezTo>
                  <a:pt x="183" y="454"/>
                  <a:pt x="183" y="454"/>
                  <a:pt x="183" y="454"/>
                </a:cubicBezTo>
                <a:cubicBezTo>
                  <a:pt x="218" y="366"/>
                  <a:pt x="218" y="366"/>
                  <a:pt x="218" y="366"/>
                </a:cubicBezTo>
                <a:cubicBezTo>
                  <a:pt x="171" y="302"/>
                  <a:pt x="171" y="302"/>
                  <a:pt x="171" y="302"/>
                </a:cubicBezTo>
                <a:cubicBezTo>
                  <a:pt x="112" y="348"/>
                  <a:pt x="112" y="348"/>
                  <a:pt x="112" y="348"/>
                </a:cubicBezTo>
                <a:cubicBezTo>
                  <a:pt x="137" y="423"/>
                  <a:pt x="137" y="423"/>
                  <a:pt x="137" y="423"/>
                </a:cubicBezTo>
                <a:cubicBezTo>
                  <a:pt x="108" y="436"/>
                  <a:pt x="108" y="436"/>
                  <a:pt x="108" y="436"/>
                </a:cubicBezTo>
                <a:cubicBezTo>
                  <a:pt x="61" y="339"/>
                  <a:pt x="61" y="339"/>
                  <a:pt x="61" y="339"/>
                </a:cubicBezTo>
                <a:cubicBezTo>
                  <a:pt x="132" y="254"/>
                  <a:pt x="132" y="254"/>
                  <a:pt x="132" y="254"/>
                </a:cubicBezTo>
                <a:cubicBezTo>
                  <a:pt x="124" y="191"/>
                  <a:pt x="124" y="191"/>
                  <a:pt x="124" y="191"/>
                </a:cubicBezTo>
                <a:cubicBezTo>
                  <a:pt x="124" y="191"/>
                  <a:pt x="109" y="210"/>
                  <a:pt x="96" y="228"/>
                </a:cubicBezTo>
                <a:cubicBezTo>
                  <a:pt x="85" y="242"/>
                  <a:pt x="75" y="250"/>
                  <a:pt x="58" y="241"/>
                </a:cubicBezTo>
                <a:cubicBezTo>
                  <a:pt x="44" y="233"/>
                  <a:pt x="0" y="203"/>
                  <a:pt x="0" y="203"/>
                </a:cubicBezTo>
                <a:cubicBezTo>
                  <a:pt x="12" y="180"/>
                  <a:pt x="12" y="180"/>
                  <a:pt x="12" y="180"/>
                </a:cubicBezTo>
                <a:cubicBezTo>
                  <a:pt x="66" y="204"/>
                  <a:pt x="66" y="204"/>
                  <a:pt x="66" y="204"/>
                </a:cubicBezTo>
                <a:cubicBezTo>
                  <a:pt x="66" y="204"/>
                  <a:pt x="72" y="194"/>
                  <a:pt x="86" y="174"/>
                </a:cubicBezTo>
                <a:cubicBezTo>
                  <a:pt x="93" y="165"/>
                  <a:pt x="103" y="151"/>
                  <a:pt x="111" y="143"/>
                </a:cubicBezTo>
                <a:cubicBezTo>
                  <a:pt x="144" y="111"/>
                  <a:pt x="158" y="106"/>
                  <a:pt x="188" y="94"/>
                </a:cubicBezTo>
                <a:cubicBezTo>
                  <a:pt x="209" y="86"/>
                  <a:pt x="244" y="76"/>
                  <a:pt x="244" y="76"/>
                </a:cubicBezTo>
                <a:cubicBezTo>
                  <a:pt x="210" y="14"/>
                  <a:pt x="210" y="14"/>
                  <a:pt x="210" y="14"/>
                </a:cubicBezTo>
                <a:cubicBezTo>
                  <a:pt x="233" y="0"/>
                  <a:pt x="233" y="0"/>
                  <a:pt x="233" y="0"/>
                </a:cubicBezTo>
                <a:cubicBezTo>
                  <a:pt x="274" y="54"/>
                  <a:pt x="274" y="54"/>
                  <a:pt x="274" y="54"/>
                </a:cubicBezTo>
                <a:cubicBezTo>
                  <a:pt x="274" y="54"/>
                  <a:pt x="301" y="84"/>
                  <a:pt x="268" y="104"/>
                </a:cubicBezTo>
                <a:cubicBezTo>
                  <a:pt x="235" y="123"/>
                  <a:pt x="211" y="135"/>
                  <a:pt x="211" y="1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40" name="Freeform 280"/>
          <p:cNvSpPr>
            <a:spLocks/>
          </p:cNvSpPr>
          <p:nvPr/>
        </p:nvSpPr>
        <p:spPr bwMode="auto">
          <a:xfrm>
            <a:off x="4725988" y="1462087"/>
            <a:ext cx="107950" cy="107950"/>
          </a:xfrm>
          <a:custGeom>
            <a:avLst/>
            <a:gdLst>
              <a:gd name="T0" fmla="*/ 66 w 66"/>
              <a:gd name="T1" fmla="*/ 32 h 66"/>
              <a:gd name="T2" fmla="*/ 32 w 66"/>
              <a:gd name="T3" fmla="*/ 1 h 66"/>
              <a:gd name="T4" fmla="*/ 1 w 66"/>
              <a:gd name="T5" fmla="*/ 34 h 66"/>
              <a:gd name="T6" fmla="*/ 34 w 66"/>
              <a:gd name="T7" fmla="*/ 66 h 66"/>
              <a:gd name="T8" fmla="*/ 66 w 66"/>
              <a:gd name="T9" fmla="*/ 32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66">
                <a:moveTo>
                  <a:pt x="66" y="32"/>
                </a:moveTo>
                <a:cubicBezTo>
                  <a:pt x="65" y="14"/>
                  <a:pt x="50" y="0"/>
                  <a:pt x="32" y="1"/>
                </a:cubicBezTo>
                <a:cubicBezTo>
                  <a:pt x="14" y="1"/>
                  <a:pt x="0" y="16"/>
                  <a:pt x="1" y="34"/>
                </a:cubicBezTo>
                <a:cubicBezTo>
                  <a:pt x="1" y="52"/>
                  <a:pt x="16" y="66"/>
                  <a:pt x="34" y="66"/>
                </a:cubicBezTo>
                <a:cubicBezTo>
                  <a:pt x="52" y="65"/>
                  <a:pt x="66" y="50"/>
                  <a:pt x="66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41" name="Freeform 281"/>
          <p:cNvSpPr>
            <a:spLocks/>
          </p:cNvSpPr>
          <p:nvPr/>
        </p:nvSpPr>
        <p:spPr bwMode="auto">
          <a:xfrm>
            <a:off x="3775076" y="1666875"/>
            <a:ext cx="87313" cy="53975"/>
          </a:xfrm>
          <a:custGeom>
            <a:avLst/>
            <a:gdLst>
              <a:gd name="T0" fmla="*/ 49 w 53"/>
              <a:gd name="T1" fmla="*/ 4 h 33"/>
              <a:gd name="T2" fmla="*/ 19 w 53"/>
              <a:gd name="T3" fmla="*/ 15 h 33"/>
              <a:gd name="T4" fmla="*/ 10 w 53"/>
              <a:gd name="T5" fmla="*/ 12 h 33"/>
              <a:gd name="T6" fmla="*/ 6 w 53"/>
              <a:gd name="T7" fmla="*/ 9 h 33"/>
              <a:gd name="T8" fmla="*/ 3 w 53"/>
              <a:gd name="T9" fmla="*/ 6 h 33"/>
              <a:gd name="T10" fmla="*/ 0 w 53"/>
              <a:gd name="T11" fmla="*/ 29 h 33"/>
              <a:gd name="T12" fmla="*/ 50 w 53"/>
              <a:gd name="T13" fmla="*/ 33 h 33"/>
              <a:gd name="T14" fmla="*/ 51 w 53"/>
              <a:gd name="T15" fmla="*/ 29 h 33"/>
              <a:gd name="T16" fmla="*/ 51 w 53"/>
              <a:gd name="T17" fmla="*/ 25 h 33"/>
              <a:gd name="T18" fmla="*/ 52 w 53"/>
              <a:gd name="T19" fmla="*/ 4 h 33"/>
              <a:gd name="T20" fmla="*/ 53 w 53"/>
              <a:gd name="T21" fmla="*/ 0 h 33"/>
              <a:gd name="T22" fmla="*/ 49 w 53"/>
              <a:gd name="T23" fmla="*/ 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3" h="33">
                <a:moveTo>
                  <a:pt x="49" y="4"/>
                </a:moveTo>
                <a:cubicBezTo>
                  <a:pt x="41" y="10"/>
                  <a:pt x="30" y="16"/>
                  <a:pt x="19" y="15"/>
                </a:cubicBezTo>
                <a:cubicBezTo>
                  <a:pt x="16" y="14"/>
                  <a:pt x="13" y="13"/>
                  <a:pt x="10" y="12"/>
                </a:cubicBezTo>
                <a:cubicBezTo>
                  <a:pt x="9" y="11"/>
                  <a:pt x="7" y="10"/>
                  <a:pt x="6" y="9"/>
                </a:cubicBezTo>
                <a:cubicBezTo>
                  <a:pt x="5" y="8"/>
                  <a:pt x="4" y="7"/>
                  <a:pt x="3" y="6"/>
                </a:cubicBezTo>
                <a:cubicBezTo>
                  <a:pt x="0" y="29"/>
                  <a:pt x="0" y="29"/>
                  <a:pt x="0" y="29"/>
                </a:cubicBezTo>
                <a:cubicBezTo>
                  <a:pt x="50" y="33"/>
                  <a:pt x="50" y="33"/>
                  <a:pt x="50" y="33"/>
                </a:cubicBezTo>
                <a:cubicBezTo>
                  <a:pt x="50" y="32"/>
                  <a:pt x="50" y="30"/>
                  <a:pt x="51" y="29"/>
                </a:cubicBezTo>
                <a:cubicBezTo>
                  <a:pt x="51" y="28"/>
                  <a:pt x="51" y="26"/>
                  <a:pt x="51" y="25"/>
                </a:cubicBezTo>
                <a:cubicBezTo>
                  <a:pt x="51" y="16"/>
                  <a:pt x="52" y="9"/>
                  <a:pt x="52" y="4"/>
                </a:cubicBezTo>
                <a:cubicBezTo>
                  <a:pt x="52" y="2"/>
                  <a:pt x="53" y="1"/>
                  <a:pt x="53" y="0"/>
                </a:cubicBezTo>
                <a:cubicBezTo>
                  <a:pt x="51" y="2"/>
                  <a:pt x="50" y="3"/>
                  <a:pt x="49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42" name="Oval 282"/>
          <p:cNvSpPr>
            <a:spLocks noChangeArrowheads="1"/>
          </p:cNvSpPr>
          <p:nvPr/>
        </p:nvSpPr>
        <p:spPr bwMode="auto">
          <a:xfrm>
            <a:off x="4041776" y="1406525"/>
            <a:ext cx="106363" cy="107950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43" name="Freeform 283"/>
          <p:cNvSpPr>
            <a:spLocks/>
          </p:cNvSpPr>
          <p:nvPr/>
        </p:nvSpPr>
        <p:spPr bwMode="auto">
          <a:xfrm>
            <a:off x="4029076" y="1654175"/>
            <a:ext cx="163513" cy="481012"/>
          </a:xfrm>
          <a:custGeom>
            <a:avLst/>
            <a:gdLst>
              <a:gd name="T0" fmla="*/ 76 w 100"/>
              <a:gd name="T1" fmla="*/ 16 h 295"/>
              <a:gd name="T2" fmla="*/ 72 w 100"/>
              <a:gd name="T3" fmla="*/ 17 h 295"/>
              <a:gd name="T4" fmla="*/ 68 w 100"/>
              <a:gd name="T5" fmla="*/ 18 h 295"/>
              <a:gd name="T6" fmla="*/ 58 w 100"/>
              <a:gd name="T7" fmla="*/ 19 h 295"/>
              <a:gd name="T8" fmla="*/ 0 w 100"/>
              <a:gd name="T9" fmla="*/ 0 h 295"/>
              <a:gd name="T10" fmla="*/ 12 w 100"/>
              <a:gd name="T11" fmla="*/ 166 h 295"/>
              <a:gd name="T12" fmla="*/ 12 w 100"/>
              <a:gd name="T13" fmla="*/ 176 h 295"/>
              <a:gd name="T14" fmla="*/ 13 w 100"/>
              <a:gd name="T15" fmla="*/ 185 h 295"/>
              <a:gd name="T16" fmla="*/ 30 w 100"/>
              <a:gd name="T17" fmla="*/ 134 h 295"/>
              <a:gd name="T18" fmla="*/ 70 w 100"/>
              <a:gd name="T19" fmla="*/ 295 h 295"/>
              <a:gd name="T20" fmla="*/ 100 w 100"/>
              <a:gd name="T21" fmla="*/ 295 h 295"/>
              <a:gd name="T22" fmla="*/ 76 w 100"/>
              <a:gd name="T23" fmla="*/ 16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0" h="295">
                <a:moveTo>
                  <a:pt x="76" y="16"/>
                </a:moveTo>
                <a:cubicBezTo>
                  <a:pt x="74" y="16"/>
                  <a:pt x="73" y="17"/>
                  <a:pt x="72" y="17"/>
                </a:cubicBezTo>
                <a:cubicBezTo>
                  <a:pt x="70" y="17"/>
                  <a:pt x="69" y="18"/>
                  <a:pt x="68" y="18"/>
                </a:cubicBezTo>
                <a:cubicBezTo>
                  <a:pt x="64" y="19"/>
                  <a:pt x="61" y="19"/>
                  <a:pt x="58" y="19"/>
                </a:cubicBezTo>
                <a:cubicBezTo>
                  <a:pt x="37" y="20"/>
                  <a:pt x="12" y="7"/>
                  <a:pt x="0" y="0"/>
                </a:cubicBezTo>
                <a:cubicBezTo>
                  <a:pt x="0" y="8"/>
                  <a:pt x="6" y="89"/>
                  <a:pt x="12" y="166"/>
                </a:cubicBezTo>
                <a:cubicBezTo>
                  <a:pt x="12" y="169"/>
                  <a:pt x="12" y="172"/>
                  <a:pt x="12" y="176"/>
                </a:cubicBezTo>
                <a:cubicBezTo>
                  <a:pt x="13" y="179"/>
                  <a:pt x="13" y="185"/>
                  <a:pt x="13" y="185"/>
                </a:cubicBezTo>
                <a:cubicBezTo>
                  <a:pt x="30" y="134"/>
                  <a:pt x="30" y="134"/>
                  <a:pt x="30" y="134"/>
                </a:cubicBezTo>
                <a:cubicBezTo>
                  <a:pt x="70" y="295"/>
                  <a:pt x="70" y="295"/>
                  <a:pt x="70" y="295"/>
                </a:cubicBezTo>
                <a:cubicBezTo>
                  <a:pt x="100" y="295"/>
                  <a:pt x="100" y="295"/>
                  <a:pt x="100" y="295"/>
                </a:cubicBezTo>
                <a:cubicBezTo>
                  <a:pt x="100" y="295"/>
                  <a:pt x="78" y="41"/>
                  <a:pt x="76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44" name="Freeform 284"/>
          <p:cNvSpPr>
            <a:spLocks/>
          </p:cNvSpPr>
          <p:nvPr/>
        </p:nvSpPr>
        <p:spPr bwMode="auto">
          <a:xfrm>
            <a:off x="3937001" y="1989137"/>
            <a:ext cx="58738" cy="146050"/>
          </a:xfrm>
          <a:custGeom>
            <a:avLst/>
            <a:gdLst>
              <a:gd name="T0" fmla="*/ 34 w 36"/>
              <a:gd name="T1" fmla="*/ 66 h 89"/>
              <a:gd name="T2" fmla="*/ 33 w 36"/>
              <a:gd name="T3" fmla="*/ 59 h 89"/>
              <a:gd name="T4" fmla="*/ 22 w 36"/>
              <a:gd name="T5" fmla="*/ 18 h 89"/>
              <a:gd name="T6" fmla="*/ 20 w 36"/>
              <a:gd name="T7" fmla="*/ 9 h 89"/>
              <a:gd name="T8" fmla="*/ 18 w 36"/>
              <a:gd name="T9" fmla="*/ 0 h 89"/>
              <a:gd name="T10" fmla="*/ 0 w 36"/>
              <a:gd name="T11" fmla="*/ 89 h 89"/>
              <a:gd name="T12" fmla="*/ 4 w 36"/>
              <a:gd name="T13" fmla="*/ 89 h 89"/>
              <a:gd name="T14" fmla="*/ 26 w 36"/>
              <a:gd name="T15" fmla="*/ 89 h 89"/>
              <a:gd name="T16" fmla="*/ 30 w 36"/>
              <a:gd name="T17" fmla="*/ 89 h 89"/>
              <a:gd name="T18" fmla="*/ 36 w 36"/>
              <a:gd name="T19" fmla="*/ 73 h 89"/>
              <a:gd name="T20" fmla="*/ 34 w 36"/>
              <a:gd name="T21" fmla="*/ 66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6" h="89">
                <a:moveTo>
                  <a:pt x="34" y="66"/>
                </a:moveTo>
                <a:cubicBezTo>
                  <a:pt x="34" y="64"/>
                  <a:pt x="33" y="62"/>
                  <a:pt x="33" y="59"/>
                </a:cubicBezTo>
                <a:cubicBezTo>
                  <a:pt x="29" y="46"/>
                  <a:pt x="26" y="32"/>
                  <a:pt x="22" y="18"/>
                </a:cubicBezTo>
                <a:cubicBezTo>
                  <a:pt x="22" y="15"/>
                  <a:pt x="21" y="12"/>
                  <a:pt x="20" y="9"/>
                </a:cubicBezTo>
                <a:cubicBezTo>
                  <a:pt x="19" y="6"/>
                  <a:pt x="19" y="3"/>
                  <a:pt x="18" y="0"/>
                </a:cubicBezTo>
                <a:cubicBezTo>
                  <a:pt x="11" y="32"/>
                  <a:pt x="3" y="74"/>
                  <a:pt x="0" y="89"/>
                </a:cubicBezTo>
                <a:cubicBezTo>
                  <a:pt x="4" y="89"/>
                  <a:pt x="4" y="89"/>
                  <a:pt x="4" y="89"/>
                </a:cubicBezTo>
                <a:cubicBezTo>
                  <a:pt x="26" y="89"/>
                  <a:pt x="26" y="89"/>
                  <a:pt x="26" y="89"/>
                </a:cubicBezTo>
                <a:cubicBezTo>
                  <a:pt x="30" y="89"/>
                  <a:pt x="30" y="89"/>
                  <a:pt x="30" y="89"/>
                </a:cubicBezTo>
                <a:cubicBezTo>
                  <a:pt x="31" y="85"/>
                  <a:pt x="33" y="80"/>
                  <a:pt x="36" y="73"/>
                </a:cubicBezTo>
                <a:cubicBezTo>
                  <a:pt x="35" y="71"/>
                  <a:pt x="35" y="69"/>
                  <a:pt x="34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45" name="Freeform 285"/>
          <p:cNvSpPr>
            <a:spLocks/>
          </p:cNvSpPr>
          <p:nvPr/>
        </p:nvSpPr>
        <p:spPr bwMode="auto">
          <a:xfrm>
            <a:off x="4013201" y="1535112"/>
            <a:ext cx="171450" cy="82550"/>
          </a:xfrm>
          <a:custGeom>
            <a:avLst/>
            <a:gdLst>
              <a:gd name="T0" fmla="*/ 87 w 105"/>
              <a:gd name="T1" fmla="*/ 22 h 51"/>
              <a:gd name="T2" fmla="*/ 87 w 105"/>
              <a:gd name="T3" fmla="*/ 22 h 51"/>
              <a:gd name="T4" fmla="*/ 35 w 105"/>
              <a:gd name="T5" fmla="*/ 1 h 51"/>
              <a:gd name="T6" fmla="*/ 0 w 105"/>
              <a:gd name="T7" fmla="*/ 10 h 51"/>
              <a:gd name="T8" fmla="*/ 4 w 105"/>
              <a:gd name="T9" fmla="*/ 13 h 51"/>
              <a:gd name="T10" fmla="*/ 8 w 105"/>
              <a:gd name="T11" fmla="*/ 15 h 51"/>
              <a:gd name="T12" fmla="*/ 65 w 105"/>
              <a:gd name="T13" fmla="*/ 51 h 51"/>
              <a:gd name="T14" fmla="*/ 96 w 105"/>
              <a:gd name="T15" fmla="*/ 44 h 51"/>
              <a:gd name="T16" fmla="*/ 100 w 105"/>
              <a:gd name="T17" fmla="*/ 43 h 51"/>
              <a:gd name="T18" fmla="*/ 105 w 105"/>
              <a:gd name="T19" fmla="*/ 42 h 51"/>
              <a:gd name="T20" fmla="*/ 87 w 105"/>
              <a:gd name="T21" fmla="*/ 22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5" h="51">
                <a:moveTo>
                  <a:pt x="87" y="22"/>
                </a:moveTo>
                <a:cubicBezTo>
                  <a:pt x="87" y="22"/>
                  <a:pt x="87" y="22"/>
                  <a:pt x="87" y="22"/>
                </a:cubicBezTo>
                <a:cubicBezTo>
                  <a:pt x="67" y="4"/>
                  <a:pt x="46" y="1"/>
                  <a:pt x="35" y="1"/>
                </a:cubicBezTo>
                <a:cubicBezTo>
                  <a:pt x="34" y="1"/>
                  <a:pt x="18" y="0"/>
                  <a:pt x="0" y="10"/>
                </a:cubicBezTo>
                <a:cubicBezTo>
                  <a:pt x="1" y="11"/>
                  <a:pt x="3" y="12"/>
                  <a:pt x="4" y="13"/>
                </a:cubicBezTo>
                <a:cubicBezTo>
                  <a:pt x="5" y="13"/>
                  <a:pt x="7" y="14"/>
                  <a:pt x="8" y="15"/>
                </a:cubicBezTo>
                <a:cubicBezTo>
                  <a:pt x="32" y="28"/>
                  <a:pt x="58" y="47"/>
                  <a:pt x="65" y="51"/>
                </a:cubicBezTo>
                <a:cubicBezTo>
                  <a:pt x="66" y="51"/>
                  <a:pt x="80" y="48"/>
                  <a:pt x="96" y="44"/>
                </a:cubicBezTo>
                <a:cubicBezTo>
                  <a:pt x="97" y="44"/>
                  <a:pt x="99" y="43"/>
                  <a:pt x="100" y="43"/>
                </a:cubicBezTo>
                <a:cubicBezTo>
                  <a:pt x="102" y="43"/>
                  <a:pt x="103" y="42"/>
                  <a:pt x="105" y="42"/>
                </a:cubicBezTo>
                <a:cubicBezTo>
                  <a:pt x="96" y="33"/>
                  <a:pt x="87" y="22"/>
                  <a:pt x="87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46" name="Freeform 286"/>
          <p:cNvSpPr>
            <a:spLocks/>
          </p:cNvSpPr>
          <p:nvPr/>
        </p:nvSpPr>
        <p:spPr bwMode="auto">
          <a:xfrm>
            <a:off x="4152901" y="1584325"/>
            <a:ext cx="136525" cy="120650"/>
          </a:xfrm>
          <a:custGeom>
            <a:avLst/>
            <a:gdLst>
              <a:gd name="T0" fmla="*/ 65 w 84"/>
              <a:gd name="T1" fmla="*/ 0 h 74"/>
              <a:gd name="T2" fmla="*/ 57 w 84"/>
              <a:gd name="T3" fmla="*/ 6 h 74"/>
              <a:gd name="T4" fmla="*/ 59 w 84"/>
              <a:gd name="T5" fmla="*/ 10 h 74"/>
              <a:gd name="T6" fmla="*/ 60 w 84"/>
              <a:gd name="T7" fmla="*/ 14 h 74"/>
              <a:gd name="T8" fmla="*/ 64 w 84"/>
              <a:gd name="T9" fmla="*/ 29 h 74"/>
              <a:gd name="T10" fmla="*/ 61 w 84"/>
              <a:gd name="T11" fmla="*/ 30 h 74"/>
              <a:gd name="T12" fmla="*/ 9 w 84"/>
              <a:gd name="T13" fmla="*/ 56 h 74"/>
              <a:gd name="T14" fmla="*/ 4 w 84"/>
              <a:gd name="T15" fmla="*/ 58 h 74"/>
              <a:gd name="T16" fmla="*/ 0 w 84"/>
              <a:gd name="T17" fmla="*/ 59 h 74"/>
              <a:gd name="T18" fmla="*/ 32 w 84"/>
              <a:gd name="T19" fmla="*/ 74 h 74"/>
              <a:gd name="T20" fmla="*/ 82 w 84"/>
              <a:gd name="T21" fmla="*/ 16 h 74"/>
              <a:gd name="T22" fmla="*/ 84 w 84"/>
              <a:gd name="T23" fmla="*/ 12 h 74"/>
              <a:gd name="T24" fmla="*/ 65 w 84"/>
              <a:gd name="T25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4" h="74">
                <a:moveTo>
                  <a:pt x="65" y="0"/>
                </a:moveTo>
                <a:cubicBezTo>
                  <a:pt x="65" y="0"/>
                  <a:pt x="62" y="2"/>
                  <a:pt x="57" y="6"/>
                </a:cubicBezTo>
                <a:cubicBezTo>
                  <a:pt x="59" y="10"/>
                  <a:pt x="59" y="10"/>
                  <a:pt x="59" y="10"/>
                </a:cubicBezTo>
                <a:cubicBezTo>
                  <a:pt x="60" y="14"/>
                  <a:pt x="60" y="14"/>
                  <a:pt x="60" y="14"/>
                </a:cubicBezTo>
                <a:cubicBezTo>
                  <a:pt x="64" y="29"/>
                  <a:pt x="64" y="29"/>
                  <a:pt x="64" y="29"/>
                </a:cubicBezTo>
                <a:cubicBezTo>
                  <a:pt x="61" y="30"/>
                  <a:pt x="61" y="30"/>
                  <a:pt x="61" y="30"/>
                </a:cubicBezTo>
                <a:cubicBezTo>
                  <a:pt x="60" y="31"/>
                  <a:pt x="33" y="47"/>
                  <a:pt x="9" y="56"/>
                </a:cubicBezTo>
                <a:cubicBezTo>
                  <a:pt x="7" y="57"/>
                  <a:pt x="6" y="57"/>
                  <a:pt x="4" y="58"/>
                </a:cubicBezTo>
                <a:cubicBezTo>
                  <a:pt x="3" y="58"/>
                  <a:pt x="1" y="58"/>
                  <a:pt x="0" y="59"/>
                </a:cubicBezTo>
                <a:cubicBezTo>
                  <a:pt x="7" y="66"/>
                  <a:pt x="18" y="74"/>
                  <a:pt x="32" y="74"/>
                </a:cubicBezTo>
                <a:cubicBezTo>
                  <a:pt x="55" y="73"/>
                  <a:pt x="80" y="21"/>
                  <a:pt x="82" y="16"/>
                </a:cubicBezTo>
                <a:cubicBezTo>
                  <a:pt x="84" y="12"/>
                  <a:pt x="84" y="12"/>
                  <a:pt x="84" y="12"/>
                </a:cubicBezTo>
                <a:lnTo>
                  <a:pt x="6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47" name="Oval 287"/>
          <p:cNvSpPr>
            <a:spLocks noChangeArrowheads="1"/>
          </p:cNvSpPr>
          <p:nvPr/>
        </p:nvSpPr>
        <p:spPr bwMode="auto">
          <a:xfrm>
            <a:off x="3886201" y="1414462"/>
            <a:ext cx="106363" cy="107950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48" name="Freeform 288"/>
          <p:cNvSpPr>
            <a:spLocks/>
          </p:cNvSpPr>
          <p:nvPr/>
        </p:nvSpPr>
        <p:spPr bwMode="auto">
          <a:xfrm>
            <a:off x="3735388" y="1538287"/>
            <a:ext cx="508000" cy="596900"/>
          </a:xfrm>
          <a:custGeom>
            <a:avLst/>
            <a:gdLst>
              <a:gd name="T0" fmla="*/ 310 w 312"/>
              <a:gd name="T1" fmla="*/ 47 h 366"/>
              <a:gd name="T2" fmla="*/ 309 w 312"/>
              <a:gd name="T3" fmla="*/ 43 h 366"/>
              <a:gd name="T4" fmla="*/ 308 w 312"/>
              <a:gd name="T5" fmla="*/ 41 h 366"/>
              <a:gd name="T6" fmla="*/ 304 w 312"/>
              <a:gd name="T7" fmla="*/ 41 h 366"/>
              <a:gd name="T8" fmla="*/ 282 w 312"/>
              <a:gd name="T9" fmla="*/ 47 h 366"/>
              <a:gd name="T10" fmla="*/ 277 w 312"/>
              <a:gd name="T11" fmla="*/ 48 h 366"/>
              <a:gd name="T12" fmla="*/ 273 w 312"/>
              <a:gd name="T13" fmla="*/ 49 h 366"/>
              <a:gd name="T14" fmla="*/ 234 w 312"/>
              <a:gd name="T15" fmla="*/ 58 h 366"/>
              <a:gd name="T16" fmla="*/ 232 w 312"/>
              <a:gd name="T17" fmla="*/ 57 h 366"/>
              <a:gd name="T18" fmla="*/ 171 w 312"/>
              <a:gd name="T19" fmla="*/ 17 h 366"/>
              <a:gd name="T20" fmla="*/ 167 w 312"/>
              <a:gd name="T21" fmla="*/ 15 h 366"/>
              <a:gd name="T22" fmla="*/ 163 w 312"/>
              <a:gd name="T23" fmla="*/ 13 h 366"/>
              <a:gd name="T24" fmla="*/ 148 w 312"/>
              <a:gd name="T25" fmla="*/ 8 h 366"/>
              <a:gd name="T26" fmla="*/ 86 w 312"/>
              <a:gd name="T27" fmla="*/ 22 h 366"/>
              <a:gd name="T28" fmla="*/ 86 w 312"/>
              <a:gd name="T29" fmla="*/ 22 h 366"/>
              <a:gd name="T30" fmla="*/ 48 w 312"/>
              <a:gd name="T31" fmla="*/ 53 h 366"/>
              <a:gd name="T32" fmla="*/ 13 w 312"/>
              <a:gd name="T33" fmla="*/ 16 h 366"/>
              <a:gd name="T34" fmla="*/ 0 w 312"/>
              <a:gd name="T35" fmla="*/ 25 h 366"/>
              <a:gd name="T36" fmla="*/ 29 w 312"/>
              <a:gd name="T37" fmla="*/ 76 h 366"/>
              <a:gd name="T38" fmla="*/ 33 w 312"/>
              <a:gd name="T39" fmla="*/ 79 h 366"/>
              <a:gd name="T40" fmla="*/ 38 w 312"/>
              <a:gd name="T41" fmla="*/ 83 h 366"/>
              <a:gd name="T42" fmla="*/ 45 w 312"/>
              <a:gd name="T43" fmla="*/ 86 h 366"/>
              <a:gd name="T44" fmla="*/ 58 w 312"/>
              <a:gd name="T45" fmla="*/ 83 h 366"/>
              <a:gd name="T46" fmla="*/ 65 w 312"/>
              <a:gd name="T47" fmla="*/ 79 h 366"/>
              <a:gd name="T48" fmla="*/ 71 w 312"/>
              <a:gd name="T49" fmla="*/ 75 h 366"/>
              <a:gd name="T50" fmla="*/ 79 w 312"/>
              <a:gd name="T51" fmla="*/ 67 h 366"/>
              <a:gd name="T52" fmla="*/ 83 w 312"/>
              <a:gd name="T53" fmla="*/ 63 h 366"/>
              <a:gd name="T54" fmla="*/ 85 w 312"/>
              <a:gd name="T55" fmla="*/ 60 h 366"/>
              <a:gd name="T56" fmla="*/ 87 w 312"/>
              <a:gd name="T57" fmla="*/ 57 h 366"/>
              <a:gd name="T58" fmla="*/ 77 w 312"/>
              <a:gd name="T59" fmla="*/ 195 h 366"/>
              <a:gd name="T60" fmla="*/ 54 w 312"/>
              <a:gd name="T61" fmla="*/ 366 h 366"/>
              <a:gd name="T62" fmla="*/ 76 w 312"/>
              <a:gd name="T63" fmla="*/ 366 h 366"/>
              <a:gd name="T64" fmla="*/ 130 w 312"/>
              <a:gd name="T65" fmla="*/ 204 h 366"/>
              <a:gd name="T66" fmla="*/ 172 w 312"/>
              <a:gd name="T67" fmla="*/ 366 h 366"/>
              <a:gd name="T68" fmla="*/ 194 w 312"/>
              <a:gd name="T69" fmla="*/ 366 h 366"/>
              <a:gd name="T70" fmla="*/ 187 w 312"/>
              <a:gd name="T71" fmla="*/ 274 h 366"/>
              <a:gd name="T72" fmla="*/ 187 w 312"/>
              <a:gd name="T73" fmla="*/ 265 h 366"/>
              <a:gd name="T74" fmla="*/ 186 w 312"/>
              <a:gd name="T75" fmla="*/ 255 h 366"/>
              <a:gd name="T76" fmla="*/ 172 w 312"/>
              <a:gd name="T77" fmla="*/ 56 h 366"/>
              <a:gd name="T78" fmla="*/ 179 w 312"/>
              <a:gd name="T79" fmla="*/ 61 h 366"/>
              <a:gd name="T80" fmla="*/ 239 w 312"/>
              <a:gd name="T81" fmla="*/ 82 h 366"/>
              <a:gd name="T82" fmla="*/ 248 w 312"/>
              <a:gd name="T83" fmla="*/ 81 h 366"/>
              <a:gd name="T84" fmla="*/ 252 w 312"/>
              <a:gd name="T85" fmla="*/ 80 h 366"/>
              <a:gd name="T86" fmla="*/ 255 w 312"/>
              <a:gd name="T87" fmla="*/ 79 h 366"/>
              <a:gd name="T88" fmla="*/ 260 w 312"/>
              <a:gd name="T89" fmla="*/ 78 h 366"/>
              <a:gd name="T90" fmla="*/ 312 w 312"/>
              <a:gd name="T91" fmla="*/ 53 h 366"/>
              <a:gd name="T92" fmla="*/ 310 w 312"/>
              <a:gd name="T93" fmla="*/ 47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12" h="366">
                <a:moveTo>
                  <a:pt x="310" y="47"/>
                </a:moveTo>
                <a:cubicBezTo>
                  <a:pt x="309" y="46"/>
                  <a:pt x="309" y="44"/>
                  <a:pt x="309" y="43"/>
                </a:cubicBezTo>
                <a:cubicBezTo>
                  <a:pt x="309" y="42"/>
                  <a:pt x="308" y="41"/>
                  <a:pt x="308" y="41"/>
                </a:cubicBezTo>
                <a:cubicBezTo>
                  <a:pt x="307" y="41"/>
                  <a:pt x="306" y="41"/>
                  <a:pt x="304" y="41"/>
                </a:cubicBezTo>
                <a:cubicBezTo>
                  <a:pt x="299" y="43"/>
                  <a:pt x="291" y="45"/>
                  <a:pt x="282" y="47"/>
                </a:cubicBezTo>
                <a:cubicBezTo>
                  <a:pt x="280" y="47"/>
                  <a:pt x="279" y="47"/>
                  <a:pt x="277" y="48"/>
                </a:cubicBezTo>
                <a:cubicBezTo>
                  <a:pt x="276" y="48"/>
                  <a:pt x="274" y="48"/>
                  <a:pt x="273" y="49"/>
                </a:cubicBezTo>
                <a:cubicBezTo>
                  <a:pt x="254" y="53"/>
                  <a:pt x="234" y="58"/>
                  <a:pt x="234" y="58"/>
                </a:cubicBezTo>
                <a:cubicBezTo>
                  <a:pt x="232" y="57"/>
                  <a:pt x="232" y="57"/>
                  <a:pt x="232" y="57"/>
                </a:cubicBezTo>
                <a:cubicBezTo>
                  <a:pt x="232" y="57"/>
                  <a:pt x="198" y="32"/>
                  <a:pt x="171" y="17"/>
                </a:cubicBezTo>
                <a:cubicBezTo>
                  <a:pt x="170" y="17"/>
                  <a:pt x="168" y="16"/>
                  <a:pt x="167" y="15"/>
                </a:cubicBezTo>
                <a:cubicBezTo>
                  <a:pt x="166" y="15"/>
                  <a:pt x="164" y="14"/>
                  <a:pt x="163" y="13"/>
                </a:cubicBezTo>
                <a:cubicBezTo>
                  <a:pt x="157" y="11"/>
                  <a:pt x="152" y="9"/>
                  <a:pt x="148" y="8"/>
                </a:cubicBezTo>
                <a:cubicBezTo>
                  <a:pt x="111" y="0"/>
                  <a:pt x="86" y="22"/>
                  <a:pt x="86" y="22"/>
                </a:cubicBezTo>
                <a:cubicBezTo>
                  <a:pt x="86" y="22"/>
                  <a:pt x="86" y="22"/>
                  <a:pt x="86" y="22"/>
                </a:cubicBezTo>
                <a:cubicBezTo>
                  <a:pt x="48" y="53"/>
                  <a:pt x="48" y="53"/>
                  <a:pt x="48" y="53"/>
                </a:cubicBezTo>
                <a:cubicBezTo>
                  <a:pt x="48" y="53"/>
                  <a:pt x="17" y="20"/>
                  <a:pt x="13" y="16"/>
                </a:cubicBezTo>
                <a:cubicBezTo>
                  <a:pt x="10" y="18"/>
                  <a:pt x="3" y="23"/>
                  <a:pt x="0" y="25"/>
                </a:cubicBezTo>
                <a:cubicBezTo>
                  <a:pt x="6" y="38"/>
                  <a:pt x="17" y="62"/>
                  <a:pt x="29" y="76"/>
                </a:cubicBezTo>
                <a:cubicBezTo>
                  <a:pt x="30" y="77"/>
                  <a:pt x="32" y="78"/>
                  <a:pt x="33" y="79"/>
                </a:cubicBezTo>
                <a:cubicBezTo>
                  <a:pt x="35" y="81"/>
                  <a:pt x="36" y="82"/>
                  <a:pt x="38" y="83"/>
                </a:cubicBezTo>
                <a:cubicBezTo>
                  <a:pt x="40" y="85"/>
                  <a:pt x="43" y="86"/>
                  <a:pt x="45" y="86"/>
                </a:cubicBezTo>
                <a:cubicBezTo>
                  <a:pt x="49" y="86"/>
                  <a:pt x="54" y="85"/>
                  <a:pt x="58" y="83"/>
                </a:cubicBezTo>
                <a:cubicBezTo>
                  <a:pt x="61" y="82"/>
                  <a:pt x="63" y="80"/>
                  <a:pt x="65" y="79"/>
                </a:cubicBezTo>
                <a:cubicBezTo>
                  <a:pt x="67" y="78"/>
                  <a:pt x="69" y="76"/>
                  <a:pt x="71" y="75"/>
                </a:cubicBezTo>
                <a:cubicBezTo>
                  <a:pt x="76" y="71"/>
                  <a:pt x="79" y="67"/>
                  <a:pt x="79" y="67"/>
                </a:cubicBezTo>
                <a:cubicBezTo>
                  <a:pt x="83" y="63"/>
                  <a:pt x="83" y="63"/>
                  <a:pt x="83" y="63"/>
                </a:cubicBezTo>
                <a:cubicBezTo>
                  <a:pt x="85" y="60"/>
                  <a:pt x="85" y="60"/>
                  <a:pt x="85" y="60"/>
                </a:cubicBezTo>
                <a:cubicBezTo>
                  <a:pt x="87" y="57"/>
                  <a:pt x="87" y="57"/>
                  <a:pt x="87" y="57"/>
                </a:cubicBezTo>
                <a:cubicBezTo>
                  <a:pt x="77" y="195"/>
                  <a:pt x="77" y="195"/>
                  <a:pt x="77" y="195"/>
                </a:cubicBezTo>
                <a:cubicBezTo>
                  <a:pt x="77" y="195"/>
                  <a:pt x="58" y="336"/>
                  <a:pt x="54" y="366"/>
                </a:cubicBezTo>
                <a:cubicBezTo>
                  <a:pt x="76" y="366"/>
                  <a:pt x="76" y="366"/>
                  <a:pt x="76" y="366"/>
                </a:cubicBezTo>
                <a:cubicBezTo>
                  <a:pt x="85" y="338"/>
                  <a:pt x="84" y="347"/>
                  <a:pt x="130" y="204"/>
                </a:cubicBezTo>
                <a:cubicBezTo>
                  <a:pt x="172" y="366"/>
                  <a:pt x="172" y="366"/>
                  <a:pt x="172" y="366"/>
                </a:cubicBezTo>
                <a:cubicBezTo>
                  <a:pt x="194" y="366"/>
                  <a:pt x="194" y="366"/>
                  <a:pt x="194" y="366"/>
                </a:cubicBezTo>
                <a:cubicBezTo>
                  <a:pt x="193" y="353"/>
                  <a:pt x="191" y="317"/>
                  <a:pt x="187" y="274"/>
                </a:cubicBezTo>
                <a:cubicBezTo>
                  <a:pt x="187" y="271"/>
                  <a:pt x="187" y="268"/>
                  <a:pt x="187" y="265"/>
                </a:cubicBezTo>
                <a:cubicBezTo>
                  <a:pt x="187" y="262"/>
                  <a:pt x="186" y="258"/>
                  <a:pt x="186" y="255"/>
                </a:cubicBezTo>
                <a:cubicBezTo>
                  <a:pt x="180" y="165"/>
                  <a:pt x="172" y="56"/>
                  <a:pt x="172" y="56"/>
                </a:cubicBezTo>
                <a:cubicBezTo>
                  <a:pt x="179" y="61"/>
                  <a:pt x="179" y="61"/>
                  <a:pt x="179" y="61"/>
                </a:cubicBezTo>
                <a:cubicBezTo>
                  <a:pt x="179" y="61"/>
                  <a:pt x="214" y="83"/>
                  <a:pt x="239" y="82"/>
                </a:cubicBezTo>
                <a:cubicBezTo>
                  <a:pt x="241" y="82"/>
                  <a:pt x="245" y="82"/>
                  <a:pt x="248" y="81"/>
                </a:cubicBezTo>
                <a:cubicBezTo>
                  <a:pt x="249" y="81"/>
                  <a:pt x="251" y="80"/>
                  <a:pt x="252" y="80"/>
                </a:cubicBezTo>
                <a:cubicBezTo>
                  <a:pt x="253" y="80"/>
                  <a:pt x="254" y="79"/>
                  <a:pt x="255" y="79"/>
                </a:cubicBezTo>
                <a:cubicBezTo>
                  <a:pt x="257" y="79"/>
                  <a:pt x="258" y="78"/>
                  <a:pt x="260" y="78"/>
                </a:cubicBezTo>
                <a:cubicBezTo>
                  <a:pt x="280" y="71"/>
                  <a:pt x="304" y="57"/>
                  <a:pt x="312" y="53"/>
                </a:cubicBezTo>
                <a:cubicBezTo>
                  <a:pt x="311" y="51"/>
                  <a:pt x="310" y="49"/>
                  <a:pt x="310" y="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49" name="Oval 289"/>
          <p:cNvSpPr>
            <a:spLocks noChangeArrowheads="1"/>
          </p:cNvSpPr>
          <p:nvPr/>
        </p:nvSpPr>
        <p:spPr bwMode="auto">
          <a:xfrm>
            <a:off x="5583238" y="2994025"/>
            <a:ext cx="120650" cy="119062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50" name="Freeform 290"/>
          <p:cNvSpPr>
            <a:spLocks/>
          </p:cNvSpPr>
          <p:nvPr/>
        </p:nvSpPr>
        <p:spPr bwMode="auto">
          <a:xfrm>
            <a:off x="5049838" y="3127375"/>
            <a:ext cx="788988" cy="660400"/>
          </a:xfrm>
          <a:custGeom>
            <a:avLst/>
            <a:gdLst>
              <a:gd name="T0" fmla="*/ 424 w 484"/>
              <a:gd name="T1" fmla="*/ 300 h 405"/>
              <a:gd name="T2" fmla="*/ 411 w 484"/>
              <a:gd name="T3" fmla="*/ 189 h 405"/>
              <a:gd name="T4" fmla="*/ 409 w 484"/>
              <a:gd name="T5" fmla="*/ 110 h 405"/>
              <a:gd name="T6" fmla="*/ 460 w 484"/>
              <a:gd name="T7" fmla="*/ 195 h 405"/>
              <a:gd name="T8" fmla="*/ 484 w 484"/>
              <a:gd name="T9" fmla="*/ 185 h 405"/>
              <a:gd name="T10" fmla="*/ 418 w 484"/>
              <a:gd name="T11" fmla="*/ 36 h 405"/>
              <a:gd name="T12" fmla="*/ 363 w 484"/>
              <a:gd name="T13" fmla="*/ 4 h 405"/>
              <a:gd name="T14" fmla="*/ 334 w 484"/>
              <a:gd name="T15" fmla="*/ 16 h 405"/>
              <a:gd name="T16" fmla="*/ 311 w 484"/>
              <a:gd name="T17" fmla="*/ 88 h 405"/>
              <a:gd name="T18" fmla="*/ 311 w 484"/>
              <a:gd name="T19" fmla="*/ 94 h 405"/>
              <a:gd name="T20" fmla="*/ 237 w 484"/>
              <a:gd name="T21" fmla="*/ 164 h 405"/>
              <a:gd name="T22" fmla="*/ 242 w 484"/>
              <a:gd name="T23" fmla="*/ 171 h 405"/>
              <a:gd name="T24" fmla="*/ 107 w 484"/>
              <a:gd name="T25" fmla="*/ 279 h 405"/>
              <a:gd name="T26" fmla="*/ 88 w 484"/>
              <a:gd name="T27" fmla="*/ 297 h 405"/>
              <a:gd name="T28" fmla="*/ 66 w 484"/>
              <a:gd name="T29" fmla="*/ 275 h 405"/>
              <a:gd name="T30" fmla="*/ 66 w 484"/>
              <a:gd name="T31" fmla="*/ 240 h 405"/>
              <a:gd name="T32" fmla="*/ 73 w 484"/>
              <a:gd name="T33" fmla="*/ 240 h 405"/>
              <a:gd name="T34" fmla="*/ 73 w 484"/>
              <a:gd name="T35" fmla="*/ 275 h 405"/>
              <a:gd name="T36" fmla="*/ 88 w 484"/>
              <a:gd name="T37" fmla="*/ 290 h 405"/>
              <a:gd name="T38" fmla="*/ 101 w 484"/>
              <a:gd name="T39" fmla="*/ 272 h 405"/>
              <a:gd name="T40" fmla="*/ 101 w 484"/>
              <a:gd name="T41" fmla="*/ 243 h 405"/>
              <a:gd name="T42" fmla="*/ 67 w 484"/>
              <a:gd name="T43" fmla="*/ 212 h 405"/>
              <a:gd name="T44" fmla="*/ 35 w 484"/>
              <a:gd name="T45" fmla="*/ 248 h 405"/>
              <a:gd name="T46" fmla="*/ 3 w 484"/>
              <a:gd name="T47" fmla="*/ 248 h 405"/>
              <a:gd name="T48" fmla="*/ 52 w 484"/>
              <a:gd name="T49" fmla="*/ 285 h 405"/>
              <a:gd name="T50" fmla="*/ 71 w 484"/>
              <a:gd name="T51" fmla="*/ 336 h 405"/>
              <a:gd name="T52" fmla="*/ 55 w 484"/>
              <a:gd name="T53" fmla="*/ 398 h 405"/>
              <a:gd name="T54" fmla="*/ 74 w 484"/>
              <a:gd name="T55" fmla="*/ 405 h 405"/>
              <a:gd name="T56" fmla="*/ 93 w 484"/>
              <a:gd name="T57" fmla="*/ 359 h 405"/>
              <a:gd name="T58" fmla="*/ 115 w 484"/>
              <a:gd name="T59" fmla="*/ 403 h 405"/>
              <a:gd name="T60" fmla="*/ 134 w 484"/>
              <a:gd name="T61" fmla="*/ 397 h 405"/>
              <a:gd name="T62" fmla="*/ 119 w 484"/>
              <a:gd name="T63" fmla="*/ 344 h 405"/>
              <a:gd name="T64" fmla="*/ 194 w 484"/>
              <a:gd name="T65" fmla="*/ 343 h 405"/>
              <a:gd name="T66" fmla="*/ 180 w 484"/>
              <a:gd name="T67" fmla="*/ 396 h 405"/>
              <a:gd name="T68" fmla="*/ 199 w 484"/>
              <a:gd name="T69" fmla="*/ 403 h 405"/>
              <a:gd name="T70" fmla="*/ 218 w 484"/>
              <a:gd name="T71" fmla="*/ 358 h 405"/>
              <a:gd name="T72" fmla="*/ 240 w 484"/>
              <a:gd name="T73" fmla="*/ 401 h 405"/>
              <a:gd name="T74" fmla="*/ 258 w 484"/>
              <a:gd name="T75" fmla="*/ 395 h 405"/>
              <a:gd name="T76" fmla="*/ 235 w 484"/>
              <a:gd name="T77" fmla="*/ 305 h 405"/>
              <a:gd name="T78" fmla="*/ 234 w 484"/>
              <a:gd name="T79" fmla="*/ 302 h 405"/>
              <a:gd name="T80" fmla="*/ 265 w 484"/>
              <a:gd name="T81" fmla="*/ 277 h 405"/>
              <a:gd name="T82" fmla="*/ 247 w 484"/>
              <a:gd name="T83" fmla="*/ 230 h 405"/>
              <a:gd name="T84" fmla="*/ 226 w 484"/>
              <a:gd name="T85" fmla="*/ 289 h 405"/>
              <a:gd name="T86" fmla="*/ 199 w 484"/>
              <a:gd name="T87" fmla="*/ 280 h 405"/>
              <a:gd name="T88" fmla="*/ 121 w 484"/>
              <a:gd name="T89" fmla="*/ 280 h 405"/>
              <a:gd name="T90" fmla="*/ 248 w 484"/>
              <a:gd name="T91" fmla="*/ 177 h 405"/>
              <a:gd name="T92" fmla="*/ 253 w 484"/>
              <a:gd name="T93" fmla="*/ 184 h 405"/>
              <a:gd name="T94" fmla="*/ 312 w 484"/>
              <a:gd name="T95" fmla="*/ 142 h 405"/>
              <a:gd name="T96" fmla="*/ 296 w 484"/>
              <a:gd name="T97" fmla="*/ 404 h 405"/>
              <a:gd name="T98" fmla="*/ 329 w 484"/>
              <a:gd name="T99" fmla="*/ 404 h 405"/>
              <a:gd name="T100" fmla="*/ 357 w 484"/>
              <a:gd name="T101" fmla="*/ 261 h 405"/>
              <a:gd name="T102" fmla="*/ 382 w 484"/>
              <a:gd name="T103" fmla="*/ 323 h 405"/>
              <a:gd name="T104" fmla="*/ 455 w 484"/>
              <a:gd name="T105" fmla="*/ 401 h 405"/>
              <a:gd name="T106" fmla="*/ 483 w 484"/>
              <a:gd name="T107" fmla="*/ 376 h 405"/>
              <a:gd name="T108" fmla="*/ 424 w 484"/>
              <a:gd name="T109" fmla="*/ 300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84" h="405">
                <a:moveTo>
                  <a:pt x="424" y="300"/>
                </a:moveTo>
                <a:cubicBezTo>
                  <a:pt x="424" y="299"/>
                  <a:pt x="411" y="189"/>
                  <a:pt x="411" y="189"/>
                </a:cubicBezTo>
                <a:cubicBezTo>
                  <a:pt x="411" y="189"/>
                  <a:pt x="410" y="126"/>
                  <a:pt x="409" y="110"/>
                </a:cubicBezTo>
                <a:cubicBezTo>
                  <a:pt x="418" y="124"/>
                  <a:pt x="460" y="195"/>
                  <a:pt x="460" y="195"/>
                </a:cubicBezTo>
                <a:cubicBezTo>
                  <a:pt x="484" y="185"/>
                  <a:pt x="484" y="185"/>
                  <a:pt x="484" y="185"/>
                </a:cubicBezTo>
                <a:cubicBezTo>
                  <a:pt x="484" y="185"/>
                  <a:pt x="439" y="77"/>
                  <a:pt x="418" y="36"/>
                </a:cubicBezTo>
                <a:cubicBezTo>
                  <a:pt x="400" y="0"/>
                  <a:pt x="366" y="4"/>
                  <a:pt x="363" y="4"/>
                </a:cubicBezTo>
                <a:cubicBezTo>
                  <a:pt x="361" y="4"/>
                  <a:pt x="347" y="4"/>
                  <a:pt x="334" y="16"/>
                </a:cubicBezTo>
                <a:cubicBezTo>
                  <a:pt x="319" y="30"/>
                  <a:pt x="312" y="54"/>
                  <a:pt x="311" y="88"/>
                </a:cubicBezTo>
                <a:cubicBezTo>
                  <a:pt x="311" y="88"/>
                  <a:pt x="311" y="90"/>
                  <a:pt x="311" y="94"/>
                </a:cubicBezTo>
                <a:cubicBezTo>
                  <a:pt x="237" y="164"/>
                  <a:pt x="237" y="164"/>
                  <a:pt x="237" y="164"/>
                </a:cubicBezTo>
                <a:cubicBezTo>
                  <a:pt x="242" y="171"/>
                  <a:pt x="242" y="171"/>
                  <a:pt x="242" y="171"/>
                </a:cubicBezTo>
                <a:cubicBezTo>
                  <a:pt x="107" y="279"/>
                  <a:pt x="107" y="279"/>
                  <a:pt x="107" y="279"/>
                </a:cubicBezTo>
                <a:cubicBezTo>
                  <a:pt x="104" y="296"/>
                  <a:pt x="89" y="297"/>
                  <a:pt x="88" y="297"/>
                </a:cubicBezTo>
                <a:cubicBezTo>
                  <a:pt x="71" y="297"/>
                  <a:pt x="66" y="282"/>
                  <a:pt x="66" y="275"/>
                </a:cubicBezTo>
                <a:cubicBezTo>
                  <a:pt x="66" y="240"/>
                  <a:pt x="66" y="240"/>
                  <a:pt x="66" y="240"/>
                </a:cubicBezTo>
                <a:cubicBezTo>
                  <a:pt x="73" y="240"/>
                  <a:pt x="73" y="240"/>
                  <a:pt x="73" y="240"/>
                </a:cubicBezTo>
                <a:cubicBezTo>
                  <a:pt x="73" y="275"/>
                  <a:pt x="73" y="275"/>
                  <a:pt x="73" y="275"/>
                </a:cubicBezTo>
                <a:cubicBezTo>
                  <a:pt x="73" y="276"/>
                  <a:pt x="74" y="290"/>
                  <a:pt x="88" y="290"/>
                </a:cubicBezTo>
                <a:cubicBezTo>
                  <a:pt x="90" y="290"/>
                  <a:pt x="101" y="289"/>
                  <a:pt x="101" y="272"/>
                </a:cubicBezTo>
                <a:cubicBezTo>
                  <a:pt x="101" y="243"/>
                  <a:pt x="101" y="243"/>
                  <a:pt x="101" y="243"/>
                </a:cubicBezTo>
                <a:cubicBezTo>
                  <a:pt x="98" y="210"/>
                  <a:pt x="67" y="212"/>
                  <a:pt x="67" y="212"/>
                </a:cubicBezTo>
                <a:cubicBezTo>
                  <a:pt x="67" y="212"/>
                  <a:pt x="35" y="211"/>
                  <a:pt x="35" y="248"/>
                </a:cubicBezTo>
                <a:cubicBezTo>
                  <a:pt x="3" y="248"/>
                  <a:pt x="3" y="248"/>
                  <a:pt x="3" y="248"/>
                </a:cubicBezTo>
                <a:cubicBezTo>
                  <a:pt x="3" y="248"/>
                  <a:pt x="0" y="288"/>
                  <a:pt x="52" y="285"/>
                </a:cubicBezTo>
                <a:cubicBezTo>
                  <a:pt x="71" y="336"/>
                  <a:pt x="71" y="336"/>
                  <a:pt x="71" y="336"/>
                </a:cubicBezTo>
                <a:cubicBezTo>
                  <a:pt x="55" y="398"/>
                  <a:pt x="55" y="398"/>
                  <a:pt x="55" y="398"/>
                </a:cubicBezTo>
                <a:cubicBezTo>
                  <a:pt x="74" y="405"/>
                  <a:pt x="74" y="405"/>
                  <a:pt x="74" y="405"/>
                </a:cubicBezTo>
                <a:cubicBezTo>
                  <a:pt x="93" y="359"/>
                  <a:pt x="93" y="359"/>
                  <a:pt x="93" y="359"/>
                </a:cubicBezTo>
                <a:cubicBezTo>
                  <a:pt x="115" y="403"/>
                  <a:pt x="115" y="403"/>
                  <a:pt x="115" y="403"/>
                </a:cubicBezTo>
                <a:cubicBezTo>
                  <a:pt x="134" y="397"/>
                  <a:pt x="134" y="397"/>
                  <a:pt x="134" y="397"/>
                </a:cubicBezTo>
                <a:cubicBezTo>
                  <a:pt x="119" y="344"/>
                  <a:pt x="119" y="344"/>
                  <a:pt x="119" y="344"/>
                </a:cubicBezTo>
                <a:cubicBezTo>
                  <a:pt x="194" y="343"/>
                  <a:pt x="194" y="343"/>
                  <a:pt x="194" y="343"/>
                </a:cubicBezTo>
                <a:cubicBezTo>
                  <a:pt x="180" y="396"/>
                  <a:pt x="180" y="396"/>
                  <a:pt x="180" y="396"/>
                </a:cubicBezTo>
                <a:cubicBezTo>
                  <a:pt x="199" y="403"/>
                  <a:pt x="199" y="403"/>
                  <a:pt x="199" y="403"/>
                </a:cubicBezTo>
                <a:cubicBezTo>
                  <a:pt x="218" y="358"/>
                  <a:pt x="218" y="358"/>
                  <a:pt x="218" y="358"/>
                </a:cubicBezTo>
                <a:cubicBezTo>
                  <a:pt x="240" y="401"/>
                  <a:pt x="240" y="401"/>
                  <a:pt x="240" y="401"/>
                </a:cubicBezTo>
                <a:cubicBezTo>
                  <a:pt x="258" y="395"/>
                  <a:pt x="258" y="395"/>
                  <a:pt x="258" y="395"/>
                </a:cubicBezTo>
                <a:cubicBezTo>
                  <a:pt x="235" y="305"/>
                  <a:pt x="235" y="305"/>
                  <a:pt x="235" y="305"/>
                </a:cubicBezTo>
                <a:cubicBezTo>
                  <a:pt x="235" y="304"/>
                  <a:pt x="235" y="303"/>
                  <a:pt x="234" y="302"/>
                </a:cubicBezTo>
                <a:cubicBezTo>
                  <a:pt x="260" y="297"/>
                  <a:pt x="265" y="277"/>
                  <a:pt x="265" y="277"/>
                </a:cubicBezTo>
                <a:cubicBezTo>
                  <a:pt x="273" y="245"/>
                  <a:pt x="247" y="230"/>
                  <a:pt x="247" y="230"/>
                </a:cubicBezTo>
                <a:cubicBezTo>
                  <a:pt x="254" y="264"/>
                  <a:pt x="236" y="282"/>
                  <a:pt x="226" y="289"/>
                </a:cubicBezTo>
                <a:cubicBezTo>
                  <a:pt x="214" y="278"/>
                  <a:pt x="199" y="280"/>
                  <a:pt x="199" y="280"/>
                </a:cubicBezTo>
                <a:cubicBezTo>
                  <a:pt x="121" y="280"/>
                  <a:pt x="121" y="280"/>
                  <a:pt x="121" y="280"/>
                </a:cubicBezTo>
                <a:cubicBezTo>
                  <a:pt x="248" y="177"/>
                  <a:pt x="248" y="177"/>
                  <a:pt x="248" y="177"/>
                </a:cubicBezTo>
                <a:cubicBezTo>
                  <a:pt x="253" y="184"/>
                  <a:pt x="253" y="184"/>
                  <a:pt x="253" y="184"/>
                </a:cubicBezTo>
                <a:cubicBezTo>
                  <a:pt x="312" y="142"/>
                  <a:pt x="312" y="142"/>
                  <a:pt x="312" y="142"/>
                </a:cubicBezTo>
                <a:cubicBezTo>
                  <a:pt x="296" y="404"/>
                  <a:pt x="296" y="404"/>
                  <a:pt x="296" y="404"/>
                </a:cubicBezTo>
                <a:cubicBezTo>
                  <a:pt x="329" y="404"/>
                  <a:pt x="329" y="404"/>
                  <a:pt x="329" y="404"/>
                </a:cubicBezTo>
                <a:cubicBezTo>
                  <a:pt x="357" y="261"/>
                  <a:pt x="357" y="261"/>
                  <a:pt x="357" y="261"/>
                </a:cubicBezTo>
                <a:cubicBezTo>
                  <a:pt x="382" y="323"/>
                  <a:pt x="382" y="323"/>
                  <a:pt x="382" y="323"/>
                </a:cubicBezTo>
                <a:cubicBezTo>
                  <a:pt x="455" y="401"/>
                  <a:pt x="455" y="401"/>
                  <a:pt x="455" y="401"/>
                </a:cubicBezTo>
                <a:cubicBezTo>
                  <a:pt x="483" y="376"/>
                  <a:pt x="483" y="376"/>
                  <a:pt x="483" y="376"/>
                </a:cubicBezTo>
                <a:cubicBezTo>
                  <a:pt x="483" y="376"/>
                  <a:pt x="425" y="301"/>
                  <a:pt x="424" y="3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51" name="Oval 291"/>
          <p:cNvSpPr>
            <a:spLocks noChangeArrowheads="1"/>
          </p:cNvSpPr>
          <p:nvPr/>
        </p:nvSpPr>
        <p:spPr bwMode="auto">
          <a:xfrm>
            <a:off x="2227263" y="452437"/>
            <a:ext cx="111125" cy="112712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52" name="Freeform 292"/>
          <p:cNvSpPr>
            <a:spLocks/>
          </p:cNvSpPr>
          <p:nvPr/>
        </p:nvSpPr>
        <p:spPr bwMode="auto">
          <a:xfrm>
            <a:off x="2371726" y="427037"/>
            <a:ext cx="36513" cy="33337"/>
          </a:xfrm>
          <a:custGeom>
            <a:avLst/>
            <a:gdLst>
              <a:gd name="T0" fmla="*/ 17 w 22"/>
              <a:gd name="T1" fmla="*/ 14 h 20"/>
              <a:gd name="T2" fmla="*/ 0 w 22"/>
              <a:gd name="T3" fmla="*/ 20 h 20"/>
              <a:gd name="T4" fmla="*/ 9 w 22"/>
              <a:gd name="T5" fmla="*/ 5 h 20"/>
              <a:gd name="T6" fmla="*/ 20 w 22"/>
              <a:gd name="T7" fmla="*/ 3 h 20"/>
              <a:gd name="T8" fmla="*/ 17 w 22"/>
              <a:gd name="T9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0">
                <a:moveTo>
                  <a:pt x="17" y="14"/>
                </a:moveTo>
                <a:cubicBezTo>
                  <a:pt x="12" y="18"/>
                  <a:pt x="0" y="20"/>
                  <a:pt x="0" y="20"/>
                </a:cubicBezTo>
                <a:cubicBezTo>
                  <a:pt x="0" y="20"/>
                  <a:pt x="4" y="9"/>
                  <a:pt x="9" y="5"/>
                </a:cubicBezTo>
                <a:cubicBezTo>
                  <a:pt x="14" y="0"/>
                  <a:pt x="17" y="1"/>
                  <a:pt x="20" y="3"/>
                </a:cubicBezTo>
                <a:cubicBezTo>
                  <a:pt x="22" y="6"/>
                  <a:pt x="22" y="9"/>
                  <a:pt x="17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53" name="Freeform 293"/>
          <p:cNvSpPr>
            <a:spLocks/>
          </p:cNvSpPr>
          <p:nvPr/>
        </p:nvSpPr>
        <p:spPr bwMode="auto">
          <a:xfrm>
            <a:off x="1865313" y="658812"/>
            <a:ext cx="100013" cy="100012"/>
          </a:xfrm>
          <a:custGeom>
            <a:avLst/>
            <a:gdLst>
              <a:gd name="T0" fmla="*/ 32 w 61"/>
              <a:gd name="T1" fmla="*/ 60 h 61"/>
              <a:gd name="T2" fmla="*/ 0 w 61"/>
              <a:gd name="T3" fmla="*/ 32 h 61"/>
              <a:gd name="T4" fmla="*/ 29 w 61"/>
              <a:gd name="T5" fmla="*/ 0 h 61"/>
              <a:gd name="T6" fmla="*/ 60 w 61"/>
              <a:gd name="T7" fmla="*/ 29 h 61"/>
              <a:gd name="T8" fmla="*/ 32 w 61"/>
              <a:gd name="T9" fmla="*/ 6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61">
                <a:moveTo>
                  <a:pt x="32" y="60"/>
                </a:moveTo>
                <a:cubicBezTo>
                  <a:pt x="15" y="61"/>
                  <a:pt x="1" y="48"/>
                  <a:pt x="0" y="32"/>
                </a:cubicBezTo>
                <a:cubicBezTo>
                  <a:pt x="0" y="15"/>
                  <a:pt x="12" y="1"/>
                  <a:pt x="29" y="0"/>
                </a:cubicBezTo>
                <a:cubicBezTo>
                  <a:pt x="45" y="0"/>
                  <a:pt x="59" y="12"/>
                  <a:pt x="60" y="29"/>
                </a:cubicBezTo>
                <a:cubicBezTo>
                  <a:pt x="61" y="45"/>
                  <a:pt x="48" y="59"/>
                  <a:pt x="32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54" name="Freeform 294"/>
          <p:cNvSpPr>
            <a:spLocks/>
          </p:cNvSpPr>
          <p:nvPr/>
        </p:nvSpPr>
        <p:spPr bwMode="auto">
          <a:xfrm>
            <a:off x="2368551" y="479425"/>
            <a:ext cx="41275" cy="28575"/>
          </a:xfrm>
          <a:custGeom>
            <a:avLst/>
            <a:gdLst>
              <a:gd name="T0" fmla="*/ 18 w 25"/>
              <a:gd name="T1" fmla="*/ 14 h 17"/>
              <a:gd name="T2" fmla="*/ 0 w 25"/>
              <a:gd name="T3" fmla="*/ 15 h 17"/>
              <a:gd name="T4" fmla="*/ 13 w 25"/>
              <a:gd name="T5" fmla="*/ 3 h 17"/>
              <a:gd name="T6" fmla="*/ 24 w 25"/>
              <a:gd name="T7" fmla="*/ 5 h 17"/>
              <a:gd name="T8" fmla="*/ 18 w 25"/>
              <a:gd name="T9" fmla="*/ 14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17">
                <a:moveTo>
                  <a:pt x="18" y="14"/>
                </a:moveTo>
                <a:cubicBezTo>
                  <a:pt x="11" y="17"/>
                  <a:pt x="0" y="15"/>
                  <a:pt x="0" y="15"/>
                </a:cubicBezTo>
                <a:cubicBezTo>
                  <a:pt x="0" y="15"/>
                  <a:pt x="7" y="6"/>
                  <a:pt x="13" y="3"/>
                </a:cubicBezTo>
                <a:cubicBezTo>
                  <a:pt x="19" y="0"/>
                  <a:pt x="22" y="2"/>
                  <a:pt x="24" y="5"/>
                </a:cubicBezTo>
                <a:cubicBezTo>
                  <a:pt x="25" y="8"/>
                  <a:pt x="24" y="12"/>
                  <a:pt x="18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55" name="Freeform 295"/>
          <p:cNvSpPr>
            <a:spLocks/>
          </p:cNvSpPr>
          <p:nvPr/>
        </p:nvSpPr>
        <p:spPr bwMode="auto">
          <a:xfrm>
            <a:off x="1744663" y="577850"/>
            <a:ext cx="771525" cy="596900"/>
          </a:xfrm>
          <a:custGeom>
            <a:avLst/>
            <a:gdLst>
              <a:gd name="T0" fmla="*/ 43 w 474"/>
              <a:gd name="T1" fmla="*/ 118 h 367"/>
              <a:gd name="T2" fmla="*/ 145 w 474"/>
              <a:gd name="T3" fmla="*/ 125 h 367"/>
              <a:gd name="T4" fmla="*/ 223 w 474"/>
              <a:gd name="T5" fmla="*/ 143 h 367"/>
              <a:gd name="T6" fmla="*/ 294 w 474"/>
              <a:gd name="T7" fmla="*/ 27 h 367"/>
              <a:gd name="T8" fmla="*/ 344 w 474"/>
              <a:gd name="T9" fmla="*/ 4 h 367"/>
              <a:gd name="T10" fmla="*/ 401 w 474"/>
              <a:gd name="T11" fmla="*/ 29 h 367"/>
              <a:gd name="T12" fmla="*/ 473 w 474"/>
              <a:gd name="T13" fmla="*/ 161 h 367"/>
              <a:gd name="T14" fmla="*/ 453 w 474"/>
              <a:gd name="T15" fmla="*/ 170 h 367"/>
              <a:gd name="T16" fmla="*/ 394 w 474"/>
              <a:gd name="T17" fmla="*/ 87 h 367"/>
              <a:gd name="T18" fmla="*/ 399 w 474"/>
              <a:gd name="T19" fmla="*/ 182 h 367"/>
              <a:gd name="T20" fmla="*/ 445 w 474"/>
              <a:gd name="T21" fmla="*/ 264 h 367"/>
              <a:gd name="T22" fmla="*/ 474 w 474"/>
              <a:gd name="T23" fmla="*/ 359 h 367"/>
              <a:gd name="T24" fmla="*/ 442 w 474"/>
              <a:gd name="T25" fmla="*/ 367 h 367"/>
              <a:gd name="T26" fmla="*/ 402 w 474"/>
              <a:gd name="T27" fmla="*/ 279 h 367"/>
              <a:gd name="T28" fmla="*/ 355 w 474"/>
              <a:gd name="T29" fmla="*/ 217 h 367"/>
              <a:gd name="T30" fmla="*/ 320 w 474"/>
              <a:gd name="T31" fmla="*/ 290 h 367"/>
              <a:gd name="T32" fmla="*/ 273 w 474"/>
              <a:gd name="T33" fmla="*/ 364 h 367"/>
              <a:gd name="T34" fmla="*/ 240 w 474"/>
              <a:gd name="T35" fmla="*/ 347 h 367"/>
              <a:gd name="T36" fmla="*/ 278 w 474"/>
              <a:gd name="T37" fmla="*/ 277 h 367"/>
              <a:gd name="T38" fmla="*/ 299 w 474"/>
              <a:gd name="T39" fmla="*/ 184 h 367"/>
              <a:gd name="T40" fmla="*/ 300 w 474"/>
              <a:gd name="T41" fmla="*/ 89 h 367"/>
              <a:gd name="T42" fmla="*/ 237 w 474"/>
              <a:gd name="T43" fmla="*/ 168 h 367"/>
              <a:gd name="T44" fmla="*/ 152 w 474"/>
              <a:gd name="T45" fmla="*/ 162 h 367"/>
              <a:gd name="T46" fmla="*/ 155 w 474"/>
              <a:gd name="T47" fmla="*/ 227 h 367"/>
              <a:gd name="T48" fmla="*/ 206 w 474"/>
              <a:gd name="T49" fmla="*/ 345 h 367"/>
              <a:gd name="T50" fmla="*/ 185 w 474"/>
              <a:gd name="T51" fmla="*/ 360 h 367"/>
              <a:gd name="T52" fmla="*/ 141 w 474"/>
              <a:gd name="T53" fmla="*/ 312 h 367"/>
              <a:gd name="T54" fmla="*/ 112 w 474"/>
              <a:gd name="T55" fmla="*/ 262 h 367"/>
              <a:gd name="T56" fmla="*/ 57 w 474"/>
              <a:gd name="T57" fmla="*/ 359 h 367"/>
              <a:gd name="T58" fmla="*/ 30 w 474"/>
              <a:gd name="T59" fmla="*/ 351 h 367"/>
              <a:gd name="T60" fmla="*/ 68 w 474"/>
              <a:gd name="T61" fmla="*/ 239 h 367"/>
              <a:gd name="T62" fmla="*/ 69 w 474"/>
              <a:gd name="T63" fmla="*/ 157 h 367"/>
              <a:gd name="T64" fmla="*/ 31 w 474"/>
              <a:gd name="T65" fmla="*/ 142 h 367"/>
              <a:gd name="T66" fmla="*/ 0 w 474"/>
              <a:gd name="T67" fmla="*/ 106 h 367"/>
              <a:gd name="T68" fmla="*/ 16 w 474"/>
              <a:gd name="T69" fmla="*/ 93 h 367"/>
              <a:gd name="T70" fmla="*/ 43 w 474"/>
              <a:gd name="T71" fmla="*/ 118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74" h="367">
                <a:moveTo>
                  <a:pt x="43" y="118"/>
                </a:moveTo>
                <a:cubicBezTo>
                  <a:pt x="43" y="118"/>
                  <a:pt x="101" y="116"/>
                  <a:pt x="145" y="125"/>
                </a:cubicBezTo>
                <a:cubicBezTo>
                  <a:pt x="179" y="132"/>
                  <a:pt x="183" y="133"/>
                  <a:pt x="223" y="143"/>
                </a:cubicBezTo>
                <a:cubicBezTo>
                  <a:pt x="245" y="98"/>
                  <a:pt x="269" y="57"/>
                  <a:pt x="294" y="27"/>
                </a:cubicBezTo>
                <a:cubicBezTo>
                  <a:pt x="316" y="1"/>
                  <a:pt x="344" y="4"/>
                  <a:pt x="344" y="4"/>
                </a:cubicBezTo>
                <a:cubicBezTo>
                  <a:pt x="344" y="4"/>
                  <a:pt x="378" y="0"/>
                  <a:pt x="401" y="29"/>
                </a:cubicBezTo>
                <a:cubicBezTo>
                  <a:pt x="445" y="85"/>
                  <a:pt x="473" y="161"/>
                  <a:pt x="473" y="161"/>
                </a:cubicBezTo>
                <a:cubicBezTo>
                  <a:pt x="453" y="170"/>
                  <a:pt x="453" y="170"/>
                  <a:pt x="453" y="170"/>
                </a:cubicBezTo>
                <a:cubicBezTo>
                  <a:pt x="394" y="87"/>
                  <a:pt x="394" y="87"/>
                  <a:pt x="394" y="87"/>
                </a:cubicBezTo>
                <a:cubicBezTo>
                  <a:pt x="399" y="182"/>
                  <a:pt x="399" y="182"/>
                  <a:pt x="399" y="182"/>
                </a:cubicBezTo>
                <a:cubicBezTo>
                  <a:pt x="445" y="264"/>
                  <a:pt x="445" y="264"/>
                  <a:pt x="445" y="264"/>
                </a:cubicBezTo>
                <a:cubicBezTo>
                  <a:pt x="474" y="359"/>
                  <a:pt x="474" y="359"/>
                  <a:pt x="474" y="359"/>
                </a:cubicBezTo>
                <a:cubicBezTo>
                  <a:pt x="442" y="367"/>
                  <a:pt x="442" y="367"/>
                  <a:pt x="442" y="367"/>
                </a:cubicBezTo>
                <a:cubicBezTo>
                  <a:pt x="402" y="279"/>
                  <a:pt x="402" y="279"/>
                  <a:pt x="402" y="279"/>
                </a:cubicBezTo>
                <a:cubicBezTo>
                  <a:pt x="355" y="217"/>
                  <a:pt x="355" y="217"/>
                  <a:pt x="355" y="217"/>
                </a:cubicBezTo>
                <a:cubicBezTo>
                  <a:pt x="320" y="290"/>
                  <a:pt x="320" y="290"/>
                  <a:pt x="320" y="290"/>
                </a:cubicBezTo>
                <a:cubicBezTo>
                  <a:pt x="273" y="364"/>
                  <a:pt x="273" y="364"/>
                  <a:pt x="273" y="364"/>
                </a:cubicBezTo>
                <a:cubicBezTo>
                  <a:pt x="240" y="347"/>
                  <a:pt x="240" y="347"/>
                  <a:pt x="240" y="347"/>
                </a:cubicBezTo>
                <a:cubicBezTo>
                  <a:pt x="278" y="277"/>
                  <a:pt x="278" y="277"/>
                  <a:pt x="278" y="277"/>
                </a:cubicBezTo>
                <a:cubicBezTo>
                  <a:pt x="299" y="184"/>
                  <a:pt x="299" y="184"/>
                  <a:pt x="299" y="184"/>
                </a:cubicBezTo>
                <a:cubicBezTo>
                  <a:pt x="300" y="89"/>
                  <a:pt x="300" y="89"/>
                  <a:pt x="300" y="89"/>
                </a:cubicBezTo>
                <a:cubicBezTo>
                  <a:pt x="237" y="168"/>
                  <a:pt x="237" y="168"/>
                  <a:pt x="237" y="168"/>
                </a:cubicBezTo>
                <a:cubicBezTo>
                  <a:pt x="152" y="162"/>
                  <a:pt x="152" y="162"/>
                  <a:pt x="152" y="162"/>
                </a:cubicBezTo>
                <a:cubicBezTo>
                  <a:pt x="152" y="162"/>
                  <a:pt x="150" y="198"/>
                  <a:pt x="155" y="227"/>
                </a:cubicBezTo>
                <a:cubicBezTo>
                  <a:pt x="164" y="279"/>
                  <a:pt x="206" y="345"/>
                  <a:pt x="206" y="345"/>
                </a:cubicBezTo>
                <a:cubicBezTo>
                  <a:pt x="185" y="360"/>
                  <a:pt x="185" y="360"/>
                  <a:pt x="185" y="360"/>
                </a:cubicBezTo>
                <a:cubicBezTo>
                  <a:pt x="185" y="360"/>
                  <a:pt x="157" y="333"/>
                  <a:pt x="141" y="312"/>
                </a:cubicBezTo>
                <a:cubicBezTo>
                  <a:pt x="125" y="291"/>
                  <a:pt x="112" y="262"/>
                  <a:pt x="112" y="262"/>
                </a:cubicBezTo>
                <a:cubicBezTo>
                  <a:pt x="57" y="359"/>
                  <a:pt x="57" y="359"/>
                  <a:pt x="57" y="359"/>
                </a:cubicBezTo>
                <a:cubicBezTo>
                  <a:pt x="30" y="351"/>
                  <a:pt x="30" y="351"/>
                  <a:pt x="30" y="351"/>
                </a:cubicBezTo>
                <a:cubicBezTo>
                  <a:pt x="68" y="239"/>
                  <a:pt x="68" y="239"/>
                  <a:pt x="68" y="239"/>
                </a:cubicBezTo>
                <a:cubicBezTo>
                  <a:pt x="69" y="157"/>
                  <a:pt x="69" y="157"/>
                  <a:pt x="69" y="157"/>
                </a:cubicBezTo>
                <a:cubicBezTo>
                  <a:pt x="69" y="157"/>
                  <a:pt x="45" y="153"/>
                  <a:pt x="31" y="142"/>
                </a:cubicBezTo>
                <a:cubicBezTo>
                  <a:pt x="19" y="132"/>
                  <a:pt x="7" y="116"/>
                  <a:pt x="0" y="106"/>
                </a:cubicBezTo>
                <a:cubicBezTo>
                  <a:pt x="16" y="93"/>
                  <a:pt x="16" y="93"/>
                  <a:pt x="16" y="93"/>
                </a:cubicBezTo>
                <a:lnTo>
                  <a:pt x="43" y="1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56" name="Oval 296"/>
          <p:cNvSpPr>
            <a:spLocks noChangeArrowheads="1"/>
          </p:cNvSpPr>
          <p:nvPr/>
        </p:nvSpPr>
        <p:spPr bwMode="auto">
          <a:xfrm>
            <a:off x="838201" y="633412"/>
            <a:ext cx="85725" cy="8572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57" name="Oval 297"/>
          <p:cNvSpPr>
            <a:spLocks noChangeArrowheads="1"/>
          </p:cNvSpPr>
          <p:nvPr/>
        </p:nvSpPr>
        <p:spPr bwMode="auto">
          <a:xfrm>
            <a:off x="531813" y="633412"/>
            <a:ext cx="84138" cy="8572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58" name="Freeform 298"/>
          <p:cNvSpPr>
            <a:spLocks/>
          </p:cNvSpPr>
          <p:nvPr/>
        </p:nvSpPr>
        <p:spPr bwMode="auto">
          <a:xfrm>
            <a:off x="487363" y="365125"/>
            <a:ext cx="71438" cy="142875"/>
          </a:xfrm>
          <a:custGeom>
            <a:avLst/>
            <a:gdLst>
              <a:gd name="T0" fmla="*/ 45 w 45"/>
              <a:gd name="T1" fmla="*/ 84 h 90"/>
              <a:gd name="T2" fmla="*/ 13 w 45"/>
              <a:gd name="T3" fmla="*/ 0 h 90"/>
              <a:gd name="T4" fmla="*/ 0 w 45"/>
              <a:gd name="T5" fmla="*/ 5 h 90"/>
              <a:gd name="T6" fmla="*/ 33 w 45"/>
              <a:gd name="T7" fmla="*/ 90 h 90"/>
              <a:gd name="T8" fmla="*/ 45 w 45"/>
              <a:gd name="T9" fmla="*/ 8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90">
                <a:moveTo>
                  <a:pt x="45" y="84"/>
                </a:moveTo>
                <a:lnTo>
                  <a:pt x="13" y="0"/>
                </a:lnTo>
                <a:lnTo>
                  <a:pt x="0" y="5"/>
                </a:lnTo>
                <a:lnTo>
                  <a:pt x="33" y="90"/>
                </a:lnTo>
                <a:lnTo>
                  <a:pt x="45" y="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59" name="Freeform 299"/>
          <p:cNvSpPr>
            <a:spLocks/>
          </p:cNvSpPr>
          <p:nvPr/>
        </p:nvSpPr>
        <p:spPr bwMode="auto">
          <a:xfrm>
            <a:off x="384176" y="450850"/>
            <a:ext cx="130175" cy="93662"/>
          </a:xfrm>
          <a:custGeom>
            <a:avLst/>
            <a:gdLst>
              <a:gd name="T0" fmla="*/ 82 w 82"/>
              <a:gd name="T1" fmla="*/ 49 h 59"/>
              <a:gd name="T2" fmla="*/ 7 w 82"/>
              <a:gd name="T3" fmla="*/ 0 h 59"/>
              <a:gd name="T4" fmla="*/ 0 w 82"/>
              <a:gd name="T5" fmla="*/ 10 h 59"/>
              <a:gd name="T6" fmla="*/ 75 w 82"/>
              <a:gd name="T7" fmla="*/ 59 h 59"/>
              <a:gd name="T8" fmla="*/ 82 w 82"/>
              <a:gd name="T9" fmla="*/ 4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2" h="59">
                <a:moveTo>
                  <a:pt x="82" y="49"/>
                </a:moveTo>
                <a:lnTo>
                  <a:pt x="7" y="0"/>
                </a:lnTo>
                <a:lnTo>
                  <a:pt x="0" y="10"/>
                </a:lnTo>
                <a:lnTo>
                  <a:pt x="75" y="59"/>
                </a:lnTo>
                <a:lnTo>
                  <a:pt x="82" y="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60" name="Rectangle 300"/>
          <p:cNvSpPr>
            <a:spLocks noChangeArrowheads="1"/>
          </p:cNvSpPr>
          <p:nvPr/>
        </p:nvSpPr>
        <p:spPr bwMode="auto">
          <a:xfrm>
            <a:off x="993776" y="339725"/>
            <a:ext cx="387350" cy="21431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61" name="Freeform 301"/>
          <p:cNvSpPr>
            <a:spLocks/>
          </p:cNvSpPr>
          <p:nvPr/>
        </p:nvSpPr>
        <p:spPr bwMode="auto">
          <a:xfrm>
            <a:off x="387351" y="576262"/>
            <a:ext cx="349250" cy="706437"/>
          </a:xfrm>
          <a:custGeom>
            <a:avLst/>
            <a:gdLst>
              <a:gd name="T0" fmla="*/ 143 w 215"/>
              <a:gd name="T1" fmla="*/ 99 h 434"/>
              <a:gd name="T2" fmla="*/ 119 w 215"/>
              <a:gd name="T3" fmla="*/ 98 h 434"/>
              <a:gd name="T4" fmla="*/ 101 w 215"/>
              <a:gd name="T5" fmla="*/ 98 h 434"/>
              <a:gd name="T6" fmla="*/ 83 w 215"/>
              <a:gd name="T7" fmla="*/ 97 h 434"/>
              <a:gd name="T8" fmla="*/ 19 w 215"/>
              <a:gd name="T9" fmla="*/ 0 h 434"/>
              <a:gd name="T10" fmla="*/ 0 w 215"/>
              <a:gd name="T11" fmla="*/ 11 h 434"/>
              <a:gd name="T12" fmla="*/ 65 w 215"/>
              <a:gd name="T13" fmla="*/ 133 h 434"/>
              <a:gd name="T14" fmla="*/ 65 w 215"/>
              <a:gd name="T15" fmla="*/ 434 h 434"/>
              <a:gd name="T16" fmla="*/ 92 w 215"/>
              <a:gd name="T17" fmla="*/ 434 h 434"/>
              <a:gd name="T18" fmla="*/ 112 w 215"/>
              <a:gd name="T19" fmla="*/ 295 h 434"/>
              <a:gd name="T20" fmla="*/ 131 w 215"/>
              <a:gd name="T21" fmla="*/ 434 h 434"/>
              <a:gd name="T22" fmla="*/ 158 w 215"/>
              <a:gd name="T23" fmla="*/ 434 h 434"/>
              <a:gd name="T24" fmla="*/ 159 w 215"/>
              <a:gd name="T25" fmla="*/ 147 h 434"/>
              <a:gd name="T26" fmla="*/ 194 w 215"/>
              <a:gd name="T27" fmla="*/ 242 h 434"/>
              <a:gd name="T28" fmla="*/ 215 w 215"/>
              <a:gd name="T29" fmla="*/ 235 h 434"/>
              <a:gd name="T30" fmla="*/ 185 w 215"/>
              <a:gd name="T31" fmla="*/ 133 h 434"/>
              <a:gd name="T32" fmla="*/ 143 w 215"/>
              <a:gd name="T33" fmla="*/ 99 h 4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15" h="434">
                <a:moveTo>
                  <a:pt x="143" y="99"/>
                </a:moveTo>
                <a:cubicBezTo>
                  <a:pt x="138" y="98"/>
                  <a:pt x="126" y="98"/>
                  <a:pt x="119" y="98"/>
                </a:cubicBezTo>
                <a:cubicBezTo>
                  <a:pt x="101" y="98"/>
                  <a:pt x="101" y="98"/>
                  <a:pt x="101" y="98"/>
                </a:cubicBezTo>
                <a:cubicBezTo>
                  <a:pt x="83" y="97"/>
                  <a:pt x="83" y="97"/>
                  <a:pt x="83" y="97"/>
                </a:cubicBezTo>
                <a:cubicBezTo>
                  <a:pt x="19" y="0"/>
                  <a:pt x="19" y="0"/>
                  <a:pt x="19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434"/>
                  <a:pt x="65" y="434"/>
                  <a:pt x="65" y="434"/>
                </a:cubicBezTo>
                <a:cubicBezTo>
                  <a:pt x="92" y="434"/>
                  <a:pt x="92" y="434"/>
                  <a:pt x="92" y="434"/>
                </a:cubicBezTo>
                <a:cubicBezTo>
                  <a:pt x="112" y="295"/>
                  <a:pt x="112" y="295"/>
                  <a:pt x="112" y="295"/>
                </a:cubicBezTo>
                <a:cubicBezTo>
                  <a:pt x="131" y="434"/>
                  <a:pt x="131" y="434"/>
                  <a:pt x="131" y="434"/>
                </a:cubicBezTo>
                <a:cubicBezTo>
                  <a:pt x="158" y="434"/>
                  <a:pt x="158" y="434"/>
                  <a:pt x="158" y="434"/>
                </a:cubicBezTo>
                <a:cubicBezTo>
                  <a:pt x="159" y="147"/>
                  <a:pt x="159" y="147"/>
                  <a:pt x="159" y="147"/>
                </a:cubicBezTo>
                <a:cubicBezTo>
                  <a:pt x="194" y="242"/>
                  <a:pt x="194" y="242"/>
                  <a:pt x="194" y="242"/>
                </a:cubicBezTo>
                <a:cubicBezTo>
                  <a:pt x="215" y="235"/>
                  <a:pt x="215" y="235"/>
                  <a:pt x="215" y="235"/>
                </a:cubicBezTo>
                <a:cubicBezTo>
                  <a:pt x="185" y="133"/>
                  <a:pt x="185" y="133"/>
                  <a:pt x="185" y="133"/>
                </a:cubicBezTo>
                <a:cubicBezTo>
                  <a:pt x="173" y="96"/>
                  <a:pt x="143" y="99"/>
                  <a:pt x="143" y="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62" name="Oval 302"/>
          <p:cNvSpPr>
            <a:spLocks noChangeArrowheads="1"/>
          </p:cNvSpPr>
          <p:nvPr/>
        </p:nvSpPr>
        <p:spPr bwMode="auto">
          <a:xfrm>
            <a:off x="1143001" y="633412"/>
            <a:ext cx="85725" cy="8572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63" name="Freeform 303"/>
          <p:cNvSpPr>
            <a:spLocks/>
          </p:cNvSpPr>
          <p:nvPr/>
        </p:nvSpPr>
        <p:spPr bwMode="auto">
          <a:xfrm>
            <a:off x="1001713" y="576262"/>
            <a:ext cx="368300" cy="706437"/>
          </a:xfrm>
          <a:custGeom>
            <a:avLst/>
            <a:gdLst>
              <a:gd name="T0" fmla="*/ 147 w 232"/>
              <a:gd name="T1" fmla="*/ 99 h 445"/>
              <a:gd name="T2" fmla="*/ 86 w 232"/>
              <a:gd name="T3" fmla="*/ 99 h 445"/>
              <a:gd name="T4" fmla="*/ 20 w 232"/>
              <a:gd name="T5" fmla="*/ 0 h 445"/>
              <a:gd name="T6" fmla="*/ 0 w 232"/>
              <a:gd name="T7" fmla="*/ 11 h 445"/>
              <a:gd name="T8" fmla="*/ 67 w 232"/>
              <a:gd name="T9" fmla="*/ 136 h 445"/>
              <a:gd name="T10" fmla="*/ 67 w 232"/>
              <a:gd name="T11" fmla="*/ 445 h 445"/>
              <a:gd name="T12" fmla="*/ 95 w 232"/>
              <a:gd name="T13" fmla="*/ 445 h 445"/>
              <a:gd name="T14" fmla="*/ 116 w 232"/>
              <a:gd name="T15" fmla="*/ 302 h 445"/>
              <a:gd name="T16" fmla="*/ 135 w 232"/>
              <a:gd name="T17" fmla="*/ 445 h 445"/>
              <a:gd name="T18" fmla="*/ 162 w 232"/>
              <a:gd name="T19" fmla="*/ 445 h 445"/>
              <a:gd name="T20" fmla="*/ 166 w 232"/>
              <a:gd name="T21" fmla="*/ 136 h 445"/>
              <a:gd name="T22" fmla="*/ 232 w 232"/>
              <a:gd name="T23" fmla="*/ 11 h 445"/>
              <a:gd name="T24" fmla="*/ 213 w 232"/>
              <a:gd name="T25" fmla="*/ 0 h 445"/>
              <a:gd name="T26" fmla="*/ 147 w 232"/>
              <a:gd name="T27" fmla="*/ 99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32" h="445">
                <a:moveTo>
                  <a:pt x="147" y="99"/>
                </a:moveTo>
                <a:lnTo>
                  <a:pt x="86" y="99"/>
                </a:lnTo>
                <a:lnTo>
                  <a:pt x="20" y="0"/>
                </a:lnTo>
                <a:lnTo>
                  <a:pt x="0" y="11"/>
                </a:lnTo>
                <a:lnTo>
                  <a:pt x="67" y="136"/>
                </a:lnTo>
                <a:lnTo>
                  <a:pt x="67" y="445"/>
                </a:lnTo>
                <a:lnTo>
                  <a:pt x="95" y="445"/>
                </a:lnTo>
                <a:lnTo>
                  <a:pt x="116" y="302"/>
                </a:lnTo>
                <a:lnTo>
                  <a:pt x="135" y="445"/>
                </a:lnTo>
                <a:lnTo>
                  <a:pt x="162" y="445"/>
                </a:lnTo>
                <a:lnTo>
                  <a:pt x="166" y="136"/>
                </a:lnTo>
                <a:lnTo>
                  <a:pt x="232" y="11"/>
                </a:lnTo>
                <a:lnTo>
                  <a:pt x="213" y="0"/>
                </a:lnTo>
                <a:lnTo>
                  <a:pt x="147" y="9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64" name="Freeform 304"/>
          <p:cNvSpPr>
            <a:spLocks noEditPoints="1"/>
          </p:cNvSpPr>
          <p:nvPr/>
        </p:nvSpPr>
        <p:spPr bwMode="auto">
          <a:xfrm>
            <a:off x="611188" y="285750"/>
            <a:ext cx="433388" cy="996950"/>
          </a:xfrm>
          <a:custGeom>
            <a:avLst/>
            <a:gdLst>
              <a:gd name="T0" fmla="*/ 193 w 266"/>
              <a:gd name="T1" fmla="*/ 277 h 612"/>
              <a:gd name="T2" fmla="*/ 169 w 266"/>
              <a:gd name="T3" fmla="*/ 276 h 612"/>
              <a:gd name="T4" fmla="*/ 152 w 266"/>
              <a:gd name="T5" fmla="*/ 276 h 612"/>
              <a:gd name="T6" fmla="*/ 140 w 266"/>
              <a:gd name="T7" fmla="*/ 275 h 612"/>
              <a:gd name="T8" fmla="*/ 104 w 266"/>
              <a:gd name="T9" fmla="*/ 176 h 612"/>
              <a:gd name="T10" fmla="*/ 104 w 266"/>
              <a:gd name="T11" fmla="*/ 119 h 612"/>
              <a:gd name="T12" fmla="*/ 179 w 266"/>
              <a:gd name="T13" fmla="*/ 119 h 612"/>
              <a:gd name="T14" fmla="*/ 179 w 266"/>
              <a:gd name="T15" fmla="*/ 0 h 612"/>
              <a:gd name="T16" fmla="*/ 0 w 266"/>
              <a:gd name="T17" fmla="*/ 0 h 612"/>
              <a:gd name="T18" fmla="*/ 0 w 266"/>
              <a:gd name="T19" fmla="*/ 119 h 612"/>
              <a:gd name="T20" fmla="*/ 75 w 266"/>
              <a:gd name="T21" fmla="*/ 119 h 612"/>
              <a:gd name="T22" fmla="*/ 75 w 266"/>
              <a:gd name="T23" fmla="*/ 177 h 612"/>
              <a:gd name="T24" fmla="*/ 116 w 266"/>
              <a:gd name="T25" fmla="*/ 311 h 612"/>
              <a:gd name="T26" fmla="*/ 116 w 266"/>
              <a:gd name="T27" fmla="*/ 612 h 612"/>
              <a:gd name="T28" fmla="*/ 143 w 266"/>
              <a:gd name="T29" fmla="*/ 612 h 612"/>
              <a:gd name="T30" fmla="*/ 163 w 266"/>
              <a:gd name="T31" fmla="*/ 473 h 612"/>
              <a:gd name="T32" fmla="*/ 181 w 266"/>
              <a:gd name="T33" fmla="*/ 612 h 612"/>
              <a:gd name="T34" fmla="*/ 208 w 266"/>
              <a:gd name="T35" fmla="*/ 612 h 612"/>
              <a:gd name="T36" fmla="*/ 209 w 266"/>
              <a:gd name="T37" fmla="*/ 325 h 612"/>
              <a:gd name="T38" fmla="*/ 244 w 266"/>
              <a:gd name="T39" fmla="*/ 420 h 612"/>
              <a:gd name="T40" fmla="*/ 266 w 266"/>
              <a:gd name="T41" fmla="*/ 413 h 612"/>
              <a:gd name="T42" fmla="*/ 236 w 266"/>
              <a:gd name="T43" fmla="*/ 311 h 612"/>
              <a:gd name="T44" fmla="*/ 193 w 266"/>
              <a:gd name="T45" fmla="*/ 277 h 612"/>
              <a:gd name="T46" fmla="*/ 94 w 266"/>
              <a:gd name="T47" fmla="*/ 166 h 612"/>
              <a:gd name="T48" fmla="*/ 85 w 266"/>
              <a:gd name="T49" fmla="*/ 166 h 612"/>
              <a:gd name="T50" fmla="*/ 85 w 266"/>
              <a:gd name="T51" fmla="*/ 108 h 612"/>
              <a:gd name="T52" fmla="*/ 11 w 266"/>
              <a:gd name="T53" fmla="*/ 108 h 612"/>
              <a:gd name="T54" fmla="*/ 11 w 266"/>
              <a:gd name="T55" fmla="*/ 11 h 612"/>
              <a:gd name="T56" fmla="*/ 168 w 266"/>
              <a:gd name="T57" fmla="*/ 11 h 612"/>
              <a:gd name="T58" fmla="*/ 168 w 266"/>
              <a:gd name="T59" fmla="*/ 108 h 612"/>
              <a:gd name="T60" fmla="*/ 94 w 266"/>
              <a:gd name="T61" fmla="*/ 108 h 612"/>
              <a:gd name="T62" fmla="*/ 94 w 266"/>
              <a:gd name="T63" fmla="*/ 166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6" h="612">
                <a:moveTo>
                  <a:pt x="193" y="277"/>
                </a:moveTo>
                <a:cubicBezTo>
                  <a:pt x="188" y="276"/>
                  <a:pt x="176" y="276"/>
                  <a:pt x="169" y="276"/>
                </a:cubicBezTo>
                <a:cubicBezTo>
                  <a:pt x="152" y="276"/>
                  <a:pt x="152" y="276"/>
                  <a:pt x="152" y="276"/>
                </a:cubicBezTo>
                <a:cubicBezTo>
                  <a:pt x="140" y="275"/>
                  <a:pt x="140" y="275"/>
                  <a:pt x="140" y="275"/>
                </a:cubicBezTo>
                <a:cubicBezTo>
                  <a:pt x="104" y="176"/>
                  <a:pt x="104" y="176"/>
                  <a:pt x="104" y="176"/>
                </a:cubicBezTo>
                <a:cubicBezTo>
                  <a:pt x="104" y="119"/>
                  <a:pt x="104" y="119"/>
                  <a:pt x="104" y="119"/>
                </a:cubicBezTo>
                <a:cubicBezTo>
                  <a:pt x="179" y="119"/>
                  <a:pt x="179" y="119"/>
                  <a:pt x="179" y="119"/>
                </a:cubicBezTo>
                <a:cubicBezTo>
                  <a:pt x="179" y="0"/>
                  <a:pt x="179" y="0"/>
                  <a:pt x="17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9"/>
                  <a:pt x="0" y="119"/>
                  <a:pt x="0" y="119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77"/>
                  <a:pt x="75" y="177"/>
                  <a:pt x="75" y="177"/>
                </a:cubicBezTo>
                <a:cubicBezTo>
                  <a:pt x="116" y="311"/>
                  <a:pt x="116" y="311"/>
                  <a:pt x="116" y="311"/>
                </a:cubicBezTo>
                <a:cubicBezTo>
                  <a:pt x="116" y="612"/>
                  <a:pt x="116" y="612"/>
                  <a:pt x="116" y="612"/>
                </a:cubicBezTo>
                <a:cubicBezTo>
                  <a:pt x="143" y="612"/>
                  <a:pt x="143" y="612"/>
                  <a:pt x="143" y="612"/>
                </a:cubicBezTo>
                <a:cubicBezTo>
                  <a:pt x="163" y="473"/>
                  <a:pt x="163" y="473"/>
                  <a:pt x="163" y="473"/>
                </a:cubicBezTo>
                <a:cubicBezTo>
                  <a:pt x="181" y="612"/>
                  <a:pt x="181" y="612"/>
                  <a:pt x="181" y="612"/>
                </a:cubicBezTo>
                <a:cubicBezTo>
                  <a:pt x="208" y="612"/>
                  <a:pt x="208" y="612"/>
                  <a:pt x="208" y="612"/>
                </a:cubicBezTo>
                <a:cubicBezTo>
                  <a:pt x="209" y="325"/>
                  <a:pt x="209" y="325"/>
                  <a:pt x="209" y="325"/>
                </a:cubicBezTo>
                <a:cubicBezTo>
                  <a:pt x="244" y="420"/>
                  <a:pt x="244" y="420"/>
                  <a:pt x="244" y="420"/>
                </a:cubicBezTo>
                <a:cubicBezTo>
                  <a:pt x="266" y="413"/>
                  <a:pt x="266" y="413"/>
                  <a:pt x="266" y="413"/>
                </a:cubicBezTo>
                <a:cubicBezTo>
                  <a:pt x="236" y="311"/>
                  <a:pt x="236" y="311"/>
                  <a:pt x="236" y="311"/>
                </a:cubicBezTo>
                <a:cubicBezTo>
                  <a:pt x="223" y="274"/>
                  <a:pt x="193" y="277"/>
                  <a:pt x="193" y="277"/>
                </a:cubicBezTo>
                <a:close/>
                <a:moveTo>
                  <a:pt x="94" y="166"/>
                </a:moveTo>
                <a:cubicBezTo>
                  <a:pt x="94" y="166"/>
                  <a:pt x="89" y="166"/>
                  <a:pt x="85" y="166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11" y="108"/>
                  <a:pt x="11" y="108"/>
                  <a:pt x="11" y="108"/>
                </a:cubicBezTo>
                <a:cubicBezTo>
                  <a:pt x="11" y="11"/>
                  <a:pt x="11" y="11"/>
                  <a:pt x="11" y="11"/>
                </a:cubicBezTo>
                <a:cubicBezTo>
                  <a:pt x="168" y="11"/>
                  <a:pt x="168" y="11"/>
                  <a:pt x="168" y="11"/>
                </a:cubicBezTo>
                <a:cubicBezTo>
                  <a:pt x="168" y="108"/>
                  <a:pt x="168" y="108"/>
                  <a:pt x="168" y="108"/>
                </a:cubicBezTo>
                <a:cubicBezTo>
                  <a:pt x="94" y="108"/>
                  <a:pt x="94" y="108"/>
                  <a:pt x="94" y="108"/>
                </a:cubicBezTo>
                <a:lnTo>
                  <a:pt x="94" y="1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65" name="Freeform 305"/>
          <p:cNvSpPr>
            <a:spLocks noEditPoints="1"/>
          </p:cNvSpPr>
          <p:nvPr/>
        </p:nvSpPr>
        <p:spPr bwMode="auto">
          <a:xfrm>
            <a:off x="5300663" y="2473325"/>
            <a:ext cx="133350" cy="103187"/>
          </a:xfrm>
          <a:custGeom>
            <a:avLst/>
            <a:gdLst>
              <a:gd name="T0" fmla="*/ 31 w 82"/>
              <a:gd name="T1" fmla="*/ 63 h 63"/>
              <a:gd name="T2" fmla="*/ 61 w 82"/>
              <a:gd name="T3" fmla="*/ 39 h 63"/>
              <a:gd name="T4" fmla="*/ 72 w 82"/>
              <a:gd name="T5" fmla="*/ 48 h 63"/>
              <a:gd name="T6" fmla="*/ 82 w 82"/>
              <a:gd name="T7" fmla="*/ 28 h 63"/>
              <a:gd name="T8" fmla="*/ 66 w 82"/>
              <a:gd name="T9" fmla="*/ 25 h 63"/>
              <a:gd name="T10" fmla="*/ 81 w 82"/>
              <a:gd name="T11" fmla="*/ 16 h 63"/>
              <a:gd name="T12" fmla="*/ 63 w 82"/>
              <a:gd name="T13" fmla="*/ 0 h 63"/>
              <a:gd name="T14" fmla="*/ 62 w 82"/>
              <a:gd name="T15" fmla="*/ 3 h 63"/>
              <a:gd name="T16" fmla="*/ 57 w 82"/>
              <a:gd name="T17" fmla="*/ 13 h 63"/>
              <a:gd name="T18" fmla="*/ 31 w 82"/>
              <a:gd name="T19" fmla="*/ 0 h 63"/>
              <a:gd name="T20" fmla="*/ 5 w 82"/>
              <a:gd name="T21" fmla="*/ 14 h 63"/>
              <a:gd name="T22" fmla="*/ 3 w 82"/>
              <a:gd name="T23" fmla="*/ 16 h 63"/>
              <a:gd name="T24" fmla="*/ 3 w 82"/>
              <a:gd name="T25" fmla="*/ 18 h 63"/>
              <a:gd name="T26" fmla="*/ 0 w 82"/>
              <a:gd name="T27" fmla="*/ 27 h 63"/>
              <a:gd name="T28" fmla="*/ 0 w 82"/>
              <a:gd name="T29" fmla="*/ 28 h 63"/>
              <a:gd name="T30" fmla="*/ 0 w 82"/>
              <a:gd name="T31" fmla="*/ 30 h 63"/>
              <a:gd name="T32" fmla="*/ 0 w 82"/>
              <a:gd name="T33" fmla="*/ 31 h 63"/>
              <a:gd name="T34" fmla="*/ 31 w 82"/>
              <a:gd name="T35" fmla="*/ 63 h 63"/>
              <a:gd name="T36" fmla="*/ 75 w 82"/>
              <a:gd name="T37" fmla="*/ 32 h 63"/>
              <a:gd name="T38" fmla="*/ 70 w 82"/>
              <a:gd name="T39" fmla="*/ 40 h 63"/>
              <a:gd name="T40" fmla="*/ 62 w 82"/>
              <a:gd name="T41" fmla="*/ 34 h 63"/>
              <a:gd name="T42" fmla="*/ 62 w 82"/>
              <a:gd name="T43" fmla="*/ 31 h 63"/>
              <a:gd name="T44" fmla="*/ 62 w 82"/>
              <a:gd name="T45" fmla="*/ 30 h 63"/>
              <a:gd name="T46" fmla="*/ 62 w 82"/>
              <a:gd name="T47" fmla="*/ 29 h 63"/>
              <a:gd name="T48" fmla="*/ 75 w 82"/>
              <a:gd name="T49" fmla="*/ 32 h 63"/>
              <a:gd name="T50" fmla="*/ 65 w 82"/>
              <a:gd name="T51" fmla="*/ 8 h 63"/>
              <a:gd name="T52" fmla="*/ 72 w 82"/>
              <a:gd name="T53" fmla="*/ 15 h 63"/>
              <a:gd name="T54" fmla="*/ 61 w 82"/>
              <a:gd name="T55" fmla="*/ 22 h 63"/>
              <a:gd name="T56" fmla="*/ 60 w 82"/>
              <a:gd name="T57" fmla="*/ 18 h 63"/>
              <a:gd name="T58" fmla="*/ 65 w 82"/>
              <a:gd name="T59" fmla="*/ 8 h 63"/>
              <a:gd name="T60" fmla="*/ 8 w 82"/>
              <a:gd name="T61" fmla="*/ 18 h 63"/>
              <a:gd name="T62" fmla="*/ 54 w 82"/>
              <a:gd name="T63" fmla="*/ 18 h 63"/>
              <a:gd name="T64" fmla="*/ 57 w 82"/>
              <a:gd name="T65" fmla="*/ 27 h 63"/>
              <a:gd name="T66" fmla="*/ 5 w 82"/>
              <a:gd name="T67" fmla="*/ 27 h 63"/>
              <a:gd name="T68" fmla="*/ 8 w 82"/>
              <a:gd name="T69" fmla="*/ 1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2" h="63">
                <a:moveTo>
                  <a:pt x="31" y="63"/>
                </a:moveTo>
                <a:cubicBezTo>
                  <a:pt x="45" y="63"/>
                  <a:pt x="58" y="53"/>
                  <a:pt x="61" y="39"/>
                </a:cubicBezTo>
                <a:cubicBezTo>
                  <a:pt x="72" y="48"/>
                  <a:pt x="72" y="48"/>
                  <a:pt x="72" y="48"/>
                </a:cubicBezTo>
                <a:cubicBezTo>
                  <a:pt x="82" y="28"/>
                  <a:pt x="82" y="28"/>
                  <a:pt x="82" y="28"/>
                </a:cubicBezTo>
                <a:cubicBezTo>
                  <a:pt x="66" y="25"/>
                  <a:pt x="66" y="25"/>
                  <a:pt x="66" y="25"/>
                </a:cubicBezTo>
                <a:cubicBezTo>
                  <a:pt x="81" y="16"/>
                  <a:pt x="81" y="16"/>
                  <a:pt x="81" y="16"/>
                </a:cubicBezTo>
                <a:cubicBezTo>
                  <a:pt x="63" y="0"/>
                  <a:pt x="63" y="0"/>
                  <a:pt x="63" y="0"/>
                </a:cubicBezTo>
                <a:cubicBezTo>
                  <a:pt x="62" y="3"/>
                  <a:pt x="62" y="3"/>
                  <a:pt x="62" y="3"/>
                </a:cubicBezTo>
                <a:cubicBezTo>
                  <a:pt x="57" y="13"/>
                  <a:pt x="57" y="13"/>
                  <a:pt x="57" y="13"/>
                </a:cubicBezTo>
                <a:cubicBezTo>
                  <a:pt x="51" y="5"/>
                  <a:pt x="42" y="0"/>
                  <a:pt x="31" y="0"/>
                </a:cubicBezTo>
                <a:cubicBezTo>
                  <a:pt x="20" y="0"/>
                  <a:pt x="10" y="6"/>
                  <a:pt x="5" y="14"/>
                </a:cubicBezTo>
                <a:cubicBezTo>
                  <a:pt x="4" y="15"/>
                  <a:pt x="4" y="15"/>
                  <a:pt x="3" y="16"/>
                </a:cubicBezTo>
                <a:cubicBezTo>
                  <a:pt x="3" y="17"/>
                  <a:pt x="3" y="17"/>
                  <a:pt x="3" y="18"/>
                </a:cubicBezTo>
                <a:cubicBezTo>
                  <a:pt x="1" y="21"/>
                  <a:pt x="0" y="24"/>
                  <a:pt x="0" y="27"/>
                </a:cubicBezTo>
                <a:cubicBezTo>
                  <a:pt x="0" y="27"/>
                  <a:pt x="0" y="28"/>
                  <a:pt x="0" y="28"/>
                </a:cubicBezTo>
                <a:cubicBezTo>
                  <a:pt x="0" y="29"/>
                  <a:pt x="0" y="30"/>
                  <a:pt x="0" y="30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9"/>
                  <a:pt x="14" y="63"/>
                  <a:pt x="31" y="63"/>
                </a:cubicBezTo>
                <a:close/>
                <a:moveTo>
                  <a:pt x="75" y="32"/>
                </a:moveTo>
                <a:cubicBezTo>
                  <a:pt x="73" y="34"/>
                  <a:pt x="71" y="38"/>
                  <a:pt x="70" y="40"/>
                </a:cubicBezTo>
                <a:cubicBezTo>
                  <a:pt x="68" y="39"/>
                  <a:pt x="66" y="36"/>
                  <a:pt x="62" y="34"/>
                </a:cubicBezTo>
                <a:cubicBezTo>
                  <a:pt x="62" y="33"/>
                  <a:pt x="62" y="32"/>
                  <a:pt x="62" y="31"/>
                </a:cubicBezTo>
                <a:cubicBezTo>
                  <a:pt x="62" y="31"/>
                  <a:pt x="62" y="31"/>
                  <a:pt x="62" y="30"/>
                </a:cubicBezTo>
                <a:cubicBezTo>
                  <a:pt x="62" y="30"/>
                  <a:pt x="62" y="30"/>
                  <a:pt x="62" y="29"/>
                </a:cubicBezTo>
                <a:cubicBezTo>
                  <a:pt x="67" y="30"/>
                  <a:pt x="72" y="31"/>
                  <a:pt x="75" y="32"/>
                </a:cubicBezTo>
                <a:close/>
                <a:moveTo>
                  <a:pt x="65" y="8"/>
                </a:moveTo>
                <a:cubicBezTo>
                  <a:pt x="67" y="10"/>
                  <a:pt x="70" y="13"/>
                  <a:pt x="72" y="15"/>
                </a:cubicBezTo>
                <a:cubicBezTo>
                  <a:pt x="70" y="17"/>
                  <a:pt x="66" y="19"/>
                  <a:pt x="61" y="22"/>
                </a:cubicBezTo>
                <a:cubicBezTo>
                  <a:pt x="61" y="21"/>
                  <a:pt x="60" y="20"/>
                  <a:pt x="60" y="18"/>
                </a:cubicBezTo>
                <a:cubicBezTo>
                  <a:pt x="62" y="14"/>
                  <a:pt x="64" y="10"/>
                  <a:pt x="65" y="8"/>
                </a:cubicBezTo>
                <a:close/>
                <a:moveTo>
                  <a:pt x="8" y="18"/>
                </a:moveTo>
                <a:cubicBezTo>
                  <a:pt x="54" y="18"/>
                  <a:pt x="54" y="18"/>
                  <a:pt x="54" y="18"/>
                </a:cubicBezTo>
                <a:cubicBezTo>
                  <a:pt x="55" y="21"/>
                  <a:pt x="56" y="23"/>
                  <a:pt x="57" y="27"/>
                </a:cubicBezTo>
                <a:cubicBezTo>
                  <a:pt x="5" y="27"/>
                  <a:pt x="5" y="27"/>
                  <a:pt x="5" y="27"/>
                </a:cubicBezTo>
                <a:cubicBezTo>
                  <a:pt x="5" y="23"/>
                  <a:pt x="7" y="21"/>
                  <a:pt x="8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66" name="Freeform 306"/>
          <p:cNvSpPr>
            <a:spLocks noEditPoints="1"/>
          </p:cNvSpPr>
          <p:nvPr/>
        </p:nvSpPr>
        <p:spPr bwMode="auto">
          <a:xfrm>
            <a:off x="5154613" y="2281237"/>
            <a:ext cx="555625" cy="582612"/>
          </a:xfrm>
          <a:custGeom>
            <a:avLst/>
            <a:gdLst>
              <a:gd name="T0" fmla="*/ 341 w 341"/>
              <a:gd name="T1" fmla="*/ 127 h 358"/>
              <a:gd name="T2" fmla="*/ 341 w 341"/>
              <a:gd name="T3" fmla="*/ 0 h 358"/>
              <a:gd name="T4" fmla="*/ 178 w 341"/>
              <a:gd name="T5" fmla="*/ 0 h 358"/>
              <a:gd name="T6" fmla="*/ 178 w 341"/>
              <a:gd name="T7" fmla="*/ 127 h 358"/>
              <a:gd name="T8" fmla="*/ 247 w 341"/>
              <a:gd name="T9" fmla="*/ 127 h 358"/>
              <a:gd name="T10" fmla="*/ 247 w 341"/>
              <a:gd name="T11" fmla="*/ 224 h 358"/>
              <a:gd name="T12" fmla="*/ 214 w 341"/>
              <a:gd name="T13" fmla="*/ 233 h 358"/>
              <a:gd name="T14" fmla="*/ 189 w 341"/>
              <a:gd name="T15" fmla="*/ 213 h 358"/>
              <a:gd name="T16" fmla="*/ 122 w 341"/>
              <a:gd name="T17" fmla="*/ 189 h 358"/>
              <a:gd name="T18" fmla="*/ 79 w 341"/>
              <a:gd name="T19" fmla="*/ 200 h 358"/>
              <a:gd name="T20" fmla="*/ 31 w 341"/>
              <a:gd name="T21" fmla="*/ 246 h 358"/>
              <a:gd name="T22" fmla="*/ 0 w 341"/>
              <a:gd name="T23" fmla="*/ 302 h 358"/>
              <a:gd name="T24" fmla="*/ 15 w 341"/>
              <a:gd name="T25" fmla="*/ 311 h 358"/>
              <a:gd name="T26" fmla="*/ 14 w 341"/>
              <a:gd name="T27" fmla="*/ 313 h 358"/>
              <a:gd name="T28" fmla="*/ 39 w 341"/>
              <a:gd name="T29" fmla="*/ 349 h 358"/>
              <a:gd name="T30" fmla="*/ 119 w 341"/>
              <a:gd name="T31" fmla="*/ 358 h 358"/>
              <a:gd name="T32" fmla="*/ 207 w 341"/>
              <a:gd name="T33" fmla="*/ 347 h 358"/>
              <a:gd name="T34" fmla="*/ 229 w 341"/>
              <a:gd name="T35" fmla="*/ 311 h 358"/>
              <a:gd name="T36" fmla="*/ 163 w 341"/>
              <a:gd name="T37" fmla="*/ 291 h 358"/>
              <a:gd name="T38" fmla="*/ 163 w 341"/>
              <a:gd name="T39" fmla="*/ 237 h 358"/>
              <a:gd name="T40" fmla="*/ 191 w 341"/>
              <a:gd name="T41" fmla="*/ 253 h 358"/>
              <a:gd name="T42" fmla="*/ 237 w 341"/>
              <a:gd name="T43" fmla="*/ 256 h 358"/>
              <a:gd name="T44" fmla="*/ 247 w 341"/>
              <a:gd name="T45" fmla="*/ 252 h 358"/>
              <a:gd name="T46" fmla="*/ 247 w 341"/>
              <a:gd name="T47" fmla="*/ 358 h 358"/>
              <a:gd name="T48" fmla="*/ 272 w 341"/>
              <a:gd name="T49" fmla="*/ 358 h 358"/>
              <a:gd name="T50" fmla="*/ 272 w 341"/>
              <a:gd name="T51" fmla="*/ 244 h 358"/>
              <a:gd name="T52" fmla="*/ 282 w 341"/>
              <a:gd name="T53" fmla="*/ 241 h 358"/>
              <a:gd name="T54" fmla="*/ 274 w 341"/>
              <a:gd name="T55" fmla="*/ 218 h 358"/>
              <a:gd name="T56" fmla="*/ 272 w 341"/>
              <a:gd name="T57" fmla="*/ 218 h 358"/>
              <a:gd name="T58" fmla="*/ 272 w 341"/>
              <a:gd name="T59" fmla="*/ 127 h 358"/>
              <a:gd name="T60" fmla="*/ 341 w 341"/>
              <a:gd name="T61" fmla="*/ 127 h 358"/>
              <a:gd name="T62" fmla="*/ 80 w 341"/>
              <a:gd name="T63" fmla="*/ 294 h 358"/>
              <a:gd name="T64" fmla="*/ 23 w 341"/>
              <a:gd name="T65" fmla="*/ 299 h 358"/>
              <a:gd name="T66" fmla="*/ 80 w 341"/>
              <a:gd name="T67" fmla="*/ 240 h 358"/>
              <a:gd name="T68" fmla="*/ 80 w 341"/>
              <a:gd name="T69" fmla="*/ 294 h 358"/>
              <a:gd name="T70" fmla="*/ 122 w 341"/>
              <a:gd name="T71" fmla="*/ 284 h 358"/>
              <a:gd name="T72" fmla="*/ 112 w 341"/>
              <a:gd name="T73" fmla="*/ 271 h 358"/>
              <a:gd name="T74" fmla="*/ 118 w 341"/>
              <a:gd name="T75" fmla="*/ 218 h 358"/>
              <a:gd name="T76" fmla="*/ 113 w 341"/>
              <a:gd name="T77" fmla="*/ 207 h 358"/>
              <a:gd name="T78" fmla="*/ 122 w 341"/>
              <a:gd name="T79" fmla="*/ 197 h 358"/>
              <a:gd name="T80" fmla="*/ 130 w 341"/>
              <a:gd name="T81" fmla="*/ 207 h 358"/>
              <a:gd name="T82" fmla="*/ 125 w 341"/>
              <a:gd name="T83" fmla="*/ 218 h 358"/>
              <a:gd name="T84" fmla="*/ 132 w 341"/>
              <a:gd name="T85" fmla="*/ 271 h 358"/>
              <a:gd name="T86" fmla="*/ 122 w 341"/>
              <a:gd name="T87" fmla="*/ 284 h 358"/>
              <a:gd name="T88" fmla="*/ 265 w 341"/>
              <a:gd name="T89" fmla="*/ 352 h 358"/>
              <a:gd name="T90" fmla="*/ 254 w 341"/>
              <a:gd name="T91" fmla="*/ 352 h 358"/>
              <a:gd name="T92" fmla="*/ 254 w 341"/>
              <a:gd name="T93" fmla="*/ 250 h 358"/>
              <a:gd name="T94" fmla="*/ 265 w 341"/>
              <a:gd name="T95" fmla="*/ 246 h 358"/>
              <a:gd name="T96" fmla="*/ 265 w 341"/>
              <a:gd name="T97" fmla="*/ 352 h 358"/>
              <a:gd name="T98" fmla="*/ 265 w 341"/>
              <a:gd name="T99" fmla="*/ 121 h 358"/>
              <a:gd name="T100" fmla="*/ 265 w 341"/>
              <a:gd name="T101" fmla="*/ 220 h 358"/>
              <a:gd name="T102" fmla="*/ 254 w 341"/>
              <a:gd name="T103" fmla="*/ 223 h 358"/>
              <a:gd name="T104" fmla="*/ 254 w 341"/>
              <a:gd name="T105" fmla="*/ 121 h 358"/>
              <a:gd name="T106" fmla="*/ 184 w 341"/>
              <a:gd name="T107" fmla="*/ 121 h 358"/>
              <a:gd name="T108" fmla="*/ 184 w 341"/>
              <a:gd name="T109" fmla="*/ 6 h 358"/>
              <a:gd name="T110" fmla="*/ 335 w 341"/>
              <a:gd name="T111" fmla="*/ 6 h 358"/>
              <a:gd name="T112" fmla="*/ 335 w 341"/>
              <a:gd name="T113" fmla="*/ 121 h 358"/>
              <a:gd name="T114" fmla="*/ 265 w 341"/>
              <a:gd name="T115" fmla="*/ 121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41" h="358">
                <a:moveTo>
                  <a:pt x="341" y="127"/>
                </a:moveTo>
                <a:cubicBezTo>
                  <a:pt x="341" y="0"/>
                  <a:pt x="341" y="0"/>
                  <a:pt x="341" y="0"/>
                </a:cubicBezTo>
                <a:cubicBezTo>
                  <a:pt x="178" y="0"/>
                  <a:pt x="178" y="0"/>
                  <a:pt x="178" y="0"/>
                </a:cubicBezTo>
                <a:cubicBezTo>
                  <a:pt x="178" y="127"/>
                  <a:pt x="178" y="127"/>
                  <a:pt x="178" y="127"/>
                </a:cubicBezTo>
                <a:cubicBezTo>
                  <a:pt x="247" y="127"/>
                  <a:pt x="247" y="127"/>
                  <a:pt x="247" y="127"/>
                </a:cubicBezTo>
                <a:cubicBezTo>
                  <a:pt x="247" y="224"/>
                  <a:pt x="247" y="224"/>
                  <a:pt x="247" y="224"/>
                </a:cubicBezTo>
                <a:cubicBezTo>
                  <a:pt x="214" y="233"/>
                  <a:pt x="214" y="233"/>
                  <a:pt x="214" y="233"/>
                </a:cubicBezTo>
                <a:cubicBezTo>
                  <a:pt x="189" y="213"/>
                  <a:pt x="189" y="213"/>
                  <a:pt x="189" y="213"/>
                </a:cubicBezTo>
                <a:cubicBezTo>
                  <a:pt x="156" y="185"/>
                  <a:pt x="122" y="189"/>
                  <a:pt x="122" y="189"/>
                </a:cubicBezTo>
                <a:cubicBezTo>
                  <a:pt x="122" y="189"/>
                  <a:pt x="99" y="188"/>
                  <a:pt x="79" y="200"/>
                </a:cubicBezTo>
                <a:cubicBezTo>
                  <a:pt x="79" y="200"/>
                  <a:pt x="54" y="215"/>
                  <a:pt x="31" y="246"/>
                </a:cubicBezTo>
                <a:cubicBezTo>
                  <a:pt x="6" y="282"/>
                  <a:pt x="0" y="302"/>
                  <a:pt x="0" y="302"/>
                </a:cubicBezTo>
                <a:cubicBezTo>
                  <a:pt x="15" y="311"/>
                  <a:pt x="15" y="311"/>
                  <a:pt x="15" y="311"/>
                </a:cubicBezTo>
                <a:cubicBezTo>
                  <a:pt x="14" y="312"/>
                  <a:pt x="14" y="313"/>
                  <a:pt x="14" y="313"/>
                </a:cubicBezTo>
                <a:cubicBezTo>
                  <a:pt x="14" y="313"/>
                  <a:pt x="10" y="339"/>
                  <a:pt x="39" y="349"/>
                </a:cubicBezTo>
                <a:cubicBezTo>
                  <a:pt x="39" y="349"/>
                  <a:pt x="68" y="358"/>
                  <a:pt x="119" y="358"/>
                </a:cubicBezTo>
                <a:cubicBezTo>
                  <a:pt x="146" y="358"/>
                  <a:pt x="176" y="357"/>
                  <a:pt x="207" y="347"/>
                </a:cubicBezTo>
                <a:cubicBezTo>
                  <a:pt x="235" y="337"/>
                  <a:pt x="229" y="311"/>
                  <a:pt x="229" y="311"/>
                </a:cubicBezTo>
                <a:cubicBezTo>
                  <a:pt x="223" y="279"/>
                  <a:pt x="163" y="291"/>
                  <a:pt x="163" y="291"/>
                </a:cubicBezTo>
                <a:cubicBezTo>
                  <a:pt x="163" y="237"/>
                  <a:pt x="163" y="237"/>
                  <a:pt x="163" y="237"/>
                </a:cubicBezTo>
                <a:cubicBezTo>
                  <a:pt x="163" y="237"/>
                  <a:pt x="174" y="244"/>
                  <a:pt x="191" y="253"/>
                </a:cubicBezTo>
                <a:cubicBezTo>
                  <a:pt x="214" y="265"/>
                  <a:pt x="237" y="256"/>
                  <a:pt x="237" y="256"/>
                </a:cubicBezTo>
                <a:cubicBezTo>
                  <a:pt x="247" y="252"/>
                  <a:pt x="247" y="252"/>
                  <a:pt x="247" y="252"/>
                </a:cubicBezTo>
                <a:cubicBezTo>
                  <a:pt x="247" y="358"/>
                  <a:pt x="247" y="358"/>
                  <a:pt x="247" y="358"/>
                </a:cubicBezTo>
                <a:cubicBezTo>
                  <a:pt x="272" y="358"/>
                  <a:pt x="272" y="358"/>
                  <a:pt x="272" y="358"/>
                </a:cubicBezTo>
                <a:cubicBezTo>
                  <a:pt x="272" y="244"/>
                  <a:pt x="272" y="244"/>
                  <a:pt x="272" y="244"/>
                </a:cubicBezTo>
                <a:cubicBezTo>
                  <a:pt x="282" y="241"/>
                  <a:pt x="282" y="241"/>
                  <a:pt x="282" y="241"/>
                </a:cubicBezTo>
                <a:cubicBezTo>
                  <a:pt x="274" y="218"/>
                  <a:pt x="274" y="218"/>
                  <a:pt x="274" y="218"/>
                </a:cubicBezTo>
                <a:cubicBezTo>
                  <a:pt x="272" y="218"/>
                  <a:pt x="272" y="218"/>
                  <a:pt x="272" y="218"/>
                </a:cubicBezTo>
                <a:cubicBezTo>
                  <a:pt x="272" y="127"/>
                  <a:pt x="272" y="127"/>
                  <a:pt x="272" y="127"/>
                </a:cubicBezTo>
                <a:lnTo>
                  <a:pt x="341" y="127"/>
                </a:lnTo>
                <a:close/>
                <a:moveTo>
                  <a:pt x="80" y="294"/>
                </a:moveTo>
                <a:cubicBezTo>
                  <a:pt x="80" y="294"/>
                  <a:pt x="42" y="286"/>
                  <a:pt x="23" y="299"/>
                </a:cubicBezTo>
                <a:cubicBezTo>
                  <a:pt x="34" y="283"/>
                  <a:pt x="55" y="254"/>
                  <a:pt x="80" y="240"/>
                </a:cubicBezTo>
                <a:lnTo>
                  <a:pt x="80" y="294"/>
                </a:lnTo>
                <a:close/>
                <a:moveTo>
                  <a:pt x="122" y="284"/>
                </a:moveTo>
                <a:cubicBezTo>
                  <a:pt x="112" y="271"/>
                  <a:pt x="112" y="271"/>
                  <a:pt x="112" y="271"/>
                </a:cubicBezTo>
                <a:cubicBezTo>
                  <a:pt x="118" y="218"/>
                  <a:pt x="118" y="218"/>
                  <a:pt x="118" y="218"/>
                </a:cubicBezTo>
                <a:cubicBezTo>
                  <a:pt x="113" y="207"/>
                  <a:pt x="113" y="207"/>
                  <a:pt x="113" y="207"/>
                </a:cubicBezTo>
                <a:cubicBezTo>
                  <a:pt x="122" y="197"/>
                  <a:pt x="122" y="197"/>
                  <a:pt x="122" y="197"/>
                </a:cubicBezTo>
                <a:cubicBezTo>
                  <a:pt x="130" y="207"/>
                  <a:pt x="130" y="207"/>
                  <a:pt x="130" y="207"/>
                </a:cubicBezTo>
                <a:cubicBezTo>
                  <a:pt x="125" y="218"/>
                  <a:pt x="125" y="218"/>
                  <a:pt x="125" y="218"/>
                </a:cubicBezTo>
                <a:cubicBezTo>
                  <a:pt x="132" y="271"/>
                  <a:pt x="132" y="271"/>
                  <a:pt x="132" y="271"/>
                </a:cubicBezTo>
                <a:lnTo>
                  <a:pt x="122" y="284"/>
                </a:lnTo>
                <a:close/>
                <a:moveTo>
                  <a:pt x="265" y="352"/>
                </a:moveTo>
                <a:cubicBezTo>
                  <a:pt x="254" y="352"/>
                  <a:pt x="254" y="352"/>
                  <a:pt x="254" y="352"/>
                </a:cubicBezTo>
                <a:cubicBezTo>
                  <a:pt x="254" y="250"/>
                  <a:pt x="254" y="250"/>
                  <a:pt x="254" y="250"/>
                </a:cubicBezTo>
                <a:cubicBezTo>
                  <a:pt x="265" y="246"/>
                  <a:pt x="265" y="246"/>
                  <a:pt x="265" y="246"/>
                </a:cubicBezTo>
                <a:lnTo>
                  <a:pt x="265" y="352"/>
                </a:lnTo>
                <a:close/>
                <a:moveTo>
                  <a:pt x="265" y="121"/>
                </a:moveTo>
                <a:cubicBezTo>
                  <a:pt x="265" y="220"/>
                  <a:pt x="265" y="220"/>
                  <a:pt x="265" y="220"/>
                </a:cubicBezTo>
                <a:cubicBezTo>
                  <a:pt x="254" y="223"/>
                  <a:pt x="254" y="223"/>
                  <a:pt x="254" y="223"/>
                </a:cubicBezTo>
                <a:cubicBezTo>
                  <a:pt x="254" y="121"/>
                  <a:pt x="254" y="121"/>
                  <a:pt x="254" y="121"/>
                </a:cubicBezTo>
                <a:cubicBezTo>
                  <a:pt x="184" y="121"/>
                  <a:pt x="184" y="121"/>
                  <a:pt x="184" y="121"/>
                </a:cubicBezTo>
                <a:cubicBezTo>
                  <a:pt x="184" y="6"/>
                  <a:pt x="184" y="6"/>
                  <a:pt x="184" y="6"/>
                </a:cubicBezTo>
                <a:cubicBezTo>
                  <a:pt x="335" y="6"/>
                  <a:pt x="335" y="6"/>
                  <a:pt x="335" y="6"/>
                </a:cubicBezTo>
                <a:cubicBezTo>
                  <a:pt x="335" y="121"/>
                  <a:pt x="335" y="121"/>
                  <a:pt x="335" y="121"/>
                </a:cubicBezTo>
                <a:lnTo>
                  <a:pt x="265" y="1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67" name="Freeform 307"/>
          <p:cNvSpPr>
            <a:spLocks noEditPoints="1"/>
          </p:cNvSpPr>
          <p:nvPr/>
        </p:nvSpPr>
        <p:spPr bwMode="auto">
          <a:xfrm>
            <a:off x="4267201" y="569912"/>
            <a:ext cx="744538" cy="477837"/>
          </a:xfrm>
          <a:custGeom>
            <a:avLst/>
            <a:gdLst>
              <a:gd name="T0" fmla="*/ 457 w 457"/>
              <a:gd name="T1" fmla="*/ 35 h 294"/>
              <a:gd name="T2" fmla="*/ 356 w 457"/>
              <a:gd name="T3" fmla="*/ 85 h 294"/>
              <a:gd name="T4" fmla="*/ 220 w 457"/>
              <a:gd name="T5" fmla="*/ 114 h 294"/>
              <a:gd name="T6" fmla="*/ 126 w 457"/>
              <a:gd name="T7" fmla="*/ 159 h 294"/>
              <a:gd name="T8" fmla="*/ 61 w 457"/>
              <a:gd name="T9" fmla="*/ 76 h 294"/>
              <a:gd name="T10" fmla="*/ 0 w 457"/>
              <a:gd name="T11" fmla="*/ 171 h 294"/>
              <a:gd name="T12" fmla="*/ 46 w 457"/>
              <a:gd name="T13" fmla="*/ 240 h 294"/>
              <a:gd name="T14" fmla="*/ 93 w 457"/>
              <a:gd name="T15" fmla="*/ 293 h 294"/>
              <a:gd name="T16" fmla="*/ 100 w 457"/>
              <a:gd name="T17" fmla="*/ 203 h 294"/>
              <a:gd name="T18" fmla="*/ 193 w 457"/>
              <a:gd name="T19" fmla="*/ 259 h 294"/>
              <a:gd name="T20" fmla="*/ 149 w 457"/>
              <a:gd name="T21" fmla="*/ 226 h 294"/>
              <a:gd name="T22" fmla="*/ 224 w 457"/>
              <a:gd name="T23" fmla="*/ 171 h 294"/>
              <a:gd name="T24" fmla="*/ 308 w 457"/>
              <a:gd name="T25" fmla="*/ 293 h 294"/>
              <a:gd name="T26" fmla="*/ 384 w 457"/>
              <a:gd name="T27" fmla="*/ 154 h 294"/>
              <a:gd name="T28" fmla="*/ 51 w 457"/>
              <a:gd name="T29" fmla="*/ 116 h 294"/>
              <a:gd name="T30" fmla="*/ 24 w 457"/>
              <a:gd name="T31" fmla="*/ 159 h 294"/>
              <a:gd name="T32" fmla="*/ 305 w 457"/>
              <a:gd name="T33" fmla="*/ 187 h 294"/>
              <a:gd name="T34" fmla="*/ 292 w 457"/>
              <a:gd name="T35" fmla="*/ 169 h 294"/>
              <a:gd name="T36" fmla="*/ 305 w 457"/>
              <a:gd name="T37" fmla="*/ 187 h 294"/>
              <a:gd name="T38" fmla="*/ 311 w 457"/>
              <a:gd name="T39" fmla="*/ 169 h 294"/>
              <a:gd name="T40" fmla="*/ 313 w 457"/>
              <a:gd name="T41" fmla="*/ 188 h 294"/>
              <a:gd name="T42" fmla="*/ 298 w 457"/>
              <a:gd name="T43" fmla="*/ 191 h 294"/>
              <a:gd name="T44" fmla="*/ 255 w 457"/>
              <a:gd name="T45" fmla="*/ 169 h 294"/>
              <a:gd name="T46" fmla="*/ 298 w 457"/>
              <a:gd name="T47" fmla="*/ 191 h 294"/>
              <a:gd name="T48" fmla="*/ 331 w 457"/>
              <a:gd name="T49" fmla="*/ 169 h 294"/>
              <a:gd name="T50" fmla="*/ 320 w 457"/>
              <a:gd name="T51" fmla="*/ 192 h 294"/>
              <a:gd name="T52" fmla="*/ 243 w 457"/>
              <a:gd name="T53" fmla="*/ 169 h 294"/>
              <a:gd name="T54" fmla="*/ 292 w 457"/>
              <a:gd name="T55" fmla="*/ 200 h 294"/>
              <a:gd name="T56" fmla="*/ 241 w 457"/>
              <a:gd name="T57" fmla="*/ 169 h 294"/>
              <a:gd name="T58" fmla="*/ 292 w 457"/>
              <a:gd name="T59" fmla="*/ 206 h 294"/>
              <a:gd name="T60" fmla="*/ 242 w 457"/>
              <a:gd name="T61" fmla="*/ 237 h 294"/>
              <a:gd name="T62" fmla="*/ 292 w 457"/>
              <a:gd name="T63" fmla="*/ 206 h 294"/>
              <a:gd name="T64" fmla="*/ 305 w 457"/>
              <a:gd name="T65" fmla="*/ 278 h 294"/>
              <a:gd name="T66" fmla="*/ 303 w 457"/>
              <a:gd name="T67" fmla="*/ 218 h 294"/>
              <a:gd name="T68" fmla="*/ 311 w 457"/>
              <a:gd name="T69" fmla="*/ 218 h 294"/>
              <a:gd name="T70" fmla="*/ 343 w 457"/>
              <a:gd name="T71" fmla="*/ 269 h 294"/>
              <a:gd name="T72" fmla="*/ 311 w 457"/>
              <a:gd name="T73" fmla="*/ 218 h 294"/>
              <a:gd name="T74" fmla="*/ 383 w 457"/>
              <a:gd name="T75" fmla="*/ 206 h 294"/>
              <a:gd name="T76" fmla="*/ 323 w 457"/>
              <a:gd name="T77" fmla="*/ 208 h 294"/>
              <a:gd name="T78" fmla="*/ 324 w 457"/>
              <a:gd name="T79" fmla="*/ 200 h 294"/>
              <a:gd name="T80" fmla="*/ 375 w 457"/>
              <a:gd name="T81" fmla="*/ 168 h 294"/>
              <a:gd name="T82" fmla="*/ 324 w 457"/>
              <a:gd name="T83" fmla="*/ 200 h 294"/>
              <a:gd name="T84" fmla="*/ 296 w 457"/>
              <a:gd name="T85" fmla="*/ 213 h 294"/>
              <a:gd name="T86" fmla="*/ 268 w 457"/>
              <a:gd name="T87" fmla="*/ 266 h 294"/>
              <a:gd name="T88" fmla="*/ 348 w 457"/>
              <a:gd name="T89" fmla="*/ 266 h 294"/>
              <a:gd name="T90" fmla="*/ 320 w 457"/>
              <a:gd name="T91" fmla="*/ 213 h 294"/>
              <a:gd name="T92" fmla="*/ 348 w 457"/>
              <a:gd name="T93" fmla="*/ 266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57" h="294">
                <a:moveTo>
                  <a:pt x="397" y="89"/>
                </a:moveTo>
                <a:cubicBezTo>
                  <a:pt x="457" y="35"/>
                  <a:pt x="457" y="35"/>
                  <a:pt x="457" y="35"/>
                </a:cubicBezTo>
                <a:cubicBezTo>
                  <a:pt x="422" y="0"/>
                  <a:pt x="422" y="0"/>
                  <a:pt x="422" y="0"/>
                </a:cubicBezTo>
                <a:cubicBezTo>
                  <a:pt x="356" y="85"/>
                  <a:pt x="356" y="85"/>
                  <a:pt x="356" y="85"/>
                </a:cubicBezTo>
                <a:cubicBezTo>
                  <a:pt x="356" y="85"/>
                  <a:pt x="273" y="85"/>
                  <a:pt x="251" y="85"/>
                </a:cubicBezTo>
                <a:cubicBezTo>
                  <a:pt x="225" y="85"/>
                  <a:pt x="220" y="114"/>
                  <a:pt x="220" y="114"/>
                </a:cubicBezTo>
                <a:cubicBezTo>
                  <a:pt x="210" y="159"/>
                  <a:pt x="210" y="159"/>
                  <a:pt x="210" y="159"/>
                </a:cubicBezTo>
                <a:cubicBezTo>
                  <a:pt x="126" y="159"/>
                  <a:pt x="126" y="159"/>
                  <a:pt x="126" y="159"/>
                </a:cubicBezTo>
                <a:cubicBezTo>
                  <a:pt x="120" y="140"/>
                  <a:pt x="114" y="123"/>
                  <a:pt x="112" y="117"/>
                </a:cubicBezTo>
                <a:cubicBezTo>
                  <a:pt x="106" y="101"/>
                  <a:pt x="96" y="66"/>
                  <a:pt x="61" y="76"/>
                </a:cubicBezTo>
                <a:cubicBezTo>
                  <a:pt x="61" y="76"/>
                  <a:pt x="43" y="78"/>
                  <a:pt x="30" y="105"/>
                </a:cubicBezTo>
                <a:cubicBezTo>
                  <a:pt x="23" y="119"/>
                  <a:pt x="0" y="171"/>
                  <a:pt x="0" y="171"/>
                </a:cubicBezTo>
                <a:cubicBezTo>
                  <a:pt x="67" y="171"/>
                  <a:pt x="67" y="171"/>
                  <a:pt x="67" y="171"/>
                </a:cubicBezTo>
                <a:cubicBezTo>
                  <a:pt x="46" y="240"/>
                  <a:pt x="46" y="240"/>
                  <a:pt x="46" y="240"/>
                </a:cubicBezTo>
                <a:cubicBezTo>
                  <a:pt x="70" y="294"/>
                  <a:pt x="70" y="294"/>
                  <a:pt x="70" y="294"/>
                </a:cubicBezTo>
                <a:cubicBezTo>
                  <a:pt x="93" y="293"/>
                  <a:pt x="93" y="293"/>
                  <a:pt x="93" y="293"/>
                </a:cubicBezTo>
                <a:cubicBezTo>
                  <a:pt x="75" y="237"/>
                  <a:pt x="75" y="237"/>
                  <a:pt x="75" y="237"/>
                </a:cubicBezTo>
                <a:cubicBezTo>
                  <a:pt x="100" y="203"/>
                  <a:pt x="100" y="203"/>
                  <a:pt x="100" y="203"/>
                </a:cubicBezTo>
                <a:cubicBezTo>
                  <a:pt x="131" y="247"/>
                  <a:pt x="131" y="247"/>
                  <a:pt x="131" y="247"/>
                </a:cubicBezTo>
                <a:cubicBezTo>
                  <a:pt x="193" y="259"/>
                  <a:pt x="193" y="259"/>
                  <a:pt x="193" y="259"/>
                </a:cubicBezTo>
                <a:cubicBezTo>
                  <a:pt x="198" y="239"/>
                  <a:pt x="198" y="239"/>
                  <a:pt x="198" y="239"/>
                </a:cubicBezTo>
                <a:cubicBezTo>
                  <a:pt x="149" y="226"/>
                  <a:pt x="149" y="226"/>
                  <a:pt x="149" y="226"/>
                </a:cubicBezTo>
                <a:cubicBezTo>
                  <a:pt x="149" y="226"/>
                  <a:pt x="140" y="198"/>
                  <a:pt x="130" y="171"/>
                </a:cubicBezTo>
                <a:cubicBezTo>
                  <a:pt x="224" y="171"/>
                  <a:pt x="224" y="171"/>
                  <a:pt x="224" y="171"/>
                </a:cubicBezTo>
                <a:cubicBezTo>
                  <a:pt x="220" y="181"/>
                  <a:pt x="218" y="191"/>
                  <a:pt x="218" y="203"/>
                </a:cubicBezTo>
                <a:cubicBezTo>
                  <a:pt x="218" y="252"/>
                  <a:pt x="258" y="293"/>
                  <a:pt x="308" y="293"/>
                </a:cubicBezTo>
                <a:cubicBezTo>
                  <a:pt x="358" y="293"/>
                  <a:pt x="398" y="252"/>
                  <a:pt x="398" y="203"/>
                </a:cubicBezTo>
                <a:cubicBezTo>
                  <a:pt x="398" y="185"/>
                  <a:pt x="393" y="168"/>
                  <a:pt x="384" y="154"/>
                </a:cubicBezTo>
                <a:lnTo>
                  <a:pt x="397" y="89"/>
                </a:lnTo>
                <a:close/>
                <a:moveTo>
                  <a:pt x="51" y="116"/>
                </a:moveTo>
                <a:cubicBezTo>
                  <a:pt x="65" y="159"/>
                  <a:pt x="65" y="159"/>
                  <a:pt x="65" y="159"/>
                </a:cubicBezTo>
                <a:cubicBezTo>
                  <a:pt x="24" y="159"/>
                  <a:pt x="24" y="159"/>
                  <a:pt x="24" y="159"/>
                </a:cubicBezTo>
                <a:lnTo>
                  <a:pt x="51" y="116"/>
                </a:lnTo>
                <a:close/>
                <a:moveTo>
                  <a:pt x="305" y="187"/>
                </a:moveTo>
                <a:cubicBezTo>
                  <a:pt x="304" y="187"/>
                  <a:pt x="304" y="187"/>
                  <a:pt x="303" y="188"/>
                </a:cubicBezTo>
                <a:cubicBezTo>
                  <a:pt x="292" y="169"/>
                  <a:pt x="292" y="169"/>
                  <a:pt x="292" y="169"/>
                </a:cubicBezTo>
                <a:cubicBezTo>
                  <a:pt x="305" y="169"/>
                  <a:pt x="305" y="169"/>
                  <a:pt x="305" y="169"/>
                </a:cubicBezTo>
                <a:lnTo>
                  <a:pt x="305" y="187"/>
                </a:lnTo>
                <a:close/>
                <a:moveTo>
                  <a:pt x="311" y="187"/>
                </a:moveTo>
                <a:cubicBezTo>
                  <a:pt x="311" y="169"/>
                  <a:pt x="311" y="169"/>
                  <a:pt x="311" y="169"/>
                </a:cubicBezTo>
                <a:cubicBezTo>
                  <a:pt x="324" y="169"/>
                  <a:pt x="324" y="169"/>
                  <a:pt x="324" y="169"/>
                </a:cubicBezTo>
                <a:cubicBezTo>
                  <a:pt x="313" y="188"/>
                  <a:pt x="313" y="188"/>
                  <a:pt x="313" y="188"/>
                </a:cubicBezTo>
                <a:cubicBezTo>
                  <a:pt x="313" y="187"/>
                  <a:pt x="312" y="187"/>
                  <a:pt x="311" y="187"/>
                </a:cubicBezTo>
                <a:close/>
                <a:moveTo>
                  <a:pt x="298" y="191"/>
                </a:moveTo>
                <a:cubicBezTo>
                  <a:pt x="297" y="191"/>
                  <a:pt x="296" y="192"/>
                  <a:pt x="296" y="192"/>
                </a:cubicBezTo>
                <a:cubicBezTo>
                  <a:pt x="255" y="169"/>
                  <a:pt x="255" y="169"/>
                  <a:pt x="255" y="169"/>
                </a:cubicBezTo>
                <a:cubicBezTo>
                  <a:pt x="285" y="169"/>
                  <a:pt x="285" y="169"/>
                  <a:pt x="285" y="169"/>
                </a:cubicBezTo>
                <a:lnTo>
                  <a:pt x="298" y="191"/>
                </a:lnTo>
                <a:close/>
                <a:moveTo>
                  <a:pt x="319" y="191"/>
                </a:moveTo>
                <a:cubicBezTo>
                  <a:pt x="331" y="169"/>
                  <a:pt x="331" y="169"/>
                  <a:pt x="331" y="169"/>
                </a:cubicBezTo>
                <a:cubicBezTo>
                  <a:pt x="361" y="169"/>
                  <a:pt x="361" y="169"/>
                  <a:pt x="361" y="169"/>
                </a:cubicBezTo>
                <a:cubicBezTo>
                  <a:pt x="320" y="192"/>
                  <a:pt x="320" y="192"/>
                  <a:pt x="320" y="192"/>
                </a:cubicBezTo>
                <a:cubicBezTo>
                  <a:pt x="320" y="192"/>
                  <a:pt x="319" y="191"/>
                  <a:pt x="319" y="191"/>
                </a:cubicBezTo>
                <a:close/>
                <a:moveTo>
                  <a:pt x="243" y="169"/>
                </a:moveTo>
                <a:cubicBezTo>
                  <a:pt x="293" y="197"/>
                  <a:pt x="293" y="197"/>
                  <a:pt x="293" y="197"/>
                </a:cubicBezTo>
                <a:cubicBezTo>
                  <a:pt x="293" y="198"/>
                  <a:pt x="292" y="199"/>
                  <a:pt x="292" y="200"/>
                </a:cubicBezTo>
                <a:cubicBezTo>
                  <a:pt x="233" y="200"/>
                  <a:pt x="233" y="200"/>
                  <a:pt x="233" y="200"/>
                </a:cubicBezTo>
                <a:cubicBezTo>
                  <a:pt x="234" y="189"/>
                  <a:pt x="237" y="178"/>
                  <a:pt x="241" y="169"/>
                </a:cubicBezTo>
                <a:lnTo>
                  <a:pt x="243" y="169"/>
                </a:lnTo>
                <a:close/>
                <a:moveTo>
                  <a:pt x="292" y="206"/>
                </a:moveTo>
                <a:cubicBezTo>
                  <a:pt x="292" y="206"/>
                  <a:pt x="293" y="207"/>
                  <a:pt x="293" y="208"/>
                </a:cubicBezTo>
                <a:cubicBezTo>
                  <a:pt x="242" y="237"/>
                  <a:pt x="242" y="237"/>
                  <a:pt x="242" y="237"/>
                </a:cubicBezTo>
                <a:cubicBezTo>
                  <a:pt x="237" y="228"/>
                  <a:pt x="234" y="217"/>
                  <a:pt x="233" y="206"/>
                </a:cubicBezTo>
                <a:lnTo>
                  <a:pt x="292" y="206"/>
                </a:lnTo>
                <a:close/>
                <a:moveTo>
                  <a:pt x="305" y="218"/>
                </a:moveTo>
                <a:cubicBezTo>
                  <a:pt x="305" y="278"/>
                  <a:pt x="305" y="278"/>
                  <a:pt x="305" y="278"/>
                </a:cubicBezTo>
                <a:cubicBezTo>
                  <a:pt x="294" y="277"/>
                  <a:pt x="283" y="274"/>
                  <a:pt x="273" y="269"/>
                </a:cubicBezTo>
                <a:cubicBezTo>
                  <a:pt x="303" y="218"/>
                  <a:pt x="303" y="218"/>
                  <a:pt x="303" y="218"/>
                </a:cubicBezTo>
                <a:cubicBezTo>
                  <a:pt x="304" y="218"/>
                  <a:pt x="304" y="218"/>
                  <a:pt x="305" y="218"/>
                </a:cubicBezTo>
                <a:close/>
                <a:moveTo>
                  <a:pt x="311" y="218"/>
                </a:moveTo>
                <a:cubicBezTo>
                  <a:pt x="312" y="218"/>
                  <a:pt x="313" y="218"/>
                  <a:pt x="313" y="218"/>
                </a:cubicBezTo>
                <a:cubicBezTo>
                  <a:pt x="343" y="269"/>
                  <a:pt x="343" y="269"/>
                  <a:pt x="343" y="269"/>
                </a:cubicBezTo>
                <a:cubicBezTo>
                  <a:pt x="333" y="274"/>
                  <a:pt x="323" y="277"/>
                  <a:pt x="311" y="278"/>
                </a:cubicBezTo>
                <a:lnTo>
                  <a:pt x="311" y="218"/>
                </a:lnTo>
                <a:close/>
                <a:moveTo>
                  <a:pt x="324" y="206"/>
                </a:moveTo>
                <a:cubicBezTo>
                  <a:pt x="383" y="206"/>
                  <a:pt x="383" y="206"/>
                  <a:pt x="383" y="206"/>
                </a:cubicBezTo>
                <a:cubicBezTo>
                  <a:pt x="382" y="217"/>
                  <a:pt x="379" y="228"/>
                  <a:pt x="374" y="237"/>
                </a:cubicBezTo>
                <a:cubicBezTo>
                  <a:pt x="323" y="208"/>
                  <a:pt x="323" y="208"/>
                  <a:pt x="323" y="208"/>
                </a:cubicBezTo>
                <a:cubicBezTo>
                  <a:pt x="323" y="207"/>
                  <a:pt x="324" y="206"/>
                  <a:pt x="324" y="206"/>
                </a:cubicBezTo>
                <a:close/>
                <a:moveTo>
                  <a:pt x="324" y="200"/>
                </a:moveTo>
                <a:cubicBezTo>
                  <a:pt x="324" y="199"/>
                  <a:pt x="323" y="198"/>
                  <a:pt x="323" y="197"/>
                </a:cubicBezTo>
                <a:cubicBezTo>
                  <a:pt x="375" y="168"/>
                  <a:pt x="375" y="168"/>
                  <a:pt x="375" y="168"/>
                </a:cubicBezTo>
                <a:cubicBezTo>
                  <a:pt x="380" y="178"/>
                  <a:pt x="382" y="189"/>
                  <a:pt x="383" y="200"/>
                </a:cubicBezTo>
                <a:lnTo>
                  <a:pt x="324" y="200"/>
                </a:lnTo>
                <a:close/>
                <a:moveTo>
                  <a:pt x="245" y="243"/>
                </a:moveTo>
                <a:cubicBezTo>
                  <a:pt x="296" y="213"/>
                  <a:pt x="296" y="213"/>
                  <a:pt x="296" y="213"/>
                </a:cubicBezTo>
                <a:cubicBezTo>
                  <a:pt x="296" y="214"/>
                  <a:pt x="297" y="214"/>
                  <a:pt x="298" y="215"/>
                </a:cubicBezTo>
                <a:cubicBezTo>
                  <a:pt x="268" y="266"/>
                  <a:pt x="268" y="266"/>
                  <a:pt x="268" y="266"/>
                </a:cubicBezTo>
                <a:cubicBezTo>
                  <a:pt x="259" y="260"/>
                  <a:pt x="251" y="252"/>
                  <a:pt x="245" y="243"/>
                </a:cubicBezTo>
                <a:close/>
                <a:moveTo>
                  <a:pt x="348" y="266"/>
                </a:moveTo>
                <a:cubicBezTo>
                  <a:pt x="319" y="215"/>
                  <a:pt x="319" y="215"/>
                  <a:pt x="319" y="215"/>
                </a:cubicBezTo>
                <a:cubicBezTo>
                  <a:pt x="319" y="214"/>
                  <a:pt x="320" y="214"/>
                  <a:pt x="320" y="213"/>
                </a:cubicBezTo>
                <a:cubicBezTo>
                  <a:pt x="371" y="243"/>
                  <a:pt x="371" y="243"/>
                  <a:pt x="371" y="243"/>
                </a:cubicBezTo>
                <a:cubicBezTo>
                  <a:pt x="365" y="252"/>
                  <a:pt x="357" y="260"/>
                  <a:pt x="348" y="2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68" name="Oval 308"/>
          <p:cNvSpPr>
            <a:spLocks noChangeArrowheads="1"/>
          </p:cNvSpPr>
          <p:nvPr/>
        </p:nvSpPr>
        <p:spPr bwMode="auto">
          <a:xfrm>
            <a:off x="4316413" y="601662"/>
            <a:ext cx="76200" cy="76200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69" name="Freeform 309"/>
          <p:cNvSpPr>
            <a:spLocks noEditPoints="1"/>
          </p:cNvSpPr>
          <p:nvPr/>
        </p:nvSpPr>
        <p:spPr bwMode="auto">
          <a:xfrm>
            <a:off x="10437813" y="1744662"/>
            <a:ext cx="398463" cy="415925"/>
          </a:xfrm>
          <a:custGeom>
            <a:avLst/>
            <a:gdLst>
              <a:gd name="T0" fmla="*/ 231 w 244"/>
              <a:gd name="T1" fmla="*/ 143 h 255"/>
              <a:gd name="T2" fmla="*/ 242 w 244"/>
              <a:gd name="T3" fmla="*/ 92 h 255"/>
              <a:gd name="T4" fmla="*/ 221 w 244"/>
              <a:gd name="T5" fmla="*/ 45 h 255"/>
              <a:gd name="T6" fmla="*/ 190 w 244"/>
              <a:gd name="T7" fmla="*/ 32 h 255"/>
              <a:gd name="T8" fmla="*/ 167 w 244"/>
              <a:gd name="T9" fmla="*/ 37 h 255"/>
              <a:gd name="T10" fmla="*/ 142 w 244"/>
              <a:gd name="T11" fmla="*/ 16 h 255"/>
              <a:gd name="T12" fmla="*/ 45 w 244"/>
              <a:gd name="T13" fmla="*/ 27 h 255"/>
              <a:gd name="T14" fmla="*/ 43 w 244"/>
              <a:gd name="T15" fmla="*/ 29 h 255"/>
              <a:gd name="T16" fmla="*/ 21 w 244"/>
              <a:gd name="T17" fmla="*/ 125 h 255"/>
              <a:gd name="T18" fmla="*/ 20 w 244"/>
              <a:gd name="T19" fmla="*/ 129 h 255"/>
              <a:gd name="T20" fmla="*/ 18 w 244"/>
              <a:gd name="T21" fmla="*/ 149 h 255"/>
              <a:gd name="T22" fmla="*/ 125 w 244"/>
              <a:gd name="T23" fmla="*/ 255 h 255"/>
              <a:gd name="T24" fmla="*/ 231 w 244"/>
              <a:gd name="T25" fmla="*/ 149 h 255"/>
              <a:gd name="T26" fmla="*/ 231 w 244"/>
              <a:gd name="T27" fmla="*/ 143 h 255"/>
              <a:gd name="T28" fmla="*/ 231 w 244"/>
              <a:gd name="T29" fmla="*/ 143 h 255"/>
              <a:gd name="T30" fmla="*/ 231 w 244"/>
              <a:gd name="T31" fmla="*/ 143 h 255"/>
              <a:gd name="T32" fmla="*/ 125 w 244"/>
              <a:gd name="T33" fmla="*/ 245 h 255"/>
              <a:gd name="T34" fmla="*/ 29 w 244"/>
              <a:gd name="T35" fmla="*/ 149 h 255"/>
              <a:gd name="T36" fmla="*/ 30 w 244"/>
              <a:gd name="T37" fmla="*/ 131 h 255"/>
              <a:gd name="T38" fmla="*/ 85 w 244"/>
              <a:gd name="T39" fmla="*/ 132 h 255"/>
              <a:gd name="T40" fmla="*/ 164 w 244"/>
              <a:gd name="T41" fmla="*/ 100 h 255"/>
              <a:gd name="T42" fmla="*/ 218 w 244"/>
              <a:gd name="T43" fmla="*/ 142 h 255"/>
              <a:gd name="T44" fmla="*/ 221 w 244"/>
              <a:gd name="T45" fmla="*/ 142 h 255"/>
              <a:gd name="T46" fmla="*/ 221 w 244"/>
              <a:gd name="T47" fmla="*/ 143 h 255"/>
              <a:gd name="T48" fmla="*/ 221 w 244"/>
              <a:gd name="T49" fmla="*/ 149 h 255"/>
              <a:gd name="T50" fmla="*/ 125 w 244"/>
              <a:gd name="T51" fmla="*/ 245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44" h="255">
                <a:moveTo>
                  <a:pt x="231" y="143"/>
                </a:moveTo>
                <a:cubicBezTo>
                  <a:pt x="241" y="128"/>
                  <a:pt x="244" y="110"/>
                  <a:pt x="242" y="92"/>
                </a:cubicBezTo>
                <a:cubicBezTo>
                  <a:pt x="241" y="72"/>
                  <a:pt x="233" y="56"/>
                  <a:pt x="221" y="45"/>
                </a:cubicBezTo>
                <a:cubicBezTo>
                  <a:pt x="211" y="35"/>
                  <a:pt x="200" y="32"/>
                  <a:pt x="190" y="32"/>
                </a:cubicBezTo>
                <a:cubicBezTo>
                  <a:pt x="177" y="32"/>
                  <a:pt x="167" y="37"/>
                  <a:pt x="167" y="37"/>
                </a:cubicBezTo>
                <a:cubicBezTo>
                  <a:pt x="163" y="30"/>
                  <a:pt x="154" y="22"/>
                  <a:pt x="142" y="16"/>
                </a:cubicBezTo>
                <a:cubicBezTo>
                  <a:pt x="118" y="4"/>
                  <a:pt x="80" y="0"/>
                  <a:pt x="45" y="27"/>
                </a:cubicBezTo>
                <a:cubicBezTo>
                  <a:pt x="45" y="28"/>
                  <a:pt x="44" y="28"/>
                  <a:pt x="43" y="29"/>
                </a:cubicBezTo>
                <a:cubicBezTo>
                  <a:pt x="0" y="64"/>
                  <a:pt x="16" y="113"/>
                  <a:pt x="21" y="125"/>
                </a:cubicBezTo>
                <a:cubicBezTo>
                  <a:pt x="21" y="126"/>
                  <a:pt x="21" y="127"/>
                  <a:pt x="20" y="129"/>
                </a:cubicBezTo>
                <a:cubicBezTo>
                  <a:pt x="19" y="135"/>
                  <a:pt x="18" y="142"/>
                  <a:pt x="18" y="149"/>
                </a:cubicBezTo>
                <a:cubicBezTo>
                  <a:pt x="18" y="207"/>
                  <a:pt x="66" y="255"/>
                  <a:pt x="125" y="255"/>
                </a:cubicBezTo>
                <a:cubicBezTo>
                  <a:pt x="183" y="255"/>
                  <a:pt x="231" y="207"/>
                  <a:pt x="231" y="149"/>
                </a:cubicBezTo>
                <a:cubicBezTo>
                  <a:pt x="231" y="147"/>
                  <a:pt x="231" y="145"/>
                  <a:pt x="231" y="143"/>
                </a:cubicBezTo>
                <a:cubicBezTo>
                  <a:pt x="231" y="143"/>
                  <a:pt x="231" y="143"/>
                  <a:pt x="231" y="143"/>
                </a:cubicBezTo>
                <a:cubicBezTo>
                  <a:pt x="231" y="143"/>
                  <a:pt x="231" y="143"/>
                  <a:pt x="231" y="143"/>
                </a:cubicBezTo>
                <a:close/>
                <a:moveTo>
                  <a:pt x="125" y="245"/>
                </a:moveTo>
                <a:cubicBezTo>
                  <a:pt x="72" y="245"/>
                  <a:pt x="29" y="202"/>
                  <a:pt x="29" y="149"/>
                </a:cubicBezTo>
                <a:cubicBezTo>
                  <a:pt x="29" y="143"/>
                  <a:pt x="29" y="137"/>
                  <a:pt x="30" y="131"/>
                </a:cubicBezTo>
                <a:cubicBezTo>
                  <a:pt x="50" y="135"/>
                  <a:pt x="68" y="135"/>
                  <a:pt x="85" y="132"/>
                </a:cubicBezTo>
                <a:cubicBezTo>
                  <a:pt x="132" y="125"/>
                  <a:pt x="164" y="100"/>
                  <a:pt x="164" y="100"/>
                </a:cubicBezTo>
                <a:cubicBezTo>
                  <a:pt x="178" y="131"/>
                  <a:pt x="201" y="140"/>
                  <a:pt x="218" y="142"/>
                </a:cubicBezTo>
                <a:cubicBezTo>
                  <a:pt x="221" y="142"/>
                  <a:pt x="221" y="142"/>
                  <a:pt x="221" y="142"/>
                </a:cubicBezTo>
                <a:cubicBezTo>
                  <a:pt x="221" y="142"/>
                  <a:pt x="221" y="142"/>
                  <a:pt x="221" y="143"/>
                </a:cubicBezTo>
                <a:cubicBezTo>
                  <a:pt x="221" y="145"/>
                  <a:pt x="221" y="147"/>
                  <a:pt x="221" y="149"/>
                </a:cubicBezTo>
                <a:cubicBezTo>
                  <a:pt x="221" y="202"/>
                  <a:pt x="178" y="245"/>
                  <a:pt x="125" y="2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70" name="Oval 310"/>
          <p:cNvSpPr>
            <a:spLocks noChangeArrowheads="1"/>
          </p:cNvSpPr>
          <p:nvPr/>
        </p:nvSpPr>
        <p:spPr bwMode="auto">
          <a:xfrm>
            <a:off x="10682288" y="1984375"/>
            <a:ext cx="33338" cy="33337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71" name="Oval 311"/>
          <p:cNvSpPr>
            <a:spLocks noChangeArrowheads="1"/>
          </p:cNvSpPr>
          <p:nvPr/>
        </p:nvSpPr>
        <p:spPr bwMode="auto">
          <a:xfrm>
            <a:off x="10567988" y="1984375"/>
            <a:ext cx="33338" cy="33337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72" name="Freeform 312"/>
          <p:cNvSpPr>
            <a:spLocks/>
          </p:cNvSpPr>
          <p:nvPr/>
        </p:nvSpPr>
        <p:spPr bwMode="auto">
          <a:xfrm>
            <a:off x="10545763" y="2060575"/>
            <a:ext cx="196850" cy="58737"/>
          </a:xfrm>
          <a:custGeom>
            <a:avLst/>
            <a:gdLst>
              <a:gd name="T0" fmla="*/ 110 w 121"/>
              <a:gd name="T1" fmla="*/ 3 h 36"/>
              <a:gd name="T2" fmla="*/ 61 w 121"/>
              <a:gd name="T3" fmla="*/ 23 h 36"/>
              <a:gd name="T4" fmla="*/ 11 w 121"/>
              <a:gd name="T5" fmla="*/ 3 h 36"/>
              <a:gd name="T6" fmla="*/ 2 w 121"/>
              <a:gd name="T7" fmla="*/ 3 h 36"/>
              <a:gd name="T8" fmla="*/ 2 w 121"/>
              <a:gd name="T9" fmla="*/ 11 h 36"/>
              <a:gd name="T10" fmla="*/ 61 w 121"/>
              <a:gd name="T11" fmla="*/ 36 h 36"/>
              <a:gd name="T12" fmla="*/ 119 w 121"/>
              <a:gd name="T13" fmla="*/ 11 h 36"/>
              <a:gd name="T14" fmla="*/ 119 w 121"/>
              <a:gd name="T15" fmla="*/ 3 h 36"/>
              <a:gd name="T16" fmla="*/ 110 w 121"/>
              <a:gd name="T17" fmla="*/ 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1" h="36">
                <a:moveTo>
                  <a:pt x="110" y="3"/>
                </a:moveTo>
                <a:cubicBezTo>
                  <a:pt x="97" y="16"/>
                  <a:pt x="79" y="23"/>
                  <a:pt x="61" y="23"/>
                </a:cubicBezTo>
                <a:cubicBezTo>
                  <a:pt x="42" y="23"/>
                  <a:pt x="24" y="16"/>
                  <a:pt x="11" y="3"/>
                </a:cubicBezTo>
                <a:cubicBezTo>
                  <a:pt x="9" y="0"/>
                  <a:pt x="5" y="0"/>
                  <a:pt x="2" y="3"/>
                </a:cubicBezTo>
                <a:cubicBezTo>
                  <a:pt x="0" y="5"/>
                  <a:pt x="0" y="9"/>
                  <a:pt x="2" y="11"/>
                </a:cubicBezTo>
                <a:cubicBezTo>
                  <a:pt x="18" y="27"/>
                  <a:pt x="39" y="36"/>
                  <a:pt x="61" y="36"/>
                </a:cubicBezTo>
                <a:cubicBezTo>
                  <a:pt x="82" y="36"/>
                  <a:pt x="103" y="27"/>
                  <a:pt x="119" y="11"/>
                </a:cubicBezTo>
                <a:cubicBezTo>
                  <a:pt x="121" y="9"/>
                  <a:pt x="121" y="5"/>
                  <a:pt x="119" y="3"/>
                </a:cubicBezTo>
                <a:cubicBezTo>
                  <a:pt x="116" y="0"/>
                  <a:pt x="112" y="0"/>
                  <a:pt x="11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73" name="Freeform 313"/>
          <p:cNvSpPr>
            <a:spLocks noEditPoints="1"/>
          </p:cNvSpPr>
          <p:nvPr/>
        </p:nvSpPr>
        <p:spPr bwMode="auto">
          <a:xfrm>
            <a:off x="11195051" y="2271712"/>
            <a:ext cx="328613" cy="330200"/>
          </a:xfrm>
          <a:custGeom>
            <a:avLst/>
            <a:gdLst>
              <a:gd name="T0" fmla="*/ 202 w 202"/>
              <a:gd name="T1" fmla="*/ 95 h 203"/>
              <a:gd name="T2" fmla="*/ 101 w 202"/>
              <a:gd name="T3" fmla="*/ 0 h 203"/>
              <a:gd name="T4" fmla="*/ 0 w 202"/>
              <a:gd name="T5" fmla="*/ 95 h 203"/>
              <a:gd name="T6" fmla="*/ 0 w 202"/>
              <a:gd name="T7" fmla="*/ 101 h 203"/>
              <a:gd name="T8" fmla="*/ 101 w 202"/>
              <a:gd name="T9" fmla="*/ 203 h 203"/>
              <a:gd name="T10" fmla="*/ 202 w 202"/>
              <a:gd name="T11" fmla="*/ 101 h 203"/>
              <a:gd name="T12" fmla="*/ 202 w 202"/>
              <a:gd name="T13" fmla="*/ 95 h 203"/>
              <a:gd name="T14" fmla="*/ 38 w 202"/>
              <a:gd name="T15" fmla="*/ 54 h 203"/>
              <a:gd name="T16" fmla="*/ 37 w 202"/>
              <a:gd name="T17" fmla="*/ 92 h 203"/>
              <a:gd name="T18" fmla="*/ 81 w 202"/>
              <a:gd name="T19" fmla="*/ 57 h 203"/>
              <a:gd name="T20" fmla="*/ 87 w 202"/>
              <a:gd name="T21" fmla="*/ 92 h 203"/>
              <a:gd name="T22" fmla="*/ 124 w 202"/>
              <a:gd name="T23" fmla="*/ 56 h 203"/>
              <a:gd name="T24" fmla="*/ 127 w 202"/>
              <a:gd name="T25" fmla="*/ 89 h 203"/>
              <a:gd name="T26" fmla="*/ 166 w 202"/>
              <a:gd name="T27" fmla="*/ 54 h 203"/>
              <a:gd name="T28" fmla="*/ 192 w 202"/>
              <a:gd name="T29" fmla="*/ 90 h 203"/>
              <a:gd name="T30" fmla="*/ 193 w 202"/>
              <a:gd name="T31" fmla="*/ 101 h 203"/>
              <a:gd name="T32" fmla="*/ 101 w 202"/>
              <a:gd name="T33" fmla="*/ 193 h 203"/>
              <a:gd name="T34" fmla="*/ 10 w 202"/>
              <a:gd name="T35" fmla="*/ 101 h 203"/>
              <a:gd name="T36" fmla="*/ 10 w 202"/>
              <a:gd name="T37" fmla="*/ 89 h 203"/>
              <a:gd name="T38" fmla="*/ 38 w 202"/>
              <a:gd name="T39" fmla="*/ 54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2" h="203">
                <a:moveTo>
                  <a:pt x="202" y="95"/>
                </a:moveTo>
                <a:cubicBezTo>
                  <a:pt x="199" y="42"/>
                  <a:pt x="155" y="0"/>
                  <a:pt x="101" y="0"/>
                </a:cubicBezTo>
                <a:cubicBezTo>
                  <a:pt x="47" y="0"/>
                  <a:pt x="3" y="42"/>
                  <a:pt x="0" y="95"/>
                </a:cubicBezTo>
                <a:cubicBezTo>
                  <a:pt x="0" y="97"/>
                  <a:pt x="0" y="99"/>
                  <a:pt x="0" y="101"/>
                </a:cubicBezTo>
                <a:cubicBezTo>
                  <a:pt x="0" y="157"/>
                  <a:pt x="45" y="203"/>
                  <a:pt x="101" y="203"/>
                </a:cubicBezTo>
                <a:cubicBezTo>
                  <a:pt x="157" y="203"/>
                  <a:pt x="202" y="157"/>
                  <a:pt x="202" y="101"/>
                </a:cubicBezTo>
                <a:cubicBezTo>
                  <a:pt x="202" y="99"/>
                  <a:pt x="202" y="97"/>
                  <a:pt x="202" y="95"/>
                </a:cubicBezTo>
                <a:close/>
                <a:moveTo>
                  <a:pt x="38" y="54"/>
                </a:moveTo>
                <a:cubicBezTo>
                  <a:pt x="38" y="54"/>
                  <a:pt x="49" y="71"/>
                  <a:pt x="37" y="92"/>
                </a:cubicBezTo>
                <a:cubicBezTo>
                  <a:pt x="37" y="92"/>
                  <a:pt x="72" y="90"/>
                  <a:pt x="81" y="57"/>
                </a:cubicBezTo>
                <a:cubicBezTo>
                  <a:pt x="81" y="57"/>
                  <a:pt x="93" y="72"/>
                  <a:pt x="87" y="92"/>
                </a:cubicBezTo>
                <a:cubicBezTo>
                  <a:pt x="87" y="92"/>
                  <a:pt x="116" y="87"/>
                  <a:pt x="124" y="56"/>
                </a:cubicBezTo>
                <a:cubicBezTo>
                  <a:pt x="124" y="56"/>
                  <a:pt x="134" y="71"/>
                  <a:pt x="127" y="89"/>
                </a:cubicBezTo>
                <a:cubicBezTo>
                  <a:pt x="127" y="89"/>
                  <a:pt x="159" y="88"/>
                  <a:pt x="166" y="54"/>
                </a:cubicBezTo>
                <a:cubicBezTo>
                  <a:pt x="166" y="54"/>
                  <a:pt x="171" y="78"/>
                  <a:pt x="192" y="90"/>
                </a:cubicBezTo>
                <a:cubicBezTo>
                  <a:pt x="192" y="94"/>
                  <a:pt x="193" y="98"/>
                  <a:pt x="193" y="101"/>
                </a:cubicBezTo>
                <a:cubicBezTo>
                  <a:pt x="193" y="152"/>
                  <a:pt x="152" y="193"/>
                  <a:pt x="101" y="193"/>
                </a:cubicBezTo>
                <a:cubicBezTo>
                  <a:pt x="51" y="193"/>
                  <a:pt x="10" y="152"/>
                  <a:pt x="10" y="101"/>
                </a:cubicBezTo>
                <a:cubicBezTo>
                  <a:pt x="10" y="97"/>
                  <a:pt x="10" y="93"/>
                  <a:pt x="10" y="89"/>
                </a:cubicBezTo>
                <a:cubicBezTo>
                  <a:pt x="21" y="82"/>
                  <a:pt x="31" y="71"/>
                  <a:pt x="38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74" name="Oval 314"/>
          <p:cNvSpPr>
            <a:spLocks noChangeArrowheads="1"/>
          </p:cNvSpPr>
          <p:nvPr/>
        </p:nvSpPr>
        <p:spPr bwMode="auto">
          <a:xfrm>
            <a:off x="11398251" y="2446337"/>
            <a:ext cx="31750" cy="30162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75" name="Oval 315"/>
          <p:cNvSpPr>
            <a:spLocks noChangeArrowheads="1"/>
          </p:cNvSpPr>
          <p:nvPr/>
        </p:nvSpPr>
        <p:spPr bwMode="auto">
          <a:xfrm>
            <a:off x="11291888" y="2446337"/>
            <a:ext cx="28575" cy="30162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76" name="Freeform 316"/>
          <p:cNvSpPr>
            <a:spLocks/>
          </p:cNvSpPr>
          <p:nvPr/>
        </p:nvSpPr>
        <p:spPr bwMode="auto">
          <a:xfrm>
            <a:off x="11268076" y="2508250"/>
            <a:ext cx="187325" cy="52387"/>
          </a:xfrm>
          <a:custGeom>
            <a:avLst/>
            <a:gdLst>
              <a:gd name="T0" fmla="*/ 105 w 115"/>
              <a:gd name="T1" fmla="*/ 2 h 33"/>
              <a:gd name="T2" fmla="*/ 58 w 115"/>
              <a:gd name="T3" fmla="*/ 22 h 33"/>
              <a:gd name="T4" fmla="*/ 11 w 115"/>
              <a:gd name="T5" fmla="*/ 2 h 33"/>
              <a:gd name="T6" fmla="*/ 3 w 115"/>
              <a:gd name="T7" fmla="*/ 2 h 33"/>
              <a:gd name="T8" fmla="*/ 3 w 115"/>
              <a:gd name="T9" fmla="*/ 11 h 33"/>
              <a:gd name="T10" fmla="*/ 58 w 115"/>
              <a:gd name="T11" fmla="*/ 33 h 33"/>
              <a:gd name="T12" fmla="*/ 113 w 115"/>
              <a:gd name="T13" fmla="*/ 11 h 33"/>
              <a:gd name="T14" fmla="*/ 113 w 115"/>
              <a:gd name="T15" fmla="*/ 2 h 33"/>
              <a:gd name="T16" fmla="*/ 105 w 115"/>
              <a:gd name="T17" fmla="*/ 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5" h="33">
                <a:moveTo>
                  <a:pt x="105" y="2"/>
                </a:moveTo>
                <a:cubicBezTo>
                  <a:pt x="92" y="15"/>
                  <a:pt x="76" y="22"/>
                  <a:pt x="58" y="22"/>
                </a:cubicBezTo>
                <a:cubicBezTo>
                  <a:pt x="40" y="22"/>
                  <a:pt x="23" y="15"/>
                  <a:pt x="11" y="2"/>
                </a:cubicBezTo>
                <a:cubicBezTo>
                  <a:pt x="9" y="0"/>
                  <a:pt x="5" y="0"/>
                  <a:pt x="3" y="2"/>
                </a:cubicBezTo>
                <a:cubicBezTo>
                  <a:pt x="0" y="5"/>
                  <a:pt x="0" y="8"/>
                  <a:pt x="3" y="11"/>
                </a:cubicBezTo>
                <a:cubicBezTo>
                  <a:pt x="17" y="25"/>
                  <a:pt x="37" y="33"/>
                  <a:pt x="58" y="33"/>
                </a:cubicBezTo>
                <a:cubicBezTo>
                  <a:pt x="79" y="33"/>
                  <a:pt x="98" y="25"/>
                  <a:pt x="113" y="11"/>
                </a:cubicBezTo>
                <a:cubicBezTo>
                  <a:pt x="115" y="8"/>
                  <a:pt x="115" y="5"/>
                  <a:pt x="113" y="2"/>
                </a:cubicBezTo>
                <a:cubicBezTo>
                  <a:pt x="111" y="0"/>
                  <a:pt x="107" y="0"/>
                  <a:pt x="10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77" name="Oval 317"/>
          <p:cNvSpPr>
            <a:spLocks noChangeArrowheads="1"/>
          </p:cNvSpPr>
          <p:nvPr/>
        </p:nvSpPr>
        <p:spPr bwMode="auto">
          <a:xfrm>
            <a:off x="11404601" y="1995487"/>
            <a:ext cx="33338" cy="33337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78" name="Oval 318"/>
          <p:cNvSpPr>
            <a:spLocks noChangeArrowheads="1"/>
          </p:cNvSpPr>
          <p:nvPr/>
        </p:nvSpPr>
        <p:spPr bwMode="auto">
          <a:xfrm>
            <a:off x="11291888" y="1995487"/>
            <a:ext cx="31750" cy="33337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79" name="Freeform 319"/>
          <p:cNvSpPr>
            <a:spLocks noEditPoints="1"/>
          </p:cNvSpPr>
          <p:nvPr/>
        </p:nvSpPr>
        <p:spPr bwMode="auto">
          <a:xfrm>
            <a:off x="11066463" y="1735137"/>
            <a:ext cx="587375" cy="436562"/>
          </a:xfrm>
          <a:custGeom>
            <a:avLst/>
            <a:gdLst>
              <a:gd name="T0" fmla="*/ 309 w 361"/>
              <a:gd name="T1" fmla="*/ 119 h 268"/>
              <a:gd name="T2" fmla="*/ 261 w 361"/>
              <a:gd name="T3" fmla="*/ 28 h 268"/>
              <a:gd name="T4" fmla="*/ 180 w 361"/>
              <a:gd name="T5" fmla="*/ 22 h 268"/>
              <a:gd name="T6" fmla="*/ 99 w 361"/>
              <a:gd name="T7" fmla="*/ 28 h 268"/>
              <a:gd name="T8" fmla="*/ 52 w 361"/>
              <a:gd name="T9" fmla="*/ 119 h 268"/>
              <a:gd name="T10" fmla="*/ 27 w 361"/>
              <a:gd name="T11" fmla="*/ 227 h 268"/>
              <a:gd name="T12" fmla="*/ 111 w 361"/>
              <a:gd name="T13" fmla="*/ 240 h 268"/>
              <a:gd name="T14" fmla="*/ 183 w 361"/>
              <a:gd name="T15" fmla="*/ 268 h 268"/>
              <a:gd name="T16" fmla="*/ 253 w 361"/>
              <a:gd name="T17" fmla="*/ 241 h 268"/>
              <a:gd name="T18" fmla="*/ 333 w 361"/>
              <a:gd name="T19" fmla="*/ 227 h 268"/>
              <a:gd name="T20" fmla="*/ 309 w 361"/>
              <a:gd name="T21" fmla="*/ 119 h 268"/>
              <a:gd name="T22" fmla="*/ 86 w 361"/>
              <a:gd name="T23" fmla="*/ 162 h 268"/>
              <a:gd name="T24" fmla="*/ 88 w 361"/>
              <a:gd name="T25" fmla="*/ 147 h 268"/>
              <a:gd name="T26" fmla="*/ 181 w 361"/>
              <a:gd name="T27" fmla="*/ 100 h 268"/>
              <a:gd name="T28" fmla="*/ 277 w 361"/>
              <a:gd name="T29" fmla="*/ 146 h 268"/>
              <a:gd name="T30" fmla="*/ 279 w 361"/>
              <a:gd name="T31" fmla="*/ 162 h 268"/>
              <a:gd name="T32" fmla="*/ 243 w 361"/>
              <a:gd name="T33" fmla="*/ 236 h 268"/>
              <a:gd name="T34" fmla="*/ 183 w 361"/>
              <a:gd name="T35" fmla="*/ 258 h 268"/>
              <a:gd name="T36" fmla="*/ 120 w 361"/>
              <a:gd name="T37" fmla="*/ 235 h 268"/>
              <a:gd name="T38" fmla="*/ 86 w 361"/>
              <a:gd name="T39" fmla="*/ 162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1" h="268">
                <a:moveTo>
                  <a:pt x="309" y="119"/>
                </a:moveTo>
                <a:cubicBezTo>
                  <a:pt x="288" y="92"/>
                  <a:pt x="289" y="49"/>
                  <a:pt x="261" y="28"/>
                </a:cubicBezTo>
                <a:cubicBezTo>
                  <a:pt x="224" y="0"/>
                  <a:pt x="180" y="22"/>
                  <a:pt x="180" y="22"/>
                </a:cubicBezTo>
                <a:cubicBezTo>
                  <a:pt x="180" y="22"/>
                  <a:pt x="136" y="0"/>
                  <a:pt x="99" y="28"/>
                </a:cubicBezTo>
                <a:cubicBezTo>
                  <a:pt x="71" y="49"/>
                  <a:pt x="73" y="92"/>
                  <a:pt x="52" y="119"/>
                </a:cubicBezTo>
                <a:cubicBezTo>
                  <a:pt x="21" y="159"/>
                  <a:pt x="0" y="190"/>
                  <a:pt x="27" y="227"/>
                </a:cubicBezTo>
                <a:cubicBezTo>
                  <a:pt x="46" y="253"/>
                  <a:pt x="83" y="253"/>
                  <a:pt x="111" y="240"/>
                </a:cubicBezTo>
                <a:cubicBezTo>
                  <a:pt x="130" y="257"/>
                  <a:pt x="155" y="268"/>
                  <a:pt x="183" y="268"/>
                </a:cubicBezTo>
                <a:cubicBezTo>
                  <a:pt x="210" y="268"/>
                  <a:pt x="234" y="258"/>
                  <a:pt x="253" y="241"/>
                </a:cubicBezTo>
                <a:cubicBezTo>
                  <a:pt x="280" y="253"/>
                  <a:pt x="315" y="252"/>
                  <a:pt x="333" y="227"/>
                </a:cubicBezTo>
                <a:cubicBezTo>
                  <a:pt x="361" y="190"/>
                  <a:pt x="339" y="159"/>
                  <a:pt x="309" y="119"/>
                </a:cubicBezTo>
                <a:close/>
                <a:moveTo>
                  <a:pt x="86" y="162"/>
                </a:moveTo>
                <a:cubicBezTo>
                  <a:pt x="86" y="157"/>
                  <a:pt x="87" y="152"/>
                  <a:pt x="88" y="147"/>
                </a:cubicBezTo>
                <a:cubicBezTo>
                  <a:pt x="107" y="151"/>
                  <a:pt x="154" y="153"/>
                  <a:pt x="181" y="100"/>
                </a:cubicBezTo>
                <a:cubicBezTo>
                  <a:pt x="210" y="156"/>
                  <a:pt x="260" y="150"/>
                  <a:pt x="277" y="146"/>
                </a:cubicBezTo>
                <a:cubicBezTo>
                  <a:pt x="278" y="151"/>
                  <a:pt x="279" y="157"/>
                  <a:pt x="279" y="162"/>
                </a:cubicBezTo>
                <a:cubicBezTo>
                  <a:pt x="279" y="192"/>
                  <a:pt x="265" y="219"/>
                  <a:pt x="243" y="236"/>
                </a:cubicBezTo>
                <a:cubicBezTo>
                  <a:pt x="227" y="250"/>
                  <a:pt x="206" y="258"/>
                  <a:pt x="183" y="258"/>
                </a:cubicBezTo>
                <a:cubicBezTo>
                  <a:pt x="159" y="258"/>
                  <a:pt x="137" y="249"/>
                  <a:pt x="120" y="235"/>
                </a:cubicBezTo>
                <a:cubicBezTo>
                  <a:pt x="99" y="217"/>
                  <a:pt x="86" y="191"/>
                  <a:pt x="86" y="1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80" name="Freeform 320"/>
          <p:cNvSpPr>
            <a:spLocks/>
          </p:cNvSpPr>
          <p:nvPr/>
        </p:nvSpPr>
        <p:spPr bwMode="auto">
          <a:xfrm>
            <a:off x="11268076" y="2074862"/>
            <a:ext cx="196850" cy="57150"/>
          </a:xfrm>
          <a:custGeom>
            <a:avLst/>
            <a:gdLst>
              <a:gd name="T0" fmla="*/ 118 w 121"/>
              <a:gd name="T1" fmla="*/ 2 h 35"/>
              <a:gd name="T2" fmla="*/ 110 w 121"/>
              <a:gd name="T3" fmla="*/ 2 h 35"/>
              <a:gd name="T4" fmla="*/ 83 w 121"/>
              <a:gd name="T5" fmla="*/ 19 h 35"/>
              <a:gd name="T6" fmla="*/ 60 w 121"/>
              <a:gd name="T7" fmla="*/ 22 h 35"/>
              <a:gd name="T8" fmla="*/ 38 w 121"/>
              <a:gd name="T9" fmla="*/ 19 h 35"/>
              <a:gd name="T10" fmla="*/ 11 w 121"/>
              <a:gd name="T11" fmla="*/ 2 h 35"/>
              <a:gd name="T12" fmla="*/ 2 w 121"/>
              <a:gd name="T13" fmla="*/ 2 h 35"/>
              <a:gd name="T14" fmla="*/ 2 w 121"/>
              <a:gd name="T15" fmla="*/ 11 h 35"/>
              <a:gd name="T16" fmla="*/ 12 w 121"/>
              <a:gd name="T17" fmla="*/ 19 h 35"/>
              <a:gd name="T18" fmla="*/ 60 w 121"/>
              <a:gd name="T19" fmla="*/ 35 h 35"/>
              <a:gd name="T20" fmla="*/ 108 w 121"/>
              <a:gd name="T21" fmla="*/ 20 h 35"/>
              <a:gd name="T22" fmla="*/ 118 w 121"/>
              <a:gd name="T23" fmla="*/ 11 h 35"/>
              <a:gd name="T24" fmla="*/ 118 w 121"/>
              <a:gd name="T25" fmla="*/ 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1" h="35">
                <a:moveTo>
                  <a:pt x="118" y="2"/>
                </a:moveTo>
                <a:cubicBezTo>
                  <a:pt x="116" y="0"/>
                  <a:pt x="112" y="0"/>
                  <a:pt x="110" y="2"/>
                </a:cubicBezTo>
                <a:cubicBezTo>
                  <a:pt x="102" y="10"/>
                  <a:pt x="93" y="15"/>
                  <a:pt x="83" y="19"/>
                </a:cubicBezTo>
                <a:cubicBezTo>
                  <a:pt x="75" y="21"/>
                  <a:pt x="68" y="22"/>
                  <a:pt x="60" y="22"/>
                </a:cubicBezTo>
                <a:cubicBezTo>
                  <a:pt x="53" y="22"/>
                  <a:pt x="45" y="21"/>
                  <a:pt x="38" y="19"/>
                </a:cubicBezTo>
                <a:cubicBezTo>
                  <a:pt x="28" y="15"/>
                  <a:pt x="19" y="10"/>
                  <a:pt x="11" y="2"/>
                </a:cubicBezTo>
                <a:cubicBezTo>
                  <a:pt x="9" y="0"/>
                  <a:pt x="5" y="0"/>
                  <a:pt x="2" y="2"/>
                </a:cubicBezTo>
                <a:cubicBezTo>
                  <a:pt x="0" y="4"/>
                  <a:pt x="0" y="8"/>
                  <a:pt x="2" y="11"/>
                </a:cubicBezTo>
                <a:cubicBezTo>
                  <a:pt x="5" y="14"/>
                  <a:pt x="8" y="16"/>
                  <a:pt x="12" y="19"/>
                </a:cubicBezTo>
                <a:cubicBezTo>
                  <a:pt x="26" y="29"/>
                  <a:pt x="43" y="35"/>
                  <a:pt x="60" y="35"/>
                </a:cubicBezTo>
                <a:cubicBezTo>
                  <a:pt x="77" y="35"/>
                  <a:pt x="94" y="29"/>
                  <a:pt x="108" y="20"/>
                </a:cubicBezTo>
                <a:cubicBezTo>
                  <a:pt x="111" y="17"/>
                  <a:pt x="115" y="14"/>
                  <a:pt x="118" y="11"/>
                </a:cubicBezTo>
                <a:cubicBezTo>
                  <a:pt x="121" y="8"/>
                  <a:pt x="121" y="4"/>
                  <a:pt x="118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81" name="Oval 321"/>
          <p:cNvSpPr>
            <a:spLocks noChangeArrowheads="1"/>
          </p:cNvSpPr>
          <p:nvPr/>
        </p:nvSpPr>
        <p:spPr bwMode="auto">
          <a:xfrm>
            <a:off x="10685463" y="2444750"/>
            <a:ext cx="31750" cy="30162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82" name="Oval 322"/>
          <p:cNvSpPr>
            <a:spLocks noChangeArrowheads="1"/>
          </p:cNvSpPr>
          <p:nvPr/>
        </p:nvSpPr>
        <p:spPr bwMode="auto">
          <a:xfrm>
            <a:off x="10575926" y="2444750"/>
            <a:ext cx="31750" cy="30162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83" name="Freeform 323"/>
          <p:cNvSpPr>
            <a:spLocks/>
          </p:cNvSpPr>
          <p:nvPr/>
        </p:nvSpPr>
        <p:spPr bwMode="auto">
          <a:xfrm>
            <a:off x="10555288" y="2508250"/>
            <a:ext cx="187325" cy="52387"/>
          </a:xfrm>
          <a:custGeom>
            <a:avLst/>
            <a:gdLst>
              <a:gd name="T0" fmla="*/ 105 w 115"/>
              <a:gd name="T1" fmla="*/ 2 h 33"/>
              <a:gd name="T2" fmla="*/ 57 w 115"/>
              <a:gd name="T3" fmla="*/ 21 h 33"/>
              <a:gd name="T4" fmla="*/ 10 w 115"/>
              <a:gd name="T5" fmla="*/ 2 h 33"/>
              <a:gd name="T6" fmla="*/ 2 w 115"/>
              <a:gd name="T7" fmla="*/ 2 h 33"/>
              <a:gd name="T8" fmla="*/ 2 w 115"/>
              <a:gd name="T9" fmla="*/ 10 h 33"/>
              <a:gd name="T10" fmla="*/ 57 w 115"/>
              <a:gd name="T11" fmla="*/ 33 h 33"/>
              <a:gd name="T12" fmla="*/ 113 w 115"/>
              <a:gd name="T13" fmla="*/ 10 h 33"/>
              <a:gd name="T14" fmla="*/ 113 w 115"/>
              <a:gd name="T15" fmla="*/ 2 h 33"/>
              <a:gd name="T16" fmla="*/ 105 w 115"/>
              <a:gd name="T17" fmla="*/ 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5" h="33">
                <a:moveTo>
                  <a:pt x="105" y="2"/>
                </a:moveTo>
                <a:cubicBezTo>
                  <a:pt x="92" y="15"/>
                  <a:pt x="75" y="21"/>
                  <a:pt x="57" y="21"/>
                </a:cubicBezTo>
                <a:cubicBezTo>
                  <a:pt x="40" y="21"/>
                  <a:pt x="23" y="15"/>
                  <a:pt x="10" y="2"/>
                </a:cubicBezTo>
                <a:cubicBezTo>
                  <a:pt x="8" y="0"/>
                  <a:pt x="4" y="0"/>
                  <a:pt x="2" y="2"/>
                </a:cubicBezTo>
                <a:cubicBezTo>
                  <a:pt x="0" y="4"/>
                  <a:pt x="0" y="8"/>
                  <a:pt x="2" y="10"/>
                </a:cubicBezTo>
                <a:cubicBezTo>
                  <a:pt x="17" y="25"/>
                  <a:pt x="37" y="33"/>
                  <a:pt x="57" y="33"/>
                </a:cubicBezTo>
                <a:cubicBezTo>
                  <a:pt x="78" y="33"/>
                  <a:pt x="98" y="25"/>
                  <a:pt x="113" y="10"/>
                </a:cubicBezTo>
                <a:cubicBezTo>
                  <a:pt x="115" y="8"/>
                  <a:pt x="115" y="4"/>
                  <a:pt x="113" y="2"/>
                </a:cubicBezTo>
                <a:cubicBezTo>
                  <a:pt x="110" y="0"/>
                  <a:pt x="107" y="0"/>
                  <a:pt x="10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84" name="Freeform 324"/>
          <p:cNvSpPr>
            <a:spLocks noEditPoints="1"/>
          </p:cNvSpPr>
          <p:nvPr/>
        </p:nvSpPr>
        <p:spPr bwMode="auto">
          <a:xfrm>
            <a:off x="10394951" y="2271712"/>
            <a:ext cx="506413" cy="330200"/>
          </a:xfrm>
          <a:custGeom>
            <a:avLst/>
            <a:gdLst>
              <a:gd name="T0" fmla="*/ 273 w 311"/>
              <a:gd name="T1" fmla="*/ 83 h 203"/>
              <a:gd name="T2" fmla="*/ 275 w 311"/>
              <a:gd name="T3" fmla="*/ 69 h 203"/>
              <a:gd name="T4" fmla="*/ 256 w 311"/>
              <a:gd name="T5" fmla="*/ 53 h 203"/>
              <a:gd name="T6" fmla="*/ 246 w 311"/>
              <a:gd name="T7" fmla="*/ 58 h 203"/>
              <a:gd name="T8" fmla="*/ 68 w 311"/>
              <a:gd name="T9" fmla="*/ 49 h 203"/>
              <a:gd name="T10" fmla="*/ 55 w 311"/>
              <a:gd name="T11" fmla="*/ 53 h 203"/>
              <a:gd name="T12" fmla="*/ 36 w 311"/>
              <a:gd name="T13" fmla="*/ 69 h 203"/>
              <a:gd name="T14" fmla="*/ 38 w 311"/>
              <a:gd name="T15" fmla="*/ 83 h 203"/>
              <a:gd name="T16" fmla="*/ 0 w 311"/>
              <a:gd name="T17" fmla="*/ 96 h 203"/>
              <a:gd name="T18" fmla="*/ 19 w 311"/>
              <a:gd name="T19" fmla="*/ 118 h 203"/>
              <a:gd name="T20" fmla="*/ 37 w 311"/>
              <a:gd name="T21" fmla="*/ 140 h 203"/>
              <a:gd name="T22" fmla="*/ 54 w 311"/>
              <a:gd name="T23" fmla="*/ 110 h 203"/>
              <a:gd name="T24" fmla="*/ 256 w 311"/>
              <a:gd name="T25" fmla="*/ 108 h 203"/>
              <a:gd name="T26" fmla="*/ 274 w 311"/>
              <a:gd name="T27" fmla="*/ 140 h 203"/>
              <a:gd name="T28" fmla="*/ 292 w 311"/>
              <a:gd name="T29" fmla="*/ 118 h 203"/>
              <a:gd name="T30" fmla="*/ 311 w 311"/>
              <a:gd name="T31" fmla="*/ 96 h 203"/>
              <a:gd name="T32" fmla="*/ 59 w 311"/>
              <a:gd name="T33" fmla="*/ 78 h 203"/>
              <a:gd name="T34" fmla="*/ 56 w 311"/>
              <a:gd name="T35" fmla="*/ 79 h 203"/>
              <a:gd name="T36" fmla="*/ 49 w 311"/>
              <a:gd name="T37" fmla="*/ 79 h 203"/>
              <a:gd name="T38" fmla="*/ 47 w 311"/>
              <a:gd name="T39" fmla="*/ 63 h 203"/>
              <a:gd name="T40" fmla="*/ 61 w 311"/>
              <a:gd name="T41" fmla="*/ 65 h 203"/>
              <a:gd name="T42" fmla="*/ 63 w 311"/>
              <a:gd name="T43" fmla="*/ 71 h 203"/>
              <a:gd name="T44" fmla="*/ 59 w 311"/>
              <a:gd name="T45" fmla="*/ 78 h 203"/>
              <a:gd name="T46" fmla="*/ 62 w 311"/>
              <a:gd name="T47" fmla="*/ 90 h 203"/>
              <a:gd name="T48" fmla="*/ 64 w 311"/>
              <a:gd name="T49" fmla="*/ 85 h 203"/>
              <a:gd name="T50" fmla="*/ 72 w 311"/>
              <a:gd name="T51" fmla="*/ 82 h 203"/>
              <a:gd name="T52" fmla="*/ 80 w 311"/>
              <a:gd name="T53" fmla="*/ 92 h 203"/>
              <a:gd name="T54" fmla="*/ 70 w 311"/>
              <a:gd name="T55" fmla="*/ 100 h 203"/>
              <a:gd name="T56" fmla="*/ 62 w 311"/>
              <a:gd name="T57" fmla="*/ 95 h 203"/>
              <a:gd name="T58" fmla="*/ 63 w 311"/>
              <a:gd name="T59" fmla="*/ 106 h 203"/>
              <a:gd name="T60" fmla="*/ 82 w 311"/>
              <a:gd name="T61" fmla="*/ 104 h 203"/>
              <a:gd name="T62" fmla="*/ 87 w 311"/>
              <a:gd name="T63" fmla="*/ 86 h 203"/>
              <a:gd name="T64" fmla="*/ 127 w 311"/>
              <a:gd name="T65" fmla="*/ 57 h 203"/>
              <a:gd name="T66" fmla="*/ 176 w 311"/>
              <a:gd name="T67" fmla="*/ 86 h 203"/>
              <a:gd name="T68" fmla="*/ 189 w 311"/>
              <a:gd name="T69" fmla="*/ 86 h 203"/>
              <a:gd name="T70" fmla="*/ 223 w 311"/>
              <a:gd name="T71" fmla="*/ 93 h 203"/>
              <a:gd name="T72" fmla="*/ 241 w 311"/>
              <a:gd name="T73" fmla="*/ 108 h 203"/>
              <a:gd name="T74" fmla="*/ 155 w 311"/>
              <a:gd name="T75" fmla="*/ 193 h 203"/>
              <a:gd name="T76" fmla="*/ 246 w 311"/>
              <a:gd name="T77" fmla="*/ 98 h 203"/>
              <a:gd name="T78" fmla="*/ 234 w 311"/>
              <a:gd name="T79" fmla="*/ 98 h 203"/>
              <a:gd name="T80" fmla="*/ 232 w 311"/>
              <a:gd name="T81" fmla="*/ 86 h 203"/>
              <a:gd name="T82" fmla="*/ 245 w 311"/>
              <a:gd name="T83" fmla="*/ 83 h 203"/>
              <a:gd name="T84" fmla="*/ 247 w 311"/>
              <a:gd name="T85" fmla="*/ 86 h 203"/>
              <a:gd name="T86" fmla="*/ 249 w 311"/>
              <a:gd name="T87" fmla="*/ 95 h 203"/>
              <a:gd name="T88" fmla="*/ 258 w 311"/>
              <a:gd name="T89" fmla="*/ 80 h 203"/>
              <a:gd name="T90" fmla="*/ 253 w 311"/>
              <a:gd name="T91" fmla="*/ 79 h 203"/>
              <a:gd name="T92" fmla="*/ 252 w 311"/>
              <a:gd name="T93" fmla="*/ 78 h 203"/>
              <a:gd name="T94" fmla="*/ 250 w 311"/>
              <a:gd name="T95" fmla="*/ 66 h 203"/>
              <a:gd name="T96" fmla="*/ 255 w 311"/>
              <a:gd name="T97" fmla="*/ 62 h 203"/>
              <a:gd name="T98" fmla="*/ 264 w 311"/>
              <a:gd name="T99" fmla="*/ 63 h 203"/>
              <a:gd name="T100" fmla="*/ 262 w 311"/>
              <a:gd name="T101" fmla="*/ 79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1" h="203">
                <a:moveTo>
                  <a:pt x="292" y="89"/>
                </a:moveTo>
                <a:cubicBezTo>
                  <a:pt x="273" y="83"/>
                  <a:pt x="273" y="83"/>
                  <a:pt x="273" y="83"/>
                </a:cubicBezTo>
                <a:cubicBezTo>
                  <a:pt x="270" y="82"/>
                  <a:pt x="270" y="82"/>
                  <a:pt x="270" y="82"/>
                </a:cubicBezTo>
                <a:cubicBezTo>
                  <a:pt x="273" y="78"/>
                  <a:pt x="275" y="74"/>
                  <a:pt x="275" y="69"/>
                </a:cubicBezTo>
                <a:cubicBezTo>
                  <a:pt x="274" y="65"/>
                  <a:pt x="272" y="60"/>
                  <a:pt x="269" y="57"/>
                </a:cubicBezTo>
                <a:cubicBezTo>
                  <a:pt x="265" y="55"/>
                  <a:pt x="261" y="53"/>
                  <a:pt x="256" y="53"/>
                </a:cubicBezTo>
                <a:cubicBezTo>
                  <a:pt x="256" y="54"/>
                  <a:pt x="256" y="54"/>
                  <a:pt x="255" y="54"/>
                </a:cubicBezTo>
                <a:cubicBezTo>
                  <a:pt x="252" y="54"/>
                  <a:pt x="249" y="56"/>
                  <a:pt x="246" y="58"/>
                </a:cubicBezTo>
                <a:cubicBezTo>
                  <a:pt x="230" y="24"/>
                  <a:pt x="195" y="0"/>
                  <a:pt x="155" y="0"/>
                </a:cubicBezTo>
                <a:cubicBezTo>
                  <a:pt x="118" y="0"/>
                  <a:pt x="86" y="20"/>
                  <a:pt x="68" y="49"/>
                </a:cubicBezTo>
                <a:cubicBezTo>
                  <a:pt x="67" y="51"/>
                  <a:pt x="65" y="54"/>
                  <a:pt x="64" y="57"/>
                </a:cubicBezTo>
                <a:cubicBezTo>
                  <a:pt x="61" y="55"/>
                  <a:pt x="58" y="54"/>
                  <a:pt x="55" y="53"/>
                </a:cubicBezTo>
                <a:cubicBezTo>
                  <a:pt x="50" y="53"/>
                  <a:pt x="46" y="55"/>
                  <a:pt x="42" y="57"/>
                </a:cubicBezTo>
                <a:cubicBezTo>
                  <a:pt x="39" y="60"/>
                  <a:pt x="37" y="65"/>
                  <a:pt x="36" y="69"/>
                </a:cubicBezTo>
                <a:cubicBezTo>
                  <a:pt x="36" y="74"/>
                  <a:pt x="38" y="78"/>
                  <a:pt x="41" y="82"/>
                </a:cubicBezTo>
                <a:cubicBezTo>
                  <a:pt x="38" y="83"/>
                  <a:pt x="38" y="83"/>
                  <a:pt x="38" y="83"/>
                </a:cubicBezTo>
                <a:cubicBezTo>
                  <a:pt x="19" y="89"/>
                  <a:pt x="19" y="89"/>
                  <a:pt x="19" y="89"/>
                </a:cubicBezTo>
                <a:cubicBezTo>
                  <a:pt x="0" y="96"/>
                  <a:pt x="0" y="96"/>
                  <a:pt x="0" y="96"/>
                </a:cubicBezTo>
                <a:cubicBezTo>
                  <a:pt x="9" y="107"/>
                  <a:pt x="9" y="107"/>
                  <a:pt x="9" y="107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28" y="129"/>
                  <a:pt x="28" y="129"/>
                  <a:pt x="28" y="129"/>
                </a:cubicBezTo>
                <a:cubicBezTo>
                  <a:pt x="37" y="140"/>
                  <a:pt x="37" y="140"/>
                  <a:pt x="37" y="140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54" y="110"/>
                  <a:pt x="54" y="110"/>
                  <a:pt x="54" y="110"/>
                </a:cubicBezTo>
                <a:cubicBezTo>
                  <a:pt x="58" y="162"/>
                  <a:pt x="102" y="203"/>
                  <a:pt x="155" y="203"/>
                </a:cubicBezTo>
                <a:cubicBezTo>
                  <a:pt x="209" y="203"/>
                  <a:pt x="253" y="161"/>
                  <a:pt x="256" y="108"/>
                </a:cubicBezTo>
                <a:cubicBezTo>
                  <a:pt x="264" y="122"/>
                  <a:pt x="264" y="122"/>
                  <a:pt x="264" y="122"/>
                </a:cubicBezTo>
                <a:cubicBezTo>
                  <a:pt x="274" y="140"/>
                  <a:pt x="274" y="140"/>
                  <a:pt x="274" y="140"/>
                </a:cubicBezTo>
                <a:cubicBezTo>
                  <a:pt x="283" y="129"/>
                  <a:pt x="283" y="129"/>
                  <a:pt x="283" y="129"/>
                </a:cubicBezTo>
                <a:cubicBezTo>
                  <a:pt x="292" y="118"/>
                  <a:pt x="292" y="118"/>
                  <a:pt x="292" y="118"/>
                </a:cubicBezTo>
                <a:cubicBezTo>
                  <a:pt x="302" y="107"/>
                  <a:pt x="302" y="107"/>
                  <a:pt x="302" y="107"/>
                </a:cubicBezTo>
                <a:cubicBezTo>
                  <a:pt x="311" y="96"/>
                  <a:pt x="311" y="96"/>
                  <a:pt x="311" y="96"/>
                </a:cubicBezTo>
                <a:lnTo>
                  <a:pt x="292" y="89"/>
                </a:lnTo>
                <a:close/>
                <a:moveTo>
                  <a:pt x="59" y="78"/>
                </a:moveTo>
                <a:cubicBezTo>
                  <a:pt x="58" y="79"/>
                  <a:pt x="57" y="79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5" y="80"/>
                  <a:pt x="54" y="80"/>
                  <a:pt x="53" y="80"/>
                </a:cubicBezTo>
                <a:cubicBezTo>
                  <a:pt x="51" y="80"/>
                  <a:pt x="50" y="79"/>
                  <a:pt x="49" y="79"/>
                </a:cubicBezTo>
                <a:cubicBezTo>
                  <a:pt x="46" y="77"/>
                  <a:pt x="44" y="74"/>
                  <a:pt x="44" y="70"/>
                </a:cubicBezTo>
                <a:cubicBezTo>
                  <a:pt x="44" y="67"/>
                  <a:pt x="46" y="65"/>
                  <a:pt x="47" y="63"/>
                </a:cubicBezTo>
                <a:cubicBezTo>
                  <a:pt x="49" y="62"/>
                  <a:pt x="52" y="61"/>
                  <a:pt x="54" y="61"/>
                </a:cubicBezTo>
                <a:cubicBezTo>
                  <a:pt x="57" y="61"/>
                  <a:pt x="59" y="63"/>
                  <a:pt x="61" y="65"/>
                </a:cubicBezTo>
                <a:cubicBezTo>
                  <a:pt x="61" y="65"/>
                  <a:pt x="61" y="65"/>
                  <a:pt x="61" y="66"/>
                </a:cubicBezTo>
                <a:cubicBezTo>
                  <a:pt x="62" y="67"/>
                  <a:pt x="63" y="69"/>
                  <a:pt x="63" y="71"/>
                </a:cubicBezTo>
                <a:cubicBezTo>
                  <a:pt x="62" y="74"/>
                  <a:pt x="61" y="76"/>
                  <a:pt x="59" y="78"/>
                </a:cubicBezTo>
                <a:cubicBezTo>
                  <a:pt x="59" y="78"/>
                  <a:pt x="59" y="78"/>
                  <a:pt x="59" y="78"/>
                </a:cubicBezTo>
                <a:close/>
                <a:moveTo>
                  <a:pt x="62" y="95"/>
                </a:moveTo>
                <a:cubicBezTo>
                  <a:pt x="62" y="93"/>
                  <a:pt x="62" y="92"/>
                  <a:pt x="62" y="90"/>
                </a:cubicBezTo>
                <a:cubicBezTo>
                  <a:pt x="62" y="89"/>
                  <a:pt x="63" y="87"/>
                  <a:pt x="64" y="86"/>
                </a:cubicBezTo>
                <a:cubicBezTo>
                  <a:pt x="64" y="85"/>
                  <a:pt x="64" y="85"/>
                  <a:pt x="64" y="85"/>
                </a:cubicBezTo>
                <a:cubicBezTo>
                  <a:pt x="65" y="85"/>
                  <a:pt x="65" y="84"/>
                  <a:pt x="65" y="84"/>
                </a:cubicBezTo>
                <a:cubicBezTo>
                  <a:pt x="67" y="83"/>
                  <a:pt x="69" y="82"/>
                  <a:pt x="72" y="82"/>
                </a:cubicBezTo>
                <a:cubicBezTo>
                  <a:pt x="75" y="82"/>
                  <a:pt x="77" y="84"/>
                  <a:pt x="79" y="86"/>
                </a:cubicBezTo>
                <a:cubicBezTo>
                  <a:pt x="80" y="88"/>
                  <a:pt x="80" y="90"/>
                  <a:pt x="80" y="92"/>
                </a:cubicBezTo>
                <a:cubicBezTo>
                  <a:pt x="80" y="94"/>
                  <a:pt x="79" y="97"/>
                  <a:pt x="77" y="98"/>
                </a:cubicBezTo>
                <a:cubicBezTo>
                  <a:pt x="75" y="100"/>
                  <a:pt x="73" y="101"/>
                  <a:pt x="70" y="100"/>
                </a:cubicBezTo>
                <a:cubicBezTo>
                  <a:pt x="67" y="100"/>
                  <a:pt x="65" y="99"/>
                  <a:pt x="63" y="96"/>
                </a:cubicBezTo>
                <a:cubicBezTo>
                  <a:pt x="63" y="96"/>
                  <a:pt x="63" y="95"/>
                  <a:pt x="62" y="95"/>
                </a:cubicBezTo>
                <a:close/>
                <a:moveTo>
                  <a:pt x="155" y="193"/>
                </a:moveTo>
                <a:cubicBezTo>
                  <a:pt x="106" y="193"/>
                  <a:pt x="66" y="155"/>
                  <a:pt x="63" y="106"/>
                </a:cubicBezTo>
                <a:cubicBezTo>
                  <a:pt x="65" y="107"/>
                  <a:pt x="67" y="108"/>
                  <a:pt x="70" y="108"/>
                </a:cubicBezTo>
                <a:cubicBezTo>
                  <a:pt x="74" y="109"/>
                  <a:pt x="79" y="107"/>
                  <a:pt x="82" y="104"/>
                </a:cubicBezTo>
                <a:cubicBezTo>
                  <a:pt x="86" y="101"/>
                  <a:pt x="88" y="97"/>
                  <a:pt x="88" y="93"/>
                </a:cubicBezTo>
                <a:cubicBezTo>
                  <a:pt x="88" y="90"/>
                  <a:pt x="88" y="88"/>
                  <a:pt x="87" y="86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33" y="86"/>
                  <a:pt x="133" y="86"/>
                  <a:pt x="133" y="86"/>
                </a:cubicBezTo>
                <a:cubicBezTo>
                  <a:pt x="176" y="86"/>
                  <a:pt x="176" y="86"/>
                  <a:pt x="176" y="86"/>
                </a:cubicBezTo>
                <a:cubicBezTo>
                  <a:pt x="183" y="57"/>
                  <a:pt x="183" y="57"/>
                  <a:pt x="183" y="57"/>
                </a:cubicBezTo>
                <a:cubicBezTo>
                  <a:pt x="189" y="86"/>
                  <a:pt x="189" y="86"/>
                  <a:pt x="189" y="86"/>
                </a:cubicBezTo>
                <a:cubicBezTo>
                  <a:pt x="224" y="86"/>
                  <a:pt x="224" y="86"/>
                  <a:pt x="224" y="86"/>
                </a:cubicBezTo>
                <a:cubicBezTo>
                  <a:pt x="223" y="88"/>
                  <a:pt x="223" y="90"/>
                  <a:pt x="223" y="93"/>
                </a:cubicBezTo>
                <a:cubicBezTo>
                  <a:pt x="223" y="97"/>
                  <a:pt x="225" y="101"/>
                  <a:pt x="229" y="104"/>
                </a:cubicBezTo>
                <a:cubicBezTo>
                  <a:pt x="232" y="107"/>
                  <a:pt x="237" y="109"/>
                  <a:pt x="241" y="108"/>
                </a:cubicBezTo>
                <a:cubicBezTo>
                  <a:pt x="243" y="108"/>
                  <a:pt x="245" y="108"/>
                  <a:pt x="246" y="107"/>
                </a:cubicBezTo>
                <a:cubicBezTo>
                  <a:pt x="243" y="155"/>
                  <a:pt x="203" y="193"/>
                  <a:pt x="155" y="193"/>
                </a:cubicBezTo>
                <a:close/>
                <a:moveTo>
                  <a:pt x="249" y="95"/>
                </a:moveTo>
                <a:cubicBezTo>
                  <a:pt x="248" y="96"/>
                  <a:pt x="247" y="97"/>
                  <a:pt x="246" y="98"/>
                </a:cubicBezTo>
                <a:cubicBezTo>
                  <a:pt x="245" y="99"/>
                  <a:pt x="243" y="100"/>
                  <a:pt x="241" y="100"/>
                </a:cubicBezTo>
                <a:cubicBezTo>
                  <a:pt x="238" y="101"/>
                  <a:pt x="236" y="100"/>
                  <a:pt x="234" y="98"/>
                </a:cubicBezTo>
                <a:cubicBezTo>
                  <a:pt x="232" y="97"/>
                  <a:pt x="231" y="94"/>
                  <a:pt x="231" y="92"/>
                </a:cubicBezTo>
                <a:cubicBezTo>
                  <a:pt x="231" y="90"/>
                  <a:pt x="231" y="88"/>
                  <a:pt x="232" y="86"/>
                </a:cubicBezTo>
                <a:cubicBezTo>
                  <a:pt x="234" y="84"/>
                  <a:pt x="236" y="82"/>
                  <a:pt x="239" y="82"/>
                </a:cubicBezTo>
                <a:cubicBezTo>
                  <a:pt x="241" y="82"/>
                  <a:pt x="243" y="82"/>
                  <a:pt x="245" y="83"/>
                </a:cubicBezTo>
                <a:cubicBezTo>
                  <a:pt x="245" y="84"/>
                  <a:pt x="246" y="84"/>
                  <a:pt x="246" y="85"/>
                </a:cubicBezTo>
                <a:cubicBezTo>
                  <a:pt x="247" y="85"/>
                  <a:pt x="247" y="85"/>
                  <a:pt x="247" y="86"/>
                </a:cubicBezTo>
                <a:cubicBezTo>
                  <a:pt x="248" y="87"/>
                  <a:pt x="249" y="89"/>
                  <a:pt x="249" y="90"/>
                </a:cubicBezTo>
                <a:cubicBezTo>
                  <a:pt x="249" y="92"/>
                  <a:pt x="249" y="93"/>
                  <a:pt x="249" y="95"/>
                </a:cubicBezTo>
                <a:close/>
                <a:moveTo>
                  <a:pt x="262" y="79"/>
                </a:moveTo>
                <a:cubicBezTo>
                  <a:pt x="261" y="79"/>
                  <a:pt x="260" y="80"/>
                  <a:pt x="258" y="80"/>
                </a:cubicBezTo>
                <a:cubicBezTo>
                  <a:pt x="257" y="80"/>
                  <a:pt x="256" y="80"/>
                  <a:pt x="255" y="79"/>
                </a:cubicBezTo>
                <a:cubicBezTo>
                  <a:pt x="254" y="79"/>
                  <a:pt x="254" y="79"/>
                  <a:pt x="253" y="79"/>
                </a:cubicBezTo>
                <a:cubicBezTo>
                  <a:pt x="253" y="79"/>
                  <a:pt x="253" y="78"/>
                  <a:pt x="252" y="78"/>
                </a:cubicBezTo>
                <a:cubicBezTo>
                  <a:pt x="252" y="78"/>
                  <a:pt x="252" y="78"/>
                  <a:pt x="252" y="78"/>
                </a:cubicBezTo>
                <a:cubicBezTo>
                  <a:pt x="250" y="76"/>
                  <a:pt x="249" y="74"/>
                  <a:pt x="248" y="71"/>
                </a:cubicBezTo>
                <a:cubicBezTo>
                  <a:pt x="248" y="69"/>
                  <a:pt x="249" y="67"/>
                  <a:pt x="250" y="66"/>
                </a:cubicBezTo>
                <a:cubicBezTo>
                  <a:pt x="250" y="65"/>
                  <a:pt x="250" y="65"/>
                  <a:pt x="251" y="64"/>
                </a:cubicBezTo>
                <a:cubicBezTo>
                  <a:pt x="252" y="63"/>
                  <a:pt x="253" y="62"/>
                  <a:pt x="255" y="62"/>
                </a:cubicBezTo>
                <a:cubicBezTo>
                  <a:pt x="256" y="61"/>
                  <a:pt x="256" y="61"/>
                  <a:pt x="257" y="61"/>
                </a:cubicBezTo>
                <a:cubicBezTo>
                  <a:pt x="259" y="61"/>
                  <a:pt x="262" y="62"/>
                  <a:pt x="264" y="63"/>
                </a:cubicBezTo>
                <a:cubicBezTo>
                  <a:pt x="266" y="65"/>
                  <a:pt x="267" y="67"/>
                  <a:pt x="267" y="70"/>
                </a:cubicBezTo>
                <a:cubicBezTo>
                  <a:pt x="267" y="74"/>
                  <a:pt x="265" y="77"/>
                  <a:pt x="262" y="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85" name="Oval 325"/>
          <p:cNvSpPr>
            <a:spLocks noChangeArrowheads="1"/>
          </p:cNvSpPr>
          <p:nvPr/>
        </p:nvSpPr>
        <p:spPr bwMode="auto">
          <a:xfrm>
            <a:off x="10325101" y="385762"/>
            <a:ext cx="157163" cy="15557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86" name="Oval 326"/>
          <p:cNvSpPr>
            <a:spLocks noChangeArrowheads="1"/>
          </p:cNvSpPr>
          <p:nvPr/>
        </p:nvSpPr>
        <p:spPr bwMode="auto">
          <a:xfrm>
            <a:off x="10761663" y="385762"/>
            <a:ext cx="157163" cy="15557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87" name="Freeform 327"/>
          <p:cNvSpPr>
            <a:spLocks/>
          </p:cNvSpPr>
          <p:nvPr/>
        </p:nvSpPr>
        <p:spPr bwMode="auto">
          <a:xfrm>
            <a:off x="10221913" y="574675"/>
            <a:ext cx="801688" cy="849312"/>
          </a:xfrm>
          <a:custGeom>
            <a:avLst/>
            <a:gdLst>
              <a:gd name="T0" fmla="*/ 442 w 493"/>
              <a:gd name="T1" fmla="*/ 5 h 522"/>
              <a:gd name="T2" fmla="*/ 412 w 493"/>
              <a:gd name="T3" fmla="*/ 0 h 522"/>
              <a:gd name="T4" fmla="*/ 380 w 493"/>
              <a:gd name="T5" fmla="*/ 0 h 522"/>
              <a:gd name="T6" fmla="*/ 348 w 493"/>
              <a:gd name="T7" fmla="*/ 0 h 522"/>
              <a:gd name="T8" fmla="*/ 318 w 493"/>
              <a:gd name="T9" fmla="*/ 5 h 522"/>
              <a:gd name="T10" fmla="*/ 276 w 493"/>
              <a:gd name="T11" fmla="*/ 69 h 522"/>
              <a:gd name="T12" fmla="*/ 246 w 493"/>
              <a:gd name="T13" fmla="*/ 180 h 522"/>
              <a:gd name="T14" fmla="*/ 217 w 493"/>
              <a:gd name="T15" fmla="*/ 69 h 522"/>
              <a:gd name="T16" fmla="*/ 175 w 493"/>
              <a:gd name="T17" fmla="*/ 5 h 522"/>
              <a:gd name="T18" fmla="*/ 144 w 493"/>
              <a:gd name="T19" fmla="*/ 0 h 522"/>
              <a:gd name="T20" fmla="*/ 112 w 493"/>
              <a:gd name="T21" fmla="*/ 0 h 522"/>
              <a:gd name="T22" fmla="*/ 80 w 493"/>
              <a:gd name="T23" fmla="*/ 0 h 522"/>
              <a:gd name="T24" fmla="*/ 50 w 493"/>
              <a:gd name="T25" fmla="*/ 5 h 522"/>
              <a:gd name="T26" fmla="*/ 7 w 493"/>
              <a:gd name="T27" fmla="*/ 94 h 522"/>
              <a:gd name="T28" fmla="*/ 18 w 493"/>
              <a:gd name="T29" fmla="*/ 250 h 522"/>
              <a:gd name="T30" fmla="*/ 50 w 493"/>
              <a:gd name="T31" fmla="*/ 250 h 522"/>
              <a:gd name="T32" fmla="*/ 29 w 493"/>
              <a:gd name="T33" fmla="*/ 344 h 522"/>
              <a:gd name="T34" fmla="*/ 60 w 493"/>
              <a:gd name="T35" fmla="*/ 344 h 522"/>
              <a:gd name="T36" fmla="*/ 81 w 493"/>
              <a:gd name="T37" fmla="*/ 522 h 522"/>
              <a:gd name="T38" fmla="*/ 106 w 493"/>
              <a:gd name="T39" fmla="*/ 522 h 522"/>
              <a:gd name="T40" fmla="*/ 106 w 493"/>
              <a:gd name="T41" fmla="*/ 344 h 522"/>
              <a:gd name="T42" fmla="*/ 118 w 493"/>
              <a:gd name="T43" fmla="*/ 344 h 522"/>
              <a:gd name="T44" fmla="*/ 118 w 493"/>
              <a:gd name="T45" fmla="*/ 522 h 522"/>
              <a:gd name="T46" fmla="*/ 144 w 493"/>
              <a:gd name="T47" fmla="*/ 522 h 522"/>
              <a:gd name="T48" fmla="*/ 164 w 493"/>
              <a:gd name="T49" fmla="*/ 344 h 522"/>
              <a:gd name="T50" fmla="*/ 196 w 493"/>
              <a:gd name="T51" fmla="*/ 344 h 522"/>
              <a:gd name="T52" fmla="*/ 175 w 493"/>
              <a:gd name="T53" fmla="*/ 250 h 522"/>
              <a:gd name="T54" fmla="*/ 175 w 493"/>
              <a:gd name="T55" fmla="*/ 103 h 522"/>
              <a:gd name="T56" fmla="*/ 230 w 493"/>
              <a:gd name="T57" fmla="*/ 240 h 522"/>
              <a:gd name="T58" fmla="*/ 262 w 493"/>
              <a:gd name="T59" fmla="*/ 240 h 522"/>
              <a:gd name="T60" fmla="*/ 317 w 493"/>
              <a:gd name="T61" fmla="*/ 103 h 522"/>
              <a:gd name="T62" fmla="*/ 317 w 493"/>
              <a:gd name="T63" fmla="*/ 250 h 522"/>
              <a:gd name="T64" fmla="*/ 317 w 493"/>
              <a:gd name="T65" fmla="*/ 522 h 522"/>
              <a:gd name="T66" fmla="*/ 359 w 493"/>
              <a:gd name="T67" fmla="*/ 522 h 522"/>
              <a:gd name="T68" fmla="*/ 380 w 493"/>
              <a:gd name="T69" fmla="*/ 292 h 522"/>
              <a:gd name="T70" fmla="*/ 401 w 493"/>
              <a:gd name="T71" fmla="*/ 522 h 522"/>
              <a:gd name="T72" fmla="*/ 443 w 493"/>
              <a:gd name="T73" fmla="*/ 522 h 522"/>
              <a:gd name="T74" fmla="*/ 443 w 493"/>
              <a:gd name="T75" fmla="*/ 250 h 522"/>
              <a:gd name="T76" fmla="*/ 475 w 493"/>
              <a:gd name="T77" fmla="*/ 250 h 522"/>
              <a:gd name="T78" fmla="*/ 485 w 493"/>
              <a:gd name="T79" fmla="*/ 94 h 522"/>
              <a:gd name="T80" fmla="*/ 442 w 493"/>
              <a:gd name="T81" fmla="*/ 5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93" h="522">
                <a:moveTo>
                  <a:pt x="442" y="5"/>
                </a:moveTo>
                <a:cubicBezTo>
                  <a:pt x="434" y="2"/>
                  <a:pt x="424" y="0"/>
                  <a:pt x="412" y="0"/>
                </a:cubicBezTo>
                <a:cubicBezTo>
                  <a:pt x="380" y="0"/>
                  <a:pt x="380" y="0"/>
                  <a:pt x="380" y="0"/>
                </a:cubicBezTo>
                <a:cubicBezTo>
                  <a:pt x="348" y="0"/>
                  <a:pt x="348" y="0"/>
                  <a:pt x="348" y="0"/>
                </a:cubicBezTo>
                <a:cubicBezTo>
                  <a:pt x="336" y="0"/>
                  <a:pt x="326" y="2"/>
                  <a:pt x="318" y="5"/>
                </a:cubicBezTo>
                <a:cubicBezTo>
                  <a:pt x="287" y="17"/>
                  <a:pt x="281" y="47"/>
                  <a:pt x="276" y="69"/>
                </a:cubicBezTo>
                <a:cubicBezTo>
                  <a:pt x="246" y="180"/>
                  <a:pt x="246" y="180"/>
                  <a:pt x="246" y="180"/>
                </a:cubicBezTo>
                <a:cubicBezTo>
                  <a:pt x="217" y="69"/>
                  <a:pt x="217" y="69"/>
                  <a:pt x="217" y="69"/>
                </a:cubicBezTo>
                <a:cubicBezTo>
                  <a:pt x="211" y="46"/>
                  <a:pt x="205" y="17"/>
                  <a:pt x="175" y="5"/>
                </a:cubicBezTo>
                <a:cubicBezTo>
                  <a:pt x="166" y="2"/>
                  <a:pt x="156" y="0"/>
                  <a:pt x="144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68" y="0"/>
                  <a:pt x="58" y="2"/>
                  <a:pt x="50" y="5"/>
                </a:cubicBezTo>
                <a:cubicBezTo>
                  <a:pt x="0" y="25"/>
                  <a:pt x="7" y="94"/>
                  <a:pt x="7" y="94"/>
                </a:cubicBezTo>
                <a:cubicBezTo>
                  <a:pt x="18" y="250"/>
                  <a:pt x="18" y="250"/>
                  <a:pt x="18" y="250"/>
                </a:cubicBezTo>
                <a:cubicBezTo>
                  <a:pt x="50" y="250"/>
                  <a:pt x="50" y="250"/>
                  <a:pt x="50" y="250"/>
                </a:cubicBezTo>
                <a:cubicBezTo>
                  <a:pt x="29" y="344"/>
                  <a:pt x="29" y="344"/>
                  <a:pt x="29" y="344"/>
                </a:cubicBezTo>
                <a:cubicBezTo>
                  <a:pt x="60" y="344"/>
                  <a:pt x="60" y="344"/>
                  <a:pt x="60" y="344"/>
                </a:cubicBezTo>
                <a:cubicBezTo>
                  <a:pt x="81" y="522"/>
                  <a:pt x="81" y="522"/>
                  <a:pt x="81" y="522"/>
                </a:cubicBezTo>
                <a:cubicBezTo>
                  <a:pt x="106" y="522"/>
                  <a:pt x="106" y="522"/>
                  <a:pt x="106" y="522"/>
                </a:cubicBezTo>
                <a:cubicBezTo>
                  <a:pt x="106" y="344"/>
                  <a:pt x="106" y="344"/>
                  <a:pt x="106" y="344"/>
                </a:cubicBezTo>
                <a:cubicBezTo>
                  <a:pt x="118" y="344"/>
                  <a:pt x="118" y="344"/>
                  <a:pt x="118" y="344"/>
                </a:cubicBezTo>
                <a:cubicBezTo>
                  <a:pt x="118" y="522"/>
                  <a:pt x="118" y="522"/>
                  <a:pt x="118" y="522"/>
                </a:cubicBezTo>
                <a:cubicBezTo>
                  <a:pt x="144" y="522"/>
                  <a:pt x="144" y="522"/>
                  <a:pt x="144" y="522"/>
                </a:cubicBezTo>
                <a:cubicBezTo>
                  <a:pt x="164" y="344"/>
                  <a:pt x="164" y="344"/>
                  <a:pt x="164" y="344"/>
                </a:cubicBezTo>
                <a:cubicBezTo>
                  <a:pt x="196" y="344"/>
                  <a:pt x="196" y="344"/>
                  <a:pt x="196" y="344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103"/>
                  <a:pt x="175" y="103"/>
                  <a:pt x="175" y="103"/>
                </a:cubicBezTo>
                <a:cubicBezTo>
                  <a:pt x="230" y="240"/>
                  <a:pt x="230" y="240"/>
                  <a:pt x="230" y="240"/>
                </a:cubicBezTo>
                <a:cubicBezTo>
                  <a:pt x="262" y="240"/>
                  <a:pt x="262" y="240"/>
                  <a:pt x="262" y="240"/>
                </a:cubicBezTo>
                <a:cubicBezTo>
                  <a:pt x="317" y="103"/>
                  <a:pt x="317" y="103"/>
                  <a:pt x="317" y="103"/>
                </a:cubicBezTo>
                <a:cubicBezTo>
                  <a:pt x="317" y="250"/>
                  <a:pt x="317" y="250"/>
                  <a:pt x="317" y="250"/>
                </a:cubicBezTo>
                <a:cubicBezTo>
                  <a:pt x="317" y="522"/>
                  <a:pt x="317" y="522"/>
                  <a:pt x="317" y="522"/>
                </a:cubicBezTo>
                <a:cubicBezTo>
                  <a:pt x="359" y="522"/>
                  <a:pt x="359" y="522"/>
                  <a:pt x="359" y="522"/>
                </a:cubicBezTo>
                <a:cubicBezTo>
                  <a:pt x="380" y="292"/>
                  <a:pt x="380" y="292"/>
                  <a:pt x="380" y="292"/>
                </a:cubicBezTo>
                <a:cubicBezTo>
                  <a:pt x="401" y="522"/>
                  <a:pt x="401" y="522"/>
                  <a:pt x="401" y="522"/>
                </a:cubicBezTo>
                <a:cubicBezTo>
                  <a:pt x="443" y="522"/>
                  <a:pt x="443" y="522"/>
                  <a:pt x="443" y="522"/>
                </a:cubicBezTo>
                <a:cubicBezTo>
                  <a:pt x="443" y="250"/>
                  <a:pt x="443" y="250"/>
                  <a:pt x="443" y="250"/>
                </a:cubicBezTo>
                <a:cubicBezTo>
                  <a:pt x="475" y="250"/>
                  <a:pt x="475" y="250"/>
                  <a:pt x="475" y="250"/>
                </a:cubicBezTo>
                <a:cubicBezTo>
                  <a:pt x="485" y="94"/>
                  <a:pt x="485" y="94"/>
                  <a:pt x="485" y="94"/>
                </a:cubicBezTo>
                <a:cubicBezTo>
                  <a:pt x="485" y="94"/>
                  <a:pt x="493" y="25"/>
                  <a:pt x="442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2" name="组合 11"/>
          <p:cNvGrpSpPr/>
          <p:nvPr/>
        </p:nvGrpSpPr>
        <p:grpSpPr>
          <a:xfrm>
            <a:off x="11056938" y="149902"/>
            <a:ext cx="689946" cy="350160"/>
            <a:chOff x="11195051" y="776287"/>
            <a:chExt cx="422275" cy="214312"/>
          </a:xfrm>
        </p:grpSpPr>
        <p:sp>
          <p:nvSpPr>
            <p:cNvPr id="4588" name="Oval 328"/>
            <p:cNvSpPr>
              <a:spLocks noChangeArrowheads="1"/>
            </p:cNvSpPr>
            <p:nvPr/>
          </p:nvSpPr>
          <p:spPr bwMode="auto">
            <a:xfrm>
              <a:off x="11195051" y="776287"/>
              <a:ext cx="104775" cy="10318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9" name="Freeform 329"/>
            <p:cNvSpPr>
              <a:spLocks/>
            </p:cNvSpPr>
            <p:nvPr/>
          </p:nvSpPr>
          <p:spPr bwMode="auto">
            <a:xfrm>
              <a:off x="11244263" y="795337"/>
              <a:ext cx="373063" cy="195262"/>
            </a:xfrm>
            <a:custGeom>
              <a:avLst/>
              <a:gdLst>
                <a:gd name="T0" fmla="*/ 123 w 229"/>
                <a:gd name="T1" fmla="*/ 7 h 120"/>
                <a:gd name="T2" fmla="*/ 51 w 229"/>
                <a:gd name="T3" fmla="*/ 34 h 120"/>
                <a:gd name="T4" fmla="*/ 0 w 229"/>
                <a:gd name="T5" fmla="*/ 120 h 120"/>
                <a:gd name="T6" fmla="*/ 24 w 229"/>
                <a:gd name="T7" fmla="*/ 120 h 120"/>
                <a:gd name="T8" fmla="*/ 62 w 229"/>
                <a:gd name="T9" fmla="*/ 87 h 120"/>
                <a:gd name="T10" fmla="*/ 130 w 229"/>
                <a:gd name="T11" fmla="*/ 87 h 120"/>
                <a:gd name="T12" fmla="*/ 176 w 229"/>
                <a:gd name="T13" fmla="*/ 120 h 120"/>
                <a:gd name="T14" fmla="*/ 229 w 229"/>
                <a:gd name="T15" fmla="*/ 120 h 120"/>
                <a:gd name="T16" fmla="*/ 229 w 229"/>
                <a:gd name="T17" fmla="*/ 93 h 120"/>
                <a:gd name="T18" fmla="*/ 182 w 229"/>
                <a:gd name="T19" fmla="*/ 86 h 120"/>
                <a:gd name="T20" fmla="*/ 123 w 229"/>
                <a:gd name="T21" fmla="*/ 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9" h="120">
                  <a:moveTo>
                    <a:pt x="123" y="7"/>
                  </a:moveTo>
                  <a:cubicBezTo>
                    <a:pt x="123" y="7"/>
                    <a:pt x="84" y="0"/>
                    <a:pt x="51" y="34"/>
                  </a:cubicBezTo>
                  <a:cubicBezTo>
                    <a:pt x="17" y="67"/>
                    <a:pt x="0" y="120"/>
                    <a:pt x="0" y="120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0" y="87"/>
                    <a:pt x="130" y="120"/>
                    <a:pt x="176" y="120"/>
                  </a:cubicBezTo>
                  <a:cubicBezTo>
                    <a:pt x="229" y="120"/>
                    <a:pt x="229" y="120"/>
                    <a:pt x="229" y="120"/>
                  </a:cubicBezTo>
                  <a:cubicBezTo>
                    <a:pt x="229" y="93"/>
                    <a:pt x="229" y="93"/>
                    <a:pt x="229" y="93"/>
                  </a:cubicBezTo>
                  <a:cubicBezTo>
                    <a:pt x="182" y="86"/>
                    <a:pt x="182" y="86"/>
                    <a:pt x="182" y="86"/>
                  </a:cubicBezTo>
                  <a:cubicBezTo>
                    <a:pt x="182" y="86"/>
                    <a:pt x="203" y="14"/>
                    <a:pt x="12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590" name="Freeform 330"/>
          <p:cNvSpPr>
            <a:spLocks noEditPoints="1"/>
          </p:cNvSpPr>
          <p:nvPr/>
        </p:nvSpPr>
        <p:spPr bwMode="auto">
          <a:xfrm>
            <a:off x="6092826" y="2424112"/>
            <a:ext cx="354013" cy="269875"/>
          </a:xfrm>
          <a:custGeom>
            <a:avLst/>
            <a:gdLst>
              <a:gd name="T0" fmla="*/ 136 w 218"/>
              <a:gd name="T1" fmla="*/ 87 h 165"/>
              <a:gd name="T2" fmla="*/ 157 w 218"/>
              <a:gd name="T3" fmla="*/ 99 h 165"/>
              <a:gd name="T4" fmla="*/ 185 w 218"/>
              <a:gd name="T5" fmla="*/ 80 h 165"/>
              <a:gd name="T6" fmla="*/ 218 w 218"/>
              <a:gd name="T7" fmla="*/ 35 h 165"/>
              <a:gd name="T8" fmla="*/ 194 w 218"/>
              <a:gd name="T9" fmla="*/ 35 h 165"/>
              <a:gd name="T10" fmla="*/ 163 w 218"/>
              <a:gd name="T11" fmla="*/ 69 h 165"/>
              <a:gd name="T12" fmla="*/ 147 w 218"/>
              <a:gd name="T13" fmla="*/ 35 h 165"/>
              <a:gd name="T14" fmla="*/ 98 w 218"/>
              <a:gd name="T15" fmla="*/ 0 h 165"/>
              <a:gd name="T16" fmla="*/ 76 w 218"/>
              <a:gd name="T17" fmla="*/ 0 h 165"/>
              <a:gd name="T18" fmla="*/ 55 w 218"/>
              <a:gd name="T19" fmla="*/ 0 h 165"/>
              <a:gd name="T20" fmla="*/ 34 w 218"/>
              <a:gd name="T21" fmla="*/ 3 h 165"/>
              <a:gd name="T22" fmla="*/ 5 w 218"/>
              <a:gd name="T23" fmla="*/ 64 h 165"/>
              <a:gd name="T24" fmla="*/ 12 w 218"/>
              <a:gd name="T25" fmla="*/ 165 h 165"/>
              <a:gd name="T26" fmla="*/ 75 w 218"/>
              <a:gd name="T27" fmla="*/ 133 h 165"/>
              <a:gd name="T28" fmla="*/ 119 w 218"/>
              <a:gd name="T29" fmla="*/ 148 h 165"/>
              <a:gd name="T30" fmla="*/ 119 w 218"/>
              <a:gd name="T31" fmla="*/ 64 h 165"/>
              <a:gd name="T32" fmla="*/ 136 w 218"/>
              <a:gd name="T33" fmla="*/ 87 h 165"/>
              <a:gd name="T34" fmla="*/ 75 w 218"/>
              <a:gd name="T35" fmla="*/ 124 h 165"/>
              <a:gd name="T36" fmla="*/ 43 w 218"/>
              <a:gd name="T37" fmla="*/ 92 h 165"/>
              <a:gd name="T38" fmla="*/ 75 w 218"/>
              <a:gd name="T39" fmla="*/ 60 h 165"/>
              <a:gd name="T40" fmla="*/ 107 w 218"/>
              <a:gd name="T41" fmla="*/ 92 h 165"/>
              <a:gd name="T42" fmla="*/ 75 w 218"/>
              <a:gd name="T43" fmla="*/ 124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18" h="165">
                <a:moveTo>
                  <a:pt x="136" y="87"/>
                </a:moveTo>
                <a:cubicBezTo>
                  <a:pt x="136" y="87"/>
                  <a:pt x="144" y="99"/>
                  <a:pt x="157" y="99"/>
                </a:cubicBezTo>
                <a:cubicBezTo>
                  <a:pt x="171" y="99"/>
                  <a:pt x="185" y="80"/>
                  <a:pt x="185" y="80"/>
                </a:cubicBezTo>
                <a:cubicBezTo>
                  <a:pt x="218" y="35"/>
                  <a:pt x="218" y="35"/>
                  <a:pt x="218" y="35"/>
                </a:cubicBezTo>
                <a:cubicBezTo>
                  <a:pt x="194" y="35"/>
                  <a:pt x="194" y="35"/>
                  <a:pt x="194" y="35"/>
                </a:cubicBezTo>
                <a:cubicBezTo>
                  <a:pt x="163" y="69"/>
                  <a:pt x="163" y="69"/>
                  <a:pt x="163" y="69"/>
                </a:cubicBezTo>
                <a:cubicBezTo>
                  <a:pt x="147" y="35"/>
                  <a:pt x="147" y="35"/>
                  <a:pt x="147" y="35"/>
                </a:cubicBezTo>
                <a:cubicBezTo>
                  <a:pt x="132" y="3"/>
                  <a:pt x="113" y="1"/>
                  <a:pt x="98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7" y="0"/>
                  <a:pt x="40" y="1"/>
                  <a:pt x="34" y="3"/>
                </a:cubicBezTo>
                <a:cubicBezTo>
                  <a:pt x="0" y="17"/>
                  <a:pt x="5" y="64"/>
                  <a:pt x="5" y="64"/>
                </a:cubicBezTo>
                <a:cubicBezTo>
                  <a:pt x="12" y="165"/>
                  <a:pt x="12" y="165"/>
                  <a:pt x="12" y="165"/>
                </a:cubicBezTo>
                <a:cubicBezTo>
                  <a:pt x="31" y="144"/>
                  <a:pt x="53" y="133"/>
                  <a:pt x="75" y="133"/>
                </a:cubicBezTo>
                <a:cubicBezTo>
                  <a:pt x="90" y="133"/>
                  <a:pt x="105" y="138"/>
                  <a:pt x="119" y="148"/>
                </a:cubicBezTo>
                <a:cubicBezTo>
                  <a:pt x="119" y="64"/>
                  <a:pt x="119" y="64"/>
                  <a:pt x="119" y="64"/>
                </a:cubicBezTo>
                <a:lnTo>
                  <a:pt x="136" y="87"/>
                </a:lnTo>
                <a:close/>
                <a:moveTo>
                  <a:pt x="75" y="124"/>
                </a:moveTo>
                <a:cubicBezTo>
                  <a:pt x="57" y="124"/>
                  <a:pt x="43" y="110"/>
                  <a:pt x="43" y="92"/>
                </a:cubicBezTo>
                <a:cubicBezTo>
                  <a:pt x="43" y="74"/>
                  <a:pt x="57" y="60"/>
                  <a:pt x="75" y="60"/>
                </a:cubicBezTo>
                <a:cubicBezTo>
                  <a:pt x="93" y="60"/>
                  <a:pt x="107" y="74"/>
                  <a:pt x="107" y="92"/>
                </a:cubicBezTo>
                <a:cubicBezTo>
                  <a:pt x="107" y="110"/>
                  <a:pt x="93" y="124"/>
                  <a:pt x="75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91" name="Freeform 331"/>
          <p:cNvSpPr>
            <a:spLocks/>
          </p:cNvSpPr>
          <p:nvPr/>
        </p:nvSpPr>
        <p:spPr bwMode="auto">
          <a:xfrm>
            <a:off x="6013451" y="2652712"/>
            <a:ext cx="401638" cy="258762"/>
          </a:xfrm>
          <a:custGeom>
            <a:avLst/>
            <a:gdLst>
              <a:gd name="T0" fmla="*/ 123 w 246"/>
              <a:gd name="T1" fmla="*/ 0 h 159"/>
              <a:gd name="T2" fmla="*/ 0 w 246"/>
              <a:gd name="T3" fmla="*/ 159 h 159"/>
              <a:gd name="T4" fmla="*/ 246 w 246"/>
              <a:gd name="T5" fmla="*/ 159 h 159"/>
              <a:gd name="T6" fmla="*/ 123 w 246"/>
              <a:gd name="T7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6" h="159">
                <a:moveTo>
                  <a:pt x="123" y="0"/>
                </a:moveTo>
                <a:cubicBezTo>
                  <a:pt x="49" y="0"/>
                  <a:pt x="8" y="133"/>
                  <a:pt x="0" y="159"/>
                </a:cubicBezTo>
                <a:cubicBezTo>
                  <a:pt x="9" y="159"/>
                  <a:pt x="237" y="159"/>
                  <a:pt x="246" y="159"/>
                </a:cubicBezTo>
                <a:cubicBezTo>
                  <a:pt x="238" y="133"/>
                  <a:pt x="197" y="0"/>
                  <a:pt x="12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92" name="Freeform 332"/>
          <p:cNvSpPr>
            <a:spLocks noEditPoints="1"/>
          </p:cNvSpPr>
          <p:nvPr/>
        </p:nvSpPr>
        <p:spPr bwMode="auto">
          <a:xfrm>
            <a:off x="6378576" y="2408237"/>
            <a:ext cx="98425" cy="58737"/>
          </a:xfrm>
          <a:custGeom>
            <a:avLst/>
            <a:gdLst>
              <a:gd name="T0" fmla="*/ 57 w 60"/>
              <a:gd name="T1" fmla="*/ 11 h 36"/>
              <a:gd name="T2" fmla="*/ 35 w 60"/>
              <a:gd name="T3" fmla="*/ 4 h 36"/>
              <a:gd name="T4" fmla="*/ 30 w 60"/>
              <a:gd name="T5" fmla="*/ 9 h 36"/>
              <a:gd name="T6" fmla="*/ 8 w 60"/>
              <a:gd name="T7" fmla="*/ 4 h 36"/>
              <a:gd name="T8" fmla="*/ 0 w 60"/>
              <a:gd name="T9" fmla="*/ 14 h 36"/>
              <a:gd name="T10" fmla="*/ 0 w 60"/>
              <a:gd name="T11" fmla="*/ 18 h 36"/>
              <a:gd name="T12" fmla="*/ 2 w 60"/>
              <a:gd name="T13" fmla="*/ 26 h 36"/>
              <a:gd name="T14" fmla="*/ 12 w 60"/>
              <a:gd name="T15" fmla="*/ 34 h 36"/>
              <a:gd name="T16" fmla="*/ 24 w 60"/>
              <a:gd name="T17" fmla="*/ 33 h 36"/>
              <a:gd name="T18" fmla="*/ 29 w 60"/>
              <a:gd name="T19" fmla="*/ 28 h 36"/>
              <a:gd name="T20" fmla="*/ 38 w 60"/>
              <a:gd name="T21" fmla="*/ 34 h 36"/>
              <a:gd name="T22" fmla="*/ 51 w 60"/>
              <a:gd name="T23" fmla="*/ 33 h 36"/>
              <a:gd name="T24" fmla="*/ 59 w 60"/>
              <a:gd name="T25" fmla="*/ 23 h 36"/>
              <a:gd name="T26" fmla="*/ 57 w 60"/>
              <a:gd name="T27" fmla="*/ 11 h 36"/>
              <a:gd name="T28" fmla="*/ 21 w 60"/>
              <a:gd name="T29" fmla="*/ 27 h 36"/>
              <a:gd name="T30" fmla="*/ 14 w 60"/>
              <a:gd name="T31" fmla="*/ 28 h 36"/>
              <a:gd name="T32" fmla="*/ 8 w 60"/>
              <a:gd name="T33" fmla="*/ 23 h 36"/>
              <a:gd name="T34" fmla="*/ 7 w 60"/>
              <a:gd name="T35" fmla="*/ 16 h 36"/>
              <a:gd name="T36" fmla="*/ 12 w 60"/>
              <a:gd name="T37" fmla="*/ 10 h 36"/>
              <a:gd name="T38" fmla="*/ 19 w 60"/>
              <a:gd name="T39" fmla="*/ 9 h 36"/>
              <a:gd name="T40" fmla="*/ 25 w 60"/>
              <a:gd name="T41" fmla="*/ 14 h 36"/>
              <a:gd name="T42" fmla="*/ 21 w 60"/>
              <a:gd name="T43" fmla="*/ 27 h 36"/>
              <a:gd name="T44" fmla="*/ 52 w 60"/>
              <a:gd name="T45" fmla="*/ 21 h 36"/>
              <a:gd name="T46" fmla="*/ 47 w 60"/>
              <a:gd name="T47" fmla="*/ 27 h 36"/>
              <a:gd name="T48" fmla="*/ 34 w 60"/>
              <a:gd name="T49" fmla="*/ 23 h 36"/>
              <a:gd name="T50" fmla="*/ 34 w 60"/>
              <a:gd name="T51" fmla="*/ 23 h 36"/>
              <a:gd name="T52" fmla="*/ 33 w 60"/>
              <a:gd name="T53" fmla="*/ 16 h 36"/>
              <a:gd name="T54" fmla="*/ 38 w 60"/>
              <a:gd name="T55" fmla="*/ 10 h 36"/>
              <a:gd name="T56" fmla="*/ 51 w 60"/>
              <a:gd name="T57" fmla="*/ 14 h 36"/>
              <a:gd name="T58" fmla="*/ 52 w 60"/>
              <a:gd name="T59" fmla="*/ 2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0" h="36">
                <a:moveTo>
                  <a:pt x="57" y="11"/>
                </a:moveTo>
                <a:cubicBezTo>
                  <a:pt x="53" y="3"/>
                  <a:pt x="43" y="0"/>
                  <a:pt x="35" y="4"/>
                </a:cubicBezTo>
                <a:cubicBezTo>
                  <a:pt x="33" y="5"/>
                  <a:pt x="31" y="7"/>
                  <a:pt x="30" y="9"/>
                </a:cubicBezTo>
                <a:cubicBezTo>
                  <a:pt x="25" y="2"/>
                  <a:pt x="16" y="0"/>
                  <a:pt x="8" y="4"/>
                </a:cubicBezTo>
                <a:cubicBezTo>
                  <a:pt x="4" y="6"/>
                  <a:pt x="2" y="9"/>
                  <a:pt x="0" y="14"/>
                </a:cubicBezTo>
                <a:cubicBezTo>
                  <a:pt x="0" y="15"/>
                  <a:pt x="0" y="17"/>
                  <a:pt x="0" y="18"/>
                </a:cubicBezTo>
                <a:cubicBezTo>
                  <a:pt x="0" y="21"/>
                  <a:pt x="0" y="24"/>
                  <a:pt x="2" y="26"/>
                </a:cubicBezTo>
                <a:cubicBezTo>
                  <a:pt x="4" y="30"/>
                  <a:pt x="7" y="33"/>
                  <a:pt x="12" y="34"/>
                </a:cubicBezTo>
                <a:cubicBezTo>
                  <a:pt x="16" y="35"/>
                  <a:pt x="20" y="35"/>
                  <a:pt x="24" y="33"/>
                </a:cubicBezTo>
                <a:cubicBezTo>
                  <a:pt x="26" y="32"/>
                  <a:pt x="28" y="30"/>
                  <a:pt x="29" y="28"/>
                </a:cubicBezTo>
                <a:cubicBezTo>
                  <a:pt x="31" y="31"/>
                  <a:pt x="35" y="33"/>
                  <a:pt x="38" y="34"/>
                </a:cubicBezTo>
                <a:cubicBezTo>
                  <a:pt x="42" y="36"/>
                  <a:pt x="47" y="35"/>
                  <a:pt x="51" y="33"/>
                </a:cubicBezTo>
                <a:cubicBezTo>
                  <a:pt x="55" y="31"/>
                  <a:pt x="57" y="27"/>
                  <a:pt x="59" y="23"/>
                </a:cubicBezTo>
                <a:cubicBezTo>
                  <a:pt x="60" y="19"/>
                  <a:pt x="59" y="15"/>
                  <a:pt x="57" y="11"/>
                </a:cubicBezTo>
                <a:close/>
                <a:moveTo>
                  <a:pt x="21" y="27"/>
                </a:moveTo>
                <a:cubicBezTo>
                  <a:pt x="19" y="28"/>
                  <a:pt x="16" y="28"/>
                  <a:pt x="14" y="28"/>
                </a:cubicBezTo>
                <a:cubicBezTo>
                  <a:pt x="11" y="27"/>
                  <a:pt x="9" y="25"/>
                  <a:pt x="8" y="23"/>
                </a:cubicBezTo>
                <a:cubicBezTo>
                  <a:pt x="7" y="21"/>
                  <a:pt x="6" y="18"/>
                  <a:pt x="7" y="16"/>
                </a:cubicBezTo>
                <a:cubicBezTo>
                  <a:pt x="8" y="13"/>
                  <a:pt x="9" y="11"/>
                  <a:pt x="12" y="10"/>
                </a:cubicBezTo>
                <a:cubicBezTo>
                  <a:pt x="14" y="9"/>
                  <a:pt x="16" y="8"/>
                  <a:pt x="19" y="9"/>
                </a:cubicBezTo>
                <a:cubicBezTo>
                  <a:pt x="21" y="10"/>
                  <a:pt x="23" y="11"/>
                  <a:pt x="25" y="14"/>
                </a:cubicBezTo>
                <a:cubicBezTo>
                  <a:pt x="27" y="18"/>
                  <a:pt x="25" y="24"/>
                  <a:pt x="21" y="27"/>
                </a:cubicBezTo>
                <a:close/>
                <a:moveTo>
                  <a:pt x="52" y="21"/>
                </a:moveTo>
                <a:cubicBezTo>
                  <a:pt x="51" y="24"/>
                  <a:pt x="50" y="26"/>
                  <a:pt x="47" y="27"/>
                </a:cubicBezTo>
                <a:cubicBezTo>
                  <a:pt x="43" y="30"/>
                  <a:pt x="37" y="28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3" y="21"/>
                  <a:pt x="33" y="18"/>
                  <a:pt x="33" y="16"/>
                </a:cubicBezTo>
                <a:cubicBezTo>
                  <a:pt x="34" y="13"/>
                  <a:pt x="36" y="11"/>
                  <a:pt x="38" y="10"/>
                </a:cubicBezTo>
                <a:cubicBezTo>
                  <a:pt x="43" y="8"/>
                  <a:pt x="49" y="9"/>
                  <a:pt x="51" y="14"/>
                </a:cubicBezTo>
                <a:cubicBezTo>
                  <a:pt x="52" y="16"/>
                  <a:pt x="53" y="19"/>
                  <a:pt x="52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93" name="Freeform 333"/>
          <p:cNvSpPr>
            <a:spLocks/>
          </p:cNvSpPr>
          <p:nvPr/>
        </p:nvSpPr>
        <p:spPr bwMode="auto">
          <a:xfrm>
            <a:off x="6361113" y="2319337"/>
            <a:ext cx="65088" cy="84137"/>
          </a:xfrm>
          <a:custGeom>
            <a:avLst/>
            <a:gdLst>
              <a:gd name="T0" fmla="*/ 40 w 40"/>
              <a:gd name="T1" fmla="*/ 52 h 52"/>
              <a:gd name="T2" fmla="*/ 20 w 40"/>
              <a:gd name="T3" fmla="*/ 0 h 52"/>
              <a:gd name="T4" fmla="*/ 40 w 40"/>
              <a:gd name="T5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0" h="52">
                <a:moveTo>
                  <a:pt x="40" y="52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0" y="37"/>
                  <a:pt x="40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94" name="Freeform 334"/>
          <p:cNvSpPr>
            <a:spLocks/>
          </p:cNvSpPr>
          <p:nvPr/>
        </p:nvSpPr>
        <p:spPr bwMode="auto">
          <a:xfrm>
            <a:off x="6426201" y="2314575"/>
            <a:ext cx="63500" cy="88900"/>
          </a:xfrm>
          <a:custGeom>
            <a:avLst/>
            <a:gdLst>
              <a:gd name="T0" fmla="*/ 16 w 39"/>
              <a:gd name="T1" fmla="*/ 0 h 54"/>
              <a:gd name="T2" fmla="*/ 0 w 39"/>
              <a:gd name="T3" fmla="*/ 54 h 54"/>
              <a:gd name="T4" fmla="*/ 16 w 39"/>
              <a:gd name="T5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9" h="54">
                <a:moveTo>
                  <a:pt x="16" y="0"/>
                </a:moveTo>
                <a:cubicBezTo>
                  <a:pt x="0" y="54"/>
                  <a:pt x="0" y="54"/>
                  <a:pt x="0" y="54"/>
                </a:cubicBezTo>
                <a:cubicBezTo>
                  <a:pt x="39" y="36"/>
                  <a:pt x="16" y="0"/>
                  <a:pt x="1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95" name="Oval 335"/>
          <p:cNvSpPr>
            <a:spLocks noChangeArrowheads="1"/>
          </p:cNvSpPr>
          <p:nvPr/>
        </p:nvSpPr>
        <p:spPr bwMode="auto">
          <a:xfrm>
            <a:off x="6173788" y="2533650"/>
            <a:ext cx="80963" cy="80962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96" name="Oval 336"/>
          <p:cNvSpPr>
            <a:spLocks noChangeArrowheads="1"/>
          </p:cNvSpPr>
          <p:nvPr/>
        </p:nvSpPr>
        <p:spPr bwMode="auto">
          <a:xfrm>
            <a:off x="6170613" y="2311400"/>
            <a:ext cx="92075" cy="93662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00" name="Freeform 340"/>
          <p:cNvSpPr>
            <a:spLocks/>
          </p:cNvSpPr>
          <p:nvPr/>
        </p:nvSpPr>
        <p:spPr bwMode="auto">
          <a:xfrm>
            <a:off x="8650432" y="3413125"/>
            <a:ext cx="109538" cy="15875"/>
          </a:xfrm>
          <a:custGeom>
            <a:avLst/>
            <a:gdLst>
              <a:gd name="T0" fmla="*/ 64 w 68"/>
              <a:gd name="T1" fmla="*/ 4 h 9"/>
              <a:gd name="T2" fmla="*/ 62 w 68"/>
              <a:gd name="T3" fmla="*/ 0 h 9"/>
              <a:gd name="T4" fmla="*/ 0 w 68"/>
              <a:gd name="T5" fmla="*/ 0 h 9"/>
              <a:gd name="T6" fmla="*/ 0 w 68"/>
              <a:gd name="T7" fmla="*/ 9 h 9"/>
              <a:gd name="T8" fmla="*/ 68 w 68"/>
              <a:gd name="T9" fmla="*/ 9 h 9"/>
              <a:gd name="T10" fmla="*/ 64 w 68"/>
              <a:gd name="T11" fmla="*/ 4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8" h="9">
                <a:moveTo>
                  <a:pt x="64" y="4"/>
                </a:moveTo>
                <a:cubicBezTo>
                  <a:pt x="63" y="3"/>
                  <a:pt x="63" y="2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"/>
                  <a:pt x="0" y="9"/>
                  <a:pt x="0" y="9"/>
                </a:cubicBezTo>
                <a:cubicBezTo>
                  <a:pt x="68" y="9"/>
                  <a:pt x="68" y="9"/>
                  <a:pt x="68" y="9"/>
                </a:cubicBezTo>
                <a:cubicBezTo>
                  <a:pt x="67" y="7"/>
                  <a:pt x="65" y="6"/>
                  <a:pt x="64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01" name="Freeform 341"/>
          <p:cNvSpPr>
            <a:spLocks/>
          </p:cNvSpPr>
          <p:nvPr/>
        </p:nvSpPr>
        <p:spPr bwMode="auto">
          <a:xfrm>
            <a:off x="9218757" y="3413125"/>
            <a:ext cx="104775" cy="15875"/>
          </a:xfrm>
          <a:custGeom>
            <a:avLst/>
            <a:gdLst>
              <a:gd name="T0" fmla="*/ 64 w 64"/>
              <a:gd name="T1" fmla="*/ 0 h 9"/>
              <a:gd name="T2" fmla="*/ 6 w 64"/>
              <a:gd name="T3" fmla="*/ 0 h 9"/>
              <a:gd name="T4" fmla="*/ 5 w 64"/>
              <a:gd name="T5" fmla="*/ 4 h 9"/>
              <a:gd name="T6" fmla="*/ 0 w 64"/>
              <a:gd name="T7" fmla="*/ 9 h 9"/>
              <a:gd name="T8" fmla="*/ 64 w 64"/>
              <a:gd name="T9" fmla="*/ 9 h 9"/>
              <a:gd name="T10" fmla="*/ 64 w 64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4" h="9">
                <a:moveTo>
                  <a:pt x="64" y="0"/>
                </a:moveTo>
                <a:cubicBezTo>
                  <a:pt x="6" y="0"/>
                  <a:pt x="6" y="0"/>
                  <a:pt x="6" y="0"/>
                </a:cubicBezTo>
                <a:cubicBezTo>
                  <a:pt x="6" y="2"/>
                  <a:pt x="5" y="3"/>
                  <a:pt x="5" y="4"/>
                </a:cubicBezTo>
                <a:cubicBezTo>
                  <a:pt x="3" y="6"/>
                  <a:pt x="2" y="7"/>
                  <a:pt x="0" y="9"/>
                </a:cubicBezTo>
                <a:cubicBezTo>
                  <a:pt x="64" y="9"/>
                  <a:pt x="64" y="9"/>
                  <a:pt x="64" y="9"/>
                </a:cubicBezTo>
                <a:lnTo>
                  <a:pt x="6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02" name="Freeform 342"/>
          <p:cNvSpPr>
            <a:spLocks/>
          </p:cNvSpPr>
          <p:nvPr/>
        </p:nvSpPr>
        <p:spPr bwMode="auto">
          <a:xfrm>
            <a:off x="9056832" y="3146425"/>
            <a:ext cx="50800" cy="60325"/>
          </a:xfrm>
          <a:custGeom>
            <a:avLst/>
            <a:gdLst>
              <a:gd name="T0" fmla="*/ 15 w 31"/>
              <a:gd name="T1" fmla="*/ 26 h 37"/>
              <a:gd name="T2" fmla="*/ 30 w 31"/>
              <a:gd name="T3" fmla="*/ 8 h 37"/>
              <a:gd name="T4" fmla="*/ 30 w 31"/>
              <a:gd name="T5" fmla="*/ 0 h 37"/>
              <a:gd name="T6" fmla="*/ 27 w 31"/>
              <a:gd name="T7" fmla="*/ 0 h 37"/>
              <a:gd name="T8" fmla="*/ 2 w 31"/>
              <a:gd name="T9" fmla="*/ 0 h 37"/>
              <a:gd name="T10" fmla="*/ 2 w 31"/>
              <a:gd name="T11" fmla="*/ 10 h 37"/>
              <a:gd name="T12" fmla="*/ 15 w 31"/>
              <a:gd name="T13" fmla="*/ 10 h 37"/>
              <a:gd name="T14" fmla="*/ 0 w 31"/>
              <a:gd name="T15" fmla="*/ 28 h 37"/>
              <a:gd name="T16" fmla="*/ 0 w 31"/>
              <a:gd name="T17" fmla="*/ 37 h 37"/>
              <a:gd name="T18" fmla="*/ 31 w 31"/>
              <a:gd name="T19" fmla="*/ 37 h 37"/>
              <a:gd name="T20" fmla="*/ 31 w 31"/>
              <a:gd name="T21" fmla="*/ 26 h 37"/>
              <a:gd name="T22" fmla="*/ 15 w 31"/>
              <a:gd name="T23" fmla="*/ 26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1" h="37">
                <a:moveTo>
                  <a:pt x="15" y="26"/>
                </a:moveTo>
                <a:cubicBezTo>
                  <a:pt x="19" y="21"/>
                  <a:pt x="30" y="8"/>
                  <a:pt x="30" y="8"/>
                </a:cubicBezTo>
                <a:cubicBezTo>
                  <a:pt x="30" y="0"/>
                  <a:pt x="30" y="0"/>
                  <a:pt x="30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10" y="10"/>
                  <a:pt x="15" y="10"/>
                </a:cubicBezTo>
                <a:cubicBezTo>
                  <a:pt x="11" y="15"/>
                  <a:pt x="0" y="28"/>
                  <a:pt x="0" y="28"/>
                </a:cubicBezTo>
                <a:cubicBezTo>
                  <a:pt x="0" y="37"/>
                  <a:pt x="0" y="37"/>
                  <a:pt x="0" y="37"/>
                </a:cubicBezTo>
                <a:cubicBezTo>
                  <a:pt x="31" y="37"/>
                  <a:pt x="31" y="37"/>
                  <a:pt x="31" y="37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21" y="26"/>
                  <a:pt x="15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03" name="Freeform 343"/>
          <p:cNvSpPr>
            <a:spLocks/>
          </p:cNvSpPr>
          <p:nvPr/>
        </p:nvSpPr>
        <p:spPr bwMode="auto">
          <a:xfrm>
            <a:off x="9101282" y="3054350"/>
            <a:ext cx="61913" cy="74612"/>
          </a:xfrm>
          <a:custGeom>
            <a:avLst/>
            <a:gdLst>
              <a:gd name="T0" fmla="*/ 37 w 38"/>
              <a:gd name="T1" fmla="*/ 10 h 46"/>
              <a:gd name="T2" fmla="*/ 37 w 38"/>
              <a:gd name="T3" fmla="*/ 0 h 46"/>
              <a:gd name="T4" fmla="*/ 34 w 38"/>
              <a:gd name="T5" fmla="*/ 0 h 46"/>
              <a:gd name="T6" fmla="*/ 2 w 38"/>
              <a:gd name="T7" fmla="*/ 0 h 46"/>
              <a:gd name="T8" fmla="*/ 2 w 38"/>
              <a:gd name="T9" fmla="*/ 12 h 46"/>
              <a:gd name="T10" fmla="*/ 20 w 38"/>
              <a:gd name="T11" fmla="*/ 12 h 46"/>
              <a:gd name="T12" fmla="*/ 0 w 38"/>
              <a:gd name="T13" fmla="*/ 37 h 46"/>
              <a:gd name="T14" fmla="*/ 0 w 38"/>
              <a:gd name="T15" fmla="*/ 46 h 46"/>
              <a:gd name="T16" fmla="*/ 38 w 38"/>
              <a:gd name="T17" fmla="*/ 46 h 46"/>
              <a:gd name="T18" fmla="*/ 38 w 38"/>
              <a:gd name="T19" fmla="*/ 35 h 46"/>
              <a:gd name="T20" fmla="*/ 17 w 38"/>
              <a:gd name="T21" fmla="*/ 35 h 46"/>
              <a:gd name="T22" fmla="*/ 37 w 38"/>
              <a:gd name="T23" fmla="*/ 1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46">
                <a:moveTo>
                  <a:pt x="37" y="10"/>
                </a:moveTo>
                <a:cubicBezTo>
                  <a:pt x="37" y="0"/>
                  <a:pt x="37" y="0"/>
                  <a:pt x="37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14" y="12"/>
                  <a:pt x="20" y="12"/>
                </a:cubicBezTo>
                <a:cubicBezTo>
                  <a:pt x="17" y="16"/>
                  <a:pt x="0" y="37"/>
                  <a:pt x="0" y="37"/>
                </a:cubicBezTo>
                <a:cubicBezTo>
                  <a:pt x="0" y="46"/>
                  <a:pt x="0" y="46"/>
                  <a:pt x="0" y="46"/>
                </a:cubicBezTo>
                <a:cubicBezTo>
                  <a:pt x="38" y="46"/>
                  <a:pt x="38" y="46"/>
                  <a:pt x="38" y="46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24" y="35"/>
                  <a:pt x="17" y="35"/>
                </a:cubicBezTo>
                <a:cubicBezTo>
                  <a:pt x="20" y="31"/>
                  <a:pt x="37" y="10"/>
                  <a:pt x="37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04" name="Freeform 344"/>
          <p:cNvSpPr>
            <a:spLocks/>
          </p:cNvSpPr>
          <p:nvPr/>
        </p:nvSpPr>
        <p:spPr bwMode="auto">
          <a:xfrm>
            <a:off x="9152082" y="2947988"/>
            <a:ext cx="73025" cy="88900"/>
          </a:xfrm>
          <a:custGeom>
            <a:avLst/>
            <a:gdLst>
              <a:gd name="T0" fmla="*/ 18 w 44"/>
              <a:gd name="T1" fmla="*/ 43 h 55"/>
              <a:gd name="T2" fmla="*/ 44 w 44"/>
              <a:gd name="T3" fmla="*/ 10 h 55"/>
              <a:gd name="T4" fmla="*/ 44 w 44"/>
              <a:gd name="T5" fmla="*/ 0 h 55"/>
              <a:gd name="T6" fmla="*/ 40 w 44"/>
              <a:gd name="T7" fmla="*/ 0 h 55"/>
              <a:gd name="T8" fmla="*/ 2 w 44"/>
              <a:gd name="T9" fmla="*/ 0 h 55"/>
              <a:gd name="T10" fmla="*/ 2 w 44"/>
              <a:gd name="T11" fmla="*/ 12 h 55"/>
              <a:gd name="T12" fmla="*/ 25 w 44"/>
              <a:gd name="T13" fmla="*/ 12 h 55"/>
              <a:gd name="T14" fmla="*/ 25 w 44"/>
              <a:gd name="T15" fmla="*/ 13 h 55"/>
              <a:gd name="T16" fmla="*/ 0 w 44"/>
              <a:gd name="T17" fmla="*/ 44 h 55"/>
              <a:gd name="T18" fmla="*/ 0 w 44"/>
              <a:gd name="T19" fmla="*/ 55 h 55"/>
              <a:gd name="T20" fmla="*/ 44 w 44"/>
              <a:gd name="T21" fmla="*/ 55 h 55"/>
              <a:gd name="T22" fmla="*/ 44 w 44"/>
              <a:gd name="T23" fmla="*/ 43 h 55"/>
              <a:gd name="T24" fmla="*/ 18 w 44"/>
              <a:gd name="T25" fmla="*/ 43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4" h="55">
                <a:moveTo>
                  <a:pt x="18" y="43"/>
                </a:moveTo>
                <a:cubicBezTo>
                  <a:pt x="23" y="35"/>
                  <a:pt x="44" y="10"/>
                  <a:pt x="44" y="10"/>
                </a:cubicBezTo>
                <a:cubicBezTo>
                  <a:pt x="44" y="0"/>
                  <a:pt x="44" y="0"/>
                  <a:pt x="4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17" y="12"/>
                  <a:pt x="25" y="12"/>
                </a:cubicBezTo>
                <a:cubicBezTo>
                  <a:pt x="25" y="12"/>
                  <a:pt x="25" y="13"/>
                  <a:pt x="25" y="13"/>
                </a:cubicBezTo>
                <a:cubicBezTo>
                  <a:pt x="25" y="13"/>
                  <a:pt x="0" y="44"/>
                  <a:pt x="0" y="44"/>
                </a:cubicBezTo>
                <a:cubicBezTo>
                  <a:pt x="0" y="55"/>
                  <a:pt x="0" y="55"/>
                  <a:pt x="0" y="55"/>
                </a:cubicBezTo>
                <a:cubicBezTo>
                  <a:pt x="44" y="55"/>
                  <a:pt x="44" y="55"/>
                  <a:pt x="44" y="55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3"/>
                  <a:pt x="26" y="43"/>
                  <a:pt x="18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05" name="Freeform 345"/>
          <p:cNvSpPr>
            <a:spLocks/>
          </p:cNvSpPr>
          <p:nvPr/>
        </p:nvSpPr>
        <p:spPr bwMode="auto">
          <a:xfrm>
            <a:off x="8758382" y="3241675"/>
            <a:ext cx="465138" cy="182562"/>
          </a:xfrm>
          <a:custGeom>
            <a:avLst/>
            <a:gdLst>
              <a:gd name="T0" fmla="*/ 276 w 285"/>
              <a:gd name="T1" fmla="*/ 77 h 112"/>
              <a:gd name="T2" fmla="*/ 272 w 285"/>
              <a:gd name="T3" fmla="*/ 69 h 112"/>
              <a:gd name="T4" fmla="*/ 187 w 285"/>
              <a:gd name="T5" fmla="*/ 0 h 112"/>
              <a:gd name="T6" fmla="*/ 190 w 285"/>
              <a:gd name="T7" fmla="*/ 15 h 112"/>
              <a:gd name="T8" fmla="*/ 185 w 285"/>
              <a:gd name="T9" fmla="*/ 36 h 112"/>
              <a:gd name="T10" fmla="*/ 142 w 285"/>
              <a:gd name="T11" fmla="*/ 63 h 112"/>
              <a:gd name="T12" fmla="*/ 99 w 285"/>
              <a:gd name="T13" fmla="*/ 36 h 112"/>
              <a:gd name="T14" fmla="*/ 95 w 285"/>
              <a:gd name="T15" fmla="*/ 15 h 112"/>
              <a:gd name="T16" fmla="*/ 97 w 285"/>
              <a:gd name="T17" fmla="*/ 0 h 112"/>
              <a:gd name="T18" fmla="*/ 9 w 285"/>
              <a:gd name="T19" fmla="*/ 77 h 112"/>
              <a:gd name="T20" fmla="*/ 4 w 285"/>
              <a:gd name="T21" fmla="*/ 105 h 112"/>
              <a:gd name="T22" fmla="*/ 20 w 285"/>
              <a:gd name="T23" fmla="*/ 111 h 112"/>
              <a:gd name="T24" fmla="*/ 20 w 285"/>
              <a:gd name="T25" fmla="*/ 111 h 112"/>
              <a:gd name="T26" fmla="*/ 112 w 285"/>
              <a:gd name="T27" fmla="*/ 111 h 112"/>
              <a:gd name="T28" fmla="*/ 112 w 285"/>
              <a:gd name="T29" fmla="*/ 100 h 112"/>
              <a:gd name="T30" fmla="*/ 56 w 285"/>
              <a:gd name="T31" fmla="*/ 87 h 112"/>
              <a:gd name="T32" fmla="*/ 58 w 285"/>
              <a:gd name="T33" fmla="*/ 79 h 112"/>
              <a:gd name="T34" fmla="*/ 60 w 285"/>
              <a:gd name="T35" fmla="*/ 79 h 112"/>
              <a:gd name="T36" fmla="*/ 121 w 285"/>
              <a:gd name="T37" fmla="*/ 93 h 112"/>
              <a:gd name="T38" fmla="*/ 121 w 285"/>
              <a:gd name="T39" fmla="*/ 111 h 112"/>
              <a:gd name="T40" fmla="*/ 164 w 285"/>
              <a:gd name="T41" fmla="*/ 111 h 112"/>
              <a:gd name="T42" fmla="*/ 164 w 285"/>
              <a:gd name="T43" fmla="*/ 93 h 112"/>
              <a:gd name="T44" fmla="*/ 225 w 285"/>
              <a:gd name="T45" fmla="*/ 79 h 112"/>
              <a:gd name="T46" fmla="*/ 227 w 285"/>
              <a:gd name="T47" fmla="*/ 79 h 112"/>
              <a:gd name="T48" fmla="*/ 229 w 285"/>
              <a:gd name="T49" fmla="*/ 87 h 112"/>
              <a:gd name="T50" fmla="*/ 172 w 285"/>
              <a:gd name="T51" fmla="*/ 100 h 112"/>
              <a:gd name="T52" fmla="*/ 172 w 285"/>
              <a:gd name="T53" fmla="*/ 111 h 112"/>
              <a:gd name="T54" fmla="*/ 264 w 285"/>
              <a:gd name="T55" fmla="*/ 111 h 112"/>
              <a:gd name="T56" fmla="*/ 264 w 285"/>
              <a:gd name="T57" fmla="*/ 111 h 112"/>
              <a:gd name="T58" fmla="*/ 281 w 285"/>
              <a:gd name="T59" fmla="*/ 105 h 112"/>
              <a:gd name="T60" fmla="*/ 276 w 285"/>
              <a:gd name="T61" fmla="*/ 77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85" h="112">
                <a:moveTo>
                  <a:pt x="276" y="77"/>
                </a:moveTo>
                <a:cubicBezTo>
                  <a:pt x="275" y="74"/>
                  <a:pt x="273" y="72"/>
                  <a:pt x="272" y="69"/>
                </a:cubicBezTo>
                <a:cubicBezTo>
                  <a:pt x="255" y="41"/>
                  <a:pt x="226" y="13"/>
                  <a:pt x="187" y="0"/>
                </a:cubicBezTo>
                <a:cubicBezTo>
                  <a:pt x="189" y="4"/>
                  <a:pt x="190" y="10"/>
                  <a:pt x="190" y="15"/>
                </a:cubicBezTo>
                <a:cubicBezTo>
                  <a:pt x="190" y="22"/>
                  <a:pt x="188" y="29"/>
                  <a:pt x="185" y="36"/>
                </a:cubicBezTo>
                <a:cubicBezTo>
                  <a:pt x="178" y="52"/>
                  <a:pt x="161" y="63"/>
                  <a:pt x="142" y="63"/>
                </a:cubicBezTo>
                <a:cubicBezTo>
                  <a:pt x="123" y="63"/>
                  <a:pt x="107" y="52"/>
                  <a:pt x="99" y="36"/>
                </a:cubicBezTo>
                <a:cubicBezTo>
                  <a:pt x="96" y="29"/>
                  <a:pt x="95" y="22"/>
                  <a:pt x="95" y="15"/>
                </a:cubicBezTo>
                <a:cubicBezTo>
                  <a:pt x="95" y="10"/>
                  <a:pt x="95" y="4"/>
                  <a:pt x="97" y="0"/>
                </a:cubicBezTo>
                <a:cubicBezTo>
                  <a:pt x="55" y="14"/>
                  <a:pt x="25" y="46"/>
                  <a:pt x="9" y="77"/>
                </a:cubicBezTo>
                <a:cubicBezTo>
                  <a:pt x="2" y="90"/>
                  <a:pt x="0" y="100"/>
                  <a:pt x="4" y="105"/>
                </a:cubicBezTo>
                <a:cubicBezTo>
                  <a:pt x="8" y="112"/>
                  <a:pt x="20" y="111"/>
                  <a:pt x="20" y="111"/>
                </a:cubicBezTo>
                <a:cubicBezTo>
                  <a:pt x="20" y="111"/>
                  <a:pt x="20" y="111"/>
                  <a:pt x="20" y="111"/>
                </a:cubicBezTo>
                <a:cubicBezTo>
                  <a:pt x="20" y="111"/>
                  <a:pt x="105" y="111"/>
                  <a:pt x="112" y="111"/>
                </a:cubicBezTo>
                <a:cubicBezTo>
                  <a:pt x="112" y="107"/>
                  <a:pt x="112" y="103"/>
                  <a:pt x="112" y="100"/>
                </a:cubicBezTo>
                <a:cubicBezTo>
                  <a:pt x="107" y="98"/>
                  <a:pt x="56" y="87"/>
                  <a:pt x="56" y="87"/>
                </a:cubicBezTo>
                <a:cubicBezTo>
                  <a:pt x="58" y="79"/>
                  <a:pt x="58" y="79"/>
                  <a:pt x="58" y="79"/>
                </a:cubicBezTo>
                <a:cubicBezTo>
                  <a:pt x="60" y="79"/>
                  <a:pt x="60" y="79"/>
                  <a:pt x="60" y="79"/>
                </a:cubicBezTo>
                <a:cubicBezTo>
                  <a:pt x="121" y="93"/>
                  <a:pt x="121" y="93"/>
                  <a:pt x="121" y="93"/>
                </a:cubicBezTo>
                <a:cubicBezTo>
                  <a:pt x="121" y="111"/>
                  <a:pt x="121" y="111"/>
                  <a:pt x="121" y="111"/>
                </a:cubicBezTo>
                <a:cubicBezTo>
                  <a:pt x="164" y="111"/>
                  <a:pt x="164" y="111"/>
                  <a:pt x="164" y="111"/>
                </a:cubicBezTo>
                <a:cubicBezTo>
                  <a:pt x="164" y="93"/>
                  <a:pt x="164" y="93"/>
                  <a:pt x="164" y="93"/>
                </a:cubicBezTo>
                <a:cubicBezTo>
                  <a:pt x="225" y="79"/>
                  <a:pt x="225" y="79"/>
                  <a:pt x="225" y="79"/>
                </a:cubicBezTo>
                <a:cubicBezTo>
                  <a:pt x="227" y="79"/>
                  <a:pt x="227" y="79"/>
                  <a:pt x="227" y="79"/>
                </a:cubicBezTo>
                <a:cubicBezTo>
                  <a:pt x="229" y="87"/>
                  <a:pt x="229" y="87"/>
                  <a:pt x="229" y="87"/>
                </a:cubicBezTo>
                <a:cubicBezTo>
                  <a:pt x="229" y="87"/>
                  <a:pt x="178" y="98"/>
                  <a:pt x="172" y="100"/>
                </a:cubicBezTo>
                <a:cubicBezTo>
                  <a:pt x="172" y="103"/>
                  <a:pt x="172" y="107"/>
                  <a:pt x="172" y="111"/>
                </a:cubicBezTo>
                <a:cubicBezTo>
                  <a:pt x="180" y="111"/>
                  <a:pt x="264" y="111"/>
                  <a:pt x="264" y="111"/>
                </a:cubicBezTo>
                <a:cubicBezTo>
                  <a:pt x="264" y="111"/>
                  <a:pt x="264" y="111"/>
                  <a:pt x="264" y="111"/>
                </a:cubicBezTo>
                <a:cubicBezTo>
                  <a:pt x="265" y="111"/>
                  <a:pt x="276" y="112"/>
                  <a:pt x="281" y="105"/>
                </a:cubicBezTo>
                <a:cubicBezTo>
                  <a:pt x="285" y="100"/>
                  <a:pt x="283" y="90"/>
                  <a:pt x="276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06" name="Oval 346"/>
          <p:cNvSpPr>
            <a:spLocks noChangeArrowheads="1"/>
          </p:cNvSpPr>
          <p:nvPr/>
        </p:nvSpPr>
        <p:spPr bwMode="auto">
          <a:xfrm>
            <a:off x="8926657" y="3200400"/>
            <a:ext cx="128588" cy="13017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07" name="Freeform 347"/>
          <p:cNvSpPr>
            <a:spLocks noEditPoints="1"/>
          </p:cNvSpPr>
          <p:nvPr/>
        </p:nvSpPr>
        <p:spPr bwMode="auto">
          <a:xfrm>
            <a:off x="8859982" y="3452813"/>
            <a:ext cx="273050" cy="138112"/>
          </a:xfrm>
          <a:custGeom>
            <a:avLst/>
            <a:gdLst>
              <a:gd name="T0" fmla="*/ 141 w 168"/>
              <a:gd name="T1" fmla="*/ 16 h 85"/>
              <a:gd name="T2" fmla="*/ 140 w 168"/>
              <a:gd name="T3" fmla="*/ 15 h 85"/>
              <a:gd name="T4" fmla="*/ 84 w 168"/>
              <a:gd name="T5" fmla="*/ 16 h 85"/>
              <a:gd name="T6" fmla="*/ 28 w 168"/>
              <a:gd name="T7" fmla="*/ 15 h 85"/>
              <a:gd name="T8" fmla="*/ 27 w 168"/>
              <a:gd name="T9" fmla="*/ 16 h 85"/>
              <a:gd name="T10" fmla="*/ 0 w 168"/>
              <a:gd name="T11" fmla="*/ 83 h 85"/>
              <a:gd name="T12" fmla="*/ 8 w 168"/>
              <a:gd name="T13" fmla="*/ 81 h 85"/>
              <a:gd name="T14" fmla="*/ 78 w 168"/>
              <a:gd name="T15" fmla="*/ 83 h 85"/>
              <a:gd name="T16" fmla="*/ 84 w 168"/>
              <a:gd name="T17" fmla="*/ 85 h 85"/>
              <a:gd name="T18" fmla="*/ 86 w 168"/>
              <a:gd name="T19" fmla="*/ 85 h 85"/>
              <a:gd name="T20" fmla="*/ 160 w 168"/>
              <a:gd name="T21" fmla="*/ 81 h 85"/>
              <a:gd name="T22" fmla="*/ 168 w 168"/>
              <a:gd name="T23" fmla="*/ 83 h 85"/>
              <a:gd name="T24" fmla="*/ 141 w 168"/>
              <a:gd name="T25" fmla="*/ 16 h 85"/>
              <a:gd name="T26" fmla="*/ 14 w 168"/>
              <a:gd name="T27" fmla="*/ 71 h 85"/>
              <a:gd name="T28" fmla="*/ 33 w 168"/>
              <a:gd name="T29" fmla="*/ 21 h 85"/>
              <a:gd name="T30" fmla="*/ 80 w 168"/>
              <a:gd name="T31" fmla="*/ 23 h 85"/>
              <a:gd name="T32" fmla="*/ 80 w 168"/>
              <a:gd name="T33" fmla="*/ 75 h 85"/>
              <a:gd name="T34" fmla="*/ 14 w 168"/>
              <a:gd name="T35" fmla="*/ 71 h 85"/>
              <a:gd name="T36" fmla="*/ 88 w 168"/>
              <a:gd name="T37" fmla="*/ 75 h 85"/>
              <a:gd name="T38" fmla="*/ 88 w 168"/>
              <a:gd name="T39" fmla="*/ 23 h 85"/>
              <a:gd name="T40" fmla="*/ 135 w 168"/>
              <a:gd name="T41" fmla="*/ 21 h 85"/>
              <a:gd name="T42" fmla="*/ 154 w 168"/>
              <a:gd name="T43" fmla="*/ 71 h 85"/>
              <a:gd name="T44" fmla="*/ 88 w 168"/>
              <a:gd name="T45" fmla="*/ 7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8" h="85">
                <a:moveTo>
                  <a:pt x="141" y="16"/>
                </a:moveTo>
                <a:cubicBezTo>
                  <a:pt x="140" y="15"/>
                  <a:pt x="140" y="15"/>
                  <a:pt x="140" y="15"/>
                </a:cubicBezTo>
                <a:cubicBezTo>
                  <a:pt x="139" y="14"/>
                  <a:pt x="116" y="0"/>
                  <a:pt x="84" y="16"/>
                </a:cubicBezTo>
                <a:cubicBezTo>
                  <a:pt x="52" y="0"/>
                  <a:pt x="29" y="14"/>
                  <a:pt x="28" y="15"/>
                </a:cubicBezTo>
                <a:cubicBezTo>
                  <a:pt x="27" y="16"/>
                  <a:pt x="27" y="16"/>
                  <a:pt x="27" y="16"/>
                </a:cubicBezTo>
                <a:cubicBezTo>
                  <a:pt x="0" y="83"/>
                  <a:pt x="0" y="83"/>
                  <a:pt x="0" y="83"/>
                </a:cubicBezTo>
                <a:cubicBezTo>
                  <a:pt x="8" y="81"/>
                  <a:pt x="8" y="81"/>
                  <a:pt x="8" y="81"/>
                </a:cubicBezTo>
                <a:cubicBezTo>
                  <a:pt x="44" y="70"/>
                  <a:pt x="62" y="77"/>
                  <a:pt x="78" y="83"/>
                </a:cubicBezTo>
                <a:cubicBezTo>
                  <a:pt x="84" y="85"/>
                  <a:pt x="84" y="85"/>
                  <a:pt x="84" y="85"/>
                </a:cubicBezTo>
                <a:cubicBezTo>
                  <a:pt x="86" y="85"/>
                  <a:pt x="86" y="85"/>
                  <a:pt x="86" y="85"/>
                </a:cubicBezTo>
                <a:cubicBezTo>
                  <a:pt x="86" y="85"/>
                  <a:pt x="121" y="69"/>
                  <a:pt x="160" y="81"/>
                </a:cubicBezTo>
                <a:cubicBezTo>
                  <a:pt x="168" y="83"/>
                  <a:pt x="168" y="83"/>
                  <a:pt x="168" y="83"/>
                </a:cubicBezTo>
                <a:lnTo>
                  <a:pt x="141" y="16"/>
                </a:lnTo>
                <a:close/>
                <a:moveTo>
                  <a:pt x="14" y="71"/>
                </a:moveTo>
                <a:cubicBezTo>
                  <a:pt x="18" y="60"/>
                  <a:pt x="32" y="24"/>
                  <a:pt x="33" y="21"/>
                </a:cubicBezTo>
                <a:cubicBezTo>
                  <a:pt x="38" y="19"/>
                  <a:pt x="56" y="11"/>
                  <a:pt x="80" y="23"/>
                </a:cubicBezTo>
                <a:cubicBezTo>
                  <a:pt x="80" y="75"/>
                  <a:pt x="80" y="75"/>
                  <a:pt x="80" y="75"/>
                </a:cubicBezTo>
                <a:cubicBezTo>
                  <a:pt x="66" y="70"/>
                  <a:pt x="46" y="63"/>
                  <a:pt x="14" y="71"/>
                </a:cubicBezTo>
                <a:close/>
                <a:moveTo>
                  <a:pt x="88" y="75"/>
                </a:moveTo>
                <a:cubicBezTo>
                  <a:pt x="88" y="23"/>
                  <a:pt x="88" y="23"/>
                  <a:pt x="88" y="23"/>
                </a:cubicBezTo>
                <a:cubicBezTo>
                  <a:pt x="112" y="11"/>
                  <a:pt x="130" y="19"/>
                  <a:pt x="135" y="21"/>
                </a:cubicBezTo>
                <a:cubicBezTo>
                  <a:pt x="136" y="24"/>
                  <a:pt x="150" y="60"/>
                  <a:pt x="154" y="71"/>
                </a:cubicBezTo>
                <a:cubicBezTo>
                  <a:pt x="125" y="64"/>
                  <a:pt x="99" y="71"/>
                  <a:pt x="88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08" name="Freeform 348"/>
          <p:cNvSpPr>
            <a:spLocks noEditPoints="1"/>
          </p:cNvSpPr>
          <p:nvPr/>
        </p:nvSpPr>
        <p:spPr bwMode="auto">
          <a:xfrm>
            <a:off x="9510857" y="2928938"/>
            <a:ext cx="644525" cy="506412"/>
          </a:xfrm>
          <a:custGeom>
            <a:avLst/>
            <a:gdLst>
              <a:gd name="T0" fmla="*/ 325 w 396"/>
              <a:gd name="T1" fmla="*/ 300 h 311"/>
              <a:gd name="T2" fmla="*/ 301 w 396"/>
              <a:gd name="T3" fmla="*/ 162 h 311"/>
              <a:gd name="T4" fmla="*/ 235 w 396"/>
              <a:gd name="T5" fmla="*/ 101 h 311"/>
              <a:gd name="T6" fmla="*/ 294 w 396"/>
              <a:gd name="T7" fmla="*/ 36 h 311"/>
              <a:gd name="T8" fmla="*/ 233 w 396"/>
              <a:gd name="T9" fmla="*/ 55 h 311"/>
              <a:gd name="T10" fmla="*/ 230 w 396"/>
              <a:gd name="T11" fmla="*/ 54 h 311"/>
              <a:gd name="T12" fmla="*/ 161 w 396"/>
              <a:gd name="T13" fmla="*/ 15 h 311"/>
              <a:gd name="T14" fmla="*/ 124 w 396"/>
              <a:gd name="T15" fmla="*/ 92 h 311"/>
              <a:gd name="T16" fmla="*/ 127 w 396"/>
              <a:gd name="T17" fmla="*/ 99 h 311"/>
              <a:gd name="T18" fmla="*/ 112 w 396"/>
              <a:gd name="T19" fmla="*/ 103 h 311"/>
              <a:gd name="T20" fmla="*/ 116 w 396"/>
              <a:gd name="T21" fmla="*/ 129 h 311"/>
              <a:gd name="T22" fmla="*/ 61 w 396"/>
              <a:gd name="T23" fmla="*/ 274 h 311"/>
              <a:gd name="T24" fmla="*/ 60 w 396"/>
              <a:gd name="T25" fmla="*/ 289 h 311"/>
              <a:gd name="T26" fmla="*/ 5 w 396"/>
              <a:gd name="T27" fmla="*/ 300 h 311"/>
              <a:gd name="T28" fmla="*/ 5 w 396"/>
              <a:gd name="T29" fmla="*/ 311 h 311"/>
              <a:gd name="T30" fmla="*/ 396 w 396"/>
              <a:gd name="T31" fmla="*/ 306 h 311"/>
              <a:gd name="T32" fmla="*/ 243 w 396"/>
              <a:gd name="T33" fmla="*/ 61 h 311"/>
              <a:gd name="T34" fmla="*/ 284 w 396"/>
              <a:gd name="T35" fmla="*/ 40 h 311"/>
              <a:gd name="T36" fmla="*/ 212 w 396"/>
              <a:gd name="T37" fmla="*/ 92 h 311"/>
              <a:gd name="T38" fmla="*/ 135 w 396"/>
              <a:gd name="T39" fmla="*/ 48 h 311"/>
              <a:gd name="T40" fmla="*/ 219 w 396"/>
              <a:gd name="T41" fmla="*/ 57 h 311"/>
              <a:gd name="T42" fmla="*/ 191 w 396"/>
              <a:gd name="T43" fmla="*/ 92 h 311"/>
              <a:gd name="T44" fmla="*/ 193 w 396"/>
              <a:gd name="T45" fmla="*/ 102 h 311"/>
              <a:gd name="T46" fmla="*/ 217 w 396"/>
              <a:gd name="T47" fmla="*/ 127 h 311"/>
              <a:gd name="T48" fmla="*/ 196 w 396"/>
              <a:gd name="T49" fmla="*/ 144 h 311"/>
              <a:gd name="T50" fmla="*/ 131 w 396"/>
              <a:gd name="T51" fmla="*/ 68 h 311"/>
              <a:gd name="T52" fmla="*/ 120 w 396"/>
              <a:gd name="T53" fmla="*/ 156 h 311"/>
              <a:gd name="T54" fmla="*/ 129 w 396"/>
              <a:gd name="T55" fmla="*/ 155 h 311"/>
              <a:gd name="T56" fmla="*/ 126 w 396"/>
              <a:gd name="T57" fmla="*/ 180 h 311"/>
              <a:gd name="T58" fmla="*/ 92 w 396"/>
              <a:gd name="T59" fmla="*/ 226 h 311"/>
              <a:gd name="T60" fmla="*/ 88 w 396"/>
              <a:gd name="T61" fmla="*/ 232 h 311"/>
              <a:gd name="T62" fmla="*/ 120 w 396"/>
              <a:gd name="T63" fmla="*/ 156 h 311"/>
              <a:gd name="T64" fmla="*/ 76 w 396"/>
              <a:gd name="T65" fmla="*/ 296 h 311"/>
              <a:gd name="T66" fmla="*/ 70 w 396"/>
              <a:gd name="T67" fmla="*/ 285 h 311"/>
              <a:gd name="T68" fmla="*/ 101 w 396"/>
              <a:gd name="T69" fmla="*/ 232 h 311"/>
              <a:gd name="T70" fmla="*/ 143 w 396"/>
              <a:gd name="T71" fmla="*/ 165 h 311"/>
              <a:gd name="T72" fmla="*/ 126 w 396"/>
              <a:gd name="T73" fmla="*/ 124 h 311"/>
              <a:gd name="T74" fmla="*/ 121 w 396"/>
              <a:gd name="T75" fmla="*/ 111 h 311"/>
              <a:gd name="T76" fmla="*/ 122 w 396"/>
              <a:gd name="T77" fmla="*/ 109 h 311"/>
              <a:gd name="T78" fmla="*/ 145 w 396"/>
              <a:gd name="T79" fmla="*/ 133 h 311"/>
              <a:gd name="T80" fmla="*/ 164 w 396"/>
              <a:gd name="T81" fmla="*/ 182 h 311"/>
              <a:gd name="T82" fmla="*/ 109 w 396"/>
              <a:gd name="T83" fmla="*/ 280 h 311"/>
              <a:gd name="T84" fmla="*/ 108 w 396"/>
              <a:gd name="T85" fmla="*/ 300 h 311"/>
              <a:gd name="T86" fmla="*/ 174 w 396"/>
              <a:gd name="T87" fmla="*/ 187 h 311"/>
              <a:gd name="T88" fmla="*/ 174 w 396"/>
              <a:gd name="T89" fmla="*/ 152 h 311"/>
              <a:gd name="T90" fmla="*/ 227 w 396"/>
              <a:gd name="T91" fmla="*/ 133 h 311"/>
              <a:gd name="T92" fmla="*/ 232 w 396"/>
              <a:gd name="T93" fmla="*/ 120 h 311"/>
              <a:gd name="T94" fmla="*/ 335 w 396"/>
              <a:gd name="T95" fmla="*/ 263 h 311"/>
              <a:gd name="T96" fmla="*/ 301 w 396"/>
              <a:gd name="T97" fmla="*/ 295 h 311"/>
              <a:gd name="T98" fmla="*/ 191 w 396"/>
              <a:gd name="T99" fmla="*/ 294 h 311"/>
              <a:gd name="T100" fmla="*/ 215 w 396"/>
              <a:gd name="T101" fmla="*/ 283 h 311"/>
              <a:gd name="T102" fmla="*/ 301 w 396"/>
              <a:gd name="T103" fmla="*/ 261 h 311"/>
              <a:gd name="T104" fmla="*/ 304 w 396"/>
              <a:gd name="T105" fmla="*/ 252 h 311"/>
              <a:gd name="T106" fmla="*/ 250 w 396"/>
              <a:gd name="T107" fmla="*/ 189 h 311"/>
              <a:gd name="T108" fmla="*/ 247 w 396"/>
              <a:gd name="T109" fmla="*/ 195 h 311"/>
              <a:gd name="T110" fmla="*/ 290 w 396"/>
              <a:gd name="T111" fmla="*/ 252 h 311"/>
              <a:gd name="T112" fmla="*/ 212 w 396"/>
              <a:gd name="T113" fmla="*/ 273 h 311"/>
              <a:gd name="T114" fmla="*/ 180 w 396"/>
              <a:gd name="T115" fmla="*/ 293 h 311"/>
              <a:gd name="T116" fmla="*/ 108 w 396"/>
              <a:gd name="T117" fmla="*/ 300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96" h="311">
                <a:moveTo>
                  <a:pt x="390" y="300"/>
                </a:moveTo>
                <a:cubicBezTo>
                  <a:pt x="325" y="300"/>
                  <a:pt x="325" y="300"/>
                  <a:pt x="325" y="300"/>
                </a:cubicBezTo>
                <a:cubicBezTo>
                  <a:pt x="333" y="296"/>
                  <a:pt x="339" y="290"/>
                  <a:pt x="342" y="282"/>
                </a:cubicBezTo>
                <a:cubicBezTo>
                  <a:pt x="360" y="243"/>
                  <a:pt x="311" y="175"/>
                  <a:pt x="301" y="162"/>
                </a:cubicBezTo>
                <a:cubicBezTo>
                  <a:pt x="277" y="131"/>
                  <a:pt x="249" y="116"/>
                  <a:pt x="234" y="110"/>
                </a:cubicBezTo>
                <a:cubicBezTo>
                  <a:pt x="235" y="107"/>
                  <a:pt x="235" y="104"/>
                  <a:pt x="235" y="101"/>
                </a:cubicBezTo>
                <a:cubicBezTo>
                  <a:pt x="270" y="96"/>
                  <a:pt x="284" y="78"/>
                  <a:pt x="290" y="69"/>
                </a:cubicBezTo>
                <a:cubicBezTo>
                  <a:pt x="297" y="58"/>
                  <a:pt x="298" y="46"/>
                  <a:pt x="294" y="36"/>
                </a:cubicBezTo>
                <a:cubicBezTo>
                  <a:pt x="291" y="29"/>
                  <a:pt x="285" y="24"/>
                  <a:pt x="277" y="22"/>
                </a:cubicBezTo>
                <a:cubicBezTo>
                  <a:pt x="255" y="17"/>
                  <a:pt x="240" y="44"/>
                  <a:pt x="233" y="55"/>
                </a:cubicBezTo>
                <a:cubicBezTo>
                  <a:pt x="233" y="57"/>
                  <a:pt x="232" y="58"/>
                  <a:pt x="231" y="59"/>
                </a:cubicBezTo>
                <a:cubicBezTo>
                  <a:pt x="231" y="57"/>
                  <a:pt x="230" y="56"/>
                  <a:pt x="230" y="54"/>
                </a:cubicBezTo>
                <a:cubicBezTo>
                  <a:pt x="212" y="0"/>
                  <a:pt x="162" y="15"/>
                  <a:pt x="161" y="15"/>
                </a:cubicBezTo>
                <a:cubicBezTo>
                  <a:pt x="161" y="15"/>
                  <a:pt x="161" y="15"/>
                  <a:pt x="161" y="15"/>
                </a:cubicBezTo>
                <a:cubicBezTo>
                  <a:pt x="144" y="20"/>
                  <a:pt x="132" y="30"/>
                  <a:pt x="125" y="43"/>
                </a:cubicBezTo>
                <a:cubicBezTo>
                  <a:pt x="114" y="66"/>
                  <a:pt x="123" y="91"/>
                  <a:pt x="124" y="92"/>
                </a:cubicBezTo>
                <a:cubicBezTo>
                  <a:pt x="124" y="92"/>
                  <a:pt x="124" y="92"/>
                  <a:pt x="124" y="93"/>
                </a:cubicBezTo>
                <a:cubicBezTo>
                  <a:pt x="125" y="95"/>
                  <a:pt x="126" y="97"/>
                  <a:pt x="127" y="99"/>
                </a:cubicBezTo>
                <a:cubicBezTo>
                  <a:pt x="125" y="98"/>
                  <a:pt x="124" y="98"/>
                  <a:pt x="122" y="98"/>
                </a:cubicBezTo>
                <a:cubicBezTo>
                  <a:pt x="117" y="98"/>
                  <a:pt x="113" y="102"/>
                  <a:pt x="112" y="103"/>
                </a:cubicBezTo>
                <a:cubicBezTo>
                  <a:pt x="111" y="105"/>
                  <a:pt x="110" y="108"/>
                  <a:pt x="110" y="111"/>
                </a:cubicBezTo>
                <a:cubicBezTo>
                  <a:pt x="110" y="117"/>
                  <a:pt x="114" y="125"/>
                  <a:pt x="116" y="129"/>
                </a:cubicBezTo>
                <a:cubicBezTo>
                  <a:pt x="116" y="130"/>
                  <a:pt x="118" y="134"/>
                  <a:pt x="121" y="140"/>
                </a:cubicBezTo>
                <a:cubicBezTo>
                  <a:pt x="111" y="149"/>
                  <a:pt x="63" y="198"/>
                  <a:pt x="61" y="274"/>
                </a:cubicBezTo>
                <a:cubicBezTo>
                  <a:pt x="60" y="278"/>
                  <a:pt x="59" y="281"/>
                  <a:pt x="59" y="285"/>
                </a:cubicBezTo>
                <a:cubicBezTo>
                  <a:pt x="59" y="286"/>
                  <a:pt x="59" y="288"/>
                  <a:pt x="60" y="289"/>
                </a:cubicBezTo>
                <a:cubicBezTo>
                  <a:pt x="60" y="293"/>
                  <a:pt x="62" y="297"/>
                  <a:pt x="65" y="300"/>
                </a:cubicBezTo>
                <a:cubicBezTo>
                  <a:pt x="5" y="300"/>
                  <a:pt x="5" y="300"/>
                  <a:pt x="5" y="300"/>
                </a:cubicBezTo>
                <a:cubicBezTo>
                  <a:pt x="2" y="300"/>
                  <a:pt x="0" y="303"/>
                  <a:pt x="0" y="306"/>
                </a:cubicBezTo>
                <a:cubicBezTo>
                  <a:pt x="0" y="309"/>
                  <a:pt x="2" y="311"/>
                  <a:pt x="5" y="311"/>
                </a:cubicBezTo>
                <a:cubicBezTo>
                  <a:pt x="390" y="311"/>
                  <a:pt x="390" y="311"/>
                  <a:pt x="390" y="311"/>
                </a:cubicBezTo>
                <a:cubicBezTo>
                  <a:pt x="393" y="311"/>
                  <a:pt x="396" y="309"/>
                  <a:pt x="396" y="306"/>
                </a:cubicBezTo>
                <a:cubicBezTo>
                  <a:pt x="396" y="303"/>
                  <a:pt x="393" y="300"/>
                  <a:pt x="390" y="300"/>
                </a:cubicBezTo>
                <a:close/>
                <a:moveTo>
                  <a:pt x="243" y="61"/>
                </a:moveTo>
                <a:cubicBezTo>
                  <a:pt x="251" y="46"/>
                  <a:pt x="262" y="30"/>
                  <a:pt x="275" y="32"/>
                </a:cubicBezTo>
                <a:cubicBezTo>
                  <a:pt x="279" y="33"/>
                  <a:pt x="283" y="36"/>
                  <a:pt x="284" y="40"/>
                </a:cubicBezTo>
                <a:cubicBezTo>
                  <a:pt x="287" y="47"/>
                  <a:pt x="286" y="55"/>
                  <a:pt x="280" y="64"/>
                </a:cubicBezTo>
                <a:cubicBezTo>
                  <a:pt x="275" y="73"/>
                  <a:pt x="258" y="92"/>
                  <a:pt x="212" y="92"/>
                </a:cubicBezTo>
                <a:cubicBezTo>
                  <a:pt x="222" y="85"/>
                  <a:pt x="235" y="75"/>
                  <a:pt x="243" y="61"/>
                </a:cubicBezTo>
                <a:close/>
                <a:moveTo>
                  <a:pt x="135" y="48"/>
                </a:moveTo>
                <a:cubicBezTo>
                  <a:pt x="140" y="37"/>
                  <a:pt x="150" y="30"/>
                  <a:pt x="164" y="25"/>
                </a:cubicBezTo>
                <a:cubicBezTo>
                  <a:pt x="166" y="25"/>
                  <a:pt x="205" y="14"/>
                  <a:pt x="219" y="57"/>
                </a:cubicBezTo>
                <a:cubicBezTo>
                  <a:pt x="220" y="61"/>
                  <a:pt x="221" y="65"/>
                  <a:pt x="222" y="70"/>
                </a:cubicBezTo>
                <a:cubicBezTo>
                  <a:pt x="208" y="83"/>
                  <a:pt x="191" y="91"/>
                  <a:pt x="191" y="92"/>
                </a:cubicBezTo>
                <a:cubicBezTo>
                  <a:pt x="189" y="93"/>
                  <a:pt x="187" y="95"/>
                  <a:pt x="188" y="97"/>
                </a:cubicBezTo>
                <a:cubicBezTo>
                  <a:pt x="188" y="100"/>
                  <a:pt x="190" y="102"/>
                  <a:pt x="193" y="102"/>
                </a:cubicBezTo>
                <a:cubicBezTo>
                  <a:pt x="204" y="103"/>
                  <a:pt x="215" y="103"/>
                  <a:pt x="224" y="103"/>
                </a:cubicBezTo>
                <a:cubicBezTo>
                  <a:pt x="223" y="112"/>
                  <a:pt x="221" y="120"/>
                  <a:pt x="217" y="127"/>
                </a:cubicBezTo>
                <a:cubicBezTo>
                  <a:pt x="212" y="136"/>
                  <a:pt x="205" y="142"/>
                  <a:pt x="197" y="144"/>
                </a:cubicBezTo>
                <a:cubicBezTo>
                  <a:pt x="197" y="144"/>
                  <a:pt x="196" y="144"/>
                  <a:pt x="196" y="144"/>
                </a:cubicBezTo>
                <a:cubicBezTo>
                  <a:pt x="196" y="144"/>
                  <a:pt x="165" y="155"/>
                  <a:pt x="134" y="88"/>
                </a:cubicBezTo>
                <a:cubicBezTo>
                  <a:pt x="134" y="87"/>
                  <a:pt x="131" y="79"/>
                  <a:pt x="131" y="68"/>
                </a:cubicBezTo>
                <a:cubicBezTo>
                  <a:pt x="131" y="62"/>
                  <a:pt x="132" y="55"/>
                  <a:pt x="135" y="48"/>
                </a:cubicBezTo>
                <a:close/>
                <a:moveTo>
                  <a:pt x="120" y="156"/>
                </a:moveTo>
                <a:cubicBezTo>
                  <a:pt x="122" y="153"/>
                  <a:pt x="125" y="151"/>
                  <a:pt x="126" y="150"/>
                </a:cubicBezTo>
                <a:cubicBezTo>
                  <a:pt x="127" y="151"/>
                  <a:pt x="128" y="153"/>
                  <a:pt x="129" y="155"/>
                </a:cubicBezTo>
                <a:cubicBezTo>
                  <a:pt x="131" y="159"/>
                  <a:pt x="132" y="162"/>
                  <a:pt x="132" y="165"/>
                </a:cubicBezTo>
                <a:cubicBezTo>
                  <a:pt x="132" y="173"/>
                  <a:pt x="126" y="180"/>
                  <a:pt x="126" y="180"/>
                </a:cubicBezTo>
                <a:cubicBezTo>
                  <a:pt x="126" y="181"/>
                  <a:pt x="126" y="181"/>
                  <a:pt x="126" y="181"/>
                </a:cubicBezTo>
                <a:cubicBezTo>
                  <a:pt x="126" y="181"/>
                  <a:pt x="105" y="209"/>
                  <a:pt x="92" y="226"/>
                </a:cubicBezTo>
                <a:cubicBezTo>
                  <a:pt x="88" y="231"/>
                  <a:pt x="88" y="231"/>
                  <a:pt x="88" y="231"/>
                </a:cubicBezTo>
                <a:cubicBezTo>
                  <a:pt x="88" y="232"/>
                  <a:pt x="88" y="232"/>
                  <a:pt x="88" y="232"/>
                </a:cubicBezTo>
                <a:cubicBezTo>
                  <a:pt x="84" y="237"/>
                  <a:pt x="79" y="243"/>
                  <a:pt x="75" y="249"/>
                </a:cubicBezTo>
                <a:cubicBezTo>
                  <a:pt x="83" y="204"/>
                  <a:pt x="107" y="172"/>
                  <a:pt x="120" y="156"/>
                </a:cubicBezTo>
                <a:close/>
                <a:moveTo>
                  <a:pt x="92" y="298"/>
                </a:moveTo>
                <a:cubicBezTo>
                  <a:pt x="87" y="300"/>
                  <a:pt x="82" y="299"/>
                  <a:pt x="76" y="296"/>
                </a:cubicBezTo>
                <a:cubicBezTo>
                  <a:pt x="73" y="293"/>
                  <a:pt x="71" y="291"/>
                  <a:pt x="70" y="287"/>
                </a:cubicBezTo>
                <a:cubicBezTo>
                  <a:pt x="70" y="286"/>
                  <a:pt x="70" y="285"/>
                  <a:pt x="70" y="285"/>
                </a:cubicBezTo>
                <a:cubicBezTo>
                  <a:pt x="70" y="271"/>
                  <a:pt x="86" y="251"/>
                  <a:pt x="96" y="239"/>
                </a:cubicBezTo>
                <a:cubicBezTo>
                  <a:pt x="101" y="232"/>
                  <a:pt x="101" y="232"/>
                  <a:pt x="101" y="232"/>
                </a:cubicBezTo>
                <a:cubicBezTo>
                  <a:pt x="114" y="215"/>
                  <a:pt x="134" y="188"/>
                  <a:pt x="134" y="187"/>
                </a:cubicBezTo>
                <a:cubicBezTo>
                  <a:pt x="136" y="186"/>
                  <a:pt x="143" y="177"/>
                  <a:pt x="143" y="165"/>
                </a:cubicBezTo>
                <a:cubicBezTo>
                  <a:pt x="143" y="160"/>
                  <a:pt x="142" y="155"/>
                  <a:pt x="139" y="150"/>
                </a:cubicBezTo>
                <a:cubicBezTo>
                  <a:pt x="130" y="135"/>
                  <a:pt x="126" y="125"/>
                  <a:pt x="126" y="124"/>
                </a:cubicBezTo>
                <a:cubicBezTo>
                  <a:pt x="126" y="124"/>
                  <a:pt x="126" y="124"/>
                  <a:pt x="125" y="124"/>
                </a:cubicBezTo>
                <a:cubicBezTo>
                  <a:pt x="123" y="119"/>
                  <a:pt x="121" y="113"/>
                  <a:pt x="121" y="111"/>
                </a:cubicBezTo>
                <a:cubicBezTo>
                  <a:pt x="121" y="110"/>
                  <a:pt x="121" y="110"/>
                  <a:pt x="121" y="110"/>
                </a:cubicBezTo>
                <a:cubicBezTo>
                  <a:pt x="121" y="109"/>
                  <a:pt x="122" y="109"/>
                  <a:pt x="122" y="109"/>
                </a:cubicBezTo>
                <a:cubicBezTo>
                  <a:pt x="124" y="110"/>
                  <a:pt x="130" y="118"/>
                  <a:pt x="133" y="120"/>
                </a:cubicBezTo>
                <a:cubicBezTo>
                  <a:pt x="136" y="125"/>
                  <a:pt x="140" y="129"/>
                  <a:pt x="145" y="133"/>
                </a:cubicBezTo>
                <a:cubicBezTo>
                  <a:pt x="158" y="147"/>
                  <a:pt x="167" y="158"/>
                  <a:pt x="167" y="169"/>
                </a:cubicBezTo>
                <a:cubicBezTo>
                  <a:pt x="167" y="173"/>
                  <a:pt x="166" y="177"/>
                  <a:pt x="164" y="182"/>
                </a:cubicBezTo>
                <a:cubicBezTo>
                  <a:pt x="151" y="206"/>
                  <a:pt x="110" y="279"/>
                  <a:pt x="109" y="280"/>
                </a:cubicBezTo>
                <a:cubicBezTo>
                  <a:pt x="109" y="280"/>
                  <a:pt x="109" y="280"/>
                  <a:pt x="109" y="280"/>
                </a:cubicBezTo>
                <a:cubicBezTo>
                  <a:pt x="109" y="280"/>
                  <a:pt x="103" y="295"/>
                  <a:pt x="92" y="298"/>
                </a:cubicBezTo>
                <a:close/>
                <a:moveTo>
                  <a:pt x="108" y="300"/>
                </a:moveTo>
                <a:cubicBezTo>
                  <a:pt x="115" y="294"/>
                  <a:pt x="118" y="287"/>
                  <a:pt x="119" y="285"/>
                </a:cubicBezTo>
                <a:cubicBezTo>
                  <a:pt x="121" y="281"/>
                  <a:pt x="161" y="211"/>
                  <a:pt x="174" y="187"/>
                </a:cubicBezTo>
                <a:cubicBezTo>
                  <a:pt x="177" y="181"/>
                  <a:pt x="178" y="175"/>
                  <a:pt x="178" y="169"/>
                </a:cubicBezTo>
                <a:cubicBezTo>
                  <a:pt x="178" y="163"/>
                  <a:pt x="176" y="158"/>
                  <a:pt x="174" y="152"/>
                </a:cubicBezTo>
                <a:cubicBezTo>
                  <a:pt x="188" y="159"/>
                  <a:pt x="198" y="155"/>
                  <a:pt x="200" y="155"/>
                </a:cubicBezTo>
                <a:cubicBezTo>
                  <a:pt x="212" y="151"/>
                  <a:pt x="220" y="144"/>
                  <a:pt x="227" y="133"/>
                </a:cubicBezTo>
                <a:cubicBezTo>
                  <a:pt x="227" y="132"/>
                  <a:pt x="228" y="131"/>
                  <a:pt x="228" y="129"/>
                </a:cubicBezTo>
                <a:cubicBezTo>
                  <a:pt x="230" y="127"/>
                  <a:pt x="231" y="124"/>
                  <a:pt x="232" y="120"/>
                </a:cubicBezTo>
                <a:cubicBezTo>
                  <a:pt x="246" y="127"/>
                  <a:pt x="271" y="141"/>
                  <a:pt x="292" y="169"/>
                </a:cubicBezTo>
                <a:cubicBezTo>
                  <a:pt x="315" y="199"/>
                  <a:pt x="335" y="237"/>
                  <a:pt x="335" y="263"/>
                </a:cubicBezTo>
                <a:cubicBezTo>
                  <a:pt x="335" y="269"/>
                  <a:pt x="334" y="274"/>
                  <a:pt x="332" y="278"/>
                </a:cubicBezTo>
                <a:cubicBezTo>
                  <a:pt x="328" y="288"/>
                  <a:pt x="318" y="294"/>
                  <a:pt x="301" y="295"/>
                </a:cubicBezTo>
                <a:cubicBezTo>
                  <a:pt x="300" y="295"/>
                  <a:pt x="208" y="298"/>
                  <a:pt x="208" y="298"/>
                </a:cubicBezTo>
                <a:cubicBezTo>
                  <a:pt x="203" y="298"/>
                  <a:pt x="194" y="297"/>
                  <a:pt x="191" y="294"/>
                </a:cubicBezTo>
                <a:cubicBezTo>
                  <a:pt x="191" y="294"/>
                  <a:pt x="191" y="293"/>
                  <a:pt x="191" y="292"/>
                </a:cubicBezTo>
                <a:cubicBezTo>
                  <a:pt x="192" y="288"/>
                  <a:pt x="203" y="286"/>
                  <a:pt x="215" y="283"/>
                </a:cubicBezTo>
                <a:cubicBezTo>
                  <a:pt x="219" y="282"/>
                  <a:pt x="225" y="281"/>
                  <a:pt x="231" y="279"/>
                </a:cubicBezTo>
                <a:cubicBezTo>
                  <a:pt x="256" y="272"/>
                  <a:pt x="301" y="261"/>
                  <a:pt x="301" y="261"/>
                </a:cubicBezTo>
                <a:cubicBezTo>
                  <a:pt x="303" y="260"/>
                  <a:pt x="304" y="259"/>
                  <a:pt x="305" y="257"/>
                </a:cubicBezTo>
                <a:cubicBezTo>
                  <a:pt x="306" y="256"/>
                  <a:pt x="305" y="254"/>
                  <a:pt x="304" y="252"/>
                </a:cubicBezTo>
                <a:cubicBezTo>
                  <a:pt x="256" y="191"/>
                  <a:pt x="256" y="191"/>
                  <a:pt x="256" y="191"/>
                </a:cubicBezTo>
                <a:cubicBezTo>
                  <a:pt x="255" y="189"/>
                  <a:pt x="252" y="189"/>
                  <a:pt x="250" y="189"/>
                </a:cubicBezTo>
                <a:cubicBezTo>
                  <a:pt x="250" y="190"/>
                  <a:pt x="249" y="190"/>
                  <a:pt x="249" y="190"/>
                </a:cubicBezTo>
                <a:cubicBezTo>
                  <a:pt x="247" y="191"/>
                  <a:pt x="247" y="193"/>
                  <a:pt x="247" y="195"/>
                </a:cubicBezTo>
                <a:cubicBezTo>
                  <a:pt x="247" y="196"/>
                  <a:pt x="247" y="197"/>
                  <a:pt x="248" y="198"/>
                </a:cubicBezTo>
                <a:cubicBezTo>
                  <a:pt x="248" y="198"/>
                  <a:pt x="282" y="242"/>
                  <a:pt x="290" y="252"/>
                </a:cubicBezTo>
                <a:cubicBezTo>
                  <a:pt x="276" y="256"/>
                  <a:pt x="247" y="264"/>
                  <a:pt x="228" y="269"/>
                </a:cubicBezTo>
                <a:cubicBezTo>
                  <a:pt x="222" y="270"/>
                  <a:pt x="217" y="271"/>
                  <a:pt x="212" y="273"/>
                </a:cubicBezTo>
                <a:cubicBezTo>
                  <a:pt x="196" y="276"/>
                  <a:pt x="182" y="279"/>
                  <a:pt x="180" y="290"/>
                </a:cubicBezTo>
                <a:cubicBezTo>
                  <a:pt x="180" y="291"/>
                  <a:pt x="180" y="292"/>
                  <a:pt x="180" y="293"/>
                </a:cubicBezTo>
                <a:cubicBezTo>
                  <a:pt x="180" y="296"/>
                  <a:pt x="181" y="298"/>
                  <a:pt x="183" y="300"/>
                </a:cubicBezTo>
                <a:lnTo>
                  <a:pt x="108" y="3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20" name="Freeform 360"/>
          <p:cNvSpPr>
            <a:spLocks noEditPoints="1"/>
          </p:cNvSpPr>
          <p:nvPr/>
        </p:nvSpPr>
        <p:spPr bwMode="auto">
          <a:xfrm>
            <a:off x="8443913" y="1711325"/>
            <a:ext cx="388938" cy="388937"/>
          </a:xfrm>
          <a:custGeom>
            <a:avLst/>
            <a:gdLst>
              <a:gd name="T0" fmla="*/ 189 w 239"/>
              <a:gd name="T1" fmla="*/ 66 h 239"/>
              <a:gd name="T2" fmla="*/ 156 w 239"/>
              <a:gd name="T3" fmla="*/ 0 h 239"/>
              <a:gd name="T4" fmla="*/ 82 w 239"/>
              <a:gd name="T5" fmla="*/ 66 h 239"/>
              <a:gd name="T6" fmla="*/ 49 w 239"/>
              <a:gd name="T7" fmla="*/ 90 h 239"/>
              <a:gd name="T8" fmla="*/ 0 w 239"/>
              <a:gd name="T9" fmla="*/ 239 h 239"/>
              <a:gd name="T10" fmla="*/ 239 w 239"/>
              <a:gd name="T11" fmla="*/ 90 h 239"/>
              <a:gd name="T12" fmla="*/ 47 w 239"/>
              <a:gd name="T13" fmla="*/ 169 h 239"/>
              <a:gd name="T14" fmla="*/ 37 w 239"/>
              <a:gd name="T15" fmla="*/ 173 h 239"/>
              <a:gd name="T16" fmla="*/ 24 w 239"/>
              <a:gd name="T17" fmla="*/ 167 h 239"/>
              <a:gd name="T18" fmla="*/ 26 w 239"/>
              <a:gd name="T19" fmla="*/ 148 h 239"/>
              <a:gd name="T20" fmla="*/ 44 w 239"/>
              <a:gd name="T21" fmla="*/ 147 h 239"/>
              <a:gd name="T22" fmla="*/ 41 w 239"/>
              <a:gd name="T23" fmla="*/ 155 h 239"/>
              <a:gd name="T24" fmla="*/ 39 w 239"/>
              <a:gd name="T25" fmla="*/ 152 h 239"/>
              <a:gd name="T26" fmla="*/ 32 w 239"/>
              <a:gd name="T27" fmla="*/ 153 h 239"/>
              <a:gd name="T28" fmla="*/ 32 w 239"/>
              <a:gd name="T29" fmla="*/ 165 h 239"/>
              <a:gd name="T30" fmla="*/ 40 w 239"/>
              <a:gd name="T31" fmla="*/ 165 h 239"/>
              <a:gd name="T32" fmla="*/ 49 w 239"/>
              <a:gd name="T33" fmla="*/ 164 h 239"/>
              <a:gd name="T34" fmla="*/ 79 w 239"/>
              <a:gd name="T35" fmla="*/ 167 h 239"/>
              <a:gd name="T36" fmla="*/ 67 w 239"/>
              <a:gd name="T37" fmla="*/ 173 h 239"/>
              <a:gd name="T38" fmla="*/ 54 w 239"/>
              <a:gd name="T39" fmla="*/ 167 h 239"/>
              <a:gd name="T40" fmla="*/ 56 w 239"/>
              <a:gd name="T41" fmla="*/ 148 h 239"/>
              <a:gd name="T42" fmla="*/ 77 w 239"/>
              <a:gd name="T43" fmla="*/ 148 h 239"/>
              <a:gd name="T44" fmla="*/ 79 w 239"/>
              <a:gd name="T45" fmla="*/ 167 h 239"/>
              <a:gd name="T46" fmla="*/ 85 w 239"/>
              <a:gd name="T47" fmla="*/ 173 h 239"/>
              <a:gd name="T48" fmla="*/ 94 w 239"/>
              <a:gd name="T49" fmla="*/ 145 h 239"/>
              <a:gd name="T50" fmla="*/ 107 w 239"/>
              <a:gd name="T51" fmla="*/ 166 h 239"/>
              <a:gd name="T52" fmla="*/ 133 w 239"/>
              <a:gd name="T53" fmla="*/ 173 h 239"/>
              <a:gd name="T54" fmla="*/ 111 w 239"/>
              <a:gd name="T55" fmla="*/ 145 h 239"/>
              <a:gd name="T56" fmla="*/ 119 w 239"/>
              <a:gd name="T57" fmla="*/ 166 h 239"/>
              <a:gd name="T58" fmla="*/ 133 w 239"/>
              <a:gd name="T59" fmla="*/ 173 h 239"/>
              <a:gd name="T60" fmla="*/ 137 w 239"/>
              <a:gd name="T61" fmla="*/ 173 h 239"/>
              <a:gd name="T62" fmla="*/ 159 w 239"/>
              <a:gd name="T63" fmla="*/ 145 h 239"/>
              <a:gd name="T64" fmla="*/ 145 w 239"/>
              <a:gd name="T65" fmla="*/ 151 h 239"/>
              <a:gd name="T66" fmla="*/ 158 w 239"/>
              <a:gd name="T67" fmla="*/ 155 h 239"/>
              <a:gd name="T68" fmla="*/ 145 w 239"/>
              <a:gd name="T69" fmla="*/ 161 h 239"/>
              <a:gd name="T70" fmla="*/ 160 w 239"/>
              <a:gd name="T71" fmla="*/ 166 h 239"/>
              <a:gd name="T72" fmla="*/ 191 w 239"/>
              <a:gd name="T73" fmla="*/ 169 h 239"/>
              <a:gd name="T74" fmla="*/ 178 w 239"/>
              <a:gd name="T75" fmla="*/ 173 h 239"/>
              <a:gd name="T76" fmla="*/ 165 w 239"/>
              <a:gd name="T77" fmla="*/ 167 h 239"/>
              <a:gd name="T78" fmla="*/ 165 w 239"/>
              <a:gd name="T79" fmla="*/ 151 h 239"/>
              <a:gd name="T80" fmla="*/ 178 w 239"/>
              <a:gd name="T81" fmla="*/ 145 h 239"/>
              <a:gd name="T82" fmla="*/ 189 w 239"/>
              <a:gd name="T83" fmla="*/ 148 h 239"/>
              <a:gd name="T84" fmla="*/ 183 w 239"/>
              <a:gd name="T85" fmla="*/ 154 h 239"/>
              <a:gd name="T86" fmla="*/ 178 w 239"/>
              <a:gd name="T87" fmla="*/ 151 h 239"/>
              <a:gd name="T88" fmla="*/ 172 w 239"/>
              <a:gd name="T89" fmla="*/ 159 h 239"/>
              <a:gd name="T90" fmla="*/ 178 w 239"/>
              <a:gd name="T91" fmla="*/ 167 h 239"/>
              <a:gd name="T92" fmla="*/ 184 w 239"/>
              <a:gd name="T93" fmla="*/ 165 h 239"/>
              <a:gd name="T94" fmla="*/ 178 w 239"/>
              <a:gd name="T95" fmla="*/ 163 h 239"/>
              <a:gd name="T96" fmla="*/ 191 w 239"/>
              <a:gd name="T97" fmla="*/ 157 h 239"/>
              <a:gd name="T98" fmla="*/ 219 w 239"/>
              <a:gd name="T99" fmla="*/ 173 h 239"/>
              <a:gd name="T100" fmla="*/ 196 w 239"/>
              <a:gd name="T101" fmla="*/ 145 h 239"/>
              <a:gd name="T102" fmla="*/ 219 w 239"/>
              <a:gd name="T103" fmla="*/ 151 h 239"/>
              <a:gd name="T104" fmla="*/ 205 w 239"/>
              <a:gd name="T105" fmla="*/ 155 h 239"/>
              <a:gd name="T106" fmla="*/ 218 w 239"/>
              <a:gd name="T107" fmla="*/ 161 h 239"/>
              <a:gd name="T108" fmla="*/ 205 w 239"/>
              <a:gd name="T109" fmla="*/ 166 h 239"/>
              <a:gd name="T110" fmla="*/ 219 w 239"/>
              <a:gd name="T111" fmla="*/ 173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39" h="239">
                <a:moveTo>
                  <a:pt x="189" y="90"/>
                </a:moveTo>
                <a:cubicBezTo>
                  <a:pt x="189" y="66"/>
                  <a:pt x="189" y="66"/>
                  <a:pt x="189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0"/>
                  <a:pt x="156" y="0"/>
                  <a:pt x="156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2" y="66"/>
                  <a:pt x="82" y="66"/>
                  <a:pt x="82" y="66"/>
                </a:cubicBezTo>
                <a:cubicBezTo>
                  <a:pt x="49" y="66"/>
                  <a:pt x="49" y="66"/>
                  <a:pt x="49" y="66"/>
                </a:cubicBezTo>
                <a:cubicBezTo>
                  <a:pt x="49" y="90"/>
                  <a:pt x="49" y="90"/>
                  <a:pt x="49" y="90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239"/>
                  <a:pt x="0" y="239"/>
                  <a:pt x="0" y="239"/>
                </a:cubicBezTo>
                <a:cubicBezTo>
                  <a:pt x="239" y="239"/>
                  <a:pt x="239" y="239"/>
                  <a:pt x="239" y="239"/>
                </a:cubicBezTo>
                <a:cubicBezTo>
                  <a:pt x="239" y="90"/>
                  <a:pt x="239" y="90"/>
                  <a:pt x="239" y="90"/>
                </a:cubicBezTo>
                <a:lnTo>
                  <a:pt x="189" y="90"/>
                </a:lnTo>
                <a:close/>
                <a:moveTo>
                  <a:pt x="47" y="169"/>
                </a:moveTo>
                <a:cubicBezTo>
                  <a:pt x="46" y="170"/>
                  <a:pt x="44" y="171"/>
                  <a:pt x="43" y="172"/>
                </a:cubicBezTo>
                <a:cubicBezTo>
                  <a:pt x="41" y="173"/>
                  <a:pt x="39" y="173"/>
                  <a:pt x="37" y="173"/>
                </a:cubicBezTo>
                <a:cubicBezTo>
                  <a:pt x="34" y="173"/>
                  <a:pt x="31" y="173"/>
                  <a:pt x="29" y="172"/>
                </a:cubicBezTo>
                <a:cubicBezTo>
                  <a:pt x="27" y="171"/>
                  <a:pt x="26" y="169"/>
                  <a:pt x="24" y="167"/>
                </a:cubicBezTo>
                <a:cubicBezTo>
                  <a:pt x="23" y="165"/>
                  <a:pt x="22" y="162"/>
                  <a:pt x="22" y="159"/>
                </a:cubicBezTo>
                <a:cubicBezTo>
                  <a:pt x="22" y="154"/>
                  <a:pt x="24" y="151"/>
                  <a:pt x="26" y="148"/>
                </a:cubicBezTo>
                <a:cubicBezTo>
                  <a:pt x="28" y="146"/>
                  <a:pt x="32" y="145"/>
                  <a:pt x="36" y="145"/>
                </a:cubicBezTo>
                <a:cubicBezTo>
                  <a:pt x="40" y="145"/>
                  <a:pt x="42" y="145"/>
                  <a:pt x="44" y="147"/>
                </a:cubicBezTo>
                <a:cubicBezTo>
                  <a:pt x="46" y="148"/>
                  <a:pt x="48" y="150"/>
                  <a:pt x="49" y="153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1" y="154"/>
                  <a:pt x="41" y="154"/>
                  <a:pt x="41" y="153"/>
                </a:cubicBezTo>
                <a:cubicBezTo>
                  <a:pt x="40" y="152"/>
                  <a:pt x="39" y="152"/>
                  <a:pt x="39" y="152"/>
                </a:cubicBezTo>
                <a:cubicBezTo>
                  <a:pt x="38" y="151"/>
                  <a:pt x="37" y="151"/>
                  <a:pt x="37" y="151"/>
                </a:cubicBezTo>
                <a:cubicBezTo>
                  <a:pt x="35" y="151"/>
                  <a:pt x="33" y="152"/>
                  <a:pt x="32" y="153"/>
                </a:cubicBezTo>
                <a:cubicBezTo>
                  <a:pt x="31" y="155"/>
                  <a:pt x="31" y="156"/>
                  <a:pt x="31" y="159"/>
                </a:cubicBezTo>
                <a:cubicBezTo>
                  <a:pt x="31" y="162"/>
                  <a:pt x="31" y="164"/>
                  <a:pt x="32" y="165"/>
                </a:cubicBezTo>
                <a:cubicBezTo>
                  <a:pt x="33" y="166"/>
                  <a:pt x="35" y="167"/>
                  <a:pt x="36" y="167"/>
                </a:cubicBezTo>
                <a:cubicBezTo>
                  <a:pt x="38" y="167"/>
                  <a:pt x="39" y="166"/>
                  <a:pt x="40" y="165"/>
                </a:cubicBezTo>
                <a:cubicBezTo>
                  <a:pt x="41" y="164"/>
                  <a:pt x="41" y="163"/>
                  <a:pt x="42" y="161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9" y="166"/>
                  <a:pt x="48" y="168"/>
                  <a:pt x="47" y="169"/>
                </a:cubicBezTo>
                <a:close/>
                <a:moveTo>
                  <a:pt x="79" y="167"/>
                </a:moveTo>
                <a:cubicBezTo>
                  <a:pt x="78" y="169"/>
                  <a:pt x="76" y="170"/>
                  <a:pt x="74" y="171"/>
                </a:cubicBezTo>
                <a:cubicBezTo>
                  <a:pt x="72" y="173"/>
                  <a:pt x="70" y="173"/>
                  <a:pt x="67" y="173"/>
                </a:cubicBezTo>
                <a:cubicBezTo>
                  <a:pt x="64" y="173"/>
                  <a:pt x="61" y="173"/>
                  <a:pt x="59" y="172"/>
                </a:cubicBezTo>
                <a:cubicBezTo>
                  <a:pt x="57" y="171"/>
                  <a:pt x="55" y="169"/>
                  <a:pt x="54" y="167"/>
                </a:cubicBezTo>
                <a:cubicBezTo>
                  <a:pt x="53" y="165"/>
                  <a:pt x="52" y="162"/>
                  <a:pt x="52" y="159"/>
                </a:cubicBezTo>
                <a:cubicBezTo>
                  <a:pt x="52" y="154"/>
                  <a:pt x="53" y="151"/>
                  <a:pt x="56" y="148"/>
                </a:cubicBezTo>
                <a:cubicBezTo>
                  <a:pt x="58" y="146"/>
                  <a:pt x="62" y="145"/>
                  <a:pt x="66" y="145"/>
                </a:cubicBezTo>
                <a:cubicBezTo>
                  <a:pt x="71" y="145"/>
                  <a:pt x="75" y="146"/>
                  <a:pt x="77" y="148"/>
                </a:cubicBezTo>
                <a:cubicBezTo>
                  <a:pt x="79" y="151"/>
                  <a:pt x="81" y="154"/>
                  <a:pt x="81" y="159"/>
                </a:cubicBezTo>
                <a:cubicBezTo>
                  <a:pt x="81" y="162"/>
                  <a:pt x="80" y="165"/>
                  <a:pt x="79" y="167"/>
                </a:cubicBezTo>
                <a:close/>
                <a:moveTo>
                  <a:pt x="107" y="173"/>
                </a:moveTo>
                <a:cubicBezTo>
                  <a:pt x="85" y="173"/>
                  <a:pt x="85" y="173"/>
                  <a:pt x="85" y="173"/>
                </a:cubicBezTo>
                <a:cubicBezTo>
                  <a:pt x="85" y="145"/>
                  <a:pt x="85" y="145"/>
                  <a:pt x="85" y="145"/>
                </a:cubicBezTo>
                <a:cubicBezTo>
                  <a:pt x="94" y="145"/>
                  <a:pt x="94" y="145"/>
                  <a:pt x="94" y="145"/>
                </a:cubicBezTo>
                <a:cubicBezTo>
                  <a:pt x="94" y="166"/>
                  <a:pt x="94" y="166"/>
                  <a:pt x="94" y="166"/>
                </a:cubicBezTo>
                <a:cubicBezTo>
                  <a:pt x="107" y="166"/>
                  <a:pt x="107" y="166"/>
                  <a:pt x="107" y="166"/>
                </a:cubicBezTo>
                <a:lnTo>
                  <a:pt x="107" y="173"/>
                </a:lnTo>
                <a:close/>
                <a:moveTo>
                  <a:pt x="133" y="173"/>
                </a:moveTo>
                <a:cubicBezTo>
                  <a:pt x="111" y="173"/>
                  <a:pt x="111" y="173"/>
                  <a:pt x="111" y="173"/>
                </a:cubicBezTo>
                <a:cubicBezTo>
                  <a:pt x="111" y="145"/>
                  <a:pt x="111" y="145"/>
                  <a:pt x="111" y="145"/>
                </a:cubicBezTo>
                <a:cubicBezTo>
                  <a:pt x="119" y="145"/>
                  <a:pt x="119" y="145"/>
                  <a:pt x="119" y="145"/>
                </a:cubicBezTo>
                <a:cubicBezTo>
                  <a:pt x="119" y="166"/>
                  <a:pt x="119" y="166"/>
                  <a:pt x="119" y="166"/>
                </a:cubicBezTo>
                <a:cubicBezTo>
                  <a:pt x="133" y="166"/>
                  <a:pt x="133" y="166"/>
                  <a:pt x="133" y="166"/>
                </a:cubicBezTo>
                <a:lnTo>
                  <a:pt x="133" y="173"/>
                </a:lnTo>
                <a:close/>
                <a:moveTo>
                  <a:pt x="160" y="173"/>
                </a:moveTo>
                <a:cubicBezTo>
                  <a:pt x="137" y="173"/>
                  <a:pt x="137" y="173"/>
                  <a:pt x="137" y="173"/>
                </a:cubicBezTo>
                <a:cubicBezTo>
                  <a:pt x="137" y="145"/>
                  <a:pt x="137" y="145"/>
                  <a:pt x="137" y="145"/>
                </a:cubicBezTo>
                <a:cubicBezTo>
                  <a:pt x="159" y="145"/>
                  <a:pt x="159" y="145"/>
                  <a:pt x="159" y="145"/>
                </a:cubicBezTo>
                <a:cubicBezTo>
                  <a:pt x="159" y="151"/>
                  <a:pt x="159" y="151"/>
                  <a:pt x="159" y="151"/>
                </a:cubicBezTo>
                <a:cubicBezTo>
                  <a:pt x="145" y="151"/>
                  <a:pt x="145" y="151"/>
                  <a:pt x="145" y="151"/>
                </a:cubicBezTo>
                <a:cubicBezTo>
                  <a:pt x="145" y="155"/>
                  <a:pt x="145" y="155"/>
                  <a:pt x="145" y="155"/>
                </a:cubicBezTo>
                <a:cubicBezTo>
                  <a:pt x="158" y="155"/>
                  <a:pt x="158" y="155"/>
                  <a:pt x="158" y="155"/>
                </a:cubicBezTo>
                <a:cubicBezTo>
                  <a:pt x="158" y="161"/>
                  <a:pt x="158" y="161"/>
                  <a:pt x="158" y="161"/>
                </a:cubicBezTo>
                <a:cubicBezTo>
                  <a:pt x="145" y="161"/>
                  <a:pt x="145" y="161"/>
                  <a:pt x="145" y="161"/>
                </a:cubicBezTo>
                <a:cubicBezTo>
                  <a:pt x="145" y="166"/>
                  <a:pt x="145" y="166"/>
                  <a:pt x="145" y="166"/>
                </a:cubicBezTo>
                <a:cubicBezTo>
                  <a:pt x="160" y="166"/>
                  <a:pt x="160" y="166"/>
                  <a:pt x="160" y="166"/>
                </a:cubicBezTo>
                <a:lnTo>
                  <a:pt x="160" y="173"/>
                </a:lnTo>
                <a:close/>
                <a:moveTo>
                  <a:pt x="191" y="169"/>
                </a:moveTo>
                <a:cubicBezTo>
                  <a:pt x="189" y="170"/>
                  <a:pt x="186" y="172"/>
                  <a:pt x="185" y="172"/>
                </a:cubicBezTo>
                <a:cubicBezTo>
                  <a:pt x="183" y="173"/>
                  <a:pt x="180" y="173"/>
                  <a:pt x="178" y="173"/>
                </a:cubicBezTo>
                <a:cubicBezTo>
                  <a:pt x="174" y="173"/>
                  <a:pt x="172" y="173"/>
                  <a:pt x="170" y="171"/>
                </a:cubicBezTo>
                <a:cubicBezTo>
                  <a:pt x="168" y="170"/>
                  <a:pt x="166" y="169"/>
                  <a:pt x="165" y="167"/>
                </a:cubicBezTo>
                <a:cubicBezTo>
                  <a:pt x="164" y="164"/>
                  <a:pt x="163" y="162"/>
                  <a:pt x="163" y="159"/>
                </a:cubicBezTo>
                <a:cubicBezTo>
                  <a:pt x="163" y="156"/>
                  <a:pt x="164" y="153"/>
                  <a:pt x="165" y="151"/>
                </a:cubicBezTo>
                <a:cubicBezTo>
                  <a:pt x="166" y="149"/>
                  <a:pt x="168" y="147"/>
                  <a:pt x="171" y="146"/>
                </a:cubicBezTo>
                <a:cubicBezTo>
                  <a:pt x="172" y="145"/>
                  <a:pt x="175" y="145"/>
                  <a:pt x="178" y="145"/>
                </a:cubicBezTo>
                <a:cubicBezTo>
                  <a:pt x="181" y="145"/>
                  <a:pt x="183" y="145"/>
                  <a:pt x="185" y="146"/>
                </a:cubicBezTo>
                <a:cubicBezTo>
                  <a:pt x="186" y="146"/>
                  <a:pt x="188" y="147"/>
                  <a:pt x="189" y="148"/>
                </a:cubicBezTo>
                <a:cubicBezTo>
                  <a:pt x="190" y="149"/>
                  <a:pt x="190" y="151"/>
                  <a:pt x="191" y="153"/>
                </a:cubicBezTo>
                <a:cubicBezTo>
                  <a:pt x="183" y="154"/>
                  <a:pt x="183" y="154"/>
                  <a:pt x="183" y="154"/>
                </a:cubicBezTo>
                <a:cubicBezTo>
                  <a:pt x="182" y="153"/>
                  <a:pt x="182" y="152"/>
                  <a:pt x="181" y="152"/>
                </a:cubicBezTo>
                <a:cubicBezTo>
                  <a:pt x="180" y="151"/>
                  <a:pt x="179" y="151"/>
                  <a:pt x="178" y="151"/>
                </a:cubicBezTo>
                <a:cubicBezTo>
                  <a:pt x="176" y="151"/>
                  <a:pt x="175" y="151"/>
                  <a:pt x="173" y="153"/>
                </a:cubicBezTo>
                <a:cubicBezTo>
                  <a:pt x="172" y="154"/>
                  <a:pt x="172" y="156"/>
                  <a:pt x="172" y="159"/>
                </a:cubicBezTo>
                <a:cubicBezTo>
                  <a:pt x="172" y="162"/>
                  <a:pt x="172" y="164"/>
                  <a:pt x="173" y="165"/>
                </a:cubicBezTo>
                <a:cubicBezTo>
                  <a:pt x="175" y="167"/>
                  <a:pt x="176" y="167"/>
                  <a:pt x="178" y="167"/>
                </a:cubicBezTo>
                <a:cubicBezTo>
                  <a:pt x="179" y="167"/>
                  <a:pt x="180" y="167"/>
                  <a:pt x="181" y="167"/>
                </a:cubicBezTo>
                <a:cubicBezTo>
                  <a:pt x="182" y="166"/>
                  <a:pt x="183" y="166"/>
                  <a:pt x="184" y="165"/>
                </a:cubicBezTo>
                <a:cubicBezTo>
                  <a:pt x="184" y="163"/>
                  <a:pt x="184" y="163"/>
                  <a:pt x="184" y="163"/>
                </a:cubicBezTo>
                <a:cubicBezTo>
                  <a:pt x="178" y="163"/>
                  <a:pt x="178" y="163"/>
                  <a:pt x="178" y="163"/>
                </a:cubicBezTo>
                <a:cubicBezTo>
                  <a:pt x="178" y="157"/>
                  <a:pt x="178" y="157"/>
                  <a:pt x="178" y="157"/>
                </a:cubicBezTo>
                <a:cubicBezTo>
                  <a:pt x="191" y="157"/>
                  <a:pt x="191" y="157"/>
                  <a:pt x="191" y="157"/>
                </a:cubicBezTo>
                <a:lnTo>
                  <a:pt x="191" y="169"/>
                </a:lnTo>
                <a:close/>
                <a:moveTo>
                  <a:pt x="219" y="173"/>
                </a:moveTo>
                <a:cubicBezTo>
                  <a:pt x="196" y="173"/>
                  <a:pt x="196" y="173"/>
                  <a:pt x="196" y="173"/>
                </a:cubicBezTo>
                <a:cubicBezTo>
                  <a:pt x="196" y="145"/>
                  <a:pt x="196" y="145"/>
                  <a:pt x="196" y="145"/>
                </a:cubicBezTo>
                <a:cubicBezTo>
                  <a:pt x="219" y="145"/>
                  <a:pt x="219" y="145"/>
                  <a:pt x="219" y="145"/>
                </a:cubicBezTo>
                <a:cubicBezTo>
                  <a:pt x="219" y="151"/>
                  <a:pt x="219" y="151"/>
                  <a:pt x="219" y="151"/>
                </a:cubicBezTo>
                <a:cubicBezTo>
                  <a:pt x="205" y="151"/>
                  <a:pt x="205" y="151"/>
                  <a:pt x="205" y="151"/>
                </a:cubicBezTo>
                <a:cubicBezTo>
                  <a:pt x="205" y="155"/>
                  <a:pt x="205" y="155"/>
                  <a:pt x="205" y="155"/>
                </a:cubicBezTo>
                <a:cubicBezTo>
                  <a:pt x="218" y="155"/>
                  <a:pt x="218" y="155"/>
                  <a:pt x="218" y="155"/>
                </a:cubicBezTo>
                <a:cubicBezTo>
                  <a:pt x="218" y="161"/>
                  <a:pt x="218" y="161"/>
                  <a:pt x="218" y="161"/>
                </a:cubicBezTo>
                <a:cubicBezTo>
                  <a:pt x="205" y="161"/>
                  <a:pt x="205" y="161"/>
                  <a:pt x="205" y="161"/>
                </a:cubicBezTo>
                <a:cubicBezTo>
                  <a:pt x="205" y="166"/>
                  <a:pt x="205" y="166"/>
                  <a:pt x="205" y="166"/>
                </a:cubicBezTo>
                <a:cubicBezTo>
                  <a:pt x="219" y="166"/>
                  <a:pt x="219" y="166"/>
                  <a:pt x="219" y="166"/>
                </a:cubicBezTo>
                <a:lnTo>
                  <a:pt x="219" y="17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21" name="Freeform 361"/>
          <p:cNvSpPr>
            <a:spLocks/>
          </p:cNvSpPr>
          <p:nvPr/>
        </p:nvSpPr>
        <p:spPr bwMode="auto">
          <a:xfrm>
            <a:off x="8542338" y="1957387"/>
            <a:ext cx="19050" cy="25400"/>
          </a:xfrm>
          <a:custGeom>
            <a:avLst/>
            <a:gdLst>
              <a:gd name="T0" fmla="*/ 5 w 11"/>
              <a:gd name="T1" fmla="*/ 0 h 16"/>
              <a:gd name="T2" fmla="*/ 1 w 11"/>
              <a:gd name="T3" fmla="*/ 2 h 16"/>
              <a:gd name="T4" fmla="*/ 0 w 11"/>
              <a:gd name="T5" fmla="*/ 8 h 16"/>
              <a:gd name="T6" fmla="*/ 1 w 11"/>
              <a:gd name="T7" fmla="*/ 14 h 16"/>
              <a:gd name="T8" fmla="*/ 5 w 11"/>
              <a:gd name="T9" fmla="*/ 16 h 16"/>
              <a:gd name="T10" fmla="*/ 10 w 11"/>
              <a:gd name="T11" fmla="*/ 14 h 16"/>
              <a:gd name="T12" fmla="*/ 11 w 11"/>
              <a:gd name="T13" fmla="*/ 8 h 16"/>
              <a:gd name="T14" fmla="*/ 10 w 11"/>
              <a:gd name="T15" fmla="*/ 2 h 16"/>
              <a:gd name="T16" fmla="*/ 5 w 11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16">
                <a:moveTo>
                  <a:pt x="5" y="0"/>
                </a:moveTo>
                <a:cubicBezTo>
                  <a:pt x="4" y="0"/>
                  <a:pt x="2" y="1"/>
                  <a:pt x="1" y="2"/>
                </a:cubicBezTo>
                <a:cubicBezTo>
                  <a:pt x="0" y="3"/>
                  <a:pt x="0" y="5"/>
                  <a:pt x="0" y="8"/>
                </a:cubicBezTo>
                <a:cubicBezTo>
                  <a:pt x="0" y="11"/>
                  <a:pt x="0" y="13"/>
                  <a:pt x="1" y="14"/>
                </a:cubicBezTo>
                <a:cubicBezTo>
                  <a:pt x="2" y="15"/>
                  <a:pt x="4" y="16"/>
                  <a:pt x="5" y="16"/>
                </a:cubicBezTo>
                <a:cubicBezTo>
                  <a:pt x="7" y="16"/>
                  <a:pt x="9" y="15"/>
                  <a:pt x="10" y="14"/>
                </a:cubicBezTo>
                <a:cubicBezTo>
                  <a:pt x="11" y="13"/>
                  <a:pt x="11" y="11"/>
                  <a:pt x="11" y="8"/>
                </a:cubicBezTo>
                <a:cubicBezTo>
                  <a:pt x="11" y="5"/>
                  <a:pt x="11" y="3"/>
                  <a:pt x="10" y="2"/>
                </a:cubicBezTo>
                <a:cubicBezTo>
                  <a:pt x="9" y="1"/>
                  <a:pt x="7" y="0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22" name="Oval 362"/>
          <p:cNvSpPr>
            <a:spLocks noChangeArrowheads="1"/>
          </p:cNvSpPr>
          <p:nvPr/>
        </p:nvSpPr>
        <p:spPr bwMode="auto">
          <a:xfrm>
            <a:off x="8978901" y="1743075"/>
            <a:ext cx="123825" cy="12382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23" name="Freeform 363"/>
          <p:cNvSpPr>
            <a:spLocks/>
          </p:cNvSpPr>
          <p:nvPr/>
        </p:nvSpPr>
        <p:spPr bwMode="auto">
          <a:xfrm>
            <a:off x="8851901" y="1884362"/>
            <a:ext cx="393700" cy="673100"/>
          </a:xfrm>
          <a:custGeom>
            <a:avLst/>
            <a:gdLst>
              <a:gd name="T0" fmla="*/ 181 w 242"/>
              <a:gd name="T1" fmla="*/ 310 h 414"/>
              <a:gd name="T2" fmla="*/ 168 w 242"/>
              <a:gd name="T3" fmla="*/ 195 h 414"/>
              <a:gd name="T4" fmla="*/ 166 w 242"/>
              <a:gd name="T5" fmla="*/ 113 h 414"/>
              <a:gd name="T6" fmla="*/ 215 w 242"/>
              <a:gd name="T7" fmla="*/ 196 h 414"/>
              <a:gd name="T8" fmla="*/ 240 w 242"/>
              <a:gd name="T9" fmla="*/ 185 h 414"/>
              <a:gd name="T10" fmla="*/ 239 w 242"/>
              <a:gd name="T11" fmla="*/ 183 h 414"/>
              <a:gd name="T12" fmla="*/ 171 w 242"/>
              <a:gd name="T13" fmla="*/ 31 h 414"/>
              <a:gd name="T14" fmla="*/ 118 w 242"/>
              <a:gd name="T15" fmla="*/ 4 h 414"/>
              <a:gd name="T16" fmla="*/ 89 w 242"/>
              <a:gd name="T17" fmla="*/ 16 h 414"/>
              <a:gd name="T18" fmla="*/ 65 w 242"/>
              <a:gd name="T19" fmla="*/ 90 h 414"/>
              <a:gd name="T20" fmla="*/ 65 w 242"/>
              <a:gd name="T21" fmla="*/ 93 h 414"/>
              <a:gd name="T22" fmla="*/ 0 w 242"/>
              <a:gd name="T23" fmla="*/ 181 h 414"/>
              <a:gd name="T24" fmla="*/ 20 w 242"/>
              <a:gd name="T25" fmla="*/ 198 h 414"/>
              <a:gd name="T26" fmla="*/ 65 w 242"/>
              <a:gd name="T27" fmla="*/ 152 h 414"/>
              <a:gd name="T28" fmla="*/ 65 w 242"/>
              <a:gd name="T29" fmla="*/ 198 h 414"/>
              <a:gd name="T30" fmla="*/ 34 w 242"/>
              <a:gd name="T31" fmla="*/ 414 h 414"/>
              <a:gd name="T32" fmla="*/ 64 w 242"/>
              <a:gd name="T33" fmla="*/ 413 h 414"/>
              <a:gd name="T34" fmla="*/ 118 w 242"/>
              <a:gd name="T35" fmla="*/ 268 h 414"/>
              <a:gd name="T36" fmla="*/ 138 w 242"/>
              <a:gd name="T37" fmla="*/ 327 h 414"/>
              <a:gd name="T38" fmla="*/ 219 w 242"/>
              <a:gd name="T39" fmla="*/ 410 h 414"/>
              <a:gd name="T40" fmla="*/ 242 w 242"/>
              <a:gd name="T41" fmla="*/ 388 h 414"/>
              <a:gd name="T42" fmla="*/ 181 w 242"/>
              <a:gd name="T43" fmla="*/ 310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2" h="414">
                <a:moveTo>
                  <a:pt x="181" y="310"/>
                </a:moveTo>
                <a:cubicBezTo>
                  <a:pt x="181" y="309"/>
                  <a:pt x="168" y="195"/>
                  <a:pt x="168" y="195"/>
                </a:cubicBezTo>
                <a:cubicBezTo>
                  <a:pt x="168" y="195"/>
                  <a:pt x="167" y="129"/>
                  <a:pt x="166" y="113"/>
                </a:cubicBezTo>
                <a:cubicBezTo>
                  <a:pt x="175" y="128"/>
                  <a:pt x="215" y="196"/>
                  <a:pt x="215" y="196"/>
                </a:cubicBezTo>
                <a:cubicBezTo>
                  <a:pt x="240" y="185"/>
                  <a:pt x="240" y="185"/>
                  <a:pt x="240" y="185"/>
                </a:cubicBezTo>
                <a:cubicBezTo>
                  <a:pt x="239" y="183"/>
                  <a:pt x="239" y="183"/>
                  <a:pt x="239" y="183"/>
                </a:cubicBezTo>
                <a:cubicBezTo>
                  <a:pt x="238" y="182"/>
                  <a:pt x="194" y="73"/>
                  <a:pt x="171" y="31"/>
                </a:cubicBezTo>
                <a:cubicBezTo>
                  <a:pt x="155" y="0"/>
                  <a:pt x="121" y="3"/>
                  <a:pt x="118" y="4"/>
                </a:cubicBezTo>
                <a:cubicBezTo>
                  <a:pt x="117" y="3"/>
                  <a:pt x="102" y="3"/>
                  <a:pt x="89" y="16"/>
                </a:cubicBezTo>
                <a:cubicBezTo>
                  <a:pt x="73" y="30"/>
                  <a:pt x="65" y="55"/>
                  <a:pt x="65" y="90"/>
                </a:cubicBezTo>
                <a:cubicBezTo>
                  <a:pt x="65" y="90"/>
                  <a:pt x="65" y="91"/>
                  <a:pt x="65" y="93"/>
                </a:cubicBezTo>
                <a:cubicBezTo>
                  <a:pt x="0" y="181"/>
                  <a:pt x="0" y="181"/>
                  <a:pt x="0" y="181"/>
                </a:cubicBezTo>
                <a:cubicBezTo>
                  <a:pt x="20" y="198"/>
                  <a:pt x="20" y="198"/>
                  <a:pt x="20" y="198"/>
                </a:cubicBezTo>
                <a:cubicBezTo>
                  <a:pt x="65" y="152"/>
                  <a:pt x="65" y="152"/>
                  <a:pt x="65" y="152"/>
                </a:cubicBezTo>
                <a:cubicBezTo>
                  <a:pt x="65" y="176"/>
                  <a:pt x="65" y="198"/>
                  <a:pt x="65" y="198"/>
                </a:cubicBezTo>
                <a:cubicBezTo>
                  <a:pt x="65" y="199"/>
                  <a:pt x="34" y="414"/>
                  <a:pt x="34" y="414"/>
                </a:cubicBezTo>
                <a:cubicBezTo>
                  <a:pt x="64" y="413"/>
                  <a:pt x="64" y="413"/>
                  <a:pt x="64" y="413"/>
                </a:cubicBezTo>
                <a:cubicBezTo>
                  <a:pt x="64" y="413"/>
                  <a:pt x="114" y="280"/>
                  <a:pt x="118" y="268"/>
                </a:cubicBezTo>
                <a:cubicBezTo>
                  <a:pt x="122" y="280"/>
                  <a:pt x="138" y="327"/>
                  <a:pt x="138" y="327"/>
                </a:cubicBezTo>
                <a:cubicBezTo>
                  <a:pt x="219" y="410"/>
                  <a:pt x="219" y="410"/>
                  <a:pt x="219" y="410"/>
                </a:cubicBezTo>
                <a:cubicBezTo>
                  <a:pt x="242" y="388"/>
                  <a:pt x="242" y="388"/>
                  <a:pt x="242" y="388"/>
                </a:cubicBezTo>
                <a:cubicBezTo>
                  <a:pt x="242" y="388"/>
                  <a:pt x="182" y="311"/>
                  <a:pt x="181" y="3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24" name="Freeform 364"/>
          <p:cNvSpPr>
            <a:spLocks/>
          </p:cNvSpPr>
          <p:nvPr/>
        </p:nvSpPr>
        <p:spPr bwMode="auto">
          <a:xfrm>
            <a:off x="8480426" y="2168525"/>
            <a:ext cx="366713" cy="314325"/>
          </a:xfrm>
          <a:custGeom>
            <a:avLst/>
            <a:gdLst>
              <a:gd name="T0" fmla="*/ 28 w 231"/>
              <a:gd name="T1" fmla="*/ 0 h 198"/>
              <a:gd name="T2" fmla="*/ 0 w 231"/>
              <a:gd name="T3" fmla="*/ 0 h 198"/>
              <a:gd name="T4" fmla="*/ 204 w 231"/>
              <a:gd name="T5" fmla="*/ 198 h 198"/>
              <a:gd name="T6" fmla="*/ 231 w 231"/>
              <a:gd name="T7" fmla="*/ 198 h 198"/>
              <a:gd name="T8" fmla="*/ 28 w 231"/>
              <a:gd name="T9" fmla="*/ 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1" h="198">
                <a:moveTo>
                  <a:pt x="28" y="0"/>
                </a:moveTo>
                <a:lnTo>
                  <a:pt x="0" y="0"/>
                </a:lnTo>
                <a:lnTo>
                  <a:pt x="204" y="198"/>
                </a:lnTo>
                <a:lnTo>
                  <a:pt x="231" y="198"/>
                </a:lnTo>
                <a:lnTo>
                  <a:pt x="2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25" name="Freeform 365"/>
          <p:cNvSpPr>
            <a:spLocks noEditPoints="1"/>
          </p:cNvSpPr>
          <p:nvPr/>
        </p:nvSpPr>
        <p:spPr bwMode="auto">
          <a:xfrm>
            <a:off x="9429751" y="1711325"/>
            <a:ext cx="388938" cy="388937"/>
          </a:xfrm>
          <a:custGeom>
            <a:avLst/>
            <a:gdLst>
              <a:gd name="T0" fmla="*/ 189 w 239"/>
              <a:gd name="T1" fmla="*/ 66 h 239"/>
              <a:gd name="T2" fmla="*/ 156 w 239"/>
              <a:gd name="T3" fmla="*/ 0 h 239"/>
              <a:gd name="T4" fmla="*/ 82 w 239"/>
              <a:gd name="T5" fmla="*/ 66 h 239"/>
              <a:gd name="T6" fmla="*/ 49 w 239"/>
              <a:gd name="T7" fmla="*/ 90 h 239"/>
              <a:gd name="T8" fmla="*/ 0 w 239"/>
              <a:gd name="T9" fmla="*/ 239 h 239"/>
              <a:gd name="T10" fmla="*/ 239 w 239"/>
              <a:gd name="T11" fmla="*/ 90 h 239"/>
              <a:gd name="T12" fmla="*/ 47 w 239"/>
              <a:gd name="T13" fmla="*/ 169 h 239"/>
              <a:gd name="T14" fmla="*/ 37 w 239"/>
              <a:gd name="T15" fmla="*/ 173 h 239"/>
              <a:gd name="T16" fmla="*/ 24 w 239"/>
              <a:gd name="T17" fmla="*/ 167 h 239"/>
              <a:gd name="T18" fmla="*/ 26 w 239"/>
              <a:gd name="T19" fmla="*/ 148 h 239"/>
              <a:gd name="T20" fmla="*/ 44 w 239"/>
              <a:gd name="T21" fmla="*/ 147 h 239"/>
              <a:gd name="T22" fmla="*/ 41 w 239"/>
              <a:gd name="T23" fmla="*/ 155 h 239"/>
              <a:gd name="T24" fmla="*/ 39 w 239"/>
              <a:gd name="T25" fmla="*/ 152 h 239"/>
              <a:gd name="T26" fmla="*/ 32 w 239"/>
              <a:gd name="T27" fmla="*/ 153 h 239"/>
              <a:gd name="T28" fmla="*/ 32 w 239"/>
              <a:gd name="T29" fmla="*/ 165 h 239"/>
              <a:gd name="T30" fmla="*/ 40 w 239"/>
              <a:gd name="T31" fmla="*/ 165 h 239"/>
              <a:gd name="T32" fmla="*/ 49 w 239"/>
              <a:gd name="T33" fmla="*/ 164 h 239"/>
              <a:gd name="T34" fmla="*/ 79 w 239"/>
              <a:gd name="T35" fmla="*/ 167 h 239"/>
              <a:gd name="T36" fmla="*/ 67 w 239"/>
              <a:gd name="T37" fmla="*/ 173 h 239"/>
              <a:gd name="T38" fmla="*/ 54 w 239"/>
              <a:gd name="T39" fmla="*/ 167 h 239"/>
              <a:gd name="T40" fmla="*/ 56 w 239"/>
              <a:gd name="T41" fmla="*/ 148 h 239"/>
              <a:gd name="T42" fmla="*/ 77 w 239"/>
              <a:gd name="T43" fmla="*/ 148 h 239"/>
              <a:gd name="T44" fmla="*/ 79 w 239"/>
              <a:gd name="T45" fmla="*/ 167 h 239"/>
              <a:gd name="T46" fmla="*/ 85 w 239"/>
              <a:gd name="T47" fmla="*/ 173 h 239"/>
              <a:gd name="T48" fmla="*/ 94 w 239"/>
              <a:gd name="T49" fmla="*/ 145 h 239"/>
              <a:gd name="T50" fmla="*/ 107 w 239"/>
              <a:gd name="T51" fmla="*/ 166 h 239"/>
              <a:gd name="T52" fmla="*/ 133 w 239"/>
              <a:gd name="T53" fmla="*/ 173 h 239"/>
              <a:gd name="T54" fmla="*/ 111 w 239"/>
              <a:gd name="T55" fmla="*/ 145 h 239"/>
              <a:gd name="T56" fmla="*/ 119 w 239"/>
              <a:gd name="T57" fmla="*/ 166 h 239"/>
              <a:gd name="T58" fmla="*/ 133 w 239"/>
              <a:gd name="T59" fmla="*/ 173 h 239"/>
              <a:gd name="T60" fmla="*/ 136 w 239"/>
              <a:gd name="T61" fmla="*/ 173 h 239"/>
              <a:gd name="T62" fmla="*/ 159 w 239"/>
              <a:gd name="T63" fmla="*/ 145 h 239"/>
              <a:gd name="T64" fmla="*/ 145 w 239"/>
              <a:gd name="T65" fmla="*/ 151 h 239"/>
              <a:gd name="T66" fmla="*/ 158 w 239"/>
              <a:gd name="T67" fmla="*/ 155 h 239"/>
              <a:gd name="T68" fmla="*/ 145 w 239"/>
              <a:gd name="T69" fmla="*/ 161 h 239"/>
              <a:gd name="T70" fmla="*/ 160 w 239"/>
              <a:gd name="T71" fmla="*/ 166 h 239"/>
              <a:gd name="T72" fmla="*/ 191 w 239"/>
              <a:gd name="T73" fmla="*/ 169 h 239"/>
              <a:gd name="T74" fmla="*/ 178 w 239"/>
              <a:gd name="T75" fmla="*/ 173 h 239"/>
              <a:gd name="T76" fmla="*/ 165 w 239"/>
              <a:gd name="T77" fmla="*/ 167 h 239"/>
              <a:gd name="T78" fmla="*/ 165 w 239"/>
              <a:gd name="T79" fmla="*/ 151 h 239"/>
              <a:gd name="T80" fmla="*/ 178 w 239"/>
              <a:gd name="T81" fmla="*/ 145 h 239"/>
              <a:gd name="T82" fmla="*/ 189 w 239"/>
              <a:gd name="T83" fmla="*/ 148 h 239"/>
              <a:gd name="T84" fmla="*/ 183 w 239"/>
              <a:gd name="T85" fmla="*/ 154 h 239"/>
              <a:gd name="T86" fmla="*/ 178 w 239"/>
              <a:gd name="T87" fmla="*/ 151 h 239"/>
              <a:gd name="T88" fmla="*/ 172 w 239"/>
              <a:gd name="T89" fmla="*/ 159 h 239"/>
              <a:gd name="T90" fmla="*/ 178 w 239"/>
              <a:gd name="T91" fmla="*/ 167 h 239"/>
              <a:gd name="T92" fmla="*/ 184 w 239"/>
              <a:gd name="T93" fmla="*/ 165 h 239"/>
              <a:gd name="T94" fmla="*/ 178 w 239"/>
              <a:gd name="T95" fmla="*/ 163 h 239"/>
              <a:gd name="T96" fmla="*/ 191 w 239"/>
              <a:gd name="T97" fmla="*/ 157 h 239"/>
              <a:gd name="T98" fmla="*/ 219 w 239"/>
              <a:gd name="T99" fmla="*/ 173 h 239"/>
              <a:gd name="T100" fmla="*/ 196 w 239"/>
              <a:gd name="T101" fmla="*/ 145 h 239"/>
              <a:gd name="T102" fmla="*/ 219 w 239"/>
              <a:gd name="T103" fmla="*/ 151 h 239"/>
              <a:gd name="T104" fmla="*/ 205 w 239"/>
              <a:gd name="T105" fmla="*/ 155 h 239"/>
              <a:gd name="T106" fmla="*/ 218 w 239"/>
              <a:gd name="T107" fmla="*/ 161 h 239"/>
              <a:gd name="T108" fmla="*/ 205 w 239"/>
              <a:gd name="T109" fmla="*/ 166 h 239"/>
              <a:gd name="T110" fmla="*/ 219 w 239"/>
              <a:gd name="T111" fmla="*/ 173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39" h="239">
                <a:moveTo>
                  <a:pt x="189" y="90"/>
                </a:moveTo>
                <a:cubicBezTo>
                  <a:pt x="189" y="66"/>
                  <a:pt x="189" y="66"/>
                  <a:pt x="189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0"/>
                  <a:pt x="156" y="0"/>
                  <a:pt x="156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2" y="66"/>
                  <a:pt x="82" y="66"/>
                  <a:pt x="82" y="66"/>
                </a:cubicBezTo>
                <a:cubicBezTo>
                  <a:pt x="49" y="66"/>
                  <a:pt x="49" y="66"/>
                  <a:pt x="49" y="66"/>
                </a:cubicBezTo>
                <a:cubicBezTo>
                  <a:pt x="49" y="90"/>
                  <a:pt x="49" y="90"/>
                  <a:pt x="49" y="90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239"/>
                  <a:pt x="0" y="239"/>
                  <a:pt x="0" y="239"/>
                </a:cubicBezTo>
                <a:cubicBezTo>
                  <a:pt x="239" y="239"/>
                  <a:pt x="239" y="239"/>
                  <a:pt x="239" y="239"/>
                </a:cubicBezTo>
                <a:cubicBezTo>
                  <a:pt x="239" y="90"/>
                  <a:pt x="239" y="90"/>
                  <a:pt x="239" y="90"/>
                </a:cubicBezTo>
                <a:lnTo>
                  <a:pt x="189" y="90"/>
                </a:lnTo>
                <a:close/>
                <a:moveTo>
                  <a:pt x="47" y="169"/>
                </a:moveTo>
                <a:cubicBezTo>
                  <a:pt x="46" y="170"/>
                  <a:pt x="44" y="171"/>
                  <a:pt x="43" y="172"/>
                </a:cubicBezTo>
                <a:cubicBezTo>
                  <a:pt x="41" y="173"/>
                  <a:pt x="39" y="173"/>
                  <a:pt x="37" y="173"/>
                </a:cubicBezTo>
                <a:cubicBezTo>
                  <a:pt x="34" y="173"/>
                  <a:pt x="31" y="173"/>
                  <a:pt x="29" y="172"/>
                </a:cubicBezTo>
                <a:cubicBezTo>
                  <a:pt x="27" y="171"/>
                  <a:pt x="26" y="169"/>
                  <a:pt x="24" y="167"/>
                </a:cubicBezTo>
                <a:cubicBezTo>
                  <a:pt x="23" y="165"/>
                  <a:pt x="22" y="162"/>
                  <a:pt x="22" y="159"/>
                </a:cubicBezTo>
                <a:cubicBezTo>
                  <a:pt x="22" y="154"/>
                  <a:pt x="24" y="151"/>
                  <a:pt x="26" y="148"/>
                </a:cubicBezTo>
                <a:cubicBezTo>
                  <a:pt x="28" y="146"/>
                  <a:pt x="32" y="145"/>
                  <a:pt x="36" y="145"/>
                </a:cubicBezTo>
                <a:cubicBezTo>
                  <a:pt x="40" y="145"/>
                  <a:pt x="42" y="145"/>
                  <a:pt x="44" y="147"/>
                </a:cubicBezTo>
                <a:cubicBezTo>
                  <a:pt x="46" y="148"/>
                  <a:pt x="48" y="150"/>
                  <a:pt x="49" y="153"/>
                </a:cubicBezTo>
                <a:cubicBezTo>
                  <a:pt x="41" y="155"/>
                  <a:pt x="41" y="155"/>
                  <a:pt x="41" y="155"/>
                </a:cubicBezTo>
                <a:cubicBezTo>
                  <a:pt x="41" y="154"/>
                  <a:pt x="41" y="154"/>
                  <a:pt x="40" y="153"/>
                </a:cubicBezTo>
                <a:cubicBezTo>
                  <a:pt x="40" y="152"/>
                  <a:pt x="39" y="152"/>
                  <a:pt x="39" y="152"/>
                </a:cubicBezTo>
                <a:cubicBezTo>
                  <a:pt x="38" y="151"/>
                  <a:pt x="37" y="151"/>
                  <a:pt x="36" y="151"/>
                </a:cubicBezTo>
                <a:cubicBezTo>
                  <a:pt x="35" y="151"/>
                  <a:pt x="33" y="152"/>
                  <a:pt x="32" y="153"/>
                </a:cubicBezTo>
                <a:cubicBezTo>
                  <a:pt x="31" y="155"/>
                  <a:pt x="31" y="156"/>
                  <a:pt x="31" y="159"/>
                </a:cubicBezTo>
                <a:cubicBezTo>
                  <a:pt x="31" y="162"/>
                  <a:pt x="31" y="164"/>
                  <a:pt x="32" y="165"/>
                </a:cubicBezTo>
                <a:cubicBezTo>
                  <a:pt x="33" y="166"/>
                  <a:pt x="34" y="167"/>
                  <a:pt x="36" y="167"/>
                </a:cubicBezTo>
                <a:cubicBezTo>
                  <a:pt x="38" y="167"/>
                  <a:pt x="39" y="166"/>
                  <a:pt x="40" y="165"/>
                </a:cubicBezTo>
                <a:cubicBezTo>
                  <a:pt x="41" y="164"/>
                  <a:pt x="41" y="163"/>
                  <a:pt x="42" y="161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9" y="166"/>
                  <a:pt x="48" y="168"/>
                  <a:pt x="47" y="169"/>
                </a:cubicBezTo>
                <a:close/>
                <a:moveTo>
                  <a:pt x="79" y="167"/>
                </a:moveTo>
                <a:cubicBezTo>
                  <a:pt x="78" y="169"/>
                  <a:pt x="76" y="170"/>
                  <a:pt x="74" y="171"/>
                </a:cubicBezTo>
                <a:cubicBezTo>
                  <a:pt x="72" y="173"/>
                  <a:pt x="70" y="173"/>
                  <a:pt x="67" y="173"/>
                </a:cubicBezTo>
                <a:cubicBezTo>
                  <a:pt x="64" y="173"/>
                  <a:pt x="61" y="173"/>
                  <a:pt x="59" y="172"/>
                </a:cubicBezTo>
                <a:cubicBezTo>
                  <a:pt x="57" y="171"/>
                  <a:pt x="55" y="169"/>
                  <a:pt x="54" y="167"/>
                </a:cubicBezTo>
                <a:cubicBezTo>
                  <a:pt x="53" y="165"/>
                  <a:pt x="52" y="162"/>
                  <a:pt x="52" y="159"/>
                </a:cubicBezTo>
                <a:cubicBezTo>
                  <a:pt x="52" y="154"/>
                  <a:pt x="53" y="151"/>
                  <a:pt x="56" y="148"/>
                </a:cubicBezTo>
                <a:cubicBezTo>
                  <a:pt x="58" y="146"/>
                  <a:pt x="62" y="145"/>
                  <a:pt x="66" y="145"/>
                </a:cubicBezTo>
                <a:cubicBezTo>
                  <a:pt x="71" y="145"/>
                  <a:pt x="74" y="146"/>
                  <a:pt x="77" y="148"/>
                </a:cubicBezTo>
                <a:cubicBezTo>
                  <a:pt x="79" y="151"/>
                  <a:pt x="81" y="154"/>
                  <a:pt x="81" y="159"/>
                </a:cubicBezTo>
                <a:cubicBezTo>
                  <a:pt x="81" y="162"/>
                  <a:pt x="80" y="165"/>
                  <a:pt x="79" y="167"/>
                </a:cubicBezTo>
                <a:close/>
                <a:moveTo>
                  <a:pt x="107" y="173"/>
                </a:moveTo>
                <a:cubicBezTo>
                  <a:pt x="85" y="173"/>
                  <a:pt x="85" y="173"/>
                  <a:pt x="85" y="173"/>
                </a:cubicBezTo>
                <a:cubicBezTo>
                  <a:pt x="85" y="145"/>
                  <a:pt x="85" y="145"/>
                  <a:pt x="85" y="145"/>
                </a:cubicBezTo>
                <a:cubicBezTo>
                  <a:pt x="94" y="145"/>
                  <a:pt x="94" y="145"/>
                  <a:pt x="94" y="145"/>
                </a:cubicBezTo>
                <a:cubicBezTo>
                  <a:pt x="94" y="166"/>
                  <a:pt x="94" y="166"/>
                  <a:pt x="94" y="166"/>
                </a:cubicBezTo>
                <a:cubicBezTo>
                  <a:pt x="107" y="166"/>
                  <a:pt x="107" y="166"/>
                  <a:pt x="107" y="166"/>
                </a:cubicBezTo>
                <a:lnTo>
                  <a:pt x="107" y="173"/>
                </a:lnTo>
                <a:close/>
                <a:moveTo>
                  <a:pt x="133" y="173"/>
                </a:moveTo>
                <a:cubicBezTo>
                  <a:pt x="111" y="173"/>
                  <a:pt x="111" y="173"/>
                  <a:pt x="111" y="173"/>
                </a:cubicBezTo>
                <a:cubicBezTo>
                  <a:pt x="111" y="145"/>
                  <a:pt x="111" y="145"/>
                  <a:pt x="111" y="145"/>
                </a:cubicBezTo>
                <a:cubicBezTo>
                  <a:pt x="119" y="145"/>
                  <a:pt x="119" y="145"/>
                  <a:pt x="119" y="145"/>
                </a:cubicBezTo>
                <a:cubicBezTo>
                  <a:pt x="119" y="166"/>
                  <a:pt x="119" y="166"/>
                  <a:pt x="119" y="166"/>
                </a:cubicBezTo>
                <a:cubicBezTo>
                  <a:pt x="133" y="166"/>
                  <a:pt x="133" y="166"/>
                  <a:pt x="133" y="166"/>
                </a:cubicBezTo>
                <a:lnTo>
                  <a:pt x="133" y="173"/>
                </a:lnTo>
                <a:close/>
                <a:moveTo>
                  <a:pt x="160" y="173"/>
                </a:moveTo>
                <a:cubicBezTo>
                  <a:pt x="136" y="173"/>
                  <a:pt x="136" y="173"/>
                  <a:pt x="136" y="173"/>
                </a:cubicBezTo>
                <a:cubicBezTo>
                  <a:pt x="136" y="145"/>
                  <a:pt x="136" y="145"/>
                  <a:pt x="136" y="145"/>
                </a:cubicBezTo>
                <a:cubicBezTo>
                  <a:pt x="159" y="145"/>
                  <a:pt x="159" y="145"/>
                  <a:pt x="159" y="145"/>
                </a:cubicBezTo>
                <a:cubicBezTo>
                  <a:pt x="159" y="151"/>
                  <a:pt x="159" y="151"/>
                  <a:pt x="159" y="151"/>
                </a:cubicBezTo>
                <a:cubicBezTo>
                  <a:pt x="145" y="151"/>
                  <a:pt x="145" y="151"/>
                  <a:pt x="145" y="151"/>
                </a:cubicBezTo>
                <a:cubicBezTo>
                  <a:pt x="145" y="155"/>
                  <a:pt x="145" y="155"/>
                  <a:pt x="145" y="155"/>
                </a:cubicBezTo>
                <a:cubicBezTo>
                  <a:pt x="158" y="155"/>
                  <a:pt x="158" y="155"/>
                  <a:pt x="158" y="155"/>
                </a:cubicBezTo>
                <a:cubicBezTo>
                  <a:pt x="158" y="161"/>
                  <a:pt x="158" y="161"/>
                  <a:pt x="158" y="161"/>
                </a:cubicBezTo>
                <a:cubicBezTo>
                  <a:pt x="145" y="161"/>
                  <a:pt x="145" y="161"/>
                  <a:pt x="145" y="161"/>
                </a:cubicBezTo>
                <a:cubicBezTo>
                  <a:pt x="145" y="166"/>
                  <a:pt x="145" y="166"/>
                  <a:pt x="145" y="166"/>
                </a:cubicBezTo>
                <a:cubicBezTo>
                  <a:pt x="160" y="166"/>
                  <a:pt x="160" y="166"/>
                  <a:pt x="160" y="166"/>
                </a:cubicBezTo>
                <a:lnTo>
                  <a:pt x="160" y="173"/>
                </a:lnTo>
                <a:close/>
                <a:moveTo>
                  <a:pt x="191" y="169"/>
                </a:moveTo>
                <a:cubicBezTo>
                  <a:pt x="189" y="170"/>
                  <a:pt x="186" y="172"/>
                  <a:pt x="184" y="172"/>
                </a:cubicBezTo>
                <a:cubicBezTo>
                  <a:pt x="183" y="173"/>
                  <a:pt x="180" y="173"/>
                  <a:pt x="178" y="173"/>
                </a:cubicBezTo>
                <a:cubicBezTo>
                  <a:pt x="174" y="173"/>
                  <a:pt x="172" y="173"/>
                  <a:pt x="170" y="171"/>
                </a:cubicBezTo>
                <a:cubicBezTo>
                  <a:pt x="168" y="170"/>
                  <a:pt x="166" y="169"/>
                  <a:pt x="165" y="167"/>
                </a:cubicBezTo>
                <a:cubicBezTo>
                  <a:pt x="164" y="164"/>
                  <a:pt x="163" y="162"/>
                  <a:pt x="163" y="159"/>
                </a:cubicBezTo>
                <a:cubicBezTo>
                  <a:pt x="163" y="156"/>
                  <a:pt x="164" y="153"/>
                  <a:pt x="165" y="151"/>
                </a:cubicBezTo>
                <a:cubicBezTo>
                  <a:pt x="166" y="149"/>
                  <a:pt x="168" y="147"/>
                  <a:pt x="170" y="146"/>
                </a:cubicBezTo>
                <a:cubicBezTo>
                  <a:pt x="172" y="145"/>
                  <a:pt x="175" y="145"/>
                  <a:pt x="178" y="145"/>
                </a:cubicBezTo>
                <a:cubicBezTo>
                  <a:pt x="181" y="145"/>
                  <a:pt x="183" y="145"/>
                  <a:pt x="185" y="146"/>
                </a:cubicBezTo>
                <a:cubicBezTo>
                  <a:pt x="186" y="146"/>
                  <a:pt x="188" y="147"/>
                  <a:pt x="189" y="148"/>
                </a:cubicBezTo>
                <a:cubicBezTo>
                  <a:pt x="190" y="149"/>
                  <a:pt x="190" y="151"/>
                  <a:pt x="191" y="153"/>
                </a:cubicBezTo>
                <a:cubicBezTo>
                  <a:pt x="183" y="154"/>
                  <a:pt x="183" y="154"/>
                  <a:pt x="183" y="154"/>
                </a:cubicBezTo>
                <a:cubicBezTo>
                  <a:pt x="182" y="153"/>
                  <a:pt x="182" y="152"/>
                  <a:pt x="181" y="152"/>
                </a:cubicBezTo>
                <a:cubicBezTo>
                  <a:pt x="180" y="151"/>
                  <a:pt x="179" y="151"/>
                  <a:pt x="178" y="151"/>
                </a:cubicBezTo>
                <a:cubicBezTo>
                  <a:pt x="176" y="151"/>
                  <a:pt x="174" y="151"/>
                  <a:pt x="173" y="153"/>
                </a:cubicBezTo>
                <a:cubicBezTo>
                  <a:pt x="172" y="154"/>
                  <a:pt x="172" y="156"/>
                  <a:pt x="172" y="159"/>
                </a:cubicBezTo>
                <a:cubicBezTo>
                  <a:pt x="172" y="162"/>
                  <a:pt x="172" y="164"/>
                  <a:pt x="173" y="165"/>
                </a:cubicBezTo>
                <a:cubicBezTo>
                  <a:pt x="174" y="167"/>
                  <a:pt x="176" y="167"/>
                  <a:pt x="178" y="167"/>
                </a:cubicBezTo>
                <a:cubicBezTo>
                  <a:pt x="179" y="167"/>
                  <a:pt x="180" y="167"/>
                  <a:pt x="181" y="167"/>
                </a:cubicBezTo>
                <a:cubicBezTo>
                  <a:pt x="182" y="166"/>
                  <a:pt x="183" y="166"/>
                  <a:pt x="184" y="165"/>
                </a:cubicBezTo>
                <a:cubicBezTo>
                  <a:pt x="184" y="163"/>
                  <a:pt x="184" y="163"/>
                  <a:pt x="184" y="163"/>
                </a:cubicBezTo>
                <a:cubicBezTo>
                  <a:pt x="178" y="163"/>
                  <a:pt x="178" y="163"/>
                  <a:pt x="178" y="163"/>
                </a:cubicBezTo>
                <a:cubicBezTo>
                  <a:pt x="178" y="157"/>
                  <a:pt x="178" y="157"/>
                  <a:pt x="178" y="157"/>
                </a:cubicBezTo>
                <a:cubicBezTo>
                  <a:pt x="191" y="157"/>
                  <a:pt x="191" y="157"/>
                  <a:pt x="191" y="157"/>
                </a:cubicBezTo>
                <a:lnTo>
                  <a:pt x="191" y="169"/>
                </a:lnTo>
                <a:close/>
                <a:moveTo>
                  <a:pt x="219" y="173"/>
                </a:moveTo>
                <a:cubicBezTo>
                  <a:pt x="196" y="173"/>
                  <a:pt x="196" y="173"/>
                  <a:pt x="196" y="173"/>
                </a:cubicBezTo>
                <a:cubicBezTo>
                  <a:pt x="196" y="145"/>
                  <a:pt x="196" y="145"/>
                  <a:pt x="196" y="145"/>
                </a:cubicBezTo>
                <a:cubicBezTo>
                  <a:pt x="219" y="145"/>
                  <a:pt x="219" y="145"/>
                  <a:pt x="219" y="145"/>
                </a:cubicBezTo>
                <a:cubicBezTo>
                  <a:pt x="219" y="151"/>
                  <a:pt x="219" y="151"/>
                  <a:pt x="219" y="151"/>
                </a:cubicBezTo>
                <a:cubicBezTo>
                  <a:pt x="205" y="151"/>
                  <a:pt x="205" y="151"/>
                  <a:pt x="205" y="151"/>
                </a:cubicBezTo>
                <a:cubicBezTo>
                  <a:pt x="205" y="155"/>
                  <a:pt x="205" y="155"/>
                  <a:pt x="205" y="155"/>
                </a:cubicBezTo>
                <a:cubicBezTo>
                  <a:pt x="218" y="155"/>
                  <a:pt x="218" y="155"/>
                  <a:pt x="218" y="155"/>
                </a:cubicBezTo>
                <a:cubicBezTo>
                  <a:pt x="218" y="161"/>
                  <a:pt x="218" y="161"/>
                  <a:pt x="218" y="161"/>
                </a:cubicBezTo>
                <a:cubicBezTo>
                  <a:pt x="205" y="161"/>
                  <a:pt x="205" y="161"/>
                  <a:pt x="205" y="161"/>
                </a:cubicBezTo>
                <a:cubicBezTo>
                  <a:pt x="205" y="166"/>
                  <a:pt x="205" y="166"/>
                  <a:pt x="205" y="166"/>
                </a:cubicBezTo>
                <a:cubicBezTo>
                  <a:pt x="219" y="166"/>
                  <a:pt x="219" y="166"/>
                  <a:pt x="219" y="166"/>
                </a:cubicBezTo>
                <a:lnTo>
                  <a:pt x="219" y="17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26" name="Freeform 366"/>
          <p:cNvSpPr>
            <a:spLocks/>
          </p:cNvSpPr>
          <p:nvPr/>
        </p:nvSpPr>
        <p:spPr bwMode="auto">
          <a:xfrm>
            <a:off x="9529763" y="1957387"/>
            <a:ext cx="17463" cy="25400"/>
          </a:xfrm>
          <a:custGeom>
            <a:avLst/>
            <a:gdLst>
              <a:gd name="T0" fmla="*/ 5 w 11"/>
              <a:gd name="T1" fmla="*/ 0 h 16"/>
              <a:gd name="T2" fmla="*/ 1 w 11"/>
              <a:gd name="T3" fmla="*/ 2 h 16"/>
              <a:gd name="T4" fmla="*/ 0 w 11"/>
              <a:gd name="T5" fmla="*/ 8 h 16"/>
              <a:gd name="T6" fmla="*/ 1 w 11"/>
              <a:gd name="T7" fmla="*/ 14 h 16"/>
              <a:gd name="T8" fmla="*/ 5 w 11"/>
              <a:gd name="T9" fmla="*/ 16 h 16"/>
              <a:gd name="T10" fmla="*/ 10 w 11"/>
              <a:gd name="T11" fmla="*/ 14 h 16"/>
              <a:gd name="T12" fmla="*/ 11 w 11"/>
              <a:gd name="T13" fmla="*/ 8 h 16"/>
              <a:gd name="T14" fmla="*/ 10 w 11"/>
              <a:gd name="T15" fmla="*/ 2 h 16"/>
              <a:gd name="T16" fmla="*/ 5 w 11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16">
                <a:moveTo>
                  <a:pt x="5" y="0"/>
                </a:moveTo>
                <a:cubicBezTo>
                  <a:pt x="4" y="0"/>
                  <a:pt x="2" y="1"/>
                  <a:pt x="1" y="2"/>
                </a:cubicBezTo>
                <a:cubicBezTo>
                  <a:pt x="0" y="3"/>
                  <a:pt x="0" y="5"/>
                  <a:pt x="0" y="8"/>
                </a:cubicBezTo>
                <a:cubicBezTo>
                  <a:pt x="0" y="11"/>
                  <a:pt x="0" y="13"/>
                  <a:pt x="1" y="14"/>
                </a:cubicBezTo>
                <a:cubicBezTo>
                  <a:pt x="2" y="15"/>
                  <a:pt x="4" y="16"/>
                  <a:pt x="5" y="16"/>
                </a:cubicBezTo>
                <a:cubicBezTo>
                  <a:pt x="7" y="16"/>
                  <a:pt x="9" y="15"/>
                  <a:pt x="10" y="14"/>
                </a:cubicBezTo>
                <a:cubicBezTo>
                  <a:pt x="11" y="13"/>
                  <a:pt x="11" y="11"/>
                  <a:pt x="11" y="8"/>
                </a:cubicBezTo>
                <a:cubicBezTo>
                  <a:pt x="11" y="5"/>
                  <a:pt x="11" y="3"/>
                  <a:pt x="10" y="2"/>
                </a:cubicBezTo>
                <a:cubicBezTo>
                  <a:pt x="9" y="1"/>
                  <a:pt x="7" y="0"/>
                  <a:pt x="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27" name="Oval 367"/>
          <p:cNvSpPr>
            <a:spLocks noChangeArrowheads="1"/>
          </p:cNvSpPr>
          <p:nvPr/>
        </p:nvSpPr>
        <p:spPr bwMode="auto">
          <a:xfrm>
            <a:off x="9966326" y="1741487"/>
            <a:ext cx="122238" cy="12382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28" name="Freeform 368"/>
          <p:cNvSpPr>
            <a:spLocks/>
          </p:cNvSpPr>
          <p:nvPr/>
        </p:nvSpPr>
        <p:spPr bwMode="auto">
          <a:xfrm>
            <a:off x="9839326" y="1882775"/>
            <a:ext cx="393700" cy="673100"/>
          </a:xfrm>
          <a:custGeom>
            <a:avLst/>
            <a:gdLst>
              <a:gd name="T0" fmla="*/ 181 w 242"/>
              <a:gd name="T1" fmla="*/ 310 h 414"/>
              <a:gd name="T2" fmla="*/ 178 w 242"/>
              <a:gd name="T3" fmla="*/ 285 h 414"/>
              <a:gd name="T4" fmla="*/ 206 w 242"/>
              <a:gd name="T5" fmla="*/ 285 h 414"/>
              <a:gd name="T6" fmla="*/ 167 w 242"/>
              <a:gd name="T7" fmla="*/ 188 h 414"/>
              <a:gd name="T8" fmla="*/ 166 w 242"/>
              <a:gd name="T9" fmla="*/ 113 h 414"/>
              <a:gd name="T10" fmla="*/ 215 w 242"/>
              <a:gd name="T11" fmla="*/ 196 h 414"/>
              <a:gd name="T12" fmla="*/ 239 w 242"/>
              <a:gd name="T13" fmla="*/ 186 h 414"/>
              <a:gd name="T14" fmla="*/ 238 w 242"/>
              <a:gd name="T15" fmla="*/ 183 h 414"/>
              <a:gd name="T16" fmla="*/ 171 w 242"/>
              <a:gd name="T17" fmla="*/ 31 h 414"/>
              <a:gd name="T18" fmla="*/ 118 w 242"/>
              <a:gd name="T19" fmla="*/ 4 h 414"/>
              <a:gd name="T20" fmla="*/ 89 w 242"/>
              <a:gd name="T21" fmla="*/ 16 h 414"/>
              <a:gd name="T22" fmla="*/ 65 w 242"/>
              <a:gd name="T23" fmla="*/ 90 h 414"/>
              <a:gd name="T24" fmla="*/ 65 w 242"/>
              <a:gd name="T25" fmla="*/ 93 h 414"/>
              <a:gd name="T26" fmla="*/ 0 w 242"/>
              <a:gd name="T27" fmla="*/ 181 h 414"/>
              <a:gd name="T28" fmla="*/ 20 w 242"/>
              <a:gd name="T29" fmla="*/ 198 h 414"/>
              <a:gd name="T30" fmla="*/ 65 w 242"/>
              <a:gd name="T31" fmla="*/ 152 h 414"/>
              <a:gd name="T32" fmla="*/ 65 w 242"/>
              <a:gd name="T33" fmla="*/ 189 h 414"/>
              <a:gd name="T34" fmla="*/ 27 w 242"/>
              <a:gd name="T35" fmla="*/ 285 h 414"/>
              <a:gd name="T36" fmla="*/ 53 w 242"/>
              <a:gd name="T37" fmla="*/ 285 h 414"/>
              <a:gd name="T38" fmla="*/ 34 w 242"/>
              <a:gd name="T39" fmla="*/ 414 h 414"/>
              <a:gd name="T40" fmla="*/ 64 w 242"/>
              <a:gd name="T41" fmla="*/ 414 h 414"/>
              <a:gd name="T42" fmla="*/ 112 w 242"/>
              <a:gd name="T43" fmla="*/ 285 h 414"/>
              <a:gd name="T44" fmla="*/ 124 w 242"/>
              <a:gd name="T45" fmla="*/ 285 h 414"/>
              <a:gd name="T46" fmla="*/ 138 w 242"/>
              <a:gd name="T47" fmla="*/ 327 h 414"/>
              <a:gd name="T48" fmla="*/ 219 w 242"/>
              <a:gd name="T49" fmla="*/ 411 h 414"/>
              <a:gd name="T50" fmla="*/ 242 w 242"/>
              <a:gd name="T51" fmla="*/ 388 h 414"/>
              <a:gd name="T52" fmla="*/ 181 w 242"/>
              <a:gd name="T53" fmla="*/ 310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42" h="414">
                <a:moveTo>
                  <a:pt x="181" y="310"/>
                </a:moveTo>
                <a:cubicBezTo>
                  <a:pt x="181" y="310"/>
                  <a:pt x="180" y="299"/>
                  <a:pt x="178" y="285"/>
                </a:cubicBezTo>
                <a:cubicBezTo>
                  <a:pt x="206" y="285"/>
                  <a:pt x="206" y="285"/>
                  <a:pt x="206" y="285"/>
                </a:cubicBezTo>
                <a:cubicBezTo>
                  <a:pt x="167" y="188"/>
                  <a:pt x="167" y="188"/>
                  <a:pt x="167" y="188"/>
                </a:cubicBezTo>
                <a:cubicBezTo>
                  <a:pt x="167" y="171"/>
                  <a:pt x="166" y="126"/>
                  <a:pt x="166" y="113"/>
                </a:cubicBezTo>
                <a:cubicBezTo>
                  <a:pt x="175" y="128"/>
                  <a:pt x="215" y="196"/>
                  <a:pt x="215" y="196"/>
                </a:cubicBezTo>
                <a:cubicBezTo>
                  <a:pt x="239" y="186"/>
                  <a:pt x="239" y="186"/>
                  <a:pt x="239" y="186"/>
                </a:cubicBezTo>
                <a:cubicBezTo>
                  <a:pt x="238" y="183"/>
                  <a:pt x="238" y="183"/>
                  <a:pt x="238" y="183"/>
                </a:cubicBezTo>
                <a:cubicBezTo>
                  <a:pt x="238" y="182"/>
                  <a:pt x="194" y="73"/>
                  <a:pt x="171" y="31"/>
                </a:cubicBezTo>
                <a:cubicBezTo>
                  <a:pt x="154" y="0"/>
                  <a:pt x="121" y="3"/>
                  <a:pt x="118" y="4"/>
                </a:cubicBezTo>
                <a:cubicBezTo>
                  <a:pt x="116" y="4"/>
                  <a:pt x="102" y="3"/>
                  <a:pt x="89" y="16"/>
                </a:cubicBezTo>
                <a:cubicBezTo>
                  <a:pt x="73" y="30"/>
                  <a:pt x="65" y="55"/>
                  <a:pt x="65" y="90"/>
                </a:cubicBezTo>
                <a:cubicBezTo>
                  <a:pt x="65" y="90"/>
                  <a:pt x="65" y="91"/>
                  <a:pt x="65" y="93"/>
                </a:cubicBezTo>
                <a:cubicBezTo>
                  <a:pt x="0" y="181"/>
                  <a:pt x="0" y="181"/>
                  <a:pt x="0" y="181"/>
                </a:cubicBezTo>
                <a:cubicBezTo>
                  <a:pt x="20" y="198"/>
                  <a:pt x="20" y="198"/>
                  <a:pt x="20" y="198"/>
                </a:cubicBezTo>
                <a:cubicBezTo>
                  <a:pt x="65" y="152"/>
                  <a:pt x="65" y="152"/>
                  <a:pt x="65" y="152"/>
                </a:cubicBezTo>
                <a:cubicBezTo>
                  <a:pt x="65" y="166"/>
                  <a:pt x="65" y="180"/>
                  <a:pt x="65" y="189"/>
                </a:cubicBezTo>
                <a:cubicBezTo>
                  <a:pt x="27" y="285"/>
                  <a:pt x="27" y="285"/>
                  <a:pt x="27" y="285"/>
                </a:cubicBezTo>
                <a:cubicBezTo>
                  <a:pt x="53" y="285"/>
                  <a:pt x="53" y="285"/>
                  <a:pt x="53" y="285"/>
                </a:cubicBezTo>
                <a:cubicBezTo>
                  <a:pt x="44" y="345"/>
                  <a:pt x="34" y="414"/>
                  <a:pt x="34" y="414"/>
                </a:cubicBezTo>
                <a:cubicBezTo>
                  <a:pt x="64" y="414"/>
                  <a:pt x="64" y="414"/>
                  <a:pt x="64" y="414"/>
                </a:cubicBezTo>
                <a:cubicBezTo>
                  <a:pt x="64" y="414"/>
                  <a:pt x="97" y="324"/>
                  <a:pt x="112" y="285"/>
                </a:cubicBezTo>
                <a:cubicBezTo>
                  <a:pt x="124" y="285"/>
                  <a:pt x="124" y="285"/>
                  <a:pt x="124" y="285"/>
                </a:cubicBezTo>
                <a:cubicBezTo>
                  <a:pt x="130" y="303"/>
                  <a:pt x="138" y="327"/>
                  <a:pt x="138" y="327"/>
                </a:cubicBezTo>
                <a:cubicBezTo>
                  <a:pt x="219" y="411"/>
                  <a:pt x="219" y="411"/>
                  <a:pt x="219" y="411"/>
                </a:cubicBezTo>
                <a:cubicBezTo>
                  <a:pt x="242" y="388"/>
                  <a:pt x="242" y="388"/>
                  <a:pt x="242" y="388"/>
                </a:cubicBezTo>
                <a:cubicBezTo>
                  <a:pt x="242" y="388"/>
                  <a:pt x="182" y="311"/>
                  <a:pt x="181" y="3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29" name="Freeform 369"/>
          <p:cNvSpPr>
            <a:spLocks/>
          </p:cNvSpPr>
          <p:nvPr/>
        </p:nvSpPr>
        <p:spPr bwMode="auto">
          <a:xfrm>
            <a:off x="9467851" y="2168525"/>
            <a:ext cx="366713" cy="314325"/>
          </a:xfrm>
          <a:custGeom>
            <a:avLst/>
            <a:gdLst>
              <a:gd name="T0" fmla="*/ 27 w 231"/>
              <a:gd name="T1" fmla="*/ 0 h 198"/>
              <a:gd name="T2" fmla="*/ 0 w 231"/>
              <a:gd name="T3" fmla="*/ 0 h 198"/>
              <a:gd name="T4" fmla="*/ 203 w 231"/>
              <a:gd name="T5" fmla="*/ 198 h 198"/>
              <a:gd name="T6" fmla="*/ 231 w 231"/>
              <a:gd name="T7" fmla="*/ 198 h 198"/>
              <a:gd name="T8" fmla="*/ 27 w 231"/>
              <a:gd name="T9" fmla="*/ 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1" h="198">
                <a:moveTo>
                  <a:pt x="27" y="0"/>
                </a:moveTo>
                <a:lnTo>
                  <a:pt x="0" y="0"/>
                </a:lnTo>
                <a:lnTo>
                  <a:pt x="203" y="198"/>
                </a:lnTo>
                <a:lnTo>
                  <a:pt x="231" y="198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8562976" y="419100"/>
            <a:ext cx="904875" cy="1076324"/>
            <a:chOff x="8562976" y="419100"/>
            <a:chExt cx="904875" cy="1076324"/>
          </a:xfrm>
        </p:grpSpPr>
        <p:sp>
          <p:nvSpPr>
            <p:cNvPr id="4630" name="Freeform 370"/>
            <p:cNvSpPr>
              <a:spLocks noEditPoints="1"/>
            </p:cNvSpPr>
            <p:nvPr/>
          </p:nvSpPr>
          <p:spPr bwMode="auto">
            <a:xfrm>
              <a:off x="8562976" y="477837"/>
              <a:ext cx="231775" cy="200025"/>
            </a:xfrm>
            <a:custGeom>
              <a:avLst/>
              <a:gdLst>
                <a:gd name="T0" fmla="*/ 135 w 143"/>
                <a:gd name="T1" fmla="*/ 2 h 123"/>
                <a:gd name="T2" fmla="*/ 71 w 143"/>
                <a:gd name="T3" fmla="*/ 23 h 123"/>
                <a:gd name="T4" fmla="*/ 0 w 143"/>
                <a:gd name="T5" fmla="*/ 0 h 123"/>
                <a:gd name="T6" fmla="*/ 0 w 143"/>
                <a:gd name="T7" fmla="*/ 8 h 123"/>
                <a:gd name="T8" fmla="*/ 0 w 143"/>
                <a:gd name="T9" fmla="*/ 98 h 123"/>
                <a:gd name="T10" fmla="*/ 65 w 143"/>
                <a:gd name="T11" fmla="*/ 120 h 123"/>
                <a:gd name="T12" fmla="*/ 71 w 143"/>
                <a:gd name="T13" fmla="*/ 123 h 123"/>
                <a:gd name="T14" fmla="*/ 77 w 143"/>
                <a:gd name="T15" fmla="*/ 120 h 123"/>
                <a:gd name="T16" fmla="*/ 143 w 143"/>
                <a:gd name="T17" fmla="*/ 98 h 123"/>
                <a:gd name="T18" fmla="*/ 143 w 143"/>
                <a:gd name="T19" fmla="*/ 0 h 123"/>
                <a:gd name="T20" fmla="*/ 135 w 143"/>
                <a:gd name="T21" fmla="*/ 2 h 123"/>
                <a:gd name="T22" fmla="*/ 131 w 143"/>
                <a:gd name="T23" fmla="*/ 89 h 123"/>
                <a:gd name="T24" fmla="*/ 77 w 143"/>
                <a:gd name="T25" fmla="*/ 108 h 123"/>
                <a:gd name="T26" fmla="*/ 77 w 143"/>
                <a:gd name="T27" fmla="*/ 34 h 123"/>
                <a:gd name="T28" fmla="*/ 131 w 143"/>
                <a:gd name="T29" fmla="*/ 16 h 123"/>
                <a:gd name="T30" fmla="*/ 131 w 143"/>
                <a:gd name="T31" fmla="*/ 89 h 123"/>
                <a:gd name="T32" fmla="*/ 12 w 143"/>
                <a:gd name="T33" fmla="*/ 16 h 123"/>
                <a:gd name="T34" fmla="*/ 65 w 143"/>
                <a:gd name="T35" fmla="*/ 34 h 123"/>
                <a:gd name="T36" fmla="*/ 65 w 143"/>
                <a:gd name="T37" fmla="*/ 108 h 123"/>
                <a:gd name="T38" fmla="*/ 12 w 143"/>
                <a:gd name="T39" fmla="*/ 89 h 123"/>
                <a:gd name="T40" fmla="*/ 12 w 143"/>
                <a:gd name="T41" fmla="*/ 1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3" h="123">
                  <a:moveTo>
                    <a:pt x="135" y="2"/>
                  </a:moveTo>
                  <a:cubicBezTo>
                    <a:pt x="71" y="23"/>
                    <a:pt x="71" y="23"/>
                    <a:pt x="71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71" y="123"/>
                    <a:pt x="71" y="123"/>
                    <a:pt x="71" y="123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143" y="98"/>
                    <a:pt x="143" y="98"/>
                    <a:pt x="143" y="98"/>
                  </a:cubicBezTo>
                  <a:cubicBezTo>
                    <a:pt x="143" y="0"/>
                    <a:pt x="143" y="0"/>
                    <a:pt x="143" y="0"/>
                  </a:cubicBezTo>
                  <a:lnTo>
                    <a:pt x="135" y="2"/>
                  </a:lnTo>
                  <a:close/>
                  <a:moveTo>
                    <a:pt x="131" y="89"/>
                  </a:moveTo>
                  <a:cubicBezTo>
                    <a:pt x="125" y="91"/>
                    <a:pt x="89" y="104"/>
                    <a:pt x="77" y="108"/>
                  </a:cubicBezTo>
                  <a:cubicBezTo>
                    <a:pt x="77" y="95"/>
                    <a:pt x="77" y="41"/>
                    <a:pt x="77" y="34"/>
                  </a:cubicBezTo>
                  <a:cubicBezTo>
                    <a:pt x="84" y="32"/>
                    <a:pt x="120" y="20"/>
                    <a:pt x="131" y="16"/>
                  </a:cubicBezTo>
                  <a:cubicBezTo>
                    <a:pt x="131" y="29"/>
                    <a:pt x="131" y="82"/>
                    <a:pt x="131" y="89"/>
                  </a:cubicBezTo>
                  <a:close/>
                  <a:moveTo>
                    <a:pt x="12" y="16"/>
                  </a:moveTo>
                  <a:cubicBezTo>
                    <a:pt x="23" y="20"/>
                    <a:pt x="59" y="32"/>
                    <a:pt x="65" y="34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54" y="104"/>
                    <a:pt x="18" y="91"/>
                    <a:pt x="12" y="89"/>
                  </a:cubicBezTo>
                  <a:cubicBezTo>
                    <a:pt x="12" y="82"/>
                    <a:pt x="12" y="29"/>
                    <a:pt x="12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1" name="Oval 371"/>
            <p:cNvSpPr>
              <a:spLocks noChangeArrowheads="1"/>
            </p:cNvSpPr>
            <p:nvPr/>
          </p:nvSpPr>
          <p:spPr bwMode="auto">
            <a:xfrm>
              <a:off x="8923338" y="419100"/>
              <a:ext cx="161925" cy="1619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2" name="Freeform 372"/>
            <p:cNvSpPr>
              <a:spLocks/>
            </p:cNvSpPr>
            <p:nvPr/>
          </p:nvSpPr>
          <p:spPr bwMode="auto">
            <a:xfrm>
              <a:off x="9336088" y="676275"/>
              <a:ext cx="131763" cy="196850"/>
            </a:xfrm>
            <a:custGeom>
              <a:avLst/>
              <a:gdLst>
                <a:gd name="T0" fmla="*/ 83 w 83"/>
                <a:gd name="T1" fmla="*/ 10 h 124"/>
                <a:gd name="T2" fmla="*/ 68 w 83"/>
                <a:gd name="T3" fmla="*/ 0 h 124"/>
                <a:gd name="T4" fmla="*/ 0 w 83"/>
                <a:gd name="T5" fmla="*/ 113 h 124"/>
                <a:gd name="T6" fmla="*/ 13 w 83"/>
                <a:gd name="T7" fmla="*/ 124 h 124"/>
                <a:gd name="T8" fmla="*/ 83 w 83"/>
                <a:gd name="T9" fmla="*/ 1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124">
                  <a:moveTo>
                    <a:pt x="83" y="10"/>
                  </a:moveTo>
                  <a:lnTo>
                    <a:pt x="68" y="0"/>
                  </a:lnTo>
                  <a:lnTo>
                    <a:pt x="0" y="113"/>
                  </a:lnTo>
                  <a:lnTo>
                    <a:pt x="13" y="124"/>
                  </a:lnTo>
                  <a:lnTo>
                    <a:pt x="83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3" name="Freeform 373"/>
            <p:cNvSpPr>
              <a:spLocks/>
            </p:cNvSpPr>
            <p:nvPr/>
          </p:nvSpPr>
          <p:spPr bwMode="auto">
            <a:xfrm>
              <a:off x="8651876" y="614362"/>
              <a:ext cx="700088" cy="881062"/>
            </a:xfrm>
            <a:custGeom>
              <a:avLst/>
              <a:gdLst>
                <a:gd name="T0" fmla="*/ 314 w 430"/>
                <a:gd name="T1" fmla="*/ 34 h 541"/>
                <a:gd name="T2" fmla="*/ 250 w 430"/>
                <a:gd name="T3" fmla="*/ 0 h 541"/>
                <a:gd name="T4" fmla="*/ 217 w 430"/>
                <a:gd name="T5" fmla="*/ 0 h 541"/>
                <a:gd name="T6" fmla="*/ 183 w 430"/>
                <a:gd name="T7" fmla="*/ 0 h 541"/>
                <a:gd name="T8" fmla="*/ 108 w 430"/>
                <a:gd name="T9" fmla="*/ 54 h 541"/>
                <a:gd name="T10" fmla="*/ 85 w 430"/>
                <a:gd name="T11" fmla="*/ 104 h 541"/>
                <a:gd name="T12" fmla="*/ 37 w 430"/>
                <a:gd name="T13" fmla="*/ 54 h 541"/>
                <a:gd name="T14" fmla="*/ 0 w 430"/>
                <a:gd name="T15" fmla="*/ 54 h 541"/>
                <a:gd name="T16" fmla="*/ 51 w 430"/>
                <a:gd name="T17" fmla="*/ 121 h 541"/>
                <a:gd name="T18" fmla="*/ 94 w 430"/>
                <a:gd name="T19" fmla="*/ 151 h 541"/>
                <a:gd name="T20" fmla="*/ 125 w 430"/>
                <a:gd name="T21" fmla="*/ 133 h 541"/>
                <a:gd name="T22" fmla="*/ 152 w 430"/>
                <a:gd name="T23" fmla="*/ 97 h 541"/>
                <a:gd name="T24" fmla="*/ 152 w 430"/>
                <a:gd name="T25" fmla="*/ 260 h 541"/>
                <a:gd name="T26" fmla="*/ 152 w 430"/>
                <a:gd name="T27" fmla="*/ 541 h 541"/>
                <a:gd name="T28" fmla="*/ 195 w 430"/>
                <a:gd name="T29" fmla="*/ 541 h 541"/>
                <a:gd name="T30" fmla="*/ 217 w 430"/>
                <a:gd name="T31" fmla="*/ 303 h 541"/>
                <a:gd name="T32" fmla="*/ 238 w 430"/>
                <a:gd name="T33" fmla="*/ 541 h 541"/>
                <a:gd name="T34" fmla="*/ 282 w 430"/>
                <a:gd name="T35" fmla="*/ 541 h 541"/>
                <a:gd name="T36" fmla="*/ 282 w 430"/>
                <a:gd name="T37" fmla="*/ 97 h 541"/>
                <a:gd name="T38" fmla="*/ 336 w 430"/>
                <a:gd name="T39" fmla="*/ 154 h 541"/>
                <a:gd name="T40" fmla="*/ 416 w 430"/>
                <a:gd name="T41" fmla="*/ 194 h 541"/>
                <a:gd name="T42" fmla="*/ 430 w 430"/>
                <a:gd name="T43" fmla="*/ 172 h 541"/>
                <a:gd name="T44" fmla="*/ 365 w 430"/>
                <a:gd name="T45" fmla="*/ 122 h 541"/>
                <a:gd name="T46" fmla="*/ 314 w 430"/>
                <a:gd name="T47" fmla="*/ 34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0" h="541">
                  <a:moveTo>
                    <a:pt x="314" y="34"/>
                  </a:moveTo>
                  <a:cubicBezTo>
                    <a:pt x="306" y="22"/>
                    <a:pt x="289" y="1"/>
                    <a:pt x="250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61" y="2"/>
                    <a:pt x="132" y="5"/>
                    <a:pt x="108" y="5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51" y="121"/>
                    <a:pt x="51" y="121"/>
                    <a:pt x="51" y="121"/>
                  </a:cubicBezTo>
                  <a:cubicBezTo>
                    <a:pt x="51" y="121"/>
                    <a:pt x="72" y="151"/>
                    <a:pt x="94" y="151"/>
                  </a:cubicBezTo>
                  <a:cubicBezTo>
                    <a:pt x="113" y="151"/>
                    <a:pt x="125" y="133"/>
                    <a:pt x="125" y="133"/>
                  </a:cubicBezTo>
                  <a:cubicBezTo>
                    <a:pt x="152" y="97"/>
                    <a:pt x="152" y="97"/>
                    <a:pt x="152" y="97"/>
                  </a:cubicBezTo>
                  <a:cubicBezTo>
                    <a:pt x="152" y="260"/>
                    <a:pt x="152" y="260"/>
                    <a:pt x="152" y="260"/>
                  </a:cubicBezTo>
                  <a:cubicBezTo>
                    <a:pt x="152" y="541"/>
                    <a:pt x="152" y="541"/>
                    <a:pt x="152" y="541"/>
                  </a:cubicBezTo>
                  <a:cubicBezTo>
                    <a:pt x="195" y="541"/>
                    <a:pt x="195" y="541"/>
                    <a:pt x="195" y="541"/>
                  </a:cubicBezTo>
                  <a:cubicBezTo>
                    <a:pt x="217" y="303"/>
                    <a:pt x="217" y="303"/>
                    <a:pt x="217" y="303"/>
                  </a:cubicBezTo>
                  <a:cubicBezTo>
                    <a:pt x="238" y="541"/>
                    <a:pt x="238" y="541"/>
                    <a:pt x="238" y="541"/>
                  </a:cubicBezTo>
                  <a:cubicBezTo>
                    <a:pt x="282" y="541"/>
                    <a:pt x="282" y="541"/>
                    <a:pt x="282" y="541"/>
                  </a:cubicBezTo>
                  <a:cubicBezTo>
                    <a:pt x="282" y="97"/>
                    <a:pt x="282" y="97"/>
                    <a:pt x="282" y="97"/>
                  </a:cubicBezTo>
                  <a:cubicBezTo>
                    <a:pt x="336" y="154"/>
                    <a:pt x="336" y="154"/>
                    <a:pt x="336" y="154"/>
                  </a:cubicBezTo>
                  <a:cubicBezTo>
                    <a:pt x="416" y="194"/>
                    <a:pt x="416" y="194"/>
                    <a:pt x="416" y="194"/>
                  </a:cubicBezTo>
                  <a:cubicBezTo>
                    <a:pt x="430" y="172"/>
                    <a:pt x="430" y="172"/>
                    <a:pt x="430" y="172"/>
                  </a:cubicBezTo>
                  <a:cubicBezTo>
                    <a:pt x="365" y="122"/>
                    <a:pt x="365" y="122"/>
                    <a:pt x="365" y="122"/>
                  </a:cubicBezTo>
                  <a:cubicBezTo>
                    <a:pt x="365" y="122"/>
                    <a:pt x="334" y="64"/>
                    <a:pt x="314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634" name="Freeform 374"/>
          <p:cNvSpPr>
            <a:spLocks/>
          </p:cNvSpPr>
          <p:nvPr/>
        </p:nvSpPr>
        <p:spPr bwMode="auto">
          <a:xfrm>
            <a:off x="9648826" y="1214437"/>
            <a:ext cx="79375" cy="280987"/>
          </a:xfrm>
          <a:custGeom>
            <a:avLst/>
            <a:gdLst>
              <a:gd name="T0" fmla="*/ 25 w 49"/>
              <a:gd name="T1" fmla="*/ 0 h 173"/>
              <a:gd name="T2" fmla="*/ 25 w 49"/>
              <a:gd name="T3" fmla="*/ 0 h 173"/>
              <a:gd name="T4" fmla="*/ 8 w 49"/>
              <a:gd name="T5" fmla="*/ 6 h 173"/>
              <a:gd name="T6" fmla="*/ 0 w 49"/>
              <a:gd name="T7" fmla="*/ 29 h 173"/>
              <a:gd name="T8" fmla="*/ 26 w 49"/>
              <a:gd name="T9" fmla="*/ 171 h 173"/>
              <a:gd name="T10" fmla="*/ 27 w 49"/>
              <a:gd name="T11" fmla="*/ 173 h 173"/>
              <a:gd name="T12" fmla="*/ 49 w 49"/>
              <a:gd name="T13" fmla="*/ 173 h 173"/>
              <a:gd name="T14" fmla="*/ 49 w 49"/>
              <a:gd name="T15" fmla="*/ 29 h 173"/>
              <a:gd name="T16" fmla="*/ 25 w 49"/>
              <a:gd name="T17" fmla="*/ 0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173">
                <a:moveTo>
                  <a:pt x="25" y="0"/>
                </a:moveTo>
                <a:cubicBezTo>
                  <a:pt x="25" y="0"/>
                  <a:pt x="25" y="0"/>
                  <a:pt x="25" y="0"/>
                </a:cubicBezTo>
                <a:cubicBezTo>
                  <a:pt x="18" y="0"/>
                  <a:pt x="13" y="2"/>
                  <a:pt x="8" y="6"/>
                </a:cubicBezTo>
                <a:cubicBezTo>
                  <a:pt x="0" y="14"/>
                  <a:pt x="0" y="28"/>
                  <a:pt x="0" y="29"/>
                </a:cubicBezTo>
                <a:cubicBezTo>
                  <a:pt x="0" y="72"/>
                  <a:pt x="25" y="167"/>
                  <a:pt x="26" y="171"/>
                </a:cubicBezTo>
                <a:cubicBezTo>
                  <a:pt x="27" y="173"/>
                  <a:pt x="27" y="173"/>
                  <a:pt x="27" y="173"/>
                </a:cubicBezTo>
                <a:cubicBezTo>
                  <a:pt x="49" y="173"/>
                  <a:pt x="49" y="173"/>
                  <a:pt x="49" y="173"/>
                </a:cubicBezTo>
                <a:cubicBezTo>
                  <a:pt x="49" y="29"/>
                  <a:pt x="49" y="29"/>
                  <a:pt x="49" y="29"/>
                </a:cubicBezTo>
                <a:cubicBezTo>
                  <a:pt x="49" y="0"/>
                  <a:pt x="25" y="0"/>
                  <a:pt x="2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35" name="Freeform 375"/>
          <p:cNvSpPr>
            <a:spLocks/>
          </p:cNvSpPr>
          <p:nvPr/>
        </p:nvSpPr>
        <p:spPr bwMode="auto">
          <a:xfrm>
            <a:off x="9763126" y="1214437"/>
            <a:ext cx="79375" cy="280987"/>
          </a:xfrm>
          <a:custGeom>
            <a:avLst/>
            <a:gdLst>
              <a:gd name="T0" fmla="*/ 40 w 49"/>
              <a:gd name="T1" fmla="*/ 6 h 173"/>
              <a:gd name="T2" fmla="*/ 24 w 49"/>
              <a:gd name="T3" fmla="*/ 0 h 173"/>
              <a:gd name="T4" fmla="*/ 0 w 49"/>
              <a:gd name="T5" fmla="*/ 29 h 173"/>
              <a:gd name="T6" fmla="*/ 0 w 49"/>
              <a:gd name="T7" fmla="*/ 173 h 173"/>
              <a:gd name="T8" fmla="*/ 22 w 49"/>
              <a:gd name="T9" fmla="*/ 173 h 173"/>
              <a:gd name="T10" fmla="*/ 23 w 49"/>
              <a:gd name="T11" fmla="*/ 171 h 173"/>
              <a:gd name="T12" fmla="*/ 49 w 49"/>
              <a:gd name="T13" fmla="*/ 29 h 173"/>
              <a:gd name="T14" fmla="*/ 40 w 49"/>
              <a:gd name="T15" fmla="*/ 6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9" h="173">
                <a:moveTo>
                  <a:pt x="40" y="6"/>
                </a:moveTo>
                <a:cubicBezTo>
                  <a:pt x="36" y="2"/>
                  <a:pt x="31" y="0"/>
                  <a:pt x="24" y="0"/>
                </a:cubicBezTo>
                <a:cubicBezTo>
                  <a:pt x="24" y="0"/>
                  <a:pt x="0" y="0"/>
                  <a:pt x="0" y="29"/>
                </a:cubicBezTo>
                <a:cubicBezTo>
                  <a:pt x="0" y="173"/>
                  <a:pt x="0" y="173"/>
                  <a:pt x="0" y="173"/>
                </a:cubicBezTo>
                <a:cubicBezTo>
                  <a:pt x="22" y="173"/>
                  <a:pt x="22" y="173"/>
                  <a:pt x="22" y="173"/>
                </a:cubicBezTo>
                <a:cubicBezTo>
                  <a:pt x="23" y="171"/>
                  <a:pt x="23" y="171"/>
                  <a:pt x="23" y="171"/>
                </a:cubicBezTo>
                <a:cubicBezTo>
                  <a:pt x="24" y="167"/>
                  <a:pt x="49" y="72"/>
                  <a:pt x="49" y="29"/>
                </a:cubicBezTo>
                <a:cubicBezTo>
                  <a:pt x="49" y="28"/>
                  <a:pt x="49" y="14"/>
                  <a:pt x="4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36" name="Freeform 376"/>
          <p:cNvSpPr>
            <a:spLocks noEditPoints="1"/>
          </p:cNvSpPr>
          <p:nvPr/>
        </p:nvSpPr>
        <p:spPr bwMode="auto">
          <a:xfrm>
            <a:off x="9517063" y="946150"/>
            <a:ext cx="455613" cy="544512"/>
          </a:xfrm>
          <a:custGeom>
            <a:avLst/>
            <a:gdLst>
              <a:gd name="T0" fmla="*/ 264 w 280"/>
              <a:gd name="T1" fmla="*/ 116 h 335"/>
              <a:gd name="T2" fmla="*/ 225 w 280"/>
              <a:gd name="T3" fmla="*/ 116 h 335"/>
              <a:gd name="T4" fmla="*/ 208 w 280"/>
              <a:gd name="T5" fmla="*/ 42 h 335"/>
              <a:gd name="T6" fmla="*/ 208 w 280"/>
              <a:gd name="T7" fmla="*/ 2 h 335"/>
              <a:gd name="T8" fmla="*/ 201 w 280"/>
              <a:gd name="T9" fmla="*/ 4 h 335"/>
              <a:gd name="T10" fmla="*/ 180 w 280"/>
              <a:gd name="T11" fmla="*/ 11 h 335"/>
              <a:gd name="T12" fmla="*/ 140 w 280"/>
              <a:gd name="T13" fmla="*/ 1 h 335"/>
              <a:gd name="T14" fmla="*/ 100 w 280"/>
              <a:gd name="T15" fmla="*/ 11 h 335"/>
              <a:gd name="T16" fmla="*/ 72 w 280"/>
              <a:gd name="T17" fmla="*/ 2 h 335"/>
              <a:gd name="T18" fmla="*/ 72 w 280"/>
              <a:gd name="T19" fmla="*/ 9 h 335"/>
              <a:gd name="T20" fmla="*/ 72 w 280"/>
              <a:gd name="T21" fmla="*/ 42 h 335"/>
              <a:gd name="T22" fmla="*/ 56 w 280"/>
              <a:gd name="T23" fmla="*/ 116 h 335"/>
              <a:gd name="T24" fmla="*/ 16 w 280"/>
              <a:gd name="T25" fmla="*/ 116 h 335"/>
              <a:gd name="T26" fmla="*/ 0 w 280"/>
              <a:gd name="T27" fmla="*/ 116 h 335"/>
              <a:gd name="T28" fmla="*/ 0 w 280"/>
              <a:gd name="T29" fmla="*/ 335 h 335"/>
              <a:gd name="T30" fmla="*/ 33 w 280"/>
              <a:gd name="T31" fmla="*/ 335 h 335"/>
              <a:gd name="T32" fmla="*/ 33 w 280"/>
              <a:gd name="T33" fmla="*/ 149 h 335"/>
              <a:gd name="T34" fmla="*/ 140 w 280"/>
              <a:gd name="T35" fmla="*/ 149 h 335"/>
              <a:gd name="T36" fmla="*/ 247 w 280"/>
              <a:gd name="T37" fmla="*/ 149 h 335"/>
              <a:gd name="T38" fmla="*/ 247 w 280"/>
              <a:gd name="T39" fmla="*/ 335 h 335"/>
              <a:gd name="T40" fmla="*/ 280 w 280"/>
              <a:gd name="T41" fmla="*/ 335 h 335"/>
              <a:gd name="T42" fmla="*/ 280 w 280"/>
              <a:gd name="T43" fmla="*/ 116 h 335"/>
              <a:gd name="T44" fmla="*/ 264 w 280"/>
              <a:gd name="T45" fmla="*/ 116 h 335"/>
              <a:gd name="T46" fmla="*/ 145 w 280"/>
              <a:gd name="T47" fmla="*/ 34 h 335"/>
              <a:gd name="T48" fmla="*/ 191 w 280"/>
              <a:gd name="T49" fmla="*/ 19 h 335"/>
              <a:gd name="T50" fmla="*/ 197 w 280"/>
              <a:gd name="T51" fmla="*/ 17 h 335"/>
              <a:gd name="T52" fmla="*/ 197 w 280"/>
              <a:gd name="T53" fmla="*/ 26 h 335"/>
              <a:gd name="T54" fmla="*/ 197 w 280"/>
              <a:gd name="T55" fmla="*/ 86 h 335"/>
              <a:gd name="T56" fmla="*/ 145 w 280"/>
              <a:gd name="T57" fmla="*/ 104 h 335"/>
              <a:gd name="T58" fmla="*/ 145 w 280"/>
              <a:gd name="T59" fmla="*/ 34 h 335"/>
              <a:gd name="T60" fmla="*/ 83 w 280"/>
              <a:gd name="T61" fmla="*/ 26 h 335"/>
              <a:gd name="T62" fmla="*/ 83 w 280"/>
              <a:gd name="T63" fmla="*/ 17 h 335"/>
              <a:gd name="T64" fmla="*/ 89 w 280"/>
              <a:gd name="T65" fmla="*/ 19 h 335"/>
              <a:gd name="T66" fmla="*/ 135 w 280"/>
              <a:gd name="T67" fmla="*/ 34 h 335"/>
              <a:gd name="T68" fmla="*/ 135 w 280"/>
              <a:gd name="T69" fmla="*/ 104 h 335"/>
              <a:gd name="T70" fmla="*/ 83 w 280"/>
              <a:gd name="T71" fmla="*/ 86 h 335"/>
              <a:gd name="T72" fmla="*/ 83 w 280"/>
              <a:gd name="T73" fmla="*/ 26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80" h="335">
                <a:moveTo>
                  <a:pt x="264" y="116"/>
                </a:moveTo>
                <a:cubicBezTo>
                  <a:pt x="225" y="116"/>
                  <a:pt x="225" y="116"/>
                  <a:pt x="225" y="116"/>
                </a:cubicBezTo>
                <a:cubicBezTo>
                  <a:pt x="224" y="102"/>
                  <a:pt x="222" y="69"/>
                  <a:pt x="208" y="42"/>
                </a:cubicBezTo>
                <a:cubicBezTo>
                  <a:pt x="208" y="2"/>
                  <a:pt x="208" y="2"/>
                  <a:pt x="208" y="2"/>
                </a:cubicBezTo>
                <a:cubicBezTo>
                  <a:pt x="201" y="4"/>
                  <a:pt x="201" y="4"/>
                  <a:pt x="201" y="4"/>
                </a:cubicBezTo>
                <a:cubicBezTo>
                  <a:pt x="180" y="11"/>
                  <a:pt x="180" y="11"/>
                  <a:pt x="180" y="11"/>
                </a:cubicBezTo>
                <a:cubicBezTo>
                  <a:pt x="170" y="4"/>
                  <a:pt x="156" y="0"/>
                  <a:pt x="140" y="1"/>
                </a:cubicBezTo>
                <a:cubicBezTo>
                  <a:pt x="124" y="0"/>
                  <a:pt x="110" y="4"/>
                  <a:pt x="100" y="11"/>
                </a:cubicBezTo>
                <a:cubicBezTo>
                  <a:pt x="72" y="2"/>
                  <a:pt x="72" y="2"/>
                  <a:pt x="72" y="2"/>
                </a:cubicBezTo>
                <a:cubicBezTo>
                  <a:pt x="72" y="9"/>
                  <a:pt x="72" y="9"/>
                  <a:pt x="72" y="9"/>
                </a:cubicBezTo>
                <a:cubicBezTo>
                  <a:pt x="72" y="42"/>
                  <a:pt x="72" y="42"/>
                  <a:pt x="72" y="42"/>
                </a:cubicBezTo>
                <a:cubicBezTo>
                  <a:pt x="58" y="69"/>
                  <a:pt x="56" y="102"/>
                  <a:pt x="56" y="116"/>
                </a:cubicBezTo>
                <a:cubicBezTo>
                  <a:pt x="16" y="116"/>
                  <a:pt x="16" y="116"/>
                  <a:pt x="16" y="11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335"/>
                  <a:pt x="0" y="335"/>
                  <a:pt x="0" y="335"/>
                </a:cubicBezTo>
                <a:cubicBezTo>
                  <a:pt x="33" y="335"/>
                  <a:pt x="33" y="335"/>
                  <a:pt x="33" y="335"/>
                </a:cubicBezTo>
                <a:cubicBezTo>
                  <a:pt x="33" y="335"/>
                  <a:pt x="33" y="176"/>
                  <a:pt x="33" y="149"/>
                </a:cubicBezTo>
                <a:cubicBezTo>
                  <a:pt x="57" y="149"/>
                  <a:pt x="140" y="149"/>
                  <a:pt x="140" y="149"/>
                </a:cubicBezTo>
                <a:cubicBezTo>
                  <a:pt x="140" y="149"/>
                  <a:pt x="223" y="149"/>
                  <a:pt x="247" y="149"/>
                </a:cubicBezTo>
                <a:cubicBezTo>
                  <a:pt x="247" y="176"/>
                  <a:pt x="247" y="335"/>
                  <a:pt x="247" y="335"/>
                </a:cubicBezTo>
                <a:cubicBezTo>
                  <a:pt x="280" y="335"/>
                  <a:pt x="280" y="335"/>
                  <a:pt x="280" y="335"/>
                </a:cubicBezTo>
                <a:cubicBezTo>
                  <a:pt x="280" y="116"/>
                  <a:pt x="280" y="116"/>
                  <a:pt x="280" y="116"/>
                </a:cubicBezTo>
                <a:lnTo>
                  <a:pt x="264" y="116"/>
                </a:lnTo>
                <a:close/>
                <a:moveTo>
                  <a:pt x="145" y="34"/>
                </a:moveTo>
                <a:cubicBezTo>
                  <a:pt x="150" y="32"/>
                  <a:pt x="176" y="23"/>
                  <a:pt x="191" y="19"/>
                </a:cubicBezTo>
                <a:cubicBezTo>
                  <a:pt x="193" y="18"/>
                  <a:pt x="195" y="17"/>
                  <a:pt x="197" y="17"/>
                </a:cubicBezTo>
                <a:cubicBezTo>
                  <a:pt x="197" y="19"/>
                  <a:pt x="197" y="22"/>
                  <a:pt x="197" y="26"/>
                </a:cubicBezTo>
                <a:cubicBezTo>
                  <a:pt x="197" y="45"/>
                  <a:pt x="197" y="81"/>
                  <a:pt x="197" y="86"/>
                </a:cubicBezTo>
                <a:cubicBezTo>
                  <a:pt x="191" y="88"/>
                  <a:pt x="156" y="101"/>
                  <a:pt x="145" y="104"/>
                </a:cubicBezTo>
                <a:cubicBezTo>
                  <a:pt x="145" y="93"/>
                  <a:pt x="145" y="40"/>
                  <a:pt x="145" y="34"/>
                </a:cubicBezTo>
                <a:close/>
                <a:moveTo>
                  <a:pt x="83" y="26"/>
                </a:moveTo>
                <a:cubicBezTo>
                  <a:pt x="83" y="22"/>
                  <a:pt x="83" y="19"/>
                  <a:pt x="83" y="17"/>
                </a:cubicBezTo>
                <a:cubicBezTo>
                  <a:pt x="85" y="17"/>
                  <a:pt x="87" y="18"/>
                  <a:pt x="89" y="19"/>
                </a:cubicBezTo>
                <a:cubicBezTo>
                  <a:pt x="104" y="23"/>
                  <a:pt x="130" y="32"/>
                  <a:pt x="135" y="34"/>
                </a:cubicBezTo>
                <a:cubicBezTo>
                  <a:pt x="135" y="104"/>
                  <a:pt x="135" y="104"/>
                  <a:pt x="135" y="104"/>
                </a:cubicBezTo>
                <a:cubicBezTo>
                  <a:pt x="124" y="101"/>
                  <a:pt x="89" y="88"/>
                  <a:pt x="83" y="86"/>
                </a:cubicBezTo>
                <a:cubicBezTo>
                  <a:pt x="83" y="81"/>
                  <a:pt x="83" y="45"/>
                  <a:pt x="83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37" name="Oval 377"/>
          <p:cNvSpPr>
            <a:spLocks noChangeArrowheads="1"/>
          </p:cNvSpPr>
          <p:nvPr/>
        </p:nvSpPr>
        <p:spPr bwMode="auto">
          <a:xfrm>
            <a:off x="9683751" y="798512"/>
            <a:ext cx="120650" cy="122237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38" name="Freeform 378"/>
          <p:cNvSpPr>
            <a:spLocks/>
          </p:cNvSpPr>
          <p:nvPr/>
        </p:nvSpPr>
        <p:spPr bwMode="auto">
          <a:xfrm>
            <a:off x="385763" y="2790825"/>
            <a:ext cx="101600" cy="103187"/>
          </a:xfrm>
          <a:custGeom>
            <a:avLst/>
            <a:gdLst>
              <a:gd name="T0" fmla="*/ 43 w 63"/>
              <a:gd name="T1" fmla="*/ 0 h 63"/>
              <a:gd name="T2" fmla="*/ 0 w 63"/>
              <a:gd name="T3" fmla="*/ 22 h 63"/>
              <a:gd name="T4" fmla="*/ 17 w 63"/>
              <a:gd name="T5" fmla="*/ 56 h 63"/>
              <a:gd name="T6" fmla="*/ 31 w 63"/>
              <a:gd name="T7" fmla="*/ 61 h 63"/>
              <a:gd name="T8" fmla="*/ 56 w 63"/>
              <a:gd name="T9" fmla="*/ 48 h 63"/>
              <a:gd name="T10" fmla="*/ 61 w 63"/>
              <a:gd name="T11" fmla="*/ 35 h 63"/>
              <a:gd name="T12" fmla="*/ 43 w 63"/>
              <a:gd name="T13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63">
                <a:moveTo>
                  <a:pt x="43" y="0"/>
                </a:moveTo>
                <a:cubicBezTo>
                  <a:pt x="0" y="22"/>
                  <a:pt x="0" y="22"/>
                  <a:pt x="0" y="22"/>
                </a:cubicBezTo>
                <a:cubicBezTo>
                  <a:pt x="17" y="56"/>
                  <a:pt x="17" y="56"/>
                  <a:pt x="17" y="56"/>
                </a:cubicBezTo>
                <a:cubicBezTo>
                  <a:pt x="20" y="61"/>
                  <a:pt x="26" y="63"/>
                  <a:pt x="31" y="61"/>
                </a:cubicBezTo>
                <a:cubicBezTo>
                  <a:pt x="56" y="48"/>
                  <a:pt x="56" y="48"/>
                  <a:pt x="56" y="48"/>
                </a:cubicBezTo>
                <a:cubicBezTo>
                  <a:pt x="61" y="45"/>
                  <a:pt x="63" y="39"/>
                  <a:pt x="61" y="35"/>
                </a:cubicBezTo>
                <a:lnTo>
                  <a:pt x="4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39" name="Freeform 379"/>
          <p:cNvSpPr>
            <a:spLocks/>
          </p:cNvSpPr>
          <p:nvPr/>
        </p:nvSpPr>
        <p:spPr bwMode="auto">
          <a:xfrm>
            <a:off x="693738" y="2636837"/>
            <a:ext cx="101600" cy="101600"/>
          </a:xfrm>
          <a:custGeom>
            <a:avLst/>
            <a:gdLst>
              <a:gd name="T0" fmla="*/ 17 w 63"/>
              <a:gd name="T1" fmla="*/ 57 h 63"/>
              <a:gd name="T2" fmla="*/ 30 w 63"/>
              <a:gd name="T3" fmla="*/ 61 h 63"/>
              <a:gd name="T4" fmla="*/ 56 w 63"/>
              <a:gd name="T5" fmla="*/ 48 h 63"/>
              <a:gd name="T6" fmla="*/ 60 w 63"/>
              <a:gd name="T7" fmla="*/ 35 h 63"/>
              <a:gd name="T8" fmla="*/ 43 w 63"/>
              <a:gd name="T9" fmla="*/ 0 h 63"/>
              <a:gd name="T10" fmla="*/ 0 w 63"/>
              <a:gd name="T11" fmla="*/ 22 h 63"/>
              <a:gd name="T12" fmla="*/ 17 w 63"/>
              <a:gd name="T13" fmla="*/ 57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63">
                <a:moveTo>
                  <a:pt x="17" y="57"/>
                </a:moveTo>
                <a:cubicBezTo>
                  <a:pt x="19" y="62"/>
                  <a:pt x="25" y="63"/>
                  <a:pt x="30" y="61"/>
                </a:cubicBezTo>
                <a:cubicBezTo>
                  <a:pt x="56" y="48"/>
                  <a:pt x="56" y="48"/>
                  <a:pt x="56" y="48"/>
                </a:cubicBezTo>
                <a:cubicBezTo>
                  <a:pt x="61" y="46"/>
                  <a:pt x="63" y="40"/>
                  <a:pt x="60" y="35"/>
                </a:cubicBezTo>
                <a:cubicBezTo>
                  <a:pt x="43" y="0"/>
                  <a:pt x="43" y="0"/>
                  <a:pt x="43" y="0"/>
                </a:cubicBezTo>
                <a:cubicBezTo>
                  <a:pt x="0" y="22"/>
                  <a:pt x="0" y="22"/>
                  <a:pt x="0" y="22"/>
                </a:cubicBezTo>
                <a:lnTo>
                  <a:pt x="17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40" name="Freeform 380"/>
          <p:cNvSpPr>
            <a:spLocks noEditPoints="1"/>
          </p:cNvSpPr>
          <p:nvPr/>
        </p:nvSpPr>
        <p:spPr bwMode="auto">
          <a:xfrm>
            <a:off x="274638" y="2359025"/>
            <a:ext cx="514350" cy="465137"/>
          </a:xfrm>
          <a:custGeom>
            <a:avLst/>
            <a:gdLst>
              <a:gd name="T0" fmla="*/ 301 w 316"/>
              <a:gd name="T1" fmla="*/ 159 h 285"/>
              <a:gd name="T2" fmla="*/ 301 w 316"/>
              <a:gd name="T3" fmla="*/ 159 h 285"/>
              <a:gd name="T4" fmla="*/ 313 w 316"/>
              <a:gd name="T5" fmla="*/ 146 h 285"/>
              <a:gd name="T6" fmla="*/ 309 w 316"/>
              <a:gd name="T7" fmla="*/ 127 h 285"/>
              <a:gd name="T8" fmla="*/ 309 w 316"/>
              <a:gd name="T9" fmla="*/ 127 h 285"/>
              <a:gd name="T10" fmla="*/ 288 w 316"/>
              <a:gd name="T11" fmla="*/ 85 h 285"/>
              <a:gd name="T12" fmla="*/ 268 w 316"/>
              <a:gd name="T13" fmla="*/ 72 h 285"/>
              <a:gd name="T14" fmla="*/ 267 w 316"/>
              <a:gd name="T15" fmla="*/ 72 h 285"/>
              <a:gd name="T16" fmla="*/ 231 w 316"/>
              <a:gd name="T17" fmla="*/ 68 h 285"/>
              <a:gd name="T18" fmla="*/ 230 w 316"/>
              <a:gd name="T19" fmla="*/ 67 h 285"/>
              <a:gd name="T20" fmla="*/ 182 w 316"/>
              <a:gd name="T21" fmla="*/ 13 h 285"/>
              <a:gd name="T22" fmla="*/ 153 w 316"/>
              <a:gd name="T23" fmla="*/ 8 h 285"/>
              <a:gd name="T24" fmla="*/ 26 w 316"/>
              <a:gd name="T25" fmla="*/ 73 h 285"/>
              <a:gd name="T26" fmla="*/ 12 w 316"/>
              <a:gd name="T27" fmla="*/ 99 h 285"/>
              <a:gd name="T28" fmla="*/ 27 w 316"/>
              <a:gd name="T29" fmla="*/ 169 h 285"/>
              <a:gd name="T30" fmla="*/ 27 w 316"/>
              <a:gd name="T31" fmla="*/ 170 h 285"/>
              <a:gd name="T32" fmla="*/ 9 w 316"/>
              <a:gd name="T33" fmla="*/ 201 h 285"/>
              <a:gd name="T34" fmla="*/ 9 w 316"/>
              <a:gd name="T35" fmla="*/ 202 h 285"/>
              <a:gd name="T36" fmla="*/ 9 w 316"/>
              <a:gd name="T37" fmla="*/ 202 h 285"/>
              <a:gd name="T38" fmla="*/ 7 w 316"/>
              <a:gd name="T39" fmla="*/ 226 h 285"/>
              <a:gd name="T40" fmla="*/ 28 w 316"/>
              <a:gd name="T41" fmla="*/ 268 h 285"/>
              <a:gd name="T42" fmla="*/ 28 w 316"/>
              <a:gd name="T43" fmla="*/ 268 h 285"/>
              <a:gd name="T44" fmla="*/ 41 w 316"/>
              <a:gd name="T45" fmla="*/ 283 h 285"/>
              <a:gd name="T46" fmla="*/ 58 w 316"/>
              <a:gd name="T47" fmla="*/ 281 h 285"/>
              <a:gd name="T48" fmla="*/ 301 w 316"/>
              <a:gd name="T49" fmla="*/ 159 h 285"/>
              <a:gd name="T50" fmla="*/ 244 w 316"/>
              <a:gd name="T51" fmla="*/ 114 h 285"/>
              <a:gd name="T52" fmla="*/ 270 w 316"/>
              <a:gd name="T53" fmla="*/ 122 h 285"/>
              <a:gd name="T54" fmla="*/ 261 w 316"/>
              <a:gd name="T55" fmla="*/ 148 h 285"/>
              <a:gd name="T56" fmla="*/ 236 w 316"/>
              <a:gd name="T57" fmla="*/ 139 h 285"/>
              <a:gd name="T58" fmla="*/ 244 w 316"/>
              <a:gd name="T59" fmla="*/ 114 h 285"/>
              <a:gd name="T60" fmla="*/ 37 w 316"/>
              <a:gd name="T61" fmla="*/ 106 h 285"/>
              <a:gd name="T62" fmla="*/ 50 w 316"/>
              <a:gd name="T63" fmla="*/ 83 h 285"/>
              <a:gd name="T64" fmla="*/ 147 w 316"/>
              <a:gd name="T65" fmla="*/ 34 h 285"/>
              <a:gd name="T66" fmla="*/ 173 w 316"/>
              <a:gd name="T67" fmla="*/ 37 h 285"/>
              <a:gd name="T68" fmla="*/ 210 w 316"/>
              <a:gd name="T69" fmla="*/ 78 h 285"/>
              <a:gd name="T70" fmla="*/ 48 w 316"/>
              <a:gd name="T71" fmla="*/ 159 h 285"/>
              <a:gd name="T72" fmla="*/ 37 w 316"/>
              <a:gd name="T73" fmla="*/ 106 h 285"/>
              <a:gd name="T74" fmla="*/ 48 w 316"/>
              <a:gd name="T75" fmla="*/ 234 h 285"/>
              <a:gd name="T76" fmla="*/ 56 w 316"/>
              <a:gd name="T77" fmla="*/ 209 h 285"/>
              <a:gd name="T78" fmla="*/ 81 w 316"/>
              <a:gd name="T79" fmla="*/ 217 h 285"/>
              <a:gd name="T80" fmla="*/ 73 w 316"/>
              <a:gd name="T81" fmla="*/ 242 h 285"/>
              <a:gd name="T82" fmla="*/ 48 w 316"/>
              <a:gd name="T83" fmla="*/ 234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6" h="285">
                <a:moveTo>
                  <a:pt x="301" y="159"/>
                </a:moveTo>
                <a:cubicBezTo>
                  <a:pt x="301" y="159"/>
                  <a:pt x="301" y="159"/>
                  <a:pt x="301" y="159"/>
                </a:cubicBezTo>
                <a:cubicBezTo>
                  <a:pt x="308" y="156"/>
                  <a:pt x="312" y="151"/>
                  <a:pt x="313" y="146"/>
                </a:cubicBezTo>
                <a:cubicBezTo>
                  <a:pt x="316" y="137"/>
                  <a:pt x="309" y="127"/>
                  <a:pt x="309" y="127"/>
                </a:cubicBezTo>
                <a:cubicBezTo>
                  <a:pt x="309" y="127"/>
                  <a:pt x="309" y="127"/>
                  <a:pt x="309" y="127"/>
                </a:cubicBezTo>
                <a:cubicBezTo>
                  <a:pt x="288" y="85"/>
                  <a:pt x="288" y="85"/>
                  <a:pt x="288" y="85"/>
                </a:cubicBezTo>
                <a:cubicBezTo>
                  <a:pt x="281" y="71"/>
                  <a:pt x="268" y="72"/>
                  <a:pt x="268" y="72"/>
                </a:cubicBezTo>
                <a:cubicBezTo>
                  <a:pt x="267" y="72"/>
                  <a:pt x="267" y="72"/>
                  <a:pt x="267" y="72"/>
                </a:cubicBezTo>
                <a:cubicBezTo>
                  <a:pt x="231" y="68"/>
                  <a:pt x="231" y="68"/>
                  <a:pt x="231" y="68"/>
                </a:cubicBezTo>
                <a:cubicBezTo>
                  <a:pt x="230" y="67"/>
                  <a:pt x="230" y="67"/>
                  <a:pt x="230" y="67"/>
                </a:cubicBezTo>
                <a:cubicBezTo>
                  <a:pt x="230" y="66"/>
                  <a:pt x="197" y="30"/>
                  <a:pt x="182" y="13"/>
                </a:cubicBezTo>
                <a:cubicBezTo>
                  <a:pt x="170" y="0"/>
                  <a:pt x="154" y="8"/>
                  <a:pt x="153" y="8"/>
                </a:cubicBezTo>
                <a:cubicBezTo>
                  <a:pt x="153" y="8"/>
                  <a:pt x="26" y="73"/>
                  <a:pt x="26" y="73"/>
                </a:cubicBezTo>
                <a:cubicBezTo>
                  <a:pt x="25" y="73"/>
                  <a:pt x="9" y="80"/>
                  <a:pt x="12" y="99"/>
                </a:cubicBezTo>
                <a:cubicBezTo>
                  <a:pt x="17" y="121"/>
                  <a:pt x="26" y="168"/>
                  <a:pt x="27" y="169"/>
                </a:cubicBezTo>
                <a:cubicBezTo>
                  <a:pt x="27" y="170"/>
                  <a:pt x="27" y="170"/>
                  <a:pt x="27" y="170"/>
                </a:cubicBezTo>
                <a:cubicBezTo>
                  <a:pt x="9" y="201"/>
                  <a:pt x="9" y="201"/>
                  <a:pt x="9" y="201"/>
                </a:cubicBezTo>
                <a:cubicBezTo>
                  <a:pt x="9" y="202"/>
                  <a:pt x="9" y="202"/>
                  <a:pt x="9" y="202"/>
                </a:cubicBezTo>
                <a:cubicBezTo>
                  <a:pt x="9" y="202"/>
                  <a:pt x="9" y="202"/>
                  <a:pt x="9" y="202"/>
                </a:cubicBezTo>
                <a:cubicBezTo>
                  <a:pt x="8" y="203"/>
                  <a:pt x="0" y="213"/>
                  <a:pt x="7" y="226"/>
                </a:cubicBezTo>
                <a:cubicBezTo>
                  <a:pt x="28" y="268"/>
                  <a:pt x="28" y="268"/>
                  <a:pt x="28" y="268"/>
                </a:cubicBezTo>
                <a:cubicBezTo>
                  <a:pt x="28" y="268"/>
                  <a:pt x="28" y="268"/>
                  <a:pt x="28" y="268"/>
                </a:cubicBezTo>
                <a:cubicBezTo>
                  <a:pt x="28" y="269"/>
                  <a:pt x="32" y="279"/>
                  <a:pt x="41" y="283"/>
                </a:cubicBezTo>
                <a:cubicBezTo>
                  <a:pt x="46" y="285"/>
                  <a:pt x="52" y="284"/>
                  <a:pt x="58" y="281"/>
                </a:cubicBezTo>
                <a:lnTo>
                  <a:pt x="301" y="159"/>
                </a:lnTo>
                <a:close/>
                <a:moveTo>
                  <a:pt x="244" y="114"/>
                </a:moveTo>
                <a:cubicBezTo>
                  <a:pt x="254" y="109"/>
                  <a:pt x="265" y="113"/>
                  <a:pt x="270" y="122"/>
                </a:cubicBezTo>
                <a:cubicBezTo>
                  <a:pt x="274" y="132"/>
                  <a:pt x="271" y="143"/>
                  <a:pt x="261" y="148"/>
                </a:cubicBezTo>
                <a:cubicBezTo>
                  <a:pt x="252" y="152"/>
                  <a:pt x="241" y="148"/>
                  <a:pt x="236" y="139"/>
                </a:cubicBezTo>
                <a:cubicBezTo>
                  <a:pt x="231" y="130"/>
                  <a:pt x="235" y="119"/>
                  <a:pt x="244" y="114"/>
                </a:cubicBezTo>
                <a:close/>
                <a:moveTo>
                  <a:pt x="37" y="106"/>
                </a:moveTo>
                <a:cubicBezTo>
                  <a:pt x="33" y="88"/>
                  <a:pt x="50" y="83"/>
                  <a:pt x="50" y="83"/>
                </a:cubicBezTo>
                <a:cubicBezTo>
                  <a:pt x="147" y="34"/>
                  <a:pt x="147" y="34"/>
                  <a:pt x="147" y="34"/>
                </a:cubicBezTo>
                <a:cubicBezTo>
                  <a:pt x="147" y="34"/>
                  <a:pt x="161" y="24"/>
                  <a:pt x="173" y="37"/>
                </a:cubicBezTo>
                <a:cubicBezTo>
                  <a:pt x="185" y="50"/>
                  <a:pt x="210" y="78"/>
                  <a:pt x="210" y="78"/>
                </a:cubicBezTo>
                <a:cubicBezTo>
                  <a:pt x="48" y="159"/>
                  <a:pt x="48" y="159"/>
                  <a:pt x="48" y="159"/>
                </a:cubicBezTo>
                <a:cubicBezTo>
                  <a:pt x="48" y="159"/>
                  <a:pt x="40" y="123"/>
                  <a:pt x="37" y="106"/>
                </a:cubicBezTo>
                <a:close/>
                <a:moveTo>
                  <a:pt x="48" y="234"/>
                </a:moveTo>
                <a:cubicBezTo>
                  <a:pt x="43" y="225"/>
                  <a:pt x="47" y="213"/>
                  <a:pt x="56" y="209"/>
                </a:cubicBezTo>
                <a:cubicBezTo>
                  <a:pt x="65" y="204"/>
                  <a:pt x="76" y="208"/>
                  <a:pt x="81" y="217"/>
                </a:cubicBezTo>
                <a:cubicBezTo>
                  <a:pt x="86" y="226"/>
                  <a:pt x="82" y="237"/>
                  <a:pt x="73" y="242"/>
                </a:cubicBezTo>
                <a:cubicBezTo>
                  <a:pt x="64" y="247"/>
                  <a:pt x="52" y="243"/>
                  <a:pt x="48" y="2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41" name="Freeform 381"/>
          <p:cNvSpPr>
            <a:spLocks/>
          </p:cNvSpPr>
          <p:nvPr/>
        </p:nvSpPr>
        <p:spPr bwMode="auto">
          <a:xfrm>
            <a:off x="1189038" y="2944812"/>
            <a:ext cx="122238" cy="120650"/>
          </a:xfrm>
          <a:custGeom>
            <a:avLst/>
            <a:gdLst>
              <a:gd name="T0" fmla="*/ 38 w 75"/>
              <a:gd name="T1" fmla="*/ 75 h 75"/>
              <a:gd name="T2" fmla="*/ 75 w 75"/>
              <a:gd name="T3" fmla="*/ 37 h 75"/>
              <a:gd name="T4" fmla="*/ 36 w 75"/>
              <a:gd name="T5" fmla="*/ 0 h 75"/>
              <a:gd name="T6" fmla="*/ 0 w 75"/>
              <a:gd name="T7" fmla="*/ 38 h 75"/>
              <a:gd name="T8" fmla="*/ 38 w 75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5" h="75">
                <a:moveTo>
                  <a:pt x="38" y="75"/>
                </a:moveTo>
                <a:cubicBezTo>
                  <a:pt x="59" y="74"/>
                  <a:pt x="75" y="57"/>
                  <a:pt x="75" y="37"/>
                </a:cubicBezTo>
                <a:cubicBezTo>
                  <a:pt x="74" y="16"/>
                  <a:pt x="57" y="0"/>
                  <a:pt x="36" y="0"/>
                </a:cubicBezTo>
                <a:cubicBezTo>
                  <a:pt x="16" y="1"/>
                  <a:pt x="0" y="18"/>
                  <a:pt x="0" y="38"/>
                </a:cubicBezTo>
                <a:cubicBezTo>
                  <a:pt x="1" y="59"/>
                  <a:pt x="18" y="75"/>
                  <a:pt x="38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42" name="Freeform 382"/>
          <p:cNvSpPr>
            <a:spLocks/>
          </p:cNvSpPr>
          <p:nvPr/>
        </p:nvSpPr>
        <p:spPr bwMode="auto">
          <a:xfrm>
            <a:off x="741363" y="3019425"/>
            <a:ext cx="739775" cy="539750"/>
          </a:xfrm>
          <a:custGeom>
            <a:avLst/>
            <a:gdLst>
              <a:gd name="T0" fmla="*/ 433 w 454"/>
              <a:gd name="T1" fmla="*/ 11 h 332"/>
              <a:gd name="T2" fmla="*/ 375 w 454"/>
              <a:gd name="T3" fmla="*/ 73 h 332"/>
              <a:gd name="T4" fmla="*/ 210 w 454"/>
              <a:gd name="T5" fmla="*/ 7 h 332"/>
              <a:gd name="T6" fmla="*/ 158 w 454"/>
              <a:gd name="T7" fmla="*/ 21 h 332"/>
              <a:gd name="T8" fmla="*/ 103 w 454"/>
              <a:gd name="T9" fmla="*/ 85 h 332"/>
              <a:gd name="T10" fmla="*/ 122 w 454"/>
              <a:gd name="T11" fmla="*/ 101 h 332"/>
              <a:gd name="T12" fmla="*/ 187 w 454"/>
              <a:gd name="T13" fmla="*/ 47 h 332"/>
              <a:gd name="T14" fmla="*/ 230 w 454"/>
              <a:gd name="T15" fmla="*/ 66 h 332"/>
              <a:gd name="T16" fmla="*/ 169 w 454"/>
              <a:gd name="T17" fmla="*/ 163 h 332"/>
              <a:gd name="T18" fmla="*/ 87 w 454"/>
              <a:gd name="T19" fmla="*/ 160 h 332"/>
              <a:gd name="T20" fmla="*/ 35 w 454"/>
              <a:gd name="T21" fmla="*/ 195 h 332"/>
              <a:gd name="T22" fmla="*/ 0 w 454"/>
              <a:gd name="T23" fmla="*/ 254 h 332"/>
              <a:gd name="T24" fmla="*/ 24 w 454"/>
              <a:gd name="T25" fmla="*/ 269 h 332"/>
              <a:gd name="T26" fmla="*/ 81 w 454"/>
              <a:gd name="T27" fmla="*/ 207 h 332"/>
              <a:gd name="T28" fmla="*/ 187 w 454"/>
              <a:gd name="T29" fmla="*/ 221 h 332"/>
              <a:gd name="T30" fmla="*/ 197 w 454"/>
              <a:gd name="T31" fmla="*/ 303 h 332"/>
              <a:gd name="T32" fmla="*/ 249 w 454"/>
              <a:gd name="T33" fmla="*/ 331 h 332"/>
              <a:gd name="T34" fmla="*/ 335 w 454"/>
              <a:gd name="T35" fmla="*/ 329 h 332"/>
              <a:gd name="T36" fmla="*/ 337 w 454"/>
              <a:gd name="T37" fmla="*/ 297 h 332"/>
              <a:gd name="T38" fmla="*/ 249 w 454"/>
              <a:gd name="T39" fmla="*/ 289 h 332"/>
              <a:gd name="T40" fmla="*/ 253 w 454"/>
              <a:gd name="T41" fmla="*/ 222 h 332"/>
              <a:gd name="T42" fmla="*/ 313 w 454"/>
              <a:gd name="T43" fmla="*/ 99 h 332"/>
              <a:gd name="T44" fmla="*/ 357 w 454"/>
              <a:gd name="T45" fmla="*/ 115 h 332"/>
              <a:gd name="T46" fmla="*/ 407 w 454"/>
              <a:gd name="T47" fmla="*/ 95 h 332"/>
              <a:gd name="T48" fmla="*/ 454 w 454"/>
              <a:gd name="T49" fmla="*/ 24 h 332"/>
              <a:gd name="T50" fmla="*/ 433 w 454"/>
              <a:gd name="T51" fmla="*/ 11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54" h="332">
                <a:moveTo>
                  <a:pt x="433" y="11"/>
                </a:moveTo>
                <a:cubicBezTo>
                  <a:pt x="375" y="73"/>
                  <a:pt x="375" y="73"/>
                  <a:pt x="375" y="73"/>
                </a:cubicBezTo>
                <a:cubicBezTo>
                  <a:pt x="210" y="7"/>
                  <a:pt x="210" y="7"/>
                  <a:pt x="210" y="7"/>
                </a:cubicBezTo>
                <a:cubicBezTo>
                  <a:pt x="188" y="0"/>
                  <a:pt x="170" y="7"/>
                  <a:pt x="158" y="21"/>
                </a:cubicBezTo>
                <a:cubicBezTo>
                  <a:pt x="146" y="36"/>
                  <a:pt x="103" y="85"/>
                  <a:pt x="103" y="85"/>
                </a:cubicBezTo>
                <a:cubicBezTo>
                  <a:pt x="122" y="101"/>
                  <a:pt x="122" y="101"/>
                  <a:pt x="122" y="101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230" y="66"/>
                  <a:pt x="230" y="66"/>
                  <a:pt x="230" y="66"/>
                </a:cubicBezTo>
                <a:cubicBezTo>
                  <a:pt x="169" y="163"/>
                  <a:pt x="169" y="163"/>
                  <a:pt x="169" y="163"/>
                </a:cubicBezTo>
                <a:cubicBezTo>
                  <a:pt x="169" y="163"/>
                  <a:pt x="106" y="160"/>
                  <a:pt x="87" y="160"/>
                </a:cubicBezTo>
                <a:cubicBezTo>
                  <a:pt x="60" y="160"/>
                  <a:pt x="47" y="176"/>
                  <a:pt x="35" y="195"/>
                </a:cubicBezTo>
                <a:cubicBezTo>
                  <a:pt x="23" y="215"/>
                  <a:pt x="0" y="254"/>
                  <a:pt x="0" y="254"/>
                </a:cubicBezTo>
                <a:cubicBezTo>
                  <a:pt x="24" y="269"/>
                  <a:pt x="24" y="269"/>
                  <a:pt x="24" y="269"/>
                </a:cubicBezTo>
                <a:cubicBezTo>
                  <a:pt x="81" y="207"/>
                  <a:pt x="81" y="207"/>
                  <a:pt x="81" y="207"/>
                </a:cubicBezTo>
                <a:cubicBezTo>
                  <a:pt x="187" y="221"/>
                  <a:pt x="187" y="221"/>
                  <a:pt x="187" y="221"/>
                </a:cubicBezTo>
                <a:cubicBezTo>
                  <a:pt x="187" y="221"/>
                  <a:pt x="193" y="285"/>
                  <a:pt x="197" y="303"/>
                </a:cubicBezTo>
                <a:cubicBezTo>
                  <a:pt x="201" y="319"/>
                  <a:pt x="209" y="332"/>
                  <a:pt x="249" y="331"/>
                </a:cubicBezTo>
                <a:cubicBezTo>
                  <a:pt x="295" y="330"/>
                  <a:pt x="335" y="329"/>
                  <a:pt x="335" y="329"/>
                </a:cubicBezTo>
                <a:cubicBezTo>
                  <a:pt x="337" y="297"/>
                  <a:pt x="337" y="297"/>
                  <a:pt x="337" y="297"/>
                </a:cubicBezTo>
                <a:cubicBezTo>
                  <a:pt x="249" y="289"/>
                  <a:pt x="249" y="289"/>
                  <a:pt x="249" y="289"/>
                </a:cubicBezTo>
                <a:cubicBezTo>
                  <a:pt x="253" y="222"/>
                  <a:pt x="253" y="222"/>
                  <a:pt x="253" y="222"/>
                </a:cubicBezTo>
                <a:cubicBezTo>
                  <a:pt x="313" y="99"/>
                  <a:pt x="313" y="99"/>
                  <a:pt x="313" y="99"/>
                </a:cubicBezTo>
                <a:cubicBezTo>
                  <a:pt x="357" y="115"/>
                  <a:pt x="357" y="115"/>
                  <a:pt x="357" y="115"/>
                </a:cubicBezTo>
                <a:cubicBezTo>
                  <a:pt x="382" y="122"/>
                  <a:pt x="397" y="110"/>
                  <a:pt x="407" y="95"/>
                </a:cubicBezTo>
                <a:cubicBezTo>
                  <a:pt x="417" y="79"/>
                  <a:pt x="454" y="24"/>
                  <a:pt x="454" y="24"/>
                </a:cubicBezTo>
                <a:lnTo>
                  <a:pt x="433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43" name="Freeform 383"/>
          <p:cNvSpPr>
            <a:spLocks/>
          </p:cNvSpPr>
          <p:nvPr/>
        </p:nvSpPr>
        <p:spPr bwMode="auto">
          <a:xfrm>
            <a:off x="515938" y="2779712"/>
            <a:ext cx="415925" cy="417512"/>
          </a:xfrm>
          <a:custGeom>
            <a:avLst/>
            <a:gdLst>
              <a:gd name="T0" fmla="*/ 196 w 262"/>
              <a:gd name="T1" fmla="*/ 246 h 263"/>
              <a:gd name="T2" fmla="*/ 184 w 262"/>
              <a:gd name="T3" fmla="*/ 187 h 263"/>
              <a:gd name="T4" fmla="*/ 242 w 262"/>
              <a:gd name="T5" fmla="*/ 202 h 263"/>
              <a:gd name="T6" fmla="*/ 205 w 262"/>
              <a:gd name="T7" fmla="*/ 156 h 263"/>
              <a:gd name="T8" fmla="*/ 262 w 262"/>
              <a:gd name="T9" fmla="*/ 143 h 263"/>
              <a:gd name="T10" fmla="*/ 208 w 262"/>
              <a:gd name="T11" fmla="*/ 119 h 263"/>
              <a:gd name="T12" fmla="*/ 253 w 262"/>
              <a:gd name="T13" fmla="*/ 80 h 263"/>
              <a:gd name="T14" fmla="*/ 194 w 262"/>
              <a:gd name="T15" fmla="*/ 84 h 263"/>
              <a:gd name="T16" fmla="*/ 216 w 262"/>
              <a:gd name="T17" fmla="*/ 29 h 263"/>
              <a:gd name="T18" fmla="*/ 165 w 262"/>
              <a:gd name="T19" fmla="*/ 60 h 263"/>
              <a:gd name="T20" fmla="*/ 159 w 262"/>
              <a:gd name="T21" fmla="*/ 0 h 263"/>
              <a:gd name="T22" fmla="*/ 129 w 262"/>
              <a:gd name="T23" fmla="*/ 52 h 263"/>
              <a:gd name="T24" fmla="*/ 96 w 262"/>
              <a:gd name="T25" fmla="*/ 2 h 263"/>
              <a:gd name="T26" fmla="*/ 93 w 262"/>
              <a:gd name="T27" fmla="*/ 61 h 263"/>
              <a:gd name="T28" fmla="*/ 41 w 262"/>
              <a:gd name="T29" fmla="*/ 33 h 263"/>
              <a:gd name="T30" fmla="*/ 65 w 262"/>
              <a:gd name="T31" fmla="*/ 87 h 263"/>
              <a:gd name="T32" fmla="*/ 6 w 262"/>
              <a:gd name="T33" fmla="*/ 86 h 263"/>
              <a:gd name="T34" fmla="*/ 53 w 262"/>
              <a:gd name="T35" fmla="*/ 123 h 263"/>
              <a:gd name="T36" fmla="*/ 0 w 262"/>
              <a:gd name="T37" fmla="*/ 150 h 263"/>
              <a:gd name="T38" fmla="*/ 59 w 262"/>
              <a:gd name="T39" fmla="*/ 159 h 263"/>
              <a:gd name="T40" fmla="*/ 23 w 262"/>
              <a:gd name="T41" fmla="*/ 208 h 263"/>
              <a:gd name="T42" fmla="*/ 81 w 262"/>
              <a:gd name="T43" fmla="*/ 190 h 263"/>
              <a:gd name="T44" fmla="*/ 73 w 262"/>
              <a:gd name="T45" fmla="*/ 249 h 263"/>
              <a:gd name="T46" fmla="*/ 115 w 262"/>
              <a:gd name="T47" fmla="*/ 206 h 263"/>
              <a:gd name="T48" fmla="*/ 134 w 262"/>
              <a:gd name="T49" fmla="*/ 263 h 263"/>
              <a:gd name="T50" fmla="*/ 152 w 262"/>
              <a:gd name="T51" fmla="*/ 205 h 263"/>
              <a:gd name="T52" fmla="*/ 196 w 262"/>
              <a:gd name="T53" fmla="*/ 246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62" h="263">
                <a:moveTo>
                  <a:pt x="196" y="246"/>
                </a:moveTo>
                <a:lnTo>
                  <a:pt x="184" y="187"/>
                </a:lnTo>
                <a:lnTo>
                  <a:pt x="242" y="202"/>
                </a:lnTo>
                <a:lnTo>
                  <a:pt x="205" y="156"/>
                </a:lnTo>
                <a:lnTo>
                  <a:pt x="262" y="143"/>
                </a:lnTo>
                <a:lnTo>
                  <a:pt x="208" y="119"/>
                </a:lnTo>
                <a:lnTo>
                  <a:pt x="253" y="80"/>
                </a:lnTo>
                <a:lnTo>
                  <a:pt x="194" y="84"/>
                </a:lnTo>
                <a:lnTo>
                  <a:pt x="216" y="29"/>
                </a:lnTo>
                <a:lnTo>
                  <a:pt x="165" y="60"/>
                </a:lnTo>
                <a:lnTo>
                  <a:pt x="159" y="0"/>
                </a:lnTo>
                <a:lnTo>
                  <a:pt x="129" y="52"/>
                </a:lnTo>
                <a:lnTo>
                  <a:pt x="96" y="2"/>
                </a:lnTo>
                <a:lnTo>
                  <a:pt x="93" y="61"/>
                </a:lnTo>
                <a:lnTo>
                  <a:pt x="41" y="33"/>
                </a:lnTo>
                <a:lnTo>
                  <a:pt x="65" y="87"/>
                </a:lnTo>
                <a:lnTo>
                  <a:pt x="6" y="86"/>
                </a:lnTo>
                <a:lnTo>
                  <a:pt x="53" y="123"/>
                </a:lnTo>
                <a:lnTo>
                  <a:pt x="0" y="150"/>
                </a:lnTo>
                <a:lnTo>
                  <a:pt x="59" y="159"/>
                </a:lnTo>
                <a:lnTo>
                  <a:pt x="23" y="208"/>
                </a:lnTo>
                <a:lnTo>
                  <a:pt x="81" y="190"/>
                </a:lnTo>
                <a:lnTo>
                  <a:pt x="73" y="249"/>
                </a:lnTo>
                <a:lnTo>
                  <a:pt x="115" y="206"/>
                </a:lnTo>
                <a:lnTo>
                  <a:pt x="134" y="263"/>
                </a:lnTo>
                <a:lnTo>
                  <a:pt x="152" y="205"/>
                </a:lnTo>
                <a:lnTo>
                  <a:pt x="196" y="2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44" name="Freeform 384"/>
          <p:cNvSpPr>
            <a:spLocks/>
          </p:cNvSpPr>
          <p:nvPr/>
        </p:nvSpPr>
        <p:spPr bwMode="auto">
          <a:xfrm>
            <a:off x="2079626" y="3290887"/>
            <a:ext cx="109538" cy="87312"/>
          </a:xfrm>
          <a:custGeom>
            <a:avLst/>
            <a:gdLst>
              <a:gd name="T0" fmla="*/ 13 w 69"/>
              <a:gd name="T1" fmla="*/ 55 h 55"/>
              <a:gd name="T2" fmla="*/ 0 w 69"/>
              <a:gd name="T3" fmla="*/ 35 h 55"/>
              <a:gd name="T4" fmla="*/ 56 w 69"/>
              <a:gd name="T5" fmla="*/ 0 h 55"/>
              <a:gd name="T6" fmla="*/ 69 w 69"/>
              <a:gd name="T7" fmla="*/ 22 h 55"/>
              <a:gd name="T8" fmla="*/ 13 w 69"/>
              <a:gd name="T9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5">
                <a:moveTo>
                  <a:pt x="13" y="55"/>
                </a:moveTo>
                <a:lnTo>
                  <a:pt x="0" y="35"/>
                </a:lnTo>
                <a:lnTo>
                  <a:pt x="56" y="0"/>
                </a:lnTo>
                <a:lnTo>
                  <a:pt x="69" y="22"/>
                </a:lnTo>
                <a:lnTo>
                  <a:pt x="13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45" name="Oval 385"/>
          <p:cNvSpPr>
            <a:spLocks noChangeArrowheads="1"/>
          </p:cNvSpPr>
          <p:nvPr/>
        </p:nvSpPr>
        <p:spPr bwMode="auto">
          <a:xfrm>
            <a:off x="2187576" y="3259137"/>
            <a:ext cx="57150" cy="55562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46" name="Oval 386"/>
          <p:cNvSpPr>
            <a:spLocks noChangeArrowheads="1"/>
          </p:cNvSpPr>
          <p:nvPr/>
        </p:nvSpPr>
        <p:spPr bwMode="auto">
          <a:xfrm>
            <a:off x="2293938" y="3157537"/>
            <a:ext cx="119063" cy="119062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47" name="Freeform 387"/>
          <p:cNvSpPr>
            <a:spLocks/>
          </p:cNvSpPr>
          <p:nvPr/>
        </p:nvSpPr>
        <p:spPr bwMode="auto">
          <a:xfrm>
            <a:off x="2520951" y="3125787"/>
            <a:ext cx="79375" cy="103187"/>
          </a:xfrm>
          <a:custGeom>
            <a:avLst/>
            <a:gdLst>
              <a:gd name="T0" fmla="*/ 32 w 48"/>
              <a:gd name="T1" fmla="*/ 13 h 63"/>
              <a:gd name="T2" fmla="*/ 17 w 48"/>
              <a:gd name="T3" fmla="*/ 0 h 63"/>
              <a:gd name="T4" fmla="*/ 16 w 48"/>
              <a:gd name="T5" fmla="*/ 41 h 63"/>
              <a:gd name="T6" fmla="*/ 7 w 48"/>
              <a:gd name="T7" fmla="*/ 43 h 63"/>
              <a:gd name="T8" fmla="*/ 3 w 48"/>
              <a:gd name="T9" fmla="*/ 58 h 63"/>
              <a:gd name="T10" fmla="*/ 18 w 48"/>
              <a:gd name="T11" fmla="*/ 59 h 63"/>
              <a:gd name="T12" fmla="*/ 24 w 48"/>
              <a:gd name="T13" fmla="*/ 47 h 63"/>
              <a:gd name="T14" fmla="*/ 24 w 48"/>
              <a:gd name="T15" fmla="*/ 17 h 63"/>
              <a:gd name="T16" fmla="*/ 30 w 48"/>
              <a:gd name="T17" fmla="*/ 22 h 63"/>
              <a:gd name="T18" fmla="*/ 48 w 48"/>
              <a:gd name="T19" fmla="*/ 26 h 63"/>
              <a:gd name="T20" fmla="*/ 32 w 48"/>
              <a:gd name="T21" fmla="*/ 13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8" h="63">
                <a:moveTo>
                  <a:pt x="32" y="13"/>
                </a:moveTo>
                <a:cubicBezTo>
                  <a:pt x="26" y="1"/>
                  <a:pt x="17" y="0"/>
                  <a:pt x="17" y="0"/>
                </a:cubicBezTo>
                <a:cubicBezTo>
                  <a:pt x="16" y="41"/>
                  <a:pt x="16" y="41"/>
                  <a:pt x="16" y="41"/>
                </a:cubicBezTo>
                <a:cubicBezTo>
                  <a:pt x="13" y="40"/>
                  <a:pt x="10" y="41"/>
                  <a:pt x="7" y="43"/>
                </a:cubicBezTo>
                <a:cubicBezTo>
                  <a:pt x="2" y="47"/>
                  <a:pt x="0" y="54"/>
                  <a:pt x="3" y="58"/>
                </a:cubicBezTo>
                <a:cubicBezTo>
                  <a:pt x="6" y="62"/>
                  <a:pt x="13" y="63"/>
                  <a:pt x="18" y="59"/>
                </a:cubicBezTo>
                <a:cubicBezTo>
                  <a:pt x="22" y="56"/>
                  <a:pt x="24" y="52"/>
                  <a:pt x="24" y="47"/>
                </a:cubicBezTo>
                <a:cubicBezTo>
                  <a:pt x="24" y="17"/>
                  <a:pt x="24" y="17"/>
                  <a:pt x="24" y="17"/>
                </a:cubicBezTo>
                <a:cubicBezTo>
                  <a:pt x="26" y="19"/>
                  <a:pt x="28" y="20"/>
                  <a:pt x="30" y="22"/>
                </a:cubicBezTo>
                <a:cubicBezTo>
                  <a:pt x="38" y="30"/>
                  <a:pt x="48" y="26"/>
                  <a:pt x="48" y="26"/>
                </a:cubicBezTo>
                <a:cubicBezTo>
                  <a:pt x="43" y="26"/>
                  <a:pt x="37" y="22"/>
                  <a:pt x="32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48" name="Freeform 388"/>
          <p:cNvSpPr>
            <a:spLocks/>
          </p:cNvSpPr>
          <p:nvPr/>
        </p:nvSpPr>
        <p:spPr bwMode="auto">
          <a:xfrm>
            <a:off x="2000251" y="3117850"/>
            <a:ext cx="95250" cy="114300"/>
          </a:xfrm>
          <a:custGeom>
            <a:avLst/>
            <a:gdLst>
              <a:gd name="T0" fmla="*/ 58 w 58"/>
              <a:gd name="T1" fmla="*/ 0 h 70"/>
              <a:gd name="T2" fmla="*/ 17 w 58"/>
              <a:gd name="T3" fmla="*/ 10 h 70"/>
              <a:gd name="T4" fmla="*/ 17 w 58"/>
              <a:gd name="T5" fmla="*/ 10 h 70"/>
              <a:gd name="T6" fmla="*/ 17 w 58"/>
              <a:gd name="T7" fmla="*/ 10 h 70"/>
              <a:gd name="T8" fmla="*/ 17 w 58"/>
              <a:gd name="T9" fmla="*/ 48 h 70"/>
              <a:gd name="T10" fmla="*/ 7 w 58"/>
              <a:gd name="T11" fmla="*/ 51 h 70"/>
              <a:gd name="T12" fmla="*/ 3 w 58"/>
              <a:gd name="T13" fmla="*/ 65 h 70"/>
              <a:gd name="T14" fmla="*/ 18 w 58"/>
              <a:gd name="T15" fmla="*/ 66 h 70"/>
              <a:gd name="T16" fmla="*/ 24 w 58"/>
              <a:gd name="T17" fmla="*/ 56 h 70"/>
              <a:gd name="T18" fmla="*/ 24 w 58"/>
              <a:gd name="T19" fmla="*/ 56 h 70"/>
              <a:gd name="T20" fmla="*/ 24 w 58"/>
              <a:gd name="T21" fmla="*/ 23 h 70"/>
              <a:gd name="T22" fmla="*/ 51 w 58"/>
              <a:gd name="T23" fmla="*/ 16 h 70"/>
              <a:gd name="T24" fmla="*/ 51 w 58"/>
              <a:gd name="T25" fmla="*/ 40 h 70"/>
              <a:gd name="T26" fmla="*/ 41 w 58"/>
              <a:gd name="T27" fmla="*/ 42 h 70"/>
              <a:gd name="T28" fmla="*/ 37 w 58"/>
              <a:gd name="T29" fmla="*/ 57 h 70"/>
              <a:gd name="T30" fmla="*/ 52 w 58"/>
              <a:gd name="T31" fmla="*/ 58 h 70"/>
              <a:gd name="T32" fmla="*/ 58 w 58"/>
              <a:gd name="T33" fmla="*/ 48 h 70"/>
              <a:gd name="T34" fmla="*/ 58 w 58"/>
              <a:gd name="T35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8" h="70">
                <a:moveTo>
                  <a:pt x="58" y="0"/>
                </a:move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48"/>
                  <a:pt x="17" y="48"/>
                  <a:pt x="17" y="48"/>
                </a:cubicBezTo>
                <a:cubicBezTo>
                  <a:pt x="14" y="48"/>
                  <a:pt x="10" y="48"/>
                  <a:pt x="7" y="51"/>
                </a:cubicBezTo>
                <a:cubicBezTo>
                  <a:pt x="2" y="54"/>
                  <a:pt x="0" y="61"/>
                  <a:pt x="3" y="65"/>
                </a:cubicBezTo>
                <a:cubicBezTo>
                  <a:pt x="6" y="70"/>
                  <a:pt x="13" y="70"/>
                  <a:pt x="18" y="66"/>
                </a:cubicBezTo>
                <a:cubicBezTo>
                  <a:pt x="22" y="63"/>
                  <a:pt x="24" y="59"/>
                  <a:pt x="24" y="56"/>
                </a:cubicBezTo>
                <a:cubicBezTo>
                  <a:pt x="24" y="56"/>
                  <a:pt x="24" y="56"/>
                  <a:pt x="24" y="56"/>
                </a:cubicBezTo>
                <a:cubicBezTo>
                  <a:pt x="24" y="23"/>
                  <a:pt x="24" y="23"/>
                  <a:pt x="24" y="23"/>
                </a:cubicBezTo>
                <a:cubicBezTo>
                  <a:pt x="51" y="16"/>
                  <a:pt x="51" y="16"/>
                  <a:pt x="51" y="16"/>
                </a:cubicBezTo>
                <a:cubicBezTo>
                  <a:pt x="51" y="40"/>
                  <a:pt x="51" y="40"/>
                  <a:pt x="51" y="40"/>
                </a:cubicBezTo>
                <a:cubicBezTo>
                  <a:pt x="48" y="39"/>
                  <a:pt x="44" y="40"/>
                  <a:pt x="41" y="42"/>
                </a:cubicBezTo>
                <a:cubicBezTo>
                  <a:pt x="36" y="46"/>
                  <a:pt x="34" y="53"/>
                  <a:pt x="37" y="57"/>
                </a:cubicBezTo>
                <a:cubicBezTo>
                  <a:pt x="40" y="61"/>
                  <a:pt x="47" y="61"/>
                  <a:pt x="52" y="58"/>
                </a:cubicBezTo>
                <a:cubicBezTo>
                  <a:pt x="56" y="55"/>
                  <a:pt x="58" y="52"/>
                  <a:pt x="58" y="48"/>
                </a:cubicBezTo>
                <a:lnTo>
                  <a:pt x="5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49" name="Freeform 389"/>
          <p:cNvSpPr>
            <a:spLocks/>
          </p:cNvSpPr>
          <p:nvPr/>
        </p:nvSpPr>
        <p:spPr bwMode="auto">
          <a:xfrm>
            <a:off x="2179638" y="3059112"/>
            <a:ext cx="39688" cy="98425"/>
          </a:xfrm>
          <a:custGeom>
            <a:avLst/>
            <a:gdLst>
              <a:gd name="T0" fmla="*/ 24 w 24"/>
              <a:gd name="T1" fmla="*/ 0 h 60"/>
              <a:gd name="T2" fmla="*/ 17 w 24"/>
              <a:gd name="T3" fmla="*/ 0 h 60"/>
              <a:gd name="T4" fmla="*/ 17 w 24"/>
              <a:gd name="T5" fmla="*/ 38 h 60"/>
              <a:gd name="T6" fmla="*/ 7 w 24"/>
              <a:gd name="T7" fmla="*/ 40 h 60"/>
              <a:gd name="T8" fmla="*/ 3 w 24"/>
              <a:gd name="T9" fmla="*/ 55 h 60"/>
              <a:gd name="T10" fmla="*/ 18 w 24"/>
              <a:gd name="T11" fmla="*/ 56 h 60"/>
              <a:gd name="T12" fmla="*/ 24 w 24"/>
              <a:gd name="T13" fmla="*/ 45 h 60"/>
              <a:gd name="T14" fmla="*/ 24 w 24"/>
              <a:gd name="T15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" h="60">
                <a:moveTo>
                  <a:pt x="24" y="0"/>
                </a:moveTo>
                <a:cubicBezTo>
                  <a:pt x="17" y="0"/>
                  <a:pt x="17" y="0"/>
                  <a:pt x="17" y="0"/>
                </a:cubicBezTo>
                <a:cubicBezTo>
                  <a:pt x="17" y="38"/>
                  <a:pt x="17" y="38"/>
                  <a:pt x="17" y="38"/>
                </a:cubicBezTo>
                <a:cubicBezTo>
                  <a:pt x="14" y="37"/>
                  <a:pt x="10" y="38"/>
                  <a:pt x="7" y="40"/>
                </a:cubicBezTo>
                <a:cubicBezTo>
                  <a:pt x="2" y="44"/>
                  <a:pt x="0" y="51"/>
                  <a:pt x="3" y="55"/>
                </a:cubicBezTo>
                <a:cubicBezTo>
                  <a:pt x="6" y="59"/>
                  <a:pt x="12" y="60"/>
                  <a:pt x="18" y="56"/>
                </a:cubicBezTo>
                <a:cubicBezTo>
                  <a:pt x="24" y="52"/>
                  <a:pt x="24" y="45"/>
                  <a:pt x="24" y="45"/>
                </a:cubicBez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50" name="Freeform 390"/>
          <p:cNvSpPr>
            <a:spLocks/>
          </p:cNvSpPr>
          <p:nvPr/>
        </p:nvSpPr>
        <p:spPr bwMode="auto">
          <a:xfrm>
            <a:off x="1946276" y="3308350"/>
            <a:ext cx="106363" cy="28575"/>
          </a:xfrm>
          <a:custGeom>
            <a:avLst/>
            <a:gdLst>
              <a:gd name="T0" fmla="*/ 59 w 65"/>
              <a:gd name="T1" fmla="*/ 0 h 17"/>
              <a:gd name="T2" fmla="*/ 5 w 65"/>
              <a:gd name="T3" fmla="*/ 7 h 17"/>
              <a:gd name="T4" fmla="*/ 1 w 65"/>
              <a:gd name="T5" fmla="*/ 13 h 17"/>
              <a:gd name="T6" fmla="*/ 6 w 65"/>
              <a:gd name="T7" fmla="*/ 17 h 17"/>
              <a:gd name="T8" fmla="*/ 60 w 65"/>
              <a:gd name="T9" fmla="*/ 10 h 17"/>
              <a:gd name="T10" fmla="*/ 64 w 65"/>
              <a:gd name="T11" fmla="*/ 4 h 17"/>
              <a:gd name="T12" fmla="*/ 59 w 65"/>
              <a:gd name="T1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5" h="17">
                <a:moveTo>
                  <a:pt x="59" y="0"/>
                </a:moveTo>
                <a:cubicBezTo>
                  <a:pt x="5" y="7"/>
                  <a:pt x="5" y="7"/>
                  <a:pt x="5" y="7"/>
                </a:cubicBezTo>
                <a:cubicBezTo>
                  <a:pt x="2" y="7"/>
                  <a:pt x="0" y="10"/>
                  <a:pt x="1" y="13"/>
                </a:cubicBezTo>
                <a:cubicBezTo>
                  <a:pt x="1" y="15"/>
                  <a:pt x="4" y="17"/>
                  <a:pt x="6" y="17"/>
                </a:cubicBezTo>
                <a:cubicBezTo>
                  <a:pt x="60" y="10"/>
                  <a:pt x="60" y="10"/>
                  <a:pt x="60" y="10"/>
                </a:cubicBezTo>
                <a:cubicBezTo>
                  <a:pt x="63" y="10"/>
                  <a:pt x="65" y="7"/>
                  <a:pt x="64" y="4"/>
                </a:cubicBezTo>
                <a:cubicBezTo>
                  <a:pt x="64" y="2"/>
                  <a:pt x="61" y="0"/>
                  <a:pt x="5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51" name="Freeform 391"/>
          <p:cNvSpPr>
            <a:spLocks/>
          </p:cNvSpPr>
          <p:nvPr/>
        </p:nvSpPr>
        <p:spPr bwMode="auto">
          <a:xfrm>
            <a:off x="2006601" y="3435350"/>
            <a:ext cx="114300" cy="136525"/>
          </a:xfrm>
          <a:custGeom>
            <a:avLst/>
            <a:gdLst>
              <a:gd name="T0" fmla="*/ 61 w 70"/>
              <a:gd name="T1" fmla="*/ 3 h 83"/>
              <a:gd name="T2" fmla="*/ 2 w 70"/>
              <a:gd name="T3" fmla="*/ 74 h 83"/>
              <a:gd name="T4" fmla="*/ 2 w 70"/>
              <a:gd name="T5" fmla="*/ 81 h 83"/>
              <a:gd name="T6" fmla="*/ 9 w 70"/>
              <a:gd name="T7" fmla="*/ 80 h 83"/>
              <a:gd name="T8" fmla="*/ 69 w 70"/>
              <a:gd name="T9" fmla="*/ 9 h 83"/>
              <a:gd name="T10" fmla="*/ 68 w 70"/>
              <a:gd name="T11" fmla="*/ 2 h 83"/>
              <a:gd name="T12" fmla="*/ 61 w 70"/>
              <a:gd name="T13" fmla="*/ 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" h="83">
                <a:moveTo>
                  <a:pt x="61" y="3"/>
                </a:moveTo>
                <a:cubicBezTo>
                  <a:pt x="2" y="74"/>
                  <a:pt x="2" y="74"/>
                  <a:pt x="2" y="74"/>
                </a:cubicBezTo>
                <a:cubicBezTo>
                  <a:pt x="0" y="76"/>
                  <a:pt x="0" y="79"/>
                  <a:pt x="2" y="81"/>
                </a:cubicBezTo>
                <a:cubicBezTo>
                  <a:pt x="5" y="83"/>
                  <a:pt x="8" y="82"/>
                  <a:pt x="9" y="80"/>
                </a:cubicBezTo>
                <a:cubicBezTo>
                  <a:pt x="69" y="9"/>
                  <a:pt x="69" y="9"/>
                  <a:pt x="69" y="9"/>
                </a:cubicBezTo>
                <a:cubicBezTo>
                  <a:pt x="70" y="7"/>
                  <a:pt x="70" y="4"/>
                  <a:pt x="68" y="2"/>
                </a:cubicBezTo>
                <a:cubicBezTo>
                  <a:pt x="66" y="0"/>
                  <a:pt x="63" y="1"/>
                  <a:pt x="61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52" name="Freeform 392"/>
          <p:cNvSpPr>
            <a:spLocks/>
          </p:cNvSpPr>
          <p:nvPr/>
        </p:nvSpPr>
        <p:spPr bwMode="auto">
          <a:xfrm>
            <a:off x="2144713" y="3271837"/>
            <a:ext cx="477838" cy="439737"/>
          </a:xfrm>
          <a:custGeom>
            <a:avLst/>
            <a:gdLst>
              <a:gd name="T0" fmla="*/ 293 w 293"/>
              <a:gd name="T1" fmla="*/ 222 h 270"/>
              <a:gd name="T2" fmla="*/ 254 w 293"/>
              <a:gd name="T3" fmla="*/ 90 h 270"/>
              <a:gd name="T4" fmla="*/ 144 w 293"/>
              <a:gd name="T5" fmla="*/ 19 h 270"/>
              <a:gd name="T6" fmla="*/ 96 w 293"/>
              <a:gd name="T7" fmla="*/ 49 h 270"/>
              <a:gd name="T8" fmla="*/ 58 w 293"/>
              <a:gd name="T9" fmla="*/ 118 h 270"/>
              <a:gd name="T10" fmla="*/ 18 w 293"/>
              <a:gd name="T11" fmla="*/ 60 h 270"/>
              <a:gd name="T12" fmla="*/ 0 w 293"/>
              <a:gd name="T13" fmla="*/ 72 h 270"/>
              <a:gd name="T14" fmla="*/ 34 w 293"/>
              <a:gd name="T15" fmla="*/ 148 h 270"/>
              <a:gd name="T16" fmla="*/ 86 w 293"/>
              <a:gd name="T17" fmla="*/ 151 h 270"/>
              <a:gd name="T18" fmla="*/ 90 w 293"/>
              <a:gd name="T19" fmla="*/ 270 h 270"/>
              <a:gd name="T20" fmla="*/ 224 w 293"/>
              <a:gd name="T21" fmla="*/ 270 h 270"/>
              <a:gd name="T22" fmla="*/ 222 w 293"/>
              <a:gd name="T23" fmla="*/ 126 h 270"/>
              <a:gd name="T24" fmla="*/ 269 w 293"/>
              <a:gd name="T25" fmla="*/ 228 h 270"/>
              <a:gd name="T26" fmla="*/ 293 w 293"/>
              <a:gd name="T27" fmla="*/ 222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93" h="270">
                <a:moveTo>
                  <a:pt x="293" y="222"/>
                </a:moveTo>
                <a:cubicBezTo>
                  <a:pt x="293" y="222"/>
                  <a:pt x="290" y="160"/>
                  <a:pt x="254" y="90"/>
                </a:cubicBezTo>
                <a:cubicBezTo>
                  <a:pt x="207" y="0"/>
                  <a:pt x="144" y="19"/>
                  <a:pt x="144" y="19"/>
                </a:cubicBezTo>
                <a:cubicBezTo>
                  <a:pt x="116" y="23"/>
                  <a:pt x="96" y="49"/>
                  <a:pt x="96" y="49"/>
                </a:cubicBezTo>
                <a:cubicBezTo>
                  <a:pt x="74" y="76"/>
                  <a:pt x="58" y="118"/>
                  <a:pt x="58" y="118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2"/>
                  <a:pt x="14" y="109"/>
                  <a:pt x="34" y="148"/>
                </a:cubicBezTo>
                <a:cubicBezTo>
                  <a:pt x="58" y="195"/>
                  <a:pt x="86" y="151"/>
                  <a:pt x="86" y="151"/>
                </a:cubicBezTo>
                <a:cubicBezTo>
                  <a:pt x="90" y="270"/>
                  <a:pt x="90" y="270"/>
                  <a:pt x="90" y="270"/>
                </a:cubicBezTo>
                <a:cubicBezTo>
                  <a:pt x="224" y="270"/>
                  <a:pt x="224" y="270"/>
                  <a:pt x="224" y="270"/>
                </a:cubicBezTo>
                <a:cubicBezTo>
                  <a:pt x="225" y="264"/>
                  <a:pt x="223" y="144"/>
                  <a:pt x="222" y="126"/>
                </a:cubicBezTo>
                <a:cubicBezTo>
                  <a:pt x="256" y="169"/>
                  <a:pt x="269" y="228"/>
                  <a:pt x="269" y="228"/>
                </a:cubicBezTo>
                <a:lnTo>
                  <a:pt x="293" y="2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53" name="Freeform 393"/>
          <p:cNvSpPr>
            <a:spLocks/>
          </p:cNvSpPr>
          <p:nvPr/>
        </p:nvSpPr>
        <p:spPr bwMode="auto">
          <a:xfrm>
            <a:off x="2393951" y="2178050"/>
            <a:ext cx="204788" cy="215900"/>
          </a:xfrm>
          <a:custGeom>
            <a:avLst/>
            <a:gdLst>
              <a:gd name="T0" fmla="*/ 125 w 125"/>
              <a:gd name="T1" fmla="*/ 66 h 132"/>
              <a:gd name="T2" fmla="*/ 59 w 125"/>
              <a:gd name="T3" fmla="*/ 0 h 132"/>
              <a:gd name="T4" fmla="*/ 0 w 125"/>
              <a:gd name="T5" fmla="*/ 38 h 132"/>
              <a:gd name="T6" fmla="*/ 24 w 125"/>
              <a:gd name="T7" fmla="*/ 85 h 132"/>
              <a:gd name="T8" fmla="*/ 47 w 125"/>
              <a:gd name="T9" fmla="*/ 131 h 132"/>
              <a:gd name="T10" fmla="*/ 59 w 125"/>
              <a:gd name="T11" fmla="*/ 132 h 132"/>
              <a:gd name="T12" fmla="*/ 125 w 125"/>
              <a:gd name="T13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132">
                <a:moveTo>
                  <a:pt x="125" y="66"/>
                </a:moveTo>
                <a:cubicBezTo>
                  <a:pt x="125" y="30"/>
                  <a:pt x="96" y="0"/>
                  <a:pt x="59" y="0"/>
                </a:cubicBezTo>
                <a:cubicBezTo>
                  <a:pt x="33" y="0"/>
                  <a:pt x="10" y="16"/>
                  <a:pt x="0" y="38"/>
                </a:cubicBezTo>
                <a:cubicBezTo>
                  <a:pt x="5" y="48"/>
                  <a:pt x="24" y="85"/>
                  <a:pt x="24" y="85"/>
                </a:cubicBezTo>
                <a:cubicBezTo>
                  <a:pt x="47" y="131"/>
                  <a:pt x="47" y="131"/>
                  <a:pt x="47" y="131"/>
                </a:cubicBezTo>
                <a:cubicBezTo>
                  <a:pt x="51" y="132"/>
                  <a:pt x="55" y="132"/>
                  <a:pt x="59" y="132"/>
                </a:cubicBezTo>
                <a:cubicBezTo>
                  <a:pt x="96" y="132"/>
                  <a:pt x="125" y="102"/>
                  <a:pt x="125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54" name="Freeform 394"/>
          <p:cNvSpPr>
            <a:spLocks/>
          </p:cNvSpPr>
          <p:nvPr/>
        </p:nvSpPr>
        <p:spPr bwMode="auto">
          <a:xfrm>
            <a:off x="1984376" y="2478087"/>
            <a:ext cx="76200" cy="92075"/>
          </a:xfrm>
          <a:custGeom>
            <a:avLst/>
            <a:gdLst>
              <a:gd name="T0" fmla="*/ 0 w 47"/>
              <a:gd name="T1" fmla="*/ 17 h 56"/>
              <a:gd name="T2" fmla="*/ 10 w 47"/>
              <a:gd name="T3" fmla="*/ 37 h 56"/>
              <a:gd name="T4" fmla="*/ 20 w 47"/>
              <a:gd name="T5" fmla="*/ 56 h 56"/>
              <a:gd name="T6" fmla="*/ 47 w 47"/>
              <a:gd name="T7" fmla="*/ 45 h 56"/>
              <a:gd name="T8" fmla="*/ 28 w 47"/>
              <a:gd name="T9" fmla="*/ 0 h 56"/>
              <a:gd name="T10" fmla="*/ 0 w 47"/>
              <a:gd name="T11" fmla="*/ 1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7" h="56">
                <a:moveTo>
                  <a:pt x="0" y="17"/>
                </a:moveTo>
                <a:cubicBezTo>
                  <a:pt x="10" y="37"/>
                  <a:pt x="10" y="37"/>
                  <a:pt x="10" y="37"/>
                </a:cubicBezTo>
                <a:cubicBezTo>
                  <a:pt x="20" y="56"/>
                  <a:pt x="20" y="56"/>
                  <a:pt x="20" y="56"/>
                </a:cubicBezTo>
                <a:cubicBezTo>
                  <a:pt x="47" y="45"/>
                  <a:pt x="47" y="45"/>
                  <a:pt x="47" y="45"/>
                </a:cubicBezTo>
                <a:cubicBezTo>
                  <a:pt x="40" y="30"/>
                  <a:pt x="34" y="15"/>
                  <a:pt x="28" y="0"/>
                </a:cubicBez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55" name="Freeform 395"/>
          <p:cNvSpPr>
            <a:spLocks/>
          </p:cNvSpPr>
          <p:nvPr/>
        </p:nvSpPr>
        <p:spPr bwMode="auto">
          <a:xfrm>
            <a:off x="2317751" y="2262187"/>
            <a:ext cx="128588" cy="163512"/>
          </a:xfrm>
          <a:custGeom>
            <a:avLst/>
            <a:gdLst>
              <a:gd name="T0" fmla="*/ 59 w 79"/>
              <a:gd name="T1" fmla="*/ 40 h 101"/>
              <a:gd name="T2" fmla="*/ 39 w 79"/>
              <a:gd name="T3" fmla="*/ 0 h 101"/>
              <a:gd name="T4" fmla="*/ 0 w 79"/>
              <a:gd name="T5" fmla="*/ 24 h 101"/>
              <a:gd name="T6" fmla="*/ 10 w 79"/>
              <a:gd name="T7" fmla="*/ 50 h 101"/>
              <a:gd name="T8" fmla="*/ 27 w 79"/>
              <a:gd name="T9" fmla="*/ 101 h 101"/>
              <a:gd name="T10" fmla="*/ 79 w 79"/>
              <a:gd name="T11" fmla="*/ 79 h 101"/>
              <a:gd name="T12" fmla="*/ 59 w 79"/>
              <a:gd name="T13" fmla="*/ 4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" h="101">
                <a:moveTo>
                  <a:pt x="59" y="40"/>
                </a:moveTo>
                <a:cubicBezTo>
                  <a:pt x="39" y="0"/>
                  <a:pt x="39" y="0"/>
                  <a:pt x="39" y="0"/>
                </a:cubicBezTo>
                <a:cubicBezTo>
                  <a:pt x="0" y="24"/>
                  <a:pt x="0" y="24"/>
                  <a:pt x="0" y="24"/>
                </a:cubicBezTo>
                <a:cubicBezTo>
                  <a:pt x="4" y="34"/>
                  <a:pt x="7" y="42"/>
                  <a:pt x="10" y="50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79" y="79"/>
                  <a:pt x="79" y="79"/>
                  <a:pt x="79" y="79"/>
                </a:cubicBezTo>
                <a:cubicBezTo>
                  <a:pt x="72" y="65"/>
                  <a:pt x="59" y="40"/>
                  <a:pt x="59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56" name="Freeform 396"/>
          <p:cNvSpPr>
            <a:spLocks/>
          </p:cNvSpPr>
          <p:nvPr/>
        </p:nvSpPr>
        <p:spPr bwMode="auto">
          <a:xfrm>
            <a:off x="2024063" y="2166937"/>
            <a:ext cx="490538" cy="687387"/>
          </a:xfrm>
          <a:custGeom>
            <a:avLst/>
            <a:gdLst>
              <a:gd name="T0" fmla="*/ 213 w 302"/>
              <a:gd name="T1" fmla="*/ 192 h 422"/>
              <a:gd name="T2" fmla="*/ 205 w 302"/>
              <a:gd name="T3" fmla="*/ 188 h 422"/>
              <a:gd name="T4" fmla="*/ 179 w 302"/>
              <a:gd name="T5" fmla="*/ 112 h 422"/>
              <a:gd name="T6" fmla="*/ 143 w 302"/>
              <a:gd name="T7" fmla="*/ 26 h 422"/>
              <a:gd name="T8" fmla="*/ 115 w 302"/>
              <a:gd name="T9" fmla="*/ 4 h 422"/>
              <a:gd name="T10" fmla="*/ 111 w 302"/>
              <a:gd name="T11" fmla="*/ 28 h 422"/>
              <a:gd name="T12" fmla="*/ 116 w 302"/>
              <a:gd name="T13" fmla="*/ 47 h 422"/>
              <a:gd name="T14" fmla="*/ 129 w 302"/>
              <a:gd name="T15" fmla="*/ 37 h 422"/>
              <a:gd name="T16" fmla="*/ 137 w 302"/>
              <a:gd name="T17" fmla="*/ 40 h 422"/>
              <a:gd name="T18" fmla="*/ 134 w 302"/>
              <a:gd name="T19" fmla="*/ 48 h 422"/>
              <a:gd name="T20" fmla="*/ 123 w 302"/>
              <a:gd name="T21" fmla="*/ 62 h 422"/>
              <a:gd name="T22" fmla="*/ 122 w 302"/>
              <a:gd name="T23" fmla="*/ 66 h 422"/>
              <a:gd name="T24" fmla="*/ 136 w 302"/>
              <a:gd name="T25" fmla="*/ 108 h 422"/>
              <a:gd name="T26" fmla="*/ 132 w 302"/>
              <a:gd name="T27" fmla="*/ 116 h 422"/>
              <a:gd name="T28" fmla="*/ 124 w 302"/>
              <a:gd name="T29" fmla="*/ 113 h 422"/>
              <a:gd name="T30" fmla="*/ 109 w 302"/>
              <a:gd name="T31" fmla="*/ 81 h 422"/>
              <a:gd name="T32" fmla="*/ 84 w 302"/>
              <a:gd name="T33" fmla="*/ 64 h 422"/>
              <a:gd name="T34" fmla="*/ 78 w 302"/>
              <a:gd name="T35" fmla="*/ 93 h 422"/>
              <a:gd name="T36" fmla="*/ 91 w 302"/>
              <a:gd name="T37" fmla="*/ 130 h 422"/>
              <a:gd name="T38" fmla="*/ 87 w 302"/>
              <a:gd name="T39" fmla="*/ 138 h 422"/>
              <a:gd name="T40" fmla="*/ 79 w 302"/>
              <a:gd name="T41" fmla="*/ 134 h 422"/>
              <a:gd name="T42" fmla="*/ 64 w 302"/>
              <a:gd name="T43" fmla="*/ 104 h 422"/>
              <a:gd name="T44" fmla="*/ 43 w 302"/>
              <a:gd name="T45" fmla="*/ 94 h 422"/>
              <a:gd name="T46" fmla="*/ 35 w 302"/>
              <a:gd name="T47" fmla="*/ 111 h 422"/>
              <a:gd name="T48" fmla="*/ 36 w 302"/>
              <a:gd name="T49" fmla="*/ 120 h 422"/>
              <a:gd name="T50" fmla="*/ 53 w 302"/>
              <a:gd name="T51" fmla="*/ 158 h 422"/>
              <a:gd name="T52" fmla="*/ 53 w 302"/>
              <a:gd name="T53" fmla="*/ 158 h 422"/>
              <a:gd name="T54" fmla="*/ 54 w 302"/>
              <a:gd name="T55" fmla="*/ 161 h 422"/>
              <a:gd name="T56" fmla="*/ 51 w 302"/>
              <a:gd name="T57" fmla="*/ 167 h 422"/>
              <a:gd name="T58" fmla="*/ 42 w 302"/>
              <a:gd name="T59" fmla="*/ 164 h 422"/>
              <a:gd name="T60" fmla="*/ 42 w 302"/>
              <a:gd name="T61" fmla="*/ 164 h 422"/>
              <a:gd name="T62" fmla="*/ 26 w 302"/>
              <a:gd name="T63" fmla="*/ 137 h 422"/>
              <a:gd name="T64" fmla="*/ 8 w 302"/>
              <a:gd name="T65" fmla="*/ 130 h 422"/>
              <a:gd name="T66" fmla="*/ 14 w 302"/>
              <a:gd name="T67" fmla="*/ 181 h 422"/>
              <a:gd name="T68" fmla="*/ 79 w 302"/>
              <a:gd name="T69" fmla="*/ 296 h 422"/>
              <a:gd name="T70" fmla="*/ 132 w 302"/>
              <a:gd name="T71" fmla="*/ 348 h 422"/>
              <a:gd name="T72" fmla="*/ 133 w 302"/>
              <a:gd name="T73" fmla="*/ 350 h 422"/>
              <a:gd name="T74" fmla="*/ 175 w 302"/>
              <a:gd name="T75" fmla="*/ 422 h 422"/>
              <a:gd name="T76" fmla="*/ 302 w 302"/>
              <a:gd name="T77" fmla="*/ 421 h 422"/>
              <a:gd name="T78" fmla="*/ 243 w 302"/>
              <a:gd name="T79" fmla="*/ 311 h 422"/>
              <a:gd name="T80" fmla="*/ 240 w 302"/>
              <a:gd name="T81" fmla="*/ 260 h 422"/>
              <a:gd name="T82" fmla="*/ 242 w 302"/>
              <a:gd name="T83" fmla="*/ 159 h 422"/>
              <a:gd name="T84" fmla="*/ 213 w 302"/>
              <a:gd name="T85" fmla="*/ 171 h 422"/>
              <a:gd name="T86" fmla="*/ 217 w 302"/>
              <a:gd name="T87" fmla="*/ 184 h 422"/>
              <a:gd name="T88" fmla="*/ 213 w 302"/>
              <a:gd name="T89" fmla="*/ 192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02" h="422">
                <a:moveTo>
                  <a:pt x="213" y="192"/>
                </a:moveTo>
                <a:cubicBezTo>
                  <a:pt x="210" y="193"/>
                  <a:pt x="206" y="191"/>
                  <a:pt x="205" y="188"/>
                </a:cubicBezTo>
                <a:cubicBezTo>
                  <a:pt x="205" y="188"/>
                  <a:pt x="179" y="112"/>
                  <a:pt x="179" y="112"/>
                </a:cubicBezTo>
                <a:cubicBezTo>
                  <a:pt x="170" y="89"/>
                  <a:pt x="156" y="54"/>
                  <a:pt x="143" y="26"/>
                </a:cubicBezTo>
                <a:cubicBezTo>
                  <a:pt x="134" y="8"/>
                  <a:pt x="125" y="0"/>
                  <a:pt x="115" y="4"/>
                </a:cubicBezTo>
                <a:cubicBezTo>
                  <a:pt x="107" y="8"/>
                  <a:pt x="109" y="20"/>
                  <a:pt x="111" y="28"/>
                </a:cubicBezTo>
                <a:cubicBezTo>
                  <a:pt x="112" y="34"/>
                  <a:pt x="114" y="40"/>
                  <a:pt x="116" y="47"/>
                </a:cubicBezTo>
                <a:cubicBezTo>
                  <a:pt x="119" y="43"/>
                  <a:pt x="123" y="39"/>
                  <a:pt x="129" y="37"/>
                </a:cubicBezTo>
                <a:cubicBezTo>
                  <a:pt x="132" y="35"/>
                  <a:pt x="136" y="37"/>
                  <a:pt x="137" y="40"/>
                </a:cubicBezTo>
                <a:cubicBezTo>
                  <a:pt x="139" y="43"/>
                  <a:pt x="137" y="47"/>
                  <a:pt x="134" y="48"/>
                </a:cubicBezTo>
                <a:cubicBezTo>
                  <a:pt x="125" y="53"/>
                  <a:pt x="123" y="62"/>
                  <a:pt x="123" y="62"/>
                </a:cubicBezTo>
                <a:cubicBezTo>
                  <a:pt x="123" y="64"/>
                  <a:pt x="123" y="65"/>
                  <a:pt x="122" y="66"/>
                </a:cubicBezTo>
                <a:cubicBezTo>
                  <a:pt x="129" y="88"/>
                  <a:pt x="136" y="108"/>
                  <a:pt x="136" y="108"/>
                </a:cubicBezTo>
                <a:cubicBezTo>
                  <a:pt x="137" y="112"/>
                  <a:pt x="136" y="115"/>
                  <a:pt x="132" y="116"/>
                </a:cubicBezTo>
                <a:cubicBezTo>
                  <a:pt x="129" y="118"/>
                  <a:pt x="125" y="116"/>
                  <a:pt x="124" y="113"/>
                </a:cubicBezTo>
                <a:cubicBezTo>
                  <a:pt x="124" y="113"/>
                  <a:pt x="118" y="96"/>
                  <a:pt x="109" y="81"/>
                </a:cubicBezTo>
                <a:cubicBezTo>
                  <a:pt x="107" y="76"/>
                  <a:pt x="97" y="59"/>
                  <a:pt x="84" y="64"/>
                </a:cubicBezTo>
                <a:cubicBezTo>
                  <a:pt x="75" y="68"/>
                  <a:pt x="74" y="82"/>
                  <a:pt x="78" y="93"/>
                </a:cubicBezTo>
                <a:cubicBezTo>
                  <a:pt x="91" y="130"/>
                  <a:pt x="91" y="130"/>
                  <a:pt x="91" y="130"/>
                </a:cubicBezTo>
                <a:cubicBezTo>
                  <a:pt x="92" y="133"/>
                  <a:pt x="90" y="137"/>
                  <a:pt x="87" y="138"/>
                </a:cubicBezTo>
                <a:cubicBezTo>
                  <a:pt x="83" y="139"/>
                  <a:pt x="80" y="138"/>
                  <a:pt x="79" y="134"/>
                </a:cubicBezTo>
                <a:cubicBezTo>
                  <a:pt x="79" y="134"/>
                  <a:pt x="72" y="118"/>
                  <a:pt x="64" y="104"/>
                </a:cubicBezTo>
                <a:cubicBezTo>
                  <a:pt x="58" y="96"/>
                  <a:pt x="48" y="91"/>
                  <a:pt x="43" y="94"/>
                </a:cubicBezTo>
                <a:cubicBezTo>
                  <a:pt x="37" y="97"/>
                  <a:pt x="35" y="103"/>
                  <a:pt x="35" y="111"/>
                </a:cubicBezTo>
                <a:cubicBezTo>
                  <a:pt x="35" y="114"/>
                  <a:pt x="35" y="117"/>
                  <a:pt x="36" y="120"/>
                </a:cubicBezTo>
                <a:cubicBezTo>
                  <a:pt x="42" y="137"/>
                  <a:pt x="51" y="155"/>
                  <a:pt x="53" y="158"/>
                </a:cubicBezTo>
                <a:cubicBezTo>
                  <a:pt x="53" y="158"/>
                  <a:pt x="53" y="158"/>
                  <a:pt x="53" y="158"/>
                </a:cubicBezTo>
                <a:cubicBezTo>
                  <a:pt x="54" y="159"/>
                  <a:pt x="54" y="160"/>
                  <a:pt x="54" y="161"/>
                </a:cubicBezTo>
                <a:cubicBezTo>
                  <a:pt x="54" y="163"/>
                  <a:pt x="53" y="166"/>
                  <a:pt x="51" y="167"/>
                </a:cubicBezTo>
                <a:cubicBezTo>
                  <a:pt x="48" y="168"/>
                  <a:pt x="44" y="167"/>
                  <a:pt x="42" y="164"/>
                </a:cubicBezTo>
                <a:cubicBezTo>
                  <a:pt x="42" y="164"/>
                  <a:pt x="42" y="164"/>
                  <a:pt x="42" y="164"/>
                </a:cubicBezTo>
                <a:cubicBezTo>
                  <a:pt x="40" y="161"/>
                  <a:pt x="34" y="150"/>
                  <a:pt x="26" y="137"/>
                </a:cubicBezTo>
                <a:cubicBezTo>
                  <a:pt x="21" y="130"/>
                  <a:pt x="13" y="128"/>
                  <a:pt x="8" y="130"/>
                </a:cubicBezTo>
                <a:cubicBezTo>
                  <a:pt x="0" y="135"/>
                  <a:pt x="1" y="150"/>
                  <a:pt x="14" y="181"/>
                </a:cubicBezTo>
                <a:cubicBezTo>
                  <a:pt x="24" y="208"/>
                  <a:pt x="49" y="272"/>
                  <a:pt x="79" y="296"/>
                </a:cubicBezTo>
                <a:cubicBezTo>
                  <a:pt x="112" y="323"/>
                  <a:pt x="123" y="336"/>
                  <a:pt x="132" y="348"/>
                </a:cubicBezTo>
                <a:cubicBezTo>
                  <a:pt x="133" y="350"/>
                  <a:pt x="133" y="350"/>
                  <a:pt x="133" y="350"/>
                </a:cubicBezTo>
                <a:cubicBezTo>
                  <a:pt x="142" y="360"/>
                  <a:pt x="166" y="406"/>
                  <a:pt x="175" y="422"/>
                </a:cubicBezTo>
                <a:cubicBezTo>
                  <a:pt x="302" y="421"/>
                  <a:pt x="302" y="421"/>
                  <a:pt x="302" y="421"/>
                </a:cubicBezTo>
                <a:cubicBezTo>
                  <a:pt x="296" y="412"/>
                  <a:pt x="261" y="356"/>
                  <a:pt x="243" y="311"/>
                </a:cubicBezTo>
                <a:cubicBezTo>
                  <a:pt x="238" y="299"/>
                  <a:pt x="235" y="278"/>
                  <a:pt x="240" y="260"/>
                </a:cubicBezTo>
                <a:cubicBezTo>
                  <a:pt x="240" y="260"/>
                  <a:pt x="255" y="196"/>
                  <a:pt x="242" y="159"/>
                </a:cubicBezTo>
                <a:cubicBezTo>
                  <a:pt x="213" y="171"/>
                  <a:pt x="213" y="171"/>
                  <a:pt x="213" y="171"/>
                </a:cubicBezTo>
                <a:cubicBezTo>
                  <a:pt x="217" y="184"/>
                  <a:pt x="217" y="184"/>
                  <a:pt x="217" y="184"/>
                </a:cubicBezTo>
                <a:cubicBezTo>
                  <a:pt x="218" y="187"/>
                  <a:pt x="216" y="191"/>
                  <a:pt x="213" y="1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3" name="Oval 2785"/>
          <p:cNvSpPr>
            <a:spLocks noChangeArrowheads="1"/>
          </p:cNvSpPr>
          <p:nvPr/>
        </p:nvSpPr>
        <p:spPr bwMode="auto">
          <a:xfrm>
            <a:off x="8697913" y="4976813"/>
            <a:ext cx="144463" cy="144463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4" name="Freeform 2786"/>
          <p:cNvSpPr>
            <a:spLocks noEditPoints="1"/>
          </p:cNvSpPr>
          <p:nvPr/>
        </p:nvSpPr>
        <p:spPr bwMode="auto">
          <a:xfrm>
            <a:off x="8599488" y="5151438"/>
            <a:ext cx="485775" cy="787400"/>
          </a:xfrm>
          <a:custGeom>
            <a:avLst/>
            <a:gdLst>
              <a:gd name="T0" fmla="*/ 265 w 298"/>
              <a:gd name="T1" fmla="*/ 49 h 484"/>
              <a:gd name="T2" fmla="*/ 222 w 298"/>
              <a:gd name="T3" fmla="*/ 94 h 484"/>
              <a:gd name="T4" fmla="*/ 202 w 298"/>
              <a:gd name="T5" fmla="*/ 49 h 484"/>
              <a:gd name="T6" fmla="*/ 134 w 298"/>
              <a:gd name="T7" fmla="*/ 0 h 484"/>
              <a:gd name="T8" fmla="*/ 104 w 298"/>
              <a:gd name="T9" fmla="*/ 0 h 484"/>
              <a:gd name="T10" fmla="*/ 75 w 298"/>
              <a:gd name="T11" fmla="*/ 0 h 484"/>
              <a:gd name="T12" fmla="*/ 47 w 298"/>
              <a:gd name="T13" fmla="*/ 5 h 484"/>
              <a:gd name="T14" fmla="*/ 7 w 298"/>
              <a:gd name="T15" fmla="*/ 88 h 484"/>
              <a:gd name="T16" fmla="*/ 17 w 298"/>
              <a:gd name="T17" fmla="*/ 233 h 484"/>
              <a:gd name="T18" fmla="*/ 46 w 298"/>
              <a:gd name="T19" fmla="*/ 233 h 484"/>
              <a:gd name="T20" fmla="*/ 46 w 298"/>
              <a:gd name="T21" fmla="*/ 484 h 484"/>
              <a:gd name="T22" fmla="*/ 85 w 298"/>
              <a:gd name="T23" fmla="*/ 484 h 484"/>
              <a:gd name="T24" fmla="*/ 104 w 298"/>
              <a:gd name="T25" fmla="*/ 271 h 484"/>
              <a:gd name="T26" fmla="*/ 124 w 298"/>
              <a:gd name="T27" fmla="*/ 484 h 484"/>
              <a:gd name="T28" fmla="*/ 162 w 298"/>
              <a:gd name="T29" fmla="*/ 484 h 484"/>
              <a:gd name="T30" fmla="*/ 162 w 298"/>
              <a:gd name="T31" fmla="*/ 233 h 484"/>
              <a:gd name="T32" fmla="*/ 162 w 298"/>
              <a:gd name="T33" fmla="*/ 88 h 484"/>
              <a:gd name="T34" fmla="*/ 186 w 298"/>
              <a:gd name="T35" fmla="*/ 119 h 484"/>
              <a:gd name="T36" fmla="*/ 214 w 298"/>
              <a:gd name="T37" fmla="*/ 136 h 484"/>
              <a:gd name="T38" fmla="*/ 252 w 298"/>
              <a:gd name="T39" fmla="*/ 109 h 484"/>
              <a:gd name="T40" fmla="*/ 298 w 298"/>
              <a:gd name="T41" fmla="*/ 49 h 484"/>
              <a:gd name="T42" fmla="*/ 265 w 298"/>
              <a:gd name="T43" fmla="*/ 49 h 484"/>
              <a:gd name="T44" fmla="*/ 127 w 298"/>
              <a:gd name="T45" fmla="*/ 55 h 484"/>
              <a:gd name="T46" fmla="*/ 104 w 298"/>
              <a:gd name="T47" fmla="*/ 43 h 484"/>
              <a:gd name="T48" fmla="*/ 81 w 298"/>
              <a:gd name="T49" fmla="*/ 55 h 484"/>
              <a:gd name="T50" fmla="*/ 81 w 298"/>
              <a:gd name="T51" fmla="*/ 30 h 484"/>
              <a:gd name="T52" fmla="*/ 81 w 298"/>
              <a:gd name="T53" fmla="*/ 25 h 484"/>
              <a:gd name="T54" fmla="*/ 104 w 298"/>
              <a:gd name="T55" fmla="*/ 36 h 484"/>
              <a:gd name="T56" fmla="*/ 122 w 298"/>
              <a:gd name="T57" fmla="*/ 27 h 484"/>
              <a:gd name="T58" fmla="*/ 127 w 298"/>
              <a:gd name="T59" fmla="*/ 25 h 484"/>
              <a:gd name="T60" fmla="*/ 127 w 298"/>
              <a:gd name="T61" fmla="*/ 55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98" h="484">
                <a:moveTo>
                  <a:pt x="265" y="49"/>
                </a:moveTo>
                <a:cubicBezTo>
                  <a:pt x="222" y="94"/>
                  <a:pt x="222" y="94"/>
                  <a:pt x="222" y="94"/>
                </a:cubicBezTo>
                <a:cubicBezTo>
                  <a:pt x="202" y="49"/>
                  <a:pt x="202" y="49"/>
                  <a:pt x="202" y="49"/>
                </a:cubicBezTo>
                <a:cubicBezTo>
                  <a:pt x="180" y="5"/>
                  <a:pt x="154" y="2"/>
                  <a:pt x="13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64" y="0"/>
                  <a:pt x="54" y="2"/>
                  <a:pt x="47" y="5"/>
                </a:cubicBezTo>
                <a:cubicBezTo>
                  <a:pt x="0" y="24"/>
                  <a:pt x="7" y="88"/>
                  <a:pt x="7" y="88"/>
                </a:cubicBezTo>
                <a:cubicBezTo>
                  <a:pt x="17" y="233"/>
                  <a:pt x="17" y="233"/>
                  <a:pt x="17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484"/>
                  <a:pt x="46" y="484"/>
                  <a:pt x="46" y="484"/>
                </a:cubicBezTo>
                <a:cubicBezTo>
                  <a:pt x="85" y="484"/>
                  <a:pt x="85" y="484"/>
                  <a:pt x="85" y="484"/>
                </a:cubicBezTo>
                <a:cubicBezTo>
                  <a:pt x="104" y="271"/>
                  <a:pt x="104" y="271"/>
                  <a:pt x="104" y="271"/>
                </a:cubicBezTo>
                <a:cubicBezTo>
                  <a:pt x="124" y="484"/>
                  <a:pt x="124" y="484"/>
                  <a:pt x="124" y="484"/>
                </a:cubicBezTo>
                <a:cubicBezTo>
                  <a:pt x="162" y="484"/>
                  <a:pt x="162" y="484"/>
                  <a:pt x="162" y="484"/>
                </a:cubicBezTo>
                <a:cubicBezTo>
                  <a:pt x="162" y="233"/>
                  <a:pt x="162" y="233"/>
                  <a:pt x="162" y="233"/>
                </a:cubicBezTo>
                <a:cubicBezTo>
                  <a:pt x="162" y="88"/>
                  <a:pt x="162" y="88"/>
                  <a:pt x="162" y="88"/>
                </a:cubicBezTo>
                <a:cubicBezTo>
                  <a:pt x="186" y="119"/>
                  <a:pt x="186" y="119"/>
                  <a:pt x="186" y="119"/>
                </a:cubicBezTo>
                <a:cubicBezTo>
                  <a:pt x="186" y="119"/>
                  <a:pt x="197" y="136"/>
                  <a:pt x="214" y="136"/>
                </a:cubicBezTo>
                <a:cubicBezTo>
                  <a:pt x="234" y="136"/>
                  <a:pt x="252" y="109"/>
                  <a:pt x="252" y="109"/>
                </a:cubicBezTo>
                <a:cubicBezTo>
                  <a:pt x="298" y="49"/>
                  <a:pt x="298" y="49"/>
                  <a:pt x="298" y="49"/>
                </a:cubicBezTo>
                <a:lnTo>
                  <a:pt x="265" y="49"/>
                </a:lnTo>
                <a:close/>
                <a:moveTo>
                  <a:pt x="127" y="55"/>
                </a:moveTo>
                <a:cubicBezTo>
                  <a:pt x="104" y="43"/>
                  <a:pt x="104" y="43"/>
                  <a:pt x="104" y="43"/>
                </a:cubicBezTo>
                <a:cubicBezTo>
                  <a:pt x="81" y="55"/>
                  <a:pt x="81" y="55"/>
                  <a:pt x="81" y="55"/>
                </a:cubicBezTo>
                <a:cubicBezTo>
                  <a:pt x="81" y="30"/>
                  <a:pt x="81" y="30"/>
                  <a:pt x="81" y="30"/>
                </a:cubicBezTo>
                <a:cubicBezTo>
                  <a:pt x="81" y="25"/>
                  <a:pt x="81" y="25"/>
                  <a:pt x="81" y="25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7" y="25"/>
                  <a:pt x="127" y="25"/>
                  <a:pt x="127" y="25"/>
                </a:cubicBezTo>
                <a:lnTo>
                  <a:pt x="127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5" name="Rectangle 2787"/>
          <p:cNvSpPr>
            <a:spLocks noChangeArrowheads="1"/>
          </p:cNvSpPr>
          <p:nvPr/>
        </p:nvSpPr>
        <p:spPr bwMode="auto">
          <a:xfrm>
            <a:off x="9005888" y="5087938"/>
            <a:ext cx="46038" cy="746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6" name="Rectangle 2788"/>
          <p:cNvSpPr>
            <a:spLocks noChangeArrowheads="1"/>
          </p:cNvSpPr>
          <p:nvPr/>
        </p:nvSpPr>
        <p:spPr bwMode="auto">
          <a:xfrm>
            <a:off x="9070976" y="5087938"/>
            <a:ext cx="46038" cy="746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7" name="Rectangle 2789"/>
          <p:cNvSpPr>
            <a:spLocks noChangeArrowheads="1"/>
          </p:cNvSpPr>
          <p:nvPr/>
        </p:nvSpPr>
        <p:spPr bwMode="auto">
          <a:xfrm>
            <a:off x="8974138" y="5178425"/>
            <a:ext cx="174625" cy="365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8" name="Freeform 2790"/>
          <p:cNvSpPr>
            <a:spLocks noEditPoints="1"/>
          </p:cNvSpPr>
          <p:nvPr/>
        </p:nvSpPr>
        <p:spPr bwMode="auto">
          <a:xfrm>
            <a:off x="6453188" y="5157788"/>
            <a:ext cx="338138" cy="781050"/>
          </a:xfrm>
          <a:custGeom>
            <a:avLst/>
            <a:gdLst>
              <a:gd name="T0" fmla="*/ 161 w 207"/>
              <a:gd name="T1" fmla="*/ 5 h 480"/>
              <a:gd name="T2" fmla="*/ 142 w 207"/>
              <a:gd name="T3" fmla="*/ 1 h 480"/>
              <a:gd name="T4" fmla="*/ 123 w 207"/>
              <a:gd name="T5" fmla="*/ 29 h 480"/>
              <a:gd name="T6" fmla="*/ 104 w 207"/>
              <a:gd name="T7" fmla="*/ 0 h 480"/>
              <a:gd name="T8" fmla="*/ 84 w 207"/>
              <a:gd name="T9" fmla="*/ 29 h 480"/>
              <a:gd name="T10" fmla="*/ 65 w 207"/>
              <a:gd name="T11" fmla="*/ 1 h 480"/>
              <a:gd name="T12" fmla="*/ 46 w 207"/>
              <a:gd name="T13" fmla="*/ 5 h 480"/>
              <a:gd name="T14" fmla="*/ 7 w 207"/>
              <a:gd name="T15" fmla="*/ 87 h 480"/>
              <a:gd name="T16" fmla="*/ 17 w 207"/>
              <a:gd name="T17" fmla="*/ 231 h 480"/>
              <a:gd name="T18" fmla="*/ 46 w 207"/>
              <a:gd name="T19" fmla="*/ 231 h 480"/>
              <a:gd name="T20" fmla="*/ 27 w 207"/>
              <a:gd name="T21" fmla="*/ 317 h 480"/>
              <a:gd name="T22" fmla="*/ 56 w 207"/>
              <a:gd name="T23" fmla="*/ 317 h 480"/>
              <a:gd name="T24" fmla="*/ 75 w 207"/>
              <a:gd name="T25" fmla="*/ 480 h 480"/>
              <a:gd name="T26" fmla="*/ 99 w 207"/>
              <a:gd name="T27" fmla="*/ 480 h 480"/>
              <a:gd name="T28" fmla="*/ 99 w 207"/>
              <a:gd name="T29" fmla="*/ 317 h 480"/>
              <a:gd name="T30" fmla="*/ 109 w 207"/>
              <a:gd name="T31" fmla="*/ 317 h 480"/>
              <a:gd name="T32" fmla="*/ 109 w 207"/>
              <a:gd name="T33" fmla="*/ 480 h 480"/>
              <a:gd name="T34" fmla="*/ 133 w 207"/>
              <a:gd name="T35" fmla="*/ 480 h 480"/>
              <a:gd name="T36" fmla="*/ 152 w 207"/>
              <a:gd name="T37" fmla="*/ 317 h 480"/>
              <a:gd name="T38" fmla="*/ 181 w 207"/>
              <a:gd name="T39" fmla="*/ 317 h 480"/>
              <a:gd name="T40" fmla="*/ 161 w 207"/>
              <a:gd name="T41" fmla="*/ 231 h 480"/>
              <a:gd name="T42" fmla="*/ 191 w 207"/>
              <a:gd name="T43" fmla="*/ 231 h 480"/>
              <a:gd name="T44" fmla="*/ 200 w 207"/>
              <a:gd name="T45" fmla="*/ 87 h 480"/>
              <a:gd name="T46" fmla="*/ 161 w 207"/>
              <a:gd name="T47" fmla="*/ 5 h 480"/>
              <a:gd name="T48" fmla="*/ 56 w 207"/>
              <a:gd name="T49" fmla="*/ 298 h 480"/>
              <a:gd name="T50" fmla="*/ 65 w 207"/>
              <a:gd name="T51" fmla="*/ 202 h 480"/>
              <a:gd name="T52" fmla="*/ 65 w 207"/>
              <a:gd name="T53" fmla="*/ 58 h 480"/>
              <a:gd name="T54" fmla="*/ 142 w 207"/>
              <a:gd name="T55" fmla="*/ 58 h 480"/>
              <a:gd name="T56" fmla="*/ 142 w 207"/>
              <a:gd name="T57" fmla="*/ 202 h 480"/>
              <a:gd name="T58" fmla="*/ 152 w 207"/>
              <a:gd name="T59" fmla="*/ 298 h 480"/>
              <a:gd name="T60" fmla="*/ 56 w 207"/>
              <a:gd name="T61" fmla="*/ 298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07" h="480">
                <a:moveTo>
                  <a:pt x="161" y="5"/>
                </a:moveTo>
                <a:cubicBezTo>
                  <a:pt x="156" y="3"/>
                  <a:pt x="149" y="1"/>
                  <a:pt x="142" y="1"/>
                </a:cubicBezTo>
                <a:cubicBezTo>
                  <a:pt x="123" y="29"/>
                  <a:pt x="123" y="29"/>
                  <a:pt x="123" y="29"/>
                </a:cubicBezTo>
                <a:cubicBezTo>
                  <a:pt x="104" y="0"/>
                  <a:pt x="104" y="0"/>
                  <a:pt x="104" y="0"/>
                </a:cubicBezTo>
                <a:cubicBezTo>
                  <a:pt x="84" y="29"/>
                  <a:pt x="84" y="29"/>
                  <a:pt x="84" y="29"/>
                </a:cubicBezTo>
                <a:cubicBezTo>
                  <a:pt x="65" y="1"/>
                  <a:pt x="65" y="1"/>
                  <a:pt x="65" y="1"/>
                </a:cubicBezTo>
                <a:cubicBezTo>
                  <a:pt x="58" y="1"/>
                  <a:pt x="52" y="3"/>
                  <a:pt x="46" y="5"/>
                </a:cubicBezTo>
                <a:cubicBezTo>
                  <a:pt x="0" y="23"/>
                  <a:pt x="7" y="87"/>
                  <a:pt x="7" y="87"/>
                </a:cubicBezTo>
                <a:cubicBezTo>
                  <a:pt x="17" y="231"/>
                  <a:pt x="17" y="231"/>
                  <a:pt x="17" y="231"/>
                </a:cubicBezTo>
                <a:cubicBezTo>
                  <a:pt x="46" y="231"/>
                  <a:pt x="46" y="231"/>
                  <a:pt x="46" y="231"/>
                </a:cubicBezTo>
                <a:cubicBezTo>
                  <a:pt x="27" y="317"/>
                  <a:pt x="27" y="317"/>
                  <a:pt x="27" y="317"/>
                </a:cubicBezTo>
                <a:cubicBezTo>
                  <a:pt x="56" y="317"/>
                  <a:pt x="56" y="317"/>
                  <a:pt x="56" y="317"/>
                </a:cubicBezTo>
                <a:cubicBezTo>
                  <a:pt x="75" y="480"/>
                  <a:pt x="75" y="480"/>
                  <a:pt x="75" y="480"/>
                </a:cubicBezTo>
                <a:cubicBezTo>
                  <a:pt x="99" y="480"/>
                  <a:pt x="99" y="480"/>
                  <a:pt x="99" y="480"/>
                </a:cubicBezTo>
                <a:cubicBezTo>
                  <a:pt x="99" y="317"/>
                  <a:pt x="99" y="317"/>
                  <a:pt x="99" y="317"/>
                </a:cubicBezTo>
                <a:cubicBezTo>
                  <a:pt x="109" y="317"/>
                  <a:pt x="109" y="317"/>
                  <a:pt x="109" y="317"/>
                </a:cubicBezTo>
                <a:cubicBezTo>
                  <a:pt x="109" y="480"/>
                  <a:pt x="109" y="480"/>
                  <a:pt x="109" y="480"/>
                </a:cubicBezTo>
                <a:cubicBezTo>
                  <a:pt x="133" y="480"/>
                  <a:pt x="133" y="480"/>
                  <a:pt x="133" y="480"/>
                </a:cubicBezTo>
                <a:cubicBezTo>
                  <a:pt x="152" y="317"/>
                  <a:pt x="152" y="317"/>
                  <a:pt x="152" y="317"/>
                </a:cubicBezTo>
                <a:cubicBezTo>
                  <a:pt x="181" y="317"/>
                  <a:pt x="181" y="317"/>
                  <a:pt x="181" y="317"/>
                </a:cubicBezTo>
                <a:cubicBezTo>
                  <a:pt x="161" y="231"/>
                  <a:pt x="161" y="231"/>
                  <a:pt x="161" y="231"/>
                </a:cubicBezTo>
                <a:cubicBezTo>
                  <a:pt x="191" y="231"/>
                  <a:pt x="191" y="231"/>
                  <a:pt x="191" y="231"/>
                </a:cubicBezTo>
                <a:cubicBezTo>
                  <a:pt x="200" y="87"/>
                  <a:pt x="200" y="87"/>
                  <a:pt x="200" y="87"/>
                </a:cubicBezTo>
                <a:cubicBezTo>
                  <a:pt x="200" y="87"/>
                  <a:pt x="207" y="23"/>
                  <a:pt x="161" y="5"/>
                </a:cubicBezTo>
                <a:close/>
                <a:moveTo>
                  <a:pt x="56" y="298"/>
                </a:moveTo>
                <a:cubicBezTo>
                  <a:pt x="65" y="202"/>
                  <a:pt x="65" y="202"/>
                  <a:pt x="65" y="202"/>
                </a:cubicBezTo>
                <a:cubicBezTo>
                  <a:pt x="65" y="58"/>
                  <a:pt x="65" y="58"/>
                  <a:pt x="65" y="58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42" y="202"/>
                  <a:pt x="142" y="202"/>
                  <a:pt x="142" y="202"/>
                </a:cubicBezTo>
                <a:cubicBezTo>
                  <a:pt x="152" y="298"/>
                  <a:pt x="152" y="298"/>
                  <a:pt x="152" y="298"/>
                </a:cubicBezTo>
                <a:lnTo>
                  <a:pt x="56" y="2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9" name="Freeform 2791"/>
          <p:cNvSpPr>
            <a:spLocks noEditPoints="1"/>
          </p:cNvSpPr>
          <p:nvPr/>
        </p:nvSpPr>
        <p:spPr bwMode="auto">
          <a:xfrm>
            <a:off x="6497638" y="4938713"/>
            <a:ext cx="250825" cy="187325"/>
          </a:xfrm>
          <a:custGeom>
            <a:avLst/>
            <a:gdLst>
              <a:gd name="T0" fmla="*/ 77 w 154"/>
              <a:gd name="T1" fmla="*/ 0 h 115"/>
              <a:gd name="T2" fmla="*/ 10 w 154"/>
              <a:gd name="T3" fmla="*/ 115 h 115"/>
              <a:gd name="T4" fmla="*/ 37 w 154"/>
              <a:gd name="T5" fmla="*/ 88 h 115"/>
              <a:gd name="T6" fmla="*/ 77 w 154"/>
              <a:gd name="T7" fmla="*/ 115 h 115"/>
              <a:gd name="T8" fmla="*/ 118 w 154"/>
              <a:gd name="T9" fmla="*/ 89 h 115"/>
              <a:gd name="T10" fmla="*/ 144 w 154"/>
              <a:gd name="T11" fmla="*/ 115 h 115"/>
              <a:gd name="T12" fmla="*/ 77 w 154"/>
              <a:gd name="T13" fmla="*/ 0 h 115"/>
              <a:gd name="T14" fmla="*/ 104 w 154"/>
              <a:gd name="T15" fmla="*/ 40 h 115"/>
              <a:gd name="T16" fmla="*/ 49 w 154"/>
              <a:gd name="T17" fmla="*/ 40 h 115"/>
              <a:gd name="T18" fmla="*/ 43 w 154"/>
              <a:gd name="T19" fmla="*/ 44 h 115"/>
              <a:gd name="T20" fmla="*/ 46 w 154"/>
              <a:gd name="T21" fmla="*/ 37 h 115"/>
              <a:gd name="T22" fmla="*/ 77 w 154"/>
              <a:gd name="T23" fmla="*/ 17 h 115"/>
              <a:gd name="T24" fmla="*/ 108 w 154"/>
              <a:gd name="T25" fmla="*/ 37 h 115"/>
              <a:gd name="T26" fmla="*/ 111 w 154"/>
              <a:gd name="T27" fmla="*/ 44 h 115"/>
              <a:gd name="T28" fmla="*/ 104 w 154"/>
              <a:gd name="T29" fmla="*/ 4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4" h="115">
                <a:moveTo>
                  <a:pt x="77" y="0"/>
                </a:moveTo>
                <a:cubicBezTo>
                  <a:pt x="0" y="0"/>
                  <a:pt x="10" y="115"/>
                  <a:pt x="10" y="115"/>
                </a:cubicBezTo>
                <a:cubicBezTo>
                  <a:pt x="37" y="88"/>
                  <a:pt x="37" y="88"/>
                  <a:pt x="37" y="88"/>
                </a:cubicBezTo>
                <a:cubicBezTo>
                  <a:pt x="43" y="104"/>
                  <a:pt x="59" y="115"/>
                  <a:pt x="77" y="115"/>
                </a:cubicBezTo>
                <a:cubicBezTo>
                  <a:pt x="95" y="115"/>
                  <a:pt x="111" y="104"/>
                  <a:pt x="118" y="89"/>
                </a:cubicBezTo>
                <a:cubicBezTo>
                  <a:pt x="144" y="115"/>
                  <a:pt x="144" y="115"/>
                  <a:pt x="144" y="115"/>
                </a:cubicBezTo>
                <a:cubicBezTo>
                  <a:pt x="144" y="115"/>
                  <a:pt x="154" y="0"/>
                  <a:pt x="77" y="0"/>
                </a:cubicBezTo>
                <a:close/>
                <a:moveTo>
                  <a:pt x="104" y="40"/>
                </a:moveTo>
                <a:cubicBezTo>
                  <a:pt x="77" y="22"/>
                  <a:pt x="50" y="39"/>
                  <a:pt x="49" y="40"/>
                </a:cubicBezTo>
                <a:cubicBezTo>
                  <a:pt x="43" y="44"/>
                  <a:pt x="43" y="44"/>
                  <a:pt x="43" y="44"/>
                </a:cubicBezTo>
                <a:cubicBezTo>
                  <a:pt x="46" y="37"/>
                  <a:pt x="46" y="37"/>
                  <a:pt x="46" y="37"/>
                </a:cubicBezTo>
                <a:cubicBezTo>
                  <a:pt x="47" y="36"/>
                  <a:pt x="57" y="17"/>
                  <a:pt x="77" y="17"/>
                </a:cubicBezTo>
                <a:cubicBezTo>
                  <a:pt x="97" y="17"/>
                  <a:pt x="107" y="36"/>
                  <a:pt x="108" y="37"/>
                </a:cubicBezTo>
                <a:cubicBezTo>
                  <a:pt x="111" y="44"/>
                  <a:pt x="111" y="44"/>
                  <a:pt x="111" y="44"/>
                </a:cubicBezTo>
                <a:lnTo>
                  <a:pt x="104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0" name="Freeform 2792"/>
          <p:cNvSpPr>
            <a:spLocks/>
          </p:cNvSpPr>
          <p:nvPr/>
        </p:nvSpPr>
        <p:spPr bwMode="auto">
          <a:xfrm>
            <a:off x="10806113" y="4922838"/>
            <a:ext cx="246063" cy="206375"/>
          </a:xfrm>
          <a:custGeom>
            <a:avLst/>
            <a:gdLst>
              <a:gd name="T0" fmla="*/ 151 w 151"/>
              <a:gd name="T1" fmla="*/ 78 h 127"/>
              <a:gd name="T2" fmla="*/ 118 w 151"/>
              <a:gd name="T3" fmla="*/ 68 h 127"/>
              <a:gd name="T4" fmla="*/ 126 w 151"/>
              <a:gd name="T5" fmla="*/ 20 h 127"/>
              <a:gd name="T6" fmla="*/ 54 w 151"/>
              <a:gd name="T7" fmla="*/ 0 h 127"/>
              <a:gd name="T8" fmla="*/ 53 w 151"/>
              <a:gd name="T9" fmla="*/ 4 h 127"/>
              <a:gd name="T10" fmla="*/ 35 w 151"/>
              <a:gd name="T11" fmla="*/ 44 h 127"/>
              <a:gd name="T12" fmla="*/ 3 w 151"/>
              <a:gd name="T13" fmla="*/ 35 h 127"/>
              <a:gd name="T14" fmla="*/ 0 w 151"/>
              <a:gd name="T15" fmla="*/ 45 h 127"/>
              <a:gd name="T16" fmla="*/ 35 w 151"/>
              <a:gd name="T17" fmla="*/ 55 h 127"/>
              <a:gd name="T18" fmla="*/ 25 w 151"/>
              <a:gd name="T19" fmla="*/ 83 h 127"/>
              <a:gd name="T20" fmla="*/ 69 w 151"/>
              <a:gd name="T21" fmla="*/ 127 h 127"/>
              <a:gd name="T22" fmla="*/ 113 w 151"/>
              <a:gd name="T23" fmla="*/ 83 h 127"/>
              <a:gd name="T24" fmla="*/ 113 w 151"/>
              <a:gd name="T25" fmla="*/ 78 h 127"/>
              <a:gd name="T26" fmla="*/ 117 w 151"/>
              <a:gd name="T27" fmla="*/ 79 h 127"/>
              <a:gd name="T28" fmla="*/ 117 w 151"/>
              <a:gd name="T29" fmla="*/ 79 h 127"/>
              <a:gd name="T30" fmla="*/ 148 w 151"/>
              <a:gd name="T31" fmla="*/ 88 h 127"/>
              <a:gd name="T32" fmla="*/ 151 w 151"/>
              <a:gd name="T33" fmla="*/ 78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1" h="127">
                <a:moveTo>
                  <a:pt x="151" y="78"/>
                </a:moveTo>
                <a:cubicBezTo>
                  <a:pt x="118" y="68"/>
                  <a:pt x="118" y="68"/>
                  <a:pt x="118" y="68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54" y="0"/>
                  <a:pt x="54" y="0"/>
                  <a:pt x="54" y="0"/>
                </a:cubicBezTo>
                <a:cubicBezTo>
                  <a:pt x="53" y="4"/>
                  <a:pt x="53" y="4"/>
                  <a:pt x="53" y="4"/>
                </a:cubicBezTo>
                <a:cubicBezTo>
                  <a:pt x="35" y="44"/>
                  <a:pt x="35" y="44"/>
                  <a:pt x="35" y="44"/>
                </a:cubicBezTo>
                <a:cubicBezTo>
                  <a:pt x="3" y="35"/>
                  <a:pt x="3" y="35"/>
                  <a:pt x="3" y="35"/>
                </a:cubicBezTo>
                <a:cubicBezTo>
                  <a:pt x="0" y="45"/>
                  <a:pt x="0" y="45"/>
                  <a:pt x="0" y="45"/>
                </a:cubicBezTo>
                <a:cubicBezTo>
                  <a:pt x="35" y="55"/>
                  <a:pt x="35" y="55"/>
                  <a:pt x="35" y="55"/>
                </a:cubicBezTo>
                <a:cubicBezTo>
                  <a:pt x="29" y="63"/>
                  <a:pt x="25" y="72"/>
                  <a:pt x="25" y="83"/>
                </a:cubicBezTo>
                <a:cubicBezTo>
                  <a:pt x="25" y="107"/>
                  <a:pt x="45" y="127"/>
                  <a:pt x="69" y="127"/>
                </a:cubicBezTo>
                <a:cubicBezTo>
                  <a:pt x="94" y="127"/>
                  <a:pt x="113" y="107"/>
                  <a:pt x="113" y="83"/>
                </a:cubicBezTo>
                <a:cubicBezTo>
                  <a:pt x="113" y="81"/>
                  <a:pt x="113" y="79"/>
                  <a:pt x="113" y="78"/>
                </a:cubicBezTo>
                <a:cubicBezTo>
                  <a:pt x="117" y="79"/>
                  <a:pt x="117" y="79"/>
                  <a:pt x="117" y="79"/>
                </a:cubicBezTo>
                <a:cubicBezTo>
                  <a:pt x="117" y="79"/>
                  <a:pt x="117" y="79"/>
                  <a:pt x="117" y="79"/>
                </a:cubicBezTo>
                <a:cubicBezTo>
                  <a:pt x="148" y="88"/>
                  <a:pt x="148" y="88"/>
                  <a:pt x="148" y="88"/>
                </a:cubicBezTo>
                <a:lnTo>
                  <a:pt x="151" y="7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1" name="Freeform 2793"/>
          <p:cNvSpPr>
            <a:spLocks noEditPoints="1"/>
          </p:cNvSpPr>
          <p:nvPr/>
        </p:nvSpPr>
        <p:spPr bwMode="auto">
          <a:xfrm>
            <a:off x="10744201" y="5159375"/>
            <a:ext cx="336550" cy="781050"/>
          </a:xfrm>
          <a:custGeom>
            <a:avLst/>
            <a:gdLst>
              <a:gd name="T0" fmla="*/ 160 w 207"/>
              <a:gd name="T1" fmla="*/ 5 h 480"/>
              <a:gd name="T2" fmla="*/ 132 w 207"/>
              <a:gd name="T3" fmla="*/ 0 h 480"/>
              <a:gd name="T4" fmla="*/ 103 w 207"/>
              <a:gd name="T5" fmla="*/ 0 h 480"/>
              <a:gd name="T6" fmla="*/ 74 w 207"/>
              <a:gd name="T7" fmla="*/ 0 h 480"/>
              <a:gd name="T8" fmla="*/ 46 w 207"/>
              <a:gd name="T9" fmla="*/ 5 h 480"/>
              <a:gd name="T10" fmla="*/ 7 w 207"/>
              <a:gd name="T11" fmla="*/ 87 h 480"/>
              <a:gd name="T12" fmla="*/ 16 w 207"/>
              <a:gd name="T13" fmla="*/ 231 h 480"/>
              <a:gd name="T14" fmla="*/ 45 w 207"/>
              <a:gd name="T15" fmla="*/ 231 h 480"/>
              <a:gd name="T16" fmla="*/ 45 w 207"/>
              <a:gd name="T17" fmla="*/ 480 h 480"/>
              <a:gd name="T18" fmla="*/ 84 w 207"/>
              <a:gd name="T19" fmla="*/ 480 h 480"/>
              <a:gd name="T20" fmla="*/ 103 w 207"/>
              <a:gd name="T21" fmla="*/ 269 h 480"/>
              <a:gd name="T22" fmla="*/ 122 w 207"/>
              <a:gd name="T23" fmla="*/ 480 h 480"/>
              <a:gd name="T24" fmla="*/ 161 w 207"/>
              <a:gd name="T25" fmla="*/ 480 h 480"/>
              <a:gd name="T26" fmla="*/ 161 w 207"/>
              <a:gd name="T27" fmla="*/ 231 h 480"/>
              <a:gd name="T28" fmla="*/ 190 w 207"/>
              <a:gd name="T29" fmla="*/ 231 h 480"/>
              <a:gd name="T30" fmla="*/ 199 w 207"/>
              <a:gd name="T31" fmla="*/ 87 h 480"/>
              <a:gd name="T32" fmla="*/ 160 w 207"/>
              <a:gd name="T33" fmla="*/ 5 h 480"/>
              <a:gd name="T34" fmla="*/ 131 w 207"/>
              <a:gd name="T35" fmla="*/ 63 h 480"/>
              <a:gd name="T36" fmla="*/ 102 w 207"/>
              <a:gd name="T37" fmla="*/ 94 h 480"/>
              <a:gd name="T38" fmla="*/ 73 w 207"/>
              <a:gd name="T39" fmla="*/ 63 h 480"/>
              <a:gd name="T40" fmla="*/ 52 w 207"/>
              <a:gd name="T41" fmla="*/ 73 h 480"/>
              <a:gd name="T42" fmla="*/ 78 w 207"/>
              <a:gd name="T43" fmla="*/ 11 h 480"/>
              <a:gd name="T44" fmla="*/ 102 w 207"/>
              <a:gd name="T45" fmla="*/ 94 h 480"/>
              <a:gd name="T46" fmla="*/ 126 w 207"/>
              <a:gd name="T47" fmla="*/ 11 h 480"/>
              <a:gd name="T48" fmla="*/ 152 w 207"/>
              <a:gd name="T49" fmla="*/ 73 h 480"/>
              <a:gd name="T50" fmla="*/ 131 w 207"/>
              <a:gd name="T51" fmla="*/ 63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07" h="480">
                <a:moveTo>
                  <a:pt x="160" y="5"/>
                </a:moveTo>
                <a:cubicBezTo>
                  <a:pt x="153" y="2"/>
                  <a:pt x="143" y="0"/>
                  <a:pt x="132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63" y="0"/>
                  <a:pt x="53" y="2"/>
                  <a:pt x="46" y="5"/>
                </a:cubicBezTo>
                <a:cubicBezTo>
                  <a:pt x="0" y="23"/>
                  <a:pt x="7" y="87"/>
                  <a:pt x="7" y="87"/>
                </a:cubicBezTo>
                <a:cubicBezTo>
                  <a:pt x="16" y="231"/>
                  <a:pt x="16" y="231"/>
                  <a:pt x="16" y="231"/>
                </a:cubicBezTo>
                <a:cubicBezTo>
                  <a:pt x="45" y="231"/>
                  <a:pt x="45" y="231"/>
                  <a:pt x="45" y="231"/>
                </a:cubicBezTo>
                <a:cubicBezTo>
                  <a:pt x="45" y="480"/>
                  <a:pt x="45" y="480"/>
                  <a:pt x="45" y="480"/>
                </a:cubicBezTo>
                <a:cubicBezTo>
                  <a:pt x="84" y="480"/>
                  <a:pt x="84" y="480"/>
                  <a:pt x="84" y="480"/>
                </a:cubicBezTo>
                <a:cubicBezTo>
                  <a:pt x="103" y="269"/>
                  <a:pt x="103" y="269"/>
                  <a:pt x="103" y="269"/>
                </a:cubicBezTo>
                <a:cubicBezTo>
                  <a:pt x="122" y="480"/>
                  <a:pt x="122" y="480"/>
                  <a:pt x="122" y="480"/>
                </a:cubicBezTo>
                <a:cubicBezTo>
                  <a:pt x="161" y="480"/>
                  <a:pt x="161" y="480"/>
                  <a:pt x="161" y="480"/>
                </a:cubicBezTo>
                <a:cubicBezTo>
                  <a:pt x="161" y="231"/>
                  <a:pt x="161" y="231"/>
                  <a:pt x="161" y="231"/>
                </a:cubicBezTo>
                <a:cubicBezTo>
                  <a:pt x="190" y="231"/>
                  <a:pt x="190" y="231"/>
                  <a:pt x="190" y="231"/>
                </a:cubicBezTo>
                <a:cubicBezTo>
                  <a:pt x="199" y="87"/>
                  <a:pt x="199" y="87"/>
                  <a:pt x="199" y="87"/>
                </a:cubicBezTo>
                <a:cubicBezTo>
                  <a:pt x="199" y="87"/>
                  <a:pt x="207" y="23"/>
                  <a:pt x="160" y="5"/>
                </a:cubicBezTo>
                <a:close/>
                <a:moveTo>
                  <a:pt x="131" y="63"/>
                </a:moveTo>
                <a:cubicBezTo>
                  <a:pt x="102" y="94"/>
                  <a:pt x="102" y="94"/>
                  <a:pt x="102" y="94"/>
                </a:cubicBezTo>
                <a:cubicBezTo>
                  <a:pt x="73" y="63"/>
                  <a:pt x="73" y="63"/>
                  <a:pt x="73" y="63"/>
                </a:cubicBezTo>
                <a:cubicBezTo>
                  <a:pt x="52" y="73"/>
                  <a:pt x="52" y="73"/>
                  <a:pt x="52" y="73"/>
                </a:cubicBezTo>
                <a:cubicBezTo>
                  <a:pt x="78" y="11"/>
                  <a:pt x="78" y="11"/>
                  <a:pt x="78" y="11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26" y="11"/>
                  <a:pt x="126" y="11"/>
                  <a:pt x="126" y="11"/>
                </a:cubicBezTo>
                <a:cubicBezTo>
                  <a:pt x="152" y="73"/>
                  <a:pt x="152" y="73"/>
                  <a:pt x="152" y="73"/>
                </a:cubicBezTo>
                <a:lnTo>
                  <a:pt x="131" y="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2" name="Freeform 2794"/>
          <p:cNvSpPr>
            <a:spLocks noEditPoints="1"/>
          </p:cNvSpPr>
          <p:nvPr/>
        </p:nvSpPr>
        <p:spPr bwMode="auto">
          <a:xfrm>
            <a:off x="11233151" y="5183188"/>
            <a:ext cx="336550" cy="376238"/>
          </a:xfrm>
          <a:custGeom>
            <a:avLst/>
            <a:gdLst>
              <a:gd name="T0" fmla="*/ 161 w 207"/>
              <a:gd name="T1" fmla="*/ 5 h 231"/>
              <a:gd name="T2" fmla="*/ 133 w 207"/>
              <a:gd name="T3" fmla="*/ 0 h 231"/>
              <a:gd name="T4" fmla="*/ 104 w 207"/>
              <a:gd name="T5" fmla="*/ 0 h 231"/>
              <a:gd name="T6" fmla="*/ 74 w 207"/>
              <a:gd name="T7" fmla="*/ 0 h 231"/>
              <a:gd name="T8" fmla="*/ 46 w 207"/>
              <a:gd name="T9" fmla="*/ 5 h 231"/>
              <a:gd name="T10" fmla="*/ 7 w 207"/>
              <a:gd name="T11" fmla="*/ 87 h 231"/>
              <a:gd name="T12" fmla="*/ 17 w 207"/>
              <a:gd name="T13" fmla="*/ 231 h 231"/>
              <a:gd name="T14" fmla="*/ 41 w 207"/>
              <a:gd name="T15" fmla="*/ 231 h 231"/>
              <a:gd name="T16" fmla="*/ 43 w 207"/>
              <a:gd name="T17" fmla="*/ 193 h 231"/>
              <a:gd name="T18" fmla="*/ 39 w 207"/>
              <a:gd name="T19" fmla="*/ 78 h 231"/>
              <a:gd name="T20" fmla="*/ 38 w 207"/>
              <a:gd name="T21" fmla="*/ 72 h 231"/>
              <a:gd name="T22" fmla="*/ 44 w 207"/>
              <a:gd name="T23" fmla="*/ 72 h 231"/>
              <a:gd name="T24" fmla="*/ 162 w 207"/>
              <a:gd name="T25" fmla="*/ 72 h 231"/>
              <a:gd name="T26" fmla="*/ 167 w 207"/>
              <a:gd name="T27" fmla="*/ 72 h 231"/>
              <a:gd name="T28" fmla="*/ 167 w 207"/>
              <a:gd name="T29" fmla="*/ 78 h 231"/>
              <a:gd name="T30" fmla="*/ 163 w 207"/>
              <a:gd name="T31" fmla="*/ 193 h 231"/>
              <a:gd name="T32" fmla="*/ 165 w 207"/>
              <a:gd name="T33" fmla="*/ 231 h 231"/>
              <a:gd name="T34" fmla="*/ 191 w 207"/>
              <a:gd name="T35" fmla="*/ 231 h 231"/>
              <a:gd name="T36" fmla="*/ 200 w 207"/>
              <a:gd name="T37" fmla="*/ 87 h 231"/>
              <a:gd name="T38" fmla="*/ 161 w 207"/>
              <a:gd name="T39" fmla="*/ 5 h 231"/>
              <a:gd name="T40" fmla="*/ 75 w 207"/>
              <a:gd name="T41" fmla="*/ 19 h 231"/>
              <a:gd name="T42" fmla="*/ 70 w 207"/>
              <a:gd name="T43" fmla="*/ 15 h 231"/>
              <a:gd name="T44" fmla="*/ 75 w 207"/>
              <a:gd name="T45" fmla="*/ 10 h 231"/>
              <a:gd name="T46" fmla="*/ 80 w 207"/>
              <a:gd name="T47" fmla="*/ 15 h 231"/>
              <a:gd name="T48" fmla="*/ 75 w 207"/>
              <a:gd name="T49" fmla="*/ 19 h 231"/>
              <a:gd name="T50" fmla="*/ 88 w 207"/>
              <a:gd name="T51" fmla="*/ 29 h 231"/>
              <a:gd name="T52" fmla="*/ 83 w 207"/>
              <a:gd name="T53" fmla="*/ 24 h 231"/>
              <a:gd name="T54" fmla="*/ 88 w 207"/>
              <a:gd name="T55" fmla="*/ 20 h 231"/>
              <a:gd name="T56" fmla="*/ 92 w 207"/>
              <a:gd name="T57" fmla="*/ 24 h 231"/>
              <a:gd name="T58" fmla="*/ 88 w 207"/>
              <a:gd name="T59" fmla="*/ 29 h 231"/>
              <a:gd name="T60" fmla="*/ 104 w 207"/>
              <a:gd name="T61" fmla="*/ 34 h 231"/>
              <a:gd name="T62" fmla="*/ 99 w 207"/>
              <a:gd name="T63" fmla="*/ 29 h 231"/>
              <a:gd name="T64" fmla="*/ 104 w 207"/>
              <a:gd name="T65" fmla="*/ 24 h 231"/>
              <a:gd name="T66" fmla="*/ 108 w 207"/>
              <a:gd name="T67" fmla="*/ 29 h 231"/>
              <a:gd name="T68" fmla="*/ 104 w 207"/>
              <a:gd name="T69" fmla="*/ 34 h 231"/>
              <a:gd name="T70" fmla="*/ 120 w 207"/>
              <a:gd name="T71" fmla="*/ 29 h 231"/>
              <a:gd name="T72" fmla="*/ 115 w 207"/>
              <a:gd name="T73" fmla="*/ 24 h 231"/>
              <a:gd name="T74" fmla="*/ 120 w 207"/>
              <a:gd name="T75" fmla="*/ 20 h 231"/>
              <a:gd name="T76" fmla="*/ 124 w 207"/>
              <a:gd name="T77" fmla="*/ 24 h 231"/>
              <a:gd name="T78" fmla="*/ 120 w 207"/>
              <a:gd name="T79" fmla="*/ 29 h 231"/>
              <a:gd name="T80" fmla="*/ 133 w 207"/>
              <a:gd name="T81" fmla="*/ 19 h 231"/>
              <a:gd name="T82" fmla="*/ 128 w 207"/>
              <a:gd name="T83" fmla="*/ 15 h 231"/>
              <a:gd name="T84" fmla="*/ 133 w 207"/>
              <a:gd name="T85" fmla="*/ 10 h 231"/>
              <a:gd name="T86" fmla="*/ 137 w 207"/>
              <a:gd name="T87" fmla="*/ 15 h 231"/>
              <a:gd name="T88" fmla="*/ 133 w 207"/>
              <a:gd name="T89" fmla="*/ 19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07" h="231">
                <a:moveTo>
                  <a:pt x="161" y="5"/>
                </a:moveTo>
                <a:cubicBezTo>
                  <a:pt x="153" y="2"/>
                  <a:pt x="144" y="0"/>
                  <a:pt x="133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63" y="0"/>
                  <a:pt x="54" y="2"/>
                  <a:pt x="46" y="5"/>
                </a:cubicBezTo>
                <a:cubicBezTo>
                  <a:pt x="0" y="23"/>
                  <a:pt x="7" y="87"/>
                  <a:pt x="7" y="87"/>
                </a:cubicBezTo>
                <a:cubicBezTo>
                  <a:pt x="17" y="231"/>
                  <a:pt x="17" y="231"/>
                  <a:pt x="17" y="231"/>
                </a:cubicBezTo>
                <a:cubicBezTo>
                  <a:pt x="41" y="231"/>
                  <a:pt x="41" y="231"/>
                  <a:pt x="41" y="231"/>
                </a:cubicBezTo>
                <a:cubicBezTo>
                  <a:pt x="42" y="218"/>
                  <a:pt x="43" y="206"/>
                  <a:pt x="43" y="193"/>
                </a:cubicBezTo>
                <a:cubicBezTo>
                  <a:pt x="45" y="133"/>
                  <a:pt x="39" y="78"/>
                  <a:pt x="39" y="78"/>
                </a:cubicBezTo>
                <a:cubicBezTo>
                  <a:pt x="38" y="72"/>
                  <a:pt x="38" y="72"/>
                  <a:pt x="38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162" y="72"/>
                  <a:pt x="162" y="72"/>
                  <a:pt x="162" y="72"/>
                </a:cubicBezTo>
                <a:cubicBezTo>
                  <a:pt x="167" y="72"/>
                  <a:pt x="167" y="72"/>
                  <a:pt x="167" y="72"/>
                </a:cubicBezTo>
                <a:cubicBezTo>
                  <a:pt x="167" y="78"/>
                  <a:pt x="167" y="78"/>
                  <a:pt x="167" y="78"/>
                </a:cubicBezTo>
                <a:cubicBezTo>
                  <a:pt x="167" y="78"/>
                  <a:pt x="161" y="133"/>
                  <a:pt x="163" y="193"/>
                </a:cubicBezTo>
                <a:cubicBezTo>
                  <a:pt x="163" y="206"/>
                  <a:pt x="164" y="218"/>
                  <a:pt x="165" y="231"/>
                </a:cubicBezTo>
                <a:cubicBezTo>
                  <a:pt x="191" y="231"/>
                  <a:pt x="191" y="231"/>
                  <a:pt x="191" y="231"/>
                </a:cubicBezTo>
                <a:cubicBezTo>
                  <a:pt x="200" y="87"/>
                  <a:pt x="200" y="87"/>
                  <a:pt x="200" y="87"/>
                </a:cubicBezTo>
                <a:cubicBezTo>
                  <a:pt x="200" y="87"/>
                  <a:pt x="207" y="23"/>
                  <a:pt x="161" y="5"/>
                </a:cubicBezTo>
                <a:close/>
                <a:moveTo>
                  <a:pt x="75" y="19"/>
                </a:moveTo>
                <a:cubicBezTo>
                  <a:pt x="72" y="19"/>
                  <a:pt x="70" y="17"/>
                  <a:pt x="70" y="15"/>
                </a:cubicBezTo>
                <a:cubicBezTo>
                  <a:pt x="70" y="12"/>
                  <a:pt x="72" y="10"/>
                  <a:pt x="75" y="10"/>
                </a:cubicBezTo>
                <a:cubicBezTo>
                  <a:pt x="77" y="10"/>
                  <a:pt x="80" y="12"/>
                  <a:pt x="80" y="15"/>
                </a:cubicBezTo>
                <a:cubicBezTo>
                  <a:pt x="80" y="17"/>
                  <a:pt x="77" y="19"/>
                  <a:pt x="75" y="19"/>
                </a:cubicBezTo>
                <a:close/>
                <a:moveTo>
                  <a:pt x="88" y="29"/>
                </a:moveTo>
                <a:cubicBezTo>
                  <a:pt x="85" y="29"/>
                  <a:pt x="83" y="27"/>
                  <a:pt x="83" y="24"/>
                </a:cubicBezTo>
                <a:cubicBezTo>
                  <a:pt x="83" y="22"/>
                  <a:pt x="85" y="20"/>
                  <a:pt x="88" y="20"/>
                </a:cubicBezTo>
                <a:cubicBezTo>
                  <a:pt x="90" y="20"/>
                  <a:pt x="92" y="22"/>
                  <a:pt x="92" y="24"/>
                </a:cubicBezTo>
                <a:cubicBezTo>
                  <a:pt x="92" y="27"/>
                  <a:pt x="90" y="29"/>
                  <a:pt x="88" y="29"/>
                </a:cubicBezTo>
                <a:close/>
                <a:moveTo>
                  <a:pt x="104" y="34"/>
                </a:moveTo>
                <a:cubicBezTo>
                  <a:pt x="101" y="34"/>
                  <a:pt x="99" y="32"/>
                  <a:pt x="99" y="29"/>
                </a:cubicBezTo>
                <a:cubicBezTo>
                  <a:pt x="99" y="26"/>
                  <a:pt x="101" y="24"/>
                  <a:pt x="104" y="24"/>
                </a:cubicBezTo>
                <a:cubicBezTo>
                  <a:pt x="106" y="24"/>
                  <a:pt x="108" y="26"/>
                  <a:pt x="108" y="29"/>
                </a:cubicBezTo>
                <a:cubicBezTo>
                  <a:pt x="108" y="32"/>
                  <a:pt x="106" y="34"/>
                  <a:pt x="104" y="34"/>
                </a:cubicBezTo>
                <a:close/>
                <a:moveTo>
                  <a:pt x="120" y="29"/>
                </a:moveTo>
                <a:cubicBezTo>
                  <a:pt x="117" y="29"/>
                  <a:pt x="115" y="27"/>
                  <a:pt x="115" y="24"/>
                </a:cubicBezTo>
                <a:cubicBezTo>
                  <a:pt x="115" y="22"/>
                  <a:pt x="117" y="20"/>
                  <a:pt x="120" y="20"/>
                </a:cubicBezTo>
                <a:cubicBezTo>
                  <a:pt x="122" y="20"/>
                  <a:pt x="124" y="22"/>
                  <a:pt x="124" y="24"/>
                </a:cubicBezTo>
                <a:cubicBezTo>
                  <a:pt x="124" y="27"/>
                  <a:pt x="122" y="29"/>
                  <a:pt x="120" y="29"/>
                </a:cubicBezTo>
                <a:close/>
                <a:moveTo>
                  <a:pt x="133" y="19"/>
                </a:moveTo>
                <a:cubicBezTo>
                  <a:pt x="130" y="19"/>
                  <a:pt x="128" y="17"/>
                  <a:pt x="128" y="15"/>
                </a:cubicBezTo>
                <a:cubicBezTo>
                  <a:pt x="128" y="12"/>
                  <a:pt x="130" y="10"/>
                  <a:pt x="133" y="10"/>
                </a:cubicBezTo>
                <a:cubicBezTo>
                  <a:pt x="135" y="10"/>
                  <a:pt x="137" y="12"/>
                  <a:pt x="137" y="15"/>
                </a:cubicBezTo>
                <a:cubicBezTo>
                  <a:pt x="137" y="17"/>
                  <a:pt x="135" y="19"/>
                  <a:pt x="133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3" name="Freeform 2795"/>
          <p:cNvSpPr>
            <a:spLocks/>
          </p:cNvSpPr>
          <p:nvPr/>
        </p:nvSpPr>
        <p:spPr bwMode="auto">
          <a:xfrm>
            <a:off x="11295063" y="5316538"/>
            <a:ext cx="211138" cy="623888"/>
          </a:xfrm>
          <a:custGeom>
            <a:avLst/>
            <a:gdLst>
              <a:gd name="T0" fmla="*/ 128 w 130"/>
              <a:gd name="T1" fmla="*/ 236 h 383"/>
              <a:gd name="T2" fmla="*/ 123 w 130"/>
              <a:gd name="T3" fmla="*/ 199 h 383"/>
              <a:gd name="T4" fmla="*/ 114 w 130"/>
              <a:gd name="T5" fmla="*/ 112 h 383"/>
              <a:gd name="T6" fmla="*/ 114 w 130"/>
              <a:gd name="T7" fmla="*/ 87 h 383"/>
              <a:gd name="T8" fmla="*/ 118 w 130"/>
              <a:gd name="T9" fmla="*/ 0 h 383"/>
              <a:gd name="T10" fmla="*/ 12 w 130"/>
              <a:gd name="T11" fmla="*/ 0 h 383"/>
              <a:gd name="T12" fmla="*/ 16 w 130"/>
              <a:gd name="T13" fmla="*/ 87 h 383"/>
              <a:gd name="T14" fmla="*/ 16 w 130"/>
              <a:gd name="T15" fmla="*/ 112 h 383"/>
              <a:gd name="T16" fmla="*/ 7 w 130"/>
              <a:gd name="T17" fmla="*/ 199 h 383"/>
              <a:gd name="T18" fmla="*/ 2 w 130"/>
              <a:gd name="T19" fmla="*/ 236 h 383"/>
              <a:gd name="T20" fmla="*/ 0 w 130"/>
              <a:gd name="T21" fmla="*/ 270 h 383"/>
              <a:gd name="T22" fmla="*/ 20 w 130"/>
              <a:gd name="T23" fmla="*/ 383 h 383"/>
              <a:gd name="T24" fmla="*/ 110 w 130"/>
              <a:gd name="T25" fmla="*/ 383 h 383"/>
              <a:gd name="T26" fmla="*/ 130 w 130"/>
              <a:gd name="T27" fmla="*/ 270 h 383"/>
              <a:gd name="T28" fmla="*/ 128 w 130"/>
              <a:gd name="T29" fmla="*/ 236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0" h="383">
                <a:moveTo>
                  <a:pt x="128" y="236"/>
                </a:moveTo>
                <a:cubicBezTo>
                  <a:pt x="127" y="224"/>
                  <a:pt x="125" y="212"/>
                  <a:pt x="123" y="199"/>
                </a:cubicBezTo>
                <a:cubicBezTo>
                  <a:pt x="119" y="172"/>
                  <a:pt x="115" y="141"/>
                  <a:pt x="114" y="112"/>
                </a:cubicBezTo>
                <a:cubicBezTo>
                  <a:pt x="114" y="103"/>
                  <a:pt x="114" y="95"/>
                  <a:pt x="114" y="87"/>
                </a:cubicBezTo>
                <a:cubicBezTo>
                  <a:pt x="114" y="47"/>
                  <a:pt x="116" y="14"/>
                  <a:pt x="118" y="0"/>
                </a:cubicBezTo>
                <a:cubicBezTo>
                  <a:pt x="108" y="0"/>
                  <a:pt x="22" y="0"/>
                  <a:pt x="12" y="0"/>
                </a:cubicBezTo>
                <a:cubicBezTo>
                  <a:pt x="14" y="14"/>
                  <a:pt x="16" y="47"/>
                  <a:pt x="16" y="87"/>
                </a:cubicBezTo>
                <a:cubicBezTo>
                  <a:pt x="16" y="95"/>
                  <a:pt x="16" y="103"/>
                  <a:pt x="16" y="112"/>
                </a:cubicBezTo>
                <a:cubicBezTo>
                  <a:pt x="15" y="141"/>
                  <a:pt x="11" y="172"/>
                  <a:pt x="7" y="199"/>
                </a:cubicBezTo>
                <a:cubicBezTo>
                  <a:pt x="5" y="212"/>
                  <a:pt x="3" y="224"/>
                  <a:pt x="2" y="236"/>
                </a:cubicBezTo>
                <a:cubicBezTo>
                  <a:pt x="1" y="248"/>
                  <a:pt x="0" y="259"/>
                  <a:pt x="0" y="270"/>
                </a:cubicBezTo>
                <a:cubicBezTo>
                  <a:pt x="0" y="328"/>
                  <a:pt x="15" y="372"/>
                  <a:pt x="20" y="383"/>
                </a:cubicBezTo>
                <a:cubicBezTo>
                  <a:pt x="26" y="383"/>
                  <a:pt x="104" y="383"/>
                  <a:pt x="110" y="383"/>
                </a:cubicBezTo>
                <a:cubicBezTo>
                  <a:pt x="115" y="372"/>
                  <a:pt x="130" y="328"/>
                  <a:pt x="130" y="270"/>
                </a:cubicBezTo>
                <a:cubicBezTo>
                  <a:pt x="130" y="259"/>
                  <a:pt x="129" y="248"/>
                  <a:pt x="128" y="2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4" name="Oval 2796"/>
          <p:cNvSpPr>
            <a:spLocks noChangeArrowheads="1"/>
          </p:cNvSpPr>
          <p:nvPr/>
        </p:nvSpPr>
        <p:spPr bwMode="auto">
          <a:xfrm>
            <a:off x="11329988" y="5011738"/>
            <a:ext cx="144463" cy="14287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5" name="Oval 2797"/>
          <p:cNvSpPr>
            <a:spLocks noChangeArrowheads="1"/>
          </p:cNvSpPr>
          <p:nvPr/>
        </p:nvSpPr>
        <p:spPr bwMode="auto">
          <a:xfrm>
            <a:off x="7262813" y="4975225"/>
            <a:ext cx="142875" cy="144463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6" name="Freeform 2798"/>
          <p:cNvSpPr>
            <a:spLocks/>
          </p:cNvSpPr>
          <p:nvPr/>
        </p:nvSpPr>
        <p:spPr bwMode="auto">
          <a:xfrm>
            <a:off x="7299326" y="5138738"/>
            <a:ext cx="71438" cy="46038"/>
          </a:xfrm>
          <a:custGeom>
            <a:avLst/>
            <a:gdLst>
              <a:gd name="T0" fmla="*/ 41 w 45"/>
              <a:gd name="T1" fmla="*/ 2 h 29"/>
              <a:gd name="T2" fmla="*/ 22 w 45"/>
              <a:gd name="T3" fmla="*/ 11 h 29"/>
              <a:gd name="T4" fmla="*/ 0 w 45"/>
              <a:gd name="T5" fmla="*/ 0 h 29"/>
              <a:gd name="T6" fmla="*/ 0 w 45"/>
              <a:gd name="T7" fmla="*/ 5 h 29"/>
              <a:gd name="T8" fmla="*/ 0 w 45"/>
              <a:gd name="T9" fmla="*/ 29 h 29"/>
              <a:gd name="T10" fmla="*/ 22 w 45"/>
              <a:gd name="T11" fmla="*/ 18 h 29"/>
              <a:gd name="T12" fmla="*/ 45 w 45"/>
              <a:gd name="T13" fmla="*/ 29 h 29"/>
              <a:gd name="T14" fmla="*/ 45 w 45"/>
              <a:gd name="T15" fmla="*/ 0 h 29"/>
              <a:gd name="T16" fmla="*/ 41 w 45"/>
              <a:gd name="T17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5" h="29">
                <a:moveTo>
                  <a:pt x="41" y="2"/>
                </a:moveTo>
                <a:lnTo>
                  <a:pt x="22" y="11"/>
                </a:lnTo>
                <a:lnTo>
                  <a:pt x="0" y="0"/>
                </a:lnTo>
                <a:lnTo>
                  <a:pt x="0" y="5"/>
                </a:lnTo>
                <a:lnTo>
                  <a:pt x="0" y="29"/>
                </a:lnTo>
                <a:lnTo>
                  <a:pt x="22" y="18"/>
                </a:lnTo>
                <a:lnTo>
                  <a:pt x="45" y="29"/>
                </a:lnTo>
                <a:lnTo>
                  <a:pt x="45" y="0"/>
                </a:lnTo>
                <a:lnTo>
                  <a:pt x="4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7" name="Freeform 2799"/>
          <p:cNvSpPr>
            <a:spLocks noEditPoints="1"/>
          </p:cNvSpPr>
          <p:nvPr/>
        </p:nvSpPr>
        <p:spPr bwMode="auto">
          <a:xfrm>
            <a:off x="7159626" y="5141913"/>
            <a:ext cx="342900" cy="796925"/>
          </a:xfrm>
          <a:custGeom>
            <a:avLst/>
            <a:gdLst>
              <a:gd name="T0" fmla="*/ 168 w 211"/>
              <a:gd name="T1" fmla="*/ 5 h 490"/>
              <a:gd name="T2" fmla="*/ 147 w 211"/>
              <a:gd name="T3" fmla="*/ 0 h 490"/>
              <a:gd name="T4" fmla="*/ 145 w 211"/>
              <a:gd name="T5" fmla="*/ 11 h 490"/>
              <a:gd name="T6" fmla="*/ 108 w 211"/>
              <a:gd name="T7" fmla="*/ 176 h 490"/>
              <a:gd name="T8" fmla="*/ 71 w 211"/>
              <a:gd name="T9" fmla="*/ 11 h 490"/>
              <a:gd name="T10" fmla="*/ 69 w 211"/>
              <a:gd name="T11" fmla="*/ 0 h 490"/>
              <a:gd name="T12" fmla="*/ 49 w 211"/>
              <a:gd name="T13" fmla="*/ 5 h 490"/>
              <a:gd name="T14" fmla="*/ 7 w 211"/>
              <a:gd name="T15" fmla="*/ 92 h 490"/>
              <a:gd name="T16" fmla="*/ 16 w 211"/>
              <a:gd name="T17" fmla="*/ 236 h 490"/>
              <a:gd name="T18" fmla="*/ 16 w 211"/>
              <a:gd name="T19" fmla="*/ 241 h 490"/>
              <a:gd name="T20" fmla="*/ 45 w 211"/>
              <a:gd name="T21" fmla="*/ 241 h 490"/>
              <a:gd name="T22" fmla="*/ 45 w 211"/>
              <a:gd name="T23" fmla="*/ 490 h 490"/>
              <a:gd name="T24" fmla="*/ 94 w 211"/>
              <a:gd name="T25" fmla="*/ 490 h 490"/>
              <a:gd name="T26" fmla="*/ 108 w 211"/>
              <a:gd name="T27" fmla="*/ 333 h 490"/>
              <a:gd name="T28" fmla="*/ 123 w 211"/>
              <a:gd name="T29" fmla="*/ 490 h 490"/>
              <a:gd name="T30" fmla="*/ 171 w 211"/>
              <a:gd name="T31" fmla="*/ 490 h 490"/>
              <a:gd name="T32" fmla="*/ 171 w 211"/>
              <a:gd name="T33" fmla="*/ 241 h 490"/>
              <a:gd name="T34" fmla="*/ 200 w 211"/>
              <a:gd name="T35" fmla="*/ 241 h 490"/>
              <a:gd name="T36" fmla="*/ 200 w 211"/>
              <a:gd name="T37" fmla="*/ 241 h 490"/>
              <a:gd name="T38" fmla="*/ 210 w 211"/>
              <a:gd name="T39" fmla="*/ 92 h 490"/>
              <a:gd name="T40" fmla="*/ 211 w 211"/>
              <a:gd name="T41" fmla="*/ 82 h 490"/>
              <a:gd name="T42" fmla="*/ 168 w 211"/>
              <a:gd name="T43" fmla="*/ 5 h 490"/>
              <a:gd name="T44" fmla="*/ 26 w 211"/>
              <a:gd name="T45" fmla="*/ 230 h 490"/>
              <a:gd name="T46" fmla="*/ 17 w 211"/>
              <a:gd name="T47" fmla="*/ 91 h 490"/>
              <a:gd name="T48" fmla="*/ 17 w 211"/>
              <a:gd name="T49" fmla="*/ 83 h 490"/>
              <a:gd name="T50" fmla="*/ 46 w 211"/>
              <a:gd name="T51" fmla="*/ 18 h 490"/>
              <a:gd name="T52" fmla="*/ 45 w 211"/>
              <a:gd name="T53" fmla="*/ 230 h 490"/>
              <a:gd name="T54" fmla="*/ 26 w 211"/>
              <a:gd name="T55" fmla="*/ 230 h 490"/>
              <a:gd name="T56" fmla="*/ 199 w 211"/>
              <a:gd name="T57" fmla="*/ 91 h 490"/>
              <a:gd name="T58" fmla="*/ 190 w 211"/>
              <a:gd name="T59" fmla="*/ 230 h 490"/>
              <a:gd name="T60" fmla="*/ 171 w 211"/>
              <a:gd name="T61" fmla="*/ 230 h 490"/>
              <a:gd name="T62" fmla="*/ 171 w 211"/>
              <a:gd name="T63" fmla="*/ 18 h 490"/>
              <a:gd name="T64" fmla="*/ 200 w 211"/>
              <a:gd name="T65" fmla="*/ 83 h 490"/>
              <a:gd name="T66" fmla="*/ 199 w 211"/>
              <a:gd name="T67" fmla="*/ 91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11" h="490">
                <a:moveTo>
                  <a:pt x="168" y="5"/>
                </a:moveTo>
                <a:cubicBezTo>
                  <a:pt x="161" y="2"/>
                  <a:pt x="154" y="1"/>
                  <a:pt x="147" y="0"/>
                </a:cubicBezTo>
                <a:cubicBezTo>
                  <a:pt x="145" y="11"/>
                  <a:pt x="145" y="11"/>
                  <a:pt x="145" y="11"/>
                </a:cubicBezTo>
                <a:cubicBezTo>
                  <a:pt x="108" y="176"/>
                  <a:pt x="108" y="176"/>
                  <a:pt x="108" y="176"/>
                </a:cubicBezTo>
                <a:cubicBezTo>
                  <a:pt x="71" y="11"/>
                  <a:pt x="71" y="11"/>
                  <a:pt x="71" y="11"/>
                </a:cubicBezTo>
                <a:cubicBezTo>
                  <a:pt x="69" y="0"/>
                  <a:pt x="69" y="0"/>
                  <a:pt x="69" y="0"/>
                </a:cubicBezTo>
                <a:cubicBezTo>
                  <a:pt x="62" y="1"/>
                  <a:pt x="55" y="2"/>
                  <a:pt x="49" y="5"/>
                </a:cubicBezTo>
                <a:cubicBezTo>
                  <a:pt x="0" y="24"/>
                  <a:pt x="6" y="89"/>
                  <a:pt x="7" y="92"/>
                </a:cubicBezTo>
                <a:cubicBezTo>
                  <a:pt x="6" y="92"/>
                  <a:pt x="16" y="236"/>
                  <a:pt x="16" y="236"/>
                </a:cubicBezTo>
                <a:cubicBezTo>
                  <a:pt x="16" y="241"/>
                  <a:pt x="16" y="241"/>
                  <a:pt x="16" y="241"/>
                </a:cubicBezTo>
                <a:cubicBezTo>
                  <a:pt x="16" y="241"/>
                  <a:pt x="38" y="241"/>
                  <a:pt x="45" y="241"/>
                </a:cubicBezTo>
                <a:cubicBezTo>
                  <a:pt x="45" y="251"/>
                  <a:pt x="45" y="490"/>
                  <a:pt x="45" y="490"/>
                </a:cubicBezTo>
                <a:cubicBezTo>
                  <a:pt x="94" y="490"/>
                  <a:pt x="94" y="490"/>
                  <a:pt x="94" y="490"/>
                </a:cubicBezTo>
                <a:cubicBezTo>
                  <a:pt x="94" y="490"/>
                  <a:pt x="103" y="394"/>
                  <a:pt x="108" y="333"/>
                </a:cubicBezTo>
                <a:cubicBezTo>
                  <a:pt x="114" y="394"/>
                  <a:pt x="123" y="490"/>
                  <a:pt x="123" y="490"/>
                </a:cubicBezTo>
                <a:cubicBezTo>
                  <a:pt x="171" y="490"/>
                  <a:pt x="171" y="490"/>
                  <a:pt x="171" y="490"/>
                </a:cubicBezTo>
                <a:cubicBezTo>
                  <a:pt x="171" y="490"/>
                  <a:pt x="171" y="251"/>
                  <a:pt x="171" y="241"/>
                </a:cubicBezTo>
                <a:cubicBezTo>
                  <a:pt x="178" y="241"/>
                  <a:pt x="200" y="241"/>
                  <a:pt x="200" y="241"/>
                </a:cubicBezTo>
                <a:cubicBezTo>
                  <a:pt x="200" y="241"/>
                  <a:pt x="200" y="241"/>
                  <a:pt x="200" y="241"/>
                </a:cubicBezTo>
                <a:cubicBezTo>
                  <a:pt x="210" y="92"/>
                  <a:pt x="210" y="92"/>
                  <a:pt x="210" y="92"/>
                </a:cubicBezTo>
                <a:cubicBezTo>
                  <a:pt x="210" y="91"/>
                  <a:pt x="211" y="87"/>
                  <a:pt x="211" y="82"/>
                </a:cubicBezTo>
                <a:cubicBezTo>
                  <a:pt x="211" y="62"/>
                  <a:pt x="206" y="20"/>
                  <a:pt x="168" y="5"/>
                </a:cubicBezTo>
                <a:close/>
                <a:moveTo>
                  <a:pt x="26" y="230"/>
                </a:moveTo>
                <a:cubicBezTo>
                  <a:pt x="26" y="221"/>
                  <a:pt x="17" y="91"/>
                  <a:pt x="17" y="91"/>
                </a:cubicBezTo>
                <a:cubicBezTo>
                  <a:pt x="17" y="91"/>
                  <a:pt x="17" y="88"/>
                  <a:pt x="17" y="83"/>
                </a:cubicBezTo>
                <a:cubicBezTo>
                  <a:pt x="17" y="67"/>
                  <a:pt x="20" y="34"/>
                  <a:pt x="46" y="18"/>
                </a:cubicBezTo>
                <a:cubicBezTo>
                  <a:pt x="46" y="34"/>
                  <a:pt x="45" y="220"/>
                  <a:pt x="45" y="230"/>
                </a:cubicBezTo>
                <a:cubicBezTo>
                  <a:pt x="38" y="230"/>
                  <a:pt x="30" y="230"/>
                  <a:pt x="26" y="230"/>
                </a:cubicBezTo>
                <a:close/>
                <a:moveTo>
                  <a:pt x="199" y="91"/>
                </a:moveTo>
                <a:cubicBezTo>
                  <a:pt x="199" y="91"/>
                  <a:pt x="192" y="205"/>
                  <a:pt x="190" y="230"/>
                </a:cubicBezTo>
                <a:cubicBezTo>
                  <a:pt x="186" y="230"/>
                  <a:pt x="178" y="230"/>
                  <a:pt x="171" y="230"/>
                </a:cubicBezTo>
                <a:cubicBezTo>
                  <a:pt x="171" y="220"/>
                  <a:pt x="171" y="34"/>
                  <a:pt x="171" y="18"/>
                </a:cubicBezTo>
                <a:cubicBezTo>
                  <a:pt x="197" y="34"/>
                  <a:pt x="200" y="67"/>
                  <a:pt x="200" y="83"/>
                </a:cubicBezTo>
                <a:cubicBezTo>
                  <a:pt x="200" y="88"/>
                  <a:pt x="199" y="91"/>
                  <a:pt x="199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8" name="Freeform 2800"/>
          <p:cNvSpPr>
            <a:spLocks noEditPoints="1"/>
          </p:cNvSpPr>
          <p:nvPr/>
        </p:nvSpPr>
        <p:spPr bwMode="auto">
          <a:xfrm>
            <a:off x="7985126" y="4843463"/>
            <a:ext cx="142875" cy="274638"/>
          </a:xfrm>
          <a:custGeom>
            <a:avLst/>
            <a:gdLst>
              <a:gd name="T0" fmla="*/ 88 w 88"/>
              <a:gd name="T1" fmla="*/ 116 h 169"/>
              <a:gd name="T2" fmla="*/ 88 w 88"/>
              <a:gd name="T3" fmla="*/ 0 h 169"/>
              <a:gd name="T4" fmla="*/ 82 w 88"/>
              <a:gd name="T5" fmla="*/ 0 h 169"/>
              <a:gd name="T6" fmla="*/ 0 w 88"/>
              <a:gd name="T7" fmla="*/ 0 h 169"/>
              <a:gd name="T8" fmla="*/ 0 w 88"/>
              <a:gd name="T9" fmla="*/ 116 h 169"/>
              <a:gd name="T10" fmla="*/ 0 w 88"/>
              <a:gd name="T11" fmla="*/ 125 h 169"/>
              <a:gd name="T12" fmla="*/ 44 w 88"/>
              <a:gd name="T13" fmla="*/ 169 h 169"/>
              <a:gd name="T14" fmla="*/ 88 w 88"/>
              <a:gd name="T15" fmla="*/ 125 h 169"/>
              <a:gd name="T16" fmla="*/ 88 w 88"/>
              <a:gd name="T17" fmla="*/ 116 h 169"/>
              <a:gd name="T18" fmla="*/ 11 w 88"/>
              <a:gd name="T19" fmla="*/ 11 h 169"/>
              <a:gd name="T20" fmla="*/ 77 w 88"/>
              <a:gd name="T21" fmla="*/ 11 h 169"/>
              <a:gd name="T22" fmla="*/ 77 w 88"/>
              <a:gd name="T23" fmla="*/ 105 h 169"/>
              <a:gd name="T24" fmla="*/ 11 w 88"/>
              <a:gd name="T25" fmla="*/ 105 h 169"/>
              <a:gd name="T26" fmla="*/ 11 w 88"/>
              <a:gd name="T27" fmla="*/ 11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8" h="169">
                <a:moveTo>
                  <a:pt x="88" y="116"/>
                </a:moveTo>
                <a:cubicBezTo>
                  <a:pt x="88" y="0"/>
                  <a:pt x="88" y="0"/>
                  <a:pt x="88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16"/>
                  <a:pt x="0" y="122"/>
                  <a:pt x="0" y="125"/>
                </a:cubicBezTo>
                <a:cubicBezTo>
                  <a:pt x="0" y="149"/>
                  <a:pt x="20" y="169"/>
                  <a:pt x="44" y="169"/>
                </a:cubicBezTo>
                <a:cubicBezTo>
                  <a:pt x="68" y="169"/>
                  <a:pt x="88" y="149"/>
                  <a:pt x="88" y="125"/>
                </a:cubicBezTo>
                <a:cubicBezTo>
                  <a:pt x="88" y="122"/>
                  <a:pt x="88" y="116"/>
                  <a:pt x="88" y="116"/>
                </a:cubicBezTo>
                <a:close/>
                <a:moveTo>
                  <a:pt x="11" y="11"/>
                </a:moveTo>
                <a:cubicBezTo>
                  <a:pt x="20" y="11"/>
                  <a:pt x="69" y="11"/>
                  <a:pt x="77" y="11"/>
                </a:cubicBezTo>
                <a:cubicBezTo>
                  <a:pt x="77" y="20"/>
                  <a:pt x="77" y="96"/>
                  <a:pt x="77" y="105"/>
                </a:cubicBezTo>
                <a:cubicBezTo>
                  <a:pt x="69" y="105"/>
                  <a:pt x="20" y="105"/>
                  <a:pt x="11" y="105"/>
                </a:cubicBezTo>
                <a:cubicBezTo>
                  <a:pt x="11" y="96"/>
                  <a:pt x="11" y="20"/>
                  <a:pt x="11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9" name="Freeform 2801"/>
          <p:cNvSpPr>
            <a:spLocks noEditPoints="1"/>
          </p:cNvSpPr>
          <p:nvPr/>
        </p:nvSpPr>
        <p:spPr bwMode="auto">
          <a:xfrm>
            <a:off x="7878763" y="5141913"/>
            <a:ext cx="354013" cy="796925"/>
          </a:xfrm>
          <a:custGeom>
            <a:avLst/>
            <a:gdLst>
              <a:gd name="T0" fmla="*/ 168 w 218"/>
              <a:gd name="T1" fmla="*/ 5 h 490"/>
              <a:gd name="T2" fmla="*/ 138 w 218"/>
              <a:gd name="T3" fmla="*/ 0 h 490"/>
              <a:gd name="T4" fmla="*/ 109 w 218"/>
              <a:gd name="T5" fmla="*/ 0 h 490"/>
              <a:gd name="T6" fmla="*/ 80 w 218"/>
              <a:gd name="T7" fmla="*/ 0 h 490"/>
              <a:gd name="T8" fmla="*/ 50 w 218"/>
              <a:gd name="T9" fmla="*/ 5 h 490"/>
              <a:gd name="T10" fmla="*/ 7 w 218"/>
              <a:gd name="T11" fmla="*/ 92 h 490"/>
              <a:gd name="T12" fmla="*/ 17 w 218"/>
              <a:gd name="T13" fmla="*/ 236 h 490"/>
              <a:gd name="T14" fmla="*/ 17 w 218"/>
              <a:gd name="T15" fmla="*/ 241 h 490"/>
              <a:gd name="T16" fmla="*/ 46 w 218"/>
              <a:gd name="T17" fmla="*/ 241 h 490"/>
              <a:gd name="T18" fmla="*/ 46 w 218"/>
              <a:gd name="T19" fmla="*/ 404 h 490"/>
              <a:gd name="T20" fmla="*/ 46 w 218"/>
              <a:gd name="T21" fmla="*/ 490 h 490"/>
              <a:gd name="T22" fmla="*/ 95 w 218"/>
              <a:gd name="T23" fmla="*/ 490 h 490"/>
              <a:gd name="T24" fmla="*/ 103 w 218"/>
              <a:gd name="T25" fmla="*/ 404 h 490"/>
              <a:gd name="T26" fmla="*/ 116 w 218"/>
              <a:gd name="T27" fmla="*/ 404 h 490"/>
              <a:gd name="T28" fmla="*/ 123 w 218"/>
              <a:gd name="T29" fmla="*/ 490 h 490"/>
              <a:gd name="T30" fmla="*/ 172 w 218"/>
              <a:gd name="T31" fmla="*/ 490 h 490"/>
              <a:gd name="T32" fmla="*/ 172 w 218"/>
              <a:gd name="T33" fmla="*/ 404 h 490"/>
              <a:gd name="T34" fmla="*/ 172 w 218"/>
              <a:gd name="T35" fmla="*/ 241 h 490"/>
              <a:gd name="T36" fmla="*/ 201 w 218"/>
              <a:gd name="T37" fmla="*/ 241 h 490"/>
              <a:gd name="T38" fmla="*/ 211 w 218"/>
              <a:gd name="T39" fmla="*/ 92 h 490"/>
              <a:gd name="T40" fmla="*/ 168 w 218"/>
              <a:gd name="T41" fmla="*/ 5 h 490"/>
              <a:gd name="T42" fmla="*/ 123 w 218"/>
              <a:gd name="T43" fmla="*/ 10 h 490"/>
              <a:gd name="T44" fmla="*/ 115 w 218"/>
              <a:gd name="T45" fmla="*/ 31 h 490"/>
              <a:gd name="T46" fmla="*/ 104 w 218"/>
              <a:gd name="T47" fmla="*/ 31 h 490"/>
              <a:gd name="T48" fmla="*/ 95 w 218"/>
              <a:gd name="T49" fmla="*/ 10 h 490"/>
              <a:gd name="T50" fmla="*/ 123 w 218"/>
              <a:gd name="T51" fmla="*/ 10 h 490"/>
              <a:gd name="T52" fmla="*/ 57 w 218"/>
              <a:gd name="T53" fmla="*/ 393 h 490"/>
              <a:gd name="T54" fmla="*/ 57 w 218"/>
              <a:gd name="T55" fmla="*/ 241 h 490"/>
              <a:gd name="T56" fmla="*/ 57 w 218"/>
              <a:gd name="T57" fmla="*/ 235 h 490"/>
              <a:gd name="T58" fmla="*/ 57 w 218"/>
              <a:gd name="T59" fmla="*/ 230 h 490"/>
              <a:gd name="T60" fmla="*/ 57 w 218"/>
              <a:gd name="T61" fmla="*/ 221 h 490"/>
              <a:gd name="T62" fmla="*/ 161 w 218"/>
              <a:gd name="T63" fmla="*/ 221 h 490"/>
              <a:gd name="T64" fmla="*/ 161 w 218"/>
              <a:gd name="T65" fmla="*/ 230 h 490"/>
              <a:gd name="T66" fmla="*/ 161 w 218"/>
              <a:gd name="T67" fmla="*/ 235 h 490"/>
              <a:gd name="T68" fmla="*/ 161 w 218"/>
              <a:gd name="T69" fmla="*/ 241 h 490"/>
              <a:gd name="T70" fmla="*/ 161 w 218"/>
              <a:gd name="T71" fmla="*/ 393 h 490"/>
              <a:gd name="T72" fmla="*/ 57 w 218"/>
              <a:gd name="T73" fmla="*/ 393 h 490"/>
              <a:gd name="T74" fmla="*/ 200 w 218"/>
              <a:gd name="T75" fmla="*/ 91 h 490"/>
              <a:gd name="T76" fmla="*/ 191 w 218"/>
              <a:gd name="T77" fmla="*/ 230 h 490"/>
              <a:gd name="T78" fmla="*/ 172 w 218"/>
              <a:gd name="T79" fmla="*/ 230 h 490"/>
              <a:gd name="T80" fmla="*/ 172 w 218"/>
              <a:gd name="T81" fmla="*/ 211 h 490"/>
              <a:gd name="T82" fmla="*/ 172 w 218"/>
              <a:gd name="T83" fmla="*/ 91 h 490"/>
              <a:gd name="T84" fmla="*/ 161 w 218"/>
              <a:gd name="T85" fmla="*/ 91 h 490"/>
              <a:gd name="T86" fmla="*/ 161 w 218"/>
              <a:gd name="T87" fmla="*/ 211 h 490"/>
              <a:gd name="T88" fmla="*/ 57 w 218"/>
              <a:gd name="T89" fmla="*/ 211 h 490"/>
              <a:gd name="T90" fmla="*/ 57 w 218"/>
              <a:gd name="T91" fmla="*/ 91 h 490"/>
              <a:gd name="T92" fmla="*/ 46 w 218"/>
              <a:gd name="T93" fmla="*/ 91 h 490"/>
              <a:gd name="T94" fmla="*/ 46 w 218"/>
              <a:gd name="T95" fmla="*/ 211 h 490"/>
              <a:gd name="T96" fmla="*/ 46 w 218"/>
              <a:gd name="T97" fmla="*/ 230 h 490"/>
              <a:gd name="T98" fmla="*/ 27 w 218"/>
              <a:gd name="T99" fmla="*/ 230 h 490"/>
              <a:gd name="T100" fmla="*/ 18 w 218"/>
              <a:gd name="T101" fmla="*/ 91 h 490"/>
              <a:gd name="T102" fmla="*/ 18 w 218"/>
              <a:gd name="T103" fmla="*/ 83 h 490"/>
              <a:gd name="T104" fmla="*/ 49 w 218"/>
              <a:gd name="T105" fmla="*/ 17 h 490"/>
              <a:gd name="T106" fmla="*/ 91 w 218"/>
              <a:gd name="T107" fmla="*/ 44 h 490"/>
              <a:gd name="T108" fmla="*/ 91 w 218"/>
              <a:gd name="T109" fmla="*/ 85 h 490"/>
              <a:gd name="T110" fmla="*/ 128 w 218"/>
              <a:gd name="T111" fmla="*/ 85 h 490"/>
              <a:gd name="T112" fmla="*/ 128 w 218"/>
              <a:gd name="T113" fmla="*/ 44 h 490"/>
              <a:gd name="T114" fmla="*/ 169 w 218"/>
              <a:gd name="T115" fmla="*/ 17 h 490"/>
              <a:gd name="T116" fmla="*/ 201 w 218"/>
              <a:gd name="T117" fmla="*/ 83 h 490"/>
              <a:gd name="T118" fmla="*/ 200 w 218"/>
              <a:gd name="T119" fmla="*/ 91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8" h="490">
                <a:moveTo>
                  <a:pt x="168" y="5"/>
                </a:moveTo>
                <a:cubicBezTo>
                  <a:pt x="160" y="1"/>
                  <a:pt x="150" y="0"/>
                  <a:pt x="138" y="0"/>
                </a:cubicBezTo>
                <a:cubicBezTo>
                  <a:pt x="109" y="0"/>
                  <a:pt x="109" y="0"/>
                  <a:pt x="109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69" y="0"/>
                  <a:pt x="59" y="1"/>
                  <a:pt x="50" y="5"/>
                </a:cubicBezTo>
                <a:cubicBezTo>
                  <a:pt x="0" y="24"/>
                  <a:pt x="7" y="89"/>
                  <a:pt x="7" y="92"/>
                </a:cubicBezTo>
                <a:cubicBezTo>
                  <a:pt x="7" y="92"/>
                  <a:pt x="17" y="236"/>
                  <a:pt x="17" y="236"/>
                </a:cubicBezTo>
                <a:cubicBezTo>
                  <a:pt x="17" y="241"/>
                  <a:pt x="17" y="241"/>
                  <a:pt x="17" y="241"/>
                </a:cubicBezTo>
                <a:cubicBezTo>
                  <a:pt x="17" y="241"/>
                  <a:pt x="39" y="241"/>
                  <a:pt x="46" y="241"/>
                </a:cubicBezTo>
                <a:cubicBezTo>
                  <a:pt x="46" y="247"/>
                  <a:pt x="46" y="334"/>
                  <a:pt x="46" y="404"/>
                </a:cubicBezTo>
                <a:cubicBezTo>
                  <a:pt x="46" y="451"/>
                  <a:pt x="46" y="490"/>
                  <a:pt x="46" y="490"/>
                </a:cubicBezTo>
                <a:cubicBezTo>
                  <a:pt x="95" y="490"/>
                  <a:pt x="95" y="490"/>
                  <a:pt x="95" y="490"/>
                </a:cubicBezTo>
                <a:cubicBezTo>
                  <a:pt x="95" y="490"/>
                  <a:pt x="98" y="449"/>
                  <a:pt x="103" y="404"/>
                </a:cubicBezTo>
                <a:cubicBezTo>
                  <a:pt x="116" y="404"/>
                  <a:pt x="116" y="404"/>
                  <a:pt x="116" y="404"/>
                </a:cubicBezTo>
                <a:cubicBezTo>
                  <a:pt x="120" y="449"/>
                  <a:pt x="123" y="490"/>
                  <a:pt x="123" y="490"/>
                </a:cubicBezTo>
                <a:cubicBezTo>
                  <a:pt x="172" y="490"/>
                  <a:pt x="172" y="490"/>
                  <a:pt x="172" y="490"/>
                </a:cubicBezTo>
                <a:cubicBezTo>
                  <a:pt x="172" y="490"/>
                  <a:pt x="172" y="451"/>
                  <a:pt x="172" y="404"/>
                </a:cubicBezTo>
                <a:cubicBezTo>
                  <a:pt x="172" y="334"/>
                  <a:pt x="172" y="247"/>
                  <a:pt x="172" y="241"/>
                </a:cubicBezTo>
                <a:cubicBezTo>
                  <a:pt x="179" y="241"/>
                  <a:pt x="201" y="241"/>
                  <a:pt x="201" y="241"/>
                </a:cubicBezTo>
                <a:cubicBezTo>
                  <a:pt x="211" y="92"/>
                  <a:pt x="211" y="92"/>
                  <a:pt x="211" y="92"/>
                </a:cubicBezTo>
                <a:cubicBezTo>
                  <a:pt x="211" y="89"/>
                  <a:pt x="218" y="24"/>
                  <a:pt x="168" y="5"/>
                </a:cubicBezTo>
                <a:close/>
                <a:moveTo>
                  <a:pt x="123" y="10"/>
                </a:moveTo>
                <a:cubicBezTo>
                  <a:pt x="115" y="31"/>
                  <a:pt x="115" y="31"/>
                  <a:pt x="115" y="31"/>
                </a:cubicBezTo>
                <a:cubicBezTo>
                  <a:pt x="104" y="31"/>
                  <a:pt x="104" y="31"/>
                  <a:pt x="104" y="31"/>
                </a:cubicBezTo>
                <a:cubicBezTo>
                  <a:pt x="95" y="10"/>
                  <a:pt x="95" y="10"/>
                  <a:pt x="95" y="10"/>
                </a:cubicBezTo>
                <a:lnTo>
                  <a:pt x="123" y="10"/>
                </a:lnTo>
                <a:close/>
                <a:moveTo>
                  <a:pt x="57" y="393"/>
                </a:moveTo>
                <a:cubicBezTo>
                  <a:pt x="57" y="336"/>
                  <a:pt x="57" y="267"/>
                  <a:pt x="57" y="241"/>
                </a:cubicBezTo>
                <a:cubicBezTo>
                  <a:pt x="57" y="239"/>
                  <a:pt x="57" y="237"/>
                  <a:pt x="57" y="235"/>
                </a:cubicBezTo>
                <a:cubicBezTo>
                  <a:pt x="57" y="232"/>
                  <a:pt x="57" y="230"/>
                  <a:pt x="57" y="230"/>
                </a:cubicBezTo>
                <a:cubicBezTo>
                  <a:pt x="57" y="227"/>
                  <a:pt x="57" y="224"/>
                  <a:pt x="57" y="221"/>
                </a:cubicBezTo>
                <a:cubicBezTo>
                  <a:pt x="66" y="221"/>
                  <a:pt x="152" y="221"/>
                  <a:pt x="161" y="221"/>
                </a:cubicBezTo>
                <a:cubicBezTo>
                  <a:pt x="161" y="224"/>
                  <a:pt x="161" y="227"/>
                  <a:pt x="161" y="230"/>
                </a:cubicBezTo>
                <a:cubicBezTo>
                  <a:pt x="161" y="230"/>
                  <a:pt x="161" y="232"/>
                  <a:pt x="161" y="235"/>
                </a:cubicBezTo>
                <a:cubicBezTo>
                  <a:pt x="161" y="237"/>
                  <a:pt x="161" y="239"/>
                  <a:pt x="161" y="241"/>
                </a:cubicBezTo>
                <a:cubicBezTo>
                  <a:pt x="161" y="267"/>
                  <a:pt x="161" y="336"/>
                  <a:pt x="161" y="393"/>
                </a:cubicBezTo>
                <a:cubicBezTo>
                  <a:pt x="152" y="393"/>
                  <a:pt x="66" y="393"/>
                  <a:pt x="57" y="393"/>
                </a:cubicBezTo>
                <a:close/>
                <a:moveTo>
                  <a:pt x="200" y="91"/>
                </a:moveTo>
                <a:cubicBezTo>
                  <a:pt x="200" y="91"/>
                  <a:pt x="193" y="205"/>
                  <a:pt x="191" y="230"/>
                </a:cubicBezTo>
                <a:cubicBezTo>
                  <a:pt x="187" y="230"/>
                  <a:pt x="179" y="230"/>
                  <a:pt x="172" y="230"/>
                </a:cubicBezTo>
                <a:cubicBezTo>
                  <a:pt x="172" y="224"/>
                  <a:pt x="172" y="211"/>
                  <a:pt x="172" y="211"/>
                </a:cubicBezTo>
                <a:cubicBezTo>
                  <a:pt x="172" y="91"/>
                  <a:pt x="172" y="91"/>
                  <a:pt x="172" y="91"/>
                </a:cubicBezTo>
                <a:cubicBezTo>
                  <a:pt x="161" y="91"/>
                  <a:pt x="161" y="91"/>
                  <a:pt x="161" y="91"/>
                </a:cubicBezTo>
                <a:cubicBezTo>
                  <a:pt x="161" y="211"/>
                  <a:pt x="161" y="211"/>
                  <a:pt x="161" y="211"/>
                </a:cubicBezTo>
                <a:cubicBezTo>
                  <a:pt x="57" y="211"/>
                  <a:pt x="57" y="211"/>
                  <a:pt x="57" y="211"/>
                </a:cubicBezTo>
                <a:cubicBezTo>
                  <a:pt x="57" y="91"/>
                  <a:pt x="57" y="91"/>
                  <a:pt x="57" y="91"/>
                </a:cubicBezTo>
                <a:cubicBezTo>
                  <a:pt x="46" y="91"/>
                  <a:pt x="46" y="91"/>
                  <a:pt x="46" y="91"/>
                </a:cubicBezTo>
                <a:cubicBezTo>
                  <a:pt x="46" y="211"/>
                  <a:pt x="46" y="211"/>
                  <a:pt x="46" y="211"/>
                </a:cubicBezTo>
                <a:cubicBezTo>
                  <a:pt x="46" y="211"/>
                  <a:pt x="46" y="224"/>
                  <a:pt x="46" y="230"/>
                </a:cubicBezTo>
                <a:cubicBezTo>
                  <a:pt x="39" y="230"/>
                  <a:pt x="31" y="230"/>
                  <a:pt x="27" y="230"/>
                </a:cubicBezTo>
                <a:cubicBezTo>
                  <a:pt x="27" y="221"/>
                  <a:pt x="18" y="91"/>
                  <a:pt x="18" y="91"/>
                </a:cubicBezTo>
                <a:cubicBezTo>
                  <a:pt x="18" y="91"/>
                  <a:pt x="18" y="88"/>
                  <a:pt x="18" y="83"/>
                </a:cubicBezTo>
                <a:cubicBezTo>
                  <a:pt x="18" y="67"/>
                  <a:pt x="21" y="31"/>
                  <a:pt x="49" y="17"/>
                </a:cubicBezTo>
                <a:cubicBezTo>
                  <a:pt x="91" y="44"/>
                  <a:pt x="91" y="44"/>
                  <a:pt x="91" y="44"/>
                </a:cubicBezTo>
                <a:cubicBezTo>
                  <a:pt x="91" y="85"/>
                  <a:pt x="91" y="85"/>
                  <a:pt x="91" y="85"/>
                </a:cubicBezTo>
                <a:cubicBezTo>
                  <a:pt x="128" y="85"/>
                  <a:pt x="128" y="85"/>
                  <a:pt x="128" y="85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69" y="17"/>
                  <a:pt x="169" y="17"/>
                  <a:pt x="169" y="17"/>
                </a:cubicBezTo>
                <a:cubicBezTo>
                  <a:pt x="197" y="31"/>
                  <a:pt x="201" y="67"/>
                  <a:pt x="201" y="83"/>
                </a:cubicBezTo>
                <a:cubicBezTo>
                  <a:pt x="201" y="88"/>
                  <a:pt x="200" y="91"/>
                  <a:pt x="200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0" name="Oval 2802"/>
          <p:cNvSpPr>
            <a:spLocks noChangeArrowheads="1"/>
          </p:cNvSpPr>
          <p:nvPr/>
        </p:nvSpPr>
        <p:spPr bwMode="auto">
          <a:xfrm>
            <a:off x="10217151" y="4962525"/>
            <a:ext cx="147638" cy="146050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1" name="Freeform 2803"/>
          <p:cNvSpPr>
            <a:spLocks/>
          </p:cNvSpPr>
          <p:nvPr/>
        </p:nvSpPr>
        <p:spPr bwMode="auto">
          <a:xfrm>
            <a:off x="10117138" y="5140325"/>
            <a:ext cx="346075" cy="798513"/>
          </a:xfrm>
          <a:custGeom>
            <a:avLst/>
            <a:gdLst>
              <a:gd name="T0" fmla="*/ 165 w 212"/>
              <a:gd name="T1" fmla="*/ 5 h 491"/>
              <a:gd name="T2" fmla="*/ 145 w 212"/>
              <a:gd name="T3" fmla="*/ 0 h 491"/>
              <a:gd name="T4" fmla="*/ 106 w 212"/>
              <a:gd name="T5" fmla="*/ 175 h 491"/>
              <a:gd name="T6" fmla="*/ 67 w 212"/>
              <a:gd name="T7" fmla="*/ 0 h 491"/>
              <a:gd name="T8" fmla="*/ 48 w 212"/>
              <a:gd name="T9" fmla="*/ 5 h 491"/>
              <a:gd name="T10" fmla="*/ 8 w 212"/>
              <a:gd name="T11" fmla="*/ 88 h 491"/>
              <a:gd name="T12" fmla="*/ 17 w 212"/>
              <a:gd name="T13" fmla="*/ 236 h 491"/>
              <a:gd name="T14" fmla="*/ 47 w 212"/>
              <a:gd name="T15" fmla="*/ 236 h 491"/>
              <a:gd name="T16" fmla="*/ 47 w 212"/>
              <a:gd name="T17" fmla="*/ 491 h 491"/>
              <a:gd name="T18" fmla="*/ 87 w 212"/>
              <a:gd name="T19" fmla="*/ 491 h 491"/>
              <a:gd name="T20" fmla="*/ 106 w 212"/>
              <a:gd name="T21" fmla="*/ 275 h 491"/>
              <a:gd name="T22" fmla="*/ 126 w 212"/>
              <a:gd name="T23" fmla="*/ 491 h 491"/>
              <a:gd name="T24" fmla="*/ 165 w 212"/>
              <a:gd name="T25" fmla="*/ 491 h 491"/>
              <a:gd name="T26" fmla="*/ 165 w 212"/>
              <a:gd name="T27" fmla="*/ 236 h 491"/>
              <a:gd name="T28" fmla="*/ 195 w 212"/>
              <a:gd name="T29" fmla="*/ 236 h 491"/>
              <a:gd name="T30" fmla="*/ 205 w 212"/>
              <a:gd name="T31" fmla="*/ 88 h 491"/>
              <a:gd name="T32" fmla="*/ 165 w 212"/>
              <a:gd name="T33" fmla="*/ 5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12" h="491">
                <a:moveTo>
                  <a:pt x="165" y="5"/>
                </a:moveTo>
                <a:cubicBezTo>
                  <a:pt x="159" y="3"/>
                  <a:pt x="152" y="1"/>
                  <a:pt x="145" y="0"/>
                </a:cubicBezTo>
                <a:cubicBezTo>
                  <a:pt x="106" y="175"/>
                  <a:pt x="106" y="175"/>
                  <a:pt x="106" y="175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1"/>
                  <a:pt x="53" y="3"/>
                  <a:pt x="48" y="5"/>
                </a:cubicBezTo>
                <a:cubicBezTo>
                  <a:pt x="0" y="24"/>
                  <a:pt x="8" y="88"/>
                  <a:pt x="8" y="88"/>
                </a:cubicBezTo>
                <a:cubicBezTo>
                  <a:pt x="17" y="236"/>
                  <a:pt x="17" y="236"/>
                  <a:pt x="17" y="236"/>
                </a:cubicBezTo>
                <a:cubicBezTo>
                  <a:pt x="47" y="236"/>
                  <a:pt x="47" y="236"/>
                  <a:pt x="47" y="236"/>
                </a:cubicBezTo>
                <a:cubicBezTo>
                  <a:pt x="47" y="491"/>
                  <a:pt x="47" y="491"/>
                  <a:pt x="47" y="491"/>
                </a:cubicBezTo>
                <a:cubicBezTo>
                  <a:pt x="87" y="491"/>
                  <a:pt x="87" y="491"/>
                  <a:pt x="87" y="491"/>
                </a:cubicBezTo>
                <a:cubicBezTo>
                  <a:pt x="106" y="275"/>
                  <a:pt x="106" y="275"/>
                  <a:pt x="106" y="275"/>
                </a:cubicBezTo>
                <a:cubicBezTo>
                  <a:pt x="126" y="491"/>
                  <a:pt x="126" y="491"/>
                  <a:pt x="126" y="491"/>
                </a:cubicBezTo>
                <a:cubicBezTo>
                  <a:pt x="165" y="491"/>
                  <a:pt x="165" y="491"/>
                  <a:pt x="165" y="491"/>
                </a:cubicBezTo>
                <a:cubicBezTo>
                  <a:pt x="165" y="236"/>
                  <a:pt x="165" y="236"/>
                  <a:pt x="165" y="236"/>
                </a:cubicBezTo>
                <a:cubicBezTo>
                  <a:pt x="195" y="236"/>
                  <a:pt x="195" y="236"/>
                  <a:pt x="195" y="236"/>
                </a:cubicBezTo>
                <a:cubicBezTo>
                  <a:pt x="205" y="88"/>
                  <a:pt x="205" y="88"/>
                  <a:pt x="205" y="88"/>
                </a:cubicBezTo>
                <a:cubicBezTo>
                  <a:pt x="205" y="88"/>
                  <a:pt x="212" y="24"/>
                  <a:pt x="165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2" name="Freeform 2804"/>
          <p:cNvSpPr>
            <a:spLocks/>
          </p:cNvSpPr>
          <p:nvPr/>
        </p:nvSpPr>
        <p:spPr bwMode="auto">
          <a:xfrm>
            <a:off x="10252076" y="5127625"/>
            <a:ext cx="74613" cy="49213"/>
          </a:xfrm>
          <a:custGeom>
            <a:avLst/>
            <a:gdLst>
              <a:gd name="T0" fmla="*/ 47 w 47"/>
              <a:gd name="T1" fmla="*/ 0 h 31"/>
              <a:gd name="T2" fmla="*/ 42 w 47"/>
              <a:gd name="T3" fmla="*/ 2 h 31"/>
              <a:gd name="T4" fmla="*/ 24 w 47"/>
              <a:gd name="T5" fmla="*/ 12 h 31"/>
              <a:gd name="T6" fmla="*/ 0 w 47"/>
              <a:gd name="T7" fmla="*/ 0 h 31"/>
              <a:gd name="T8" fmla="*/ 0 w 47"/>
              <a:gd name="T9" fmla="*/ 6 h 31"/>
              <a:gd name="T10" fmla="*/ 0 w 47"/>
              <a:gd name="T11" fmla="*/ 31 h 31"/>
              <a:gd name="T12" fmla="*/ 24 w 47"/>
              <a:gd name="T13" fmla="*/ 19 h 31"/>
              <a:gd name="T14" fmla="*/ 47 w 47"/>
              <a:gd name="T15" fmla="*/ 31 h 31"/>
              <a:gd name="T16" fmla="*/ 47 w 47"/>
              <a:gd name="T17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" h="31">
                <a:moveTo>
                  <a:pt x="47" y="0"/>
                </a:moveTo>
                <a:lnTo>
                  <a:pt x="42" y="2"/>
                </a:lnTo>
                <a:lnTo>
                  <a:pt x="24" y="12"/>
                </a:lnTo>
                <a:lnTo>
                  <a:pt x="0" y="0"/>
                </a:lnTo>
                <a:lnTo>
                  <a:pt x="0" y="6"/>
                </a:lnTo>
                <a:lnTo>
                  <a:pt x="0" y="31"/>
                </a:lnTo>
                <a:lnTo>
                  <a:pt x="24" y="19"/>
                </a:lnTo>
                <a:lnTo>
                  <a:pt x="47" y="31"/>
                </a:lnTo>
                <a:lnTo>
                  <a:pt x="4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3" name="Oval 2805"/>
          <p:cNvSpPr>
            <a:spLocks noChangeArrowheads="1"/>
          </p:cNvSpPr>
          <p:nvPr/>
        </p:nvSpPr>
        <p:spPr bwMode="auto">
          <a:xfrm>
            <a:off x="9445626" y="4976813"/>
            <a:ext cx="144463" cy="144463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4" name="Freeform 2806"/>
          <p:cNvSpPr>
            <a:spLocks noEditPoints="1"/>
          </p:cNvSpPr>
          <p:nvPr/>
        </p:nvSpPr>
        <p:spPr bwMode="auto">
          <a:xfrm>
            <a:off x="9307513" y="5153025"/>
            <a:ext cx="525463" cy="785813"/>
          </a:xfrm>
          <a:custGeom>
            <a:avLst/>
            <a:gdLst>
              <a:gd name="T0" fmla="*/ 247 w 322"/>
              <a:gd name="T1" fmla="*/ 92 h 483"/>
              <a:gd name="T2" fmla="*/ 226 w 322"/>
              <a:gd name="T3" fmla="*/ 47 h 483"/>
              <a:gd name="T4" fmla="*/ 166 w 322"/>
              <a:gd name="T5" fmla="*/ 0 h 483"/>
              <a:gd name="T6" fmla="*/ 128 w 322"/>
              <a:gd name="T7" fmla="*/ 101 h 483"/>
              <a:gd name="T8" fmla="*/ 91 w 322"/>
              <a:gd name="T9" fmla="*/ 0 h 483"/>
              <a:gd name="T10" fmla="*/ 71 w 322"/>
              <a:gd name="T11" fmla="*/ 4 h 483"/>
              <a:gd name="T12" fmla="*/ 34 w 322"/>
              <a:gd name="T13" fmla="*/ 39 h 483"/>
              <a:gd name="T14" fmla="*/ 16 w 322"/>
              <a:gd name="T15" fmla="*/ 114 h 483"/>
              <a:gd name="T16" fmla="*/ 47 w 322"/>
              <a:gd name="T17" fmla="*/ 163 h 483"/>
              <a:gd name="T18" fmla="*/ 47 w 322"/>
              <a:gd name="T19" fmla="*/ 241 h 483"/>
              <a:gd name="T20" fmla="*/ 63 w 322"/>
              <a:gd name="T21" fmla="*/ 241 h 483"/>
              <a:gd name="T22" fmla="*/ 71 w 322"/>
              <a:gd name="T23" fmla="*/ 483 h 483"/>
              <a:gd name="T24" fmla="*/ 109 w 322"/>
              <a:gd name="T25" fmla="*/ 483 h 483"/>
              <a:gd name="T26" fmla="*/ 129 w 322"/>
              <a:gd name="T27" fmla="*/ 270 h 483"/>
              <a:gd name="T28" fmla="*/ 148 w 322"/>
              <a:gd name="T29" fmla="*/ 483 h 483"/>
              <a:gd name="T30" fmla="*/ 187 w 322"/>
              <a:gd name="T31" fmla="*/ 483 h 483"/>
              <a:gd name="T32" fmla="*/ 187 w 322"/>
              <a:gd name="T33" fmla="*/ 231 h 483"/>
              <a:gd name="T34" fmla="*/ 187 w 322"/>
              <a:gd name="T35" fmla="*/ 86 h 483"/>
              <a:gd name="T36" fmla="*/ 210 w 322"/>
              <a:gd name="T37" fmla="*/ 118 h 483"/>
              <a:gd name="T38" fmla="*/ 239 w 322"/>
              <a:gd name="T39" fmla="*/ 134 h 483"/>
              <a:gd name="T40" fmla="*/ 277 w 322"/>
              <a:gd name="T41" fmla="*/ 108 h 483"/>
              <a:gd name="T42" fmla="*/ 322 w 322"/>
              <a:gd name="T43" fmla="*/ 47 h 483"/>
              <a:gd name="T44" fmla="*/ 290 w 322"/>
              <a:gd name="T45" fmla="*/ 47 h 483"/>
              <a:gd name="T46" fmla="*/ 247 w 322"/>
              <a:gd name="T47" fmla="*/ 92 h 483"/>
              <a:gd name="T48" fmla="*/ 55 w 322"/>
              <a:gd name="T49" fmla="*/ 116 h 483"/>
              <a:gd name="T50" fmla="*/ 101 w 322"/>
              <a:gd name="T51" fmla="*/ 116 h 483"/>
              <a:gd name="T52" fmla="*/ 101 w 322"/>
              <a:gd name="T53" fmla="*/ 232 h 483"/>
              <a:gd name="T54" fmla="*/ 55 w 322"/>
              <a:gd name="T55" fmla="*/ 232 h 483"/>
              <a:gd name="T56" fmla="*/ 55 w 322"/>
              <a:gd name="T57" fmla="*/ 116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22" h="483">
                <a:moveTo>
                  <a:pt x="247" y="92"/>
                </a:moveTo>
                <a:cubicBezTo>
                  <a:pt x="226" y="47"/>
                  <a:pt x="226" y="47"/>
                  <a:pt x="226" y="47"/>
                </a:cubicBezTo>
                <a:cubicBezTo>
                  <a:pt x="207" y="9"/>
                  <a:pt x="185" y="2"/>
                  <a:pt x="166" y="0"/>
                </a:cubicBezTo>
                <a:cubicBezTo>
                  <a:pt x="128" y="101"/>
                  <a:pt x="128" y="101"/>
                  <a:pt x="128" y="101"/>
                </a:cubicBezTo>
                <a:cubicBezTo>
                  <a:pt x="91" y="0"/>
                  <a:pt x="91" y="0"/>
                  <a:pt x="91" y="0"/>
                </a:cubicBezTo>
                <a:cubicBezTo>
                  <a:pt x="83" y="0"/>
                  <a:pt x="77" y="2"/>
                  <a:pt x="71" y="4"/>
                </a:cubicBezTo>
                <a:cubicBezTo>
                  <a:pt x="54" y="8"/>
                  <a:pt x="43" y="22"/>
                  <a:pt x="34" y="39"/>
                </a:cubicBezTo>
                <a:cubicBezTo>
                  <a:pt x="20" y="89"/>
                  <a:pt x="16" y="114"/>
                  <a:pt x="16" y="114"/>
                </a:cubicBezTo>
                <a:cubicBezTo>
                  <a:pt x="16" y="114"/>
                  <a:pt x="0" y="153"/>
                  <a:pt x="47" y="163"/>
                </a:cubicBezTo>
                <a:cubicBezTo>
                  <a:pt x="47" y="241"/>
                  <a:pt x="47" y="241"/>
                  <a:pt x="47" y="241"/>
                </a:cubicBezTo>
                <a:cubicBezTo>
                  <a:pt x="63" y="241"/>
                  <a:pt x="63" y="241"/>
                  <a:pt x="63" y="241"/>
                </a:cubicBezTo>
                <a:cubicBezTo>
                  <a:pt x="71" y="483"/>
                  <a:pt x="71" y="483"/>
                  <a:pt x="71" y="483"/>
                </a:cubicBezTo>
                <a:cubicBezTo>
                  <a:pt x="109" y="483"/>
                  <a:pt x="109" y="483"/>
                  <a:pt x="109" y="483"/>
                </a:cubicBezTo>
                <a:cubicBezTo>
                  <a:pt x="129" y="270"/>
                  <a:pt x="129" y="270"/>
                  <a:pt x="129" y="270"/>
                </a:cubicBezTo>
                <a:cubicBezTo>
                  <a:pt x="148" y="483"/>
                  <a:pt x="148" y="483"/>
                  <a:pt x="148" y="483"/>
                </a:cubicBezTo>
                <a:cubicBezTo>
                  <a:pt x="187" y="483"/>
                  <a:pt x="187" y="483"/>
                  <a:pt x="187" y="483"/>
                </a:cubicBezTo>
                <a:cubicBezTo>
                  <a:pt x="187" y="231"/>
                  <a:pt x="187" y="231"/>
                  <a:pt x="187" y="231"/>
                </a:cubicBezTo>
                <a:cubicBezTo>
                  <a:pt x="187" y="86"/>
                  <a:pt x="187" y="86"/>
                  <a:pt x="187" y="86"/>
                </a:cubicBezTo>
                <a:cubicBezTo>
                  <a:pt x="210" y="118"/>
                  <a:pt x="210" y="118"/>
                  <a:pt x="210" y="118"/>
                </a:cubicBezTo>
                <a:cubicBezTo>
                  <a:pt x="210" y="118"/>
                  <a:pt x="221" y="134"/>
                  <a:pt x="239" y="134"/>
                </a:cubicBezTo>
                <a:cubicBezTo>
                  <a:pt x="258" y="134"/>
                  <a:pt x="277" y="108"/>
                  <a:pt x="277" y="108"/>
                </a:cubicBezTo>
                <a:cubicBezTo>
                  <a:pt x="322" y="47"/>
                  <a:pt x="322" y="47"/>
                  <a:pt x="322" y="47"/>
                </a:cubicBezTo>
                <a:cubicBezTo>
                  <a:pt x="290" y="47"/>
                  <a:pt x="290" y="47"/>
                  <a:pt x="290" y="47"/>
                </a:cubicBezTo>
                <a:lnTo>
                  <a:pt x="247" y="92"/>
                </a:lnTo>
                <a:close/>
                <a:moveTo>
                  <a:pt x="55" y="116"/>
                </a:moveTo>
                <a:cubicBezTo>
                  <a:pt x="62" y="116"/>
                  <a:pt x="94" y="116"/>
                  <a:pt x="101" y="116"/>
                </a:cubicBezTo>
                <a:cubicBezTo>
                  <a:pt x="101" y="124"/>
                  <a:pt x="101" y="224"/>
                  <a:pt x="101" y="232"/>
                </a:cubicBezTo>
                <a:cubicBezTo>
                  <a:pt x="94" y="232"/>
                  <a:pt x="62" y="232"/>
                  <a:pt x="55" y="232"/>
                </a:cubicBezTo>
                <a:cubicBezTo>
                  <a:pt x="55" y="224"/>
                  <a:pt x="55" y="124"/>
                  <a:pt x="55" y="1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5" name="Freeform 2807"/>
          <p:cNvSpPr>
            <a:spLocks/>
          </p:cNvSpPr>
          <p:nvPr/>
        </p:nvSpPr>
        <p:spPr bwMode="auto">
          <a:xfrm>
            <a:off x="9480551" y="5140325"/>
            <a:ext cx="73025" cy="47625"/>
          </a:xfrm>
          <a:custGeom>
            <a:avLst/>
            <a:gdLst>
              <a:gd name="T0" fmla="*/ 0 w 46"/>
              <a:gd name="T1" fmla="*/ 30 h 30"/>
              <a:gd name="T2" fmla="*/ 23 w 46"/>
              <a:gd name="T3" fmla="*/ 18 h 30"/>
              <a:gd name="T4" fmla="*/ 46 w 46"/>
              <a:gd name="T5" fmla="*/ 30 h 30"/>
              <a:gd name="T6" fmla="*/ 46 w 46"/>
              <a:gd name="T7" fmla="*/ 5 h 30"/>
              <a:gd name="T8" fmla="*/ 46 w 46"/>
              <a:gd name="T9" fmla="*/ 0 h 30"/>
              <a:gd name="T10" fmla="*/ 41 w 46"/>
              <a:gd name="T11" fmla="*/ 2 h 30"/>
              <a:gd name="T12" fmla="*/ 35 w 46"/>
              <a:gd name="T13" fmla="*/ 5 h 30"/>
              <a:gd name="T14" fmla="*/ 23 w 46"/>
              <a:gd name="T15" fmla="*/ 11 h 30"/>
              <a:gd name="T16" fmla="*/ 10 w 46"/>
              <a:gd name="T17" fmla="*/ 5 h 30"/>
              <a:gd name="T18" fmla="*/ 0 w 46"/>
              <a:gd name="T19" fmla="*/ 0 h 30"/>
              <a:gd name="T20" fmla="*/ 0 w 46"/>
              <a:gd name="T21" fmla="*/ 5 h 30"/>
              <a:gd name="T22" fmla="*/ 0 w 46"/>
              <a:gd name="T23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6" h="30">
                <a:moveTo>
                  <a:pt x="0" y="30"/>
                </a:moveTo>
                <a:lnTo>
                  <a:pt x="23" y="18"/>
                </a:lnTo>
                <a:lnTo>
                  <a:pt x="46" y="30"/>
                </a:lnTo>
                <a:lnTo>
                  <a:pt x="46" y="5"/>
                </a:lnTo>
                <a:lnTo>
                  <a:pt x="46" y="0"/>
                </a:lnTo>
                <a:lnTo>
                  <a:pt x="41" y="2"/>
                </a:lnTo>
                <a:lnTo>
                  <a:pt x="35" y="5"/>
                </a:lnTo>
                <a:lnTo>
                  <a:pt x="23" y="11"/>
                </a:lnTo>
                <a:lnTo>
                  <a:pt x="10" y="5"/>
                </a:lnTo>
                <a:lnTo>
                  <a:pt x="0" y="0"/>
                </a:lnTo>
                <a:lnTo>
                  <a:pt x="0" y="5"/>
                </a:lnTo>
                <a:lnTo>
                  <a:pt x="0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6" name="Freeform 2808"/>
          <p:cNvSpPr>
            <a:spLocks/>
          </p:cNvSpPr>
          <p:nvPr/>
        </p:nvSpPr>
        <p:spPr bwMode="auto">
          <a:xfrm>
            <a:off x="9698038" y="5064125"/>
            <a:ext cx="236538" cy="147638"/>
          </a:xfrm>
          <a:custGeom>
            <a:avLst/>
            <a:gdLst>
              <a:gd name="T0" fmla="*/ 135 w 146"/>
              <a:gd name="T1" fmla="*/ 80 h 90"/>
              <a:gd name="T2" fmla="*/ 78 w 146"/>
              <a:gd name="T3" fmla="*/ 19 h 90"/>
              <a:gd name="T4" fmla="*/ 78 w 146"/>
              <a:gd name="T5" fmla="*/ 5 h 90"/>
              <a:gd name="T6" fmla="*/ 73 w 146"/>
              <a:gd name="T7" fmla="*/ 0 h 90"/>
              <a:gd name="T8" fmla="*/ 68 w 146"/>
              <a:gd name="T9" fmla="*/ 5 h 90"/>
              <a:gd name="T10" fmla="*/ 68 w 146"/>
              <a:gd name="T11" fmla="*/ 19 h 90"/>
              <a:gd name="T12" fmla="*/ 11 w 146"/>
              <a:gd name="T13" fmla="*/ 80 h 90"/>
              <a:gd name="T14" fmla="*/ 0 w 146"/>
              <a:gd name="T15" fmla="*/ 80 h 90"/>
              <a:gd name="T16" fmla="*/ 0 w 146"/>
              <a:gd name="T17" fmla="*/ 90 h 90"/>
              <a:gd name="T18" fmla="*/ 146 w 146"/>
              <a:gd name="T19" fmla="*/ 90 h 90"/>
              <a:gd name="T20" fmla="*/ 146 w 146"/>
              <a:gd name="T21" fmla="*/ 80 h 90"/>
              <a:gd name="T22" fmla="*/ 135 w 146"/>
              <a:gd name="T23" fmla="*/ 8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6" h="90">
                <a:moveTo>
                  <a:pt x="135" y="80"/>
                </a:moveTo>
                <a:cubicBezTo>
                  <a:pt x="134" y="48"/>
                  <a:pt x="110" y="22"/>
                  <a:pt x="78" y="19"/>
                </a:cubicBezTo>
                <a:cubicBezTo>
                  <a:pt x="78" y="5"/>
                  <a:pt x="78" y="5"/>
                  <a:pt x="78" y="5"/>
                </a:cubicBezTo>
                <a:cubicBezTo>
                  <a:pt x="78" y="2"/>
                  <a:pt x="76" y="0"/>
                  <a:pt x="73" y="0"/>
                </a:cubicBezTo>
                <a:cubicBezTo>
                  <a:pt x="70" y="0"/>
                  <a:pt x="68" y="2"/>
                  <a:pt x="68" y="5"/>
                </a:cubicBezTo>
                <a:cubicBezTo>
                  <a:pt x="68" y="19"/>
                  <a:pt x="68" y="19"/>
                  <a:pt x="68" y="19"/>
                </a:cubicBezTo>
                <a:cubicBezTo>
                  <a:pt x="36" y="22"/>
                  <a:pt x="12" y="48"/>
                  <a:pt x="11" y="8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90"/>
                  <a:pt x="0" y="90"/>
                  <a:pt x="0" y="90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6" y="80"/>
                  <a:pt x="146" y="80"/>
                  <a:pt x="146" y="80"/>
                </a:cubicBezTo>
                <a:lnTo>
                  <a:pt x="135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7" name="Freeform 2809"/>
          <p:cNvSpPr>
            <a:spLocks/>
          </p:cNvSpPr>
          <p:nvPr/>
        </p:nvSpPr>
        <p:spPr bwMode="auto">
          <a:xfrm>
            <a:off x="6807201" y="3117850"/>
            <a:ext cx="254000" cy="276225"/>
          </a:xfrm>
          <a:custGeom>
            <a:avLst/>
            <a:gdLst>
              <a:gd name="T0" fmla="*/ 49 w 156"/>
              <a:gd name="T1" fmla="*/ 107 h 169"/>
              <a:gd name="T2" fmla="*/ 53 w 156"/>
              <a:gd name="T3" fmla="*/ 50 h 169"/>
              <a:gd name="T4" fmla="*/ 53 w 156"/>
              <a:gd name="T5" fmla="*/ 48 h 169"/>
              <a:gd name="T6" fmla="*/ 97 w 156"/>
              <a:gd name="T7" fmla="*/ 7 h 169"/>
              <a:gd name="T8" fmla="*/ 133 w 156"/>
              <a:gd name="T9" fmla="*/ 53 h 169"/>
              <a:gd name="T10" fmla="*/ 136 w 156"/>
              <a:gd name="T11" fmla="*/ 66 h 169"/>
              <a:gd name="T12" fmla="*/ 145 w 156"/>
              <a:gd name="T13" fmla="*/ 84 h 169"/>
              <a:gd name="T14" fmla="*/ 134 w 156"/>
              <a:gd name="T15" fmla="*/ 88 h 169"/>
              <a:gd name="T16" fmla="*/ 132 w 156"/>
              <a:gd name="T17" fmla="*/ 92 h 169"/>
              <a:gd name="T18" fmla="*/ 132 w 156"/>
              <a:gd name="T19" fmla="*/ 92 h 169"/>
              <a:gd name="T20" fmla="*/ 132 w 156"/>
              <a:gd name="T21" fmla="*/ 93 h 169"/>
              <a:gd name="T22" fmla="*/ 126 w 156"/>
              <a:gd name="T23" fmla="*/ 113 h 169"/>
              <a:gd name="T24" fmla="*/ 115 w 156"/>
              <a:gd name="T25" fmla="*/ 117 h 169"/>
              <a:gd name="T26" fmla="*/ 111 w 156"/>
              <a:gd name="T27" fmla="*/ 121 h 169"/>
              <a:gd name="T28" fmla="*/ 115 w 156"/>
              <a:gd name="T29" fmla="*/ 125 h 169"/>
              <a:gd name="T30" fmla="*/ 131 w 156"/>
              <a:gd name="T31" fmla="*/ 118 h 169"/>
              <a:gd name="T32" fmla="*/ 140 w 156"/>
              <a:gd name="T33" fmla="*/ 95 h 169"/>
              <a:gd name="T34" fmla="*/ 154 w 156"/>
              <a:gd name="T35" fmla="*/ 89 h 169"/>
              <a:gd name="T36" fmla="*/ 156 w 156"/>
              <a:gd name="T37" fmla="*/ 86 h 169"/>
              <a:gd name="T38" fmla="*/ 156 w 156"/>
              <a:gd name="T39" fmla="*/ 85 h 169"/>
              <a:gd name="T40" fmla="*/ 155 w 156"/>
              <a:gd name="T41" fmla="*/ 82 h 169"/>
              <a:gd name="T42" fmla="*/ 143 w 156"/>
              <a:gd name="T43" fmla="*/ 64 h 169"/>
              <a:gd name="T44" fmla="*/ 141 w 156"/>
              <a:gd name="T45" fmla="*/ 52 h 169"/>
              <a:gd name="T46" fmla="*/ 97 w 156"/>
              <a:gd name="T47" fmla="*/ 0 h 169"/>
              <a:gd name="T48" fmla="*/ 45 w 156"/>
              <a:gd name="T49" fmla="*/ 47 h 169"/>
              <a:gd name="T50" fmla="*/ 45 w 156"/>
              <a:gd name="T51" fmla="*/ 49 h 169"/>
              <a:gd name="T52" fmla="*/ 41 w 156"/>
              <a:gd name="T53" fmla="*/ 107 h 169"/>
              <a:gd name="T54" fmla="*/ 27 w 156"/>
              <a:gd name="T55" fmla="*/ 154 h 169"/>
              <a:gd name="T56" fmla="*/ 5 w 156"/>
              <a:gd name="T57" fmla="*/ 159 h 169"/>
              <a:gd name="T58" fmla="*/ 1 w 156"/>
              <a:gd name="T59" fmla="*/ 163 h 169"/>
              <a:gd name="T60" fmla="*/ 4 w 156"/>
              <a:gd name="T61" fmla="*/ 167 h 169"/>
              <a:gd name="T62" fmla="*/ 32 w 156"/>
              <a:gd name="T63" fmla="*/ 160 h 169"/>
              <a:gd name="T64" fmla="*/ 49 w 156"/>
              <a:gd name="T65" fmla="*/ 107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6" h="169">
                <a:moveTo>
                  <a:pt x="49" y="107"/>
                </a:moveTo>
                <a:cubicBezTo>
                  <a:pt x="50" y="64"/>
                  <a:pt x="51" y="61"/>
                  <a:pt x="53" y="50"/>
                </a:cubicBezTo>
                <a:cubicBezTo>
                  <a:pt x="53" y="48"/>
                  <a:pt x="53" y="48"/>
                  <a:pt x="53" y="48"/>
                </a:cubicBezTo>
                <a:cubicBezTo>
                  <a:pt x="57" y="30"/>
                  <a:pt x="67" y="7"/>
                  <a:pt x="97" y="7"/>
                </a:cubicBezTo>
                <a:cubicBezTo>
                  <a:pt x="125" y="7"/>
                  <a:pt x="130" y="33"/>
                  <a:pt x="133" y="53"/>
                </a:cubicBezTo>
                <a:cubicBezTo>
                  <a:pt x="134" y="58"/>
                  <a:pt x="135" y="62"/>
                  <a:pt x="136" y="66"/>
                </a:cubicBezTo>
                <a:cubicBezTo>
                  <a:pt x="138" y="74"/>
                  <a:pt x="142" y="80"/>
                  <a:pt x="145" y="84"/>
                </a:cubicBezTo>
                <a:cubicBezTo>
                  <a:pt x="140" y="86"/>
                  <a:pt x="134" y="88"/>
                  <a:pt x="134" y="88"/>
                </a:cubicBezTo>
                <a:cubicBezTo>
                  <a:pt x="133" y="89"/>
                  <a:pt x="132" y="90"/>
                  <a:pt x="132" y="92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2" y="92"/>
                  <a:pt x="132" y="92"/>
                  <a:pt x="132" y="93"/>
                </a:cubicBezTo>
                <a:cubicBezTo>
                  <a:pt x="132" y="96"/>
                  <a:pt x="131" y="106"/>
                  <a:pt x="126" y="113"/>
                </a:cubicBezTo>
                <a:cubicBezTo>
                  <a:pt x="123" y="115"/>
                  <a:pt x="119" y="117"/>
                  <a:pt x="115" y="117"/>
                </a:cubicBezTo>
                <a:cubicBezTo>
                  <a:pt x="112" y="117"/>
                  <a:pt x="111" y="119"/>
                  <a:pt x="111" y="121"/>
                </a:cubicBezTo>
                <a:cubicBezTo>
                  <a:pt x="111" y="123"/>
                  <a:pt x="112" y="125"/>
                  <a:pt x="115" y="125"/>
                </a:cubicBezTo>
                <a:cubicBezTo>
                  <a:pt x="121" y="125"/>
                  <a:pt x="127" y="122"/>
                  <a:pt x="131" y="118"/>
                </a:cubicBezTo>
                <a:cubicBezTo>
                  <a:pt x="138" y="111"/>
                  <a:pt x="139" y="100"/>
                  <a:pt x="140" y="95"/>
                </a:cubicBezTo>
                <a:cubicBezTo>
                  <a:pt x="143" y="93"/>
                  <a:pt x="154" y="89"/>
                  <a:pt x="154" y="89"/>
                </a:cubicBezTo>
                <a:cubicBezTo>
                  <a:pt x="155" y="88"/>
                  <a:pt x="156" y="87"/>
                  <a:pt x="156" y="86"/>
                </a:cubicBezTo>
                <a:cubicBezTo>
                  <a:pt x="156" y="86"/>
                  <a:pt x="156" y="85"/>
                  <a:pt x="156" y="85"/>
                </a:cubicBezTo>
                <a:cubicBezTo>
                  <a:pt x="156" y="84"/>
                  <a:pt x="156" y="83"/>
                  <a:pt x="155" y="82"/>
                </a:cubicBezTo>
                <a:cubicBezTo>
                  <a:pt x="155" y="82"/>
                  <a:pt x="146" y="75"/>
                  <a:pt x="143" y="64"/>
                </a:cubicBezTo>
                <a:cubicBezTo>
                  <a:pt x="142" y="61"/>
                  <a:pt x="142" y="56"/>
                  <a:pt x="141" y="52"/>
                </a:cubicBezTo>
                <a:cubicBezTo>
                  <a:pt x="137" y="31"/>
                  <a:pt x="132" y="0"/>
                  <a:pt x="97" y="0"/>
                </a:cubicBezTo>
                <a:cubicBezTo>
                  <a:pt x="60" y="0"/>
                  <a:pt x="49" y="29"/>
                  <a:pt x="45" y="47"/>
                </a:cubicBezTo>
                <a:cubicBezTo>
                  <a:pt x="45" y="49"/>
                  <a:pt x="45" y="49"/>
                  <a:pt x="45" y="49"/>
                </a:cubicBezTo>
                <a:cubicBezTo>
                  <a:pt x="43" y="60"/>
                  <a:pt x="42" y="63"/>
                  <a:pt x="41" y="107"/>
                </a:cubicBezTo>
                <a:cubicBezTo>
                  <a:pt x="41" y="130"/>
                  <a:pt x="36" y="147"/>
                  <a:pt x="27" y="154"/>
                </a:cubicBezTo>
                <a:cubicBezTo>
                  <a:pt x="21" y="159"/>
                  <a:pt x="14" y="161"/>
                  <a:pt x="5" y="159"/>
                </a:cubicBezTo>
                <a:cubicBezTo>
                  <a:pt x="3" y="159"/>
                  <a:pt x="1" y="160"/>
                  <a:pt x="1" y="163"/>
                </a:cubicBezTo>
                <a:cubicBezTo>
                  <a:pt x="0" y="165"/>
                  <a:pt x="2" y="167"/>
                  <a:pt x="4" y="167"/>
                </a:cubicBezTo>
                <a:cubicBezTo>
                  <a:pt x="15" y="169"/>
                  <a:pt x="25" y="166"/>
                  <a:pt x="32" y="160"/>
                </a:cubicBezTo>
                <a:cubicBezTo>
                  <a:pt x="43" y="151"/>
                  <a:pt x="49" y="133"/>
                  <a:pt x="49" y="1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8" name="Freeform 2810"/>
          <p:cNvSpPr>
            <a:spLocks noEditPoints="1"/>
          </p:cNvSpPr>
          <p:nvPr/>
        </p:nvSpPr>
        <p:spPr bwMode="auto">
          <a:xfrm>
            <a:off x="7119938" y="3062288"/>
            <a:ext cx="195263" cy="236538"/>
          </a:xfrm>
          <a:custGeom>
            <a:avLst/>
            <a:gdLst>
              <a:gd name="T0" fmla="*/ 14 w 120"/>
              <a:gd name="T1" fmla="*/ 56 h 145"/>
              <a:gd name="T2" fmla="*/ 19 w 120"/>
              <a:gd name="T3" fmla="*/ 74 h 145"/>
              <a:gd name="T4" fmla="*/ 20 w 120"/>
              <a:gd name="T5" fmla="*/ 82 h 145"/>
              <a:gd name="T6" fmla="*/ 11 w 120"/>
              <a:gd name="T7" fmla="*/ 104 h 145"/>
              <a:gd name="T8" fmla="*/ 10 w 120"/>
              <a:gd name="T9" fmla="*/ 106 h 145"/>
              <a:gd name="T10" fmla="*/ 11 w 120"/>
              <a:gd name="T11" fmla="*/ 107 h 145"/>
              <a:gd name="T12" fmla="*/ 14 w 120"/>
              <a:gd name="T13" fmla="*/ 110 h 145"/>
              <a:gd name="T14" fmla="*/ 29 w 120"/>
              <a:gd name="T15" fmla="*/ 113 h 145"/>
              <a:gd name="T16" fmla="*/ 40 w 120"/>
              <a:gd name="T17" fmla="*/ 139 h 145"/>
              <a:gd name="T18" fmla="*/ 65 w 120"/>
              <a:gd name="T19" fmla="*/ 141 h 145"/>
              <a:gd name="T20" fmla="*/ 68 w 120"/>
              <a:gd name="T21" fmla="*/ 136 h 145"/>
              <a:gd name="T22" fmla="*/ 63 w 120"/>
              <a:gd name="T23" fmla="*/ 134 h 145"/>
              <a:gd name="T24" fmla="*/ 45 w 120"/>
              <a:gd name="T25" fmla="*/ 133 h 145"/>
              <a:gd name="T26" fmla="*/ 37 w 120"/>
              <a:gd name="T27" fmla="*/ 111 h 145"/>
              <a:gd name="T28" fmla="*/ 37 w 120"/>
              <a:gd name="T29" fmla="*/ 110 h 145"/>
              <a:gd name="T30" fmla="*/ 37 w 120"/>
              <a:gd name="T31" fmla="*/ 110 h 145"/>
              <a:gd name="T32" fmla="*/ 34 w 120"/>
              <a:gd name="T33" fmla="*/ 106 h 145"/>
              <a:gd name="T34" fmla="*/ 21 w 120"/>
              <a:gd name="T35" fmla="*/ 104 h 145"/>
              <a:gd name="T36" fmla="*/ 28 w 120"/>
              <a:gd name="T37" fmla="*/ 82 h 145"/>
              <a:gd name="T38" fmla="*/ 26 w 120"/>
              <a:gd name="T39" fmla="*/ 71 h 145"/>
              <a:gd name="T40" fmla="*/ 22 w 120"/>
              <a:gd name="T41" fmla="*/ 57 h 145"/>
              <a:gd name="T42" fmla="*/ 65 w 120"/>
              <a:gd name="T43" fmla="*/ 46 h 145"/>
              <a:gd name="T44" fmla="*/ 105 w 120"/>
              <a:gd name="T45" fmla="*/ 88 h 145"/>
              <a:gd name="T46" fmla="*/ 109 w 120"/>
              <a:gd name="T47" fmla="*/ 88 h 145"/>
              <a:gd name="T48" fmla="*/ 111 w 120"/>
              <a:gd name="T49" fmla="*/ 86 h 145"/>
              <a:gd name="T50" fmla="*/ 101 w 120"/>
              <a:gd name="T51" fmla="*/ 19 h 145"/>
              <a:gd name="T52" fmla="*/ 50 w 120"/>
              <a:gd name="T53" fmla="*/ 2 h 145"/>
              <a:gd name="T54" fmla="*/ 3 w 120"/>
              <a:gd name="T55" fmla="*/ 31 h 145"/>
              <a:gd name="T56" fmla="*/ 6 w 120"/>
              <a:gd name="T57" fmla="*/ 50 h 145"/>
              <a:gd name="T58" fmla="*/ 14 w 120"/>
              <a:gd name="T59" fmla="*/ 56 h 145"/>
              <a:gd name="T60" fmla="*/ 29 w 120"/>
              <a:gd name="T61" fmla="*/ 110 h 145"/>
              <a:gd name="T62" fmla="*/ 29 w 120"/>
              <a:gd name="T63" fmla="*/ 110 h 145"/>
              <a:gd name="T64" fmla="*/ 29 w 120"/>
              <a:gd name="T65" fmla="*/ 110 h 145"/>
              <a:gd name="T66" fmla="*/ 29 w 120"/>
              <a:gd name="T67" fmla="*/ 110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0" h="145">
                <a:moveTo>
                  <a:pt x="14" y="56"/>
                </a:moveTo>
                <a:cubicBezTo>
                  <a:pt x="15" y="62"/>
                  <a:pt x="16" y="69"/>
                  <a:pt x="19" y="74"/>
                </a:cubicBezTo>
                <a:cubicBezTo>
                  <a:pt x="20" y="77"/>
                  <a:pt x="20" y="79"/>
                  <a:pt x="20" y="82"/>
                </a:cubicBezTo>
                <a:cubicBezTo>
                  <a:pt x="20" y="93"/>
                  <a:pt x="12" y="103"/>
                  <a:pt x="11" y="104"/>
                </a:cubicBezTo>
                <a:cubicBezTo>
                  <a:pt x="11" y="104"/>
                  <a:pt x="10" y="105"/>
                  <a:pt x="10" y="106"/>
                </a:cubicBezTo>
                <a:cubicBezTo>
                  <a:pt x="10" y="107"/>
                  <a:pt x="11" y="107"/>
                  <a:pt x="11" y="107"/>
                </a:cubicBezTo>
                <a:cubicBezTo>
                  <a:pt x="11" y="109"/>
                  <a:pt x="12" y="110"/>
                  <a:pt x="14" y="110"/>
                </a:cubicBezTo>
                <a:cubicBezTo>
                  <a:pt x="14" y="110"/>
                  <a:pt x="25" y="112"/>
                  <a:pt x="29" y="113"/>
                </a:cubicBezTo>
                <a:cubicBezTo>
                  <a:pt x="29" y="119"/>
                  <a:pt x="31" y="133"/>
                  <a:pt x="40" y="139"/>
                </a:cubicBezTo>
                <a:cubicBezTo>
                  <a:pt x="47" y="144"/>
                  <a:pt x="55" y="145"/>
                  <a:pt x="65" y="141"/>
                </a:cubicBezTo>
                <a:cubicBezTo>
                  <a:pt x="67" y="140"/>
                  <a:pt x="69" y="138"/>
                  <a:pt x="68" y="136"/>
                </a:cubicBezTo>
                <a:cubicBezTo>
                  <a:pt x="67" y="134"/>
                  <a:pt x="65" y="133"/>
                  <a:pt x="63" y="134"/>
                </a:cubicBezTo>
                <a:cubicBezTo>
                  <a:pt x="55" y="136"/>
                  <a:pt x="49" y="136"/>
                  <a:pt x="45" y="133"/>
                </a:cubicBezTo>
                <a:cubicBezTo>
                  <a:pt x="37" y="127"/>
                  <a:pt x="37" y="113"/>
                  <a:pt x="37" y="111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8"/>
                  <a:pt x="35" y="107"/>
                  <a:pt x="34" y="106"/>
                </a:cubicBezTo>
                <a:cubicBezTo>
                  <a:pt x="34" y="106"/>
                  <a:pt x="26" y="105"/>
                  <a:pt x="21" y="104"/>
                </a:cubicBezTo>
                <a:cubicBezTo>
                  <a:pt x="24" y="99"/>
                  <a:pt x="28" y="90"/>
                  <a:pt x="28" y="82"/>
                </a:cubicBezTo>
                <a:cubicBezTo>
                  <a:pt x="28" y="78"/>
                  <a:pt x="27" y="74"/>
                  <a:pt x="26" y="71"/>
                </a:cubicBezTo>
                <a:cubicBezTo>
                  <a:pt x="24" y="67"/>
                  <a:pt x="23" y="62"/>
                  <a:pt x="22" y="57"/>
                </a:cubicBezTo>
                <a:cubicBezTo>
                  <a:pt x="38" y="58"/>
                  <a:pt x="57" y="50"/>
                  <a:pt x="65" y="46"/>
                </a:cubicBezTo>
                <a:cubicBezTo>
                  <a:pt x="82" y="78"/>
                  <a:pt x="104" y="88"/>
                  <a:pt x="105" y="88"/>
                </a:cubicBezTo>
                <a:cubicBezTo>
                  <a:pt x="107" y="89"/>
                  <a:pt x="108" y="89"/>
                  <a:pt x="109" y="88"/>
                </a:cubicBezTo>
                <a:cubicBezTo>
                  <a:pt x="110" y="88"/>
                  <a:pt x="111" y="87"/>
                  <a:pt x="111" y="86"/>
                </a:cubicBezTo>
                <a:cubicBezTo>
                  <a:pt x="120" y="50"/>
                  <a:pt x="111" y="30"/>
                  <a:pt x="101" y="19"/>
                </a:cubicBezTo>
                <a:cubicBezTo>
                  <a:pt x="87" y="4"/>
                  <a:pt x="65" y="0"/>
                  <a:pt x="50" y="2"/>
                </a:cubicBezTo>
                <a:cubicBezTo>
                  <a:pt x="28" y="6"/>
                  <a:pt x="8" y="18"/>
                  <a:pt x="3" y="31"/>
                </a:cubicBezTo>
                <a:cubicBezTo>
                  <a:pt x="0" y="38"/>
                  <a:pt x="1" y="44"/>
                  <a:pt x="6" y="50"/>
                </a:cubicBezTo>
                <a:cubicBezTo>
                  <a:pt x="8" y="53"/>
                  <a:pt x="11" y="55"/>
                  <a:pt x="14" y="56"/>
                </a:cubicBezTo>
                <a:close/>
                <a:moveTo>
                  <a:pt x="29" y="110"/>
                </a:moveTo>
                <a:cubicBezTo>
                  <a:pt x="29" y="110"/>
                  <a:pt x="29" y="110"/>
                  <a:pt x="29" y="110"/>
                </a:cubicBezTo>
                <a:cubicBezTo>
                  <a:pt x="29" y="110"/>
                  <a:pt x="29" y="110"/>
                  <a:pt x="29" y="110"/>
                </a:cubicBezTo>
                <a:cubicBezTo>
                  <a:pt x="29" y="110"/>
                  <a:pt x="29" y="110"/>
                  <a:pt x="29" y="1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9" name="Freeform 2811"/>
          <p:cNvSpPr>
            <a:spLocks/>
          </p:cNvSpPr>
          <p:nvPr/>
        </p:nvSpPr>
        <p:spPr bwMode="auto">
          <a:xfrm>
            <a:off x="7286626" y="3432175"/>
            <a:ext cx="120650" cy="168275"/>
          </a:xfrm>
          <a:custGeom>
            <a:avLst/>
            <a:gdLst>
              <a:gd name="T0" fmla="*/ 0 w 75"/>
              <a:gd name="T1" fmla="*/ 16 h 103"/>
              <a:gd name="T2" fmla="*/ 34 w 75"/>
              <a:gd name="T3" fmla="*/ 79 h 103"/>
              <a:gd name="T4" fmla="*/ 67 w 75"/>
              <a:gd name="T5" fmla="*/ 97 h 103"/>
              <a:gd name="T6" fmla="*/ 75 w 75"/>
              <a:gd name="T7" fmla="*/ 80 h 103"/>
              <a:gd name="T8" fmla="*/ 70 w 75"/>
              <a:gd name="T9" fmla="*/ 64 h 103"/>
              <a:gd name="T10" fmla="*/ 26 w 75"/>
              <a:gd name="T11" fmla="*/ 0 h 103"/>
              <a:gd name="T12" fmla="*/ 0 w 75"/>
              <a:gd name="T13" fmla="*/ 16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5" h="103">
                <a:moveTo>
                  <a:pt x="0" y="16"/>
                </a:moveTo>
                <a:cubicBezTo>
                  <a:pt x="4" y="25"/>
                  <a:pt x="18" y="56"/>
                  <a:pt x="34" y="79"/>
                </a:cubicBezTo>
                <a:cubicBezTo>
                  <a:pt x="40" y="88"/>
                  <a:pt x="52" y="103"/>
                  <a:pt x="67" y="97"/>
                </a:cubicBezTo>
                <a:cubicBezTo>
                  <a:pt x="69" y="96"/>
                  <a:pt x="75" y="90"/>
                  <a:pt x="75" y="80"/>
                </a:cubicBezTo>
                <a:cubicBezTo>
                  <a:pt x="75" y="76"/>
                  <a:pt x="74" y="71"/>
                  <a:pt x="70" y="64"/>
                </a:cubicBezTo>
                <a:cubicBezTo>
                  <a:pt x="59" y="44"/>
                  <a:pt x="33" y="9"/>
                  <a:pt x="26" y="0"/>
                </a:cubicBezTo>
                <a:cubicBezTo>
                  <a:pt x="21" y="2"/>
                  <a:pt x="4" y="13"/>
                  <a:pt x="0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0" name="Freeform 2812"/>
          <p:cNvSpPr>
            <a:spLocks noEditPoints="1"/>
          </p:cNvSpPr>
          <p:nvPr/>
        </p:nvSpPr>
        <p:spPr bwMode="auto">
          <a:xfrm>
            <a:off x="6837363" y="3282950"/>
            <a:ext cx="579438" cy="446088"/>
          </a:xfrm>
          <a:custGeom>
            <a:avLst/>
            <a:gdLst>
              <a:gd name="T0" fmla="*/ 36 w 355"/>
              <a:gd name="T1" fmla="*/ 169 h 274"/>
              <a:gd name="T2" fmla="*/ 113 w 355"/>
              <a:gd name="T3" fmla="*/ 115 h 274"/>
              <a:gd name="T4" fmla="*/ 132 w 355"/>
              <a:gd name="T5" fmla="*/ 148 h 274"/>
              <a:gd name="T6" fmla="*/ 120 w 355"/>
              <a:gd name="T7" fmla="*/ 268 h 274"/>
              <a:gd name="T8" fmla="*/ 128 w 355"/>
              <a:gd name="T9" fmla="*/ 274 h 274"/>
              <a:gd name="T10" fmla="*/ 173 w 355"/>
              <a:gd name="T11" fmla="*/ 159 h 274"/>
              <a:gd name="T12" fmla="*/ 174 w 355"/>
              <a:gd name="T13" fmla="*/ 273 h 274"/>
              <a:gd name="T14" fmla="*/ 329 w 355"/>
              <a:gd name="T15" fmla="*/ 274 h 274"/>
              <a:gd name="T16" fmla="*/ 320 w 355"/>
              <a:gd name="T17" fmla="*/ 194 h 274"/>
              <a:gd name="T18" fmla="*/ 266 w 355"/>
              <a:gd name="T19" fmla="*/ 108 h 274"/>
              <a:gd name="T20" fmla="*/ 266 w 355"/>
              <a:gd name="T21" fmla="*/ 106 h 274"/>
              <a:gd name="T22" fmla="*/ 272 w 355"/>
              <a:gd name="T23" fmla="*/ 100 h 274"/>
              <a:gd name="T24" fmla="*/ 263 w 355"/>
              <a:gd name="T25" fmla="*/ 71 h 274"/>
              <a:gd name="T26" fmla="*/ 285 w 355"/>
              <a:gd name="T27" fmla="*/ 70 h 274"/>
              <a:gd name="T28" fmla="*/ 299 w 355"/>
              <a:gd name="T29" fmla="*/ 83 h 274"/>
              <a:gd name="T30" fmla="*/ 305 w 355"/>
              <a:gd name="T31" fmla="*/ 84 h 274"/>
              <a:gd name="T32" fmla="*/ 350 w 355"/>
              <a:gd name="T33" fmla="*/ 149 h 274"/>
              <a:gd name="T34" fmla="*/ 284 w 355"/>
              <a:gd name="T35" fmla="*/ 1 h 274"/>
              <a:gd name="T36" fmla="*/ 271 w 355"/>
              <a:gd name="T37" fmla="*/ 8 h 274"/>
              <a:gd name="T38" fmla="*/ 225 w 355"/>
              <a:gd name="T39" fmla="*/ 41 h 274"/>
              <a:gd name="T40" fmla="*/ 222 w 355"/>
              <a:gd name="T41" fmla="*/ 23 h 274"/>
              <a:gd name="T42" fmla="*/ 159 w 355"/>
              <a:gd name="T43" fmla="*/ 87 h 274"/>
              <a:gd name="T44" fmla="*/ 72 w 355"/>
              <a:gd name="T45" fmla="*/ 38 h 274"/>
              <a:gd name="T46" fmla="*/ 22 w 355"/>
              <a:gd name="T47" fmla="*/ 96 h 274"/>
              <a:gd name="T48" fmla="*/ 27 w 355"/>
              <a:gd name="T49" fmla="*/ 181 h 274"/>
              <a:gd name="T50" fmla="*/ 1 w 355"/>
              <a:gd name="T51" fmla="*/ 204 h 274"/>
              <a:gd name="T52" fmla="*/ 28 w 355"/>
              <a:gd name="T53" fmla="*/ 274 h 274"/>
              <a:gd name="T54" fmla="*/ 34 w 355"/>
              <a:gd name="T55" fmla="*/ 169 h 274"/>
              <a:gd name="T56" fmla="*/ 11 w 355"/>
              <a:gd name="T57" fmla="*/ 194 h 274"/>
              <a:gd name="T58" fmla="*/ 27 w 355"/>
              <a:gd name="T59" fmla="*/ 218 h 274"/>
              <a:gd name="T60" fmla="*/ 31 w 355"/>
              <a:gd name="T61" fmla="*/ 107 h 274"/>
              <a:gd name="T62" fmla="*/ 72 w 355"/>
              <a:gd name="T63" fmla="*/ 46 h 274"/>
              <a:gd name="T64" fmla="*/ 123 w 355"/>
              <a:gd name="T65" fmla="*/ 66 h 274"/>
              <a:gd name="T66" fmla="*/ 190 w 355"/>
              <a:gd name="T67" fmla="*/ 121 h 274"/>
              <a:gd name="T68" fmla="*/ 243 w 355"/>
              <a:gd name="T69" fmla="*/ 83 h 274"/>
              <a:gd name="T70" fmla="*/ 262 w 355"/>
              <a:gd name="T71" fmla="*/ 100 h 274"/>
              <a:gd name="T72" fmla="*/ 184 w 355"/>
              <a:gd name="T73" fmla="*/ 157 h 274"/>
              <a:gd name="T74" fmla="*/ 94 w 355"/>
              <a:gd name="T75" fmla="*/ 95 h 274"/>
              <a:gd name="T76" fmla="*/ 96 w 355"/>
              <a:gd name="T77" fmla="*/ 101 h 274"/>
              <a:gd name="T78" fmla="*/ 76 w 355"/>
              <a:gd name="T79" fmla="*/ 159 h 274"/>
              <a:gd name="T80" fmla="*/ 34 w 355"/>
              <a:gd name="T81" fmla="*/ 160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5" h="274">
                <a:moveTo>
                  <a:pt x="34" y="169"/>
                </a:moveTo>
                <a:cubicBezTo>
                  <a:pt x="35" y="169"/>
                  <a:pt x="36" y="169"/>
                  <a:pt x="36" y="169"/>
                </a:cubicBezTo>
                <a:cubicBezTo>
                  <a:pt x="52" y="175"/>
                  <a:pt x="66" y="174"/>
                  <a:pt x="78" y="168"/>
                </a:cubicBezTo>
                <a:cubicBezTo>
                  <a:pt x="100" y="156"/>
                  <a:pt x="110" y="127"/>
                  <a:pt x="113" y="115"/>
                </a:cubicBezTo>
                <a:cubicBezTo>
                  <a:pt x="118" y="119"/>
                  <a:pt x="126" y="125"/>
                  <a:pt x="126" y="126"/>
                </a:cubicBezTo>
                <a:cubicBezTo>
                  <a:pt x="127" y="127"/>
                  <a:pt x="132" y="135"/>
                  <a:pt x="132" y="148"/>
                </a:cubicBezTo>
                <a:cubicBezTo>
                  <a:pt x="132" y="153"/>
                  <a:pt x="131" y="160"/>
                  <a:pt x="129" y="168"/>
                </a:cubicBezTo>
                <a:cubicBezTo>
                  <a:pt x="121" y="188"/>
                  <a:pt x="120" y="239"/>
                  <a:pt x="120" y="268"/>
                </a:cubicBezTo>
                <a:cubicBezTo>
                  <a:pt x="120" y="270"/>
                  <a:pt x="120" y="272"/>
                  <a:pt x="120" y="274"/>
                </a:cubicBezTo>
                <a:cubicBezTo>
                  <a:pt x="128" y="274"/>
                  <a:pt x="128" y="274"/>
                  <a:pt x="128" y="274"/>
                </a:cubicBezTo>
                <a:cubicBezTo>
                  <a:pt x="128" y="255"/>
                  <a:pt x="128" y="222"/>
                  <a:pt x="131" y="197"/>
                </a:cubicBezTo>
                <a:cubicBezTo>
                  <a:pt x="173" y="159"/>
                  <a:pt x="173" y="159"/>
                  <a:pt x="173" y="159"/>
                </a:cubicBezTo>
                <a:cubicBezTo>
                  <a:pt x="178" y="163"/>
                  <a:pt x="178" y="163"/>
                  <a:pt x="178" y="163"/>
                </a:cubicBezTo>
                <a:cubicBezTo>
                  <a:pt x="177" y="179"/>
                  <a:pt x="174" y="232"/>
                  <a:pt x="174" y="273"/>
                </a:cubicBezTo>
                <a:cubicBezTo>
                  <a:pt x="174" y="274"/>
                  <a:pt x="174" y="274"/>
                  <a:pt x="174" y="274"/>
                </a:cubicBezTo>
                <a:cubicBezTo>
                  <a:pt x="329" y="274"/>
                  <a:pt x="329" y="274"/>
                  <a:pt x="329" y="274"/>
                </a:cubicBezTo>
                <a:cubicBezTo>
                  <a:pt x="329" y="255"/>
                  <a:pt x="328" y="221"/>
                  <a:pt x="328" y="197"/>
                </a:cubicBezTo>
                <a:cubicBezTo>
                  <a:pt x="325" y="196"/>
                  <a:pt x="323" y="195"/>
                  <a:pt x="320" y="194"/>
                </a:cubicBezTo>
                <a:cubicBezTo>
                  <a:pt x="314" y="190"/>
                  <a:pt x="308" y="184"/>
                  <a:pt x="302" y="176"/>
                </a:cubicBezTo>
                <a:cubicBezTo>
                  <a:pt x="283" y="147"/>
                  <a:pt x="266" y="108"/>
                  <a:pt x="266" y="108"/>
                </a:cubicBezTo>
                <a:cubicBezTo>
                  <a:pt x="266" y="108"/>
                  <a:pt x="266" y="107"/>
                  <a:pt x="266" y="107"/>
                </a:cubicBezTo>
                <a:cubicBezTo>
                  <a:pt x="266" y="107"/>
                  <a:pt x="266" y="106"/>
                  <a:pt x="266" y="106"/>
                </a:cubicBezTo>
                <a:cubicBezTo>
                  <a:pt x="266" y="105"/>
                  <a:pt x="267" y="104"/>
                  <a:pt x="268" y="103"/>
                </a:cubicBezTo>
                <a:cubicBezTo>
                  <a:pt x="272" y="100"/>
                  <a:pt x="272" y="100"/>
                  <a:pt x="272" y="100"/>
                </a:cubicBezTo>
                <a:cubicBezTo>
                  <a:pt x="267" y="92"/>
                  <a:pt x="262" y="81"/>
                  <a:pt x="262" y="74"/>
                </a:cubicBezTo>
                <a:cubicBezTo>
                  <a:pt x="262" y="73"/>
                  <a:pt x="262" y="72"/>
                  <a:pt x="263" y="71"/>
                </a:cubicBezTo>
                <a:cubicBezTo>
                  <a:pt x="264" y="68"/>
                  <a:pt x="267" y="65"/>
                  <a:pt x="271" y="64"/>
                </a:cubicBezTo>
                <a:cubicBezTo>
                  <a:pt x="276" y="63"/>
                  <a:pt x="281" y="65"/>
                  <a:pt x="285" y="70"/>
                </a:cubicBezTo>
                <a:cubicBezTo>
                  <a:pt x="290" y="77"/>
                  <a:pt x="294" y="82"/>
                  <a:pt x="296" y="85"/>
                </a:cubicBezTo>
                <a:cubicBezTo>
                  <a:pt x="299" y="83"/>
                  <a:pt x="299" y="83"/>
                  <a:pt x="299" y="83"/>
                </a:cubicBezTo>
                <a:cubicBezTo>
                  <a:pt x="301" y="82"/>
                  <a:pt x="302" y="82"/>
                  <a:pt x="304" y="83"/>
                </a:cubicBezTo>
                <a:cubicBezTo>
                  <a:pt x="304" y="83"/>
                  <a:pt x="304" y="84"/>
                  <a:pt x="305" y="84"/>
                </a:cubicBezTo>
                <a:cubicBezTo>
                  <a:pt x="306" y="85"/>
                  <a:pt x="328" y="113"/>
                  <a:pt x="343" y="137"/>
                </a:cubicBezTo>
                <a:cubicBezTo>
                  <a:pt x="346" y="141"/>
                  <a:pt x="348" y="145"/>
                  <a:pt x="350" y="149"/>
                </a:cubicBezTo>
                <a:cubicBezTo>
                  <a:pt x="355" y="93"/>
                  <a:pt x="340" y="45"/>
                  <a:pt x="339" y="43"/>
                </a:cubicBezTo>
                <a:cubicBezTo>
                  <a:pt x="328" y="8"/>
                  <a:pt x="286" y="1"/>
                  <a:pt x="284" y="1"/>
                </a:cubicBezTo>
                <a:cubicBezTo>
                  <a:pt x="284" y="1"/>
                  <a:pt x="281" y="1"/>
                  <a:pt x="277" y="0"/>
                </a:cubicBezTo>
                <a:cubicBezTo>
                  <a:pt x="271" y="8"/>
                  <a:pt x="271" y="8"/>
                  <a:pt x="271" y="8"/>
                </a:cubicBezTo>
                <a:cubicBezTo>
                  <a:pt x="229" y="67"/>
                  <a:pt x="229" y="67"/>
                  <a:pt x="229" y="67"/>
                </a:cubicBezTo>
                <a:cubicBezTo>
                  <a:pt x="225" y="41"/>
                  <a:pt x="225" y="41"/>
                  <a:pt x="225" y="41"/>
                </a:cubicBezTo>
                <a:cubicBezTo>
                  <a:pt x="223" y="30"/>
                  <a:pt x="223" y="30"/>
                  <a:pt x="223" y="30"/>
                </a:cubicBezTo>
                <a:cubicBezTo>
                  <a:pt x="222" y="23"/>
                  <a:pt x="222" y="23"/>
                  <a:pt x="222" y="23"/>
                </a:cubicBezTo>
                <a:cubicBezTo>
                  <a:pt x="209" y="33"/>
                  <a:pt x="187" y="51"/>
                  <a:pt x="160" y="85"/>
                </a:cubicBezTo>
                <a:cubicBezTo>
                  <a:pt x="160" y="85"/>
                  <a:pt x="160" y="86"/>
                  <a:pt x="159" y="87"/>
                </a:cubicBezTo>
                <a:cubicBezTo>
                  <a:pt x="149" y="79"/>
                  <a:pt x="139" y="69"/>
                  <a:pt x="129" y="60"/>
                </a:cubicBezTo>
                <a:cubicBezTo>
                  <a:pt x="101" y="34"/>
                  <a:pt x="75" y="38"/>
                  <a:pt x="72" y="38"/>
                </a:cubicBezTo>
                <a:cubicBezTo>
                  <a:pt x="69" y="38"/>
                  <a:pt x="50" y="40"/>
                  <a:pt x="36" y="55"/>
                </a:cubicBezTo>
                <a:cubicBezTo>
                  <a:pt x="27" y="65"/>
                  <a:pt x="22" y="79"/>
                  <a:pt x="22" y="96"/>
                </a:cubicBezTo>
                <a:cubicBezTo>
                  <a:pt x="22" y="100"/>
                  <a:pt x="22" y="104"/>
                  <a:pt x="23" y="108"/>
                </a:cubicBezTo>
                <a:cubicBezTo>
                  <a:pt x="25" y="126"/>
                  <a:pt x="26" y="153"/>
                  <a:pt x="27" y="181"/>
                </a:cubicBezTo>
                <a:cubicBezTo>
                  <a:pt x="18" y="181"/>
                  <a:pt x="10" y="184"/>
                  <a:pt x="6" y="189"/>
                </a:cubicBezTo>
                <a:cubicBezTo>
                  <a:pt x="2" y="193"/>
                  <a:pt x="0" y="198"/>
                  <a:pt x="1" y="204"/>
                </a:cubicBezTo>
                <a:cubicBezTo>
                  <a:pt x="2" y="219"/>
                  <a:pt x="18" y="225"/>
                  <a:pt x="27" y="226"/>
                </a:cubicBezTo>
                <a:cubicBezTo>
                  <a:pt x="28" y="245"/>
                  <a:pt x="28" y="262"/>
                  <a:pt x="28" y="274"/>
                </a:cubicBezTo>
                <a:cubicBezTo>
                  <a:pt x="36" y="274"/>
                  <a:pt x="36" y="274"/>
                  <a:pt x="36" y="274"/>
                </a:cubicBezTo>
                <a:cubicBezTo>
                  <a:pt x="36" y="251"/>
                  <a:pt x="35" y="208"/>
                  <a:pt x="34" y="169"/>
                </a:cubicBezTo>
                <a:close/>
                <a:moveTo>
                  <a:pt x="9" y="203"/>
                </a:moveTo>
                <a:cubicBezTo>
                  <a:pt x="8" y="200"/>
                  <a:pt x="9" y="197"/>
                  <a:pt x="11" y="194"/>
                </a:cubicBezTo>
                <a:cubicBezTo>
                  <a:pt x="14" y="191"/>
                  <a:pt x="20" y="189"/>
                  <a:pt x="27" y="189"/>
                </a:cubicBezTo>
                <a:cubicBezTo>
                  <a:pt x="27" y="199"/>
                  <a:pt x="27" y="208"/>
                  <a:pt x="27" y="218"/>
                </a:cubicBezTo>
                <a:cubicBezTo>
                  <a:pt x="23" y="217"/>
                  <a:pt x="9" y="214"/>
                  <a:pt x="9" y="203"/>
                </a:cubicBezTo>
                <a:close/>
                <a:moveTo>
                  <a:pt x="31" y="107"/>
                </a:moveTo>
                <a:cubicBezTo>
                  <a:pt x="29" y="87"/>
                  <a:pt x="32" y="71"/>
                  <a:pt x="42" y="60"/>
                </a:cubicBezTo>
                <a:cubicBezTo>
                  <a:pt x="54" y="47"/>
                  <a:pt x="72" y="46"/>
                  <a:pt x="72" y="46"/>
                </a:cubicBezTo>
                <a:cubicBezTo>
                  <a:pt x="72" y="46"/>
                  <a:pt x="73" y="46"/>
                  <a:pt x="73" y="46"/>
                </a:cubicBezTo>
                <a:cubicBezTo>
                  <a:pt x="74" y="46"/>
                  <a:pt x="97" y="41"/>
                  <a:pt x="123" y="66"/>
                </a:cubicBezTo>
                <a:cubicBezTo>
                  <a:pt x="151" y="92"/>
                  <a:pt x="184" y="120"/>
                  <a:pt x="185" y="121"/>
                </a:cubicBezTo>
                <a:cubicBezTo>
                  <a:pt x="186" y="122"/>
                  <a:pt x="188" y="122"/>
                  <a:pt x="190" y="121"/>
                </a:cubicBezTo>
                <a:cubicBezTo>
                  <a:pt x="243" y="83"/>
                  <a:pt x="243" y="83"/>
                  <a:pt x="243" y="83"/>
                </a:cubicBezTo>
                <a:cubicBezTo>
                  <a:pt x="243" y="83"/>
                  <a:pt x="243" y="83"/>
                  <a:pt x="243" y="83"/>
                </a:cubicBezTo>
                <a:cubicBezTo>
                  <a:pt x="247" y="80"/>
                  <a:pt x="251" y="77"/>
                  <a:pt x="254" y="75"/>
                </a:cubicBezTo>
                <a:cubicBezTo>
                  <a:pt x="255" y="83"/>
                  <a:pt x="259" y="92"/>
                  <a:pt x="262" y="100"/>
                </a:cubicBezTo>
                <a:cubicBezTo>
                  <a:pt x="260" y="102"/>
                  <a:pt x="258" y="103"/>
                  <a:pt x="256" y="105"/>
                </a:cubicBezTo>
                <a:cubicBezTo>
                  <a:pt x="256" y="105"/>
                  <a:pt x="196" y="148"/>
                  <a:pt x="184" y="157"/>
                </a:cubicBezTo>
                <a:cubicBezTo>
                  <a:pt x="179" y="154"/>
                  <a:pt x="99" y="94"/>
                  <a:pt x="99" y="94"/>
                </a:cubicBezTo>
                <a:cubicBezTo>
                  <a:pt x="98" y="93"/>
                  <a:pt x="95" y="93"/>
                  <a:pt x="94" y="95"/>
                </a:cubicBezTo>
                <a:cubicBezTo>
                  <a:pt x="93" y="97"/>
                  <a:pt x="93" y="99"/>
                  <a:pt x="95" y="101"/>
                </a:cubicBezTo>
                <a:cubicBezTo>
                  <a:pt x="96" y="101"/>
                  <a:pt x="96" y="101"/>
                  <a:pt x="96" y="101"/>
                </a:cubicBezTo>
                <a:cubicBezTo>
                  <a:pt x="106" y="109"/>
                  <a:pt x="106" y="109"/>
                  <a:pt x="106" y="109"/>
                </a:cubicBezTo>
                <a:cubicBezTo>
                  <a:pt x="104" y="118"/>
                  <a:pt x="96" y="147"/>
                  <a:pt x="76" y="159"/>
                </a:cubicBezTo>
                <a:cubicBezTo>
                  <a:pt x="76" y="160"/>
                  <a:pt x="75" y="160"/>
                  <a:pt x="74" y="161"/>
                </a:cubicBezTo>
                <a:cubicBezTo>
                  <a:pt x="63" y="167"/>
                  <a:pt x="49" y="167"/>
                  <a:pt x="34" y="160"/>
                </a:cubicBezTo>
                <a:cubicBezTo>
                  <a:pt x="33" y="140"/>
                  <a:pt x="32" y="121"/>
                  <a:pt x="31" y="1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1" name="Freeform 2813"/>
          <p:cNvSpPr>
            <a:spLocks/>
          </p:cNvSpPr>
          <p:nvPr/>
        </p:nvSpPr>
        <p:spPr bwMode="auto">
          <a:xfrm>
            <a:off x="6889751" y="2371725"/>
            <a:ext cx="311150" cy="646113"/>
          </a:xfrm>
          <a:custGeom>
            <a:avLst/>
            <a:gdLst>
              <a:gd name="T0" fmla="*/ 59 w 191"/>
              <a:gd name="T1" fmla="*/ 42 h 396"/>
              <a:gd name="T2" fmla="*/ 58 w 191"/>
              <a:gd name="T3" fmla="*/ 11 h 396"/>
              <a:gd name="T4" fmla="*/ 50 w 191"/>
              <a:gd name="T5" fmla="*/ 9 h 396"/>
              <a:gd name="T6" fmla="*/ 45 w 191"/>
              <a:gd name="T7" fmla="*/ 25 h 396"/>
              <a:gd name="T8" fmla="*/ 53 w 191"/>
              <a:gd name="T9" fmla="*/ 76 h 396"/>
              <a:gd name="T10" fmla="*/ 65 w 191"/>
              <a:gd name="T11" fmla="*/ 110 h 396"/>
              <a:gd name="T12" fmla="*/ 55 w 191"/>
              <a:gd name="T13" fmla="*/ 205 h 396"/>
              <a:gd name="T14" fmla="*/ 80 w 191"/>
              <a:gd name="T15" fmla="*/ 216 h 396"/>
              <a:gd name="T16" fmla="*/ 46 w 191"/>
              <a:gd name="T17" fmla="*/ 258 h 396"/>
              <a:gd name="T18" fmla="*/ 27 w 191"/>
              <a:gd name="T19" fmla="*/ 333 h 396"/>
              <a:gd name="T20" fmla="*/ 12 w 191"/>
              <a:gd name="T21" fmla="*/ 367 h 396"/>
              <a:gd name="T22" fmla="*/ 13 w 191"/>
              <a:gd name="T23" fmla="*/ 376 h 396"/>
              <a:gd name="T24" fmla="*/ 35 w 191"/>
              <a:gd name="T25" fmla="*/ 370 h 396"/>
              <a:gd name="T26" fmla="*/ 40 w 191"/>
              <a:gd name="T27" fmla="*/ 365 h 396"/>
              <a:gd name="T28" fmla="*/ 44 w 191"/>
              <a:gd name="T29" fmla="*/ 375 h 396"/>
              <a:gd name="T30" fmla="*/ 52 w 191"/>
              <a:gd name="T31" fmla="*/ 363 h 396"/>
              <a:gd name="T32" fmla="*/ 59 w 191"/>
              <a:gd name="T33" fmla="*/ 305 h 396"/>
              <a:gd name="T34" fmla="*/ 107 w 191"/>
              <a:gd name="T35" fmla="*/ 238 h 396"/>
              <a:gd name="T36" fmla="*/ 134 w 191"/>
              <a:gd name="T37" fmla="*/ 308 h 396"/>
              <a:gd name="T38" fmla="*/ 141 w 191"/>
              <a:gd name="T39" fmla="*/ 384 h 396"/>
              <a:gd name="T40" fmla="*/ 155 w 191"/>
              <a:gd name="T41" fmla="*/ 389 h 396"/>
              <a:gd name="T42" fmla="*/ 177 w 191"/>
              <a:gd name="T43" fmla="*/ 371 h 396"/>
              <a:gd name="T44" fmla="*/ 174 w 191"/>
              <a:gd name="T45" fmla="*/ 340 h 396"/>
              <a:gd name="T46" fmla="*/ 146 w 191"/>
              <a:gd name="T47" fmla="*/ 247 h 396"/>
              <a:gd name="T48" fmla="*/ 133 w 191"/>
              <a:gd name="T49" fmla="*/ 197 h 396"/>
              <a:gd name="T50" fmla="*/ 132 w 191"/>
              <a:gd name="T51" fmla="*/ 145 h 396"/>
              <a:gd name="T52" fmla="*/ 165 w 191"/>
              <a:gd name="T53" fmla="*/ 183 h 396"/>
              <a:gd name="T54" fmla="*/ 169 w 191"/>
              <a:gd name="T55" fmla="*/ 211 h 396"/>
              <a:gd name="T56" fmla="*/ 170 w 191"/>
              <a:gd name="T57" fmla="*/ 226 h 396"/>
              <a:gd name="T58" fmla="*/ 185 w 191"/>
              <a:gd name="T59" fmla="*/ 220 h 396"/>
              <a:gd name="T60" fmla="*/ 185 w 191"/>
              <a:gd name="T61" fmla="*/ 201 h 396"/>
              <a:gd name="T62" fmla="*/ 191 w 191"/>
              <a:gd name="T63" fmla="*/ 196 h 396"/>
              <a:gd name="T64" fmla="*/ 171 w 191"/>
              <a:gd name="T65" fmla="*/ 149 h 396"/>
              <a:gd name="T66" fmla="*/ 145 w 191"/>
              <a:gd name="T67" fmla="*/ 127 h 396"/>
              <a:gd name="T68" fmla="*/ 131 w 191"/>
              <a:gd name="T69" fmla="*/ 111 h 396"/>
              <a:gd name="T70" fmla="*/ 118 w 191"/>
              <a:gd name="T71" fmla="*/ 108 h 396"/>
              <a:gd name="T72" fmla="*/ 114 w 191"/>
              <a:gd name="T73" fmla="*/ 98 h 396"/>
              <a:gd name="T74" fmla="*/ 117 w 191"/>
              <a:gd name="T75" fmla="*/ 86 h 396"/>
              <a:gd name="T76" fmla="*/ 118 w 191"/>
              <a:gd name="T77" fmla="*/ 74 h 396"/>
              <a:gd name="T78" fmla="*/ 98 w 191"/>
              <a:gd name="T79" fmla="*/ 60 h 396"/>
              <a:gd name="T80" fmla="*/ 82 w 191"/>
              <a:gd name="T81" fmla="*/ 80 h 396"/>
              <a:gd name="T82" fmla="*/ 86 w 191"/>
              <a:gd name="T83" fmla="*/ 96 h 396"/>
              <a:gd name="T84" fmla="*/ 59 w 191"/>
              <a:gd name="T85" fmla="*/ 42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91" h="396">
                <a:moveTo>
                  <a:pt x="59" y="42"/>
                </a:moveTo>
                <a:cubicBezTo>
                  <a:pt x="58" y="32"/>
                  <a:pt x="63" y="20"/>
                  <a:pt x="58" y="11"/>
                </a:cubicBezTo>
                <a:cubicBezTo>
                  <a:pt x="54" y="3"/>
                  <a:pt x="48" y="0"/>
                  <a:pt x="50" y="9"/>
                </a:cubicBezTo>
                <a:cubicBezTo>
                  <a:pt x="52" y="18"/>
                  <a:pt x="44" y="18"/>
                  <a:pt x="45" y="25"/>
                </a:cubicBezTo>
                <a:cubicBezTo>
                  <a:pt x="46" y="32"/>
                  <a:pt x="44" y="54"/>
                  <a:pt x="53" y="76"/>
                </a:cubicBezTo>
                <a:cubicBezTo>
                  <a:pt x="62" y="97"/>
                  <a:pt x="65" y="110"/>
                  <a:pt x="65" y="110"/>
                </a:cubicBezTo>
                <a:cubicBezTo>
                  <a:pt x="65" y="110"/>
                  <a:pt x="35" y="156"/>
                  <a:pt x="55" y="205"/>
                </a:cubicBezTo>
                <a:cubicBezTo>
                  <a:pt x="80" y="216"/>
                  <a:pt x="80" y="216"/>
                  <a:pt x="80" y="216"/>
                </a:cubicBezTo>
                <a:cubicBezTo>
                  <a:pt x="80" y="216"/>
                  <a:pt x="56" y="241"/>
                  <a:pt x="46" y="258"/>
                </a:cubicBezTo>
                <a:cubicBezTo>
                  <a:pt x="37" y="275"/>
                  <a:pt x="31" y="306"/>
                  <a:pt x="27" y="333"/>
                </a:cubicBezTo>
                <a:cubicBezTo>
                  <a:pt x="23" y="360"/>
                  <a:pt x="20" y="363"/>
                  <a:pt x="12" y="367"/>
                </a:cubicBezTo>
                <a:cubicBezTo>
                  <a:pt x="4" y="371"/>
                  <a:pt x="0" y="375"/>
                  <a:pt x="13" y="376"/>
                </a:cubicBezTo>
                <a:cubicBezTo>
                  <a:pt x="25" y="377"/>
                  <a:pt x="29" y="377"/>
                  <a:pt x="35" y="370"/>
                </a:cubicBezTo>
                <a:cubicBezTo>
                  <a:pt x="40" y="365"/>
                  <a:pt x="40" y="365"/>
                  <a:pt x="40" y="365"/>
                </a:cubicBezTo>
                <a:cubicBezTo>
                  <a:pt x="40" y="365"/>
                  <a:pt x="39" y="375"/>
                  <a:pt x="44" y="375"/>
                </a:cubicBezTo>
                <a:cubicBezTo>
                  <a:pt x="48" y="375"/>
                  <a:pt x="52" y="373"/>
                  <a:pt x="52" y="363"/>
                </a:cubicBezTo>
                <a:cubicBezTo>
                  <a:pt x="53" y="353"/>
                  <a:pt x="54" y="325"/>
                  <a:pt x="59" y="305"/>
                </a:cubicBezTo>
                <a:cubicBezTo>
                  <a:pt x="65" y="285"/>
                  <a:pt x="77" y="255"/>
                  <a:pt x="107" y="238"/>
                </a:cubicBezTo>
                <a:cubicBezTo>
                  <a:pt x="107" y="238"/>
                  <a:pt x="125" y="272"/>
                  <a:pt x="134" y="308"/>
                </a:cubicBezTo>
                <a:cubicBezTo>
                  <a:pt x="142" y="344"/>
                  <a:pt x="156" y="371"/>
                  <a:pt x="141" y="384"/>
                </a:cubicBezTo>
                <a:cubicBezTo>
                  <a:pt x="127" y="396"/>
                  <a:pt x="145" y="393"/>
                  <a:pt x="155" y="389"/>
                </a:cubicBezTo>
                <a:cubicBezTo>
                  <a:pt x="165" y="385"/>
                  <a:pt x="173" y="381"/>
                  <a:pt x="177" y="371"/>
                </a:cubicBezTo>
                <a:cubicBezTo>
                  <a:pt x="181" y="360"/>
                  <a:pt x="177" y="354"/>
                  <a:pt x="174" y="340"/>
                </a:cubicBezTo>
                <a:cubicBezTo>
                  <a:pt x="171" y="326"/>
                  <a:pt x="153" y="281"/>
                  <a:pt x="146" y="247"/>
                </a:cubicBezTo>
                <a:cubicBezTo>
                  <a:pt x="139" y="213"/>
                  <a:pt x="143" y="217"/>
                  <a:pt x="133" y="197"/>
                </a:cubicBezTo>
                <a:cubicBezTo>
                  <a:pt x="122" y="177"/>
                  <a:pt x="126" y="158"/>
                  <a:pt x="132" y="145"/>
                </a:cubicBezTo>
                <a:cubicBezTo>
                  <a:pt x="132" y="145"/>
                  <a:pt x="160" y="165"/>
                  <a:pt x="165" y="183"/>
                </a:cubicBezTo>
                <a:cubicBezTo>
                  <a:pt x="170" y="200"/>
                  <a:pt x="174" y="203"/>
                  <a:pt x="169" y="211"/>
                </a:cubicBezTo>
                <a:cubicBezTo>
                  <a:pt x="164" y="219"/>
                  <a:pt x="167" y="231"/>
                  <a:pt x="170" y="226"/>
                </a:cubicBezTo>
                <a:cubicBezTo>
                  <a:pt x="174" y="222"/>
                  <a:pt x="180" y="229"/>
                  <a:pt x="185" y="220"/>
                </a:cubicBezTo>
                <a:cubicBezTo>
                  <a:pt x="191" y="211"/>
                  <a:pt x="185" y="201"/>
                  <a:pt x="185" y="201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1" y="196"/>
                  <a:pt x="181" y="160"/>
                  <a:pt x="171" y="149"/>
                </a:cubicBezTo>
                <a:cubicBezTo>
                  <a:pt x="161" y="139"/>
                  <a:pt x="149" y="133"/>
                  <a:pt x="145" y="127"/>
                </a:cubicBezTo>
                <a:cubicBezTo>
                  <a:pt x="141" y="121"/>
                  <a:pt x="144" y="114"/>
                  <a:pt x="131" y="111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4" y="98"/>
                  <a:pt x="114" y="98"/>
                  <a:pt x="114" y="98"/>
                </a:cubicBezTo>
                <a:cubicBezTo>
                  <a:pt x="114" y="98"/>
                  <a:pt x="118" y="93"/>
                  <a:pt x="117" y="86"/>
                </a:cubicBezTo>
                <a:cubicBezTo>
                  <a:pt x="117" y="86"/>
                  <a:pt x="121" y="81"/>
                  <a:pt x="118" y="74"/>
                </a:cubicBezTo>
                <a:cubicBezTo>
                  <a:pt x="114" y="66"/>
                  <a:pt x="114" y="62"/>
                  <a:pt x="98" y="60"/>
                </a:cubicBezTo>
                <a:cubicBezTo>
                  <a:pt x="82" y="58"/>
                  <a:pt x="79" y="76"/>
                  <a:pt x="82" y="80"/>
                </a:cubicBezTo>
                <a:cubicBezTo>
                  <a:pt x="85" y="84"/>
                  <a:pt x="81" y="88"/>
                  <a:pt x="86" y="96"/>
                </a:cubicBezTo>
                <a:cubicBezTo>
                  <a:pt x="86" y="96"/>
                  <a:pt x="60" y="53"/>
                  <a:pt x="59" y="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3" name="Freeform 2828"/>
          <p:cNvSpPr>
            <a:spLocks/>
          </p:cNvSpPr>
          <p:nvPr/>
        </p:nvSpPr>
        <p:spPr bwMode="auto">
          <a:xfrm>
            <a:off x="7775576" y="2355850"/>
            <a:ext cx="109538" cy="107950"/>
          </a:xfrm>
          <a:custGeom>
            <a:avLst/>
            <a:gdLst>
              <a:gd name="T0" fmla="*/ 46 w 67"/>
              <a:gd name="T1" fmla="*/ 59 h 66"/>
              <a:gd name="T2" fmla="*/ 60 w 67"/>
              <a:gd name="T3" fmla="*/ 20 h 66"/>
              <a:gd name="T4" fmla="*/ 21 w 67"/>
              <a:gd name="T5" fmla="*/ 7 h 66"/>
              <a:gd name="T6" fmla="*/ 7 w 67"/>
              <a:gd name="T7" fmla="*/ 46 h 66"/>
              <a:gd name="T8" fmla="*/ 46 w 67"/>
              <a:gd name="T9" fmla="*/ 59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66">
                <a:moveTo>
                  <a:pt x="46" y="59"/>
                </a:moveTo>
                <a:cubicBezTo>
                  <a:pt x="61" y="52"/>
                  <a:pt x="67" y="35"/>
                  <a:pt x="60" y="20"/>
                </a:cubicBezTo>
                <a:cubicBezTo>
                  <a:pt x="52" y="6"/>
                  <a:pt x="35" y="0"/>
                  <a:pt x="21" y="7"/>
                </a:cubicBezTo>
                <a:cubicBezTo>
                  <a:pt x="6" y="14"/>
                  <a:pt x="0" y="31"/>
                  <a:pt x="7" y="46"/>
                </a:cubicBezTo>
                <a:cubicBezTo>
                  <a:pt x="14" y="60"/>
                  <a:pt x="32" y="66"/>
                  <a:pt x="46" y="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4" name="Freeform 2829"/>
          <p:cNvSpPr>
            <a:spLocks/>
          </p:cNvSpPr>
          <p:nvPr/>
        </p:nvSpPr>
        <p:spPr bwMode="auto">
          <a:xfrm>
            <a:off x="8099426" y="2306638"/>
            <a:ext cx="109538" cy="107950"/>
          </a:xfrm>
          <a:custGeom>
            <a:avLst/>
            <a:gdLst>
              <a:gd name="T0" fmla="*/ 46 w 67"/>
              <a:gd name="T1" fmla="*/ 59 h 66"/>
              <a:gd name="T2" fmla="*/ 60 w 67"/>
              <a:gd name="T3" fmla="*/ 21 h 66"/>
              <a:gd name="T4" fmla="*/ 21 w 67"/>
              <a:gd name="T5" fmla="*/ 7 h 66"/>
              <a:gd name="T6" fmla="*/ 7 w 67"/>
              <a:gd name="T7" fmla="*/ 46 h 66"/>
              <a:gd name="T8" fmla="*/ 46 w 67"/>
              <a:gd name="T9" fmla="*/ 59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66">
                <a:moveTo>
                  <a:pt x="46" y="59"/>
                </a:moveTo>
                <a:cubicBezTo>
                  <a:pt x="61" y="52"/>
                  <a:pt x="67" y="35"/>
                  <a:pt x="60" y="21"/>
                </a:cubicBezTo>
                <a:cubicBezTo>
                  <a:pt x="53" y="6"/>
                  <a:pt x="35" y="0"/>
                  <a:pt x="21" y="7"/>
                </a:cubicBezTo>
                <a:cubicBezTo>
                  <a:pt x="6" y="14"/>
                  <a:pt x="0" y="32"/>
                  <a:pt x="7" y="46"/>
                </a:cubicBezTo>
                <a:cubicBezTo>
                  <a:pt x="14" y="60"/>
                  <a:pt x="32" y="66"/>
                  <a:pt x="46" y="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5" name="Freeform 2830"/>
          <p:cNvSpPr>
            <a:spLocks noEditPoints="1"/>
          </p:cNvSpPr>
          <p:nvPr/>
        </p:nvSpPr>
        <p:spPr bwMode="auto">
          <a:xfrm>
            <a:off x="7910513" y="2409825"/>
            <a:ext cx="336550" cy="187325"/>
          </a:xfrm>
          <a:custGeom>
            <a:avLst/>
            <a:gdLst>
              <a:gd name="T0" fmla="*/ 103 w 206"/>
              <a:gd name="T1" fmla="*/ 115 h 115"/>
              <a:gd name="T2" fmla="*/ 118 w 206"/>
              <a:gd name="T3" fmla="*/ 112 h 115"/>
              <a:gd name="T4" fmla="*/ 171 w 206"/>
              <a:gd name="T5" fmla="*/ 96 h 115"/>
              <a:gd name="T6" fmla="*/ 206 w 206"/>
              <a:gd name="T7" fmla="*/ 39 h 115"/>
              <a:gd name="T8" fmla="*/ 202 w 206"/>
              <a:gd name="T9" fmla="*/ 23 h 115"/>
              <a:gd name="T10" fmla="*/ 162 w 206"/>
              <a:gd name="T11" fmla="*/ 7 h 115"/>
              <a:gd name="T12" fmla="*/ 124 w 206"/>
              <a:gd name="T13" fmla="*/ 25 h 115"/>
              <a:gd name="T14" fmla="*/ 96 w 206"/>
              <a:gd name="T15" fmla="*/ 43 h 115"/>
              <a:gd name="T16" fmla="*/ 59 w 206"/>
              <a:gd name="T17" fmla="*/ 8 h 115"/>
              <a:gd name="T18" fmla="*/ 34 w 206"/>
              <a:gd name="T19" fmla="*/ 8 h 115"/>
              <a:gd name="T20" fmla="*/ 17 w 206"/>
              <a:gd name="T21" fmla="*/ 0 h 115"/>
              <a:gd name="T22" fmla="*/ 2 w 206"/>
              <a:gd name="T23" fmla="*/ 5 h 115"/>
              <a:gd name="T24" fmla="*/ 0 w 206"/>
              <a:gd name="T25" fmla="*/ 11 h 115"/>
              <a:gd name="T26" fmla="*/ 17 w 206"/>
              <a:gd name="T27" fmla="*/ 28 h 115"/>
              <a:gd name="T28" fmla="*/ 34 w 206"/>
              <a:gd name="T29" fmla="*/ 15 h 115"/>
              <a:gd name="T30" fmla="*/ 43 w 206"/>
              <a:gd name="T31" fmla="*/ 15 h 115"/>
              <a:gd name="T32" fmla="*/ 71 w 206"/>
              <a:gd name="T33" fmla="*/ 56 h 115"/>
              <a:gd name="T34" fmla="*/ 104 w 206"/>
              <a:gd name="T35" fmla="*/ 69 h 115"/>
              <a:gd name="T36" fmla="*/ 134 w 206"/>
              <a:gd name="T37" fmla="*/ 53 h 115"/>
              <a:gd name="T38" fmla="*/ 137 w 206"/>
              <a:gd name="T39" fmla="*/ 79 h 115"/>
              <a:gd name="T40" fmla="*/ 153 w 206"/>
              <a:gd name="T41" fmla="*/ 74 h 115"/>
              <a:gd name="T42" fmla="*/ 166 w 206"/>
              <a:gd name="T43" fmla="*/ 49 h 115"/>
              <a:gd name="T44" fmla="*/ 170 w 206"/>
              <a:gd name="T45" fmla="*/ 47 h 115"/>
              <a:gd name="T46" fmla="*/ 172 w 206"/>
              <a:gd name="T47" fmla="*/ 50 h 115"/>
              <a:gd name="T48" fmla="*/ 171 w 206"/>
              <a:gd name="T49" fmla="*/ 51 h 115"/>
              <a:gd name="T50" fmla="*/ 158 w 206"/>
              <a:gd name="T51" fmla="*/ 78 h 115"/>
              <a:gd name="T52" fmla="*/ 156 w 206"/>
              <a:gd name="T53" fmla="*/ 79 h 115"/>
              <a:gd name="T54" fmla="*/ 132 w 206"/>
              <a:gd name="T55" fmla="*/ 87 h 115"/>
              <a:gd name="T56" fmla="*/ 128 w 206"/>
              <a:gd name="T57" fmla="*/ 82 h 115"/>
              <a:gd name="T58" fmla="*/ 103 w 206"/>
              <a:gd name="T59" fmla="*/ 75 h 115"/>
              <a:gd name="T60" fmla="*/ 75 w 206"/>
              <a:gd name="T61" fmla="*/ 89 h 115"/>
              <a:gd name="T62" fmla="*/ 77 w 206"/>
              <a:gd name="T63" fmla="*/ 97 h 115"/>
              <a:gd name="T64" fmla="*/ 97 w 206"/>
              <a:gd name="T65" fmla="*/ 114 h 115"/>
              <a:gd name="T66" fmla="*/ 103 w 206"/>
              <a:gd name="T67" fmla="*/ 115 h 115"/>
              <a:gd name="T68" fmla="*/ 26 w 206"/>
              <a:gd name="T69" fmla="*/ 9 h 115"/>
              <a:gd name="T70" fmla="*/ 17 w 206"/>
              <a:gd name="T71" fmla="*/ 10 h 115"/>
              <a:gd name="T72" fmla="*/ 8 w 206"/>
              <a:gd name="T73" fmla="*/ 9 h 115"/>
              <a:gd name="T74" fmla="*/ 17 w 206"/>
              <a:gd name="T75" fmla="*/ 7 h 115"/>
              <a:gd name="T76" fmla="*/ 26 w 206"/>
              <a:gd name="T77" fmla="*/ 9 h 115"/>
              <a:gd name="T78" fmla="*/ 125 w 206"/>
              <a:gd name="T79" fmla="*/ 89 h 115"/>
              <a:gd name="T80" fmla="*/ 103 w 206"/>
              <a:gd name="T81" fmla="*/ 95 h 115"/>
              <a:gd name="T82" fmla="*/ 82 w 206"/>
              <a:gd name="T83" fmla="*/ 89 h 115"/>
              <a:gd name="T84" fmla="*/ 103 w 206"/>
              <a:gd name="T85" fmla="*/ 82 h 115"/>
              <a:gd name="T86" fmla="*/ 125 w 206"/>
              <a:gd name="T87" fmla="*/ 89 h 115"/>
              <a:gd name="T88" fmla="*/ 103 w 206"/>
              <a:gd name="T89" fmla="*/ 102 h 115"/>
              <a:gd name="T90" fmla="*/ 121 w 206"/>
              <a:gd name="T91" fmla="*/ 100 h 115"/>
              <a:gd name="T92" fmla="*/ 103 w 206"/>
              <a:gd name="T93" fmla="*/ 108 h 115"/>
              <a:gd name="T94" fmla="*/ 86 w 206"/>
              <a:gd name="T95" fmla="*/ 100 h 115"/>
              <a:gd name="T96" fmla="*/ 103 w 206"/>
              <a:gd name="T97" fmla="*/ 102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6" h="115">
                <a:moveTo>
                  <a:pt x="103" y="115"/>
                </a:moveTo>
                <a:cubicBezTo>
                  <a:pt x="109" y="115"/>
                  <a:pt x="114" y="114"/>
                  <a:pt x="118" y="112"/>
                </a:cubicBezTo>
                <a:cubicBezTo>
                  <a:pt x="134" y="110"/>
                  <a:pt x="157" y="105"/>
                  <a:pt x="171" y="96"/>
                </a:cubicBezTo>
                <a:cubicBezTo>
                  <a:pt x="184" y="87"/>
                  <a:pt x="206" y="63"/>
                  <a:pt x="206" y="39"/>
                </a:cubicBezTo>
                <a:cubicBezTo>
                  <a:pt x="206" y="34"/>
                  <a:pt x="205" y="28"/>
                  <a:pt x="202" y="23"/>
                </a:cubicBezTo>
                <a:cubicBezTo>
                  <a:pt x="189" y="3"/>
                  <a:pt x="162" y="7"/>
                  <a:pt x="162" y="7"/>
                </a:cubicBezTo>
                <a:cubicBezTo>
                  <a:pt x="162" y="7"/>
                  <a:pt x="143" y="10"/>
                  <a:pt x="124" y="25"/>
                </a:cubicBezTo>
                <a:cubicBezTo>
                  <a:pt x="106" y="38"/>
                  <a:pt x="96" y="43"/>
                  <a:pt x="96" y="43"/>
                </a:cubicBezTo>
                <a:cubicBezTo>
                  <a:pt x="59" y="8"/>
                  <a:pt x="59" y="8"/>
                  <a:pt x="59" y="8"/>
                </a:cubicBezTo>
                <a:cubicBezTo>
                  <a:pt x="34" y="8"/>
                  <a:pt x="34" y="8"/>
                  <a:pt x="34" y="8"/>
                </a:cubicBezTo>
                <a:cubicBezTo>
                  <a:pt x="33" y="2"/>
                  <a:pt x="25" y="0"/>
                  <a:pt x="17" y="0"/>
                </a:cubicBezTo>
                <a:cubicBezTo>
                  <a:pt x="8" y="0"/>
                  <a:pt x="4" y="2"/>
                  <a:pt x="2" y="5"/>
                </a:cubicBezTo>
                <a:cubicBezTo>
                  <a:pt x="0" y="7"/>
                  <a:pt x="0" y="11"/>
                  <a:pt x="0" y="11"/>
                </a:cubicBezTo>
                <a:cubicBezTo>
                  <a:pt x="0" y="18"/>
                  <a:pt x="4" y="28"/>
                  <a:pt x="17" y="28"/>
                </a:cubicBezTo>
                <a:cubicBezTo>
                  <a:pt x="27" y="28"/>
                  <a:pt x="32" y="21"/>
                  <a:pt x="34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9" y="25"/>
                  <a:pt x="66" y="51"/>
                  <a:pt x="71" y="56"/>
                </a:cubicBezTo>
                <a:cubicBezTo>
                  <a:pt x="77" y="62"/>
                  <a:pt x="89" y="70"/>
                  <a:pt x="104" y="69"/>
                </a:cubicBezTo>
                <a:cubicBezTo>
                  <a:pt x="119" y="68"/>
                  <a:pt x="134" y="53"/>
                  <a:pt x="134" y="53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46" y="76"/>
                  <a:pt x="153" y="74"/>
                  <a:pt x="153" y="74"/>
                </a:cubicBezTo>
                <a:cubicBezTo>
                  <a:pt x="154" y="72"/>
                  <a:pt x="166" y="49"/>
                  <a:pt x="166" y="49"/>
                </a:cubicBezTo>
                <a:cubicBezTo>
                  <a:pt x="167" y="47"/>
                  <a:pt x="169" y="47"/>
                  <a:pt x="170" y="47"/>
                </a:cubicBezTo>
                <a:cubicBezTo>
                  <a:pt x="171" y="48"/>
                  <a:pt x="172" y="49"/>
                  <a:pt x="172" y="50"/>
                </a:cubicBezTo>
                <a:cubicBezTo>
                  <a:pt x="172" y="50"/>
                  <a:pt x="172" y="51"/>
                  <a:pt x="171" y="51"/>
                </a:cubicBezTo>
                <a:cubicBezTo>
                  <a:pt x="158" y="78"/>
                  <a:pt x="158" y="78"/>
                  <a:pt x="158" y="78"/>
                </a:cubicBezTo>
                <a:cubicBezTo>
                  <a:pt x="158" y="79"/>
                  <a:pt x="157" y="79"/>
                  <a:pt x="156" y="79"/>
                </a:cubicBezTo>
                <a:cubicBezTo>
                  <a:pt x="156" y="79"/>
                  <a:pt x="145" y="83"/>
                  <a:pt x="132" y="87"/>
                </a:cubicBezTo>
                <a:cubicBezTo>
                  <a:pt x="131" y="85"/>
                  <a:pt x="130" y="83"/>
                  <a:pt x="128" y="82"/>
                </a:cubicBezTo>
                <a:cubicBezTo>
                  <a:pt x="123" y="77"/>
                  <a:pt x="113" y="75"/>
                  <a:pt x="103" y="75"/>
                </a:cubicBezTo>
                <a:cubicBezTo>
                  <a:pt x="89" y="75"/>
                  <a:pt x="75" y="80"/>
                  <a:pt x="75" y="89"/>
                </a:cubicBezTo>
                <a:cubicBezTo>
                  <a:pt x="75" y="89"/>
                  <a:pt x="75" y="92"/>
                  <a:pt x="77" y="97"/>
                </a:cubicBezTo>
                <a:cubicBezTo>
                  <a:pt x="80" y="103"/>
                  <a:pt x="86" y="112"/>
                  <a:pt x="97" y="114"/>
                </a:cubicBezTo>
                <a:cubicBezTo>
                  <a:pt x="99" y="115"/>
                  <a:pt x="101" y="115"/>
                  <a:pt x="103" y="115"/>
                </a:cubicBezTo>
                <a:close/>
                <a:moveTo>
                  <a:pt x="26" y="9"/>
                </a:moveTo>
                <a:cubicBezTo>
                  <a:pt x="25" y="9"/>
                  <a:pt x="21" y="10"/>
                  <a:pt x="17" y="10"/>
                </a:cubicBezTo>
                <a:cubicBezTo>
                  <a:pt x="12" y="10"/>
                  <a:pt x="9" y="9"/>
                  <a:pt x="8" y="9"/>
                </a:cubicBezTo>
                <a:cubicBezTo>
                  <a:pt x="9" y="8"/>
                  <a:pt x="12" y="7"/>
                  <a:pt x="17" y="7"/>
                </a:cubicBezTo>
                <a:cubicBezTo>
                  <a:pt x="21" y="7"/>
                  <a:pt x="25" y="8"/>
                  <a:pt x="26" y="9"/>
                </a:cubicBezTo>
                <a:close/>
                <a:moveTo>
                  <a:pt x="125" y="89"/>
                </a:moveTo>
                <a:cubicBezTo>
                  <a:pt x="125" y="90"/>
                  <a:pt x="118" y="95"/>
                  <a:pt x="103" y="95"/>
                </a:cubicBezTo>
                <a:cubicBezTo>
                  <a:pt x="89" y="95"/>
                  <a:pt x="82" y="90"/>
                  <a:pt x="82" y="89"/>
                </a:cubicBezTo>
                <a:cubicBezTo>
                  <a:pt x="82" y="87"/>
                  <a:pt x="89" y="82"/>
                  <a:pt x="103" y="82"/>
                </a:cubicBezTo>
                <a:cubicBezTo>
                  <a:pt x="118" y="82"/>
                  <a:pt x="125" y="87"/>
                  <a:pt x="125" y="89"/>
                </a:cubicBezTo>
                <a:close/>
                <a:moveTo>
                  <a:pt x="103" y="102"/>
                </a:moveTo>
                <a:cubicBezTo>
                  <a:pt x="110" y="102"/>
                  <a:pt x="116" y="101"/>
                  <a:pt x="121" y="100"/>
                </a:cubicBezTo>
                <a:cubicBezTo>
                  <a:pt x="118" y="104"/>
                  <a:pt x="112" y="108"/>
                  <a:pt x="103" y="108"/>
                </a:cubicBezTo>
                <a:cubicBezTo>
                  <a:pt x="94" y="108"/>
                  <a:pt x="89" y="104"/>
                  <a:pt x="86" y="100"/>
                </a:cubicBezTo>
                <a:cubicBezTo>
                  <a:pt x="91" y="101"/>
                  <a:pt x="97" y="102"/>
                  <a:pt x="103" y="1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6" name="Freeform 2831"/>
          <p:cNvSpPr>
            <a:spLocks noEditPoints="1"/>
          </p:cNvSpPr>
          <p:nvPr/>
        </p:nvSpPr>
        <p:spPr bwMode="auto">
          <a:xfrm>
            <a:off x="7659688" y="2468563"/>
            <a:ext cx="730250" cy="477837"/>
          </a:xfrm>
          <a:custGeom>
            <a:avLst/>
            <a:gdLst>
              <a:gd name="T0" fmla="*/ 412 w 448"/>
              <a:gd name="T1" fmla="*/ 194 h 293"/>
              <a:gd name="T2" fmla="*/ 355 w 448"/>
              <a:gd name="T3" fmla="*/ 149 h 293"/>
              <a:gd name="T4" fmla="*/ 380 w 448"/>
              <a:gd name="T5" fmla="*/ 93 h 293"/>
              <a:gd name="T6" fmla="*/ 328 w 448"/>
              <a:gd name="T7" fmla="*/ 65 h 293"/>
              <a:gd name="T8" fmla="*/ 274 w 448"/>
              <a:gd name="T9" fmla="*/ 109 h 293"/>
              <a:gd name="T10" fmla="*/ 219 w 448"/>
              <a:gd name="T11" fmla="*/ 98 h 293"/>
              <a:gd name="T12" fmla="*/ 113 w 448"/>
              <a:gd name="T13" fmla="*/ 4 h 293"/>
              <a:gd name="T14" fmla="*/ 13 w 448"/>
              <a:gd name="T15" fmla="*/ 33 h 293"/>
              <a:gd name="T16" fmla="*/ 34 w 448"/>
              <a:gd name="T17" fmla="*/ 172 h 293"/>
              <a:gd name="T18" fmla="*/ 317 w 448"/>
              <a:gd name="T19" fmla="*/ 293 h 293"/>
              <a:gd name="T20" fmla="*/ 434 w 448"/>
              <a:gd name="T21" fmla="*/ 216 h 293"/>
              <a:gd name="T22" fmla="*/ 327 w 448"/>
              <a:gd name="T23" fmla="*/ 250 h 293"/>
              <a:gd name="T24" fmla="*/ 434 w 448"/>
              <a:gd name="T25" fmla="*/ 216 h 293"/>
              <a:gd name="T26" fmla="*/ 89 w 448"/>
              <a:gd name="T27" fmla="*/ 203 h 293"/>
              <a:gd name="T28" fmla="*/ 7 w 448"/>
              <a:gd name="T29" fmla="*/ 201 h 293"/>
              <a:gd name="T30" fmla="*/ 314 w 448"/>
              <a:gd name="T31" fmla="*/ 285 h 293"/>
              <a:gd name="T32" fmla="*/ 338 w 448"/>
              <a:gd name="T33" fmla="*/ 137 h 293"/>
              <a:gd name="T34" fmla="*/ 111 w 448"/>
              <a:gd name="T35" fmla="*/ 150 h 293"/>
              <a:gd name="T36" fmla="*/ 210 w 448"/>
              <a:gd name="T37" fmla="*/ 235 h 293"/>
              <a:gd name="T38" fmla="*/ 210 w 448"/>
              <a:gd name="T39" fmla="*/ 185 h 293"/>
              <a:gd name="T40" fmla="*/ 120 w 448"/>
              <a:gd name="T41" fmla="*/ 214 h 293"/>
              <a:gd name="T42" fmla="*/ 120 w 448"/>
              <a:gd name="T43" fmla="*/ 160 h 293"/>
              <a:gd name="T44" fmla="*/ 223 w 448"/>
              <a:gd name="T45" fmla="*/ 188 h 293"/>
              <a:gd name="T46" fmla="*/ 358 w 448"/>
              <a:gd name="T47" fmla="*/ 129 h 293"/>
              <a:gd name="T48" fmla="*/ 391 w 448"/>
              <a:gd name="T49" fmla="*/ 112 h 293"/>
              <a:gd name="T50" fmla="*/ 225 w 448"/>
              <a:gd name="T51" fmla="*/ 166 h 293"/>
              <a:gd name="T52" fmla="*/ 206 w 448"/>
              <a:gd name="T53" fmla="*/ 149 h 293"/>
              <a:gd name="T54" fmla="*/ 226 w 448"/>
              <a:gd name="T55" fmla="*/ 104 h 293"/>
              <a:gd name="T56" fmla="*/ 231 w 448"/>
              <a:gd name="T57" fmla="*/ 133 h 293"/>
              <a:gd name="T58" fmla="*/ 206 w 448"/>
              <a:gd name="T59" fmla="*/ 136 h 293"/>
              <a:gd name="T60" fmla="*/ 176 w 448"/>
              <a:gd name="T61" fmla="*/ 122 h 293"/>
              <a:gd name="T62" fmla="*/ 404 w 448"/>
              <a:gd name="T63" fmla="*/ 189 h 293"/>
              <a:gd name="T64" fmla="*/ 325 w 448"/>
              <a:gd name="T65" fmla="*/ 243 h 293"/>
              <a:gd name="T66" fmla="*/ 231 w 448"/>
              <a:gd name="T67" fmla="*/ 187 h 293"/>
              <a:gd name="T68" fmla="*/ 404 w 448"/>
              <a:gd name="T69" fmla="*/ 189 h 293"/>
              <a:gd name="T70" fmla="*/ 345 w 448"/>
              <a:gd name="T71" fmla="*/ 137 h 293"/>
              <a:gd name="T72" fmla="*/ 349 w 448"/>
              <a:gd name="T73" fmla="*/ 141 h 293"/>
              <a:gd name="T74" fmla="*/ 77 w 448"/>
              <a:gd name="T75" fmla="*/ 200 h 293"/>
              <a:gd name="T76" fmla="*/ 42 w 448"/>
              <a:gd name="T77" fmla="*/ 183 h 293"/>
              <a:gd name="T78" fmla="*/ 59 w 448"/>
              <a:gd name="T79" fmla="*/ 134 h 293"/>
              <a:gd name="T80" fmla="*/ 147 w 448"/>
              <a:gd name="T81" fmla="*/ 97 h 293"/>
              <a:gd name="T82" fmla="*/ 17 w 448"/>
              <a:gd name="T83" fmla="*/ 55 h 293"/>
              <a:gd name="T84" fmla="*/ 35 w 448"/>
              <a:gd name="T85" fmla="*/ 30 h 293"/>
              <a:gd name="T86" fmla="*/ 72 w 448"/>
              <a:gd name="T87" fmla="*/ 116 h 293"/>
              <a:gd name="T88" fmla="*/ 17 w 448"/>
              <a:gd name="T89" fmla="*/ 55 h 293"/>
              <a:gd name="T90" fmla="*/ 39 w 448"/>
              <a:gd name="T91" fmla="*/ 192 h 293"/>
              <a:gd name="T92" fmla="*/ 321 w 448"/>
              <a:gd name="T93" fmla="*/ 284 h 293"/>
              <a:gd name="T94" fmla="*/ 441 w 448"/>
              <a:gd name="T95" fmla="*/ 231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48" h="293">
                <a:moveTo>
                  <a:pt x="448" y="212"/>
                </a:moveTo>
                <a:cubicBezTo>
                  <a:pt x="412" y="201"/>
                  <a:pt x="412" y="201"/>
                  <a:pt x="412" y="201"/>
                </a:cubicBezTo>
                <a:cubicBezTo>
                  <a:pt x="412" y="198"/>
                  <a:pt x="412" y="196"/>
                  <a:pt x="412" y="194"/>
                </a:cubicBezTo>
                <a:cubicBezTo>
                  <a:pt x="412" y="192"/>
                  <a:pt x="412" y="189"/>
                  <a:pt x="411" y="186"/>
                </a:cubicBezTo>
                <a:cubicBezTo>
                  <a:pt x="406" y="172"/>
                  <a:pt x="389" y="161"/>
                  <a:pt x="375" y="156"/>
                </a:cubicBezTo>
                <a:cubicBezTo>
                  <a:pt x="366" y="153"/>
                  <a:pt x="360" y="150"/>
                  <a:pt x="355" y="149"/>
                </a:cubicBezTo>
                <a:cubicBezTo>
                  <a:pt x="380" y="147"/>
                  <a:pt x="398" y="137"/>
                  <a:pt x="398" y="125"/>
                </a:cubicBezTo>
                <a:cubicBezTo>
                  <a:pt x="398" y="112"/>
                  <a:pt x="398" y="112"/>
                  <a:pt x="398" y="112"/>
                </a:cubicBezTo>
                <a:cubicBezTo>
                  <a:pt x="398" y="104"/>
                  <a:pt x="391" y="98"/>
                  <a:pt x="380" y="93"/>
                </a:cubicBezTo>
                <a:cubicBezTo>
                  <a:pt x="383" y="69"/>
                  <a:pt x="377" y="33"/>
                  <a:pt x="366" y="4"/>
                </a:cubicBezTo>
                <a:cubicBezTo>
                  <a:pt x="366" y="2"/>
                  <a:pt x="365" y="1"/>
                  <a:pt x="365" y="0"/>
                </a:cubicBezTo>
                <a:cubicBezTo>
                  <a:pt x="367" y="27"/>
                  <a:pt x="344" y="55"/>
                  <a:pt x="328" y="65"/>
                </a:cubicBezTo>
                <a:cubicBezTo>
                  <a:pt x="320" y="71"/>
                  <a:pt x="307" y="75"/>
                  <a:pt x="296" y="77"/>
                </a:cubicBezTo>
                <a:cubicBezTo>
                  <a:pt x="298" y="93"/>
                  <a:pt x="298" y="93"/>
                  <a:pt x="298" y="93"/>
                </a:cubicBezTo>
                <a:cubicBezTo>
                  <a:pt x="298" y="93"/>
                  <a:pt x="286" y="100"/>
                  <a:pt x="274" y="109"/>
                </a:cubicBezTo>
                <a:cubicBezTo>
                  <a:pt x="226" y="96"/>
                  <a:pt x="226" y="96"/>
                  <a:pt x="226" y="96"/>
                </a:cubicBezTo>
                <a:cubicBezTo>
                  <a:pt x="225" y="97"/>
                  <a:pt x="225" y="97"/>
                  <a:pt x="225" y="97"/>
                </a:cubicBezTo>
                <a:cubicBezTo>
                  <a:pt x="219" y="98"/>
                  <a:pt x="219" y="98"/>
                  <a:pt x="219" y="98"/>
                </a:cubicBezTo>
                <a:cubicBezTo>
                  <a:pt x="207" y="90"/>
                  <a:pt x="192" y="87"/>
                  <a:pt x="179" y="86"/>
                </a:cubicBezTo>
                <a:cubicBezTo>
                  <a:pt x="175" y="51"/>
                  <a:pt x="165" y="32"/>
                  <a:pt x="165" y="32"/>
                </a:cubicBezTo>
                <a:cubicBezTo>
                  <a:pt x="149" y="1"/>
                  <a:pt x="113" y="4"/>
                  <a:pt x="113" y="4"/>
                </a:cubicBezTo>
                <a:cubicBezTo>
                  <a:pt x="113" y="4"/>
                  <a:pt x="91" y="3"/>
                  <a:pt x="76" y="15"/>
                </a:cubicBezTo>
                <a:cubicBezTo>
                  <a:pt x="34" y="22"/>
                  <a:pt x="34" y="22"/>
                  <a:pt x="34" y="22"/>
                </a:cubicBezTo>
                <a:cubicBezTo>
                  <a:pt x="33" y="22"/>
                  <a:pt x="20" y="24"/>
                  <a:pt x="13" y="33"/>
                </a:cubicBezTo>
                <a:cubicBezTo>
                  <a:pt x="9" y="39"/>
                  <a:pt x="8" y="47"/>
                  <a:pt x="10" y="57"/>
                </a:cubicBezTo>
                <a:cubicBezTo>
                  <a:pt x="16" y="80"/>
                  <a:pt x="33" y="138"/>
                  <a:pt x="37" y="154"/>
                </a:cubicBezTo>
                <a:cubicBezTo>
                  <a:pt x="35" y="161"/>
                  <a:pt x="34" y="167"/>
                  <a:pt x="34" y="172"/>
                </a:cubicBezTo>
                <a:cubicBezTo>
                  <a:pt x="0" y="183"/>
                  <a:pt x="0" y="183"/>
                  <a:pt x="0" y="183"/>
                </a:cubicBezTo>
                <a:cubicBezTo>
                  <a:pt x="0" y="207"/>
                  <a:pt x="0" y="207"/>
                  <a:pt x="0" y="207"/>
                </a:cubicBezTo>
                <a:cubicBezTo>
                  <a:pt x="317" y="293"/>
                  <a:pt x="317" y="293"/>
                  <a:pt x="317" y="293"/>
                </a:cubicBezTo>
                <a:cubicBezTo>
                  <a:pt x="448" y="235"/>
                  <a:pt x="448" y="235"/>
                  <a:pt x="448" y="235"/>
                </a:cubicBezTo>
                <a:lnTo>
                  <a:pt x="448" y="212"/>
                </a:lnTo>
                <a:close/>
                <a:moveTo>
                  <a:pt x="434" y="216"/>
                </a:moveTo>
                <a:cubicBezTo>
                  <a:pt x="317" y="268"/>
                  <a:pt x="317" y="268"/>
                  <a:pt x="317" y="268"/>
                </a:cubicBezTo>
                <a:cubicBezTo>
                  <a:pt x="257" y="251"/>
                  <a:pt x="257" y="251"/>
                  <a:pt x="257" y="251"/>
                </a:cubicBezTo>
                <a:cubicBezTo>
                  <a:pt x="280" y="254"/>
                  <a:pt x="308" y="256"/>
                  <a:pt x="327" y="250"/>
                </a:cubicBezTo>
                <a:cubicBezTo>
                  <a:pt x="329" y="249"/>
                  <a:pt x="362" y="243"/>
                  <a:pt x="399" y="219"/>
                </a:cubicBezTo>
                <a:cubicBezTo>
                  <a:pt x="403" y="216"/>
                  <a:pt x="407" y="212"/>
                  <a:pt x="409" y="207"/>
                </a:cubicBezTo>
                <a:cubicBezTo>
                  <a:pt x="412" y="208"/>
                  <a:pt x="426" y="213"/>
                  <a:pt x="434" y="216"/>
                </a:cubicBezTo>
                <a:close/>
                <a:moveTo>
                  <a:pt x="107" y="157"/>
                </a:moveTo>
                <a:cubicBezTo>
                  <a:pt x="107" y="208"/>
                  <a:pt x="107" y="208"/>
                  <a:pt x="107" y="208"/>
                </a:cubicBezTo>
                <a:cubicBezTo>
                  <a:pt x="101" y="206"/>
                  <a:pt x="95" y="205"/>
                  <a:pt x="89" y="203"/>
                </a:cubicBezTo>
                <a:cubicBezTo>
                  <a:pt x="84" y="202"/>
                  <a:pt x="84" y="202"/>
                  <a:pt x="84" y="202"/>
                </a:cubicBezTo>
                <a:cubicBezTo>
                  <a:pt x="84" y="197"/>
                  <a:pt x="85" y="170"/>
                  <a:pt x="107" y="157"/>
                </a:cubicBezTo>
                <a:close/>
                <a:moveTo>
                  <a:pt x="7" y="201"/>
                </a:moveTo>
                <a:cubicBezTo>
                  <a:pt x="7" y="198"/>
                  <a:pt x="7" y="195"/>
                  <a:pt x="7" y="191"/>
                </a:cubicBezTo>
                <a:cubicBezTo>
                  <a:pt x="16" y="193"/>
                  <a:pt x="309" y="273"/>
                  <a:pt x="314" y="274"/>
                </a:cubicBezTo>
                <a:cubicBezTo>
                  <a:pt x="314" y="277"/>
                  <a:pt x="314" y="281"/>
                  <a:pt x="314" y="285"/>
                </a:cubicBezTo>
                <a:cubicBezTo>
                  <a:pt x="305" y="282"/>
                  <a:pt x="12" y="202"/>
                  <a:pt x="7" y="201"/>
                </a:cubicBezTo>
                <a:close/>
                <a:moveTo>
                  <a:pt x="225" y="174"/>
                </a:moveTo>
                <a:cubicBezTo>
                  <a:pt x="338" y="137"/>
                  <a:pt x="338" y="137"/>
                  <a:pt x="338" y="137"/>
                </a:cubicBezTo>
                <a:cubicBezTo>
                  <a:pt x="338" y="139"/>
                  <a:pt x="338" y="142"/>
                  <a:pt x="338" y="144"/>
                </a:cubicBezTo>
                <a:cubicBezTo>
                  <a:pt x="333" y="145"/>
                  <a:pt x="227" y="181"/>
                  <a:pt x="225" y="181"/>
                </a:cubicBezTo>
                <a:cubicBezTo>
                  <a:pt x="223" y="181"/>
                  <a:pt x="116" y="151"/>
                  <a:pt x="111" y="150"/>
                </a:cubicBezTo>
                <a:cubicBezTo>
                  <a:pt x="111" y="148"/>
                  <a:pt x="111" y="145"/>
                  <a:pt x="111" y="142"/>
                </a:cubicBezTo>
                <a:lnTo>
                  <a:pt x="225" y="174"/>
                </a:lnTo>
                <a:close/>
                <a:moveTo>
                  <a:pt x="210" y="235"/>
                </a:moveTo>
                <a:cubicBezTo>
                  <a:pt x="194" y="231"/>
                  <a:pt x="160" y="222"/>
                  <a:pt x="128" y="214"/>
                </a:cubicBezTo>
                <a:cubicBezTo>
                  <a:pt x="128" y="162"/>
                  <a:pt x="128" y="162"/>
                  <a:pt x="128" y="162"/>
                </a:cubicBezTo>
                <a:cubicBezTo>
                  <a:pt x="210" y="185"/>
                  <a:pt x="210" y="185"/>
                  <a:pt x="210" y="185"/>
                </a:cubicBezTo>
                <a:lnTo>
                  <a:pt x="210" y="235"/>
                </a:lnTo>
                <a:close/>
                <a:moveTo>
                  <a:pt x="120" y="160"/>
                </a:moveTo>
                <a:cubicBezTo>
                  <a:pt x="120" y="214"/>
                  <a:pt x="120" y="214"/>
                  <a:pt x="120" y="214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158"/>
                  <a:pt x="114" y="158"/>
                  <a:pt x="114" y="158"/>
                </a:cubicBezTo>
                <a:lnTo>
                  <a:pt x="120" y="160"/>
                </a:lnTo>
                <a:close/>
                <a:moveTo>
                  <a:pt x="217" y="240"/>
                </a:moveTo>
                <a:cubicBezTo>
                  <a:pt x="217" y="187"/>
                  <a:pt x="217" y="187"/>
                  <a:pt x="217" y="187"/>
                </a:cubicBezTo>
                <a:cubicBezTo>
                  <a:pt x="223" y="188"/>
                  <a:pt x="223" y="188"/>
                  <a:pt x="223" y="188"/>
                </a:cubicBezTo>
                <a:cubicBezTo>
                  <a:pt x="223" y="242"/>
                  <a:pt x="223" y="242"/>
                  <a:pt x="223" y="242"/>
                </a:cubicBezTo>
                <a:lnTo>
                  <a:pt x="217" y="240"/>
                </a:lnTo>
                <a:close/>
                <a:moveTo>
                  <a:pt x="358" y="129"/>
                </a:moveTo>
                <a:cubicBezTo>
                  <a:pt x="364" y="124"/>
                  <a:pt x="369" y="119"/>
                  <a:pt x="374" y="112"/>
                </a:cubicBezTo>
                <a:cubicBezTo>
                  <a:pt x="376" y="109"/>
                  <a:pt x="377" y="105"/>
                  <a:pt x="378" y="101"/>
                </a:cubicBezTo>
                <a:cubicBezTo>
                  <a:pt x="387" y="104"/>
                  <a:pt x="391" y="108"/>
                  <a:pt x="391" y="112"/>
                </a:cubicBezTo>
                <a:cubicBezTo>
                  <a:pt x="391" y="119"/>
                  <a:pt x="378" y="127"/>
                  <a:pt x="358" y="129"/>
                </a:cubicBezTo>
                <a:close/>
                <a:moveTo>
                  <a:pt x="329" y="132"/>
                </a:moveTo>
                <a:cubicBezTo>
                  <a:pt x="300" y="142"/>
                  <a:pt x="227" y="166"/>
                  <a:pt x="225" y="166"/>
                </a:cubicBezTo>
                <a:cubicBezTo>
                  <a:pt x="223" y="166"/>
                  <a:pt x="150" y="146"/>
                  <a:pt x="120" y="137"/>
                </a:cubicBezTo>
                <a:cubicBezTo>
                  <a:pt x="131" y="134"/>
                  <a:pt x="168" y="122"/>
                  <a:pt x="168" y="122"/>
                </a:cubicBezTo>
                <a:cubicBezTo>
                  <a:pt x="168" y="122"/>
                  <a:pt x="171" y="149"/>
                  <a:pt x="206" y="149"/>
                </a:cubicBezTo>
                <a:cubicBezTo>
                  <a:pt x="241" y="149"/>
                  <a:pt x="243" y="122"/>
                  <a:pt x="243" y="122"/>
                </a:cubicBezTo>
                <a:cubicBezTo>
                  <a:pt x="243" y="113"/>
                  <a:pt x="224" y="110"/>
                  <a:pt x="210" y="109"/>
                </a:cubicBezTo>
                <a:cubicBezTo>
                  <a:pt x="219" y="106"/>
                  <a:pt x="226" y="104"/>
                  <a:pt x="226" y="104"/>
                </a:cubicBezTo>
                <a:cubicBezTo>
                  <a:pt x="228" y="104"/>
                  <a:pt x="303" y="125"/>
                  <a:pt x="329" y="132"/>
                </a:cubicBezTo>
                <a:close/>
                <a:moveTo>
                  <a:pt x="206" y="136"/>
                </a:moveTo>
                <a:cubicBezTo>
                  <a:pt x="213" y="136"/>
                  <a:pt x="223" y="135"/>
                  <a:pt x="231" y="133"/>
                </a:cubicBezTo>
                <a:cubicBezTo>
                  <a:pt x="226" y="137"/>
                  <a:pt x="219" y="141"/>
                  <a:pt x="206" y="141"/>
                </a:cubicBezTo>
                <a:cubicBezTo>
                  <a:pt x="193" y="141"/>
                  <a:pt x="185" y="137"/>
                  <a:pt x="181" y="133"/>
                </a:cubicBezTo>
                <a:cubicBezTo>
                  <a:pt x="189" y="135"/>
                  <a:pt x="199" y="136"/>
                  <a:pt x="206" y="136"/>
                </a:cubicBezTo>
                <a:close/>
                <a:moveTo>
                  <a:pt x="236" y="122"/>
                </a:moveTo>
                <a:cubicBezTo>
                  <a:pt x="234" y="125"/>
                  <a:pt x="223" y="129"/>
                  <a:pt x="206" y="129"/>
                </a:cubicBezTo>
                <a:cubicBezTo>
                  <a:pt x="188" y="129"/>
                  <a:pt x="177" y="125"/>
                  <a:pt x="176" y="122"/>
                </a:cubicBezTo>
                <a:cubicBezTo>
                  <a:pt x="177" y="120"/>
                  <a:pt x="188" y="116"/>
                  <a:pt x="206" y="116"/>
                </a:cubicBezTo>
                <a:cubicBezTo>
                  <a:pt x="223" y="116"/>
                  <a:pt x="234" y="120"/>
                  <a:pt x="236" y="122"/>
                </a:cubicBezTo>
                <a:close/>
                <a:moveTo>
                  <a:pt x="404" y="189"/>
                </a:moveTo>
                <a:cubicBezTo>
                  <a:pt x="407" y="197"/>
                  <a:pt x="403" y="207"/>
                  <a:pt x="395" y="213"/>
                </a:cubicBezTo>
                <a:cubicBezTo>
                  <a:pt x="359" y="236"/>
                  <a:pt x="326" y="242"/>
                  <a:pt x="325" y="243"/>
                </a:cubicBezTo>
                <a:cubicBezTo>
                  <a:pt x="325" y="243"/>
                  <a:pt x="325" y="243"/>
                  <a:pt x="325" y="243"/>
                </a:cubicBezTo>
                <a:cubicBezTo>
                  <a:pt x="325" y="243"/>
                  <a:pt x="325" y="243"/>
                  <a:pt x="325" y="243"/>
                </a:cubicBezTo>
                <a:cubicBezTo>
                  <a:pt x="300" y="251"/>
                  <a:pt x="255" y="244"/>
                  <a:pt x="231" y="239"/>
                </a:cubicBezTo>
                <a:cubicBezTo>
                  <a:pt x="231" y="187"/>
                  <a:pt x="231" y="187"/>
                  <a:pt x="231" y="187"/>
                </a:cubicBezTo>
                <a:cubicBezTo>
                  <a:pt x="337" y="152"/>
                  <a:pt x="337" y="152"/>
                  <a:pt x="337" y="152"/>
                </a:cubicBezTo>
                <a:cubicBezTo>
                  <a:pt x="344" y="153"/>
                  <a:pt x="350" y="154"/>
                  <a:pt x="373" y="163"/>
                </a:cubicBezTo>
                <a:cubicBezTo>
                  <a:pt x="385" y="167"/>
                  <a:pt x="400" y="177"/>
                  <a:pt x="404" y="189"/>
                </a:cubicBezTo>
                <a:close/>
                <a:moveTo>
                  <a:pt x="349" y="141"/>
                </a:moveTo>
                <a:cubicBezTo>
                  <a:pt x="347" y="141"/>
                  <a:pt x="346" y="141"/>
                  <a:pt x="345" y="141"/>
                </a:cubicBezTo>
                <a:cubicBezTo>
                  <a:pt x="345" y="137"/>
                  <a:pt x="345" y="137"/>
                  <a:pt x="345" y="137"/>
                </a:cubicBezTo>
                <a:cubicBezTo>
                  <a:pt x="345" y="137"/>
                  <a:pt x="348" y="137"/>
                  <a:pt x="349" y="137"/>
                </a:cubicBezTo>
                <a:cubicBezTo>
                  <a:pt x="367" y="137"/>
                  <a:pt x="383" y="132"/>
                  <a:pt x="391" y="125"/>
                </a:cubicBezTo>
                <a:cubicBezTo>
                  <a:pt x="390" y="133"/>
                  <a:pt x="373" y="141"/>
                  <a:pt x="349" y="141"/>
                </a:cubicBezTo>
                <a:close/>
                <a:moveTo>
                  <a:pt x="104" y="135"/>
                </a:moveTo>
                <a:cubicBezTo>
                  <a:pt x="104" y="150"/>
                  <a:pt x="104" y="150"/>
                  <a:pt x="104" y="150"/>
                </a:cubicBezTo>
                <a:cubicBezTo>
                  <a:pt x="80" y="164"/>
                  <a:pt x="77" y="191"/>
                  <a:pt x="77" y="200"/>
                </a:cubicBezTo>
                <a:cubicBezTo>
                  <a:pt x="60" y="195"/>
                  <a:pt x="60" y="195"/>
                  <a:pt x="60" y="195"/>
                </a:cubicBezTo>
                <a:cubicBezTo>
                  <a:pt x="43" y="191"/>
                  <a:pt x="42" y="183"/>
                  <a:pt x="42" y="183"/>
                </a:cubicBezTo>
                <a:cubicBezTo>
                  <a:pt x="42" y="183"/>
                  <a:pt x="42" y="183"/>
                  <a:pt x="42" y="183"/>
                </a:cubicBezTo>
                <a:cubicBezTo>
                  <a:pt x="42" y="182"/>
                  <a:pt x="42" y="182"/>
                  <a:pt x="42" y="182"/>
                </a:cubicBezTo>
                <a:cubicBezTo>
                  <a:pt x="42" y="182"/>
                  <a:pt x="40" y="170"/>
                  <a:pt x="44" y="156"/>
                </a:cubicBezTo>
                <a:cubicBezTo>
                  <a:pt x="44" y="156"/>
                  <a:pt x="47" y="145"/>
                  <a:pt x="59" y="134"/>
                </a:cubicBezTo>
                <a:cubicBezTo>
                  <a:pt x="76" y="120"/>
                  <a:pt x="101" y="109"/>
                  <a:pt x="147" y="97"/>
                </a:cubicBezTo>
                <a:cubicBezTo>
                  <a:pt x="147" y="97"/>
                  <a:pt x="147" y="97"/>
                  <a:pt x="147" y="97"/>
                </a:cubicBezTo>
                <a:cubicBezTo>
                  <a:pt x="147" y="97"/>
                  <a:pt x="147" y="97"/>
                  <a:pt x="147" y="97"/>
                </a:cubicBezTo>
                <a:cubicBezTo>
                  <a:pt x="148" y="97"/>
                  <a:pt x="182" y="87"/>
                  <a:pt x="210" y="101"/>
                </a:cubicBezTo>
                <a:lnTo>
                  <a:pt x="104" y="135"/>
                </a:lnTo>
                <a:close/>
                <a:moveTo>
                  <a:pt x="17" y="55"/>
                </a:moveTo>
                <a:cubicBezTo>
                  <a:pt x="17" y="52"/>
                  <a:pt x="16" y="50"/>
                  <a:pt x="16" y="47"/>
                </a:cubicBezTo>
                <a:cubicBezTo>
                  <a:pt x="16" y="43"/>
                  <a:pt x="17" y="40"/>
                  <a:pt x="19" y="38"/>
                </a:cubicBezTo>
                <a:cubicBezTo>
                  <a:pt x="24" y="31"/>
                  <a:pt x="35" y="30"/>
                  <a:pt x="35" y="30"/>
                </a:cubicBezTo>
                <a:cubicBezTo>
                  <a:pt x="35" y="30"/>
                  <a:pt x="67" y="23"/>
                  <a:pt x="67" y="23"/>
                </a:cubicBezTo>
                <a:cubicBezTo>
                  <a:pt x="67" y="23"/>
                  <a:pt x="64" y="28"/>
                  <a:pt x="62" y="31"/>
                </a:cubicBezTo>
                <a:cubicBezTo>
                  <a:pt x="49" y="58"/>
                  <a:pt x="57" y="85"/>
                  <a:pt x="72" y="116"/>
                </a:cubicBezTo>
                <a:cubicBezTo>
                  <a:pt x="65" y="120"/>
                  <a:pt x="59" y="124"/>
                  <a:pt x="54" y="129"/>
                </a:cubicBezTo>
                <a:cubicBezTo>
                  <a:pt x="49" y="134"/>
                  <a:pt x="45" y="139"/>
                  <a:pt x="42" y="144"/>
                </a:cubicBezTo>
                <a:cubicBezTo>
                  <a:pt x="36" y="121"/>
                  <a:pt x="22" y="75"/>
                  <a:pt x="17" y="55"/>
                </a:cubicBezTo>
                <a:close/>
                <a:moveTo>
                  <a:pt x="35" y="180"/>
                </a:moveTo>
                <a:cubicBezTo>
                  <a:pt x="35" y="182"/>
                  <a:pt x="35" y="183"/>
                  <a:pt x="35" y="184"/>
                </a:cubicBezTo>
                <a:cubicBezTo>
                  <a:pt x="35" y="185"/>
                  <a:pt x="36" y="188"/>
                  <a:pt x="39" y="192"/>
                </a:cubicBezTo>
                <a:cubicBezTo>
                  <a:pt x="16" y="186"/>
                  <a:pt x="16" y="186"/>
                  <a:pt x="16" y="186"/>
                </a:cubicBezTo>
                <a:lnTo>
                  <a:pt x="35" y="180"/>
                </a:lnTo>
                <a:close/>
                <a:moveTo>
                  <a:pt x="321" y="284"/>
                </a:moveTo>
                <a:cubicBezTo>
                  <a:pt x="321" y="274"/>
                  <a:pt x="321" y="274"/>
                  <a:pt x="321" y="274"/>
                </a:cubicBezTo>
                <a:cubicBezTo>
                  <a:pt x="441" y="221"/>
                  <a:pt x="441" y="221"/>
                  <a:pt x="441" y="221"/>
                </a:cubicBezTo>
                <a:cubicBezTo>
                  <a:pt x="441" y="224"/>
                  <a:pt x="441" y="228"/>
                  <a:pt x="441" y="231"/>
                </a:cubicBezTo>
                <a:cubicBezTo>
                  <a:pt x="437" y="232"/>
                  <a:pt x="344" y="274"/>
                  <a:pt x="321" y="2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7" name="Oval 2832"/>
          <p:cNvSpPr>
            <a:spLocks noChangeArrowheads="1"/>
          </p:cNvSpPr>
          <p:nvPr/>
        </p:nvSpPr>
        <p:spPr bwMode="auto">
          <a:xfrm>
            <a:off x="7802563" y="3236913"/>
            <a:ext cx="88900" cy="90487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8" name="Oval 2833"/>
          <p:cNvSpPr>
            <a:spLocks noChangeArrowheads="1"/>
          </p:cNvSpPr>
          <p:nvPr/>
        </p:nvSpPr>
        <p:spPr bwMode="auto">
          <a:xfrm>
            <a:off x="8262938" y="3236913"/>
            <a:ext cx="88900" cy="90487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9" name="Freeform 2834"/>
          <p:cNvSpPr>
            <a:spLocks noEditPoints="1"/>
          </p:cNvSpPr>
          <p:nvPr/>
        </p:nvSpPr>
        <p:spPr bwMode="auto">
          <a:xfrm>
            <a:off x="7704138" y="3233738"/>
            <a:ext cx="749300" cy="279400"/>
          </a:xfrm>
          <a:custGeom>
            <a:avLst/>
            <a:gdLst>
              <a:gd name="T0" fmla="*/ 441 w 460"/>
              <a:gd name="T1" fmla="*/ 162 h 171"/>
              <a:gd name="T2" fmla="*/ 438 w 460"/>
              <a:gd name="T3" fmla="*/ 134 h 171"/>
              <a:gd name="T4" fmla="*/ 370 w 460"/>
              <a:gd name="T5" fmla="*/ 66 h 171"/>
              <a:gd name="T6" fmla="*/ 310 w 460"/>
              <a:gd name="T7" fmla="*/ 98 h 171"/>
              <a:gd name="T8" fmla="*/ 287 w 460"/>
              <a:gd name="T9" fmla="*/ 47 h 171"/>
              <a:gd name="T10" fmla="*/ 291 w 460"/>
              <a:gd name="T11" fmla="*/ 32 h 171"/>
              <a:gd name="T12" fmla="*/ 272 w 460"/>
              <a:gd name="T13" fmla="*/ 6 h 171"/>
              <a:gd name="T14" fmla="*/ 272 w 460"/>
              <a:gd name="T15" fmla="*/ 0 h 171"/>
              <a:gd name="T16" fmla="*/ 230 w 460"/>
              <a:gd name="T17" fmla="*/ 0 h 171"/>
              <a:gd name="T18" fmla="*/ 230 w 460"/>
              <a:gd name="T19" fmla="*/ 67 h 171"/>
              <a:gd name="T20" fmla="*/ 270 w 460"/>
              <a:gd name="T21" fmla="*/ 67 h 171"/>
              <a:gd name="T22" fmla="*/ 283 w 460"/>
              <a:gd name="T23" fmla="*/ 130 h 171"/>
              <a:gd name="T24" fmla="*/ 315 w 460"/>
              <a:gd name="T25" fmla="*/ 141 h 171"/>
              <a:gd name="T26" fmla="*/ 315 w 460"/>
              <a:gd name="T27" fmla="*/ 162 h 171"/>
              <a:gd name="T28" fmla="*/ 142 w 460"/>
              <a:gd name="T29" fmla="*/ 162 h 171"/>
              <a:gd name="T30" fmla="*/ 142 w 460"/>
              <a:gd name="T31" fmla="*/ 141 h 171"/>
              <a:gd name="T32" fmla="*/ 175 w 460"/>
              <a:gd name="T33" fmla="*/ 130 h 171"/>
              <a:gd name="T34" fmla="*/ 188 w 460"/>
              <a:gd name="T35" fmla="*/ 67 h 171"/>
              <a:gd name="T36" fmla="*/ 225 w 460"/>
              <a:gd name="T37" fmla="*/ 67 h 171"/>
              <a:gd name="T38" fmla="*/ 225 w 460"/>
              <a:gd name="T39" fmla="*/ 0 h 171"/>
              <a:gd name="T40" fmla="*/ 186 w 460"/>
              <a:gd name="T41" fmla="*/ 0 h 171"/>
              <a:gd name="T42" fmla="*/ 186 w 460"/>
              <a:gd name="T43" fmla="*/ 6 h 171"/>
              <a:gd name="T44" fmla="*/ 167 w 460"/>
              <a:gd name="T45" fmla="*/ 32 h 171"/>
              <a:gd name="T46" fmla="*/ 171 w 460"/>
              <a:gd name="T47" fmla="*/ 47 h 171"/>
              <a:gd name="T48" fmla="*/ 148 w 460"/>
              <a:gd name="T49" fmla="*/ 98 h 171"/>
              <a:gd name="T50" fmla="*/ 88 w 460"/>
              <a:gd name="T51" fmla="*/ 66 h 171"/>
              <a:gd name="T52" fmla="*/ 19 w 460"/>
              <a:gd name="T53" fmla="*/ 134 h 171"/>
              <a:gd name="T54" fmla="*/ 17 w 460"/>
              <a:gd name="T55" fmla="*/ 162 h 171"/>
              <a:gd name="T56" fmla="*/ 0 w 460"/>
              <a:gd name="T57" fmla="*/ 162 h 171"/>
              <a:gd name="T58" fmla="*/ 0 w 460"/>
              <a:gd name="T59" fmla="*/ 171 h 171"/>
              <a:gd name="T60" fmla="*/ 460 w 460"/>
              <a:gd name="T61" fmla="*/ 171 h 171"/>
              <a:gd name="T62" fmla="*/ 460 w 460"/>
              <a:gd name="T63" fmla="*/ 162 h 171"/>
              <a:gd name="T64" fmla="*/ 441 w 460"/>
              <a:gd name="T65" fmla="*/ 162 h 171"/>
              <a:gd name="T66" fmla="*/ 280 w 460"/>
              <a:gd name="T67" fmla="*/ 32 h 171"/>
              <a:gd name="T68" fmla="*/ 272 w 460"/>
              <a:gd name="T69" fmla="*/ 47 h 171"/>
              <a:gd name="T70" fmla="*/ 272 w 460"/>
              <a:gd name="T71" fmla="*/ 17 h 171"/>
              <a:gd name="T72" fmla="*/ 280 w 460"/>
              <a:gd name="T73" fmla="*/ 32 h 171"/>
              <a:gd name="T74" fmla="*/ 186 w 460"/>
              <a:gd name="T75" fmla="*/ 17 h 171"/>
              <a:gd name="T76" fmla="*/ 186 w 460"/>
              <a:gd name="T77" fmla="*/ 47 h 171"/>
              <a:gd name="T78" fmla="*/ 177 w 460"/>
              <a:gd name="T79" fmla="*/ 32 h 171"/>
              <a:gd name="T80" fmla="*/ 186 w 460"/>
              <a:gd name="T81" fmla="*/ 17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60" h="171">
                <a:moveTo>
                  <a:pt x="441" y="162"/>
                </a:moveTo>
                <a:cubicBezTo>
                  <a:pt x="441" y="148"/>
                  <a:pt x="438" y="134"/>
                  <a:pt x="438" y="134"/>
                </a:cubicBezTo>
                <a:cubicBezTo>
                  <a:pt x="438" y="134"/>
                  <a:pt x="430" y="68"/>
                  <a:pt x="370" y="66"/>
                </a:cubicBezTo>
                <a:cubicBezTo>
                  <a:pt x="370" y="66"/>
                  <a:pt x="330" y="64"/>
                  <a:pt x="310" y="98"/>
                </a:cubicBezTo>
                <a:cubicBezTo>
                  <a:pt x="287" y="47"/>
                  <a:pt x="287" y="47"/>
                  <a:pt x="287" y="47"/>
                </a:cubicBezTo>
                <a:cubicBezTo>
                  <a:pt x="290" y="43"/>
                  <a:pt x="291" y="37"/>
                  <a:pt x="291" y="32"/>
                </a:cubicBezTo>
                <a:cubicBezTo>
                  <a:pt x="291" y="18"/>
                  <a:pt x="282" y="7"/>
                  <a:pt x="272" y="6"/>
                </a:cubicBezTo>
                <a:cubicBezTo>
                  <a:pt x="272" y="0"/>
                  <a:pt x="272" y="0"/>
                  <a:pt x="272" y="0"/>
                </a:cubicBezTo>
                <a:cubicBezTo>
                  <a:pt x="230" y="0"/>
                  <a:pt x="230" y="0"/>
                  <a:pt x="230" y="0"/>
                </a:cubicBezTo>
                <a:cubicBezTo>
                  <a:pt x="230" y="67"/>
                  <a:pt x="230" y="67"/>
                  <a:pt x="230" y="67"/>
                </a:cubicBezTo>
                <a:cubicBezTo>
                  <a:pt x="270" y="67"/>
                  <a:pt x="270" y="67"/>
                  <a:pt x="270" y="67"/>
                </a:cubicBezTo>
                <a:cubicBezTo>
                  <a:pt x="283" y="130"/>
                  <a:pt x="283" y="130"/>
                  <a:pt x="283" y="130"/>
                </a:cubicBezTo>
                <a:cubicBezTo>
                  <a:pt x="292" y="155"/>
                  <a:pt x="315" y="141"/>
                  <a:pt x="315" y="141"/>
                </a:cubicBezTo>
                <a:cubicBezTo>
                  <a:pt x="315" y="162"/>
                  <a:pt x="315" y="162"/>
                  <a:pt x="315" y="162"/>
                </a:cubicBezTo>
                <a:cubicBezTo>
                  <a:pt x="142" y="162"/>
                  <a:pt x="142" y="162"/>
                  <a:pt x="142" y="162"/>
                </a:cubicBezTo>
                <a:cubicBezTo>
                  <a:pt x="142" y="141"/>
                  <a:pt x="142" y="141"/>
                  <a:pt x="142" y="141"/>
                </a:cubicBezTo>
                <a:cubicBezTo>
                  <a:pt x="142" y="141"/>
                  <a:pt x="165" y="155"/>
                  <a:pt x="175" y="130"/>
                </a:cubicBezTo>
                <a:cubicBezTo>
                  <a:pt x="188" y="67"/>
                  <a:pt x="188" y="67"/>
                  <a:pt x="188" y="67"/>
                </a:cubicBezTo>
                <a:cubicBezTo>
                  <a:pt x="225" y="67"/>
                  <a:pt x="225" y="67"/>
                  <a:pt x="225" y="67"/>
                </a:cubicBezTo>
                <a:cubicBezTo>
                  <a:pt x="225" y="0"/>
                  <a:pt x="225" y="0"/>
                  <a:pt x="225" y="0"/>
                </a:cubicBezTo>
                <a:cubicBezTo>
                  <a:pt x="186" y="0"/>
                  <a:pt x="186" y="0"/>
                  <a:pt x="186" y="0"/>
                </a:cubicBezTo>
                <a:cubicBezTo>
                  <a:pt x="186" y="6"/>
                  <a:pt x="186" y="6"/>
                  <a:pt x="186" y="6"/>
                </a:cubicBezTo>
                <a:cubicBezTo>
                  <a:pt x="175" y="7"/>
                  <a:pt x="167" y="18"/>
                  <a:pt x="167" y="32"/>
                </a:cubicBezTo>
                <a:cubicBezTo>
                  <a:pt x="167" y="37"/>
                  <a:pt x="168" y="43"/>
                  <a:pt x="171" y="47"/>
                </a:cubicBezTo>
                <a:cubicBezTo>
                  <a:pt x="148" y="98"/>
                  <a:pt x="148" y="98"/>
                  <a:pt x="148" y="98"/>
                </a:cubicBezTo>
                <a:cubicBezTo>
                  <a:pt x="128" y="64"/>
                  <a:pt x="88" y="66"/>
                  <a:pt x="88" y="66"/>
                </a:cubicBezTo>
                <a:cubicBezTo>
                  <a:pt x="28" y="68"/>
                  <a:pt x="19" y="134"/>
                  <a:pt x="19" y="134"/>
                </a:cubicBezTo>
                <a:cubicBezTo>
                  <a:pt x="19" y="134"/>
                  <a:pt x="16" y="148"/>
                  <a:pt x="17" y="162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71"/>
                  <a:pt x="0" y="171"/>
                  <a:pt x="0" y="171"/>
                </a:cubicBezTo>
                <a:cubicBezTo>
                  <a:pt x="460" y="171"/>
                  <a:pt x="460" y="171"/>
                  <a:pt x="460" y="171"/>
                </a:cubicBezTo>
                <a:cubicBezTo>
                  <a:pt x="460" y="162"/>
                  <a:pt x="460" y="162"/>
                  <a:pt x="460" y="162"/>
                </a:cubicBezTo>
                <a:lnTo>
                  <a:pt x="441" y="162"/>
                </a:lnTo>
                <a:close/>
                <a:moveTo>
                  <a:pt x="280" y="32"/>
                </a:moveTo>
                <a:cubicBezTo>
                  <a:pt x="280" y="39"/>
                  <a:pt x="276" y="46"/>
                  <a:pt x="272" y="47"/>
                </a:cubicBezTo>
                <a:cubicBezTo>
                  <a:pt x="272" y="17"/>
                  <a:pt x="272" y="17"/>
                  <a:pt x="272" y="17"/>
                </a:cubicBezTo>
                <a:cubicBezTo>
                  <a:pt x="276" y="18"/>
                  <a:pt x="280" y="24"/>
                  <a:pt x="280" y="32"/>
                </a:cubicBezTo>
                <a:close/>
                <a:moveTo>
                  <a:pt x="186" y="17"/>
                </a:moveTo>
                <a:cubicBezTo>
                  <a:pt x="186" y="47"/>
                  <a:pt x="186" y="47"/>
                  <a:pt x="186" y="47"/>
                </a:cubicBezTo>
                <a:cubicBezTo>
                  <a:pt x="181" y="46"/>
                  <a:pt x="177" y="39"/>
                  <a:pt x="177" y="32"/>
                </a:cubicBezTo>
                <a:cubicBezTo>
                  <a:pt x="177" y="24"/>
                  <a:pt x="181" y="18"/>
                  <a:pt x="186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2835"/>
          <p:cNvSpPr>
            <a:spLocks/>
          </p:cNvSpPr>
          <p:nvPr/>
        </p:nvSpPr>
        <p:spPr bwMode="auto">
          <a:xfrm>
            <a:off x="8026401" y="3168650"/>
            <a:ext cx="34925" cy="44450"/>
          </a:xfrm>
          <a:custGeom>
            <a:avLst/>
            <a:gdLst>
              <a:gd name="T0" fmla="*/ 22 w 22"/>
              <a:gd name="T1" fmla="*/ 25 h 28"/>
              <a:gd name="T2" fmla="*/ 5 w 22"/>
              <a:gd name="T3" fmla="*/ 0 h 28"/>
              <a:gd name="T4" fmla="*/ 0 w 22"/>
              <a:gd name="T5" fmla="*/ 3 h 28"/>
              <a:gd name="T6" fmla="*/ 17 w 22"/>
              <a:gd name="T7" fmla="*/ 28 h 28"/>
              <a:gd name="T8" fmla="*/ 22 w 22"/>
              <a:gd name="T9" fmla="*/ 2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8">
                <a:moveTo>
                  <a:pt x="22" y="25"/>
                </a:moveTo>
                <a:lnTo>
                  <a:pt x="5" y="0"/>
                </a:lnTo>
                <a:lnTo>
                  <a:pt x="0" y="3"/>
                </a:lnTo>
                <a:lnTo>
                  <a:pt x="17" y="28"/>
                </a:lnTo>
                <a:lnTo>
                  <a:pt x="22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2836"/>
          <p:cNvSpPr>
            <a:spLocks/>
          </p:cNvSpPr>
          <p:nvPr/>
        </p:nvSpPr>
        <p:spPr bwMode="auto">
          <a:xfrm>
            <a:off x="8083551" y="3168650"/>
            <a:ext cx="34925" cy="44450"/>
          </a:xfrm>
          <a:custGeom>
            <a:avLst/>
            <a:gdLst>
              <a:gd name="T0" fmla="*/ 22 w 22"/>
              <a:gd name="T1" fmla="*/ 3 h 28"/>
              <a:gd name="T2" fmla="*/ 18 w 22"/>
              <a:gd name="T3" fmla="*/ 0 h 28"/>
              <a:gd name="T4" fmla="*/ 0 w 22"/>
              <a:gd name="T5" fmla="*/ 25 h 28"/>
              <a:gd name="T6" fmla="*/ 5 w 22"/>
              <a:gd name="T7" fmla="*/ 28 h 28"/>
              <a:gd name="T8" fmla="*/ 22 w 22"/>
              <a:gd name="T9" fmla="*/ 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8">
                <a:moveTo>
                  <a:pt x="22" y="3"/>
                </a:moveTo>
                <a:lnTo>
                  <a:pt x="18" y="0"/>
                </a:lnTo>
                <a:lnTo>
                  <a:pt x="0" y="25"/>
                </a:lnTo>
                <a:lnTo>
                  <a:pt x="5" y="28"/>
                </a:lnTo>
                <a:lnTo>
                  <a:pt x="22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6" name="Freeform 16"/>
          <p:cNvSpPr>
            <a:spLocks noEditPoints="1"/>
          </p:cNvSpPr>
          <p:nvPr/>
        </p:nvSpPr>
        <p:spPr bwMode="auto">
          <a:xfrm>
            <a:off x="11173974" y="650925"/>
            <a:ext cx="494592" cy="714648"/>
          </a:xfrm>
          <a:custGeom>
            <a:avLst/>
            <a:gdLst>
              <a:gd name="T0" fmla="*/ 72 w 196"/>
              <a:gd name="T1" fmla="*/ 253 h 283"/>
              <a:gd name="T2" fmla="*/ 60 w 196"/>
              <a:gd name="T3" fmla="*/ 281 h 283"/>
              <a:gd name="T4" fmla="*/ 52 w 196"/>
              <a:gd name="T5" fmla="*/ 283 h 283"/>
              <a:gd name="T6" fmla="*/ 32 w 196"/>
              <a:gd name="T7" fmla="*/ 269 h 283"/>
              <a:gd name="T8" fmla="*/ 27 w 196"/>
              <a:gd name="T9" fmla="*/ 238 h 283"/>
              <a:gd name="T10" fmla="*/ 45 w 196"/>
              <a:gd name="T11" fmla="*/ 191 h 283"/>
              <a:gd name="T12" fmla="*/ 71 w 196"/>
              <a:gd name="T13" fmla="*/ 230 h 283"/>
              <a:gd name="T14" fmla="*/ 70 w 196"/>
              <a:gd name="T15" fmla="*/ 238 h 283"/>
              <a:gd name="T16" fmla="*/ 72 w 196"/>
              <a:gd name="T17" fmla="*/ 253 h 283"/>
              <a:gd name="T18" fmla="*/ 99 w 196"/>
              <a:gd name="T19" fmla="*/ 104 h 283"/>
              <a:gd name="T20" fmla="*/ 152 w 196"/>
              <a:gd name="T21" fmla="*/ 52 h 283"/>
              <a:gd name="T22" fmla="*/ 99 w 196"/>
              <a:gd name="T23" fmla="*/ 0 h 283"/>
              <a:gd name="T24" fmla="*/ 47 w 196"/>
              <a:gd name="T25" fmla="*/ 52 h 283"/>
              <a:gd name="T26" fmla="*/ 99 w 196"/>
              <a:gd name="T27" fmla="*/ 104 h 283"/>
              <a:gd name="T28" fmla="*/ 129 w 196"/>
              <a:gd name="T29" fmla="*/ 229 h 283"/>
              <a:gd name="T30" fmla="*/ 131 w 196"/>
              <a:gd name="T31" fmla="*/ 238 h 283"/>
              <a:gd name="T32" fmla="*/ 128 w 196"/>
              <a:gd name="T33" fmla="*/ 253 h 283"/>
              <a:gd name="T34" fmla="*/ 141 w 196"/>
              <a:gd name="T35" fmla="*/ 281 h 283"/>
              <a:gd name="T36" fmla="*/ 149 w 196"/>
              <a:gd name="T37" fmla="*/ 283 h 283"/>
              <a:gd name="T38" fmla="*/ 169 w 196"/>
              <a:gd name="T39" fmla="*/ 269 h 283"/>
              <a:gd name="T40" fmla="*/ 174 w 196"/>
              <a:gd name="T41" fmla="*/ 238 h 283"/>
              <a:gd name="T42" fmla="*/ 153 w 196"/>
              <a:gd name="T43" fmla="*/ 189 h 283"/>
              <a:gd name="T44" fmla="*/ 129 w 196"/>
              <a:gd name="T45" fmla="*/ 229 h 283"/>
              <a:gd name="T46" fmla="*/ 184 w 196"/>
              <a:gd name="T47" fmla="*/ 88 h 283"/>
              <a:gd name="T48" fmla="*/ 154 w 196"/>
              <a:gd name="T49" fmla="*/ 93 h 283"/>
              <a:gd name="T50" fmla="*/ 99 w 196"/>
              <a:gd name="T51" fmla="*/ 121 h 283"/>
              <a:gd name="T52" fmla="*/ 43 w 196"/>
              <a:gd name="T53" fmla="*/ 91 h 283"/>
              <a:gd name="T54" fmla="*/ 13 w 196"/>
              <a:gd name="T55" fmla="*/ 84 h 283"/>
              <a:gd name="T56" fmla="*/ 7 w 196"/>
              <a:gd name="T57" fmla="*/ 114 h 283"/>
              <a:gd name="T58" fmla="*/ 54 w 196"/>
              <a:gd name="T59" fmla="*/ 155 h 283"/>
              <a:gd name="T60" fmla="*/ 144 w 196"/>
              <a:gd name="T61" fmla="*/ 155 h 283"/>
              <a:gd name="T62" fmla="*/ 189 w 196"/>
              <a:gd name="T63" fmla="*/ 118 h 283"/>
              <a:gd name="T64" fmla="*/ 184 w 196"/>
              <a:gd name="T65" fmla="*/ 88 h 283"/>
              <a:gd name="T66" fmla="*/ 56 w 196"/>
              <a:gd name="T67" fmla="*/ 183 h 283"/>
              <a:gd name="T68" fmla="*/ 56 w 196"/>
              <a:gd name="T69" fmla="*/ 166 h 283"/>
              <a:gd name="T70" fmla="*/ 143 w 196"/>
              <a:gd name="T71" fmla="*/ 166 h 283"/>
              <a:gd name="T72" fmla="*/ 143 w 196"/>
              <a:gd name="T73" fmla="*/ 183 h 283"/>
              <a:gd name="T74" fmla="*/ 99 w 196"/>
              <a:gd name="T75" fmla="*/ 226 h 283"/>
              <a:gd name="T76" fmla="*/ 99 w 196"/>
              <a:gd name="T77" fmla="*/ 226 h 283"/>
              <a:gd name="T78" fmla="*/ 56 w 196"/>
              <a:gd name="T79" fmla="*/ 183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6" h="283">
                <a:moveTo>
                  <a:pt x="72" y="253"/>
                </a:moveTo>
                <a:cubicBezTo>
                  <a:pt x="77" y="264"/>
                  <a:pt x="71" y="277"/>
                  <a:pt x="60" y="281"/>
                </a:cubicBezTo>
                <a:cubicBezTo>
                  <a:pt x="58" y="282"/>
                  <a:pt x="55" y="283"/>
                  <a:pt x="52" y="283"/>
                </a:cubicBezTo>
                <a:cubicBezTo>
                  <a:pt x="44" y="283"/>
                  <a:pt x="36" y="277"/>
                  <a:pt x="32" y="269"/>
                </a:cubicBezTo>
                <a:cubicBezTo>
                  <a:pt x="32" y="268"/>
                  <a:pt x="27" y="255"/>
                  <a:pt x="27" y="238"/>
                </a:cubicBezTo>
                <a:cubicBezTo>
                  <a:pt x="27" y="220"/>
                  <a:pt x="34" y="204"/>
                  <a:pt x="45" y="191"/>
                </a:cubicBezTo>
                <a:cubicBezTo>
                  <a:pt x="48" y="208"/>
                  <a:pt x="58" y="222"/>
                  <a:pt x="71" y="230"/>
                </a:cubicBezTo>
                <a:cubicBezTo>
                  <a:pt x="70" y="233"/>
                  <a:pt x="70" y="235"/>
                  <a:pt x="70" y="238"/>
                </a:cubicBezTo>
                <a:cubicBezTo>
                  <a:pt x="70" y="246"/>
                  <a:pt x="72" y="253"/>
                  <a:pt x="72" y="253"/>
                </a:cubicBezTo>
                <a:close/>
                <a:moveTo>
                  <a:pt x="99" y="104"/>
                </a:moveTo>
                <a:cubicBezTo>
                  <a:pt x="128" y="104"/>
                  <a:pt x="152" y="81"/>
                  <a:pt x="152" y="52"/>
                </a:cubicBezTo>
                <a:cubicBezTo>
                  <a:pt x="152" y="23"/>
                  <a:pt x="128" y="0"/>
                  <a:pt x="99" y="0"/>
                </a:cubicBezTo>
                <a:cubicBezTo>
                  <a:pt x="70" y="0"/>
                  <a:pt x="47" y="23"/>
                  <a:pt x="47" y="52"/>
                </a:cubicBezTo>
                <a:cubicBezTo>
                  <a:pt x="47" y="81"/>
                  <a:pt x="70" y="104"/>
                  <a:pt x="99" y="104"/>
                </a:cubicBezTo>
                <a:close/>
                <a:moveTo>
                  <a:pt x="129" y="229"/>
                </a:moveTo>
                <a:cubicBezTo>
                  <a:pt x="130" y="232"/>
                  <a:pt x="131" y="235"/>
                  <a:pt x="131" y="238"/>
                </a:cubicBezTo>
                <a:cubicBezTo>
                  <a:pt x="131" y="246"/>
                  <a:pt x="129" y="253"/>
                  <a:pt x="128" y="253"/>
                </a:cubicBezTo>
                <a:cubicBezTo>
                  <a:pt x="124" y="264"/>
                  <a:pt x="130" y="277"/>
                  <a:pt x="141" y="281"/>
                </a:cubicBezTo>
                <a:cubicBezTo>
                  <a:pt x="143" y="282"/>
                  <a:pt x="146" y="283"/>
                  <a:pt x="149" y="283"/>
                </a:cubicBezTo>
                <a:cubicBezTo>
                  <a:pt x="157" y="283"/>
                  <a:pt x="165" y="277"/>
                  <a:pt x="169" y="269"/>
                </a:cubicBezTo>
                <a:cubicBezTo>
                  <a:pt x="169" y="268"/>
                  <a:pt x="174" y="255"/>
                  <a:pt x="174" y="238"/>
                </a:cubicBezTo>
                <a:cubicBezTo>
                  <a:pt x="174" y="219"/>
                  <a:pt x="166" y="202"/>
                  <a:pt x="153" y="189"/>
                </a:cubicBezTo>
                <a:cubicBezTo>
                  <a:pt x="152" y="206"/>
                  <a:pt x="142" y="220"/>
                  <a:pt x="129" y="229"/>
                </a:cubicBezTo>
                <a:close/>
                <a:moveTo>
                  <a:pt x="184" y="88"/>
                </a:moveTo>
                <a:cubicBezTo>
                  <a:pt x="175" y="81"/>
                  <a:pt x="161" y="83"/>
                  <a:pt x="154" y="93"/>
                </a:cubicBezTo>
                <a:cubicBezTo>
                  <a:pt x="141" y="111"/>
                  <a:pt x="121" y="121"/>
                  <a:pt x="99" y="121"/>
                </a:cubicBezTo>
                <a:cubicBezTo>
                  <a:pt x="77" y="121"/>
                  <a:pt x="55" y="110"/>
                  <a:pt x="43" y="91"/>
                </a:cubicBezTo>
                <a:cubicBezTo>
                  <a:pt x="36" y="81"/>
                  <a:pt x="23" y="78"/>
                  <a:pt x="13" y="84"/>
                </a:cubicBezTo>
                <a:cubicBezTo>
                  <a:pt x="3" y="91"/>
                  <a:pt x="0" y="104"/>
                  <a:pt x="7" y="114"/>
                </a:cubicBezTo>
                <a:cubicBezTo>
                  <a:pt x="19" y="132"/>
                  <a:pt x="35" y="146"/>
                  <a:pt x="54" y="155"/>
                </a:cubicBezTo>
                <a:cubicBezTo>
                  <a:pt x="144" y="155"/>
                  <a:pt x="144" y="155"/>
                  <a:pt x="144" y="155"/>
                </a:cubicBezTo>
                <a:cubicBezTo>
                  <a:pt x="162" y="147"/>
                  <a:pt x="178" y="134"/>
                  <a:pt x="189" y="118"/>
                </a:cubicBezTo>
                <a:cubicBezTo>
                  <a:pt x="196" y="108"/>
                  <a:pt x="194" y="95"/>
                  <a:pt x="184" y="88"/>
                </a:cubicBezTo>
                <a:close/>
                <a:moveTo>
                  <a:pt x="56" y="183"/>
                </a:moveTo>
                <a:cubicBezTo>
                  <a:pt x="56" y="166"/>
                  <a:pt x="56" y="166"/>
                  <a:pt x="56" y="166"/>
                </a:cubicBezTo>
                <a:cubicBezTo>
                  <a:pt x="143" y="166"/>
                  <a:pt x="143" y="166"/>
                  <a:pt x="143" y="166"/>
                </a:cubicBezTo>
                <a:cubicBezTo>
                  <a:pt x="143" y="183"/>
                  <a:pt x="143" y="183"/>
                  <a:pt x="143" y="183"/>
                </a:cubicBezTo>
                <a:cubicBezTo>
                  <a:pt x="143" y="207"/>
                  <a:pt x="123" y="226"/>
                  <a:pt x="99" y="226"/>
                </a:cubicBezTo>
                <a:cubicBezTo>
                  <a:pt x="99" y="226"/>
                  <a:pt x="99" y="226"/>
                  <a:pt x="99" y="226"/>
                </a:cubicBezTo>
                <a:cubicBezTo>
                  <a:pt x="75" y="226"/>
                  <a:pt x="56" y="207"/>
                  <a:pt x="56" y="183"/>
                </a:cubicBezTo>
                <a:close/>
              </a:path>
            </a:pathLst>
          </a:custGeom>
          <a:solidFill>
            <a:srgbClr val="FF85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F0000"/>
              </a:solidFill>
            </a:endParaRPr>
          </a:p>
        </p:txBody>
      </p:sp>
      <p:grpSp>
        <p:nvGrpSpPr>
          <p:cNvPr id="457" name="组合 456"/>
          <p:cNvGrpSpPr/>
          <p:nvPr/>
        </p:nvGrpSpPr>
        <p:grpSpPr>
          <a:xfrm>
            <a:off x="3001499" y="2186643"/>
            <a:ext cx="966787" cy="592138"/>
            <a:chOff x="405963" y="3155951"/>
            <a:chExt cx="966787" cy="592138"/>
          </a:xfrm>
        </p:grpSpPr>
        <p:sp>
          <p:nvSpPr>
            <p:cNvPr id="458" name="Oval 6"/>
            <p:cNvSpPr>
              <a:spLocks noChangeArrowheads="1"/>
            </p:cNvSpPr>
            <p:nvPr/>
          </p:nvSpPr>
          <p:spPr bwMode="auto">
            <a:xfrm>
              <a:off x="845700" y="3155951"/>
              <a:ext cx="87312" cy="873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Rectangle 7"/>
            <p:cNvSpPr>
              <a:spLocks noChangeArrowheads="1"/>
            </p:cNvSpPr>
            <p:nvPr/>
          </p:nvSpPr>
          <p:spPr bwMode="auto">
            <a:xfrm>
              <a:off x="405963" y="3286126"/>
              <a:ext cx="30162" cy="46196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Oval 8"/>
            <p:cNvSpPr>
              <a:spLocks noChangeArrowheads="1"/>
            </p:cNvSpPr>
            <p:nvPr/>
          </p:nvSpPr>
          <p:spPr bwMode="auto">
            <a:xfrm>
              <a:off x="477400" y="3155951"/>
              <a:ext cx="90487" cy="873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Rectangle 9"/>
            <p:cNvSpPr>
              <a:spLocks noChangeArrowheads="1"/>
            </p:cNvSpPr>
            <p:nvPr/>
          </p:nvSpPr>
          <p:spPr bwMode="auto">
            <a:xfrm>
              <a:off x="1342588" y="3286126"/>
              <a:ext cx="30162" cy="46196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Oval 10"/>
            <p:cNvSpPr>
              <a:spLocks noChangeArrowheads="1"/>
            </p:cNvSpPr>
            <p:nvPr/>
          </p:nvSpPr>
          <p:spPr bwMode="auto">
            <a:xfrm>
              <a:off x="1210825" y="3155951"/>
              <a:ext cx="88900" cy="873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1"/>
            <p:cNvSpPr>
              <a:spLocks/>
            </p:cNvSpPr>
            <p:nvPr/>
          </p:nvSpPr>
          <p:spPr bwMode="auto">
            <a:xfrm>
              <a:off x="455175" y="3259139"/>
              <a:ext cx="868362" cy="488950"/>
            </a:xfrm>
            <a:custGeom>
              <a:avLst/>
              <a:gdLst>
                <a:gd name="T0" fmla="*/ 356 w 387"/>
                <a:gd name="T1" fmla="*/ 1 h 218"/>
                <a:gd name="T2" fmla="*/ 331 w 387"/>
                <a:gd name="T3" fmla="*/ 39 h 218"/>
                <a:gd name="T4" fmla="*/ 331 w 387"/>
                <a:gd name="T5" fmla="*/ 88 h 218"/>
                <a:gd name="T6" fmla="*/ 322 w 387"/>
                <a:gd name="T7" fmla="*/ 91 h 218"/>
                <a:gd name="T8" fmla="*/ 322 w 387"/>
                <a:gd name="T9" fmla="*/ 71 h 218"/>
                <a:gd name="T10" fmla="*/ 232 w 387"/>
                <a:gd name="T11" fmla="*/ 71 h 218"/>
                <a:gd name="T12" fmla="*/ 232 w 387"/>
                <a:gd name="T13" fmla="*/ 43 h 218"/>
                <a:gd name="T14" fmla="*/ 194 w 387"/>
                <a:gd name="T15" fmla="*/ 0 h 218"/>
                <a:gd name="T16" fmla="*/ 155 w 387"/>
                <a:gd name="T17" fmla="*/ 40 h 218"/>
                <a:gd name="T18" fmla="*/ 155 w 387"/>
                <a:gd name="T19" fmla="*/ 71 h 218"/>
                <a:gd name="T20" fmla="*/ 66 w 387"/>
                <a:gd name="T21" fmla="*/ 71 h 218"/>
                <a:gd name="T22" fmla="*/ 66 w 387"/>
                <a:gd name="T23" fmla="*/ 91 h 218"/>
                <a:gd name="T24" fmla="*/ 56 w 387"/>
                <a:gd name="T25" fmla="*/ 88 h 218"/>
                <a:gd name="T26" fmla="*/ 56 w 387"/>
                <a:gd name="T27" fmla="*/ 39 h 218"/>
                <a:gd name="T28" fmla="*/ 31 w 387"/>
                <a:gd name="T29" fmla="*/ 1 h 218"/>
                <a:gd name="T30" fmla="*/ 0 w 387"/>
                <a:gd name="T31" fmla="*/ 33 h 218"/>
                <a:gd name="T32" fmla="*/ 0 w 387"/>
                <a:gd name="T33" fmla="*/ 102 h 218"/>
                <a:gd name="T34" fmla="*/ 31 w 387"/>
                <a:gd name="T35" fmla="*/ 133 h 218"/>
                <a:gd name="T36" fmla="*/ 66 w 387"/>
                <a:gd name="T37" fmla="*/ 133 h 218"/>
                <a:gd name="T38" fmla="*/ 66 w 387"/>
                <a:gd name="T39" fmla="*/ 218 h 218"/>
                <a:gd name="T40" fmla="*/ 157 w 387"/>
                <a:gd name="T41" fmla="*/ 218 h 218"/>
                <a:gd name="T42" fmla="*/ 230 w 387"/>
                <a:gd name="T43" fmla="*/ 218 h 218"/>
                <a:gd name="T44" fmla="*/ 322 w 387"/>
                <a:gd name="T45" fmla="*/ 218 h 218"/>
                <a:gd name="T46" fmla="*/ 322 w 387"/>
                <a:gd name="T47" fmla="*/ 133 h 218"/>
                <a:gd name="T48" fmla="*/ 357 w 387"/>
                <a:gd name="T49" fmla="*/ 133 h 218"/>
                <a:gd name="T50" fmla="*/ 387 w 387"/>
                <a:gd name="T51" fmla="*/ 102 h 218"/>
                <a:gd name="T52" fmla="*/ 387 w 387"/>
                <a:gd name="T53" fmla="*/ 33 h 218"/>
                <a:gd name="T54" fmla="*/ 356 w 387"/>
                <a:gd name="T55" fmla="*/ 1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7" h="218">
                  <a:moveTo>
                    <a:pt x="356" y="1"/>
                  </a:moveTo>
                  <a:cubicBezTo>
                    <a:pt x="356" y="1"/>
                    <a:pt x="331" y="1"/>
                    <a:pt x="331" y="39"/>
                  </a:cubicBezTo>
                  <a:cubicBezTo>
                    <a:pt x="331" y="88"/>
                    <a:pt x="331" y="88"/>
                    <a:pt x="331" y="88"/>
                  </a:cubicBezTo>
                  <a:cubicBezTo>
                    <a:pt x="322" y="91"/>
                    <a:pt x="322" y="91"/>
                    <a:pt x="322" y="9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232" y="71"/>
                    <a:pt x="232" y="71"/>
                    <a:pt x="232" y="71"/>
                  </a:cubicBezTo>
                  <a:cubicBezTo>
                    <a:pt x="232" y="43"/>
                    <a:pt x="232" y="43"/>
                    <a:pt x="232" y="43"/>
                  </a:cubicBezTo>
                  <a:cubicBezTo>
                    <a:pt x="232" y="0"/>
                    <a:pt x="194" y="0"/>
                    <a:pt x="194" y="0"/>
                  </a:cubicBezTo>
                  <a:cubicBezTo>
                    <a:pt x="156" y="1"/>
                    <a:pt x="155" y="40"/>
                    <a:pt x="155" y="40"/>
                  </a:cubicBezTo>
                  <a:cubicBezTo>
                    <a:pt x="155" y="40"/>
                    <a:pt x="155" y="54"/>
                    <a:pt x="155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1"/>
                    <a:pt x="31" y="1"/>
                    <a:pt x="31" y="1"/>
                  </a:cubicBezTo>
                  <a:cubicBezTo>
                    <a:pt x="0" y="1"/>
                    <a:pt x="0" y="33"/>
                    <a:pt x="0" y="33"/>
                  </a:cubicBezTo>
                  <a:cubicBezTo>
                    <a:pt x="0" y="33"/>
                    <a:pt x="0" y="76"/>
                    <a:pt x="0" y="102"/>
                  </a:cubicBezTo>
                  <a:cubicBezTo>
                    <a:pt x="0" y="133"/>
                    <a:pt x="31" y="133"/>
                    <a:pt x="31" y="133"/>
                  </a:cubicBezTo>
                  <a:cubicBezTo>
                    <a:pt x="66" y="133"/>
                    <a:pt x="66" y="133"/>
                    <a:pt x="66" y="133"/>
                  </a:cubicBezTo>
                  <a:cubicBezTo>
                    <a:pt x="66" y="218"/>
                    <a:pt x="66" y="218"/>
                    <a:pt x="66" y="218"/>
                  </a:cubicBezTo>
                  <a:cubicBezTo>
                    <a:pt x="157" y="218"/>
                    <a:pt x="157" y="218"/>
                    <a:pt x="157" y="218"/>
                  </a:cubicBezTo>
                  <a:cubicBezTo>
                    <a:pt x="230" y="218"/>
                    <a:pt x="230" y="218"/>
                    <a:pt x="230" y="218"/>
                  </a:cubicBezTo>
                  <a:cubicBezTo>
                    <a:pt x="322" y="218"/>
                    <a:pt x="322" y="218"/>
                    <a:pt x="322" y="218"/>
                  </a:cubicBezTo>
                  <a:cubicBezTo>
                    <a:pt x="322" y="133"/>
                    <a:pt x="322" y="133"/>
                    <a:pt x="322" y="133"/>
                  </a:cubicBezTo>
                  <a:cubicBezTo>
                    <a:pt x="357" y="133"/>
                    <a:pt x="357" y="133"/>
                    <a:pt x="357" y="133"/>
                  </a:cubicBezTo>
                  <a:cubicBezTo>
                    <a:pt x="357" y="133"/>
                    <a:pt x="387" y="133"/>
                    <a:pt x="387" y="102"/>
                  </a:cubicBezTo>
                  <a:cubicBezTo>
                    <a:pt x="387" y="76"/>
                    <a:pt x="387" y="33"/>
                    <a:pt x="387" y="33"/>
                  </a:cubicBezTo>
                  <a:cubicBezTo>
                    <a:pt x="387" y="33"/>
                    <a:pt x="387" y="1"/>
                    <a:pt x="3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2"/>
            <p:cNvSpPr>
              <a:spLocks/>
            </p:cNvSpPr>
            <p:nvPr/>
          </p:nvSpPr>
          <p:spPr bwMode="auto">
            <a:xfrm>
              <a:off x="628213" y="3333751"/>
              <a:ext cx="146050" cy="69850"/>
            </a:xfrm>
            <a:custGeom>
              <a:avLst/>
              <a:gdLst>
                <a:gd name="T0" fmla="*/ 21 w 65"/>
                <a:gd name="T1" fmla="*/ 21 h 31"/>
                <a:gd name="T2" fmla="*/ 21 w 65"/>
                <a:gd name="T3" fmla="*/ 31 h 31"/>
                <a:gd name="T4" fmla="*/ 43 w 65"/>
                <a:gd name="T5" fmla="*/ 31 h 31"/>
                <a:gd name="T6" fmla="*/ 43 w 65"/>
                <a:gd name="T7" fmla="*/ 21 h 31"/>
                <a:gd name="T8" fmla="*/ 65 w 65"/>
                <a:gd name="T9" fmla="*/ 0 h 31"/>
                <a:gd name="T10" fmla="*/ 0 w 65"/>
                <a:gd name="T11" fmla="*/ 0 h 31"/>
                <a:gd name="T12" fmla="*/ 21 w 65"/>
                <a:gd name="T1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31">
                  <a:moveTo>
                    <a:pt x="21" y="21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61" y="16"/>
                    <a:pt x="65" y="0"/>
                    <a:pt x="6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16"/>
                    <a:pt x="21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3"/>
            <p:cNvSpPr>
              <a:spLocks/>
            </p:cNvSpPr>
            <p:nvPr/>
          </p:nvSpPr>
          <p:spPr bwMode="auto">
            <a:xfrm>
              <a:off x="1009213" y="3333751"/>
              <a:ext cx="146050" cy="69850"/>
            </a:xfrm>
            <a:custGeom>
              <a:avLst/>
              <a:gdLst>
                <a:gd name="T0" fmla="*/ 22 w 65"/>
                <a:gd name="T1" fmla="*/ 21 h 31"/>
                <a:gd name="T2" fmla="*/ 22 w 65"/>
                <a:gd name="T3" fmla="*/ 31 h 31"/>
                <a:gd name="T4" fmla="*/ 44 w 65"/>
                <a:gd name="T5" fmla="*/ 31 h 31"/>
                <a:gd name="T6" fmla="*/ 44 w 65"/>
                <a:gd name="T7" fmla="*/ 21 h 31"/>
                <a:gd name="T8" fmla="*/ 65 w 65"/>
                <a:gd name="T9" fmla="*/ 0 h 31"/>
                <a:gd name="T10" fmla="*/ 0 w 65"/>
                <a:gd name="T11" fmla="*/ 0 h 31"/>
                <a:gd name="T12" fmla="*/ 22 w 65"/>
                <a:gd name="T1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31">
                  <a:moveTo>
                    <a:pt x="22" y="21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62" y="16"/>
                    <a:pt x="65" y="0"/>
                    <a:pt x="6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" y="16"/>
                    <a:pt x="22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66" name="Freeform 14"/>
          <p:cNvSpPr>
            <a:spLocks noEditPoints="1"/>
          </p:cNvSpPr>
          <p:nvPr/>
        </p:nvSpPr>
        <p:spPr bwMode="auto">
          <a:xfrm>
            <a:off x="3032126" y="3088621"/>
            <a:ext cx="984250" cy="660400"/>
          </a:xfrm>
          <a:custGeom>
            <a:avLst/>
            <a:gdLst>
              <a:gd name="T0" fmla="*/ 426 w 439"/>
              <a:gd name="T1" fmla="*/ 236 h 295"/>
              <a:gd name="T2" fmla="*/ 356 w 439"/>
              <a:gd name="T3" fmla="*/ 102 h 295"/>
              <a:gd name="T4" fmla="*/ 370 w 439"/>
              <a:gd name="T5" fmla="*/ 59 h 295"/>
              <a:gd name="T6" fmla="*/ 356 w 439"/>
              <a:gd name="T7" fmla="*/ 51 h 295"/>
              <a:gd name="T8" fmla="*/ 271 w 439"/>
              <a:gd name="T9" fmla="*/ 8 h 295"/>
              <a:gd name="T10" fmla="*/ 259 w 439"/>
              <a:gd name="T11" fmla="*/ 86 h 295"/>
              <a:gd name="T12" fmla="*/ 276 w 439"/>
              <a:gd name="T13" fmla="*/ 105 h 295"/>
              <a:gd name="T14" fmla="*/ 296 w 439"/>
              <a:gd name="T15" fmla="*/ 156 h 295"/>
              <a:gd name="T16" fmla="*/ 242 w 439"/>
              <a:gd name="T17" fmla="*/ 104 h 295"/>
              <a:gd name="T18" fmla="*/ 217 w 439"/>
              <a:gd name="T19" fmla="*/ 109 h 295"/>
              <a:gd name="T20" fmla="*/ 264 w 439"/>
              <a:gd name="T21" fmla="*/ 201 h 295"/>
              <a:gd name="T22" fmla="*/ 202 w 439"/>
              <a:gd name="T23" fmla="*/ 154 h 295"/>
              <a:gd name="T24" fmla="*/ 162 w 439"/>
              <a:gd name="T25" fmla="*/ 96 h 295"/>
              <a:gd name="T26" fmla="*/ 166 w 439"/>
              <a:gd name="T27" fmla="*/ 83 h 295"/>
              <a:gd name="T28" fmla="*/ 171 w 439"/>
              <a:gd name="T29" fmla="*/ 50 h 295"/>
              <a:gd name="T30" fmla="*/ 140 w 439"/>
              <a:gd name="T31" fmla="*/ 11 h 295"/>
              <a:gd name="T32" fmla="*/ 63 w 439"/>
              <a:gd name="T33" fmla="*/ 105 h 295"/>
              <a:gd name="T34" fmla="*/ 5 w 439"/>
              <a:gd name="T35" fmla="*/ 237 h 295"/>
              <a:gd name="T36" fmla="*/ 242 w 439"/>
              <a:gd name="T37" fmla="*/ 295 h 295"/>
              <a:gd name="T38" fmla="*/ 437 w 439"/>
              <a:gd name="T39" fmla="*/ 244 h 295"/>
              <a:gd name="T40" fmla="*/ 345 w 439"/>
              <a:gd name="T41" fmla="*/ 62 h 295"/>
              <a:gd name="T42" fmla="*/ 333 w 439"/>
              <a:gd name="T43" fmla="*/ 224 h 295"/>
              <a:gd name="T44" fmla="*/ 367 w 439"/>
              <a:gd name="T45" fmla="*/ 214 h 295"/>
              <a:gd name="T46" fmla="*/ 365 w 439"/>
              <a:gd name="T47" fmla="*/ 229 h 295"/>
              <a:gd name="T48" fmla="*/ 333 w 439"/>
              <a:gd name="T49" fmla="*/ 224 h 295"/>
              <a:gd name="T50" fmla="*/ 380 w 439"/>
              <a:gd name="T51" fmla="*/ 241 h 295"/>
              <a:gd name="T52" fmla="*/ 333 w 439"/>
              <a:gd name="T53" fmla="*/ 237 h 295"/>
              <a:gd name="T54" fmla="*/ 157 w 439"/>
              <a:gd name="T55" fmla="*/ 232 h 295"/>
              <a:gd name="T56" fmla="*/ 191 w 439"/>
              <a:gd name="T57" fmla="*/ 232 h 295"/>
              <a:gd name="T58" fmla="*/ 158 w 439"/>
              <a:gd name="T59" fmla="*/ 208 h 295"/>
              <a:gd name="T60" fmla="*/ 191 w 439"/>
              <a:gd name="T61" fmla="*/ 220 h 295"/>
              <a:gd name="T62" fmla="*/ 158 w 439"/>
              <a:gd name="T63" fmla="*/ 225 h 295"/>
              <a:gd name="T64" fmla="*/ 156 w 439"/>
              <a:gd name="T65" fmla="*/ 211 h 295"/>
              <a:gd name="T66" fmla="*/ 126 w 439"/>
              <a:gd name="T67" fmla="*/ 120 h 295"/>
              <a:gd name="T68" fmla="*/ 110 w 439"/>
              <a:gd name="T69" fmla="*/ 154 h 295"/>
              <a:gd name="T70" fmla="*/ 113 w 439"/>
              <a:gd name="T71" fmla="*/ 128 h 295"/>
              <a:gd name="T72" fmla="*/ 137 w 439"/>
              <a:gd name="T73" fmla="*/ 145 h 295"/>
              <a:gd name="T74" fmla="*/ 97 w 439"/>
              <a:gd name="T75" fmla="*/ 98 h 295"/>
              <a:gd name="T76" fmla="*/ 97 w 439"/>
              <a:gd name="T77" fmla="*/ 98 h 295"/>
              <a:gd name="T78" fmla="*/ 62 w 439"/>
              <a:gd name="T79" fmla="*/ 250 h 295"/>
              <a:gd name="T80" fmla="*/ 72 w 439"/>
              <a:gd name="T81" fmla="*/ 222 h 295"/>
              <a:gd name="T82" fmla="*/ 123 w 439"/>
              <a:gd name="T83" fmla="*/ 225 h 295"/>
              <a:gd name="T84" fmla="*/ 139 w 439"/>
              <a:gd name="T85" fmla="*/ 237 h 295"/>
              <a:gd name="T86" fmla="*/ 195 w 439"/>
              <a:gd name="T87" fmla="*/ 221 h 295"/>
              <a:gd name="T88" fmla="*/ 272 w 439"/>
              <a:gd name="T89" fmla="*/ 218 h 295"/>
              <a:gd name="T90" fmla="*/ 308 w 439"/>
              <a:gd name="T91" fmla="*/ 220 h 295"/>
              <a:gd name="T92" fmla="*/ 330 w 439"/>
              <a:gd name="T93" fmla="*/ 232 h 295"/>
              <a:gd name="T94" fmla="*/ 369 w 439"/>
              <a:gd name="T95" fmla="*/ 232 h 295"/>
              <a:gd name="T96" fmla="*/ 434 w 439"/>
              <a:gd name="T97" fmla="*/ 249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39" h="295">
                <a:moveTo>
                  <a:pt x="437" y="244"/>
                </a:moveTo>
                <a:cubicBezTo>
                  <a:pt x="436" y="244"/>
                  <a:pt x="436" y="244"/>
                  <a:pt x="436" y="244"/>
                </a:cubicBezTo>
                <a:cubicBezTo>
                  <a:pt x="435" y="243"/>
                  <a:pt x="435" y="243"/>
                  <a:pt x="434" y="242"/>
                </a:cubicBezTo>
                <a:cubicBezTo>
                  <a:pt x="432" y="240"/>
                  <a:pt x="430" y="238"/>
                  <a:pt x="426" y="236"/>
                </a:cubicBezTo>
                <a:cubicBezTo>
                  <a:pt x="425" y="231"/>
                  <a:pt x="423" y="223"/>
                  <a:pt x="420" y="211"/>
                </a:cubicBezTo>
                <a:cubicBezTo>
                  <a:pt x="411" y="171"/>
                  <a:pt x="397" y="142"/>
                  <a:pt x="392" y="135"/>
                </a:cubicBezTo>
                <a:cubicBezTo>
                  <a:pt x="387" y="127"/>
                  <a:pt x="371" y="118"/>
                  <a:pt x="366" y="114"/>
                </a:cubicBezTo>
                <a:cubicBezTo>
                  <a:pt x="360" y="110"/>
                  <a:pt x="356" y="102"/>
                  <a:pt x="356" y="102"/>
                </a:cubicBezTo>
                <a:cubicBezTo>
                  <a:pt x="371" y="103"/>
                  <a:pt x="370" y="98"/>
                  <a:pt x="372" y="89"/>
                </a:cubicBezTo>
                <a:cubicBezTo>
                  <a:pt x="374" y="79"/>
                  <a:pt x="373" y="71"/>
                  <a:pt x="366" y="66"/>
                </a:cubicBezTo>
                <a:cubicBezTo>
                  <a:pt x="365" y="65"/>
                  <a:pt x="364" y="65"/>
                  <a:pt x="363" y="65"/>
                </a:cubicBezTo>
                <a:cubicBezTo>
                  <a:pt x="370" y="59"/>
                  <a:pt x="370" y="59"/>
                  <a:pt x="370" y="59"/>
                </a:cubicBezTo>
                <a:cubicBezTo>
                  <a:pt x="368" y="53"/>
                  <a:pt x="368" y="53"/>
                  <a:pt x="368" y="53"/>
                </a:cubicBezTo>
                <a:cubicBezTo>
                  <a:pt x="357" y="62"/>
                  <a:pt x="357" y="62"/>
                  <a:pt x="357" y="62"/>
                </a:cubicBezTo>
                <a:cubicBezTo>
                  <a:pt x="356" y="62"/>
                  <a:pt x="355" y="62"/>
                  <a:pt x="354" y="62"/>
                </a:cubicBezTo>
                <a:cubicBezTo>
                  <a:pt x="357" y="58"/>
                  <a:pt x="357" y="54"/>
                  <a:pt x="356" y="51"/>
                </a:cubicBezTo>
                <a:cubicBezTo>
                  <a:pt x="354" y="47"/>
                  <a:pt x="348" y="46"/>
                  <a:pt x="343" y="45"/>
                </a:cubicBezTo>
                <a:cubicBezTo>
                  <a:pt x="342" y="41"/>
                  <a:pt x="340" y="35"/>
                  <a:pt x="335" y="26"/>
                </a:cubicBezTo>
                <a:cubicBezTo>
                  <a:pt x="325" y="6"/>
                  <a:pt x="305" y="14"/>
                  <a:pt x="297" y="7"/>
                </a:cubicBezTo>
                <a:cubicBezTo>
                  <a:pt x="290" y="0"/>
                  <a:pt x="282" y="7"/>
                  <a:pt x="271" y="8"/>
                </a:cubicBezTo>
                <a:cubicBezTo>
                  <a:pt x="261" y="9"/>
                  <a:pt x="263" y="18"/>
                  <a:pt x="257" y="22"/>
                </a:cubicBezTo>
                <a:cubicBezTo>
                  <a:pt x="251" y="27"/>
                  <a:pt x="243" y="37"/>
                  <a:pt x="245" y="48"/>
                </a:cubicBezTo>
                <a:cubicBezTo>
                  <a:pt x="246" y="60"/>
                  <a:pt x="257" y="61"/>
                  <a:pt x="261" y="68"/>
                </a:cubicBezTo>
                <a:cubicBezTo>
                  <a:pt x="265" y="74"/>
                  <a:pt x="263" y="78"/>
                  <a:pt x="259" y="86"/>
                </a:cubicBezTo>
                <a:cubicBezTo>
                  <a:pt x="255" y="93"/>
                  <a:pt x="267" y="88"/>
                  <a:pt x="267" y="92"/>
                </a:cubicBezTo>
                <a:cubicBezTo>
                  <a:pt x="266" y="96"/>
                  <a:pt x="269" y="96"/>
                  <a:pt x="276" y="94"/>
                </a:cubicBezTo>
                <a:cubicBezTo>
                  <a:pt x="285" y="91"/>
                  <a:pt x="278" y="98"/>
                  <a:pt x="275" y="99"/>
                </a:cubicBezTo>
                <a:cubicBezTo>
                  <a:pt x="271" y="101"/>
                  <a:pt x="274" y="103"/>
                  <a:pt x="276" y="105"/>
                </a:cubicBezTo>
                <a:cubicBezTo>
                  <a:pt x="279" y="111"/>
                  <a:pt x="281" y="116"/>
                  <a:pt x="296" y="111"/>
                </a:cubicBezTo>
                <a:cubicBezTo>
                  <a:pt x="301" y="108"/>
                  <a:pt x="304" y="113"/>
                  <a:pt x="304" y="113"/>
                </a:cubicBezTo>
                <a:cubicBezTo>
                  <a:pt x="309" y="121"/>
                  <a:pt x="309" y="121"/>
                  <a:pt x="309" y="121"/>
                </a:cubicBezTo>
                <a:cubicBezTo>
                  <a:pt x="286" y="149"/>
                  <a:pt x="301" y="150"/>
                  <a:pt x="296" y="156"/>
                </a:cubicBezTo>
                <a:cubicBezTo>
                  <a:pt x="292" y="163"/>
                  <a:pt x="294" y="172"/>
                  <a:pt x="294" y="172"/>
                </a:cubicBezTo>
                <a:cubicBezTo>
                  <a:pt x="294" y="172"/>
                  <a:pt x="291" y="176"/>
                  <a:pt x="288" y="182"/>
                </a:cubicBezTo>
                <a:cubicBezTo>
                  <a:pt x="283" y="174"/>
                  <a:pt x="276" y="159"/>
                  <a:pt x="271" y="141"/>
                </a:cubicBezTo>
                <a:cubicBezTo>
                  <a:pt x="262" y="113"/>
                  <a:pt x="250" y="110"/>
                  <a:pt x="242" y="104"/>
                </a:cubicBezTo>
                <a:cubicBezTo>
                  <a:pt x="234" y="97"/>
                  <a:pt x="212" y="82"/>
                  <a:pt x="206" y="76"/>
                </a:cubicBezTo>
                <a:cubicBezTo>
                  <a:pt x="206" y="76"/>
                  <a:pt x="204" y="85"/>
                  <a:pt x="212" y="90"/>
                </a:cubicBezTo>
                <a:cubicBezTo>
                  <a:pt x="220" y="96"/>
                  <a:pt x="226" y="102"/>
                  <a:pt x="226" y="102"/>
                </a:cubicBezTo>
                <a:cubicBezTo>
                  <a:pt x="226" y="102"/>
                  <a:pt x="219" y="104"/>
                  <a:pt x="217" y="109"/>
                </a:cubicBezTo>
                <a:cubicBezTo>
                  <a:pt x="216" y="114"/>
                  <a:pt x="218" y="119"/>
                  <a:pt x="221" y="126"/>
                </a:cubicBezTo>
                <a:cubicBezTo>
                  <a:pt x="224" y="132"/>
                  <a:pt x="227" y="131"/>
                  <a:pt x="232" y="131"/>
                </a:cubicBezTo>
                <a:cubicBezTo>
                  <a:pt x="236" y="130"/>
                  <a:pt x="241" y="135"/>
                  <a:pt x="251" y="134"/>
                </a:cubicBezTo>
                <a:cubicBezTo>
                  <a:pt x="251" y="134"/>
                  <a:pt x="251" y="169"/>
                  <a:pt x="264" y="201"/>
                </a:cubicBezTo>
                <a:cubicBezTo>
                  <a:pt x="255" y="201"/>
                  <a:pt x="248" y="200"/>
                  <a:pt x="241" y="194"/>
                </a:cubicBezTo>
                <a:cubicBezTo>
                  <a:pt x="237" y="190"/>
                  <a:pt x="226" y="191"/>
                  <a:pt x="218" y="192"/>
                </a:cubicBezTo>
                <a:cubicBezTo>
                  <a:pt x="213" y="186"/>
                  <a:pt x="208" y="181"/>
                  <a:pt x="207" y="178"/>
                </a:cubicBezTo>
                <a:cubicBezTo>
                  <a:pt x="202" y="171"/>
                  <a:pt x="202" y="160"/>
                  <a:pt x="202" y="154"/>
                </a:cubicBezTo>
                <a:cubicBezTo>
                  <a:pt x="203" y="147"/>
                  <a:pt x="199" y="137"/>
                  <a:pt x="198" y="127"/>
                </a:cubicBezTo>
                <a:cubicBezTo>
                  <a:pt x="197" y="118"/>
                  <a:pt x="187" y="112"/>
                  <a:pt x="181" y="111"/>
                </a:cubicBezTo>
                <a:cubicBezTo>
                  <a:pt x="172" y="110"/>
                  <a:pt x="159" y="106"/>
                  <a:pt x="159" y="106"/>
                </a:cubicBezTo>
                <a:cubicBezTo>
                  <a:pt x="159" y="106"/>
                  <a:pt x="160" y="100"/>
                  <a:pt x="162" y="96"/>
                </a:cubicBezTo>
                <a:cubicBezTo>
                  <a:pt x="163" y="92"/>
                  <a:pt x="167" y="91"/>
                  <a:pt x="164" y="90"/>
                </a:cubicBezTo>
                <a:cubicBezTo>
                  <a:pt x="162" y="89"/>
                  <a:pt x="158" y="87"/>
                  <a:pt x="156" y="85"/>
                </a:cubicBezTo>
                <a:cubicBezTo>
                  <a:pt x="155" y="85"/>
                  <a:pt x="154" y="83"/>
                  <a:pt x="155" y="82"/>
                </a:cubicBezTo>
                <a:cubicBezTo>
                  <a:pt x="156" y="82"/>
                  <a:pt x="164" y="83"/>
                  <a:pt x="166" y="83"/>
                </a:cubicBezTo>
                <a:cubicBezTo>
                  <a:pt x="170" y="84"/>
                  <a:pt x="170" y="82"/>
                  <a:pt x="169" y="80"/>
                </a:cubicBezTo>
                <a:cubicBezTo>
                  <a:pt x="169" y="78"/>
                  <a:pt x="168" y="76"/>
                  <a:pt x="168" y="76"/>
                </a:cubicBezTo>
                <a:cubicBezTo>
                  <a:pt x="173" y="75"/>
                  <a:pt x="177" y="75"/>
                  <a:pt x="172" y="67"/>
                </a:cubicBezTo>
                <a:cubicBezTo>
                  <a:pt x="168" y="60"/>
                  <a:pt x="170" y="58"/>
                  <a:pt x="171" y="50"/>
                </a:cubicBezTo>
                <a:cubicBezTo>
                  <a:pt x="172" y="43"/>
                  <a:pt x="169" y="36"/>
                  <a:pt x="169" y="36"/>
                </a:cubicBezTo>
                <a:cubicBezTo>
                  <a:pt x="170" y="34"/>
                  <a:pt x="170" y="34"/>
                  <a:pt x="170" y="34"/>
                </a:cubicBezTo>
                <a:cubicBezTo>
                  <a:pt x="178" y="24"/>
                  <a:pt x="160" y="18"/>
                  <a:pt x="160" y="18"/>
                </a:cubicBezTo>
                <a:cubicBezTo>
                  <a:pt x="160" y="18"/>
                  <a:pt x="151" y="14"/>
                  <a:pt x="140" y="11"/>
                </a:cubicBezTo>
                <a:cubicBezTo>
                  <a:pt x="131" y="8"/>
                  <a:pt x="114" y="10"/>
                  <a:pt x="105" y="14"/>
                </a:cubicBezTo>
                <a:cubicBezTo>
                  <a:pt x="97" y="18"/>
                  <a:pt x="91" y="24"/>
                  <a:pt x="88" y="42"/>
                </a:cubicBezTo>
                <a:cubicBezTo>
                  <a:pt x="85" y="60"/>
                  <a:pt x="92" y="84"/>
                  <a:pt x="96" y="92"/>
                </a:cubicBezTo>
                <a:cubicBezTo>
                  <a:pt x="96" y="92"/>
                  <a:pt x="83" y="100"/>
                  <a:pt x="63" y="105"/>
                </a:cubicBezTo>
                <a:cubicBezTo>
                  <a:pt x="43" y="110"/>
                  <a:pt x="31" y="111"/>
                  <a:pt x="25" y="123"/>
                </a:cubicBezTo>
                <a:cubicBezTo>
                  <a:pt x="18" y="134"/>
                  <a:pt x="20" y="151"/>
                  <a:pt x="18" y="160"/>
                </a:cubicBezTo>
                <a:cubicBezTo>
                  <a:pt x="15" y="169"/>
                  <a:pt x="16" y="177"/>
                  <a:pt x="12" y="190"/>
                </a:cubicBezTo>
                <a:cubicBezTo>
                  <a:pt x="8" y="203"/>
                  <a:pt x="0" y="223"/>
                  <a:pt x="5" y="237"/>
                </a:cubicBezTo>
                <a:cubicBezTo>
                  <a:pt x="10" y="250"/>
                  <a:pt x="10" y="271"/>
                  <a:pt x="47" y="256"/>
                </a:cubicBezTo>
                <a:cubicBezTo>
                  <a:pt x="47" y="257"/>
                  <a:pt x="47" y="258"/>
                  <a:pt x="47" y="259"/>
                </a:cubicBezTo>
                <a:cubicBezTo>
                  <a:pt x="47" y="262"/>
                  <a:pt x="48" y="265"/>
                  <a:pt x="50" y="267"/>
                </a:cubicBezTo>
                <a:cubicBezTo>
                  <a:pt x="67" y="284"/>
                  <a:pt x="146" y="295"/>
                  <a:pt x="242" y="295"/>
                </a:cubicBezTo>
                <a:cubicBezTo>
                  <a:pt x="337" y="295"/>
                  <a:pt x="418" y="283"/>
                  <a:pt x="434" y="267"/>
                </a:cubicBezTo>
                <a:cubicBezTo>
                  <a:pt x="437" y="265"/>
                  <a:pt x="438" y="262"/>
                  <a:pt x="438" y="259"/>
                </a:cubicBezTo>
                <a:cubicBezTo>
                  <a:pt x="438" y="257"/>
                  <a:pt x="438" y="257"/>
                  <a:pt x="438" y="257"/>
                </a:cubicBezTo>
                <a:cubicBezTo>
                  <a:pt x="439" y="250"/>
                  <a:pt x="438" y="246"/>
                  <a:pt x="437" y="244"/>
                </a:cubicBezTo>
                <a:close/>
                <a:moveTo>
                  <a:pt x="343" y="51"/>
                </a:moveTo>
                <a:cubicBezTo>
                  <a:pt x="346" y="51"/>
                  <a:pt x="350" y="52"/>
                  <a:pt x="351" y="54"/>
                </a:cubicBezTo>
                <a:cubicBezTo>
                  <a:pt x="352" y="55"/>
                  <a:pt x="350" y="58"/>
                  <a:pt x="348" y="62"/>
                </a:cubicBezTo>
                <a:cubicBezTo>
                  <a:pt x="346" y="62"/>
                  <a:pt x="345" y="62"/>
                  <a:pt x="345" y="62"/>
                </a:cubicBezTo>
                <a:cubicBezTo>
                  <a:pt x="342" y="55"/>
                  <a:pt x="342" y="55"/>
                  <a:pt x="342" y="55"/>
                </a:cubicBezTo>
                <a:cubicBezTo>
                  <a:pt x="342" y="54"/>
                  <a:pt x="343" y="52"/>
                  <a:pt x="343" y="51"/>
                </a:cubicBezTo>
                <a:close/>
                <a:moveTo>
                  <a:pt x="333" y="224"/>
                </a:moveTo>
                <a:cubicBezTo>
                  <a:pt x="333" y="224"/>
                  <a:pt x="333" y="224"/>
                  <a:pt x="333" y="224"/>
                </a:cubicBezTo>
                <a:cubicBezTo>
                  <a:pt x="333" y="224"/>
                  <a:pt x="333" y="212"/>
                  <a:pt x="333" y="209"/>
                </a:cubicBezTo>
                <a:cubicBezTo>
                  <a:pt x="336" y="209"/>
                  <a:pt x="362" y="209"/>
                  <a:pt x="365" y="209"/>
                </a:cubicBezTo>
                <a:cubicBezTo>
                  <a:pt x="365" y="211"/>
                  <a:pt x="365" y="214"/>
                  <a:pt x="365" y="214"/>
                </a:cubicBezTo>
                <a:cubicBezTo>
                  <a:pt x="367" y="214"/>
                  <a:pt x="367" y="214"/>
                  <a:pt x="367" y="214"/>
                </a:cubicBezTo>
                <a:cubicBezTo>
                  <a:pt x="368" y="214"/>
                  <a:pt x="373" y="215"/>
                  <a:pt x="373" y="220"/>
                </a:cubicBezTo>
                <a:cubicBezTo>
                  <a:pt x="373" y="226"/>
                  <a:pt x="367" y="227"/>
                  <a:pt x="367" y="227"/>
                </a:cubicBezTo>
                <a:cubicBezTo>
                  <a:pt x="365" y="228"/>
                  <a:pt x="365" y="228"/>
                  <a:pt x="365" y="228"/>
                </a:cubicBezTo>
                <a:cubicBezTo>
                  <a:pt x="365" y="229"/>
                  <a:pt x="365" y="229"/>
                  <a:pt x="365" y="229"/>
                </a:cubicBezTo>
                <a:cubicBezTo>
                  <a:pt x="364" y="240"/>
                  <a:pt x="350" y="239"/>
                  <a:pt x="349" y="239"/>
                </a:cubicBezTo>
                <a:cubicBezTo>
                  <a:pt x="343" y="239"/>
                  <a:pt x="339" y="237"/>
                  <a:pt x="336" y="234"/>
                </a:cubicBezTo>
                <a:cubicBezTo>
                  <a:pt x="333" y="231"/>
                  <a:pt x="333" y="227"/>
                  <a:pt x="333" y="225"/>
                </a:cubicBezTo>
                <a:cubicBezTo>
                  <a:pt x="333" y="224"/>
                  <a:pt x="333" y="224"/>
                  <a:pt x="333" y="224"/>
                </a:cubicBezTo>
                <a:close/>
                <a:moveTo>
                  <a:pt x="333" y="237"/>
                </a:moveTo>
                <a:cubicBezTo>
                  <a:pt x="336" y="241"/>
                  <a:pt x="342" y="243"/>
                  <a:pt x="349" y="243"/>
                </a:cubicBezTo>
                <a:cubicBezTo>
                  <a:pt x="354" y="243"/>
                  <a:pt x="362" y="242"/>
                  <a:pt x="367" y="236"/>
                </a:cubicBezTo>
                <a:cubicBezTo>
                  <a:pt x="376" y="237"/>
                  <a:pt x="380" y="240"/>
                  <a:pt x="380" y="241"/>
                </a:cubicBezTo>
                <a:cubicBezTo>
                  <a:pt x="380" y="243"/>
                  <a:pt x="370" y="248"/>
                  <a:pt x="349" y="248"/>
                </a:cubicBezTo>
                <a:cubicBezTo>
                  <a:pt x="328" y="248"/>
                  <a:pt x="317" y="243"/>
                  <a:pt x="317" y="241"/>
                </a:cubicBezTo>
                <a:cubicBezTo>
                  <a:pt x="317" y="240"/>
                  <a:pt x="322" y="237"/>
                  <a:pt x="332" y="236"/>
                </a:cubicBezTo>
                <a:cubicBezTo>
                  <a:pt x="332" y="236"/>
                  <a:pt x="333" y="237"/>
                  <a:pt x="333" y="237"/>
                </a:cubicBezTo>
                <a:close/>
                <a:moveTo>
                  <a:pt x="206" y="237"/>
                </a:moveTo>
                <a:cubicBezTo>
                  <a:pt x="206" y="239"/>
                  <a:pt x="195" y="244"/>
                  <a:pt x="174" y="244"/>
                </a:cubicBezTo>
                <a:cubicBezTo>
                  <a:pt x="154" y="244"/>
                  <a:pt x="143" y="239"/>
                  <a:pt x="143" y="237"/>
                </a:cubicBezTo>
                <a:cubicBezTo>
                  <a:pt x="143" y="236"/>
                  <a:pt x="148" y="234"/>
                  <a:pt x="157" y="232"/>
                </a:cubicBezTo>
                <a:cubicBezTo>
                  <a:pt x="161" y="238"/>
                  <a:pt x="170" y="240"/>
                  <a:pt x="175" y="239"/>
                </a:cubicBezTo>
                <a:cubicBezTo>
                  <a:pt x="175" y="239"/>
                  <a:pt x="175" y="239"/>
                  <a:pt x="175" y="239"/>
                </a:cubicBezTo>
                <a:cubicBezTo>
                  <a:pt x="182" y="239"/>
                  <a:pt x="187" y="237"/>
                  <a:pt x="190" y="233"/>
                </a:cubicBezTo>
                <a:cubicBezTo>
                  <a:pt x="191" y="233"/>
                  <a:pt x="191" y="232"/>
                  <a:pt x="191" y="232"/>
                </a:cubicBezTo>
                <a:cubicBezTo>
                  <a:pt x="201" y="233"/>
                  <a:pt x="206" y="236"/>
                  <a:pt x="206" y="237"/>
                </a:cubicBezTo>
                <a:close/>
                <a:moveTo>
                  <a:pt x="156" y="211"/>
                </a:moveTo>
                <a:cubicBezTo>
                  <a:pt x="158" y="210"/>
                  <a:pt x="158" y="210"/>
                  <a:pt x="158" y="210"/>
                </a:cubicBezTo>
                <a:cubicBezTo>
                  <a:pt x="158" y="208"/>
                  <a:pt x="158" y="208"/>
                  <a:pt x="158" y="208"/>
                </a:cubicBezTo>
                <a:cubicBezTo>
                  <a:pt x="158" y="208"/>
                  <a:pt x="158" y="207"/>
                  <a:pt x="158" y="205"/>
                </a:cubicBezTo>
                <a:cubicBezTo>
                  <a:pt x="162" y="205"/>
                  <a:pt x="187" y="205"/>
                  <a:pt x="191" y="205"/>
                </a:cubicBezTo>
                <a:cubicBezTo>
                  <a:pt x="191" y="209"/>
                  <a:pt x="191" y="220"/>
                  <a:pt x="191" y="220"/>
                </a:cubicBezTo>
                <a:cubicBezTo>
                  <a:pt x="191" y="220"/>
                  <a:pt x="191" y="220"/>
                  <a:pt x="191" y="220"/>
                </a:cubicBezTo>
                <a:cubicBezTo>
                  <a:pt x="191" y="220"/>
                  <a:pt x="191" y="220"/>
                  <a:pt x="191" y="221"/>
                </a:cubicBezTo>
                <a:cubicBezTo>
                  <a:pt x="191" y="223"/>
                  <a:pt x="190" y="227"/>
                  <a:pt x="187" y="231"/>
                </a:cubicBezTo>
                <a:cubicBezTo>
                  <a:pt x="185" y="234"/>
                  <a:pt x="180" y="235"/>
                  <a:pt x="174" y="235"/>
                </a:cubicBezTo>
                <a:cubicBezTo>
                  <a:pt x="174" y="235"/>
                  <a:pt x="160" y="236"/>
                  <a:pt x="158" y="225"/>
                </a:cubicBezTo>
                <a:cubicBezTo>
                  <a:pt x="158" y="224"/>
                  <a:pt x="158" y="224"/>
                  <a:pt x="158" y="224"/>
                </a:cubicBezTo>
                <a:cubicBezTo>
                  <a:pt x="157" y="224"/>
                  <a:pt x="157" y="224"/>
                  <a:pt x="157" y="224"/>
                </a:cubicBezTo>
                <a:cubicBezTo>
                  <a:pt x="156" y="223"/>
                  <a:pt x="151" y="222"/>
                  <a:pt x="151" y="217"/>
                </a:cubicBezTo>
                <a:cubicBezTo>
                  <a:pt x="151" y="211"/>
                  <a:pt x="156" y="211"/>
                  <a:pt x="156" y="211"/>
                </a:cubicBezTo>
                <a:close/>
                <a:moveTo>
                  <a:pt x="144" y="106"/>
                </a:moveTo>
                <a:cubicBezTo>
                  <a:pt x="144" y="106"/>
                  <a:pt x="144" y="114"/>
                  <a:pt x="141" y="128"/>
                </a:cubicBezTo>
                <a:cubicBezTo>
                  <a:pt x="141" y="130"/>
                  <a:pt x="140" y="134"/>
                  <a:pt x="139" y="139"/>
                </a:cubicBezTo>
                <a:cubicBezTo>
                  <a:pt x="133" y="127"/>
                  <a:pt x="128" y="121"/>
                  <a:pt x="126" y="120"/>
                </a:cubicBezTo>
                <a:cubicBezTo>
                  <a:pt x="133" y="115"/>
                  <a:pt x="144" y="106"/>
                  <a:pt x="144" y="106"/>
                </a:cubicBezTo>
                <a:close/>
                <a:moveTo>
                  <a:pt x="115" y="131"/>
                </a:moveTo>
                <a:cubicBezTo>
                  <a:pt x="118" y="133"/>
                  <a:pt x="120" y="136"/>
                  <a:pt x="117" y="140"/>
                </a:cubicBezTo>
                <a:cubicBezTo>
                  <a:pt x="115" y="144"/>
                  <a:pt x="112" y="147"/>
                  <a:pt x="110" y="154"/>
                </a:cubicBezTo>
                <a:cubicBezTo>
                  <a:pt x="108" y="161"/>
                  <a:pt x="102" y="203"/>
                  <a:pt x="102" y="203"/>
                </a:cubicBezTo>
                <a:cubicBezTo>
                  <a:pt x="93" y="207"/>
                  <a:pt x="93" y="207"/>
                  <a:pt x="93" y="207"/>
                </a:cubicBezTo>
                <a:cubicBezTo>
                  <a:pt x="95" y="142"/>
                  <a:pt x="95" y="142"/>
                  <a:pt x="95" y="142"/>
                </a:cubicBezTo>
                <a:cubicBezTo>
                  <a:pt x="98" y="139"/>
                  <a:pt x="105" y="133"/>
                  <a:pt x="113" y="128"/>
                </a:cubicBezTo>
                <a:lnTo>
                  <a:pt x="115" y="131"/>
                </a:lnTo>
                <a:close/>
                <a:moveTo>
                  <a:pt x="124" y="139"/>
                </a:moveTo>
                <a:cubicBezTo>
                  <a:pt x="122" y="136"/>
                  <a:pt x="125" y="131"/>
                  <a:pt x="128" y="129"/>
                </a:cubicBezTo>
                <a:cubicBezTo>
                  <a:pt x="130" y="132"/>
                  <a:pt x="134" y="138"/>
                  <a:pt x="137" y="145"/>
                </a:cubicBezTo>
                <a:cubicBezTo>
                  <a:pt x="132" y="166"/>
                  <a:pt x="123" y="197"/>
                  <a:pt x="123" y="197"/>
                </a:cubicBezTo>
                <a:cubicBezTo>
                  <a:pt x="123" y="197"/>
                  <a:pt x="125" y="168"/>
                  <a:pt x="125" y="158"/>
                </a:cubicBezTo>
                <a:cubicBezTo>
                  <a:pt x="126" y="151"/>
                  <a:pt x="128" y="144"/>
                  <a:pt x="124" y="139"/>
                </a:cubicBezTo>
                <a:close/>
                <a:moveTo>
                  <a:pt x="97" y="98"/>
                </a:moveTo>
                <a:cubicBezTo>
                  <a:pt x="97" y="98"/>
                  <a:pt x="101" y="103"/>
                  <a:pt x="111" y="112"/>
                </a:cubicBezTo>
                <a:cubicBezTo>
                  <a:pt x="116" y="116"/>
                  <a:pt x="120" y="118"/>
                  <a:pt x="122" y="119"/>
                </a:cubicBezTo>
                <a:cubicBezTo>
                  <a:pt x="111" y="123"/>
                  <a:pt x="101" y="131"/>
                  <a:pt x="96" y="136"/>
                </a:cubicBezTo>
                <a:lnTo>
                  <a:pt x="97" y="98"/>
                </a:lnTo>
                <a:close/>
                <a:moveTo>
                  <a:pt x="431" y="253"/>
                </a:moveTo>
                <a:cubicBezTo>
                  <a:pt x="416" y="269"/>
                  <a:pt x="335" y="280"/>
                  <a:pt x="243" y="280"/>
                </a:cubicBezTo>
                <a:cubicBezTo>
                  <a:pt x="141" y="280"/>
                  <a:pt x="67" y="267"/>
                  <a:pt x="54" y="253"/>
                </a:cubicBezTo>
                <a:cubicBezTo>
                  <a:pt x="56" y="252"/>
                  <a:pt x="59" y="251"/>
                  <a:pt x="62" y="250"/>
                </a:cubicBezTo>
                <a:cubicBezTo>
                  <a:pt x="62" y="250"/>
                  <a:pt x="56" y="239"/>
                  <a:pt x="60" y="227"/>
                </a:cubicBezTo>
                <a:cubicBezTo>
                  <a:pt x="62" y="222"/>
                  <a:pt x="66" y="216"/>
                  <a:pt x="74" y="210"/>
                </a:cubicBezTo>
                <a:cubicBezTo>
                  <a:pt x="79" y="211"/>
                  <a:pt x="79" y="211"/>
                  <a:pt x="79" y="211"/>
                </a:cubicBezTo>
                <a:cubicBezTo>
                  <a:pt x="79" y="211"/>
                  <a:pt x="74" y="216"/>
                  <a:pt x="72" y="222"/>
                </a:cubicBezTo>
                <a:cubicBezTo>
                  <a:pt x="70" y="226"/>
                  <a:pt x="69" y="230"/>
                  <a:pt x="70" y="235"/>
                </a:cubicBezTo>
                <a:cubicBezTo>
                  <a:pt x="70" y="235"/>
                  <a:pt x="78" y="235"/>
                  <a:pt x="86" y="238"/>
                </a:cubicBezTo>
                <a:cubicBezTo>
                  <a:pt x="93" y="240"/>
                  <a:pt x="104" y="243"/>
                  <a:pt x="111" y="238"/>
                </a:cubicBezTo>
                <a:cubicBezTo>
                  <a:pt x="116" y="234"/>
                  <a:pt x="120" y="229"/>
                  <a:pt x="123" y="225"/>
                </a:cubicBezTo>
                <a:cubicBezTo>
                  <a:pt x="131" y="224"/>
                  <a:pt x="139" y="223"/>
                  <a:pt x="148" y="222"/>
                </a:cubicBezTo>
                <a:cubicBezTo>
                  <a:pt x="150" y="225"/>
                  <a:pt x="152" y="227"/>
                  <a:pt x="154" y="227"/>
                </a:cubicBezTo>
                <a:cubicBezTo>
                  <a:pt x="154" y="228"/>
                  <a:pt x="155" y="228"/>
                  <a:pt x="155" y="228"/>
                </a:cubicBezTo>
                <a:cubicBezTo>
                  <a:pt x="146" y="230"/>
                  <a:pt x="139" y="233"/>
                  <a:pt x="139" y="237"/>
                </a:cubicBezTo>
                <a:cubicBezTo>
                  <a:pt x="139" y="245"/>
                  <a:pt x="157" y="248"/>
                  <a:pt x="174" y="248"/>
                </a:cubicBezTo>
                <a:cubicBezTo>
                  <a:pt x="192" y="248"/>
                  <a:pt x="210" y="245"/>
                  <a:pt x="210" y="237"/>
                </a:cubicBezTo>
                <a:cubicBezTo>
                  <a:pt x="210" y="233"/>
                  <a:pt x="203" y="230"/>
                  <a:pt x="194" y="228"/>
                </a:cubicBezTo>
                <a:cubicBezTo>
                  <a:pt x="195" y="225"/>
                  <a:pt x="195" y="223"/>
                  <a:pt x="195" y="221"/>
                </a:cubicBezTo>
                <a:cubicBezTo>
                  <a:pt x="195" y="220"/>
                  <a:pt x="195" y="220"/>
                  <a:pt x="195" y="220"/>
                </a:cubicBezTo>
                <a:cubicBezTo>
                  <a:pt x="195" y="220"/>
                  <a:pt x="195" y="219"/>
                  <a:pt x="195" y="219"/>
                </a:cubicBezTo>
                <a:cubicBezTo>
                  <a:pt x="210" y="218"/>
                  <a:pt x="226" y="218"/>
                  <a:pt x="243" y="218"/>
                </a:cubicBezTo>
                <a:cubicBezTo>
                  <a:pt x="253" y="218"/>
                  <a:pt x="263" y="218"/>
                  <a:pt x="272" y="218"/>
                </a:cubicBezTo>
                <a:cubicBezTo>
                  <a:pt x="274" y="221"/>
                  <a:pt x="275" y="223"/>
                  <a:pt x="276" y="225"/>
                </a:cubicBezTo>
                <a:cubicBezTo>
                  <a:pt x="276" y="225"/>
                  <a:pt x="282" y="237"/>
                  <a:pt x="291" y="231"/>
                </a:cubicBezTo>
                <a:cubicBezTo>
                  <a:pt x="299" y="226"/>
                  <a:pt x="308" y="220"/>
                  <a:pt x="308" y="220"/>
                </a:cubicBezTo>
                <a:cubicBezTo>
                  <a:pt x="308" y="220"/>
                  <a:pt x="308" y="220"/>
                  <a:pt x="308" y="220"/>
                </a:cubicBezTo>
                <a:cubicBezTo>
                  <a:pt x="315" y="221"/>
                  <a:pt x="322" y="221"/>
                  <a:pt x="329" y="222"/>
                </a:cubicBezTo>
                <a:cubicBezTo>
                  <a:pt x="329" y="223"/>
                  <a:pt x="329" y="223"/>
                  <a:pt x="329" y="223"/>
                </a:cubicBezTo>
                <a:cubicBezTo>
                  <a:pt x="329" y="224"/>
                  <a:pt x="329" y="224"/>
                  <a:pt x="329" y="225"/>
                </a:cubicBezTo>
                <a:cubicBezTo>
                  <a:pt x="329" y="226"/>
                  <a:pt x="329" y="229"/>
                  <a:pt x="330" y="232"/>
                </a:cubicBezTo>
                <a:cubicBezTo>
                  <a:pt x="320" y="233"/>
                  <a:pt x="313" y="237"/>
                  <a:pt x="313" y="241"/>
                </a:cubicBezTo>
                <a:cubicBezTo>
                  <a:pt x="313" y="249"/>
                  <a:pt x="332" y="252"/>
                  <a:pt x="349" y="252"/>
                </a:cubicBezTo>
                <a:cubicBezTo>
                  <a:pt x="366" y="252"/>
                  <a:pt x="385" y="249"/>
                  <a:pt x="385" y="241"/>
                </a:cubicBezTo>
                <a:cubicBezTo>
                  <a:pt x="385" y="237"/>
                  <a:pt x="378" y="234"/>
                  <a:pt x="369" y="232"/>
                </a:cubicBezTo>
                <a:cubicBezTo>
                  <a:pt x="369" y="232"/>
                  <a:pt x="369" y="231"/>
                  <a:pt x="369" y="231"/>
                </a:cubicBezTo>
                <a:cubicBezTo>
                  <a:pt x="371" y="230"/>
                  <a:pt x="373" y="229"/>
                  <a:pt x="375" y="227"/>
                </a:cubicBezTo>
                <a:cubicBezTo>
                  <a:pt x="404" y="232"/>
                  <a:pt x="424" y="238"/>
                  <a:pt x="431" y="245"/>
                </a:cubicBezTo>
                <a:cubicBezTo>
                  <a:pt x="433" y="246"/>
                  <a:pt x="434" y="248"/>
                  <a:pt x="434" y="249"/>
                </a:cubicBezTo>
                <a:cubicBezTo>
                  <a:pt x="434" y="250"/>
                  <a:pt x="433" y="252"/>
                  <a:pt x="431" y="2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553" name="图片 55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520" y="3767308"/>
            <a:ext cx="879593" cy="1294189"/>
          </a:xfrm>
          <a:prstGeom prst="rect">
            <a:avLst/>
          </a:prstGeom>
        </p:spPr>
      </p:pic>
      <p:sp>
        <p:nvSpPr>
          <p:cNvPr id="412" name="Freeform 25"/>
          <p:cNvSpPr>
            <a:spLocks noEditPoints="1"/>
          </p:cNvSpPr>
          <p:nvPr/>
        </p:nvSpPr>
        <p:spPr bwMode="auto">
          <a:xfrm>
            <a:off x="7476100" y="925801"/>
            <a:ext cx="604276" cy="605264"/>
          </a:xfrm>
          <a:custGeom>
            <a:avLst/>
            <a:gdLst>
              <a:gd name="T0" fmla="*/ 176 w 259"/>
              <a:gd name="T1" fmla="*/ 110 h 259"/>
              <a:gd name="T2" fmla="*/ 133 w 259"/>
              <a:gd name="T3" fmla="*/ 104 h 259"/>
              <a:gd name="T4" fmla="*/ 144 w 259"/>
              <a:gd name="T5" fmla="*/ 99 h 259"/>
              <a:gd name="T6" fmla="*/ 157 w 259"/>
              <a:gd name="T7" fmla="*/ 202 h 259"/>
              <a:gd name="T8" fmla="*/ 140 w 259"/>
              <a:gd name="T9" fmla="*/ 171 h 259"/>
              <a:gd name="T10" fmla="*/ 153 w 259"/>
              <a:gd name="T11" fmla="*/ 202 h 259"/>
              <a:gd name="T12" fmla="*/ 67 w 259"/>
              <a:gd name="T13" fmla="*/ 158 h 259"/>
              <a:gd name="T14" fmla="*/ 60 w 259"/>
              <a:gd name="T15" fmla="*/ 184 h 259"/>
              <a:gd name="T16" fmla="*/ 66 w 259"/>
              <a:gd name="T17" fmla="*/ 200 h 259"/>
              <a:gd name="T18" fmla="*/ 76 w 259"/>
              <a:gd name="T19" fmla="*/ 201 h 259"/>
              <a:gd name="T20" fmla="*/ 81 w 259"/>
              <a:gd name="T21" fmla="*/ 170 h 259"/>
              <a:gd name="T22" fmla="*/ 106 w 259"/>
              <a:gd name="T23" fmla="*/ 201 h 259"/>
              <a:gd name="T24" fmla="*/ 99 w 259"/>
              <a:gd name="T25" fmla="*/ 143 h 259"/>
              <a:gd name="T26" fmla="*/ 99 w 259"/>
              <a:gd name="T27" fmla="*/ 142 h 259"/>
              <a:gd name="T28" fmla="*/ 73 w 259"/>
              <a:gd name="T29" fmla="*/ 104 h 259"/>
              <a:gd name="T30" fmla="*/ 66 w 259"/>
              <a:gd name="T31" fmla="*/ 98 h 259"/>
              <a:gd name="T32" fmla="*/ 57 w 259"/>
              <a:gd name="T33" fmla="*/ 87 h 259"/>
              <a:gd name="T34" fmla="*/ 67 w 259"/>
              <a:gd name="T35" fmla="*/ 116 h 259"/>
              <a:gd name="T36" fmla="*/ 182 w 259"/>
              <a:gd name="T37" fmla="*/ 68 h 259"/>
              <a:gd name="T38" fmla="*/ 172 w 259"/>
              <a:gd name="T39" fmla="*/ 59 h 259"/>
              <a:gd name="T40" fmla="*/ 162 w 259"/>
              <a:gd name="T41" fmla="*/ 56 h 259"/>
              <a:gd name="T42" fmla="*/ 147 w 259"/>
              <a:gd name="T43" fmla="*/ 93 h 259"/>
              <a:gd name="T44" fmla="*/ 89 w 259"/>
              <a:gd name="T45" fmla="*/ 44 h 259"/>
              <a:gd name="T46" fmla="*/ 147 w 259"/>
              <a:gd name="T47" fmla="*/ 93 h 259"/>
              <a:gd name="T48" fmla="*/ 179 w 259"/>
              <a:gd name="T49" fmla="*/ 97 h 259"/>
              <a:gd name="T50" fmla="*/ 207 w 259"/>
              <a:gd name="T51" fmla="*/ 85 h 259"/>
              <a:gd name="T52" fmla="*/ 207 w 259"/>
              <a:gd name="T53" fmla="*/ 77 h 259"/>
              <a:gd name="T54" fmla="*/ 129 w 259"/>
              <a:gd name="T55" fmla="*/ 259 h 259"/>
              <a:gd name="T56" fmla="*/ 129 w 259"/>
              <a:gd name="T57" fmla="*/ 0 h 259"/>
              <a:gd name="T58" fmla="*/ 192 w 259"/>
              <a:gd name="T59" fmla="*/ 211 h 259"/>
              <a:gd name="T60" fmla="*/ 47 w 259"/>
              <a:gd name="T61" fmla="*/ 68 h 259"/>
              <a:gd name="T62" fmla="*/ 129 w 259"/>
              <a:gd name="T63" fmla="*/ 233 h 259"/>
              <a:gd name="T64" fmla="*/ 192 w 259"/>
              <a:gd name="T65" fmla="*/ 211 h 259"/>
              <a:gd name="T66" fmla="*/ 129 w 259"/>
              <a:gd name="T67" fmla="*/ 27 h 259"/>
              <a:gd name="T68" fmla="*/ 66 w 259"/>
              <a:gd name="T69" fmla="*/ 49 h 259"/>
              <a:gd name="T70" fmla="*/ 211 w 259"/>
              <a:gd name="T71" fmla="*/ 192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9" h="259">
                <a:moveTo>
                  <a:pt x="144" y="99"/>
                </a:moveTo>
                <a:cubicBezTo>
                  <a:pt x="176" y="110"/>
                  <a:pt x="176" y="110"/>
                  <a:pt x="176" y="110"/>
                </a:cubicBezTo>
                <a:cubicBezTo>
                  <a:pt x="169" y="140"/>
                  <a:pt x="169" y="140"/>
                  <a:pt x="169" y="140"/>
                </a:cubicBezTo>
                <a:cubicBezTo>
                  <a:pt x="133" y="104"/>
                  <a:pt x="133" y="104"/>
                  <a:pt x="133" y="104"/>
                </a:cubicBezTo>
                <a:cubicBezTo>
                  <a:pt x="142" y="104"/>
                  <a:pt x="142" y="104"/>
                  <a:pt x="142" y="104"/>
                </a:cubicBezTo>
                <a:lnTo>
                  <a:pt x="144" y="99"/>
                </a:lnTo>
                <a:close/>
                <a:moveTo>
                  <a:pt x="153" y="202"/>
                </a:moveTo>
                <a:cubicBezTo>
                  <a:pt x="157" y="202"/>
                  <a:pt x="157" y="202"/>
                  <a:pt x="157" y="202"/>
                </a:cubicBezTo>
                <a:cubicBezTo>
                  <a:pt x="157" y="187"/>
                  <a:pt x="157" y="187"/>
                  <a:pt x="157" y="187"/>
                </a:cubicBezTo>
                <a:cubicBezTo>
                  <a:pt x="140" y="171"/>
                  <a:pt x="140" y="171"/>
                  <a:pt x="140" y="171"/>
                </a:cubicBezTo>
                <a:cubicBezTo>
                  <a:pt x="140" y="181"/>
                  <a:pt x="140" y="181"/>
                  <a:pt x="140" y="181"/>
                </a:cubicBezTo>
                <a:cubicBezTo>
                  <a:pt x="140" y="194"/>
                  <a:pt x="142" y="202"/>
                  <a:pt x="153" y="202"/>
                </a:cubicBezTo>
                <a:close/>
                <a:moveTo>
                  <a:pt x="67" y="116"/>
                </a:moveTo>
                <a:cubicBezTo>
                  <a:pt x="67" y="158"/>
                  <a:pt x="67" y="158"/>
                  <a:pt x="67" y="158"/>
                </a:cubicBezTo>
                <a:cubicBezTo>
                  <a:pt x="66" y="165"/>
                  <a:pt x="62" y="167"/>
                  <a:pt x="60" y="168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0" y="190"/>
                  <a:pt x="61" y="194"/>
                  <a:pt x="62" y="197"/>
                </a:cubicBezTo>
                <a:cubicBezTo>
                  <a:pt x="63" y="198"/>
                  <a:pt x="65" y="199"/>
                  <a:pt x="66" y="200"/>
                </a:cubicBezTo>
                <a:cubicBezTo>
                  <a:pt x="68" y="201"/>
                  <a:pt x="70" y="202"/>
                  <a:pt x="73" y="202"/>
                </a:cubicBezTo>
                <a:cubicBezTo>
                  <a:pt x="76" y="201"/>
                  <a:pt x="76" y="201"/>
                  <a:pt x="76" y="201"/>
                </a:cubicBezTo>
                <a:cubicBezTo>
                  <a:pt x="76" y="181"/>
                  <a:pt x="76" y="181"/>
                  <a:pt x="76" y="181"/>
                </a:cubicBezTo>
                <a:cubicBezTo>
                  <a:pt x="76" y="177"/>
                  <a:pt x="78" y="174"/>
                  <a:pt x="81" y="170"/>
                </a:cubicBezTo>
                <a:cubicBezTo>
                  <a:pt x="84" y="184"/>
                  <a:pt x="84" y="184"/>
                  <a:pt x="84" y="184"/>
                </a:cubicBezTo>
                <a:cubicBezTo>
                  <a:pt x="88" y="196"/>
                  <a:pt x="91" y="203"/>
                  <a:pt x="106" y="201"/>
                </a:cubicBezTo>
                <a:cubicBezTo>
                  <a:pt x="93" y="153"/>
                  <a:pt x="93" y="153"/>
                  <a:pt x="93" y="153"/>
                </a:cubicBezTo>
                <a:cubicBezTo>
                  <a:pt x="95" y="150"/>
                  <a:pt x="97" y="147"/>
                  <a:pt x="99" y="143"/>
                </a:cubicBezTo>
                <a:cubicBezTo>
                  <a:pt x="99" y="143"/>
                  <a:pt x="99" y="143"/>
                  <a:pt x="99" y="143"/>
                </a:cubicBezTo>
                <a:cubicBezTo>
                  <a:pt x="99" y="142"/>
                  <a:pt x="99" y="142"/>
                  <a:pt x="99" y="142"/>
                </a:cubicBezTo>
                <a:cubicBezTo>
                  <a:pt x="118" y="149"/>
                  <a:pt x="118" y="149"/>
                  <a:pt x="118" y="149"/>
                </a:cubicBezTo>
                <a:cubicBezTo>
                  <a:pt x="73" y="104"/>
                  <a:pt x="73" y="104"/>
                  <a:pt x="73" y="104"/>
                </a:cubicBezTo>
                <a:cubicBezTo>
                  <a:pt x="72" y="104"/>
                  <a:pt x="72" y="104"/>
                  <a:pt x="72" y="104"/>
                </a:cubicBezTo>
                <a:cubicBezTo>
                  <a:pt x="69" y="104"/>
                  <a:pt x="66" y="101"/>
                  <a:pt x="66" y="98"/>
                </a:cubicBezTo>
                <a:cubicBezTo>
                  <a:pt x="66" y="98"/>
                  <a:pt x="66" y="97"/>
                  <a:pt x="66" y="97"/>
                </a:cubicBezTo>
                <a:cubicBezTo>
                  <a:pt x="57" y="87"/>
                  <a:pt x="57" y="87"/>
                  <a:pt x="57" y="87"/>
                </a:cubicBezTo>
                <a:cubicBezTo>
                  <a:pt x="55" y="90"/>
                  <a:pt x="53" y="94"/>
                  <a:pt x="53" y="98"/>
                </a:cubicBezTo>
                <a:cubicBezTo>
                  <a:pt x="53" y="107"/>
                  <a:pt x="59" y="114"/>
                  <a:pt x="67" y="116"/>
                </a:cubicBezTo>
                <a:close/>
                <a:moveTo>
                  <a:pt x="207" y="77"/>
                </a:moveTo>
                <a:cubicBezTo>
                  <a:pt x="182" y="68"/>
                  <a:pt x="182" y="68"/>
                  <a:pt x="182" y="68"/>
                </a:cubicBezTo>
                <a:cubicBezTo>
                  <a:pt x="177" y="53"/>
                  <a:pt x="177" y="53"/>
                  <a:pt x="177" y="53"/>
                </a:cubicBezTo>
                <a:cubicBezTo>
                  <a:pt x="174" y="53"/>
                  <a:pt x="173" y="55"/>
                  <a:pt x="172" y="59"/>
                </a:cubicBezTo>
                <a:cubicBezTo>
                  <a:pt x="168" y="50"/>
                  <a:pt x="168" y="50"/>
                  <a:pt x="168" y="50"/>
                </a:cubicBezTo>
                <a:cubicBezTo>
                  <a:pt x="165" y="50"/>
                  <a:pt x="163" y="52"/>
                  <a:pt x="162" y="56"/>
                </a:cubicBezTo>
                <a:cubicBezTo>
                  <a:pt x="160" y="68"/>
                  <a:pt x="160" y="68"/>
                  <a:pt x="160" y="68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95" y="41"/>
                  <a:pt x="95" y="41"/>
                  <a:pt x="95" y="41"/>
                </a:cubicBezTo>
                <a:cubicBezTo>
                  <a:pt x="93" y="42"/>
                  <a:pt x="91" y="43"/>
                  <a:pt x="89" y="44"/>
                </a:cubicBezTo>
                <a:cubicBezTo>
                  <a:pt x="144" y="99"/>
                  <a:pt x="144" y="99"/>
                  <a:pt x="144" y="99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77" y="104"/>
                  <a:pt x="177" y="104"/>
                  <a:pt x="177" y="104"/>
                </a:cubicBezTo>
                <a:cubicBezTo>
                  <a:pt x="179" y="97"/>
                  <a:pt x="179" y="97"/>
                  <a:pt x="179" y="97"/>
                </a:cubicBezTo>
                <a:cubicBezTo>
                  <a:pt x="179" y="97"/>
                  <a:pt x="190" y="97"/>
                  <a:pt x="194" y="97"/>
                </a:cubicBezTo>
                <a:cubicBezTo>
                  <a:pt x="201" y="97"/>
                  <a:pt x="203" y="94"/>
                  <a:pt x="207" y="85"/>
                </a:cubicBezTo>
                <a:cubicBezTo>
                  <a:pt x="209" y="81"/>
                  <a:pt x="209" y="81"/>
                  <a:pt x="209" y="81"/>
                </a:cubicBezTo>
                <a:cubicBezTo>
                  <a:pt x="209" y="79"/>
                  <a:pt x="209" y="77"/>
                  <a:pt x="207" y="77"/>
                </a:cubicBezTo>
                <a:close/>
                <a:moveTo>
                  <a:pt x="259" y="130"/>
                </a:moveTo>
                <a:cubicBezTo>
                  <a:pt x="259" y="201"/>
                  <a:pt x="201" y="259"/>
                  <a:pt x="129" y="259"/>
                </a:cubicBezTo>
                <a:cubicBezTo>
                  <a:pt x="58" y="259"/>
                  <a:pt x="0" y="201"/>
                  <a:pt x="0" y="130"/>
                </a:cubicBezTo>
                <a:cubicBezTo>
                  <a:pt x="0" y="58"/>
                  <a:pt x="58" y="0"/>
                  <a:pt x="129" y="0"/>
                </a:cubicBezTo>
                <a:cubicBezTo>
                  <a:pt x="201" y="0"/>
                  <a:pt x="259" y="58"/>
                  <a:pt x="259" y="130"/>
                </a:cubicBezTo>
                <a:close/>
                <a:moveTo>
                  <a:pt x="192" y="211"/>
                </a:moveTo>
                <a:cubicBezTo>
                  <a:pt x="48" y="67"/>
                  <a:pt x="48" y="67"/>
                  <a:pt x="48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34" y="86"/>
                  <a:pt x="26" y="107"/>
                  <a:pt x="26" y="130"/>
                </a:cubicBezTo>
                <a:cubicBezTo>
                  <a:pt x="26" y="186"/>
                  <a:pt x="73" y="233"/>
                  <a:pt x="129" y="233"/>
                </a:cubicBezTo>
                <a:cubicBezTo>
                  <a:pt x="152" y="233"/>
                  <a:pt x="173" y="225"/>
                  <a:pt x="191" y="212"/>
                </a:cubicBezTo>
                <a:lnTo>
                  <a:pt x="192" y="211"/>
                </a:lnTo>
                <a:close/>
                <a:moveTo>
                  <a:pt x="232" y="130"/>
                </a:moveTo>
                <a:cubicBezTo>
                  <a:pt x="232" y="73"/>
                  <a:pt x="186" y="27"/>
                  <a:pt x="129" y="27"/>
                </a:cubicBezTo>
                <a:cubicBezTo>
                  <a:pt x="107" y="27"/>
                  <a:pt x="85" y="34"/>
                  <a:pt x="67" y="48"/>
                </a:cubicBezTo>
                <a:cubicBezTo>
                  <a:pt x="66" y="49"/>
                  <a:pt x="66" y="49"/>
                  <a:pt x="66" y="49"/>
                </a:cubicBezTo>
                <a:cubicBezTo>
                  <a:pt x="210" y="193"/>
                  <a:pt x="210" y="193"/>
                  <a:pt x="210" y="193"/>
                </a:cubicBezTo>
                <a:cubicBezTo>
                  <a:pt x="211" y="192"/>
                  <a:pt x="211" y="192"/>
                  <a:pt x="211" y="192"/>
                </a:cubicBezTo>
                <a:cubicBezTo>
                  <a:pt x="225" y="174"/>
                  <a:pt x="232" y="152"/>
                  <a:pt x="232" y="13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3" name="Freeform 27"/>
          <p:cNvSpPr>
            <a:spLocks noEditPoints="1"/>
          </p:cNvSpPr>
          <p:nvPr/>
        </p:nvSpPr>
        <p:spPr bwMode="auto">
          <a:xfrm>
            <a:off x="7550153" y="295750"/>
            <a:ext cx="530223" cy="521336"/>
          </a:xfrm>
          <a:custGeom>
            <a:avLst/>
            <a:gdLst>
              <a:gd name="T0" fmla="*/ 167 w 227"/>
              <a:gd name="T1" fmla="*/ 139 h 223"/>
              <a:gd name="T2" fmla="*/ 189 w 227"/>
              <a:gd name="T3" fmla="*/ 222 h 223"/>
              <a:gd name="T4" fmla="*/ 157 w 227"/>
              <a:gd name="T5" fmla="*/ 196 h 223"/>
              <a:gd name="T6" fmla="*/ 151 w 227"/>
              <a:gd name="T7" fmla="*/ 173 h 223"/>
              <a:gd name="T8" fmla="*/ 151 w 227"/>
              <a:gd name="T9" fmla="*/ 222 h 223"/>
              <a:gd name="T10" fmla="*/ 145 w 227"/>
              <a:gd name="T11" fmla="*/ 222 h 223"/>
              <a:gd name="T12" fmla="*/ 127 w 227"/>
              <a:gd name="T13" fmla="*/ 192 h 223"/>
              <a:gd name="T14" fmla="*/ 127 w 227"/>
              <a:gd name="T15" fmla="*/ 157 h 223"/>
              <a:gd name="T16" fmla="*/ 67 w 227"/>
              <a:gd name="T17" fmla="*/ 135 h 223"/>
              <a:gd name="T18" fmla="*/ 66 w 227"/>
              <a:gd name="T19" fmla="*/ 136 h 223"/>
              <a:gd name="T20" fmla="*/ 66 w 227"/>
              <a:gd name="T21" fmla="*/ 137 h 223"/>
              <a:gd name="T22" fmla="*/ 58 w 227"/>
              <a:gd name="T23" fmla="*/ 151 h 223"/>
              <a:gd name="T24" fmla="*/ 77 w 227"/>
              <a:gd name="T25" fmla="*/ 222 h 223"/>
              <a:gd name="T26" fmla="*/ 45 w 227"/>
              <a:gd name="T27" fmla="*/ 196 h 223"/>
              <a:gd name="T28" fmla="*/ 40 w 227"/>
              <a:gd name="T29" fmla="*/ 176 h 223"/>
              <a:gd name="T30" fmla="*/ 33 w 227"/>
              <a:gd name="T31" fmla="*/ 192 h 223"/>
              <a:gd name="T32" fmla="*/ 33 w 227"/>
              <a:gd name="T33" fmla="*/ 222 h 223"/>
              <a:gd name="T34" fmla="*/ 29 w 227"/>
              <a:gd name="T35" fmla="*/ 222 h 223"/>
              <a:gd name="T36" fmla="*/ 9 w 227"/>
              <a:gd name="T37" fmla="*/ 196 h 223"/>
              <a:gd name="T38" fmla="*/ 9 w 227"/>
              <a:gd name="T39" fmla="*/ 172 h 223"/>
              <a:gd name="T40" fmla="*/ 20 w 227"/>
              <a:gd name="T41" fmla="*/ 158 h 223"/>
              <a:gd name="T42" fmla="*/ 20 w 227"/>
              <a:gd name="T43" fmla="*/ 97 h 223"/>
              <a:gd name="T44" fmla="*/ 0 w 227"/>
              <a:gd name="T45" fmla="*/ 71 h 223"/>
              <a:gd name="T46" fmla="*/ 28 w 227"/>
              <a:gd name="T47" fmla="*/ 43 h 223"/>
              <a:gd name="T48" fmla="*/ 41 w 227"/>
              <a:gd name="T49" fmla="*/ 43 h 223"/>
              <a:gd name="T50" fmla="*/ 28 w 227"/>
              <a:gd name="T51" fmla="*/ 61 h 223"/>
              <a:gd name="T52" fmla="*/ 19 w 227"/>
              <a:gd name="T53" fmla="*/ 71 h 223"/>
              <a:gd name="T54" fmla="*/ 28 w 227"/>
              <a:gd name="T55" fmla="*/ 80 h 223"/>
              <a:gd name="T56" fmla="*/ 32 w 227"/>
              <a:gd name="T57" fmla="*/ 80 h 223"/>
              <a:gd name="T58" fmla="*/ 129 w 227"/>
              <a:gd name="T59" fmla="*/ 79 h 223"/>
              <a:gd name="T60" fmla="*/ 133 w 227"/>
              <a:gd name="T61" fmla="*/ 72 h 223"/>
              <a:gd name="T62" fmla="*/ 178 w 227"/>
              <a:gd name="T63" fmla="*/ 88 h 223"/>
              <a:gd name="T64" fmla="*/ 167 w 227"/>
              <a:gd name="T65" fmla="*/ 139 h 223"/>
              <a:gd name="T66" fmla="*/ 224 w 227"/>
              <a:gd name="T67" fmla="*/ 40 h 223"/>
              <a:gd name="T68" fmla="*/ 188 w 227"/>
              <a:gd name="T69" fmla="*/ 27 h 223"/>
              <a:gd name="T70" fmla="*/ 180 w 227"/>
              <a:gd name="T71" fmla="*/ 5 h 223"/>
              <a:gd name="T72" fmla="*/ 173 w 227"/>
              <a:gd name="T73" fmla="*/ 13 h 223"/>
              <a:gd name="T74" fmla="*/ 168 w 227"/>
              <a:gd name="T75" fmla="*/ 0 h 223"/>
              <a:gd name="T76" fmla="*/ 159 w 227"/>
              <a:gd name="T77" fmla="*/ 10 h 223"/>
              <a:gd name="T78" fmla="*/ 156 w 227"/>
              <a:gd name="T79" fmla="*/ 27 h 223"/>
              <a:gd name="T80" fmla="*/ 137 w 227"/>
              <a:gd name="T81" fmla="*/ 63 h 223"/>
              <a:gd name="T82" fmla="*/ 74 w 227"/>
              <a:gd name="T83" fmla="*/ 0 h 223"/>
              <a:gd name="T84" fmla="*/ 61 w 227"/>
              <a:gd name="T85" fmla="*/ 0 h 223"/>
              <a:gd name="T86" fmla="*/ 133 w 227"/>
              <a:gd name="T87" fmla="*/ 72 h 223"/>
              <a:gd name="T88" fmla="*/ 137 w 227"/>
              <a:gd name="T89" fmla="*/ 63 h 223"/>
              <a:gd name="T90" fmla="*/ 180 w 227"/>
              <a:gd name="T91" fmla="*/ 79 h 223"/>
              <a:gd name="T92" fmla="*/ 183 w 227"/>
              <a:gd name="T93" fmla="*/ 69 h 223"/>
              <a:gd name="T94" fmla="*/ 206 w 227"/>
              <a:gd name="T95" fmla="*/ 69 h 223"/>
              <a:gd name="T96" fmla="*/ 224 w 227"/>
              <a:gd name="T97" fmla="*/ 51 h 223"/>
              <a:gd name="T98" fmla="*/ 227 w 227"/>
              <a:gd name="T99" fmla="*/ 46 h 223"/>
              <a:gd name="T100" fmla="*/ 224 w 227"/>
              <a:gd name="T101" fmla="*/ 40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27" h="223">
                <a:moveTo>
                  <a:pt x="167" y="139"/>
                </a:moveTo>
                <a:cubicBezTo>
                  <a:pt x="189" y="222"/>
                  <a:pt x="189" y="222"/>
                  <a:pt x="189" y="222"/>
                </a:cubicBezTo>
                <a:cubicBezTo>
                  <a:pt x="167" y="223"/>
                  <a:pt x="162" y="214"/>
                  <a:pt x="157" y="196"/>
                </a:cubicBezTo>
                <a:cubicBezTo>
                  <a:pt x="151" y="173"/>
                  <a:pt x="151" y="173"/>
                  <a:pt x="151" y="173"/>
                </a:cubicBezTo>
                <a:cubicBezTo>
                  <a:pt x="151" y="222"/>
                  <a:pt x="151" y="222"/>
                  <a:pt x="151" y="222"/>
                </a:cubicBezTo>
                <a:cubicBezTo>
                  <a:pt x="145" y="222"/>
                  <a:pt x="145" y="222"/>
                  <a:pt x="145" y="222"/>
                </a:cubicBezTo>
                <a:cubicBezTo>
                  <a:pt x="130" y="222"/>
                  <a:pt x="127" y="210"/>
                  <a:pt x="127" y="192"/>
                </a:cubicBezTo>
                <a:cubicBezTo>
                  <a:pt x="127" y="157"/>
                  <a:pt x="127" y="157"/>
                  <a:pt x="127" y="157"/>
                </a:cubicBezTo>
                <a:cubicBezTo>
                  <a:pt x="67" y="135"/>
                  <a:pt x="67" y="135"/>
                  <a:pt x="67" y="135"/>
                </a:cubicBezTo>
                <a:cubicBezTo>
                  <a:pt x="66" y="136"/>
                  <a:pt x="66" y="136"/>
                  <a:pt x="66" y="136"/>
                </a:cubicBezTo>
                <a:cubicBezTo>
                  <a:pt x="66" y="136"/>
                  <a:pt x="66" y="137"/>
                  <a:pt x="66" y="137"/>
                </a:cubicBezTo>
                <a:cubicBezTo>
                  <a:pt x="63" y="143"/>
                  <a:pt x="60" y="147"/>
                  <a:pt x="58" y="151"/>
                </a:cubicBezTo>
                <a:cubicBezTo>
                  <a:pt x="77" y="222"/>
                  <a:pt x="77" y="222"/>
                  <a:pt x="77" y="222"/>
                </a:cubicBezTo>
                <a:cubicBezTo>
                  <a:pt x="55" y="223"/>
                  <a:pt x="50" y="214"/>
                  <a:pt x="45" y="196"/>
                </a:cubicBezTo>
                <a:cubicBezTo>
                  <a:pt x="40" y="176"/>
                  <a:pt x="40" y="176"/>
                  <a:pt x="40" y="176"/>
                </a:cubicBezTo>
                <a:cubicBezTo>
                  <a:pt x="36" y="182"/>
                  <a:pt x="33" y="186"/>
                  <a:pt x="33" y="192"/>
                </a:cubicBezTo>
                <a:cubicBezTo>
                  <a:pt x="33" y="222"/>
                  <a:pt x="33" y="222"/>
                  <a:pt x="33" y="222"/>
                </a:cubicBezTo>
                <a:cubicBezTo>
                  <a:pt x="29" y="222"/>
                  <a:pt x="29" y="222"/>
                  <a:pt x="29" y="222"/>
                </a:cubicBezTo>
                <a:cubicBezTo>
                  <a:pt x="17" y="222"/>
                  <a:pt x="9" y="218"/>
                  <a:pt x="9" y="196"/>
                </a:cubicBezTo>
                <a:cubicBezTo>
                  <a:pt x="9" y="172"/>
                  <a:pt x="9" y="172"/>
                  <a:pt x="9" y="172"/>
                </a:cubicBezTo>
                <a:cubicBezTo>
                  <a:pt x="13" y="171"/>
                  <a:pt x="19" y="168"/>
                  <a:pt x="20" y="158"/>
                </a:cubicBezTo>
                <a:cubicBezTo>
                  <a:pt x="20" y="97"/>
                  <a:pt x="20" y="97"/>
                  <a:pt x="20" y="97"/>
                </a:cubicBezTo>
                <a:cubicBezTo>
                  <a:pt x="9" y="94"/>
                  <a:pt x="0" y="83"/>
                  <a:pt x="0" y="71"/>
                </a:cubicBezTo>
                <a:cubicBezTo>
                  <a:pt x="0" y="55"/>
                  <a:pt x="13" y="43"/>
                  <a:pt x="28" y="43"/>
                </a:cubicBezTo>
                <a:cubicBezTo>
                  <a:pt x="41" y="43"/>
                  <a:pt x="41" y="43"/>
                  <a:pt x="41" y="43"/>
                </a:cubicBezTo>
                <a:cubicBezTo>
                  <a:pt x="41" y="50"/>
                  <a:pt x="40" y="61"/>
                  <a:pt x="28" y="61"/>
                </a:cubicBezTo>
                <a:cubicBezTo>
                  <a:pt x="23" y="61"/>
                  <a:pt x="19" y="65"/>
                  <a:pt x="19" y="71"/>
                </a:cubicBezTo>
                <a:cubicBezTo>
                  <a:pt x="19" y="76"/>
                  <a:pt x="23" y="80"/>
                  <a:pt x="28" y="80"/>
                </a:cubicBezTo>
                <a:cubicBezTo>
                  <a:pt x="32" y="80"/>
                  <a:pt x="32" y="80"/>
                  <a:pt x="32" y="80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33" y="72"/>
                  <a:pt x="133" y="72"/>
                  <a:pt x="133" y="72"/>
                </a:cubicBezTo>
                <a:cubicBezTo>
                  <a:pt x="178" y="88"/>
                  <a:pt x="178" y="88"/>
                  <a:pt x="178" y="88"/>
                </a:cubicBezTo>
                <a:lnTo>
                  <a:pt x="167" y="139"/>
                </a:lnTo>
                <a:close/>
                <a:moveTo>
                  <a:pt x="224" y="40"/>
                </a:moveTo>
                <a:cubicBezTo>
                  <a:pt x="188" y="27"/>
                  <a:pt x="188" y="27"/>
                  <a:pt x="188" y="27"/>
                </a:cubicBezTo>
                <a:cubicBezTo>
                  <a:pt x="180" y="5"/>
                  <a:pt x="180" y="5"/>
                  <a:pt x="180" y="5"/>
                </a:cubicBezTo>
                <a:cubicBezTo>
                  <a:pt x="177" y="5"/>
                  <a:pt x="174" y="7"/>
                  <a:pt x="173" y="13"/>
                </a:cubicBezTo>
                <a:cubicBezTo>
                  <a:pt x="168" y="0"/>
                  <a:pt x="168" y="0"/>
                  <a:pt x="168" y="0"/>
                </a:cubicBezTo>
                <a:cubicBezTo>
                  <a:pt x="163" y="0"/>
                  <a:pt x="160" y="3"/>
                  <a:pt x="159" y="10"/>
                </a:cubicBezTo>
                <a:cubicBezTo>
                  <a:pt x="156" y="27"/>
                  <a:pt x="156" y="27"/>
                  <a:pt x="156" y="27"/>
                </a:cubicBezTo>
                <a:cubicBezTo>
                  <a:pt x="137" y="63"/>
                  <a:pt x="137" y="63"/>
                  <a:pt x="137" y="63"/>
                </a:cubicBezTo>
                <a:cubicBezTo>
                  <a:pt x="74" y="0"/>
                  <a:pt x="74" y="0"/>
                  <a:pt x="74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133" y="72"/>
                  <a:pt x="133" y="72"/>
                  <a:pt x="133" y="72"/>
                </a:cubicBezTo>
                <a:cubicBezTo>
                  <a:pt x="137" y="63"/>
                  <a:pt x="137" y="63"/>
                  <a:pt x="137" y="63"/>
                </a:cubicBezTo>
                <a:cubicBezTo>
                  <a:pt x="180" y="79"/>
                  <a:pt x="180" y="79"/>
                  <a:pt x="180" y="79"/>
                </a:cubicBezTo>
                <a:cubicBezTo>
                  <a:pt x="183" y="69"/>
                  <a:pt x="183" y="69"/>
                  <a:pt x="183" y="69"/>
                </a:cubicBezTo>
                <a:cubicBezTo>
                  <a:pt x="183" y="69"/>
                  <a:pt x="200" y="69"/>
                  <a:pt x="206" y="69"/>
                </a:cubicBezTo>
                <a:cubicBezTo>
                  <a:pt x="215" y="69"/>
                  <a:pt x="219" y="65"/>
                  <a:pt x="224" y="51"/>
                </a:cubicBezTo>
                <a:cubicBezTo>
                  <a:pt x="227" y="46"/>
                  <a:pt x="227" y="46"/>
                  <a:pt x="227" y="46"/>
                </a:cubicBezTo>
                <a:cubicBezTo>
                  <a:pt x="227" y="44"/>
                  <a:pt x="227" y="41"/>
                  <a:pt x="224" y="4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4" name="Freeform 9"/>
          <p:cNvSpPr>
            <a:spLocks noEditPoints="1"/>
          </p:cNvSpPr>
          <p:nvPr/>
        </p:nvSpPr>
        <p:spPr bwMode="auto">
          <a:xfrm>
            <a:off x="10471945" y="2936251"/>
            <a:ext cx="949325" cy="1187450"/>
          </a:xfrm>
          <a:custGeom>
            <a:avLst/>
            <a:gdLst>
              <a:gd name="T0" fmla="*/ 107 w 253"/>
              <a:gd name="T1" fmla="*/ 23 h 316"/>
              <a:gd name="T2" fmla="*/ 109 w 253"/>
              <a:gd name="T3" fmla="*/ 87 h 316"/>
              <a:gd name="T4" fmla="*/ 135 w 253"/>
              <a:gd name="T5" fmla="*/ 120 h 316"/>
              <a:gd name="T6" fmla="*/ 114 w 253"/>
              <a:gd name="T7" fmla="*/ 99 h 316"/>
              <a:gd name="T8" fmla="*/ 47 w 253"/>
              <a:gd name="T9" fmla="*/ 73 h 316"/>
              <a:gd name="T10" fmla="*/ 89 w 253"/>
              <a:gd name="T11" fmla="*/ 129 h 316"/>
              <a:gd name="T12" fmla="*/ 30 w 253"/>
              <a:gd name="T13" fmla="*/ 189 h 316"/>
              <a:gd name="T14" fmla="*/ 135 w 253"/>
              <a:gd name="T15" fmla="*/ 120 h 316"/>
              <a:gd name="T16" fmla="*/ 226 w 253"/>
              <a:gd name="T17" fmla="*/ 55 h 316"/>
              <a:gd name="T18" fmla="*/ 242 w 253"/>
              <a:gd name="T19" fmla="*/ 18 h 316"/>
              <a:gd name="T20" fmla="*/ 221 w 253"/>
              <a:gd name="T21" fmla="*/ 3 h 316"/>
              <a:gd name="T22" fmla="*/ 228 w 253"/>
              <a:gd name="T23" fmla="*/ 27 h 316"/>
              <a:gd name="T24" fmla="*/ 120 w 253"/>
              <a:gd name="T25" fmla="*/ 216 h 316"/>
              <a:gd name="T26" fmla="*/ 131 w 253"/>
              <a:gd name="T27" fmla="*/ 251 h 316"/>
              <a:gd name="T28" fmla="*/ 178 w 253"/>
              <a:gd name="T29" fmla="*/ 181 h 316"/>
              <a:gd name="T30" fmla="*/ 84 w 253"/>
              <a:gd name="T31" fmla="*/ 216 h 316"/>
              <a:gd name="T32" fmla="*/ 147 w 253"/>
              <a:gd name="T33" fmla="*/ 267 h 316"/>
              <a:gd name="T34" fmla="*/ 229 w 253"/>
              <a:gd name="T35" fmla="*/ 75 h 316"/>
              <a:gd name="T36" fmla="*/ 20 w 253"/>
              <a:gd name="T37" fmla="*/ 235 h 316"/>
              <a:gd name="T38" fmla="*/ 20 w 253"/>
              <a:gd name="T39" fmla="*/ 249 h 316"/>
              <a:gd name="T40" fmla="*/ 15 w 253"/>
              <a:gd name="T41" fmla="*/ 264 h 316"/>
              <a:gd name="T42" fmla="*/ 4 w 253"/>
              <a:gd name="T43" fmla="*/ 301 h 316"/>
              <a:gd name="T44" fmla="*/ 41 w 253"/>
              <a:gd name="T45" fmla="*/ 312 h 316"/>
              <a:gd name="T46" fmla="*/ 36 w 253"/>
              <a:gd name="T47" fmla="*/ 262 h 316"/>
              <a:gd name="T48" fmla="*/ 142 w 253"/>
              <a:gd name="T49" fmla="*/ 282 h 316"/>
              <a:gd name="T50" fmla="*/ 174 w 253"/>
              <a:gd name="T51" fmla="*/ 316 h 316"/>
              <a:gd name="T52" fmla="*/ 176 w 253"/>
              <a:gd name="T53" fmla="*/ 252 h 316"/>
              <a:gd name="T54" fmla="*/ 35 w 253"/>
              <a:gd name="T55" fmla="*/ 300 h 316"/>
              <a:gd name="T56" fmla="*/ 16 w 253"/>
              <a:gd name="T57" fmla="*/ 295 h 316"/>
              <a:gd name="T58" fmla="*/ 20 w 253"/>
              <a:gd name="T59" fmla="*/ 277 h 316"/>
              <a:gd name="T60" fmla="*/ 28 w 253"/>
              <a:gd name="T61" fmla="*/ 290 h 316"/>
              <a:gd name="T62" fmla="*/ 36 w 253"/>
              <a:gd name="T63" fmla="*/ 277 h 316"/>
              <a:gd name="T64" fmla="*/ 172 w 253"/>
              <a:gd name="T65" fmla="*/ 302 h 316"/>
              <a:gd name="T66" fmla="*/ 174 w 253"/>
              <a:gd name="T67" fmla="*/ 265 h 316"/>
              <a:gd name="T68" fmla="*/ 192 w 253"/>
              <a:gd name="T69" fmla="*/ 285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3" h="316">
                <a:moveTo>
                  <a:pt x="76" y="56"/>
                </a:moveTo>
                <a:cubicBezTo>
                  <a:pt x="75" y="38"/>
                  <a:pt x="89" y="23"/>
                  <a:pt x="107" y="23"/>
                </a:cubicBezTo>
                <a:cubicBezTo>
                  <a:pt x="125" y="22"/>
                  <a:pt x="140" y="36"/>
                  <a:pt x="140" y="54"/>
                </a:cubicBezTo>
                <a:cubicBezTo>
                  <a:pt x="141" y="72"/>
                  <a:pt x="127" y="87"/>
                  <a:pt x="109" y="87"/>
                </a:cubicBezTo>
                <a:cubicBezTo>
                  <a:pt x="91" y="88"/>
                  <a:pt x="76" y="74"/>
                  <a:pt x="76" y="56"/>
                </a:cubicBezTo>
                <a:close/>
                <a:moveTo>
                  <a:pt x="135" y="120"/>
                </a:moveTo>
                <a:cubicBezTo>
                  <a:pt x="135" y="108"/>
                  <a:pt x="128" y="99"/>
                  <a:pt x="115" y="99"/>
                </a:cubicBezTo>
                <a:cubicBezTo>
                  <a:pt x="114" y="99"/>
                  <a:pt x="114" y="99"/>
                  <a:pt x="114" y="99"/>
                </a:cubicBezTo>
                <a:cubicBezTo>
                  <a:pt x="97" y="99"/>
                  <a:pt x="80" y="91"/>
                  <a:pt x="70" y="77"/>
                </a:cubicBezTo>
                <a:cubicBezTo>
                  <a:pt x="65" y="69"/>
                  <a:pt x="54" y="67"/>
                  <a:pt x="47" y="73"/>
                </a:cubicBezTo>
                <a:cubicBezTo>
                  <a:pt x="39" y="78"/>
                  <a:pt x="37" y="89"/>
                  <a:pt x="43" y="96"/>
                </a:cubicBezTo>
                <a:cubicBezTo>
                  <a:pt x="54" y="113"/>
                  <a:pt x="71" y="124"/>
                  <a:pt x="89" y="129"/>
                </a:cubicBezTo>
                <a:cubicBezTo>
                  <a:pt x="90" y="155"/>
                  <a:pt x="90" y="155"/>
                  <a:pt x="90" y="155"/>
                </a:cubicBezTo>
                <a:cubicBezTo>
                  <a:pt x="71" y="157"/>
                  <a:pt x="45" y="165"/>
                  <a:pt x="30" y="189"/>
                </a:cubicBezTo>
                <a:cubicBezTo>
                  <a:pt x="26" y="196"/>
                  <a:pt x="27" y="205"/>
                  <a:pt x="31" y="210"/>
                </a:cubicBezTo>
                <a:lnTo>
                  <a:pt x="135" y="120"/>
                </a:lnTo>
                <a:close/>
                <a:moveTo>
                  <a:pt x="228" y="27"/>
                </a:moveTo>
                <a:cubicBezTo>
                  <a:pt x="234" y="36"/>
                  <a:pt x="233" y="46"/>
                  <a:pt x="226" y="55"/>
                </a:cubicBezTo>
                <a:cubicBezTo>
                  <a:pt x="238" y="68"/>
                  <a:pt x="238" y="68"/>
                  <a:pt x="238" y="68"/>
                </a:cubicBezTo>
                <a:cubicBezTo>
                  <a:pt x="251" y="53"/>
                  <a:pt x="253" y="33"/>
                  <a:pt x="242" y="18"/>
                </a:cubicBezTo>
                <a:cubicBezTo>
                  <a:pt x="235" y="7"/>
                  <a:pt x="233" y="4"/>
                  <a:pt x="233" y="4"/>
                </a:cubicBezTo>
                <a:cubicBezTo>
                  <a:pt x="230" y="1"/>
                  <a:pt x="224" y="0"/>
                  <a:pt x="221" y="3"/>
                </a:cubicBezTo>
                <a:cubicBezTo>
                  <a:pt x="217" y="6"/>
                  <a:pt x="216" y="11"/>
                  <a:pt x="219" y="15"/>
                </a:cubicBezTo>
                <a:cubicBezTo>
                  <a:pt x="219" y="15"/>
                  <a:pt x="221" y="17"/>
                  <a:pt x="228" y="27"/>
                </a:cubicBezTo>
                <a:close/>
                <a:moveTo>
                  <a:pt x="84" y="216"/>
                </a:moveTo>
                <a:cubicBezTo>
                  <a:pt x="94" y="216"/>
                  <a:pt x="106" y="216"/>
                  <a:pt x="120" y="216"/>
                </a:cubicBezTo>
                <a:cubicBezTo>
                  <a:pt x="120" y="248"/>
                  <a:pt x="120" y="248"/>
                  <a:pt x="120" y="248"/>
                </a:cubicBezTo>
                <a:cubicBezTo>
                  <a:pt x="131" y="251"/>
                  <a:pt x="131" y="251"/>
                  <a:pt x="131" y="251"/>
                </a:cubicBezTo>
                <a:cubicBezTo>
                  <a:pt x="131" y="215"/>
                  <a:pt x="131" y="215"/>
                  <a:pt x="131" y="215"/>
                </a:cubicBezTo>
                <a:cubicBezTo>
                  <a:pt x="156" y="213"/>
                  <a:pt x="167" y="202"/>
                  <a:pt x="178" y="181"/>
                </a:cubicBezTo>
                <a:cubicBezTo>
                  <a:pt x="184" y="168"/>
                  <a:pt x="200" y="132"/>
                  <a:pt x="211" y="105"/>
                </a:cubicBezTo>
                <a:lnTo>
                  <a:pt x="84" y="216"/>
                </a:lnTo>
                <a:close/>
                <a:moveTo>
                  <a:pt x="176" y="252"/>
                </a:moveTo>
                <a:cubicBezTo>
                  <a:pt x="164" y="251"/>
                  <a:pt x="153" y="257"/>
                  <a:pt x="147" y="267"/>
                </a:cubicBezTo>
                <a:cubicBezTo>
                  <a:pt x="41" y="238"/>
                  <a:pt x="41" y="238"/>
                  <a:pt x="41" y="238"/>
                </a:cubicBezTo>
                <a:cubicBezTo>
                  <a:pt x="229" y="75"/>
                  <a:pt x="229" y="75"/>
                  <a:pt x="229" y="75"/>
                </a:cubicBezTo>
                <a:cubicBezTo>
                  <a:pt x="218" y="63"/>
                  <a:pt x="218" y="63"/>
                  <a:pt x="218" y="63"/>
                </a:cubicBezTo>
                <a:cubicBezTo>
                  <a:pt x="20" y="235"/>
                  <a:pt x="20" y="235"/>
                  <a:pt x="20" y="235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20" y="249"/>
                  <a:pt x="20" y="249"/>
                  <a:pt x="20" y="249"/>
                </a:cubicBezTo>
                <a:cubicBezTo>
                  <a:pt x="20" y="262"/>
                  <a:pt x="20" y="262"/>
                  <a:pt x="20" y="262"/>
                </a:cubicBezTo>
                <a:cubicBezTo>
                  <a:pt x="18" y="263"/>
                  <a:pt x="16" y="263"/>
                  <a:pt x="15" y="264"/>
                </a:cubicBezTo>
                <a:cubicBezTo>
                  <a:pt x="8" y="268"/>
                  <a:pt x="4" y="274"/>
                  <a:pt x="2" y="281"/>
                </a:cubicBezTo>
                <a:cubicBezTo>
                  <a:pt x="0" y="288"/>
                  <a:pt x="1" y="295"/>
                  <a:pt x="4" y="301"/>
                </a:cubicBezTo>
                <a:cubicBezTo>
                  <a:pt x="9" y="310"/>
                  <a:pt x="18" y="316"/>
                  <a:pt x="28" y="316"/>
                </a:cubicBezTo>
                <a:cubicBezTo>
                  <a:pt x="33" y="316"/>
                  <a:pt x="37" y="314"/>
                  <a:pt x="41" y="312"/>
                </a:cubicBezTo>
                <a:cubicBezTo>
                  <a:pt x="55" y="305"/>
                  <a:pt x="59" y="288"/>
                  <a:pt x="52" y="275"/>
                </a:cubicBezTo>
                <a:cubicBezTo>
                  <a:pt x="48" y="268"/>
                  <a:pt x="42" y="264"/>
                  <a:pt x="36" y="262"/>
                </a:cubicBezTo>
                <a:cubicBezTo>
                  <a:pt x="36" y="253"/>
                  <a:pt x="36" y="253"/>
                  <a:pt x="36" y="253"/>
                </a:cubicBezTo>
                <a:cubicBezTo>
                  <a:pt x="142" y="282"/>
                  <a:pt x="142" y="282"/>
                  <a:pt x="142" y="282"/>
                </a:cubicBezTo>
                <a:cubicBezTo>
                  <a:pt x="141" y="299"/>
                  <a:pt x="154" y="314"/>
                  <a:pt x="171" y="315"/>
                </a:cubicBezTo>
                <a:cubicBezTo>
                  <a:pt x="172" y="316"/>
                  <a:pt x="173" y="316"/>
                  <a:pt x="174" y="316"/>
                </a:cubicBezTo>
                <a:cubicBezTo>
                  <a:pt x="190" y="316"/>
                  <a:pt x="204" y="303"/>
                  <a:pt x="205" y="286"/>
                </a:cubicBezTo>
                <a:cubicBezTo>
                  <a:pt x="207" y="269"/>
                  <a:pt x="194" y="253"/>
                  <a:pt x="176" y="252"/>
                </a:cubicBezTo>
                <a:close/>
                <a:moveTo>
                  <a:pt x="40" y="281"/>
                </a:moveTo>
                <a:cubicBezTo>
                  <a:pt x="44" y="288"/>
                  <a:pt x="41" y="297"/>
                  <a:pt x="35" y="300"/>
                </a:cubicBezTo>
                <a:cubicBezTo>
                  <a:pt x="33" y="301"/>
                  <a:pt x="30" y="302"/>
                  <a:pt x="28" y="302"/>
                </a:cubicBezTo>
                <a:cubicBezTo>
                  <a:pt x="23" y="302"/>
                  <a:pt x="18" y="299"/>
                  <a:pt x="16" y="295"/>
                </a:cubicBezTo>
                <a:cubicBezTo>
                  <a:pt x="14" y="292"/>
                  <a:pt x="14" y="288"/>
                  <a:pt x="15" y="284"/>
                </a:cubicBezTo>
                <a:cubicBezTo>
                  <a:pt x="16" y="281"/>
                  <a:pt x="17" y="279"/>
                  <a:pt x="20" y="277"/>
                </a:cubicBezTo>
                <a:cubicBezTo>
                  <a:pt x="20" y="282"/>
                  <a:pt x="20" y="282"/>
                  <a:pt x="20" y="282"/>
                </a:cubicBezTo>
                <a:cubicBezTo>
                  <a:pt x="20" y="287"/>
                  <a:pt x="23" y="290"/>
                  <a:pt x="28" y="290"/>
                </a:cubicBezTo>
                <a:cubicBezTo>
                  <a:pt x="32" y="290"/>
                  <a:pt x="36" y="287"/>
                  <a:pt x="36" y="282"/>
                </a:cubicBezTo>
                <a:cubicBezTo>
                  <a:pt x="36" y="277"/>
                  <a:pt x="36" y="277"/>
                  <a:pt x="36" y="277"/>
                </a:cubicBezTo>
                <a:cubicBezTo>
                  <a:pt x="37" y="278"/>
                  <a:pt x="39" y="279"/>
                  <a:pt x="40" y="281"/>
                </a:cubicBezTo>
                <a:close/>
                <a:moveTo>
                  <a:pt x="172" y="302"/>
                </a:moveTo>
                <a:cubicBezTo>
                  <a:pt x="162" y="301"/>
                  <a:pt x="155" y="292"/>
                  <a:pt x="155" y="282"/>
                </a:cubicBezTo>
                <a:cubicBezTo>
                  <a:pt x="156" y="273"/>
                  <a:pt x="164" y="265"/>
                  <a:pt x="174" y="265"/>
                </a:cubicBezTo>
                <a:cubicBezTo>
                  <a:pt x="174" y="265"/>
                  <a:pt x="175" y="266"/>
                  <a:pt x="175" y="266"/>
                </a:cubicBezTo>
                <a:cubicBezTo>
                  <a:pt x="185" y="266"/>
                  <a:pt x="193" y="275"/>
                  <a:pt x="192" y="285"/>
                </a:cubicBezTo>
                <a:cubicBezTo>
                  <a:pt x="191" y="295"/>
                  <a:pt x="182" y="303"/>
                  <a:pt x="172" y="30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" name="Freeform 169"/>
          <p:cNvSpPr>
            <a:spLocks noEditPoints="1"/>
          </p:cNvSpPr>
          <p:nvPr/>
        </p:nvSpPr>
        <p:spPr bwMode="auto">
          <a:xfrm>
            <a:off x="317502" y="5392036"/>
            <a:ext cx="932655" cy="919630"/>
          </a:xfrm>
          <a:custGeom>
            <a:avLst/>
            <a:gdLst>
              <a:gd name="T0" fmla="*/ 10807 w 33562"/>
              <a:gd name="T1" fmla="*/ 14593 h 33093"/>
              <a:gd name="T2" fmla="*/ 5974 w 33562"/>
              <a:gd name="T3" fmla="*/ 5718 h 33093"/>
              <a:gd name="T4" fmla="*/ 15376 w 33562"/>
              <a:gd name="T5" fmla="*/ 4753 h 33093"/>
              <a:gd name="T6" fmla="*/ 23514 w 33562"/>
              <a:gd name="T7" fmla="*/ 15232 h 33093"/>
              <a:gd name="T8" fmla="*/ 22610 w 33562"/>
              <a:gd name="T9" fmla="*/ 19904 h 33093"/>
              <a:gd name="T10" fmla="*/ 15359 w 33562"/>
              <a:gd name="T11" fmla="*/ 26649 h 33093"/>
              <a:gd name="T12" fmla="*/ 20788 w 33562"/>
              <a:gd name="T13" fmla="*/ 27468 h 33093"/>
              <a:gd name="T14" fmla="*/ 26154 w 33562"/>
              <a:gd name="T15" fmla="*/ 27372 h 33093"/>
              <a:gd name="T16" fmla="*/ 25736 w 33562"/>
              <a:gd name="T17" fmla="*/ 27251 h 33093"/>
              <a:gd name="T18" fmla="*/ 17317 w 33562"/>
              <a:gd name="T19" fmla="*/ 21224 h 33093"/>
              <a:gd name="T20" fmla="*/ 24774 w 33562"/>
              <a:gd name="T21" fmla="*/ 25382 h 33093"/>
              <a:gd name="T22" fmla="*/ 20865 w 33562"/>
              <a:gd name="T23" fmla="*/ 25057 h 33093"/>
              <a:gd name="T24" fmla="*/ 27918 w 33562"/>
              <a:gd name="T25" fmla="*/ 21462 h 33093"/>
              <a:gd name="T26" fmla="*/ 28000 w 33562"/>
              <a:gd name="T27" fmla="*/ 21478 h 33093"/>
              <a:gd name="T28" fmla="*/ 27824 w 33562"/>
              <a:gd name="T29" fmla="*/ 25263 h 33093"/>
              <a:gd name="T30" fmla="*/ 27842 w 33562"/>
              <a:gd name="T31" fmla="*/ 25990 h 33093"/>
              <a:gd name="T32" fmla="*/ 28421 w 33562"/>
              <a:gd name="T33" fmla="*/ 25657 h 33093"/>
              <a:gd name="T34" fmla="*/ 32011 w 33562"/>
              <a:gd name="T35" fmla="*/ 25930 h 33093"/>
              <a:gd name="T36" fmla="*/ 28762 w 33562"/>
              <a:gd name="T37" fmla="*/ 26335 h 33093"/>
              <a:gd name="T38" fmla="*/ 28989 w 33562"/>
              <a:gd name="T39" fmla="*/ 27252 h 33093"/>
              <a:gd name="T40" fmla="*/ 30243 w 33562"/>
              <a:gd name="T41" fmla="*/ 30347 h 33093"/>
              <a:gd name="T42" fmla="*/ 28192 w 33562"/>
              <a:gd name="T43" fmla="*/ 27775 h 33093"/>
              <a:gd name="T44" fmla="*/ 27581 w 33562"/>
              <a:gd name="T45" fmla="*/ 27369 h 33093"/>
              <a:gd name="T46" fmla="*/ 27417 w 33562"/>
              <a:gd name="T47" fmla="*/ 28040 h 33093"/>
              <a:gd name="T48" fmla="*/ 26966 w 33562"/>
              <a:gd name="T49" fmla="*/ 27293 h 33093"/>
              <a:gd name="T50" fmla="*/ 26396 w 33562"/>
              <a:gd name="T51" fmla="*/ 27663 h 33093"/>
              <a:gd name="T52" fmla="*/ 21891 w 33562"/>
              <a:gd name="T53" fmla="*/ 27107 h 33093"/>
              <a:gd name="T54" fmla="*/ 26475 w 33562"/>
              <a:gd name="T55" fmla="*/ 26100 h 33093"/>
              <a:gd name="T56" fmla="*/ 25276 w 33562"/>
              <a:gd name="T57" fmla="*/ 22417 h 33093"/>
              <a:gd name="T58" fmla="*/ 27065 w 33562"/>
              <a:gd name="T59" fmla="*/ 25219 h 33093"/>
              <a:gd name="T60" fmla="*/ 6937 w 33562"/>
              <a:gd name="T61" fmla="*/ 24980 h 33093"/>
              <a:gd name="T62" fmla="*/ 7190 w 33562"/>
              <a:gd name="T63" fmla="*/ 24611 h 33093"/>
              <a:gd name="T64" fmla="*/ 9652 w 33562"/>
              <a:gd name="T65" fmla="*/ 22085 h 33093"/>
              <a:gd name="T66" fmla="*/ 8151 w 33562"/>
              <a:gd name="T67" fmla="*/ 25547 h 33093"/>
              <a:gd name="T68" fmla="*/ 8114 w 33562"/>
              <a:gd name="T69" fmla="*/ 25895 h 33093"/>
              <a:gd name="T70" fmla="*/ 8485 w 33562"/>
              <a:gd name="T71" fmla="*/ 25933 h 33093"/>
              <a:gd name="T72" fmla="*/ 8610 w 33562"/>
              <a:gd name="T73" fmla="*/ 26832 h 33093"/>
              <a:gd name="T74" fmla="*/ 10277 w 33562"/>
              <a:gd name="T75" fmla="*/ 30420 h 33093"/>
              <a:gd name="T76" fmla="*/ 7779 w 33562"/>
              <a:gd name="T77" fmla="*/ 27256 h 33093"/>
              <a:gd name="T78" fmla="*/ 7434 w 33562"/>
              <a:gd name="T79" fmla="*/ 27400 h 33093"/>
              <a:gd name="T80" fmla="*/ 7072 w 33562"/>
              <a:gd name="T81" fmla="*/ 27447 h 33093"/>
              <a:gd name="T82" fmla="*/ 6612 w 33562"/>
              <a:gd name="T83" fmla="*/ 26978 h 33093"/>
              <a:gd name="T84" fmla="*/ 6394 w 33562"/>
              <a:gd name="T85" fmla="*/ 27278 h 33093"/>
              <a:gd name="T86" fmla="*/ 5638 w 33562"/>
              <a:gd name="T87" fmla="*/ 27019 h 33093"/>
              <a:gd name="T88" fmla="*/ 1680 w 33562"/>
              <a:gd name="T89" fmla="*/ 26782 h 33093"/>
              <a:gd name="T90" fmla="*/ 5657 w 33562"/>
              <a:gd name="T91" fmla="*/ 26201 h 33093"/>
              <a:gd name="T92" fmla="*/ 6049 w 33562"/>
              <a:gd name="T93" fmla="*/ 25751 h 33093"/>
              <a:gd name="T94" fmla="*/ 5736 w 33562"/>
              <a:gd name="T95" fmla="*/ 25528 h 33093"/>
              <a:gd name="T96" fmla="*/ 5947 w 33562"/>
              <a:gd name="T97" fmla="*/ 24695 h 33093"/>
              <a:gd name="T98" fmla="*/ 6225 w 33562"/>
              <a:gd name="T99" fmla="*/ 20652 h 33093"/>
              <a:gd name="T100" fmla="*/ 16017 w 33562"/>
              <a:gd name="T101" fmla="*/ 24834 h 33093"/>
              <a:gd name="T102" fmla="*/ 23687 w 33562"/>
              <a:gd name="T103" fmla="*/ 22590 h 33093"/>
              <a:gd name="T104" fmla="*/ 19281 w 33562"/>
              <a:gd name="T105" fmla="*/ 26885 h 33093"/>
              <a:gd name="T106" fmla="*/ 19070 w 33562"/>
              <a:gd name="T107" fmla="*/ 25621 h 33093"/>
              <a:gd name="T108" fmla="*/ 18076 w 33562"/>
              <a:gd name="T109" fmla="*/ 26613 h 33093"/>
              <a:gd name="T110" fmla="*/ 18395 w 33562"/>
              <a:gd name="T111" fmla="*/ 27454 h 33093"/>
              <a:gd name="T112" fmla="*/ 22783 w 33562"/>
              <a:gd name="T113" fmla="*/ 21817 h 33093"/>
              <a:gd name="T114" fmla="*/ 13175 w 33562"/>
              <a:gd name="T115" fmla="*/ 15073 h 33093"/>
              <a:gd name="T116" fmla="*/ 12890 w 33562"/>
              <a:gd name="T117" fmla="*/ 13732 h 330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3562" h="33093">
                <a:moveTo>
                  <a:pt x="6243" y="19415"/>
                </a:moveTo>
                <a:cubicBezTo>
                  <a:pt x="7333" y="19279"/>
                  <a:pt x="8395" y="19415"/>
                  <a:pt x="9360" y="19770"/>
                </a:cubicBezTo>
                <a:cubicBezTo>
                  <a:pt x="9474" y="19501"/>
                  <a:pt x="9593" y="19297"/>
                  <a:pt x="9697" y="19272"/>
                </a:cubicBezTo>
                <a:cubicBezTo>
                  <a:pt x="10025" y="19193"/>
                  <a:pt x="10076" y="19150"/>
                  <a:pt x="10278" y="18804"/>
                </a:cubicBezTo>
                <a:cubicBezTo>
                  <a:pt x="10480" y="18458"/>
                  <a:pt x="10779" y="17536"/>
                  <a:pt x="10961" y="17494"/>
                </a:cubicBezTo>
                <a:cubicBezTo>
                  <a:pt x="11145" y="17452"/>
                  <a:pt x="11537" y="16669"/>
                  <a:pt x="11930" y="16055"/>
                </a:cubicBezTo>
                <a:cubicBezTo>
                  <a:pt x="12324" y="15440"/>
                  <a:pt x="12581" y="14485"/>
                  <a:pt x="12532" y="14397"/>
                </a:cubicBezTo>
                <a:cubicBezTo>
                  <a:pt x="12484" y="14309"/>
                  <a:pt x="11819" y="14561"/>
                  <a:pt x="11766" y="14436"/>
                </a:cubicBezTo>
                <a:cubicBezTo>
                  <a:pt x="11712" y="14311"/>
                  <a:pt x="11590" y="14081"/>
                  <a:pt x="11416" y="14046"/>
                </a:cubicBezTo>
                <a:cubicBezTo>
                  <a:pt x="11242" y="14011"/>
                  <a:pt x="11286" y="14364"/>
                  <a:pt x="11235" y="14558"/>
                </a:cubicBezTo>
                <a:cubicBezTo>
                  <a:pt x="11184" y="14753"/>
                  <a:pt x="11048" y="14864"/>
                  <a:pt x="11048" y="14864"/>
                </a:cubicBezTo>
                <a:cubicBezTo>
                  <a:pt x="11048" y="14864"/>
                  <a:pt x="10855" y="14832"/>
                  <a:pt x="10807" y="14593"/>
                </a:cubicBezTo>
                <a:cubicBezTo>
                  <a:pt x="10758" y="14355"/>
                  <a:pt x="10906" y="14034"/>
                  <a:pt x="11006" y="13928"/>
                </a:cubicBezTo>
                <a:cubicBezTo>
                  <a:pt x="11105" y="13821"/>
                  <a:pt x="11050" y="13827"/>
                  <a:pt x="10934" y="13654"/>
                </a:cubicBezTo>
                <a:cubicBezTo>
                  <a:pt x="10818" y="13479"/>
                  <a:pt x="10654" y="13067"/>
                  <a:pt x="10911" y="12715"/>
                </a:cubicBezTo>
                <a:cubicBezTo>
                  <a:pt x="11168" y="12362"/>
                  <a:pt x="11298" y="12196"/>
                  <a:pt x="11305" y="11950"/>
                </a:cubicBezTo>
                <a:cubicBezTo>
                  <a:pt x="11312" y="11704"/>
                  <a:pt x="11616" y="11270"/>
                  <a:pt x="12186" y="11011"/>
                </a:cubicBezTo>
                <a:cubicBezTo>
                  <a:pt x="12756" y="10751"/>
                  <a:pt x="12874" y="9437"/>
                  <a:pt x="12190" y="9239"/>
                </a:cubicBezTo>
                <a:cubicBezTo>
                  <a:pt x="11507" y="9042"/>
                  <a:pt x="9777" y="8146"/>
                  <a:pt x="9393" y="7327"/>
                </a:cubicBezTo>
                <a:cubicBezTo>
                  <a:pt x="9008" y="6508"/>
                  <a:pt x="9112" y="5835"/>
                  <a:pt x="8654" y="5629"/>
                </a:cubicBezTo>
                <a:cubicBezTo>
                  <a:pt x="8195" y="5422"/>
                  <a:pt x="7663" y="5376"/>
                  <a:pt x="7482" y="5586"/>
                </a:cubicBezTo>
                <a:cubicBezTo>
                  <a:pt x="7301" y="5798"/>
                  <a:pt x="7006" y="6295"/>
                  <a:pt x="6750" y="6055"/>
                </a:cubicBezTo>
                <a:cubicBezTo>
                  <a:pt x="6494" y="5815"/>
                  <a:pt x="6264" y="6088"/>
                  <a:pt x="6189" y="5947"/>
                </a:cubicBezTo>
                <a:cubicBezTo>
                  <a:pt x="6116" y="5805"/>
                  <a:pt x="6138" y="5679"/>
                  <a:pt x="5974" y="5718"/>
                </a:cubicBezTo>
                <a:cubicBezTo>
                  <a:pt x="5809" y="5758"/>
                  <a:pt x="5731" y="5730"/>
                  <a:pt x="5717" y="5619"/>
                </a:cubicBezTo>
                <a:cubicBezTo>
                  <a:pt x="5703" y="5507"/>
                  <a:pt x="5459" y="5358"/>
                  <a:pt x="5398" y="5563"/>
                </a:cubicBezTo>
                <a:cubicBezTo>
                  <a:pt x="5338" y="5768"/>
                  <a:pt x="5112" y="5763"/>
                  <a:pt x="5045" y="5300"/>
                </a:cubicBezTo>
                <a:cubicBezTo>
                  <a:pt x="4977" y="4837"/>
                  <a:pt x="5078" y="4568"/>
                  <a:pt x="4624" y="4398"/>
                </a:cubicBezTo>
                <a:cubicBezTo>
                  <a:pt x="4170" y="4229"/>
                  <a:pt x="3720" y="4699"/>
                  <a:pt x="3463" y="4750"/>
                </a:cubicBezTo>
                <a:cubicBezTo>
                  <a:pt x="3303" y="4782"/>
                  <a:pt x="3146" y="4556"/>
                  <a:pt x="3163" y="4096"/>
                </a:cubicBezTo>
                <a:cubicBezTo>
                  <a:pt x="3223" y="2468"/>
                  <a:pt x="4440" y="920"/>
                  <a:pt x="5938" y="352"/>
                </a:cubicBezTo>
                <a:cubicBezTo>
                  <a:pt x="6866" y="0"/>
                  <a:pt x="7225" y="296"/>
                  <a:pt x="7487" y="650"/>
                </a:cubicBezTo>
                <a:cubicBezTo>
                  <a:pt x="7781" y="1046"/>
                  <a:pt x="7877" y="1204"/>
                  <a:pt x="7786" y="1686"/>
                </a:cubicBezTo>
                <a:cubicBezTo>
                  <a:pt x="7695" y="2169"/>
                  <a:pt x="8263" y="3850"/>
                  <a:pt x="9346" y="3338"/>
                </a:cubicBezTo>
                <a:cubicBezTo>
                  <a:pt x="10430" y="2826"/>
                  <a:pt x="11779" y="2620"/>
                  <a:pt x="12557" y="2825"/>
                </a:cubicBezTo>
                <a:cubicBezTo>
                  <a:pt x="13336" y="3029"/>
                  <a:pt x="14072" y="3804"/>
                  <a:pt x="15376" y="4753"/>
                </a:cubicBezTo>
                <a:cubicBezTo>
                  <a:pt x="16680" y="5702"/>
                  <a:pt x="16557" y="5472"/>
                  <a:pt x="16902" y="5675"/>
                </a:cubicBezTo>
                <a:cubicBezTo>
                  <a:pt x="17247" y="5876"/>
                  <a:pt x="17386" y="5935"/>
                  <a:pt x="17541" y="6273"/>
                </a:cubicBezTo>
                <a:cubicBezTo>
                  <a:pt x="17697" y="6612"/>
                  <a:pt x="18072" y="6602"/>
                  <a:pt x="18584" y="6934"/>
                </a:cubicBezTo>
                <a:cubicBezTo>
                  <a:pt x="19096" y="7266"/>
                  <a:pt x="20423" y="8401"/>
                  <a:pt x="20557" y="9326"/>
                </a:cubicBezTo>
                <a:cubicBezTo>
                  <a:pt x="20691" y="10252"/>
                  <a:pt x="20506" y="11028"/>
                  <a:pt x="20248" y="11531"/>
                </a:cubicBezTo>
                <a:cubicBezTo>
                  <a:pt x="19991" y="12035"/>
                  <a:pt x="20165" y="12974"/>
                  <a:pt x="19732" y="14629"/>
                </a:cubicBezTo>
                <a:cubicBezTo>
                  <a:pt x="19298" y="16285"/>
                  <a:pt x="19072" y="16878"/>
                  <a:pt x="19390" y="17328"/>
                </a:cubicBezTo>
                <a:cubicBezTo>
                  <a:pt x="19710" y="17778"/>
                  <a:pt x="21628" y="19725"/>
                  <a:pt x="21714" y="19809"/>
                </a:cubicBezTo>
                <a:cubicBezTo>
                  <a:pt x="21799" y="19892"/>
                  <a:pt x="22008" y="19602"/>
                  <a:pt x="21906" y="19389"/>
                </a:cubicBezTo>
                <a:cubicBezTo>
                  <a:pt x="21804" y="19175"/>
                  <a:pt x="21614" y="19011"/>
                  <a:pt x="21850" y="18944"/>
                </a:cubicBezTo>
                <a:cubicBezTo>
                  <a:pt x="22087" y="18877"/>
                  <a:pt x="22427" y="17835"/>
                  <a:pt x="23016" y="16669"/>
                </a:cubicBezTo>
                <a:cubicBezTo>
                  <a:pt x="23604" y="15503"/>
                  <a:pt x="23572" y="15545"/>
                  <a:pt x="23514" y="15232"/>
                </a:cubicBezTo>
                <a:cubicBezTo>
                  <a:pt x="23456" y="14919"/>
                  <a:pt x="23604" y="14899"/>
                  <a:pt x="23301" y="14730"/>
                </a:cubicBezTo>
                <a:cubicBezTo>
                  <a:pt x="22997" y="14562"/>
                  <a:pt x="22622" y="14420"/>
                  <a:pt x="22159" y="14326"/>
                </a:cubicBezTo>
                <a:cubicBezTo>
                  <a:pt x="21696" y="14234"/>
                  <a:pt x="21539" y="13726"/>
                  <a:pt x="22157" y="13705"/>
                </a:cubicBezTo>
                <a:cubicBezTo>
                  <a:pt x="22775" y="13684"/>
                  <a:pt x="23591" y="14185"/>
                  <a:pt x="24689" y="14237"/>
                </a:cubicBezTo>
                <a:cubicBezTo>
                  <a:pt x="25787" y="14288"/>
                  <a:pt x="26382" y="14234"/>
                  <a:pt x="26549" y="14363"/>
                </a:cubicBezTo>
                <a:cubicBezTo>
                  <a:pt x="26715" y="14493"/>
                  <a:pt x="26982" y="14969"/>
                  <a:pt x="26064" y="15158"/>
                </a:cubicBezTo>
                <a:cubicBezTo>
                  <a:pt x="25147" y="15348"/>
                  <a:pt x="24591" y="15418"/>
                  <a:pt x="24431" y="15343"/>
                </a:cubicBezTo>
                <a:cubicBezTo>
                  <a:pt x="24271" y="15269"/>
                  <a:pt x="24230" y="15236"/>
                  <a:pt x="24230" y="15236"/>
                </a:cubicBezTo>
                <a:cubicBezTo>
                  <a:pt x="24230" y="15236"/>
                  <a:pt x="23866" y="15941"/>
                  <a:pt x="23978" y="16078"/>
                </a:cubicBezTo>
                <a:cubicBezTo>
                  <a:pt x="24088" y="16215"/>
                  <a:pt x="23885" y="16240"/>
                  <a:pt x="23752" y="16540"/>
                </a:cubicBezTo>
                <a:cubicBezTo>
                  <a:pt x="23620" y="16839"/>
                  <a:pt x="22636" y="19203"/>
                  <a:pt x="22617" y="19356"/>
                </a:cubicBezTo>
                <a:cubicBezTo>
                  <a:pt x="22598" y="19509"/>
                  <a:pt x="22393" y="19668"/>
                  <a:pt x="22610" y="19904"/>
                </a:cubicBezTo>
                <a:cubicBezTo>
                  <a:pt x="22721" y="20025"/>
                  <a:pt x="23237" y="20598"/>
                  <a:pt x="23712" y="21127"/>
                </a:cubicBezTo>
                <a:cubicBezTo>
                  <a:pt x="24441" y="20685"/>
                  <a:pt x="25272" y="20386"/>
                  <a:pt x="26173" y="20273"/>
                </a:cubicBezTo>
                <a:cubicBezTo>
                  <a:pt x="29591" y="19847"/>
                  <a:pt x="32709" y="22274"/>
                  <a:pt x="33135" y="25692"/>
                </a:cubicBezTo>
                <a:cubicBezTo>
                  <a:pt x="33562" y="29111"/>
                  <a:pt x="31135" y="32229"/>
                  <a:pt x="27716" y="32655"/>
                </a:cubicBezTo>
                <a:cubicBezTo>
                  <a:pt x="24420" y="33067"/>
                  <a:pt x="21402" y="30824"/>
                  <a:pt x="20810" y="27597"/>
                </a:cubicBezTo>
                <a:lnTo>
                  <a:pt x="19799" y="27668"/>
                </a:lnTo>
                <a:cubicBezTo>
                  <a:pt x="19614" y="27775"/>
                  <a:pt x="19406" y="27848"/>
                  <a:pt x="19181" y="27876"/>
                </a:cubicBezTo>
                <a:cubicBezTo>
                  <a:pt x="18893" y="27912"/>
                  <a:pt x="18614" y="27871"/>
                  <a:pt x="18363" y="27769"/>
                </a:cubicBezTo>
                <a:lnTo>
                  <a:pt x="18343" y="27770"/>
                </a:lnTo>
                <a:lnTo>
                  <a:pt x="18345" y="27761"/>
                </a:lnTo>
                <a:cubicBezTo>
                  <a:pt x="17881" y="27565"/>
                  <a:pt x="17520" y="27160"/>
                  <a:pt x="17395" y="26650"/>
                </a:cubicBezTo>
                <a:cubicBezTo>
                  <a:pt x="15858" y="26682"/>
                  <a:pt x="15995" y="26718"/>
                  <a:pt x="15359" y="26649"/>
                </a:cubicBezTo>
                <a:cubicBezTo>
                  <a:pt x="14710" y="26579"/>
                  <a:pt x="14991" y="26262"/>
                  <a:pt x="14703" y="26222"/>
                </a:cubicBezTo>
                <a:cubicBezTo>
                  <a:pt x="14498" y="26194"/>
                  <a:pt x="13998" y="26183"/>
                  <a:pt x="13728" y="26179"/>
                </a:cubicBezTo>
                <a:cubicBezTo>
                  <a:pt x="13658" y="29430"/>
                  <a:pt x="11214" y="32223"/>
                  <a:pt x="7892" y="32638"/>
                </a:cubicBezTo>
                <a:cubicBezTo>
                  <a:pt x="4241" y="33093"/>
                  <a:pt x="911" y="30502"/>
                  <a:pt x="456" y="26851"/>
                </a:cubicBezTo>
                <a:cubicBezTo>
                  <a:pt x="0" y="23200"/>
                  <a:pt x="2592" y="19871"/>
                  <a:pt x="6243" y="19415"/>
                </a:cubicBezTo>
                <a:close/>
                <a:moveTo>
                  <a:pt x="20788" y="27468"/>
                </a:moveTo>
                <a:cubicBezTo>
                  <a:pt x="20775" y="27392"/>
                  <a:pt x="20764" y="27314"/>
                  <a:pt x="20754" y="27237"/>
                </a:cubicBezTo>
                <a:cubicBezTo>
                  <a:pt x="20743" y="27143"/>
                  <a:pt x="20733" y="27049"/>
                  <a:pt x="20726" y="26957"/>
                </a:cubicBezTo>
                <a:lnTo>
                  <a:pt x="20665" y="26948"/>
                </a:lnTo>
                <a:lnTo>
                  <a:pt x="20461" y="26939"/>
                </a:lnTo>
                <a:cubicBezTo>
                  <a:pt x="20357" y="27166"/>
                  <a:pt x="20202" y="27365"/>
                  <a:pt x="20008" y="27522"/>
                </a:cubicBezTo>
                <a:lnTo>
                  <a:pt x="20788" y="27468"/>
                </a:lnTo>
                <a:close/>
                <a:moveTo>
                  <a:pt x="21934" y="27387"/>
                </a:moveTo>
                <a:lnTo>
                  <a:pt x="25541" y="27135"/>
                </a:lnTo>
                <a:lnTo>
                  <a:pt x="25623" y="27101"/>
                </a:lnTo>
                <a:lnTo>
                  <a:pt x="23716" y="26964"/>
                </a:lnTo>
                <a:lnTo>
                  <a:pt x="23681" y="26968"/>
                </a:lnTo>
                <a:cubicBezTo>
                  <a:pt x="23677" y="27003"/>
                  <a:pt x="23630" y="27163"/>
                  <a:pt x="23171" y="27266"/>
                </a:cubicBezTo>
                <a:cubicBezTo>
                  <a:pt x="22757" y="27359"/>
                  <a:pt x="22697" y="27221"/>
                  <a:pt x="22510" y="27114"/>
                </a:cubicBezTo>
                <a:lnTo>
                  <a:pt x="21902" y="27190"/>
                </a:lnTo>
                <a:cubicBezTo>
                  <a:pt x="21912" y="27256"/>
                  <a:pt x="21923" y="27322"/>
                  <a:pt x="21934" y="27387"/>
                </a:cubicBezTo>
                <a:close/>
                <a:moveTo>
                  <a:pt x="26661" y="27187"/>
                </a:moveTo>
                <a:lnTo>
                  <a:pt x="26373" y="27206"/>
                </a:lnTo>
                <a:lnTo>
                  <a:pt x="26154" y="27372"/>
                </a:lnTo>
                <a:cubicBezTo>
                  <a:pt x="26207" y="27456"/>
                  <a:pt x="26268" y="27534"/>
                  <a:pt x="26336" y="27605"/>
                </a:cubicBezTo>
                <a:lnTo>
                  <a:pt x="26661" y="27187"/>
                </a:lnTo>
                <a:close/>
                <a:moveTo>
                  <a:pt x="26220" y="27217"/>
                </a:moveTo>
                <a:lnTo>
                  <a:pt x="26075" y="27228"/>
                </a:lnTo>
                <a:cubicBezTo>
                  <a:pt x="26086" y="27252"/>
                  <a:pt x="26098" y="27275"/>
                  <a:pt x="26111" y="27299"/>
                </a:cubicBezTo>
                <a:lnTo>
                  <a:pt x="26220" y="27217"/>
                </a:lnTo>
                <a:close/>
                <a:moveTo>
                  <a:pt x="25736" y="27251"/>
                </a:moveTo>
                <a:lnTo>
                  <a:pt x="25420" y="27273"/>
                </a:lnTo>
                <a:lnTo>
                  <a:pt x="22293" y="28544"/>
                </a:lnTo>
                <a:cubicBezTo>
                  <a:pt x="22474" y="28951"/>
                  <a:pt x="22707" y="29328"/>
                  <a:pt x="22982" y="29667"/>
                </a:cubicBezTo>
                <a:lnTo>
                  <a:pt x="25853" y="27494"/>
                </a:lnTo>
                <a:cubicBezTo>
                  <a:pt x="25808" y="27418"/>
                  <a:pt x="25769" y="27336"/>
                  <a:pt x="25736" y="27251"/>
                </a:cubicBezTo>
                <a:close/>
                <a:moveTo>
                  <a:pt x="25152" y="27293"/>
                </a:moveTo>
                <a:lnTo>
                  <a:pt x="21960" y="27516"/>
                </a:lnTo>
                <a:cubicBezTo>
                  <a:pt x="22029" y="27847"/>
                  <a:pt x="22130" y="28166"/>
                  <a:pt x="22259" y="28467"/>
                </a:cubicBezTo>
                <a:lnTo>
                  <a:pt x="25152" y="27293"/>
                </a:lnTo>
                <a:close/>
                <a:moveTo>
                  <a:pt x="18651" y="24647"/>
                </a:moveTo>
                <a:lnTo>
                  <a:pt x="18687" y="24651"/>
                </a:lnTo>
                <a:cubicBezTo>
                  <a:pt x="18717" y="24647"/>
                  <a:pt x="18747" y="24642"/>
                  <a:pt x="18777" y="24638"/>
                </a:cubicBezTo>
                <a:cubicBezTo>
                  <a:pt x="19068" y="24601"/>
                  <a:pt x="19352" y="24644"/>
                  <a:pt x="19607" y="24751"/>
                </a:cubicBezTo>
                <a:cubicBezTo>
                  <a:pt x="20038" y="23750"/>
                  <a:pt x="20972" y="21860"/>
                  <a:pt x="20972" y="21860"/>
                </a:cubicBezTo>
                <a:cubicBezTo>
                  <a:pt x="20972" y="21860"/>
                  <a:pt x="18450" y="18991"/>
                  <a:pt x="17227" y="18239"/>
                </a:cubicBezTo>
                <a:cubicBezTo>
                  <a:pt x="16005" y="17487"/>
                  <a:pt x="15822" y="17378"/>
                  <a:pt x="15863" y="17711"/>
                </a:cubicBezTo>
                <a:cubicBezTo>
                  <a:pt x="15904" y="18046"/>
                  <a:pt x="17125" y="19533"/>
                  <a:pt x="17317" y="21224"/>
                </a:cubicBezTo>
                <a:cubicBezTo>
                  <a:pt x="17509" y="22914"/>
                  <a:pt x="17794" y="23538"/>
                  <a:pt x="18153" y="24002"/>
                </a:cubicBezTo>
                <a:cubicBezTo>
                  <a:pt x="18308" y="24203"/>
                  <a:pt x="18490" y="24417"/>
                  <a:pt x="18651" y="24647"/>
                </a:cubicBezTo>
                <a:close/>
                <a:moveTo>
                  <a:pt x="20379" y="24867"/>
                </a:moveTo>
                <a:lnTo>
                  <a:pt x="20895" y="24933"/>
                </a:lnTo>
                <a:cubicBezTo>
                  <a:pt x="21079" y="24208"/>
                  <a:pt x="21391" y="23530"/>
                  <a:pt x="21807" y="22925"/>
                </a:cubicBezTo>
                <a:lnTo>
                  <a:pt x="21338" y="22380"/>
                </a:lnTo>
                <a:lnTo>
                  <a:pt x="20379" y="24867"/>
                </a:lnTo>
                <a:close/>
                <a:moveTo>
                  <a:pt x="24927" y="25447"/>
                </a:moveTo>
                <a:lnTo>
                  <a:pt x="25956" y="25578"/>
                </a:lnTo>
                <a:cubicBezTo>
                  <a:pt x="25966" y="25565"/>
                  <a:pt x="25976" y="25550"/>
                  <a:pt x="25987" y="25537"/>
                </a:cubicBezTo>
                <a:lnTo>
                  <a:pt x="25237" y="24954"/>
                </a:lnTo>
                <a:cubicBezTo>
                  <a:pt x="25087" y="25118"/>
                  <a:pt x="24928" y="25272"/>
                  <a:pt x="24774" y="25382"/>
                </a:cubicBezTo>
                <a:lnTo>
                  <a:pt x="24927" y="25447"/>
                </a:lnTo>
                <a:close/>
                <a:moveTo>
                  <a:pt x="25876" y="25696"/>
                </a:moveTo>
                <a:lnTo>
                  <a:pt x="25359" y="25629"/>
                </a:lnTo>
                <a:lnTo>
                  <a:pt x="25807" y="25818"/>
                </a:lnTo>
                <a:cubicBezTo>
                  <a:pt x="25828" y="25776"/>
                  <a:pt x="25851" y="25735"/>
                  <a:pt x="25876" y="25696"/>
                </a:cubicBezTo>
                <a:close/>
                <a:moveTo>
                  <a:pt x="25052" y="25591"/>
                </a:moveTo>
                <a:lnTo>
                  <a:pt x="24525" y="25523"/>
                </a:lnTo>
                <a:cubicBezTo>
                  <a:pt x="24199" y="25679"/>
                  <a:pt x="23896" y="25833"/>
                  <a:pt x="23843" y="25963"/>
                </a:cubicBezTo>
                <a:lnTo>
                  <a:pt x="25661" y="26215"/>
                </a:lnTo>
                <a:cubicBezTo>
                  <a:pt x="25687" y="26104"/>
                  <a:pt x="25724" y="25996"/>
                  <a:pt x="25770" y="25894"/>
                </a:cubicBezTo>
                <a:lnTo>
                  <a:pt x="25052" y="25591"/>
                </a:lnTo>
                <a:close/>
                <a:moveTo>
                  <a:pt x="20865" y="25057"/>
                </a:moveTo>
                <a:lnTo>
                  <a:pt x="20332" y="24989"/>
                </a:lnTo>
                <a:lnTo>
                  <a:pt x="20300" y="25072"/>
                </a:lnTo>
                <a:cubicBezTo>
                  <a:pt x="20300" y="25072"/>
                  <a:pt x="20624" y="25409"/>
                  <a:pt x="20603" y="25694"/>
                </a:cubicBezTo>
                <a:lnTo>
                  <a:pt x="20584" y="25964"/>
                </a:lnTo>
                <a:lnTo>
                  <a:pt x="20586" y="25979"/>
                </a:lnTo>
                <a:cubicBezTo>
                  <a:pt x="20603" y="25976"/>
                  <a:pt x="20657" y="25964"/>
                  <a:pt x="20726" y="25950"/>
                </a:cubicBezTo>
                <a:cubicBezTo>
                  <a:pt x="20751" y="25647"/>
                  <a:pt x="20798" y="25348"/>
                  <a:pt x="20865" y="25057"/>
                </a:cubicBezTo>
                <a:close/>
                <a:moveTo>
                  <a:pt x="26670" y="21377"/>
                </a:moveTo>
                <a:lnTo>
                  <a:pt x="27108" y="24885"/>
                </a:lnTo>
                <a:cubicBezTo>
                  <a:pt x="27121" y="24883"/>
                  <a:pt x="27133" y="24881"/>
                  <a:pt x="27147" y="24879"/>
                </a:cubicBezTo>
                <a:cubicBezTo>
                  <a:pt x="27247" y="24867"/>
                  <a:pt x="27347" y="24864"/>
                  <a:pt x="27446" y="24868"/>
                </a:cubicBezTo>
                <a:lnTo>
                  <a:pt x="27918" y="21462"/>
                </a:lnTo>
                <a:cubicBezTo>
                  <a:pt x="27514" y="21384"/>
                  <a:pt x="27096" y="21354"/>
                  <a:pt x="26670" y="21377"/>
                </a:cubicBezTo>
                <a:close/>
                <a:moveTo>
                  <a:pt x="27147" y="25204"/>
                </a:moveTo>
                <a:lnTo>
                  <a:pt x="27181" y="25467"/>
                </a:lnTo>
                <a:lnTo>
                  <a:pt x="27334" y="25670"/>
                </a:lnTo>
                <a:lnTo>
                  <a:pt x="27402" y="25187"/>
                </a:lnTo>
                <a:cubicBezTo>
                  <a:pt x="27330" y="25185"/>
                  <a:pt x="27258" y="25189"/>
                  <a:pt x="27186" y="25198"/>
                </a:cubicBezTo>
                <a:cubicBezTo>
                  <a:pt x="27173" y="25200"/>
                  <a:pt x="27160" y="25202"/>
                  <a:pt x="27147" y="25204"/>
                </a:cubicBezTo>
                <a:close/>
                <a:moveTo>
                  <a:pt x="28000" y="21478"/>
                </a:moveTo>
                <a:lnTo>
                  <a:pt x="27529" y="24874"/>
                </a:lnTo>
                <a:cubicBezTo>
                  <a:pt x="27645" y="24885"/>
                  <a:pt x="27759" y="24908"/>
                  <a:pt x="27868" y="24941"/>
                </a:cubicBezTo>
                <a:lnTo>
                  <a:pt x="29162" y="21877"/>
                </a:lnTo>
                <a:cubicBezTo>
                  <a:pt x="28795" y="21699"/>
                  <a:pt x="28405" y="21565"/>
                  <a:pt x="28000" y="21478"/>
                </a:cubicBezTo>
                <a:close/>
                <a:moveTo>
                  <a:pt x="27485" y="25192"/>
                </a:moveTo>
                <a:lnTo>
                  <a:pt x="27406" y="25763"/>
                </a:lnTo>
                <a:lnTo>
                  <a:pt x="27460" y="25833"/>
                </a:lnTo>
                <a:cubicBezTo>
                  <a:pt x="27470" y="25834"/>
                  <a:pt x="27480" y="25835"/>
                  <a:pt x="27490" y="25837"/>
                </a:cubicBezTo>
                <a:lnTo>
                  <a:pt x="27743" y="25239"/>
                </a:lnTo>
                <a:cubicBezTo>
                  <a:pt x="27660" y="25215"/>
                  <a:pt x="27573" y="25199"/>
                  <a:pt x="27485" y="25192"/>
                </a:cubicBezTo>
                <a:close/>
                <a:moveTo>
                  <a:pt x="29237" y="21914"/>
                </a:moveTo>
                <a:lnTo>
                  <a:pt x="27948" y="24967"/>
                </a:lnTo>
                <a:cubicBezTo>
                  <a:pt x="28061" y="25007"/>
                  <a:pt x="28168" y="25059"/>
                  <a:pt x="28269" y="25120"/>
                </a:cubicBezTo>
                <a:lnTo>
                  <a:pt x="30244" y="22583"/>
                </a:lnTo>
                <a:cubicBezTo>
                  <a:pt x="29937" y="22321"/>
                  <a:pt x="29599" y="22097"/>
                  <a:pt x="29237" y="21914"/>
                </a:cubicBezTo>
                <a:close/>
                <a:moveTo>
                  <a:pt x="27824" y="25263"/>
                </a:moveTo>
                <a:lnTo>
                  <a:pt x="27573" y="25855"/>
                </a:lnTo>
                <a:cubicBezTo>
                  <a:pt x="27607" y="25865"/>
                  <a:pt x="27639" y="25876"/>
                  <a:pt x="27671" y="25889"/>
                </a:cubicBezTo>
                <a:lnTo>
                  <a:pt x="28071" y="25376"/>
                </a:lnTo>
                <a:cubicBezTo>
                  <a:pt x="27993" y="25331"/>
                  <a:pt x="27909" y="25293"/>
                  <a:pt x="27824" y="25263"/>
                </a:cubicBezTo>
                <a:close/>
                <a:moveTo>
                  <a:pt x="30307" y="22638"/>
                </a:moveTo>
                <a:lnTo>
                  <a:pt x="28340" y="25166"/>
                </a:lnTo>
                <a:cubicBezTo>
                  <a:pt x="28442" y="25234"/>
                  <a:pt x="28535" y="25314"/>
                  <a:pt x="28620" y="25401"/>
                </a:cubicBezTo>
                <a:lnTo>
                  <a:pt x="31104" y="23521"/>
                </a:lnTo>
                <a:cubicBezTo>
                  <a:pt x="30873" y="23196"/>
                  <a:pt x="30605" y="22899"/>
                  <a:pt x="30307" y="22638"/>
                </a:cubicBezTo>
                <a:close/>
                <a:moveTo>
                  <a:pt x="28142" y="25419"/>
                </a:moveTo>
                <a:lnTo>
                  <a:pt x="27747" y="25927"/>
                </a:lnTo>
                <a:cubicBezTo>
                  <a:pt x="27780" y="25946"/>
                  <a:pt x="27812" y="25967"/>
                  <a:pt x="27842" y="25990"/>
                </a:cubicBezTo>
                <a:lnTo>
                  <a:pt x="28363" y="25596"/>
                </a:lnTo>
                <a:cubicBezTo>
                  <a:pt x="28295" y="25530"/>
                  <a:pt x="28222" y="25471"/>
                  <a:pt x="28142" y="25419"/>
                </a:cubicBezTo>
                <a:close/>
                <a:moveTo>
                  <a:pt x="31153" y="23591"/>
                </a:moveTo>
                <a:lnTo>
                  <a:pt x="28677" y="25463"/>
                </a:lnTo>
                <a:cubicBezTo>
                  <a:pt x="28760" y="25558"/>
                  <a:pt x="28833" y="25661"/>
                  <a:pt x="28894" y="25772"/>
                </a:cubicBezTo>
                <a:lnTo>
                  <a:pt x="31700" y="24633"/>
                </a:lnTo>
                <a:cubicBezTo>
                  <a:pt x="31557" y="24261"/>
                  <a:pt x="31372" y="23912"/>
                  <a:pt x="31153" y="23591"/>
                </a:cubicBezTo>
                <a:close/>
                <a:moveTo>
                  <a:pt x="28421" y="25657"/>
                </a:moveTo>
                <a:lnTo>
                  <a:pt x="27907" y="26045"/>
                </a:lnTo>
                <a:cubicBezTo>
                  <a:pt x="27937" y="26075"/>
                  <a:pt x="27965" y="26106"/>
                  <a:pt x="27990" y="26139"/>
                </a:cubicBezTo>
                <a:lnTo>
                  <a:pt x="28595" y="25894"/>
                </a:lnTo>
                <a:cubicBezTo>
                  <a:pt x="28545" y="25809"/>
                  <a:pt x="28486" y="25730"/>
                  <a:pt x="28421" y="25657"/>
                </a:cubicBezTo>
                <a:close/>
                <a:moveTo>
                  <a:pt x="31729" y="24710"/>
                </a:moveTo>
                <a:lnTo>
                  <a:pt x="28933" y="25846"/>
                </a:lnTo>
                <a:cubicBezTo>
                  <a:pt x="28989" y="25962"/>
                  <a:pt x="29033" y="26084"/>
                  <a:pt x="29063" y="26213"/>
                </a:cubicBezTo>
                <a:lnTo>
                  <a:pt x="32001" y="25847"/>
                </a:lnTo>
                <a:lnTo>
                  <a:pt x="32000" y="25833"/>
                </a:lnTo>
                <a:cubicBezTo>
                  <a:pt x="31951" y="25442"/>
                  <a:pt x="31859" y="25066"/>
                  <a:pt x="31729" y="24710"/>
                </a:cubicBezTo>
                <a:close/>
                <a:moveTo>
                  <a:pt x="28635" y="25968"/>
                </a:moveTo>
                <a:lnTo>
                  <a:pt x="28038" y="26210"/>
                </a:lnTo>
                <a:cubicBezTo>
                  <a:pt x="28061" y="26249"/>
                  <a:pt x="28081" y="26290"/>
                  <a:pt x="28098" y="26333"/>
                </a:cubicBezTo>
                <a:lnTo>
                  <a:pt x="28743" y="26253"/>
                </a:lnTo>
                <a:cubicBezTo>
                  <a:pt x="28717" y="26152"/>
                  <a:pt x="28680" y="26057"/>
                  <a:pt x="28635" y="25968"/>
                </a:cubicBezTo>
                <a:close/>
                <a:moveTo>
                  <a:pt x="32011" y="25930"/>
                </a:moveTo>
                <a:lnTo>
                  <a:pt x="29081" y="26295"/>
                </a:lnTo>
                <a:cubicBezTo>
                  <a:pt x="29086" y="26329"/>
                  <a:pt x="29092" y="26362"/>
                  <a:pt x="29096" y="26397"/>
                </a:cubicBezTo>
                <a:cubicBezTo>
                  <a:pt x="29109" y="26497"/>
                  <a:pt x="29112" y="26596"/>
                  <a:pt x="29108" y="26692"/>
                </a:cubicBezTo>
                <a:lnTo>
                  <a:pt x="32001" y="27094"/>
                </a:lnTo>
                <a:cubicBezTo>
                  <a:pt x="32049" y="26715"/>
                  <a:pt x="32053" y="26324"/>
                  <a:pt x="32011" y="25930"/>
                </a:cubicBezTo>
                <a:close/>
                <a:moveTo>
                  <a:pt x="28762" y="26335"/>
                </a:moveTo>
                <a:lnTo>
                  <a:pt x="28124" y="26414"/>
                </a:lnTo>
                <a:cubicBezTo>
                  <a:pt x="28132" y="26448"/>
                  <a:pt x="28139" y="26482"/>
                  <a:pt x="28143" y="26517"/>
                </a:cubicBezTo>
                <a:cubicBezTo>
                  <a:pt x="28145" y="26531"/>
                  <a:pt x="28146" y="26545"/>
                  <a:pt x="28148" y="26559"/>
                </a:cubicBezTo>
                <a:lnTo>
                  <a:pt x="28789" y="26649"/>
                </a:lnTo>
                <a:cubicBezTo>
                  <a:pt x="28790" y="26579"/>
                  <a:pt x="28787" y="26509"/>
                  <a:pt x="28778" y="26437"/>
                </a:cubicBezTo>
                <a:cubicBezTo>
                  <a:pt x="28774" y="26403"/>
                  <a:pt x="28769" y="26369"/>
                  <a:pt x="28762" y="26335"/>
                </a:cubicBezTo>
                <a:close/>
                <a:moveTo>
                  <a:pt x="31990" y="27176"/>
                </a:moveTo>
                <a:lnTo>
                  <a:pt x="29102" y="26776"/>
                </a:lnTo>
                <a:cubicBezTo>
                  <a:pt x="29090" y="26914"/>
                  <a:pt x="29060" y="27047"/>
                  <a:pt x="29018" y="27174"/>
                </a:cubicBezTo>
                <a:lnTo>
                  <a:pt x="31696" y="28305"/>
                </a:lnTo>
                <a:cubicBezTo>
                  <a:pt x="31836" y="27945"/>
                  <a:pt x="31935" y="27566"/>
                  <a:pt x="31990" y="27176"/>
                </a:cubicBezTo>
                <a:close/>
                <a:moveTo>
                  <a:pt x="28784" y="26732"/>
                </a:moveTo>
                <a:lnTo>
                  <a:pt x="28149" y="26644"/>
                </a:lnTo>
                <a:cubicBezTo>
                  <a:pt x="28147" y="26697"/>
                  <a:pt x="28139" y="26748"/>
                  <a:pt x="28128" y="26799"/>
                </a:cubicBezTo>
                <a:lnTo>
                  <a:pt x="28721" y="27049"/>
                </a:lnTo>
                <a:cubicBezTo>
                  <a:pt x="28754" y="26948"/>
                  <a:pt x="28776" y="26841"/>
                  <a:pt x="28784" y="26732"/>
                </a:cubicBezTo>
                <a:close/>
                <a:moveTo>
                  <a:pt x="31665" y="28382"/>
                </a:moveTo>
                <a:lnTo>
                  <a:pt x="28989" y="27252"/>
                </a:lnTo>
                <a:cubicBezTo>
                  <a:pt x="28938" y="27382"/>
                  <a:pt x="28872" y="27503"/>
                  <a:pt x="28793" y="27617"/>
                </a:cubicBezTo>
                <a:lnTo>
                  <a:pt x="31100" y="29411"/>
                </a:lnTo>
                <a:cubicBezTo>
                  <a:pt x="31326" y="29093"/>
                  <a:pt x="31516" y="28747"/>
                  <a:pt x="31665" y="28382"/>
                </a:cubicBezTo>
                <a:close/>
                <a:moveTo>
                  <a:pt x="28693" y="27127"/>
                </a:moveTo>
                <a:lnTo>
                  <a:pt x="28103" y="26879"/>
                </a:lnTo>
                <a:cubicBezTo>
                  <a:pt x="28085" y="26930"/>
                  <a:pt x="28061" y="26978"/>
                  <a:pt x="28033" y="27025"/>
                </a:cubicBezTo>
                <a:lnTo>
                  <a:pt x="28540" y="27419"/>
                </a:lnTo>
                <a:cubicBezTo>
                  <a:pt x="28602" y="27329"/>
                  <a:pt x="28654" y="27230"/>
                  <a:pt x="28693" y="27127"/>
                </a:cubicBezTo>
                <a:close/>
                <a:moveTo>
                  <a:pt x="31051" y="29479"/>
                </a:moveTo>
                <a:lnTo>
                  <a:pt x="28744" y="27683"/>
                </a:lnTo>
                <a:cubicBezTo>
                  <a:pt x="28659" y="27793"/>
                  <a:pt x="28561" y="27892"/>
                  <a:pt x="28451" y="27979"/>
                </a:cubicBezTo>
                <a:lnTo>
                  <a:pt x="30243" y="30347"/>
                </a:lnTo>
                <a:cubicBezTo>
                  <a:pt x="30545" y="30089"/>
                  <a:pt x="30816" y="29798"/>
                  <a:pt x="31051" y="29479"/>
                </a:cubicBezTo>
                <a:close/>
                <a:moveTo>
                  <a:pt x="28491" y="27486"/>
                </a:moveTo>
                <a:lnTo>
                  <a:pt x="27986" y="27094"/>
                </a:lnTo>
                <a:cubicBezTo>
                  <a:pt x="27952" y="27137"/>
                  <a:pt x="27914" y="27177"/>
                  <a:pt x="27872" y="27213"/>
                </a:cubicBezTo>
                <a:lnTo>
                  <a:pt x="28259" y="27724"/>
                </a:lnTo>
                <a:cubicBezTo>
                  <a:pt x="28345" y="27654"/>
                  <a:pt x="28423" y="27574"/>
                  <a:pt x="28491" y="27486"/>
                </a:cubicBezTo>
                <a:close/>
                <a:moveTo>
                  <a:pt x="30179" y="30401"/>
                </a:moveTo>
                <a:lnTo>
                  <a:pt x="28385" y="28030"/>
                </a:lnTo>
                <a:cubicBezTo>
                  <a:pt x="28274" y="28111"/>
                  <a:pt x="28152" y="28179"/>
                  <a:pt x="28021" y="28232"/>
                </a:cubicBezTo>
                <a:lnTo>
                  <a:pt x="29166" y="31050"/>
                </a:lnTo>
                <a:cubicBezTo>
                  <a:pt x="29531" y="30873"/>
                  <a:pt x="29871" y="30654"/>
                  <a:pt x="30179" y="30401"/>
                </a:cubicBezTo>
                <a:close/>
                <a:moveTo>
                  <a:pt x="28192" y="27775"/>
                </a:moveTo>
                <a:lnTo>
                  <a:pt x="27805" y="27264"/>
                </a:lnTo>
                <a:cubicBezTo>
                  <a:pt x="27761" y="27295"/>
                  <a:pt x="27712" y="27321"/>
                  <a:pt x="27660" y="27342"/>
                </a:cubicBezTo>
                <a:lnTo>
                  <a:pt x="27901" y="27935"/>
                </a:lnTo>
                <a:cubicBezTo>
                  <a:pt x="28005" y="27892"/>
                  <a:pt x="28103" y="27838"/>
                  <a:pt x="28192" y="27775"/>
                </a:cubicBezTo>
                <a:close/>
                <a:moveTo>
                  <a:pt x="29091" y="31086"/>
                </a:moveTo>
                <a:lnTo>
                  <a:pt x="27943" y="28261"/>
                </a:lnTo>
                <a:cubicBezTo>
                  <a:pt x="27828" y="28303"/>
                  <a:pt x="27706" y="28332"/>
                  <a:pt x="27579" y="28347"/>
                </a:cubicBezTo>
                <a:cubicBezTo>
                  <a:pt x="27566" y="28349"/>
                  <a:pt x="27553" y="28350"/>
                  <a:pt x="27540" y="28352"/>
                </a:cubicBezTo>
                <a:lnTo>
                  <a:pt x="27928" y="31463"/>
                </a:lnTo>
                <a:cubicBezTo>
                  <a:pt x="28337" y="31383"/>
                  <a:pt x="28727" y="31255"/>
                  <a:pt x="29091" y="31086"/>
                </a:cubicBezTo>
                <a:close/>
                <a:moveTo>
                  <a:pt x="27822" y="27964"/>
                </a:moveTo>
                <a:lnTo>
                  <a:pt x="27581" y="27369"/>
                </a:lnTo>
                <a:cubicBezTo>
                  <a:pt x="27542" y="27380"/>
                  <a:pt x="27502" y="27389"/>
                  <a:pt x="27460" y="27394"/>
                </a:cubicBezTo>
                <a:cubicBezTo>
                  <a:pt x="27447" y="27395"/>
                  <a:pt x="27434" y="27397"/>
                  <a:pt x="27421" y="27398"/>
                </a:cubicBezTo>
                <a:lnTo>
                  <a:pt x="27500" y="28033"/>
                </a:lnTo>
                <a:cubicBezTo>
                  <a:pt x="27513" y="28032"/>
                  <a:pt x="27526" y="28031"/>
                  <a:pt x="27539" y="28029"/>
                </a:cubicBezTo>
                <a:cubicBezTo>
                  <a:pt x="27638" y="28017"/>
                  <a:pt x="27732" y="27994"/>
                  <a:pt x="27822" y="27964"/>
                </a:cubicBezTo>
                <a:close/>
                <a:moveTo>
                  <a:pt x="27846" y="31479"/>
                </a:moveTo>
                <a:lnTo>
                  <a:pt x="27457" y="28358"/>
                </a:lnTo>
                <a:cubicBezTo>
                  <a:pt x="27318" y="28365"/>
                  <a:pt x="27182" y="28357"/>
                  <a:pt x="27050" y="28333"/>
                </a:cubicBezTo>
                <a:lnTo>
                  <a:pt x="26604" y="31549"/>
                </a:lnTo>
                <a:cubicBezTo>
                  <a:pt x="26922" y="31569"/>
                  <a:pt x="27247" y="31560"/>
                  <a:pt x="27575" y="31519"/>
                </a:cubicBezTo>
                <a:cubicBezTo>
                  <a:pt x="27667" y="31509"/>
                  <a:pt x="27756" y="31495"/>
                  <a:pt x="27846" y="31479"/>
                </a:cubicBezTo>
                <a:close/>
                <a:moveTo>
                  <a:pt x="27417" y="28040"/>
                </a:moveTo>
                <a:lnTo>
                  <a:pt x="27337" y="27400"/>
                </a:lnTo>
                <a:cubicBezTo>
                  <a:pt x="27284" y="27398"/>
                  <a:pt x="27232" y="27391"/>
                  <a:pt x="27182" y="27379"/>
                </a:cubicBezTo>
                <a:lnTo>
                  <a:pt x="27094" y="28015"/>
                </a:lnTo>
                <a:cubicBezTo>
                  <a:pt x="27198" y="28035"/>
                  <a:pt x="27307" y="28044"/>
                  <a:pt x="27417" y="28040"/>
                </a:cubicBezTo>
                <a:close/>
                <a:moveTo>
                  <a:pt x="26520" y="31542"/>
                </a:moveTo>
                <a:lnTo>
                  <a:pt x="26968" y="28315"/>
                </a:lnTo>
                <a:cubicBezTo>
                  <a:pt x="26837" y="28285"/>
                  <a:pt x="26710" y="28240"/>
                  <a:pt x="26591" y="28181"/>
                </a:cubicBezTo>
                <a:lnTo>
                  <a:pt x="25282" y="31281"/>
                </a:lnTo>
                <a:cubicBezTo>
                  <a:pt x="25678" y="31418"/>
                  <a:pt x="26093" y="31507"/>
                  <a:pt x="26520" y="31542"/>
                </a:cubicBezTo>
                <a:close/>
                <a:moveTo>
                  <a:pt x="27012" y="27997"/>
                </a:moveTo>
                <a:lnTo>
                  <a:pt x="27101" y="27355"/>
                </a:lnTo>
                <a:cubicBezTo>
                  <a:pt x="27054" y="27339"/>
                  <a:pt x="27009" y="27318"/>
                  <a:pt x="26966" y="27293"/>
                </a:cubicBezTo>
                <a:lnTo>
                  <a:pt x="26716" y="27885"/>
                </a:lnTo>
                <a:cubicBezTo>
                  <a:pt x="26810" y="27933"/>
                  <a:pt x="26909" y="27970"/>
                  <a:pt x="27012" y="27997"/>
                </a:cubicBezTo>
                <a:close/>
                <a:moveTo>
                  <a:pt x="25203" y="31253"/>
                </a:moveTo>
                <a:lnTo>
                  <a:pt x="26517" y="28143"/>
                </a:lnTo>
                <a:cubicBezTo>
                  <a:pt x="26403" y="28079"/>
                  <a:pt x="26296" y="28003"/>
                  <a:pt x="26199" y="27916"/>
                </a:cubicBezTo>
                <a:lnTo>
                  <a:pt x="24061" y="30664"/>
                </a:lnTo>
                <a:cubicBezTo>
                  <a:pt x="24414" y="30907"/>
                  <a:pt x="24797" y="31105"/>
                  <a:pt x="25203" y="31253"/>
                </a:cubicBezTo>
                <a:close/>
                <a:moveTo>
                  <a:pt x="26643" y="27845"/>
                </a:moveTo>
                <a:lnTo>
                  <a:pt x="26895" y="27246"/>
                </a:lnTo>
                <a:cubicBezTo>
                  <a:pt x="26871" y="27228"/>
                  <a:pt x="26847" y="27208"/>
                  <a:pt x="26825" y="27187"/>
                </a:cubicBezTo>
                <a:lnTo>
                  <a:pt x="26770" y="27183"/>
                </a:lnTo>
                <a:lnTo>
                  <a:pt x="26396" y="27663"/>
                </a:lnTo>
                <a:cubicBezTo>
                  <a:pt x="26472" y="27732"/>
                  <a:pt x="26554" y="27793"/>
                  <a:pt x="26643" y="27845"/>
                </a:cubicBezTo>
                <a:close/>
                <a:moveTo>
                  <a:pt x="23992" y="30615"/>
                </a:moveTo>
                <a:lnTo>
                  <a:pt x="26138" y="27859"/>
                </a:lnTo>
                <a:cubicBezTo>
                  <a:pt x="26048" y="27771"/>
                  <a:pt x="25967" y="27672"/>
                  <a:pt x="25898" y="27566"/>
                </a:cubicBezTo>
                <a:lnTo>
                  <a:pt x="23035" y="29731"/>
                </a:lnTo>
                <a:cubicBezTo>
                  <a:pt x="23315" y="30066"/>
                  <a:pt x="23638" y="30364"/>
                  <a:pt x="23992" y="30615"/>
                </a:cubicBezTo>
                <a:close/>
                <a:moveTo>
                  <a:pt x="21891" y="27107"/>
                </a:moveTo>
                <a:lnTo>
                  <a:pt x="22356" y="27049"/>
                </a:lnTo>
                <a:cubicBezTo>
                  <a:pt x="22350" y="27047"/>
                  <a:pt x="22342" y="27045"/>
                  <a:pt x="22335" y="27043"/>
                </a:cubicBezTo>
                <a:cubicBezTo>
                  <a:pt x="22223" y="27013"/>
                  <a:pt x="22055" y="26996"/>
                  <a:pt x="21877" y="26987"/>
                </a:cubicBezTo>
                <a:cubicBezTo>
                  <a:pt x="21881" y="27022"/>
                  <a:pt x="21885" y="27059"/>
                  <a:pt x="21889" y="27095"/>
                </a:cubicBezTo>
                <a:lnTo>
                  <a:pt x="21891" y="27107"/>
                </a:lnTo>
                <a:close/>
                <a:moveTo>
                  <a:pt x="25421" y="26266"/>
                </a:moveTo>
                <a:lnTo>
                  <a:pt x="23849" y="26048"/>
                </a:lnTo>
                <a:cubicBezTo>
                  <a:pt x="23885" y="26104"/>
                  <a:pt x="23989" y="26153"/>
                  <a:pt x="24188" y="26192"/>
                </a:cubicBezTo>
                <a:cubicBezTo>
                  <a:pt x="24439" y="26244"/>
                  <a:pt x="24909" y="26262"/>
                  <a:pt x="25421" y="26266"/>
                </a:cubicBezTo>
                <a:close/>
                <a:moveTo>
                  <a:pt x="25980" y="26260"/>
                </a:moveTo>
                <a:lnTo>
                  <a:pt x="26013" y="26264"/>
                </a:lnTo>
                <a:cubicBezTo>
                  <a:pt x="26213" y="26261"/>
                  <a:pt x="26410" y="26257"/>
                  <a:pt x="26593" y="26253"/>
                </a:cubicBezTo>
                <a:lnTo>
                  <a:pt x="26579" y="26235"/>
                </a:lnTo>
                <a:lnTo>
                  <a:pt x="26066" y="26019"/>
                </a:lnTo>
                <a:cubicBezTo>
                  <a:pt x="26030" y="26096"/>
                  <a:pt x="26002" y="26176"/>
                  <a:pt x="25980" y="26260"/>
                </a:cubicBezTo>
                <a:close/>
                <a:moveTo>
                  <a:pt x="26103" y="25944"/>
                </a:moveTo>
                <a:lnTo>
                  <a:pt x="26475" y="26100"/>
                </a:lnTo>
                <a:lnTo>
                  <a:pt x="26215" y="25766"/>
                </a:lnTo>
                <a:cubicBezTo>
                  <a:pt x="26174" y="25823"/>
                  <a:pt x="26136" y="25881"/>
                  <a:pt x="26103" y="25944"/>
                </a:cubicBezTo>
                <a:close/>
                <a:moveTo>
                  <a:pt x="25293" y="24891"/>
                </a:moveTo>
                <a:lnTo>
                  <a:pt x="25907" y="25370"/>
                </a:lnTo>
                <a:lnTo>
                  <a:pt x="25420" y="24742"/>
                </a:lnTo>
                <a:cubicBezTo>
                  <a:pt x="25378" y="24791"/>
                  <a:pt x="25336" y="24842"/>
                  <a:pt x="25293" y="24891"/>
                </a:cubicBezTo>
                <a:close/>
                <a:moveTo>
                  <a:pt x="26369" y="24386"/>
                </a:moveTo>
                <a:lnTo>
                  <a:pt x="25260" y="21655"/>
                </a:lnTo>
                <a:cubicBezTo>
                  <a:pt x="24993" y="21748"/>
                  <a:pt x="24737" y="21863"/>
                  <a:pt x="24493" y="21996"/>
                </a:cubicBezTo>
                <a:lnTo>
                  <a:pt x="24576" y="22089"/>
                </a:lnTo>
                <a:cubicBezTo>
                  <a:pt x="24576" y="22089"/>
                  <a:pt x="24745" y="22388"/>
                  <a:pt x="24896" y="22389"/>
                </a:cubicBezTo>
                <a:cubicBezTo>
                  <a:pt x="25046" y="22389"/>
                  <a:pt x="25415" y="22324"/>
                  <a:pt x="25276" y="22417"/>
                </a:cubicBezTo>
                <a:cubicBezTo>
                  <a:pt x="25137" y="22509"/>
                  <a:pt x="25095" y="22778"/>
                  <a:pt x="25204" y="22896"/>
                </a:cubicBezTo>
                <a:cubicBezTo>
                  <a:pt x="25313" y="23015"/>
                  <a:pt x="25730" y="23340"/>
                  <a:pt x="25861" y="23644"/>
                </a:cubicBezTo>
                <a:cubicBezTo>
                  <a:pt x="25902" y="23736"/>
                  <a:pt x="26105" y="24027"/>
                  <a:pt x="26369" y="24386"/>
                </a:cubicBezTo>
                <a:close/>
                <a:moveTo>
                  <a:pt x="25339" y="21628"/>
                </a:moveTo>
                <a:lnTo>
                  <a:pt x="26569" y="24658"/>
                </a:lnTo>
                <a:cubicBezTo>
                  <a:pt x="26643" y="24757"/>
                  <a:pt x="26719" y="24859"/>
                  <a:pt x="26796" y="24961"/>
                </a:cubicBezTo>
                <a:cubicBezTo>
                  <a:pt x="26871" y="24935"/>
                  <a:pt x="26947" y="24915"/>
                  <a:pt x="27025" y="24899"/>
                </a:cubicBezTo>
                <a:lnTo>
                  <a:pt x="26587" y="21382"/>
                </a:lnTo>
                <a:cubicBezTo>
                  <a:pt x="26496" y="21389"/>
                  <a:pt x="26405" y="21397"/>
                  <a:pt x="26314" y="21409"/>
                </a:cubicBezTo>
                <a:cubicBezTo>
                  <a:pt x="25976" y="21451"/>
                  <a:pt x="25650" y="21525"/>
                  <a:pt x="25339" y="21628"/>
                </a:cubicBezTo>
                <a:close/>
                <a:moveTo>
                  <a:pt x="27079" y="25335"/>
                </a:moveTo>
                <a:lnTo>
                  <a:pt x="27065" y="25219"/>
                </a:lnTo>
                <a:cubicBezTo>
                  <a:pt x="27044" y="25223"/>
                  <a:pt x="27023" y="25228"/>
                  <a:pt x="27002" y="25234"/>
                </a:cubicBezTo>
                <a:lnTo>
                  <a:pt x="27079" y="25335"/>
                </a:lnTo>
                <a:close/>
                <a:moveTo>
                  <a:pt x="6307" y="20640"/>
                </a:moveTo>
                <a:lnTo>
                  <a:pt x="6765" y="24313"/>
                </a:lnTo>
                <a:cubicBezTo>
                  <a:pt x="6794" y="24308"/>
                  <a:pt x="6823" y="24304"/>
                  <a:pt x="6852" y="24300"/>
                </a:cubicBezTo>
                <a:cubicBezTo>
                  <a:pt x="6953" y="24288"/>
                  <a:pt x="7053" y="24284"/>
                  <a:pt x="7151" y="24288"/>
                </a:cubicBezTo>
                <a:lnTo>
                  <a:pt x="7660" y="20618"/>
                </a:lnTo>
                <a:cubicBezTo>
                  <a:pt x="7247" y="20572"/>
                  <a:pt x="6824" y="20575"/>
                  <a:pt x="6394" y="20628"/>
                </a:cubicBezTo>
                <a:cubicBezTo>
                  <a:pt x="6365" y="20632"/>
                  <a:pt x="6336" y="20636"/>
                  <a:pt x="6307" y="20640"/>
                </a:cubicBezTo>
                <a:close/>
                <a:moveTo>
                  <a:pt x="6805" y="24631"/>
                </a:moveTo>
                <a:lnTo>
                  <a:pt x="6850" y="24995"/>
                </a:lnTo>
                <a:cubicBezTo>
                  <a:pt x="6879" y="24989"/>
                  <a:pt x="6908" y="24984"/>
                  <a:pt x="6937" y="24980"/>
                </a:cubicBezTo>
                <a:cubicBezTo>
                  <a:pt x="6976" y="24975"/>
                  <a:pt x="7016" y="24972"/>
                  <a:pt x="7056" y="24972"/>
                </a:cubicBezTo>
                <a:lnTo>
                  <a:pt x="7106" y="24606"/>
                </a:lnTo>
                <a:cubicBezTo>
                  <a:pt x="7036" y="24604"/>
                  <a:pt x="6964" y="24608"/>
                  <a:pt x="6891" y="24617"/>
                </a:cubicBezTo>
                <a:cubicBezTo>
                  <a:pt x="6862" y="24620"/>
                  <a:pt x="6833" y="24625"/>
                  <a:pt x="6805" y="24631"/>
                </a:cubicBezTo>
                <a:close/>
                <a:moveTo>
                  <a:pt x="7742" y="20627"/>
                </a:moveTo>
                <a:lnTo>
                  <a:pt x="7234" y="24294"/>
                </a:lnTo>
                <a:cubicBezTo>
                  <a:pt x="7367" y="24307"/>
                  <a:pt x="7496" y="24335"/>
                  <a:pt x="7619" y="24376"/>
                </a:cubicBezTo>
                <a:lnTo>
                  <a:pt x="8727" y="21753"/>
                </a:lnTo>
                <a:cubicBezTo>
                  <a:pt x="8264" y="21436"/>
                  <a:pt x="8142" y="21038"/>
                  <a:pt x="8888" y="21238"/>
                </a:cubicBezTo>
                <a:cubicBezTo>
                  <a:pt x="8888" y="21238"/>
                  <a:pt x="8919" y="21115"/>
                  <a:pt x="8971" y="20929"/>
                </a:cubicBezTo>
                <a:cubicBezTo>
                  <a:pt x="8579" y="20783"/>
                  <a:pt x="8167" y="20680"/>
                  <a:pt x="7742" y="20627"/>
                </a:cubicBezTo>
                <a:close/>
                <a:moveTo>
                  <a:pt x="7190" y="24611"/>
                </a:moveTo>
                <a:lnTo>
                  <a:pt x="7140" y="24974"/>
                </a:lnTo>
                <a:cubicBezTo>
                  <a:pt x="7212" y="24979"/>
                  <a:pt x="7283" y="24991"/>
                  <a:pt x="7352" y="25011"/>
                </a:cubicBezTo>
                <a:lnTo>
                  <a:pt x="7495" y="24672"/>
                </a:lnTo>
                <a:cubicBezTo>
                  <a:pt x="7397" y="24640"/>
                  <a:pt x="7295" y="24620"/>
                  <a:pt x="7190" y="24611"/>
                </a:cubicBezTo>
                <a:close/>
                <a:moveTo>
                  <a:pt x="8792" y="21814"/>
                </a:moveTo>
                <a:lnTo>
                  <a:pt x="8086" y="23487"/>
                </a:lnTo>
                <a:lnTo>
                  <a:pt x="8811" y="21832"/>
                </a:lnTo>
                <a:lnTo>
                  <a:pt x="8792" y="21814"/>
                </a:lnTo>
                <a:close/>
                <a:moveTo>
                  <a:pt x="9220" y="23090"/>
                </a:moveTo>
                <a:lnTo>
                  <a:pt x="10326" y="21671"/>
                </a:lnTo>
                <a:cubicBezTo>
                  <a:pt x="10206" y="21582"/>
                  <a:pt x="10083" y="21497"/>
                  <a:pt x="9957" y="21418"/>
                </a:cubicBezTo>
                <a:cubicBezTo>
                  <a:pt x="9783" y="21791"/>
                  <a:pt x="9663" y="22053"/>
                  <a:pt x="9652" y="22085"/>
                </a:cubicBezTo>
                <a:cubicBezTo>
                  <a:pt x="9639" y="22123"/>
                  <a:pt x="9460" y="22538"/>
                  <a:pt x="9220" y="23090"/>
                </a:cubicBezTo>
                <a:close/>
                <a:moveTo>
                  <a:pt x="10392" y="21721"/>
                </a:moveTo>
                <a:lnTo>
                  <a:pt x="9086" y="23398"/>
                </a:lnTo>
                <a:cubicBezTo>
                  <a:pt x="8876" y="23883"/>
                  <a:pt x="8638" y="24430"/>
                  <a:pt x="8431" y="24906"/>
                </a:cubicBezTo>
                <a:lnTo>
                  <a:pt x="11363" y="22688"/>
                </a:lnTo>
                <a:cubicBezTo>
                  <a:pt x="11080" y="22325"/>
                  <a:pt x="10753" y="22000"/>
                  <a:pt x="10392" y="21721"/>
                </a:cubicBezTo>
                <a:close/>
                <a:moveTo>
                  <a:pt x="11414" y="22754"/>
                </a:moveTo>
                <a:lnTo>
                  <a:pt x="8462" y="24987"/>
                </a:lnTo>
                <a:cubicBezTo>
                  <a:pt x="8543" y="25094"/>
                  <a:pt x="8611" y="25213"/>
                  <a:pt x="8666" y="25338"/>
                </a:cubicBezTo>
                <a:lnTo>
                  <a:pt x="12095" y="23945"/>
                </a:lnTo>
                <a:cubicBezTo>
                  <a:pt x="11917" y="23516"/>
                  <a:pt x="11687" y="23117"/>
                  <a:pt x="11414" y="22754"/>
                </a:cubicBezTo>
                <a:close/>
                <a:moveTo>
                  <a:pt x="8151" y="25547"/>
                </a:moveTo>
                <a:lnTo>
                  <a:pt x="8370" y="25459"/>
                </a:lnTo>
                <a:cubicBezTo>
                  <a:pt x="8342" y="25394"/>
                  <a:pt x="8309" y="25332"/>
                  <a:pt x="8271" y="25273"/>
                </a:cubicBezTo>
                <a:lnTo>
                  <a:pt x="8151" y="25547"/>
                </a:lnTo>
                <a:close/>
                <a:moveTo>
                  <a:pt x="12126" y="24023"/>
                </a:moveTo>
                <a:lnTo>
                  <a:pt x="8697" y="25417"/>
                </a:lnTo>
                <a:cubicBezTo>
                  <a:pt x="8743" y="25541"/>
                  <a:pt x="8776" y="25673"/>
                  <a:pt x="8794" y="25811"/>
                </a:cubicBezTo>
                <a:lnTo>
                  <a:pt x="12466" y="25353"/>
                </a:lnTo>
                <a:cubicBezTo>
                  <a:pt x="12407" y="24886"/>
                  <a:pt x="12292" y="24441"/>
                  <a:pt x="12126" y="24023"/>
                </a:cubicBezTo>
                <a:close/>
                <a:moveTo>
                  <a:pt x="8401" y="25536"/>
                </a:moveTo>
                <a:lnTo>
                  <a:pt x="8104" y="25657"/>
                </a:lnTo>
                <a:lnTo>
                  <a:pt x="8076" y="25720"/>
                </a:lnTo>
                <a:cubicBezTo>
                  <a:pt x="8094" y="25776"/>
                  <a:pt x="8106" y="25835"/>
                  <a:pt x="8114" y="25895"/>
                </a:cubicBezTo>
                <a:lnTo>
                  <a:pt x="8477" y="25850"/>
                </a:lnTo>
                <a:cubicBezTo>
                  <a:pt x="8463" y="25741"/>
                  <a:pt x="8437" y="25636"/>
                  <a:pt x="8401" y="25536"/>
                </a:cubicBezTo>
                <a:close/>
                <a:moveTo>
                  <a:pt x="12475" y="25436"/>
                </a:moveTo>
                <a:lnTo>
                  <a:pt x="8802" y="25893"/>
                </a:lnTo>
                <a:cubicBezTo>
                  <a:pt x="8813" y="26031"/>
                  <a:pt x="8807" y="26166"/>
                  <a:pt x="8786" y="26296"/>
                </a:cubicBezTo>
                <a:lnTo>
                  <a:pt x="12453" y="26804"/>
                </a:lnTo>
                <a:cubicBezTo>
                  <a:pt x="12516" y="26361"/>
                  <a:pt x="12526" y="25901"/>
                  <a:pt x="12475" y="25436"/>
                </a:cubicBezTo>
                <a:close/>
                <a:moveTo>
                  <a:pt x="8485" y="25933"/>
                </a:moveTo>
                <a:lnTo>
                  <a:pt x="8121" y="25979"/>
                </a:lnTo>
                <a:cubicBezTo>
                  <a:pt x="8124" y="26055"/>
                  <a:pt x="8119" y="26130"/>
                  <a:pt x="8107" y="26203"/>
                </a:cubicBezTo>
                <a:lnTo>
                  <a:pt x="8470" y="26253"/>
                </a:lnTo>
                <a:cubicBezTo>
                  <a:pt x="8487" y="26149"/>
                  <a:pt x="8492" y="26042"/>
                  <a:pt x="8485" y="25933"/>
                </a:cubicBezTo>
                <a:close/>
                <a:moveTo>
                  <a:pt x="12440" y="26887"/>
                </a:moveTo>
                <a:lnTo>
                  <a:pt x="8771" y="26379"/>
                </a:lnTo>
                <a:cubicBezTo>
                  <a:pt x="8744" y="26510"/>
                  <a:pt x="8702" y="26637"/>
                  <a:pt x="8646" y="26757"/>
                </a:cubicBezTo>
                <a:lnTo>
                  <a:pt x="12056" y="28197"/>
                </a:lnTo>
                <a:cubicBezTo>
                  <a:pt x="12237" y="27783"/>
                  <a:pt x="12367" y="27343"/>
                  <a:pt x="12440" y="26887"/>
                </a:cubicBezTo>
                <a:close/>
                <a:moveTo>
                  <a:pt x="8455" y="26334"/>
                </a:moveTo>
                <a:lnTo>
                  <a:pt x="8090" y="26284"/>
                </a:lnTo>
                <a:cubicBezTo>
                  <a:pt x="8072" y="26356"/>
                  <a:pt x="8047" y="26425"/>
                  <a:pt x="8015" y="26490"/>
                </a:cubicBezTo>
                <a:lnTo>
                  <a:pt x="8352" y="26632"/>
                </a:lnTo>
                <a:cubicBezTo>
                  <a:pt x="8397" y="26538"/>
                  <a:pt x="8431" y="26438"/>
                  <a:pt x="8455" y="26334"/>
                </a:cubicBezTo>
                <a:close/>
                <a:moveTo>
                  <a:pt x="12023" y="28273"/>
                </a:moveTo>
                <a:lnTo>
                  <a:pt x="8610" y="26832"/>
                </a:lnTo>
                <a:cubicBezTo>
                  <a:pt x="8549" y="26948"/>
                  <a:pt x="8475" y="27057"/>
                  <a:pt x="8390" y="27156"/>
                </a:cubicBezTo>
                <a:lnTo>
                  <a:pt x="11311" y="29429"/>
                </a:lnTo>
                <a:cubicBezTo>
                  <a:pt x="11595" y="29076"/>
                  <a:pt x="11834" y="28687"/>
                  <a:pt x="12023" y="28273"/>
                </a:cubicBezTo>
                <a:close/>
                <a:moveTo>
                  <a:pt x="8314" y="26707"/>
                </a:moveTo>
                <a:lnTo>
                  <a:pt x="7975" y="26564"/>
                </a:lnTo>
                <a:cubicBezTo>
                  <a:pt x="7938" y="26624"/>
                  <a:pt x="7896" y="26682"/>
                  <a:pt x="7849" y="26735"/>
                </a:cubicBezTo>
                <a:lnTo>
                  <a:pt x="8138" y="26959"/>
                </a:lnTo>
                <a:cubicBezTo>
                  <a:pt x="8206" y="26883"/>
                  <a:pt x="8265" y="26797"/>
                  <a:pt x="8314" y="26707"/>
                </a:cubicBezTo>
                <a:close/>
                <a:moveTo>
                  <a:pt x="11259" y="29494"/>
                </a:moveTo>
                <a:lnTo>
                  <a:pt x="8335" y="27218"/>
                </a:lnTo>
                <a:cubicBezTo>
                  <a:pt x="8247" y="27311"/>
                  <a:pt x="8149" y="27395"/>
                  <a:pt x="8043" y="27467"/>
                </a:cubicBezTo>
                <a:lnTo>
                  <a:pt x="10277" y="30420"/>
                </a:lnTo>
                <a:cubicBezTo>
                  <a:pt x="10643" y="30152"/>
                  <a:pt x="10972" y="29840"/>
                  <a:pt x="11259" y="29494"/>
                </a:cubicBezTo>
                <a:close/>
                <a:moveTo>
                  <a:pt x="8081" y="27022"/>
                </a:moveTo>
                <a:lnTo>
                  <a:pt x="7790" y="26795"/>
                </a:lnTo>
                <a:cubicBezTo>
                  <a:pt x="7741" y="26842"/>
                  <a:pt x="7687" y="26883"/>
                  <a:pt x="7629" y="26919"/>
                </a:cubicBezTo>
                <a:lnTo>
                  <a:pt x="7850" y="27213"/>
                </a:lnTo>
                <a:cubicBezTo>
                  <a:pt x="7934" y="27157"/>
                  <a:pt x="8012" y="27092"/>
                  <a:pt x="8081" y="27022"/>
                </a:cubicBezTo>
                <a:close/>
                <a:moveTo>
                  <a:pt x="10210" y="30469"/>
                </a:moveTo>
                <a:lnTo>
                  <a:pt x="7973" y="27512"/>
                </a:lnTo>
                <a:cubicBezTo>
                  <a:pt x="7868" y="27577"/>
                  <a:pt x="7754" y="27630"/>
                  <a:pt x="7635" y="27671"/>
                </a:cubicBezTo>
                <a:lnTo>
                  <a:pt x="9028" y="31102"/>
                </a:lnTo>
                <a:cubicBezTo>
                  <a:pt x="9451" y="30939"/>
                  <a:pt x="9848" y="30725"/>
                  <a:pt x="10210" y="30469"/>
                </a:cubicBezTo>
                <a:close/>
                <a:moveTo>
                  <a:pt x="7779" y="27256"/>
                </a:moveTo>
                <a:lnTo>
                  <a:pt x="7556" y="26962"/>
                </a:lnTo>
                <a:cubicBezTo>
                  <a:pt x="7499" y="26992"/>
                  <a:pt x="7439" y="27016"/>
                  <a:pt x="7376" y="27035"/>
                </a:cubicBezTo>
                <a:lnTo>
                  <a:pt x="7514" y="27375"/>
                </a:lnTo>
                <a:cubicBezTo>
                  <a:pt x="7607" y="27344"/>
                  <a:pt x="7697" y="27305"/>
                  <a:pt x="7779" y="27256"/>
                </a:cubicBezTo>
                <a:close/>
                <a:moveTo>
                  <a:pt x="8950" y="31132"/>
                </a:moveTo>
                <a:lnTo>
                  <a:pt x="7555" y="27697"/>
                </a:lnTo>
                <a:cubicBezTo>
                  <a:pt x="7467" y="27723"/>
                  <a:pt x="7376" y="27742"/>
                  <a:pt x="7282" y="27753"/>
                </a:cubicBezTo>
                <a:cubicBezTo>
                  <a:pt x="7253" y="27757"/>
                  <a:pt x="7225" y="27760"/>
                  <a:pt x="7195" y="27762"/>
                </a:cubicBezTo>
                <a:lnTo>
                  <a:pt x="7654" y="31435"/>
                </a:lnTo>
                <a:cubicBezTo>
                  <a:pt x="7683" y="31432"/>
                  <a:pt x="7711" y="31429"/>
                  <a:pt x="7740" y="31425"/>
                </a:cubicBezTo>
                <a:cubicBezTo>
                  <a:pt x="8163" y="31373"/>
                  <a:pt x="8567" y="31273"/>
                  <a:pt x="8950" y="31132"/>
                </a:cubicBezTo>
                <a:close/>
                <a:moveTo>
                  <a:pt x="7434" y="27400"/>
                </a:moveTo>
                <a:lnTo>
                  <a:pt x="7295" y="27057"/>
                </a:lnTo>
                <a:cubicBezTo>
                  <a:pt x="7263" y="27064"/>
                  <a:pt x="7231" y="27070"/>
                  <a:pt x="7198" y="27074"/>
                </a:cubicBezTo>
                <a:cubicBezTo>
                  <a:pt x="7168" y="27077"/>
                  <a:pt x="7139" y="27079"/>
                  <a:pt x="7110" y="27080"/>
                </a:cubicBezTo>
                <a:lnTo>
                  <a:pt x="7156" y="27445"/>
                </a:lnTo>
                <a:cubicBezTo>
                  <a:pt x="7185" y="27443"/>
                  <a:pt x="7214" y="27441"/>
                  <a:pt x="7243" y="27437"/>
                </a:cubicBezTo>
                <a:cubicBezTo>
                  <a:pt x="7308" y="27428"/>
                  <a:pt x="7372" y="27416"/>
                  <a:pt x="7434" y="27400"/>
                </a:cubicBezTo>
                <a:close/>
                <a:moveTo>
                  <a:pt x="7570" y="31444"/>
                </a:moveTo>
                <a:lnTo>
                  <a:pt x="7112" y="27766"/>
                </a:lnTo>
                <a:cubicBezTo>
                  <a:pt x="6991" y="27769"/>
                  <a:pt x="6872" y="27760"/>
                  <a:pt x="6757" y="27739"/>
                </a:cubicBezTo>
                <a:lnTo>
                  <a:pt x="6248" y="31406"/>
                </a:lnTo>
                <a:cubicBezTo>
                  <a:pt x="6677" y="31472"/>
                  <a:pt x="7120" y="31485"/>
                  <a:pt x="7570" y="31444"/>
                </a:cubicBezTo>
                <a:close/>
                <a:moveTo>
                  <a:pt x="7072" y="27447"/>
                </a:moveTo>
                <a:lnTo>
                  <a:pt x="7026" y="27081"/>
                </a:lnTo>
                <a:cubicBezTo>
                  <a:pt x="6966" y="27079"/>
                  <a:pt x="6908" y="27071"/>
                  <a:pt x="6851" y="27059"/>
                </a:cubicBezTo>
                <a:lnTo>
                  <a:pt x="6800" y="27422"/>
                </a:lnTo>
                <a:cubicBezTo>
                  <a:pt x="6889" y="27439"/>
                  <a:pt x="6979" y="27448"/>
                  <a:pt x="7072" y="27447"/>
                </a:cubicBezTo>
                <a:close/>
                <a:moveTo>
                  <a:pt x="6166" y="31393"/>
                </a:moveTo>
                <a:lnTo>
                  <a:pt x="6675" y="27722"/>
                </a:lnTo>
                <a:cubicBezTo>
                  <a:pt x="6560" y="27695"/>
                  <a:pt x="6450" y="27658"/>
                  <a:pt x="6345" y="27609"/>
                </a:cubicBezTo>
                <a:lnTo>
                  <a:pt x="4905" y="31019"/>
                </a:lnTo>
                <a:cubicBezTo>
                  <a:pt x="5305" y="31193"/>
                  <a:pt x="5728" y="31319"/>
                  <a:pt x="6166" y="31393"/>
                </a:cubicBezTo>
                <a:close/>
                <a:moveTo>
                  <a:pt x="6718" y="27404"/>
                </a:moveTo>
                <a:lnTo>
                  <a:pt x="6770" y="27039"/>
                </a:lnTo>
                <a:cubicBezTo>
                  <a:pt x="6715" y="27023"/>
                  <a:pt x="6662" y="27003"/>
                  <a:pt x="6612" y="26978"/>
                </a:cubicBezTo>
                <a:lnTo>
                  <a:pt x="6469" y="27316"/>
                </a:lnTo>
                <a:cubicBezTo>
                  <a:pt x="6549" y="27352"/>
                  <a:pt x="6633" y="27383"/>
                  <a:pt x="6718" y="27404"/>
                </a:cubicBezTo>
                <a:close/>
                <a:moveTo>
                  <a:pt x="4829" y="30985"/>
                </a:moveTo>
                <a:lnTo>
                  <a:pt x="6269" y="27573"/>
                </a:lnTo>
                <a:cubicBezTo>
                  <a:pt x="6168" y="27521"/>
                  <a:pt x="6071" y="27458"/>
                  <a:pt x="5983" y="27387"/>
                </a:cubicBezTo>
                <a:lnTo>
                  <a:pt x="3710" y="30307"/>
                </a:lnTo>
                <a:cubicBezTo>
                  <a:pt x="4053" y="30576"/>
                  <a:pt x="4429" y="30805"/>
                  <a:pt x="4829" y="30985"/>
                </a:cubicBezTo>
                <a:close/>
                <a:moveTo>
                  <a:pt x="6394" y="27278"/>
                </a:moveTo>
                <a:lnTo>
                  <a:pt x="6538" y="26939"/>
                </a:lnTo>
                <a:cubicBezTo>
                  <a:pt x="6490" y="26911"/>
                  <a:pt x="6445" y="26881"/>
                  <a:pt x="6403" y="26846"/>
                </a:cubicBezTo>
                <a:lnTo>
                  <a:pt x="6179" y="27134"/>
                </a:lnTo>
                <a:cubicBezTo>
                  <a:pt x="6246" y="27189"/>
                  <a:pt x="6318" y="27237"/>
                  <a:pt x="6394" y="27278"/>
                </a:cubicBezTo>
                <a:close/>
                <a:moveTo>
                  <a:pt x="3645" y="30255"/>
                </a:moveTo>
                <a:lnTo>
                  <a:pt x="5918" y="27333"/>
                </a:lnTo>
                <a:cubicBezTo>
                  <a:pt x="5834" y="27259"/>
                  <a:pt x="5756" y="27176"/>
                  <a:pt x="5687" y="27087"/>
                </a:cubicBezTo>
                <a:lnTo>
                  <a:pt x="2736" y="29319"/>
                </a:lnTo>
                <a:cubicBezTo>
                  <a:pt x="3001" y="29667"/>
                  <a:pt x="3307" y="29982"/>
                  <a:pt x="3645" y="30255"/>
                </a:cubicBezTo>
                <a:close/>
                <a:moveTo>
                  <a:pt x="6115" y="27081"/>
                </a:moveTo>
                <a:lnTo>
                  <a:pt x="6340" y="26791"/>
                </a:lnTo>
                <a:cubicBezTo>
                  <a:pt x="6302" y="26755"/>
                  <a:pt x="6266" y="26715"/>
                  <a:pt x="6234" y="26672"/>
                </a:cubicBezTo>
                <a:lnTo>
                  <a:pt x="5942" y="26894"/>
                </a:lnTo>
                <a:cubicBezTo>
                  <a:pt x="5994" y="26962"/>
                  <a:pt x="6052" y="27024"/>
                  <a:pt x="6115" y="27081"/>
                </a:cubicBezTo>
                <a:close/>
                <a:moveTo>
                  <a:pt x="2686" y="29252"/>
                </a:moveTo>
                <a:lnTo>
                  <a:pt x="5638" y="27019"/>
                </a:lnTo>
                <a:cubicBezTo>
                  <a:pt x="5574" y="26927"/>
                  <a:pt x="5519" y="26829"/>
                  <a:pt x="5473" y="26726"/>
                </a:cubicBezTo>
                <a:lnTo>
                  <a:pt x="2044" y="28119"/>
                </a:lnTo>
                <a:cubicBezTo>
                  <a:pt x="2214" y="28526"/>
                  <a:pt x="2430" y="28905"/>
                  <a:pt x="2686" y="29252"/>
                </a:cubicBezTo>
                <a:close/>
                <a:moveTo>
                  <a:pt x="5893" y="26826"/>
                </a:moveTo>
                <a:lnTo>
                  <a:pt x="6185" y="26605"/>
                </a:lnTo>
                <a:cubicBezTo>
                  <a:pt x="6156" y="26562"/>
                  <a:pt x="6131" y="26515"/>
                  <a:pt x="6109" y="26467"/>
                </a:cubicBezTo>
                <a:lnTo>
                  <a:pt x="5769" y="26605"/>
                </a:lnTo>
                <a:cubicBezTo>
                  <a:pt x="5804" y="26683"/>
                  <a:pt x="5846" y="26757"/>
                  <a:pt x="5893" y="26826"/>
                </a:cubicBezTo>
                <a:close/>
                <a:moveTo>
                  <a:pt x="2013" y="28042"/>
                </a:moveTo>
                <a:lnTo>
                  <a:pt x="5442" y="26648"/>
                </a:lnTo>
                <a:cubicBezTo>
                  <a:pt x="5402" y="26545"/>
                  <a:pt x="5373" y="26436"/>
                  <a:pt x="5353" y="26324"/>
                </a:cubicBezTo>
                <a:lnTo>
                  <a:pt x="1680" y="26782"/>
                </a:lnTo>
                <a:cubicBezTo>
                  <a:pt x="1742" y="27222"/>
                  <a:pt x="1855" y="27645"/>
                  <a:pt x="2013" y="28042"/>
                </a:cubicBezTo>
                <a:close/>
                <a:moveTo>
                  <a:pt x="5738" y="26528"/>
                </a:moveTo>
                <a:lnTo>
                  <a:pt x="6077" y="26390"/>
                </a:lnTo>
                <a:cubicBezTo>
                  <a:pt x="6059" y="26342"/>
                  <a:pt x="6044" y="26291"/>
                  <a:pt x="6034" y="26239"/>
                </a:cubicBezTo>
                <a:lnTo>
                  <a:pt x="5670" y="26284"/>
                </a:lnTo>
                <a:cubicBezTo>
                  <a:pt x="5686" y="26369"/>
                  <a:pt x="5708" y="26450"/>
                  <a:pt x="5738" y="26528"/>
                </a:cubicBezTo>
                <a:close/>
                <a:moveTo>
                  <a:pt x="1669" y="26700"/>
                </a:moveTo>
                <a:lnTo>
                  <a:pt x="5341" y="26242"/>
                </a:lnTo>
                <a:cubicBezTo>
                  <a:pt x="5326" y="26126"/>
                  <a:pt x="5324" y="26013"/>
                  <a:pt x="5331" y="25901"/>
                </a:cubicBezTo>
                <a:lnTo>
                  <a:pt x="1663" y="25393"/>
                </a:lnTo>
                <a:cubicBezTo>
                  <a:pt x="1614" y="25818"/>
                  <a:pt x="1613" y="26256"/>
                  <a:pt x="1669" y="26700"/>
                </a:cubicBezTo>
                <a:close/>
                <a:moveTo>
                  <a:pt x="5657" y="26201"/>
                </a:moveTo>
                <a:lnTo>
                  <a:pt x="6021" y="26156"/>
                </a:lnTo>
                <a:cubicBezTo>
                  <a:pt x="6014" y="26102"/>
                  <a:pt x="6011" y="26049"/>
                  <a:pt x="6013" y="25996"/>
                </a:cubicBezTo>
                <a:lnTo>
                  <a:pt x="5649" y="25946"/>
                </a:lnTo>
                <a:cubicBezTo>
                  <a:pt x="5644" y="26029"/>
                  <a:pt x="5647" y="26115"/>
                  <a:pt x="5657" y="26201"/>
                </a:cubicBezTo>
                <a:close/>
                <a:moveTo>
                  <a:pt x="1673" y="25311"/>
                </a:moveTo>
                <a:lnTo>
                  <a:pt x="5340" y="25818"/>
                </a:lnTo>
                <a:cubicBezTo>
                  <a:pt x="5353" y="25703"/>
                  <a:pt x="5378" y="25591"/>
                  <a:pt x="5414" y="25483"/>
                </a:cubicBezTo>
                <a:lnTo>
                  <a:pt x="2001" y="24041"/>
                </a:lnTo>
                <a:cubicBezTo>
                  <a:pt x="1843" y="24445"/>
                  <a:pt x="1731" y="24871"/>
                  <a:pt x="1673" y="25311"/>
                </a:cubicBezTo>
                <a:close/>
                <a:moveTo>
                  <a:pt x="5656" y="25863"/>
                </a:moveTo>
                <a:lnTo>
                  <a:pt x="6019" y="25913"/>
                </a:lnTo>
                <a:cubicBezTo>
                  <a:pt x="6025" y="25857"/>
                  <a:pt x="6035" y="25804"/>
                  <a:pt x="6049" y="25751"/>
                </a:cubicBezTo>
                <a:lnTo>
                  <a:pt x="5710" y="25607"/>
                </a:lnTo>
                <a:cubicBezTo>
                  <a:pt x="5684" y="25690"/>
                  <a:pt x="5666" y="25775"/>
                  <a:pt x="5656" y="25863"/>
                </a:cubicBezTo>
                <a:close/>
                <a:moveTo>
                  <a:pt x="2033" y="23964"/>
                </a:moveTo>
                <a:lnTo>
                  <a:pt x="5442" y="25404"/>
                </a:lnTo>
                <a:cubicBezTo>
                  <a:pt x="5485" y="25294"/>
                  <a:pt x="5538" y="25190"/>
                  <a:pt x="5601" y="25091"/>
                </a:cubicBezTo>
                <a:lnTo>
                  <a:pt x="2677" y="22815"/>
                </a:lnTo>
                <a:cubicBezTo>
                  <a:pt x="2417" y="23170"/>
                  <a:pt x="2201" y="23555"/>
                  <a:pt x="2033" y="23964"/>
                </a:cubicBezTo>
                <a:close/>
                <a:moveTo>
                  <a:pt x="5736" y="25528"/>
                </a:moveTo>
                <a:lnTo>
                  <a:pt x="6074" y="25671"/>
                </a:lnTo>
                <a:cubicBezTo>
                  <a:pt x="6094" y="25617"/>
                  <a:pt x="6117" y="25565"/>
                  <a:pt x="6145" y="25515"/>
                </a:cubicBezTo>
                <a:lnTo>
                  <a:pt x="5854" y="25288"/>
                </a:lnTo>
                <a:cubicBezTo>
                  <a:pt x="5808" y="25364"/>
                  <a:pt x="5768" y="25444"/>
                  <a:pt x="5736" y="25528"/>
                </a:cubicBezTo>
                <a:close/>
                <a:moveTo>
                  <a:pt x="2726" y="22748"/>
                </a:moveTo>
                <a:lnTo>
                  <a:pt x="5647" y="25021"/>
                </a:lnTo>
                <a:cubicBezTo>
                  <a:pt x="5717" y="24924"/>
                  <a:pt x="5796" y="24833"/>
                  <a:pt x="5884" y="24751"/>
                </a:cubicBezTo>
                <a:lnTo>
                  <a:pt x="3647" y="21795"/>
                </a:lnTo>
                <a:cubicBezTo>
                  <a:pt x="3302" y="22075"/>
                  <a:pt x="2993" y="22395"/>
                  <a:pt x="2726" y="22748"/>
                </a:cubicBezTo>
                <a:close/>
                <a:moveTo>
                  <a:pt x="5899" y="25217"/>
                </a:moveTo>
                <a:lnTo>
                  <a:pt x="6189" y="25443"/>
                </a:lnTo>
                <a:cubicBezTo>
                  <a:pt x="6222" y="25393"/>
                  <a:pt x="6260" y="25346"/>
                  <a:pt x="6301" y="25302"/>
                </a:cubicBezTo>
                <a:lnTo>
                  <a:pt x="6078" y="25007"/>
                </a:lnTo>
                <a:cubicBezTo>
                  <a:pt x="6011" y="25072"/>
                  <a:pt x="5952" y="25142"/>
                  <a:pt x="5899" y="25217"/>
                </a:cubicBezTo>
                <a:close/>
                <a:moveTo>
                  <a:pt x="3713" y="21743"/>
                </a:moveTo>
                <a:lnTo>
                  <a:pt x="5947" y="24695"/>
                </a:lnTo>
                <a:cubicBezTo>
                  <a:pt x="6040" y="24617"/>
                  <a:pt x="6142" y="24547"/>
                  <a:pt x="6252" y="24490"/>
                </a:cubicBezTo>
                <a:lnTo>
                  <a:pt x="4856" y="21055"/>
                </a:lnTo>
                <a:cubicBezTo>
                  <a:pt x="4444" y="21238"/>
                  <a:pt x="4061" y="21470"/>
                  <a:pt x="3713" y="21743"/>
                </a:cubicBezTo>
                <a:close/>
                <a:moveTo>
                  <a:pt x="6140" y="24950"/>
                </a:moveTo>
                <a:lnTo>
                  <a:pt x="6361" y="25243"/>
                </a:lnTo>
                <a:cubicBezTo>
                  <a:pt x="6407" y="25202"/>
                  <a:pt x="6458" y="25163"/>
                  <a:pt x="6512" y="25130"/>
                </a:cubicBezTo>
                <a:lnTo>
                  <a:pt x="6372" y="24787"/>
                </a:lnTo>
                <a:cubicBezTo>
                  <a:pt x="6289" y="24834"/>
                  <a:pt x="6211" y="24889"/>
                  <a:pt x="6140" y="24950"/>
                </a:cubicBezTo>
                <a:close/>
                <a:moveTo>
                  <a:pt x="4932" y="21021"/>
                </a:moveTo>
                <a:lnTo>
                  <a:pt x="6327" y="24452"/>
                </a:lnTo>
                <a:cubicBezTo>
                  <a:pt x="6439" y="24399"/>
                  <a:pt x="6558" y="24358"/>
                  <a:pt x="6683" y="24330"/>
                </a:cubicBezTo>
                <a:lnTo>
                  <a:pt x="6225" y="20652"/>
                </a:lnTo>
                <a:cubicBezTo>
                  <a:pt x="5770" y="20723"/>
                  <a:pt x="5338" y="20849"/>
                  <a:pt x="4932" y="21021"/>
                </a:cubicBezTo>
                <a:close/>
                <a:moveTo>
                  <a:pt x="6447" y="24748"/>
                </a:moveTo>
                <a:lnTo>
                  <a:pt x="6585" y="25089"/>
                </a:lnTo>
                <a:cubicBezTo>
                  <a:pt x="6643" y="25058"/>
                  <a:pt x="6705" y="25034"/>
                  <a:pt x="6769" y="25015"/>
                </a:cubicBezTo>
                <a:lnTo>
                  <a:pt x="6723" y="24649"/>
                </a:lnTo>
                <a:cubicBezTo>
                  <a:pt x="6627" y="24673"/>
                  <a:pt x="6534" y="24706"/>
                  <a:pt x="6447" y="24748"/>
                </a:cubicBezTo>
                <a:close/>
                <a:moveTo>
                  <a:pt x="10478" y="20304"/>
                </a:moveTo>
                <a:cubicBezTo>
                  <a:pt x="12181" y="21320"/>
                  <a:pt x="13414" y="23082"/>
                  <a:pt x="13679" y="25202"/>
                </a:cubicBezTo>
                <a:cubicBezTo>
                  <a:pt x="13684" y="25242"/>
                  <a:pt x="13687" y="25283"/>
                  <a:pt x="13692" y="25322"/>
                </a:cubicBezTo>
                <a:lnTo>
                  <a:pt x="14808" y="25248"/>
                </a:lnTo>
                <a:cubicBezTo>
                  <a:pt x="14808" y="25248"/>
                  <a:pt x="14812" y="24984"/>
                  <a:pt x="15037" y="25125"/>
                </a:cubicBezTo>
                <a:cubicBezTo>
                  <a:pt x="15262" y="25266"/>
                  <a:pt x="15609" y="25186"/>
                  <a:pt x="16017" y="24834"/>
                </a:cubicBezTo>
                <a:cubicBezTo>
                  <a:pt x="16425" y="24482"/>
                  <a:pt x="16517" y="24319"/>
                  <a:pt x="16258" y="23296"/>
                </a:cubicBezTo>
                <a:cubicBezTo>
                  <a:pt x="15999" y="22274"/>
                  <a:pt x="14795" y="20162"/>
                  <a:pt x="13947" y="19100"/>
                </a:cubicBezTo>
                <a:cubicBezTo>
                  <a:pt x="13099" y="18037"/>
                  <a:pt x="12694" y="17504"/>
                  <a:pt x="12467" y="17344"/>
                </a:cubicBezTo>
                <a:cubicBezTo>
                  <a:pt x="12240" y="17184"/>
                  <a:pt x="12296" y="17478"/>
                  <a:pt x="11999" y="17816"/>
                </a:cubicBezTo>
                <a:cubicBezTo>
                  <a:pt x="11702" y="18155"/>
                  <a:pt x="11631" y="18032"/>
                  <a:pt x="11457" y="18299"/>
                </a:cubicBezTo>
                <a:cubicBezTo>
                  <a:pt x="11369" y="18435"/>
                  <a:pt x="10911" y="19388"/>
                  <a:pt x="10478" y="20304"/>
                </a:cubicBezTo>
                <a:close/>
                <a:moveTo>
                  <a:pt x="23687" y="22590"/>
                </a:moveTo>
                <a:cubicBezTo>
                  <a:pt x="23687" y="22590"/>
                  <a:pt x="23564" y="23122"/>
                  <a:pt x="23763" y="23201"/>
                </a:cubicBezTo>
                <a:cubicBezTo>
                  <a:pt x="23936" y="23268"/>
                  <a:pt x="24007" y="23142"/>
                  <a:pt x="24051" y="22980"/>
                </a:cubicBezTo>
                <a:lnTo>
                  <a:pt x="23704" y="22533"/>
                </a:lnTo>
                <a:cubicBezTo>
                  <a:pt x="23681" y="22552"/>
                  <a:pt x="23658" y="22571"/>
                  <a:pt x="23635" y="22591"/>
                </a:cubicBezTo>
                <a:lnTo>
                  <a:pt x="23687" y="22590"/>
                </a:lnTo>
                <a:close/>
                <a:moveTo>
                  <a:pt x="20132" y="26923"/>
                </a:moveTo>
                <a:lnTo>
                  <a:pt x="19701" y="26904"/>
                </a:lnTo>
                <a:cubicBezTo>
                  <a:pt x="19673" y="26936"/>
                  <a:pt x="19642" y="26966"/>
                  <a:pt x="19609" y="26994"/>
                </a:cubicBezTo>
                <a:lnTo>
                  <a:pt x="19828" y="27283"/>
                </a:lnTo>
                <a:cubicBezTo>
                  <a:pt x="19950" y="27182"/>
                  <a:pt x="20053" y="27060"/>
                  <a:pt x="20132" y="26923"/>
                </a:cubicBezTo>
                <a:close/>
                <a:moveTo>
                  <a:pt x="19281" y="26885"/>
                </a:moveTo>
                <a:lnTo>
                  <a:pt x="19227" y="26882"/>
                </a:lnTo>
                <a:lnTo>
                  <a:pt x="19235" y="26824"/>
                </a:lnTo>
                <a:lnTo>
                  <a:pt x="19122" y="26675"/>
                </a:lnTo>
                <a:lnTo>
                  <a:pt x="19166" y="27027"/>
                </a:lnTo>
                <a:cubicBezTo>
                  <a:pt x="19227" y="27012"/>
                  <a:pt x="19285" y="26991"/>
                  <a:pt x="19339" y="26963"/>
                </a:cubicBezTo>
                <a:lnTo>
                  <a:pt x="19281" y="26885"/>
                </a:lnTo>
                <a:close/>
                <a:moveTo>
                  <a:pt x="19342" y="25926"/>
                </a:moveTo>
                <a:cubicBezTo>
                  <a:pt x="19352" y="25830"/>
                  <a:pt x="19362" y="25736"/>
                  <a:pt x="19370" y="25651"/>
                </a:cubicBezTo>
                <a:lnTo>
                  <a:pt x="19212" y="26024"/>
                </a:lnTo>
                <a:lnTo>
                  <a:pt x="19342" y="25926"/>
                </a:lnTo>
                <a:close/>
                <a:moveTo>
                  <a:pt x="18928" y="25117"/>
                </a:moveTo>
                <a:cubicBezTo>
                  <a:pt x="18953" y="25172"/>
                  <a:pt x="18976" y="25230"/>
                  <a:pt x="18996" y="25287"/>
                </a:cubicBezTo>
                <a:cubicBezTo>
                  <a:pt x="19098" y="25289"/>
                  <a:pt x="19196" y="25306"/>
                  <a:pt x="19289" y="25338"/>
                </a:cubicBezTo>
                <a:lnTo>
                  <a:pt x="19430" y="25004"/>
                </a:lnTo>
                <a:cubicBezTo>
                  <a:pt x="19266" y="24944"/>
                  <a:pt x="19088" y="24916"/>
                  <a:pt x="18904" y="24927"/>
                </a:cubicBezTo>
                <a:lnTo>
                  <a:pt x="18928" y="25117"/>
                </a:lnTo>
                <a:close/>
                <a:moveTo>
                  <a:pt x="19046" y="25467"/>
                </a:moveTo>
                <a:cubicBezTo>
                  <a:pt x="19057" y="25518"/>
                  <a:pt x="19065" y="25570"/>
                  <a:pt x="19070" y="25621"/>
                </a:cubicBezTo>
                <a:cubicBezTo>
                  <a:pt x="19077" y="25691"/>
                  <a:pt x="19082" y="25758"/>
                  <a:pt x="19085" y="25821"/>
                </a:cubicBezTo>
                <a:lnTo>
                  <a:pt x="19220" y="25502"/>
                </a:lnTo>
                <a:cubicBezTo>
                  <a:pt x="19164" y="25485"/>
                  <a:pt x="19106" y="25473"/>
                  <a:pt x="19046" y="25467"/>
                </a:cubicBezTo>
                <a:close/>
                <a:moveTo>
                  <a:pt x="18541" y="26532"/>
                </a:moveTo>
                <a:cubicBezTo>
                  <a:pt x="18460" y="26554"/>
                  <a:pt x="18366" y="26574"/>
                  <a:pt x="18260" y="26590"/>
                </a:cubicBezTo>
                <a:cubicBezTo>
                  <a:pt x="18277" y="26628"/>
                  <a:pt x="18297" y="26665"/>
                  <a:pt x="18320" y="26699"/>
                </a:cubicBezTo>
                <a:lnTo>
                  <a:pt x="18541" y="26532"/>
                </a:lnTo>
                <a:close/>
                <a:moveTo>
                  <a:pt x="18076" y="26613"/>
                </a:moveTo>
                <a:cubicBezTo>
                  <a:pt x="17964" y="26626"/>
                  <a:pt x="17839" y="26634"/>
                  <a:pt x="17702" y="26641"/>
                </a:cubicBezTo>
                <a:cubicBezTo>
                  <a:pt x="17744" y="26781"/>
                  <a:pt x="17808" y="26909"/>
                  <a:pt x="17889" y="27025"/>
                </a:cubicBezTo>
                <a:lnTo>
                  <a:pt x="18179" y="26807"/>
                </a:lnTo>
                <a:cubicBezTo>
                  <a:pt x="18137" y="26747"/>
                  <a:pt x="18103" y="26682"/>
                  <a:pt x="18076" y="26613"/>
                </a:cubicBezTo>
                <a:close/>
                <a:moveTo>
                  <a:pt x="19668" y="27397"/>
                </a:moveTo>
                <a:lnTo>
                  <a:pt x="19448" y="27106"/>
                </a:lnTo>
                <a:cubicBezTo>
                  <a:pt x="19368" y="27151"/>
                  <a:pt x="19281" y="27184"/>
                  <a:pt x="19188" y="27205"/>
                </a:cubicBezTo>
                <a:lnTo>
                  <a:pt x="19233" y="27565"/>
                </a:lnTo>
                <a:cubicBezTo>
                  <a:pt x="19391" y="27535"/>
                  <a:pt x="19537" y="27477"/>
                  <a:pt x="19668" y="27397"/>
                </a:cubicBezTo>
                <a:close/>
                <a:moveTo>
                  <a:pt x="18746" y="26623"/>
                </a:moveTo>
                <a:lnTo>
                  <a:pt x="18450" y="26847"/>
                </a:lnTo>
                <a:cubicBezTo>
                  <a:pt x="18497" y="26889"/>
                  <a:pt x="18549" y="26926"/>
                  <a:pt x="18605" y="26956"/>
                </a:cubicBezTo>
                <a:lnTo>
                  <a:pt x="18746" y="26623"/>
                </a:lnTo>
                <a:close/>
                <a:moveTo>
                  <a:pt x="18306" y="26956"/>
                </a:moveTo>
                <a:lnTo>
                  <a:pt x="18014" y="27176"/>
                </a:lnTo>
                <a:cubicBezTo>
                  <a:pt x="18124" y="27291"/>
                  <a:pt x="18253" y="27385"/>
                  <a:pt x="18395" y="27454"/>
                </a:cubicBezTo>
                <a:lnTo>
                  <a:pt x="18536" y="27121"/>
                </a:lnTo>
                <a:cubicBezTo>
                  <a:pt x="18452" y="27077"/>
                  <a:pt x="18374" y="27022"/>
                  <a:pt x="18306" y="26956"/>
                </a:cubicBezTo>
                <a:close/>
                <a:moveTo>
                  <a:pt x="18927" y="26699"/>
                </a:moveTo>
                <a:lnTo>
                  <a:pt x="18789" y="27027"/>
                </a:lnTo>
                <a:cubicBezTo>
                  <a:pt x="18848" y="27041"/>
                  <a:pt x="18909" y="27049"/>
                  <a:pt x="18971" y="27049"/>
                </a:cubicBezTo>
                <a:lnTo>
                  <a:pt x="18927" y="26699"/>
                </a:lnTo>
                <a:close/>
                <a:moveTo>
                  <a:pt x="18719" y="27192"/>
                </a:moveTo>
                <a:lnTo>
                  <a:pt x="18577" y="27528"/>
                </a:lnTo>
                <a:cubicBezTo>
                  <a:pt x="18723" y="27574"/>
                  <a:pt x="18878" y="27596"/>
                  <a:pt x="19038" y="27588"/>
                </a:cubicBezTo>
                <a:lnTo>
                  <a:pt x="18993" y="27227"/>
                </a:lnTo>
                <a:cubicBezTo>
                  <a:pt x="18898" y="27229"/>
                  <a:pt x="18806" y="27217"/>
                  <a:pt x="18719" y="27192"/>
                </a:cubicBezTo>
                <a:close/>
                <a:moveTo>
                  <a:pt x="22783" y="21817"/>
                </a:moveTo>
                <a:cubicBezTo>
                  <a:pt x="22868" y="21740"/>
                  <a:pt x="22956" y="21665"/>
                  <a:pt x="23047" y="21592"/>
                </a:cubicBezTo>
                <a:lnTo>
                  <a:pt x="22265" y="20305"/>
                </a:lnTo>
                <a:cubicBezTo>
                  <a:pt x="22265" y="20305"/>
                  <a:pt x="21932" y="20498"/>
                  <a:pt x="22033" y="20711"/>
                </a:cubicBezTo>
                <a:cubicBezTo>
                  <a:pt x="22106" y="20863"/>
                  <a:pt x="22487" y="21402"/>
                  <a:pt x="22783" y="21817"/>
                </a:cubicBezTo>
                <a:close/>
                <a:moveTo>
                  <a:pt x="16666" y="17093"/>
                </a:moveTo>
                <a:cubicBezTo>
                  <a:pt x="17234" y="17343"/>
                  <a:pt x="16905" y="16551"/>
                  <a:pt x="16905" y="16283"/>
                </a:cubicBezTo>
                <a:cubicBezTo>
                  <a:pt x="16905" y="16000"/>
                  <a:pt x="16740" y="15951"/>
                  <a:pt x="16616" y="16089"/>
                </a:cubicBezTo>
                <a:cubicBezTo>
                  <a:pt x="16492" y="16228"/>
                  <a:pt x="16121" y="16806"/>
                  <a:pt x="16350" y="16937"/>
                </a:cubicBezTo>
                <a:cubicBezTo>
                  <a:pt x="16450" y="16994"/>
                  <a:pt x="16567" y="17048"/>
                  <a:pt x="16666" y="17093"/>
                </a:cubicBezTo>
                <a:close/>
                <a:moveTo>
                  <a:pt x="12890" y="13732"/>
                </a:moveTo>
                <a:cubicBezTo>
                  <a:pt x="12890" y="13732"/>
                  <a:pt x="13387" y="13553"/>
                  <a:pt x="13542" y="13986"/>
                </a:cubicBezTo>
                <a:cubicBezTo>
                  <a:pt x="13697" y="14419"/>
                  <a:pt x="13239" y="14779"/>
                  <a:pt x="13175" y="15073"/>
                </a:cubicBezTo>
                <a:cubicBezTo>
                  <a:pt x="13110" y="15365"/>
                  <a:pt x="13699" y="15645"/>
                  <a:pt x="13882" y="15639"/>
                </a:cubicBezTo>
                <a:cubicBezTo>
                  <a:pt x="14066" y="15632"/>
                  <a:pt x="14105" y="15410"/>
                  <a:pt x="14404" y="14181"/>
                </a:cubicBezTo>
                <a:cubicBezTo>
                  <a:pt x="14704" y="12952"/>
                  <a:pt x="15264" y="11942"/>
                  <a:pt x="15628" y="11360"/>
                </a:cubicBezTo>
                <a:cubicBezTo>
                  <a:pt x="15991" y="10778"/>
                  <a:pt x="16082" y="10565"/>
                  <a:pt x="15991" y="10375"/>
                </a:cubicBezTo>
                <a:cubicBezTo>
                  <a:pt x="15900" y="10185"/>
                  <a:pt x="15834" y="10327"/>
                  <a:pt x="15706" y="10511"/>
                </a:cubicBezTo>
                <a:cubicBezTo>
                  <a:pt x="15579" y="10695"/>
                  <a:pt x="15028" y="10714"/>
                  <a:pt x="14844" y="10586"/>
                </a:cubicBezTo>
                <a:cubicBezTo>
                  <a:pt x="14661" y="10458"/>
                  <a:pt x="14593" y="9911"/>
                  <a:pt x="14496" y="10075"/>
                </a:cubicBezTo>
                <a:cubicBezTo>
                  <a:pt x="14399" y="10238"/>
                  <a:pt x="14073" y="11520"/>
                  <a:pt x="13699" y="11886"/>
                </a:cubicBezTo>
                <a:cubicBezTo>
                  <a:pt x="13326" y="12251"/>
                  <a:pt x="13291" y="12373"/>
                  <a:pt x="13346" y="12551"/>
                </a:cubicBezTo>
                <a:cubicBezTo>
                  <a:pt x="13402" y="12728"/>
                  <a:pt x="13464" y="12822"/>
                  <a:pt x="13235" y="13001"/>
                </a:cubicBezTo>
                <a:cubicBezTo>
                  <a:pt x="13006" y="13180"/>
                  <a:pt x="12929" y="13240"/>
                  <a:pt x="12863" y="13382"/>
                </a:cubicBezTo>
                <a:cubicBezTo>
                  <a:pt x="12798" y="13525"/>
                  <a:pt x="12890" y="13732"/>
                  <a:pt x="12890" y="13732"/>
                </a:cubicBezTo>
                <a:close/>
              </a:path>
            </a:pathLst>
          </a:custGeom>
          <a:solidFill>
            <a:srgbClr val="2421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1" name="组合 20"/>
          <p:cNvGrpSpPr/>
          <p:nvPr/>
        </p:nvGrpSpPr>
        <p:grpSpPr>
          <a:xfrm>
            <a:off x="6807201" y="1405371"/>
            <a:ext cx="884559" cy="947734"/>
            <a:chOff x="4955221" y="6286963"/>
            <a:chExt cx="884559" cy="947734"/>
          </a:xfrm>
        </p:grpSpPr>
        <p:sp>
          <p:nvSpPr>
            <p:cNvPr id="13" name="Freeform 6"/>
            <p:cNvSpPr>
              <a:spLocks/>
            </p:cNvSpPr>
            <p:nvPr/>
          </p:nvSpPr>
          <p:spPr bwMode="auto">
            <a:xfrm>
              <a:off x="4980308" y="6286963"/>
              <a:ext cx="494312" cy="947734"/>
            </a:xfrm>
            <a:custGeom>
              <a:avLst/>
              <a:gdLst>
                <a:gd name="T0" fmla="*/ 423 w 925"/>
                <a:gd name="T1" fmla="*/ 61 h 1776"/>
                <a:gd name="T2" fmla="*/ 492 w 925"/>
                <a:gd name="T3" fmla="*/ 47 h 1776"/>
                <a:gd name="T4" fmla="*/ 600 w 925"/>
                <a:gd name="T5" fmla="*/ 108 h 1776"/>
                <a:gd name="T6" fmla="*/ 588 w 925"/>
                <a:gd name="T7" fmla="*/ 146 h 1776"/>
                <a:gd name="T8" fmla="*/ 582 w 925"/>
                <a:gd name="T9" fmla="*/ 111 h 1776"/>
                <a:gd name="T10" fmla="*/ 570 w 925"/>
                <a:gd name="T11" fmla="*/ 151 h 1776"/>
                <a:gd name="T12" fmla="*/ 570 w 925"/>
                <a:gd name="T13" fmla="*/ 176 h 1776"/>
                <a:gd name="T14" fmla="*/ 570 w 925"/>
                <a:gd name="T15" fmla="*/ 176 h 1776"/>
                <a:gd name="T16" fmla="*/ 570 w 925"/>
                <a:gd name="T17" fmla="*/ 195 h 1776"/>
                <a:gd name="T18" fmla="*/ 588 w 925"/>
                <a:gd name="T19" fmla="*/ 212 h 1776"/>
                <a:gd name="T20" fmla="*/ 576 w 925"/>
                <a:gd name="T21" fmla="*/ 218 h 1776"/>
                <a:gd name="T22" fmla="*/ 585 w 925"/>
                <a:gd name="T23" fmla="*/ 227 h 1776"/>
                <a:gd name="T24" fmla="*/ 580 w 925"/>
                <a:gd name="T25" fmla="*/ 236 h 1776"/>
                <a:gd name="T26" fmla="*/ 574 w 925"/>
                <a:gd name="T27" fmla="*/ 240 h 1776"/>
                <a:gd name="T28" fmla="*/ 581 w 925"/>
                <a:gd name="T29" fmla="*/ 246 h 1776"/>
                <a:gd name="T30" fmla="*/ 571 w 925"/>
                <a:gd name="T31" fmla="*/ 266 h 1776"/>
                <a:gd name="T32" fmla="*/ 545 w 925"/>
                <a:gd name="T33" fmla="*/ 285 h 1776"/>
                <a:gd name="T34" fmla="*/ 495 w 925"/>
                <a:gd name="T35" fmla="*/ 272 h 1776"/>
                <a:gd name="T36" fmla="*/ 512 w 925"/>
                <a:gd name="T37" fmla="*/ 369 h 1776"/>
                <a:gd name="T38" fmla="*/ 600 w 925"/>
                <a:gd name="T39" fmla="*/ 498 h 1776"/>
                <a:gd name="T40" fmla="*/ 558 w 925"/>
                <a:gd name="T41" fmla="*/ 686 h 1776"/>
                <a:gd name="T42" fmla="*/ 610 w 925"/>
                <a:gd name="T43" fmla="*/ 1019 h 1776"/>
                <a:gd name="T44" fmla="*/ 798 w 925"/>
                <a:gd name="T45" fmla="*/ 1484 h 1776"/>
                <a:gd name="T46" fmla="*/ 855 w 925"/>
                <a:gd name="T47" fmla="*/ 1659 h 1776"/>
                <a:gd name="T48" fmla="*/ 865 w 925"/>
                <a:gd name="T49" fmla="*/ 1694 h 1776"/>
                <a:gd name="T50" fmla="*/ 788 w 925"/>
                <a:gd name="T51" fmla="*/ 1629 h 1776"/>
                <a:gd name="T52" fmla="*/ 774 w 925"/>
                <a:gd name="T53" fmla="*/ 1700 h 1776"/>
                <a:gd name="T54" fmla="*/ 771 w 925"/>
                <a:gd name="T55" fmla="*/ 1600 h 1776"/>
                <a:gd name="T56" fmla="*/ 772 w 925"/>
                <a:gd name="T57" fmla="*/ 1533 h 1776"/>
                <a:gd name="T58" fmla="*/ 591 w 925"/>
                <a:gd name="T59" fmla="*/ 1305 h 1776"/>
                <a:gd name="T60" fmla="*/ 564 w 925"/>
                <a:gd name="T61" fmla="*/ 1103 h 1776"/>
                <a:gd name="T62" fmla="*/ 336 w 925"/>
                <a:gd name="T63" fmla="*/ 1160 h 1776"/>
                <a:gd name="T64" fmla="*/ 87 w 925"/>
                <a:gd name="T65" fmla="*/ 1641 h 1776"/>
                <a:gd name="T66" fmla="*/ 54 w 925"/>
                <a:gd name="T67" fmla="*/ 1700 h 1776"/>
                <a:gd name="T68" fmla="*/ 54 w 925"/>
                <a:gd name="T69" fmla="*/ 1606 h 1776"/>
                <a:gd name="T70" fmla="*/ 0 w 925"/>
                <a:gd name="T71" fmla="*/ 1670 h 1776"/>
                <a:gd name="T72" fmla="*/ 72 w 925"/>
                <a:gd name="T73" fmla="*/ 1547 h 1776"/>
                <a:gd name="T74" fmla="*/ 174 w 925"/>
                <a:gd name="T75" fmla="*/ 1231 h 1776"/>
                <a:gd name="T76" fmla="*/ 348 w 925"/>
                <a:gd name="T77" fmla="*/ 893 h 1776"/>
                <a:gd name="T78" fmla="*/ 486 w 925"/>
                <a:gd name="T79" fmla="*/ 562 h 1776"/>
                <a:gd name="T80" fmla="*/ 402 w 925"/>
                <a:gd name="T81" fmla="*/ 346 h 1776"/>
                <a:gd name="T82" fmla="*/ 440 w 925"/>
                <a:gd name="T83" fmla="*/ 272 h 1776"/>
                <a:gd name="T84" fmla="*/ 430 w 925"/>
                <a:gd name="T85" fmla="*/ 246 h 1776"/>
                <a:gd name="T86" fmla="*/ 354 w 925"/>
                <a:gd name="T87" fmla="*/ 416 h 1776"/>
                <a:gd name="T88" fmla="*/ 262 w 925"/>
                <a:gd name="T89" fmla="*/ 492 h 1776"/>
                <a:gd name="T90" fmla="*/ 306 w 925"/>
                <a:gd name="T91" fmla="*/ 381 h 1776"/>
                <a:gd name="T92" fmla="*/ 222 w 925"/>
                <a:gd name="T93" fmla="*/ 222 h 1776"/>
                <a:gd name="T94" fmla="*/ 294 w 925"/>
                <a:gd name="T95" fmla="*/ 111 h 1776"/>
                <a:gd name="T96" fmla="*/ 423 w 925"/>
                <a:gd name="T97" fmla="*/ 61 h 1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25" h="1776">
                  <a:moveTo>
                    <a:pt x="423" y="61"/>
                  </a:moveTo>
                  <a:cubicBezTo>
                    <a:pt x="423" y="61"/>
                    <a:pt x="462" y="58"/>
                    <a:pt x="492" y="47"/>
                  </a:cubicBezTo>
                  <a:cubicBezTo>
                    <a:pt x="522" y="35"/>
                    <a:pt x="603" y="47"/>
                    <a:pt x="600" y="108"/>
                  </a:cubicBezTo>
                  <a:cubicBezTo>
                    <a:pt x="597" y="170"/>
                    <a:pt x="588" y="146"/>
                    <a:pt x="588" y="146"/>
                  </a:cubicBezTo>
                  <a:cubicBezTo>
                    <a:pt x="582" y="111"/>
                    <a:pt x="582" y="111"/>
                    <a:pt x="582" y="111"/>
                  </a:cubicBezTo>
                  <a:cubicBezTo>
                    <a:pt x="582" y="111"/>
                    <a:pt x="570" y="126"/>
                    <a:pt x="570" y="151"/>
                  </a:cubicBezTo>
                  <a:cubicBezTo>
                    <a:pt x="570" y="176"/>
                    <a:pt x="546" y="173"/>
                    <a:pt x="570" y="176"/>
                  </a:cubicBezTo>
                  <a:cubicBezTo>
                    <a:pt x="594" y="178"/>
                    <a:pt x="570" y="176"/>
                    <a:pt x="570" y="176"/>
                  </a:cubicBezTo>
                  <a:cubicBezTo>
                    <a:pt x="570" y="195"/>
                    <a:pt x="570" y="195"/>
                    <a:pt x="570" y="195"/>
                  </a:cubicBezTo>
                  <a:cubicBezTo>
                    <a:pt x="570" y="195"/>
                    <a:pt x="594" y="203"/>
                    <a:pt x="588" y="212"/>
                  </a:cubicBezTo>
                  <a:cubicBezTo>
                    <a:pt x="588" y="212"/>
                    <a:pt x="576" y="215"/>
                    <a:pt x="576" y="218"/>
                  </a:cubicBezTo>
                  <a:cubicBezTo>
                    <a:pt x="576" y="221"/>
                    <a:pt x="580" y="228"/>
                    <a:pt x="585" y="227"/>
                  </a:cubicBezTo>
                  <a:cubicBezTo>
                    <a:pt x="590" y="226"/>
                    <a:pt x="586" y="231"/>
                    <a:pt x="580" y="236"/>
                  </a:cubicBezTo>
                  <a:cubicBezTo>
                    <a:pt x="574" y="240"/>
                    <a:pt x="574" y="240"/>
                    <a:pt x="574" y="240"/>
                  </a:cubicBezTo>
                  <a:cubicBezTo>
                    <a:pt x="574" y="240"/>
                    <a:pt x="585" y="241"/>
                    <a:pt x="581" y="246"/>
                  </a:cubicBezTo>
                  <a:cubicBezTo>
                    <a:pt x="578" y="251"/>
                    <a:pt x="572" y="255"/>
                    <a:pt x="571" y="266"/>
                  </a:cubicBezTo>
                  <a:cubicBezTo>
                    <a:pt x="570" y="276"/>
                    <a:pt x="572" y="295"/>
                    <a:pt x="545" y="285"/>
                  </a:cubicBezTo>
                  <a:cubicBezTo>
                    <a:pt x="517" y="276"/>
                    <a:pt x="498" y="263"/>
                    <a:pt x="495" y="272"/>
                  </a:cubicBezTo>
                  <a:cubicBezTo>
                    <a:pt x="492" y="280"/>
                    <a:pt x="459" y="316"/>
                    <a:pt x="512" y="369"/>
                  </a:cubicBezTo>
                  <a:cubicBezTo>
                    <a:pt x="564" y="422"/>
                    <a:pt x="636" y="439"/>
                    <a:pt x="600" y="498"/>
                  </a:cubicBezTo>
                  <a:cubicBezTo>
                    <a:pt x="600" y="498"/>
                    <a:pt x="564" y="662"/>
                    <a:pt x="558" y="686"/>
                  </a:cubicBezTo>
                  <a:cubicBezTo>
                    <a:pt x="552" y="709"/>
                    <a:pt x="578" y="913"/>
                    <a:pt x="610" y="1019"/>
                  </a:cubicBezTo>
                  <a:cubicBezTo>
                    <a:pt x="642" y="1125"/>
                    <a:pt x="762" y="1387"/>
                    <a:pt x="798" y="1484"/>
                  </a:cubicBezTo>
                  <a:cubicBezTo>
                    <a:pt x="834" y="1582"/>
                    <a:pt x="855" y="1659"/>
                    <a:pt x="855" y="1659"/>
                  </a:cubicBezTo>
                  <a:cubicBezTo>
                    <a:pt x="855" y="1659"/>
                    <a:pt x="925" y="1688"/>
                    <a:pt x="865" y="1694"/>
                  </a:cubicBezTo>
                  <a:cubicBezTo>
                    <a:pt x="805" y="1700"/>
                    <a:pt x="800" y="1606"/>
                    <a:pt x="788" y="1629"/>
                  </a:cubicBezTo>
                  <a:cubicBezTo>
                    <a:pt x="776" y="1653"/>
                    <a:pt x="774" y="1700"/>
                    <a:pt x="774" y="1700"/>
                  </a:cubicBezTo>
                  <a:cubicBezTo>
                    <a:pt x="774" y="1700"/>
                    <a:pt x="759" y="1647"/>
                    <a:pt x="771" y="1600"/>
                  </a:cubicBezTo>
                  <a:cubicBezTo>
                    <a:pt x="772" y="1533"/>
                    <a:pt x="772" y="1533"/>
                    <a:pt x="772" y="1533"/>
                  </a:cubicBezTo>
                  <a:cubicBezTo>
                    <a:pt x="772" y="1533"/>
                    <a:pt x="645" y="1350"/>
                    <a:pt x="591" y="1305"/>
                  </a:cubicBezTo>
                  <a:cubicBezTo>
                    <a:pt x="537" y="1259"/>
                    <a:pt x="564" y="1103"/>
                    <a:pt x="564" y="1103"/>
                  </a:cubicBezTo>
                  <a:cubicBezTo>
                    <a:pt x="564" y="1103"/>
                    <a:pt x="432" y="989"/>
                    <a:pt x="336" y="1160"/>
                  </a:cubicBezTo>
                  <a:cubicBezTo>
                    <a:pt x="240" y="1330"/>
                    <a:pt x="105" y="1582"/>
                    <a:pt x="87" y="1641"/>
                  </a:cubicBezTo>
                  <a:cubicBezTo>
                    <a:pt x="69" y="1700"/>
                    <a:pt x="90" y="1776"/>
                    <a:pt x="54" y="1700"/>
                  </a:cubicBezTo>
                  <a:cubicBezTo>
                    <a:pt x="18" y="1623"/>
                    <a:pt x="54" y="1606"/>
                    <a:pt x="54" y="1606"/>
                  </a:cubicBezTo>
                  <a:cubicBezTo>
                    <a:pt x="0" y="1670"/>
                    <a:pt x="0" y="1670"/>
                    <a:pt x="0" y="1670"/>
                  </a:cubicBezTo>
                  <a:cubicBezTo>
                    <a:pt x="0" y="1670"/>
                    <a:pt x="40" y="1560"/>
                    <a:pt x="72" y="1547"/>
                  </a:cubicBezTo>
                  <a:cubicBezTo>
                    <a:pt x="145" y="1518"/>
                    <a:pt x="162" y="1260"/>
                    <a:pt x="174" y="1231"/>
                  </a:cubicBezTo>
                  <a:cubicBezTo>
                    <a:pt x="186" y="1201"/>
                    <a:pt x="330" y="1006"/>
                    <a:pt x="348" y="893"/>
                  </a:cubicBezTo>
                  <a:cubicBezTo>
                    <a:pt x="366" y="779"/>
                    <a:pt x="528" y="644"/>
                    <a:pt x="486" y="562"/>
                  </a:cubicBezTo>
                  <a:cubicBezTo>
                    <a:pt x="444" y="480"/>
                    <a:pt x="348" y="422"/>
                    <a:pt x="402" y="346"/>
                  </a:cubicBezTo>
                  <a:cubicBezTo>
                    <a:pt x="456" y="269"/>
                    <a:pt x="440" y="272"/>
                    <a:pt x="440" y="272"/>
                  </a:cubicBezTo>
                  <a:cubicBezTo>
                    <a:pt x="430" y="246"/>
                    <a:pt x="430" y="246"/>
                    <a:pt x="430" y="246"/>
                  </a:cubicBezTo>
                  <a:cubicBezTo>
                    <a:pt x="430" y="246"/>
                    <a:pt x="342" y="375"/>
                    <a:pt x="354" y="416"/>
                  </a:cubicBezTo>
                  <a:cubicBezTo>
                    <a:pt x="366" y="457"/>
                    <a:pt x="350" y="551"/>
                    <a:pt x="262" y="492"/>
                  </a:cubicBezTo>
                  <a:cubicBezTo>
                    <a:pt x="262" y="492"/>
                    <a:pt x="330" y="463"/>
                    <a:pt x="306" y="381"/>
                  </a:cubicBezTo>
                  <a:cubicBezTo>
                    <a:pt x="282" y="299"/>
                    <a:pt x="222" y="299"/>
                    <a:pt x="222" y="222"/>
                  </a:cubicBezTo>
                  <a:cubicBezTo>
                    <a:pt x="222" y="146"/>
                    <a:pt x="294" y="158"/>
                    <a:pt x="294" y="111"/>
                  </a:cubicBezTo>
                  <a:cubicBezTo>
                    <a:pt x="294" y="64"/>
                    <a:pt x="366" y="0"/>
                    <a:pt x="423" y="61"/>
                  </a:cubicBezTo>
                  <a:close/>
                </a:path>
              </a:pathLst>
            </a:custGeom>
            <a:solidFill>
              <a:srgbClr val="98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7"/>
            <p:cNvSpPr>
              <a:spLocks/>
            </p:cNvSpPr>
            <p:nvPr/>
          </p:nvSpPr>
          <p:spPr bwMode="auto">
            <a:xfrm>
              <a:off x="5157778" y="6431911"/>
              <a:ext cx="178398" cy="234146"/>
            </a:xfrm>
            <a:custGeom>
              <a:avLst/>
              <a:gdLst>
                <a:gd name="T0" fmla="*/ 171 w 333"/>
                <a:gd name="T1" fmla="*/ 85 h 439"/>
                <a:gd name="T2" fmla="*/ 202 w 333"/>
                <a:gd name="T3" fmla="*/ 118 h 439"/>
                <a:gd name="T4" fmla="*/ 289 w 333"/>
                <a:gd name="T5" fmla="*/ 227 h 439"/>
                <a:gd name="T6" fmla="*/ 246 w 333"/>
                <a:gd name="T7" fmla="*/ 439 h 439"/>
                <a:gd name="T8" fmla="*/ 69 w 333"/>
                <a:gd name="T9" fmla="*/ 439 h 439"/>
                <a:gd name="T10" fmla="*/ 116 w 333"/>
                <a:gd name="T11" fmla="*/ 296 h 439"/>
                <a:gd name="T12" fmla="*/ 70 w 333"/>
                <a:gd name="T13" fmla="*/ 75 h 439"/>
                <a:gd name="T14" fmla="*/ 149 w 333"/>
                <a:gd name="T15" fmla="*/ 103 h 439"/>
                <a:gd name="T16" fmla="*/ 171 w 333"/>
                <a:gd name="T17" fmla="*/ 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3" h="439">
                  <a:moveTo>
                    <a:pt x="171" y="85"/>
                  </a:moveTo>
                  <a:cubicBezTo>
                    <a:pt x="171" y="85"/>
                    <a:pt x="164" y="90"/>
                    <a:pt x="202" y="118"/>
                  </a:cubicBezTo>
                  <a:cubicBezTo>
                    <a:pt x="240" y="147"/>
                    <a:pt x="333" y="151"/>
                    <a:pt x="289" y="227"/>
                  </a:cubicBezTo>
                  <a:cubicBezTo>
                    <a:pt x="218" y="347"/>
                    <a:pt x="232" y="422"/>
                    <a:pt x="246" y="439"/>
                  </a:cubicBezTo>
                  <a:cubicBezTo>
                    <a:pt x="69" y="439"/>
                    <a:pt x="69" y="439"/>
                    <a:pt x="69" y="439"/>
                  </a:cubicBezTo>
                  <a:cubicBezTo>
                    <a:pt x="69" y="439"/>
                    <a:pt x="149" y="400"/>
                    <a:pt x="116" y="296"/>
                  </a:cubicBezTo>
                  <a:cubicBezTo>
                    <a:pt x="84" y="192"/>
                    <a:pt x="0" y="149"/>
                    <a:pt x="70" y="75"/>
                  </a:cubicBezTo>
                  <a:cubicBezTo>
                    <a:pt x="140" y="0"/>
                    <a:pt x="149" y="103"/>
                    <a:pt x="149" y="103"/>
                  </a:cubicBezTo>
                  <a:lnTo>
                    <a:pt x="171" y="85"/>
                  </a:lnTo>
                  <a:close/>
                </a:path>
              </a:pathLst>
            </a:custGeom>
            <a:solidFill>
              <a:srgbClr val="E27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8"/>
            <p:cNvSpPr>
              <a:spLocks/>
            </p:cNvSpPr>
            <p:nvPr/>
          </p:nvSpPr>
          <p:spPr bwMode="auto">
            <a:xfrm>
              <a:off x="4955221" y="6653978"/>
              <a:ext cx="424625" cy="296399"/>
            </a:xfrm>
            <a:custGeom>
              <a:avLst/>
              <a:gdLst>
                <a:gd name="T0" fmla="*/ 626 w 796"/>
                <a:gd name="T1" fmla="*/ 22 h 556"/>
                <a:gd name="T2" fmla="*/ 755 w 796"/>
                <a:gd name="T3" fmla="*/ 426 h 556"/>
                <a:gd name="T4" fmla="*/ 796 w 796"/>
                <a:gd name="T5" fmla="*/ 471 h 556"/>
                <a:gd name="T6" fmla="*/ 289 w 796"/>
                <a:gd name="T7" fmla="*/ 511 h 556"/>
                <a:gd name="T8" fmla="*/ 65 w 796"/>
                <a:gd name="T9" fmla="*/ 406 h 556"/>
                <a:gd name="T10" fmla="*/ 427 w 796"/>
                <a:gd name="T11" fmla="*/ 42 h 556"/>
                <a:gd name="T12" fmla="*/ 449 w 796"/>
                <a:gd name="T13" fmla="*/ 22 h 556"/>
                <a:gd name="T14" fmla="*/ 626 w 796"/>
                <a:gd name="T15" fmla="*/ 22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6" h="556">
                  <a:moveTo>
                    <a:pt x="626" y="22"/>
                  </a:moveTo>
                  <a:cubicBezTo>
                    <a:pt x="626" y="22"/>
                    <a:pt x="714" y="382"/>
                    <a:pt x="755" y="426"/>
                  </a:cubicBezTo>
                  <a:cubicBezTo>
                    <a:pt x="796" y="471"/>
                    <a:pt x="796" y="471"/>
                    <a:pt x="796" y="471"/>
                  </a:cubicBezTo>
                  <a:cubicBezTo>
                    <a:pt x="796" y="471"/>
                    <a:pt x="578" y="556"/>
                    <a:pt x="289" y="511"/>
                  </a:cubicBezTo>
                  <a:cubicBezTo>
                    <a:pt x="0" y="467"/>
                    <a:pt x="65" y="406"/>
                    <a:pt x="65" y="406"/>
                  </a:cubicBezTo>
                  <a:cubicBezTo>
                    <a:pt x="65" y="406"/>
                    <a:pt x="378" y="84"/>
                    <a:pt x="427" y="42"/>
                  </a:cubicBezTo>
                  <a:cubicBezTo>
                    <a:pt x="476" y="0"/>
                    <a:pt x="449" y="22"/>
                    <a:pt x="449" y="22"/>
                  </a:cubicBezTo>
                  <a:lnTo>
                    <a:pt x="626" y="22"/>
                  </a:lnTo>
                  <a:close/>
                </a:path>
              </a:pathLst>
            </a:custGeom>
            <a:solidFill>
              <a:srgbClr val="EA9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9"/>
            <p:cNvSpPr>
              <a:spLocks/>
            </p:cNvSpPr>
            <p:nvPr/>
          </p:nvSpPr>
          <p:spPr bwMode="auto">
            <a:xfrm>
              <a:off x="5199590" y="6464431"/>
              <a:ext cx="236935" cy="266666"/>
            </a:xfrm>
            <a:custGeom>
              <a:avLst/>
              <a:gdLst>
                <a:gd name="T0" fmla="*/ 8 w 443"/>
                <a:gd name="T1" fmla="*/ 81 h 500"/>
                <a:gd name="T2" fmla="*/ 309 w 443"/>
                <a:gd name="T3" fmla="*/ 400 h 500"/>
                <a:gd name="T4" fmla="*/ 361 w 443"/>
                <a:gd name="T5" fmla="*/ 463 h 500"/>
                <a:gd name="T6" fmla="*/ 429 w 443"/>
                <a:gd name="T7" fmla="*/ 483 h 500"/>
                <a:gd name="T8" fmla="*/ 409 w 443"/>
                <a:gd name="T9" fmla="*/ 409 h 500"/>
                <a:gd name="T10" fmla="*/ 395 w 443"/>
                <a:gd name="T11" fmla="*/ 392 h 500"/>
                <a:gd name="T12" fmla="*/ 273 w 443"/>
                <a:gd name="T13" fmla="*/ 296 h 500"/>
                <a:gd name="T14" fmla="*/ 8 w 443"/>
                <a:gd name="T15" fmla="*/ 81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3" h="500">
                  <a:moveTo>
                    <a:pt x="8" y="81"/>
                  </a:moveTo>
                  <a:cubicBezTo>
                    <a:pt x="309" y="400"/>
                    <a:pt x="309" y="400"/>
                    <a:pt x="309" y="400"/>
                  </a:cubicBezTo>
                  <a:cubicBezTo>
                    <a:pt x="309" y="400"/>
                    <a:pt x="326" y="449"/>
                    <a:pt x="361" y="463"/>
                  </a:cubicBezTo>
                  <a:cubicBezTo>
                    <a:pt x="397" y="477"/>
                    <a:pt x="443" y="500"/>
                    <a:pt x="429" y="483"/>
                  </a:cubicBezTo>
                  <a:cubicBezTo>
                    <a:pt x="416" y="467"/>
                    <a:pt x="397" y="417"/>
                    <a:pt x="409" y="409"/>
                  </a:cubicBezTo>
                  <a:cubicBezTo>
                    <a:pt x="421" y="400"/>
                    <a:pt x="427" y="389"/>
                    <a:pt x="395" y="392"/>
                  </a:cubicBezTo>
                  <a:cubicBezTo>
                    <a:pt x="364" y="395"/>
                    <a:pt x="342" y="365"/>
                    <a:pt x="273" y="296"/>
                  </a:cubicBezTo>
                  <a:cubicBezTo>
                    <a:pt x="205" y="227"/>
                    <a:pt x="0" y="0"/>
                    <a:pt x="8" y="81"/>
                  </a:cubicBezTo>
                  <a:close/>
                </a:path>
              </a:pathLst>
            </a:custGeom>
            <a:solidFill>
              <a:srgbClr val="98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"/>
            <p:cNvSpPr>
              <a:spLocks/>
            </p:cNvSpPr>
            <p:nvPr/>
          </p:nvSpPr>
          <p:spPr bwMode="auto">
            <a:xfrm>
              <a:off x="5165211" y="6468147"/>
              <a:ext cx="140303" cy="137514"/>
            </a:xfrm>
            <a:custGeom>
              <a:avLst/>
              <a:gdLst>
                <a:gd name="T0" fmla="*/ 98 w 262"/>
                <a:gd name="T1" fmla="*/ 24 h 259"/>
                <a:gd name="T2" fmla="*/ 262 w 262"/>
                <a:gd name="T3" fmla="*/ 147 h 259"/>
                <a:gd name="T4" fmla="*/ 180 w 262"/>
                <a:gd name="T5" fmla="*/ 259 h 259"/>
                <a:gd name="T6" fmla="*/ 51 w 262"/>
                <a:gd name="T7" fmla="*/ 41 h 259"/>
                <a:gd name="T8" fmla="*/ 98 w 262"/>
                <a:gd name="T9" fmla="*/ 24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2" h="259">
                  <a:moveTo>
                    <a:pt x="98" y="24"/>
                  </a:moveTo>
                  <a:cubicBezTo>
                    <a:pt x="262" y="147"/>
                    <a:pt x="262" y="147"/>
                    <a:pt x="262" y="147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0" y="82"/>
                    <a:pt x="51" y="41"/>
                  </a:cubicBezTo>
                  <a:cubicBezTo>
                    <a:pt x="102" y="0"/>
                    <a:pt x="98" y="24"/>
                    <a:pt x="98" y="24"/>
                  </a:cubicBezTo>
                  <a:close/>
                </a:path>
              </a:pathLst>
            </a:custGeom>
            <a:solidFill>
              <a:srgbClr val="E787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1"/>
            <p:cNvSpPr>
              <a:spLocks/>
            </p:cNvSpPr>
            <p:nvPr/>
          </p:nvSpPr>
          <p:spPr bwMode="auto">
            <a:xfrm>
              <a:off x="5400288" y="6679994"/>
              <a:ext cx="313126" cy="354007"/>
            </a:xfrm>
            <a:custGeom>
              <a:avLst/>
              <a:gdLst>
                <a:gd name="T0" fmla="*/ 0 w 588"/>
                <a:gd name="T1" fmla="*/ 0 h 663"/>
                <a:gd name="T2" fmla="*/ 167 w 588"/>
                <a:gd name="T3" fmla="*/ 340 h 663"/>
                <a:gd name="T4" fmla="*/ 588 w 588"/>
                <a:gd name="T5" fmla="*/ 663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8" h="663">
                  <a:moveTo>
                    <a:pt x="0" y="0"/>
                  </a:moveTo>
                  <a:cubicBezTo>
                    <a:pt x="0" y="0"/>
                    <a:pt x="90" y="251"/>
                    <a:pt x="167" y="340"/>
                  </a:cubicBezTo>
                  <a:cubicBezTo>
                    <a:pt x="229" y="413"/>
                    <a:pt x="588" y="663"/>
                    <a:pt x="588" y="663"/>
                  </a:cubicBezTo>
                </a:path>
              </a:pathLst>
            </a:custGeom>
            <a:noFill/>
            <a:ln w="9525" cap="flat">
              <a:solidFill>
                <a:srgbClr val="98989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2"/>
            <p:cNvSpPr>
              <a:spLocks/>
            </p:cNvSpPr>
            <p:nvPr/>
          </p:nvSpPr>
          <p:spPr bwMode="auto">
            <a:xfrm>
              <a:off x="5509000" y="6995905"/>
              <a:ext cx="330780" cy="205342"/>
            </a:xfrm>
            <a:custGeom>
              <a:avLst/>
              <a:gdLst>
                <a:gd name="T0" fmla="*/ 122 w 620"/>
                <a:gd name="T1" fmla="*/ 65 h 384"/>
                <a:gd name="T2" fmla="*/ 377 w 620"/>
                <a:gd name="T3" fmla="*/ 65 h 384"/>
                <a:gd name="T4" fmla="*/ 466 w 620"/>
                <a:gd name="T5" fmla="*/ 34 h 384"/>
                <a:gd name="T6" fmla="*/ 523 w 620"/>
                <a:gd name="T7" fmla="*/ 34 h 384"/>
                <a:gd name="T8" fmla="*/ 578 w 620"/>
                <a:gd name="T9" fmla="*/ 109 h 384"/>
                <a:gd name="T10" fmla="*/ 557 w 620"/>
                <a:gd name="T11" fmla="*/ 136 h 384"/>
                <a:gd name="T12" fmla="*/ 584 w 620"/>
                <a:gd name="T13" fmla="*/ 221 h 384"/>
                <a:gd name="T14" fmla="*/ 459 w 620"/>
                <a:gd name="T15" fmla="*/ 194 h 384"/>
                <a:gd name="T16" fmla="*/ 449 w 620"/>
                <a:gd name="T17" fmla="*/ 309 h 384"/>
                <a:gd name="T18" fmla="*/ 466 w 620"/>
                <a:gd name="T19" fmla="*/ 367 h 384"/>
                <a:gd name="T20" fmla="*/ 398 w 620"/>
                <a:gd name="T21" fmla="*/ 328 h 384"/>
                <a:gd name="T22" fmla="*/ 377 w 620"/>
                <a:gd name="T23" fmla="*/ 241 h 384"/>
                <a:gd name="T24" fmla="*/ 231 w 620"/>
                <a:gd name="T25" fmla="*/ 258 h 384"/>
                <a:gd name="T26" fmla="*/ 122 w 620"/>
                <a:gd name="T27" fmla="*/ 235 h 384"/>
                <a:gd name="T28" fmla="*/ 122 w 620"/>
                <a:gd name="T29" fmla="*/ 347 h 384"/>
                <a:gd name="T30" fmla="*/ 95 w 620"/>
                <a:gd name="T31" fmla="*/ 375 h 384"/>
                <a:gd name="T32" fmla="*/ 54 w 620"/>
                <a:gd name="T33" fmla="*/ 252 h 384"/>
                <a:gd name="T34" fmla="*/ 52 w 620"/>
                <a:gd name="T35" fmla="*/ 151 h 384"/>
                <a:gd name="T36" fmla="*/ 17 w 620"/>
                <a:gd name="T37" fmla="*/ 58 h 384"/>
                <a:gd name="T38" fmla="*/ 122 w 620"/>
                <a:gd name="T39" fmla="*/ 6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0" h="384">
                  <a:moveTo>
                    <a:pt x="122" y="65"/>
                  </a:moveTo>
                  <a:cubicBezTo>
                    <a:pt x="122" y="65"/>
                    <a:pt x="306" y="85"/>
                    <a:pt x="377" y="65"/>
                  </a:cubicBezTo>
                  <a:cubicBezTo>
                    <a:pt x="449" y="44"/>
                    <a:pt x="466" y="34"/>
                    <a:pt x="466" y="34"/>
                  </a:cubicBezTo>
                  <a:cubicBezTo>
                    <a:pt x="466" y="34"/>
                    <a:pt x="486" y="0"/>
                    <a:pt x="523" y="34"/>
                  </a:cubicBezTo>
                  <a:cubicBezTo>
                    <a:pt x="561" y="68"/>
                    <a:pt x="598" y="102"/>
                    <a:pt x="578" y="109"/>
                  </a:cubicBezTo>
                  <a:cubicBezTo>
                    <a:pt x="557" y="116"/>
                    <a:pt x="537" y="109"/>
                    <a:pt x="557" y="136"/>
                  </a:cubicBezTo>
                  <a:cubicBezTo>
                    <a:pt x="578" y="163"/>
                    <a:pt x="620" y="184"/>
                    <a:pt x="584" y="221"/>
                  </a:cubicBezTo>
                  <a:cubicBezTo>
                    <a:pt x="547" y="258"/>
                    <a:pt x="462" y="170"/>
                    <a:pt x="459" y="194"/>
                  </a:cubicBezTo>
                  <a:cubicBezTo>
                    <a:pt x="455" y="218"/>
                    <a:pt x="438" y="279"/>
                    <a:pt x="449" y="309"/>
                  </a:cubicBezTo>
                  <a:cubicBezTo>
                    <a:pt x="459" y="340"/>
                    <a:pt x="506" y="354"/>
                    <a:pt x="466" y="367"/>
                  </a:cubicBezTo>
                  <a:cubicBezTo>
                    <a:pt x="425" y="381"/>
                    <a:pt x="418" y="381"/>
                    <a:pt x="398" y="328"/>
                  </a:cubicBezTo>
                  <a:cubicBezTo>
                    <a:pt x="377" y="275"/>
                    <a:pt x="377" y="241"/>
                    <a:pt x="377" y="241"/>
                  </a:cubicBezTo>
                  <a:cubicBezTo>
                    <a:pt x="377" y="241"/>
                    <a:pt x="285" y="258"/>
                    <a:pt x="231" y="258"/>
                  </a:cubicBezTo>
                  <a:cubicBezTo>
                    <a:pt x="177" y="258"/>
                    <a:pt x="122" y="235"/>
                    <a:pt x="122" y="235"/>
                  </a:cubicBezTo>
                  <a:cubicBezTo>
                    <a:pt x="122" y="235"/>
                    <a:pt x="112" y="323"/>
                    <a:pt x="122" y="347"/>
                  </a:cubicBezTo>
                  <a:cubicBezTo>
                    <a:pt x="132" y="371"/>
                    <a:pt x="177" y="366"/>
                    <a:pt x="95" y="375"/>
                  </a:cubicBezTo>
                  <a:cubicBezTo>
                    <a:pt x="14" y="384"/>
                    <a:pt x="65" y="309"/>
                    <a:pt x="54" y="252"/>
                  </a:cubicBezTo>
                  <a:cubicBezTo>
                    <a:pt x="44" y="194"/>
                    <a:pt x="104" y="148"/>
                    <a:pt x="52" y="151"/>
                  </a:cubicBezTo>
                  <a:cubicBezTo>
                    <a:pt x="1" y="154"/>
                    <a:pt x="0" y="91"/>
                    <a:pt x="17" y="58"/>
                  </a:cubicBezTo>
                  <a:cubicBezTo>
                    <a:pt x="37" y="19"/>
                    <a:pt x="87" y="34"/>
                    <a:pt x="122" y="65"/>
                  </a:cubicBezTo>
                  <a:close/>
                </a:path>
              </a:pathLst>
            </a:custGeom>
            <a:solidFill>
              <a:srgbClr val="98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5709698" y="7023780"/>
              <a:ext cx="54820" cy="75261"/>
            </a:xfrm>
            <a:custGeom>
              <a:avLst/>
              <a:gdLst>
                <a:gd name="T0" fmla="*/ 0 w 59"/>
                <a:gd name="T1" fmla="*/ 7 h 81"/>
                <a:gd name="T2" fmla="*/ 47 w 59"/>
                <a:gd name="T3" fmla="*/ 81 h 81"/>
                <a:gd name="T4" fmla="*/ 59 w 59"/>
                <a:gd name="T5" fmla="*/ 81 h 81"/>
                <a:gd name="T6" fmla="*/ 12 w 59"/>
                <a:gd name="T7" fmla="*/ 0 h 81"/>
                <a:gd name="T8" fmla="*/ 0 w 59"/>
                <a:gd name="T9" fmla="*/ 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81">
                  <a:moveTo>
                    <a:pt x="0" y="7"/>
                  </a:moveTo>
                  <a:lnTo>
                    <a:pt x="47" y="81"/>
                  </a:lnTo>
                  <a:lnTo>
                    <a:pt x="59" y="81"/>
                  </a:lnTo>
                  <a:lnTo>
                    <a:pt x="1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27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14665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>
          <a:xfrm>
            <a:off x="117860" y="339937"/>
            <a:ext cx="3213776" cy="1362835"/>
            <a:chOff x="117860" y="764944"/>
            <a:chExt cx="5093615" cy="2160000"/>
          </a:xfrm>
        </p:grpSpPr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860" y="764944"/>
              <a:ext cx="1933860" cy="2160000"/>
            </a:xfrm>
            <a:prstGeom prst="rect">
              <a:avLst/>
            </a:prstGeom>
          </p:spPr>
        </p:pic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58015" y="764944"/>
              <a:ext cx="2153460" cy="2160000"/>
            </a:xfrm>
            <a:prstGeom prst="rect">
              <a:avLst/>
            </a:prstGeom>
          </p:spPr>
        </p:pic>
      </p:grpSp>
      <p:grpSp>
        <p:nvGrpSpPr>
          <p:cNvPr id="9" name="组合 8"/>
          <p:cNvGrpSpPr/>
          <p:nvPr/>
        </p:nvGrpSpPr>
        <p:grpSpPr>
          <a:xfrm>
            <a:off x="3589200" y="384831"/>
            <a:ext cx="5294362" cy="1320750"/>
            <a:chOff x="179512" y="3717032"/>
            <a:chExt cx="8784976" cy="2191530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19328" y="3717032"/>
              <a:ext cx="2345160" cy="2160000"/>
            </a:xfrm>
            <a:prstGeom prst="rect">
              <a:avLst/>
            </a:prstGeom>
          </p:spPr>
        </p:pic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03211" y="3717032"/>
              <a:ext cx="1974960" cy="2160000"/>
            </a:xfrm>
            <a:prstGeom prst="rect">
              <a:avLst/>
            </a:prstGeom>
          </p:spPr>
        </p:pic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9512" y="3748562"/>
              <a:ext cx="2982543" cy="2160000"/>
            </a:xfrm>
            <a:prstGeom prst="rect">
              <a:avLst/>
            </a:prstGeom>
          </p:spPr>
        </p:pic>
      </p:grpSp>
      <p:pic>
        <p:nvPicPr>
          <p:cNvPr id="2050" name="Picture 2" descr="C:\Documents and Settings\t11318\桌面\未标题-3.em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000" y="1960467"/>
            <a:ext cx="11880000" cy="1413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24" name="Picture 76" descr="C:\Documents and Settings\t11318\桌面\未标题-4.emf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000" y="3631396"/>
            <a:ext cx="11880000" cy="14050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" name="组合 13"/>
          <p:cNvGrpSpPr/>
          <p:nvPr/>
        </p:nvGrpSpPr>
        <p:grpSpPr>
          <a:xfrm>
            <a:off x="1101829" y="5582543"/>
            <a:ext cx="458787" cy="720725"/>
            <a:chOff x="495301" y="2673351"/>
            <a:chExt cx="458787" cy="720725"/>
          </a:xfrm>
        </p:grpSpPr>
        <p:sp>
          <p:nvSpPr>
            <p:cNvPr id="15" name="Oval 842"/>
            <p:cNvSpPr>
              <a:spLocks noChangeArrowheads="1"/>
            </p:cNvSpPr>
            <p:nvPr/>
          </p:nvSpPr>
          <p:spPr bwMode="auto">
            <a:xfrm>
              <a:off x="628651" y="2673351"/>
              <a:ext cx="114300" cy="1143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843"/>
            <p:cNvSpPr>
              <a:spLocks/>
            </p:cNvSpPr>
            <p:nvPr/>
          </p:nvSpPr>
          <p:spPr bwMode="auto">
            <a:xfrm>
              <a:off x="495301" y="2889251"/>
              <a:ext cx="357187" cy="504825"/>
            </a:xfrm>
            <a:custGeom>
              <a:avLst/>
              <a:gdLst>
                <a:gd name="T0" fmla="*/ 34 w 190"/>
                <a:gd name="T1" fmla="*/ 152 h 269"/>
                <a:gd name="T2" fmla="*/ 34 w 190"/>
                <a:gd name="T3" fmla="*/ 16 h 269"/>
                <a:gd name="T4" fmla="*/ 27 w 190"/>
                <a:gd name="T5" fmla="*/ 0 h 269"/>
                <a:gd name="T6" fmla="*/ 17 w 190"/>
                <a:gd name="T7" fmla="*/ 13 h 269"/>
                <a:gd name="T8" fmla="*/ 20 w 190"/>
                <a:gd name="T9" fmla="*/ 152 h 269"/>
                <a:gd name="T10" fmla="*/ 45 w 190"/>
                <a:gd name="T11" fmla="*/ 208 h 269"/>
                <a:gd name="T12" fmla="*/ 50 w 190"/>
                <a:gd name="T13" fmla="*/ 248 h 269"/>
                <a:gd name="T14" fmla="*/ 45 w 190"/>
                <a:gd name="T15" fmla="*/ 269 h 269"/>
                <a:gd name="T16" fmla="*/ 133 w 190"/>
                <a:gd name="T17" fmla="*/ 269 h 269"/>
                <a:gd name="T18" fmla="*/ 123 w 190"/>
                <a:gd name="T19" fmla="*/ 250 h 269"/>
                <a:gd name="T20" fmla="*/ 115 w 190"/>
                <a:gd name="T21" fmla="*/ 229 h 269"/>
                <a:gd name="T22" fmla="*/ 130 w 190"/>
                <a:gd name="T23" fmla="*/ 210 h 269"/>
                <a:gd name="T24" fmla="*/ 149 w 190"/>
                <a:gd name="T25" fmla="*/ 207 h 269"/>
                <a:gd name="T26" fmla="*/ 190 w 190"/>
                <a:gd name="T27" fmla="*/ 179 h 269"/>
                <a:gd name="T28" fmla="*/ 184 w 190"/>
                <a:gd name="T29" fmla="*/ 152 h 269"/>
                <a:gd name="T30" fmla="*/ 34 w 190"/>
                <a:gd name="T31" fmla="*/ 152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0" h="269">
                  <a:moveTo>
                    <a:pt x="34" y="152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5" y="0"/>
                    <a:pt x="27" y="0"/>
                  </a:cubicBezTo>
                  <a:cubicBezTo>
                    <a:pt x="22" y="1"/>
                    <a:pt x="19" y="7"/>
                    <a:pt x="17" y="13"/>
                  </a:cubicBezTo>
                  <a:cubicBezTo>
                    <a:pt x="8" y="36"/>
                    <a:pt x="0" y="91"/>
                    <a:pt x="20" y="152"/>
                  </a:cubicBezTo>
                  <a:cubicBezTo>
                    <a:pt x="20" y="182"/>
                    <a:pt x="36" y="194"/>
                    <a:pt x="45" y="208"/>
                  </a:cubicBezTo>
                  <a:cubicBezTo>
                    <a:pt x="55" y="221"/>
                    <a:pt x="56" y="232"/>
                    <a:pt x="50" y="248"/>
                  </a:cubicBezTo>
                  <a:cubicBezTo>
                    <a:pt x="45" y="260"/>
                    <a:pt x="45" y="269"/>
                    <a:pt x="45" y="269"/>
                  </a:cubicBezTo>
                  <a:cubicBezTo>
                    <a:pt x="133" y="269"/>
                    <a:pt x="133" y="269"/>
                    <a:pt x="133" y="269"/>
                  </a:cubicBezTo>
                  <a:cubicBezTo>
                    <a:pt x="132" y="260"/>
                    <a:pt x="128" y="257"/>
                    <a:pt x="123" y="250"/>
                  </a:cubicBezTo>
                  <a:cubicBezTo>
                    <a:pt x="118" y="243"/>
                    <a:pt x="115" y="238"/>
                    <a:pt x="115" y="229"/>
                  </a:cubicBezTo>
                  <a:cubicBezTo>
                    <a:pt x="116" y="217"/>
                    <a:pt x="122" y="211"/>
                    <a:pt x="130" y="210"/>
                  </a:cubicBezTo>
                  <a:cubicBezTo>
                    <a:pt x="137" y="208"/>
                    <a:pt x="149" y="207"/>
                    <a:pt x="149" y="207"/>
                  </a:cubicBezTo>
                  <a:cubicBezTo>
                    <a:pt x="178" y="201"/>
                    <a:pt x="184" y="190"/>
                    <a:pt x="190" y="179"/>
                  </a:cubicBezTo>
                  <a:cubicBezTo>
                    <a:pt x="187" y="165"/>
                    <a:pt x="185" y="154"/>
                    <a:pt x="184" y="152"/>
                  </a:cubicBezTo>
                  <a:cubicBezTo>
                    <a:pt x="177" y="152"/>
                    <a:pt x="34" y="152"/>
                    <a:pt x="34" y="1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844"/>
            <p:cNvSpPr>
              <a:spLocks/>
            </p:cNvSpPr>
            <p:nvPr/>
          </p:nvSpPr>
          <p:spPr bwMode="auto">
            <a:xfrm>
              <a:off x="601663" y="2808288"/>
              <a:ext cx="352425" cy="584200"/>
            </a:xfrm>
            <a:custGeom>
              <a:avLst/>
              <a:gdLst>
                <a:gd name="T0" fmla="*/ 169 w 187"/>
                <a:gd name="T1" fmla="*/ 159 h 311"/>
                <a:gd name="T2" fmla="*/ 131 w 187"/>
                <a:gd name="T3" fmla="*/ 138 h 311"/>
                <a:gd name="T4" fmla="*/ 85 w 187"/>
                <a:gd name="T5" fmla="*/ 132 h 311"/>
                <a:gd name="T6" fmla="*/ 85 w 187"/>
                <a:gd name="T7" fmla="*/ 70 h 311"/>
                <a:gd name="T8" fmla="*/ 165 w 187"/>
                <a:gd name="T9" fmla="*/ 142 h 311"/>
                <a:gd name="T10" fmla="*/ 178 w 187"/>
                <a:gd name="T11" fmla="*/ 128 h 311"/>
                <a:gd name="T12" fmla="*/ 86 w 187"/>
                <a:gd name="T13" fmla="*/ 23 h 311"/>
                <a:gd name="T14" fmla="*/ 45 w 187"/>
                <a:gd name="T15" fmla="*/ 1 h 311"/>
                <a:gd name="T16" fmla="*/ 14 w 187"/>
                <a:gd name="T17" fmla="*/ 12 h 311"/>
                <a:gd name="T18" fmla="*/ 0 w 187"/>
                <a:gd name="T19" fmla="*/ 50 h 311"/>
                <a:gd name="T20" fmla="*/ 0 w 187"/>
                <a:gd name="T21" fmla="*/ 130 h 311"/>
                <a:gd name="T22" fmla="*/ 54 w 187"/>
                <a:gd name="T23" fmla="*/ 185 h 311"/>
                <a:gd name="T24" fmla="*/ 134 w 187"/>
                <a:gd name="T25" fmla="*/ 186 h 311"/>
                <a:gd name="T26" fmla="*/ 159 w 187"/>
                <a:gd name="T27" fmla="*/ 311 h 311"/>
                <a:gd name="T28" fmla="*/ 187 w 187"/>
                <a:gd name="T29" fmla="*/ 311 h 311"/>
                <a:gd name="T30" fmla="*/ 179 w 187"/>
                <a:gd name="T31" fmla="*/ 204 h 311"/>
                <a:gd name="T32" fmla="*/ 169 w 187"/>
                <a:gd name="T33" fmla="*/ 159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7" h="311">
                  <a:moveTo>
                    <a:pt x="169" y="159"/>
                  </a:moveTo>
                  <a:cubicBezTo>
                    <a:pt x="158" y="139"/>
                    <a:pt x="131" y="138"/>
                    <a:pt x="131" y="138"/>
                  </a:cubicBezTo>
                  <a:cubicBezTo>
                    <a:pt x="85" y="132"/>
                    <a:pt x="85" y="132"/>
                    <a:pt x="85" y="132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165" y="142"/>
                    <a:pt x="165" y="142"/>
                    <a:pt x="165" y="142"/>
                  </a:cubicBezTo>
                  <a:cubicBezTo>
                    <a:pt x="178" y="128"/>
                    <a:pt x="178" y="128"/>
                    <a:pt x="178" y="128"/>
                  </a:cubicBezTo>
                  <a:cubicBezTo>
                    <a:pt x="178" y="128"/>
                    <a:pt x="90" y="27"/>
                    <a:pt x="86" y="23"/>
                  </a:cubicBezTo>
                  <a:cubicBezTo>
                    <a:pt x="66" y="2"/>
                    <a:pt x="56" y="2"/>
                    <a:pt x="45" y="1"/>
                  </a:cubicBezTo>
                  <a:cubicBezTo>
                    <a:pt x="34" y="0"/>
                    <a:pt x="21" y="3"/>
                    <a:pt x="14" y="12"/>
                  </a:cubicBezTo>
                  <a:cubicBezTo>
                    <a:pt x="1" y="25"/>
                    <a:pt x="0" y="41"/>
                    <a:pt x="0" y="50"/>
                  </a:cubicBezTo>
                  <a:cubicBezTo>
                    <a:pt x="0" y="51"/>
                    <a:pt x="0" y="130"/>
                    <a:pt x="0" y="130"/>
                  </a:cubicBezTo>
                  <a:cubicBezTo>
                    <a:pt x="0" y="186"/>
                    <a:pt x="54" y="185"/>
                    <a:pt x="54" y="185"/>
                  </a:cubicBezTo>
                  <a:cubicBezTo>
                    <a:pt x="134" y="186"/>
                    <a:pt x="134" y="186"/>
                    <a:pt x="134" y="186"/>
                  </a:cubicBezTo>
                  <a:cubicBezTo>
                    <a:pt x="159" y="311"/>
                    <a:pt x="159" y="311"/>
                    <a:pt x="159" y="311"/>
                  </a:cubicBezTo>
                  <a:cubicBezTo>
                    <a:pt x="159" y="311"/>
                    <a:pt x="182" y="311"/>
                    <a:pt x="187" y="311"/>
                  </a:cubicBezTo>
                  <a:cubicBezTo>
                    <a:pt x="187" y="305"/>
                    <a:pt x="179" y="204"/>
                    <a:pt x="179" y="204"/>
                  </a:cubicBezTo>
                  <a:cubicBezTo>
                    <a:pt x="179" y="204"/>
                    <a:pt x="177" y="171"/>
                    <a:pt x="169" y="1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156000" y="5628697"/>
            <a:ext cx="741363" cy="674688"/>
            <a:chOff x="1309688" y="3687763"/>
            <a:chExt cx="741363" cy="674688"/>
          </a:xfrm>
        </p:grpSpPr>
        <p:sp>
          <p:nvSpPr>
            <p:cNvPr id="19" name="Freeform 845"/>
            <p:cNvSpPr>
              <a:spLocks/>
            </p:cNvSpPr>
            <p:nvPr/>
          </p:nvSpPr>
          <p:spPr bwMode="auto">
            <a:xfrm>
              <a:off x="1825626" y="4071938"/>
              <a:ext cx="17462" cy="26988"/>
            </a:xfrm>
            <a:custGeom>
              <a:avLst/>
              <a:gdLst>
                <a:gd name="T0" fmla="*/ 9 w 9"/>
                <a:gd name="T1" fmla="*/ 4 h 15"/>
                <a:gd name="T2" fmla="*/ 5 w 9"/>
                <a:gd name="T3" fmla="*/ 0 h 15"/>
                <a:gd name="T4" fmla="*/ 0 w 9"/>
                <a:gd name="T5" fmla="*/ 4 h 15"/>
                <a:gd name="T6" fmla="*/ 9 w 9"/>
                <a:gd name="T7" fmla="*/ 15 h 15"/>
                <a:gd name="T8" fmla="*/ 9 w 9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9" y="4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Rectangle 846"/>
            <p:cNvSpPr>
              <a:spLocks noChangeArrowheads="1"/>
            </p:cNvSpPr>
            <p:nvPr/>
          </p:nvSpPr>
          <p:spPr bwMode="auto">
            <a:xfrm>
              <a:off x="1852613" y="4092576"/>
              <a:ext cx="1587" cy="15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Oval 847"/>
            <p:cNvSpPr>
              <a:spLocks noChangeArrowheads="1"/>
            </p:cNvSpPr>
            <p:nvPr/>
          </p:nvSpPr>
          <p:spPr bwMode="auto">
            <a:xfrm>
              <a:off x="1943101" y="3687763"/>
              <a:ext cx="107950" cy="1095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848"/>
            <p:cNvSpPr>
              <a:spLocks/>
            </p:cNvSpPr>
            <p:nvPr/>
          </p:nvSpPr>
          <p:spPr bwMode="auto">
            <a:xfrm>
              <a:off x="1784351" y="3808413"/>
              <a:ext cx="265112" cy="552450"/>
            </a:xfrm>
            <a:custGeom>
              <a:avLst/>
              <a:gdLst>
                <a:gd name="T0" fmla="*/ 96 w 141"/>
                <a:gd name="T1" fmla="*/ 4 h 294"/>
                <a:gd name="T2" fmla="*/ 51 w 141"/>
                <a:gd name="T3" fmla="*/ 23 h 294"/>
                <a:gd name="T4" fmla="*/ 0 w 141"/>
                <a:gd name="T5" fmla="*/ 102 h 294"/>
                <a:gd name="T6" fmla="*/ 18 w 141"/>
                <a:gd name="T7" fmla="*/ 115 h 294"/>
                <a:gd name="T8" fmla="*/ 56 w 141"/>
                <a:gd name="T9" fmla="*/ 65 h 294"/>
                <a:gd name="T10" fmla="*/ 41 w 141"/>
                <a:gd name="T11" fmla="*/ 165 h 294"/>
                <a:gd name="T12" fmla="*/ 70 w 141"/>
                <a:gd name="T13" fmla="*/ 294 h 294"/>
                <a:gd name="T14" fmla="*/ 110 w 141"/>
                <a:gd name="T15" fmla="*/ 294 h 294"/>
                <a:gd name="T16" fmla="*/ 108 w 141"/>
                <a:gd name="T17" fmla="*/ 171 h 294"/>
                <a:gd name="T18" fmla="*/ 126 w 141"/>
                <a:gd name="T19" fmla="*/ 61 h 294"/>
                <a:gd name="T20" fmla="*/ 96 w 141"/>
                <a:gd name="T21" fmla="*/ 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294">
                  <a:moveTo>
                    <a:pt x="96" y="4"/>
                  </a:moveTo>
                  <a:cubicBezTo>
                    <a:pt x="70" y="0"/>
                    <a:pt x="51" y="23"/>
                    <a:pt x="51" y="23"/>
                  </a:cubicBezTo>
                  <a:cubicBezTo>
                    <a:pt x="34" y="42"/>
                    <a:pt x="0" y="102"/>
                    <a:pt x="0" y="102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56" y="65"/>
                    <a:pt x="56" y="65"/>
                    <a:pt x="56" y="65"/>
                  </a:cubicBezTo>
                  <a:cubicBezTo>
                    <a:pt x="56" y="65"/>
                    <a:pt x="36" y="98"/>
                    <a:pt x="41" y="165"/>
                  </a:cubicBezTo>
                  <a:cubicBezTo>
                    <a:pt x="45" y="234"/>
                    <a:pt x="70" y="294"/>
                    <a:pt x="70" y="294"/>
                  </a:cubicBezTo>
                  <a:cubicBezTo>
                    <a:pt x="110" y="294"/>
                    <a:pt x="110" y="294"/>
                    <a:pt x="110" y="294"/>
                  </a:cubicBezTo>
                  <a:cubicBezTo>
                    <a:pt x="110" y="294"/>
                    <a:pt x="103" y="225"/>
                    <a:pt x="108" y="171"/>
                  </a:cubicBezTo>
                  <a:cubicBezTo>
                    <a:pt x="112" y="115"/>
                    <a:pt x="126" y="61"/>
                    <a:pt x="126" y="61"/>
                  </a:cubicBezTo>
                  <a:cubicBezTo>
                    <a:pt x="126" y="61"/>
                    <a:pt x="141" y="10"/>
                    <a:pt x="96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849"/>
            <p:cNvSpPr>
              <a:spLocks/>
            </p:cNvSpPr>
            <p:nvPr/>
          </p:nvSpPr>
          <p:spPr bwMode="auto">
            <a:xfrm>
              <a:off x="1309688" y="4154488"/>
              <a:ext cx="503237" cy="207963"/>
            </a:xfrm>
            <a:custGeom>
              <a:avLst/>
              <a:gdLst>
                <a:gd name="T0" fmla="*/ 253 w 268"/>
                <a:gd name="T1" fmla="*/ 56 h 111"/>
                <a:gd name="T2" fmla="*/ 235 w 268"/>
                <a:gd name="T3" fmla="*/ 4 h 111"/>
                <a:gd name="T4" fmla="*/ 235 w 268"/>
                <a:gd name="T5" fmla="*/ 54 h 111"/>
                <a:gd name="T6" fmla="*/ 220 w 268"/>
                <a:gd name="T7" fmla="*/ 11 h 111"/>
                <a:gd name="T8" fmla="*/ 211 w 268"/>
                <a:gd name="T9" fmla="*/ 50 h 111"/>
                <a:gd name="T10" fmla="*/ 193 w 268"/>
                <a:gd name="T11" fmla="*/ 8 h 111"/>
                <a:gd name="T12" fmla="*/ 188 w 268"/>
                <a:gd name="T13" fmla="*/ 44 h 111"/>
                <a:gd name="T14" fmla="*/ 178 w 268"/>
                <a:gd name="T15" fmla="*/ 0 h 111"/>
                <a:gd name="T16" fmla="*/ 166 w 268"/>
                <a:gd name="T17" fmla="*/ 41 h 111"/>
                <a:gd name="T18" fmla="*/ 157 w 268"/>
                <a:gd name="T19" fmla="*/ 2 h 111"/>
                <a:gd name="T20" fmla="*/ 144 w 268"/>
                <a:gd name="T21" fmla="*/ 39 h 111"/>
                <a:gd name="T22" fmla="*/ 122 w 268"/>
                <a:gd name="T23" fmla="*/ 6 h 111"/>
                <a:gd name="T24" fmla="*/ 122 w 268"/>
                <a:gd name="T25" fmla="*/ 46 h 111"/>
                <a:gd name="T26" fmla="*/ 108 w 268"/>
                <a:gd name="T27" fmla="*/ 8 h 111"/>
                <a:gd name="T28" fmla="*/ 100 w 268"/>
                <a:gd name="T29" fmla="*/ 29 h 111"/>
                <a:gd name="T30" fmla="*/ 83 w 268"/>
                <a:gd name="T31" fmla="*/ 3 h 111"/>
                <a:gd name="T32" fmla="*/ 80 w 268"/>
                <a:gd name="T33" fmla="*/ 48 h 111"/>
                <a:gd name="T34" fmla="*/ 69 w 268"/>
                <a:gd name="T35" fmla="*/ 19 h 111"/>
                <a:gd name="T36" fmla="*/ 61 w 268"/>
                <a:gd name="T37" fmla="*/ 54 h 111"/>
                <a:gd name="T38" fmla="*/ 52 w 268"/>
                <a:gd name="T39" fmla="*/ 8 h 111"/>
                <a:gd name="T40" fmla="*/ 37 w 268"/>
                <a:gd name="T41" fmla="*/ 42 h 111"/>
                <a:gd name="T42" fmla="*/ 19 w 268"/>
                <a:gd name="T43" fmla="*/ 14 h 111"/>
                <a:gd name="T44" fmla="*/ 22 w 268"/>
                <a:gd name="T45" fmla="*/ 45 h 111"/>
                <a:gd name="T46" fmla="*/ 0 w 268"/>
                <a:gd name="T47" fmla="*/ 14 h 111"/>
                <a:gd name="T48" fmla="*/ 0 w 268"/>
                <a:gd name="T49" fmla="*/ 111 h 111"/>
                <a:gd name="T50" fmla="*/ 262 w 268"/>
                <a:gd name="T51" fmla="*/ 111 h 111"/>
                <a:gd name="T52" fmla="*/ 268 w 268"/>
                <a:gd name="T53" fmla="*/ 31 h 111"/>
                <a:gd name="T54" fmla="*/ 253 w 268"/>
                <a:gd name="T55" fmla="*/ 5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8" h="111">
                  <a:moveTo>
                    <a:pt x="253" y="56"/>
                  </a:moveTo>
                  <a:cubicBezTo>
                    <a:pt x="253" y="56"/>
                    <a:pt x="251" y="20"/>
                    <a:pt x="235" y="4"/>
                  </a:cubicBezTo>
                  <a:cubicBezTo>
                    <a:pt x="235" y="4"/>
                    <a:pt x="241" y="35"/>
                    <a:pt x="235" y="54"/>
                  </a:cubicBezTo>
                  <a:cubicBezTo>
                    <a:pt x="235" y="54"/>
                    <a:pt x="220" y="34"/>
                    <a:pt x="220" y="11"/>
                  </a:cubicBezTo>
                  <a:cubicBezTo>
                    <a:pt x="220" y="11"/>
                    <a:pt x="211" y="31"/>
                    <a:pt x="211" y="50"/>
                  </a:cubicBezTo>
                  <a:cubicBezTo>
                    <a:pt x="211" y="50"/>
                    <a:pt x="206" y="21"/>
                    <a:pt x="193" y="8"/>
                  </a:cubicBezTo>
                  <a:cubicBezTo>
                    <a:pt x="193" y="8"/>
                    <a:pt x="193" y="31"/>
                    <a:pt x="188" y="44"/>
                  </a:cubicBezTo>
                  <a:cubicBezTo>
                    <a:pt x="188" y="44"/>
                    <a:pt x="173" y="22"/>
                    <a:pt x="178" y="0"/>
                  </a:cubicBezTo>
                  <a:cubicBezTo>
                    <a:pt x="178" y="0"/>
                    <a:pt x="160" y="19"/>
                    <a:pt x="166" y="41"/>
                  </a:cubicBezTo>
                  <a:cubicBezTo>
                    <a:pt x="166" y="41"/>
                    <a:pt x="154" y="20"/>
                    <a:pt x="157" y="2"/>
                  </a:cubicBezTo>
                  <a:cubicBezTo>
                    <a:pt x="157" y="2"/>
                    <a:pt x="142" y="19"/>
                    <a:pt x="144" y="39"/>
                  </a:cubicBezTo>
                  <a:cubicBezTo>
                    <a:pt x="144" y="39"/>
                    <a:pt x="141" y="17"/>
                    <a:pt x="122" y="6"/>
                  </a:cubicBezTo>
                  <a:cubicBezTo>
                    <a:pt x="122" y="6"/>
                    <a:pt x="132" y="23"/>
                    <a:pt x="122" y="46"/>
                  </a:cubicBezTo>
                  <a:cubicBezTo>
                    <a:pt x="122" y="46"/>
                    <a:pt x="106" y="22"/>
                    <a:pt x="108" y="8"/>
                  </a:cubicBezTo>
                  <a:cubicBezTo>
                    <a:pt x="108" y="8"/>
                    <a:pt x="100" y="18"/>
                    <a:pt x="100" y="29"/>
                  </a:cubicBezTo>
                  <a:cubicBezTo>
                    <a:pt x="99" y="22"/>
                    <a:pt x="95" y="11"/>
                    <a:pt x="83" y="3"/>
                  </a:cubicBezTo>
                  <a:cubicBezTo>
                    <a:pt x="83" y="3"/>
                    <a:pt x="95" y="30"/>
                    <a:pt x="80" y="48"/>
                  </a:cubicBezTo>
                  <a:cubicBezTo>
                    <a:pt x="80" y="48"/>
                    <a:pt x="66" y="37"/>
                    <a:pt x="69" y="19"/>
                  </a:cubicBezTo>
                  <a:cubicBezTo>
                    <a:pt x="69" y="19"/>
                    <a:pt x="56" y="33"/>
                    <a:pt x="61" y="54"/>
                  </a:cubicBezTo>
                  <a:cubicBezTo>
                    <a:pt x="61" y="54"/>
                    <a:pt x="43" y="37"/>
                    <a:pt x="52" y="8"/>
                  </a:cubicBezTo>
                  <a:cubicBezTo>
                    <a:pt x="52" y="8"/>
                    <a:pt x="36" y="19"/>
                    <a:pt x="37" y="42"/>
                  </a:cubicBezTo>
                  <a:cubicBezTo>
                    <a:pt x="35" y="33"/>
                    <a:pt x="31" y="21"/>
                    <a:pt x="19" y="14"/>
                  </a:cubicBezTo>
                  <a:cubicBezTo>
                    <a:pt x="19" y="14"/>
                    <a:pt x="25" y="28"/>
                    <a:pt x="22" y="45"/>
                  </a:cubicBezTo>
                  <a:cubicBezTo>
                    <a:pt x="22" y="45"/>
                    <a:pt x="18" y="24"/>
                    <a:pt x="0" y="14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262" y="111"/>
                    <a:pt x="262" y="111"/>
                    <a:pt x="262" y="111"/>
                  </a:cubicBezTo>
                  <a:cubicBezTo>
                    <a:pt x="263" y="74"/>
                    <a:pt x="264" y="45"/>
                    <a:pt x="268" y="31"/>
                  </a:cubicBezTo>
                  <a:cubicBezTo>
                    <a:pt x="268" y="31"/>
                    <a:pt x="259" y="38"/>
                    <a:pt x="253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850"/>
            <p:cNvSpPr>
              <a:spLocks/>
            </p:cNvSpPr>
            <p:nvPr/>
          </p:nvSpPr>
          <p:spPr bwMode="auto">
            <a:xfrm>
              <a:off x="1790701" y="4037013"/>
              <a:ext cx="26987" cy="25400"/>
            </a:xfrm>
            <a:custGeom>
              <a:avLst/>
              <a:gdLst>
                <a:gd name="T0" fmla="*/ 0 w 17"/>
                <a:gd name="T1" fmla="*/ 6 h 16"/>
                <a:gd name="T2" fmla="*/ 13 w 17"/>
                <a:gd name="T3" fmla="*/ 16 h 16"/>
                <a:gd name="T4" fmla="*/ 17 w 17"/>
                <a:gd name="T5" fmla="*/ 10 h 16"/>
                <a:gd name="T6" fmla="*/ 6 w 17"/>
                <a:gd name="T7" fmla="*/ 0 h 16"/>
                <a:gd name="T8" fmla="*/ 0 w 17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0" y="6"/>
                  </a:moveTo>
                  <a:lnTo>
                    <a:pt x="13" y="16"/>
                  </a:lnTo>
                  <a:lnTo>
                    <a:pt x="17" y="10"/>
                  </a:lnTo>
                  <a:lnTo>
                    <a:pt x="6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851"/>
            <p:cNvSpPr>
              <a:spLocks/>
            </p:cNvSpPr>
            <p:nvPr/>
          </p:nvSpPr>
          <p:spPr bwMode="auto">
            <a:xfrm>
              <a:off x="1751013" y="4011613"/>
              <a:ext cx="25400" cy="20638"/>
            </a:xfrm>
            <a:custGeom>
              <a:avLst/>
              <a:gdLst>
                <a:gd name="T0" fmla="*/ 16 w 16"/>
                <a:gd name="T1" fmla="*/ 7 h 13"/>
                <a:gd name="T2" fmla="*/ 3 w 16"/>
                <a:gd name="T3" fmla="*/ 0 h 13"/>
                <a:gd name="T4" fmla="*/ 0 w 16"/>
                <a:gd name="T5" fmla="*/ 6 h 13"/>
                <a:gd name="T6" fmla="*/ 13 w 16"/>
                <a:gd name="T7" fmla="*/ 13 h 13"/>
                <a:gd name="T8" fmla="*/ 16 w 16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16" y="7"/>
                  </a:moveTo>
                  <a:lnTo>
                    <a:pt x="3" y="0"/>
                  </a:lnTo>
                  <a:lnTo>
                    <a:pt x="0" y="6"/>
                  </a:lnTo>
                  <a:lnTo>
                    <a:pt x="13" y="13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852"/>
            <p:cNvSpPr>
              <a:spLocks/>
            </p:cNvSpPr>
            <p:nvPr/>
          </p:nvSpPr>
          <p:spPr bwMode="auto">
            <a:xfrm>
              <a:off x="1704976" y="3992563"/>
              <a:ext cx="26987" cy="19050"/>
            </a:xfrm>
            <a:custGeom>
              <a:avLst/>
              <a:gdLst>
                <a:gd name="T0" fmla="*/ 17 w 17"/>
                <a:gd name="T1" fmla="*/ 5 h 12"/>
                <a:gd name="T2" fmla="*/ 3 w 17"/>
                <a:gd name="T3" fmla="*/ 0 h 12"/>
                <a:gd name="T4" fmla="*/ 0 w 17"/>
                <a:gd name="T5" fmla="*/ 8 h 12"/>
                <a:gd name="T6" fmla="*/ 15 w 17"/>
                <a:gd name="T7" fmla="*/ 12 h 12"/>
                <a:gd name="T8" fmla="*/ 17 w 17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17" y="5"/>
                  </a:moveTo>
                  <a:lnTo>
                    <a:pt x="3" y="0"/>
                  </a:lnTo>
                  <a:lnTo>
                    <a:pt x="0" y="8"/>
                  </a:lnTo>
                  <a:lnTo>
                    <a:pt x="15" y="12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853"/>
            <p:cNvSpPr>
              <a:spLocks/>
            </p:cNvSpPr>
            <p:nvPr/>
          </p:nvSpPr>
          <p:spPr bwMode="auto">
            <a:xfrm>
              <a:off x="1657351" y="3986213"/>
              <a:ext cx="23812" cy="14288"/>
            </a:xfrm>
            <a:custGeom>
              <a:avLst/>
              <a:gdLst>
                <a:gd name="T0" fmla="*/ 15 w 15"/>
                <a:gd name="T1" fmla="*/ 9 h 9"/>
                <a:gd name="T2" fmla="*/ 15 w 15"/>
                <a:gd name="T3" fmla="*/ 0 h 9"/>
                <a:gd name="T4" fmla="*/ 0 w 15"/>
                <a:gd name="T5" fmla="*/ 2 h 9"/>
                <a:gd name="T6" fmla="*/ 0 w 15"/>
                <a:gd name="T7" fmla="*/ 9 h 9"/>
                <a:gd name="T8" fmla="*/ 15 w 15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5" y="9"/>
                  </a:moveTo>
                  <a:lnTo>
                    <a:pt x="15" y="0"/>
                  </a:lnTo>
                  <a:lnTo>
                    <a:pt x="0" y="2"/>
                  </a:lnTo>
                  <a:lnTo>
                    <a:pt x="0" y="9"/>
                  </a:lnTo>
                  <a:lnTo>
                    <a:pt x="1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854"/>
            <p:cNvSpPr>
              <a:spLocks/>
            </p:cNvSpPr>
            <p:nvPr/>
          </p:nvSpPr>
          <p:spPr bwMode="auto">
            <a:xfrm>
              <a:off x="1606551" y="3990976"/>
              <a:ext cx="26987" cy="15875"/>
            </a:xfrm>
            <a:custGeom>
              <a:avLst/>
              <a:gdLst>
                <a:gd name="T0" fmla="*/ 17 w 17"/>
                <a:gd name="T1" fmla="*/ 7 h 10"/>
                <a:gd name="T2" fmla="*/ 15 w 17"/>
                <a:gd name="T3" fmla="*/ 0 h 10"/>
                <a:gd name="T4" fmla="*/ 0 w 17"/>
                <a:gd name="T5" fmla="*/ 3 h 10"/>
                <a:gd name="T6" fmla="*/ 2 w 17"/>
                <a:gd name="T7" fmla="*/ 10 h 10"/>
                <a:gd name="T8" fmla="*/ 17 w 17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17" y="7"/>
                  </a:moveTo>
                  <a:lnTo>
                    <a:pt x="15" y="0"/>
                  </a:lnTo>
                  <a:lnTo>
                    <a:pt x="0" y="3"/>
                  </a:lnTo>
                  <a:lnTo>
                    <a:pt x="2" y="10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855"/>
            <p:cNvSpPr>
              <a:spLocks/>
            </p:cNvSpPr>
            <p:nvPr/>
          </p:nvSpPr>
          <p:spPr bwMode="auto">
            <a:xfrm>
              <a:off x="1560513" y="4005263"/>
              <a:ext cx="28575" cy="22225"/>
            </a:xfrm>
            <a:custGeom>
              <a:avLst/>
              <a:gdLst>
                <a:gd name="T0" fmla="*/ 18 w 18"/>
                <a:gd name="T1" fmla="*/ 7 h 14"/>
                <a:gd name="T2" fmla="*/ 14 w 18"/>
                <a:gd name="T3" fmla="*/ 0 h 14"/>
                <a:gd name="T4" fmla="*/ 0 w 18"/>
                <a:gd name="T5" fmla="*/ 7 h 14"/>
                <a:gd name="T6" fmla="*/ 4 w 18"/>
                <a:gd name="T7" fmla="*/ 14 h 14"/>
                <a:gd name="T8" fmla="*/ 18 w 18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4">
                  <a:moveTo>
                    <a:pt x="18" y="7"/>
                  </a:moveTo>
                  <a:lnTo>
                    <a:pt x="14" y="0"/>
                  </a:lnTo>
                  <a:lnTo>
                    <a:pt x="0" y="7"/>
                  </a:lnTo>
                  <a:lnTo>
                    <a:pt x="4" y="14"/>
                  </a:lnTo>
                  <a:lnTo>
                    <a:pt x="18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856"/>
            <p:cNvSpPr>
              <a:spLocks/>
            </p:cNvSpPr>
            <p:nvPr/>
          </p:nvSpPr>
          <p:spPr bwMode="auto">
            <a:xfrm>
              <a:off x="1520826" y="4032251"/>
              <a:ext cx="26987" cy="25400"/>
            </a:xfrm>
            <a:custGeom>
              <a:avLst/>
              <a:gdLst>
                <a:gd name="T0" fmla="*/ 17 w 17"/>
                <a:gd name="T1" fmla="*/ 6 h 16"/>
                <a:gd name="T2" fmla="*/ 11 w 17"/>
                <a:gd name="T3" fmla="*/ 0 h 16"/>
                <a:gd name="T4" fmla="*/ 0 w 17"/>
                <a:gd name="T5" fmla="*/ 10 h 16"/>
                <a:gd name="T6" fmla="*/ 5 w 17"/>
                <a:gd name="T7" fmla="*/ 16 h 16"/>
                <a:gd name="T8" fmla="*/ 17 w 17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7" y="6"/>
                  </a:moveTo>
                  <a:lnTo>
                    <a:pt x="11" y="0"/>
                  </a:lnTo>
                  <a:lnTo>
                    <a:pt x="0" y="10"/>
                  </a:lnTo>
                  <a:lnTo>
                    <a:pt x="5" y="16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857"/>
            <p:cNvSpPr>
              <a:spLocks/>
            </p:cNvSpPr>
            <p:nvPr/>
          </p:nvSpPr>
          <p:spPr bwMode="auto">
            <a:xfrm>
              <a:off x="1489076" y="4067176"/>
              <a:ext cx="25400" cy="28575"/>
            </a:xfrm>
            <a:custGeom>
              <a:avLst/>
              <a:gdLst>
                <a:gd name="T0" fmla="*/ 16 w 16"/>
                <a:gd name="T1" fmla="*/ 5 h 18"/>
                <a:gd name="T2" fmla="*/ 8 w 16"/>
                <a:gd name="T3" fmla="*/ 0 h 18"/>
                <a:gd name="T4" fmla="*/ 0 w 16"/>
                <a:gd name="T5" fmla="*/ 13 h 18"/>
                <a:gd name="T6" fmla="*/ 6 w 16"/>
                <a:gd name="T7" fmla="*/ 18 h 18"/>
                <a:gd name="T8" fmla="*/ 16 w 16"/>
                <a:gd name="T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16" y="5"/>
                  </a:moveTo>
                  <a:lnTo>
                    <a:pt x="8" y="0"/>
                  </a:lnTo>
                  <a:lnTo>
                    <a:pt x="0" y="13"/>
                  </a:lnTo>
                  <a:lnTo>
                    <a:pt x="6" y="18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858"/>
            <p:cNvSpPr>
              <a:spLocks/>
            </p:cNvSpPr>
            <p:nvPr/>
          </p:nvSpPr>
          <p:spPr bwMode="auto">
            <a:xfrm>
              <a:off x="1463676" y="4108451"/>
              <a:ext cx="22225" cy="28575"/>
            </a:xfrm>
            <a:custGeom>
              <a:avLst/>
              <a:gdLst>
                <a:gd name="T0" fmla="*/ 14 w 14"/>
                <a:gd name="T1" fmla="*/ 4 h 18"/>
                <a:gd name="T2" fmla="*/ 7 w 14"/>
                <a:gd name="T3" fmla="*/ 0 h 18"/>
                <a:gd name="T4" fmla="*/ 0 w 14"/>
                <a:gd name="T5" fmla="*/ 14 h 18"/>
                <a:gd name="T6" fmla="*/ 7 w 14"/>
                <a:gd name="T7" fmla="*/ 18 h 18"/>
                <a:gd name="T8" fmla="*/ 14 w 14"/>
                <a:gd name="T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8">
                  <a:moveTo>
                    <a:pt x="14" y="4"/>
                  </a:moveTo>
                  <a:lnTo>
                    <a:pt x="7" y="0"/>
                  </a:lnTo>
                  <a:lnTo>
                    <a:pt x="0" y="14"/>
                  </a:lnTo>
                  <a:lnTo>
                    <a:pt x="7" y="18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1743972" y="5646043"/>
            <a:ext cx="606424" cy="600076"/>
            <a:chOff x="1377951" y="2735263"/>
            <a:chExt cx="606424" cy="600076"/>
          </a:xfrm>
        </p:grpSpPr>
        <p:sp>
          <p:nvSpPr>
            <p:cNvPr id="34" name="Oval 859"/>
            <p:cNvSpPr>
              <a:spLocks noChangeArrowheads="1"/>
            </p:cNvSpPr>
            <p:nvPr/>
          </p:nvSpPr>
          <p:spPr bwMode="auto">
            <a:xfrm>
              <a:off x="1562101" y="2735263"/>
              <a:ext cx="115887" cy="1143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860"/>
            <p:cNvSpPr>
              <a:spLocks/>
            </p:cNvSpPr>
            <p:nvPr/>
          </p:nvSpPr>
          <p:spPr bwMode="auto">
            <a:xfrm>
              <a:off x="1703388" y="3127376"/>
              <a:ext cx="280987" cy="207963"/>
            </a:xfrm>
            <a:custGeom>
              <a:avLst/>
              <a:gdLst>
                <a:gd name="T0" fmla="*/ 93 w 149"/>
                <a:gd name="T1" fmla="*/ 18 h 110"/>
                <a:gd name="T2" fmla="*/ 74 w 149"/>
                <a:gd name="T3" fmla="*/ 1 h 110"/>
                <a:gd name="T4" fmla="*/ 63 w 149"/>
                <a:gd name="T5" fmla="*/ 16 h 110"/>
                <a:gd name="T6" fmla="*/ 64 w 149"/>
                <a:gd name="T7" fmla="*/ 87 h 110"/>
                <a:gd name="T8" fmla="*/ 10 w 149"/>
                <a:gd name="T9" fmla="*/ 87 h 110"/>
                <a:gd name="T10" fmla="*/ 0 w 149"/>
                <a:gd name="T11" fmla="*/ 110 h 110"/>
                <a:gd name="T12" fmla="*/ 143 w 149"/>
                <a:gd name="T13" fmla="*/ 110 h 110"/>
                <a:gd name="T14" fmla="*/ 93 w 149"/>
                <a:gd name="T15" fmla="*/ 1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10">
                  <a:moveTo>
                    <a:pt x="93" y="18"/>
                  </a:moveTo>
                  <a:cubicBezTo>
                    <a:pt x="83" y="14"/>
                    <a:pt x="86" y="1"/>
                    <a:pt x="74" y="1"/>
                  </a:cubicBezTo>
                  <a:cubicBezTo>
                    <a:pt x="62" y="0"/>
                    <a:pt x="63" y="16"/>
                    <a:pt x="63" y="16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143" y="110"/>
                    <a:pt x="143" y="110"/>
                    <a:pt x="143" y="110"/>
                  </a:cubicBezTo>
                  <a:cubicBezTo>
                    <a:pt x="149" y="30"/>
                    <a:pt x="103" y="21"/>
                    <a:pt x="93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861"/>
            <p:cNvSpPr>
              <a:spLocks/>
            </p:cNvSpPr>
            <p:nvPr/>
          </p:nvSpPr>
          <p:spPr bwMode="auto">
            <a:xfrm>
              <a:off x="1377951" y="3290888"/>
              <a:ext cx="255587" cy="44450"/>
            </a:xfrm>
            <a:custGeom>
              <a:avLst/>
              <a:gdLst>
                <a:gd name="T0" fmla="*/ 24 w 136"/>
                <a:gd name="T1" fmla="*/ 0 h 23"/>
                <a:gd name="T2" fmla="*/ 5 w 136"/>
                <a:gd name="T3" fmla="*/ 23 h 23"/>
                <a:gd name="T4" fmla="*/ 130 w 136"/>
                <a:gd name="T5" fmla="*/ 23 h 23"/>
                <a:gd name="T6" fmla="*/ 136 w 136"/>
                <a:gd name="T7" fmla="*/ 0 h 23"/>
                <a:gd name="T8" fmla="*/ 24 w 136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23">
                  <a:moveTo>
                    <a:pt x="24" y="0"/>
                  </a:moveTo>
                  <a:cubicBezTo>
                    <a:pt x="0" y="0"/>
                    <a:pt x="5" y="23"/>
                    <a:pt x="5" y="23"/>
                  </a:cubicBezTo>
                  <a:cubicBezTo>
                    <a:pt x="130" y="23"/>
                    <a:pt x="130" y="23"/>
                    <a:pt x="130" y="23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35" y="0"/>
                    <a:pt x="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862"/>
            <p:cNvSpPr>
              <a:spLocks/>
            </p:cNvSpPr>
            <p:nvPr/>
          </p:nvSpPr>
          <p:spPr bwMode="auto">
            <a:xfrm>
              <a:off x="1454151" y="2867026"/>
              <a:ext cx="368300" cy="468313"/>
            </a:xfrm>
            <a:custGeom>
              <a:avLst/>
              <a:gdLst>
                <a:gd name="T0" fmla="*/ 162 w 196"/>
                <a:gd name="T1" fmla="*/ 134 h 249"/>
                <a:gd name="T2" fmla="*/ 147 w 196"/>
                <a:gd name="T3" fmla="*/ 100 h 249"/>
                <a:gd name="T4" fmla="*/ 86 w 196"/>
                <a:gd name="T5" fmla="*/ 112 h 249"/>
                <a:gd name="T6" fmla="*/ 78 w 196"/>
                <a:gd name="T7" fmla="*/ 120 h 249"/>
                <a:gd name="T8" fmla="*/ 96 w 196"/>
                <a:gd name="T9" fmla="*/ 52 h 249"/>
                <a:gd name="T10" fmla="*/ 185 w 196"/>
                <a:gd name="T11" fmla="*/ 118 h 249"/>
                <a:gd name="T12" fmla="*/ 196 w 196"/>
                <a:gd name="T13" fmla="*/ 104 h 249"/>
                <a:gd name="T14" fmla="*/ 120 w 196"/>
                <a:gd name="T15" fmla="*/ 31 h 249"/>
                <a:gd name="T16" fmla="*/ 110 w 196"/>
                <a:gd name="T17" fmla="*/ 22 h 249"/>
                <a:gd name="T18" fmla="*/ 63 w 196"/>
                <a:gd name="T19" fmla="*/ 0 h 249"/>
                <a:gd name="T20" fmla="*/ 15 w 196"/>
                <a:gd name="T21" fmla="*/ 59 h 249"/>
                <a:gd name="T22" fmla="*/ 13 w 196"/>
                <a:gd name="T23" fmla="*/ 66 h 249"/>
                <a:gd name="T24" fmla="*/ 0 w 196"/>
                <a:gd name="T25" fmla="*/ 141 h 249"/>
                <a:gd name="T26" fmla="*/ 16 w 196"/>
                <a:gd name="T27" fmla="*/ 183 h 249"/>
                <a:gd name="T28" fmla="*/ 55 w 196"/>
                <a:gd name="T29" fmla="*/ 196 h 249"/>
                <a:gd name="T30" fmla="*/ 121 w 196"/>
                <a:gd name="T31" fmla="*/ 154 h 249"/>
                <a:gd name="T32" fmla="*/ 98 w 196"/>
                <a:gd name="T33" fmla="*/ 249 h 249"/>
                <a:gd name="T34" fmla="*/ 125 w 196"/>
                <a:gd name="T35" fmla="*/ 249 h 249"/>
                <a:gd name="T36" fmla="*/ 162 w 196"/>
                <a:gd name="T37" fmla="*/ 13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6" h="249">
                  <a:moveTo>
                    <a:pt x="162" y="134"/>
                  </a:moveTo>
                  <a:cubicBezTo>
                    <a:pt x="162" y="119"/>
                    <a:pt x="158" y="106"/>
                    <a:pt x="147" y="100"/>
                  </a:cubicBezTo>
                  <a:cubicBezTo>
                    <a:pt x="117" y="83"/>
                    <a:pt x="86" y="112"/>
                    <a:pt x="86" y="112"/>
                  </a:cubicBezTo>
                  <a:cubicBezTo>
                    <a:pt x="78" y="120"/>
                    <a:pt x="78" y="120"/>
                    <a:pt x="78" y="120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185" y="118"/>
                    <a:pt x="185" y="118"/>
                    <a:pt x="185" y="118"/>
                  </a:cubicBezTo>
                  <a:cubicBezTo>
                    <a:pt x="196" y="104"/>
                    <a:pt x="196" y="104"/>
                    <a:pt x="196" y="104"/>
                  </a:cubicBezTo>
                  <a:cubicBezTo>
                    <a:pt x="196" y="104"/>
                    <a:pt x="122" y="33"/>
                    <a:pt x="120" y="31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96" y="11"/>
                    <a:pt x="84" y="0"/>
                    <a:pt x="63" y="0"/>
                  </a:cubicBezTo>
                  <a:cubicBezTo>
                    <a:pt x="30" y="1"/>
                    <a:pt x="21" y="34"/>
                    <a:pt x="15" y="59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2" y="108"/>
                    <a:pt x="0" y="141"/>
                    <a:pt x="0" y="141"/>
                  </a:cubicBezTo>
                  <a:cubicBezTo>
                    <a:pt x="0" y="159"/>
                    <a:pt x="5" y="173"/>
                    <a:pt x="16" y="183"/>
                  </a:cubicBezTo>
                  <a:cubicBezTo>
                    <a:pt x="27" y="192"/>
                    <a:pt x="41" y="197"/>
                    <a:pt x="55" y="196"/>
                  </a:cubicBezTo>
                  <a:cubicBezTo>
                    <a:pt x="101" y="192"/>
                    <a:pt x="121" y="154"/>
                    <a:pt x="121" y="154"/>
                  </a:cubicBezTo>
                  <a:cubicBezTo>
                    <a:pt x="98" y="249"/>
                    <a:pt x="98" y="249"/>
                    <a:pt x="98" y="249"/>
                  </a:cubicBezTo>
                  <a:cubicBezTo>
                    <a:pt x="125" y="249"/>
                    <a:pt x="125" y="249"/>
                    <a:pt x="125" y="249"/>
                  </a:cubicBezTo>
                  <a:cubicBezTo>
                    <a:pt x="125" y="249"/>
                    <a:pt x="162" y="177"/>
                    <a:pt x="162" y="1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2622652" y="5293560"/>
            <a:ext cx="1203325" cy="1176338"/>
            <a:chOff x="3240088" y="5197476"/>
            <a:chExt cx="1203325" cy="1176338"/>
          </a:xfrm>
        </p:grpSpPr>
        <p:sp>
          <p:nvSpPr>
            <p:cNvPr id="39" name="Freeform 935"/>
            <p:cNvSpPr>
              <a:spLocks/>
            </p:cNvSpPr>
            <p:nvPr/>
          </p:nvSpPr>
          <p:spPr bwMode="auto">
            <a:xfrm>
              <a:off x="3240088" y="5334001"/>
              <a:ext cx="1203325" cy="1039813"/>
            </a:xfrm>
            <a:custGeom>
              <a:avLst/>
              <a:gdLst>
                <a:gd name="T0" fmla="*/ 437 w 640"/>
                <a:gd name="T1" fmla="*/ 285 h 553"/>
                <a:gd name="T2" fmla="*/ 382 w 640"/>
                <a:gd name="T3" fmla="*/ 263 h 553"/>
                <a:gd name="T4" fmla="*/ 388 w 640"/>
                <a:gd name="T5" fmla="*/ 251 h 553"/>
                <a:gd name="T6" fmla="*/ 381 w 640"/>
                <a:gd name="T7" fmla="*/ 247 h 553"/>
                <a:gd name="T8" fmla="*/ 375 w 640"/>
                <a:gd name="T9" fmla="*/ 259 h 553"/>
                <a:gd name="T10" fmla="*/ 350 w 640"/>
                <a:gd name="T11" fmla="*/ 246 h 553"/>
                <a:gd name="T12" fmla="*/ 335 w 640"/>
                <a:gd name="T13" fmla="*/ 240 h 553"/>
                <a:gd name="T14" fmla="*/ 344 w 640"/>
                <a:gd name="T15" fmla="*/ 226 h 553"/>
                <a:gd name="T16" fmla="*/ 338 w 640"/>
                <a:gd name="T17" fmla="*/ 221 h 553"/>
                <a:gd name="T18" fmla="*/ 327 w 640"/>
                <a:gd name="T19" fmla="*/ 237 h 553"/>
                <a:gd name="T20" fmla="*/ 308 w 640"/>
                <a:gd name="T21" fmla="*/ 232 h 553"/>
                <a:gd name="T22" fmla="*/ 307 w 640"/>
                <a:gd name="T23" fmla="*/ 228 h 553"/>
                <a:gd name="T24" fmla="*/ 299 w 640"/>
                <a:gd name="T25" fmla="*/ 185 h 553"/>
                <a:gd name="T26" fmla="*/ 277 w 640"/>
                <a:gd name="T27" fmla="*/ 127 h 553"/>
                <a:gd name="T28" fmla="*/ 285 w 640"/>
                <a:gd name="T29" fmla="*/ 78 h 553"/>
                <a:gd name="T30" fmla="*/ 277 w 640"/>
                <a:gd name="T31" fmla="*/ 51 h 553"/>
                <a:gd name="T32" fmla="*/ 267 w 640"/>
                <a:gd name="T33" fmla="*/ 43 h 553"/>
                <a:gd name="T34" fmla="*/ 250 w 640"/>
                <a:gd name="T35" fmla="*/ 48 h 553"/>
                <a:gd name="T36" fmla="*/ 246 w 640"/>
                <a:gd name="T37" fmla="*/ 34 h 553"/>
                <a:gd name="T38" fmla="*/ 236 w 640"/>
                <a:gd name="T39" fmla="*/ 29 h 553"/>
                <a:gd name="T40" fmla="*/ 228 w 640"/>
                <a:gd name="T41" fmla="*/ 12 h 553"/>
                <a:gd name="T42" fmla="*/ 201 w 640"/>
                <a:gd name="T43" fmla="*/ 16 h 553"/>
                <a:gd name="T44" fmla="*/ 170 w 640"/>
                <a:gd name="T45" fmla="*/ 18 h 553"/>
                <a:gd name="T46" fmla="*/ 128 w 640"/>
                <a:gd name="T47" fmla="*/ 9 h 553"/>
                <a:gd name="T48" fmla="*/ 70 w 640"/>
                <a:gd name="T49" fmla="*/ 25 h 553"/>
                <a:gd name="T50" fmla="*/ 35 w 640"/>
                <a:gd name="T51" fmla="*/ 66 h 553"/>
                <a:gd name="T52" fmla="*/ 15 w 640"/>
                <a:gd name="T53" fmla="*/ 194 h 553"/>
                <a:gd name="T54" fmla="*/ 52 w 640"/>
                <a:gd name="T55" fmla="*/ 351 h 553"/>
                <a:gd name="T56" fmla="*/ 57 w 640"/>
                <a:gd name="T57" fmla="*/ 294 h 553"/>
                <a:gd name="T58" fmla="*/ 60 w 640"/>
                <a:gd name="T59" fmla="*/ 408 h 553"/>
                <a:gd name="T60" fmla="*/ 75 w 640"/>
                <a:gd name="T61" fmla="*/ 296 h 553"/>
                <a:gd name="T62" fmla="*/ 65 w 640"/>
                <a:gd name="T63" fmla="*/ 429 h 553"/>
                <a:gd name="T64" fmla="*/ 90 w 640"/>
                <a:gd name="T65" fmla="*/ 289 h 553"/>
                <a:gd name="T66" fmla="*/ 114 w 640"/>
                <a:gd name="T67" fmla="*/ 375 h 553"/>
                <a:gd name="T68" fmla="*/ 118 w 640"/>
                <a:gd name="T69" fmla="*/ 469 h 553"/>
                <a:gd name="T70" fmla="*/ 123 w 640"/>
                <a:gd name="T71" fmla="*/ 387 h 553"/>
                <a:gd name="T72" fmla="*/ 127 w 640"/>
                <a:gd name="T73" fmla="*/ 320 h 553"/>
                <a:gd name="T74" fmla="*/ 140 w 640"/>
                <a:gd name="T75" fmla="*/ 444 h 553"/>
                <a:gd name="T76" fmla="*/ 163 w 640"/>
                <a:gd name="T77" fmla="*/ 530 h 553"/>
                <a:gd name="T78" fmla="*/ 152 w 640"/>
                <a:gd name="T79" fmla="*/ 461 h 553"/>
                <a:gd name="T80" fmla="*/ 171 w 640"/>
                <a:gd name="T81" fmla="*/ 518 h 553"/>
                <a:gd name="T82" fmla="*/ 165 w 640"/>
                <a:gd name="T83" fmla="*/ 462 h 553"/>
                <a:gd name="T84" fmla="*/ 180 w 640"/>
                <a:gd name="T85" fmla="*/ 553 h 553"/>
                <a:gd name="T86" fmla="*/ 409 w 640"/>
                <a:gd name="T87" fmla="*/ 553 h 553"/>
                <a:gd name="T88" fmla="*/ 409 w 640"/>
                <a:gd name="T89" fmla="*/ 498 h 553"/>
                <a:gd name="T90" fmla="*/ 433 w 640"/>
                <a:gd name="T91" fmla="*/ 469 h 553"/>
                <a:gd name="T92" fmla="*/ 419 w 640"/>
                <a:gd name="T93" fmla="*/ 377 h 553"/>
                <a:gd name="T94" fmla="*/ 542 w 640"/>
                <a:gd name="T95" fmla="*/ 386 h 553"/>
                <a:gd name="T96" fmla="*/ 608 w 640"/>
                <a:gd name="T97" fmla="*/ 348 h 553"/>
                <a:gd name="T98" fmla="*/ 640 w 640"/>
                <a:gd name="T99" fmla="*/ 302 h 553"/>
                <a:gd name="T100" fmla="*/ 640 w 640"/>
                <a:gd name="T101" fmla="*/ 203 h 553"/>
                <a:gd name="T102" fmla="*/ 523 w 640"/>
                <a:gd name="T103" fmla="*/ 307 h 553"/>
                <a:gd name="T104" fmla="*/ 437 w 640"/>
                <a:gd name="T105" fmla="*/ 285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0" h="553">
                  <a:moveTo>
                    <a:pt x="437" y="285"/>
                  </a:moveTo>
                  <a:cubicBezTo>
                    <a:pt x="415" y="280"/>
                    <a:pt x="401" y="273"/>
                    <a:pt x="382" y="263"/>
                  </a:cubicBezTo>
                  <a:cubicBezTo>
                    <a:pt x="388" y="251"/>
                    <a:pt x="388" y="251"/>
                    <a:pt x="388" y="251"/>
                  </a:cubicBezTo>
                  <a:cubicBezTo>
                    <a:pt x="381" y="247"/>
                    <a:pt x="381" y="247"/>
                    <a:pt x="381" y="247"/>
                  </a:cubicBezTo>
                  <a:cubicBezTo>
                    <a:pt x="375" y="259"/>
                    <a:pt x="375" y="259"/>
                    <a:pt x="375" y="259"/>
                  </a:cubicBezTo>
                  <a:cubicBezTo>
                    <a:pt x="368" y="255"/>
                    <a:pt x="360" y="251"/>
                    <a:pt x="350" y="246"/>
                  </a:cubicBezTo>
                  <a:cubicBezTo>
                    <a:pt x="345" y="244"/>
                    <a:pt x="340" y="242"/>
                    <a:pt x="335" y="240"/>
                  </a:cubicBezTo>
                  <a:cubicBezTo>
                    <a:pt x="344" y="226"/>
                    <a:pt x="344" y="226"/>
                    <a:pt x="344" y="226"/>
                  </a:cubicBezTo>
                  <a:cubicBezTo>
                    <a:pt x="338" y="221"/>
                    <a:pt x="338" y="221"/>
                    <a:pt x="338" y="221"/>
                  </a:cubicBezTo>
                  <a:cubicBezTo>
                    <a:pt x="327" y="237"/>
                    <a:pt x="327" y="237"/>
                    <a:pt x="327" y="237"/>
                  </a:cubicBezTo>
                  <a:cubicBezTo>
                    <a:pt x="321" y="235"/>
                    <a:pt x="314" y="233"/>
                    <a:pt x="308" y="232"/>
                  </a:cubicBezTo>
                  <a:cubicBezTo>
                    <a:pt x="308" y="230"/>
                    <a:pt x="308" y="229"/>
                    <a:pt x="307" y="228"/>
                  </a:cubicBezTo>
                  <a:cubicBezTo>
                    <a:pt x="304" y="211"/>
                    <a:pt x="303" y="204"/>
                    <a:pt x="299" y="185"/>
                  </a:cubicBezTo>
                  <a:cubicBezTo>
                    <a:pt x="296" y="166"/>
                    <a:pt x="282" y="145"/>
                    <a:pt x="277" y="127"/>
                  </a:cubicBezTo>
                  <a:cubicBezTo>
                    <a:pt x="273" y="109"/>
                    <a:pt x="276" y="94"/>
                    <a:pt x="285" y="78"/>
                  </a:cubicBezTo>
                  <a:cubicBezTo>
                    <a:pt x="294" y="62"/>
                    <a:pt x="286" y="54"/>
                    <a:pt x="277" y="51"/>
                  </a:cubicBezTo>
                  <a:cubicBezTo>
                    <a:pt x="268" y="49"/>
                    <a:pt x="270" y="50"/>
                    <a:pt x="267" y="43"/>
                  </a:cubicBezTo>
                  <a:cubicBezTo>
                    <a:pt x="263" y="37"/>
                    <a:pt x="258" y="43"/>
                    <a:pt x="250" y="48"/>
                  </a:cubicBezTo>
                  <a:cubicBezTo>
                    <a:pt x="242" y="52"/>
                    <a:pt x="244" y="42"/>
                    <a:pt x="246" y="34"/>
                  </a:cubicBezTo>
                  <a:cubicBezTo>
                    <a:pt x="248" y="27"/>
                    <a:pt x="245" y="27"/>
                    <a:pt x="236" y="29"/>
                  </a:cubicBezTo>
                  <a:cubicBezTo>
                    <a:pt x="227" y="31"/>
                    <a:pt x="229" y="25"/>
                    <a:pt x="228" y="12"/>
                  </a:cubicBezTo>
                  <a:cubicBezTo>
                    <a:pt x="227" y="0"/>
                    <a:pt x="211" y="9"/>
                    <a:pt x="201" y="16"/>
                  </a:cubicBezTo>
                  <a:cubicBezTo>
                    <a:pt x="190" y="22"/>
                    <a:pt x="183" y="25"/>
                    <a:pt x="170" y="18"/>
                  </a:cubicBezTo>
                  <a:cubicBezTo>
                    <a:pt x="158" y="11"/>
                    <a:pt x="142" y="9"/>
                    <a:pt x="128" y="9"/>
                  </a:cubicBezTo>
                  <a:cubicBezTo>
                    <a:pt x="113" y="9"/>
                    <a:pt x="90" y="9"/>
                    <a:pt x="70" y="25"/>
                  </a:cubicBezTo>
                  <a:cubicBezTo>
                    <a:pt x="49" y="40"/>
                    <a:pt x="35" y="66"/>
                    <a:pt x="35" y="66"/>
                  </a:cubicBezTo>
                  <a:cubicBezTo>
                    <a:pt x="35" y="66"/>
                    <a:pt x="0" y="123"/>
                    <a:pt x="15" y="194"/>
                  </a:cubicBezTo>
                  <a:cubicBezTo>
                    <a:pt x="30" y="265"/>
                    <a:pt x="63" y="303"/>
                    <a:pt x="52" y="351"/>
                  </a:cubicBezTo>
                  <a:cubicBezTo>
                    <a:pt x="52" y="351"/>
                    <a:pt x="66" y="322"/>
                    <a:pt x="57" y="294"/>
                  </a:cubicBezTo>
                  <a:cubicBezTo>
                    <a:pt x="57" y="294"/>
                    <a:pt x="88" y="351"/>
                    <a:pt x="60" y="408"/>
                  </a:cubicBezTo>
                  <a:cubicBezTo>
                    <a:pt x="60" y="408"/>
                    <a:pt x="95" y="374"/>
                    <a:pt x="75" y="296"/>
                  </a:cubicBezTo>
                  <a:cubicBezTo>
                    <a:pt x="75" y="296"/>
                    <a:pt x="116" y="364"/>
                    <a:pt x="65" y="429"/>
                  </a:cubicBezTo>
                  <a:cubicBezTo>
                    <a:pt x="65" y="429"/>
                    <a:pt x="126" y="383"/>
                    <a:pt x="90" y="289"/>
                  </a:cubicBezTo>
                  <a:cubicBezTo>
                    <a:pt x="90" y="289"/>
                    <a:pt x="115" y="317"/>
                    <a:pt x="114" y="375"/>
                  </a:cubicBezTo>
                  <a:cubicBezTo>
                    <a:pt x="113" y="433"/>
                    <a:pt x="118" y="469"/>
                    <a:pt x="118" y="469"/>
                  </a:cubicBezTo>
                  <a:cubicBezTo>
                    <a:pt x="118" y="469"/>
                    <a:pt x="120" y="415"/>
                    <a:pt x="123" y="387"/>
                  </a:cubicBezTo>
                  <a:cubicBezTo>
                    <a:pt x="127" y="359"/>
                    <a:pt x="127" y="320"/>
                    <a:pt x="127" y="320"/>
                  </a:cubicBezTo>
                  <a:cubicBezTo>
                    <a:pt x="127" y="320"/>
                    <a:pt x="146" y="389"/>
                    <a:pt x="140" y="444"/>
                  </a:cubicBezTo>
                  <a:cubicBezTo>
                    <a:pt x="135" y="486"/>
                    <a:pt x="141" y="520"/>
                    <a:pt x="163" y="530"/>
                  </a:cubicBezTo>
                  <a:cubicBezTo>
                    <a:pt x="163" y="530"/>
                    <a:pt x="137" y="513"/>
                    <a:pt x="152" y="461"/>
                  </a:cubicBezTo>
                  <a:cubicBezTo>
                    <a:pt x="152" y="461"/>
                    <a:pt x="147" y="503"/>
                    <a:pt x="171" y="518"/>
                  </a:cubicBezTo>
                  <a:cubicBezTo>
                    <a:pt x="171" y="518"/>
                    <a:pt x="154" y="491"/>
                    <a:pt x="165" y="462"/>
                  </a:cubicBezTo>
                  <a:cubicBezTo>
                    <a:pt x="165" y="462"/>
                    <a:pt x="174" y="503"/>
                    <a:pt x="180" y="553"/>
                  </a:cubicBezTo>
                  <a:cubicBezTo>
                    <a:pt x="409" y="553"/>
                    <a:pt x="409" y="553"/>
                    <a:pt x="409" y="553"/>
                  </a:cubicBezTo>
                  <a:cubicBezTo>
                    <a:pt x="410" y="520"/>
                    <a:pt x="409" y="498"/>
                    <a:pt x="409" y="498"/>
                  </a:cubicBezTo>
                  <a:cubicBezTo>
                    <a:pt x="426" y="487"/>
                    <a:pt x="433" y="469"/>
                    <a:pt x="433" y="469"/>
                  </a:cubicBezTo>
                  <a:cubicBezTo>
                    <a:pt x="451" y="427"/>
                    <a:pt x="436" y="396"/>
                    <a:pt x="419" y="377"/>
                  </a:cubicBezTo>
                  <a:cubicBezTo>
                    <a:pt x="467" y="382"/>
                    <a:pt x="516" y="386"/>
                    <a:pt x="542" y="386"/>
                  </a:cubicBezTo>
                  <a:cubicBezTo>
                    <a:pt x="560" y="385"/>
                    <a:pt x="588" y="378"/>
                    <a:pt x="608" y="348"/>
                  </a:cubicBezTo>
                  <a:cubicBezTo>
                    <a:pt x="613" y="339"/>
                    <a:pt x="625" y="322"/>
                    <a:pt x="640" y="302"/>
                  </a:cubicBezTo>
                  <a:cubicBezTo>
                    <a:pt x="640" y="203"/>
                    <a:pt x="640" y="203"/>
                    <a:pt x="640" y="203"/>
                  </a:cubicBezTo>
                  <a:cubicBezTo>
                    <a:pt x="588" y="250"/>
                    <a:pt x="523" y="307"/>
                    <a:pt x="523" y="307"/>
                  </a:cubicBezTo>
                  <a:cubicBezTo>
                    <a:pt x="523" y="307"/>
                    <a:pt x="468" y="291"/>
                    <a:pt x="437" y="28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936"/>
            <p:cNvSpPr>
              <a:spLocks/>
            </p:cNvSpPr>
            <p:nvPr/>
          </p:nvSpPr>
          <p:spPr bwMode="auto">
            <a:xfrm>
              <a:off x="4117976" y="5197476"/>
              <a:ext cx="325437" cy="201613"/>
            </a:xfrm>
            <a:custGeom>
              <a:avLst/>
              <a:gdLst>
                <a:gd name="T0" fmla="*/ 158 w 173"/>
                <a:gd name="T1" fmla="*/ 52 h 108"/>
                <a:gd name="T2" fmla="*/ 75 w 173"/>
                <a:gd name="T3" fmla="*/ 10 h 108"/>
                <a:gd name="T4" fmla="*/ 26 w 173"/>
                <a:gd name="T5" fmla="*/ 17 h 108"/>
                <a:gd name="T6" fmla="*/ 0 w 173"/>
                <a:gd name="T7" fmla="*/ 47 h 108"/>
                <a:gd name="T8" fmla="*/ 55 w 173"/>
                <a:gd name="T9" fmla="*/ 84 h 108"/>
                <a:gd name="T10" fmla="*/ 67 w 173"/>
                <a:gd name="T11" fmla="*/ 62 h 108"/>
                <a:gd name="T12" fmla="*/ 106 w 173"/>
                <a:gd name="T13" fmla="*/ 64 h 108"/>
                <a:gd name="T14" fmla="*/ 173 w 173"/>
                <a:gd name="T15" fmla="*/ 108 h 108"/>
                <a:gd name="T16" fmla="*/ 173 w 173"/>
                <a:gd name="T17" fmla="*/ 61 h 108"/>
                <a:gd name="T18" fmla="*/ 158 w 173"/>
                <a:gd name="T19" fmla="*/ 5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108">
                  <a:moveTo>
                    <a:pt x="158" y="52"/>
                  </a:moveTo>
                  <a:cubicBezTo>
                    <a:pt x="122" y="31"/>
                    <a:pt x="105" y="22"/>
                    <a:pt x="75" y="10"/>
                  </a:cubicBezTo>
                  <a:cubicBezTo>
                    <a:pt x="48" y="0"/>
                    <a:pt x="36" y="7"/>
                    <a:pt x="26" y="17"/>
                  </a:cubicBezTo>
                  <a:cubicBezTo>
                    <a:pt x="15" y="27"/>
                    <a:pt x="0" y="47"/>
                    <a:pt x="0" y="47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76" y="45"/>
                    <a:pt x="106" y="64"/>
                    <a:pt x="106" y="64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173" y="61"/>
                    <a:pt x="173" y="61"/>
                    <a:pt x="173" y="61"/>
                  </a:cubicBezTo>
                  <a:lnTo>
                    <a:pt x="158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937"/>
            <p:cNvSpPr>
              <a:spLocks/>
            </p:cNvSpPr>
            <p:nvPr/>
          </p:nvSpPr>
          <p:spPr bwMode="auto">
            <a:xfrm>
              <a:off x="4124326" y="5346701"/>
              <a:ext cx="30162" cy="36513"/>
            </a:xfrm>
            <a:custGeom>
              <a:avLst/>
              <a:gdLst>
                <a:gd name="T0" fmla="*/ 0 w 19"/>
                <a:gd name="T1" fmla="*/ 18 h 23"/>
                <a:gd name="T2" fmla="*/ 7 w 19"/>
                <a:gd name="T3" fmla="*/ 23 h 23"/>
                <a:gd name="T4" fmla="*/ 19 w 19"/>
                <a:gd name="T5" fmla="*/ 6 h 23"/>
                <a:gd name="T6" fmla="*/ 11 w 19"/>
                <a:gd name="T7" fmla="*/ 0 h 23"/>
                <a:gd name="T8" fmla="*/ 0 w 19"/>
                <a:gd name="T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0" y="18"/>
                  </a:moveTo>
                  <a:lnTo>
                    <a:pt x="7" y="23"/>
                  </a:lnTo>
                  <a:lnTo>
                    <a:pt x="19" y="6"/>
                  </a:lnTo>
                  <a:lnTo>
                    <a:pt x="11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938"/>
            <p:cNvSpPr>
              <a:spLocks/>
            </p:cNvSpPr>
            <p:nvPr/>
          </p:nvSpPr>
          <p:spPr bwMode="auto">
            <a:xfrm>
              <a:off x="4090988" y="5397501"/>
              <a:ext cx="30162" cy="36513"/>
            </a:xfrm>
            <a:custGeom>
              <a:avLst/>
              <a:gdLst>
                <a:gd name="T0" fmla="*/ 19 w 19"/>
                <a:gd name="T1" fmla="*/ 6 h 23"/>
                <a:gd name="T2" fmla="*/ 11 w 19"/>
                <a:gd name="T3" fmla="*/ 0 h 23"/>
                <a:gd name="T4" fmla="*/ 0 w 19"/>
                <a:gd name="T5" fmla="*/ 18 h 23"/>
                <a:gd name="T6" fmla="*/ 8 w 19"/>
                <a:gd name="T7" fmla="*/ 23 h 23"/>
                <a:gd name="T8" fmla="*/ 19 w 1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19" y="6"/>
                  </a:moveTo>
                  <a:lnTo>
                    <a:pt x="11" y="0"/>
                  </a:lnTo>
                  <a:lnTo>
                    <a:pt x="0" y="18"/>
                  </a:lnTo>
                  <a:lnTo>
                    <a:pt x="8" y="23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939"/>
            <p:cNvSpPr>
              <a:spLocks/>
            </p:cNvSpPr>
            <p:nvPr/>
          </p:nvSpPr>
          <p:spPr bwMode="auto">
            <a:xfrm>
              <a:off x="4056063" y="5448301"/>
              <a:ext cx="31750" cy="36513"/>
            </a:xfrm>
            <a:custGeom>
              <a:avLst/>
              <a:gdLst>
                <a:gd name="T0" fmla="*/ 0 w 20"/>
                <a:gd name="T1" fmla="*/ 17 h 23"/>
                <a:gd name="T2" fmla="*/ 9 w 20"/>
                <a:gd name="T3" fmla="*/ 23 h 23"/>
                <a:gd name="T4" fmla="*/ 20 w 20"/>
                <a:gd name="T5" fmla="*/ 5 h 23"/>
                <a:gd name="T6" fmla="*/ 12 w 20"/>
                <a:gd name="T7" fmla="*/ 0 h 23"/>
                <a:gd name="T8" fmla="*/ 0 w 20"/>
                <a:gd name="T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3">
                  <a:moveTo>
                    <a:pt x="0" y="17"/>
                  </a:moveTo>
                  <a:lnTo>
                    <a:pt x="9" y="23"/>
                  </a:lnTo>
                  <a:lnTo>
                    <a:pt x="20" y="5"/>
                  </a:lnTo>
                  <a:lnTo>
                    <a:pt x="12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940"/>
            <p:cNvSpPr>
              <a:spLocks/>
            </p:cNvSpPr>
            <p:nvPr/>
          </p:nvSpPr>
          <p:spPr bwMode="auto">
            <a:xfrm>
              <a:off x="4024313" y="5499101"/>
              <a:ext cx="30162" cy="33338"/>
            </a:xfrm>
            <a:custGeom>
              <a:avLst/>
              <a:gdLst>
                <a:gd name="T0" fmla="*/ 11 w 19"/>
                <a:gd name="T1" fmla="*/ 0 h 21"/>
                <a:gd name="T2" fmla="*/ 0 w 19"/>
                <a:gd name="T3" fmla="*/ 17 h 21"/>
                <a:gd name="T4" fmla="*/ 7 w 19"/>
                <a:gd name="T5" fmla="*/ 21 h 21"/>
                <a:gd name="T6" fmla="*/ 19 w 19"/>
                <a:gd name="T7" fmla="*/ 5 h 21"/>
                <a:gd name="T8" fmla="*/ 11 w 1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1">
                  <a:moveTo>
                    <a:pt x="11" y="0"/>
                  </a:moveTo>
                  <a:lnTo>
                    <a:pt x="0" y="17"/>
                  </a:lnTo>
                  <a:lnTo>
                    <a:pt x="7" y="21"/>
                  </a:lnTo>
                  <a:lnTo>
                    <a:pt x="19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941"/>
            <p:cNvSpPr>
              <a:spLocks/>
            </p:cNvSpPr>
            <p:nvPr/>
          </p:nvSpPr>
          <p:spPr bwMode="auto">
            <a:xfrm>
              <a:off x="3990976" y="5548313"/>
              <a:ext cx="30162" cy="34925"/>
            </a:xfrm>
            <a:custGeom>
              <a:avLst/>
              <a:gdLst>
                <a:gd name="T0" fmla="*/ 8 w 19"/>
                <a:gd name="T1" fmla="*/ 22 h 22"/>
                <a:gd name="T2" fmla="*/ 19 w 19"/>
                <a:gd name="T3" fmla="*/ 6 h 22"/>
                <a:gd name="T4" fmla="*/ 10 w 19"/>
                <a:gd name="T5" fmla="*/ 0 h 22"/>
                <a:gd name="T6" fmla="*/ 0 w 19"/>
                <a:gd name="T7" fmla="*/ 18 h 22"/>
                <a:gd name="T8" fmla="*/ 8 w 19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2">
                  <a:moveTo>
                    <a:pt x="8" y="22"/>
                  </a:moveTo>
                  <a:lnTo>
                    <a:pt x="19" y="6"/>
                  </a:lnTo>
                  <a:lnTo>
                    <a:pt x="10" y="0"/>
                  </a:lnTo>
                  <a:lnTo>
                    <a:pt x="0" y="18"/>
                  </a:lnTo>
                  <a:lnTo>
                    <a:pt x="8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942"/>
            <p:cNvSpPr>
              <a:spLocks/>
            </p:cNvSpPr>
            <p:nvPr/>
          </p:nvSpPr>
          <p:spPr bwMode="auto">
            <a:xfrm>
              <a:off x="3957638" y="5599113"/>
              <a:ext cx="31750" cy="34925"/>
            </a:xfrm>
            <a:custGeom>
              <a:avLst/>
              <a:gdLst>
                <a:gd name="T0" fmla="*/ 11 w 20"/>
                <a:gd name="T1" fmla="*/ 0 h 22"/>
                <a:gd name="T2" fmla="*/ 0 w 20"/>
                <a:gd name="T3" fmla="*/ 16 h 22"/>
                <a:gd name="T4" fmla="*/ 8 w 20"/>
                <a:gd name="T5" fmla="*/ 22 h 22"/>
                <a:gd name="T6" fmla="*/ 20 w 20"/>
                <a:gd name="T7" fmla="*/ 5 h 22"/>
                <a:gd name="T8" fmla="*/ 11 w 20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2">
                  <a:moveTo>
                    <a:pt x="11" y="0"/>
                  </a:moveTo>
                  <a:lnTo>
                    <a:pt x="0" y="16"/>
                  </a:lnTo>
                  <a:lnTo>
                    <a:pt x="8" y="22"/>
                  </a:lnTo>
                  <a:lnTo>
                    <a:pt x="20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943"/>
            <p:cNvSpPr>
              <a:spLocks/>
            </p:cNvSpPr>
            <p:nvPr/>
          </p:nvSpPr>
          <p:spPr bwMode="auto">
            <a:xfrm>
              <a:off x="3924301" y="5649913"/>
              <a:ext cx="30162" cy="34925"/>
            </a:xfrm>
            <a:custGeom>
              <a:avLst/>
              <a:gdLst>
                <a:gd name="T0" fmla="*/ 0 w 19"/>
                <a:gd name="T1" fmla="*/ 16 h 22"/>
                <a:gd name="T2" fmla="*/ 7 w 19"/>
                <a:gd name="T3" fmla="*/ 22 h 22"/>
                <a:gd name="T4" fmla="*/ 19 w 19"/>
                <a:gd name="T5" fmla="*/ 5 h 22"/>
                <a:gd name="T6" fmla="*/ 11 w 19"/>
                <a:gd name="T7" fmla="*/ 0 h 22"/>
                <a:gd name="T8" fmla="*/ 0 w 19"/>
                <a:gd name="T9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2">
                  <a:moveTo>
                    <a:pt x="0" y="16"/>
                  </a:moveTo>
                  <a:lnTo>
                    <a:pt x="7" y="22"/>
                  </a:lnTo>
                  <a:lnTo>
                    <a:pt x="19" y="5"/>
                  </a:lnTo>
                  <a:lnTo>
                    <a:pt x="11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944"/>
            <p:cNvSpPr>
              <a:spLocks/>
            </p:cNvSpPr>
            <p:nvPr/>
          </p:nvSpPr>
          <p:spPr bwMode="auto">
            <a:xfrm>
              <a:off x="3890963" y="5699126"/>
              <a:ext cx="30162" cy="34925"/>
            </a:xfrm>
            <a:custGeom>
              <a:avLst/>
              <a:gdLst>
                <a:gd name="T0" fmla="*/ 19 w 19"/>
                <a:gd name="T1" fmla="*/ 6 h 22"/>
                <a:gd name="T2" fmla="*/ 11 w 19"/>
                <a:gd name="T3" fmla="*/ 0 h 22"/>
                <a:gd name="T4" fmla="*/ 0 w 19"/>
                <a:gd name="T5" fmla="*/ 17 h 22"/>
                <a:gd name="T6" fmla="*/ 8 w 19"/>
                <a:gd name="T7" fmla="*/ 22 h 22"/>
                <a:gd name="T8" fmla="*/ 19 w 19"/>
                <a:gd name="T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2">
                  <a:moveTo>
                    <a:pt x="19" y="6"/>
                  </a:moveTo>
                  <a:lnTo>
                    <a:pt x="11" y="0"/>
                  </a:lnTo>
                  <a:lnTo>
                    <a:pt x="0" y="17"/>
                  </a:lnTo>
                  <a:lnTo>
                    <a:pt x="8" y="22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945"/>
            <p:cNvSpPr>
              <a:spLocks/>
            </p:cNvSpPr>
            <p:nvPr/>
          </p:nvSpPr>
          <p:spPr bwMode="auto">
            <a:xfrm>
              <a:off x="4090988" y="5324476"/>
              <a:ext cx="31750" cy="36513"/>
            </a:xfrm>
            <a:custGeom>
              <a:avLst/>
              <a:gdLst>
                <a:gd name="T0" fmla="*/ 20 w 20"/>
                <a:gd name="T1" fmla="*/ 7 h 23"/>
                <a:gd name="T2" fmla="*/ 13 w 20"/>
                <a:gd name="T3" fmla="*/ 0 h 23"/>
                <a:gd name="T4" fmla="*/ 0 w 20"/>
                <a:gd name="T5" fmla="*/ 15 h 23"/>
                <a:gd name="T6" fmla="*/ 7 w 20"/>
                <a:gd name="T7" fmla="*/ 23 h 23"/>
                <a:gd name="T8" fmla="*/ 20 w 20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3">
                  <a:moveTo>
                    <a:pt x="20" y="7"/>
                  </a:moveTo>
                  <a:lnTo>
                    <a:pt x="13" y="0"/>
                  </a:lnTo>
                  <a:lnTo>
                    <a:pt x="0" y="15"/>
                  </a:lnTo>
                  <a:lnTo>
                    <a:pt x="7" y="23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946"/>
            <p:cNvSpPr>
              <a:spLocks/>
            </p:cNvSpPr>
            <p:nvPr/>
          </p:nvSpPr>
          <p:spPr bwMode="auto">
            <a:xfrm>
              <a:off x="4051301" y="5372101"/>
              <a:ext cx="33337" cy="33338"/>
            </a:xfrm>
            <a:custGeom>
              <a:avLst/>
              <a:gdLst>
                <a:gd name="T0" fmla="*/ 21 w 21"/>
                <a:gd name="T1" fmla="*/ 6 h 21"/>
                <a:gd name="T2" fmla="*/ 14 w 21"/>
                <a:gd name="T3" fmla="*/ 0 h 21"/>
                <a:gd name="T4" fmla="*/ 0 w 21"/>
                <a:gd name="T5" fmla="*/ 15 h 21"/>
                <a:gd name="T6" fmla="*/ 7 w 21"/>
                <a:gd name="T7" fmla="*/ 21 h 21"/>
                <a:gd name="T8" fmla="*/ 21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6"/>
                  </a:moveTo>
                  <a:lnTo>
                    <a:pt x="14" y="0"/>
                  </a:lnTo>
                  <a:lnTo>
                    <a:pt x="0" y="15"/>
                  </a:lnTo>
                  <a:lnTo>
                    <a:pt x="7" y="21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947"/>
            <p:cNvSpPr>
              <a:spLocks/>
            </p:cNvSpPr>
            <p:nvPr/>
          </p:nvSpPr>
          <p:spPr bwMode="auto">
            <a:xfrm>
              <a:off x="4011613" y="5416551"/>
              <a:ext cx="33337" cy="33338"/>
            </a:xfrm>
            <a:custGeom>
              <a:avLst/>
              <a:gdLst>
                <a:gd name="T0" fmla="*/ 21 w 21"/>
                <a:gd name="T1" fmla="*/ 6 h 21"/>
                <a:gd name="T2" fmla="*/ 14 w 21"/>
                <a:gd name="T3" fmla="*/ 0 h 21"/>
                <a:gd name="T4" fmla="*/ 0 w 21"/>
                <a:gd name="T5" fmla="*/ 15 h 21"/>
                <a:gd name="T6" fmla="*/ 8 w 21"/>
                <a:gd name="T7" fmla="*/ 21 h 21"/>
                <a:gd name="T8" fmla="*/ 21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1" y="6"/>
                  </a:moveTo>
                  <a:lnTo>
                    <a:pt x="14" y="0"/>
                  </a:lnTo>
                  <a:lnTo>
                    <a:pt x="0" y="15"/>
                  </a:lnTo>
                  <a:lnTo>
                    <a:pt x="8" y="21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948"/>
            <p:cNvSpPr>
              <a:spLocks/>
            </p:cNvSpPr>
            <p:nvPr/>
          </p:nvSpPr>
          <p:spPr bwMode="auto">
            <a:xfrm>
              <a:off x="3973513" y="5461001"/>
              <a:ext cx="31750" cy="36513"/>
            </a:xfrm>
            <a:custGeom>
              <a:avLst/>
              <a:gdLst>
                <a:gd name="T0" fmla="*/ 20 w 20"/>
                <a:gd name="T1" fmla="*/ 8 h 23"/>
                <a:gd name="T2" fmla="*/ 13 w 20"/>
                <a:gd name="T3" fmla="*/ 0 h 23"/>
                <a:gd name="T4" fmla="*/ 0 w 20"/>
                <a:gd name="T5" fmla="*/ 16 h 23"/>
                <a:gd name="T6" fmla="*/ 7 w 20"/>
                <a:gd name="T7" fmla="*/ 23 h 23"/>
                <a:gd name="T8" fmla="*/ 20 w 20"/>
                <a:gd name="T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3">
                  <a:moveTo>
                    <a:pt x="20" y="8"/>
                  </a:moveTo>
                  <a:lnTo>
                    <a:pt x="13" y="0"/>
                  </a:lnTo>
                  <a:lnTo>
                    <a:pt x="0" y="16"/>
                  </a:lnTo>
                  <a:lnTo>
                    <a:pt x="7" y="23"/>
                  </a:lnTo>
                  <a:lnTo>
                    <a:pt x="2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949"/>
            <p:cNvSpPr>
              <a:spLocks/>
            </p:cNvSpPr>
            <p:nvPr/>
          </p:nvSpPr>
          <p:spPr bwMode="auto">
            <a:xfrm>
              <a:off x="3933826" y="5508626"/>
              <a:ext cx="31750" cy="33338"/>
            </a:xfrm>
            <a:custGeom>
              <a:avLst/>
              <a:gdLst>
                <a:gd name="T0" fmla="*/ 20 w 20"/>
                <a:gd name="T1" fmla="*/ 6 h 21"/>
                <a:gd name="T2" fmla="*/ 13 w 20"/>
                <a:gd name="T3" fmla="*/ 0 h 21"/>
                <a:gd name="T4" fmla="*/ 0 w 20"/>
                <a:gd name="T5" fmla="*/ 15 h 21"/>
                <a:gd name="T6" fmla="*/ 7 w 20"/>
                <a:gd name="T7" fmla="*/ 21 h 21"/>
                <a:gd name="T8" fmla="*/ 20 w 20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6"/>
                  </a:moveTo>
                  <a:lnTo>
                    <a:pt x="13" y="0"/>
                  </a:lnTo>
                  <a:lnTo>
                    <a:pt x="0" y="15"/>
                  </a:lnTo>
                  <a:lnTo>
                    <a:pt x="7" y="21"/>
                  </a:lnTo>
                  <a:lnTo>
                    <a:pt x="2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950"/>
            <p:cNvSpPr>
              <a:spLocks/>
            </p:cNvSpPr>
            <p:nvPr/>
          </p:nvSpPr>
          <p:spPr bwMode="auto">
            <a:xfrm>
              <a:off x="3894138" y="5553076"/>
              <a:ext cx="33337" cy="34925"/>
            </a:xfrm>
            <a:custGeom>
              <a:avLst/>
              <a:gdLst>
                <a:gd name="T0" fmla="*/ 21 w 21"/>
                <a:gd name="T1" fmla="*/ 6 h 22"/>
                <a:gd name="T2" fmla="*/ 13 w 21"/>
                <a:gd name="T3" fmla="*/ 0 h 22"/>
                <a:gd name="T4" fmla="*/ 0 w 21"/>
                <a:gd name="T5" fmla="*/ 16 h 22"/>
                <a:gd name="T6" fmla="*/ 8 w 21"/>
                <a:gd name="T7" fmla="*/ 22 h 22"/>
                <a:gd name="T8" fmla="*/ 21 w 21"/>
                <a:gd name="T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6"/>
                  </a:moveTo>
                  <a:lnTo>
                    <a:pt x="13" y="0"/>
                  </a:lnTo>
                  <a:lnTo>
                    <a:pt x="0" y="16"/>
                  </a:lnTo>
                  <a:lnTo>
                    <a:pt x="8" y="22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951"/>
            <p:cNvSpPr>
              <a:spLocks/>
            </p:cNvSpPr>
            <p:nvPr/>
          </p:nvSpPr>
          <p:spPr bwMode="auto">
            <a:xfrm>
              <a:off x="3856038" y="5599113"/>
              <a:ext cx="31750" cy="34925"/>
            </a:xfrm>
            <a:custGeom>
              <a:avLst/>
              <a:gdLst>
                <a:gd name="T0" fmla="*/ 20 w 20"/>
                <a:gd name="T1" fmla="*/ 7 h 22"/>
                <a:gd name="T2" fmla="*/ 13 w 20"/>
                <a:gd name="T3" fmla="*/ 0 h 22"/>
                <a:gd name="T4" fmla="*/ 0 w 20"/>
                <a:gd name="T5" fmla="*/ 15 h 22"/>
                <a:gd name="T6" fmla="*/ 7 w 20"/>
                <a:gd name="T7" fmla="*/ 22 h 22"/>
                <a:gd name="T8" fmla="*/ 20 w 20"/>
                <a:gd name="T9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2">
                  <a:moveTo>
                    <a:pt x="20" y="7"/>
                  </a:moveTo>
                  <a:lnTo>
                    <a:pt x="13" y="0"/>
                  </a:lnTo>
                  <a:lnTo>
                    <a:pt x="0" y="15"/>
                  </a:lnTo>
                  <a:lnTo>
                    <a:pt x="7" y="22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952"/>
            <p:cNvSpPr>
              <a:spLocks/>
            </p:cNvSpPr>
            <p:nvPr/>
          </p:nvSpPr>
          <p:spPr bwMode="auto">
            <a:xfrm>
              <a:off x="3816351" y="5645151"/>
              <a:ext cx="33337" cy="34925"/>
            </a:xfrm>
            <a:custGeom>
              <a:avLst/>
              <a:gdLst>
                <a:gd name="T0" fmla="*/ 21 w 21"/>
                <a:gd name="T1" fmla="*/ 6 h 22"/>
                <a:gd name="T2" fmla="*/ 14 w 21"/>
                <a:gd name="T3" fmla="*/ 0 h 22"/>
                <a:gd name="T4" fmla="*/ 0 w 21"/>
                <a:gd name="T5" fmla="*/ 16 h 22"/>
                <a:gd name="T6" fmla="*/ 7 w 21"/>
                <a:gd name="T7" fmla="*/ 22 h 22"/>
                <a:gd name="T8" fmla="*/ 21 w 21"/>
                <a:gd name="T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6"/>
                  </a:moveTo>
                  <a:lnTo>
                    <a:pt x="14" y="0"/>
                  </a:lnTo>
                  <a:lnTo>
                    <a:pt x="0" y="16"/>
                  </a:lnTo>
                  <a:lnTo>
                    <a:pt x="7" y="22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953"/>
            <p:cNvSpPr>
              <a:spLocks/>
            </p:cNvSpPr>
            <p:nvPr/>
          </p:nvSpPr>
          <p:spPr bwMode="auto">
            <a:xfrm>
              <a:off x="4157663" y="5367338"/>
              <a:ext cx="28575" cy="36513"/>
            </a:xfrm>
            <a:custGeom>
              <a:avLst/>
              <a:gdLst>
                <a:gd name="T0" fmla="*/ 18 w 18"/>
                <a:gd name="T1" fmla="*/ 4 h 23"/>
                <a:gd name="T2" fmla="*/ 8 w 18"/>
                <a:gd name="T3" fmla="*/ 0 h 23"/>
                <a:gd name="T4" fmla="*/ 0 w 18"/>
                <a:gd name="T5" fmla="*/ 18 h 23"/>
                <a:gd name="T6" fmla="*/ 8 w 18"/>
                <a:gd name="T7" fmla="*/ 23 h 23"/>
                <a:gd name="T8" fmla="*/ 18 w 18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3">
                  <a:moveTo>
                    <a:pt x="18" y="4"/>
                  </a:moveTo>
                  <a:lnTo>
                    <a:pt x="8" y="0"/>
                  </a:lnTo>
                  <a:lnTo>
                    <a:pt x="0" y="18"/>
                  </a:lnTo>
                  <a:lnTo>
                    <a:pt x="8" y="23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954"/>
            <p:cNvSpPr>
              <a:spLocks/>
            </p:cNvSpPr>
            <p:nvPr/>
          </p:nvSpPr>
          <p:spPr bwMode="auto">
            <a:xfrm>
              <a:off x="4129088" y="5419726"/>
              <a:ext cx="28575" cy="36513"/>
            </a:xfrm>
            <a:custGeom>
              <a:avLst/>
              <a:gdLst>
                <a:gd name="T0" fmla="*/ 0 w 18"/>
                <a:gd name="T1" fmla="*/ 19 h 23"/>
                <a:gd name="T2" fmla="*/ 10 w 18"/>
                <a:gd name="T3" fmla="*/ 23 h 23"/>
                <a:gd name="T4" fmla="*/ 18 w 18"/>
                <a:gd name="T5" fmla="*/ 5 h 23"/>
                <a:gd name="T6" fmla="*/ 10 w 18"/>
                <a:gd name="T7" fmla="*/ 0 h 23"/>
                <a:gd name="T8" fmla="*/ 0 w 18"/>
                <a:gd name="T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3">
                  <a:moveTo>
                    <a:pt x="0" y="19"/>
                  </a:moveTo>
                  <a:lnTo>
                    <a:pt x="10" y="23"/>
                  </a:lnTo>
                  <a:lnTo>
                    <a:pt x="18" y="5"/>
                  </a:lnTo>
                  <a:lnTo>
                    <a:pt x="10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955"/>
            <p:cNvSpPr>
              <a:spLocks/>
            </p:cNvSpPr>
            <p:nvPr/>
          </p:nvSpPr>
          <p:spPr bwMode="auto">
            <a:xfrm>
              <a:off x="4103688" y="5475288"/>
              <a:ext cx="28575" cy="34925"/>
            </a:xfrm>
            <a:custGeom>
              <a:avLst/>
              <a:gdLst>
                <a:gd name="T0" fmla="*/ 0 w 18"/>
                <a:gd name="T1" fmla="*/ 19 h 22"/>
                <a:gd name="T2" fmla="*/ 8 w 18"/>
                <a:gd name="T3" fmla="*/ 22 h 22"/>
                <a:gd name="T4" fmla="*/ 18 w 18"/>
                <a:gd name="T5" fmla="*/ 4 h 22"/>
                <a:gd name="T6" fmla="*/ 9 w 18"/>
                <a:gd name="T7" fmla="*/ 0 h 22"/>
                <a:gd name="T8" fmla="*/ 0 w 18"/>
                <a:gd name="T9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2">
                  <a:moveTo>
                    <a:pt x="0" y="19"/>
                  </a:moveTo>
                  <a:lnTo>
                    <a:pt x="8" y="22"/>
                  </a:lnTo>
                  <a:lnTo>
                    <a:pt x="18" y="4"/>
                  </a:lnTo>
                  <a:lnTo>
                    <a:pt x="9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956"/>
            <p:cNvSpPr>
              <a:spLocks/>
            </p:cNvSpPr>
            <p:nvPr/>
          </p:nvSpPr>
          <p:spPr bwMode="auto">
            <a:xfrm>
              <a:off x="4076701" y="5529263"/>
              <a:ext cx="28575" cy="36513"/>
            </a:xfrm>
            <a:custGeom>
              <a:avLst/>
              <a:gdLst>
                <a:gd name="T0" fmla="*/ 18 w 18"/>
                <a:gd name="T1" fmla="*/ 4 h 23"/>
                <a:gd name="T2" fmla="*/ 10 w 18"/>
                <a:gd name="T3" fmla="*/ 0 h 23"/>
                <a:gd name="T4" fmla="*/ 0 w 18"/>
                <a:gd name="T5" fmla="*/ 18 h 23"/>
                <a:gd name="T6" fmla="*/ 9 w 18"/>
                <a:gd name="T7" fmla="*/ 23 h 23"/>
                <a:gd name="T8" fmla="*/ 18 w 18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3">
                  <a:moveTo>
                    <a:pt x="18" y="4"/>
                  </a:moveTo>
                  <a:lnTo>
                    <a:pt x="10" y="0"/>
                  </a:lnTo>
                  <a:lnTo>
                    <a:pt x="0" y="18"/>
                  </a:lnTo>
                  <a:lnTo>
                    <a:pt x="9" y="23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957"/>
            <p:cNvSpPr>
              <a:spLocks/>
            </p:cNvSpPr>
            <p:nvPr/>
          </p:nvSpPr>
          <p:spPr bwMode="auto">
            <a:xfrm>
              <a:off x="4051301" y="5581651"/>
              <a:ext cx="26987" cy="38100"/>
            </a:xfrm>
            <a:custGeom>
              <a:avLst/>
              <a:gdLst>
                <a:gd name="T0" fmla="*/ 17 w 17"/>
                <a:gd name="T1" fmla="*/ 5 h 24"/>
                <a:gd name="T2" fmla="*/ 8 w 17"/>
                <a:gd name="T3" fmla="*/ 0 h 24"/>
                <a:gd name="T4" fmla="*/ 0 w 17"/>
                <a:gd name="T5" fmla="*/ 19 h 24"/>
                <a:gd name="T6" fmla="*/ 8 w 17"/>
                <a:gd name="T7" fmla="*/ 24 h 24"/>
                <a:gd name="T8" fmla="*/ 17 w 17"/>
                <a:gd name="T9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4">
                  <a:moveTo>
                    <a:pt x="17" y="5"/>
                  </a:moveTo>
                  <a:lnTo>
                    <a:pt x="8" y="0"/>
                  </a:lnTo>
                  <a:lnTo>
                    <a:pt x="0" y="19"/>
                  </a:lnTo>
                  <a:lnTo>
                    <a:pt x="8" y="24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958"/>
            <p:cNvSpPr>
              <a:spLocks/>
            </p:cNvSpPr>
            <p:nvPr/>
          </p:nvSpPr>
          <p:spPr bwMode="auto">
            <a:xfrm>
              <a:off x="4022726" y="5637213"/>
              <a:ext cx="28575" cy="34925"/>
            </a:xfrm>
            <a:custGeom>
              <a:avLst/>
              <a:gdLst>
                <a:gd name="T0" fmla="*/ 18 w 18"/>
                <a:gd name="T1" fmla="*/ 4 h 22"/>
                <a:gd name="T2" fmla="*/ 9 w 18"/>
                <a:gd name="T3" fmla="*/ 0 h 22"/>
                <a:gd name="T4" fmla="*/ 0 w 18"/>
                <a:gd name="T5" fmla="*/ 18 h 22"/>
                <a:gd name="T6" fmla="*/ 9 w 18"/>
                <a:gd name="T7" fmla="*/ 22 h 22"/>
                <a:gd name="T8" fmla="*/ 18 w 18"/>
                <a:gd name="T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2">
                  <a:moveTo>
                    <a:pt x="18" y="4"/>
                  </a:moveTo>
                  <a:lnTo>
                    <a:pt x="9" y="0"/>
                  </a:lnTo>
                  <a:lnTo>
                    <a:pt x="0" y="18"/>
                  </a:lnTo>
                  <a:lnTo>
                    <a:pt x="9" y="22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959"/>
            <p:cNvSpPr>
              <a:spLocks/>
            </p:cNvSpPr>
            <p:nvPr/>
          </p:nvSpPr>
          <p:spPr bwMode="auto">
            <a:xfrm>
              <a:off x="3995738" y="5691188"/>
              <a:ext cx="28575" cy="34925"/>
            </a:xfrm>
            <a:custGeom>
              <a:avLst/>
              <a:gdLst>
                <a:gd name="T0" fmla="*/ 18 w 18"/>
                <a:gd name="T1" fmla="*/ 3 h 22"/>
                <a:gd name="T2" fmla="*/ 10 w 18"/>
                <a:gd name="T3" fmla="*/ 0 h 22"/>
                <a:gd name="T4" fmla="*/ 0 w 18"/>
                <a:gd name="T5" fmla="*/ 18 h 22"/>
                <a:gd name="T6" fmla="*/ 9 w 18"/>
                <a:gd name="T7" fmla="*/ 22 h 22"/>
                <a:gd name="T8" fmla="*/ 18 w 18"/>
                <a:gd name="T9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2">
                  <a:moveTo>
                    <a:pt x="18" y="3"/>
                  </a:moveTo>
                  <a:lnTo>
                    <a:pt x="10" y="0"/>
                  </a:lnTo>
                  <a:lnTo>
                    <a:pt x="0" y="18"/>
                  </a:lnTo>
                  <a:lnTo>
                    <a:pt x="9" y="22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960"/>
            <p:cNvSpPr>
              <a:spLocks/>
            </p:cNvSpPr>
            <p:nvPr/>
          </p:nvSpPr>
          <p:spPr bwMode="auto">
            <a:xfrm>
              <a:off x="3970338" y="5743576"/>
              <a:ext cx="28575" cy="38100"/>
            </a:xfrm>
            <a:custGeom>
              <a:avLst/>
              <a:gdLst>
                <a:gd name="T0" fmla="*/ 18 w 18"/>
                <a:gd name="T1" fmla="*/ 5 h 24"/>
                <a:gd name="T2" fmla="*/ 9 w 18"/>
                <a:gd name="T3" fmla="*/ 0 h 24"/>
                <a:gd name="T4" fmla="*/ 0 w 18"/>
                <a:gd name="T5" fmla="*/ 19 h 24"/>
                <a:gd name="T6" fmla="*/ 8 w 18"/>
                <a:gd name="T7" fmla="*/ 24 h 24"/>
                <a:gd name="T8" fmla="*/ 18 w 18"/>
                <a:gd name="T9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18" y="5"/>
                  </a:moveTo>
                  <a:lnTo>
                    <a:pt x="9" y="0"/>
                  </a:lnTo>
                  <a:lnTo>
                    <a:pt x="0" y="19"/>
                  </a:lnTo>
                  <a:lnTo>
                    <a:pt x="8" y="24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4178402" y="5324147"/>
            <a:ext cx="1636227" cy="1069126"/>
            <a:chOff x="2308225" y="2292351"/>
            <a:chExt cx="1676400" cy="1095375"/>
          </a:xfrm>
        </p:grpSpPr>
        <p:sp>
          <p:nvSpPr>
            <p:cNvPr id="66" name="Freeform 545"/>
            <p:cNvSpPr>
              <a:spLocks noEditPoints="1"/>
            </p:cNvSpPr>
            <p:nvPr/>
          </p:nvSpPr>
          <p:spPr bwMode="auto">
            <a:xfrm>
              <a:off x="2794000" y="2292351"/>
              <a:ext cx="1190625" cy="1095375"/>
            </a:xfrm>
            <a:custGeom>
              <a:avLst/>
              <a:gdLst>
                <a:gd name="T0" fmla="*/ 517 w 634"/>
                <a:gd name="T1" fmla="*/ 95 h 583"/>
                <a:gd name="T2" fmla="*/ 328 w 634"/>
                <a:gd name="T3" fmla="*/ 95 h 583"/>
                <a:gd name="T4" fmla="*/ 470 w 634"/>
                <a:gd name="T5" fmla="*/ 64 h 583"/>
                <a:gd name="T6" fmla="*/ 470 w 634"/>
                <a:gd name="T7" fmla="*/ 108 h 583"/>
                <a:gd name="T8" fmla="*/ 470 w 634"/>
                <a:gd name="T9" fmla="*/ 64 h 583"/>
                <a:gd name="T10" fmla="*/ 551 w 634"/>
                <a:gd name="T11" fmla="*/ 261 h 583"/>
                <a:gd name="T12" fmla="*/ 270 w 634"/>
                <a:gd name="T13" fmla="*/ 276 h 583"/>
                <a:gd name="T14" fmla="*/ 82 w 634"/>
                <a:gd name="T15" fmla="*/ 238 h 583"/>
                <a:gd name="T16" fmla="*/ 75 w 634"/>
                <a:gd name="T17" fmla="*/ 395 h 583"/>
                <a:gd name="T18" fmla="*/ 284 w 634"/>
                <a:gd name="T19" fmla="*/ 408 h 583"/>
                <a:gd name="T20" fmla="*/ 550 w 634"/>
                <a:gd name="T21" fmla="*/ 583 h 583"/>
                <a:gd name="T22" fmla="*/ 564 w 634"/>
                <a:gd name="T23" fmla="*/ 404 h 583"/>
                <a:gd name="T24" fmla="*/ 632 w 634"/>
                <a:gd name="T25" fmla="*/ 583 h 583"/>
                <a:gd name="T26" fmla="*/ 164 w 634"/>
                <a:gd name="T27" fmla="*/ 267 h 583"/>
                <a:gd name="T28" fmla="*/ 267 w 634"/>
                <a:gd name="T29" fmla="*/ 191 h 583"/>
                <a:gd name="T30" fmla="*/ 195 w 634"/>
                <a:gd name="T31" fmla="*/ 63 h 583"/>
                <a:gd name="T32" fmla="*/ 74 w 634"/>
                <a:gd name="T33" fmla="*/ 157 h 583"/>
                <a:gd name="T34" fmla="*/ 81 w 634"/>
                <a:gd name="T35" fmla="*/ 193 h 583"/>
                <a:gd name="T36" fmla="*/ 2 w 634"/>
                <a:gd name="T37" fmla="*/ 242 h 583"/>
                <a:gd name="T38" fmla="*/ 91 w 634"/>
                <a:gd name="T39" fmla="*/ 215 h 583"/>
                <a:gd name="T40" fmla="*/ 126 w 634"/>
                <a:gd name="T41" fmla="*/ 242 h 583"/>
                <a:gd name="T42" fmla="*/ 137 w 634"/>
                <a:gd name="T43" fmla="*/ 226 h 583"/>
                <a:gd name="T44" fmla="*/ 140 w 634"/>
                <a:gd name="T45" fmla="*/ 217 h 583"/>
                <a:gd name="T46" fmla="*/ 142 w 634"/>
                <a:gd name="T47" fmla="*/ 206 h 583"/>
                <a:gd name="T48" fmla="*/ 142 w 634"/>
                <a:gd name="T49" fmla="*/ 197 h 583"/>
                <a:gd name="T50" fmla="*/ 139 w 634"/>
                <a:gd name="T51" fmla="*/ 185 h 583"/>
                <a:gd name="T52" fmla="*/ 135 w 634"/>
                <a:gd name="T53" fmla="*/ 176 h 583"/>
                <a:gd name="T54" fmla="*/ 128 w 634"/>
                <a:gd name="T55" fmla="*/ 167 h 583"/>
                <a:gd name="T56" fmla="*/ 112 w 634"/>
                <a:gd name="T57" fmla="*/ 154 h 583"/>
                <a:gd name="T58" fmla="*/ 102 w 634"/>
                <a:gd name="T59" fmla="*/ 182 h 583"/>
                <a:gd name="T60" fmla="*/ 84 w 634"/>
                <a:gd name="T61" fmla="*/ 157 h 583"/>
                <a:gd name="T62" fmla="*/ 103 w 634"/>
                <a:gd name="T63" fmla="*/ 150 h 583"/>
                <a:gd name="T64" fmla="*/ 84 w 634"/>
                <a:gd name="T65" fmla="*/ 157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4" h="583">
                  <a:moveTo>
                    <a:pt x="423" y="189"/>
                  </a:moveTo>
                  <a:cubicBezTo>
                    <a:pt x="475" y="189"/>
                    <a:pt x="517" y="147"/>
                    <a:pt x="517" y="95"/>
                  </a:cubicBezTo>
                  <a:cubicBezTo>
                    <a:pt x="517" y="43"/>
                    <a:pt x="475" y="0"/>
                    <a:pt x="423" y="0"/>
                  </a:cubicBezTo>
                  <a:cubicBezTo>
                    <a:pt x="371" y="0"/>
                    <a:pt x="328" y="43"/>
                    <a:pt x="328" y="95"/>
                  </a:cubicBezTo>
                  <a:cubicBezTo>
                    <a:pt x="328" y="147"/>
                    <a:pt x="371" y="189"/>
                    <a:pt x="423" y="189"/>
                  </a:cubicBezTo>
                  <a:close/>
                  <a:moveTo>
                    <a:pt x="470" y="64"/>
                  </a:moveTo>
                  <a:cubicBezTo>
                    <a:pt x="470" y="64"/>
                    <a:pt x="479" y="84"/>
                    <a:pt x="479" y="94"/>
                  </a:cubicBezTo>
                  <a:cubicBezTo>
                    <a:pt x="479" y="104"/>
                    <a:pt x="475" y="108"/>
                    <a:pt x="470" y="108"/>
                  </a:cubicBezTo>
                  <a:cubicBezTo>
                    <a:pt x="465" y="108"/>
                    <a:pt x="461" y="104"/>
                    <a:pt x="461" y="94"/>
                  </a:cubicBezTo>
                  <a:cubicBezTo>
                    <a:pt x="461" y="84"/>
                    <a:pt x="470" y="64"/>
                    <a:pt x="470" y="64"/>
                  </a:cubicBezTo>
                  <a:close/>
                  <a:moveTo>
                    <a:pt x="621" y="395"/>
                  </a:moveTo>
                  <a:cubicBezTo>
                    <a:pt x="603" y="299"/>
                    <a:pt x="551" y="261"/>
                    <a:pt x="551" y="261"/>
                  </a:cubicBezTo>
                  <a:cubicBezTo>
                    <a:pt x="482" y="200"/>
                    <a:pt x="399" y="218"/>
                    <a:pt x="399" y="218"/>
                  </a:cubicBezTo>
                  <a:cubicBezTo>
                    <a:pt x="399" y="218"/>
                    <a:pt x="343" y="218"/>
                    <a:pt x="270" y="276"/>
                  </a:cubicBezTo>
                  <a:cubicBezTo>
                    <a:pt x="214" y="321"/>
                    <a:pt x="160" y="379"/>
                    <a:pt x="160" y="37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28" y="263"/>
                    <a:pt x="28" y="263"/>
                    <a:pt x="28" y="263"/>
                  </a:cubicBezTo>
                  <a:cubicBezTo>
                    <a:pt x="28" y="263"/>
                    <a:pt x="48" y="323"/>
                    <a:pt x="75" y="395"/>
                  </a:cubicBezTo>
                  <a:cubicBezTo>
                    <a:pt x="99" y="459"/>
                    <a:pt x="124" y="473"/>
                    <a:pt x="156" y="478"/>
                  </a:cubicBezTo>
                  <a:cubicBezTo>
                    <a:pt x="190" y="482"/>
                    <a:pt x="229" y="462"/>
                    <a:pt x="284" y="408"/>
                  </a:cubicBezTo>
                  <a:cubicBezTo>
                    <a:pt x="285" y="583"/>
                    <a:pt x="285" y="583"/>
                    <a:pt x="285" y="583"/>
                  </a:cubicBezTo>
                  <a:cubicBezTo>
                    <a:pt x="550" y="583"/>
                    <a:pt x="550" y="583"/>
                    <a:pt x="550" y="583"/>
                  </a:cubicBezTo>
                  <a:cubicBezTo>
                    <a:pt x="550" y="404"/>
                    <a:pt x="550" y="404"/>
                    <a:pt x="550" y="404"/>
                  </a:cubicBezTo>
                  <a:cubicBezTo>
                    <a:pt x="564" y="404"/>
                    <a:pt x="564" y="404"/>
                    <a:pt x="564" y="404"/>
                  </a:cubicBezTo>
                  <a:cubicBezTo>
                    <a:pt x="564" y="583"/>
                    <a:pt x="564" y="583"/>
                    <a:pt x="564" y="583"/>
                  </a:cubicBezTo>
                  <a:cubicBezTo>
                    <a:pt x="632" y="583"/>
                    <a:pt x="632" y="583"/>
                    <a:pt x="632" y="583"/>
                  </a:cubicBezTo>
                  <a:cubicBezTo>
                    <a:pt x="634" y="460"/>
                    <a:pt x="621" y="395"/>
                    <a:pt x="621" y="395"/>
                  </a:cubicBezTo>
                  <a:close/>
                  <a:moveTo>
                    <a:pt x="164" y="267"/>
                  </a:moveTo>
                  <a:cubicBezTo>
                    <a:pt x="210" y="276"/>
                    <a:pt x="251" y="256"/>
                    <a:pt x="263" y="217"/>
                  </a:cubicBezTo>
                  <a:cubicBezTo>
                    <a:pt x="266" y="208"/>
                    <a:pt x="267" y="199"/>
                    <a:pt x="267" y="191"/>
                  </a:cubicBezTo>
                  <a:cubicBezTo>
                    <a:pt x="267" y="161"/>
                    <a:pt x="255" y="135"/>
                    <a:pt x="253" y="130"/>
                  </a:cubicBezTo>
                  <a:cubicBezTo>
                    <a:pt x="250" y="123"/>
                    <a:pt x="231" y="80"/>
                    <a:pt x="195" y="63"/>
                  </a:cubicBezTo>
                  <a:cubicBezTo>
                    <a:pt x="158" y="46"/>
                    <a:pt x="116" y="62"/>
                    <a:pt x="91" y="103"/>
                  </a:cubicBezTo>
                  <a:cubicBezTo>
                    <a:pt x="80" y="122"/>
                    <a:pt x="74" y="139"/>
                    <a:pt x="74" y="157"/>
                  </a:cubicBezTo>
                  <a:cubicBezTo>
                    <a:pt x="74" y="169"/>
                    <a:pt x="76" y="180"/>
                    <a:pt x="81" y="193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" y="227"/>
                    <a:pt x="8" y="227"/>
                    <a:pt x="8" y="227"/>
                  </a:cubicBezTo>
                  <a:cubicBezTo>
                    <a:pt x="2" y="229"/>
                    <a:pt x="0" y="236"/>
                    <a:pt x="2" y="242"/>
                  </a:cubicBezTo>
                  <a:cubicBezTo>
                    <a:pt x="5" y="248"/>
                    <a:pt x="12" y="251"/>
                    <a:pt x="18" y="248"/>
                  </a:cubicBezTo>
                  <a:cubicBezTo>
                    <a:pt x="91" y="215"/>
                    <a:pt x="91" y="215"/>
                    <a:pt x="91" y="215"/>
                  </a:cubicBezTo>
                  <a:cubicBezTo>
                    <a:pt x="107" y="245"/>
                    <a:pt x="129" y="260"/>
                    <a:pt x="164" y="267"/>
                  </a:cubicBezTo>
                  <a:close/>
                  <a:moveTo>
                    <a:pt x="126" y="242"/>
                  </a:moveTo>
                  <a:cubicBezTo>
                    <a:pt x="114" y="234"/>
                    <a:pt x="106" y="223"/>
                    <a:pt x="99" y="211"/>
                  </a:cubicBezTo>
                  <a:cubicBezTo>
                    <a:pt x="137" y="226"/>
                    <a:pt x="137" y="226"/>
                    <a:pt x="137" y="226"/>
                  </a:cubicBezTo>
                  <a:cubicBezTo>
                    <a:pt x="134" y="232"/>
                    <a:pt x="130" y="237"/>
                    <a:pt x="126" y="242"/>
                  </a:cubicBezTo>
                  <a:close/>
                  <a:moveTo>
                    <a:pt x="140" y="217"/>
                  </a:moveTo>
                  <a:cubicBezTo>
                    <a:pt x="113" y="206"/>
                    <a:pt x="113" y="206"/>
                    <a:pt x="113" y="206"/>
                  </a:cubicBezTo>
                  <a:cubicBezTo>
                    <a:pt x="142" y="206"/>
                    <a:pt x="142" y="206"/>
                    <a:pt x="142" y="206"/>
                  </a:cubicBezTo>
                  <a:cubicBezTo>
                    <a:pt x="142" y="210"/>
                    <a:pt x="141" y="214"/>
                    <a:pt x="140" y="217"/>
                  </a:cubicBezTo>
                  <a:close/>
                  <a:moveTo>
                    <a:pt x="142" y="197"/>
                  </a:moveTo>
                  <a:cubicBezTo>
                    <a:pt x="112" y="197"/>
                    <a:pt x="112" y="197"/>
                    <a:pt x="112" y="197"/>
                  </a:cubicBezTo>
                  <a:cubicBezTo>
                    <a:pt x="139" y="185"/>
                    <a:pt x="139" y="185"/>
                    <a:pt x="139" y="185"/>
                  </a:cubicBezTo>
                  <a:cubicBezTo>
                    <a:pt x="140" y="189"/>
                    <a:pt x="141" y="193"/>
                    <a:pt x="142" y="197"/>
                  </a:cubicBezTo>
                  <a:close/>
                  <a:moveTo>
                    <a:pt x="135" y="176"/>
                  </a:moveTo>
                  <a:cubicBezTo>
                    <a:pt x="109" y="188"/>
                    <a:pt x="109" y="188"/>
                    <a:pt x="109" y="188"/>
                  </a:cubicBezTo>
                  <a:cubicBezTo>
                    <a:pt x="128" y="167"/>
                    <a:pt x="128" y="167"/>
                    <a:pt x="128" y="167"/>
                  </a:cubicBezTo>
                  <a:cubicBezTo>
                    <a:pt x="131" y="170"/>
                    <a:pt x="133" y="173"/>
                    <a:pt x="135" y="176"/>
                  </a:cubicBezTo>
                  <a:close/>
                  <a:moveTo>
                    <a:pt x="112" y="154"/>
                  </a:moveTo>
                  <a:cubicBezTo>
                    <a:pt x="115" y="156"/>
                    <a:pt x="119" y="158"/>
                    <a:pt x="122" y="160"/>
                  </a:cubicBezTo>
                  <a:cubicBezTo>
                    <a:pt x="102" y="182"/>
                    <a:pt x="102" y="182"/>
                    <a:pt x="102" y="182"/>
                  </a:cubicBezTo>
                  <a:lnTo>
                    <a:pt x="112" y="154"/>
                  </a:lnTo>
                  <a:close/>
                  <a:moveTo>
                    <a:pt x="84" y="157"/>
                  </a:moveTo>
                  <a:cubicBezTo>
                    <a:pt x="84" y="154"/>
                    <a:pt x="84" y="151"/>
                    <a:pt x="84" y="148"/>
                  </a:cubicBezTo>
                  <a:cubicBezTo>
                    <a:pt x="91" y="148"/>
                    <a:pt x="97" y="148"/>
                    <a:pt x="103" y="150"/>
                  </a:cubicBezTo>
                  <a:cubicBezTo>
                    <a:pt x="89" y="188"/>
                    <a:pt x="89" y="188"/>
                    <a:pt x="89" y="188"/>
                  </a:cubicBezTo>
                  <a:cubicBezTo>
                    <a:pt x="85" y="177"/>
                    <a:pt x="84" y="166"/>
                    <a:pt x="84" y="1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546"/>
            <p:cNvSpPr>
              <a:spLocks/>
            </p:cNvSpPr>
            <p:nvPr/>
          </p:nvSpPr>
          <p:spPr bwMode="auto">
            <a:xfrm>
              <a:off x="2308225" y="2370138"/>
              <a:ext cx="304800" cy="938213"/>
            </a:xfrm>
            <a:custGeom>
              <a:avLst/>
              <a:gdLst>
                <a:gd name="T0" fmla="*/ 142 w 162"/>
                <a:gd name="T1" fmla="*/ 0 h 499"/>
                <a:gd name="T2" fmla="*/ 20 w 162"/>
                <a:gd name="T3" fmla="*/ 0 h 499"/>
                <a:gd name="T4" fmla="*/ 0 w 162"/>
                <a:gd name="T5" fmla="*/ 20 h 499"/>
                <a:gd name="T6" fmla="*/ 0 w 162"/>
                <a:gd name="T7" fmla="*/ 479 h 499"/>
                <a:gd name="T8" fmla="*/ 20 w 162"/>
                <a:gd name="T9" fmla="*/ 499 h 499"/>
                <a:gd name="T10" fmla="*/ 142 w 162"/>
                <a:gd name="T11" fmla="*/ 499 h 499"/>
                <a:gd name="T12" fmla="*/ 162 w 162"/>
                <a:gd name="T13" fmla="*/ 479 h 499"/>
                <a:gd name="T14" fmla="*/ 162 w 162"/>
                <a:gd name="T15" fmla="*/ 20 h 499"/>
                <a:gd name="T16" fmla="*/ 142 w 162"/>
                <a:gd name="T17" fmla="*/ 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" h="499">
                  <a:moveTo>
                    <a:pt x="14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479"/>
                    <a:pt x="0" y="479"/>
                    <a:pt x="0" y="479"/>
                  </a:cubicBezTo>
                  <a:cubicBezTo>
                    <a:pt x="0" y="490"/>
                    <a:pt x="9" y="499"/>
                    <a:pt x="20" y="499"/>
                  </a:cubicBezTo>
                  <a:cubicBezTo>
                    <a:pt x="142" y="499"/>
                    <a:pt x="142" y="499"/>
                    <a:pt x="142" y="499"/>
                  </a:cubicBezTo>
                  <a:cubicBezTo>
                    <a:pt x="153" y="499"/>
                    <a:pt x="162" y="490"/>
                    <a:pt x="162" y="479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2" y="9"/>
                    <a:pt x="153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547"/>
            <p:cNvSpPr>
              <a:spLocks/>
            </p:cNvSpPr>
            <p:nvPr/>
          </p:nvSpPr>
          <p:spPr bwMode="auto">
            <a:xfrm>
              <a:off x="2366962" y="2528888"/>
              <a:ext cx="28575" cy="34925"/>
            </a:xfrm>
            <a:custGeom>
              <a:avLst/>
              <a:gdLst>
                <a:gd name="T0" fmla="*/ 2 w 15"/>
                <a:gd name="T1" fmla="*/ 0 h 19"/>
                <a:gd name="T2" fmla="*/ 14 w 15"/>
                <a:gd name="T3" fmla="*/ 0 h 19"/>
                <a:gd name="T4" fmla="*/ 14 w 15"/>
                <a:gd name="T5" fmla="*/ 4 h 19"/>
                <a:gd name="T6" fmla="*/ 6 w 15"/>
                <a:gd name="T7" fmla="*/ 4 h 19"/>
                <a:gd name="T8" fmla="*/ 6 w 15"/>
                <a:gd name="T9" fmla="*/ 7 h 19"/>
                <a:gd name="T10" fmla="*/ 7 w 15"/>
                <a:gd name="T11" fmla="*/ 7 h 19"/>
                <a:gd name="T12" fmla="*/ 9 w 15"/>
                <a:gd name="T13" fmla="*/ 6 h 19"/>
                <a:gd name="T14" fmla="*/ 13 w 15"/>
                <a:gd name="T15" fmla="*/ 8 h 19"/>
                <a:gd name="T16" fmla="*/ 15 w 15"/>
                <a:gd name="T17" fmla="*/ 12 h 19"/>
                <a:gd name="T18" fmla="*/ 14 w 15"/>
                <a:gd name="T19" fmla="*/ 16 h 19"/>
                <a:gd name="T20" fmla="*/ 12 w 15"/>
                <a:gd name="T21" fmla="*/ 18 h 19"/>
                <a:gd name="T22" fmla="*/ 7 w 15"/>
                <a:gd name="T23" fmla="*/ 19 h 19"/>
                <a:gd name="T24" fmla="*/ 4 w 15"/>
                <a:gd name="T25" fmla="*/ 18 h 19"/>
                <a:gd name="T26" fmla="*/ 2 w 15"/>
                <a:gd name="T27" fmla="*/ 17 h 19"/>
                <a:gd name="T28" fmla="*/ 1 w 15"/>
                <a:gd name="T29" fmla="*/ 16 h 19"/>
                <a:gd name="T30" fmla="*/ 0 w 15"/>
                <a:gd name="T31" fmla="*/ 14 h 19"/>
                <a:gd name="T32" fmla="*/ 5 w 15"/>
                <a:gd name="T33" fmla="*/ 13 h 19"/>
                <a:gd name="T34" fmla="*/ 6 w 15"/>
                <a:gd name="T35" fmla="*/ 15 h 19"/>
                <a:gd name="T36" fmla="*/ 7 w 15"/>
                <a:gd name="T37" fmla="*/ 16 h 19"/>
                <a:gd name="T38" fmla="*/ 9 w 15"/>
                <a:gd name="T39" fmla="*/ 15 h 19"/>
                <a:gd name="T40" fmla="*/ 10 w 15"/>
                <a:gd name="T41" fmla="*/ 13 h 19"/>
                <a:gd name="T42" fmla="*/ 9 w 15"/>
                <a:gd name="T43" fmla="*/ 10 h 19"/>
                <a:gd name="T44" fmla="*/ 7 w 15"/>
                <a:gd name="T45" fmla="*/ 9 h 19"/>
                <a:gd name="T46" fmla="*/ 6 w 15"/>
                <a:gd name="T47" fmla="*/ 10 h 19"/>
                <a:gd name="T48" fmla="*/ 5 w 15"/>
                <a:gd name="T49" fmla="*/ 11 h 19"/>
                <a:gd name="T50" fmla="*/ 1 w 15"/>
                <a:gd name="T51" fmla="*/ 10 h 19"/>
                <a:gd name="T52" fmla="*/ 2 w 15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" h="19">
                  <a:moveTo>
                    <a:pt x="2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1" y="6"/>
                    <a:pt x="12" y="7"/>
                    <a:pt x="13" y="8"/>
                  </a:cubicBezTo>
                  <a:cubicBezTo>
                    <a:pt x="14" y="9"/>
                    <a:pt x="15" y="10"/>
                    <a:pt x="15" y="12"/>
                  </a:cubicBezTo>
                  <a:cubicBezTo>
                    <a:pt x="15" y="13"/>
                    <a:pt x="15" y="14"/>
                    <a:pt x="14" y="16"/>
                  </a:cubicBezTo>
                  <a:cubicBezTo>
                    <a:pt x="13" y="17"/>
                    <a:pt x="13" y="17"/>
                    <a:pt x="12" y="18"/>
                  </a:cubicBezTo>
                  <a:cubicBezTo>
                    <a:pt x="11" y="19"/>
                    <a:pt x="9" y="19"/>
                    <a:pt x="7" y="19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4" y="18"/>
                    <a:pt x="3" y="18"/>
                    <a:pt x="2" y="17"/>
                  </a:cubicBezTo>
                  <a:cubicBezTo>
                    <a:pt x="2" y="17"/>
                    <a:pt x="1" y="17"/>
                    <a:pt x="1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2"/>
                    <a:pt x="10" y="11"/>
                    <a:pt x="9" y="10"/>
                  </a:cubicBezTo>
                  <a:cubicBezTo>
                    <a:pt x="9" y="10"/>
                    <a:pt x="8" y="9"/>
                    <a:pt x="7" y="9"/>
                  </a:cubicBezTo>
                  <a:cubicBezTo>
                    <a:pt x="7" y="9"/>
                    <a:pt x="6" y="10"/>
                    <a:pt x="6" y="10"/>
                  </a:cubicBezTo>
                  <a:cubicBezTo>
                    <a:pt x="6" y="10"/>
                    <a:pt x="5" y="10"/>
                    <a:pt x="5" y="11"/>
                  </a:cubicBezTo>
                  <a:cubicBezTo>
                    <a:pt x="1" y="10"/>
                    <a:pt x="1" y="10"/>
                    <a:pt x="1" y="1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548"/>
            <p:cNvSpPr>
              <a:spLocks noEditPoints="1"/>
            </p:cNvSpPr>
            <p:nvPr/>
          </p:nvSpPr>
          <p:spPr bwMode="auto">
            <a:xfrm>
              <a:off x="2398712" y="2528888"/>
              <a:ext cx="28575" cy="34925"/>
            </a:xfrm>
            <a:custGeom>
              <a:avLst/>
              <a:gdLst>
                <a:gd name="T0" fmla="*/ 0 w 15"/>
                <a:gd name="T1" fmla="*/ 9 h 19"/>
                <a:gd name="T2" fmla="*/ 2 w 15"/>
                <a:gd name="T3" fmla="*/ 2 h 19"/>
                <a:gd name="T4" fmla="*/ 7 w 15"/>
                <a:gd name="T5" fmla="*/ 0 h 19"/>
                <a:gd name="T6" fmla="*/ 10 w 15"/>
                <a:gd name="T7" fmla="*/ 1 h 19"/>
                <a:gd name="T8" fmla="*/ 12 w 15"/>
                <a:gd name="T9" fmla="*/ 2 h 19"/>
                <a:gd name="T10" fmla="*/ 13 w 15"/>
                <a:gd name="T11" fmla="*/ 3 h 19"/>
                <a:gd name="T12" fmla="*/ 14 w 15"/>
                <a:gd name="T13" fmla="*/ 5 h 19"/>
                <a:gd name="T14" fmla="*/ 15 w 15"/>
                <a:gd name="T15" fmla="*/ 9 h 19"/>
                <a:gd name="T16" fmla="*/ 13 w 15"/>
                <a:gd name="T17" fmla="*/ 17 h 19"/>
                <a:gd name="T18" fmla="*/ 7 w 15"/>
                <a:gd name="T19" fmla="*/ 19 h 19"/>
                <a:gd name="T20" fmla="*/ 4 w 15"/>
                <a:gd name="T21" fmla="*/ 18 h 19"/>
                <a:gd name="T22" fmla="*/ 1 w 15"/>
                <a:gd name="T23" fmla="*/ 16 h 19"/>
                <a:gd name="T24" fmla="*/ 0 w 15"/>
                <a:gd name="T25" fmla="*/ 13 h 19"/>
                <a:gd name="T26" fmla="*/ 0 w 15"/>
                <a:gd name="T27" fmla="*/ 9 h 19"/>
                <a:gd name="T28" fmla="*/ 5 w 15"/>
                <a:gd name="T29" fmla="*/ 9 h 19"/>
                <a:gd name="T30" fmla="*/ 5 w 15"/>
                <a:gd name="T31" fmla="*/ 14 h 19"/>
                <a:gd name="T32" fmla="*/ 7 w 15"/>
                <a:gd name="T33" fmla="*/ 15 h 19"/>
                <a:gd name="T34" fmla="*/ 9 w 15"/>
                <a:gd name="T35" fmla="*/ 15 h 19"/>
                <a:gd name="T36" fmla="*/ 9 w 15"/>
                <a:gd name="T37" fmla="*/ 13 h 19"/>
                <a:gd name="T38" fmla="*/ 10 w 15"/>
                <a:gd name="T39" fmla="*/ 10 h 19"/>
                <a:gd name="T40" fmla="*/ 9 w 15"/>
                <a:gd name="T41" fmla="*/ 5 h 19"/>
                <a:gd name="T42" fmla="*/ 7 w 15"/>
                <a:gd name="T43" fmla="*/ 3 h 19"/>
                <a:gd name="T44" fmla="*/ 5 w 15"/>
                <a:gd name="T45" fmla="*/ 5 h 19"/>
                <a:gd name="T46" fmla="*/ 5 w 15"/>
                <a:gd name="T4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cubicBezTo>
                    <a:pt x="0" y="6"/>
                    <a:pt x="1" y="4"/>
                    <a:pt x="2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5" y="6"/>
                    <a:pt x="15" y="8"/>
                    <a:pt x="15" y="9"/>
                  </a:cubicBezTo>
                  <a:cubicBezTo>
                    <a:pt x="15" y="13"/>
                    <a:pt x="14" y="15"/>
                    <a:pt x="13" y="17"/>
                  </a:cubicBezTo>
                  <a:cubicBezTo>
                    <a:pt x="12" y="18"/>
                    <a:pt x="10" y="19"/>
                    <a:pt x="7" y="19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8"/>
                    <a:pt x="2" y="17"/>
                    <a:pt x="1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2"/>
                    <a:pt x="0" y="11"/>
                    <a:pt x="0" y="9"/>
                  </a:cubicBezTo>
                  <a:close/>
                  <a:moveTo>
                    <a:pt x="5" y="9"/>
                  </a:moveTo>
                  <a:cubicBezTo>
                    <a:pt x="5" y="12"/>
                    <a:pt x="5" y="13"/>
                    <a:pt x="5" y="14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7"/>
                    <a:pt x="9" y="6"/>
                    <a:pt x="9" y="5"/>
                  </a:cubicBezTo>
                  <a:cubicBezTo>
                    <a:pt x="9" y="4"/>
                    <a:pt x="8" y="3"/>
                    <a:pt x="7" y="3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5" y="6"/>
                    <a:pt x="5" y="7"/>
                    <a:pt x="5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549"/>
            <p:cNvSpPr>
              <a:spLocks noEditPoints="1"/>
            </p:cNvSpPr>
            <p:nvPr/>
          </p:nvSpPr>
          <p:spPr bwMode="auto">
            <a:xfrm>
              <a:off x="2366962" y="2598738"/>
              <a:ext cx="28575" cy="34925"/>
            </a:xfrm>
            <a:custGeom>
              <a:avLst/>
              <a:gdLst>
                <a:gd name="T0" fmla="*/ 11 w 18"/>
                <a:gd name="T1" fmla="*/ 17 h 22"/>
                <a:gd name="T2" fmla="*/ 0 w 18"/>
                <a:gd name="T3" fmla="*/ 17 h 22"/>
                <a:gd name="T4" fmla="*/ 0 w 18"/>
                <a:gd name="T5" fmla="*/ 13 h 22"/>
                <a:gd name="T6" fmla="*/ 11 w 18"/>
                <a:gd name="T7" fmla="*/ 0 h 22"/>
                <a:gd name="T8" fmla="*/ 15 w 18"/>
                <a:gd name="T9" fmla="*/ 0 h 22"/>
                <a:gd name="T10" fmla="*/ 15 w 18"/>
                <a:gd name="T11" fmla="*/ 13 h 22"/>
                <a:gd name="T12" fmla="*/ 18 w 18"/>
                <a:gd name="T13" fmla="*/ 13 h 22"/>
                <a:gd name="T14" fmla="*/ 18 w 18"/>
                <a:gd name="T15" fmla="*/ 17 h 22"/>
                <a:gd name="T16" fmla="*/ 15 w 18"/>
                <a:gd name="T17" fmla="*/ 17 h 22"/>
                <a:gd name="T18" fmla="*/ 15 w 18"/>
                <a:gd name="T19" fmla="*/ 22 h 22"/>
                <a:gd name="T20" fmla="*/ 11 w 18"/>
                <a:gd name="T21" fmla="*/ 22 h 22"/>
                <a:gd name="T22" fmla="*/ 11 w 18"/>
                <a:gd name="T23" fmla="*/ 17 h 22"/>
                <a:gd name="T24" fmla="*/ 11 w 18"/>
                <a:gd name="T25" fmla="*/ 13 h 22"/>
                <a:gd name="T26" fmla="*/ 11 w 18"/>
                <a:gd name="T27" fmla="*/ 7 h 22"/>
                <a:gd name="T28" fmla="*/ 5 w 18"/>
                <a:gd name="T29" fmla="*/ 13 h 22"/>
                <a:gd name="T30" fmla="*/ 11 w 18"/>
                <a:gd name="T3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22">
                  <a:moveTo>
                    <a:pt x="11" y="17"/>
                  </a:moveTo>
                  <a:lnTo>
                    <a:pt x="0" y="17"/>
                  </a:lnTo>
                  <a:lnTo>
                    <a:pt x="0" y="13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7"/>
                  </a:lnTo>
                  <a:lnTo>
                    <a:pt x="15" y="17"/>
                  </a:lnTo>
                  <a:lnTo>
                    <a:pt x="15" y="22"/>
                  </a:lnTo>
                  <a:lnTo>
                    <a:pt x="11" y="22"/>
                  </a:lnTo>
                  <a:lnTo>
                    <a:pt x="11" y="17"/>
                  </a:lnTo>
                  <a:close/>
                  <a:moveTo>
                    <a:pt x="11" y="13"/>
                  </a:moveTo>
                  <a:lnTo>
                    <a:pt x="11" y="7"/>
                  </a:lnTo>
                  <a:lnTo>
                    <a:pt x="5" y="13"/>
                  </a:lnTo>
                  <a:lnTo>
                    <a:pt x="11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550"/>
            <p:cNvSpPr>
              <a:spLocks noEditPoints="1"/>
            </p:cNvSpPr>
            <p:nvPr/>
          </p:nvSpPr>
          <p:spPr bwMode="auto">
            <a:xfrm>
              <a:off x="2398712" y="2598738"/>
              <a:ext cx="28575" cy="34925"/>
            </a:xfrm>
            <a:custGeom>
              <a:avLst/>
              <a:gdLst>
                <a:gd name="T0" fmla="*/ 0 w 15"/>
                <a:gd name="T1" fmla="*/ 9 h 19"/>
                <a:gd name="T2" fmla="*/ 2 w 15"/>
                <a:gd name="T3" fmla="*/ 2 h 19"/>
                <a:gd name="T4" fmla="*/ 7 w 15"/>
                <a:gd name="T5" fmla="*/ 0 h 19"/>
                <a:gd name="T6" fmla="*/ 10 w 15"/>
                <a:gd name="T7" fmla="*/ 1 h 19"/>
                <a:gd name="T8" fmla="*/ 12 w 15"/>
                <a:gd name="T9" fmla="*/ 2 h 19"/>
                <a:gd name="T10" fmla="*/ 13 w 15"/>
                <a:gd name="T11" fmla="*/ 3 h 19"/>
                <a:gd name="T12" fmla="*/ 14 w 15"/>
                <a:gd name="T13" fmla="*/ 5 h 19"/>
                <a:gd name="T14" fmla="*/ 15 w 15"/>
                <a:gd name="T15" fmla="*/ 9 h 19"/>
                <a:gd name="T16" fmla="*/ 13 w 15"/>
                <a:gd name="T17" fmla="*/ 17 h 19"/>
                <a:gd name="T18" fmla="*/ 7 w 15"/>
                <a:gd name="T19" fmla="*/ 19 h 19"/>
                <a:gd name="T20" fmla="*/ 4 w 15"/>
                <a:gd name="T21" fmla="*/ 18 h 19"/>
                <a:gd name="T22" fmla="*/ 1 w 15"/>
                <a:gd name="T23" fmla="*/ 16 h 19"/>
                <a:gd name="T24" fmla="*/ 0 w 15"/>
                <a:gd name="T25" fmla="*/ 13 h 19"/>
                <a:gd name="T26" fmla="*/ 0 w 15"/>
                <a:gd name="T27" fmla="*/ 9 h 19"/>
                <a:gd name="T28" fmla="*/ 5 w 15"/>
                <a:gd name="T29" fmla="*/ 10 h 19"/>
                <a:gd name="T30" fmla="*/ 5 w 15"/>
                <a:gd name="T31" fmla="*/ 14 h 19"/>
                <a:gd name="T32" fmla="*/ 7 w 15"/>
                <a:gd name="T33" fmla="*/ 15 h 19"/>
                <a:gd name="T34" fmla="*/ 9 w 15"/>
                <a:gd name="T35" fmla="*/ 15 h 19"/>
                <a:gd name="T36" fmla="*/ 9 w 15"/>
                <a:gd name="T37" fmla="*/ 13 h 19"/>
                <a:gd name="T38" fmla="*/ 10 w 15"/>
                <a:gd name="T39" fmla="*/ 10 h 19"/>
                <a:gd name="T40" fmla="*/ 9 w 15"/>
                <a:gd name="T41" fmla="*/ 5 h 19"/>
                <a:gd name="T42" fmla="*/ 7 w 15"/>
                <a:gd name="T43" fmla="*/ 4 h 19"/>
                <a:gd name="T44" fmla="*/ 5 w 15"/>
                <a:gd name="T45" fmla="*/ 5 h 19"/>
                <a:gd name="T46" fmla="*/ 5 w 15"/>
                <a:gd name="T4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cubicBezTo>
                    <a:pt x="0" y="6"/>
                    <a:pt x="1" y="4"/>
                    <a:pt x="2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5" y="13"/>
                    <a:pt x="14" y="15"/>
                    <a:pt x="13" y="17"/>
                  </a:cubicBezTo>
                  <a:cubicBezTo>
                    <a:pt x="12" y="18"/>
                    <a:pt x="10" y="19"/>
                    <a:pt x="7" y="19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8"/>
                    <a:pt x="2" y="17"/>
                    <a:pt x="1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2"/>
                    <a:pt x="0" y="11"/>
                    <a:pt x="0" y="9"/>
                  </a:cubicBezTo>
                  <a:close/>
                  <a:moveTo>
                    <a:pt x="5" y="10"/>
                  </a:moveTo>
                  <a:cubicBezTo>
                    <a:pt x="5" y="12"/>
                    <a:pt x="5" y="13"/>
                    <a:pt x="5" y="14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7"/>
                    <a:pt x="9" y="6"/>
                    <a:pt x="9" y="5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6" y="4"/>
                    <a:pt x="5" y="5"/>
                  </a:cubicBezTo>
                  <a:cubicBezTo>
                    <a:pt x="5" y="6"/>
                    <a:pt x="5" y="7"/>
                    <a:pt x="5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551"/>
            <p:cNvSpPr>
              <a:spLocks/>
            </p:cNvSpPr>
            <p:nvPr/>
          </p:nvSpPr>
          <p:spPr bwMode="auto">
            <a:xfrm>
              <a:off x="2366962" y="2667001"/>
              <a:ext cx="28575" cy="36513"/>
            </a:xfrm>
            <a:custGeom>
              <a:avLst/>
              <a:gdLst>
                <a:gd name="T0" fmla="*/ 5 w 15"/>
                <a:gd name="T1" fmla="*/ 6 h 19"/>
                <a:gd name="T2" fmla="*/ 0 w 15"/>
                <a:gd name="T3" fmla="*/ 5 h 19"/>
                <a:gd name="T4" fmla="*/ 2 w 15"/>
                <a:gd name="T5" fmla="*/ 2 h 19"/>
                <a:gd name="T6" fmla="*/ 7 w 15"/>
                <a:gd name="T7" fmla="*/ 0 h 19"/>
                <a:gd name="T8" fmla="*/ 12 w 15"/>
                <a:gd name="T9" fmla="*/ 2 h 19"/>
                <a:gd name="T10" fmla="*/ 14 w 15"/>
                <a:gd name="T11" fmla="*/ 5 h 19"/>
                <a:gd name="T12" fmla="*/ 13 w 15"/>
                <a:gd name="T13" fmla="*/ 7 h 19"/>
                <a:gd name="T14" fmla="*/ 11 w 15"/>
                <a:gd name="T15" fmla="*/ 9 h 19"/>
                <a:gd name="T16" fmla="*/ 13 w 15"/>
                <a:gd name="T17" fmla="*/ 9 h 19"/>
                <a:gd name="T18" fmla="*/ 14 w 15"/>
                <a:gd name="T19" fmla="*/ 11 h 19"/>
                <a:gd name="T20" fmla="*/ 15 w 15"/>
                <a:gd name="T21" fmla="*/ 13 h 19"/>
                <a:gd name="T22" fmla="*/ 14 w 15"/>
                <a:gd name="T23" fmla="*/ 16 h 19"/>
                <a:gd name="T24" fmla="*/ 12 w 15"/>
                <a:gd name="T25" fmla="*/ 18 h 19"/>
                <a:gd name="T26" fmla="*/ 8 w 15"/>
                <a:gd name="T27" fmla="*/ 19 h 19"/>
                <a:gd name="T28" fmla="*/ 4 w 15"/>
                <a:gd name="T29" fmla="*/ 18 h 19"/>
                <a:gd name="T30" fmla="*/ 1 w 15"/>
                <a:gd name="T31" fmla="*/ 17 h 19"/>
                <a:gd name="T32" fmla="*/ 0 w 15"/>
                <a:gd name="T33" fmla="*/ 14 h 19"/>
                <a:gd name="T34" fmla="*/ 5 w 15"/>
                <a:gd name="T35" fmla="*/ 13 h 19"/>
                <a:gd name="T36" fmla="*/ 6 w 15"/>
                <a:gd name="T37" fmla="*/ 15 h 19"/>
                <a:gd name="T38" fmla="*/ 7 w 15"/>
                <a:gd name="T39" fmla="*/ 16 h 19"/>
                <a:gd name="T40" fmla="*/ 9 w 15"/>
                <a:gd name="T41" fmla="*/ 15 h 19"/>
                <a:gd name="T42" fmla="*/ 10 w 15"/>
                <a:gd name="T43" fmla="*/ 13 h 19"/>
                <a:gd name="T44" fmla="*/ 9 w 15"/>
                <a:gd name="T45" fmla="*/ 11 h 19"/>
                <a:gd name="T46" fmla="*/ 7 w 15"/>
                <a:gd name="T47" fmla="*/ 11 h 19"/>
                <a:gd name="T48" fmla="*/ 6 w 15"/>
                <a:gd name="T49" fmla="*/ 11 h 19"/>
                <a:gd name="T50" fmla="*/ 6 w 15"/>
                <a:gd name="T51" fmla="*/ 7 h 19"/>
                <a:gd name="T52" fmla="*/ 7 w 15"/>
                <a:gd name="T53" fmla="*/ 7 h 19"/>
                <a:gd name="T54" fmla="*/ 8 w 15"/>
                <a:gd name="T55" fmla="*/ 7 h 19"/>
                <a:gd name="T56" fmla="*/ 9 w 15"/>
                <a:gd name="T57" fmla="*/ 5 h 19"/>
                <a:gd name="T58" fmla="*/ 8 w 15"/>
                <a:gd name="T59" fmla="*/ 4 h 19"/>
                <a:gd name="T60" fmla="*/ 7 w 15"/>
                <a:gd name="T61" fmla="*/ 3 h 19"/>
                <a:gd name="T62" fmla="*/ 6 w 15"/>
                <a:gd name="T63" fmla="*/ 4 h 19"/>
                <a:gd name="T64" fmla="*/ 5 w 15"/>
                <a:gd name="T6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9">
                  <a:moveTo>
                    <a:pt x="5" y="6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4" y="1"/>
                    <a:pt x="5" y="0"/>
                    <a:pt x="7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3"/>
                    <a:pt x="14" y="4"/>
                    <a:pt x="14" y="5"/>
                  </a:cubicBezTo>
                  <a:cubicBezTo>
                    <a:pt x="14" y="6"/>
                    <a:pt x="14" y="6"/>
                    <a:pt x="13" y="7"/>
                  </a:cubicBezTo>
                  <a:cubicBezTo>
                    <a:pt x="13" y="8"/>
                    <a:pt x="12" y="8"/>
                    <a:pt x="11" y="9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5" y="11"/>
                    <a:pt x="15" y="12"/>
                    <a:pt x="15" y="13"/>
                  </a:cubicBezTo>
                  <a:cubicBezTo>
                    <a:pt x="15" y="14"/>
                    <a:pt x="15" y="15"/>
                    <a:pt x="14" y="16"/>
                  </a:cubicBezTo>
                  <a:cubicBezTo>
                    <a:pt x="13" y="17"/>
                    <a:pt x="13" y="18"/>
                    <a:pt x="12" y="18"/>
                  </a:cubicBezTo>
                  <a:cubicBezTo>
                    <a:pt x="11" y="19"/>
                    <a:pt x="9" y="19"/>
                    <a:pt x="8" y="19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8"/>
                    <a:pt x="2" y="17"/>
                    <a:pt x="1" y="17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8" y="16"/>
                    <a:pt x="9" y="16"/>
                    <a:pt x="9" y="15"/>
                  </a:cubicBezTo>
                  <a:cubicBezTo>
                    <a:pt x="10" y="15"/>
                    <a:pt x="10" y="14"/>
                    <a:pt x="10" y="13"/>
                  </a:cubicBezTo>
                  <a:cubicBezTo>
                    <a:pt x="10" y="12"/>
                    <a:pt x="10" y="12"/>
                    <a:pt x="9" y="11"/>
                  </a:cubicBezTo>
                  <a:cubicBezTo>
                    <a:pt x="9" y="11"/>
                    <a:pt x="8" y="11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5" y="4"/>
                    <a:pt x="5" y="5"/>
                    <a:pt x="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552"/>
            <p:cNvSpPr>
              <a:spLocks noEditPoints="1"/>
            </p:cNvSpPr>
            <p:nvPr/>
          </p:nvSpPr>
          <p:spPr bwMode="auto">
            <a:xfrm>
              <a:off x="2398712" y="2667001"/>
              <a:ext cx="28575" cy="36513"/>
            </a:xfrm>
            <a:custGeom>
              <a:avLst/>
              <a:gdLst>
                <a:gd name="T0" fmla="*/ 0 w 15"/>
                <a:gd name="T1" fmla="*/ 10 h 19"/>
                <a:gd name="T2" fmla="*/ 2 w 15"/>
                <a:gd name="T3" fmla="*/ 2 h 19"/>
                <a:gd name="T4" fmla="*/ 7 w 15"/>
                <a:gd name="T5" fmla="*/ 0 h 19"/>
                <a:gd name="T6" fmla="*/ 10 w 15"/>
                <a:gd name="T7" fmla="*/ 1 h 19"/>
                <a:gd name="T8" fmla="*/ 12 w 15"/>
                <a:gd name="T9" fmla="*/ 2 h 19"/>
                <a:gd name="T10" fmla="*/ 13 w 15"/>
                <a:gd name="T11" fmla="*/ 3 h 19"/>
                <a:gd name="T12" fmla="*/ 14 w 15"/>
                <a:gd name="T13" fmla="*/ 5 h 19"/>
                <a:gd name="T14" fmla="*/ 15 w 15"/>
                <a:gd name="T15" fmla="*/ 10 h 19"/>
                <a:gd name="T16" fmla="*/ 13 w 15"/>
                <a:gd name="T17" fmla="*/ 17 h 19"/>
                <a:gd name="T18" fmla="*/ 7 w 15"/>
                <a:gd name="T19" fmla="*/ 19 h 19"/>
                <a:gd name="T20" fmla="*/ 4 w 15"/>
                <a:gd name="T21" fmla="*/ 18 h 19"/>
                <a:gd name="T22" fmla="*/ 1 w 15"/>
                <a:gd name="T23" fmla="*/ 16 h 19"/>
                <a:gd name="T24" fmla="*/ 0 w 15"/>
                <a:gd name="T25" fmla="*/ 13 h 19"/>
                <a:gd name="T26" fmla="*/ 0 w 15"/>
                <a:gd name="T27" fmla="*/ 10 h 19"/>
                <a:gd name="T28" fmla="*/ 5 w 15"/>
                <a:gd name="T29" fmla="*/ 10 h 19"/>
                <a:gd name="T30" fmla="*/ 5 w 15"/>
                <a:gd name="T31" fmla="*/ 14 h 19"/>
                <a:gd name="T32" fmla="*/ 7 w 15"/>
                <a:gd name="T33" fmla="*/ 16 h 19"/>
                <a:gd name="T34" fmla="*/ 9 w 15"/>
                <a:gd name="T35" fmla="*/ 15 h 19"/>
                <a:gd name="T36" fmla="*/ 9 w 15"/>
                <a:gd name="T37" fmla="*/ 13 h 19"/>
                <a:gd name="T38" fmla="*/ 10 w 15"/>
                <a:gd name="T39" fmla="*/ 10 h 19"/>
                <a:gd name="T40" fmla="*/ 9 w 15"/>
                <a:gd name="T41" fmla="*/ 5 h 19"/>
                <a:gd name="T42" fmla="*/ 7 w 15"/>
                <a:gd name="T43" fmla="*/ 4 h 19"/>
                <a:gd name="T44" fmla="*/ 5 w 15"/>
                <a:gd name="T45" fmla="*/ 5 h 19"/>
                <a:gd name="T46" fmla="*/ 5 w 15"/>
                <a:gd name="T4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19">
                  <a:moveTo>
                    <a:pt x="0" y="10"/>
                  </a:moveTo>
                  <a:cubicBezTo>
                    <a:pt x="0" y="6"/>
                    <a:pt x="1" y="4"/>
                    <a:pt x="2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5" y="7"/>
                    <a:pt x="15" y="8"/>
                    <a:pt x="15" y="10"/>
                  </a:cubicBezTo>
                  <a:cubicBezTo>
                    <a:pt x="15" y="13"/>
                    <a:pt x="14" y="15"/>
                    <a:pt x="13" y="17"/>
                  </a:cubicBezTo>
                  <a:cubicBezTo>
                    <a:pt x="12" y="18"/>
                    <a:pt x="10" y="19"/>
                    <a:pt x="7" y="19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8"/>
                    <a:pt x="2" y="17"/>
                    <a:pt x="1" y="16"/>
                  </a:cubicBezTo>
                  <a:cubicBezTo>
                    <a:pt x="1" y="15"/>
                    <a:pt x="1" y="15"/>
                    <a:pt x="0" y="13"/>
                  </a:cubicBezTo>
                  <a:cubicBezTo>
                    <a:pt x="0" y="12"/>
                    <a:pt x="0" y="11"/>
                    <a:pt x="0" y="10"/>
                  </a:cubicBezTo>
                  <a:close/>
                  <a:moveTo>
                    <a:pt x="5" y="10"/>
                  </a:moveTo>
                  <a:cubicBezTo>
                    <a:pt x="5" y="12"/>
                    <a:pt x="5" y="13"/>
                    <a:pt x="5" y="14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10" y="13"/>
                    <a:pt x="10" y="11"/>
                    <a:pt x="10" y="10"/>
                  </a:cubicBezTo>
                  <a:cubicBezTo>
                    <a:pt x="10" y="7"/>
                    <a:pt x="9" y="6"/>
                    <a:pt x="9" y="5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6" y="4"/>
                    <a:pt x="5" y="5"/>
                  </a:cubicBezTo>
                  <a:cubicBezTo>
                    <a:pt x="5" y="6"/>
                    <a:pt x="5" y="7"/>
                    <a:pt x="5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553"/>
            <p:cNvSpPr>
              <a:spLocks/>
            </p:cNvSpPr>
            <p:nvPr/>
          </p:nvSpPr>
          <p:spPr bwMode="auto">
            <a:xfrm>
              <a:off x="2366962" y="2736851"/>
              <a:ext cx="28575" cy="36513"/>
            </a:xfrm>
            <a:custGeom>
              <a:avLst/>
              <a:gdLst>
                <a:gd name="T0" fmla="*/ 15 w 15"/>
                <a:gd name="T1" fmla="*/ 19 h 19"/>
                <a:gd name="T2" fmla="*/ 0 w 15"/>
                <a:gd name="T3" fmla="*/ 19 h 19"/>
                <a:gd name="T4" fmla="*/ 1 w 15"/>
                <a:gd name="T5" fmla="*/ 15 h 19"/>
                <a:gd name="T6" fmla="*/ 6 w 15"/>
                <a:gd name="T7" fmla="*/ 10 h 19"/>
                <a:gd name="T8" fmla="*/ 9 w 15"/>
                <a:gd name="T9" fmla="*/ 7 h 19"/>
                <a:gd name="T10" fmla="*/ 10 w 15"/>
                <a:gd name="T11" fmla="*/ 6 h 19"/>
                <a:gd name="T12" fmla="*/ 9 w 15"/>
                <a:gd name="T13" fmla="*/ 4 h 19"/>
                <a:gd name="T14" fmla="*/ 7 w 15"/>
                <a:gd name="T15" fmla="*/ 4 h 19"/>
                <a:gd name="T16" fmla="*/ 6 w 15"/>
                <a:gd name="T17" fmla="*/ 4 h 19"/>
                <a:gd name="T18" fmla="*/ 5 w 15"/>
                <a:gd name="T19" fmla="*/ 7 h 19"/>
                <a:gd name="T20" fmla="*/ 0 w 15"/>
                <a:gd name="T21" fmla="*/ 6 h 19"/>
                <a:gd name="T22" fmla="*/ 1 w 15"/>
                <a:gd name="T23" fmla="*/ 3 h 19"/>
                <a:gd name="T24" fmla="*/ 3 w 15"/>
                <a:gd name="T25" fmla="*/ 1 h 19"/>
                <a:gd name="T26" fmla="*/ 7 w 15"/>
                <a:gd name="T27" fmla="*/ 0 h 19"/>
                <a:gd name="T28" fmla="*/ 11 w 15"/>
                <a:gd name="T29" fmla="*/ 1 h 19"/>
                <a:gd name="T30" fmla="*/ 14 w 15"/>
                <a:gd name="T31" fmla="*/ 3 h 19"/>
                <a:gd name="T32" fmla="*/ 15 w 15"/>
                <a:gd name="T33" fmla="*/ 6 h 19"/>
                <a:gd name="T34" fmla="*/ 14 w 15"/>
                <a:gd name="T35" fmla="*/ 9 h 19"/>
                <a:gd name="T36" fmla="*/ 10 w 15"/>
                <a:gd name="T37" fmla="*/ 12 h 19"/>
                <a:gd name="T38" fmla="*/ 8 w 15"/>
                <a:gd name="T39" fmla="*/ 14 h 19"/>
                <a:gd name="T40" fmla="*/ 7 w 15"/>
                <a:gd name="T41" fmla="*/ 15 h 19"/>
                <a:gd name="T42" fmla="*/ 15 w 15"/>
                <a:gd name="T43" fmla="*/ 15 h 19"/>
                <a:gd name="T44" fmla="*/ 15 w 15"/>
                <a:gd name="T4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9">
                  <a:moveTo>
                    <a:pt x="15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7"/>
                    <a:pt x="0" y="16"/>
                    <a:pt x="1" y="15"/>
                  </a:cubicBezTo>
                  <a:cubicBezTo>
                    <a:pt x="2" y="13"/>
                    <a:pt x="4" y="12"/>
                    <a:pt x="6" y="10"/>
                  </a:cubicBezTo>
                  <a:cubicBezTo>
                    <a:pt x="8" y="9"/>
                    <a:pt x="9" y="8"/>
                    <a:pt x="9" y="7"/>
                  </a:cubicBezTo>
                  <a:cubicBezTo>
                    <a:pt x="9" y="7"/>
                    <a:pt x="10" y="6"/>
                    <a:pt x="10" y="6"/>
                  </a:cubicBezTo>
                  <a:cubicBezTo>
                    <a:pt x="10" y="5"/>
                    <a:pt x="9" y="5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4" y="1"/>
                    <a:pt x="6" y="0"/>
                    <a:pt x="7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1"/>
                    <a:pt x="13" y="2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5" y="7"/>
                    <a:pt x="14" y="8"/>
                    <a:pt x="14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9" y="13"/>
                    <a:pt x="8" y="13"/>
                    <a:pt x="8" y="14"/>
                  </a:cubicBezTo>
                  <a:cubicBezTo>
                    <a:pt x="8" y="14"/>
                    <a:pt x="7" y="14"/>
                    <a:pt x="7" y="15"/>
                  </a:cubicBezTo>
                  <a:cubicBezTo>
                    <a:pt x="15" y="15"/>
                    <a:pt x="15" y="15"/>
                    <a:pt x="15" y="15"/>
                  </a:cubicBezTo>
                  <a:lnTo>
                    <a:pt x="15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554"/>
            <p:cNvSpPr>
              <a:spLocks noEditPoints="1"/>
            </p:cNvSpPr>
            <p:nvPr/>
          </p:nvSpPr>
          <p:spPr bwMode="auto">
            <a:xfrm>
              <a:off x="2398712" y="2736851"/>
              <a:ext cx="28575" cy="36513"/>
            </a:xfrm>
            <a:custGeom>
              <a:avLst/>
              <a:gdLst>
                <a:gd name="T0" fmla="*/ 0 w 15"/>
                <a:gd name="T1" fmla="*/ 10 h 19"/>
                <a:gd name="T2" fmla="*/ 2 w 15"/>
                <a:gd name="T3" fmla="*/ 2 h 19"/>
                <a:gd name="T4" fmla="*/ 7 w 15"/>
                <a:gd name="T5" fmla="*/ 0 h 19"/>
                <a:gd name="T6" fmla="*/ 10 w 15"/>
                <a:gd name="T7" fmla="*/ 1 h 19"/>
                <a:gd name="T8" fmla="*/ 12 w 15"/>
                <a:gd name="T9" fmla="*/ 2 h 19"/>
                <a:gd name="T10" fmla="*/ 13 w 15"/>
                <a:gd name="T11" fmla="*/ 4 h 19"/>
                <a:gd name="T12" fmla="*/ 14 w 15"/>
                <a:gd name="T13" fmla="*/ 5 h 19"/>
                <a:gd name="T14" fmla="*/ 15 w 15"/>
                <a:gd name="T15" fmla="*/ 10 h 19"/>
                <a:gd name="T16" fmla="*/ 13 w 15"/>
                <a:gd name="T17" fmla="*/ 17 h 19"/>
                <a:gd name="T18" fmla="*/ 7 w 15"/>
                <a:gd name="T19" fmla="*/ 19 h 19"/>
                <a:gd name="T20" fmla="*/ 4 w 15"/>
                <a:gd name="T21" fmla="*/ 18 h 19"/>
                <a:gd name="T22" fmla="*/ 1 w 15"/>
                <a:gd name="T23" fmla="*/ 16 h 19"/>
                <a:gd name="T24" fmla="*/ 0 w 15"/>
                <a:gd name="T25" fmla="*/ 13 h 19"/>
                <a:gd name="T26" fmla="*/ 0 w 15"/>
                <a:gd name="T27" fmla="*/ 10 h 19"/>
                <a:gd name="T28" fmla="*/ 5 w 15"/>
                <a:gd name="T29" fmla="*/ 10 h 19"/>
                <a:gd name="T30" fmla="*/ 5 w 15"/>
                <a:gd name="T31" fmla="*/ 14 h 19"/>
                <a:gd name="T32" fmla="*/ 7 w 15"/>
                <a:gd name="T33" fmla="*/ 16 h 19"/>
                <a:gd name="T34" fmla="*/ 9 w 15"/>
                <a:gd name="T35" fmla="*/ 15 h 19"/>
                <a:gd name="T36" fmla="*/ 9 w 15"/>
                <a:gd name="T37" fmla="*/ 13 h 19"/>
                <a:gd name="T38" fmla="*/ 10 w 15"/>
                <a:gd name="T39" fmla="*/ 10 h 19"/>
                <a:gd name="T40" fmla="*/ 9 w 15"/>
                <a:gd name="T41" fmla="*/ 5 h 19"/>
                <a:gd name="T42" fmla="*/ 7 w 15"/>
                <a:gd name="T43" fmla="*/ 4 h 19"/>
                <a:gd name="T44" fmla="*/ 5 w 15"/>
                <a:gd name="T45" fmla="*/ 5 h 19"/>
                <a:gd name="T46" fmla="*/ 5 w 15"/>
                <a:gd name="T4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19">
                  <a:moveTo>
                    <a:pt x="0" y="10"/>
                  </a:moveTo>
                  <a:cubicBezTo>
                    <a:pt x="0" y="6"/>
                    <a:pt x="1" y="4"/>
                    <a:pt x="2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5" y="7"/>
                    <a:pt x="15" y="8"/>
                    <a:pt x="15" y="10"/>
                  </a:cubicBezTo>
                  <a:cubicBezTo>
                    <a:pt x="15" y="13"/>
                    <a:pt x="14" y="15"/>
                    <a:pt x="13" y="17"/>
                  </a:cubicBezTo>
                  <a:cubicBezTo>
                    <a:pt x="12" y="18"/>
                    <a:pt x="10" y="19"/>
                    <a:pt x="7" y="19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8"/>
                    <a:pt x="2" y="17"/>
                    <a:pt x="1" y="16"/>
                  </a:cubicBezTo>
                  <a:cubicBezTo>
                    <a:pt x="1" y="16"/>
                    <a:pt x="1" y="15"/>
                    <a:pt x="0" y="13"/>
                  </a:cubicBezTo>
                  <a:cubicBezTo>
                    <a:pt x="0" y="12"/>
                    <a:pt x="0" y="11"/>
                    <a:pt x="0" y="10"/>
                  </a:cubicBezTo>
                  <a:close/>
                  <a:moveTo>
                    <a:pt x="5" y="10"/>
                  </a:moveTo>
                  <a:cubicBezTo>
                    <a:pt x="5" y="12"/>
                    <a:pt x="5" y="14"/>
                    <a:pt x="5" y="14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10" y="13"/>
                    <a:pt x="10" y="11"/>
                    <a:pt x="10" y="10"/>
                  </a:cubicBezTo>
                  <a:cubicBezTo>
                    <a:pt x="10" y="7"/>
                    <a:pt x="9" y="6"/>
                    <a:pt x="9" y="5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6" y="4"/>
                    <a:pt x="5" y="5"/>
                  </a:cubicBezTo>
                  <a:cubicBezTo>
                    <a:pt x="5" y="6"/>
                    <a:pt x="5" y="7"/>
                    <a:pt x="5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555"/>
            <p:cNvSpPr>
              <a:spLocks/>
            </p:cNvSpPr>
            <p:nvPr/>
          </p:nvSpPr>
          <p:spPr bwMode="auto">
            <a:xfrm>
              <a:off x="2368550" y="2806701"/>
              <a:ext cx="19050" cy="34925"/>
            </a:xfrm>
            <a:custGeom>
              <a:avLst/>
              <a:gdLst>
                <a:gd name="T0" fmla="*/ 10 w 10"/>
                <a:gd name="T1" fmla="*/ 0 h 19"/>
                <a:gd name="T2" fmla="*/ 10 w 10"/>
                <a:gd name="T3" fmla="*/ 19 h 19"/>
                <a:gd name="T4" fmla="*/ 5 w 10"/>
                <a:gd name="T5" fmla="*/ 19 h 19"/>
                <a:gd name="T6" fmla="*/ 5 w 10"/>
                <a:gd name="T7" fmla="*/ 7 h 19"/>
                <a:gd name="T8" fmla="*/ 3 w 10"/>
                <a:gd name="T9" fmla="*/ 8 h 19"/>
                <a:gd name="T10" fmla="*/ 0 w 10"/>
                <a:gd name="T11" fmla="*/ 9 h 19"/>
                <a:gd name="T12" fmla="*/ 0 w 10"/>
                <a:gd name="T13" fmla="*/ 5 h 19"/>
                <a:gd name="T14" fmla="*/ 4 w 10"/>
                <a:gd name="T15" fmla="*/ 3 h 19"/>
                <a:gd name="T16" fmla="*/ 6 w 10"/>
                <a:gd name="T17" fmla="*/ 0 h 19"/>
                <a:gd name="T18" fmla="*/ 10 w 10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10" y="19"/>
                    <a:pt x="10" y="19"/>
                    <a:pt x="10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5" y="3"/>
                    <a:pt x="6" y="2"/>
                    <a:pt x="6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556"/>
            <p:cNvSpPr>
              <a:spLocks noEditPoints="1"/>
            </p:cNvSpPr>
            <p:nvPr/>
          </p:nvSpPr>
          <p:spPr bwMode="auto">
            <a:xfrm>
              <a:off x="2398712" y="2806701"/>
              <a:ext cx="28575" cy="34925"/>
            </a:xfrm>
            <a:custGeom>
              <a:avLst/>
              <a:gdLst>
                <a:gd name="T0" fmla="*/ 0 w 15"/>
                <a:gd name="T1" fmla="*/ 10 h 19"/>
                <a:gd name="T2" fmla="*/ 2 w 15"/>
                <a:gd name="T3" fmla="*/ 3 h 19"/>
                <a:gd name="T4" fmla="*/ 7 w 15"/>
                <a:gd name="T5" fmla="*/ 0 h 19"/>
                <a:gd name="T6" fmla="*/ 10 w 15"/>
                <a:gd name="T7" fmla="*/ 1 h 19"/>
                <a:gd name="T8" fmla="*/ 12 w 15"/>
                <a:gd name="T9" fmla="*/ 2 h 19"/>
                <a:gd name="T10" fmla="*/ 13 w 15"/>
                <a:gd name="T11" fmla="*/ 4 h 19"/>
                <a:gd name="T12" fmla="*/ 14 w 15"/>
                <a:gd name="T13" fmla="*/ 5 h 19"/>
                <a:gd name="T14" fmla="*/ 15 w 15"/>
                <a:gd name="T15" fmla="*/ 10 h 19"/>
                <a:gd name="T16" fmla="*/ 13 w 15"/>
                <a:gd name="T17" fmla="*/ 17 h 19"/>
                <a:gd name="T18" fmla="*/ 7 w 15"/>
                <a:gd name="T19" fmla="*/ 19 h 19"/>
                <a:gd name="T20" fmla="*/ 4 w 15"/>
                <a:gd name="T21" fmla="*/ 18 h 19"/>
                <a:gd name="T22" fmla="*/ 1 w 15"/>
                <a:gd name="T23" fmla="*/ 16 h 19"/>
                <a:gd name="T24" fmla="*/ 0 w 15"/>
                <a:gd name="T25" fmla="*/ 14 h 19"/>
                <a:gd name="T26" fmla="*/ 0 w 15"/>
                <a:gd name="T27" fmla="*/ 10 h 19"/>
                <a:gd name="T28" fmla="*/ 5 w 15"/>
                <a:gd name="T29" fmla="*/ 10 h 19"/>
                <a:gd name="T30" fmla="*/ 5 w 15"/>
                <a:gd name="T31" fmla="*/ 14 h 19"/>
                <a:gd name="T32" fmla="*/ 7 w 15"/>
                <a:gd name="T33" fmla="*/ 16 h 19"/>
                <a:gd name="T34" fmla="*/ 9 w 15"/>
                <a:gd name="T35" fmla="*/ 15 h 19"/>
                <a:gd name="T36" fmla="*/ 9 w 15"/>
                <a:gd name="T37" fmla="*/ 13 h 19"/>
                <a:gd name="T38" fmla="*/ 10 w 15"/>
                <a:gd name="T39" fmla="*/ 10 h 19"/>
                <a:gd name="T40" fmla="*/ 9 w 15"/>
                <a:gd name="T41" fmla="*/ 5 h 19"/>
                <a:gd name="T42" fmla="*/ 7 w 15"/>
                <a:gd name="T43" fmla="*/ 4 h 19"/>
                <a:gd name="T44" fmla="*/ 5 w 15"/>
                <a:gd name="T45" fmla="*/ 5 h 19"/>
                <a:gd name="T46" fmla="*/ 5 w 15"/>
                <a:gd name="T4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19">
                  <a:moveTo>
                    <a:pt x="0" y="10"/>
                  </a:moveTo>
                  <a:cubicBezTo>
                    <a:pt x="0" y="6"/>
                    <a:pt x="1" y="4"/>
                    <a:pt x="2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5" y="7"/>
                    <a:pt x="15" y="8"/>
                    <a:pt x="15" y="10"/>
                  </a:cubicBezTo>
                  <a:cubicBezTo>
                    <a:pt x="15" y="13"/>
                    <a:pt x="14" y="15"/>
                    <a:pt x="13" y="17"/>
                  </a:cubicBezTo>
                  <a:cubicBezTo>
                    <a:pt x="12" y="18"/>
                    <a:pt x="10" y="19"/>
                    <a:pt x="7" y="19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8"/>
                    <a:pt x="2" y="17"/>
                    <a:pt x="1" y="16"/>
                  </a:cubicBezTo>
                  <a:cubicBezTo>
                    <a:pt x="1" y="16"/>
                    <a:pt x="1" y="15"/>
                    <a:pt x="0" y="14"/>
                  </a:cubicBezTo>
                  <a:cubicBezTo>
                    <a:pt x="0" y="12"/>
                    <a:pt x="0" y="11"/>
                    <a:pt x="0" y="10"/>
                  </a:cubicBezTo>
                  <a:close/>
                  <a:moveTo>
                    <a:pt x="5" y="10"/>
                  </a:moveTo>
                  <a:cubicBezTo>
                    <a:pt x="5" y="12"/>
                    <a:pt x="5" y="14"/>
                    <a:pt x="5" y="14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10" y="13"/>
                    <a:pt x="10" y="12"/>
                    <a:pt x="10" y="10"/>
                  </a:cubicBezTo>
                  <a:cubicBezTo>
                    <a:pt x="10" y="7"/>
                    <a:pt x="9" y="6"/>
                    <a:pt x="9" y="5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6" y="4"/>
                    <a:pt x="5" y="5"/>
                  </a:cubicBezTo>
                  <a:cubicBezTo>
                    <a:pt x="5" y="6"/>
                    <a:pt x="5" y="7"/>
                    <a:pt x="5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557"/>
            <p:cNvSpPr>
              <a:spLocks noEditPoints="1"/>
            </p:cNvSpPr>
            <p:nvPr/>
          </p:nvSpPr>
          <p:spPr bwMode="auto">
            <a:xfrm>
              <a:off x="2398712" y="2878138"/>
              <a:ext cx="28575" cy="33338"/>
            </a:xfrm>
            <a:custGeom>
              <a:avLst/>
              <a:gdLst>
                <a:gd name="T0" fmla="*/ 0 w 15"/>
                <a:gd name="T1" fmla="*/ 9 h 18"/>
                <a:gd name="T2" fmla="*/ 2 w 15"/>
                <a:gd name="T3" fmla="*/ 2 h 18"/>
                <a:gd name="T4" fmla="*/ 7 w 15"/>
                <a:gd name="T5" fmla="*/ 0 h 18"/>
                <a:gd name="T6" fmla="*/ 10 w 15"/>
                <a:gd name="T7" fmla="*/ 0 h 18"/>
                <a:gd name="T8" fmla="*/ 12 w 15"/>
                <a:gd name="T9" fmla="*/ 1 h 18"/>
                <a:gd name="T10" fmla="*/ 13 w 15"/>
                <a:gd name="T11" fmla="*/ 3 h 18"/>
                <a:gd name="T12" fmla="*/ 14 w 15"/>
                <a:gd name="T13" fmla="*/ 5 h 18"/>
                <a:gd name="T14" fmla="*/ 15 w 15"/>
                <a:gd name="T15" fmla="*/ 9 h 18"/>
                <a:gd name="T16" fmla="*/ 13 w 15"/>
                <a:gd name="T17" fmla="*/ 16 h 18"/>
                <a:gd name="T18" fmla="*/ 7 w 15"/>
                <a:gd name="T19" fmla="*/ 18 h 18"/>
                <a:gd name="T20" fmla="*/ 4 w 15"/>
                <a:gd name="T21" fmla="*/ 18 h 18"/>
                <a:gd name="T22" fmla="*/ 1 w 15"/>
                <a:gd name="T23" fmla="*/ 15 h 18"/>
                <a:gd name="T24" fmla="*/ 0 w 15"/>
                <a:gd name="T25" fmla="*/ 13 h 18"/>
                <a:gd name="T26" fmla="*/ 0 w 15"/>
                <a:gd name="T27" fmla="*/ 9 h 18"/>
                <a:gd name="T28" fmla="*/ 5 w 15"/>
                <a:gd name="T29" fmla="*/ 9 h 18"/>
                <a:gd name="T30" fmla="*/ 5 w 15"/>
                <a:gd name="T31" fmla="*/ 14 h 18"/>
                <a:gd name="T32" fmla="*/ 7 w 15"/>
                <a:gd name="T33" fmla="*/ 15 h 18"/>
                <a:gd name="T34" fmla="*/ 9 w 15"/>
                <a:gd name="T35" fmla="*/ 14 h 18"/>
                <a:gd name="T36" fmla="*/ 9 w 15"/>
                <a:gd name="T37" fmla="*/ 13 h 18"/>
                <a:gd name="T38" fmla="*/ 10 w 15"/>
                <a:gd name="T39" fmla="*/ 9 h 18"/>
                <a:gd name="T40" fmla="*/ 9 w 15"/>
                <a:gd name="T41" fmla="*/ 4 h 18"/>
                <a:gd name="T42" fmla="*/ 7 w 15"/>
                <a:gd name="T43" fmla="*/ 3 h 18"/>
                <a:gd name="T44" fmla="*/ 5 w 15"/>
                <a:gd name="T45" fmla="*/ 4 h 18"/>
                <a:gd name="T46" fmla="*/ 5 w 15"/>
                <a:gd name="T4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cubicBezTo>
                    <a:pt x="0" y="5"/>
                    <a:pt x="1" y="3"/>
                    <a:pt x="2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5" y="6"/>
                    <a:pt x="15" y="7"/>
                    <a:pt x="15" y="9"/>
                  </a:cubicBezTo>
                  <a:cubicBezTo>
                    <a:pt x="15" y="12"/>
                    <a:pt x="14" y="14"/>
                    <a:pt x="13" y="16"/>
                  </a:cubicBezTo>
                  <a:cubicBezTo>
                    <a:pt x="12" y="17"/>
                    <a:pt x="10" y="18"/>
                    <a:pt x="7" y="18"/>
                  </a:cubicBezTo>
                  <a:cubicBezTo>
                    <a:pt x="6" y="18"/>
                    <a:pt x="5" y="18"/>
                    <a:pt x="4" y="18"/>
                  </a:cubicBezTo>
                  <a:cubicBezTo>
                    <a:pt x="3" y="17"/>
                    <a:pt x="2" y="16"/>
                    <a:pt x="1" y="15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1"/>
                    <a:pt x="0" y="10"/>
                    <a:pt x="0" y="9"/>
                  </a:cubicBezTo>
                  <a:close/>
                  <a:moveTo>
                    <a:pt x="5" y="9"/>
                  </a:moveTo>
                  <a:cubicBezTo>
                    <a:pt x="5" y="11"/>
                    <a:pt x="5" y="13"/>
                    <a:pt x="5" y="14"/>
                  </a:cubicBezTo>
                  <a:cubicBezTo>
                    <a:pt x="6" y="14"/>
                    <a:pt x="6" y="15"/>
                    <a:pt x="7" y="15"/>
                  </a:cubicBezTo>
                  <a:cubicBezTo>
                    <a:pt x="8" y="15"/>
                    <a:pt x="8" y="15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10" y="12"/>
                    <a:pt x="10" y="11"/>
                    <a:pt x="10" y="9"/>
                  </a:cubicBezTo>
                  <a:cubicBezTo>
                    <a:pt x="10" y="7"/>
                    <a:pt x="9" y="5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5"/>
                    <a:pt x="5" y="7"/>
                    <a:pt x="5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558"/>
            <p:cNvSpPr>
              <a:spLocks/>
            </p:cNvSpPr>
            <p:nvPr/>
          </p:nvSpPr>
          <p:spPr bwMode="auto">
            <a:xfrm>
              <a:off x="2368550" y="2947988"/>
              <a:ext cx="19050" cy="33338"/>
            </a:xfrm>
            <a:custGeom>
              <a:avLst/>
              <a:gdLst>
                <a:gd name="T0" fmla="*/ 10 w 10"/>
                <a:gd name="T1" fmla="*/ 0 h 18"/>
                <a:gd name="T2" fmla="*/ 10 w 10"/>
                <a:gd name="T3" fmla="*/ 18 h 18"/>
                <a:gd name="T4" fmla="*/ 5 w 10"/>
                <a:gd name="T5" fmla="*/ 18 h 18"/>
                <a:gd name="T6" fmla="*/ 5 w 10"/>
                <a:gd name="T7" fmla="*/ 6 h 18"/>
                <a:gd name="T8" fmla="*/ 3 w 10"/>
                <a:gd name="T9" fmla="*/ 7 h 18"/>
                <a:gd name="T10" fmla="*/ 0 w 10"/>
                <a:gd name="T11" fmla="*/ 9 h 18"/>
                <a:gd name="T12" fmla="*/ 0 w 10"/>
                <a:gd name="T13" fmla="*/ 5 h 18"/>
                <a:gd name="T14" fmla="*/ 4 w 10"/>
                <a:gd name="T15" fmla="*/ 3 h 18"/>
                <a:gd name="T16" fmla="*/ 6 w 10"/>
                <a:gd name="T17" fmla="*/ 0 h 18"/>
                <a:gd name="T18" fmla="*/ 10 w 10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cubicBezTo>
                    <a:pt x="10" y="18"/>
                    <a:pt x="10" y="18"/>
                    <a:pt x="10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2" y="8"/>
                    <a:pt x="1" y="8"/>
                    <a:pt x="0" y="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5" y="2"/>
                    <a:pt x="6" y="1"/>
                    <a:pt x="6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559"/>
            <p:cNvSpPr>
              <a:spLocks noEditPoints="1"/>
            </p:cNvSpPr>
            <p:nvPr/>
          </p:nvSpPr>
          <p:spPr bwMode="auto">
            <a:xfrm>
              <a:off x="2398712" y="2947988"/>
              <a:ext cx="28575" cy="33338"/>
            </a:xfrm>
            <a:custGeom>
              <a:avLst/>
              <a:gdLst>
                <a:gd name="T0" fmla="*/ 0 w 15"/>
                <a:gd name="T1" fmla="*/ 9 h 18"/>
                <a:gd name="T2" fmla="*/ 2 w 15"/>
                <a:gd name="T3" fmla="*/ 2 h 18"/>
                <a:gd name="T4" fmla="*/ 7 w 15"/>
                <a:gd name="T5" fmla="*/ 0 h 18"/>
                <a:gd name="T6" fmla="*/ 10 w 15"/>
                <a:gd name="T7" fmla="*/ 0 h 18"/>
                <a:gd name="T8" fmla="*/ 12 w 15"/>
                <a:gd name="T9" fmla="*/ 1 h 18"/>
                <a:gd name="T10" fmla="*/ 13 w 15"/>
                <a:gd name="T11" fmla="*/ 3 h 18"/>
                <a:gd name="T12" fmla="*/ 14 w 15"/>
                <a:gd name="T13" fmla="*/ 5 h 18"/>
                <a:gd name="T14" fmla="*/ 15 w 15"/>
                <a:gd name="T15" fmla="*/ 9 h 18"/>
                <a:gd name="T16" fmla="*/ 13 w 15"/>
                <a:gd name="T17" fmla="*/ 16 h 18"/>
                <a:gd name="T18" fmla="*/ 7 w 15"/>
                <a:gd name="T19" fmla="*/ 18 h 18"/>
                <a:gd name="T20" fmla="*/ 4 w 15"/>
                <a:gd name="T21" fmla="*/ 18 h 18"/>
                <a:gd name="T22" fmla="*/ 1 w 15"/>
                <a:gd name="T23" fmla="*/ 15 h 18"/>
                <a:gd name="T24" fmla="*/ 0 w 15"/>
                <a:gd name="T25" fmla="*/ 13 h 18"/>
                <a:gd name="T26" fmla="*/ 0 w 15"/>
                <a:gd name="T27" fmla="*/ 9 h 18"/>
                <a:gd name="T28" fmla="*/ 5 w 15"/>
                <a:gd name="T29" fmla="*/ 9 h 18"/>
                <a:gd name="T30" fmla="*/ 5 w 15"/>
                <a:gd name="T31" fmla="*/ 14 h 18"/>
                <a:gd name="T32" fmla="*/ 7 w 15"/>
                <a:gd name="T33" fmla="*/ 15 h 18"/>
                <a:gd name="T34" fmla="*/ 9 w 15"/>
                <a:gd name="T35" fmla="*/ 14 h 18"/>
                <a:gd name="T36" fmla="*/ 9 w 15"/>
                <a:gd name="T37" fmla="*/ 13 h 18"/>
                <a:gd name="T38" fmla="*/ 10 w 15"/>
                <a:gd name="T39" fmla="*/ 9 h 18"/>
                <a:gd name="T40" fmla="*/ 9 w 15"/>
                <a:gd name="T41" fmla="*/ 4 h 18"/>
                <a:gd name="T42" fmla="*/ 7 w 15"/>
                <a:gd name="T43" fmla="*/ 3 h 18"/>
                <a:gd name="T44" fmla="*/ 5 w 15"/>
                <a:gd name="T45" fmla="*/ 4 h 18"/>
                <a:gd name="T46" fmla="*/ 5 w 15"/>
                <a:gd name="T4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cubicBezTo>
                    <a:pt x="0" y="5"/>
                    <a:pt x="1" y="3"/>
                    <a:pt x="2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5" y="6"/>
                    <a:pt x="15" y="7"/>
                    <a:pt x="15" y="9"/>
                  </a:cubicBezTo>
                  <a:cubicBezTo>
                    <a:pt x="15" y="12"/>
                    <a:pt x="14" y="15"/>
                    <a:pt x="13" y="16"/>
                  </a:cubicBezTo>
                  <a:cubicBezTo>
                    <a:pt x="12" y="18"/>
                    <a:pt x="10" y="18"/>
                    <a:pt x="7" y="18"/>
                  </a:cubicBezTo>
                  <a:cubicBezTo>
                    <a:pt x="6" y="18"/>
                    <a:pt x="5" y="18"/>
                    <a:pt x="4" y="18"/>
                  </a:cubicBezTo>
                  <a:cubicBezTo>
                    <a:pt x="3" y="17"/>
                    <a:pt x="2" y="16"/>
                    <a:pt x="1" y="15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2"/>
                    <a:pt x="0" y="10"/>
                    <a:pt x="0" y="9"/>
                  </a:cubicBezTo>
                  <a:close/>
                  <a:moveTo>
                    <a:pt x="5" y="9"/>
                  </a:moveTo>
                  <a:cubicBezTo>
                    <a:pt x="5" y="11"/>
                    <a:pt x="5" y="13"/>
                    <a:pt x="5" y="14"/>
                  </a:cubicBezTo>
                  <a:cubicBezTo>
                    <a:pt x="6" y="14"/>
                    <a:pt x="6" y="15"/>
                    <a:pt x="7" y="15"/>
                  </a:cubicBezTo>
                  <a:cubicBezTo>
                    <a:pt x="8" y="15"/>
                    <a:pt x="8" y="15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10" y="12"/>
                    <a:pt x="10" y="11"/>
                    <a:pt x="10" y="9"/>
                  </a:cubicBezTo>
                  <a:cubicBezTo>
                    <a:pt x="10" y="7"/>
                    <a:pt x="9" y="5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5"/>
                    <a:pt x="5" y="7"/>
                    <a:pt x="5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560"/>
            <p:cNvSpPr>
              <a:spLocks/>
            </p:cNvSpPr>
            <p:nvPr/>
          </p:nvSpPr>
          <p:spPr bwMode="auto">
            <a:xfrm>
              <a:off x="2366962" y="3017838"/>
              <a:ext cx="28575" cy="33338"/>
            </a:xfrm>
            <a:custGeom>
              <a:avLst/>
              <a:gdLst>
                <a:gd name="T0" fmla="*/ 15 w 15"/>
                <a:gd name="T1" fmla="*/ 18 h 18"/>
                <a:gd name="T2" fmla="*/ 0 w 15"/>
                <a:gd name="T3" fmla="*/ 18 h 18"/>
                <a:gd name="T4" fmla="*/ 1 w 15"/>
                <a:gd name="T5" fmla="*/ 14 h 18"/>
                <a:gd name="T6" fmla="*/ 6 w 15"/>
                <a:gd name="T7" fmla="*/ 9 h 18"/>
                <a:gd name="T8" fmla="*/ 9 w 15"/>
                <a:gd name="T9" fmla="*/ 7 h 18"/>
                <a:gd name="T10" fmla="*/ 10 w 15"/>
                <a:gd name="T11" fmla="*/ 5 h 18"/>
                <a:gd name="T12" fmla="*/ 9 w 15"/>
                <a:gd name="T13" fmla="*/ 4 h 18"/>
                <a:gd name="T14" fmla="*/ 7 w 15"/>
                <a:gd name="T15" fmla="*/ 3 h 18"/>
                <a:gd name="T16" fmla="*/ 6 w 15"/>
                <a:gd name="T17" fmla="*/ 4 h 18"/>
                <a:gd name="T18" fmla="*/ 5 w 15"/>
                <a:gd name="T19" fmla="*/ 6 h 18"/>
                <a:gd name="T20" fmla="*/ 0 w 15"/>
                <a:gd name="T21" fmla="*/ 5 h 18"/>
                <a:gd name="T22" fmla="*/ 1 w 15"/>
                <a:gd name="T23" fmla="*/ 2 h 18"/>
                <a:gd name="T24" fmla="*/ 3 w 15"/>
                <a:gd name="T25" fmla="*/ 0 h 18"/>
                <a:gd name="T26" fmla="*/ 7 w 15"/>
                <a:gd name="T27" fmla="*/ 0 h 18"/>
                <a:gd name="T28" fmla="*/ 11 w 15"/>
                <a:gd name="T29" fmla="*/ 0 h 18"/>
                <a:gd name="T30" fmla="*/ 14 w 15"/>
                <a:gd name="T31" fmla="*/ 2 h 18"/>
                <a:gd name="T32" fmla="*/ 15 w 15"/>
                <a:gd name="T33" fmla="*/ 5 h 18"/>
                <a:gd name="T34" fmla="*/ 14 w 15"/>
                <a:gd name="T35" fmla="*/ 8 h 18"/>
                <a:gd name="T36" fmla="*/ 10 w 15"/>
                <a:gd name="T37" fmla="*/ 11 h 18"/>
                <a:gd name="T38" fmla="*/ 8 w 15"/>
                <a:gd name="T39" fmla="*/ 13 h 18"/>
                <a:gd name="T40" fmla="*/ 7 w 15"/>
                <a:gd name="T41" fmla="*/ 14 h 18"/>
                <a:gd name="T42" fmla="*/ 15 w 15"/>
                <a:gd name="T43" fmla="*/ 14 h 18"/>
                <a:gd name="T44" fmla="*/ 15 w 15"/>
                <a:gd name="T4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8">
                  <a:moveTo>
                    <a:pt x="15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5"/>
                    <a:pt x="1" y="14"/>
                  </a:cubicBezTo>
                  <a:cubicBezTo>
                    <a:pt x="2" y="13"/>
                    <a:pt x="4" y="11"/>
                    <a:pt x="6" y="9"/>
                  </a:cubicBezTo>
                  <a:cubicBezTo>
                    <a:pt x="8" y="8"/>
                    <a:pt x="9" y="7"/>
                    <a:pt x="9" y="7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0" y="5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7" y="3"/>
                    <a:pt x="6" y="3"/>
                    <a:pt x="6" y="4"/>
                  </a:cubicBezTo>
                  <a:cubicBezTo>
                    <a:pt x="6" y="4"/>
                    <a:pt x="5" y="5"/>
                    <a:pt x="5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4" y="0"/>
                    <a:pt x="6" y="0"/>
                    <a:pt x="7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4" y="7"/>
                    <a:pt x="14" y="8"/>
                  </a:cubicBezTo>
                  <a:cubicBezTo>
                    <a:pt x="13" y="9"/>
                    <a:pt x="12" y="10"/>
                    <a:pt x="10" y="11"/>
                  </a:cubicBezTo>
                  <a:cubicBezTo>
                    <a:pt x="9" y="12"/>
                    <a:pt x="8" y="13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15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561"/>
            <p:cNvSpPr>
              <a:spLocks noEditPoints="1"/>
            </p:cNvSpPr>
            <p:nvPr/>
          </p:nvSpPr>
          <p:spPr bwMode="auto">
            <a:xfrm>
              <a:off x="2398712" y="3017838"/>
              <a:ext cx="28575" cy="33338"/>
            </a:xfrm>
            <a:custGeom>
              <a:avLst/>
              <a:gdLst>
                <a:gd name="T0" fmla="*/ 0 w 15"/>
                <a:gd name="T1" fmla="*/ 9 h 18"/>
                <a:gd name="T2" fmla="*/ 2 w 15"/>
                <a:gd name="T3" fmla="*/ 2 h 18"/>
                <a:gd name="T4" fmla="*/ 7 w 15"/>
                <a:gd name="T5" fmla="*/ 0 h 18"/>
                <a:gd name="T6" fmla="*/ 10 w 15"/>
                <a:gd name="T7" fmla="*/ 0 h 18"/>
                <a:gd name="T8" fmla="*/ 12 w 15"/>
                <a:gd name="T9" fmla="*/ 1 h 18"/>
                <a:gd name="T10" fmla="*/ 13 w 15"/>
                <a:gd name="T11" fmla="*/ 3 h 18"/>
                <a:gd name="T12" fmla="*/ 14 w 15"/>
                <a:gd name="T13" fmla="*/ 5 h 18"/>
                <a:gd name="T14" fmla="*/ 15 w 15"/>
                <a:gd name="T15" fmla="*/ 9 h 18"/>
                <a:gd name="T16" fmla="*/ 13 w 15"/>
                <a:gd name="T17" fmla="*/ 16 h 18"/>
                <a:gd name="T18" fmla="*/ 7 w 15"/>
                <a:gd name="T19" fmla="*/ 18 h 18"/>
                <a:gd name="T20" fmla="*/ 4 w 15"/>
                <a:gd name="T21" fmla="*/ 18 h 18"/>
                <a:gd name="T22" fmla="*/ 1 w 15"/>
                <a:gd name="T23" fmla="*/ 16 h 18"/>
                <a:gd name="T24" fmla="*/ 0 w 15"/>
                <a:gd name="T25" fmla="*/ 13 h 18"/>
                <a:gd name="T26" fmla="*/ 0 w 15"/>
                <a:gd name="T27" fmla="*/ 9 h 18"/>
                <a:gd name="T28" fmla="*/ 5 w 15"/>
                <a:gd name="T29" fmla="*/ 9 h 18"/>
                <a:gd name="T30" fmla="*/ 5 w 15"/>
                <a:gd name="T31" fmla="*/ 14 h 18"/>
                <a:gd name="T32" fmla="*/ 7 w 15"/>
                <a:gd name="T33" fmla="*/ 15 h 18"/>
                <a:gd name="T34" fmla="*/ 9 w 15"/>
                <a:gd name="T35" fmla="*/ 14 h 18"/>
                <a:gd name="T36" fmla="*/ 9 w 15"/>
                <a:gd name="T37" fmla="*/ 13 h 18"/>
                <a:gd name="T38" fmla="*/ 10 w 15"/>
                <a:gd name="T39" fmla="*/ 9 h 18"/>
                <a:gd name="T40" fmla="*/ 9 w 15"/>
                <a:gd name="T41" fmla="*/ 4 h 18"/>
                <a:gd name="T42" fmla="*/ 7 w 15"/>
                <a:gd name="T43" fmla="*/ 3 h 18"/>
                <a:gd name="T44" fmla="*/ 5 w 15"/>
                <a:gd name="T45" fmla="*/ 4 h 18"/>
                <a:gd name="T46" fmla="*/ 5 w 15"/>
                <a:gd name="T4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cubicBezTo>
                    <a:pt x="0" y="6"/>
                    <a:pt x="1" y="3"/>
                    <a:pt x="2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5" y="6"/>
                    <a:pt x="15" y="7"/>
                    <a:pt x="15" y="9"/>
                  </a:cubicBezTo>
                  <a:cubicBezTo>
                    <a:pt x="15" y="12"/>
                    <a:pt x="14" y="15"/>
                    <a:pt x="13" y="16"/>
                  </a:cubicBezTo>
                  <a:cubicBezTo>
                    <a:pt x="12" y="18"/>
                    <a:pt x="10" y="18"/>
                    <a:pt x="7" y="18"/>
                  </a:cubicBezTo>
                  <a:cubicBezTo>
                    <a:pt x="6" y="18"/>
                    <a:pt x="5" y="18"/>
                    <a:pt x="4" y="18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2"/>
                    <a:pt x="0" y="10"/>
                    <a:pt x="0" y="9"/>
                  </a:cubicBezTo>
                  <a:close/>
                  <a:moveTo>
                    <a:pt x="5" y="9"/>
                  </a:moveTo>
                  <a:cubicBezTo>
                    <a:pt x="5" y="11"/>
                    <a:pt x="5" y="13"/>
                    <a:pt x="5" y="14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8" y="15"/>
                    <a:pt x="8" y="15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10" y="12"/>
                    <a:pt x="10" y="11"/>
                    <a:pt x="10" y="9"/>
                  </a:cubicBezTo>
                  <a:cubicBezTo>
                    <a:pt x="10" y="7"/>
                    <a:pt x="9" y="5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5"/>
                    <a:pt x="5" y="7"/>
                    <a:pt x="5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562"/>
            <p:cNvSpPr>
              <a:spLocks/>
            </p:cNvSpPr>
            <p:nvPr/>
          </p:nvSpPr>
          <p:spPr bwMode="auto">
            <a:xfrm>
              <a:off x="2366962" y="3086101"/>
              <a:ext cx="28575" cy="34925"/>
            </a:xfrm>
            <a:custGeom>
              <a:avLst/>
              <a:gdLst>
                <a:gd name="T0" fmla="*/ 5 w 15"/>
                <a:gd name="T1" fmla="*/ 5 h 18"/>
                <a:gd name="T2" fmla="*/ 0 w 15"/>
                <a:gd name="T3" fmla="*/ 4 h 18"/>
                <a:gd name="T4" fmla="*/ 2 w 15"/>
                <a:gd name="T5" fmla="*/ 1 h 18"/>
                <a:gd name="T6" fmla="*/ 7 w 15"/>
                <a:gd name="T7" fmla="*/ 0 h 18"/>
                <a:gd name="T8" fmla="*/ 12 w 15"/>
                <a:gd name="T9" fmla="*/ 1 h 18"/>
                <a:gd name="T10" fmla="*/ 14 w 15"/>
                <a:gd name="T11" fmla="*/ 4 h 18"/>
                <a:gd name="T12" fmla="*/ 13 w 15"/>
                <a:gd name="T13" fmla="*/ 7 h 18"/>
                <a:gd name="T14" fmla="*/ 11 w 15"/>
                <a:gd name="T15" fmla="*/ 8 h 18"/>
                <a:gd name="T16" fmla="*/ 13 w 15"/>
                <a:gd name="T17" fmla="*/ 9 h 18"/>
                <a:gd name="T18" fmla="*/ 14 w 15"/>
                <a:gd name="T19" fmla="*/ 10 h 18"/>
                <a:gd name="T20" fmla="*/ 15 w 15"/>
                <a:gd name="T21" fmla="*/ 12 h 18"/>
                <a:gd name="T22" fmla="*/ 14 w 15"/>
                <a:gd name="T23" fmla="*/ 15 h 18"/>
                <a:gd name="T24" fmla="*/ 12 w 15"/>
                <a:gd name="T25" fmla="*/ 18 h 18"/>
                <a:gd name="T26" fmla="*/ 8 w 15"/>
                <a:gd name="T27" fmla="*/ 18 h 18"/>
                <a:gd name="T28" fmla="*/ 4 w 15"/>
                <a:gd name="T29" fmla="*/ 18 h 18"/>
                <a:gd name="T30" fmla="*/ 1 w 15"/>
                <a:gd name="T31" fmla="*/ 16 h 18"/>
                <a:gd name="T32" fmla="*/ 0 w 15"/>
                <a:gd name="T33" fmla="*/ 13 h 18"/>
                <a:gd name="T34" fmla="*/ 5 w 15"/>
                <a:gd name="T35" fmla="*/ 13 h 18"/>
                <a:gd name="T36" fmla="*/ 6 w 15"/>
                <a:gd name="T37" fmla="*/ 15 h 18"/>
                <a:gd name="T38" fmla="*/ 7 w 15"/>
                <a:gd name="T39" fmla="*/ 15 h 18"/>
                <a:gd name="T40" fmla="*/ 9 w 15"/>
                <a:gd name="T41" fmla="*/ 15 h 18"/>
                <a:gd name="T42" fmla="*/ 10 w 15"/>
                <a:gd name="T43" fmla="*/ 13 h 18"/>
                <a:gd name="T44" fmla="*/ 9 w 15"/>
                <a:gd name="T45" fmla="*/ 11 h 18"/>
                <a:gd name="T46" fmla="*/ 7 w 15"/>
                <a:gd name="T47" fmla="*/ 10 h 18"/>
                <a:gd name="T48" fmla="*/ 6 w 15"/>
                <a:gd name="T49" fmla="*/ 10 h 18"/>
                <a:gd name="T50" fmla="*/ 6 w 15"/>
                <a:gd name="T51" fmla="*/ 7 h 18"/>
                <a:gd name="T52" fmla="*/ 7 w 15"/>
                <a:gd name="T53" fmla="*/ 7 h 18"/>
                <a:gd name="T54" fmla="*/ 8 w 15"/>
                <a:gd name="T55" fmla="*/ 6 h 18"/>
                <a:gd name="T56" fmla="*/ 9 w 15"/>
                <a:gd name="T57" fmla="*/ 5 h 18"/>
                <a:gd name="T58" fmla="*/ 8 w 15"/>
                <a:gd name="T59" fmla="*/ 3 h 18"/>
                <a:gd name="T60" fmla="*/ 7 w 15"/>
                <a:gd name="T61" fmla="*/ 3 h 18"/>
                <a:gd name="T62" fmla="*/ 6 w 15"/>
                <a:gd name="T63" fmla="*/ 3 h 18"/>
                <a:gd name="T64" fmla="*/ 5 w 15"/>
                <a:gd name="T6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8">
                  <a:moveTo>
                    <a:pt x="5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3" y="17"/>
                    <a:pt x="12" y="18"/>
                  </a:cubicBezTo>
                  <a:cubicBezTo>
                    <a:pt x="11" y="18"/>
                    <a:pt x="9" y="18"/>
                    <a:pt x="8" y="18"/>
                  </a:cubicBezTo>
                  <a:cubicBezTo>
                    <a:pt x="6" y="18"/>
                    <a:pt x="5" y="18"/>
                    <a:pt x="4" y="18"/>
                  </a:cubicBezTo>
                  <a:cubicBezTo>
                    <a:pt x="3" y="18"/>
                    <a:pt x="2" y="17"/>
                    <a:pt x="1" y="16"/>
                  </a:cubicBezTo>
                  <a:cubicBezTo>
                    <a:pt x="1" y="15"/>
                    <a:pt x="0" y="15"/>
                    <a:pt x="0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4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2"/>
                    <a:pt x="10" y="11"/>
                    <a:pt x="9" y="11"/>
                  </a:cubicBezTo>
                  <a:cubicBezTo>
                    <a:pt x="9" y="10"/>
                    <a:pt x="8" y="10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8" y="7"/>
                    <a:pt x="8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9" y="4"/>
                    <a:pt x="9" y="4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4"/>
                    <a:pt x="5" y="4"/>
                    <a:pt x="5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563"/>
            <p:cNvSpPr>
              <a:spLocks noEditPoints="1"/>
            </p:cNvSpPr>
            <p:nvPr/>
          </p:nvSpPr>
          <p:spPr bwMode="auto">
            <a:xfrm>
              <a:off x="2398712" y="3086101"/>
              <a:ext cx="28575" cy="34925"/>
            </a:xfrm>
            <a:custGeom>
              <a:avLst/>
              <a:gdLst>
                <a:gd name="T0" fmla="*/ 0 w 15"/>
                <a:gd name="T1" fmla="*/ 9 h 18"/>
                <a:gd name="T2" fmla="*/ 2 w 15"/>
                <a:gd name="T3" fmla="*/ 2 h 18"/>
                <a:gd name="T4" fmla="*/ 7 w 15"/>
                <a:gd name="T5" fmla="*/ 0 h 18"/>
                <a:gd name="T6" fmla="*/ 10 w 15"/>
                <a:gd name="T7" fmla="*/ 0 h 18"/>
                <a:gd name="T8" fmla="*/ 12 w 15"/>
                <a:gd name="T9" fmla="*/ 1 h 18"/>
                <a:gd name="T10" fmla="*/ 13 w 15"/>
                <a:gd name="T11" fmla="*/ 3 h 18"/>
                <a:gd name="T12" fmla="*/ 14 w 15"/>
                <a:gd name="T13" fmla="*/ 5 h 18"/>
                <a:gd name="T14" fmla="*/ 15 w 15"/>
                <a:gd name="T15" fmla="*/ 9 h 18"/>
                <a:gd name="T16" fmla="*/ 13 w 15"/>
                <a:gd name="T17" fmla="*/ 16 h 18"/>
                <a:gd name="T18" fmla="*/ 7 w 15"/>
                <a:gd name="T19" fmla="*/ 18 h 18"/>
                <a:gd name="T20" fmla="*/ 4 w 15"/>
                <a:gd name="T21" fmla="*/ 18 h 18"/>
                <a:gd name="T22" fmla="*/ 1 w 15"/>
                <a:gd name="T23" fmla="*/ 16 h 18"/>
                <a:gd name="T24" fmla="*/ 0 w 15"/>
                <a:gd name="T25" fmla="*/ 13 h 18"/>
                <a:gd name="T26" fmla="*/ 0 w 15"/>
                <a:gd name="T27" fmla="*/ 9 h 18"/>
                <a:gd name="T28" fmla="*/ 5 w 15"/>
                <a:gd name="T29" fmla="*/ 9 h 18"/>
                <a:gd name="T30" fmla="*/ 5 w 15"/>
                <a:gd name="T31" fmla="*/ 14 h 18"/>
                <a:gd name="T32" fmla="*/ 7 w 15"/>
                <a:gd name="T33" fmla="*/ 15 h 18"/>
                <a:gd name="T34" fmla="*/ 9 w 15"/>
                <a:gd name="T35" fmla="*/ 15 h 18"/>
                <a:gd name="T36" fmla="*/ 9 w 15"/>
                <a:gd name="T37" fmla="*/ 13 h 18"/>
                <a:gd name="T38" fmla="*/ 10 w 15"/>
                <a:gd name="T39" fmla="*/ 9 h 18"/>
                <a:gd name="T40" fmla="*/ 9 w 15"/>
                <a:gd name="T41" fmla="*/ 4 h 18"/>
                <a:gd name="T42" fmla="*/ 7 w 15"/>
                <a:gd name="T43" fmla="*/ 3 h 18"/>
                <a:gd name="T44" fmla="*/ 5 w 15"/>
                <a:gd name="T45" fmla="*/ 4 h 18"/>
                <a:gd name="T46" fmla="*/ 5 w 15"/>
                <a:gd name="T4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cubicBezTo>
                    <a:pt x="0" y="6"/>
                    <a:pt x="1" y="3"/>
                    <a:pt x="2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5" y="6"/>
                    <a:pt x="15" y="8"/>
                    <a:pt x="15" y="9"/>
                  </a:cubicBezTo>
                  <a:cubicBezTo>
                    <a:pt x="15" y="12"/>
                    <a:pt x="14" y="15"/>
                    <a:pt x="13" y="16"/>
                  </a:cubicBezTo>
                  <a:cubicBezTo>
                    <a:pt x="12" y="18"/>
                    <a:pt x="10" y="18"/>
                    <a:pt x="7" y="18"/>
                  </a:cubicBezTo>
                  <a:cubicBezTo>
                    <a:pt x="6" y="18"/>
                    <a:pt x="5" y="18"/>
                    <a:pt x="4" y="18"/>
                  </a:cubicBezTo>
                  <a:cubicBezTo>
                    <a:pt x="3" y="17"/>
                    <a:pt x="2" y="17"/>
                    <a:pt x="1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2"/>
                    <a:pt x="0" y="10"/>
                    <a:pt x="0" y="9"/>
                  </a:cubicBezTo>
                  <a:close/>
                  <a:moveTo>
                    <a:pt x="5" y="9"/>
                  </a:moveTo>
                  <a:cubicBezTo>
                    <a:pt x="5" y="11"/>
                    <a:pt x="5" y="13"/>
                    <a:pt x="5" y="14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4"/>
                    <a:pt x="9" y="14"/>
                    <a:pt x="9" y="13"/>
                  </a:cubicBezTo>
                  <a:cubicBezTo>
                    <a:pt x="10" y="12"/>
                    <a:pt x="10" y="11"/>
                    <a:pt x="10" y="9"/>
                  </a:cubicBezTo>
                  <a:cubicBezTo>
                    <a:pt x="10" y="7"/>
                    <a:pt x="9" y="5"/>
                    <a:pt x="9" y="4"/>
                  </a:cubicBezTo>
                  <a:cubicBezTo>
                    <a:pt x="9" y="4"/>
                    <a:pt x="8" y="3"/>
                    <a:pt x="7" y="3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5"/>
                    <a:pt x="5" y="7"/>
                    <a:pt x="5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564"/>
            <p:cNvSpPr>
              <a:spLocks noEditPoints="1"/>
            </p:cNvSpPr>
            <p:nvPr/>
          </p:nvSpPr>
          <p:spPr bwMode="auto">
            <a:xfrm>
              <a:off x="2308225" y="2370138"/>
              <a:ext cx="304800" cy="938213"/>
            </a:xfrm>
            <a:custGeom>
              <a:avLst/>
              <a:gdLst>
                <a:gd name="T0" fmla="*/ 142 w 162"/>
                <a:gd name="T1" fmla="*/ 0 h 499"/>
                <a:gd name="T2" fmla="*/ 20 w 162"/>
                <a:gd name="T3" fmla="*/ 0 h 499"/>
                <a:gd name="T4" fmla="*/ 0 w 162"/>
                <a:gd name="T5" fmla="*/ 20 h 499"/>
                <a:gd name="T6" fmla="*/ 0 w 162"/>
                <a:gd name="T7" fmla="*/ 479 h 499"/>
                <a:gd name="T8" fmla="*/ 20 w 162"/>
                <a:gd name="T9" fmla="*/ 499 h 499"/>
                <a:gd name="T10" fmla="*/ 142 w 162"/>
                <a:gd name="T11" fmla="*/ 499 h 499"/>
                <a:gd name="T12" fmla="*/ 162 w 162"/>
                <a:gd name="T13" fmla="*/ 479 h 499"/>
                <a:gd name="T14" fmla="*/ 162 w 162"/>
                <a:gd name="T15" fmla="*/ 20 h 499"/>
                <a:gd name="T16" fmla="*/ 142 w 162"/>
                <a:gd name="T17" fmla="*/ 0 h 499"/>
                <a:gd name="T18" fmla="*/ 153 w 162"/>
                <a:gd name="T19" fmla="*/ 479 h 499"/>
                <a:gd name="T20" fmla="*/ 142 w 162"/>
                <a:gd name="T21" fmla="*/ 490 h 499"/>
                <a:gd name="T22" fmla="*/ 20 w 162"/>
                <a:gd name="T23" fmla="*/ 490 h 499"/>
                <a:gd name="T24" fmla="*/ 9 w 162"/>
                <a:gd name="T25" fmla="*/ 479 h 499"/>
                <a:gd name="T26" fmla="*/ 9 w 162"/>
                <a:gd name="T27" fmla="*/ 20 h 499"/>
                <a:gd name="T28" fmla="*/ 20 w 162"/>
                <a:gd name="T29" fmla="*/ 9 h 499"/>
                <a:gd name="T30" fmla="*/ 142 w 162"/>
                <a:gd name="T31" fmla="*/ 9 h 499"/>
                <a:gd name="T32" fmla="*/ 153 w 162"/>
                <a:gd name="T33" fmla="*/ 20 h 499"/>
                <a:gd name="T34" fmla="*/ 153 w 162"/>
                <a:gd name="T35" fmla="*/ 47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2" h="499">
                  <a:moveTo>
                    <a:pt x="14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479"/>
                    <a:pt x="0" y="479"/>
                    <a:pt x="0" y="479"/>
                  </a:cubicBezTo>
                  <a:cubicBezTo>
                    <a:pt x="0" y="490"/>
                    <a:pt x="9" y="499"/>
                    <a:pt x="20" y="499"/>
                  </a:cubicBezTo>
                  <a:cubicBezTo>
                    <a:pt x="142" y="499"/>
                    <a:pt x="142" y="499"/>
                    <a:pt x="142" y="499"/>
                  </a:cubicBezTo>
                  <a:cubicBezTo>
                    <a:pt x="153" y="499"/>
                    <a:pt x="162" y="490"/>
                    <a:pt x="162" y="479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2" y="9"/>
                    <a:pt x="153" y="0"/>
                    <a:pt x="142" y="0"/>
                  </a:cubicBezTo>
                  <a:close/>
                  <a:moveTo>
                    <a:pt x="153" y="479"/>
                  </a:moveTo>
                  <a:cubicBezTo>
                    <a:pt x="153" y="485"/>
                    <a:pt x="148" y="490"/>
                    <a:pt x="142" y="490"/>
                  </a:cubicBezTo>
                  <a:cubicBezTo>
                    <a:pt x="20" y="490"/>
                    <a:pt x="20" y="490"/>
                    <a:pt x="20" y="490"/>
                  </a:cubicBezTo>
                  <a:cubicBezTo>
                    <a:pt x="14" y="490"/>
                    <a:pt x="9" y="485"/>
                    <a:pt x="9" y="47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4"/>
                    <a:pt x="14" y="9"/>
                    <a:pt x="20" y="9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8" y="9"/>
                    <a:pt x="153" y="14"/>
                    <a:pt x="153" y="20"/>
                  </a:cubicBezTo>
                  <a:lnTo>
                    <a:pt x="153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Rectangle 565"/>
            <p:cNvSpPr>
              <a:spLocks noChangeArrowheads="1"/>
            </p:cNvSpPr>
            <p:nvPr/>
          </p:nvSpPr>
          <p:spPr bwMode="auto">
            <a:xfrm>
              <a:off x="2446337" y="2540001"/>
              <a:ext cx="30162" cy="1111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Rectangle 566"/>
            <p:cNvSpPr>
              <a:spLocks noChangeArrowheads="1"/>
            </p:cNvSpPr>
            <p:nvPr/>
          </p:nvSpPr>
          <p:spPr bwMode="auto">
            <a:xfrm>
              <a:off x="2446337" y="2609851"/>
              <a:ext cx="30162" cy="1111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Rectangle 567"/>
            <p:cNvSpPr>
              <a:spLocks noChangeArrowheads="1"/>
            </p:cNvSpPr>
            <p:nvPr/>
          </p:nvSpPr>
          <p:spPr bwMode="auto">
            <a:xfrm>
              <a:off x="2446337" y="2679701"/>
              <a:ext cx="30162" cy="1111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Rectangle 568"/>
            <p:cNvSpPr>
              <a:spLocks noChangeArrowheads="1"/>
            </p:cNvSpPr>
            <p:nvPr/>
          </p:nvSpPr>
          <p:spPr bwMode="auto">
            <a:xfrm>
              <a:off x="2446337" y="2747963"/>
              <a:ext cx="30162" cy="1111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Rectangle 569"/>
            <p:cNvSpPr>
              <a:spLocks noChangeArrowheads="1"/>
            </p:cNvSpPr>
            <p:nvPr/>
          </p:nvSpPr>
          <p:spPr bwMode="auto">
            <a:xfrm>
              <a:off x="2446337" y="2817813"/>
              <a:ext cx="30162" cy="1111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Rectangle 570"/>
            <p:cNvSpPr>
              <a:spLocks noChangeArrowheads="1"/>
            </p:cNvSpPr>
            <p:nvPr/>
          </p:nvSpPr>
          <p:spPr bwMode="auto">
            <a:xfrm>
              <a:off x="2446337" y="2887663"/>
              <a:ext cx="30162" cy="1111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Rectangle 571"/>
            <p:cNvSpPr>
              <a:spLocks noChangeArrowheads="1"/>
            </p:cNvSpPr>
            <p:nvPr/>
          </p:nvSpPr>
          <p:spPr bwMode="auto">
            <a:xfrm>
              <a:off x="2446337" y="2957513"/>
              <a:ext cx="30162" cy="1111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Rectangle 572"/>
            <p:cNvSpPr>
              <a:spLocks noChangeArrowheads="1"/>
            </p:cNvSpPr>
            <p:nvPr/>
          </p:nvSpPr>
          <p:spPr bwMode="auto">
            <a:xfrm>
              <a:off x="2446337" y="3025776"/>
              <a:ext cx="30162" cy="127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Rectangle 573"/>
            <p:cNvSpPr>
              <a:spLocks noChangeArrowheads="1"/>
            </p:cNvSpPr>
            <p:nvPr/>
          </p:nvSpPr>
          <p:spPr bwMode="auto">
            <a:xfrm>
              <a:off x="2446337" y="3095626"/>
              <a:ext cx="30162" cy="1111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574"/>
            <p:cNvSpPr>
              <a:spLocks/>
            </p:cNvSpPr>
            <p:nvPr/>
          </p:nvSpPr>
          <p:spPr bwMode="auto">
            <a:xfrm>
              <a:off x="2478087" y="2613026"/>
              <a:ext cx="73025" cy="633413"/>
            </a:xfrm>
            <a:custGeom>
              <a:avLst/>
              <a:gdLst>
                <a:gd name="T0" fmla="*/ 27 w 39"/>
                <a:gd name="T1" fmla="*/ 299 h 337"/>
                <a:gd name="T2" fmla="*/ 26 w 39"/>
                <a:gd name="T3" fmla="*/ 298 h 337"/>
                <a:gd name="T4" fmla="*/ 26 w 39"/>
                <a:gd name="T5" fmla="*/ 0 h 337"/>
                <a:gd name="T6" fmla="*/ 13 w 39"/>
                <a:gd name="T7" fmla="*/ 0 h 337"/>
                <a:gd name="T8" fmla="*/ 13 w 39"/>
                <a:gd name="T9" fmla="*/ 298 h 337"/>
                <a:gd name="T10" fmla="*/ 12 w 39"/>
                <a:gd name="T11" fmla="*/ 299 h 337"/>
                <a:gd name="T12" fmla="*/ 0 w 39"/>
                <a:gd name="T13" fmla="*/ 317 h 337"/>
                <a:gd name="T14" fmla="*/ 19 w 39"/>
                <a:gd name="T15" fmla="*/ 337 h 337"/>
                <a:gd name="T16" fmla="*/ 39 w 39"/>
                <a:gd name="T17" fmla="*/ 317 h 337"/>
                <a:gd name="T18" fmla="*/ 27 w 39"/>
                <a:gd name="T19" fmla="*/ 299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337">
                  <a:moveTo>
                    <a:pt x="27" y="299"/>
                  </a:moveTo>
                  <a:cubicBezTo>
                    <a:pt x="26" y="298"/>
                    <a:pt x="26" y="298"/>
                    <a:pt x="26" y="298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12" y="299"/>
                    <a:pt x="12" y="299"/>
                    <a:pt x="12" y="299"/>
                  </a:cubicBezTo>
                  <a:cubicBezTo>
                    <a:pt x="5" y="302"/>
                    <a:pt x="0" y="309"/>
                    <a:pt x="0" y="317"/>
                  </a:cubicBezTo>
                  <a:cubicBezTo>
                    <a:pt x="0" y="328"/>
                    <a:pt x="9" y="337"/>
                    <a:pt x="19" y="337"/>
                  </a:cubicBezTo>
                  <a:cubicBezTo>
                    <a:pt x="30" y="337"/>
                    <a:pt x="39" y="328"/>
                    <a:pt x="39" y="317"/>
                  </a:cubicBezTo>
                  <a:cubicBezTo>
                    <a:pt x="39" y="309"/>
                    <a:pt x="34" y="302"/>
                    <a:pt x="27" y="299"/>
                  </a:cubicBezTo>
                  <a:close/>
                </a:path>
              </a:pathLst>
            </a:cu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575"/>
            <p:cNvSpPr>
              <a:spLocks noEditPoints="1"/>
            </p:cNvSpPr>
            <p:nvPr/>
          </p:nvSpPr>
          <p:spPr bwMode="auto">
            <a:xfrm>
              <a:off x="2470150" y="2430463"/>
              <a:ext cx="88900" cy="823913"/>
            </a:xfrm>
            <a:custGeom>
              <a:avLst/>
              <a:gdLst>
                <a:gd name="T0" fmla="*/ 34 w 47"/>
                <a:gd name="T1" fmla="*/ 393 h 438"/>
                <a:gd name="T2" fmla="*/ 34 w 47"/>
                <a:gd name="T3" fmla="*/ 10 h 438"/>
                <a:gd name="T4" fmla="*/ 23 w 47"/>
                <a:gd name="T5" fmla="*/ 0 h 438"/>
                <a:gd name="T6" fmla="*/ 13 w 47"/>
                <a:gd name="T7" fmla="*/ 10 h 438"/>
                <a:gd name="T8" fmla="*/ 13 w 47"/>
                <a:gd name="T9" fmla="*/ 393 h 438"/>
                <a:gd name="T10" fmla="*/ 0 w 47"/>
                <a:gd name="T11" fmla="*/ 414 h 438"/>
                <a:gd name="T12" fmla="*/ 23 w 47"/>
                <a:gd name="T13" fmla="*/ 438 h 438"/>
                <a:gd name="T14" fmla="*/ 47 w 47"/>
                <a:gd name="T15" fmla="*/ 414 h 438"/>
                <a:gd name="T16" fmla="*/ 34 w 47"/>
                <a:gd name="T17" fmla="*/ 393 h 438"/>
                <a:gd name="T18" fmla="*/ 23 w 47"/>
                <a:gd name="T19" fmla="*/ 434 h 438"/>
                <a:gd name="T20" fmla="*/ 4 w 47"/>
                <a:gd name="T21" fmla="*/ 414 h 438"/>
                <a:gd name="T22" fmla="*/ 16 w 47"/>
                <a:gd name="T23" fmla="*/ 396 h 438"/>
                <a:gd name="T24" fmla="*/ 17 w 47"/>
                <a:gd name="T25" fmla="*/ 395 h 438"/>
                <a:gd name="T26" fmla="*/ 17 w 47"/>
                <a:gd name="T27" fmla="*/ 101 h 438"/>
                <a:gd name="T28" fmla="*/ 17 w 47"/>
                <a:gd name="T29" fmla="*/ 10 h 438"/>
                <a:gd name="T30" fmla="*/ 23 w 47"/>
                <a:gd name="T31" fmla="*/ 4 h 438"/>
                <a:gd name="T32" fmla="*/ 30 w 47"/>
                <a:gd name="T33" fmla="*/ 10 h 438"/>
                <a:gd name="T34" fmla="*/ 30 w 47"/>
                <a:gd name="T35" fmla="*/ 101 h 438"/>
                <a:gd name="T36" fmla="*/ 30 w 47"/>
                <a:gd name="T37" fmla="*/ 395 h 438"/>
                <a:gd name="T38" fmla="*/ 31 w 47"/>
                <a:gd name="T39" fmla="*/ 396 h 438"/>
                <a:gd name="T40" fmla="*/ 43 w 47"/>
                <a:gd name="T41" fmla="*/ 414 h 438"/>
                <a:gd name="T42" fmla="*/ 23 w 47"/>
                <a:gd name="T43" fmla="*/ 43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438">
                  <a:moveTo>
                    <a:pt x="34" y="393"/>
                  </a:moveTo>
                  <a:cubicBezTo>
                    <a:pt x="34" y="390"/>
                    <a:pt x="34" y="10"/>
                    <a:pt x="34" y="10"/>
                  </a:cubicBezTo>
                  <a:cubicBezTo>
                    <a:pt x="34" y="4"/>
                    <a:pt x="29" y="0"/>
                    <a:pt x="23" y="0"/>
                  </a:cubicBezTo>
                  <a:cubicBezTo>
                    <a:pt x="18" y="0"/>
                    <a:pt x="13" y="4"/>
                    <a:pt x="13" y="10"/>
                  </a:cubicBezTo>
                  <a:cubicBezTo>
                    <a:pt x="13" y="10"/>
                    <a:pt x="13" y="390"/>
                    <a:pt x="13" y="393"/>
                  </a:cubicBezTo>
                  <a:cubicBezTo>
                    <a:pt x="5" y="396"/>
                    <a:pt x="0" y="405"/>
                    <a:pt x="0" y="414"/>
                  </a:cubicBezTo>
                  <a:cubicBezTo>
                    <a:pt x="0" y="427"/>
                    <a:pt x="10" y="438"/>
                    <a:pt x="23" y="438"/>
                  </a:cubicBezTo>
                  <a:cubicBezTo>
                    <a:pt x="37" y="438"/>
                    <a:pt x="47" y="427"/>
                    <a:pt x="47" y="414"/>
                  </a:cubicBezTo>
                  <a:cubicBezTo>
                    <a:pt x="47" y="405"/>
                    <a:pt x="42" y="396"/>
                    <a:pt x="34" y="393"/>
                  </a:cubicBezTo>
                  <a:close/>
                  <a:moveTo>
                    <a:pt x="23" y="434"/>
                  </a:moveTo>
                  <a:cubicBezTo>
                    <a:pt x="13" y="434"/>
                    <a:pt x="4" y="425"/>
                    <a:pt x="4" y="414"/>
                  </a:cubicBezTo>
                  <a:cubicBezTo>
                    <a:pt x="4" y="406"/>
                    <a:pt x="9" y="399"/>
                    <a:pt x="16" y="396"/>
                  </a:cubicBezTo>
                  <a:cubicBezTo>
                    <a:pt x="17" y="395"/>
                    <a:pt x="17" y="395"/>
                    <a:pt x="17" y="395"/>
                  </a:cubicBezTo>
                  <a:cubicBezTo>
                    <a:pt x="17" y="101"/>
                    <a:pt x="17" y="101"/>
                    <a:pt x="17" y="10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6"/>
                    <a:pt x="20" y="4"/>
                    <a:pt x="23" y="4"/>
                  </a:cubicBezTo>
                  <a:cubicBezTo>
                    <a:pt x="27" y="4"/>
                    <a:pt x="30" y="6"/>
                    <a:pt x="30" y="10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30" y="395"/>
                    <a:pt x="30" y="395"/>
                    <a:pt x="30" y="395"/>
                  </a:cubicBezTo>
                  <a:cubicBezTo>
                    <a:pt x="31" y="396"/>
                    <a:pt x="31" y="396"/>
                    <a:pt x="31" y="396"/>
                  </a:cubicBezTo>
                  <a:cubicBezTo>
                    <a:pt x="38" y="399"/>
                    <a:pt x="43" y="406"/>
                    <a:pt x="43" y="414"/>
                  </a:cubicBezTo>
                  <a:cubicBezTo>
                    <a:pt x="43" y="425"/>
                    <a:pt x="34" y="434"/>
                    <a:pt x="23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576"/>
            <p:cNvSpPr>
              <a:spLocks noEditPoints="1"/>
            </p:cNvSpPr>
            <p:nvPr/>
          </p:nvSpPr>
          <p:spPr bwMode="auto">
            <a:xfrm>
              <a:off x="2363787" y="2432051"/>
              <a:ext cx="20637" cy="20638"/>
            </a:xfrm>
            <a:custGeom>
              <a:avLst/>
              <a:gdLst>
                <a:gd name="T0" fmla="*/ 11 w 11"/>
                <a:gd name="T1" fmla="*/ 5 h 11"/>
                <a:gd name="T2" fmla="*/ 10 w 11"/>
                <a:gd name="T3" fmla="*/ 1 h 11"/>
                <a:gd name="T4" fmla="*/ 6 w 11"/>
                <a:gd name="T5" fmla="*/ 0 h 11"/>
                <a:gd name="T6" fmla="*/ 2 w 11"/>
                <a:gd name="T7" fmla="*/ 1 h 11"/>
                <a:gd name="T8" fmla="*/ 0 w 11"/>
                <a:gd name="T9" fmla="*/ 5 h 11"/>
                <a:gd name="T10" fmla="*/ 2 w 11"/>
                <a:gd name="T11" fmla="*/ 9 h 11"/>
                <a:gd name="T12" fmla="*/ 6 w 11"/>
                <a:gd name="T13" fmla="*/ 11 h 11"/>
                <a:gd name="T14" fmla="*/ 10 w 11"/>
                <a:gd name="T15" fmla="*/ 9 h 11"/>
                <a:gd name="T16" fmla="*/ 11 w 11"/>
                <a:gd name="T17" fmla="*/ 5 h 11"/>
                <a:gd name="T18" fmla="*/ 7 w 11"/>
                <a:gd name="T19" fmla="*/ 7 h 11"/>
                <a:gd name="T20" fmla="*/ 6 w 11"/>
                <a:gd name="T21" fmla="*/ 7 h 11"/>
                <a:gd name="T22" fmla="*/ 4 w 11"/>
                <a:gd name="T23" fmla="*/ 7 h 11"/>
                <a:gd name="T24" fmla="*/ 4 w 11"/>
                <a:gd name="T25" fmla="*/ 5 h 11"/>
                <a:gd name="T26" fmla="*/ 4 w 11"/>
                <a:gd name="T27" fmla="*/ 3 h 11"/>
                <a:gd name="T28" fmla="*/ 6 w 11"/>
                <a:gd name="T29" fmla="*/ 3 h 11"/>
                <a:gd name="T30" fmla="*/ 7 w 11"/>
                <a:gd name="T31" fmla="*/ 4 h 11"/>
                <a:gd name="T32" fmla="*/ 8 w 11"/>
                <a:gd name="T33" fmla="*/ 5 h 11"/>
                <a:gd name="T34" fmla="*/ 7 w 11"/>
                <a:gd name="T3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1" y="4"/>
                    <a:pt x="11" y="2"/>
                    <a:pt x="10" y="1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3" y="10"/>
                    <a:pt x="4" y="11"/>
                    <a:pt x="6" y="11"/>
                  </a:cubicBezTo>
                  <a:cubicBezTo>
                    <a:pt x="7" y="11"/>
                    <a:pt x="9" y="10"/>
                    <a:pt x="10" y="9"/>
                  </a:cubicBezTo>
                  <a:cubicBezTo>
                    <a:pt x="11" y="8"/>
                    <a:pt x="11" y="7"/>
                    <a:pt x="11" y="5"/>
                  </a:cubicBezTo>
                  <a:close/>
                  <a:moveTo>
                    <a:pt x="7" y="7"/>
                  </a:move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7" y="3"/>
                    <a:pt x="7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6"/>
                    <a:pt x="8" y="6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577"/>
            <p:cNvSpPr>
              <a:spLocks/>
            </p:cNvSpPr>
            <p:nvPr/>
          </p:nvSpPr>
          <p:spPr bwMode="auto">
            <a:xfrm>
              <a:off x="2379662" y="2439988"/>
              <a:ext cx="47625" cy="52388"/>
            </a:xfrm>
            <a:custGeom>
              <a:avLst/>
              <a:gdLst>
                <a:gd name="T0" fmla="*/ 13 w 25"/>
                <a:gd name="T1" fmla="*/ 22 h 28"/>
                <a:gd name="T2" fmla="*/ 6 w 25"/>
                <a:gd name="T3" fmla="*/ 14 h 28"/>
                <a:gd name="T4" fmla="*/ 8 w 25"/>
                <a:gd name="T5" fmla="*/ 7 h 28"/>
                <a:gd name="T6" fmla="*/ 13 w 25"/>
                <a:gd name="T7" fmla="*/ 5 h 28"/>
                <a:gd name="T8" fmla="*/ 19 w 25"/>
                <a:gd name="T9" fmla="*/ 9 h 28"/>
                <a:gd name="T10" fmla="*/ 24 w 25"/>
                <a:gd name="T11" fmla="*/ 9 h 28"/>
                <a:gd name="T12" fmla="*/ 21 w 25"/>
                <a:gd name="T13" fmla="*/ 3 h 28"/>
                <a:gd name="T14" fmla="*/ 13 w 25"/>
                <a:gd name="T15" fmla="*/ 0 h 28"/>
                <a:gd name="T16" fmla="*/ 4 w 25"/>
                <a:gd name="T17" fmla="*/ 4 h 28"/>
                <a:gd name="T18" fmla="*/ 0 w 25"/>
                <a:gd name="T19" fmla="*/ 14 h 28"/>
                <a:gd name="T20" fmla="*/ 4 w 25"/>
                <a:gd name="T21" fmla="*/ 24 h 28"/>
                <a:gd name="T22" fmla="*/ 13 w 25"/>
                <a:gd name="T23" fmla="*/ 28 h 28"/>
                <a:gd name="T24" fmla="*/ 21 w 25"/>
                <a:gd name="T25" fmla="*/ 25 h 28"/>
                <a:gd name="T26" fmla="*/ 25 w 25"/>
                <a:gd name="T27" fmla="*/ 18 h 28"/>
                <a:gd name="T28" fmla="*/ 19 w 25"/>
                <a:gd name="T29" fmla="*/ 18 h 28"/>
                <a:gd name="T30" fmla="*/ 13 w 25"/>
                <a:gd name="T31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8">
                  <a:moveTo>
                    <a:pt x="13" y="22"/>
                  </a:moveTo>
                  <a:cubicBezTo>
                    <a:pt x="8" y="22"/>
                    <a:pt x="6" y="18"/>
                    <a:pt x="6" y="14"/>
                  </a:cubicBezTo>
                  <a:cubicBezTo>
                    <a:pt x="5" y="11"/>
                    <a:pt x="7" y="9"/>
                    <a:pt x="8" y="7"/>
                  </a:cubicBezTo>
                  <a:cubicBezTo>
                    <a:pt x="10" y="6"/>
                    <a:pt x="11" y="5"/>
                    <a:pt x="13" y="5"/>
                  </a:cubicBezTo>
                  <a:cubicBezTo>
                    <a:pt x="18" y="5"/>
                    <a:pt x="19" y="9"/>
                    <a:pt x="19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5"/>
                    <a:pt x="21" y="3"/>
                  </a:cubicBezTo>
                  <a:cubicBezTo>
                    <a:pt x="19" y="1"/>
                    <a:pt x="16" y="0"/>
                    <a:pt x="13" y="0"/>
                  </a:cubicBezTo>
                  <a:cubicBezTo>
                    <a:pt x="9" y="0"/>
                    <a:pt x="6" y="1"/>
                    <a:pt x="4" y="4"/>
                  </a:cubicBezTo>
                  <a:cubicBezTo>
                    <a:pt x="2" y="7"/>
                    <a:pt x="0" y="10"/>
                    <a:pt x="0" y="14"/>
                  </a:cubicBezTo>
                  <a:cubicBezTo>
                    <a:pt x="0" y="18"/>
                    <a:pt x="2" y="21"/>
                    <a:pt x="4" y="24"/>
                  </a:cubicBezTo>
                  <a:cubicBezTo>
                    <a:pt x="7" y="26"/>
                    <a:pt x="10" y="28"/>
                    <a:pt x="13" y="28"/>
                  </a:cubicBezTo>
                  <a:cubicBezTo>
                    <a:pt x="16" y="28"/>
                    <a:pt x="19" y="27"/>
                    <a:pt x="21" y="25"/>
                  </a:cubicBezTo>
                  <a:cubicBezTo>
                    <a:pt x="24" y="22"/>
                    <a:pt x="25" y="18"/>
                    <a:pt x="25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22"/>
                    <a:pt x="13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9" name="组合 98"/>
          <p:cNvGrpSpPr/>
          <p:nvPr/>
        </p:nvGrpSpPr>
        <p:grpSpPr>
          <a:xfrm>
            <a:off x="6248213" y="5372586"/>
            <a:ext cx="1731962" cy="1065213"/>
            <a:chOff x="2308225" y="3768726"/>
            <a:chExt cx="1731962" cy="1065213"/>
          </a:xfrm>
        </p:grpSpPr>
        <p:sp>
          <p:nvSpPr>
            <p:cNvPr id="100" name="Freeform 508"/>
            <p:cNvSpPr>
              <a:spLocks noEditPoints="1"/>
            </p:cNvSpPr>
            <p:nvPr/>
          </p:nvSpPr>
          <p:spPr bwMode="auto">
            <a:xfrm>
              <a:off x="2941637" y="3768726"/>
              <a:ext cx="863600" cy="1065213"/>
            </a:xfrm>
            <a:custGeom>
              <a:avLst/>
              <a:gdLst>
                <a:gd name="T0" fmla="*/ 343 w 459"/>
                <a:gd name="T1" fmla="*/ 102 h 567"/>
                <a:gd name="T2" fmla="*/ 139 w 459"/>
                <a:gd name="T3" fmla="*/ 102 h 567"/>
                <a:gd name="T4" fmla="*/ 72 w 459"/>
                <a:gd name="T5" fmla="*/ 150 h 567"/>
                <a:gd name="T6" fmla="*/ 33 w 459"/>
                <a:gd name="T7" fmla="*/ 288 h 567"/>
                <a:gd name="T8" fmla="*/ 34 w 459"/>
                <a:gd name="T9" fmla="*/ 294 h 567"/>
                <a:gd name="T10" fmla="*/ 35 w 459"/>
                <a:gd name="T11" fmla="*/ 299 h 567"/>
                <a:gd name="T12" fmla="*/ 37 w 459"/>
                <a:gd name="T13" fmla="*/ 304 h 567"/>
                <a:gd name="T14" fmla="*/ 38 w 459"/>
                <a:gd name="T15" fmla="*/ 308 h 567"/>
                <a:gd name="T16" fmla="*/ 39 w 459"/>
                <a:gd name="T17" fmla="*/ 312 h 567"/>
                <a:gd name="T18" fmla="*/ 41 w 459"/>
                <a:gd name="T19" fmla="*/ 316 h 567"/>
                <a:gd name="T20" fmla="*/ 43 w 459"/>
                <a:gd name="T21" fmla="*/ 320 h 567"/>
                <a:gd name="T22" fmla="*/ 0 w 459"/>
                <a:gd name="T23" fmla="*/ 379 h 567"/>
                <a:gd name="T24" fmla="*/ 82 w 459"/>
                <a:gd name="T25" fmla="*/ 452 h 567"/>
                <a:gd name="T26" fmla="*/ 408 w 459"/>
                <a:gd name="T27" fmla="*/ 567 h 567"/>
                <a:gd name="T28" fmla="*/ 438 w 459"/>
                <a:gd name="T29" fmla="*/ 386 h 567"/>
                <a:gd name="T30" fmla="*/ 459 w 459"/>
                <a:gd name="T31" fmla="*/ 296 h 567"/>
                <a:gd name="T32" fmla="*/ 343 w 459"/>
                <a:gd name="T33" fmla="*/ 106 h 567"/>
                <a:gd name="T34" fmla="*/ 328 w 459"/>
                <a:gd name="T35" fmla="*/ 102 h 567"/>
                <a:gd name="T36" fmla="*/ 154 w 459"/>
                <a:gd name="T37" fmla="*/ 102 h 567"/>
                <a:gd name="T38" fmla="*/ 393 w 459"/>
                <a:gd name="T39" fmla="*/ 552 h 567"/>
                <a:gd name="T40" fmla="*/ 97 w 459"/>
                <a:gd name="T41" fmla="*/ 461 h 567"/>
                <a:gd name="T42" fmla="*/ 319 w 459"/>
                <a:gd name="T43" fmla="*/ 485 h 567"/>
                <a:gd name="T44" fmla="*/ 393 w 459"/>
                <a:gd name="T45" fmla="*/ 552 h 567"/>
                <a:gd name="T46" fmla="*/ 424 w 459"/>
                <a:gd name="T47" fmla="*/ 380 h 567"/>
                <a:gd name="T48" fmla="*/ 315 w 459"/>
                <a:gd name="T49" fmla="*/ 471 h 567"/>
                <a:gd name="T50" fmla="*/ 145 w 459"/>
                <a:gd name="T51" fmla="*/ 467 h 567"/>
                <a:gd name="T52" fmla="*/ 51 w 459"/>
                <a:gd name="T53" fmla="*/ 335 h 567"/>
                <a:gd name="T54" fmla="*/ 284 w 459"/>
                <a:gd name="T55" fmla="*/ 411 h 567"/>
                <a:gd name="T56" fmla="*/ 416 w 459"/>
                <a:gd name="T57" fmla="*/ 281 h 567"/>
                <a:gd name="T58" fmla="*/ 234 w 459"/>
                <a:gd name="T59" fmla="*/ 319 h 567"/>
                <a:gd name="T60" fmla="*/ 130 w 459"/>
                <a:gd name="T61" fmla="*/ 280 h 567"/>
                <a:gd name="T62" fmla="*/ 361 w 459"/>
                <a:gd name="T63" fmla="*/ 243 h 567"/>
                <a:gd name="T64" fmla="*/ 276 w 459"/>
                <a:gd name="T65" fmla="*/ 399 h 567"/>
                <a:gd name="T66" fmla="*/ 48 w 459"/>
                <a:gd name="T67" fmla="*/ 286 h 567"/>
                <a:gd name="T68" fmla="*/ 83 w 459"/>
                <a:gd name="T69" fmla="*/ 160 h 567"/>
                <a:gd name="T70" fmla="*/ 141 w 459"/>
                <a:gd name="T71" fmla="*/ 122 h 567"/>
                <a:gd name="T72" fmla="*/ 341 w 459"/>
                <a:gd name="T73" fmla="*/ 122 h 567"/>
                <a:gd name="T74" fmla="*/ 411 w 459"/>
                <a:gd name="T75" fmla="*/ 172 h 567"/>
                <a:gd name="T76" fmla="*/ 444 w 459"/>
                <a:gd name="T77" fmla="*/ 314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9" h="567">
                  <a:moveTo>
                    <a:pt x="343" y="106"/>
                  </a:moveTo>
                  <a:cubicBezTo>
                    <a:pt x="343" y="105"/>
                    <a:pt x="343" y="103"/>
                    <a:pt x="343" y="102"/>
                  </a:cubicBezTo>
                  <a:cubicBezTo>
                    <a:pt x="343" y="46"/>
                    <a:pt x="298" y="0"/>
                    <a:pt x="241" y="0"/>
                  </a:cubicBezTo>
                  <a:cubicBezTo>
                    <a:pt x="185" y="0"/>
                    <a:pt x="139" y="46"/>
                    <a:pt x="139" y="102"/>
                  </a:cubicBezTo>
                  <a:cubicBezTo>
                    <a:pt x="139" y="103"/>
                    <a:pt x="140" y="105"/>
                    <a:pt x="140" y="106"/>
                  </a:cubicBezTo>
                  <a:cubicBezTo>
                    <a:pt x="115" y="115"/>
                    <a:pt x="90" y="129"/>
                    <a:pt x="72" y="150"/>
                  </a:cubicBezTo>
                  <a:cubicBezTo>
                    <a:pt x="69" y="154"/>
                    <a:pt x="31" y="194"/>
                    <a:pt x="31" y="261"/>
                  </a:cubicBezTo>
                  <a:cubicBezTo>
                    <a:pt x="31" y="270"/>
                    <a:pt x="32" y="279"/>
                    <a:pt x="33" y="288"/>
                  </a:cubicBezTo>
                  <a:cubicBezTo>
                    <a:pt x="34" y="290"/>
                    <a:pt x="34" y="291"/>
                    <a:pt x="34" y="293"/>
                  </a:cubicBezTo>
                  <a:cubicBezTo>
                    <a:pt x="34" y="293"/>
                    <a:pt x="34" y="294"/>
                    <a:pt x="34" y="294"/>
                  </a:cubicBezTo>
                  <a:cubicBezTo>
                    <a:pt x="35" y="295"/>
                    <a:pt x="35" y="296"/>
                    <a:pt x="35" y="297"/>
                  </a:cubicBezTo>
                  <a:cubicBezTo>
                    <a:pt x="35" y="298"/>
                    <a:pt x="35" y="299"/>
                    <a:pt x="35" y="299"/>
                  </a:cubicBezTo>
                  <a:cubicBezTo>
                    <a:pt x="36" y="300"/>
                    <a:pt x="36" y="301"/>
                    <a:pt x="36" y="302"/>
                  </a:cubicBezTo>
                  <a:cubicBezTo>
                    <a:pt x="36" y="302"/>
                    <a:pt x="36" y="303"/>
                    <a:pt x="37" y="304"/>
                  </a:cubicBezTo>
                  <a:cubicBezTo>
                    <a:pt x="37" y="304"/>
                    <a:pt x="37" y="305"/>
                    <a:pt x="37" y="306"/>
                  </a:cubicBezTo>
                  <a:cubicBezTo>
                    <a:pt x="38" y="307"/>
                    <a:pt x="38" y="307"/>
                    <a:pt x="38" y="308"/>
                  </a:cubicBezTo>
                  <a:cubicBezTo>
                    <a:pt x="38" y="309"/>
                    <a:pt x="39" y="309"/>
                    <a:pt x="39" y="310"/>
                  </a:cubicBezTo>
                  <a:cubicBezTo>
                    <a:pt x="39" y="311"/>
                    <a:pt x="39" y="311"/>
                    <a:pt x="39" y="312"/>
                  </a:cubicBezTo>
                  <a:cubicBezTo>
                    <a:pt x="40" y="313"/>
                    <a:pt x="40" y="314"/>
                    <a:pt x="40" y="315"/>
                  </a:cubicBezTo>
                  <a:cubicBezTo>
                    <a:pt x="41" y="315"/>
                    <a:pt x="41" y="315"/>
                    <a:pt x="41" y="316"/>
                  </a:cubicBezTo>
                  <a:cubicBezTo>
                    <a:pt x="41" y="317"/>
                    <a:pt x="42" y="318"/>
                    <a:pt x="42" y="319"/>
                  </a:cubicBezTo>
                  <a:cubicBezTo>
                    <a:pt x="42" y="319"/>
                    <a:pt x="42" y="320"/>
                    <a:pt x="43" y="320"/>
                  </a:cubicBezTo>
                  <a:cubicBezTo>
                    <a:pt x="43" y="320"/>
                    <a:pt x="43" y="320"/>
                    <a:pt x="43" y="320"/>
                  </a:cubicBezTo>
                  <a:cubicBezTo>
                    <a:pt x="0" y="379"/>
                    <a:pt x="0" y="379"/>
                    <a:pt x="0" y="379"/>
                  </a:cubicBezTo>
                  <a:cubicBezTo>
                    <a:pt x="4" y="383"/>
                    <a:pt x="4" y="383"/>
                    <a:pt x="4" y="383"/>
                  </a:cubicBezTo>
                  <a:cubicBezTo>
                    <a:pt x="5" y="385"/>
                    <a:pt x="33" y="422"/>
                    <a:pt x="82" y="452"/>
                  </a:cubicBezTo>
                  <a:cubicBezTo>
                    <a:pt x="82" y="567"/>
                    <a:pt x="82" y="567"/>
                    <a:pt x="82" y="567"/>
                  </a:cubicBezTo>
                  <a:cubicBezTo>
                    <a:pt x="408" y="567"/>
                    <a:pt x="408" y="567"/>
                    <a:pt x="408" y="567"/>
                  </a:cubicBezTo>
                  <a:cubicBezTo>
                    <a:pt x="408" y="431"/>
                    <a:pt x="408" y="431"/>
                    <a:pt x="408" y="431"/>
                  </a:cubicBezTo>
                  <a:cubicBezTo>
                    <a:pt x="421" y="416"/>
                    <a:pt x="431" y="400"/>
                    <a:pt x="438" y="386"/>
                  </a:cubicBezTo>
                  <a:cubicBezTo>
                    <a:pt x="456" y="349"/>
                    <a:pt x="459" y="316"/>
                    <a:pt x="459" y="315"/>
                  </a:cubicBezTo>
                  <a:cubicBezTo>
                    <a:pt x="459" y="308"/>
                    <a:pt x="459" y="302"/>
                    <a:pt x="459" y="296"/>
                  </a:cubicBezTo>
                  <a:cubicBezTo>
                    <a:pt x="459" y="205"/>
                    <a:pt x="425" y="166"/>
                    <a:pt x="422" y="163"/>
                  </a:cubicBezTo>
                  <a:cubicBezTo>
                    <a:pt x="402" y="133"/>
                    <a:pt x="372" y="116"/>
                    <a:pt x="343" y="106"/>
                  </a:cubicBezTo>
                  <a:close/>
                  <a:moveTo>
                    <a:pt x="241" y="15"/>
                  </a:moveTo>
                  <a:cubicBezTo>
                    <a:pt x="289" y="15"/>
                    <a:pt x="328" y="54"/>
                    <a:pt x="328" y="102"/>
                  </a:cubicBezTo>
                  <a:cubicBezTo>
                    <a:pt x="328" y="150"/>
                    <a:pt x="289" y="189"/>
                    <a:pt x="241" y="189"/>
                  </a:cubicBezTo>
                  <a:cubicBezTo>
                    <a:pt x="193" y="189"/>
                    <a:pt x="154" y="150"/>
                    <a:pt x="154" y="102"/>
                  </a:cubicBezTo>
                  <a:cubicBezTo>
                    <a:pt x="154" y="54"/>
                    <a:pt x="193" y="15"/>
                    <a:pt x="241" y="15"/>
                  </a:cubicBezTo>
                  <a:close/>
                  <a:moveTo>
                    <a:pt x="393" y="552"/>
                  </a:moveTo>
                  <a:cubicBezTo>
                    <a:pt x="379" y="552"/>
                    <a:pt x="110" y="552"/>
                    <a:pt x="97" y="552"/>
                  </a:cubicBezTo>
                  <a:cubicBezTo>
                    <a:pt x="97" y="547"/>
                    <a:pt x="97" y="509"/>
                    <a:pt x="97" y="461"/>
                  </a:cubicBezTo>
                  <a:cubicBezTo>
                    <a:pt x="110" y="469"/>
                    <a:pt x="125" y="476"/>
                    <a:pt x="141" y="481"/>
                  </a:cubicBezTo>
                  <a:cubicBezTo>
                    <a:pt x="233" y="513"/>
                    <a:pt x="314" y="487"/>
                    <a:pt x="319" y="485"/>
                  </a:cubicBezTo>
                  <a:cubicBezTo>
                    <a:pt x="350" y="476"/>
                    <a:pt x="374" y="462"/>
                    <a:pt x="393" y="446"/>
                  </a:cubicBezTo>
                  <a:cubicBezTo>
                    <a:pt x="393" y="500"/>
                    <a:pt x="393" y="547"/>
                    <a:pt x="393" y="552"/>
                  </a:cubicBezTo>
                  <a:close/>
                  <a:moveTo>
                    <a:pt x="444" y="314"/>
                  </a:moveTo>
                  <a:cubicBezTo>
                    <a:pt x="444" y="314"/>
                    <a:pt x="442" y="345"/>
                    <a:pt x="424" y="380"/>
                  </a:cubicBezTo>
                  <a:cubicBezTo>
                    <a:pt x="402" y="426"/>
                    <a:pt x="365" y="457"/>
                    <a:pt x="315" y="471"/>
                  </a:cubicBezTo>
                  <a:cubicBezTo>
                    <a:pt x="315" y="471"/>
                    <a:pt x="315" y="471"/>
                    <a:pt x="315" y="471"/>
                  </a:cubicBezTo>
                  <a:cubicBezTo>
                    <a:pt x="314" y="471"/>
                    <a:pt x="314" y="471"/>
                    <a:pt x="314" y="471"/>
                  </a:cubicBezTo>
                  <a:cubicBezTo>
                    <a:pt x="314" y="471"/>
                    <a:pt x="234" y="498"/>
                    <a:pt x="145" y="467"/>
                  </a:cubicBezTo>
                  <a:cubicBezTo>
                    <a:pt x="78" y="444"/>
                    <a:pt x="31" y="393"/>
                    <a:pt x="19" y="378"/>
                  </a:cubicBezTo>
                  <a:cubicBezTo>
                    <a:pt x="24" y="371"/>
                    <a:pt x="46" y="342"/>
                    <a:pt x="51" y="335"/>
                  </a:cubicBezTo>
                  <a:cubicBezTo>
                    <a:pt x="74" y="373"/>
                    <a:pt x="114" y="395"/>
                    <a:pt x="134" y="405"/>
                  </a:cubicBezTo>
                  <a:cubicBezTo>
                    <a:pt x="149" y="412"/>
                    <a:pt x="227" y="445"/>
                    <a:pt x="284" y="411"/>
                  </a:cubicBezTo>
                  <a:cubicBezTo>
                    <a:pt x="332" y="382"/>
                    <a:pt x="408" y="290"/>
                    <a:pt x="412" y="286"/>
                  </a:cubicBezTo>
                  <a:cubicBezTo>
                    <a:pt x="416" y="281"/>
                    <a:pt x="416" y="281"/>
                    <a:pt x="416" y="281"/>
                  </a:cubicBezTo>
                  <a:cubicBezTo>
                    <a:pt x="363" y="223"/>
                    <a:pt x="363" y="223"/>
                    <a:pt x="363" y="223"/>
                  </a:cubicBezTo>
                  <a:cubicBezTo>
                    <a:pt x="363" y="223"/>
                    <a:pt x="241" y="314"/>
                    <a:pt x="234" y="319"/>
                  </a:cubicBezTo>
                  <a:cubicBezTo>
                    <a:pt x="226" y="315"/>
                    <a:pt x="137" y="266"/>
                    <a:pt x="137" y="266"/>
                  </a:cubicBezTo>
                  <a:cubicBezTo>
                    <a:pt x="130" y="280"/>
                    <a:pt x="130" y="280"/>
                    <a:pt x="130" y="280"/>
                  </a:cubicBezTo>
                  <a:cubicBezTo>
                    <a:pt x="235" y="337"/>
                    <a:pt x="235" y="337"/>
                    <a:pt x="235" y="337"/>
                  </a:cubicBezTo>
                  <a:cubicBezTo>
                    <a:pt x="235" y="337"/>
                    <a:pt x="351" y="250"/>
                    <a:pt x="361" y="243"/>
                  </a:cubicBezTo>
                  <a:cubicBezTo>
                    <a:pt x="368" y="250"/>
                    <a:pt x="390" y="274"/>
                    <a:pt x="396" y="281"/>
                  </a:cubicBezTo>
                  <a:cubicBezTo>
                    <a:pt x="379" y="301"/>
                    <a:pt x="316" y="374"/>
                    <a:pt x="276" y="399"/>
                  </a:cubicBezTo>
                  <a:cubicBezTo>
                    <a:pt x="226" y="429"/>
                    <a:pt x="154" y="398"/>
                    <a:pt x="140" y="391"/>
                  </a:cubicBezTo>
                  <a:cubicBezTo>
                    <a:pt x="115" y="380"/>
                    <a:pt x="57" y="346"/>
                    <a:pt x="48" y="286"/>
                  </a:cubicBezTo>
                  <a:cubicBezTo>
                    <a:pt x="37" y="209"/>
                    <a:pt x="82" y="161"/>
                    <a:pt x="83" y="160"/>
                  </a:cubicBezTo>
                  <a:cubicBezTo>
                    <a:pt x="83" y="160"/>
                    <a:pt x="83" y="160"/>
                    <a:pt x="83" y="160"/>
                  </a:cubicBezTo>
                  <a:cubicBezTo>
                    <a:pt x="83" y="160"/>
                    <a:pt x="83" y="160"/>
                    <a:pt x="83" y="160"/>
                  </a:cubicBezTo>
                  <a:cubicBezTo>
                    <a:pt x="99" y="142"/>
                    <a:pt x="120" y="130"/>
                    <a:pt x="141" y="122"/>
                  </a:cubicBezTo>
                  <a:cubicBezTo>
                    <a:pt x="151" y="168"/>
                    <a:pt x="192" y="204"/>
                    <a:pt x="241" y="204"/>
                  </a:cubicBezTo>
                  <a:cubicBezTo>
                    <a:pt x="291" y="204"/>
                    <a:pt x="332" y="169"/>
                    <a:pt x="341" y="122"/>
                  </a:cubicBezTo>
                  <a:cubicBezTo>
                    <a:pt x="367" y="131"/>
                    <a:pt x="393" y="146"/>
                    <a:pt x="410" y="172"/>
                  </a:cubicBezTo>
                  <a:cubicBezTo>
                    <a:pt x="411" y="172"/>
                    <a:pt x="411" y="172"/>
                    <a:pt x="411" y="172"/>
                  </a:cubicBezTo>
                  <a:cubicBezTo>
                    <a:pt x="411" y="173"/>
                    <a:pt x="411" y="173"/>
                    <a:pt x="411" y="173"/>
                  </a:cubicBezTo>
                  <a:cubicBezTo>
                    <a:pt x="411" y="173"/>
                    <a:pt x="449" y="214"/>
                    <a:pt x="444" y="3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509"/>
            <p:cNvSpPr>
              <a:spLocks/>
            </p:cNvSpPr>
            <p:nvPr/>
          </p:nvSpPr>
          <p:spPr bwMode="auto">
            <a:xfrm>
              <a:off x="2833687" y="4005263"/>
              <a:ext cx="101600" cy="828675"/>
            </a:xfrm>
            <a:custGeom>
              <a:avLst/>
              <a:gdLst>
                <a:gd name="T0" fmla="*/ 30 w 54"/>
                <a:gd name="T1" fmla="*/ 331 h 441"/>
                <a:gd name="T2" fmla="*/ 30 w 54"/>
                <a:gd name="T3" fmla="*/ 330 h 441"/>
                <a:gd name="T4" fmla="*/ 31 w 54"/>
                <a:gd name="T5" fmla="*/ 330 h 441"/>
                <a:gd name="T6" fmla="*/ 26 w 54"/>
                <a:gd name="T7" fmla="*/ 270 h 441"/>
                <a:gd name="T8" fmla="*/ 17 w 54"/>
                <a:gd name="T9" fmla="*/ 250 h 441"/>
                <a:gd name="T10" fmla="*/ 29 w 54"/>
                <a:gd name="T11" fmla="*/ 227 h 441"/>
                <a:gd name="T12" fmla="*/ 29 w 54"/>
                <a:gd name="T13" fmla="*/ 227 h 441"/>
                <a:gd name="T14" fmla="*/ 30 w 54"/>
                <a:gd name="T15" fmla="*/ 226 h 441"/>
                <a:gd name="T16" fmla="*/ 26 w 54"/>
                <a:gd name="T17" fmla="*/ 163 h 441"/>
                <a:gd name="T18" fmla="*/ 17 w 54"/>
                <a:gd name="T19" fmla="*/ 144 h 441"/>
                <a:gd name="T20" fmla="*/ 29 w 54"/>
                <a:gd name="T21" fmla="*/ 120 h 441"/>
                <a:gd name="T22" fmla="*/ 29 w 54"/>
                <a:gd name="T23" fmla="*/ 120 h 441"/>
                <a:gd name="T24" fmla="*/ 29 w 54"/>
                <a:gd name="T25" fmla="*/ 119 h 441"/>
                <a:gd name="T26" fmla="*/ 26 w 54"/>
                <a:gd name="T27" fmla="*/ 56 h 441"/>
                <a:gd name="T28" fmla="*/ 31 w 54"/>
                <a:gd name="T29" fmla="*/ 10 h 441"/>
                <a:gd name="T30" fmla="*/ 20 w 54"/>
                <a:gd name="T31" fmla="*/ 0 h 441"/>
                <a:gd name="T32" fmla="*/ 0 w 54"/>
                <a:gd name="T33" fmla="*/ 36 h 441"/>
                <a:gd name="T34" fmla="*/ 16 w 54"/>
                <a:gd name="T35" fmla="*/ 67 h 441"/>
                <a:gd name="T36" fmla="*/ 28 w 54"/>
                <a:gd name="T37" fmla="*/ 89 h 441"/>
                <a:gd name="T38" fmla="*/ 18 w 54"/>
                <a:gd name="T39" fmla="*/ 109 h 441"/>
                <a:gd name="T40" fmla="*/ 2 w 54"/>
                <a:gd name="T41" fmla="*/ 143 h 441"/>
                <a:gd name="T42" fmla="*/ 2 w 54"/>
                <a:gd name="T43" fmla="*/ 144 h 441"/>
                <a:gd name="T44" fmla="*/ 15 w 54"/>
                <a:gd name="T45" fmla="*/ 173 h 441"/>
                <a:gd name="T46" fmla="*/ 28 w 54"/>
                <a:gd name="T47" fmla="*/ 198 h 441"/>
                <a:gd name="T48" fmla="*/ 19 w 54"/>
                <a:gd name="T49" fmla="*/ 216 h 441"/>
                <a:gd name="T50" fmla="*/ 2 w 54"/>
                <a:gd name="T51" fmla="*/ 250 h 441"/>
                <a:gd name="T52" fmla="*/ 2 w 54"/>
                <a:gd name="T53" fmla="*/ 251 h 441"/>
                <a:gd name="T54" fmla="*/ 16 w 54"/>
                <a:gd name="T55" fmla="*/ 280 h 441"/>
                <a:gd name="T56" fmla="*/ 29 w 54"/>
                <a:gd name="T57" fmla="*/ 302 h 441"/>
                <a:gd name="T58" fmla="*/ 20 w 54"/>
                <a:gd name="T59" fmla="*/ 320 h 441"/>
                <a:gd name="T60" fmla="*/ 2 w 54"/>
                <a:gd name="T61" fmla="*/ 356 h 441"/>
                <a:gd name="T62" fmla="*/ 2 w 54"/>
                <a:gd name="T63" fmla="*/ 357 h 441"/>
                <a:gd name="T64" fmla="*/ 15 w 54"/>
                <a:gd name="T65" fmla="*/ 387 h 441"/>
                <a:gd name="T66" fmla="*/ 28 w 54"/>
                <a:gd name="T67" fmla="*/ 411 h 441"/>
                <a:gd name="T68" fmla="*/ 18 w 54"/>
                <a:gd name="T69" fmla="*/ 431 h 441"/>
                <a:gd name="T70" fmla="*/ 28 w 54"/>
                <a:gd name="T71" fmla="*/ 441 h 441"/>
                <a:gd name="T72" fmla="*/ 26 w 54"/>
                <a:gd name="T73" fmla="*/ 376 h 441"/>
                <a:gd name="T74" fmla="*/ 17 w 54"/>
                <a:gd name="T75" fmla="*/ 356 h 441"/>
                <a:gd name="T76" fmla="*/ 30 w 54"/>
                <a:gd name="T77" fmla="*/ 331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" h="441">
                  <a:moveTo>
                    <a:pt x="30" y="331"/>
                  </a:moveTo>
                  <a:cubicBezTo>
                    <a:pt x="30" y="330"/>
                    <a:pt x="30" y="330"/>
                    <a:pt x="30" y="330"/>
                  </a:cubicBezTo>
                  <a:cubicBezTo>
                    <a:pt x="31" y="330"/>
                    <a:pt x="31" y="330"/>
                    <a:pt x="31" y="330"/>
                  </a:cubicBezTo>
                  <a:cubicBezTo>
                    <a:pt x="44" y="314"/>
                    <a:pt x="53" y="296"/>
                    <a:pt x="26" y="270"/>
                  </a:cubicBezTo>
                  <a:cubicBezTo>
                    <a:pt x="20" y="263"/>
                    <a:pt x="17" y="257"/>
                    <a:pt x="17" y="250"/>
                  </a:cubicBezTo>
                  <a:cubicBezTo>
                    <a:pt x="17" y="237"/>
                    <a:pt x="29" y="227"/>
                    <a:pt x="29" y="227"/>
                  </a:cubicBezTo>
                  <a:cubicBezTo>
                    <a:pt x="29" y="227"/>
                    <a:pt x="29" y="227"/>
                    <a:pt x="29" y="227"/>
                  </a:cubicBezTo>
                  <a:cubicBezTo>
                    <a:pt x="30" y="226"/>
                    <a:pt x="30" y="226"/>
                    <a:pt x="30" y="226"/>
                  </a:cubicBezTo>
                  <a:cubicBezTo>
                    <a:pt x="48" y="206"/>
                    <a:pt x="47" y="185"/>
                    <a:pt x="26" y="163"/>
                  </a:cubicBezTo>
                  <a:cubicBezTo>
                    <a:pt x="20" y="157"/>
                    <a:pt x="17" y="151"/>
                    <a:pt x="17" y="144"/>
                  </a:cubicBezTo>
                  <a:cubicBezTo>
                    <a:pt x="17" y="131"/>
                    <a:pt x="29" y="120"/>
                    <a:pt x="29" y="120"/>
                  </a:cubicBezTo>
                  <a:cubicBezTo>
                    <a:pt x="29" y="120"/>
                    <a:pt x="29" y="120"/>
                    <a:pt x="29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1" y="106"/>
                    <a:pt x="54" y="84"/>
                    <a:pt x="26" y="56"/>
                  </a:cubicBezTo>
                  <a:cubicBezTo>
                    <a:pt x="11" y="41"/>
                    <a:pt x="12" y="29"/>
                    <a:pt x="31" y="1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0" y="10"/>
                    <a:pt x="0" y="22"/>
                    <a:pt x="0" y="36"/>
                  </a:cubicBezTo>
                  <a:cubicBezTo>
                    <a:pt x="0" y="45"/>
                    <a:pt x="5" y="56"/>
                    <a:pt x="16" y="67"/>
                  </a:cubicBezTo>
                  <a:cubicBezTo>
                    <a:pt x="25" y="76"/>
                    <a:pt x="28" y="83"/>
                    <a:pt x="28" y="89"/>
                  </a:cubicBezTo>
                  <a:cubicBezTo>
                    <a:pt x="28" y="96"/>
                    <a:pt x="24" y="102"/>
                    <a:pt x="18" y="109"/>
                  </a:cubicBezTo>
                  <a:cubicBezTo>
                    <a:pt x="16" y="111"/>
                    <a:pt x="3" y="125"/>
                    <a:pt x="2" y="143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55"/>
                    <a:pt x="7" y="165"/>
                    <a:pt x="15" y="173"/>
                  </a:cubicBezTo>
                  <a:cubicBezTo>
                    <a:pt x="24" y="183"/>
                    <a:pt x="28" y="191"/>
                    <a:pt x="28" y="198"/>
                  </a:cubicBezTo>
                  <a:cubicBezTo>
                    <a:pt x="28" y="205"/>
                    <a:pt x="24" y="211"/>
                    <a:pt x="19" y="216"/>
                  </a:cubicBezTo>
                  <a:cubicBezTo>
                    <a:pt x="17" y="218"/>
                    <a:pt x="3" y="231"/>
                    <a:pt x="2" y="250"/>
                  </a:cubicBezTo>
                  <a:cubicBezTo>
                    <a:pt x="2" y="250"/>
                    <a:pt x="2" y="250"/>
                    <a:pt x="2" y="251"/>
                  </a:cubicBezTo>
                  <a:cubicBezTo>
                    <a:pt x="2" y="261"/>
                    <a:pt x="7" y="271"/>
                    <a:pt x="16" y="280"/>
                  </a:cubicBezTo>
                  <a:cubicBezTo>
                    <a:pt x="25" y="289"/>
                    <a:pt x="29" y="296"/>
                    <a:pt x="29" y="302"/>
                  </a:cubicBezTo>
                  <a:cubicBezTo>
                    <a:pt x="29" y="309"/>
                    <a:pt x="25" y="314"/>
                    <a:pt x="20" y="320"/>
                  </a:cubicBezTo>
                  <a:cubicBezTo>
                    <a:pt x="17" y="322"/>
                    <a:pt x="3" y="337"/>
                    <a:pt x="2" y="356"/>
                  </a:cubicBezTo>
                  <a:cubicBezTo>
                    <a:pt x="2" y="356"/>
                    <a:pt x="2" y="357"/>
                    <a:pt x="2" y="357"/>
                  </a:cubicBezTo>
                  <a:cubicBezTo>
                    <a:pt x="2" y="368"/>
                    <a:pt x="6" y="378"/>
                    <a:pt x="15" y="387"/>
                  </a:cubicBezTo>
                  <a:cubicBezTo>
                    <a:pt x="24" y="396"/>
                    <a:pt x="28" y="404"/>
                    <a:pt x="28" y="411"/>
                  </a:cubicBezTo>
                  <a:cubicBezTo>
                    <a:pt x="28" y="418"/>
                    <a:pt x="24" y="425"/>
                    <a:pt x="18" y="431"/>
                  </a:cubicBezTo>
                  <a:cubicBezTo>
                    <a:pt x="28" y="441"/>
                    <a:pt x="28" y="441"/>
                    <a:pt x="28" y="441"/>
                  </a:cubicBezTo>
                  <a:cubicBezTo>
                    <a:pt x="48" y="420"/>
                    <a:pt x="48" y="399"/>
                    <a:pt x="26" y="376"/>
                  </a:cubicBezTo>
                  <a:cubicBezTo>
                    <a:pt x="20" y="370"/>
                    <a:pt x="17" y="363"/>
                    <a:pt x="17" y="356"/>
                  </a:cubicBezTo>
                  <a:cubicBezTo>
                    <a:pt x="17" y="342"/>
                    <a:pt x="30" y="331"/>
                    <a:pt x="30" y="3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510"/>
            <p:cNvSpPr>
              <a:spLocks/>
            </p:cNvSpPr>
            <p:nvPr/>
          </p:nvSpPr>
          <p:spPr bwMode="auto">
            <a:xfrm>
              <a:off x="2738437" y="4005263"/>
              <a:ext cx="101600" cy="828675"/>
            </a:xfrm>
            <a:custGeom>
              <a:avLst/>
              <a:gdLst>
                <a:gd name="T0" fmla="*/ 30 w 54"/>
                <a:gd name="T1" fmla="*/ 331 h 441"/>
                <a:gd name="T2" fmla="*/ 30 w 54"/>
                <a:gd name="T3" fmla="*/ 330 h 441"/>
                <a:gd name="T4" fmla="*/ 30 w 54"/>
                <a:gd name="T5" fmla="*/ 330 h 441"/>
                <a:gd name="T6" fmla="*/ 26 w 54"/>
                <a:gd name="T7" fmla="*/ 270 h 441"/>
                <a:gd name="T8" fmla="*/ 17 w 54"/>
                <a:gd name="T9" fmla="*/ 250 h 441"/>
                <a:gd name="T10" fmla="*/ 29 w 54"/>
                <a:gd name="T11" fmla="*/ 227 h 441"/>
                <a:gd name="T12" fmla="*/ 29 w 54"/>
                <a:gd name="T13" fmla="*/ 227 h 441"/>
                <a:gd name="T14" fmla="*/ 30 w 54"/>
                <a:gd name="T15" fmla="*/ 226 h 441"/>
                <a:gd name="T16" fmla="*/ 26 w 54"/>
                <a:gd name="T17" fmla="*/ 163 h 441"/>
                <a:gd name="T18" fmla="*/ 17 w 54"/>
                <a:gd name="T19" fmla="*/ 144 h 441"/>
                <a:gd name="T20" fmla="*/ 28 w 54"/>
                <a:gd name="T21" fmla="*/ 120 h 441"/>
                <a:gd name="T22" fmla="*/ 29 w 54"/>
                <a:gd name="T23" fmla="*/ 120 h 441"/>
                <a:gd name="T24" fmla="*/ 29 w 54"/>
                <a:gd name="T25" fmla="*/ 119 h 441"/>
                <a:gd name="T26" fmla="*/ 26 w 54"/>
                <a:gd name="T27" fmla="*/ 56 h 441"/>
                <a:gd name="T28" fmla="*/ 31 w 54"/>
                <a:gd name="T29" fmla="*/ 10 h 441"/>
                <a:gd name="T30" fmla="*/ 20 w 54"/>
                <a:gd name="T31" fmla="*/ 0 h 441"/>
                <a:gd name="T32" fmla="*/ 0 w 54"/>
                <a:gd name="T33" fmla="*/ 36 h 441"/>
                <a:gd name="T34" fmla="*/ 16 w 54"/>
                <a:gd name="T35" fmla="*/ 67 h 441"/>
                <a:gd name="T36" fmla="*/ 28 w 54"/>
                <a:gd name="T37" fmla="*/ 89 h 441"/>
                <a:gd name="T38" fmla="*/ 18 w 54"/>
                <a:gd name="T39" fmla="*/ 109 h 441"/>
                <a:gd name="T40" fmla="*/ 2 w 54"/>
                <a:gd name="T41" fmla="*/ 143 h 441"/>
                <a:gd name="T42" fmla="*/ 2 w 54"/>
                <a:gd name="T43" fmla="*/ 144 h 441"/>
                <a:gd name="T44" fmla="*/ 15 w 54"/>
                <a:gd name="T45" fmla="*/ 173 h 441"/>
                <a:gd name="T46" fmla="*/ 28 w 54"/>
                <a:gd name="T47" fmla="*/ 198 h 441"/>
                <a:gd name="T48" fmla="*/ 19 w 54"/>
                <a:gd name="T49" fmla="*/ 216 h 441"/>
                <a:gd name="T50" fmla="*/ 2 w 54"/>
                <a:gd name="T51" fmla="*/ 250 h 441"/>
                <a:gd name="T52" fmla="*/ 2 w 54"/>
                <a:gd name="T53" fmla="*/ 251 h 441"/>
                <a:gd name="T54" fmla="*/ 16 w 54"/>
                <a:gd name="T55" fmla="*/ 280 h 441"/>
                <a:gd name="T56" fmla="*/ 29 w 54"/>
                <a:gd name="T57" fmla="*/ 302 h 441"/>
                <a:gd name="T58" fmla="*/ 19 w 54"/>
                <a:gd name="T59" fmla="*/ 320 h 441"/>
                <a:gd name="T60" fmla="*/ 2 w 54"/>
                <a:gd name="T61" fmla="*/ 356 h 441"/>
                <a:gd name="T62" fmla="*/ 2 w 54"/>
                <a:gd name="T63" fmla="*/ 357 h 441"/>
                <a:gd name="T64" fmla="*/ 15 w 54"/>
                <a:gd name="T65" fmla="*/ 387 h 441"/>
                <a:gd name="T66" fmla="*/ 28 w 54"/>
                <a:gd name="T67" fmla="*/ 411 h 441"/>
                <a:gd name="T68" fmla="*/ 17 w 54"/>
                <a:gd name="T69" fmla="*/ 431 h 441"/>
                <a:gd name="T70" fmla="*/ 28 w 54"/>
                <a:gd name="T71" fmla="*/ 441 h 441"/>
                <a:gd name="T72" fmla="*/ 26 w 54"/>
                <a:gd name="T73" fmla="*/ 376 h 441"/>
                <a:gd name="T74" fmla="*/ 17 w 54"/>
                <a:gd name="T75" fmla="*/ 356 h 441"/>
                <a:gd name="T76" fmla="*/ 30 w 54"/>
                <a:gd name="T77" fmla="*/ 331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" h="441">
                  <a:moveTo>
                    <a:pt x="30" y="331"/>
                  </a:moveTo>
                  <a:cubicBezTo>
                    <a:pt x="30" y="330"/>
                    <a:pt x="30" y="330"/>
                    <a:pt x="30" y="330"/>
                  </a:cubicBezTo>
                  <a:cubicBezTo>
                    <a:pt x="30" y="330"/>
                    <a:pt x="30" y="330"/>
                    <a:pt x="30" y="330"/>
                  </a:cubicBezTo>
                  <a:cubicBezTo>
                    <a:pt x="44" y="314"/>
                    <a:pt x="53" y="296"/>
                    <a:pt x="26" y="270"/>
                  </a:cubicBezTo>
                  <a:cubicBezTo>
                    <a:pt x="20" y="263"/>
                    <a:pt x="17" y="257"/>
                    <a:pt x="17" y="250"/>
                  </a:cubicBezTo>
                  <a:cubicBezTo>
                    <a:pt x="17" y="237"/>
                    <a:pt x="29" y="227"/>
                    <a:pt x="29" y="227"/>
                  </a:cubicBezTo>
                  <a:cubicBezTo>
                    <a:pt x="29" y="227"/>
                    <a:pt x="29" y="227"/>
                    <a:pt x="29" y="227"/>
                  </a:cubicBezTo>
                  <a:cubicBezTo>
                    <a:pt x="30" y="226"/>
                    <a:pt x="30" y="226"/>
                    <a:pt x="30" y="226"/>
                  </a:cubicBezTo>
                  <a:cubicBezTo>
                    <a:pt x="48" y="206"/>
                    <a:pt x="47" y="185"/>
                    <a:pt x="26" y="163"/>
                  </a:cubicBezTo>
                  <a:cubicBezTo>
                    <a:pt x="20" y="157"/>
                    <a:pt x="17" y="151"/>
                    <a:pt x="17" y="144"/>
                  </a:cubicBezTo>
                  <a:cubicBezTo>
                    <a:pt x="17" y="131"/>
                    <a:pt x="28" y="120"/>
                    <a:pt x="28" y="120"/>
                  </a:cubicBezTo>
                  <a:cubicBezTo>
                    <a:pt x="29" y="120"/>
                    <a:pt x="29" y="120"/>
                    <a:pt x="29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1" y="106"/>
                    <a:pt x="54" y="84"/>
                    <a:pt x="26" y="56"/>
                  </a:cubicBezTo>
                  <a:cubicBezTo>
                    <a:pt x="10" y="41"/>
                    <a:pt x="12" y="29"/>
                    <a:pt x="31" y="1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0" y="10"/>
                    <a:pt x="0" y="22"/>
                    <a:pt x="0" y="36"/>
                  </a:cubicBezTo>
                  <a:cubicBezTo>
                    <a:pt x="0" y="45"/>
                    <a:pt x="5" y="56"/>
                    <a:pt x="16" y="67"/>
                  </a:cubicBezTo>
                  <a:cubicBezTo>
                    <a:pt x="24" y="76"/>
                    <a:pt x="28" y="83"/>
                    <a:pt x="28" y="89"/>
                  </a:cubicBezTo>
                  <a:cubicBezTo>
                    <a:pt x="28" y="96"/>
                    <a:pt x="24" y="102"/>
                    <a:pt x="18" y="109"/>
                  </a:cubicBezTo>
                  <a:cubicBezTo>
                    <a:pt x="16" y="111"/>
                    <a:pt x="2" y="125"/>
                    <a:pt x="2" y="143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55"/>
                    <a:pt x="6" y="165"/>
                    <a:pt x="15" y="173"/>
                  </a:cubicBezTo>
                  <a:cubicBezTo>
                    <a:pt x="24" y="183"/>
                    <a:pt x="28" y="191"/>
                    <a:pt x="28" y="198"/>
                  </a:cubicBezTo>
                  <a:cubicBezTo>
                    <a:pt x="28" y="205"/>
                    <a:pt x="24" y="211"/>
                    <a:pt x="19" y="216"/>
                  </a:cubicBezTo>
                  <a:cubicBezTo>
                    <a:pt x="16" y="218"/>
                    <a:pt x="3" y="231"/>
                    <a:pt x="2" y="250"/>
                  </a:cubicBezTo>
                  <a:cubicBezTo>
                    <a:pt x="2" y="250"/>
                    <a:pt x="2" y="250"/>
                    <a:pt x="2" y="251"/>
                  </a:cubicBezTo>
                  <a:cubicBezTo>
                    <a:pt x="2" y="261"/>
                    <a:pt x="7" y="271"/>
                    <a:pt x="16" y="280"/>
                  </a:cubicBezTo>
                  <a:cubicBezTo>
                    <a:pt x="25" y="289"/>
                    <a:pt x="29" y="296"/>
                    <a:pt x="29" y="302"/>
                  </a:cubicBezTo>
                  <a:cubicBezTo>
                    <a:pt x="29" y="309"/>
                    <a:pt x="25" y="314"/>
                    <a:pt x="19" y="320"/>
                  </a:cubicBezTo>
                  <a:cubicBezTo>
                    <a:pt x="17" y="322"/>
                    <a:pt x="2" y="337"/>
                    <a:pt x="2" y="356"/>
                  </a:cubicBezTo>
                  <a:cubicBezTo>
                    <a:pt x="2" y="356"/>
                    <a:pt x="2" y="357"/>
                    <a:pt x="2" y="357"/>
                  </a:cubicBezTo>
                  <a:cubicBezTo>
                    <a:pt x="2" y="368"/>
                    <a:pt x="6" y="378"/>
                    <a:pt x="15" y="387"/>
                  </a:cubicBezTo>
                  <a:cubicBezTo>
                    <a:pt x="24" y="396"/>
                    <a:pt x="28" y="404"/>
                    <a:pt x="28" y="411"/>
                  </a:cubicBezTo>
                  <a:cubicBezTo>
                    <a:pt x="28" y="418"/>
                    <a:pt x="24" y="425"/>
                    <a:pt x="17" y="431"/>
                  </a:cubicBezTo>
                  <a:cubicBezTo>
                    <a:pt x="28" y="441"/>
                    <a:pt x="28" y="441"/>
                    <a:pt x="28" y="441"/>
                  </a:cubicBezTo>
                  <a:cubicBezTo>
                    <a:pt x="48" y="420"/>
                    <a:pt x="47" y="399"/>
                    <a:pt x="26" y="376"/>
                  </a:cubicBezTo>
                  <a:cubicBezTo>
                    <a:pt x="19" y="370"/>
                    <a:pt x="16" y="363"/>
                    <a:pt x="17" y="356"/>
                  </a:cubicBezTo>
                  <a:cubicBezTo>
                    <a:pt x="17" y="342"/>
                    <a:pt x="30" y="331"/>
                    <a:pt x="30" y="3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511"/>
            <p:cNvSpPr>
              <a:spLocks/>
            </p:cNvSpPr>
            <p:nvPr/>
          </p:nvSpPr>
          <p:spPr bwMode="auto">
            <a:xfrm>
              <a:off x="2941637" y="4829176"/>
              <a:ext cx="4762" cy="4763"/>
            </a:xfrm>
            <a:custGeom>
              <a:avLst/>
              <a:gdLst>
                <a:gd name="T0" fmla="*/ 0 w 3"/>
                <a:gd name="T1" fmla="*/ 2 h 3"/>
                <a:gd name="T2" fmla="*/ 3 w 3"/>
                <a:gd name="T3" fmla="*/ 3 h 3"/>
                <a:gd name="T4" fmla="*/ 3 w 3"/>
                <a:gd name="T5" fmla="*/ 0 h 3"/>
                <a:gd name="T6" fmla="*/ 0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512"/>
            <p:cNvSpPr>
              <a:spLocks/>
            </p:cNvSpPr>
            <p:nvPr/>
          </p:nvSpPr>
          <p:spPr bwMode="auto">
            <a:xfrm>
              <a:off x="3938587" y="4005263"/>
              <a:ext cx="101600" cy="828675"/>
            </a:xfrm>
            <a:custGeom>
              <a:avLst/>
              <a:gdLst>
                <a:gd name="T0" fmla="*/ 24 w 54"/>
                <a:gd name="T1" fmla="*/ 330 h 441"/>
                <a:gd name="T2" fmla="*/ 24 w 54"/>
                <a:gd name="T3" fmla="*/ 330 h 441"/>
                <a:gd name="T4" fmla="*/ 24 w 54"/>
                <a:gd name="T5" fmla="*/ 331 h 441"/>
                <a:gd name="T6" fmla="*/ 37 w 54"/>
                <a:gd name="T7" fmla="*/ 356 h 441"/>
                <a:gd name="T8" fmla="*/ 28 w 54"/>
                <a:gd name="T9" fmla="*/ 376 h 441"/>
                <a:gd name="T10" fmla="*/ 26 w 54"/>
                <a:gd name="T11" fmla="*/ 441 h 441"/>
                <a:gd name="T12" fmla="*/ 37 w 54"/>
                <a:gd name="T13" fmla="*/ 431 h 441"/>
                <a:gd name="T14" fmla="*/ 26 w 54"/>
                <a:gd name="T15" fmla="*/ 411 h 441"/>
                <a:gd name="T16" fmla="*/ 39 w 54"/>
                <a:gd name="T17" fmla="*/ 387 h 441"/>
                <a:gd name="T18" fmla="*/ 52 w 54"/>
                <a:gd name="T19" fmla="*/ 357 h 441"/>
                <a:gd name="T20" fmla="*/ 52 w 54"/>
                <a:gd name="T21" fmla="*/ 356 h 441"/>
                <a:gd name="T22" fmla="*/ 35 w 54"/>
                <a:gd name="T23" fmla="*/ 320 h 441"/>
                <a:gd name="T24" fmla="*/ 25 w 54"/>
                <a:gd name="T25" fmla="*/ 302 h 441"/>
                <a:gd name="T26" fmla="*/ 38 w 54"/>
                <a:gd name="T27" fmla="*/ 280 h 441"/>
                <a:gd name="T28" fmla="*/ 52 w 54"/>
                <a:gd name="T29" fmla="*/ 251 h 441"/>
                <a:gd name="T30" fmla="*/ 52 w 54"/>
                <a:gd name="T31" fmla="*/ 250 h 441"/>
                <a:gd name="T32" fmla="*/ 35 w 54"/>
                <a:gd name="T33" fmla="*/ 216 h 441"/>
                <a:gd name="T34" fmla="*/ 26 w 54"/>
                <a:gd name="T35" fmla="*/ 198 h 441"/>
                <a:gd name="T36" fmla="*/ 39 w 54"/>
                <a:gd name="T37" fmla="*/ 173 h 441"/>
                <a:gd name="T38" fmla="*/ 52 w 54"/>
                <a:gd name="T39" fmla="*/ 144 h 441"/>
                <a:gd name="T40" fmla="*/ 52 w 54"/>
                <a:gd name="T41" fmla="*/ 143 h 441"/>
                <a:gd name="T42" fmla="*/ 36 w 54"/>
                <a:gd name="T43" fmla="*/ 109 h 441"/>
                <a:gd name="T44" fmla="*/ 26 w 54"/>
                <a:gd name="T45" fmla="*/ 89 h 441"/>
                <a:gd name="T46" fmla="*/ 38 w 54"/>
                <a:gd name="T47" fmla="*/ 67 h 441"/>
                <a:gd name="T48" fmla="*/ 54 w 54"/>
                <a:gd name="T49" fmla="*/ 36 h 441"/>
                <a:gd name="T50" fmla="*/ 34 w 54"/>
                <a:gd name="T51" fmla="*/ 0 h 441"/>
                <a:gd name="T52" fmla="*/ 23 w 54"/>
                <a:gd name="T53" fmla="*/ 10 h 441"/>
                <a:gd name="T54" fmla="*/ 28 w 54"/>
                <a:gd name="T55" fmla="*/ 56 h 441"/>
                <a:gd name="T56" fmla="*/ 25 w 54"/>
                <a:gd name="T57" fmla="*/ 119 h 441"/>
                <a:gd name="T58" fmla="*/ 25 w 54"/>
                <a:gd name="T59" fmla="*/ 120 h 441"/>
                <a:gd name="T60" fmla="*/ 26 w 54"/>
                <a:gd name="T61" fmla="*/ 120 h 441"/>
                <a:gd name="T62" fmla="*/ 37 w 54"/>
                <a:gd name="T63" fmla="*/ 144 h 441"/>
                <a:gd name="T64" fmla="*/ 28 w 54"/>
                <a:gd name="T65" fmla="*/ 163 h 441"/>
                <a:gd name="T66" fmla="*/ 24 w 54"/>
                <a:gd name="T67" fmla="*/ 226 h 441"/>
                <a:gd name="T68" fmla="*/ 25 w 54"/>
                <a:gd name="T69" fmla="*/ 227 h 441"/>
                <a:gd name="T70" fmla="*/ 25 w 54"/>
                <a:gd name="T71" fmla="*/ 227 h 441"/>
                <a:gd name="T72" fmla="*/ 37 w 54"/>
                <a:gd name="T73" fmla="*/ 250 h 441"/>
                <a:gd name="T74" fmla="*/ 28 w 54"/>
                <a:gd name="T75" fmla="*/ 270 h 441"/>
                <a:gd name="T76" fmla="*/ 24 w 54"/>
                <a:gd name="T77" fmla="*/ 3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" h="441">
                  <a:moveTo>
                    <a:pt x="24" y="330"/>
                  </a:moveTo>
                  <a:cubicBezTo>
                    <a:pt x="24" y="330"/>
                    <a:pt x="24" y="330"/>
                    <a:pt x="24" y="330"/>
                  </a:cubicBezTo>
                  <a:cubicBezTo>
                    <a:pt x="24" y="331"/>
                    <a:pt x="24" y="331"/>
                    <a:pt x="24" y="331"/>
                  </a:cubicBezTo>
                  <a:cubicBezTo>
                    <a:pt x="24" y="331"/>
                    <a:pt x="37" y="342"/>
                    <a:pt x="37" y="356"/>
                  </a:cubicBezTo>
                  <a:cubicBezTo>
                    <a:pt x="38" y="363"/>
                    <a:pt x="35" y="370"/>
                    <a:pt x="28" y="376"/>
                  </a:cubicBezTo>
                  <a:cubicBezTo>
                    <a:pt x="7" y="399"/>
                    <a:pt x="6" y="420"/>
                    <a:pt x="26" y="441"/>
                  </a:cubicBezTo>
                  <a:cubicBezTo>
                    <a:pt x="37" y="431"/>
                    <a:pt x="37" y="431"/>
                    <a:pt x="37" y="431"/>
                  </a:cubicBezTo>
                  <a:cubicBezTo>
                    <a:pt x="30" y="425"/>
                    <a:pt x="26" y="418"/>
                    <a:pt x="26" y="411"/>
                  </a:cubicBezTo>
                  <a:cubicBezTo>
                    <a:pt x="26" y="404"/>
                    <a:pt x="30" y="396"/>
                    <a:pt x="39" y="387"/>
                  </a:cubicBezTo>
                  <a:cubicBezTo>
                    <a:pt x="48" y="378"/>
                    <a:pt x="52" y="368"/>
                    <a:pt x="52" y="357"/>
                  </a:cubicBezTo>
                  <a:cubicBezTo>
                    <a:pt x="52" y="357"/>
                    <a:pt x="52" y="356"/>
                    <a:pt x="52" y="356"/>
                  </a:cubicBezTo>
                  <a:cubicBezTo>
                    <a:pt x="52" y="337"/>
                    <a:pt x="37" y="322"/>
                    <a:pt x="35" y="320"/>
                  </a:cubicBezTo>
                  <a:cubicBezTo>
                    <a:pt x="29" y="314"/>
                    <a:pt x="25" y="309"/>
                    <a:pt x="25" y="302"/>
                  </a:cubicBezTo>
                  <a:cubicBezTo>
                    <a:pt x="25" y="296"/>
                    <a:pt x="29" y="289"/>
                    <a:pt x="38" y="280"/>
                  </a:cubicBezTo>
                  <a:cubicBezTo>
                    <a:pt x="47" y="271"/>
                    <a:pt x="52" y="261"/>
                    <a:pt x="52" y="251"/>
                  </a:cubicBezTo>
                  <a:cubicBezTo>
                    <a:pt x="52" y="250"/>
                    <a:pt x="52" y="250"/>
                    <a:pt x="52" y="250"/>
                  </a:cubicBezTo>
                  <a:cubicBezTo>
                    <a:pt x="51" y="231"/>
                    <a:pt x="38" y="218"/>
                    <a:pt x="35" y="216"/>
                  </a:cubicBezTo>
                  <a:cubicBezTo>
                    <a:pt x="30" y="211"/>
                    <a:pt x="26" y="205"/>
                    <a:pt x="26" y="198"/>
                  </a:cubicBezTo>
                  <a:cubicBezTo>
                    <a:pt x="26" y="191"/>
                    <a:pt x="30" y="183"/>
                    <a:pt x="39" y="173"/>
                  </a:cubicBezTo>
                  <a:cubicBezTo>
                    <a:pt x="48" y="165"/>
                    <a:pt x="52" y="155"/>
                    <a:pt x="52" y="144"/>
                  </a:cubicBezTo>
                  <a:cubicBezTo>
                    <a:pt x="52" y="143"/>
                    <a:pt x="52" y="143"/>
                    <a:pt x="52" y="143"/>
                  </a:cubicBezTo>
                  <a:cubicBezTo>
                    <a:pt x="52" y="125"/>
                    <a:pt x="38" y="111"/>
                    <a:pt x="36" y="109"/>
                  </a:cubicBezTo>
                  <a:cubicBezTo>
                    <a:pt x="30" y="102"/>
                    <a:pt x="26" y="96"/>
                    <a:pt x="26" y="89"/>
                  </a:cubicBezTo>
                  <a:cubicBezTo>
                    <a:pt x="26" y="83"/>
                    <a:pt x="30" y="76"/>
                    <a:pt x="38" y="67"/>
                  </a:cubicBezTo>
                  <a:cubicBezTo>
                    <a:pt x="50" y="56"/>
                    <a:pt x="54" y="45"/>
                    <a:pt x="54" y="36"/>
                  </a:cubicBezTo>
                  <a:cubicBezTo>
                    <a:pt x="54" y="22"/>
                    <a:pt x="44" y="10"/>
                    <a:pt x="34" y="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42" y="29"/>
                    <a:pt x="44" y="41"/>
                    <a:pt x="28" y="56"/>
                  </a:cubicBezTo>
                  <a:cubicBezTo>
                    <a:pt x="0" y="84"/>
                    <a:pt x="13" y="106"/>
                    <a:pt x="25" y="119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37" y="131"/>
                    <a:pt x="37" y="144"/>
                  </a:cubicBezTo>
                  <a:cubicBezTo>
                    <a:pt x="37" y="151"/>
                    <a:pt x="34" y="157"/>
                    <a:pt x="28" y="163"/>
                  </a:cubicBezTo>
                  <a:cubicBezTo>
                    <a:pt x="7" y="185"/>
                    <a:pt x="6" y="206"/>
                    <a:pt x="24" y="226"/>
                  </a:cubicBezTo>
                  <a:cubicBezTo>
                    <a:pt x="25" y="227"/>
                    <a:pt x="25" y="227"/>
                    <a:pt x="25" y="227"/>
                  </a:cubicBezTo>
                  <a:cubicBezTo>
                    <a:pt x="25" y="227"/>
                    <a:pt x="25" y="227"/>
                    <a:pt x="25" y="227"/>
                  </a:cubicBezTo>
                  <a:cubicBezTo>
                    <a:pt x="25" y="227"/>
                    <a:pt x="37" y="237"/>
                    <a:pt x="37" y="250"/>
                  </a:cubicBezTo>
                  <a:cubicBezTo>
                    <a:pt x="37" y="257"/>
                    <a:pt x="34" y="263"/>
                    <a:pt x="28" y="270"/>
                  </a:cubicBezTo>
                  <a:cubicBezTo>
                    <a:pt x="1" y="296"/>
                    <a:pt x="10" y="314"/>
                    <a:pt x="24" y="3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513"/>
            <p:cNvSpPr>
              <a:spLocks/>
            </p:cNvSpPr>
            <p:nvPr/>
          </p:nvSpPr>
          <p:spPr bwMode="auto">
            <a:xfrm>
              <a:off x="3843337" y="4005263"/>
              <a:ext cx="101600" cy="828675"/>
            </a:xfrm>
            <a:custGeom>
              <a:avLst/>
              <a:gdLst>
                <a:gd name="T0" fmla="*/ 23 w 54"/>
                <a:gd name="T1" fmla="*/ 330 h 441"/>
                <a:gd name="T2" fmla="*/ 24 w 54"/>
                <a:gd name="T3" fmla="*/ 330 h 441"/>
                <a:gd name="T4" fmla="*/ 24 w 54"/>
                <a:gd name="T5" fmla="*/ 331 h 441"/>
                <a:gd name="T6" fmla="*/ 37 w 54"/>
                <a:gd name="T7" fmla="*/ 356 h 441"/>
                <a:gd name="T8" fmla="*/ 28 w 54"/>
                <a:gd name="T9" fmla="*/ 376 h 441"/>
                <a:gd name="T10" fmla="*/ 26 w 54"/>
                <a:gd name="T11" fmla="*/ 441 h 441"/>
                <a:gd name="T12" fmla="*/ 37 w 54"/>
                <a:gd name="T13" fmla="*/ 431 h 441"/>
                <a:gd name="T14" fmla="*/ 26 w 54"/>
                <a:gd name="T15" fmla="*/ 411 h 441"/>
                <a:gd name="T16" fmla="*/ 39 w 54"/>
                <a:gd name="T17" fmla="*/ 387 h 441"/>
                <a:gd name="T18" fmla="*/ 52 w 54"/>
                <a:gd name="T19" fmla="*/ 357 h 441"/>
                <a:gd name="T20" fmla="*/ 52 w 54"/>
                <a:gd name="T21" fmla="*/ 356 h 441"/>
                <a:gd name="T22" fmla="*/ 34 w 54"/>
                <a:gd name="T23" fmla="*/ 320 h 441"/>
                <a:gd name="T24" fmla="*/ 25 w 54"/>
                <a:gd name="T25" fmla="*/ 302 h 441"/>
                <a:gd name="T26" fmla="*/ 38 w 54"/>
                <a:gd name="T27" fmla="*/ 280 h 441"/>
                <a:gd name="T28" fmla="*/ 52 w 54"/>
                <a:gd name="T29" fmla="*/ 251 h 441"/>
                <a:gd name="T30" fmla="*/ 52 w 54"/>
                <a:gd name="T31" fmla="*/ 250 h 441"/>
                <a:gd name="T32" fmla="*/ 35 w 54"/>
                <a:gd name="T33" fmla="*/ 216 h 441"/>
                <a:gd name="T34" fmla="*/ 26 w 54"/>
                <a:gd name="T35" fmla="*/ 198 h 441"/>
                <a:gd name="T36" fmla="*/ 39 w 54"/>
                <a:gd name="T37" fmla="*/ 173 h 441"/>
                <a:gd name="T38" fmla="*/ 52 w 54"/>
                <a:gd name="T39" fmla="*/ 144 h 441"/>
                <a:gd name="T40" fmla="*/ 52 w 54"/>
                <a:gd name="T41" fmla="*/ 143 h 441"/>
                <a:gd name="T42" fmla="*/ 36 w 54"/>
                <a:gd name="T43" fmla="*/ 109 h 441"/>
                <a:gd name="T44" fmla="*/ 26 w 54"/>
                <a:gd name="T45" fmla="*/ 89 h 441"/>
                <a:gd name="T46" fmla="*/ 38 w 54"/>
                <a:gd name="T47" fmla="*/ 67 h 441"/>
                <a:gd name="T48" fmla="*/ 54 w 54"/>
                <a:gd name="T49" fmla="*/ 36 h 441"/>
                <a:gd name="T50" fmla="*/ 34 w 54"/>
                <a:gd name="T51" fmla="*/ 0 h 441"/>
                <a:gd name="T52" fmla="*/ 23 w 54"/>
                <a:gd name="T53" fmla="*/ 10 h 441"/>
                <a:gd name="T54" fmla="*/ 28 w 54"/>
                <a:gd name="T55" fmla="*/ 56 h 441"/>
                <a:gd name="T56" fmla="*/ 25 w 54"/>
                <a:gd name="T57" fmla="*/ 119 h 441"/>
                <a:gd name="T58" fmla="*/ 25 w 54"/>
                <a:gd name="T59" fmla="*/ 120 h 441"/>
                <a:gd name="T60" fmla="*/ 25 w 54"/>
                <a:gd name="T61" fmla="*/ 120 h 441"/>
                <a:gd name="T62" fmla="*/ 37 w 54"/>
                <a:gd name="T63" fmla="*/ 144 h 441"/>
                <a:gd name="T64" fmla="*/ 28 w 54"/>
                <a:gd name="T65" fmla="*/ 163 h 441"/>
                <a:gd name="T66" fmla="*/ 24 w 54"/>
                <a:gd name="T67" fmla="*/ 226 h 441"/>
                <a:gd name="T68" fmla="*/ 25 w 54"/>
                <a:gd name="T69" fmla="*/ 227 h 441"/>
                <a:gd name="T70" fmla="*/ 25 w 54"/>
                <a:gd name="T71" fmla="*/ 227 h 441"/>
                <a:gd name="T72" fmla="*/ 37 w 54"/>
                <a:gd name="T73" fmla="*/ 250 h 441"/>
                <a:gd name="T74" fmla="*/ 28 w 54"/>
                <a:gd name="T75" fmla="*/ 270 h 441"/>
                <a:gd name="T76" fmla="*/ 23 w 54"/>
                <a:gd name="T77" fmla="*/ 3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4" h="441">
                  <a:moveTo>
                    <a:pt x="23" y="330"/>
                  </a:moveTo>
                  <a:cubicBezTo>
                    <a:pt x="24" y="330"/>
                    <a:pt x="24" y="330"/>
                    <a:pt x="24" y="330"/>
                  </a:cubicBezTo>
                  <a:cubicBezTo>
                    <a:pt x="24" y="331"/>
                    <a:pt x="24" y="331"/>
                    <a:pt x="24" y="331"/>
                  </a:cubicBezTo>
                  <a:cubicBezTo>
                    <a:pt x="24" y="331"/>
                    <a:pt x="37" y="342"/>
                    <a:pt x="37" y="356"/>
                  </a:cubicBezTo>
                  <a:cubicBezTo>
                    <a:pt x="37" y="363"/>
                    <a:pt x="34" y="370"/>
                    <a:pt x="28" y="376"/>
                  </a:cubicBezTo>
                  <a:cubicBezTo>
                    <a:pt x="6" y="399"/>
                    <a:pt x="6" y="420"/>
                    <a:pt x="26" y="441"/>
                  </a:cubicBezTo>
                  <a:cubicBezTo>
                    <a:pt x="37" y="431"/>
                    <a:pt x="37" y="431"/>
                    <a:pt x="37" y="431"/>
                  </a:cubicBezTo>
                  <a:cubicBezTo>
                    <a:pt x="30" y="425"/>
                    <a:pt x="26" y="418"/>
                    <a:pt x="26" y="411"/>
                  </a:cubicBezTo>
                  <a:cubicBezTo>
                    <a:pt x="26" y="404"/>
                    <a:pt x="30" y="396"/>
                    <a:pt x="39" y="387"/>
                  </a:cubicBezTo>
                  <a:cubicBezTo>
                    <a:pt x="48" y="378"/>
                    <a:pt x="52" y="368"/>
                    <a:pt x="52" y="357"/>
                  </a:cubicBezTo>
                  <a:cubicBezTo>
                    <a:pt x="52" y="357"/>
                    <a:pt x="52" y="356"/>
                    <a:pt x="52" y="356"/>
                  </a:cubicBezTo>
                  <a:cubicBezTo>
                    <a:pt x="51" y="337"/>
                    <a:pt x="37" y="322"/>
                    <a:pt x="34" y="320"/>
                  </a:cubicBezTo>
                  <a:cubicBezTo>
                    <a:pt x="29" y="314"/>
                    <a:pt x="25" y="309"/>
                    <a:pt x="25" y="302"/>
                  </a:cubicBezTo>
                  <a:cubicBezTo>
                    <a:pt x="25" y="296"/>
                    <a:pt x="29" y="289"/>
                    <a:pt x="38" y="280"/>
                  </a:cubicBezTo>
                  <a:cubicBezTo>
                    <a:pt x="47" y="271"/>
                    <a:pt x="52" y="261"/>
                    <a:pt x="52" y="251"/>
                  </a:cubicBezTo>
                  <a:cubicBezTo>
                    <a:pt x="52" y="250"/>
                    <a:pt x="52" y="250"/>
                    <a:pt x="52" y="250"/>
                  </a:cubicBezTo>
                  <a:cubicBezTo>
                    <a:pt x="51" y="231"/>
                    <a:pt x="37" y="218"/>
                    <a:pt x="35" y="216"/>
                  </a:cubicBezTo>
                  <a:cubicBezTo>
                    <a:pt x="30" y="211"/>
                    <a:pt x="26" y="205"/>
                    <a:pt x="26" y="198"/>
                  </a:cubicBezTo>
                  <a:cubicBezTo>
                    <a:pt x="26" y="191"/>
                    <a:pt x="30" y="183"/>
                    <a:pt x="39" y="173"/>
                  </a:cubicBezTo>
                  <a:cubicBezTo>
                    <a:pt x="47" y="165"/>
                    <a:pt x="52" y="155"/>
                    <a:pt x="52" y="144"/>
                  </a:cubicBezTo>
                  <a:cubicBezTo>
                    <a:pt x="52" y="143"/>
                    <a:pt x="52" y="143"/>
                    <a:pt x="52" y="143"/>
                  </a:cubicBezTo>
                  <a:cubicBezTo>
                    <a:pt x="51" y="125"/>
                    <a:pt x="38" y="111"/>
                    <a:pt x="36" y="109"/>
                  </a:cubicBezTo>
                  <a:cubicBezTo>
                    <a:pt x="30" y="102"/>
                    <a:pt x="26" y="96"/>
                    <a:pt x="26" y="89"/>
                  </a:cubicBezTo>
                  <a:cubicBezTo>
                    <a:pt x="26" y="83"/>
                    <a:pt x="30" y="76"/>
                    <a:pt x="38" y="67"/>
                  </a:cubicBezTo>
                  <a:cubicBezTo>
                    <a:pt x="49" y="56"/>
                    <a:pt x="54" y="45"/>
                    <a:pt x="54" y="36"/>
                  </a:cubicBezTo>
                  <a:cubicBezTo>
                    <a:pt x="54" y="22"/>
                    <a:pt x="44" y="10"/>
                    <a:pt x="34" y="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42" y="29"/>
                    <a:pt x="43" y="41"/>
                    <a:pt x="28" y="56"/>
                  </a:cubicBezTo>
                  <a:cubicBezTo>
                    <a:pt x="0" y="84"/>
                    <a:pt x="13" y="106"/>
                    <a:pt x="25" y="119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5" y="120"/>
                    <a:pt x="37" y="131"/>
                    <a:pt x="37" y="144"/>
                  </a:cubicBezTo>
                  <a:cubicBezTo>
                    <a:pt x="37" y="151"/>
                    <a:pt x="34" y="157"/>
                    <a:pt x="28" y="163"/>
                  </a:cubicBezTo>
                  <a:cubicBezTo>
                    <a:pt x="7" y="185"/>
                    <a:pt x="6" y="206"/>
                    <a:pt x="24" y="226"/>
                  </a:cubicBezTo>
                  <a:cubicBezTo>
                    <a:pt x="25" y="227"/>
                    <a:pt x="25" y="227"/>
                    <a:pt x="25" y="227"/>
                  </a:cubicBezTo>
                  <a:cubicBezTo>
                    <a:pt x="25" y="227"/>
                    <a:pt x="25" y="227"/>
                    <a:pt x="25" y="227"/>
                  </a:cubicBezTo>
                  <a:cubicBezTo>
                    <a:pt x="25" y="227"/>
                    <a:pt x="37" y="237"/>
                    <a:pt x="37" y="250"/>
                  </a:cubicBezTo>
                  <a:cubicBezTo>
                    <a:pt x="37" y="257"/>
                    <a:pt x="34" y="263"/>
                    <a:pt x="28" y="270"/>
                  </a:cubicBezTo>
                  <a:cubicBezTo>
                    <a:pt x="1" y="296"/>
                    <a:pt x="10" y="314"/>
                    <a:pt x="23" y="3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514"/>
            <p:cNvSpPr>
              <a:spLocks/>
            </p:cNvSpPr>
            <p:nvPr/>
          </p:nvSpPr>
          <p:spPr bwMode="auto">
            <a:xfrm>
              <a:off x="2366962" y="3992563"/>
              <a:ext cx="28575" cy="33338"/>
            </a:xfrm>
            <a:custGeom>
              <a:avLst/>
              <a:gdLst>
                <a:gd name="T0" fmla="*/ 2 w 15"/>
                <a:gd name="T1" fmla="*/ 0 h 18"/>
                <a:gd name="T2" fmla="*/ 14 w 15"/>
                <a:gd name="T3" fmla="*/ 0 h 18"/>
                <a:gd name="T4" fmla="*/ 14 w 15"/>
                <a:gd name="T5" fmla="*/ 4 h 18"/>
                <a:gd name="T6" fmla="*/ 6 w 15"/>
                <a:gd name="T7" fmla="*/ 4 h 18"/>
                <a:gd name="T8" fmla="*/ 6 w 15"/>
                <a:gd name="T9" fmla="*/ 6 h 18"/>
                <a:gd name="T10" fmla="*/ 7 w 15"/>
                <a:gd name="T11" fmla="*/ 6 h 18"/>
                <a:gd name="T12" fmla="*/ 9 w 15"/>
                <a:gd name="T13" fmla="*/ 6 h 18"/>
                <a:gd name="T14" fmla="*/ 13 w 15"/>
                <a:gd name="T15" fmla="*/ 7 h 18"/>
                <a:gd name="T16" fmla="*/ 15 w 15"/>
                <a:gd name="T17" fmla="*/ 11 h 18"/>
                <a:gd name="T18" fmla="*/ 14 w 15"/>
                <a:gd name="T19" fmla="*/ 15 h 18"/>
                <a:gd name="T20" fmla="*/ 12 w 15"/>
                <a:gd name="T21" fmla="*/ 17 h 18"/>
                <a:gd name="T22" fmla="*/ 7 w 15"/>
                <a:gd name="T23" fmla="*/ 18 h 18"/>
                <a:gd name="T24" fmla="*/ 4 w 15"/>
                <a:gd name="T25" fmla="*/ 18 h 18"/>
                <a:gd name="T26" fmla="*/ 2 w 15"/>
                <a:gd name="T27" fmla="*/ 17 h 18"/>
                <a:gd name="T28" fmla="*/ 1 w 15"/>
                <a:gd name="T29" fmla="*/ 15 h 18"/>
                <a:gd name="T30" fmla="*/ 0 w 15"/>
                <a:gd name="T31" fmla="*/ 13 h 18"/>
                <a:gd name="T32" fmla="*/ 5 w 15"/>
                <a:gd name="T33" fmla="*/ 13 h 18"/>
                <a:gd name="T34" fmla="*/ 6 w 15"/>
                <a:gd name="T35" fmla="*/ 14 h 18"/>
                <a:gd name="T36" fmla="*/ 7 w 15"/>
                <a:gd name="T37" fmla="*/ 15 h 18"/>
                <a:gd name="T38" fmla="*/ 9 w 15"/>
                <a:gd name="T39" fmla="*/ 14 h 18"/>
                <a:gd name="T40" fmla="*/ 10 w 15"/>
                <a:gd name="T41" fmla="*/ 12 h 18"/>
                <a:gd name="T42" fmla="*/ 9 w 15"/>
                <a:gd name="T43" fmla="*/ 9 h 18"/>
                <a:gd name="T44" fmla="*/ 7 w 15"/>
                <a:gd name="T45" fmla="*/ 9 h 18"/>
                <a:gd name="T46" fmla="*/ 6 w 15"/>
                <a:gd name="T47" fmla="*/ 9 h 18"/>
                <a:gd name="T48" fmla="*/ 5 w 15"/>
                <a:gd name="T49" fmla="*/ 10 h 18"/>
                <a:gd name="T50" fmla="*/ 1 w 15"/>
                <a:gd name="T51" fmla="*/ 9 h 18"/>
                <a:gd name="T52" fmla="*/ 2 w 15"/>
                <a:gd name="T5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" h="18">
                  <a:moveTo>
                    <a:pt x="2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11" y="6"/>
                    <a:pt x="12" y="6"/>
                    <a:pt x="13" y="7"/>
                  </a:cubicBezTo>
                  <a:cubicBezTo>
                    <a:pt x="14" y="8"/>
                    <a:pt x="15" y="10"/>
                    <a:pt x="15" y="11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3" y="17"/>
                    <a:pt x="12" y="17"/>
                  </a:cubicBezTo>
                  <a:cubicBezTo>
                    <a:pt x="11" y="18"/>
                    <a:pt x="9" y="18"/>
                    <a:pt x="7" y="18"/>
                  </a:cubicBezTo>
                  <a:cubicBezTo>
                    <a:pt x="6" y="18"/>
                    <a:pt x="5" y="18"/>
                    <a:pt x="4" y="18"/>
                  </a:cubicBezTo>
                  <a:cubicBezTo>
                    <a:pt x="4" y="18"/>
                    <a:pt x="3" y="17"/>
                    <a:pt x="2" y="17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4"/>
                    <a:pt x="6" y="14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1"/>
                    <a:pt x="10" y="10"/>
                    <a:pt x="9" y="9"/>
                  </a:cubicBezTo>
                  <a:cubicBezTo>
                    <a:pt x="9" y="9"/>
                    <a:pt x="8" y="9"/>
                    <a:pt x="7" y="9"/>
                  </a:cubicBezTo>
                  <a:cubicBezTo>
                    <a:pt x="7" y="9"/>
                    <a:pt x="6" y="9"/>
                    <a:pt x="6" y="9"/>
                  </a:cubicBezTo>
                  <a:cubicBezTo>
                    <a:pt x="6" y="9"/>
                    <a:pt x="5" y="10"/>
                    <a:pt x="5" y="10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515"/>
            <p:cNvSpPr>
              <a:spLocks noEditPoints="1"/>
            </p:cNvSpPr>
            <p:nvPr/>
          </p:nvSpPr>
          <p:spPr bwMode="auto">
            <a:xfrm>
              <a:off x="2398712" y="3990976"/>
              <a:ext cx="28575" cy="34925"/>
            </a:xfrm>
            <a:custGeom>
              <a:avLst/>
              <a:gdLst>
                <a:gd name="T0" fmla="*/ 0 w 15"/>
                <a:gd name="T1" fmla="*/ 10 h 19"/>
                <a:gd name="T2" fmla="*/ 2 w 15"/>
                <a:gd name="T3" fmla="*/ 2 h 19"/>
                <a:gd name="T4" fmla="*/ 7 w 15"/>
                <a:gd name="T5" fmla="*/ 0 h 19"/>
                <a:gd name="T6" fmla="*/ 10 w 15"/>
                <a:gd name="T7" fmla="*/ 1 h 19"/>
                <a:gd name="T8" fmla="*/ 12 w 15"/>
                <a:gd name="T9" fmla="*/ 2 h 19"/>
                <a:gd name="T10" fmla="*/ 13 w 15"/>
                <a:gd name="T11" fmla="*/ 4 h 19"/>
                <a:gd name="T12" fmla="*/ 14 w 15"/>
                <a:gd name="T13" fmla="*/ 5 h 19"/>
                <a:gd name="T14" fmla="*/ 15 w 15"/>
                <a:gd name="T15" fmla="*/ 10 h 19"/>
                <a:gd name="T16" fmla="*/ 13 w 15"/>
                <a:gd name="T17" fmla="*/ 17 h 19"/>
                <a:gd name="T18" fmla="*/ 7 w 15"/>
                <a:gd name="T19" fmla="*/ 19 h 19"/>
                <a:gd name="T20" fmla="*/ 4 w 15"/>
                <a:gd name="T21" fmla="*/ 18 h 19"/>
                <a:gd name="T22" fmla="*/ 1 w 15"/>
                <a:gd name="T23" fmla="*/ 16 h 19"/>
                <a:gd name="T24" fmla="*/ 0 w 15"/>
                <a:gd name="T25" fmla="*/ 13 h 19"/>
                <a:gd name="T26" fmla="*/ 0 w 15"/>
                <a:gd name="T27" fmla="*/ 10 h 19"/>
                <a:gd name="T28" fmla="*/ 5 w 15"/>
                <a:gd name="T29" fmla="*/ 10 h 19"/>
                <a:gd name="T30" fmla="*/ 5 w 15"/>
                <a:gd name="T31" fmla="*/ 14 h 19"/>
                <a:gd name="T32" fmla="*/ 7 w 15"/>
                <a:gd name="T33" fmla="*/ 16 h 19"/>
                <a:gd name="T34" fmla="*/ 9 w 15"/>
                <a:gd name="T35" fmla="*/ 15 h 19"/>
                <a:gd name="T36" fmla="*/ 9 w 15"/>
                <a:gd name="T37" fmla="*/ 13 h 19"/>
                <a:gd name="T38" fmla="*/ 10 w 15"/>
                <a:gd name="T39" fmla="*/ 10 h 19"/>
                <a:gd name="T40" fmla="*/ 9 w 15"/>
                <a:gd name="T41" fmla="*/ 5 h 19"/>
                <a:gd name="T42" fmla="*/ 7 w 15"/>
                <a:gd name="T43" fmla="*/ 4 h 19"/>
                <a:gd name="T44" fmla="*/ 5 w 15"/>
                <a:gd name="T45" fmla="*/ 5 h 19"/>
                <a:gd name="T46" fmla="*/ 5 w 15"/>
                <a:gd name="T4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19">
                  <a:moveTo>
                    <a:pt x="0" y="10"/>
                  </a:moveTo>
                  <a:cubicBezTo>
                    <a:pt x="0" y="6"/>
                    <a:pt x="1" y="4"/>
                    <a:pt x="2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5" y="7"/>
                    <a:pt x="15" y="8"/>
                    <a:pt x="15" y="10"/>
                  </a:cubicBezTo>
                  <a:cubicBezTo>
                    <a:pt x="15" y="13"/>
                    <a:pt x="14" y="15"/>
                    <a:pt x="13" y="17"/>
                  </a:cubicBezTo>
                  <a:cubicBezTo>
                    <a:pt x="12" y="18"/>
                    <a:pt x="10" y="19"/>
                    <a:pt x="7" y="19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8"/>
                    <a:pt x="2" y="17"/>
                    <a:pt x="1" y="16"/>
                  </a:cubicBezTo>
                  <a:cubicBezTo>
                    <a:pt x="1" y="16"/>
                    <a:pt x="1" y="15"/>
                    <a:pt x="0" y="13"/>
                  </a:cubicBezTo>
                  <a:cubicBezTo>
                    <a:pt x="0" y="12"/>
                    <a:pt x="0" y="11"/>
                    <a:pt x="0" y="10"/>
                  </a:cubicBezTo>
                  <a:close/>
                  <a:moveTo>
                    <a:pt x="5" y="10"/>
                  </a:moveTo>
                  <a:cubicBezTo>
                    <a:pt x="5" y="12"/>
                    <a:pt x="5" y="14"/>
                    <a:pt x="5" y="14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10" y="13"/>
                    <a:pt x="10" y="11"/>
                    <a:pt x="10" y="10"/>
                  </a:cubicBezTo>
                  <a:cubicBezTo>
                    <a:pt x="10" y="7"/>
                    <a:pt x="9" y="6"/>
                    <a:pt x="9" y="5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6" y="4"/>
                    <a:pt x="5" y="5"/>
                  </a:cubicBezTo>
                  <a:cubicBezTo>
                    <a:pt x="5" y="6"/>
                    <a:pt x="5" y="7"/>
                    <a:pt x="5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516"/>
            <p:cNvSpPr>
              <a:spLocks noEditPoints="1"/>
            </p:cNvSpPr>
            <p:nvPr/>
          </p:nvSpPr>
          <p:spPr bwMode="auto">
            <a:xfrm>
              <a:off x="2366962" y="4059238"/>
              <a:ext cx="28575" cy="36513"/>
            </a:xfrm>
            <a:custGeom>
              <a:avLst/>
              <a:gdLst>
                <a:gd name="T0" fmla="*/ 11 w 18"/>
                <a:gd name="T1" fmla="*/ 18 h 23"/>
                <a:gd name="T2" fmla="*/ 0 w 18"/>
                <a:gd name="T3" fmla="*/ 18 h 23"/>
                <a:gd name="T4" fmla="*/ 0 w 18"/>
                <a:gd name="T5" fmla="*/ 14 h 23"/>
                <a:gd name="T6" fmla="*/ 11 w 18"/>
                <a:gd name="T7" fmla="*/ 0 h 23"/>
                <a:gd name="T8" fmla="*/ 15 w 18"/>
                <a:gd name="T9" fmla="*/ 0 h 23"/>
                <a:gd name="T10" fmla="*/ 15 w 18"/>
                <a:gd name="T11" fmla="*/ 15 h 23"/>
                <a:gd name="T12" fmla="*/ 18 w 18"/>
                <a:gd name="T13" fmla="*/ 15 h 23"/>
                <a:gd name="T14" fmla="*/ 18 w 18"/>
                <a:gd name="T15" fmla="*/ 18 h 23"/>
                <a:gd name="T16" fmla="*/ 15 w 18"/>
                <a:gd name="T17" fmla="*/ 18 h 23"/>
                <a:gd name="T18" fmla="*/ 15 w 18"/>
                <a:gd name="T19" fmla="*/ 23 h 23"/>
                <a:gd name="T20" fmla="*/ 11 w 18"/>
                <a:gd name="T21" fmla="*/ 23 h 23"/>
                <a:gd name="T22" fmla="*/ 11 w 18"/>
                <a:gd name="T23" fmla="*/ 18 h 23"/>
                <a:gd name="T24" fmla="*/ 11 w 18"/>
                <a:gd name="T25" fmla="*/ 15 h 23"/>
                <a:gd name="T26" fmla="*/ 11 w 18"/>
                <a:gd name="T27" fmla="*/ 8 h 23"/>
                <a:gd name="T28" fmla="*/ 5 w 18"/>
                <a:gd name="T29" fmla="*/ 15 h 23"/>
                <a:gd name="T30" fmla="*/ 11 w 18"/>
                <a:gd name="T3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23">
                  <a:moveTo>
                    <a:pt x="11" y="18"/>
                  </a:moveTo>
                  <a:lnTo>
                    <a:pt x="0" y="18"/>
                  </a:lnTo>
                  <a:lnTo>
                    <a:pt x="0" y="14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15" y="18"/>
                  </a:lnTo>
                  <a:lnTo>
                    <a:pt x="15" y="23"/>
                  </a:lnTo>
                  <a:lnTo>
                    <a:pt x="11" y="23"/>
                  </a:lnTo>
                  <a:lnTo>
                    <a:pt x="11" y="18"/>
                  </a:lnTo>
                  <a:close/>
                  <a:moveTo>
                    <a:pt x="11" y="15"/>
                  </a:moveTo>
                  <a:lnTo>
                    <a:pt x="11" y="8"/>
                  </a:lnTo>
                  <a:lnTo>
                    <a:pt x="5" y="15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517"/>
            <p:cNvSpPr>
              <a:spLocks noEditPoints="1"/>
            </p:cNvSpPr>
            <p:nvPr/>
          </p:nvSpPr>
          <p:spPr bwMode="auto">
            <a:xfrm>
              <a:off x="2398712" y="4059238"/>
              <a:ext cx="28575" cy="36513"/>
            </a:xfrm>
            <a:custGeom>
              <a:avLst/>
              <a:gdLst>
                <a:gd name="T0" fmla="*/ 0 w 15"/>
                <a:gd name="T1" fmla="*/ 10 h 19"/>
                <a:gd name="T2" fmla="*/ 2 w 15"/>
                <a:gd name="T3" fmla="*/ 3 h 19"/>
                <a:gd name="T4" fmla="*/ 7 w 15"/>
                <a:gd name="T5" fmla="*/ 0 h 19"/>
                <a:gd name="T6" fmla="*/ 10 w 15"/>
                <a:gd name="T7" fmla="*/ 1 h 19"/>
                <a:gd name="T8" fmla="*/ 12 w 15"/>
                <a:gd name="T9" fmla="*/ 2 h 19"/>
                <a:gd name="T10" fmla="*/ 13 w 15"/>
                <a:gd name="T11" fmla="*/ 4 h 19"/>
                <a:gd name="T12" fmla="*/ 14 w 15"/>
                <a:gd name="T13" fmla="*/ 5 h 19"/>
                <a:gd name="T14" fmla="*/ 15 w 15"/>
                <a:gd name="T15" fmla="*/ 10 h 19"/>
                <a:gd name="T16" fmla="*/ 13 w 15"/>
                <a:gd name="T17" fmla="*/ 17 h 19"/>
                <a:gd name="T18" fmla="*/ 7 w 15"/>
                <a:gd name="T19" fmla="*/ 19 h 19"/>
                <a:gd name="T20" fmla="*/ 4 w 15"/>
                <a:gd name="T21" fmla="*/ 18 h 19"/>
                <a:gd name="T22" fmla="*/ 1 w 15"/>
                <a:gd name="T23" fmla="*/ 16 h 19"/>
                <a:gd name="T24" fmla="*/ 0 w 15"/>
                <a:gd name="T25" fmla="*/ 14 h 19"/>
                <a:gd name="T26" fmla="*/ 0 w 15"/>
                <a:gd name="T27" fmla="*/ 10 h 19"/>
                <a:gd name="T28" fmla="*/ 5 w 15"/>
                <a:gd name="T29" fmla="*/ 10 h 19"/>
                <a:gd name="T30" fmla="*/ 5 w 15"/>
                <a:gd name="T31" fmla="*/ 14 h 19"/>
                <a:gd name="T32" fmla="*/ 7 w 15"/>
                <a:gd name="T33" fmla="*/ 16 h 19"/>
                <a:gd name="T34" fmla="*/ 9 w 15"/>
                <a:gd name="T35" fmla="*/ 15 h 19"/>
                <a:gd name="T36" fmla="*/ 9 w 15"/>
                <a:gd name="T37" fmla="*/ 14 h 19"/>
                <a:gd name="T38" fmla="*/ 10 w 15"/>
                <a:gd name="T39" fmla="*/ 10 h 19"/>
                <a:gd name="T40" fmla="*/ 9 w 15"/>
                <a:gd name="T41" fmla="*/ 5 h 19"/>
                <a:gd name="T42" fmla="*/ 7 w 15"/>
                <a:gd name="T43" fmla="*/ 4 h 19"/>
                <a:gd name="T44" fmla="*/ 5 w 15"/>
                <a:gd name="T45" fmla="*/ 5 h 19"/>
                <a:gd name="T46" fmla="*/ 5 w 15"/>
                <a:gd name="T4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19">
                  <a:moveTo>
                    <a:pt x="0" y="10"/>
                  </a:moveTo>
                  <a:cubicBezTo>
                    <a:pt x="0" y="6"/>
                    <a:pt x="1" y="4"/>
                    <a:pt x="2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5" y="7"/>
                    <a:pt x="15" y="8"/>
                    <a:pt x="15" y="10"/>
                  </a:cubicBezTo>
                  <a:cubicBezTo>
                    <a:pt x="15" y="13"/>
                    <a:pt x="14" y="15"/>
                    <a:pt x="13" y="17"/>
                  </a:cubicBezTo>
                  <a:cubicBezTo>
                    <a:pt x="12" y="18"/>
                    <a:pt x="10" y="19"/>
                    <a:pt x="7" y="19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8"/>
                    <a:pt x="2" y="17"/>
                    <a:pt x="1" y="16"/>
                  </a:cubicBezTo>
                  <a:cubicBezTo>
                    <a:pt x="1" y="16"/>
                    <a:pt x="1" y="15"/>
                    <a:pt x="0" y="14"/>
                  </a:cubicBezTo>
                  <a:cubicBezTo>
                    <a:pt x="0" y="12"/>
                    <a:pt x="0" y="11"/>
                    <a:pt x="0" y="10"/>
                  </a:cubicBezTo>
                  <a:close/>
                  <a:moveTo>
                    <a:pt x="5" y="10"/>
                  </a:moveTo>
                  <a:cubicBezTo>
                    <a:pt x="5" y="12"/>
                    <a:pt x="5" y="14"/>
                    <a:pt x="5" y="14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4"/>
                    <a:pt x="9" y="14"/>
                  </a:cubicBezTo>
                  <a:cubicBezTo>
                    <a:pt x="10" y="13"/>
                    <a:pt x="10" y="12"/>
                    <a:pt x="10" y="10"/>
                  </a:cubicBezTo>
                  <a:cubicBezTo>
                    <a:pt x="10" y="7"/>
                    <a:pt x="9" y="6"/>
                    <a:pt x="9" y="5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6" y="4"/>
                    <a:pt x="5" y="5"/>
                  </a:cubicBezTo>
                  <a:cubicBezTo>
                    <a:pt x="5" y="6"/>
                    <a:pt x="5" y="7"/>
                    <a:pt x="5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518"/>
            <p:cNvSpPr>
              <a:spLocks/>
            </p:cNvSpPr>
            <p:nvPr/>
          </p:nvSpPr>
          <p:spPr bwMode="auto">
            <a:xfrm>
              <a:off x="2366962" y="4130676"/>
              <a:ext cx="28575" cy="34925"/>
            </a:xfrm>
            <a:custGeom>
              <a:avLst/>
              <a:gdLst>
                <a:gd name="T0" fmla="*/ 5 w 15"/>
                <a:gd name="T1" fmla="*/ 5 h 18"/>
                <a:gd name="T2" fmla="*/ 0 w 15"/>
                <a:gd name="T3" fmla="*/ 4 h 18"/>
                <a:gd name="T4" fmla="*/ 2 w 15"/>
                <a:gd name="T5" fmla="*/ 1 h 18"/>
                <a:gd name="T6" fmla="*/ 7 w 15"/>
                <a:gd name="T7" fmla="*/ 0 h 18"/>
                <a:gd name="T8" fmla="*/ 12 w 15"/>
                <a:gd name="T9" fmla="*/ 1 h 18"/>
                <a:gd name="T10" fmla="*/ 14 w 15"/>
                <a:gd name="T11" fmla="*/ 4 h 18"/>
                <a:gd name="T12" fmla="*/ 13 w 15"/>
                <a:gd name="T13" fmla="*/ 6 h 18"/>
                <a:gd name="T14" fmla="*/ 11 w 15"/>
                <a:gd name="T15" fmla="*/ 8 h 18"/>
                <a:gd name="T16" fmla="*/ 13 w 15"/>
                <a:gd name="T17" fmla="*/ 9 h 18"/>
                <a:gd name="T18" fmla="*/ 14 w 15"/>
                <a:gd name="T19" fmla="*/ 10 h 18"/>
                <a:gd name="T20" fmla="*/ 15 w 15"/>
                <a:gd name="T21" fmla="*/ 12 h 18"/>
                <a:gd name="T22" fmla="*/ 14 w 15"/>
                <a:gd name="T23" fmla="*/ 15 h 18"/>
                <a:gd name="T24" fmla="*/ 12 w 15"/>
                <a:gd name="T25" fmla="*/ 17 h 18"/>
                <a:gd name="T26" fmla="*/ 8 w 15"/>
                <a:gd name="T27" fmla="*/ 18 h 18"/>
                <a:gd name="T28" fmla="*/ 4 w 15"/>
                <a:gd name="T29" fmla="*/ 18 h 18"/>
                <a:gd name="T30" fmla="*/ 1 w 15"/>
                <a:gd name="T31" fmla="*/ 16 h 18"/>
                <a:gd name="T32" fmla="*/ 0 w 15"/>
                <a:gd name="T33" fmla="*/ 13 h 18"/>
                <a:gd name="T34" fmla="*/ 5 w 15"/>
                <a:gd name="T35" fmla="*/ 12 h 18"/>
                <a:gd name="T36" fmla="*/ 6 w 15"/>
                <a:gd name="T37" fmla="*/ 15 h 18"/>
                <a:gd name="T38" fmla="*/ 7 w 15"/>
                <a:gd name="T39" fmla="*/ 15 h 18"/>
                <a:gd name="T40" fmla="*/ 9 w 15"/>
                <a:gd name="T41" fmla="*/ 14 h 18"/>
                <a:gd name="T42" fmla="*/ 10 w 15"/>
                <a:gd name="T43" fmla="*/ 12 h 18"/>
                <a:gd name="T44" fmla="*/ 9 w 15"/>
                <a:gd name="T45" fmla="*/ 11 h 18"/>
                <a:gd name="T46" fmla="*/ 7 w 15"/>
                <a:gd name="T47" fmla="*/ 10 h 18"/>
                <a:gd name="T48" fmla="*/ 6 w 15"/>
                <a:gd name="T49" fmla="*/ 10 h 18"/>
                <a:gd name="T50" fmla="*/ 6 w 15"/>
                <a:gd name="T51" fmla="*/ 7 h 18"/>
                <a:gd name="T52" fmla="*/ 7 w 15"/>
                <a:gd name="T53" fmla="*/ 7 h 18"/>
                <a:gd name="T54" fmla="*/ 8 w 15"/>
                <a:gd name="T55" fmla="*/ 6 h 18"/>
                <a:gd name="T56" fmla="*/ 9 w 15"/>
                <a:gd name="T57" fmla="*/ 4 h 18"/>
                <a:gd name="T58" fmla="*/ 8 w 15"/>
                <a:gd name="T59" fmla="*/ 3 h 18"/>
                <a:gd name="T60" fmla="*/ 7 w 15"/>
                <a:gd name="T61" fmla="*/ 3 h 18"/>
                <a:gd name="T62" fmla="*/ 6 w 15"/>
                <a:gd name="T63" fmla="*/ 3 h 18"/>
                <a:gd name="T64" fmla="*/ 5 w 15"/>
                <a:gd name="T6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8">
                  <a:moveTo>
                    <a:pt x="5" y="5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4" y="5"/>
                    <a:pt x="14" y="6"/>
                    <a:pt x="13" y="6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4" y="9"/>
                    <a:pt x="14" y="9"/>
                    <a:pt x="14" y="10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5" y="13"/>
                    <a:pt x="15" y="14"/>
                    <a:pt x="14" y="15"/>
                  </a:cubicBezTo>
                  <a:cubicBezTo>
                    <a:pt x="13" y="16"/>
                    <a:pt x="13" y="17"/>
                    <a:pt x="12" y="17"/>
                  </a:cubicBezTo>
                  <a:cubicBezTo>
                    <a:pt x="11" y="18"/>
                    <a:pt x="9" y="18"/>
                    <a:pt x="8" y="18"/>
                  </a:cubicBezTo>
                  <a:cubicBezTo>
                    <a:pt x="6" y="18"/>
                    <a:pt x="5" y="18"/>
                    <a:pt x="4" y="18"/>
                  </a:cubicBezTo>
                  <a:cubicBezTo>
                    <a:pt x="3" y="17"/>
                    <a:pt x="2" y="17"/>
                    <a:pt x="1" y="16"/>
                  </a:cubicBezTo>
                  <a:cubicBezTo>
                    <a:pt x="1" y="15"/>
                    <a:pt x="0" y="14"/>
                    <a:pt x="0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4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2"/>
                    <a:pt x="10" y="11"/>
                    <a:pt x="9" y="11"/>
                  </a:cubicBezTo>
                  <a:cubicBezTo>
                    <a:pt x="9" y="10"/>
                    <a:pt x="8" y="10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9" y="4"/>
                    <a:pt x="9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4"/>
                    <a:pt x="5" y="4"/>
                    <a:pt x="5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519"/>
            <p:cNvSpPr>
              <a:spLocks noEditPoints="1"/>
            </p:cNvSpPr>
            <p:nvPr/>
          </p:nvSpPr>
          <p:spPr bwMode="auto">
            <a:xfrm>
              <a:off x="2398712" y="4130676"/>
              <a:ext cx="28575" cy="34925"/>
            </a:xfrm>
            <a:custGeom>
              <a:avLst/>
              <a:gdLst>
                <a:gd name="T0" fmla="*/ 0 w 15"/>
                <a:gd name="T1" fmla="*/ 9 h 18"/>
                <a:gd name="T2" fmla="*/ 2 w 15"/>
                <a:gd name="T3" fmla="*/ 2 h 18"/>
                <a:gd name="T4" fmla="*/ 7 w 15"/>
                <a:gd name="T5" fmla="*/ 0 h 18"/>
                <a:gd name="T6" fmla="*/ 10 w 15"/>
                <a:gd name="T7" fmla="*/ 0 h 18"/>
                <a:gd name="T8" fmla="*/ 12 w 15"/>
                <a:gd name="T9" fmla="*/ 1 h 18"/>
                <a:gd name="T10" fmla="*/ 13 w 15"/>
                <a:gd name="T11" fmla="*/ 3 h 18"/>
                <a:gd name="T12" fmla="*/ 14 w 15"/>
                <a:gd name="T13" fmla="*/ 5 h 18"/>
                <a:gd name="T14" fmla="*/ 15 w 15"/>
                <a:gd name="T15" fmla="*/ 9 h 18"/>
                <a:gd name="T16" fmla="*/ 13 w 15"/>
                <a:gd name="T17" fmla="*/ 16 h 18"/>
                <a:gd name="T18" fmla="*/ 7 w 15"/>
                <a:gd name="T19" fmla="*/ 18 h 18"/>
                <a:gd name="T20" fmla="*/ 4 w 15"/>
                <a:gd name="T21" fmla="*/ 18 h 18"/>
                <a:gd name="T22" fmla="*/ 1 w 15"/>
                <a:gd name="T23" fmla="*/ 15 h 18"/>
                <a:gd name="T24" fmla="*/ 0 w 15"/>
                <a:gd name="T25" fmla="*/ 13 h 18"/>
                <a:gd name="T26" fmla="*/ 0 w 15"/>
                <a:gd name="T27" fmla="*/ 9 h 18"/>
                <a:gd name="T28" fmla="*/ 5 w 15"/>
                <a:gd name="T29" fmla="*/ 9 h 18"/>
                <a:gd name="T30" fmla="*/ 5 w 15"/>
                <a:gd name="T31" fmla="*/ 14 h 18"/>
                <a:gd name="T32" fmla="*/ 7 w 15"/>
                <a:gd name="T33" fmla="*/ 15 h 18"/>
                <a:gd name="T34" fmla="*/ 9 w 15"/>
                <a:gd name="T35" fmla="*/ 14 h 18"/>
                <a:gd name="T36" fmla="*/ 9 w 15"/>
                <a:gd name="T37" fmla="*/ 13 h 18"/>
                <a:gd name="T38" fmla="*/ 10 w 15"/>
                <a:gd name="T39" fmla="*/ 9 h 18"/>
                <a:gd name="T40" fmla="*/ 9 w 15"/>
                <a:gd name="T41" fmla="*/ 4 h 18"/>
                <a:gd name="T42" fmla="*/ 7 w 15"/>
                <a:gd name="T43" fmla="*/ 3 h 18"/>
                <a:gd name="T44" fmla="*/ 5 w 15"/>
                <a:gd name="T45" fmla="*/ 4 h 18"/>
                <a:gd name="T46" fmla="*/ 5 w 15"/>
                <a:gd name="T4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cubicBezTo>
                    <a:pt x="0" y="5"/>
                    <a:pt x="1" y="3"/>
                    <a:pt x="2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5" y="6"/>
                    <a:pt x="15" y="7"/>
                    <a:pt x="15" y="9"/>
                  </a:cubicBezTo>
                  <a:cubicBezTo>
                    <a:pt x="15" y="12"/>
                    <a:pt x="14" y="14"/>
                    <a:pt x="13" y="16"/>
                  </a:cubicBezTo>
                  <a:cubicBezTo>
                    <a:pt x="12" y="17"/>
                    <a:pt x="10" y="18"/>
                    <a:pt x="7" y="18"/>
                  </a:cubicBezTo>
                  <a:cubicBezTo>
                    <a:pt x="6" y="18"/>
                    <a:pt x="5" y="18"/>
                    <a:pt x="4" y="18"/>
                  </a:cubicBezTo>
                  <a:cubicBezTo>
                    <a:pt x="3" y="17"/>
                    <a:pt x="2" y="16"/>
                    <a:pt x="1" y="15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1"/>
                    <a:pt x="0" y="10"/>
                    <a:pt x="0" y="9"/>
                  </a:cubicBezTo>
                  <a:close/>
                  <a:moveTo>
                    <a:pt x="5" y="9"/>
                  </a:moveTo>
                  <a:cubicBezTo>
                    <a:pt x="5" y="11"/>
                    <a:pt x="5" y="13"/>
                    <a:pt x="5" y="14"/>
                  </a:cubicBezTo>
                  <a:cubicBezTo>
                    <a:pt x="6" y="14"/>
                    <a:pt x="6" y="15"/>
                    <a:pt x="7" y="15"/>
                  </a:cubicBezTo>
                  <a:cubicBezTo>
                    <a:pt x="8" y="15"/>
                    <a:pt x="8" y="15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10" y="12"/>
                    <a:pt x="10" y="11"/>
                    <a:pt x="10" y="9"/>
                  </a:cubicBezTo>
                  <a:cubicBezTo>
                    <a:pt x="10" y="7"/>
                    <a:pt x="9" y="5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5"/>
                    <a:pt x="5" y="7"/>
                    <a:pt x="5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520"/>
            <p:cNvSpPr>
              <a:spLocks/>
            </p:cNvSpPr>
            <p:nvPr/>
          </p:nvSpPr>
          <p:spPr bwMode="auto">
            <a:xfrm>
              <a:off x="2366962" y="4200526"/>
              <a:ext cx="28575" cy="34925"/>
            </a:xfrm>
            <a:custGeom>
              <a:avLst/>
              <a:gdLst>
                <a:gd name="T0" fmla="*/ 15 w 15"/>
                <a:gd name="T1" fmla="*/ 18 h 18"/>
                <a:gd name="T2" fmla="*/ 0 w 15"/>
                <a:gd name="T3" fmla="*/ 18 h 18"/>
                <a:gd name="T4" fmla="*/ 1 w 15"/>
                <a:gd name="T5" fmla="*/ 14 h 18"/>
                <a:gd name="T6" fmla="*/ 6 w 15"/>
                <a:gd name="T7" fmla="*/ 9 h 18"/>
                <a:gd name="T8" fmla="*/ 9 w 15"/>
                <a:gd name="T9" fmla="*/ 7 h 18"/>
                <a:gd name="T10" fmla="*/ 10 w 15"/>
                <a:gd name="T11" fmla="*/ 5 h 18"/>
                <a:gd name="T12" fmla="*/ 9 w 15"/>
                <a:gd name="T13" fmla="*/ 4 h 18"/>
                <a:gd name="T14" fmla="*/ 7 w 15"/>
                <a:gd name="T15" fmla="*/ 3 h 18"/>
                <a:gd name="T16" fmla="*/ 6 w 15"/>
                <a:gd name="T17" fmla="*/ 4 h 18"/>
                <a:gd name="T18" fmla="*/ 5 w 15"/>
                <a:gd name="T19" fmla="*/ 6 h 18"/>
                <a:gd name="T20" fmla="*/ 0 w 15"/>
                <a:gd name="T21" fmla="*/ 5 h 18"/>
                <a:gd name="T22" fmla="*/ 1 w 15"/>
                <a:gd name="T23" fmla="*/ 2 h 18"/>
                <a:gd name="T24" fmla="*/ 3 w 15"/>
                <a:gd name="T25" fmla="*/ 0 h 18"/>
                <a:gd name="T26" fmla="*/ 7 w 15"/>
                <a:gd name="T27" fmla="*/ 0 h 18"/>
                <a:gd name="T28" fmla="*/ 11 w 15"/>
                <a:gd name="T29" fmla="*/ 0 h 18"/>
                <a:gd name="T30" fmla="*/ 14 w 15"/>
                <a:gd name="T31" fmla="*/ 2 h 18"/>
                <a:gd name="T32" fmla="*/ 15 w 15"/>
                <a:gd name="T33" fmla="*/ 5 h 18"/>
                <a:gd name="T34" fmla="*/ 14 w 15"/>
                <a:gd name="T35" fmla="*/ 8 h 18"/>
                <a:gd name="T36" fmla="*/ 10 w 15"/>
                <a:gd name="T37" fmla="*/ 11 h 18"/>
                <a:gd name="T38" fmla="*/ 8 w 15"/>
                <a:gd name="T39" fmla="*/ 13 h 18"/>
                <a:gd name="T40" fmla="*/ 7 w 15"/>
                <a:gd name="T41" fmla="*/ 14 h 18"/>
                <a:gd name="T42" fmla="*/ 15 w 15"/>
                <a:gd name="T43" fmla="*/ 14 h 18"/>
                <a:gd name="T44" fmla="*/ 15 w 15"/>
                <a:gd name="T4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8">
                  <a:moveTo>
                    <a:pt x="15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5"/>
                    <a:pt x="1" y="14"/>
                  </a:cubicBezTo>
                  <a:cubicBezTo>
                    <a:pt x="2" y="12"/>
                    <a:pt x="4" y="11"/>
                    <a:pt x="6" y="9"/>
                  </a:cubicBezTo>
                  <a:cubicBezTo>
                    <a:pt x="8" y="8"/>
                    <a:pt x="9" y="7"/>
                    <a:pt x="9" y="7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0" y="5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7" y="3"/>
                    <a:pt x="6" y="3"/>
                    <a:pt x="6" y="4"/>
                  </a:cubicBezTo>
                  <a:cubicBezTo>
                    <a:pt x="6" y="4"/>
                    <a:pt x="5" y="5"/>
                    <a:pt x="5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4" y="0"/>
                    <a:pt x="6" y="0"/>
                    <a:pt x="7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4" y="7"/>
                    <a:pt x="14" y="8"/>
                  </a:cubicBezTo>
                  <a:cubicBezTo>
                    <a:pt x="13" y="9"/>
                    <a:pt x="12" y="10"/>
                    <a:pt x="10" y="11"/>
                  </a:cubicBezTo>
                  <a:cubicBezTo>
                    <a:pt x="9" y="12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15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521"/>
            <p:cNvSpPr>
              <a:spLocks noEditPoints="1"/>
            </p:cNvSpPr>
            <p:nvPr/>
          </p:nvSpPr>
          <p:spPr bwMode="auto">
            <a:xfrm>
              <a:off x="2398712" y="4200526"/>
              <a:ext cx="28575" cy="34925"/>
            </a:xfrm>
            <a:custGeom>
              <a:avLst/>
              <a:gdLst>
                <a:gd name="T0" fmla="*/ 0 w 15"/>
                <a:gd name="T1" fmla="*/ 9 h 18"/>
                <a:gd name="T2" fmla="*/ 2 w 15"/>
                <a:gd name="T3" fmla="*/ 2 h 18"/>
                <a:gd name="T4" fmla="*/ 7 w 15"/>
                <a:gd name="T5" fmla="*/ 0 h 18"/>
                <a:gd name="T6" fmla="*/ 10 w 15"/>
                <a:gd name="T7" fmla="*/ 0 h 18"/>
                <a:gd name="T8" fmla="*/ 12 w 15"/>
                <a:gd name="T9" fmla="*/ 1 h 18"/>
                <a:gd name="T10" fmla="*/ 13 w 15"/>
                <a:gd name="T11" fmla="*/ 3 h 18"/>
                <a:gd name="T12" fmla="*/ 14 w 15"/>
                <a:gd name="T13" fmla="*/ 5 h 18"/>
                <a:gd name="T14" fmla="*/ 15 w 15"/>
                <a:gd name="T15" fmla="*/ 9 h 18"/>
                <a:gd name="T16" fmla="*/ 13 w 15"/>
                <a:gd name="T17" fmla="*/ 16 h 18"/>
                <a:gd name="T18" fmla="*/ 7 w 15"/>
                <a:gd name="T19" fmla="*/ 18 h 18"/>
                <a:gd name="T20" fmla="*/ 4 w 15"/>
                <a:gd name="T21" fmla="*/ 18 h 18"/>
                <a:gd name="T22" fmla="*/ 1 w 15"/>
                <a:gd name="T23" fmla="*/ 15 h 18"/>
                <a:gd name="T24" fmla="*/ 0 w 15"/>
                <a:gd name="T25" fmla="*/ 13 h 18"/>
                <a:gd name="T26" fmla="*/ 0 w 15"/>
                <a:gd name="T27" fmla="*/ 9 h 18"/>
                <a:gd name="T28" fmla="*/ 5 w 15"/>
                <a:gd name="T29" fmla="*/ 9 h 18"/>
                <a:gd name="T30" fmla="*/ 5 w 15"/>
                <a:gd name="T31" fmla="*/ 14 h 18"/>
                <a:gd name="T32" fmla="*/ 7 w 15"/>
                <a:gd name="T33" fmla="*/ 15 h 18"/>
                <a:gd name="T34" fmla="*/ 9 w 15"/>
                <a:gd name="T35" fmla="*/ 14 h 18"/>
                <a:gd name="T36" fmla="*/ 9 w 15"/>
                <a:gd name="T37" fmla="*/ 13 h 18"/>
                <a:gd name="T38" fmla="*/ 10 w 15"/>
                <a:gd name="T39" fmla="*/ 9 h 18"/>
                <a:gd name="T40" fmla="*/ 9 w 15"/>
                <a:gd name="T41" fmla="*/ 4 h 18"/>
                <a:gd name="T42" fmla="*/ 7 w 15"/>
                <a:gd name="T43" fmla="*/ 3 h 18"/>
                <a:gd name="T44" fmla="*/ 5 w 15"/>
                <a:gd name="T45" fmla="*/ 4 h 18"/>
                <a:gd name="T46" fmla="*/ 5 w 15"/>
                <a:gd name="T4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cubicBezTo>
                    <a:pt x="0" y="5"/>
                    <a:pt x="1" y="3"/>
                    <a:pt x="2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5" y="6"/>
                    <a:pt x="15" y="7"/>
                    <a:pt x="15" y="9"/>
                  </a:cubicBezTo>
                  <a:cubicBezTo>
                    <a:pt x="15" y="12"/>
                    <a:pt x="14" y="15"/>
                    <a:pt x="13" y="16"/>
                  </a:cubicBezTo>
                  <a:cubicBezTo>
                    <a:pt x="12" y="18"/>
                    <a:pt x="10" y="18"/>
                    <a:pt x="7" y="18"/>
                  </a:cubicBezTo>
                  <a:cubicBezTo>
                    <a:pt x="6" y="18"/>
                    <a:pt x="5" y="18"/>
                    <a:pt x="4" y="18"/>
                  </a:cubicBezTo>
                  <a:cubicBezTo>
                    <a:pt x="3" y="17"/>
                    <a:pt x="2" y="16"/>
                    <a:pt x="1" y="15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2"/>
                    <a:pt x="0" y="10"/>
                    <a:pt x="0" y="9"/>
                  </a:cubicBezTo>
                  <a:close/>
                  <a:moveTo>
                    <a:pt x="5" y="9"/>
                  </a:moveTo>
                  <a:cubicBezTo>
                    <a:pt x="5" y="11"/>
                    <a:pt x="5" y="13"/>
                    <a:pt x="5" y="14"/>
                  </a:cubicBezTo>
                  <a:cubicBezTo>
                    <a:pt x="6" y="14"/>
                    <a:pt x="6" y="15"/>
                    <a:pt x="7" y="15"/>
                  </a:cubicBezTo>
                  <a:cubicBezTo>
                    <a:pt x="8" y="15"/>
                    <a:pt x="8" y="15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10" y="12"/>
                    <a:pt x="10" y="11"/>
                    <a:pt x="10" y="9"/>
                  </a:cubicBezTo>
                  <a:cubicBezTo>
                    <a:pt x="10" y="7"/>
                    <a:pt x="9" y="5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5"/>
                    <a:pt x="5" y="7"/>
                    <a:pt x="5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522"/>
            <p:cNvSpPr>
              <a:spLocks/>
            </p:cNvSpPr>
            <p:nvPr/>
          </p:nvSpPr>
          <p:spPr bwMode="auto">
            <a:xfrm>
              <a:off x="2368550" y="4270376"/>
              <a:ext cx="19050" cy="33338"/>
            </a:xfrm>
            <a:custGeom>
              <a:avLst/>
              <a:gdLst>
                <a:gd name="T0" fmla="*/ 10 w 10"/>
                <a:gd name="T1" fmla="*/ 0 h 18"/>
                <a:gd name="T2" fmla="*/ 10 w 10"/>
                <a:gd name="T3" fmla="*/ 18 h 18"/>
                <a:gd name="T4" fmla="*/ 5 w 10"/>
                <a:gd name="T5" fmla="*/ 18 h 18"/>
                <a:gd name="T6" fmla="*/ 5 w 10"/>
                <a:gd name="T7" fmla="*/ 6 h 18"/>
                <a:gd name="T8" fmla="*/ 3 w 10"/>
                <a:gd name="T9" fmla="*/ 8 h 18"/>
                <a:gd name="T10" fmla="*/ 0 w 10"/>
                <a:gd name="T11" fmla="*/ 9 h 18"/>
                <a:gd name="T12" fmla="*/ 0 w 10"/>
                <a:gd name="T13" fmla="*/ 5 h 18"/>
                <a:gd name="T14" fmla="*/ 4 w 10"/>
                <a:gd name="T15" fmla="*/ 3 h 18"/>
                <a:gd name="T16" fmla="*/ 6 w 10"/>
                <a:gd name="T17" fmla="*/ 0 h 18"/>
                <a:gd name="T18" fmla="*/ 10 w 10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cubicBezTo>
                    <a:pt x="10" y="18"/>
                    <a:pt x="10" y="18"/>
                    <a:pt x="10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3" y="8"/>
                  </a:cubicBezTo>
                  <a:cubicBezTo>
                    <a:pt x="2" y="8"/>
                    <a:pt x="1" y="8"/>
                    <a:pt x="0" y="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5" y="2"/>
                    <a:pt x="6" y="1"/>
                    <a:pt x="6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523"/>
            <p:cNvSpPr>
              <a:spLocks noEditPoints="1"/>
            </p:cNvSpPr>
            <p:nvPr/>
          </p:nvSpPr>
          <p:spPr bwMode="auto">
            <a:xfrm>
              <a:off x="2398712" y="4270376"/>
              <a:ext cx="28575" cy="33338"/>
            </a:xfrm>
            <a:custGeom>
              <a:avLst/>
              <a:gdLst>
                <a:gd name="T0" fmla="*/ 0 w 15"/>
                <a:gd name="T1" fmla="*/ 9 h 18"/>
                <a:gd name="T2" fmla="*/ 2 w 15"/>
                <a:gd name="T3" fmla="*/ 2 h 18"/>
                <a:gd name="T4" fmla="*/ 7 w 15"/>
                <a:gd name="T5" fmla="*/ 0 h 18"/>
                <a:gd name="T6" fmla="*/ 10 w 15"/>
                <a:gd name="T7" fmla="*/ 0 h 18"/>
                <a:gd name="T8" fmla="*/ 12 w 15"/>
                <a:gd name="T9" fmla="*/ 1 h 18"/>
                <a:gd name="T10" fmla="*/ 13 w 15"/>
                <a:gd name="T11" fmla="*/ 3 h 18"/>
                <a:gd name="T12" fmla="*/ 14 w 15"/>
                <a:gd name="T13" fmla="*/ 5 h 18"/>
                <a:gd name="T14" fmla="*/ 15 w 15"/>
                <a:gd name="T15" fmla="*/ 9 h 18"/>
                <a:gd name="T16" fmla="*/ 13 w 15"/>
                <a:gd name="T17" fmla="*/ 16 h 18"/>
                <a:gd name="T18" fmla="*/ 7 w 15"/>
                <a:gd name="T19" fmla="*/ 18 h 18"/>
                <a:gd name="T20" fmla="*/ 4 w 15"/>
                <a:gd name="T21" fmla="*/ 18 h 18"/>
                <a:gd name="T22" fmla="*/ 1 w 15"/>
                <a:gd name="T23" fmla="*/ 16 h 18"/>
                <a:gd name="T24" fmla="*/ 0 w 15"/>
                <a:gd name="T25" fmla="*/ 13 h 18"/>
                <a:gd name="T26" fmla="*/ 0 w 15"/>
                <a:gd name="T27" fmla="*/ 9 h 18"/>
                <a:gd name="T28" fmla="*/ 5 w 15"/>
                <a:gd name="T29" fmla="*/ 9 h 18"/>
                <a:gd name="T30" fmla="*/ 5 w 15"/>
                <a:gd name="T31" fmla="*/ 14 h 18"/>
                <a:gd name="T32" fmla="*/ 7 w 15"/>
                <a:gd name="T33" fmla="*/ 15 h 18"/>
                <a:gd name="T34" fmla="*/ 9 w 15"/>
                <a:gd name="T35" fmla="*/ 14 h 18"/>
                <a:gd name="T36" fmla="*/ 9 w 15"/>
                <a:gd name="T37" fmla="*/ 13 h 18"/>
                <a:gd name="T38" fmla="*/ 10 w 15"/>
                <a:gd name="T39" fmla="*/ 9 h 18"/>
                <a:gd name="T40" fmla="*/ 9 w 15"/>
                <a:gd name="T41" fmla="*/ 4 h 18"/>
                <a:gd name="T42" fmla="*/ 7 w 15"/>
                <a:gd name="T43" fmla="*/ 3 h 18"/>
                <a:gd name="T44" fmla="*/ 5 w 15"/>
                <a:gd name="T45" fmla="*/ 4 h 18"/>
                <a:gd name="T46" fmla="*/ 5 w 15"/>
                <a:gd name="T4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cubicBezTo>
                    <a:pt x="0" y="6"/>
                    <a:pt x="1" y="3"/>
                    <a:pt x="2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5" y="6"/>
                    <a:pt x="15" y="7"/>
                    <a:pt x="15" y="9"/>
                  </a:cubicBezTo>
                  <a:cubicBezTo>
                    <a:pt x="15" y="12"/>
                    <a:pt x="14" y="15"/>
                    <a:pt x="13" y="16"/>
                  </a:cubicBezTo>
                  <a:cubicBezTo>
                    <a:pt x="12" y="18"/>
                    <a:pt x="10" y="18"/>
                    <a:pt x="7" y="18"/>
                  </a:cubicBezTo>
                  <a:cubicBezTo>
                    <a:pt x="6" y="18"/>
                    <a:pt x="5" y="18"/>
                    <a:pt x="4" y="18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2"/>
                    <a:pt x="0" y="10"/>
                    <a:pt x="0" y="9"/>
                  </a:cubicBezTo>
                  <a:close/>
                  <a:moveTo>
                    <a:pt x="5" y="9"/>
                  </a:moveTo>
                  <a:cubicBezTo>
                    <a:pt x="5" y="11"/>
                    <a:pt x="5" y="13"/>
                    <a:pt x="5" y="14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8" y="15"/>
                    <a:pt x="8" y="15"/>
                    <a:pt x="9" y="14"/>
                  </a:cubicBezTo>
                  <a:cubicBezTo>
                    <a:pt x="9" y="14"/>
                    <a:pt x="9" y="14"/>
                    <a:pt x="9" y="13"/>
                  </a:cubicBezTo>
                  <a:cubicBezTo>
                    <a:pt x="10" y="12"/>
                    <a:pt x="10" y="11"/>
                    <a:pt x="10" y="9"/>
                  </a:cubicBezTo>
                  <a:cubicBezTo>
                    <a:pt x="10" y="7"/>
                    <a:pt x="9" y="5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5"/>
                    <a:pt x="5" y="7"/>
                    <a:pt x="5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524"/>
            <p:cNvSpPr>
              <a:spLocks noEditPoints="1"/>
            </p:cNvSpPr>
            <p:nvPr/>
          </p:nvSpPr>
          <p:spPr bwMode="auto">
            <a:xfrm>
              <a:off x="2398712" y="4340226"/>
              <a:ext cx="28575" cy="33338"/>
            </a:xfrm>
            <a:custGeom>
              <a:avLst/>
              <a:gdLst>
                <a:gd name="T0" fmla="*/ 0 w 15"/>
                <a:gd name="T1" fmla="*/ 9 h 18"/>
                <a:gd name="T2" fmla="*/ 2 w 15"/>
                <a:gd name="T3" fmla="*/ 2 h 18"/>
                <a:gd name="T4" fmla="*/ 7 w 15"/>
                <a:gd name="T5" fmla="*/ 0 h 18"/>
                <a:gd name="T6" fmla="*/ 10 w 15"/>
                <a:gd name="T7" fmla="*/ 0 h 18"/>
                <a:gd name="T8" fmla="*/ 12 w 15"/>
                <a:gd name="T9" fmla="*/ 1 h 18"/>
                <a:gd name="T10" fmla="*/ 13 w 15"/>
                <a:gd name="T11" fmla="*/ 3 h 18"/>
                <a:gd name="T12" fmla="*/ 14 w 15"/>
                <a:gd name="T13" fmla="*/ 5 h 18"/>
                <a:gd name="T14" fmla="*/ 15 w 15"/>
                <a:gd name="T15" fmla="*/ 9 h 18"/>
                <a:gd name="T16" fmla="*/ 13 w 15"/>
                <a:gd name="T17" fmla="*/ 16 h 18"/>
                <a:gd name="T18" fmla="*/ 7 w 15"/>
                <a:gd name="T19" fmla="*/ 18 h 18"/>
                <a:gd name="T20" fmla="*/ 4 w 15"/>
                <a:gd name="T21" fmla="*/ 18 h 18"/>
                <a:gd name="T22" fmla="*/ 1 w 15"/>
                <a:gd name="T23" fmla="*/ 16 h 18"/>
                <a:gd name="T24" fmla="*/ 0 w 15"/>
                <a:gd name="T25" fmla="*/ 13 h 18"/>
                <a:gd name="T26" fmla="*/ 0 w 15"/>
                <a:gd name="T27" fmla="*/ 9 h 18"/>
                <a:gd name="T28" fmla="*/ 5 w 15"/>
                <a:gd name="T29" fmla="*/ 9 h 18"/>
                <a:gd name="T30" fmla="*/ 5 w 15"/>
                <a:gd name="T31" fmla="*/ 14 h 18"/>
                <a:gd name="T32" fmla="*/ 7 w 15"/>
                <a:gd name="T33" fmla="*/ 15 h 18"/>
                <a:gd name="T34" fmla="*/ 9 w 15"/>
                <a:gd name="T35" fmla="*/ 15 h 18"/>
                <a:gd name="T36" fmla="*/ 9 w 15"/>
                <a:gd name="T37" fmla="*/ 13 h 18"/>
                <a:gd name="T38" fmla="*/ 10 w 15"/>
                <a:gd name="T39" fmla="*/ 9 h 18"/>
                <a:gd name="T40" fmla="*/ 9 w 15"/>
                <a:gd name="T41" fmla="*/ 4 h 18"/>
                <a:gd name="T42" fmla="*/ 7 w 15"/>
                <a:gd name="T43" fmla="*/ 3 h 18"/>
                <a:gd name="T44" fmla="*/ 5 w 15"/>
                <a:gd name="T45" fmla="*/ 4 h 18"/>
                <a:gd name="T46" fmla="*/ 5 w 15"/>
                <a:gd name="T4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cubicBezTo>
                    <a:pt x="0" y="6"/>
                    <a:pt x="1" y="3"/>
                    <a:pt x="2" y="2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5" y="6"/>
                    <a:pt x="15" y="8"/>
                    <a:pt x="15" y="9"/>
                  </a:cubicBezTo>
                  <a:cubicBezTo>
                    <a:pt x="15" y="12"/>
                    <a:pt x="14" y="15"/>
                    <a:pt x="13" y="16"/>
                  </a:cubicBezTo>
                  <a:cubicBezTo>
                    <a:pt x="12" y="18"/>
                    <a:pt x="10" y="18"/>
                    <a:pt x="7" y="18"/>
                  </a:cubicBezTo>
                  <a:cubicBezTo>
                    <a:pt x="6" y="18"/>
                    <a:pt x="5" y="18"/>
                    <a:pt x="4" y="18"/>
                  </a:cubicBezTo>
                  <a:cubicBezTo>
                    <a:pt x="3" y="17"/>
                    <a:pt x="2" y="17"/>
                    <a:pt x="1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2"/>
                    <a:pt x="0" y="10"/>
                    <a:pt x="0" y="9"/>
                  </a:cubicBezTo>
                  <a:close/>
                  <a:moveTo>
                    <a:pt x="5" y="9"/>
                  </a:moveTo>
                  <a:cubicBezTo>
                    <a:pt x="5" y="11"/>
                    <a:pt x="5" y="13"/>
                    <a:pt x="5" y="14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4"/>
                    <a:pt x="9" y="14"/>
                    <a:pt x="9" y="13"/>
                  </a:cubicBezTo>
                  <a:cubicBezTo>
                    <a:pt x="10" y="12"/>
                    <a:pt x="10" y="11"/>
                    <a:pt x="10" y="9"/>
                  </a:cubicBezTo>
                  <a:cubicBezTo>
                    <a:pt x="10" y="7"/>
                    <a:pt x="9" y="5"/>
                    <a:pt x="9" y="4"/>
                  </a:cubicBezTo>
                  <a:cubicBezTo>
                    <a:pt x="9" y="4"/>
                    <a:pt x="8" y="3"/>
                    <a:pt x="7" y="3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5"/>
                    <a:pt x="5" y="7"/>
                    <a:pt x="5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525"/>
            <p:cNvSpPr>
              <a:spLocks/>
            </p:cNvSpPr>
            <p:nvPr/>
          </p:nvSpPr>
          <p:spPr bwMode="auto">
            <a:xfrm>
              <a:off x="2368550" y="4410076"/>
              <a:ext cx="19050" cy="33338"/>
            </a:xfrm>
            <a:custGeom>
              <a:avLst/>
              <a:gdLst>
                <a:gd name="T0" fmla="*/ 10 w 10"/>
                <a:gd name="T1" fmla="*/ 0 h 18"/>
                <a:gd name="T2" fmla="*/ 10 w 10"/>
                <a:gd name="T3" fmla="*/ 18 h 18"/>
                <a:gd name="T4" fmla="*/ 5 w 10"/>
                <a:gd name="T5" fmla="*/ 18 h 18"/>
                <a:gd name="T6" fmla="*/ 5 w 10"/>
                <a:gd name="T7" fmla="*/ 6 h 18"/>
                <a:gd name="T8" fmla="*/ 3 w 10"/>
                <a:gd name="T9" fmla="*/ 8 h 18"/>
                <a:gd name="T10" fmla="*/ 0 w 10"/>
                <a:gd name="T11" fmla="*/ 9 h 18"/>
                <a:gd name="T12" fmla="*/ 0 w 10"/>
                <a:gd name="T13" fmla="*/ 5 h 18"/>
                <a:gd name="T14" fmla="*/ 4 w 10"/>
                <a:gd name="T15" fmla="*/ 3 h 18"/>
                <a:gd name="T16" fmla="*/ 6 w 10"/>
                <a:gd name="T17" fmla="*/ 0 h 18"/>
                <a:gd name="T18" fmla="*/ 10 w 10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cubicBezTo>
                    <a:pt x="10" y="18"/>
                    <a:pt x="10" y="18"/>
                    <a:pt x="10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3" y="8"/>
                  </a:cubicBezTo>
                  <a:cubicBezTo>
                    <a:pt x="2" y="8"/>
                    <a:pt x="1" y="8"/>
                    <a:pt x="0" y="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5" y="2"/>
                    <a:pt x="6" y="1"/>
                    <a:pt x="6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526"/>
            <p:cNvSpPr>
              <a:spLocks noEditPoints="1"/>
            </p:cNvSpPr>
            <p:nvPr/>
          </p:nvSpPr>
          <p:spPr bwMode="auto">
            <a:xfrm>
              <a:off x="2398712" y="4410076"/>
              <a:ext cx="28575" cy="34925"/>
            </a:xfrm>
            <a:custGeom>
              <a:avLst/>
              <a:gdLst>
                <a:gd name="T0" fmla="*/ 0 w 15"/>
                <a:gd name="T1" fmla="*/ 9 h 19"/>
                <a:gd name="T2" fmla="*/ 2 w 15"/>
                <a:gd name="T3" fmla="*/ 2 h 19"/>
                <a:gd name="T4" fmla="*/ 7 w 15"/>
                <a:gd name="T5" fmla="*/ 0 h 19"/>
                <a:gd name="T6" fmla="*/ 10 w 15"/>
                <a:gd name="T7" fmla="*/ 0 h 19"/>
                <a:gd name="T8" fmla="*/ 12 w 15"/>
                <a:gd name="T9" fmla="*/ 2 h 19"/>
                <a:gd name="T10" fmla="*/ 13 w 15"/>
                <a:gd name="T11" fmla="*/ 3 h 19"/>
                <a:gd name="T12" fmla="*/ 14 w 15"/>
                <a:gd name="T13" fmla="*/ 5 h 19"/>
                <a:gd name="T14" fmla="*/ 15 w 15"/>
                <a:gd name="T15" fmla="*/ 9 h 19"/>
                <a:gd name="T16" fmla="*/ 13 w 15"/>
                <a:gd name="T17" fmla="*/ 16 h 19"/>
                <a:gd name="T18" fmla="*/ 7 w 15"/>
                <a:gd name="T19" fmla="*/ 19 h 19"/>
                <a:gd name="T20" fmla="*/ 4 w 15"/>
                <a:gd name="T21" fmla="*/ 18 h 19"/>
                <a:gd name="T22" fmla="*/ 1 w 15"/>
                <a:gd name="T23" fmla="*/ 16 h 19"/>
                <a:gd name="T24" fmla="*/ 0 w 15"/>
                <a:gd name="T25" fmla="*/ 13 h 19"/>
                <a:gd name="T26" fmla="*/ 0 w 15"/>
                <a:gd name="T27" fmla="*/ 9 h 19"/>
                <a:gd name="T28" fmla="*/ 5 w 15"/>
                <a:gd name="T29" fmla="*/ 9 h 19"/>
                <a:gd name="T30" fmla="*/ 5 w 15"/>
                <a:gd name="T31" fmla="*/ 14 h 19"/>
                <a:gd name="T32" fmla="*/ 7 w 15"/>
                <a:gd name="T33" fmla="*/ 15 h 19"/>
                <a:gd name="T34" fmla="*/ 9 w 15"/>
                <a:gd name="T35" fmla="*/ 15 h 19"/>
                <a:gd name="T36" fmla="*/ 9 w 15"/>
                <a:gd name="T37" fmla="*/ 13 h 19"/>
                <a:gd name="T38" fmla="*/ 10 w 15"/>
                <a:gd name="T39" fmla="*/ 9 h 19"/>
                <a:gd name="T40" fmla="*/ 9 w 15"/>
                <a:gd name="T41" fmla="*/ 4 h 19"/>
                <a:gd name="T42" fmla="*/ 7 w 15"/>
                <a:gd name="T43" fmla="*/ 3 h 19"/>
                <a:gd name="T44" fmla="*/ 5 w 15"/>
                <a:gd name="T45" fmla="*/ 4 h 19"/>
                <a:gd name="T46" fmla="*/ 5 w 15"/>
                <a:gd name="T4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cubicBezTo>
                    <a:pt x="0" y="6"/>
                    <a:pt x="1" y="3"/>
                    <a:pt x="2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5" y="6"/>
                    <a:pt x="15" y="8"/>
                    <a:pt x="15" y="9"/>
                  </a:cubicBezTo>
                  <a:cubicBezTo>
                    <a:pt x="15" y="12"/>
                    <a:pt x="14" y="15"/>
                    <a:pt x="13" y="16"/>
                  </a:cubicBezTo>
                  <a:cubicBezTo>
                    <a:pt x="12" y="18"/>
                    <a:pt x="10" y="19"/>
                    <a:pt x="7" y="19"/>
                  </a:cubicBezTo>
                  <a:cubicBezTo>
                    <a:pt x="6" y="19"/>
                    <a:pt x="5" y="18"/>
                    <a:pt x="4" y="18"/>
                  </a:cubicBezTo>
                  <a:cubicBezTo>
                    <a:pt x="3" y="17"/>
                    <a:pt x="2" y="17"/>
                    <a:pt x="1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2"/>
                    <a:pt x="0" y="11"/>
                    <a:pt x="0" y="9"/>
                  </a:cubicBezTo>
                  <a:close/>
                  <a:moveTo>
                    <a:pt x="5" y="9"/>
                  </a:moveTo>
                  <a:cubicBezTo>
                    <a:pt x="5" y="11"/>
                    <a:pt x="5" y="13"/>
                    <a:pt x="5" y="14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4"/>
                    <a:pt x="9" y="14"/>
                    <a:pt x="9" y="13"/>
                  </a:cubicBezTo>
                  <a:cubicBezTo>
                    <a:pt x="10" y="12"/>
                    <a:pt x="10" y="11"/>
                    <a:pt x="10" y="9"/>
                  </a:cubicBezTo>
                  <a:cubicBezTo>
                    <a:pt x="10" y="7"/>
                    <a:pt x="9" y="5"/>
                    <a:pt x="9" y="4"/>
                  </a:cubicBezTo>
                  <a:cubicBezTo>
                    <a:pt x="9" y="4"/>
                    <a:pt x="8" y="3"/>
                    <a:pt x="7" y="3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5"/>
                    <a:pt x="5" y="7"/>
                    <a:pt x="5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527"/>
            <p:cNvSpPr>
              <a:spLocks/>
            </p:cNvSpPr>
            <p:nvPr/>
          </p:nvSpPr>
          <p:spPr bwMode="auto">
            <a:xfrm>
              <a:off x="2366962" y="4478338"/>
              <a:ext cx="28575" cy="34925"/>
            </a:xfrm>
            <a:custGeom>
              <a:avLst/>
              <a:gdLst>
                <a:gd name="T0" fmla="*/ 15 w 15"/>
                <a:gd name="T1" fmla="*/ 18 h 18"/>
                <a:gd name="T2" fmla="*/ 0 w 15"/>
                <a:gd name="T3" fmla="*/ 18 h 18"/>
                <a:gd name="T4" fmla="*/ 1 w 15"/>
                <a:gd name="T5" fmla="*/ 14 h 18"/>
                <a:gd name="T6" fmla="*/ 6 w 15"/>
                <a:gd name="T7" fmla="*/ 9 h 18"/>
                <a:gd name="T8" fmla="*/ 9 w 15"/>
                <a:gd name="T9" fmla="*/ 7 h 18"/>
                <a:gd name="T10" fmla="*/ 10 w 15"/>
                <a:gd name="T11" fmla="*/ 5 h 18"/>
                <a:gd name="T12" fmla="*/ 9 w 15"/>
                <a:gd name="T13" fmla="*/ 4 h 18"/>
                <a:gd name="T14" fmla="*/ 7 w 15"/>
                <a:gd name="T15" fmla="*/ 3 h 18"/>
                <a:gd name="T16" fmla="*/ 6 w 15"/>
                <a:gd name="T17" fmla="*/ 4 h 18"/>
                <a:gd name="T18" fmla="*/ 5 w 15"/>
                <a:gd name="T19" fmla="*/ 6 h 18"/>
                <a:gd name="T20" fmla="*/ 0 w 15"/>
                <a:gd name="T21" fmla="*/ 6 h 18"/>
                <a:gd name="T22" fmla="*/ 1 w 15"/>
                <a:gd name="T23" fmla="*/ 2 h 18"/>
                <a:gd name="T24" fmla="*/ 3 w 15"/>
                <a:gd name="T25" fmla="*/ 1 h 18"/>
                <a:gd name="T26" fmla="*/ 7 w 15"/>
                <a:gd name="T27" fmla="*/ 0 h 18"/>
                <a:gd name="T28" fmla="*/ 11 w 15"/>
                <a:gd name="T29" fmla="*/ 1 h 18"/>
                <a:gd name="T30" fmla="*/ 14 w 15"/>
                <a:gd name="T31" fmla="*/ 2 h 18"/>
                <a:gd name="T32" fmla="*/ 15 w 15"/>
                <a:gd name="T33" fmla="*/ 5 h 18"/>
                <a:gd name="T34" fmla="*/ 14 w 15"/>
                <a:gd name="T35" fmla="*/ 8 h 18"/>
                <a:gd name="T36" fmla="*/ 10 w 15"/>
                <a:gd name="T37" fmla="*/ 12 h 18"/>
                <a:gd name="T38" fmla="*/ 8 w 15"/>
                <a:gd name="T39" fmla="*/ 13 h 18"/>
                <a:gd name="T40" fmla="*/ 7 w 15"/>
                <a:gd name="T41" fmla="*/ 14 h 18"/>
                <a:gd name="T42" fmla="*/ 15 w 15"/>
                <a:gd name="T43" fmla="*/ 14 h 18"/>
                <a:gd name="T44" fmla="*/ 15 w 15"/>
                <a:gd name="T4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8">
                  <a:moveTo>
                    <a:pt x="15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5"/>
                    <a:pt x="1" y="14"/>
                  </a:cubicBezTo>
                  <a:cubicBezTo>
                    <a:pt x="2" y="13"/>
                    <a:pt x="4" y="11"/>
                    <a:pt x="6" y="9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0" y="5"/>
                    <a:pt x="9" y="4"/>
                    <a:pt x="9" y="4"/>
                  </a:cubicBezTo>
                  <a:cubicBezTo>
                    <a:pt x="9" y="4"/>
                    <a:pt x="8" y="3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6" y="4"/>
                    <a:pt x="5" y="5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4" y="0"/>
                    <a:pt x="6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6"/>
                    <a:pt x="14" y="7"/>
                    <a:pt x="14" y="8"/>
                  </a:cubicBezTo>
                  <a:cubicBezTo>
                    <a:pt x="13" y="9"/>
                    <a:pt x="12" y="10"/>
                    <a:pt x="10" y="12"/>
                  </a:cubicBezTo>
                  <a:cubicBezTo>
                    <a:pt x="9" y="12"/>
                    <a:pt x="8" y="13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15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528"/>
            <p:cNvSpPr>
              <a:spLocks noEditPoints="1"/>
            </p:cNvSpPr>
            <p:nvPr/>
          </p:nvSpPr>
          <p:spPr bwMode="auto">
            <a:xfrm>
              <a:off x="2398712" y="4478338"/>
              <a:ext cx="28575" cy="36513"/>
            </a:xfrm>
            <a:custGeom>
              <a:avLst/>
              <a:gdLst>
                <a:gd name="T0" fmla="*/ 0 w 15"/>
                <a:gd name="T1" fmla="*/ 9 h 19"/>
                <a:gd name="T2" fmla="*/ 2 w 15"/>
                <a:gd name="T3" fmla="*/ 2 h 19"/>
                <a:gd name="T4" fmla="*/ 7 w 15"/>
                <a:gd name="T5" fmla="*/ 0 h 19"/>
                <a:gd name="T6" fmla="*/ 10 w 15"/>
                <a:gd name="T7" fmla="*/ 0 h 19"/>
                <a:gd name="T8" fmla="*/ 12 w 15"/>
                <a:gd name="T9" fmla="*/ 2 h 19"/>
                <a:gd name="T10" fmla="*/ 13 w 15"/>
                <a:gd name="T11" fmla="*/ 3 h 19"/>
                <a:gd name="T12" fmla="*/ 14 w 15"/>
                <a:gd name="T13" fmla="*/ 5 h 19"/>
                <a:gd name="T14" fmla="*/ 15 w 15"/>
                <a:gd name="T15" fmla="*/ 9 h 19"/>
                <a:gd name="T16" fmla="*/ 13 w 15"/>
                <a:gd name="T17" fmla="*/ 16 h 19"/>
                <a:gd name="T18" fmla="*/ 7 w 15"/>
                <a:gd name="T19" fmla="*/ 19 h 19"/>
                <a:gd name="T20" fmla="*/ 4 w 15"/>
                <a:gd name="T21" fmla="*/ 18 h 19"/>
                <a:gd name="T22" fmla="*/ 1 w 15"/>
                <a:gd name="T23" fmla="*/ 16 h 19"/>
                <a:gd name="T24" fmla="*/ 0 w 15"/>
                <a:gd name="T25" fmla="*/ 13 h 19"/>
                <a:gd name="T26" fmla="*/ 0 w 15"/>
                <a:gd name="T27" fmla="*/ 9 h 19"/>
                <a:gd name="T28" fmla="*/ 5 w 15"/>
                <a:gd name="T29" fmla="*/ 9 h 19"/>
                <a:gd name="T30" fmla="*/ 5 w 15"/>
                <a:gd name="T31" fmla="*/ 14 h 19"/>
                <a:gd name="T32" fmla="*/ 7 w 15"/>
                <a:gd name="T33" fmla="*/ 15 h 19"/>
                <a:gd name="T34" fmla="*/ 9 w 15"/>
                <a:gd name="T35" fmla="*/ 15 h 19"/>
                <a:gd name="T36" fmla="*/ 9 w 15"/>
                <a:gd name="T37" fmla="*/ 13 h 19"/>
                <a:gd name="T38" fmla="*/ 10 w 15"/>
                <a:gd name="T39" fmla="*/ 9 h 19"/>
                <a:gd name="T40" fmla="*/ 9 w 15"/>
                <a:gd name="T41" fmla="*/ 5 h 19"/>
                <a:gd name="T42" fmla="*/ 7 w 15"/>
                <a:gd name="T43" fmla="*/ 3 h 19"/>
                <a:gd name="T44" fmla="*/ 5 w 15"/>
                <a:gd name="T45" fmla="*/ 5 h 19"/>
                <a:gd name="T46" fmla="*/ 5 w 15"/>
                <a:gd name="T4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cubicBezTo>
                    <a:pt x="0" y="6"/>
                    <a:pt x="1" y="3"/>
                    <a:pt x="2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5" y="6"/>
                    <a:pt x="15" y="8"/>
                    <a:pt x="15" y="9"/>
                  </a:cubicBezTo>
                  <a:cubicBezTo>
                    <a:pt x="15" y="12"/>
                    <a:pt x="14" y="15"/>
                    <a:pt x="13" y="16"/>
                  </a:cubicBezTo>
                  <a:cubicBezTo>
                    <a:pt x="12" y="18"/>
                    <a:pt x="10" y="19"/>
                    <a:pt x="7" y="19"/>
                  </a:cubicBezTo>
                  <a:cubicBezTo>
                    <a:pt x="6" y="19"/>
                    <a:pt x="5" y="18"/>
                    <a:pt x="4" y="18"/>
                  </a:cubicBezTo>
                  <a:cubicBezTo>
                    <a:pt x="3" y="17"/>
                    <a:pt x="2" y="17"/>
                    <a:pt x="1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2"/>
                    <a:pt x="0" y="11"/>
                    <a:pt x="0" y="9"/>
                  </a:cubicBezTo>
                  <a:close/>
                  <a:moveTo>
                    <a:pt x="5" y="9"/>
                  </a:moveTo>
                  <a:cubicBezTo>
                    <a:pt x="5" y="12"/>
                    <a:pt x="5" y="13"/>
                    <a:pt x="5" y="14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4"/>
                    <a:pt x="9" y="14"/>
                    <a:pt x="9" y="13"/>
                  </a:cubicBezTo>
                  <a:cubicBezTo>
                    <a:pt x="10" y="12"/>
                    <a:pt x="10" y="11"/>
                    <a:pt x="10" y="9"/>
                  </a:cubicBezTo>
                  <a:cubicBezTo>
                    <a:pt x="10" y="7"/>
                    <a:pt x="9" y="5"/>
                    <a:pt x="9" y="5"/>
                  </a:cubicBezTo>
                  <a:cubicBezTo>
                    <a:pt x="9" y="4"/>
                    <a:pt x="8" y="3"/>
                    <a:pt x="7" y="3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5" y="5"/>
                    <a:pt x="5" y="7"/>
                    <a:pt x="5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529"/>
            <p:cNvSpPr>
              <a:spLocks/>
            </p:cNvSpPr>
            <p:nvPr/>
          </p:nvSpPr>
          <p:spPr bwMode="auto">
            <a:xfrm>
              <a:off x="2366962" y="4548188"/>
              <a:ext cx="28575" cy="36513"/>
            </a:xfrm>
            <a:custGeom>
              <a:avLst/>
              <a:gdLst>
                <a:gd name="T0" fmla="*/ 5 w 15"/>
                <a:gd name="T1" fmla="*/ 6 h 19"/>
                <a:gd name="T2" fmla="*/ 0 w 15"/>
                <a:gd name="T3" fmla="*/ 5 h 19"/>
                <a:gd name="T4" fmla="*/ 2 w 15"/>
                <a:gd name="T5" fmla="*/ 1 h 19"/>
                <a:gd name="T6" fmla="*/ 7 w 15"/>
                <a:gd name="T7" fmla="*/ 0 h 19"/>
                <a:gd name="T8" fmla="*/ 12 w 15"/>
                <a:gd name="T9" fmla="*/ 1 h 19"/>
                <a:gd name="T10" fmla="*/ 14 w 15"/>
                <a:gd name="T11" fmla="*/ 5 h 19"/>
                <a:gd name="T12" fmla="*/ 13 w 15"/>
                <a:gd name="T13" fmla="*/ 7 h 19"/>
                <a:gd name="T14" fmla="*/ 11 w 15"/>
                <a:gd name="T15" fmla="*/ 8 h 19"/>
                <a:gd name="T16" fmla="*/ 13 w 15"/>
                <a:gd name="T17" fmla="*/ 9 h 19"/>
                <a:gd name="T18" fmla="*/ 14 w 15"/>
                <a:gd name="T19" fmla="*/ 11 h 19"/>
                <a:gd name="T20" fmla="*/ 15 w 15"/>
                <a:gd name="T21" fmla="*/ 13 h 19"/>
                <a:gd name="T22" fmla="*/ 14 w 15"/>
                <a:gd name="T23" fmla="*/ 16 h 19"/>
                <a:gd name="T24" fmla="*/ 12 w 15"/>
                <a:gd name="T25" fmla="*/ 18 h 19"/>
                <a:gd name="T26" fmla="*/ 8 w 15"/>
                <a:gd name="T27" fmla="*/ 19 h 19"/>
                <a:gd name="T28" fmla="*/ 4 w 15"/>
                <a:gd name="T29" fmla="*/ 18 h 19"/>
                <a:gd name="T30" fmla="*/ 1 w 15"/>
                <a:gd name="T31" fmla="*/ 16 h 19"/>
                <a:gd name="T32" fmla="*/ 0 w 15"/>
                <a:gd name="T33" fmla="*/ 14 h 19"/>
                <a:gd name="T34" fmla="*/ 5 w 15"/>
                <a:gd name="T35" fmla="*/ 13 h 19"/>
                <a:gd name="T36" fmla="*/ 6 w 15"/>
                <a:gd name="T37" fmla="*/ 15 h 19"/>
                <a:gd name="T38" fmla="*/ 7 w 15"/>
                <a:gd name="T39" fmla="*/ 16 h 19"/>
                <a:gd name="T40" fmla="*/ 9 w 15"/>
                <a:gd name="T41" fmla="*/ 15 h 19"/>
                <a:gd name="T42" fmla="*/ 10 w 15"/>
                <a:gd name="T43" fmla="*/ 13 h 19"/>
                <a:gd name="T44" fmla="*/ 9 w 15"/>
                <a:gd name="T45" fmla="*/ 11 h 19"/>
                <a:gd name="T46" fmla="*/ 7 w 15"/>
                <a:gd name="T47" fmla="*/ 10 h 19"/>
                <a:gd name="T48" fmla="*/ 6 w 15"/>
                <a:gd name="T49" fmla="*/ 11 h 19"/>
                <a:gd name="T50" fmla="*/ 6 w 15"/>
                <a:gd name="T51" fmla="*/ 7 h 19"/>
                <a:gd name="T52" fmla="*/ 7 w 15"/>
                <a:gd name="T53" fmla="*/ 7 h 19"/>
                <a:gd name="T54" fmla="*/ 8 w 15"/>
                <a:gd name="T55" fmla="*/ 6 h 19"/>
                <a:gd name="T56" fmla="*/ 9 w 15"/>
                <a:gd name="T57" fmla="*/ 5 h 19"/>
                <a:gd name="T58" fmla="*/ 8 w 15"/>
                <a:gd name="T59" fmla="*/ 4 h 19"/>
                <a:gd name="T60" fmla="*/ 7 w 15"/>
                <a:gd name="T61" fmla="*/ 3 h 19"/>
                <a:gd name="T62" fmla="*/ 6 w 15"/>
                <a:gd name="T63" fmla="*/ 4 h 19"/>
                <a:gd name="T64" fmla="*/ 5 w 15"/>
                <a:gd name="T6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9">
                  <a:moveTo>
                    <a:pt x="5" y="6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4" y="3"/>
                    <a:pt x="14" y="5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4" y="9"/>
                    <a:pt x="14" y="10"/>
                    <a:pt x="14" y="11"/>
                  </a:cubicBezTo>
                  <a:cubicBezTo>
                    <a:pt x="15" y="11"/>
                    <a:pt x="15" y="12"/>
                    <a:pt x="15" y="13"/>
                  </a:cubicBezTo>
                  <a:cubicBezTo>
                    <a:pt x="15" y="14"/>
                    <a:pt x="15" y="15"/>
                    <a:pt x="14" y="16"/>
                  </a:cubicBezTo>
                  <a:cubicBezTo>
                    <a:pt x="13" y="17"/>
                    <a:pt x="13" y="17"/>
                    <a:pt x="12" y="18"/>
                  </a:cubicBezTo>
                  <a:cubicBezTo>
                    <a:pt x="11" y="18"/>
                    <a:pt x="9" y="19"/>
                    <a:pt x="8" y="19"/>
                  </a:cubicBezTo>
                  <a:cubicBezTo>
                    <a:pt x="6" y="19"/>
                    <a:pt x="5" y="19"/>
                    <a:pt x="4" y="18"/>
                  </a:cubicBezTo>
                  <a:cubicBezTo>
                    <a:pt x="3" y="18"/>
                    <a:pt x="2" y="17"/>
                    <a:pt x="1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5"/>
                    <a:pt x="6" y="15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8" y="16"/>
                    <a:pt x="9" y="15"/>
                    <a:pt x="9" y="15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2"/>
                    <a:pt x="10" y="11"/>
                    <a:pt x="9" y="11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7" y="10"/>
                    <a:pt x="6" y="10"/>
                    <a:pt x="6" y="11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6" y="3"/>
                    <a:pt x="6" y="4"/>
                  </a:cubicBezTo>
                  <a:cubicBezTo>
                    <a:pt x="5" y="4"/>
                    <a:pt x="5" y="5"/>
                    <a:pt x="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530"/>
            <p:cNvSpPr>
              <a:spLocks noEditPoints="1"/>
            </p:cNvSpPr>
            <p:nvPr/>
          </p:nvSpPr>
          <p:spPr bwMode="auto">
            <a:xfrm>
              <a:off x="2398712" y="4548188"/>
              <a:ext cx="28575" cy="36513"/>
            </a:xfrm>
            <a:custGeom>
              <a:avLst/>
              <a:gdLst>
                <a:gd name="T0" fmla="*/ 0 w 15"/>
                <a:gd name="T1" fmla="*/ 9 h 19"/>
                <a:gd name="T2" fmla="*/ 2 w 15"/>
                <a:gd name="T3" fmla="*/ 2 h 19"/>
                <a:gd name="T4" fmla="*/ 7 w 15"/>
                <a:gd name="T5" fmla="*/ 0 h 19"/>
                <a:gd name="T6" fmla="*/ 10 w 15"/>
                <a:gd name="T7" fmla="*/ 0 h 19"/>
                <a:gd name="T8" fmla="*/ 12 w 15"/>
                <a:gd name="T9" fmla="*/ 2 h 19"/>
                <a:gd name="T10" fmla="*/ 13 w 15"/>
                <a:gd name="T11" fmla="*/ 3 h 19"/>
                <a:gd name="T12" fmla="*/ 14 w 15"/>
                <a:gd name="T13" fmla="*/ 5 h 19"/>
                <a:gd name="T14" fmla="*/ 15 w 15"/>
                <a:gd name="T15" fmla="*/ 9 h 19"/>
                <a:gd name="T16" fmla="*/ 13 w 15"/>
                <a:gd name="T17" fmla="*/ 16 h 19"/>
                <a:gd name="T18" fmla="*/ 7 w 15"/>
                <a:gd name="T19" fmla="*/ 19 h 19"/>
                <a:gd name="T20" fmla="*/ 4 w 15"/>
                <a:gd name="T21" fmla="*/ 18 h 19"/>
                <a:gd name="T22" fmla="*/ 1 w 15"/>
                <a:gd name="T23" fmla="*/ 16 h 19"/>
                <a:gd name="T24" fmla="*/ 0 w 15"/>
                <a:gd name="T25" fmla="*/ 13 h 19"/>
                <a:gd name="T26" fmla="*/ 0 w 15"/>
                <a:gd name="T27" fmla="*/ 9 h 19"/>
                <a:gd name="T28" fmla="*/ 5 w 15"/>
                <a:gd name="T29" fmla="*/ 9 h 19"/>
                <a:gd name="T30" fmla="*/ 5 w 15"/>
                <a:gd name="T31" fmla="*/ 14 h 19"/>
                <a:gd name="T32" fmla="*/ 7 w 15"/>
                <a:gd name="T33" fmla="*/ 15 h 19"/>
                <a:gd name="T34" fmla="*/ 9 w 15"/>
                <a:gd name="T35" fmla="*/ 15 h 19"/>
                <a:gd name="T36" fmla="*/ 9 w 15"/>
                <a:gd name="T37" fmla="*/ 13 h 19"/>
                <a:gd name="T38" fmla="*/ 10 w 15"/>
                <a:gd name="T39" fmla="*/ 9 h 19"/>
                <a:gd name="T40" fmla="*/ 9 w 15"/>
                <a:gd name="T41" fmla="*/ 5 h 19"/>
                <a:gd name="T42" fmla="*/ 7 w 15"/>
                <a:gd name="T43" fmla="*/ 3 h 19"/>
                <a:gd name="T44" fmla="*/ 5 w 15"/>
                <a:gd name="T45" fmla="*/ 5 h 19"/>
                <a:gd name="T46" fmla="*/ 5 w 15"/>
                <a:gd name="T4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cubicBezTo>
                    <a:pt x="0" y="6"/>
                    <a:pt x="1" y="3"/>
                    <a:pt x="2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5" y="6"/>
                    <a:pt x="15" y="8"/>
                    <a:pt x="15" y="9"/>
                  </a:cubicBezTo>
                  <a:cubicBezTo>
                    <a:pt x="15" y="13"/>
                    <a:pt x="14" y="15"/>
                    <a:pt x="13" y="16"/>
                  </a:cubicBezTo>
                  <a:cubicBezTo>
                    <a:pt x="12" y="18"/>
                    <a:pt x="10" y="19"/>
                    <a:pt x="7" y="19"/>
                  </a:cubicBezTo>
                  <a:cubicBezTo>
                    <a:pt x="6" y="19"/>
                    <a:pt x="5" y="18"/>
                    <a:pt x="4" y="18"/>
                  </a:cubicBezTo>
                  <a:cubicBezTo>
                    <a:pt x="3" y="18"/>
                    <a:pt x="2" y="17"/>
                    <a:pt x="1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2"/>
                    <a:pt x="0" y="11"/>
                    <a:pt x="0" y="9"/>
                  </a:cubicBezTo>
                  <a:close/>
                  <a:moveTo>
                    <a:pt x="5" y="9"/>
                  </a:moveTo>
                  <a:cubicBezTo>
                    <a:pt x="5" y="12"/>
                    <a:pt x="5" y="13"/>
                    <a:pt x="5" y="14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4"/>
                    <a:pt x="9" y="14"/>
                    <a:pt x="9" y="13"/>
                  </a:cubicBezTo>
                  <a:cubicBezTo>
                    <a:pt x="10" y="12"/>
                    <a:pt x="10" y="11"/>
                    <a:pt x="10" y="9"/>
                  </a:cubicBezTo>
                  <a:cubicBezTo>
                    <a:pt x="10" y="7"/>
                    <a:pt x="9" y="5"/>
                    <a:pt x="9" y="5"/>
                  </a:cubicBezTo>
                  <a:cubicBezTo>
                    <a:pt x="9" y="4"/>
                    <a:pt x="8" y="3"/>
                    <a:pt x="7" y="3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5" y="5"/>
                    <a:pt x="5" y="7"/>
                    <a:pt x="5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531"/>
            <p:cNvSpPr>
              <a:spLocks noEditPoints="1"/>
            </p:cNvSpPr>
            <p:nvPr/>
          </p:nvSpPr>
          <p:spPr bwMode="auto">
            <a:xfrm>
              <a:off x="2308225" y="3832226"/>
              <a:ext cx="304800" cy="938213"/>
            </a:xfrm>
            <a:custGeom>
              <a:avLst/>
              <a:gdLst>
                <a:gd name="T0" fmla="*/ 142 w 162"/>
                <a:gd name="T1" fmla="*/ 0 h 499"/>
                <a:gd name="T2" fmla="*/ 20 w 162"/>
                <a:gd name="T3" fmla="*/ 0 h 499"/>
                <a:gd name="T4" fmla="*/ 0 w 162"/>
                <a:gd name="T5" fmla="*/ 20 h 499"/>
                <a:gd name="T6" fmla="*/ 0 w 162"/>
                <a:gd name="T7" fmla="*/ 479 h 499"/>
                <a:gd name="T8" fmla="*/ 20 w 162"/>
                <a:gd name="T9" fmla="*/ 499 h 499"/>
                <a:gd name="T10" fmla="*/ 142 w 162"/>
                <a:gd name="T11" fmla="*/ 499 h 499"/>
                <a:gd name="T12" fmla="*/ 162 w 162"/>
                <a:gd name="T13" fmla="*/ 479 h 499"/>
                <a:gd name="T14" fmla="*/ 162 w 162"/>
                <a:gd name="T15" fmla="*/ 20 h 499"/>
                <a:gd name="T16" fmla="*/ 142 w 162"/>
                <a:gd name="T17" fmla="*/ 0 h 499"/>
                <a:gd name="T18" fmla="*/ 153 w 162"/>
                <a:gd name="T19" fmla="*/ 479 h 499"/>
                <a:gd name="T20" fmla="*/ 142 w 162"/>
                <a:gd name="T21" fmla="*/ 490 h 499"/>
                <a:gd name="T22" fmla="*/ 20 w 162"/>
                <a:gd name="T23" fmla="*/ 490 h 499"/>
                <a:gd name="T24" fmla="*/ 9 w 162"/>
                <a:gd name="T25" fmla="*/ 479 h 499"/>
                <a:gd name="T26" fmla="*/ 9 w 162"/>
                <a:gd name="T27" fmla="*/ 20 h 499"/>
                <a:gd name="T28" fmla="*/ 20 w 162"/>
                <a:gd name="T29" fmla="*/ 9 h 499"/>
                <a:gd name="T30" fmla="*/ 142 w 162"/>
                <a:gd name="T31" fmla="*/ 9 h 499"/>
                <a:gd name="T32" fmla="*/ 153 w 162"/>
                <a:gd name="T33" fmla="*/ 20 h 499"/>
                <a:gd name="T34" fmla="*/ 153 w 162"/>
                <a:gd name="T35" fmla="*/ 47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2" h="499">
                  <a:moveTo>
                    <a:pt x="14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479"/>
                    <a:pt x="0" y="479"/>
                    <a:pt x="0" y="479"/>
                  </a:cubicBezTo>
                  <a:cubicBezTo>
                    <a:pt x="0" y="490"/>
                    <a:pt x="9" y="499"/>
                    <a:pt x="20" y="499"/>
                  </a:cubicBezTo>
                  <a:cubicBezTo>
                    <a:pt x="142" y="499"/>
                    <a:pt x="142" y="499"/>
                    <a:pt x="142" y="499"/>
                  </a:cubicBezTo>
                  <a:cubicBezTo>
                    <a:pt x="153" y="499"/>
                    <a:pt x="162" y="490"/>
                    <a:pt x="162" y="479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2" y="9"/>
                    <a:pt x="153" y="0"/>
                    <a:pt x="142" y="0"/>
                  </a:cubicBezTo>
                  <a:close/>
                  <a:moveTo>
                    <a:pt x="153" y="479"/>
                  </a:moveTo>
                  <a:cubicBezTo>
                    <a:pt x="153" y="485"/>
                    <a:pt x="148" y="490"/>
                    <a:pt x="142" y="490"/>
                  </a:cubicBezTo>
                  <a:cubicBezTo>
                    <a:pt x="20" y="490"/>
                    <a:pt x="20" y="490"/>
                    <a:pt x="20" y="490"/>
                  </a:cubicBezTo>
                  <a:cubicBezTo>
                    <a:pt x="14" y="490"/>
                    <a:pt x="9" y="485"/>
                    <a:pt x="9" y="47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4"/>
                    <a:pt x="14" y="9"/>
                    <a:pt x="20" y="9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8" y="9"/>
                    <a:pt x="153" y="14"/>
                    <a:pt x="153" y="20"/>
                  </a:cubicBezTo>
                  <a:lnTo>
                    <a:pt x="153" y="4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Rectangle 532"/>
            <p:cNvSpPr>
              <a:spLocks noChangeArrowheads="1"/>
            </p:cNvSpPr>
            <p:nvPr/>
          </p:nvSpPr>
          <p:spPr bwMode="auto">
            <a:xfrm>
              <a:off x="2446337" y="4002088"/>
              <a:ext cx="30162" cy="1111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Rectangle 533"/>
            <p:cNvSpPr>
              <a:spLocks noChangeArrowheads="1"/>
            </p:cNvSpPr>
            <p:nvPr/>
          </p:nvSpPr>
          <p:spPr bwMode="auto">
            <a:xfrm>
              <a:off x="2446337" y="4071938"/>
              <a:ext cx="30162" cy="1111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Rectangle 534"/>
            <p:cNvSpPr>
              <a:spLocks noChangeArrowheads="1"/>
            </p:cNvSpPr>
            <p:nvPr/>
          </p:nvSpPr>
          <p:spPr bwMode="auto">
            <a:xfrm>
              <a:off x="2446337" y="4140201"/>
              <a:ext cx="30162" cy="1111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Rectangle 535"/>
            <p:cNvSpPr>
              <a:spLocks noChangeArrowheads="1"/>
            </p:cNvSpPr>
            <p:nvPr/>
          </p:nvSpPr>
          <p:spPr bwMode="auto">
            <a:xfrm>
              <a:off x="2446337" y="4210051"/>
              <a:ext cx="30162" cy="1111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Rectangle 536"/>
            <p:cNvSpPr>
              <a:spLocks noChangeArrowheads="1"/>
            </p:cNvSpPr>
            <p:nvPr/>
          </p:nvSpPr>
          <p:spPr bwMode="auto">
            <a:xfrm>
              <a:off x="2446337" y="4279901"/>
              <a:ext cx="30162" cy="1111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Rectangle 537"/>
            <p:cNvSpPr>
              <a:spLocks noChangeArrowheads="1"/>
            </p:cNvSpPr>
            <p:nvPr/>
          </p:nvSpPr>
          <p:spPr bwMode="auto">
            <a:xfrm>
              <a:off x="2446337" y="4349751"/>
              <a:ext cx="30162" cy="1111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Rectangle 538"/>
            <p:cNvSpPr>
              <a:spLocks noChangeArrowheads="1"/>
            </p:cNvSpPr>
            <p:nvPr/>
          </p:nvSpPr>
          <p:spPr bwMode="auto">
            <a:xfrm>
              <a:off x="2446337" y="4419601"/>
              <a:ext cx="30162" cy="1111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Rectangle 539"/>
            <p:cNvSpPr>
              <a:spLocks noChangeArrowheads="1"/>
            </p:cNvSpPr>
            <p:nvPr/>
          </p:nvSpPr>
          <p:spPr bwMode="auto">
            <a:xfrm>
              <a:off x="2446337" y="4487863"/>
              <a:ext cx="30162" cy="1111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Rectangle 540"/>
            <p:cNvSpPr>
              <a:spLocks noChangeArrowheads="1"/>
            </p:cNvSpPr>
            <p:nvPr/>
          </p:nvSpPr>
          <p:spPr bwMode="auto">
            <a:xfrm>
              <a:off x="2446337" y="4559301"/>
              <a:ext cx="30162" cy="95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541"/>
            <p:cNvSpPr>
              <a:spLocks/>
            </p:cNvSpPr>
            <p:nvPr/>
          </p:nvSpPr>
          <p:spPr bwMode="auto">
            <a:xfrm>
              <a:off x="2478087" y="4494213"/>
              <a:ext cx="73025" cy="214313"/>
            </a:xfrm>
            <a:custGeom>
              <a:avLst/>
              <a:gdLst>
                <a:gd name="T0" fmla="*/ 27 w 39"/>
                <a:gd name="T1" fmla="*/ 76 h 114"/>
                <a:gd name="T2" fmla="*/ 26 w 39"/>
                <a:gd name="T3" fmla="*/ 75 h 114"/>
                <a:gd name="T4" fmla="*/ 26 w 39"/>
                <a:gd name="T5" fmla="*/ 0 h 114"/>
                <a:gd name="T6" fmla="*/ 13 w 39"/>
                <a:gd name="T7" fmla="*/ 0 h 114"/>
                <a:gd name="T8" fmla="*/ 13 w 39"/>
                <a:gd name="T9" fmla="*/ 75 h 114"/>
                <a:gd name="T10" fmla="*/ 12 w 39"/>
                <a:gd name="T11" fmla="*/ 76 h 114"/>
                <a:gd name="T12" fmla="*/ 0 w 39"/>
                <a:gd name="T13" fmla="*/ 94 h 114"/>
                <a:gd name="T14" fmla="*/ 19 w 39"/>
                <a:gd name="T15" fmla="*/ 114 h 114"/>
                <a:gd name="T16" fmla="*/ 39 w 39"/>
                <a:gd name="T17" fmla="*/ 94 h 114"/>
                <a:gd name="T18" fmla="*/ 27 w 39"/>
                <a:gd name="T19" fmla="*/ 7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114">
                  <a:moveTo>
                    <a:pt x="27" y="76"/>
                  </a:moveTo>
                  <a:cubicBezTo>
                    <a:pt x="26" y="75"/>
                    <a:pt x="26" y="75"/>
                    <a:pt x="26" y="75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5" y="79"/>
                    <a:pt x="0" y="86"/>
                    <a:pt x="0" y="94"/>
                  </a:cubicBezTo>
                  <a:cubicBezTo>
                    <a:pt x="0" y="105"/>
                    <a:pt x="9" y="114"/>
                    <a:pt x="19" y="114"/>
                  </a:cubicBezTo>
                  <a:cubicBezTo>
                    <a:pt x="30" y="114"/>
                    <a:pt x="39" y="105"/>
                    <a:pt x="39" y="94"/>
                  </a:cubicBezTo>
                  <a:cubicBezTo>
                    <a:pt x="39" y="86"/>
                    <a:pt x="34" y="79"/>
                    <a:pt x="27" y="76"/>
                  </a:cubicBezTo>
                  <a:close/>
                </a:path>
              </a:pathLst>
            </a:cu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542"/>
            <p:cNvSpPr>
              <a:spLocks noEditPoints="1"/>
            </p:cNvSpPr>
            <p:nvPr/>
          </p:nvSpPr>
          <p:spPr bwMode="auto">
            <a:xfrm>
              <a:off x="2470150" y="3892551"/>
              <a:ext cx="88900" cy="823913"/>
            </a:xfrm>
            <a:custGeom>
              <a:avLst/>
              <a:gdLst>
                <a:gd name="T0" fmla="*/ 34 w 47"/>
                <a:gd name="T1" fmla="*/ 393 h 438"/>
                <a:gd name="T2" fmla="*/ 34 w 47"/>
                <a:gd name="T3" fmla="*/ 10 h 438"/>
                <a:gd name="T4" fmla="*/ 23 w 47"/>
                <a:gd name="T5" fmla="*/ 0 h 438"/>
                <a:gd name="T6" fmla="*/ 13 w 47"/>
                <a:gd name="T7" fmla="*/ 10 h 438"/>
                <a:gd name="T8" fmla="*/ 13 w 47"/>
                <a:gd name="T9" fmla="*/ 393 h 438"/>
                <a:gd name="T10" fmla="*/ 0 w 47"/>
                <a:gd name="T11" fmla="*/ 414 h 438"/>
                <a:gd name="T12" fmla="*/ 23 w 47"/>
                <a:gd name="T13" fmla="*/ 438 h 438"/>
                <a:gd name="T14" fmla="*/ 47 w 47"/>
                <a:gd name="T15" fmla="*/ 414 h 438"/>
                <a:gd name="T16" fmla="*/ 34 w 47"/>
                <a:gd name="T17" fmla="*/ 393 h 438"/>
                <a:gd name="T18" fmla="*/ 23 w 47"/>
                <a:gd name="T19" fmla="*/ 434 h 438"/>
                <a:gd name="T20" fmla="*/ 4 w 47"/>
                <a:gd name="T21" fmla="*/ 414 h 438"/>
                <a:gd name="T22" fmla="*/ 16 w 47"/>
                <a:gd name="T23" fmla="*/ 396 h 438"/>
                <a:gd name="T24" fmla="*/ 17 w 47"/>
                <a:gd name="T25" fmla="*/ 395 h 438"/>
                <a:gd name="T26" fmla="*/ 17 w 47"/>
                <a:gd name="T27" fmla="*/ 101 h 438"/>
                <a:gd name="T28" fmla="*/ 17 w 47"/>
                <a:gd name="T29" fmla="*/ 10 h 438"/>
                <a:gd name="T30" fmla="*/ 23 w 47"/>
                <a:gd name="T31" fmla="*/ 4 h 438"/>
                <a:gd name="T32" fmla="*/ 30 w 47"/>
                <a:gd name="T33" fmla="*/ 10 h 438"/>
                <a:gd name="T34" fmla="*/ 30 w 47"/>
                <a:gd name="T35" fmla="*/ 101 h 438"/>
                <a:gd name="T36" fmla="*/ 30 w 47"/>
                <a:gd name="T37" fmla="*/ 395 h 438"/>
                <a:gd name="T38" fmla="*/ 31 w 47"/>
                <a:gd name="T39" fmla="*/ 396 h 438"/>
                <a:gd name="T40" fmla="*/ 43 w 47"/>
                <a:gd name="T41" fmla="*/ 414 h 438"/>
                <a:gd name="T42" fmla="*/ 23 w 47"/>
                <a:gd name="T43" fmla="*/ 43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438">
                  <a:moveTo>
                    <a:pt x="34" y="393"/>
                  </a:moveTo>
                  <a:cubicBezTo>
                    <a:pt x="34" y="390"/>
                    <a:pt x="34" y="10"/>
                    <a:pt x="34" y="10"/>
                  </a:cubicBezTo>
                  <a:cubicBezTo>
                    <a:pt x="34" y="5"/>
                    <a:pt x="29" y="0"/>
                    <a:pt x="23" y="0"/>
                  </a:cubicBezTo>
                  <a:cubicBezTo>
                    <a:pt x="18" y="0"/>
                    <a:pt x="13" y="5"/>
                    <a:pt x="13" y="10"/>
                  </a:cubicBezTo>
                  <a:cubicBezTo>
                    <a:pt x="13" y="10"/>
                    <a:pt x="13" y="390"/>
                    <a:pt x="13" y="393"/>
                  </a:cubicBezTo>
                  <a:cubicBezTo>
                    <a:pt x="5" y="397"/>
                    <a:pt x="0" y="405"/>
                    <a:pt x="0" y="414"/>
                  </a:cubicBezTo>
                  <a:cubicBezTo>
                    <a:pt x="0" y="427"/>
                    <a:pt x="10" y="438"/>
                    <a:pt x="23" y="438"/>
                  </a:cubicBezTo>
                  <a:cubicBezTo>
                    <a:pt x="37" y="438"/>
                    <a:pt x="47" y="427"/>
                    <a:pt x="47" y="414"/>
                  </a:cubicBezTo>
                  <a:cubicBezTo>
                    <a:pt x="47" y="405"/>
                    <a:pt x="42" y="397"/>
                    <a:pt x="34" y="393"/>
                  </a:cubicBezTo>
                  <a:close/>
                  <a:moveTo>
                    <a:pt x="23" y="434"/>
                  </a:moveTo>
                  <a:cubicBezTo>
                    <a:pt x="13" y="434"/>
                    <a:pt x="4" y="425"/>
                    <a:pt x="4" y="414"/>
                  </a:cubicBezTo>
                  <a:cubicBezTo>
                    <a:pt x="4" y="406"/>
                    <a:pt x="9" y="399"/>
                    <a:pt x="16" y="396"/>
                  </a:cubicBezTo>
                  <a:cubicBezTo>
                    <a:pt x="17" y="395"/>
                    <a:pt x="17" y="395"/>
                    <a:pt x="17" y="395"/>
                  </a:cubicBezTo>
                  <a:cubicBezTo>
                    <a:pt x="17" y="101"/>
                    <a:pt x="17" y="101"/>
                    <a:pt x="17" y="10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7"/>
                    <a:pt x="20" y="4"/>
                    <a:pt x="23" y="4"/>
                  </a:cubicBezTo>
                  <a:cubicBezTo>
                    <a:pt x="27" y="4"/>
                    <a:pt x="30" y="7"/>
                    <a:pt x="30" y="10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30" y="395"/>
                    <a:pt x="30" y="395"/>
                    <a:pt x="30" y="395"/>
                  </a:cubicBezTo>
                  <a:cubicBezTo>
                    <a:pt x="31" y="396"/>
                    <a:pt x="31" y="396"/>
                    <a:pt x="31" y="396"/>
                  </a:cubicBezTo>
                  <a:cubicBezTo>
                    <a:pt x="38" y="399"/>
                    <a:pt x="43" y="406"/>
                    <a:pt x="43" y="414"/>
                  </a:cubicBezTo>
                  <a:cubicBezTo>
                    <a:pt x="43" y="425"/>
                    <a:pt x="34" y="434"/>
                    <a:pt x="23" y="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543"/>
            <p:cNvSpPr>
              <a:spLocks noEditPoints="1"/>
            </p:cNvSpPr>
            <p:nvPr/>
          </p:nvSpPr>
          <p:spPr bwMode="auto">
            <a:xfrm>
              <a:off x="2363787" y="3894138"/>
              <a:ext cx="20637" cy="20638"/>
            </a:xfrm>
            <a:custGeom>
              <a:avLst/>
              <a:gdLst>
                <a:gd name="T0" fmla="*/ 11 w 11"/>
                <a:gd name="T1" fmla="*/ 5 h 11"/>
                <a:gd name="T2" fmla="*/ 10 w 11"/>
                <a:gd name="T3" fmla="*/ 1 h 11"/>
                <a:gd name="T4" fmla="*/ 6 w 11"/>
                <a:gd name="T5" fmla="*/ 0 h 11"/>
                <a:gd name="T6" fmla="*/ 2 w 11"/>
                <a:gd name="T7" fmla="*/ 1 h 11"/>
                <a:gd name="T8" fmla="*/ 0 w 11"/>
                <a:gd name="T9" fmla="*/ 5 h 11"/>
                <a:gd name="T10" fmla="*/ 2 w 11"/>
                <a:gd name="T11" fmla="*/ 9 h 11"/>
                <a:gd name="T12" fmla="*/ 6 w 11"/>
                <a:gd name="T13" fmla="*/ 11 h 11"/>
                <a:gd name="T14" fmla="*/ 10 w 11"/>
                <a:gd name="T15" fmla="*/ 9 h 11"/>
                <a:gd name="T16" fmla="*/ 11 w 11"/>
                <a:gd name="T17" fmla="*/ 5 h 11"/>
                <a:gd name="T18" fmla="*/ 7 w 11"/>
                <a:gd name="T19" fmla="*/ 7 h 11"/>
                <a:gd name="T20" fmla="*/ 6 w 11"/>
                <a:gd name="T21" fmla="*/ 7 h 11"/>
                <a:gd name="T22" fmla="*/ 4 w 11"/>
                <a:gd name="T23" fmla="*/ 7 h 11"/>
                <a:gd name="T24" fmla="*/ 4 w 11"/>
                <a:gd name="T25" fmla="*/ 5 h 11"/>
                <a:gd name="T26" fmla="*/ 4 w 11"/>
                <a:gd name="T27" fmla="*/ 4 h 11"/>
                <a:gd name="T28" fmla="*/ 6 w 11"/>
                <a:gd name="T29" fmla="*/ 3 h 11"/>
                <a:gd name="T30" fmla="*/ 7 w 11"/>
                <a:gd name="T31" fmla="*/ 4 h 11"/>
                <a:gd name="T32" fmla="*/ 8 w 11"/>
                <a:gd name="T33" fmla="*/ 5 h 11"/>
                <a:gd name="T34" fmla="*/ 7 w 11"/>
                <a:gd name="T3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1" y="4"/>
                    <a:pt x="11" y="2"/>
                    <a:pt x="10" y="1"/>
                  </a:cubicBezTo>
                  <a:cubicBezTo>
                    <a:pt x="9" y="0"/>
                    <a:pt x="7" y="0"/>
                    <a:pt x="6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3" y="10"/>
                    <a:pt x="4" y="11"/>
                    <a:pt x="6" y="11"/>
                  </a:cubicBezTo>
                  <a:cubicBezTo>
                    <a:pt x="7" y="11"/>
                    <a:pt x="9" y="10"/>
                    <a:pt x="10" y="9"/>
                  </a:cubicBezTo>
                  <a:cubicBezTo>
                    <a:pt x="11" y="8"/>
                    <a:pt x="11" y="7"/>
                    <a:pt x="11" y="5"/>
                  </a:cubicBezTo>
                  <a:close/>
                  <a:moveTo>
                    <a:pt x="7" y="7"/>
                  </a:move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7" y="3"/>
                    <a:pt x="7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6"/>
                    <a:pt x="8" y="6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544"/>
            <p:cNvSpPr>
              <a:spLocks/>
            </p:cNvSpPr>
            <p:nvPr/>
          </p:nvSpPr>
          <p:spPr bwMode="auto">
            <a:xfrm>
              <a:off x="2379662" y="3902076"/>
              <a:ext cx="47625" cy="52388"/>
            </a:xfrm>
            <a:custGeom>
              <a:avLst/>
              <a:gdLst>
                <a:gd name="T0" fmla="*/ 13 w 25"/>
                <a:gd name="T1" fmla="*/ 23 h 28"/>
                <a:gd name="T2" fmla="*/ 6 w 25"/>
                <a:gd name="T3" fmla="*/ 14 h 28"/>
                <a:gd name="T4" fmla="*/ 8 w 25"/>
                <a:gd name="T5" fmla="*/ 7 h 28"/>
                <a:gd name="T6" fmla="*/ 13 w 25"/>
                <a:gd name="T7" fmla="*/ 5 h 28"/>
                <a:gd name="T8" fmla="*/ 19 w 25"/>
                <a:gd name="T9" fmla="*/ 9 h 28"/>
                <a:gd name="T10" fmla="*/ 25 w 25"/>
                <a:gd name="T11" fmla="*/ 9 h 28"/>
                <a:gd name="T12" fmla="*/ 21 w 25"/>
                <a:gd name="T13" fmla="*/ 3 h 28"/>
                <a:gd name="T14" fmla="*/ 13 w 25"/>
                <a:gd name="T15" fmla="*/ 0 h 28"/>
                <a:gd name="T16" fmla="*/ 4 w 25"/>
                <a:gd name="T17" fmla="*/ 4 h 28"/>
                <a:gd name="T18" fmla="*/ 0 w 25"/>
                <a:gd name="T19" fmla="*/ 14 h 28"/>
                <a:gd name="T20" fmla="*/ 4 w 25"/>
                <a:gd name="T21" fmla="*/ 24 h 28"/>
                <a:gd name="T22" fmla="*/ 13 w 25"/>
                <a:gd name="T23" fmla="*/ 28 h 28"/>
                <a:gd name="T24" fmla="*/ 21 w 25"/>
                <a:gd name="T25" fmla="*/ 25 h 28"/>
                <a:gd name="T26" fmla="*/ 25 w 25"/>
                <a:gd name="T27" fmla="*/ 18 h 28"/>
                <a:gd name="T28" fmla="*/ 19 w 25"/>
                <a:gd name="T29" fmla="*/ 18 h 28"/>
                <a:gd name="T30" fmla="*/ 13 w 25"/>
                <a:gd name="T31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8">
                  <a:moveTo>
                    <a:pt x="13" y="23"/>
                  </a:moveTo>
                  <a:cubicBezTo>
                    <a:pt x="8" y="23"/>
                    <a:pt x="6" y="18"/>
                    <a:pt x="6" y="14"/>
                  </a:cubicBezTo>
                  <a:cubicBezTo>
                    <a:pt x="5" y="11"/>
                    <a:pt x="6" y="9"/>
                    <a:pt x="8" y="7"/>
                  </a:cubicBezTo>
                  <a:cubicBezTo>
                    <a:pt x="10" y="6"/>
                    <a:pt x="11" y="5"/>
                    <a:pt x="13" y="5"/>
                  </a:cubicBezTo>
                  <a:cubicBezTo>
                    <a:pt x="18" y="6"/>
                    <a:pt x="19" y="9"/>
                    <a:pt x="1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4" y="6"/>
                    <a:pt x="21" y="3"/>
                  </a:cubicBezTo>
                  <a:cubicBezTo>
                    <a:pt x="19" y="1"/>
                    <a:pt x="16" y="0"/>
                    <a:pt x="13" y="0"/>
                  </a:cubicBezTo>
                  <a:cubicBezTo>
                    <a:pt x="9" y="0"/>
                    <a:pt x="6" y="2"/>
                    <a:pt x="4" y="4"/>
                  </a:cubicBezTo>
                  <a:cubicBezTo>
                    <a:pt x="2" y="7"/>
                    <a:pt x="0" y="10"/>
                    <a:pt x="0" y="14"/>
                  </a:cubicBezTo>
                  <a:cubicBezTo>
                    <a:pt x="0" y="18"/>
                    <a:pt x="2" y="21"/>
                    <a:pt x="4" y="24"/>
                  </a:cubicBezTo>
                  <a:cubicBezTo>
                    <a:pt x="7" y="27"/>
                    <a:pt x="10" y="28"/>
                    <a:pt x="13" y="28"/>
                  </a:cubicBezTo>
                  <a:cubicBezTo>
                    <a:pt x="16" y="28"/>
                    <a:pt x="19" y="27"/>
                    <a:pt x="21" y="25"/>
                  </a:cubicBezTo>
                  <a:cubicBezTo>
                    <a:pt x="24" y="22"/>
                    <a:pt x="25" y="18"/>
                    <a:pt x="25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8" y="23"/>
                    <a:pt x="13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7" name="TextBox 80"/>
          <p:cNvSpPr txBox="1"/>
          <p:nvPr/>
        </p:nvSpPr>
        <p:spPr>
          <a:xfrm>
            <a:off x="280219" y="6391498"/>
            <a:ext cx="1242648" cy="369332"/>
          </a:xfrm>
          <a:prstGeom prst="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生活人物</a:t>
            </a:r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38" name="组合 137"/>
          <p:cNvGrpSpPr/>
          <p:nvPr/>
        </p:nvGrpSpPr>
        <p:grpSpPr>
          <a:xfrm>
            <a:off x="9207589" y="433985"/>
            <a:ext cx="890588" cy="1271588"/>
            <a:chOff x="8622973" y="3465512"/>
            <a:chExt cx="890588" cy="1271588"/>
          </a:xfrm>
        </p:grpSpPr>
        <p:grpSp>
          <p:nvGrpSpPr>
            <p:cNvPr id="139" name="组合 138"/>
            <p:cNvGrpSpPr/>
            <p:nvPr/>
          </p:nvGrpSpPr>
          <p:grpSpPr>
            <a:xfrm>
              <a:off x="8622973" y="3465512"/>
              <a:ext cx="890588" cy="1271588"/>
              <a:chOff x="8622973" y="3465512"/>
              <a:chExt cx="890588" cy="1271588"/>
            </a:xfrm>
          </p:grpSpPr>
          <p:sp>
            <p:nvSpPr>
              <p:cNvPr id="141" name="Oval 221913"/>
              <p:cNvSpPr>
                <a:spLocks noChangeArrowheads="1"/>
              </p:cNvSpPr>
              <p:nvPr/>
            </p:nvSpPr>
            <p:spPr bwMode="auto">
              <a:xfrm>
                <a:off x="9196060" y="3465512"/>
                <a:ext cx="190500" cy="1905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221914"/>
              <p:cNvSpPr>
                <a:spLocks/>
              </p:cNvSpPr>
              <p:nvPr/>
            </p:nvSpPr>
            <p:spPr bwMode="auto">
              <a:xfrm>
                <a:off x="8622973" y="3695700"/>
                <a:ext cx="890588" cy="1041400"/>
              </a:xfrm>
              <a:custGeom>
                <a:avLst/>
                <a:gdLst>
                  <a:gd name="T0" fmla="*/ 344 w 387"/>
                  <a:gd name="T1" fmla="*/ 4 h 452"/>
                  <a:gd name="T2" fmla="*/ 318 w 387"/>
                  <a:gd name="T3" fmla="*/ 0 h 452"/>
                  <a:gd name="T4" fmla="*/ 290 w 387"/>
                  <a:gd name="T5" fmla="*/ 0 h 452"/>
                  <a:gd name="T6" fmla="*/ 263 w 387"/>
                  <a:gd name="T7" fmla="*/ 0 h 452"/>
                  <a:gd name="T8" fmla="*/ 237 w 387"/>
                  <a:gd name="T9" fmla="*/ 4 h 452"/>
                  <a:gd name="T10" fmla="*/ 173 w 387"/>
                  <a:gd name="T11" fmla="*/ 67 h 452"/>
                  <a:gd name="T12" fmla="*/ 107 w 387"/>
                  <a:gd name="T13" fmla="*/ 39 h 452"/>
                  <a:gd name="T14" fmla="*/ 90 w 387"/>
                  <a:gd name="T15" fmla="*/ 68 h 452"/>
                  <a:gd name="T16" fmla="*/ 106 w 387"/>
                  <a:gd name="T17" fmla="*/ 103 h 452"/>
                  <a:gd name="T18" fmla="*/ 60 w 387"/>
                  <a:gd name="T19" fmla="*/ 149 h 452"/>
                  <a:gd name="T20" fmla="*/ 43 w 387"/>
                  <a:gd name="T21" fmla="*/ 146 h 452"/>
                  <a:gd name="T22" fmla="*/ 0 w 387"/>
                  <a:gd name="T23" fmla="*/ 230 h 452"/>
                  <a:gd name="T24" fmla="*/ 43 w 387"/>
                  <a:gd name="T25" fmla="*/ 289 h 452"/>
                  <a:gd name="T26" fmla="*/ 60 w 387"/>
                  <a:gd name="T27" fmla="*/ 271 h 452"/>
                  <a:gd name="T28" fmla="*/ 44 w 387"/>
                  <a:gd name="T29" fmla="*/ 226 h 452"/>
                  <a:gd name="T30" fmla="*/ 68 w 387"/>
                  <a:gd name="T31" fmla="*/ 191 h 452"/>
                  <a:gd name="T32" fmla="*/ 96 w 387"/>
                  <a:gd name="T33" fmla="*/ 245 h 452"/>
                  <a:gd name="T34" fmla="*/ 20 w 387"/>
                  <a:gd name="T35" fmla="*/ 342 h 452"/>
                  <a:gd name="T36" fmla="*/ 35 w 387"/>
                  <a:gd name="T37" fmla="*/ 452 h 452"/>
                  <a:gd name="T38" fmla="*/ 63 w 387"/>
                  <a:gd name="T39" fmla="*/ 452 h 452"/>
                  <a:gd name="T40" fmla="*/ 67 w 387"/>
                  <a:gd name="T41" fmla="*/ 352 h 452"/>
                  <a:gd name="T42" fmla="*/ 114 w 387"/>
                  <a:gd name="T43" fmla="*/ 305 h 452"/>
                  <a:gd name="T44" fmla="*/ 104 w 387"/>
                  <a:gd name="T45" fmla="*/ 356 h 452"/>
                  <a:gd name="T46" fmla="*/ 144 w 387"/>
                  <a:gd name="T47" fmla="*/ 452 h 452"/>
                  <a:gd name="T48" fmla="*/ 173 w 387"/>
                  <a:gd name="T49" fmla="*/ 452 h 452"/>
                  <a:gd name="T50" fmla="*/ 153 w 387"/>
                  <a:gd name="T51" fmla="*/ 356 h 452"/>
                  <a:gd name="T52" fmla="*/ 184 w 387"/>
                  <a:gd name="T53" fmla="*/ 296 h 452"/>
                  <a:gd name="T54" fmla="*/ 191 w 387"/>
                  <a:gd name="T55" fmla="*/ 259 h 452"/>
                  <a:gd name="T56" fmla="*/ 180 w 387"/>
                  <a:gd name="T57" fmla="*/ 215 h 452"/>
                  <a:gd name="T58" fmla="*/ 137 w 387"/>
                  <a:gd name="T59" fmla="*/ 271 h 452"/>
                  <a:gd name="T60" fmla="*/ 110 w 387"/>
                  <a:gd name="T61" fmla="*/ 260 h 452"/>
                  <a:gd name="T62" fmla="*/ 140 w 387"/>
                  <a:gd name="T63" fmla="*/ 185 h 452"/>
                  <a:gd name="T64" fmla="*/ 149 w 387"/>
                  <a:gd name="T65" fmla="*/ 189 h 452"/>
                  <a:gd name="T66" fmla="*/ 123 w 387"/>
                  <a:gd name="T67" fmla="*/ 254 h 452"/>
                  <a:gd name="T68" fmla="*/ 133 w 387"/>
                  <a:gd name="T69" fmla="*/ 259 h 452"/>
                  <a:gd name="T70" fmla="*/ 190 w 387"/>
                  <a:gd name="T71" fmla="*/ 184 h 452"/>
                  <a:gd name="T72" fmla="*/ 136 w 387"/>
                  <a:gd name="T73" fmla="*/ 86 h 452"/>
                  <a:gd name="T74" fmla="*/ 175 w 387"/>
                  <a:gd name="T75" fmla="*/ 101 h 452"/>
                  <a:gd name="T76" fmla="*/ 237 w 387"/>
                  <a:gd name="T77" fmla="*/ 61 h 452"/>
                  <a:gd name="T78" fmla="*/ 237 w 387"/>
                  <a:gd name="T79" fmla="*/ 215 h 452"/>
                  <a:gd name="T80" fmla="*/ 237 w 387"/>
                  <a:gd name="T81" fmla="*/ 448 h 452"/>
                  <a:gd name="T82" fmla="*/ 272 w 387"/>
                  <a:gd name="T83" fmla="*/ 448 h 452"/>
                  <a:gd name="T84" fmla="*/ 290 w 387"/>
                  <a:gd name="T85" fmla="*/ 251 h 452"/>
                  <a:gd name="T86" fmla="*/ 308 w 387"/>
                  <a:gd name="T87" fmla="*/ 448 h 452"/>
                  <a:gd name="T88" fmla="*/ 344 w 387"/>
                  <a:gd name="T89" fmla="*/ 448 h 452"/>
                  <a:gd name="T90" fmla="*/ 344 w 387"/>
                  <a:gd name="T91" fmla="*/ 215 h 452"/>
                  <a:gd name="T92" fmla="*/ 371 w 387"/>
                  <a:gd name="T93" fmla="*/ 215 h 452"/>
                  <a:gd name="T94" fmla="*/ 380 w 387"/>
                  <a:gd name="T95" fmla="*/ 80 h 452"/>
                  <a:gd name="T96" fmla="*/ 344 w 387"/>
                  <a:gd name="T97" fmla="*/ 4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87" h="452">
                    <a:moveTo>
                      <a:pt x="344" y="4"/>
                    </a:moveTo>
                    <a:cubicBezTo>
                      <a:pt x="337" y="1"/>
                      <a:pt x="328" y="0"/>
                      <a:pt x="318" y="0"/>
                    </a:cubicBezTo>
                    <a:cubicBezTo>
                      <a:pt x="290" y="0"/>
                      <a:pt x="290" y="0"/>
                      <a:pt x="290" y="0"/>
                    </a:cubicBezTo>
                    <a:cubicBezTo>
                      <a:pt x="263" y="0"/>
                      <a:pt x="263" y="0"/>
                      <a:pt x="263" y="0"/>
                    </a:cubicBezTo>
                    <a:cubicBezTo>
                      <a:pt x="253" y="0"/>
                      <a:pt x="244" y="1"/>
                      <a:pt x="237" y="4"/>
                    </a:cubicBezTo>
                    <a:cubicBezTo>
                      <a:pt x="211" y="14"/>
                      <a:pt x="190" y="44"/>
                      <a:pt x="173" y="67"/>
                    </a:cubicBezTo>
                    <a:cubicBezTo>
                      <a:pt x="107" y="39"/>
                      <a:pt x="107" y="39"/>
                      <a:pt x="107" y="39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100" y="77"/>
                      <a:pt x="106" y="89"/>
                      <a:pt x="106" y="103"/>
                    </a:cubicBezTo>
                    <a:cubicBezTo>
                      <a:pt x="106" y="128"/>
                      <a:pt x="85" y="149"/>
                      <a:pt x="60" y="149"/>
                    </a:cubicBezTo>
                    <a:cubicBezTo>
                      <a:pt x="54" y="149"/>
                      <a:pt x="48" y="148"/>
                      <a:pt x="43" y="146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43" y="289"/>
                      <a:pt x="43" y="289"/>
                      <a:pt x="43" y="289"/>
                    </a:cubicBezTo>
                    <a:cubicBezTo>
                      <a:pt x="60" y="271"/>
                      <a:pt x="60" y="271"/>
                      <a:pt x="60" y="271"/>
                    </a:cubicBezTo>
                    <a:cubicBezTo>
                      <a:pt x="60" y="271"/>
                      <a:pt x="45" y="229"/>
                      <a:pt x="44" y="226"/>
                    </a:cubicBezTo>
                    <a:cubicBezTo>
                      <a:pt x="45" y="224"/>
                      <a:pt x="64" y="198"/>
                      <a:pt x="68" y="191"/>
                    </a:cubicBezTo>
                    <a:cubicBezTo>
                      <a:pt x="72" y="199"/>
                      <a:pt x="94" y="242"/>
                      <a:pt x="96" y="245"/>
                    </a:cubicBezTo>
                    <a:cubicBezTo>
                      <a:pt x="93" y="248"/>
                      <a:pt x="20" y="342"/>
                      <a:pt x="20" y="342"/>
                    </a:cubicBezTo>
                    <a:cubicBezTo>
                      <a:pt x="35" y="452"/>
                      <a:pt x="35" y="452"/>
                      <a:pt x="35" y="452"/>
                    </a:cubicBezTo>
                    <a:cubicBezTo>
                      <a:pt x="63" y="452"/>
                      <a:pt x="63" y="452"/>
                      <a:pt x="63" y="452"/>
                    </a:cubicBezTo>
                    <a:cubicBezTo>
                      <a:pt x="63" y="452"/>
                      <a:pt x="67" y="354"/>
                      <a:pt x="67" y="352"/>
                    </a:cubicBezTo>
                    <a:cubicBezTo>
                      <a:pt x="68" y="350"/>
                      <a:pt x="104" y="315"/>
                      <a:pt x="114" y="305"/>
                    </a:cubicBezTo>
                    <a:cubicBezTo>
                      <a:pt x="112" y="318"/>
                      <a:pt x="104" y="356"/>
                      <a:pt x="104" y="356"/>
                    </a:cubicBezTo>
                    <a:cubicBezTo>
                      <a:pt x="144" y="452"/>
                      <a:pt x="144" y="452"/>
                      <a:pt x="144" y="452"/>
                    </a:cubicBezTo>
                    <a:cubicBezTo>
                      <a:pt x="173" y="452"/>
                      <a:pt x="173" y="452"/>
                      <a:pt x="173" y="452"/>
                    </a:cubicBezTo>
                    <a:cubicBezTo>
                      <a:pt x="173" y="452"/>
                      <a:pt x="154" y="358"/>
                      <a:pt x="153" y="356"/>
                    </a:cubicBezTo>
                    <a:cubicBezTo>
                      <a:pt x="154" y="354"/>
                      <a:pt x="184" y="296"/>
                      <a:pt x="184" y="296"/>
                    </a:cubicBezTo>
                    <a:cubicBezTo>
                      <a:pt x="184" y="296"/>
                      <a:pt x="191" y="281"/>
                      <a:pt x="191" y="259"/>
                    </a:cubicBezTo>
                    <a:cubicBezTo>
                      <a:pt x="191" y="246"/>
                      <a:pt x="189" y="231"/>
                      <a:pt x="180" y="215"/>
                    </a:cubicBezTo>
                    <a:cubicBezTo>
                      <a:pt x="137" y="271"/>
                      <a:pt x="137" y="271"/>
                      <a:pt x="137" y="271"/>
                    </a:cubicBezTo>
                    <a:cubicBezTo>
                      <a:pt x="110" y="260"/>
                      <a:pt x="110" y="260"/>
                      <a:pt x="110" y="260"/>
                    </a:cubicBezTo>
                    <a:cubicBezTo>
                      <a:pt x="140" y="185"/>
                      <a:pt x="140" y="185"/>
                      <a:pt x="140" y="185"/>
                    </a:cubicBezTo>
                    <a:cubicBezTo>
                      <a:pt x="149" y="189"/>
                      <a:pt x="149" y="189"/>
                      <a:pt x="149" y="189"/>
                    </a:cubicBezTo>
                    <a:cubicBezTo>
                      <a:pt x="149" y="189"/>
                      <a:pt x="126" y="246"/>
                      <a:pt x="123" y="254"/>
                    </a:cubicBezTo>
                    <a:cubicBezTo>
                      <a:pt x="127" y="256"/>
                      <a:pt x="130" y="257"/>
                      <a:pt x="133" y="259"/>
                    </a:cubicBezTo>
                    <a:cubicBezTo>
                      <a:pt x="137" y="254"/>
                      <a:pt x="175" y="204"/>
                      <a:pt x="190" y="184"/>
                    </a:cubicBezTo>
                    <a:cubicBezTo>
                      <a:pt x="136" y="86"/>
                      <a:pt x="136" y="86"/>
                      <a:pt x="136" y="86"/>
                    </a:cubicBezTo>
                    <a:cubicBezTo>
                      <a:pt x="149" y="94"/>
                      <a:pt x="163" y="100"/>
                      <a:pt x="175" y="101"/>
                    </a:cubicBezTo>
                    <a:cubicBezTo>
                      <a:pt x="207" y="103"/>
                      <a:pt x="237" y="61"/>
                      <a:pt x="237" y="61"/>
                    </a:cubicBezTo>
                    <a:cubicBezTo>
                      <a:pt x="237" y="215"/>
                      <a:pt x="237" y="215"/>
                      <a:pt x="237" y="215"/>
                    </a:cubicBezTo>
                    <a:cubicBezTo>
                      <a:pt x="237" y="448"/>
                      <a:pt x="237" y="448"/>
                      <a:pt x="237" y="448"/>
                    </a:cubicBezTo>
                    <a:cubicBezTo>
                      <a:pt x="272" y="448"/>
                      <a:pt x="272" y="448"/>
                      <a:pt x="272" y="448"/>
                    </a:cubicBezTo>
                    <a:cubicBezTo>
                      <a:pt x="290" y="251"/>
                      <a:pt x="290" y="251"/>
                      <a:pt x="290" y="251"/>
                    </a:cubicBezTo>
                    <a:cubicBezTo>
                      <a:pt x="308" y="448"/>
                      <a:pt x="308" y="448"/>
                      <a:pt x="308" y="448"/>
                    </a:cubicBezTo>
                    <a:cubicBezTo>
                      <a:pt x="344" y="448"/>
                      <a:pt x="344" y="448"/>
                      <a:pt x="344" y="448"/>
                    </a:cubicBezTo>
                    <a:cubicBezTo>
                      <a:pt x="344" y="215"/>
                      <a:pt x="344" y="215"/>
                      <a:pt x="344" y="215"/>
                    </a:cubicBezTo>
                    <a:cubicBezTo>
                      <a:pt x="371" y="215"/>
                      <a:pt x="371" y="215"/>
                      <a:pt x="371" y="215"/>
                    </a:cubicBezTo>
                    <a:cubicBezTo>
                      <a:pt x="380" y="80"/>
                      <a:pt x="380" y="80"/>
                      <a:pt x="380" y="80"/>
                    </a:cubicBezTo>
                    <a:cubicBezTo>
                      <a:pt x="380" y="80"/>
                      <a:pt x="387" y="21"/>
                      <a:pt x="344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40" name="Freeform 221915"/>
            <p:cNvSpPr>
              <a:spLocks/>
            </p:cNvSpPr>
            <p:nvPr/>
          </p:nvSpPr>
          <p:spPr bwMode="auto">
            <a:xfrm>
              <a:off x="8675360" y="3848100"/>
              <a:ext cx="168275" cy="168275"/>
            </a:xfrm>
            <a:custGeom>
              <a:avLst/>
              <a:gdLst>
                <a:gd name="T0" fmla="*/ 62 w 73"/>
                <a:gd name="T1" fmla="*/ 11 h 73"/>
                <a:gd name="T2" fmla="*/ 37 w 73"/>
                <a:gd name="T3" fmla="*/ 0 h 73"/>
                <a:gd name="T4" fmla="*/ 0 w 73"/>
                <a:gd name="T5" fmla="*/ 37 h 73"/>
                <a:gd name="T6" fmla="*/ 24 w 73"/>
                <a:gd name="T7" fmla="*/ 71 h 73"/>
                <a:gd name="T8" fmla="*/ 37 w 73"/>
                <a:gd name="T9" fmla="*/ 73 h 73"/>
                <a:gd name="T10" fmla="*/ 73 w 73"/>
                <a:gd name="T11" fmla="*/ 37 h 73"/>
                <a:gd name="T12" fmla="*/ 62 w 73"/>
                <a:gd name="T13" fmla="*/ 1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73">
                  <a:moveTo>
                    <a:pt x="62" y="11"/>
                  </a:moveTo>
                  <a:cubicBezTo>
                    <a:pt x="55" y="4"/>
                    <a:pt x="46" y="0"/>
                    <a:pt x="37" y="0"/>
                  </a:cubicBezTo>
                  <a:cubicBezTo>
                    <a:pt x="17" y="0"/>
                    <a:pt x="0" y="17"/>
                    <a:pt x="0" y="37"/>
                  </a:cubicBezTo>
                  <a:cubicBezTo>
                    <a:pt x="0" y="52"/>
                    <a:pt x="10" y="66"/>
                    <a:pt x="24" y="71"/>
                  </a:cubicBezTo>
                  <a:cubicBezTo>
                    <a:pt x="28" y="72"/>
                    <a:pt x="32" y="73"/>
                    <a:pt x="37" y="73"/>
                  </a:cubicBezTo>
                  <a:cubicBezTo>
                    <a:pt x="57" y="73"/>
                    <a:pt x="73" y="57"/>
                    <a:pt x="73" y="37"/>
                  </a:cubicBezTo>
                  <a:cubicBezTo>
                    <a:pt x="73" y="26"/>
                    <a:pt x="69" y="17"/>
                    <a:pt x="62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3" name="组合 142"/>
          <p:cNvGrpSpPr/>
          <p:nvPr/>
        </p:nvGrpSpPr>
        <p:grpSpPr>
          <a:xfrm>
            <a:off x="10422970" y="711527"/>
            <a:ext cx="889001" cy="912813"/>
            <a:chOff x="1412876" y="3873501"/>
            <a:chExt cx="889001" cy="912813"/>
          </a:xfrm>
        </p:grpSpPr>
        <p:sp>
          <p:nvSpPr>
            <p:cNvPr id="144" name="Oval 40"/>
            <p:cNvSpPr>
              <a:spLocks noChangeArrowheads="1"/>
            </p:cNvSpPr>
            <p:nvPr/>
          </p:nvSpPr>
          <p:spPr bwMode="auto">
            <a:xfrm>
              <a:off x="2078039" y="3976688"/>
              <a:ext cx="122238" cy="1222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1"/>
            <p:cNvSpPr>
              <a:spLocks/>
            </p:cNvSpPr>
            <p:nvPr/>
          </p:nvSpPr>
          <p:spPr bwMode="auto">
            <a:xfrm>
              <a:off x="1979614" y="3873501"/>
              <a:ext cx="322263" cy="912813"/>
            </a:xfrm>
            <a:custGeom>
              <a:avLst/>
              <a:gdLst>
                <a:gd name="T0" fmla="*/ 168 w 203"/>
                <a:gd name="T1" fmla="*/ 0 h 575"/>
                <a:gd name="T2" fmla="*/ 170 w 203"/>
                <a:gd name="T3" fmla="*/ 89 h 575"/>
                <a:gd name="T4" fmla="*/ 140 w 203"/>
                <a:gd name="T5" fmla="*/ 154 h 575"/>
                <a:gd name="T6" fmla="*/ 61 w 203"/>
                <a:gd name="T7" fmla="*/ 154 h 575"/>
                <a:gd name="T8" fmla="*/ 32 w 203"/>
                <a:gd name="T9" fmla="*/ 89 h 575"/>
                <a:gd name="T10" fmla="*/ 34 w 203"/>
                <a:gd name="T11" fmla="*/ 0 h 575"/>
                <a:gd name="T12" fmla="*/ 9 w 203"/>
                <a:gd name="T13" fmla="*/ 0 h 575"/>
                <a:gd name="T14" fmla="*/ 0 w 203"/>
                <a:gd name="T15" fmla="*/ 90 h 575"/>
                <a:gd name="T16" fmla="*/ 39 w 203"/>
                <a:gd name="T17" fmla="*/ 205 h 575"/>
                <a:gd name="T18" fmla="*/ 51 w 203"/>
                <a:gd name="T19" fmla="*/ 575 h 575"/>
                <a:gd name="T20" fmla="*/ 84 w 203"/>
                <a:gd name="T21" fmla="*/ 575 h 575"/>
                <a:gd name="T22" fmla="*/ 101 w 203"/>
                <a:gd name="T23" fmla="*/ 391 h 575"/>
                <a:gd name="T24" fmla="*/ 118 w 203"/>
                <a:gd name="T25" fmla="*/ 575 h 575"/>
                <a:gd name="T26" fmla="*/ 152 w 203"/>
                <a:gd name="T27" fmla="*/ 575 h 575"/>
                <a:gd name="T28" fmla="*/ 164 w 203"/>
                <a:gd name="T29" fmla="*/ 205 h 575"/>
                <a:gd name="T30" fmla="*/ 203 w 203"/>
                <a:gd name="T31" fmla="*/ 90 h 575"/>
                <a:gd name="T32" fmla="*/ 194 w 203"/>
                <a:gd name="T33" fmla="*/ 0 h 575"/>
                <a:gd name="T34" fmla="*/ 168 w 203"/>
                <a:gd name="T35" fmla="*/ 0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3" h="575">
                  <a:moveTo>
                    <a:pt x="168" y="0"/>
                  </a:moveTo>
                  <a:lnTo>
                    <a:pt x="170" y="89"/>
                  </a:lnTo>
                  <a:lnTo>
                    <a:pt x="140" y="154"/>
                  </a:lnTo>
                  <a:lnTo>
                    <a:pt x="61" y="154"/>
                  </a:lnTo>
                  <a:lnTo>
                    <a:pt x="32" y="89"/>
                  </a:lnTo>
                  <a:lnTo>
                    <a:pt x="34" y="0"/>
                  </a:lnTo>
                  <a:lnTo>
                    <a:pt x="9" y="0"/>
                  </a:lnTo>
                  <a:lnTo>
                    <a:pt x="0" y="90"/>
                  </a:lnTo>
                  <a:lnTo>
                    <a:pt x="39" y="205"/>
                  </a:lnTo>
                  <a:lnTo>
                    <a:pt x="51" y="575"/>
                  </a:lnTo>
                  <a:lnTo>
                    <a:pt x="84" y="575"/>
                  </a:lnTo>
                  <a:lnTo>
                    <a:pt x="101" y="391"/>
                  </a:lnTo>
                  <a:lnTo>
                    <a:pt x="118" y="575"/>
                  </a:lnTo>
                  <a:lnTo>
                    <a:pt x="152" y="575"/>
                  </a:lnTo>
                  <a:lnTo>
                    <a:pt x="164" y="205"/>
                  </a:lnTo>
                  <a:lnTo>
                    <a:pt x="203" y="90"/>
                  </a:lnTo>
                  <a:lnTo>
                    <a:pt x="194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42"/>
            <p:cNvSpPr>
              <a:spLocks/>
            </p:cNvSpPr>
            <p:nvPr/>
          </p:nvSpPr>
          <p:spPr bwMode="auto">
            <a:xfrm>
              <a:off x="1457326" y="3937001"/>
              <a:ext cx="190500" cy="161925"/>
            </a:xfrm>
            <a:custGeom>
              <a:avLst/>
              <a:gdLst>
                <a:gd name="T0" fmla="*/ 117 w 117"/>
                <a:gd name="T1" fmla="*/ 50 h 99"/>
                <a:gd name="T2" fmla="*/ 85 w 117"/>
                <a:gd name="T3" fmla="*/ 31 h 99"/>
                <a:gd name="T4" fmla="*/ 96 w 117"/>
                <a:gd name="T5" fmla="*/ 0 h 99"/>
                <a:gd name="T6" fmla="*/ 0 w 117"/>
                <a:gd name="T7" fmla="*/ 0 h 99"/>
                <a:gd name="T8" fmla="*/ 14 w 117"/>
                <a:gd name="T9" fmla="*/ 50 h 99"/>
                <a:gd name="T10" fmla="*/ 13 w 117"/>
                <a:gd name="T11" fmla="*/ 61 h 99"/>
                <a:gd name="T12" fmla="*/ 50 w 117"/>
                <a:gd name="T13" fmla="*/ 99 h 99"/>
                <a:gd name="T14" fmla="*/ 87 w 117"/>
                <a:gd name="T15" fmla="*/ 61 h 99"/>
                <a:gd name="T16" fmla="*/ 86 w 117"/>
                <a:gd name="T17" fmla="*/ 50 h 99"/>
                <a:gd name="T18" fmla="*/ 117 w 117"/>
                <a:gd name="T19" fmla="*/ 5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" h="99">
                  <a:moveTo>
                    <a:pt x="117" y="50"/>
                  </a:moveTo>
                  <a:cubicBezTo>
                    <a:pt x="85" y="31"/>
                    <a:pt x="85" y="31"/>
                    <a:pt x="85" y="31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3" y="54"/>
                    <a:pt x="13" y="57"/>
                    <a:pt x="13" y="61"/>
                  </a:cubicBezTo>
                  <a:cubicBezTo>
                    <a:pt x="13" y="82"/>
                    <a:pt x="29" y="99"/>
                    <a:pt x="50" y="99"/>
                  </a:cubicBezTo>
                  <a:cubicBezTo>
                    <a:pt x="71" y="99"/>
                    <a:pt x="87" y="82"/>
                    <a:pt x="87" y="61"/>
                  </a:cubicBezTo>
                  <a:cubicBezTo>
                    <a:pt x="87" y="57"/>
                    <a:pt x="87" y="54"/>
                    <a:pt x="86" y="50"/>
                  </a:cubicBezTo>
                  <a:lnTo>
                    <a:pt x="117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43"/>
            <p:cNvSpPr>
              <a:spLocks/>
            </p:cNvSpPr>
            <p:nvPr/>
          </p:nvSpPr>
          <p:spPr bwMode="auto">
            <a:xfrm>
              <a:off x="1412876" y="4389438"/>
              <a:ext cx="233363" cy="396875"/>
            </a:xfrm>
            <a:custGeom>
              <a:avLst/>
              <a:gdLst>
                <a:gd name="T0" fmla="*/ 0 w 147"/>
                <a:gd name="T1" fmla="*/ 250 h 250"/>
                <a:gd name="T2" fmla="*/ 34 w 147"/>
                <a:gd name="T3" fmla="*/ 250 h 250"/>
                <a:gd name="T4" fmla="*/ 74 w 147"/>
                <a:gd name="T5" fmla="*/ 66 h 250"/>
                <a:gd name="T6" fmla="*/ 114 w 147"/>
                <a:gd name="T7" fmla="*/ 250 h 250"/>
                <a:gd name="T8" fmla="*/ 147 w 147"/>
                <a:gd name="T9" fmla="*/ 250 h 250"/>
                <a:gd name="T10" fmla="*/ 126 w 147"/>
                <a:gd name="T11" fmla="*/ 0 h 250"/>
                <a:gd name="T12" fmla="*/ 19 w 147"/>
                <a:gd name="T13" fmla="*/ 0 h 250"/>
                <a:gd name="T14" fmla="*/ 0 w 147"/>
                <a:gd name="T15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250">
                  <a:moveTo>
                    <a:pt x="0" y="250"/>
                  </a:moveTo>
                  <a:lnTo>
                    <a:pt x="34" y="250"/>
                  </a:lnTo>
                  <a:lnTo>
                    <a:pt x="74" y="66"/>
                  </a:lnTo>
                  <a:lnTo>
                    <a:pt x="114" y="250"/>
                  </a:lnTo>
                  <a:lnTo>
                    <a:pt x="147" y="250"/>
                  </a:lnTo>
                  <a:lnTo>
                    <a:pt x="126" y="0"/>
                  </a:lnTo>
                  <a:lnTo>
                    <a:pt x="19" y="0"/>
                  </a:lnTo>
                  <a:lnTo>
                    <a:pt x="0" y="2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44"/>
            <p:cNvSpPr>
              <a:spLocks/>
            </p:cNvSpPr>
            <p:nvPr/>
          </p:nvSpPr>
          <p:spPr bwMode="auto">
            <a:xfrm>
              <a:off x="1435101" y="4117976"/>
              <a:ext cx="382588" cy="244475"/>
            </a:xfrm>
            <a:custGeom>
              <a:avLst/>
              <a:gdLst>
                <a:gd name="T0" fmla="*/ 159 w 235"/>
                <a:gd name="T1" fmla="*/ 46 h 150"/>
                <a:gd name="T2" fmla="*/ 84 w 235"/>
                <a:gd name="T3" fmla="*/ 5 h 150"/>
                <a:gd name="T4" fmla="*/ 44 w 235"/>
                <a:gd name="T5" fmla="*/ 4 h 150"/>
                <a:gd name="T6" fmla="*/ 4 w 235"/>
                <a:gd name="T7" fmla="*/ 62 h 150"/>
                <a:gd name="T8" fmla="*/ 5 w 235"/>
                <a:gd name="T9" fmla="*/ 150 h 150"/>
                <a:gd name="T10" fmla="*/ 109 w 235"/>
                <a:gd name="T11" fmla="*/ 150 h 150"/>
                <a:gd name="T12" fmla="*/ 110 w 235"/>
                <a:gd name="T13" fmla="*/ 59 h 150"/>
                <a:gd name="T14" fmla="*/ 153 w 235"/>
                <a:gd name="T15" fmla="*/ 78 h 150"/>
                <a:gd name="T16" fmla="*/ 235 w 235"/>
                <a:gd name="T17" fmla="*/ 70 h 150"/>
                <a:gd name="T18" fmla="*/ 235 w 235"/>
                <a:gd name="T19" fmla="*/ 46 h 150"/>
                <a:gd name="T20" fmla="*/ 159 w 235"/>
                <a:gd name="T21" fmla="*/ 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5" h="150">
                  <a:moveTo>
                    <a:pt x="159" y="46"/>
                  </a:moveTo>
                  <a:cubicBezTo>
                    <a:pt x="159" y="46"/>
                    <a:pt x="118" y="11"/>
                    <a:pt x="84" y="5"/>
                  </a:cubicBezTo>
                  <a:cubicBezTo>
                    <a:pt x="58" y="0"/>
                    <a:pt x="44" y="4"/>
                    <a:pt x="44" y="4"/>
                  </a:cubicBezTo>
                  <a:cubicBezTo>
                    <a:pt x="0" y="9"/>
                    <a:pt x="4" y="62"/>
                    <a:pt x="4" y="62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10" y="59"/>
                    <a:pt x="110" y="59"/>
                    <a:pt x="110" y="59"/>
                  </a:cubicBezTo>
                  <a:cubicBezTo>
                    <a:pt x="153" y="78"/>
                    <a:pt x="153" y="78"/>
                    <a:pt x="153" y="78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5" y="46"/>
                    <a:pt x="235" y="46"/>
                    <a:pt x="235" y="46"/>
                  </a:cubicBezTo>
                  <a:lnTo>
                    <a:pt x="159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Rectangle 45"/>
            <p:cNvSpPr>
              <a:spLocks noChangeArrowheads="1"/>
            </p:cNvSpPr>
            <p:nvPr/>
          </p:nvSpPr>
          <p:spPr bwMode="auto">
            <a:xfrm>
              <a:off x="1762126" y="4140201"/>
              <a:ext cx="138113" cy="38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0" name="组合 149"/>
          <p:cNvGrpSpPr/>
          <p:nvPr/>
        </p:nvGrpSpPr>
        <p:grpSpPr>
          <a:xfrm>
            <a:off x="11458170" y="897715"/>
            <a:ext cx="687388" cy="658813"/>
            <a:chOff x="6748464" y="1557338"/>
            <a:chExt cx="687388" cy="658813"/>
          </a:xfrm>
        </p:grpSpPr>
        <p:sp>
          <p:nvSpPr>
            <p:cNvPr id="151" name="Oval 80"/>
            <p:cNvSpPr>
              <a:spLocks noChangeArrowheads="1"/>
            </p:cNvSpPr>
            <p:nvPr/>
          </p:nvSpPr>
          <p:spPr bwMode="auto">
            <a:xfrm>
              <a:off x="6834189" y="1557338"/>
              <a:ext cx="112713" cy="1111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81"/>
            <p:cNvSpPr>
              <a:spLocks/>
            </p:cNvSpPr>
            <p:nvPr/>
          </p:nvSpPr>
          <p:spPr bwMode="auto">
            <a:xfrm>
              <a:off x="6748464" y="1633538"/>
              <a:ext cx="552450" cy="582613"/>
            </a:xfrm>
            <a:custGeom>
              <a:avLst/>
              <a:gdLst>
                <a:gd name="T0" fmla="*/ 187 w 339"/>
                <a:gd name="T1" fmla="*/ 40 h 358"/>
                <a:gd name="T2" fmla="*/ 93 w 339"/>
                <a:gd name="T3" fmla="*/ 54 h 358"/>
                <a:gd name="T4" fmla="*/ 49 w 339"/>
                <a:gd name="T5" fmla="*/ 121 h 358"/>
                <a:gd name="T6" fmla="*/ 68 w 339"/>
                <a:gd name="T7" fmla="*/ 59 h 358"/>
                <a:gd name="T8" fmla="*/ 46 w 339"/>
                <a:gd name="T9" fmla="*/ 47 h 358"/>
                <a:gd name="T10" fmla="*/ 16 w 339"/>
                <a:gd name="T11" fmla="*/ 96 h 358"/>
                <a:gd name="T12" fmla="*/ 27 w 339"/>
                <a:gd name="T13" fmla="*/ 161 h 358"/>
                <a:gd name="T14" fmla="*/ 87 w 339"/>
                <a:gd name="T15" fmla="*/ 141 h 358"/>
                <a:gd name="T16" fmla="*/ 119 w 339"/>
                <a:gd name="T17" fmla="*/ 103 h 358"/>
                <a:gd name="T18" fmla="*/ 164 w 339"/>
                <a:gd name="T19" fmla="*/ 141 h 358"/>
                <a:gd name="T20" fmla="*/ 175 w 339"/>
                <a:gd name="T21" fmla="*/ 172 h 358"/>
                <a:gd name="T22" fmla="*/ 76 w 339"/>
                <a:gd name="T23" fmla="*/ 242 h 358"/>
                <a:gd name="T24" fmla="*/ 65 w 339"/>
                <a:gd name="T25" fmla="*/ 357 h 358"/>
                <a:gd name="T26" fmla="*/ 95 w 339"/>
                <a:gd name="T27" fmla="*/ 358 h 358"/>
                <a:gd name="T28" fmla="*/ 119 w 339"/>
                <a:gd name="T29" fmla="*/ 263 h 358"/>
                <a:gd name="T30" fmla="*/ 201 w 339"/>
                <a:gd name="T31" fmla="*/ 227 h 358"/>
                <a:gd name="T32" fmla="*/ 231 w 339"/>
                <a:gd name="T33" fmla="*/ 303 h 358"/>
                <a:gd name="T34" fmla="*/ 321 w 339"/>
                <a:gd name="T35" fmla="*/ 358 h 358"/>
                <a:gd name="T36" fmla="*/ 339 w 339"/>
                <a:gd name="T37" fmla="*/ 331 h 358"/>
                <a:gd name="T38" fmla="*/ 271 w 339"/>
                <a:gd name="T39" fmla="*/ 275 h 358"/>
                <a:gd name="T40" fmla="*/ 279 w 339"/>
                <a:gd name="T41" fmla="*/ 195 h 358"/>
                <a:gd name="T42" fmla="*/ 187 w 339"/>
                <a:gd name="T43" fmla="*/ 4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9" h="358">
                  <a:moveTo>
                    <a:pt x="187" y="40"/>
                  </a:moveTo>
                  <a:cubicBezTo>
                    <a:pt x="187" y="40"/>
                    <a:pt x="131" y="0"/>
                    <a:pt x="93" y="54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6" y="47"/>
                    <a:pt x="23" y="81"/>
                    <a:pt x="16" y="96"/>
                  </a:cubicBezTo>
                  <a:cubicBezTo>
                    <a:pt x="10" y="110"/>
                    <a:pt x="0" y="146"/>
                    <a:pt x="27" y="161"/>
                  </a:cubicBezTo>
                  <a:cubicBezTo>
                    <a:pt x="54" y="178"/>
                    <a:pt x="79" y="150"/>
                    <a:pt x="87" y="141"/>
                  </a:cubicBezTo>
                  <a:cubicBezTo>
                    <a:pt x="96" y="133"/>
                    <a:pt x="119" y="103"/>
                    <a:pt x="119" y="103"/>
                  </a:cubicBezTo>
                  <a:cubicBezTo>
                    <a:pt x="119" y="103"/>
                    <a:pt x="142" y="108"/>
                    <a:pt x="164" y="141"/>
                  </a:cubicBezTo>
                  <a:cubicBezTo>
                    <a:pt x="173" y="156"/>
                    <a:pt x="175" y="172"/>
                    <a:pt x="175" y="17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65" y="357"/>
                    <a:pt x="65" y="357"/>
                    <a:pt x="65" y="357"/>
                  </a:cubicBezTo>
                  <a:cubicBezTo>
                    <a:pt x="95" y="358"/>
                    <a:pt x="95" y="358"/>
                    <a:pt x="95" y="358"/>
                  </a:cubicBezTo>
                  <a:cubicBezTo>
                    <a:pt x="119" y="263"/>
                    <a:pt x="119" y="263"/>
                    <a:pt x="119" y="263"/>
                  </a:cubicBezTo>
                  <a:cubicBezTo>
                    <a:pt x="201" y="227"/>
                    <a:pt x="201" y="227"/>
                    <a:pt x="201" y="227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321" y="358"/>
                    <a:pt x="321" y="358"/>
                    <a:pt x="321" y="358"/>
                  </a:cubicBezTo>
                  <a:cubicBezTo>
                    <a:pt x="339" y="331"/>
                    <a:pt x="339" y="331"/>
                    <a:pt x="339" y="331"/>
                  </a:cubicBezTo>
                  <a:cubicBezTo>
                    <a:pt x="271" y="275"/>
                    <a:pt x="271" y="275"/>
                    <a:pt x="271" y="275"/>
                  </a:cubicBezTo>
                  <a:cubicBezTo>
                    <a:pt x="279" y="195"/>
                    <a:pt x="279" y="195"/>
                    <a:pt x="279" y="195"/>
                  </a:cubicBezTo>
                  <a:cubicBezTo>
                    <a:pt x="279" y="195"/>
                    <a:pt x="294" y="99"/>
                    <a:pt x="187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82"/>
            <p:cNvSpPr>
              <a:spLocks/>
            </p:cNvSpPr>
            <p:nvPr/>
          </p:nvSpPr>
          <p:spPr bwMode="auto">
            <a:xfrm>
              <a:off x="7005639" y="1585913"/>
              <a:ext cx="430213" cy="327025"/>
            </a:xfrm>
            <a:custGeom>
              <a:avLst/>
              <a:gdLst>
                <a:gd name="T0" fmla="*/ 0 w 264"/>
                <a:gd name="T1" fmla="*/ 35 h 201"/>
                <a:gd name="T2" fmla="*/ 132 w 264"/>
                <a:gd name="T3" fmla="*/ 142 h 201"/>
                <a:gd name="T4" fmla="*/ 200 w 264"/>
                <a:gd name="T5" fmla="*/ 201 h 201"/>
                <a:gd name="T6" fmla="*/ 217 w 264"/>
                <a:gd name="T7" fmla="*/ 78 h 201"/>
                <a:gd name="T8" fmla="*/ 0 w 264"/>
                <a:gd name="T9" fmla="*/ 35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" h="201">
                  <a:moveTo>
                    <a:pt x="0" y="35"/>
                  </a:moveTo>
                  <a:cubicBezTo>
                    <a:pt x="0" y="35"/>
                    <a:pt x="81" y="44"/>
                    <a:pt x="132" y="142"/>
                  </a:cubicBezTo>
                  <a:cubicBezTo>
                    <a:pt x="132" y="142"/>
                    <a:pt x="156" y="201"/>
                    <a:pt x="200" y="201"/>
                  </a:cubicBezTo>
                  <a:cubicBezTo>
                    <a:pt x="244" y="201"/>
                    <a:pt x="264" y="136"/>
                    <a:pt x="217" y="78"/>
                  </a:cubicBezTo>
                  <a:cubicBezTo>
                    <a:pt x="169" y="18"/>
                    <a:pt x="78" y="0"/>
                    <a:pt x="0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4" name="组合 153"/>
          <p:cNvGrpSpPr/>
          <p:nvPr/>
        </p:nvGrpSpPr>
        <p:grpSpPr>
          <a:xfrm>
            <a:off x="8508442" y="5154308"/>
            <a:ext cx="851741" cy="1501768"/>
            <a:chOff x="-1814513" y="-10537825"/>
            <a:chExt cx="15665450" cy="27620913"/>
          </a:xfrm>
        </p:grpSpPr>
        <p:sp>
          <p:nvSpPr>
            <p:cNvPr id="155" name="Freeform 7"/>
            <p:cNvSpPr>
              <a:spLocks/>
            </p:cNvSpPr>
            <p:nvPr/>
          </p:nvSpPr>
          <p:spPr bwMode="auto">
            <a:xfrm>
              <a:off x="-1814513" y="-10537825"/>
              <a:ext cx="15665450" cy="27620913"/>
            </a:xfrm>
            <a:custGeom>
              <a:avLst/>
              <a:gdLst>
                <a:gd name="T0" fmla="*/ 20318 w 41118"/>
                <a:gd name="T1" fmla="*/ 1133 h 72494"/>
                <a:gd name="T2" fmla="*/ 24326 w 41118"/>
                <a:gd name="T3" fmla="*/ 11774 h 72494"/>
                <a:gd name="T4" fmla="*/ 36161 w 41118"/>
                <a:gd name="T5" fmla="*/ 24831 h 72494"/>
                <a:gd name="T6" fmla="*/ 40088 w 41118"/>
                <a:gd name="T7" fmla="*/ 37763 h 72494"/>
                <a:gd name="T8" fmla="*/ 31087 w 41118"/>
                <a:gd name="T9" fmla="*/ 46101 h 72494"/>
                <a:gd name="T10" fmla="*/ 28279 w 41118"/>
                <a:gd name="T11" fmla="*/ 48623 h 72494"/>
                <a:gd name="T12" fmla="*/ 22278 w 41118"/>
                <a:gd name="T13" fmla="*/ 55992 h 72494"/>
                <a:gd name="T14" fmla="*/ 13088 w 41118"/>
                <a:gd name="T15" fmla="*/ 58393 h 72494"/>
                <a:gd name="T16" fmla="*/ 6559 w 41118"/>
                <a:gd name="T17" fmla="*/ 59861 h 72494"/>
                <a:gd name="T18" fmla="*/ 5107 w 41118"/>
                <a:gd name="T19" fmla="*/ 64845 h 72494"/>
                <a:gd name="T20" fmla="*/ 8486 w 41118"/>
                <a:gd name="T21" fmla="*/ 70044 h 72494"/>
                <a:gd name="T22" fmla="*/ 14588 w 41118"/>
                <a:gd name="T23" fmla="*/ 72407 h 72494"/>
                <a:gd name="T24" fmla="*/ 14500 w 41118"/>
                <a:gd name="T25" fmla="*/ 72494 h 72494"/>
                <a:gd name="T26" fmla="*/ 8331 w 41118"/>
                <a:gd name="T27" fmla="*/ 70229 h 72494"/>
                <a:gd name="T28" fmla="*/ 4663 w 41118"/>
                <a:gd name="T29" fmla="*/ 65350 h 72494"/>
                <a:gd name="T30" fmla="*/ 4602 w 41118"/>
                <a:gd name="T31" fmla="*/ 61374 h 72494"/>
                <a:gd name="T32" fmla="*/ 6605 w 41118"/>
                <a:gd name="T33" fmla="*/ 56742 h 72494"/>
                <a:gd name="T34" fmla="*/ 13547 w 41118"/>
                <a:gd name="T35" fmla="*/ 50167 h 72494"/>
                <a:gd name="T36" fmla="*/ 19831 w 41118"/>
                <a:gd name="T37" fmla="*/ 45748 h 72494"/>
                <a:gd name="T38" fmla="*/ 22507 w 41118"/>
                <a:gd name="T39" fmla="*/ 41283 h 72494"/>
                <a:gd name="T40" fmla="*/ 23118 w 41118"/>
                <a:gd name="T41" fmla="*/ 36635 h 72494"/>
                <a:gd name="T42" fmla="*/ 23069 w 41118"/>
                <a:gd name="T43" fmla="*/ 33832 h 72494"/>
                <a:gd name="T44" fmla="*/ 21907 w 41118"/>
                <a:gd name="T45" fmla="*/ 32495 h 72494"/>
                <a:gd name="T46" fmla="*/ 17018 w 41118"/>
                <a:gd name="T47" fmla="*/ 32354 h 72494"/>
                <a:gd name="T48" fmla="*/ 11223 w 41118"/>
                <a:gd name="T49" fmla="*/ 32828 h 72494"/>
                <a:gd name="T50" fmla="*/ 8774 w 41118"/>
                <a:gd name="T51" fmla="*/ 30891 h 72494"/>
                <a:gd name="T52" fmla="*/ 7947 w 41118"/>
                <a:gd name="T53" fmla="*/ 33052 h 72494"/>
                <a:gd name="T54" fmla="*/ 3043 w 41118"/>
                <a:gd name="T55" fmla="*/ 35427 h 72494"/>
                <a:gd name="T56" fmla="*/ 96 w 41118"/>
                <a:gd name="T57" fmla="*/ 32538 h 72494"/>
                <a:gd name="T58" fmla="*/ 4633 w 41118"/>
                <a:gd name="T59" fmla="*/ 32813 h 72494"/>
                <a:gd name="T60" fmla="*/ 6284 w 41118"/>
                <a:gd name="T61" fmla="*/ 27645 h 72494"/>
                <a:gd name="T62" fmla="*/ 4633 w 41118"/>
                <a:gd name="T63" fmla="*/ 20611 h 72494"/>
                <a:gd name="T64" fmla="*/ 4908 w 41118"/>
                <a:gd name="T65" fmla="*/ 12018 h 72494"/>
                <a:gd name="T66" fmla="*/ 11422 w 41118"/>
                <a:gd name="T67" fmla="*/ 4526 h 72494"/>
                <a:gd name="T68" fmla="*/ 20183 w 41118"/>
                <a:gd name="T69" fmla="*/ 536 h 72494"/>
                <a:gd name="T70" fmla="*/ 20550 w 41118"/>
                <a:gd name="T71" fmla="*/ 0 h 72494"/>
                <a:gd name="T72" fmla="*/ 20318 w 41118"/>
                <a:gd name="T73" fmla="*/ 1133 h 7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118" h="72494">
                  <a:moveTo>
                    <a:pt x="20318" y="1133"/>
                  </a:moveTo>
                  <a:cubicBezTo>
                    <a:pt x="19272" y="4780"/>
                    <a:pt x="21489" y="8290"/>
                    <a:pt x="24326" y="11774"/>
                  </a:cubicBezTo>
                  <a:lnTo>
                    <a:pt x="36161" y="24831"/>
                  </a:lnTo>
                  <a:cubicBezTo>
                    <a:pt x="39534" y="29104"/>
                    <a:pt x="41118" y="33409"/>
                    <a:pt x="40088" y="37763"/>
                  </a:cubicBezTo>
                  <a:cubicBezTo>
                    <a:pt x="38682" y="41450"/>
                    <a:pt x="35586" y="44070"/>
                    <a:pt x="31087" y="46101"/>
                  </a:cubicBezTo>
                  <a:lnTo>
                    <a:pt x="28279" y="48623"/>
                  </a:lnTo>
                  <a:cubicBezTo>
                    <a:pt x="28279" y="48623"/>
                    <a:pt x="26375" y="53424"/>
                    <a:pt x="22278" y="55992"/>
                  </a:cubicBezTo>
                  <a:cubicBezTo>
                    <a:pt x="18180" y="58561"/>
                    <a:pt x="15703" y="58408"/>
                    <a:pt x="13088" y="58393"/>
                  </a:cubicBezTo>
                  <a:cubicBezTo>
                    <a:pt x="10474" y="58378"/>
                    <a:pt x="8425" y="58301"/>
                    <a:pt x="6559" y="59861"/>
                  </a:cubicBezTo>
                  <a:cubicBezTo>
                    <a:pt x="4694" y="61420"/>
                    <a:pt x="4923" y="63607"/>
                    <a:pt x="5107" y="64845"/>
                  </a:cubicBezTo>
                  <a:cubicBezTo>
                    <a:pt x="5290" y="66084"/>
                    <a:pt x="6437" y="68500"/>
                    <a:pt x="8486" y="70044"/>
                  </a:cubicBezTo>
                  <a:cubicBezTo>
                    <a:pt x="10535" y="71588"/>
                    <a:pt x="14588" y="72407"/>
                    <a:pt x="14588" y="72407"/>
                  </a:cubicBezTo>
                  <a:lnTo>
                    <a:pt x="14500" y="72494"/>
                  </a:lnTo>
                  <a:lnTo>
                    <a:pt x="8331" y="70229"/>
                  </a:lnTo>
                  <a:cubicBezTo>
                    <a:pt x="8331" y="70229"/>
                    <a:pt x="5168" y="67781"/>
                    <a:pt x="4663" y="65350"/>
                  </a:cubicBezTo>
                  <a:cubicBezTo>
                    <a:pt x="4159" y="62919"/>
                    <a:pt x="4602" y="61374"/>
                    <a:pt x="4602" y="61374"/>
                  </a:cubicBezTo>
                  <a:cubicBezTo>
                    <a:pt x="4602" y="61374"/>
                    <a:pt x="5428" y="58852"/>
                    <a:pt x="6605" y="56742"/>
                  </a:cubicBezTo>
                  <a:cubicBezTo>
                    <a:pt x="7783" y="54632"/>
                    <a:pt x="10688" y="51849"/>
                    <a:pt x="13547" y="50167"/>
                  </a:cubicBezTo>
                  <a:cubicBezTo>
                    <a:pt x="16406" y="48485"/>
                    <a:pt x="17859" y="47843"/>
                    <a:pt x="19831" y="45748"/>
                  </a:cubicBezTo>
                  <a:cubicBezTo>
                    <a:pt x="21804" y="43653"/>
                    <a:pt x="22507" y="41283"/>
                    <a:pt x="22507" y="41283"/>
                  </a:cubicBezTo>
                  <a:cubicBezTo>
                    <a:pt x="22507" y="41283"/>
                    <a:pt x="23118" y="38348"/>
                    <a:pt x="23118" y="36635"/>
                  </a:cubicBezTo>
                  <a:cubicBezTo>
                    <a:pt x="23118" y="34923"/>
                    <a:pt x="23069" y="33832"/>
                    <a:pt x="23069" y="33832"/>
                  </a:cubicBezTo>
                  <a:cubicBezTo>
                    <a:pt x="23069" y="33832"/>
                    <a:pt x="22733" y="32969"/>
                    <a:pt x="21907" y="32495"/>
                  </a:cubicBezTo>
                  <a:cubicBezTo>
                    <a:pt x="21082" y="32022"/>
                    <a:pt x="19051" y="31987"/>
                    <a:pt x="17018" y="32354"/>
                  </a:cubicBezTo>
                  <a:cubicBezTo>
                    <a:pt x="14984" y="32721"/>
                    <a:pt x="13256" y="33119"/>
                    <a:pt x="11223" y="32828"/>
                  </a:cubicBezTo>
                  <a:cubicBezTo>
                    <a:pt x="9189" y="32538"/>
                    <a:pt x="8919" y="31517"/>
                    <a:pt x="8774" y="30891"/>
                  </a:cubicBezTo>
                  <a:lnTo>
                    <a:pt x="7947" y="33052"/>
                  </a:lnTo>
                  <a:cubicBezTo>
                    <a:pt x="7173" y="35072"/>
                    <a:pt x="5364" y="36092"/>
                    <a:pt x="3043" y="35427"/>
                  </a:cubicBezTo>
                  <a:cubicBezTo>
                    <a:pt x="0" y="34556"/>
                    <a:pt x="96" y="32538"/>
                    <a:pt x="96" y="32538"/>
                  </a:cubicBezTo>
                  <a:cubicBezTo>
                    <a:pt x="1084" y="34154"/>
                    <a:pt x="3647" y="33818"/>
                    <a:pt x="4633" y="32813"/>
                  </a:cubicBezTo>
                  <a:cubicBezTo>
                    <a:pt x="4633" y="32813"/>
                    <a:pt x="6498" y="31192"/>
                    <a:pt x="6284" y="27645"/>
                  </a:cubicBezTo>
                  <a:cubicBezTo>
                    <a:pt x="6070" y="24097"/>
                    <a:pt x="4633" y="20611"/>
                    <a:pt x="4633" y="20611"/>
                  </a:cubicBezTo>
                  <a:cubicBezTo>
                    <a:pt x="3926" y="17765"/>
                    <a:pt x="3821" y="14905"/>
                    <a:pt x="4908" y="12018"/>
                  </a:cubicBezTo>
                  <a:cubicBezTo>
                    <a:pt x="6135" y="8620"/>
                    <a:pt x="8400" y="6212"/>
                    <a:pt x="11422" y="4526"/>
                  </a:cubicBezTo>
                  <a:cubicBezTo>
                    <a:pt x="13761" y="1834"/>
                    <a:pt x="16539" y="169"/>
                    <a:pt x="20183" y="536"/>
                  </a:cubicBezTo>
                  <a:lnTo>
                    <a:pt x="20550" y="0"/>
                  </a:lnTo>
                  <a:lnTo>
                    <a:pt x="20318" y="1133"/>
                  </a:lnTo>
                  <a:close/>
                </a:path>
              </a:pathLst>
            </a:custGeom>
            <a:solidFill>
              <a:srgbClr val="906771"/>
            </a:solidFill>
            <a:ln w="7938" cap="flat">
              <a:solidFill>
                <a:srgbClr val="90677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6" name="Freeform 8"/>
            <p:cNvSpPr>
              <a:spLocks/>
            </p:cNvSpPr>
            <p:nvPr/>
          </p:nvSpPr>
          <p:spPr bwMode="auto">
            <a:xfrm>
              <a:off x="1054100" y="-9853613"/>
              <a:ext cx="5897563" cy="11952288"/>
            </a:xfrm>
            <a:custGeom>
              <a:avLst/>
              <a:gdLst>
                <a:gd name="T0" fmla="*/ 11721 w 15482"/>
                <a:gd name="T1" fmla="*/ 0 h 31368"/>
                <a:gd name="T2" fmla="*/ 6096 w 15482"/>
                <a:gd name="T3" fmla="*/ 8335 h 31368"/>
                <a:gd name="T4" fmla="*/ 5223 w 15482"/>
                <a:gd name="T5" fmla="*/ 13127 h 31368"/>
                <a:gd name="T6" fmla="*/ 896 w 15482"/>
                <a:gd name="T7" fmla="*/ 17500 h 31368"/>
                <a:gd name="T8" fmla="*/ 505 w 15482"/>
                <a:gd name="T9" fmla="*/ 18775 h 31368"/>
                <a:gd name="T10" fmla="*/ 1872 w 15482"/>
                <a:gd name="T11" fmla="*/ 20492 h 31368"/>
                <a:gd name="T12" fmla="*/ 1300 w 15482"/>
                <a:gd name="T13" fmla="*/ 21840 h 31368"/>
                <a:gd name="T14" fmla="*/ 1146 w 15482"/>
                <a:gd name="T15" fmla="*/ 22738 h 31368"/>
                <a:gd name="T16" fmla="*/ 3354 w 15482"/>
                <a:gd name="T17" fmla="*/ 24002 h 31368"/>
                <a:gd name="T18" fmla="*/ 4784 w 15482"/>
                <a:gd name="T19" fmla="*/ 23924 h 31368"/>
                <a:gd name="T20" fmla="*/ 4835 w 15482"/>
                <a:gd name="T21" fmla="*/ 24260 h 31368"/>
                <a:gd name="T22" fmla="*/ 3423 w 15482"/>
                <a:gd name="T23" fmla="*/ 24144 h 31368"/>
                <a:gd name="T24" fmla="*/ 1625 w 15482"/>
                <a:gd name="T25" fmla="*/ 23990 h 31368"/>
                <a:gd name="T26" fmla="*/ 1251 w 15482"/>
                <a:gd name="T27" fmla="*/ 24123 h 31368"/>
                <a:gd name="T28" fmla="*/ 1495 w 15482"/>
                <a:gd name="T29" fmla="*/ 25312 h 31368"/>
                <a:gd name="T30" fmla="*/ 2285 w 15482"/>
                <a:gd name="T31" fmla="*/ 26467 h 31368"/>
                <a:gd name="T32" fmla="*/ 1485 w 15482"/>
                <a:gd name="T33" fmla="*/ 28670 h 31368"/>
                <a:gd name="T34" fmla="*/ 2430 w 15482"/>
                <a:gd name="T35" fmla="*/ 30340 h 31368"/>
                <a:gd name="T36" fmla="*/ 7394 w 15482"/>
                <a:gd name="T37" fmla="*/ 30604 h 31368"/>
                <a:gd name="T38" fmla="*/ 12949 w 15482"/>
                <a:gd name="T39" fmla="*/ 30024 h 31368"/>
                <a:gd name="T40" fmla="*/ 15482 w 15482"/>
                <a:gd name="T41" fmla="*/ 31368 h 31368"/>
                <a:gd name="T42" fmla="*/ 14106 w 15482"/>
                <a:gd name="T43" fmla="*/ 25130 h 31368"/>
                <a:gd name="T44" fmla="*/ 11415 w 15482"/>
                <a:gd name="T45" fmla="*/ 16950 h 31368"/>
                <a:gd name="T46" fmla="*/ 10933 w 15482"/>
                <a:gd name="T47" fmla="*/ 14990 h 31368"/>
                <a:gd name="T48" fmla="*/ 9201 w 15482"/>
                <a:gd name="T49" fmla="*/ 16012 h 31368"/>
                <a:gd name="T50" fmla="*/ 10025 w 15482"/>
                <a:gd name="T51" fmla="*/ 15059 h 31368"/>
                <a:gd name="T52" fmla="*/ 7411 w 15482"/>
                <a:gd name="T53" fmla="*/ 16183 h 31368"/>
                <a:gd name="T54" fmla="*/ 8763 w 15482"/>
                <a:gd name="T55" fmla="*/ 15198 h 31368"/>
                <a:gd name="T56" fmla="*/ 5562 w 15482"/>
                <a:gd name="T57" fmla="*/ 16000 h 31368"/>
                <a:gd name="T58" fmla="*/ 7267 w 15482"/>
                <a:gd name="T59" fmla="*/ 15338 h 31368"/>
                <a:gd name="T60" fmla="*/ 4133 w 15482"/>
                <a:gd name="T61" fmla="*/ 15406 h 31368"/>
                <a:gd name="T62" fmla="*/ 5921 w 15482"/>
                <a:gd name="T63" fmla="*/ 15075 h 31368"/>
                <a:gd name="T64" fmla="*/ 4760 w 15482"/>
                <a:gd name="T65" fmla="*/ 14504 h 31368"/>
                <a:gd name="T66" fmla="*/ 6387 w 15482"/>
                <a:gd name="T67" fmla="*/ 14586 h 31368"/>
                <a:gd name="T68" fmla="*/ 5555 w 15482"/>
                <a:gd name="T69" fmla="*/ 13991 h 31368"/>
                <a:gd name="T70" fmla="*/ 6769 w 15482"/>
                <a:gd name="T71" fmla="*/ 14349 h 31368"/>
                <a:gd name="T72" fmla="*/ 7562 w 15482"/>
                <a:gd name="T73" fmla="*/ 11491 h 31368"/>
                <a:gd name="T74" fmla="*/ 7241 w 15482"/>
                <a:gd name="T75" fmla="*/ 14345 h 31368"/>
                <a:gd name="T76" fmla="*/ 10880 w 15482"/>
                <a:gd name="T77" fmla="*/ 14763 h 31368"/>
                <a:gd name="T78" fmla="*/ 10742 w 15482"/>
                <a:gd name="T79" fmla="*/ 14334 h 31368"/>
                <a:gd name="T80" fmla="*/ 7885 w 15482"/>
                <a:gd name="T81" fmla="*/ 14094 h 31368"/>
                <a:gd name="T82" fmla="*/ 7449 w 15482"/>
                <a:gd name="T83" fmla="*/ 13922 h 31368"/>
                <a:gd name="T84" fmla="*/ 7894 w 15482"/>
                <a:gd name="T85" fmla="*/ 13925 h 31368"/>
                <a:gd name="T86" fmla="*/ 10711 w 15482"/>
                <a:gd name="T87" fmla="*/ 14279 h 31368"/>
                <a:gd name="T88" fmla="*/ 10009 w 15482"/>
                <a:gd name="T89" fmla="*/ 8877 h 31368"/>
                <a:gd name="T90" fmla="*/ 7730 w 15482"/>
                <a:gd name="T91" fmla="*/ 9641 h 31368"/>
                <a:gd name="T92" fmla="*/ 7402 w 15482"/>
                <a:gd name="T93" fmla="*/ 9460 h 31368"/>
                <a:gd name="T94" fmla="*/ 7364 w 15482"/>
                <a:gd name="T95" fmla="*/ 9313 h 31368"/>
                <a:gd name="T96" fmla="*/ 7454 w 15482"/>
                <a:gd name="T97" fmla="*/ 9115 h 31368"/>
                <a:gd name="T98" fmla="*/ 7563 w 15482"/>
                <a:gd name="T99" fmla="*/ 9001 h 31368"/>
                <a:gd name="T100" fmla="*/ 9932 w 15482"/>
                <a:gd name="T101" fmla="*/ 8219 h 31368"/>
                <a:gd name="T102" fmla="*/ 11721 w 15482"/>
                <a:gd name="T103" fmla="*/ 0 h 31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482" h="31368">
                  <a:moveTo>
                    <a:pt x="11721" y="0"/>
                  </a:moveTo>
                  <a:cubicBezTo>
                    <a:pt x="8935" y="2691"/>
                    <a:pt x="6761" y="5379"/>
                    <a:pt x="6096" y="8335"/>
                  </a:cubicBezTo>
                  <a:cubicBezTo>
                    <a:pt x="5430" y="11291"/>
                    <a:pt x="5633" y="12000"/>
                    <a:pt x="5223" y="13127"/>
                  </a:cubicBezTo>
                  <a:cubicBezTo>
                    <a:pt x="4673" y="14639"/>
                    <a:pt x="2224" y="16326"/>
                    <a:pt x="896" y="17500"/>
                  </a:cubicBezTo>
                  <a:cubicBezTo>
                    <a:pt x="896" y="17500"/>
                    <a:pt x="0" y="18148"/>
                    <a:pt x="505" y="18775"/>
                  </a:cubicBezTo>
                  <a:cubicBezTo>
                    <a:pt x="1009" y="19402"/>
                    <a:pt x="1711" y="19973"/>
                    <a:pt x="1872" y="20492"/>
                  </a:cubicBezTo>
                  <a:cubicBezTo>
                    <a:pt x="1995" y="20890"/>
                    <a:pt x="1526" y="21552"/>
                    <a:pt x="1300" y="21840"/>
                  </a:cubicBezTo>
                  <a:cubicBezTo>
                    <a:pt x="1036" y="22177"/>
                    <a:pt x="1029" y="22253"/>
                    <a:pt x="1146" y="22738"/>
                  </a:cubicBezTo>
                  <a:cubicBezTo>
                    <a:pt x="1337" y="23535"/>
                    <a:pt x="2227" y="23750"/>
                    <a:pt x="3354" y="24002"/>
                  </a:cubicBezTo>
                  <a:cubicBezTo>
                    <a:pt x="4283" y="24209"/>
                    <a:pt x="4635" y="24003"/>
                    <a:pt x="4784" y="23924"/>
                  </a:cubicBezTo>
                  <a:cubicBezTo>
                    <a:pt x="5013" y="23803"/>
                    <a:pt x="5223" y="24128"/>
                    <a:pt x="4835" y="24260"/>
                  </a:cubicBezTo>
                  <a:cubicBezTo>
                    <a:pt x="4430" y="24397"/>
                    <a:pt x="4056" y="24208"/>
                    <a:pt x="3423" y="24144"/>
                  </a:cubicBezTo>
                  <a:cubicBezTo>
                    <a:pt x="2813" y="24082"/>
                    <a:pt x="2246" y="24220"/>
                    <a:pt x="1625" y="23990"/>
                  </a:cubicBezTo>
                  <a:cubicBezTo>
                    <a:pt x="1439" y="23921"/>
                    <a:pt x="1329" y="24019"/>
                    <a:pt x="1251" y="24123"/>
                  </a:cubicBezTo>
                  <a:cubicBezTo>
                    <a:pt x="1062" y="24374"/>
                    <a:pt x="868" y="24942"/>
                    <a:pt x="1495" y="25312"/>
                  </a:cubicBezTo>
                  <a:cubicBezTo>
                    <a:pt x="2297" y="25786"/>
                    <a:pt x="2392" y="25871"/>
                    <a:pt x="2285" y="26467"/>
                  </a:cubicBezTo>
                  <a:cubicBezTo>
                    <a:pt x="2142" y="27264"/>
                    <a:pt x="1465" y="27874"/>
                    <a:pt x="1485" y="28670"/>
                  </a:cubicBezTo>
                  <a:cubicBezTo>
                    <a:pt x="1497" y="29150"/>
                    <a:pt x="1644" y="29945"/>
                    <a:pt x="2430" y="30340"/>
                  </a:cubicBezTo>
                  <a:cubicBezTo>
                    <a:pt x="3598" y="30928"/>
                    <a:pt x="5269" y="30971"/>
                    <a:pt x="7394" y="30604"/>
                  </a:cubicBezTo>
                  <a:cubicBezTo>
                    <a:pt x="9089" y="30311"/>
                    <a:pt x="11282" y="29895"/>
                    <a:pt x="12949" y="30024"/>
                  </a:cubicBezTo>
                  <a:cubicBezTo>
                    <a:pt x="13848" y="30094"/>
                    <a:pt x="14930" y="30488"/>
                    <a:pt x="15482" y="31368"/>
                  </a:cubicBezTo>
                  <a:cubicBezTo>
                    <a:pt x="15482" y="31368"/>
                    <a:pt x="14856" y="27179"/>
                    <a:pt x="14106" y="25130"/>
                  </a:cubicBezTo>
                  <a:cubicBezTo>
                    <a:pt x="13357" y="23081"/>
                    <a:pt x="11415" y="16950"/>
                    <a:pt x="11415" y="16950"/>
                  </a:cubicBezTo>
                  <a:lnTo>
                    <a:pt x="10933" y="14990"/>
                  </a:lnTo>
                  <a:cubicBezTo>
                    <a:pt x="10410" y="15700"/>
                    <a:pt x="9830" y="15983"/>
                    <a:pt x="9201" y="16012"/>
                  </a:cubicBezTo>
                  <a:cubicBezTo>
                    <a:pt x="9633" y="15844"/>
                    <a:pt x="9904" y="15482"/>
                    <a:pt x="10025" y="15059"/>
                  </a:cubicBezTo>
                  <a:cubicBezTo>
                    <a:pt x="9233" y="15863"/>
                    <a:pt x="8336" y="16298"/>
                    <a:pt x="7411" y="16183"/>
                  </a:cubicBezTo>
                  <a:cubicBezTo>
                    <a:pt x="8012" y="16006"/>
                    <a:pt x="8470" y="15745"/>
                    <a:pt x="8763" y="15198"/>
                  </a:cubicBezTo>
                  <a:cubicBezTo>
                    <a:pt x="7800" y="15890"/>
                    <a:pt x="6729" y="16145"/>
                    <a:pt x="5562" y="16000"/>
                  </a:cubicBezTo>
                  <a:cubicBezTo>
                    <a:pt x="6216" y="15920"/>
                    <a:pt x="6815" y="15749"/>
                    <a:pt x="7267" y="15338"/>
                  </a:cubicBezTo>
                  <a:cubicBezTo>
                    <a:pt x="6238" y="15633"/>
                    <a:pt x="5094" y="15727"/>
                    <a:pt x="4133" y="15406"/>
                  </a:cubicBezTo>
                  <a:cubicBezTo>
                    <a:pt x="4771" y="15461"/>
                    <a:pt x="5375" y="15397"/>
                    <a:pt x="5921" y="15075"/>
                  </a:cubicBezTo>
                  <a:cubicBezTo>
                    <a:pt x="5457" y="14982"/>
                    <a:pt x="5070" y="14792"/>
                    <a:pt x="4760" y="14504"/>
                  </a:cubicBezTo>
                  <a:cubicBezTo>
                    <a:pt x="5316" y="14783"/>
                    <a:pt x="5860" y="14835"/>
                    <a:pt x="6387" y="14586"/>
                  </a:cubicBezTo>
                  <a:cubicBezTo>
                    <a:pt x="6064" y="14434"/>
                    <a:pt x="5786" y="14235"/>
                    <a:pt x="5555" y="13991"/>
                  </a:cubicBezTo>
                  <a:cubicBezTo>
                    <a:pt x="5931" y="14182"/>
                    <a:pt x="6340" y="14351"/>
                    <a:pt x="6769" y="14349"/>
                  </a:cubicBezTo>
                  <a:cubicBezTo>
                    <a:pt x="6771" y="13430"/>
                    <a:pt x="7071" y="12450"/>
                    <a:pt x="7562" y="11491"/>
                  </a:cubicBezTo>
                  <a:cubicBezTo>
                    <a:pt x="7208" y="12439"/>
                    <a:pt x="7086" y="13417"/>
                    <a:pt x="7241" y="14345"/>
                  </a:cubicBezTo>
                  <a:cubicBezTo>
                    <a:pt x="8432" y="14673"/>
                    <a:pt x="9648" y="14761"/>
                    <a:pt x="10880" y="14763"/>
                  </a:cubicBezTo>
                  <a:lnTo>
                    <a:pt x="10742" y="14334"/>
                  </a:lnTo>
                  <a:cubicBezTo>
                    <a:pt x="9778" y="14446"/>
                    <a:pt x="8825" y="14301"/>
                    <a:pt x="7885" y="14094"/>
                  </a:cubicBezTo>
                  <a:cubicBezTo>
                    <a:pt x="7602" y="14032"/>
                    <a:pt x="7450" y="13982"/>
                    <a:pt x="7449" y="13922"/>
                  </a:cubicBezTo>
                  <a:cubicBezTo>
                    <a:pt x="7441" y="13873"/>
                    <a:pt x="7623" y="13854"/>
                    <a:pt x="7894" y="13925"/>
                  </a:cubicBezTo>
                  <a:cubicBezTo>
                    <a:pt x="8561" y="14101"/>
                    <a:pt x="9920" y="14341"/>
                    <a:pt x="10711" y="14279"/>
                  </a:cubicBezTo>
                  <a:cubicBezTo>
                    <a:pt x="10336" y="12508"/>
                    <a:pt x="10271" y="10618"/>
                    <a:pt x="10009" y="8877"/>
                  </a:cubicBezTo>
                  <a:cubicBezTo>
                    <a:pt x="9219" y="9061"/>
                    <a:pt x="8459" y="9334"/>
                    <a:pt x="7730" y="9641"/>
                  </a:cubicBezTo>
                  <a:lnTo>
                    <a:pt x="7402" y="9460"/>
                  </a:lnTo>
                  <a:cubicBezTo>
                    <a:pt x="7368" y="9443"/>
                    <a:pt x="7329" y="9385"/>
                    <a:pt x="7364" y="9313"/>
                  </a:cubicBezTo>
                  <a:lnTo>
                    <a:pt x="7454" y="9115"/>
                  </a:lnTo>
                  <a:cubicBezTo>
                    <a:pt x="7485" y="9046"/>
                    <a:pt x="7496" y="9036"/>
                    <a:pt x="7563" y="9001"/>
                  </a:cubicBezTo>
                  <a:cubicBezTo>
                    <a:pt x="8322" y="8606"/>
                    <a:pt x="9093" y="8313"/>
                    <a:pt x="9932" y="8219"/>
                  </a:cubicBezTo>
                  <a:cubicBezTo>
                    <a:pt x="9771" y="5344"/>
                    <a:pt x="10292" y="2591"/>
                    <a:pt x="11721" y="0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90677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7" name="Freeform 9"/>
            <p:cNvSpPr>
              <a:spLocks/>
            </p:cNvSpPr>
            <p:nvPr/>
          </p:nvSpPr>
          <p:spPr bwMode="auto">
            <a:xfrm>
              <a:off x="4892675" y="-10053638"/>
              <a:ext cx="1898650" cy="3757613"/>
            </a:xfrm>
            <a:custGeom>
              <a:avLst/>
              <a:gdLst>
                <a:gd name="T0" fmla="*/ 2258 w 4985"/>
                <a:gd name="T1" fmla="*/ 0 h 9865"/>
                <a:gd name="T2" fmla="*/ 260 w 4985"/>
                <a:gd name="T3" fmla="*/ 8669 h 9865"/>
                <a:gd name="T4" fmla="*/ 2371 w 4985"/>
                <a:gd name="T5" fmla="*/ 8620 h 9865"/>
                <a:gd name="T6" fmla="*/ 4985 w 4985"/>
                <a:gd name="T7" fmla="*/ 9865 h 9865"/>
                <a:gd name="T8" fmla="*/ 2258 w 4985"/>
                <a:gd name="T9" fmla="*/ 0 h 9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85" h="9865">
                  <a:moveTo>
                    <a:pt x="2258" y="0"/>
                  </a:moveTo>
                  <a:cubicBezTo>
                    <a:pt x="601" y="2579"/>
                    <a:pt x="0" y="5652"/>
                    <a:pt x="260" y="8669"/>
                  </a:cubicBezTo>
                  <a:cubicBezTo>
                    <a:pt x="260" y="8669"/>
                    <a:pt x="1367" y="8461"/>
                    <a:pt x="2371" y="8620"/>
                  </a:cubicBezTo>
                  <a:cubicBezTo>
                    <a:pt x="3251" y="8759"/>
                    <a:pt x="4259" y="9377"/>
                    <a:pt x="4985" y="9865"/>
                  </a:cubicBezTo>
                  <a:cubicBezTo>
                    <a:pt x="2768" y="6420"/>
                    <a:pt x="1375" y="3078"/>
                    <a:pt x="2258" y="0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90677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8" name="Freeform 10"/>
            <p:cNvSpPr>
              <a:spLocks/>
            </p:cNvSpPr>
            <p:nvPr/>
          </p:nvSpPr>
          <p:spPr bwMode="auto">
            <a:xfrm>
              <a:off x="5018088" y="-6611938"/>
              <a:ext cx="7131050" cy="14379575"/>
            </a:xfrm>
            <a:custGeom>
              <a:avLst/>
              <a:gdLst>
                <a:gd name="T0" fmla="*/ 5115 w 18714"/>
                <a:gd name="T1" fmla="*/ 1497 h 37744"/>
                <a:gd name="T2" fmla="*/ 1947 w 18714"/>
                <a:gd name="T3" fmla="*/ 8 h 37744"/>
                <a:gd name="T4" fmla="*/ 0 w 18714"/>
                <a:gd name="T5" fmla="*/ 279 h 37744"/>
                <a:gd name="T6" fmla="*/ 1573 w 18714"/>
                <a:gd name="T7" fmla="*/ 6119 h 37744"/>
                <a:gd name="T8" fmla="*/ 2583 w 18714"/>
                <a:gd name="T9" fmla="*/ 5859 h 37744"/>
                <a:gd name="T10" fmla="*/ 2561 w 18714"/>
                <a:gd name="T11" fmla="*/ 5999 h 37744"/>
                <a:gd name="T12" fmla="*/ 1702 w 18714"/>
                <a:gd name="T13" fmla="*/ 6317 h 37744"/>
                <a:gd name="T14" fmla="*/ 7157 w 18714"/>
                <a:gd name="T15" fmla="*/ 15661 h 37744"/>
                <a:gd name="T16" fmla="*/ 12048 w 18714"/>
                <a:gd name="T17" fmla="*/ 29422 h 37744"/>
                <a:gd name="T18" fmla="*/ 10534 w 18714"/>
                <a:gd name="T19" fmla="*/ 37744 h 37744"/>
                <a:gd name="T20" fmla="*/ 17338 w 18714"/>
                <a:gd name="T21" fmla="*/ 27985 h 37744"/>
                <a:gd name="T22" fmla="*/ 17307 w 18714"/>
                <a:gd name="T23" fmla="*/ 18688 h 37744"/>
                <a:gd name="T24" fmla="*/ 12598 w 18714"/>
                <a:gd name="T25" fmla="*/ 11104 h 37744"/>
                <a:gd name="T26" fmla="*/ 7308 w 18714"/>
                <a:gd name="T27" fmla="*/ 4652 h 37744"/>
                <a:gd name="T28" fmla="*/ 5115 w 18714"/>
                <a:gd name="T29" fmla="*/ 1497 h 37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714" h="37744">
                  <a:moveTo>
                    <a:pt x="5115" y="1497"/>
                  </a:moveTo>
                  <a:cubicBezTo>
                    <a:pt x="4941" y="1124"/>
                    <a:pt x="3430" y="0"/>
                    <a:pt x="1947" y="8"/>
                  </a:cubicBezTo>
                  <a:cubicBezTo>
                    <a:pt x="1344" y="28"/>
                    <a:pt x="599" y="116"/>
                    <a:pt x="0" y="279"/>
                  </a:cubicBezTo>
                  <a:cubicBezTo>
                    <a:pt x="185" y="2332"/>
                    <a:pt x="847" y="4209"/>
                    <a:pt x="1573" y="6119"/>
                  </a:cubicBezTo>
                  <a:cubicBezTo>
                    <a:pt x="1952" y="6102"/>
                    <a:pt x="2234" y="6009"/>
                    <a:pt x="2583" y="5859"/>
                  </a:cubicBezTo>
                  <a:cubicBezTo>
                    <a:pt x="2695" y="5812"/>
                    <a:pt x="2704" y="5910"/>
                    <a:pt x="2561" y="5999"/>
                  </a:cubicBezTo>
                  <a:cubicBezTo>
                    <a:pt x="2258" y="6155"/>
                    <a:pt x="2021" y="6247"/>
                    <a:pt x="1702" y="6317"/>
                  </a:cubicBezTo>
                  <a:cubicBezTo>
                    <a:pt x="1924" y="7284"/>
                    <a:pt x="3380" y="10080"/>
                    <a:pt x="7157" y="15661"/>
                  </a:cubicBezTo>
                  <a:cubicBezTo>
                    <a:pt x="10933" y="21242"/>
                    <a:pt x="11895" y="26257"/>
                    <a:pt x="12048" y="29422"/>
                  </a:cubicBezTo>
                  <a:cubicBezTo>
                    <a:pt x="12201" y="32587"/>
                    <a:pt x="10534" y="37744"/>
                    <a:pt x="10534" y="37744"/>
                  </a:cubicBezTo>
                  <a:cubicBezTo>
                    <a:pt x="10534" y="37744"/>
                    <a:pt x="15962" y="32419"/>
                    <a:pt x="17338" y="27985"/>
                  </a:cubicBezTo>
                  <a:cubicBezTo>
                    <a:pt x="18714" y="23550"/>
                    <a:pt x="18041" y="20676"/>
                    <a:pt x="17307" y="18688"/>
                  </a:cubicBezTo>
                  <a:cubicBezTo>
                    <a:pt x="16574" y="16701"/>
                    <a:pt x="14372" y="13123"/>
                    <a:pt x="12598" y="11104"/>
                  </a:cubicBezTo>
                  <a:cubicBezTo>
                    <a:pt x="10824" y="9086"/>
                    <a:pt x="7308" y="4652"/>
                    <a:pt x="7308" y="4652"/>
                  </a:cubicBezTo>
                  <a:lnTo>
                    <a:pt x="5115" y="1497"/>
                  </a:ln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90677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59" name="Freeform 11"/>
            <p:cNvSpPr>
              <a:spLocks/>
            </p:cNvSpPr>
            <p:nvPr/>
          </p:nvSpPr>
          <p:spPr bwMode="auto">
            <a:xfrm>
              <a:off x="5057775" y="-5438775"/>
              <a:ext cx="355600" cy="1012825"/>
            </a:xfrm>
            <a:custGeom>
              <a:avLst/>
              <a:gdLst>
                <a:gd name="T0" fmla="*/ 0 w 933"/>
                <a:gd name="T1" fmla="*/ 0 h 2657"/>
                <a:gd name="T2" fmla="*/ 482 w 933"/>
                <a:gd name="T3" fmla="*/ 2657 h 2657"/>
                <a:gd name="T4" fmla="*/ 933 w 933"/>
                <a:gd name="T5" fmla="*/ 2657 h 2657"/>
                <a:gd name="T6" fmla="*/ 0 w 933"/>
                <a:gd name="T7" fmla="*/ 0 h 2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3" h="2657">
                  <a:moveTo>
                    <a:pt x="0" y="0"/>
                  </a:moveTo>
                  <a:cubicBezTo>
                    <a:pt x="60" y="917"/>
                    <a:pt x="242" y="1790"/>
                    <a:pt x="482" y="2657"/>
                  </a:cubicBezTo>
                  <a:lnTo>
                    <a:pt x="933" y="2657"/>
                  </a:lnTo>
                  <a:cubicBezTo>
                    <a:pt x="496" y="1801"/>
                    <a:pt x="197" y="91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90677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0" name="Freeform 12"/>
            <p:cNvSpPr>
              <a:spLocks/>
            </p:cNvSpPr>
            <p:nvPr/>
          </p:nvSpPr>
          <p:spPr bwMode="auto">
            <a:xfrm>
              <a:off x="5246688" y="-4395788"/>
              <a:ext cx="228600" cy="150813"/>
            </a:xfrm>
            <a:custGeom>
              <a:avLst/>
              <a:gdLst>
                <a:gd name="T0" fmla="*/ 0 w 600"/>
                <a:gd name="T1" fmla="*/ 4 h 398"/>
                <a:gd name="T2" fmla="*/ 459 w 600"/>
                <a:gd name="T3" fmla="*/ 0 h 398"/>
                <a:gd name="T4" fmla="*/ 600 w 600"/>
                <a:gd name="T5" fmla="*/ 344 h 398"/>
                <a:gd name="T6" fmla="*/ 81 w 600"/>
                <a:gd name="T7" fmla="*/ 398 h 398"/>
                <a:gd name="T8" fmla="*/ 0 w 600"/>
                <a:gd name="T9" fmla="*/ 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0" h="398">
                  <a:moveTo>
                    <a:pt x="0" y="4"/>
                  </a:moveTo>
                  <a:lnTo>
                    <a:pt x="459" y="0"/>
                  </a:lnTo>
                  <a:lnTo>
                    <a:pt x="600" y="344"/>
                  </a:lnTo>
                  <a:lnTo>
                    <a:pt x="81" y="39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90677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1" name="Freeform 13"/>
            <p:cNvSpPr>
              <a:spLocks/>
            </p:cNvSpPr>
            <p:nvPr/>
          </p:nvSpPr>
          <p:spPr bwMode="auto">
            <a:xfrm>
              <a:off x="2163763" y="-4159250"/>
              <a:ext cx="7423150" cy="13917613"/>
            </a:xfrm>
            <a:custGeom>
              <a:avLst/>
              <a:gdLst>
                <a:gd name="T0" fmla="*/ 8294 w 19481"/>
                <a:gd name="T1" fmla="*/ 84 h 36529"/>
                <a:gd name="T2" fmla="*/ 8775 w 19481"/>
                <a:gd name="T3" fmla="*/ 0 h 36529"/>
                <a:gd name="T4" fmla="*/ 12300 w 19481"/>
                <a:gd name="T5" fmla="*/ 6303 h 36529"/>
                <a:gd name="T6" fmla="*/ 15435 w 19481"/>
                <a:gd name="T7" fmla="*/ 11184 h 36529"/>
                <a:gd name="T8" fmla="*/ 17675 w 19481"/>
                <a:gd name="T9" fmla="*/ 16285 h 36529"/>
                <a:gd name="T10" fmla="*/ 18703 w 19481"/>
                <a:gd name="T11" fmla="*/ 24420 h 36529"/>
                <a:gd name="T12" fmla="*/ 14097 w 19481"/>
                <a:gd name="T13" fmla="*/ 31156 h 36529"/>
                <a:gd name="T14" fmla="*/ 0 w 19481"/>
                <a:gd name="T15" fmla="*/ 36529 h 36529"/>
                <a:gd name="T16" fmla="*/ 6452 w 19481"/>
                <a:gd name="T17" fmla="*/ 32156 h 36529"/>
                <a:gd name="T18" fmla="*/ 13119 w 19481"/>
                <a:gd name="T19" fmla="*/ 21850 h 36529"/>
                <a:gd name="T20" fmla="*/ 10367 w 19481"/>
                <a:gd name="T21" fmla="*/ 6255 h 36529"/>
                <a:gd name="T22" fmla="*/ 8294 w 19481"/>
                <a:gd name="T23" fmla="*/ 84 h 36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481" h="36529">
                  <a:moveTo>
                    <a:pt x="8294" y="84"/>
                  </a:moveTo>
                  <a:lnTo>
                    <a:pt x="8775" y="0"/>
                  </a:lnTo>
                  <a:cubicBezTo>
                    <a:pt x="8775" y="0"/>
                    <a:pt x="10232" y="3372"/>
                    <a:pt x="12300" y="6303"/>
                  </a:cubicBezTo>
                  <a:cubicBezTo>
                    <a:pt x="13414" y="7883"/>
                    <a:pt x="14524" y="9469"/>
                    <a:pt x="15435" y="11184"/>
                  </a:cubicBezTo>
                  <a:cubicBezTo>
                    <a:pt x="16662" y="13495"/>
                    <a:pt x="17462" y="15645"/>
                    <a:pt x="17675" y="16285"/>
                  </a:cubicBezTo>
                  <a:cubicBezTo>
                    <a:pt x="17981" y="17202"/>
                    <a:pt x="19481" y="21129"/>
                    <a:pt x="18703" y="24420"/>
                  </a:cubicBezTo>
                  <a:cubicBezTo>
                    <a:pt x="17925" y="27712"/>
                    <a:pt x="16384" y="30066"/>
                    <a:pt x="14097" y="31156"/>
                  </a:cubicBezTo>
                  <a:cubicBezTo>
                    <a:pt x="10819" y="33198"/>
                    <a:pt x="4351" y="33708"/>
                    <a:pt x="0" y="36529"/>
                  </a:cubicBezTo>
                  <a:cubicBezTo>
                    <a:pt x="1672" y="34674"/>
                    <a:pt x="4098" y="33603"/>
                    <a:pt x="6452" y="32156"/>
                  </a:cubicBezTo>
                  <a:cubicBezTo>
                    <a:pt x="10346" y="29658"/>
                    <a:pt x="12630" y="26422"/>
                    <a:pt x="13119" y="21850"/>
                  </a:cubicBezTo>
                  <a:cubicBezTo>
                    <a:pt x="13547" y="16694"/>
                    <a:pt x="12365" y="11691"/>
                    <a:pt x="10367" y="6255"/>
                  </a:cubicBezTo>
                  <a:cubicBezTo>
                    <a:pt x="9572" y="4232"/>
                    <a:pt x="8843" y="2188"/>
                    <a:pt x="8294" y="84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90677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2" name="Freeform 14"/>
            <p:cNvSpPr>
              <a:spLocks/>
            </p:cNvSpPr>
            <p:nvPr/>
          </p:nvSpPr>
          <p:spPr bwMode="auto">
            <a:xfrm>
              <a:off x="415925" y="5786437"/>
              <a:ext cx="8878888" cy="6489700"/>
            </a:xfrm>
            <a:custGeom>
              <a:avLst/>
              <a:gdLst>
                <a:gd name="T0" fmla="*/ 23302 w 23302"/>
                <a:gd name="T1" fmla="*/ 0 h 17033"/>
                <a:gd name="T2" fmla="*/ 16393 w 23302"/>
                <a:gd name="T3" fmla="*/ 6452 h 17033"/>
                <a:gd name="T4" fmla="*/ 4687 w 23302"/>
                <a:gd name="T5" fmla="*/ 10925 h 17033"/>
                <a:gd name="T6" fmla="*/ 0 w 23302"/>
                <a:gd name="T7" fmla="*/ 17033 h 17033"/>
                <a:gd name="T8" fmla="*/ 7523 w 23302"/>
                <a:gd name="T9" fmla="*/ 15229 h 17033"/>
                <a:gd name="T10" fmla="*/ 16636 w 23302"/>
                <a:gd name="T11" fmla="*/ 12263 h 17033"/>
                <a:gd name="T12" fmla="*/ 23302 w 23302"/>
                <a:gd name="T13" fmla="*/ 0 h 17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02" h="17033">
                  <a:moveTo>
                    <a:pt x="23302" y="0"/>
                  </a:moveTo>
                  <a:cubicBezTo>
                    <a:pt x="22130" y="3170"/>
                    <a:pt x="19767" y="5321"/>
                    <a:pt x="16393" y="6452"/>
                  </a:cubicBezTo>
                  <a:cubicBezTo>
                    <a:pt x="12377" y="7729"/>
                    <a:pt x="8292" y="8627"/>
                    <a:pt x="4687" y="10925"/>
                  </a:cubicBezTo>
                  <a:cubicBezTo>
                    <a:pt x="2437" y="12359"/>
                    <a:pt x="854" y="14378"/>
                    <a:pt x="0" y="17033"/>
                  </a:cubicBezTo>
                  <a:cubicBezTo>
                    <a:pt x="1500" y="15154"/>
                    <a:pt x="4216" y="15190"/>
                    <a:pt x="7523" y="15229"/>
                  </a:cubicBezTo>
                  <a:cubicBezTo>
                    <a:pt x="10690" y="15385"/>
                    <a:pt x="13764" y="14369"/>
                    <a:pt x="16636" y="12263"/>
                  </a:cubicBezTo>
                  <a:cubicBezTo>
                    <a:pt x="20169" y="9508"/>
                    <a:pt x="22444" y="5288"/>
                    <a:pt x="23302" y="0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90677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3" name="Freeform 15"/>
            <p:cNvSpPr>
              <a:spLocks/>
            </p:cNvSpPr>
            <p:nvPr/>
          </p:nvSpPr>
          <p:spPr bwMode="auto">
            <a:xfrm>
              <a:off x="6269038" y="-7443788"/>
              <a:ext cx="7046913" cy="13971588"/>
            </a:xfrm>
            <a:custGeom>
              <a:avLst/>
              <a:gdLst>
                <a:gd name="T0" fmla="*/ 0 w 18497"/>
                <a:gd name="T1" fmla="*/ 0 h 36671"/>
                <a:gd name="T2" fmla="*/ 6503 w 18497"/>
                <a:gd name="T3" fmla="*/ 7798 h 36671"/>
                <a:gd name="T4" fmla="*/ 13081 w 18497"/>
                <a:gd name="T5" fmla="*/ 15134 h 36671"/>
                <a:gd name="T6" fmla="*/ 18460 w 18497"/>
                <a:gd name="T7" fmla="*/ 27262 h 36671"/>
                <a:gd name="T8" fmla="*/ 11091 w 18497"/>
                <a:gd name="T9" fmla="*/ 36671 h 36671"/>
                <a:gd name="T10" fmla="*/ 15178 w 18497"/>
                <a:gd name="T11" fmla="*/ 22553 h 36671"/>
                <a:gd name="T12" fmla="*/ 6708 w 18497"/>
                <a:gd name="T13" fmla="*/ 9549 h 36671"/>
                <a:gd name="T14" fmla="*/ 0 w 18497"/>
                <a:gd name="T15" fmla="*/ 0 h 36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497" h="36671">
                  <a:moveTo>
                    <a:pt x="0" y="0"/>
                  </a:moveTo>
                  <a:cubicBezTo>
                    <a:pt x="1783" y="2690"/>
                    <a:pt x="4027" y="5272"/>
                    <a:pt x="6503" y="7798"/>
                  </a:cubicBezTo>
                  <a:cubicBezTo>
                    <a:pt x="8622" y="10191"/>
                    <a:pt x="11170" y="12889"/>
                    <a:pt x="13081" y="15134"/>
                  </a:cubicBezTo>
                  <a:cubicBezTo>
                    <a:pt x="16222" y="18827"/>
                    <a:pt x="18497" y="22174"/>
                    <a:pt x="18460" y="27262"/>
                  </a:cubicBezTo>
                  <a:cubicBezTo>
                    <a:pt x="18417" y="33078"/>
                    <a:pt x="11091" y="36671"/>
                    <a:pt x="11091" y="36671"/>
                  </a:cubicBezTo>
                  <a:cubicBezTo>
                    <a:pt x="14648" y="32234"/>
                    <a:pt x="16269" y="27561"/>
                    <a:pt x="15178" y="22553"/>
                  </a:cubicBezTo>
                  <a:cubicBezTo>
                    <a:pt x="14359" y="18857"/>
                    <a:pt x="11296" y="15037"/>
                    <a:pt x="6708" y="9549"/>
                  </a:cubicBezTo>
                  <a:cubicBezTo>
                    <a:pt x="4202" y="6553"/>
                    <a:pt x="1743" y="354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90677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4" name="Freeform 16"/>
            <p:cNvSpPr>
              <a:spLocks/>
            </p:cNvSpPr>
            <p:nvPr/>
          </p:nvSpPr>
          <p:spPr bwMode="auto">
            <a:xfrm>
              <a:off x="1576388" y="-10275888"/>
              <a:ext cx="4175125" cy="6594475"/>
            </a:xfrm>
            <a:custGeom>
              <a:avLst/>
              <a:gdLst>
                <a:gd name="T0" fmla="*/ 10960 w 10960"/>
                <a:gd name="T1" fmla="*/ 260 h 17310"/>
                <a:gd name="T2" fmla="*/ 3698 w 10960"/>
                <a:gd name="T3" fmla="*/ 3228 h 17310"/>
                <a:gd name="T4" fmla="*/ 990 w 10960"/>
                <a:gd name="T5" fmla="*/ 8429 h 17310"/>
                <a:gd name="T6" fmla="*/ 548 w 10960"/>
                <a:gd name="T7" fmla="*/ 17310 h 17310"/>
                <a:gd name="T8" fmla="*/ 3316 w 10960"/>
                <a:gd name="T9" fmla="*/ 10322 h 17310"/>
                <a:gd name="T10" fmla="*/ 6481 w 10960"/>
                <a:gd name="T11" fmla="*/ 5108 h 17310"/>
                <a:gd name="T12" fmla="*/ 10960 w 10960"/>
                <a:gd name="T13" fmla="*/ 260 h 17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60" h="17310">
                  <a:moveTo>
                    <a:pt x="10960" y="260"/>
                  </a:moveTo>
                  <a:cubicBezTo>
                    <a:pt x="10104" y="0"/>
                    <a:pt x="6267" y="338"/>
                    <a:pt x="3698" y="3228"/>
                  </a:cubicBezTo>
                  <a:cubicBezTo>
                    <a:pt x="2414" y="4672"/>
                    <a:pt x="1545" y="6633"/>
                    <a:pt x="990" y="8429"/>
                  </a:cubicBezTo>
                  <a:cubicBezTo>
                    <a:pt x="53" y="11462"/>
                    <a:pt x="0" y="14194"/>
                    <a:pt x="548" y="17310"/>
                  </a:cubicBezTo>
                  <a:cubicBezTo>
                    <a:pt x="548" y="17310"/>
                    <a:pt x="1756" y="12952"/>
                    <a:pt x="3316" y="10322"/>
                  </a:cubicBezTo>
                  <a:cubicBezTo>
                    <a:pt x="4875" y="7692"/>
                    <a:pt x="5121" y="6934"/>
                    <a:pt x="6481" y="5108"/>
                  </a:cubicBezTo>
                  <a:cubicBezTo>
                    <a:pt x="7840" y="3283"/>
                    <a:pt x="9376" y="1759"/>
                    <a:pt x="10960" y="260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90677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5" name="Freeform 17"/>
            <p:cNvSpPr>
              <a:spLocks/>
            </p:cNvSpPr>
            <p:nvPr/>
          </p:nvSpPr>
          <p:spPr bwMode="auto">
            <a:xfrm>
              <a:off x="2128838" y="-6535738"/>
              <a:ext cx="1101725" cy="2581275"/>
            </a:xfrm>
            <a:custGeom>
              <a:avLst/>
              <a:gdLst>
                <a:gd name="T0" fmla="*/ 2890 w 2890"/>
                <a:gd name="T1" fmla="*/ 0 h 6773"/>
                <a:gd name="T2" fmla="*/ 0 w 2890"/>
                <a:gd name="T3" fmla="*/ 6773 h 6773"/>
                <a:gd name="T4" fmla="*/ 2177 w 2890"/>
                <a:gd name="T5" fmla="*/ 4061 h 6773"/>
                <a:gd name="T6" fmla="*/ 2890 w 2890"/>
                <a:gd name="T7" fmla="*/ 0 h 6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90" h="6773">
                  <a:moveTo>
                    <a:pt x="2890" y="0"/>
                  </a:moveTo>
                  <a:cubicBezTo>
                    <a:pt x="1590" y="1925"/>
                    <a:pt x="646" y="4193"/>
                    <a:pt x="0" y="6773"/>
                  </a:cubicBezTo>
                  <a:cubicBezTo>
                    <a:pt x="937" y="6122"/>
                    <a:pt x="1702" y="5285"/>
                    <a:pt x="2177" y="4061"/>
                  </a:cubicBezTo>
                  <a:cubicBezTo>
                    <a:pt x="2599" y="2754"/>
                    <a:pt x="2769" y="1349"/>
                    <a:pt x="2890" y="0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90677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6" name="Freeform 18"/>
            <p:cNvSpPr>
              <a:spLocks/>
            </p:cNvSpPr>
            <p:nvPr/>
          </p:nvSpPr>
          <p:spPr bwMode="auto">
            <a:xfrm>
              <a:off x="-317500" y="-8501063"/>
              <a:ext cx="2667000" cy="10028238"/>
            </a:xfrm>
            <a:custGeom>
              <a:avLst/>
              <a:gdLst>
                <a:gd name="T0" fmla="*/ 6999 w 6999"/>
                <a:gd name="T1" fmla="*/ 6 h 26322"/>
                <a:gd name="T2" fmla="*/ 1651 w 6999"/>
                <a:gd name="T3" fmla="*/ 6032 h 26322"/>
                <a:gd name="T4" fmla="*/ 932 w 6999"/>
                <a:gd name="T5" fmla="*/ 14488 h 26322"/>
                <a:gd name="T6" fmla="*/ 2889 w 6999"/>
                <a:gd name="T7" fmla="*/ 20435 h 26322"/>
                <a:gd name="T8" fmla="*/ 4189 w 6999"/>
                <a:gd name="T9" fmla="*/ 25267 h 26322"/>
                <a:gd name="T10" fmla="*/ 4220 w 6999"/>
                <a:gd name="T11" fmla="*/ 26307 h 26322"/>
                <a:gd name="T12" fmla="*/ 4791 w 6999"/>
                <a:gd name="T13" fmla="*/ 24890 h 26322"/>
                <a:gd name="T14" fmla="*/ 5570 w 6999"/>
                <a:gd name="T15" fmla="*/ 23033 h 26322"/>
                <a:gd name="T16" fmla="*/ 5448 w 6999"/>
                <a:gd name="T17" fmla="*/ 22338 h 26322"/>
                <a:gd name="T18" fmla="*/ 4476 w 6999"/>
                <a:gd name="T19" fmla="*/ 20738 h 26322"/>
                <a:gd name="T20" fmla="*/ 4883 w 6999"/>
                <a:gd name="T21" fmla="*/ 19893 h 26322"/>
                <a:gd name="T22" fmla="*/ 4719 w 6999"/>
                <a:gd name="T23" fmla="*/ 18061 h 26322"/>
                <a:gd name="T24" fmla="*/ 5226 w 6999"/>
                <a:gd name="T25" fmla="*/ 17280 h 26322"/>
                <a:gd name="T26" fmla="*/ 4617 w 6999"/>
                <a:gd name="T27" fmla="*/ 16292 h 26322"/>
                <a:gd name="T28" fmla="*/ 3669 w 6999"/>
                <a:gd name="T29" fmla="*/ 14483 h 26322"/>
                <a:gd name="T30" fmla="*/ 5081 w 6999"/>
                <a:gd name="T31" fmla="*/ 12948 h 26322"/>
                <a:gd name="T32" fmla="*/ 4760 w 6999"/>
                <a:gd name="T33" fmla="*/ 11229 h 26322"/>
                <a:gd name="T34" fmla="*/ 5403 w 6999"/>
                <a:gd name="T35" fmla="*/ 3700 h 26322"/>
                <a:gd name="T36" fmla="*/ 6999 w 6999"/>
                <a:gd name="T37" fmla="*/ 6 h 26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99" h="26322">
                  <a:moveTo>
                    <a:pt x="6999" y="6"/>
                  </a:moveTo>
                  <a:cubicBezTo>
                    <a:pt x="6999" y="6"/>
                    <a:pt x="3302" y="1965"/>
                    <a:pt x="1651" y="6032"/>
                  </a:cubicBezTo>
                  <a:cubicBezTo>
                    <a:pt x="0" y="10099"/>
                    <a:pt x="718" y="13601"/>
                    <a:pt x="932" y="14488"/>
                  </a:cubicBezTo>
                  <a:cubicBezTo>
                    <a:pt x="1146" y="15374"/>
                    <a:pt x="2262" y="18891"/>
                    <a:pt x="2889" y="20435"/>
                  </a:cubicBezTo>
                  <a:cubicBezTo>
                    <a:pt x="3516" y="21980"/>
                    <a:pt x="4158" y="24212"/>
                    <a:pt x="4189" y="25267"/>
                  </a:cubicBezTo>
                  <a:cubicBezTo>
                    <a:pt x="4220" y="26322"/>
                    <a:pt x="4220" y="26307"/>
                    <a:pt x="4220" y="26307"/>
                  </a:cubicBezTo>
                  <a:lnTo>
                    <a:pt x="4791" y="24890"/>
                  </a:lnTo>
                  <a:lnTo>
                    <a:pt x="5570" y="23033"/>
                  </a:lnTo>
                  <a:cubicBezTo>
                    <a:pt x="5570" y="23033"/>
                    <a:pt x="5736" y="22495"/>
                    <a:pt x="5448" y="22338"/>
                  </a:cubicBezTo>
                  <a:cubicBezTo>
                    <a:pt x="4785" y="21976"/>
                    <a:pt x="4061" y="21663"/>
                    <a:pt x="4476" y="20738"/>
                  </a:cubicBezTo>
                  <a:cubicBezTo>
                    <a:pt x="4774" y="20073"/>
                    <a:pt x="4883" y="19893"/>
                    <a:pt x="4883" y="19893"/>
                  </a:cubicBezTo>
                  <a:cubicBezTo>
                    <a:pt x="4126" y="19069"/>
                    <a:pt x="4235" y="18597"/>
                    <a:pt x="4719" y="18061"/>
                  </a:cubicBezTo>
                  <a:cubicBezTo>
                    <a:pt x="4941" y="17815"/>
                    <a:pt x="5067" y="17575"/>
                    <a:pt x="5226" y="17280"/>
                  </a:cubicBezTo>
                  <a:cubicBezTo>
                    <a:pt x="5226" y="17280"/>
                    <a:pt x="5361" y="17074"/>
                    <a:pt x="4617" y="16292"/>
                  </a:cubicBezTo>
                  <a:cubicBezTo>
                    <a:pt x="3873" y="15510"/>
                    <a:pt x="3485" y="15003"/>
                    <a:pt x="3669" y="14483"/>
                  </a:cubicBezTo>
                  <a:cubicBezTo>
                    <a:pt x="3852" y="13964"/>
                    <a:pt x="5081" y="12948"/>
                    <a:pt x="5081" y="12948"/>
                  </a:cubicBezTo>
                  <a:lnTo>
                    <a:pt x="4760" y="11229"/>
                  </a:lnTo>
                  <a:cubicBezTo>
                    <a:pt x="4760" y="11229"/>
                    <a:pt x="4211" y="7401"/>
                    <a:pt x="5403" y="3700"/>
                  </a:cubicBezTo>
                  <a:cubicBezTo>
                    <a:pt x="6596" y="0"/>
                    <a:pt x="6999" y="6"/>
                    <a:pt x="6999" y="6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90677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7" name="Freeform 19"/>
            <p:cNvSpPr>
              <a:spLocks/>
            </p:cNvSpPr>
            <p:nvPr/>
          </p:nvSpPr>
          <p:spPr bwMode="auto">
            <a:xfrm>
              <a:off x="-1598613" y="-415925"/>
              <a:ext cx="2816225" cy="3521075"/>
            </a:xfrm>
            <a:custGeom>
              <a:avLst/>
              <a:gdLst>
                <a:gd name="T0" fmla="*/ 6104 w 7394"/>
                <a:gd name="T1" fmla="*/ 0 h 9241"/>
                <a:gd name="T2" fmla="*/ 6163 w 7394"/>
                <a:gd name="T3" fmla="*/ 7498 h 9241"/>
                <a:gd name="T4" fmla="*/ 0 w 7394"/>
                <a:gd name="T5" fmla="*/ 6889 h 9241"/>
                <a:gd name="T6" fmla="*/ 5029 w 7394"/>
                <a:gd name="T7" fmla="*/ 5902 h 9241"/>
                <a:gd name="T8" fmla="*/ 6104 w 7394"/>
                <a:gd name="T9" fmla="*/ 0 h 9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94" h="9241">
                  <a:moveTo>
                    <a:pt x="6104" y="0"/>
                  </a:moveTo>
                  <a:cubicBezTo>
                    <a:pt x="7227" y="3398"/>
                    <a:pt x="7394" y="6005"/>
                    <a:pt x="6163" y="7498"/>
                  </a:cubicBezTo>
                  <a:cubicBezTo>
                    <a:pt x="4726" y="9241"/>
                    <a:pt x="1104" y="8879"/>
                    <a:pt x="0" y="6889"/>
                  </a:cubicBezTo>
                  <a:cubicBezTo>
                    <a:pt x="1861" y="7735"/>
                    <a:pt x="3778" y="7694"/>
                    <a:pt x="5029" y="5902"/>
                  </a:cubicBezTo>
                  <a:cubicBezTo>
                    <a:pt x="6043" y="4449"/>
                    <a:pt x="6371" y="2388"/>
                    <a:pt x="6104" y="0"/>
                  </a:cubicBezTo>
                  <a:close/>
                </a:path>
              </a:pathLst>
            </a:custGeom>
            <a:solidFill>
              <a:srgbClr val="FFFFFF"/>
            </a:solidFill>
            <a:ln w="7938" cap="flat">
              <a:solidFill>
                <a:srgbClr val="90677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8" name="Freeform 20"/>
            <p:cNvSpPr>
              <a:spLocks/>
            </p:cNvSpPr>
            <p:nvPr/>
          </p:nvSpPr>
          <p:spPr bwMode="auto">
            <a:xfrm>
              <a:off x="1336675" y="-1481138"/>
              <a:ext cx="1500188" cy="876300"/>
            </a:xfrm>
            <a:custGeom>
              <a:avLst/>
              <a:gdLst>
                <a:gd name="T0" fmla="*/ 3937 w 3937"/>
                <a:gd name="T1" fmla="*/ 1849 h 2303"/>
                <a:gd name="T2" fmla="*/ 427 w 3937"/>
                <a:gd name="T3" fmla="*/ 45 h 2303"/>
                <a:gd name="T4" fmla="*/ 1514 w 3937"/>
                <a:gd name="T5" fmla="*/ 1746 h 2303"/>
                <a:gd name="T6" fmla="*/ 3937 w 3937"/>
                <a:gd name="T7" fmla="*/ 1849 h 2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37" h="2303">
                  <a:moveTo>
                    <a:pt x="3937" y="1849"/>
                  </a:moveTo>
                  <a:lnTo>
                    <a:pt x="427" y="45"/>
                  </a:lnTo>
                  <a:cubicBezTo>
                    <a:pt x="340" y="0"/>
                    <a:pt x="0" y="1320"/>
                    <a:pt x="1514" y="1746"/>
                  </a:cubicBezTo>
                  <a:cubicBezTo>
                    <a:pt x="3026" y="2171"/>
                    <a:pt x="3457" y="2303"/>
                    <a:pt x="3937" y="1849"/>
                  </a:cubicBezTo>
                  <a:close/>
                </a:path>
              </a:pathLst>
            </a:custGeom>
            <a:solidFill>
              <a:srgbClr val="F0C7B5"/>
            </a:solidFill>
            <a:ln w="7938" cap="flat">
              <a:solidFill>
                <a:srgbClr val="F0C7B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169" name="Freeform 21"/>
            <p:cNvSpPr>
              <a:spLocks/>
            </p:cNvSpPr>
            <p:nvPr/>
          </p:nvSpPr>
          <p:spPr bwMode="auto">
            <a:xfrm>
              <a:off x="1428750" y="-722313"/>
              <a:ext cx="1382713" cy="706438"/>
            </a:xfrm>
            <a:custGeom>
              <a:avLst/>
              <a:gdLst>
                <a:gd name="T0" fmla="*/ 3561 w 3630"/>
                <a:gd name="T1" fmla="*/ 343 h 1855"/>
                <a:gd name="T2" fmla="*/ 1157 w 3630"/>
                <a:gd name="T3" fmla="*/ 1778 h 1855"/>
                <a:gd name="T4" fmla="*/ 351 w 3630"/>
                <a:gd name="T5" fmla="*/ 1229 h 1855"/>
                <a:gd name="T6" fmla="*/ 183 w 3630"/>
                <a:gd name="T7" fmla="*/ 295 h 1855"/>
                <a:gd name="T8" fmla="*/ 505 w 3630"/>
                <a:gd name="T9" fmla="*/ 1 h 1855"/>
                <a:gd name="T10" fmla="*/ 1434 w 3630"/>
                <a:gd name="T11" fmla="*/ 162 h 1855"/>
                <a:gd name="T12" fmla="*/ 2444 w 3630"/>
                <a:gd name="T13" fmla="*/ 182 h 1855"/>
                <a:gd name="T14" fmla="*/ 3561 w 3630"/>
                <a:gd name="T15" fmla="*/ 343 h 1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30" h="1855">
                  <a:moveTo>
                    <a:pt x="3561" y="343"/>
                  </a:moveTo>
                  <a:cubicBezTo>
                    <a:pt x="3630" y="359"/>
                    <a:pt x="1239" y="1855"/>
                    <a:pt x="1157" y="1778"/>
                  </a:cubicBezTo>
                  <a:cubicBezTo>
                    <a:pt x="855" y="1500"/>
                    <a:pt x="665" y="1472"/>
                    <a:pt x="351" y="1229"/>
                  </a:cubicBezTo>
                  <a:cubicBezTo>
                    <a:pt x="57" y="1000"/>
                    <a:pt x="0" y="644"/>
                    <a:pt x="183" y="295"/>
                  </a:cubicBezTo>
                  <a:cubicBezTo>
                    <a:pt x="280" y="112"/>
                    <a:pt x="376" y="3"/>
                    <a:pt x="505" y="1"/>
                  </a:cubicBezTo>
                  <a:cubicBezTo>
                    <a:pt x="707" y="0"/>
                    <a:pt x="840" y="157"/>
                    <a:pt x="1434" y="162"/>
                  </a:cubicBezTo>
                  <a:cubicBezTo>
                    <a:pt x="1792" y="165"/>
                    <a:pt x="2130" y="141"/>
                    <a:pt x="2444" y="182"/>
                  </a:cubicBezTo>
                  <a:cubicBezTo>
                    <a:pt x="3312" y="295"/>
                    <a:pt x="3561" y="343"/>
                    <a:pt x="3561" y="343"/>
                  </a:cubicBezTo>
                  <a:close/>
                </a:path>
              </a:pathLst>
            </a:custGeom>
            <a:solidFill>
              <a:srgbClr val="F0C7B5"/>
            </a:solidFill>
            <a:ln w="7938" cap="flat">
              <a:solidFill>
                <a:srgbClr val="F0C7B5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633858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TextBox 80"/>
          <p:cNvSpPr txBox="1"/>
          <p:nvPr/>
        </p:nvSpPr>
        <p:spPr>
          <a:xfrm>
            <a:off x="280219" y="6391498"/>
            <a:ext cx="1242648" cy="369332"/>
          </a:xfrm>
          <a:prstGeom prst="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生活人物</a:t>
            </a: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1700" y="0"/>
            <a:ext cx="70103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160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6" name="Freeform 7"/>
          <p:cNvSpPr>
            <a:spLocks noEditPoints="1"/>
          </p:cNvSpPr>
          <p:nvPr/>
        </p:nvSpPr>
        <p:spPr bwMode="auto">
          <a:xfrm>
            <a:off x="8912734" y="4383999"/>
            <a:ext cx="931424" cy="634143"/>
          </a:xfrm>
          <a:custGeom>
            <a:avLst/>
            <a:gdLst>
              <a:gd name="T0" fmla="*/ 309 w 941"/>
              <a:gd name="T1" fmla="*/ 601 h 641"/>
              <a:gd name="T2" fmla="*/ 250 w 941"/>
              <a:gd name="T3" fmla="*/ 594 h 641"/>
              <a:gd name="T4" fmla="*/ 255 w 941"/>
              <a:gd name="T5" fmla="*/ 614 h 641"/>
              <a:gd name="T6" fmla="*/ 669 w 941"/>
              <a:gd name="T7" fmla="*/ 576 h 641"/>
              <a:gd name="T8" fmla="*/ 782 w 941"/>
              <a:gd name="T9" fmla="*/ 573 h 641"/>
              <a:gd name="T10" fmla="*/ 738 w 941"/>
              <a:gd name="T11" fmla="*/ 587 h 641"/>
              <a:gd name="T12" fmla="*/ 232 w 941"/>
              <a:gd name="T13" fmla="*/ 551 h 641"/>
              <a:gd name="T14" fmla="*/ 261 w 941"/>
              <a:gd name="T15" fmla="*/ 457 h 641"/>
              <a:gd name="T16" fmla="*/ 267 w 941"/>
              <a:gd name="T17" fmla="*/ 530 h 641"/>
              <a:gd name="T18" fmla="*/ 742 w 941"/>
              <a:gd name="T19" fmla="*/ 472 h 641"/>
              <a:gd name="T20" fmla="*/ 658 w 941"/>
              <a:gd name="T21" fmla="*/ 435 h 641"/>
              <a:gd name="T22" fmla="*/ 779 w 941"/>
              <a:gd name="T23" fmla="*/ 509 h 641"/>
              <a:gd name="T24" fmla="*/ 841 w 941"/>
              <a:gd name="T25" fmla="*/ 528 h 641"/>
              <a:gd name="T26" fmla="*/ 260 w 941"/>
              <a:gd name="T27" fmla="*/ 427 h 641"/>
              <a:gd name="T28" fmla="*/ 718 w 941"/>
              <a:gd name="T29" fmla="*/ 400 h 641"/>
              <a:gd name="T30" fmla="*/ 236 w 941"/>
              <a:gd name="T31" fmla="*/ 391 h 641"/>
              <a:gd name="T32" fmla="*/ 738 w 941"/>
              <a:gd name="T33" fmla="*/ 362 h 641"/>
              <a:gd name="T34" fmla="*/ 461 w 941"/>
              <a:gd name="T35" fmla="*/ 377 h 641"/>
              <a:gd name="T36" fmla="*/ 359 w 941"/>
              <a:gd name="T37" fmla="*/ 497 h 641"/>
              <a:gd name="T38" fmla="*/ 562 w 941"/>
              <a:gd name="T39" fmla="*/ 419 h 641"/>
              <a:gd name="T40" fmla="*/ 629 w 941"/>
              <a:gd name="T41" fmla="*/ 422 h 641"/>
              <a:gd name="T42" fmla="*/ 274 w 941"/>
              <a:gd name="T43" fmla="*/ 460 h 641"/>
              <a:gd name="T44" fmla="*/ 692 w 941"/>
              <a:gd name="T45" fmla="*/ 357 h 641"/>
              <a:gd name="T46" fmla="*/ 562 w 941"/>
              <a:gd name="T47" fmla="*/ 318 h 641"/>
              <a:gd name="T48" fmla="*/ 202 w 941"/>
              <a:gd name="T49" fmla="*/ 344 h 641"/>
              <a:gd name="T50" fmla="*/ 362 w 941"/>
              <a:gd name="T51" fmla="*/ 320 h 641"/>
              <a:gd name="T52" fmla="*/ 678 w 941"/>
              <a:gd name="T53" fmla="*/ 222 h 641"/>
              <a:gd name="T54" fmla="*/ 123 w 941"/>
              <a:gd name="T55" fmla="*/ 301 h 641"/>
              <a:gd name="T56" fmla="*/ 146 w 941"/>
              <a:gd name="T57" fmla="*/ 318 h 641"/>
              <a:gd name="T58" fmla="*/ 789 w 941"/>
              <a:gd name="T59" fmla="*/ 205 h 641"/>
              <a:gd name="T60" fmla="*/ 174 w 941"/>
              <a:gd name="T61" fmla="*/ 180 h 641"/>
              <a:gd name="T62" fmla="*/ 35 w 941"/>
              <a:gd name="T63" fmla="*/ 190 h 641"/>
              <a:gd name="T64" fmla="*/ 44 w 941"/>
              <a:gd name="T65" fmla="*/ 205 h 641"/>
              <a:gd name="T66" fmla="*/ 903 w 941"/>
              <a:gd name="T67" fmla="*/ 162 h 641"/>
              <a:gd name="T68" fmla="*/ 181 w 941"/>
              <a:gd name="T69" fmla="*/ 134 h 641"/>
              <a:gd name="T70" fmla="*/ 887 w 941"/>
              <a:gd name="T71" fmla="*/ 155 h 641"/>
              <a:gd name="T72" fmla="*/ 907 w 941"/>
              <a:gd name="T73" fmla="*/ 155 h 641"/>
              <a:gd name="T74" fmla="*/ 443 w 941"/>
              <a:gd name="T75" fmla="*/ 294 h 641"/>
              <a:gd name="T76" fmla="*/ 173 w 941"/>
              <a:gd name="T77" fmla="*/ 105 h 641"/>
              <a:gd name="T78" fmla="*/ 762 w 941"/>
              <a:gd name="T79" fmla="*/ 115 h 641"/>
              <a:gd name="T80" fmla="*/ 921 w 941"/>
              <a:gd name="T81" fmla="*/ 122 h 641"/>
              <a:gd name="T82" fmla="*/ 759 w 941"/>
              <a:gd name="T83" fmla="*/ 141 h 641"/>
              <a:gd name="T84" fmla="*/ 100 w 941"/>
              <a:gd name="T85" fmla="*/ 102 h 641"/>
              <a:gd name="T86" fmla="*/ 783 w 941"/>
              <a:gd name="T87" fmla="*/ 68 h 641"/>
              <a:gd name="T88" fmla="*/ 892 w 941"/>
              <a:gd name="T89" fmla="*/ 104 h 641"/>
              <a:gd name="T90" fmla="*/ 906 w 941"/>
              <a:gd name="T91" fmla="*/ 60 h 641"/>
              <a:gd name="T92" fmla="*/ 502 w 941"/>
              <a:gd name="T93" fmla="*/ 283 h 641"/>
              <a:gd name="T94" fmla="*/ 506 w 941"/>
              <a:gd name="T95" fmla="*/ 204 h 641"/>
              <a:gd name="T96" fmla="*/ 448 w 941"/>
              <a:gd name="T97" fmla="*/ 208 h 641"/>
              <a:gd name="T98" fmla="*/ 462 w 941"/>
              <a:gd name="T99" fmla="*/ 286 h 641"/>
              <a:gd name="T100" fmla="*/ 217 w 941"/>
              <a:gd name="T101" fmla="*/ 351 h 641"/>
              <a:gd name="T102" fmla="*/ 145 w 941"/>
              <a:gd name="T103" fmla="*/ 452 h 641"/>
              <a:gd name="T104" fmla="*/ 476 w 941"/>
              <a:gd name="T105" fmla="*/ 384 h 641"/>
              <a:gd name="T106" fmla="*/ 739 w 941"/>
              <a:gd name="T107" fmla="*/ 613 h 641"/>
              <a:gd name="T108" fmla="*/ 745 w 941"/>
              <a:gd name="T109" fmla="*/ 321 h 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41" h="641">
                <a:moveTo>
                  <a:pt x="201" y="607"/>
                </a:moveTo>
                <a:cubicBezTo>
                  <a:pt x="201" y="606"/>
                  <a:pt x="200" y="605"/>
                  <a:pt x="198" y="604"/>
                </a:cubicBezTo>
                <a:cubicBezTo>
                  <a:pt x="196" y="603"/>
                  <a:pt x="196" y="600"/>
                  <a:pt x="195" y="597"/>
                </a:cubicBezTo>
                <a:cubicBezTo>
                  <a:pt x="195" y="589"/>
                  <a:pt x="201" y="584"/>
                  <a:pt x="214" y="583"/>
                </a:cubicBezTo>
                <a:cubicBezTo>
                  <a:pt x="216" y="606"/>
                  <a:pt x="216" y="606"/>
                  <a:pt x="216" y="606"/>
                </a:cubicBezTo>
                <a:cubicBezTo>
                  <a:pt x="201" y="607"/>
                  <a:pt x="201" y="607"/>
                  <a:pt x="201" y="607"/>
                </a:cubicBezTo>
                <a:moveTo>
                  <a:pt x="309" y="601"/>
                </a:moveTo>
                <a:cubicBezTo>
                  <a:pt x="308" y="581"/>
                  <a:pt x="308" y="581"/>
                  <a:pt x="308" y="581"/>
                </a:cubicBezTo>
                <a:cubicBezTo>
                  <a:pt x="308" y="581"/>
                  <a:pt x="308" y="581"/>
                  <a:pt x="308" y="581"/>
                </a:cubicBezTo>
                <a:cubicBezTo>
                  <a:pt x="311" y="581"/>
                  <a:pt x="318" y="586"/>
                  <a:pt x="328" y="596"/>
                </a:cubicBezTo>
                <a:cubicBezTo>
                  <a:pt x="327" y="596"/>
                  <a:pt x="324" y="597"/>
                  <a:pt x="320" y="598"/>
                </a:cubicBezTo>
                <a:cubicBezTo>
                  <a:pt x="315" y="600"/>
                  <a:pt x="311" y="601"/>
                  <a:pt x="309" y="601"/>
                </a:cubicBezTo>
                <a:moveTo>
                  <a:pt x="255" y="614"/>
                </a:moveTo>
                <a:cubicBezTo>
                  <a:pt x="252" y="609"/>
                  <a:pt x="251" y="603"/>
                  <a:pt x="250" y="594"/>
                </a:cubicBezTo>
                <a:cubicBezTo>
                  <a:pt x="250" y="591"/>
                  <a:pt x="256" y="582"/>
                  <a:pt x="267" y="570"/>
                </a:cubicBezTo>
                <a:cubicBezTo>
                  <a:pt x="278" y="574"/>
                  <a:pt x="283" y="582"/>
                  <a:pt x="284" y="592"/>
                </a:cubicBezTo>
                <a:cubicBezTo>
                  <a:pt x="284" y="597"/>
                  <a:pt x="283" y="602"/>
                  <a:pt x="280" y="607"/>
                </a:cubicBezTo>
                <a:cubicBezTo>
                  <a:pt x="277" y="611"/>
                  <a:pt x="274" y="614"/>
                  <a:pt x="271" y="614"/>
                </a:cubicBezTo>
                <a:cubicBezTo>
                  <a:pt x="268" y="614"/>
                  <a:pt x="265" y="614"/>
                  <a:pt x="261" y="614"/>
                </a:cubicBezTo>
                <a:cubicBezTo>
                  <a:pt x="259" y="614"/>
                  <a:pt x="257" y="614"/>
                  <a:pt x="256" y="614"/>
                </a:cubicBezTo>
                <a:cubicBezTo>
                  <a:pt x="255" y="614"/>
                  <a:pt x="255" y="614"/>
                  <a:pt x="255" y="614"/>
                </a:cubicBezTo>
                <a:moveTo>
                  <a:pt x="669" y="576"/>
                </a:moveTo>
                <a:cubicBezTo>
                  <a:pt x="679" y="565"/>
                  <a:pt x="685" y="559"/>
                  <a:pt x="688" y="559"/>
                </a:cubicBezTo>
                <a:cubicBezTo>
                  <a:pt x="689" y="579"/>
                  <a:pt x="689" y="579"/>
                  <a:pt x="689" y="579"/>
                </a:cubicBezTo>
                <a:cubicBezTo>
                  <a:pt x="689" y="579"/>
                  <a:pt x="688" y="579"/>
                  <a:pt x="688" y="579"/>
                </a:cubicBezTo>
                <a:cubicBezTo>
                  <a:pt x="686" y="579"/>
                  <a:pt x="682" y="578"/>
                  <a:pt x="678" y="578"/>
                </a:cubicBezTo>
                <a:cubicBezTo>
                  <a:pt x="673" y="577"/>
                  <a:pt x="670" y="576"/>
                  <a:pt x="669" y="576"/>
                </a:cubicBezTo>
                <a:cubicBezTo>
                  <a:pt x="669" y="576"/>
                  <a:pt x="669" y="576"/>
                  <a:pt x="669" y="576"/>
                </a:cubicBezTo>
                <a:moveTo>
                  <a:pt x="782" y="573"/>
                </a:moveTo>
                <a:cubicBezTo>
                  <a:pt x="781" y="550"/>
                  <a:pt x="781" y="550"/>
                  <a:pt x="781" y="550"/>
                </a:cubicBezTo>
                <a:cubicBezTo>
                  <a:pt x="782" y="550"/>
                  <a:pt x="783" y="550"/>
                  <a:pt x="784" y="550"/>
                </a:cubicBezTo>
                <a:cubicBezTo>
                  <a:pt x="795" y="550"/>
                  <a:pt x="801" y="554"/>
                  <a:pt x="801" y="562"/>
                </a:cubicBezTo>
                <a:cubicBezTo>
                  <a:pt x="801" y="565"/>
                  <a:pt x="801" y="568"/>
                  <a:pt x="800" y="569"/>
                </a:cubicBezTo>
                <a:cubicBezTo>
                  <a:pt x="798" y="570"/>
                  <a:pt x="798" y="571"/>
                  <a:pt x="798" y="572"/>
                </a:cubicBezTo>
                <a:cubicBezTo>
                  <a:pt x="782" y="573"/>
                  <a:pt x="782" y="573"/>
                  <a:pt x="782" y="573"/>
                </a:cubicBezTo>
                <a:moveTo>
                  <a:pt x="728" y="587"/>
                </a:moveTo>
                <a:cubicBezTo>
                  <a:pt x="726" y="587"/>
                  <a:pt x="723" y="585"/>
                  <a:pt x="719" y="581"/>
                </a:cubicBezTo>
                <a:cubicBezTo>
                  <a:pt x="715" y="577"/>
                  <a:pt x="713" y="573"/>
                  <a:pt x="713" y="567"/>
                </a:cubicBezTo>
                <a:cubicBezTo>
                  <a:pt x="712" y="557"/>
                  <a:pt x="717" y="549"/>
                  <a:pt x="727" y="543"/>
                </a:cubicBezTo>
                <a:cubicBezTo>
                  <a:pt x="740" y="554"/>
                  <a:pt x="747" y="562"/>
                  <a:pt x="747" y="565"/>
                </a:cubicBezTo>
                <a:cubicBezTo>
                  <a:pt x="748" y="574"/>
                  <a:pt x="747" y="581"/>
                  <a:pt x="744" y="586"/>
                </a:cubicBezTo>
                <a:cubicBezTo>
                  <a:pt x="743" y="586"/>
                  <a:pt x="741" y="586"/>
                  <a:pt x="738" y="587"/>
                </a:cubicBezTo>
                <a:cubicBezTo>
                  <a:pt x="734" y="587"/>
                  <a:pt x="731" y="587"/>
                  <a:pt x="728" y="587"/>
                </a:cubicBezTo>
                <a:cubicBezTo>
                  <a:pt x="728" y="587"/>
                  <a:pt x="728" y="587"/>
                  <a:pt x="728" y="587"/>
                </a:cubicBezTo>
                <a:moveTo>
                  <a:pt x="232" y="551"/>
                </a:moveTo>
                <a:cubicBezTo>
                  <a:pt x="220" y="540"/>
                  <a:pt x="220" y="540"/>
                  <a:pt x="220" y="540"/>
                </a:cubicBezTo>
                <a:cubicBezTo>
                  <a:pt x="244" y="498"/>
                  <a:pt x="264" y="474"/>
                  <a:pt x="280" y="467"/>
                </a:cubicBezTo>
                <a:cubicBezTo>
                  <a:pt x="272" y="517"/>
                  <a:pt x="259" y="542"/>
                  <a:pt x="242" y="543"/>
                </a:cubicBezTo>
                <a:cubicBezTo>
                  <a:pt x="240" y="544"/>
                  <a:pt x="237" y="546"/>
                  <a:pt x="232" y="551"/>
                </a:cubicBezTo>
                <a:moveTo>
                  <a:pt x="170" y="578"/>
                </a:moveTo>
                <a:cubicBezTo>
                  <a:pt x="167" y="578"/>
                  <a:pt x="161" y="575"/>
                  <a:pt x="153" y="569"/>
                </a:cubicBezTo>
                <a:cubicBezTo>
                  <a:pt x="145" y="562"/>
                  <a:pt x="139" y="556"/>
                  <a:pt x="136" y="551"/>
                </a:cubicBezTo>
                <a:cubicBezTo>
                  <a:pt x="143" y="544"/>
                  <a:pt x="149" y="538"/>
                  <a:pt x="153" y="533"/>
                </a:cubicBezTo>
                <a:cubicBezTo>
                  <a:pt x="165" y="526"/>
                  <a:pt x="175" y="522"/>
                  <a:pt x="182" y="519"/>
                </a:cubicBezTo>
                <a:cubicBezTo>
                  <a:pt x="206" y="498"/>
                  <a:pt x="225" y="482"/>
                  <a:pt x="238" y="470"/>
                </a:cubicBezTo>
                <a:cubicBezTo>
                  <a:pt x="248" y="464"/>
                  <a:pt x="256" y="460"/>
                  <a:pt x="261" y="457"/>
                </a:cubicBezTo>
                <a:cubicBezTo>
                  <a:pt x="263" y="461"/>
                  <a:pt x="264" y="464"/>
                  <a:pt x="266" y="465"/>
                </a:cubicBezTo>
                <a:cubicBezTo>
                  <a:pt x="240" y="491"/>
                  <a:pt x="222" y="517"/>
                  <a:pt x="211" y="541"/>
                </a:cubicBezTo>
                <a:cubicBezTo>
                  <a:pt x="209" y="547"/>
                  <a:pt x="202" y="555"/>
                  <a:pt x="192" y="564"/>
                </a:cubicBezTo>
                <a:cubicBezTo>
                  <a:pt x="182" y="573"/>
                  <a:pt x="175" y="578"/>
                  <a:pt x="171" y="578"/>
                </a:cubicBezTo>
                <a:cubicBezTo>
                  <a:pt x="171" y="578"/>
                  <a:pt x="170" y="578"/>
                  <a:pt x="170" y="578"/>
                </a:cubicBezTo>
                <a:moveTo>
                  <a:pt x="300" y="547"/>
                </a:moveTo>
                <a:cubicBezTo>
                  <a:pt x="287" y="540"/>
                  <a:pt x="276" y="534"/>
                  <a:pt x="267" y="530"/>
                </a:cubicBezTo>
                <a:cubicBezTo>
                  <a:pt x="273" y="514"/>
                  <a:pt x="278" y="497"/>
                  <a:pt x="284" y="481"/>
                </a:cubicBezTo>
                <a:cubicBezTo>
                  <a:pt x="292" y="463"/>
                  <a:pt x="303" y="454"/>
                  <a:pt x="319" y="454"/>
                </a:cubicBezTo>
                <a:cubicBezTo>
                  <a:pt x="321" y="454"/>
                  <a:pt x="322" y="454"/>
                  <a:pt x="323" y="455"/>
                </a:cubicBezTo>
                <a:cubicBezTo>
                  <a:pt x="310" y="482"/>
                  <a:pt x="303" y="513"/>
                  <a:pt x="300" y="547"/>
                </a:cubicBezTo>
                <a:moveTo>
                  <a:pt x="748" y="514"/>
                </a:moveTo>
                <a:cubicBezTo>
                  <a:pt x="731" y="514"/>
                  <a:pt x="716" y="490"/>
                  <a:pt x="703" y="442"/>
                </a:cubicBezTo>
                <a:cubicBezTo>
                  <a:pt x="714" y="446"/>
                  <a:pt x="727" y="456"/>
                  <a:pt x="742" y="472"/>
                </a:cubicBezTo>
                <a:cubicBezTo>
                  <a:pt x="749" y="480"/>
                  <a:pt x="758" y="492"/>
                  <a:pt x="771" y="508"/>
                </a:cubicBezTo>
                <a:cubicBezTo>
                  <a:pt x="760" y="520"/>
                  <a:pt x="760" y="520"/>
                  <a:pt x="760" y="520"/>
                </a:cubicBezTo>
                <a:cubicBezTo>
                  <a:pt x="755" y="516"/>
                  <a:pt x="752" y="514"/>
                  <a:pt x="749" y="514"/>
                </a:cubicBezTo>
                <a:cubicBezTo>
                  <a:pt x="749" y="514"/>
                  <a:pt x="749" y="514"/>
                  <a:pt x="749" y="514"/>
                </a:cubicBezTo>
                <a:cubicBezTo>
                  <a:pt x="748" y="514"/>
                  <a:pt x="748" y="514"/>
                  <a:pt x="748" y="514"/>
                </a:cubicBezTo>
                <a:moveTo>
                  <a:pt x="691" y="524"/>
                </a:moveTo>
                <a:cubicBezTo>
                  <a:pt x="685" y="490"/>
                  <a:pt x="674" y="461"/>
                  <a:pt x="658" y="435"/>
                </a:cubicBezTo>
                <a:cubicBezTo>
                  <a:pt x="661" y="435"/>
                  <a:pt x="664" y="434"/>
                  <a:pt x="667" y="434"/>
                </a:cubicBezTo>
                <a:cubicBezTo>
                  <a:pt x="681" y="434"/>
                  <a:pt x="692" y="442"/>
                  <a:pt x="700" y="457"/>
                </a:cubicBezTo>
                <a:cubicBezTo>
                  <a:pt x="707" y="473"/>
                  <a:pt x="715" y="488"/>
                  <a:pt x="723" y="503"/>
                </a:cubicBezTo>
                <a:cubicBezTo>
                  <a:pt x="709" y="512"/>
                  <a:pt x="698" y="519"/>
                  <a:pt x="691" y="524"/>
                </a:cubicBezTo>
                <a:moveTo>
                  <a:pt x="823" y="540"/>
                </a:moveTo>
                <a:cubicBezTo>
                  <a:pt x="819" y="540"/>
                  <a:pt x="812" y="537"/>
                  <a:pt x="801" y="529"/>
                </a:cubicBezTo>
                <a:cubicBezTo>
                  <a:pt x="790" y="521"/>
                  <a:pt x="782" y="514"/>
                  <a:pt x="779" y="509"/>
                </a:cubicBezTo>
                <a:cubicBezTo>
                  <a:pt x="765" y="485"/>
                  <a:pt x="744" y="462"/>
                  <a:pt x="715" y="439"/>
                </a:cubicBezTo>
                <a:cubicBezTo>
                  <a:pt x="718" y="436"/>
                  <a:pt x="720" y="433"/>
                  <a:pt x="720" y="431"/>
                </a:cubicBezTo>
                <a:cubicBezTo>
                  <a:pt x="730" y="435"/>
                  <a:pt x="739" y="439"/>
                  <a:pt x="745" y="441"/>
                </a:cubicBezTo>
                <a:cubicBezTo>
                  <a:pt x="772" y="458"/>
                  <a:pt x="792" y="472"/>
                  <a:pt x="806" y="482"/>
                </a:cubicBezTo>
                <a:cubicBezTo>
                  <a:pt x="819" y="488"/>
                  <a:pt x="829" y="492"/>
                  <a:pt x="836" y="494"/>
                </a:cubicBezTo>
                <a:cubicBezTo>
                  <a:pt x="845" y="500"/>
                  <a:pt x="852" y="506"/>
                  <a:pt x="855" y="509"/>
                </a:cubicBezTo>
                <a:cubicBezTo>
                  <a:pt x="853" y="515"/>
                  <a:pt x="848" y="521"/>
                  <a:pt x="841" y="528"/>
                </a:cubicBezTo>
                <a:cubicBezTo>
                  <a:pt x="833" y="536"/>
                  <a:pt x="827" y="540"/>
                  <a:pt x="824" y="540"/>
                </a:cubicBezTo>
                <a:cubicBezTo>
                  <a:pt x="823" y="540"/>
                  <a:pt x="823" y="540"/>
                  <a:pt x="823" y="540"/>
                </a:cubicBezTo>
                <a:moveTo>
                  <a:pt x="164" y="514"/>
                </a:moveTo>
                <a:cubicBezTo>
                  <a:pt x="164" y="513"/>
                  <a:pt x="165" y="511"/>
                  <a:pt x="167" y="506"/>
                </a:cubicBezTo>
                <a:cubicBezTo>
                  <a:pt x="169" y="502"/>
                  <a:pt x="170" y="498"/>
                  <a:pt x="170" y="495"/>
                </a:cubicBezTo>
                <a:cubicBezTo>
                  <a:pt x="169" y="492"/>
                  <a:pt x="164" y="488"/>
                  <a:pt x="152" y="482"/>
                </a:cubicBezTo>
                <a:cubicBezTo>
                  <a:pt x="199" y="460"/>
                  <a:pt x="235" y="442"/>
                  <a:pt x="260" y="427"/>
                </a:cubicBezTo>
                <a:cubicBezTo>
                  <a:pt x="262" y="436"/>
                  <a:pt x="253" y="450"/>
                  <a:pt x="232" y="468"/>
                </a:cubicBezTo>
                <a:cubicBezTo>
                  <a:pt x="215" y="482"/>
                  <a:pt x="198" y="496"/>
                  <a:pt x="181" y="510"/>
                </a:cubicBezTo>
                <a:cubicBezTo>
                  <a:pt x="164" y="514"/>
                  <a:pt x="164" y="514"/>
                  <a:pt x="164" y="514"/>
                </a:cubicBezTo>
                <a:moveTo>
                  <a:pt x="823" y="475"/>
                </a:moveTo>
                <a:cubicBezTo>
                  <a:pt x="805" y="474"/>
                  <a:pt x="805" y="474"/>
                  <a:pt x="805" y="474"/>
                </a:cubicBezTo>
                <a:cubicBezTo>
                  <a:pt x="787" y="462"/>
                  <a:pt x="769" y="450"/>
                  <a:pt x="751" y="438"/>
                </a:cubicBezTo>
                <a:cubicBezTo>
                  <a:pt x="728" y="422"/>
                  <a:pt x="717" y="410"/>
                  <a:pt x="718" y="400"/>
                </a:cubicBezTo>
                <a:cubicBezTo>
                  <a:pt x="787" y="427"/>
                  <a:pt x="824" y="441"/>
                  <a:pt x="832" y="443"/>
                </a:cubicBezTo>
                <a:cubicBezTo>
                  <a:pt x="820" y="449"/>
                  <a:pt x="815" y="454"/>
                  <a:pt x="815" y="457"/>
                </a:cubicBezTo>
                <a:cubicBezTo>
                  <a:pt x="815" y="460"/>
                  <a:pt x="817" y="464"/>
                  <a:pt x="819" y="468"/>
                </a:cubicBezTo>
                <a:cubicBezTo>
                  <a:pt x="822" y="473"/>
                  <a:pt x="823" y="475"/>
                  <a:pt x="823" y="475"/>
                </a:cubicBezTo>
                <a:moveTo>
                  <a:pt x="147" y="474"/>
                </a:moveTo>
                <a:cubicBezTo>
                  <a:pt x="152" y="459"/>
                  <a:pt x="164" y="444"/>
                  <a:pt x="183" y="431"/>
                </a:cubicBezTo>
                <a:cubicBezTo>
                  <a:pt x="215" y="407"/>
                  <a:pt x="233" y="394"/>
                  <a:pt x="236" y="391"/>
                </a:cubicBezTo>
                <a:cubicBezTo>
                  <a:pt x="275" y="389"/>
                  <a:pt x="275" y="389"/>
                  <a:pt x="275" y="389"/>
                </a:cubicBezTo>
                <a:cubicBezTo>
                  <a:pt x="270" y="405"/>
                  <a:pt x="252" y="421"/>
                  <a:pt x="221" y="438"/>
                </a:cubicBezTo>
                <a:cubicBezTo>
                  <a:pt x="196" y="450"/>
                  <a:pt x="171" y="462"/>
                  <a:pt x="147" y="474"/>
                </a:cubicBezTo>
                <a:moveTo>
                  <a:pt x="836" y="434"/>
                </a:moveTo>
                <a:cubicBezTo>
                  <a:pt x="810" y="425"/>
                  <a:pt x="784" y="416"/>
                  <a:pt x="758" y="406"/>
                </a:cubicBezTo>
                <a:cubicBezTo>
                  <a:pt x="725" y="394"/>
                  <a:pt x="705" y="380"/>
                  <a:pt x="698" y="365"/>
                </a:cubicBezTo>
                <a:cubicBezTo>
                  <a:pt x="738" y="362"/>
                  <a:pt x="738" y="362"/>
                  <a:pt x="738" y="362"/>
                </a:cubicBezTo>
                <a:cubicBezTo>
                  <a:pt x="741" y="365"/>
                  <a:pt x="760" y="376"/>
                  <a:pt x="795" y="395"/>
                </a:cubicBezTo>
                <a:cubicBezTo>
                  <a:pt x="815" y="407"/>
                  <a:pt x="829" y="420"/>
                  <a:pt x="836" y="434"/>
                </a:cubicBezTo>
                <a:moveTo>
                  <a:pt x="348" y="575"/>
                </a:moveTo>
                <a:cubicBezTo>
                  <a:pt x="345" y="556"/>
                  <a:pt x="351" y="532"/>
                  <a:pt x="366" y="503"/>
                </a:cubicBezTo>
                <a:cubicBezTo>
                  <a:pt x="374" y="489"/>
                  <a:pt x="391" y="463"/>
                  <a:pt x="416" y="428"/>
                </a:cubicBezTo>
                <a:cubicBezTo>
                  <a:pt x="439" y="396"/>
                  <a:pt x="453" y="373"/>
                  <a:pt x="460" y="358"/>
                </a:cubicBezTo>
                <a:cubicBezTo>
                  <a:pt x="461" y="377"/>
                  <a:pt x="461" y="377"/>
                  <a:pt x="461" y="377"/>
                </a:cubicBezTo>
                <a:cubicBezTo>
                  <a:pt x="461" y="382"/>
                  <a:pt x="447" y="413"/>
                  <a:pt x="417" y="468"/>
                </a:cubicBezTo>
                <a:cubicBezTo>
                  <a:pt x="386" y="526"/>
                  <a:pt x="363" y="562"/>
                  <a:pt x="348" y="575"/>
                </a:cubicBezTo>
                <a:moveTo>
                  <a:pt x="340" y="571"/>
                </a:moveTo>
                <a:cubicBezTo>
                  <a:pt x="321" y="557"/>
                  <a:pt x="312" y="547"/>
                  <a:pt x="311" y="542"/>
                </a:cubicBezTo>
                <a:cubicBezTo>
                  <a:pt x="309" y="503"/>
                  <a:pt x="322" y="468"/>
                  <a:pt x="350" y="438"/>
                </a:cubicBezTo>
                <a:cubicBezTo>
                  <a:pt x="381" y="410"/>
                  <a:pt x="412" y="383"/>
                  <a:pt x="443" y="356"/>
                </a:cubicBezTo>
                <a:cubicBezTo>
                  <a:pt x="417" y="405"/>
                  <a:pt x="390" y="452"/>
                  <a:pt x="359" y="497"/>
                </a:cubicBezTo>
                <a:cubicBezTo>
                  <a:pt x="342" y="523"/>
                  <a:pt x="333" y="541"/>
                  <a:pt x="334" y="551"/>
                </a:cubicBezTo>
                <a:cubicBezTo>
                  <a:pt x="334" y="557"/>
                  <a:pt x="336" y="564"/>
                  <a:pt x="340" y="571"/>
                </a:cubicBezTo>
                <a:moveTo>
                  <a:pt x="647" y="558"/>
                </a:moveTo>
                <a:cubicBezTo>
                  <a:pt x="631" y="546"/>
                  <a:pt x="604" y="514"/>
                  <a:pt x="566" y="460"/>
                </a:cubicBezTo>
                <a:cubicBezTo>
                  <a:pt x="530" y="408"/>
                  <a:pt x="512" y="380"/>
                  <a:pt x="512" y="374"/>
                </a:cubicBezTo>
                <a:cubicBezTo>
                  <a:pt x="511" y="355"/>
                  <a:pt x="511" y="355"/>
                  <a:pt x="511" y="355"/>
                </a:cubicBezTo>
                <a:cubicBezTo>
                  <a:pt x="519" y="369"/>
                  <a:pt x="536" y="391"/>
                  <a:pt x="562" y="419"/>
                </a:cubicBezTo>
                <a:cubicBezTo>
                  <a:pt x="592" y="452"/>
                  <a:pt x="611" y="475"/>
                  <a:pt x="621" y="489"/>
                </a:cubicBezTo>
                <a:cubicBezTo>
                  <a:pt x="639" y="515"/>
                  <a:pt x="648" y="538"/>
                  <a:pt x="647" y="558"/>
                </a:cubicBezTo>
                <a:moveTo>
                  <a:pt x="655" y="553"/>
                </a:moveTo>
                <a:cubicBezTo>
                  <a:pt x="657" y="545"/>
                  <a:pt x="659" y="538"/>
                  <a:pt x="658" y="532"/>
                </a:cubicBezTo>
                <a:cubicBezTo>
                  <a:pt x="658" y="522"/>
                  <a:pt x="647" y="505"/>
                  <a:pt x="627" y="481"/>
                </a:cubicBezTo>
                <a:cubicBezTo>
                  <a:pt x="592" y="440"/>
                  <a:pt x="558" y="396"/>
                  <a:pt x="528" y="351"/>
                </a:cubicBezTo>
                <a:cubicBezTo>
                  <a:pt x="562" y="374"/>
                  <a:pt x="595" y="398"/>
                  <a:pt x="629" y="422"/>
                </a:cubicBezTo>
                <a:cubicBezTo>
                  <a:pt x="660" y="448"/>
                  <a:pt x="677" y="481"/>
                  <a:pt x="680" y="520"/>
                </a:cubicBezTo>
                <a:cubicBezTo>
                  <a:pt x="680" y="526"/>
                  <a:pt x="672" y="537"/>
                  <a:pt x="655" y="553"/>
                </a:cubicBezTo>
                <a:moveTo>
                  <a:pt x="251" y="382"/>
                </a:moveTo>
                <a:cubicBezTo>
                  <a:pt x="279" y="363"/>
                  <a:pt x="304" y="349"/>
                  <a:pt x="325" y="339"/>
                </a:cubicBezTo>
                <a:cubicBezTo>
                  <a:pt x="303" y="352"/>
                  <a:pt x="288" y="366"/>
                  <a:pt x="281" y="380"/>
                </a:cubicBezTo>
                <a:cubicBezTo>
                  <a:pt x="251" y="382"/>
                  <a:pt x="251" y="382"/>
                  <a:pt x="251" y="382"/>
                </a:cubicBezTo>
                <a:moveTo>
                  <a:pt x="274" y="460"/>
                </a:moveTo>
                <a:cubicBezTo>
                  <a:pt x="271" y="457"/>
                  <a:pt x="269" y="453"/>
                  <a:pt x="268" y="445"/>
                </a:cubicBezTo>
                <a:cubicBezTo>
                  <a:pt x="266" y="408"/>
                  <a:pt x="283" y="379"/>
                  <a:pt x="320" y="356"/>
                </a:cubicBezTo>
                <a:cubicBezTo>
                  <a:pt x="348" y="339"/>
                  <a:pt x="380" y="329"/>
                  <a:pt x="416" y="326"/>
                </a:cubicBezTo>
                <a:cubicBezTo>
                  <a:pt x="456" y="328"/>
                  <a:pt x="456" y="328"/>
                  <a:pt x="456" y="328"/>
                </a:cubicBezTo>
                <a:cubicBezTo>
                  <a:pt x="369" y="414"/>
                  <a:pt x="312" y="457"/>
                  <a:pt x="284" y="459"/>
                </a:cubicBezTo>
                <a:cubicBezTo>
                  <a:pt x="274" y="460"/>
                  <a:pt x="274" y="460"/>
                  <a:pt x="274" y="460"/>
                </a:cubicBezTo>
                <a:moveTo>
                  <a:pt x="692" y="357"/>
                </a:moveTo>
                <a:cubicBezTo>
                  <a:pt x="683" y="343"/>
                  <a:pt x="666" y="331"/>
                  <a:pt x="643" y="320"/>
                </a:cubicBezTo>
                <a:cubicBezTo>
                  <a:pt x="665" y="328"/>
                  <a:pt x="691" y="339"/>
                  <a:pt x="721" y="355"/>
                </a:cubicBezTo>
                <a:cubicBezTo>
                  <a:pt x="692" y="357"/>
                  <a:pt x="692" y="357"/>
                  <a:pt x="692" y="357"/>
                </a:cubicBezTo>
                <a:moveTo>
                  <a:pt x="695" y="435"/>
                </a:moveTo>
                <a:cubicBezTo>
                  <a:pt x="666" y="435"/>
                  <a:pt x="605" y="398"/>
                  <a:pt x="513" y="325"/>
                </a:cubicBezTo>
                <a:cubicBezTo>
                  <a:pt x="551" y="318"/>
                  <a:pt x="551" y="318"/>
                  <a:pt x="551" y="318"/>
                </a:cubicBezTo>
                <a:cubicBezTo>
                  <a:pt x="555" y="318"/>
                  <a:pt x="558" y="318"/>
                  <a:pt x="562" y="318"/>
                </a:cubicBezTo>
                <a:cubicBezTo>
                  <a:pt x="594" y="318"/>
                  <a:pt x="623" y="324"/>
                  <a:pt x="650" y="337"/>
                </a:cubicBezTo>
                <a:cubicBezTo>
                  <a:pt x="689" y="355"/>
                  <a:pt x="709" y="383"/>
                  <a:pt x="711" y="420"/>
                </a:cubicBezTo>
                <a:cubicBezTo>
                  <a:pt x="712" y="427"/>
                  <a:pt x="710" y="432"/>
                  <a:pt x="708" y="435"/>
                </a:cubicBezTo>
                <a:cubicBezTo>
                  <a:pt x="698" y="435"/>
                  <a:pt x="698" y="435"/>
                  <a:pt x="698" y="435"/>
                </a:cubicBezTo>
                <a:cubicBezTo>
                  <a:pt x="697" y="435"/>
                  <a:pt x="696" y="435"/>
                  <a:pt x="695" y="435"/>
                </a:cubicBezTo>
                <a:moveTo>
                  <a:pt x="212" y="344"/>
                </a:moveTo>
                <a:cubicBezTo>
                  <a:pt x="207" y="344"/>
                  <a:pt x="204" y="344"/>
                  <a:pt x="202" y="344"/>
                </a:cubicBezTo>
                <a:cubicBezTo>
                  <a:pt x="195" y="342"/>
                  <a:pt x="180" y="335"/>
                  <a:pt x="156" y="323"/>
                </a:cubicBezTo>
                <a:cubicBezTo>
                  <a:pt x="233" y="271"/>
                  <a:pt x="274" y="245"/>
                  <a:pt x="279" y="245"/>
                </a:cubicBezTo>
                <a:cubicBezTo>
                  <a:pt x="279" y="245"/>
                  <a:pt x="279" y="245"/>
                  <a:pt x="279" y="245"/>
                </a:cubicBezTo>
                <a:cubicBezTo>
                  <a:pt x="283" y="245"/>
                  <a:pt x="303" y="252"/>
                  <a:pt x="340" y="267"/>
                </a:cubicBezTo>
                <a:cubicBezTo>
                  <a:pt x="389" y="287"/>
                  <a:pt x="419" y="299"/>
                  <a:pt x="430" y="302"/>
                </a:cubicBezTo>
                <a:cubicBezTo>
                  <a:pt x="426" y="309"/>
                  <a:pt x="418" y="313"/>
                  <a:pt x="404" y="315"/>
                </a:cubicBezTo>
                <a:cubicBezTo>
                  <a:pt x="389" y="317"/>
                  <a:pt x="376" y="319"/>
                  <a:pt x="362" y="320"/>
                </a:cubicBezTo>
                <a:cubicBezTo>
                  <a:pt x="271" y="336"/>
                  <a:pt x="226" y="344"/>
                  <a:pt x="225" y="344"/>
                </a:cubicBezTo>
                <a:cubicBezTo>
                  <a:pt x="220" y="344"/>
                  <a:pt x="215" y="344"/>
                  <a:pt x="212" y="344"/>
                </a:cubicBezTo>
                <a:moveTo>
                  <a:pt x="564" y="307"/>
                </a:moveTo>
                <a:cubicBezTo>
                  <a:pt x="548" y="306"/>
                  <a:pt x="539" y="302"/>
                  <a:pt x="535" y="296"/>
                </a:cubicBezTo>
                <a:cubicBezTo>
                  <a:pt x="545" y="291"/>
                  <a:pt x="573" y="276"/>
                  <a:pt x="621" y="251"/>
                </a:cubicBezTo>
                <a:cubicBezTo>
                  <a:pt x="656" y="232"/>
                  <a:pt x="675" y="222"/>
                  <a:pt x="678" y="222"/>
                </a:cubicBezTo>
                <a:cubicBezTo>
                  <a:pt x="678" y="222"/>
                  <a:pt x="678" y="222"/>
                  <a:pt x="678" y="222"/>
                </a:cubicBezTo>
                <a:cubicBezTo>
                  <a:pt x="684" y="222"/>
                  <a:pt x="728" y="243"/>
                  <a:pt x="809" y="285"/>
                </a:cubicBezTo>
                <a:cubicBezTo>
                  <a:pt x="787" y="299"/>
                  <a:pt x="773" y="308"/>
                  <a:pt x="765" y="311"/>
                </a:cubicBezTo>
                <a:cubicBezTo>
                  <a:pt x="762" y="312"/>
                  <a:pt x="754" y="313"/>
                  <a:pt x="743" y="314"/>
                </a:cubicBezTo>
                <a:cubicBezTo>
                  <a:pt x="605" y="306"/>
                  <a:pt x="605" y="306"/>
                  <a:pt x="605" y="306"/>
                </a:cubicBezTo>
                <a:cubicBezTo>
                  <a:pt x="591" y="306"/>
                  <a:pt x="577" y="306"/>
                  <a:pt x="564" y="307"/>
                </a:cubicBezTo>
                <a:moveTo>
                  <a:pt x="146" y="318"/>
                </a:moveTo>
                <a:cubicBezTo>
                  <a:pt x="143" y="318"/>
                  <a:pt x="136" y="312"/>
                  <a:pt x="123" y="301"/>
                </a:cubicBezTo>
                <a:cubicBezTo>
                  <a:pt x="113" y="291"/>
                  <a:pt x="103" y="281"/>
                  <a:pt x="92" y="271"/>
                </a:cubicBezTo>
                <a:cubicBezTo>
                  <a:pt x="104" y="268"/>
                  <a:pt x="129" y="258"/>
                  <a:pt x="167" y="241"/>
                </a:cubicBezTo>
                <a:cubicBezTo>
                  <a:pt x="204" y="223"/>
                  <a:pt x="222" y="215"/>
                  <a:pt x="223" y="215"/>
                </a:cubicBezTo>
                <a:cubicBezTo>
                  <a:pt x="223" y="215"/>
                  <a:pt x="223" y="215"/>
                  <a:pt x="223" y="215"/>
                </a:cubicBezTo>
                <a:cubicBezTo>
                  <a:pt x="226" y="215"/>
                  <a:pt x="233" y="218"/>
                  <a:pt x="244" y="225"/>
                </a:cubicBezTo>
                <a:cubicBezTo>
                  <a:pt x="258" y="234"/>
                  <a:pt x="267" y="239"/>
                  <a:pt x="270" y="241"/>
                </a:cubicBezTo>
                <a:cubicBezTo>
                  <a:pt x="194" y="292"/>
                  <a:pt x="152" y="317"/>
                  <a:pt x="146" y="318"/>
                </a:cubicBezTo>
                <a:cubicBezTo>
                  <a:pt x="146" y="318"/>
                  <a:pt x="146" y="318"/>
                  <a:pt x="146" y="318"/>
                </a:cubicBezTo>
                <a:moveTo>
                  <a:pt x="818" y="279"/>
                </a:moveTo>
                <a:cubicBezTo>
                  <a:pt x="812" y="279"/>
                  <a:pt x="767" y="258"/>
                  <a:pt x="686" y="217"/>
                </a:cubicBezTo>
                <a:cubicBezTo>
                  <a:pt x="689" y="215"/>
                  <a:pt x="697" y="208"/>
                  <a:pt x="710" y="198"/>
                </a:cubicBezTo>
                <a:cubicBezTo>
                  <a:pt x="720" y="190"/>
                  <a:pt x="727" y="185"/>
                  <a:pt x="730" y="185"/>
                </a:cubicBezTo>
                <a:cubicBezTo>
                  <a:pt x="730" y="185"/>
                  <a:pt x="730" y="185"/>
                  <a:pt x="730" y="185"/>
                </a:cubicBezTo>
                <a:cubicBezTo>
                  <a:pt x="730" y="185"/>
                  <a:pt x="750" y="192"/>
                  <a:pt x="789" y="205"/>
                </a:cubicBezTo>
                <a:cubicBezTo>
                  <a:pt x="829" y="218"/>
                  <a:pt x="854" y="225"/>
                  <a:pt x="867" y="226"/>
                </a:cubicBezTo>
                <a:cubicBezTo>
                  <a:pt x="858" y="237"/>
                  <a:pt x="848" y="248"/>
                  <a:pt x="839" y="259"/>
                </a:cubicBezTo>
                <a:cubicBezTo>
                  <a:pt x="828" y="272"/>
                  <a:pt x="821" y="279"/>
                  <a:pt x="818" y="279"/>
                </a:cubicBezTo>
                <a:cubicBezTo>
                  <a:pt x="818" y="279"/>
                  <a:pt x="818" y="279"/>
                  <a:pt x="818" y="279"/>
                </a:cubicBezTo>
                <a:moveTo>
                  <a:pt x="86" y="267"/>
                </a:moveTo>
                <a:cubicBezTo>
                  <a:pt x="70" y="243"/>
                  <a:pt x="57" y="224"/>
                  <a:pt x="48" y="212"/>
                </a:cubicBezTo>
                <a:cubicBezTo>
                  <a:pt x="126" y="194"/>
                  <a:pt x="168" y="184"/>
                  <a:pt x="174" y="180"/>
                </a:cubicBezTo>
                <a:cubicBezTo>
                  <a:pt x="175" y="179"/>
                  <a:pt x="177" y="178"/>
                  <a:pt x="178" y="178"/>
                </a:cubicBezTo>
                <a:cubicBezTo>
                  <a:pt x="178" y="178"/>
                  <a:pt x="178" y="178"/>
                  <a:pt x="178" y="178"/>
                </a:cubicBezTo>
                <a:cubicBezTo>
                  <a:pt x="182" y="178"/>
                  <a:pt x="187" y="181"/>
                  <a:pt x="192" y="187"/>
                </a:cubicBezTo>
                <a:cubicBezTo>
                  <a:pt x="206" y="202"/>
                  <a:pt x="213" y="210"/>
                  <a:pt x="214" y="211"/>
                </a:cubicBezTo>
                <a:cubicBezTo>
                  <a:pt x="164" y="235"/>
                  <a:pt x="122" y="254"/>
                  <a:pt x="86" y="267"/>
                </a:cubicBezTo>
                <a:moveTo>
                  <a:pt x="44" y="205"/>
                </a:moveTo>
                <a:cubicBezTo>
                  <a:pt x="40" y="199"/>
                  <a:pt x="37" y="194"/>
                  <a:pt x="35" y="190"/>
                </a:cubicBezTo>
                <a:cubicBezTo>
                  <a:pt x="50" y="187"/>
                  <a:pt x="79" y="181"/>
                  <a:pt x="120" y="170"/>
                </a:cubicBezTo>
                <a:cubicBezTo>
                  <a:pt x="157" y="160"/>
                  <a:pt x="177" y="155"/>
                  <a:pt x="179" y="155"/>
                </a:cubicBezTo>
                <a:cubicBezTo>
                  <a:pt x="179" y="155"/>
                  <a:pt x="179" y="155"/>
                  <a:pt x="179" y="155"/>
                </a:cubicBezTo>
                <a:cubicBezTo>
                  <a:pt x="183" y="155"/>
                  <a:pt x="184" y="159"/>
                  <a:pt x="183" y="166"/>
                </a:cubicBezTo>
                <a:cubicBezTo>
                  <a:pt x="179" y="169"/>
                  <a:pt x="160" y="176"/>
                  <a:pt x="126" y="187"/>
                </a:cubicBezTo>
                <a:cubicBezTo>
                  <a:pt x="91" y="197"/>
                  <a:pt x="70" y="203"/>
                  <a:pt x="62" y="203"/>
                </a:cubicBezTo>
                <a:cubicBezTo>
                  <a:pt x="44" y="205"/>
                  <a:pt x="44" y="205"/>
                  <a:pt x="44" y="205"/>
                </a:cubicBezTo>
                <a:moveTo>
                  <a:pt x="872" y="221"/>
                </a:moveTo>
                <a:cubicBezTo>
                  <a:pt x="835" y="212"/>
                  <a:pt x="790" y="199"/>
                  <a:pt x="738" y="180"/>
                </a:cubicBezTo>
                <a:cubicBezTo>
                  <a:pt x="739" y="179"/>
                  <a:pt x="745" y="171"/>
                  <a:pt x="757" y="155"/>
                </a:cubicBezTo>
                <a:cubicBezTo>
                  <a:pt x="762" y="148"/>
                  <a:pt x="767" y="144"/>
                  <a:pt x="770" y="144"/>
                </a:cubicBezTo>
                <a:cubicBezTo>
                  <a:pt x="770" y="144"/>
                  <a:pt x="770" y="144"/>
                  <a:pt x="771" y="144"/>
                </a:cubicBezTo>
                <a:cubicBezTo>
                  <a:pt x="772" y="144"/>
                  <a:pt x="774" y="144"/>
                  <a:pt x="776" y="145"/>
                </a:cubicBezTo>
                <a:cubicBezTo>
                  <a:pt x="781" y="148"/>
                  <a:pt x="824" y="154"/>
                  <a:pt x="903" y="162"/>
                </a:cubicBezTo>
                <a:cubicBezTo>
                  <a:pt x="890" y="188"/>
                  <a:pt x="879" y="208"/>
                  <a:pt x="872" y="221"/>
                </a:cubicBezTo>
                <a:moveTo>
                  <a:pt x="29" y="181"/>
                </a:moveTo>
                <a:cubicBezTo>
                  <a:pt x="29" y="180"/>
                  <a:pt x="28" y="178"/>
                  <a:pt x="26" y="174"/>
                </a:cubicBezTo>
                <a:cubicBezTo>
                  <a:pt x="24" y="171"/>
                  <a:pt x="23" y="167"/>
                  <a:pt x="22" y="163"/>
                </a:cubicBezTo>
                <a:cubicBezTo>
                  <a:pt x="64" y="160"/>
                  <a:pt x="100" y="153"/>
                  <a:pt x="130" y="145"/>
                </a:cubicBezTo>
                <a:cubicBezTo>
                  <a:pt x="159" y="138"/>
                  <a:pt x="175" y="134"/>
                  <a:pt x="180" y="134"/>
                </a:cubicBezTo>
                <a:cubicBezTo>
                  <a:pt x="180" y="134"/>
                  <a:pt x="181" y="134"/>
                  <a:pt x="181" y="134"/>
                </a:cubicBezTo>
                <a:cubicBezTo>
                  <a:pt x="184" y="134"/>
                  <a:pt x="185" y="135"/>
                  <a:pt x="185" y="138"/>
                </a:cubicBezTo>
                <a:cubicBezTo>
                  <a:pt x="184" y="145"/>
                  <a:pt x="183" y="148"/>
                  <a:pt x="183" y="148"/>
                </a:cubicBezTo>
                <a:cubicBezTo>
                  <a:pt x="183" y="148"/>
                  <a:pt x="183" y="148"/>
                  <a:pt x="183" y="148"/>
                </a:cubicBezTo>
                <a:cubicBezTo>
                  <a:pt x="97" y="169"/>
                  <a:pt x="55" y="180"/>
                  <a:pt x="58" y="180"/>
                </a:cubicBezTo>
                <a:cubicBezTo>
                  <a:pt x="58" y="180"/>
                  <a:pt x="58" y="180"/>
                  <a:pt x="58" y="180"/>
                </a:cubicBezTo>
                <a:cubicBezTo>
                  <a:pt x="29" y="181"/>
                  <a:pt x="29" y="181"/>
                  <a:pt x="29" y="181"/>
                </a:cubicBezTo>
                <a:moveTo>
                  <a:pt x="887" y="155"/>
                </a:moveTo>
                <a:cubicBezTo>
                  <a:pt x="879" y="155"/>
                  <a:pt x="858" y="152"/>
                  <a:pt x="824" y="146"/>
                </a:cubicBezTo>
                <a:cubicBezTo>
                  <a:pt x="788" y="140"/>
                  <a:pt x="768" y="135"/>
                  <a:pt x="764" y="133"/>
                </a:cubicBezTo>
                <a:cubicBezTo>
                  <a:pt x="762" y="125"/>
                  <a:pt x="763" y="121"/>
                  <a:pt x="767" y="121"/>
                </a:cubicBezTo>
                <a:cubicBezTo>
                  <a:pt x="767" y="121"/>
                  <a:pt x="767" y="121"/>
                  <a:pt x="767" y="121"/>
                </a:cubicBezTo>
                <a:cubicBezTo>
                  <a:pt x="770" y="121"/>
                  <a:pt x="790" y="124"/>
                  <a:pt x="827" y="129"/>
                </a:cubicBezTo>
                <a:cubicBezTo>
                  <a:pt x="869" y="135"/>
                  <a:pt x="898" y="138"/>
                  <a:pt x="914" y="139"/>
                </a:cubicBezTo>
                <a:cubicBezTo>
                  <a:pt x="910" y="146"/>
                  <a:pt x="908" y="151"/>
                  <a:pt x="907" y="155"/>
                </a:cubicBezTo>
                <a:cubicBezTo>
                  <a:pt x="888" y="155"/>
                  <a:pt x="888" y="155"/>
                  <a:pt x="888" y="155"/>
                </a:cubicBezTo>
                <a:cubicBezTo>
                  <a:pt x="888" y="155"/>
                  <a:pt x="888" y="155"/>
                  <a:pt x="887" y="155"/>
                </a:cubicBezTo>
                <a:moveTo>
                  <a:pt x="443" y="294"/>
                </a:moveTo>
                <a:cubicBezTo>
                  <a:pt x="357" y="264"/>
                  <a:pt x="303" y="244"/>
                  <a:pt x="283" y="236"/>
                </a:cubicBezTo>
                <a:cubicBezTo>
                  <a:pt x="221" y="210"/>
                  <a:pt x="189" y="189"/>
                  <a:pt x="189" y="174"/>
                </a:cubicBezTo>
                <a:cubicBezTo>
                  <a:pt x="186" y="136"/>
                  <a:pt x="189" y="114"/>
                  <a:pt x="196" y="107"/>
                </a:cubicBezTo>
                <a:cubicBezTo>
                  <a:pt x="265" y="123"/>
                  <a:pt x="348" y="186"/>
                  <a:pt x="443" y="294"/>
                </a:cubicBezTo>
                <a:moveTo>
                  <a:pt x="18" y="155"/>
                </a:moveTo>
                <a:cubicBezTo>
                  <a:pt x="15" y="146"/>
                  <a:pt x="12" y="137"/>
                  <a:pt x="9" y="126"/>
                </a:cubicBezTo>
                <a:cubicBezTo>
                  <a:pt x="24" y="124"/>
                  <a:pt x="49" y="119"/>
                  <a:pt x="86" y="112"/>
                </a:cubicBezTo>
                <a:cubicBezTo>
                  <a:pt x="119" y="107"/>
                  <a:pt x="136" y="104"/>
                  <a:pt x="139" y="104"/>
                </a:cubicBezTo>
                <a:cubicBezTo>
                  <a:pt x="139" y="104"/>
                  <a:pt x="140" y="104"/>
                  <a:pt x="141" y="104"/>
                </a:cubicBezTo>
                <a:cubicBezTo>
                  <a:pt x="144" y="104"/>
                  <a:pt x="149" y="104"/>
                  <a:pt x="157" y="104"/>
                </a:cubicBezTo>
                <a:cubicBezTo>
                  <a:pt x="163" y="105"/>
                  <a:pt x="168" y="105"/>
                  <a:pt x="173" y="105"/>
                </a:cubicBezTo>
                <a:cubicBezTo>
                  <a:pt x="175" y="105"/>
                  <a:pt x="178" y="105"/>
                  <a:pt x="180" y="105"/>
                </a:cubicBezTo>
                <a:cubicBezTo>
                  <a:pt x="189" y="108"/>
                  <a:pt x="189" y="108"/>
                  <a:pt x="189" y="108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1" y="125"/>
                  <a:pt x="158" y="132"/>
                  <a:pt x="116" y="140"/>
                </a:cubicBezTo>
                <a:cubicBezTo>
                  <a:pt x="79" y="149"/>
                  <a:pt x="54" y="153"/>
                  <a:pt x="42" y="153"/>
                </a:cubicBezTo>
                <a:cubicBezTo>
                  <a:pt x="18" y="155"/>
                  <a:pt x="18" y="155"/>
                  <a:pt x="18" y="155"/>
                </a:cubicBezTo>
                <a:moveTo>
                  <a:pt x="762" y="115"/>
                </a:moveTo>
                <a:cubicBezTo>
                  <a:pt x="762" y="115"/>
                  <a:pt x="761" y="111"/>
                  <a:pt x="759" y="105"/>
                </a:cubicBezTo>
                <a:cubicBezTo>
                  <a:pt x="758" y="102"/>
                  <a:pt x="760" y="100"/>
                  <a:pt x="763" y="100"/>
                </a:cubicBezTo>
                <a:cubicBezTo>
                  <a:pt x="763" y="100"/>
                  <a:pt x="764" y="100"/>
                  <a:pt x="764" y="100"/>
                </a:cubicBezTo>
                <a:cubicBezTo>
                  <a:pt x="771" y="100"/>
                  <a:pt x="787" y="102"/>
                  <a:pt x="814" y="105"/>
                </a:cubicBezTo>
                <a:cubicBezTo>
                  <a:pt x="840" y="109"/>
                  <a:pt x="870" y="111"/>
                  <a:pt x="904" y="111"/>
                </a:cubicBezTo>
                <a:cubicBezTo>
                  <a:pt x="911" y="111"/>
                  <a:pt x="917" y="111"/>
                  <a:pt x="924" y="111"/>
                </a:cubicBezTo>
                <a:cubicBezTo>
                  <a:pt x="924" y="115"/>
                  <a:pt x="923" y="119"/>
                  <a:pt x="921" y="122"/>
                </a:cubicBezTo>
                <a:cubicBezTo>
                  <a:pt x="919" y="126"/>
                  <a:pt x="918" y="129"/>
                  <a:pt x="918" y="130"/>
                </a:cubicBezTo>
                <a:cubicBezTo>
                  <a:pt x="890" y="132"/>
                  <a:pt x="890" y="132"/>
                  <a:pt x="890" y="132"/>
                </a:cubicBezTo>
                <a:cubicBezTo>
                  <a:pt x="893" y="131"/>
                  <a:pt x="850" y="126"/>
                  <a:pt x="762" y="115"/>
                </a:cubicBezTo>
                <a:cubicBezTo>
                  <a:pt x="762" y="115"/>
                  <a:pt x="762" y="115"/>
                  <a:pt x="762" y="115"/>
                </a:cubicBezTo>
                <a:moveTo>
                  <a:pt x="521" y="290"/>
                </a:moveTo>
                <a:cubicBezTo>
                  <a:pt x="603" y="171"/>
                  <a:pt x="677" y="99"/>
                  <a:pt x="744" y="76"/>
                </a:cubicBezTo>
                <a:cubicBezTo>
                  <a:pt x="752" y="81"/>
                  <a:pt x="757" y="103"/>
                  <a:pt x="759" y="141"/>
                </a:cubicBezTo>
                <a:cubicBezTo>
                  <a:pt x="760" y="156"/>
                  <a:pt x="731" y="180"/>
                  <a:pt x="673" y="213"/>
                </a:cubicBezTo>
                <a:cubicBezTo>
                  <a:pt x="654" y="224"/>
                  <a:pt x="603" y="249"/>
                  <a:pt x="521" y="290"/>
                </a:cubicBezTo>
                <a:moveTo>
                  <a:pt x="9" y="114"/>
                </a:moveTo>
                <a:cubicBezTo>
                  <a:pt x="15" y="84"/>
                  <a:pt x="27" y="68"/>
                  <a:pt x="45" y="67"/>
                </a:cubicBezTo>
                <a:cubicBezTo>
                  <a:pt x="50" y="67"/>
                  <a:pt x="56" y="67"/>
                  <a:pt x="61" y="67"/>
                </a:cubicBezTo>
                <a:cubicBezTo>
                  <a:pt x="100" y="67"/>
                  <a:pt x="134" y="76"/>
                  <a:pt x="163" y="94"/>
                </a:cubicBezTo>
                <a:cubicBezTo>
                  <a:pt x="151" y="95"/>
                  <a:pt x="129" y="98"/>
                  <a:pt x="100" y="102"/>
                </a:cubicBezTo>
                <a:cubicBezTo>
                  <a:pt x="64" y="107"/>
                  <a:pt x="34" y="111"/>
                  <a:pt x="9" y="114"/>
                </a:cubicBezTo>
                <a:moveTo>
                  <a:pt x="892" y="104"/>
                </a:moveTo>
                <a:cubicBezTo>
                  <a:pt x="878" y="104"/>
                  <a:pt x="857" y="102"/>
                  <a:pt x="827" y="99"/>
                </a:cubicBezTo>
                <a:cubicBezTo>
                  <a:pt x="785" y="96"/>
                  <a:pt x="762" y="92"/>
                  <a:pt x="757" y="88"/>
                </a:cubicBezTo>
                <a:cubicBezTo>
                  <a:pt x="752" y="75"/>
                  <a:pt x="752" y="75"/>
                  <a:pt x="752" y="75"/>
                </a:cubicBezTo>
                <a:cubicBezTo>
                  <a:pt x="760" y="71"/>
                  <a:pt x="760" y="71"/>
                  <a:pt x="760" y="71"/>
                </a:cubicBezTo>
                <a:cubicBezTo>
                  <a:pt x="765" y="71"/>
                  <a:pt x="773" y="70"/>
                  <a:pt x="783" y="68"/>
                </a:cubicBezTo>
                <a:cubicBezTo>
                  <a:pt x="793" y="67"/>
                  <a:pt x="799" y="66"/>
                  <a:pt x="802" y="65"/>
                </a:cubicBezTo>
                <a:cubicBezTo>
                  <a:pt x="802" y="65"/>
                  <a:pt x="802" y="65"/>
                  <a:pt x="802" y="65"/>
                </a:cubicBezTo>
                <a:cubicBezTo>
                  <a:pt x="806" y="65"/>
                  <a:pt x="823" y="66"/>
                  <a:pt x="854" y="68"/>
                </a:cubicBezTo>
                <a:cubicBezTo>
                  <a:pt x="892" y="70"/>
                  <a:pt x="917" y="72"/>
                  <a:pt x="932" y="72"/>
                </a:cubicBezTo>
                <a:cubicBezTo>
                  <a:pt x="930" y="85"/>
                  <a:pt x="929" y="95"/>
                  <a:pt x="927" y="102"/>
                </a:cubicBezTo>
                <a:cubicBezTo>
                  <a:pt x="902" y="103"/>
                  <a:pt x="902" y="103"/>
                  <a:pt x="902" y="103"/>
                </a:cubicBezTo>
                <a:cubicBezTo>
                  <a:pt x="900" y="104"/>
                  <a:pt x="896" y="104"/>
                  <a:pt x="892" y="104"/>
                </a:cubicBezTo>
                <a:moveTo>
                  <a:pt x="775" y="59"/>
                </a:moveTo>
                <a:cubicBezTo>
                  <a:pt x="804" y="35"/>
                  <a:pt x="836" y="22"/>
                  <a:pt x="871" y="20"/>
                </a:cubicBezTo>
                <a:cubicBezTo>
                  <a:pt x="874" y="20"/>
                  <a:pt x="877" y="20"/>
                  <a:pt x="881" y="20"/>
                </a:cubicBezTo>
                <a:cubicBezTo>
                  <a:pt x="885" y="19"/>
                  <a:pt x="888" y="18"/>
                  <a:pt x="890" y="18"/>
                </a:cubicBezTo>
                <a:cubicBezTo>
                  <a:pt x="890" y="18"/>
                  <a:pt x="891" y="18"/>
                  <a:pt x="892" y="18"/>
                </a:cubicBezTo>
                <a:cubicBezTo>
                  <a:pt x="909" y="18"/>
                  <a:pt x="922" y="32"/>
                  <a:pt x="931" y="60"/>
                </a:cubicBezTo>
                <a:cubicBezTo>
                  <a:pt x="923" y="60"/>
                  <a:pt x="915" y="60"/>
                  <a:pt x="906" y="60"/>
                </a:cubicBezTo>
                <a:cubicBezTo>
                  <a:pt x="887" y="60"/>
                  <a:pt x="864" y="60"/>
                  <a:pt x="839" y="59"/>
                </a:cubicBezTo>
                <a:cubicBezTo>
                  <a:pt x="820" y="59"/>
                  <a:pt x="804" y="58"/>
                  <a:pt x="792" y="58"/>
                </a:cubicBezTo>
                <a:cubicBezTo>
                  <a:pt x="785" y="58"/>
                  <a:pt x="780" y="58"/>
                  <a:pt x="775" y="59"/>
                </a:cubicBezTo>
                <a:moveTo>
                  <a:pt x="886" y="0"/>
                </a:moveTo>
                <a:cubicBezTo>
                  <a:pt x="883" y="0"/>
                  <a:pt x="880" y="0"/>
                  <a:pt x="877" y="0"/>
                </a:cubicBezTo>
                <a:cubicBezTo>
                  <a:pt x="817" y="3"/>
                  <a:pt x="751" y="33"/>
                  <a:pt x="680" y="90"/>
                </a:cubicBezTo>
                <a:cubicBezTo>
                  <a:pt x="617" y="140"/>
                  <a:pt x="558" y="205"/>
                  <a:pt x="502" y="283"/>
                </a:cubicBezTo>
                <a:cubicBezTo>
                  <a:pt x="499" y="280"/>
                  <a:pt x="497" y="275"/>
                  <a:pt x="496" y="271"/>
                </a:cubicBezTo>
                <a:cubicBezTo>
                  <a:pt x="495" y="268"/>
                  <a:pt x="495" y="264"/>
                  <a:pt x="495" y="259"/>
                </a:cubicBezTo>
                <a:cubicBezTo>
                  <a:pt x="496" y="253"/>
                  <a:pt x="496" y="250"/>
                  <a:pt x="496" y="248"/>
                </a:cubicBezTo>
                <a:cubicBezTo>
                  <a:pt x="496" y="241"/>
                  <a:pt x="505" y="216"/>
                  <a:pt x="524" y="171"/>
                </a:cubicBezTo>
                <a:cubicBezTo>
                  <a:pt x="547" y="120"/>
                  <a:pt x="568" y="86"/>
                  <a:pt x="587" y="71"/>
                </a:cubicBezTo>
                <a:cubicBezTo>
                  <a:pt x="573" y="77"/>
                  <a:pt x="557" y="95"/>
                  <a:pt x="541" y="126"/>
                </a:cubicBezTo>
                <a:cubicBezTo>
                  <a:pt x="531" y="144"/>
                  <a:pt x="520" y="170"/>
                  <a:pt x="506" y="204"/>
                </a:cubicBezTo>
                <a:cubicBezTo>
                  <a:pt x="495" y="232"/>
                  <a:pt x="488" y="245"/>
                  <a:pt x="487" y="245"/>
                </a:cubicBezTo>
                <a:cubicBezTo>
                  <a:pt x="485" y="241"/>
                  <a:pt x="482" y="239"/>
                  <a:pt x="480" y="239"/>
                </a:cubicBezTo>
                <a:cubicBezTo>
                  <a:pt x="480" y="239"/>
                  <a:pt x="479" y="239"/>
                  <a:pt x="479" y="240"/>
                </a:cubicBezTo>
                <a:cubicBezTo>
                  <a:pt x="478" y="239"/>
                  <a:pt x="478" y="239"/>
                  <a:pt x="478" y="239"/>
                </a:cubicBezTo>
                <a:cubicBezTo>
                  <a:pt x="476" y="239"/>
                  <a:pt x="474" y="242"/>
                  <a:pt x="471" y="246"/>
                </a:cubicBezTo>
                <a:cubicBezTo>
                  <a:pt x="471" y="246"/>
                  <a:pt x="471" y="246"/>
                  <a:pt x="471" y="246"/>
                </a:cubicBezTo>
                <a:cubicBezTo>
                  <a:pt x="470" y="246"/>
                  <a:pt x="462" y="233"/>
                  <a:pt x="448" y="208"/>
                </a:cubicBezTo>
                <a:cubicBezTo>
                  <a:pt x="431" y="176"/>
                  <a:pt x="416" y="151"/>
                  <a:pt x="404" y="134"/>
                </a:cubicBezTo>
                <a:cubicBezTo>
                  <a:pt x="384" y="105"/>
                  <a:pt x="367" y="89"/>
                  <a:pt x="352" y="85"/>
                </a:cubicBezTo>
                <a:cubicBezTo>
                  <a:pt x="372" y="98"/>
                  <a:pt x="397" y="129"/>
                  <a:pt x="425" y="177"/>
                </a:cubicBezTo>
                <a:cubicBezTo>
                  <a:pt x="450" y="219"/>
                  <a:pt x="462" y="243"/>
                  <a:pt x="462" y="250"/>
                </a:cubicBezTo>
                <a:cubicBezTo>
                  <a:pt x="463" y="252"/>
                  <a:pt x="463" y="256"/>
                  <a:pt x="465" y="261"/>
                </a:cubicBezTo>
                <a:cubicBezTo>
                  <a:pt x="465" y="266"/>
                  <a:pt x="466" y="269"/>
                  <a:pt x="465" y="273"/>
                </a:cubicBezTo>
                <a:cubicBezTo>
                  <a:pt x="465" y="277"/>
                  <a:pt x="464" y="282"/>
                  <a:pt x="462" y="286"/>
                </a:cubicBezTo>
                <a:cubicBezTo>
                  <a:pt x="396" y="214"/>
                  <a:pt x="330" y="157"/>
                  <a:pt x="262" y="114"/>
                </a:cubicBezTo>
                <a:cubicBezTo>
                  <a:pt x="190" y="70"/>
                  <a:pt x="125" y="47"/>
                  <a:pt x="68" y="47"/>
                </a:cubicBezTo>
                <a:cubicBezTo>
                  <a:pt x="64" y="47"/>
                  <a:pt x="59" y="47"/>
                  <a:pt x="55" y="47"/>
                </a:cubicBezTo>
                <a:cubicBezTo>
                  <a:pt x="37" y="49"/>
                  <a:pt x="24" y="52"/>
                  <a:pt x="16" y="59"/>
                </a:cubicBezTo>
                <a:cubicBezTo>
                  <a:pt x="5" y="69"/>
                  <a:pt x="0" y="86"/>
                  <a:pt x="2" y="112"/>
                </a:cubicBezTo>
                <a:cubicBezTo>
                  <a:pt x="4" y="157"/>
                  <a:pt x="28" y="207"/>
                  <a:pt x="73" y="262"/>
                </a:cubicBezTo>
                <a:cubicBezTo>
                  <a:pt x="121" y="321"/>
                  <a:pt x="169" y="351"/>
                  <a:pt x="217" y="351"/>
                </a:cubicBezTo>
                <a:cubicBezTo>
                  <a:pt x="219" y="351"/>
                  <a:pt x="222" y="351"/>
                  <a:pt x="224" y="351"/>
                </a:cubicBezTo>
                <a:cubicBezTo>
                  <a:pt x="224" y="351"/>
                  <a:pt x="224" y="351"/>
                  <a:pt x="224" y="351"/>
                </a:cubicBezTo>
                <a:cubicBezTo>
                  <a:pt x="224" y="351"/>
                  <a:pt x="234" y="349"/>
                  <a:pt x="254" y="345"/>
                </a:cubicBezTo>
                <a:cubicBezTo>
                  <a:pt x="267" y="343"/>
                  <a:pt x="277" y="342"/>
                  <a:pt x="286" y="342"/>
                </a:cubicBezTo>
                <a:cubicBezTo>
                  <a:pt x="288" y="342"/>
                  <a:pt x="291" y="342"/>
                  <a:pt x="293" y="342"/>
                </a:cubicBezTo>
                <a:cubicBezTo>
                  <a:pt x="276" y="358"/>
                  <a:pt x="249" y="377"/>
                  <a:pt x="212" y="400"/>
                </a:cubicBezTo>
                <a:cubicBezTo>
                  <a:pt x="179" y="421"/>
                  <a:pt x="156" y="438"/>
                  <a:pt x="145" y="452"/>
                </a:cubicBezTo>
                <a:cubicBezTo>
                  <a:pt x="127" y="473"/>
                  <a:pt x="119" y="501"/>
                  <a:pt x="121" y="534"/>
                </a:cubicBezTo>
                <a:cubicBezTo>
                  <a:pt x="125" y="606"/>
                  <a:pt x="167" y="641"/>
                  <a:pt x="246" y="641"/>
                </a:cubicBezTo>
                <a:cubicBezTo>
                  <a:pt x="251" y="641"/>
                  <a:pt x="257" y="641"/>
                  <a:pt x="263" y="641"/>
                </a:cubicBezTo>
                <a:cubicBezTo>
                  <a:pt x="298" y="639"/>
                  <a:pt x="333" y="617"/>
                  <a:pt x="367" y="574"/>
                </a:cubicBezTo>
                <a:cubicBezTo>
                  <a:pt x="394" y="541"/>
                  <a:pt x="418" y="499"/>
                  <a:pt x="440" y="448"/>
                </a:cubicBezTo>
                <a:cubicBezTo>
                  <a:pt x="457" y="407"/>
                  <a:pt x="466" y="377"/>
                  <a:pt x="469" y="357"/>
                </a:cubicBezTo>
                <a:cubicBezTo>
                  <a:pt x="473" y="366"/>
                  <a:pt x="475" y="375"/>
                  <a:pt x="476" y="384"/>
                </a:cubicBezTo>
                <a:cubicBezTo>
                  <a:pt x="480" y="455"/>
                  <a:pt x="486" y="500"/>
                  <a:pt x="495" y="519"/>
                </a:cubicBezTo>
                <a:cubicBezTo>
                  <a:pt x="501" y="500"/>
                  <a:pt x="503" y="454"/>
                  <a:pt x="498" y="382"/>
                </a:cubicBezTo>
                <a:cubicBezTo>
                  <a:pt x="498" y="374"/>
                  <a:pt x="499" y="365"/>
                  <a:pt x="502" y="355"/>
                </a:cubicBezTo>
                <a:cubicBezTo>
                  <a:pt x="507" y="375"/>
                  <a:pt x="520" y="403"/>
                  <a:pt x="542" y="442"/>
                </a:cubicBezTo>
                <a:cubicBezTo>
                  <a:pt x="570" y="490"/>
                  <a:pt x="598" y="529"/>
                  <a:pt x="628" y="559"/>
                </a:cubicBezTo>
                <a:cubicBezTo>
                  <a:pt x="665" y="595"/>
                  <a:pt x="700" y="614"/>
                  <a:pt x="734" y="614"/>
                </a:cubicBezTo>
                <a:cubicBezTo>
                  <a:pt x="736" y="614"/>
                  <a:pt x="737" y="613"/>
                  <a:pt x="739" y="613"/>
                </a:cubicBezTo>
                <a:cubicBezTo>
                  <a:pt x="830" y="608"/>
                  <a:pt x="872" y="567"/>
                  <a:pt x="868" y="490"/>
                </a:cubicBezTo>
                <a:cubicBezTo>
                  <a:pt x="866" y="457"/>
                  <a:pt x="855" y="431"/>
                  <a:pt x="835" y="412"/>
                </a:cubicBezTo>
                <a:cubicBezTo>
                  <a:pt x="822" y="399"/>
                  <a:pt x="798" y="385"/>
                  <a:pt x="763" y="369"/>
                </a:cubicBezTo>
                <a:cubicBezTo>
                  <a:pt x="723" y="350"/>
                  <a:pt x="694" y="334"/>
                  <a:pt x="675" y="320"/>
                </a:cubicBezTo>
                <a:cubicBezTo>
                  <a:pt x="681" y="319"/>
                  <a:pt x="689" y="318"/>
                  <a:pt x="698" y="318"/>
                </a:cubicBezTo>
                <a:cubicBezTo>
                  <a:pt x="703" y="318"/>
                  <a:pt x="709" y="318"/>
                  <a:pt x="715" y="319"/>
                </a:cubicBezTo>
                <a:cubicBezTo>
                  <a:pt x="735" y="320"/>
                  <a:pt x="745" y="321"/>
                  <a:pt x="745" y="321"/>
                </a:cubicBezTo>
                <a:cubicBezTo>
                  <a:pt x="795" y="318"/>
                  <a:pt x="842" y="283"/>
                  <a:pt x="884" y="215"/>
                </a:cubicBezTo>
                <a:cubicBezTo>
                  <a:pt x="923" y="155"/>
                  <a:pt x="941" y="102"/>
                  <a:pt x="939" y="58"/>
                </a:cubicBezTo>
                <a:cubicBezTo>
                  <a:pt x="937" y="32"/>
                  <a:pt x="930" y="15"/>
                  <a:pt x="917" y="7"/>
                </a:cubicBezTo>
                <a:cubicBezTo>
                  <a:pt x="911" y="2"/>
                  <a:pt x="900" y="0"/>
                  <a:pt x="886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8" name="图片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8820" y="4371048"/>
            <a:ext cx="810883" cy="647094"/>
          </a:xfrm>
          <a:prstGeom prst="rect">
            <a:avLst/>
          </a:prstGeom>
        </p:spPr>
      </p:pic>
      <p:grpSp>
        <p:nvGrpSpPr>
          <p:cNvPr id="9" name="组合 8"/>
          <p:cNvGrpSpPr/>
          <p:nvPr/>
        </p:nvGrpSpPr>
        <p:grpSpPr>
          <a:xfrm>
            <a:off x="9917189" y="4189467"/>
            <a:ext cx="602674" cy="828675"/>
            <a:chOff x="1555750" y="5232401"/>
            <a:chExt cx="952501" cy="1309687"/>
          </a:xfrm>
          <a:solidFill>
            <a:schemeClr val="bg1"/>
          </a:solidFill>
        </p:grpSpPr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985963" y="6249988"/>
              <a:ext cx="417513" cy="292100"/>
            </a:xfrm>
            <a:custGeom>
              <a:avLst/>
              <a:gdLst>
                <a:gd name="T0" fmla="*/ 100 w 111"/>
                <a:gd name="T1" fmla="*/ 2 h 78"/>
                <a:gd name="T2" fmla="*/ 97 w 111"/>
                <a:gd name="T3" fmla="*/ 27 h 78"/>
                <a:gd name="T4" fmla="*/ 9 w 111"/>
                <a:gd name="T5" fmla="*/ 73 h 78"/>
                <a:gd name="T6" fmla="*/ 5 w 111"/>
                <a:gd name="T7" fmla="*/ 66 h 78"/>
                <a:gd name="T8" fmla="*/ 91 w 111"/>
                <a:gd name="T9" fmla="*/ 9 h 78"/>
                <a:gd name="T10" fmla="*/ 100 w 111"/>
                <a:gd name="T11" fmla="*/ 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8">
                  <a:moveTo>
                    <a:pt x="100" y="2"/>
                  </a:moveTo>
                  <a:cubicBezTo>
                    <a:pt x="100" y="2"/>
                    <a:pt x="111" y="9"/>
                    <a:pt x="97" y="27"/>
                  </a:cubicBezTo>
                  <a:cubicBezTo>
                    <a:pt x="84" y="42"/>
                    <a:pt x="29" y="78"/>
                    <a:pt x="9" y="73"/>
                  </a:cubicBezTo>
                  <a:cubicBezTo>
                    <a:pt x="9" y="73"/>
                    <a:pt x="0" y="71"/>
                    <a:pt x="5" y="66"/>
                  </a:cubicBezTo>
                  <a:cubicBezTo>
                    <a:pt x="11" y="61"/>
                    <a:pt x="83" y="35"/>
                    <a:pt x="91" y="9"/>
                  </a:cubicBezTo>
                  <a:cubicBezTo>
                    <a:pt x="91" y="9"/>
                    <a:pt x="95" y="0"/>
                    <a:pt x="100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2354263" y="5949951"/>
              <a:ext cx="153988" cy="336550"/>
            </a:xfrm>
            <a:custGeom>
              <a:avLst/>
              <a:gdLst>
                <a:gd name="T0" fmla="*/ 20 w 41"/>
                <a:gd name="T1" fmla="*/ 0 h 90"/>
                <a:gd name="T2" fmla="*/ 14 w 41"/>
                <a:gd name="T3" fmla="*/ 64 h 90"/>
                <a:gd name="T4" fmla="*/ 21 w 41"/>
                <a:gd name="T5" fmla="*/ 77 h 90"/>
                <a:gd name="T6" fmla="*/ 0 w 41"/>
                <a:gd name="T7" fmla="*/ 76 h 90"/>
                <a:gd name="T8" fmla="*/ 8 w 41"/>
                <a:gd name="T9" fmla="*/ 64 h 90"/>
                <a:gd name="T10" fmla="*/ 16 w 41"/>
                <a:gd name="T11" fmla="*/ 4 h 90"/>
                <a:gd name="T12" fmla="*/ 20 w 41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90">
                  <a:moveTo>
                    <a:pt x="20" y="0"/>
                  </a:moveTo>
                  <a:cubicBezTo>
                    <a:pt x="20" y="0"/>
                    <a:pt x="41" y="23"/>
                    <a:pt x="14" y="64"/>
                  </a:cubicBezTo>
                  <a:cubicBezTo>
                    <a:pt x="14" y="64"/>
                    <a:pt x="25" y="66"/>
                    <a:pt x="21" y="77"/>
                  </a:cubicBezTo>
                  <a:cubicBezTo>
                    <a:pt x="16" y="90"/>
                    <a:pt x="0" y="83"/>
                    <a:pt x="0" y="76"/>
                  </a:cubicBezTo>
                  <a:cubicBezTo>
                    <a:pt x="0" y="73"/>
                    <a:pt x="0" y="64"/>
                    <a:pt x="8" y="64"/>
                  </a:cubicBezTo>
                  <a:cubicBezTo>
                    <a:pt x="8" y="64"/>
                    <a:pt x="34" y="38"/>
                    <a:pt x="16" y="4"/>
                  </a:cubicBezTo>
                  <a:cubicBezTo>
                    <a:pt x="16" y="4"/>
                    <a:pt x="16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"/>
            <p:cNvSpPr>
              <a:spLocks noEditPoints="1"/>
            </p:cNvSpPr>
            <p:nvPr/>
          </p:nvSpPr>
          <p:spPr bwMode="auto">
            <a:xfrm>
              <a:off x="1555750" y="6061076"/>
              <a:ext cx="754063" cy="341313"/>
            </a:xfrm>
            <a:custGeom>
              <a:avLst/>
              <a:gdLst>
                <a:gd name="T0" fmla="*/ 73 w 201"/>
                <a:gd name="T1" fmla="*/ 87 h 91"/>
                <a:gd name="T2" fmla="*/ 7 w 201"/>
                <a:gd name="T3" fmla="*/ 51 h 91"/>
                <a:gd name="T4" fmla="*/ 71 w 201"/>
                <a:gd name="T5" fmla="*/ 0 h 91"/>
                <a:gd name="T6" fmla="*/ 201 w 201"/>
                <a:gd name="T7" fmla="*/ 48 h 91"/>
                <a:gd name="T8" fmla="*/ 73 w 201"/>
                <a:gd name="T9" fmla="*/ 87 h 91"/>
                <a:gd name="T10" fmla="*/ 16 w 201"/>
                <a:gd name="T11" fmla="*/ 32 h 91"/>
                <a:gd name="T12" fmla="*/ 42 w 201"/>
                <a:gd name="T13" fmla="*/ 78 h 91"/>
                <a:gd name="T14" fmla="*/ 26 w 201"/>
                <a:gd name="T15" fmla="*/ 34 h 91"/>
                <a:gd name="T16" fmla="*/ 93 w 201"/>
                <a:gd name="T17" fmla="*/ 11 h 91"/>
                <a:gd name="T18" fmla="*/ 16 w 201"/>
                <a:gd name="T19" fmla="*/ 32 h 91"/>
                <a:gd name="T20" fmla="*/ 184 w 201"/>
                <a:gd name="T21" fmla="*/ 47 h 91"/>
                <a:gd name="T22" fmla="*/ 136 w 201"/>
                <a:gd name="T23" fmla="*/ 35 h 91"/>
                <a:gd name="T24" fmla="*/ 184 w 201"/>
                <a:gd name="T25" fmla="*/ 47 h 91"/>
                <a:gd name="T26" fmla="*/ 176 w 201"/>
                <a:gd name="T27" fmla="*/ 57 h 91"/>
                <a:gd name="T28" fmla="*/ 113 w 201"/>
                <a:gd name="T29" fmla="*/ 57 h 91"/>
                <a:gd name="T30" fmla="*/ 176 w 201"/>
                <a:gd name="T31" fmla="*/ 57 h 91"/>
                <a:gd name="T32" fmla="*/ 48 w 201"/>
                <a:gd name="T33" fmla="*/ 37 h 91"/>
                <a:gd name="T34" fmla="*/ 33 w 201"/>
                <a:gd name="T35" fmla="*/ 51 h 91"/>
                <a:gd name="T36" fmla="*/ 48 w 201"/>
                <a:gd name="T37" fmla="*/ 66 h 91"/>
                <a:gd name="T38" fmla="*/ 62 w 201"/>
                <a:gd name="T39" fmla="*/ 51 h 91"/>
                <a:gd name="T40" fmla="*/ 48 w 201"/>
                <a:gd name="T41" fmla="*/ 3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1" h="91">
                  <a:moveTo>
                    <a:pt x="73" y="87"/>
                  </a:moveTo>
                  <a:cubicBezTo>
                    <a:pt x="9" y="91"/>
                    <a:pt x="9" y="65"/>
                    <a:pt x="7" y="51"/>
                  </a:cubicBezTo>
                  <a:cubicBezTo>
                    <a:pt x="4" y="37"/>
                    <a:pt x="19" y="0"/>
                    <a:pt x="71" y="0"/>
                  </a:cubicBezTo>
                  <a:cubicBezTo>
                    <a:pt x="122" y="0"/>
                    <a:pt x="201" y="48"/>
                    <a:pt x="201" y="48"/>
                  </a:cubicBezTo>
                  <a:cubicBezTo>
                    <a:pt x="201" y="48"/>
                    <a:pt x="136" y="83"/>
                    <a:pt x="73" y="87"/>
                  </a:cubicBezTo>
                  <a:moveTo>
                    <a:pt x="16" y="32"/>
                  </a:moveTo>
                  <a:cubicBezTo>
                    <a:pt x="0" y="65"/>
                    <a:pt x="42" y="78"/>
                    <a:pt x="42" y="78"/>
                  </a:cubicBezTo>
                  <a:cubicBezTo>
                    <a:pt x="42" y="78"/>
                    <a:pt x="9" y="57"/>
                    <a:pt x="26" y="34"/>
                  </a:cubicBezTo>
                  <a:cubicBezTo>
                    <a:pt x="42" y="11"/>
                    <a:pt x="93" y="11"/>
                    <a:pt x="93" y="11"/>
                  </a:cubicBezTo>
                  <a:cubicBezTo>
                    <a:pt x="29" y="6"/>
                    <a:pt x="16" y="32"/>
                    <a:pt x="16" y="32"/>
                  </a:cubicBezTo>
                  <a:moveTo>
                    <a:pt x="184" y="47"/>
                  </a:moveTo>
                  <a:cubicBezTo>
                    <a:pt x="184" y="47"/>
                    <a:pt x="145" y="24"/>
                    <a:pt x="136" y="35"/>
                  </a:cubicBezTo>
                  <a:cubicBezTo>
                    <a:pt x="136" y="35"/>
                    <a:pt x="129" y="44"/>
                    <a:pt x="184" y="47"/>
                  </a:cubicBezTo>
                  <a:moveTo>
                    <a:pt x="176" y="57"/>
                  </a:moveTo>
                  <a:cubicBezTo>
                    <a:pt x="176" y="57"/>
                    <a:pt x="121" y="40"/>
                    <a:pt x="113" y="57"/>
                  </a:cubicBezTo>
                  <a:cubicBezTo>
                    <a:pt x="113" y="57"/>
                    <a:pt x="108" y="70"/>
                    <a:pt x="176" y="57"/>
                  </a:cubicBezTo>
                  <a:moveTo>
                    <a:pt x="48" y="37"/>
                  </a:moveTo>
                  <a:cubicBezTo>
                    <a:pt x="40" y="37"/>
                    <a:pt x="33" y="43"/>
                    <a:pt x="33" y="51"/>
                  </a:cubicBezTo>
                  <a:cubicBezTo>
                    <a:pt x="33" y="59"/>
                    <a:pt x="40" y="66"/>
                    <a:pt x="48" y="66"/>
                  </a:cubicBezTo>
                  <a:cubicBezTo>
                    <a:pt x="56" y="66"/>
                    <a:pt x="62" y="59"/>
                    <a:pt x="62" y="51"/>
                  </a:cubicBezTo>
                  <a:cubicBezTo>
                    <a:pt x="62" y="43"/>
                    <a:pt x="56" y="37"/>
                    <a:pt x="48" y="3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"/>
            <p:cNvSpPr>
              <a:spLocks noEditPoints="1"/>
            </p:cNvSpPr>
            <p:nvPr/>
          </p:nvSpPr>
          <p:spPr bwMode="auto">
            <a:xfrm>
              <a:off x="1597025" y="5232401"/>
              <a:ext cx="727075" cy="982663"/>
            </a:xfrm>
            <a:custGeom>
              <a:avLst/>
              <a:gdLst>
                <a:gd name="T0" fmla="*/ 4 w 194"/>
                <a:gd name="T1" fmla="*/ 57 h 262"/>
                <a:gd name="T2" fmla="*/ 47 w 194"/>
                <a:gd name="T3" fmla="*/ 4 h 262"/>
                <a:gd name="T4" fmla="*/ 194 w 194"/>
                <a:gd name="T5" fmla="*/ 262 h 262"/>
                <a:gd name="T6" fmla="*/ 4 w 194"/>
                <a:gd name="T7" fmla="*/ 57 h 262"/>
                <a:gd name="T8" fmla="*/ 43 w 194"/>
                <a:gd name="T9" fmla="*/ 11 h 262"/>
                <a:gd name="T10" fmla="*/ 19 w 194"/>
                <a:gd name="T11" fmla="*/ 69 h 262"/>
                <a:gd name="T12" fmla="*/ 48 w 194"/>
                <a:gd name="T13" fmla="*/ 21 h 262"/>
                <a:gd name="T14" fmla="*/ 118 w 194"/>
                <a:gd name="T15" fmla="*/ 65 h 262"/>
                <a:gd name="T16" fmla="*/ 43 w 194"/>
                <a:gd name="T17" fmla="*/ 11 h 262"/>
                <a:gd name="T18" fmla="*/ 187 w 194"/>
                <a:gd name="T19" fmla="*/ 242 h 262"/>
                <a:gd name="T20" fmla="*/ 158 w 194"/>
                <a:gd name="T21" fmla="*/ 171 h 262"/>
                <a:gd name="T22" fmla="*/ 187 w 194"/>
                <a:gd name="T23" fmla="*/ 242 h 262"/>
                <a:gd name="T24" fmla="*/ 166 w 194"/>
                <a:gd name="T25" fmla="*/ 222 h 262"/>
                <a:gd name="T26" fmla="*/ 113 w 194"/>
                <a:gd name="T27" fmla="*/ 167 h 262"/>
                <a:gd name="T28" fmla="*/ 166 w 194"/>
                <a:gd name="T29" fmla="*/ 222 h 262"/>
                <a:gd name="T30" fmla="*/ 176 w 194"/>
                <a:gd name="T31" fmla="*/ 249 h 262"/>
                <a:gd name="T32" fmla="*/ 135 w 194"/>
                <a:gd name="T33" fmla="*/ 221 h 262"/>
                <a:gd name="T34" fmla="*/ 176 w 194"/>
                <a:gd name="T35" fmla="*/ 249 h 262"/>
                <a:gd name="T36" fmla="*/ 39 w 194"/>
                <a:gd name="T37" fmla="*/ 47 h 262"/>
                <a:gd name="T38" fmla="*/ 24 w 194"/>
                <a:gd name="T39" fmla="*/ 62 h 262"/>
                <a:gd name="T40" fmla="*/ 39 w 194"/>
                <a:gd name="T41" fmla="*/ 76 h 262"/>
                <a:gd name="T42" fmla="*/ 53 w 194"/>
                <a:gd name="T43" fmla="*/ 62 h 262"/>
                <a:gd name="T44" fmla="*/ 39 w 194"/>
                <a:gd name="T45" fmla="*/ 47 h 262"/>
                <a:gd name="T46" fmla="*/ 41 w 194"/>
                <a:gd name="T47" fmla="*/ 84 h 262"/>
                <a:gd name="T48" fmla="*/ 30 w 194"/>
                <a:gd name="T49" fmla="*/ 95 h 262"/>
                <a:gd name="T50" fmla="*/ 41 w 194"/>
                <a:gd name="T51" fmla="*/ 106 h 262"/>
                <a:gd name="T52" fmla="*/ 53 w 194"/>
                <a:gd name="T53" fmla="*/ 95 h 262"/>
                <a:gd name="T54" fmla="*/ 41 w 194"/>
                <a:gd name="T55" fmla="*/ 84 h 262"/>
                <a:gd name="T56" fmla="*/ 55 w 194"/>
                <a:gd name="T57" fmla="*/ 116 h 262"/>
                <a:gd name="T58" fmla="*/ 45 w 194"/>
                <a:gd name="T59" fmla="*/ 126 h 262"/>
                <a:gd name="T60" fmla="*/ 55 w 194"/>
                <a:gd name="T61" fmla="*/ 136 h 262"/>
                <a:gd name="T62" fmla="*/ 65 w 194"/>
                <a:gd name="T63" fmla="*/ 126 h 262"/>
                <a:gd name="T64" fmla="*/ 55 w 194"/>
                <a:gd name="T65" fmla="*/ 116 h 262"/>
                <a:gd name="T66" fmla="*/ 70 w 194"/>
                <a:gd name="T67" fmla="*/ 145 h 262"/>
                <a:gd name="T68" fmla="*/ 62 w 194"/>
                <a:gd name="T69" fmla="*/ 153 h 262"/>
                <a:gd name="T70" fmla="*/ 70 w 194"/>
                <a:gd name="T71" fmla="*/ 161 h 262"/>
                <a:gd name="T72" fmla="*/ 78 w 194"/>
                <a:gd name="T73" fmla="*/ 153 h 262"/>
                <a:gd name="T74" fmla="*/ 70 w 194"/>
                <a:gd name="T75" fmla="*/ 145 h 262"/>
                <a:gd name="T76" fmla="*/ 85 w 194"/>
                <a:gd name="T77" fmla="*/ 167 h 262"/>
                <a:gd name="T78" fmla="*/ 78 w 194"/>
                <a:gd name="T79" fmla="*/ 173 h 262"/>
                <a:gd name="T80" fmla="*/ 85 w 194"/>
                <a:gd name="T81" fmla="*/ 180 h 262"/>
                <a:gd name="T82" fmla="*/ 92 w 194"/>
                <a:gd name="T83" fmla="*/ 173 h 262"/>
                <a:gd name="T84" fmla="*/ 85 w 194"/>
                <a:gd name="T85" fmla="*/ 167 h 262"/>
                <a:gd name="T86" fmla="*/ 98 w 194"/>
                <a:gd name="T87" fmla="*/ 186 h 262"/>
                <a:gd name="T88" fmla="*/ 93 w 194"/>
                <a:gd name="T89" fmla="*/ 191 h 262"/>
                <a:gd name="T90" fmla="*/ 98 w 194"/>
                <a:gd name="T91" fmla="*/ 195 h 262"/>
                <a:gd name="T92" fmla="*/ 102 w 194"/>
                <a:gd name="T93" fmla="*/ 191 h 262"/>
                <a:gd name="T94" fmla="*/ 98 w 194"/>
                <a:gd name="T95" fmla="*/ 18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4" h="262">
                  <a:moveTo>
                    <a:pt x="4" y="57"/>
                  </a:moveTo>
                  <a:cubicBezTo>
                    <a:pt x="1" y="0"/>
                    <a:pt x="47" y="4"/>
                    <a:pt x="47" y="4"/>
                  </a:cubicBezTo>
                  <a:cubicBezTo>
                    <a:pt x="180" y="31"/>
                    <a:pt x="194" y="262"/>
                    <a:pt x="194" y="262"/>
                  </a:cubicBezTo>
                  <a:cubicBezTo>
                    <a:pt x="76" y="222"/>
                    <a:pt x="6" y="113"/>
                    <a:pt x="4" y="57"/>
                  </a:cubicBezTo>
                  <a:moveTo>
                    <a:pt x="43" y="11"/>
                  </a:moveTo>
                  <a:cubicBezTo>
                    <a:pt x="0" y="21"/>
                    <a:pt x="19" y="69"/>
                    <a:pt x="19" y="69"/>
                  </a:cubicBezTo>
                  <a:cubicBezTo>
                    <a:pt x="19" y="69"/>
                    <a:pt x="14" y="23"/>
                    <a:pt x="48" y="21"/>
                  </a:cubicBezTo>
                  <a:cubicBezTo>
                    <a:pt x="81" y="19"/>
                    <a:pt x="118" y="65"/>
                    <a:pt x="118" y="65"/>
                  </a:cubicBezTo>
                  <a:cubicBezTo>
                    <a:pt x="76" y="3"/>
                    <a:pt x="43" y="11"/>
                    <a:pt x="43" y="11"/>
                  </a:cubicBezTo>
                  <a:moveTo>
                    <a:pt x="187" y="242"/>
                  </a:moveTo>
                  <a:cubicBezTo>
                    <a:pt x="187" y="242"/>
                    <a:pt x="179" y="172"/>
                    <a:pt x="158" y="171"/>
                  </a:cubicBezTo>
                  <a:cubicBezTo>
                    <a:pt x="158" y="171"/>
                    <a:pt x="142" y="172"/>
                    <a:pt x="187" y="242"/>
                  </a:cubicBezTo>
                  <a:moveTo>
                    <a:pt x="166" y="222"/>
                  </a:moveTo>
                  <a:cubicBezTo>
                    <a:pt x="166" y="222"/>
                    <a:pt x="132" y="160"/>
                    <a:pt x="113" y="167"/>
                  </a:cubicBezTo>
                  <a:cubicBezTo>
                    <a:pt x="113" y="167"/>
                    <a:pt x="98" y="174"/>
                    <a:pt x="166" y="222"/>
                  </a:cubicBezTo>
                  <a:moveTo>
                    <a:pt x="176" y="249"/>
                  </a:moveTo>
                  <a:cubicBezTo>
                    <a:pt x="176" y="249"/>
                    <a:pt x="148" y="213"/>
                    <a:pt x="135" y="221"/>
                  </a:cubicBezTo>
                  <a:cubicBezTo>
                    <a:pt x="135" y="221"/>
                    <a:pt x="126" y="227"/>
                    <a:pt x="176" y="249"/>
                  </a:cubicBezTo>
                  <a:moveTo>
                    <a:pt x="39" y="47"/>
                  </a:moveTo>
                  <a:cubicBezTo>
                    <a:pt x="31" y="47"/>
                    <a:pt x="24" y="54"/>
                    <a:pt x="24" y="62"/>
                  </a:cubicBezTo>
                  <a:cubicBezTo>
                    <a:pt x="24" y="70"/>
                    <a:pt x="31" y="76"/>
                    <a:pt x="39" y="76"/>
                  </a:cubicBezTo>
                  <a:cubicBezTo>
                    <a:pt x="47" y="76"/>
                    <a:pt x="53" y="70"/>
                    <a:pt x="53" y="62"/>
                  </a:cubicBezTo>
                  <a:cubicBezTo>
                    <a:pt x="53" y="54"/>
                    <a:pt x="47" y="47"/>
                    <a:pt x="39" y="47"/>
                  </a:cubicBezTo>
                  <a:moveTo>
                    <a:pt x="41" y="84"/>
                  </a:moveTo>
                  <a:cubicBezTo>
                    <a:pt x="35" y="84"/>
                    <a:pt x="30" y="89"/>
                    <a:pt x="30" y="95"/>
                  </a:cubicBezTo>
                  <a:cubicBezTo>
                    <a:pt x="30" y="101"/>
                    <a:pt x="35" y="106"/>
                    <a:pt x="41" y="106"/>
                  </a:cubicBezTo>
                  <a:cubicBezTo>
                    <a:pt x="48" y="106"/>
                    <a:pt x="53" y="101"/>
                    <a:pt x="53" y="95"/>
                  </a:cubicBezTo>
                  <a:cubicBezTo>
                    <a:pt x="53" y="89"/>
                    <a:pt x="48" y="84"/>
                    <a:pt x="41" y="84"/>
                  </a:cubicBezTo>
                  <a:moveTo>
                    <a:pt x="55" y="116"/>
                  </a:moveTo>
                  <a:cubicBezTo>
                    <a:pt x="50" y="116"/>
                    <a:pt x="45" y="121"/>
                    <a:pt x="45" y="126"/>
                  </a:cubicBezTo>
                  <a:cubicBezTo>
                    <a:pt x="45" y="131"/>
                    <a:pt x="50" y="136"/>
                    <a:pt x="55" y="136"/>
                  </a:cubicBezTo>
                  <a:cubicBezTo>
                    <a:pt x="60" y="136"/>
                    <a:pt x="65" y="131"/>
                    <a:pt x="65" y="126"/>
                  </a:cubicBezTo>
                  <a:cubicBezTo>
                    <a:pt x="65" y="121"/>
                    <a:pt x="60" y="116"/>
                    <a:pt x="55" y="116"/>
                  </a:cubicBezTo>
                  <a:moveTo>
                    <a:pt x="70" y="145"/>
                  </a:moveTo>
                  <a:cubicBezTo>
                    <a:pt x="66" y="145"/>
                    <a:pt x="62" y="149"/>
                    <a:pt x="62" y="153"/>
                  </a:cubicBezTo>
                  <a:cubicBezTo>
                    <a:pt x="62" y="157"/>
                    <a:pt x="66" y="161"/>
                    <a:pt x="70" y="161"/>
                  </a:cubicBezTo>
                  <a:cubicBezTo>
                    <a:pt x="74" y="161"/>
                    <a:pt x="78" y="157"/>
                    <a:pt x="78" y="153"/>
                  </a:cubicBezTo>
                  <a:cubicBezTo>
                    <a:pt x="78" y="149"/>
                    <a:pt x="74" y="145"/>
                    <a:pt x="70" y="145"/>
                  </a:cubicBezTo>
                  <a:moveTo>
                    <a:pt x="85" y="167"/>
                  </a:moveTo>
                  <a:cubicBezTo>
                    <a:pt x="81" y="167"/>
                    <a:pt x="78" y="170"/>
                    <a:pt x="78" y="173"/>
                  </a:cubicBezTo>
                  <a:cubicBezTo>
                    <a:pt x="78" y="177"/>
                    <a:pt x="81" y="180"/>
                    <a:pt x="85" y="180"/>
                  </a:cubicBezTo>
                  <a:cubicBezTo>
                    <a:pt x="89" y="180"/>
                    <a:pt x="92" y="177"/>
                    <a:pt x="92" y="173"/>
                  </a:cubicBezTo>
                  <a:cubicBezTo>
                    <a:pt x="92" y="170"/>
                    <a:pt x="89" y="167"/>
                    <a:pt x="85" y="167"/>
                  </a:cubicBezTo>
                  <a:moveTo>
                    <a:pt x="98" y="186"/>
                  </a:moveTo>
                  <a:cubicBezTo>
                    <a:pt x="95" y="186"/>
                    <a:pt x="93" y="188"/>
                    <a:pt x="93" y="191"/>
                  </a:cubicBezTo>
                  <a:cubicBezTo>
                    <a:pt x="93" y="193"/>
                    <a:pt x="95" y="195"/>
                    <a:pt x="98" y="195"/>
                  </a:cubicBezTo>
                  <a:cubicBezTo>
                    <a:pt x="100" y="195"/>
                    <a:pt x="102" y="193"/>
                    <a:pt x="102" y="191"/>
                  </a:cubicBezTo>
                  <a:cubicBezTo>
                    <a:pt x="102" y="188"/>
                    <a:pt x="100" y="186"/>
                    <a:pt x="98" y="18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" name="Freeform 578"/>
          <p:cNvSpPr>
            <a:spLocks/>
          </p:cNvSpPr>
          <p:nvPr/>
        </p:nvSpPr>
        <p:spPr bwMode="auto">
          <a:xfrm>
            <a:off x="11350132" y="4208517"/>
            <a:ext cx="808037" cy="809625"/>
          </a:xfrm>
          <a:custGeom>
            <a:avLst/>
            <a:gdLst>
              <a:gd name="T0" fmla="*/ 403 w 430"/>
              <a:gd name="T1" fmla="*/ 201 h 431"/>
              <a:gd name="T2" fmla="*/ 427 w 430"/>
              <a:gd name="T3" fmla="*/ 190 h 431"/>
              <a:gd name="T4" fmla="*/ 402 w 430"/>
              <a:gd name="T5" fmla="*/ 191 h 431"/>
              <a:gd name="T6" fmla="*/ 412 w 430"/>
              <a:gd name="T7" fmla="*/ 173 h 431"/>
              <a:gd name="T8" fmla="*/ 391 w 430"/>
              <a:gd name="T9" fmla="*/ 185 h 431"/>
              <a:gd name="T10" fmla="*/ 363 w 430"/>
              <a:gd name="T11" fmla="*/ 149 h 431"/>
              <a:gd name="T12" fmla="*/ 398 w 430"/>
              <a:gd name="T13" fmla="*/ 79 h 431"/>
              <a:gd name="T14" fmla="*/ 393 w 430"/>
              <a:gd name="T15" fmla="*/ 3 h 431"/>
              <a:gd name="T16" fmla="*/ 326 w 430"/>
              <a:gd name="T17" fmla="*/ 63 h 431"/>
              <a:gd name="T18" fmla="*/ 281 w 430"/>
              <a:gd name="T19" fmla="*/ 91 h 431"/>
              <a:gd name="T20" fmla="*/ 289 w 430"/>
              <a:gd name="T21" fmla="*/ 64 h 431"/>
              <a:gd name="T22" fmla="*/ 274 w 430"/>
              <a:gd name="T23" fmla="*/ 60 h 431"/>
              <a:gd name="T24" fmla="*/ 275 w 430"/>
              <a:gd name="T25" fmla="*/ 40 h 431"/>
              <a:gd name="T26" fmla="*/ 265 w 430"/>
              <a:gd name="T27" fmla="*/ 57 h 431"/>
              <a:gd name="T28" fmla="*/ 255 w 430"/>
              <a:gd name="T29" fmla="*/ 34 h 431"/>
              <a:gd name="T30" fmla="*/ 255 w 430"/>
              <a:gd name="T31" fmla="*/ 59 h 431"/>
              <a:gd name="T32" fmla="*/ 229 w 430"/>
              <a:gd name="T33" fmla="*/ 50 h 431"/>
              <a:gd name="T34" fmla="*/ 248 w 430"/>
              <a:gd name="T35" fmla="*/ 70 h 431"/>
              <a:gd name="T36" fmla="*/ 230 w 430"/>
              <a:gd name="T37" fmla="*/ 79 h 431"/>
              <a:gd name="T38" fmla="*/ 258 w 430"/>
              <a:gd name="T39" fmla="*/ 82 h 431"/>
              <a:gd name="T40" fmla="*/ 273 w 430"/>
              <a:gd name="T41" fmla="*/ 112 h 431"/>
              <a:gd name="T42" fmla="*/ 266 w 430"/>
              <a:gd name="T43" fmla="*/ 174 h 431"/>
              <a:gd name="T44" fmla="*/ 226 w 430"/>
              <a:gd name="T45" fmla="*/ 232 h 431"/>
              <a:gd name="T46" fmla="*/ 203 w 430"/>
              <a:gd name="T47" fmla="*/ 239 h 431"/>
              <a:gd name="T48" fmla="*/ 197 w 430"/>
              <a:gd name="T49" fmla="*/ 213 h 431"/>
              <a:gd name="T50" fmla="*/ 192 w 430"/>
              <a:gd name="T51" fmla="*/ 246 h 431"/>
              <a:gd name="T52" fmla="*/ 159 w 430"/>
              <a:gd name="T53" fmla="*/ 236 h 431"/>
              <a:gd name="T54" fmla="*/ 190 w 430"/>
              <a:gd name="T55" fmla="*/ 264 h 431"/>
              <a:gd name="T56" fmla="*/ 168 w 430"/>
              <a:gd name="T57" fmla="*/ 285 h 431"/>
              <a:gd name="T58" fmla="*/ 199 w 430"/>
              <a:gd name="T59" fmla="*/ 274 h 431"/>
              <a:gd name="T60" fmla="*/ 216 w 430"/>
              <a:gd name="T61" fmla="*/ 295 h 431"/>
              <a:gd name="T62" fmla="*/ 121 w 430"/>
              <a:gd name="T63" fmla="*/ 395 h 431"/>
              <a:gd name="T64" fmla="*/ 67 w 430"/>
              <a:gd name="T65" fmla="*/ 268 h 431"/>
              <a:gd name="T66" fmla="*/ 21 w 430"/>
              <a:gd name="T67" fmla="*/ 377 h 431"/>
              <a:gd name="T68" fmla="*/ 208 w 430"/>
              <a:gd name="T69" fmla="*/ 373 h 431"/>
              <a:gd name="T70" fmla="*/ 300 w 430"/>
              <a:gd name="T71" fmla="*/ 292 h 431"/>
              <a:gd name="T72" fmla="*/ 309 w 430"/>
              <a:gd name="T73" fmla="*/ 318 h 431"/>
              <a:gd name="T74" fmla="*/ 296 w 430"/>
              <a:gd name="T75" fmla="*/ 336 h 431"/>
              <a:gd name="T76" fmla="*/ 310 w 430"/>
              <a:gd name="T77" fmla="*/ 329 h 431"/>
              <a:gd name="T78" fmla="*/ 333 w 430"/>
              <a:gd name="T79" fmla="*/ 319 h 431"/>
              <a:gd name="T80" fmla="*/ 351 w 430"/>
              <a:gd name="T81" fmla="*/ 336 h 431"/>
              <a:gd name="T82" fmla="*/ 348 w 430"/>
              <a:gd name="T83" fmla="*/ 321 h 431"/>
              <a:gd name="T84" fmla="*/ 348 w 430"/>
              <a:gd name="T85" fmla="*/ 301 h 431"/>
              <a:gd name="T86" fmla="*/ 366 w 430"/>
              <a:gd name="T87" fmla="*/ 292 h 431"/>
              <a:gd name="T88" fmla="*/ 337 w 430"/>
              <a:gd name="T89" fmla="*/ 293 h 431"/>
              <a:gd name="T90" fmla="*/ 342 w 430"/>
              <a:gd name="T91" fmla="*/ 272 h 431"/>
              <a:gd name="T92" fmla="*/ 328 w 430"/>
              <a:gd name="T93" fmla="*/ 288 h 431"/>
              <a:gd name="T94" fmla="*/ 321 w 430"/>
              <a:gd name="T95" fmla="*/ 271 h 431"/>
              <a:gd name="T96" fmla="*/ 301 w 430"/>
              <a:gd name="T97" fmla="*/ 260 h 431"/>
              <a:gd name="T98" fmla="*/ 331 w 430"/>
              <a:gd name="T99" fmla="*/ 180 h 431"/>
              <a:gd name="T100" fmla="*/ 367 w 430"/>
              <a:gd name="T101" fmla="*/ 192 h 431"/>
              <a:gd name="T102" fmla="*/ 396 w 430"/>
              <a:gd name="T103" fmla="*/ 225 h 431"/>
              <a:gd name="T104" fmla="*/ 405 w 430"/>
              <a:gd name="T105" fmla="*/ 221 h 431"/>
              <a:gd name="T106" fmla="*/ 417 w 430"/>
              <a:gd name="T107" fmla="*/ 218 h 431"/>
              <a:gd name="T108" fmla="*/ 419 w 430"/>
              <a:gd name="T109" fmla="*/ 208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30" h="431">
                <a:moveTo>
                  <a:pt x="419" y="208"/>
                </a:moveTo>
                <a:cubicBezTo>
                  <a:pt x="413" y="207"/>
                  <a:pt x="402" y="206"/>
                  <a:pt x="403" y="201"/>
                </a:cubicBezTo>
                <a:cubicBezTo>
                  <a:pt x="404" y="197"/>
                  <a:pt x="413" y="196"/>
                  <a:pt x="415" y="196"/>
                </a:cubicBezTo>
                <a:cubicBezTo>
                  <a:pt x="417" y="197"/>
                  <a:pt x="427" y="196"/>
                  <a:pt x="427" y="190"/>
                </a:cubicBezTo>
                <a:cubicBezTo>
                  <a:pt x="427" y="184"/>
                  <a:pt x="420" y="184"/>
                  <a:pt x="415" y="187"/>
                </a:cubicBezTo>
                <a:cubicBezTo>
                  <a:pt x="410" y="190"/>
                  <a:pt x="404" y="194"/>
                  <a:pt x="402" y="191"/>
                </a:cubicBezTo>
                <a:cubicBezTo>
                  <a:pt x="400" y="188"/>
                  <a:pt x="404" y="187"/>
                  <a:pt x="408" y="184"/>
                </a:cubicBezTo>
                <a:cubicBezTo>
                  <a:pt x="411" y="181"/>
                  <a:pt x="416" y="176"/>
                  <a:pt x="412" y="173"/>
                </a:cubicBezTo>
                <a:cubicBezTo>
                  <a:pt x="408" y="169"/>
                  <a:pt x="405" y="173"/>
                  <a:pt x="402" y="177"/>
                </a:cubicBezTo>
                <a:cubicBezTo>
                  <a:pt x="400" y="181"/>
                  <a:pt x="398" y="188"/>
                  <a:pt x="391" y="185"/>
                </a:cubicBezTo>
                <a:cubicBezTo>
                  <a:pt x="384" y="182"/>
                  <a:pt x="375" y="176"/>
                  <a:pt x="371" y="168"/>
                </a:cubicBezTo>
                <a:cubicBezTo>
                  <a:pt x="367" y="161"/>
                  <a:pt x="366" y="159"/>
                  <a:pt x="363" y="149"/>
                </a:cubicBezTo>
                <a:cubicBezTo>
                  <a:pt x="363" y="149"/>
                  <a:pt x="355" y="135"/>
                  <a:pt x="364" y="118"/>
                </a:cubicBezTo>
                <a:cubicBezTo>
                  <a:pt x="374" y="99"/>
                  <a:pt x="393" y="100"/>
                  <a:pt x="398" y="79"/>
                </a:cubicBezTo>
                <a:cubicBezTo>
                  <a:pt x="404" y="57"/>
                  <a:pt x="401" y="47"/>
                  <a:pt x="404" y="32"/>
                </a:cubicBezTo>
                <a:cubicBezTo>
                  <a:pt x="407" y="18"/>
                  <a:pt x="403" y="5"/>
                  <a:pt x="393" y="3"/>
                </a:cubicBezTo>
                <a:cubicBezTo>
                  <a:pt x="384" y="0"/>
                  <a:pt x="373" y="8"/>
                  <a:pt x="361" y="19"/>
                </a:cubicBezTo>
                <a:cubicBezTo>
                  <a:pt x="348" y="30"/>
                  <a:pt x="326" y="46"/>
                  <a:pt x="326" y="63"/>
                </a:cubicBezTo>
                <a:cubicBezTo>
                  <a:pt x="326" y="81"/>
                  <a:pt x="327" y="89"/>
                  <a:pt x="317" y="97"/>
                </a:cubicBezTo>
                <a:cubicBezTo>
                  <a:pt x="306" y="105"/>
                  <a:pt x="287" y="101"/>
                  <a:pt x="281" y="91"/>
                </a:cubicBezTo>
                <a:cubicBezTo>
                  <a:pt x="274" y="81"/>
                  <a:pt x="269" y="73"/>
                  <a:pt x="275" y="71"/>
                </a:cubicBezTo>
                <a:cubicBezTo>
                  <a:pt x="281" y="69"/>
                  <a:pt x="290" y="69"/>
                  <a:pt x="289" y="64"/>
                </a:cubicBezTo>
                <a:cubicBezTo>
                  <a:pt x="288" y="59"/>
                  <a:pt x="283" y="60"/>
                  <a:pt x="280" y="62"/>
                </a:cubicBezTo>
                <a:cubicBezTo>
                  <a:pt x="276" y="64"/>
                  <a:pt x="273" y="64"/>
                  <a:pt x="274" y="60"/>
                </a:cubicBezTo>
                <a:cubicBezTo>
                  <a:pt x="274" y="56"/>
                  <a:pt x="276" y="53"/>
                  <a:pt x="278" y="50"/>
                </a:cubicBezTo>
                <a:cubicBezTo>
                  <a:pt x="280" y="48"/>
                  <a:pt x="281" y="40"/>
                  <a:pt x="275" y="40"/>
                </a:cubicBezTo>
                <a:cubicBezTo>
                  <a:pt x="270" y="39"/>
                  <a:pt x="269" y="46"/>
                  <a:pt x="269" y="49"/>
                </a:cubicBezTo>
                <a:cubicBezTo>
                  <a:pt x="269" y="53"/>
                  <a:pt x="267" y="57"/>
                  <a:pt x="265" y="57"/>
                </a:cubicBezTo>
                <a:cubicBezTo>
                  <a:pt x="263" y="57"/>
                  <a:pt x="261" y="52"/>
                  <a:pt x="262" y="47"/>
                </a:cubicBezTo>
                <a:cubicBezTo>
                  <a:pt x="263" y="43"/>
                  <a:pt x="261" y="33"/>
                  <a:pt x="255" y="34"/>
                </a:cubicBezTo>
                <a:cubicBezTo>
                  <a:pt x="250" y="36"/>
                  <a:pt x="250" y="40"/>
                  <a:pt x="253" y="46"/>
                </a:cubicBezTo>
                <a:cubicBezTo>
                  <a:pt x="255" y="53"/>
                  <a:pt x="257" y="57"/>
                  <a:pt x="255" y="59"/>
                </a:cubicBezTo>
                <a:cubicBezTo>
                  <a:pt x="252" y="61"/>
                  <a:pt x="249" y="59"/>
                  <a:pt x="246" y="55"/>
                </a:cubicBezTo>
                <a:cubicBezTo>
                  <a:pt x="239" y="48"/>
                  <a:pt x="233" y="44"/>
                  <a:pt x="229" y="50"/>
                </a:cubicBezTo>
                <a:cubicBezTo>
                  <a:pt x="225" y="55"/>
                  <a:pt x="232" y="59"/>
                  <a:pt x="236" y="60"/>
                </a:cubicBezTo>
                <a:cubicBezTo>
                  <a:pt x="240" y="61"/>
                  <a:pt x="249" y="66"/>
                  <a:pt x="248" y="70"/>
                </a:cubicBezTo>
                <a:cubicBezTo>
                  <a:pt x="246" y="73"/>
                  <a:pt x="242" y="71"/>
                  <a:pt x="239" y="71"/>
                </a:cubicBezTo>
                <a:cubicBezTo>
                  <a:pt x="235" y="72"/>
                  <a:pt x="228" y="74"/>
                  <a:pt x="230" y="79"/>
                </a:cubicBezTo>
                <a:cubicBezTo>
                  <a:pt x="231" y="84"/>
                  <a:pt x="236" y="83"/>
                  <a:pt x="242" y="81"/>
                </a:cubicBezTo>
                <a:cubicBezTo>
                  <a:pt x="248" y="79"/>
                  <a:pt x="257" y="74"/>
                  <a:pt x="258" y="82"/>
                </a:cubicBezTo>
                <a:cubicBezTo>
                  <a:pt x="261" y="96"/>
                  <a:pt x="261" y="96"/>
                  <a:pt x="261" y="96"/>
                </a:cubicBezTo>
                <a:cubicBezTo>
                  <a:pt x="261" y="96"/>
                  <a:pt x="262" y="108"/>
                  <a:pt x="273" y="112"/>
                </a:cubicBezTo>
                <a:cubicBezTo>
                  <a:pt x="283" y="115"/>
                  <a:pt x="299" y="118"/>
                  <a:pt x="294" y="129"/>
                </a:cubicBezTo>
                <a:cubicBezTo>
                  <a:pt x="290" y="139"/>
                  <a:pt x="280" y="155"/>
                  <a:pt x="266" y="174"/>
                </a:cubicBezTo>
                <a:cubicBezTo>
                  <a:pt x="253" y="194"/>
                  <a:pt x="237" y="216"/>
                  <a:pt x="233" y="246"/>
                </a:cubicBezTo>
                <a:cubicBezTo>
                  <a:pt x="233" y="246"/>
                  <a:pt x="232" y="239"/>
                  <a:pt x="226" y="232"/>
                </a:cubicBezTo>
                <a:cubicBezTo>
                  <a:pt x="220" y="225"/>
                  <a:pt x="218" y="219"/>
                  <a:pt x="214" y="226"/>
                </a:cubicBezTo>
                <a:cubicBezTo>
                  <a:pt x="209" y="232"/>
                  <a:pt x="203" y="249"/>
                  <a:pt x="203" y="239"/>
                </a:cubicBezTo>
                <a:cubicBezTo>
                  <a:pt x="203" y="239"/>
                  <a:pt x="202" y="236"/>
                  <a:pt x="203" y="231"/>
                </a:cubicBezTo>
                <a:cubicBezTo>
                  <a:pt x="204" y="226"/>
                  <a:pt x="206" y="214"/>
                  <a:pt x="197" y="213"/>
                </a:cubicBezTo>
                <a:cubicBezTo>
                  <a:pt x="189" y="213"/>
                  <a:pt x="194" y="230"/>
                  <a:pt x="195" y="232"/>
                </a:cubicBezTo>
                <a:cubicBezTo>
                  <a:pt x="196" y="235"/>
                  <a:pt x="197" y="243"/>
                  <a:pt x="192" y="246"/>
                </a:cubicBezTo>
                <a:cubicBezTo>
                  <a:pt x="187" y="249"/>
                  <a:pt x="184" y="248"/>
                  <a:pt x="177" y="242"/>
                </a:cubicBezTo>
                <a:cubicBezTo>
                  <a:pt x="171" y="236"/>
                  <a:pt x="164" y="230"/>
                  <a:pt x="159" y="236"/>
                </a:cubicBezTo>
                <a:cubicBezTo>
                  <a:pt x="155" y="242"/>
                  <a:pt x="166" y="248"/>
                  <a:pt x="171" y="249"/>
                </a:cubicBezTo>
                <a:cubicBezTo>
                  <a:pt x="176" y="251"/>
                  <a:pt x="189" y="257"/>
                  <a:pt x="190" y="264"/>
                </a:cubicBezTo>
                <a:cubicBezTo>
                  <a:pt x="190" y="270"/>
                  <a:pt x="183" y="272"/>
                  <a:pt x="180" y="272"/>
                </a:cubicBezTo>
                <a:cubicBezTo>
                  <a:pt x="177" y="272"/>
                  <a:pt x="164" y="278"/>
                  <a:pt x="168" y="285"/>
                </a:cubicBezTo>
                <a:cubicBezTo>
                  <a:pt x="173" y="292"/>
                  <a:pt x="180" y="285"/>
                  <a:pt x="184" y="282"/>
                </a:cubicBezTo>
                <a:cubicBezTo>
                  <a:pt x="187" y="278"/>
                  <a:pt x="193" y="270"/>
                  <a:pt x="199" y="274"/>
                </a:cubicBezTo>
                <a:cubicBezTo>
                  <a:pt x="205" y="277"/>
                  <a:pt x="215" y="265"/>
                  <a:pt x="217" y="262"/>
                </a:cubicBezTo>
                <a:cubicBezTo>
                  <a:pt x="217" y="262"/>
                  <a:pt x="220" y="278"/>
                  <a:pt x="216" y="295"/>
                </a:cubicBezTo>
                <a:cubicBezTo>
                  <a:pt x="212" y="309"/>
                  <a:pt x="202" y="332"/>
                  <a:pt x="185" y="352"/>
                </a:cubicBezTo>
                <a:cubicBezTo>
                  <a:pt x="167" y="371"/>
                  <a:pt x="155" y="384"/>
                  <a:pt x="121" y="395"/>
                </a:cubicBezTo>
                <a:cubicBezTo>
                  <a:pt x="121" y="395"/>
                  <a:pt x="44" y="417"/>
                  <a:pt x="33" y="341"/>
                </a:cubicBezTo>
                <a:cubicBezTo>
                  <a:pt x="33" y="341"/>
                  <a:pt x="31" y="299"/>
                  <a:pt x="67" y="268"/>
                </a:cubicBezTo>
                <a:cubicBezTo>
                  <a:pt x="97" y="243"/>
                  <a:pt x="72" y="254"/>
                  <a:pt x="55" y="267"/>
                </a:cubicBezTo>
                <a:cubicBezTo>
                  <a:pt x="37" y="279"/>
                  <a:pt x="0" y="322"/>
                  <a:pt x="21" y="377"/>
                </a:cubicBezTo>
                <a:cubicBezTo>
                  <a:pt x="41" y="431"/>
                  <a:pt x="110" y="429"/>
                  <a:pt x="141" y="415"/>
                </a:cubicBezTo>
                <a:cubicBezTo>
                  <a:pt x="176" y="400"/>
                  <a:pt x="197" y="382"/>
                  <a:pt x="208" y="373"/>
                </a:cubicBezTo>
                <a:cubicBezTo>
                  <a:pt x="243" y="339"/>
                  <a:pt x="273" y="314"/>
                  <a:pt x="273" y="314"/>
                </a:cubicBezTo>
                <a:cubicBezTo>
                  <a:pt x="273" y="314"/>
                  <a:pt x="291" y="299"/>
                  <a:pt x="300" y="292"/>
                </a:cubicBezTo>
                <a:cubicBezTo>
                  <a:pt x="300" y="292"/>
                  <a:pt x="303" y="304"/>
                  <a:pt x="308" y="309"/>
                </a:cubicBezTo>
                <a:cubicBezTo>
                  <a:pt x="313" y="314"/>
                  <a:pt x="312" y="315"/>
                  <a:pt x="309" y="318"/>
                </a:cubicBezTo>
                <a:cubicBezTo>
                  <a:pt x="306" y="320"/>
                  <a:pt x="304" y="322"/>
                  <a:pt x="301" y="325"/>
                </a:cubicBezTo>
                <a:cubicBezTo>
                  <a:pt x="298" y="327"/>
                  <a:pt x="294" y="331"/>
                  <a:pt x="296" y="336"/>
                </a:cubicBezTo>
                <a:cubicBezTo>
                  <a:pt x="298" y="341"/>
                  <a:pt x="303" y="340"/>
                  <a:pt x="305" y="338"/>
                </a:cubicBezTo>
                <a:cubicBezTo>
                  <a:pt x="308" y="336"/>
                  <a:pt x="309" y="332"/>
                  <a:pt x="310" y="329"/>
                </a:cubicBezTo>
                <a:cubicBezTo>
                  <a:pt x="311" y="326"/>
                  <a:pt x="314" y="319"/>
                  <a:pt x="320" y="317"/>
                </a:cubicBezTo>
                <a:cubicBezTo>
                  <a:pt x="325" y="315"/>
                  <a:pt x="329" y="316"/>
                  <a:pt x="333" y="319"/>
                </a:cubicBezTo>
                <a:cubicBezTo>
                  <a:pt x="337" y="322"/>
                  <a:pt x="339" y="324"/>
                  <a:pt x="342" y="328"/>
                </a:cubicBezTo>
                <a:cubicBezTo>
                  <a:pt x="344" y="331"/>
                  <a:pt x="348" y="336"/>
                  <a:pt x="351" y="336"/>
                </a:cubicBezTo>
                <a:cubicBezTo>
                  <a:pt x="355" y="337"/>
                  <a:pt x="360" y="335"/>
                  <a:pt x="359" y="331"/>
                </a:cubicBezTo>
                <a:cubicBezTo>
                  <a:pt x="358" y="326"/>
                  <a:pt x="354" y="324"/>
                  <a:pt x="348" y="321"/>
                </a:cubicBezTo>
                <a:cubicBezTo>
                  <a:pt x="341" y="318"/>
                  <a:pt x="335" y="312"/>
                  <a:pt x="336" y="308"/>
                </a:cubicBezTo>
                <a:cubicBezTo>
                  <a:pt x="338" y="305"/>
                  <a:pt x="343" y="301"/>
                  <a:pt x="348" y="301"/>
                </a:cubicBezTo>
                <a:cubicBezTo>
                  <a:pt x="348" y="301"/>
                  <a:pt x="355" y="301"/>
                  <a:pt x="358" y="300"/>
                </a:cubicBezTo>
                <a:cubicBezTo>
                  <a:pt x="361" y="300"/>
                  <a:pt x="367" y="297"/>
                  <a:pt x="366" y="292"/>
                </a:cubicBezTo>
                <a:cubicBezTo>
                  <a:pt x="364" y="287"/>
                  <a:pt x="357" y="287"/>
                  <a:pt x="352" y="290"/>
                </a:cubicBezTo>
                <a:cubicBezTo>
                  <a:pt x="348" y="294"/>
                  <a:pt x="339" y="298"/>
                  <a:pt x="337" y="293"/>
                </a:cubicBezTo>
                <a:cubicBezTo>
                  <a:pt x="335" y="289"/>
                  <a:pt x="340" y="287"/>
                  <a:pt x="343" y="284"/>
                </a:cubicBezTo>
                <a:cubicBezTo>
                  <a:pt x="346" y="280"/>
                  <a:pt x="347" y="273"/>
                  <a:pt x="342" y="272"/>
                </a:cubicBezTo>
                <a:cubicBezTo>
                  <a:pt x="336" y="271"/>
                  <a:pt x="335" y="278"/>
                  <a:pt x="334" y="281"/>
                </a:cubicBezTo>
                <a:cubicBezTo>
                  <a:pt x="334" y="284"/>
                  <a:pt x="332" y="290"/>
                  <a:pt x="328" y="288"/>
                </a:cubicBezTo>
                <a:cubicBezTo>
                  <a:pt x="325" y="287"/>
                  <a:pt x="326" y="282"/>
                  <a:pt x="326" y="279"/>
                </a:cubicBezTo>
                <a:cubicBezTo>
                  <a:pt x="326" y="277"/>
                  <a:pt x="326" y="267"/>
                  <a:pt x="321" y="271"/>
                </a:cubicBezTo>
                <a:cubicBezTo>
                  <a:pt x="315" y="274"/>
                  <a:pt x="314" y="273"/>
                  <a:pt x="315" y="269"/>
                </a:cubicBezTo>
                <a:cubicBezTo>
                  <a:pt x="315" y="266"/>
                  <a:pt x="311" y="256"/>
                  <a:pt x="301" y="260"/>
                </a:cubicBezTo>
                <a:cubicBezTo>
                  <a:pt x="301" y="260"/>
                  <a:pt x="310" y="239"/>
                  <a:pt x="316" y="221"/>
                </a:cubicBezTo>
                <a:cubicBezTo>
                  <a:pt x="321" y="204"/>
                  <a:pt x="324" y="192"/>
                  <a:pt x="331" y="180"/>
                </a:cubicBezTo>
                <a:cubicBezTo>
                  <a:pt x="339" y="168"/>
                  <a:pt x="345" y="153"/>
                  <a:pt x="351" y="165"/>
                </a:cubicBezTo>
                <a:cubicBezTo>
                  <a:pt x="357" y="177"/>
                  <a:pt x="360" y="186"/>
                  <a:pt x="367" y="192"/>
                </a:cubicBezTo>
                <a:cubicBezTo>
                  <a:pt x="373" y="199"/>
                  <a:pt x="388" y="207"/>
                  <a:pt x="392" y="216"/>
                </a:cubicBezTo>
                <a:cubicBezTo>
                  <a:pt x="392" y="216"/>
                  <a:pt x="395" y="222"/>
                  <a:pt x="396" y="225"/>
                </a:cubicBezTo>
                <a:cubicBezTo>
                  <a:pt x="397" y="228"/>
                  <a:pt x="402" y="233"/>
                  <a:pt x="406" y="231"/>
                </a:cubicBezTo>
                <a:cubicBezTo>
                  <a:pt x="409" y="229"/>
                  <a:pt x="408" y="225"/>
                  <a:pt x="405" y="221"/>
                </a:cubicBezTo>
                <a:cubicBezTo>
                  <a:pt x="402" y="217"/>
                  <a:pt x="393" y="208"/>
                  <a:pt x="401" y="210"/>
                </a:cubicBezTo>
                <a:cubicBezTo>
                  <a:pt x="409" y="212"/>
                  <a:pt x="413" y="216"/>
                  <a:pt x="417" y="218"/>
                </a:cubicBezTo>
                <a:cubicBezTo>
                  <a:pt x="420" y="220"/>
                  <a:pt x="427" y="222"/>
                  <a:pt x="428" y="217"/>
                </a:cubicBezTo>
                <a:cubicBezTo>
                  <a:pt x="430" y="213"/>
                  <a:pt x="425" y="209"/>
                  <a:pt x="419" y="2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10592894" y="4349805"/>
            <a:ext cx="684213" cy="668337"/>
            <a:chOff x="8868030" y="243680"/>
            <a:chExt cx="684213" cy="668337"/>
          </a:xfrm>
        </p:grpSpPr>
        <p:sp>
          <p:nvSpPr>
            <p:cNvPr id="15" name="Freeform 579"/>
            <p:cNvSpPr>
              <a:spLocks noEditPoints="1"/>
            </p:cNvSpPr>
            <p:nvPr/>
          </p:nvSpPr>
          <p:spPr bwMode="auto">
            <a:xfrm>
              <a:off x="9095043" y="546892"/>
              <a:ext cx="244475" cy="365125"/>
            </a:xfrm>
            <a:custGeom>
              <a:avLst/>
              <a:gdLst>
                <a:gd name="T0" fmla="*/ 62 w 130"/>
                <a:gd name="T1" fmla="*/ 0 h 195"/>
                <a:gd name="T2" fmla="*/ 10 w 130"/>
                <a:gd name="T3" fmla="*/ 62 h 195"/>
                <a:gd name="T4" fmla="*/ 0 w 130"/>
                <a:gd name="T5" fmla="*/ 68 h 195"/>
                <a:gd name="T6" fmla="*/ 65 w 130"/>
                <a:gd name="T7" fmla="*/ 195 h 195"/>
                <a:gd name="T8" fmla="*/ 130 w 130"/>
                <a:gd name="T9" fmla="*/ 71 h 195"/>
                <a:gd name="T10" fmla="*/ 120 w 130"/>
                <a:gd name="T11" fmla="*/ 66 h 195"/>
                <a:gd name="T12" fmla="*/ 62 w 130"/>
                <a:gd name="T13" fmla="*/ 0 h 195"/>
                <a:gd name="T14" fmla="*/ 98 w 130"/>
                <a:gd name="T15" fmla="*/ 162 h 195"/>
                <a:gd name="T16" fmla="*/ 32 w 130"/>
                <a:gd name="T17" fmla="*/ 162 h 195"/>
                <a:gd name="T18" fmla="*/ 27 w 130"/>
                <a:gd name="T19" fmla="*/ 152 h 195"/>
                <a:gd name="T20" fmla="*/ 27 w 130"/>
                <a:gd name="T21" fmla="*/ 152 h 195"/>
                <a:gd name="T22" fmla="*/ 103 w 130"/>
                <a:gd name="T23" fmla="*/ 152 h 195"/>
                <a:gd name="T24" fmla="*/ 98 w 130"/>
                <a:gd name="T25" fmla="*/ 162 h 195"/>
                <a:gd name="T26" fmla="*/ 112 w 130"/>
                <a:gd name="T27" fmla="*/ 123 h 195"/>
                <a:gd name="T28" fmla="*/ 18 w 130"/>
                <a:gd name="T29" fmla="*/ 123 h 195"/>
                <a:gd name="T30" fmla="*/ 15 w 130"/>
                <a:gd name="T31" fmla="*/ 112 h 195"/>
                <a:gd name="T32" fmla="*/ 115 w 130"/>
                <a:gd name="T33" fmla="*/ 112 h 195"/>
                <a:gd name="T34" fmla="*/ 112 w 130"/>
                <a:gd name="T35" fmla="*/ 123 h 195"/>
                <a:gd name="T36" fmla="*/ 118 w 130"/>
                <a:gd name="T37" fmla="*/ 83 h 195"/>
                <a:gd name="T38" fmla="*/ 13 w 130"/>
                <a:gd name="T39" fmla="*/ 83 h 195"/>
                <a:gd name="T40" fmla="*/ 13 w 130"/>
                <a:gd name="T41" fmla="*/ 73 h 195"/>
                <a:gd name="T42" fmla="*/ 119 w 130"/>
                <a:gd name="T43" fmla="*/ 73 h 195"/>
                <a:gd name="T44" fmla="*/ 118 w 130"/>
                <a:gd name="T45" fmla="*/ 83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195">
                  <a:moveTo>
                    <a:pt x="62" y="0"/>
                  </a:moveTo>
                  <a:cubicBezTo>
                    <a:pt x="50" y="27"/>
                    <a:pt x="32" y="47"/>
                    <a:pt x="10" y="62"/>
                  </a:cubicBezTo>
                  <a:cubicBezTo>
                    <a:pt x="7" y="64"/>
                    <a:pt x="3" y="66"/>
                    <a:pt x="0" y="68"/>
                  </a:cubicBezTo>
                  <a:cubicBezTo>
                    <a:pt x="6" y="182"/>
                    <a:pt x="47" y="195"/>
                    <a:pt x="65" y="195"/>
                  </a:cubicBezTo>
                  <a:cubicBezTo>
                    <a:pt x="83" y="195"/>
                    <a:pt x="123" y="182"/>
                    <a:pt x="130" y="71"/>
                  </a:cubicBezTo>
                  <a:cubicBezTo>
                    <a:pt x="126" y="69"/>
                    <a:pt x="123" y="68"/>
                    <a:pt x="120" y="66"/>
                  </a:cubicBezTo>
                  <a:cubicBezTo>
                    <a:pt x="96" y="52"/>
                    <a:pt x="75" y="31"/>
                    <a:pt x="62" y="0"/>
                  </a:cubicBezTo>
                  <a:close/>
                  <a:moveTo>
                    <a:pt x="98" y="162"/>
                  </a:moveTo>
                  <a:cubicBezTo>
                    <a:pt x="32" y="162"/>
                    <a:pt x="32" y="162"/>
                    <a:pt x="32" y="162"/>
                  </a:cubicBezTo>
                  <a:cubicBezTo>
                    <a:pt x="30" y="159"/>
                    <a:pt x="29" y="156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103" y="152"/>
                    <a:pt x="103" y="152"/>
                    <a:pt x="103" y="152"/>
                  </a:cubicBezTo>
                  <a:cubicBezTo>
                    <a:pt x="101" y="156"/>
                    <a:pt x="100" y="159"/>
                    <a:pt x="98" y="162"/>
                  </a:cubicBezTo>
                  <a:close/>
                  <a:moveTo>
                    <a:pt x="112" y="123"/>
                  </a:moveTo>
                  <a:cubicBezTo>
                    <a:pt x="18" y="123"/>
                    <a:pt x="18" y="123"/>
                    <a:pt x="18" y="123"/>
                  </a:cubicBezTo>
                  <a:cubicBezTo>
                    <a:pt x="17" y="119"/>
                    <a:pt x="16" y="116"/>
                    <a:pt x="15" y="112"/>
                  </a:cubicBezTo>
                  <a:cubicBezTo>
                    <a:pt x="115" y="112"/>
                    <a:pt x="115" y="112"/>
                    <a:pt x="115" y="112"/>
                  </a:cubicBezTo>
                  <a:cubicBezTo>
                    <a:pt x="114" y="116"/>
                    <a:pt x="113" y="119"/>
                    <a:pt x="112" y="123"/>
                  </a:cubicBezTo>
                  <a:close/>
                  <a:moveTo>
                    <a:pt x="118" y="83"/>
                  </a:moveTo>
                  <a:cubicBezTo>
                    <a:pt x="13" y="83"/>
                    <a:pt x="13" y="83"/>
                    <a:pt x="13" y="83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9" y="77"/>
                    <a:pt x="119" y="80"/>
                    <a:pt x="118" y="8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580"/>
            <p:cNvSpPr>
              <a:spLocks/>
            </p:cNvSpPr>
            <p:nvPr/>
          </p:nvSpPr>
          <p:spPr bwMode="auto">
            <a:xfrm>
              <a:off x="8960105" y="243680"/>
              <a:ext cx="523875" cy="265113"/>
            </a:xfrm>
            <a:custGeom>
              <a:avLst/>
              <a:gdLst>
                <a:gd name="T0" fmla="*/ 4 w 279"/>
                <a:gd name="T1" fmla="*/ 121 h 141"/>
                <a:gd name="T2" fmla="*/ 11 w 279"/>
                <a:gd name="T3" fmla="*/ 117 h 141"/>
                <a:gd name="T4" fmla="*/ 65 w 279"/>
                <a:gd name="T5" fmla="*/ 17 h 141"/>
                <a:gd name="T6" fmla="*/ 85 w 279"/>
                <a:gd name="T7" fmla="*/ 14 h 141"/>
                <a:gd name="T8" fmla="*/ 86 w 279"/>
                <a:gd name="T9" fmla="*/ 14 h 141"/>
                <a:gd name="T10" fmla="*/ 117 w 279"/>
                <a:gd name="T11" fmla="*/ 74 h 141"/>
                <a:gd name="T12" fmla="*/ 78 w 279"/>
                <a:gd name="T13" fmla="*/ 140 h 141"/>
                <a:gd name="T14" fmla="*/ 89 w 279"/>
                <a:gd name="T15" fmla="*/ 139 h 141"/>
                <a:gd name="T16" fmla="*/ 185 w 279"/>
                <a:gd name="T17" fmla="*/ 139 h 141"/>
                <a:gd name="T18" fmla="*/ 196 w 279"/>
                <a:gd name="T19" fmla="*/ 141 h 141"/>
                <a:gd name="T20" fmla="*/ 161 w 279"/>
                <a:gd name="T21" fmla="*/ 77 h 141"/>
                <a:gd name="T22" fmla="*/ 192 w 279"/>
                <a:gd name="T23" fmla="*/ 14 h 141"/>
                <a:gd name="T24" fmla="*/ 193 w 279"/>
                <a:gd name="T25" fmla="*/ 14 h 141"/>
                <a:gd name="T26" fmla="*/ 215 w 279"/>
                <a:gd name="T27" fmla="*/ 18 h 141"/>
                <a:gd name="T28" fmla="*/ 268 w 279"/>
                <a:gd name="T29" fmla="*/ 117 h 141"/>
                <a:gd name="T30" fmla="*/ 274 w 279"/>
                <a:gd name="T31" fmla="*/ 121 h 141"/>
                <a:gd name="T32" fmla="*/ 278 w 279"/>
                <a:gd name="T33" fmla="*/ 114 h 141"/>
                <a:gd name="T34" fmla="*/ 220 w 279"/>
                <a:gd name="T35" fmla="*/ 9 h 141"/>
                <a:gd name="T36" fmla="*/ 189 w 279"/>
                <a:gd name="T37" fmla="*/ 4 h 141"/>
                <a:gd name="T38" fmla="*/ 151 w 279"/>
                <a:gd name="T39" fmla="*/ 71 h 141"/>
                <a:gd name="T40" fmla="*/ 137 w 279"/>
                <a:gd name="T41" fmla="*/ 68 h 141"/>
                <a:gd name="T42" fmla="*/ 127 w 279"/>
                <a:gd name="T43" fmla="*/ 70 h 141"/>
                <a:gd name="T44" fmla="*/ 89 w 279"/>
                <a:gd name="T45" fmla="*/ 4 h 141"/>
                <a:gd name="T46" fmla="*/ 60 w 279"/>
                <a:gd name="T47" fmla="*/ 8 h 141"/>
                <a:gd name="T48" fmla="*/ 0 w 279"/>
                <a:gd name="T49" fmla="*/ 114 h 141"/>
                <a:gd name="T50" fmla="*/ 4 w 279"/>
                <a:gd name="T51" fmla="*/ 12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9" h="141">
                  <a:moveTo>
                    <a:pt x="4" y="121"/>
                  </a:moveTo>
                  <a:cubicBezTo>
                    <a:pt x="7" y="121"/>
                    <a:pt x="10" y="120"/>
                    <a:pt x="11" y="117"/>
                  </a:cubicBezTo>
                  <a:cubicBezTo>
                    <a:pt x="28" y="49"/>
                    <a:pt x="50" y="25"/>
                    <a:pt x="65" y="17"/>
                  </a:cubicBezTo>
                  <a:cubicBezTo>
                    <a:pt x="76" y="11"/>
                    <a:pt x="84" y="14"/>
                    <a:pt x="85" y="14"/>
                  </a:cubicBezTo>
                  <a:cubicBezTo>
                    <a:pt x="85" y="14"/>
                    <a:pt x="86" y="14"/>
                    <a:pt x="86" y="14"/>
                  </a:cubicBezTo>
                  <a:cubicBezTo>
                    <a:pt x="105" y="19"/>
                    <a:pt x="113" y="49"/>
                    <a:pt x="117" y="74"/>
                  </a:cubicBezTo>
                  <a:cubicBezTo>
                    <a:pt x="100" y="85"/>
                    <a:pt x="86" y="109"/>
                    <a:pt x="78" y="140"/>
                  </a:cubicBezTo>
                  <a:cubicBezTo>
                    <a:pt x="81" y="140"/>
                    <a:pt x="85" y="139"/>
                    <a:pt x="89" y="139"/>
                  </a:cubicBezTo>
                  <a:cubicBezTo>
                    <a:pt x="110" y="136"/>
                    <a:pt x="145" y="134"/>
                    <a:pt x="185" y="139"/>
                  </a:cubicBezTo>
                  <a:cubicBezTo>
                    <a:pt x="188" y="140"/>
                    <a:pt x="192" y="140"/>
                    <a:pt x="196" y="141"/>
                  </a:cubicBezTo>
                  <a:cubicBezTo>
                    <a:pt x="189" y="111"/>
                    <a:pt x="176" y="88"/>
                    <a:pt x="161" y="77"/>
                  </a:cubicBezTo>
                  <a:cubicBezTo>
                    <a:pt x="163" y="51"/>
                    <a:pt x="172" y="18"/>
                    <a:pt x="192" y="14"/>
                  </a:cubicBezTo>
                  <a:cubicBezTo>
                    <a:pt x="192" y="14"/>
                    <a:pt x="193" y="14"/>
                    <a:pt x="193" y="14"/>
                  </a:cubicBezTo>
                  <a:cubicBezTo>
                    <a:pt x="193" y="14"/>
                    <a:pt x="202" y="11"/>
                    <a:pt x="215" y="18"/>
                  </a:cubicBezTo>
                  <a:cubicBezTo>
                    <a:pt x="230" y="27"/>
                    <a:pt x="252" y="51"/>
                    <a:pt x="268" y="117"/>
                  </a:cubicBezTo>
                  <a:cubicBezTo>
                    <a:pt x="268" y="120"/>
                    <a:pt x="271" y="121"/>
                    <a:pt x="274" y="121"/>
                  </a:cubicBezTo>
                  <a:cubicBezTo>
                    <a:pt x="277" y="120"/>
                    <a:pt x="279" y="117"/>
                    <a:pt x="278" y="114"/>
                  </a:cubicBezTo>
                  <a:cubicBezTo>
                    <a:pt x="265" y="58"/>
                    <a:pt x="245" y="22"/>
                    <a:pt x="220" y="9"/>
                  </a:cubicBezTo>
                  <a:cubicBezTo>
                    <a:pt x="203" y="0"/>
                    <a:pt x="191" y="4"/>
                    <a:pt x="189" y="4"/>
                  </a:cubicBezTo>
                  <a:cubicBezTo>
                    <a:pt x="164" y="10"/>
                    <a:pt x="154" y="45"/>
                    <a:pt x="151" y="71"/>
                  </a:cubicBezTo>
                  <a:cubicBezTo>
                    <a:pt x="146" y="69"/>
                    <a:pt x="142" y="68"/>
                    <a:pt x="137" y="68"/>
                  </a:cubicBezTo>
                  <a:cubicBezTo>
                    <a:pt x="134" y="68"/>
                    <a:pt x="130" y="69"/>
                    <a:pt x="127" y="70"/>
                  </a:cubicBezTo>
                  <a:cubicBezTo>
                    <a:pt x="123" y="44"/>
                    <a:pt x="113" y="11"/>
                    <a:pt x="89" y="4"/>
                  </a:cubicBezTo>
                  <a:cubicBezTo>
                    <a:pt x="86" y="3"/>
                    <a:pt x="74" y="0"/>
                    <a:pt x="60" y="8"/>
                  </a:cubicBezTo>
                  <a:cubicBezTo>
                    <a:pt x="35" y="21"/>
                    <a:pt x="15" y="57"/>
                    <a:pt x="0" y="114"/>
                  </a:cubicBezTo>
                  <a:cubicBezTo>
                    <a:pt x="0" y="117"/>
                    <a:pt x="1" y="120"/>
                    <a:pt x="4" y="1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581"/>
            <p:cNvSpPr>
              <a:spLocks/>
            </p:cNvSpPr>
            <p:nvPr/>
          </p:nvSpPr>
          <p:spPr bwMode="auto">
            <a:xfrm>
              <a:off x="9222043" y="519905"/>
              <a:ext cx="330200" cy="180975"/>
            </a:xfrm>
            <a:custGeom>
              <a:avLst/>
              <a:gdLst>
                <a:gd name="T0" fmla="*/ 142 w 175"/>
                <a:gd name="T1" fmla="*/ 36 h 96"/>
                <a:gd name="T2" fmla="*/ 56 w 175"/>
                <a:gd name="T3" fmla="*/ 5 h 96"/>
                <a:gd name="T4" fmla="*/ 55 w 175"/>
                <a:gd name="T5" fmla="*/ 5 h 96"/>
                <a:gd name="T6" fmla="*/ 55 w 175"/>
                <a:gd name="T7" fmla="*/ 5 h 96"/>
                <a:gd name="T8" fmla="*/ 0 w 175"/>
                <a:gd name="T9" fmla="*/ 0 h 96"/>
                <a:gd name="T10" fmla="*/ 135 w 175"/>
                <a:gd name="T11" fmla="*/ 94 h 96"/>
                <a:gd name="T12" fmla="*/ 174 w 175"/>
                <a:gd name="T13" fmla="*/ 82 h 96"/>
                <a:gd name="T14" fmla="*/ 175 w 175"/>
                <a:gd name="T15" fmla="*/ 77 h 96"/>
                <a:gd name="T16" fmla="*/ 142 w 175"/>
                <a:gd name="T1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96">
                  <a:moveTo>
                    <a:pt x="142" y="36"/>
                  </a:moveTo>
                  <a:cubicBezTo>
                    <a:pt x="98" y="7"/>
                    <a:pt x="56" y="5"/>
                    <a:pt x="56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35" y="1"/>
                    <a:pt x="17" y="0"/>
                    <a:pt x="0" y="0"/>
                  </a:cubicBezTo>
                  <a:cubicBezTo>
                    <a:pt x="23" y="68"/>
                    <a:pt x="86" y="89"/>
                    <a:pt x="135" y="94"/>
                  </a:cubicBezTo>
                  <a:cubicBezTo>
                    <a:pt x="156" y="96"/>
                    <a:pt x="170" y="92"/>
                    <a:pt x="174" y="82"/>
                  </a:cubicBezTo>
                  <a:cubicBezTo>
                    <a:pt x="174" y="81"/>
                    <a:pt x="175" y="79"/>
                    <a:pt x="175" y="77"/>
                  </a:cubicBezTo>
                  <a:cubicBezTo>
                    <a:pt x="175" y="67"/>
                    <a:pt x="166" y="52"/>
                    <a:pt x="142" y="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582"/>
            <p:cNvSpPr>
              <a:spLocks/>
            </p:cNvSpPr>
            <p:nvPr/>
          </p:nvSpPr>
          <p:spPr bwMode="auto">
            <a:xfrm>
              <a:off x="8868030" y="519905"/>
              <a:ext cx="331787" cy="179388"/>
            </a:xfrm>
            <a:custGeom>
              <a:avLst/>
              <a:gdLst>
                <a:gd name="T0" fmla="*/ 177 w 177"/>
                <a:gd name="T1" fmla="*/ 0 h 95"/>
                <a:gd name="T2" fmla="*/ 121 w 177"/>
                <a:gd name="T3" fmla="*/ 5 h 95"/>
                <a:gd name="T4" fmla="*/ 34 w 177"/>
                <a:gd name="T5" fmla="*/ 36 h 95"/>
                <a:gd name="T6" fmla="*/ 0 w 177"/>
                <a:gd name="T7" fmla="*/ 77 h 95"/>
                <a:gd name="T8" fmla="*/ 1 w 177"/>
                <a:gd name="T9" fmla="*/ 81 h 95"/>
                <a:gd name="T10" fmla="*/ 42 w 177"/>
                <a:gd name="T11" fmla="*/ 94 h 95"/>
                <a:gd name="T12" fmla="*/ 177 w 177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7" h="95">
                  <a:moveTo>
                    <a:pt x="177" y="0"/>
                  </a:moveTo>
                  <a:cubicBezTo>
                    <a:pt x="144" y="1"/>
                    <a:pt x="122" y="4"/>
                    <a:pt x="121" y="5"/>
                  </a:cubicBezTo>
                  <a:cubicBezTo>
                    <a:pt x="121" y="5"/>
                    <a:pt x="71" y="12"/>
                    <a:pt x="34" y="36"/>
                  </a:cubicBezTo>
                  <a:cubicBezTo>
                    <a:pt x="10" y="52"/>
                    <a:pt x="0" y="67"/>
                    <a:pt x="0" y="77"/>
                  </a:cubicBezTo>
                  <a:cubicBezTo>
                    <a:pt x="0" y="79"/>
                    <a:pt x="1" y="80"/>
                    <a:pt x="1" y="81"/>
                  </a:cubicBezTo>
                  <a:cubicBezTo>
                    <a:pt x="4" y="91"/>
                    <a:pt x="19" y="95"/>
                    <a:pt x="42" y="94"/>
                  </a:cubicBezTo>
                  <a:cubicBezTo>
                    <a:pt x="93" y="91"/>
                    <a:pt x="155" y="64"/>
                    <a:pt x="17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9" name="Freeform 994"/>
          <p:cNvSpPr>
            <a:spLocks/>
          </p:cNvSpPr>
          <p:nvPr/>
        </p:nvSpPr>
        <p:spPr bwMode="auto">
          <a:xfrm>
            <a:off x="6324322" y="3565955"/>
            <a:ext cx="784225" cy="528638"/>
          </a:xfrm>
          <a:custGeom>
            <a:avLst/>
            <a:gdLst>
              <a:gd name="T0" fmla="*/ 8 w 418"/>
              <a:gd name="T1" fmla="*/ 228 h 281"/>
              <a:gd name="T2" fmla="*/ 24 w 418"/>
              <a:gd name="T3" fmla="*/ 210 h 281"/>
              <a:gd name="T4" fmla="*/ 22 w 418"/>
              <a:gd name="T5" fmla="*/ 164 h 281"/>
              <a:gd name="T6" fmla="*/ 34 w 418"/>
              <a:gd name="T7" fmla="*/ 94 h 281"/>
              <a:gd name="T8" fmla="*/ 48 w 418"/>
              <a:gd name="T9" fmla="*/ 159 h 281"/>
              <a:gd name="T10" fmla="*/ 43 w 418"/>
              <a:gd name="T11" fmla="*/ 230 h 281"/>
              <a:gd name="T12" fmla="*/ 69 w 418"/>
              <a:gd name="T13" fmla="*/ 280 h 281"/>
              <a:gd name="T14" fmla="*/ 80 w 418"/>
              <a:gd name="T15" fmla="*/ 263 h 281"/>
              <a:gd name="T16" fmla="*/ 67 w 418"/>
              <a:gd name="T17" fmla="*/ 220 h 281"/>
              <a:gd name="T18" fmla="*/ 85 w 418"/>
              <a:gd name="T19" fmla="*/ 183 h 281"/>
              <a:gd name="T20" fmla="*/ 140 w 418"/>
              <a:gd name="T21" fmla="*/ 176 h 281"/>
              <a:gd name="T22" fmla="*/ 205 w 418"/>
              <a:gd name="T23" fmla="*/ 174 h 281"/>
              <a:gd name="T24" fmla="*/ 239 w 418"/>
              <a:gd name="T25" fmla="*/ 192 h 281"/>
              <a:gd name="T26" fmla="*/ 239 w 418"/>
              <a:gd name="T27" fmla="*/ 215 h 281"/>
              <a:gd name="T28" fmla="*/ 247 w 418"/>
              <a:gd name="T29" fmla="*/ 260 h 281"/>
              <a:gd name="T30" fmla="*/ 277 w 418"/>
              <a:gd name="T31" fmla="*/ 279 h 281"/>
              <a:gd name="T32" fmla="*/ 280 w 418"/>
              <a:gd name="T33" fmla="*/ 255 h 281"/>
              <a:gd name="T34" fmla="*/ 267 w 418"/>
              <a:gd name="T35" fmla="*/ 224 h 281"/>
              <a:gd name="T36" fmla="*/ 279 w 418"/>
              <a:gd name="T37" fmla="*/ 187 h 281"/>
              <a:gd name="T38" fmla="*/ 320 w 418"/>
              <a:gd name="T39" fmla="*/ 138 h 281"/>
              <a:gd name="T40" fmla="*/ 330 w 418"/>
              <a:gd name="T41" fmla="*/ 125 h 281"/>
              <a:gd name="T42" fmla="*/ 353 w 418"/>
              <a:gd name="T43" fmla="*/ 116 h 281"/>
              <a:gd name="T44" fmla="*/ 383 w 418"/>
              <a:gd name="T45" fmla="*/ 122 h 281"/>
              <a:gd name="T46" fmla="*/ 409 w 418"/>
              <a:gd name="T47" fmla="*/ 118 h 281"/>
              <a:gd name="T48" fmla="*/ 408 w 418"/>
              <a:gd name="T49" fmla="*/ 98 h 281"/>
              <a:gd name="T50" fmla="*/ 381 w 418"/>
              <a:gd name="T51" fmla="*/ 62 h 281"/>
              <a:gd name="T52" fmla="*/ 382 w 418"/>
              <a:gd name="T53" fmla="*/ 49 h 281"/>
              <a:gd name="T54" fmla="*/ 390 w 418"/>
              <a:gd name="T55" fmla="*/ 34 h 281"/>
              <a:gd name="T56" fmla="*/ 361 w 418"/>
              <a:gd name="T57" fmla="*/ 27 h 281"/>
              <a:gd name="T58" fmla="*/ 391 w 418"/>
              <a:gd name="T59" fmla="*/ 18 h 281"/>
              <a:gd name="T60" fmla="*/ 403 w 418"/>
              <a:gd name="T61" fmla="*/ 11 h 281"/>
              <a:gd name="T62" fmla="*/ 358 w 418"/>
              <a:gd name="T63" fmla="*/ 9 h 281"/>
              <a:gd name="T64" fmla="*/ 321 w 418"/>
              <a:gd name="T65" fmla="*/ 34 h 281"/>
              <a:gd name="T66" fmla="*/ 217 w 418"/>
              <a:gd name="T67" fmla="*/ 36 h 281"/>
              <a:gd name="T68" fmla="*/ 97 w 418"/>
              <a:gd name="T69" fmla="*/ 31 h 281"/>
              <a:gd name="T70" fmla="*/ 16 w 418"/>
              <a:gd name="T71" fmla="*/ 65 h 281"/>
              <a:gd name="T72" fmla="*/ 10 w 418"/>
              <a:gd name="T73" fmla="*/ 158 h 281"/>
              <a:gd name="T74" fmla="*/ 8 w 418"/>
              <a:gd name="T75" fmla="*/ 228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18" h="281">
                <a:moveTo>
                  <a:pt x="8" y="228"/>
                </a:moveTo>
                <a:cubicBezTo>
                  <a:pt x="17" y="243"/>
                  <a:pt x="22" y="223"/>
                  <a:pt x="24" y="210"/>
                </a:cubicBezTo>
                <a:cubicBezTo>
                  <a:pt x="26" y="196"/>
                  <a:pt x="22" y="189"/>
                  <a:pt x="22" y="164"/>
                </a:cubicBezTo>
                <a:cubicBezTo>
                  <a:pt x="22" y="138"/>
                  <a:pt x="25" y="71"/>
                  <a:pt x="34" y="94"/>
                </a:cubicBezTo>
                <a:cubicBezTo>
                  <a:pt x="34" y="94"/>
                  <a:pt x="54" y="124"/>
                  <a:pt x="48" y="159"/>
                </a:cubicBezTo>
                <a:cubicBezTo>
                  <a:pt x="43" y="194"/>
                  <a:pt x="37" y="195"/>
                  <a:pt x="43" y="230"/>
                </a:cubicBezTo>
                <a:cubicBezTo>
                  <a:pt x="49" y="265"/>
                  <a:pt x="48" y="279"/>
                  <a:pt x="69" y="280"/>
                </a:cubicBezTo>
                <a:cubicBezTo>
                  <a:pt x="90" y="281"/>
                  <a:pt x="92" y="275"/>
                  <a:pt x="80" y="263"/>
                </a:cubicBezTo>
                <a:cubicBezTo>
                  <a:pt x="69" y="250"/>
                  <a:pt x="69" y="237"/>
                  <a:pt x="67" y="220"/>
                </a:cubicBezTo>
                <a:cubicBezTo>
                  <a:pt x="66" y="202"/>
                  <a:pt x="72" y="190"/>
                  <a:pt x="85" y="183"/>
                </a:cubicBezTo>
                <a:cubicBezTo>
                  <a:pt x="103" y="172"/>
                  <a:pt x="119" y="177"/>
                  <a:pt x="140" y="176"/>
                </a:cubicBezTo>
                <a:cubicBezTo>
                  <a:pt x="161" y="176"/>
                  <a:pt x="173" y="177"/>
                  <a:pt x="205" y="174"/>
                </a:cubicBezTo>
                <a:cubicBezTo>
                  <a:pt x="237" y="170"/>
                  <a:pt x="240" y="176"/>
                  <a:pt x="239" y="192"/>
                </a:cubicBezTo>
                <a:cubicBezTo>
                  <a:pt x="239" y="192"/>
                  <a:pt x="239" y="203"/>
                  <a:pt x="239" y="215"/>
                </a:cubicBezTo>
                <a:cubicBezTo>
                  <a:pt x="238" y="222"/>
                  <a:pt x="238" y="244"/>
                  <a:pt x="247" y="260"/>
                </a:cubicBezTo>
                <a:cubicBezTo>
                  <a:pt x="253" y="271"/>
                  <a:pt x="255" y="279"/>
                  <a:pt x="277" y="279"/>
                </a:cubicBezTo>
                <a:cubicBezTo>
                  <a:pt x="298" y="279"/>
                  <a:pt x="288" y="268"/>
                  <a:pt x="280" y="255"/>
                </a:cubicBezTo>
                <a:cubicBezTo>
                  <a:pt x="273" y="245"/>
                  <a:pt x="266" y="239"/>
                  <a:pt x="267" y="224"/>
                </a:cubicBezTo>
                <a:cubicBezTo>
                  <a:pt x="268" y="210"/>
                  <a:pt x="267" y="201"/>
                  <a:pt x="279" y="187"/>
                </a:cubicBezTo>
                <a:cubicBezTo>
                  <a:pt x="290" y="174"/>
                  <a:pt x="304" y="160"/>
                  <a:pt x="320" y="138"/>
                </a:cubicBezTo>
                <a:cubicBezTo>
                  <a:pt x="320" y="138"/>
                  <a:pt x="325" y="131"/>
                  <a:pt x="330" y="125"/>
                </a:cubicBezTo>
                <a:cubicBezTo>
                  <a:pt x="336" y="119"/>
                  <a:pt x="341" y="116"/>
                  <a:pt x="353" y="116"/>
                </a:cubicBezTo>
                <a:cubicBezTo>
                  <a:pt x="360" y="116"/>
                  <a:pt x="370" y="117"/>
                  <a:pt x="383" y="122"/>
                </a:cubicBezTo>
                <a:cubicBezTo>
                  <a:pt x="396" y="128"/>
                  <a:pt x="402" y="124"/>
                  <a:pt x="409" y="118"/>
                </a:cubicBezTo>
                <a:cubicBezTo>
                  <a:pt x="416" y="112"/>
                  <a:pt x="416" y="108"/>
                  <a:pt x="408" y="98"/>
                </a:cubicBezTo>
                <a:cubicBezTo>
                  <a:pt x="402" y="92"/>
                  <a:pt x="387" y="74"/>
                  <a:pt x="381" y="62"/>
                </a:cubicBezTo>
                <a:cubicBezTo>
                  <a:pt x="378" y="55"/>
                  <a:pt x="378" y="51"/>
                  <a:pt x="382" y="49"/>
                </a:cubicBezTo>
                <a:cubicBezTo>
                  <a:pt x="395" y="41"/>
                  <a:pt x="404" y="36"/>
                  <a:pt x="390" y="34"/>
                </a:cubicBezTo>
                <a:cubicBezTo>
                  <a:pt x="376" y="32"/>
                  <a:pt x="351" y="37"/>
                  <a:pt x="361" y="27"/>
                </a:cubicBezTo>
                <a:cubicBezTo>
                  <a:pt x="370" y="17"/>
                  <a:pt x="379" y="17"/>
                  <a:pt x="391" y="18"/>
                </a:cubicBezTo>
                <a:cubicBezTo>
                  <a:pt x="404" y="19"/>
                  <a:pt x="418" y="18"/>
                  <a:pt x="403" y="11"/>
                </a:cubicBezTo>
                <a:cubicBezTo>
                  <a:pt x="388" y="4"/>
                  <a:pt x="377" y="0"/>
                  <a:pt x="358" y="9"/>
                </a:cubicBezTo>
                <a:cubicBezTo>
                  <a:pt x="339" y="19"/>
                  <a:pt x="344" y="32"/>
                  <a:pt x="321" y="34"/>
                </a:cubicBezTo>
                <a:cubicBezTo>
                  <a:pt x="321" y="34"/>
                  <a:pt x="281" y="36"/>
                  <a:pt x="217" y="36"/>
                </a:cubicBezTo>
                <a:cubicBezTo>
                  <a:pt x="217" y="36"/>
                  <a:pt x="134" y="33"/>
                  <a:pt x="97" y="31"/>
                </a:cubicBezTo>
                <a:cubicBezTo>
                  <a:pt x="60" y="28"/>
                  <a:pt x="36" y="33"/>
                  <a:pt x="16" y="65"/>
                </a:cubicBezTo>
                <a:cubicBezTo>
                  <a:pt x="1" y="89"/>
                  <a:pt x="11" y="126"/>
                  <a:pt x="10" y="158"/>
                </a:cubicBezTo>
                <a:cubicBezTo>
                  <a:pt x="10" y="171"/>
                  <a:pt x="0" y="213"/>
                  <a:pt x="8" y="2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995"/>
          <p:cNvSpPr>
            <a:spLocks/>
          </p:cNvSpPr>
          <p:nvPr/>
        </p:nvSpPr>
        <p:spPr bwMode="auto">
          <a:xfrm>
            <a:off x="7223428" y="3700893"/>
            <a:ext cx="685800" cy="393700"/>
          </a:xfrm>
          <a:custGeom>
            <a:avLst/>
            <a:gdLst>
              <a:gd name="T0" fmla="*/ 13 w 365"/>
              <a:gd name="T1" fmla="*/ 119 h 210"/>
              <a:gd name="T2" fmla="*/ 13 w 365"/>
              <a:gd name="T3" fmla="*/ 115 h 210"/>
              <a:gd name="T4" fmla="*/ 28 w 365"/>
              <a:gd name="T5" fmla="*/ 90 h 210"/>
              <a:gd name="T6" fmla="*/ 63 w 365"/>
              <a:gd name="T7" fmla="*/ 149 h 210"/>
              <a:gd name="T8" fmla="*/ 65 w 365"/>
              <a:gd name="T9" fmla="*/ 154 h 210"/>
              <a:gd name="T10" fmla="*/ 71 w 365"/>
              <a:gd name="T11" fmla="*/ 199 h 210"/>
              <a:gd name="T12" fmla="*/ 85 w 365"/>
              <a:gd name="T13" fmla="*/ 210 h 210"/>
              <a:gd name="T14" fmla="*/ 90 w 365"/>
              <a:gd name="T15" fmla="*/ 190 h 210"/>
              <a:gd name="T16" fmla="*/ 91 w 365"/>
              <a:gd name="T17" fmla="*/ 155 h 210"/>
              <a:gd name="T18" fmla="*/ 95 w 365"/>
              <a:gd name="T19" fmla="*/ 152 h 210"/>
              <a:gd name="T20" fmla="*/ 232 w 365"/>
              <a:gd name="T21" fmla="*/ 153 h 210"/>
              <a:gd name="T22" fmla="*/ 233 w 365"/>
              <a:gd name="T23" fmla="*/ 191 h 210"/>
              <a:gd name="T24" fmla="*/ 242 w 365"/>
              <a:gd name="T25" fmla="*/ 203 h 210"/>
              <a:gd name="T26" fmla="*/ 250 w 365"/>
              <a:gd name="T27" fmla="*/ 194 h 210"/>
              <a:gd name="T28" fmla="*/ 256 w 365"/>
              <a:gd name="T29" fmla="*/ 150 h 210"/>
              <a:gd name="T30" fmla="*/ 275 w 365"/>
              <a:gd name="T31" fmla="*/ 139 h 210"/>
              <a:gd name="T32" fmla="*/ 301 w 365"/>
              <a:gd name="T33" fmla="*/ 134 h 210"/>
              <a:gd name="T34" fmla="*/ 340 w 365"/>
              <a:gd name="T35" fmla="*/ 132 h 210"/>
              <a:gd name="T36" fmla="*/ 363 w 365"/>
              <a:gd name="T37" fmla="*/ 106 h 210"/>
              <a:gd name="T38" fmla="*/ 352 w 365"/>
              <a:gd name="T39" fmla="*/ 101 h 210"/>
              <a:gd name="T40" fmla="*/ 327 w 365"/>
              <a:gd name="T41" fmla="*/ 92 h 210"/>
              <a:gd name="T42" fmla="*/ 317 w 365"/>
              <a:gd name="T43" fmla="*/ 73 h 210"/>
              <a:gd name="T44" fmla="*/ 306 w 365"/>
              <a:gd name="T45" fmla="*/ 53 h 210"/>
              <a:gd name="T46" fmla="*/ 314 w 365"/>
              <a:gd name="T47" fmla="*/ 32 h 210"/>
              <a:gd name="T48" fmla="*/ 304 w 365"/>
              <a:gd name="T49" fmla="*/ 28 h 210"/>
              <a:gd name="T50" fmla="*/ 271 w 365"/>
              <a:gd name="T51" fmla="*/ 29 h 210"/>
              <a:gd name="T52" fmla="*/ 183 w 365"/>
              <a:gd name="T53" fmla="*/ 7 h 210"/>
              <a:gd name="T54" fmla="*/ 60 w 365"/>
              <a:gd name="T55" fmla="*/ 36 h 210"/>
              <a:gd name="T56" fmla="*/ 28 w 365"/>
              <a:gd name="T57" fmla="*/ 83 h 210"/>
              <a:gd name="T58" fmla="*/ 28 w 365"/>
              <a:gd name="T59" fmla="*/ 83 h 210"/>
              <a:gd name="T60" fmla="*/ 13 w 365"/>
              <a:gd name="T61" fmla="*/ 85 h 210"/>
              <a:gd name="T62" fmla="*/ 13 w 365"/>
              <a:gd name="T63" fmla="*/ 119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65" h="210">
                <a:moveTo>
                  <a:pt x="13" y="119"/>
                </a:moveTo>
                <a:cubicBezTo>
                  <a:pt x="13" y="119"/>
                  <a:pt x="17" y="121"/>
                  <a:pt x="13" y="115"/>
                </a:cubicBezTo>
                <a:cubicBezTo>
                  <a:pt x="9" y="108"/>
                  <a:pt x="6" y="87"/>
                  <a:pt x="28" y="90"/>
                </a:cubicBezTo>
                <a:cubicBezTo>
                  <a:pt x="27" y="134"/>
                  <a:pt x="61" y="147"/>
                  <a:pt x="63" y="149"/>
                </a:cubicBezTo>
                <a:cubicBezTo>
                  <a:pt x="66" y="151"/>
                  <a:pt x="65" y="154"/>
                  <a:pt x="65" y="154"/>
                </a:cubicBezTo>
                <a:cubicBezTo>
                  <a:pt x="64" y="172"/>
                  <a:pt x="67" y="191"/>
                  <a:pt x="71" y="199"/>
                </a:cubicBezTo>
                <a:cubicBezTo>
                  <a:pt x="75" y="207"/>
                  <a:pt x="78" y="210"/>
                  <a:pt x="85" y="210"/>
                </a:cubicBezTo>
                <a:cubicBezTo>
                  <a:pt x="95" y="209"/>
                  <a:pt x="91" y="200"/>
                  <a:pt x="90" y="190"/>
                </a:cubicBezTo>
                <a:cubicBezTo>
                  <a:pt x="88" y="181"/>
                  <a:pt x="90" y="159"/>
                  <a:pt x="91" y="155"/>
                </a:cubicBezTo>
                <a:cubicBezTo>
                  <a:pt x="92" y="150"/>
                  <a:pt x="95" y="152"/>
                  <a:pt x="95" y="152"/>
                </a:cubicBezTo>
                <a:cubicBezTo>
                  <a:pt x="142" y="168"/>
                  <a:pt x="232" y="153"/>
                  <a:pt x="232" y="153"/>
                </a:cubicBezTo>
                <a:cubicBezTo>
                  <a:pt x="232" y="153"/>
                  <a:pt x="232" y="182"/>
                  <a:pt x="233" y="191"/>
                </a:cubicBezTo>
                <a:cubicBezTo>
                  <a:pt x="233" y="200"/>
                  <a:pt x="237" y="203"/>
                  <a:pt x="242" y="203"/>
                </a:cubicBezTo>
                <a:cubicBezTo>
                  <a:pt x="249" y="203"/>
                  <a:pt x="250" y="194"/>
                  <a:pt x="250" y="194"/>
                </a:cubicBezTo>
                <a:cubicBezTo>
                  <a:pt x="256" y="150"/>
                  <a:pt x="256" y="150"/>
                  <a:pt x="256" y="150"/>
                </a:cubicBezTo>
                <a:cubicBezTo>
                  <a:pt x="256" y="150"/>
                  <a:pt x="265" y="143"/>
                  <a:pt x="275" y="139"/>
                </a:cubicBezTo>
                <a:cubicBezTo>
                  <a:pt x="281" y="137"/>
                  <a:pt x="289" y="134"/>
                  <a:pt x="301" y="134"/>
                </a:cubicBezTo>
                <a:cubicBezTo>
                  <a:pt x="312" y="134"/>
                  <a:pt x="340" y="132"/>
                  <a:pt x="340" y="132"/>
                </a:cubicBezTo>
                <a:cubicBezTo>
                  <a:pt x="365" y="131"/>
                  <a:pt x="361" y="117"/>
                  <a:pt x="363" y="106"/>
                </a:cubicBezTo>
                <a:cubicBezTo>
                  <a:pt x="364" y="98"/>
                  <a:pt x="360" y="101"/>
                  <a:pt x="352" y="101"/>
                </a:cubicBezTo>
                <a:cubicBezTo>
                  <a:pt x="345" y="101"/>
                  <a:pt x="338" y="97"/>
                  <a:pt x="327" y="92"/>
                </a:cubicBezTo>
                <a:cubicBezTo>
                  <a:pt x="317" y="86"/>
                  <a:pt x="317" y="79"/>
                  <a:pt x="317" y="73"/>
                </a:cubicBezTo>
                <a:cubicBezTo>
                  <a:pt x="316" y="66"/>
                  <a:pt x="311" y="60"/>
                  <a:pt x="306" y="53"/>
                </a:cubicBezTo>
                <a:cubicBezTo>
                  <a:pt x="301" y="46"/>
                  <a:pt x="309" y="38"/>
                  <a:pt x="314" y="32"/>
                </a:cubicBezTo>
                <a:cubicBezTo>
                  <a:pt x="318" y="25"/>
                  <a:pt x="324" y="18"/>
                  <a:pt x="304" y="28"/>
                </a:cubicBezTo>
                <a:cubicBezTo>
                  <a:pt x="286" y="37"/>
                  <a:pt x="283" y="32"/>
                  <a:pt x="271" y="29"/>
                </a:cubicBezTo>
                <a:cubicBezTo>
                  <a:pt x="255" y="23"/>
                  <a:pt x="239" y="13"/>
                  <a:pt x="183" y="7"/>
                </a:cubicBezTo>
                <a:cubicBezTo>
                  <a:pt x="109" y="0"/>
                  <a:pt x="60" y="36"/>
                  <a:pt x="60" y="36"/>
                </a:cubicBezTo>
                <a:cubicBezTo>
                  <a:pt x="36" y="51"/>
                  <a:pt x="28" y="83"/>
                  <a:pt x="28" y="83"/>
                </a:cubicBezTo>
                <a:cubicBezTo>
                  <a:pt x="28" y="83"/>
                  <a:pt x="28" y="83"/>
                  <a:pt x="28" y="83"/>
                </a:cubicBezTo>
                <a:cubicBezTo>
                  <a:pt x="24" y="83"/>
                  <a:pt x="18" y="83"/>
                  <a:pt x="13" y="85"/>
                </a:cubicBezTo>
                <a:cubicBezTo>
                  <a:pt x="0" y="91"/>
                  <a:pt x="0" y="114"/>
                  <a:pt x="13" y="1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996"/>
          <p:cNvSpPr>
            <a:spLocks noEditPoints="1"/>
          </p:cNvSpPr>
          <p:nvPr/>
        </p:nvSpPr>
        <p:spPr bwMode="auto">
          <a:xfrm>
            <a:off x="5193252" y="5375946"/>
            <a:ext cx="593725" cy="600075"/>
          </a:xfrm>
          <a:custGeom>
            <a:avLst/>
            <a:gdLst>
              <a:gd name="T0" fmla="*/ 300 w 316"/>
              <a:gd name="T1" fmla="*/ 35 h 320"/>
              <a:gd name="T2" fmla="*/ 289 w 316"/>
              <a:gd name="T3" fmla="*/ 12 h 320"/>
              <a:gd name="T4" fmla="*/ 259 w 316"/>
              <a:gd name="T5" fmla="*/ 0 h 320"/>
              <a:gd name="T6" fmla="*/ 247 w 316"/>
              <a:gd name="T7" fmla="*/ 12 h 320"/>
              <a:gd name="T8" fmla="*/ 243 w 316"/>
              <a:gd name="T9" fmla="*/ 31 h 320"/>
              <a:gd name="T10" fmla="*/ 208 w 316"/>
              <a:gd name="T11" fmla="*/ 77 h 320"/>
              <a:gd name="T12" fmla="*/ 181 w 316"/>
              <a:gd name="T13" fmla="*/ 95 h 320"/>
              <a:gd name="T14" fmla="*/ 129 w 316"/>
              <a:gd name="T15" fmla="*/ 101 h 320"/>
              <a:gd name="T16" fmla="*/ 85 w 316"/>
              <a:gd name="T17" fmla="*/ 58 h 320"/>
              <a:gd name="T18" fmla="*/ 24 w 316"/>
              <a:gd name="T19" fmla="*/ 42 h 320"/>
              <a:gd name="T20" fmla="*/ 30 w 316"/>
              <a:gd name="T21" fmla="*/ 62 h 320"/>
              <a:gd name="T22" fmla="*/ 12 w 316"/>
              <a:gd name="T23" fmla="*/ 65 h 320"/>
              <a:gd name="T24" fmla="*/ 23 w 316"/>
              <a:gd name="T25" fmla="*/ 81 h 320"/>
              <a:gd name="T26" fmla="*/ 13 w 316"/>
              <a:gd name="T27" fmla="*/ 87 h 320"/>
              <a:gd name="T28" fmla="*/ 22 w 316"/>
              <a:gd name="T29" fmla="*/ 97 h 320"/>
              <a:gd name="T30" fmla="*/ 10 w 316"/>
              <a:gd name="T31" fmla="*/ 103 h 320"/>
              <a:gd name="T32" fmla="*/ 21 w 316"/>
              <a:gd name="T33" fmla="*/ 115 h 320"/>
              <a:gd name="T34" fmla="*/ 12 w 316"/>
              <a:gd name="T35" fmla="*/ 120 h 320"/>
              <a:gd name="T36" fmla="*/ 23 w 316"/>
              <a:gd name="T37" fmla="*/ 136 h 320"/>
              <a:gd name="T38" fmla="*/ 17 w 316"/>
              <a:gd name="T39" fmla="*/ 151 h 320"/>
              <a:gd name="T40" fmla="*/ 35 w 316"/>
              <a:gd name="T41" fmla="*/ 161 h 320"/>
              <a:gd name="T42" fmla="*/ 26 w 316"/>
              <a:gd name="T43" fmla="*/ 170 h 320"/>
              <a:gd name="T44" fmla="*/ 43 w 316"/>
              <a:gd name="T45" fmla="*/ 184 h 320"/>
              <a:gd name="T46" fmla="*/ 55 w 316"/>
              <a:gd name="T47" fmla="*/ 210 h 320"/>
              <a:gd name="T48" fmla="*/ 82 w 316"/>
              <a:gd name="T49" fmla="*/ 244 h 320"/>
              <a:gd name="T50" fmla="*/ 103 w 316"/>
              <a:gd name="T51" fmla="*/ 268 h 320"/>
              <a:gd name="T52" fmla="*/ 108 w 316"/>
              <a:gd name="T53" fmla="*/ 271 h 320"/>
              <a:gd name="T54" fmla="*/ 108 w 316"/>
              <a:gd name="T55" fmla="*/ 293 h 320"/>
              <a:gd name="T56" fmla="*/ 97 w 316"/>
              <a:gd name="T57" fmla="*/ 302 h 320"/>
              <a:gd name="T58" fmla="*/ 82 w 316"/>
              <a:gd name="T59" fmla="*/ 308 h 320"/>
              <a:gd name="T60" fmla="*/ 82 w 316"/>
              <a:gd name="T61" fmla="*/ 314 h 320"/>
              <a:gd name="T62" fmla="*/ 104 w 316"/>
              <a:gd name="T63" fmla="*/ 312 h 320"/>
              <a:gd name="T64" fmla="*/ 134 w 316"/>
              <a:gd name="T65" fmla="*/ 316 h 320"/>
              <a:gd name="T66" fmla="*/ 166 w 316"/>
              <a:gd name="T67" fmla="*/ 314 h 320"/>
              <a:gd name="T68" fmla="*/ 189 w 316"/>
              <a:gd name="T69" fmla="*/ 313 h 320"/>
              <a:gd name="T70" fmla="*/ 222 w 316"/>
              <a:gd name="T71" fmla="*/ 320 h 320"/>
              <a:gd name="T72" fmla="*/ 218 w 316"/>
              <a:gd name="T73" fmla="*/ 312 h 320"/>
              <a:gd name="T74" fmla="*/ 236 w 316"/>
              <a:gd name="T75" fmla="*/ 308 h 320"/>
              <a:gd name="T76" fmla="*/ 229 w 316"/>
              <a:gd name="T77" fmla="*/ 300 h 320"/>
              <a:gd name="T78" fmla="*/ 185 w 316"/>
              <a:gd name="T79" fmla="*/ 294 h 320"/>
              <a:gd name="T80" fmla="*/ 168 w 316"/>
              <a:gd name="T81" fmla="*/ 274 h 320"/>
              <a:gd name="T82" fmla="*/ 200 w 316"/>
              <a:gd name="T83" fmla="*/ 255 h 320"/>
              <a:gd name="T84" fmla="*/ 236 w 316"/>
              <a:gd name="T85" fmla="*/ 224 h 320"/>
              <a:gd name="T86" fmla="*/ 264 w 316"/>
              <a:gd name="T87" fmla="*/ 187 h 320"/>
              <a:gd name="T88" fmla="*/ 277 w 316"/>
              <a:gd name="T89" fmla="*/ 142 h 320"/>
              <a:gd name="T90" fmla="*/ 282 w 316"/>
              <a:gd name="T91" fmla="*/ 95 h 320"/>
              <a:gd name="T92" fmla="*/ 294 w 316"/>
              <a:gd name="T93" fmla="*/ 62 h 320"/>
              <a:gd name="T94" fmla="*/ 307 w 316"/>
              <a:gd name="T95" fmla="*/ 48 h 320"/>
              <a:gd name="T96" fmla="*/ 300 w 316"/>
              <a:gd name="T97" fmla="*/ 35 h 320"/>
              <a:gd name="T98" fmla="*/ 169 w 316"/>
              <a:gd name="T99" fmla="*/ 293 h 320"/>
              <a:gd name="T100" fmla="*/ 169 w 316"/>
              <a:gd name="T101" fmla="*/ 302 h 320"/>
              <a:gd name="T102" fmla="*/ 154 w 316"/>
              <a:gd name="T103" fmla="*/ 307 h 320"/>
              <a:gd name="T104" fmla="*/ 127 w 316"/>
              <a:gd name="T105" fmla="*/ 301 h 320"/>
              <a:gd name="T106" fmla="*/ 115 w 316"/>
              <a:gd name="T107" fmla="*/ 273 h 320"/>
              <a:gd name="T108" fmla="*/ 148 w 316"/>
              <a:gd name="T109" fmla="*/ 275 h 320"/>
              <a:gd name="T110" fmla="*/ 154 w 316"/>
              <a:gd name="T111" fmla="*/ 275 h 320"/>
              <a:gd name="T112" fmla="*/ 169 w 316"/>
              <a:gd name="T113" fmla="*/ 293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6" h="320">
                <a:moveTo>
                  <a:pt x="300" y="35"/>
                </a:moveTo>
                <a:cubicBezTo>
                  <a:pt x="297" y="29"/>
                  <a:pt x="297" y="19"/>
                  <a:pt x="289" y="12"/>
                </a:cubicBezTo>
                <a:cubicBezTo>
                  <a:pt x="280" y="6"/>
                  <a:pt x="274" y="1"/>
                  <a:pt x="259" y="0"/>
                </a:cubicBezTo>
                <a:cubicBezTo>
                  <a:pt x="243" y="0"/>
                  <a:pt x="243" y="7"/>
                  <a:pt x="247" y="12"/>
                </a:cubicBezTo>
                <a:cubicBezTo>
                  <a:pt x="250" y="18"/>
                  <a:pt x="260" y="22"/>
                  <a:pt x="243" y="31"/>
                </a:cubicBezTo>
                <a:cubicBezTo>
                  <a:pt x="226" y="41"/>
                  <a:pt x="216" y="63"/>
                  <a:pt x="208" y="77"/>
                </a:cubicBezTo>
                <a:cubicBezTo>
                  <a:pt x="200" y="91"/>
                  <a:pt x="196" y="95"/>
                  <a:pt x="181" y="95"/>
                </a:cubicBezTo>
                <a:cubicBezTo>
                  <a:pt x="167" y="95"/>
                  <a:pt x="158" y="94"/>
                  <a:pt x="129" y="101"/>
                </a:cubicBezTo>
                <a:cubicBezTo>
                  <a:pt x="100" y="108"/>
                  <a:pt x="102" y="86"/>
                  <a:pt x="85" y="58"/>
                </a:cubicBezTo>
                <a:cubicBezTo>
                  <a:pt x="67" y="30"/>
                  <a:pt x="48" y="39"/>
                  <a:pt x="24" y="42"/>
                </a:cubicBezTo>
                <a:cubicBezTo>
                  <a:pt x="0" y="44"/>
                  <a:pt x="30" y="62"/>
                  <a:pt x="30" y="62"/>
                </a:cubicBezTo>
                <a:cubicBezTo>
                  <a:pt x="14" y="58"/>
                  <a:pt x="12" y="65"/>
                  <a:pt x="12" y="65"/>
                </a:cubicBezTo>
                <a:cubicBezTo>
                  <a:pt x="9" y="72"/>
                  <a:pt x="23" y="81"/>
                  <a:pt x="23" y="81"/>
                </a:cubicBezTo>
                <a:cubicBezTo>
                  <a:pt x="18" y="81"/>
                  <a:pt x="13" y="82"/>
                  <a:pt x="13" y="87"/>
                </a:cubicBezTo>
                <a:cubicBezTo>
                  <a:pt x="13" y="92"/>
                  <a:pt x="22" y="97"/>
                  <a:pt x="22" y="97"/>
                </a:cubicBezTo>
                <a:cubicBezTo>
                  <a:pt x="11" y="97"/>
                  <a:pt x="10" y="103"/>
                  <a:pt x="10" y="103"/>
                </a:cubicBezTo>
                <a:cubicBezTo>
                  <a:pt x="8" y="109"/>
                  <a:pt x="21" y="115"/>
                  <a:pt x="21" y="115"/>
                </a:cubicBezTo>
                <a:cubicBezTo>
                  <a:pt x="16" y="115"/>
                  <a:pt x="13" y="117"/>
                  <a:pt x="12" y="120"/>
                </a:cubicBezTo>
                <a:cubicBezTo>
                  <a:pt x="10" y="129"/>
                  <a:pt x="23" y="136"/>
                  <a:pt x="23" y="136"/>
                </a:cubicBezTo>
                <a:cubicBezTo>
                  <a:pt x="9" y="136"/>
                  <a:pt x="13" y="143"/>
                  <a:pt x="17" y="151"/>
                </a:cubicBezTo>
                <a:cubicBezTo>
                  <a:pt x="21" y="158"/>
                  <a:pt x="35" y="161"/>
                  <a:pt x="35" y="161"/>
                </a:cubicBezTo>
                <a:cubicBezTo>
                  <a:pt x="29" y="162"/>
                  <a:pt x="25" y="164"/>
                  <a:pt x="26" y="170"/>
                </a:cubicBezTo>
                <a:cubicBezTo>
                  <a:pt x="27" y="174"/>
                  <a:pt x="32" y="176"/>
                  <a:pt x="43" y="184"/>
                </a:cubicBezTo>
                <a:cubicBezTo>
                  <a:pt x="53" y="192"/>
                  <a:pt x="56" y="187"/>
                  <a:pt x="55" y="210"/>
                </a:cubicBezTo>
                <a:cubicBezTo>
                  <a:pt x="55" y="232"/>
                  <a:pt x="72" y="240"/>
                  <a:pt x="82" y="244"/>
                </a:cubicBezTo>
                <a:cubicBezTo>
                  <a:pt x="92" y="248"/>
                  <a:pt x="95" y="260"/>
                  <a:pt x="103" y="268"/>
                </a:cubicBezTo>
                <a:cubicBezTo>
                  <a:pt x="104" y="270"/>
                  <a:pt x="106" y="271"/>
                  <a:pt x="108" y="271"/>
                </a:cubicBezTo>
                <a:cubicBezTo>
                  <a:pt x="108" y="293"/>
                  <a:pt x="108" y="293"/>
                  <a:pt x="108" y="293"/>
                </a:cubicBezTo>
                <a:cubicBezTo>
                  <a:pt x="108" y="298"/>
                  <a:pt x="102" y="302"/>
                  <a:pt x="97" y="302"/>
                </a:cubicBezTo>
                <a:cubicBezTo>
                  <a:pt x="91" y="302"/>
                  <a:pt x="91" y="303"/>
                  <a:pt x="82" y="308"/>
                </a:cubicBezTo>
                <a:cubicBezTo>
                  <a:pt x="73" y="314"/>
                  <a:pt x="73" y="315"/>
                  <a:pt x="82" y="314"/>
                </a:cubicBezTo>
                <a:cubicBezTo>
                  <a:pt x="91" y="314"/>
                  <a:pt x="91" y="308"/>
                  <a:pt x="104" y="312"/>
                </a:cubicBezTo>
                <a:cubicBezTo>
                  <a:pt x="117" y="316"/>
                  <a:pt x="122" y="316"/>
                  <a:pt x="134" y="316"/>
                </a:cubicBezTo>
                <a:cubicBezTo>
                  <a:pt x="142" y="316"/>
                  <a:pt x="162" y="314"/>
                  <a:pt x="166" y="314"/>
                </a:cubicBezTo>
                <a:cubicBezTo>
                  <a:pt x="175" y="313"/>
                  <a:pt x="180" y="309"/>
                  <a:pt x="189" y="313"/>
                </a:cubicBezTo>
                <a:cubicBezTo>
                  <a:pt x="199" y="316"/>
                  <a:pt x="211" y="320"/>
                  <a:pt x="222" y="320"/>
                </a:cubicBezTo>
                <a:cubicBezTo>
                  <a:pt x="233" y="320"/>
                  <a:pt x="226" y="317"/>
                  <a:pt x="218" y="312"/>
                </a:cubicBezTo>
                <a:cubicBezTo>
                  <a:pt x="211" y="307"/>
                  <a:pt x="224" y="307"/>
                  <a:pt x="236" y="308"/>
                </a:cubicBezTo>
                <a:cubicBezTo>
                  <a:pt x="247" y="308"/>
                  <a:pt x="248" y="301"/>
                  <a:pt x="229" y="300"/>
                </a:cubicBezTo>
                <a:cubicBezTo>
                  <a:pt x="210" y="299"/>
                  <a:pt x="191" y="301"/>
                  <a:pt x="185" y="294"/>
                </a:cubicBezTo>
                <a:cubicBezTo>
                  <a:pt x="181" y="289"/>
                  <a:pt x="173" y="280"/>
                  <a:pt x="168" y="274"/>
                </a:cubicBezTo>
                <a:cubicBezTo>
                  <a:pt x="183" y="271"/>
                  <a:pt x="194" y="262"/>
                  <a:pt x="200" y="255"/>
                </a:cubicBezTo>
                <a:cubicBezTo>
                  <a:pt x="210" y="245"/>
                  <a:pt x="228" y="229"/>
                  <a:pt x="236" y="224"/>
                </a:cubicBezTo>
                <a:cubicBezTo>
                  <a:pt x="243" y="219"/>
                  <a:pt x="257" y="211"/>
                  <a:pt x="264" y="187"/>
                </a:cubicBezTo>
                <a:cubicBezTo>
                  <a:pt x="271" y="162"/>
                  <a:pt x="270" y="168"/>
                  <a:pt x="277" y="142"/>
                </a:cubicBezTo>
                <a:cubicBezTo>
                  <a:pt x="284" y="116"/>
                  <a:pt x="282" y="95"/>
                  <a:pt x="282" y="95"/>
                </a:cubicBezTo>
                <a:cubicBezTo>
                  <a:pt x="304" y="91"/>
                  <a:pt x="296" y="77"/>
                  <a:pt x="294" y="62"/>
                </a:cubicBezTo>
                <a:cubicBezTo>
                  <a:pt x="291" y="48"/>
                  <a:pt x="297" y="49"/>
                  <a:pt x="307" y="48"/>
                </a:cubicBezTo>
                <a:cubicBezTo>
                  <a:pt x="316" y="46"/>
                  <a:pt x="302" y="41"/>
                  <a:pt x="300" y="35"/>
                </a:cubicBezTo>
                <a:close/>
                <a:moveTo>
                  <a:pt x="169" y="293"/>
                </a:moveTo>
                <a:cubicBezTo>
                  <a:pt x="169" y="293"/>
                  <a:pt x="175" y="299"/>
                  <a:pt x="169" y="302"/>
                </a:cubicBezTo>
                <a:cubicBezTo>
                  <a:pt x="165" y="304"/>
                  <a:pt x="159" y="307"/>
                  <a:pt x="154" y="307"/>
                </a:cubicBezTo>
                <a:cubicBezTo>
                  <a:pt x="148" y="306"/>
                  <a:pt x="142" y="302"/>
                  <a:pt x="127" y="301"/>
                </a:cubicBezTo>
                <a:cubicBezTo>
                  <a:pt x="119" y="300"/>
                  <a:pt x="116" y="298"/>
                  <a:pt x="115" y="273"/>
                </a:cubicBezTo>
                <a:cubicBezTo>
                  <a:pt x="123" y="274"/>
                  <a:pt x="134" y="273"/>
                  <a:pt x="148" y="275"/>
                </a:cubicBezTo>
                <a:cubicBezTo>
                  <a:pt x="150" y="275"/>
                  <a:pt x="152" y="275"/>
                  <a:pt x="154" y="275"/>
                </a:cubicBezTo>
                <a:lnTo>
                  <a:pt x="169" y="2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8"/>
          <p:cNvSpPr>
            <a:spLocks noEditPoints="1"/>
          </p:cNvSpPr>
          <p:nvPr/>
        </p:nvSpPr>
        <p:spPr bwMode="auto">
          <a:xfrm>
            <a:off x="6504590" y="4436884"/>
            <a:ext cx="780547" cy="581258"/>
          </a:xfrm>
          <a:custGeom>
            <a:avLst/>
            <a:gdLst>
              <a:gd name="T0" fmla="*/ 156 w 298"/>
              <a:gd name="T1" fmla="*/ 191 h 222"/>
              <a:gd name="T2" fmla="*/ 142 w 298"/>
              <a:gd name="T3" fmla="*/ 191 h 222"/>
              <a:gd name="T4" fmla="*/ 142 w 298"/>
              <a:gd name="T5" fmla="*/ 88 h 222"/>
              <a:gd name="T6" fmla="*/ 156 w 298"/>
              <a:gd name="T7" fmla="*/ 88 h 222"/>
              <a:gd name="T8" fmla="*/ 146 w 298"/>
              <a:gd name="T9" fmla="*/ 69 h 222"/>
              <a:gd name="T10" fmla="*/ 123 w 298"/>
              <a:gd name="T11" fmla="*/ 18 h 222"/>
              <a:gd name="T12" fmla="*/ 139 w 298"/>
              <a:gd name="T13" fmla="*/ 73 h 222"/>
              <a:gd name="T14" fmla="*/ 146 w 298"/>
              <a:gd name="T15" fmla="*/ 69 h 222"/>
              <a:gd name="T16" fmla="*/ 64 w 298"/>
              <a:gd name="T17" fmla="*/ 176 h 222"/>
              <a:gd name="T18" fmla="*/ 90 w 298"/>
              <a:gd name="T19" fmla="*/ 185 h 222"/>
              <a:gd name="T20" fmla="*/ 130 w 298"/>
              <a:gd name="T21" fmla="*/ 143 h 222"/>
              <a:gd name="T22" fmla="*/ 82 w 298"/>
              <a:gd name="T23" fmla="*/ 141 h 222"/>
              <a:gd name="T24" fmla="*/ 58 w 298"/>
              <a:gd name="T25" fmla="*/ 141 h 222"/>
              <a:gd name="T26" fmla="*/ 94 w 298"/>
              <a:gd name="T27" fmla="*/ 222 h 222"/>
              <a:gd name="T28" fmla="*/ 131 w 298"/>
              <a:gd name="T29" fmla="*/ 189 h 222"/>
              <a:gd name="T30" fmla="*/ 95 w 298"/>
              <a:gd name="T31" fmla="*/ 207 h 222"/>
              <a:gd name="T32" fmla="*/ 2 w 298"/>
              <a:gd name="T33" fmla="*/ 22 h 222"/>
              <a:gd name="T34" fmla="*/ 132 w 298"/>
              <a:gd name="T35" fmla="*/ 84 h 222"/>
              <a:gd name="T36" fmla="*/ 129 w 298"/>
              <a:gd name="T37" fmla="*/ 124 h 222"/>
              <a:gd name="T38" fmla="*/ 28 w 298"/>
              <a:gd name="T39" fmla="*/ 105 h 222"/>
              <a:gd name="T40" fmla="*/ 49 w 298"/>
              <a:gd name="T41" fmla="*/ 19 h 222"/>
              <a:gd name="T42" fmla="*/ 19 w 298"/>
              <a:gd name="T43" fmla="*/ 12 h 222"/>
              <a:gd name="T44" fmla="*/ 13 w 298"/>
              <a:gd name="T45" fmla="*/ 20 h 222"/>
              <a:gd name="T46" fmla="*/ 55 w 298"/>
              <a:gd name="T47" fmla="*/ 114 h 222"/>
              <a:gd name="T48" fmla="*/ 171 w 298"/>
              <a:gd name="T49" fmla="*/ 22 h 222"/>
              <a:gd name="T50" fmla="*/ 152 w 298"/>
              <a:gd name="T51" fmla="*/ 70 h 222"/>
              <a:gd name="T52" fmla="*/ 179 w 298"/>
              <a:gd name="T53" fmla="*/ 22 h 222"/>
              <a:gd name="T54" fmla="*/ 296 w 298"/>
              <a:gd name="T55" fmla="*/ 22 h 222"/>
              <a:gd name="T56" fmla="*/ 169 w 298"/>
              <a:gd name="T57" fmla="*/ 125 h 222"/>
              <a:gd name="T58" fmla="*/ 167 w 298"/>
              <a:gd name="T59" fmla="*/ 86 h 222"/>
              <a:gd name="T60" fmla="*/ 275 w 298"/>
              <a:gd name="T61" fmla="*/ 1 h 222"/>
              <a:gd name="T62" fmla="*/ 285 w 298"/>
              <a:gd name="T63" fmla="*/ 13 h 222"/>
              <a:gd name="T64" fmla="*/ 280 w 298"/>
              <a:gd name="T65" fmla="*/ 13 h 222"/>
              <a:gd name="T66" fmla="*/ 251 w 298"/>
              <a:gd name="T67" fmla="*/ 19 h 222"/>
              <a:gd name="T68" fmla="*/ 259 w 298"/>
              <a:gd name="T69" fmla="*/ 100 h 222"/>
              <a:gd name="T70" fmla="*/ 285 w 298"/>
              <a:gd name="T71" fmla="*/ 13 h 222"/>
              <a:gd name="T72" fmla="*/ 216 w 298"/>
              <a:gd name="T73" fmla="*/ 141 h 222"/>
              <a:gd name="T74" fmla="*/ 169 w 298"/>
              <a:gd name="T75" fmla="*/ 136 h 222"/>
              <a:gd name="T76" fmla="*/ 168 w 298"/>
              <a:gd name="T77" fmla="*/ 146 h 222"/>
              <a:gd name="T78" fmla="*/ 237 w 298"/>
              <a:gd name="T79" fmla="*/ 166 h 222"/>
              <a:gd name="T80" fmla="*/ 204 w 298"/>
              <a:gd name="T81" fmla="*/ 207 h 222"/>
              <a:gd name="T82" fmla="*/ 167 w 298"/>
              <a:gd name="T83" fmla="*/ 189 h 222"/>
              <a:gd name="T84" fmla="*/ 204 w 298"/>
              <a:gd name="T85" fmla="*/ 222 h 222"/>
              <a:gd name="T86" fmla="*/ 240 w 298"/>
              <a:gd name="T87" fmla="*/ 141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98" h="222">
                <a:moveTo>
                  <a:pt x="158" y="124"/>
                </a:moveTo>
                <a:cubicBezTo>
                  <a:pt x="158" y="138"/>
                  <a:pt x="152" y="169"/>
                  <a:pt x="156" y="191"/>
                </a:cubicBezTo>
                <a:cubicBezTo>
                  <a:pt x="158" y="203"/>
                  <a:pt x="152" y="207"/>
                  <a:pt x="149" y="210"/>
                </a:cubicBezTo>
                <a:cubicBezTo>
                  <a:pt x="146" y="207"/>
                  <a:pt x="140" y="203"/>
                  <a:pt x="142" y="191"/>
                </a:cubicBezTo>
                <a:cubicBezTo>
                  <a:pt x="146" y="169"/>
                  <a:pt x="140" y="138"/>
                  <a:pt x="140" y="124"/>
                </a:cubicBezTo>
                <a:cubicBezTo>
                  <a:pt x="140" y="118"/>
                  <a:pt x="141" y="93"/>
                  <a:pt x="142" y="88"/>
                </a:cubicBezTo>
                <a:cubicBezTo>
                  <a:pt x="142" y="85"/>
                  <a:pt x="146" y="81"/>
                  <a:pt x="149" y="81"/>
                </a:cubicBezTo>
                <a:cubicBezTo>
                  <a:pt x="153" y="81"/>
                  <a:pt x="156" y="85"/>
                  <a:pt x="156" y="88"/>
                </a:cubicBezTo>
                <a:cubicBezTo>
                  <a:pt x="157" y="93"/>
                  <a:pt x="158" y="118"/>
                  <a:pt x="158" y="124"/>
                </a:cubicBezTo>
                <a:close/>
                <a:moveTo>
                  <a:pt x="146" y="69"/>
                </a:moveTo>
                <a:cubicBezTo>
                  <a:pt x="135" y="52"/>
                  <a:pt x="127" y="39"/>
                  <a:pt x="127" y="22"/>
                </a:cubicBezTo>
                <a:cubicBezTo>
                  <a:pt x="127" y="20"/>
                  <a:pt x="125" y="18"/>
                  <a:pt x="123" y="18"/>
                </a:cubicBezTo>
                <a:cubicBezTo>
                  <a:pt x="121" y="18"/>
                  <a:pt x="119" y="20"/>
                  <a:pt x="119" y="22"/>
                </a:cubicBezTo>
                <a:cubicBezTo>
                  <a:pt x="119" y="41"/>
                  <a:pt x="128" y="56"/>
                  <a:pt x="139" y="73"/>
                </a:cubicBezTo>
                <a:cubicBezTo>
                  <a:pt x="141" y="72"/>
                  <a:pt x="144" y="71"/>
                  <a:pt x="146" y="70"/>
                </a:cubicBezTo>
                <a:cubicBezTo>
                  <a:pt x="146" y="70"/>
                  <a:pt x="146" y="70"/>
                  <a:pt x="146" y="69"/>
                </a:cubicBezTo>
                <a:close/>
                <a:moveTo>
                  <a:pt x="95" y="207"/>
                </a:moveTo>
                <a:cubicBezTo>
                  <a:pt x="87" y="202"/>
                  <a:pt x="74" y="190"/>
                  <a:pt x="64" y="176"/>
                </a:cubicBezTo>
                <a:cubicBezTo>
                  <a:pt x="62" y="172"/>
                  <a:pt x="61" y="169"/>
                  <a:pt x="61" y="166"/>
                </a:cubicBezTo>
                <a:cubicBezTo>
                  <a:pt x="67" y="177"/>
                  <a:pt x="79" y="185"/>
                  <a:pt x="90" y="185"/>
                </a:cubicBezTo>
                <a:cubicBezTo>
                  <a:pt x="103" y="185"/>
                  <a:pt x="124" y="164"/>
                  <a:pt x="131" y="146"/>
                </a:cubicBezTo>
                <a:cubicBezTo>
                  <a:pt x="131" y="145"/>
                  <a:pt x="130" y="144"/>
                  <a:pt x="130" y="143"/>
                </a:cubicBezTo>
                <a:cubicBezTo>
                  <a:pt x="130" y="141"/>
                  <a:pt x="130" y="139"/>
                  <a:pt x="130" y="136"/>
                </a:cubicBezTo>
                <a:cubicBezTo>
                  <a:pt x="110" y="140"/>
                  <a:pt x="95" y="141"/>
                  <a:pt x="82" y="141"/>
                </a:cubicBezTo>
                <a:cubicBezTo>
                  <a:pt x="75" y="141"/>
                  <a:pt x="67" y="141"/>
                  <a:pt x="60" y="139"/>
                </a:cubicBezTo>
                <a:cubicBezTo>
                  <a:pt x="59" y="140"/>
                  <a:pt x="58" y="140"/>
                  <a:pt x="58" y="141"/>
                </a:cubicBezTo>
                <a:cubicBezTo>
                  <a:pt x="53" y="147"/>
                  <a:pt x="43" y="164"/>
                  <a:pt x="55" y="182"/>
                </a:cubicBezTo>
                <a:cubicBezTo>
                  <a:pt x="70" y="206"/>
                  <a:pt x="94" y="222"/>
                  <a:pt x="94" y="222"/>
                </a:cubicBezTo>
                <a:cubicBezTo>
                  <a:pt x="94" y="222"/>
                  <a:pt x="116" y="209"/>
                  <a:pt x="131" y="192"/>
                </a:cubicBezTo>
                <a:cubicBezTo>
                  <a:pt x="131" y="191"/>
                  <a:pt x="131" y="190"/>
                  <a:pt x="131" y="189"/>
                </a:cubicBezTo>
                <a:cubicBezTo>
                  <a:pt x="132" y="183"/>
                  <a:pt x="133" y="176"/>
                  <a:pt x="132" y="169"/>
                </a:cubicBezTo>
                <a:cubicBezTo>
                  <a:pt x="127" y="182"/>
                  <a:pt x="109" y="198"/>
                  <a:pt x="95" y="207"/>
                </a:cubicBezTo>
                <a:close/>
                <a:moveTo>
                  <a:pt x="28" y="105"/>
                </a:moveTo>
                <a:cubicBezTo>
                  <a:pt x="16" y="81"/>
                  <a:pt x="6" y="46"/>
                  <a:pt x="2" y="22"/>
                </a:cubicBezTo>
                <a:cubicBezTo>
                  <a:pt x="0" y="9"/>
                  <a:pt x="4" y="0"/>
                  <a:pt x="23" y="1"/>
                </a:cubicBezTo>
                <a:cubicBezTo>
                  <a:pt x="78" y="7"/>
                  <a:pt x="115" y="57"/>
                  <a:pt x="132" y="84"/>
                </a:cubicBezTo>
                <a:cubicBezTo>
                  <a:pt x="131" y="85"/>
                  <a:pt x="131" y="85"/>
                  <a:pt x="131" y="86"/>
                </a:cubicBezTo>
                <a:cubicBezTo>
                  <a:pt x="130" y="92"/>
                  <a:pt x="129" y="118"/>
                  <a:pt x="129" y="124"/>
                </a:cubicBezTo>
                <a:cubicBezTo>
                  <a:pt x="129" y="124"/>
                  <a:pt x="129" y="125"/>
                  <a:pt x="129" y="125"/>
                </a:cubicBezTo>
                <a:cubicBezTo>
                  <a:pt x="77" y="133"/>
                  <a:pt x="43" y="132"/>
                  <a:pt x="28" y="105"/>
                </a:cubicBezTo>
                <a:close/>
                <a:moveTo>
                  <a:pt x="55" y="114"/>
                </a:moveTo>
                <a:cubicBezTo>
                  <a:pt x="48" y="97"/>
                  <a:pt x="43" y="53"/>
                  <a:pt x="49" y="19"/>
                </a:cubicBezTo>
                <a:cubicBezTo>
                  <a:pt x="40" y="16"/>
                  <a:pt x="31" y="13"/>
                  <a:pt x="22" y="12"/>
                </a:cubicBezTo>
                <a:cubicBezTo>
                  <a:pt x="21" y="12"/>
                  <a:pt x="20" y="12"/>
                  <a:pt x="19" y="12"/>
                </a:cubicBezTo>
                <a:cubicBezTo>
                  <a:pt x="14" y="12"/>
                  <a:pt x="13" y="13"/>
                  <a:pt x="13" y="13"/>
                </a:cubicBezTo>
                <a:cubicBezTo>
                  <a:pt x="13" y="13"/>
                  <a:pt x="12" y="15"/>
                  <a:pt x="13" y="20"/>
                </a:cubicBezTo>
                <a:cubicBezTo>
                  <a:pt x="17" y="44"/>
                  <a:pt x="26" y="77"/>
                  <a:pt x="38" y="100"/>
                </a:cubicBezTo>
                <a:cubicBezTo>
                  <a:pt x="41" y="105"/>
                  <a:pt x="45" y="111"/>
                  <a:pt x="55" y="114"/>
                </a:cubicBezTo>
                <a:close/>
                <a:moveTo>
                  <a:pt x="175" y="18"/>
                </a:moveTo>
                <a:cubicBezTo>
                  <a:pt x="173" y="18"/>
                  <a:pt x="171" y="20"/>
                  <a:pt x="171" y="22"/>
                </a:cubicBezTo>
                <a:cubicBezTo>
                  <a:pt x="171" y="39"/>
                  <a:pt x="163" y="52"/>
                  <a:pt x="152" y="69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54" y="71"/>
                  <a:pt x="157" y="72"/>
                  <a:pt x="159" y="73"/>
                </a:cubicBezTo>
                <a:cubicBezTo>
                  <a:pt x="170" y="56"/>
                  <a:pt x="179" y="41"/>
                  <a:pt x="179" y="22"/>
                </a:cubicBezTo>
                <a:cubicBezTo>
                  <a:pt x="179" y="20"/>
                  <a:pt x="177" y="18"/>
                  <a:pt x="175" y="18"/>
                </a:cubicBezTo>
                <a:close/>
                <a:moveTo>
                  <a:pt x="296" y="22"/>
                </a:moveTo>
                <a:cubicBezTo>
                  <a:pt x="292" y="46"/>
                  <a:pt x="282" y="81"/>
                  <a:pt x="270" y="105"/>
                </a:cubicBezTo>
                <a:cubicBezTo>
                  <a:pt x="256" y="132"/>
                  <a:pt x="221" y="133"/>
                  <a:pt x="169" y="125"/>
                </a:cubicBezTo>
                <a:cubicBezTo>
                  <a:pt x="169" y="125"/>
                  <a:pt x="169" y="124"/>
                  <a:pt x="169" y="124"/>
                </a:cubicBezTo>
                <a:cubicBezTo>
                  <a:pt x="169" y="118"/>
                  <a:pt x="168" y="92"/>
                  <a:pt x="167" y="86"/>
                </a:cubicBezTo>
                <a:cubicBezTo>
                  <a:pt x="167" y="85"/>
                  <a:pt x="167" y="85"/>
                  <a:pt x="167" y="84"/>
                </a:cubicBezTo>
                <a:cubicBezTo>
                  <a:pt x="183" y="57"/>
                  <a:pt x="221" y="7"/>
                  <a:pt x="275" y="1"/>
                </a:cubicBezTo>
                <a:cubicBezTo>
                  <a:pt x="295" y="0"/>
                  <a:pt x="298" y="9"/>
                  <a:pt x="296" y="22"/>
                </a:cubicBezTo>
                <a:close/>
                <a:moveTo>
                  <a:pt x="285" y="13"/>
                </a:moveTo>
                <a:cubicBezTo>
                  <a:pt x="285" y="13"/>
                  <a:pt x="285" y="13"/>
                  <a:pt x="285" y="13"/>
                </a:cubicBezTo>
                <a:cubicBezTo>
                  <a:pt x="284" y="13"/>
                  <a:pt x="283" y="13"/>
                  <a:pt x="280" y="13"/>
                </a:cubicBezTo>
                <a:cubicBezTo>
                  <a:pt x="279" y="13"/>
                  <a:pt x="278" y="13"/>
                  <a:pt x="276" y="13"/>
                </a:cubicBezTo>
                <a:cubicBezTo>
                  <a:pt x="267" y="14"/>
                  <a:pt x="259" y="16"/>
                  <a:pt x="251" y="19"/>
                </a:cubicBezTo>
                <a:cubicBezTo>
                  <a:pt x="255" y="48"/>
                  <a:pt x="253" y="88"/>
                  <a:pt x="246" y="109"/>
                </a:cubicBezTo>
                <a:cubicBezTo>
                  <a:pt x="254" y="107"/>
                  <a:pt x="257" y="104"/>
                  <a:pt x="259" y="100"/>
                </a:cubicBezTo>
                <a:cubicBezTo>
                  <a:pt x="270" y="76"/>
                  <a:pt x="281" y="43"/>
                  <a:pt x="284" y="20"/>
                </a:cubicBezTo>
                <a:cubicBezTo>
                  <a:pt x="285" y="15"/>
                  <a:pt x="285" y="14"/>
                  <a:pt x="285" y="13"/>
                </a:cubicBezTo>
                <a:close/>
                <a:moveTo>
                  <a:pt x="239" y="139"/>
                </a:moveTo>
                <a:cubicBezTo>
                  <a:pt x="231" y="141"/>
                  <a:pt x="223" y="141"/>
                  <a:pt x="216" y="141"/>
                </a:cubicBezTo>
                <a:cubicBezTo>
                  <a:pt x="216" y="141"/>
                  <a:pt x="216" y="141"/>
                  <a:pt x="216" y="141"/>
                </a:cubicBezTo>
                <a:cubicBezTo>
                  <a:pt x="203" y="141"/>
                  <a:pt x="188" y="140"/>
                  <a:pt x="169" y="136"/>
                </a:cubicBezTo>
                <a:cubicBezTo>
                  <a:pt x="168" y="139"/>
                  <a:pt x="168" y="141"/>
                  <a:pt x="168" y="143"/>
                </a:cubicBezTo>
                <a:cubicBezTo>
                  <a:pt x="168" y="144"/>
                  <a:pt x="168" y="145"/>
                  <a:pt x="168" y="146"/>
                </a:cubicBezTo>
                <a:cubicBezTo>
                  <a:pt x="175" y="164"/>
                  <a:pt x="195" y="185"/>
                  <a:pt x="208" y="185"/>
                </a:cubicBezTo>
                <a:cubicBezTo>
                  <a:pt x="220" y="185"/>
                  <a:pt x="231" y="177"/>
                  <a:pt x="237" y="166"/>
                </a:cubicBezTo>
                <a:cubicBezTo>
                  <a:pt x="237" y="169"/>
                  <a:pt x="236" y="172"/>
                  <a:pt x="234" y="176"/>
                </a:cubicBezTo>
                <a:cubicBezTo>
                  <a:pt x="224" y="190"/>
                  <a:pt x="211" y="202"/>
                  <a:pt x="204" y="207"/>
                </a:cubicBezTo>
                <a:cubicBezTo>
                  <a:pt x="190" y="198"/>
                  <a:pt x="171" y="182"/>
                  <a:pt x="166" y="169"/>
                </a:cubicBezTo>
                <a:cubicBezTo>
                  <a:pt x="166" y="176"/>
                  <a:pt x="166" y="183"/>
                  <a:pt x="167" y="189"/>
                </a:cubicBezTo>
                <a:cubicBezTo>
                  <a:pt x="167" y="190"/>
                  <a:pt x="167" y="191"/>
                  <a:pt x="167" y="192"/>
                </a:cubicBezTo>
                <a:cubicBezTo>
                  <a:pt x="182" y="209"/>
                  <a:pt x="204" y="222"/>
                  <a:pt x="204" y="222"/>
                </a:cubicBezTo>
                <a:cubicBezTo>
                  <a:pt x="204" y="222"/>
                  <a:pt x="228" y="206"/>
                  <a:pt x="244" y="182"/>
                </a:cubicBezTo>
                <a:cubicBezTo>
                  <a:pt x="255" y="164"/>
                  <a:pt x="245" y="147"/>
                  <a:pt x="240" y="141"/>
                </a:cubicBezTo>
                <a:cubicBezTo>
                  <a:pt x="240" y="140"/>
                  <a:pt x="239" y="140"/>
                  <a:pt x="239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3" name="组合 22"/>
          <p:cNvGrpSpPr/>
          <p:nvPr/>
        </p:nvGrpSpPr>
        <p:grpSpPr>
          <a:xfrm>
            <a:off x="6782882" y="6077333"/>
            <a:ext cx="563232" cy="687301"/>
            <a:chOff x="8661401" y="611188"/>
            <a:chExt cx="908050" cy="1108075"/>
          </a:xfrm>
          <a:solidFill>
            <a:schemeClr val="bg1"/>
          </a:solidFill>
        </p:grpSpPr>
        <p:sp>
          <p:nvSpPr>
            <p:cNvPr id="24" name="Freeform 9"/>
            <p:cNvSpPr>
              <a:spLocks noEditPoints="1"/>
            </p:cNvSpPr>
            <p:nvPr/>
          </p:nvSpPr>
          <p:spPr bwMode="auto">
            <a:xfrm>
              <a:off x="8661401" y="682625"/>
              <a:ext cx="908050" cy="1036638"/>
            </a:xfrm>
            <a:custGeom>
              <a:avLst/>
              <a:gdLst>
                <a:gd name="T0" fmla="*/ 204 w 242"/>
                <a:gd name="T1" fmla="*/ 269 h 276"/>
                <a:gd name="T2" fmla="*/ 197 w 242"/>
                <a:gd name="T3" fmla="*/ 276 h 276"/>
                <a:gd name="T4" fmla="*/ 118 w 242"/>
                <a:gd name="T5" fmla="*/ 276 h 276"/>
                <a:gd name="T6" fmla="*/ 111 w 242"/>
                <a:gd name="T7" fmla="*/ 269 h 276"/>
                <a:gd name="T8" fmla="*/ 111 w 242"/>
                <a:gd name="T9" fmla="*/ 235 h 276"/>
                <a:gd name="T10" fmla="*/ 112 w 242"/>
                <a:gd name="T11" fmla="*/ 232 h 276"/>
                <a:gd name="T12" fmla="*/ 115 w 242"/>
                <a:gd name="T13" fmla="*/ 224 h 276"/>
                <a:gd name="T14" fmla="*/ 129 w 242"/>
                <a:gd name="T15" fmla="*/ 222 h 276"/>
                <a:gd name="T16" fmla="*/ 124 w 242"/>
                <a:gd name="T17" fmla="*/ 236 h 276"/>
                <a:gd name="T18" fmla="*/ 124 w 242"/>
                <a:gd name="T19" fmla="*/ 263 h 276"/>
                <a:gd name="T20" fmla="*/ 150 w 242"/>
                <a:gd name="T21" fmla="*/ 263 h 276"/>
                <a:gd name="T22" fmla="*/ 138 w 242"/>
                <a:gd name="T23" fmla="*/ 236 h 276"/>
                <a:gd name="T24" fmla="*/ 138 w 242"/>
                <a:gd name="T25" fmla="*/ 231 h 276"/>
                <a:gd name="T26" fmla="*/ 143 w 242"/>
                <a:gd name="T27" fmla="*/ 220 h 276"/>
                <a:gd name="T28" fmla="*/ 150 w 242"/>
                <a:gd name="T29" fmla="*/ 219 h 276"/>
                <a:gd name="T30" fmla="*/ 158 w 242"/>
                <a:gd name="T31" fmla="*/ 217 h 276"/>
                <a:gd name="T32" fmla="*/ 151 w 242"/>
                <a:gd name="T33" fmla="*/ 234 h 276"/>
                <a:gd name="T34" fmla="*/ 164 w 242"/>
                <a:gd name="T35" fmla="*/ 263 h 276"/>
                <a:gd name="T36" fmla="*/ 197 w 242"/>
                <a:gd name="T37" fmla="*/ 263 h 276"/>
                <a:gd name="T38" fmla="*/ 204 w 242"/>
                <a:gd name="T39" fmla="*/ 269 h 276"/>
                <a:gd name="T40" fmla="*/ 79 w 242"/>
                <a:gd name="T41" fmla="*/ 218 h 276"/>
                <a:gd name="T42" fmla="*/ 79 w 242"/>
                <a:gd name="T43" fmla="*/ 217 h 276"/>
                <a:gd name="T44" fmla="*/ 79 w 242"/>
                <a:gd name="T45" fmla="*/ 217 h 276"/>
                <a:gd name="T46" fmla="*/ 169 w 242"/>
                <a:gd name="T47" fmla="*/ 170 h 276"/>
                <a:gd name="T48" fmla="*/ 183 w 242"/>
                <a:gd name="T49" fmla="*/ 130 h 276"/>
                <a:gd name="T50" fmla="*/ 159 w 242"/>
                <a:gd name="T51" fmla="*/ 117 h 276"/>
                <a:gd name="T52" fmla="*/ 149 w 242"/>
                <a:gd name="T53" fmla="*/ 118 h 276"/>
                <a:gd name="T54" fmla="*/ 72 w 242"/>
                <a:gd name="T55" fmla="*/ 151 h 276"/>
                <a:gd name="T56" fmla="*/ 6 w 242"/>
                <a:gd name="T57" fmla="*/ 209 h 276"/>
                <a:gd name="T58" fmla="*/ 2 w 242"/>
                <a:gd name="T59" fmla="*/ 221 h 276"/>
                <a:gd name="T60" fmla="*/ 15 w 242"/>
                <a:gd name="T61" fmla="*/ 228 h 276"/>
                <a:gd name="T62" fmla="*/ 79 w 242"/>
                <a:gd name="T63" fmla="*/ 218 h 276"/>
                <a:gd name="T64" fmla="*/ 230 w 242"/>
                <a:gd name="T65" fmla="*/ 16 h 276"/>
                <a:gd name="T66" fmla="*/ 242 w 242"/>
                <a:gd name="T67" fmla="*/ 17 h 276"/>
                <a:gd name="T68" fmla="*/ 226 w 242"/>
                <a:gd name="T69" fmla="*/ 0 h 276"/>
                <a:gd name="T70" fmla="*/ 210 w 242"/>
                <a:gd name="T71" fmla="*/ 0 h 276"/>
                <a:gd name="T72" fmla="*/ 209 w 242"/>
                <a:gd name="T73" fmla="*/ 0 h 276"/>
                <a:gd name="T74" fmla="*/ 209 w 242"/>
                <a:gd name="T75" fmla="*/ 16 h 276"/>
                <a:gd name="T76" fmla="*/ 230 w 242"/>
                <a:gd name="T77" fmla="*/ 1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2" h="276">
                  <a:moveTo>
                    <a:pt x="204" y="269"/>
                  </a:moveTo>
                  <a:cubicBezTo>
                    <a:pt x="204" y="273"/>
                    <a:pt x="201" y="276"/>
                    <a:pt x="197" y="276"/>
                  </a:cubicBezTo>
                  <a:cubicBezTo>
                    <a:pt x="118" y="276"/>
                    <a:pt x="118" y="276"/>
                    <a:pt x="118" y="276"/>
                  </a:cubicBezTo>
                  <a:cubicBezTo>
                    <a:pt x="114" y="276"/>
                    <a:pt x="111" y="273"/>
                    <a:pt x="111" y="269"/>
                  </a:cubicBezTo>
                  <a:cubicBezTo>
                    <a:pt x="111" y="235"/>
                    <a:pt x="111" y="235"/>
                    <a:pt x="111" y="235"/>
                  </a:cubicBezTo>
                  <a:cubicBezTo>
                    <a:pt x="111" y="234"/>
                    <a:pt x="111" y="233"/>
                    <a:pt x="112" y="232"/>
                  </a:cubicBezTo>
                  <a:cubicBezTo>
                    <a:pt x="115" y="224"/>
                    <a:pt x="115" y="224"/>
                    <a:pt x="115" y="224"/>
                  </a:cubicBezTo>
                  <a:cubicBezTo>
                    <a:pt x="120" y="223"/>
                    <a:pt x="125" y="223"/>
                    <a:pt x="129" y="222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4" y="263"/>
                    <a:pt x="124" y="263"/>
                    <a:pt x="124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38" y="236"/>
                    <a:pt x="138" y="236"/>
                    <a:pt x="138" y="236"/>
                  </a:cubicBezTo>
                  <a:cubicBezTo>
                    <a:pt x="137" y="235"/>
                    <a:pt x="137" y="233"/>
                    <a:pt x="138" y="231"/>
                  </a:cubicBezTo>
                  <a:cubicBezTo>
                    <a:pt x="143" y="220"/>
                    <a:pt x="143" y="220"/>
                    <a:pt x="143" y="220"/>
                  </a:cubicBezTo>
                  <a:cubicBezTo>
                    <a:pt x="145" y="219"/>
                    <a:pt x="148" y="219"/>
                    <a:pt x="150" y="219"/>
                  </a:cubicBezTo>
                  <a:cubicBezTo>
                    <a:pt x="152" y="218"/>
                    <a:pt x="155" y="217"/>
                    <a:pt x="158" y="217"/>
                  </a:cubicBezTo>
                  <a:cubicBezTo>
                    <a:pt x="151" y="234"/>
                    <a:pt x="151" y="234"/>
                    <a:pt x="151" y="234"/>
                  </a:cubicBezTo>
                  <a:cubicBezTo>
                    <a:pt x="164" y="263"/>
                    <a:pt x="164" y="263"/>
                    <a:pt x="164" y="263"/>
                  </a:cubicBezTo>
                  <a:cubicBezTo>
                    <a:pt x="197" y="263"/>
                    <a:pt x="197" y="263"/>
                    <a:pt x="197" y="263"/>
                  </a:cubicBezTo>
                  <a:cubicBezTo>
                    <a:pt x="201" y="263"/>
                    <a:pt x="204" y="265"/>
                    <a:pt x="204" y="269"/>
                  </a:cubicBezTo>
                  <a:close/>
                  <a:moveTo>
                    <a:pt x="79" y="218"/>
                  </a:moveTo>
                  <a:cubicBezTo>
                    <a:pt x="79" y="217"/>
                    <a:pt x="79" y="217"/>
                    <a:pt x="79" y="217"/>
                  </a:cubicBezTo>
                  <a:cubicBezTo>
                    <a:pt x="79" y="217"/>
                    <a:pt x="79" y="217"/>
                    <a:pt x="79" y="217"/>
                  </a:cubicBezTo>
                  <a:cubicBezTo>
                    <a:pt x="102" y="211"/>
                    <a:pt x="146" y="195"/>
                    <a:pt x="169" y="170"/>
                  </a:cubicBezTo>
                  <a:cubicBezTo>
                    <a:pt x="182" y="156"/>
                    <a:pt x="188" y="140"/>
                    <a:pt x="183" y="130"/>
                  </a:cubicBezTo>
                  <a:cubicBezTo>
                    <a:pt x="181" y="125"/>
                    <a:pt x="175" y="117"/>
                    <a:pt x="159" y="117"/>
                  </a:cubicBezTo>
                  <a:cubicBezTo>
                    <a:pt x="156" y="117"/>
                    <a:pt x="153" y="117"/>
                    <a:pt x="149" y="118"/>
                  </a:cubicBezTo>
                  <a:cubicBezTo>
                    <a:pt x="113" y="123"/>
                    <a:pt x="93" y="134"/>
                    <a:pt x="72" y="151"/>
                  </a:cubicBezTo>
                  <a:cubicBezTo>
                    <a:pt x="72" y="151"/>
                    <a:pt x="9" y="207"/>
                    <a:pt x="6" y="209"/>
                  </a:cubicBezTo>
                  <a:cubicBezTo>
                    <a:pt x="2" y="212"/>
                    <a:pt x="0" y="217"/>
                    <a:pt x="2" y="221"/>
                  </a:cubicBezTo>
                  <a:cubicBezTo>
                    <a:pt x="3" y="225"/>
                    <a:pt x="9" y="229"/>
                    <a:pt x="15" y="228"/>
                  </a:cubicBezTo>
                  <a:cubicBezTo>
                    <a:pt x="15" y="228"/>
                    <a:pt x="47" y="222"/>
                    <a:pt x="79" y="218"/>
                  </a:cubicBezTo>
                  <a:close/>
                  <a:moveTo>
                    <a:pt x="230" y="16"/>
                  </a:moveTo>
                  <a:cubicBezTo>
                    <a:pt x="239" y="16"/>
                    <a:pt x="242" y="17"/>
                    <a:pt x="242" y="17"/>
                  </a:cubicBezTo>
                  <a:cubicBezTo>
                    <a:pt x="242" y="17"/>
                    <a:pt x="241" y="0"/>
                    <a:pt x="226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10" y="0"/>
                    <a:pt x="209" y="0"/>
                    <a:pt x="209" y="0"/>
                  </a:cubicBezTo>
                  <a:cubicBezTo>
                    <a:pt x="209" y="16"/>
                    <a:pt x="209" y="16"/>
                    <a:pt x="209" y="16"/>
                  </a:cubicBezTo>
                  <a:cubicBezTo>
                    <a:pt x="209" y="16"/>
                    <a:pt x="225" y="16"/>
                    <a:pt x="230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0"/>
            <p:cNvSpPr>
              <a:spLocks noEditPoints="1"/>
            </p:cNvSpPr>
            <p:nvPr/>
          </p:nvSpPr>
          <p:spPr bwMode="auto">
            <a:xfrm>
              <a:off x="9078913" y="611188"/>
              <a:ext cx="393700" cy="860425"/>
            </a:xfrm>
            <a:custGeom>
              <a:avLst/>
              <a:gdLst>
                <a:gd name="T0" fmla="*/ 100 w 105"/>
                <a:gd name="T1" fmla="*/ 139 h 229"/>
                <a:gd name="T2" fmla="*/ 80 w 105"/>
                <a:gd name="T3" fmla="*/ 60 h 229"/>
                <a:gd name="T4" fmla="*/ 91 w 105"/>
                <a:gd name="T5" fmla="*/ 35 h 229"/>
                <a:gd name="T6" fmla="*/ 91 w 105"/>
                <a:gd name="T7" fmla="*/ 19 h 229"/>
                <a:gd name="T8" fmla="*/ 46 w 105"/>
                <a:gd name="T9" fmla="*/ 6 h 229"/>
                <a:gd name="T10" fmla="*/ 27 w 105"/>
                <a:gd name="T11" fmla="*/ 47 h 229"/>
                <a:gd name="T12" fmla="*/ 27 w 105"/>
                <a:gd name="T13" fmla="*/ 76 h 229"/>
                <a:gd name="T14" fmla="*/ 0 w 105"/>
                <a:gd name="T15" fmla="*/ 134 h 229"/>
                <a:gd name="T16" fmla="*/ 37 w 105"/>
                <a:gd name="T17" fmla="*/ 126 h 229"/>
                <a:gd name="T18" fmla="*/ 48 w 105"/>
                <a:gd name="T19" fmla="*/ 125 h 229"/>
                <a:gd name="T20" fmla="*/ 82 w 105"/>
                <a:gd name="T21" fmla="*/ 144 h 229"/>
                <a:gd name="T22" fmla="*/ 66 w 105"/>
                <a:gd name="T23" fmla="*/ 197 h 229"/>
                <a:gd name="T24" fmla="*/ 20 w 105"/>
                <a:gd name="T25" fmla="*/ 229 h 229"/>
                <a:gd name="T26" fmla="*/ 36 w 105"/>
                <a:gd name="T27" fmla="*/ 226 h 229"/>
                <a:gd name="T28" fmla="*/ 93 w 105"/>
                <a:gd name="T29" fmla="*/ 191 h 229"/>
                <a:gd name="T30" fmla="*/ 100 w 105"/>
                <a:gd name="T31" fmla="*/ 139 h 229"/>
                <a:gd name="T32" fmla="*/ 65 w 105"/>
                <a:gd name="T33" fmla="*/ 32 h 229"/>
                <a:gd name="T34" fmla="*/ 57 w 105"/>
                <a:gd name="T35" fmla="*/ 24 h 229"/>
                <a:gd name="T36" fmla="*/ 65 w 105"/>
                <a:gd name="T37" fmla="*/ 17 h 229"/>
                <a:gd name="T38" fmla="*/ 73 w 105"/>
                <a:gd name="T39" fmla="*/ 24 h 229"/>
                <a:gd name="T40" fmla="*/ 65 w 105"/>
                <a:gd name="T41" fmla="*/ 3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5" h="229">
                  <a:moveTo>
                    <a:pt x="100" y="139"/>
                  </a:moveTo>
                  <a:cubicBezTo>
                    <a:pt x="94" y="115"/>
                    <a:pt x="89" y="99"/>
                    <a:pt x="80" y="60"/>
                  </a:cubicBezTo>
                  <a:cubicBezTo>
                    <a:pt x="78" y="50"/>
                    <a:pt x="82" y="41"/>
                    <a:pt x="91" y="35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0" y="18"/>
                    <a:pt x="67" y="0"/>
                    <a:pt x="46" y="6"/>
                  </a:cubicBezTo>
                  <a:cubicBezTo>
                    <a:pt x="25" y="12"/>
                    <a:pt x="26" y="34"/>
                    <a:pt x="27" y="47"/>
                  </a:cubicBezTo>
                  <a:cubicBezTo>
                    <a:pt x="27" y="48"/>
                    <a:pt x="27" y="71"/>
                    <a:pt x="27" y="76"/>
                  </a:cubicBezTo>
                  <a:cubicBezTo>
                    <a:pt x="27" y="98"/>
                    <a:pt x="24" y="111"/>
                    <a:pt x="0" y="134"/>
                  </a:cubicBezTo>
                  <a:cubicBezTo>
                    <a:pt x="10" y="131"/>
                    <a:pt x="22" y="128"/>
                    <a:pt x="37" y="126"/>
                  </a:cubicBezTo>
                  <a:cubicBezTo>
                    <a:pt x="40" y="125"/>
                    <a:pt x="44" y="125"/>
                    <a:pt x="48" y="125"/>
                  </a:cubicBezTo>
                  <a:cubicBezTo>
                    <a:pt x="71" y="125"/>
                    <a:pt x="80" y="138"/>
                    <a:pt x="82" y="144"/>
                  </a:cubicBezTo>
                  <a:cubicBezTo>
                    <a:pt x="89" y="159"/>
                    <a:pt x="83" y="179"/>
                    <a:pt x="66" y="197"/>
                  </a:cubicBezTo>
                  <a:cubicBezTo>
                    <a:pt x="54" y="211"/>
                    <a:pt x="36" y="221"/>
                    <a:pt x="20" y="229"/>
                  </a:cubicBezTo>
                  <a:cubicBezTo>
                    <a:pt x="27" y="228"/>
                    <a:pt x="33" y="227"/>
                    <a:pt x="36" y="226"/>
                  </a:cubicBezTo>
                  <a:cubicBezTo>
                    <a:pt x="61" y="222"/>
                    <a:pt x="82" y="209"/>
                    <a:pt x="93" y="191"/>
                  </a:cubicBezTo>
                  <a:cubicBezTo>
                    <a:pt x="103" y="176"/>
                    <a:pt x="105" y="158"/>
                    <a:pt x="100" y="139"/>
                  </a:cubicBezTo>
                  <a:close/>
                  <a:moveTo>
                    <a:pt x="65" y="32"/>
                  </a:moveTo>
                  <a:cubicBezTo>
                    <a:pt x="61" y="32"/>
                    <a:pt x="57" y="29"/>
                    <a:pt x="57" y="24"/>
                  </a:cubicBezTo>
                  <a:cubicBezTo>
                    <a:pt x="57" y="20"/>
                    <a:pt x="61" y="17"/>
                    <a:pt x="65" y="17"/>
                  </a:cubicBezTo>
                  <a:cubicBezTo>
                    <a:pt x="70" y="17"/>
                    <a:pt x="73" y="20"/>
                    <a:pt x="73" y="24"/>
                  </a:cubicBezTo>
                  <a:cubicBezTo>
                    <a:pt x="73" y="29"/>
                    <a:pt x="70" y="32"/>
                    <a:pt x="6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6" name="Freeform 11"/>
          <p:cNvSpPr>
            <a:spLocks noEditPoints="1"/>
          </p:cNvSpPr>
          <p:nvPr/>
        </p:nvSpPr>
        <p:spPr bwMode="auto">
          <a:xfrm>
            <a:off x="4561400" y="76496"/>
            <a:ext cx="545749" cy="847475"/>
          </a:xfrm>
          <a:custGeom>
            <a:avLst/>
            <a:gdLst>
              <a:gd name="T0" fmla="*/ 113 w 192"/>
              <a:gd name="T1" fmla="*/ 297 h 298"/>
              <a:gd name="T2" fmla="*/ 106 w 192"/>
              <a:gd name="T3" fmla="*/ 295 h 298"/>
              <a:gd name="T4" fmla="*/ 70 w 192"/>
              <a:gd name="T5" fmla="*/ 124 h 298"/>
              <a:gd name="T6" fmla="*/ 87 w 192"/>
              <a:gd name="T7" fmla="*/ 248 h 298"/>
              <a:gd name="T8" fmla="*/ 97 w 192"/>
              <a:gd name="T9" fmla="*/ 125 h 298"/>
              <a:gd name="T10" fmla="*/ 36 w 192"/>
              <a:gd name="T11" fmla="*/ 167 h 298"/>
              <a:gd name="T12" fmla="*/ 46 w 192"/>
              <a:gd name="T13" fmla="*/ 121 h 298"/>
              <a:gd name="T14" fmla="*/ 30 w 192"/>
              <a:gd name="T15" fmla="*/ 165 h 298"/>
              <a:gd name="T16" fmla="*/ 43 w 192"/>
              <a:gd name="T17" fmla="*/ 280 h 298"/>
              <a:gd name="T18" fmla="*/ 44 w 192"/>
              <a:gd name="T19" fmla="*/ 275 h 298"/>
              <a:gd name="T20" fmla="*/ 126 w 192"/>
              <a:gd name="T21" fmla="*/ 124 h 298"/>
              <a:gd name="T22" fmla="*/ 120 w 192"/>
              <a:gd name="T23" fmla="*/ 133 h 298"/>
              <a:gd name="T24" fmla="*/ 136 w 192"/>
              <a:gd name="T25" fmla="*/ 285 h 298"/>
              <a:gd name="T26" fmla="*/ 141 w 192"/>
              <a:gd name="T27" fmla="*/ 282 h 298"/>
              <a:gd name="T28" fmla="*/ 126 w 192"/>
              <a:gd name="T29" fmla="*/ 124 h 298"/>
              <a:gd name="T30" fmla="*/ 151 w 192"/>
              <a:gd name="T31" fmla="*/ 121 h 298"/>
              <a:gd name="T32" fmla="*/ 160 w 192"/>
              <a:gd name="T33" fmla="*/ 168 h 298"/>
              <a:gd name="T34" fmla="*/ 165 w 192"/>
              <a:gd name="T35" fmla="*/ 279 h 298"/>
              <a:gd name="T36" fmla="*/ 169 w 192"/>
              <a:gd name="T37" fmla="*/ 278 h 298"/>
              <a:gd name="T38" fmla="*/ 153 w 192"/>
              <a:gd name="T39" fmla="*/ 122 h 298"/>
              <a:gd name="T40" fmla="*/ 85 w 192"/>
              <a:gd name="T41" fmla="*/ 287 h 298"/>
              <a:gd name="T42" fmla="*/ 78 w 192"/>
              <a:gd name="T43" fmla="*/ 288 h 298"/>
              <a:gd name="T44" fmla="*/ 64 w 192"/>
              <a:gd name="T45" fmla="*/ 125 h 298"/>
              <a:gd name="T46" fmla="*/ 84 w 192"/>
              <a:gd name="T47" fmla="*/ 280 h 298"/>
              <a:gd name="T48" fmla="*/ 100 w 192"/>
              <a:gd name="T49" fmla="*/ 125 h 298"/>
              <a:gd name="T50" fmla="*/ 127 w 192"/>
              <a:gd name="T51" fmla="*/ 290 h 298"/>
              <a:gd name="T52" fmla="*/ 129 w 192"/>
              <a:gd name="T53" fmla="*/ 286 h 298"/>
              <a:gd name="T54" fmla="*/ 140 w 192"/>
              <a:gd name="T55" fmla="*/ 124 h 298"/>
              <a:gd name="T56" fmla="*/ 129 w 192"/>
              <a:gd name="T57" fmla="*/ 125 h 298"/>
              <a:gd name="T58" fmla="*/ 148 w 192"/>
              <a:gd name="T59" fmla="*/ 291 h 298"/>
              <a:gd name="T60" fmla="*/ 155 w 192"/>
              <a:gd name="T61" fmla="*/ 288 h 298"/>
              <a:gd name="T62" fmla="*/ 98 w 192"/>
              <a:gd name="T63" fmla="*/ 0 h 298"/>
              <a:gd name="T64" fmla="*/ 29 w 192"/>
              <a:gd name="T65" fmla="*/ 114 h 298"/>
              <a:gd name="T66" fmla="*/ 28 w 192"/>
              <a:gd name="T67" fmla="*/ 96 h 298"/>
              <a:gd name="T68" fmla="*/ 47 w 192"/>
              <a:gd name="T69" fmla="*/ 108 h 298"/>
              <a:gd name="T70" fmla="*/ 70 w 192"/>
              <a:gd name="T71" fmla="*/ 113 h 298"/>
              <a:gd name="T72" fmla="*/ 75 w 192"/>
              <a:gd name="T73" fmla="*/ 95 h 298"/>
              <a:gd name="T74" fmla="*/ 99 w 192"/>
              <a:gd name="T75" fmla="*/ 114 h 298"/>
              <a:gd name="T76" fmla="*/ 122 w 192"/>
              <a:gd name="T77" fmla="*/ 95 h 298"/>
              <a:gd name="T78" fmla="*/ 127 w 192"/>
              <a:gd name="T79" fmla="*/ 113 h 298"/>
              <a:gd name="T80" fmla="*/ 150 w 192"/>
              <a:gd name="T81" fmla="*/ 108 h 298"/>
              <a:gd name="T82" fmla="*/ 169 w 192"/>
              <a:gd name="T83" fmla="*/ 96 h 298"/>
              <a:gd name="T84" fmla="*/ 168 w 192"/>
              <a:gd name="T85" fmla="*/ 114 h 298"/>
              <a:gd name="T86" fmla="*/ 98 w 192"/>
              <a:gd name="T87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2" h="298">
                <a:moveTo>
                  <a:pt x="115" y="290"/>
                </a:moveTo>
                <a:cubicBezTo>
                  <a:pt x="117" y="292"/>
                  <a:pt x="116" y="296"/>
                  <a:pt x="113" y="297"/>
                </a:cubicBezTo>
                <a:cubicBezTo>
                  <a:pt x="112" y="297"/>
                  <a:pt x="112" y="298"/>
                  <a:pt x="111" y="298"/>
                </a:cubicBezTo>
                <a:cubicBezTo>
                  <a:pt x="109" y="298"/>
                  <a:pt x="107" y="297"/>
                  <a:pt x="106" y="295"/>
                </a:cubicBezTo>
                <a:cubicBezTo>
                  <a:pt x="103" y="289"/>
                  <a:pt x="100" y="283"/>
                  <a:pt x="97" y="277"/>
                </a:cubicBezTo>
                <a:cubicBezTo>
                  <a:pt x="51" y="224"/>
                  <a:pt x="62" y="156"/>
                  <a:pt x="70" y="124"/>
                </a:cubicBezTo>
                <a:cubicBezTo>
                  <a:pt x="73" y="124"/>
                  <a:pt x="76" y="123"/>
                  <a:pt x="79" y="122"/>
                </a:cubicBezTo>
                <a:cubicBezTo>
                  <a:pt x="72" y="146"/>
                  <a:pt x="61" y="200"/>
                  <a:pt x="87" y="248"/>
                </a:cubicBezTo>
                <a:cubicBezTo>
                  <a:pt x="78" y="215"/>
                  <a:pt x="80" y="180"/>
                  <a:pt x="87" y="123"/>
                </a:cubicBezTo>
                <a:cubicBezTo>
                  <a:pt x="90" y="124"/>
                  <a:pt x="93" y="125"/>
                  <a:pt x="97" y="125"/>
                </a:cubicBezTo>
                <a:cubicBezTo>
                  <a:pt x="88" y="206"/>
                  <a:pt x="88" y="240"/>
                  <a:pt x="115" y="290"/>
                </a:cubicBezTo>
                <a:close/>
                <a:moveTo>
                  <a:pt x="36" y="167"/>
                </a:moveTo>
                <a:cubicBezTo>
                  <a:pt x="41" y="152"/>
                  <a:pt x="46" y="138"/>
                  <a:pt x="50" y="123"/>
                </a:cubicBezTo>
                <a:cubicBezTo>
                  <a:pt x="49" y="122"/>
                  <a:pt x="47" y="122"/>
                  <a:pt x="46" y="121"/>
                </a:cubicBezTo>
                <a:cubicBezTo>
                  <a:pt x="46" y="121"/>
                  <a:pt x="45" y="122"/>
                  <a:pt x="44" y="122"/>
                </a:cubicBezTo>
                <a:cubicBezTo>
                  <a:pt x="40" y="137"/>
                  <a:pt x="35" y="151"/>
                  <a:pt x="30" y="165"/>
                </a:cubicBezTo>
                <a:cubicBezTo>
                  <a:pt x="14" y="211"/>
                  <a:pt x="0" y="252"/>
                  <a:pt x="41" y="279"/>
                </a:cubicBezTo>
                <a:cubicBezTo>
                  <a:pt x="42" y="280"/>
                  <a:pt x="42" y="280"/>
                  <a:pt x="43" y="280"/>
                </a:cubicBezTo>
                <a:cubicBezTo>
                  <a:pt x="44" y="280"/>
                  <a:pt x="44" y="279"/>
                  <a:pt x="45" y="278"/>
                </a:cubicBezTo>
                <a:cubicBezTo>
                  <a:pt x="46" y="277"/>
                  <a:pt x="46" y="275"/>
                  <a:pt x="44" y="275"/>
                </a:cubicBezTo>
                <a:cubicBezTo>
                  <a:pt x="7" y="249"/>
                  <a:pt x="20" y="213"/>
                  <a:pt x="36" y="167"/>
                </a:cubicBezTo>
                <a:close/>
                <a:moveTo>
                  <a:pt x="126" y="124"/>
                </a:moveTo>
                <a:cubicBezTo>
                  <a:pt x="123" y="124"/>
                  <a:pt x="120" y="123"/>
                  <a:pt x="117" y="122"/>
                </a:cubicBezTo>
                <a:cubicBezTo>
                  <a:pt x="118" y="125"/>
                  <a:pt x="119" y="129"/>
                  <a:pt x="120" y="133"/>
                </a:cubicBezTo>
                <a:cubicBezTo>
                  <a:pt x="132" y="188"/>
                  <a:pt x="141" y="232"/>
                  <a:pt x="133" y="281"/>
                </a:cubicBezTo>
                <a:cubicBezTo>
                  <a:pt x="133" y="283"/>
                  <a:pt x="134" y="285"/>
                  <a:pt x="136" y="285"/>
                </a:cubicBezTo>
                <a:cubicBezTo>
                  <a:pt x="137" y="285"/>
                  <a:pt x="137" y="285"/>
                  <a:pt x="137" y="285"/>
                </a:cubicBezTo>
                <a:cubicBezTo>
                  <a:pt x="139" y="285"/>
                  <a:pt x="141" y="284"/>
                  <a:pt x="141" y="282"/>
                </a:cubicBezTo>
                <a:cubicBezTo>
                  <a:pt x="149" y="231"/>
                  <a:pt x="140" y="187"/>
                  <a:pt x="128" y="131"/>
                </a:cubicBezTo>
                <a:cubicBezTo>
                  <a:pt x="127" y="129"/>
                  <a:pt x="127" y="127"/>
                  <a:pt x="126" y="124"/>
                </a:cubicBezTo>
                <a:close/>
                <a:moveTo>
                  <a:pt x="153" y="122"/>
                </a:moveTo>
                <a:cubicBezTo>
                  <a:pt x="153" y="122"/>
                  <a:pt x="152" y="122"/>
                  <a:pt x="151" y="121"/>
                </a:cubicBezTo>
                <a:cubicBezTo>
                  <a:pt x="150" y="122"/>
                  <a:pt x="149" y="122"/>
                  <a:pt x="148" y="122"/>
                </a:cubicBezTo>
                <a:cubicBezTo>
                  <a:pt x="151" y="138"/>
                  <a:pt x="156" y="153"/>
                  <a:pt x="160" y="168"/>
                </a:cubicBezTo>
                <a:cubicBezTo>
                  <a:pt x="172" y="206"/>
                  <a:pt x="182" y="239"/>
                  <a:pt x="164" y="276"/>
                </a:cubicBezTo>
                <a:cubicBezTo>
                  <a:pt x="163" y="277"/>
                  <a:pt x="164" y="279"/>
                  <a:pt x="165" y="279"/>
                </a:cubicBezTo>
                <a:cubicBezTo>
                  <a:pt x="166" y="280"/>
                  <a:pt x="166" y="280"/>
                  <a:pt x="166" y="280"/>
                </a:cubicBezTo>
                <a:cubicBezTo>
                  <a:pt x="168" y="280"/>
                  <a:pt x="169" y="279"/>
                  <a:pt x="169" y="278"/>
                </a:cubicBezTo>
                <a:cubicBezTo>
                  <a:pt x="188" y="239"/>
                  <a:pt x="177" y="204"/>
                  <a:pt x="166" y="166"/>
                </a:cubicBezTo>
                <a:cubicBezTo>
                  <a:pt x="161" y="152"/>
                  <a:pt x="157" y="138"/>
                  <a:pt x="153" y="122"/>
                </a:cubicBezTo>
                <a:close/>
                <a:moveTo>
                  <a:pt x="84" y="280"/>
                </a:moveTo>
                <a:cubicBezTo>
                  <a:pt x="87" y="282"/>
                  <a:pt x="87" y="285"/>
                  <a:pt x="85" y="287"/>
                </a:cubicBezTo>
                <a:cubicBezTo>
                  <a:pt x="84" y="288"/>
                  <a:pt x="83" y="289"/>
                  <a:pt x="81" y="289"/>
                </a:cubicBezTo>
                <a:cubicBezTo>
                  <a:pt x="80" y="289"/>
                  <a:pt x="79" y="288"/>
                  <a:pt x="78" y="288"/>
                </a:cubicBezTo>
                <a:cubicBezTo>
                  <a:pt x="22" y="240"/>
                  <a:pt x="42" y="160"/>
                  <a:pt x="55" y="124"/>
                </a:cubicBezTo>
                <a:cubicBezTo>
                  <a:pt x="58" y="125"/>
                  <a:pt x="61" y="125"/>
                  <a:pt x="64" y="125"/>
                </a:cubicBezTo>
                <a:cubicBezTo>
                  <a:pt x="64" y="125"/>
                  <a:pt x="65" y="125"/>
                  <a:pt x="65" y="125"/>
                </a:cubicBezTo>
                <a:cubicBezTo>
                  <a:pt x="53" y="157"/>
                  <a:pt x="32" y="235"/>
                  <a:pt x="84" y="280"/>
                </a:cubicBezTo>
                <a:close/>
                <a:moveTo>
                  <a:pt x="105" y="124"/>
                </a:moveTo>
                <a:cubicBezTo>
                  <a:pt x="104" y="125"/>
                  <a:pt x="102" y="125"/>
                  <a:pt x="100" y="125"/>
                </a:cubicBezTo>
                <a:cubicBezTo>
                  <a:pt x="95" y="185"/>
                  <a:pt x="98" y="254"/>
                  <a:pt x="124" y="289"/>
                </a:cubicBezTo>
                <a:cubicBezTo>
                  <a:pt x="125" y="290"/>
                  <a:pt x="126" y="290"/>
                  <a:pt x="127" y="290"/>
                </a:cubicBezTo>
                <a:cubicBezTo>
                  <a:pt x="127" y="290"/>
                  <a:pt x="128" y="290"/>
                  <a:pt x="128" y="290"/>
                </a:cubicBezTo>
                <a:cubicBezTo>
                  <a:pt x="130" y="289"/>
                  <a:pt x="130" y="287"/>
                  <a:pt x="129" y="286"/>
                </a:cubicBezTo>
                <a:cubicBezTo>
                  <a:pt x="108" y="258"/>
                  <a:pt x="100" y="202"/>
                  <a:pt x="105" y="124"/>
                </a:cubicBezTo>
                <a:close/>
                <a:moveTo>
                  <a:pt x="140" y="124"/>
                </a:moveTo>
                <a:cubicBezTo>
                  <a:pt x="138" y="125"/>
                  <a:pt x="136" y="125"/>
                  <a:pt x="133" y="125"/>
                </a:cubicBezTo>
                <a:cubicBezTo>
                  <a:pt x="132" y="125"/>
                  <a:pt x="130" y="125"/>
                  <a:pt x="129" y="125"/>
                </a:cubicBezTo>
                <a:cubicBezTo>
                  <a:pt x="143" y="159"/>
                  <a:pt x="167" y="230"/>
                  <a:pt x="146" y="284"/>
                </a:cubicBezTo>
                <a:cubicBezTo>
                  <a:pt x="144" y="287"/>
                  <a:pt x="146" y="290"/>
                  <a:pt x="148" y="291"/>
                </a:cubicBezTo>
                <a:cubicBezTo>
                  <a:pt x="149" y="291"/>
                  <a:pt x="150" y="291"/>
                  <a:pt x="150" y="291"/>
                </a:cubicBezTo>
                <a:cubicBezTo>
                  <a:pt x="152" y="291"/>
                  <a:pt x="154" y="290"/>
                  <a:pt x="155" y="288"/>
                </a:cubicBezTo>
                <a:cubicBezTo>
                  <a:pt x="178" y="232"/>
                  <a:pt x="155" y="161"/>
                  <a:pt x="140" y="124"/>
                </a:cubicBezTo>
                <a:close/>
                <a:moveTo>
                  <a:pt x="98" y="0"/>
                </a:moveTo>
                <a:cubicBezTo>
                  <a:pt x="46" y="0"/>
                  <a:pt x="4" y="42"/>
                  <a:pt x="4" y="84"/>
                </a:cubicBezTo>
                <a:cubicBezTo>
                  <a:pt x="4" y="100"/>
                  <a:pt x="23" y="114"/>
                  <a:pt x="29" y="114"/>
                </a:cubicBezTo>
                <a:cubicBezTo>
                  <a:pt x="31" y="114"/>
                  <a:pt x="33" y="113"/>
                  <a:pt x="35" y="113"/>
                </a:cubicBezTo>
                <a:cubicBezTo>
                  <a:pt x="31" y="107"/>
                  <a:pt x="29" y="100"/>
                  <a:pt x="28" y="96"/>
                </a:cubicBezTo>
                <a:cubicBezTo>
                  <a:pt x="40" y="95"/>
                  <a:pt x="40" y="95"/>
                  <a:pt x="40" y="95"/>
                </a:cubicBezTo>
                <a:cubicBezTo>
                  <a:pt x="41" y="98"/>
                  <a:pt x="43" y="105"/>
                  <a:pt x="47" y="108"/>
                </a:cubicBezTo>
                <a:cubicBezTo>
                  <a:pt x="50" y="111"/>
                  <a:pt x="57" y="114"/>
                  <a:pt x="64" y="114"/>
                </a:cubicBezTo>
                <a:cubicBezTo>
                  <a:pt x="66" y="114"/>
                  <a:pt x="68" y="113"/>
                  <a:pt x="70" y="113"/>
                </a:cubicBezTo>
                <a:cubicBezTo>
                  <a:pt x="66" y="107"/>
                  <a:pt x="64" y="100"/>
                  <a:pt x="63" y="96"/>
                </a:cubicBezTo>
                <a:cubicBezTo>
                  <a:pt x="75" y="95"/>
                  <a:pt x="75" y="95"/>
                  <a:pt x="75" y="95"/>
                </a:cubicBezTo>
                <a:cubicBezTo>
                  <a:pt x="76" y="98"/>
                  <a:pt x="78" y="105"/>
                  <a:pt x="81" y="108"/>
                </a:cubicBezTo>
                <a:cubicBezTo>
                  <a:pt x="85" y="111"/>
                  <a:pt x="92" y="114"/>
                  <a:pt x="99" y="114"/>
                </a:cubicBezTo>
                <a:cubicBezTo>
                  <a:pt x="105" y="114"/>
                  <a:pt x="110" y="113"/>
                  <a:pt x="116" y="108"/>
                </a:cubicBezTo>
                <a:cubicBezTo>
                  <a:pt x="119" y="105"/>
                  <a:pt x="121" y="98"/>
                  <a:pt x="122" y="95"/>
                </a:cubicBezTo>
                <a:cubicBezTo>
                  <a:pt x="134" y="96"/>
                  <a:pt x="134" y="96"/>
                  <a:pt x="134" y="96"/>
                </a:cubicBezTo>
                <a:cubicBezTo>
                  <a:pt x="133" y="100"/>
                  <a:pt x="131" y="107"/>
                  <a:pt x="127" y="113"/>
                </a:cubicBezTo>
                <a:cubicBezTo>
                  <a:pt x="129" y="113"/>
                  <a:pt x="131" y="114"/>
                  <a:pt x="133" y="114"/>
                </a:cubicBezTo>
                <a:cubicBezTo>
                  <a:pt x="140" y="114"/>
                  <a:pt x="147" y="111"/>
                  <a:pt x="150" y="108"/>
                </a:cubicBezTo>
                <a:cubicBezTo>
                  <a:pt x="154" y="105"/>
                  <a:pt x="156" y="98"/>
                  <a:pt x="156" y="95"/>
                </a:cubicBezTo>
                <a:cubicBezTo>
                  <a:pt x="169" y="96"/>
                  <a:pt x="169" y="96"/>
                  <a:pt x="169" y="96"/>
                </a:cubicBezTo>
                <a:cubicBezTo>
                  <a:pt x="168" y="100"/>
                  <a:pt x="166" y="107"/>
                  <a:pt x="162" y="113"/>
                </a:cubicBezTo>
                <a:cubicBezTo>
                  <a:pt x="164" y="113"/>
                  <a:pt x="166" y="114"/>
                  <a:pt x="168" y="114"/>
                </a:cubicBezTo>
                <a:cubicBezTo>
                  <a:pt x="174" y="114"/>
                  <a:pt x="192" y="102"/>
                  <a:pt x="192" y="84"/>
                </a:cubicBezTo>
                <a:cubicBezTo>
                  <a:pt x="192" y="42"/>
                  <a:pt x="150" y="0"/>
                  <a:pt x="9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16"/>
          <p:cNvSpPr>
            <a:spLocks noEditPoints="1"/>
          </p:cNvSpPr>
          <p:nvPr/>
        </p:nvSpPr>
        <p:spPr bwMode="auto">
          <a:xfrm>
            <a:off x="8991000" y="197900"/>
            <a:ext cx="995331" cy="551760"/>
          </a:xfrm>
          <a:custGeom>
            <a:avLst/>
            <a:gdLst>
              <a:gd name="T0" fmla="*/ 314 w 350"/>
              <a:gd name="T1" fmla="*/ 192 h 194"/>
              <a:gd name="T2" fmla="*/ 254 w 350"/>
              <a:gd name="T3" fmla="*/ 192 h 194"/>
              <a:gd name="T4" fmla="*/ 194 w 350"/>
              <a:gd name="T5" fmla="*/ 192 h 194"/>
              <a:gd name="T6" fmla="*/ 134 w 350"/>
              <a:gd name="T7" fmla="*/ 192 h 194"/>
              <a:gd name="T8" fmla="*/ 100 w 350"/>
              <a:gd name="T9" fmla="*/ 173 h 194"/>
              <a:gd name="T10" fmla="*/ 134 w 350"/>
              <a:gd name="T11" fmla="*/ 180 h 194"/>
              <a:gd name="T12" fmla="*/ 164 w 350"/>
              <a:gd name="T13" fmla="*/ 171 h 194"/>
              <a:gd name="T14" fmla="*/ 168 w 350"/>
              <a:gd name="T15" fmla="*/ 172 h 194"/>
              <a:gd name="T16" fmla="*/ 221 w 350"/>
              <a:gd name="T17" fmla="*/ 172 h 194"/>
              <a:gd name="T18" fmla="*/ 224 w 350"/>
              <a:gd name="T19" fmla="*/ 171 h 194"/>
              <a:gd name="T20" fmla="*/ 254 w 350"/>
              <a:gd name="T21" fmla="*/ 180 h 194"/>
              <a:gd name="T22" fmla="*/ 284 w 350"/>
              <a:gd name="T23" fmla="*/ 171 h 194"/>
              <a:gd name="T24" fmla="*/ 288 w 350"/>
              <a:gd name="T25" fmla="*/ 172 h 194"/>
              <a:gd name="T26" fmla="*/ 340 w 350"/>
              <a:gd name="T27" fmla="*/ 172 h 194"/>
              <a:gd name="T28" fmla="*/ 347 w 350"/>
              <a:gd name="T29" fmla="*/ 181 h 194"/>
              <a:gd name="T30" fmla="*/ 178 w 350"/>
              <a:gd name="T31" fmla="*/ 139 h 194"/>
              <a:gd name="T32" fmla="*/ 223 w 350"/>
              <a:gd name="T33" fmla="*/ 135 h 194"/>
              <a:gd name="T34" fmla="*/ 192 w 350"/>
              <a:gd name="T35" fmla="*/ 126 h 194"/>
              <a:gd name="T36" fmla="*/ 53 w 350"/>
              <a:gd name="T37" fmla="*/ 138 h 194"/>
              <a:gd name="T38" fmla="*/ 53 w 350"/>
              <a:gd name="T39" fmla="*/ 138 h 194"/>
              <a:gd name="T40" fmla="*/ 13 w 350"/>
              <a:gd name="T41" fmla="*/ 171 h 194"/>
              <a:gd name="T42" fmla="*/ 68 w 350"/>
              <a:gd name="T43" fmla="*/ 188 h 194"/>
              <a:gd name="T44" fmla="*/ 53 w 350"/>
              <a:gd name="T45" fmla="*/ 138 h 194"/>
              <a:gd name="T46" fmla="*/ 51 w 350"/>
              <a:gd name="T47" fmla="*/ 127 h 194"/>
              <a:gd name="T48" fmla="*/ 141 w 350"/>
              <a:gd name="T49" fmla="*/ 13 h 194"/>
              <a:gd name="T50" fmla="*/ 192 w 350"/>
              <a:gd name="T51" fmla="*/ 33 h 194"/>
              <a:gd name="T52" fmla="*/ 296 w 350"/>
              <a:gd name="T53" fmla="*/ 123 h 194"/>
              <a:gd name="T54" fmla="*/ 306 w 350"/>
              <a:gd name="T55" fmla="*/ 148 h 194"/>
              <a:gd name="T56" fmla="*/ 64 w 350"/>
              <a:gd name="T57" fmla="*/ 131 h 194"/>
              <a:gd name="T58" fmla="*/ 262 w 350"/>
              <a:gd name="T59" fmla="*/ 119 h 194"/>
              <a:gd name="T60" fmla="*/ 268 w 350"/>
              <a:gd name="T61" fmla="*/ 116 h 194"/>
              <a:gd name="T62" fmla="*/ 259 w 350"/>
              <a:gd name="T63" fmla="*/ 108 h 194"/>
              <a:gd name="T64" fmla="*/ 256 w 350"/>
              <a:gd name="T65" fmla="*/ 117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0" h="194">
                <a:moveTo>
                  <a:pt x="347" y="181"/>
                </a:moveTo>
                <a:cubicBezTo>
                  <a:pt x="337" y="188"/>
                  <a:pt x="326" y="192"/>
                  <a:pt x="314" y="192"/>
                </a:cubicBezTo>
                <a:cubicBezTo>
                  <a:pt x="303" y="192"/>
                  <a:pt x="293" y="189"/>
                  <a:pt x="284" y="183"/>
                </a:cubicBezTo>
                <a:cubicBezTo>
                  <a:pt x="275" y="189"/>
                  <a:pt x="265" y="192"/>
                  <a:pt x="254" y="192"/>
                </a:cubicBezTo>
                <a:cubicBezTo>
                  <a:pt x="243" y="192"/>
                  <a:pt x="233" y="189"/>
                  <a:pt x="224" y="183"/>
                </a:cubicBezTo>
                <a:cubicBezTo>
                  <a:pt x="215" y="189"/>
                  <a:pt x="205" y="192"/>
                  <a:pt x="194" y="192"/>
                </a:cubicBezTo>
                <a:cubicBezTo>
                  <a:pt x="184" y="192"/>
                  <a:pt x="173" y="189"/>
                  <a:pt x="164" y="183"/>
                </a:cubicBezTo>
                <a:cubicBezTo>
                  <a:pt x="155" y="189"/>
                  <a:pt x="145" y="192"/>
                  <a:pt x="134" y="192"/>
                </a:cubicBezTo>
                <a:cubicBezTo>
                  <a:pt x="122" y="192"/>
                  <a:pt x="111" y="188"/>
                  <a:pt x="101" y="181"/>
                </a:cubicBezTo>
                <a:cubicBezTo>
                  <a:pt x="99" y="179"/>
                  <a:pt x="98" y="176"/>
                  <a:pt x="100" y="173"/>
                </a:cubicBezTo>
                <a:cubicBezTo>
                  <a:pt x="102" y="171"/>
                  <a:pt x="105" y="170"/>
                  <a:pt x="108" y="172"/>
                </a:cubicBezTo>
                <a:cubicBezTo>
                  <a:pt x="116" y="178"/>
                  <a:pt x="125" y="180"/>
                  <a:pt x="134" y="180"/>
                </a:cubicBezTo>
                <a:cubicBezTo>
                  <a:pt x="144" y="180"/>
                  <a:pt x="153" y="178"/>
                  <a:pt x="161" y="172"/>
                </a:cubicBezTo>
                <a:cubicBezTo>
                  <a:pt x="162" y="171"/>
                  <a:pt x="163" y="171"/>
                  <a:pt x="164" y="171"/>
                </a:cubicBezTo>
                <a:cubicBezTo>
                  <a:pt x="165" y="171"/>
                  <a:pt x="165" y="171"/>
                  <a:pt x="165" y="171"/>
                </a:cubicBezTo>
                <a:cubicBezTo>
                  <a:pt x="166" y="171"/>
                  <a:pt x="167" y="171"/>
                  <a:pt x="168" y="172"/>
                </a:cubicBezTo>
                <a:cubicBezTo>
                  <a:pt x="176" y="178"/>
                  <a:pt x="185" y="180"/>
                  <a:pt x="194" y="180"/>
                </a:cubicBezTo>
                <a:cubicBezTo>
                  <a:pt x="204" y="180"/>
                  <a:pt x="213" y="178"/>
                  <a:pt x="221" y="172"/>
                </a:cubicBezTo>
                <a:cubicBezTo>
                  <a:pt x="222" y="171"/>
                  <a:pt x="223" y="171"/>
                  <a:pt x="224" y="171"/>
                </a:cubicBezTo>
                <a:cubicBezTo>
                  <a:pt x="224" y="171"/>
                  <a:pt x="224" y="171"/>
                  <a:pt x="224" y="171"/>
                </a:cubicBezTo>
                <a:cubicBezTo>
                  <a:pt x="226" y="171"/>
                  <a:pt x="227" y="171"/>
                  <a:pt x="228" y="172"/>
                </a:cubicBezTo>
                <a:cubicBezTo>
                  <a:pt x="236" y="178"/>
                  <a:pt x="245" y="180"/>
                  <a:pt x="254" y="180"/>
                </a:cubicBezTo>
                <a:cubicBezTo>
                  <a:pt x="264" y="180"/>
                  <a:pt x="273" y="178"/>
                  <a:pt x="281" y="172"/>
                </a:cubicBezTo>
                <a:cubicBezTo>
                  <a:pt x="281" y="171"/>
                  <a:pt x="283" y="171"/>
                  <a:pt x="284" y="171"/>
                </a:cubicBezTo>
                <a:cubicBezTo>
                  <a:pt x="284" y="171"/>
                  <a:pt x="284" y="171"/>
                  <a:pt x="284" y="171"/>
                </a:cubicBezTo>
                <a:cubicBezTo>
                  <a:pt x="286" y="171"/>
                  <a:pt x="287" y="171"/>
                  <a:pt x="288" y="172"/>
                </a:cubicBezTo>
                <a:cubicBezTo>
                  <a:pt x="295" y="178"/>
                  <a:pt x="305" y="180"/>
                  <a:pt x="314" y="180"/>
                </a:cubicBezTo>
                <a:cubicBezTo>
                  <a:pt x="324" y="180"/>
                  <a:pt x="333" y="178"/>
                  <a:pt x="340" y="172"/>
                </a:cubicBezTo>
                <a:cubicBezTo>
                  <a:pt x="343" y="170"/>
                  <a:pt x="346" y="171"/>
                  <a:pt x="348" y="173"/>
                </a:cubicBezTo>
                <a:cubicBezTo>
                  <a:pt x="350" y="176"/>
                  <a:pt x="350" y="179"/>
                  <a:pt x="347" y="181"/>
                </a:cubicBezTo>
                <a:close/>
                <a:moveTo>
                  <a:pt x="192" y="126"/>
                </a:moveTo>
                <a:cubicBezTo>
                  <a:pt x="188" y="132"/>
                  <a:pt x="183" y="137"/>
                  <a:pt x="178" y="139"/>
                </a:cubicBezTo>
                <a:cubicBezTo>
                  <a:pt x="171" y="142"/>
                  <a:pt x="171" y="152"/>
                  <a:pt x="181" y="153"/>
                </a:cubicBezTo>
                <a:cubicBezTo>
                  <a:pt x="197" y="156"/>
                  <a:pt x="214" y="149"/>
                  <a:pt x="223" y="135"/>
                </a:cubicBezTo>
                <a:cubicBezTo>
                  <a:pt x="207" y="130"/>
                  <a:pt x="195" y="127"/>
                  <a:pt x="195" y="127"/>
                </a:cubicBezTo>
                <a:cubicBezTo>
                  <a:pt x="194" y="126"/>
                  <a:pt x="193" y="126"/>
                  <a:pt x="192" y="126"/>
                </a:cubicBezTo>
                <a:close/>
                <a:moveTo>
                  <a:pt x="53" y="138"/>
                </a:moveTo>
                <a:cubicBezTo>
                  <a:pt x="53" y="138"/>
                  <a:pt x="53" y="138"/>
                  <a:pt x="53" y="138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33" y="132"/>
                  <a:pt x="12" y="143"/>
                  <a:pt x="4" y="161"/>
                </a:cubicBezTo>
                <a:cubicBezTo>
                  <a:pt x="0" y="170"/>
                  <a:pt x="8" y="175"/>
                  <a:pt x="13" y="171"/>
                </a:cubicBezTo>
                <a:cubicBezTo>
                  <a:pt x="21" y="166"/>
                  <a:pt x="36" y="165"/>
                  <a:pt x="44" y="168"/>
                </a:cubicBezTo>
                <a:cubicBezTo>
                  <a:pt x="53" y="171"/>
                  <a:pt x="65" y="179"/>
                  <a:pt x="68" y="188"/>
                </a:cubicBezTo>
                <a:cubicBezTo>
                  <a:pt x="71" y="194"/>
                  <a:pt x="80" y="194"/>
                  <a:pt x="82" y="185"/>
                </a:cubicBezTo>
                <a:cubicBezTo>
                  <a:pt x="85" y="165"/>
                  <a:pt x="73" y="145"/>
                  <a:pt x="53" y="138"/>
                </a:cubicBezTo>
                <a:close/>
                <a:moveTo>
                  <a:pt x="64" y="131"/>
                </a:moveTo>
                <a:cubicBezTo>
                  <a:pt x="51" y="127"/>
                  <a:pt x="51" y="127"/>
                  <a:pt x="51" y="127"/>
                </a:cubicBezTo>
                <a:cubicBezTo>
                  <a:pt x="67" y="85"/>
                  <a:pt x="104" y="45"/>
                  <a:pt x="153" y="34"/>
                </a:cubicBezTo>
                <a:cubicBezTo>
                  <a:pt x="151" y="26"/>
                  <a:pt x="147" y="17"/>
                  <a:pt x="141" y="13"/>
                </a:cubicBezTo>
                <a:cubicBezTo>
                  <a:pt x="136" y="9"/>
                  <a:pt x="140" y="0"/>
                  <a:pt x="149" y="0"/>
                </a:cubicBezTo>
                <a:cubicBezTo>
                  <a:pt x="164" y="0"/>
                  <a:pt x="185" y="16"/>
                  <a:pt x="192" y="33"/>
                </a:cubicBezTo>
                <a:cubicBezTo>
                  <a:pt x="201" y="34"/>
                  <a:pt x="210" y="36"/>
                  <a:pt x="219" y="39"/>
                </a:cubicBezTo>
                <a:cubicBezTo>
                  <a:pt x="295" y="63"/>
                  <a:pt x="296" y="123"/>
                  <a:pt x="296" y="123"/>
                </a:cubicBezTo>
                <a:cubicBezTo>
                  <a:pt x="296" y="123"/>
                  <a:pt x="306" y="126"/>
                  <a:pt x="313" y="128"/>
                </a:cubicBezTo>
                <a:cubicBezTo>
                  <a:pt x="329" y="133"/>
                  <a:pt x="322" y="153"/>
                  <a:pt x="306" y="148"/>
                </a:cubicBezTo>
                <a:cubicBezTo>
                  <a:pt x="295" y="145"/>
                  <a:pt x="199" y="116"/>
                  <a:pt x="199" y="116"/>
                </a:cubicBezTo>
                <a:cubicBezTo>
                  <a:pt x="142" y="99"/>
                  <a:pt x="96" y="109"/>
                  <a:pt x="64" y="131"/>
                </a:cubicBezTo>
                <a:close/>
                <a:moveTo>
                  <a:pt x="256" y="117"/>
                </a:moveTo>
                <a:cubicBezTo>
                  <a:pt x="262" y="119"/>
                  <a:pt x="262" y="119"/>
                  <a:pt x="262" y="119"/>
                </a:cubicBezTo>
                <a:cubicBezTo>
                  <a:pt x="263" y="119"/>
                  <a:pt x="263" y="119"/>
                  <a:pt x="263" y="119"/>
                </a:cubicBezTo>
                <a:cubicBezTo>
                  <a:pt x="265" y="119"/>
                  <a:pt x="267" y="118"/>
                  <a:pt x="268" y="116"/>
                </a:cubicBezTo>
                <a:cubicBezTo>
                  <a:pt x="268" y="113"/>
                  <a:pt x="267" y="111"/>
                  <a:pt x="265" y="110"/>
                </a:cubicBezTo>
                <a:cubicBezTo>
                  <a:pt x="259" y="108"/>
                  <a:pt x="259" y="108"/>
                  <a:pt x="259" y="108"/>
                </a:cubicBezTo>
                <a:cubicBezTo>
                  <a:pt x="257" y="108"/>
                  <a:pt x="254" y="109"/>
                  <a:pt x="253" y="111"/>
                </a:cubicBezTo>
                <a:cubicBezTo>
                  <a:pt x="253" y="114"/>
                  <a:pt x="254" y="116"/>
                  <a:pt x="256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8"/>
          <p:cNvSpPr>
            <a:spLocks noEditPoints="1"/>
          </p:cNvSpPr>
          <p:nvPr/>
        </p:nvSpPr>
        <p:spPr bwMode="auto">
          <a:xfrm>
            <a:off x="5231526" y="187088"/>
            <a:ext cx="1147997" cy="626290"/>
          </a:xfrm>
          <a:custGeom>
            <a:avLst/>
            <a:gdLst>
              <a:gd name="T0" fmla="*/ 121 w 404"/>
              <a:gd name="T1" fmla="*/ 87 h 220"/>
              <a:gd name="T2" fmla="*/ 124 w 404"/>
              <a:gd name="T3" fmla="*/ 78 h 220"/>
              <a:gd name="T4" fmla="*/ 147 w 404"/>
              <a:gd name="T5" fmla="*/ 83 h 220"/>
              <a:gd name="T6" fmla="*/ 133 w 404"/>
              <a:gd name="T7" fmla="*/ 99 h 220"/>
              <a:gd name="T8" fmla="*/ 121 w 404"/>
              <a:gd name="T9" fmla="*/ 87 h 220"/>
              <a:gd name="T10" fmla="*/ 146 w 404"/>
              <a:gd name="T11" fmla="*/ 161 h 220"/>
              <a:gd name="T12" fmla="*/ 155 w 404"/>
              <a:gd name="T13" fmla="*/ 165 h 220"/>
              <a:gd name="T14" fmla="*/ 169 w 404"/>
              <a:gd name="T15" fmla="*/ 145 h 220"/>
              <a:gd name="T16" fmla="*/ 147 w 404"/>
              <a:gd name="T17" fmla="*/ 153 h 220"/>
              <a:gd name="T18" fmla="*/ 146 w 404"/>
              <a:gd name="T19" fmla="*/ 161 h 220"/>
              <a:gd name="T20" fmla="*/ 12 w 404"/>
              <a:gd name="T21" fmla="*/ 112 h 220"/>
              <a:gd name="T22" fmla="*/ 6 w 404"/>
              <a:gd name="T23" fmla="*/ 121 h 220"/>
              <a:gd name="T24" fmla="*/ 80 w 404"/>
              <a:gd name="T25" fmla="*/ 165 h 220"/>
              <a:gd name="T26" fmla="*/ 81 w 404"/>
              <a:gd name="T27" fmla="*/ 211 h 220"/>
              <a:gd name="T28" fmla="*/ 92 w 404"/>
              <a:gd name="T29" fmla="*/ 210 h 220"/>
              <a:gd name="T30" fmla="*/ 114 w 404"/>
              <a:gd name="T31" fmla="*/ 153 h 220"/>
              <a:gd name="T32" fmla="*/ 109 w 404"/>
              <a:gd name="T33" fmla="*/ 138 h 220"/>
              <a:gd name="T34" fmla="*/ 12 w 404"/>
              <a:gd name="T35" fmla="*/ 112 h 220"/>
              <a:gd name="T36" fmla="*/ 388 w 404"/>
              <a:gd name="T37" fmla="*/ 35 h 220"/>
              <a:gd name="T38" fmla="*/ 358 w 404"/>
              <a:gd name="T39" fmla="*/ 46 h 220"/>
              <a:gd name="T40" fmla="*/ 361 w 404"/>
              <a:gd name="T41" fmla="*/ 54 h 220"/>
              <a:gd name="T42" fmla="*/ 376 w 404"/>
              <a:gd name="T43" fmla="*/ 48 h 220"/>
              <a:gd name="T44" fmla="*/ 359 w 404"/>
              <a:gd name="T45" fmla="*/ 64 h 220"/>
              <a:gd name="T46" fmla="*/ 302 w 404"/>
              <a:gd name="T47" fmla="*/ 85 h 220"/>
              <a:gd name="T48" fmla="*/ 260 w 404"/>
              <a:gd name="T49" fmla="*/ 155 h 220"/>
              <a:gd name="T50" fmla="*/ 250 w 404"/>
              <a:gd name="T51" fmla="*/ 149 h 220"/>
              <a:gd name="T52" fmla="*/ 254 w 404"/>
              <a:gd name="T53" fmla="*/ 103 h 220"/>
              <a:gd name="T54" fmla="*/ 125 w 404"/>
              <a:gd name="T55" fmla="*/ 149 h 220"/>
              <a:gd name="T56" fmla="*/ 120 w 404"/>
              <a:gd name="T57" fmla="*/ 135 h 220"/>
              <a:gd name="T58" fmla="*/ 197 w 404"/>
              <a:gd name="T59" fmla="*/ 51 h 220"/>
              <a:gd name="T60" fmla="*/ 169 w 404"/>
              <a:gd name="T61" fmla="*/ 9 h 220"/>
              <a:gd name="T62" fmla="*/ 174 w 404"/>
              <a:gd name="T63" fmla="*/ 0 h 220"/>
              <a:gd name="T64" fmla="*/ 252 w 404"/>
              <a:gd name="T65" fmla="*/ 19 h 220"/>
              <a:gd name="T66" fmla="*/ 403 w 404"/>
              <a:gd name="T67" fmla="*/ 17 h 220"/>
              <a:gd name="T68" fmla="*/ 388 w 404"/>
              <a:gd name="T69" fmla="*/ 35 h 220"/>
              <a:gd name="T70" fmla="*/ 372 w 404"/>
              <a:gd name="T71" fmla="*/ 32 h 220"/>
              <a:gd name="T72" fmla="*/ 368 w 404"/>
              <a:gd name="T73" fmla="*/ 28 h 220"/>
              <a:gd name="T74" fmla="*/ 364 w 404"/>
              <a:gd name="T75" fmla="*/ 32 h 220"/>
              <a:gd name="T76" fmla="*/ 368 w 404"/>
              <a:gd name="T77" fmla="*/ 36 h 220"/>
              <a:gd name="T78" fmla="*/ 372 w 404"/>
              <a:gd name="T79" fmla="*/ 32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04" h="220">
                <a:moveTo>
                  <a:pt x="121" y="87"/>
                </a:moveTo>
                <a:cubicBezTo>
                  <a:pt x="117" y="82"/>
                  <a:pt x="119" y="77"/>
                  <a:pt x="124" y="78"/>
                </a:cubicBezTo>
                <a:cubicBezTo>
                  <a:pt x="131" y="78"/>
                  <a:pt x="136" y="79"/>
                  <a:pt x="147" y="83"/>
                </a:cubicBezTo>
                <a:cubicBezTo>
                  <a:pt x="142" y="88"/>
                  <a:pt x="138" y="93"/>
                  <a:pt x="133" y="99"/>
                </a:cubicBezTo>
                <a:cubicBezTo>
                  <a:pt x="127" y="92"/>
                  <a:pt x="123" y="89"/>
                  <a:pt x="121" y="87"/>
                </a:cubicBezTo>
                <a:close/>
                <a:moveTo>
                  <a:pt x="146" y="161"/>
                </a:moveTo>
                <a:cubicBezTo>
                  <a:pt x="146" y="167"/>
                  <a:pt x="151" y="169"/>
                  <a:pt x="155" y="165"/>
                </a:cubicBezTo>
                <a:cubicBezTo>
                  <a:pt x="160" y="161"/>
                  <a:pt x="163" y="156"/>
                  <a:pt x="169" y="145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47" y="156"/>
                  <a:pt x="146" y="159"/>
                  <a:pt x="146" y="161"/>
                </a:cubicBezTo>
                <a:close/>
                <a:moveTo>
                  <a:pt x="12" y="112"/>
                </a:moveTo>
                <a:cubicBezTo>
                  <a:pt x="0" y="113"/>
                  <a:pt x="3" y="119"/>
                  <a:pt x="6" y="121"/>
                </a:cubicBezTo>
                <a:cubicBezTo>
                  <a:pt x="80" y="165"/>
                  <a:pt x="80" y="165"/>
                  <a:pt x="80" y="165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82" y="214"/>
                  <a:pt x="85" y="220"/>
                  <a:pt x="92" y="210"/>
                </a:cubicBezTo>
                <a:cubicBezTo>
                  <a:pt x="102" y="196"/>
                  <a:pt x="106" y="177"/>
                  <a:pt x="114" y="153"/>
                </a:cubicBezTo>
                <a:cubicBezTo>
                  <a:pt x="109" y="138"/>
                  <a:pt x="109" y="138"/>
                  <a:pt x="109" y="138"/>
                </a:cubicBezTo>
                <a:cubicBezTo>
                  <a:pt x="69" y="125"/>
                  <a:pt x="34" y="109"/>
                  <a:pt x="12" y="112"/>
                </a:cubicBezTo>
                <a:close/>
                <a:moveTo>
                  <a:pt x="388" y="35"/>
                </a:moveTo>
                <a:cubicBezTo>
                  <a:pt x="358" y="46"/>
                  <a:pt x="358" y="46"/>
                  <a:pt x="358" y="46"/>
                </a:cubicBezTo>
                <a:cubicBezTo>
                  <a:pt x="361" y="54"/>
                  <a:pt x="361" y="54"/>
                  <a:pt x="361" y="54"/>
                </a:cubicBezTo>
                <a:cubicBezTo>
                  <a:pt x="376" y="48"/>
                  <a:pt x="376" y="48"/>
                  <a:pt x="376" y="48"/>
                </a:cubicBezTo>
                <a:cubicBezTo>
                  <a:pt x="373" y="54"/>
                  <a:pt x="369" y="61"/>
                  <a:pt x="359" y="64"/>
                </a:cubicBezTo>
                <a:cubicBezTo>
                  <a:pt x="302" y="85"/>
                  <a:pt x="302" y="85"/>
                  <a:pt x="302" y="85"/>
                </a:cubicBezTo>
                <a:cubicBezTo>
                  <a:pt x="281" y="125"/>
                  <a:pt x="270" y="146"/>
                  <a:pt x="260" y="155"/>
                </a:cubicBezTo>
                <a:cubicBezTo>
                  <a:pt x="255" y="159"/>
                  <a:pt x="249" y="157"/>
                  <a:pt x="250" y="149"/>
                </a:cubicBezTo>
                <a:cubicBezTo>
                  <a:pt x="250" y="143"/>
                  <a:pt x="251" y="125"/>
                  <a:pt x="254" y="103"/>
                </a:cubicBezTo>
                <a:cubicBezTo>
                  <a:pt x="125" y="149"/>
                  <a:pt x="125" y="149"/>
                  <a:pt x="125" y="149"/>
                </a:cubicBezTo>
                <a:cubicBezTo>
                  <a:pt x="120" y="135"/>
                  <a:pt x="120" y="135"/>
                  <a:pt x="120" y="135"/>
                </a:cubicBezTo>
                <a:cubicBezTo>
                  <a:pt x="144" y="101"/>
                  <a:pt x="169" y="73"/>
                  <a:pt x="197" y="51"/>
                </a:cubicBezTo>
                <a:cubicBezTo>
                  <a:pt x="194" y="47"/>
                  <a:pt x="169" y="9"/>
                  <a:pt x="169" y="9"/>
                </a:cubicBezTo>
                <a:cubicBezTo>
                  <a:pt x="167" y="5"/>
                  <a:pt x="167" y="0"/>
                  <a:pt x="174" y="0"/>
                </a:cubicBezTo>
                <a:cubicBezTo>
                  <a:pt x="189" y="0"/>
                  <a:pt x="211" y="7"/>
                  <a:pt x="252" y="19"/>
                </a:cubicBezTo>
                <a:cubicBezTo>
                  <a:pt x="294" y="3"/>
                  <a:pt x="343" y="1"/>
                  <a:pt x="403" y="17"/>
                </a:cubicBezTo>
                <a:cubicBezTo>
                  <a:pt x="403" y="17"/>
                  <a:pt x="404" y="26"/>
                  <a:pt x="388" y="35"/>
                </a:cubicBezTo>
                <a:close/>
                <a:moveTo>
                  <a:pt x="372" y="32"/>
                </a:moveTo>
                <a:cubicBezTo>
                  <a:pt x="372" y="30"/>
                  <a:pt x="370" y="28"/>
                  <a:pt x="368" y="28"/>
                </a:cubicBezTo>
                <a:cubicBezTo>
                  <a:pt x="366" y="28"/>
                  <a:pt x="364" y="30"/>
                  <a:pt x="364" y="32"/>
                </a:cubicBezTo>
                <a:cubicBezTo>
                  <a:pt x="364" y="34"/>
                  <a:pt x="366" y="36"/>
                  <a:pt x="368" y="36"/>
                </a:cubicBezTo>
                <a:cubicBezTo>
                  <a:pt x="370" y="36"/>
                  <a:pt x="372" y="34"/>
                  <a:pt x="372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10"/>
          <p:cNvSpPr>
            <a:spLocks noEditPoints="1"/>
          </p:cNvSpPr>
          <p:nvPr/>
        </p:nvSpPr>
        <p:spPr bwMode="auto">
          <a:xfrm>
            <a:off x="7709188" y="53649"/>
            <a:ext cx="1045819" cy="840262"/>
          </a:xfrm>
          <a:custGeom>
            <a:avLst/>
            <a:gdLst>
              <a:gd name="T0" fmla="*/ 136 w 368"/>
              <a:gd name="T1" fmla="*/ 176 h 295"/>
              <a:gd name="T2" fmla="*/ 114 w 368"/>
              <a:gd name="T3" fmla="*/ 135 h 295"/>
              <a:gd name="T4" fmla="*/ 51 w 368"/>
              <a:gd name="T5" fmla="*/ 126 h 295"/>
              <a:gd name="T6" fmla="*/ 27 w 368"/>
              <a:gd name="T7" fmla="*/ 152 h 295"/>
              <a:gd name="T8" fmla="*/ 17 w 368"/>
              <a:gd name="T9" fmla="*/ 202 h 295"/>
              <a:gd name="T10" fmla="*/ 22 w 368"/>
              <a:gd name="T11" fmla="*/ 240 h 295"/>
              <a:gd name="T12" fmla="*/ 70 w 368"/>
              <a:gd name="T13" fmla="*/ 257 h 295"/>
              <a:gd name="T14" fmla="*/ 107 w 368"/>
              <a:gd name="T15" fmla="*/ 282 h 295"/>
              <a:gd name="T16" fmla="*/ 122 w 368"/>
              <a:gd name="T17" fmla="*/ 240 h 295"/>
              <a:gd name="T18" fmla="*/ 157 w 368"/>
              <a:gd name="T19" fmla="*/ 240 h 295"/>
              <a:gd name="T20" fmla="*/ 24 w 368"/>
              <a:gd name="T21" fmla="*/ 221 h 295"/>
              <a:gd name="T22" fmla="*/ 14 w 368"/>
              <a:gd name="T23" fmla="*/ 215 h 295"/>
              <a:gd name="T24" fmla="*/ 57 w 368"/>
              <a:gd name="T25" fmla="*/ 183 h 295"/>
              <a:gd name="T26" fmla="*/ 92 w 368"/>
              <a:gd name="T27" fmla="*/ 284 h 295"/>
              <a:gd name="T28" fmla="*/ 81 w 368"/>
              <a:gd name="T29" fmla="*/ 257 h 295"/>
              <a:gd name="T30" fmla="*/ 71 w 368"/>
              <a:gd name="T31" fmla="*/ 222 h 295"/>
              <a:gd name="T32" fmla="*/ 93 w 368"/>
              <a:gd name="T33" fmla="*/ 283 h 295"/>
              <a:gd name="T34" fmla="*/ 84 w 368"/>
              <a:gd name="T35" fmla="*/ 171 h 295"/>
              <a:gd name="T36" fmla="*/ 32 w 368"/>
              <a:gd name="T37" fmla="*/ 139 h 295"/>
              <a:gd name="T38" fmla="*/ 90 w 368"/>
              <a:gd name="T39" fmla="*/ 162 h 295"/>
              <a:gd name="T40" fmla="*/ 117 w 368"/>
              <a:gd name="T41" fmla="*/ 170 h 295"/>
              <a:gd name="T42" fmla="*/ 122 w 368"/>
              <a:gd name="T43" fmla="*/ 142 h 295"/>
              <a:gd name="T44" fmla="*/ 124 w 368"/>
              <a:gd name="T45" fmla="*/ 191 h 295"/>
              <a:gd name="T46" fmla="*/ 117 w 368"/>
              <a:gd name="T47" fmla="*/ 170 h 295"/>
              <a:gd name="T48" fmla="*/ 122 w 368"/>
              <a:gd name="T49" fmla="*/ 230 h 295"/>
              <a:gd name="T50" fmla="*/ 111 w 368"/>
              <a:gd name="T51" fmla="*/ 225 h 295"/>
              <a:gd name="T52" fmla="*/ 149 w 368"/>
              <a:gd name="T53" fmla="*/ 234 h 295"/>
              <a:gd name="T54" fmla="*/ 276 w 368"/>
              <a:gd name="T55" fmla="*/ 44 h 295"/>
              <a:gd name="T56" fmla="*/ 223 w 368"/>
              <a:gd name="T57" fmla="*/ 34 h 295"/>
              <a:gd name="T58" fmla="*/ 143 w 368"/>
              <a:gd name="T59" fmla="*/ 79 h 295"/>
              <a:gd name="T60" fmla="*/ 174 w 368"/>
              <a:gd name="T61" fmla="*/ 124 h 295"/>
              <a:gd name="T62" fmla="*/ 172 w 368"/>
              <a:gd name="T63" fmla="*/ 196 h 295"/>
              <a:gd name="T64" fmla="*/ 228 w 368"/>
              <a:gd name="T65" fmla="*/ 156 h 295"/>
              <a:gd name="T66" fmla="*/ 294 w 368"/>
              <a:gd name="T67" fmla="*/ 207 h 295"/>
              <a:gd name="T68" fmla="*/ 296 w 368"/>
              <a:gd name="T69" fmla="*/ 133 h 295"/>
              <a:gd name="T70" fmla="*/ 368 w 368"/>
              <a:gd name="T71" fmla="*/ 89 h 295"/>
              <a:gd name="T72" fmla="*/ 266 w 368"/>
              <a:gd name="T73" fmla="*/ 15 h 295"/>
              <a:gd name="T74" fmla="*/ 286 w 368"/>
              <a:gd name="T75" fmla="*/ 67 h 295"/>
              <a:gd name="T76" fmla="*/ 256 w 368"/>
              <a:gd name="T77" fmla="*/ 11 h 295"/>
              <a:gd name="T78" fmla="*/ 170 w 368"/>
              <a:gd name="T79" fmla="*/ 186 h 295"/>
              <a:gd name="T80" fmla="*/ 183 w 368"/>
              <a:gd name="T81" fmla="*/ 129 h 295"/>
              <a:gd name="T82" fmla="*/ 196 w 368"/>
              <a:gd name="T83" fmla="*/ 108 h 295"/>
              <a:gd name="T84" fmla="*/ 157 w 368"/>
              <a:gd name="T85" fmla="*/ 84 h 295"/>
              <a:gd name="T86" fmla="*/ 194 w 368"/>
              <a:gd name="T87" fmla="*/ 65 h 295"/>
              <a:gd name="T88" fmla="*/ 215 w 368"/>
              <a:gd name="T89" fmla="*/ 71 h 295"/>
              <a:gd name="T90" fmla="*/ 294 w 368"/>
              <a:gd name="T91" fmla="*/ 197 h 295"/>
              <a:gd name="T92" fmla="*/ 217 w 368"/>
              <a:gd name="T93" fmla="*/ 149 h 295"/>
              <a:gd name="T94" fmla="*/ 259 w 368"/>
              <a:gd name="T95" fmla="*/ 152 h 295"/>
              <a:gd name="T96" fmla="*/ 349 w 368"/>
              <a:gd name="T97" fmla="*/ 96 h 295"/>
              <a:gd name="T98" fmla="*/ 283 w 368"/>
              <a:gd name="T99" fmla="*/ 131 h 295"/>
              <a:gd name="T100" fmla="*/ 356 w 368"/>
              <a:gd name="T101" fmla="*/ 86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8" h="295">
                <a:moveTo>
                  <a:pt x="158" y="223"/>
                </a:moveTo>
                <a:cubicBezTo>
                  <a:pt x="155" y="215"/>
                  <a:pt x="148" y="207"/>
                  <a:pt x="142" y="201"/>
                </a:cubicBezTo>
                <a:cubicBezTo>
                  <a:pt x="141" y="199"/>
                  <a:pt x="141" y="199"/>
                  <a:pt x="141" y="199"/>
                </a:cubicBezTo>
                <a:cubicBezTo>
                  <a:pt x="137" y="195"/>
                  <a:pt x="135" y="192"/>
                  <a:pt x="134" y="188"/>
                </a:cubicBezTo>
                <a:cubicBezTo>
                  <a:pt x="133" y="186"/>
                  <a:pt x="134" y="182"/>
                  <a:pt x="136" y="176"/>
                </a:cubicBezTo>
                <a:cubicBezTo>
                  <a:pt x="137" y="172"/>
                  <a:pt x="138" y="168"/>
                  <a:pt x="140" y="162"/>
                </a:cubicBezTo>
                <a:cubicBezTo>
                  <a:pt x="140" y="159"/>
                  <a:pt x="140" y="157"/>
                  <a:pt x="140" y="154"/>
                </a:cubicBezTo>
                <a:cubicBezTo>
                  <a:pt x="141" y="148"/>
                  <a:pt x="138" y="142"/>
                  <a:pt x="134" y="138"/>
                </a:cubicBezTo>
                <a:cubicBezTo>
                  <a:pt x="131" y="134"/>
                  <a:pt x="127" y="132"/>
                  <a:pt x="122" y="132"/>
                </a:cubicBezTo>
                <a:cubicBezTo>
                  <a:pt x="119" y="132"/>
                  <a:pt x="116" y="133"/>
                  <a:pt x="114" y="135"/>
                </a:cubicBezTo>
                <a:cubicBezTo>
                  <a:pt x="112" y="136"/>
                  <a:pt x="110" y="138"/>
                  <a:pt x="97" y="152"/>
                </a:cubicBezTo>
                <a:cubicBezTo>
                  <a:pt x="97" y="152"/>
                  <a:pt x="96" y="153"/>
                  <a:pt x="95" y="153"/>
                </a:cubicBezTo>
                <a:cubicBezTo>
                  <a:pt x="94" y="153"/>
                  <a:pt x="93" y="152"/>
                  <a:pt x="93" y="152"/>
                </a:cubicBezTo>
                <a:cubicBezTo>
                  <a:pt x="88" y="151"/>
                  <a:pt x="85" y="149"/>
                  <a:pt x="80" y="145"/>
                </a:cubicBezTo>
                <a:cubicBezTo>
                  <a:pt x="74" y="140"/>
                  <a:pt x="66" y="134"/>
                  <a:pt x="51" y="126"/>
                </a:cubicBezTo>
                <a:cubicBezTo>
                  <a:pt x="50" y="126"/>
                  <a:pt x="47" y="125"/>
                  <a:pt x="44" y="124"/>
                </a:cubicBezTo>
                <a:cubicBezTo>
                  <a:pt x="43" y="124"/>
                  <a:pt x="42" y="124"/>
                  <a:pt x="40" y="124"/>
                </a:cubicBezTo>
                <a:cubicBezTo>
                  <a:pt x="34" y="124"/>
                  <a:pt x="28" y="126"/>
                  <a:pt x="25" y="131"/>
                </a:cubicBezTo>
                <a:cubicBezTo>
                  <a:pt x="21" y="136"/>
                  <a:pt x="21" y="141"/>
                  <a:pt x="22" y="146"/>
                </a:cubicBezTo>
                <a:cubicBezTo>
                  <a:pt x="24" y="149"/>
                  <a:pt x="26" y="152"/>
                  <a:pt x="27" y="152"/>
                </a:cubicBezTo>
                <a:cubicBezTo>
                  <a:pt x="34" y="160"/>
                  <a:pt x="40" y="169"/>
                  <a:pt x="45" y="177"/>
                </a:cubicBezTo>
                <a:cubicBezTo>
                  <a:pt x="47" y="180"/>
                  <a:pt x="47" y="182"/>
                  <a:pt x="47" y="184"/>
                </a:cubicBezTo>
                <a:cubicBezTo>
                  <a:pt x="47" y="186"/>
                  <a:pt x="46" y="187"/>
                  <a:pt x="43" y="189"/>
                </a:cubicBezTo>
                <a:cubicBezTo>
                  <a:pt x="40" y="190"/>
                  <a:pt x="21" y="200"/>
                  <a:pt x="20" y="201"/>
                </a:cubicBezTo>
                <a:cubicBezTo>
                  <a:pt x="19" y="201"/>
                  <a:pt x="18" y="201"/>
                  <a:pt x="17" y="202"/>
                </a:cubicBezTo>
                <a:cubicBezTo>
                  <a:pt x="12" y="204"/>
                  <a:pt x="10" y="205"/>
                  <a:pt x="8" y="206"/>
                </a:cubicBezTo>
                <a:cubicBezTo>
                  <a:pt x="3" y="210"/>
                  <a:pt x="2" y="214"/>
                  <a:pt x="1" y="215"/>
                </a:cubicBezTo>
                <a:cubicBezTo>
                  <a:pt x="0" y="220"/>
                  <a:pt x="0" y="225"/>
                  <a:pt x="3" y="230"/>
                </a:cubicBezTo>
                <a:cubicBezTo>
                  <a:pt x="6" y="235"/>
                  <a:pt x="11" y="239"/>
                  <a:pt x="16" y="240"/>
                </a:cubicBezTo>
                <a:cubicBezTo>
                  <a:pt x="17" y="240"/>
                  <a:pt x="19" y="240"/>
                  <a:pt x="22" y="240"/>
                </a:cubicBezTo>
                <a:cubicBezTo>
                  <a:pt x="29" y="240"/>
                  <a:pt x="41" y="240"/>
                  <a:pt x="56" y="239"/>
                </a:cubicBezTo>
                <a:cubicBezTo>
                  <a:pt x="57" y="239"/>
                  <a:pt x="57" y="239"/>
                  <a:pt x="57" y="239"/>
                </a:cubicBezTo>
                <a:cubicBezTo>
                  <a:pt x="58" y="238"/>
                  <a:pt x="59" y="238"/>
                  <a:pt x="60" y="238"/>
                </a:cubicBezTo>
                <a:cubicBezTo>
                  <a:pt x="64" y="238"/>
                  <a:pt x="66" y="239"/>
                  <a:pt x="67" y="241"/>
                </a:cubicBezTo>
                <a:cubicBezTo>
                  <a:pt x="69" y="242"/>
                  <a:pt x="70" y="247"/>
                  <a:pt x="70" y="257"/>
                </a:cubicBezTo>
                <a:cubicBezTo>
                  <a:pt x="71" y="262"/>
                  <a:pt x="71" y="266"/>
                  <a:pt x="72" y="272"/>
                </a:cubicBezTo>
                <a:cubicBezTo>
                  <a:pt x="72" y="273"/>
                  <a:pt x="72" y="273"/>
                  <a:pt x="72" y="274"/>
                </a:cubicBezTo>
                <a:cubicBezTo>
                  <a:pt x="72" y="276"/>
                  <a:pt x="72" y="279"/>
                  <a:pt x="73" y="281"/>
                </a:cubicBezTo>
                <a:cubicBezTo>
                  <a:pt x="74" y="289"/>
                  <a:pt x="81" y="295"/>
                  <a:pt x="89" y="295"/>
                </a:cubicBezTo>
                <a:cubicBezTo>
                  <a:pt x="97" y="295"/>
                  <a:pt x="103" y="290"/>
                  <a:pt x="107" y="282"/>
                </a:cubicBezTo>
                <a:cubicBezTo>
                  <a:pt x="107" y="281"/>
                  <a:pt x="107" y="281"/>
                  <a:pt x="107" y="281"/>
                </a:cubicBezTo>
                <a:cubicBezTo>
                  <a:pt x="109" y="276"/>
                  <a:pt x="111" y="272"/>
                  <a:pt x="117" y="249"/>
                </a:cubicBezTo>
                <a:cubicBezTo>
                  <a:pt x="117" y="248"/>
                  <a:pt x="117" y="248"/>
                  <a:pt x="117" y="248"/>
                </a:cubicBezTo>
                <a:cubicBezTo>
                  <a:pt x="118" y="243"/>
                  <a:pt x="120" y="241"/>
                  <a:pt x="121" y="240"/>
                </a:cubicBezTo>
                <a:cubicBezTo>
                  <a:pt x="121" y="240"/>
                  <a:pt x="122" y="240"/>
                  <a:pt x="122" y="240"/>
                </a:cubicBezTo>
                <a:cubicBezTo>
                  <a:pt x="126" y="240"/>
                  <a:pt x="131" y="242"/>
                  <a:pt x="136" y="243"/>
                </a:cubicBezTo>
                <a:cubicBezTo>
                  <a:pt x="138" y="244"/>
                  <a:pt x="140" y="245"/>
                  <a:pt x="142" y="245"/>
                </a:cubicBezTo>
                <a:cubicBezTo>
                  <a:pt x="142" y="245"/>
                  <a:pt x="142" y="245"/>
                  <a:pt x="142" y="245"/>
                </a:cubicBezTo>
                <a:cubicBezTo>
                  <a:pt x="143" y="246"/>
                  <a:pt x="144" y="246"/>
                  <a:pt x="145" y="246"/>
                </a:cubicBezTo>
                <a:cubicBezTo>
                  <a:pt x="150" y="246"/>
                  <a:pt x="154" y="244"/>
                  <a:pt x="157" y="240"/>
                </a:cubicBezTo>
                <a:cubicBezTo>
                  <a:pt x="160" y="235"/>
                  <a:pt x="161" y="229"/>
                  <a:pt x="158" y="223"/>
                </a:cubicBezTo>
                <a:close/>
                <a:moveTo>
                  <a:pt x="53" y="207"/>
                </a:moveTo>
                <a:cubicBezTo>
                  <a:pt x="51" y="208"/>
                  <a:pt x="30" y="218"/>
                  <a:pt x="29" y="219"/>
                </a:cubicBezTo>
                <a:cubicBezTo>
                  <a:pt x="28" y="219"/>
                  <a:pt x="27" y="220"/>
                  <a:pt x="25" y="220"/>
                </a:cubicBezTo>
                <a:cubicBezTo>
                  <a:pt x="24" y="221"/>
                  <a:pt x="24" y="221"/>
                  <a:pt x="24" y="221"/>
                </a:cubicBezTo>
                <a:cubicBezTo>
                  <a:pt x="17" y="224"/>
                  <a:pt x="14" y="225"/>
                  <a:pt x="14" y="226"/>
                </a:cubicBezTo>
                <a:cubicBezTo>
                  <a:pt x="13" y="227"/>
                  <a:pt x="13" y="227"/>
                  <a:pt x="13" y="227"/>
                </a:cubicBezTo>
                <a:cubicBezTo>
                  <a:pt x="12" y="226"/>
                  <a:pt x="12" y="226"/>
                  <a:pt x="12" y="226"/>
                </a:cubicBezTo>
                <a:cubicBezTo>
                  <a:pt x="10" y="224"/>
                  <a:pt x="10" y="221"/>
                  <a:pt x="11" y="218"/>
                </a:cubicBezTo>
                <a:cubicBezTo>
                  <a:pt x="11" y="218"/>
                  <a:pt x="12" y="216"/>
                  <a:pt x="14" y="215"/>
                </a:cubicBezTo>
                <a:cubicBezTo>
                  <a:pt x="15" y="214"/>
                  <a:pt x="17" y="213"/>
                  <a:pt x="21" y="211"/>
                </a:cubicBezTo>
                <a:cubicBezTo>
                  <a:pt x="22" y="210"/>
                  <a:pt x="24" y="210"/>
                  <a:pt x="24" y="210"/>
                </a:cubicBezTo>
                <a:cubicBezTo>
                  <a:pt x="26" y="209"/>
                  <a:pt x="47" y="199"/>
                  <a:pt x="48" y="198"/>
                </a:cubicBezTo>
                <a:cubicBezTo>
                  <a:pt x="55" y="194"/>
                  <a:pt x="56" y="190"/>
                  <a:pt x="57" y="187"/>
                </a:cubicBezTo>
                <a:cubicBezTo>
                  <a:pt x="57" y="185"/>
                  <a:pt x="57" y="184"/>
                  <a:pt x="57" y="183"/>
                </a:cubicBezTo>
                <a:cubicBezTo>
                  <a:pt x="57" y="181"/>
                  <a:pt x="57" y="181"/>
                  <a:pt x="57" y="181"/>
                </a:cubicBezTo>
                <a:cubicBezTo>
                  <a:pt x="59" y="182"/>
                  <a:pt x="59" y="182"/>
                  <a:pt x="59" y="182"/>
                </a:cubicBezTo>
                <a:cubicBezTo>
                  <a:pt x="62" y="183"/>
                  <a:pt x="67" y="189"/>
                  <a:pt x="64" y="196"/>
                </a:cubicBezTo>
                <a:cubicBezTo>
                  <a:pt x="61" y="201"/>
                  <a:pt x="58" y="204"/>
                  <a:pt x="53" y="207"/>
                </a:cubicBezTo>
                <a:close/>
                <a:moveTo>
                  <a:pt x="92" y="284"/>
                </a:moveTo>
                <a:cubicBezTo>
                  <a:pt x="91" y="284"/>
                  <a:pt x="90" y="284"/>
                  <a:pt x="89" y="284"/>
                </a:cubicBezTo>
                <a:cubicBezTo>
                  <a:pt x="86" y="284"/>
                  <a:pt x="83" y="282"/>
                  <a:pt x="82" y="279"/>
                </a:cubicBezTo>
                <a:cubicBezTo>
                  <a:pt x="82" y="277"/>
                  <a:pt x="82" y="275"/>
                  <a:pt x="82" y="274"/>
                </a:cubicBezTo>
                <a:cubicBezTo>
                  <a:pt x="82" y="273"/>
                  <a:pt x="82" y="272"/>
                  <a:pt x="82" y="271"/>
                </a:cubicBezTo>
                <a:cubicBezTo>
                  <a:pt x="81" y="266"/>
                  <a:pt x="81" y="261"/>
                  <a:pt x="81" y="257"/>
                </a:cubicBezTo>
                <a:cubicBezTo>
                  <a:pt x="80" y="244"/>
                  <a:pt x="79" y="238"/>
                  <a:pt x="74" y="233"/>
                </a:cubicBezTo>
                <a:cubicBezTo>
                  <a:pt x="70" y="230"/>
                  <a:pt x="66" y="228"/>
                  <a:pt x="62" y="228"/>
                </a:cubicBezTo>
                <a:cubicBezTo>
                  <a:pt x="59" y="228"/>
                  <a:pt x="59" y="228"/>
                  <a:pt x="59" y="228"/>
                </a:cubicBezTo>
                <a:cubicBezTo>
                  <a:pt x="61" y="226"/>
                  <a:pt x="61" y="226"/>
                  <a:pt x="61" y="226"/>
                </a:cubicBezTo>
                <a:cubicBezTo>
                  <a:pt x="64" y="224"/>
                  <a:pt x="67" y="222"/>
                  <a:pt x="71" y="222"/>
                </a:cubicBezTo>
                <a:cubicBezTo>
                  <a:pt x="74" y="222"/>
                  <a:pt x="78" y="223"/>
                  <a:pt x="81" y="226"/>
                </a:cubicBezTo>
                <a:cubicBezTo>
                  <a:pt x="89" y="232"/>
                  <a:pt x="90" y="242"/>
                  <a:pt x="91" y="255"/>
                </a:cubicBezTo>
                <a:cubicBezTo>
                  <a:pt x="91" y="256"/>
                  <a:pt x="91" y="256"/>
                  <a:pt x="91" y="256"/>
                </a:cubicBezTo>
                <a:cubicBezTo>
                  <a:pt x="91" y="260"/>
                  <a:pt x="91" y="264"/>
                  <a:pt x="92" y="270"/>
                </a:cubicBezTo>
                <a:cubicBezTo>
                  <a:pt x="92" y="274"/>
                  <a:pt x="92" y="279"/>
                  <a:pt x="93" y="283"/>
                </a:cubicBezTo>
                <a:cubicBezTo>
                  <a:pt x="93" y="283"/>
                  <a:pt x="93" y="283"/>
                  <a:pt x="93" y="283"/>
                </a:cubicBezTo>
                <a:lnTo>
                  <a:pt x="92" y="284"/>
                </a:lnTo>
                <a:close/>
                <a:moveTo>
                  <a:pt x="102" y="163"/>
                </a:moveTo>
                <a:cubicBezTo>
                  <a:pt x="99" y="168"/>
                  <a:pt x="94" y="171"/>
                  <a:pt x="89" y="171"/>
                </a:cubicBezTo>
                <a:cubicBezTo>
                  <a:pt x="87" y="171"/>
                  <a:pt x="86" y="171"/>
                  <a:pt x="84" y="171"/>
                </a:cubicBezTo>
                <a:cubicBezTo>
                  <a:pt x="77" y="168"/>
                  <a:pt x="72" y="165"/>
                  <a:pt x="67" y="161"/>
                </a:cubicBezTo>
                <a:cubicBezTo>
                  <a:pt x="62" y="157"/>
                  <a:pt x="56" y="152"/>
                  <a:pt x="45" y="146"/>
                </a:cubicBezTo>
                <a:cubicBezTo>
                  <a:pt x="42" y="144"/>
                  <a:pt x="37" y="141"/>
                  <a:pt x="33" y="141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32" y="139"/>
                  <a:pt x="32" y="139"/>
                  <a:pt x="32" y="139"/>
                </a:cubicBezTo>
                <a:cubicBezTo>
                  <a:pt x="33" y="136"/>
                  <a:pt x="36" y="134"/>
                  <a:pt x="40" y="134"/>
                </a:cubicBezTo>
                <a:cubicBezTo>
                  <a:pt x="41" y="134"/>
                  <a:pt x="42" y="134"/>
                  <a:pt x="42" y="134"/>
                </a:cubicBezTo>
                <a:cubicBezTo>
                  <a:pt x="44" y="134"/>
                  <a:pt x="45" y="135"/>
                  <a:pt x="46" y="135"/>
                </a:cubicBezTo>
                <a:cubicBezTo>
                  <a:pt x="60" y="142"/>
                  <a:pt x="68" y="148"/>
                  <a:pt x="74" y="153"/>
                </a:cubicBezTo>
                <a:cubicBezTo>
                  <a:pt x="79" y="157"/>
                  <a:pt x="83" y="160"/>
                  <a:pt x="90" y="162"/>
                </a:cubicBezTo>
                <a:cubicBezTo>
                  <a:pt x="91" y="162"/>
                  <a:pt x="93" y="163"/>
                  <a:pt x="95" y="163"/>
                </a:cubicBezTo>
                <a:cubicBezTo>
                  <a:pt x="97" y="163"/>
                  <a:pt x="99" y="162"/>
                  <a:pt x="101" y="162"/>
                </a:cubicBezTo>
                <a:cubicBezTo>
                  <a:pt x="103" y="161"/>
                  <a:pt x="103" y="161"/>
                  <a:pt x="103" y="161"/>
                </a:cubicBezTo>
                <a:lnTo>
                  <a:pt x="102" y="163"/>
                </a:lnTo>
                <a:close/>
                <a:moveTo>
                  <a:pt x="117" y="170"/>
                </a:moveTo>
                <a:cubicBezTo>
                  <a:pt x="117" y="169"/>
                  <a:pt x="117" y="169"/>
                  <a:pt x="117" y="169"/>
                </a:cubicBezTo>
                <a:cubicBezTo>
                  <a:pt x="118" y="166"/>
                  <a:pt x="119" y="162"/>
                  <a:pt x="120" y="158"/>
                </a:cubicBezTo>
                <a:cubicBezTo>
                  <a:pt x="121" y="152"/>
                  <a:pt x="121" y="147"/>
                  <a:pt x="121" y="144"/>
                </a:cubicBezTo>
                <a:cubicBezTo>
                  <a:pt x="121" y="143"/>
                  <a:pt x="121" y="143"/>
                  <a:pt x="121" y="143"/>
                </a:cubicBezTo>
                <a:cubicBezTo>
                  <a:pt x="121" y="143"/>
                  <a:pt x="122" y="142"/>
                  <a:pt x="122" y="142"/>
                </a:cubicBezTo>
                <a:cubicBezTo>
                  <a:pt x="124" y="142"/>
                  <a:pt x="126" y="143"/>
                  <a:pt x="127" y="145"/>
                </a:cubicBezTo>
                <a:cubicBezTo>
                  <a:pt x="129" y="147"/>
                  <a:pt x="130" y="150"/>
                  <a:pt x="130" y="154"/>
                </a:cubicBezTo>
                <a:cubicBezTo>
                  <a:pt x="130" y="156"/>
                  <a:pt x="130" y="159"/>
                  <a:pt x="130" y="160"/>
                </a:cubicBezTo>
                <a:cubicBezTo>
                  <a:pt x="129" y="165"/>
                  <a:pt x="127" y="169"/>
                  <a:pt x="126" y="173"/>
                </a:cubicBezTo>
                <a:cubicBezTo>
                  <a:pt x="124" y="180"/>
                  <a:pt x="123" y="186"/>
                  <a:pt x="124" y="191"/>
                </a:cubicBezTo>
                <a:cubicBezTo>
                  <a:pt x="125" y="194"/>
                  <a:pt x="127" y="197"/>
                  <a:pt x="129" y="200"/>
                </a:cubicBezTo>
                <a:cubicBezTo>
                  <a:pt x="131" y="203"/>
                  <a:pt x="131" y="203"/>
                  <a:pt x="131" y="203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3" y="201"/>
                  <a:pt x="117" y="199"/>
                  <a:pt x="114" y="192"/>
                </a:cubicBezTo>
                <a:cubicBezTo>
                  <a:pt x="113" y="184"/>
                  <a:pt x="115" y="178"/>
                  <a:pt x="117" y="170"/>
                </a:cubicBezTo>
                <a:close/>
                <a:moveTo>
                  <a:pt x="149" y="234"/>
                </a:moveTo>
                <a:cubicBezTo>
                  <a:pt x="148" y="235"/>
                  <a:pt x="147" y="236"/>
                  <a:pt x="145" y="236"/>
                </a:cubicBezTo>
                <a:cubicBezTo>
                  <a:pt x="145" y="236"/>
                  <a:pt x="145" y="236"/>
                  <a:pt x="144" y="236"/>
                </a:cubicBezTo>
                <a:cubicBezTo>
                  <a:pt x="143" y="235"/>
                  <a:pt x="141" y="234"/>
                  <a:pt x="139" y="234"/>
                </a:cubicBezTo>
                <a:cubicBezTo>
                  <a:pt x="134" y="232"/>
                  <a:pt x="128" y="230"/>
                  <a:pt x="122" y="230"/>
                </a:cubicBezTo>
                <a:cubicBezTo>
                  <a:pt x="119" y="230"/>
                  <a:pt x="116" y="231"/>
                  <a:pt x="113" y="233"/>
                </a:cubicBezTo>
                <a:cubicBezTo>
                  <a:pt x="113" y="234"/>
                  <a:pt x="112" y="234"/>
                  <a:pt x="112" y="235"/>
                </a:cubicBezTo>
                <a:cubicBezTo>
                  <a:pt x="111" y="237"/>
                  <a:pt x="111" y="237"/>
                  <a:pt x="111" y="237"/>
                </a:cubicBezTo>
                <a:cubicBezTo>
                  <a:pt x="110" y="235"/>
                  <a:pt x="110" y="235"/>
                  <a:pt x="110" y="235"/>
                </a:cubicBezTo>
                <a:cubicBezTo>
                  <a:pt x="109" y="232"/>
                  <a:pt x="109" y="228"/>
                  <a:pt x="111" y="225"/>
                </a:cubicBezTo>
                <a:cubicBezTo>
                  <a:pt x="113" y="222"/>
                  <a:pt x="117" y="220"/>
                  <a:pt x="122" y="220"/>
                </a:cubicBezTo>
                <a:cubicBezTo>
                  <a:pt x="131" y="220"/>
                  <a:pt x="145" y="225"/>
                  <a:pt x="149" y="228"/>
                </a:cubicBezTo>
                <a:cubicBezTo>
                  <a:pt x="149" y="228"/>
                  <a:pt x="149" y="228"/>
                  <a:pt x="149" y="228"/>
                </a:cubicBezTo>
                <a:cubicBezTo>
                  <a:pt x="149" y="228"/>
                  <a:pt x="149" y="228"/>
                  <a:pt x="149" y="228"/>
                </a:cubicBezTo>
                <a:cubicBezTo>
                  <a:pt x="150" y="231"/>
                  <a:pt x="150" y="233"/>
                  <a:pt x="149" y="234"/>
                </a:cubicBezTo>
                <a:close/>
                <a:moveTo>
                  <a:pt x="356" y="69"/>
                </a:moveTo>
                <a:cubicBezTo>
                  <a:pt x="354" y="67"/>
                  <a:pt x="351" y="66"/>
                  <a:pt x="349" y="66"/>
                </a:cubicBezTo>
                <a:cubicBezTo>
                  <a:pt x="328" y="60"/>
                  <a:pt x="314" y="58"/>
                  <a:pt x="304" y="57"/>
                </a:cubicBezTo>
                <a:cubicBezTo>
                  <a:pt x="295" y="56"/>
                  <a:pt x="289" y="56"/>
                  <a:pt x="282" y="52"/>
                </a:cubicBezTo>
                <a:cubicBezTo>
                  <a:pt x="279" y="50"/>
                  <a:pt x="276" y="47"/>
                  <a:pt x="276" y="44"/>
                </a:cubicBezTo>
                <a:cubicBezTo>
                  <a:pt x="277" y="19"/>
                  <a:pt x="276" y="16"/>
                  <a:pt x="275" y="12"/>
                </a:cubicBezTo>
                <a:cubicBezTo>
                  <a:pt x="273" y="5"/>
                  <a:pt x="266" y="0"/>
                  <a:pt x="258" y="0"/>
                </a:cubicBezTo>
                <a:cubicBezTo>
                  <a:pt x="250" y="0"/>
                  <a:pt x="243" y="3"/>
                  <a:pt x="238" y="9"/>
                </a:cubicBezTo>
                <a:cubicBezTo>
                  <a:pt x="236" y="12"/>
                  <a:pt x="233" y="15"/>
                  <a:pt x="232" y="17"/>
                </a:cubicBezTo>
                <a:cubicBezTo>
                  <a:pt x="228" y="24"/>
                  <a:pt x="225" y="29"/>
                  <a:pt x="223" y="34"/>
                </a:cubicBezTo>
                <a:cubicBezTo>
                  <a:pt x="218" y="43"/>
                  <a:pt x="216" y="47"/>
                  <a:pt x="212" y="50"/>
                </a:cubicBezTo>
                <a:cubicBezTo>
                  <a:pt x="206" y="53"/>
                  <a:pt x="201" y="54"/>
                  <a:pt x="193" y="55"/>
                </a:cubicBezTo>
                <a:cubicBezTo>
                  <a:pt x="191" y="55"/>
                  <a:pt x="191" y="55"/>
                  <a:pt x="191" y="55"/>
                </a:cubicBezTo>
                <a:cubicBezTo>
                  <a:pt x="180" y="56"/>
                  <a:pt x="165" y="58"/>
                  <a:pt x="155" y="63"/>
                </a:cubicBezTo>
                <a:cubicBezTo>
                  <a:pt x="148" y="66"/>
                  <a:pt x="143" y="72"/>
                  <a:pt x="143" y="79"/>
                </a:cubicBezTo>
                <a:cubicBezTo>
                  <a:pt x="143" y="84"/>
                  <a:pt x="146" y="90"/>
                  <a:pt x="151" y="92"/>
                </a:cubicBezTo>
                <a:cubicBezTo>
                  <a:pt x="151" y="93"/>
                  <a:pt x="151" y="93"/>
                  <a:pt x="151" y="93"/>
                </a:cubicBezTo>
                <a:cubicBezTo>
                  <a:pt x="153" y="94"/>
                  <a:pt x="156" y="95"/>
                  <a:pt x="159" y="96"/>
                </a:cubicBezTo>
                <a:cubicBezTo>
                  <a:pt x="167" y="100"/>
                  <a:pt x="179" y="105"/>
                  <a:pt x="179" y="111"/>
                </a:cubicBezTo>
                <a:cubicBezTo>
                  <a:pt x="179" y="112"/>
                  <a:pt x="179" y="117"/>
                  <a:pt x="174" y="124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58" y="154"/>
                  <a:pt x="157" y="159"/>
                  <a:pt x="155" y="165"/>
                </a:cubicBezTo>
                <a:cubicBezTo>
                  <a:pt x="154" y="165"/>
                  <a:pt x="154" y="166"/>
                  <a:pt x="154" y="167"/>
                </a:cubicBezTo>
                <a:cubicBezTo>
                  <a:pt x="151" y="174"/>
                  <a:pt x="152" y="182"/>
                  <a:pt x="156" y="188"/>
                </a:cubicBezTo>
                <a:cubicBezTo>
                  <a:pt x="159" y="193"/>
                  <a:pt x="165" y="196"/>
                  <a:pt x="172" y="196"/>
                </a:cubicBezTo>
                <a:cubicBezTo>
                  <a:pt x="176" y="196"/>
                  <a:pt x="180" y="195"/>
                  <a:pt x="183" y="193"/>
                </a:cubicBezTo>
                <a:cubicBezTo>
                  <a:pt x="185" y="191"/>
                  <a:pt x="187" y="189"/>
                  <a:pt x="189" y="187"/>
                </a:cubicBezTo>
                <a:cubicBezTo>
                  <a:pt x="190" y="186"/>
                  <a:pt x="191" y="185"/>
                  <a:pt x="191" y="185"/>
                </a:cubicBezTo>
                <a:cubicBezTo>
                  <a:pt x="197" y="180"/>
                  <a:pt x="202" y="175"/>
                  <a:pt x="206" y="171"/>
                </a:cubicBezTo>
                <a:cubicBezTo>
                  <a:pt x="217" y="161"/>
                  <a:pt x="222" y="156"/>
                  <a:pt x="228" y="156"/>
                </a:cubicBezTo>
                <a:cubicBezTo>
                  <a:pt x="228" y="156"/>
                  <a:pt x="228" y="156"/>
                  <a:pt x="228" y="156"/>
                </a:cubicBezTo>
                <a:cubicBezTo>
                  <a:pt x="232" y="157"/>
                  <a:pt x="237" y="158"/>
                  <a:pt x="243" y="166"/>
                </a:cubicBezTo>
                <a:cubicBezTo>
                  <a:pt x="244" y="166"/>
                  <a:pt x="244" y="166"/>
                  <a:pt x="244" y="166"/>
                </a:cubicBezTo>
                <a:cubicBezTo>
                  <a:pt x="265" y="189"/>
                  <a:pt x="278" y="201"/>
                  <a:pt x="282" y="204"/>
                </a:cubicBezTo>
                <a:cubicBezTo>
                  <a:pt x="285" y="206"/>
                  <a:pt x="289" y="207"/>
                  <a:pt x="294" y="207"/>
                </a:cubicBezTo>
                <a:cubicBezTo>
                  <a:pt x="303" y="207"/>
                  <a:pt x="310" y="202"/>
                  <a:pt x="314" y="194"/>
                </a:cubicBezTo>
                <a:cubicBezTo>
                  <a:pt x="314" y="193"/>
                  <a:pt x="316" y="188"/>
                  <a:pt x="315" y="182"/>
                </a:cubicBezTo>
                <a:cubicBezTo>
                  <a:pt x="314" y="180"/>
                  <a:pt x="313" y="176"/>
                  <a:pt x="310" y="170"/>
                </a:cubicBezTo>
                <a:cubicBezTo>
                  <a:pt x="309" y="168"/>
                  <a:pt x="309" y="167"/>
                  <a:pt x="308" y="166"/>
                </a:cubicBezTo>
                <a:cubicBezTo>
                  <a:pt x="308" y="163"/>
                  <a:pt x="297" y="136"/>
                  <a:pt x="296" y="133"/>
                </a:cubicBezTo>
                <a:cubicBezTo>
                  <a:pt x="294" y="126"/>
                  <a:pt x="295" y="124"/>
                  <a:pt x="297" y="121"/>
                </a:cubicBezTo>
                <a:cubicBezTo>
                  <a:pt x="299" y="118"/>
                  <a:pt x="302" y="115"/>
                  <a:pt x="308" y="113"/>
                </a:cubicBezTo>
                <a:cubicBezTo>
                  <a:pt x="320" y="110"/>
                  <a:pt x="335" y="107"/>
                  <a:pt x="350" y="106"/>
                </a:cubicBezTo>
                <a:cubicBezTo>
                  <a:pt x="351" y="106"/>
                  <a:pt x="355" y="106"/>
                  <a:pt x="359" y="104"/>
                </a:cubicBezTo>
                <a:cubicBezTo>
                  <a:pt x="364" y="101"/>
                  <a:pt x="368" y="95"/>
                  <a:pt x="368" y="89"/>
                </a:cubicBezTo>
                <a:cubicBezTo>
                  <a:pt x="368" y="81"/>
                  <a:pt x="364" y="73"/>
                  <a:pt x="356" y="69"/>
                </a:cubicBezTo>
                <a:close/>
                <a:moveTo>
                  <a:pt x="256" y="11"/>
                </a:moveTo>
                <a:cubicBezTo>
                  <a:pt x="256" y="10"/>
                  <a:pt x="256" y="10"/>
                  <a:pt x="256" y="10"/>
                </a:cubicBezTo>
                <a:cubicBezTo>
                  <a:pt x="258" y="10"/>
                  <a:pt x="258" y="10"/>
                  <a:pt x="258" y="10"/>
                </a:cubicBezTo>
                <a:cubicBezTo>
                  <a:pt x="262" y="10"/>
                  <a:pt x="265" y="12"/>
                  <a:pt x="266" y="15"/>
                </a:cubicBezTo>
                <a:cubicBezTo>
                  <a:pt x="266" y="17"/>
                  <a:pt x="266" y="22"/>
                  <a:pt x="266" y="44"/>
                </a:cubicBezTo>
                <a:cubicBezTo>
                  <a:pt x="265" y="50"/>
                  <a:pt x="270" y="58"/>
                  <a:pt x="278" y="61"/>
                </a:cubicBezTo>
                <a:cubicBezTo>
                  <a:pt x="281" y="63"/>
                  <a:pt x="283" y="64"/>
                  <a:pt x="286" y="65"/>
                </a:cubicBezTo>
                <a:cubicBezTo>
                  <a:pt x="289" y="66"/>
                  <a:pt x="289" y="66"/>
                  <a:pt x="289" y="66"/>
                </a:cubicBezTo>
                <a:cubicBezTo>
                  <a:pt x="286" y="67"/>
                  <a:pt x="286" y="67"/>
                  <a:pt x="286" y="67"/>
                </a:cubicBezTo>
                <a:cubicBezTo>
                  <a:pt x="283" y="68"/>
                  <a:pt x="280" y="69"/>
                  <a:pt x="277" y="69"/>
                </a:cubicBezTo>
                <a:cubicBezTo>
                  <a:pt x="270" y="69"/>
                  <a:pt x="266" y="65"/>
                  <a:pt x="264" y="64"/>
                </a:cubicBezTo>
                <a:cubicBezTo>
                  <a:pt x="259" y="58"/>
                  <a:pt x="255" y="50"/>
                  <a:pt x="256" y="43"/>
                </a:cubicBezTo>
                <a:cubicBezTo>
                  <a:pt x="256" y="39"/>
                  <a:pt x="256" y="32"/>
                  <a:pt x="256" y="26"/>
                </a:cubicBezTo>
                <a:cubicBezTo>
                  <a:pt x="256" y="19"/>
                  <a:pt x="256" y="14"/>
                  <a:pt x="256" y="11"/>
                </a:cubicBezTo>
                <a:close/>
                <a:moveTo>
                  <a:pt x="198" y="119"/>
                </a:moveTo>
                <a:cubicBezTo>
                  <a:pt x="197" y="124"/>
                  <a:pt x="195" y="129"/>
                  <a:pt x="192" y="134"/>
                </a:cubicBezTo>
                <a:cubicBezTo>
                  <a:pt x="177" y="163"/>
                  <a:pt x="175" y="167"/>
                  <a:pt x="174" y="171"/>
                </a:cubicBezTo>
                <a:cubicBezTo>
                  <a:pt x="173" y="174"/>
                  <a:pt x="170" y="180"/>
                  <a:pt x="170" y="184"/>
                </a:cubicBezTo>
                <a:cubicBezTo>
                  <a:pt x="170" y="186"/>
                  <a:pt x="170" y="186"/>
                  <a:pt x="170" y="186"/>
                </a:cubicBezTo>
                <a:cubicBezTo>
                  <a:pt x="169" y="185"/>
                  <a:pt x="169" y="185"/>
                  <a:pt x="169" y="185"/>
                </a:cubicBezTo>
                <a:cubicBezTo>
                  <a:pt x="166" y="185"/>
                  <a:pt x="164" y="183"/>
                  <a:pt x="163" y="180"/>
                </a:cubicBezTo>
                <a:cubicBezTo>
                  <a:pt x="162" y="178"/>
                  <a:pt x="162" y="175"/>
                  <a:pt x="163" y="171"/>
                </a:cubicBezTo>
                <a:cubicBezTo>
                  <a:pt x="164" y="170"/>
                  <a:pt x="164" y="169"/>
                  <a:pt x="164" y="168"/>
                </a:cubicBezTo>
                <a:cubicBezTo>
                  <a:pt x="166" y="163"/>
                  <a:pt x="168" y="159"/>
                  <a:pt x="183" y="129"/>
                </a:cubicBezTo>
                <a:cubicBezTo>
                  <a:pt x="187" y="122"/>
                  <a:pt x="189" y="116"/>
                  <a:pt x="189" y="110"/>
                </a:cubicBezTo>
                <a:cubicBezTo>
                  <a:pt x="189" y="108"/>
                  <a:pt x="188" y="107"/>
                  <a:pt x="187" y="105"/>
                </a:cubicBezTo>
                <a:cubicBezTo>
                  <a:pt x="187" y="103"/>
                  <a:pt x="187" y="103"/>
                  <a:pt x="187" y="103"/>
                </a:cubicBezTo>
                <a:cubicBezTo>
                  <a:pt x="189" y="103"/>
                  <a:pt x="189" y="103"/>
                  <a:pt x="189" y="103"/>
                </a:cubicBezTo>
                <a:cubicBezTo>
                  <a:pt x="192" y="104"/>
                  <a:pt x="194" y="105"/>
                  <a:pt x="196" y="108"/>
                </a:cubicBezTo>
                <a:cubicBezTo>
                  <a:pt x="198" y="111"/>
                  <a:pt x="199" y="115"/>
                  <a:pt x="198" y="119"/>
                </a:cubicBezTo>
                <a:close/>
                <a:moveTo>
                  <a:pt x="195" y="75"/>
                </a:moveTo>
                <a:cubicBezTo>
                  <a:pt x="193" y="75"/>
                  <a:pt x="193" y="75"/>
                  <a:pt x="193" y="75"/>
                </a:cubicBezTo>
                <a:cubicBezTo>
                  <a:pt x="182" y="76"/>
                  <a:pt x="161" y="80"/>
                  <a:pt x="157" y="84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56" y="84"/>
                  <a:pt x="156" y="84"/>
                  <a:pt x="156" y="84"/>
                </a:cubicBezTo>
                <a:cubicBezTo>
                  <a:pt x="154" y="83"/>
                  <a:pt x="153" y="81"/>
                  <a:pt x="153" y="79"/>
                </a:cubicBezTo>
                <a:cubicBezTo>
                  <a:pt x="153" y="76"/>
                  <a:pt x="155" y="74"/>
                  <a:pt x="159" y="72"/>
                </a:cubicBezTo>
                <a:cubicBezTo>
                  <a:pt x="168" y="68"/>
                  <a:pt x="182" y="66"/>
                  <a:pt x="192" y="65"/>
                </a:cubicBezTo>
                <a:cubicBezTo>
                  <a:pt x="194" y="65"/>
                  <a:pt x="194" y="65"/>
                  <a:pt x="194" y="65"/>
                </a:cubicBezTo>
                <a:cubicBezTo>
                  <a:pt x="203" y="64"/>
                  <a:pt x="210" y="63"/>
                  <a:pt x="217" y="59"/>
                </a:cubicBezTo>
                <a:cubicBezTo>
                  <a:pt x="219" y="57"/>
                  <a:pt x="220" y="56"/>
                  <a:pt x="222" y="54"/>
                </a:cubicBezTo>
                <a:cubicBezTo>
                  <a:pt x="224" y="52"/>
                  <a:pt x="224" y="52"/>
                  <a:pt x="224" y="52"/>
                </a:cubicBezTo>
                <a:cubicBezTo>
                  <a:pt x="224" y="55"/>
                  <a:pt x="224" y="55"/>
                  <a:pt x="224" y="55"/>
                </a:cubicBezTo>
                <a:cubicBezTo>
                  <a:pt x="224" y="65"/>
                  <a:pt x="219" y="69"/>
                  <a:pt x="215" y="71"/>
                </a:cubicBezTo>
                <a:cubicBezTo>
                  <a:pt x="209" y="73"/>
                  <a:pt x="203" y="74"/>
                  <a:pt x="195" y="75"/>
                </a:cubicBezTo>
                <a:close/>
                <a:moveTo>
                  <a:pt x="302" y="191"/>
                </a:moveTo>
                <a:cubicBezTo>
                  <a:pt x="304" y="191"/>
                  <a:pt x="304" y="191"/>
                  <a:pt x="304" y="191"/>
                </a:cubicBezTo>
                <a:cubicBezTo>
                  <a:pt x="303" y="193"/>
                  <a:pt x="303" y="193"/>
                  <a:pt x="303" y="193"/>
                </a:cubicBezTo>
                <a:cubicBezTo>
                  <a:pt x="300" y="195"/>
                  <a:pt x="297" y="197"/>
                  <a:pt x="294" y="197"/>
                </a:cubicBezTo>
                <a:cubicBezTo>
                  <a:pt x="291" y="197"/>
                  <a:pt x="289" y="196"/>
                  <a:pt x="287" y="195"/>
                </a:cubicBezTo>
                <a:cubicBezTo>
                  <a:pt x="286" y="194"/>
                  <a:pt x="281" y="190"/>
                  <a:pt x="251" y="159"/>
                </a:cubicBezTo>
                <a:cubicBezTo>
                  <a:pt x="244" y="151"/>
                  <a:pt x="237" y="147"/>
                  <a:pt x="228" y="146"/>
                </a:cubicBezTo>
                <a:cubicBezTo>
                  <a:pt x="228" y="146"/>
                  <a:pt x="228" y="146"/>
                  <a:pt x="228" y="146"/>
                </a:cubicBezTo>
                <a:cubicBezTo>
                  <a:pt x="224" y="146"/>
                  <a:pt x="221" y="147"/>
                  <a:pt x="217" y="149"/>
                </a:cubicBezTo>
                <a:cubicBezTo>
                  <a:pt x="215" y="151"/>
                  <a:pt x="215" y="151"/>
                  <a:pt x="215" y="151"/>
                </a:cubicBezTo>
                <a:cubicBezTo>
                  <a:pt x="215" y="148"/>
                  <a:pt x="215" y="148"/>
                  <a:pt x="215" y="148"/>
                </a:cubicBezTo>
                <a:cubicBezTo>
                  <a:pt x="217" y="140"/>
                  <a:pt x="225" y="137"/>
                  <a:pt x="232" y="137"/>
                </a:cubicBezTo>
                <a:cubicBezTo>
                  <a:pt x="233" y="137"/>
                  <a:pt x="234" y="137"/>
                  <a:pt x="235" y="137"/>
                </a:cubicBezTo>
                <a:cubicBezTo>
                  <a:pt x="244" y="139"/>
                  <a:pt x="252" y="144"/>
                  <a:pt x="259" y="152"/>
                </a:cubicBezTo>
                <a:cubicBezTo>
                  <a:pt x="285" y="180"/>
                  <a:pt x="290" y="184"/>
                  <a:pt x="292" y="186"/>
                </a:cubicBezTo>
                <a:cubicBezTo>
                  <a:pt x="292" y="186"/>
                  <a:pt x="292" y="186"/>
                  <a:pt x="292" y="186"/>
                </a:cubicBezTo>
                <a:cubicBezTo>
                  <a:pt x="294" y="188"/>
                  <a:pt x="299" y="191"/>
                  <a:pt x="302" y="191"/>
                </a:cubicBezTo>
                <a:close/>
                <a:moveTo>
                  <a:pt x="354" y="95"/>
                </a:moveTo>
                <a:cubicBezTo>
                  <a:pt x="352" y="96"/>
                  <a:pt x="350" y="96"/>
                  <a:pt x="349" y="96"/>
                </a:cubicBezTo>
                <a:cubicBezTo>
                  <a:pt x="333" y="97"/>
                  <a:pt x="318" y="101"/>
                  <a:pt x="306" y="104"/>
                </a:cubicBezTo>
                <a:cubicBezTo>
                  <a:pt x="297" y="106"/>
                  <a:pt x="292" y="110"/>
                  <a:pt x="288" y="116"/>
                </a:cubicBezTo>
                <a:cubicBezTo>
                  <a:pt x="286" y="119"/>
                  <a:pt x="284" y="123"/>
                  <a:pt x="285" y="130"/>
                </a:cubicBezTo>
                <a:cubicBezTo>
                  <a:pt x="285" y="133"/>
                  <a:pt x="285" y="133"/>
                  <a:pt x="285" y="133"/>
                </a:cubicBezTo>
                <a:cubicBezTo>
                  <a:pt x="283" y="131"/>
                  <a:pt x="283" y="131"/>
                  <a:pt x="283" y="131"/>
                </a:cubicBezTo>
                <a:cubicBezTo>
                  <a:pt x="276" y="124"/>
                  <a:pt x="276" y="116"/>
                  <a:pt x="279" y="111"/>
                </a:cubicBezTo>
                <a:cubicBezTo>
                  <a:pt x="283" y="103"/>
                  <a:pt x="292" y="96"/>
                  <a:pt x="304" y="94"/>
                </a:cubicBezTo>
                <a:cubicBezTo>
                  <a:pt x="310" y="92"/>
                  <a:pt x="310" y="92"/>
                  <a:pt x="310" y="92"/>
                </a:cubicBezTo>
                <a:cubicBezTo>
                  <a:pt x="317" y="91"/>
                  <a:pt x="325" y="89"/>
                  <a:pt x="333" y="88"/>
                </a:cubicBezTo>
                <a:cubicBezTo>
                  <a:pt x="341" y="86"/>
                  <a:pt x="353" y="86"/>
                  <a:pt x="356" y="86"/>
                </a:cubicBezTo>
                <a:cubicBezTo>
                  <a:pt x="358" y="86"/>
                  <a:pt x="358" y="86"/>
                  <a:pt x="358" y="86"/>
                </a:cubicBezTo>
                <a:cubicBezTo>
                  <a:pt x="358" y="87"/>
                  <a:pt x="358" y="87"/>
                  <a:pt x="358" y="87"/>
                </a:cubicBezTo>
                <a:cubicBezTo>
                  <a:pt x="358" y="90"/>
                  <a:pt x="357" y="93"/>
                  <a:pt x="354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13"/>
          <p:cNvSpPr>
            <a:spLocks noEditPoints="1"/>
          </p:cNvSpPr>
          <p:nvPr/>
        </p:nvSpPr>
        <p:spPr bwMode="auto">
          <a:xfrm>
            <a:off x="6566818" y="137796"/>
            <a:ext cx="906377" cy="671969"/>
          </a:xfrm>
          <a:custGeom>
            <a:avLst/>
            <a:gdLst>
              <a:gd name="T0" fmla="*/ 137 w 319"/>
              <a:gd name="T1" fmla="*/ 197 h 236"/>
              <a:gd name="T2" fmla="*/ 127 w 319"/>
              <a:gd name="T3" fmla="*/ 192 h 236"/>
              <a:gd name="T4" fmla="*/ 98 w 319"/>
              <a:gd name="T5" fmla="*/ 201 h 236"/>
              <a:gd name="T6" fmla="*/ 69 w 319"/>
              <a:gd name="T7" fmla="*/ 192 h 236"/>
              <a:gd name="T8" fmla="*/ 39 w 319"/>
              <a:gd name="T9" fmla="*/ 201 h 236"/>
              <a:gd name="T10" fmla="*/ 188 w 319"/>
              <a:gd name="T11" fmla="*/ 50 h 236"/>
              <a:gd name="T12" fmla="*/ 257 w 319"/>
              <a:gd name="T13" fmla="*/ 88 h 236"/>
              <a:gd name="T14" fmla="*/ 257 w 319"/>
              <a:gd name="T15" fmla="*/ 91 h 236"/>
              <a:gd name="T16" fmla="*/ 156 w 319"/>
              <a:gd name="T17" fmla="*/ 201 h 236"/>
              <a:gd name="T18" fmla="*/ 185 w 319"/>
              <a:gd name="T19" fmla="*/ 192 h 236"/>
              <a:gd name="T20" fmla="*/ 215 w 319"/>
              <a:gd name="T21" fmla="*/ 201 h 236"/>
              <a:gd name="T22" fmla="*/ 319 w 319"/>
              <a:gd name="T23" fmla="*/ 118 h 236"/>
              <a:gd name="T24" fmla="*/ 11 w 319"/>
              <a:gd name="T25" fmla="*/ 193 h 236"/>
              <a:gd name="T26" fmla="*/ 26 w 319"/>
              <a:gd name="T27" fmla="*/ 199 h 236"/>
              <a:gd name="T28" fmla="*/ 10 w 319"/>
              <a:gd name="T29" fmla="*/ 193 h 236"/>
              <a:gd name="T30" fmla="*/ 238 w 319"/>
              <a:gd name="T31" fmla="*/ 195 h 236"/>
              <a:gd name="T32" fmla="*/ 244 w 319"/>
              <a:gd name="T33" fmla="*/ 192 h 236"/>
              <a:gd name="T34" fmla="*/ 273 w 319"/>
              <a:gd name="T35" fmla="*/ 201 h 236"/>
              <a:gd name="T36" fmla="*/ 301 w 319"/>
              <a:gd name="T37" fmla="*/ 193 h 236"/>
              <a:gd name="T38" fmla="*/ 238 w 319"/>
              <a:gd name="T39" fmla="*/ 195 h 236"/>
              <a:gd name="T40" fmla="*/ 244 w 319"/>
              <a:gd name="T41" fmla="*/ 205 h 236"/>
              <a:gd name="T42" fmla="*/ 185 w 319"/>
              <a:gd name="T43" fmla="*/ 205 h 236"/>
              <a:gd name="T44" fmla="*/ 127 w 319"/>
              <a:gd name="T45" fmla="*/ 205 h 236"/>
              <a:gd name="T46" fmla="*/ 69 w 319"/>
              <a:gd name="T47" fmla="*/ 205 h 236"/>
              <a:gd name="T48" fmla="*/ 10 w 319"/>
              <a:gd name="T49" fmla="*/ 205 h 236"/>
              <a:gd name="T50" fmla="*/ 10 w 319"/>
              <a:gd name="T51" fmla="*/ 231 h 236"/>
              <a:gd name="T52" fmla="*/ 39 w 319"/>
              <a:gd name="T53" fmla="*/ 236 h 236"/>
              <a:gd name="T54" fmla="*/ 98 w 319"/>
              <a:gd name="T55" fmla="*/ 236 h 236"/>
              <a:gd name="T56" fmla="*/ 156 w 319"/>
              <a:gd name="T57" fmla="*/ 236 h 236"/>
              <a:gd name="T58" fmla="*/ 215 w 319"/>
              <a:gd name="T59" fmla="*/ 236 h 236"/>
              <a:gd name="T60" fmla="*/ 273 w 319"/>
              <a:gd name="T61" fmla="*/ 236 h 236"/>
              <a:gd name="T62" fmla="*/ 302 w 319"/>
              <a:gd name="T63" fmla="*/ 205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19" h="236">
                <a:moveTo>
                  <a:pt x="257" y="88"/>
                </a:moveTo>
                <a:cubicBezTo>
                  <a:pt x="191" y="64"/>
                  <a:pt x="127" y="126"/>
                  <a:pt x="137" y="197"/>
                </a:cubicBezTo>
                <a:cubicBezTo>
                  <a:pt x="135" y="197"/>
                  <a:pt x="134" y="196"/>
                  <a:pt x="132" y="195"/>
                </a:cubicBezTo>
                <a:cubicBezTo>
                  <a:pt x="127" y="192"/>
                  <a:pt x="127" y="192"/>
                  <a:pt x="127" y="192"/>
                </a:cubicBezTo>
                <a:cubicBezTo>
                  <a:pt x="122" y="195"/>
                  <a:pt x="122" y="195"/>
                  <a:pt x="122" y="195"/>
                </a:cubicBezTo>
                <a:cubicBezTo>
                  <a:pt x="114" y="199"/>
                  <a:pt x="106" y="201"/>
                  <a:pt x="98" y="201"/>
                </a:cubicBezTo>
                <a:cubicBezTo>
                  <a:pt x="89" y="201"/>
                  <a:pt x="81" y="199"/>
                  <a:pt x="74" y="195"/>
                </a:cubicBezTo>
                <a:cubicBezTo>
                  <a:pt x="69" y="192"/>
                  <a:pt x="69" y="192"/>
                  <a:pt x="69" y="192"/>
                </a:cubicBezTo>
                <a:cubicBezTo>
                  <a:pt x="63" y="195"/>
                  <a:pt x="63" y="195"/>
                  <a:pt x="63" y="195"/>
                </a:cubicBezTo>
                <a:cubicBezTo>
                  <a:pt x="56" y="199"/>
                  <a:pt x="48" y="201"/>
                  <a:pt x="39" y="201"/>
                </a:cubicBezTo>
                <a:cubicBezTo>
                  <a:pt x="38" y="201"/>
                  <a:pt x="37" y="201"/>
                  <a:pt x="36" y="201"/>
                </a:cubicBezTo>
                <a:cubicBezTo>
                  <a:pt x="19" y="83"/>
                  <a:pt x="122" y="30"/>
                  <a:pt x="188" y="50"/>
                </a:cubicBezTo>
                <a:cubicBezTo>
                  <a:pt x="134" y="48"/>
                  <a:pt x="103" y="113"/>
                  <a:pt x="128" y="158"/>
                </a:cubicBezTo>
                <a:cubicBezTo>
                  <a:pt x="143" y="97"/>
                  <a:pt x="204" y="59"/>
                  <a:pt x="257" y="88"/>
                </a:cubicBezTo>
                <a:close/>
                <a:moveTo>
                  <a:pt x="222" y="179"/>
                </a:moveTo>
                <a:cubicBezTo>
                  <a:pt x="193" y="146"/>
                  <a:pt x="213" y="93"/>
                  <a:pt x="257" y="91"/>
                </a:cubicBezTo>
                <a:cubicBezTo>
                  <a:pt x="212" y="76"/>
                  <a:pt x="136" y="114"/>
                  <a:pt x="147" y="200"/>
                </a:cubicBezTo>
                <a:cubicBezTo>
                  <a:pt x="150" y="201"/>
                  <a:pt x="153" y="201"/>
                  <a:pt x="156" y="201"/>
                </a:cubicBezTo>
                <a:cubicBezTo>
                  <a:pt x="165" y="201"/>
                  <a:pt x="173" y="199"/>
                  <a:pt x="180" y="195"/>
                </a:cubicBezTo>
                <a:cubicBezTo>
                  <a:pt x="185" y="192"/>
                  <a:pt x="185" y="192"/>
                  <a:pt x="185" y="192"/>
                </a:cubicBezTo>
                <a:cubicBezTo>
                  <a:pt x="191" y="195"/>
                  <a:pt x="191" y="195"/>
                  <a:pt x="191" y="195"/>
                </a:cubicBezTo>
                <a:cubicBezTo>
                  <a:pt x="198" y="199"/>
                  <a:pt x="206" y="201"/>
                  <a:pt x="215" y="201"/>
                </a:cubicBezTo>
                <a:cubicBezTo>
                  <a:pt x="220" y="201"/>
                  <a:pt x="225" y="200"/>
                  <a:pt x="230" y="199"/>
                </a:cubicBezTo>
                <a:cubicBezTo>
                  <a:pt x="222" y="147"/>
                  <a:pt x="270" y="101"/>
                  <a:pt x="319" y="118"/>
                </a:cubicBezTo>
                <a:cubicBezTo>
                  <a:pt x="277" y="96"/>
                  <a:pt x="228" y="129"/>
                  <a:pt x="222" y="179"/>
                </a:cubicBezTo>
                <a:close/>
                <a:moveTo>
                  <a:pt x="11" y="193"/>
                </a:moveTo>
                <a:cubicBezTo>
                  <a:pt x="16" y="195"/>
                  <a:pt x="16" y="195"/>
                  <a:pt x="16" y="195"/>
                </a:cubicBezTo>
                <a:cubicBezTo>
                  <a:pt x="19" y="197"/>
                  <a:pt x="22" y="198"/>
                  <a:pt x="26" y="199"/>
                </a:cubicBezTo>
                <a:cubicBezTo>
                  <a:pt x="9" y="101"/>
                  <a:pt x="98" y="13"/>
                  <a:pt x="189" y="46"/>
                </a:cubicBezTo>
                <a:cubicBezTo>
                  <a:pt x="102" y="0"/>
                  <a:pt x="0" y="83"/>
                  <a:pt x="10" y="193"/>
                </a:cubicBezTo>
                <a:lnTo>
                  <a:pt x="11" y="193"/>
                </a:lnTo>
                <a:close/>
                <a:moveTo>
                  <a:pt x="238" y="195"/>
                </a:moveTo>
                <a:cubicBezTo>
                  <a:pt x="238" y="195"/>
                  <a:pt x="238" y="195"/>
                  <a:pt x="238" y="195"/>
                </a:cubicBezTo>
                <a:cubicBezTo>
                  <a:pt x="244" y="192"/>
                  <a:pt x="244" y="192"/>
                  <a:pt x="244" y="192"/>
                </a:cubicBezTo>
                <a:cubicBezTo>
                  <a:pt x="249" y="195"/>
                  <a:pt x="249" y="195"/>
                  <a:pt x="249" y="195"/>
                </a:cubicBezTo>
                <a:cubicBezTo>
                  <a:pt x="257" y="199"/>
                  <a:pt x="265" y="201"/>
                  <a:pt x="273" y="201"/>
                </a:cubicBezTo>
                <a:cubicBezTo>
                  <a:pt x="281" y="201"/>
                  <a:pt x="289" y="199"/>
                  <a:pt x="297" y="195"/>
                </a:cubicBezTo>
                <a:cubicBezTo>
                  <a:pt x="301" y="193"/>
                  <a:pt x="301" y="193"/>
                  <a:pt x="301" y="193"/>
                </a:cubicBezTo>
                <a:cubicBezTo>
                  <a:pt x="269" y="170"/>
                  <a:pt x="283" y="122"/>
                  <a:pt x="318" y="121"/>
                </a:cubicBezTo>
                <a:cubicBezTo>
                  <a:pt x="286" y="110"/>
                  <a:pt x="234" y="136"/>
                  <a:pt x="238" y="195"/>
                </a:cubicBezTo>
                <a:close/>
                <a:moveTo>
                  <a:pt x="273" y="213"/>
                </a:moveTo>
                <a:cubicBezTo>
                  <a:pt x="263" y="213"/>
                  <a:pt x="253" y="210"/>
                  <a:pt x="244" y="205"/>
                </a:cubicBezTo>
                <a:cubicBezTo>
                  <a:pt x="235" y="210"/>
                  <a:pt x="225" y="213"/>
                  <a:pt x="215" y="213"/>
                </a:cubicBezTo>
                <a:cubicBezTo>
                  <a:pt x="204" y="213"/>
                  <a:pt x="194" y="210"/>
                  <a:pt x="185" y="205"/>
                </a:cubicBezTo>
                <a:cubicBezTo>
                  <a:pt x="177" y="210"/>
                  <a:pt x="167" y="213"/>
                  <a:pt x="156" y="213"/>
                </a:cubicBezTo>
                <a:cubicBezTo>
                  <a:pt x="146" y="213"/>
                  <a:pt x="136" y="210"/>
                  <a:pt x="127" y="205"/>
                </a:cubicBezTo>
                <a:cubicBezTo>
                  <a:pt x="118" y="210"/>
                  <a:pt x="108" y="213"/>
                  <a:pt x="98" y="213"/>
                </a:cubicBezTo>
                <a:cubicBezTo>
                  <a:pt x="88" y="213"/>
                  <a:pt x="78" y="210"/>
                  <a:pt x="69" y="205"/>
                </a:cubicBezTo>
                <a:cubicBezTo>
                  <a:pt x="60" y="210"/>
                  <a:pt x="50" y="213"/>
                  <a:pt x="39" y="213"/>
                </a:cubicBezTo>
                <a:cubicBezTo>
                  <a:pt x="29" y="213"/>
                  <a:pt x="19" y="210"/>
                  <a:pt x="10" y="205"/>
                </a:cubicBezTo>
                <a:cubicBezTo>
                  <a:pt x="10" y="205"/>
                  <a:pt x="10" y="205"/>
                  <a:pt x="10" y="205"/>
                </a:cubicBezTo>
                <a:cubicBezTo>
                  <a:pt x="10" y="231"/>
                  <a:pt x="10" y="231"/>
                  <a:pt x="10" y="231"/>
                </a:cubicBezTo>
                <a:cubicBezTo>
                  <a:pt x="10" y="231"/>
                  <a:pt x="10" y="231"/>
                  <a:pt x="10" y="231"/>
                </a:cubicBezTo>
                <a:cubicBezTo>
                  <a:pt x="20" y="234"/>
                  <a:pt x="29" y="236"/>
                  <a:pt x="39" y="236"/>
                </a:cubicBezTo>
                <a:cubicBezTo>
                  <a:pt x="49" y="236"/>
                  <a:pt x="59" y="234"/>
                  <a:pt x="69" y="231"/>
                </a:cubicBezTo>
                <a:cubicBezTo>
                  <a:pt x="78" y="234"/>
                  <a:pt x="88" y="236"/>
                  <a:pt x="98" y="236"/>
                </a:cubicBezTo>
                <a:cubicBezTo>
                  <a:pt x="108" y="236"/>
                  <a:pt x="118" y="234"/>
                  <a:pt x="127" y="231"/>
                </a:cubicBezTo>
                <a:cubicBezTo>
                  <a:pt x="136" y="234"/>
                  <a:pt x="146" y="236"/>
                  <a:pt x="156" y="236"/>
                </a:cubicBezTo>
                <a:cubicBezTo>
                  <a:pt x="166" y="236"/>
                  <a:pt x="176" y="234"/>
                  <a:pt x="185" y="231"/>
                </a:cubicBezTo>
                <a:cubicBezTo>
                  <a:pt x="195" y="234"/>
                  <a:pt x="205" y="236"/>
                  <a:pt x="215" y="236"/>
                </a:cubicBezTo>
                <a:cubicBezTo>
                  <a:pt x="225" y="236"/>
                  <a:pt x="235" y="234"/>
                  <a:pt x="244" y="231"/>
                </a:cubicBezTo>
                <a:cubicBezTo>
                  <a:pt x="253" y="234"/>
                  <a:pt x="263" y="236"/>
                  <a:pt x="273" y="236"/>
                </a:cubicBezTo>
                <a:cubicBezTo>
                  <a:pt x="283" y="236"/>
                  <a:pt x="293" y="234"/>
                  <a:pt x="302" y="231"/>
                </a:cubicBezTo>
                <a:cubicBezTo>
                  <a:pt x="302" y="205"/>
                  <a:pt x="302" y="205"/>
                  <a:pt x="302" y="205"/>
                </a:cubicBezTo>
                <a:cubicBezTo>
                  <a:pt x="293" y="210"/>
                  <a:pt x="283" y="213"/>
                  <a:pt x="273" y="2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15"/>
          <p:cNvSpPr>
            <a:spLocks noEditPoints="1"/>
          </p:cNvSpPr>
          <p:nvPr/>
        </p:nvSpPr>
        <p:spPr bwMode="auto">
          <a:xfrm>
            <a:off x="11145915" y="68074"/>
            <a:ext cx="920802" cy="811412"/>
          </a:xfrm>
          <a:custGeom>
            <a:avLst/>
            <a:gdLst>
              <a:gd name="T0" fmla="*/ 140 w 324"/>
              <a:gd name="T1" fmla="*/ 245 h 285"/>
              <a:gd name="T2" fmla="*/ 77 w 324"/>
              <a:gd name="T3" fmla="*/ 31 h 285"/>
              <a:gd name="T4" fmla="*/ 88 w 324"/>
              <a:gd name="T5" fmla="*/ 20 h 285"/>
              <a:gd name="T6" fmla="*/ 94 w 324"/>
              <a:gd name="T7" fmla="*/ 31 h 285"/>
              <a:gd name="T8" fmla="*/ 88 w 324"/>
              <a:gd name="T9" fmla="*/ 25 h 285"/>
              <a:gd name="T10" fmla="*/ 75 w 324"/>
              <a:gd name="T11" fmla="*/ 0 h 285"/>
              <a:gd name="T12" fmla="*/ 75 w 324"/>
              <a:gd name="T13" fmla="*/ 5 h 285"/>
              <a:gd name="T14" fmla="*/ 71 w 324"/>
              <a:gd name="T15" fmla="*/ 9 h 285"/>
              <a:gd name="T16" fmla="*/ 68 w 324"/>
              <a:gd name="T17" fmla="*/ 76 h 285"/>
              <a:gd name="T18" fmla="*/ 81 w 324"/>
              <a:gd name="T19" fmla="*/ 64 h 285"/>
              <a:gd name="T20" fmla="*/ 81 w 324"/>
              <a:gd name="T21" fmla="*/ 69 h 285"/>
              <a:gd name="T22" fmla="*/ 186 w 324"/>
              <a:gd name="T23" fmla="*/ 218 h 285"/>
              <a:gd name="T24" fmla="*/ 195 w 324"/>
              <a:gd name="T25" fmla="*/ 227 h 285"/>
              <a:gd name="T26" fmla="*/ 182 w 324"/>
              <a:gd name="T27" fmla="*/ 227 h 285"/>
              <a:gd name="T28" fmla="*/ 186 w 324"/>
              <a:gd name="T29" fmla="*/ 231 h 285"/>
              <a:gd name="T30" fmla="*/ 106 w 324"/>
              <a:gd name="T31" fmla="*/ 132 h 285"/>
              <a:gd name="T32" fmla="*/ 141 w 324"/>
              <a:gd name="T33" fmla="*/ 69 h 285"/>
              <a:gd name="T34" fmla="*/ 127 w 324"/>
              <a:gd name="T35" fmla="*/ 84 h 285"/>
              <a:gd name="T36" fmla="*/ 118 w 324"/>
              <a:gd name="T37" fmla="*/ 93 h 285"/>
              <a:gd name="T38" fmla="*/ 278 w 324"/>
              <a:gd name="T39" fmla="*/ 141 h 285"/>
              <a:gd name="T40" fmla="*/ 272 w 324"/>
              <a:gd name="T41" fmla="*/ 136 h 285"/>
              <a:gd name="T42" fmla="*/ 280 w 324"/>
              <a:gd name="T43" fmla="*/ 104 h 285"/>
              <a:gd name="T44" fmla="*/ 310 w 324"/>
              <a:gd name="T45" fmla="*/ 116 h 285"/>
              <a:gd name="T46" fmla="*/ 278 w 324"/>
              <a:gd name="T47" fmla="*/ 91 h 285"/>
              <a:gd name="T48" fmla="*/ 139 w 324"/>
              <a:gd name="T49" fmla="*/ 62 h 285"/>
              <a:gd name="T50" fmla="*/ 141 w 324"/>
              <a:gd name="T51" fmla="*/ 283 h 285"/>
              <a:gd name="T52" fmla="*/ 71 w 324"/>
              <a:gd name="T53" fmla="*/ 253 h 285"/>
              <a:gd name="T54" fmla="*/ 91 w 324"/>
              <a:gd name="T55" fmla="*/ 163 h 285"/>
              <a:gd name="T56" fmla="*/ 117 w 324"/>
              <a:gd name="T57" fmla="*/ 247 h 285"/>
              <a:gd name="T58" fmla="*/ 127 w 324"/>
              <a:gd name="T59" fmla="*/ 89 h 285"/>
              <a:gd name="T60" fmla="*/ 124 w 324"/>
              <a:gd name="T61" fmla="*/ 93 h 285"/>
              <a:gd name="T62" fmla="*/ 163 w 324"/>
              <a:gd name="T63" fmla="*/ 66 h 285"/>
              <a:gd name="T64" fmla="*/ 163 w 324"/>
              <a:gd name="T65" fmla="*/ 164 h 285"/>
              <a:gd name="T66" fmla="*/ 59 w 324"/>
              <a:gd name="T67" fmla="*/ 253 h 285"/>
              <a:gd name="T68" fmla="*/ 22 w 324"/>
              <a:gd name="T69" fmla="*/ 258 h 285"/>
              <a:gd name="T70" fmla="*/ 42 w 324"/>
              <a:gd name="T71" fmla="*/ 238 h 285"/>
              <a:gd name="T72" fmla="*/ 43 w 324"/>
              <a:gd name="T73" fmla="*/ 231 h 285"/>
              <a:gd name="T74" fmla="*/ 9 w 324"/>
              <a:gd name="T75" fmla="*/ 205 h 285"/>
              <a:gd name="T76" fmla="*/ 55 w 324"/>
              <a:gd name="T77" fmla="*/ 218 h 285"/>
              <a:gd name="T78" fmla="*/ 35 w 324"/>
              <a:gd name="T79" fmla="*/ 214 h 285"/>
              <a:gd name="T80" fmla="*/ 59 w 324"/>
              <a:gd name="T81" fmla="*/ 164 h 285"/>
              <a:gd name="T82" fmla="*/ 59 w 324"/>
              <a:gd name="T83" fmla="*/ 253 h 285"/>
              <a:gd name="T84" fmla="*/ 154 w 324"/>
              <a:gd name="T85" fmla="*/ 222 h 285"/>
              <a:gd name="T86" fmla="*/ 151 w 324"/>
              <a:gd name="T87" fmla="*/ 281 h 285"/>
              <a:gd name="T88" fmla="*/ 145 w 324"/>
              <a:gd name="T89" fmla="*/ 255 h 285"/>
              <a:gd name="T90" fmla="*/ 155 w 324"/>
              <a:gd name="T91" fmla="*/ 245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24" h="285">
                <a:moveTo>
                  <a:pt x="149" y="245"/>
                </a:moveTo>
                <a:cubicBezTo>
                  <a:pt x="149" y="248"/>
                  <a:pt x="147" y="250"/>
                  <a:pt x="145" y="250"/>
                </a:cubicBezTo>
                <a:cubicBezTo>
                  <a:pt x="142" y="250"/>
                  <a:pt x="140" y="248"/>
                  <a:pt x="140" y="245"/>
                </a:cubicBezTo>
                <a:cubicBezTo>
                  <a:pt x="140" y="243"/>
                  <a:pt x="142" y="241"/>
                  <a:pt x="145" y="241"/>
                </a:cubicBezTo>
                <a:cubicBezTo>
                  <a:pt x="147" y="241"/>
                  <a:pt x="149" y="243"/>
                  <a:pt x="149" y="245"/>
                </a:cubicBezTo>
                <a:close/>
                <a:moveTo>
                  <a:pt x="77" y="31"/>
                </a:moveTo>
                <a:cubicBezTo>
                  <a:pt x="77" y="37"/>
                  <a:pt x="82" y="42"/>
                  <a:pt x="88" y="42"/>
                </a:cubicBezTo>
                <a:cubicBezTo>
                  <a:pt x="94" y="42"/>
                  <a:pt x="99" y="37"/>
                  <a:pt x="99" y="31"/>
                </a:cubicBezTo>
                <a:cubicBezTo>
                  <a:pt x="99" y="25"/>
                  <a:pt x="94" y="20"/>
                  <a:pt x="88" y="20"/>
                </a:cubicBezTo>
                <a:cubicBezTo>
                  <a:pt x="82" y="20"/>
                  <a:pt x="77" y="25"/>
                  <a:pt x="77" y="31"/>
                </a:cubicBezTo>
                <a:close/>
                <a:moveTo>
                  <a:pt x="88" y="25"/>
                </a:moveTo>
                <a:cubicBezTo>
                  <a:pt x="91" y="25"/>
                  <a:pt x="94" y="28"/>
                  <a:pt x="94" y="31"/>
                </a:cubicBezTo>
                <a:cubicBezTo>
                  <a:pt x="94" y="34"/>
                  <a:pt x="91" y="36"/>
                  <a:pt x="88" y="36"/>
                </a:cubicBezTo>
                <a:cubicBezTo>
                  <a:pt x="85" y="36"/>
                  <a:pt x="83" y="34"/>
                  <a:pt x="83" y="31"/>
                </a:cubicBezTo>
                <a:cubicBezTo>
                  <a:pt x="83" y="28"/>
                  <a:pt x="85" y="25"/>
                  <a:pt x="88" y="25"/>
                </a:cubicBezTo>
                <a:close/>
                <a:moveTo>
                  <a:pt x="75" y="18"/>
                </a:moveTo>
                <a:cubicBezTo>
                  <a:pt x="80" y="18"/>
                  <a:pt x="84" y="14"/>
                  <a:pt x="84" y="9"/>
                </a:cubicBezTo>
                <a:cubicBezTo>
                  <a:pt x="84" y="4"/>
                  <a:pt x="80" y="0"/>
                  <a:pt x="75" y="0"/>
                </a:cubicBezTo>
                <a:cubicBezTo>
                  <a:pt x="69" y="0"/>
                  <a:pt x="65" y="4"/>
                  <a:pt x="65" y="9"/>
                </a:cubicBezTo>
                <a:cubicBezTo>
                  <a:pt x="65" y="14"/>
                  <a:pt x="69" y="18"/>
                  <a:pt x="75" y="18"/>
                </a:cubicBezTo>
                <a:close/>
                <a:moveTo>
                  <a:pt x="75" y="5"/>
                </a:moveTo>
                <a:cubicBezTo>
                  <a:pt x="77" y="5"/>
                  <a:pt x="78" y="7"/>
                  <a:pt x="78" y="9"/>
                </a:cubicBezTo>
                <a:cubicBezTo>
                  <a:pt x="78" y="11"/>
                  <a:pt x="77" y="13"/>
                  <a:pt x="75" y="13"/>
                </a:cubicBezTo>
                <a:cubicBezTo>
                  <a:pt x="73" y="13"/>
                  <a:pt x="71" y="11"/>
                  <a:pt x="71" y="9"/>
                </a:cubicBezTo>
                <a:cubicBezTo>
                  <a:pt x="71" y="7"/>
                  <a:pt x="73" y="5"/>
                  <a:pt x="75" y="5"/>
                </a:cubicBezTo>
                <a:close/>
                <a:moveTo>
                  <a:pt x="81" y="64"/>
                </a:moveTo>
                <a:cubicBezTo>
                  <a:pt x="74" y="64"/>
                  <a:pt x="68" y="69"/>
                  <a:pt x="68" y="76"/>
                </a:cubicBezTo>
                <a:cubicBezTo>
                  <a:pt x="68" y="84"/>
                  <a:pt x="74" y="89"/>
                  <a:pt x="81" y="89"/>
                </a:cubicBezTo>
                <a:cubicBezTo>
                  <a:pt x="88" y="89"/>
                  <a:pt x="94" y="84"/>
                  <a:pt x="94" y="76"/>
                </a:cubicBezTo>
                <a:cubicBezTo>
                  <a:pt x="94" y="69"/>
                  <a:pt x="88" y="64"/>
                  <a:pt x="81" y="64"/>
                </a:cubicBezTo>
                <a:close/>
                <a:moveTo>
                  <a:pt x="81" y="84"/>
                </a:moveTo>
                <a:cubicBezTo>
                  <a:pt x="77" y="84"/>
                  <a:pt x="74" y="80"/>
                  <a:pt x="74" y="76"/>
                </a:cubicBezTo>
                <a:cubicBezTo>
                  <a:pt x="74" y="73"/>
                  <a:pt x="77" y="69"/>
                  <a:pt x="81" y="69"/>
                </a:cubicBezTo>
                <a:cubicBezTo>
                  <a:pt x="85" y="69"/>
                  <a:pt x="88" y="73"/>
                  <a:pt x="88" y="76"/>
                </a:cubicBezTo>
                <a:cubicBezTo>
                  <a:pt x="88" y="80"/>
                  <a:pt x="85" y="84"/>
                  <a:pt x="81" y="84"/>
                </a:cubicBezTo>
                <a:close/>
                <a:moveTo>
                  <a:pt x="186" y="218"/>
                </a:moveTo>
                <a:cubicBezTo>
                  <a:pt x="181" y="218"/>
                  <a:pt x="177" y="222"/>
                  <a:pt x="177" y="227"/>
                </a:cubicBezTo>
                <a:cubicBezTo>
                  <a:pt x="177" y="233"/>
                  <a:pt x="181" y="237"/>
                  <a:pt x="186" y="237"/>
                </a:cubicBezTo>
                <a:cubicBezTo>
                  <a:pt x="191" y="237"/>
                  <a:pt x="195" y="233"/>
                  <a:pt x="195" y="227"/>
                </a:cubicBezTo>
                <a:cubicBezTo>
                  <a:pt x="195" y="222"/>
                  <a:pt x="191" y="218"/>
                  <a:pt x="186" y="218"/>
                </a:cubicBezTo>
                <a:close/>
                <a:moveTo>
                  <a:pt x="186" y="231"/>
                </a:moveTo>
                <a:cubicBezTo>
                  <a:pt x="184" y="231"/>
                  <a:pt x="182" y="229"/>
                  <a:pt x="182" y="227"/>
                </a:cubicBezTo>
                <a:cubicBezTo>
                  <a:pt x="182" y="225"/>
                  <a:pt x="184" y="224"/>
                  <a:pt x="186" y="224"/>
                </a:cubicBezTo>
                <a:cubicBezTo>
                  <a:pt x="188" y="224"/>
                  <a:pt x="190" y="225"/>
                  <a:pt x="190" y="227"/>
                </a:cubicBezTo>
                <a:cubicBezTo>
                  <a:pt x="190" y="229"/>
                  <a:pt x="188" y="231"/>
                  <a:pt x="186" y="231"/>
                </a:cubicBezTo>
                <a:close/>
                <a:moveTo>
                  <a:pt x="90" y="115"/>
                </a:moveTo>
                <a:cubicBezTo>
                  <a:pt x="87" y="119"/>
                  <a:pt x="86" y="129"/>
                  <a:pt x="94" y="129"/>
                </a:cubicBezTo>
                <a:cubicBezTo>
                  <a:pt x="97" y="129"/>
                  <a:pt x="102" y="128"/>
                  <a:pt x="106" y="132"/>
                </a:cubicBezTo>
                <a:cubicBezTo>
                  <a:pt x="107" y="132"/>
                  <a:pt x="107" y="132"/>
                  <a:pt x="107" y="132"/>
                </a:cubicBezTo>
                <a:cubicBezTo>
                  <a:pt x="141" y="132"/>
                  <a:pt x="141" y="110"/>
                  <a:pt x="141" y="96"/>
                </a:cubicBezTo>
                <a:cubicBezTo>
                  <a:pt x="141" y="69"/>
                  <a:pt x="141" y="69"/>
                  <a:pt x="141" y="69"/>
                </a:cubicBezTo>
                <a:cubicBezTo>
                  <a:pt x="137" y="70"/>
                  <a:pt x="127" y="74"/>
                  <a:pt x="116" y="85"/>
                </a:cubicBezTo>
                <a:cubicBezTo>
                  <a:pt x="111" y="90"/>
                  <a:pt x="100" y="103"/>
                  <a:pt x="90" y="115"/>
                </a:cubicBezTo>
                <a:close/>
                <a:moveTo>
                  <a:pt x="127" y="84"/>
                </a:moveTo>
                <a:cubicBezTo>
                  <a:pt x="132" y="84"/>
                  <a:pt x="136" y="88"/>
                  <a:pt x="136" y="93"/>
                </a:cubicBezTo>
                <a:cubicBezTo>
                  <a:pt x="136" y="98"/>
                  <a:pt x="132" y="102"/>
                  <a:pt x="127" y="102"/>
                </a:cubicBezTo>
                <a:cubicBezTo>
                  <a:pt x="122" y="102"/>
                  <a:pt x="118" y="98"/>
                  <a:pt x="118" y="93"/>
                </a:cubicBezTo>
                <a:cubicBezTo>
                  <a:pt x="118" y="88"/>
                  <a:pt x="122" y="84"/>
                  <a:pt x="127" y="84"/>
                </a:cubicBezTo>
                <a:close/>
                <a:moveTo>
                  <a:pt x="272" y="136"/>
                </a:moveTo>
                <a:cubicBezTo>
                  <a:pt x="278" y="141"/>
                  <a:pt x="278" y="141"/>
                  <a:pt x="278" y="141"/>
                </a:cubicBezTo>
                <a:cubicBezTo>
                  <a:pt x="249" y="162"/>
                  <a:pt x="221" y="172"/>
                  <a:pt x="197" y="177"/>
                </a:cubicBezTo>
                <a:cubicBezTo>
                  <a:pt x="188" y="179"/>
                  <a:pt x="171" y="179"/>
                  <a:pt x="163" y="172"/>
                </a:cubicBezTo>
                <a:cubicBezTo>
                  <a:pt x="190" y="172"/>
                  <a:pt x="230" y="165"/>
                  <a:pt x="272" y="136"/>
                </a:cubicBezTo>
                <a:close/>
                <a:moveTo>
                  <a:pt x="324" y="161"/>
                </a:moveTo>
                <a:cubicBezTo>
                  <a:pt x="320" y="164"/>
                  <a:pt x="291" y="138"/>
                  <a:pt x="280" y="128"/>
                </a:cubicBezTo>
                <a:cubicBezTo>
                  <a:pt x="280" y="104"/>
                  <a:pt x="280" y="104"/>
                  <a:pt x="280" y="104"/>
                </a:cubicBezTo>
                <a:cubicBezTo>
                  <a:pt x="291" y="94"/>
                  <a:pt x="291" y="94"/>
                  <a:pt x="291" y="94"/>
                </a:cubicBezTo>
                <a:cubicBezTo>
                  <a:pt x="303" y="83"/>
                  <a:pt x="321" y="69"/>
                  <a:pt x="324" y="70"/>
                </a:cubicBezTo>
                <a:cubicBezTo>
                  <a:pt x="320" y="76"/>
                  <a:pt x="310" y="87"/>
                  <a:pt x="310" y="116"/>
                </a:cubicBezTo>
                <a:cubicBezTo>
                  <a:pt x="310" y="145"/>
                  <a:pt x="317" y="156"/>
                  <a:pt x="324" y="161"/>
                </a:cubicBezTo>
                <a:close/>
                <a:moveTo>
                  <a:pt x="172" y="50"/>
                </a:moveTo>
                <a:cubicBezTo>
                  <a:pt x="197" y="50"/>
                  <a:pt x="228" y="57"/>
                  <a:pt x="278" y="91"/>
                </a:cubicBezTo>
                <a:cubicBezTo>
                  <a:pt x="272" y="97"/>
                  <a:pt x="272" y="97"/>
                  <a:pt x="272" y="97"/>
                </a:cubicBezTo>
                <a:cubicBezTo>
                  <a:pt x="220" y="61"/>
                  <a:pt x="189" y="58"/>
                  <a:pt x="163" y="58"/>
                </a:cubicBezTo>
                <a:cubicBezTo>
                  <a:pt x="155" y="58"/>
                  <a:pt x="145" y="60"/>
                  <a:pt x="139" y="62"/>
                </a:cubicBezTo>
                <a:cubicBezTo>
                  <a:pt x="150" y="51"/>
                  <a:pt x="163" y="50"/>
                  <a:pt x="172" y="50"/>
                </a:cubicBezTo>
                <a:close/>
                <a:moveTo>
                  <a:pt x="137" y="279"/>
                </a:moveTo>
                <a:cubicBezTo>
                  <a:pt x="139" y="280"/>
                  <a:pt x="140" y="281"/>
                  <a:pt x="141" y="283"/>
                </a:cubicBezTo>
                <a:cubicBezTo>
                  <a:pt x="134" y="284"/>
                  <a:pt x="126" y="284"/>
                  <a:pt x="117" y="285"/>
                </a:cubicBezTo>
                <a:cubicBezTo>
                  <a:pt x="116" y="285"/>
                  <a:pt x="111" y="285"/>
                  <a:pt x="96" y="285"/>
                </a:cubicBezTo>
                <a:cubicBezTo>
                  <a:pt x="80" y="283"/>
                  <a:pt x="71" y="272"/>
                  <a:pt x="71" y="253"/>
                </a:cubicBezTo>
                <a:cubicBezTo>
                  <a:pt x="71" y="246"/>
                  <a:pt x="72" y="238"/>
                  <a:pt x="73" y="230"/>
                </a:cubicBezTo>
                <a:cubicBezTo>
                  <a:pt x="75" y="212"/>
                  <a:pt x="78" y="189"/>
                  <a:pt x="71" y="163"/>
                </a:cubicBezTo>
                <a:cubicBezTo>
                  <a:pt x="80" y="163"/>
                  <a:pt x="91" y="163"/>
                  <a:pt x="91" y="163"/>
                </a:cubicBezTo>
                <a:cubicBezTo>
                  <a:pt x="124" y="163"/>
                  <a:pt x="142" y="186"/>
                  <a:pt x="151" y="214"/>
                </a:cubicBezTo>
                <a:cubicBezTo>
                  <a:pt x="150" y="215"/>
                  <a:pt x="150" y="215"/>
                  <a:pt x="150" y="215"/>
                </a:cubicBezTo>
                <a:cubicBezTo>
                  <a:pt x="130" y="225"/>
                  <a:pt x="117" y="232"/>
                  <a:pt x="117" y="247"/>
                </a:cubicBezTo>
                <a:cubicBezTo>
                  <a:pt x="117" y="261"/>
                  <a:pt x="125" y="268"/>
                  <a:pt x="137" y="279"/>
                </a:cubicBezTo>
                <a:close/>
                <a:moveTo>
                  <a:pt x="124" y="93"/>
                </a:moveTo>
                <a:cubicBezTo>
                  <a:pt x="124" y="91"/>
                  <a:pt x="125" y="89"/>
                  <a:pt x="127" y="89"/>
                </a:cubicBezTo>
                <a:cubicBezTo>
                  <a:pt x="129" y="89"/>
                  <a:pt x="130" y="91"/>
                  <a:pt x="130" y="93"/>
                </a:cubicBezTo>
                <a:cubicBezTo>
                  <a:pt x="130" y="95"/>
                  <a:pt x="129" y="96"/>
                  <a:pt x="127" y="96"/>
                </a:cubicBezTo>
                <a:cubicBezTo>
                  <a:pt x="125" y="96"/>
                  <a:pt x="124" y="95"/>
                  <a:pt x="124" y="93"/>
                </a:cubicBezTo>
                <a:close/>
                <a:moveTo>
                  <a:pt x="149" y="96"/>
                </a:moveTo>
                <a:cubicBezTo>
                  <a:pt x="149" y="67"/>
                  <a:pt x="149" y="67"/>
                  <a:pt x="149" y="67"/>
                </a:cubicBezTo>
                <a:cubicBezTo>
                  <a:pt x="154" y="66"/>
                  <a:pt x="158" y="66"/>
                  <a:pt x="163" y="66"/>
                </a:cubicBezTo>
                <a:cubicBezTo>
                  <a:pt x="186" y="66"/>
                  <a:pt x="216" y="68"/>
                  <a:pt x="269" y="104"/>
                </a:cubicBezTo>
                <a:cubicBezTo>
                  <a:pt x="269" y="128"/>
                  <a:pt x="269" y="128"/>
                  <a:pt x="269" y="128"/>
                </a:cubicBezTo>
                <a:cubicBezTo>
                  <a:pt x="226" y="159"/>
                  <a:pt x="186" y="164"/>
                  <a:pt x="163" y="164"/>
                </a:cubicBezTo>
                <a:cubicBezTo>
                  <a:pt x="145" y="164"/>
                  <a:pt x="122" y="157"/>
                  <a:pt x="111" y="139"/>
                </a:cubicBezTo>
                <a:cubicBezTo>
                  <a:pt x="149" y="137"/>
                  <a:pt x="149" y="109"/>
                  <a:pt x="149" y="96"/>
                </a:cubicBezTo>
                <a:close/>
                <a:moveTo>
                  <a:pt x="59" y="253"/>
                </a:moveTo>
                <a:cubicBezTo>
                  <a:pt x="60" y="267"/>
                  <a:pt x="64" y="277"/>
                  <a:pt x="71" y="284"/>
                </a:cubicBezTo>
                <a:cubicBezTo>
                  <a:pt x="64" y="284"/>
                  <a:pt x="59" y="284"/>
                  <a:pt x="59" y="284"/>
                </a:cubicBezTo>
                <a:cubicBezTo>
                  <a:pt x="38" y="285"/>
                  <a:pt x="22" y="273"/>
                  <a:pt x="22" y="258"/>
                </a:cubicBezTo>
                <a:cubicBezTo>
                  <a:pt x="22" y="256"/>
                  <a:pt x="22" y="254"/>
                  <a:pt x="22" y="252"/>
                </a:cubicBezTo>
                <a:cubicBezTo>
                  <a:pt x="35" y="241"/>
                  <a:pt x="35" y="241"/>
                  <a:pt x="35" y="241"/>
                </a:cubicBezTo>
                <a:cubicBezTo>
                  <a:pt x="37" y="239"/>
                  <a:pt x="40" y="238"/>
                  <a:pt x="42" y="238"/>
                </a:cubicBezTo>
                <a:cubicBezTo>
                  <a:pt x="45" y="239"/>
                  <a:pt x="47" y="241"/>
                  <a:pt x="49" y="243"/>
                </a:cubicBezTo>
                <a:cubicBezTo>
                  <a:pt x="54" y="237"/>
                  <a:pt x="54" y="237"/>
                  <a:pt x="54" y="237"/>
                </a:cubicBezTo>
                <a:cubicBezTo>
                  <a:pt x="52" y="234"/>
                  <a:pt x="48" y="231"/>
                  <a:pt x="43" y="231"/>
                </a:cubicBezTo>
                <a:cubicBezTo>
                  <a:pt x="40" y="230"/>
                  <a:pt x="35" y="230"/>
                  <a:pt x="30" y="235"/>
                </a:cubicBezTo>
                <a:cubicBezTo>
                  <a:pt x="11" y="251"/>
                  <a:pt x="11" y="251"/>
                  <a:pt x="11" y="251"/>
                </a:cubicBezTo>
                <a:cubicBezTo>
                  <a:pt x="1" y="238"/>
                  <a:pt x="0" y="219"/>
                  <a:pt x="9" y="205"/>
                </a:cubicBezTo>
                <a:cubicBezTo>
                  <a:pt x="30" y="220"/>
                  <a:pt x="30" y="220"/>
                  <a:pt x="30" y="220"/>
                </a:cubicBezTo>
                <a:cubicBezTo>
                  <a:pt x="36" y="225"/>
                  <a:pt x="41" y="225"/>
                  <a:pt x="44" y="224"/>
                </a:cubicBezTo>
                <a:cubicBezTo>
                  <a:pt x="48" y="223"/>
                  <a:pt x="52" y="221"/>
                  <a:pt x="55" y="218"/>
                </a:cubicBezTo>
                <a:cubicBezTo>
                  <a:pt x="49" y="212"/>
                  <a:pt x="49" y="212"/>
                  <a:pt x="49" y="212"/>
                </a:cubicBezTo>
                <a:cubicBezTo>
                  <a:pt x="47" y="214"/>
                  <a:pt x="45" y="216"/>
                  <a:pt x="43" y="216"/>
                </a:cubicBezTo>
                <a:cubicBezTo>
                  <a:pt x="40" y="217"/>
                  <a:pt x="38" y="216"/>
                  <a:pt x="35" y="214"/>
                </a:cubicBezTo>
                <a:cubicBezTo>
                  <a:pt x="23" y="205"/>
                  <a:pt x="23" y="205"/>
                  <a:pt x="23" y="205"/>
                </a:cubicBezTo>
                <a:cubicBezTo>
                  <a:pt x="22" y="202"/>
                  <a:pt x="22" y="199"/>
                  <a:pt x="22" y="197"/>
                </a:cubicBezTo>
                <a:cubicBezTo>
                  <a:pt x="22" y="181"/>
                  <a:pt x="35" y="166"/>
                  <a:pt x="59" y="164"/>
                </a:cubicBezTo>
                <a:cubicBezTo>
                  <a:pt x="60" y="166"/>
                  <a:pt x="60" y="166"/>
                  <a:pt x="60" y="166"/>
                </a:cubicBezTo>
                <a:cubicBezTo>
                  <a:pt x="66" y="190"/>
                  <a:pt x="64" y="210"/>
                  <a:pt x="61" y="228"/>
                </a:cubicBezTo>
                <a:cubicBezTo>
                  <a:pt x="60" y="237"/>
                  <a:pt x="59" y="246"/>
                  <a:pt x="59" y="253"/>
                </a:cubicBezTo>
                <a:close/>
                <a:moveTo>
                  <a:pt x="184" y="256"/>
                </a:moveTo>
                <a:cubicBezTo>
                  <a:pt x="168" y="255"/>
                  <a:pt x="158" y="242"/>
                  <a:pt x="156" y="230"/>
                </a:cubicBezTo>
                <a:cubicBezTo>
                  <a:pt x="155" y="227"/>
                  <a:pt x="154" y="224"/>
                  <a:pt x="154" y="222"/>
                </a:cubicBezTo>
                <a:cubicBezTo>
                  <a:pt x="134" y="232"/>
                  <a:pt x="125" y="237"/>
                  <a:pt x="125" y="247"/>
                </a:cubicBezTo>
                <a:cubicBezTo>
                  <a:pt x="125" y="257"/>
                  <a:pt x="130" y="262"/>
                  <a:pt x="143" y="273"/>
                </a:cubicBezTo>
                <a:cubicBezTo>
                  <a:pt x="145" y="275"/>
                  <a:pt x="148" y="278"/>
                  <a:pt x="151" y="281"/>
                </a:cubicBezTo>
                <a:cubicBezTo>
                  <a:pt x="169" y="276"/>
                  <a:pt x="180" y="269"/>
                  <a:pt x="184" y="267"/>
                </a:cubicBezTo>
                <a:cubicBezTo>
                  <a:pt x="189" y="264"/>
                  <a:pt x="191" y="256"/>
                  <a:pt x="184" y="256"/>
                </a:cubicBezTo>
                <a:close/>
                <a:moveTo>
                  <a:pt x="145" y="255"/>
                </a:moveTo>
                <a:cubicBezTo>
                  <a:pt x="139" y="255"/>
                  <a:pt x="134" y="251"/>
                  <a:pt x="134" y="245"/>
                </a:cubicBezTo>
                <a:cubicBezTo>
                  <a:pt x="134" y="239"/>
                  <a:pt x="139" y="235"/>
                  <a:pt x="145" y="235"/>
                </a:cubicBezTo>
                <a:cubicBezTo>
                  <a:pt x="150" y="235"/>
                  <a:pt x="155" y="239"/>
                  <a:pt x="155" y="245"/>
                </a:cubicBezTo>
                <a:cubicBezTo>
                  <a:pt x="155" y="251"/>
                  <a:pt x="150" y="255"/>
                  <a:pt x="145" y="2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765"/>
          <p:cNvSpPr>
            <a:spLocks/>
          </p:cNvSpPr>
          <p:nvPr/>
        </p:nvSpPr>
        <p:spPr bwMode="auto">
          <a:xfrm>
            <a:off x="10906232" y="3462768"/>
            <a:ext cx="1169988" cy="631825"/>
          </a:xfrm>
          <a:custGeom>
            <a:avLst/>
            <a:gdLst>
              <a:gd name="T0" fmla="*/ 346 w 368"/>
              <a:gd name="T1" fmla="*/ 4 h 199"/>
              <a:gd name="T2" fmla="*/ 286 w 368"/>
              <a:gd name="T3" fmla="*/ 7 h 199"/>
              <a:gd name="T4" fmla="*/ 262 w 368"/>
              <a:gd name="T5" fmla="*/ 5 h 199"/>
              <a:gd name="T6" fmla="*/ 194 w 368"/>
              <a:gd name="T7" fmla="*/ 1 h 199"/>
              <a:gd name="T8" fmla="*/ 162 w 368"/>
              <a:gd name="T9" fmla="*/ 10 h 199"/>
              <a:gd name="T10" fmla="*/ 100 w 368"/>
              <a:gd name="T11" fmla="*/ 23 h 199"/>
              <a:gd name="T12" fmla="*/ 84 w 368"/>
              <a:gd name="T13" fmla="*/ 38 h 199"/>
              <a:gd name="T14" fmla="*/ 77 w 368"/>
              <a:gd name="T15" fmla="*/ 56 h 199"/>
              <a:gd name="T16" fmla="*/ 55 w 368"/>
              <a:gd name="T17" fmla="*/ 89 h 199"/>
              <a:gd name="T18" fmla="*/ 47 w 368"/>
              <a:gd name="T19" fmla="*/ 102 h 199"/>
              <a:gd name="T20" fmla="*/ 24 w 368"/>
              <a:gd name="T21" fmla="*/ 113 h 199"/>
              <a:gd name="T22" fmla="*/ 18 w 368"/>
              <a:gd name="T23" fmla="*/ 124 h 199"/>
              <a:gd name="T24" fmla="*/ 9 w 368"/>
              <a:gd name="T25" fmla="*/ 156 h 199"/>
              <a:gd name="T26" fmla="*/ 1 w 368"/>
              <a:gd name="T27" fmla="*/ 186 h 199"/>
              <a:gd name="T28" fmla="*/ 17 w 368"/>
              <a:gd name="T29" fmla="*/ 192 h 199"/>
              <a:gd name="T30" fmla="*/ 50 w 368"/>
              <a:gd name="T31" fmla="*/ 167 h 199"/>
              <a:gd name="T32" fmla="*/ 87 w 368"/>
              <a:gd name="T33" fmla="*/ 128 h 199"/>
              <a:gd name="T34" fmla="*/ 106 w 368"/>
              <a:gd name="T35" fmla="*/ 132 h 199"/>
              <a:gd name="T36" fmla="*/ 136 w 368"/>
              <a:gd name="T37" fmla="*/ 142 h 199"/>
              <a:gd name="T38" fmla="*/ 134 w 368"/>
              <a:gd name="T39" fmla="*/ 170 h 199"/>
              <a:gd name="T40" fmla="*/ 128 w 368"/>
              <a:gd name="T41" fmla="*/ 186 h 199"/>
              <a:gd name="T42" fmla="*/ 122 w 368"/>
              <a:gd name="T43" fmla="*/ 196 h 199"/>
              <a:gd name="T44" fmla="*/ 140 w 368"/>
              <a:gd name="T45" fmla="*/ 191 h 199"/>
              <a:gd name="T46" fmla="*/ 149 w 368"/>
              <a:gd name="T47" fmla="*/ 159 h 199"/>
              <a:gd name="T48" fmla="*/ 154 w 368"/>
              <a:gd name="T49" fmla="*/ 142 h 199"/>
              <a:gd name="T50" fmla="*/ 166 w 368"/>
              <a:gd name="T51" fmla="*/ 133 h 199"/>
              <a:gd name="T52" fmla="*/ 173 w 368"/>
              <a:gd name="T53" fmla="*/ 154 h 199"/>
              <a:gd name="T54" fmla="*/ 185 w 368"/>
              <a:gd name="T55" fmla="*/ 167 h 199"/>
              <a:gd name="T56" fmla="*/ 196 w 368"/>
              <a:gd name="T57" fmla="*/ 196 h 199"/>
              <a:gd name="T58" fmla="*/ 206 w 368"/>
              <a:gd name="T59" fmla="*/ 196 h 199"/>
              <a:gd name="T60" fmla="*/ 202 w 368"/>
              <a:gd name="T61" fmla="*/ 167 h 199"/>
              <a:gd name="T62" fmla="*/ 194 w 368"/>
              <a:gd name="T63" fmla="*/ 143 h 199"/>
              <a:gd name="T64" fmla="*/ 190 w 368"/>
              <a:gd name="T65" fmla="*/ 123 h 199"/>
              <a:gd name="T66" fmla="*/ 202 w 368"/>
              <a:gd name="T67" fmla="*/ 126 h 199"/>
              <a:gd name="T68" fmla="*/ 226 w 368"/>
              <a:gd name="T69" fmla="*/ 129 h 199"/>
              <a:gd name="T70" fmla="*/ 247 w 368"/>
              <a:gd name="T71" fmla="*/ 132 h 199"/>
              <a:gd name="T72" fmla="*/ 272 w 368"/>
              <a:gd name="T73" fmla="*/ 133 h 199"/>
              <a:gd name="T74" fmla="*/ 294 w 368"/>
              <a:gd name="T75" fmla="*/ 140 h 199"/>
              <a:gd name="T76" fmla="*/ 317 w 368"/>
              <a:gd name="T77" fmla="*/ 151 h 199"/>
              <a:gd name="T78" fmla="*/ 318 w 368"/>
              <a:gd name="T79" fmla="*/ 165 h 199"/>
              <a:gd name="T80" fmla="*/ 311 w 368"/>
              <a:gd name="T81" fmla="*/ 186 h 199"/>
              <a:gd name="T82" fmla="*/ 321 w 368"/>
              <a:gd name="T83" fmla="*/ 198 h 199"/>
              <a:gd name="T84" fmla="*/ 332 w 368"/>
              <a:gd name="T85" fmla="*/ 170 h 199"/>
              <a:gd name="T86" fmla="*/ 335 w 368"/>
              <a:gd name="T87" fmla="*/ 155 h 199"/>
              <a:gd name="T88" fmla="*/ 344 w 368"/>
              <a:gd name="T89" fmla="*/ 153 h 199"/>
              <a:gd name="T90" fmla="*/ 349 w 368"/>
              <a:gd name="T91" fmla="*/ 172 h 199"/>
              <a:gd name="T92" fmla="*/ 343 w 368"/>
              <a:gd name="T93" fmla="*/ 199 h 199"/>
              <a:gd name="T94" fmla="*/ 361 w 368"/>
              <a:gd name="T95" fmla="*/ 193 h 199"/>
              <a:gd name="T96" fmla="*/ 362 w 368"/>
              <a:gd name="T97" fmla="*/ 169 h 199"/>
              <a:gd name="T98" fmla="*/ 366 w 368"/>
              <a:gd name="T99" fmla="*/ 138 h 199"/>
              <a:gd name="T100" fmla="*/ 360 w 368"/>
              <a:gd name="T101" fmla="*/ 127 h 199"/>
              <a:gd name="T102" fmla="*/ 356 w 368"/>
              <a:gd name="T103" fmla="*/ 94 h 199"/>
              <a:gd name="T104" fmla="*/ 354 w 368"/>
              <a:gd name="T105" fmla="*/ 81 h 199"/>
              <a:gd name="T106" fmla="*/ 356 w 368"/>
              <a:gd name="T107" fmla="*/ 57 h 199"/>
              <a:gd name="T108" fmla="*/ 363 w 368"/>
              <a:gd name="T109" fmla="*/ 44 h 199"/>
              <a:gd name="T110" fmla="*/ 360 w 368"/>
              <a:gd name="T111" fmla="*/ 91 h 199"/>
              <a:gd name="T112" fmla="*/ 367 w 368"/>
              <a:gd name="T113" fmla="*/ 84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68" h="199">
                <a:moveTo>
                  <a:pt x="366" y="26"/>
                </a:moveTo>
                <a:cubicBezTo>
                  <a:pt x="366" y="21"/>
                  <a:pt x="365" y="17"/>
                  <a:pt x="364" y="12"/>
                </a:cubicBezTo>
                <a:cubicBezTo>
                  <a:pt x="350" y="6"/>
                  <a:pt x="350" y="6"/>
                  <a:pt x="350" y="6"/>
                </a:cubicBezTo>
                <a:cubicBezTo>
                  <a:pt x="350" y="7"/>
                  <a:pt x="350" y="7"/>
                  <a:pt x="350" y="7"/>
                </a:cubicBezTo>
                <a:cubicBezTo>
                  <a:pt x="349" y="6"/>
                  <a:pt x="348" y="5"/>
                  <a:pt x="347" y="5"/>
                </a:cubicBezTo>
                <a:cubicBezTo>
                  <a:pt x="347" y="5"/>
                  <a:pt x="346" y="5"/>
                  <a:pt x="346" y="4"/>
                </a:cubicBezTo>
                <a:cubicBezTo>
                  <a:pt x="343" y="3"/>
                  <a:pt x="339" y="4"/>
                  <a:pt x="336" y="4"/>
                </a:cubicBezTo>
                <a:cubicBezTo>
                  <a:pt x="333" y="4"/>
                  <a:pt x="332" y="4"/>
                  <a:pt x="330" y="5"/>
                </a:cubicBezTo>
                <a:cubicBezTo>
                  <a:pt x="328" y="5"/>
                  <a:pt x="326" y="4"/>
                  <a:pt x="324" y="5"/>
                </a:cubicBezTo>
                <a:cubicBezTo>
                  <a:pt x="316" y="7"/>
                  <a:pt x="307" y="6"/>
                  <a:pt x="298" y="6"/>
                </a:cubicBezTo>
                <a:cubicBezTo>
                  <a:pt x="296" y="7"/>
                  <a:pt x="295" y="7"/>
                  <a:pt x="294" y="7"/>
                </a:cubicBezTo>
                <a:cubicBezTo>
                  <a:pt x="291" y="7"/>
                  <a:pt x="289" y="7"/>
                  <a:pt x="286" y="7"/>
                </a:cubicBezTo>
                <a:cubicBezTo>
                  <a:pt x="286" y="6"/>
                  <a:pt x="286" y="6"/>
                  <a:pt x="285" y="6"/>
                </a:cubicBezTo>
                <a:cubicBezTo>
                  <a:pt x="282" y="6"/>
                  <a:pt x="279" y="6"/>
                  <a:pt x="276" y="6"/>
                </a:cubicBezTo>
                <a:cubicBezTo>
                  <a:pt x="275" y="6"/>
                  <a:pt x="273" y="6"/>
                  <a:pt x="272" y="6"/>
                </a:cubicBezTo>
                <a:cubicBezTo>
                  <a:pt x="271" y="6"/>
                  <a:pt x="270" y="6"/>
                  <a:pt x="270" y="6"/>
                </a:cubicBezTo>
                <a:cubicBezTo>
                  <a:pt x="269" y="6"/>
                  <a:pt x="269" y="6"/>
                  <a:pt x="269" y="6"/>
                </a:cubicBezTo>
                <a:cubicBezTo>
                  <a:pt x="266" y="5"/>
                  <a:pt x="264" y="5"/>
                  <a:pt x="262" y="5"/>
                </a:cubicBezTo>
                <a:cubicBezTo>
                  <a:pt x="260" y="5"/>
                  <a:pt x="259" y="5"/>
                  <a:pt x="258" y="5"/>
                </a:cubicBezTo>
                <a:cubicBezTo>
                  <a:pt x="256" y="5"/>
                  <a:pt x="253" y="5"/>
                  <a:pt x="251" y="5"/>
                </a:cubicBezTo>
                <a:cubicBezTo>
                  <a:pt x="245" y="5"/>
                  <a:pt x="239" y="5"/>
                  <a:pt x="234" y="4"/>
                </a:cubicBezTo>
                <a:cubicBezTo>
                  <a:pt x="225" y="4"/>
                  <a:pt x="216" y="5"/>
                  <a:pt x="207" y="4"/>
                </a:cubicBezTo>
                <a:cubicBezTo>
                  <a:pt x="206" y="4"/>
                  <a:pt x="206" y="3"/>
                  <a:pt x="205" y="3"/>
                </a:cubicBezTo>
                <a:cubicBezTo>
                  <a:pt x="201" y="3"/>
                  <a:pt x="198" y="2"/>
                  <a:pt x="194" y="1"/>
                </a:cubicBezTo>
                <a:cubicBezTo>
                  <a:pt x="191" y="1"/>
                  <a:pt x="188" y="1"/>
                  <a:pt x="185" y="1"/>
                </a:cubicBezTo>
                <a:cubicBezTo>
                  <a:pt x="184" y="0"/>
                  <a:pt x="182" y="0"/>
                  <a:pt x="180" y="0"/>
                </a:cubicBezTo>
                <a:cubicBezTo>
                  <a:pt x="178" y="1"/>
                  <a:pt x="177" y="1"/>
                  <a:pt x="176" y="2"/>
                </a:cubicBezTo>
                <a:cubicBezTo>
                  <a:pt x="174" y="3"/>
                  <a:pt x="172" y="4"/>
                  <a:pt x="170" y="4"/>
                </a:cubicBezTo>
                <a:cubicBezTo>
                  <a:pt x="170" y="5"/>
                  <a:pt x="170" y="5"/>
                  <a:pt x="169" y="5"/>
                </a:cubicBezTo>
                <a:cubicBezTo>
                  <a:pt x="167" y="7"/>
                  <a:pt x="165" y="9"/>
                  <a:pt x="162" y="10"/>
                </a:cubicBezTo>
                <a:cubicBezTo>
                  <a:pt x="153" y="12"/>
                  <a:pt x="143" y="11"/>
                  <a:pt x="134" y="11"/>
                </a:cubicBezTo>
                <a:cubicBezTo>
                  <a:pt x="130" y="11"/>
                  <a:pt x="126" y="12"/>
                  <a:pt x="123" y="13"/>
                </a:cubicBezTo>
                <a:cubicBezTo>
                  <a:pt x="121" y="14"/>
                  <a:pt x="120" y="14"/>
                  <a:pt x="118" y="15"/>
                </a:cubicBezTo>
                <a:cubicBezTo>
                  <a:pt x="116" y="16"/>
                  <a:pt x="114" y="17"/>
                  <a:pt x="112" y="18"/>
                </a:cubicBezTo>
                <a:cubicBezTo>
                  <a:pt x="110" y="18"/>
                  <a:pt x="108" y="19"/>
                  <a:pt x="107" y="20"/>
                </a:cubicBezTo>
                <a:cubicBezTo>
                  <a:pt x="104" y="22"/>
                  <a:pt x="102" y="22"/>
                  <a:pt x="100" y="23"/>
                </a:cubicBezTo>
                <a:cubicBezTo>
                  <a:pt x="99" y="24"/>
                  <a:pt x="98" y="25"/>
                  <a:pt x="97" y="25"/>
                </a:cubicBezTo>
                <a:cubicBezTo>
                  <a:pt x="96" y="25"/>
                  <a:pt x="95" y="25"/>
                  <a:pt x="94" y="26"/>
                </a:cubicBezTo>
                <a:cubicBezTo>
                  <a:pt x="93" y="26"/>
                  <a:pt x="92" y="27"/>
                  <a:pt x="92" y="28"/>
                </a:cubicBezTo>
                <a:cubicBezTo>
                  <a:pt x="91" y="28"/>
                  <a:pt x="91" y="29"/>
                  <a:pt x="90" y="29"/>
                </a:cubicBezTo>
                <a:cubicBezTo>
                  <a:pt x="89" y="30"/>
                  <a:pt x="87" y="31"/>
                  <a:pt x="86" y="33"/>
                </a:cubicBezTo>
                <a:cubicBezTo>
                  <a:pt x="85" y="34"/>
                  <a:pt x="85" y="36"/>
                  <a:pt x="84" y="38"/>
                </a:cubicBezTo>
                <a:cubicBezTo>
                  <a:pt x="84" y="39"/>
                  <a:pt x="83" y="41"/>
                  <a:pt x="83" y="42"/>
                </a:cubicBezTo>
                <a:cubicBezTo>
                  <a:pt x="83" y="44"/>
                  <a:pt x="82" y="45"/>
                  <a:pt x="82" y="46"/>
                </a:cubicBezTo>
                <a:cubicBezTo>
                  <a:pt x="82" y="47"/>
                  <a:pt x="82" y="48"/>
                  <a:pt x="81" y="49"/>
                </a:cubicBezTo>
                <a:cubicBezTo>
                  <a:pt x="81" y="50"/>
                  <a:pt x="80" y="50"/>
                  <a:pt x="79" y="51"/>
                </a:cubicBezTo>
                <a:cubicBezTo>
                  <a:pt x="79" y="52"/>
                  <a:pt x="79" y="52"/>
                  <a:pt x="79" y="52"/>
                </a:cubicBezTo>
                <a:cubicBezTo>
                  <a:pt x="78" y="53"/>
                  <a:pt x="78" y="55"/>
                  <a:pt x="77" y="56"/>
                </a:cubicBezTo>
                <a:cubicBezTo>
                  <a:pt x="76" y="59"/>
                  <a:pt x="74" y="63"/>
                  <a:pt x="72" y="66"/>
                </a:cubicBezTo>
                <a:cubicBezTo>
                  <a:pt x="71" y="67"/>
                  <a:pt x="71" y="68"/>
                  <a:pt x="70" y="69"/>
                </a:cubicBezTo>
                <a:cubicBezTo>
                  <a:pt x="69" y="71"/>
                  <a:pt x="68" y="73"/>
                  <a:pt x="66" y="75"/>
                </a:cubicBezTo>
                <a:cubicBezTo>
                  <a:pt x="65" y="76"/>
                  <a:pt x="64" y="77"/>
                  <a:pt x="64" y="79"/>
                </a:cubicBezTo>
                <a:cubicBezTo>
                  <a:pt x="62" y="80"/>
                  <a:pt x="61" y="81"/>
                  <a:pt x="60" y="83"/>
                </a:cubicBezTo>
                <a:cubicBezTo>
                  <a:pt x="58" y="85"/>
                  <a:pt x="57" y="87"/>
                  <a:pt x="55" y="89"/>
                </a:cubicBezTo>
                <a:cubicBezTo>
                  <a:pt x="55" y="90"/>
                  <a:pt x="54" y="90"/>
                  <a:pt x="53" y="91"/>
                </a:cubicBezTo>
                <a:cubicBezTo>
                  <a:pt x="53" y="92"/>
                  <a:pt x="52" y="93"/>
                  <a:pt x="52" y="94"/>
                </a:cubicBezTo>
                <a:cubicBezTo>
                  <a:pt x="51" y="95"/>
                  <a:pt x="50" y="97"/>
                  <a:pt x="49" y="98"/>
                </a:cubicBezTo>
                <a:cubicBezTo>
                  <a:pt x="49" y="99"/>
                  <a:pt x="49" y="99"/>
                  <a:pt x="48" y="99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47" y="101"/>
                  <a:pt x="47" y="101"/>
                  <a:pt x="47" y="102"/>
                </a:cubicBezTo>
                <a:cubicBezTo>
                  <a:pt x="45" y="104"/>
                  <a:pt x="44" y="106"/>
                  <a:pt x="42" y="109"/>
                </a:cubicBezTo>
                <a:cubicBezTo>
                  <a:pt x="41" y="110"/>
                  <a:pt x="41" y="111"/>
                  <a:pt x="40" y="112"/>
                </a:cubicBezTo>
                <a:cubicBezTo>
                  <a:pt x="39" y="114"/>
                  <a:pt x="38" y="114"/>
                  <a:pt x="36" y="115"/>
                </a:cubicBezTo>
                <a:cubicBezTo>
                  <a:pt x="36" y="115"/>
                  <a:pt x="32" y="114"/>
                  <a:pt x="32" y="114"/>
                </a:cubicBezTo>
                <a:cubicBezTo>
                  <a:pt x="32" y="114"/>
                  <a:pt x="32" y="114"/>
                  <a:pt x="31" y="114"/>
                </a:cubicBezTo>
                <a:cubicBezTo>
                  <a:pt x="29" y="114"/>
                  <a:pt x="27" y="113"/>
                  <a:pt x="24" y="113"/>
                </a:cubicBezTo>
                <a:cubicBezTo>
                  <a:pt x="23" y="113"/>
                  <a:pt x="22" y="114"/>
                  <a:pt x="21" y="114"/>
                </a:cubicBezTo>
                <a:cubicBezTo>
                  <a:pt x="20" y="115"/>
                  <a:pt x="19" y="115"/>
                  <a:pt x="18" y="116"/>
                </a:cubicBezTo>
                <a:cubicBezTo>
                  <a:pt x="17" y="118"/>
                  <a:pt x="16" y="120"/>
                  <a:pt x="14" y="122"/>
                </a:cubicBezTo>
                <a:cubicBezTo>
                  <a:pt x="14" y="122"/>
                  <a:pt x="13" y="122"/>
                  <a:pt x="13" y="123"/>
                </a:cubicBezTo>
                <a:cubicBezTo>
                  <a:pt x="11" y="125"/>
                  <a:pt x="8" y="131"/>
                  <a:pt x="9" y="132"/>
                </a:cubicBezTo>
                <a:cubicBezTo>
                  <a:pt x="12" y="133"/>
                  <a:pt x="15" y="126"/>
                  <a:pt x="18" y="124"/>
                </a:cubicBezTo>
                <a:cubicBezTo>
                  <a:pt x="19" y="125"/>
                  <a:pt x="19" y="128"/>
                  <a:pt x="19" y="129"/>
                </a:cubicBezTo>
                <a:cubicBezTo>
                  <a:pt x="18" y="130"/>
                  <a:pt x="17" y="131"/>
                  <a:pt x="17" y="131"/>
                </a:cubicBezTo>
                <a:cubicBezTo>
                  <a:pt x="14" y="134"/>
                  <a:pt x="13" y="135"/>
                  <a:pt x="11" y="138"/>
                </a:cubicBezTo>
                <a:cubicBezTo>
                  <a:pt x="9" y="141"/>
                  <a:pt x="9" y="143"/>
                  <a:pt x="9" y="147"/>
                </a:cubicBezTo>
                <a:cubicBezTo>
                  <a:pt x="10" y="148"/>
                  <a:pt x="10" y="149"/>
                  <a:pt x="10" y="151"/>
                </a:cubicBezTo>
                <a:cubicBezTo>
                  <a:pt x="10" y="152"/>
                  <a:pt x="9" y="154"/>
                  <a:pt x="9" y="156"/>
                </a:cubicBezTo>
                <a:cubicBezTo>
                  <a:pt x="8" y="158"/>
                  <a:pt x="8" y="160"/>
                  <a:pt x="7" y="162"/>
                </a:cubicBezTo>
                <a:cubicBezTo>
                  <a:pt x="7" y="163"/>
                  <a:pt x="7" y="164"/>
                  <a:pt x="7" y="165"/>
                </a:cubicBezTo>
                <a:cubicBezTo>
                  <a:pt x="6" y="166"/>
                  <a:pt x="6" y="167"/>
                  <a:pt x="6" y="167"/>
                </a:cubicBezTo>
                <a:cubicBezTo>
                  <a:pt x="5" y="170"/>
                  <a:pt x="4" y="172"/>
                  <a:pt x="4" y="174"/>
                </a:cubicBezTo>
                <a:cubicBezTo>
                  <a:pt x="3" y="177"/>
                  <a:pt x="1" y="179"/>
                  <a:pt x="1" y="181"/>
                </a:cubicBezTo>
                <a:cubicBezTo>
                  <a:pt x="0" y="183"/>
                  <a:pt x="0" y="184"/>
                  <a:pt x="1" y="186"/>
                </a:cubicBezTo>
                <a:cubicBezTo>
                  <a:pt x="2" y="187"/>
                  <a:pt x="3" y="187"/>
                  <a:pt x="4" y="188"/>
                </a:cubicBezTo>
                <a:cubicBezTo>
                  <a:pt x="5" y="189"/>
                  <a:pt x="5" y="189"/>
                  <a:pt x="5" y="190"/>
                </a:cubicBezTo>
                <a:cubicBezTo>
                  <a:pt x="6" y="190"/>
                  <a:pt x="8" y="191"/>
                  <a:pt x="9" y="192"/>
                </a:cubicBezTo>
                <a:cubicBezTo>
                  <a:pt x="10" y="193"/>
                  <a:pt x="12" y="194"/>
                  <a:pt x="13" y="194"/>
                </a:cubicBezTo>
                <a:cubicBezTo>
                  <a:pt x="15" y="195"/>
                  <a:pt x="15" y="194"/>
                  <a:pt x="17" y="192"/>
                </a:cubicBezTo>
                <a:cubicBezTo>
                  <a:pt x="17" y="192"/>
                  <a:pt x="17" y="192"/>
                  <a:pt x="17" y="192"/>
                </a:cubicBezTo>
                <a:cubicBezTo>
                  <a:pt x="18" y="191"/>
                  <a:pt x="18" y="191"/>
                  <a:pt x="19" y="191"/>
                </a:cubicBezTo>
                <a:cubicBezTo>
                  <a:pt x="19" y="190"/>
                  <a:pt x="20" y="190"/>
                  <a:pt x="20" y="190"/>
                </a:cubicBezTo>
                <a:cubicBezTo>
                  <a:pt x="21" y="189"/>
                  <a:pt x="22" y="188"/>
                  <a:pt x="23" y="188"/>
                </a:cubicBezTo>
                <a:cubicBezTo>
                  <a:pt x="25" y="187"/>
                  <a:pt x="27" y="187"/>
                  <a:pt x="29" y="187"/>
                </a:cubicBezTo>
                <a:cubicBezTo>
                  <a:pt x="32" y="185"/>
                  <a:pt x="34" y="183"/>
                  <a:pt x="37" y="181"/>
                </a:cubicBezTo>
                <a:cubicBezTo>
                  <a:pt x="43" y="178"/>
                  <a:pt x="47" y="172"/>
                  <a:pt x="50" y="167"/>
                </a:cubicBezTo>
                <a:cubicBezTo>
                  <a:pt x="52" y="165"/>
                  <a:pt x="53" y="161"/>
                  <a:pt x="54" y="158"/>
                </a:cubicBezTo>
                <a:cubicBezTo>
                  <a:pt x="55" y="155"/>
                  <a:pt x="57" y="153"/>
                  <a:pt x="59" y="150"/>
                </a:cubicBezTo>
                <a:cubicBezTo>
                  <a:pt x="61" y="147"/>
                  <a:pt x="64" y="144"/>
                  <a:pt x="67" y="142"/>
                </a:cubicBezTo>
                <a:cubicBezTo>
                  <a:pt x="70" y="139"/>
                  <a:pt x="72" y="136"/>
                  <a:pt x="76" y="134"/>
                </a:cubicBezTo>
                <a:cubicBezTo>
                  <a:pt x="78" y="132"/>
                  <a:pt x="82" y="130"/>
                  <a:pt x="85" y="129"/>
                </a:cubicBezTo>
                <a:cubicBezTo>
                  <a:pt x="85" y="129"/>
                  <a:pt x="86" y="128"/>
                  <a:pt x="87" y="128"/>
                </a:cubicBezTo>
                <a:cubicBezTo>
                  <a:pt x="89" y="127"/>
                  <a:pt x="91" y="126"/>
                  <a:pt x="94" y="125"/>
                </a:cubicBezTo>
                <a:cubicBezTo>
                  <a:pt x="94" y="125"/>
                  <a:pt x="95" y="125"/>
                  <a:pt x="95" y="125"/>
                </a:cubicBezTo>
                <a:cubicBezTo>
                  <a:pt x="96" y="125"/>
                  <a:pt x="97" y="125"/>
                  <a:pt x="98" y="126"/>
                </a:cubicBezTo>
                <a:cubicBezTo>
                  <a:pt x="100" y="126"/>
                  <a:pt x="101" y="127"/>
                  <a:pt x="102" y="128"/>
                </a:cubicBezTo>
                <a:cubicBezTo>
                  <a:pt x="103" y="129"/>
                  <a:pt x="104" y="130"/>
                  <a:pt x="105" y="131"/>
                </a:cubicBezTo>
                <a:cubicBezTo>
                  <a:pt x="105" y="131"/>
                  <a:pt x="105" y="131"/>
                  <a:pt x="106" y="132"/>
                </a:cubicBezTo>
                <a:cubicBezTo>
                  <a:pt x="107" y="133"/>
                  <a:pt x="108" y="134"/>
                  <a:pt x="109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12" y="139"/>
                  <a:pt x="116" y="141"/>
                  <a:pt x="120" y="142"/>
                </a:cubicBezTo>
                <a:cubicBezTo>
                  <a:pt x="122" y="142"/>
                  <a:pt x="124" y="143"/>
                  <a:pt x="126" y="143"/>
                </a:cubicBezTo>
                <a:cubicBezTo>
                  <a:pt x="127" y="143"/>
                  <a:pt x="129" y="143"/>
                  <a:pt x="131" y="143"/>
                </a:cubicBezTo>
                <a:cubicBezTo>
                  <a:pt x="132" y="143"/>
                  <a:pt x="135" y="142"/>
                  <a:pt x="136" y="142"/>
                </a:cubicBezTo>
                <a:cubicBezTo>
                  <a:pt x="134" y="144"/>
                  <a:pt x="134" y="148"/>
                  <a:pt x="133" y="151"/>
                </a:cubicBezTo>
                <a:cubicBezTo>
                  <a:pt x="133" y="152"/>
                  <a:pt x="133" y="153"/>
                  <a:pt x="132" y="154"/>
                </a:cubicBezTo>
                <a:cubicBezTo>
                  <a:pt x="132" y="156"/>
                  <a:pt x="132" y="158"/>
                  <a:pt x="132" y="160"/>
                </a:cubicBezTo>
                <a:cubicBezTo>
                  <a:pt x="132" y="161"/>
                  <a:pt x="132" y="161"/>
                  <a:pt x="132" y="162"/>
                </a:cubicBezTo>
                <a:cubicBezTo>
                  <a:pt x="133" y="164"/>
                  <a:pt x="134" y="167"/>
                  <a:pt x="134" y="169"/>
                </a:cubicBezTo>
                <a:cubicBezTo>
                  <a:pt x="134" y="169"/>
                  <a:pt x="134" y="169"/>
                  <a:pt x="134" y="170"/>
                </a:cubicBezTo>
                <a:cubicBezTo>
                  <a:pt x="134" y="170"/>
                  <a:pt x="134" y="171"/>
                  <a:pt x="134" y="171"/>
                </a:cubicBezTo>
                <a:cubicBezTo>
                  <a:pt x="134" y="172"/>
                  <a:pt x="134" y="172"/>
                  <a:pt x="134" y="172"/>
                </a:cubicBezTo>
                <a:cubicBezTo>
                  <a:pt x="134" y="173"/>
                  <a:pt x="134" y="173"/>
                  <a:pt x="134" y="173"/>
                </a:cubicBezTo>
                <a:cubicBezTo>
                  <a:pt x="133" y="175"/>
                  <a:pt x="132" y="177"/>
                  <a:pt x="132" y="179"/>
                </a:cubicBezTo>
                <a:cubicBezTo>
                  <a:pt x="131" y="181"/>
                  <a:pt x="130" y="182"/>
                  <a:pt x="129" y="184"/>
                </a:cubicBezTo>
                <a:cubicBezTo>
                  <a:pt x="129" y="184"/>
                  <a:pt x="129" y="185"/>
                  <a:pt x="128" y="186"/>
                </a:cubicBezTo>
                <a:cubicBezTo>
                  <a:pt x="128" y="186"/>
                  <a:pt x="127" y="187"/>
                  <a:pt x="127" y="187"/>
                </a:cubicBezTo>
                <a:cubicBezTo>
                  <a:pt x="127" y="187"/>
                  <a:pt x="127" y="188"/>
                  <a:pt x="127" y="188"/>
                </a:cubicBezTo>
                <a:cubicBezTo>
                  <a:pt x="127" y="188"/>
                  <a:pt x="127" y="188"/>
                  <a:pt x="126" y="188"/>
                </a:cubicBezTo>
                <a:cubicBezTo>
                  <a:pt x="126" y="190"/>
                  <a:pt x="125" y="192"/>
                  <a:pt x="123" y="194"/>
                </a:cubicBezTo>
                <a:cubicBezTo>
                  <a:pt x="123" y="194"/>
                  <a:pt x="123" y="195"/>
                  <a:pt x="123" y="195"/>
                </a:cubicBezTo>
                <a:cubicBezTo>
                  <a:pt x="122" y="195"/>
                  <a:pt x="122" y="196"/>
                  <a:pt x="122" y="196"/>
                </a:cubicBezTo>
                <a:cubicBezTo>
                  <a:pt x="120" y="197"/>
                  <a:pt x="119" y="198"/>
                  <a:pt x="119" y="199"/>
                </a:cubicBezTo>
                <a:cubicBezTo>
                  <a:pt x="127" y="199"/>
                  <a:pt x="127" y="199"/>
                  <a:pt x="127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5" y="199"/>
                  <a:pt x="135" y="198"/>
                  <a:pt x="136" y="197"/>
                </a:cubicBezTo>
                <a:cubicBezTo>
                  <a:pt x="137" y="196"/>
                  <a:pt x="138" y="195"/>
                  <a:pt x="138" y="194"/>
                </a:cubicBezTo>
                <a:cubicBezTo>
                  <a:pt x="139" y="193"/>
                  <a:pt x="139" y="192"/>
                  <a:pt x="140" y="191"/>
                </a:cubicBezTo>
                <a:cubicBezTo>
                  <a:pt x="140" y="190"/>
                  <a:pt x="140" y="190"/>
                  <a:pt x="140" y="190"/>
                </a:cubicBezTo>
                <a:cubicBezTo>
                  <a:pt x="141" y="188"/>
                  <a:pt x="142" y="186"/>
                  <a:pt x="143" y="185"/>
                </a:cubicBezTo>
                <a:cubicBezTo>
                  <a:pt x="143" y="182"/>
                  <a:pt x="144" y="180"/>
                  <a:pt x="144" y="178"/>
                </a:cubicBezTo>
                <a:cubicBezTo>
                  <a:pt x="145" y="175"/>
                  <a:pt x="144" y="171"/>
                  <a:pt x="145" y="168"/>
                </a:cubicBezTo>
                <a:cubicBezTo>
                  <a:pt x="146" y="165"/>
                  <a:pt x="148" y="163"/>
                  <a:pt x="148" y="160"/>
                </a:cubicBezTo>
                <a:cubicBezTo>
                  <a:pt x="148" y="160"/>
                  <a:pt x="149" y="160"/>
                  <a:pt x="149" y="159"/>
                </a:cubicBezTo>
                <a:cubicBezTo>
                  <a:pt x="150" y="157"/>
                  <a:pt x="151" y="155"/>
                  <a:pt x="152" y="152"/>
                </a:cubicBezTo>
                <a:cubicBezTo>
                  <a:pt x="152" y="152"/>
                  <a:pt x="152" y="152"/>
                  <a:pt x="152" y="152"/>
                </a:cubicBezTo>
                <a:cubicBezTo>
                  <a:pt x="152" y="152"/>
                  <a:pt x="152" y="152"/>
                  <a:pt x="152" y="152"/>
                </a:cubicBezTo>
                <a:cubicBezTo>
                  <a:pt x="152" y="150"/>
                  <a:pt x="153" y="149"/>
                  <a:pt x="153" y="148"/>
                </a:cubicBezTo>
                <a:cubicBezTo>
                  <a:pt x="154" y="146"/>
                  <a:pt x="154" y="145"/>
                  <a:pt x="154" y="144"/>
                </a:cubicBezTo>
                <a:cubicBezTo>
                  <a:pt x="154" y="143"/>
                  <a:pt x="154" y="143"/>
                  <a:pt x="154" y="142"/>
                </a:cubicBezTo>
                <a:cubicBezTo>
                  <a:pt x="154" y="142"/>
                  <a:pt x="154" y="141"/>
                  <a:pt x="154" y="141"/>
                </a:cubicBezTo>
                <a:cubicBezTo>
                  <a:pt x="155" y="139"/>
                  <a:pt x="156" y="136"/>
                  <a:pt x="157" y="134"/>
                </a:cubicBezTo>
                <a:cubicBezTo>
                  <a:pt x="157" y="134"/>
                  <a:pt x="157" y="134"/>
                  <a:pt x="158" y="133"/>
                </a:cubicBezTo>
                <a:cubicBezTo>
                  <a:pt x="158" y="133"/>
                  <a:pt x="158" y="133"/>
                  <a:pt x="159" y="132"/>
                </a:cubicBezTo>
                <a:cubicBezTo>
                  <a:pt x="161" y="131"/>
                  <a:pt x="163" y="130"/>
                  <a:pt x="165" y="131"/>
                </a:cubicBezTo>
                <a:cubicBezTo>
                  <a:pt x="165" y="132"/>
                  <a:pt x="166" y="132"/>
                  <a:pt x="166" y="133"/>
                </a:cubicBezTo>
                <a:cubicBezTo>
                  <a:pt x="166" y="134"/>
                  <a:pt x="167" y="134"/>
                  <a:pt x="167" y="135"/>
                </a:cubicBezTo>
                <a:cubicBezTo>
                  <a:pt x="168" y="137"/>
                  <a:pt x="168" y="138"/>
                  <a:pt x="168" y="140"/>
                </a:cubicBezTo>
                <a:cubicBezTo>
                  <a:pt x="169" y="141"/>
                  <a:pt x="169" y="143"/>
                  <a:pt x="169" y="144"/>
                </a:cubicBezTo>
                <a:cubicBezTo>
                  <a:pt x="169" y="146"/>
                  <a:pt x="170" y="147"/>
                  <a:pt x="170" y="149"/>
                </a:cubicBezTo>
                <a:cubicBezTo>
                  <a:pt x="171" y="150"/>
                  <a:pt x="171" y="151"/>
                  <a:pt x="172" y="152"/>
                </a:cubicBezTo>
                <a:cubicBezTo>
                  <a:pt x="172" y="152"/>
                  <a:pt x="173" y="153"/>
                  <a:pt x="173" y="154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73" y="155"/>
                  <a:pt x="174" y="155"/>
                  <a:pt x="174" y="156"/>
                </a:cubicBezTo>
                <a:cubicBezTo>
                  <a:pt x="175" y="157"/>
                  <a:pt x="176" y="158"/>
                  <a:pt x="177" y="159"/>
                </a:cubicBezTo>
                <a:cubicBezTo>
                  <a:pt x="177" y="159"/>
                  <a:pt x="177" y="159"/>
                  <a:pt x="177" y="159"/>
                </a:cubicBezTo>
                <a:cubicBezTo>
                  <a:pt x="179" y="162"/>
                  <a:pt x="183" y="163"/>
                  <a:pt x="185" y="166"/>
                </a:cubicBezTo>
                <a:cubicBezTo>
                  <a:pt x="185" y="166"/>
                  <a:pt x="185" y="167"/>
                  <a:pt x="185" y="167"/>
                </a:cubicBezTo>
                <a:cubicBezTo>
                  <a:pt x="185" y="168"/>
                  <a:pt x="185" y="168"/>
                  <a:pt x="186" y="168"/>
                </a:cubicBezTo>
                <a:cubicBezTo>
                  <a:pt x="186" y="169"/>
                  <a:pt x="187" y="169"/>
                  <a:pt x="187" y="169"/>
                </a:cubicBezTo>
                <a:cubicBezTo>
                  <a:pt x="188" y="170"/>
                  <a:pt x="189" y="172"/>
                  <a:pt x="190" y="173"/>
                </a:cubicBezTo>
                <a:cubicBezTo>
                  <a:pt x="195" y="178"/>
                  <a:pt x="196" y="185"/>
                  <a:pt x="196" y="192"/>
                </a:cubicBezTo>
                <a:cubicBezTo>
                  <a:pt x="196" y="193"/>
                  <a:pt x="196" y="193"/>
                  <a:pt x="196" y="193"/>
                </a:cubicBezTo>
                <a:cubicBezTo>
                  <a:pt x="196" y="196"/>
                  <a:pt x="196" y="196"/>
                  <a:pt x="196" y="196"/>
                </a:cubicBezTo>
                <a:cubicBezTo>
                  <a:pt x="196" y="196"/>
                  <a:pt x="197" y="196"/>
                  <a:pt x="197" y="196"/>
                </a:cubicBezTo>
                <a:cubicBezTo>
                  <a:pt x="197" y="197"/>
                  <a:pt x="197" y="198"/>
                  <a:pt x="197" y="198"/>
                </a:cubicBezTo>
                <a:cubicBezTo>
                  <a:pt x="196" y="198"/>
                  <a:pt x="196" y="199"/>
                  <a:pt x="195" y="199"/>
                </a:cubicBezTo>
                <a:cubicBezTo>
                  <a:pt x="201" y="199"/>
                  <a:pt x="201" y="199"/>
                  <a:pt x="201" y="199"/>
                </a:cubicBezTo>
                <a:cubicBezTo>
                  <a:pt x="206" y="199"/>
                  <a:pt x="206" y="199"/>
                  <a:pt x="206" y="199"/>
                </a:cubicBezTo>
                <a:cubicBezTo>
                  <a:pt x="206" y="198"/>
                  <a:pt x="206" y="197"/>
                  <a:pt x="206" y="196"/>
                </a:cubicBezTo>
                <a:cubicBezTo>
                  <a:pt x="206" y="196"/>
                  <a:pt x="206" y="196"/>
                  <a:pt x="206" y="196"/>
                </a:cubicBezTo>
                <a:cubicBezTo>
                  <a:pt x="207" y="194"/>
                  <a:pt x="208" y="193"/>
                  <a:pt x="210" y="192"/>
                </a:cubicBezTo>
                <a:cubicBezTo>
                  <a:pt x="210" y="191"/>
                  <a:pt x="211" y="190"/>
                  <a:pt x="211" y="188"/>
                </a:cubicBezTo>
                <a:cubicBezTo>
                  <a:pt x="211" y="187"/>
                  <a:pt x="210" y="186"/>
                  <a:pt x="210" y="184"/>
                </a:cubicBezTo>
                <a:cubicBezTo>
                  <a:pt x="208" y="181"/>
                  <a:pt x="207" y="178"/>
                  <a:pt x="206" y="174"/>
                </a:cubicBezTo>
                <a:cubicBezTo>
                  <a:pt x="205" y="172"/>
                  <a:pt x="204" y="170"/>
                  <a:pt x="202" y="167"/>
                </a:cubicBezTo>
                <a:cubicBezTo>
                  <a:pt x="202" y="167"/>
                  <a:pt x="202" y="166"/>
                  <a:pt x="201" y="165"/>
                </a:cubicBezTo>
                <a:cubicBezTo>
                  <a:pt x="201" y="164"/>
                  <a:pt x="200" y="163"/>
                  <a:pt x="200" y="162"/>
                </a:cubicBezTo>
                <a:cubicBezTo>
                  <a:pt x="199" y="160"/>
                  <a:pt x="198" y="158"/>
                  <a:pt x="197" y="157"/>
                </a:cubicBezTo>
                <a:cubicBezTo>
                  <a:pt x="197" y="155"/>
                  <a:pt x="196" y="153"/>
                  <a:pt x="196" y="151"/>
                </a:cubicBezTo>
                <a:cubicBezTo>
                  <a:pt x="195" y="151"/>
                  <a:pt x="195" y="150"/>
                  <a:pt x="195" y="149"/>
                </a:cubicBezTo>
                <a:cubicBezTo>
                  <a:pt x="194" y="147"/>
                  <a:pt x="194" y="145"/>
                  <a:pt x="194" y="143"/>
                </a:cubicBezTo>
                <a:cubicBezTo>
                  <a:pt x="193" y="141"/>
                  <a:pt x="192" y="139"/>
                  <a:pt x="191" y="138"/>
                </a:cubicBezTo>
                <a:cubicBezTo>
                  <a:pt x="191" y="137"/>
                  <a:pt x="191" y="137"/>
                  <a:pt x="191" y="137"/>
                </a:cubicBezTo>
                <a:cubicBezTo>
                  <a:pt x="191" y="136"/>
                  <a:pt x="191" y="136"/>
                  <a:pt x="190" y="136"/>
                </a:cubicBezTo>
                <a:cubicBezTo>
                  <a:pt x="190" y="134"/>
                  <a:pt x="189" y="132"/>
                  <a:pt x="188" y="130"/>
                </a:cubicBezTo>
                <a:cubicBezTo>
                  <a:pt x="188" y="127"/>
                  <a:pt x="186" y="124"/>
                  <a:pt x="186" y="121"/>
                </a:cubicBezTo>
                <a:cubicBezTo>
                  <a:pt x="188" y="122"/>
                  <a:pt x="188" y="122"/>
                  <a:pt x="190" y="123"/>
                </a:cubicBezTo>
                <a:cubicBezTo>
                  <a:pt x="190" y="123"/>
                  <a:pt x="190" y="123"/>
                  <a:pt x="191" y="123"/>
                </a:cubicBezTo>
                <a:cubicBezTo>
                  <a:pt x="191" y="123"/>
                  <a:pt x="191" y="123"/>
                  <a:pt x="191" y="123"/>
                </a:cubicBezTo>
                <a:cubicBezTo>
                  <a:pt x="192" y="123"/>
                  <a:pt x="193" y="124"/>
                  <a:pt x="194" y="124"/>
                </a:cubicBezTo>
                <a:cubicBezTo>
                  <a:pt x="195" y="124"/>
                  <a:pt x="196" y="124"/>
                  <a:pt x="198" y="125"/>
                </a:cubicBezTo>
                <a:cubicBezTo>
                  <a:pt x="198" y="125"/>
                  <a:pt x="198" y="125"/>
                  <a:pt x="198" y="125"/>
                </a:cubicBezTo>
                <a:cubicBezTo>
                  <a:pt x="199" y="125"/>
                  <a:pt x="201" y="126"/>
                  <a:pt x="202" y="126"/>
                </a:cubicBezTo>
                <a:cubicBezTo>
                  <a:pt x="204" y="127"/>
                  <a:pt x="205" y="127"/>
                  <a:pt x="206" y="127"/>
                </a:cubicBezTo>
                <a:cubicBezTo>
                  <a:pt x="208" y="127"/>
                  <a:pt x="210" y="128"/>
                  <a:pt x="212" y="128"/>
                </a:cubicBezTo>
                <a:cubicBezTo>
                  <a:pt x="214" y="128"/>
                  <a:pt x="217" y="128"/>
                  <a:pt x="219" y="128"/>
                </a:cubicBezTo>
                <a:cubicBezTo>
                  <a:pt x="220" y="128"/>
                  <a:pt x="220" y="128"/>
                  <a:pt x="221" y="128"/>
                </a:cubicBezTo>
                <a:cubicBezTo>
                  <a:pt x="221" y="128"/>
                  <a:pt x="222" y="128"/>
                  <a:pt x="223" y="128"/>
                </a:cubicBezTo>
                <a:cubicBezTo>
                  <a:pt x="224" y="129"/>
                  <a:pt x="225" y="129"/>
                  <a:pt x="226" y="129"/>
                </a:cubicBezTo>
                <a:cubicBezTo>
                  <a:pt x="227" y="129"/>
                  <a:pt x="229" y="129"/>
                  <a:pt x="230" y="130"/>
                </a:cubicBezTo>
                <a:cubicBezTo>
                  <a:pt x="232" y="130"/>
                  <a:pt x="234" y="129"/>
                  <a:pt x="236" y="130"/>
                </a:cubicBezTo>
                <a:cubicBezTo>
                  <a:pt x="236" y="130"/>
                  <a:pt x="236" y="130"/>
                  <a:pt x="237" y="130"/>
                </a:cubicBezTo>
                <a:cubicBezTo>
                  <a:pt x="238" y="130"/>
                  <a:pt x="239" y="131"/>
                  <a:pt x="240" y="131"/>
                </a:cubicBezTo>
                <a:cubicBezTo>
                  <a:pt x="242" y="131"/>
                  <a:pt x="244" y="131"/>
                  <a:pt x="246" y="132"/>
                </a:cubicBezTo>
                <a:cubicBezTo>
                  <a:pt x="246" y="132"/>
                  <a:pt x="247" y="132"/>
                  <a:pt x="247" y="132"/>
                </a:cubicBezTo>
                <a:cubicBezTo>
                  <a:pt x="249" y="132"/>
                  <a:pt x="250" y="132"/>
                  <a:pt x="251" y="132"/>
                </a:cubicBezTo>
                <a:cubicBezTo>
                  <a:pt x="252" y="132"/>
                  <a:pt x="253" y="132"/>
                  <a:pt x="254" y="132"/>
                </a:cubicBezTo>
                <a:cubicBezTo>
                  <a:pt x="255" y="132"/>
                  <a:pt x="257" y="132"/>
                  <a:pt x="259" y="132"/>
                </a:cubicBezTo>
                <a:cubicBezTo>
                  <a:pt x="261" y="132"/>
                  <a:pt x="262" y="132"/>
                  <a:pt x="264" y="132"/>
                </a:cubicBezTo>
                <a:cubicBezTo>
                  <a:pt x="266" y="132"/>
                  <a:pt x="267" y="133"/>
                  <a:pt x="269" y="132"/>
                </a:cubicBezTo>
                <a:cubicBezTo>
                  <a:pt x="270" y="132"/>
                  <a:pt x="272" y="131"/>
                  <a:pt x="272" y="133"/>
                </a:cubicBezTo>
                <a:cubicBezTo>
                  <a:pt x="273" y="133"/>
                  <a:pt x="274" y="135"/>
                  <a:pt x="275" y="136"/>
                </a:cubicBezTo>
                <a:cubicBezTo>
                  <a:pt x="277" y="137"/>
                  <a:pt x="278" y="138"/>
                  <a:pt x="281" y="138"/>
                </a:cubicBezTo>
                <a:cubicBezTo>
                  <a:pt x="282" y="138"/>
                  <a:pt x="284" y="138"/>
                  <a:pt x="286" y="138"/>
                </a:cubicBezTo>
                <a:cubicBezTo>
                  <a:pt x="286" y="139"/>
                  <a:pt x="286" y="139"/>
                  <a:pt x="286" y="139"/>
                </a:cubicBezTo>
                <a:cubicBezTo>
                  <a:pt x="289" y="139"/>
                  <a:pt x="291" y="140"/>
                  <a:pt x="294" y="140"/>
                </a:cubicBezTo>
                <a:cubicBezTo>
                  <a:pt x="294" y="140"/>
                  <a:pt x="294" y="140"/>
                  <a:pt x="294" y="140"/>
                </a:cubicBezTo>
                <a:cubicBezTo>
                  <a:pt x="299" y="140"/>
                  <a:pt x="305" y="140"/>
                  <a:pt x="310" y="138"/>
                </a:cubicBezTo>
                <a:cubicBezTo>
                  <a:pt x="310" y="138"/>
                  <a:pt x="311" y="138"/>
                  <a:pt x="311" y="138"/>
                </a:cubicBezTo>
                <a:cubicBezTo>
                  <a:pt x="312" y="138"/>
                  <a:pt x="313" y="137"/>
                  <a:pt x="313" y="137"/>
                </a:cubicBezTo>
                <a:cubicBezTo>
                  <a:pt x="316" y="137"/>
                  <a:pt x="315" y="139"/>
                  <a:pt x="316" y="140"/>
                </a:cubicBezTo>
                <a:cubicBezTo>
                  <a:pt x="316" y="141"/>
                  <a:pt x="316" y="141"/>
                  <a:pt x="316" y="141"/>
                </a:cubicBezTo>
                <a:cubicBezTo>
                  <a:pt x="317" y="144"/>
                  <a:pt x="317" y="147"/>
                  <a:pt x="317" y="151"/>
                </a:cubicBezTo>
                <a:cubicBezTo>
                  <a:pt x="317" y="152"/>
                  <a:pt x="318" y="154"/>
                  <a:pt x="318" y="155"/>
                </a:cubicBezTo>
                <a:cubicBezTo>
                  <a:pt x="319" y="157"/>
                  <a:pt x="319" y="158"/>
                  <a:pt x="320" y="159"/>
                </a:cubicBezTo>
                <a:cubicBezTo>
                  <a:pt x="320" y="160"/>
                  <a:pt x="320" y="160"/>
                  <a:pt x="320" y="161"/>
                </a:cubicBezTo>
                <a:cubicBezTo>
                  <a:pt x="320" y="161"/>
                  <a:pt x="320" y="162"/>
                  <a:pt x="320" y="162"/>
                </a:cubicBezTo>
                <a:cubicBezTo>
                  <a:pt x="320" y="163"/>
                  <a:pt x="319" y="164"/>
                  <a:pt x="319" y="165"/>
                </a:cubicBezTo>
                <a:cubicBezTo>
                  <a:pt x="319" y="165"/>
                  <a:pt x="318" y="165"/>
                  <a:pt x="318" y="165"/>
                </a:cubicBezTo>
                <a:cubicBezTo>
                  <a:pt x="317" y="167"/>
                  <a:pt x="317" y="168"/>
                  <a:pt x="317" y="170"/>
                </a:cubicBezTo>
                <a:cubicBezTo>
                  <a:pt x="317" y="170"/>
                  <a:pt x="316" y="171"/>
                  <a:pt x="316" y="172"/>
                </a:cubicBezTo>
                <a:cubicBezTo>
                  <a:pt x="316" y="173"/>
                  <a:pt x="315" y="175"/>
                  <a:pt x="315" y="177"/>
                </a:cubicBezTo>
                <a:cubicBezTo>
                  <a:pt x="315" y="179"/>
                  <a:pt x="313" y="180"/>
                  <a:pt x="313" y="181"/>
                </a:cubicBezTo>
                <a:cubicBezTo>
                  <a:pt x="312" y="182"/>
                  <a:pt x="312" y="182"/>
                  <a:pt x="312" y="183"/>
                </a:cubicBezTo>
                <a:cubicBezTo>
                  <a:pt x="312" y="184"/>
                  <a:pt x="312" y="185"/>
                  <a:pt x="311" y="186"/>
                </a:cubicBezTo>
                <a:cubicBezTo>
                  <a:pt x="311" y="187"/>
                  <a:pt x="310" y="188"/>
                  <a:pt x="310" y="189"/>
                </a:cubicBezTo>
                <a:cubicBezTo>
                  <a:pt x="309" y="191"/>
                  <a:pt x="307" y="193"/>
                  <a:pt x="306" y="195"/>
                </a:cubicBezTo>
                <a:cubicBezTo>
                  <a:pt x="306" y="196"/>
                  <a:pt x="306" y="197"/>
                  <a:pt x="307" y="198"/>
                </a:cubicBezTo>
                <a:cubicBezTo>
                  <a:pt x="307" y="198"/>
                  <a:pt x="309" y="198"/>
                  <a:pt x="310" y="198"/>
                </a:cubicBezTo>
                <a:cubicBezTo>
                  <a:pt x="312" y="197"/>
                  <a:pt x="313" y="197"/>
                  <a:pt x="314" y="198"/>
                </a:cubicBezTo>
                <a:cubicBezTo>
                  <a:pt x="317" y="198"/>
                  <a:pt x="318" y="199"/>
                  <a:pt x="321" y="198"/>
                </a:cubicBezTo>
                <a:cubicBezTo>
                  <a:pt x="321" y="196"/>
                  <a:pt x="324" y="196"/>
                  <a:pt x="325" y="194"/>
                </a:cubicBezTo>
                <a:cubicBezTo>
                  <a:pt x="326" y="192"/>
                  <a:pt x="324" y="189"/>
                  <a:pt x="326" y="187"/>
                </a:cubicBezTo>
                <a:cubicBezTo>
                  <a:pt x="327" y="186"/>
                  <a:pt x="327" y="186"/>
                  <a:pt x="328" y="184"/>
                </a:cubicBezTo>
                <a:cubicBezTo>
                  <a:pt x="328" y="183"/>
                  <a:pt x="329" y="181"/>
                  <a:pt x="330" y="180"/>
                </a:cubicBezTo>
                <a:cubicBezTo>
                  <a:pt x="330" y="180"/>
                  <a:pt x="330" y="180"/>
                  <a:pt x="331" y="179"/>
                </a:cubicBezTo>
                <a:cubicBezTo>
                  <a:pt x="332" y="176"/>
                  <a:pt x="332" y="173"/>
                  <a:pt x="332" y="170"/>
                </a:cubicBezTo>
                <a:cubicBezTo>
                  <a:pt x="332" y="170"/>
                  <a:pt x="332" y="170"/>
                  <a:pt x="332" y="170"/>
                </a:cubicBezTo>
                <a:cubicBezTo>
                  <a:pt x="332" y="169"/>
                  <a:pt x="332" y="169"/>
                  <a:pt x="333" y="168"/>
                </a:cubicBezTo>
                <a:cubicBezTo>
                  <a:pt x="333" y="167"/>
                  <a:pt x="333" y="166"/>
                  <a:pt x="333" y="164"/>
                </a:cubicBezTo>
                <a:cubicBezTo>
                  <a:pt x="333" y="164"/>
                  <a:pt x="334" y="163"/>
                  <a:pt x="334" y="162"/>
                </a:cubicBezTo>
                <a:cubicBezTo>
                  <a:pt x="334" y="161"/>
                  <a:pt x="334" y="160"/>
                  <a:pt x="334" y="159"/>
                </a:cubicBezTo>
                <a:cubicBezTo>
                  <a:pt x="335" y="158"/>
                  <a:pt x="335" y="157"/>
                  <a:pt x="335" y="155"/>
                </a:cubicBezTo>
                <a:cubicBezTo>
                  <a:pt x="336" y="153"/>
                  <a:pt x="337" y="151"/>
                  <a:pt x="337" y="149"/>
                </a:cubicBezTo>
                <a:cubicBezTo>
                  <a:pt x="337" y="147"/>
                  <a:pt x="338" y="145"/>
                  <a:pt x="338" y="144"/>
                </a:cubicBezTo>
                <a:cubicBezTo>
                  <a:pt x="338" y="143"/>
                  <a:pt x="338" y="143"/>
                  <a:pt x="338" y="143"/>
                </a:cubicBezTo>
                <a:cubicBezTo>
                  <a:pt x="339" y="143"/>
                  <a:pt x="339" y="143"/>
                  <a:pt x="339" y="144"/>
                </a:cubicBezTo>
                <a:cubicBezTo>
                  <a:pt x="341" y="145"/>
                  <a:pt x="342" y="148"/>
                  <a:pt x="342" y="150"/>
                </a:cubicBezTo>
                <a:cubicBezTo>
                  <a:pt x="343" y="151"/>
                  <a:pt x="343" y="152"/>
                  <a:pt x="344" y="153"/>
                </a:cubicBezTo>
                <a:cubicBezTo>
                  <a:pt x="345" y="154"/>
                  <a:pt x="346" y="156"/>
                  <a:pt x="346" y="157"/>
                </a:cubicBezTo>
                <a:cubicBezTo>
                  <a:pt x="347" y="158"/>
                  <a:pt x="347" y="160"/>
                  <a:pt x="347" y="162"/>
                </a:cubicBezTo>
                <a:cubicBezTo>
                  <a:pt x="347" y="162"/>
                  <a:pt x="347" y="162"/>
                  <a:pt x="347" y="162"/>
                </a:cubicBezTo>
                <a:cubicBezTo>
                  <a:pt x="348" y="164"/>
                  <a:pt x="348" y="165"/>
                  <a:pt x="349" y="167"/>
                </a:cubicBezTo>
                <a:cubicBezTo>
                  <a:pt x="349" y="167"/>
                  <a:pt x="349" y="167"/>
                  <a:pt x="349" y="167"/>
                </a:cubicBezTo>
                <a:cubicBezTo>
                  <a:pt x="349" y="169"/>
                  <a:pt x="349" y="171"/>
                  <a:pt x="349" y="172"/>
                </a:cubicBezTo>
                <a:cubicBezTo>
                  <a:pt x="349" y="173"/>
                  <a:pt x="349" y="173"/>
                  <a:pt x="349" y="173"/>
                </a:cubicBezTo>
                <a:cubicBezTo>
                  <a:pt x="348" y="174"/>
                  <a:pt x="347" y="176"/>
                  <a:pt x="347" y="178"/>
                </a:cubicBezTo>
                <a:cubicBezTo>
                  <a:pt x="347" y="178"/>
                  <a:pt x="346" y="178"/>
                  <a:pt x="346" y="179"/>
                </a:cubicBezTo>
                <a:cubicBezTo>
                  <a:pt x="345" y="183"/>
                  <a:pt x="346" y="186"/>
                  <a:pt x="345" y="190"/>
                </a:cubicBezTo>
                <a:cubicBezTo>
                  <a:pt x="345" y="191"/>
                  <a:pt x="344" y="193"/>
                  <a:pt x="344" y="195"/>
                </a:cubicBezTo>
                <a:cubicBezTo>
                  <a:pt x="344" y="196"/>
                  <a:pt x="344" y="198"/>
                  <a:pt x="343" y="199"/>
                </a:cubicBezTo>
                <a:cubicBezTo>
                  <a:pt x="347" y="199"/>
                  <a:pt x="347" y="199"/>
                  <a:pt x="347" y="199"/>
                </a:cubicBezTo>
                <a:cubicBezTo>
                  <a:pt x="350" y="199"/>
                  <a:pt x="350" y="199"/>
                  <a:pt x="350" y="199"/>
                </a:cubicBezTo>
                <a:cubicBezTo>
                  <a:pt x="360" y="199"/>
                  <a:pt x="360" y="199"/>
                  <a:pt x="360" y="199"/>
                </a:cubicBezTo>
                <a:cubicBezTo>
                  <a:pt x="360" y="198"/>
                  <a:pt x="361" y="197"/>
                  <a:pt x="361" y="196"/>
                </a:cubicBezTo>
                <a:cubicBezTo>
                  <a:pt x="361" y="196"/>
                  <a:pt x="361" y="196"/>
                  <a:pt x="361" y="195"/>
                </a:cubicBezTo>
                <a:cubicBezTo>
                  <a:pt x="361" y="195"/>
                  <a:pt x="361" y="194"/>
                  <a:pt x="361" y="193"/>
                </a:cubicBezTo>
                <a:cubicBezTo>
                  <a:pt x="361" y="192"/>
                  <a:pt x="360" y="190"/>
                  <a:pt x="360" y="189"/>
                </a:cubicBezTo>
                <a:cubicBezTo>
                  <a:pt x="360" y="186"/>
                  <a:pt x="360" y="184"/>
                  <a:pt x="360" y="182"/>
                </a:cubicBezTo>
                <a:cubicBezTo>
                  <a:pt x="360" y="179"/>
                  <a:pt x="360" y="177"/>
                  <a:pt x="361" y="175"/>
                </a:cubicBezTo>
                <a:cubicBezTo>
                  <a:pt x="361" y="175"/>
                  <a:pt x="361" y="174"/>
                  <a:pt x="361" y="174"/>
                </a:cubicBezTo>
                <a:cubicBezTo>
                  <a:pt x="361" y="173"/>
                  <a:pt x="361" y="173"/>
                  <a:pt x="361" y="172"/>
                </a:cubicBezTo>
                <a:cubicBezTo>
                  <a:pt x="361" y="171"/>
                  <a:pt x="361" y="170"/>
                  <a:pt x="362" y="169"/>
                </a:cubicBezTo>
                <a:cubicBezTo>
                  <a:pt x="363" y="165"/>
                  <a:pt x="361" y="161"/>
                  <a:pt x="362" y="157"/>
                </a:cubicBezTo>
                <a:cubicBezTo>
                  <a:pt x="362" y="157"/>
                  <a:pt x="362" y="157"/>
                  <a:pt x="362" y="157"/>
                </a:cubicBezTo>
                <a:cubicBezTo>
                  <a:pt x="363" y="153"/>
                  <a:pt x="364" y="149"/>
                  <a:pt x="364" y="146"/>
                </a:cubicBezTo>
                <a:cubicBezTo>
                  <a:pt x="365" y="144"/>
                  <a:pt x="365" y="143"/>
                  <a:pt x="365" y="141"/>
                </a:cubicBezTo>
                <a:cubicBezTo>
                  <a:pt x="365" y="141"/>
                  <a:pt x="365" y="141"/>
                  <a:pt x="365" y="141"/>
                </a:cubicBezTo>
                <a:cubicBezTo>
                  <a:pt x="365" y="140"/>
                  <a:pt x="365" y="139"/>
                  <a:pt x="366" y="138"/>
                </a:cubicBezTo>
                <a:cubicBezTo>
                  <a:pt x="366" y="137"/>
                  <a:pt x="366" y="136"/>
                  <a:pt x="365" y="135"/>
                </a:cubicBezTo>
                <a:cubicBezTo>
                  <a:pt x="365" y="135"/>
                  <a:pt x="365" y="135"/>
                  <a:pt x="364" y="134"/>
                </a:cubicBezTo>
                <a:cubicBezTo>
                  <a:pt x="364" y="134"/>
                  <a:pt x="364" y="134"/>
                  <a:pt x="364" y="133"/>
                </a:cubicBezTo>
                <a:cubicBezTo>
                  <a:pt x="363" y="133"/>
                  <a:pt x="363" y="132"/>
                  <a:pt x="362" y="131"/>
                </a:cubicBezTo>
                <a:cubicBezTo>
                  <a:pt x="362" y="131"/>
                  <a:pt x="362" y="131"/>
                  <a:pt x="362" y="131"/>
                </a:cubicBezTo>
                <a:cubicBezTo>
                  <a:pt x="361" y="130"/>
                  <a:pt x="361" y="128"/>
                  <a:pt x="360" y="127"/>
                </a:cubicBezTo>
                <a:cubicBezTo>
                  <a:pt x="359" y="126"/>
                  <a:pt x="358" y="124"/>
                  <a:pt x="358" y="122"/>
                </a:cubicBezTo>
                <a:cubicBezTo>
                  <a:pt x="357" y="120"/>
                  <a:pt x="357" y="118"/>
                  <a:pt x="357" y="116"/>
                </a:cubicBezTo>
                <a:cubicBezTo>
                  <a:pt x="357" y="115"/>
                  <a:pt x="357" y="114"/>
                  <a:pt x="357" y="112"/>
                </a:cubicBezTo>
                <a:cubicBezTo>
                  <a:pt x="357" y="110"/>
                  <a:pt x="356" y="107"/>
                  <a:pt x="356" y="105"/>
                </a:cubicBezTo>
                <a:cubicBezTo>
                  <a:pt x="356" y="102"/>
                  <a:pt x="357" y="98"/>
                  <a:pt x="356" y="95"/>
                </a:cubicBezTo>
                <a:cubicBezTo>
                  <a:pt x="356" y="95"/>
                  <a:pt x="356" y="94"/>
                  <a:pt x="356" y="94"/>
                </a:cubicBezTo>
                <a:cubicBezTo>
                  <a:pt x="355" y="93"/>
                  <a:pt x="355" y="92"/>
                  <a:pt x="355" y="91"/>
                </a:cubicBezTo>
                <a:cubicBezTo>
                  <a:pt x="355" y="89"/>
                  <a:pt x="354" y="87"/>
                  <a:pt x="354" y="85"/>
                </a:cubicBezTo>
                <a:cubicBezTo>
                  <a:pt x="354" y="84"/>
                  <a:pt x="354" y="84"/>
                  <a:pt x="354" y="84"/>
                </a:cubicBezTo>
                <a:cubicBezTo>
                  <a:pt x="354" y="83"/>
                  <a:pt x="354" y="82"/>
                  <a:pt x="354" y="82"/>
                </a:cubicBezTo>
                <a:cubicBezTo>
                  <a:pt x="354" y="82"/>
                  <a:pt x="354" y="81"/>
                  <a:pt x="354" y="81"/>
                </a:cubicBezTo>
                <a:cubicBezTo>
                  <a:pt x="354" y="81"/>
                  <a:pt x="354" y="81"/>
                  <a:pt x="354" y="81"/>
                </a:cubicBezTo>
                <a:cubicBezTo>
                  <a:pt x="354" y="80"/>
                  <a:pt x="354" y="80"/>
                  <a:pt x="354" y="80"/>
                </a:cubicBezTo>
                <a:cubicBezTo>
                  <a:pt x="354" y="79"/>
                  <a:pt x="354" y="79"/>
                  <a:pt x="354" y="78"/>
                </a:cubicBezTo>
                <a:cubicBezTo>
                  <a:pt x="354" y="77"/>
                  <a:pt x="354" y="75"/>
                  <a:pt x="355" y="73"/>
                </a:cubicBezTo>
                <a:cubicBezTo>
                  <a:pt x="355" y="71"/>
                  <a:pt x="356" y="70"/>
                  <a:pt x="356" y="68"/>
                </a:cubicBezTo>
                <a:cubicBezTo>
                  <a:pt x="356" y="66"/>
                  <a:pt x="356" y="65"/>
                  <a:pt x="356" y="64"/>
                </a:cubicBezTo>
                <a:cubicBezTo>
                  <a:pt x="356" y="62"/>
                  <a:pt x="356" y="59"/>
                  <a:pt x="356" y="57"/>
                </a:cubicBezTo>
                <a:cubicBezTo>
                  <a:pt x="356" y="56"/>
                  <a:pt x="356" y="55"/>
                  <a:pt x="356" y="54"/>
                </a:cubicBezTo>
                <a:cubicBezTo>
                  <a:pt x="357" y="50"/>
                  <a:pt x="359" y="47"/>
                  <a:pt x="360" y="43"/>
                </a:cubicBezTo>
                <a:cubicBezTo>
                  <a:pt x="360" y="43"/>
                  <a:pt x="360" y="42"/>
                  <a:pt x="360" y="42"/>
                </a:cubicBezTo>
                <a:cubicBezTo>
                  <a:pt x="361" y="41"/>
                  <a:pt x="361" y="40"/>
                  <a:pt x="361" y="39"/>
                </a:cubicBezTo>
                <a:cubicBezTo>
                  <a:pt x="361" y="39"/>
                  <a:pt x="361" y="39"/>
                  <a:pt x="361" y="39"/>
                </a:cubicBezTo>
                <a:cubicBezTo>
                  <a:pt x="362" y="40"/>
                  <a:pt x="363" y="42"/>
                  <a:pt x="363" y="44"/>
                </a:cubicBezTo>
                <a:cubicBezTo>
                  <a:pt x="364" y="47"/>
                  <a:pt x="364" y="51"/>
                  <a:pt x="363" y="55"/>
                </a:cubicBezTo>
                <a:cubicBezTo>
                  <a:pt x="362" y="61"/>
                  <a:pt x="360" y="67"/>
                  <a:pt x="359" y="73"/>
                </a:cubicBezTo>
                <a:cubicBezTo>
                  <a:pt x="359" y="74"/>
                  <a:pt x="359" y="75"/>
                  <a:pt x="359" y="76"/>
                </a:cubicBezTo>
                <a:cubicBezTo>
                  <a:pt x="359" y="77"/>
                  <a:pt x="359" y="78"/>
                  <a:pt x="359" y="78"/>
                </a:cubicBezTo>
                <a:cubicBezTo>
                  <a:pt x="359" y="80"/>
                  <a:pt x="358" y="81"/>
                  <a:pt x="359" y="82"/>
                </a:cubicBezTo>
                <a:cubicBezTo>
                  <a:pt x="359" y="85"/>
                  <a:pt x="359" y="88"/>
                  <a:pt x="360" y="91"/>
                </a:cubicBezTo>
                <a:cubicBezTo>
                  <a:pt x="360" y="97"/>
                  <a:pt x="361" y="104"/>
                  <a:pt x="362" y="110"/>
                </a:cubicBezTo>
                <a:cubicBezTo>
                  <a:pt x="363" y="115"/>
                  <a:pt x="364" y="120"/>
                  <a:pt x="366" y="125"/>
                </a:cubicBezTo>
                <a:cubicBezTo>
                  <a:pt x="366" y="120"/>
                  <a:pt x="366" y="115"/>
                  <a:pt x="366" y="110"/>
                </a:cubicBezTo>
                <a:cubicBezTo>
                  <a:pt x="366" y="104"/>
                  <a:pt x="367" y="99"/>
                  <a:pt x="367" y="94"/>
                </a:cubicBezTo>
                <a:cubicBezTo>
                  <a:pt x="367" y="92"/>
                  <a:pt x="367" y="91"/>
                  <a:pt x="367" y="89"/>
                </a:cubicBezTo>
                <a:cubicBezTo>
                  <a:pt x="367" y="87"/>
                  <a:pt x="367" y="85"/>
                  <a:pt x="367" y="84"/>
                </a:cubicBezTo>
                <a:cubicBezTo>
                  <a:pt x="367" y="82"/>
                  <a:pt x="367" y="80"/>
                  <a:pt x="367" y="78"/>
                </a:cubicBezTo>
                <a:cubicBezTo>
                  <a:pt x="368" y="71"/>
                  <a:pt x="368" y="64"/>
                  <a:pt x="368" y="57"/>
                </a:cubicBezTo>
                <a:cubicBezTo>
                  <a:pt x="368" y="57"/>
                  <a:pt x="368" y="56"/>
                  <a:pt x="368" y="55"/>
                </a:cubicBezTo>
                <a:cubicBezTo>
                  <a:pt x="368" y="45"/>
                  <a:pt x="368" y="36"/>
                  <a:pt x="366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766"/>
          <p:cNvSpPr>
            <a:spLocks/>
          </p:cNvSpPr>
          <p:nvPr/>
        </p:nvSpPr>
        <p:spPr bwMode="auto">
          <a:xfrm>
            <a:off x="9777545" y="3394894"/>
            <a:ext cx="1013802" cy="699699"/>
          </a:xfrm>
          <a:custGeom>
            <a:avLst/>
            <a:gdLst>
              <a:gd name="T0" fmla="*/ 410 w 432"/>
              <a:gd name="T1" fmla="*/ 69 h 298"/>
              <a:gd name="T2" fmla="*/ 383 w 432"/>
              <a:gd name="T3" fmla="*/ 27 h 298"/>
              <a:gd name="T4" fmla="*/ 398 w 432"/>
              <a:gd name="T5" fmla="*/ 0 h 298"/>
              <a:gd name="T6" fmla="*/ 368 w 432"/>
              <a:gd name="T7" fmla="*/ 15 h 298"/>
              <a:gd name="T8" fmla="*/ 360 w 432"/>
              <a:gd name="T9" fmla="*/ 10 h 298"/>
              <a:gd name="T10" fmla="*/ 350 w 432"/>
              <a:gd name="T11" fmla="*/ 25 h 298"/>
              <a:gd name="T12" fmla="*/ 335 w 432"/>
              <a:gd name="T13" fmla="*/ 38 h 298"/>
              <a:gd name="T14" fmla="*/ 304 w 432"/>
              <a:gd name="T15" fmla="*/ 50 h 298"/>
              <a:gd name="T16" fmla="*/ 260 w 432"/>
              <a:gd name="T17" fmla="*/ 46 h 298"/>
              <a:gd name="T18" fmla="*/ 210 w 432"/>
              <a:gd name="T19" fmla="*/ 49 h 298"/>
              <a:gd name="T20" fmla="*/ 133 w 432"/>
              <a:gd name="T21" fmla="*/ 53 h 298"/>
              <a:gd name="T22" fmla="*/ 100 w 432"/>
              <a:gd name="T23" fmla="*/ 50 h 298"/>
              <a:gd name="T24" fmla="*/ 76 w 432"/>
              <a:gd name="T25" fmla="*/ 43 h 298"/>
              <a:gd name="T26" fmla="*/ 32 w 432"/>
              <a:gd name="T27" fmla="*/ 37 h 298"/>
              <a:gd name="T28" fmla="*/ 13 w 432"/>
              <a:gd name="T29" fmla="*/ 48 h 298"/>
              <a:gd name="T30" fmla="*/ 6 w 432"/>
              <a:gd name="T31" fmla="*/ 60 h 298"/>
              <a:gd name="T32" fmla="*/ 1 w 432"/>
              <a:gd name="T33" fmla="*/ 93 h 298"/>
              <a:gd name="T34" fmla="*/ 7 w 432"/>
              <a:gd name="T35" fmla="*/ 126 h 298"/>
              <a:gd name="T36" fmla="*/ 18 w 432"/>
              <a:gd name="T37" fmla="*/ 158 h 298"/>
              <a:gd name="T38" fmla="*/ 9 w 432"/>
              <a:gd name="T39" fmla="*/ 190 h 298"/>
              <a:gd name="T40" fmla="*/ 3 w 432"/>
              <a:gd name="T41" fmla="*/ 219 h 298"/>
              <a:gd name="T42" fmla="*/ 7 w 432"/>
              <a:gd name="T43" fmla="*/ 253 h 298"/>
              <a:gd name="T44" fmla="*/ 18 w 432"/>
              <a:gd name="T45" fmla="*/ 296 h 298"/>
              <a:gd name="T46" fmla="*/ 33 w 432"/>
              <a:gd name="T47" fmla="*/ 296 h 298"/>
              <a:gd name="T48" fmla="*/ 29 w 432"/>
              <a:gd name="T49" fmla="*/ 279 h 298"/>
              <a:gd name="T50" fmla="*/ 24 w 432"/>
              <a:gd name="T51" fmla="*/ 255 h 298"/>
              <a:gd name="T52" fmla="*/ 30 w 432"/>
              <a:gd name="T53" fmla="*/ 220 h 298"/>
              <a:gd name="T54" fmla="*/ 47 w 432"/>
              <a:gd name="T55" fmla="*/ 234 h 298"/>
              <a:gd name="T56" fmla="*/ 51 w 432"/>
              <a:gd name="T57" fmla="*/ 246 h 298"/>
              <a:gd name="T58" fmla="*/ 55 w 432"/>
              <a:gd name="T59" fmla="*/ 259 h 298"/>
              <a:gd name="T60" fmla="*/ 67 w 432"/>
              <a:gd name="T61" fmla="*/ 278 h 298"/>
              <a:gd name="T62" fmla="*/ 86 w 432"/>
              <a:gd name="T63" fmla="*/ 287 h 298"/>
              <a:gd name="T64" fmla="*/ 86 w 432"/>
              <a:gd name="T65" fmla="*/ 277 h 298"/>
              <a:gd name="T66" fmla="*/ 64 w 432"/>
              <a:gd name="T67" fmla="*/ 233 h 298"/>
              <a:gd name="T68" fmla="*/ 79 w 432"/>
              <a:gd name="T69" fmla="*/ 211 h 298"/>
              <a:gd name="T70" fmla="*/ 96 w 432"/>
              <a:gd name="T71" fmla="*/ 194 h 298"/>
              <a:gd name="T72" fmla="*/ 106 w 432"/>
              <a:gd name="T73" fmla="*/ 184 h 298"/>
              <a:gd name="T74" fmla="*/ 127 w 432"/>
              <a:gd name="T75" fmla="*/ 193 h 298"/>
              <a:gd name="T76" fmla="*/ 191 w 432"/>
              <a:gd name="T77" fmla="*/ 193 h 298"/>
              <a:gd name="T78" fmla="*/ 215 w 432"/>
              <a:gd name="T79" fmla="*/ 191 h 298"/>
              <a:gd name="T80" fmla="*/ 235 w 432"/>
              <a:gd name="T81" fmla="*/ 217 h 298"/>
              <a:gd name="T82" fmla="*/ 238 w 432"/>
              <a:gd name="T83" fmla="*/ 239 h 298"/>
              <a:gd name="T84" fmla="*/ 234 w 432"/>
              <a:gd name="T85" fmla="*/ 266 h 298"/>
              <a:gd name="T86" fmla="*/ 237 w 432"/>
              <a:gd name="T87" fmla="*/ 285 h 298"/>
              <a:gd name="T88" fmla="*/ 251 w 432"/>
              <a:gd name="T89" fmla="*/ 295 h 298"/>
              <a:gd name="T90" fmla="*/ 260 w 432"/>
              <a:gd name="T91" fmla="*/ 288 h 298"/>
              <a:gd name="T92" fmla="*/ 251 w 432"/>
              <a:gd name="T93" fmla="*/ 253 h 298"/>
              <a:gd name="T94" fmla="*/ 259 w 432"/>
              <a:gd name="T95" fmla="*/ 224 h 298"/>
              <a:gd name="T96" fmla="*/ 267 w 432"/>
              <a:gd name="T97" fmla="*/ 220 h 298"/>
              <a:gd name="T98" fmla="*/ 271 w 432"/>
              <a:gd name="T99" fmla="*/ 239 h 298"/>
              <a:gd name="T100" fmla="*/ 273 w 432"/>
              <a:gd name="T101" fmla="*/ 266 h 298"/>
              <a:gd name="T102" fmla="*/ 285 w 432"/>
              <a:gd name="T103" fmla="*/ 289 h 298"/>
              <a:gd name="T104" fmla="*/ 302 w 432"/>
              <a:gd name="T105" fmla="*/ 286 h 298"/>
              <a:gd name="T106" fmla="*/ 284 w 432"/>
              <a:gd name="T107" fmla="*/ 243 h 298"/>
              <a:gd name="T108" fmla="*/ 290 w 432"/>
              <a:gd name="T109" fmla="*/ 200 h 298"/>
              <a:gd name="T110" fmla="*/ 321 w 432"/>
              <a:gd name="T111" fmla="*/ 171 h 298"/>
              <a:gd name="T112" fmla="*/ 337 w 432"/>
              <a:gd name="T113" fmla="*/ 138 h 298"/>
              <a:gd name="T114" fmla="*/ 354 w 432"/>
              <a:gd name="T115" fmla="*/ 112 h 298"/>
              <a:gd name="T116" fmla="*/ 389 w 432"/>
              <a:gd name="T117" fmla="*/ 109 h 298"/>
              <a:gd name="T118" fmla="*/ 421 w 432"/>
              <a:gd name="T119" fmla="*/ 105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32" h="298">
                <a:moveTo>
                  <a:pt x="431" y="89"/>
                </a:moveTo>
                <a:cubicBezTo>
                  <a:pt x="430" y="87"/>
                  <a:pt x="429" y="84"/>
                  <a:pt x="427" y="83"/>
                </a:cubicBezTo>
                <a:cubicBezTo>
                  <a:pt x="424" y="82"/>
                  <a:pt x="422" y="82"/>
                  <a:pt x="420" y="80"/>
                </a:cubicBezTo>
                <a:cubicBezTo>
                  <a:pt x="417" y="78"/>
                  <a:pt x="415" y="74"/>
                  <a:pt x="412" y="71"/>
                </a:cubicBezTo>
                <a:cubicBezTo>
                  <a:pt x="411" y="70"/>
                  <a:pt x="411" y="70"/>
                  <a:pt x="410" y="69"/>
                </a:cubicBezTo>
                <a:cubicBezTo>
                  <a:pt x="407" y="65"/>
                  <a:pt x="404" y="62"/>
                  <a:pt x="401" y="58"/>
                </a:cubicBezTo>
                <a:cubicBezTo>
                  <a:pt x="397" y="54"/>
                  <a:pt x="401" y="49"/>
                  <a:pt x="397" y="44"/>
                </a:cubicBezTo>
                <a:cubicBezTo>
                  <a:pt x="394" y="40"/>
                  <a:pt x="391" y="37"/>
                  <a:pt x="388" y="33"/>
                </a:cubicBezTo>
                <a:cubicBezTo>
                  <a:pt x="387" y="32"/>
                  <a:pt x="386" y="31"/>
                  <a:pt x="385" y="30"/>
                </a:cubicBezTo>
                <a:cubicBezTo>
                  <a:pt x="384" y="29"/>
                  <a:pt x="383" y="28"/>
                  <a:pt x="383" y="27"/>
                </a:cubicBezTo>
                <a:cubicBezTo>
                  <a:pt x="383" y="25"/>
                  <a:pt x="383" y="23"/>
                  <a:pt x="386" y="21"/>
                </a:cubicBezTo>
                <a:cubicBezTo>
                  <a:pt x="389" y="18"/>
                  <a:pt x="392" y="16"/>
                  <a:pt x="394" y="12"/>
                </a:cubicBezTo>
                <a:cubicBezTo>
                  <a:pt x="395" y="11"/>
                  <a:pt x="396" y="9"/>
                  <a:pt x="397" y="7"/>
                </a:cubicBezTo>
                <a:cubicBezTo>
                  <a:pt x="398" y="6"/>
                  <a:pt x="398" y="5"/>
                  <a:pt x="399" y="4"/>
                </a:cubicBezTo>
                <a:cubicBezTo>
                  <a:pt x="399" y="2"/>
                  <a:pt x="399" y="1"/>
                  <a:pt x="398" y="0"/>
                </a:cubicBezTo>
                <a:cubicBezTo>
                  <a:pt x="395" y="3"/>
                  <a:pt x="392" y="6"/>
                  <a:pt x="389" y="9"/>
                </a:cubicBezTo>
                <a:cubicBezTo>
                  <a:pt x="388" y="10"/>
                  <a:pt x="386" y="11"/>
                  <a:pt x="385" y="12"/>
                </a:cubicBezTo>
                <a:cubicBezTo>
                  <a:pt x="382" y="14"/>
                  <a:pt x="378" y="16"/>
                  <a:pt x="374" y="16"/>
                </a:cubicBezTo>
                <a:cubicBezTo>
                  <a:pt x="370" y="15"/>
                  <a:pt x="370" y="15"/>
                  <a:pt x="370" y="15"/>
                </a:cubicBezTo>
                <a:cubicBezTo>
                  <a:pt x="369" y="15"/>
                  <a:pt x="369" y="15"/>
                  <a:pt x="368" y="15"/>
                </a:cubicBezTo>
                <a:cubicBezTo>
                  <a:pt x="367" y="15"/>
                  <a:pt x="366" y="15"/>
                  <a:pt x="366" y="15"/>
                </a:cubicBezTo>
                <a:cubicBezTo>
                  <a:pt x="365" y="13"/>
                  <a:pt x="367" y="11"/>
                  <a:pt x="368" y="9"/>
                </a:cubicBezTo>
                <a:cubicBezTo>
                  <a:pt x="370" y="7"/>
                  <a:pt x="371" y="5"/>
                  <a:pt x="370" y="3"/>
                </a:cubicBezTo>
                <a:cubicBezTo>
                  <a:pt x="369" y="4"/>
                  <a:pt x="369" y="4"/>
                  <a:pt x="368" y="4"/>
                </a:cubicBezTo>
                <a:cubicBezTo>
                  <a:pt x="365" y="6"/>
                  <a:pt x="363" y="8"/>
                  <a:pt x="360" y="10"/>
                </a:cubicBezTo>
                <a:cubicBezTo>
                  <a:pt x="360" y="10"/>
                  <a:pt x="360" y="10"/>
                  <a:pt x="359" y="11"/>
                </a:cubicBezTo>
                <a:cubicBezTo>
                  <a:pt x="358" y="12"/>
                  <a:pt x="356" y="13"/>
                  <a:pt x="355" y="14"/>
                </a:cubicBezTo>
                <a:cubicBezTo>
                  <a:pt x="352" y="16"/>
                  <a:pt x="348" y="18"/>
                  <a:pt x="348" y="21"/>
                </a:cubicBezTo>
                <a:cubicBezTo>
                  <a:pt x="348" y="22"/>
                  <a:pt x="349" y="23"/>
                  <a:pt x="350" y="24"/>
                </a:cubicBezTo>
                <a:cubicBezTo>
                  <a:pt x="350" y="24"/>
                  <a:pt x="350" y="25"/>
                  <a:pt x="350" y="25"/>
                </a:cubicBezTo>
                <a:cubicBezTo>
                  <a:pt x="350" y="27"/>
                  <a:pt x="349" y="28"/>
                  <a:pt x="348" y="29"/>
                </a:cubicBezTo>
                <a:cubicBezTo>
                  <a:pt x="347" y="29"/>
                  <a:pt x="347" y="30"/>
                  <a:pt x="346" y="30"/>
                </a:cubicBezTo>
                <a:cubicBezTo>
                  <a:pt x="345" y="31"/>
                  <a:pt x="344" y="32"/>
                  <a:pt x="343" y="32"/>
                </a:cubicBezTo>
                <a:cubicBezTo>
                  <a:pt x="342" y="33"/>
                  <a:pt x="341" y="34"/>
                  <a:pt x="340" y="35"/>
                </a:cubicBezTo>
                <a:cubicBezTo>
                  <a:pt x="338" y="36"/>
                  <a:pt x="336" y="37"/>
                  <a:pt x="335" y="38"/>
                </a:cubicBezTo>
                <a:cubicBezTo>
                  <a:pt x="334" y="39"/>
                  <a:pt x="332" y="39"/>
                  <a:pt x="331" y="40"/>
                </a:cubicBezTo>
                <a:cubicBezTo>
                  <a:pt x="328" y="42"/>
                  <a:pt x="326" y="44"/>
                  <a:pt x="323" y="45"/>
                </a:cubicBezTo>
                <a:cubicBezTo>
                  <a:pt x="321" y="46"/>
                  <a:pt x="320" y="46"/>
                  <a:pt x="318" y="47"/>
                </a:cubicBezTo>
                <a:cubicBezTo>
                  <a:pt x="316" y="47"/>
                  <a:pt x="314" y="47"/>
                  <a:pt x="312" y="48"/>
                </a:cubicBezTo>
                <a:cubicBezTo>
                  <a:pt x="309" y="49"/>
                  <a:pt x="307" y="50"/>
                  <a:pt x="304" y="50"/>
                </a:cubicBezTo>
                <a:cubicBezTo>
                  <a:pt x="301" y="50"/>
                  <a:pt x="298" y="50"/>
                  <a:pt x="295" y="49"/>
                </a:cubicBezTo>
                <a:cubicBezTo>
                  <a:pt x="292" y="49"/>
                  <a:pt x="290" y="48"/>
                  <a:pt x="287" y="48"/>
                </a:cubicBezTo>
                <a:cubicBezTo>
                  <a:pt x="284" y="48"/>
                  <a:pt x="281" y="47"/>
                  <a:pt x="278" y="47"/>
                </a:cubicBezTo>
                <a:cubicBezTo>
                  <a:pt x="277" y="47"/>
                  <a:pt x="277" y="47"/>
                  <a:pt x="277" y="47"/>
                </a:cubicBezTo>
                <a:cubicBezTo>
                  <a:pt x="271" y="47"/>
                  <a:pt x="266" y="46"/>
                  <a:pt x="260" y="46"/>
                </a:cubicBezTo>
                <a:cubicBezTo>
                  <a:pt x="260" y="46"/>
                  <a:pt x="259" y="46"/>
                  <a:pt x="259" y="46"/>
                </a:cubicBezTo>
                <a:cubicBezTo>
                  <a:pt x="256" y="46"/>
                  <a:pt x="254" y="47"/>
                  <a:pt x="252" y="47"/>
                </a:cubicBezTo>
                <a:cubicBezTo>
                  <a:pt x="248" y="48"/>
                  <a:pt x="245" y="48"/>
                  <a:pt x="242" y="49"/>
                </a:cubicBezTo>
                <a:cubicBezTo>
                  <a:pt x="237" y="49"/>
                  <a:pt x="232" y="49"/>
                  <a:pt x="227" y="49"/>
                </a:cubicBezTo>
                <a:cubicBezTo>
                  <a:pt x="221" y="49"/>
                  <a:pt x="216" y="49"/>
                  <a:pt x="210" y="49"/>
                </a:cubicBezTo>
                <a:cubicBezTo>
                  <a:pt x="208" y="49"/>
                  <a:pt x="206" y="49"/>
                  <a:pt x="204" y="49"/>
                </a:cubicBezTo>
                <a:cubicBezTo>
                  <a:pt x="199" y="50"/>
                  <a:pt x="193" y="50"/>
                  <a:pt x="187" y="51"/>
                </a:cubicBezTo>
                <a:cubicBezTo>
                  <a:pt x="187" y="51"/>
                  <a:pt x="186" y="51"/>
                  <a:pt x="185" y="51"/>
                </a:cubicBezTo>
                <a:cubicBezTo>
                  <a:pt x="180" y="52"/>
                  <a:pt x="175" y="54"/>
                  <a:pt x="170" y="54"/>
                </a:cubicBezTo>
                <a:cubicBezTo>
                  <a:pt x="158" y="54"/>
                  <a:pt x="146" y="53"/>
                  <a:pt x="133" y="53"/>
                </a:cubicBezTo>
                <a:cubicBezTo>
                  <a:pt x="133" y="53"/>
                  <a:pt x="132" y="53"/>
                  <a:pt x="131" y="53"/>
                </a:cubicBezTo>
                <a:cubicBezTo>
                  <a:pt x="130" y="53"/>
                  <a:pt x="128" y="53"/>
                  <a:pt x="127" y="53"/>
                </a:cubicBezTo>
                <a:cubicBezTo>
                  <a:pt x="123" y="53"/>
                  <a:pt x="120" y="53"/>
                  <a:pt x="116" y="52"/>
                </a:cubicBezTo>
                <a:cubicBezTo>
                  <a:pt x="113" y="51"/>
                  <a:pt x="110" y="51"/>
                  <a:pt x="106" y="51"/>
                </a:cubicBezTo>
                <a:cubicBezTo>
                  <a:pt x="104" y="51"/>
                  <a:pt x="102" y="50"/>
                  <a:pt x="100" y="50"/>
                </a:cubicBezTo>
                <a:cubicBezTo>
                  <a:pt x="100" y="50"/>
                  <a:pt x="99" y="49"/>
                  <a:pt x="98" y="49"/>
                </a:cubicBezTo>
                <a:cubicBezTo>
                  <a:pt x="96" y="49"/>
                  <a:pt x="95" y="49"/>
                  <a:pt x="94" y="48"/>
                </a:cubicBezTo>
                <a:cubicBezTo>
                  <a:pt x="94" y="48"/>
                  <a:pt x="94" y="48"/>
                  <a:pt x="94" y="48"/>
                </a:cubicBezTo>
                <a:cubicBezTo>
                  <a:pt x="90" y="48"/>
                  <a:pt x="87" y="48"/>
                  <a:pt x="84" y="47"/>
                </a:cubicBezTo>
                <a:cubicBezTo>
                  <a:pt x="81" y="46"/>
                  <a:pt x="79" y="45"/>
                  <a:pt x="76" y="43"/>
                </a:cubicBezTo>
                <a:cubicBezTo>
                  <a:pt x="76" y="43"/>
                  <a:pt x="76" y="43"/>
                  <a:pt x="76" y="43"/>
                </a:cubicBezTo>
                <a:cubicBezTo>
                  <a:pt x="70" y="40"/>
                  <a:pt x="64" y="39"/>
                  <a:pt x="58" y="37"/>
                </a:cubicBezTo>
                <a:cubicBezTo>
                  <a:pt x="56" y="37"/>
                  <a:pt x="54" y="37"/>
                  <a:pt x="52" y="37"/>
                </a:cubicBezTo>
                <a:cubicBezTo>
                  <a:pt x="49" y="37"/>
                  <a:pt x="45" y="37"/>
                  <a:pt x="41" y="37"/>
                </a:cubicBezTo>
                <a:cubicBezTo>
                  <a:pt x="38" y="37"/>
                  <a:pt x="35" y="37"/>
                  <a:pt x="32" y="37"/>
                </a:cubicBezTo>
                <a:cubicBezTo>
                  <a:pt x="29" y="37"/>
                  <a:pt x="28" y="39"/>
                  <a:pt x="26" y="40"/>
                </a:cubicBezTo>
                <a:cubicBezTo>
                  <a:pt x="24" y="40"/>
                  <a:pt x="23" y="40"/>
                  <a:pt x="22" y="40"/>
                </a:cubicBezTo>
                <a:cubicBezTo>
                  <a:pt x="20" y="41"/>
                  <a:pt x="19" y="43"/>
                  <a:pt x="18" y="44"/>
                </a:cubicBezTo>
                <a:cubicBezTo>
                  <a:pt x="17" y="44"/>
                  <a:pt x="16" y="45"/>
                  <a:pt x="15" y="46"/>
                </a:cubicBezTo>
                <a:cubicBezTo>
                  <a:pt x="14" y="47"/>
                  <a:pt x="14" y="47"/>
                  <a:pt x="13" y="48"/>
                </a:cubicBezTo>
                <a:cubicBezTo>
                  <a:pt x="13" y="48"/>
                  <a:pt x="11" y="48"/>
                  <a:pt x="11" y="49"/>
                </a:cubicBezTo>
                <a:cubicBezTo>
                  <a:pt x="11" y="50"/>
                  <a:pt x="11" y="50"/>
                  <a:pt x="11" y="51"/>
                </a:cubicBezTo>
                <a:cubicBezTo>
                  <a:pt x="10" y="52"/>
                  <a:pt x="10" y="52"/>
                  <a:pt x="10" y="53"/>
                </a:cubicBezTo>
                <a:cubicBezTo>
                  <a:pt x="9" y="54"/>
                  <a:pt x="9" y="54"/>
                  <a:pt x="9" y="55"/>
                </a:cubicBezTo>
                <a:cubicBezTo>
                  <a:pt x="8" y="57"/>
                  <a:pt x="7" y="58"/>
                  <a:pt x="6" y="60"/>
                </a:cubicBezTo>
                <a:cubicBezTo>
                  <a:pt x="6" y="60"/>
                  <a:pt x="6" y="61"/>
                  <a:pt x="6" y="61"/>
                </a:cubicBezTo>
                <a:cubicBezTo>
                  <a:pt x="4" y="66"/>
                  <a:pt x="1" y="71"/>
                  <a:pt x="1" y="76"/>
                </a:cubicBezTo>
                <a:cubicBezTo>
                  <a:pt x="0" y="79"/>
                  <a:pt x="0" y="82"/>
                  <a:pt x="0" y="86"/>
                </a:cubicBezTo>
                <a:cubicBezTo>
                  <a:pt x="0" y="88"/>
                  <a:pt x="0" y="90"/>
                  <a:pt x="1" y="92"/>
                </a:cubicBezTo>
                <a:cubicBezTo>
                  <a:pt x="1" y="93"/>
                  <a:pt x="1" y="93"/>
                  <a:pt x="1" y="93"/>
                </a:cubicBezTo>
                <a:cubicBezTo>
                  <a:pt x="1" y="99"/>
                  <a:pt x="2" y="104"/>
                  <a:pt x="3" y="109"/>
                </a:cubicBezTo>
                <a:cubicBezTo>
                  <a:pt x="3" y="112"/>
                  <a:pt x="4" y="115"/>
                  <a:pt x="5" y="119"/>
                </a:cubicBezTo>
                <a:cubicBezTo>
                  <a:pt x="6" y="120"/>
                  <a:pt x="6" y="121"/>
                  <a:pt x="6" y="122"/>
                </a:cubicBezTo>
                <a:cubicBezTo>
                  <a:pt x="6" y="122"/>
                  <a:pt x="6" y="122"/>
                  <a:pt x="6" y="122"/>
                </a:cubicBezTo>
                <a:cubicBezTo>
                  <a:pt x="7" y="123"/>
                  <a:pt x="7" y="124"/>
                  <a:pt x="7" y="126"/>
                </a:cubicBezTo>
                <a:cubicBezTo>
                  <a:pt x="8" y="128"/>
                  <a:pt x="9" y="130"/>
                  <a:pt x="10" y="132"/>
                </a:cubicBezTo>
                <a:cubicBezTo>
                  <a:pt x="11" y="134"/>
                  <a:pt x="12" y="136"/>
                  <a:pt x="13" y="138"/>
                </a:cubicBezTo>
                <a:cubicBezTo>
                  <a:pt x="14" y="140"/>
                  <a:pt x="15" y="141"/>
                  <a:pt x="16" y="143"/>
                </a:cubicBezTo>
                <a:cubicBezTo>
                  <a:pt x="17" y="146"/>
                  <a:pt x="17" y="148"/>
                  <a:pt x="18" y="151"/>
                </a:cubicBezTo>
                <a:cubicBezTo>
                  <a:pt x="18" y="153"/>
                  <a:pt x="18" y="155"/>
                  <a:pt x="18" y="158"/>
                </a:cubicBezTo>
                <a:cubicBezTo>
                  <a:pt x="18" y="159"/>
                  <a:pt x="18" y="159"/>
                  <a:pt x="18" y="160"/>
                </a:cubicBezTo>
                <a:cubicBezTo>
                  <a:pt x="18" y="162"/>
                  <a:pt x="17" y="165"/>
                  <a:pt x="17" y="167"/>
                </a:cubicBezTo>
                <a:cubicBezTo>
                  <a:pt x="16" y="171"/>
                  <a:pt x="15" y="174"/>
                  <a:pt x="14" y="176"/>
                </a:cubicBezTo>
                <a:cubicBezTo>
                  <a:pt x="14" y="178"/>
                  <a:pt x="13" y="179"/>
                  <a:pt x="13" y="181"/>
                </a:cubicBezTo>
                <a:cubicBezTo>
                  <a:pt x="12" y="184"/>
                  <a:pt x="11" y="187"/>
                  <a:pt x="9" y="190"/>
                </a:cubicBezTo>
                <a:cubicBezTo>
                  <a:pt x="8" y="191"/>
                  <a:pt x="6" y="192"/>
                  <a:pt x="5" y="194"/>
                </a:cubicBezTo>
                <a:cubicBezTo>
                  <a:pt x="5" y="194"/>
                  <a:pt x="4" y="195"/>
                  <a:pt x="3" y="195"/>
                </a:cubicBezTo>
                <a:cubicBezTo>
                  <a:pt x="1" y="198"/>
                  <a:pt x="1" y="201"/>
                  <a:pt x="1" y="204"/>
                </a:cubicBezTo>
                <a:cubicBezTo>
                  <a:pt x="0" y="206"/>
                  <a:pt x="0" y="209"/>
                  <a:pt x="1" y="212"/>
                </a:cubicBezTo>
                <a:cubicBezTo>
                  <a:pt x="1" y="214"/>
                  <a:pt x="2" y="217"/>
                  <a:pt x="3" y="219"/>
                </a:cubicBezTo>
                <a:cubicBezTo>
                  <a:pt x="4" y="222"/>
                  <a:pt x="6" y="224"/>
                  <a:pt x="6" y="226"/>
                </a:cubicBezTo>
                <a:cubicBezTo>
                  <a:pt x="6" y="229"/>
                  <a:pt x="5" y="232"/>
                  <a:pt x="5" y="235"/>
                </a:cubicBezTo>
                <a:cubicBezTo>
                  <a:pt x="5" y="237"/>
                  <a:pt x="7" y="238"/>
                  <a:pt x="7" y="240"/>
                </a:cubicBezTo>
                <a:cubicBezTo>
                  <a:pt x="7" y="241"/>
                  <a:pt x="6" y="242"/>
                  <a:pt x="6" y="243"/>
                </a:cubicBezTo>
                <a:cubicBezTo>
                  <a:pt x="6" y="246"/>
                  <a:pt x="7" y="249"/>
                  <a:pt x="7" y="253"/>
                </a:cubicBezTo>
                <a:cubicBezTo>
                  <a:pt x="7" y="259"/>
                  <a:pt x="7" y="265"/>
                  <a:pt x="8" y="271"/>
                </a:cubicBezTo>
                <a:cubicBezTo>
                  <a:pt x="9" y="274"/>
                  <a:pt x="10" y="275"/>
                  <a:pt x="11" y="278"/>
                </a:cubicBezTo>
                <a:cubicBezTo>
                  <a:pt x="13" y="280"/>
                  <a:pt x="12" y="283"/>
                  <a:pt x="12" y="285"/>
                </a:cubicBezTo>
                <a:cubicBezTo>
                  <a:pt x="12" y="288"/>
                  <a:pt x="12" y="291"/>
                  <a:pt x="13" y="294"/>
                </a:cubicBezTo>
                <a:cubicBezTo>
                  <a:pt x="14" y="298"/>
                  <a:pt x="15" y="297"/>
                  <a:pt x="18" y="296"/>
                </a:cubicBezTo>
                <a:cubicBezTo>
                  <a:pt x="20" y="296"/>
                  <a:pt x="21" y="297"/>
                  <a:pt x="22" y="297"/>
                </a:cubicBezTo>
                <a:cubicBezTo>
                  <a:pt x="23" y="297"/>
                  <a:pt x="25" y="296"/>
                  <a:pt x="26" y="296"/>
                </a:cubicBezTo>
                <a:cubicBezTo>
                  <a:pt x="27" y="296"/>
                  <a:pt x="27" y="296"/>
                  <a:pt x="27" y="296"/>
                </a:cubicBezTo>
                <a:cubicBezTo>
                  <a:pt x="29" y="296"/>
                  <a:pt x="30" y="296"/>
                  <a:pt x="31" y="296"/>
                </a:cubicBezTo>
                <a:cubicBezTo>
                  <a:pt x="32" y="296"/>
                  <a:pt x="32" y="296"/>
                  <a:pt x="33" y="296"/>
                </a:cubicBezTo>
                <a:cubicBezTo>
                  <a:pt x="34" y="296"/>
                  <a:pt x="36" y="296"/>
                  <a:pt x="37" y="295"/>
                </a:cubicBezTo>
                <a:cubicBezTo>
                  <a:pt x="39" y="293"/>
                  <a:pt x="37" y="293"/>
                  <a:pt x="37" y="292"/>
                </a:cubicBezTo>
                <a:cubicBezTo>
                  <a:pt x="36" y="290"/>
                  <a:pt x="35" y="288"/>
                  <a:pt x="33" y="286"/>
                </a:cubicBezTo>
                <a:cubicBezTo>
                  <a:pt x="33" y="286"/>
                  <a:pt x="33" y="286"/>
                  <a:pt x="33" y="285"/>
                </a:cubicBezTo>
                <a:cubicBezTo>
                  <a:pt x="31" y="283"/>
                  <a:pt x="30" y="281"/>
                  <a:pt x="29" y="279"/>
                </a:cubicBezTo>
                <a:cubicBezTo>
                  <a:pt x="29" y="277"/>
                  <a:pt x="28" y="275"/>
                  <a:pt x="27" y="273"/>
                </a:cubicBezTo>
                <a:cubicBezTo>
                  <a:pt x="26" y="271"/>
                  <a:pt x="25" y="270"/>
                  <a:pt x="25" y="269"/>
                </a:cubicBezTo>
                <a:cubicBezTo>
                  <a:pt x="25" y="268"/>
                  <a:pt x="25" y="267"/>
                  <a:pt x="25" y="266"/>
                </a:cubicBezTo>
                <a:cubicBezTo>
                  <a:pt x="25" y="265"/>
                  <a:pt x="25" y="265"/>
                  <a:pt x="25" y="265"/>
                </a:cubicBezTo>
                <a:cubicBezTo>
                  <a:pt x="25" y="262"/>
                  <a:pt x="24" y="259"/>
                  <a:pt x="24" y="255"/>
                </a:cubicBezTo>
                <a:cubicBezTo>
                  <a:pt x="24" y="254"/>
                  <a:pt x="25" y="253"/>
                  <a:pt x="25" y="253"/>
                </a:cubicBezTo>
                <a:cubicBezTo>
                  <a:pt x="25" y="247"/>
                  <a:pt x="26" y="243"/>
                  <a:pt x="26" y="238"/>
                </a:cubicBezTo>
                <a:cubicBezTo>
                  <a:pt x="27" y="235"/>
                  <a:pt x="28" y="232"/>
                  <a:pt x="28" y="229"/>
                </a:cubicBezTo>
                <a:cubicBezTo>
                  <a:pt x="29" y="226"/>
                  <a:pt x="29" y="224"/>
                  <a:pt x="29" y="221"/>
                </a:cubicBezTo>
                <a:cubicBezTo>
                  <a:pt x="29" y="221"/>
                  <a:pt x="29" y="220"/>
                  <a:pt x="30" y="220"/>
                </a:cubicBezTo>
                <a:cubicBezTo>
                  <a:pt x="30" y="218"/>
                  <a:pt x="30" y="216"/>
                  <a:pt x="32" y="214"/>
                </a:cubicBezTo>
                <a:cubicBezTo>
                  <a:pt x="33" y="213"/>
                  <a:pt x="35" y="211"/>
                  <a:pt x="36" y="210"/>
                </a:cubicBezTo>
                <a:cubicBezTo>
                  <a:pt x="37" y="212"/>
                  <a:pt x="37" y="214"/>
                  <a:pt x="38" y="216"/>
                </a:cubicBezTo>
                <a:cubicBezTo>
                  <a:pt x="39" y="218"/>
                  <a:pt x="41" y="219"/>
                  <a:pt x="42" y="221"/>
                </a:cubicBezTo>
                <a:cubicBezTo>
                  <a:pt x="44" y="225"/>
                  <a:pt x="46" y="229"/>
                  <a:pt x="47" y="234"/>
                </a:cubicBezTo>
                <a:cubicBezTo>
                  <a:pt x="48" y="236"/>
                  <a:pt x="48" y="237"/>
                  <a:pt x="48" y="239"/>
                </a:cubicBezTo>
                <a:cubicBezTo>
                  <a:pt x="48" y="240"/>
                  <a:pt x="48" y="240"/>
                  <a:pt x="48" y="240"/>
                </a:cubicBezTo>
                <a:cubicBezTo>
                  <a:pt x="49" y="241"/>
                  <a:pt x="49" y="242"/>
                  <a:pt x="50" y="243"/>
                </a:cubicBezTo>
                <a:cubicBezTo>
                  <a:pt x="50" y="244"/>
                  <a:pt x="51" y="245"/>
                  <a:pt x="51" y="246"/>
                </a:cubicBezTo>
                <a:cubicBezTo>
                  <a:pt x="51" y="246"/>
                  <a:pt x="51" y="246"/>
                  <a:pt x="51" y="246"/>
                </a:cubicBezTo>
                <a:cubicBezTo>
                  <a:pt x="51" y="248"/>
                  <a:pt x="51" y="249"/>
                  <a:pt x="51" y="250"/>
                </a:cubicBezTo>
                <a:cubicBezTo>
                  <a:pt x="51" y="250"/>
                  <a:pt x="52" y="250"/>
                  <a:pt x="52" y="251"/>
                </a:cubicBezTo>
                <a:cubicBezTo>
                  <a:pt x="52" y="251"/>
                  <a:pt x="53" y="251"/>
                  <a:pt x="53" y="252"/>
                </a:cubicBezTo>
                <a:cubicBezTo>
                  <a:pt x="54" y="252"/>
                  <a:pt x="54" y="252"/>
                  <a:pt x="54" y="253"/>
                </a:cubicBezTo>
                <a:cubicBezTo>
                  <a:pt x="55" y="255"/>
                  <a:pt x="55" y="257"/>
                  <a:pt x="55" y="259"/>
                </a:cubicBezTo>
                <a:cubicBezTo>
                  <a:pt x="55" y="260"/>
                  <a:pt x="55" y="261"/>
                  <a:pt x="56" y="261"/>
                </a:cubicBezTo>
                <a:cubicBezTo>
                  <a:pt x="56" y="262"/>
                  <a:pt x="56" y="262"/>
                  <a:pt x="56" y="262"/>
                </a:cubicBezTo>
                <a:cubicBezTo>
                  <a:pt x="58" y="264"/>
                  <a:pt x="59" y="265"/>
                  <a:pt x="60" y="268"/>
                </a:cubicBezTo>
                <a:cubicBezTo>
                  <a:pt x="61" y="271"/>
                  <a:pt x="62" y="272"/>
                  <a:pt x="63" y="274"/>
                </a:cubicBezTo>
                <a:cubicBezTo>
                  <a:pt x="64" y="276"/>
                  <a:pt x="66" y="277"/>
                  <a:pt x="67" y="278"/>
                </a:cubicBezTo>
                <a:cubicBezTo>
                  <a:pt x="67" y="279"/>
                  <a:pt x="68" y="281"/>
                  <a:pt x="68" y="282"/>
                </a:cubicBezTo>
                <a:cubicBezTo>
                  <a:pt x="69" y="283"/>
                  <a:pt x="69" y="284"/>
                  <a:pt x="70" y="285"/>
                </a:cubicBezTo>
                <a:cubicBezTo>
                  <a:pt x="72" y="286"/>
                  <a:pt x="77" y="289"/>
                  <a:pt x="80" y="289"/>
                </a:cubicBezTo>
                <a:cubicBezTo>
                  <a:pt x="80" y="289"/>
                  <a:pt x="81" y="288"/>
                  <a:pt x="81" y="288"/>
                </a:cubicBezTo>
                <a:cubicBezTo>
                  <a:pt x="83" y="288"/>
                  <a:pt x="85" y="287"/>
                  <a:pt x="86" y="287"/>
                </a:cubicBezTo>
                <a:cubicBezTo>
                  <a:pt x="88" y="286"/>
                  <a:pt x="91" y="286"/>
                  <a:pt x="93" y="286"/>
                </a:cubicBezTo>
                <a:cubicBezTo>
                  <a:pt x="93" y="286"/>
                  <a:pt x="93" y="285"/>
                  <a:pt x="93" y="285"/>
                </a:cubicBezTo>
                <a:cubicBezTo>
                  <a:pt x="93" y="285"/>
                  <a:pt x="94" y="284"/>
                  <a:pt x="94" y="283"/>
                </a:cubicBezTo>
                <a:cubicBezTo>
                  <a:pt x="93" y="283"/>
                  <a:pt x="92" y="283"/>
                  <a:pt x="91" y="282"/>
                </a:cubicBezTo>
                <a:cubicBezTo>
                  <a:pt x="89" y="281"/>
                  <a:pt x="88" y="278"/>
                  <a:pt x="86" y="277"/>
                </a:cubicBezTo>
                <a:cubicBezTo>
                  <a:pt x="84" y="275"/>
                  <a:pt x="82" y="274"/>
                  <a:pt x="80" y="272"/>
                </a:cubicBezTo>
                <a:cubicBezTo>
                  <a:pt x="80" y="272"/>
                  <a:pt x="79" y="271"/>
                  <a:pt x="79" y="270"/>
                </a:cubicBezTo>
                <a:cubicBezTo>
                  <a:pt x="74" y="264"/>
                  <a:pt x="69" y="256"/>
                  <a:pt x="67" y="248"/>
                </a:cubicBezTo>
                <a:cubicBezTo>
                  <a:pt x="66" y="245"/>
                  <a:pt x="64" y="240"/>
                  <a:pt x="64" y="236"/>
                </a:cubicBezTo>
                <a:cubicBezTo>
                  <a:pt x="64" y="235"/>
                  <a:pt x="64" y="234"/>
                  <a:pt x="64" y="233"/>
                </a:cubicBezTo>
                <a:cubicBezTo>
                  <a:pt x="64" y="230"/>
                  <a:pt x="65" y="227"/>
                  <a:pt x="65" y="225"/>
                </a:cubicBezTo>
                <a:cubicBezTo>
                  <a:pt x="65" y="221"/>
                  <a:pt x="64" y="217"/>
                  <a:pt x="65" y="213"/>
                </a:cubicBezTo>
                <a:cubicBezTo>
                  <a:pt x="66" y="210"/>
                  <a:pt x="69" y="208"/>
                  <a:pt x="69" y="205"/>
                </a:cubicBezTo>
                <a:cubicBezTo>
                  <a:pt x="71" y="205"/>
                  <a:pt x="73" y="208"/>
                  <a:pt x="75" y="210"/>
                </a:cubicBezTo>
                <a:cubicBezTo>
                  <a:pt x="76" y="211"/>
                  <a:pt x="78" y="212"/>
                  <a:pt x="79" y="211"/>
                </a:cubicBezTo>
                <a:cubicBezTo>
                  <a:pt x="80" y="211"/>
                  <a:pt x="80" y="210"/>
                  <a:pt x="80" y="210"/>
                </a:cubicBezTo>
                <a:cubicBezTo>
                  <a:pt x="81" y="208"/>
                  <a:pt x="81" y="201"/>
                  <a:pt x="80" y="199"/>
                </a:cubicBezTo>
                <a:cubicBezTo>
                  <a:pt x="84" y="199"/>
                  <a:pt x="87" y="198"/>
                  <a:pt x="90" y="197"/>
                </a:cubicBezTo>
                <a:cubicBezTo>
                  <a:pt x="91" y="196"/>
                  <a:pt x="93" y="196"/>
                  <a:pt x="94" y="195"/>
                </a:cubicBezTo>
                <a:cubicBezTo>
                  <a:pt x="94" y="195"/>
                  <a:pt x="95" y="195"/>
                  <a:pt x="96" y="194"/>
                </a:cubicBezTo>
                <a:cubicBezTo>
                  <a:pt x="96" y="194"/>
                  <a:pt x="97" y="193"/>
                  <a:pt x="98" y="193"/>
                </a:cubicBezTo>
                <a:cubicBezTo>
                  <a:pt x="99" y="192"/>
                  <a:pt x="100" y="191"/>
                  <a:pt x="101" y="191"/>
                </a:cubicBezTo>
                <a:cubicBezTo>
                  <a:pt x="103" y="189"/>
                  <a:pt x="103" y="188"/>
                  <a:pt x="104" y="187"/>
                </a:cubicBezTo>
                <a:cubicBezTo>
                  <a:pt x="104" y="187"/>
                  <a:pt x="104" y="186"/>
                  <a:pt x="105" y="185"/>
                </a:cubicBezTo>
                <a:cubicBezTo>
                  <a:pt x="105" y="184"/>
                  <a:pt x="106" y="183"/>
                  <a:pt x="106" y="184"/>
                </a:cubicBezTo>
                <a:cubicBezTo>
                  <a:pt x="107" y="184"/>
                  <a:pt x="107" y="185"/>
                  <a:pt x="108" y="185"/>
                </a:cubicBezTo>
                <a:cubicBezTo>
                  <a:pt x="109" y="186"/>
                  <a:pt x="109" y="186"/>
                  <a:pt x="110" y="186"/>
                </a:cubicBezTo>
                <a:cubicBezTo>
                  <a:pt x="111" y="187"/>
                  <a:pt x="113" y="187"/>
                  <a:pt x="114" y="188"/>
                </a:cubicBezTo>
                <a:cubicBezTo>
                  <a:pt x="116" y="189"/>
                  <a:pt x="118" y="190"/>
                  <a:pt x="120" y="191"/>
                </a:cubicBezTo>
                <a:cubicBezTo>
                  <a:pt x="122" y="192"/>
                  <a:pt x="125" y="192"/>
                  <a:pt x="127" y="193"/>
                </a:cubicBezTo>
                <a:cubicBezTo>
                  <a:pt x="131" y="193"/>
                  <a:pt x="136" y="194"/>
                  <a:pt x="140" y="194"/>
                </a:cubicBezTo>
                <a:cubicBezTo>
                  <a:pt x="142" y="194"/>
                  <a:pt x="145" y="194"/>
                  <a:pt x="148" y="194"/>
                </a:cubicBezTo>
                <a:cubicBezTo>
                  <a:pt x="150" y="194"/>
                  <a:pt x="152" y="194"/>
                  <a:pt x="153" y="194"/>
                </a:cubicBezTo>
                <a:cubicBezTo>
                  <a:pt x="162" y="196"/>
                  <a:pt x="172" y="195"/>
                  <a:pt x="181" y="195"/>
                </a:cubicBezTo>
                <a:cubicBezTo>
                  <a:pt x="184" y="195"/>
                  <a:pt x="187" y="194"/>
                  <a:pt x="191" y="193"/>
                </a:cubicBezTo>
                <a:cubicBezTo>
                  <a:pt x="194" y="193"/>
                  <a:pt x="196" y="193"/>
                  <a:pt x="199" y="193"/>
                </a:cubicBezTo>
                <a:cubicBezTo>
                  <a:pt x="202" y="193"/>
                  <a:pt x="204" y="192"/>
                  <a:pt x="206" y="192"/>
                </a:cubicBezTo>
                <a:cubicBezTo>
                  <a:pt x="206" y="192"/>
                  <a:pt x="207" y="191"/>
                  <a:pt x="207" y="191"/>
                </a:cubicBezTo>
                <a:cubicBezTo>
                  <a:pt x="208" y="191"/>
                  <a:pt x="209" y="191"/>
                  <a:pt x="210" y="191"/>
                </a:cubicBezTo>
                <a:cubicBezTo>
                  <a:pt x="212" y="191"/>
                  <a:pt x="214" y="191"/>
                  <a:pt x="215" y="191"/>
                </a:cubicBezTo>
                <a:cubicBezTo>
                  <a:pt x="220" y="190"/>
                  <a:pt x="226" y="189"/>
                  <a:pt x="231" y="190"/>
                </a:cubicBezTo>
                <a:cubicBezTo>
                  <a:pt x="237" y="190"/>
                  <a:pt x="239" y="194"/>
                  <a:pt x="239" y="200"/>
                </a:cubicBezTo>
                <a:cubicBezTo>
                  <a:pt x="239" y="205"/>
                  <a:pt x="238" y="209"/>
                  <a:pt x="237" y="213"/>
                </a:cubicBezTo>
                <a:cubicBezTo>
                  <a:pt x="236" y="214"/>
                  <a:pt x="236" y="215"/>
                  <a:pt x="236" y="216"/>
                </a:cubicBezTo>
                <a:cubicBezTo>
                  <a:pt x="236" y="216"/>
                  <a:pt x="236" y="216"/>
                  <a:pt x="235" y="217"/>
                </a:cubicBezTo>
                <a:cubicBezTo>
                  <a:pt x="235" y="219"/>
                  <a:pt x="234" y="222"/>
                  <a:pt x="233" y="224"/>
                </a:cubicBezTo>
                <a:cubicBezTo>
                  <a:pt x="232" y="227"/>
                  <a:pt x="233" y="228"/>
                  <a:pt x="234" y="230"/>
                </a:cubicBezTo>
                <a:cubicBezTo>
                  <a:pt x="234" y="230"/>
                  <a:pt x="234" y="231"/>
                  <a:pt x="235" y="232"/>
                </a:cubicBezTo>
                <a:cubicBezTo>
                  <a:pt x="236" y="234"/>
                  <a:pt x="238" y="236"/>
                  <a:pt x="238" y="238"/>
                </a:cubicBezTo>
                <a:cubicBezTo>
                  <a:pt x="238" y="239"/>
                  <a:pt x="238" y="239"/>
                  <a:pt x="238" y="239"/>
                </a:cubicBezTo>
                <a:cubicBezTo>
                  <a:pt x="238" y="241"/>
                  <a:pt x="238" y="242"/>
                  <a:pt x="237" y="243"/>
                </a:cubicBezTo>
                <a:cubicBezTo>
                  <a:pt x="237" y="244"/>
                  <a:pt x="237" y="245"/>
                  <a:pt x="237" y="246"/>
                </a:cubicBezTo>
                <a:cubicBezTo>
                  <a:pt x="237" y="252"/>
                  <a:pt x="236" y="257"/>
                  <a:pt x="234" y="262"/>
                </a:cubicBezTo>
                <a:cubicBezTo>
                  <a:pt x="234" y="262"/>
                  <a:pt x="234" y="262"/>
                  <a:pt x="234" y="262"/>
                </a:cubicBezTo>
                <a:cubicBezTo>
                  <a:pt x="234" y="263"/>
                  <a:pt x="234" y="264"/>
                  <a:pt x="234" y="266"/>
                </a:cubicBezTo>
                <a:cubicBezTo>
                  <a:pt x="233" y="270"/>
                  <a:pt x="233" y="275"/>
                  <a:pt x="234" y="278"/>
                </a:cubicBezTo>
                <a:cubicBezTo>
                  <a:pt x="235" y="278"/>
                  <a:pt x="235" y="278"/>
                  <a:pt x="235" y="278"/>
                </a:cubicBezTo>
                <a:cubicBezTo>
                  <a:pt x="235" y="278"/>
                  <a:pt x="236" y="277"/>
                  <a:pt x="236" y="277"/>
                </a:cubicBezTo>
                <a:cubicBezTo>
                  <a:pt x="236" y="278"/>
                  <a:pt x="236" y="278"/>
                  <a:pt x="236" y="279"/>
                </a:cubicBezTo>
                <a:cubicBezTo>
                  <a:pt x="237" y="281"/>
                  <a:pt x="237" y="283"/>
                  <a:pt x="237" y="285"/>
                </a:cubicBezTo>
                <a:cubicBezTo>
                  <a:pt x="238" y="287"/>
                  <a:pt x="239" y="289"/>
                  <a:pt x="239" y="292"/>
                </a:cubicBezTo>
                <a:cubicBezTo>
                  <a:pt x="239" y="292"/>
                  <a:pt x="239" y="292"/>
                  <a:pt x="239" y="293"/>
                </a:cubicBezTo>
                <a:cubicBezTo>
                  <a:pt x="241" y="293"/>
                  <a:pt x="243" y="294"/>
                  <a:pt x="245" y="294"/>
                </a:cubicBezTo>
                <a:cubicBezTo>
                  <a:pt x="247" y="294"/>
                  <a:pt x="248" y="295"/>
                  <a:pt x="249" y="295"/>
                </a:cubicBezTo>
                <a:cubicBezTo>
                  <a:pt x="250" y="295"/>
                  <a:pt x="250" y="295"/>
                  <a:pt x="251" y="295"/>
                </a:cubicBezTo>
                <a:cubicBezTo>
                  <a:pt x="252" y="296"/>
                  <a:pt x="254" y="296"/>
                  <a:pt x="256" y="295"/>
                </a:cubicBezTo>
                <a:cubicBezTo>
                  <a:pt x="257" y="295"/>
                  <a:pt x="259" y="295"/>
                  <a:pt x="260" y="295"/>
                </a:cubicBezTo>
                <a:cubicBezTo>
                  <a:pt x="261" y="295"/>
                  <a:pt x="262" y="295"/>
                  <a:pt x="263" y="295"/>
                </a:cubicBezTo>
                <a:cubicBezTo>
                  <a:pt x="263" y="291"/>
                  <a:pt x="262" y="290"/>
                  <a:pt x="260" y="289"/>
                </a:cubicBezTo>
                <a:cubicBezTo>
                  <a:pt x="260" y="289"/>
                  <a:pt x="260" y="289"/>
                  <a:pt x="260" y="288"/>
                </a:cubicBezTo>
                <a:cubicBezTo>
                  <a:pt x="259" y="288"/>
                  <a:pt x="258" y="287"/>
                  <a:pt x="257" y="286"/>
                </a:cubicBezTo>
                <a:cubicBezTo>
                  <a:pt x="256" y="284"/>
                  <a:pt x="253" y="280"/>
                  <a:pt x="253" y="277"/>
                </a:cubicBezTo>
                <a:cubicBezTo>
                  <a:pt x="252" y="273"/>
                  <a:pt x="253" y="269"/>
                  <a:pt x="252" y="265"/>
                </a:cubicBezTo>
                <a:cubicBezTo>
                  <a:pt x="252" y="262"/>
                  <a:pt x="251" y="259"/>
                  <a:pt x="251" y="256"/>
                </a:cubicBezTo>
                <a:cubicBezTo>
                  <a:pt x="251" y="255"/>
                  <a:pt x="251" y="254"/>
                  <a:pt x="251" y="253"/>
                </a:cubicBezTo>
                <a:cubicBezTo>
                  <a:pt x="251" y="249"/>
                  <a:pt x="252" y="246"/>
                  <a:pt x="254" y="243"/>
                </a:cubicBezTo>
                <a:cubicBezTo>
                  <a:pt x="254" y="242"/>
                  <a:pt x="255" y="240"/>
                  <a:pt x="255" y="239"/>
                </a:cubicBezTo>
                <a:cubicBezTo>
                  <a:pt x="256" y="238"/>
                  <a:pt x="256" y="237"/>
                  <a:pt x="256" y="236"/>
                </a:cubicBezTo>
                <a:cubicBezTo>
                  <a:pt x="256" y="236"/>
                  <a:pt x="257" y="235"/>
                  <a:pt x="257" y="234"/>
                </a:cubicBezTo>
                <a:cubicBezTo>
                  <a:pt x="257" y="230"/>
                  <a:pt x="258" y="228"/>
                  <a:pt x="259" y="224"/>
                </a:cubicBezTo>
                <a:cubicBezTo>
                  <a:pt x="259" y="224"/>
                  <a:pt x="259" y="223"/>
                  <a:pt x="260" y="223"/>
                </a:cubicBezTo>
                <a:cubicBezTo>
                  <a:pt x="260" y="220"/>
                  <a:pt x="260" y="217"/>
                  <a:pt x="261" y="213"/>
                </a:cubicBezTo>
                <a:cubicBezTo>
                  <a:pt x="262" y="213"/>
                  <a:pt x="264" y="212"/>
                  <a:pt x="265" y="213"/>
                </a:cubicBezTo>
                <a:cubicBezTo>
                  <a:pt x="266" y="213"/>
                  <a:pt x="267" y="216"/>
                  <a:pt x="267" y="217"/>
                </a:cubicBezTo>
                <a:cubicBezTo>
                  <a:pt x="267" y="218"/>
                  <a:pt x="267" y="219"/>
                  <a:pt x="267" y="220"/>
                </a:cubicBezTo>
                <a:cubicBezTo>
                  <a:pt x="267" y="220"/>
                  <a:pt x="267" y="221"/>
                  <a:pt x="267" y="221"/>
                </a:cubicBezTo>
                <a:cubicBezTo>
                  <a:pt x="268" y="223"/>
                  <a:pt x="269" y="224"/>
                  <a:pt x="270" y="225"/>
                </a:cubicBezTo>
                <a:cubicBezTo>
                  <a:pt x="270" y="227"/>
                  <a:pt x="270" y="228"/>
                  <a:pt x="270" y="230"/>
                </a:cubicBezTo>
                <a:cubicBezTo>
                  <a:pt x="271" y="231"/>
                  <a:pt x="271" y="232"/>
                  <a:pt x="271" y="233"/>
                </a:cubicBezTo>
                <a:cubicBezTo>
                  <a:pt x="271" y="235"/>
                  <a:pt x="271" y="237"/>
                  <a:pt x="271" y="239"/>
                </a:cubicBezTo>
                <a:cubicBezTo>
                  <a:pt x="271" y="240"/>
                  <a:pt x="271" y="242"/>
                  <a:pt x="271" y="243"/>
                </a:cubicBezTo>
                <a:cubicBezTo>
                  <a:pt x="271" y="243"/>
                  <a:pt x="271" y="243"/>
                  <a:pt x="271" y="244"/>
                </a:cubicBezTo>
                <a:cubicBezTo>
                  <a:pt x="272" y="248"/>
                  <a:pt x="272" y="252"/>
                  <a:pt x="272" y="256"/>
                </a:cubicBezTo>
                <a:cubicBezTo>
                  <a:pt x="272" y="258"/>
                  <a:pt x="272" y="260"/>
                  <a:pt x="272" y="262"/>
                </a:cubicBezTo>
                <a:cubicBezTo>
                  <a:pt x="272" y="263"/>
                  <a:pt x="272" y="264"/>
                  <a:pt x="273" y="266"/>
                </a:cubicBezTo>
                <a:cubicBezTo>
                  <a:pt x="273" y="267"/>
                  <a:pt x="273" y="268"/>
                  <a:pt x="273" y="269"/>
                </a:cubicBezTo>
                <a:cubicBezTo>
                  <a:pt x="273" y="273"/>
                  <a:pt x="274" y="276"/>
                  <a:pt x="276" y="280"/>
                </a:cubicBezTo>
                <a:cubicBezTo>
                  <a:pt x="276" y="280"/>
                  <a:pt x="276" y="282"/>
                  <a:pt x="277" y="283"/>
                </a:cubicBezTo>
                <a:cubicBezTo>
                  <a:pt x="277" y="284"/>
                  <a:pt x="278" y="286"/>
                  <a:pt x="279" y="286"/>
                </a:cubicBezTo>
                <a:cubicBezTo>
                  <a:pt x="280" y="288"/>
                  <a:pt x="283" y="288"/>
                  <a:pt x="285" y="289"/>
                </a:cubicBezTo>
                <a:cubicBezTo>
                  <a:pt x="287" y="289"/>
                  <a:pt x="288" y="289"/>
                  <a:pt x="289" y="288"/>
                </a:cubicBezTo>
                <a:cubicBezTo>
                  <a:pt x="291" y="288"/>
                  <a:pt x="292" y="287"/>
                  <a:pt x="294" y="287"/>
                </a:cubicBezTo>
                <a:cubicBezTo>
                  <a:pt x="295" y="287"/>
                  <a:pt x="296" y="287"/>
                  <a:pt x="297" y="287"/>
                </a:cubicBezTo>
                <a:cubicBezTo>
                  <a:pt x="299" y="287"/>
                  <a:pt x="301" y="287"/>
                  <a:pt x="302" y="286"/>
                </a:cubicBezTo>
                <a:cubicBezTo>
                  <a:pt x="302" y="286"/>
                  <a:pt x="302" y="286"/>
                  <a:pt x="302" y="286"/>
                </a:cubicBezTo>
                <a:cubicBezTo>
                  <a:pt x="305" y="282"/>
                  <a:pt x="296" y="279"/>
                  <a:pt x="294" y="277"/>
                </a:cubicBezTo>
                <a:cubicBezTo>
                  <a:pt x="290" y="273"/>
                  <a:pt x="288" y="268"/>
                  <a:pt x="286" y="263"/>
                </a:cubicBezTo>
                <a:cubicBezTo>
                  <a:pt x="286" y="260"/>
                  <a:pt x="285" y="258"/>
                  <a:pt x="284" y="255"/>
                </a:cubicBezTo>
                <a:cubicBezTo>
                  <a:pt x="283" y="253"/>
                  <a:pt x="283" y="250"/>
                  <a:pt x="283" y="248"/>
                </a:cubicBezTo>
                <a:cubicBezTo>
                  <a:pt x="283" y="246"/>
                  <a:pt x="283" y="244"/>
                  <a:pt x="284" y="243"/>
                </a:cubicBezTo>
                <a:cubicBezTo>
                  <a:pt x="284" y="242"/>
                  <a:pt x="284" y="240"/>
                  <a:pt x="284" y="239"/>
                </a:cubicBezTo>
                <a:cubicBezTo>
                  <a:pt x="285" y="237"/>
                  <a:pt x="285" y="234"/>
                  <a:pt x="286" y="231"/>
                </a:cubicBezTo>
                <a:cubicBezTo>
                  <a:pt x="286" y="231"/>
                  <a:pt x="286" y="230"/>
                  <a:pt x="286" y="230"/>
                </a:cubicBezTo>
                <a:cubicBezTo>
                  <a:pt x="287" y="225"/>
                  <a:pt x="288" y="221"/>
                  <a:pt x="288" y="216"/>
                </a:cubicBezTo>
                <a:cubicBezTo>
                  <a:pt x="288" y="210"/>
                  <a:pt x="289" y="206"/>
                  <a:pt x="290" y="200"/>
                </a:cubicBezTo>
                <a:cubicBezTo>
                  <a:pt x="295" y="200"/>
                  <a:pt x="300" y="201"/>
                  <a:pt x="304" y="199"/>
                </a:cubicBezTo>
                <a:cubicBezTo>
                  <a:pt x="307" y="197"/>
                  <a:pt x="310" y="193"/>
                  <a:pt x="312" y="190"/>
                </a:cubicBezTo>
                <a:cubicBezTo>
                  <a:pt x="314" y="188"/>
                  <a:pt x="315" y="186"/>
                  <a:pt x="316" y="183"/>
                </a:cubicBezTo>
                <a:cubicBezTo>
                  <a:pt x="317" y="181"/>
                  <a:pt x="318" y="179"/>
                  <a:pt x="319" y="177"/>
                </a:cubicBezTo>
                <a:cubicBezTo>
                  <a:pt x="320" y="175"/>
                  <a:pt x="320" y="173"/>
                  <a:pt x="321" y="171"/>
                </a:cubicBezTo>
                <a:cubicBezTo>
                  <a:pt x="322" y="169"/>
                  <a:pt x="324" y="167"/>
                  <a:pt x="325" y="166"/>
                </a:cubicBezTo>
                <a:cubicBezTo>
                  <a:pt x="327" y="161"/>
                  <a:pt x="331" y="157"/>
                  <a:pt x="332" y="151"/>
                </a:cubicBezTo>
                <a:cubicBezTo>
                  <a:pt x="333" y="149"/>
                  <a:pt x="333" y="147"/>
                  <a:pt x="333" y="145"/>
                </a:cubicBezTo>
                <a:cubicBezTo>
                  <a:pt x="334" y="144"/>
                  <a:pt x="334" y="143"/>
                  <a:pt x="334" y="143"/>
                </a:cubicBezTo>
                <a:cubicBezTo>
                  <a:pt x="335" y="140"/>
                  <a:pt x="336" y="139"/>
                  <a:pt x="337" y="138"/>
                </a:cubicBezTo>
                <a:cubicBezTo>
                  <a:pt x="340" y="135"/>
                  <a:pt x="342" y="132"/>
                  <a:pt x="344" y="128"/>
                </a:cubicBezTo>
                <a:cubicBezTo>
                  <a:pt x="344" y="127"/>
                  <a:pt x="345" y="126"/>
                  <a:pt x="346" y="125"/>
                </a:cubicBezTo>
                <a:cubicBezTo>
                  <a:pt x="347" y="122"/>
                  <a:pt x="348" y="120"/>
                  <a:pt x="350" y="118"/>
                </a:cubicBezTo>
                <a:cubicBezTo>
                  <a:pt x="350" y="117"/>
                  <a:pt x="351" y="116"/>
                  <a:pt x="352" y="115"/>
                </a:cubicBezTo>
                <a:cubicBezTo>
                  <a:pt x="352" y="114"/>
                  <a:pt x="353" y="113"/>
                  <a:pt x="354" y="112"/>
                </a:cubicBezTo>
                <a:cubicBezTo>
                  <a:pt x="354" y="112"/>
                  <a:pt x="355" y="112"/>
                  <a:pt x="356" y="111"/>
                </a:cubicBezTo>
                <a:cubicBezTo>
                  <a:pt x="358" y="110"/>
                  <a:pt x="361" y="110"/>
                  <a:pt x="364" y="111"/>
                </a:cubicBezTo>
                <a:cubicBezTo>
                  <a:pt x="366" y="111"/>
                  <a:pt x="368" y="112"/>
                  <a:pt x="369" y="112"/>
                </a:cubicBezTo>
                <a:cubicBezTo>
                  <a:pt x="375" y="112"/>
                  <a:pt x="379" y="108"/>
                  <a:pt x="385" y="109"/>
                </a:cubicBezTo>
                <a:cubicBezTo>
                  <a:pt x="387" y="109"/>
                  <a:pt x="388" y="109"/>
                  <a:pt x="389" y="109"/>
                </a:cubicBezTo>
                <a:cubicBezTo>
                  <a:pt x="393" y="109"/>
                  <a:pt x="396" y="108"/>
                  <a:pt x="400" y="106"/>
                </a:cubicBezTo>
                <a:cubicBezTo>
                  <a:pt x="406" y="104"/>
                  <a:pt x="409" y="110"/>
                  <a:pt x="415" y="109"/>
                </a:cubicBezTo>
                <a:cubicBezTo>
                  <a:pt x="415" y="109"/>
                  <a:pt x="415" y="108"/>
                  <a:pt x="415" y="108"/>
                </a:cubicBezTo>
                <a:cubicBezTo>
                  <a:pt x="416" y="108"/>
                  <a:pt x="417" y="107"/>
                  <a:pt x="418" y="107"/>
                </a:cubicBezTo>
                <a:cubicBezTo>
                  <a:pt x="419" y="106"/>
                  <a:pt x="420" y="106"/>
                  <a:pt x="421" y="105"/>
                </a:cubicBezTo>
                <a:cubicBezTo>
                  <a:pt x="423" y="105"/>
                  <a:pt x="425" y="104"/>
                  <a:pt x="427" y="102"/>
                </a:cubicBezTo>
                <a:cubicBezTo>
                  <a:pt x="428" y="100"/>
                  <a:pt x="430" y="98"/>
                  <a:pt x="431" y="95"/>
                </a:cubicBezTo>
                <a:cubicBezTo>
                  <a:pt x="431" y="94"/>
                  <a:pt x="431" y="93"/>
                  <a:pt x="432" y="92"/>
                </a:cubicBezTo>
                <a:cubicBezTo>
                  <a:pt x="432" y="91"/>
                  <a:pt x="432" y="90"/>
                  <a:pt x="43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451"/>
          <p:cNvSpPr>
            <a:spLocks noEditPoints="1"/>
          </p:cNvSpPr>
          <p:nvPr/>
        </p:nvSpPr>
        <p:spPr bwMode="auto">
          <a:xfrm>
            <a:off x="7528811" y="6294734"/>
            <a:ext cx="712788" cy="469900"/>
          </a:xfrm>
          <a:custGeom>
            <a:avLst/>
            <a:gdLst>
              <a:gd name="T0" fmla="*/ 224 w 224"/>
              <a:gd name="T1" fmla="*/ 78 h 148"/>
              <a:gd name="T2" fmla="*/ 200 w 224"/>
              <a:gd name="T3" fmla="*/ 62 h 148"/>
              <a:gd name="T4" fmla="*/ 164 w 224"/>
              <a:gd name="T5" fmla="*/ 21 h 148"/>
              <a:gd name="T6" fmla="*/ 120 w 224"/>
              <a:gd name="T7" fmla="*/ 44 h 148"/>
              <a:gd name="T8" fmla="*/ 114 w 224"/>
              <a:gd name="T9" fmla="*/ 49 h 148"/>
              <a:gd name="T10" fmla="*/ 112 w 224"/>
              <a:gd name="T11" fmla="*/ 48 h 148"/>
              <a:gd name="T12" fmla="*/ 65 w 224"/>
              <a:gd name="T13" fmla="*/ 0 h 148"/>
              <a:gd name="T14" fmla="*/ 75 w 224"/>
              <a:gd name="T15" fmla="*/ 55 h 148"/>
              <a:gd name="T16" fmla="*/ 55 w 224"/>
              <a:gd name="T17" fmla="*/ 28 h 148"/>
              <a:gd name="T18" fmla="*/ 63 w 224"/>
              <a:gd name="T19" fmla="*/ 74 h 148"/>
              <a:gd name="T20" fmla="*/ 47 w 224"/>
              <a:gd name="T21" fmla="*/ 60 h 148"/>
              <a:gd name="T22" fmla="*/ 68 w 224"/>
              <a:gd name="T23" fmla="*/ 102 h 148"/>
              <a:gd name="T24" fmla="*/ 0 w 224"/>
              <a:gd name="T25" fmla="*/ 112 h 148"/>
              <a:gd name="T26" fmla="*/ 96 w 224"/>
              <a:gd name="T27" fmla="*/ 147 h 148"/>
              <a:gd name="T28" fmla="*/ 167 w 224"/>
              <a:gd name="T29" fmla="*/ 125 h 148"/>
              <a:gd name="T30" fmla="*/ 196 w 224"/>
              <a:gd name="T31" fmla="*/ 89 h 148"/>
              <a:gd name="T32" fmla="*/ 220 w 224"/>
              <a:gd name="T33" fmla="*/ 93 h 148"/>
              <a:gd name="T34" fmla="*/ 202 w 224"/>
              <a:gd name="T35" fmla="*/ 77 h 148"/>
              <a:gd name="T36" fmla="*/ 224 w 224"/>
              <a:gd name="T37" fmla="*/ 78 h 148"/>
              <a:gd name="T38" fmla="*/ 174 w 224"/>
              <a:gd name="T39" fmla="*/ 66 h 148"/>
              <a:gd name="T40" fmla="*/ 168 w 224"/>
              <a:gd name="T41" fmla="*/ 57 h 148"/>
              <a:gd name="T42" fmla="*/ 177 w 224"/>
              <a:gd name="T43" fmla="*/ 50 h 148"/>
              <a:gd name="T44" fmla="*/ 184 w 224"/>
              <a:gd name="T45" fmla="*/ 59 h 148"/>
              <a:gd name="T46" fmla="*/ 174 w 224"/>
              <a:gd name="T47" fmla="*/ 66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24" h="148">
                <a:moveTo>
                  <a:pt x="224" y="78"/>
                </a:moveTo>
                <a:cubicBezTo>
                  <a:pt x="200" y="62"/>
                  <a:pt x="200" y="62"/>
                  <a:pt x="200" y="62"/>
                </a:cubicBezTo>
                <a:cubicBezTo>
                  <a:pt x="197" y="41"/>
                  <a:pt x="183" y="24"/>
                  <a:pt x="164" y="21"/>
                </a:cubicBezTo>
                <a:cubicBezTo>
                  <a:pt x="146" y="19"/>
                  <a:pt x="130" y="28"/>
                  <a:pt x="120" y="44"/>
                </a:cubicBezTo>
                <a:cubicBezTo>
                  <a:pt x="118" y="45"/>
                  <a:pt x="116" y="47"/>
                  <a:pt x="114" y="49"/>
                </a:cubicBezTo>
                <a:cubicBezTo>
                  <a:pt x="113" y="48"/>
                  <a:pt x="113" y="48"/>
                  <a:pt x="112" y="48"/>
                </a:cubicBezTo>
                <a:cubicBezTo>
                  <a:pt x="77" y="34"/>
                  <a:pt x="65" y="0"/>
                  <a:pt x="65" y="0"/>
                </a:cubicBezTo>
                <a:cubicBezTo>
                  <a:pt x="65" y="0"/>
                  <a:pt x="52" y="17"/>
                  <a:pt x="75" y="55"/>
                </a:cubicBezTo>
                <a:cubicBezTo>
                  <a:pt x="61" y="42"/>
                  <a:pt x="55" y="28"/>
                  <a:pt x="55" y="28"/>
                </a:cubicBezTo>
                <a:cubicBezTo>
                  <a:pt x="55" y="28"/>
                  <a:pt x="45" y="43"/>
                  <a:pt x="63" y="74"/>
                </a:cubicBezTo>
                <a:cubicBezTo>
                  <a:pt x="53" y="67"/>
                  <a:pt x="47" y="60"/>
                  <a:pt x="47" y="60"/>
                </a:cubicBezTo>
                <a:cubicBezTo>
                  <a:pt x="47" y="60"/>
                  <a:pt x="41" y="78"/>
                  <a:pt x="68" y="102"/>
                </a:cubicBezTo>
                <a:cubicBezTo>
                  <a:pt x="32" y="117"/>
                  <a:pt x="0" y="112"/>
                  <a:pt x="0" y="112"/>
                </a:cubicBezTo>
                <a:cubicBezTo>
                  <a:pt x="0" y="112"/>
                  <a:pt x="44" y="148"/>
                  <a:pt x="96" y="147"/>
                </a:cubicBezTo>
                <a:cubicBezTo>
                  <a:pt x="129" y="147"/>
                  <a:pt x="146" y="144"/>
                  <a:pt x="167" y="125"/>
                </a:cubicBezTo>
                <a:cubicBezTo>
                  <a:pt x="171" y="123"/>
                  <a:pt x="191" y="101"/>
                  <a:pt x="196" y="89"/>
                </a:cubicBezTo>
                <a:cubicBezTo>
                  <a:pt x="220" y="93"/>
                  <a:pt x="220" y="93"/>
                  <a:pt x="220" y="93"/>
                </a:cubicBezTo>
                <a:cubicBezTo>
                  <a:pt x="202" y="77"/>
                  <a:pt x="202" y="77"/>
                  <a:pt x="202" y="77"/>
                </a:cubicBezTo>
                <a:lnTo>
                  <a:pt x="224" y="78"/>
                </a:lnTo>
                <a:close/>
                <a:moveTo>
                  <a:pt x="174" y="66"/>
                </a:moveTo>
                <a:cubicBezTo>
                  <a:pt x="170" y="65"/>
                  <a:pt x="167" y="61"/>
                  <a:pt x="168" y="57"/>
                </a:cubicBezTo>
                <a:cubicBezTo>
                  <a:pt x="169" y="52"/>
                  <a:pt x="173" y="49"/>
                  <a:pt x="177" y="50"/>
                </a:cubicBezTo>
                <a:cubicBezTo>
                  <a:pt x="181" y="50"/>
                  <a:pt x="184" y="54"/>
                  <a:pt x="184" y="59"/>
                </a:cubicBezTo>
                <a:cubicBezTo>
                  <a:pt x="183" y="64"/>
                  <a:pt x="179" y="67"/>
                  <a:pt x="174" y="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295"/>
          <p:cNvSpPr>
            <a:spLocks/>
          </p:cNvSpPr>
          <p:nvPr/>
        </p:nvSpPr>
        <p:spPr bwMode="auto">
          <a:xfrm>
            <a:off x="11668103" y="6070896"/>
            <a:ext cx="508000" cy="693738"/>
          </a:xfrm>
          <a:custGeom>
            <a:avLst/>
            <a:gdLst>
              <a:gd name="T0" fmla="*/ 61 w 334"/>
              <a:gd name="T1" fmla="*/ 336 h 455"/>
              <a:gd name="T2" fmla="*/ 146 w 334"/>
              <a:gd name="T3" fmla="*/ 189 h 455"/>
              <a:gd name="T4" fmla="*/ 148 w 334"/>
              <a:gd name="T5" fmla="*/ 147 h 455"/>
              <a:gd name="T6" fmla="*/ 152 w 334"/>
              <a:gd name="T7" fmla="*/ 43 h 455"/>
              <a:gd name="T8" fmla="*/ 162 w 334"/>
              <a:gd name="T9" fmla="*/ 14 h 455"/>
              <a:gd name="T10" fmla="*/ 184 w 334"/>
              <a:gd name="T11" fmla="*/ 16 h 455"/>
              <a:gd name="T12" fmla="*/ 198 w 334"/>
              <a:gd name="T13" fmla="*/ 90 h 455"/>
              <a:gd name="T14" fmla="*/ 210 w 334"/>
              <a:gd name="T15" fmla="*/ 29 h 455"/>
              <a:gd name="T16" fmla="*/ 223 w 334"/>
              <a:gd name="T17" fmla="*/ 46 h 455"/>
              <a:gd name="T18" fmla="*/ 236 w 334"/>
              <a:gd name="T19" fmla="*/ 64 h 455"/>
              <a:gd name="T20" fmla="*/ 231 w 334"/>
              <a:gd name="T21" fmla="*/ 109 h 455"/>
              <a:gd name="T22" fmla="*/ 235 w 334"/>
              <a:gd name="T23" fmla="*/ 129 h 455"/>
              <a:gd name="T24" fmla="*/ 241 w 334"/>
              <a:gd name="T25" fmla="*/ 138 h 455"/>
              <a:gd name="T26" fmla="*/ 244 w 334"/>
              <a:gd name="T27" fmla="*/ 145 h 455"/>
              <a:gd name="T28" fmla="*/ 244 w 334"/>
              <a:gd name="T29" fmla="*/ 152 h 455"/>
              <a:gd name="T30" fmla="*/ 245 w 334"/>
              <a:gd name="T31" fmla="*/ 168 h 455"/>
              <a:gd name="T32" fmla="*/ 246 w 334"/>
              <a:gd name="T33" fmla="*/ 178 h 455"/>
              <a:gd name="T34" fmla="*/ 249 w 334"/>
              <a:gd name="T35" fmla="*/ 186 h 455"/>
              <a:gd name="T36" fmla="*/ 245 w 334"/>
              <a:gd name="T37" fmla="*/ 201 h 455"/>
              <a:gd name="T38" fmla="*/ 250 w 334"/>
              <a:gd name="T39" fmla="*/ 204 h 455"/>
              <a:gd name="T40" fmla="*/ 246 w 334"/>
              <a:gd name="T41" fmla="*/ 215 h 455"/>
              <a:gd name="T42" fmla="*/ 239 w 334"/>
              <a:gd name="T43" fmla="*/ 230 h 455"/>
              <a:gd name="T44" fmla="*/ 248 w 334"/>
              <a:gd name="T45" fmla="*/ 242 h 455"/>
              <a:gd name="T46" fmla="*/ 252 w 334"/>
              <a:gd name="T47" fmla="*/ 246 h 455"/>
              <a:gd name="T48" fmla="*/ 253 w 334"/>
              <a:gd name="T49" fmla="*/ 256 h 455"/>
              <a:gd name="T50" fmla="*/ 237 w 334"/>
              <a:gd name="T51" fmla="*/ 272 h 455"/>
              <a:gd name="T52" fmla="*/ 237 w 334"/>
              <a:gd name="T53" fmla="*/ 284 h 455"/>
              <a:gd name="T54" fmla="*/ 253 w 334"/>
              <a:gd name="T55" fmla="*/ 289 h 455"/>
              <a:gd name="T56" fmla="*/ 250 w 334"/>
              <a:gd name="T57" fmla="*/ 297 h 455"/>
              <a:gd name="T58" fmla="*/ 242 w 334"/>
              <a:gd name="T59" fmla="*/ 309 h 455"/>
              <a:gd name="T60" fmla="*/ 310 w 334"/>
              <a:gd name="T61" fmla="*/ 307 h 455"/>
              <a:gd name="T62" fmla="*/ 311 w 334"/>
              <a:gd name="T63" fmla="*/ 323 h 455"/>
              <a:gd name="T64" fmla="*/ 320 w 334"/>
              <a:gd name="T65" fmla="*/ 338 h 455"/>
              <a:gd name="T66" fmla="*/ 319 w 334"/>
              <a:gd name="T67" fmla="*/ 343 h 455"/>
              <a:gd name="T68" fmla="*/ 303 w 334"/>
              <a:gd name="T69" fmla="*/ 351 h 455"/>
              <a:gd name="T70" fmla="*/ 310 w 334"/>
              <a:gd name="T71" fmla="*/ 358 h 455"/>
              <a:gd name="T72" fmla="*/ 295 w 334"/>
              <a:gd name="T73" fmla="*/ 361 h 455"/>
              <a:gd name="T74" fmla="*/ 288 w 334"/>
              <a:gd name="T75" fmla="*/ 371 h 455"/>
              <a:gd name="T76" fmla="*/ 287 w 334"/>
              <a:gd name="T77" fmla="*/ 373 h 455"/>
              <a:gd name="T78" fmla="*/ 266 w 334"/>
              <a:gd name="T79" fmla="*/ 371 h 455"/>
              <a:gd name="T80" fmla="*/ 276 w 334"/>
              <a:gd name="T81" fmla="*/ 384 h 455"/>
              <a:gd name="T82" fmla="*/ 265 w 334"/>
              <a:gd name="T83" fmla="*/ 389 h 455"/>
              <a:gd name="T84" fmla="*/ 252 w 334"/>
              <a:gd name="T85" fmla="*/ 398 h 455"/>
              <a:gd name="T86" fmla="*/ 215 w 334"/>
              <a:gd name="T87" fmla="*/ 385 h 455"/>
              <a:gd name="T88" fmla="*/ 193 w 334"/>
              <a:gd name="T89" fmla="*/ 381 h 455"/>
              <a:gd name="T90" fmla="*/ 167 w 334"/>
              <a:gd name="T91" fmla="*/ 408 h 455"/>
              <a:gd name="T92" fmla="*/ 160 w 334"/>
              <a:gd name="T93" fmla="*/ 411 h 455"/>
              <a:gd name="T94" fmla="*/ 140 w 334"/>
              <a:gd name="T95" fmla="*/ 421 h 455"/>
              <a:gd name="T96" fmla="*/ 132 w 334"/>
              <a:gd name="T97" fmla="*/ 419 h 455"/>
              <a:gd name="T98" fmla="*/ 106 w 334"/>
              <a:gd name="T99" fmla="*/ 432 h 455"/>
              <a:gd name="T100" fmla="*/ 71 w 334"/>
              <a:gd name="T101" fmla="*/ 442 h 455"/>
              <a:gd name="T102" fmla="*/ 8 w 334"/>
              <a:gd name="T103" fmla="*/ 441 h 455"/>
              <a:gd name="T104" fmla="*/ 10 w 334"/>
              <a:gd name="T105" fmla="*/ 428 h 455"/>
              <a:gd name="T106" fmla="*/ 69 w 334"/>
              <a:gd name="T107" fmla="*/ 403 h 455"/>
              <a:gd name="T108" fmla="*/ 88 w 334"/>
              <a:gd name="T109" fmla="*/ 381 h 455"/>
              <a:gd name="T110" fmla="*/ 68 w 334"/>
              <a:gd name="T111" fmla="*/ 356 h 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34" h="455">
                <a:moveTo>
                  <a:pt x="55" y="367"/>
                </a:moveTo>
                <a:cubicBezTo>
                  <a:pt x="54" y="365"/>
                  <a:pt x="49" y="361"/>
                  <a:pt x="50" y="352"/>
                </a:cubicBezTo>
                <a:cubicBezTo>
                  <a:pt x="52" y="343"/>
                  <a:pt x="59" y="341"/>
                  <a:pt x="61" y="336"/>
                </a:cubicBezTo>
                <a:cubicBezTo>
                  <a:pt x="63" y="331"/>
                  <a:pt x="69" y="328"/>
                  <a:pt x="79" y="324"/>
                </a:cubicBezTo>
                <a:cubicBezTo>
                  <a:pt x="90" y="319"/>
                  <a:pt x="112" y="316"/>
                  <a:pt x="119" y="306"/>
                </a:cubicBezTo>
                <a:cubicBezTo>
                  <a:pt x="126" y="295"/>
                  <a:pt x="147" y="265"/>
                  <a:pt x="146" y="189"/>
                </a:cubicBezTo>
                <a:cubicBezTo>
                  <a:pt x="145" y="178"/>
                  <a:pt x="144" y="174"/>
                  <a:pt x="142" y="162"/>
                </a:cubicBezTo>
                <a:cubicBezTo>
                  <a:pt x="140" y="150"/>
                  <a:pt x="142" y="152"/>
                  <a:pt x="144" y="146"/>
                </a:cubicBezTo>
                <a:cubicBezTo>
                  <a:pt x="145" y="140"/>
                  <a:pt x="147" y="141"/>
                  <a:pt x="148" y="147"/>
                </a:cubicBezTo>
                <a:cubicBezTo>
                  <a:pt x="150" y="140"/>
                  <a:pt x="151" y="141"/>
                  <a:pt x="152" y="120"/>
                </a:cubicBezTo>
                <a:cubicBezTo>
                  <a:pt x="152" y="100"/>
                  <a:pt x="154" y="99"/>
                  <a:pt x="155" y="85"/>
                </a:cubicBezTo>
                <a:cubicBezTo>
                  <a:pt x="155" y="71"/>
                  <a:pt x="153" y="55"/>
                  <a:pt x="152" y="43"/>
                </a:cubicBezTo>
                <a:cubicBezTo>
                  <a:pt x="150" y="31"/>
                  <a:pt x="155" y="35"/>
                  <a:pt x="157" y="45"/>
                </a:cubicBezTo>
                <a:cubicBezTo>
                  <a:pt x="159" y="55"/>
                  <a:pt x="163" y="79"/>
                  <a:pt x="165" y="93"/>
                </a:cubicBezTo>
                <a:cubicBezTo>
                  <a:pt x="165" y="73"/>
                  <a:pt x="165" y="40"/>
                  <a:pt x="162" y="14"/>
                </a:cubicBezTo>
                <a:cubicBezTo>
                  <a:pt x="161" y="6"/>
                  <a:pt x="160" y="0"/>
                  <a:pt x="165" y="3"/>
                </a:cubicBezTo>
                <a:cubicBezTo>
                  <a:pt x="168" y="7"/>
                  <a:pt x="180" y="51"/>
                  <a:pt x="181" y="89"/>
                </a:cubicBezTo>
                <a:cubicBezTo>
                  <a:pt x="182" y="53"/>
                  <a:pt x="185" y="46"/>
                  <a:pt x="184" y="16"/>
                </a:cubicBezTo>
                <a:cubicBezTo>
                  <a:pt x="184" y="8"/>
                  <a:pt x="190" y="8"/>
                  <a:pt x="192" y="23"/>
                </a:cubicBezTo>
                <a:cubicBezTo>
                  <a:pt x="193" y="39"/>
                  <a:pt x="196" y="64"/>
                  <a:pt x="196" y="70"/>
                </a:cubicBezTo>
                <a:cubicBezTo>
                  <a:pt x="196" y="76"/>
                  <a:pt x="198" y="83"/>
                  <a:pt x="198" y="90"/>
                </a:cubicBezTo>
                <a:cubicBezTo>
                  <a:pt x="200" y="72"/>
                  <a:pt x="199" y="66"/>
                  <a:pt x="202" y="50"/>
                </a:cubicBezTo>
                <a:cubicBezTo>
                  <a:pt x="204" y="34"/>
                  <a:pt x="204" y="30"/>
                  <a:pt x="204" y="24"/>
                </a:cubicBezTo>
                <a:cubicBezTo>
                  <a:pt x="205" y="17"/>
                  <a:pt x="210" y="17"/>
                  <a:pt x="210" y="29"/>
                </a:cubicBezTo>
                <a:cubicBezTo>
                  <a:pt x="210" y="40"/>
                  <a:pt x="211" y="56"/>
                  <a:pt x="211" y="59"/>
                </a:cubicBezTo>
                <a:cubicBezTo>
                  <a:pt x="211" y="62"/>
                  <a:pt x="214" y="74"/>
                  <a:pt x="213" y="86"/>
                </a:cubicBezTo>
                <a:cubicBezTo>
                  <a:pt x="216" y="75"/>
                  <a:pt x="221" y="56"/>
                  <a:pt x="223" y="46"/>
                </a:cubicBezTo>
                <a:cubicBezTo>
                  <a:pt x="226" y="36"/>
                  <a:pt x="229" y="33"/>
                  <a:pt x="229" y="40"/>
                </a:cubicBezTo>
                <a:cubicBezTo>
                  <a:pt x="230" y="46"/>
                  <a:pt x="225" y="92"/>
                  <a:pt x="222" y="103"/>
                </a:cubicBezTo>
                <a:cubicBezTo>
                  <a:pt x="231" y="82"/>
                  <a:pt x="233" y="75"/>
                  <a:pt x="236" y="64"/>
                </a:cubicBezTo>
                <a:cubicBezTo>
                  <a:pt x="239" y="52"/>
                  <a:pt x="245" y="55"/>
                  <a:pt x="243" y="65"/>
                </a:cubicBezTo>
                <a:cubicBezTo>
                  <a:pt x="242" y="74"/>
                  <a:pt x="238" y="87"/>
                  <a:pt x="236" y="92"/>
                </a:cubicBezTo>
                <a:cubicBezTo>
                  <a:pt x="234" y="97"/>
                  <a:pt x="231" y="109"/>
                  <a:pt x="231" y="109"/>
                </a:cubicBezTo>
                <a:cubicBezTo>
                  <a:pt x="231" y="109"/>
                  <a:pt x="238" y="98"/>
                  <a:pt x="240" y="94"/>
                </a:cubicBezTo>
                <a:cubicBezTo>
                  <a:pt x="243" y="89"/>
                  <a:pt x="245" y="86"/>
                  <a:pt x="245" y="93"/>
                </a:cubicBezTo>
                <a:cubicBezTo>
                  <a:pt x="245" y="99"/>
                  <a:pt x="242" y="116"/>
                  <a:pt x="235" y="129"/>
                </a:cubicBezTo>
                <a:cubicBezTo>
                  <a:pt x="234" y="132"/>
                  <a:pt x="236" y="133"/>
                  <a:pt x="238" y="128"/>
                </a:cubicBezTo>
                <a:cubicBezTo>
                  <a:pt x="241" y="124"/>
                  <a:pt x="245" y="121"/>
                  <a:pt x="245" y="126"/>
                </a:cubicBezTo>
                <a:cubicBezTo>
                  <a:pt x="245" y="131"/>
                  <a:pt x="243" y="134"/>
                  <a:pt x="241" y="138"/>
                </a:cubicBezTo>
                <a:cubicBezTo>
                  <a:pt x="244" y="136"/>
                  <a:pt x="248" y="129"/>
                  <a:pt x="250" y="124"/>
                </a:cubicBezTo>
                <a:cubicBezTo>
                  <a:pt x="251" y="119"/>
                  <a:pt x="249" y="130"/>
                  <a:pt x="249" y="134"/>
                </a:cubicBezTo>
                <a:cubicBezTo>
                  <a:pt x="248" y="138"/>
                  <a:pt x="248" y="140"/>
                  <a:pt x="244" y="145"/>
                </a:cubicBezTo>
                <a:cubicBezTo>
                  <a:pt x="242" y="148"/>
                  <a:pt x="241" y="152"/>
                  <a:pt x="240" y="154"/>
                </a:cubicBezTo>
                <a:cubicBezTo>
                  <a:pt x="239" y="156"/>
                  <a:pt x="236" y="159"/>
                  <a:pt x="241" y="156"/>
                </a:cubicBezTo>
                <a:cubicBezTo>
                  <a:pt x="242" y="155"/>
                  <a:pt x="243" y="154"/>
                  <a:pt x="244" y="152"/>
                </a:cubicBezTo>
                <a:cubicBezTo>
                  <a:pt x="245" y="148"/>
                  <a:pt x="246" y="146"/>
                  <a:pt x="247" y="149"/>
                </a:cubicBezTo>
                <a:cubicBezTo>
                  <a:pt x="247" y="151"/>
                  <a:pt x="246" y="159"/>
                  <a:pt x="245" y="163"/>
                </a:cubicBezTo>
                <a:cubicBezTo>
                  <a:pt x="243" y="167"/>
                  <a:pt x="245" y="165"/>
                  <a:pt x="245" y="168"/>
                </a:cubicBezTo>
                <a:cubicBezTo>
                  <a:pt x="246" y="171"/>
                  <a:pt x="242" y="173"/>
                  <a:pt x="241" y="174"/>
                </a:cubicBezTo>
                <a:cubicBezTo>
                  <a:pt x="244" y="175"/>
                  <a:pt x="248" y="170"/>
                  <a:pt x="248" y="172"/>
                </a:cubicBezTo>
                <a:cubicBezTo>
                  <a:pt x="248" y="174"/>
                  <a:pt x="246" y="175"/>
                  <a:pt x="246" y="178"/>
                </a:cubicBezTo>
                <a:cubicBezTo>
                  <a:pt x="246" y="181"/>
                  <a:pt x="246" y="180"/>
                  <a:pt x="247" y="182"/>
                </a:cubicBezTo>
                <a:cubicBezTo>
                  <a:pt x="248" y="184"/>
                  <a:pt x="245" y="188"/>
                  <a:pt x="239" y="189"/>
                </a:cubicBezTo>
                <a:cubicBezTo>
                  <a:pt x="243" y="189"/>
                  <a:pt x="248" y="187"/>
                  <a:pt x="249" y="186"/>
                </a:cubicBezTo>
                <a:cubicBezTo>
                  <a:pt x="250" y="185"/>
                  <a:pt x="252" y="188"/>
                  <a:pt x="250" y="192"/>
                </a:cubicBezTo>
                <a:cubicBezTo>
                  <a:pt x="248" y="196"/>
                  <a:pt x="249" y="195"/>
                  <a:pt x="249" y="196"/>
                </a:cubicBezTo>
                <a:cubicBezTo>
                  <a:pt x="250" y="198"/>
                  <a:pt x="246" y="199"/>
                  <a:pt x="245" y="201"/>
                </a:cubicBezTo>
                <a:cubicBezTo>
                  <a:pt x="243" y="202"/>
                  <a:pt x="243" y="205"/>
                  <a:pt x="247" y="202"/>
                </a:cubicBezTo>
                <a:cubicBezTo>
                  <a:pt x="250" y="200"/>
                  <a:pt x="252" y="197"/>
                  <a:pt x="252" y="197"/>
                </a:cubicBezTo>
                <a:cubicBezTo>
                  <a:pt x="252" y="197"/>
                  <a:pt x="252" y="202"/>
                  <a:pt x="250" y="204"/>
                </a:cubicBezTo>
                <a:cubicBezTo>
                  <a:pt x="249" y="206"/>
                  <a:pt x="249" y="207"/>
                  <a:pt x="249" y="208"/>
                </a:cubicBezTo>
                <a:cubicBezTo>
                  <a:pt x="250" y="209"/>
                  <a:pt x="248" y="213"/>
                  <a:pt x="247" y="213"/>
                </a:cubicBezTo>
                <a:cubicBezTo>
                  <a:pt x="246" y="213"/>
                  <a:pt x="244" y="215"/>
                  <a:pt x="246" y="215"/>
                </a:cubicBezTo>
                <a:cubicBezTo>
                  <a:pt x="248" y="215"/>
                  <a:pt x="250" y="214"/>
                  <a:pt x="251" y="215"/>
                </a:cubicBezTo>
                <a:cubicBezTo>
                  <a:pt x="251" y="217"/>
                  <a:pt x="252" y="226"/>
                  <a:pt x="250" y="226"/>
                </a:cubicBezTo>
                <a:cubicBezTo>
                  <a:pt x="248" y="227"/>
                  <a:pt x="243" y="229"/>
                  <a:pt x="239" y="230"/>
                </a:cubicBezTo>
                <a:cubicBezTo>
                  <a:pt x="236" y="230"/>
                  <a:pt x="232" y="232"/>
                  <a:pt x="242" y="231"/>
                </a:cubicBezTo>
                <a:cubicBezTo>
                  <a:pt x="251" y="229"/>
                  <a:pt x="252" y="232"/>
                  <a:pt x="250" y="236"/>
                </a:cubicBezTo>
                <a:cubicBezTo>
                  <a:pt x="248" y="239"/>
                  <a:pt x="248" y="240"/>
                  <a:pt x="248" y="242"/>
                </a:cubicBezTo>
                <a:cubicBezTo>
                  <a:pt x="247" y="243"/>
                  <a:pt x="241" y="243"/>
                  <a:pt x="239" y="243"/>
                </a:cubicBezTo>
                <a:cubicBezTo>
                  <a:pt x="238" y="243"/>
                  <a:pt x="241" y="246"/>
                  <a:pt x="245" y="245"/>
                </a:cubicBezTo>
                <a:cubicBezTo>
                  <a:pt x="248" y="244"/>
                  <a:pt x="251" y="245"/>
                  <a:pt x="252" y="246"/>
                </a:cubicBezTo>
                <a:cubicBezTo>
                  <a:pt x="253" y="247"/>
                  <a:pt x="252" y="247"/>
                  <a:pt x="252" y="250"/>
                </a:cubicBezTo>
                <a:cubicBezTo>
                  <a:pt x="251" y="252"/>
                  <a:pt x="251" y="255"/>
                  <a:pt x="244" y="256"/>
                </a:cubicBezTo>
                <a:cubicBezTo>
                  <a:pt x="248" y="256"/>
                  <a:pt x="251" y="257"/>
                  <a:pt x="253" y="256"/>
                </a:cubicBezTo>
                <a:cubicBezTo>
                  <a:pt x="255" y="254"/>
                  <a:pt x="255" y="262"/>
                  <a:pt x="252" y="266"/>
                </a:cubicBezTo>
                <a:cubicBezTo>
                  <a:pt x="250" y="269"/>
                  <a:pt x="244" y="271"/>
                  <a:pt x="236" y="271"/>
                </a:cubicBezTo>
                <a:cubicBezTo>
                  <a:pt x="233" y="271"/>
                  <a:pt x="232" y="272"/>
                  <a:pt x="237" y="272"/>
                </a:cubicBezTo>
                <a:cubicBezTo>
                  <a:pt x="242" y="272"/>
                  <a:pt x="250" y="274"/>
                  <a:pt x="253" y="269"/>
                </a:cubicBezTo>
                <a:cubicBezTo>
                  <a:pt x="253" y="273"/>
                  <a:pt x="256" y="280"/>
                  <a:pt x="251" y="283"/>
                </a:cubicBezTo>
                <a:cubicBezTo>
                  <a:pt x="246" y="285"/>
                  <a:pt x="239" y="283"/>
                  <a:pt x="237" y="284"/>
                </a:cubicBezTo>
                <a:cubicBezTo>
                  <a:pt x="235" y="284"/>
                  <a:pt x="232" y="285"/>
                  <a:pt x="236" y="285"/>
                </a:cubicBezTo>
                <a:cubicBezTo>
                  <a:pt x="239" y="285"/>
                  <a:pt x="241" y="286"/>
                  <a:pt x="245" y="286"/>
                </a:cubicBezTo>
                <a:cubicBezTo>
                  <a:pt x="250" y="287"/>
                  <a:pt x="255" y="286"/>
                  <a:pt x="253" y="289"/>
                </a:cubicBezTo>
                <a:cubicBezTo>
                  <a:pt x="251" y="292"/>
                  <a:pt x="245" y="300"/>
                  <a:pt x="236" y="297"/>
                </a:cubicBezTo>
                <a:cubicBezTo>
                  <a:pt x="234" y="296"/>
                  <a:pt x="233" y="297"/>
                  <a:pt x="237" y="298"/>
                </a:cubicBezTo>
                <a:cubicBezTo>
                  <a:pt x="242" y="300"/>
                  <a:pt x="247" y="301"/>
                  <a:pt x="250" y="297"/>
                </a:cubicBezTo>
                <a:cubicBezTo>
                  <a:pt x="254" y="294"/>
                  <a:pt x="250" y="302"/>
                  <a:pt x="248" y="303"/>
                </a:cubicBezTo>
                <a:cubicBezTo>
                  <a:pt x="245" y="305"/>
                  <a:pt x="238" y="312"/>
                  <a:pt x="233" y="309"/>
                </a:cubicBezTo>
                <a:cubicBezTo>
                  <a:pt x="228" y="305"/>
                  <a:pt x="235" y="314"/>
                  <a:pt x="242" y="309"/>
                </a:cubicBezTo>
                <a:cubicBezTo>
                  <a:pt x="248" y="306"/>
                  <a:pt x="249" y="306"/>
                  <a:pt x="248" y="309"/>
                </a:cubicBezTo>
                <a:cubicBezTo>
                  <a:pt x="247" y="311"/>
                  <a:pt x="244" y="313"/>
                  <a:pt x="250" y="312"/>
                </a:cubicBezTo>
                <a:cubicBezTo>
                  <a:pt x="255" y="311"/>
                  <a:pt x="295" y="309"/>
                  <a:pt x="310" y="307"/>
                </a:cubicBezTo>
                <a:cubicBezTo>
                  <a:pt x="325" y="306"/>
                  <a:pt x="325" y="305"/>
                  <a:pt x="322" y="311"/>
                </a:cubicBezTo>
                <a:cubicBezTo>
                  <a:pt x="320" y="317"/>
                  <a:pt x="315" y="320"/>
                  <a:pt x="304" y="322"/>
                </a:cubicBezTo>
                <a:cubicBezTo>
                  <a:pt x="292" y="323"/>
                  <a:pt x="305" y="323"/>
                  <a:pt x="311" y="323"/>
                </a:cubicBezTo>
                <a:cubicBezTo>
                  <a:pt x="317" y="324"/>
                  <a:pt x="322" y="326"/>
                  <a:pt x="328" y="324"/>
                </a:cubicBezTo>
                <a:cubicBezTo>
                  <a:pt x="334" y="323"/>
                  <a:pt x="328" y="325"/>
                  <a:pt x="329" y="329"/>
                </a:cubicBezTo>
                <a:cubicBezTo>
                  <a:pt x="329" y="332"/>
                  <a:pt x="324" y="337"/>
                  <a:pt x="320" y="338"/>
                </a:cubicBezTo>
                <a:cubicBezTo>
                  <a:pt x="315" y="338"/>
                  <a:pt x="310" y="337"/>
                  <a:pt x="307" y="337"/>
                </a:cubicBezTo>
                <a:cubicBezTo>
                  <a:pt x="303" y="337"/>
                  <a:pt x="307" y="338"/>
                  <a:pt x="310" y="339"/>
                </a:cubicBezTo>
                <a:cubicBezTo>
                  <a:pt x="314" y="339"/>
                  <a:pt x="320" y="341"/>
                  <a:pt x="319" y="343"/>
                </a:cubicBezTo>
                <a:cubicBezTo>
                  <a:pt x="318" y="344"/>
                  <a:pt x="318" y="344"/>
                  <a:pt x="318" y="345"/>
                </a:cubicBezTo>
                <a:cubicBezTo>
                  <a:pt x="318" y="347"/>
                  <a:pt x="315" y="350"/>
                  <a:pt x="309" y="350"/>
                </a:cubicBezTo>
                <a:cubicBezTo>
                  <a:pt x="302" y="349"/>
                  <a:pt x="301" y="350"/>
                  <a:pt x="303" y="351"/>
                </a:cubicBezTo>
                <a:cubicBezTo>
                  <a:pt x="304" y="351"/>
                  <a:pt x="308" y="353"/>
                  <a:pt x="311" y="353"/>
                </a:cubicBezTo>
                <a:cubicBezTo>
                  <a:pt x="314" y="353"/>
                  <a:pt x="315" y="354"/>
                  <a:pt x="312" y="356"/>
                </a:cubicBezTo>
                <a:cubicBezTo>
                  <a:pt x="310" y="357"/>
                  <a:pt x="309" y="356"/>
                  <a:pt x="310" y="358"/>
                </a:cubicBezTo>
                <a:cubicBezTo>
                  <a:pt x="310" y="359"/>
                  <a:pt x="310" y="362"/>
                  <a:pt x="306" y="362"/>
                </a:cubicBezTo>
                <a:cubicBezTo>
                  <a:pt x="303" y="362"/>
                  <a:pt x="299" y="361"/>
                  <a:pt x="298" y="360"/>
                </a:cubicBezTo>
                <a:cubicBezTo>
                  <a:pt x="296" y="359"/>
                  <a:pt x="294" y="360"/>
                  <a:pt x="295" y="361"/>
                </a:cubicBezTo>
                <a:cubicBezTo>
                  <a:pt x="297" y="361"/>
                  <a:pt x="304" y="364"/>
                  <a:pt x="304" y="366"/>
                </a:cubicBezTo>
                <a:cubicBezTo>
                  <a:pt x="305" y="367"/>
                  <a:pt x="302" y="366"/>
                  <a:pt x="301" y="367"/>
                </a:cubicBezTo>
                <a:cubicBezTo>
                  <a:pt x="300" y="368"/>
                  <a:pt x="293" y="373"/>
                  <a:pt x="288" y="371"/>
                </a:cubicBezTo>
                <a:cubicBezTo>
                  <a:pt x="284" y="370"/>
                  <a:pt x="279" y="364"/>
                  <a:pt x="275" y="363"/>
                </a:cubicBezTo>
                <a:cubicBezTo>
                  <a:pt x="271" y="363"/>
                  <a:pt x="273" y="364"/>
                  <a:pt x="277" y="366"/>
                </a:cubicBezTo>
                <a:cubicBezTo>
                  <a:pt x="281" y="368"/>
                  <a:pt x="285" y="372"/>
                  <a:pt x="287" y="373"/>
                </a:cubicBezTo>
                <a:cubicBezTo>
                  <a:pt x="290" y="373"/>
                  <a:pt x="292" y="375"/>
                  <a:pt x="291" y="377"/>
                </a:cubicBezTo>
                <a:cubicBezTo>
                  <a:pt x="289" y="378"/>
                  <a:pt x="278" y="380"/>
                  <a:pt x="276" y="378"/>
                </a:cubicBezTo>
                <a:cubicBezTo>
                  <a:pt x="274" y="376"/>
                  <a:pt x="267" y="371"/>
                  <a:pt x="266" y="371"/>
                </a:cubicBezTo>
                <a:cubicBezTo>
                  <a:pt x="264" y="370"/>
                  <a:pt x="262" y="370"/>
                  <a:pt x="264" y="372"/>
                </a:cubicBezTo>
                <a:cubicBezTo>
                  <a:pt x="266" y="373"/>
                  <a:pt x="271" y="378"/>
                  <a:pt x="273" y="378"/>
                </a:cubicBezTo>
                <a:cubicBezTo>
                  <a:pt x="274" y="379"/>
                  <a:pt x="278" y="383"/>
                  <a:pt x="276" y="384"/>
                </a:cubicBezTo>
                <a:cubicBezTo>
                  <a:pt x="274" y="385"/>
                  <a:pt x="269" y="386"/>
                  <a:pt x="265" y="385"/>
                </a:cubicBezTo>
                <a:cubicBezTo>
                  <a:pt x="262" y="383"/>
                  <a:pt x="262" y="384"/>
                  <a:pt x="262" y="386"/>
                </a:cubicBezTo>
                <a:cubicBezTo>
                  <a:pt x="262" y="387"/>
                  <a:pt x="266" y="388"/>
                  <a:pt x="265" y="389"/>
                </a:cubicBezTo>
                <a:cubicBezTo>
                  <a:pt x="264" y="390"/>
                  <a:pt x="262" y="392"/>
                  <a:pt x="259" y="389"/>
                </a:cubicBezTo>
                <a:cubicBezTo>
                  <a:pt x="255" y="387"/>
                  <a:pt x="255" y="387"/>
                  <a:pt x="255" y="389"/>
                </a:cubicBezTo>
                <a:cubicBezTo>
                  <a:pt x="256" y="391"/>
                  <a:pt x="259" y="398"/>
                  <a:pt x="252" y="398"/>
                </a:cubicBezTo>
                <a:cubicBezTo>
                  <a:pt x="246" y="399"/>
                  <a:pt x="246" y="400"/>
                  <a:pt x="244" y="400"/>
                </a:cubicBezTo>
                <a:cubicBezTo>
                  <a:pt x="242" y="400"/>
                  <a:pt x="238" y="401"/>
                  <a:pt x="233" y="396"/>
                </a:cubicBezTo>
                <a:cubicBezTo>
                  <a:pt x="229" y="391"/>
                  <a:pt x="223" y="390"/>
                  <a:pt x="215" y="385"/>
                </a:cubicBezTo>
                <a:cubicBezTo>
                  <a:pt x="208" y="381"/>
                  <a:pt x="200" y="379"/>
                  <a:pt x="197" y="379"/>
                </a:cubicBezTo>
                <a:cubicBezTo>
                  <a:pt x="194" y="380"/>
                  <a:pt x="196" y="388"/>
                  <a:pt x="194" y="389"/>
                </a:cubicBezTo>
                <a:cubicBezTo>
                  <a:pt x="193" y="385"/>
                  <a:pt x="195" y="382"/>
                  <a:pt x="193" y="381"/>
                </a:cubicBezTo>
                <a:cubicBezTo>
                  <a:pt x="190" y="379"/>
                  <a:pt x="190" y="383"/>
                  <a:pt x="190" y="384"/>
                </a:cubicBezTo>
                <a:cubicBezTo>
                  <a:pt x="190" y="386"/>
                  <a:pt x="182" y="396"/>
                  <a:pt x="177" y="398"/>
                </a:cubicBezTo>
                <a:cubicBezTo>
                  <a:pt x="173" y="399"/>
                  <a:pt x="169" y="407"/>
                  <a:pt x="167" y="408"/>
                </a:cubicBezTo>
                <a:cubicBezTo>
                  <a:pt x="166" y="405"/>
                  <a:pt x="166" y="403"/>
                  <a:pt x="165" y="402"/>
                </a:cubicBezTo>
                <a:cubicBezTo>
                  <a:pt x="164" y="402"/>
                  <a:pt x="164" y="407"/>
                  <a:pt x="164" y="408"/>
                </a:cubicBezTo>
                <a:cubicBezTo>
                  <a:pt x="163" y="410"/>
                  <a:pt x="161" y="410"/>
                  <a:pt x="160" y="411"/>
                </a:cubicBezTo>
                <a:cubicBezTo>
                  <a:pt x="158" y="411"/>
                  <a:pt x="155" y="411"/>
                  <a:pt x="154" y="412"/>
                </a:cubicBezTo>
                <a:cubicBezTo>
                  <a:pt x="153" y="413"/>
                  <a:pt x="151" y="415"/>
                  <a:pt x="147" y="414"/>
                </a:cubicBezTo>
                <a:cubicBezTo>
                  <a:pt x="144" y="413"/>
                  <a:pt x="141" y="419"/>
                  <a:pt x="140" y="421"/>
                </a:cubicBezTo>
                <a:cubicBezTo>
                  <a:pt x="138" y="423"/>
                  <a:pt x="127" y="431"/>
                  <a:pt x="123" y="432"/>
                </a:cubicBezTo>
                <a:cubicBezTo>
                  <a:pt x="119" y="433"/>
                  <a:pt x="124" y="431"/>
                  <a:pt x="127" y="427"/>
                </a:cubicBezTo>
                <a:cubicBezTo>
                  <a:pt x="131" y="423"/>
                  <a:pt x="132" y="420"/>
                  <a:pt x="132" y="419"/>
                </a:cubicBezTo>
                <a:cubicBezTo>
                  <a:pt x="132" y="419"/>
                  <a:pt x="117" y="433"/>
                  <a:pt x="106" y="438"/>
                </a:cubicBezTo>
                <a:cubicBezTo>
                  <a:pt x="101" y="441"/>
                  <a:pt x="93" y="444"/>
                  <a:pt x="97" y="441"/>
                </a:cubicBezTo>
                <a:cubicBezTo>
                  <a:pt x="101" y="437"/>
                  <a:pt x="106" y="432"/>
                  <a:pt x="106" y="432"/>
                </a:cubicBezTo>
                <a:cubicBezTo>
                  <a:pt x="106" y="432"/>
                  <a:pt x="83" y="448"/>
                  <a:pt x="67" y="455"/>
                </a:cubicBezTo>
                <a:cubicBezTo>
                  <a:pt x="74" y="449"/>
                  <a:pt x="78" y="443"/>
                  <a:pt x="81" y="440"/>
                </a:cubicBezTo>
                <a:cubicBezTo>
                  <a:pt x="83" y="437"/>
                  <a:pt x="80" y="438"/>
                  <a:pt x="71" y="442"/>
                </a:cubicBezTo>
                <a:cubicBezTo>
                  <a:pt x="62" y="445"/>
                  <a:pt x="45" y="449"/>
                  <a:pt x="36" y="449"/>
                </a:cubicBezTo>
                <a:cubicBezTo>
                  <a:pt x="27" y="449"/>
                  <a:pt x="41" y="443"/>
                  <a:pt x="44" y="441"/>
                </a:cubicBezTo>
                <a:cubicBezTo>
                  <a:pt x="47" y="438"/>
                  <a:pt x="19" y="445"/>
                  <a:pt x="8" y="441"/>
                </a:cubicBezTo>
                <a:cubicBezTo>
                  <a:pt x="1" y="438"/>
                  <a:pt x="6" y="438"/>
                  <a:pt x="12" y="438"/>
                </a:cubicBezTo>
                <a:cubicBezTo>
                  <a:pt x="18" y="438"/>
                  <a:pt x="24" y="435"/>
                  <a:pt x="29" y="431"/>
                </a:cubicBezTo>
                <a:cubicBezTo>
                  <a:pt x="32" y="429"/>
                  <a:pt x="20" y="431"/>
                  <a:pt x="10" y="428"/>
                </a:cubicBezTo>
                <a:cubicBezTo>
                  <a:pt x="0" y="425"/>
                  <a:pt x="9" y="426"/>
                  <a:pt x="13" y="424"/>
                </a:cubicBezTo>
                <a:cubicBezTo>
                  <a:pt x="18" y="422"/>
                  <a:pt x="32" y="419"/>
                  <a:pt x="39" y="417"/>
                </a:cubicBezTo>
                <a:cubicBezTo>
                  <a:pt x="47" y="416"/>
                  <a:pt x="66" y="406"/>
                  <a:pt x="69" y="403"/>
                </a:cubicBezTo>
                <a:cubicBezTo>
                  <a:pt x="66" y="403"/>
                  <a:pt x="62" y="403"/>
                  <a:pt x="66" y="400"/>
                </a:cubicBezTo>
                <a:cubicBezTo>
                  <a:pt x="70" y="396"/>
                  <a:pt x="78" y="390"/>
                  <a:pt x="83" y="387"/>
                </a:cubicBezTo>
                <a:cubicBezTo>
                  <a:pt x="88" y="385"/>
                  <a:pt x="83" y="384"/>
                  <a:pt x="88" y="381"/>
                </a:cubicBezTo>
                <a:cubicBezTo>
                  <a:pt x="92" y="378"/>
                  <a:pt x="102" y="368"/>
                  <a:pt x="101" y="364"/>
                </a:cubicBezTo>
                <a:cubicBezTo>
                  <a:pt x="100" y="361"/>
                  <a:pt x="98" y="362"/>
                  <a:pt x="93" y="359"/>
                </a:cubicBezTo>
                <a:cubicBezTo>
                  <a:pt x="89" y="357"/>
                  <a:pt x="73" y="355"/>
                  <a:pt x="68" y="356"/>
                </a:cubicBezTo>
                <a:cubicBezTo>
                  <a:pt x="63" y="357"/>
                  <a:pt x="55" y="360"/>
                  <a:pt x="55" y="3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296"/>
          <p:cNvSpPr>
            <a:spLocks/>
          </p:cNvSpPr>
          <p:nvPr/>
        </p:nvSpPr>
        <p:spPr bwMode="auto">
          <a:xfrm>
            <a:off x="8424296" y="6166146"/>
            <a:ext cx="558800" cy="598488"/>
          </a:xfrm>
          <a:custGeom>
            <a:avLst/>
            <a:gdLst>
              <a:gd name="T0" fmla="*/ 59 w 367"/>
              <a:gd name="T1" fmla="*/ 115 h 393"/>
              <a:gd name="T2" fmla="*/ 62 w 367"/>
              <a:gd name="T3" fmla="*/ 161 h 393"/>
              <a:gd name="T4" fmla="*/ 50 w 367"/>
              <a:gd name="T5" fmla="*/ 276 h 393"/>
              <a:gd name="T6" fmla="*/ 29 w 367"/>
              <a:gd name="T7" fmla="*/ 311 h 393"/>
              <a:gd name="T8" fmla="*/ 45 w 367"/>
              <a:gd name="T9" fmla="*/ 318 h 393"/>
              <a:gd name="T10" fmla="*/ 35 w 367"/>
              <a:gd name="T11" fmla="*/ 375 h 393"/>
              <a:gd name="T12" fmla="*/ 79 w 367"/>
              <a:gd name="T13" fmla="*/ 314 h 393"/>
              <a:gd name="T14" fmla="*/ 150 w 367"/>
              <a:gd name="T15" fmla="*/ 322 h 393"/>
              <a:gd name="T16" fmla="*/ 199 w 367"/>
              <a:gd name="T17" fmla="*/ 336 h 393"/>
              <a:gd name="T18" fmla="*/ 212 w 367"/>
              <a:gd name="T19" fmla="*/ 368 h 393"/>
              <a:gd name="T20" fmla="*/ 247 w 367"/>
              <a:gd name="T21" fmla="*/ 393 h 393"/>
              <a:gd name="T22" fmla="*/ 249 w 367"/>
              <a:gd name="T23" fmla="*/ 386 h 393"/>
              <a:gd name="T24" fmla="*/ 252 w 367"/>
              <a:gd name="T25" fmla="*/ 380 h 393"/>
              <a:gd name="T26" fmla="*/ 246 w 367"/>
              <a:gd name="T27" fmla="*/ 370 h 393"/>
              <a:gd name="T28" fmla="*/ 226 w 367"/>
              <a:gd name="T29" fmla="*/ 361 h 393"/>
              <a:gd name="T30" fmla="*/ 224 w 367"/>
              <a:gd name="T31" fmla="*/ 359 h 393"/>
              <a:gd name="T32" fmla="*/ 206 w 367"/>
              <a:gd name="T33" fmla="*/ 337 h 393"/>
              <a:gd name="T34" fmla="*/ 191 w 367"/>
              <a:gd name="T35" fmla="*/ 317 h 393"/>
              <a:gd name="T36" fmla="*/ 201 w 367"/>
              <a:gd name="T37" fmla="*/ 310 h 393"/>
              <a:gd name="T38" fmla="*/ 230 w 367"/>
              <a:gd name="T39" fmla="*/ 310 h 393"/>
              <a:gd name="T40" fmla="*/ 246 w 367"/>
              <a:gd name="T41" fmla="*/ 345 h 393"/>
              <a:gd name="T42" fmla="*/ 267 w 367"/>
              <a:gd name="T43" fmla="*/ 373 h 393"/>
              <a:gd name="T44" fmla="*/ 269 w 367"/>
              <a:gd name="T45" fmla="*/ 371 h 393"/>
              <a:gd name="T46" fmla="*/ 269 w 367"/>
              <a:gd name="T47" fmla="*/ 365 h 393"/>
              <a:gd name="T48" fmla="*/ 264 w 367"/>
              <a:gd name="T49" fmla="*/ 348 h 393"/>
              <a:gd name="T50" fmla="*/ 240 w 367"/>
              <a:gd name="T51" fmla="*/ 312 h 393"/>
              <a:gd name="T52" fmla="*/ 292 w 367"/>
              <a:gd name="T53" fmla="*/ 344 h 393"/>
              <a:gd name="T54" fmla="*/ 288 w 367"/>
              <a:gd name="T55" fmla="*/ 322 h 393"/>
              <a:gd name="T56" fmla="*/ 289 w 367"/>
              <a:gd name="T57" fmla="*/ 313 h 393"/>
              <a:gd name="T58" fmla="*/ 298 w 367"/>
              <a:gd name="T59" fmla="*/ 309 h 393"/>
              <a:gd name="T60" fmla="*/ 309 w 367"/>
              <a:gd name="T61" fmla="*/ 306 h 393"/>
              <a:gd name="T62" fmla="*/ 319 w 367"/>
              <a:gd name="T63" fmla="*/ 302 h 393"/>
              <a:gd name="T64" fmla="*/ 291 w 367"/>
              <a:gd name="T65" fmla="*/ 286 h 393"/>
              <a:gd name="T66" fmla="*/ 214 w 367"/>
              <a:gd name="T67" fmla="*/ 261 h 393"/>
              <a:gd name="T68" fmla="*/ 235 w 367"/>
              <a:gd name="T69" fmla="*/ 252 h 393"/>
              <a:gd name="T70" fmla="*/ 233 w 367"/>
              <a:gd name="T71" fmla="*/ 225 h 393"/>
              <a:gd name="T72" fmla="*/ 244 w 367"/>
              <a:gd name="T73" fmla="*/ 172 h 393"/>
              <a:gd name="T74" fmla="*/ 253 w 367"/>
              <a:gd name="T75" fmla="*/ 148 h 393"/>
              <a:gd name="T76" fmla="*/ 272 w 367"/>
              <a:gd name="T77" fmla="*/ 136 h 393"/>
              <a:gd name="T78" fmla="*/ 283 w 367"/>
              <a:gd name="T79" fmla="*/ 126 h 393"/>
              <a:gd name="T80" fmla="*/ 291 w 367"/>
              <a:gd name="T81" fmla="*/ 112 h 393"/>
              <a:gd name="T82" fmla="*/ 307 w 367"/>
              <a:gd name="T83" fmla="*/ 91 h 393"/>
              <a:gd name="T84" fmla="*/ 327 w 367"/>
              <a:gd name="T85" fmla="*/ 69 h 393"/>
              <a:gd name="T86" fmla="*/ 343 w 367"/>
              <a:gd name="T87" fmla="*/ 54 h 393"/>
              <a:gd name="T88" fmla="*/ 367 w 367"/>
              <a:gd name="T89" fmla="*/ 36 h 393"/>
              <a:gd name="T90" fmla="*/ 179 w 367"/>
              <a:gd name="T91" fmla="*/ 125 h 393"/>
              <a:gd name="T92" fmla="*/ 157 w 367"/>
              <a:gd name="T93" fmla="*/ 192 h 393"/>
              <a:gd name="T94" fmla="*/ 142 w 367"/>
              <a:gd name="T95" fmla="*/ 163 h 393"/>
              <a:gd name="T96" fmla="*/ 133 w 367"/>
              <a:gd name="T97" fmla="*/ 149 h 393"/>
              <a:gd name="T98" fmla="*/ 130 w 367"/>
              <a:gd name="T99" fmla="*/ 129 h 393"/>
              <a:gd name="T100" fmla="*/ 129 w 367"/>
              <a:gd name="T101" fmla="*/ 109 h 393"/>
              <a:gd name="T102" fmla="*/ 130 w 367"/>
              <a:gd name="T103" fmla="*/ 89 h 393"/>
              <a:gd name="T104" fmla="*/ 132 w 367"/>
              <a:gd name="T105" fmla="*/ 69 h 393"/>
              <a:gd name="T106" fmla="*/ 133 w 367"/>
              <a:gd name="T107" fmla="*/ 47 h 393"/>
              <a:gd name="T108" fmla="*/ 133 w 367"/>
              <a:gd name="T109" fmla="*/ 27 h 393"/>
              <a:gd name="T110" fmla="*/ 129 w 367"/>
              <a:gd name="T111" fmla="*/ 7 h 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67" h="393">
                <a:moveTo>
                  <a:pt x="129" y="7"/>
                </a:moveTo>
                <a:cubicBezTo>
                  <a:pt x="129" y="7"/>
                  <a:pt x="71" y="78"/>
                  <a:pt x="59" y="115"/>
                </a:cubicBezTo>
                <a:cubicBezTo>
                  <a:pt x="56" y="125"/>
                  <a:pt x="58" y="127"/>
                  <a:pt x="57" y="134"/>
                </a:cubicBezTo>
                <a:cubicBezTo>
                  <a:pt x="56" y="141"/>
                  <a:pt x="54" y="151"/>
                  <a:pt x="62" y="161"/>
                </a:cubicBezTo>
                <a:cubicBezTo>
                  <a:pt x="69" y="172"/>
                  <a:pt x="87" y="214"/>
                  <a:pt x="89" y="258"/>
                </a:cubicBezTo>
                <a:cubicBezTo>
                  <a:pt x="76" y="265"/>
                  <a:pt x="61" y="267"/>
                  <a:pt x="50" y="276"/>
                </a:cubicBezTo>
                <a:cubicBezTo>
                  <a:pt x="41" y="282"/>
                  <a:pt x="32" y="292"/>
                  <a:pt x="30" y="300"/>
                </a:cubicBezTo>
                <a:cubicBezTo>
                  <a:pt x="30" y="305"/>
                  <a:pt x="30" y="309"/>
                  <a:pt x="29" y="311"/>
                </a:cubicBezTo>
                <a:cubicBezTo>
                  <a:pt x="27" y="314"/>
                  <a:pt x="4" y="343"/>
                  <a:pt x="0" y="361"/>
                </a:cubicBezTo>
                <a:cubicBezTo>
                  <a:pt x="8" y="348"/>
                  <a:pt x="21" y="335"/>
                  <a:pt x="45" y="318"/>
                </a:cubicBezTo>
                <a:cubicBezTo>
                  <a:pt x="45" y="321"/>
                  <a:pt x="43" y="336"/>
                  <a:pt x="39" y="345"/>
                </a:cubicBezTo>
                <a:cubicBezTo>
                  <a:pt x="36" y="353"/>
                  <a:pt x="35" y="367"/>
                  <a:pt x="35" y="375"/>
                </a:cubicBezTo>
                <a:cubicBezTo>
                  <a:pt x="37" y="363"/>
                  <a:pt x="45" y="341"/>
                  <a:pt x="53" y="331"/>
                </a:cubicBezTo>
                <a:cubicBezTo>
                  <a:pt x="61" y="322"/>
                  <a:pt x="65" y="312"/>
                  <a:pt x="79" y="314"/>
                </a:cubicBezTo>
                <a:cubicBezTo>
                  <a:pt x="92" y="315"/>
                  <a:pt x="99" y="317"/>
                  <a:pt x="124" y="318"/>
                </a:cubicBezTo>
                <a:cubicBezTo>
                  <a:pt x="149" y="319"/>
                  <a:pt x="140" y="322"/>
                  <a:pt x="150" y="322"/>
                </a:cubicBezTo>
                <a:cubicBezTo>
                  <a:pt x="159" y="321"/>
                  <a:pt x="172" y="320"/>
                  <a:pt x="179" y="319"/>
                </a:cubicBezTo>
                <a:cubicBezTo>
                  <a:pt x="185" y="319"/>
                  <a:pt x="196" y="331"/>
                  <a:pt x="199" y="336"/>
                </a:cubicBezTo>
                <a:cubicBezTo>
                  <a:pt x="202" y="341"/>
                  <a:pt x="207" y="352"/>
                  <a:pt x="207" y="357"/>
                </a:cubicBezTo>
                <a:cubicBezTo>
                  <a:pt x="207" y="361"/>
                  <a:pt x="209" y="365"/>
                  <a:pt x="212" y="368"/>
                </a:cubicBezTo>
                <a:cubicBezTo>
                  <a:pt x="216" y="371"/>
                  <a:pt x="228" y="381"/>
                  <a:pt x="230" y="383"/>
                </a:cubicBezTo>
                <a:cubicBezTo>
                  <a:pt x="232" y="386"/>
                  <a:pt x="236" y="392"/>
                  <a:pt x="247" y="393"/>
                </a:cubicBezTo>
                <a:cubicBezTo>
                  <a:pt x="243" y="391"/>
                  <a:pt x="242" y="390"/>
                  <a:pt x="243" y="389"/>
                </a:cubicBezTo>
                <a:cubicBezTo>
                  <a:pt x="244" y="388"/>
                  <a:pt x="246" y="386"/>
                  <a:pt x="249" y="386"/>
                </a:cubicBezTo>
                <a:cubicBezTo>
                  <a:pt x="253" y="386"/>
                  <a:pt x="252" y="387"/>
                  <a:pt x="258" y="388"/>
                </a:cubicBezTo>
                <a:cubicBezTo>
                  <a:pt x="255" y="386"/>
                  <a:pt x="252" y="383"/>
                  <a:pt x="252" y="380"/>
                </a:cubicBezTo>
                <a:cubicBezTo>
                  <a:pt x="253" y="377"/>
                  <a:pt x="254" y="377"/>
                  <a:pt x="256" y="376"/>
                </a:cubicBezTo>
                <a:cubicBezTo>
                  <a:pt x="254" y="375"/>
                  <a:pt x="248" y="372"/>
                  <a:pt x="246" y="370"/>
                </a:cubicBezTo>
                <a:cubicBezTo>
                  <a:pt x="243" y="368"/>
                  <a:pt x="232" y="363"/>
                  <a:pt x="228" y="363"/>
                </a:cubicBezTo>
                <a:cubicBezTo>
                  <a:pt x="224" y="363"/>
                  <a:pt x="225" y="361"/>
                  <a:pt x="226" y="361"/>
                </a:cubicBezTo>
                <a:cubicBezTo>
                  <a:pt x="227" y="361"/>
                  <a:pt x="229" y="361"/>
                  <a:pt x="230" y="362"/>
                </a:cubicBezTo>
                <a:cubicBezTo>
                  <a:pt x="229" y="360"/>
                  <a:pt x="227" y="359"/>
                  <a:pt x="224" y="359"/>
                </a:cubicBezTo>
                <a:cubicBezTo>
                  <a:pt x="220" y="360"/>
                  <a:pt x="216" y="357"/>
                  <a:pt x="215" y="355"/>
                </a:cubicBezTo>
                <a:cubicBezTo>
                  <a:pt x="214" y="353"/>
                  <a:pt x="207" y="343"/>
                  <a:pt x="206" y="337"/>
                </a:cubicBezTo>
                <a:cubicBezTo>
                  <a:pt x="205" y="330"/>
                  <a:pt x="206" y="328"/>
                  <a:pt x="202" y="323"/>
                </a:cubicBezTo>
                <a:cubicBezTo>
                  <a:pt x="198" y="318"/>
                  <a:pt x="193" y="319"/>
                  <a:pt x="191" y="317"/>
                </a:cubicBezTo>
                <a:cubicBezTo>
                  <a:pt x="189" y="315"/>
                  <a:pt x="190" y="314"/>
                  <a:pt x="190" y="314"/>
                </a:cubicBezTo>
                <a:cubicBezTo>
                  <a:pt x="190" y="313"/>
                  <a:pt x="198" y="310"/>
                  <a:pt x="201" y="310"/>
                </a:cubicBezTo>
                <a:cubicBezTo>
                  <a:pt x="204" y="309"/>
                  <a:pt x="217" y="307"/>
                  <a:pt x="221" y="304"/>
                </a:cubicBezTo>
                <a:cubicBezTo>
                  <a:pt x="226" y="302"/>
                  <a:pt x="228" y="308"/>
                  <a:pt x="230" y="310"/>
                </a:cubicBezTo>
                <a:cubicBezTo>
                  <a:pt x="231" y="311"/>
                  <a:pt x="236" y="320"/>
                  <a:pt x="238" y="325"/>
                </a:cubicBezTo>
                <a:cubicBezTo>
                  <a:pt x="241" y="331"/>
                  <a:pt x="245" y="340"/>
                  <a:pt x="246" y="345"/>
                </a:cubicBezTo>
                <a:cubicBezTo>
                  <a:pt x="246" y="350"/>
                  <a:pt x="250" y="359"/>
                  <a:pt x="254" y="362"/>
                </a:cubicBezTo>
                <a:cubicBezTo>
                  <a:pt x="258" y="365"/>
                  <a:pt x="259" y="372"/>
                  <a:pt x="267" y="373"/>
                </a:cubicBezTo>
                <a:cubicBezTo>
                  <a:pt x="264" y="371"/>
                  <a:pt x="263" y="368"/>
                  <a:pt x="265" y="368"/>
                </a:cubicBezTo>
                <a:cubicBezTo>
                  <a:pt x="266" y="368"/>
                  <a:pt x="268" y="369"/>
                  <a:pt x="269" y="371"/>
                </a:cubicBezTo>
                <a:cubicBezTo>
                  <a:pt x="271" y="372"/>
                  <a:pt x="272" y="372"/>
                  <a:pt x="274" y="372"/>
                </a:cubicBezTo>
                <a:cubicBezTo>
                  <a:pt x="271" y="370"/>
                  <a:pt x="269" y="368"/>
                  <a:pt x="269" y="365"/>
                </a:cubicBezTo>
                <a:cubicBezTo>
                  <a:pt x="270" y="363"/>
                  <a:pt x="271" y="362"/>
                  <a:pt x="273" y="364"/>
                </a:cubicBezTo>
                <a:cubicBezTo>
                  <a:pt x="272" y="361"/>
                  <a:pt x="271" y="356"/>
                  <a:pt x="264" y="348"/>
                </a:cubicBezTo>
                <a:cubicBezTo>
                  <a:pt x="257" y="340"/>
                  <a:pt x="252" y="336"/>
                  <a:pt x="250" y="333"/>
                </a:cubicBezTo>
                <a:cubicBezTo>
                  <a:pt x="247" y="330"/>
                  <a:pt x="240" y="316"/>
                  <a:pt x="240" y="312"/>
                </a:cubicBezTo>
                <a:cubicBezTo>
                  <a:pt x="241" y="308"/>
                  <a:pt x="244" y="313"/>
                  <a:pt x="248" y="315"/>
                </a:cubicBezTo>
                <a:cubicBezTo>
                  <a:pt x="252" y="318"/>
                  <a:pt x="274" y="337"/>
                  <a:pt x="292" y="344"/>
                </a:cubicBezTo>
                <a:cubicBezTo>
                  <a:pt x="293" y="337"/>
                  <a:pt x="291" y="332"/>
                  <a:pt x="291" y="329"/>
                </a:cubicBezTo>
                <a:cubicBezTo>
                  <a:pt x="290" y="325"/>
                  <a:pt x="288" y="324"/>
                  <a:pt x="288" y="322"/>
                </a:cubicBezTo>
                <a:cubicBezTo>
                  <a:pt x="288" y="320"/>
                  <a:pt x="289" y="321"/>
                  <a:pt x="290" y="318"/>
                </a:cubicBezTo>
                <a:cubicBezTo>
                  <a:pt x="291" y="316"/>
                  <a:pt x="288" y="314"/>
                  <a:pt x="289" y="313"/>
                </a:cubicBezTo>
                <a:cubicBezTo>
                  <a:pt x="290" y="311"/>
                  <a:pt x="293" y="313"/>
                  <a:pt x="295" y="312"/>
                </a:cubicBezTo>
                <a:cubicBezTo>
                  <a:pt x="297" y="311"/>
                  <a:pt x="295" y="310"/>
                  <a:pt x="298" y="309"/>
                </a:cubicBezTo>
                <a:cubicBezTo>
                  <a:pt x="301" y="308"/>
                  <a:pt x="303" y="308"/>
                  <a:pt x="305" y="309"/>
                </a:cubicBezTo>
                <a:cubicBezTo>
                  <a:pt x="307" y="310"/>
                  <a:pt x="308" y="307"/>
                  <a:pt x="309" y="306"/>
                </a:cubicBezTo>
                <a:cubicBezTo>
                  <a:pt x="310" y="305"/>
                  <a:pt x="312" y="305"/>
                  <a:pt x="314" y="305"/>
                </a:cubicBezTo>
                <a:cubicBezTo>
                  <a:pt x="315" y="304"/>
                  <a:pt x="318" y="303"/>
                  <a:pt x="319" y="302"/>
                </a:cubicBezTo>
                <a:cubicBezTo>
                  <a:pt x="320" y="301"/>
                  <a:pt x="323" y="301"/>
                  <a:pt x="322" y="300"/>
                </a:cubicBezTo>
                <a:cubicBezTo>
                  <a:pt x="322" y="298"/>
                  <a:pt x="306" y="290"/>
                  <a:pt x="291" y="286"/>
                </a:cubicBezTo>
                <a:cubicBezTo>
                  <a:pt x="277" y="281"/>
                  <a:pt x="248" y="273"/>
                  <a:pt x="232" y="270"/>
                </a:cubicBezTo>
                <a:cubicBezTo>
                  <a:pt x="227" y="267"/>
                  <a:pt x="219" y="263"/>
                  <a:pt x="214" y="261"/>
                </a:cubicBezTo>
                <a:cubicBezTo>
                  <a:pt x="198" y="255"/>
                  <a:pt x="227" y="258"/>
                  <a:pt x="230" y="259"/>
                </a:cubicBezTo>
                <a:cubicBezTo>
                  <a:pt x="246" y="264"/>
                  <a:pt x="231" y="257"/>
                  <a:pt x="235" y="252"/>
                </a:cubicBezTo>
                <a:cubicBezTo>
                  <a:pt x="238" y="250"/>
                  <a:pt x="235" y="242"/>
                  <a:pt x="235" y="242"/>
                </a:cubicBezTo>
                <a:cubicBezTo>
                  <a:pt x="235" y="242"/>
                  <a:pt x="233" y="233"/>
                  <a:pt x="233" y="225"/>
                </a:cubicBezTo>
                <a:cubicBezTo>
                  <a:pt x="233" y="217"/>
                  <a:pt x="234" y="206"/>
                  <a:pt x="240" y="198"/>
                </a:cubicBezTo>
                <a:cubicBezTo>
                  <a:pt x="247" y="190"/>
                  <a:pt x="243" y="184"/>
                  <a:pt x="244" y="172"/>
                </a:cubicBezTo>
                <a:cubicBezTo>
                  <a:pt x="244" y="160"/>
                  <a:pt x="243" y="158"/>
                  <a:pt x="246" y="156"/>
                </a:cubicBezTo>
                <a:cubicBezTo>
                  <a:pt x="250" y="154"/>
                  <a:pt x="254" y="153"/>
                  <a:pt x="253" y="148"/>
                </a:cubicBezTo>
                <a:cubicBezTo>
                  <a:pt x="257" y="148"/>
                  <a:pt x="264" y="147"/>
                  <a:pt x="262" y="141"/>
                </a:cubicBezTo>
                <a:cubicBezTo>
                  <a:pt x="262" y="141"/>
                  <a:pt x="272" y="140"/>
                  <a:pt x="272" y="136"/>
                </a:cubicBezTo>
                <a:cubicBezTo>
                  <a:pt x="273" y="134"/>
                  <a:pt x="271" y="133"/>
                  <a:pt x="272" y="132"/>
                </a:cubicBezTo>
                <a:cubicBezTo>
                  <a:pt x="273" y="131"/>
                  <a:pt x="278" y="133"/>
                  <a:pt x="283" y="126"/>
                </a:cubicBezTo>
                <a:cubicBezTo>
                  <a:pt x="284" y="124"/>
                  <a:pt x="282" y="122"/>
                  <a:pt x="282" y="122"/>
                </a:cubicBezTo>
                <a:cubicBezTo>
                  <a:pt x="282" y="122"/>
                  <a:pt x="295" y="117"/>
                  <a:pt x="291" y="112"/>
                </a:cubicBezTo>
                <a:cubicBezTo>
                  <a:pt x="295" y="110"/>
                  <a:pt x="303" y="106"/>
                  <a:pt x="299" y="101"/>
                </a:cubicBezTo>
                <a:cubicBezTo>
                  <a:pt x="305" y="100"/>
                  <a:pt x="312" y="95"/>
                  <a:pt x="307" y="91"/>
                </a:cubicBezTo>
                <a:cubicBezTo>
                  <a:pt x="311" y="91"/>
                  <a:pt x="322" y="87"/>
                  <a:pt x="319" y="80"/>
                </a:cubicBezTo>
                <a:cubicBezTo>
                  <a:pt x="325" y="77"/>
                  <a:pt x="330" y="74"/>
                  <a:pt x="327" y="69"/>
                </a:cubicBezTo>
                <a:cubicBezTo>
                  <a:pt x="331" y="67"/>
                  <a:pt x="333" y="67"/>
                  <a:pt x="337" y="62"/>
                </a:cubicBezTo>
                <a:cubicBezTo>
                  <a:pt x="341" y="57"/>
                  <a:pt x="344" y="56"/>
                  <a:pt x="343" y="54"/>
                </a:cubicBezTo>
                <a:cubicBezTo>
                  <a:pt x="347" y="51"/>
                  <a:pt x="355" y="48"/>
                  <a:pt x="357" y="42"/>
                </a:cubicBezTo>
                <a:cubicBezTo>
                  <a:pt x="362" y="41"/>
                  <a:pt x="362" y="40"/>
                  <a:pt x="367" y="36"/>
                </a:cubicBezTo>
                <a:cubicBezTo>
                  <a:pt x="358" y="36"/>
                  <a:pt x="254" y="52"/>
                  <a:pt x="201" y="98"/>
                </a:cubicBezTo>
                <a:cubicBezTo>
                  <a:pt x="191" y="105"/>
                  <a:pt x="183" y="120"/>
                  <a:pt x="179" y="125"/>
                </a:cubicBezTo>
                <a:cubicBezTo>
                  <a:pt x="175" y="130"/>
                  <a:pt x="169" y="139"/>
                  <a:pt x="168" y="149"/>
                </a:cubicBezTo>
                <a:cubicBezTo>
                  <a:pt x="167" y="160"/>
                  <a:pt x="164" y="182"/>
                  <a:pt x="157" y="192"/>
                </a:cubicBezTo>
                <a:cubicBezTo>
                  <a:pt x="153" y="180"/>
                  <a:pt x="150" y="173"/>
                  <a:pt x="147" y="171"/>
                </a:cubicBezTo>
                <a:cubicBezTo>
                  <a:pt x="146" y="166"/>
                  <a:pt x="142" y="163"/>
                  <a:pt x="142" y="163"/>
                </a:cubicBezTo>
                <a:cubicBezTo>
                  <a:pt x="143" y="159"/>
                  <a:pt x="141" y="157"/>
                  <a:pt x="137" y="156"/>
                </a:cubicBezTo>
                <a:cubicBezTo>
                  <a:pt x="133" y="156"/>
                  <a:pt x="133" y="154"/>
                  <a:pt x="133" y="149"/>
                </a:cubicBezTo>
                <a:cubicBezTo>
                  <a:pt x="133" y="144"/>
                  <a:pt x="134" y="141"/>
                  <a:pt x="130" y="138"/>
                </a:cubicBezTo>
                <a:cubicBezTo>
                  <a:pt x="132" y="135"/>
                  <a:pt x="133" y="132"/>
                  <a:pt x="130" y="129"/>
                </a:cubicBezTo>
                <a:cubicBezTo>
                  <a:pt x="129" y="124"/>
                  <a:pt x="128" y="121"/>
                  <a:pt x="128" y="120"/>
                </a:cubicBezTo>
                <a:cubicBezTo>
                  <a:pt x="129" y="119"/>
                  <a:pt x="128" y="116"/>
                  <a:pt x="129" y="109"/>
                </a:cubicBezTo>
                <a:cubicBezTo>
                  <a:pt x="130" y="103"/>
                  <a:pt x="128" y="102"/>
                  <a:pt x="130" y="98"/>
                </a:cubicBezTo>
                <a:cubicBezTo>
                  <a:pt x="133" y="94"/>
                  <a:pt x="130" y="93"/>
                  <a:pt x="130" y="89"/>
                </a:cubicBezTo>
                <a:cubicBezTo>
                  <a:pt x="131" y="85"/>
                  <a:pt x="130" y="84"/>
                  <a:pt x="130" y="79"/>
                </a:cubicBezTo>
                <a:cubicBezTo>
                  <a:pt x="130" y="74"/>
                  <a:pt x="131" y="74"/>
                  <a:pt x="132" y="69"/>
                </a:cubicBezTo>
                <a:cubicBezTo>
                  <a:pt x="133" y="63"/>
                  <a:pt x="130" y="61"/>
                  <a:pt x="133" y="59"/>
                </a:cubicBezTo>
                <a:cubicBezTo>
                  <a:pt x="136" y="57"/>
                  <a:pt x="133" y="52"/>
                  <a:pt x="133" y="47"/>
                </a:cubicBezTo>
                <a:cubicBezTo>
                  <a:pt x="132" y="42"/>
                  <a:pt x="134" y="40"/>
                  <a:pt x="135" y="38"/>
                </a:cubicBezTo>
                <a:cubicBezTo>
                  <a:pt x="136" y="36"/>
                  <a:pt x="133" y="31"/>
                  <a:pt x="133" y="27"/>
                </a:cubicBezTo>
                <a:cubicBezTo>
                  <a:pt x="134" y="23"/>
                  <a:pt x="134" y="20"/>
                  <a:pt x="133" y="15"/>
                </a:cubicBezTo>
                <a:cubicBezTo>
                  <a:pt x="131" y="11"/>
                  <a:pt x="135" y="0"/>
                  <a:pt x="129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297"/>
          <p:cNvSpPr>
            <a:spLocks/>
          </p:cNvSpPr>
          <p:nvPr/>
        </p:nvSpPr>
        <p:spPr bwMode="auto">
          <a:xfrm>
            <a:off x="9165793" y="6166146"/>
            <a:ext cx="676275" cy="598488"/>
          </a:xfrm>
          <a:custGeom>
            <a:avLst/>
            <a:gdLst>
              <a:gd name="T0" fmla="*/ 223 w 444"/>
              <a:gd name="T1" fmla="*/ 159 h 393"/>
              <a:gd name="T2" fmla="*/ 225 w 444"/>
              <a:gd name="T3" fmla="*/ 207 h 393"/>
              <a:gd name="T4" fmla="*/ 158 w 444"/>
              <a:gd name="T5" fmla="*/ 243 h 393"/>
              <a:gd name="T6" fmla="*/ 83 w 444"/>
              <a:gd name="T7" fmla="*/ 272 h 393"/>
              <a:gd name="T8" fmla="*/ 124 w 444"/>
              <a:gd name="T9" fmla="*/ 275 h 393"/>
              <a:gd name="T10" fmla="*/ 138 w 444"/>
              <a:gd name="T11" fmla="*/ 321 h 393"/>
              <a:gd name="T12" fmla="*/ 69 w 444"/>
              <a:gd name="T13" fmla="*/ 358 h 393"/>
              <a:gd name="T14" fmla="*/ 39 w 444"/>
              <a:gd name="T15" fmla="*/ 352 h 393"/>
              <a:gd name="T16" fmla="*/ 11 w 444"/>
              <a:gd name="T17" fmla="*/ 343 h 393"/>
              <a:gd name="T18" fmla="*/ 11 w 444"/>
              <a:gd name="T19" fmla="*/ 356 h 393"/>
              <a:gd name="T20" fmla="*/ 17 w 444"/>
              <a:gd name="T21" fmla="*/ 377 h 393"/>
              <a:gd name="T22" fmla="*/ 88 w 444"/>
              <a:gd name="T23" fmla="*/ 372 h 393"/>
              <a:gd name="T24" fmla="*/ 92 w 444"/>
              <a:gd name="T25" fmla="*/ 386 h 393"/>
              <a:gd name="T26" fmla="*/ 102 w 444"/>
              <a:gd name="T27" fmla="*/ 373 h 393"/>
              <a:gd name="T28" fmla="*/ 123 w 444"/>
              <a:gd name="T29" fmla="*/ 369 h 393"/>
              <a:gd name="T30" fmla="*/ 148 w 444"/>
              <a:gd name="T31" fmla="*/ 374 h 393"/>
              <a:gd name="T32" fmla="*/ 169 w 444"/>
              <a:gd name="T33" fmla="*/ 379 h 393"/>
              <a:gd name="T34" fmla="*/ 199 w 444"/>
              <a:gd name="T35" fmla="*/ 373 h 393"/>
              <a:gd name="T36" fmla="*/ 223 w 444"/>
              <a:gd name="T37" fmla="*/ 366 h 393"/>
              <a:gd name="T38" fmla="*/ 228 w 444"/>
              <a:gd name="T39" fmla="*/ 362 h 393"/>
              <a:gd name="T40" fmla="*/ 294 w 444"/>
              <a:gd name="T41" fmla="*/ 370 h 393"/>
              <a:gd name="T42" fmla="*/ 317 w 444"/>
              <a:gd name="T43" fmla="*/ 365 h 393"/>
              <a:gd name="T44" fmla="*/ 328 w 444"/>
              <a:gd name="T45" fmla="*/ 359 h 393"/>
              <a:gd name="T46" fmla="*/ 340 w 444"/>
              <a:gd name="T47" fmla="*/ 373 h 393"/>
              <a:gd name="T48" fmla="*/ 369 w 444"/>
              <a:gd name="T49" fmla="*/ 379 h 393"/>
              <a:gd name="T50" fmla="*/ 379 w 444"/>
              <a:gd name="T51" fmla="*/ 368 h 393"/>
              <a:gd name="T52" fmla="*/ 426 w 444"/>
              <a:gd name="T53" fmla="*/ 388 h 393"/>
              <a:gd name="T54" fmla="*/ 426 w 444"/>
              <a:gd name="T55" fmla="*/ 382 h 393"/>
              <a:gd name="T56" fmla="*/ 427 w 444"/>
              <a:gd name="T57" fmla="*/ 377 h 393"/>
              <a:gd name="T58" fmla="*/ 419 w 444"/>
              <a:gd name="T59" fmla="*/ 356 h 393"/>
              <a:gd name="T60" fmla="*/ 435 w 444"/>
              <a:gd name="T61" fmla="*/ 343 h 393"/>
              <a:gd name="T62" fmla="*/ 442 w 444"/>
              <a:gd name="T63" fmla="*/ 337 h 393"/>
              <a:gd name="T64" fmla="*/ 441 w 444"/>
              <a:gd name="T65" fmla="*/ 321 h 393"/>
              <a:gd name="T66" fmla="*/ 430 w 444"/>
              <a:gd name="T67" fmla="*/ 305 h 393"/>
              <a:gd name="T68" fmla="*/ 393 w 444"/>
              <a:gd name="T69" fmla="*/ 291 h 393"/>
              <a:gd name="T70" fmla="*/ 392 w 444"/>
              <a:gd name="T71" fmla="*/ 279 h 393"/>
              <a:gd name="T72" fmla="*/ 413 w 444"/>
              <a:gd name="T73" fmla="*/ 273 h 393"/>
              <a:gd name="T74" fmla="*/ 421 w 444"/>
              <a:gd name="T75" fmla="*/ 261 h 393"/>
              <a:gd name="T76" fmla="*/ 426 w 444"/>
              <a:gd name="T77" fmla="*/ 246 h 393"/>
              <a:gd name="T78" fmla="*/ 432 w 444"/>
              <a:gd name="T79" fmla="*/ 234 h 393"/>
              <a:gd name="T80" fmla="*/ 431 w 444"/>
              <a:gd name="T81" fmla="*/ 218 h 393"/>
              <a:gd name="T82" fmla="*/ 431 w 444"/>
              <a:gd name="T83" fmla="*/ 208 h 393"/>
              <a:gd name="T84" fmla="*/ 438 w 444"/>
              <a:gd name="T85" fmla="*/ 201 h 393"/>
              <a:gd name="T86" fmla="*/ 433 w 444"/>
              <a:gd name="T87" fmla="*/ 184 h 393"/>
              <a:gd name="T88" fmla="*/ 392 w 444"/>
              <a:gd name="T89" fmla="*/ 165 h 393"/>
              <a:gd name="T90" fmla="*/ 425 w 444"/>
              <a:gd name="T91" fmla="*/ 168 h 393"/>
              <a:gd name="T92" fmla="*/ 415 w 444"/>
              <a:gd name="T93" fmla="*/ 138 h 393"/>
              <a:gd name="T94" fmla="*/ 415 w 444"/>
              <a:gd name="T95" fmla="*/ 120 h 393"/>
              <a:gd name="T96" fmla="*/ 404 w 444"/>
              <a:gd name="T97" fmla="*/ 104 h 393"/>
              <a:gd name="T98" fmla="*/ 377 w 444"/>
              <a:gd name="T99" fmla="*/ 108 h 393"/>
              <a:gd name="T100" fmla="*/ 381 w 444"/>
              <a:gd name="T101" fmla="*/ 83 h 393"/>
              <a:gd name="T102" fmla="*/ 374 w 444"/>
              <a:gd name="T103" fmla="*/ 63 h 393"/>
              <a:gd name="T104" fmla="*/ 346 w 444"/>
              <a:gd name="T105" fmla="*/ 81 h 393"/>
              <a:gd name="T106" fmla="*/ 357 w 444"/>
              <a:gd name="T107" fmla="*/ 43 h 393"/>
              <a:gd name="T108" fmla="*/ 331 w 444"/>
              <a:gd name="T109" fmla="*/ 54 h 393"/>
              <a:gd name="T110" fmla="*/ 303 w 444"/>
              <a:gd name="T111" fmla="*/ 74 h 393"/>
              <a:gd name="T112" fmla="*/ 278 w 444"/>
              <a:gd name="T113" fmla="*/ 15 h 393"/>
              <a:gd name="T114" fmla="*/ 249 w 444"/>
              <a:gd name="T115" fmla="*/ 13 h 393"/>
              <a:gd name="T116" fmla="*/ 244 w 444"/>
              <a:gd name="T117" fmla="*/ 102 h 393"/>
              <a:gd name="T118" fmla="*/ 214 w 444"/>
              <a:gd name="T119" fmla="*/ 25 h 393"/>
              <a:gd name="T120" fmla="*/ 227 w 444"/>
              <a:gd name="T121" fmla="*/ 123 h 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4" h="393">
                <a:moveTo>
                  <a:pt x="198" y="81"/>
                </a:moveTo>
                <a:cubicBezTo>
                  <a:pt x="198" y="81"/>
                  <a:pt x="213" y="140"/>
                  <a:pt x="220" y="152"/>
                </a:cubicBezTo>
                <a:cubicBezTo>
                  <a:pt x="220" y="152"/>
                  <a:pt x="223" y="155"/>
                  <a:pt x="223" y="159"/>
                </a:cubicBezTo>
                <a:cubicBezTo>
                  <a:pt x="223" y="162"/>
                  <a:pt x="224" y="165"/>
                  <a:pt x="226" y="167"/>
                </a:cubicBezTo>
                <a:cubicBezTo>
                  <a:pt x="226" y="171"/>
                  <a:pt x="225" y="176"/>
                  <a:pt x="225" y="186"/>
                </a:cubicBezTo>
                <a:cubicBezTo>
                  <a:pt x="225" y="196"/>
                  <a:pt x="227" y="204"/>
                  <a:pt x="225" y="207"/>
                </a:cubicBezTo>
                <a:cubicBezTo>
                  <a:pt x="223" y="211"/>
                  <a:pt x="217" y="226"/>
                  <a:pt x="212" y="236"/>
                </a:cubicBezTo>
                <a:cubicBezTo>
                  <a:pt x="207" y="247"/>
                  <a:pt x="203" y="247"/>
                  <a:pt x="193" y="245"/>
                </a:cubicBezTo>
                <a:cubicBezTo>
                  <a:pt x="182" y="243"/>
                  <a:pt x="165" y="243"/>
                  <a:pt x="158" y="243"/>
                </a:cubicBezTo>
                <a:cubicBezTo>
                  <a:pt x="150" y="243"/>
                  <a:pt x="148" y="239"/>
                  <a:pt x="141" y="239"/>
                </a:cubicBezTo>
                <a:cubicBezTo>
                  <a:pt x="135" y="238"/>
                  <a:pt x="115" y="238"/>
                  <a:pt x="102" y="248"/>
                </a:cubicBezTo>
                <a:cubicBezTo>
                  <a:pt x="95" y="248"/>
                  <a:pt x="74" y="252"/>
                  <a:pt x="83" y="272"/>
                </a:cubicBezTo>
                <a:cubicBezTo>
                  <a:pt x="82" y="268"/>
                  <a:pt x="84" y="266"/>
                  <a:pt x="87" y="266"/>
                </a:cubicBezTo>
                <a:cubicBezTo>
                  <a:pt x="91" y="266"/>
                  <a:pt x="105" y="268"/>
                  <a:pt x="107" y="268"/>
                </a:cubicBezTo>
                <a:cubicBezTo>
                  <a:pt x="110" y="268"/>
                  <a:pt x="120" y="272"/>
                  <a:pt x="124" y="275"/>
                </a:cubicBezTo>
                <a:cubicBezTo>
                  <a:pt x="128" y="278"/>
                  <a:pt x="146" y="285"/>
                  <a:pt x="151" y="290"/>
                </a:cubicBezTo>
                <a:cubicBezTo>
                  <a:pt x="156" y="294"/>
                  <a:pt x="164" y="297"/>
                  <a:pt x="164" y="297"/>
                </a:cubicBezTo>
                <a:cubicBezTo>
                  <a:pt x="164" y="297"/>
                  <a:pt x="143" y="318"/>
                  <a:pt x="138" y="321"/>
                </a:cubicBezTo>
                <a:cubicBezTo>
                  <a:pt x="133" y="325"/>
                  <a:pt x="119" y="333"/>
                  <a:pt x="111" y="342"/>
                </a:cubicBezTo>
                <a:cubicBezTo>
                  <a:pt x="103" y="350"/>
                  <a:pt x="87" y="364"/>
                  <a:pt x="84" y="365"/>
                </a:cubicBezTo>
                <a:cubicBezTo>
                  <a:pt x="81" y="365"/>
                  <a:pt x="76" y="362"/>
                  <a:pt x="69" y="358"/>
                </a:cubicBezTo>
                <a:cubicBezTo>
                  <a:pt x="62" y="353"/>
                  <a:pt x="58" y="352"/>
                  <a:pt x="56" y="356"/>
                </a:cubicBezTo>
                <a:cubicBezTo>
                  <a:pt x="55" y="359"/>
                  <a:pt x="58" y="362"/>
                  <a:pt x="55" y="362"/>
                </a:cubicBezTo>
                <a:cubicBezTo>
                  <a:pt x="52" y="361"/>
                  <a:pt x="43" y="355"/>
                  <a:pt x="39" y="352"/>
                </a:cubicBezTo>
                <a:cubicBezTo>
                  <a:pt x="35" y="349"/>
                  <a:pt x="26" y="350"/>
                  <a:pt x="23" y="349"/>
                </a:cubicBezTo>
                <a:cubicBezTo>
                  <a:pt x="20" y="347"/>
                  <a:pt x="18" y="346"/>
                  <a:pt x="15" y="344"/>
                </a:cubicBezTo>
                <a:cubicBezTo>
                  <a:pt x="13" y="341"/>
                  <a:pt x="12" y="343"/>
                  <a:pt x="11" y="343"/>
                </a:cubicBezTo>
                <a:cubicBezTo>
                  <a:pt x="10" y="342"/>
                  <a:pt x="7" y="341"/>
                  <a:pt x="5" y="339"/>
                </a:cubicBezTo>
                <a:cubicBezTo>
                  <a:pt x="4" y="337"/>
                  <a:pt x="0" y="340"/>
                  <a:pt x="3" y="343"/>
                </a:cubicBezTo>
                <a:cubicBezTo>
                  <a:pt x="5" y="347"/>
                  <a:pt x="9" y="355"/>
                  <a:pt x="11" y="356"/>
                </a:cubicBezTo>
                <a:cubicBezTo>
                  <a:pt x="12" y="357"/>
                  <a:pt x="14" y="360"/>
                  <a:pt x="11" y="361"/>
                </a:cubicBezTo>
                <a:cubicBezTo>
                  <a:pt x="9" y="362"/>
                  <a:pt x="5" y="360"/>
                  <a:pt x="5" y="363"/>
                </a:cubicBezTo>
                <a:cubicBezTo>
                  <a:pt x="4" y="366"/>
                  <a:pt x="13" y="374"/>
                  <a:pt x="17" y="377"/>
                </a:cubicBezTo>
                <a:cubicBezTo>
                  <a:pt x="20" y="380"/>
                  <a:pt x="31" y="389"/>
                  <a:pt x="36" y="391"/>
                </a:cubicBezTo>
                <a:cubicBezTo>
                  <a:pt x="42" y="392"/>
                  <a:pt x="55" y="393"/>
                  <a:pt x="71" y="382"/>
                </a:cubicBezTo>
                <a:cubicBezTo>
                  <a:pt x="86" y="370"/>
                  <a:pt x="84" y="374"/>
                  <a:pt x="88" y="372"/>
                </a:cubicBezTo>
                <a:cubicBezTo>
                  <a:pt x="91" y="370"/>
                  <a:pt x="91" y="370"/>
                  <a:pt x="92" y="368"/>
                </a:cubicBezTo>
                <a:cubicBezTo>
                  <a:pt x="93" y="366"/>
                  <a:pt x="94" y="369"/>
                  <a:pt x="93" y="372"/>
                </a:cubicBezTo>
                <a:cubicBezTo>
                  <a:pt x="91" y="376"/>
                  <a:pt x="89" y="382"/>
                  <a:pt x="92" y="386"/>
                </a:cubicBezTo>
                <a:cubicBezTo>
                  <a:pt x="96" y="391"/>
                  <a:pt x="100" y="389"/>
                  <a:pt x="100" y="384"/>
                </a:cubicBezTo>
                <a:cubicBezTo>
                  <a:pt x="99" y="380"/>
                  <a:pt x="98" y="377"/>
                  <a:pt x="98" y="375"/>
                </a:cubicBezTo>
                <a:cubicBezTo>
                  <a:pt x="99" y="373"/>
                  <a:pt x="102" y="371"/>
                  <a:pt x="102" y="373"/>
                </a:cubicBezTo>
                <a:cubicBezTo>
                  <a:pt x="103" y="375"/>
                  <a:pt x="104" y="375"/>
                  <a:pt x="109" y="373"/>
                </a:cubicBezTo>
                <a:cubicBezTo>
                  <a:pt x="113" y="372"/>
                  <a:pt x="114" y="371"/>
                  <a:pt x="118" y="371"/>
                </a:cubicBezTo>
                <a:cubicBezTo>
                  <a:pt x="121" y="372"/>
                  <a:pt x="122" y="369"/>
                  <a:pt x="123" y="369"/>
                </a:cubicBezTo>
                <a:cubicBezTo>
                  <a:pt x="124" y="369"/>
                  <a:pt x="132" y="374"/>
                  <a:pt x="133" y="377"/>
                </a:cubicBezTo>
                <a:cubicBezTo>
                  <a:pt x="133" y="380"/>
                  <a:pt x="134" y="375"/>
                  <a:pt x="137" y="375"/>
                </a:cubicBezTo>
                <a:cubicBezTo>
                  <a:pt x="139" y="375"/>
                  <a:pt x="144" y="375"/>
                  <a:pt x="148" y="374"/>
                </a:cubicBezTo>
                <a:cubicBezTo>
                  <a:pt x="152" y="373"/>
                  <a:pt x="152" y="372"/>
                  <a:pt x="152" y="371"/>
                </a:cubicBezTo>
                <a:cubicBezTo>
                  <a:pt x="153" y="370"/>
                  <a:pt x="157" y="372"/>
                  <a:pt x="159" y="373"/>
                </a:cubicBezTo>
                <a:cubicBezTo>
                  <a:pt x="161" y="375"/>
                  <a:pt x="164" y="381"/>
                  <a:pt x="169" y="379"/>
                </a:cubicBezTo>
                <a:cubicBezTo>
                  <a:pt x="174" y="377"/>
                  <a:pt x="180" y="377"/>
                  <a:pt x="182" y="374"/>
                </a:cubicBezTo>
                <a:cubicBezTo>
                  <a:pt x="183" y="372"/>
                  <a:pt x="184" y="371"/>
                  <a:pt x="186" y="373"/>
                </a:cubicBezTo>
                <a:cubicBezTo>
                  <a:pt x="189" y="374"/>
                  <a:pt x="195" y="375"/>
                  <a:pt x="199" y="373"/>
                </a:cubicBezTo>
                <a:cubicBezTo>
                  <a:pt x="203" y="370"/>
                  <a:pt x="203" y="371"/>
                  <a:pt x="205" y="369"/>
                </a:cubicBezTo>
                <a:cubicBezTo>
                  <a:pt x="206" y="368"/>
                  <a:pt x="205" y="366"/>
                  <a:pt x="205" y="366"/>
                </a:cubicBezTo>
                <a:cubicBezTo>
                  <a:pt x="210" y="367"/>
                  <a:pt x="218" y="368"/>
                  <a:pt x="223" y="366"/>
                </a:cubicBezTo>
                <a:cubicBezTo>
                  <a:pt x="227" y="364"/>
                  <a:pt x="228" y="363"/>
                  <a:pt x="225" y="363"/>
                </a:cubicBezTo>
                <a:cubicBezTo>
                  <a:pt x="221" y="363"/>
                  <a:pt x="220" y="362"/>
                  <a:pt x="220" y="362"/>
                </a:cubicBezTo>
                <a:cubicBezTo>
                  <a:pt x="221" y="361"/>
                  <a:pt x="227" y="362"/>
                  <a:pt x="228" y="362"/>
                </a:cubicBezTo>
                <a:cubicBezTo>
                  <a:pt x="229" y="362"/>
                  <a:pt x="232" y="366"/>
                  <a:pt x="242" y="365"/>
                </a:cubicBezTo>
                <a:cubicBezTo>
                  <a:pt x="251" y="363"/>
                  <a:pt x="252" y="363"/>
                  <a:pt x="256" y="364"/>
                </a:cubicBezTo>
                <a:cubicBezTo>
                  <a:pt x="260" y="366"/>
                  <a:pt x="278" y="372"/>
                  <a:pt x="294" y="370"/>
                </a:cubicBezTo>
                <a:cubicBezTo>
                  <a:pt x="299" y="369"/>
                  <a:pt x="299" y="368"/>
                  <a:pt x="303" y="367"/>
                </a:cubicBezTo>
                <a:cubicBezTo>
                  <a:pt x="306" y="366"/>
                  <a:pt x="309" y="368"/>
                  <a:pt x="313" y="368"/>
                </a:cubicBezTo>
                <a:cubicBezTo>
                  <a:pt x="316" y="368"/>
                  <a:pt x="315" y="368"/>
                  <a:pt x="317" y="365"/>
                </a:cubicBezTo>
                <a:cubicBezTo>
                  <a:pt x="319" y="363"/>
                  <a:pt x="321" y="362"/>
                  <a:pt x="321" y="362"/>
                </a:cubicBezTo>
                <a:cubicBezTo>
                  <a:pt x="321" y="362"/>
                  <a:pt x="323" y="362"/>
                  <a:pt x="325" y="360"/>
                </a:cubicBezTo>
                <a:cubicBezTo>
                  <a:pt x="327" y="358"/>
                  <a:pt x="327" y="361"/>
                  <a:pt x="328" y="359"/>
                </a:cubicBezTo>
                <a:cubicBezTo>
                  <a:pt x="328" y="357"/>
                  <a:pt x="328" y="355"/>
                  <a:pt x="330" y="356"/>
                </a:cubicBezTo>
                <a:cubicBezTo>
                  <a:pt x="331" y="357"/>
                  <a:pt x="338" y="361"/>
                  <a:pt x="339" y="363"/>
                </a:cubicBezTo>
                <a:cubicBezTo>
                  <a:pt x="339" y="366"/>
                  <a:pt x="338" y="370"/>
                  <a:pt x="340" y="373"/>
                </a:cubicBezTo>
                <a:cubicBezTo>
                  <a:pt x="341" y="375"/>
                  <a:pt x="345" y="377"/>
                  <a:pt x="349" y="377"/>
                </a:cubicBezTo>
                <a:cubicBezTo>
                  <a:pt x="354" y="377"/>
                  <a:pt x="356" y="380"/>
                  <a:pt x="358" y="381"/>
                </a:cubicBezTo>
                <a:cubicBezTo>
                  <a:pt x="361" y="382"/>
                  <a:pt x="365" y="384"/>
                  <a:pt x="369" y="379"/>
                </a:cubicBezTo>
                <a:cubicBezTo>
                  <a:pt x="374" y="375"/>
                  <a:pt x="374" y="372"/>
                  <a:pt x="375" y="371"/>
                </a:cubicBezTo>
                <a:cubicBezTo>
                  <a:pt x="375" y="370"/>
                  <a:pt x="376" y="369"/>
                  <a:pt x="376" y="369"/>
                </a:cubicBezTo>
                <a:cubicBezTo>
                  <a:pt x="377" y="370"/>
                  <a:pt x="378" y="369"/>
                  <a:pt x="379" y="368"/>
                </a:cubicBezTo>
                <a:cubicBezTo>
                  <a:pt x="381" y="367"/>
                  <a:pt x="383" y="369"/>
                  <a:pt x="385" y="371"/>
                </a:cubicBezTo>
                <a:cubicBezTo>
                  <a:pt x="387" y="372"/>
                  <a:pt x="393" y="372"/>
                  <a:pt x="397" y="372"/>
                </a:cubicBezTo>
                <a:cubicBezTo>
                  <a:pt x="402" y="372"/>
                  <a:pt x="417" y="381"/>
                  <a:pt x="426" y="388"/>
                </a:cubicBezTo>
                <a:cubicBezTo>
                  <a:pt x="422" y="384"/>
                  <a:pt x="419" y="381"/>
                  <a:pt x="419" y="380"/>
                </a:cubicBezTo>
                <a:cubicBezTo>
                  <a:pt x="419" y="379"/>
                  <a:pt x="421" y="380"/>
                  <a:pt x="423" y="381"/>
                </a:cubicBezTo>
                <a:cubicBezTo>
                  <a:pt x="425" y="382"/>
                  <a:pt x="425" y="381"/>
                  <a:pt x="426" y="382"/>
                </a:cubicBezTo>
                <a:cubicBezTo>
                  <a:pt x="428" y="382"/>
                  <a:pt x="428" y="381"/>
                  <a:pt x="428" y="380"/>
                </a:cubicBezTo>
                <a:cubicBezTo>
                  <a:pt x="428" y="380"/>
                  <a:pt x="429" y="381"/>
                  <a:pt x="429" y="381"/>
                </a:cubicBezTo>
                <a:cubicBezTo>
                  <a:pt x="430" y="381"/>
                  <a:pt x="432" y="381"/>
                  <a:pt x="427" y="377"/>
                </a:cubicBezTo>
                <a:cubicBezTo>
                  <a:pt x="422" y="374"/>
                  <a:pt x="414" y="370"/>
                  <a:pt x="411" y="367"/>
                </a:cubicBezTo>
                <a:cubicBezTo>
                  <a:pt x="408" y="363"/>
                  <a:pt x="407" y="362"/>
                  <a:pt x="410" y="360"/>
                </a:cubicBezTo>
                <a:cubicBezTo>
                  <a:pt x="413" y="358"/>
                  <a:pt x="414" y="357"/>
                  <a:pt x="419" y="356"/>
                </a:cubicBezTo>
                <a:cubicBezTo>
                  <a:pt x="424" y="356"/>
                  <a:pt x="425" y="353"/>
                  <a:pt x="424" y="349"/>
                </a:cubicBezTo>
                <a:cubicBezTo>
                  <a:pt x="429" y="351"/>
                  <a:pt x="435" y="350"/>
                  <a:pt x="435" y="348"/>
                </a:cubicBezTo>
                <a:cubicBezTo>
                  <a:pt x="436" y="346"/>
                  <a:pt x="433" y="343"/>
                  <a:pt x="435" y="343"/>
                </a:cubicBezTo>
                <a:cubicBezTo>
                  <a:pt x="436" y="342"/>
                  <a:pt x="439" y="344"/>
                  <a:pt x="439" y="343"/>
                </a:cubicBezTo>
                <a:cubicBezTo>
                  <a:pt x="440" y="342"/>
                  <a:pt x="438" y="340"/>
                  <a:pt x="438" y="339"/>
                </a:cubicBezTo>
                <a:cubicBezTo>
                  <a:pt x="439" y="338"/>
                  <a:pt x="440" y="340"/>
                  <a:pt x="442" y="337"/>
                </a:cubicBezTo>
                <a:cubicBezTo>
                  <a:pt x="444" y="335"/>
                  <a:pt x="442" y="332"/>
                  <a:pt x="442" y="331"/>
                </a:cubicBezTo>
                <a:cubicBezTo>
                  <a:pt x="441" y="330"/>
                  <a:pt x="442" y="330"/>
                  <a:pt x="443" y="328"/>
                </a:cubicBezTo>
                <a:cubicBezTo>
                  <a:pt x="444" y="327"/>
                  <a:pt x="441" y="323"/>
                  <a:pt x="441" y="321"/>
                </a:cubicBezTo>
                <a:cubicBezTo>
                  <a:pt x="440" y="319"/>
                  <a:pt x="439" y="317"/>
                  <a:pt x="436" y="314"/>
                </a:cubicBezTo>
                <a:cubicBezTo>
                  <a:pt x="432" y="311"/>
                  <a:pt x="431" y="310"/>
                  <a:pt x="433" y="310"/>
                </a:cubicBezTo>
                <a:cubicBezTo>
                  <a:pt x="434" y="310"/>
                  <a:pt x="432" y="307"/>
                  <a:pt x="430" y="305"/>
                </a:cubicBezTo>
                <a:cubicBezTo>
                  <a:pt x="427" y="303"/>
                  <a:pt x="424" y="304"/>
                  <a:pt x="425" y="301"/>
                </a:cubicBezTo>
                <a:cubicBezTo>
                  <a:pt x="426" y="298"/>
                  <a:pt x="424" y="296"/>
                  <a:pt x="420" y="295"/>
                </a:cubicBezTo>
                <a:cubicBezTo>
                  <a:pt x="415" y="294"/>
                  <a:pt x="400" y="292"/>
                  <a:pt x="393" y="291"/>
                </a:cubicBezTo>
                <a:cubicBezTo>
                  <a:pt x="395" y="289"/>
                  <a:pt x="393" y="286"/>
                  <a:pt x="389" y="283"/>
                </a:cubicBezTo>
                <a:cubicBezTo>
                  <a:pt x="384" y="281"/>
                  <a:pt x="380" y="280"/>
                  <a:pt x="380" y="279"/>
                </a:cubicBezTo>
                <a:cubicBezTo>
                  <a:pt x="380" y="278"/>
                  <a:pt x="382" y="274"/>
                  <a:pt x="392" y="279"/>
                </a:cubicBezTo>
                <a:cubicBezTo>
                  <a:pt x="402" y="284"/>
                  <a:pt x="404" y="280"/>
                  <a:pt x="404" y="278"/>
                </a:cubicBezTo>
                <a:cubicBezTo>
                  <a:pt x="404" y="275"/>
                  <a:pt x="403" y="274"/>
                  <a:pt x="402" y="273"/>
                </a:cubicBezTo>
                <a:cubicBezTo>
                  <a:pt x="405" y="275"/>
                  <a:pt x="411" y="276"/>
                  <a:pt x="413" y="273"/>
                </a:cubicBezTo>
                <a:cubicBezTo>
                  <a:pt x="415" y="269"/>
                  <a:pt x="412" y="269"/>
                  <a:pt x="415" y="269"/>
                </a:cubicBezTo>
                <a:cubicBezTo>
                  <a:pt x="417" y="269"/>
                  <a:pt x="422" y="269"/>
                  <a:pt x="422" y="266"/>
                </a:cubicBezTo>
                <a:cubicBezTo>
                  <a:pt x="422" y="263"/>
                  <a:pt x="419" y="263"/>
                  <a:pt x="421" y="261"/>
                </a:cubicBezTo>
                <a:cubicBezTo>
                  <a:pt x="422" y="259"/>
                  <a:pt x="426" y="262"/>
                  <a:pt x="427" y="258"/>
                </a:cubicBezTo>
                <a:cubicBezTo>
                  <a:pt x="428" y="254"/>
                  <a:pt x="424" y="253"/>
                  <a:pt x="425" y="252"/>
                </a:cubicBezTo>
                <a:cubicBezTo>
                  <a:pt x="427" y="250"/>
                  <a:pt x="427" y="248"/>
                  <a:pt x="426" y="246"/>
                </a:cubicBezTo>
                <a:cubicBezTo>
                  <a:pt x="425" y="245"/>
                  <a:pt x="423" y="242"/>
                  <a:pt x="420" y="239"/>
                </a:cubicBezTo>
                <a:cubicBezTo>
                  <a:pt x="418" y="238"/>
                  <a:pt x="419" y="237"/>
                  <a:pt x="420" y="237"/>
                </a:cubicBezTo>
                <a:cubicBezTo>
                  <a:pt x="422" y="237"/>
                  <a:pt x="431" y="237"/>
                  <a:pt x="432" y="234"/>
                </a:cubicBezTo>
                <a:cubicBezTo>
                  <a:pt x="433" y="230"/>
                  <a:pt x="433" y="231"/>
                  <a:pt x="434" y="230"/>
                </a:cubicBezTo>
                <a:cubicBezTo>
                  <a:pt x="436" y="230"/>
                  <a:pt x="435" y="223"/>
                  <a:pt x="431" y="221"/>
                </a:cubicBezTo>
                <a:cubicBezTo>
                  <a:pt x="430" y="219"/>
                  <a:pt x="429" y="218"/>
                  <a:pt x="431" y="218"/>
                </a:cubicBezTo>
                <a:cubicBezTo>
                  <a:pt x="433" y="218"/>
                  <a:pt x="436" y="219"/>
                  <a:pt x="438" y="217"/>
                </a:cubicBezTo>
                <a:cubicBezTo>
                  <a:pt x="439" y="215"/>
                  <a:pt x="435" y="211"/>
                  <a:pt x="431" y="209"/>
                </a:cubicBezTo>
                <a:cubicBezTo>
                  <a:pt x="430" y="209"/>
                  <a:pt x="429" y="208"/>
                  <a:pt x="431" y="208"/>
                </a:cubicBezTo>
                <a:cubicBezTo>
                  <a:pt x="433" y="208"/>
                  <a:pt x="436" y="208"/>
                  <a:pt x="437" y="206"/>
                </a:cubicBezTo>
                <a:cubicBezTo>
                  <a:pt x="438" y="204"/>
                  <a:pt x="436" y="204"/>
                  <a:pt x="435" y="203"/>
                </a:cubicBezTo>
                <a:cubicBezTo>
                  <a:pt x="435" y="202"/>
                  <a:pt x="437" y="202"/>
                  <a:pt x="438" y="201"/>
                </a:cubicBezTo>
                <a:cubicBezTo>
                  <a:pt x="438" y="200"/>
                  <a:pt x="439" y="195"/>
                  <a:pt x="432" y="192"/>
                </a:cubicBezTo>
                <a:cubicBezTo>
                  <a:pt x="427" y="191"/>
                  <a:pt x="425" y="190"/>
                  <a:pt x="427" y="189"/>
                </a:cubicBezTo>
                <a:cubicBezTo>
                  <a:pt x="428" y="188"/>
                  <a:pt x="432" y="186"/>
                  <a:pt x="433" y="184"/>
                </a:cubicBezTo>
                <a:cubicBezTo>
                  <a:pt x="433" y="181"/>
                  <a:pt x="432" y="179"/>
                  <a:pt x="426" y="177"/>
                </a:cubicBezTo>
                <a:cubicBezTo>
                  <a:pt x="420" y="175"/>
                  <a:pt x="405" y="172"/>
                  <a:pt x="401" y="171"/>
                </a:cubicBezTo>
                <a:cubicBezTo>
                  <a:pt x="398" y="171"/>
                  <a:pt x="393" y="168"/>
                  <a:pt x="392" y="165"/>
                </a:cubicBezTo>
                <a:cubicBezTo>
                  <a:pt x="391" y="162"/>
                  <a:pt x="393" y="164"/>
                  <a:pt x="395" y="165"/>
                </a:cubicBezTo>
                <a:cubicBezTo>
                  <a:pt x="398" y="167"/>
                  <a:pt x="405" y="167"/>
                  <a:pt x="410" y="167"/>
                </a:cubicBezTo>
                <a:cubicBezTo>
                  <a:pt x="414" y="167"/>
                  <a:pt x="423" y="168"/>
                  <a:pt x="425" y="168"/>
                </a:cubicBezTo>
                <a:cubicBezTo>
                  <a:pt x="427" y="168"/>
                  <a:pt x="432" y="163"/>
                  <a:pt x="428" y="158"/>
                </a:cubicBezTo>
                <a:cubicBezTo>
                  <a:pt x="424" y="153"/>
                  <a:pt x="425" y="154"/>
                  <a:pt x="425" y="150"/>
                </a:cubicBezTo>
                <a:cubicBezTo>
                  <a:pt x="426" y="147"/>
                  <a:pt x="421" y="140"/>
                  <a:pt x="415" y="138"/>
                </a:cubicBezTo>
                <a:cubicBezTo>
                  <a:pt x="412" y="137"/>
                  <a:pt x="409" y="139"/>
                  <a:pt x="408" y="137"/>
                </a:cubicBezTo>
                <a:cubicBezTo>
                  <a:pt x="407" y="136"/>
                  <a:pt x="408" y="135"/>
                  <a:pt x="411" y="133"/>
                </a:cubicBezTo>
                <a:cubicBezTo>
                  <a:pt x="415" y="131"/>
                  <a:pt x="419" y="124"/>
                  <a:pt x="415" y="120"/>
                </a:cubicBezTo>
                <a:cubicBezTo>
                  <a:pt x="413" y="118"/>
                  <a:pt x="409" y="117"/>
                  <a:pt x="405" y="117"/>
                </a:cubicBezTo>
                <a:cubicBezTo>
                  <a:pt x="401" y="118"/>
                  <a:pt x="399" y="117"/>
                  <a:pt x="401" y="116"/>
                </a:cubicBezTo>
                <a:cubicBezTo>
                  <a:pt x="402" y="115"/>
                  <a:pt x="407" y="109"/>
                  <a:pt x="404" y="104"/>
                </a:cubicBezTo>
                <a:cubicBezTo>
                  <a:pt x="402" y="99"/>
                  <a:pt x="392" y="100"/>
                  <a:pt x="389" y="102"/>
                </a:cubicBezTo>
                <a:cubicBezTo>
                  <a:pt x="385" y="104"/>
                  <a:pt x="380" y="109"/>
                  <a:pt x="377" y="110"/>
                </a:cubicBezTo>
                <a:cubicBezTo>
                  <a:pt x="375" y="111"/>
                  <a:pt x="374" y="110"/>
                  <a:pt x="377" y="108"/>
                </a:cubicBezTo>
                <a:cubicBezTo>
                  <a:pt x="379" y="105"/>
                  <a:pt x="384" y="101"/>
                  <a:pt x="388" y="97"/>
                </a:cubicBezTo>
                <a:cubicBezTo>
                  <a:pt x="392" y="92"/>
                  <a:pt x="393" y="86"/>
                  <a:pt x="391" y="83"/>
                </a:cubicBezTo>
                <a:cubicBezTo>
                  <a:pt x="389" y="80"/>
                  <a:pt x="385" y="80"/>
                  <a:pt x="381" y="83"/>
                </a:cubicBezTo>
                <a:cubicBezTo>
                  <a:pt x="377" y="86"/>
                  <a:pt x="371" y="90"/>
                  <a:pt x="374" y="86"/>
                </a:cubicBezTo>
                <a:cubicBezTo>
                  <a:pt x="376" y="81"/>
                  <a:pt x="380" y="78"/>
                  <a:pt x="380" y="73"/>
                </a:cubicBezTo>
                <a:cubicBezTo>
                  <a:pt x="380" y="68"/>
                  <a:pt x="379" y="63"/>
                  <a:pt x="374" y="63"/>
                </a:cubicBezTo>
                <a:cubicBezTo>
                  <a:pt x="369" y="64"/>
                  <a:pt x="366" y="69"/>
                  <a:pt x="363" y="72"/>
                </a:cubicBezTo>
                <a:cubicBezTo>
                  <a:pt x="360" y="76"/>
                  <a:pt x="351" y="83"/>
                  <a:pt x="349" y="84"/>
                </a:cubicBezTo>
                <a:cubicBezTo>
                  <a:pt x="347" y="86"/>
                  <a:pt x="345" y="86"/>
                  <a:pt x="346" y="81"/>
                </a:cubicBezTo>
                <a:cubicBezTo>
                  <a:pt x="348" y="77"/>
                  <a:pt x="356" y="64"/>
                  <a:pt x="360" y="59"/>
                </a:cubicBezTo>
                <a:cubicBezTo>
                  <a:pt x="363" y="55"/>
                  <a:pt x="366" y="44"/>
                  <a:pt x="364" y="40"/>
                </a:cubicBezTo>
                <a:cubicBezTo>
                  <a:pt x="362" y="36"/>
                  <a:pt x="361" y="39"/>
                  <a:pt x="357" y="43"/>
                </a:cubicBezTo>
                <a:cubicBezTo>
                  <a:pt x="353" y="46"/>
                  <a:pt x="331" y="74"/>
                  <a:pt x="327" y="79"/>
                </a:cubicBezTo>
                <a:cubicBezTo>
                  <a:pt x="324" y="83"/>
                  <a:pt x="318" y="87"/>
                  <a:pt x="320" y="82"/>
                </a:cubicBezTo>
                <a:cubicBezTo>
                  <a:pt x="321" y="77"/>
                  <a:pt x="328" y="63"/>
                  <a:pt x="331" y="54"/>
                </a:cubicBezTo>
                <a:cubicBezTo>
                  <a:pt x="334" y="46"/>
                  <a:pt x="334" y="28"/>
                  <a:pt x="332" y="22"/>
                </a:cubicBezTo>
                <a:cubicBezTo>
                  <a:pt x="330" y="16"/>
                  <a:pt x="326" y="22"/>
                  <a:pt x="323" y="29"/>
                </a:cubicBezTo>
                <a:cubicBezTo>
                  <a:pt x="320" y="35"/>
                  <a:pt x="305" y="71"/>
                  <a:pt x="303" y="74"/>
                </a:cubicBezTo>
                <a:cubicBezTo>
                  <a:pt x="301" y="77"/>
                  <a:pt x="291" y="98"/>
                  <a:pt x="292" y="86"/>
                </a:cubicBezTo>
                <a:cubicBezTo>
                  <a:pt x="293" y="74"/>
                  <a:pt x="303" y="52"/>
                  <a:pt x="298" y="34"/>
                </a:cubicBezTo>
                <a:cubicBezTo>
                  <a:pt x="292" y="16"/>
                  <a:pt x="279" y="0"/>
                  <a:pt x="278" y="15"/>
                </a:cubicBezTo>
                <a:cubicBezTo>
                  <a:pt x="278" y="29"/>
                  <a:pt x="276" y="68"/>
                  <a:pt x="270" y="87"/>
                </a:cubicBezTo>
                <a:cubicBezTo>
                  <a:pt x="267" y="95"/>
                  <a:pt x="265" y="99"/>
                  <a:pt x="265" y="86"/>
                </a:cubicBezTo>
                <a:cubicBezTo>
                  <a:pt x="266" y="73"/>
                  <a:pt x="266" y="37"/>
                  <a:pt x="249" y="13"/>
                </a:cubicBezTo>
                <a:cubicBezTo>
                  <a:pt x="242" y="5"/>
                  <a:pt x="233" y="2"/>
                  <a:pt x="237" y="15"/>
                </a:cubicBezTo>
                <a:cubicBezTo>
                  <a:pt x="241" y="28"/>
                  <a:pt x="247" y="84"/>
                  <a:pt x="245" y="106"/>
                </a:cubicBezTo>
                <a:cubicBezTo>
                  <a:pt x="245" y="109"/>
                  <a:pt x="244" y="106"/>
                  <a:pt x="244" y="102"/>
                </a:cubicBezTo>
                <a:cubicBezTo>
                  <a:pt x="244" y="99"/>
                  <a:pt x="244" y="69"/>
                  <a:pt x="227" y="39"/>
                </a:cubicBezTo>
                <a:cubicBezTo>
                  <a:pt x="224" y="45"/>
                  <a:pt x="223" y="44"/>
                  <a:pt x="225" y="40"/>
                </a:cubicBezTo>
                <a:cubicBezTo>
                  <a:pt x="227" y="36"/>
                  <a:pt x="217" y="27"/>
                  <a:pt x="214" y="25"/>
                </a:cubicBezTo>
                <a:cubicBezTo>
                  <a:pt x="211" y="23"/>
                  <a:pt x="204" y="19"/>
                  <a:pt x="211" y="40"/>
                </a:cubicBezTo>
                <a:cubicBezTo>
                  <a:pt x="217" y="62"/>
                  <a:pt x="226" y="91"/>
                  <a:pt x="230" y="127"/>
                </a:cubicBezTo>
                <a:cubicBezTo>
                  <a:pt x="231" y="132"/>
                  <a:pt x="229" y="132"/>
                  <a:pt x="227" y="123"/>
                </a:cubicBezTo>
                <a:cubicBezTo>
                  <a:pt x="226" y="115"/>
                  <a:pt x="220" y="92"/>
                  <a:pt x="210" y="80"/>
                </a:cubicBezTo>
                <a:cubicBezTo>
                  <a:pt x="201" y="68"/>
                  <a:pt x="196" y="72"/>
                  <a:pt x="198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298"/>
          <p:cNvSpPr>
            <a:spLocks/>
          </p:cNvSpPr>
          <p:nvPr/>
        </p:nvSpPr>
        <p:spPr bwMode="auto">
          <a:xfrm>
            <a:off x="10024765" y="6172496"/>
            <a:ext cx="773113" cy="592138"/>
          </a:xfrm>
          <a:custGeom>
            <a:avLst/>
            <a:gdLst>
              <a:gd name="T0" fmla="*/ 166 w 507"/>
              <a:gd name="T1" fmla="*/ 196 h 389"/>
              <a:gd name="T2" fmla="*/ 91 w 507"/>
              <a:gd name="T3" fmla="*/ 295 h 389"/>
              <a:gd name="T4" fmla="*/ 70 w 507"/>
              <a:gd name="T5" fmla="*/ 341 h 389"/>
              <a:gd name="T6" fmla="*/ 20 w 507"/>
              <a:gd name="T7" fmla="*/ 354 h 389"/>
              <a:gd name="T8" fmla="*/ 20 w 507"/>
              <a:gd name="T9" fmla="*/ 359 h 389"/>
              <a:gd name="T10" fmla="*/ 4 w 507"/>
              <a:gd name="T11" fmla="*/ 358 h 389"/>
              <a:gd name="T12" fmla="*/ 77 w 507"/>
              <a:gd name="T13" fmla="*/ 344 h 389"/>
              <a:gd name="T14" fmla="*/ 35 w 507"/>
              <a:gd name="T15" fmla="*/ 373 h 389"/>
              <a:gd name="T16" fmla="*/ 66 w 507"/>
              <a:gd name="T17" fmla="*/ 365 h 389"/>
              <a:gd name="T18" fmla="*/ 86 w 507"/>
              <a:gd name="T19" fmla="*/ 353 h 389"/>
              <a:gd name="T20" fmla="*/ 48 w 507"/>
              <a:gd name="T21" fmla="*/ 378 h 389"/>
              <a:gd name="T22" fmla="*/ 66 w 507"/>
              <a:gd name="T23" fmla="*/ 378 h 389"/>
              <a:gd name="T24" fmla="*/ 99 w 507"/>
              <a:gd name="T25" fmla="*/ 351 h 389"/>
              <a:gd name="T26" fmla="*/ 91 w 507"/>
              <a:gd name="T27" fmla="*/ 378 h 389"/>
              <a:gd name="T28" fmla="*/ 113 w 507"/>
              <a:gd name="T29" fmla="*/ 363 h 389"/>
              <a:gd name="T30" fmla="*/ 129 w 507"/>
              <a:gd name="T31" fmla="*/ 352 h 389"/>
              <a:gd name="T32" fmla="*/ 140 w 507"/>
              <a:gd name="T33" fmla="*/ 366 h 389"/>
              <a:gd name="T34" fmla="*/ 155 w 507"/>
              <a:gd name="T35" fmla="*/ 352 h 389"/>
              <a:gd name="T36" fmla="*/ 178 w 507"/>
              <a:gd name="T37" fmla="*/ 339 h 389"/>
              <a:gd name="T38" fmla="*/ 216 w 507"/>
              <a:gd name="T39" fmla="*/ 317 h 389"/>
              <a:gd name="T40" fmla="*/ 251 w 507"/>
              <a:gd name="T41" fmla="*/ 307 h 389"/>
              <a:gd name="T42" fmla="*/ 274 w 507"/>
              <a:gd name="T43" fmla="*/ 293 h 389"/>
              <a:gd name="T44" fmla="*/ 297 w 507"/>
              <a:gd name="T45" fmla="*/ 271 h 389"/>
              <a:gd name="T46" fmla="*/ 312 w 507"/>
              <a:gd name="T47" fmla="*/ 251 h 389"/>
              <a:gd name="T48" fmla="*/ 327 w 507"/>
              <a:gd name="T49" fmla="*/ 230 h 389"/>
              <a:gd name="T50" fmla="*/ 337 w 507"/>
              <a:gd name="T51" fmla="*/ 213 h 389"/>
              <a:gd name="T52" fmla="*/ 348 w 507"/>
              <a:gd name="T53" fmla="*/ 200 h 389"/>
              <a:gd name="T54" fmla="*/ 379 w 507"/>
              <a:gd name="T55" fmla="*/ 202 h 389"/>
              <a:gd name="T56" fmla="*/ 399 w 507"/>
              <a:gd name="T57" fmla="*/ 227 h 389"/>
              <a:gd name="T58" fmla="*/ 426 w 507"/>
              <a:gd name="T59" fmla="*/ 236 h 389"/>
              <a:gd name="T60" fmla="*/ 451 w 507"/>
              <a:gd name="T61" fmla="*/ 224 h 389"/>
              <a:gd name="T62" fmla="*/ 492 w 507"/>
              <a:gd name="T63" fmla="*/ 217 h 389"/>
              <a:gd name="T64" fmla="*/ 504 w 507"/>
              <a:gd name="T65" fmla="*/ 197 h 389"/>
              <a:gd name="T66" fmla="*/ 498 w 507"/>
              <a:gd name="T67" fmla="*/ 171 h 389"/>
              <a:gd name="T68" fmla="*/ 466 w 507"/>
              <a:gd name="T69" fmla="*/ 127 h 389"/>
              <a:gd name="T70" fmla="*/ 388 w 507"/>
              <a:gd name="T71" fmla="*/ 113 h 389"/>
              <a:gd name="T72" fmla="*/ 394 w 507"/>
              <a:gd name="T73" fmla="*/ 78 h 389"/>
              <a:gd name="T74" fmla="*/ 387 w 507"/>
              <a:gd name="T75" fmla="*/ 64 h 389"/>
              <a:gd name="T76" fmla="*/ 374 w 507"/>
              <a:gd name="T77" fmla="*/ 56 h 389"/>
              <a:gd name="T78" fmla="*/ 371 w 507"/>
              <a:gd name="T79" fmla="*/ 45 h 389"/>
              <a:gd name="T80" fmla="*/ 357 w 507"/>
              <a:gd name="T81" fmla="*/ 39 h 389"/>
              <a:gd name="T82" fmla="*/ 333 w 507"/>
              <a:gd name="T83" fmla="*/ 29 h 389"/>
              <a:gd name="T84" fmla="*/ 322 w 507"/>
              <a:gd name="T85" fmla="*/ 24 h 389"/>
              <a:gd name="T86" fmla="*/ 286 w 507"/>
              <a:gd name="T87" fmla="*/ 44 h 389"/>
              <a:gd name="T88" fmla="*/ 281 w 507"/>
              <a:gd name="T89" fmla="*/ 8 h 389"/>
              <a:gd name="T90" fmla="*/ 261 w 507"/>
              <a:gd name="T91" fmla="*/ 48 h 389"/>
              <a:gd name="T92" fmla="*/ 239 w 507"/>
              <a:gd name="T93" fmla="*/ 6 h 389"/>
              <a:gd name="T94" fmla="*/ 238 w 507"/>
              <a:gd name="T95" fmla="*/ 56 h 389"/>
              <a:gd name="T96" fmla="*/ 218 w 507"/>
              <a:gd name="T97" fmla="*/ 21 h 389"/>
              <a:gd name="T98" fmla="*/ 188 w 507"/>
              <a:gd name="T99" fmla="*/ 13 h 389"/>
              <a:gd name="T100" fmla="*/ 217 w 507"/>
              <a:gd name="T101" fmla="*/ 66 h 389"/>
              <a:gd name="T102" fmla="*/ 177 w 507"/>
              <a:gd name="T103" fmla="*/ 25 h 389"/>
              <a:gd name="T104" fmla="*/ 196 w 507"/>
              <a:gd name="T105" fmla="*/ 68 h 389"/>
              <a:gd name="T106" fmla="*/ 161 w 507"/>
              <a:gd name="T107" fmla="*/ 45 h 389"/>
              <a:gd name="T108" fmla="*/ 195 w 507"/>
              <a:gd name="T109" fmla="*/ 99 h 389"/>
              <a:gd name="T110" fmla="*/ 130 w 507"/>
              <a:gd name="T111" fmla="*/ 120 h 389"/>
              <a:gd name="T112" fmla="*/ 120 w 507"/>
              <a:gd name="T113" fmla="*/ 152 h 389"/>
              <a:gd name="T114" fmla="*/ 134 w 507"/>
              <a:gd name="T115" fmla="*/ 141 h 389"/>
              <a:gd name="T116" fmla="*/ 196 w 507"/>
              <a:gd name="T117" fmla="*/ 154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07" h="389">
                <a:moveTo>
                  <a:pt x="196" y="154"/>
                </a:moveTo>
                <a:cubicBezTo>
                  <a:pt x="196" y="154"/>
                  <a:pt x="184" y="174"/>
                  <a:pt x="166" y="196"/>
                </a:cubicBezTo>
                <a:cubicBezTo>
                  <a:pt x="149" y="219"/>
                  <a:pt x="133" y="236"/>
                  <a:pt x="125" y="247"/>
                </a:cubicBezTo>
                <a:cubicBezTo>
                  <a:pt x="117" y="258"/>
                  <a:pt x="102" y="282"/>
                  <a:pt x="91" y="295"/>
                </a:cubicBezTo>
                <a:cubicBezTo>
                  <a:pt x="103" y="289"/>
                  <a:pt x="103" y="287"/>
                  <a:pt x="107" y="284"/>
                </a:cubicBezTo>
                <a:cubicBezTo>
                  <a:pt x="99" y="299"/>
                  <a:pt x="94" y="320"/>
                  <a:pt x="70" y="341"/>
                </a:cubicBezTo>
                <a:cubicBezTo>
                  <a:pt x="46" y="362"/>
                  <a:pt x="23" y="350"/>
                  <a:pt x="19" y="349"/>
                </a:cubicBezTo>
                <a:cubicBezTo>
                  <a:pt x="15" y="347"/>
                  <a:pt x="13" y="349"/>
                  <a:pt x="20" y="354"/>
                </a:cubicBezTo>
                <a:cubicBezTo>
                  <a:pt x="27" y="359"/>
                  <a:pt x="46" y="364"/>
                  <a:pt x="67" y="348"/>
                </a:cubicBezTo>
                <a:cubicBezTo>
                  <a:pt x="58" y="356"/>
                  <a:pt x="46" y="368"/>
                  <a:pt x="20" y="359"/>
                </a:cubicBezTo>
                <a:cubicBezTo>
                  <a:pt x="20" y="359"/>
                  <a:pt x="12" y="356"/>
                  <a:pt x="9" y="354"/>
                </a:cubicBezTo>
                <a:cubicBezTo>
                  <a:pt x="5" y="351"/>
                  <a:pt x="0" y="353"/>
                  <a:pt x="4" y="358"/>
                </a:cubicBezTo>
                <a:cubicBezTo>
                  <a:pt x="8" y="363"/>
                  <a:pt x="26" y="374"/>
                  <a:pt x="47" y="364"/>
                </a:cubicBezTo>
                <a:cubicBezTo>
                  <a:pt x="68" y="355"/>
                  <a:pt x="75" y="346"/>
                  <a:pt x="77" y="344"/>
                </a:cubicBezTo>
                <a:cubicBezTo>
                  <a:pt x="78" y="342"/>
                  <a:pt x="79" y="348"/>
                  <a:pt x="72" y="354"/>
                </a:cubicBezTo>
                <a:cubicBezTo>
                  <a:pt x="66" y="360"/>
                  <a:pt x="59" y="372"/>
                  <a:pt x="35" y="373"/>
                </a:cubicBezTo>
                <a:cubicBezTo>
                  <a:pt x="11" y="373"/>
                  <a:pt x="20" y="378"/>
                  <a:pt x="31" y="378"/>
                </a:cubicBezTo>
                <a:cubicBezTo>
                  <a:pt x="42" y="377"/>
                  <a:pt x="53" y="375"/>
                  <a:pt x="66" y="365"/>
                </a:cubicBezTo>
                <a:cubicBezTo>
                  <a:pt x="80" y="354"/>
                  <a:pt x="83" y="351"/>
                  <a:pt x="86" y="348"/>
                </a:cubicBezTo>
                <a:cubicBezTo>
                  <a:pt x="89" y="345"/>
                  <a:pt x="89" y="348"/>
                  <a:pt x="86" y="353"/>
                </a:cubicBezTo>
                <a:cubicBezTo>
                  <a:pt x="83" y="359"/>
                  <a:pt x="73" y="371"/>
                  <a:pt x="67" y="374"/>
                </a:cubicBezTo>
                <a:cubicBezTo>
                  <a:pt x="62" y="376"/>
                  <a:pt x="51" y="377"/>
                  <a:pt x="48" y="378"/>
                </a:cubicBezTo>
                <a:cubicBezTo>
                  <a:pt x="44" y="379"/>
                  <a:pt x="45" y="383"/>
                  <a:pt x="53" y="383"/>
                </a:cubicBezTo>
                <a:cubicBezTo>
                  <a:pt x="60" y="383"/>
                  <a:pt x="61" y="382"/>
                  <a:pt x="66" y="378"/>
                </a:cubicBezTo>
                <a:cubicBezTo>
                  <a:pt x="71" y="374"/>
                  <a:pt x="76" y="370"/>
                  <a:pt x="83" y="365"/>
                </a:cubicBezTo>
                <a:cubicBezTo>
                  <a:pt x="89" y="360"/>
                  <a:pt x="95" y="357"/>
                  <a:pt x="99" y="351"/>
                </a:cubicBezTo>
                <a:cubicBezTo>
                  <a:pt x="103" y="344"/>
                  <a:pt x="107" y="345"/>
                  <a:pt x="106" y="349"/>
                </a:cubicBezTo>
                <a:cubicBezTo>
                  <a:pt x="105" y="353"/>
                  <a:pt x="97" y="371"/>
                  <a:pt x="91" y="378"/>
                </a:cubicBezTo>
                <a:cubicBezTo>
                  <a:pt x="85" y="384"/>
                  <a:pt x="85" y="385"/>
                  <a:pt x="93" y="380"/>
                </a:cubicBezTo>
                <a:cubicBezTo>
                  <a:pt x="100" y="376"/>
                  <a:pt x="109" y="366"/>
                  <a:pt x="113" y="363"/>
                </a:cubicBezTo>
                <a:cubicBezTo>
                  <a:pt x="117" y="360"/>
                  <a:pt x="122" y="354"/>
                  <a:pt x="124" y="349"/>
                </a:cubicBezTo>
                <a:cubicBezTo>
                  <a:pt x="126" y="345"/>
                  <a:pt x="130" y="343"/>
                  <a:pt x="129" y="352"/>
                </a:cubicBezTo>
                <a:cubicBezTo>
                  <a:pt x="129" y="360"/>
                  <a:pt x="128" y="377"/>
                  <a:pt x="124" y="383"/>
                </a:cubicBezTo>
                <a:cubicBezTo>
                  <a:pt x="119" y="389"/>
                  <a:pt x="134" y="375"/>
                  <a:pt x="140" y="366"/>
                </a:cubicBezTo>
                <a:cubicBezTo>
                  <a:pt x="146" y="356"/>
                  <a:pt x="149" y="353"/>
                  <a:pt x="150" y="350"/>
                </a:cubicBezTo>
                <a:cubicBezTo>
                  <a:pt x="151" y="347"/>
                  <a:pt x="154" y="347"/>
                  <a:pt x="155" y="352"/>
                </a:cubicBezTo>
                <a:cubicBezTo>
                  <a:pt x="156" y="357"/>
                  <a:pt x="165" y="356"/>
                  <a:pt x="168" y="351"/>
                </a:cubicBezTo>
                <a:cubicBezTo>
                  <a:pt x="171" y="345"/>
                  <a:pt x="174" y="338"/>
                  <a:pt x="178" y="339"/>
                </a:cubicBezTo>
                <a:cubicBezTo>
                  <a:pt x="182" y="340"/>
                  <a:pt x="193" y="340"/>
                  <a:pt x="198" y="330"/>
                </a:cubicBezTo>
                <a:cubicBezTo>
                  <a:pt x="204" y="330"/>
                  <a:pt x="216" y="328"/>
                  <a:pt x="216" y="317"/>
                </a:cubicBezTo>
                <a:cubicBezTo>
                  <a:pt x="222" y="318"/>
                  <a:pt x="228" y="315"/>
                  <a:pt x="228" y="309"/>
                </a:cubicBezTo>
                <a:cubicBezTo>
                  <a:pt x="231" y="312"/>
                  <a:pt x="245" y="315"/>
                  <a:pt x="251" y="307"/>
                </a:cubicBezTo>
                <a:cubicBezTo>
                  <a:pt x="255" y="309"/>
                  <a:pt x="263" y="307"/>
                  <a:pt x="263" y="300"/>
                </a:cubicBezTo>
                <a:cubicBezTo>
                  <a:pt x="269" y="300"/>
                  <a:pt x="274" y="298"/>
                  <a:pt x="274" y="293"/>
                </a:cubicBezTo>
                <a:cubicBezTo>
                  <a:pt x="277" y="292"/>
                  <a:pt x="287" y="292"/>
                  <a:pt x="288" y="280"/>
                </a:cubicBezTo>
                <a:cubicBezTo>
                  <a:pt x="291" y="280"/>
                  <a:pt x="297" y="277"/>
                  <a:pt x="297" y="271"/>
                </a:cubicBezTo>
                <a:cubicBezTo>
                  <a:pt x="302" y="269"/>
                  <a:pt x="307" y="268"/>
                  <a:pt x="306" y="261"/>
                </a:cubicBezTo>
                <a:cubicBezTo>
                  <a:pt x="310" y="259"/>
                  <a:pt x="312" y="257"/>
                  <a:pt x="312" y="251"/>
                </a:cubicBezTo>
                <a:cubicBezTo>
                  <a:pt x="314" y="250"/>
                  <a:pt x="320" y="251"/>
                  <a:pt x="320" y="240"/>
                </a:cubicBezTo>
                <a:cubicBezTo>
                  <a:pt x="325" y="237"/>
                  <a:pt x="327" y="235"/>
                  <a:pt x="327" y="230"/>
                </a:cubicBezTo>
                <a:cubicBezTo>
                  <a:pt x="330" y="230"/>
                  <a:pt x="334" y="226"/>
                  <a:pt x="333" y="222"/>
                </a:cubicBezTo>
                <a:cubicBezTo>
                  <a:pt x="336" y="221"/>
                  <a:pt x="339" y="218"/>
                  <a:pt x="337" y="213"/>
                </a:cubicBezTo>
                <a:cubicBezTo>
                  <a:pt x="341" y="213"/>
                  <a:pt x="346" y="209"/>
                  <a:pt x="345" y="203"/>
                </a:cubicBezTo>
                <a:cubicBezTo>
                  <a:pt x="343" y="197"/>
                  <a:pt x="346" y="202"/>
                  <a:pt x="348" y="200"/>
                </a:cubicBezTo>
                <a:cubicBezTo>
                  <a:pt x="349" y="200"/>
                  <a:pt x="350" y="199"/>
                  <a:pt x="350" y="197"/>
                </a:cubicBezTo>
                <a:cubicBezTo>
                  <a:pt x="352" y="192"/>
                  <a:pt x="375" y="201"/>
                  <a:pt x="379" y="202"/>
                </a:cubicBezTo>
                <a:cubicBezTo>
                  <a:pt x="382" y="204"/>
                  <a:pt x="390" y="210"/>
                  <a:pt x="390" y="213"/>
                </a:cubicBezTo>
                <a:cubicBezTo>
                  <a:pt x="390" y="216"/>
                  <a:pt x="391" y="223"/>
                  <a:pt x="399" y="227"/>
                </a:cubicBezTo>
                <a:cubicBezTo>
                  <a:pt x="399" y="227"/>
                  <a:pt x="403" y="238"/>
                  <a:pt x="416" y="237"/>
                </a:cubicBezTo>
                <a:cubicBezTo>
                  <a:pt x="421" y="238"/>
                  <a:pt x="424" y="238"/>
                  <a:pt x="426" y="236"/>
                </a:cubicBezTo>
                <a:cubicBezTo>
                  <a:pt x="428" y="237"/>
                  <a:pt x="436" y="238"/>
                  <a:pt x="439" y="231"/>
                </a:cubicBezTo>
                <a:cubicBezTo>
                  <a:pt x="443" y="232"/>
                  <a:pt x="452" y="233"/>
                  <a:pt x="451" y="224"/>
                </a:cubicBezTo>
                <a:cubicBezTo>
                  <a:pt x="459" y="229"/>
                  <a:pt x="475" y="231"/>
                  <a:pt x="474" y="223"/>
                </a:cubicBezTo>
                <a:cubicBezTo>
                  <a:pt x="480" y="226"/>
                  <a:pt x="493" y="228"/>
                  <a:pt x="492" y="217"/>
                </a:cubicBezTo>
                <a:cubicBezTo>
                  <a:pt x="497" y="216"/>
                  <a:pt x="503" y="208"/>
                  <a:pt x="492" y="200"/>
                </a:cubicBezTo>
                <a:cubicBezTo>
                  <a:pt x="498" y="200"/>
                  <a:pt x="503" y="201"/>
                  <a:pt x="504" y="197"/>
                </a:cubicBezTo>
                <a:cubicBezTo>
                  <a:pt x="505" y="195"/>
                  <a:pt x="507" y="191"/>
                  <a:pt x="497" y="184"/>
                </a:cubicBezTo>
                <a:cubicBezTo>
                  <a:pt x="502" y="182"/>
                  <a:pt x="502" y="174"/>
                  <a:pt x="498" y="171"/>
                </a:cubicBezTo>
                <a:cubicBezTo>
                  <a:pt x="499" y="164"/>
                  <a:pt x="498" y="153"/>
                  <a:pt x="482" y="149"/>
                </a:cubicBezTo>
                <a:cubicBezTo>
                  <a:pt x="484" y="144"/>
                  <a:pt x="483" y="128"/>
                  <a:pt x="466" y="127"/>
                </a:cubicBezTo>
                <a:cubicBezTo>
                  <a:pt x="462" y="123"/>
                  <a:pt x="460" y="113"/>
                  <a:pt x="444" y="113"/>
                </a:cubicBezTo>
                <a:cubicBezTo>
                  <a:pt x="428" y="113"/>
                  <a:pt x="387" y="116"/>
                  <a:pt x="388" y="113"/>
                </a:cubicBezTo>
                <a:cubicBezTo>
                  <a:pt x="389" y="110"/>
                  <a:pt x="390" y="112"/>
                  <a:pt x="397" y="109"/>
                </a:cubicBezTo>
                <a:cubicBezTo>
                  <a:pt x="404" y="106"/>
                  <a:pt x="409" y="89"/>
                  <a:pt x="394" y="78"/>
                </a:cubicBezTo>
                <a:cubicBezTo>
                  <a:pt x="394" y="71"/>
                  <a:pt x="395" y="73"/>
                  <a:pt x="392" y="69"/>
                </a:cubicBezTo>
                <a:cubicBezTo>
                  <a:pt x="389" y="66"/>
                  <a:pt x="390" y="65"/>
                  <a:pt x="387" y="64"/>
                </a:cubicBezTo>
                <a:cubicBezTo>
                  <a:pt x="384" y="62"/>
                  <a:pt x="381" y="62"/>
                  <a:pt x="380" y="60"/>
                </a:cubicBezTo>
                <a:cubicBezTo>
                  <a:pt x="379" y="57"/>
                  <a:pt x="374" y="59"/>
                  <a:pt x="374" y="56"/>
                </a:cubicBezTo>
                <a:cubicBezTo>
                  <a:pt x="373" y="54"/>
                  <a:pt x="376" y="55"/>
                  <a:pt x="376" y="52"/>
                </a:cubicBezTo>
                <a:cubicBezTo>
                  <a:pt x="377" y="48"/>
                  <a:pt x="372" y="47"/>
                  <a:pt x="371" y="45"/>
                </a:cubicBezTo>
                <a:cubicBezTo>
                  <a:pt x="370" y="42"/>
                  <a:pt x="373" y="41"/>
                  <a:pt x="372" y="39"/>
                </a:cubicBezTo>
                <a:cubicBezTo>
                  <a:pt x="371" y="37"/>
                  <a:pt x="362" y="36"/>
                  <a:pt x="357" y="39"/>
                </a:cubicBezTo>
                <a:cubicBezTo>
                  <a:pt x="359" y="34"/>
                  <a:pt x="353" y="25"/>
                  <a:pt x="346" y="31"/>
                </a:cubicBezTo>
                <a:cubicBezTo>
                  <a:pt x="344" y="27"/>
                  <a:pt x="339" y="24"/>
                  <a:pt x="333" y="29"/>
                </a:cubicBezTo>
                <a:cubicBezTo>
                  <a:pt x="327" y="33"/>
                  <a:pt x="319" y="42"/>
                  <a:pt x="319" y="37"/>
                </a:cubicBezTo>
                <a:cubicBezTo>
                  <a:pt x="319" y="32"/>
                  <a:pt x="320" y="27"/>
                  <a:pt x="322" y="24"/>
                </a:cubicBezTo>
                <a:cubicBezTo>
                  <a:pt x="324" y="21"/>
                  <a:pt x="320" y="10"/>
                  <a:pt x="313" y="19"/>
                </a:cubicBezTo>
                <a:cubicBezTo>
                  <a:pt x="305" y="28"/>
                  <a:pt x="290" y="45"/>
                  <a:pt x="286" y="44"/>
                </a:cubicBezTo>
                <a:cubicBezTo>
                  <a:pt x="282" y="42"/>
                  <a:pt x="287" y="37"/>
                  <a:pt x="288" y="30"/>
                </a:cubicBezTo>
                <a:cubicBezTo>
                  <a:pt x="289" y="24"/>
                  <a:pt x="289" y="12"/>
                  <a:pt x="281" y="8"/>
                </a:cubicBezTo>
                <a:cubicBezTo>
                  <a:pt x="273" y="5"/>
                  <a:pt x="269" y="8"/>
                  <a:pt x="268" y="20"/>
                </a:cubicBezTo>
                <a:cubicBezTo>
                  <a:pt x="267" y="31"/>
                  <a:pt x="266" y="46"/>
                  <a:pt x="261" y="48"/>
                </a:cubicBezTo>
                <a:cubicBezTo>
                  <a:pt x="256" y="51"/>
                  <a:pt x="260" y="46"/>
                  <a:pt x="259" y="36"/>
                </a:cubicBezTo>
                <a:cubicBezTo>
                  <a:pt x="258" y="26"/>
                  <a:pt x="253" y="12"/>
                  <a:pt x="239" y="6"/>
                </a:cubicBezTo>
                <a:cubicBezTo>
                  <a:pt x="226" y="0"/>
                  <a:pt x="226" y="10"/>
                  <a:pt x="231" y="19"/>
                </a:cubicBezTo>
                <a:cubicBezTo>
                  <a:pt x="237" y="28"/>
                  <a:pt x="241" y="50"/>
                  <a:pt x="238" y="56"/>
                </a:cubicBezTo>
                <a:cubicBezTo>
                  <a:pt x="235" y="61"/>
                  <a:pt x="235" y="58"/>
                  <a:pt x="234" y="52"/>
                </a:cubicBezTo>
                <a:cubicBezTo>
                  <a:pt x="234" y="47"/>
                  <a:pt x="229" y="31"/>
                  <a:pt x="218" y="21"/>
                </a:cubicBezTo>
                <a:cubicBezTo>
                  <a:pt x="208" y="11"/>
                  <a:pt x="198" y="6"/>
                  <a:pt x="193" y="4"/>
                </a:cubicBezTo>
                <a:cubicBezTo>
                  <a:pt x="189" y="2"/>
                  <a:pt x="180" y="3"/>
                  <a:pt x="188" y="13"/>
                </a:cubicBezTo>
                <a:cubicBezTo>
                  <a:pt x="196" y="23"/>
                  <a:pt x="209" y="42"/>
                  <a:pt x="211" y="48"/>
                </a:cubicBezTo>
                <a:cubicBezTo>
                  <a:pt x="213" y="54"/>
                  <a:pt x="217" y="63"/>
                  <a:pt x="217" y="66"/>
                </a:cubicBezTo>
                <a:cubicBezTo>
                  <a:pt x="218" y="68"/>
                  <a:pt x="210" y="60"/>
                  <a:pt x="206" y="51"/>
                </a:cubicBezTo>
                <a:cubicBezTo>
                  <a:pt x="201" y="42"/>
                  <a:pt x="191" y="33"/>
                  <a:pt x="177" y="25"/>
                </a:cubicBezTo>
                <a:cubicBezTo>
                  <a:pt x="163" y="17"/>
                  <a:pt x="162" y="20"/>
                  <a:pt x="168" y="29"/>
                </a:cubicBezTo>
                <a:cubicBezTo>
                  <a:pt x="175" y="38"/>
                  <a:pt x="192" y="62"/>
                  <a:pt x="196" y="68"/>
                </a:cubicBezTo>
                <a:cubicBezTo>
                  <a:pt x="199" y="73"/>
                  <a:pt x="199" y="76"/>
                  <a:pt x="194" y="73"/>
                </a:cubicBezTo>
                <a:cubicBezTo>
                  <a:pt x="189" y="69"/>
                  <a:pt x="168" y="49"/>
                  <a:pt x="161" y="45"/>
                </a:cubicBezTo>
                <a:cubicBezTo>
                  <a:pt x="154" y="40"/>
                  <a:pt x="153" y="48"/>
                  <a:pt x="158" y="56"/>
                </a:cubicBezTo>
                <a:cubicBezTo>
                  <a:pt x="162" y="63"/>
                  <a:pt x="182" y="91"/>
                  <a:pt x="195" y="99"/>
                </a:cubicBezTo>
                <a:cubicBezTo>
                  <a:pt x="195" y="99"/>
                  <a:pt x="183" y="103"/>
                  <a:pt x="167" y="105"/>
                </a:cubicBezTo>
                <a:cubicBezTo>
                  <a:pt x="150" y="107"/>
                  <a:pt x="136" y="113"/>
                  <a:pt x="130" y="120"/>
                </a:cubicBezTo>
                <a:cubicBezTo>
                  <a:pt x="125" y="122"/>
                  <a:pt x="109" y="127"/>
                  <a:pt x="112" y="143"/>
                </a:cubicBezTo>
                <a:cubicBezTo>
                  <a:pt x="114" y="148"/>
                  <a:pt x="117" y="151"/>
                  <a:pt x="120" y="152"/>
                </a:cubicBezTo>
                <a:cubicBezTo>
                  <a:pt x="118" y="149"/>
                  <a:pt x="117" y="145"/>
                  <a:pt x="119" y="144"/>
                </a:cubicBezTo>
                <a:cubicBezTo>
                  <a:pt x="122" y="143"/>
                  <a:pt x="132" y="143"/>
                  <a:pt x="134" y="141"/>
                </a:cubicBezTo>
                <a:cubicBezTo>
                  <a:pt x="137" y="140"/>
                  <a:pt x="152" y="145"/>
                  <a:pt x="161" y="146"/>
                </a:cubicBezTo>
                <a:cubicBezTo>
                  <a:pt x="170" y="148"/>
                  <a:pt x="187" y="150"/>
                  <a:pt x="196" y="1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299"/>
          <p:cNvSpPr>
            <a:spLocks/>
          </p:cNvSpPr>
          <p:nvPr/>
        </p:nvSpPr>
        <p:spPr bwMode="auto">
          <a:xfrm>
            <a:off x="10980575" y="6110584"/>
            <a:ext cx="504825" cy="654050"/>
          </a:xfrm>
          <a:custGeom>
            <a:avLst/>
            <a:gdLst>
              <a:gd name="T0" fmla="*/ 133 w 332"/>
              <a:gd name="T1" fmla="*/ 158 h 430"/>
              <a:gd name="T2" fmla="*/ 97 w 332"/>
              <a:gd name="T3" fmla="*/ 195 h 430"/>
              <a:gd name="T4" fmla="*/ 52 w 332"/>
              <a:gd name="T5" fmla="*/ 279 h 430"/>
              <a:gd name="T6" fmla="*/ 96 w 332"/>
              <a:gd name="T7" fmla="*/ 251 h 430"/>
              <a:gd name="T8" fmla="*/ 103 w 332"/>
              <a:gd name="T9" fmla="*/ 362 h 430"/>
              <a:gd name="T10" fmla="*/ 71 w 332"/>
              <a:gd name="T11" fmla="*/ 384 h 430"/>
              <a:gd name="T12" fmla="*/ 51 w 332"/>
              <a:gd name="T13" fmla="*/ 395 h 430"/>
              <a:gd name="T14" fmla="*/ 57 w 332"/>
              <a:gd name="T15" fmla="*/ 403 h 430"/>
              <a:gd name="T16" fmla="*/ 80 w 332"/>
              <a:gd name="T17" fmla="*/ 394 h 430"/>
              <a:gd name="T18" fmla="*/ 88 w 332"/>
              <a:gd name="T19" fmla="*/ 400 h 430"/>
              <a:gd name="T20" fmla="*/ 96 w 332"/>
              <a:gd name="T21" fmla="*/ 410 h 430"/>
              <a:gd name="T22" fmla="*/ 95 w 332"/>
              <a:gd name="T23" fmla="*/ 419 h 430"/>
              <a:gd name="T24" fmla="*/ 110 w 332"/>
              <a:gd name="T25" fmla="*/ 419 h 430"/>
              <a:gd name="T26" fmla="*/ 116 w 332"/>
              <a:gd name="T27" fmla="*/ 422 h 430"/>
              <a:gd name="T28" fmla="*/ 124 w 332"/>
              <a:gd name="T29" fmla="*/ 398 h 430"/>
              <a:gd name="T30" fmla="*/ 137 w 332"/>
              <a:gd name="T31" fmla="*/ 397 h 430"/>
              <a:gd name="T32" fmla="*/ 144 w 332"/>
              <a:gd name="T33" fmla="*/ 407 h 430"/>
              <a:gd name="T34" fmla="*/ 151 w 332"/>
              <a:gd name="T35" fmla="*/ 405 h 430"/>
              <a:gd name="T36" fmla="*/ 158 w 332"/>
              <a:gd name="T37" fmla="*/ 398 h 430"/>
              <a:gd name="T38" fmla="*/ 163 w 332"/>
              <a:gd name="T39" fmla="*/ 384 h 430"/>
              <a:gd name="T40" fmla="*/ 166 w 332"/>
              <a:gd name="T41" fmla="*/ 371 h 430"/>
              <a:gd name="T42" fmla="*/ 171 w 332"/>
              <a:gd name="T43" fmla="*/ 349 h 430"/>
              <a:gd name="T44" fmla="*/ 185 w 332"/>
              <a:gd name="T45" fmla="*/ 341 h 430"/>
              <a:gd name="T46" fmla="*/ 200 w 332"/>
              <a:gd name="T47" fmla="*/ 352 h 430"/>
              <a:gd name="T48" fmla="*/ 211 w 332"/>
              <a:gd name="T49" fmla="*/ 363 h 430"/>
              <a:gd name="T50" fmla="*/ 212 w 332"/>
              <a:gd name="T51" fmla="*/ 345 h 430"/>
              <a:gd name="T52" fmla="*/ 231 w 332"/>
              <a:gd name="T53" fmla="*/ 351 h 430"/>
              <a:gd name="T54" fmla="*/ 249 w 332"/>
              <a:gd name="T55" fmla="*/ 338 h 430"/>
              <a:gd name="T56" fmla="*/ 287 w 332"/>
              <a:gd name="T57" fmla="*/ 345 h 430"/>
              <a:gd name="T58" fmla="*/ 269 w 332"/>
              <a:gd name="T59" fmla="*/ 329 h 430"/>
              <a:gd name="T60" fmla="*/ 264 w 332"/>
              <a:gd name="T61" fmla="*/ 304 h 430"/>
              <a:gd name="T62" fmla="*/ 286 w 332"/>
              <a:gd name="T63" fmla="*/ 291 h 430"/>
              <a:gd name="T64" fmla="*/ 320 w 332"/>
              <a:gd name="T65" fmla="*/ 222 h 430"/>
              <a:gd name="T66" fmla="*/ 308 w 332"/>
              <a:gd name="T67" fmla="*/ 158 h 430"/>
              <a:gd name="T68" fmla="*/ 316 w 332"/>
              <a:gd name="T69" fmla="*/ 139 h 430"/>
              <a:gd name="T70" fmla="*/ 324 w 332"/>
              <a:gd name="T71" fmla="*/ 124 h 430"/>
              <a:gd name="T72" fmla="*/ 315 w 332"/>
              <a:gd name="T73" fmla="*/ 96 h 430"/>
              <a:gd name="T74" fmla="*/ 270 w 332"/>
              <a:gd name="T75" fmla="*/ 63 h 430"/>
              <a:gd name="T76" fmla="*/ 209 w 332"/>
              <a:gd name="T77" fmla="*/ 124 h 430"/>
              <a:gd name="T78" fmla="*/ 202 w 332"/>
              <a:gd name="T79" fmla="*/ 89 h 430"/>
              <a:gd name="T80" fmla="*/ 152 w 332"/>
              <a:gd name="T81" fmla="*/ 31 h 430"/>
              <a:gd name="T82" fmla="*/ 99 w 332"/>
              <a:gd name="T83" fmla="*/ 18 h 430"/>
              <a:gd name="T84" fmla="*/ 34 w 332"/>
              <a:gd name="T85" fmla="*/ 5 h 430"/>
              <a:gd name="T86" fmla="*/ 99 w 332"/>
              <a:gd name="T87" fmla="*/ 41 h 430"/>
              <a:gd name="T88" fmla="*/ 47 w 332"/>
              <a:gd name="T89" fmla="*/ 44 h 430"/>
              <a:gd name="T90" fmla="*/ 74 w 332"/>
              <a:gd name="T91" fmla="*/ 59 h 430"/>
              <a:gd name="T92" fmla="*/ 8 w 332"/>
              <a:gd name="T93" fmla="*/ 64 h 430"/>
              <a:gd name="T94" fmla="*/ 74 w 332"/>
              <a:gd name="T95" fmla="*/ 81 h 430"/>
              <a:gd name="T96" fmla="*/ 22 w 332"/>
              <a:gd name="T97" fmla="*/ 99 h 430"/>
              <a:gd name="T98" fmla="*/ 75 w 332"/>
              <a:gd name="T99" fmla="*/ 108 h 430"/>
              <a:gd name="T100" fmla="*/ 58 w 332"/>
              <a:gd name="T101" fmla="*/ 130 h 430"/>
              <a:gd name="T102" fmla="*/ 85 w 332"/>
              <a:gd name="T103" fmla="*/ 141 h 430"/>
              <a:gd name="T104" fmla="*/ 112 w 332"/>
              <a:gd name="T105" fmla="*/ 153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2" h="430">
                <a:moveTo>
                  <a:pt x="146" y="136"/>
                </a:moveTo>
                <a:cubicBezTo>
                  <a:pt x="146" y="136"/>
                  <a:pt x="143" y="149"/>
                  <a:pt x="141" y="154"/>
                </a:cubicBezTo>
                <a:cubicBezTo>
                  <a:pt x="138" y="158"/>
                  <a:pt x="134" y="157"/>
                  <a:pt x="133" y="158"/>
                </a:cubicBezTo>
                <a:cubicBezTo>
                  <a:pt x="131" y="159"/>
                  <a:pt x="131" y="163"/>
                  <a:pt x="133" y="163"/>
                </a:cubicBezTo>
                <a:cubicBezTo>
                  <a:pt x="136" y="163"/>
                  <a:pt x="137" y="166"/>
                  <a:pt x="135" y="170"/>
                </a:cubicBezTo>
                <a:cubicBezTo>
                  <a:pt x="133" y="173"/>
                  <a:pt x="98" y="195"/>
                  <a:pt x="97" y="195"/>
                </a:cubicBezTo>
                <a:cubicBezTo>
                  <a:pt x="96" y="195"/>
                  <a:pt x="63" y="197"/>
                  <a:pt x="46" y="234"/>
                </a:cubicBezTo>
                <a:cubicBezTo>
                  <a:pt x="44" y="239"/>
                  <a:pt x="43" y="247"/>
                  <a:pt x="43" y="250"/>
                </a:cubicBezTo>
                <a:cubicBezTo>
                  <a:pt x="40" y="254"/>
                  <a:pt x="34" y="278"/>
                  <a:pt x="52" y="279"/>
                </a:cubicBezTo>
                <a:cubicBezTo>
                  <a:pt x="50" y="276"/>
                  <a:pt x="49" y="272"/>
                  <a:pt x="51" y="269"/>
                </a:cubicBezTo>
                <a:cubicBezTo>
                  <a:pt x="54" y="266"/>
                  <a:pt x="63" y="254"/>
                  <a:pt x="75" y="250"/>
                </a:cubicBezTo>
                <a:cubicBezTo>
                  <a:pt x="87" y="246"/>
                  <a:pt x="90" y="247"/>
                  <a:pt x="96" y="251"/>
                </a:cubicBezTo>
                <a:cubicBezTo>
                  <a:pt x="102" y="256"/>
                  <a:pt x="107" y="262"/>
                  <a:pt x="112" y="273"/>
                </a:cubicBezTo>
                <a:cubicBezTo>
                  <a:pt x="116" y="284"/>
                  <a:pt x="124" y="288"/>
                  <a:pt x="119" y="298"/>
                </a:cubicBezTo>
                <a:cubicBezTo>
                  <a:pt x="114" y="309"/>
                  <a:pt x="103" y="334"/>
                  <a:pt x="103" y="362"/>
                </a:cubicBezTo>
                <a:cubicBezTo>
                  <a:pt x="101" y="369"/>
                  <a:pt x="99" y="373"/>
                  <a:pt x="96" y="374"/>
                </a:cubicBezTo>
                <a:cubicBezTo>
                  <a:pt x="93" y="376"/>
                  <a:pt x="84" y="382"/>
                  <a:pt x="82" y="383"/>
                </a:cubicBezTo>
                <a:cubicBezTo>
                  <a:pt x="80" y="384"/>
                  <a:pt x="73" y="386"/>
                  <a:pt x="71" y="384"/>
                </a:cubicBezTo>
                <a:cubicBezTo>
                  <a:pt x="69" y="383"/>
                  <a:pt x="65" y="384"/>
                  <a:pt x="63" y="387"/>
                </a:cubicBezTo>
                <a:cubicBezTo>
                  <a:pt x="59" y="387"/>
                  <a:pt x="43" y="387"/>
                  <a:pt x="42" y="403"/>
                </a:cubicBezTo>
                <a:cubicBezTo>
                  <a:pt x="45" y="397"/>
                  <a:pt x="49" y="394"/>
                  <a:pt x="51" y="395"/>
                </a:cubicBezTo>
                <a:cubicBezTo>
                  <a:pt x="53" y="396"/>
                  <a:pt x="52" y="399"/>
                  <a:pt x="55" y="398"/>
                </a:cubicBezTo>
                <a:cubicBezTo>
                  <a:pt x="58" y="398"/>
                  <a:pt x="59" y="396"/>
                  <a:pt x="59" y="396"/>
                </a:cubicBezTo>
                <a:cubicBezTo>
                  <a:pt x="59" y="396"/>
                  <a:pt x="56" y="399"/>
                  <a:pt x="57" y="403"/>
                </a:cubicBezTo>
                <a:cubicBezTo>
                  <a:pt x="58" y="400"/>
                  <a:pt x="59" y="397"/>
                  <a:pt x="65" y="397"/>
                </a:cubicBezTo>
                <a:cubicBezTo>
                  <a:pt x="70" y="396"/>
                  <a:pt x="69" y="394"/>
                  <a:pt x="69" y="394"/>
                </a:cubicBezTo>
                <a:cubicBezTo>
                  <a:pt x="69" y="394"/>
                  <a:pt x="76" y="394"/>
                  <a:pt x="80" y="394"/>
                </a:cubicBezTo>
                <a:cubicBezTo>
                  <a:pt x="84" y="395"/>
                  <a:pt x="83" y="399"/>
                  <a:pt x="82" y="400"/>
                </a:cubicBezTo>
                <a:cubicBezTo>
                  <a:pt x="82" y="401"/>
                  <a:pt x="78" y="403"/>
                  <a:pt x="80" y="410"/>
                </a:cubicBezTo>
                <a:cubicBezTo>
                  <a:pt x="80" y="405"/>
                  <a:pt x="85" y="400"/>
                  <a:pt x="88" y="400"/>
                </a:cubicBezTo>
                <a:cubicBezTo>
                  <a:pt x="90" y="401"/>
                  <a:pt x="88" y="402"/>
                  <a:pt x="89" y="403"/>
                </a:cubicBezTo>
                <a:cubicBezTo>
                  <a:pt x="90" y="404"/>
                  <a:pt x="90" y="405"/>
                  <a:pt x="93" y="406"/>
                </a:cubicBezTo>
                <a:cubicBezTo>
                  <a:pt x="95" y="407"/>
                  <a:pt x="96" y="408"/>
                  <a:pt x="96" y="410"/>
                </a:cubicBezTo>
                <a:cubicBezTo>
                  <a:pt x="95" y="412"/>
                  <a:pt x="96" y="413"/>
                  <a:pt x="93" y="414"/>
                </a:cubicBezTo>
                <a:cubicBezTo>
                  <a:pt x="91" y="415"/>
                  <a:pt x="84" y="420"/>
                  <a:pt x="85" y="429"/>
                </a:cubicBezTo>
                <a:cubicBezTo>
                  <a:pt x="87" y="425"/>
                  <a:pt x="91" y="418"/>
                  <a:pt x="95" y="419"/>
                </a:cubicBezTo>
                <a:cubicBezTo>
                  <a:pt x="98" y="419"/>
                  <a:pt x="98" y="418"/>
                  <a:pt x="100" y="417"/>
                </a:cubicBezTo>
                <a:cubicBezTo>
                  <a:pt x="102" y="416"/>
                  <a:pt x="106" y="415"/>
                  <a:pt x="107" y="415"/>
                </a:cubicBezTo>
                <a:cubicBezTo>
                  <a:pt x="108" y="414"/>
                  <a:pt x="111" y="417"/>
                  <a:pt x="110" y="419"/>
                </a:cubicBezTo>
                <a:cubicBezTo>
                  <a:pt x="110" y="422"/>
                  <a:pt x="111" y="422"/>
                  <a:pt x="111" y="422"/>
                </a:cubicBezTo>
                <a:cubicBezTo>
                  <a:pt x="111" y="422"/>
                  <a:pt x="111" y="428"/>
                  <a:pt x="106" y="430"/>
                </a:cubicBezTo>
                <a:cubicBezTo>
                  <a:pt x="110" y="429"/>
                  <a:pt x="116" y="425"/>
                  <a:pt x="116" y="422"/>
                </a:cubicBezTo>
                <a:cubicBezTo>
                  <a:pt x="117" y="420"/>
                  <a:pt x="116" y="418"/>
                  <a:pt x="117" y="416"/>
                </a:cubicBezTo>
                <a:cubicBezTo>
                  <a:pt x="117" y="413"/>
                  <a:pt x="120" y="410"/>
                  <a:pt x="122" y="406"/>
                </a:cubicBezTo>
                <a:cubicBezTo>
                  <a:pt x="123" y="402"/>
                  <a:pt x="124" y="399"/>
                  <a:pt x="124" y="398"/>
                </a:cubicBezTo>
                <a:cubicBezTo>
                  <a:pt x="125" y="398"/>
                  <a:pt x="128" y="396"/>
                  <a:pt x="130" y="397"/>
                </a:cubicBezTo>
                <a:cubicBezTo>
                  <a:pt x="132" y="399"/>
                  <a:pt x="135" y="402"/>
                  <a:pt x="136" y="405"/>
                </a:cubicBezTo>
                <a:cubicBezTo>
                  <a:pt x="137" y="409"/>
                  <a:pt x="137" y="399"/>
                  <a:pt x="137" y="397"/>
                </a:cubicBezTo>
                <a:cubicBezTo>
                  <a:pt x="138" y="395"/>
                  <a:pt x="139" y="393"/>
                  <a:pt x="140" y="395"/>
                </a:cubicBezTo>
                <a:cubicBezTo>
                  <a:pt x="141" y="396"/>
                  <a:pt x="141" y="400"/>
                  <a:pt x="142" y="402"/>
                </a:cubicBezTo>
                <a:cubicBezTo>
                  <a:pt x="144" y="404"/>
                  <a:pt x="144" y="405"/>
                  <a:pt x="144" y="407"/>
                </a:cubicBezTo>
                <a:cubicBezTo>
                  <a:pt x="144" y="408"/>
                  <a:pt x="149" y="404"/>
                  <a:pt x="149" y="399"/>
                </a:cubicBezTo>
                <a:cubicBezTo>
                  <a:pt x="150" y="394"/>
                  <a:pt x="152" y="394"/>
                  <a:pt x="152" y="395"/>
                </a:cubicBezTo>
                <a:cubicBezTo>
                  <a:pt x="152" y="396"/>
                  <a:pt x="153" y="403"/>
                  <a:pt x="151" y="405"/>
                </a:cubicBezTo>
                <a:cubicBezTo>
                  <a:pt x="154" y="400"/>
                  <a:pt x="156" y="397"/>
                  <a:pt x="156" y="392"/>
                </a:cubicBezTo>
                <a:cubicBezTo>
                  <a:pt x="156" y="388"/>
                  <a:pt x="157" y="388"/>
                  <a:pt x="158" y="391"/>
                </a:cubicBezTo>
                <a:cubicBezTo>
                  <a:pt x="158" y="393"/>
                  <a:pt x="158" y="397"/>
                  <a:pt x="158" y="398"/>
                </a:cubicBezTo>
                <a:cubicBezTo>
                  <a:pt x="158" y="399"/>
                  <a:pt x="160" y="397"/>
                  <a:pt x="160" y="393"/>
                </a:cubicBezTo>
                <a:cubicBezTo>
                  <a:pt x="161" y="389"/>
                  <a:pt x="160" y="384"/>
                  <a:pt x="161" y="383"/>
                </a:cubicBezTo>
                <a:cubicBezTo>
                  <a:pt x="162" y="382"/>
                  <a:pt x="163" y="382"/>
                  <a:pt x="163" y="384"/>
                </a:cubicBezTo>
                <a:cubicBezTo>
                  <a:pt x="163" y="387"/>
                  <a:pt x="163" y="389"/>
                  <a:pt x="163" y="389"/>
                </a:cubicBezTo>
                <a:cubicBezTo>
                  <a:pt x="165" y="380"/>
                  <a:pt x="165" y="380"/>
                  <a:pt x="165" y="380"/>
                </a:cubicBezTo>
                <a:cubicBezTo>
                  <a:pt x="165" y="376"/>
                  <a:pt x="164" y="372"/>
                  <a:pt x="166" y="371"/>
                </a:cubicBezTo>
                <a:cubicBezTo>
                  <a:pt x="167" y="370"/>
                  <a:pt x="170" y="368"/>
                  <a:pt x="171" y="365"/>
                </a:cubicBezTo>
                <a:cubicBezTo>
                  <a:pt x="171" y="363"/>
                  <a:pt x="172" y="363"/>
                  <a:pt x="172" y="359"/>
                </a:cubicBezTo>
                <a:cubicBezTo>
                  <a:pt x="171" y="356"/>
                  <a:pt x="171" y="350"/>
                  <a:pt x="171" y="349"/>
                </a:cubicBezTo>
                <a:cubicBezTo>
                  <a:pt x="172" y="348"/>
                  <a:pt x="174" y="342"/>
                  <a:pt x="174" y="339"/>
                </a:cubicBezTo>
                <a:cubicBezTo>
                  <a:pt x="174" y="335"/>
                  <a:pt x="177" y="333"/>
                  <a:pt x="178" y="336"/>
                </a:cubicBezTo>
                <a:cubicBezTo>
                  <a:pt x="180" y="340"/>
                  <a:pt x="185" y="341"/>
                  <a:pt x="185" y="341"/>
                </a:cubicBezTo>
                <a:cubicBezTo>
                  <a:pt x="185" y="341"/>
                  <a:pt x="184" y="347"/>
                  <a:pt x="185" y="347"/>
                </a:cubicBezTo>
                <a:cubicBezTo>
                  <a:pt x="186" y="348"/>
                  <a:pt x="193" y="346"/>
                  <a:pt x="195" y="344"/>
                </a:cubicBezTo>
                <a:cubicBezTo>
                  <a:pt x="196" y="342"/>
                  <a:pt x="200" y="349"/>
                  <a:pt x="200" y="352"/>
                </a:cubicBezTo>
                <a:cubicBezTo>
                  <a:pt x="201" y="356"/>
                  <a:pt x="201" y="361"/>
                  <a:pt x="203" y="361"/>
                </a:cubicBezTo>
                <a:cubicBezTo>
                  <a:pt x="205" y="361"/>
                  <a:pt x="204" y="358"/>
                  <a:pt x="207" y="357"/>
                </a:cubicBezTo>
                <a:cubicBezTo>
                  <a:pt x="210" y="355"/>
                  <a:pt x="210" y="358"/>
                  <a:pt x="211" y="363"/>
                </a:cubicBezTo>
                <a:cubicBezTo>
                  <a:pt x="212" y="369"/>
                  <a:pt x="217" y="369"/>
                  <a:pt x="217" y="366"/>
                </a:cubicBezTo>
                <a:cubicBezTo>
                  <a:pt x="218" y="362"/>
                  <a:pt x="214" y="356"/>
                  <a:pt x="213" y="351"/>
                </a:cubicBezTo>
                <a:cubicBezTo>
                  <a:pt x="212" y="346"/>
                  <a:pt x="212" y="345"/>
                  <a:pt x="212" y="345"/>
                </a:cubicBezTo>
                <a:cubicBezTo>
                  <a:pt x="212" y="345"/>
                  <a:pt x="220" y="351"/>
                  <a:pt x="221" y="357"/>
                </a:cubicBezTo>
                <a:cubicBezTo>
                  <a:pt x="222" y="363"/>
                  <a:pt x="228" y="366"/>
                  <a:pt x="229" y="359"/>
                </a:cubicBezTo>
                <a:cubicBezTo>
                  <a:pt x="229" y="352"/>
                  <a:pt x="231" y="351"/>
                  <a:pt x="231" y="351"/>
                </a:cubicBezTo>
                <a:cubicBezTo>
                  <a:pt x="231" y="351"/>
                  <a:pt x="232" y="358"/>
                  <a:pt x="237" y="362"/>
                </a:cubicBezTo>
                <a:cubicBezTo>
                  <a:pt x="242" y="367"/>
                  <a:pt x="249" y="368"/>
                  <a:pt x="252" y="359"/>
                </a:cubicBezTo>
                <a:cubicBezTo>
                  <a:pt x="255" y="349"/>
                  <a:pt x="249" y="338"/>
                  <a:pt x="249" y="338"/>
                </a:cubicBezTo>
                <a:cubicBezTo>
                  <a:pt x="249" y="338"/>
                  <a:pt x="291" y="361"/>
                  <a:pt x="300" y="368"/>
                </a:cubicBezTo>
                <a:cubicBezTo>
                  <a:pt x="309" y="375"/>
                  <a:pt x="310" y="367"/>
                  <a:pt x="305" y="362"/>
                </a:cubicBezTo>
                <a:cubicBezTo>
                  <a:pt x="300" y="358"/>
                  <a:pt x="290" y="346"/>
                  <a:pt x="287" y="345"/>
                </a:cubicBezTo>
                <a:cubicBezTo>
                  <a:pt x="287" y="345"/>
                  <a:pt x="298" y="353"/>
                  <a:pt x="302" y="355"/>
                </a:cubicBezTo>
                <a:cubicBezTo>
                  <a:pt x="305" y="358"/>
                  <a:pt x="298" y="353"/>
                  <a:pt x="294" y="347"/>
                </a:cubicBezTo>
                <a:cubicBezTo>
                  <a:pt x="290" y="341"/>
                  <a:pt x="282" y="336"/>
                  <a:pt x="269" y="329"/>
                </a:cubicBezTo>
                <a:cubicBezTo>
                  <a:pt x="256" y="321"/>
                  <a:pt x="251" y="316"/>
                  <a:pt x="251" y="316"/>
                </a:cubicBezTo>
                <a:cubicBezTo>
                  <a:pt x="251" y="316"/>
                  <a:pt x="253" y="315"/>
                  <a:pt x="256" y="310"/>
                </a:cubicBezTo>
                <a:cubicBezTo>
                  <a:pt x="260" y="306"/>
                  <a:pt x="260" y="307"/>
                  <a:pt x="264" y="304"/>
                </a:cubicBezTo>
                <a:cubicBezTo>
                  <a:pt x="268" y="302"/>
                  <a:pt x="269" y="297"/>
                  <a:pt x="269" y="297"/>
                </a:cubicBezTo>
                <a:cubicBezTo>
                  <a:pt x="269" y="297"/>
                  <a:pt x="269" y="308"/>
                  <a:pt x="276" y="305"/>
                </a:cubicBezTo>
                <a:cubicBezTo>
                  <a:pt x="283" y="302"/>
                  <a:pt x="281" y="295"/>
                  <a:pt x="286" y="291"/>
                </a:cubicBezTo>
                <a:cubicBezTo>
                  <a:pt x="291" y="286"/>
                  <a:pt x="291" y="279"/>
                  <a:pt x="294" y="274"/>
                </a:cubicBezTo>
                <a:cubicBezTo>
                  <a:pt x="297" y="270"/>
                  <a:pt x="308" y="245"/>
                  <a:pt x="311" y="240"/>
                </a:cubicBezTo>
                <a:cubicBezTo>
                  <a:pt x="314" y="236"/>
                  <a:pt x="319" y="228"/>
                  <a:pt x="320" y="222"/>
                </a:cubicBezTo>
                <a:cubicBezTo>
                  <a:pt x="320" y="216"/>
                  <a:pt x="320" y="212"/>
                  <a:pt x="325" y="204"/>
                </a:cubicBezTo>
                <a:cubicBezTo>
                  <a:pt x="329" y="195"/>
                  <a:pt x="325" y="188"/>
                  <a:pt x="319" y="177"/>
                </a:cubicBezTo>
                <a:cubicBezTo>
                  <a:pt x="313" y="165"/>
                  <a:pt x="306" y="161"/>
                  <a:pt x="308" y="158"/>
                </a:cubicBezTo>
                <a:cubicBezTo>
                  <a:pt x="309" y="155"/>
                  <a:pt x="313" y="156"/>
                  <a:pt x="314" y="153"/>
                </a:cubicBezTo>
                <a:cubicBezTo>
                  <a:pt x="314" y="151"/>
                  <a:pt x="306" y="145"/>
                  <a:pt x="307" y="142"/>
                </a:cubicBezTo>
                <a:cubicBezTo>
                  <a:pt x="308" y="139"/>
                  <a:pt x="310" y="141"/>
                  <a:pt x="316" y="139"/>
                </a:cubicBezTo>
                <a:cubicBezTo>
                  <a:pt x="321" y="136"/>
                  <a:pt x="327" y="133"/>
                  <a:pt x="325" y="130"/>
                </a:cubicBezTo>
                <a:cubicBezTo>
                  <a:pt x="324" y="128"/>
                  <a:pt x="319" y="130"/>
                  <a:pt x="319" y="128"/>
                </a:cubicBezTo>
                <a:cubicBezTo>
                  <a:pt x="319" y="125"/>
                  <a:pt x="319" y="125"/>
                  <a:pt x="324" y="124"/>
                </a:cubicBezTo>
                <a:cubicBezTo>
                  <a:pt x="329" y="124"/>
                  <a:pt x="332" y="121"/>
                  <a:pt x="326" y="116"/>
                </a:cubicBezTo>
                <a:cubicBezTo>
                  <a:pt x="320" y="112"/>
                  <a:pt x="313" y="107"/>
                  <a:pt x="312" y="104"/>
                </a:cubicBezTo>
                <a:cubicBezTo>
                  <a:pt x="312" y="100"/>
                  <a:pt x="314" y="98"/>
                  <a:pt x="315" y="96"/>
                </a:cubicBezTo>
                <a:cubicBezTo>
                  <a:pt x="315" y="95"/>
                  <a:pt x="307" y="86"/>
                  <a:pt x="300" y="84"/>
                </a:cubicBezTo>
                <a:cubicBezTo>
                  <a:pt x="292" y="82"/>
                  <a:pt x="290" y="83"/>
                  <a:pt x="291" y="79"/>
                </a:cubicBezTo>
                <a:cubicBezTo>
                  <a:pt x="292" y="75"/>
                  <a:pt x="289" y="62"/>
                  <a:pt x="270" y="63"/>
                </a:cubicBezTo>
                <a:cubicBezTo>
                  <a:pt x="252" y="65"/>
                  <a:pt x="225" y="73"/>
                  <a:pt x="217" y="90"/>
                </a:cubicBezTo>
                <a:cubicBezTo>
                  <a:pt x="216" y="94"/>
                  <a:pt x="214" y="97"/>
                  <a:pt x="214" y="104"/>
                </a:cubicBezTo>
                <a:cubicBezTo>
                  <a:pt x="214" y="111"/>
                  <a:pt x="213" y="124"/>
                  <a:pt x="209" y="124"/>
                </a:cubicBezTo>
                <a:cubicBezTo>
                  <a:pt x="206" y="124"/>
                  <a:pt x="199" y="123"/>
                  <a:pt x="203" y="119"/>
                </a:cubicBezTo>
                <a:cubicBezTo>
                  <a:pt x="207" y="115"/>
                  <a:pt x="207" y="109"/>
                  <a:pt x="204" y="105"/>
                </a:cubicBezTo>
                <a:cubicBezTo>
                  <a:pt x="206" y="101"/>
                  <a:pt x="207" y="93"/>
                  <a:pt x="202" y="89"/>
                </a:cubicBezTo>
                <a:cubicBezTo>
                  <a:pt x="197" y="86"/>
                  <a:pt x="194" y="86"/>
                  <a:pt x="192" y="84"/>
                </a:cubicBezTo>
                <a:cubicBezTo>
                  <a:pt x="189" y="81"/>
                  <a:pt x="181" y="49"/>
                  <a:pt x="165" y="36"/>
                </a:cubicBezTo>
                <a:cubicBezTo>
                  <a:pt x="159" y="30"/>
                  <a:pt x="153" y="28"/>
                  <a:pt x="152" y="31"/>
                </a:cubicBezTo>
                <a:cubicBezTo>
                  <a:pt x="151" y="33"/>
                  <a:pt x="155" y="35"/>
                  <a:pt x="153" y="35"/>
                </a:cubicBezTo>
                <a:cubicBezTo>
                  <a:pt x="152" y="35"/>
                  <a:pt x="150" y="34"/>
                  <a:pt x="146" y="32"/>
                </a:cubicBezTo>
                <a:cubicBezTo>
                  <a:pt x="142" y="31"/>
                  <a:pt x="120" y="21"/>
                  <a:pt x="99" y="18"/>
                </a:cubicBezTo>
                <a:cubicBezTo>
                  <a:pt x="78" y="15"/>
                  <a:pt x="56" y="12"/>
                  <a:pt x="50" y="6"/>
                </a:cubicBezTo>
                <a:cubicBezTo>
                  <a:pt x="54" y="12"/>
                  <a:pt x="55" y="15"/>
                  <a:pt x="58" y="17"/>
                </a:cubicBezTo>
                <a:cubicBezTo>
                  <a:pt x="49" y="12"/>
                  <a:pt x="38" y="9"/>
                  <a:pt x="34" y="5"/>
                </a:cubicBezTo>
                <a:cubicBezTo>
                  <a:pt x="30" y="0"/>
                  <a:pt x="26" y="1"/>
                  <a:pt x="28" y="6"/>
                </a:cubicBezTo>
                <a:cubicBezTo>
                  <a:pt x="31" y="12"/>
                  <a:pt x="52" y="26"/>
                  <a:pt x="69" y="31"/>
                </a:cubicBezTo>
                <a:cubicBezTo>
                  <a:pt x="86" y="36"/>
                  <a:pt x="103" y="38"/>
                  <a:pt x="99" y="41"/>
                </a:cubicBezTo>
                <a:cubicBezTo>
                  <a:pt x="96" y="44"/>
                  <a:pt x="73" y="44"/>
                  <a:pt x="60" y="39"/>
                </a:cubicBezTo>
                <a:cubicBezTo>
                  <a:pt x="48" y="35"/>
                  <a:pt x="33" y="29"/>
                  <a:pt x="33" y="29"/>
                </a:cubicBezTo>
                <a:cubicBezTo>
                  <a:pt x="33" y="29"/>
                  <a:pt x="40" y="40"/>
                  <a:pt x="47" y="44"/>
                </a:cubicBezTo>
                <a:cubicBezTo>
                  <a:pt x="33" y="37"/>
                  <a:pt x="22" y="35"/>
                  <a:pt x="16" y="28"/>
                </a:cubicBezTo>
                <a:cubicBezTo>
                  <a:pt x="10" y="22"/>
                  <a:pt x="5" y="20"/>
                  <a:pt x="7" y="28"/>
                </a:cubicBezTo>
                <a:cubicBezTo>
                  <a:pt x="9" y="36"/>
                  <a:pt x="42" y="60"/>
                  <a:pt x="74" y="59"/>
                </a:cubicBezTo>
                <a:cubicBezTo>
                  <a:pt x="80" y="61"/>
                  <a:pt x="79" y="64"/>
                  <a:pt x="83" y="64"/>
                </a:cubicBezTo>
                <a:cubicBezTo>
                  <a:pt x="86" y="65"/>
                  <a:pt x="87" y="67"/>
                  <a:pt x="81" y="67"/>
                </a:cubicBezTo>
                <a:cubicBezTo>
                  <a:pt x="74" y="68"/>
                  <a:pt x="36" y="71"/>
                  <a:pt x="8" y="64"/>
                </a:cubicBezTo>
                <a:cubicBezTo>
                  <a:pt x="4" y="62"/>
                  <a:pt x="0" y="63"/>
                  <a:pt x="4" y="67"/>
                </a:cubicBezTo>
                <a:cubicBezTo>
                  <a:pt x="9" y="71"/>
                  <a:pt x="16" y="78"/>
                  <a:pt x="33" y="80"/>
                </a:cubicBezTo>
                <a:cubicBezTo>
                  <a:pt x="49" y="82"/>
                  <a:pt x="71" y="81"/>
                  <a:pt x="74" y="81"/>
                </a:cubicBezTo>
                <a:cubicBezTo>
                  <a:pt x="77" y="81"/>
                  <a:pt x="74" y="85"/>
                  <a:pt x="79" y="85"/>
                </a:cubicBezTo>
                <a:cubicBezTo>
                  <a:pt x="85" y="85"/>
                  <a:pt x="86" y="87"/>
                  <a:pt x="81" y="88"/>
                </a:cubicBezTo>
                <a:cubicBezTo>
                  <a:pt x="77" y="89"/>
                  <a:pt x="51" y="100"/>
                  <a:pt x="22" y="99"/>
                </a:cubicBezTo>
                <a:cubicBezTo>
                  <a:pt x="19" y="99"/>
                  <a:pt x="17" y="102"/>
                  <a:pt x="23" y="105"/>
                </a:cubicBezTo>
                <a:cubicBezTo>
                  <a:pt x="29" y="108"/>
                  <a:pt x="56" y="109"/>
                  <a:pt x="64" y="106"/>
                </a:cubicBezTo>
                <a:cubicBezTo>
                  <a:pt x="72" y="104"/>
                  <a:pt x="71" y="107"/>
                  <a:pt x="75" y="108"/>
                </a:cubicBezTo>
                <a:cubicBezTo>
                  <a:pt x="79" y="109"/>
                  <a:pt x="84" y="108"/>
                  <a:pt x="86" y="107"/>
                </a:cubicBezTo>
                <a:cubicBezTo>
                  <a:pt x="88" y="107"/>
                  <a:pt x="92" y="107"/>
                  <a:pt x="85" y="113"/>
                </a:cubicBezTo>
                <a:cubicBezTo>
                  <a:pt x="78" y="118"/>
                  <a:pt x="64" y="128"/>
                  <a:pt x="58" y="130"/>
                </a:cubicBezTo>
                <a:cubicBezTo>
                  <a:pt x="52" y="132"/>
                  <a:pt x="55" y="137"/>
                  <a:pt x="62" y="137"/>
                </a:cubicBezTo>
                <a:cubicBezTo>
                  <a:pt x="69" y="137"/>
                  <a:pt x="80" y="138"/>
                  <a:pt x="83" y="136"/>
                </a:cubicBezTo>
                <a:cubicBezTo>
                  <a:pt x="86" y="134"/>
                  <a:pt x="82" y="138"/>
                  <a:pt x="85" y="141"/>
                </a:cubicBezTo>
                <a:cubicBezTo>
                  <a:pt x="88" y="145"/>
                  <a:pt x="90" y="147"/>
                  <a:pt x="94" y="147"/>
                </a:cubicBezTo>
                <a:cubicBezTo>
                  <a:pt x="94" y="153"/>
                  <a:pt x="99" y="158"/>
                  <a:pt x="104" y="154"/>
                </a:cubicBezTo>
                <a:cubicBezTo>
                  <a:pt x="110" y="150"/>
                  <a:pt x="111" y="151"/>
                  <a:pt x="112" y="153"/>
                </a:cubicBezTo>
                <a:cubicBezTo>
                  <a:pt x="112" y="155"/>
                  <a:pt x="115" y="163"/>
                  <a:pt x="123" y="156"/>
                </a:cubicBezTo>
                <a:cubicBezTo>
                  <a:pt x="130" y="149"/>
                  <a:pt x="142" y="139"/>
                  <a:pt x="146" y="1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300"/>
          <p:cNvSpPr>
            <a:spLocks/>
          </p:cNvSpPr>
          <p:nvPr/>
        </p:nvSpPr>
        <p:spPr bwMode="auto">
          <a:xfrm>
            <a:off x="6344492" y="5402069"/>
            <a:ext cx="1272185" cy="573952"/>
          </a:xfrm>
          <a:custGeom>
            <a:avLst/>
            <a:gdLst>
              <a:gd name="T0" fmla="*/ 982 w 1758"/>
              <a:gd name="T1" fmla="*/ 405 h 794"/>
              <a:gd name="T2" fmla="*/ 1375 w 1758"/>
              <a:gd name="T3" fmla="*/ 450 h 794"/>
              <a:gd name="T4" fmla="*/ 1512 w 1758"/>
              <a:gd name="T5" fmla="*/ 472 h 794"/>
              <a:gd name="T6" fmla="*/ 1571 w 1758"/>
              <a:gd name="T7" fmla="*/ 493 h 794"/>
              <a:gd name="T8" fmla="*/ 1571 w 1758"/>
              <a:gd name="T9" fmla="*/ 502 h 794"/>
              <a:gd name="T10" fmla="*/ 1712 w 1758"/>
              <a:gd name="T11" fmla="*/ 539 h 794"/>
              <a:gd name="T12" fmla="*/ 1694 w 1758"/>
              <a:gd name="T13" fmla="*/ 576 h 794"/>
              <a:gd name="T14" fmla="*/ 1561 w 1758"/>
              <a:gd name="T15" fmla="*/ 565 h 794"/>
              <a:gd name="T16" fmla="*/ 1588 w 1758"/>
              <a:gd name="T17" fmla="*/ 602 h 794"/>
              <a:gd name="T18" fmla="*/ 1542 w 1758"/>
              <a:gd name="T19" fmla="*/ 610 h 794"/>
              <a:gd name="T20" fmla="*/ 1434 w 1758"/>
              <a:gd name="T21" fmla="*/ 615 h 794"/>
              <a:gd name="T22" fmla="*/ 1342 w 1758"/>
              <a:gd name="T23" fmla="*/ 617 h 794"/>
              <a:gd name="T24" fmla="*/ 1288 w 1758"/>
              <a:gd name="T25" fmla="*/ 630 h 794"/>
              <a:gd name="T26" fmla="*/ 1222 w 1758"/>
              <a:gd name="T27" fmla="*/ 621 h 794"/>
              <a:gd name="T28" fmla="*/ 1175 w 1758"/>
              <a:gd name="T29" fmla="*/ 619 h 794"/>
              <a:gd name="T30" fmla="*/ 1128 w 1758"/>
              <a:gd name="T31" fmla="*/ 611 h 794"/>
              <a:gd name="T32" fmla="*/ 1089 w 1758"/>
              <a:gd name="T33" fmla="*/ 613 h 794"/>
              <a:gd name="T34" fmla="*/ 1039 w 1758"/>
              <a:gd name="T35" fmla="*/ 596 h 794"/>
              <a:gd name="T36" fmla="*/ 984 w 1758"/>
              <a:gd name="T37" fmla="*/ 585 h 794"/>
              <a:gd name="T38" fmla="*/ 936 w 1758"/>
              <a:gd name="T39" fmla="*/ 570 h 794"/>
              <a:gd name="T40" fmla="*/ 1022 w 1758"/>
              <a:gd name="T41" fmla="*/ 673 h 794"/>
              <a:gd name="T42" fmla="*/ 944 w 1758"/>
              <a:gd name="T43" fmla="*/ 720 h 794"/>
              <a:gd name="T44" fmla="*/ 791 w 1758"/>
              <a:gd name="T45" fmla="*/ 768 h 794"/>
              <a:gd name="T46" fmla="*/ 684 w 1758"/>
              <a:gd name="T47" fmla="*/ 714 h 794"/>
              <a:gd name="T48" fmla="*/ 609 w 1758"/>
              <a:gd name="T49" fmla="*/ 673 h 794"/>
              <a:gd name="T50" fmla="*/ 598 w 1758"/>
              <a:gd name="T51" fmla="*/ 588 h 794"/>
              <a:gd name="T52" fmla="*/ 715 w 1758"/>
              <a:gd name="T53" fmla="*/ 505 h 794"/>
              <a:gd name="T54" fmla="*/ 666 w 1758"/>
              <a:gd name="T55" fmla="*/ 498 h 794"/>
              <a:gd name="T56" fmla="*/ 608 w 1758"/>
              <a:gd name="T57" fmla="*/ 489 h 794"/>
              <a:gd name="T58" fmla="*/ 565 w 1758"/>
              <a:gd name="T59" fmla="*/ 471 h 794"/>
              <a:gd name="T60" fmla="*/ 517 w 1758"/>
              <a:gd name="T61" fmla="*/ 453 h 794"/>
              <a:gd name="T62" fmla="*/ 481 w 1758"/>
              <a:gd name="T63" fmla="*/ 439 h 794"/>
              <a:gd name="T64" fmla="*/ 435 w 1758"/>
              <a:gd name="T65" fmla="*/ 423 h 794"/>
              <a:gd name="T66" fmla="*/ 394 w 1758"/>
              <a:gd name="T67" fmla="*/ 402 h 794"/>
              <a:gd name="T68" fmla="*/ 329 w 1758"/>
              <a:gd name="T69" fmla="*/ 363 h 794"/>
              <a:gd name="T70" fmla="*/ 289 w 1758"/>
              <a:gd name="T71" fmla="*/ 331 h 794"/>
              <a:gd name="T72" fmla="*/ 180 w 1758"/>
              <a:gd name="T73" fmla="*/ 266 h 794"/>
              <a:gd name="T74" fmla="*/ 144 w 1758"/>
              <a:gd name="T75" fmla="*/ 230 h 794"/>
              <a:gd name="T76" fmla="*/ 55 w 1758"/>
              <a:gd name="T77" fmla="*/ 200 h 794"/>
              <a:gd name="T78" fmla="*/ 31 w 1758"/>
              <a:gd name="T79" fmla="*/ 156 h 794"/>
              <a:gd name="T80" fmla="*/ 156 w 1758"/>
              <a:gd name="T81" fmla="*/ 160 h 794"/>
              <a:gd name="T82" fmla="*/ 176 w 1758"/>
              <a:gd name="T83" fmla="*/ 153 h 794"/>
              <a:gd name="T84" fmla="*/ 42 w 1758"/>
              <a:gd name="T85" fmla="*/ 34 h 794"/>
              <a:gd name="T86" fmla="*/ 79 w 1758"/>
              <a:gd name="T87" fmla="*/ 0 h 794"/>
              <a:gd name="T88" fmla="*/ 259 w 1758"/>
              <a:gd name="T89" fmla="*/ 144 h 794"/>
              <a:gd name="T90" fmla="*/ 494 w 1758"/>
              <a:gd name="T91" fmla="*/ 224 h 7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758" h="794">
                <a:moveTo>
                  <a:pt x="901" y="355"/>
                </a:moveTo>
                <a:cubicBezTo>
                  <a:pt x="924" y="357"/>
                  <a:pt x="948" y="375"/>
                  <a:pt x="945" y="392"/>
                </a:cubicBezTo>
                <a:cubicBezTo>
                  <a:pt x="945" y="392"/>
                  <a:pt x="966" y="395"/>
                  <a:pt x="982" y="405"/>
                </a:cubicBezTo>
                <a:cubicBezTo>
                  <a:pt x="1020" y="408"/>
                  <a:pt x="1190" y="414"/>
                  <a:pt x="1252" y="422"/>
                </a:cubicBezTo>
                <a:cubicBezTo>
                  <a:pt x="1314" y="430"/>
                  <a:pt x="1384" y="440"/>
                  <a:pt x="1415" y="421"/>
                </a:cubicBezTo>
                <a:cubicBezTo>
                  <a:pt x="1398" y="434"/>
                  <a:pt x="1392" y="443"/>
                  <a:pt x="1375" y="450"/>
                </a:cubicBezTo>
                <a:cubicBezTo>
                  <a:pt x="1398" y="451"/>
                  <a:pt x="1473" y="467"/>
                  <a:pt x="1496" y="464"/>
                </a:cubicBezTo>
                <a:cubicBezTo>
                  <a:pt x="1520" y="462"/>
                  <a:pt x="1598" y="460"/>
                  <a:pt x="1640" y="407"/>
                </a:cubicBezTo>
                <a:cubicBezTo>
                  <a:pt x="1616" y="439"/>
                  <a:pt x="1580" y="470"/>
                  <a:pt x="1512" y="472"/>
                </a:cubicBezTo>
                <a:cubicBezTo>
                  <a:pt x="1550" y="476"/>
                  <a:pt x="1643" y="478"/>
                  <a:pt x="1724" y="425"/>
                </a:cubicBezTo>
                <a:cubicBezTo>
                  <a:pt x="1684" y="456"/>
                  <a:pt x="1609" y="485"/>
                  <a:pt x="1544" y="485"/>
                </a:cubicBezTo>
                <a:cubicBezTo>
                  <a:pt x="1534" y="488"/>
                  <a:pt x="1556" y="493"/>
                  <a:pt x="1571" y="493"/>
                </a:cubicBezTo>
                <a:cubicBezTo>
                  <a:pt x="1586" y="493"/>
                  <a:pt x="1691" y="493"/>
                  <a:pt x="1739" y="473"/>
                </a:cubicBezTo>
                <a:cubicBezTo>
                  <a:pt x="1758" y="466"/>
                  <a:pt x="1743" y="480"/>
                  <a:pt x="1712" y="489"/>
                </a:cubicBezTo>
                <a:cubicBezTo>
                  <a:pt x="1680" y="497"/>
                  <a:pt x="1612" y="507"/>
                  <a:pt x="1571" y="502"/>
                </a:cubicBezTo>
                <a:cubicBezTo>
                  <a:pt x="1560" y="500"/>
                  <a:pt x="1552" y="508"/>
                  <a:pt x="1565" y="512"/>
                </a:cubicBezTo>
                <a:cubicBezTo>
                  <a:pt x="1577" y="516"/>
                  <a:pt x="1675" y="533"/>
                  <a:pt x="1714" y="532"/>
                </a:cubicBezTo>
                <a:cubicBezTo>
                  <a:pt x="1752" y="531"/>
                  <a:pt x="1751" y="541"/>
                  <a:pt x="1712" y="539"/>
                </a:cubicBezTo>
                <a:cubicBezTo>
                  <a:pt x="1673" y="538"/>
                  <a:pt x="1611" y="535"/>
                  <a:pt x="1579" y="528"/>
                </a:cubicBezTo>
                <a:cubicBezTo>
                  <a:pt x="1565" y="526"/>
                  <a:pt x="1556" y="529"/>
                  <a:pt x="1577" y="538"/>
                </a:cubicBezTo>
                <a:cubicBezTo>
                  <a:pt x="1597" y="547"/>
                  <a:pt x="1681" y="573"/>
                  <a:pt x="1694" y="576"/>
                </a:cubicBezTo>
                <a:cubicBezTo>
                  <a:pt x="1707" y="580"/>
                  <a:pt x="1722" y="591"/>
                  <a:pt x="1691" y="585"/>
                </a:cubicBezTo>
                <a:cubicBezTo>
                  <a:pt x="1659" y="580"/>
                  <a:pt x="1595" y="568"/>
                  <a:pt x="1568" y="557"/>
                </a:cubicBezTo>
                <a:cubicBezTo>
                  <a:pt x="1551" y="552"/>
                  <a:pt x="1546" y="556"/>
                  <a:pt x="1561" y="565"/>
                </a:cubicBezTo>
                <a:cubicBezTo>
                  <a:pt x="1576" y="573"/>
                  <a:pt x="1629" y="602"/>
                  <a:pt x="1648" y="612"/>
                </a:cubicBezTo>
                <a:cubicBezTo>
                  <a:pt x="1667" y="623"/>
                  <a:pt x="1650" y="623"/>
                  <a:pt x="1636" y="615"/>
                </a:cubicBezTo>
                <a:cubicBezTo>
                  <a:pt x="1622" y="608"/>
                  <a:pt x="1604" y="603"/>
                  <a:pt x="1588" y="602"/>
                </a:cubicBezTo>
                <a:cubicBezTo>
                  <a:pt x="1572" y="601"/>
                  <a:pt x="1550" y="581"/>
                  <a:pt x="1556" y="595"/>
                </a:cubicBezTo>
                <a:cubicBezTo>
                  <a:pt x="1561" y="609"/>
                  <a:pt x="1579" y="606"/>
                  <a:pt x="1580" y="613"/>
                </a:cubicBezTo>
                <a:cubicBezTo>
                  <a:pt x="1582" y="621"/>
                  <a:pt x="1556" y="617"/>
                  <a:pt x="1542" y="610"/>
                </a:cubicBezTo>
                <a:cubicBezTo>
                  <a:pt x="1528" y="604"/>
                  <a:pt x="1516" y="606"/>
                  <a:pt x="1507" y="610"/>
                </a:cubicBezTo>
                <a:cubicBezTo>
                  <a:pt x="1498" y="614"/>
                  <a:pt x="1479" y="611"/>
                  <a:pt x="1479" y="611"/>
                </a:cubicBezTo>
                <a:cubicBezTo>
                  <a:pt x="1479" y="611"/>
                  <a:pt x="1468" y="629"/>
                  <a:pt x="1434" y="615"/>
                </a:cubicBezTo>
                <a:cubicBezTo>
                  <a:pt x="1419" y="618"/>
                  <a:pt x="1420" y="632"/>
                  <a:pt x="1380" y="615"/>
                </a:cubicBezTo>
                <a:cubicBezTo>
                  <a:pt x="1370" y="613"/>
                  <a:pt x="1366" y="617"/>
                  <a:pt x="1360" y="619"/>
                </a:cubicBezTo>
                <a:cubicBezTo>
                  <a:pt x="1353" y="620"/>
                  <a:pt x="1351" y="620"/>
                  <a:pt x="1342" y="617"/>
                </a:cubicBezTo>
                <a:cubicBezTo>
                  <a:pt x="1333" y="613"/>
                  <a:pt x="1335" y="618"/>
                  <a:pt x="1330" y="623"/>
                </a:cubicBezTo>
                <a:cubicBezTo>
                  <a:pt x="1324" y="627"/>
                  <a:pt x="1314" y="627"/>
                  <a:pt x="1307" y="623"/>
                </a:cubicBezTo>
                <a:cubicBezTo>
                  <a:pt x="1300" y="618"/>
                  <a:pt x="1292" y="623"/>
                  <a:pt x="1288" y="630"/>
                </a:cubicBezTo>
                <a:cubicBezTo>
                  <a:pt x="1283" y="636"/>
                  <a:pt x="1265" y="630"/>
                  <a:pt x="1254" y="626"/>
                </a:cubicBezTo>
                <a:cubicBezTo>
                  <a:pt x="1244" y="622"/>
                  <a:pt x="1243" y="628"/>
                  <a:pt x="1236" y="627"/>
                </a:cubicBezTo>
                <a:cubicBezTo>
                  <a:pt x="1229" y="626"/>
                  <a:pt x="1227" y="624"/>
                  <a:pt x="1222" y="621"/>
                </a:cubicBezTo>
                <a:cubicBezTo>
                  <a:pt x="1217" y="619"/>
                  <a:pt x="1213" y="623"/>
                  <a:pt x="1208" y="624"/>
                </a:cubicBezTo>
                <a:cubicBezTo>
                  <a:pt x="1202" y="625"/>
                  <a:pt x="1194" y="623"/>
                  <a:pt x="1187" y="619"/>
                </a:cubicBezTo>
                <a:cubicBezTo>
                  <a:pt x="1179" y="615"/>
                  <a:pt x="1178" y="619"/>
                  <a:pt x="1175" y="619"/>
                </a:cubicBezTo>
                <a:cubicBezTo>
                  <a:pt x="1172" y="619"/>
                  <a:pt x="1168" y="620"/>
                  <a:pt x="1159" y="616"/>
                </a:cubicBezTo>
                <a:cubicBezTo>
                  <a:pt x="1151" y="612"/>
                  <a:pt x="1150" y="614"/>
                  <a:pt x="1145" y="617"/>
                </a:cubicBezTo>
                <a:cubicBezTo>
                  <a:pt x="1139" y="619"/>
                  <a:pt x="1136" y="617"/>
                  <a:pt x="1128" y="611"/>
                </a:cubicBezTo>
                <a:cubicBezTo>
                  <a:pt x="1120" y="605"/>
                  <a:pt x="1122" y="610"/>
                  <a:pt x="1121" y="611"/>
                </a:cubicBezTo>
                <a:cubicBezTo>
                  <a:pt x="1120" y="613"/>
                  <a:pt x="1116" y="618"/>
                  <a:pt x="1105" y="613"/>
                </a:cubicBezTo>
                <a:cubicBezTo>
                  <a:pt x="1093" y="608"/>
                  <a:pt x="1090" y="611"/>
                  <a:pt x="1089" y="613"/>
                </a:cubicBezTo>
                <a:cubicBezTo>
                  <a:pt x="1088" y="615"/>
                  <a:pt x="1080" y="613"/>
                  <a:pt x="1071" y="604"/>
                </a:cubicBezTo>
                <a:cubicBezTo>
                  <a:pt x="1063" y="595"/>
                  <a:pt x="1061" y="607"/>
                  <a:pt x="1057" y="605"/>
                </a:cubicBezTo>
                <a:cubicBezTo>
                  <a:pt x="1054" y="603"/>
                  <a:pt x="1044" y="596"/>
                  <a:pt x="1039" y="596"/>
                </a:cubicBezTo>
                <a:cubicBezTo>
                  <a:pt x="1034" y="596"/>
                  <a:pt x="1033" y="602"/>
                  <a:pt x="1025" y="599"/>
                </a:cubicBezTo>
                <a:cubicBezTo>
                  <a:pt x="1017" y="596"/>
                  <a:pt x="1012" y="589"/>
                  <a:pt x="1006" y="591"/>
                </a:cubicBezTo>
                <a:cubicBezTo>
                  <a:pt x="999" y="594"/>
                  <a:pt x="989" y="596"/>
                  <a:pt x="984" y="585"/>
                </a:cubicBezTo>
                <a:cubicBezTo>
                  <a:pt x="979" y="575"/>
                  <a:pt x="976" y="579"/>
                  <a:pt x="969" y="579"/>
                </a:cubicBezTo>
                <a:cubicBezTo>
                  <a:pt x="963" y="580"/>
                  <a:pt x="956" y="576"/>
                  <a:pt x="952" y="571"/>
                </a:cubicBezTo>
                <a:cubicBezTo>
                  <a:pt x="947" y="566"/>
                  <a:pt x="942" y="574"/>
                  <a:pt x="936" y="570"/>
                </a:cubicBezTo>
                <a:cubicBezTo>
                  <a:pt x="930" y="567"/>
                  <a:pt x="929" y="567"/>
                  <a:pt x="923" y="562"/>
                </a:cubicBezTo>
                <a:cubicBezTo>
                  <a:pt x="918" y="556"/>
                  <a:pt x="905" y="574"/>
                  <a:pt x="915" y="583"/>
                </a:cubicBezTo>
                <a:cubicBezTo>
                  <a:pt x="924" y="591"/>
                  <a:pt x="1002" y="657"/>
                  <a:pt x="1022" y="673"/>
                </a:cubicBezTo>
                <a:cubicBezTo>
                  <a:pt x="1042" y="690"/>
                  <a:pt x="1004" y="696"/>
                  <a:pt x="981" y="686"/>
                </a:cubicBezTo>
                <a:cubicBezTo>
                  <a:pt x="986" y="697"/>
                  <a:pt x="991" y="737"/>
                  <a:pt x="964" y="727"/>
                </a:cubicBezTo>
                <a:cubicBezTo>
                  <a:pt x="959" y="728"/>
                  <a:pt x="954" y="727"/>
                  <a:pt x="944" y="720"/>
                </a:cubicBezTo>
                <a:cubicBezTo>
                  <a:pt x="946" y="741"/>
                  <a:pt x="938" y="777"/>
                  <a:pt x="901" y="754"/>
                </a:cubicBezTo>
                <a:cubicBezTo>
                  <a:pt x="890" y="791"/>
                  <a:pt x="855" y="788"/>
                  <a:pt x="845" y="757"/>
                </a:cubicBezTo>
                <a:cubicBezTo>
                  <a:pt x="845" y="787"/>
                  <a:pt x="802" y="794"/>
                  <a:pt x="791" y="768"/>
                </a:cubicBezTo>
                <a:cubicBezTo>
                  <a:pt x="772" y="784"/>
                  <a:pt x="740" y="785"/>
                  <a:pt x="727" y="750"/>
                </a:cubicBezTo>
                <a:cubicBezTo>
                  <a:pt x="715" y="761"/>
                  <a:pt x="697" y="759"/>
                  <a:pt x="686" y="748"/>
                </a:cubicBezTo>
                <a:cubicBezTo>
                  <a:pt x="675" y="738"/>
                  <a:pt x="684" y="714"/>
                  <a:pt x="684" y="714"/>
                </a:cubicBezTo>
                <a:cubicBezTo>
                  <a:pt x="684" y="714"/>
                  <a:pt x="673" y="729"/>
                  <a:pt x="665" y="728"/>
                </a:cubicBezTo>
                <a:cubicBezTo>
                  <a:pt x="630" y="725"/>
                  <a:pt x="634" y="698"/>
                  <a:pt x="636" y="690"/>
                </a:cubicBezTo>
                <a:cubicBezTo>
                  <a:pt x="624" y="691"/>
                  <a:pt x="614" y="683"/>
                  <a:pt x="609" y="673"/>
                </a:cubicBezTo>
                <a:cubicBezTo>
                  <a:pt x="601" y="655"/>
                  <a:pt x="615" y="645"/>
                  <a:pt x="616" y="636"/>
                </a:cubicBezTo>
                <a:cubicBezTo>
                  <a:pt x="604" y="637"/>
                  <a:pt x="603" y="634"/>
                  <a:pt x="599" y="630"/>
                </a:cubicBezTo>
                <a:cubicBezTo>
                  <a:pt x="572" y="626"/>
                  <a:pt x="588" y="596"/>
                  <a:pt x="598" y="588"/>
                </a:cubicBezTo>
                <a:cubicBezTo>
                  <a:pt x="573" y="587"/>
                  <a:pt x="547" y="560"/>
                  <a:pt x="573" y="556"/>
                </a:cubicBezTo>
                <a:cubicBezTo>
                  <a:pt x="599" y="551"/>
                  <a:pt x="700" y="531"/>
                  <a:pt x="712" y="527"/>
                </a:cubicBezTo>
                <a:cubicBezTo>
                  <a:pt x="725" y="524"/>
                  <a:pt x="722" y="502"/>
                  <a:pt x="715" y="505"/>
                </a:cubicBezTo>
                <a:cubicBezTo>
                  <a:pt x="707" y="507"/>
                  <a:pt x="706" y="506"/>
                  <a:pt x="699" y="506"/>
                </a:cubicBezTo>
                <a:cubicBezTo>
                  <a:pt x="692" y="506"/>
                  <a:pt x="691" y="497"/>
                  <a:pt x="685" y="499"/>
                </a:cubicBezTo>
                <a:cubicBezTo>
                  <a:pt x="679" y="502"/>
                  <a:pt x="672" y="502"/>
                  <a:pt x="666" y="498"/>
                </a:cubicBezTo>
                <a:cubicBezTo>
                  <a:pt x="660" y="495"/>
                  <a:pt x="660" y="490"/>
                  <a:pt x="650" y="496"/>
                </a:cubicBezTo>
                <a:cubicBezTo>
                  <a:pt x="640" y="503"/>
                  <a:pt x="633" y="496"/>
                  <a:pt x="628" y="491"/>
                </a:cubicBezTo>
                <a:cubicBezTo>
                  <a:pt x="624" y="486"/>
                  <a:pt x="616" y="490"/>
                  <a:pt x="608" y="489"/>
                </a:cubicBezTo>
                <a:cubicBezTo>
                  <a:pt x="600" y="487"/>
                  <a:pt x="601" y="481"/>
                  <a:pt x="597" y="479"/>
                </a:cubicBezTo>
                <a:cubicBezTo>
                  <a:pt x="592" y="477"/>
                  <a:pt x="580" y="479"/>
                  <a:pt x="576" y="479"/>
                </a:cubicBezTo>
                <a:cubicBezTo>
                  <a:pt x="572" y="479"/>
                  <a:pt x="576" y="467"/>
                  <a:pt x="565" y="471"/>
                </a:cubicBezTo>
                <a:cubicBezTo>
                  <a:pt x="553" y="474"/>
                  <a:pt x="545" y="472"/>
                  <a:pt x="544" y="470"/>
                </a:cubicBezTo>
                <a:cubicBezTo>
                  <a:pt x="544" y="468"/>
                  <a:pt x="543" y="464"/>
                  <a:pt x="531" y="462"/>
                </a:cubicBezTo>
                <a:cubicBezTo>
                  <a:pt x="518" y="461"/>
                  <a:pt x="518" y="455"/>
                  <a:pt x="517" y="453"/>
                </a:cubicBezTo>
                <a:cubicBezTo>
                  <a:pt x="517" y="452"/>
                  <a:pt x="522" y="448"/>
                  <a:pt x="512" y="449"/>
                </a:cubicBezTo>
                <a:cubicBezTo>
                  <a:pt x="502" y="451"/>
                  <a:pt x="498" y="451"/>
                  <a:pt x="494" y="447"/>
                </a:cubicBezTo>
                <a:cubicBezTo>
                  <a:pt x="491" y="442"/>
                  <a:pt x="491" y="439"/>
                  <a:pt x="481" y="439"/>
                </a:cubicBezTo>
                <a:cubicBezTo>
                  <a:pt x="472" y="438"/>
                  <a:pt x="469" y="435"/>
                  <a:pt x="466" y="434"/>
                </a:cubicBezTo>
                <a:cubicBezTo>
                  <a:pt x="464" y="432"/>
                  <a:pt x="465" y="428"/>
                  <a:pt x="456" y="428"/>
                </a:cubicBezTo>
                <a:cubicBezTo>
                  <a:pt x="448" y="428"/>
                  <a:pt x="440" y="426"/>
                  <a:pt x="435" y="423"/>
                </a:cubicBezTo>
                <a:cubicBezTo>
                  <a:pt x="431" y="419"/>
                  <a:pt x="430" y="414"/>
                  <a:pt x="424" y="414"/>
                </a:cubicBezTo>
                <a:cubicBezTo>
                  <a:pt x="419" y="414"/>
                  <a:pt x="415" y="414"/>
                  <a:pt x="409" y="412"/>
                </a:cubicBezTo>
                <a:cubicBezTo>
                  <a:pt x="402" y="409"/>
                  <a:pt x="405" y="403"/>
                  <a:pt x="394" y="402"/>
                </a:cubicBezTo>
                <a:cubicBezTo>
                  <a:pt x="382" y="400"/>
                  <a:pt x="363" y="397"/>
                  <a:pt x="363" y="389"/>
                </a:cubicBezTo>
                <a:cubicBezTo>
                  <a:pt x="362" y="381"/>
                  <a:pt x="357" y="373"/>
                  <a:pt x="349" y="374"/>
                </a:cubicBezTo>
                <a:cubicBezTo>
                  <a:pt x="341" y="374"/>
                  <a:pt x="332" y="369"/>
                  <a:pt x="329" y="363"/>
                </a:cubicBezTo>
                <a:cubicBezTo>
                  <a:pt x="327" y="356"/>
                  <a:pt x="330" y="353"/>
                  <a:pt x="321" y="351"/>
                </a:cubicBezTo>
                <a:cubicBezTo>
                  <a:pt x="311" y="350"/>
                  <a:pt x="310" y="349"/>
                  <a:pt x="305" y="345"/>
                </a:cubicBezTo>
                <a:cubicBezTo>
                  <a:pt x="300" y="341"/>
                  <a:pt x="299" y="335"/>
                  <a:pt x="289" y="331"/>
                </a:cubicBezTo>
                <a:cubicBezTo>
                  <a:pt x="246" y="328"/>
                  <a:pt x="253" y="316"/>
                  <a:pt x="241" y="305"/>
                </a:cubicBezTo>
                <a:cubicBezTo>
                  <a:pt x="204" y="302"/>
                  <a:pt x="204" y="280"/>
                  <a:pt x="204" y="280"/>
                </a:cubicBezTo>
                <a:cubicBezTo>
                  <a:pt x="204" y="280"/>
                  <a:pt x="186" y="274"/>
                  <a:pt x="180" y="266"/>
                </a:cubicBezTo>
                <a:cubicBezTo>
                  <a:pt x="174" y="258"/>
                  <a:pt x="164" y="251"/>
                  <a:pt x="149" y="249"/>
                </a:cubicBezTo>
                <a:cubicBezTo>
                  <a:pt x="133" y="248"/>
                  <a:pt x="109" y="240"/>
                  <a:pt x="114" y="234"/>
                </a:cubicBezTo>
                <a:cubicBezTo>
                  <a:pt x="119" y="228"/>
                  <a:pt x="133" y="239"/>
                  <a:pt x="144" y="230"/>
                </a:cubicBezTo>
                <a:cubicBezTo>
                  <a:pt x="156" y="220"/>
                  <a:pt x="127" y="227"/>
                  <a:pt x="113" y="220"/>
                </a:cubicBezTo>
                <a:cubicBezTo>
                  <a:pt x="98" y="214"/>
                  <a:pt x="80" y="209"/>
                  <a:pt x="64" y="209"/>
                </a:cubicBezTo>
                <a:cubicBezTo>
                  <a:pt x="48" y="209"/>
                  <a:pt x="34" y="200"/>
                  <a:pt x="55" y="200"/>
                </a:cubicBezTo>
                <a:cubicBezTo>
                  <a:pt x="77" y="200"/>
                  <a:pt x="137" y="201"/>
                  <a:pt x="154" y="200"/>
                </a:cubicBezTo>
                <a:cubicBezTo>
                  <a:pt x="172" y="200"/>
                  <a:pt x="169" y="194"/>
                  <a:pt x="152" y="191"/>
                </a:cubicBezTo>
                <a:cubicBezTo>
                  <a:pt x="123" y="187"/>
                  <a:pt x="61" y="166"/>
                  <a:pt x="31" y="156"/>
                </a:cubicBezTo>
                <a:cubicBezTo>
                  <a:pt x="0" y="146"/>
                  <a:pt x="19" y="143"/>
                  <a:pt x="32" y="147"/>
                </a:cubicBezTo>
                <a:cubicBezTo>
                  <a:pt x="45" y="150"/>
                  <a:pt x="131" y="167"/>
                  <a:pt x="153" y="169"/>
                </a:cubicBezTo>
                <a:cubicBezTo>
                  <a:pt x="175" y="172"/>
                  <a:pt x="169" y="165"/>
                  <a:pt x="156" y="160"/>
                </a:cubicBezTo>
                <a:cubicBezTo>
                  <a:pt x="125" y="150"/>
                  <a:pt x="69" y="123"/>
                  <a:pt x="34" y="106"/>
                </a:cubicBezTo>
                <a:cubicBezTo>
                  <a:pt x="0" y="88"/>
                  <a:pt x="3" y="79"/>
                  <a:pt x="36" y="98"/>
                </a:cubicBezTo>
                <a:cubicBezTo>
                  <a:pt x="70" y="117"/>
                  <a:pt x="163" y="150"/>
                  <a:pt x="176" y="153"/>
                </a:cubicBezTo>
                <a:cubicBezTo>
                  <a:pt x="190" y="155"/>
                  <a:pt x="186" y="144"/>
                  <a:pt x="176" y="141"/>
                </a:cubicBezTo>
                <a:cubicBezTo>
                  <a:pt x="137" y="125"/>
                  <a:pt x="82" y="84"/>
                  <a:pt x="59" y="61"/>
                </a:cubicBezTo>
                <a:cubicBezTo>
                  <a:pt x="36" y="39"/>
                  <a:pt x="30" y="19"/>
                  <a:pt x="42" y="34"/>
                </a:cubicBezTo>
                <a:cubicBezTo>
                  <a:pt x="75" y="75"/>
                  <a:pt x="167" y="126"/>
                  <a:pt x="180" y="133"/>
                </a:cubicBezTo>
                <a:cubicBezTo>
                  <a:pt x="193" y="140"/>
                  <a:pt x="215" y="146"/>
                  <a:pt x="207" y="138"/>
                </a:cubicBezTo>
                <a:cubicBezTo>
                  <a:pt x="151" y="107"/>
                  <a:pt x="99" y="46"/>
                  <a:pt x="79" y="0"/>
                </a:cubicBezTo>
                <a:cubicBezTo>
                  <a:pt x="124" y="85"/>
                  <a:pt x="207" y="128"/>
                  <a:pt x="242" y="143"/>
                </a:cubicBezTo>
                <a:cubicBezTo>
                  <a:pt x="183" y="109"/>
                  <a:pt x="166" y="64"/>
                  <a:pt x="161" y="24"/>
                </a:cubicBezTo>
                <a:cubicBezTo>
                  <a:pt x="172" y="91"/>
                  <a:pt x="240" y="130"/>
                  <a:pt x="259" y="144"/>
                </a:cubicBezTo>
                <a:cubicBezTo>
                  <a:pt x="278" y="157"/>
                  <a:pt x="352" y="179"/>
                  <a:pt x="373" y="189"/>
                </a:cubicBezTo>
                <a:cubicBezTo>
                  <a:pt x="361" y="175"/>
                  <a:pt x="360" y="165"/>
                  <a:pt x="351" y="144"/>
                </a:cubicBezTo>
                <a:cubicBezTo>
                  <a:pt x="370" y="177"/>
                  <a:pt x="436" y="201"/>
                  <a:pt x="494" y="224"/>
                </a:cubicBezTo>
                <a:cubicBezTo>
                  <a:pt x="552" y="246"/>
                  <a:pt x="733" y="338"/>
                  <a:pt x="768" y="353"/>
                </a:cubicBezTo>
                <a:cubicBezTo>
                  <a:pt x="819" y="359"/>
                  <a:pt x="861" y="352"/>
                  <a:pt x="901" y="3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301"/>
          <p:cNvSpPr>
            <a:spLocks/>
          </p:cNvSpPr>
          <p:nvPr/>
        </p:nvSpPr>
        <p:spPr bwMode="auto">
          <a:xfrm>
            <a:off x="8388248" y="5306096"/>
            <a:ext cx="501650" cy="669925"/>
          </a:xfrm>
          <a:custGeom>
            <a:avLst/>
            <a:gdLst>
              <a:gd name="T0" fmla="*/ 197 w 329"/>
              <a:gd name="T1" fmla="*/ 124 h 440"/>
              <a:gd name="T2" fmla="*/ 220 w 329"/>
              <a:gd name="T3" fmla="*/ 155 h 440"/>
              <a:gd name="T4" fmla="*/ 227 w 329"/>
              <a:gd name="T5" fmla="*/ 150 h 440"/>
              <a:gd name="T6" fmla="*/ 254 w 329"/>
              <a:gd name="T7" fmla="*/ 147 h 440"/>
              <a:gd name="T8" fmla="*/ 253 w 329"/>
              <a:gd name="T9" fmla="*/ 166 h 440"/>
              <a:gd name="T10" fmla="*/ 304 w 329"/>
              <a:gd name="T11" fmla="*/ 238 h 440"/>
              <a:gd name="T12" fmla="*/ 306 w 329"/>
              <a:gd name="T13" fmla="*/ 288 h 440"/>
              <a:gd name="T14" fmla="*/ 248 w 329"/>
              <a:gd name="T15" fmla="*/ 294 h 440"/>
              <a:gd name="T16" fmla="*/ 249 w 329"/>
              <a:gd name="T17" fmla="*/ 395 h 440"/>
              <a:gd name="T18" fmla="*/ 288 w 329"/>
              <a:gd name="T19" fmla="*/ 414 h 440"/>
              <a:gd name="T20" fmla="*/ 292 w 329"/>
              <a:gd name="T21" fmla="*/ 424 h 440"/>
              <a:gd name="T22" fmla="*/ 278 w 329"/>
              <a:gd name="T23" fmla="*/ 434 h 440"/>
              <a:gd name="T24" fmla="*/ 268 w 329"/>
              <a:gd name="T25" fmla="*/ 422 h 440"/>
              <a:gd name="T26" fmla="*/ 244 w 329"/>
              <a:gd name="T27" fmla="*/ 430 h 440"/>
              <a:gd name="T28" fmla="*/ 240 w 329"/>
              <a:gd name="T29" fmla="*/ 420 h 440"/>
              <a:gd name="T30" fmla="*/ 221 w 329"/>
              <a:gd name="T31" fmla="*/ 421 h 440"/>
              <a:gd name="T32" fmla="*/ 222 w 329"/>
              <a:gd name="T33" fmla="*/ 414 h 440"/>
              <a:gd name="T34" fmla="*/ 208 w 329"/>
              <a:gd name="T35" fmla="*/ 406 h 440"/>
              <a:gd name="T36" fmla="*/ 186 w 329"/>
              <a:gd name="T37" fmla="*/ 403 h 440"/>
              <a:gd name="T38" fmla="*/ 171 w 329"/>
              <a:gd name="T39" fmla="*/ 397 h 440"/>
              <a:gd name="T40" fmla="*/ 166 w 329"/>
              <a:gd name="T41" fmla="*/ 383 h 440"/>
              <a:gd name="T42" fmla="*/ 157 w 329"/>
              <a:gd name="T43" fmla="*/ 382 h 440"/>
              <a:gd name="T44" fmla="*/ 156 w 329"/>
              <a:gd name="T45" fmla="*/ 377 h 440"/>
              <a:gd name="T46" fmla="*/ 148 w 329"/>
              <a:gd name="T47" fmla="*/ 375 h 440"/>
              <a:gd name="T48" fmla="*/ 145 w 329"/>
              <a:gd name="T49" fmla="*/ 367 h 440"/>
              <a:gd name="T50" fmla="*/ 145 w 329"/>
              <a:gd name="T51" fmla="*/ 363 h 440"/>
              <a:gd name="T52" fmla="*/ 133 w 329"/>
              <a:gd name="T53" fmla="*/ 371 h 440"/>
              <a:gd name="T54" fmla="*/ 126 w 329"/>
              <a:gd name="T55" fmla="*/ 368 h 440"/>
              <a:gd name="T56" fmla="*/ 104 w 329"/>
              <a:gd name="T57" fmla="*/ 385 h 440"/>
              <a:gd name="T58" fmla="*/ 102 w 329"/>
              <a:gd name="T59" fmla="*/ 369 h 440"/>
              <a:gd name="T60" fmla="*/ 76 w 329"/>
              <a:gd name="T61" fmla="*/ 371 h 440"/>
              <a:gd name="T62" fmla="*/ 39 w 329"/>
              <a:gd name="T63" fmla="*/ 366 h 440"/>
              <a:gd name="T64" fmla="*/ 34 w 329"/>
              <a:gd name="T65" fmla="*/ 359 h 440"/>
              <a:gd name="T66" fmla="*/ 10 w 329"/>
              <a:gd name="T67" fmla="*/ 351 h 440"/>
              <a:gd name="T68" fmla="*/ 31 w 329"/>
              <a:gd name="T69" fmla="*/ 334 h 440"/>
              <a:gd name="T70" fmla="*/ 143 w 329"/>
              <a:gd name="T71" fmla="*/ 278 h 440"/>
              <a:gd name="T72" fmla="*/ 91 w 329"/>
              <a:gd name="T73" fmla="*/ 278 h 440"/>
              <a:gd name="T74" fmla="*/ 59 w 329"/>
              <a:gd name="T75" fmla="*/ 259 h 440"/>
              <a:gd name="T76" fmla="*/ 47 w 329"/>
              <a:gd name="T77" fmla="*/ 228 h 440"/>
              <a:gd name="T78" fmla="*/ 39 w 329"/>
              <a:gd name="T79" fmla="*/ 204 h 440"/>
              <a:gd name="T80" fmla="*/ 25 w 329"/>
              <a:gd name="T81" fmla="*/ 154 h 440"/>
              <a:gd name="T82" fmla="*/ 24 w 329"/>
              <a:gd name="T83" fmla="*/ 119 h 440"/>
              <a:gd name="T84" fmla="*/ 12 w 329"/>
              <a:gd name="T85" fmla="*/ 95 h 440"/>
              <a:gd name="T86" fmla="*/ 15 w 329"/>
              <a:gd name="T87" fmla="*/ 74 h 440"/>
              <a:gd name="T88" fmla="*/ 96 w 329"/>
              <a:gd name="T89" fmla="*/ 52 h 440"/>
              <a:gd name="T90" fmla="*/ 77 w 329"/>
              <a:gd name="T91" fmla="*/ 29 h 440"/>
              <a:gd name="T92" fmla="*/ 108 w 329"/>
              <a:gd name="T93" fmla="*/ 13 h 440"/>
              <a:gd name="T94" fmla="*/ 186 w 329"/>
              <a:gd name="T95" fmla="*/ 59 h 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29" h="440">
                <a:moveTo>
                  <a:pt x="198" y="76"/>
                </a:moveTo>
                <a:cubicBezTo>
                  <a:pt x="198" y="76"/>
                  <a:pt x="198" y="88"/>
                  <a:pt x="197" y="93"/>
                </a:cubicBezTo>
                <a:cubicBezTo>
                  <a:pt x="195" y="98"/>
                  <a:pt x="197" y="103"/>
                  <a:pt x="197" y="104"/>
                </a:cubicBezTo>
                <a:cubicBezTo>
                  <a:pt x="197" y="105"/>
                  <a:pt x="197" y="117"/>
                  <a:pt x="197" y="124"/>
                </a:cubicBezTo>
                <a:cubicBezTo>
                  <a:pt x="197" y="130"/>
                  <a:pt x="200" y="141"/>
                  <a:pt x="202" y="150"/>
                </a:cubicBezTo>
                <a:cubicBezTo>
                  <a:pt x="204" y="159"/>
                  <a:pt x="204" y="162"/>
                  <a:pt x="204" y="162"/>
                </a:cubicBezTo>
                <a:cubicBezTo>
                  <a:pt x="204" y="162"/>
                  <a:pt x="220" y="157"/>
                  <a:pt x="220" y="156"/>
                </a:cubicBezTo>
                <a:cubicBezTo>
                  <a:pt x="220" y="155"/>
                  <a:pt x="220" y="155"/>
                  <a:pt x="220" y="155"/>
                </a:cubicBezTo>
                <a:cubicBezTo>
                  <a:pt x="220" y="155"/>
                  <a:pt x="211" y="156"/>
                  <a:pt x="209" y="159"/>
                </a:cubicBezTo>
                <a:cubicBezTo>
                  <a:pt x="209" y="159"/>
                  <a:pt x="209" y="159"/>
                  <a:pt x="208" y="158"/>
                </a:cubicBezTo>
                <a:cubicBezTo>
                  <a:pt x="207" y="157"/>
                  <a:pt x="210" y="157"/>
                  <a:pt x="212" y="155"/>
                </a:cubicBezTo>
                <a:cubicBezTo>
                  <a:pt x="213" y="154"/>
                  <a:pt x="220" y="151"/>
                  <a:pt x="227" y="150"/>
                </a:cubicBezTo>
                <a:cubicBezTo>
                  <a:pt x="234" y="150"/>
                  <a:pt x="237" y="150"/>
                  <a:pt x="238" y="149"/>
                </a:cubicBezTo>
                <a:cubicBezTo>
                  <a:pt x="238" y="148"/>
                  <a:pt x="237" y="148"/>
                  <a:pt x="232" y="147"/>
                </a:cubicBezTo>
                <a:cubicBezTo>
                  <a:pt x="228" y="145"/>
                  <a:pt x="227" y="141"/>
                  <a:pt x="230" y="140"/>
                </a:cubicBezTo>
                <a:cubicBezTo>
                  <a:pt x="232" y="140"/>
                  <a:pt x="247" y="138"/>
                  <a:pt x="254" y="147"/>
                </a:cubicBezTo>
                <a:cubicBezTo>
                  <a:pt x="254" y="147"/>
                  <a:pt x="268" y="149"/>
                  <a:pt x="269" y="151"/>
                </a:cubicBezTo>
                <a:cubicBezTo>
                  <a:pt x="271" y="154"/>
                  <a:pt x="268" y="154"/>
                  <a:pt x="266" y="154"/>
                </a:cubicBezTo>
                <a:cubicBezTo>
                  <a:pt x="264" y="154"/>
                  <a:pt x="258" y="160"/>
                  <a:pt x="256" y="161"/>
                </a:cubicBezTo>
                <a:cubicBezTo>
                  <a:pt x="255" y="162"/>
                  <a:pt x="256" y="162"/>
                  <a:pt x="253" y="166"/>
                </a:cubicBezTo>
                <a:cubicBezTo>
                  <a:pt x="251" y="169"/>
                  <a:pt x="240" y="172"/>
                  <a:pt x="243" y="200"/>
                </a:cubicBezTo>
                <a:cubicBezTo>
                  <a:pt x="243" y="200"/>
                  <a:pt x="243" y="213"/>
                  <a:pt x="245" y="213"/>
                </a:cubicBezTo>
                <a:cubicBezTo>
                  <a:pt x="248" y="214"/>
                  <a:pt x="273" y="216"/>
                  <a:pt x="280" y="220"/>
                </a:cubicBezTo>
                <a:cubicBezTo>
                  <a:pt x="288" y="224"/>
                  <a:pt x="295" y="227"/>
                  <a:pt x="304" y="238"/>
                </a:cubicBezTo>
                <a:cubicBezTo>
                  <a:pt x="304" y="238"/>
                  <a:pt x="308" y="241"/>
                  <a:pt x="311" y="244"/>
                </a:cubicBezTo>
                <a:cubicBezTo>
                  <a:pt x="314" y="246"/>
                  <a:pt x="324" y="260"/>
                  <a:pt x="322" y="278"/>
                </a:cubicBezTo>
                <a:cubicBezTo>
                  <a:pt x="322" y="278"/>
                  <a:pt x="329" y="301"/>
                  <a:pt x="311" y="304"/>
                </a:cubicBezTo>
                <a:cubicBezTo>
                  <a:pt x="312" y="296"/>
                  <a:pt x="315" y="297"/>
                  <a:pt x="306" y="288"/>
                </a:cubicBezTo>
                <a:cubicBezTo>
                  <a:pt x="305" y="284"/>
                  <a:pt x="305" y="285"/>
                  <a:pt x="302" y="284"/>
                </a:cubicBezTo>
                <a:cubicBezTo>
                  <a:pt x="300" y="283"/>
                  <a:pt x="283" y="277"/>
                  <a:pt x="277" y="276"/>
                </a:cubicBezTo>
                <a:cubicBezTo>
                  <a:pt x="270" y="275"/>
                  <a:pt x="263" y="281"/>
                  <a:pt x="261" y="282"/>
                </a:cubicBezTo>
                <a:cubicBezTo>
                  <a:pt x="259" y="282"/>
                  <a:pt x="250" y="290"/>
                  <a:pt x="248" y="294"/>
                </a:cubicBezTo>
                <a:cubicBezTo>
                  <a:pt x="246" y="298"/>
                  <a:pt x="235" y="313"/>
                  <a:pt x="229" y="321"/>
                </a:cubicBezTo>
                <a:cubicBezTo>
                  <a:pt x="229" y="326"/>
                  <a:pt x="232" y="332"/>
                  <a:pt x="234" y="336"/>
                </a:cubicBezTo>
                <a:cubicBezTo>
                  <a:pt x="236" y="341"/>
                  <a:pt x="240" y="355"/>
                  <a:pt x="243" y="368"/>
                </a:cubicBezTo>
                <a:cubicBezTo>
                  <a:pt x="246" y="381"/>
                  <a:pt x="249" y="392"/>
                  <a:pt x="249" y="395"/>
                </a:cubicBezTo>
                <a:cubicBezTo>
                  <a:pt x="249" y="397"/>
                  <a:pt x="250" y="396"/>
                  <a:pt x="250" y="401"/>
                </a:cubicBezTo>
                <a:cubicBezTo>
                  <a:pt x="255" y="402"/>
                  <a:pt x="255" y="403"/>
                  <a:pt x="263" y="404"/>
                </a:cubicBezTo>
                <a:cubicBezTo>
                  <a:pt x="269" y="407"/>
                  <a:pt x="270" y="406"/>
                  <a:pt x="270" y="411"/>
                </a:cubicBezTo>
                <a:cubicBezTo>
                  <a:pt x="276" y="410"/>
                  <a:pt x="285" y="410"/>
                  <a:pt x="288" y="414"/>
                </a:cubicBezTo>
                <a:cubicBezTo>
                  <a:pt x="289" y="416"/>
                  <a:pt x="289" y="419"/>
                  <a:pt x="289" y="419"/>
                </a:cubicBezTo>
                <a:cubicBezTo>
                  <a:pt x="289" y="419"/>
                  <a:pt x="290" y="418"/>
                  <a:pt x="292" y="419"/>
                </a:cubicBezTo>
                <a:cubicBezTo>
                  <a:pt x="294" y="419"/>
                  <a:pt x="305" y="423"/>
                  <a:pt x="298" y="434"/>
                </a:cubicBezTo>
                <a:cubicBezTo>
                  <a:pt x="298" y="428"/>
                  <a:pt x="299" y="425"/>
                  <a:pt x="292" y="424"/>
                </a:cubicBezTo>
                <a:cubicBezTo>
                  <a:pt x="291" y="425"/>
                  <a:pt x="289" y="427"/>
                  <a:pt x="287" y="426"/>
                </a:cubicBezTo>
                <a:cubicBezTo>
                  <a:pt x="285" y="425"/>
                  <a:pt x="284" y="424"/>
                  <a:pt x="283" y="423"/>
                </a:cubicBezTo>
                <a:cubicBezTo>
                  <a:pt x="282" y="421"/>
                  <a:pt x="279" y="421"/>
                  <a:pt x="279" y="422"/>
                </a:cubicBezTo>
                <a:cubicBezTo>
                  <a:pt x="279" y="423"/>
                  <a:pt x="282" y="431"/>
                  <a:pt x="278" y="434"/>
                </a:cubicBezTo>
                <a:cubicBezTo>
                  <a:pt x="279" y="430"/>
                  <a:pt x="278" y="426"/>
                  <a:pt x="276" y="424"/>
                </a:cubicBezTo>
                <a:cubicBezTo>
                  <a:pt x="274" y="423"/>
                  <a:pt x="273" y="424"/>
                  <a:pt x="273" y="425"/>
                </a:cubicBezTo>
                <a:cubicBezTo>
                  <a:pt x="272" y="427"/>
                  <a:pt x="271" y="430"/>
                  <a:pt x="269" y="431"/>
                </a:cubicBezTo>
                <a:cubicBezTo>
                  <a:pt x="270" y="427"/>
                  <a:pt x="271" y="423"/>
                  <a:pt x="268" y="422"/>
                </a:cubicBezTo>
                <a:cubicBezTo>
                  <a:pt x="265" y="420"/>
                  <a:pt x="264" y="424"/>
                  <a:pt x="261" y="423"/>
                </a:cubicBezTo>
                <a:cubicBezTo>
                  <a:pt x="259" y="423"/>
                  <a:pt x="259" y="420"/>
                  <a:pt x="256" y="421"/>
                </a:cubicBezTo>
                <a:cubicBezTo>
                  <a:pt x="253" y="423"/>
                  <a:pt x="253" y="424"/>
                  <a:pt x="251" y="425"/>
                </a:cubicBezTo>
                <a:cubicBezTo>
                  <a:pt x="249" y="426"/>
                  <a:pt x="247" y="432"/>
                  <a:pt x="244" y="430"/>
                </a:cubicBezTo>
                <a:cubicBezTo>
                  <a:pt x="242" y="429"/>
                  <a:pt x="242" y="426"/>
                  <a:pt x="240" y="427"/>
                </a:cubicBezTo>
                <a:cubicBezTo>
                  <a:pt x="238" y="428"/>
                  <a:pt x="234" y="436"/>
                  <a:pt x="242" y="440"/>
                </a:cubicBezTo>
                <a:cubicBezTo>
                  <a:pt x="238" y="440"/>
                  <a:pt x="231" y="434"/>
                  <a:pt x="234" y="427"/>
                </a:cubicBezTo>
                <a:cubicBezTo>
                  <a:pt x="237" y="420"/>
                  <a:pt x="239" y="423"/>
                  <a:pt x="240" y="420"/>
                </a:cubicBezTo>
                <a:cubicBezTo>
                  <a:pt x="240" y="417"/>
                  <a:pt x="237" y="418"/>
                  <a:pt x="235" y="417"/>
                </a:cubicBezTo>
                <a:cubicBezTo>
                  <a:pt x="234" y="416"/>
                  <a:pt x="232" y="415"/>
                  <a:pt x="231" y="418"/>
                </a:cubicBezTo>
                <a:cubicBezTo>
                  <a:pt x="230" y="420"/>
                  <a:pt x="233" y="427"/>
                  <a:pt x="224" y="424"/>
                </a:cubicBezTo>
                <a:cubicBezTo>
                  <a:pt x="221" y="423"/>
                  <a:pt x="222" y="422"/>
                  <a:pt x="221" y="421"/>
                </a:cubicBezTo>
                <a:cubicBezTo>
                  <a:pt x="221" y="420"/>
                  <a:pt x="219" y="422"/>
                  <a:pt x="219" y="423"/>
                </a:cubicBezTo>
                <a:cubicBezTo>
                  <a:pt x="219" y="425"/>
                  <a:pt x="217" y="432"/>
                  <a:pt x="225" y="435"/>
                </a:cubicBezTo>
                <a:cubicBezTo>
                  <a:pt x="220" y="434"/>
                  <a:pt x="214" y="430"/>
                  <a:pt x="216" y="421"/>
                </a:cubicBezTo>
                <a:cubicBezTo>
                  <a:pt x="217" y="418"/>
                  <a:pt x="219" y="414"/>
                  <a:pt x="222" y="414"/>
                </a:cubicBezTo>
                <a:cubicBezTo>
                  <a:pt x="224" y="413"/>
                  <a:pt x="223" y="411"/>
                  <a:pt x="221" y="409"/>
                </a:cubicBezTo>
                <a:cubicBezTo>
                  <a:pt x="220" y="407"/>
                  <a:pt x="220" y="408"/>
                  <a:pt x="219" y="404"/>
                </a:cubicBezTo>
                <a:cubicBezTo>
                  <a:pt x="219" y="400"/>
                  <a:pt x="217" y="400"/>
                  <a:pt x="216" y="401"/>
                </a:cubicBezTo>
                <a:cubicBezTo>
                  <a:pt x="215" y="403"/>
                  <a:pt x="213" y="408"/>
                  <a:pt x="208" y="406"/>
                </a:cubicBezTo>
                <a:cubicBezTo>
                  <a:pt x="203" y="405"/>
                  <a:pt x="201" y="403"/>
                  <a:pt x="198" y="405"/>
                </a:cubicBezTo>
                <a:cubicBezTo>
                  <a:pt x="195" y="407"/>
                  <a:pt x="189" y="411"/>
                  <a:pt x="190" y="406"/>
                </a:cubicBezTo>
                <a:cubicBezTo>
                  <a:pt x="192" y="401"/>
                  <a:pt x="193" y="399"/>
                  <a:pt x="190" y="399"/>
                </a:cubicBezTo>
                <a:cubicBezTo>
                  <a:pt x="188" y="399"/>
                  <a:pt x="188" y="402"/>
                  <a:pt x="186" y="403"/>
                </a:cubicBezTo>
                <a:cubicBezTo>
                  <a:pt x="183" y="404"/>
                  <a:pt x="180" y="402"/>
                  <a:pt x="181" y="400"/>
                </a:cubicBezTo>
                <a:cubicBezTo>
                  <a:pt x="181" y="399"/>
                  <a:pt x="179" y="403"/>
                  <a:pt x="175" y="403"/>
                </a:cubicBezTo>
                <a:cubicBezTo>
                  <a:pt x="172" y="404"/>
                  <a:pt x="172" y="403"/>
                  <a:pt x="172" y="401"/>
                </a:cubicBezTo>
                <a:cubicBezTo>
                  <a:pt x="173" y="399"/>
                  <a:pt x="171" y="400"/>
                  <a:pt x="171" y="397"/>
                </a:cubicBezTo>
                <a:cubicBezTo>
                  <a:pt x="171" y="395"/>
                  <a:pt x="173" y="397"/>
                  <a:pt x="172" y="394"/>
                </a:cubicBezTo>
                <a:cubicBezTo>
                  <a:pt x="171" y="391"/>
                  <a:pt x="171" y="392"/>
                  <a:pt x="169" y="388"/>
                </a:cubicBezTo>
                <a:cubicBezTo>
                  <a:pt x="166" y="384"/>
                  <a:pt x="165" y="389"/>
                  <a:pt x="164" y="388"/>
                </a:cubicBezTo>
                <a:cubicBezTo>
                  <a:pt x="163" y="386"/>
                  <a:pt x="166" y="384"/>
                  <a:pt x="166" y="383"/>
                </a:cubicBezTo>
                <a:cubicBezTo>
                  <a:pt x="166" y="383"/>
                  <a:pt x="169" y="378"/>
                  <a:pt x="167" y="379"/>
                </a:cubicBezTo>
                <a:cubicBezTo>
                  <a:pt x="165" y="380"/>
                  <a:pt x="162" y="381"/>
                  <a:pt x="162" y="381"/>
                </a:cubicBezTo>
                <a:cubicBezTo>
                  <a:pt x="162" y="381"/>
                  <a:pt x="162" y="380"/>
                  <a:pt x="162" y="379"/>
                </a:cubicBezTo>
                <a:cubicBezTo>
                  <a:pt x="163" y="378"/>
                  <a:pt x="161" y="379"/>
                  <a:pt x="157" y="382"/>
                </a:cubicBezTo>
                <a:cubicBezTo>
                  <a:pt x="153" y="386"/>
                  <a:pt x="152" y="384"/>
                  <a:pt x="156" y="381"/>
                </a:cubicBezTo>
                <a:cubicBezTo>
                  <a:pt x="160" y="378"/>
                  <a:pt x="161" y="375"/>
                  <a:pt x="159" y="377"/>
                </a:cubicBezTo>
                <a:cubicBezTo>
                  <a:pt x="156" y="379"/>
                  <a:pt x="153" y="383"/>
                  <a:pt x="153" y="382"/>
                </a:cubicBezTo>
                <a:cubicBezTo>
                  <a:pt x="152" y="381"/>
                  <a:pt x="156" y="378"/>
                  <a:pt x="156" y="377"/>
                </a:cubicBezTo>
                <a:cubicBezTo>
                  <a:pt x="156" y="377"/>
                  <a:pt x="156" y="376"/>
                  <a:pt x="152" y="378"/>
                </a:cubicBezTo>
                <a:cubicBezTo>
                  <a:pt x="148" y="380"/>
                  <a:pt x="148" y="380"/>
                  <a:pt x="150" y="378"/>
                </a:cubicBezTo>
                <a:cubicBezTo>
                  <a:pt x="152" y="376"/>
                  <a:pt x="156" y="374"/>
                  <a:pt x="153" y="374"/>
                </a:cubicBezTo>
                <a:cubicBezTo>
                  <a:pt x="150" y="373"/>
                  <a:pt x="148" y="377"/>
                  <a:pt x="148" y="375"/>
                </a:cubicBezTo>
                <a:cubicBezTo>
                  <a:pt x="149" y="373"/>
                  <a:pt x="151" y="374"/>
                  <a:pt x="150" y="372"/>
                </a:cubicBezTo>
                <a:cubicBezTo>
                  <a:pt x="149" y="371"/>
                  <a:pt x="146" y="374"/>
                  <a:pt x="147" y="372"/>
                </a:cubicBezTo>
                <a:cubicBezTo>
                  <a:pt x="148" y="370"/>
                  <a:pt x="146" y="371"/>
                  <a:pt x="150" y="367"/>
                </a:cubicBezTo>
                <a:cubicBezTo>
                  <a:pt x="153" y="364"/>
                  <a:pt x="145" y="367"/>
                  <a:pt x="145" y="367"/>
                </a:cubicBezTo>
                <a:cubicBezTo>
                  <a:pt x="145" y="367"/>
                  <a:pt x="138" y="375"/>
                  <a:pt x="136" y="380"/>
                </a:cubicBezTo>
                <a:cubicBezTo>
                  <a:pt x="134" y="385"/>
                  <a:pt x="132" y="379"/>
                  <a:pt x="137" y="374"/>
                </a:cubicBezTo>
                <a:cubicBezTo>
                  <a:pt x="142" y="369"/>
                  <a:pt x="144" y="367"/>
                  <a:pt x="145" y="364"/>
                </a:cubicBezTo>
                <a:cubicBezTo>
                  <a:pt x="146" y="363"/>
                  <a:pt x="146" y="363"/>
                  <a:pt x="145" y="363"/>
                </a:cubicBezTo>
                <a:cubicBezTo>
                  <a:pt x="144" y="363"/>
                  <a:pt x="143" y="364"/>
                  <a:pt x="142" y="365"/>
                </a:cubicBezTo>
                <a:cubicBezTo>
                  <a:pt x="135" y="368"/>
                  <a:pt x="132" y="380"/>
                  <a:pt x="129" y="384"/>
                </a:cubicBezTo>
                <a:cubicBezTo>
                  <a:pt x="126" y="387"/>
                  <a:pt x="123" y="386"/>
                  <a:pt x="128" y="380"/>
                </a:cubicBezTo>
                <a:cubicBezTo>
                  <a:pt x="133" y="373"/>
                  <a:pt x="132" y="372"/>
                  <a:pt x="133" y="371"/>
                </a:cubicBezTo>
                <a:cubicBezTo>
                  <a:pt x="134" y="370"/>
                  <a:pt x="126" y="378"/>
                  <a:pt x="125" y="380"/>
                </a:cubicBezTo>
                <a:cubicBezTo>
                  <a:pt x="124" y="382"/>
                  <a:pt x="125" y="378"/>
                  <a:pt x="125" y="375"/>
                </a:cubicBezTo>
                <a:cubicBezTo>
                  <a:pt x="126" y="373"/>
                  <a:pt x="121" y="375"/>
                  <a:pt x="124" y="372"/>
                </a:cubicBezTo>
                <a:cubicBezTo>
                  <a:pt x="127" y="369"/>
                  <a:pt x="127" y="369"/>
                  <a:pt x="126" y="368"/>
                </a:cubicBezTo>
                <a:cubicBezTo>
                  <a:pt x="125" y="367"/>
                  <a:pt x="123" y="362"/>
                  <a:pt x="121" y="364"/>
                </a:cubicBezTo>
                <a:cubicBezTo>
                  <a:pt x="119" y="367"/>
                  <a:pt x="120" y="367"/>
                  <a:pt x="117" y="372"/>
                </a:cubicBezTo>
                <a:cubicBezTo>
                  <a:pt x="114" y="378"/>
                  <a:pt x="111" y="388"/>
                  <a:pt x="108" y="388"/>
                </a:cubicBezTo>
                <a:cubicBezTo>
                  <a:pt x="104" y="388"/>
                  <a:pt x="100" y="389"/>
                  <a:pt x="104" y="385"/>
                </a:cubicBezTo>
                <a:cubicBezTo>
                  <a:pt x="109" y="381"/>
                  <a:pt x="112" y="375"/>
                  <a:pt x="114" y="370"/>
                </a:cubicBezTo>
                <a:cubicBezTo>
                  <a:pt x="116" y="364"/>
                  <a:pt x="113" y="363"/>
                  <a:pt x="112" y="364"/>
                </a:cubicBezTo>
                <a:cubicBezTo>
                  <a:pt x="111" y="364"/>
                  <a:pt x="108" y="371"/>
                  <a:pt x="104" y="372"/>
                </a:cubicBezTo>
                <a:cubicBezTo>
                  <a:pt x="100" y="373"/>
                  <a:pt x="97" y="375"/>
                  <a:pt x="102" y="369"/>
                </a:cubicBezTo>
                <a:cubicBezTo>
                  <a:pt x="106" y="362"/>
                  <a:pt x="104" y="362"/>
                  <a:pt x="104" y="361"/>
                </a:cubicBezTo>
                <a:cubicBezTo>
                  <a:pt x="103" y="360"/>
                  <a:pt x="101" y="354"/>
                  <a:pt x="101" y="354"/>
                </a:cubicBezTo>
                <a:cubicBezTo>
                  <a:pt x="102" y="353"/>
                  <a:pt x="101" y="359"/>
                  <a:pt x="92" y="365"/>
                </a:cubicBezTo>
                <a:cubicBezTo>
                  <a:pt x="84" y="372"/>
                  <a:pt x="82" y="370"/>
                  <a:pt x="76" y="371"/>
                </a:cubicBezTo>
                <a:cubicBezTo>
                  <a:pt x="69" y="372"/>
                  <a:pt x="63" y="373"/>
                  <a:pt x="63" y="369"/>
                </a:cubicBezTo>
                <a:cubicBezTo>
                  <a:pt x="63" y="365"/>
                  <a:pt x="63" y="364"/>
                  <a:pt x="63" y="364"/>
                </a:cubicBezTo>
                <a:cubicBezTo>
                  <a:pt x="63" y="364"/>
                  <a:pt x="58" y="362"/>
                  <a:pt x="50" y="364"/>
                </a:cubicBezTo>
                <a:cubicBezTo>
                  <a:pt x="41" y="367"/>
                  <a:pt x="40" y="367"/>
                  <a:pt x="39" y="366"/>
                </a:cubicBezTo>
                <a:cubicBezTo>
                  <a:pt x="37" y="365"/>
                  <a:pt x="45" y="362"/>
                  <a:pt x="53" y="357"/>
                </a:cubicBezTo>
                <a:cubicBezTo>
                  <a:pt x="53" y="357"/>
                  <a:pt x="37" y="365"/>
                  <a:pt x="27" y="366"/>
                </a:cubicBezTo>
                <a:cubicBezTo>
                  <a:pt x="18" y="367"/>
                  <a:pt x="23" y="365"/>
                  <a:pt x="26" y="365"/>
                </a:cubicBezTo>
                <a:cubicBezTo>
                  <a:pt x="29" y="364"/>
                  <a:pt x="35" y="360"/>
                  <a:pt x="34" y="359"/>
                </a:cubicBezTo>
                <a:cubicBezTo>
                  <a:pt x="34" y="358"/>
                  <a:pt x="26" y="357"/>
                  <a:pt x="26" y="357"/>
                </a:cubicBezTo>
                <a:cubicBezTo>
                  <a:pt x="26" y="357"/>
                  <a:pt x="15" y="356"/>
                  <a:pt x="9" y="357"/>
                </a:cubicBezTo>
                <a:cubicBezTo>
                  <a:pt x="3" y="357"/>
                  <a:pt x="0" y="357"/>
                  <a:pt x="5" y="354"/>
                </a:cubicBezTo>
                <a:cubicBezTo>
                  <a:pt x="9" y="352"/>
                  <a:pt x="11" y="352"/>
                  <a:pt x="10" y="351"/>
                </a:cubicBezTo>
                <a:cubicBezTo>
                  <a:pt x="9" y="350"/>
                  <a:pt x="2" y="350"/>
                  <a:pt x="8" y="347"/>
                </a:cubicBezTo>
                <a:cubicBezTo>
                  <a:pt x="13" y="344"/>
                  <a:pt x="14" y="342"/>
                  <a:pt x="17" y="343"/>
                </a:cubicBezTo>
                <a:cubicBezTo>
                  <a:pt x="20" y="345"/>
                  <a:pt x="17" y="341"/>
                  <a:pt x="20" y="339"/>
                </a:cubicBezTo>
                <a:cubicBezTo>
                  <a:pt x="23" y="337"/>
                  <a:pt x="31" y="335"/>
                  <a:pt x="31" y="334"/>
                </a:cubicBezTo>
                <a:cubicBezTo>
                  <a:pt x="32" y="334"/>
                  <a:pt x="32" y="331"/>
                  <a:pt x="34" y="330"/>
                </a:cubicBezTo>
                <a:cubicBezTo>
                  <a:pt x="36" y="329"/>
                  <a:pt x="59" y="327"/>
                  <a:pt x="75" y="323"/>
                </a:cubicBezTo>
                <a:cubicBezTo>
                  <a:pt x="87" y="317"/>
                  <a:pt x="127" y="297"/>
                  <a:pt x="144" y="287"/>
                </a:cubicBezTo>
                <a:cubicBezTo>
                  <a:pt x="143" y="283"/>
                  <a:pt x="145" y="281"/>
                  <a:pt x="143" y="278"/>
                </a:cubicBezTo>
                <a:cubicBezTo>
                  <a:pt x="141" y="279"/>
                  <a:pt x="139" y="281"/>
                  <a:pt x="125" y="283"/>
                </a:cubicBezTo>
                <a:cubicBezTo>
                  <a:pt x="111" y="285"/>
                  <a:pt x="114" y="283"/>
                  <a:pt x="107" y="285"/>
                </a:cubicBezTo>
                <a:cubicBezTo>
                  <a:pt x="101" y="287"/>
                  <a:pt x="92" y="290"/>
                  <a:pt x="90" y="286"/>
                </a:cubicBezTo>
                <a:cubicBezTo>
                  <a:pt x="88" y="283"/>
                  <a:pt x="86" y="280"/>
                  <a:pt x="91" y="278"/>
                </a:cubicBezTo>
                <a:cubicBezTo>
                  <a:pt x="86" y="274"/>
                  <a:pt x="85" y="274"/>
                  <a:pt x="85" y="270"/>
                </a:cubicBezTo>
                <a:cubicBezTo>
                  <a:pt x="84" y="266"/>
                  <a:pt x="80" y="266"/>
                  <a:pt x="79" y="266"/>
                </a:cubicBezTo>
                <a:cubicBezTo>
                  <a:pt x="78" y="267"/>
                  <a:pt x="72" y="270"/>
                  <a:pt x="66" y="266"/>
                </a:cubicBezTo>
                <a:cubicBezTo>
                  <a:pt x="59" y="263"/>
                  <a:pt x="59" y="264"/>
                  <a:pt x="59" y="259"/>
                </a:cubicBezTo>
                <a:cubicBezTo>
                  <a:pt x="59" y="255"/>
                  <a:pt x="56" y="256"/>
                  <a:pt x="55" y="255"/>
                </a:cubicBezTo>
                <a:cubicBezTo>
                  <a:pt x="54" y="254"/>
                  <a:pt x="50" y="251"/>
                  <a:pt x="51" y="245"/>
                </a:cubicBezTo>
                <a:cubicBezTo>
                  <a:pt x="50" y="241"/>
                  <a:pt x="48" y="244"/>
                  <a:pt x="47" y="237"/>
                </a:cubicBezTo>
                <a:cubicBezTo>
                  <a:pt x="47" y="229"/>
                  <a:pt x="47" y="228"/>
                  <a:pt x="47" y="228"/>
                </a:cubicBezTo>
                <a:cubicBezTo>
                  <a:pt x="47" y="228"/>
                  <a:pt x="44" y="231"/>
                  <a:pt x="42" y="230"/>
                </a:cubicBezTo>
                <a:cubicBezTo>
                  <a:pt x="39" y="228"/>
                  <a:pt x="38" y="223"/>
                  <a:pt x="39" y="219"/>
                </a:cubicBezTo>
                <a:cubicBezTo>
                  <a:pt x="39" y="215"/>
                  <a:pt x="40" y="213"/>
                  <a:pt x="42" y="212"/>
                </a:cubicBezTo>
                <a:cubicBezTo>
                  <a:pt x="40" y="210"/>
                  <a:pt x="38" y="208"/>
                  <a:pt x="39" y="204"/>
                </a:cubicBezTo>
                <a:cubicBezTo>
                  <a:pt x="36" y="201"/>
                  <a:pt x="34" y="200"/>
                  <a:pt x="35" y="195"/>
                </a:cubicBezTo>
                <a:cubicBezTo>
                  <a:pt x="34" y="192"/>
                  <a:pt x="30" y="188"/>
                  <a:pt x="34" y="181"/>
                </a:cubicBezTo>
                <a:cubicBezTo>
                  <a:pt x="29" y="178"/>
                  <a:pt x="27" y="173"/>
                  <a:pt x="29" y="167"/>
                </a:cubicBezTo>
                <a:cubicBezTo>
                  <a:pt x="26" y="164"/>
                  <a:pt x="22" y="159"/>
                  <a:pt x="25" y="154"/>
                </a:cubicBezTo>
                <a:cubicBezTo>
                  <a:pt x="21" y="152"/>
                  <a:pt x="17" y="152"/>
                  <a:pt x="19" y="147"/>
                </a:cubicBezTo>
                <a:cubicBezTo>
                  <a:pt x="20" y="143"/>
                  <a:pt x="20" y="143"/>
                  <a:pt x="18" y="142"/>
                </a:cubicBezTo>
                <a:cubicBezTo>
                  <a:pt x="16" y="140"/>
                  <a:pt x="12" y="135"/>
                  <a:pt x="23" y="128"/>
                </a:cubicBezTo>
                <a:cubicBezTo>
                  <a:pt x="24" y="122"/>
                  <a:pt x="26" y="120"/>
                  <a:pt x="24" y="119"/>
                </a:cubicBezTo>
                <a:cubicBezTo>
                  <a:pt x="21" y="117"/>
                  <a:pt x="20" y="111"/>
                  <a:pt x="24" y="110"/>
                </a:cubicBezTo>
                <a:cubicBezTo>
                  <a:pt x="21" y="108"/>
                  <a:pt x="16" y="105"/>
                  <a:pt x="19" y="101"/>
                </a:cubicBezTo>
                <a:cubicBezTo>
                  <a:pt x="16" y="100"/>
                  <a:pt x="16" y="101"/>
                  <a:pt x="14" y="99"/>
                </a:cubicBezTo>
                <a:cubicBezTo>
                  <a:pt x="12" y="96"/>
                  <a:pt x="11" y="96"/>
                  <a:pt x="12" y="95"/>
                </a:cubicBezTo>
                <a:cubicBezTo>
                  <a:pt x="13" y="93"/>
                  <a:pt x="24" y="89"/>
                  <a:pt x="29" y="89"/>
                </a:cubicBezTo>
                <a:cubicBezTo>
                  <a:pt x="20" y="88"/>
                  <a:pt x="7" y="89"/>
                  <a:pt x="6" y="88"/>
                </a:cubicBezTo>
                <a:cubicBezTo>
                  <a:pt x="5" y="87"/>
                  <a:pt x="26" y="72"/>
                  <a:pt x="56" y="75"/>
                </a:cubicBezTo>
                <a:cubicBezTo>
                  <a:pt x="38" y="73"/>
                  <a:pt x="20" y="73"/>
                  <a:pt x="15" y="74"/>
                </a:cubicBezTo>
                <a:cubicBezTo>
                  <a:pt x="10" y="76"/>
                  <a:pt x="26" y="59"/>
                  <a:pt x="67" y="61"/>
                </a:cubicBezTo>
                <a:cubicBezTo>
                  <a:pt x="49" y="60"/>
                  <a:pt x="38" y="61"/>
                  <a:pt x="36" y="59"/>
                </a:cubicBezTo>
                <a:cubicBezTo>
                  <a:pt x="34" y="58"/>
                  <a:pt x="41" y="52"/>
                  <a:pt x="54" y="50"/>
                </a:cubicBezTo>
                <a:cubicBezTo>
                  <a:pt x="67" y="48"/>
                  <a:pt x="96" y="52"/>
                  <a:pt x="96" y="52"/>
                </a:cubicBezTo>
                <a:cubicBezTo>
                  <a:pt x="96" y="52"/>
                  <a:pt x="69" y="44"/>
                  <a:pt x="56" y="43"/>
                </a:cubicBezTo>
                <a:cubicBezTo>
                  <a:pt x="43" y="43"/>
                  <a:pt x="47" y="38"/>
                  <a:pt x="56" y="36"/>
                </a:cubicBezTo>
                <a:cubicBezTo>
                  <a:pt x="66" y="35"/>
                  <a:pt x="83" y="34"/>
                  <a:pt x="115" y="43"/>
                </a:cubicBezTo>
                <a:cubicBezTo>
                  <a:pt x="98" y="33"/>
                  <a:pt x="85" y="31"/>
                  <a:pt x="77" y="29"/>
                </a:cubicBezTo>
                <a:cubicBezTo>
                  <a:pt x="69" y="26"/>
                  <a:pt x="65" y="19"/>
                  <a:pt x="76" y="18"/>
                </a:cubicBezTo>
                <a:cubicBezTo>
                  <a:pt x="87" y="17"/>
                  <a:pt x="133" y="39"/>
                  <a:pt x="136" y="41"/>
                </a:cubicBezTo>
                <a:cubicBezTo>
                  <a:pt x="140" y="44"/>
                  <a:pt x="144" y="42"/>
                  <a:pt x="139" y="39"/>
                </a:cubicBezTo>
                <a:cubicBezTo>
                  <a:pt x="133" y="36"/>
                  <a:pt x="109" y="26"/>
                  <a:pt x="108" y="13"/>
                </a:cubicBezTo>
                <a:cubicBezTo>
                  <a:pt x="107" y="0"/>
                  <a:pt x="120" y="9"/>
                  <a:pt x="134" y="19"/>
                </a:cubicBezTo>
                <a:cubicBezTo>
                  <a:pt x="148" y="30"/>
                  <a:pt x="162" y="45"/>
                  <a:pt x="170" y="61"/>
                </a:cubicBezTo>
                <a:cubicBezTo>
                  <a:pt x="176" y="60"/>
                  <a:pt x="176" y="60"/>
                  <a:pt x="180" y="60"/>
                </a:cubicBezTo>
                <a:cubicBezTo>
                  <a:pt x="183" y="60"/>
                  <a:pt x="184" y="59"/>
                  <a:pt x="186" y="59"/>
                </a:cubicBezTo>
                <a:cubicBezTo>
                  <a:pt x="188" y="60"/>
                  <a:pt x="198" y="62"/>
                  <a:pt x="198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302"/>
          <p:cNvSpPr>
            <a:spLocks/>
          </p:cNvSpPr>
          <p:nvPr/>
        </p:nvSpPr>
        <p:spPr bwMode="auto">
          <a:xfrm>
            <a:off x="8939912" y="5317208"/>
            <a:ext cx="723900" cy="658813"/>
          </a:xfrm>
          <a:custGeom>
            <a:avLst/>
            <a:gdLst>
              <a:gd name="T0" fmla="*/ 246 w 475"/>
              <a:gd name="T1" fmla="*/ 423 h 432"/>
              <a:gd name="T2" fmla="*/ 257 w 475"/>
              <a:gd name="T3" fmla="*/ 391 h 432"/>
              <a:gd name="T4" fmla="*/ 279 w 475"/>
              <a:gd name="T5" fmla="*/ 382 h 432"/>
              <a:gd name="T6" fmla="*/ 297 w 475"/>
              <a:gd name="T7" fmla="*/ 374 h 432"/>
              <a:gd name="T8" fmla="*/ 313 w 475"/>
              <a:gd name="T9" fmla="*/ 369 h 432"/>
              <a:gd name="T10" fmla="*/ 331 w 475"/>
              <a:gd name="T11" fmla="*/ 349 h 432"/>
              <a:gd name="T12" fmla="*/ 337 w 475"/>
              <a:gd name="T13" fmla="*/ 330 h 432"/>
              <a:gd name="T14" fmla="*/ 273 w 475"/>
              <a:gd name="T15" fmla="*/ 257 h 432"/>
              <a:gd name="T16" fmla="*/ 284 w 475"/>
              <a:gd name="T17" fmla="*/ 266 h 432"/>
              <a:gd name="T18" fmla="*/ 305 w 475"/>
              <a:gd name="T19" fmla="*/ 253 h 432"/>
              <a:gd name="T20" fmla="*/ 322 w 475"/>
              <a:gd name="T21" fmla="*/ 243 h 432"/>
              <a:gd name="T22" fmla="*/ 331 w 475"/>
              <a:gd name="T23" fmla="*/ 236 h 432"/>
              <a:gd name="T24" fmla="*/ 348 w 475"/>
              <a:gd name="T25" fmla="*/ 225 h 432"/>
              <a:gd name="T26" fmla="*/ 361 w 475"/>
              <a:gd name="T27" fmla="*/ 214 h 432"/>
              <a:gd name="T28" fmla="*/ 377 w 475"/>
              <a:gd name="T29" fmla="*/ 199 h 432"/>
              <a:gd name="T30" fmla="*/ 395 w 475"/>
              <a:gd name="T31" fmla="*/ 179 h 432"/>
              <a:gd name="T32" fmla="*/ 405 w 475"/>
              <a:gd name="T33" fmla="*/ 159 h 432"/>
              <a:gd name="T34" fmla="*/ 408 w 475"/>
              <a:gd name="T35" fmla="*/ 145 h 432"/>
              <a:gd name="T36" fmla="*/ 422 w 475"/>
              <a:gd name="T37" fmla="*/ 122 h 432"/>
              <a:gd name="T38" fmla="*/ 440 w 475"/>
              <a:gd name="T39" fmla="*/ 93 h 432"/>
              <a:gd name="T40" fmla="*/ 442 w 475"/>
              <a:gd name="T41" fmla="*/ 70 h 432"/>
              <a:gd name="T42" fmla="*/ 452 w 475"/>
              <a:gd name="T43" fmla="*/ 38 h 432"/>
              <a:gd name="T44" fmla="*/ 462 w 475"/>
              <a:gd name="T45" fmla="*/ 9 h 432"/>
              <a:gd name="T46" fmla="*/ 266 w 475"/>
              <a:gd name="T47" fmla="*/ 168 h 432"/>
              <a:gd name="T48" fmla="*/ 168 w 475"/>
              <a:gd name="T49" fmla="*/ 136 h 432"/>
              <a:gd name="T50" fmla="*/ 28 w 475"/>
              <a:gd name="T51" fmla="*/ 30 h 432"/>
              <a:gd name="T52" fmla="*/ 23 w 475"/>
              <a:gd name="T53" fmla="*/ 50 h 432"/>
              <a:gd name="T54" fmla="*/ 26 w 475"/>
              <a:gd name="T55" fmla="*/ 75 h 432"/>
              <a:gd name="T56" fmla="*/ 45 w 475"/>
              <a:gd name="T57" fmla="*/ 106 h 432"/>
              <a:gd name="T58" fmla="*/ 55 w 475"/>
              <a:gd name="T59" fmla="*/ 128 h 432"/>
              <a:gd name="T60" fmla="*/ 63 w 475"/>
              <a:gd name="T61" fmla="*/ 149 h 432"/>
              <a:gd name="T62" fmla="*/ 72 w 475"/>
              <a:gd name="T63" fmla="*/ 164 h 432"/>
              <a:gd name="T64" fmla="*/ 88 w 475"/>
              <a:gd name="T65" fmla="*/ 186 h 432"/>
              <a:gd name="T66" fmla="*/ 104 w 475"/>
              <a:gd name="T67" fmla="*/ 206 h 432"/>
              <a:gd name="T68" fmla="*/ 120 w 475"/>
              <a:gd name="T69" fmla="*/ 220 h 432"/>
              <a:gd name="T70" fmla="*/ 130 w 475"/>
              <a:gd name="T71" fmla="*/ 231 h 432"/>
              <a:gd name="T72" fmla="*/ 149 w 475"/>
              <a:gd name="T73" fmla="*/ 225 h 432"/>
              <a:gd name="T74" fmla="*/ 159 w 475"/>
              <a:gd name="T75" fmla="*/ 245 h 432"/>
              <a:gd name="T76" fmla="*/ 178 w 475"/>
              <a:gd name="T77" fmla="*/ 257 h 432"/>
              <a:gd name="T78" fmla="*/ 198 w 475"/>
              <a:gd name="T79" fmla="*/ 254 h 432"/>
              <a:gd name="T80" fmla="*/ 209 w 475"/>
              <a:gd name="T81" fmla="*/ 262 h 432"/>
              <a:gd name="T82" fmla="*/ 135 w 475"/>
              <a:gd name="T83" fmla="*/ 344 h 432"/>
              <a:gd name="T84" fmla="*/ 143 w 475"/>
              <a:gd name="T85" fmla="*/ 359 h 432"/>
              <a:gd name="T86" fmla="*/ 170 w 475"/>
              <a:gd name="T87" fmla="*/ 375 h 432"/>
              <a:gd name="T88" fmla="*/ 180 w 475"/>
              <a:gd name="T89" fmla="*/ 381 h 432"/>
              <a:gd name="T90" fmla="*/ 206 w 475"/>
              <a:gd name="T91" fmla="*/ 372 h 432"/>
              <a:gd name="T92" fmla="*/ 225 w 475"/>
              <a:gd name="T93" fmla="*/ 387 h 432"/>
              <a:gd name="T94" fmla="*/ 231 w 475"/>
              <a:gd name="T95" fmla="*/ 427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75" h="432">
                <a:moveTo>
                  <a:pt x="241" y="405"/>
                </a:moveTo>
                <a:cubicBezTo>
                  <a:pt x="244" y="414"/>
                  <a:pt x="244" y="421"/>
                  <a:pt x="244" y="427"/>
                </a:cubicBezTo>
                <a:cubicBezTo>
                  <a:pt x="244" y="432"/>
                  <a:pt x="246" y="428"/>
                  <a:pt x="246" y="423"/>
                </a:cubicBezTo>
                <a:cubicBezTo>
                  <a:pt x="247" y="417"/>
                  <a:pt x="247" y="397"/>
                  <a:pt x="247" y="392"/>
                </a:cubicBezTo>
                <a:cubicBezTo>
                  <a:pt x="248" y="387"/>
                  <a:pt x="248" y="387"/>
                  <a:pt x="250" y="387"/>
                </a:cubicBezTo>
                <a:cubicBezTo>
                  <a:pt x="252" y="388"/>
                  <a:pt x="251" y="392"/>
                  <a:pt x="257" y="391"/>
                </a:cubicBezTo>
                <a:cubicBezTo>
                  <a:pt x="262" y="390"/>
                  <a:pt x="264" y="391"/>
                  <a:pt x="268" y="390"/>
                </a:cubicBezTo>
                <a:cubicBezTo>
                  <a:pt x="271" y="389"/>
                  <a:pt x="267" y="375"/>
                  <a:pt x="269" y="372"/>
                </a:cubicBezTo>
                <a:cubicBezTo>
                  <a:pt x="271" y="370"/>
                  <a:pt x="276" y="379"/>
                  <a:pt x="279" y="382"/>
                </a:cubicBezTo>
                <a:cubicBezTo>
                  <a:pt x="281" y="386"/>
                  <a:pt x="287" y="384"/>
                  <a:pt x="289" y="383"/>
                </a:cubicBezTo>
                <a:cubicBezTo>
                  <a:pt x="291" y="382"/>
                  <a:pt x="290" y="382"/>
                  <a:pt x="295" y="381"/>
                </a:cubicBezTo>
                <a:cubicBezTo>
                  <a:pt x="299" y="381"/>
                  <a:pt x="299" y="377"/>
                  <a:pt x="297" y="374"/>
                </a:cubicBezTo>
                <a:cubicBezTo>
                  <a:pt x="296" y="370"/>
                  <a:pt x="294" y="367"/>
                  <a:pt x="294" y="367"/>
                </a:cubicBezTo>
                <a:cubicBezTo>
                  <a:pt x="294" y="367"/>
                  <a:pt x="301" y="373"/>
                  <a:pt x="305" y="375"/>
                </a:cubicBezTo>
                <a:cubicBezTo>
                  <a:pt x="309" y="377"/>
                  <a:pt x="310" y="372"/>
                  <a:pt x="313" y="369"/>
                </a:cubicBezTo>
                <a:cubicBezTo>
                  <a:pt x="320" y="372"/>
                  <a:pt x="321" y="365"/>
                  <a:pt x="320" y="362"/>
                </a:cubicBezTo>
                <a:cubicBezTo>
                  <a:pt x="323" y="362"/>
                  <a:pt x="325" y="362"/>
                  <a:pt x="332" y="359"/>
                </a:cubicBezTo>
                <a:cubicBezTo>
                  <a:pt x="336" y="359"/>
                  <a:pt x="338" y="353"/>
                  <a:pt x="331" y="349"/>
                </a:cubicBezTo>
                <a:cubicBezTo>
                  <a:pt x="325" y="344"/>
                  <a:pt x="315" y="334"/>
                  <a:pt x="315" y="334"/>
                </a:cubicBezTo>
                <a:cubicBezTo>
                  <a:pt x="315" y="334"/>
                  <a:pt x="328" y="343"/>
                  <a:pt x="340" y="344"/>
                </a:cubicBezTo>
                <a:cubicBezTo>
                  <a:pt x="352" y="344"/>
                  <a:pt x="349" y="337"/>
                  <a:pt x="337" y="330"/>
                </a:cubicBezTo>
                <a:cubicBezTo>
                  <a:pt x="325" y="324"/>
                  <a:pt x="266" y="286"/>
                  <a:pt x="263" y="283"/>
                </a:cubicBezTo>
                <a:cubicBezTo>
                  <a:pt x="260" y="280"/>
                  <a:pt x="264" y="264"/>
                  <a:pt x="266" y="262"/>
                </a:cubicBezTo>
                <a:cubicBezTo>
                  <a:pt x="268" y="260"/>
                  <a:pt x="271" y="259"/>
                  <a:pt x="273" y="257"/>
                </a:cubicBezTo>
                <a:cubicBezTo>
                  <a:pt x="276" y="254"/>
                  <a:pt x="274" y="248"/>
                  <a:pt x="275" y="249"/>
                </a:cubicBezTo>
                <a:cubicBezTo>
                  <a:pt x="275" y="249"/>
                  <a:pt x="276" y="249"/>
                  <a:pt x="277" y="254"/>
                </a:cubicBezTo>
                <a:cubicBezTo>
                  <a:pt x="279" y="258"/>
                  <a:pt x="283" y="263"/>
                  <a:pt x="284" y="266"/>
                </a:cubicBezTo>
                <a:cubicBezTo>
                  <a:pt x="286" y="268"/>
                  <a:pt x="289" y="264"/>
                  <a:pt x="290" y="260"/>
                </a:cubicBezTo>
                <a:cubicBezTo>
                  <a:pt x="293" y="261"/>
                  <a:pt x="296" y="260"/>
                  <a:pt x="297" y="257"/>
                </a:cubicBezTo>
                <a:cubicBezTo>
                  <a:pt x="302" y="258"/>
                  <a:pt x="303" y="255"/>
                  <a:pt x="305" y="253"/>
                </a:cubicBezTo>
                <a:cubicBezTo>
                  <a:pt x="307" y="253"/>
                  <a:pt x="309" y="253"/>
                  <a:pt x="311" y="250"/>
                </a:cubicBezTo>
                <a:cubicBezTo>
                  <a:pt x="313" y="251"/>
                  <a:pt x="315" y="248"/>
                  <a:pt x="316" y="245"/>
                </a:cubicBezTo>
                <a:cubicBezTo>
                  <a:pt x="318" y="246"/>
                  <a:pt x="321" y="245"/>
                  <a:pt x="322" y="243"/>
                </a:cubicBezTo>
                <a:cubicBezTo>
                  <a:pt x="324" y="244"/>
                  <a:pt x="327" y="241"/>
                  <a:pt x="327" y="236"/>
                </a:cubicBezTo>
                <a:cubicBezTo>
                  <a:pt x="327" y="231"/>
                  <a:pt x="326" y="225"/>
                  <a:pt x="326" y="225"/>
                </a:cubicBezTo>
                <a:cubicBezTo>
                  <a:pt x="326" y="225"/>
                  <a:pt x="329" y="232"/>
                  <a:pt x="331" y="236"/>
                </a:cubicBezTo>
                <a:cubicBezTo>
                  <a:pt x="334" y="240"/>
                  <a:pt x="339" y="237"/>
                  <a:pt x="340" y="234"/>
                </a:cubicBezTo>
                <a:cubicBezTo>
                  <a:pt x="343" y="233"/>
                  <a:pt x="344" y="233"/>
                  <a:pt x="345" y="231"/>
                </a:cubicBezTo>
                <a:cubicBezTo>
                  <a:pt x="349" y="231"/>
                  <a:pt x="347" y="227"/>
                  <a:pt x="348" y="225"/>
                </a:cubicBezTo>
                <a:cubicBezTo>
                  <a:pt x="350" y="223"/>
                  <a:pt x="350" y="225"/>
                  <a:pt x="351" y="224"/>
                </a:cubicBezTo>
                <a:cubicBezTo>
                  <a:pt x="352" y="223"/>
                  <a:pt x="351" y="220"/>
                  <a:pt x="355" y="220"/>
                </a:cubicBezTo>
                <a:cubicBezTo>
                  <a:pt x="358" y="221"/>
                  <a:pt x="360" y="214"/>
                  <a:pt x="361" y="214"/>
                </a:cubicBezTo>
                <a:cubicBezTo>
                  <a:pt x="361" y="214"/>
                  <a:pt x="362" y="211"/>
                  <a:pt x="366" y="211"/>
                </a:cubicBezTo>
                <a:cubicBezTo>
                  <a:pt x="369" y="211"/>
                  <a:pt x="370" y="209"/>
                  <a:pt x="371" y="206"/>
                </a:cubicBezTo>
                <a:cubicBezTo>
                  <a:pt x="376" y="205"/>
                  <a:pt x="376" y="202"/>
                  <a:pt x="377" y="199"/>
                </a:cubicBezTo>
                <a:cubicBezTo>
                  <a:pt x="382" y="200"/>
                  <a:pt x="382" y="194"/>
                  <a:pt x="383" y="192"/>
                </a:cubicBezTo>
                <a:cubicBezTo>
                  <a:pt x="387" y="192"/>
                  <a:pt x="386" y="189"/>
                  <a:pt x="387" y="186"/>
                </a:cubicBezTo>
                <a:cubicBezTo>
                  <a:pt x="391" y="185"/>
                  <a:pt x="393" y="181"/>
                  <a:pt x="395" y="179"/>
                </a:cubicBezTo>
                <a:cubicBezTo>
                  <a:pt x="396" y="177"/>
                  <a:pt x="392" y="173"/>
                  <a:pt x="397" y="172"/>
                </a:cubicBezTo>
                <a:cubicBezTo>
                  <a:pt x="403" y="171"/>
                  <a:pt x="402" y="167"/>
                  <a:pt x="403" y="164"/>
                </a:cubicBezTo>
                <a:cubicBezTo>
                  <a:pt x="406" y="163"/>
                  <a:pt x="405" y="160"/>
                  <a:pt x="405" y="159"/>
                </a:cubicBezTo>
                <a:cubicBezTo>
                  <a:pt x="404" y="158"/>
                  <a:pt x="405" y="156"/>
                  <a:pt x="407" y="155"/>
                </a:cubicBezTo>
                <a:cubicBezTo>
                  <a:pt x="409" y="153"/>
                  <a:pt x="412" y="151"/>
                  <a:pt x="412" y="149"/>
                </a:cubicBezTo>
                <a:cubicBezTo>
                  <a:pt x="412" y="148"/>
                  <a:pt x="410" y="148"/>
                  <a:pt x="408" y="145"/>
                </a:cubicBezTo>
                <a:cubicBezTo>
                  <a:pt x="416" y="147"/>
                  <a:pt x="413" y="142"/>
                  <a:pt x="414" y="138"/>
                </a:cubicBezTo>
                <a:cubicBezTo>
                  <a:pt x="423" y="135"/>
                  <a:pt x="418" y="129"/>
                  <a:pt x="420" y="128"/>
                </a:cubicBezTo>
                <a:cubicBezTo>
                  <a:pt x="422" y="127"/>
                  <a:pt x="421" y="125"/>
                  <a:pt x="422" y="122"/>
                </a:cubicBezTo>
                <a:cubicBezTo>
                  <a:pt x="423" y="119"/>
                  <a:pt x="431" y="115"/>
                  <a:pt x="432" y="111"/>
                </a:cubicBezTo>
                <a:cubicBezTo>
                  <a:pt x="434" y="110"/>
                  <a:pt x="433" y="108"/>
                  <a:pt x="430" y="106"/>
                </a:cubicBezTo>
                <a:cubicBezTo>
                  <a:pt x="438" y="104"/>
                  <a:pt x="441" y="96"/>
                  <a:pt x="440" y="93"/>
                </a:cubicBezTo>
                <a:cubicBezTo>
                  <a:pt x="444" y="89"/>
                  <a:pt x="442" y="87"/>
                  <a:pt x="436" y="88"/>
                </a:cubicBezTo>
                <a:cubicBezTo>
                  <a:pt x="447" y="83"/>
                  <a:pt x="449" y="77"/>
                  <a:pt x="449" y="75"/>
                </a:cubicBezTo>
                <a:cubicBezTo>
                  <a:pt x="449" y="67"/>
                  <a:pt x="442" y="70"/>
                  <a:pt x="442" y="70"/>
                </a:cubicBezTo>
                <a:cubicBezTo>
                  <a:pt x="442" y="70"/>
                  <a:pt x="447" y="67"/>
                  <a:pt x="452" y="62"/>
                </a:cubicBezTo>
                <a:cubicBezTo>
                  <a:pt x="457" y="58"/>
                  <a:pt x="456" y="51"/>
                  <a:pt x="452" y="50"/>
                </a:cubicBezTo>
                <a:cubicBezTo>
                  <a:pt x="470" y="35"/>
                  <a:pt x="460" y="34"/>
                  <a:pt x="452" y="38"/>
                </a:cubicBezTo>
                <a:cubicBezTo>
                  <a:pt x="459" y="32"/>
                  <a:pt x="467" y="26"/>
                  <a:pt x="470" y="20"/>
                </a:cubicBezTo>
                <a:cubicBezTo>
                  <a:pt x="472" y="15"/>
                  <a:pt x="462" y="21"/>
                  <a:pt x="447" y="30"/>
                </a:cubicBezTo>
                <a:cubicBezTo>
                  <a:pt x="470" y="10"/>
                  <a:pt x="475" y="0"/>
                  <a:pt x="462" y="9"/>
                </a:cubicBezTo>
                <a:cubicBezTo>
                  <a:pt x="448" y="19"/>
                  <a:pt x="354" y="93"/>
                  <a:pt x="347" y="97"/>
                </a:cubicBezTo>
                <a:cubicBezTo>
                  <a:pt x="339" y="93"/>
                  <a:pt x="312" y="128"/>
                  <a:pt x="307" y="136"/>
                </a:cubicBezTo>
                <a:cubicBezTo>
                  <a:pt x="302" y="145"/>
                  <a:pt x="275" y="160"/>
                  <a:pt x="266" y="168"/>
                </a:cubicBezTo>
                <a:cubicBezTo>
                  <a:pt x="263" y="135"/>
                  <a:pt x="238" y="137"/>
                  <a:pt x="238" y="137"/>
                </a:cubicBezTo>
                <a:cubicBezTo>
                  <a:pt x="237" y="137"/>
                  <a:pt x="213" y="135"/>
                  <a:pt x="209" y="168"/>
                </a:cubicBezTo>
                <a:cubicBezTo>
                  <a:pt x="200" y="160"/>
                  <a:pt x="173" y="145"/>
                  <a:pt x="168" y="136"/>
                </a:cubicBezTo>
                <a:cubicBezTo>
                  <a:pt x="164" y="128"/>
                  <a:pt x="136" y="93"/>
                  <a:pt x="128" y="97"/>
                </a:cubicBezTo>
                <a:cubicBezTo>
                  <a:pt x="121" y="93"/>
                  <a:pt x="27" y="19"/>
                  <a:pt x="13" y="9"/>
                </a:cubicBezTo>
                <a:cubicBezTo>
                  <a:pt x="0" y="0"/>
                  <a:pt x="5" y="10"/>
                  <a:pt x="28" y="30"/>
                </a:cubicBezTo>
                <a:cubicBezTo>
                  <a:pt x="13" y="21"/>
                  <a:pt x="3" y="15"/>
                  <a:pt x="5" y="20"/>
                </a:cubicBezTo>
                <a:cubicBezTo>
                  <a:pt x="8" y="26"/>
                  <a:pt x="16" y="32"/>
                  <a:pt x="24" y="38"/>
                </a:cubicBezTo>
                <a:cubicBezTo>
                  <a:pt x="16" y="34"/>
                  <a:pt x="5" y="35"/>
                  <a:pt x="23" y="50"/>
                </a:cubicBezTo>
                <a:cubicBezTo>
                  <a:pt x="20" y="51"/>
                  <a:pt x="18" y="58"/>
                  <a:pt x="23" y="62"/>
                </a:cubicBezTo>
                <a:cubicBezTo>
                  <a:pt x="28" y="67"/>
                  <a:pt x="33" y="70"/>
                  <a:pt x="33" y="70"/>
                </a:cubicBezTo>
                <a:cubicBezTo>
                  <a:pt x="33" y="70"/>
                  <a:pt x="26" y="67"/>
                  <a:pt x="26" y="75"/>
                </a:cubicBezTo>
                <a:cubicBezTo>
                  <a:pt x="26" y="77"/>
                  <a:pt x="28" y="83"/>
                  <a:pt x="39" y="88"/>
                </a:cubicBezTo>
                <a:cubicBezTo>
                  <a:pt x="34" y="87"/>
                  <a:pt x="31" y="89"/>
                  <a:pt x="35" y="93"/>
                </a:cubicBezTo>
                <a:cubicBezTo>
                  <a:pt x="34" y="96"/>
                  <a:pt x="37" y="104"/>
                  <a:pt x="45" y="106"/>
                </a:cubicBezTo>
                <a:cubicBezTo>
                  <a:pt x="42" y="108"/>
                  <a:pt x="41" y="110"/>
                  <a:pt x="43" y="111"/>
                </a:cubicBezTo>
                <a:cubicBezTo>
                  <a:pt x="44" y="115"/>
                  <a:pt x="53" y="119"/>
                  <a:pt x="53" y="122"/>
                </a:cubicBezTo>
                <a:cubicBezTo>
                  <a:pt x="54" y="125"/>
                  <a:pt x="53" y="127"/>
                  <a:pt x="55" y="128"/>
                </a:cubicBezTo>
                <a:cubicBezTo>
                  <a:pt x="57" y="129"/>
                  <a:pt x="53" y="135"/>
                  <a:pt x="61" y="138"/>
                </a:cubicBezTo>
                <a:cubicBezTo>
                  <a:pt x="62" y="142"/>
                  <a:pt x="60" y="147"/>
                  <a:pt x="67" y="145"/>
                </a:cubicBezTo>
                <a:cubicBezTo>
                  <a:pt x="65" y="148"/>
                  <a:pt x="63" y="148"/>
                  <a:pt x="63" y="149"/>
                </a:cubicBezTo>
                <a:cubicBezTo>
                  <a:pt x="64" y="151"/>
                  <a:pt x="66" y="153"/>
                  <a:pt x="68" y="155"/>
                </a:cubicBezTo>
                <a:cubicBezTo>
                  <a:pt x="70" y="156"/>
                  <a:pt x="71" y="158"/>
                  <a:pt x="71" y="159"/>
                </a:cubicBezTo>
                <a:cubicBezTo>
                  <a:pt x="70" y="160"/>
                  <a:pt x="69" y="163"/>
                  <a:pt x="72" y="164"/>
                </a:cubicBezTo>
                <a:cubicBezTo>
                  <a:pt x="73" y="167"/>
                  <a:pt x="73" y="171"/>
                  <a:pt x="78" y="172"/>
                </a:cubicBezTo>
                <a:cubicBezTo>
                  <a:pt x="83" y="173"/>
                  <a:pt x="79" y="177"/>
                  <a:pt x="80" y="179"/>
                </a:cubicBezTo>
                <a:cubicBezTo>
                  <a:pt x="82" y="181"/>
                  <a:pt x="85" y="185"/>
                  <a:pt x="88" y="186"/>
                </a:cubicBezTo>
                <a:cubicBezTo>
                  <a:pt x="89" y="189"/>
                  <a:pt x="89" y="192"/>
                  <a:pt x="92" y="192"/>
                </a:cubicBezTo>
                <a:cubicBezTo>
                  <a:pt x="93" y="194"/>
                  <a:pt x="93" y="200"/>
                  <a:pt x="98" y="199"/>
                </a:cubicBezTo>
                <a:cubicBezTo>
                  <a:pt x="99" y="202"/>
                  <a:pt x="99" y="205"/>
                  <a:pt x="104" y="206"/>
                </a:cubicBezTo>
                <a:cubicBezTo>
                  <a:pt x="105" y="209"/>
                  <a:pt x="106" y="211"/>
                  <a:pt x="110" y="211"/>
                </a:cubicBezTo>
                <a:cubicBezTo>
                  <a:pt x="113" y="211"/>
                  <a:pt x="114" y="214"/>
                  <a:pt x="114" y="214"/>
                </a:cubicBezTo>
                <a:cubicBezTo>
                  <a:pt x="115" y="214"/>
                  <a:pt x="117" y="221"/>
                  <a:pt x="120" y="220"/>
                </a:cubicBezTo>
                <a:cubicBezTo>
                  <a:pt x="124" y="220"/>
                  <a:pt x="123" y="223"/>
                  <a:pt x="124" y="224"/>
                </a:cubicBezTo>
                <a:cubicBezTo>
                  <a:pt x="125" y="225"/>
                  <a:pt x="125" y="223"/>
                  <a:pt x="127" y="225"/>
                </a:cubicBezTo>
                <a:cubicBezTo>
                  <a:pt x="128" y="227"/>
                  <a:pt x="126" y="231"/>
                  <a:pt x="130" y="231"/>
                </a:cubicBezTo>
                <a:cubicBezTo>
                  <a:pt x="131" y="233"/>
                  <a:pt x="132" y="233"/>
                  <a:pt x="135" y="234"/>
                </a:cubicBezTo>
                <a:cubicBezTo>
                  <a:pt x="136" y="237"/>
                  <a:pt x="141" y="240"/>
                  <a:pt x="144" y="236"/>
                </a:cubicBezTo>
                <a:cubicBezTo>
                  <a:pt x="146" y="232"/>
                  <a:pt x="149" y="225"/>
                  <a:pt x="149" y="225"/>
                </a:cubicBezTo>
                <a:cubicBezTo>
                  <a:pt x="149" y="225"/>
                  <a:pt x="148" y="231"/>
                  <a:pt x="148" y="236"/>
                </a:cubicBezTo>
                <a:cubicBezTo>
                  <a:pt x="148" y="241"/>
                  <a:pt x="151" y="244"/>
                  <a:pt x="153" y="243"/>
                </a:cubicBezTo>
                <a:cubicBezTo>
                  <a:pt x="155" y="245"/>
                  <a:pt x="157" y="246"/>
                  <a:pt x="159" y="245"/>
                </a:cubicBezTo>
                <a:cubicBezTo>
                  <a:pt x="160" y="248"/>
                  <a:pt x="162" y="251"/>
                  <a:pt x="164" y="250"/>
                </a:cubicBezTo>
                <a:cubicBezTo>
                  <a:pt x="166" y="253"/>
                  <a:pt x="168" y="253"/>
                  <a:pt x="171" y="253"/>
                </a:cubicBezTo>
                <a:cubicBezTo>
                  <a:pt x="172" y="255"/>
                  <a:pt x="173" y="258"/>
                  <a:pt x="178" y="257"/>
                </a:cubicBezTo>
                <a:cubicBezTo>
                  <a:pt x="179" y="260"/>
                  <a:pt x="183" y="261"/>
                  <a:pt x="185" y="260"/>
                </a:cubicBezTo>
                <a:cubicBezTo>
                  <a:pt x="186" y="264"/>
                  <a:pt x="189" y="268"/>
                  <a:pt x="191" y="266"/>
                </a:cubicBezTo>
                <a:cubicBezTo>
                  <a:pt x="192" y="263"/>
                  <a:pt x="197" y="258"/>
                  <a:pt x="198" y="254"/>
                </a:cubicBezTo>
                <a:cubicBezTo>
                  <a:pt x="199" y="249"/>
                  <a:pt x="200" y="249"/>
                  <a:pt x="200" y="249"/>
                </a:cubicBezTo>
                <a:cubicBezTo>
                  <a:pt x="201" y="248"/>
                  <a:pt x="199" y="254"/>
                  <a:pt x="202" y="257"/>
                </a:cubicBezTo>
                <a:cubicBezTo>
                  <a:pt x="204" y="259"/>
                  <a:pt x="207" y="260"/>
                  <a:pt x="209" y="262"/>
                </a:cubicBezTo>
                <a:cubicBezTo>
                  <a:pt x="211" y="264"/>
                  <a:pt x="215" y="280"/>
                  <a:pt x="212" y="283"/>
                </a:cubicBezTo>
                <a:cubicBezTo>
                  <a:pt x="209" y="286"/>
                  <a:pt x="150" y="324"/>
                  <a:pt x="138" y="330"/>
                </a:cubicBezTo>
                <a:cubicBezTo>
                  <a:pt x="126" y="337"/>
                  <a:pt x="123" y="344"/>
                  <a:pt x="135" y="344"/>
                </a:cubicBezTo>
                <a:cubicBezTo>
                  <a:pt x="147" y="343"/>
                  <a:pt x="160" y="334"/>
                  <a:pt x="160" y="334"/>
                </a:cubicBezTo>
                <a:cubicBezTo>
                  <a:pt x="160" y="334"/>
                  <a:pt x="150" y="344"/>
                  <a:pt x="144" y="349"/>
                </a:cubicBezTo>
                <a:cubicBezTo>
                  <a:pt x="137" y="353"/>
                  <a:pt x="139" y="359"/>
                  <a:pt x="143" y="359"/>
                </a:cubicBezTo>
                <a:cubicBezTo>
                  <a:pt x="150" y="362"/>
                  <a:pt x="152" y="362"/>
                  <a:pt x="156" y="362"/>
                </a:cubicBezTo>
                <a:cubicBezTo>
                  <a:pt x="154" y="365"/>
                  <a:pt x="155" y="372"/>
                  <a:pt x="162" y="369"/>
                </a:cubicBezTo>
                <a:cubicBezTo>
                  <a:pt x="165" y="372"/>
                  <a:pt x="166" y="377"/>
                  <a:pt x="170" y="375"/>
                </a:cubicBezTo>
                <a:cubicBezTo>
                  <a:pt x="174" y="373"/>
                  <a:pt x="181" y="367"/>
                  <a:pt x="181" y="367"/>
                </a:cubicBezTo>
                <a:cubicBezTo>
                  <a:pt x="181" y="367"/>
                  <a:pt x="180" y="370"/>
                  <a:pt x="178" y="374"/>
                </a:cubicBezTo>
                <a:cubicBezTo>
                  <a:pt x="176" y="377"/>
                  <a:pt x="176" y="381"/>
                  <a:pt x="180" y="381"/>
                </a:cubicBezTo>
                <a:cubicBezTo>
                  <a:pt x="185" y="382"/>
                  <a:pt x="184" y="382"/>
                  <a:pt x="186" y="383"/>
                </a:cubicBezTo>
                <a:cubicBezTo>
                  <a:pt x="188" y="384"/>
                  <a:pt x="194" y="386"/>
                  <a:pt x="196" y="382"/>
                </a:cubicBezTo>
                <a:cubicBezTo>
                  <a:pt x="199" y="379"/>
                  <a:pt x="204" y="370"/>
                  <a:pt x="206" y="372"/>
                </a:cubicBezTo>
                <a:cubicBezTo>
                  <a:pt x="208" y="375"/>
                  <a:pt x="204" y="389"/>
                  <a:pt x="207" y="390"/>
                </a:cubicBezTo>
                <a:cubicBezTo>
                  <a:pt x="211" y="391"/>
                  <a:pt x="213" y="390"/>
                  <a:pt x="219" y="391"/>
                </a:cubicBezTo>
                <a:cubicBezTo>
                  <a:pt x="224" y="392"/>
                  <a:pt x="223" y="388"/>
                  <a:pt x="225" y="387"/>
                </a:cubicBezTo>
                <a:cubicBezTo>
                  <a:pt x="227" y="387"/>
                  <a:pt x="227" y="387"/>
                  <a:pt x="228" y="392"/>
                </a:cubicBezTo>
                <a:cubicBezTo>
                  <a:pt x="228" y="397"/>
                  <a:pt x="228" y="417"/>
                  <a:pt x="229" y="423"/>
                </a:cubicBezTo>
                <a:cubicBezTo>
                  <a:pt x="229" y="428"/>
                  <a:pt x="231" y="432"/>
                  <a:pt x="231" y="427"/>
                </a:cubicBezTo>
                <a:cubicBezTo>
                  <a:pt x="231" y="421"/>
                  <a:pt x="233" y="409"/>
                  <a:pt x="235" y="405"/>
                </a:cubicBezTo>
                <a:cubicBezTo>
                  <a:pt x="240" y="391"/>
                  <a:pt x="237" y="396"/>
                  <a:pt x="241" y="4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303"/>
          <p:cNvSpPr>
            <a:spLocks/>
          </p:cNvSpPr>
          <p:nvPr/>
        </p:nvSpPr>
        <p:spPr bwMode="auto">
          <a:xfrm>
            <a:off x="10340941" y="5409283"/>
            <a:ext cx="496888" cy="566738"/>
          </a:xfrm>
          <a:custGeom>
            <a:avLst/>
            <a:gdLst>
              <a:gd name="T0" fmla="*/ 312 w 326"/>
              <a:gd name="T1" fmla="*/ 49 h 372"/>
              <a:gd name="T2" fmla="*/ 272 w 326"/>
              <a:gd name="T3" fmla="*/ 58 h 372"/>
              <a:gd name="T4" fmla="*/ 240 w 326"/>
              <a:gd name="T5" fmla="*/ 90 h 372"/>
              <a:gd name="T6" fmla="*/ 223 w 326"/>
              <a:gd name="T7" fmla="*/ 180 h 372"/>
              <a:gd name="T8" fmla="*/ 207 w 326"/>
              <a:gd name="T9" fmla="*/ 245 h 372"/>
              <a:gd name="T10" fmla="*/ 204 w 326"/>
              <a:gd name="T11" fmla="*/ 241 h 372"/>
              <a:gd name="T12" fmla="*/ 200 w 326"/>
              <a:gd name="T13" fmla="*/ 246 h 372"/>
              <a:gd name="T14" fmla="*/ 201 w 326"/>
              <a:gd name="T15" fmla="*/ 236 h 372"/>
              <a:gd name="T16" fmla="*/ 197 w 326"/>
              <a:gd name="T17" fmla="*/ 235 h 372"/>
              <a:gd name="T18" fmla="*/ 190 w 326"/>
              <a:gd name="T19" fmla="*/ 237 h 372"/>
              <a:gd name="T20" fmla="*/ 188 w 326"/>
              <a:gd name="T21" fmla="*/ 234 h 372"/>
              <a:gd name="T22" fmla="*/ 179 w 326"/>
              <a:gd name="T23" fmla="*/ 232 h 372"/>
              <a:gd name="T24" fmla="*/ 184 w 326"/>
              <a:gd name="T25" fmla="*/ 226 h 372"/>
              <a:gd name="T26" fmla="*/ 160 w 326"/>
              <a:gd name="T27" fmla="*/ 239 h 372"/>
              <a:gd name="T28" fmla="*/ 193 w 326"/>
              <a:gd name="T29" fmla="*/ 294 h 372"/>
              <a:gd name="T30" fmla="*/ 204 w 326"/>
              <a:gd name="T31" fmla="*/ 309 h 372"/>
              <a:gd name="T32" fmla="*/ 230 w 326"/>
              <a:gd name="T33" fmla="*/ 320 h 372"/>
              <a:gd name="T34" fmla="*/ 244 w 326"/>
              <a:gd name="T35" fmla="*/ 323 h 372"/>
              <a:gd name="T36" fmla="*/ 271 w 326"/>
              <a:gd name="T37" fmla="*/ 342 h 372"/>
              <a:gd name="T38" fmla="*/ 246 w 326"/>
              <a:gd name="T39" fmla="*/ 336 h 372"/>
              <a:gd name="T40" fmla="*/ 226 w 326"/>
              <a:gd name="T41" fmla="*/ 330 h 372"/>
              <a:gd name="T42" fmla="*/ 223 w 326"/>
              <a:gd name="T43" fmla="*/ 335 h 372"/>
              <a:gd name="T44" fmla="*/ 199 w 326"/>
              <a:gd name="T45" fmla="*/ 329 h 372"/>
              <a:gd name="T46" fmla="*/ 163 w 326"/>
              <a:gd name="T47" fmla="*/ 325 h 372"/>
              <a:gd name="T48" fmla="*/ 166 w 326"/>
              <a:gd name="T49" fmla="*/ 315 h 372"/>
              <a:gd name="T50" fmla="*/ 189 w 326"/>
              <a:gd name="T51" fmla="*/ 313 h 372"/>
              <a:gd name="T52" fmla="*/ 141 w 326"/>
              <a:gd name="T53" fmla="*/ 245 h 372"/>
              <a:gd name="T54" fmla="*/ 113 w 326"/>
              <a:gd name="T55" fmla="*/ 250 h 372"/>
              <a:gd name="T56" fmla="*/ 121 w 326"/>
              <a:gd name="T57" fmla="*/ 325 h 372"/>
              <a:gd name="T58" fmla="*/ 141 w 326"/>
              <a:gd name="T59" fmla="*/ 345 h 372"/>
              <a:gd name="T60" fmla="*/ 156 w 326"/>
              <a:gd name="T61" fmla="*/ 354 h 372"/>
              <a:gd name="T62" fmla="*/ 139 w 326"/>
              <a:gd name="T63" fmla="*/ 352 h 372"/>
              <a:gd name="T64" fmla="*/ 153 w 326"/>
              <a:gd name="T65" fmla="*/ 372 h 372"/>
              <a:gd name="T66" fmla="*/ 129 w 326"/>
              <a:gd name="T67" fmla="*/ 355 h 372"/>
              <a:gd name="T68" fmla="*/ 119 w 326"/>
              <a:gd name="T69" fmla="*/ 355 h 372"/>
              <a:gd name="T70" fmla="*/ 113 w 326"/>
              <a:gd name="T71" fmla="*/ 357 h 372"/>
              <a:gd name="T72" fmla="*/ 111 w 326"/>
              <a:gd name="T73" fmla="*/ 341 h 372"/>
              <a:gd name="T74" fmla="*/ 105 w 326"/>
              <a:gd name="T75" fmla="*/ 344 h 372"/>
              <a:gd name="T76" fmla="*/ 113 w 326"/>
              <a:gd name="T77" fmla="*/ 329 h 372"/>
              <a:gd name="T78" fmla="*/ 90 w 326"/>
              <a:gd name="T79" fmla="*/ 281 h 372"/>
              <a:gd name="T80" fmla="*/ 63 w 326"/>
              <a:gd name="T81" fmla="*/ 311 h 372"/>
              <a:gd name="T82" fmla="*/ 48 w 326"/>
              <a:gd name="T83" fmla="*/ 320 h 372"/>
              <a:gd name="T84" fmla="*/ 26 w 326"/>
              <a:gd name="T85" fmla="*/ 315 h 372"/>
              <a:gd name="T86" fmla="*/ 20 w 326"/>
              <a:gd name="T87" fmla="*/ 315 h 372"/>
              <a:gd name="T88" fmla="*/ 11 w 326"/>
              <a:gd name="T89" fmla="*/ 312 h 372"/>
              <a:gd name="T90" fmla="*/ 5 w 326"/>
              <a:gd name="T91" fmla="*/ 309 h 372"/>
              <a:gd name="T92" fmla="*/ 2 w 326"/>
              <a:gd name="T93" fmla="*/ 304 h 372"/>
              <a:gd name="T94" fmla="*/ 10 w 326"/>
              <a:gd name="T95" fmla="*/ 286 h 372"/>
              <a:gd name="T96" fmla="*/ 32 w 326"/>
              <a:gd name="T97" fmla="*/ 257 h 372"/>
              <a:gd name="T98" fmla="*/ 40 w 326"/>
              <a:gd name="T99" fmla="*/ 222 h 372"/>
              <a:gd name="T100" fmla="*/ 42 w 326"/>
              <a:gd name="T101" fmla="*/ 203 h 372"/>
              <a:gd name="T102" fmla="*/ 77 w 326"/>
              <a:gd name="T103" fmla="*/ 132 h 372"/>
              <a:gd name="T104" fmla="*/ 74 w 326"/>
              <a:gd name="T105" fmla="*/ 130 h 372"/>
              <a:gd name="T106" fmla="*/ 118 w 326"/>
              <a:gd name="T107" fmla="*/ 88 h 372"/>
              <a:gd name="T108" fmla="*/ 242 w 326"/>
              <a:gd name="T109" fmla="*/ 10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26" h="372">
                <a:moveTo>
                  <a:pt x="271" y="32"/>
                </a:moveTo>
                <a:cubicBezTo>
                  <a:pt x="271" y="32"/>
                  <a:pt x="284" y="37"/>
                  <a:pt x="291" y="40"/>
                </a:cubicBezTo>
                <a:cubicBezTo>
                  <a:pt x="299" y="44"/>
                  <a:pt x="308" y="47"/>
                  <a:pt x="312" y="49"/>
                </a:cubicBezTo>
                <a:cubicBezTo>
                  <a:pt x="317" y="52"/>
                  <a:pt x="324" y="57"/>
                  <a:pt x="326" y="63"/>
                </a:cubicBezTo>
                <a:cubicBezTo>
                  <a:pt x="323" y="61"/>
                  <a:pt x="322" y="61"/>
                  <a:pt x="319" y="61"/>
                </a:cubicBezTo>
                <a:cubicBezTo>
                  <a:pt x="316" y="60"/>
                  <a:pt x="274" y="57"/>
                  <a:pt x="272" y="58"/>
                </a:cubicBezTo>
                <a:cubicBezTo>
                  <a:pt x="270" y="59"/>
                  <a:pt x="264" y="65"/>
                  <a:pt x="261" y="66"/>
                </a:cubicBezTo>
                <a:cubicBezTo>
                  <a:pt x="258" y="66"/>
                  <a:pt x="248" y="78"/>
                  <a:pt x="246" y="81"/>
                </a:cubicBezTo>
                <a:cubicBezTo>
                  <a:pt x="244" y="84"/>
                  <a:pt x="242" y="88"/>
                  <a:pt x="240" y="90"/>
                </a:cubicBezTo>
                <a:cubicBezTo>
                  <a:pt x="237" y="91"/>
                  <a:pt x="236" y="95"/>
                  <a:pt x="236" y="96"/>
                </a:cubicBezTo>
                <a:cubicBezTo>
                  <a:pt x="237" y="98"/>
                  <a:pt x="240" y="128"/>
                  <a:pt x="229" y="157"/>
                </a:cubicBezTo>
                <a:cubicBezTo>
                  <a:pt x="225" y="165"/>
                  <a:pt x="223" y="176"/>
                  <a:pt x="223" y="180"/>
                </a:cubicBezTo>
                <a:cubicBezTo>
                  <a:pt x="222" y="185"/>
                  <a:pt x="217" y="210"/>
                  <a:pt x="213" y="218"/>
                </a:cubicBezTo>
                <a:cubicBezTo>
                  <a:pt x="209" y="226"/>
                  <a:pt x="211" y="227"/>
                  <a:pt x="209" y="233"/>
                </a:cubicBezTo>
                <a:cubicBezTo>
                  <a:pt x="207" y="240"/>
                  <a:pt x="207" y="241"/>
                  <a:pt x="207" y="245"/>
                </a:cubicBezTo>
                <a:cubicBezTo>
                  <a:pt x="207" y="248"/>
                  <a:pt x="206" y="242"/>
                  <a:pt x="206" y="242"/>
                </a:cubicBezTo>
                <a:cubicBezTo>
                  <a:pt x="206" y="239"/>
                  <a:pt x="205" y="244"/>
                  <a:pt x="205" y="245"/>
                </a:cubicBezTo>
                <a:cubicBezTo>
                  <a:pt x="204" y="243"/>
                  <a:pt x="204" y="244"/>
                  <a:pt x="204" y="241"/>
                </a:cubicBezTo>
                <a:cubicBezTo>
                  <a:pt x="204" y="239"/>
                  <a:pt x="203" y="245"/>
                  <a:pt x="202" y="246"/>
                </a:cubicBezTo>
                <a:cubicBezTo>
                  <a:pt x="202" y="244"/>
                  <a:pt x="202" y="243"/>
                  <a:pt x="203" y="241"/>
                </a:cubicBezTo>
                <a:cubicBezTo>
                  <a:pt x="201" y="242"/>
                  <a:pt x="200" y="245"/>
                  <a:pt x="200" y="246"/>
                </a:cubicBezTo>
                <a:cubicBezTo>
                  <a:pt x="200" y="245"/>
                  <a:pt x="199" y="242"/>
                  <a:pt x="200" y="240"/>
                </a:cubicBezTo>
                <a:cubicBezTo>
                  <a:pt x="199" y="241"/>
                  <a:pt x="199" y="242"/>
                  <a:pt x="198" y="243"/>
                </a:cubicBezTo>
                <a:cubicBezTo>
                  <a:pt x="198" y="241"/>
                  <a:pt x="199" y="239"/>
                  <a:pt x="201" y="236"/>
                </a:cubicBezTo>
                <a:cubicBezTo>
                  <a:pt x="199" y="238"/>
                  <a:pt x="198" y="239"/>
                  <a:pt x="198" y="240"/>
                </a:cubicBezTo>
                <a:cubicBezTo>
                  <a:pt x="197" y="240"/>
                  <a:pt x="197" y="239"/>
                  <a:pt x="197" y="238"/>
                </a:cubicBezTo>
                <a:cubicBezTo>
                  <a:pt x="197" y="237"/>
                  <a:pt x="197" y="236"/>
                  <a:pt x="197" y="235"/>
                </a:cubicBezTo>
                <a:cubicBezTo>
                  <a:pt x="197" y="235"/>
                  <a:pt x="194" y="237"/>
                  <a:pt x="194" y="237"/>
                </a:cubicBezTo>
                <a:cubicBezTo>
                  <a:pt x="194" y="235"/>
                  <a:pt x="194" y="235"/>
                  <a:pt x="195" y="233"/>
                </a:cubicBezTo>
                <a:cubicBezTo>
                  <a:pt x="194" y="234"/>
                  <a:pt x="192" y="234"/>
                  <a:pt x="190" y="237"/>
                </a:cubicBezTo>
                <a:cubicBezTo>
                  <a:pt x="191" y="234"/>
                  <a:pt x="192" y="232"/>
                  <a:pt x="193" y="231"/>
                </a:cubicBezTo>
                <a:cubicBezTo>
                  <a:pt x="193" y="229"/>
                  <a:pt x="191" y="230"/>
                  <a:pt x="191" y="230"/>
                </a:cubicBezTo>
                <a:cubicBezTo>
                  <a:pt x="191" y="231"/>
                  <a:pt x="191" y="233"/>
                  <a:pt x="188" y="234"/>
                </a:cubicBezTo>
                <a:cubicBezTo>
                  <a:pt x="186" y="234"/>
                  <a:pt x="187" y="232"/>
                  <a:pt x="186" y="231"/>
                </a:cubicBezTo>
                <a:cubicBezTo>
                  <a:pt x="185" y="231"/>
                  <a:pt x="183" y="232"/>
                  <a:pt x="182" y="232"/>
                </a:cubicBezTo>
                <a:cubicBezTo>
                  <a:pt x="181" y="232"/>
                  <a:pt x="178" y="233"/>
                  <a:pt x="179" y="232"/>
                </a:cubicBezTo>
                <a:cubicBezTo>
                  <a:pt x="180" y="230"/>
                  <a:pt x="182" y="230"/>
                  <a:pt x="179" y="230"/>
                </a:cubicBezTo>
                <a:cubicBezTo>
                  <a:pt x="177" y="230"/>
                  <a:pt x="177" y="229"/>
                  <a:pt x="178" y="229"/>
                </a:cubicBezTo>
                <a:cubicBezTo>
                  <a:pt x="179" y="228"/>
                  <a:pt x="183" y="228"/>
                  <a:pt x="184" y="226"/>
                </a:cubicBezTo>
                <a:cubicBezTo>
                  <a:pt x="184" y="224"/>
                  <a:pt x="181" y="226"/>
                  <a:pt x="178" y="227"/>
                </a:cubicBezTo>
                <a:cubicBezTo>
                  <a:pt x="175" y="228"/>
                  <a:pt x="177" y="226"/>
                  <a:pt x="172" y="229"/>
                </a:cubicBezTo>
                <a:cubicBezTo>
                  <a:pt x="168" y="231"/>
                  <a:pt x="162" y="236"/>
                  <a:pt x="160" y="239"/>
                </a:cubicBezTo>
                <a:cubicBezTo>
                  <a:pt x="159" y="243"/>
                  <a:pt x="158" y="246"/>
                  <a:pt x="157" y="247"/>
                </a:cubicBezTo>
                <a:cubicBezTo>
                  <a:pt x="156" y="249"/>
                  <a:pt x="153" y="252"/>
                  <a:pt x="158" y="255"/>
                </a:cubicBezTo>
                <a:cubicBezTo>
                  <a:pt x="162" y="258"/>
                  <a:pt x="188" y="286"/>
                  <a:pt x="193" y="294"/>
                </a:cubicBezTo>
                <a:cubicBezTo>
                  <a:pt x="195" y="295"/>
                  <a:pt x="195" y="297"/>
                  <a:pt x="197" y="299"/>
                </a:cubicBezTo>
                <a:cubicBezTo>
                  <a:pt x="199" y="301"/>
                  <a:pt x="196" y="303"/>
                  <a:pt x="200" y="305"/>
                </a:cubicBezTo>
                <a:cubicBezTo>
                  <a:pt x="204" y="307"/>
                  <a:pt x="201" y="307"/>
                  <a:pt x="204" y="309"/>
                </a:cubicBezTo>
                <a:cubicBezTo>
                  <a:pt x="206" y="310"/>
                  <a:pt x="211" y="319"/>
                  <a:pt x="215" y="319"/>
                </a:cubicBezTo>
                <a:cubicBezTo>
                  <a:pt x="219" y="319"/>
                  <a:pt x="218" y="320"/>
                  <a:pt x="220" y="320"/>
                </a:cubicBezTo>
                <a:cubicBezTo>
                  <a:pt x="222" y="321"/>
                  <a:pt x="227" y="321"/>
                  <a:pt x="230" y="320"/>
                </a:cubicBezTo>
                <a:cubicBezTo>
                  <a:pt x="233" y="320"/>
                  <a:pt x="235" y="317"/>
                  <a:pt x="241" y="320"/>
                </a:cubicBezTo>
                <a:cubicBezTo>
                  <a:pt x="246" y="320"/>
                  <a:pt x="253" y="318"/>
                  <a:pt x="258" y="326"/>
                </a:cubicBezTo>
                <a:cubicBezTo>
                  <a:pt x="254" y="324"/>
                  <a:pt x="252" y="321"/>
                  <a:pt x="244" y="323"/>
                </a:cubicBezTo>
                <a:cubicBezTo>
                  <a:pt x="243" y="325"/>
                  <a:pt x="244" y="327"/>
                  <a:pt x="246" y="327"/>
                </a:cubicBezTo>
                <a:cubicBezTo>
                  <a:pt x="249" y="327"/>
                  <a:pt x="252" y="326"/>
                  <a:pt x="253" y="329"/>
                </a:cubicBezTo>
                <a:cubicBezTo>
                  <a:pt x="257" y="330"/>
                  <a:pt x="266" y="330"/>
                  <a:pt x="271" y="342"/>
                </a:cubicBezTo>
                <a:cubicBezTo>
                  <a:pt x="266" y="338"/>
                  <a:pt x="260" y="334"/>
                  <a:pt x="257" y="334"/>
                </a:cubicBezTo>
                <a:cubicBezTo>
                  <a:pt x="254" y="335"/>
                  <a:pt x="256" y="337"/>
                  <a:pt x="254" y="337"/>
                </a:cubicBezTo>
                <a:cubicBezTo>
                  <a:pt x="252" y="337"/>
                  <a:pt x="249" y="338"/>
                  <a:pt x="246" y="336"/>
                </a:cubicBezTo>
                <a:cubicBezTo>
                  <a:pt x="244" y="335"/>
                  <a:pt x="238" y="332"/>
                  <a:pt x="238" y="332"/>
                </a:cubicBezTo>
                <a:cubicBezTo>
                  <a:pt x="238" y="332"/>
                  <a:pt x="234" y="333"/>
                  <a:pt x="231" y="332"/>
                </a:cubicBezTo>
                <a:cubicBezTo>
                  <a:pt x="228" y="331"/>
                  <a:pt x="227" y="330"/>
                  <a:pt x="226" y="330"/>
                </a:cubicBezTo>
                <a:cubicBezTo>
                  <a:pt x="225" y="330"/>
                  <a:pt x="224" y="331"/>
                  <a:pt x="224" y="331"/>
                </a:cubicBezTo>
                <a:cubicBezTo>
                  <a:pt x="224" y="331"/>
                  <a:pt x="230" y="335"/>
                  <a:pt x="228" y="343"/>
                </a:cubicBezTo>
                <a:cubicBezTo>
                  <a:pt x="226" y="338"/>
                  <a:pt x="225" y="336"/>
                  <a:pt x="223" y="335"/>
                </a:cubicBezTo>
                <a:cubicBezTo>
                  <a:pt x="221" y="334"/>
                  <a:pt x="221" y="334"/>
                  <a:pt x="221" y="335"/>
                </a:cubicBezTo>
                <a:cubicBezTo>
                  <a:pt x="221" y="336"/>
                  <a:pt x="216" y="337"/>
                  <a:pt x="215" y="335"/>
                </a:cubicBezTo>
                <a:cubicBezTo>
                  <a:pt x="214" y="333"/>
                  <a:pt x="207" y="333"/>
                  <a:pt x="199" y="329"/>
                </a:cubicBezTo>
                <a:cubicBezTo>
                  <a:pt x="191" y="325"/>
                  <a:pt x="187" y="325"/>
                  <a:pt x="180" y="325"/>
                </a:cubicBezTo>
                <a:cubicBezTo>
                  <a:pt x="173" y="325"/>
                  <a:pt x="172" y="322"/>
                  <a:pt x="168" y="325"/>
                </a:cubicBezTo>
                <a:cubicBezTo>
                  <a:pt x="163" y="328"/>
                  <a:pt x="163" y="328"/>
                  <a:pt x="163" y="325"/>
                </a:cubicBezTo>
                <a:cubicBezTo>
                  <a:pt x="161" y="325"/>
                  <a:pt x="157" y="327"/>
                  <a:pt x="155" y="335"/>
                </a:cubicBezTo>
                <a:cubicBezTo>
                  <a:pt x="154" y="329"/>
                  <a:pt x="158" y="321"/>
                  <a:pt x="163" y="317"/>
                </a:cubicBezTo>
                <a:cubicBezTo>
                  <a:pt x="165" y="317"/>
                  <a:pt x="163" y="314"/>
                  <a:pt x="166" y="315"/>
                </a:cubicBezTo>
                <a:cubicBezTo>
                  <a:pt x="168" y="315"/>
                  <a:pt x="168" y="316"/>
                  <a:pt x="170" y="316"/>
                </a:cubicBezTo>
                <a:cubicBezTo>
                  <a:pt x="171" y="316"/>
                  <a:pt x="174" y="315"/>
                  <a:pt x="178" y="315"/>
                </a:cubicBezTo>
                <a:cubicBezTo>
                  <a:pt x="183" y="316"/>
                  <a:pt x="187" y="315"/>
                  <a:pt x="189" y="313"/>
                </a:cubicBezTo>
                <a:cubicBezTo>
                  <a:pt x="191" y="311"/>
                  <a:pt x="192" y="311"/>
                  <a:pt x="189" y="306"/>
                </a:cubicBezTo>
                <a:cubicBezTo>
                  <a:pt x="187" y="301"/>
                  <a:pt x="167" y="274"/>
                  <a:pt x="155" y="262"/>
                </a:cubicBezTo>
                <a:cubicBezTo>
                  <a:pt x="143" y="249"/>
                  <a:pt x="141" y="248"/>
                  <a:pt x="141" y="245"/>
                </a:cubicBezTo>
                <a:cubicBezTo>
                  <a:pt x="141" y="242"/>
                  <a:pt x="140" y="241"/>
                  <a:pt x="136" y="244"/>
                </a:cubicBezTo>
                <a:cubicBezTo>
                  <a:pt x="132" y="247"/>
                  <a:pt x="125" y="251"/>
                  <a:pt x="120" y="249"/>
                </a:cubicBezTo>
                <a:cubicBezTo>
                  <a:pt x="116" y="247"/>
                  <a:pt x="114" y="245"/>
                  <a:pt x="113" y="250"/>
                </a:cubicBezTo>
                <a:cubicBezTo>
                  <a:pt x="113" y="256"/>
                  <a:pt x="113" y="264"/>
                  <a:pt x="111" y="268"/>
                </a:cubicBezTo>
                <a:cubicBezTo>
                  <a:pt x="110" y="271"/>
                  <a:pt x="109" y="275"/>
                  <a:pt x="110" y="280"/>
                </a:cubicBezTo>
                <a:cubicBezTo>
                  <a:pt x="111" y="285"/>
                  <a:pt x="118" y="323"/>
                  <a:pt x="121" y="325"/>
                </a:cubicBezTo>
                <a:cubicBezTo>
                  <a:pt x="124" y="328"/>
                  <a:pt x="127" y="334"/>
                  <a:pt x="127" y="334"/>
                </a:cubicBezTo>
                <a:cubicBezTo>
                  <a:pt x="127" y="334"/>
                  <a:pt x="128" y="341"/>
                  <a:pt x="131" y="341"/>
                </a:cubicBezTo>
                <a:cubicBezTo>
                  <a:pt x="135" y="341"/>
                  <a:pt x="138" y="344"/>
                  <a:pt x="141" y="345"/>
                </a:cubicBezTo>
                <a:cubicBezTo>
                  <a:pt x="145" y="347"/>
                  <a:pt x="147" y="346"/>
                  <a:pt x="151" y="347"/>
                </a:cubicBezTo>
                <a:cubicBezTo>
                  <a:pt x="154" y="347"/>
                  <a:pt x="162" y="352"/>
                  <a:pt x="166" y="364"/>
                </a:cubicBezTo>
                <a:cubicBezTo>
                  <a:pt x="162" y="359"/>
                  <a:pt x="158" y="354"/>
                  <a:pt x="156" y="354"/>
                </a:cubicBezTo>
                <a:cubicBezTo>
                  <a:pt x="153" y="354"/>
                  <a:pt x="155" y="355"/>
                  <a:pt x="153" y="356"/>
                </a:cubicBezTo>
                <a:cubicBezTo>
                  <a:pt x="151" y="358"/>
                  <a:pt x="150" y="356"/>
                  <a:pt x="149" y="355"/>
                </a:cubicBezTo>
                <a:cubicBezTo>
                  <a:pt x="147" y="354"/>
                  <a:pt x="141" y="352"/>
                  <a:pt x="139" y="352"/>
                </a:cubicBezTo>
                <a:cubicBezTo>
                  <a:pt x="137" y="352"/>
                  <a:pt x="134" y="351"/>
                  <a:pt x="133" y="350"/>
                </a:cubicBezTo>
                <a:cubicBezTo>
                  <a:pt x="132" y="349"/>
                  <a:pt x="134" y="353"/>
                  <a:pt x="138" y="355"/>
                </a:cubicBezTo>
                <a:cubicBezTo>
                  <a:pt x="142" y="357"/>
                  <a:pt x="150" y="360"/>
                  <a:pt x="153" y="372"/>
                </a:cubicBezTo>
                <a:cubicBezTo>
                  <a:pt x="148" y="366"/>
                  <a:pt x="147" y="362"/>
                  <a:pt x="143" y="363"/>
                </a:cubicBezTo>
                <a:cubicBezTo>
                  <a:pt x="140" y="364"/>
                  <a:pt x="139" y="363"/>
                  <a:pt x="138" y="362"/>
                </a:cubicBezTo>
                <a:cubicBezTo>
                  <a:pt x="138" y="361"/>
                  <a:pt x="133" y="358"/>
                  <a:pt x="129" y="355"/>
                </a:cubicBezTo>
                <a:cubicBezTo>
                  <a:pt x="125" y="351"/>
                  <a:pt x="125" y="351"/>
                  <a:pt x="124" y="349"/>
                </a:cubicBezTo>
                <a:cubicBezTo>
                  <a:pt x="124" y="347"/>
                  <a:pt x="120" y="345"/>
                  <a:pt x="120" y="346"/>
                </a:cubicBezTo>
                <a:cubicBezTo>
                  <a:pt x="119" y="347"/>
                  <a:pt x="120" y="352"/>
                  <a:pt x="119" y="355"/>
                </a:cubicBezTo>
                <a:cubicBezTo>
                  <a:pt x="117" y="358"/>
                  <a:pt x="116" y="360"/>
                  <a:pt x="114" y="361"/>
                </a:cubicBezTo>
                <a:cubicBezTo>
                  <a:pt x="111" y="362"/>
                  <a:pt x="109" y="364"/>
                  <a:pt x="108" y="366"/>
                </a:cubicBezTo>
                <a:cubicBezTo>
                  <a:pt x="108" y="363"/>
                  <a:pt x="112" y="359"/>
                  <a:pt x="113" y="357"/>
                </a:cubicBezTo>
                <a:cubicBezTo>
                  <a:pt x="114" y="355"/>
                  <a:pt x="112" y="352"/>
                  <a:pt x="113" y="350"/>
                </a:cubicBezTo>
                <a:cubicBezTo>
                  <a:pt x="114" y="348"/>
                  <a:pt x="113" y="343"/>
                  <a:pt x="113" y="342"/>
                </a:cubicBezTo>
                <a:cubicBezTo>
                  <a:pt x="113" y="341"/>
                  <a:pt x="111" y="341"/>
                  <a:pt x="111" y="341"/>
                </a:cubicBezTo>
                <a:cubicBezTo>
                  <a:pt x="111" y="342"/>
                  <a:pt x="108" y="345"/>
                  <a:pt x="108" y="345"/>
                </a:cubicBezTo>
                <a:cubicBezTo>
                  <a:pt x="107" y="345"/>
                  <a:pt x="106" y="345"/>
                  <a:pt x="105" y="347"/>
                </a:cubicBezTo>
                <a:cubicBezTo>
                  <a:pt x="105" y="349"/>
                  <a:pt x="105" y="344"/>
                  <a:pt x="105" y="344"/>
                </a:cubicBezTo>
                <a:cubicBezTo>
                  <a:pt x="105" y="343"/>
                  <a:pt x="104" y="340"/>
                  <a:pt x="106" y="338"/>
                </a:cubicBezTo>
                <a:cubicBezTo>
                  <a:pt x="109" y="335"/>
                  <a:pt x="110" y="332"/>
                  <a:pt x="110" y="331"/>
                </a:cubicBezTo>
                <a:cubicBezTo>
                  <a:pt x="110" y="331"/>
                  <a:pt x="113" y="329"/>
                  <a:pt x="113" y="329"/>
                </a:cubicBezTo>
                <a:cubicBezTo>
                  <a:pt x="113" y="329"/>
                  <a:pt x="110" y="304"/>
                  <a:pt x="108" y="295"/>
                </a:cubicBezTo>
                <a:cubicBezTo>
                  <a:pt x="105" y="285"/>
                  <a:pt x="99" y="269"/>
                  <a:pt x="99" y="269"/>
                </a:cubicBezTo>
                <a:cubicBezTo>
                  <a:pt x="99" y="269"/>
                  <a:pt x="96" y="273"/>
                  <a:pt x="90" y="281"/>
                </a:cubicBezTo>
                <a:cubicBezTo>
                  <a:pt x="84" y="289"/>
                  <a:pt x="82" y="292"/>
                  <a:pt x="80" y="295"/>
                </a:cubicBezTo>
                <a:cubicBezTo>
                  <a:pt x="79" y="297"/>
                  <a:pt x="72" y="305"/>
                  <a:pt x="69" y="306"/>
                </a:cubicBezTo>
                <a:cubicBezTo>
                  <a:pt x="65" y="307"/>
                  <a:pt x="63" y="311"/>
                  <a:pt x="63" y="311"/>
                </a:cubicBezTo>
                <a:cubicBezTo>
                  <a:pt x="63" y="311"/>
                  <a:pt x="61" y="310"/>
                  <a:pt x="57" y="313"/>
                </a:cubicBezTo>
                <a:cubicBezTo>
                  <a:pt x="53" y="316"/>
                  <a:pt x="52" y="320"/>
                  <a:pt x="50" y="321"/>
                </a:cubicBezTo>
                <a:cubicBezTo>
                  <a:pt x="48" y="323"/>
                  <a:pt x="48" y="320"/>
                  <a:pt x="48" y="320"/>
                </a:cubicBezTo>
                <a:cubicBezTo>
                  <a:pt x="48" y="319"/>
                  <a:pt x="43" y="317"/>
                  <a:pt x="43" y="314"/>
                </a:cubicBezTo>
                <a:cubicBezTo>
                  <a:pt x="44" y="311"/>
                  <a:pt x="42" y="310"/>
                  <a:pt x="41" y="311"/>
                </a:cubicBezTo>
                <a:cubicBezTo>
                  <a:pt x="40" y="312"/>
                  <a:pt x="28" y="317"/>
                  <a:pt x="26" y="315"/>
                </a:cubicBezTo>
                <a:cubicBezTo>
                  <a:pt x="25" y="314"/>
                  <a:pt x="25" y="313"/>
                  <a:pt x="25" y="313"/>
                </a:cubicBezTo>
                <a:cubicBezTo>
                  <a:pt x="24" y="313"/>
                  <a:pt x="24" y="313"/>
                  <a:pt x="23" y="314"/>
                </a:cubicBezTo>
                <a:cubicBezTo>
                  <a:pt x="21" y="315"/>
                  <a:pt x="21" y="315"/>
                  <a:pt x="20" y="315"/>
                </a:cubicBezTo>
                <a:cubicBezTo>
                  <a:pt x="20" y="314"/>
                  <a:pt x="20" y="312"/>
                  <a:pt x="18" y="313"/>
                </a:cubicBezTo>
                <a:cubicBezTo>
                  <a:pt x="17" y="313"/>
                  <a:pt x="12" y="317"/>
                  <a:pt x="12" y="315"/>
                </a:cubicBezTo>
                <a:cubicBezTo>
                  <a:pt x="11" y="313"/>
                  <a:pt x="11" y="313"/>
                  <a:pt x="11" y="312"/>
                </a:cubicBezTo>
                <a:cubicBezTo>
                  <a:pt x="11" y="310"/>
                  <a:pt x="11" y="309"/>
                  <a:pt x="10" y="310"/>
                </a:cubicBezTo>
                <a:cubicBezTo>
                  <a:pt x="8" y="312"/>
                  <a:pt x="9" y="312"/>
                  <a:pt x="8" y="311"/>
                </a:cubicBezTo>
                <a:cubicBezTo>
                  <a:pt x="7" y="311"/>
                  <a:pt x="5" y="309"/>
                  <a:pt x="5" y="309"/>
                </a:cubicBezTo>
                <a:cubicBezTo>
                  <a:pt x="5" y="309"/>
                  <a:pt x="5" y="307"/>
                  <a:pt x="6" y="306"/>
                </a:cubicBezTo>
                <a:cubicBezTo>
                  <a:pt x="8" y="305"/>
                  <a:pt x="5" y="307"/>
                  <a:pt x="3" y="308"/>
                </a:cubicBezTo>
                <a:cubicBezTo>
                  <a:pt x="2" y="309"/>
                  <a:pt x="0" y="308"/>
                  <a:pt x="2" y="304"/>
                </a:cubicBezTo>
                <a:cubicBezTo>
                  <a:pt x="5" y="301"/>
                  <a:pt x="7" y="299"/>
                  <a:pt x="6" y="298"/>
                </a:cubicBezTo>
                <a:cubicBezTo>
                  <a:pt x="5" y="296"/>
                  <a:pt x="2" y="295"/>
                  <a:pt x="3" y="294"/>
                </a:cubicBezTo>
                <a:cubicBezTo>
                  <a:pt x="5" y="293"/>
                  <a:pt x="6" y="289"/>
                  <a:pt x="10" y="286"/>
                </a:cubicBezTo>
                <a:cubicBezTo>
                  <a:pt x="14" y="283"/>
                  <a:pt x="5" y="289"/>
                  <a:pt x="6" y="288"/>
                </a:cubicBezTo>
                <a:cubicBezTo>
                  <a:pt x="6" y="286"/>
                  <a:pt x="10" y="282"/>
                  <a:pt x="10" y="282"/>
                </a:cubicBezTo>
                <a:cubicBezTo>
                  <a:pt x="10" y="282"/>
                  <a:pt x="28" y="265"/>
                  <a:pt x="32" y="257"/>
                </a:cubicBezTo>
                <a:cubicBezTo>
                  <a:pt x="35" y="248"/>
                  <a:pt x="34" y="243"/>
                  <a:pt x="37" y="240"/>
                </a:cubicBezTo>
                <a:cubicBezTo>
                  <a:pt x="40" y="237"/>
                  <a:pt x="41" y="233"/>
                  <a:pt x="41" y="229"/>
                </a:cubicBezTo>
                <a:cubicBezTo>
                  <a:pt x="41" y="225"/>
                  <a:pt x="40" y="222"/>
                  <a:pt x="40" y="222"/>
                </a:cubicBezTo>
                <a:cubicBezTo>
                  <a:pt x="40" y="222"/>
                  <a:pt x="33" y="233"/>
                  <a:pt x="31" y="239"/>
                </a:cubicBezTo>
                <a:cubicBezTo>
                  <a:pt x="32" y="234"/>
                  <a:pt x="37" y="217"/>
                  <a:pt x="39" y="212"/>
                </a:cubicBezTo>
                <a:cubicBezTo>
                  <a:pt x="41" y="208"/>
                  <a:pt x="41" y="203"/>
                  <a:pt x="42" y="203"/>
                </a:cubicBezTo>
                <a:cubicBezTo>
                  <a:pt x="42" y="202"/>
                  <a:pt x="60" y="164"/>
                  <a:pt x="65" y="155"/>
                </a:cubicBezTo>
                <a:cubicBezTo>
                  <a:pt x="70" y="146"/>
                  <a:pt x="68" y="142"/>
                  <a:pt x="71" y="139"/>
                </a:cubicBezTo>
                <a:cubicBezTo>
                  <a:pt x="75" y="136"/>
                  <a:pt x="76" y="135"/>
                  <a:pt x="77" y="132"/>
                </a:cubicBezTo>
                <a:cubicBezTo>
                  <a:pt x="77" y="129"/>
                  <a:pt x="76" y="130"/>
                  <a:pt x="76" y="130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74" y="130"/>
                  <a:pt x="74" y="130"/>
                  <a:pt x="74" y="130"/>
                </a:cubicBezTo>
                <a:cubicBezTo>
                  <a:pt x="71" y="133"/>
                  <a:pt x="71" y="133"/>
                  <a:pt x="71" y="133"/>
                </a:cubicBezTo>
                <a:cubicBezTo>
                  <a:pt x="73" y="130"/>
                  <a:pt x="70" y="132"/>
                  <a:pt x="73" y="128"/>
                </a:cubicBezTo>
                <a:cubicBezTo>
                  <a:pt x="76" y="124"/>
                  <a:pt x="93" y="107"/>
                  <a:pt x="118" y="88"/>
                </a:cubicBezTo>
                <a:cubicBezTo>
                  <a:pt x="143" y="69"/>
                  <a:pt x="154" y="44"/>
                  <a:pt x="154" y="44"/>
                </a:cubicBezTo>
                <a:cubicBezTo>
                  <a:pt x="154" y="44"/>
                  <a:pt x="164" y="22"/>
                  <a:pt x="182" y="15"/>
                </a:cubicBezTo>
                <a:cubicBezTo>
                  <a:pt x="200" y="8"/>
                  <a:pt x="212" y="0"/>
                  <a:pt x="242" y="10"/>
                </a:cubicBezTo>
                <a:cubicBezTo>
                  <a:pt x="254" y="15"/>
                  <a:pt x="267" y="26"/>
                  <a:pt x="271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304"/>
          <p:cNvSpPr>
            <a:spLocks/>
          </p:cNvSpPr>
          <p:nvPr/>
        </p:nvSpPr>
        <p:spPr bwMode="auto">
          <a:xfrm>
            <a:off x="10887843" y="5404521"/>
            <a:ext cx="669925" cy="571500"/>
          </a:xfrm>
          <a:custGeom>
            <a:avLst/>
            <a:gdLst>
              <a:gd name="T0" fmla="*/ 157 w 439"/>
              <a:gd name="T1" fmla="*/ 69 h 375"/>
              <a:gd name="T2" fmla="*/ 245 w 439"/>
              <a:gd name="T3" fmla="*/ 40 h 375"/>
              <a:gd name="T4" fmla="*/ 296 w 439"/>
              <a:gd name="T5" fmla="*/ 7 h 375"/>
              <a:gd name="T6" fmla="*/ 426 w 439"/>
              <a:gd name="T7" fmla="*/ 25 h 375"/>
              <a:gd name="T8" fmla="*/ 420 w 439"/>
              <a:gd name="T9" fmla="*/ 29 h 375"/>
              <a:gd name="T10" fmla="*/ 408 w 439"/>
              <a:gd name="T11" fmla="*/ 33 h 375"/>
              <a:gd name="T12" fmla="*/ 395 w 439"/>
              <a:gd name="T13" fmla="*/ 36 h 375"/>
              <a:gd name="T14" fmla="*/ 378 w 439"/>
              <a:gd name="T15" fmla="*/ 38 h 375"/>
              <a:gd name="T16" fmla="*/ 361 w 439"/>
              <a:gd name="T17" fmla="*/ 40 h 375"/>
              <a:gd name="T18" fmla="*/ 340 w 439"/>
              <a:gd name="T19" fmla="*/ 51 h 375"/>
              <a:gd name="T20" fmla="*/ 327 w 439"/>
              <a:gd name="T21" fmla="*/ 67 h 375"/>
              <a:gd name="T22" fmla="*/ 313 w 439"/>
              <a:gd name="T23" fmla="*/ 91 h 375"/>
              <a:gd name="T24" fmla="*/ 304 w 439"/>
              <a:gd name="T25" fmla="*/ 114 h 375"/>
              <a:gd name="T26" fmla="*/ 317 w 439"/>
              <a:gd name="T27" fmla="*/ 164 h 375"/>
              <a:gd name="T28" fmla="*/ 318 w 439"/>
              <a:gd name="T29" fmla="*/ 169 h 375"/>
              <a:gd name="T30" fmla="*/ 311 w 439"/>
              <a:gd name="T31" fmla="*/ 218 h 375"/>
              <a:gd name="T32" fmla="*/ 256 w 439"/>
              <a:gd name="T33" fmla="*/ 196 h 375"/>
              <a:gd name="T34" fmla="*/ 241 w 439"/>
              <a:gd name="T35" fmla="*/ 202 h 375"/>
              <a:gd name="T36" fmla="*/ 212 w 439"/>
              <a:gd name="T37" fmla="*/ 204 h 375"/>
              <a:gd name="T38" fmla="*/ 181 w 439"/>
              <a:gd name="T39" fmla="*/ 216 h 375"/>
              <a:gd name="T40" fmla="*/ 156 w 439"/>
              <a:gd name="T41" fmla="*/ 228 h 375"/>
              <a:gd name="T42" fmla="*/ 133 w 439"/>
              <a:gd name="T43" fmla="*/ 239 h 375"/>
              <a:gd name="T44" fmla="*/ 111 w 439"/>
              <a:gd name="T45" fmla="*/ 252 h 375"/>
              <a:gd name="T46" fmla="*/ 93 w 439"/>
              <a:gd name="T47" fmla="*/ 270 h 375"/>
              <a:gd name="T48" fmla="*/ 82 w 439"/>
              <a:gd name="T49" fmla="*/ 298 h 375"/>
              <a:gd name="T50" fmla="*/ 72 w 439"/>
              <a:gd name="T51" fmla="*/ 310 h 375"/>
              <a:gd name="T52" fmla="*/ 61 w 439"/>
              <a:gd name="T53" fmla="*/ 331 h 375"/>
              <a:gd name="T54" fmla="*/ 51 w 439"/>
              <a:gd name="T55" fmla="*/ 326 h 375"/>
              <a:gd name="T56" fmla="*/ 38 w 439"/>
              <a:gd name="T57" fmla="*/ 347 h 375"/>
              <a:gd name="T58" fmla="*/ 28 w 439"/>
              <a:gd name="T59" fmla="*/ 361 h 375"/>
              <a:gd name="T60" fmla="*/ 20 w 439"/>
              <a:gd name="T61" fmla="*/ 355 h 375"/>
              <a:gd name="T62" fmla="*/ 7 w 439"/>
              <a:gd name="T63" fmla="*/ 359 h 375"/>
              <a:gd name="T64" fmla="*/ 51 w 439"/>
              <a:gd name="T65" fmla="*/ 204 h 375"/>
              <a:gd name="T66" fmla="*/ 141 w 439"/>
              <a:gd name="T67" fmla="*/ 138 h 375"/>
              <a:gd name="T68" fmla="*/ 105 w 439"/>
              <a:gd name="T69" fmla="*/ 84 h 375"/>
              <a:gd name="T70" fmla="*/ 14 w 439"/>
              <a:gd name="T71" fmla="*/ 72 h 375"/>
              <a:gd name="T72" fmla="*/ 27 w 439"/>
              <a:gd name="T73" fmla="*/ 60 h 375"/>
              <a:gd name="T74" fmla="*/ 97 w 439"/>
              <a:gd name="T75" fmla="*/ 36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39" h="375">
                <a:moveTo>
                  <a:pt x="122" y="56"/>
                </a:moveTo>
                <a:cubicBezTo>
                  <a:pt x="122" y="56"/>
                  <a:pt x="144" y="62"/>
                  <a:pt x="157" y="69"/>
                </a:cubicBezTo>
                <a:cubicBezTo>
                  <a:pt x="170" y="75"/>
                  <a:pt x="182" y="72"/>
                  <a:pt x="196" y="72"/>
                </a:cubicBezTo>
                <a:cubicBezTo>
                  <a:pt x="209" y="72"/>
                  <a:pt x="222" y="66"/>
                  <a:pt x="245" y="40"/>
                </a:cubicBezTo>
                <a:cubicBezTo>
                  <a:pt x="258" y="26"/>
                  <a:pt x="261" y="23"/>
                  <a:pt x="265" y="19"/>
                </a:cubicBezTo>
                <a:cubicBezTo>
                  <a:pt x="268" y="15"/>
                  <a:pt x="271" y="8"/>
                  <a:pt x="296" y="7"/>
                </a:cubicBezTo>
                <a:cubicBezTo>
                  <a:pt x="321" y="7"/>
                  <a:pt x="393" y="0"/>
                  <a:pt x="439" y="27"/>
                </a:cubicBezTo>
                <a:cubicBezTo>
                  <a:pt x="432" y="25"/>
                  <a:pt x="425" y="24"/>
                  <a:pt x="426" y="25"/>
                </a:cubicBezTo>
                <a:cubicBezTo>
                  <a:pt x="426" y="27"/>
                  <a:pt x="435" y="29"/>
                  <a:pt x="438" y="37"/>
                </a:cubicBezTo>
                <a:cubicBezTo>
                  <a:pt x="434" y="34"/>
                  <a:pt x="424" y="28"/>
                  <a:pt x="420" y="29"/>
                </a:cubicBezTo>
                <a:cubicBezTo>
                  <a:pt x="415" y="29"/>
                  <a:pt x="418" y="30"/>
                  <a:pt x="415" y="31"/>
                </a:cubicBezTo>
                <a:cubicBezTo>
                  <a:pt x="412" y="31"/>
                  <a:pt x="409" y="31"/>
                  <a:pt x="408" y="33"/>
                </a:cubicBezTo>
                <a:cubicBezTo>
                  <a:pt x="406" y="34"/>
                  <a:pt x="402" y="34"/>
                  <a:pt x="399" y="34"/>
                </a:cubicBezTo>
                <a:cubicBezTo>
                  <a:pt x="395" y="35"/>
                  <a:pt x="396" y="36"/>
                  <a:pt x="395" y="36"/>
                </a:cubicBezTo>
                <a:cubicBezTo>
                  <a:pt x="394" y="37"/>
                  <a:pt x="388" y="37"/>
                  <a:pt x="383" y="37"/>
                </a:cubicBezTo>
                <a:cubicBezTo>
                  <a:pt x="379" y="38"/>
                  <a:pt x="378" y="38"/>
                  <a:pt x="378" y="38"/>
                </a:cubicBezTo>
                <a:cubicBezTo>
                  <a:pt x="377" y="39"/>
                  <a:pt x="370" y="40"/>
                  <a:pt x="367" y="40"/>
                </a:cubicBezTo>
                <a:cubicBezTo>
                  <a:pt x="365" y="39"/>
                  <a:pt x="363" y="39"/>
                  <a:pt x="361" y="40"/>
                </a:cubicBezTo>
                <a:cubicBezTo>
                  <a:pt x="359" y="41"/>
                  <a:pt x="358" y="45"/>
                  <a:pt x="351" y="45"/>
                </a:cubicBezTo>
                <a:cubicBezTo>
                  <a:pt x="350" y="48"/>
                  <a:pt x="350" y="51"/>
                  <a:pt x="340" y="51"/>
                </a:cubicBezTo>
                <a:cubicBezTo>
                  <a:pt x="340" y="53"/>
                  <a:pt x="343" y="57"/>
                  <a:pt x="333" y="58"/>
                </a:cubicBezTo>
                <a:cubicBezTo>
                  <a:pt x="333" y="62"/>
                  <a:pt x="333" y="66"/>
                  <a:pt x="327" y="67"/>
                </a:cubicBezTo>
                <a:cubicBezTo>
                  <a:pt x="327" y="70"/>
                  <a:pt x="328" y="78"/>
                  <a:pt x="320" y="78"/>
                </a:cubicBezTo>
                <a:cubicBezTo>
                  <a:pt x="318" y="82"/>
                  <a:pt x="319" y="90"/>
                  <a:pt x="313" y="91"/>
                </a:cubicBezTo>
                <a:cubicBezTo>
                  <a:pt x="313" y="96"/>
                  <a:pt x="313" y="100"/>
                  <a:pt x="307" y="103"/>
                </a:cubicBezTo>
                <a:cubicBezTo>
                  <a:pt x="308" y="109"/>
                  <a:pt x="307" y="111"/>
                  <a:pt x="304" y="114"/>
                </a:cubicBezTo>
                <a:cubicBezTo>
                  <a:pt x="304" y="117"/>
                  <a:pt x="301" y="140"/>
                  <a:pt x="304" y="146"/>
                </a:cubicBezTo>
                <a:cubicBezTo>
                  <a:pt x="307" y="153"/>
                  <a:pt x="317" y="164"/>
                  <a:pt x="317" y="164"/>
                </a:cubicBezTo>
                <a:cubicBezTo>
                  <a:pt x="317" y="164"/>
                  <a:pt x="313" y="161"/>
                  <a:pt x="311" y="162"/>
                </a:cubicBezTo>
                <a:cubicBezTo>
                  <a:pt x="309" y="163"/>
                  <a:pt x="314" y="166"/>
                  <a:pt x="318" y="169"/>
                </a:cubicBezTo>
                <a:cubicBezTo>
                  <a:pt x="322" y="172"/>
                  <a:pt x="339" y="193"/>
                  <a:pt x="340" y="203"/>
                </a:cubicBezTo>
                <a:cubicBezTo>
                  <a:pt x="340" y="210"/>
                  <a:pt x="329" y="221"/>
                  <a:pt x="311" y="218"/>
                </a:cubicBezTo>
                <a:cubicBezTo>
                  <a:pt x="305" y="217"/>
                  <a:pt x="305" y="217"/>
                  <a:pt x="305" y="218"/>
                </a:cubicBezTo>
                <a:cubicBezTo>
                  <a:pt x="304" y="220"/>
                  <a:pt x="272" y="219"/>
                  <a:pt x="256" y="196"/>
                </a:cubicBezTo>
                <a:cubicBezTo>
                  <a:pt x="258" y="201"/>
                  <a:pt x="260" y="206"/>
                  <a:pt x="262" y="208"/>
                </a:cubicBezTo>
                <a:cubicBezTo>
                  <a:pt x="257" y="207"/>
                  <a:pt x="248" y="202"/>
                  <a:pt x="241" y="202"/>
                </a:cubicBezTo>
                <a:cubicBezTo>
                  <a:pt x="234" y="202"/>
                  <a:pt x="227" y="200"/>
                  <a:pt x="224" y="201"/>
                </a:cubicBezTo>
                <a:cubicBezTo>
                  <a:pt x="221" y="203"/>
                  <a:pt x="217" y="202"/>
                  <a:pt x="212" y="204"/>
                </a:cubicBezTo>
                <a:cubicBezTo>
                  <a:pt x="209" y="207"/>
                  <a:pt x="203" y="210"/>
                  <a:pt x="198" y="210"/>
                </a:cubicBezTo>
                <a:cubicBezTo>
                  <a:pt x="196" y="212"/>
                  <a:pt x="190" y="215"/>
                  <a:pt x="181" y="216"/>
                </a:cubicBezTo>
                <a:cubicBezTo>
                  <a:pt x="179" y="220"/>
                  <a:pt x="176" y="222"/>
                  <a:pt x="171" y="222"/>
                </a:cubicBezTo>
                <a:cubicBezTo>
                  <a:pt x="165" y="222"/>
                  <a:pt x="168" y="228"/>
                  <a:pt x="156" y="228"/>
                </a:cubicBezTo>
                <a:cubicBezTo>
                  <a:pt x="154" y="229"/>
                  <a:pt x="149" y="233"/>
                  <a:pt x="144" y="232"/>
                </a:cubicBezTo>
                <a:cubicBezTo>
                  <a:pt x="142" y="235"/>
                  <a:pt x="139" y="239"/>
                  <a:pt x="133" y="239"/>
                </a:cubicBezTo>
                <a:cubicBezTo>
                  <a:pt x="132" y="240"/>
                  <a:pt x="128" y="244"/>
                  <a:pt x="123" y="244"/>
                </a:cubicBezTo>
                <a:cubicBezTo>
                  <a:pt x="122" y="246"/>
                  <a:pt x="120" y="252"/>
                  <a:pt x="111" y="252"/>
                </a:cubicBezTo>
                <a:cubicBezTo>
                  <a:pt x="110" y="254"/>
                  <a:pt x="110" y="258"/>
                  <a:pt x="102" y="259"/>
                </a:cubicBezTo>
                <a:cubicBezTo>
                  <a:pt x="101" y="263"/>
                  <a:pt x="101" y="269"/>
                  <a:pt x="93" y="270"/>
                </a:cubicBezTo>
                <a:cubicBezTo>
                  <a:pt x="92" y="273"/>
                  <a:pt x="92" y="285"/>
                  <a:pt x="85" y="287"/>
                </a:cubicBezTo>
                <a:cubicBezTo>
                  <a:pt x="84" y="291"/>
                  <a:pt x="85" y="296"/>
                  <a:pt x="82" y="298"/>
                </a:cubicBezTo>
                <a:cubicBezTo>
                  <a:pt x="79" y="301"/>
                  <a:pt x="76" y="300"/>
                  <a:pt x="74" y="296"/>
                </a:cubicBezTo>
                <a:cubicBezTo>
                  <a:pt x="74" y="296"/>
                  <a:pt x="74" y="306"/>
                  <a:pt x="72" y="310"/>
                </a:cubicBezTo>
                <a:cubicBezTo>
                  <a:pt x="70" y="313"/>
                  <a:pt x="67" y="312"/>
                  <a:pt x="66" y="311"/>
                </a:cubicBezTo>
                <a:cubicBezTo>
                  <a:pt x="65" y="313"/>
                  <a:pt x="63" y="326"/>
                  <a:pt x="61" y="331"/>
                </a:cubicBezTo>
                <a:cubicBezTo>
                  <a:pt x="59" y="335"/>
                  <a:pt x="54" y="335"/>
                  <a:pt x="53" y="328"/>
                </a:cubicBezTo>
                <a:cubicBezTo>
                  <a:pt x="52" y="321"/>
                  <a:pt x="51" y="323"/>
                  <a:pt x="51" y="326"/>
                </a:cubicBezTo>
                <a:cubicBezTo>
                  <a:pt x="50" y="329"/>
                  <a:pt x="48" y="344"/>
                  <a:pt x="43" y="350"/>
                </a:cubicBezTo>
                <a:cubicBezTo>
                  <a:pt x="40" y="353"/>
                  <a:pt x="39" y="352"/>
                  <a:pt x="38" y="347"/>
                </a:cubicBezTo>
                <a:cubicBezTo>
                  <a:pt x="38" y="342"/>
                  <a:pt x="35" y="342"/>
                  <a:pt x="35" y="344"/>
                </a:cubicBezTo>
                <a:cubicBezTo>
                  <a:pt x="34" y="347"/>
                  <a:pt x="32" y="356"/>
                  <a:pt x="28" y="361"/>
                </a:cubicBezTo>
                <a:cubicBezTo>
                  <a:pt x="24" y="367"/>
                  <a:pt x="20" y="371"/>
                  <a:pt x="20" y="366"/>
                </a:cubicBezTo>
                <a:cubicBezTo>
                  <a:pt x="21" y="361"/>
                  <a:pt x="20" y="355"/>
                  <a:pt x="20" y="355"/>
                </a:cubicBezTo>
                <a:cubicBezTo>
                  <a:pt x="20" y="355"/>
                  <a:pt x="12" y="370"/>
                  <a:pt x="7" y="372"/>
                </a:cubicBezTo>
                <a:cubicBezTo>
                  <a:pt x="2" y="375"/>
                  <a:pt x="6" y="364"/>
                  <a:pt x="7" y="359"/>
                </a:cubicBezTo>
                <a:cubicBezTo>
                  <a:pt x="7" y="353"/>
                  <a:pt x="13" y="318"/>
                  <a:pt x="18" y="295"/>
                </a:cubicBezTo>
                <a:cubicBezTo>
                  <a:pt x="23" y="273"/>
                  <a:pt x="30" y="245"/>
                  <a:pt x="51" y="204"/>
                </a:cubicBezTo>
                <a:cubicBezTo>
                  <a:pt x="59" y="189"/>
                  <a:pt x="63" y="187"/>
                  <a:pt x="91" y="175"/>
                </a:cubicBezTo>
                <a:cubicBezTo>
                  <a:pt x="118" y="163"/>
                  <a:pt x="141" y="138"/>
                  <a:pt x="141" y="138"/>
                </a:cubicBezTo>
                <a:cubicBezTo>
                  <a:pt x="141" y="138"/>
                  <a:pt x="129" y="128"/>
                  <a:pt x="125" y="104"/>
                </a:cubicBezTo>
                <a:cubicBezTo>
                  <a:pt x="124" y="97"/>
                  <a:pt x="119" y="90"/>
                  <a:pt x="105" y="84"/>
                </a:cubicBezTo>
                <a:cubicBezTo>
                  <a:pt x="91" y="79"/>
                  <a:pt x="83" y="77"/>
                  <a:pt x="68" y="76"/>
                </a:cubicBezTo>
                <a:cubicBezTo>
                  <a:pt x="53" y="75"/>
                  <a:pt x="23" y="72"/>
                  <a:pt x="14" y="72"/>
                </a:cubicBezTo>
                <a:cubicBezTo>
                  <a:pt x="4" y="71"/>
                  <a:pt x="0" y="69"/>
                  <a:pt x="2" y="66"/>
                </a:cubicBezTo>
                <a:cubicBezTo>
                  <a:pt x="5" y="63"/>
                  <a:pt x="18" y="62"/>
                  <a:pt x="27" y="60"/>
                </a:cubicBezTo>
                <a:cubicBezTo>
                  <a:pt x="37" y="58"/>
                  <a:pt x="48" y="48"/>
                  <a:pt x="56" y="42"/>
                </a:cubicBezTo>
                <a:cubicBezTo>
                  <a:pt x="64" y="36"/>
                  <a:pt x="77" y="26"/>
                  <a:pt x="97" y="36"/>
                </a:cubicBezTo>
                <a:cubicBezTo>
                  <a:pt x="116" y="47"/>
                  <a:pt x="122" y="56"/>
                  <a:pt x="12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305"/>
          <p:cNvSpPr>
            <a:spLocks noEditPoints="1"/>
          </p:cNvSpPr>
          <p:nvPr/>
        </p:nvSpPr>
        <p:spPr bwMode="auto">
          <a:xfrm>
            <a:off x="11607778" y="5310858"/>
            <a:ext cx="582613" cy="665163"/>
          </a:xfrm>
          <a:custGeom>
            <a:avLst/>
            <a:gdLst>
              <a:gd name="T0" fmla="*/ 125 w 382"/>
              <a:gd name="T1" fmla="*/ 146 h 436"/>
              <a:gd name="T2" fmla="*/ 214 w 382"/>
              <a:gd name="T3" fmla="*/ 150 h 436"/>
              <a:gd name="T4" fmla="*/ 214 w 382"/>
              <a:gd name="T5" fmla="*/ 130 h 436"/>
              <a:gd name="T6" fmla="*/ 223 w 382"/>
              <a:gd name="T7" fmla="*/ 125 h 436"/>
              <a:gd name="T8" fmla="*/ 221 w 382"/>
              <a:gd name="T9" fmla="*/ 88 h 436"/>
              <a:gd name="T10" fmla="*/ 243 w 382"/>
              <a:gd name="T11" fmla="*/ 48 h 436"/>
              <a:gd name="T12" fmla="*/ 329 w 382"/>
              <a:gd name="T13" fmla="*/ 38 h 436"/>
              <a:gd name="T14" fmla="*/ 381 w 382"/>
              <a:gd name="T15" fmla="*/ 121 h 436"/>
              <a:gd name="T16" fmla="*/ 341 w 382"/>
              <a:gd name="T17" fmla="*/ 214 h 436"/>
              <a:gd name="T18" fmla="*/ 313 w 382"/>
              <a:gd name="T19" fmla="*/ 223 h 436"/>
              <a:gd name="T20" fmla="*/ 297 w 382"/>
              <a:gd name="T21" fmla="*/ 204 h 436"/>
              <a:gd name="T22" fmla="*/ 276 w 382"/>
              <a:gd name="T23" fmla="*/ 221 h 436"/>
              <a:gd name="T24" fmla="*/ 265 w 382"/>
              <a:gd name="T25" fmla="*/ 235 h 436"/>
              <a:gd name="T26" fmla="*/ 263 w 382"/>
              <a:gd name="T27" fmla="*/ 264 h 436"/>
              <a:gd name="T28" fmla="*/ 255 w 382"/>
              <a:gd name="T29" fmla="*/ 248 h 436"/>
              <a:gd name="T30" fmla="*/ 250 w 382"/>
              <a:gd name="T31" fmla="*/ 250 h 436"/>
              <a:gd name="T32" fmla="*/ 241 w 382"/>
              <a:gd name="T33" fmla="*/ 263 h 436"/>
              <a:gd name="T34" fmla="*/ 221 w 382"/>
              <a:gd name="T35" fmla="*/ 289 h 436"/>
              <a:gd name="T36" fmla="*/ 216 w 382"/>
              <a:gd name="T37" fmla="*/ 299 h 436"/>
              <a:gd name="T38" fmla="*/ 181 w 382"/>
              <a:gd name="T39" fmla="*/ 313 h 436"/>
              <a:gd name="T40" fmla="*/ 183 w 382"/>
              <a:gd name="T41" fmla="*/ 339 h 436"/>
              <a:gd name="T42" fmla="*/ 187 w 382"/>
              <a:gd name="T43" fmla="*/ 423 h 436"/>
              <a:gd name="T44" fmla="*/ 172 w 382"/>
              <a:gd name="T45" fmla="*/ 417 h 436"/>
              <a:gd name="T46" fmla="*/ 149 w 382"/>
              <a:gd name="T47" fmla="*/ 436 h 436"/>
              <a:gd name="T48" fmla="*/ 148 w 382"/>
              <a:gd name="T49" fmla="*/ 426 h 436"/>
              <a:gd name="T50" fmla="*/ 111 w 382"/>
              <a:gd name="T51" fmla="*/ 424 h 436"/>
              <a:gd name="T52" fmla="*/ 130 w 382"/>
              <a:gd name="T53" fmla="*/ 419 h 436"/>
              <a:gd name="T54" fmla="*/ 146 w 382"/>
              <a:gd name="T55" fmla="*/ 412 h 436"/>
              <a:gd name="T56" fmla="*/ 142 w 382"/>
              <a:gd name="T57" fmla="*/ 402 h 436"/>
              <a:gd name="T58" fmla="*/ 117 w 382"/>
              <a:gd name="T59" fmla="*/ 415 h 436"/>
              <a:gd name="T60" fmla="*/ 113 w 382"/>
              <a:gd name="T61" fmla="*/ 410 h 436"/>
              <a:gd name="T62" fmla="*/ 69 w 382"/>
              <a:gd name="T63" fmla="*/ 410 h 436"/>
              <a:gd name="T64" fmla="*/ 109 w 382"/>
              <a:gd name="T65" fmla="*/ 402 h 436"/>
              <a:gd name="T66" fmla="*/ 114 w 382"/>
              <a:gd name="T67" fmla="*/ 398 h 436"/>
              <a:gd name="T68" fmla="*/ 133 w 382"/>
              <a:gd name="T69" fmla="*/ 319 h 436"/>
              <a:gd name="T70" fmla="*/ 21 w 382"/>
              <a:gd name="T71" fmla="*/ 197 h 436"/>
              <a:gd name="T72" fmla="*/ 11 w 382"/>
              <a:gd name="T73" fmla="*/ 92 h 436"/>
              <a:gd name="T74" fmla="*/ 8 w 382"/>
              <a:gd name="T75" fmla="*/ 46 h 436"/>
              <a:gd name="T76" fmla="*/ 20 w 382"/>
              <a:gd name="T77" fmla="*/ 20 h 436"/>
              <a:gd name="T78" fmla="*/ 31 w 382"/>
              <a:gd name="T79" fmla="*/ 8 h 436"/>
              <a:gd name="T80" fmla="*/ 46 w 382"/>
              <a:gd name="T81" fmla="*/ 22 h 436"/>
              <a:gd name="T82" fmla="*/ 54 w 382"/>
              <a:gd name="T83" fmla="*/ 23 h 436"/>
              <a:gd name="T84" fmla="*/ 69 w 382"/>
              <a:gd name="T85" fmla="*/ 22 h 436"/>
              <a:gd name="T86" fmla="*/ 54 w 382"/>
              <a:gd name="T87" fmla="*/ 55 h 436"/>
              <a:gd name="T88" fmla="*/ 350 w 382"/>
              <a:gd name="T89" fmla="*/ 95 h 436"/>
              <a:gd name="T90" fmla="*/ 347 w 382"/>
              <a:gd name="T91" fmla="*/ 103 h 436"/>
              <a:gd name="T92" fmla="*/ 359 w 382"/>
              <a:gd name="T93" fmla="*/ 141 h 436"/>
              <a:gd name="T94" fmla="*/ 149 w 382"/>
              <a:gd name="T95" fmla="*/ 358 h 436"/>
              <a:gd name="T96" fmla="*/ 161 w 382"/>
              <a:gd name="T97" fmla="*/ 398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82" h="436">
                <a:moveTo>
                  <a:pt x="54" y="55"/>
                </a:moveTo>
                <a:cubicBezTo>
                  <a:pt x="54" y="55"/>
                  <a:pt x="85" y="62"/>
                  <a:pt x="108" y="108"/>
                </a:cubicBezTo>
                <a:cubicBezTo>
                  <a:pt x="113" y="118"/>
                  <a:pt x="122" y="138"/>
                  <a:pt x="125" y="146"/>
                </a:cubicBezTo>
                <a:cubicBezTo>
                  <a:pt x="128" y="154"/>
                  <a:pt x="144" y="159"/>
                  <a:pt x="153" y="162"/>
                </a:cubicBezTo>
                <a:cubicBezTo>
                  <a:pt x="161" y="165"/>
                  <a:pt x="213" y="166"/>
                  <a:pt x="225" y="166"/>
                </a:cubicBezTo>
                <a:cubicBezTo>
                  <a:pt x="225" y="166"/>
                  <a:pt x="218" y="162"/>
                  <a:pt x="214" y="150"/>
                </a:cubicBezTo>
                <a:cubicBezTo>
                  <a:pt x="221" y="155"/>
                  <a:pt x="222" y="156"/>
                  <a:pt x="224" y="157"/>
                </a:cubicBezTo>
                <a:cubicBezTo>
                  <a:pt x="226" y="157"/>
                  <a:pt x="220" y="152"/>
                  <a:pt x="212" y="138"/>
                </a:cubicBezTo>
                <a:cubicBezTo>
                  <a:pt x="204" y="124"/>
                  <a:pt x="208" y="124"/>
                  <a:pt x="214" y="130"/>
                </a:cubicBezTo>
                <a:cubicBezTo>
                  <a:pt x="220" y="135"/>
                  <a:pt x="221" y="130"/>
                  <a:pt x="217" y="127"/>
                </a:cubicBezTo>
                <a:cubicBezTo>
                  <a:pt x="214" y="123"/>
                  <a:pt x="213" y="124"/>
                  <a:pt x="209" y="114"/>
                </a:cubicBezTo>
                <a:cubicBezTo>
                  <a:pt x="216" y="121"/>
                  <a:pt x="219" y="124"/>
                  <a:pt x="223" y="125"/>
                </a:cubicBezTo>
                <a:cubicBezTo>
                  <a:pt x="217" y="117"/>
                  <a:pt x="216" y="116"/>
                  <a:pt x="215" y="107"/>
                </a:cubicBezTo>
                <a:cubicBezTo>
                  <a:pt x="219" y="110"/>
                  <a:pt x="219" y="113"/>
                  <a:pt x="222" y="113"/>
                </a:cubicBezTo>
                <a:cubicBezTo>
                  <a:pt x="221" y="104"/>
                  <a:pt x="221" y="98"/>
                  <a:pt x="221" y="88"/>
                </a:cubicBezTo>
                <a:cubicBezTo>
                  <a:pt x="224" y="95"/>
                  <a:pt x="224" y="97"/>
                  <a:pt x="227" y="98"/>
                </a:cubicBezTo>
                <a:cubicBezTo>
                  <a:pt x="226" y="92"/>
                  <a:pt x="227" y="73"/>
                  <a:pt x="235" y="63"/>
                </a:cubicBezTo>
                <a:cubicBezTo>
                  <a:pt x="243" y="53"/>
                  <a:pt x="243" y="48"/>
                  <a:pt x="243" y="48"/>
                </a:cubicBezTo>
                <a:cubicBezTo>
                  <a:pt x="243" y="48"/>
                  <a:pt x="245" y="49"/>
                  <a:pt x="245" y="55"/>
                </a:cubicBezTo>
                <a:cubicBezTo>
                  <a:pt x="250" y="48"/>
                  <a:pt x="267" y="11"/>
                  <a:pt x="341" y="35"/>
                </a:cubicBezTo>
                <a:cubicBezTo>
                  <a:pt x="336" y="37"/>
                  <a:pt x="333" y="35"/>
                  <a:pt x="329" y="38"/>
                </a:cubicBezTo>
                <a:cubicBezTo>
                  <a:pt x="340" y="38"/>
                  <a:pt x="368" y="52"/>
                  <a:pt x="380" y="90"/>
                </a:cubicBezTo>
                <a:cubicBezTo>
                  <a:pt x="375" y="85"/>
                  <a:pt x="375" y="85"/>
                  <a:pt x="371" y="83"/>
                </a:cubicBezTo>
                <a:cubicBezTo>
                  <a:pt x="379" y="93"/>
                  <a:pt x="382" y="99"/>
                  <a:pt x="381" y="121"/>
                </a:cubicBezTo>
                <a:cubicBezTo>
                  <a:pt x="378" y="115"/>
                  <a:pt x="376" y="113"/>
                  <a:pt x="373" y="111"/>
                </a:cubicBezTo>
                <a:cubicBezTo>
                  <a:pt x="378" y="118"/>
                  <a:pt x="380" y="139"/>
                  <a:pt x="361" y="166"/>
                </a:cubicBezTo>
                <a:cubicBezTo>
                  <a:pt x="361" y="172"/>
                  <a:pt x="360" y="192"/>
                  <a:pt x="341" y="214"/>
                </a:cubicBezTo>
                <a:cubicBezTo>
                  <a:pt x="337" y="218"/>
                  <a:pt x="333" y="219"/>
                  <a:pt x="332" y="215"/>
                </a:cubicBezTo>
                <a:cubicBezTo>
                  <a:pt x="332" y="210"/>
                  <a:pt x="331" y="217"/>
                  <a:pt x="328" y="219"/>
                </a:cubicBezTo>
                <a:cubicBezTo>
                  <a:pt x="325" y="220"/>
                  <a:pt x="313" y="228"/>
                  <a:pt x="313" y="223"/>
                </a:cubicBezTo>
                <a:cubicBezTo>
                  <a:pt x="313" y="219"/>
                  <a:pt x="318" y="213"/>
                  <a:pt x="318" y="209"/>
                </a:cubicBezTo>
                <a:cubicBezTo>
                  <a:pt x="318" y="206"/>
                  <a:pt x="317" y="205"/>
                  <a:pt x="311" y="205"/>
                </a:cubicBezTo>
                <a:cubicBezTo>
                  <a:pt x="306" y="205"/>
                  <a:pt x="297" y="204"/>
                  <a:pt x="297" y="204"/>
                </a:cubicBezTo>
                <a:cubicBezTo>
                  <a:pt x="297" y="204"/>
                  <a:pt x="297" y="211"/>
                  <a:pt x="301" y="213"/>
                </a:cubicBezTo>
                <a:cubicBezTo>
                  <a:pt x="304" y="214"/>
                  <a:pt x="312" y="219"/>
                  <a:pt x="307" y="219"/>
                </a:cubicBezTo>
                <a:cubicBezTo>
                  <a:pt x="303" y="219"/>
                  <a:pt x="281" y="219"/>
                  <a:pt x="276" y="221"/>
                </a:cubicBezTo>
                <a:cubicBezTo>
                  <a:pt x="276" y="225"/>
                  <a:pt x="278" y="243"/>
                  <a:pt x="276" y="251"/>
                </a:cubicBezTo>
                <a:cubicBezTo>
                  <a:pt x="275" y="259"/>
                  <a:pt x="270" y="248"/>
                  <a:pt x="269" y="244"/>
                </a:cubicBezTo>
                <a:cubicBezTo>
                  <a:pt x="269" y="239"/>
                  <a:pt x="265" y="235"/>
                  <a:pt x="265" y="235"/>
                </a:cubicBezTo>
                <a:cubicBezTo>
                  <a:pt x="265" y="235"/>
                  <a:pt x="267" y="249"/>
                  <a:pt x="265" y="256"/>
                </a:cubicBezTo>
                <a:cubicBezTo>
                  <a:pt x="264" y="253"/>
                  <a:pt x="264" y="250"/>
                  <a:pt x="264" y="250"/>
                </a:cubicBezTo>
                <a:cubicBezTo>
                  <a:pt x="264" y="250"/>
                  <a:pt x="264" y="260"/>
                  <a:pt x="263" y="264"/>
                </a:cubicBezTo>
                <a:cubicBezTo>
                  <a:pt x="261" y="262"/>
                  <a:pt x="260" y="256"/>
                  <a:pt x="260" y="259"/>
                </a:cubicBezTo>
                <a:cubicBezTo>
                  <a:pt x="260" y="262"/>
                  <a:pt x="256" y="263"/>
                  <a:pt x="256" y="263"/>
                </a:cubicBezTo>
                <a:cubicBezTo>
                  <a:pt x="256" y="263"/>
                  <a:pt x="257" y="253"/>
                  <a:pt x="255" y="248"/>
                </a:cubicBezTo>
                <a:cubicBezTo>
                  <a:pt x="254" y="243"/>
                  <a:pt x="253" y="247"/>
                  <a:pt x="252" y="250"/>
                </a:cubicBezTo>
                <a:cubicBezTo>
                  <a:pt x="252" y="252"/>
                  <a:pt x="252" y="258"/>
                  <a:pt x="250" y="259"/>
                </a:cubicBezTo>
                <a:cubicBezTo>
                  <a:pt x="250" y="255"/>
                  <a:pt x="252" y="252"/>
                  <a:pt x="250" y="250"/>
                </a:cubicBezTo>
                <a:cubicBezTo>
                  <a:pt x="248" y="249"/>
                  <a:pt x="247" y="253"/>
                  <a:pt x="247" y="253"/>
                </a:cubicBezTo>
                <a:cubicBezTo>
                  <a:pt x="247" y="253"/>
                  <a:pt x="248" y="262"/>
                  <a:pt x="247" y="263"/>
                </a:cubicBezTo>
                <a:cubicBezTo>
                  <a:pt x="245" y="263"/>
                  <a:pt x="241" y="263"/>
                  <a:pt x="241" y="263"/>
                </a:cubicBezTo>
                <a:cubicBezTo>
                  <a:pt x="241" y="263"/>
                  <a:pt x="240" y="270"/>
                  <a:pt x="237" y="272"/>
                </a:cubicBezTo>
                <a:cubicBezTo>
                  <a:pt x="235" y="273"/>
                  <a:pt x="227" y="274"/>
                  <a:pt x="226" y="276"/>
                </a:cubicBezTo>
                <a:cubicBezTo>
                  <a:pt x="224" y="278"/>
                  <a:pt x="224" y="288"/>
                  <a:pt x="221" y="289"/>
                </a:cubicBezTo>
                <a:cubicBezTo>
                  <a:pt x="218" y="290"/>
                  <a:pt x="223" y="293"/>
                  <a:pt x="219" y="294"/>
                </a:cubicBezTo>
                <a:cubicBezTo>
                  <a:pt x="216" y="296"/>
                  <a:pt x="215" y="293"/>
                  <a:pt x="214" y="295"/>
                </a:cubicBezTo>
                <a:cubicBezTo>
                  <a:pt x="213" y="296"/>
                  <a:pt x="216" y="299"/>
                  <a:pt x="216" y="299"/>
                </a:cubicBezTo>
                <a:cubicBezTo>
                  <a:pt x="216" y="299"/>
                  <a:pt x="215" y="304"/>
                  <a:pt x="211" y="307"/>
                </a:cubicBezTo>
                <a:cubicBezTo>
                  <a:pt x="207" y="310"/>
                  <a:pt x="207" y="315"/>
                  <a:pt x="201" y="315"/>
                </a:cubicBezTo>
                <a:cubicBezTo>
                  <a:pt x="196" y="315"/>
                  <a:pt x="184" y="309"/>
                  <a:pt x="181" y="313"/>
                </a:cubicBezTo>
                <a:cubicBezTo>
                  <a:pt x="177" y="316"/>
                  <a:pt x="182" y="318"/>
                  <a:pt x="183" y="318"/>
                </a:cubicBezTo>
                <a:cubicBezTo>
                  <a:pt x="185" y="318"/>
                  <a:pt x="185" y="324"/>
                  <a:pt x="185" y="328"/>
                </a:cubicBezTo>
                <a:cubicBezTo>
                  <a:pt x="184" y="333"/>
                  <a:pt x="187" y="335"/>
                  <a:pt x="183" y="339"/>
                </a:cubicBezTo>
                <a:cubicBezTo>
                  <a:pt x="180" y="342"/>
                  <a:pt x="181" y="348"/>
                  <a:pt x="180" y="354"/>
                </a:cubicBezTo>
                <a:cubicBezTo>
                  <a:pt x="180" y="360"/>
                  <a:pt x="175" y="381"/>
                  <a:pt x="175" y="406"/>
                </a:cubicBezTo>
                <a:cubicBezTo>
                  <a:pt x="178" y="409"/>
                  <a:pt x="182" y="414"/>
                  <a:pt x="187" y="423"/>
                </a:cubicBezTo>
                <a:cubicBezTo>
                  <a:pt x="184" y="422"/>
                  <a:pt x="185" y="422"/>
                  <a:pt x="183" y="422"/>
                </a:cubicBezTo>
                <a:cubicBezTo>
                  <a:pt x="181" y="421"/>
                  <a:pt x="177" y="418"/>
                  <a:pt x="176" y="417"/>
                </a:cubicBezTo>
                <a:cubicBezTo>
                  <a:pt x="174" y="415"/>
                  <a:pt x="172" y="415"/>
                  <a:pt x="172" y="417"/>
                </a:cubicBezTo>
                <a:cubicBezTo>
                  <a:pt x="171" y="418"/>
                  <a:pt x="168" y="425"/>
                  <a:pt x="165" y="427"/>
                </a:cubicBezTo>
                <a:cubicBezTo>
                  <a:pt x="163" y="428"/>
                  <a:pt x="159" y="430"/>
                  <a:pt x="155" y="432"/>
                </a:cubicBezTo>
                <a:cubicBezTo>
                  <a:pt x="152" y="433"/>
                  <a:pt x="149" y="433"/>
                  <a:pt x="149" y="436"/>
                </a:cubicBezTo>
                <a:cubicBezTo>
                  <a:pt x="148" y="431"/>
                  <a:pt x="152" y="429"/>
                  <a:pt x="153" y="427"/>
                </a:cubicBezTo>
                <a:cubicBezTo>
                  <a:pt x="155" y="426"/>
                  <a:pt x="158" y="425"/>
                  <a:pt x="157" y="424"/>
                </a:cubicBezTo>
                <a:cubicBezTo>
                  <a:pt x="156" y="423"/>
                  <a:pt x="154" y="424"/>
                  <a:pt x="148" y="426"/>
                </a:cubicBezTo>
                <a:cubicBezTo>
                  <a:pt x="143" y="427"/>
                  <a:pt x="130" y="426"/>
                  <a:pt x="125" y="426"/>
                </a:cubicBezTo>
                <a:cubicBezTo>
                  <a:pt x="120" y="426"/>
                  <a:pt x="114" y="427"/>
                  <a:pt x="113" y="427"/>
                </a:cubicBezTo>
                <a:cubicBezTo>
                  <a:pt x="112" y="426"/>
                  <a:pt x="112" y="425"/>
                  <a:pt x="111" y="424"/>
                </a:cubicBezTo>
                <a:cubicBezTo>
                  <a:pt x="111" y="424"/>
                  <a:pt x="106" y="422"/>
                  <a:pt x="102" y="427"/>
                </a:cubicBezTo>
                <a:cubicBezTo>
                  <a:pt x="102" y="424"/>
                  <a:pt x="108" y="417"/>
                  <a:pt x="116" y="419"/>
                </a:cubicBezTo>
                <a:cubicBezTo>
                  <a:pt x="120" y="418"/>
                  <a:pt x="125" y="418"/>
                  <a:pt x="130" y="419"/>
                </a:cubicBezTo>
                <a:cubicBezTo>
                  <a:pt x="136" y="420"/>
                  <a:pt x="141" y="417"/>
                  <a:pt x="142" y="417"/>
                </a:cubicBezTo>
                <a:cubicBezTo>
                  <a:pt x="143" y="416"/>
                  <a:pt x="140" y="415"/>
                  <a:pt x="136" y="415"/>
                </a:cubicBezTo>
                <a:cubicBezTo>
                  <a:pt x="133" y="415"/>
                  <a:pt x="141" y="411"/>
                  <a:pt x="146" y="412"/>
                </a:cubicBezTo>
                <a:cubicBezTo>
                  <a:pt x="151" y="414"/>
                  <a:pt x="156" y="414"/>
                  <a:pt x="158" y="411"/>
                </a:cubicBezTo>
                <a:cubicBezTo>
                  <a:pt x="160" y="408"/>
                  <a:pt x="156" y="410"/>
                  <a:pt x="151" y="409"/>
                </a:cubicBezTo>
                <a:cubicBezTo>
                  <a:pt x="147" y="409"/>
                  <a:pt x="145" y="403"/>
                  <a:pt x="142" y="402"/>
                </a:cubicBezTo>
                <a:cubicBezTo>
                  <a:pt x="139" y="400"/>
                  <a:pt x="137" y="403"/>
                  <a:pt x="135" y="404"/>
                </a:cubicBezTo>
                <a:cubicBezTo>
                  <a:pt x="134" y="406"/>
                  <a:pt x="132" y="411"/>
                  <a:pt x="125" y="411"/>
                </a:cubicBezTo>
                <a:cubicBezTo>
                  <a:pt x="117" y="412"/>
                  <a:pt x="118" y="415"/>
                  <a:pt x="117" y="415"/>
                </a:cubicBezTo>
                <a:cubicBezTo>
                  <a:pt x="115" y="415"/>
                  <a:pt x="113" y="415"/>
                  <a:pt x="113" y="415"/>
                </a:cubicBezTo>
                <a:cubicBezTo>
                  <a:pt x="113" y="415"/>
                  <a:pt x="110" y="415"/>
                  <a:pt x="108" y="418"/>
                </a:cubicBezTo>
                <a:cubicBezTo>
                  <a:pt x="107" y="415"/>
                  <a:pt x="108" y="412"/>
                  <a:pt x="113" y="410"/>
                </a:cubicBezTo>
                <a:cubicBezTo>
                  <a:pt x="110" y="409"/>
                  <a:pt x="104" y="410"/>
                  <a:pt x="99" y="410"/>
                </a:cubicBezTo>
                <a:cubicBezTo>
                  <a:pt x="95" y="409"/>
                  <a:pt x="81" y="410"/>
                  <a:pt x="80" y="409"/>
                </a:cubicBezTo>
                <a:cubicBezTo>
                  <a:pt x="79" y="407"/>
                  <a:pt x="71" y="407"/>
                  <a:pt x="69" y="410"/>
                </a:cubicBezTo>
                <a:cubicBezTo>
                  <a:pt x="69" y="407"/>
                  <a:pt x="75" y="401"/>
                  <a:pt x="82" y="403"/>
                </a:cubicBezTo>
                <a:cubicBezTo>
                  <a:pt x="85" y="402"/>
                  <a:pt x="90" y="401"/>
                  <a:pt x="93" y="403"/>
                </a:cubicBezTo>
                <a:cubicBezTo>
                  <a:pt x="95" y="404"/>
                  <a:pt x="107" y="403"/>
                  <a:pt x="109" y="402"/>
                </a:cubicBezTo>
                <a:cubicBezTo>
                  <a:pt x="112" y="402"/>
                  <a:pt x="109" y="399"/>
                  <a:pt x="109" y="399"/>
                </a:cubicBezTo>
                <a:cubicBezTo>
                  <a:pt x="109" y="399"/>
                  <a:pt x="106" y="397"/>
                  <a:pt x="103" y="399"/>
                </a:cubicBezTo>
                <a:cubicBezTo>
                  <a:pt x="104" y="397"/>
                  <a:pt x="112" y="396"/>
                  <a:pt x="114" y="398"/>
                </a:cubicBezTo>
                <a:cubicBezTo>
                  <a:pt x="117" y="401"/>
                  <a:pt x="125" y="400"/>
                  <a:pt x="127" y="397"/>
                </a:cubicBezTo>
                <a:cubicBezTo>
                  <a:pt x="129" y="395"/>
                  <a:pt x="141" y="341"/>
                  <a:pt x="142" y="336"/>
                </a:cubicBezTo>
                <a:cubicBezTo>
                  <a:pt x="138" y="333"/>
                  <a:pt x="138" y="325"/>
                  <a:pt x="133" y="319"/>
                </a:cubicBezTo>
                <a:cubicBezTo>
                  <a:pt x="128" y="314"/>
                  <a:pt x="123" y="312"/>
                  <a:pt x="117" y="304"/>
                </a:cubicBezTo>
                <a:cubicBezTo>
                  <a:pt x="111" y="296"/>
                  <a:pt x="92" y="281"/>
                  <a:pt x="73" y="265"/>
                </a:cubicBezTo>
                <a:cubicBezTo>
                  <a:pt x="55" y="250"/>
                  <a:pt x="28" y="224"/>
                  <a:pt x="21" y="197"/>
                </a:cubicBezTo>
                <a:cubicBezTo>
                  <a:pt x="14" y="169"/>
                  <a:pt x="34" y="130"/>
                  <a:pt x="33" y="125"/>
                </a:cubicBezTo>
                <a:cubicBezTo>
                  <a:pt x="28" y="122"/>
                  <a:pt x="15" y="119"/>
                  <a:pt x="18" y="88"/>
                </a:cubicBezTo>
                <a:cubicBezTo>
                  <a:pt x="15" y="89"/>
                  <a:pt x="14" y="86"/>
                  <a:pt x="11" y="92"/>
                </a:cubicBezTo>
                <a:cubicBezTo>
                  <a:pt x="8" y="87"/>
                  <a:pt x="10" y="83"/>
                  <a:pt x="13" y="78"/>
                </a:cubicBezTo>
                <a:cubicBezTo>
                  <a:pt x="7" y="74"/>
                  <a:pt x="0" y="71"/>
                  <a:pt x="0" y="60"/>
                </a:cubicBezTo>
                <a:cubicBezTo>
                  <a:pt x="0" y="49"/>
                  <a:pt x="1" y="46"/>
                  <a:pt x="8" y="46"/>
                </a:cubicBezTo>
                <a:cubicBezTo>
                  <a:pt x="8" y="39"/>
                  <a:pt x="5" y="27"/>
                  <a:pt x="5" y="27"/>
                </a:cubicBezTo>
                <a:cubicBezTo>
                  <a:pt x="5" y="27"/>
                  <a:pt x="15" y="38"/>
                  <a:pt x="18" y="39"/>
                </a:cubicBezTo>
                <a:cubicBezTo>
                  <a:pt x="20" y="39"/>
                  <a:pt x="21" y="28"/>
                  <a:pt x="20" y="20"/>
                </a:cubicBezTo>
                <a:cubicBezTo>
                  <a:pt x="19" y="13"/>
                  <a:pt x="21" y="14"/>
                  <a:pt x="22" y="17"/>
                </a:cubicBezTo>
                <a:cubicBezTo>
                  <a:pt x="23" y="20"/>
                  <a:pt x="28" y="29"/>
                  <a:pt x="31" y="29"/>
                </a:cubicBezTo>
                <a:cubicBezTo>
                  <a:pt x="33" y="29"/>
                  <a:pt x="31" y="10"/>
                  <a:pt x="31" y="8"/>
                </a:cubicBezTo>
                <a:cubicBezTo>
                  <a:pt x="30" y="6"/>
                  <a:pt x="32" y="2"/>
                  <a:pt x="34" y="5"/>
                </a:cubicBezTo>
                <a:cubicBezTo>
                  <a:pt x="36" y="8"/>
                  <a:pt x="40" y="16"/>
                  <a:pt x="41" y="20"/>
                </a:cubicBezTo>
                <a:cubicBezTo>
                  <a:pt x="42" y="24"/>
                  <a:pt x="46" y="26"/>
                  <a:pt x="46" y="22"/>
                </a:cubicBezTo>
                <a:cubicBezTo>
                  <a:pt x="46" y="17"/>
                  <a:pt x="46" y="10"/>
                  <a:pt x="48" y="5"/>
                </a:cubicBezTo>
                <a:cubicBezTo>
                  <a:pt x="50" y="0"/>
                  <a:pt x="53" y="0"/>
                  <a:pt x="52" y="6"/>
                </a:cubicBezTo>
                <a:cubicBezTo>
                  <a:pt x="52" y="12"/>
                  <a:pt x="53" y="21"/>
                  <a:pt x="54" y="23"/>
                </a:cubicBezTo>
                <a:cubicBezTo>
                  <a:pt x="54" y="24"/>
                  <a:pt x="56" y="22"/>
                  <a:pt x="61" y="19"/>
                </a:cubicBezTo>
                <a:cubicBezTo>
                  <a:pt x="66" y="17"/>
                  <a:pt x="71" y="18"/>
                  <a:pt x="73" y="19"/>
                </a:cubicBezTo>
                <a:cubicBezTo>
                  <a:pt x="74" y="20"/>
                  <a:pt x="73" y="21"/>
                  <a:pt x="69" y="22"/>
                </a:cubicBezTo>
                <a:cubicBezTo>
                  <a:pt x="66" y="23"/>
                  <a:pt x="63" y="27"/>
                  <a:pt x="65" y="30"/>
                </a:cubicBezTo>
                <a:cubicBezTo>
                  <a:pt x="66" y="33"/>
                  <a:pt x="71" y="43"/>
                  <a:pt x="66" y="47"/>
                </a:cubicBezTo>
                <a:cubicBezTo>
                  <a:pt x="60" y="52"/>
                  <a:pt x="54" y="55"/>
                  <a:pt x="54" y="55"/>
                </a:cubicBezTo>
                <a:close/>
                <a:moveTo>
                  <a:pt x="344" y="72"/>
                </a:moveTo>
                <a:cubicBezTo>
                  <a:pt x="341" y="71"/>
                  <a:pt x="344" y="89"/>
                  <a:pt x="347" y="89"/>
                </a:cubicBezTo>
                <a:cubicBezTo>
                  <a:pt x="350" y="89"/>
                  <a:pt x="352" y="95"/>
                  <a:pt x="350" y="95"/>
                </a:cubicBezTo>
                <a:cubicBezTo>
                  <a:pt x="348" y="95"/>
                  <a:pt x="347" y="96"/>
                  <a:pt x="349" y="96"/>
                </a:cubicBezTo>
                <a:cubicBezTo>
                  <a:pt x="350" y="97"/>
                  <a:pt x="352" y="105"/>
                  <a:pt x="352" y="104"/>
                </a:cubicBezTo>
                <a:cubicBezTo>
                  <a:pt x="352" y="102"/>
                  <a:pt x="348" y="101"/>
                  <a:pt x="347" y="103"/>
                </a:cubicBezTo>
                <a:cubicBezTo>
                  <a:pt x="347" y="105"/>
                  <a:pt x="350" y="105"/>
                  <a:pt x="349" y="114"/>
                </a:cubicBezTo>
                <a:cubicBezTo>
                  <a:pt x="347" y="123"/>
                  <a:pt x="349" y="128"/>
                  <a:pt x="351" y="130"/>
                </a:cubicBezTo>
                <a:cubicBezTo>
                  <a:pt x="354" y="132"/>
                  <a:pt x="355" y="137"/>
                  <a:pt x="359" y="141"/>
                </a:cubicBezTo>
                <a:cubicBezTo>
                  <a:pt x="363" y="92"/>
                  <a:pt x="344" y="72"/>
                  <a:pt x="344" y="72"/>
                </a:cubicBezTo>
                <a:close/>
                <a:moveTo>
                  <a:pt x="158" y="337"/>
                </a:moveTo>
                <a:cubicBezTo>
                  <a:pt x="155" y="331"/>
                  <a:pt x="153" y="343"/>
                  <a:pt x="149" y="358"/>
                </a:cubicBezTo>
                <a:cubicBezTo>
                  <a:pt x="145" y="373"/>
                  <a:pt x="143" y="388"/>
                  <a:pt x="143" y="393"/>
                </a:cubicBezTo>
                <a:cubicBezTo>
                  <a:pt x="144" y="397"/>
                  <a:pt x="153" y="404"/>
                  <a:pt x="154" y="405"/>
                </a:cubicBezTo>
                <a:cubicBezTo>
                  <a:pt x="156" y="406"/>
                  <a:pt x="159" y="409"/>
                  <a:pt x="161" y="398"/>
                </a:cubicBezTo>
                <a:cubicBezTo>
                  <a:pt x="164" y="387"/>
                  <a:pt x="166" y="350"/>
                  <a:pt x="166" y="350"/>
                </a:cubicBezTo>
                <a:cubicBezTo>
                  <a:pt x="165" y="349"/>
                  <a:pt x="158" y="337"/>
                  <a:pt x="158" y="3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7" name="组合 46"/>
          <p:cNvGrpSpPr/>
          <p:nvPr/>
        </p:nvGrpSpPr>
        <p:grpSpPr>
          <a:xfrm>
            <a:off x="8935702" y="3469851"/>
            <a:ext cx="726962" cy="624742"/>
            <a:chOff x="8012113" y="3157538"/>
            <a:chExt cx="1919288" cy="1649412"/>
          </a:xfrm>
          <a:solidFill>
            <a:schemeClr val="bg1"/>
          </a:solidFill>
        </p:grpSpPr>
        <p:sp>
          <p:nvSpPr>
            <p:cNvPr id="48" name="Freeform 5"/>
            <p:cNvSpPr>
              <a:spLocks/>
            </p:cNvSpPr>
            <p:nvPr/>
          </p:nvSpPr>
          <p:spPr bwMode="auto">
            <a:xfrm>
              <a:off x="8012113" y="3157538"/>
              <a:ext cx="1876425" cy="1649412"/>
            </a:xfrm>
            <a:custGeom>
              <a:avLst/>
              <a:gdLst>
                <a:gd name="T0" fmla="*/ 595 w 724"/>
                <a:gd name="T1" fmla="*/ 222 h 636"/>
                <a:gd name="T2" fmla="*/ 573 w 724"/>
                <a:gd name="T3" fmla="*/ 158 h 636"/>
                <a:gd name="T4" fmla="*/ 566 w 724"/>
                <a:gd name="T5" fmla="*/ 157 h 636"/>
                <a:gd name="T6" fmla="*/ 424 w 724"/>
                <a:gd name="T7" fmla="*/ 157 h 636"/>
                <a:gd name="T8" fmla="*/ 258 w 724"/>
                <a:gd name="T9" fmla="*/ 95 h 636"/>
                <a:gd name="T10" fmla="*/ 156 w 724"/>
                <a:gd name="T11" fmla="*/ 0 h 636"/>
                <a:gd name="T12" fmla="*/ 156 w 724"/>
                <a:gd name="T13" fmla="*/ 41 h 636"/>
                <a:gd name="T14" fmla="*/ 102 w 724"/>
                <a:gd name="T15" fmla="*/ 72 h 636"/>
                <a:gd name="T16" fmla="*/ 39 w 724"/>
                <a:gd name="T17" fmla="*/ 135 h 636"/>
                <a:gd name="T18" fmla="*/ 63 w 724"/>
                <a:gd name="T19" fmla="*/ 193 h 636"/>
                <a:gd name="T20" fmla="*/ 145 w 724"/>
                <a:gd name="T21" fmla="*/ 200 h 636"/>
                <a:gd name="T22" fmla="*/ 175 w 724"/>
                <a:gd name="T23" fmla="*/ 242 h 636"/>
                <a:gd name="T24" fmla="*/ 222 w 724"/>
                <a:gd name="T25" fmla="*/ 341 h 636"/>
                <a:gd name="T26" fmla="*/ 279 w 724"/>
                <a:gd name="T27" fmla="*/ 450 h 636"/>
                <a:gd name="T28" fmla="*/ 292 w 724"/>
                <a:gd name="T29" fmla="*/ 548 h 636"/>
                <a:gd name="T30" fmla="*/ 274 w 724"/>
                <a:gd name="T31" fmla="*/ 603 h 636"/>
                <a:gd name="T32" fmla="*/ 261 w 724"/>
                <a:gd name="T33" fmla="*/ 635 h 636"/>
                <a:gd name="T34" fmla="*/ 302 w 724"/>
                <a:gd name="T35" fmla="*/ 635 h 636"/>
                <a:gd name="T36" fmla="*/ 321 w 724"/>
                <a:gd name="T37" fmla="*/ 626 h 636"/>
                <a:gd name="T38" fmla="*/ 332 w 724"/>
                <a:gd name="T39" fmla="*/ 590 h 636"/>
                <a:gd name="T40" fmla="*/ 342 w 724"/>
                <a:gd name="T41" fmla="*/ 495 h 636"/>
                <a:gd name="T42" fmla="*/ 349 w 724"/>
                <a:gd name="T43" fmla="*/ 401 h 636"/>
                <a:gd name="T44" fmla="*/ 411 w 724"/>
                <a:gd name="T45" fmla="*/ 356 h 636"/>
                <a:gd name="T46" fmla="*/ 500 w 724"/>
                <a:gd name="T47" fmla="*/ 355 h 636"/>
                <a:gd name="T48" fmla="*/ 596 w 724"/>
                <a:gd name="T49" fmla="*/ 436 h 636"/>
                <a:gd name="T50" fmla="*/ 674 w 724"/>
                <a:gd name="T51" fmla="*/ 547 h 636"/>
                <a:gd name="T52" fmla="*/ 674 w 724"/>
                <a:gd name="T53" fmla="*/ 562 h 636"/>
                <a:gd name="T54" fmla="*/ 655 w 724"/>
                <a:gd name="T55" fmla="*/ 603 h 636"/>
                <a:gd name="T56" fmla="*/ 642 w 724"/>
                <a:gd name="T57" fmla="*/ 635 h 636"/>
                <a:gd name="T58" fmla="*/ 696 w 724"/>
                <a:gd name="T59" fmla="*/ 635 h 636"/>
                <a:gd name="T60" fmla="*/ 716 w 724"/>
                <a:gd name="T61" fmla="*/ 626 h 636"/>
                <a:gd name="T62" fmla="*/ 724 w 724"/>
                <a:gd name="T63" fmla="*/ 567 h 636"/>
                <a:gd name="T64" fmla="*/ 723 w 724"/>
                <a:gd name="T65" fmla="*/ 521 h 636"/>
                <a:gd name="T66" fmla="*/ 711 w 724"/>
                <a:gd name="T67" fmla="*/ 476 h 636"/>
                <a:gd name="T68" fmla="*/ 701 w 724"/>
                <a:gd name="T69" fmla="*/ 421 h 636"/>
                <a:gd name="T70" fmla="*/ 708 w 724"/>
                <a:gd name="T71" fmla="*/ 377 h 636"/>
                <a:gd name="T72" fmla="*/ 722 w 724"/>
                <a:gd name="T73" fmla="*/ 274 h 636"/>
                <a:gd name="T74" fmla="*/ 718 w 724"/>
                <a:gd name="T75" fmla="*/ 248 h 636"/>
                <a:gd name="T76" fmla="*/ 694 w 724"/>
                <a:gd name="T77" fmla="*/ 257 h 636"/>
                <a:gd name="T78" fmla="*/ 595 w 724"/>
                <a:gd name="T79" fmla="*/ 222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4" h="636">
                  <a:moveTo>
                    <a:pt x="595" y="222"/>
                  </a:moveTo>
                  <a:cubicBezTo>
                    <a:pt x="580" y="203"/>
                    <a:pt x="573" y="181"/>
                    <a:pt x="573" y="158"/>
                  </a:cubicBezTo>
                  <a:cubicBezTo>
                    <a:pt x="566" y="157"/>
                    <a:pt x="566" y="157"/>
                    <a:pt x="566" y="157"/>
                  </a:cubicBezTo>
                  <a:cubicBezTo>
                    <a:pt x="424" y="157"/>
                    <a:pt x="424" y="157"/>
                    <a:pt x="424" y="157"/>
                  </a:cubicBezTo>
                  <a:cubicBezTo>
                    <a:pt x="424" y="157"/>
                    <a:pt x="307" y="157"/>
                    <a:pt x="258" y="95"/>
                  </a:cubicBezTo>
                  <a:cubicBezTo>
                    <a:pt x="210" y="32"/>
                    <a:pt x="200" y="14"/>
                    <a:pt x="156" y="0"/>
                  </a:cubicBezTo>
                  <a:cubicBezTo>
                    <a:pt x="156" y="41"/>
                    <a:pt x="156" y="41"/>
                    <a:pt x="156" y="41"/>
                  </a:cubicBezTo>
                  <a:cubicBezTo>
                    <a:pt x="156" y="41"/>
                    <a:pt x="127" y="45"/>
                    <a:pt x="102" y="72"/>
                  </a:cubicBezTo>
                  <a:cubicBezTo>
                    <a:pt x="78" y="99"/>
                    <a:pt x="78" y="126"/>
                    <a:pt x="39" y="135"/>
                  </a:cubicBezTo>
                  <a:cubicBezTo>
                    <a:pt x="0" y="144"/>
                    <a:pt x="22" y="193"/>
                    <a:pt x="63" y="193"/>
                  </a:cubicBezTo>
                  <a:cubicBezTo>
                    <a:pt x="99" y="193"/>
                    <a:pt x="124" y="188"/>
                    <a:pt x="145" y="200"/>
                  </a:cubicBezTo>
                  <a:cubicBezTo>
                    <a:pt x="158" y="208"/>
                    <a:pt x="167" y="219"/>
                    <a:pt x="175" y="242"/>
                  </a:cubicBezTo>
                  <a:cubicBezTo>
                    <a:pt x="197" y="298"/>
                    <a:pt x="203" y="308"/>
                    <a:pt x="222" y="341"/>
                  </a:cubicBezTo>
                  <a:cubicBezTo>
                    <a:pt x="237" y="367"/>
                    <a:pt x="270" y="381"/>
                    <a:pt x="279" y="450"/>
                  </a:cubicBezTo>
                  <a:cubicBezTo>
                    <a:pt x="279" y="450"/>
                    <a:pt x="291" y="522"/>
                    <a:pt x="292" y="548"/>
                  </a:cubicBezTo>
                  <a:cubicBezTo>
                    <a:pt x="294" y="575"/>
                    <a:pt x="297" y="597"/>
                    <a:pt x="274" y="603"/>
                  </a:cubicBezTo>
                  <a:cubicBezTo>
                    <a:pt x="251" y="608"/>
                    <a:pt x="232" y="635"/>
                    <a:pt x="261" y="635"/>
                  </a:cubicBezTo>
                  <a:cubicBezTo>
                    <a:pt x="284" y="635"/>
                    <a:pt x="302" y="635"/>
                    <a:pt x="302" y="635"/>
                  </a:cubicBezTo>
                  <a:cubicBezTo>
                    <a:pt x="302" y="635"/>
                    <a:pt x="313" y="636"/>
                    <a:pt x="321" y="626"/>
                  </a:cubicBezTo>
                  <a:cubicBezTo>
                    <a:pt x="326" y="620"/>
                    <a:pt x="329" y="610"/>
                    <a:pt x="332" y="590"/>
                  </a:cubicBezTo>
                  <a:cubicBezTo>
                    <a:pt x="342" y="541"/>
                    <a:pt x="341" y="533"/>
                    <a:pt x="342" y="495"/>
                  </a:cubicBezTo>
                  <a:cubicBezTo>
                    <a:pt x="342" y="447"/>
                    <a:pt x="343" y="422"/>
                    <a:pt x="349" y="401"/>
                  </a:cubicBezTo>
                  <a:cubicBezTo>
                    <a:pt x="355" y="379"/>
                    <a:pt x="370" y="356"/>
                    <a:pt x="411" y="356"/>
                  </a:cubicBezTo>
                  <a:cubicBezTo>
                    <a:pt x="448" y="356"/>
                    <a:pt x="432" y="355"/>
                    <a:pt x="500" y="355"/>
                  </a:cubicBezTo>
                  <a:cubicBezTo>
                    <a:pt x="568" y="355"/>
                    <a:pt x="562" y="378"/>
                    <a:pt x="596" y="436"/>
                  </a:cubicBezTo>
                  <a:cubicBezTo>
                    <a:pt x="630" y="492"/>
                    <a:pt x="671" y="505"/>
                    <a:pt x="674" y="547"/>
                  </a:cubicBezTo>
                  <a:cubicBezTo>
                    <a:pt x="674" y="562"/>
                    <a:pt x="674" y="562"/>
                    <a:pt x="674" y="562"/>
                  </a:cubicBezTo>
                  <a:cubicBezTo>
                    <a:pt x="676" y="584"/>
                    <a:pt x="671" y="599"/>
                    <a:pt x="655" y="603"/>
                  </a:cubicBezTo>
                  <a:cubicBezTo>
                    <a:pt x="632" y="608"/>
                    <a:pt x="613" y="635"/>
                    <a:pt x="642" y="635"/>
                  </a:cubicBezTo>
                  <a:cubicBezTo>
                    <a:pt x="665" y="635"/>
                    <a:pt x="696" y="635"/>
                    <a:pt x="696" y="635"/>
                  </a:cubicBezTo>
                  <a:cubicBezTo>
                    <a:pt x="696" y="635"/>
                    <a:pt x="707" y="636"/>
                    <a:pt x="716" y="626"/>
                  </a:cubicBezTo>
                  <a:cubicBezTo>
                    <a:pt x="723" y="618"/>
                    <a:pt x="724" y="606"/>
                    <a:pt x="724" y="567"/>
                  </a:cubicBezTo>
                  <a:cubicBezTo>
                    <a:pt x="724" y="547"/>
                    <a:pt x="724" y="533"/>
                    <a:pt x="723" y="521"/>
                  </a:cubicBezTo>
                  <a:cubicBezTo>
                    <a:pt x="720" y="504"/>
                    <a:pt x="718" y="500"/>
                    <a:pt x="711" y="476"/>
                  </a:cubicBezTo>
                  <a:cubicBezTo>
                    <a:pt x="704" y="453"/>
                    <a:pt x="701" y="438"/>
                    <a:pt x="701" y="421"/>
                  </a:cubicBezTo>
                  <a:cubicBezTo>
                    <a:pt x="702" y="403"/>
                    <a:pt x="708" y="377"/>
                    <a:pt x="708" y="377"/>
                  </a:cubicBezTo>
                  <a:cubicBezTo>
                    <a:pt x="719" y="333"/>
                    <a:pt x="724" y="324"/>
                    <a:pt x="722" y="274"/>
                  </a:cubicBezTo>
                  <a:cubicBezTo>
                    <a:pt x="722" y="266"/>
                    <a:pt x="720" y="257"/>
                    <a:pt x="718" y="248"/>
                  </a:cubicBezTo>
                  <a:cubicBezTo>
                    <a:pt x="712" y="252"/>
                    <a:pt x="704" y="256"/>
                    <a:pt x="694" y="257"/>
                  </a:cubicBezTo>
                  <a:cubicBezTo>
                    <a:pt x="663" y="263"/>
                    <a:pt x="620" y="254"/>
                    <a:pt x="595" y="2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9" name="Freeform 6"/>
            <p:cNvSpPr>
              <a:spLocks/>
            </p:cNvSpPr>
            <p:nvPr/>
          </p:nvSpPr>
          <p:spPr bwMode="auto">
            <a:xfrm>
              <a:off x="9513888" y="3340100"/>
              <a:ext cx="417513" cy="466725"/>
            </a:xfrm>
            <a:custGeom>
              <a:avLst/>
              <a:gdLst>
                <a:gd name="T0" fmla="*/ 148 w 161"/>
                <a:gd name="T1" fmla="*/ 33 h 180"/>
                <a:gd name="T2" fmla="*/ 109 w 161"/>
                <a:gd name="T3" fmla="*/ 7 h 180"/>
                <a:gd name="T4" fmla="*/ 42 w 161"/>
                <a:gd name="T5" fmla="*/ 14 h 180"/>
                <a:gd name="T6" fmla="*/ 6 w 161"/>
                <a:gd name="T7" fmla="*/ 66 h 180"/>
                <a:gd name="T8" fmla="*/ 24 w 161"/>
                <a:gd name="T9" fmla="*/ 145 h 180"/>
                <a:gd name="T10" fmla="*/ 112 w 161"/>
                <a:gd name="T11" fmla="*/ 176 h 180"/>
                <a:gd name="T12" fmla="*/ 142 w 161"/>
                <a:gd name="T13" fmla="*/ 159 h 180"/>
                <a:gd name="T14" fmla="*/ 145 w 161"/>
                <a:gd name="T15" fmla="*/ 126 h 180"/>
                <a:gd name="T16" fmla="*/ 108 w 161"/>
                <a:gd name="T17" fmla="*/ 104 h 180"/>
                <a:gd name="T18" fmla="*/ 89 w 161"/>
                <a:gd name="T19" fmla="*/ 98 h 180"/>
                <a:gd name="T20" fmla="*/ 77 w 161"/>
                <a:gd name="T21" fmla="*/ 89 h 180"/>
                <a:gd name="T22" fmla="*/ 76 w 161"/>
                <a:gd name="T23" fmla="*/ 73 h 180"/>
                <a:gd name="T24" fmla="*/ 95 w 161"/>
                <a:gd name="T25" fmla="*/ 65 h 180"/>
                <a:gd name="T26" fmla="*/ 105 w 161"/>
                <a:gd name="T27" fmla="*/ 81 h 180"/>
                <a:gd name="T28" fmla="*/ 102 w 161"/>
                <a:gd name="T29" fmla="*/ 92 h 180"/>
                <a:gd name="T30" fmla="*/ 111 w 161"/>
                <a:gd name="T31" fmla="*/ 94 h 180"/>
                <a:gd name="T32" fmla="*/ 151 w 161"/>
                <a:gd name="T33" fmla="*/ 114 h 180"/>
                <a:gd name="T34" fmla="*/ 161 w 161"/>
                <a:gd name="T35" fmla="*/ 77 h 180"/>
                <a:gd name="T36" fmla="*/ 148 w 161"/>
                <a:gd name="T37" fmla="*/ 3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1" h="180">
                  <a:moveTo>
                    <a:pt x="148" y="33"/>
                  </a:moveTo>
                  <a:cubicBezTo>
                    <a:pt x="133" y="12"/>
                    <a:pt x="109" y="7"/>
                    <a:pt x="109" y="7"/>
                  </a:cubicBezTo>
                  <a:cubicBezTo>
                    <a:pt x="84" y="0"/>
                    <a:pt x="61" y="2"/>
                    <a:pt x="42" y="14"/>
                  </a:cubicBezTo>
                  <a:cubicBezTo>
                    <a:pt x="24" y="25"/>
                    <a:pt x="11" y="44"/>
                    <a:pt x="6" y="66"/>
                  </a:cubicBezTo>
                  <a:cubicBezTo>
                    <a:pt x="0" y="96"/>
                    <a:pt x="6" y="122"/>
                    <a:pt x="24" y="145"/>
                  </a:cubicBezTo>
                  <a:cubicBezTo>
                    <a:pt x="49" y="178"/>
                    <a:pt x="91" y="180"/>
                    <a:pt x="112" y="176"/>
                  </a:cubicBezTo>
                  <a:cubicBezTo>
                    <a:pt x="126" y="174"/>
                    <a:pt x="136" y="168"/>
                    <a:pt x="142" y="159"/>
                  </a:cubicBezTo>
                  <a:cubicBezTo>
                    <a:pt x="152" y="142"/>
                    <a:pt x="147" y="130"/>
                    <a:pt x="145" y="126"/>
                  </a:cubicBezTo>
                  <a:cubicBezTo>
                    <a:pt x="139" y="111"/>
                    <a:pt x="123" y="108"/>
                    <a:pt x="108" y="104"/>
                  </a:cubicBezTo>
                  <a:cubicBezTo>
                    <a:pt x="101" y="103"/>
                    <a:pt x="94" y="101"/>
                    <a:pt x="89" y="98"/>
                  </a:cubicBezTo>
                  <a:cubicBezTo>
                    <a:pt x="86" y="96"/>
                    <a:pt x="81" y="95"/>
                    <a:pt x="77" y="89"/>
                  </a:cubicBezTo>
                  <a:cubicBezTo>
                    <a:pt x="74" y="85"/>
                    <a:pt x="74" y="77"/>
                    <a:pt x="76" y="73"/>
                  </a:cubicBezTo>
                  <a:cubicBezTo>
                    <a:pt x="79" y="67"/>
                    <a:pt x="86" y="62"/>
                    <a:pt x="95" y="65"/>
                  </a:cubicBezTo>
                  <a:cubicBezTo>
                    <a:pt x="100" y="67"/>
                    <a:pt x="105" y="74"/>
                    <a:pt x="105" y="81"/>
                  </a:cubicBezTo>
                  <a:cubicBezTo>
                    <a:pt x="105" y="84"/>
                    <a:pt x="102" y="92"/>
                    <a:pt x="102" y="92"/>
                  </a:cubicBezTo>
                  <a:cubicBezTo>
                    <a:pt x="102" y="92"/>
                    <a:pt x="109" y="93"/>
                    <a:pt x="111" y="94"/>
                  </a:cubicBezTo>
                  <a:cubicBezTo>
                    <a:pt x="124" y="96"/>
                    <a:pt x="141" y="100"/>
                    <a:pt x="151" y="114"/>
                  </a:cubicBezTo>
                  <a:cubicBezTo>
                    <a:pt x="158" y="102"/>
                    <a:pt x="161" y="89"/>
                    <a:pt x="161" y="77"/>
                  </a:cubicBezTo>
                  <a:cubicBezTo>
                    <a:pt x="161" y="58"/>
                    <a:pt x="154" y="42"/>
                    <a:pt x="148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50" name="Freeform 7"/>
          <p:cNvSpPr>
            <a:spLocks/>
          </p:cNvSpPr>
          <p:nvPr/>
        </p:nvSpPr>
        <p:spPr bwMode="auto">
          <a:xfrm>
            <a:off x="8024109" y="3585900"/>
            <a:ext cx="796712" cy="508693"/>
          </a:xfrm>
          <a:custGeom>
            <a:avLst/>
            <a:gdLst>
              <a:gd name="T0" fmla="*/ 770 w 812"/>
              <a:gd name="T1" fmla="*/ 92 h 518"/>
              <a:gd name="T2" fmla="*/ 612 w 812"/>
              <a:gd name="T3" fmla="*/ 34 h 518"/>
              <a:gd name="T4" fmla="*/ 529 w 812"/>
              <a:gd name="T5" fmla="*/ 38 h 518"/>
              <a:gd name="T6" fmla="*/ 552 w 812"/>
              <a:gd name="T7" fmla="*/ 11 h 518"/>
              <a:gd name="T8" fmla="*/ 452 w 812"/>
              <a:gd name="T9" fmla="*/ 38 h 518"/>
              <a:gd name="T10" fmla="*/ 477 w 812"/>
              <a:gd name="T11" fmla="*/ 9 h 518"/>
              <a:gd name="T12" fmla="*/ 376 w 812"/>
              <a:gd name="T13" fmla="*/ 36 h 518"/>
              <a:gd name="T14" fmla="*/ 404 w 812"/>
              <a:gd name="T15" fmla="*/ 0 h 518"/>
              <a:gd name="T16" fmla="*/ 303 w 812"/>
              <a:gd name="T17" fmla="*/ 27 h 518"/>
              <a:gd name="T18" fmla="*/ 326 w 812"/>
              <a:gd name="T19" fmla="*/ 0 h 518"/>
              <a:gd name="T20" fmla="*/ 233 w 812"/>
              <a:gd name="T21" fmla="*/ 23 h 518"/>
              <a:gd name="T22" fmla="*/ 101 w 812"/>
              <a:gd name="T23" fmla="*/ 142 h 518"/>
              <a:gd name="T24" fmla="*/ 41 w 812"/>
              <a:gd name="T25" fmla="*/ 182 h 518"/>
              <a:gd name="T26" fmla="*/ 17 w 812"/>
              <a:gd name="T27" fmla="*/ 228 h 518"/>
              <a:gd name="T28" fmla="*/ 85 w 812"/>
              <a:gd name="T29" fmla="*/ 267 h 518"/>
              <a:gd name="T30" fmla="*/ 198 w 812"/>
              <a:gd name="T31" fmla="*/ 273 h 518"/>
              <a:gd name="T32" fmla="*/ 344 w 812"/>
              <a:gd name="T33" fmla="*/ 311 h 518"/>
              <a:gd name="T34" fmla="*/ 354 w 812"/>
              <a:gd name="T35" fmla="*/ 401 h 518"/>
              <a:gd name="T36" fmla="*/ 324 w 812"/>
              <a:gd name="T37" fmla="*/ 475 h 518"/>
              <a:gd name="T38" fmla="*/ 295 w 812"/>
              <a:gd name="T39" fmla="*/ 518 h 518"/>
              <a:gd name="T40" fmla="*/ 341 w 812"/>
              <a:gd name="T41" fmla="*/ 518 h 518"/>
              <a:gd name="T42" fmla="*/ 363 w 812"/>
              <a:gd name="T43" fmla="*/ 479 h 518"/>
              <a:gd name="T44" fmla="*/ 365 w 812"/>
              <a:gd name="T45" fmla="*/ 499 h 518"/>
              <a:gd name="T46" fmla="*/ 377 w 812"/>
              <a:gd name="T47" fmla="*/ 499 h 518"/>
              <a:gd name="T48" fmla="*/ 415 w 812"/>
              <a:gd name="T49" fmla="*/ 398 h 518"/>
              <a:gd name="T50" fmla="*/ 423 w 812"/>
              <a:gd name="T51" fmla="*/ 359 h 518"/>
              <a:gd name="T52" fmla="*/ 423 w 812"/>
              <a:gd name="T53" fmla="*/ 318 h 518"/>
              <a:gd name="T54" fmla="*/ 495 w 812"/>
              <a:gd name="T55" fmla="*/ 318 h 518"/>
              <a:gd name="T56" fmla="*/ 700 w 812"/>
              <a:gd name="T57" fmla="*/ 346 h 518"/>
              <a:gd name="T58" fmla="*/ 723 w 812"/>
              <a:gd name="T59" fmla="*/ 422 h 518"/>
              <a:gd name="T60" fmla="*/ 700 w 812"/>
              <a:gd name="T61" fmla="*/ 475 h 518"/>
              <a:gd name="T62" fmla="*/ 671 w 812"/>
              <a:gd name="T63" fmla="*/ 518 h 518"/>
              <a:gd name="T64" fmla="*/ 717 w 812"/>
              <a:gd name="T65" fmla="*/ 518 h 518"/>
              <a:gd name="T66" fmla="*/ 739 w 812"/>
              <a:gd name="T67" fmla="*/ 479 h 518"/>
              <a:gd name="T68" fmla="*/ 740 w 812"/>
              <a:gd name="T69" fmla="*/ 499 h 518"/>
              <a:gd name="T70" fmla="*/ 753 w 812"/>
              <a:gd name="T71" fmla="*/ 499 h 518"/>
              <a:gd name="T72" fmla="*/ 789 w 812"/>
              <a:gd name="T73" fmla="*/ 400 h 518"/>
              <a:gd name="T74" fmla="*/ 789 w 812"/>
              <a:gd name="T75" fmla="*/ 329 h 518"/>
              <a:gd name="T76" fmla="*/ 796 w 812"/>
              <a:gd name="T77" fmla="*/ 237 h 518"/>
              <a:gd name="T78" fmla="*/ 770 w 812"/>
              <a:gd name="T79" fmla="*/ 92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812" h="518">
                <a:moveTo>
                  <a:pt x="770" y="92"/>
                </a:moveTo>
                <a:cubicBezTo>
                  <a:pt x="735" y="57"/>
                  <a:pt x="680" y="34"/>
                  <a:pt x="612" y="34"/>
                </a:cubicBezTo>
                <a:cubicBezTo>
                  <a:pt x="548" y="34"/>
                  <a:pt x="529" y="38"/>
                  <a:pt x="529" y="38"/>
                </a:cubicBezTo>
                <a:cubicBezTo>
                  <a:pt x="552" y="11"/>
                  <a:pt x="552" y="11"/>
                  <a:pt x="552" y="11"/>
                </a:cubicBezTo>
                <a:cubicBezTo>
                  <a:pt x="452" y="38"/>
                  <a:pt x="452" y="38"/>
                  <a:pt x="452" y="38"/>
                </a:cubicBezTo>
                <a:cubicBezTo>
                  <a:pt x="477" y="9"/>
                  <a:pt x="477" y="9"/>
                  <a:pt x="477" y="9"/>
                </a:cubicBezTo>
                <a:cubicBezTo>
                  <a:pt x="376" y="36"/>
                  <a:pt x="376" y="36"/>
                  <a:pt x="376" y="36"/>
                </a:cubicBezTo>
                <a:cubicBezTo>
                  <a:pt x="404" y="0"/>
                  <a:pt x="404" y="0"/>
                  <a:pt x="404" y="0"/>
                </a:cubicBezTo>
                <a:cubicBezTo>
                  <a:pt x="303" y="27"/>
                  <a:pt x="303" y="27"/>
                  <a:pt x="303" y="27"/>
                </a:cubicBezTo>
                <a:cubicBezTo>
                  <a:pt x="326" y="0"/>
                  <a:pt x="326" y="0"/>
                  <a:pt x="326" y="0"/>
                </a:cubicBezTo>
                <a:cubicBezTo>
                  <a:pt x="233" y="23"/>
                  <a:pt x="233" y="23"/>
                  <a:pt x="233" y="23"/>
                </a:cubicBezTo>
                <a:cubicBezTo>
                  <a:pt x="146" y="49"/>
                  <a:pt x="164" y="93"/>
                  <a:pt x="101" y="142"/>
                </a:cubicBezTo>
                <a:cubicBezTo>
                  <a:pt x="83" y="156"/>
                  <a:pt x="63" y="170"/>
                  <a:pt x="41" y="182"/>
                </a:cubicBezTo>
                <a:cubicBezTo>
                  <a:pt x="20" y="195"/>
                  <a:pt x="0" y="208"/>
                  <a:pt x="17" y="228"/>
                </a:cubicBezTo>
                <a:cubicBezTo>
                  <a:pt x="34" y="248"/>
                  <a:pt x="37" y="269"/>
                  <a:pt x="85" y="267"/>
                </a:cubicBezTo>
                <a:cubicBezTo>
                  <a:pt x="133" y="266"/>
                  <a:pt x="157" y="260"/>
                  <a:pt x="198" y="273"/>
                </a:cubicBezTo>
                <a:cubicBezTo>
                  <a:pt x="224" y="281"/>
                  <a:pt x="273" y="300"/>
                  <a:pt x="344" y="311"/>
                </a:cubicBezTo>
                <a:cubicBezTo>
                  <a:pt x="354" y="401"/>
                  <a:pt x="354" y="401"/>
                  <a:pt x="354" y="401"/>
                </a:cubicBezTo>
                <a:cubicBezTo>
                  <a:pt x="324" y="475"/>
                  <a:pt x="324" y="475"/>
                  <a:pt x="324" y="475"/>
                </a:cubicBezTo>
                <a:cubicBezTo>
                  <a:pt x="303" y="490"/>
                  <a:pt x="295" y="518"/>
                  <a:pt x="295" y="518"/>
                </a:cubicBezTo>
                <a:cubicBezTo>
                  <a:pt x="341" y="518"/>
                  <a:pt x="341" y="518"/>
                  <a:pt x="341" y="518"/>
                </a:cubicBezTo>
                <a:cubicBezTo>
                  <a:pt x="363" y="479"/>
                  <a:pt x="363" y="479"/>
                  <a:pt x="363" y="479"/>
                </a:cubicBezTo>
                <a:cubicBezTo>
                  <a:pt x="365" y="499"/>
                  <a:pt x="365" y="499"/>
                  <a:pt x="365" y="499"/>
                </a:cubicBezTo>
                <a:cubicBezTo>
                  <a:pt x="377" y="499"/>
                  <a:pt x="377" y="499"/>
                  <a:pt x="377" y="499"/>
                </a:cubicBezTo>
                <a:cubicBezTo>
                  <a:pt x="377" y="499"/>
                  <a:pt x="399" y="438"/>
                  <a:pt x="415" y="398"/>
                </a:cubicBezTo>
                <a:cubicBezTo>
                  <a:pt x="415" y="398"/>
                  <a:pt x="422" y="383"/>
                  <a:pt x="423" y="359"/>
                </a:cubicBezTo>
                <a:cubicBezTo>
                  <a:pt x="423" y="351"/>
                  <a:pt x="423" y="332"/>
                  <a:pt x="423" y="318"/>
                </a:cubicBezTo>
                <a:cubicBezTo>
                  <a:pt x="446" y="319"/>
                  <a:pt x="470" y="319"/>
                  <a:pt x="495" y="318"/>
                </a:cubicBezTo>
                <a:cubicBezTo>
                  <a:pt x="651" y="309"/>
                  <a:pt x="649" y="300"/>
                  <a:pt x="700" y="346"/>
                </a:cubicBezTo>
                <a:cubicBezTo>
                  <a:pt x="748" y="389"/>
                  <a:pt x="730" y="406"/>
                  <a:pt x="723" y="422"/>
                </a:cubicBezTo>
                <a:cubicBezTo>
                  <a:pt x="717" y="439"/>
                  <a:pt x="700" y="475"/>
                  <a:pt x="700" y="475"/>
                </a:cubicBezTo>
                <a:cubicBezTo>
                  <a:pt x="678" y="492"/>
                  <a:pt x="671" y="518"/>
                  <a:pt x="671" y="518"/>
                </a:cubicBezTo>
                <a:cubicBezTo>
                  <a:pt x="717" y="518"/>
                  <a:pt x="717" y="518"/>
                  <a:pt x="717" y="518"/>
                </a:cubicBezTo>
                <a:cubicBezTo>
                  <a:pt x="739" y="479"/>
                  <a:pt x="739" y="479"/>
                  <a:pt x="739" y="479"/>
                </a:cubicBezTo>
                <a:cubicBezTo>
                  <a:pt x="740" y="499"/>
                  <a:pt x="740" y="499"/>
                  <a:pt x="740" y="499"/>
                </a:cubicBezTo>
                <a:cubicBezTo>
                  <a:pt x="753" y="499"/>
                  <a:pt x="753" y="499"/>
                  <a:pt x="753" y="499"/>
                </a:cubicBezTo>
                <a:cubicBezTo>
                  <a:pt x="753" y="499"/>
                  <a:pt x="772" y="440"/>
                  <a:pt x="789" y="400"/>
                </a:cubicBezTo>
                <a:cubicBezTo>
                  <a:pt x="803" y="367"/>
                  <a:pt x="789" y="329"/>
                  <a:pt x="789" y="329"/>
                </a:cubicBezTo>
                <a:cubicBezTo>
                  <a:pt x="779" y="297"/>
                  <a:pt x="780" y="279"/>
                  <a:pt x="796" y="237"/>
                </a:cubicBezTo>
                <a:cubicBezTo>
                  <a:pt x="812" y="196"/>
                  <a:pt x="811" y="134"/>
                  <a:pt x="770" y="9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51" name="组合 50"/>
          <p:cNvGrpSpPr/>
          <p:nvPr/>
        </p:nvGrpSpPr>
        <p:grpSpPr>
          <a:xfrm>
            <a:off x="5242564" y="3388677"/>
            <a:ext cx="966877" cy="705916"/>
            <a:chOff x="1966913" y="642938"/>
            <a:chExt cx="2552700" cy="1863724"/>
          </a:xfrm>
          <a:solidFill>
            <a:schemeClr val="bg1"/>
          </a:solidFill>
        </p:grpSpPr>
        <p:sp>
          <p:nvSpPr>
            <p:cNvPr id="52" name="Freeform 8"/>
            <p:cNvSpPr>
              <a:spLocks/>
            </p:cNvSpPr>
            <p:nvPr/>
          </p:nvSpPr>
          <p:spPr bwMode="auto">
            <a:xfrm>
              <a:off x="2855913" y="2117725"/>
              <a:ext cx="238125" cy="388937"/>
            </a:xfrm>
            <a:custGeom>
              <a:avLst/>
              <a:gdLst>
                <a:gd name="T0" fmla="*/ 25 w 92"/>
                <a:gd name="T1" fmla="*/ 29 h 150"/>
                <a:gd name="T2" fmla="*/ 19 w 92"/>
                <a:gd name="T3" fmla="*/ 82 h 150"/>
                <a:gd name="T4" fmla="*/ 0 w 92"/>
                <a:gd name="T5" fmla="*/ 150 h 150"/>
                <a:gd name="T6" fmla="*/ 59 w 92"/>
                <a:gd name="T7" fmla="*/ 150 h 150"/>
                <a:gd name="T8" fmla="*/ 82 w 92"/>
                <a:gd name="T9" fmla="*/ 78 h 150"/>
                <a:gd name="T10" fmla="*/ 91 w 92"/>
                <a:gd name="T11" fmla="*/ 0 h 150"/>
                <a:gd name="T12" fmla="*/ 21 w 92"/>
                <a:gd name="T13" fmla="*/ 0 h 150"/>
                <a:gd name="T14" fmla="*/ 25 w 92"/>
                <a:gd name="T15" fmla="*/ 2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50">
                  <a:moveTo>
                    <a:pt x="25" y="29"/>
                  </a:moveTo>
                  <a:cubicBezTo>
                    <a:pt x="28" y="53"/>
                    <a:pt x="23" y="65"/>
                    <a:pt x="19" y="82"/>
                  </a:cubicBezTo>
                  <a:cubicBezTo>
                    <a:pt x="10" y="115"/>
                    <a:pt x="0" y="150"/>
                    <a:pt x="0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75" y="99"/>
                    <a:pt x="82" y="78"/>
                  </a:cubicBezTo>
                  <a:cubicBezTo>
                    <a:pt x="92" y="43"/>
                    <a:pt x="90" y="29"/>
                    <a:pt x="9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3" y="10"/>
                    <a:pt x="25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3" name="Freeform 9"/>
            <p:cNvSpPr>
              <a:spLocks/>
            </p:cNvSpPr>
            <p:nvPr/>
          </p:nvSpPr>
          <p:spPr bwMode="auto">
            <a:xfrm>
              <a:off x="4105275" y="2117725"/>
              <a:ext cx="238125" cy="388937"/>
            </a:xfrm>
            <a:custGeom>
              <a:avLst/>
              <a:gdLst>
                <a:gd name="T0" fmla="*/ 25 w 92"/>
                <a:gd name="T1" fmla="*/ 29 h 150"/>
                <a:gd name="T2" fmla="*/ 19 w 92"/>
                <a:gd name="T3" fmla="*/ 82 h 150"/>
                <a:gd name="T4" fmla="*/ 0 w 92"/>
                <a:gd name="T5" fmla="*/ 150 h 150"/>
                <a:gd name="T6" fmla="*/ 59 w 92"/>
                <a:gd name="T7" fmla="*/ 150 h 150"/>
                <a:gd name="T8" fmla="*/ 82 w 92"/>
                <a:gd name="T9" fmla="*/ 78 h 150"/>
                <a:gd name="T10" fmla="*/ 91 w 92"/>
                <a:gd name="T11" fmla="*/ 0 h 150"/>
                <a:gd name="T12" fmla="*/ 21 w 92"/>
                <a:gd name="T13" fmla="*/ 0 h 150"/>
                <a:gd name="T14" fmla="*/ 25 w 92"/>
                <a:gd name="T15" fmla="*/ 2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50">
                  <a:moveTo>
                    <a:pt x="25" y="29"/>
                  </a:moveTo>
                  <a:cubicBezTo>
                    <a:pt x="28" y="53"/>
                    <a:pt x="23" y="65"/>
                    <a:pt x="19" y="82"/>
                  </a:cubicBezTo>
                  <a:cubicBezTo>
                    <a:pt x="10" y="115"/>
                    <a:pt x="0" y="150"/>
                    <a:pt x="0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50"/>
                    <a:pt x="75" y="99"/>
                    <a:pt x="82" y="78"/>
                  </a:cubicBezTo>
                  <a:cubicBezTo>
                    <a:pt x="92" y="43"/>
                    <a:pt x="90" y="29"/>
                    <a:pt x="9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2" y="10"/>
                    <a:pt x="25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4" name="Freeform 10"/>
            <p:cNvSpPr>
              <a:spLocks/>
            </p:cNvSpPr>
            <p:nvPr/>
          </p:nvSpPr>
          <p:spPr bwMode="auto">
            <a:xfrm>
              <a:off x="1966913" y="642938"/>
              <a:ext cx="2552700" cy="1444625"/>
            </a:xfrm>
            <a:custGeom>
              <a:avLst/>
              <a:gdLst>
                <a:gd name="T0" fmla="*/ 763 w 985"/>
                <a:gd name="T1" fmla="*/ 112 h 557"/>
                <a:gd name="T2" fmla="*/ 376 w 985"/>
                <a:gd name="T3" fmla="*/ 114 h 557"/>
                <a:gd name="T4" fmla="*/ 259 w 985"/>
                <a:gd name="T5" fmla="*/ 47 h 557"/>
                <a:gd name="T6" fmla="*/ 175 w 985"/>
                <a:gd name="T7" fmla="*/ 3 h 557"/>
                <a:gd name="T8" fmla="*/ 65 w 985"/>
                <a:gd name="T9" fmla="*/ 40 h 557"/>
                <a:gd name="T10" fmla="*/ 61 w 985"/>
                <a:gd name="T11" fmla="*/ 85 h 557"/>
                <a:gd name="T12" fmla="*/ 27 w 985"/>
                <a:gd name="T13" fmla="*/ 132 h 557"/>
                <a:gd name="T14" fmla="*/ 11 w 985"/>
                <a:gd name="T15" fmla="*/ 201 h 557"/>
                <a:gd name="T16" fmla="*/ 78 w 985"/>
                <a:gd name="T17" fmla="*/ 223 h 557"/>
                <a:gd name="T18" fmla="*/ 168 w 985"/>
                <a:gd name="T19" fmla="*/ 376 h 557"/>
                <a:gd name="T20" fmla="*/ 318 w 985"/>
                <a:gd name="T21" fmla="*/ 495 h 557"/>
                <a:gd name="T22" fmla="*/ 351 w 985"/>
                <a:gd name="T23" fmla="*/ 557 h 557"/>
                <a:gd name="T24" fmla="*/ 444 w 985"/>
                <a:gd name="T25" fmla="*/ 557 h 557"/>
                <a:gd name="T26" fmla="*/ 461 w 985"/>
                <a:gd name="T27" fmla="*/ 496 h 557"/>
                <a:gd name="T28" fmla="*/ 749 w 985"/>
                <a:gd name="T29" fmla="*/ 503 h 557"/>
                <a:gd name="T30" fmla="*/ 829 w 985"/>
                <a:gd name="T31" fmla="*/ 557 h 557"/>
                <a:gd name="T32" fmla="*/ 933 w 985"/>
                <a:gd name="T33" fmla="*/ 557 h 557"/>
                <a:gd name="T34" fmla="*/ 969 w 985"/>
                <a:gd name="T35" fmla="*/ 363 h 557"/>
                <a:gd name="T36" fmla="*/ 962 w 985"/>
                <a:gd name="T37" fmla="*/ 199 h 557"/>
                <a:gd name="T38" fmla="*/ 763 w 985"/>
                <a:gd name="T39" fmla="*/ 112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85" h="557">
                  <a:moveTo>
                    <a:pt x="763" y="112"/>
                  </a:moveTo>
                  <a:cubicBezTo>
                    <a:pt x="763" y="112"/>
                    <a:pt x="478" y="114"/>
                    <a:pt x="376" y="114"/>
                  </a:cubicBezTo>
                  <a:cubicBezTo>
                    <a:pt x="295" y="114"/>
                    <a:pt x="291" y="85"/>
                    <a:pt x="259" y="47"/>
                  </a:cubicBezTo>
                  <a:cubicBezTo>
                    <a:pt x="248" y="34"/>
                    <a:pt x="226" y="7"/>
                    <a:pt x="175" y="3"/>
                  </a:cubicBezTo>
                  <a:cubicBezTo>
                    <a:pt x="135" y="0"/>
                    <a:pt x="92" y="10"/>
                    <a:pt x="65" y="40"/>
                  </a:cubicBezTo>
                  <a:cubicBezTo>
                    <a:pt x="48" y="58"/>
                    <a:pt x="54" y="74"/>
                    <a:pt x="61" y="85"/>
                  </a:cubicBezTo>
                  <a:cubicBezTo>
                    <a:pt x="44" y="106"/>
                    <a:pt x="35" y="122"/>
                    <a:pt x="27" y="132"/>
                  </a:cubicBezTo>
                  <a:cubicBezTo>
                    <a:pt x="5" y="163"/>
                    <a:pt x="0" y="180"/>
                    <a:pt x="11" y="201"/>
                  </a:cubicBezTo>
                  <a:cubicBezTo>
                    <a:pt x="25" y="228"/>
                    <a:pt x="78" y="223"/>
                    <a:pt x="78" y="223"/>
                  </a:cubicBezTo>
                  <a:cubicBezTo>
                    <a:pt x="123" y="223"/>
                    <a:pt x="127" y="264"/>
                    <a:pt x="168" y="376"/>
                  </a:cubicBezTo>
                  <a:cubicBezTo>
                    <a:pt x="204" y="474"/>
                    <a:pt x="318" y="495"/>
                    <a:pt x="318" y="495"/>
                  </a:cubicBezTo>
                  <a:cubicBezTo>
                    <a:pt x="351" y="557"/>
                    <a:pt x="351" y="557"/>
                    <a:pt x="351" y="557"/>
                  </a:cubicBezTo>
                  <a:cubicBezTo>
                    <a:pt x="444" y="557"/>
                    <a:pt x="444" y="557"/>
                    <a:pt x="444" y="557"/>
                  </a:cubicBezTo>
                  <a:cubicBezTo>
                    <a:pt x="461" y="496"/>
                    <a:pt x="461" y="496"/>
                    <a:pt x="461" y="496"/>
                  </a:cubicBezTo>
                  <a:cubicBezTo>
                    <a:pt x="615" y="495"/>
                    <a:pt x="690" y="491"/>
                    <a:pt x="749" y="503"/>
                  </a:cubicBezTo>
                  <a:cubicBezTo>
                    <a:pt x="796" y="513"/>
                    <a:pt x="811" y="541"/>
                    <a:pt x="829" y="557"/>
                  </a:cubicBezTo>
                  <a:cubicBezTo>
                    <a:pt x="933" y="557"/>
                    <a:pt x="933" y="557"/>
                    <a:pt x="933" y="557"/>
                  </a:cubicBezTo>
                  <a:cubicBezTo>
                    <a:pt x="938" y="480"/>
                    <a:pt x="951" y="453"/>
                    <a:pt x="969" y="363"/>
                  </a:cubicBezTo>
                  <a:cubicBezTo>
                    <a:pt x="985" y="281"/>
                    <a:pt x="984" y="244"/>
                    <a:pt x="962" y="199"/>
                  </a:cubicBezTo>
                  <a:cubicBezTo>
                    <a:pt x="912" y="99"/>
                    <a:pt x="763" y="112"/>
                    <a:pt x="763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6097505" y="6029856"/>
            <a:ext cx="502680" cy="734778"/>
            <a:chOff x="8604250" y="566738"/>
            <a:chExt cx="1327150" cy="1939924"/>
          </a:xfrm>
          <a:solidFill>
            <a:schemeClr val="bg1"/>
          </a:solidFill>
        </p:grpSpPr>
        <p:sp>
          <p:nvSpPr>
            <p:cNvPr id="56" name="Freeform 11"/>
            <p:cNvSpPr>
              <a:spLocks/>
            </p:cNvSpPr>
            <p:nvPr/>
          </p:nvSpPr>
          <p:spPr bwMode="auto">
            <a:xfrm>
              <a:off x="8604250" y="566738"/>
              <a:ext cx="1327150" cy="1660525"/>
            </a:xfrm>
            <a:custGeom>
              <a:avLst/>
              <a:gdLst>
                <a:gd name="T0" fmla="*/ 357 w 512"/>
                <a:gd name="T1" fmla="*/ 311 h 640"/>
                <a:gd name="T2" fmla="*/ 248 w 512"/>
                <a:gd name="T3" fmla="*/ 311 h 640"/>
                <a:gd name="T4" fmla="*/ 168 w 512"/>
                <a:gd name="T5" fmla="*/ 226 h 640"/>
                <a:gd name="T6" fmla="*/ 169 w 512"/>
                <a:gd name="T7" fmla="*/ 134 h 640"/>
                <a:gd name="T8" fmla="*/ 162 w 512"/>
                <a:gd name="T9" fmla="*/ 87 h 640"/>
                <a:gd name="T10" fmla="*/ 163 w 512"/>
                <a:gd name="T11" fmla="*/ 88 h 640"/>
                <a:gd name="T12" fmla="*/ 197 w 512"/>
                <a:gd name="T13" fmla="*/ 115 h 640"/>
                <a:gd name="T14" fmla="*/ 192 w 512"/>
                <a:gd name="T15" fmla="*/ 70 h 640"/>
                <a:gd name="T16" fmla="*/ 208 w 512"/>
                <a:gd name="T17" fmla="*/ 76 h 640"/>
                <a:gd name="T18" fmla="*/ 182 w 512"/>
                <a:gd name="T19" fmla="*/ 39 h 640"/>
                <a:gd name="T20" fmla="*/ 200 w 512"/>
                <a:gd name="T21" fmla="*/ 33 h 640"/>
                <a:gd name="T22" fmla="*/ 151 w 512"/>
                <a:gd name="T23" fmla="*/ 22 h 640"/>
                <a:gd name="T24" fmla="*/ 161 w 512"/>
                <a:gd name="T25" fmla="*/ 7 h 640"/>
                <a:gd name="T26" fmla="*/ 112 w 512"/>
                <a:gd name="T27" fmla="*/ 21 h 640"/>
                <a:gd name="T28" fmla="*/ 116 w 512"/>
                <a:gd name="T29" fmla="*/ 6 h 640"/>
                <a:gd name="T30" fmla="*/ 75 w 512"/>
                <a:gd name="T31" fmla="*/ 62 h 640"/>
                <a:gd name="T32" fmla="*/ 66 w 512"/>
                <a:gd name="T33" fmla="*/ 78 h 640"/>
                <a:gd name="T34" fmla="*/ 51 w 512"/>
                <a:gd name="T35" fmla="*/ 82 h 640"/>
                <a:gd name="T36" fmla="*/ 0 w 512"/>
                <a:gd name="T37" fmla="*/ 125 h 640"/>
                <a:gd name="T38" fmla="*/ 54 w 512"/>
                <a:gd name="T39" fmla="*/ 123 h 640"/>
                <a:gd name="T40" fmla="*/ 47 w 512"/>
                <a:gd name="T41" fmla="*/ 156 h 640"/>
                <a:gd name="T42" fmla="*/ 72 w 512"/>
                <a:gd name="T43" fmla="*/ 185 h 640"/>
                <a:gd name="T44" fmla="*/ 54 w 512"/>
                <a:gd name="T45" fmla="*/ 258 h 640"/>
                <a:gd name="T46" fmla="*/ 74 w 512"/>
                <a:gd name="T47" fmla="*/ 478 h 640"/>
                <a:gd name="T48" fmla="*/ 204 w 512"/>
                <a:gd name="T49" fmla="*/ 556 h 640"/>
                <a:gd name="T50" fmla="*/ 242 w 512"/>
                <a:gd name="T51" fmla="*/ 636 h 640"/>
                <a:gd name="T52" fmla="*/ 301 w 512"/>
                <a:gd name="T53" fmla="*/ 636 h 640"/>
                <a:gd name="T54" fmla="*/ 320 w 512"/>
                <a:gd name="T55" fmla="*/ 563 h 640"/>
                <a:gd name="T56" fmla="*/ 363 w 512"/>
                <a:gd name="T57" fmla="*/ 528 h 640"/>
                <a:gd name="T58" fmla="*/ 414 w 512"/>
                <a:gd name="T59" fmla="*/ 588 h 640"/>
                <a:gd name="T60" fmla="*/ 414 w 512"/>
                <a:gd name="T61" fmla="*/ 556 h 640"/>
                <a:gd name="T62" fmla="*/ 466 w 512"/>
                <a:gd name="T63" fmla="*/ 616 h 640"/>
                <a:gd name="T64" fmla="*/ 466 w 512"/>
                <a:gd name="T65" fmla="*/ 581 h 640"/>
                <a:gd name="T66" fmla="*/ 512 w 512"/>
                <a:gd name="T67" fmla="*/ 640 h 640"/>
                <a:gd name="T68" fmla="*/ 512 w 512"/>
                <a:gd name="T69" fmla="*/ 466 h 640"/>
                <a:gd name="T70" fmla="*/ 357 w 512"/>
                <a:gd name="T71" fmla="*/ 311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2" h="640">
                  <a:moveTo>
                    <a:pt x="357" y="311"/>
                  </a:moveTo>
                  <a:cubicBezTo>
                    <a:pt x="357" y="311"/>
                    <a:pt x="345" y="311"/>
                    <a:pt x="248" y="311"/>
                  </a:cubicBezTo>
                  <a:cubicBezTo>
                    <a:pt x="175" y="311"/>
                    <a:pt x="167" y="256"/>
                    <a:pt x="168" y="226"/>
                  </a:cubicBezTo>
                  <a:cubicBezTo>
                    <a:pt x="169" y="187"/>
                    <a:pt x="167" y="169"/>
                    <a:pt x="169" y="134"/>
                  </a:cubicBezTo>
                  <a:cubicBezTo>
                    <a:pt x="170" y="113"/>
                    <a:pt x="167" y="98"/>
                    <a:pt x="162" y="87"/>
                  </a:cubicBezTo>
                  <a:cubicBezTo>
                    <a:pt x="162" y="87"/>
                    <a:pt x="162" y="87"/>
                    <a:pt x="163" y="88"/>
                  </a:cubicBezTo>
                  <a:cubicBezTo>
                    <a:pt x="188" y="97"/>
                    <a:pt x="197" y="115"/>
                    <a:pt x="197" y="115"/>
                  </a:cubicBezTo>
                  <a:cubicBezTo>
                    <a:pt x="206" y="88"/>
                    <a:pt x="192" y="70"/>
                    <a:pt x="192" y="70"/>
                  </a:cubicBezTo>
                  <a:cubicBezTo>
                    <a:pt x="208" y="76"/>
                    <a:pt x="208" y="76"/>
                    <a:pt x="208" y="76"/>
                  </a:cubicBezTo>
                  <a:cubicBezTo>
                    <a:pt x="208" y="48"/>
                    <a:pt x="182" y="39"/>
                    <a:pt x="182" y="39"/>
                  </a:cubicBezTo>
                  <a:cubicBezTo>
                    <a:pt x="200" y="33"/>
                    <a:pt x="200" y="33"/>
                    <a:pt x="200" y="33"/>
                  </a:cubicBezTo>
                  <a:cubicBezTo>
                    <a:pt x="180" y="11"/>
                    <a:pt x="151" y="22"/>
                    <a:pt x="151" y="22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31" y="0"/>
                    <a:pt x="112" y="21"/>
                    <a:pt x="112" y="21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80" y="13"/>
                    <a:pt x="76" y="55"/>
                    <a:pt x="75" y="62"/>
                  </a:cubicBezTo>
                  <a:cubicBezTo>
                    <a:pt x="71" y="67"/>
                    <a:pt x="68" y="73"/>
                    <a:pt x="66" y="78"/>
                  </a:cubicBezTo>
                  <a:cubicBezTo>
                    <a:pt x="51" y="82"/>
                    <a:pt x="51" y="82"/>
                    <a:pt x="51" y="82"/>
                  </a:cubicBezTo>
                  <a:cubicBezTo>
                    <a:pt x="51" y="82"/>
                    <a:pt x="17" y="91"/>
                    <a:pt x="0" y="125"/>
                  </a:cubicBezTo>
                  <a:cubicBezTo>
                    <a:pt x="0" y="125"/>
                    <a:pt x="25" y="119"/>
                    <a:pt x="54" y="123"/>
                  </a:cubicBezTo>
                  <a:cubicBezTo>
                    <a:pt x="51" y="130"/>
                    <a:pt x="47" y="141"/>
                    <a:pt x="47" y="156"/>
                  </a:cubicBezTo>
                  <a:cubicBezTo>
                    <a:pt x="47" y="172"/>
                    <a:pt x="59" y="183"/>
                    <a:pt x="72" y="185"/>
                  </a:cubicBezTo>
                  <a:cubicBezTo>
                    <a:pt x="67" y="209"/>
                    <a:pt x="60" y="234"/>
                    <a:pt x="54" y="258"/>
                  </a:cubicBezTo>
                  <a:cubicBezTo>
                    <a:pt x="29" y="344"/>
                    <a:pt x="27" y="413"/>
                    <a:pt x="74" y="478"/>
                  </a:cubicBezTo>
                  <a:cubicBezTo>
                    <a:pt x="120" y="542"/>
                    <a:pt x="204" y="556"/>
                    <a:pt x="204" y="556"/>
                  </a:cubicBezTo>
                  <a:cubicBezTo>
                    <a:pt x="242" y="636"/>
                    <a:pt x="242" y="636"/>
                    <a:pt x="242" y="636"/>
                  </a:cubicBezTo>
                  <a:cubicBezTo>
                    <a:pt x="301" y="636"/>
                    <a:pt x="301" y="636"/>
                    <a:pt x="301" y="636"/>
                  </a:cubicBezTo>
                  <a:cubicBezTo>
                    <a:pt x="320" y="563"/>
                    <a:pt x="320" y="563"/>
                    <a:pt x="320" y="563"/>
                  </a:cubicBezTo>
                  <a:cubicBezTo>
                    <a:pt x="363" y="528"/>
                    <a:pt x="363" y="528"/>
                    <a:pt x="363" y="528"/>
                  </a:cubicBezTo>
                  <a:cubicBezTo>
                    <a:pt x="414" y="588"/>
                    <a:pt x="414" y="588"/>
                    <a:pt x="414" y="588"/>
                  </a:cubicBezTo>
                  <a:cubicBezTo>
                    <a:pt x="414" y="556"/>
                    <a:pt x="414" y="556"/>
                    <a:pt x="414" y="556"/>
                  </a:cubicBezTo>
                  <a:cubicBezTo>
                    <a:pt x="466" y="616"/>
                    <a:pt x="466" y="616"/>
                    <a:pt x="466" y="616"/>
                  </a:cubicBezTo>
                  <a:cubicBezTo>
                    <a:pt x="466" y="581"/>
                    <a:pt x="466" y="581"/>
                    <a:pt x="466" y="581"/>
                  </a:cubicBezTo>
                  <a:cubicBezTo>
                    <a:pt x="512" y="640"/>
                    <a:pt x="512" y="640"/>
                    <a:pt x="512" y="640"/>
                  </a:cubicBezTo>
                  <a:cubicBezTo>
                    <a:pt x="512" y="640"/>
                    <a:pt x="512" y="618"/>
                    <a:pt x="512" y="466"/>
                  </a:cubicBezTo>
                  <a:cubicBezTo>
                    <a:pt x="512" y="313"/>
                    <a:pt x="357" y="311"/>
                    <a:pt x="35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auto">
            <a:xfrm>
              <a:off x="9042400" y="2247900"/>
              <a:ext cx="442913" cy="258762"/>
            </a:xfrm>
            <a:custGeom>
              <a:avLst/>
              <a:gdLst>
                <a:gd name="T0" fmla="*/ 89 w 171"/>
                <a:gd name="T1" fmla="*/ 43 h 100"/>
                <a:gd name="T2" fmla="*/ 43 w 171"/>
                <a:gd name="T3" fmla="*/ 66 h 100"/>
                <a:gd name="T4" fmla="*/ 1 w 171"/>
                <a:gd name="T5" fmla="*/ 100 h 100"/>
                <a:gd name="T6" fmla="*/ 41 w 171"/>
                <a:gd name="T7" fmla="*/ 84 h 100"/>
                <a:gd name="T8" fmla="*/ 128 w 171"/>
                <a:gd name="T9" fmla="*/ 85 h 100"/>
                <a:gd name="T10" fmla="*/ 170 w 171"/>
                <a:gd name="T11" fmla="*/ 100 h 100"/>
                <a:gd name="T12" fmla="*/ 136 w 171"/>
                <a:gd name="T13" fmla="*/ 69 h 100"/>
                <a:gd name="T14" fmla="*/ 117 w 171"/>
                <a:gd name="T15" fmla="*/ 54 h 100"/>
                <a:gd name="T16" fmla="*/ 117 w 171"/>
                <a:gd name="T17" fmla="*/ 0 h 100"/>
                <a:gd name="T18" fmla="*/ 89 w 171"/>
                <a:gd name="T19" fmla="*/ 0 h 100"/>
                <a:gd name="T20" fmla="*/ 89 w 171"/>
                <a:gd name="T21" fmla="*/ 43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00">
                  <a:moveTo>
                    <a:pt x="89" y="43"/>
                  </a:moveTo>
                  <a:cubicBezTo>
                    <a:pt x="89" y="69"/>
                    <a:pt x="80" y="66"/>
                    <a:pt x="43" y="66"/>
                  </a:cubicBezTo>
                  <a:cubicBezTo>
                    <a:pt x="0" y="66"/>
                    <a:pt x="1" y="100"/>
                    <a:pt x="1" y="100"/>
                  </a:cubicBezTo>
                  <a:cubicBezTo>
                    <a:pt x="1" y="100"/>
                    <a:pt x="11" y="84"/>
                    <a:pt x="41" y="84"/>
                  </a:cubicBezTo>
                  <a:cubicBezTo>
                    <a:pt x="62" y="84"/>
                    <a:pt x="87" y="84"/>
                    <a:pt x="128" y="85"/>
                  </a:cubicBezTo>
                  <a:cubicBezTo>
                    <a:pt x="166" y="85"/>
                    <a:pt x="170" y="100"/>
                    <a:pt x="170" y="100"/>
                  </a:cubicBezTo>
                  <a:cubicBezTo>
                    <a:pt x="171" y="81"/>
                    <a:pt x="159" y="69"/>
                    <a:pt x="136" y="69"/>
                  </a:cubicBezTo>
                  <a:cubicBezTo>
                    <a:pt x="116" y="69"/>
                    <a:pt x="117" y="54"/>
                    <a:pt x="117" y="54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12"/>
                    <a:pt x="89" y="28"/>
                    <a:pt x="89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3458381" y="3301793"/>
            <a:ext cx="1028291" cy="792800"/>
            <a:chOff x="1711325" y="2535238"/>
            <a:chExt cx="2987676" cy="2303462"/>
          </a:xfrm>
          <a:solidFill>
            <a:schemeClr val="bg1"/>
          </a:solidFill>
        </p:grpSpPr>
        <p:sp>
          <p:nvSpPr>
            <p:cNvPr id="59" name="Freeform 13"/>
            <p:cNvSpPr>
              <a:spLocks/>
            </p:cNvSpPr>
            <p:nvPr/>
          </p:nvSpPr>
          <p:spPr bwMode="auto">
            <a:xfrm>
              <a:off x="4110038" y="3140075"/>
              <a:ext cx="588963" cy="1301750"/>
            </a:xfrm>
            <a:custGeom>
              <a:avLst/>
              <a:gdLst>
                <a:gd name="T0" fmla="*/ 181 w 227"/>
                <a:gd name="T1" fmla="*/ 421 h 502"/>
                <a:gd name="T2" fmla="*/ 208 w 227"/>
                <a:gd name="T3" fmla="*/ 260 h 502"/>
                <a:gd name="T4" fmla="*/ 218 w 227"/>
                <a:gd name="T5" fmla="*/ 174 h 502"/>
                <a:gd name="T6" fmla="*/ 125 w 227"/>
                <a:gd name="T7" fmla="*/ 22 h 502"/>
                <a:gd name="T8" fmla="*/ 0 w 227"/>
                <a:gd name="T9" fmla="*/ 30 h 502"/>
                <a:gd name="T10" fmla="*/ 27 w 227"/>
                <a:gd name="T11" fmla="*/ 66 h 502"/>
                <a:gd name="T12" fmla="*/ 105 w 227"/>
                <a:gd name="T13" fmla="*/ 78 h 502"/>
                <a:gd name="T14" fmla="*/ 101 w 227"/>
                <a:gd name="T15" fmla="*/ 200 h 502"/>
                <a:gd name="T16" fmla="*/ 71 w 227"/>
                <a:gd name="T17" fmla="*/ 351 h 502"/>
                <a:gd name="T18" fmla="*/ 115 w 227"/>
                <a:gd name="T19" fmla="*/ 469 h 502"/>
                <a:gd name="T20" fmla="*/ 227 w 227"/>
                <a:gd name="T21" fmla="*/ 490 h 502"/>
                <a:gd name="T22" fmla="*/ 181 w 227"/>
                <a:gd name="T23" fmla="*/ 421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7" h="502">
                  <a:moveTo>
                    <a:pt x="181" y="421"/>
                  </a:moveTo>
                  <a:cubicBezTo>
                    <a:pt x="181" y="388"/>
                    <a:pt x="190" y="339"/>
                    <a:pt x="208" y="260"/>
                  </a:cubicBezTo>
                  <a:cubicBezTo>
                    <a:pt x="214" y="228"/>
                    <a:pt x="218" y="200"/>
                    <a:pt x="218" y="174"/>
                  </a:cubicBezTo>
                  <a:cubicBezTo>
                    <a:pt x="218" y="96"/>
                    <a:pt x="187" y="45"/>
                    <a:pt x="125" y="22"/>
                  </a:cubicBezTo>
                  <a:cubicBezTo>
                    <a:pt x="69" y="0"/>
                    <a:pt x="16" y="23"/>
                    <a:pt x="0" y="30"/>
                  </a:cubicBezTo>
                  <a:cubicBezTo>
                    <a:pt x="10" y="40"/>
                    <a:pt x="19" y="52"/>
                    <a:pt x="27" y="66"/>
                  </a:cubicBezTo>
                  <a:cubicBezTo>
                    <a:pt x="44" y="61"/>
                    <a:pt x="83" y="53"/>
                    <a:pt x="105" y="78"/>
                  </a:cubicBezTo>
                  <a:cubicBezTo>
                    <a:pt x="132" y="108"/>
                    <a:pt x="118" y="149"/>
                    <a:pt x="101" y="200"/>
                  </a:cubicBezTo>
                  <a:cubicBezTo>
                    <a:pt x="88" y="241"/>
                    <a:pt x="71" y="292"/>
                    <a:pt x="71" y="351"/>
                  </a:cubicBezTo>
                  <a:cubicBezTo>
                    <a:pt x="71" y="406"/>
                    <a:pt x="86" y="445"/>
                    <a:pt x="115" y="469"/>
                  </a:cubicBezTo>
                  <a:cubicBezTo>
                    <a:pt x="158" y="502"/>
                    <a:pt x="217" y="492"/>
                    <a:pt x="227" y="490"/>
                  </a:cubicBezTo>
                  <a:cubicBezTo>
                    <a:pt x="195" y="475"/>
                    <a:pt x="181" y="460"/>
                    <a:pt x="181" y="4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0" name="Freeform 14"/>
            <p:cNvSpPr>
              <a:spLocks/>
            </p:cNvSpPr>
            <p:nvPr/>
          </p:nvSpPr>
          <p:spPr bwMode="auto">
            <a:xfrm>
              <a:off x="1711325" y="2535238"/>
              <a:ext cx="2492375" cy="2303462"/>
            </a:xfrm>
            <a:custGeom>
              <a:avLst/>
              <a:gdLst>
                <a:gd name="T0" fmla="*/ 918 w 962"/>
                <a:gd name="T1" fmla="*/ 541 h 888"/>
                <a:gd name="T2" fmla="*/ 947 w 962"/>
                <a:gd name="T3" fmla="*/ 417 h 888"/>
                <a:gd name="T4" fmla="*/ 956 w 962"/>
                <a:gd name="T5" fmla="*/ 356 h 888"/>
                <a:gd name="T6" fmla="*/ 944 w 962"/>
                <a:gd name="T7" fmla="*/ 307 h 888"/>
                <a:gd name="T8" fmla="*/ 815 w 962"/>
                <a:gd name="T9" fmla="*/ 235 h 888"/>
                <a:gd name="T10" fmla="*/ 698 w 962"/>
                <a:gd name="T11" fmla="*/ 255 h 888"/>
                <a:gd name="T12" fmla="*/ 659 w 962"/>
                <a:gd name="T13" fmla="*/ 266 h 888"/>
                <a:gd name="T14" fmla="*/ 588 w 962"/>
                <a:gd name="T15" fmla="*/ 280 h 888"/>
                <a:gd name="T16" fmla="*/ 413 w 962"/>
                <a:gd name="T17" fmla="*/ 243 h 888"/>
                <a:gd name="T18" fmla="*/ 106 w 962"/>
                <a:gd name="T19" fmla="*/ 0 h 888"/>
                <a:gd name="T20" fmla="*/ 120 w 962"/>
                <a:gd name="T21" fmla="*/ 77 h 888"/>
                <a:gd name="T22" fmla="*/ 18 w 962"/>
                <a:gd name="T23" fmla="*/ 190 h 888"/>
                <a:gd name="T24" fmla="*/ 0 w 962"/>
                <a:gd name="T25" fmla="*/ 223 h 888"/>
                <a:gd name="T26" fmla="*/ 6 w 962"/>
                <a:gd name="T27" fmla="*/ 240 h 888"/>
                <a:gd name="T28" fmla="*/ 43 w 962"/>
                <a:gd name="T29" fmla="*/ 267 h 888"/>
                <a:gd name="T30" fmla="*/ 87 w 962"/>
                <a:gd name="T31" fmla="*/ 251 h 888"/>
                <a:gd name="T32" fmla="*/ 99 w 962"/>
                <a:gd name="T33" fmla="*/ 245 h 888"/>
                <a:gd name="T34" fmla="*/ 172 w 962"/>
                <a:gd name="T35" fmla="*/ 211 h 888"/>
                <a:gd name="T36" fmla="*/ 182 w 962"/>
                <a:gd name="T37" fmla="*/ 206 h 888"/>
                <a:gd name="T38" fmla="*/ 183 w 962"/>
                <a:gd name="T39" fmla="*/ 206 h 888"/>
                <a:gd name="T40" fmla="*/ 347 w 962"/>
                <a:gd name="T41" fmla="*/ 551 h 888"/>
                <a:gd name="T42" fmla="*/ 347 w 962"/>
                <a:gd name="T43" fmla="*/ 551 h 888"/>
                <a:gd name="T44" fmla="*/ 367 w 962"/>
                <a:gd name="T45" fmla="*/ 888 h 888"/>
                <a:gd name="T46" fmla="*/ 419 w 962"/>
                <a:gd name="T47" fmla="*/ 888 h 888"/>
                <a:gd name="T48" fmla="*/ 446 w 962"/>
                <a:gd name="T49" fmla="*/ 560 h 888"/>
                <a:gd name="T50" fmla="*/ 446 w 962"/>
                <a:gd name="T51" fmla="*/ 560 h 888"/>
                <a:gd name="T52" fmla="*/ 764 w 962"/>
                <a:gd name="T53" fmla="*/ 529 h 888"/>
                <a:gd name="T54" fmla="*/ 764 w 962"/>
                <a:gd name="T55" fmla="*/ 529 h 888"/>
                <a:gd name="T56" fmla="*/ 883 w 962"/>
                <a:gd name="T57" fmla="*/ 661 h 888"/>
                <a:gd name="T58" fmla="*/ 899 w 962"/>
                <a:gd name="T59" fmla="*/ 888 h 888"/>
                <a:gd name="T60" fmla="*/ 952 w 962"/>
                <a:gd name="T61" fmla="*/ 888 h 888"/>
                <a:gd name="T62" fmla="*/ 962 w 962"/>
                <a:gd name="T63" fmla="*/ 631 h 888"/>
                <a:gd name="T64" fmla="*/ 918 w 962"/>
                <a:gd name="T65" fmla="*/ 541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2" h="888">
                  <a:moveTo>
                    <a:pt x="918" y="541"/>
                  </a:moveTo>
                  <a:cubicBezTo>
                    <a:pt x="918" y="540"/>
                    <a:pt x="932" y="478"/>
                    <a:pt x="947" y="417"/>
                  </a:cubicBezTo>
                  <a:cubicBezTo>
                    <a:pt x="953" y="392"/>
                    <a:pt x="956" y="373"/>
                    <a:pt x="956" y="356"/>
                  </a:cubicBezTo>
                  <a:cubicBezTo>
                    <a:pt x="956" y="337"/>
                    <a:pt x="952" y="321"/>
                    <a:pt x="944" y="307"/>
                  </a:cubicBezTo>
                  <a:cubicBezTo>
                    <a:pt x="928" y="278"/>
                    <a:pt x="897" y="239"/>
                    <a:pt x="815" y="235"/>
                  </a:cubicBezTo>
                  <a:cubicBezTo>
                    <a:pt x="774" y="234"/>
                    <a:pt x="736" y="245"/>
                    <a:pt x="698" y="255"/>
                  </a:cubicBezTo>
                  <a:cubicBezTo>
                    <a:pt x="698" y="255"/>
                    <a:pt x="659" y="266"/>
                    <a:pt x="659" y="266"/>
                  </a:cubicBezTo>
                  <a:cubicBezTo>
                    <a:pt x="635" y="273"/>
                    <a:pt x="610" y="278"/>
                    <a:pt x="588" y="280"/>
                  </a:cubicBezTo>
                  <a:cubicBezTo>
                    <a:pt x="485" y="288"/>
                    <a:pt x="424" y="250"/>
                    <a:pt x="413" y="243"/>
                  </a:cubicBezTo>
                  <a:cubicBezTo>
                    <a:pt x="358" y="205"/>
                    <a:pt x="124" y="15"/>
                    <a:pt x="106" y="0"/>
                  </a:cubicBezTo>
                  <a:cubicBezTo>
                    <a:pt x="106" y="3"/>
                    <a:pt x="120" y="77"/>
                    <a:pt x="120" y="77"/>
                  </a:cubicBezTo>
                  <a:cubicBezTo>
                    <a:pt x="18" y="190"/>
                    <a:pt x="18" y="190"/>
                    <a:pt x="18" y="190"/>
                  </a:cubicBezTo>
                  <a:cubicBezTo>
                    <a:pt x="6" y="204"/>
                    <a:pt x="0" y="214"/>
                    <a:pt x="0" y="223"/>
                  </a:cubicBezTo>
                  <a:cubicBezTo>
                    <a:pt x="0" y="228"/>
                    <a:pt x="2" y="234"/>
                    <a:pt x="6" y="240"/>
                  </a:cubicBezTo>
                  <a:cubicBezTo>
                    <a:pt x="19" y="260"/>
                    <a:pt x="25" y="266"/>
                    <a:pt x="43" y="267"/>
                  </a:cubicBezTo>
                  <a:cubicBezTo>
                    <a:pt x="53" y="268"/>
                    <a:pt x="69" y="260"/>
                    <a:pt x="87" y="251"/>
                  </a:cubicBezTo>
                  <a:cubicBezTo>
                    <a:pt x="99" y="245"/>
                    <a:pt x="99" y="245"/>
                    <a:pt x="99" y="245"/>
                  </a:cubicBezTo>
                  <a:cubicBezTo>
                    <a:pt x="172" y="211"/>
                    <a:pt x="172" y="211"/>
                    <a:pt x="172" y="211"/>
                  </a:cubicBezTo>
                  <a:cubicBezTo>
                    <a:pt x="182" y="206"/>
                    <a:pt x="182" y="206"/>
                    <a:pt x="182" y="206"/>
                  </a:cubicBezTo>
                  <a:cubicBezTo>
                    <a:pt x="183" y="206"/>
                    <a:pt x="183" y="206"/>
                    <a:pt x="183" y="206"/>
                  </a:cubicBezTo>
                  <a:cubicBezTo>
                    <a:pt x="226" y="285"/>
                    <a:pt x="346" y="548"/>
                    <a:pt x="347" y="551"/>
                  </a:cubicBezTo>
                  <a:cubicBezTo>
                    <a:pt x="347" y="551"/>
                    <a:pt x="347" y="551"/>
                    <a:pt x="347" y="551"/>
                  </a:cubicBezTo>
                  <a:cubicBezTo>
                    <a:pt x="347" y="551"/>
                    <a:pt x="366" y="887"/>
                    <a:pt x="367" y="888"/>
                  </a:cubicBezTo>
                  <a:cubicBezTo>
                    <a:pt x="368" y="888"/>
                    <a:pt x="418" y="888"/>
                    <a:pt x="419" y="888"/>
                  </a:cubicBezTo>
                  <a:cubicBezTo>
                    <a:pt x="419" y="887"/>
                    <a:pt x="446" y="560"/>
                    <a:pt x="446" y="560"/>
                  </a:cubicBezTo>
                  <a:cubicBezTo>
                    <a:pt x="446" y="560"/>
                    <a:pt x="446" y="560"/>
                    <a:pt x="446" y="560"/>
                  </a:cubicBezTo>
                  <a:cubicBezTo>
                    <a:pt x="625" y="605"/>
                    <a:pt x="763" y="530"/>
                    <a:pt x="764" y="529"/>
                  </a:cubicBezTo>
                  <a:cubicBezTo>
                    <a:pt x="764" y="529"/>
                    <a:pt x="764" y="529"/>
                    <a:pt x="764" y="529"/>
                  </a:cubicBezTo>
                  <a:cubicBezTo>
                    <a:pt x="883" y="661"/>
                    <a:pt x="883" y="661"/>
                    <a:pt x="883" y="661"/>
                  </a:cubicBezTo>
                  <a:cubicBezTo>
                    <a:pt x="883" y="661"/>
                    <a:pt x="899" y="887"/>
                    <a:pt x="899" y="888"/>
                  </a:cubicBezTo>
                  <a:cubicBezTo>
                    <a:pt x="900" y="888"/>
                    <a:pt x="951" y="888"/>
                    <a:pt x="952" y="888"/>
                  </a:cubicBezTo>
                  <a:cubicBezTo>
                    <a:pt x="952" y="887"/>
                    <a:pt x="962" y="631"/>
                    <a:pt x="962" y="631"/>
                  </a:cubicBezTo>
                  <a:lnTo>
                    <a:pt x="918" y="5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1" name="Freeform 15"/>
            <p:cNvSpPr>
              <a:spLocks/>
            </p:cNvSpPr>
            <p:nvPr/>
          </p:nvSpPr>
          <p:spPr bwMode="auto">
            <a:xfrm>
              <a:off x="2146300" y="2597150"/>
              <a:ext cx="955675" cy="630237"/>
            </a:xfrm>
            <a:custGeom>
              <a:avLst/>
              <a:gdLst>
                <a:gd name="T0" fmla="*/ 252 w 369"/>
                <a:gd name="T1" fmla="*/ 209 h 243"/>
                <a:gd name="T2" fmla="*/ 369 w 369"/>
                <a:gd name="T3" fmla="*/ 243 h 243"/>
                <a:gd name="T4" fmla="*/ 271 w 369"/>
                <a:gd name="T5" fmla="*/ 182 h 243"/>
                <a:gd name="T6" fmla="*/ 207 w 369"/>
                <a:gd name="T7" fmla="*/ 110 h 243"/>
                <a:gd name="T8" fmla="*/ 124 w 369"/>
                <a:gd name="T9" fmla="*/ 31 h 243"/>
                <a:gd name="T10" fmla="*/ 0 w 369"/>
                <a:gd name="T11" fmla="*/ 13 h 243"/>
                <a:gd name="T12" fmla="*/ 252 w 369"/>
                <a:gd name="T13" fmla="*/ 209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9" h="243">
                  <a:moveTo>
                    <a:pt x="252" y="209"/>
                  </a:moveTo>
                  <a:cubicBezTo>
                    <a:pt x="268" y="220"/>
                    <a:pt x="306" y="239"/>
                    <a:pt x="369" y="243"/>
                  </a:cubicBezTo>
                  <a:cubicBezTo>
                    <a:pt x="336" y="234"/>
                    <a:pt x="305" y="215"/>
                    <a:pt x="271" y="182"/>
                  </a:cubicBezTo>
                  <a:cubicBezTo>
                    <a:pt x="245" y="156"/>
                    <a:pt x="225" y="131"/>
                    <a:pt x="207" y="110"/>
                  </a:cubicBezTo>
                  <a:cubicBezTo>
                    <a:pt x="181" y="77"/>
                    <a:pt x="158" y="49"/>
                    <a:pt x="124" y="31"/>
                  </a:cubicBezTo>
                  <a:cubicBezTo>
                    <a:pt x="67" y="0"/>
                    <a:pt x="22" y="6"/>
                    <a:pt x="0" y="13"/>
                  </a:cubicBezTo>
                  <a:cubicBezTo>
                    <a:pt x="46" y="50"/>
                    <a:pt x="197" y="171"/>
                    <a:pt x="252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62" name="组合 61"/>
          <p:cNvGrpSpPr/>
          <p:nvPr/>
        </p:nvGrpSpPr>
        <p:grpSpPr>
          <a:xfrm>
            <a:off x="4601553" y="3453015"/>
            <a:ext cx="526130" cy="641578"/>
            <a:chOff x="6583363" y="3108325"/>
            <a:chExt cx="1389063" cy="1693863"/>
          </a:xfrm>
          <a:solidFill>
            <a:schemeClr val="bg1"/>
          </a:solidFill>
        </p:grpSpPr>
        <p:sp>
          <p:nvSpPr>
            <p:cNvPr id="63" name="Freeform 16"/>
            <p:cNvSpPr>
              <a:spLocks/>
            </p:cNvSpPr>
            <p:nvPr/>
          </p:nvSpPr>
          <p:spPr bwMode="auto">
            <a:xfrm>
              <a:off x="6904038" y="3319463"/>
              <a:ext cx="93663" cy="212725"/>
            </a:xfrm>
            <a:custGeom>
              <a:avLst/>
              <a:gdLst>
                <a:gd name="T0" fmla="*/ 36 w 36"/>
                <a:gd name="T1" fmla="*/ 81 h 82"/>
                <a:gd name="T2" fmla="*/ 33 w 36"/>
                <a:gd name="T3" fmla="*/ 71 h 82"/>
                <a:gd name="T4" fmla="*/ 10 w 36"/>
                <a:gd name="T5" fmla="*/ 40 h 82"/>
                <a:gd name="T6" fmla="*/ 28 w 36"/>
                <a:gd name="T7" fmla="*/ 11 h 82"/>
                <a:gd name="T8" fmla="*/ 30 w 36"/>
                <a:gd name="T9" fmla="*/ 0 h 82"/>
                <a:gd name="T10" fmla="*/ 0 w 36"/>
                <a:gd name="T11" fmla="*/ 40 h 82"/>
                <a:gd name="T12" fmla="*/ 36 w 36"/>
                <a:gd name="T13" fmla="*/ 82 h 82"/>
                <a:gd name="T14" fmla="*/ 36 w 36"/>
                <a:gd name="T15" fmla="*/ 82 h 82"/>
                <a:gd name="T16" fmla="*/ 36 w 36"/>
                <a:gd name="T17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82">
                  <a:moveTo>
                    <a:pt x="36" y="81"/>
                  </a:moveTo>
                  <a:cubicBezTo>
                    <a:pt x="35" y="78"/>
                    <a:pt x="34" y="75"/>
                    <a:pt x="33" y="71"/>
                  </a:cubicBezTo>
                  <a:cubicBezTo>
                    <a:pt x="20" y="67"/>
                    <a:pt x="10" y="55"/>
                    <a:pt x="10" y="40"/>
                  </a:cubicBezTo>
                  <a:cubicBezTo>
                    <a:pt x="10" y="28"/>
                    <a:pt x="18" y="17"/>
                    <a:pt x="28" y="11"/>
                  </a:cubicBezTo>
                  <a:cubicBezTo>
                    <a:pt x="29" y="8"/>
                    <a:pt x="29" y="4"/>
                    <a:pt x="30" y="0"/>
                  </a:cubicBezTo>
                  <a:cubicBezTo>
                    <a:pt x="13" y="5"/>
                    <a:pt x="0" y="21"/>
                    <a:pt x="0" y="40"/>
                  </a:cubicBezTo>
                  <a:cubicBezTo>
                    <a:pt x="0" y="62"/>
                    <a:pt x="15" y="79"/>
                    <a:pt x="36" y="82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6" y="82"/>
                    <a:pt x="36" y="82"/>
                    <a:pt x="36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4" name="Freeform 17"/>
            <p:cNvSpPr>
              <a:spLocks/>
            </p:cNvSpPr>
            <p:nvPr/>
          </p:nvSpPr>
          <p:spPr bwMode="auto">
            <a:xfrm>
              <a:off x="7553325" y="3319463"/>
              <a:ext cx="98425" cy="212725"/>
            </a:xfrm>
            <a:custGeom>
              <a:avLst/>
              <a:gdLst>
                <a:gd name="T0" fmla="*/ 27 w 38"/>
                <a:gd name="T1" fmla="*/ 40 h 82"/>
                <a:gd name="T2" fmla="*/ 4 w 38"/>
                <a:gd name="T3" fmla="*/ 71 h 82"/>
                <a:gd name="T4" fmla="*/ 2 w 38"/>
                <a:gd name="T5" fmla="*/ 76 h 82"/>
                <a:gd name="T6" fmla="*/ 0 w 38"/>
                <a:gd name="T7" fmla="*/ 82 h 82"/>
                <a:gd name="T8" fmla="*/ 1 w 38"/>
                <a:gd name="T9" fmla="*/ 82 h 82"/>
                <a:gd name="T10" fmla="*/ 38 w 38"/>
                <a:gd name="T11" fmla="*/ 40 h 82"/>
                <a:gd name="T12" fmla="*/ 6 w 38"/>
                <a:gd name="T13" fmla="*/ 0 h 82"/>
                <a:gd name="T14" fmla="*/ 8 w 38"/>
                <a:gd name="T15" fmla="*/ 11 h 82"/>
                <a:gd name="T16" fmla="*/ 27 w 38"/>
                <a:gd name="T17" fmla="*/ 4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82">
                  <a:moveTo>
                    <a:pt x="27" y="40"/>
                  </a:moveTo>
                  <a:cubicBezTo>
                    <a:pt x="27" y="55"/>
                    <a:pt x="17" y="68"/>
                    <a:pt x="4" y="71"/>
                  </a:cubicBezTo>
                  <a:cubicBezTo>
                    <a:pt x="3" y="73"/>
                    <a:pt x="3" y="75"/>
                    <a:pt x="2" y="76"/>
                  </a:cubicBezTo>
                  <a:cubicBezTo>
                    <a:pt x="2" y="77"/>
                    <a:pt x="1" y="79"/>
                    <a:pt x="0" y="82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22" y="79"/>
                    <a:pt x="38" y="62"/>
                    <a:pt x="38" y="40"/>
                  </a:cubicBezTo>
                  <a:cubicBezTo>
                    <a:pt x="38" y="21"/>
                    <a:pt x="24" y="4"/>
                    <a:pt x="6" y="0"/>
                  </a:cubicBezTo>
                  <a:cubicBezTo>
                    <a:pt x="7" y="3"/>
                    <a:pt x="8" y="7"/>
                    <a:pt x="8" y="11"/>
                  </a:cubicBezTo>
                  <a:cubicBezTo>
                    <a:pt x="19" y="16"/>
                    <a:pt x="27" y="27"/>
                    <a:pt x="27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5" name="Freeform 18"/>
            <p:cNvSpPr>
              <a:spLocks/>
            </p:cNvSpPr>
            <p:nvPr/>
          </p:nvSpPr>
          <p:spPr bwMode="auto">
            <a:xfrm>
              <a:off x="6959600" y="3108325"/>
              <a:ext cx="611188" cy="596900"/>
            </a:xfrm>
            <a:custGeom>
              <a:avLst/>
              <a:gdLst>
                <a:gd name="T0" fmla="*/ 28 w 236"/>
                <a:gd name="T1" fmla="*/ 168 h 230"/>
                <a:gd name="T2" fmla="*/ 95 w 236"/>
                <a:gd name="T3" fmla="*/ 230 h 230"/>
                <a:gd name="T4" fmla="*/ 83 w 236"/>
                <a:gd name="T5" fmla="*/ 212 h 230"/>
                <a:gd name="T6" fmla="*/ 84 w 236"/>
                <a:gd name="T7" fmla="*/ 167 h 230"/>
                <a:gd name="T8" fmla="*/ 68 w 236"/>
                <a:gd name="T9" fmla="*/ 141 h 230"/>
                <a:gd name="T10" fmla="*/ 55 w 236"/>
                <a:gd name="T11" fmla="*/ 106 h 230"/>
                <a:gd name="T12" fmla="*/ 123 w 236"/>
                <a:gd name="T13" fmla="*/ 59 h 230"/>
                <a:gd name="T14" fmla="*/ 190 w 236"/>
                <a:gd name="T15" fmla="*/ 106 h 230"/>
                <a:gd name="T16" fmla="*/ 177 w 236"/>
                <a:gd name="T17" fmla="*/ 141 h 230"/>
                <a:gd name="T18" fmla="*/ 162 w 236"/>
                <a:gd name="T19" fmla="*/ 167 h 230"/>
                <a:gd name="T20" fmla="*/ 162 w 236"/>
                <a:gd name="T21" fmla="*/ 212 h 230"/>
                <a:gd name="T22" fmla="*/ 149 w 236"/>
                <a:gd name="T23" fmla="*/ 230 h 230"/>
                <a:gd name="T24" fmla="*/ 221 w 236"/>
                <a:gd name="T25" fmla="*/ 155 h 230"/>
                <a:gd name="T26" fmla="*/ 213 w 236"/>
                <a:gd name="T27" fmla="*/ 49 h 230"/>
                <a:gd name="T28" fmla="*/ 123 w 236"/>
                <a:gd name="T29" fmla="*/ 0 h 230"/>
                <a:gd name="T30" fmla="*/ 32 w 236"/>
                <a:gd name="T31" fmla="*/ 49 h 230"/>
                <a:gd name="T32" fmla="*/ 28 w 236"/>
                <a:gd name="T33" fmla="*/ 168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230">
                  <a:moveTo>
                    <a:pt x="28" y="168"/>
                  </a:moveTo>
                  <a:cubicBezTo>
                    <a:pt x="38" y="193"/>
                    <a:pt x="58" y="221"/>
                    <a:pt x="95" y="230"/>
                  </a:cubicBezTo>
                  <a:cubicBezTo>
                    <a:pt x="88" y="226"/>
                    <a:pt x="85" y="220"/>
                    <a:pt x="83" y="212"/>
                  </a:cubicBezTo>
                  <a:cubicBezTo>
                    <a:pt x="78" y="197"/>
                    <a:pt x="87" y="184"/>
                    <a:pt x="84" y="167"/>
                  </a:cubicBezTo>
                  <a:cubicBezTo>
                    <a:pt x="80" y="152"/>
                    <a:pt x="74" y="148"/>
                    <a:pt x="68" y="141"/>
                  </a:cubicBezTo>
                  <a:cubicBezTo>
                    <a:pt x="62" y="134"/>
                    <a:pt x="55" y="123"/>
                    <a:pt x="55" y="106"/>
                  </a:cubicBezTo>
                  <a:cubicBezTo>
                    <a:pt x="56" y="59"/>
                    <a:pt x="108" y="58"/>
                    <a:pt x="123" y="59"/>
                  </a:cubicBezTo>
                  <a:cubicBezTo>
                    <a:pt x="138" y="58"/>
                    <a:pt x="189" y="59"/>
                    <a:pt x="190" y="106"/>
                  </a:cubicBezTo>
                  <a:cubicBezTo>
                    <a:pt x="191" y="123"/>
                    <a:pt x="183" y="134"/>
                    <a:pt x="177" y="141"/>
                  </a:cubicBezTo>
                  <a:cubicBezTo>
                    <a:pt x="171" y="148"/>
                    <a:pt x="165" y="152"/>
                    <a:pt x="162" y="167"/>
                  </a:cubicBezTo>
                  <a:cubicBezTo>
                    <a:pt x="158" y="184"/>
                    <a:pt x="167" y="197"/>
                    <a:pt x="162" y="212"/>
                  </a:cubicBezTo>
                  <a:cubicBezTo>
                    <a:pt x="160" y="220"/>
                    <a:pt x="157" y="226"/>
                    <a:pt x="149" y="230"/>
                  </a:cubicBezTo>
                  <a:cubicBezTo>
                    <a:pt x="204" y="220"/>
                    <a:pt x="221" y="155"/>
                    <a:pt x="221" y="155"/>
                  </a:cubicBezTo>
                  <a:cubicBezTo>
                    <a:pt x="227" y="134"/>
                    <a:pt x="236" y="92"/>
                    <a:pt x="213" y="49"/>
                  </a:cubicBezTo>
                  <a:cubicBezTo>
                    <a:pt x="187" y="0"/>
                    <a:pt x="138" y="0"/>
                    <a:pt x="123" y="0"/>
                  </a:cubicBezTo>
                  <a:cubicBezTo>
                    <a:pt x="107" y="0"/>
                    <a:pt x="60" y="1"/>
                    <a:pt x="32" y="49"/>
                  </a:cubicBezTo>
                  <a:cubicBezTo>
                    <a:pt x="0" y="105"/>
                    <a:pt x="28" y="167"/>
                    <a:pt x="28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6" name="Freeform 19"/>
            <p:cNvSpPr>
              <a:spLocks/>
            </p:cNvSpPr>
            <p:nvPr/>
          </p:nvSpPr>
          <p:spPr bwMode="auto">
            <a:xfrm>
              <a:off x="6583363" y="3560763"/>
              <a:ext cx="1389063" cy="1241425"/>
            </a:xfrm>
            <a:custGeom>
              <a:avLst/>
              <a:gdLst>
                <a:gd name="T0" fmla="*/ 476 w 536"/>
                <a:gd name="T1" fmla="*/ 444 h 479"/>
                <a:gd name="T2" fmla="*/ 456 w 536"/>
                <a:gd name="T3" fmla="*/ 437 h 479"/>
                <a:gd name="T4" fmla="*/ 509 w 536"/>
                <a:gd name="T5" fmla="*/ 310 h 479"/>
                <a:gd name="T6" fmla="*/ 495 w 536"/>
                <a:gd name="T7" fmla="*/ 193 h 479"/>
                <a:gd name="T8" fmla="*/ 432 w 536"/>
                <a:gd name="T9" fmla="*/ 197 h 479"/>
                <a:gd name="T10" fmla="*/ 372 w 536"/>
                <a:gd name="T11" fmla="*/ 0 h 479"/>
                <a:gd name="T12" fmla="*/ 268 w 536"/>
                <a:gd name="T13" fmla="*/ 72 h 479"/>
                <a:gd name="T14" fmla="*/ 162 w 536"/>
                <a:gd name="T15" fmla="*/ 1 h 479"/>
                <a:gd name="T16" fmla="*/ 103 w 536"/>
                <a:gd name="T17" fmla="*/ 197 h 479"/>
                <a:gd name="T18" fmla="*/ 40 w 536"/>
                <a:gd name="T19" fmla="*/ 193 h 479"/>
                <a:gd name="T20" fmla="*/ 26 w 536"/>
                <a:gd name="T21" fmla="*/ 310 h 479"/>
                <a:gd name="T22" fmla="*/ 79 w 536"/>
                <a:gd name="T23" fmla="*/ 437 h 479"/>
                <a:gd name="T24" fmla="*/ 59 w 536"/>
                <a:gd name="T25" fmla="*/ 444 h 479"/>
                <a:gd name="T26" fmla="*/ 35 w 536"/>
                <a:gd name="T27" fmla="*/ 468 h 479"/>
                <a:gd name="T28" fmla="*/ 56 w 536"/>
                <a:gd name="T29" fmla="*/ 479 h 479"/>
                <a:gd name="T30" fmla="*/ 212 w 536"/>
                <a:gd name="T31" fmla="*/ 479 h 479"/>
                <a:gd name="T32" fmla="*/ 193 w 536"/>
                <a:gd name="T33" fmla="*/ 426 h 479"/>
                <a:gd name="T34" fmla="*/ 125 w 536"/>
                <a:gd name="T35" fmla="*/ 196 h 479"/>
                <a:gd name="T36" fmla="*/ 129 w 536"/>
                <a:gd name="T37" fmla="*/ 188 h 479"/>
                <a:gd name="T38" fmla="*/ 137 w 536"/>
                <a:gd name="T39" fmla="*/ 192 h 479"/>
                <a:gd name="T40" fmla="*/ 137 w 536"/>
                <a:gd name="T41" fmla="*/ 193 h 479"/>
                <a:gd name="T42" fmla="*/ 205 w 536"/>
                <a:gd name="T43" fmla="*/ 424 h 479"/>
                <a:gd name="T44" fmla="*/ 223 w 536"/>
                <a:gd name="T45" fmla="*/ 472 h 479"/>
                <a:gd name="T46" fmla="*/ 244 w 536"/>
                <a:gd name="T47" fmla="*/ 472 h 479"/>
                <a:gd name="T48" fmla="*/ 255 w 536"/>
                <a:gd name="T49" fmla="*/ 464 h 479"/>
                <a:gd name="T50" fmla="*/ 255 w 536"/>
                <a:gd name="T51" fmla="*/ 436 h 479"/>
                <a:gd name="T52" fmla="*/ 255 w 536"/>
                <a:gd name="T53" fmla="*/ 436 h 479"/>
                <a:gd name="T54" fmla="*/ 203 w 536"/>
                <a:gd name="T55" fmla="*/ 188 h 479"/>
                <a:gd name="T56" fmla="*/ 203 w 536"/>
                <a:gd name="T57" fmla="*/ 187 h 479"/>
                <a:gd name="T58" fmla="*/ 208 w 536"/>
                <a:gd name="T59" fmla="*/ 180 h 479"/>
                <a:gd name="T60" fmla="*/ 216 w 536"/>
                <a:gd name="T61" fmla="*/ 185 h 479"/>
                <a:gd name="T62" fmla="*/ 263 w 536"/>
                <a:gd name="T63" fmla="*/ 415 h 479"/>
                <a:gd name="T64" fmla="*/ 314 w 536"/>
                <a:gd name="T65" fmla="*/ 186 h 479"/>
                <a:gd name="T66" fmla="*/ 321 w 536"/>
                <a:gd name="T67" fmla="*/ 181 h 479"/>
                <a:gd name="T68" fmla="*/ 326 w 536"/>
                <a:gd name="T69" fmla="*/ 188 h 479"/>
                <a:gd name="T70" fmla="*/ 326 w 536"/>
                <a:gd name="T71" fmla="*/ 189 h 479"/>
                <a:gd name="T72" fmla="*/ 272 w 536"/>
                <a:gd name="T73" fmla="*/ 434 h 479"/>
                <a:gd name="T74" fmla="*/ 272 w 536"/>
                <a:gd name="T75" fmla="*/ 435 h 479"/>
                <a:gd name="T76" fmla="*/ 270 w 536"/>
                <a:gd name="T77" fmla="*/ 445 h 479"/>
                <a:gd name="T78" fmla="*/ 270 w 536"/>
                <a:gd name="T79" fmla="*/ 451 h 479"/>
                <a:gd name="T80" fmla="*/ 270 w 536"/>
                <a:gd name="T81" fmla="*/ 456 h 479"/>
                <a:gd name="T82" fmla="*/ 272 w 536"/>
                <a:gd name="T83" fmla="*/ 463 h 479"/>
                <a:gd name="T84" fmla="*/ 282 w 536"/>
                <a:gd name="T85" fmla="*/ 471 h 479"/>
                <a:gd name="T86" fmla="*/ 303 w 536"/>
                <a:gd name="T87" fmla="*/ 471 h 479"/>
                <a:gd name="T88" fmla="*/ 322 w 536"/>
                <a:gd name="T89" fmla="*/ 424 h 479"/>
                <a:gd name="T90" fmla="*/ 398 w 536"/>
                <a:gd name="T91" fmla="*/ 196 h 479"/>
                <a:gd name="T92" fmla="*/ 398 w 536"/>
                <a:gd name="T93" fmla="*/ 195 h 479"/>
                <a:gd name="T94" fmla="*/ 406 w 536"/>
                <a:gd name="T95" fmla="*/ 191 h 479"/>
                <a:gd name="T96" fmla="*/ 410 w 536"/>
                <a:gd name="T97" fmla="*/ 199 h 479"/>
                <a:gd name="T98" fmla="*/ 335 w 536"/>
                <a:gd name="T99" fmla="*/ 427 h 479"/>
                <a:gd name="T100" fmla="*/ 313 w 536"/>
                <a:gd name="T101" fmla="*/ 479 h 479"/>
                <a:gd name="T102" fmla="*/ 479 w 536"/>
                <a:gd name="T103" fmla="*/ 479 h 479"/>
                <a:gd name="T104" fmla="*/ 500 w 536"/>
                <a:gd name="T105" fmla="*/ 468 h 479"/>
                <a:gd name="T106" fmla="*/ 476 w 536"/>
                <a:gd name="T107" fmla="*/ 444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6" h="479">
                  <a:moveTo>
                    <a:pt x="476" y="444"/>
                  </a:moveTo>
                  <a:cubicBezTo>
                    <a:pt x="466" y="440"/>
                    <a:pt x="456" y="437"/>
                    <a:pt x="456" y="437"/>
                  </a:cubicBezTo>
                  <a:cubicBezTo>
                    <a:pt x="509" y="310"/>
                    <a:pt x="509" y="310"/>
                    <a:pt x="509" y="310"/>
                  </a:cubicBezTo>
                  <a:cubicBezTo>
                    <a:pt x="536" y="261"/>
                    <a:pt x="528" y="209"/>
                    <a:pt x="495" y="193"/>
                  </a:cubicBezTo>
                  <a:cubicBezTo>
                    <a:pt x="460" y="176"/>
                    <a:pt x="432" y="197"/>
                    <a:pt x="432" y="197"/>
                  </a:cubicBezTo>
                  <a:cubicBezTo>
                    <a:pt x="445" y="68"/>
                    <a:pt x="394" y="16"/>
                    <a:pt x="372" y="0"/>
                  </a:cubicBezTo>
                  <a:cubicBezTo>
                    <a:pt x="359" y="32"/>
                    <a:pt x="330" y="72"/>
                    <a:pt x="268" y="72"/>
                  </a:cubicBezTo>
                  <a:cubicBezTo>
                    <a:pt x="207" y="72"/>
                    <a:pt x="177" y="35"/>
                    <a:pt x="162" y="1"/>
                  </a:cubicBezTo>
                  <a:cubicBezTo>
                    <a:pt x="139" y="18"/>
                    <a:pt x="90" y="71"/>
                    <a:pt x="103" y="197"/>
                  </a:cubicBezTo>
                  <a:cubicBezTo>
                    <a:pt x="103" y="197"/>
                    <a:pt x="75" y="176"/>
                    <a:pt x="40" y="193"/>
                  </a:cubicBezTo>
                  <a:cubicBezTo>
                    <a:pt x="8" y="209"/>
                    <a:pt x="0" y="261"/>
                    <a:pt x="26" y="310"/>
                  </a:cubicBezTo>
                  <a:cubicBezTo>
                    <a:pt x="79" y="437"/>
                    <a:pt x="79" y="437"/>
                    <a:pt x="79" y="437"/>
                  </a:cubicBezTo>
                  <a:cubicBezTo>
                    <a:pt x="79" y="437"/>
                    <a:pt x="69" y="440"/>
                    <a:pt x="59" y="444"/>
                  </a:cubicBezTo>
                  <a:cubicBezTo>
                    <a:pt x="47" y="448"/>
                    <a:pt x="34" y="455"/>
                    <a:pt x="35" y="468"/>
                  </a:cubicBezTo>
                  <a:cubicBezTo>
                    <a:pt x="35" y="468"/>
                    <a:pt x="35" y="479"/>
                    <a:pt x="56" y="479"/>
                  </a:cubicBezTo>
                  <a:cubicBezTo>
                    <a:pt x="70" y="479"/>
                    <a:pt x="155" y="479"/>
                    <a:pt x="212" y="479"/>
                  </a:cubicBezTo>
                  <a:cubicBezTo>
                    <a:pt x="201" y="469"/>
                    <a:pt x="197" y="451"/>
                    <a:pt x="193" y="426"/>
                  </a:cubicBezTo>
                  <a:cubicBezTo>
                    <a:pt x="187" y="388"/>
                    <a:pt x="126" y="198"/>
                    <a:pt x="125" y="196"/>
                  </a:cubicBezTo>
                  <a:cubicBezTo>
                    <a:pt x="124" y="193"/>
                    <a:pt x="126" y="189"/>
                    <a:pt x="129" y="188"/>
                  </a:cubicBezTo>
                  <a:cubicBezTo>
                    <a:pt x="132" y="187"/>
                    <a:pt x="136" y="189"/>
                    <a:pt x="137" y="192"/>
                  </a:cubicBezTo>
                  <a:cubicBezTo>
                    <a:pt x="137" y="192"/>
                    <a:pt x="137" y="193"/>
                    <a:pt x="137" y="193"/>
                  </a:cubicBezTo>
                  <a:cubicBezTo>
                    <a:pt x="143" y="212"/>
                    <a:pt x="200" y="387"/>
                    <a:pt x="205" y="424"/>
                  </a:cubicBezTo>
                  <a:cubicBezTo>
                    <a:pt x="208" y="445"/>
                    <a:pt x="212" y="465"/>
                    <a:pt x="223" y="472"/>
                  </a:cubicBezTo>
                  <a:cubicBezTo>
                    <a:pt x="228" y="475"/>
                    <a:pt x="235" y="475"/>
                    <a:pt x="244" y="472"/>
                  </a:cubicBezTo>
                  <a:cubicBezTo>
                    <a:pt x="249" y="471"/>
                    <a:pt x="252" y="468"/>
                    <a:pt x="255" y="464"/>
                  </a:cubicBezTo>
                  <a:cubicBezTo>
                    <a:pt x="260" y="453"/>
                    <a:pt x="255" y="437"/>
                    <a:pt x="255" y="436"/>
                  </a:cubicBezTo>
                  <a:cubicBezTo>
                    <a:pt x="255" y="436"/>
                    <a:pt x="255" y="436"/>
                    <a:pt x="255" y="436"/>
                  </a:cubicBezTo>
                  <a:cubicBezTo>
                    <a:pt x="203" y="188"/>
                    <a:pt x="203" y="188"/>
                    <a:pt x="203" y="188"/>
                  </a:cubicBezTo>
                  <a:cubicBezTo>
                    <a:pt x="203" y="187"/>
                    <a:pt x="203" y="187"/>
                    <a:pt x="203" y="187"/>
                  </a:cubicBezTo>
                  <a:cubicBezTo>
                    <a:pt x="203" y="184"/>
                    <a:pt x="205" y="181"/>
                    <a:pt x="208" y="180"/>
                  </a:cubicBezTo>
                  <a:cubicBezTo>
                    <a:pt x="212" y="180"/>
                    <a:pt x="215" y="182"/>
                    <a:pt x="216" y="185"/>
                  </a:cubicBezTo>
                  <a:cubicBezTo>
                    <a:pt x="216" y="185"/>
                    <a:pt x="251" y="357"/>
                    <a:pt x="263" y="415"/>
                  </a:cubicBezTo>
                  <a:cubicBezTo>
                    <a:pt x="276" y="359"/>
                    <a:pt x="314" y="186"/>
                    <a:pt x="314" y="186"/>
                  </a:cubicBezTo>
                  <a:cubicBezTo>
                    <a:pt x="315" y="183"/>
                    <a:pt x="318" y="181"/>
                    <a:pt x="321" y="181"/>
                  </a:cubicBezTo>
                  <a:cubicBezTo>
                    <a:pt x="325" y="182"/>
                    <a:pt x="327" y="185"/>
                    <a:pt x="326" y="188"/>
                  </a:cubicBezTo>
                  <a:cubicBezTo>
                    <a:pt x="326" y="188"/>
                    <a:pt x="326" y="188"/>
                    <a:pt x="326" y="189"/>
                  </a:cubicBezTo>
                  <a:cubicBezTo>
                    <a:pt x="272" y="434"/>
                    <a:pt x="272" y="434"/>
                    <a:pt x="272" y="434"/>
                  </a:cubicBezTo>
                  <a:cubicBezTo>
                    <a:pt x="272" y="434"/>
                    <a:pt x="272" y="434"/>
                    <a:pt x="272" y="435"/>
                  </a:cubicBezTo>
                  <a:cubicBezTo>
                    <a:pt x="272" y="435"/>
                    <a:pt x="270" y="439"/>
                    <a:pt x="270" y="445"/>
                  </a:cubicBezTo>
                  <a:cubicBezTo>
                    <a:pt x="270" y="447"/>
                    <a:pt x="270" y="449"/>
                    <a:pt x="270" y="451"/>
                  </a:cubicBezTo>
                  <a:cubicBezTo>
                    <a:pt x="270" y="452"/>
                    <a:pt x="270" y="454"/>
                    <a:pt x="270" y="456"/>
                  </a:cubicBezTo>
                  <a:cubicBezTo>
                    <a:pt x="270" y="458"/>
                    <a:pt x="271" y="460"/>
                    <a:pt x="272" y="463"/>
                  </a:cubicBezTo>
                  <a:cubicBezTo>
                    <a:pt x="274" y="467"/>
                    <a:pt x="277" y="469"/>
                    <a:pt x="282" y="471"/>
                  </a:cubicBezTo>
                  <a:cubicBezTo>
                    <a:pt x="291" y="474"/>
                    <a:pt x="298" y="474"/>
                    <a:pt x="303" y="471"/>
                  </a:cubicBezTo>
                  <a:cubicBezTo>
                    <a:pt x="314" y="465"/>
                    <a:pt x="319" y="445"/>
                    <a:pt x="322" y="424"/>
                  </a:cubicBezTo>
                  <a:cubicBezTo>
                    <a:pt x="329" y="387"/>
                    <a:pt x="391" y="215"/>
                    <a:pt x="398" y="196"/>
                  </a:cubicBezTo>
                  <a:cubicBezTo>
                    <a:pt x="398" y="195"/>
                    <a:pt x="398" y="195"/>
                    <a:pt x="398" y="195"/>
                  </a:cubicBezTo>
                  <a:cubicBezTo>
                    <a:pt x="400" y="191"/>
                    <a:pt x="403" y="190"/>
                    <a:pt x="406" y="191"/>
                  </a:cubicBezTo>
                  <a:cubicBezTo>
                    <a:pt x="410" y="192"/>
                    <a:pt x="411" y="196"/>
                    <a:pt x="410" y="199"/>
                  </a:cubicBezTo>
                  <a:cubicBezTo>
                    <a:pt x="409" y="201"/>
                    <a:pt x="341" y="389"/>
                    <a:pt x="335" y="427"/>
                  </a:cubicBezTo>
                  <a:cubicBezTo>
                    <a:pt x="330" y="452"/>
                    <a:pt x="325" y="469"/>
                    <a:pt x="313" y="479"/>
                  </a:cubicBezTo>
                  <a:cubicBezTo>
                    <a:pt x="370" y="479"/>
                    <a:pt x="464" y="479"/>
                    <a:pt x="479" y="479"/>
                  </a:cubicBezTo>
                  <a:cubicBezTo>
                    <a:pt x="500" y="479"/>
                    <a:pt x="500" y="468"/>
                    <a:pt x="500" y="468"/>
                  </a:cubicBezTo>
                  <a:cubicBezTo>
                    <a:pt x="501" y="455"/>
                    <a:pt x="488" y="448"/>
                    <a:pt x="476" y="4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7" name="Oval 20"/>
            <p:cNvSpPr>
              <a:spLocks noChangeArrowheads="1"/>
            </p:cNvSpPr>
            <p:nvPr/>
          </p:nvSpPr>
          <p:spPr bwMode="auto">
            <a:xfrm>
              <a:off x="7324725" y="3348038"/>
              <a:ext cx="61913" cy="6191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8" name="Oval 21"/>
            <p:cNvSpPr>
              <a:spLocks noChangeArrowheads="1"/>
            </p:cNvSpPr>
            <p:nvPr/>
          </p:nvSpPr>
          <p:spPr bwMode="auto">
            <a:xfrm>
              <a:off x="7169150" y="3348038"/>
              <a:ext cx="58738" cy="6191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69" name="Oval 22"/>
            <p:cNvSpPr>
              <a:spLocks noChangeArrowheads="1"/>
            </p:cNvSpPr>
            <p:nvPr/>
          </p:nvSpPr>
          <p:spPr bwMode="auto">
            <a:xfrm>
              <a:off x="7283450" y="3532188"/>
              <a:ext cx="36513" cy="3333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0" name="Oval 23"/>
            <p:cNvSpPr>
              <a:spLocks noChangeArrowheads="1"/>
            </p:cNvSpPr>
            <p:nvPr/>
          </p:nvSpPr>
          <p:spPr bwMode="auto">
            <a:xfrm>
              <a:off x="7226300" y="3532188"/>
              <a:ext cx="33338" cy="3333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1936098" y="4593467"/>
            <a:ext cx="1205284" cy="424675"/>
            <a:chOff x="1798638" y="3681413"/>
            <a:chExt cx="3284537" cy="1157288"/>
          </a:xfrm>
          <a:solidFill>
            <a:schemeClr val="bg1"/>
          </a:solidFill>
        </p:grpSpPr>
        <p:sp>
          <p:nvSpPr>
            <p:cNvPr id="72" name="Freeform 5"/>
            <p:cNvSpPr>
              <a:spLocks/>
            </p:cNvSpPr>
            <p:nvPr/>
          </p:nvSpPr>
          <p:spPr bwMode="auto">
            <a:xfrm>
              <a:off x="1873250" y="3681413"/>
              <a:ext cx="442913" cy="415925"/>
            </a:xfrm>
            <a:custGeom>
              <a:avLst/>
              <a:gdLst>
                <a:gd name="T0" fmla="*/ 11 w 118"/>
                <a:gd name="T1" fmla="*/ 0 h 111"/>
                <a:gd name="T2" fmla="*/ 0 w 118"/>
                <a:gd name="T3" fmla="*/ 6 h 111"/>
                <a:gd name="T4" fmla="*/ 116 w 118"/>
                <a:gd name="T5" fmla="*/ 111 h 111"/>
                <a:gd name="T6" fmla="*/ 118 w 118"/>
                <a:gd name="T7" fmla="*/ 99 h 111"/>
                <a:gd name="T8" fmla="*/ 11 w 118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11">
                  <a:moveTo>
                    <a:pt x="11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40" y="76"/>
                    <a:pt x="95" y="103"/>
                    <a:pt x="116" y="111"/>
                  </a:cubicBezTo>
                  <a:cubicBezTo>
                    <a:pt x="116" y="107"/>
                    <a:pt x="117" y="103"/>
                    <a:pt x="118" y="99"/>
                  </a:cubicBezTo>
                  <a:cubicBezTo>
                    <a:pt x="97" y="90"/>
                    <a:pt x="48" y="6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6"/>
            <p:cNvSpPr>
              <a:spLocks/>
            </p:cNvSpPr>
            <p:nvPr/>
          </p:nvSpPr>
          <p:spPr bwMode="auto">
            <a:xfrm>
              <a:off x="1798638" y="3725863"/>
              <a:ext cx="509588" cy="461963"/>
            </a:xfrm>
            <a:custGeom>
              <a:avLst/>
              <a:gdLst>
                <a:gd name="T0" fmla="*/ 11 w 136"/>
                <a:gd name="T1" fmla="*/ 0 h 123"/>
                <a:gd name="T2" fmla="*/ 0 w 136"/>
                <a:gd name="T3" fmla="*/ 5 h 123"/>
                <a:gd name="T4" fmla="*/ 136 w 136"/>
                <a:gd name="T5" fmla="*/ 123 h 123"/>
                <a:gd name="T6" fmla="*/ 136 w 136"/>
                <a:gd name="T7" fmla="*/ 110 h 123"/>
                <a:gd name="T8" fmla="*/ 11 w 136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23">
                  <a:moveTo>
                    <a:pt x="11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45" y="89"/>
                    <a:pt x="115" y="117"/>
                    <a:pt x="136" y="123"/>
                  </a:cubicBezTo>
                  <a:cubicBezTo>
                    <a:pt x="136" y="118"/>
                    <a:pt x="136" y="114"/>
                    <a:pt x="136" y="110"/>
                  </a:cubicBezTo>
                  <a:cubicBezTo>
                    <a:pt x="113" y="102"/>
                    <a:pt x="51" y="7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"/>
            <p:cNvSpPr>
              <a:spLocks/>
            </p:cNvSpPr>
            <p:nvPr/>
          </p:nvSpPr>
          <p:spPr bwMode="auto">
            <a:xfrm>
              <a:off x="4267200" y="3981451"/>
              <a:ext cx="815975" cy="541338"/>
            </a:xfrm>
            <a:custGeom>
              <a:avLst/>
              <a:gdLst>
                <a:gd name="T0" fmla="*/ 213 w 217"/>
                <a:gd name="T1" fmla="*/ 27 h 144"/>
                <a:gd name="T2" fmla="*/ 172 w 217"/>
                <a:gd name="T3" fmla="*/ 0 h 144"/>
                <a:gd name="T4" fmla="*/ 0 w 217"/>
                <a:gd name="T5" fmla="*/ 0 h 144"/>
                <a:gd name="T6" fmla="*/ 71 w 217"/>
                <a:gd name="T7" fmla="*/ 144 h 144"/>
                <a:gd name="T8" fmla="*/ 107 w 217"/>
                <a:gd name="T9" fmla="*/ 128 h 144"/>
                <a:gd name="T10" fmla="*/ 179 w 217"/>
                <a:gd name="T11" fmla="*/ 79 h 144"/>
                <a:gd name="T12" fmla="*/ 213 w 217"/>
                <a:gd name="T13" fmla="*/ 2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7" h="144">
                  <a:moveTo>
                    <a:pt x="213" y="27"/>
                  </a:moveTo>
                  <a:cubicBezTo>
                    <a:pt x="209" y="7"/>
                    <a:pt x="194" y="0"/>
                    <a:pt x="172" y="0"/>
                  </a:cubicBezTo>
                  <a:cubicBezTo>
                    <a:pt x="162" y="0"/>
                    <a:pt x="90" y="0"/>
                    <a:pt x="0" y="0"/>
                  </a:cubicBezTo>
                  <a:cubicBezTo>
                    <a:pt x="20" y="39"/>
                    <a:pt x="53" y="106"/>
                    <a:pt x="71" y="144"/>
                  </a:cubicBezTo>
                  <a:cubicBezTo>
                    <a:pt x="84" y="141"/>
                    <a:pt x="94" y="135"/>
                    <a:pt x="107" y="128"/>
                  </a:cubicBezTo>
                  <a:cubicBezTo>
                    <a:pt x="147" y="102"/>
                    <a:pt x="166" y="89"/>
                    <a:pt x="179" y="79"/>
                  </a:cubicBezTo>
                  <a:cubicBezTo>
                    <a:pt x="193" y="69"/>
                    <a:pt x="217" y="54"/>
                    <a:pt x="213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8"/>
            <p:cNvSpPr>
              <a:spLocks/>
            </p:cNvSpPr>
            <p:nvPr/>
          </p:nvSpPr>
          <p:spPr bwMode="auto">
            <a:xfrm>
              <a:off x="3724275" y="4006851"/>
              <a:ext cx="660400" cy="530225"/>
            </a:xfrm>
            <a:custGeom>
              <a:avLst/>
              <a:gdLst>
                <a:gd name="T0" fmla="*/ 60 w 176"/>
                <a:gd name="T1" fmla="*/ 62 h 141"/>
                <a:gd name="T2" fmla="*/ 0 w 176"/>
                <a:gd name="T3" fmla="*/ 141 h 141"/>
                <a:gd name="T4" fmla="*/ 170 w 176"/>
                <a:gd name="T5" fmla="*/ 141 h 141"/>
                <a:gd name="T6" fmla="*/ 176 w 176"/>
                <a:gd name="T7" fmla="*/ 141 h 141"/>
                <a:gd name="T8" fmla="*/ 108 w 176"/>
                <a:gd name="T9" fmla="*/ 0 h 141"/>
                <a:gd name="T10" fmla="*/ 60 w 176"/>
                <a:gd name="T11" fmla="*/ 6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41">
                  <a:moveTo>
                    <a:pt x="60" y="62"/>
                  </a:moveTo>
                  <a:cubicBezTo>
                    <a:pt x="37" y="92"/>
                    <a:pt x="12" y="125"/>
                    <a:pt x="0" y="141"/>
                  </a:cubicBezTo>
                  <a:cubicBezTo>
                    <a:pt x="77" y="141"/>
                    <a:pt x="148" y="141"/>
                    <a:pt x="170" y="141"/>
                  </a:cubicBezTo>
                  <a:cubicBezTo>
                    <a:pt x="172" y="141"/>
                    <a:pt x="174" y="141"/>
                    <a:pt x="176" y="141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0" y="11"/>
                    <a:pt x="81" y="36"/>
                    <a:pt x="6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9"/>
            <p:cNvSpPr>
              <a:spLocks/>
            </p:cNvSpPr>
            <p:nvPr/>
          </p:nvSpPr>
          <p:spPr bwMode="auto">
            <a:xfrm>
              <a:off x="3130550" y="4405313"/>
              <a:ext cx="233363" cy="131763"/>
            </a:xfrm>
            <a:custGeom>
              <a:avLst/>
              <a:gdLst>
                <a:gd name="T0" fmla="*/ 0 w 62"/>
                <a:gd name="T1" fmla="*/ 35 h 35"/>
                <a:gd name="T2" fmla="*/ 62 w 62"/>
                <a:gd name="T3" fmla="*/ 35 h 35"/>
                <a:gd name="T4" fmla="*/ 49 w 62"/>
                <a:gd name="T5" fmla="*/ 0 h 35"/>
                <a:gd name="T6" fmla="*/ 0 w 62"/>
                <a:gd name="T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cubicBezTo>
                    <a:pt x="19" y="35"/>
                    <a:pt x="40" y="35"/>
                    <a:pt x="62" y="35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0" y="7"/>
                    <a:pt x="19" y="22"/>
                    <a:pt x="0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0"/>
            <p:cNvSpPr>
              <a:spLocks/>
            </p:cNvSpPr>
            <p:nvPr/>
          </p:nvSpPr>
          <p:spPr bwMode="auto">
            <a:xfrm>
              <a:off x="2759075" y="3981451"/>
              <a:ext cx="1182688" cy="555625"/>
            </a:xfrm>
            <a:custGeom>
              <a:avLst/>
              <a:gdLst>
                <a:gd name="T0" fmla="*/ 46 w 315"/>
                <a:gd name="T1" fmla="*/ 129 h 148"/>
                <a:gd name="T2" fmla="*/ 139 w 315"/>
                <a:gd name="T3" fmla="*/ 75 h 148"/>
                <a:gd name="T4" fmla="*/ 153 w 315"/>
                <a:gd name="T5" fmla="*/ 71 h 148"/>
                <a:gd name="T6" fmla="*/ 169 w 315"/>
                <a:gd name="T7" fmla="*/ 83 h 148"/>
                <a:gd name="T8" fmla="*/ 189 w 315"/>
                <a:gd name="T9" fmla="*/ 134 h 148"/>
                <a:gd name="T10" fmla="*/ 202 w 315"/>
                <a:gd name="T11" fmla="*/ 113 h 148"/>
                <a:gd name="T12" fmla="*/ 315 w 315"/>
                <a:gd name="T13" fmla="*/ 0 h 148"/>
                <a:gd name="T14" fmla="*/ 35 w 315"/>
                <a:gd name="T15" fmla="*/ 0 h 148"/>
                <a:gd name="T16" fmla="*/ 0 w 315"/>
                <a:gd name="T17" fmla="*/ 148 h 148"/>
                <a:gd name="T18" fmla="*/ 32 w 315"/>
                <a:gd name="T19" fmla="*/ 148 h 148"/>
                <a:gd name="T20" fmla="*/ 46 w 315"/>
                <a:gd name="T21" fmla="*/ 12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5" h="148">
                  <a:moveTo>
                    <a:pt x="46" y="129"/>
                  </a:moveTo>
                  <a:cubicBezTo>
                    <a:pt x="61" y="120"/>
                    <a:pt x="139" y="75"/>
                    <a:pt x="139" y="75"/>
                  </a:cubicBezTo>
                  <a:cubicBezTo>
                    <a:pt x="140" y="75"/>
                    <a:pt x="145" y="72"/>
                    <a:pt x="153" y="71"/>
                  </a:cubicBezTo>
                  <a:cubicBezTo>
                    <a:pt x="159" y="71"/>
                    <a:pt x="166" y="74"/>
                    <a:pt x="169" y="83"/>
                  </a:cubicBezTo>
                  <a:cubicBezTo>
                    <a:pt x="172" y="89"/>
                    <a:pt x="180" y="111"/>
                    <a:pt x="189" y="134"/>
                  </a:cubicBezTo>
                  <a:cubicBezTo>
                    <a:pt x="191" y="127"/>
                    <a:pt x="195" y="120"/>
                    <a:pt x="202" y="113"/>
                  </a:cubicBezTo>
                  <a:cubicBezTo>
                    <a:pt x="214" y="100"/>
                    <a:pt x="275" y="39"/>
                    <a:pt x="315" y="0"/>
                  </a:cubicBezTo>
                  <a:cubicBezTo>
                    <a:pt x="188" y="0"/>
                    <a:pt x="57" y="0"/>
                    <a:pt x="35" y="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5" y="148"/>
                    <a:pt x="16" y="148"/>
                    <a:pt x="32" y="148"/>
                  </a:cubicBezTo>
                  <a:cubicBezTo>
                    <a:pt x="32" y="142"/>
                    <a:pt x="36" y="134"/>
                    <a:pt x="46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1"/>
            <p:cNvSpPr>
              <a:spLocks/>
            </p:cNvSpPr>
            <p:nvPr/>
          </p:nvSpPr>
          <p:spPr bwMode="auto">
            <a:xfrm>
              <a:off x="2338388" y="3984626"/>
              <a:ext cx="214313" cy="485775"/>
            </a:xfrm>
            <a:custGeom>
              <a:avLst/>
              <a:gdLst>
                <a:gd name="T0" fmla="*/ 19 w 57"/>
                <a:gd name="T1" fmla="*/ 127 h 129"/>
                <a:gd name="T2" fmla="*/ 57 w 57"/>
                <a:gd name="T3" fmla="*/ 127 h 129"/>
                <a:gd name="T4" fmla="*/ 57 w 57"/>
                <a:gd name="T5" fmla="*/ 0 h 129"/>
                <a:gd name="T6" fmla="*/ 33 w 57"/>
                <a:gd name="T7" fmla="*/ 0 h 129"/>
                <a:gd name="T8" fmla="*/ 7 w 57"/>
                <a:gd name="T9" fmla="*/ 11 h 129"/>
                <a:gd name="T10" fmla="*/ 0 w 57"/>
                <a:gd name="T11" fmla="*/ 35 h 129"/>
                <a:gd name="T12" fmla="*/ 0 w 57"/>
                <a:gd name="T13" fmla="*/ 121 h 129"/>
                <a:gd name="T14" fmla="*/ 1 w 57"/>
                <a:gd name="T15" fmla="*/ 129 h 129"/>
                <a:gd name="T16" fmla="*/ 1 w 57"/>
                <a:gd name="T17" fmla="*/ 129 h 129"/>
                <a:gd name="T18" fmla="*/ 19 w 57"/>
                <a:gd name="T19" fmla="*/ 1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29">
                  <a:moveTo>
                    <a:pt x="19" y="127"/>
                  </a:moveTo>
                  <a:cubicBezTo>
                    <a:pt x="21" y="127"/>
                    <a:pt x="37" y="127"/>
                    <a:pt x="57" y="127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3" y="0"/>
                    <a:pt x="44" y="0"/>
                    <a:pt x="33" y="0"/>
                  </a:cubicBezTo>
                  <a:cubicBezTo>
                    <a:pt x="19" y="0"/>
                    <a:pt x="12" y="5"/>
                    <a:pt x="7" y="11"/>
                  </a:cubicBezTo>
                  <a:cubicBezTo>
                    <a:pt x="2" y="17"/>
                    <a:pt x="0" y="26"/>
                    <a:pt x="0" y="35"/>
                  </a:cubicBezTo>
                  <a:cubicBezTo>
                    <a:pt x="0" y="54"/>
                    <a:pt x="0" y="82"/>
                    <a:pt x="0" y="121"/>
                  </a:cubicBezTo>
                  <a:cubicBezTo>
                    <a:pt x="0" y="124"/>
                    <a:pt x="0" y="127"/>
                    <a:pt x="1" y="129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6" y="127"/>
                    <a:pt x="12" y="127"/>
                    <a:pt x="19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2"/>
            <p:cNvSpPr>
              <a:spLocks/>
            </p:cNvSpPr>
            <p:nvPr/>
          </p:nvSpPr>
          <p:spPr bwMode="auto">
            <a:xfrm>
              <a:off x="2582863" y="3984626"/>
              <a:ext cx="273050" cy="522288"/>
            </a:xfrm>
            <a:custGeom>
              <a:avLst/>
              <a:gdLst>
                <a:gd name="T0" fmla="*/ 0 w 73"/>
                <a:gd name="T1" fmla="*/ 0 h 139"/>
                <a:gd name="T2" fmla="*/ 0 w 73"/>
                <a:gd name="T3" fmla="*/ 127 h 139"/>
                <a:gd name="T4" fmla="*/ 10 w 73"/>
                <a:gd name="T5" fmla="*/ 127 h 139"/>
                <a:gd name="T6" fmla="*/ 31 w 73"/>
                <a:gd name="T7" fmla="*/ 130 h 139"/>
                <a:gd name="T8" fmla="*/ 40 w 73"/>
                <a:gd name="T9" fmla="*/ 139 h 139"/>
                <a:gd name="T10" fmla="*/ 73 w 73"/>
                <a:gd name="T11" fmla="*/ 0 h 139"/>
                <a:gd name="T12" fmla="*/ 0 w 73"/>
                <a:gd name="T1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39">
                  <a:moveTo>
                    <a:pt x="0" y="0"/>
                  </a:moveTo>
                  <a:cubicBezTo>
                    <a:pt x="0" y="127"/>
                    <a:pt x="0" y="127"/>
                    <a:pt x="0" y="127"/>
                  </a:cubicBezTo>
                  <a:cubicBezTo>
                    <a:pt x="3" y="127"/>
                    <a:pt x="7" y="127"/>
                    <a:pt x="10" y="127"/>
                  </a:cubicBezTo>
                  <a:cubicBezTo>
                    <a:pt x="18" y="127"/>
                    <a:pt x="25" y="127"/>
                    <a:pt x="31" y="130"/>
                  </a:cubicBezTo>
                  <a:cubicBezTo>
                    <a:pt x="35" y="132"/>
                    <a:pt x="38" y="135"/>
                    <a:pt x="40" y="139"/>
                  </a:cubicBezTo>
                  <a:cubicBezTo>
                    <a:pt x="73" y="0"/>
                    <a:pt x="73" y="0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3"/>
            <p:cNvSpPr>
              <a:spLocks/>
            </p:cNvSpPr>
            <p:nvPr/>
          </p:nvSpPr>
          <p:spPr bwMode="auto">
            <a:xfrm>
              <a:off x="3494088" y="3857626"/>
              <a:ext cx="1276350" cy="890588"/>
            </a:xfrm>
            <a:custGeom>
              <a:avLst/>
              <a:gdLst>
                <a:gd name="T0" fmla="*/ 238 w 340"/>
                <a:gd name="T1" fmla="*/ 116 h 237"/>
                <a:gd name="T2" fmla="*/ 185 w 340"/>
                <a:gd name="T3" fmla="*/ 10 h 237"/>
                <a:gd name="T4" fmla="*/ 171 w 340"/>
                <a:gd name="T5" fmla="*/ 0 h 237"/>
                <a:gd name="T6" fmla="*/ 170 w 340"/>
                <a:gd name="T7" fmla="*/ 0 h 237"/>
                <a:gd name="T8" fmla="*/ 159 w 340"/>
                <a:gd name="T9" fmla="*/ 5 h 237"/>
                <a:gd name="T10" fmla="*/ 158 w 340"/>
                <a:gd name="T11" fmla="*/ 6 h 237"/>
                <a:gd name="T12" fmla="*/ 158 w 340"/>
                <a:gd name="T13" fmla="*/ 6 h 237"/>
                <a:gd name="T14" fmla="*/ 158 w 340"/>
                <a:gd name="T15" fmla="*/ 7 h 237"/>
                <a:gd name="T16" fmla="*/ 91 w 340"/>
                <a:gd name="T17" fmla="*/ 72 h 237"/>
                <a:gd name="T18" fmla="*/ 11 w 340"/>
                <a:gd name="T19" fmla="*/ 151 h 237"/>
                <a:gd name="T20" fmla="*/ 0 w 340"/>
                <a:gd name="T21" fmla="*/ 176 h 237"/>
                <a:gd name="T22" fmla="*/ 9 w 340"/>
                <a:gd name="T23" fmla="*/ 195 h 237"/>
                <a:gd name="T24" fmla="*/ 23 w 340"/>
                <a:gd name="T25" fmla="*/ 200 h 237"/>
                <a:gd name="T26" fmla="*/ 50 w 340"/>
                <a:gd name="T27" fmla="*/ 183 h 237"/>
                <a:gd name="T28" fmla="*/ 167 w 340"/>
                <a:gd name="T29" fmla="*/ 30 h 237"/>
                <a:gd name="T30" fmla="*/ 171 w 340"/>
                <a:gd name="T31" fmla="*/ 25 h 237"/>
                <a:gd name="T32" fmla="*/ 267 w 340"/>
                <a:gd name="T33" fmla="*/ 225 h 237"/>
                <a:gd name="T34" fmla="*/ 312 w 340"/>
                <a:gd name="T35" fmla="*/ 225 h 237"/>
                <a:gd name="T36" fmla="*/ 340 w 340"/>
                <a:gd name="T37" fmla="*/ 237 h 237"/>
                <a:gd name="T38" fmla="*/ 322 w 340"/>
                <a:gd name="T39" fmla="*/ 210 h 237"/>
                <a:gd name="T40" fmla="*/ 284 w 340"/>
                <a:gd name="T41" fmla="*/ 210 h 237"/>
                <a:gd name="T42" fmla="*/ 283 w 340"/>
                <a:gd name="T43" fmla="*/ 207 h 237"/>
                <a:gd name="T44" fmla="*/ 238 w 340"/>
                <a:gd name="T45" fmla="*/ 116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0" h="237">
                  <a:moveTo>
                    <a:pt x="238" y="116"/>
                  </a:moveTo>
                  <a:cubicBezTo>
                    <a:pt x="215" y="69"/>
                    <a:pt x="190" y="19"/>
                    <a:pt x="185" y="10"/>
                  </a:cubicBezTo>
                  <a:cubicBezTo>
                    <a:pt x="179" y="0"/>
                    <a:pt x="176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65" y="0"/>
                    <a:pt x="161" y="3"/>
                    <a:pt x="159" y="5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8" y="7"/>
                    <a:pt x="158" y="7"/>
                    <a:pt x="158" y="7"/>
                  </a:cubicBezTo>
                  <a:cubicBezTo>
                    <a:pt x="158" y="7"/>
                    <a:pt x="126" y="38"/>
                    <a:pt x="91" y="72"/>
                  </a:cubicBezTo>
                  <a:cubicBezTo>
                    <a:pt x="57" y="106"/>
                    <a:pt x="20" y="142"/>
                    <a:pt x="11" y="151"/>
                  </a:cubicBezTo>
                  <a:cubicBezTo>
                    <a:pt x="3" y="161"/>
                    <a:pt x="0" y="169"/>
                    <a:pt x="0" y="176"/>
                  </a:cubicBezTo>
                  <a:cubicBezTo>
                    <a:pt x="0" y="185"/>
                    <a:pt x="6" y="193"/>
                    <a:pt x="9" y="195"/>
                  </a:cubicBezTo>
                  <a:cubicBezTo>
                    <a:pt x="11" y="196"/>
                    <a:pt x="16" y="200"/>
                    <a:pt x="23" y="200"/>
                  </a:cubicBezTo>
                  <a:cubicBezTo>
                    <a:pt x="31" y="200"/>
                    <a:pt x="40" y="196"/>
                    <a:pt x="50" y="183"/>
                  </a:cubicBezTo>
                  <a:cubicBezTo>
                    <a:pt x="67" y="158"/>
                    <a:pt x="167" y="30"/>
                    <a:pt x="167" y="30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267" y="225"/>
                    <a:pt x="267" y="225"/>
                    <a:pt x="267" y="225"/>
                  </a:cubicBezTo>
                  <a:cubicBezTo>
                    <a:pt x="312" y="225"/>
                    <a:pt x="312" y="225"/>
                    <a:pt x="312" y="225"/>
                  </a:cubicBezTo>
                  <a:cubicBezTo>
                    <a:pt x="340" y="237"/>
                    <a:pt x="340" y="237"/>
                    <a:pt x="340" y="237"/>
                  </a:cubicBezTo>
                  <a:cubicBezTo>
                    <a:pt x="322" y="210"/>
                    <a:pt x="322" y="210"/>
                    <a:pt x="322" y="210"/>
                  </a:cubicBezTo>
                  <a:cubicBezTo>
                    <a:pt x="284" y="210"/>
                    <a:pt x="284" y="210"/>
                    <a:pt x="284" y="210"/>
                  </a:cubicBezTo>
                  <a:cubicBezTo>
                    <a:pt x="283" y="207"/>
                    <a:pt x="283" y="207"/>
                    <a:pt x="283" y="207"/>
                  </a:cubicBezTo>
                  <a:cubicBezTo>
                    <a:pt x="283" y="207"/>
                    <a:pt x="261" y="163"/>
                    <a:pt x="238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4"/>
            <p:cNvSpPr>
              <a:spLocks/>
            </p:cNvSpPr>
            <p:nvPr/>
          </p:nvSpPr>
          <p:spPr bwMode="auto">
            <a:xfrm>
              <a:off x="2909888" y="4281488"/>
              <a:ext cx="754063" cy="530225"/>
            </a:xfrm>
            <a:custGeom>
              <a:avLst/>
              <a:gdLst>
                <a:gd name="T0" fmla="*/ 168 w 201"/>
                <a:gd name="T1" fmla="*/ 126 h 141"/>
                <a:gd name="T2" fmla="*/ 167 w 201"/>
                <a:gd name="T3" fmla="*/ 124 h 141"/>
                <a:gd name="T4" fmla="*/ 146 w 201"/>
                <a:gd name="T5" fmla="*/ 70 h 141"/>
                <a:gd name="T6" fmla="*/ 122 w 201"/>
                <a:gd name="T7" fmla="*/ 6 h 141"/>
                <a:gd name="T8" fmla="*/ 113 w 201"/>
                <a:gd name="T9" fmla="*/ 0 h 141"/>
                <a:gd name="T10" fmla="*/ 106 w 201"/>
                <a:gd name="T11" fmla="*/ 1 h 141"/>
                <a:gd name="T12" fmla="*/ 103 w 201"/>
                <a:gd name="T13" fmla="*/ 2 h 141"/>
                <a:gd name="T14" fmla="*/ 10 w 201"/>
                <a:gd name="T15" fmla="*/ 56 h 141"/>
                <a:gd name="T16" fmla="*/ 0 w 201"/>
                <a:gd name="T17" fmla="*/ 70 h 141"/>
                <a:gd name="T18" fmla="*/ 1 w 201"/>
                <a:gd name="T19" fmla="*/ 78 h 141"/>
                <a:gd name="T20" fmla="*/ 2 w 201"/>
                <a:gd name="T21" fmla="*/ 78 h 141"/>
                <a:gd name="T22" fmla="*/ 2 w 201"/>
                <a:gd name="T23" fmla="*/ 80 h 141"/>
                <a:gd name="T24" fmla="*/ 5 w 201"/>
                <a:gd name="T25" fmla="*/ 82 h 141"/>
                <a:gd name="T26" fmla="*/ 14 w 201"/>
                <a:gd name="T27" fmla="*/ 86 h 141"/>
                <a:gd name="T28" fmla="*/ 26 w 201"/>
                <a:gd name="T29" fmla="*/ 81 h 141"/>
                <a:gd name="T30" fmla="*/ 107 w 201"/>
                <a:gd name="T31" fmla="*/ 24 h 141"/>
                <a:gd name="T32" fmla="*/ 112 w 201"/>
                <a:gd name="T33" fmla="*/ 20 h 141"/>
                <a:gd name="T34" fmla="*/ 155 w 201"/>
                <a:gd name="T35" fmla="*/ 136 h 141"/>
                <a:gd name="T36" fmla="*/ 190 w 201"/>
                <a:gd name="T37" fmla="*/ 136 h 141"/>
                <a:gd name="T38" fmla="*/ 201 w 201"/>
                <a:gd name="T39" fmla="*/ 141 h 141"/>
                <a:gd name="T40" fmla="*/ 192 w 201"/>
                <a:gd name="T41" fmla="*/ 126 h 141"/>
                <a:gd name="T42" fmla="*/ 168 w 201"/>
                <a:gd name="T43" fmla="*/ 12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1" h="141">
                  <a:moveTo>
                    <a:pt x="168" y="126"/>
                  </a:moveTo>
                  <a:cubicBezTo>
                    <a:pt x="167" y="124"/>
                    <a:pt x="167" y="124"/>
                    <a:pt x="167" y="124"/>
                  </a:cubicBezTo>
                  <a:cubicBezTo>
                    <a:pt x="167" y="124"/>
                    <a:pt x="157" y="98"/>
                    <a:pt x="146" y="70"/>
                  </a:cubicBezTo>
                  <a:cubicBezTo>
                    <a:pt x="136" y="42"/>
                    <a:pt x="124" y="13"/>
                    <a:pt x="122" y="6"/>
                  </a:cubicBezTo>
                  <a:cubicBezTo>
                    <a:pt x="119" y="0"/>
                    <a:pt x="116" y="0"/>
                    <a:pt x="113" y="0"/>
                  </a:cubicBezTo>
                  <a:cubicBezTo>
                    <a:pt x="111" y="0"/>
                    <a:pt x="108" y="0"/>
                    <a:pt x="106" y="1"/>
                  </a:cubicBezTo>
                  <a:cubicBezTo>
                    <a:pt x="105" y="2"/>
                    <a:pt x="104" y="2"/>
                    <a:pt x="103" y="2"/>
                  </a:cubicBezTo>
                  <a:cubicBezTo>
                    <a:pt x="103" y="2"/>
                    <a:pt x="25" y="47"/>
                    <a:pt x="10" y="56"/>
                  </a:cubicBezTo>
                  <a:cubicBezTo>
                    <a:pt x="1" y="61"/>
                    <a:pt x="0" y="66"/>
                    <a:pt x="0" y="70"/>
                  </a:cubicBezTo>
                  <a:cubicBezTo>
                    <a:pt x="0" y="74"/>
                    <a:pt x="1" y="77"/>
                    <a:pt x="1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9"/>
                    <a:pt x="2" y="80"/>
                  </a:cubicBezTo>
                  <a:cubicBezTo>
                    <a:pt x="3" y="80"/>
                    <a:pt x="4" y="81"/>
                    <a:pt x="5" y="82"/>
                  </a:cubicBezTo>
                  <a:cubicBezTo>
                    <a:pt x="7" y="84"/>
                    <a:pt x="10" y="86"/>
                    <a:pt x="14" y="86"/>
                  </a:cubicBezTo>
                  <a:cubicBezTo>
                    <a:pt x="17" y="86"/>
                    <a:pt x="21" y="85"/>
                    <a:pt x="26" y="81"/>
                  </a:cubicBezTo>
                  <a:cubicBezTo>
                    <a:pt x="43" y="70"/>
                    <a:pt x="107" y="24"/>
                    <a:pt x="107" y="24"/>
                  </a:cubicBezTo>
                  <a:cubicBezTo>
                    <a:pt x="112" y="20"/>
                    <a:pt x="112" y="20"/>
                    <a:pt x="112" y="20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201" y="141"/>
                    <a:pt x="201" y="141"/>
                    <a:pt x="201" y="141"/>
                  </a:cubicBezTo>
                  <a:cubicBezTo>
                    <a:pt x="192" y="126"/>
                    <a:pt x="192" y="126"/>
                    <a:pt x="192" y="126"/>
                  </a:cubicBezTo>
                  <a:lnTo>
                    <a:pt x="168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5"/>
            <p:cNvSpPr>
              <a:spLocks/>
            </p:cNvSpPr>
            <p:nvPr/>
          </p:nvSpPr>
          <p:spPr bwMode="auto">
            <a:xfrm>
              <a:off x="2076450" y="4492626"/>
              <a:ext cx="633413" cy="346075"/>
            </a:xfrm>
            <a:custGeom>
              <a:avLst/>
              <a:gdLst>
                <a:gd name="T0" fmla="*/ 169 w 169"/>
                <a:gd name="T1" fmla="*/ 12 h 92"/>
                <a:gd name="T2" fmla="*/ 163 w 169"/>
                <a:gd name="T3" fmla="*/ 2 h 92"/>
                <a:gd name="T4" fmla="*/ 145 w 169"/>
                <a:gd name="T5" fmla="*/ 0 h 92"/>
                <a:gd name="T6" fmla="*/ 89 w 169"/>
                <a:gd name="T7" fmla="*/ 0 h 92"/>
                <a:gd name="T8" fmla="*/ 75 w 169"/>
                <a:gd name="T9" fmla="*/ 1 h 92"/>
                <a:gd name="T10" fmla="*/ 65 w 169"/>
                <a:gd name="T11" fmla="*/ 13 h 92"/>
                <a:gd name="T12" fmla="*/ 32 w 169"/>
                <a:gd name="T13" fmla="*/ 77 h 92"/>
                <a:gd name="T14" fmla="*/ 31 w 169"/>
                <a:gd name="T15" fmla="*/ 79 h 92"/>
                <a:gd name="T16" fmla="*/ 9 w 169"/>
                <a:gd name="T17" fmla="*/ 79 h 92"/>
                <a:gd name="T18" fmla="*/ 0 w 169"/>
                <a:gd name="T19" fmla="*/ 92 h 92"/>
                <a:gd name="T20" fmla="*/ 9 w 169"/>
                <a:gd name="T21" fmla="*/ 89 h 92"/>
                <a:gd name="T22" fmla="*/ 43 w 169"/>
                <a:gd name="T23" fmla="*/ 89 h 92"/>
                <a:gd name="T24" fmla="*/ 76 w 169"/>
                <a:gd name="T25" fmla="*/ 29 h 92"/>
                <a:gd name="T26" fmla="*/ 77 w 169"/>
                <a:gd name="T27" fmla="*/ 27 h 92"/>
                <a:gd name="T28" fmla="*/ 79 w 169"/>
                <a:gd name="T29" fmla="*/ 26 h 92"/>
                <a:gd name="T30" fmla="*/ 144 w 169"/>
                <a:gd name="T31" fmla="*/ 26 h 92"/>
                <a:gd name="T32" fmla="*/ 164 w 169"/>
                <a:gd name="T33" fmla="*/ 23 h 92"/>
                <a:gd name="T34" fmla="*/ 169 w 169"/>
                <a:gd name="T35" fmla="*/ 1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9" h="92">
                  <a:moveTo>
                    <a:pt x="169" y="12"/>
                  </a:moveTo>
                  <a:cubicBezTo>
                    <a:pt x="169" y="7"/>
                    <a:pt x="167" y="4"/>
                    <a:pt x="163" y="2"/>
                  </a:cubicBezTo>
                  <a:cubicBezTo>
                    <a:pt x="159" y="0"/>
                    <a:pt x="152" y="0"/>
                    <a:pt x="145" y="0"/>
                  </a:cubicBezTo>
                  <a:cubicBezTo>
                    <a:pt x="117" y="0"/>
                    <a:pt x="92" y="0"/>
                    <a:pt x="89" y="0"/>
                  </a:cubicBezTo>
                  <a:cubicBezTo>
                    <a:pt x="82" y="0"/>
                    <a:pt x="78" y="0"/>
                    <a:pt x="75" y="1"/>
                  </a:cubicBezTo>
                  <a:cubicBezTo>
                    <a:pt x="72" y="3"/>
                    <a:pt x="69" y="6"/>
                    <a:pt x="65" y="13"/>
                  </a:cubicBezTo>
                  <a:cubicBezTo>
                    <a:pt x="58" y="27"/>
                    <a:pt x="32" y="77"/>
                    <a:pt x="32" y="77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9" y="26"/>
                    <a:pt x="105" y="26"/>
                    <a:pt x="144" y="26"/>
                  </a:cubicBezTo>
                  <a:cubicBezTo>
                    <a:pt x="154" y="26"/>
                    <a:pt x="160" y="25"/>
                    <a:pt x="164" y="23"/>
                  </a:cubicBezTo>
                  <a:cubicBezTo>
                    <a:pt x="167" y="21"/>
                    <a:pt x="169" y="19"/>
                    <a:pt x="16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741087" y="4402623"/>
            <a:ext cx="1121980" cy="615519"/>
            <a:chOff x="285750" y="4303713"/>
            <a:chExt cx="4083051" cy="2239963"/>
          </a:xfrm>
          <a:solidFill>
            <a:schemeClr val="bg1"/>
          </a:solidFill>
        </p:grpSpPr>
        <p:sp>
          <p:nvSpPr>
            <p:cNvPr id="84" name="Freeform 16"/>
            <p:cNvSpPr>
              <a:spLocks/>
            </p:cNvSpPr>
            <p:nvPr/>
          </p:nvSpPr>
          <p:spPr bwMode="auto">
            <a:xfrm>
              <a:off x="1085850" y="4303713"/>
              <a:ext cx="352425" cy="395288"/>
            </a:xfrm>
            <a:custGeom>
              <a:avLst/>
              <a:gdLst>
                <a:gd name="T0" fmla="*/ 9 w 94"/>
                <a:gd name="T1" fmla="*/ 104 h 105"/>
                <a:gd name="T2" fmla="*/ 10 w 94"/>
                <a:gd name="T3" fmla="*/ 93 h 105"/>
                <a:gd name="T4" fmla="*/ 90 w 94"/>
                <a:gd name="T5" fmla="*/ 9 h 105"/>
                <a:gd name="T6" fmla="*/ 94 w 94"/>
                <a:gd name="T7" fmla="*/ 4 h 105"/>
                <a:gd name="T8" fmla="*/ 89 w 94"/>
                <a:gd name="T9" fmla="*/ 0 h 105"/>
                <a:gd name="T10" fmla="*/ 12 w 94"/>
                <a:gd name="T11" fmla="*/ 58 h 105"/>
                <a:gd name="T12" fmla="*/ 0 w 94"/>
                <a:gd name="T13" fmla="*/ 105 h 105"/>
                <a:gd name="T14" fmla="*/ 7 w 94"/>
                <a:gd name="T15" fmla="*/ 104 h 105"/>
                <a:gd name="T16" fmla="*/ 9 w 94"/>
                <a:gd name="T17" fmla="*/ 10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105">
                  <a:moveTo>
                    <a:pt x="9" y="104"/>
                  </a:moveTo>
                  <a:cubicBezTo>
                    <a:pt x="9" y="102"/>
                    <a:pt x="9" y="98"/>
                    <a:pt x="10" y="93"/>
                  </a:cubicBezTo>
                  <a:cubicBezTo>
                    <a:pt x="15" y="68"/>
                    <a:pt x="32" y="18"/>
                    <a:pt x="90" y="9"/>
                  </a:cubicBezTo>
                  <a:cubicBezTo>
                    <a:pt x="93" y="9"/>
                    <a:pt x="94" y="6"/>
                    <a:pt x="94" y="4"/>
                  </a:cubicBezTo>
                  <a:cubicBezTo>
                    <a:pt x="94" y="2"/>
                    <a:pt x="92" y="0"/>
                    <a:pt x="89" y="0"/>
                  </a:cubicBezTo>
                  <a:cubicBezTo>
                    <a:pt x="47" y="7"/>
                    <a:pt x="24" y="33"/>
                    <a:pt x="12" y="58"/>
                  </a:cubicBezTo>
                  <a:cubicBezTo>
                    <a:pt x="2" y="80"/>
                    <a:pt x="0" y="101"/>
                    <a:pt x="0" y="105"/>
                  </a:cubicBezTo>
                  <a:cubicBezTo>
                    <a:pt x="2" y="104"/>
                    <a:pt x="5" y="104"/>
                    <a:pt x="7" y="104"/>
                  </a:cubicBezTo>
                  <a:cubicBezTo>
                    <a:pt x="8" y="104"/>
                    <a:pt x="8" y="104"/>
                    <a:pt x="9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b="1"/>
            </a:p>
          </p:txBody>
        </p:sp>
        <p:sp>
          <p:nvSpPr>
            <p:cNvPr id="85" name="Freeform 17"/>
            <p:cNvSpPr>
              <a:spLocks/>
            </p:cNvSpPr>
            <p:nvPr/>
          </p:nvSpPr>
          <p:spPr bwMode="auto">
            <a:xfrm>
              <a:off x="450850" y="4303713"/>
              <a:ext cx="357188" cy="395288"/>
            </a:xfrm>
            <a:custGeom>
              <a:avLst/>
              <a:gdLst>
                <a:gd name="T0" fmla="*/ 95 w 95"/>
                <a:gd name="T1" fmla="*/ 105 h 105"/>
                <a:gd name="T2" fmla="*/ 82 w 95"/>
                <a:gd name="T3" fmla="*/ 58 h 105"/>
                <a:gd name="T4" fmla="*/ 6 w 95"/>
                <a:gd name="T5" fmla="*/ 0 h 105"/>
                <a:gd name="T6" fmla="*/ 1 w 95"/>
                <a:gd name="T7" fmla="*/ 4 h 105"/>
                <a:gd name="T8" fmla="*/ 4 w 95"/>
                <a:gd name="T9" fmla="*/ 9 h 105"/>
                <a:gd name="T10" fmla="*/ 74 w 95"/>
                <a:gd name="T11" fmla="*/ 62 h 105"/>
                <a:gd name="T12" fmla="*/ 84 w 95"/>
                <a:gd name="T13" fmla="*/ 93 h 105"/>
                <a:gd name="T14" fmla="*/ 86 w 95"/>
                <a:gd name="T15" fmla="*/ 104 h 105"/>
                <a:gd name="T16" fmla="*/ 88 w 95"/>
                <a:gd name="T17" fmla="*/ 104 h 105"/>
                <a:gd name="T18" fmla="*/ 95 w 95"/>
                <a:gd name="T1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105">
                  <a:moveTo>
                    <a:pt x="95" y="105"/>
                  </a:moveTo>
                  <a:cubicBezTo>
                    <a:pt x="95" y="101"/>
                    <a:pt x="93" y="80"/>
                    <a:pt x="82" y="58"/>
                  </a:cubicBezTo>
                  <a:cubicBezTo>
                    <a:pt x="71" y="33"/>
                    <a:pt x="48" y="7"/>
                    <a:pt x="6" y="0"/>
                  </a:cubicBezTo>
                  <a:cubicBezTo>
                    <a:pt x="3" y="0"/>
                    <a:pt x="1" y="2"/>
                    <a:pt x="1" y="4"/>
                  </a:cubicBezTo>
                  <a:cubicBezTo>
                    <a:pt x="0" y="6"/>
                    <a:pt x="2" y="9"/>
                    <a:pt x="4" y="9"/>
                  </a:cubicBezTo>
                  <a:cubicBezTo>
                    <a:pt x="43" y="15"/>
                    <a:pt x="64" y="39"/>
                    <a:pt x="74" y="62"/>
                  </a:cubicBezTo>
                  <a:cubicBezTo>
                    <a:pt x="80" y="73"/>
                    <a:pt x="83" y="85"/>
                    <a:pt x="84" y="93"/>
                  </a:cubicBezTo>
                  <a:cubicBezTo>
                    <a:pt x="85" y="98"/>
                    <a:pt x="86" y="102"/>
                    <a:pt x="86" y="104"/>
                  </a:cubicBezTo>
                  <a:cubicBezTo>
                    <a:pt x="87" y="104"/>
                    <a:pt x="87" y="104"/>
                    <a:pt x="88" y="104"/>
                  </a:cubicBezTo>
                  <a:cubicBezTo>
                    <a:pt x="90" y="104"/>
                    <a:pt x="93" y="104"/>
                    <a:pt x="95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b="1"/>
            </a:p>
          </p:txBody>
        </p:sp>
        <p:sp>
          <p:nvSpPr>
            <p:cNvPr id="86" name="Freeform 18"/>
            <p:cNvSpPr>
              <a:spLocks/>
            </p:cNvSpPr>
            <p:nvPr/>
          </p:nvSpPr>
          <p:spPr bwMode="auto">
            <a:xfrm>
              <a:off x="788988" y="4751388"/>
              <a:ext cx="314325" cy="365125"/>
            </a:xfrm>
            <a:custGeom>
              <a:avLst/>
              <a:gdLst>
                <a:gd name="T0" fmla="*/ 66 w 84"/>
                <a:gd name="T1" fmla="*/ 5 h 97"/>
                <a:gd name="T2" fmla="*/ 67 w 84"/>
                <a:gd name="T3" fmla="*/ 0 h 97"/>
                <a:gd name="T4" fmla="*/ 17 w 84"/>
                <a:gd name="T5" fmla="*/ 0 h 97"/>
                <a:gd name="T6" fmla="*/ 17 w 84"/>
                <a:gd name="T7" fmla="*/ 5 h 97"/>
                <a:gd name="T8" fmla="*/ 0 w 84"/>
                <a:gd name="T9" fmla="*/ 24 h 97"/>
                <a:gd name="T10" fmla="*/ 42 w 84"/>
                <a:gd name="T11" fmla="*/ 97 h 97"/>
                <a:gd name="T12" fmla="*/ 84 w 84"/>
                <a:gd name="T13" fmla="*/ 24 h 97"/>
                <a:gd name="T14" fmla="*/ 66 w 84"/>
                <a:gd name="T15" fmla="*/ 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97">
                  <a:moveTo>
                    <a:pt x="66" y="5"/>
                  </a:moveTo>
                  <a:cubicBezTo>
                    <a:pt x="66" y="3"/>
                    <a:pt x="67" y="1"/>
                    <a:pt x="6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7" y="3"/>
                    <a:pt x="17" y="5"/>
                  </a:cubicBezTo>
                  <a:cubicBezTo>
                    <a:pt x="17" y="15"/>
                    <a:pt x="10" y="23"/>
                    <a:pt x="0" y="24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74" y="23"/>
                    <a:pt x="66" y="15"/>
                    <a:pt x="6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b="1"/>
            </a:p>
          </p:txBody>
        </p:sp>
        <p:sp>
          <p:nvSpPr>
            <p:cNvPr id="87" name="Freeform 19"/>
            <p:cNvSpPr>
              <a:spLocks/>
            </p:cNvSpPr>
            <p:nvPr/>
          </p:nvSpPr>
          <p:spPr bwMode="auto">
            <a:xfrm>
              <a:off x="2901950" y="5556251"/>
              <a:ext cx="701675" cy="615950"/>
            </a:xfrm>
            <a:custGeom>
              <a:avLst/>
              <a:gdLst>
                <a:gd name="T0" fmla="*/ 102 w 187"/>
                <a:gd name="T1" fmla="*/ 0 h 164"/>
                <a:gd name="T2" fmla="*/ 0 w 187"/>
                <a:gd name="T3" fmla="*/ 157 h 164"/>
                <a:gd name="T4" fmla="*/ 139 w 187"/>
                <a:gd name="T5" fmla="*/ 163 h 164"/>
                <a:gd name="T6" fmla="*/ 187 w 187"/>
                <a:gd name="T7" fmla="*/ 159 h 164"/>
                <a:gd name="T8" fmla="*/ 114 w 187"/>
                <a:gd name="T9" fmla="*/ 0 h 164"/>
                <a:gd name="T10" fmla="*/ 102 w 187"/>
                <a:gd name="T1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7" h="164">
                  <a:moveTo>
                    <a:pt x="102" y="0"/>
                  </a:moveTo>
                  <a:cubicBezTo>
                    <a:pt x="78" y="37"/>
                    <a:pt x="23" y="122"/>
                    <a:pt x="0" y="157"/>
                  </a:cubicBezTo>
                  <a:cubicBezTo>
                    <a:pt x="43" y="162"/>
                    <a:pt x="89" y="164"/>
                    <a:pt x="139" y="163"/>
                  </a:cubicBezTo>
                  <a:cubicBezTo>
                    <a:pt x="156" y="162"/>
                    <a:pt x="172" y="161"/>
                    <a:pt x="187" y="159"/>
                  </a:cubicBezTo>
                  <a:cubicBezTo>
                    <a:pt x="114" y="0"/>
                    <a:pt x="114" y="0"/>
                    <a:pt x="114" y="0"/>
                  </a:cubicBezTo>
                  <a:lnTo>
                    <a:pt x="10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b="1"/>
            </a:p>
          </p:txBody>
        </p:sp>
        <p:sp>
          <p:nvSpPr>
            <p:cNvPr id="88" name="Freeform 20"/>
            <p:cNvSpPr>
              <a:spLocks/>
            </p:cNvSpPr>
            <p:nvPr/>
          </p:nvSpPr>
          <p:spPr bwMode="auto">
            <a:xfrm>
              <a:off x="1820863" y="5556251"/>
              <a:ext cx="1230313" cy="552450"/>
            </a:xfrm>
            <a:custGeom>
              <a:avLst/>
              <a:gdLst>
                <a:gd name="T0" fmla="*/ 328 w 328"/>
                <a:gd name="T1" fmla="*/ 0 h 147"/>
                <a:gd name="T2" fmla="*/ 43 w 328"/>
                <a:gd name="T3" fmla="*/ 0 h 147"/>
                <a:gd name="T4" fmla="*/ 0 w 328"/>
                <a:gd name="T5" fmla="*/ 62 h 147"/>
                <a:gd name="T6" fmla="*/ 215 w 328"/>
                <a:gd name="T7" fmla="*/ 147 h 147"/>
                <a:gd name="T8" fmla="*/ 226 w 328"/>
                <a:gd name="T9" fmla="*/ 124 h 147"/>
                <a:gd name="T10" fmla="*/ 328 w 328"/>
                <a:gd name="T11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8" h="147">
                  <a:moveTo>
                    <a:pt x="328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43" y="98"/>
                    <a:pt x="117" y="129"/>
                    <a:pt x="215" y="147"/>
                  </a:cubicBezTo>
                  <a:cubicBezTo>
                    <a:pt x="216" y="140"/>
                    <a:pt x="220" y="132"/>
                    <a:pt x="226" y="124"/>
                  </a:cubicBezTo>
                  <a:cubicBezTo>
                    <a:pt x="236" y="111"/>
                    <a:pt x="288" y="48"/>
                    <a:pt x="3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b="1"/>
            </a:p>
          </p:txBody>
        </p:sp>
        <p:sp>
          <p:nvSpPr>
            <p:cNvPr id="89" name="Freeform 21"/>
            <p:cNvSpPr>
              <a:spLocks/>
            </p:cNvSpPr>
            <p:nvPr/>
          </p:nvSpPr>
          <p:spPr bwMode="auto">
            <a:xfrm>
              <a:off x="3490913" y="5556251"/>
              <a:ext cx="877888" cy="563563"/>
            </a:xfrm>
            <a:custGeom>
              <a:avLst/>
              <a:gdLst>
                <a:gd name="T0" fmla="*/ 234 w 234"/>
                <a:gd name="T1" fmla="*/ 0 h 150"/>
                <a:gd name="T2" fmla="*/ 0 w 234"/>
                <a:gd name="T3" fmla="*/ 0 h 150"/>
                <a:gd name="T4" fmla="*/ 69 w 234"/>
                <a:gd name="T5" fmla="*/ 150 h 150"/>
                <a:gd name="T6" fmla="*/ 234 w 234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4" h="150">
                  <a:moveTo>
                    <a:pt x="23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9" y="41"/>
                    <a:pt x="47" y="102"/>
                    <a:pt x="69" y="150"/>
                  </a:cubicBezTo>
                  <a:cubicBezTo>
                    <a:pt x="205" y="112"/>
                    <a:pt x="234" y="0"/>
                    <a:pt x="2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b="1"/>
            </a:p>
          </p:txBody>
        </p:sp>
        <p:sp>
          <p:nvSpPr>
            <p:cNvPr id="90" name="Freeform 22"/>
            <p:cNvSpPr>
              <a:spLocks/>
            </p:cNvSpPr>
            <p:nvPr/>
          </p:nvSpPr>
          <p:spPr bwMode="auto">
            <a:xfrm>
              <a:off x="1031875" y="5364163"/>
              <a:ext cx="349250" cy="511175"/>
            </a:xfrm>
            <a:custGeom>
              <a:avLst/>
              <a:gdLst>
                <a:gd name="T0" fmla="*/ 71 w 93"/>
                <a:gd name="T1" fmla="*/ 0 h 136"/>
                <a:gd name="T2" fmla="*/ 5 w 93"/>
                <a:gd name="T3" fmla="*/ 113 h 136"/>
                <a:gd name="T4" fmla="*/ 10 w 93"/>
                <a:gd name="T5" fmla="*/ 134 h 136"/>
                <a:gd name="T6" fmla="*/ 18 w 93"/>
                <a:gd name="T7" fmla="*/ 136 h 136"/>
                <a:gd name="T8" fmla="*/ 31 w 93"/>
                <a:gd name="T9" fmla="*/ 128 h 136"/>
                <a:gd name="T10" fmla="*/ 93 w 93"/>
                <a:gd name="T11" fmla="*/ 23 h 136"/>
                <a:gd name="T12" fmla="*/ 71 w 93"/>
                <a:gd name="T1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136">
                  <a:moveTo>
                    <a:pt x="71" y="0"/>
                  </a:moveTo>
                  <a:cubicBezTo>
                    <a:pt x="5" y="113"/>
                    <a:pt x="5" y="113"/>
                    <a:pt x="5" y="113"/>
                  </a:cubicBezTo>
                  <a:cubicBezTo>
                    <a:pt x="0" y="120"/>
                    <a:pt x="3" y="129"/>
                    <a:pt x="10" y="134"/>
                  </a:cubicBezTo>
                  <a:cubicBezTo>
                    <a:pt x="13" y="135"/>
                    <a:pt x="15" y="136"/>
                    <a:pt x="18" y="136"/>
                  </a:cubicBezTo>
                  <a:cubicBezTo>
                    <a:pt x="23" y="136"/>
                    <a:pt x="28" y="133"/>
                    <a:pt x="31" y="128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86" y="16"/>
                    <a:pt x="78" y="9"/>
                    <a:pt x="7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b="1"/>
            </a:p>
          </p:txBody>
        </p:sp>
        <p:sp>
          <p:nvSpPr>
            <p:cNvPr id="91" name="Freeform 23"/>
            <p:cNvSpPr>
              <a:spLocks/>
            </p:cNvSpPr>
            <p:nvPr/>
          </p:nvSpPr>
          <p:spPr bwMode="auto">
            <a:xfrm>
              <a:off x="604838" y="5461001"/>
              <a:ext cx="434975" cy="414338"/>
            </a:xfrm>
            <a:custGeom>
              <a:avLst/>
              <a:gdLst>
                <a:gd name="T0" fmla="*/ 35 w 116"/>
                <a:gd name="T1" fmla="*/ 77 h 110"/>
                <a:gd name="T2" fmla="*/ 116 w 116"/>
                <a:gd name="T3" fmla="*/ 110 h 110"/>
                <a:gd name="T4" fmla="*/ 15 w 116"/>
                <a:gd name="T5" fmla="*/ 0 h 110"/>
                <a:gd name="T6" fmla="*/ 35 w 116"/>
                <a:gd name="T7" fmla="*/ 7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110">
                  <a:moveTo>
                    <a:pt x="35" y="77"/>
                  </a:moveTo>
                  <a:cubicBezTo>
                    <a:pt x="63" y="107"/>
                    <a:pt x="116" y="110"/>
                    <a:pt x="116" y="1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0" y="39"/>
                    <a:pt x="35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b="1"/>
            </a:p>
          </p:txBody>
        </p:sp>
        <p:sp>
          <p:nvSpPr>
            <p:cNvPr id="92" name="Freeform 24"/>
            <p:cNvSpPr>
              <a:spLocks/>
            </p:cNvSpPr>
            <p:nvPr/>
          </p:nvSpPr>
          <p:spPr bwMode="auto">
            <a:xfrm>
              <a:off x="285750" y="5334001"/>
              <a:ext cx="357188" cy="492125"/>
            </a:xfrm>
            <a:custGeom>
              <a:avLst/>
              <a:gdLst>
                <a:gd name="T0" fmla="*/ 62 w 95"/>
                <a:gd name="T1" fmla="*/ 131 h 131"/>
                <a:gd name="T2" fmla="*/ 95 w 95"/>
                <a:gd name="T3" fmla="*/ 28 h 131"/>
                <a:gd name="T4" fmla="*/ 70 w 95"/>
                <a:gd name="T5" fmla="*/ 0 h 131"/>
                <a:gd name="T6" fmla="*/ 62 w 95"/>
                <a:gd name="T7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131">
                  <a:moveTo>
                    <a:pt x="62" y="131"/>
                  </a:moveTo>
                  <a:cubicBezTo>
                    <a:pt x="51" y="69"/>
                    <a:pt x="95" y="28"/>
                    <a:pt x="95" y="28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0" y="68"/>
                    <a:pt x="62" y="131"/>
                    <a:pt x="62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b="1"/>
            </a:p>
          </p:txBody>
        </p:sp>
        <p:sp>
          <p:nvSpPr>
            <p:cNvPr id="93" name="Freeform 25"/>
            <p:cNvSpPr>
              <a:spLocks/>
            </p:cNvSpPr>
            <p:nvPr/>
          </p:nvSpPr>
          <p:spPr bwMode="auto">
            <a:xfrm>
              <a:off x="1155700" y="4845051"/>
              <a:ext cx="792163" cy="917575"/>
            </a:xfrm>
            <a:custGeom>
              <a:avLst/>
              <a:gdLst>
                <a:gd name="T0" fmla="*/ 7 w 211"/>
                <a:gd name="T1" fmla="*/ 0 h 244"/>
                <a:gd name="T2" fmla="*/ 5 w 211"/>
                <a:gd name="T3" fmla="*/ 5 h 244"/>
                <a:gd name="T4" fmla="*/ 0 w 211"/>
                <a:gd name="T5" fmla="*/ 34 h 244"/>
                <a:gd name="T6" fmla="*/ 8 w 211"/>
                <a:gd name="T7" fmla="*/ 78 h 244"/>
                <a:gd name="T8" fmla="*/ 82 w 211"/>
                <a:gd name="T9" fmla="*/ 169 h 244"/>
                <a:gd name="T10" fmla="*/ 171 w 211"/>
                <a:gd name="T11" fmla="*/ 244 h 244"/>
                <a:gd name="T12" fmla="*/ 211 w 211"/>
                <a:gd name="T13" fmla="*/ 186 h 244"/>
                <a:gd name="T14" fmla="*/ 7 w 211"/>
                <a:gd name="T15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44">
                  <a:moveTo>
                    <a:pt x="7" y="0"/>
                  </a:moveTo>
                  <a:cubicBezTo>
                    <a:pt x="6" y="1"/>
                    <a:pt x="6" y="3"/>
                    <a:pt x="5" y="5"/>
                  </a:cubicBezTo>
                  <a:cubicBezTo>
                    <a:pt x="3" y="11"/>
                    <a:pt x="0" y="21"/>
                    <a:pt x="0" y="34"/>
                  </a:cubicBezTo>
                  <a:cubicBezTo>
                    <a:pt x="0" y="46"/>
                    <a:pt x="2" y="61"/>
                    <a:pt x="8" y="78"/>
                  </a:cubicBezTo>
                  <a:cubicBezTo>
                    <a:pt x="19" y="110"/>
                    <a:pt x="60" y="150"/>
                    <a:pt x="82" y="169"/>
                  </a:cubicBezTo>
                  <a:cubicBezTo>
                    <a:pt x="100" y="186"/>
                    <a:pt x="156" y="232"/>
                    <a:pt x="171" y="244"/>
                  </a:cubicBezTo>
                  <a:cubicBezTo>
                    <a:pt x="211" y="186"/>
                    <a:pt x="211" y="186"/>
                    <a:pt x="211" y="186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b="1"/>
            </a:p>
          </p:txBody>
        </p:sp>
        <p:sp>
          <p:nvSpPr>
            <p:cNvPr id="94" name="Freeform 26"/>
            <p:cNvSpPr>
              <a:spLocks/>
            </p:cNvSpPr>
            <p:nvPr/>
          </p:nvSpPr>
          <p:spPr bwMode="auto">
            <a:xfrm>
              <a:off x="2654300" y="5337176"/>
              <a:ext cx="1395413" cy="1184275"/>
            </a:xfrm>
            <a:custGeom>
              <a:avLst/>
              <a:gdLst>
                <a:gd name="T0" fmla="*/ 260 w 372"/>
                <a:gd name="T1" fmla="*/ 160 h 315"/>
                <a:gd name="T2" fmla="*/ 193 w 372"/>
                <a:gd name="T3" fmla="*/ 15 h 315"/>
                <a:gd name="T4" fmla="*/ 178 w 372"/>
                <a:gd name="T5" fmla="*/ 0 h 315"/>
                <a:gd name="T6" fmla="*/ 176 w 372"/>
                <a:gd name="T7" fmla="*/ 0 h 315"/>
                <a:gd name="T8" fmla="*/ 162 w 372"/>
                <a:gd name="T9" fmla="*/ 5 h 315"/>
                <a:gd name="T10" fmla="*/ 161 w 372"/>
                <a:gd name="T11" fmla="*/ 6 h 315"/>
                <a:gd name="T12" fmla="*/ 92 w 372"/>
                <a:gd name="T13" fmla="*/ 88 h 315"/>
                <a:gd name="T14" fmla="*/ 11 w 372"/>
                <a:gd name="T15" fmla="*/ 188 h 315"/>
                <a:gd name="T16" fmla="*/ 0 w 372"/>
                <a:gd name="T17" fmla="*/ 215 h 315"/>
                <a:gd name="T18" fmla="*/ 7 w 372"/>
                <a:gd name="T19" fmla="*/ 232 h 315"/>
                <a:gd name="T20" fmla="*/ 25 w 372"/>
                <a:gd name="T21" fmla="*/ 238 h 315"/>
                <a:gd name="T22" fmla="*/ 51 w 372"/>
                <a:gd name="T23" fmla="*/ 222 h 315"/>
                <a:gd name="T24" fmla="*/ 118 w 372"/>
                <a:gd name="T25" fmla="*/ 119 h 315"/>
                <a:gd name="T26" fmla="*/ 172 w 372"/>
                <a:gd name="T27" fmla="*/ 36 h 315"/>
                <a:gd name="T28" fmla="*/ 176 w 372"/>
                <a:gd name="T29" fmla="*/ 29 h 315"/>
                <a:gd name="T30" fmla="*/ 304 w 372"/>
                <a:gd name="T31" fmla="*/ 308 h 315"/>
                <a:gd name="T32" fmla="*/ 353 w 372"/>
                <a:gd name="T33" fmla="*/ 308 h 315"/>
                <a:gd name="T34" fmla="*/ 372 w 372"/>
                <a:gd name="T35" fmla="*/ 315 h 315"/>
                <a:gd name="T36" fmla="*/ 357 w 372"/>
                <a:gd name="T37" fmla="*/ 292 h 315"/>
                <a:gd name="T38" fmla="*/ 321 w 372"/>
                <a:gd name="T39" fmla="*/ 292 h 315"/>
                <a:gd name="T40" fmla="*/ 320 w 372"/>
                <a:gd name="T41" fmla="*/ 289 h 315"/>
                <a:gd name="T42" fmla="*/ 260 w 372"/>
                <a:gd name="T43" fmla="*/ 16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2" h="315">
                  <a:moveTo>
                    <a:pt x="260" y="160"/>
                  </a:moveTo>
                  <a:cubicBezTo>
                    <a:pt x="230" y="94"/>
                    <a:pt x="198" y="25"/>
                    <a:pt x="193" y="15"/>
                  </a:cubicBezTo>
                  <a:cubicBezTo>
                    <a:pt x="188" y="5"/>
                    <a:pt x="184" y="0"/>
                    <a:pt x="178" y="0"/>
                  </a:cubicBezTo>
                  <a:cubicBezTo>
                    <a:pt x="177" y="0"/>
                    <a:pt x="176" y="0"/>
                    <a:pt x="176" y="0"/>
                  </a:cubicBezTo>
                  <a:cubicBezTo>
                    <a:pt x="168" y="0"/>
                    <a:pt x="163" y="3"/>
                    <a:pt x="162" y="5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61" y="6"/>
                    <a:pt x="128" y="46"/>
                    <a:pt x="92" y="88"/>
                  </a:cubicBezTo>
                  <a:cubicBezTo>
                    <a:pt x="57" y="131"/>
                    <a:pt x="19" y="177"/>
                    <a:pt x="11" y="188"/>
                  </a:cubicBezTo>
                  <a:cubicBezTo>
                    <a:pt x="3" y="198"/>
                    <a:pt x="0" y="207"/>
                    <a:pt x="0" y="215"/>
                  </a:cubicBezTo>
                  <a:cubicBezTo>
                    <a:pt x="0" y="223"/>
                    <a:pt x="4" y="229"/>
                    <a:pt x="7" y="232"/>
                  </a:cubicBezTo>
                  <a:cubicBezTo>
                    <a:pt x="11" y="235"/>
                    <a:pt x="17" y="238"/>
                    <a:pt x="25" y="238"/>
                  </a:cubicBezTo>
                  <a:cubicBezTo>
                    <a:pt x="33" y="238"/>
                    <a:pt x="43" y="234"/>
                    <a:pt x="51" y="222"/>
                  </a:cubicBezTo>
                  <a:cubicBezTo>
                    <a:pt x="60" y="208"/>
                    <a:pt x="91" y="162"/>
                    <a:pt x="118" y="119"/>
                  </a:cubicBezTo>
                  <a:cubicBezTo>
                    <a:pt x="146" y="75"/>
                    <a:pt x="172" y="36"/>
                    <a:pt x="172" y="36"/>
                  </a:cubicBezTo>
                  <a:cubicBezTo>
                    <a:pt x="176" y="29"/>
                    <a:pt x="176" y="29"/>
                    <a:pt x="176" y="29"/>
                  </a:cubicBezTo>
                  <a:cubicBezTo>
                    <a:pt x="304" y="308"/>
                    <a:pt x="304" y="308"/>
                    <a:pt x="304" y="308"/>
                  </a:cubicBezTo>
                  <a:cubicBezTo>
                    <a:pt x="353" y="308"/>
                    <a:pt x="353" y="308"/>
                    <a:pt x="353" y="308"/>
                  </a:cubicBezTo>
                  <a:cubicBezTo>
                    <a:pt x="372" y="315"/>
                    <a:pt x="372" y="315"/>
                    <a:pt x="372" y="315"/>
                  </a:cubicBezTo>
                  <a:cubicBezTo>
                    <a:pt x="357" y="292"/>
                    <a:pt x="357" y="292"/>
                    <a:pt x="357" y="292"/>
                  </a:cubicBezTo>
                  <a:cubicBezTo>
                    <a:pt x="321" y="292"/>
                    <a:pt x="321" y="292"/>
                    <a:pt x="321" y="292"/>
                  </a:cubicBezTo>
                  <a:cubicBezTo>
                    <a:pt x="320" y="289"/>
                    <a:pt x="320" y="289"/>
                    <a:pt x="320" y="289"/>
                  </a:cubicBezTo>
                  <a:cubicBezTo>
                    <a:pt x="320" y="289"/>
                    <a:pt x="291" y="226"/>
                    <a:pt x="260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b="1"/>
            </a:p>
          </p:txBody>
        </p:sp>
        <p:sp>
          <p:nvSpPr>
            <p:cNvPr id="95" name="Freeform 27"/>
            <p:cNvSpPr>
              <a:spLocks/>
            </p:cNvSpPr>
            <p:nvPr/>
          </p:nvSpPr>
          <p:spPr bwMode="auto">
            <a:xfrm>
              <a:off x="1235075" y="5924551"/>
              <a:ext cx="923925" cy="619125"/>
            </a:xfrm>
            <a:custGeom>
              <a:avLst/>
              <a:gdLst>
                <a:gd name="T0" fmla="*/ 223 w 246"/>
                <a:gd name="T1" fmla="*/ 20 h 165"/>
                <a:gd name="T2" fmla="*/ 123 w 246"/>
                <a:gd name="T3" fmla="*/ 1 h 165"/>
                <a:gd name="T4" fmla="*/ 122 w 246"/>
                <a:gd name="T5" fmla="*/ 1 h 165"/>
                <a:gd name="T6" fmla="*/ 122 w 246"/>
                <a:gd name="T7" fmla="*/ 1 h 165"/>
                <a:gd name="T8" fmla="*/ 120 w 246"/>
                <a:gd name="T9" fmla="*/ 1 h 165"/>
                <a:gd name="T10" fmla="*/ 115 w 246"/>
                <a:gd name="T11" fmla="*/ 0 h 165"/>
                <a:gd name="T12" fmla="*/ 98 w 246"/>
                <a:gd name="T13" fmla="*/ 13 h 165"/>
                <a:gd name="T14" fmla="*/ 49 w 246"/>
                <a:gd name="T15" fmla="*/ 140 h 165"/>
                <a:gd name="T16" fmla="*/ 47 w 246"/>
                <a:gd name="T17" fmla="*/ 142 h 165"/>
                <a:gd name="T18" fmla="*/ 10 w 246"/>
                <a:gd name="T19" fmla="*/ 142 h 165"/>
                <a:gd name="T20" fmla="*/ 0 w 246"/>
                <a:gd name="T21" fmla="*/ 165 h 165"/>
                <a:gd name="T22" fmla="*/ 17 w 246"/>
                <a:gd name="T23" fmla="*/ 157 h 165"/>
                <a:gd name="T24" fmla="*/ 58 w 246"/>
                <a:gd name="T25" fmla="*/ 157 h 165"/>
                <a:gd name="T26" fmla="*/ 109 w 246"/>
                <a:gd name="T27" fmla="*/ 34 h 165"/>
                <a:gd name="T28" fmla="*/ 111 w 246"/>
                <a:gd name="T29" fmla="*/ 31 h 165"/>
                <a:gd name="T30" fmla="*/ 114 w 246"/>
                <a:gd name="T31" fmla="*/ 31 h 165"/>
                <a:gd name="T32" fmla="*/ 213 w 246"/>
                <a:gd name="T33" fmla="*/ 50 h 165"/>
                <a:gd name="T34" fmla="*/ 230 w 246"/>
                <a:gd name="T35" fmla="*/ 52 h 165"/>
                <a:gd name="T36" fmla="*/ 240 w 246"/>
                <a:gd name="T37" fmla="*/ 50 h 165"/>
                <a:gd name="T38" fmla="*/ 245 w 246"/>
                <a:gd name="T39" fmla="*/ 42 h 165"/>
                <a:gd name="T40" fmla="*/ 246 w 246"/>
                <a:gd name="T41" fmla="*/ 37 h 165"/>
                <a:gd name="T42" fmla="*/ 223 w 246"/>
                <a:gd name="T43" fmla="*/ 2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165">
                  <a:moveTo>
                    <a:pt x="223" y="20"/>
                  </a:moveTo>
                  <a:cubicBezTo>
                    <a:pt x="196" y="15"/>
                    <a:pt x="123" y="1"/>
                    <a:pt x="123" y="1"/>
                  </a:cubicBezTo>
                  <a:cubicBezTo>
                    <a:pt x="122" y="1"/>
                    <a:pt x="122" y="1"/>
                    <a:pt x="122" y="1"/>
                  </a:cubicBezTo>
                  <a:cubicBezTo>
                    <a:pt x="122" y="1"/>
                    <a:pt x="122" y="1"/>
                    <a:pt x="122" y="1"/>
                  </a:cubicBezTo>
                  <a:cubicBezTo>
                    <a:pt x="122" y="1"/>
                    <a:pt x="122" y="1"/>
                    <a:pt x="120" y="1"/>
                  </a:cubicBezTo>
                  <a:cubicBezTo>
                    <a:pt x="119" y="0"/>
                    <a:pt x="117" y="0"/>
                    <a:pt x="115" y="0"/>
                  </a:cubicBezTo>
                  <a:cubicBezTo>
                    <a:pt x="109" y="0"/>
                    <a:pt x="102" y="2"/>
                    <a:pt x="98" y="13"/>
                  </a:cubicBezTo>
                  <a:cubicBezTo>
                    <a:pt x="92" y="28"/>
                    <a:pt x="49" y="140"/>
                    <a:pt x="49" y="140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10" y="142"/>
                    <a:pt x="10" y="142"/>
                    <a:pt x="10" y="142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109" y="34"/>
                    <a:pt x="109" y="34"/>
                    <a:pt x="109" y="34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14" y="31"/>
                    <a:pt x="173" y="42"/>
                    <a:pt x="213" y="50"/>
                  </a:cubicBezTo>
                  <a:cubicBezTo>
                    <a:pt x="220" y="51"/>
                    <a:pt x="226" y="52"/>
                    <a:pt x="230" y="52"/>
                  </a:cubicBezTo>
                  <a:cubicBezTo>
                    <a:pt x="235" y="52"/>
                    <a:pt x="238" y="51"/>
                    <a:pt x="240" y="50"/>
                  </a:cubicBezTo>
                  <a:cubicBezTo>
                    <a:pt x="242" y="49"/>
                    <a:pt x="244" y="46"/>
                    <a:pt x="245" y="42"/>
                  </a:cubicBezTo>
                  <a:cubicBezTo>
                    <a:pt x="245" y="40"/>
                    <a:pt x="246" y="39"/>
                    <a:pt x="246" y="37"/>
                  </a:cubicBezTo>
                  <a:cubicBezTo>
                    <a:pt x="246" y="29"/>
                    <a:pt x="240" y="23"/>
                    <a:pt x="223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b="1"/>
            </a:p>
          </p:txBody>
        </p:sp>
        <p:sp>
          <p:nvSpPr>
            <p:cNvPr id="96" name="Oval 28"/>
            <p:cNvSpPr>
              <a:spLocks noChangeArrowheads="1"/>
            </p:cNvSpPr>
            <p:nvPr/>
          </p:nvSpPr>
          <p:spPr bwMode="auto">
            <a:xfrm>
              <a:off x="1062038" y="4718051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b="1"/>
            </a:p>
          </p:txBody>
        </p:sp>
        <p:sp>
          <p:nvSpPr>
            <p:cNvPr id="97" name="Oval 29"/>
            <p:cNvSpPr>
              <a:spLocks noChangeArrowheads="1"/>
            </p:cNvSpPr>
            <p:nvPr/>
          </p:nvSpPr>
          <p:spPr bwMode="auto">
            <a:xfrm>
              <a:off x="728663" y="4718051"/>
              <a:ext cx="101600" cy="1016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b="1"/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4524898" y="4440258"/>
            <a:ext cx="556330" cy="577884"/>
            <a:chOff x="7221538" y="411163"/>
            <a:chExt cx="1516063" cy="1574800"/>
          </a:xfrm>
          <a:solidFill>
            <a:schemeClr val="bg1"/>
          </a:solidFill>
        </p:grpSpPr>
        <p:sp>
          <p:nvSpPr>
            <p:cNvPr id="99" name="Freeform 30"/>
            <p:cNvSpPr>
              <a:spLocks/>
            </p:cNvSpPr>
            <p:nvPr/>
          </p:nvSpPr>
          <p:spPr bwMode="auto">
            <a:xfrm>
              <a:off x="8047038" y="411163"/>
              <a:ext cx="131763" cy="266700"/>
            </a:xfrm>
            <a:custGeom>
              <a:avLst/>
              <a:gdLst>
                <a:gd name="T0" fmla="*/ 8 w 35"/>
                <a:gd name="T1" fmla="*/ 52 h 71"/>
                <a:gd name="T2" fmla="*/ 33 w 35"/>
                <a:gd name="T3" fmla="*/ 31 h 71"/>
                <a:gd name="T4" fmla="*/ 33 w 35"/>
                <a:gd name="T5" fmla="*/ 31 h 71"/>
                <a:gd name="T6" fmla="*/ 33 w 35"/>
                <a:gd name="T7" fmla="*/ 31 h 71"/>
                <a:gd name="T8" fmla="*/ 33 w 35"/>
                <a:gd name="T9" fmla="*/ 14 h 71"/>
                <a:gd name="T10" fmla="*/ 26 w 35"/>
                <a:gd name="T11" fmla="*/ 1 h 71"/>
                <a:gd name="T12" fmla="*/ 28 w 35"/>
                <a:gd name="T13" fmla="*/ 25 h 71"/>
                <a:gd name="T14" fmla="*/ 0 w 35"/>
                <a:gd name="T15" fmla="*/ 48 h 71"/>
                <a:gd name="T16" fmla="*/ 0 w 35"/>
                <a:gd name="T17" fmla="*/ 69 h 71"/>
                <a:gd name="T18" fmla="*/ 8 w 35"/>
                <a:gd name="T19" fmla="*/ 71 h 71"/>
                <a:gd name="T20" fmla="*/ 8 w 35"/>
                <a:gd name="T21" fmla="*/ 5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71">
                  <a:moveTo>
                    <a:pt x="8" y="52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5" y="0"/>
                    <a:pt x="26" y="1"/>
                  </a:cubicBezTo>
                  <a:cubicBezTo>
                    <a:pt x="18" y="1"/>
                    <a:pt x="17" y="13"/>
                    <a:pt x="28" y="25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" y="69"/>
                    <a:pt x="5" y="70"/>
                    <a:pt x="8" y="71"/>
                  </a:cubicBezTo>
                  <a:lnTo>
                    <a:pt x="8" y="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31"/>
            <p:cNvSpPr>
              <a:spLocks/>
            </p:cNvSpPr>
            <p:nvPr/>
          </p:nvSpPr>
          <p:spPr bwMode="auto">
            <a:xfrm>
              <a:off x="7781925" y="411163"/>
              <a:ext cx="130175" cy="266700"/>
            </a:xfrm>
            <a:custGeom>
              <a:avLst/>
              <a:gdLst>
                <a:gd name="T0" fmla="*/ 35 w 35"/>
                <a:gd name="T1" fmla="*/ 48 h 71"/>
                <a:gd name="T2" fmla="*/ 7 w 35"/>
                <a:gd name="T3" fmla="*/ 25 h 71"/>
                <a:gd name="T4" fmla="*/ 9 w 35"/>
                <a:gd name="T5" fmla="*/ 1 h 71"/>
                <a:gd name="T6" fmla="*/ 2 w 35"/>
                <a:gd name="T7" fmla="*/ 14 h 71"/>
                <a:gd name="T8" fmla="*/ 2 w 35"/>
                <a:gd name="T9" fmla="*/ 31 h 71"/>
                <a:gd name="T10" fmla="*/ 2 w 35"/>
                <a:gd name="T11" fmla="*/ 31 h 71"/>
                <a:gd name="T12" fmla="*/ 2 w 35"/>
                <a:gd name="T13" fmla="*/ 31 h 71"/>
                <a:gd name="T14" fmla="*/ 27 w 35"/>
                <a:gd name="T15" fmla="*/ 52 h 71"/>
                <a:gd name="T16" fmla="*/ 27 w 35"/>
                <a:gd name="T17" fmla="*/ 71 h 71"/>
                <a:gd name="T18" fmla="*/ 35 w 35"/>
                <a:gd name="T19" fmla="*/ 69 h 71"/>
                <a:gd name="T20" fmla="*/ 35 w 35"/>
                <a:gd name="T21" fmla="*/ 4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71">
                  <a:moveTo>
                    <a:pt x="35" y="48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18" y="13"/>
                    <a:pt x="16" y="1"/>
                    <a:pt x="9" y="1"/>
                  </a:cubicBezTo>
                  <a:cubicBezTo>
                    <a:pt x="0" y="0"/>
                    <a:pt x="2" y="14"/>
                    <a:pt x="2" y="14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30" y="70"/>
                    <a:pt x="32" y="69"/>
                    <a:pt x="35" y="69"/>
                  </a:cubicBezTo>
                  <a:lnTo>
                    <a:pt x="35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32"/>
            <p:cNvSpPr>
              <a:spLocks/>
            </p:cNvSpPr>
            <p:nvPr/>
          </p:nvSpPr>
          <p:spPr bwMode="auto">
            <a:xfrm>
              <a:off x="8456613" y="1114426"/>
              <a:ext cx="280988" cy="187325"/>
            </a:xfrm>
            <a:custGeom>
              <a:avLst/>
              <a:gdLst>
                <a:gd name="T0" fmla="*/ 48 w 75"/>
                <a:gd name="T1" fmla="*/ 38 h 50"/>
                <a:gd name="T2" fmla="*/ 27 w 75"/>
                <a:gd name="T3" fmla="*/ 0 h 50"/>
                <a:gd name="T4" fmla="*/ 0 w 75"/>
                <a:gd name="T5" fmla="*/ 0 h 50"/>
                <a:gd name="T6" fmla="*/ 2 w 75"/>
                <a:gd name="T7" fmla="*/ 12 h 50"/>
                <a:gd name="T8" fmla="*/ 20 w 75"/>
                <a:gd name="T9" fmla="*/ 12 h 50"/>
                <a:gd name="T10" fmla="*/ 41 w 75"/>
                <a:gd name="T11" fmla="*/ 50 h 50"/>
                <a:gd name="T12" fmla="*/ 75 w 75"/>
                <a:gd name="T13" fmla="*/ 50 h 50"/>
                <a:gd name="T14" fmla="*/ 75 w 75"/>
                <a:gd name="T15" fmla="*/ 38 h 50"/>
                <a:gd name="T16" fmla="*/ 48 w 75"/>
                <a:gd name="T17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50">
                  <a:moveTo>
                    <a:pt x="48" y="38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2" y="8"/>
                    <a:pt x="2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38"/>
                    <a:pt x="75" y="38"/>
                    <a:pt x="75" y="38"/>
                  </a:cubicBezTo>
                  <a:lnTo>
                    <a:pt x="48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33"/>
            <p:cNvSpPr>
              <a:spLocks/>
            </p:cNvSpPr>
            <p:nvPr/>
          </p:nvSpPr>
          <p:spPr bwMode="auto">
            <a:xfrm>
              <a:off x="8366125" y="1636713"/>
              <a:ext cx="173038" cy="349250"/>
            </a:xfrm>
            <a:custGeom>
              <a:avLst/>
              <a:gdLst>
                <a:gd name="T0" fmla="*/ 13 w 46"/>
                <a:gd name="T1" fmla="*/ 21 h 93"/>
                <a:gd name="T2" fmla="*/ 13 w 46"/>
                <a:gd name="T3" fmla="*/ 71 h 93"/>
                <a:gd name="T4" fmla="*/ 38 w 46"/>
                <a:gd name="T5" fmla="*/ 93 h 93"/>
                <a:gd name="T6" fmla="*/ 46 w 46"/>
                <a:gd name="T7" fmla="*/ 84 h 93"/>
                <a:gd name="T8" fmla="*/ 24 w 46"/>
                <a:gd name="T9" fmla="*/ 65 h 93"/>
                <a:gd name="T10" fmla="*/ 24 w 46"/>
                <a:gd name="T11" fmla="*/ 16 h 93"/>
                <a:gd name="T12" fmla="*/ 8 w 46"/>
                <a:gd name="T13" fmla="*/ 0 h 93"/>
                <a:gd name="T14" fmla="*/ 0 w 46"/>
                <a:gd name="T15" fmla="*/ 9 h 93"/>
                <a:gd name="T16" fmla="*/ 13 w 46"/>
                <a:gd name="T17" fmla="*/ 2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93">
                  <a:moveTo>
                    <a:pt x="13" y="21"/>
                  </a:moveTo>
                  <a:cubicBezTo>
                    <a:pt x="13" y="71"/>
                    <a:pt x="13" y="71"/>
                    <a:pt x="13" y="71"/>
                  </a:cubicBezTo>
                  <a:cubicBezTo>
                    <a:pt x="38" y="93"/>
                    <a:pt x="38" y="93"/>
                    <a:pt x="38" y="93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3"/>
                    <a:pt x="3" y="6"/>
                    <a:pt x="0" y="9"/>
                  </a:cubicBezTo>
                  <a:lnTo>
                    <a:pt x="13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34"/>
            <p:cNvSpPr>
              <a:spLocks/>
            </p:cNvSpPr>
            <p:nvPr/>
          </p:nvSpPr>
          <p:spPr bwMode="auto">
            <a:xfrm>
              <a:off x="8277225" y="506413"/>
              <a:ext cx="273050" cy="363538"/>
            </a:xfrm>
            <a:custGeom>
              <a:avLst/>
              <a:gdLst>
                <a:gd name="T0" fmla="*/ 42 w 73"/>
                <a:gd name="T1" fmla="*/ 97 h 97"/>
                <a:gd name="T2" fmla="*/ 42 w 73"/>
                <a:gd name="T3" fmla="*/ 42 h 97"/>
                <a:gd name="T4" fmla="*/ 73 w 73"/>
                <a:gd name="T5" fmla="*/ 8 h 97"/>
                <a:gd name="T6" fmla="*/ 64 w 73"/>
                <a:gd name="T7" fmla="*/ 0 h 97"/>
                <a:gd name="T8" fmla="*/ 30 w 73"/>
                <a:gd name="T9" fmla="*/ 38 h 97"/>
                <a:gd name="T10" fmla="*/ 30 w 73"/>
                <a:gd name="T11" fmla="*/ 85 h 97"/>
                <a:gd name="T12" fmla="*/ 0 w 73"/>
                <a:gd name="T13" fmla="*/ 85 h 97"/>
                <a:gd name="T14" fmla="*/ 7 w 73"/>
                <a:gd name="T15" fmla="*/ 97 h 97"/>
                <a:gd name="T16" fmla="*/ 42 w 73"/>
                <a:gd name="T17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97">
                  <a:moveTo>
                    <a:pt x="42" y="97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85"/>
                    <a:pt x="30" y="85"/>
                    <a:pt x="3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3" y="89"/>
                    <a:pt x="5" y="93"/>
                    <a:pt x="7" y="97"/>
                  </a:cubicBezTo>
                  <a:lnTo>
                    <a:pt x="42" y="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35"/>
            <p:cNvSpPr>
              <a:spLocks/>
            </p:cNvSpPr>
            <p:nvPr/>
          </p:nvSpPr>
          <p:spPr bwMode="auto">
            <a:xfrm>
              <a:off x="7221538" y="1114426"/>
              <a:ext cx="282575" cy="187325"/>
            </a:xfrm>
            <a:custGeom>
              <a:avLst/>
              <a:gdLst>
                <a:gd name="T0" fmla="*/ 48 w 75"/>
                <a:gd name="T1" fmla="*/ 0 h 50"/>
                <a:gd name="T2" fmla="*/ 27 w 75"/>
                <a:gd name="T3" fmla="*/ 38 h 50"/>
                <a:gd name="T4" fmla="*/ 0 w 75"/>
                <a:gd name="T5" fmla="*/ 38 h 50"/>
                <a:gd name="T6" fmla="*/ 0 w 75"/>
                <a:gd name="T7" fmla="*/ 50 h 50"/>
                <a:gd name="T8" fmla="*/ 34 w 75"/>
                <a:gd name="T9" fmla="*/ 50 h 50"/>
                <a:gd name="T10" fmla="*/ 55 w 75"/>
                <a:gd name="T11" fmla="*/ 12 h 50"/>
                <a:gd name="T12" fmla="*/ 72 w 75"/>
                <a:gd name="T13" fmla="*/ 12 h 50"/>
                <a:gd name="T14" fmla="*/ 75 w 75"/>
                <a:gd name="T15" fmla="*/ 0 h 50"/>
                <a:gd name="T16" fmla="*/ 48 w 7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50">
                  <a:moveTo>
                    <a:pt x="48" y="0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3" y="8"/>
                    <a:pt x="73" y="4"/>
                    <a:pt x="75" y="0"/>
                  </a:cubicBez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36"/>
            <p:cNvSpPr>
              <a:spLocks/>
            </p:cNvSpPr>
            <p:nvPr/>
          </p:nvSpPr>
          <p:spPr bwMode="auto">
            <a:xfrm>
              <a:off x="7421563" y="1636713"/>
              <a:ext cx="168275" cy="349250"/>
            </a:xfrm>
            <a:custGeom>
              <a:avLst/>
              <a:gdLst>
                <a:gd name="T0" fmla="*/ 21 w 45"/>
                <a:gd name="T1" fmla="*/ 16 h 93"/>
                <a:gd name="T2" fmla="*/ 21 w 45"/>
                <a:gd name="T3" fmla="*/ 65 h 93"/>
                <a:gd name="T4" fmla="*/ 0 w 45"/>
                <a:gd name="T5" fmla="*/ 84 h 93"/>
                <a:gd name="T6" fmla="*/ 8 w 45"/>
                <a:gd name="T7" fmla="*/ 93 h 93"/>
                <a:gd name="T8" fmla="*/ 33 w 45"/>
                <a:gd name="T9" fmla="*/ 71 h 93"/>
                <a:gd name="T10" fmla="*/ 33 w 45"/>
                <a:gd name="T11" fmla="*/ 21 h 93"/>
                <a:gd name="T12" fmla="*/ 45 w 45"/>
                <a:gd name="T13" fmla="*/ 9 h 93"/>
                <a:gd name="T14" fmla="*/ 38 w 45"/>
                <a:gd name="T15" fmla="*/ 0 h 93"/>
                <a:gd name="T16" fmla="*/ 21 w 45"/>
                <a:gd name="T17" fmla="*/ 1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93">
                  <a:moveTo>
                    <a:pt x="21" y="16"/>
                  </a:moveTo>
                  <a:cubicBezTo>
                    <a:pt x="21" y="65"/>
                    <a:pt x="21" y="65"/>
                    <a:pt x="21" y="65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3" y="6"/>
                    <a:pt x="40" y="3"/>
                    <a:pt x="38" y="0"/>
                  </a:cubicBezTo>
                  <a:lnTo>
                    <a:pt x="21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37"/>
            <p:cNvSpPr>
              <a:spLocks/>
            </p:cNvSpPr>
            <p:nvPr/>
          </p:nvSpPr>
          <p:spPr bwMode="auto">
            <a:xfrm>
              <a:off x="7408863" y="506413"/>
              <a:ext cx="274638" cy="363538"/>
            </a:xfrm>
            <a:custGeom>
              <a:avLst/>
              <a:gdLst>
                <a:gd name="T0" fmla="*/ 43 w 73"/>
                <a:gd name="T1" fmla="*/ 85 h 97"/>
                <a:gd name="T2" fmla="*/ 43 w 73"/>
                <a:gd name="T3" fmla="*/ 38 h 97"/>
                <a:gd name="T4" fmla="*/ 9 w 73"/>
                <a:gd name="T5" fmla="*/ 0 h 97"/>
                <a:gd name="T6" fmla="*/ 0 w 73"/>
                <a:gd name="T7" fmla="*/ 8 h 97"/>
                <a:gd name="T8" fmla="*/ 0 w 73"/>
                <a:gd name="T9" fmla="*/ 8 h 97"/>
                <a:gd name="T10" fmla="*/ 31 w 73"/>
                <a:gd name="T11" fmla="*/ 42 h 97"/>
                <a:gd name="T12" fmla="*/ 31 w 73"/>
                <a:gd name="T13" fmla="*/ 97 h 97"/>
                <a:gd name="T14" fmla="*/ 66 w 73"/>
                <a:gd name="T15" fmla="*/ 97 h 97"/>
                <a:gd name="T16" fmla="*/ 73 w 73"/>
                <a:gd name="T17" fmla="*/ 85 h 97"/>
                <a:gd name="T18" fmla="*/ 43 w 73"/>
                <a:gd name="T19" fmla="*/ 8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97">
                  <a:moveTo>
                    <a:pt x="43" y="85"/>
                  </a:moveTo>
                  <a:cubicBezTo>
                    <a:pt x="43" y="38"/>
                    <a:pt x="43" y="38"/>
                    <a:pt x="43" y="38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8" y="93"/>
                    <a:pt x="70" y="89"/>
                    <a:pt x="73" y="85"/>
                  </a:cubicBezTo>
                  <a:lnTo>
                    <a:pt x="43" y="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38"/>
            <p:cNvSpPr>
              <a:spLocks/>
            </p:cNvSpPr>
            <p:nvPr/>
          </p:nvSpPr>
          <p:spPr bwMode="auto">
            <a:xfrm>
              <a:off x="7656513" y="693738"/>
              <a:ext cx="646113" cy="269875"/>
            </a:xfrm>
            <a:custGeom>
              <a:avLst/>
              <a:gdLst>
                <a:gd name="T0" fmla="*/ 172 w 172"/>
                <a:gd name="T1" fmla="*/ 72 h 72"/>
                <a:gd name="T2" fmla="*/ 166 w 172"/>
                <a:gd name="T3" fmla="*/ 53 h 72"/>
                <a:gd name="T4" fmla="*/ 147 w 172"/>
                <a:gd name="T5" fmla="*/ 25 h 72"/>
                <a:gd name="T6" fmla="*/ 120 w 172"/>
                <a:gd name="T7" fmla="*/ 7 h 72"/>
                <a:gd name="T8" fmla="*/ 86 w 172"/>
                <a:gd name="T9" fmla="*/ 0 h 72"/>
                <a:gd name="T10" fmla="*/ 52 w 172"/>
                <a:gd name="T11" fmla="*/ 7 h 72"/>
                <a:gd name="T12" fmla="*/ 25 w 172"/>
                <a:gd name="T13" fmla="*/ 25 h 72"/>
                <a:gd name="T14" fmla="*/ 6 w 172"/>
                <a:gd name="T15" fmla="*/ 53 h 72"/>
                <a:gd name="T16" fmla="*/ 0 w 172"/>
                <a:gd name="T17" fmla="*/ 72 h 72"/>
                <a:gd name="T18" fmla="*/ 172 w 172"/>
                <a:gd name="T1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" h="72">
                  <a:moveTo>
                    <a:pt x="172" y="72"/>
                  </a:moveTo>
                  <a:cubicBezTo>
                    <a:pt x="170" y="65"/>
                    <a:pt x="169" y="59"/>
                    <a:pt x="166" y="53"/>
                  </a:cubicBezTo>
                  <a:cubicBezTo>
                    <a:pt x="162" y="43"/>
                    <a:pt x="155" y="33"/>
                    <a:pt x="147" y="25"/>
                  </a:cubicBezTo>
                  <a:cubicBezTo>
                    <a:pt x="140" y="18"/>
                    <a:pt x="130" y="11"/>
                    <a:pt x="120" y="7"/>
                  </a:cubicBezTo>
                  <a:cubicBezTo>
                    <a:pt x="109" y="2"/>
                    <a:pt x="98" y="0"/>
                    <a:pt x="86" y="0"/>
                  </a:cubicBezTo>
                  <a:cubicBezTo>
                    <a:pt x="74" y="0"/>
                    <a:pt x="63" y="2"/>
                    <a:pt x="52" y="7"/>
                  </a:cubicBezTo>
                  <a:cubicBezTo>
                    <a:pt x="42" y="11"/>
                    <a:pt x="32" y="18"/>
                    <a:pt x="25" y="25"/>
                  </a:cubicBezTo>
                  <a:cubicBezTo>
                    <a:pt x="17" y="33"/>
                    <a:pt x="10" y="43"/>
                    <a:pt x="6" y="53"/>
                  </a:cubicBezTo>
                  <a:cubicBezTo>
                    <a:pt x="3" y="59"/>
                    <a:pt x="2" y="65"/>
                    <a:pt x="0" y="72"/>
                  </a:cubicBezTo>
                  <a:lnTo>
                    <a:pt x="172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39"/>
            <p:cNvSpPr>
              <a:spLocks/>
            </p:cNvSpPr>
            <p:nvPr/>
          </p:nvSpPr>
          <p:spPr bwMode="auto">
            <a:xfrm>
              <a:off x="7496175" y="993776"/>
              <a:ext cx="468313" cy="823913"/>
            </a:xfrm>
            <a:custGeom>
              <a:avLst/>
              <a:gdLst>
                <a:gd name="T0" fmla="*/ 46 w 125"/>
                <a:gd name="T1" fmla="*/ 185 h 219"/>
                <a:gd name="T2" fmla="*/ 41 w 125"/>
                <a:gd name="T3" fmla="*/ 185 h 219"/>
                <a:gd name="T4" fmla="*/ 79 w 125"/>
                <a:gd name="T5" fmla="*/ 209 h 219"/>
                <a:gd name="T6" fmla="*/ 125 w 125"/>
                <a:gd name="T7" fmla="*/ 219 h 219"/>
                <a:gd name="T8" fmla="*/ 125 w 125"/>
                <a:gd name="T9" fmla="*/ 111 h 219"/>
                <a:gd name="T10" fmla="*/ 99 w 125"/>
                <a:gd name="T11" fmla="*/ 81 h 219"/>
                <a:gd name="T12" fmla="*/ 125 w 125"/>
                <a:gd name="T13" fmla="*/ 52 h 219"/>
                <a:gd name="T14" fmla="*/ 125 w 125"/>
                <a:gd name="T15" fmla="*/ 0 h 219"/>
                <a:gd name="T16" fmla="*/ 36 w 125"/>
                <a:gd name="T17" fmla="*/ 0 h 219"/>
                <a:gd name="T18" fmla="*/ 23 w 125"/>
                <a:gd name="T19" fmla="*/ 15 h 219"/>
                <a:gd name="T20" fmla="*/ 29 w 125"/>
                <a:gd name="T21" fmla="*/ 15 h 219"/>
                <a:gd name="T22" fmla="*/ 59 w 125"/>
                <a:gd name="T23" fmla="*/ 44 h 219"/>
                <a:gd name="T24" fmla="*/ 29 w 125"/>
                <a:gd name="T25" fmla="*/ 74 h 219"/>
                <a:gd name="T26" fmla="*/ 3 w 125"/>
                <a:gd name="T27" fmla="*/ 59 h 219"/>
                <a:gd name="T28" fmla="*/ 0 w 125"/>
                <a:gd name="T29" fmla="*/ 90 h 219"/>
                <a:gd name="T30" fmla="*/ 10 w 125"/>
                <a:gd name="T31" fmla="*/ 140 h 219"/>
                <a:gd name="T32" fmla="*/ 16 w 125"/>
                <a:gd name="T33" fmla="*/ 153 h 219"/>
                <a:gd name="T34" fmla="*/ 46 w 125"/>
                <a:gd name="T35" fmla="*/ 126 h 219"/>
                <a:gd name="T36" fmla="*/ 75 w 125"/>
                <a:gd name="T37" fmla="*/ 155 h 219"/>
                <a:gd name="T38" fmla="*/ 46 w 125"/>
                <a:gd name="T39" fmla="*/ 18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5" h="219">
                  <a:moveTo>
                    <a:pt x="46" y="185"/>
                  </a:moveTo>
                  <a:cubicBezTo>
                    <a:pt x="44" y="185"/>
                    <a:pt x="42" y="185"/>
                    <a:pt x="41" y="185"/>
                  </a:cubicBezTo>
                  <a:cubicBezTo>
                    <a:pt x="52" y="195"/>
                    <a:pt x="65" y="203"/>
                    <a:pt x="79" y="209"/>
                  </a:cubicBezTo>
                  <a:cubicBezTo>
                    <a:pt x="93" y="215"/>
                    <a:pt x="109" y="219"/>
                    <a:pt x="125" y="219"/>
                  </a:cubicBezTo>
                  <a:cubicBezTo>
                    <a:pt x="125" y="111"/>
                    <a:pt x="125" y="111"/>
                    <a:pt x="125" y="111"/>
                  </a:cubicBezTo>
                  <a:cubicBezTo>
                    <a:pt x="111" y="109"/>
                    <a:pt x="99" y="96"/>
                    <a:pt x="99" y="81"/>
                  </a:cubicBezTo>
                  <a:cubicBezTo>
                    <a:pt x="99" y="66"/>
                    <a:pt x="111" y="54"/>
                    <a:pt x="125" y="52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2" y="5"/>
                    <a:pt x="27" y="10"/>
                    <a:pt x="23" y="15"/>
                  </a:cubicBezTo>
                  <a:cubicBezTo>
                    <a:pt x="25" y="15"/>
                    <a:pt x="27" y="15"/>
                    <a:pt x="29" y="15"/>
                  </a:cubicBezTo>
                  <a:cubicBezTo>
                    <a:pt x="45" y="15"/>
                    <a:pt x="59" y="28"/>
                    <a:pt x="59" y="44"/>
                  </a:cubicBezTo>
                  <a:cubicBezTo>
                    <a:pt x="59" y="61"/>
                    <a:pt x="45" y="74"/>
                    <a:pt x="29" y="74"/>
                  </a:cubicBezTo>
                  <a:cubicBezTo>
                    <a:pt x="18" y="74"/>
                    <a:pt x="8" y="68"/>
                    <a:pt x="3" y="59"/>
                  </a:cubicBezTo>
                  <a:cubicBezTo>
                    <a:pt x="1" y="69"/>
                    <a:pt x="0" y="79"/>
                    <a:pt x="0" y="90"/>
                  </a:cubicBezTo>
                  <a:cubicBezTo>
                    <a:pt x="0" y="108"/>
                    <a:pt x="3" y="125"/>
                    <a:pt x="10" y="140"/>
                  </a:cubicBezTo>
                  <a:cubicBezTo>
                    <a:pt x="12" y="145"/>
                    <a:pt x="14" y="149"/>
                    <a:pt x="16" y="153"/>
                  </a:cubicBezTo>
                  <a:cubicBezTo>
                    <a:pt x="17" y="138"/>
                    <a:pt x="30" y="126"/>
                    <a:pt x="46" y="126"/>
                  </a:cubicBezTo>
                  <a:cubicBezTo>
                    <a:pt x="62" y="126"/>
                    <a:pt x="75" y="139"/>
                    <a:pt x="75" y="155"/>
                  </a:cubicBezTo>
                  <a:cubicBezTo>
                    <a:pt x="75" y="172"/>
                    <a:pt x="62" y="185"/>
                    <a:pt x="46" y="1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40"/>
            <p:cNvSpPr>
              <a:spLocks/>
            </p:cNvSpPr>
            <p:nvPr/>
          </p:nvSpPr>
          <p:spPr bwMode="auto">
            <a:xfrm>
              <a:off x="7994650" y="993776"/>
              <a:ext cx="469900" cy="823913"/>
            </a:xfrm>
            <a:custGeom>
              <a:avLst/>
              <a:gdLst>
                <a:gd name="T0" fmla="*/ 122 w 125"/>
                <a:gd name="T1" fmla="*/ 59 h 219"/>
                <a:gd name="T2" fmla="*/ 96 w 125"/>
                <a:gd name="T3" fmla="*/ 74 h 219"/>
                <a:gd name="T4" fmla="*/ 66 w 125"/>
                <a:gd name="T5" fmla="*/ 44 h 219"/>
                <a:gd name="T6" fmla="*/ 96 w 125"/>
                <a:gd name="T7" fmla="*/ 15 h 219"/>
                <a:gd name="T8" fmla="*/ 102 w 125"/>
                <a:gd name="T9" fmla="*/ 15 h 219"/>
                <a:gd name="T10" fmla="*/ 89 w 125"/>
                <a:gd name="T11" fmla="*/ 0 h 219"/>
                <a:gd name="T12" fmla="*/ 0 w 125"/>
                <a:gd name="T13" fmla="*/ 0 h 219"/>
                <a:gd name="T14" fmla="*/ 0 w 125"/>
                <a:gd name="T15" fmla="*/ 52 h 219"/>
                <a:gd name="T16" fmla="*/ 26 w 125"/>
                <a:gd name="T17" fmla="*/ 81 h 219"/>
                <a:gd name="T18" fmla="*/ 0 w 125"/>
                <a:gd name="T19" fmla="*/ 111 h 219"/>
                <a:gd name="T20" fmla="*/ 0 w 125"/>
                <a:gd name="T21" fmla="*/ 219 h 219"/>
                <a:gd name="T22" fmla="*/ 46 w 125"/>
                <a:gd name="T23" fmla="*/ 209 h 219"/>
                <a:gd name="T24" fmla="*/ 84 w 125"/>
                <a:gd name="T25" fmla="*/ 185 h 219"/>
                <a:gd name="T26" fmla="*/ 79 w 125"/>
                <a:gd name="T27" fmla="*/ 185 h 219"/>
                <a:gd name="T28" fmla="*/ 50 w 125"/>
                <a:gd name="T29" fmla="*/ 155 h 219"/>
                <a:gd name="T30" fmla="*/ 79 w 125"/>
                <a:gd name="T31" fmla="*/ 126 h 219"/>
                <a:gd name="T32" fmla="*/ 109 w 125"/>
                <a:gd name="T33" fmla="*/ 153 h 219"/>
                <a:gd name="T34" fmla="*/ 115 w 125"/>
                <a:gd name="T35" fmla="*/ 140 h 219"/>
                <a:gd name="T36" fmla="*/ 125 w 125"/>
                <a:gd name="T37" fmla="*/ 90 h 219"/>
                <a:gd name="T38" fmla="*/ 122 w 125"/>
                <a:gd name="T39" fmla="*/ 5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5" h="219">
                  <a:moveTo>
                    <a:pt x="122" y="59"/>
                  </a:moveTo>
                  <a:cubicBezTo>
                    <a:pt x="116" y="68"/>
                    <a:pt x="107" y="74"/>
                    <a:pt x="96" y="74"/>
                  </a:cubicBezTo>
                  <a:cubicBezTo>
                    <a:pt x="80" y="74"/>
                    <a:pt x="66" y="61"/>
                    <a:pt x="66" y="44"/>
                  </a:cubicBezTo>
                  <a:cubicBezTo>
                    <a:pt x="66" y="28"/>
                    <a:pt x="80" y="15"/>
                    <a:pt x="96" y="15"/>
                  </a:cubicBezTo>
                  <a:cubicBezTo>
                    <a:pt x="98" y="15"/>
                    <a:pt x="100" y="15"/>
                    <a:pt x="102" y="15"/>
                  </a:cubicBezTo>
                  <a:cubicBezTo>
                    <a:pt x="98" y="10"/>
                    <a:pt x="93" y="5"/>
                    <a:pt x="8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4" y="54"/>
                    <a:pt x="26" y="66"/>
                    <a:pt x="26" y="81"/>
                  </a:cubicBezTo>
                  <a:cubicBezTo>
                    <a:pt x="26" y="96"/>
                    <a:pt x="14" y="109"/>
                    <a:pt x="0" y="111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16" y="219"/>
                    <a:pt x="32" y="215"/>
                    <a:pt x="46" y="209"/>
                  </a:cubicBezTo>
                  <a:cubicBezTo>
                    <a:pt x="60" y="203"/>
                    <a:pt x="73" y="195"/>
                    <a:pt x="84" y="185"/>
                  </a:cubicBezTo>
                  <a:cubicBezTo>
                    <a:pt x="83" y="185"/>
                    <a:pt x="81" y="185"/>
                    <a:pt x="79" y="185"/>
                  </a:cubicBezTo>
                  <a:cubicBezTo>
                    <a:pt x="63" y="185"/>
                    <a:pt x="50" y="172"/>
                    <a:pt x="50" y="155"/>
                  </a:cubicBezTo>
                  <a:cubicBezTo>
                    <a:pt x="50" y="139"/>
                    <a:pt x="63" y="126"/>
                    <a:pt x="79" y="126"/>
                  </a:cubicBezTo>
                  <a:cubicBezTo>
                    <a:pt x="95" y="126"/>
                    <a:pt x="108" y="138"/>
                    <a:pt x="109" y="153"/>
                  </a:cubicBezTo>
                  <a:cubicBezTo>
                    <a:pt x="111" y="149"/>
                    <a:pt x="113" y="145"/>
                    <a:pt x="115" y="140"/>
                  </a:cubicBezTo>
                  <a:cubicBezTo>
                    <a:pt x="122" y="125"/>
                    <a:pt x="125" y="108"/>
                    <a:pt x="125" y="90"/>
                  </a:cubicBezTo>
                  <a:cubicBezTo>
                    <a:pt x="125" y="79"/>
                    <a:pt x="124" y="69"/>
                    <a:pt x="122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0" name="组合 109"/>
          <p:cNvGrpSpPr/>
          <p:nvPr/>
        </p:nvGrpSpPr>
        <p:grpSpPr>
          <a:xfrm>
            <a:off x="7358168" y="4306386"/>
            <a:ext cx="597621" cy="711756"/>
            <a:chOff x="9428163" y="3890963"/>
            <a:chExt cx="2252662" cy="2682876"/>
          </a:xfrm>
          <a:solidFill>
            <a:schemeClr val="bg1"/>
          </a:solidFill>
        </p:grpSpPr>
        <p:sp>
          <p:nvSpPr>
            <p:cNvPr id="111" name="Freeform 41"/>
            <p:cNvSpPr>
              <a:spLocks/>
            </p:cNvSpPr>
            <p:nvPr/>
          </p:nvSpPr>
          <p:spPr bwMode="auto">
            <a:xfrm>
              <a:off x="11050588" y="4748213"/>
              <a:ext cx="214313" cy="90488"/>
            </a:xfrm>
            <a:custGeom>
              <a:avLst/>
              <a:gdLst>
                <a:gd name="T0" fmla="*/ 46 w 57"/>
                <a:gd name="T1" fmla="*/ 24 h 24"/>
                <a:gd name="T2" fmla="*/ 57 w 57"/>
                <a:gd name="T3" fmla="*/ 12 h 24"/>
                <a:gd name="T4" fmla="*/ 46 w 57"/>
                <a:gd name="T5" fmla="*/ 0 h 24"/>
                <a:gd name="T6" fmla="*/ 0 w 57"/>
                <a:gd name="T7" fmla="*/ 0 h 24"/>
                <a:gd name="T8" fmla="*/ 10 w 57"/>
                <a:gd name="T9" fmla="*/ 24 h 24"/>
                <a:gd name="T10" fmla="*/ 46 w 57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24">
                  <a:moveTo>
                    <a:pt x="46" y="24"/>
                  </a:moveTo>
                  <a:cubicBezTo>
                    <a:pt x="52" y="24"/>
                    <a:pt x="57" y="18"/>
                    <a:pt x="57" y="12"/>
                  </a:cubicBezTo>
                  <a:cubicBezTo>
                    <a:pt x="57" y="6"/>
                    <a:pt x="52" y="0"/>
                    <a:pt x="4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7"/>
                    <a:pt x="7" y="15"/>
                    <a:pt x="10" y="24"/>
                  </a:cubicBezTo>
                  <a:lnTo>
                    <a:pt x="46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42"/>
            <p:cNvSpPr>
              <a:spLocks/>
            </p:cNvSpPr>
            <p:nvPr/>
          </p:nvSpPr>
          <p:spPr bwMode="auto">
            <a:xfrm>
              <a:off x="10934700" y="4391026"/>
              <a:ext cx="165100" cy="85725"/>
            </a:xfrm>
            <a:custGeom>
              <a:avLst/>
              <a:gdLst>
                <a:gd name="T0" fmla="*/ 33 w 44"/>
                <a:gd name="T1" fmla="*/ 23 h 23"/>
                <a:gd name="T2" fmla="*/ 44 w 44"/>
                <a:gd name="T3" fmla="*/ 12 h 23"/>
                <a:gd name="T4" fmla="*/ 33 w 44"/>
                <a:gd name="T5" fmla="*/ 0 h 23"/>
                <a:gd name="T6" fmla="*/ 0 w 44"/>
                <a:gd name="T7" fmla="*/ 0 h 23"/>
                <a:gd name="T8" fmla="*/ 7 w 44"/>
                <a:gd name="T9" fmla="*/ 23 h 23"/>
                <a:gd name="T10" fmla="*/ 33 w 44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23">
                  <a:moveTo>
                    <a:pt x="33" y="23"/>
                  </a:moveTo>
                  <a:cubicBezTo>
                    <a:pt x="39" y="23"/>
                    <a:pt x="44" y="18"/>
                    <a:pt x="44" y="12"/>
                  </a:cubicBezTo>
                  <a:cubicBezTo>
                    <a:pt x="44" y="5"/>
                    <a:pt x="39" y="0"/>
                    <a:pt x="3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8"/>
                    <a:pt x="6" y="16"/>
                    <a:pt x="7" y="23"/>
                  </a:cubicBezTo>
                  <a:lnTo>
                    <a:pt x="33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43"/>
            <p:cNvSpPr>
              <a:spLocks/>
            </p:cNvSpPr>
            <p:nvPr/>
          </p:nvSpPr>
          <p:spPr bwMode="auto">
            <a:xfrm>
              <a:off x="11099800" y="4138613"/>
              <a:ext cx="115888" cy="277813"/>
            </a:xfrm>
            <a:custGeom>
              <a:avLst/>
              <a:gdLst>
                <a:gd name="T0" fmla="*/ 7 w 31"/>
                <a:gd name="T1" fmla="*/ 74 h 74"/>
                <a:gd name="T2" fmla="*/ 8 w 31"/>
                <a:gd name="T3" fmla="*/ 74 h 74"/>
                <a:gd name="T4" fmla="*/ 16 w 31"/>
                <a:gd name="T5" fmla="*/ 68 h 74"/>
                <a:gd name="T6" fmla="*/ 31 w 31"/>
                <a:gd name="T7" fmla="*/ 6 h 74"/>
                <a:gd name="T8" fmla="*/ 16 w 31"/>
                <a:gd name="T9" fmla="*/ 0 h 74"/>
                <a:gd name="T10" fmla="*/ 1 w 31"/>
                <a:gd name="T11" fmla="*/ 65 h 74"/>
                <a:gd name="T12" fmla="*/ 7 w 31"/>
                <a:gd name="T1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74">
                  <a:moveTo>
                    <a:pt x="7" y="74"/>
                  </a:moveTo>
                  <a:cubicBezTo>
                    <a:pt x="7" y="74"/>
                    <a:pt x="8" y="74"/>
                    <a:pt x="8" y="74"/>
                  </a:cubicBezTo>
                  <a:cubicBezTo>
                    <a:pt x="12" y="74"/>
                    <a:pt x="15" y="72"/>
                    <a:pt x="16" y="68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9"/>
                    <a:pt x="2" y="73"/>
                    <a:pt x="7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44"/>
            <p:cNvSpPr>
              <a:spLocks/>
            </p:cNvSpPr>
            <p:nvPr/>
          </p:nvSpPr>
          <p:spPr bwMode="auto">
            <a:xfrm>
              <a:off x="11171238" y="3890963"/>
              <a:ext cx="247650" cy="247650"/>
            </a:xfrm>
            <a:custGeom>
              <a:avLst/>
              <a:gdLst>
                <a:gd name="T0" fmla="*/ 127 w 156"/>
                <a:gd name="T1" fmla="*/ 55 h 156"/>
                <a:gd name="T2" fmla="*/ 156 w 156"/>
                <a:gd name="T3" fmla="*/ 111 h 156"/>
                <a:gd name="T4" fmla="*/ 156 w 156"/>
                <a:gd name="T5" fmla="*/ 24 h 156"/>
                <a:gd name="T6" fmla="*/ 127 w 156"/>
                <a:gd name="T7" fmla="*/ 0 h 156"/>
                <a:gd name="T8" fmla="*/ 0 w 156"/>
                <a:gd name="T9" fmla="*/ 140 h 156"/>
                <a:gd name="T10" fmla="*/ 35 w 156"/>
                <a:gd name="T11" fmla="*/ 156 h 156"/>
                <a:gd name="T12" fmla="*/ 127 w 156"/>
                <a:gd name="T13" fmla="*/ 5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156">
                  <a:moveTo>
                    <a:pt x="127" y="55"/>
                  </a:moveTo>
                  <a:lnTo>
                    <a:pt x="156" y="111"/>
                  </a:lnTo>
                  <a:lnTo>
                    <a:pt x="156" y="24"/>
                  </a:lnTo>
                  <a:lnTo>
                    <a:pt x="127" y="0"/>
                  </a:lnTo>
                  <a:lnTo>
                    <a:pt x="0" y="140"/>
                  </a:lnTo>
                  <a:lnTo>
                    <a:pt x="35" y="156"/>
                  </a:lnTo>
                  <a:lnTo>
                    <a:pt x="127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45"/>
            <p:cNvSpPr>
              <a:spLocks/>
            </p:cNvSpPr>
            <p:nvPr/>
          </p:nvSpPr>
          <p:spPr bwMode="auto">
            <a:xfrm>
              <a:off x="11295063" y="5468938"/>
              <a:ext cx="228600" cy="315913"/>
            </a:xfrm>
            <a:custGeom>
              <a:avLst/>
              <a:gdLst>
                <a:gd name="T0" fmla="*/ 0 w 61"/>
                <a:gd name="T1" fmla="*/ 14 h 84"/>
                <a:gd name="T2" fmla="*/ 47 w 61"/>
                <a:gd name="T3" fmla="*/ 57 h 84"/>
                <a:gd name="T4" fmla="*/ 60 w 61"/>
                <a:gd name="T5" fmla="*/ 84 h 84"/>
                <a:gd name="T6" fmla="*/ 61 w 61"/>
                <a:gd name="T7" fmla="*/ 49 h 84"/>
                <a:gd name="T8" fmla="*/ 7 w 61"/>
                <a:gd name="T9" fmla="*/ 0 h 84"/>
                <a:gd name="T10" fmla="*/ 0 w 61"/>
                <a:gd name="T11" fmla="*/ 1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84">
                  <a:moveTo>
                    <a:pt x="0" y="14"/>
                  </a:moveTo>
                  <a:cubicBezTo>
                    <a:pt x="47" y="57"/>
                    <a:pt x="47" y="57"/>
                    <a:pt x="47" y="57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1" y="49"/>
                    <a:pt x="7" y="0"/>
                    <a:pt x="7" y="0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46"/>
            <p:cNvSpPr>
              <a:spLocks/>
            </p:cNvSpPr>
            <p:nvPr/>
          </p:nvSpPr>
          <p:spPr bwMode="auto">
            <a:xfrm>
              <a:off x="11268075" y="4803776"/>
              <a:ext cx="192088" cy="277813"/>
            </a:xfrm>
            <a:custGeom>
              <a:avLst/>
              <a:gdLst>
                <a:gd name="T0" fmla="*/ 4 w 51"/>
                <a:gd name="T1" fmla="*/ 2 h 74"/>
                <a:gd name="T2" fmla="*/ 2 w 51"/>
                <a:gd name="T3" fmla="*/ 12 h 74"/>
                <a:gd name="T4" fmla="*/ 42 w 51"/>
                <a:gd name="T5" fmla="*/ 73 h 74"/>
                <a:gd name="T6" fmla="*/ 43 w 51"/>
                <a:gd name="T7" fmla="*/ 74 h 74"/>
                <a:gd name="T8" fmla="*/ 51 w 51"/>
                <a:gd name="T9" fmla="*/ 59 h 74"/>
                <a:gd name="T10" fmla="*/ 15 w 51"/>
                <a:gd name="T11" fmla="*/ 4 h 74"/>
                <a:gd name="T12" fmla="*/ 4 w 51"/>
                <a:gd name="T13" fmla="*/ 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74">
                  <a:moveTo>
                    <a:pt x="4" y="2"/>
                  </a:moveTo>
                  <a:cubicBezTo>
                    <a:pt x="1" y="4"/>
                    <a:pt x="0" y="9"/>
                    <a:pt x="2" y="12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2" y="74"/>
                    <a:pt x="43" y="74"/>
                    <a:pt x="43" y="74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0"/>
                    <a:pt x="8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47"/>
            <p:cNvSpPr>
              <a:spLocks/>
            </p:cNvSpPr>
            <p:nvPr/>
          </p:nvSpPr>
          <p:spPr bwMode="auto">
            <a:xfrm>
              <a:off x="11455400" y="5037138"/>
              <a:ext cx="225425" cy="168275"/>
            </a:xfrm>
            <a:custGeom>
              <a:avLst/>
              <a:gdLst>
                <a:gd name="T0" fmla="*/ 142 w 142"/>
                <a:gd name="T1" fmla="*/ 0 h 106"/>
                <a:gd name="T2" fmla="*/ 19 w 142"/>
                <a:gd name="T3" fmla="*/ 0 h 106"/>
                <a:gd name="T4" fmla="*/ 0 w 142"/>
                <a:gd name="T5" fmla="*/ 35 h 106"/>
                <a:gd name="T6" fmla="*/ 0 w 142"/>
                <a:gd name="T7" fmla="*/ 35 h 106"/>
                <a:gd name="T8" fmla="*/ 109 w 142"/>
                <a:gd name="T9" fmla="*/ 35 h 106"/>
                <a:gd name="T10" fmla="*/ 142 w 142"/>
                <a:gd name="T11" fmla="*/ 106 h 106"/>
                <a:gd name="T12" fmla="*/ 142 w 142"/>
                <a:gd name="T1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106">
                  <a:moveTo>
                    <a:pt x="142" y="0"/>
                  </a:moveTo>
                  <a:lnTo>
                    <a:pt x="19" y="0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109" y="35"/>
                  </a:lnTo>
                  <a:lnTo>
                    <a:pt x="142" y="106"/>
                  </a:lnTo>
                  <a:lnTo>
                    <a:pt x="1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48"/>
            <p:cNvSpPr>
              <a:spLocks/>
            </p:cNvSpPr>
            <p:nvPr/>
          </p:nvSpPr>
          <p:spPr bwMode="auto">
            <a:xfrm>
              <a:off x="11141075" y="5454651"/>
              <a:ext cx="153988" cy="55563"/>
            </a:xfrm>
            <a:custGeom>
              <a:avLst/>
              <a:gdLst>
                <a:gd name="T0" fmla="*/ 0 w 41"/>
                <a:gd name="T1" fmla="*/ 0 h 15"/>
                <a:gd name="T2" fmla="*/ 0 w 41"/>
                <a:gd name="T3" fmla="*/ 15 h 15"/>
                <a:gd name="T4" fmla="*/ 34 w 41"/>
                <a:gd name="T5" fmla="*/ 15 h 15"/>
                <a:gd name="T6" fmla="*/ 41 w 41"/>
                <a:gd name="T7" fmla="*/ 0 h 15"/>
                <a:gd name="T8" fmla="*/ 41 w 41"/>
                <a:gd name="T9" fmla="*/ 0 h 15"/>
                <a:gd name="T10" fmla="*/ 0 w 41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5">
                  <a:moveTo>
                    <a:pt x="0" y="0"/>
                  </a:moveTo>
                  <a:cubicBezTo>
                    <a:pt x="0" y="5"/>
                    <a:pt x="0" y="10"/>
                    <a:pt x="0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49"/>
            <p:cNvSpPr>
              <a:spLocks/>
            </p:cNvSpPr>
            <p:nvPr/>
          </p:nvSpPr>
          <p:spPr bwMode="auto">
            <a:xfrm>
              <a:off x="9845675" y="4748213"/>
              <a:ext cx="214313" cy="90488"/>
            </a:xfrm>
            <a:custGeom>
              <a:avLst/>
              <a:gdLst>
                <a:gd name="T0" fmla="*/ 11 w 57"/>
                <a:gd name="T1" fmla="*/ 0 h 24"/>
                <a:gd name="T2" fmla="*/ 0 w 57"/>
                <a:gd name="T3" fmla="*/ 12 h 24"/>
                <a:gd name="T4" fmla="*/ 11 w 57"/>
                <a:gd name="T5" fmla="*/ 24 h 24"/>
                <a:gd name="T6" fmla="*/ 47 w 57"/>
                <a:gd name="T7" fmla="*/ 24 h 24"/>
                <a:gd name="T8" fmla="*/ 57 w 57"/>
                <a:gd name="T9" fmla="*/ 0 h 24"/>
                <a:gd name="T10" fmla="*/ 11 w 57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24">
                  <a:moveTo>
                    <a:pt x="11" y="0"/>
                  </a:moveTo>
                  <a:cubicBezTo>
                    <a:pt x="5" y="0"/>
                    <a:pt x="0" y="6"/>
                    <a:pt x="0" y="12"/>
                  </a:cubicBezTo>
                  <a:cubicBezTo>
                    <a:pt x="0" y="18"/>
                    <a:pt x="5" y="24"/>
                    <a:pt x="11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50" y="15"/>
                    <a:pt x="53" y="7"/>
                    <a:pt x="57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50"/>
            <p:cNvSpPr>
              <a:spLocks/>
            </p:cNvSpPr>
            <p:nvPr/>
          </p:nvSpPr>
          <p:spPr bwMode="auto">
            <a:xfrm>
              <a:off x="10010775" y="4391026"/>
              <a:ext cx="165100" cy="85725"/>
            </a:xfrm>
            <a:custGeom>
              <a:avLst/>
              <a:gdLst>
                <a:gd name="T0" fmla="*/ 11 w 44"/>
                <a:gd name="T1" fmla="*/ 0 h 23"/>
                <a:gd name="T2" fmla="*/ 0 w 44"/>
                <a:gd name="T3" fmla="*/ 12 h 23"/>
                <a:gd name="T4" fmla="*/ 11 w 44"/>
                <a:gd name="T5" fmla="*/ 23 h 23"/>
                <a:gd name="T6" fmla="*/ 37 w 44"/>
                <a:gd name="T7" fmla="*/ 23 h 23"/>
                <a:gd name="T8" fmla="*/ 44 w 44"/>
                <a:gd name="T9" fmla="*/ 0 h 23"/>
                <a:gd name="T10" fmla="*/ 11 w 44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23">
                  <a:moveTo>
                    <a:pt x="11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3"/>
                    <a:pt x="11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8" y="16"/>
                    <a:pt x="40" y="8"/>
                    <a:pt x="44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51"/>
            <p:cNvSpPr>
              <a:spLocks/>
            </p:cNvSpPr>
            <p:nvPr/>
          </p:nvSpPr>
          <p:spPr bwMode="auto">
            <a:xfrm>
              <a:off x="9894888" y="4138613"/>
              <a:ext cx="115888" cy="277813"/>
            </a:xfrm>
            <a:custGeom>
              <a:avLst/>
              <a:gdLst>
                <a:gd name="T0" fmla="*/ 15 w 31"/>
                <a:gd name="T1" fmla="*/ 68 h 74"/>
                <a:gd name="T2" fmla="*/ 23 w 31"/>
                <a:gd name="T3" fmla="*/ 74 h 74"/>
                <a:gd name="T4" fmla="*/ 24 w 31"/>
                <a:gd name="T5" fmla="*/ 74 h 74"/>
                <a:gd name="T6" fmla="*/ 30 w 31"/>
                <a:gd name="T7" fmla="*/ 65 h 74"/>
                <a:gd name="T8" fmla="*/ 15 w 31"/>
                <a:gd name="T9" fmla="*/ 0 h 74"/>
                <a:gd name="T10" fmla="*/ 0 w 31"/>
                <a:gd name="T11" fmla="*/ 6 h 74"/>
                <a:gd name="T12" fmla="*/ 15 w 31"/>
                <a:gd name="T13" fmla="*/ 6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74">
                  <a:moveTo>
                    <a:pt x="15" y="68"/>
                  </a:moveTo>
                  <a:cubicBezTo>
                    <a:pt x="16" y="72"/>
                    <a:pt x="19" y="74"/>
                    <a:pt x="23" y="74"/>
                  </a:cubicBezTo>
                  <a:cubicBezTo>
                    <a:pt x="23" y="74"/>
                    <a:pt x="24" y="74"/>
                    <a:pt x="24" y="74"/>
                  </a:cubicBezTo>
                  <a:cubicBezTo>
                    <a:pt x="29" y="73"/>
                    <a:pt x="31" y="69"/>
                    <a:pt x="30" y="6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15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52"/>
            <p:cNvSpPr>
              <a:spLocks/>
            </p:cNvSpPr>
            <p:nvPr/>
          </p:nvSpPr>
          <p:spPr bwMode="auto">
            <a:xfrm>
              <a:off x="9691688" y="3890963"/>
              <a:ext cx="247650" cy="247650"/>
            </a:xfrm>
            <a:custGeom>
              <a:avLst/>
              <a:gdLst>
                <a:gd name="T0" fmla="*/ 121 w 156"/>
                <a:gd name="T1" fmla="*/ 156 h 156"/>
                <a:gd name="T2" fmla="*/ 156 w 156"/>
                <a:gd name="T3" fmla="*/ 140 h 156"/>
                <a:gd name="T4" fmla="*/ 28 w 156"/>
                <a:gd name="T5" fmla="*/ 0 h 156"/>
                <a:gd name="T6" fmla="*/ 0 w 156"/>
                <a:gd name="T7" fmla="*/ 24 h 156"/>
                <a:gd name="T8" fmla="*/ 0 w 156"/>
                <a:gd name="T9" fmla="*/ 111 h 156"/>
                <a:gd name="T10" fmla="*/ 28 w 156"/>
                <a:gd name="T11" fmla="*/ 55 h 156"/>
                <a:gd name="T12" fmla="*/ 121 w 156"/>
                <a:gd name="T13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156">
                  <a:moveTo>
                    <a:pt x="121" y="156"/>
                  </a:moveTo>
                  <a:lnTo>
                    <a:pt x="156" y="140"/>
                  </a:lnTo>
                  <a:lnTo>
                    <a:pt x="28" y="0"/>
                  </a:lnTo>
                  <a:lnTo>
                    <a:pt x="0" y="24"/>
                  </a:lnTo>
                  <a:lnTo>
                    <a:pt x="0" y="111"/>
                  </a:lnTo>
                  <a:lnTo>
                    <a:pt x="28" y="55"/>
                  </a:lnTo>
                  <a:lnTo>
                    <a:pt x="121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53"/>
            <p:cNvSpPr>
              <a:spLocks/>
            </p:cNvSpPr>
            <p:nvPr/>
          </p:nvSpPr>
          <p:spPr bwMode="auto">
            <a:xfrm>
              <a:off x="9586913" y="5468938"/>
              <a:ext cx="228600" cy="315913"/>
            </a:xfrm>
            <a:custGeom>
              <a:avLst/>
              <a:gdLst>
                <a:gd name="T0" fmla="*/ 0 w 61"/>
                <a:gd name="T1" fmla="*/ 49 h 84"/>
                <a:gd name="T2" fmla="*/ 1 w 61"/>
                <a:gd name="T3" fmla="*/ 84 h 84"/>
                <a:gd name="T4" fmla="*/ 14 w 61"/>
                <a:gd name="T5" fmla="*/ 57 h 84"/>
                <a:gd name="T6" fmla="*/ 61 w 61"/>
                <a:gd name="T7" fmla="*/ 14 h 84"/>
                <a:gd name="T8" fmla="*/ 54 w 61"/>
                <a:gd name="T9" fmla="*/ 0 h 84"/>
                <a:gd name="T10" fmla="*/ 0 w 61"/>
                <a:gd name="T11" fmla="*/ 4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84">
                  <a:moveTo>
                    <a:pt x="0" y="49"/>
                  </a:moveTo>
                  <a:cubicBezTo>
                    <a:pt x="1" y="84"/>
                    <a:pt x="1" y="84"/>
                    <a:pt x="1" y="84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0" y="49"/>
                    <a:pt x="0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54"/>
            <p:cNvSpPr>
              <a:spLocks/>
            </p:cNvSpPr>
            <p:nvPr/>
          </p:nvSpPr>
          <p:spPr bwMode="auto">
            <a:xfrm>
              <a:off x="9650413" y="4803776"/>
              <a:ext cx="192088" cy="277813"/>
            </a:xfrm>
            <a:custGeom>
              <a:avLst/>
              <a:gdLst>
                <a:gd name="T0" fmla="*/ 9 w 51"/>
                <a:gd name="T1" fmla="*/ 73 h 74"/>
                <a:gd name="T2" fmla="*/ 49 w 51"/>
                <a:gd name="T3" fmla="*/ 12 h 74"/>
                <a:gd name="T4" fmla="*/ 47 w 51"/>
                <a:gd name="T5" fmla="*/ 2 h 74"/>
                <a:gd name="T6" fmla="*/ 36 w 51"/>
                <a:gd name="T7" fmla="*/ 4 h 74"/>
                <a:gd name="T8" fmla="*/ 0 w 51"/>
                <a:gd name="T9" fmla="*/ 59 h 74"/>
                <a:gd name="T10" fmla="*/ 8 w 51"/>
                <a:gd name="T11" fmla="*/ 74 h 74"/>
                <a:gd name="T12" fmla="*/ 9 w 51"/>
                <a:gd name="T13" fmla="*/ 7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74">
                  <a:moveTo>
                    <a:pt x="9" y="73"/>
                  </a:moveTo>
                  <a:cubicBezTo>
                    <a:pt x="49" y="12"/>
                    <a:pt x="49" y="12"/>
                    <a:pt x="49" y="12"/>
                  </a:cubicBezTo>
                  <a:cubicBezTo>
                    <a:pt x="51" y="9"/>
                    <a:pt x="50" y="4"/>
                    <a:pt x="47" y="2"/>
                  </a:cubicBezTo>
                  <a:cubicBezTo>
                    <a:pt x="43" y="0"/>
                    <a:pt x="38" y="0"/>
                    <a:pt x="36" y="4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55"/>
            <p:cNvSpPr>
              <a:spLocks/>
            </p:cNvSpPr>
            <p:nvPr/>
          </p:nvSpPr>
          <p:spPr bwMode="auto">
            <a:xfrm>
              <a:off x="9428163" y="5037138"/>
              <a:ext cx="225425" cy="168275"/>
            </a:xfrm>
            <a:custGeom>
              <a:avLst/>
              <a:gdLst>
                <a:gd name="T0" fmla="*/ 142 w 142"/>
                <a:gd name="T1" fmla="*/ 35 h 106"/>
                <a:gd name="T2" fmla="*/ 123 w 142"/>
                <a:gd name="T3" fmla="*/ 0 h 106"/>
                <a:gd name="T4" fmla="*/ 3 w 142"/>
                <a:gd name="T5" fmla="*/ 0 h 106"/>
                <a:gd name="T6" fmla="*/ 0 w 142"/>
                <a:gd name="T7" fmla="*/ 106 h 106"/>
                <a:gd name="T8" fmla="*/ 34 w 142"/>
                <a:gd name="T9" fmla="*/ 35 h 106"/>
                <a:gd name="T10" fmla="*/ 142 w 142"/>
                <a:gd name="T11" fmla="*/ 35 h 106"/>
                <a:gd name="T12" fmla="*/ 142 w 142"/>
                <a:gd name="T13" fmla="*/ 3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106">
                  <a:moveTo>
                    <a:pt x="142" y="35"/>
                  </a:moveTo>
                  <a:lnTo>
                    <a:pt x="123" y="0"/>
                  </a:lnTo>
                  <a:lnTo>
                    <a:pt x="3" y="0"/>
                  </a:lnTo>
                  <a:lnTo>
                    <a:pt x="0" y="106"/>
                  </a:lnTo>
                  <a:lnTo>
                    <a:pt x="34" y="35"/>
                  </a:lnTo>
                  <a:lnTo>
                    <a:pt x="142" y="35"/>
                  </a:lnTo>
                  <a:lnTo>
                    <a:pt x="142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56"/>
            <p:cNvSpPr>
              <a:spLocks/>
            </p:cNvSpPr>
            <p:nvPr/>
          </p:nvSpPr>
          <p:spPr bwMode="auto">
            <a:xfrm>
              <a:off x="9815513" y="5454651"/>
              <a:ext cx="153988" cy="55563"/>
            </a:xfrm>
            <a:custGeom>
              <a:avLst/>
              <a:gdLst>
                <a:gd name="T0" fmla="*/ 0 w 41"/>
                <a:gd name="T1" fmla="*/ 0 h 15"/>
                <a:gd name="T2" fmla="*/ 0 w 41"/>
                <a:gd name="T3" fmla="*/ 0 h 15"/>
                <a:gd name="T4" fmla="*/ 7 w 41"/>
                <a:gd name="T5" fmla="*/ 15 h 15"/>
                <a:gd name="T6" fmla="*/ 41 w 41"/>
                <a:gd name="T7" fmla="*/ 15 h 15"/>
                <a:gd name="T8" fmla="*/ 41 w 41"/>
                <a:gd name="T9" fmla="*/ 0 h 15"/>
                <a:gd name="T10" fmla="*/ 0 w 41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0"/>
                    <a:pt x="41" y="5"/>
                    <a:pt x="4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57"/>
            <p:cNvSpPr>
              <a:spLocks/>
            </p:cNvSpPr>
            <p:nvPr/>
          </p:nvSpPr>
          <p:spPr bwMode="auto">
            <a:xfrm>
              <a:off x="10291763" y="4179888"/>
              <a:ext cx="525463" cy="180975"/>
            </a:xfrm>
            <a:custGeom>
              <a:avLst/>
              <a:gdLst>
                <a:gd name="T0" fmla="*/ 9 w 140"/>
                <a:gd name="T1" fmla="*/ 33 h 48"/>
                <a:gd name="T2" fmla="*/ 2 w 140"/>
                <a:gd name="T3" fmla="*/ 48 h 48"/>
                <a:gd name="T4" fmla="*/ 138 w 140"/>
                <a:gd name="T5" fmla="*/ 48 h 48"/>
                <a:gd name="T6" fmla="*/ 131 w 140"/>
                <a:gd name="T7" fmla="*/ 33 h 48"/>
                <a:gd name="T8" fmla="*/ 140 w 140"/>
                <a:gd name="T9" fmla="*/ 17 h 48"/>
                <a:gd name="T10" fmla="*/ 101 w 140"/>
                <a:gd name="T11" fmla="*/ 0 h 48"/>
                <a:gd name="T12" fmla="*/ 39 w 140"/>
                <a:gd name="T13" fmla="*/ 0 h 48"/>
                <a:gd name="T14" fmla="*/ 0 w 140"/>
                <a:gd name="T15" fmla="*/ 17 h 48"/>
                <a:gd name="T16" fmla="*/ 9 w 140"/>
                <a:gd name="T17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0" h="48">
                  <a:moveTo>
                    <a:pt x="9" y="33"/>
                  </a:moveTo>
                  <a:cubicBezTo>
                    <a:pt x="9" y="39"/>
                    <a:pt x="6" y="45"/>
                    <a:pt x="2" y="48"/>
                  </a:cubicBezTo>
                  <a:cubicBezTo>
                    <a:pt x="138" y="48"/>
                    <a:pt x="138" y="48"/>
                    <a:pt x="138" y="48"/>
                  </a:cubicBezTo>
                  <a:cubicBezTo>
                    <a:pt x="134" y="45"/>
                    <a:pt x="131" y="39"/>
                    <a:pt x="131" y="33"/>
                  </a:cubicBezTo>
                  <a:cubicBezTo>
                    <a:pt x="131" y="26"/>
                    <a:pt x="135" y="20"/>
                    <a:pt x="140" y="17"/>
                  </a:cubicBezTo>
                  <a:cubicBezTo>
                    <a:pt x="130" y="6"/>
                    <a:pt x="117" y="0"/>
                    <a:pt x="101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3" y="0"/>
                    <a:pt x="10" y="6"/>
                    <a:pt x="0" y="17"/>
                  </a:cubicBezTo>
                  <a:cubicBezTo>
                    <a:pt x="5" y="20"/>
                    <a:pt x="9" y="26"/>
                    <a:pt x="9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58"/>
            <p:cNvSpPr>
              <a:spLocks/>
            </p:cNvSpPr>
            <p:nvPr/>
          </p:nvSpPr>
          <p:spPr bwMode="auto">
            <a:xfrm>
              <a:off x="10167938" y="4391026"/>
              <a:ext cx="773113" cy="198438"/>
            </a:xfrm>
            <a:custGeom>
              <a:avLst/>
              <a:gdLst>
                <a:gd name="T0" fmla="*/ 206 w 206"/>
                <a:gd name="T1" fmla="*/ 53 h 53"/>
                <a:gd name="T2" fmla="*/ 196 w 206"/>
                <a:gd name="T3" fmla="*/ 0 h 53"/>
                <a:gd name="T4" fmla="*/ 10 w 206"/>
                <a:gd name="T5" fmla="*/ 0 h 53"/>
                <a:gd name="T6" fmla="*/ 0 w 206"/>
                <a:gd name="T7" fmla="*/ 53 h 53"/>
                <a:gd name="T8" fmla="*/ 206 w 206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53">
                  <a:moveTo>
                    <a:pt x="206" y="53"/>
                  </a:moveTo>
                  <a:cubicBezTo>
                    <a:pt x="206" y="38"/>
                    <a:pt x="205" y="18"/>
                    <a:pt x="196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" y="18"/>
                    <a:pt x="0" y="38"/>
                    <a:pt x="0" y="53"/>
                  </a:cubicBezTo>
                  <a:lnTo>
                    <a:pt x="20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59"/>
            <p:cNvSpPr>
              <a:spLocks/>
            </p:cNvSpPr>
            <p:nvPr/>
          </p:nvSpPr>
          <p:spPr bwMode="auto">
            <a:xfrm>
              <a:off x="10569575" y="4635501"/>
              <a:ext cx="544513" cy="1938338"/>
            </a:xfrm>
            <a:custGeom>
              <a:avLst/>
              <a:gdLst>
                <a:gd name="T0" fmla="*/ 143 w 145"/>
                <a:gd name="T1" fmla="*/ 126 h 516"/>
                <a:gd name="T2" fmla="*/ 101 w 145"/>
                <a:gd name="T3" fmla="*/ 0 h 516"/>
                <a:gd name="T4" fmla="*/ 0 w 145"/>
                <a:gd name="T5" fmla="*/ 180 h 516"/>
                <a:gd name="T6" fmla="*/ 0 w 145"/>
                <a:gd name="T7" fmla="*/ 288 h 516"/>
                <a:gd name="T8" fmla="*/ 73 w 145"/>
                <a:gd name="T9" fmla="*/ 516 h 516"/>
                <a:gd name="T10" fmla="*/ 134 w 145"/>
                <a:gd name="T11" fmla="*/ 433 h 516"/>
                <a:gd name="T12" fmla="*/ 145 w 145"/>
                <a:gd name="T13" fmla="*/ 357 h 516"/>
                <a:gd name="T14" fmla="*/ 145 w 145"/>
                <a:gd name="T15" fmla="*/ 354 h 516"/>
                <a:gd name="T16" fmla="*/ 144 w 145"/>
                <a:gd name="T17" fmla="*/ 267 h 516"/>
                <a:gd name="T18" fmla="*/ 143 w 145"/>
                <a:gd name="T19" fmla="*/ 12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516">
                  <a:moveTo>
                    <a:pt x="143" y="126"/>
                  </a:moveTo>
                  <a:cubicBezTo>
                    <a:pt x="141" y="57"/>
                    <a:pt x="112" y="14"/>
                    <a:pt x="101" y="0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73" y="516"/>
                    <a:pt x="73" y="516"/>
                    <a:pt x="73" y="516"/>
                  </a:cubicBezTo>
                  <a:cubicBezTo>
                    <a:pt x="106" y="500"/>
                    <a:pt x="125" y="466"/>
                    <a:pt x="134" y="433"/>
                  </a:cubicBezTo>
                  <a:cubicBezTo>
                    <a:pt x="144" y="399"/>
                    <a:pt x="145" y="365"/>
                    <a:pt x="145" y="357"/>
                  </a:cubicBezTo>
                  <a:cubicBezTo>
                    <a:pt x="145" y="355"/>
                    <a:pt x="145" y="354"/>
                    <a:pt x="145" y="354"/>
                  </a:cubicBezTo>
                  <a:cubicBezTo>
                    <a:pt x="145" y="354"/>
                    <a:pt x="145" y="315"/>
                    <a:pt x="144" y="267"/>
                  </a:cubicBezTo>
                  <a:cubicBezTo>
                    <a:pt x="144" y="218"/>
                    <a:pt x="144" y="161"/>
                    <a:pt x="143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60"/>
            <p:cNvSpPr>
              <a:spLocks/>
            </p:cNvSpPr>
            <p:nvPr/>
          </p:nvSpPr>
          <p:spPr bwMode="auto">
            <a:xfrm>
              <a:off x="9994900" y="4635501"/>
              <a:ext cx="544513" cy="1938338"/>
            </a:xfrm>
            <a:custGeom>
              <a:avLst/>
              <a:gdLst>
                <a:gd name="T0" fmla="*/ 42 w 145"/>
                <a:gd name="T1" fmla="*/ 2 h 516"/>
                <a:gd name="T2" fmla="*/ 27 w 145"/>
                <a:gd name="T3" fmla="*/ 27 h 516"/>
                <a:gd name="T4" fmla="*/ 2 w 145"/>
                <a:gd name="T5" fmla="*/ 126 h 516"/>
                <a:gd name="T6" fmla="*/ 1 w 145"/>
                <a:gd name="T7" fmla="*/ 267 h 516"/>
                <a:gd name="T8" fmla="*/ 0 w 145"/>
                <a:gd name="T9" fmla="*/ 354 h 516"/>
                <a:gd name="T10" fmla="*/ 0 w 145"/>
                <a:gd name="T11" fmla="*/ 357 h 516"/>
                <a:gd name="T12" fmla="*/ 11 w 145"/>
                <a:gd name="T13" fmla="*/ 433 h 516"/>
                <a:gd name="T14" fmla="*/ 72 w 145"/>
                <a:gd name="T15" fmla="*/ 516 h 516"/>
                <a:gd name="T16" fmla="*/ 145 w 145"/>
                <a:gd name="T17" fmla="*/ 288 h 516"/>
                <a:gd name="T18" fmla="*/ 145 w 145"/>
                <a:gd name="T19" fmla="*/ 180 h 516"/>
                <a:gd name="T20" fmla="*/ 44 w 145"/>
                <a:gd name="T21" fmla="*/ 0 h 516"/>
                <a:gd name="T22" fmla="*/ 42 w 145"/>
                <a:gd name="T23" fmla="*/ 2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516">
                  <a:moveTo>
                    <a:pt x="42" y="2"/>
                  </a:moveTo>
                  <a:cubicBezTo>
                    <a:pt x="38" y="8"/>
                    <a:pt x="33" y="16"/>
                    <a:pt x="27" y="27"/>
                  </a:cubicBezTo>
                  <a:cubicBezTo>
                    <a:pt x="15" y="49"/>
                    <a:pt x="4" y="82"/>
                    <a:pt x="2" y="126"/>
                  </a:cubicBezTo>
                  <a:cubicBezTo>
                    <a:pt x="2" y="161"/>
                    <a:pt x="1" y="218"/>
                    <a:pt x="1" y="267"/>
                  </a:cubicBezTo>
                  <a:cubicBezTo>
                    <a:pt x="0" y="315"/>
                    <a:pt x="0" y="354"/>
                    <a:pt x="0" y="354"/>
                  </a:cubicBezTo>
                  <a:cubicBezTo>
                    <a:pt x="0" y="354"/>
                    <a:pt x="0" y="355"/>
                    <a:pt x="0" y="357"/>
                  </a:cubicBezTo>
                  <a:cubicBezTo>
                    <a:pt x="0" y="365"/>
                    <a:pt x="1" y="399"/>
                    <a:pt x="11" y="433"/>
                  </a:cubicBezTo>
                  <a:cubicBezTo>
                    <a:pt x="20" y="466"/>
                    <a:pt x="39" y="500"/>
                    <a:pt x="72" y="516"/>
                  </a:cubicBezTo>
                  <a:cubicBezTo>
                    <a:pt x="145" y="288"/>
                    <a:pt x="145" y="288"/>
                    <a:pt x="145" y="288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1"/>
                    <a:pt x="43" y="1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61"/>
            <p:cNvSpPr>
              <a:spLocks/>
            </p:cNvSpPr>
            <p:nvPr/>
          </p:nvSpPr>
          <p:spPr bwMode="auto">
            <a:xfrm>
              <a:off x="10186988" y="4616451"/>
              <a:ext cx="735013" cy="660400"/>
            </a:xfrm>
            <a:custGeom>
              <a:avLst/>
              <a:gdLst>
                <a:gd name="T0" fmla="*/ 0 w 463"/>
                <a:gd name="T1" fmla="*/ 0 h 416"/>
                <a:gd name="T2" fmla="*/ 232 w 463"/>
                <a:gd name="T3" fmla="*/ 416 h 416"/>
                <a:gd name="T4" fmla="*/ 463 w 463"/>
                <a:gd name="T5" fmla="*/ 0 h 416"/>
                <a:gd name="T6" fmla="*/ 0 w 463"/>
                <a:gd name="T7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3" h="416">
                  <a:moveTo>
                    <a:pt x="0" y="0"/>
                  </a:moveTo>
                  <a:lnTo>
                    <a:pt x="232" y="416"/>
                  </a:lnTo>
                  <a:lnTo>
                    <a:pt x="46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Oval 62"/>
            <p:cNvSpPr>
              <a:spLocks noChangeArrowheads="1"/>
            </p:cNvSpPr>
            <p:nvPr/>
          </p:nvSpPr>
          <p:spPr bwMode="auto">
            <a:xfrm>
              <a:off x="10814050" y="4259263"/>
              <a:ext cx="90488" cy="904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Oval 63"/>
            <p:cNvSpPr>
              <a:spLocks noChangeArrowheads="1"/>
            </p:cNvSpPr>
            <p:nvPr/>
          </p:nvSpPr>
          <p:spPr bwMode="auto">
            <a:xfrm>
              <a:off x="10206038" y="4259263"/>
              <a:ext cx="90488" cy="904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4" name="组合 133"/>
          <p:cNvGrpSpPr/>
          <p:nvPr/>
        </p:nvGrpSpPr>
        <p:grpSpPr>
          <a:xfrm>
            <a:off x="5154259" y="4328409"/>
            <a:ext cx="537106" cy="689733"/>
            <a:chOff x="7248525" y="4600576"/>
            <a:chExt cx="1463675" cy="1879600"/>
          </a:xfrm>
          <a:solidFill>
            <a:schemeClr val="bg1"/>
          </a:solidFill>
        </p:grpSpPr>
        <p:sp>
          <p:nvSpPr>
            <p:cNvPr id="135" name="Freeform 64"/>
            <p:cNvSpPr>
              <a:spLocks/>
            </p:cNvSpPr>
            <p:nvPr/>
          </p:nvSpPr>
          <p:spPr bwMode="auto">
            <a:xfrm>
              <a:off x="7608888" y="5149851"/>
              <a:ext cx="195263" cy="277813"/>
            </a:xfrm>
            <a:custGeom>
              <a:avLst/>
              <a:gdLst>
                <a:gd name="T0" fmla="*/ 18 w 52"/>
                <a:gd name="T1" fmla="*/ 0 h 74"/>
                <a:gd name="T2" fmla="*/ 0 w 52"/>
                <a:gd name="T3" fmla="*/ 4 h 74"/>
                <a:gd name="T4" fmla="*/ 45 w 52"/>
                <a:gd name="T5" fmla="*/ 74 h 74"/>
                <a:gd name="T6" fmla="*/ 52 w 52"/>
                <a:gd name="T7" fmla="*/ 53 h 74"/>
                <a:gd name="T8" fmla="*/ 18 w 52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4">
                  <a:moveTo>
                    <a:pt x="18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6" y="67"/>
                    <a:pt x="47" y="60"/>
                    <a:pt x="52" y="53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65"/>
            <p:cNvSpPr>
              <a:spLocks/>
            </p:cNvSpPr>
            <p:nvPr/>
          </p:nvSpPr>
          <p:spPr bwMode="auto">
            <a:xfrm>
              <a:off x="7604125" y="4600576"/>
              <a:ext cx="65088" cy="534988"/>
            </a:xfrm>
            <a:custGeom>
              <a:avLst/>
              <a:gdLst>
                <a:gd name="T0" fmla="*/ 17 w 17"/>
                <a:gd name="T1" fmla="*/ 8 h 142"/>
                <a:gd name="T2" fmla="*/ 8 w 17"/>
                <a:gd name="T3" fmla="*/ 0 h 142"/>
                <a:gd name="T4" fmla="*/ 0 w 17"/>
                <a:gd name="T5" fmla="*/ 8 h 142"/>
                <a:gd name="T6" fmla="*/ 0 w 17"/>
                <a:gd name="T7" fmla="*/ 142 h 142"/>
                <a:gd name="T8" fmla="*/ 17 w 17"/>
                <a:gd name="T9" fmla="*/ 138 h 142"/>
                <a:gd name="T10" fmla="*/ 17 w 17"/>
                <a:gd name="T11" fmla="*/ 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42">
                  <a:moveTo>
                    <a:pt x="17" y="8"/>
                  </a:moveTo>
                  <a:cubicBezTo>
                    <a:pt x="17" y="4"/>
                    <a:pt x="13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7" y="138"/>
                    <a:pt x="17" y="138"/>
                    <a:pt x="17" y="138"/>
                  </a:cubicBezTo>
                  <a:lnTo>
                    <a:pt x="1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66"/>
            <p:cNvSpPr>
              <a:spLocks/>
            </p:cNvSpPr>
            <p:nvPr/>
          </p:nvSpPr>
          <p:spPr bwMode="auto">
            <a:xfrm>
              <a:off x="7421563" y="5330826"/>
              <a:ext cx="366713" cy="190500"/>
            </a:xfrm>
            <a:custGeom>
              <a:avLst/>
              <a:gdLst>
                <a:gd name="T0" fmla="*/ 13 w 98"/>
                <a:gd name="T1" fmla="*/ 0 h 51"/>
                <a:gd name="T2" fmla="*/ 0 w 98"/>
                <a:gd name="T3" fmla="*/ 12 h 51"/>
                <a:gd name="T4" fmla="*/ 98 w 98"/>
                <a:gd name="T5" fmla="*/ 51 h 51"/>
                <a:gd name="T6" fmla="*/ 95 w 98"/>
                <a:gd name="T7" fmla="*/ 32 h 51"/>
                <a:gd name="T8" fmla="*/ 13 w 98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1">
                  <a:moveTo>
                    <a:pt x="13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6" y="46"/>
                    <a:pt x="95" y="39"/>
                    <a:pt x="95" y="32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67"/>
            <p:cNvSpPr>
              <a:spLocks/>
            </p:cNvSpPr>
            <p:nvPr/>
          </p:nvSpPr>
          <p:spPr bwMode="auto">
            <a:xfrm>
              <a:off x="7248525" y="4808538"/>
              <a:ext cx="201613" cy="544513"/>
            </a:xfrm>
            <a:custGeom>
              <a:avLst/>
              <a:gdLst>
                <a:gd name="T0" fmla="*/ 17 w 54"/>
                <a:gd name="T1" fmla="*/ 7 h 145"/>
                <a:gd name="T2" fmla="*/ 7 w 54"/>
                <a:gd name="T3" fmla="*/ 1 h 145"/>
                <a:gd name="T4" fmla="*/ 1 w 54"/>
                <a:gd name="T5" fmla="*/ 11 h 145"/>
                <a:gd name="T6" fmla="*/ 40 w 54"/>
                <a:gd name="T7" fmla="*/ 145 h 145"/>
                <a:gd name="T8" fmla="*/ 54 w 54"/>
                <a:gd name="T9" fmla="*/ 132 h 145"/>
                <a:gd name="T10" fmla="*/ 17 w 54"/>
                <a:gd name="T11" fmla="*/ 7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145">
                  <a:moveTo>
                    <a:pt x="17" y="7"/>
                  </a:moveTo>
                  <a:cubicBezTo>
                    <a:pt x="16" y="2"/>
                    <a:pt x="11" y="0"/>
                    <a:pt x="7" y="1"/>
                  </a:cubicBezTo>
                  <a:cubicBezTo>
                    <a:pt x="2" y="2"/>
                    <a:pt x="0" y="7"/>
                    <a:pt x="1" y="11"/>
                  </a:cubicBezTo>
                  <a:cubicBezTo>
                    <a:pt x="40" y="145"/>
                    <a:pt x="40" y="145"/>
                    <a:pt x="40" y="145"/>
                  </a:cubicBezTo>
                  <a:cubicBezTo>
                    <a:pt x="54" y="132"/>
                    <a:pt x="54" y="132"/>
                    <a:pt x="54" y="132"/>
                  </a:cubicBezTo>
                  <a:lnTo>
                    <a:pt x="1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68"/>
            <p:cNvSpPr>
              <a:spLocks/>
            </p:cNvSpPr>
            <p:nvPr/>
          </p:nvSpPr>
          <p:spPr bwMode="auto">
            <a:xfrm>
              <a:off x="7408863" y="5619751"/>
              <a:ext cx="365125" cy="63500"/>
            </a:xfrm>
            <a:custGeom>
              <a:avLst/>
              <a:gdLst>
                <a:gd name="T0" fmla="*/ 0 w 97"/>
                <a:gd name="T1" fmla="*/ 0 h 17"/>
                <a:gd name="T2" fmla="*/ 12 w 97"/>
                <a:gd name="T3" fmla="*/ 17 h 17"/>
                <a:gd name="T4" fmla="*/ 89 w 97"/>
                <a:gd name="T5" fmla="*/ 17 h 17"/>
                <a:gd name="T6" fmla="*/ 97 w 97"/>
                <a:gd name="T7" fmla="*/ 0 h 17"/>
                <a:gd name="T8" fmla="*/ 0 w 9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7">
                  <a:moveTo>
                    <a:pt x="0" y="0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92" y="11"/>
                    <a:pt x="94" y="6"/>
                    <a:pt x="97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69"/>
            <p:cNvSpPr>
              <a:spLocks/>
            </p:cNvSpPr>
            <p:nvPr/>
          </p:nvSpPr>
          <p:spPr bwMode="auto">
            <a:xfrm>
              <a:off x="7254875" y="5634038"/>
              <a:ext cx="169863" cy="373063"/>
            </a:xfrm>
            <a:custGeom>
              <a:avLst/>
              <a:gdLst>
                <a:gd name="T0" fmla="*/ 33 w 45"/>
                <a:gd name="T1" fmla="*/ 1 h 99"/>
                <a:gd name="T2" fmla="*/ 2 w 45"/>
                <a:gd name="T3" fmla="*/ 88 h 99"/>
                <a:gd name="T4" fmla="*/ 7 w 45"/>
                <a:gd name="T5" fmla="*/ 99 h 99"/>
                <a:gd name="T6" fmla="*/ 10 w 45"/>
                <a:gd name="T7" fmla="*/ 99 h 99"/>
                <a:gd name="T8" fmla="*/ 18 w 45"/>
                <a:gd name="T9" fmla="*/ 93 h 99"/>
                <a:gd name="T10" fmla="*/ 45 w 45"/>
                <a:gd name="T11" fmla="*/ 16 h 99"/>
                <a:gd name="T12" fmla="*/ 33 w 45"/>
                <a:gd name="T13" fmla="*/ 0 h 99"/>
                <a:gd name="T14" fmla="*/ 33 w 45"/>
                <a:gd name="T15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99">
                  <a:moveTo>
                    <a:pt x="33" y="1"/>
                  </a:moveTo>
                  <a:cubicBezTo>
                    <a:pt x="2" y="88"/>
                    <a:pt x="2" y="88"/>
                    <a:pt x="2" y="88"/>
                  </a:cubicBezTo>
                  <a:cubicBezTo>
                    <a:pt x="0" y="92"/>
                    <a:pt x="3" y="97"/>
                    <a:pt x="7" y="99"/>
                  </a:cubicBezTo>
                  <a:cubicBezTo>
                    <a:pt x="8" y="99"/>
                    <a:pt x="9" y="99"/>
                    <a:pt x="10" y="99"/>
                  </a:cubicBezTo>
                  <a:cubicBezTo>
                    <a:pt x="13" y="99"/>
                    <a:pt x="16" y="97"/>
                    <a:pt x="18" y="93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1"/>
                    <a:pt x="3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70"/>
            <p:cNvSpPr>
              <a:spLocks/>
            </p:cNvSpPr>
            <p:nvPr/>
          </p:nvSpPr>
          <p:spPr bwMode="auto">
            <a:xfrm>
              <a:off x="7496175" y="6073776"/>
              <a:ext cx="146050" cy="406400"/>
            </a:xfrm>
            <a:custGeom>
              <a:avLst/>
              <a:gdLst>
                <a:gd name="T0" fmla="*/ 21 w 39"/>
                <a:gd name="T1" fmla="*/ 101 h 108"/>
                <a:gd name="T2" fmla="*/ 30 w 39"/>
                <a:gd name="T3" fmla="*/ 108 h 108"/>
                <a:gd name="T4" fmla="*/ 31 w 39"/>
                <a:gd name="T5" fmla="*/ 107 h 108"/>
                <a:gd name="T6" fmla="*/ 38 w 39"/>
                <a:gd name="T7" fmla="*/ 97 h 108"/>
                <a:gd name="T8" fmla="*/ 17 w 39"/>
                <a:gd name="T9" fmla="*/ 0 h 108"/>
                <a:gd name="T10" fmla="*/ 0 w 39"/>
                <a:gd name="T11" fmla="*/ 0 h 108"/>
                <a:gd name="T12" fmla="*/ 21 w 39"/>
                <a:gd name="T13" fmla="*/ 10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8">
                  <a:moveTo>
                    <a:pt x="21" y="101"/>
                  </a:moveTo>
                  <a:cubicBezTo>
                    <a:pt x="22" y="105"/>
                    <a:pt x="26" y="108"/>
                    <a:pt x="30" y="108"/>
                  </a:cubicBezTo>
                  <a:cubicBezTo>
                    <a:pt x="30" y="108"/>
                    <a:pt x="31" y="108"/>
                    <a:pt x="31" y="107"/>
                  </a:cubicBezTo>
                  <a:cubicBezTo>
                    <a:pt x="36" y="106"/>
                    <a:pt x="39" y="102"/>
                    <a:pt x="38" y="97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1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71"/>
            <p:cNvSpPr>
              <a:spLocks/>
            </p:cNvSpPr>
            <p:nvPr/>
          </p:nvSpPr>
          <p:spPr bwMode="auto">
            <a:xfrm>
              <a:off x="7496175" y="5784851"/>
              <a:ext cx="225425" cy="258763"/>
            </a:xfrm>
            <a:custGeom>
              <a:avLst/>
              <a:gdLst>
                <a:gd name="T0" fmla="*/ 60 w 60"/>
                <a:gd name="T1" fmla="*/ 0 h 69"/>
                <a:gd name="T2" fmla="*/ 1 w 60"/>
                <a:gd name="T3" fmla="*/ 67 h 69"/>
                <a:gd name="T4" fmla="*/ 0 w 60"/>
                <a:gd name="T5" fmla="*/ 69 h 69"/>
                <a:gd name="T6" fmla="*/ 22 w 60"/>
                <a:gd name="T7" fmla="*/ 69 h 69"/>
                <a:gd name="T8" fmla="*/ 59 w 60"/>
                <a:gd name="T9" fmla="*/ 26 h 69"/>
                <a:gd name="T10" fmla="*/ 59 w 60"/>
                <a:gd name="T11" fmla="*/ 15 h 69"/>
                <a:gd name="T12" fmla="*/ 60 w 6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60" y="0"/>
                  </a:moveTo>
                  <a:cubicBezTo>
                    <a:pt x="1" y="67"/>
                    <a:pt x="1" y="67"/>
                    <a:pt x="1" y="67"/>
                  </a:cubicBezTo>
                  <a:cubicBezTo>
                    <a:pt x="1" y="68"/>
                    <a:pt x="0" y="68"/>
                    <a:pt x="0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2"/>
                    <a:pt x="59" y="18"/>
                    <a:pt x="59" y="15"/>
                  </a:cubicBezTo>
                  <a:cubicBezTo>
                    <a:pt x="59" y="10"/>
                    <a:pt x="59" y="5"/>
                    <a:pt x="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72"/>
            <p:cNvSpPr>
              <a:spLocks/>
            </p:cNvSpPr>
            <p:nvPr/>
          </p:nvSpPr>
          <p:spPr bwMode="auto">
            <a:xfrm>
              <a:off x="8291513" y="4600576"/>
              <a:ext cx="63500" cy="534988"/>
            </a:xfrm>
            <a:custGeom>
              <a:avLst/>
              <a:gdLst>
                <a:gd name="T0" fmla="*/ 17 w 17"/>
                <a:gd name="T1" fmla="*/ 8 h 142"/>
                <a:gd name="T2" fmla="*/ 9 w 17"/>
                <a:gd name="T3" fmla="*/ 0 h 142"/>
                <a:gd name="T4" fmla="*/ 0 w 17"/>
                <a:gd name="T5" fmla="*/ 8 h 142"/>
                <a:gd name="T6" fmla="*/ 0 w 17"/>
                <a:gd name="T7" fmla="*/ 138 h 142"/>
                <a:gd name="T8" fmla="*/ 17 w 17"/>
                <a:gd name="T9" fmla="*/ 142 h 142"/>
                <a:gd name="T10" fmla="*/ 17 w 17"/>
                <a:gd name="T11" fmla="*/ 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42">
                  <a:moveTo>
                    <a:pt x="17" y="8"/>
                  </a:moveTo>
                  <a:cubicBezTo>
                    <a:pt x="17" y="4"/>
                    <a:pt x="13" y="0"/>
                    <a:pt x="9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17" y="142"/>
                    <a:pt x="17" y="142"/>
                    <a:pt x="17" y="142"/>
                  </a:cubicBezTo>
                  <a:lnTo>
                    <a:pt x="1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73"/>
            <p:cNvSpPr>
              <a:spLocks/>
            </p:cNvSpPr>
            <p:nvPr/>
          </p:nvSpPr>
          <p:spPr bwMode="auto">
            <a:xfrm>
              <a:off x="8156575" y="5149851"/>
              <a:ext cx="192088" cy="282575"/>
            </a:xfrm>
            <a:custGeom>
              <a:avLst/>
              <a:gdLst>
                <a:gd name="T0" fmla="*/ 51 w 51"/>
                <a:gd name="T1" fmla="*/ 4 h 75"/>
                <a:gd name="T2" fmla="*/ 34 w 51"/>
                <a:gd name="T3" fmla="*/ 0 h 75"/>
                <a:gd name="T4" fmla="*/ 0 w 51"/>
                <a:gd name="T5" fmla="*/ 55 h 75"/>
                <a:gd name="T6" fmla="*/ 7 w 51"/>
                <a:gd name="T7" fmla="*/ 75 h 75"/>
                <a:gd name="T8" fmla="*/ 51 w 51"/>
                <a:gd name="T9" fmla="*/ 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75">
                  <a:moveTo>
                    <a:pt x="51" y="4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61"/>
                    <a:pt x="6" y="68"/>
                    <a:pt x="7" y="75"/>
                  </a:cubicBezTo>
                  <a:lnTo>
                    <a:pt x="5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74"/>
            <p:cNvSpPr>
              <a:spLocks/>
            </p:cNvSpPr>
            <p:nvPr/>
          </p:nvSpPr>
          <p:spPr bwMode="auto">
            <a:xfrm>
              <a:off x="8175625" y="5330826"/>
              <a:ext cx="363538" cy="190500"/>
            </a:xfrm>
            <a:custGeom>
              <a:avLst/>
              <a:gdLst>
                <a:gd name="T0" fmla="*/ 2 w 97"/>
                <a:gd name="T1" fmla="*/ 32 h 51"/>
                <a:gd name="T2" fmla="*/ 2 w 97"/>
                <a:gd name="T3" fmla="*/ 34 h 51"/>
                <a:gd name="T4" fmla="*/ 0 w 97"/>
                <a:gd name="T5" fmla="*/ 51 h 51"/>
                <a:gd name="T6" fmla="*/ 97 w 97"/>
                <a:gd name="T7" fmla="*/ 12 h 51"/>
                <a:gd name="T8" fmla="*/ 84 w 97"/>
                <a:gd name="T9" fmla="*/ 0 h 51"/>
                <a:gd name="T10" fmla="*/ 2 w 97"/>
                <a:gd name="T11" fmla="*/ 3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51">
                  <a:moveTo>
                    <a:pt x="2" y="32"/>
                  </a:moveTo>
                  <a:cubicBezTo>
                    <a:pt x="2" y="33"/>
                    <a:pt x="2" y="33"/>
                    <a:pt x="2" y="34"/>
                  </a:cubicBezTo>
                  <a:cubicBezTo>
                    <a:pt x="2" y="40"/>
                    <a:pt x="1" y="46"/>
                    <a:pt x="0" y="51"/>
                  </a:cubicBezTo>
                  <a:cubicBezTo>
                    <a:pt x="97" y="12"/>
                    <a:pt x="97" y="12"/>
                    <a:pt x="97" y="12"/>
                  </a:cubicBezTo>
                  <a:cubicBezTo>
                    <a:pt x="84" y="0"/>
                    <a:pt x="84" y="0"/>
                    <a:pt x="84" y="0"/>
                  </a:cubicBezTo>
                  <a:lnTo>
                    <a:pt x="2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75"/>
            <p:cNvSpPr>
              <a:spLocks/>
            </p:cNvSpPr>
            <p:nvPr/>
          </p:nvSpPr>
          <p:spPr bwMode="auto">
            <a:xfrm>
              <a:off x="8509000" y="4808538"/>
              <a:ext cx="203200" cy="544513"/>
            </a:xfrm>
            <a:custGeom>
              <a:avLst/>
              <a:gdLst>
                <a:gd name="T0" fmla="*/ 47 w 54"/>
                <a:gd name="T1" fmla="*/ 1 h 145"/>
                <a:gd name="T2" fmla="*/ 37 w 54"/>
                <a:gd name="T3" fmla="*/ 7 h 145"/>
                <a:gd name="T4" fmla="*/ 0 w 54"/>
                <a:gd name="T5" fmla="*/ 132 h 145"/>
                <a:gd name="T6" fmla="*/ 14 w 54"/>
                <a:gd name="T7" fmla="*/ 145 h 145"/>
                <a:gd name="T8" fmla="*/ 53 w 54"/>
                <a:gd name="T9" fmla="*/ 11 h 145"/>
                <a:gd name="T10" fmla="*/ 47 w 54"/>
                <a:gd name="T11" fmla="*/ 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145">
                  <a:moveTo>
                    <a:pt x="47" y="1"/>
                  </a:moveTo>
                  <a:cubicBezTo>
                    <a:pt x="43" y="0"/>
                    <a:pt x="38" y="2"/>
                    <a:pt x="37" y="7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14" y="145"/>
                    <a:pt x="14" y="145"/>
                    <a:pt x="14" y="145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4" y="7"/>
                    <a:pt x="52" y="2"/>
                    <a:pt x="4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76"/>
            <p:cNvSpPr>
              <a:spLocks/>
            </p:cNvSpPr>
            <p:nvPr/>
          </p:nvSpPr>
          <p:spPr bwMode="auto">
            <a:xfrm>
              <a:off x="8535988" y="5634038"/>
              <a:ext cx="168275" cy="373063"/>
            </a:xfrm>
            <a:custGeom>
              <a:avLst/>
              <a:gdLst>
                <a:gd name="T0" fmla="*/ 27 w 45"/>
                <a:gd name="T1" fmla="*/ 93 h 99"/>
                <a:gd name="T2" fmla="*/ 35 w 45"/>
                <a:gd name="T3" fmla="*/ 99 h 99"/>
                <a:gd name="T4" fmla="*/ 38 w 45"/>
                <a:gd name="T5" fmla="*/ 99 h 99"/>
                <a:gd name="T6" fmla="*/ 43 w 45"/>
                <a:gd name="T7" fmla="*/ 88 h 99"/>
                <a:gd name="T8" fmla="*/ 12 w 45"/>
                <a:gd name="T9" fmla="*/ 1 h 99"/>
                <a:gd name="T10" fmla="*/ 12 w 45"/>
                <a:gd name="T11" fmla="*/ 0 h 99"/>
                <a:gd name="T12" fmla="*/ 0 w 45"/>
                <a:gd name="T13" fmla="*/ 16 h 99"/>
                <a:gd name="T14" fmla="*/ 27 w 45"/>
                <a:gd name="T15" fmla="*/ 9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99">
                  <a:moveTo>
                    <a:pt x="27" y="93"/>
                  </a:moveTo>
                  <a:cubicBezTo>
                    <a:pt x="28" y="97"/>
                    <a:pt x="32" y="99"/>
                    <a:pt x="35" y="99"/>
                  </a:cubicBezTo>
                  <a:cubicBezTo>
                    <a:pt x="36" y="99"/>
                    <a:pt x="37" y="99"/>
                    <a:pt x="38" y="99"/>
                  </a:cubicBezTo>
                  <a:cubicBezTo>
                    <a:pt x="42" y="97"/>
                    <a:pt x="45" y="92"/>
                    <a:pt x="43" y="88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27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77"/>
            <p:cNvSpPr>
              <a:spLocks/>
            </p:cNvSpPr>
            <p:nvPr/>
          </p:nvSpPr>
          <p:spPr bwMode="auto">
            <a:xfrm>
              <a:off x="8181975" y="5619751"/>
              <a:ext cx="368300" cy="63500"/>
            </a:xfrm>
            <a:custGeom>
              <a:avLst/>
              <a:gdLst>
                <a:gd name="T0" fmla="*/ 86 w 98"/>
                <a:gd name="T1" fmla="*/ 17 h 17"/>
                <a:gd name="T2" fmla="*/ 98 w 98"/>
                <a:gd name="T3" fmla="*/ 0 h 17"/>
                <a:gd name="T4" fmla="*/ 0 w 98"/>
                <a:gd name="T5" fmla="*/ 0 h 17"/>
                <a:gd name="T6" fmla="*/ 8 w 98"/>
                <a:gd name="T7" fmla="*/ 17 h 17"/>
                <a:gd name="T8" fmla="*/ 86 w 98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17">
                  <a:moveTo>
                    <a:pt x="86" y="17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6"/>
                    <a:pt x="6" y="11"/>
                    <a:pt x="8" y="17"/>
                  </a:cubicBezTo>
                  <a:lnTo>
                    <a:pt x="86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78"/>
            <p:cNvSpPr>
              <a:spLocks/>
            </p:cNvSpPr>
            <p:nvPr/>
          </p:nvSpPr>
          <p:spPr bwMode="auto">
            <a:xfrm>
              <a:off x="8318500" y="6073776"/>
              <a:ext cx="146050" cy="406400"/>
            </a:xfrm>
            <a:custGeom>
              <a:avLst/>
              <a:gdLst>
                <a:gd name="T0" fmla="*/ 1 w 39"/>
                <a:gd name="T1" fmla="*/ 97 h 108"/>
                <a:gd name="T2" fmla="*/ 8 w 39"/>
                <a:gd name="T3" fmla="*/ 107 h 108"/>
                <a:gd name="T4" fmla="*/ 9 w 39"/>
                <a:gd name="T5" fmla="*/ 108 h 108"/>
                <a:gd name="T6" fmla="*/ 18 w 39"/>
                <a:gd name="T7" fmla="*/ 101 h 108"/>
                <a:gd name="T8" fmla="*/ 39 w 39"/>
                <a:gd name="T9" fmla="*/ 0 h 108"/>
                <a:gd name="T10" fmla="*/ 22 w 39"/>
                <a:gd name="T11" fmla="*/ 0 h 108"/>
                <a:gd name="T12" fmla="*/ 1 w 39"/>
                <a:gd name="T13" fmla="*/ 9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08">
                  <a:moveTo>
                    <a:pt x="1" y="97"/>
                  </a:moveTo>
                  <a:cubicBezTo>
                    <a:pt x="0" y="102"/>
                    <a:pt x="3" y="106"/>
                    <a:pt x="8" y="107"/>
                  </a:cubicBezTo>
                  <a:cubicBezTo>
                    <a:pt x="8" y="108"/>
                    <a:pt x="9" y="108"/>
                    <a:pt x="9" y="108"/>
                  </a:cubicBezTo>
                  <a:cubicBezTo>
                    <a:pt x="13" y="108"/>
                    <a:pt x="17" y="105"/>
                    <a:pt x="18" y="101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1" y="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79"/>
            <p:cNvSpPr>
              <a:spLocks/>
            </p:cNvSpPr>
            <p:nvPr/>
          </p:nvSpPr>
          <p:spPr bwMode="auto">
            <a:xfrm>
              <a:off x="8239125" y="5784851"/>
              <a:ext cx="225425" cy="258763"/>
            </a:xfrm>
            <a:custGeom>
              <a:avLst/>
              <a:gdLst>
                <a:gd name="T0" fmla="*/ 1 w 60"/>
                <a:gd name="T1" fmla="*/ 26 h 69"/>
                <a:gd name="T2" fmla="*/ 38 w 60"/>
                <a:gd name="T3" fmla="*/ 69 h 69"/>
                <a:gd name="T4" fmla="*/ 60 w 60"/>
                <a:gd name="T5" fmla="*/ 69 h 69"/>
                <a:gd name="T6" fmla="*/ 59 w 60"/>
                <a:gd name="T7" fmla="*/ 67 h 69"/>
                <a:gd name="T8" fmla="*/ 0 w 60"/>
                <a:gd name="T9" fmla="*/ 0 h 69"/>
                <a:gd name="T10" fmla="*/ 1 w 60"/>
                <a:gd name="T11" fmla="*/ 14 h 69"/>
                <a:gd name="T12" fmla="*/ 1 w 60"/>
                <a:gd name="T13" fmla="*/ 2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9">
                  <a:moveTo>
                    <a:pt x="1" y="26"/>
                  </a:moveTo>
                  <a:cubicBezTo>
                    <a:pt x="38" y="69"/>
                    <a:pt x="38" y="69"/>
                    <a:pt x="38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59" y="68"/>
                    <a:pt x="59" y="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10"/>
                    <a:pt x="1" y="14"/>
                  </a:cubicBezTo>
                  <a:cubicBezTo>
                    <a:pt x="1" y="18"/>
                    <a:pt x="1" y="22"/>
                    <a:pt x="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80"/>
            <p:cNvSpPr>
              <a:spLocks/>
            </p:cNvSpPr>
            <p:nvPr/>
          </p:nvSpPr>
          <p:spPr bwMode="auto">
            <a:xfrm>
              <a:off x="8016875" y="4927601"/>
              <a:ext cx="87313" cy="222250"/>
            </a:xfrm>
            <a:custGeom>
              <a:avLst/>
              <a:gdLst>
                <a:gd name="T0" fmla="*/ 23 w 23"/>
                <a:gd name="T1" fmla="*/ 25 h 59"/>
                <a:gd name="T2" fmla="*/ 18 w 23"/>
                <a:gd name="T3" fmla="*/ 3 h 59"/>
                <a:gd name="T4" fmla="*/ 12 w 23"/>
                <a:gd name="T5" fmla="*/ 2 h 59"/>
                <a:gd name="T6" fmla="*/ 10 w 23"/>
                <a:gd name="T7" fmla="*/ 7 h 59"/>
                <a:gd name="T8" fmla="*/ 15 w 23"/>
                <a:gd name="T9" fmla="*/ 25 h 59"/>
                <a:gd name="T10" fmla="*/ 6 w 23"/>
                <a:gd name="T11" fmla="*/ 49 h 59"/>
                <a:gd name="T12" fmla="*/ 0 w 23"/>
                <a:gd name="T13" fmla="*/ 55 h 59"/>
                <a:gd name="T14" fmla="*/ 9 w 23"/>
                <a:gd name="T15" fmla="*/ 59 h 59"/>
                <a:gd name="T16" fmla="*/ 23 w 23"/>
                <a:gd name="T17" fmla="*/ 2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59">
                  <a:moveTo>
                    <a:pt x="23" y="25"/>
                  </a:moveTo>
                  <a:cubicBezTo>
                    <a:pt x="23" y="18"/>
                    <a:pt x="22" y="11"/>
                    <a:pt x="18" y="3"/>
                  </a:cubicBezTo>
                  <a:cubicBezTo>
                    <a:pt x="16" y="1"/>
                    <a:pt x="14" y="0"/>
                    <a:pt x="12" y="2"/>
                  </a:cubicBezTo>
                  <a:cubicBezTo>
                    <a:pt x="10" y="3"/>
                    <a:pt x="9" y="5"/>
                    <a:pt x="10" y="7"/>
                  </a:cubicBezTo>
                  <a:cubicBezTo>
                    <a:pt x="14" y="14"/>
                    <a:pt x="15" y="20"/>
                    <a:pt x="15" y="25"/>
                  </a:cubicBezTo>
                  <a:cubicBezTo>
                    <a:pt x="15" y="35"/>
                    <a:pt x="11" y="43"/>
                    <a:pt x="6" y="49"/>
                  </a:cubicBezTo>
                  <a:cubicBezTo>
                    <a:pt x="4" y="51"/>
                    <a:pt x="2" y="54"/>
                    <a:pt x="0" y="55"/>
                  </a:cubicBezTo>
                  <a:cubicBezTo>
                    <a:pt x="3" y="56"/>
                    <a:pt x="6" y="57"/>
                    <a:pt x="9" y="59"/>
                  </a:cubicBezTo>
                  <a:cubicBezTo>
                    <a:pt x="15" y="52"/>
                    <a:pt x="23" y="41"/>
                    <a:pt x="2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81"/>
            <p:cNvSpPr>
              <a:spLocks/>
            </p:cNvSpPr>
            <p:nvPr/>
          </p:nvSpPr>
          <p:spPr bwMode="auto">
            <a:xfrm>
              <a:off x="7851775" y="4927601"/>
              <a:ext cx="87313" cy="222250"/>
            </a:xfrm>
            <a:custGeom>
              <a:avLst/>
              <a:gdLst>
                <a:gd name="T0" fmla="*/ 9 w 23"/>
                <a:gd name="T1" fmla="*/ 25 h 59"/>
                <a:gd name="T2" fmla="*/ 14 w 23"/>
                <a:gd name="T3" fmla="*/ 7 h 59"/>
                <a:gd name="T4" fmla="*/ 12 w 23"/>
                <a:gd name="T5" fmla="*/ 2 h 59"/>
                <a:gd name="T6" fmla="*/ 6 w 23"/>
                <a:gd name="T7" fmla="*/ 3 h 59"/>
                <a:gd name="T8" fmla="*/ 0 w 23"/>
                <a:gd name="T9" fmla="*/ 25 h 59"/>
                <a:gd name="T10" fmla="*/ 15 w 23"/>
                <a:gd name="T11" fmla="*/ 59 h 59"/>
                <a:gd name="T12" fmla="*/ 23 w 23"/>
                <a:gd name="T13" fmla="*/ 55 h 59"/>
                <a:gd name="T14" fmla="*/ 9 w 23"/>
                <a:gd name="T15" fmla="*/ 2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59">
                  <a:moveTo>
                    <a:pt x="9" y="25"/>
                  </a:moveTo>
                  <a:cubicBezTo>
                    <a:pt x="9" y="20"/>
                    <a:pt x="10" y="14"/>
                    <a:pt x="14" y="7"/>
                  </a:cubicBezTo>
                  <a:cubicBezTo>
                    <a:pt x="15" y="5"/>
                    <a:pt x="14" y="3"/>
                    <a:pt x="12" y="2"/>
                  </a:cubicBezTo>
                  <a:cubicBezTo>
                    <a:pt x="10" y="0"/>
                    <a:pt x="7" y="1"/>
                    <a:pt x="6" y="3"/>
                  </a:cubicBezTo>
                  <a:cubicBezTo>
                    <a:pt x="2" y="11"/>
                    <a:pt x="0" y="18"/>
                    <a:pt x="0" y="25"/>
                  </a:cubicBezTo>
                  <a:cubicBezTo>
                    <a:pt x="1" y="41"/>
                    <a:pt x="9" y="52"/>
                    <a:pt x="15" y="59"/>
                  </a:cubicBezTo>
                  <a:cubicBezTo>
                    <a:pt x="18" y="57"/>
                    <a:pt x="21" y="56"/>
                    <a:pt x="23" y="55"/>
                  </a:cubicBezTo>
                  <a:cubicBezTo>
                    <a:pt x="18" y="50"/>
                    <a:pt x="9" y="39"/>
                    <a:pt x="9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82"/>
            <p:cNvSpPr>
              <a:spLocks/>
            </p:cNvSpPr>
            <p:nvPr/>
          </p:nvSpPr>
          <p:spPr bwMode="auto">
            <a:xfrm>
              <a:off x="7875588" y="5160963"/>
              <a:ext cx="209550" cy="123825"/>
            </a:xfrm>
            <a:custGeom>
              <a:avLst/>
              <a:gdLst>
                <a:gd name="T0" fmla="*/ 56 w 56"/>
                <a:gd name="T1" fmla="*/ 33 h 33"/>
                <a:gd name="T2" fmla="*/ 56 w 56"/>
                <a:gd name="T3" fmla="*/ 30 h 33"/>
                <a:gd name="T4" fmla="*/ 51 w 56"/>
                <a:gd name="T5" fmla="*/ 12 h 33"/>
                <a:gd name="T6" fmla="*/ 28 w 56"/>
                <a:gd name="T7" fmla="*/ 0 h 33"/>
                <a:gd name="T8" fmla="*/ 5 w 56"/>
                <a:gd name="T9" fmla="*/ 11 h 33"/>
                <a:gd name="T10" fmla="*/ 0 w 56"/>
                <a:gd name="T11" fmla="*/ 31 h 33"/>
                <a:gd name="T12" fmla="*/ 0 w 56"/>
                <a:gd name="T13" fmla="*/ 32 h 33"/>
                <a:gd name="T14" fmla="*/ 28 w 56"/>
                <a:gd name="T15" fmla="*/ 26 h 33"/>
                <a:gd name="T16" fmla="*/ 56 w 56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33">
                  <a:moveTo>
                    <a:pt x="56" y="33"/>
                  </a:moveTo>
                  <a:cubicBezTo>
                    <a:pt x="56" y="32"/>
                    <a:pt x="56" y="31"/>
                    <a:pt x="56" y="30"/>
                  </a:cubicBezTo>
                  <a:cubicBezTo>
                    <a:pt x="56" y="25"/>
                    <a:pt x="55" y="18"/>
                    <a:pt x="51" y="12"/>
                  </a:cubicBezTo>
                  <a:cubicBezTo>
                    <a:pt x="45" y="4"/>
                    <a:pt x="37" y="0"/>
                    <a:pt x="28" y="0"/>
                  </a:cubicBezTo>
                  <a:cubicBezTo>
                    <a:pt x="19" y="0"/>
                    <a:pt x="10" y="5"/>
                    <a:pt x="5" y="11"/>
                  </a:cubicBezTo>
                  <a:cubicBezTo>
                    <a:pt x="1" y="17"/>
                    <a:pt x="0" y="26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0" y="27"/>
                    <a:pt x="20" y="26"/>
                    <a:pt x="28" y="26"/>
                  </a:cubicBezTo>
                  <a:cubicBezTo>
                    <a:pt x="35" y="26"/>
                    <a:pt x="46" y="28"/>
                    <a:pt x="5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83"/>
            <p:cNvSpPr>
              <a:spLocks/>
            </p:cNvSpPr>
            <p:nvPr/>
          </p:nvSpPr>
          <p:spPr bwMode="auto">
            <a:xfrm>
              <a:off x="7747000" y="5592763"/>
              <a:ext cx="465138" cy="568325"/>
            </a:xfrm>
            <a:custGeom>
              <a:avLst/>
              <a:gdLst>
                <a:gd name="T0" fmla="*/ 101 w 124"/>
                <a:gd name="T1" fmla="*/ 0 h 151"/>
                <a:gd name="T2" fmla="*/ 22 w 124"/>
                <a:gd name="T3" fmla="*/ 0 h 151"/>
                <a:gd name="T4" fmla="*/ 6 w 124"/>
                <a:gd name="T5" fmla="*/ 29 h 151"/>
                <a:gd name="T6" fmla="*/ 0 w 124"/>
                <a:gd name="T7" fmla="*/ 66 h 151"/>
                <a:gd name="T8" fmla="*/ 35 w 124"/>
                <a:gd name="T9" fmla="*/ 143 h 151"/>
                <a:gd name="T10" fmla="*/ 37 w 124"/>
                <a:gd name="T11" fmla="*/ 144 h 151"/>
                <a:gd name="T12" fmla="*/ 42 w 124"/>
                <a:gd name="T13" fmla="*/ 147 h 151"/>
                <a:gd name="T14" fmla="*/ 62 w 124"/>
                <a:gd name="T15" fmla="*/ 151 h 151"/>
                <a:gd name="T16" fmla="*/ 87 w 124"/>
                <a:gd name="T17" fmla="*/ 144 h 151"/>
                <a:gd name="T18" fmla="*/ 89 w 124"/>
                <a:gd name="T19" fmla="*/ 143 h 151"/>
                <a:gd name="T20" fmla="*/ 124 w 124"/>
                <a:gd name="T21" fmla="*/ 65 h 151"/>
                <a:gd name="T22" fmla="*/ 117 w 124"/>
                <a:gd name="T23" fmla="*/ 29 h 151"/>
                <a:gd name="T24" fmla="*/ 101 w 124"/>
                <a:gd name="T2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4" h="151">
                  <a:moveTo>
                    <a:pt x="10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6" y="8"/>
                    <a:pt x="11" y="18"/>
                    <a:pt x="6" y="29"/>
                  </a:cubicBezTo>
                  <a:cubicBezTo>
                    <a:pt x="2" y="39"/>
                    <a:pt x="0" y="52"/>
                    <a:pt x="0" y="66"/>
                  </a:cubicBezTo>
                  <a:cubicBezTo>
                    <a:pt x="0" y="94"/>
                    <a:pt x="10" y="124"/>
                    <a:pt x="35" y="143"/>
                  </a:cubicBezTo>
                  <a:cubicBezTo>
                    <a:pt x="35" y="143"/>
                    <a:pt x="35" y="144"/>
                    <a:pt x="37" y="144"/>
                  </a:cubicBezTo>
                  <a:cubicBezTo>
                    <a:pt x="38" y="145"/>
                    <a:pt x="40" y="146"/>
                    <a:pt x="42" y="147"/>
                  </a:cubicBezTo>
                  <a:cubicBezTo>
                    <a:pt x="47" y="149"/>
                    <a:pt x="54" y="151"/>
                    <a:pt x="62" y="151"/>
                  </a:cubicBezTo>
                  <a:cubicBezTo>
                    <a:pt x="74" y="151"/>
                    <a:pt x="83" y="147"/>
                    <a:pt x="87" y="144"/>
                  </a:cubicBezTo>
                  <a:cubicBezTo>
                    <a:pt x="88" y="144"/>
                    <a:pt x="89" y="143"/>
                    <a:pt x="89" y="143"/>
                  </a:cubicBezTo>
                  <a:cubicBezTo>
                    <a:pt x="113" y="124"/>
                    <a:pt x="124" y="94"/>
                    <a:pt x="124" y="65"/>
                  </a:cubicBezTo>
                  <a:cubicBezTo>
                    <a:pt x="124" y="52"/>
                    <a:pt x="121" y="39"/>
                    <a:pt x="117" y="29"/>
                  </a:cubicBezTo>
                  <a:cubicBezTo>
                    <a:pt x="113" y="18"/>
                    <a:pt x="108" y="8"/>
                    <a:pt x="10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84"/>
            <p:cNvSpPr>
              <a:spLocks/>
            </p:cNvSpPr>
            <p:nvPr/>
          </p:nvSpPr>
          <p:spPr bwMode="auto">
            <a:xfrm>
              <a:off x="7807325" y="5292726"/>
              <a:ext cx="346075" cy="269875"/>
            </a:xfrm>
            <a:custGeom>
              <a:avLst/>
              <a:gdLst>
                <a:gd name="T0" fmla="*/ 92 w 92"/>
                <a:gd name="T1" fmla="*/ 44 h 72"/>
                <a:gd name="T2" fmla="*/ 85 w 92"/>
                <a:gd name="T3" fmla="*/ 20 h 72"/>
                <a:gd name="T4" fmla="*/ 46 w 92"/>
                <a:gd name="T5" fmla="*/ 0 h 72"/>
                <a:gd name="T6" fmla="*/ 6 w 92"/>
                <a:gd name="T7" fmla="*/ 20 h 72"/>
                <a:gd name="T8" fmla="*/ 0 w 92"/>
                <a:gd name="T9" fmla="*/ 41 h 72"/>
                <a:gd name="T10" fmla="*/ 7 w 92"/>
                <a:gd name="T11" fmla="*/ 71 h 72"/>
                <a:gd name="T12" fmla="*/ 8 w 92"/>
                <a:gd name="T13" fmla="*/ 72 h 72"/>
                <a:gd name="T14" fmla="*/ 84 w 92"/>
                <a:gd name="T15" fmla="*/ 72 h 72"/>
                <a:gd name="T16" fmla="*/ 84 w 92"/>
                <a:gd name="T17" fmla="*/ 72 h 72"/>
                <a:gd name="T18" fmla="*/ 87 w 92"/>
                <a:gd name="T19" fmla="*/ 65 h 72"/>
                <a:gd name="T20" fmla="*/ 92 w 92"/>
                <a:gd name="T21" fmla="*/ 4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72">
                  <a:moveTo>
                    <a:pt x="92" y="44"/>
                  </a:moveTo>
                  <a:cubicBezTo>
                    <a:pt x="92" y="36"/>
                    <a:pt x="90" y="28"/>
                    <a:pt x="85" y="20"/>
                  </a:cubicBezTo>
                  <a:cubicBezTo>
                    <a:pt x="74" y="3"/>
                    <a:pt x="57" y="0"/>
                    <a:pt x="46" y="0"/>
                  </a:cubicBezTo>
                  <a:cubicBezTo>
                    <a:pt x="34" y="0"/>
                    <a:pt x="17" y="1"/>
                    <a:pt x="6" y="20"/>
                  </a:cubicBezTo>
                  <a:cubicBezTo>
                    <a:pt x="2" y="27"/>
                    <a:pt x="0" y="34"/>
                    <a:pt x="0" y="41"/>
                  </a:cubicBezTo>
                  <a:cubicBezTo>
                    <a:pt x="0" y="54"/>
                    <a:pt x="5" y="66"/>
                    <a:pt x="7" y="71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0"/>
                    <a:pt x="86" y="68"/>
                    <a:pt x="87" y="65"/>
                  </a:cubicBezTo>
                  <a:cubicBezTo>
                    <a:pt x="90" y="60"/>
                    <a:pt x="92" y="52"/>
                    <a:pt x="92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6" name="组合 155"/>
          <p:cNvGrpSpPr/>
          <p:nvPr/>
        </p:nvGrpSpPr>
        <p:grpSpPr>
          <a:xfrm>
            <a:off x="75026" y="4200968"/>
            <a:ext cx="593030" cy="817174"/>
            <a:chOff x="282575" y="280988"/>
            <a:chExt cx="2074863" cy="2859088"/>
          </a:xfrm>
          <a:solidFill>
            <a:schemeClr val="bg1"/>
          </a:solidFill>
        </p:grpSpPr>
        <p:sp>
          <p:nvSpPr>
            <p:cNvPr id="157" name="Freeform 85"/>
            <p:cNvSpPr>
              <a:spLocks/>
            </p:cNvSpPr>
            <p:nvPr/>
          </p:nvSpPr>
          <p:spPr bwMode="auto">
            <a:xfrm>
              <a:off x="742950" y="2398713"/>
              <a:ext cx="139700" cy="128588"/>
            </a:xfrm>
            <a:custGeom>
              <a:avLst/>
              <a:gdLst>
                <a:gd name="T0" fmla="*/ 11 w 37"/>
                <a:gd name="T1" fmla="*/ 8 h 34"/>
                <a:gd name="T2" fmla="*/ 2 w 37"/>
                <a:gd name="T3" fmla="*/ 25 h 34"/>
                <a:gd name="T4" fmla="*/ 15 w 37"/>
                <a:gd name="T5" fmla="*/ 34 h 34"/>
                <a:gd name="T6" fmla="*/ 19 w 37"/>
                <a:gd name="T7" fmla="*/ 33 h 34"/>
                <a:gd name="T8" fmla="*/ 37 w 37"/>
                <a:gd name="T9" fmla="*/ 27 h 34"/>
                <a:gd name="T10" fmla="*/ 37 w 37"/>
                <a:gd name="T11" fmla="*/ 0 h 34"/>
                <a:gd name="T12" fmla="*/ 11 w 37"/>
                <a:gd name="T13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4">
                  <a:moveTo>
                    <a:pt x="11" y="8"/>
                  </a:moveTo>
                  <a:cubicBezTo>
                    <a:pt x="4" y="11"/>
                    <a:pt x="0" y="18"/>
                    <a:pt x="2" y="25"/>
                  </a:cubicBezTo>
                  <a:cubicBezTo>
                    <a:pt x="4" y="30"/>
                    <a:pt x="9" y="34"/>
                    <a:pt x="15" y="34"/>
                  </a:cubicBezTo>
                  <a:cubicBezTo>
                    <a:pt x="16" y="34"/>
                    <a:pt x="17" y="34"/>
                    <a:pt x="19" y="33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1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86"/>
            <p:cNvSpPr>
              <a:spLocks/>
            </p:cNvSpPr>
            <p:nvPr/>
          </p:nvSpPr>
          <p:spPr bwMode="auto">
            <a:xfrm>
              <a:off x="754063" y="1971676"/>
              <a:ext cx="128588" cy="96838"/>
            </a:xfrm>
            <a:custGeom>
              <a:avLst/>
              <a:gdLst>
                <a:gd name="T0" fmla="*/ 13 w 34"/>
                <a:gd name="T1" fmla="*/ 0 h 26"/>
                <a:gd name="T2" fmla="*/ 0 w 34"/>
                <a:gd name="T3" fmla="*/ 13 h 26"/>
                <a:gd name="T4" fmla="*/ 13 w 34"/>
                <a:gd name="T5" fmla="*/ 26 h 26"/>
                <a:gd name="T6" fmla="*/ 34 w 34"/>
                <a:gd name="T7" fmla="*/ 26 h 26"/>
                <a:gd name="T8" fmla="*/ 34 w 34"/>
                <a:gd name="T9" fmla="*/ 0 h 26"/>
                <a:gd name="T10" fmla="*/ 13 w 3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87"/>
            <p:cNvSpPr>
              <a:spLocks/>
            </p:cNvSpPr>
            <p:nvPr/>
          </p:nvSpPr>
          <p:spPr bwMode="auto">
            <a:xfrm>
              <a:off x="731838" y="1414463"/>
              <a:ext cx="169863" cy="98425"/>
            </a:xfrm>
            <a:custGeom>
              <a:avLst/>
              <a:gdLst>
                <a:gd name="T0" fmla="*/ 42 w 45"/>
                <a:gd name="T1" fmla="*/ 0 h 26"/>
                <a:gd name="T2" fmla="*/ 14 w 45"/>
                <a:gd name="T3" fmla="*/ 0 h 26"/>
                <a:gd name="T4" fmla="*/ 0 w 45"/>
                <a:gd name="T5" fmla="*/ 13 h 26"/>
                <a:gd name="T6" fmla="*/ 14 w 45"/>
                <a:gd name="T7" fmla="*/ 26 h 26"/>
                <a:gd name="T8" fmla="*/ 45 w 45"/>
                <a:gd name="T9" fmla="*/ 26 h 26"/>
                <a:gd name="T10" fmla="*/ 42 w 45"/>
                <a:gd name="T11" fmla="*/ 9 h 26"/>
                <a:gd name="T12" fmla="*/ 42 w 45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26">
                  <a:moveTo>
                    <a:pt x="42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4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3" y="21"/>
                    <a:pt x="42" y="15"/>
                    <a:pt x="42" y="9"/>
                  </a:cubicBez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88"/>
            <p:cNvSpPr>
              <a:spLocks/>
            </p:cNvSpPr>
            <p:nvPr/>
          </p:nvSpPr>
          <p:spPr bwMode="auto">
            <a:xfrm>
              <a:off x="619125" y="1028701"/>
              <a:ext cx="123825" cy="401638"/>
            </a:xfrm>
            <a:custGeom>
              <a:avLst/>
              <a:gdLst>
                <a:gd name="T0" fmla="*/ 15 w 33"/>
                <a:gd name="T1" fmla="*/ 99 h 107"/>
                <a:gd name="T2" fmla="*/ 24 w 33"/>
                <a:gd name="T3" fmla="*/ 107 h 107"/>
                <a:gd name="T4" fmla="*/ 25 w 33"/>
                <a:gd name="T5" fmla="*/ 107 h 107"/>
                <a:gd name="T6" fmla="*/ 32 w 33"/>
                <a:gd name="T7" fmla="*/ 97 h 107"/>
                <a:gd name="T8" fmla="*/ 16 w 33"/>
                <a:gd name="T9" fmla="*/ 0 h 107"/>
                <a:gd name="T10" fmla="*/ 0 w 33"/>
                <a:gd name="T11" fmla="*/ 8 h 107"/>
                <a:gd name="T12" fmla="*/ 15 w 33"/>
                <a:gd name="T13" fmla="*/ 9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07">
                  <a:moveTo>
                    <a:pt x="15" y="99"/>
                  </a:moveTo>
                  <a:cubicBezTo>
                    <a:pt x="16" y="104"/>
                    <a:pt x="20" y="107"/>
                    <a:pt x="24" y="107"/>
                  </a:cubicBezTo>
                  <a:cubicBezTo>
                    <a:pt x="24" y="107"/>
                    <a:pt x="25" y="107"/>
                    <a:pt x="25" y="107"/>
                  </a:cubicBezTo>
                  <a:cubicBezTo>
                    <a:pt x="30" y="106"/>
                    <a:pt x="33" y="101"/>
                    <a:pt x="32" y="9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5" y="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89"/>
            <p:cNvSpPr>
              <a:spLocks/>
            </p:cNvSpPr>
            <p:nvPr/>
          </p:nvSpPr>
          <p:spPr bwMode="auto">
            <a:xfrm>
              <a:off x="423863" y="784226"/>
              <a:ext cx="244475" cy="244475"/>
            </a:xfrm>
            <a:custGeom>
              <a:avLst/>
              <a:gdLst>
                <a:gd name="T0" fmla="*/ 31 w 154"/>
                <a:gd name="T1" fmla="*/ 61 h 154"/>
                <a:gd name="T2" fmla="*/ 114 w 154"/>
                <a:gd name="T3" fmla="*/ 154 h 154"/>
                <a:gd name="T4" fmla="*/ 154 w 154"/>
                <a:gd name="T5" fmla="*/ 135 h 154"/>
                <a:gd name="T6" fmla="*/ 33 w 154"/>
                <a:gd name="T7" fmla="*/ 0 h 154"/>
                <a:gd name="T8" fmla="*/ 0 w 154"/>
                <a:gd name="T9" fmla="*/ 30 h 154"/>
                <a:gd name="T10" fmla="*/ 0 w 154"/>
                <a:gd name="T11" fmla="*/ 125 h 154"/>
                <a:gd name="T12" fmla="*/ 31 w 154"/>
                <a:gd name="T13" fmla="*/ 6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154">
                  <a:moveTo>
                    <a:pt x="31" y="61"/>
                  </a:moveTo>
                  <a:lnTo>
                    <a:pt x="114" y="154"/>
                  </a:lnTo>
                  <a:lnTo>
                    <a:pt x="154" y="135"/>
                  </a:lnTo>
                  <a:lnTo>
                    <a:pt x="33" y="0"/>
                  </a:lnTo>
                  <a:lnTo>
                    <a:pt x="0" y="30"/>
                  </a:lnTo>
                  <a:lnTo>
                    <a:pt x="0" y="125"/>
                  </a:lnTo>
                  <a:lnTo>
                    <a:pt x="31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90"/>
            <p:cNvSpPr>
              <a:spLocks/>
            </p:cNvSpPr>
            <p:nvPr/>
          </p:nvSpPr>
          <p:spPr bwMode="auto">
            <a:xfrm>
              <a:off x="536575" y="2032001"/>
              <a:ext cx="214313" cy="314325"/>
            </a:xfrm>
            <a:custGeom>
              <a:avLst/>
              <a:gdLst>
                <a:gd name="T0" fmla="*/ 52 w 57"/>
                <a:gd name="T1" fmla="*/ 3 h 84"/>
                <a:gd name="T2" fmla="*/ 40 w 57"/>
                <a:gd name="T3" fmla="*/ 5 h 84"/>
                <a:gd name="T4" fmla="*/ 0 w 57"/>
                <a:gd name="T5" fmla="*/ 67 h 84"/>
                <a:gd name="T6" fmla="*/ 9 w 57"/>
                <a:gd name="T7" fmla="*/ 84 h 84"/>
                <a:gd name="T8" fmla="*/ 10 w 57"/>
                <a:gd name="T9" fmla="*/ 84 h 84"/>
                <a:gd name="T10" fmla="*/ 55 w 57"/>
                <a:gd name="T11" fmla="*/ 15 h 84"/>
                <a:gd name="T12" fmla="*/ 52 w 57"/>
                <a:gd name="T13" fmla="*/ 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84">
                  <a:moveTo>
                    <a:pt x="52" y="3"/>
                  </a:moveTo>
                  <a:cubicBezTo>
                    <a:pt x="48" y="0"/>
                    <a:pt x="43" y="1"/>
                    <a:pt x="40" y="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4"/>
                    <a:pt x="9" y="84"/>
                    <a:pt x="10" y="84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7" y="11"/>
                    <a:pt x="56" y="6"/>
                    <a:pt x="5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91"/>
            <p:cNvSpPr>
              <a:spLocks/>
            </p:cNvSpPr>
            <p:nvPr/>
          </p:nvSpPr>
          <p:spPr bwMode="auto">
            <a:xfrm>
              <a:off x="282575" y="2293938"/>
              <a:ext cx="261938" cy="195263"/>
            </a:xfrm>
            <a:custGeom>
              <a:avLst/>
              <a:gdLst>
                <a:gd name="T0" fmla="*/ 141 w 165"/>
                <a:gd name="T1" fmla="*/ 0 h 123"/>
                <a:gd name="T2" fmla="*/ 0 w 165"/>
                <a:gd name="T3" fmla="*/ 0 h 123"/>
                <a:gd name="T4" fmla="*/ 0 w 165"/>
                <a:gd name="T5" fmla="*/ 123 h 123"/>
                <a:gd name="T6" fmla="*/ 37 w 165"/>
                <a:gd name="T7" fmla="*/ 43 h 123"/>
                <a:gd name="T8" fmla="*/ 165 w 165"/>
                <a:gd name="T9" fmla="*/ 43 h 123"/>
                <a:gd name="T10" fmla="*/ 141 w 165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123">
                  <a:moveTo>
                    <a:pt x="141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37" y="43"/>
                  </a:lnTo>
                  <a:lnTo>
                    <a:pt x="165" y="43"/>
                  </a:lnTo>
                  <a:lnTo>
                    <a:pt x="1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92"/>
            <p:cNvSpPr>
              <a:spLocks/>
            </p:cNvSpPr>
            <p:nvPr/>
          </p:nvSpPr>
          <p:spPr bwMode="auto">
            <a:xfrm>
              <a:off x="676275" y="2500313"/>
              <a:ext cx="71438" cy="379413"/>
            </a:xfrm>
            <a:custGeom>
              <a:avLst/>
              <a:gdLst>
                <a:gd name="T0" fmla="*/ 10 w 19"/>
                <a:gd name="T1" fmla="*/ 0 h 101"/>
                <a:gd name="T2" fmla="*/ 1 w 19"/>
                <a:gd name="T3" fmla="*/ 9 h 101"/>
                <a:gd name="T4" fmla="*/ 0 w 19"/>
                <a:gd name="T5" fmla="*/ 89 h 101"/>
                <a:gd name="T6" fmla="*/ 18 w 19"/>
                <a:gd name="T7" fmla="*/ 101 h 101"/>
                <a:gd name="T8" fmla="*/ 18 w 19"/>
                <a:gd name="T9" fmla="*/ 100 h 101"/>
                <a:gd name="T10" fmla="*/ 18 w 19"/>
                <a:gd name="T11" fmla="*/ 9 h 101"/>
                <a:gd name="T12" fmla="*/ 10 w 19"/>
                <a:gd name="T1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1">
                  <a:moveTo>
                    <a:pt x="10" y="0"/>
                  </a:moveTo>
                  <a:cubicBezTo>
                    <a:pt x="5" y="0"/>
                    <a:pt x="1" y="4"/>
                    <a:pt x="1" y="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8" y="101"/>
                    <a:pt x="18" y="101"/>
                    <a:pt x="18" y="101"/>
                  </a:cubicBezTo>
                  <a:cubicBezTo>
                    <a:pt x="18" y="101"/>
                    <a:pt x="18" y="100"/>
                    <a:pt x="18" y="10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4"/>
                    <a:pt x="15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93"/>
            <p:cNvSpPr>
              <a:spLocks/>
            </p:cNvSpPr>
            <p:nvPr/>
          </p:nvSpPr>
          <p:spPr bwMode="auto">
            <a:xfrm>
              <a:off x="357188" y="2862263"/>
              <a:ext cx="363538" cy="277813"/>
            </a:xfrm>
            <a:custGeom>
              <a:avLst/>
              <a:gdLst>
                <a:gd name="T0" fmla="*/ 2 w 229"/>
                <a:gd name="T1" fmla="*/ 80 h 175"/>
                <a:gd name="T2" fmla="*/ 0 w 229"/>
                <a:gd name="T3" fmla="*/ 175 h 175"/>
                <a:gd name="T4" fmla="*/ 31 w 229"/>
                <a:gd name="T5" fmla="*/ 113 h 175"/>
                <a:gd name="T6" fmla="*/ 229 w 229"/>
                <a:gd name="T7" fmla="*/ 28 h 175"/>
                <a:gd name="T8" fmla="*/ 191 w 229"/>
                <a:gd name="T9" fmla="*/ 0 h 175"/>
                <a:gd name="T10" fmla="*/ 2 w 229"/>
                <a:gd name="T11" fmla="*/ 8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9" h="175">
                  <a:moveTo>
                    <a:pt x="2" y="80"/>
                  </a:moveTo>
                  <a:lnTo>
                    <a:pt x="0" y="175"/>
                  </a:lnTo>
                  <a:lnTo>
                    <a:pt x="31" y="113"/>
                  </a:lnTo>
                  <a:lnTo>
                    <a:pt x="229" y="28"/>
                  </a:lnTo>
                  <a:lnTo>
                    <a:pt x="191" y="0"/>
                  </a:lnTo>
                  <a:lnTo>
                    <a:pt x="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94"/>
            <p:cNvSpPr>
              <a:spLocks/>
            </p:cNvSpPr>
            <p:nvPr/>
          </p:nvSpPr>
          <p:spPr bwMode="auto">
            <a:xfrm>
              <a:off x="1757363" y="2398713"/>
              <a:ext cx="138113" cy="128588"/>
            </a:xfrm>
            <a:custGeom>
              <a:avLst/>
              <a:gdLst>
                <a:gd name="T0" fmla="*/ 19 w 37"/>
                <a:gd name="T1" fmla="*/ 33 h 34"/>
                <a:gd name="T2" fmla="*/ 23 w 37"/>
                <a:gd name="T3" fmla="*/ 34 h 34"/>
                <a:gd name="T4" fmla="*/ 35 w 37"/>
                <a:gd name="T5" fmla="*/ 25 h 34"/>
                <a:gd name="T6" fmla="*/ 27 w 37"/>
                <a:gd name="T7" fmla="*/ 8 h 34"/>
                <a:gd name="T8" fmla="*/ 0 w 37"/>
                <a:gd name="T9" fmla="*/ 0 h 34"/>
                <a:gd name="T10" fmla="*/ 0 w 37"/>
                <a:gd name="T11" fmla="*/ 27 h 34"/>
                <a:gd name="T12" fmla="*/ 19 w 37"/>
                <a:gd name="T13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4">
                  <a:moveTo>
                    <a:pt x="19" y="33"/>
                  </a:moveTo>
                  <a:cubicBezTo>
                    <a:pt x="20" y="34"/>
                    <a:pt x="21" y="34"/>
                    <a:pt x="23" y="34"/>
                  </a:cubicBezTo>
                  <a:cubicBezTo>
                    <a:pt x="28" y="34"/>
                    <a:pt x="33" y="30"/>
                    <a:pt x="35" y="25"/>
                  </a:cubicBezTo>
                  <a:cubicBezTo>
                    <a:pt x="37" y="18"/>
                    <a:pt x="34" y="11"/>
                    <a:pt x="27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19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95"/>
            <p:cNvSpPr>
              <a:spLocks/>
            </p:cNvSpPr>
            <p:nvPr/>
          </p:nvSpPr>
          <p:spPr bwMode="auto">
            <a:xfrm>
              <a:off x="1757363" y="1971676"/>
              <a:ext cx="127000" cy="96838"/>
            </a:xfrm>
            <a:custGeom>
              <a:avLst/>
              <a:gdLst>
                <a:gd name="T0" fmla="*/ 21 w 34"/>
                <a:gd name="T1" fmla="*/ 26 h 26"/>
                <a:gd name="T2" fmla="*/ 34 w 34"/>
                <a:gd name="T3" fmla="*/ 13 h 26"/>
                <a:gd name="T4" fmla="*/ 21 w 34"/>
                <a:gd name="T5" fmla="*/ 0 h 26"/>
                <a:gd name="T6" fmla="*/ 0 w 34"/>
                <a:gd name="T7" fmla="*/ 0 h 26"/>
                <a:gd name="T8" fmla="*/ 0 w 34"/>
                <a:gd name="T9" fmla="*/ 26 h 26"/>
                <a:gd name="T10" fmla="*/ 21 w 34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6">
                  <a:moveTo>
                    <a:pt x="21" y="26"/>
                  </a:moveTo>
                  <a:cubicBezTo>
                    <a:pt x="28" y="26"/>
                    <a:pt x="34" y="20"/>
                    <a:pt x="34" y="13"/>
                  </a:cubicBezTo>
                  <a:cubicBezTo>
                    <a:pt x="34" y="6"/>
                    <a:pt x="28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2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96"/>
            <p:cNvSpPr>
              <a:spLocks/>
            </p:cNvSpPr>
            <p:nvPr/>
          </p:nvSpPr>
          <p:spPr bwMode="auto">
            <a:xfrm>
              <a:off x="1738313" y="1414463"/>
              <a:ext cx="168275" cy="98425"/>
            </a:xfrm>
            <a:custGeom>
              <a:avLst/>
              <a:gdLst>
                <a:gd name="T0" fmla="*/ 0 w 45"/>
                <a:gd name="T1" fmla="*/ 26 h 26"/>
                <a:gd name="T2" fmla="*/ 32 w 45"/>
                <a:gd name="T3" fmla="*/ 26 h 26"/>
                <a:gd name="T4" fmla="*/ 45 w 45"/>
                <a:gd name="T5" fmla="*/ 13 h 26"/>
                <a:gd name="T6" fmla="*/ 32 w 45"/>
                <a:gd name="T7" fmla="*/ 0 h 26"/>
                <a:gd name="T8" fmla="*/ 4 w 45"/>
                <a:gd name="T9" fmla="*/ 0 h 26"/>
                <a:gd name="T10" fmla="*/ 4 w 45"/>
                <a:gd name="T11" fmla="*/ 9 h 26"/>
                <a:gd name="T12" fmla="*/ 0 w 45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26">
                  <a:moveTo>
                    <a:pt x="0" y="26"/>
                  </a:moveTo>
                  <a:cubicBezTo>
                    <a:pt x="32" y="26"/>
                    <a:pt x="32" y="26"/>
                    <a:pt x="32" y="26"/>
                  </a:cubicBezTo>
                  <a:cubicBezTo>
                    <a:pt x="39" y="26"/>
                    <a:pt x="45" y="20"/>
                    <a:pt x="45" y="13"/>
                  </a:cubicBezTo>
                  <a:cubicBezTo>
                    <a:pt x="45" y="6"/>
                    <a:pt x="39" y="0"/>
                    <a:pt x="3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5"/>
                    <a:pt x="2" y="21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97"/>
            <p:cNvSpPr>
              <a:spLocks/>
            </p:cNvSpPr>
            <p:nvPr/>
          </p:nvSpPr>
          <p:spPr bwMode="auto">
            <a:xfrm>
              <a:off x="1895475" y="1028701"/>
              <a:ext cx="128588" cy="401638"/>
            </a:xfrm>
            <a:custGeom>
              <a:avLst/>
              <a:gdLst>
                <a:gd name="T0" fmla="*/ 8 w 34"/>
                <a:gd name="T1" fmla="*/ 107 h 107"/>
                <a:gd name="T2" fmla="*/ 9 w 34"/>
                <a:gd name="T3" fmla="*/ 107 h 107"/>
                <a:gd name="T4" fmla="*/ 18 w 34"/>
                <a:gd name="T5" fmla="*/ 99 h 107"/>
                <a:gd name="T6" fmla="*/ 34 w 34"/>
                <a:gd name="T7" fmla="*/ 8 h 107"/>
                <a:gd name="T8" fmla="*/ 17 w 34"/>
                <a:gd name="T9" fmla="*/ 0 h 107"/>
                <a:gd name="T10" fmla="*/ 1 w 34"/>
                <a:gd name="T11" fmla="*/ 97 h 107"/>
                <a:gd name="T12" fmla="*/ 8 w 34"/>
                <a:gd name="T1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07">
                  <a:moveTo>
                    <a:pt x="8" y="107"/>
                  </a:moveTo>
                  <a:cubicBezTo>
                    <a:pt x="8" y="107"/>
                    <a:pt x="9" y="107"/>
                    <a:pt x="9" y="107"/>
                  </a:cubicBezTo>
                  <a:cubicBezTo>
                    <a:pt x="14" y="107"/>
                    <a:pt x="17" y="104"/>
                    <a:pt x="18" y="9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0" y="101"/>
                    <a:pt x="3" y="106"/>
                    <a:pt x="8" y="10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98"/>
            <p:cNvSpPr>
              <a:spLocks/>
            </p:cNvSpPr>
            <p:nvPr/>
          </p:nvSpPr>
          <p:spPr bwMode="auto">
            <a:xfrm>
              <a:off x="1971675" y="784226"/>
              <a:ext cx="247650" cy="244475"/>
            </a:xfrm>
            <a:custGeom>
              <a:avLst/>
              <a:gdLst>
                <a:gd name="T0" fmla="*/ 122 w 156"/>
                <a:gd name="T1" fmla="*/ 61 h 154"/>
                <a:gd name="T2" fmla="*/ 153 w 156"/>
                <a:gd name="T3" fmla="*/ 125 h 154"/>
                <a:gd name="T4" fmla="*/ 156 w 156"/>
                <a:gd name="T5" fmla="*/ 30 h 154"/>
                <a:gd name="T6" fmla="*/ 120 w 156"/>
                <a:gd name="T7" fmla="*/ 0 h 154"/>
                <a:gd name="T8" fmla="*/ 0 w 156"/>
                <a:gd name="T9" fmla="*/ 135 h 154"/>
                <a:gd name="T10" fmla="*/ 40 w 156"/>
                <a:gd name="T11" fmla="*/ 154 h 154"/>
                <a:gd name="T12" fmla="*/ 122 w 156"/>
                <a:gd name="T13" fmla="*/ 6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154">
                  <a:moveTo>
                    <a:pt x="122" y="61"/>
                  </a:moveTo>
                  <a:lnTo>
                    <a:pt x="153" y="125"/>
                  </a:lnTo>
                  <a:lnTo>
                    <a:pt x="156" y="30"/>
                  </a:lnTo>
                  <a:lnTo>
                    <a:pt x="120" y="0"/>
                  </a:lnTo>
                  <a:lnTo>
                    <a:pt x="0" y="135"/>
                  </a:lnTo>
                  <a:lnTo>
                    <a:pt x="40" y="154"/>
                  </a:lnTo>
                  <a:lnTo>
                    <a:pt x="122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99"/>
            <p:cNvSpPr>
              <a:spLocks/>
            </p:cNvSpPr>
            <p:nvPr/>
          </p:nvSpPr>
          <p:spPr bwMode="auto">
            <a:xfrm>
              <a:off x="1887538" y="2032001"/>
              <a:ext cx="219075" cy="314325"/>
            </a:xfrm>
            <a:custGeom>
              <a:avLst/>
              <a:gdLst>
                <a:gd name="T0" fmla="*/ 48 w 58"/>
                <a:gd name="T1" fmla="*/ 84 h 84"/>
                <a:gd name="T2" fmla="*/ 48 w 58"/>
                <a:gd name="T3" fmla="*/ 84 h 84"/>
                <a:gd name="T4" fmla="*/ 58 w 58"/>
                <a:gd name="T5" fmla="*/ 67 h 84"/>
                <a:gd name="T6" fmla="*/ 17 w 58"/>
                <a:gd name="T7" fmla="*/ 5 h 84"/>
                <a:gd name="T8" fmla="*/ 5 w 58"/>
                <a:gd name="T9" fmla="*/ 3 h 84"/>
                <a:gd name="T10" fmla="*/ 3 w 58"/>
                <a:gd name="T11" fmla="*/ 15 h 84"/>
                <a:gd name="T12" fmla="*/ 48 w 58"/>
                <a:gd name="T13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84">
                  <a:moveTo>
                    <a:pt x="48" y="84"/>
                  </a:moveTo>
                  <a:cubicBezTo>
                    <a:pt x="48" y="84"/>
                    <a:pt x="48" y="84"/>
                    <a:pt x="48" y="84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4" y="1"/>
                    <a:pt x="9" y="0"/>
                    <a:pt x="5" y="3"/>
                  </a:cubicBezTo>
                  <a:cubicBezTo>
                    <a:pt x="1" y="6"/>
                    <a:pt x="0" y="11"/>
                    <a:pt x="3" y="15"/>
                  </a:cubicBezTo>
                  <a:lnTo>
                    <a:pt x="48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00"/>
            <p:cNvSpPr>
              <a:spLocks/>
            </p:cNvSpPr>
            <p:nvPr/>
          </p:nvSpPr>
          <p:spPr bwMode="auto">
            <a:xfrm>
              <a:off x="2098675" y="2293938"/>
              <a:ext cx="258763" cy="195263"/>
            </a:xfrm>
            <a:custGeom>
              <a:avLst/>
              <a:gdLst>
                <a:gd name="T0" fmla="*/ 163 w 163"/>
                <a:gd name="T1" fmla="*/ 0 h 123"/>
                <a:gd name="T2" fmla="*/ 24 w 163"/>
                <a:gd name="T3" fmla="*/ 0 h 123"/>
                <a:gd name="T4" fmla="*/ 0 w 163"/>
                <a:gd name="T5" fmla="*/ 43 h 123"/>
                <a:gd name="T6" fmla="*/ 125 w 163"/>
                <a:gd name="T7" fmla="*/ 43 h 123"/>
                <a:gd name="T8" fmla="*/ 163 w 163"/>
                <a:gd name="T9" fmla="*/ 123 h 123"/>
                <a:gd name="T10" fmla="*/ 163 w 163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123">
                  <a:moveTo>
                    <a:pt x="163" y="0"/>
                  </a:moveTo>
                  <a:lnTo>
                    <a:pt x="24" y="0"/>
                  </a:lnTo>
                  <a:lnTo>
                    <a:pt x="0" y="43"/>
                  </a:lnTo>
                  <a:lnTo>
                    <a:pt x="125" y="43"/>
                  </a:lnTo>
                  <a:lnTo>
                    <a:pt x="163" y="123"/>
                  </a:lnTo>
                  <a:lnTo>
                    <a:pt x="16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01"/>
            <p:cNvSpPr>
              <a:spLocks/>
            </p:cNvSpPr>
            <p:nvPr/>
          </p:nvSpPr>
          <p:spPr bwMode="auto">
            <a:xfrm>
              <a:off x="1895475" y="2500313"/>
              <a:ext cx="68263" cy="379413"/>
            </a:xfrm>
            <a:custGeom>
              <a:avLst/>
              <a:gdLst>
                <a:gd name="T0" fmla="*/ 17 w 18"/>
                <a:gd name="T1" fmla="*/ 9 h 101"/>
                <a:gd name="T2" fmla="*/ 8 w 18"/>
                <a:gd name="T3" fmla="*/ 0 h 101"/>
                <a:gd name="T4" fmla="*/ 0 w 18"/>
                <a:gd name="T5" fmla="*/ 9 h 101"/>
                <a:gd name="T6" fmla="*/ 1 w 18"/>
                <a:gd name="T7" fmla="*/ 100 h 101"/>
                <a:gd name="T8" fmla="*/ 1 w 18"/>
                <a:gd name="T9" fmla="*/ 101 h 101"/>
                <a:gd name="T10" fmla="*/ 18 w 18"/>
                <a:gd name="T11" fmla="*/ 89 h 101"/>
                <a:gd name="T12" fmla="*/ 17 w 18"/>
                <a:gd name="T13" fmla="*/ 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01">
                  <a:moveTo>
                    <a:pt x="17" y="9"/>
                  </a:moveTo>
                  <a:cubicBezTo>
                    <a:pt x="17" y="4"/>
                    <a:pt x="13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1"/>
                    <a:pt x="1" y="101"/>
                  </a:cubicBezTo>
                  <a:cubicBezTo>
                    <a:pt x="18" y="89"/>
                    <a:pt x="18" y="89"/>
                    <a:pt x="18" y="89"/>
                  </a:cubicBezTo>
                  <a:lnTo>
                    <a:pt x="1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02"/>
            <p:cNvSpPr>
              <a:spLocks/>
            </p:cNvSpPr>
            <p:nvPr/>
          </p:nvSpPr>
          <p:spPr bwMode="auto">
            <a:xfrm>
              <a:off x="1917700" y="2862263"/>
              <a:ext cx="365125" cy="277813"/>
            </a:xfrm>
            <a:custGeom>
              <a:avLst/>
              <a:gdLst>
                <a:gd name="T0" fmla="*/ 41 w 230"/>
                <a:gd name="T1" fmla="*/ 0 h 175"/>
                <a:gd name="T2" fmla="*/ 0 w 230"/>
                <a:gd name="T3" fmla="*/ 28 h 175"/>
                <a:gd name="T4" fmla="*/ 199 w 230"/>
                <a:gd name="T5" fmla="*/ 113 h 175"/>
                <a:gd name="T6" fmla="*/ 230 w 230"/>
                <a:gd name="T7" fmla="*/ 175 h 175"/>
                <a:gd name="T8" fmla="*/ 230 w 230"/>
                <a:gd name="T9" fmla="*/ 80 h 175"/>
                <a:gd name="T10" fmla="*/ 41 w 230"/>
                <a:gd name="T11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175">
                  <a:moveTo>
                    <a:pt x="41" y="0"/>
                  </a:moveTo>
                  <a:lnTo>
                    <a:pt x="0" y="28"/>
                  </a:lnTo>
                  <a:lnTo>
                    <a:pt x="199" y="113"/>
                  </a:lnTo>
                  <a:lnTo>
                    <a:pt x="230" y="175"/>
                  </a:lnTo>
                  <a:lnTo>
                    <a:pt x="230" y="8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03"/>
            <p:cNvSpPr>
              <a:spLocks/>
            </p:cNvSpPr>
            <p:nvPr/>
          </p:nvSpPr>
          <p:spPr bwMode="auto">
            <a:xfrm>
              <a:off x="1408113" y="280988"/>
              <a:ext cx="311150" cy="788988"/>
            </a:xfrm>
            <a:custGeom>
              <a:avLst/>
              <a:gdLst>
                <a:gd name="T0" fmla="*/ 43 w 83"/>
                <a:gd name="T1" fmla="*/ 209 h 210"/>
                <a:gd name="T2" fmla="*/ 49 w 83"/>
                <a:gd name="T3" fmla="*/ 210 h 210"/>
                <a:gd name="T4" fmla="*/ 83 w 83"/>
                <a:gd name="T5" fmla="*/ 104 h 210"/>
                <a:gd name="T6" fmla="*/ 41 w 83"/>
                <a:gd name="T7" fmla="*/ 1 h 210"/>
                <a:gd name="T8" fmla="*/ 39 w 83"/>
                <a:gd name="T9" fmla="*/ 1 h 210"/>
                <a:gd name="T10" fmla="*/ 38 w 83"/>
                <a:gd name="T11" fmla="*/ 3 h 210"/>
                <a:gd name="T12" fmla="*/ 44 w 83"/>
                <a:gd name="T13" fmla="*/ 27 h 210"/>
                <a:gd name="T14" fmla="*/ 45 w 83"/>
                <a:gd name="T15" fmla="*/ 28 h 210"/>
                <a:gd name="T16" fmla="*/ 32 w 83"/>
                <a:gd name="T17" fmla="*/ 34 h 210"/>
                <a:gd name="T18" fmla="*/ 30 w 83"/>
                <a:gd name="T19" fmla="*/ 36 h 210"/>
                <a:gd name="T20" fmla="*/ 32 w 83"/>
                <a:gd name="T21" fmla="*/ 38 h 210"/>
                <a:gd name="T22" fmla="*/ 48 w 83"/>
                <a:gd name="T23" fmla="*/ 43 h 210"/>
                <a:gd name="T24" fmla="*/ 48 w 83"/>
                <a:gd name="T25" fmla="*/ 43 h 210"/>
                <a:gd name="T26" fmla="*/ 51 w 83"/>
                <a:gd name="T27" fmla="*/ 71 h 210"/>
                <a:gd name="T28" fmla="*/ 33 w 83"/>
                <a:gd name="T29" fmla="*/ 72 h 210"/>
                <a:gd name="T30" fmla="*/ 31 w 83"/>
                <a:gd name="T31" fmla="*/ 73 h 210"/>
                <a:gd name="T32" fmla="*/ 31 w 83"/>
                <a:gd name="T33" fmla="*/ 76 h 210"/>
                <a:gd name="T34" fmla="*/ 51 w 83"/>
                <a:gd name="T35" fmla="*/ 90 h 210"/>
                <a:gd name="T36" fmla="*/ 51 w 83"/>
                <a:gd name="T37" fmla="*/ 90 h 210"/>
                <a:gd name="T38" fmla="*/ 46 w 83"/>
                <a:gd name="T39" fmla="*/ 128 h 210"/>
                <a:gd name="T40" fmla="*/ 45 w 83"/>
                <a:gd name="T41" fmla="*/ 134 h 210"/>
                <a:gd name="T42" fmla="*/ 24 w 83"/>
                <a:gd name="T43" fmla="*/ 129 h 210"/>
                <a:gd name="T44" fmla="*/ 21 w 83"/>
                <a:gd name="T45" fmla="*/ 130 h 210"/>
                <a:gd name="T46" fmla="*/ 21 w 83"/>
                <a:gd name="T47" fmla="*/ 132 h 210"/>
                <a:gd name="T48" fmla="*/ 37 w 83"/>
                <a:gd name="T49" fmla="*/ 156 h 210"/>
                <a:gd name="T50" fmla="*/ 14 w 83"/>
                <a:gd name="T51" fmla="*/ 194 h 210"/>
                <a:gd name="T52" fmla="*/ 0 w 83"/>
                <a:gd name="T53" fmla="*/ 209 h 210"/>
                <a:gd name="T54" fmla="*/ 43 w 83"/>
                <a:gd name="T55" fmla="*/ 209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3" h="210">
                  <a:moveTo>
                    <a:pt x="43" y="209"/>
                  </a:moveTo>
                  <a:cubicBezTo>
                    <a:pt x="45" y="209"/>
                    <a:pt x="47" y="209"/>
                    <a:pt x="49" y="210"/>
                  </a:cubicBezTo>
                  <a:cubicBezTo>
                    <a:pt x="59" y="195"/>
                    <a:pt x="83" y="153"/>
                    <a:pt x="83" y="104"/>
                  </a:cubicBezTo>
                  <a:cubicBezTo>
                    <a:pt x="83" y="71"/>
                    <a:pt x="73" y="35"/>
                    <a:pt x="41" y="1"/>
                  </a:cubicBezTo>
                  <a:cubicBezTo>
                    <a:pt x="41" y="0"/>
                    <a:pt x="39" y="0"/>
                    <a:pt x="39" y="1"/>
                  </a:cubicBezTo>
                  <a:cubicBezTo>
                    <a:pt x="38" y="1"/>
                    <a:pt x="37" y="2"/>
                    <a:pt x="38" y="3"/>
                  </a:cubicBezTo>
                  <a:cubicBezTo>
                    <a:pt x="38" y="3"/>
                    <a:pt x="41" y="13"/>
                    <a:pt x="44" y="27"/>
                  </a:cubicBezTo>
                  <a:cubicBezTo>
                    <a:pt x="44" y="28"/>
                    <a:pt x="44" y="28"/>
                    <a:pt x="45" y="28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1" y="34"/>
                    <a:pt x="30" y="35"/>
                    <a:pt x="30" y="36"/>
                  </a:cubicBezTo>
                  <a:cubicBezTo>
                    <a:pt x="30" y="37"/>
                    <a:pt x="31" y="38"/>
                    <a:pt x="32" y="38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52"/>
                    <a:pt x="50" y="61"/>
                    <a:pt x="51" y="71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2" y="72"/>
                    <a:pt x="31" y="72"/>
                    <a:pt x="31" y="73"/>
                  </a:cubicBezTo>
                  <a:cubicBezTo>
                    <a:pt x="30" y="74"/>
                    <a:pt x="31" y="75"/>
                    <a:pt x="31" y="76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102"/>
                    <a:pt x="49" y="115"/>
                    <a:pt x="46" y="128"/>
                  </a:cubicBezTo>
                  <a:cubicBezTo>
                    <a:pt x="46" y="130"/>
                    <a:pt x="45" y="132"/>
                    <a:pt x="45" y="134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2" y="129"/>
                    <a:pt x="21" y="130"/>
                  </a:cubicBezTo>
                  <a:cubicBezTo>
                    <a:pt x="21" y="130"/>
                    <a:pt x="21" y="131"/>
                    <a:pt x="21" y="132"/>
                  </a:cubicBezTo>
                  <a:cubicBezTo>
                    <a:pt x="37" y="156"/>
                    <a:pt x="37" y="156"/>
                    <a:pt x="37" y="156"/>
                  </a:cubicBezTo>
                  <a:cubicBezTo>
                    <a:pt x="30" y="172"/>
                    <a:pt x="22" y="185"/>
                    <a:pt x="14" y="194"/>
                  </a:cubicBezTo>
                  <a:cubicBezTo>
                    <a:pt x="9" y="201"/>
                    <a:pt x="4" y="206"/>
                    <a:pt x="0" y="209"/>
                  </a:cubicBezTo>
                  <a:lnTo>
                    <a:pt x="43" y="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04"/>
            <p:cNvSpPr>
              <a:spLocks/>
            </p:cNvSpPr>
            <p:nvPr/>
          </p:nvSpPr>
          <p:spPr bwMode="auto">
            <a:xfrm>
              <a:off x="919163" y="280988"/>
              <a:ext cx="312738" cy="788988"/>
            </a:xfrm>
            <a:custGeom>
              <a:avLst/>
              <a:gdLst>
                <a:gd name="T0" fmla="*/ 40 w 83"/>
                <a:gd name="T1" fmla="*/ 209 h 210"/>
                <a:gd name="T2" fmla="*/ 83 w 83"/>
                <a:gd name="T3" fmla="*/ 209 h 210"/>
                <a:gd name="T4" fmla="*/ 69 w 83"/>
                <a:gd name="T5" fmla="*/ 194 h 210"/>
                <a:gd name="T6" fmla="*/ 47 w 83"/>
                <a:gd name="T7" fmla="*/ 156 h 210"/>
                <a:gd name="T8" fmla="*/ 62 w 83"/>
                <a:gd name="T9" fmla="*/ 132 h 210"/>
                <a:gd name="T10" fmla="*/ 62 w 83"/>
                <a:gd name="T11" fmla="*/ 130 h 210"/>
                <a:gd name="T12" fmla="*/ 60 w 83"/>
                <a:gd name="T13" fmla="*/ 129 h 210"/>
                <a:gd name="T14" fmla="*/ 39 w 83"/>
                <a:gd name="T15" fmla="*/ 134 h 210"/>
                <a:gd name="T16" fmla="*/ 37 w 83"/>
                <a:gd name="T17" fmla="*/ 128 h 210"/>
                <a:gd name="T18" fmla="*/ 32 w 83"/>
                <a:gd name="T19" fmla="*/ 90 h 210"/>
                <a:gd name="T20" fmla="*/ 33 w 83"/>
                <a:gd name="T21" fmla="*/ 90 h 210"/>
                <a:gd name="T22" fmla="*/ 52 w 83"/>
                <a:gd name="T23" fmla="*/ 76 h 210"/>
                <a:gd name="T24" fmla="*/ 53 w 83"/>
                <a:gd name="T25" fmla="*/ 73 h 210"/>
                <a:gd name="T26" fmla="*/ 51 w 83"/>
                <a:gd name="T27" fmla="*/ 72 h 210"/>
                <a:gd name="T28" fmla="*/ 33 w 83"/>
                <a:gd name="T29" fmla="*/ 71 h 210"/>
                <a:gd name="T30" fmla="*/ 36 w 83"/>
                <a:gd name="T31" fmla="*/ 43 h 210"/>
                <a:gd name="T32" fmla="*/ 51 w 83"/>
                <a:gd name="T33" fmla="*/ 38 h 210"/>
                <a:gd name="T34" fmla="*/ 53 w 83"/>
                <a:gd name="T35" fmla="*/ 36 h 210"/>
                <a:gd name="T36" fmla="*/ 52 w 83"/>
                <a:gd name="T37" fmla="*/ 34 h 210"/>
                <a:gd name="T38" fmla="*/ 39 w 83"/>
                <a:gd name="T39" fmla="*/ 28 h 210"/>
                <a:gd name="T40" fmla="*/ 46 w 83"/>
                <a:gd name="T41" fmla="*/ 3 h 210"/>
                <a:gd name="T42" fmla="*/ 45 w 83"/>
                <a:gd name="T43" fmla="*/ 1 h 210"/>
                <a:gd name="T44" fmla="*/ 42 w 83"/>
                <a:gd name="T45" fmla="*/ 1 h 210"/>
                <a:gd name="T46" fmla="*/ 0 w 83"/>
                <a:gd name="T47" fmla="*/ 104 h 210"/>
                <a:gd name="T48" fmla="*/ 34 w 83"/>
                <a:gd name="T49" fmla="*/ 210 h 210"/>
                <a:gd name="T50" fmla="*/ 40 w 83"/>
                <a:gd name="T51" fmla="*/ 209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3" h="210">
                  <a:moveTo>
                    <a:pt x="40" y="209"/>
                  </a:moveTo>
                  <a:cubicBezTo>
                    <a:pt x="83" y="209"/>
                    <a:pt x="83" y="209"/>
                    <a:pt x="83" y="209"/>
                  </a:cubicBezTo>
                  <a:cubicBezTo>
                    <a:pt x="79" y="206"/>
                    <a:pt x="75" y="201"/>
                    <a:pt x="69" y="194"/>
                  </a:cubicBezTo>
                  <a:cubicBezTo>
                    <a:pt x="62" y="185"/>
                    <a:pt x="53" y="172"/>
                    <a:pt x="47" y="156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3" y="131"/>
                    <a:pt x="62" y="130"/>
                    <a:pt x="62" y="130"/>
                  </a:cubicBezTo>
                  <a:cubicBezTo>
                    <a:pt x="61" y="129"/>
                    <a:pt x="61" y="129"/>
                    <a:pt x="60" y="129"/>
                  </a:cubicBezTo>
                  <a:cubicBezTo>
                    <a:pt x="39" y="134"/>
                    <a:pt x="39" y="134"/>
                    <a:pt x="39" y="134"/>
                  </a:cubicBezTo>
                  <a:cubicBezTo>
                    <a:pt x="38" y="132"/>
                    <a:pt x="37" y="130"/>
                    <a:pt x="37" y="128"/>
                  </a:cubicBezTo>
                  <a:cubicBezTo>
                    <a:pt x="34" y="115"/>
                    <a:pt x="32" y="102"/>
                    <a:pt x="32" y="90"/>
                  </a:cubicBezTo>
                  <a:cubicBezTo>
                    <a:pt x="32" y="90"/>
                    <a:pt x="33" y="90"/>
                    <a:pt x="33" y="90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3" y="75"/>
                    <a:pt x="53" y="74"/>
                    <a:pt x="53" y="73"/>
                  </a:cubicBezTo>
                  <a:cubicBezTo>
                    <a:pt x="52" y="72"/>
                    <a:pt x="52" y="72"/>
                    <a:pt x="51" y="72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61"/>
                    <a:pt x="34" y="52"/>
                    <a:pt x="36" y="43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8"/>
                    <a:pt x="53" y="37"/>
                    <a:pt x="53" y="36"/>
                  </a:cubicBezTo>
                  <a:cubicBezTo>
                    <a:pt x="53" y="35"/>
                    <a:pt x="52" y="34"/>
                    <a:pt x="52" y="34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2" y="13"/>
                    <a:pt x="46" y="3"/>
                    <a:pt x="46" y="3"/>
                  </a:cubicBezTo>
                  <a:cubicBezTo>
                    <a:pt x="46" y="2"/>
                    <a:pt x="46" y="1"/>
                    <a:pt x="45" y="1"/>
                  </a:cubicBezTo>
                  <a:cubicBezTo>
                    <a:pt x="44" y="0"/>
                    <a:pt x="43" y="0"/>
                    <a:pt x="42" y="1"/>
                  </a:cubicBezTo>
                  <a:cubicBezTo>
                    <a:pt x="10" y="35"/>
                    <a:pt x="0" y="71"/>
                    <a:pt x="0" y="104"/>
                  </a:cubicBezTo>
                  <a:cubicBezTo>
                    <a:pt x="0" y="153"/>
                    <a:pt x="24" y="195"/>
                    <a:pt x="34" y="210"/>
                  </a:cubicBezTo>
                  <a:cubicBezTo>
                    <a:pt x="36" y="209"/>
                    <a:pt x="38" y="209"/>
                    <a:pt x="40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05"/>
            <p:cNvSpPr>
              <a:spLocks/>
            </p:cNvSpPr>
            <p:nvPr/>
          </p:nvSpPr>
          <p:spPr bwMode="auto">
            <a:xfrm>
              <a:off x="919163" y="1100138"/>
              <a:ext cx="800100" cy="498475"/>
            </a:xfrm>
            <a:custGeom>
              <a:avLst/>
              <a:gdLst>
                <a:gd name="T0" fmla="*/ 213 w 213"/>
                <a:gd name="T1" fmla="*/ 93 h 133"/>
                <a:gd name="T2" fmla="*/ 213 w 213"/>
                <a:gd name="T3" fmla="*/ 40 h 133"/>
                <a:gd name="T4" fmla="*/ 212 w 213"/>
                <a:gd name="T5" fmla="*/ 33 h 133"/>
                <a:gd name="T6" fmla="*/ 199 w 213"/>
                <a:gd name="T7" fmla="*/ 37 h 133"/>
                <a:gd name="T8" fmla="*/ 177 w 213"/>
                <a:gd name="T9" fmla="*/ 15 h 133"/>
                <a:gd name="T10" fmla="*/ 183 w 213"/>
                <a:gd name="T11" fmla="*/ 1 h 133"/>
                <a:gd name="T12" fmla="*/ 173 w 213"/>
                <a:gd name="T13" fmla="*/ 0 h 133"/>
                <a:gd name="T14" fmla="*/ 40 w 213"/>
                <a:gd name="T15" fmla="*/ 0 h 133"/>
                <a:gd name="T16" fmla="*/ 31 w 213"/>
                <a:gd name="T17" fmla="*/ 1 h 133"/>
                <a:gd name="T18" fmla="*/ 36 w 213"/>
                <a:gd name="T19" fmla="*/ 15 h 133"/>
                <a:gd name="T20" fmla="*/ 14 w 213"/>
                <a:gd name="T21" fmla="*/ 37 h 133"/>
                <a:gd name="T22" fmla="*/ 1 w 213"/>
                <a:gd name="T23" fmla="*/ 33 h 133"/>
                <a:gd name="T24" fmla="*/ 0 w 213"/>
                <a:gd name="T25" fmla="*/ 40 h 133"/>
                <a:gd name="T26" fmla="*/ 0 w 213"/>
                <a:gd name="T27" fmla="*/ 93 h 133"/>
                <a:gd name="T28" fmla="*/ 40 w 213"/>
                <a:gd name="T29" fmla="*/ 133 h 133"/>
                <a:gd name="T30" fmla="*/ 173 w 213"/>
                <a:gd name="T31" fmla="*/ 133 h 133"/>
                <a:gd name="T32" fmla="*/ 213 w 213"/>
                <a:gd name="T33" fmla="*/ 9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3" h="133">
                  <a:moveTo>
                    <a:pt x="213" y="93"/>
                  </a:moveTo>
                  <a:cubicBezTo>
                    <a:pt x="213" y="40"/>
                    <a:pt x="213" y="40"/>
                    <a:pt x="213" y="40"/>
                  </a:cubicBezTo>
                  <a:cubicBezTo>
                    <a:pt x="213" y="38"/>
                    <a:pt x="213" y="35"/>
                    <a:pt x="212" y="33"/>
                  </a:cubicBezTo>
                  <a:cubicBezTo>
                    <a:pt x="209" y="35"/>
                    <a:pt x="204" y="37"/>
                    <a:pt x="199" y="37"/>
                  </a:cubicBezTo>
                  <a:cubicBezTo>
                    <a:pt x="187" y="37"/>
                    <a:pt x="177" y="27"/>
                    <a:pt x="177" y="15"/>
                  </a:cubicBezTo>
                  <a:cubicBezTo>
                    <a:pt x="177" y="10"/>
                    <a:pt x="179" y="5"/>
                    <a:pt x="183" y="1"/>
                  </a:cubicBezTo>
                  <a:cubicBezTo>
                    <a:pt x="179" y="0"/>
                    <a:pt x="176" y="0"/>
                    <a:pt x="173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34" y="0"/>
                    <a:pt x="31" y="1"/>
                  </a:cubicBezTo>
                  <a:cubicBezTo>
                    <a:pt x="34" y="5"/>
                    <a:pt x="36" y="10"/>
                    <a:pt x="36" y="15"/>
                  </a:cubicBezTo>
                  <a:cubicBezTo>
                    <a:pt x="36" y="27"/>
                    <a:pt x="26" y="37"/>
                    <a:pt x="14" y="37"/>
                  </a:cubicBezTo>
                  <a:cubicBezTo>
                    <a:pt x="9" y="37"/>
                    <a:pt x="5" y="35"/>
                    <a:pt x="1" y="33"/>
                  </a:cubicBezTo>
                  <a:cubicBezTo>
                    <a:pt x="1" y="35"/>
                    <a:pt x="0" y="38"/>
                    <a:pt x="0" y="4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15"/>
                    <a:pt x="18" y="133"/>
                    <a:pt x="40" y="133"/>
                  </a:cubicBezTo>
                  <a:cubicBezTo>
                    <a:pt x="173" y="133"/>
                    <a:pt x="173" y="133"/>
                    <a:pt x="173" y="133"/>
                  </a:cubicBezTo>
                  <a:cubicBezTo>
                    <a:pt x="195" y="133"/>
                    <a:pt x="213" y="115"/>
                    <a:pt x="2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06"/>
            <p:cNvSpPr>
              <a:spLocks/>
            </p:cNvSpPr>
            <p:nvPr/>
          </p:nvSpPr>
          <p:spPr bwMode="auto">
            <a:xfrm>
              <a:off x="915988" y="1974851"/>
              <a:ext cx="387350" cy="1047750"/>
            </a:xfrm>
            <a:custGeom>
              <a:avLst/>
              <a:gdLst>
                <a:gd name="T0" fmla="*/ 103 w 103"/>
                <a:gd name="T1" fmla="*/ 279 h 279"/>
                <a:gd name="T2" fmla="*/ 103 w 103"/>
                <a:gd name="T3" fmla="*/ 59 h 279"/>
                <a:gd name="T4" fmla="*/ 66 w 103"/>
                <a:gd name="T5" fmla="*/ 0 h 279"/>
                <a:gd name="T6" fmla="*/ 0 w 103"/>
                <a:gd name="T7" fmla="*/ 0 h 279"/>
                <a:gd name="T8" fmla="*/ 0 w 103"/>
                <a:gd name="T9" fmla="*/ 172 h 279"/>
                <a:gd name="T10" fmla="*/ 103 w 103"/>
                <a:gd name="T11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" h="279">
                  <a:moveTo>
                    <a:pt x="103" y="279"/>
                  </a:moveTo>
                  <a:cubicBezTo>
                    <a:pt x="103" y="59"/>
                    <a:pt x="103" y="59"/>
                    <a:pt x="103" y="59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230"/>
                    <a:pt x="46" y="277"/>
                    <a:pt x="103" y="2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07"/>
            <p:cNvSpPr>
              <a:spLocks/>
            </p:cNvSpPr>
            <p:nvPr/>
          </p:nvSpPr>
          <p:spPr bwMode="auto">
            <a:xfrm>
              <a:off x="1336675" y="1974851"/>
              <a:ext cx="385763" cy="1047750"/>
            </a:xfrm>
            <a:custGeom>
              <a:avLst/>
              <a:gdLst>
                <a:gd name="T0" fmla="*/ 37 w 103"/>
                <a:gd name="T1" fmla="*/ 0 h 279"/>
                <a:gd name="T2" fmla="*/ 0 w 103"/>
                <a:gd name="T3" fmla="*/ 59 h 279"/>
                <a:gd name="T4" fmla="*/ 0 w 103"/>
                <a:gd name="T5" fmla="*/ 279 h 279"/>
                <a:gd name="T6" fmla="*/ 103 w 103"/>
                <a:gd name="T7" fmla="*/ 172 h 279"/>
                <a:gd name="T8" fmla="*/ 103 w 103"/>
                <a:gd name="T9" fmla="*/ 84 h 279"/>
                <a:gd name="T10" fmla="*/ 103 w 103"/>
                <a:gd name="T11" fmla="*/ 0 h 279"/>
                <a:gd name="T12" fmla="*/ 37 w 103"/>
                <a:gd name="T13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279">
                  <a:moveTo>
                    <a:pt x="37" y="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57" y="277"/>
                    <a:pt x="103" y="230"/>
                    <a:pt x="103" y="172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3" y="0"/>
                    <a:pt x="103" y="0"/>
                    <a:pt x="103" y="0"/>
                  </a:cubicBez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08"/>
            <p:cNvSpPr>
              <a:spLocks/>
            </p:cNvSpPr>
            <p:nvPr/>
          </p:nvSpPr>
          <p:spPr bwMode="auto">
            <a:xfrm>
              <a:off x="1201738" y="1974851"/>
              <a:ext cx="236538" cy="187325"/>
            </a:xfrm>
            <a:custGeom>
              <a:avLst/>
              <a:gdLst>
                <a:gd name="T0" fmla="*/ 0 w 149"/>
                <a:gd name="T1" fmla="*/ 0 h 118"/>
                <a:gd name="T2" fmla="*/ 75 w 149"/>
                <a:gd name="T3" fmla="*/ 118 h 118"/>
                <a:gd name="T4" fmla="*/ 149 w 149"/>
                <a:gd name="T5" fmla="*/ 0 h 118"/>
                <a:gd name="T6" fmla="*/ 0 w 149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9" h="118">
                  <a:moveTo>
                    <a:pt x="0" y="0"/>
                  </a:moveTo>
                  <a:lnTo>
                    <a:pt x="75" y="118"/>
                  </a:lnTo>
                  <a:lnTo>
                    <a:pt x="149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09"/>
            <p:cNvSpPr>
              <a:spLocks/>
            </p:cNvSpPr>
            <p:nvPr/>
          </p:nvSpPr>
          <p:spPr bwMode="auto">
            <a:xfrm>
              <a:off x="1611313" y="1100138"/>
              <a:ext cx="111125" cy="115888"/>
            </a:xfrm>
            <a:custGeom>
              <a:avLst/>
              <a:gdLst>
                <a:gd name="T0" fmla="*/ 0 w 30"/>
                <a:gd name="T1" fmla="*/ 15 h 31"/>
                <a:gd name="T2" fmla="*/ 0 w 30"/>
                <a:gd name="T3" fmla="*/ 15 h 31"/>
                <a:gd name="T4" fmla="*/ 15 w 30"/>
                <a:gd name="T5" fmla="*/ 31 h 31"/>
                <a:gd name="T6" fmla="*/ 30 w 30"/>
                <a:gd name="T7" fmla="*/ 15 h 31"/>
                <a:gd name="T8" fmla="*/ 15 w 30"/>
                <a:gd name="T9" fmla="*/ 0 h 31"/>
                <a:gd name="T10" fmla="*/ 0 w 30"/>
                <a:gd name="T11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1"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24"/>
                    <a:pt x="7" y="31"/>
                    <a:pt x="15" y="31"/>
                  </a:cubicBezTo>
                  <a:cubicBezTo>
                    <a:pt x="24" y="31"/>
                    <a:pt x="30" y="24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Oval 110"/>
            <p:cNvSpPr>
              <a:spLocks noChangeArrowheads="1"/>
            </p:cNvSpPr>
            <p:nvPr/>
          </p:nvSpPr>
          <p:spPr bwMode="auto">
            <a:xfrm>
              <a:off x="915988" y="1100138"/>
              <a:ext cx="112713" cy="1158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11"/>
            <p:cNvSpPr>
              <a:spLocks/>
            </p:cNvSpPr>
            <p:nvPr/>
          </p:nvSpPr>
          <p:spPr bwMode="auto">
            <a:xfrm>
              <a:off x="919163" y="1628776"/>
              <a:ext cx="800100" cy="312738"/>
            </a:xfrm>
            <a:custGeom>
              <a:avLst/>
              <a:gdLst>
                <a:gd name="T0" fmla="*/ 193 w 213"/>
                <a:gd name="T1" fmla="*/ 0 h 83"/>
                <a:gd name="T2" fmla="*/ 21 w 213"/>
                <a:gd name="T3" fmla="*/ 0 h 83"/>
                <a:gd name="T4" fmla="*/ 0 w 213"/>
                <a:gd name="T5" fmla="*/ 21 h 83"/>
                <a:gd name="T6" fmla="*/ 0 w 213"/>
                <a:gd name="T7" fmla="*/ 63 h 83"/>
                <a:gd name="T8" fmla="*/ 21 w 213"/>
                <a:gd name="T9" fmla="*/ 83 h 83"/>
                <a:gd name="T10" fmla="*/ 193 w 213"/>
                <a:gd name="T11" fmla="*/ 83 h 83"/>
                <a:gd name="T12" fmla="*/ 213 w 213"/>
                <a:gd name="T13" fmla="*/ 63 h 83"/>
                <a:gd name="T14" fmla="*/ 213 w 213"/>
                <a:gd name="T15" fmla="*/ 21 h 83"/>
                <a:gd name="T16" fmla="*/ 193 w 213"/>
                <a:gd name="T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83">
                  <a:moveTo>
                    <a:pt x="193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74"/>
                    <a:pt x="9" y="83"/>
                    <a:pt x="21" y="83"/>
                  </a:cubicBezTo>
                  <a:cubicBezTo>
                    <a:pt x="193" y="83"/>
                    <a:pt x="193" y="83"/>
                    <a:pt x="193" y="83"/>
                  </a:cubicBezTo>
                  <a:cubicBezTo>
                    <a:pt x="204" y="83"/>
                    <a:pt x="213" y="74"/>
                    <a:pt x="213" y="63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13" y="10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4" name="组合 183"/>
          <p:cNvGrpSpPr/>
          <p:nvPr/>
        </p:nvGrpSpPr>
        <p:grpSpPr>
          <a:xfrm>
            <a:off x="3214413" y="4219831"/>
            <a:ext cx="587787" cy="798311"/>
            <a:chOff x="2844800" y="280988"/>
            <a:chExt cx="2109788" cy="2865438"/>
          </a:xfrm>
          <a:solidFill>
            <a:schemeClr val="bg1"/>
          </a:solidFill>
        </p:grpSpPr>
        <p:sp>
          <p:nvSpPr>
            <p:cNvPr id="185" name="Freeform 112"/>
            <p:cNvSpPr>
              <a:spLocks/>
            </p:cNvSpPr>
            <p:nvPr/>
          </p:nvSpPr>
          <p:spPr bwMode="auto">
            <a:xfrm>
              <a:off x="3678238" y="280988"/>
              <a:ext cx="442913" cy="893763"/>
            </a:xfrm>
            <a:custGeom>
              <a:avLst/>
              <a:gdLst>
                <a:gd name="T0" fmla="*/ 76 w 118"/>
                <a:gd name="T1" fmla="*/ 238 h 238"/>
                <a:gd name="T2" fmla="*/ 77 w 118"/>
                <a:gd name="T3" fmla="*/ 80 h 238"/>
                <a:gd name="T4" fmla="*/ 89 w 118"/>
                <a:gd name="T5" fmla="*/ 44 h 238"/>
                <a:gd name="T6" fmla="*/ 109 w 118"/>
                <a:gd name="T7" fmla="*/ 33 h 238"/>
                <a:gd name="T8" fmla="*/ 117 w 118"/>
                <a:gd name="T9" fmla="*/ 25 h 238"/>
                <a:gd name="T10" fmla="*/ 104 w 118"/>
                <a:gd name="T11" fmla="*/ 25 h 238"/>
                <a:gd name="T12" fmla="*/ 89 w 118"/>
                <a:gd name="T13" fmla="*/ 26 h 238"/>
                <a:gd name="T14" fmla="*/ 82 w 118"/>
                <a:gd name="T15" fmla="*/ 9 h 238"/>
                <a:gd name="T16" fmla="*/ 77 w 118"/>
                <a:gd name="T17" fmla="*/ 1 h 238"/>
                <a:gd name="T18" fmla="*/ 72 w 118"/>
                <a:gd name="T19" fmla="*/ 11 h 238"/>
                <a:gd name="T20" fmla="*/ 59 w 118"/>
                <a:gd name="T21" fmla="*/ 45 h 238"/>
                <a:gd name="T22" fmla="*/ 45 w 118"/>
                <a:gd name="T23" fmla="*/ 11 h 238"/>
                <a:gd name="T24" fmla="*/ 41 w 118"/>
                <a:gd name="T25" fmla="*/ 1 h 238"/>
                <a:gd name="T26" fmla="*/ 35 w 118"/>
                <a:gd name="T27" fmla="*/ 9 h 238"/>
                <a:gd name="T28" fmla="*/ 29 w 118"/>
                <a:gd name="T29" fmla="*/ 26 h 238"/>
                <a:gd name="T30" fmla="*/ 13 w 118"/>
                <a:gd name="T31" fmla="*/ 25 h 238"/>
                <a:gd name="T32" fmla="*/ 1 w 118"/>
                <a:gd name="T33" fmla="*/ 24 h 238"/>
                <a:gd name="T34" fmla="*/ 5 w 118"/>
                <a:gd name="T35" fmla="*/ 31 h 238"/>
                <a:gd name="T36" fmla="*/ 28 w 118"/>
                <a:gd name="T37" fmla="*/ 44 h 238"/>
                <a:gd name="T38" fmla="*/ 41 w 118"/>
                <a:gd name="T39" fmla="*/ 81 h 238"/>
                <a:gd name="T40" fmla="*/ 42 w 118"/>
                <a:gd name="T41" fmla="*/ 238 h 238"/>
                <a:gd name="T42" fmla="*/ 59 w 118"/>
                <a:gd name="T43" fmla="*/ 238 h 238"/>
                <a:gd name="T44" fmla="*/ 76 w 118"/>
                <a:gd name="T4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8" h="238">
                  <a:moveTo>
                    <a:pt x="76" y="238"/>
                  </a:moveTo>
                  <a:cubicBezTo>
                    <a:pt x="76" y="238"/>
                    <a:pt x="76" y="86"/>
                    <a:pt x="77" y="80"/>
                  </a:cubicBezTo>
                  <a:cubicBezTo>
                    <a:pt x="78" y="68"/>
                    <a:pt x="78" y="53"/>
                    <a:pt x="89" y="44"/>
                  </a:cubicBezTo>
                  <a:cubicBezTo>
                    <a:pt x="95" y="40"/>
                    <a:pt x="104" y="36"/>
                    <a:pt x="109" y="33"/>
                  </a:cubicBezTo>
                  <a:cubicBezTo>
                    <a:pt x="115" y="30"/>
                    <a:pt x="118" y="27"/>
                    <a:pt x="117" y="25"/>
                  </a:cubicBezTo>
                  <a:cubicBezTo>
                    <a:pt x="116" y="20"/>
                    <a:pt x="110" y="23"/>
                    <a:pt x="104" y="25"/>
                  </a:cubicBezTo>
                  <a:cubicBezTo>
                    <a:pt x="98" y="27"/>
                    <a:pt x="94" y="29"/>
                    <a:pt x="89" y="26"/>
                  </a:cubicBezTo>
                  <a:cubicBezTo>
                    <a:pt x="84" y="22"/>
                    <a:pt x="83" y="14"/>
                    <a:pt x="82" y="9"/>
                  </a:cubicBezTo>
                  <a:cubicBezTo>
                    <a:pt x="82" y="3"/>
                    <a:pt x="80" y="0"/>
                    <a:pt x="77" y="1"/>
                  </a:cubicBezTo>
                  <a:cubicBezTo>
                    <a:pt x="75" y="1"/>
                    <a:pt x="72" y="2"/>
                    <a:pt x="72" y="11"/>
                  </a:cubicBezTo>
                  <a:cubicBezTo>
                    <a:pt x="72" y="19"/>
                    <a:pt x="75" y="45"/>
                    <a:pt x="59" y="45"/>
                  </a:cubicBezTo>
                  <a:cubicBezTo>
                    <a:pt x="42" y="45"/>
                    <a:pt x="45" y="19"/>
                    <a:pt x="45" y="11"/>
                  </a:cubicBezTo>
                  <a:cubicBezTo>
                    <a:pt x="45" y="2"/>
                    <a:pt x="43" y="1"/>
                    <a:pt x="41" y="1"/>
                  </a:cubicBezTo>
                  <a:cubicBezTo>
                    <a:pt x="37" y="0"/>
                    <a:pt x="36" y="4"/>
                    <a:pt x="35" y="9"/>
                  </a:cubicBezTo>
                  <a:cubicBezTo>
                    <a:pt x="34" y="14"/>
                    <a:pt x="34" y="22"/>
                    <a:pt x="29" y="26"/>
                  </a:cubicBezTo>
                  <a:cubicBezTo>
                    <a:pt x="24" y="29"/>
                    <a:pt x="19" y="27"/>
                    <a:pt x="13" y="25"/>
                  </a:cubicBezTo>
                  <a:cubicBezTo>
                    <a:pt x="7" y="23"/>
                    <a:pt x="3" y="20"/>
                    <a:pt x="1" y="24"/>
                  </a:cubicBezTo>
                  <a:cubicBezTo>
                    <a:pt x="0" y="27"/>
                    <a:pt x="2" y="29"/>
                    <a:pt x="5" y="31"/>
                  </a:cubicBezTo>
                  <a:cubicBezTo>
                    <a:pt x="11" y="35"/>
                    <a:pt x="20" y="39"/>
                    <a:pt x="28" y="44"/>
                  </a:cubicBezTo>
                  <a:cubicBezTo>
                    <a:pt x="40" y="53"/>
                    <a:pt x="40" y="70"/>
                    <a:pt x="41" y="81"/>
                  </a:cubicBezTo>
                  <a:cubicBezTo>
                    <a:pt x="41" y="93"/>
                    <a:pt x="42" y="238"/>
                    <a:pt x="42" y="238"/>
                  </a:cubicBezTo>
                  <a:cubicBezTo>
                    <a:pt x="47" y="238"/>
                    <a:pt x="53" y="238"/>
                    <a:pt x="59" y="238"/>
                  </a:cubicBezTo>
                  <a:cubicBezTo>
                    <a:pt x="65" y="238"/>
                    <a:pt x="71" y="238"/>
                    <a:pt x="76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13"/>
            <p:cNvSpPr>
              <a:spLocks/>
            </p:cNvSpPr>
            <p:nvPr/>
          </p:nvSpPr>
          <p:spPr bwMode="auto">
            <a:xfrm>
              <a:off x="4387850" y="2324101"/>
              <a:ext cx="157163" cy="176213"/>
            </a:xfrm>
            <a:custGeom>
              <a:avLst/>
              <a:gdLst>
                <a:gd name="T0" fmla="*/ 35 w 42"/>
                <a:gd name="T1" fmla="*/ 25 h 47"/>
                <a:gd name="T2" fmla="*/ 0 w 42"/>
                <a:gd name="T3" fmla="*/ 0 h 47"/>
                <a:gd name="T4" fmla="*/ 0 w 42"/>
                <a:gd name="T5" fmla="*/ 23 h 47"/>
                <a:gd name="T6" fmla="*/ 0 w 42"/>
                <a:gd name="T7" fmla="*/ 29 h 47"/>
                <a:gd name="T8" fmla="*/ 21 w 42"/>
                <a:gd name="T9" fmla="*/ 45 h 47"/>
                <a:gd name="T10" fmla="*/ 28 w 42"/>
                <a:gd name="T11" fmla="*/ 47 h 47"/>
                <a:gd name="T12" fmla="*/ 38 w 42"/>
                <a:gd name="T13" fmla="*/ 42 h 47"/>
                <a:gd name="T14" fmla="*/ 35 w 42"/>
                <a:gd name="T15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7">
                  <a:moveTo>
                    <a:pt x="35" y="2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0" y="27"/>
                    <a:pt x="0" y="29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4" y="46"/>
                    <a:pt x="26" y="47"/>
                    <a:pt x="28" y="47"/>
                  </a:cubicBezTo>
                  <a:cubicBezTo>
                    <a:pt x="32" y="47"/>
                    <a:pt x="36" y="45"/>
                    <a:pt x="38" y="42"/>
                  </a:cubicBezTo>
                  <a:cubicBezTo>
                    <a:pt x="42" y="36"/>
                    <a:pt x="41" y="29"/>
                    <a:pt x="3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14"/>
            <p:cNvSpPr>
              <a:spLocks/>
            </p:cNvSpPr>
            <p:nvPr/>
          </p:nvSpPr>
          <p:spPr bwMode="auto">
            <a:xfrm>
              <a:off x="4387850" y="1947863"/>
              <a:ext cx="131763" cy="90488"/>
            </a:xfrm>
            <a:custGeom>
              <a:avLst/>
              <a:gdLst>
                <a:gd name="T0" fmla="*/ 23 w 35"/>
                <a:gd name="T1" fmla="*/ 24 h 24"/>
                <a:gd name="T2" fmla="*/ 35 w 35"/>
                <a:gd name="T3" fmla="*/ 12 h 24"/>
                <a:gd name="T4" fmla="*/ 23 w 35"/>
                <a:gd name="T5" fmla="*/ 0 h 24"/>
                <a:gd name="T6" fmla="*/ 0 w 35"/>
                <a:gd name="T7" fmla="*/ 0 h 24"/>
                <a:gd name="T8" fmla="*/ 0 w 35"/>
                <a:gd name="T9" fmla="*/ 24 h 24"/>
                <a:gd name="T10" fmla="*/ 23 w 35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4">
                  <a:moveTo>
                    <a:pt x="23" y="24"/>
                  </a:moveTo>
                  <a:cubicBezTo>
                    <a:pt x="30" y="24"/>
                    <a:pt x="35" y="18"/>
                    <a:pt x="35" y="12"/>
                  </a:cubicBezTo>
                  <a:cubicBezTo>
                    <a:pt x="35" y="5"/>
                    <a:pt x="3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15"/>
            <p:cNvSpPr>
              <a:spLocks/>
            </p:cNvSpPr>
            <p:nvPr/>
          </p:nvSpPr>
          <p:spPr bwMode="auto">
            <a:xfrm>
              <a:off x="4379913" y="1592263"/>
              <a:ext cx="153988" cy="88900"/>
            </a:xfrm>
            <a:custGeom>
              <a:avLst/>
              <a:gdLst>
                <a:gd name="T0" fmla="*/ 29 w 41"/>
                <a:gd name="T1" fmla="*/ 24 h 24"/>
                <a:gd name="T2" fmla="*/ 41 w 41"/>
                <a:gd name="T3" fmla="*/ 12 h 24"/>
                <a:gd name="T4" fmla="*/ 29 w 41"/>
                <a:gd name="T5" fmla="*/ 0 h 24"/>
                <a:gd name="T6" fmla="*/ 0 w 41"/>
                <a:gd name="T7" fmla="*/ 0 h 24"/>
                <a:gd name="T8" fmla="*/ 2 w 41"/>
                <a:gd name="T9" fmla="*/ 24 h 24"/>
                <a:gd name="T10" fmla="*/ 29 w 41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24">
                  <a:moveTo>
                    <a:pt x="29" y="24"/>
                  </a:moveTo>
                  <a:cubicBezTo>
                    <a:pt x="36" y="24"/>
                    <a:pt x="41" y="19"/>
                    <a:pt x="41" y="12"/>
                  </a:cubicBezTo>
                  <a:cubicBezTo>
                    <a:pt x="41" y="6"/>
                    <a:pt x="36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0"/>
                    <a:pt x="2" y="18"/>
                    <a:pt x="2" y="24"/>
                  </a:cubicBezTo>
                  <a:lnTo>
                    <a:pt x="29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16"/>
            <p:cNvSpPr>
              <a:spLocks/>
            </p:cNvSpPr>
            <p:nvPr/>
          </p:nvSpPr>
          <p:spPr bwMode="auto">
            <a:xfrm>
              <a:off x="4530725" y="1227138"/>
              <a:ext cx="115888" cy="379413"/>
            </a:xfrm>
            <a:custGeom>
              <a:avLst/>
              <a:gdLst>
                <a:gd name="T0" fmla="*/ 7 w 31"/>
                <a:gd name="T1" fmla="*/ 100 h 101"/>
                <a:gd name="T2" fmla="*/ 9 w 31"/>
                <a:gd name="T3" fmla="*/ 101 h 101"/>
                <a:gd name="T4" fmla="*/ 16 w 31"/>
                <a:gd name="T5" fmla="*/ 94 h 101"/>
                <a:gd name="T6" fmla="*/ 31 w 31"/>
                <a:gd name="T7" fmla="*/ 8 h 101"/>
                <a:gd name="T8" fmla="*/ 16 w 31"/>
                <a:gd name="T9" fmla="*/ 0 h 101"/>
                <a:gd name="T10" fmla="*/ 1 w 31"/>
                <a:gd name="T11" fmla="*/ 91 h 101"/>
                <a:gd name="T12" fmla="*/ 7 w 31"/>
                <a:gd name="T13" fmla="*/ 10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01">
                  <a:moveTo>
                    <a:pt x="7" y="100"/>
                  </a:moveTo>
                  <a:cubicBezTo>
                    <a:pt x="8" y="101"/>
                    <a:pt x="8" y="101"/>
                    <a:pt x="9" y="101"/>
                  </a:cubicBezTo>
                  <a:cubicBezTo>
                    <a:pt x="12" y="101"/>
                    <a:pt x="16" y="98"/>
                    <a:pt x="16" y="94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6"/>
                    <a:pt x="3" y="100"/>
                    <a:pt x="7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17"/>
            <p:cNvSpPr>
              <a:spLocks/>
            </p:cNvSpPr>
            <p:nvPr/>
          </p:nvSpPr>
          <p:spPr bwMode="auto">
            <a:xfrm>
              <a:off x="4605338" y="974726"/>
              <a:ext cx="255588" cy="255588"/>
            </a:xfrm>
            <a:custGeom>
              <a:avLst/>
              <a:gdLst>
                <a:gd name="T0" fmla="*/ 133 w 161"/>
                <a:gd name="T1" fmla="*/ 55 h 161"/>
                <a:gd name="T2" fmla="*/ 161 w 161"/>
                <a:gd name="T3" fmla="*/ 114 h 161"/>
                <a:gd name="T4" fmla="*/ 159 w 161"/>
                <a:gd name="T5" fmla="*/ 26 h 161"/>
                <a:gd name="T6" fmla="*/ 130 w 161"/>
                <a:gd name="T7" fmla="*/ 0 h 161"/>
                <a:gd name="T8" fmla="*/ 0 w 161"/>
                <a:gd name="T9" fmla="*/ 142 h 161"/>
                <a:gd name="T10" fmla="*/ 36 w 161"/>
                <a:gd name="T11" fmla="*/ 161 h 161"/>
                <a:gd name="T12" fmla="*/ 133 w 161"/>
                <a:gd name="T13" fmla="*/ 5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1" h="161">
                  <a:moveTo>
                    <a:pt x="133" y="55"/>
                  </a:moveTo>
                  <a:lnTo>
                    <a:pt x="161" y="114"/>
                  </a:lnTo>
                  <a:lnTo>
                    <a:pt x="159" y="26"/>
                  </a:lnTo>
                  <a:lnTo>
                    <a:pt x="130" y="0"/>
                  </a:lnTo>
                  <a:lnTo>
                    <a:pt x="0" y="142"/>
                  </a:lnTo>
                  <a:lnTo>
                    <a:pt x="36" y="161"/>
                  </a:lnTo>
                  <a:lnTo>
                    <a:pt x="133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18"/>
            <p:cNvSpPr>
              <a:spLocks/>
            </p:cNvSpPr>
            <p:nvPr/>
          </p:nvSpPr>
          <p:spPr bwMode="auto">
            <a:xfrm>
              <a:off x="4522788" y="2005013"/>
              <a:ext cx="200025" cy="293688"/>
            </a:xfrm>
            <a:custGeom>
              <a:avLst/>
              <a:gdLst>
                <a:gd name="T0" fmla="*/ 5 w 53"/>
                <a:gd name="T1" fmla="*/ 2 h 78"/>
                <a:gd name="T2" fmla="*/ 2 w 53"/>
                <a:gd name="T3" fmla="*/ 13 h 78"/>
                <a:gd name="T4" fmla="*/ 44 w 53"/>
                <a:gd name="T5" fmla="*/ 77 h 78"/>
                <a:gd name="T6" fmla="*/ 45 w 53"/>
                <a:gd name="T7" fmla="*/ 78 h 78"/>
                <a:gd name="T8" fmla="*/ 53 w 53"/>
                <a:gd name="T9" fmla="*/ 62 h 78"/>
                <a:gd name="T10" fmla="*/ 16 w 53"/>
                <a:gd name="T11" fmla="*/ 4 h 78"/>
                <a:gd name="T12" fmla="*/ 5 w 53"/>
                <a:gd name="T13" fmla="*/ 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78">
                  <a:moveTo>
                    <a:pt x="5" y="2"/>
                  </a:moveTo>
                  <a:cubicBezTo>
                    <a:pt x="1" y="5"/>
                    <a:pt x="0" y="10"/>
                    <a:pt x="2" y="13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77"/>
                    <a:pt x="45" y="78"/>
                    <a:pt x="45" y="78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1"/>
                    <a:pt x="8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19"/>
            <p:cNvSpPr>
              <a:spLocks/>
            </p:cNvSpPr>
            <p:nvPr/>
          </p:nvSpPr>
          <p:spPr bwMode="auto">
            <a:xfrm>
              <a:off x="4722813" y="2244726"/>
              <a:ext cx="231775" cy="180975"/>
            </a:xfrm>
            <a:custGeom>
              <a:avLst/>
              <a:gdLst>
                <a:gd name="T0" fmla="*/ 144 w 146"/>
                <a:gd name="T1" fmla="*/ 0 h 114"/>
                <a:gd name="T2" fmla="*/ 18 w 146"/>
                <a:gd name="T3" fmla="*/ 0 h 114"/>
                <a:gd name="T4" fmla="*/ 0 w 146"/>
                <a:gd name="T5" fmla="*/ 41 h 114"/>
                <a:gd name="T6" fmla="*/ 113 w 146"/>
                <a:gd name="T7" fmla="*/ 41 h 114"/>
                <a:gd name="T8" fmla="*/ 146 w 146"/>
                <a:gd name="T9" fmla="*/ 114 h 114"/>
                <a:gd name="T10" fmla="*/ 144 w 146"/>
                <a:gd name="T1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14">
                  <a:moveTo>
                    <a:pt x="144" y="0"/>
                  </a:moveTo>
                  <a:lnTo>
                    <a:pt x="18" y="0"/>
                  </a:lnTo>
                  <a:lnTo>
                    <a:pt x="0" y="41"/>
                  </a:lnTo>
                  <a:lnTo>
                    <a:pt x="113" y="41"/>
                  </a:lnTo>
                  <a:lnTo>
                    <a:pt x="146" y="114"/>
                  </a:lnTo>
                  <a:lnTo>
                    <a:pt x="1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20"/>
            <p:cNvSpPr>
              <a:spLocks/>
            </p:cNvSpPr>
            <p:nvPr/>
          </p:nvSpPr>
          <p:spPr bwMode="auto">
            <a:xfrm>
              <a:off x="4530725" y="2489201"/>
              <a:ext cx="60325" cy="342900"/>
            </a:xfrm>
            <a:custGeom>
              <a:avLst/>
              <a:gdLst>
                <a:gd name="T0" fmla="*/ 16 w 16"/>
                <a:gd name="T1" fmla="*/ 8 h 91"/>
                <a:gd name="T2" fmla="*/ 8 w 16"/>
                <a:gd name="T3" fmla="*/ 0 h 91"/>
                <a:gd name="T4" fmla="*/ 0 w 16"/>
                <a:gd name="T5" fmla="*/ 8 h 91"/>
                <a:gd name="T6" fmla="*/ 1 w 16"/>
                <a:gd name="T7" fmla="*/ 91 h 91"/>
                <a:gd name="T8" fmla="*/ 16 w 16"/>
                <a:gd name="T9" fmla="*/ 84 h 91"/>
                <a:gd name="T10" fmla="*/ 16 w 16"/>
                <a:gd name="T11" fmla="*/ 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91">
                  <a:moveTo>
                    <a:pt x="16" y="8"/>
                  </a:moveTo>
                  <a:cubicBezTo>
                    <a:pt x="16" y="3"/>
                    <a:pt x="12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6" y="84"/>
                    <a:pt x="16" y="84"/>
                    <a:pt x="16" y="84"/>
                  </a:cubicBezTo>
                  <a:lnTo>
                    <a:pt x="16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21"/>
            <p:cNvSpPr>
              <a:spLocks/>
            </p:cNvSpPr>
            <p:nvPr/>
          </p:nvSpPr>
          <p:spPr bwMode="auto">
            <a:xfrm>
              <a:off x="4541838" y="2835276"/>
              <a:ext cx="247650" cy="311150"/>
            </a:xfrm>
            <a:custGeom>
              <a:avLst/>
              <a:gdLst>
                <a:gd name="T0" fmla="*/ 0 w 156"/>
                <a:gd name="T1" fmla="*/ 17 h 196"/>
                <a:gd name="T2" fmla="*/ 121 w 156"/>
                <a:gd name="T3" fmla="*/ 125 h 196"/>
                <a:gd name="T4" fmla="*/ 156 w 156"/>
                <a:gd name="T5" fmla="*/ 196 h 196"/>
                <a:gd name="T6" fmla="*/ 156 w 156"/>
                <a:gd name="T7" fmla="*/ 107 h 196"/>
                <a:gd name="T8" fmla="*/ 38 w 156"/>
                <a:gd name="T9" fmla="*/ 0 h 196"/>
                <a:gd name="T10" fmla="*/ 0 w 156"/>
                <a:gd name="T11" fmla="*/ 17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196">
                  <a:moveTo>
                    <a:pt x="0" y="17"/>
                  </a:moveTo>
                  <a:lnTo>
                    <a:pt x="121" y="125"/>
                  </a:lnTo>
                  <a:lnTo>
                    <a:pt x="156" y="196"/>
                  </a:lnTo>
                  <a:lnTo>
                    <a:pt x="156" y="107"/>
                  </a:lnTo>
                  <a:lnTo>
                    <a:pt x="38" y="0"/>
                  </a:lnTo>
                  <a:lnTo>
                    <a:pt x="0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22"/>
            <p:cNvSpPr>
              <a:spLocks/>
            </p:cNvSpPr>
            <p:nvPr/>
          </p:nvSpPr>
          <p:spPr bwMode="auto">
            <a:xfrm>
              <a:off x="3254375" y="2324101"/>
              <a:ext cx="153988" cy="176213"/>
            </a:xfrm>
            <a:custGeom>
              <a:avLst/>
              <a:gdLst>
                <a:gd name="T0" fmla="*/ 41 w 41"/>
                <a:gd name="T1" fmla="*/ 0 h 47"/>
                <a:gd name="T2" fmla="*/ 6 w 41"/>
                <a:gd name="T3" fmla="*/ 25 h 47"/>
                <a:gd name="T4" fmla="*/ 4 w 41"/>
                <a:gd name="T5" fmla="*/ 42 h 47"/>
                <a:gd name="T6" fmla="*/ 13 w 41"/>
                <a:gd name="T7" fmla="*/ 47 h 47"/>
                <a:gd name="T8" fmla="*/ 20 w 41"/>
                <a:gd name="T9" fmla="*/ 45 h 47"/>
                <a:gd name="T10" fmla="*/ 41 w 41"/>
                <a:gd name="T11" fmla="*/ 29 h 47"/>
                <a:gd name="T12" fmla="*/ 41 w 41"/>
                <a:gd name="T13" fmla="*/ 23 h 47"/>
                <a:gd name="T14" fmla="*/ 41 w 41"/>
                <a:gd name="T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47">
                  <a:moveTo>
                    <a:pt x="41" y="0"/>
                  </a:moveTo>
                  <a:cubicBezTo>
                    <a:pt x="6" y="25"/>
                    <a:pt x="6" y="25"/>
                    <a:pt x="6" y="25"/>
                  </a:cubicBezTo>
                  <a:cubicBezTo>
                    <a:pt x="1" y="29"/>
                    <a:pt x="0" y="36"/>
                    <a:pt x="4" y="42"/>
                  </a:cubicBezTo>
                  <a:cubicBezTo>
                    <a:pt x="6" y="45"/>
                    <a:pt x="10" y="47"/>
                    <a:pt x="13" y="47"/>
                  </a:cubicBezTo>
                  <a:cubicBezTo>
                    <a:pt x="16" y="47"/>
                    <a:pt x="18" y="46"/>
                    <a:pt x="20" y="45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7"/>
                    <a:pt x="41" y="25"/>
                    <a:pt x="41" y="23"/>
                  </a:cubicBez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23"/>
            <p:cNvSpPr>
              <a:spLocks/>
            </p:cNvSpPr>
            <p:nvPr/>
          </p:nvSpPr>
          <p:spPr bwMode="auto">
            <a:xfrm>
              <a:off x="3281363" y="1947863"/>
              <a:ext cx="127000" cy="90488"/>
            </a:xfrm>
            <a:custGeom>
              <a:avLst/>
              <a:gdLst>
                <a:gd name="T0" fmla="*/ 12 w 34"/>
                <a:gd name="T1" fmla="*/ 0 h 24"/>
                <a:gd name="T2" fmla="*/ 0 w 34"/>
                <a:gd name="T3" fmla="*/ 12 h 24"/>
                <a:gd name="T4" fmla="*/ 12 w 34"/>
                <a:gd name="T5" fmla="*/ 24 h 24"/>
                <a:gd name="T6" fmla="*/ 34 w 34"/>
                <a:gd name="T7" fmla="*/ 24 h 24"/>
                <a:gd name="T8" fmla="*/ 34 w 34"/>
                <a:gd name="T9" fmla="*/ 0 h 24"/>
                <a:gd name="T10" fmla="*/ 12 w 34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24"/>
            <p:cNvSpPr>
              <a:spLocks/>
            </p:cNvSpPr>
            <p:nvPr/>
          </p:nvSpPr>
          <p:spPr bwMode="auto">
            <a:xfrm>
              <a:off x="3265488" y="1592263"/>
              <a:ext cx="153988" cy="88900"/>
            </a:xfrm>
            <a:custGeom>
              <a:avLst/>
              <a:gdLst>
                <a:gd name="T0" fmla="*/ 12 w 41"/>
                <a:gd name="T1" fmla="*/ 0 h 24"/>
                <a:gd name="T2" fmla="*/ 0 w 41"/>
                <a:gd name="T3" fmla="*/ 12 h 24"/>
                <a:gd name="T4" fmla="*/ 12 w 41"/>
                <a:gd name="T5" fmla="*/ 24 h 24"/>
                <a:gd name="T6" fmla="*/ 38 w 41"/>
                <a:gd name="T7" fmla="*/ 24 h 24"/>
                <a:gd name="T8" fmla="*/ 41 w 41"/>
                <a:gd name="T9" fmla="*/ 0 h 24"/>
                <a:gd name="T10" fmla="*/ 12 w 41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24">
                  <a:moveTo>
                    <a:pt x="12" y="0"/>
                  </a:moveTo>
                  <a:cubicBezTo>
                    <a:pt x="5" y="0"/>
                    <a:pt x="0" y="6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18"/>
                    <a:pt x="39" y="10"/>
                    <a:pt x="41" y="0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25"/>
            <p:cNvSpPr>
              <a:spLocks/>
            </p:cNvSpPr>
            <p:nvPr/>
          </p:nvSpPr>
          <p:spPr bwMode="auto">
            <a:xfrm>
              <a:off x="3152775" y="1227138"/>
              <a:ext cx="117475" cy="379413"/>
            </a:xfrm>
            <a:custGeom>
              <a:avLst/>
              <a:gdLst>
                <a:gd name="T0" fmla="*/ 14 w 31"/>
                <a:gd name="T1" fmla="*/ 94 h 101"/>
                <a:gd name="T2" fmla="*/ 22 w 31"/>
                <a:gd name="T3" fmla="*/ 101 h 101"/>
                <a:gd name="T4" fmla="*/ 24 w 31"/>
                <a:gd name="T5" fmla="*/ 100 h 101"/>
                <a:gd name="T6" fmla="*/ 30 w 31"/>
                <a:gd name="T7" fmla="*/ 91 h 101"/>
                <a:gd name="T8" fmla="*/ 15 w 31"/>
                <a:gd name="T9" fmla="*/ 0 h 101"/>
                <a:gd name="T10" fmla="*/ 0 w 31"/>
                <a:gd name="T11" fmla="*/ 8 h 101"/>
                <a:gd name="T12" fmla="*/ 14 w 31"/>
                <a:gd name="T13" fmla="*/ 9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01">
                  <a:moveTo>
                    <a:pt x="14" y="94"/>
                  </a:moveTo>
                  <a:cubicBezTo>
                    <a:pt x="15" y="98"/>
                    <a:pt x="18" y="101"/>
                    <a:pt x="22" y="101"/>
                  </a:cubicBezTo>
                  <a:cubicBezTo>
                    <a:pt x="23" y="101"/>
                    <a:pt x="23" y="101"/>
                    <a:pt x="24" y="100"/>
                  </a:cubicBezTo>
                  <a:cubicBezTo>
                    <a:pt x="28" y="100"/>
                    <a:pt x="31" y="96"/>
                    <a:pt x="30" y="9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4" y="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26"/>
            <p:cNvSpPr>
              <a:spLocks/>
            </p:cNvSpPr>
            <p:nvPr/>
          </p:nvSpPr>
          <p:spPr bwMode="auto">
            <a:xfrm>
              <a:off x="2940050" y="974726"/>
              <a:ext cx="254000" cy="255588"/>
            </a:xfrm>
            <a:custGeom>
              <a:avLst/>
              <a:gdLst>
                <a:gd name="T0" fmla="*/ 125 w 160"/>
                <a:gd name="T1" fmla="*/ 161 h 161"/>
                <a:gd name="T2" fmla="*/ 160 w 160"/>
                <a:gd name="T3" fmla="*/ 142 h 161"/>
                <a:gd name="T4" fmla="*/ 30 w 160"/>
                <a:gd name="T5" fmla="*/ 0 h 161"/>
                <a:gd name="T6" fmla="*/ 2 w 160"/>
                <a:gd name="T7" fmla="*/ 26 h 161"/>
                <a:gd name="T8" fmla="*/ 0 w 160"/>
                <a:gd name="T9" fmla="*/ 114 h 161"/>
                <a:gd name="T10" fmla="*/ 28 w 160"/>
                <a:gd name="T11" fmla="*/ 55 h 161"/>
                <a:gd name="T12" fmla="*/ 125 w 160"/>
                <a:gd name="T13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161">
                  <a:moveTo>
                    <a:pt x="125" y="161"/>
                  </a:moveTo>
                  <a:lnTo>
                    <a:pt x="160" y="142"/>
                  </a:lnTo>
                  <a:lnTo>
                    <a:pt x="30" y="0"/>
                  </a:lnTo>
                  <a:lnTo>
                    <a:pt x="2" y="26"/>
                  </a:lnTo>
                  <a:lnTo>
                    <a:pt x="0" y="114"/>
                  </a:lnTo>
                  <a:lnTo>
                    <a:pt x="28" y="55"/>
                  </a:lnTo>
                  <a:lnTo>
                    <a:pt x="125" y="1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27"/>
            <p:cNvSpPr>
              <a:spLocks/>
            </p:cNvSpPr>
            <p:nvPr/>
          </p:nvSpPr>
          <p:spPr bwMode="auto">
            <a:xfrm>
              <a:off x="3074988" y="2005013"/>
              <a:ext cx="201613" cy="293688"/>
            </a:xfrm>
            <a:custGeom>
              <a:avLst/>
              <a:gdLst>
                <a:gd name="T0" fmla="*/ 38 w 54"/>
                <a:gd name="T1" fmla="*/ 4 h 78"/>
                <a:gd name="T2" fmla="*/ 0 w 54"/>
                <a:gd name="T3" fmla="*/ 62 h 78"/>
                <a:gd name="T4" fmla="*/ 9 w 54"/>
                <a:gd name="T5" fmla="*/ 78 h 78"/>
                <a:gd name="T6" fmla="*/ 10 w 54"/>
                <a:gd name="T7" fmla="*/ 77 h 78"/>
                <a:gd name="T8" fmla="*/ 51 w 54"/>
                <a:gd name="T9" fmla="*/ 13 h 78"/>
                <a:gd name="T10" fmla="*/ 49 w 54"/>
                <a:gd name="T11" fmla="*/ 2 h 78"/>
                <a:gd name="T12" fmla="*/ 38 w 54"/>
                <a:gd name="T13" fmla="*/ 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78">
                  <a:moveTo>
                    <a:pt x="38" y="4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7"/>
                    <a:pt x="10" y="77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4" y="10"/>
                    <a:pt x="53" y="5"/>
                    <a:pt x="49" y="2"/>
                  </a:cubicBezTo>
                  <a:cubicBezTo>
                    <a:pt x="45" y="0"/>
                    <a:pt x="40" y="1"/>
                    <a:pt x="3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28"/>
            <p:cNvSpPr>
              <a:spLocks/>
            </p:cNvSpPr>
            <p:nvPr/>
          </p:nvSpPr>
          <p:spPr bwMode="auto">
            <a:xfrm>
              <a:off x="2844800" y="2244726"/>
              <a:ext cx="233363" cy="180975"/>
            </a:xfrm>
            <a:custGeom>
              <a:avLst/>
              <a:gdLst>
                <a:gd name="T0" fmla="*/ 128 w 147"/>
                <a:gd name="T1" fmla="*/ 0 h 114"/>
                <a:gd name="T2" fmla="*/ 0 w 147"/>
                <a:gd name="T3" fmla="*/ 0 h 114"/>
                <a:gd name="T4" fmla="*/ 0 w 147"/>
                <a:gd name="T5" fmla="*/ 114 h 114"/>
                <a:gd name="T6" fmla="*/ 33 w 147"/>
                <a:gd name="T7" fmla="*/ 41 h 114"/>
                <a:gd name="T8" fmla="*/ 147 w 147"/>
                <a:gd name="T9" fmla="*/ 41 h 114"/>
                <a:gd name="T10" fmla="*/ 128 w 147"/>
                <a:gd name="T1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114">
                  <a:moveTo>
                    <a:pt x="128" y="0"/>
                  </a:moveTo>
                  <a:lnTo>
                    <a:pt x="0" y="0"/>
                  </a:lnTo>
                  <a:lnTo>
                    <a:pt x="0" y="114"/>
                  </a:lnTo>
                  <a:lnTo>
                    <a:pt x="33" y="41"/>
                  </a:lnTo>
                  <a:lnTo>
                    <a:pt x="147" y="41"/>
                  </a:lnTo>
                  <a:lnTo>
                    <a:pt x="1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29"/>
            <p:cNvSpPr>
              <a:spLocks/>
            </p:cNvSpPr>
            <p:nvPr/>
          </p:nvSpPr>
          <p:spPr bwMode="auto">
            <a:xfrm>
              <a:off x="3205163" y="2489201"/>
              <a:ext cx="65088" cy="342900"/>
            </a:xfrm>
            <a:custGeom>
              <a:avLst/>
              <a:gdLst>
                <a:gd name="T0" fmla="*/ 9 w 17"/>
                <a:gd name="T1" fmla="*/ 0 h 91"/>
                <a:gd name="T2" fmla="*/ 1 w 17"/>
                <a:gd name="T3" fmla="*/ 8 h 91"/>
                <a:gd name="T4" fmla="*/ 0 w 17"/>
                <a:gd name="T5" fmla="*/ 84 h 91"/>
                <a:gd name="T6" fmla="*/ 16 w 17"/>
                <a:gd name="T7" fmla="*/ 91 h 91"/>
                <a:gd name="T8" fmla="*/ 17 w 17"/>
                <a:gd name="T9" fmla="*/ 8 h 91"/>
                <a:gd name="T10" fmla="*/ 9 w 17"/>
                <a:gd name="T1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91">
                  <a:moveTo>
                    <a:pt x="9" y="0"/>
                  </a:moveTo>
                  <a:cubicBezTo>
                    <a:pt x="5" y="0"/>
                    <a:pt x="1" y="3"/>
                    <a:pt x="1" y="8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4"/>
                    <a:pt x="14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30"/>
            <p:cNvSpPr>
              <a:spLocks/>
            </p:cNvSpPr>
            <p:nvPr/>
          </p:nvSpPr>
          <p:spPr bwMode="auto">
            <a:xfrm>
              <a:off x="3009900" y="2835276"/>
              <a:ext cx="247650" cy="311150"/>
            </a:xfrm>
            <a:custGeom>
              <a:avLst/>
              <a:gdLst>
                <a:gd name="T0" fmla="*/ 0 w 156"/>
                <a:gd name="T1" fmla="*/ 107 h 196"/>
                <a:gd name="T2" fmla="*/ 0 w 156"/>
                <a:gd name="T3" fmla="*/ 196 h 196"/>
                <a:gd name="T4" fmla="*/ 34 w 156"/>
                <a:gd name="T5" fmla="*/ 125 h 196"/>
                <a:gd name="T6" fmla="*/ 156 w 156"/>
                <a:gd name="T7" fmla="*/ 17 h 196"/>
                <a:gd name="T8" fmla="*/ 119 w 156"/>
                <a:gd name="T9" fmla="*/ 0 h 196"/>
                <a:gd name="T10" fmla="*/ 0 w 156"/>
                <a:gd name="T11" fmla="*/ 107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196">
                  <a:moveTo>
                    <a:pt x="0" y="107"/>
                  </a:moveTo>
                  <a:lnTo>
                    <a:pt x="0" y="196"/>
                  </a:lnTo>
                  <a:lnTo>
                    <a:pt x="34" y="125"/>
                  </a:lnTo>
                  <a:lnTo>
                    <a:pt x="156" y="17"/>
                  </a:lnTo>
                  <a:lnTo>
                    <a:pt x="119" y="0"/>
                  </a:lnTo>
                  <a:lnTo>
                    <a:pt x="0" y="1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31"/>
            <p:cNvSpPr>
              <a:spLocks/>
            </p:cNvSpPr>
            <p:nvPr/>
          </p:nvSpPr>
          <p:spPr bwMode="auto">
            <a:xfrm>
              <a:off x="3746500" y="1730376"/>
              <a:ext cx="307975" cy="211138"/>
            </a:xfrm>
            <a:custGeom>
              <a:avLst/>
              <a:gdLst>
                <a:gd name="T0" fmla="*/ 0 w 194"/>
                <a:gd name="T1" fmla="*/ 0 h 133"/>
                <a:gd name="T2" fmla="*/ 97 w 194"/>
                <a:gd name="T3" fmla="*/ 133 h 133"/>
                <a:gd name="T4" fmla="*/ 194 w 194"/>
                <a:gd name="T5" fmla="*/ 0 h 133"/>
                <a:gd name="T6" fmla="*/ 0 w 194"/>
                <a:gd name="T7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4" h="133">
                  <a:moveTo>
                    <a:pt x="0" y="0"/>
                  </a:moveTo>
                  <a:lnTo>
                    <a:pt x="97" y="133"/>
                  </a:lnTo>
                  <a:lnTo>
                    <a:pt x="19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32"/>
            <p:cNvSpPr>
              <a:spLocks/>
            </p:cNvSpPr>
            <p:nvPr/>
          </p:nvSpPr>
          <p:spPr bwMode="auto">
            <a:xfrm>
              <a:off x="3914775" y="1730376"/>
              <a:ext cx="442913" cy="1143000"/>
            </a:xfrm>
            <a:custGeom>
              <a:avLst/>
              <a:gdLst>
                <a:gd name="T0" fmla="*/ 118 w 118"/>
                <a:gd name="T1" fmla="*/ 82 h 304"/>
                <a:gd name="T2" fmla="*/ 118 w 118"/>
                <a:gd name="T3" fmla="*/ 0 h 304"/>
                <a:gd name="T4" fmla="*/ 46 w 118"/>
                <a:gd name="T5" fmla="*/ 0 h 304"/>
                <a:gd name="T6" fmla="*/ 46 w 118"/>
                <a:gd name="T7" fmla="*/ 1 h 304"/>
                <a:gd name="T8" fmla="*/ 0 w 118"/>
                <a:gd name="T9" fmla="*/ 64 h 304"/>
                <a:gd name="T10" fmla="*/ 0 w 118"/>
                <a:gd name="T11" fmla="*/ 304 h 304"/>
                <a:gd name="T12" fmla="*/ 118 w 118"/>
                <a:gd name="T13" fmla="*/ 181 h 304"/>
                <a:gd name="T14" fmla="*/ 118 w 118"/>
                <a:gd name="T15" fmla="*/ 82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304">
                  <a:moveTo>
                    <a:pt x="118" y="82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66" y="301"/>
                    <a:pt x="118" y="247"/>
                    <a:pt x="118" y="181"/>
                  </a:cubicBezTo>
                  <a:lnTo>
                    <a:pt x="118" y="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33"/>
            <p:cNvSpPr>
              <a:spLocks/>
            </p:cNvSpPr>
            <p:nvPr/>
          </p:nvSpPr>
          <p:spPr bwMode="auto">
            <a:xfrm>
              <a:off x="3438525" y="1730376"/>
              <a:ext cx="446088" cy="1143000"/>
            </a:xfrm>
            <a:custGeom>
              <a:avLst/>
              <a:gdLst>
                <a:gd name="T0" fmla="*/ 119 w 119"/>
                <a:gd name="T1" fmla="*/ 304 h 304"/>
                <a:gd name="T2" fmla="*/ 119 w 119"/>
                <a:gd name="T3" fmla="*/ 64 h 304"/>
                <a:gd name="T4" fmla="*/ 72 w 119"/>
                <a:gd name="T5" fmla="*/ 1 h 304"/>
                <a:gd name="T6" fmla="*/ 73 w 119"/>
                <a:gd name="T7" fmla="*/ 0 h 304"/>
                <a:gd name="T8" fmla="*/ 0 w 119"/>
                <a:gd name="T9" fmla="*/ 0 h 304"/>
                <a:gd name="T10" fmla="*/ 0 w 119"/>
                <a:gd name="T11" fmla="*/ 181 h 304"/>
                <a:gd name="T12" fmla="*/ 119 w 119"/>
                <a:gd name="T13" fmla="*/ 30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304">
                  <a:moveTo>
                    <a:pt x="119" y="304"/>
                  </a:moveTo>
                  <a:cubicBezTo>
                    <a:pt x="119" y="64"/>
                    <a:pt x="119" y="64"/>
                    <a:pt x="119" y="64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247"/>
                    <a:pt x="53" y="301"/>
                    <a:pt x="119" y="3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Oval 134"/>
            <p:cNvSpPr>
              <a:spLocks noChangeArrowheads="1"/>
            </p:cNvSpPr>
            <p:nvPr/>
          </p:nvSpPr>
          <p:spPr bwMode="auto">
            <a:xfrm>
              <a:off x="3994150" y="1046163"/>
              <a:ext cx="123825" cy="1238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Oval 135"/>
            <p:cNvSpPr>
              <a:spLocks noChangeArrowheads="1"/>
            </p:cNvSpPr>
            <p:nvPr/>
          </p:nvSpPr>
          <p:spPr bwMode="auto">
            <a:xfrm>
              <a:off x="3678238" y="1046163"/>
              <a:ext cx="128588" cy="1238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36"/>
            <p:cNvSpPr>
              <a:spLocks/>
            </p:cNvSpPr>
            <p:nvPr/>
          </p:nvSpPr>
          <p:spPr bwMode="auto">
            <a:xfrm>
              <a:off x="3438525" y="1204913"/>
              <a:ext cx="923925" cy="495300"/>
            </a:xfrm>
            <a:custGeom>
              <a:avLst/>
              <a:gdLst>
                <a:gd name="T0" fmla="*/ 228 w 246"/>
                <a:gd name="T1" fmla="*/ 58 h 132"/>
                <a:gd name="T2" fmla="*/ 123 w 246"/>
                <a:gd name="T3" fmla="*/ 0 h 132"/>
                <a:gd name="T4" fmla="*/ 18 w 246"/>
                <a:gd name="T5" fmla="*/ 58 h 132"/>
                <a:gd name="T6" fmla="*/ 0 w 246"/>
                <a:gd name="T7" fmla="*/ 132 h 132"/>
                <a:gd name="T8" fmla="*/ 246 w 246"/>
                <a:gd name="T9" fmla="*/ 132 h 132"/>
                <a:gd name="T10" fmla="*/ 228 w 246"/>
                <a:gd name="T11" fmla="*/ 5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6" h="132">
                  <a:moveTo>
                    <a:pt x="228" y="58"/>
                  </a:moveTo>
                  <a:cubicBezTo>
                    <a:pt x="212" y="27"/>
                    <a:pt x="182" y="0"/>
                    <a:pt x="123" y="0"/>
                  </a:cubicBezTo>
                  <a:cubicBezTo>
                    <a:pt x="64" y="0"/>
                    <a:pt x="34" y="27"/>
                    <a:pt x="18" y="58"/>
                  </a:cubicBezTo>
                  <a:cubicBezTo>
                    <a:pt x="2" y="88"/>
                    <a:pt x="0" y="121"/>
                    <a:pt x="0" y="132"/>
                  </a:cubicBezTo>
                  <a:cubicBezTo>
                    <a:pt x="246" y="132"/>
                    <a:pt x="246" y="132"/>
                    <a:pt x="246" y="132"/>
                  </a:cubicBezTo>
                  <a:cubicBezTo>
                    <a:pt x="246" y="121"/>
                    <a:pt x="244" y="88"/>
                    <a:pt x="228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0" name="组合 209"/>
          <p:cNvGrpSpPr/>
          <p:nvPr/>
        </p:nvGrpSpPr>
        <p:grpSpPr>
          <a:xfrm>
            <a:off x="3875231" y="4481833"/>
            <a:ext cx="576636" cy="536309"/>
            <a:chOff x="6992938" y="2301876"/>
            <a:chExt cx="1974850" cy="1836738"/>
          </a:xfrm>
          <a:solidFill>
            <a:schemeClr val="bg1"/>
          </a:solidFill>
        </p:grpSpPr>
        <p:sp>
          <p:nvSpPr>
            <p:cNvPr id="211" name="Freeform 137"/>
            <p:cNvSpPr>
              <a:spLocks/>
            </p:cNvSpPr>
            <p:nvPr/>
          </p:nvSpPr>
          <p:spPr bwMode="auto">
            <a:xfrm>
              <a:off x="8062913" y="2301876"/>
              <a:ext cx="904875" cy="1836738"/>
            </a:xfrm>
            <a:custGeom>
              <a:avLst/>
              <a:gdLst>
                <a:gd name="T0" fmla="*/ 123 w 241"/>
                <a:gd name="T1" fmla="*/ 55 h 489"/>
                <a:gd name="T2" fmla="*/ 0 w 241"/>
                <a:gd name="T3" fmla="*/ 222 h 489"/>
                <a:gd name="T4" fmla="*/ 0 w 241"/>
                <a:gd name="T5" fmla="*/ 275 h 489"/>
                <a:gd name="T6" fmla="*/ 109 w 241"/>
                <a:gd name="T7" fmla="*/ 489 h 489"/>
                <a:gd name="T8" fmla="*/ 180 w 241"/>
                <a:gd name="T9" fmla="*/ 366 h 489"/>
                <a:gd name="T10" fmla="*/ 149 w 241"/>
                <a:gd name="T11" fmla="*/ 273 h 489"/>
                <a:gd name="T12" fmla="*/ 15 w 241"/>
                <a:gd name="T13" fmla="*/ 242 h 489"/>
                <a:gd name="T14" fmla="*/ 148 w 241"/>
                <a:gd name="T15" fmla="*/ 242 h 489"/>
                <a:gd name="T16" fmla="*/ 204 w 241"/>
                <a:gd name="T17" fmla="*/ 194 h 489"/>
                <a:gd name="T18" fmla="*/ 233 w 241"/>
                <a:gd name="T19" fmla="*/ 53 h 489"/>
                <a:gd name="T20" fmla="*/ 123 w 241"/>
                <a:gd name="T21" fmla="*/ 5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1" h="489">
                  <a:moveTo>
                    <a:pt x="123" y="55"/>
                  </a:moveTo>
                  <a:cubicBezTo>
                    <a:pt x="59" y="100"/>
                    <a:pt x="0" y="222"/>
                    <a:pt x="0" y="222"/>
                  </a:cubicBezTo>
                  <a:cubicBezTo>
                    <a:pt x="0" y="275"/>
                    <a:pt x="0" y="275"/>
                    <a:pt x="0" y="275"/>
                  </a:cubicBezTo>
                  <a:cubicBezTo>
                    <a:pt x="11" y="384"/>
                    <a:pt x="109" y="489"/>
                    <a:pt x="109" y="489"/>
                  </a:cubicBezTo>
                  <a:cubicBezTo>
                    <a:pt x="109" y="489"/>
                    <a:pt x="150" y="428"/>
                    <a:pt x="180" y="366"/>
                  </a:cubicBezTo>
                  <a:cubicBezTo>
                    <a:pt x="209" y="304"/>
                    <a:pt x="187" y="289"/>
                    <a:pt x="149" y="273"/>
                  </a:cubicBezTo>
                  <a:cubicBezTo>
                    <a:pt x="87" y="248"/>
                    <a:pt x="15" y="242"/>
                    <a:pt x="15" y="242"/>
                  </a:cubicBezTo>
                  <a:cubicBezTo>
                    <a:pt x="15" y="242"/>
                    <a:pt x="102" y="242"/>
                    <a:pt x="148" y="242"/>
                  </a:cubicBezTo>
                  <a:cubicBezTo>
                    <a:pt x="194" y="242"/>
                    <a:pt x="204" y="194"/>
                    <a:pt x="204" y="194"/>
                  </a:cubicBezTo>
                  <a:cubicBezTo>
                    <a:pt x="204" y="194"/>
                    <a:pt x="225" y="105"/>
                    <a:pt x="233" y="53"/>
                  </a:cubicBezTo>
                  <a:cubicBezTo>
                    <a:pt x="241" y="0"/>
                    <a:pt x="186" y="11"/>
                    <a:pt x="123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38"/>
            <p:cNvSpPr>
              <a:spLocks/>
            </p:cNvSpPr>
            <p:nvPr/>
          </p:nvSpPr>
          <p:spPr bwMode="auto">
            <a:xfrm>
              <a:off x="6992938" y="2301876"/>
              <a:ext cx="904875" cy="1836738"/>
            </a:xfrm>
            <a:custGeom>
              <a:avLst/>
              <a:gdLst>
                <a:gd name="T0" fmla="*/ 241 w 241"/>
                <a:gd name="T1" fmla="*/ 222 h 489"/>
                <a:gd name="T2" fmla="*/ 118 w 241"/>
                <a:gd name="T3" fmla="*/ 55 h 489"/>
                <a:gd name="T4" fmla="*/ 8 w 241"/>
                <a:gd name="T5" fmla="*/ 53 h 489"/>
                <a:gd name="T6" fmla="*/ 37 w 241"/>
                <a:gd name="T7" fmla="*/ 194 h 489"/>
                <a:gd name="T8" fmla="*/ 93 w 241"/>
                <a:gd name="T9" fmla="*/ 242 h 489"/>
                <a:gd name="T10" fmla="*/ 226 w 241"/>
                <a:gd name="T11" fmla="*/ 242 h 489"/>
                <a:gd name="T12" fmla="*/ 92 w 241"/>
                <a:gd name="T13" fmla="*/ 273 h 489"/>
                <a:gd name="T14" fmla="*/ 61 w 241"/>
                <a:gd name="T15" fmla="*/ 366 h 489"/>
                <a:gd name="T16" fmla="*/ 132 w 241"/>
                <a:gd name="T17" fmla="*/ 489 h 489"/>
                <a:gd name="T18" fmla="*/ 241 w 241"/>
                <a:gd name="T19" fmla="*/ 275 h 489"/>
                <a:gd name="T20" fmla="*/ 241 w 241"/>
                <a:gd name="T21" fmla="*/ 222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1" h="489">
                  <a:moveTo>
                    <a:pt x="241" y="222"/>
                  </a:moveTo>
                  <a:cubicBezTo>
                    <a:pt x="241" y="222"/>
                    <a:pt x="182" y="100"/>
                    <a:pt x="118" y="55"/>
                  </a:cubicBezTo>
                  <a:cubicBezTo>
                    <a:pt x="55" y="11"/>
                    <a:pt x="0" y="0"/>
                    <a:pt x="8" y="53"/>
                  </a:cubicBezTo>
                  <a:cubicBezTo>
                    <a:pt x="16" y="105"/>
                    <a:pt x="37" y="194"/>
                    <a:pt x="37" y="194"/>
                  </a:cubicBezTo>
                  <a:cubicBezTo>
                    <a:pt x="37" y="194"/>
                    <a:pt x="47" y="242"/>
                    <a:pt x="93" y="242"/>
                  </a:cubicBezTo>
                  <a:cubicBezTo>
                    <a:pt x="139" y="242"/>
                    <a:pt x="226" y="242"/>
                    <a:pt x="226" y="242"/>
                  </a:cubicBezTo>
                  <a:cubicBezTo>
                    <a:pt x="226" y="242"/>
                    <a:pt x="154" y="248"/>
                    <a:pt x="92" y="273"/>
                  </a:cubicBezTo>
                  <a:cubicBezTo>
                    <a:pt x="54" y="289"/>
                    <a:pt x="32" y="304"/>
                    <a:pt x="61" y="366"/>
                  </a:cubicBezTo>
                  <a:cubicBezTo>
                    <a:pt x="90" y="428"/>
                    <a:pt x="132" y="489"/>
                    <a:pt x="132" y="489"/>
                  </a:cubicBezTo>
                  <a:cubicBezTo>
                    <a:pt x="132" y="489"/>
                    <a:pt x="230" y="384"/>
                    <a:pt x="241" y="275"/>
                  </a:cubicBezTo>
                  <a:lnTo>
                    <a:pt x="241" y="2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39"/>
            <p:cNvSpPr>
              <a:spLocks/>
            </p:cNvSpPr>
            <p:nvPr/>
          </p:nvSpPr>
          <p:spPr bwMode="auto">
            <a:xfrm>
              <a:off x="7934325" y="3176588"/>
              <a:ext cx="90488" cy="192088"/>
            </a:xfrm>
            <a:custGeom>
              <a:avLst/>
              <a:gdLst>
                <a:gd name="T0" fmla="*/ 24 w 24"/>
                <a:gd name="T1" fmla="*/ 23 h 51"/>
                <a:gd name="T2" fmla="*/ 23 w 24"/>
                <a:gd name="T3" fmla="*/ 0 h 51"/>
                <a:gd name="T4" fmla="*/ 1 w 24"/>
                <a:gd name="T5" fmla="*/ 0 h 51"/>
                <a:gd name="T6" fmla="*/ 0 w 24"/>
                <a:gd name="T7" fmla="*/ 23 h 51"/>
                <a:gd name="T8" fmla="*/ 1 w 24"/>
                <a:gd name="T9" fmla="*/ 51 h 51"/>
                <a:gd name="T10" fmla="*/ 23 w 24"/>
                <a:gd name="T11" fmla="*/ 51 h 51"/>
                <a:gd name="T12" fmla="*/ 24 w 24"/>
                <a:gd name="T13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51">
                  <a:moveTo>
                    <a:pt x="24" y="23"/>
                  </a:moveTo>
                  <a:cubicBezTo>
                    <a:pt x="24" y="11"/>
                    <a:pt x="23" y="3"/>
                    <a:pt x="2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0" y="11"/>
                    <a:pt x="0" y="23"/>
                  </a:cubicBezTo>
                  <a:cubicBezTo>
                    <a:pt x="0" y="30"/>
                    <a:pt x="0" y="40"/>
                    <a:pt x="1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40"/>
                    <a:pt x="24" y="30"/>
                    <a:pt x="24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40"/>
            <p:cNvSpPr>
              <a:spLocks/>
            </p:cNvSpPr>
            <p:nvPr/>
          </p:nvSpPr>
          <p:spPr bwMode="auto">
            <a:xfrm>
              <a:off x="7916863" y="3384551"/>
              <a:ext cx="127000" cy="539750"/>
            </a:xfrm>
            <a:custGeom>
              <a:avLst/>
              <a:gdLst>
                <a:gd name="T0" fmla="*/ 5 w 34"/>
                <a:gd name="T1" fmla="*/ 0 h 144"/>
                <a:gd name="T2" fmla="*/ 5 w 34"/>
                <a:gd name="T3" fmla="*/ 3 h 144"/>
                <a:gd name="T4" fmla="*/ 3 w 34"/>
                <a:gd name="T5" fmla="*/ 15 h 144"/>
                <a:gd name="T6" fmla="*/ 0 w 34"/>
                <a:gd name="T7" fmla="*/ 61 h 144"/>
                <a:gd name="T8" fmla="*/ 4 w 34"/>
                <a:gd name="T9" fmla="*/ 120 h 144"/>
                <a:gd name="T10" fmla="*/ 17 w 34"/>
                <a:gd name="T11" fmla="*/ 144 h 144"/>
                <a:gd name="T12" fmla="*/ 30 w 34"/>
                <a:gd name="T13" fmla="*/ 120 h 144"/>
                <a:gd name="T14" fmla="*/ 34 w 34"/>
                <a:gd name="T15" fmla="*/ 61 h 144"/>
                <a:gd name="T16" fmla="*/ 29 w 34"/>
                <a:gd name="T17" fmla="*/ 0 h 144"/>
                <a:gd name="T18" fmla="*/ 5 w 34"/>
                <a:gd name="T1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44">
                  <a:moveTo>
                    <a:pt x="5" y="0"/>
                  </a:moveTo>
                  <a:cubicBezTo>
                    <a:pt x="5" y="1"/>
                    <a:pt x="5" y="2"/>
                    <a:pt x="5" y="3"/>
                  </a:cubicBezTo>
                  <a:cubicBezTo>
                    <a:pt x="4" y="6"/>
                    <a:pt x="3" y="10"/>
                    <a:pt x="3" y="15"/>
                  </a:cubicBezTo>
                  <a:cubicBezTo>
                    <a:pt x="1" y="26"/>
                    <a:pt x="0" y="42"/>
                    <a:pt x="0" y="61"/>
                  </a:cubicBezTo>
                  <a:cubicBezTo>
                    <a:pt x="0" y="84"/>
                    <a:pt x="1" y="105"/>
                    <a:pt x="4" y="120"/>
                  </a:cubicBezTo>
                  <a:cubicBezTo>
                    <a:pt x="6" y="136"/>
                    <a:pt x="12" y="144"/>
                    <a:pt x="17" y="144"/>
                  </a:cubicBezTo>
                  <a:cubicBezTo>
                    <a:pt x="22" y="144"/>
                    <a:pt x="27" y="136"/>
                    <a:pt x="30" y="120"/>
                  </a:cubicBezTo>
                  <a:cubicBezTo>
                    <a:pt x="33" y="105"/>
                    <a:pt x="34" y="84"/>
                    <a:pt x="34" y="61"/>
                  </a:cubicBezTo>
                  <a:cubicBezTo>
                    <a:pt x="34" y="28"/>
                    <a:pt x="30" y="6"/>
                    <a:pt x="29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Oval 141"/>
            <p:cNvSpPr>
              <a:spLocks noChangeArrowheads="1"/>
            </p:cNvSpPr>
            <p:nvPr/>
          </p:nvSpPr>
          <p:spPr bwMode="auto">
            <a:xfrm>
              <a:off x="7923213" y="3046413"/>
              <a:ext cx="112713" cy="1127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42"/>
            <p:cNvSpPr>
              <a:spLocks/>
            </p:cNvSpPr>
            <p:nvPr/>
          </p:nvSpPr>
          <p:spPr bwMode="auto">
            <a:xfrm>
              <a:off x="7807325" y="2659063"/>
              <a:ext cx="142875" cy="374650"/>
            </a:xfrm>
            <a:custGeom>
              <a:avLst/>
              <a:gdLst>
                <a:gd name="T0" fmla="*/ 0 w 38"/>
                <a:gd name="T1" fmla="*/ 22 h 100"/>
                <a:gd name="T2" fmla="*/ 0 w 38"/>
                <a:gd name="T3" fmla="*/ 24 h 100"/>
                <a:gd name="T4" fmla="*/ 34 w 38"/>
                <a:gd name="T5" fmla="*/ 100 h 100"/>
                <a:gd name="T6" fmla="*/ 38 w 38"/>
                <a:gd name="T7" fmla="*/ 99 h 100"/>
                <a:gd name="T8" fmla="*/ 4 w 38"/>
                <a:gd name="T9" fmla="*/ 21 h 100"/>
                <a:gd name="T10" fmla="*/ 5 w 38"/>
                <a:gd name="T11" fmla="*/ 0 h 100"/>
                <a:gd name="T12" fmla="*/ 0 w 38"/>
                <a:gd name="T13" fmla="*/ 10 h 100"/>
                <a:gd name="T14" fmla="*/ 0 w 38"/>
                <a:gd name="T15" fmla="*/ 2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00">
                  <a:moveTo>
                    <a:pt x="0" y="22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8" y="99"/>
                    <a:pt x="38" y="99"/>
                    <a:pt x="38" y="99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11" y="10"/>
                    <a:pt x="10" y="0"/>
                    <a:pt x="5" y="0"/>
                  </a:cubicBezTo>
                  <a:cubicBezTo>
                    <a:pt x="0" y="0"/>
                    <a:pt x="0" y="7"/>
                    <a:pt x="0" y="10"/>
                  </a:cubicBezTo>
                  <a:cubicBezTo>
                    <a:pt x="0" y="14"/>
                    <a:pt x="0" y="22"/>
                    <a:pt x="0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43"/>
            <p:cNvSpPr>
              <a:spLocks/>
            </p:cNvSpPr>
            <p:nvPr/>
          </p:nvSpPr>
          <p:spPr bwMode="auto">
            <a:xfrm>
              <a:off x="8010525" y="2659063"/>
              <a:ext cx="142875" cy="374650"/>
            </a:xfrm>
            <a:custGeom>
              <a:avLst/>
              <a:gdLst>
                <a:gd name="T0" fmla="*/ 4 w 38"/>
                <a:gd name="T1" fmla="*/ 100 h 100"/>
                <a:gd name="T2" fmla="*/ 38 w 38"/>
                <a:gd name="T3" fmla="*/ 24 h 100"/>
                <a:gd name="T4" fmla="*/ 38 w 38"/>
                <a:gd name="T5" fmla="*/ 22 h 100"/>
                <a:gd name="T6" fmla="*/ 38 w 38"/>
                <a:gd name="T7" fmla="*/ 10 h 100"/>
                <a:gd name="T8" fmla="*/ 33 w 38"/>
                <a:gd name="T9" fmla="*/ 0 h 100"/>
                <a:gd name="T10" fmla="*/ 34 w 38"/>
                <a:gd name="T11" fmla="*/ 21 h 100"/>
                <a:gd name="T12" fmla="*/ 0 w 38"/>
                <a:gd name="T13" fmla="*/ 99 h 100"/>
                <a:gd name="T14" fmla="*/ 4 w 38"/>
                <a:gd name="T15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00">
                  <a:moveTo>
                    <a:pt x="4" y="100"/>
                  </a:moveTo>
                  <a:cubicBezTo>
                    <a:pt x="38" y="24"/>
                    <a:pt x="38" y="24"/>
                    <a:pt x="38" y="24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14"/>
                    <a:pt x="38" y="10"/>
                  </a:cubicBezTo>
                  <a:cubicBezTo>
                    <a:pt x="38" y="7"/>
                    <a:pt x="38" y="0"/>
                    <a:pt x="33" y="0"/>
                  </a:cubicBezTo>
                  <a:cubicBezTo>
                    <a:pt x="28" y="0"/>
                    <a:pt x="27" y="10"/>
                    <a:pt x="34" y="21"/>
                  </a:cubicBezTo>
                  <a:cubicBezTo>
                    <a:pt x="0" y="99"/>
                    <a:pt x="0" y="99"/>
                    <a:pt x="0" y="99"/>
                  </a:cubicBezTo>
                  <a:lnTo>
                    <a:pt x="4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8" name="组合 217"/>
          <p:cNvGrpSpPr/>
          <p:nvPr/>
        </p:nvGrpSpPr>
        <p:grpSpPr>
          <a:xfrm>
            <a:off x="5764396" y="4436017"/>
            <a:ext cx="667163" cy="582125"/>
            <a:chOff x="9185275" y="1230313"/>
            <a:chExt cx="2740026" cy="2390775"/>
          </a:xfrm>
          <a:solidFill>
            <a:schemeClr val="bg1"/>
          </a:solidFill>
        </p:grpSpPr>
        <p:sp>
          <p:nvSpPr>
            <p:cNvPr id="219" name="Freeform 144"/>
            <p:cNvSpPr>
              <a:spLocks/>
            </p:cNvSpPr>
            <p:nvPr/>
          </p:nvSpPr>
          <p:spPr bwMode="auto">
            <a:xfrm>
              <a:off x="10453688" y="2151063"/>
              <a:ext cx="203200" cy="1470025"/>
            </a:xfrm>
            <a:custGeom>
              <a:avLst/>
              <a:gdLst>
                <a:gd name="T0" fmla="*/ 0 w 54"/>
                <a:gd name="T1" fmla="*/ 0 h 391"/>
                <a:gd name="T2" fmla="*/ 8 w 54"/>
                <a:gd name="T3" fmla="*/ 366 h 391"/>
                <a:gd name="T4" fmla="*/ 27 w 54"/>
                <a:gd name="T5" fmla="*/ 391 h 391"/>
                <a:gd name="T6" fmla="*/ 46 w 54"/>
                <a:gd name="T7" fmla="*/ 366 h 391"/>
                <a:gd name="T8" fmla="*/ 54 w 54"/>
                <a:gd name="T9" fmla="*/ 0 h 391"/>
                <a:gd name="T10" fmla="*/ 27 w 54"/>
                <a:gd name="T11" fmla="*/ 9 h 391"/>
                <a:gd name="T12" fmla="*/ 0 w 54"/>
                <a:gd name="T1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91">
                  <a:moveTo>
                    <a:pt x="0" y="0"/>
                  </a:moveTo>
                  <a:cubicBezTo>
                    <a:pt x="8" y="366"/>
                    <a:pt x="8" y="366"/>
                    <a:pt x="8" y="366"/>
                  </a:cubicBezTo>
                  <a:cubicBezTo>
                    <a:pt x="8" y="382"/>
                    <a:pt x="16" y="391"/>
                    <a:pt x="27" y="391"/>
                  </a:cubicBezTo>
                  <a:cubicBezTo>
                    <a:pt x="38" y="391"/>
                    <a:pt x="46" y="382"/>
                    <a:pt x="46" y="366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7" y="6"/>
                    <a:pt x="37" y="9"/>
                    <a:pt x="27" y="9"/>
                  </a:cubicBezTo>
                  <a:cubicBezTo>
                    <a:pt x="17" y="9"/>
                    <a:pt x="7" y="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45"/>
            <p:cNvSpPr>
              <a:spLocks/>
            </p:cNvSpPr>
            <p:nvPr/>
          </p:nvSpPr>
          <p:spPr bwMode="auto">
            <a:xfrm>
              <a:off x="10464800" y="1320801"/>
              <a:ext cx="179388" cy="120650"/>
            </a:xfrm>
            <a:custGeom>
              <a:avLst/>
              <a:gdLst>
                <a:gd name="T0" fmla="*/ 24 w 48"/>
                <a:gd name="T1" fmla="*/ 32 h 32"/>
                <a:gd name="T2" fmla="*/ 48 w 48"/>
                <a:gd name="T3" fmla="*/ 15 h 32"/>
                <a:gd name="T4" fmla="*/ 24 w 48"/>
                <a:gd name="T5" fmla="*/ 0 h 32"/>
                <a:gd name="T6" fmla="*/ 0 w 48"/>
                <a:gd name="T7" fmla="*/ 15 h 32"/>
                <a:gd name="T8" fmla="*/ 24 w 48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2">
                  <a:moveTo>
                    <a:pt x="24" y="32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4" y="6"/>
                    <a:pt x="35" y="0"/>
                    <a:pt x="24" y="0"/>
                  </a:cubicBezTo>
                  <a:cubicBezTo>
                    <a:pt x="13" y="0"/>
                    <a:pt x="4" y="6"/>
                    <a:pt x="0" y="15"/>
                  </a:cubicBezTo>
                  <a:lnTo>
                    <a:pt x="24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46"/>
            <p:cNvSpPr>
              <a:spLocks/>
            </p:cNvSpPr>
            <p:nvPr/>
          </p:nvSpPr>
          <p:spPr bwMode="auto">
            <a:xfrm>
              <a:off x="10379075" y="1397001"/>
              <a:ext cx="160338" cy="195263"/>
            </a:xfrm>
            <a:custGeom>
              <a:avLst/>
              <a:gdLst>
                <a:gd name="T0" fmla="*/ 6 w 43"/>
                <a:gd name="T1" fmla="*/ 52 h 52"/>
                <a:gd name="T2" fmla="*/ 43 w 43"/>
                <a:gd name="T3" fmla="*/ 36 h 52"/>
                <a:gd name="T4" fmla="*/ 43 w 43"/>
                <a:gd name="T5" fmla="*/ 19 h 52"/>
                <a:gd name="T6" fmla="*/ 17 w 43"/>
                <a:gd name="T7" fmla="*/ 0 h 52"/>
                <a:gd name="T8" fmla="*/ 16 w 43"/>
                <a:gd name="T9" fmla="*/ 0 h 52"/>
                <a:gd name="T10" fmla="*/ 9 w 43"/>
                <a:gd name="T11" fmla="*/ 6 h 52"/>
                <a:gd name="T12" fmla="*/ 0 w 43"/>
                <a:gd name="T13" fmla="*/ 30 h 52"/>
                <a:gd name="T14" fmla="*/ 6 w 43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52">
                  <a:moveTo>
                    <a:pt x="6" y="52"/>
                  </a:moveTo>
                  <a:cubicBezTo>
                    <a:pt x="43" y="36"/>
                    <a:pt x="43" y="36"/>
                    <a:pt x="43" y="36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2"/>
                    <a:pt x="12" y="4"/>
                    <a:pt x="9" y="6"/>
                  </a:cubicBezTo>
                  <a:cubicBezTo>
                    <a:pt x="5" y="12"/>
                    <a:pt x="0" y="19"/>
                    <a:pt x="0" y="30"/>
                  </a:cubicBezTo>
                  <a:cubicBezTo>
                    <a:pt x="0" y="36"/>
                    <a:pt x="2" y="43"/>
                    <a:pt x="6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47"/>
            <p:cNvSpPr>
              <a:spLocks/>
            </p:cNvSpPr>
            <p:nvPr/>
          </p:nvSpPr>
          <p:spPr bwMode="auto">
            <a:xfrm>
              <a:off x="10569575" y="1397001"/>
              <a:ext cx="161925" cy="195263"/>
            </a:xfrm>
            <a:custGeom>
              <a:avLst/>
              <a:gdLst>
                <a:gd name="T0" fmla="*/ 43 w 43"/>
                <a:gd name="T1" fmla="*/ 30 h 52"/>
                <a:gd name="T2" fmla="*/ 27 w 43"/>
                <a:gd name="T3" fmla="*/ 0 h 52"/>
                <a:gd name="T4" fmla="*/ 26 w 43"/>
                <a:gd name="T5" fmla="*/ 0 h 52"/>
                <a:gd name="T6" fmla="*/ 0 w 43"/>
                <a:gd name="T7" fmla="*/ 19 h 52"/>
                <a:gd name="T8" fmla="*/ 0 w 43"/>
                <a:gd name="T9" fmla="*/ 36 h 52"/>
                <a:gd name="T10" fmla="*/ 37 w 43"/>
                <a:gd name="T11" fmla="*/ 52 h 52"/>
                <a:gd name="T12" fmla="*/ 43 w 43"/>
                <a:gd name="T13" fmla="*/ 3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52">
                  <a:moveTo>
                    <a:pt x="43" y="30"/>
                  </a:moveTo>
                  <a:cubicBezTo>
                    <a:pt x="43" y="14"/>
                    <a:pt x="33" y="4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41" y="43"/>
                    <a:pt x="43" y="36"/>
                    <a:pt x="43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48"/>
            <p:cNvSpPr>
              <a:spLocks/>
            </p:cNvSpPr>
            <p:nvPr/>
          </p:nvSpPr>
          <p:spPr bwMode="auto">
            <a:xfrm>
              <a:off x="9185275" y="1230313"/>
              <a:ext cx="1204913" cy="574675"/>
            </a:xfrm>
            <a:custGeom>
              <a:avLst/>
              <a:gdLst>
                <a:gd name="T0" fmla="*/ 321 w 321"/>
                <a:gd name="T1" fmla="*/ 119 h 153"/>
                <a:gd name="T2" fmla="*/ 50 w 321"/>
                <a:gd name="T3" fmla="*/ 14 h 153"/>
                <a:gd name="T4" fmla="*/ 8 w 321"/>
                <a:gd name="T5" fmla="*/ 16 h 153"/>
                <a:gd name="T6" fmla="*/ 39 w 321"/>
                <a:gd name="T7" fmla="*/ 67 h 153"/>
                <a:gd name="T8" fmla="*/ 140 w 321"/>
                <a:gd name="T9" fmla="*/ 135 h 153"/>
                <a:gd name="T10" fmla="*/ 202 w 321"/>
                <a:gd name="T11" fmla="*/ 153 h 153"/>
                <a:gd name="T12" fmla="*/ 319 w 321"/>
                <a:gd name="T13" fmla="*/ 152 h 153"/>
                <a:gd name="T14" fmla="*/ 319 w 321"/>
                <a:gd name="T15" fmla="*/ 131 h 153"/>
                <a:gd name="T16" fmla="*/ 321 w 321"/>
                <a:gd name="T17" fmla="*/ 11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1" h="153">
                  <a:moveTo>
                    <a:pt x="321" y="119"/>
                  </a:moveTo>
                  <a:cubicBezTo>
                    <a:pt x="271" y="100"/>
                    <a:pt x="62" y="18"/>
                    <a:pt x="50" y="14"/>
                  </a:cubicBezTo>
                  <a:cubicBezTo>
                    <a:pt x="36" y="8"/>
                    <a:pt x="17" y="0"/>
                    <a:pt x="8" y="16"/>
                  </a:cubicBezTo>
                  <a:cubicBezTo>
                    <a:pt x="0" y="30"/>
                    <a:pt x="9" y="43"/>
                    <a:pt x="39" y="67"/>
                  </a:cubicBezTo>
                  <a:cubicBezTo>
                    <a:pt x="49" y="74"/>
                    <a:pt x="112" y="117"/>
                    <a:pt x="140" y="135"/>
                  </a:cubicBezTo>
                  <a:cubicBezTo>
                    <a:pt x="150" y="141"/>
                    <a:pt x="165" y="153"/>
                    <a:pt x="202" y="153"/>
                  </a:cubicBezTo>
                  <a:cubicBezTo>
                    <a:pt x="231" y="153"/>
                    <a:pt x="297" y="152"/>
                    <a:pt x="319" y="152"/>
                  </a:cubicBezTo>
                  <a:cubicBezTo>
                    <a:pt x="319" y="131"/>
                    <a:pt x="319" y="131"/>
                    <a:pt x="319" y="131"/>
                  </a:cubicBezTo>
                  <a:cubicBezTo>
                    <a:pt x="319" y="127"/>
                    <a:pt x="320" y="123"/>
                    <a:pt x="321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49"/>
            <p:cNvSpPr>
              <a:spLocks/>
            </p:cNvSpPr>
            <p:nvPr/>
          </p:nvSpPr>
          <p:spPr bwMode="auto">
            <a:xfrm>
              <a:off x="9256713" y="1828801"/>
              <a:ext cx="1125538" cy="319088"/>
            </a:xfrm>
            <a:custGeom>
              <a:avLst/>
              <a:gdLst>
                <a:gd name="T0" fmla="*/ 33 w 300"/>
                <a:gd name="T1" fmla="*/ 2 h 85"/>
                <a:gd name="T2" fmla="*/ 2 w 300"/>
                <a:gd name="T3" fmla="*/ 21 h 85"/>
                <a:gd name="T4" fmla="*/ 32 w 300"/>
                <a:gd name="T5" fmla="*/ 48 h 85"/>
                <a:gd name="T6" fmla="*/ 172 w 300"/>
                <a:gd name="T7" fmla="*/ 74 h 85"/>
                <a:gd name="T8" fmla="*/ 244 w 300"/>
                <a:gd name="T9" fmla="*/ 68 h 85"/>
                <a:gd name="T10" fmla="*/ 300 w 300"/>
                <a:gd name="T11" fmla="*/ 32 h 85"/>
                <a:gd name="T12" fmla="*/ 300 w 300"/>
                <a:gd name="T13" fmla="*/ 2 h 85"/>
                <a:gd name="T14" fmla="*/ 33 w 300"/>
                <a:gd name="T15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0" h="85">
                  <a:moveTo>
                    <a:pt x="33" y="2"/>
                  </a:moveTo>
                  <a:cubicBezTo>
                    <a:pt x="33" y="2"/>
                    <a:pt x="3" y="0"/>
                    <a:pt x="2" y="21"/>
                  </a:cubicBezTo>
                  <a:cubicBezTo>
                    <a:pt x="0" y="41"/>
                    <a:pt x="19" y="45"/>
                    <a:pt x="32" y="48"/>
                  </a:cubicBezTo>
                  <a:cubicBezTo>
                    <a:pt x="42" y="51"/>
                    <a:pt x="152" y="71"/>
                    <a:pt x="172" y="74"/>
                  </a:cubicBezTo>
                  <a:cubicBezTo>
                    <a:pt x="191" y="77"/>
                    <a:pt x="216" y="85"/>
                    <a:pt x="244" y="68"/>
                  </a:cubicBezTo>
                  <a:cubicBezTo>
                    <a:pt x="266" y="54"/>
                    <a:pt x="287" y="41"/>
                    <a:pt x="300" y="32"/>
                  </a:cubicBezTo>
                  <a:cubicBezTo>
                    <a:pt x="300" y="2"/>
                    <a:pt x="300" y="2"/>
                    <a:pt x="300" y="2"/>
                  </a:cubicBezTo>
                  <a:lnTo>
                    <a:pt x="3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50"/>
            <p:cNvSpPr>
              <a:spLocks/>
            </p:cNvSpPr>
            <p:nvPr/>
          </p:nvSpPr>
          <p:spPr bwMode="auto">
            <a:xfrm>
              <a:off x="10720388" y="1230313"/>
              <a:ext cx="1204913" cy="574675"/>
            </a:xfrm>
            <a:custGeom>
              <a:avLst/>
              <a:gdLst>
                <a:gd name="T0" fmla="*/ 2 w 321"/>
                <a:gd name="T1" fmla="*/ 152 h 153"/>
                <a:gd name="T2" fmla="*/ 119 w 321"/>
                <a:gd name="T3" fmla="*/ 153 h 153"/>
                <a:gd name="T4" fmla="*/ 181 w 321"/>
                <a:gd name="T5" fmla="*/ 135 h 153"/>
                <a:gd name="T6" fmla="*/ 282 w 321"/>
                <a:gd name="T7" fmla="*/ 67 h 153"/>
                <a:gd name="T8" fmla="*/ 313 w 321"/>
                <a:gd name="T9" fmla="*/ 16 h 153"/>
                <a:gd name="T10" fmla="*/ 271 w 321"/>
                <a:gd name="T11" fmla="*/ 14 h 153"/>
                <a:gd name="T12" fmla="*/ 0 w 321"/>
                <a:gd name="T13" fmla="*/ 119 h 153"/>
                <a:gd name="T14" fmla="*/ 2 w 321"/>
                <a:gd name="T15" fmla="*/ 131 h 153"/>
                <a:gd name="T16" fmla="*/ 2 w 321"/>
                <a:gd name="T17" fmla="*/ 15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1" h="153">
                  <a:moveTo>
                    <a:pt x="2" y="152"/>
                  </a:moveTo>
                  <a:cubicBezTo>
                    <a:pt x="24" y="152"/>
                    <a:pt x="90" y="153"/>
                    <a:pt x="119" y="153"/>
                  </a:cubicBezTo>
                  <a:cubicBezTo>
                    <a:pt x="156" y="153"/>
                    <a:pt x="171" y="141"/>
                    <a:pt x="181" y="135"/>
                  </a:cubicBezTo>
                  <a:cubicBezTo>
                    <a:pt x="209" y="117"/>
                    <a:pt x="272" y="74"/>
                    <a:pt x="282" y="67"/>
                  </a:cubicBezTo>
                  <a:cubicBezTo>
                    <a:pt x="312" y="43"/>
                    <a:pt x="321" y="30"/>
                    <a:pt x="313" y="16"/>
                  </a:cubicBezTo>
                  <a:cubicBezTo>
                    <a:pt x="304" y="0"/>
                    <a:pt x="285" y="8"/>
                    <a:pt x="271" y="14"/>
                  </a:cubicBezTo>
                  <a:cubicBezTo>
                    <a:pt x="259" y="18"/>
                    <a:pt x="50" y="100"/>
                    <a:pt x="0" y="119"/>
                  </a:cubicBezTo>
                  <a:cubicBezTo>
                    <a:pt x="1" y="123"/>
                    <a:pt x="2" y="127"/>
                    <a:pt x="2" y="131"/>
                  </a:cubicBezTo>
                  <a:lnTo>
                    <a:pt x="2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51"/>
            <p:cNvSpPr>
              <a:spLocks/>
            </p:cNvSpPr>
            <p:nvPr/>
          </p:nvSpPr>
          <p:spPr bwMode="auto">
            <a:xfrm>
              <a:off x="10728325" y="1828801"/>
              <a:ext cx="1125538" cy="319088"/>
            </a:xfrm>
            <a:custGeom>
              <a:avLst/>
              <a:gdLst>
                <a:gd name="T0" fmla="*/ 56 w 300"/>
                <a:gd name="T1" fmla="*/ 68 h 85"/>
                <a:gd name="T2" fmla="*/ 128 w 300"/>
                <a:gd name="T3" fmla="*/ 74 h 85"/>
                <a:gd name="T4" fmla="*/ 268 w 300"/>
                <a:gd name="T5" fmla="*/ 48 h 85"/>
                <a:gd name="T6" fmla="*/ 298 w 300"/>
                <a:gd name="T7" fmla="*/ 21 h 85"/>
                <a:gd name="T8" fmla="*/ 267 w 300"/>
                <a:gd name="T9" fmla="*/ 2 h 85"/>
                <a:gd name="T10" fmla="*/ 0 w 300"/>
                <a:gd name="T11" fmla="*/ 2 h 85"/>
                <a:gd name="T12" fmla="*/ 0 w 300"/>
                <a:gd name="T13" fmla="*/ 32 h 85"/>
                <a:gd name="T14" fmla="*/ 56 w 300"/>
                <a:gd name="T15" fmla="*/ 6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0" h="85">
                  <a:moveTo>
                    <a:pt x="56" y="68"/>
                  </a:moveTo>
                  <a:cubicBezTo>
                    <a:pt x="84" y="85"/>
                    <a:pt x="109" y="77"/>
                    <a:pt x="128" y="74"/>
                  </a:cubicBezTo>
                  <a:cubicBezTo>
                    <a:pt x="148" y="71"/>
                    <a:pt x="258" y="51"/>
                    <a:pt x="268" y="48"/>
                  </a:cubicBezTo>
                  <a:cubicBezTo>
                    <a:pt x="281" y="45"/>
                    <a:pt x="300" y="41"/>
                    <a:pt x="298" y="21"/>
                  </a:cubicBezTo>
                  <a:cubicBezTo>
                    <a:pt x="297" y="0"/>
                    <a:pt x="267" y="2"/>
                    <a:pt x="26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3" y="41"/>
                    <a:pt x="35" y="54"/>
                    <a:pt x="56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52"/>
            <p:cNvSpPr>
              <a:spLocks/>
            </p:cNvSpPr>
            <p:nvPr/>
          </p:nvSpPr>
          <p:spPr bwMode="auto">
            <a:xfrm>
              <a:off x="10412413" y="1579563"/>
              <a:ext cx="285750" cy="576263"/>
            </a:xfrm>
            <a:custGeom>
              <a:avLst/>
              <a:gdLst>
                <a:gd name="T0" fmla="*/ 76 w 76"/>
                <a:gd name="T1" fmla="*/ 116 h 153"/>
                <a:gd name="T2" fmla="*/ 76 w 76"/>
                <a:gd name="T3" fmla="*/ 38 h 153"/>
                <a:gd name="T4" fmla="*/ 38 w 76"/>
                <a:gd name="T5" fmla="*/ 0 h 153"/>
                <a:gd name="T6" fmla="*/ 0 w 76"/>
                <a:gd name="T7" fmla="*/ 38 h 153"/>
                <a:gd name="T8" fmla="*/ 0 w 76"/>
                <a:gd name="T9" fmla="*/ 116 h 153"/>
                <a:gd name="T10" fmla="*/ 38 w 76"/>
                <a:gd name="T11" fmla="*/ 153 h 153"/>
                <a:gd name="T12" fmla="*/ 76 w 76"/>
                <a:gd name="T13" fmla="*/ 11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53">
                  <a:moveTo>
                    <a:pt x="76" y="116"/>
                  </a:moveTo>
                  <a:cubicBezTo>
                    <a:pt x="76" y="38"/>
                    <a:pt x="76" y="38"/>
                    <a:pt x="76" y="38"/>
                  </a:cubicBez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36"/>
                    <a:pt x="17" y="153"/>
                    <a:pt x="38" y="153"/>
                  </a:cubicBezTo>
                  <a:cubicBezTo>
                    <a:pt x="59" y="153"/>
                    <a:pt x="76" y="136"/>
                    <a:pt x="76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8" name="组合 227"/>
          <p:cNvGrpSpPr/>
          <p:nvPr/>
        </p:nvGrpSpPr>
        <p:grpSpPr>
          <a:xfrm>
            <a:off x="990754" y="6139602"/>
            <a:ext cx="811493" cy="625032"/>
            <a:chOff x="176213" y="4718051"/>
            <a:chExt cx="2335213" cy="1798638"/>
          </a:xfrm>
          <a:solidFill>
            <a:schemeClr val="bg1"/>
          </a:solidFill>
        </p:grpSpPr>
        <p:sp>
          <p:nvSpPr>
            <p:cNvPr id="229" name="Freeform 5"/>
            <p:cNvSpPr>
              <a:spLocks/>
            </p:cNvSpPr>
            <p:nvPr/>
          </p:nvSpPr>
          <p:spPr bwMode="auto">
            <a:xfrm>
              <a:off x="1100138" y="6159501"/>
              <a:ext cx="528638" cy="357188"/>
            </a:xfrm>
            <a:custGeom>
              <a:avLst/>
              <a:gdLst>
                <a:gd name="T0" fmla="*/ 141 w 141"/>
                <a:gd name="T1" fmla="*/ 2 h 95"/>
                <a:gd name="T2" fmla="*/ 120 w 141"/>
                <a:gd name="T3" fmla="*/ 0 h 95"/>
                <a:gd name="T4" fmla="*/ 73 w 141"/>
                <a:gd name="T5" fmla="*/ 63 h 95"/>
                <a:gd name="T6" fmla="*/ 19 w 141"/>
                <a:gd name="T7" fmla="*/ 63 h 95"/>
                <a:gd name="T8" fmla="*/ 0 w 141"/>
                <a:gd name="T9" fmla="*/ 95 h 95"/>
                <a:gd name="T10" fmla="*/ 28 w 141"/>
                <a:gd name="T11" fmla="*/ 80 h 95"/>
                <a:gd name="T12" fmla="*/ 82 w 141"/>
                <a:gd name="T13" fmla="*/ 80 h 95"/>
                <a:gd name="T14" fmla="*/ 141 w 141"/>
                <a:gd name="T15" fmla="*/ 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95">
                  <a:moveTo>
                    <a:pt x="141" y="2"/>
                  </a:moveTo>
                  <a:cubicBezTo>
                    <a:pt x="134" y="2"/>
                    <a:pt x="127" y="1"/>
                    <a:pt x="120" y="0"/>
                  </a:cubicBezTo>
                  <a:cubicBezTo>
                    <a:pt x="73" y="63"/>
                    <a:pt x="73" y="63"/>
                    <a:pt x="73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82" y="80"/>
                    <a:pt x="82" y="80"/>
                    <a:pt x="82" y="80"/>
                  </a:cubicBezTo>
                  <a:lnTo>
                    <a:pt x="14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6"/>
            <p:cNvSpPr>
              <a:spLocks/>
            </p:cNvSpPr>
            <p:nvPr/>
          </p:nvSpPr>
          <p:spPr bwMode="auto">
            <a:xfrm>
              <a:off x="1408113" y="6170613"/>
              <a:ext cx="506413" cy="346075"/>
            </a:xfrm>
            <a:custGeom>
              <a:avLst/>
              <a:gdLst>
                <a:gd name="T0" fmla="*/ 90 w 135"/>
                <a:gd name="T1" fmla="*/ 60 h 92"/>
                <a:gd name="T2" fmla="*/ 135 w 135"/>
                <a:gd name="T3" fmla="*/ 0 h 92"/>
                <a:gd name="T4" fmla="*/ 113 w 135"/>
                <a:gd name="T5" fmla="*/ 0 h 92"/>
                <a:gd name="T6" fmla="*/ 68 w 135"/>
                <a:gd name="T7" fmla="*/ 60 h 92"/>
                <a:gd name="T8" fmla="*/ 68 w 135"/>
                <a:gd name="T9" fmla="*/ 60 h 92"/>
                <a:gd name="T10" fmla="*/ 68 w 135"/>
                <a:gd name="T11" fmla="*/ 60 h 92"/>
                <a:gd name="T12" fmla="*/ 68 w 135"/>
                <a:gd name="T13" fmla="*/ 60 h 92"/>
                <a:gd name="T14" fmla="*/ 68 w 135"/>
                <a:gd name="T15" fmla="*/ 60 h 92"/>
                <a:gd name="T16" fmla="*/ 24 w 135"/>
                <a:gd name="T17" fmla="*/ 60 h 92"/>
                <a:gd name="T18" fmla="*/ 24 w 135"/>
                <a:gd name="T19" fmla="*/ 60 h 92"/>
                <a:gd name="T20" fmla="*/ 3 w 135"/>
                <a:gd name="T21" fmla="*/ 88 h 92"/>
                <a:gd name="T22" fmla="*/ 2 w 135"/>
                <a:gd name="T23" fmla="*/ 87 h 92"/>
                <a:gd name="T24" fmla="*/ 0 w 135"/>
                <a:gd name="T25" fmla="*/ 92 h 92"/>
                <a:gd name="T26" fmla="*/ 28 w 135"/>
                <a:gd name="T27" fmla="*/ 77 h 92"/>
                <a:gd name="T28" fmla="*/ 99 w 135"/>
                <a:gd name="T29" fmla="*/ 77 h 92"/>
                <a:gd name="T30" fmla="*/ 125 w 135"/>
                <a:gd name="T31" fmla="*/ 91 h 92"/>
                <a:gd name="T32" fmla="*/ 109 w 135"/>
                <a:gd name="T33" fmla="*/ 60 h 92"/>
                <a:gd name="T34" fmla="*/ 90 w 135"/>
                <a:gd name="T35" fmla="*/ 6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92">
                  <a:moveTo>
                    <a:pt x="90" y="60"/>
                  </a:moveTo>
                  <a:cubicBezTo>
                    <a:pt x="135" y="0"/>
                    <a:pt x="135" y="0"/>
                    <a:pt x="135" y="0"/>
                  </a:cubicBezTo>
                  <a:cubicBezTo>
                    <a:pt x="135" y="0"/>
                    <a:pt x="119" y="0"/>
                    <a:pt x="113" y="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125" y="91"/>
                    <a:pt x="125" y="91"/>
                    <a:pt x="125" y="91"/>
                  </a:cubicBezTo>
                  <a:cubicBezTo>
                    <a:pt x="109" y="60"/>
                    <a:pt x="109" y="60"/>
                    <a:pt x="109" y="60"/>
                  </a:cubicBezTo>
                  <a:lnTo>
                    <a:pt x="9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7"/>
            <p:cNvSpPr>
              <a:spLocks/>
            </p:cNvSpPr>
            <p:nvPr/>
          </p:nvSpPr>
          <p:spPr bwMode="auto">
            <a:xfrm>
              <a:off x="506413" y="4718051"/>
              <a:ext cx="2005013" cy="1422400"/>
            </a:xfrm>
            <a:custGeom>
              <a:avLst/>
              <a:gdLst>
                <a:gd name="T0" fmla="*/ 49 w 534"/>
                <a:gd name="T1" fmla="*/ 164 h 379"/>
                <a:gd name="T2" fmla="*/ 101 w 534"/>
                <a:gd name="T3" fmla="*/ 301 h 379"/>
                <a:gd name="T4" fmla="*/ 370 w 534"/>
                <a:gd name="T5" fmla="*/ 379 h 379"/>
                <a:gd name="T6" fmla="*/ 373 w 534"/>
                <a:gd name="T7" fmla="*/ 379 h 379"/>
                <a:gd name="T8" fmla="*/ 534 w 534"/>
                <a:gd name="T9" fmla="*/ 378 h 379"/>
                <a:gd name="T10" fmla="*/ 448 w 534"/>
                <a:gd name="T11" fmla="*/ 310 h 379"/>
                <a:gd name="T12" fmla="*/ 438 w 534"/>
                <a:gd name="T13" fmla="*/ 303 h 379"/>
                <a:gd name="T14" fmla="*/ 508 w 534"/>
                <a:gd name="T15" fmla="*/ 303 h 379"/>
                <a:gd name="T16" fmla="*/ 147 w 534"/>
                <a:gd name="T17" fmla="*/ 93 h 379"/>
                <a:gd name="T18" fmla="*/ 146 w 534"/>
                <a:gd name="T19" fmla="*/ 92 h 379"/>
                <a:gd name="T20" fmla="*/ 114 w 534"/>
                <a:gd name="T21" fmla="*/ 39 h 379"/>
                <a:gd name="T22" fmla="*/ 52 w 534"/>
                <a:gd name="T23" fmla="*/ 0 h 379"/>
                <a:gd name="T24" fmla="*/ 1 w 534"/>
                <a:gd name="T25" fmla="*/ 31 h 379"/>
                <a:gd name="T26" fmla="*/ 0 w 534"/>
                <a:gd name="T27" fmla="*/ 34 h 379"/>
                <a:gd name="T28" fmla="*/ 44 w 534"/>
                <a:gd name="T29" fmla="*/ 72 h 379"/>
                <a:gd name="T30" fmla="*/ 14 w 534"/>
                <a:gd name="T31" fmla="*/ 112 h 379"/>
                <a:gd name="T32" fmla="*/ 49 w 534"/>
                <a:gd name="T33" fmla="*/ 160 h 379"/>
                <a:gd name="T34" fmla="*/ 49 w 534"/>
                <a:gd name="T35" fmla="*/ 162 h 379"/>
                <a:gd name="T36" fmla="*/ 49 w 534"/>
                <a:gd name="T37" fmla="*/ 164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4" h="379">
                  <a:moveTo>
                    <a:pt x="49" y="164"/>
                  </a:moveTo>
                  <a:cubicBezTo>
                    <a:pt x="49" y="179"/>
                    <a:pt x="52" y="248"/>
                    <a:pt x="101" y="301"/>
                  </a:cubicBezTo>
                  <a:cubicBezTo>
                    <a:pt x="170" y="378"/>
                    <a:pt x="284" y="379"/>
                    <a:pt x="370" y="379"/>
                  </a:cubicBezTo>
                  <a:cubicBezTo>
                    <a:pt x="371" y="379"/>
                    <a:pt x="372" y="379"/>
                    <a:pt x="373" y="379"/>
                  </a:cubicBezTo>
                  <a:cubicBezTo>
                    <a:pt x="534" y="378"/>
                    <a:pt x="534" y="378"/>
                    <a:pt x="534" y="378"/>
                  </a:cubicBezTo>
                  <a:cubicBezTo>
                    <a:pt x="448" y="310"/>
                    <a:pt x="448" y="310"/>
                    <a:pt x="448" y="310"/>
                  </a:cubicBezTo>
                  <a:cubicBezTo>
                    <a:pt x="438" y="303"/>
                    <a:pt x="438" y="303"/>
                    <a:pt x="438" y="303"/>
                  </a:cubicBezTo>
                  <a:cubicBezTo>
                    <a:pt x="508" y="303"/>
                    <a:pt x="508" y="303"/>
                    <a:pt x="508" y="303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6" y="92"/>
                    <a:pt x="146" y="92"/>
                    <a:pt x="146" y="92"/>
                  </a:cubicBezTo>
                  <a:cubicBezTo>
                    <a:pt x="146" y="92"/>
                    <a:pt x="125" y="56"/>
                    <a:pt x="114" y="39"/>
                  </a:cubicBezTo>
                  <a:cubicBezTo>
                    <a:pt x="103" y="23"/>
                    <a:pt x="86" y="0"/>
                    <a:pt x="52" y="0"/>
                  </a:cubicBezTo>
                  <a:cubicBezTo>
                    <a:pt x="20" y="0"/>
                    <a:pt x="7" y="21"/>
                    <a:pt x="1" y="31"/>
                  </a:cubicBezTo>
                  <a:cubicBezTo>
                    <a:pt x="1" y="32"/>
                    <a:pt x="0" y="33"/>
                    <a:pt x="0" y="34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49" y="160"/>
                    <a:pt x="49" y="160"/>
                    <a:pt x="49" y="160"/>
                  </a:cubicBezTo>
                  <a:cubicBezTo>
                    <a:pt x="49" y="162"/>
                    <a:pt x="49" y="162"/>
                    <a:pt x="49" y="162"/>
                  </a:cubicBezTo>
                  <a:cubicBezTo>
                    <a:pt x="49" y="162"/>
                    <a:pt x="49" y="163"/>
                    <a:pt x="49" y="1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8"/>
            <p:cNvSpPr>
              <a:spLocks/>
            </p:cNvSpPr>
            <p:nvPr/>
          </p:nvSpPr>
          <p:spPr bwMode="auto">
            <a:xfrm>
              <a:off x="195263" y="5006976"/>
              <a:ext cx="420688" cy="112713"/>
            </a:xfrm>
            <a:custGeom>
              <a:avLst/>
              <a:gdLst>
                <a:gd name="T0" fmla="*/ 90 w 112"/>
                <a:gd name="T1" fmla="*/ 30 h 30"/>
                <a:gd name="T2" fmla="*/ 112 w 112"/>
                <a:gd name="T3" fmla="*/ 0 h 30"/>
                <a:gd name="T4" fmla="*/ 46 w 112"/>
                <a:gd name="T5" fmla="*/ 3 h 30"/>
                <a:gd name="T6" fmla="*/ 3 w 112"/>
                <a:gd name="T7" fmla="*/ 11 h 30"/>
                <a:gd name="T8" fmla="*/ 0 w 112"/>
                <a:gd name="T9" fmla="*/ 12 h 30"/>
                <a:gd name="T10" fmla="*/ 90 w 112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0">
                  <a:moveTo>
                    <a:pt x="90" y="3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0" y="1"/>
                    <a:pt x="75" y="1"/>
                    <a:pt x="46" y="3"/>
                  </a:cubicBezTo>
                  <a:cubicBezTo>
                    <a:pt x="27" y="4"/>
                    <a:pt x="13" y="8"/>
                    <a:pt x="3" y="11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90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9"/>
            <p:cNvSpPr>
              <a:spLocks/>
            </p:cNvSpPr>
            <p:nvPr/>
          </p:nvSpPr>
          <p:spPr bwMode="auto">
            <a:xfrm>
              <a:off x="176213" y="4867276"/>
              <a:ext cx="431800" cy="158750"/>
            </a:xfrm>
            <a:custGeom>
              <a:avLst/>
              <a:gdLst>
                <a:gd name="T0" fmla="*/ 51 w 115"/>
                <a:gd name="T1" fmla="*/ 31 h 42"/>
                <a:gd name="T2" fmla="*/ 115 w 115"/>
                <a:gd name="T3" fmla="*/ 29 h 42"/>
                <a:gd name="T4" fmla="*/ 82 w 115"/>
                <a:gd name="T5" fmla="*/ 0 h 42"/>
                <a:gd name="T6" fmla="*/ 72 w 115"/>
                <a:gd name="T7" fmla="*/ 1 h 42"/>
                <a:gd name="T8" fmla="*/ 45 w 115"/>
                <a:gd name="T9" fmla="*/ 9 h 42"/>
                <a:gd name="T10" fmla="*/ 0 w 115"/>
                <a:gd name="T11" fmla="*/ 42 h 42"/>
                <a:gd name="T12" fmla="*/ 51 w 115"/>
                <a:gd name="T1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42">
                  <a:moveTo>
                    <a:pt x="51" y="31"/>
                  </a:moveTo>
                  <a:cubicBezTo>
                    <a:pt x="78" y="30"/>
                    <a:pt x="101" y="29"/>
                    <a:pt x="115" y="29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0" y="0"/>
                    <a:pt x="76" y="1"/>
                    <a:pt x="72" y="1"/>
                  </a:cubicBezTo>
                  <a:cubicBezTo>
                    <a:pt x="65" y="3"/>
                    <a:pt x="55" y="5"/>
                    <a:pt x="45" y="9"/>
                  </a:cubicBezTo>
                  <a:cubicBezTo>
                    <a:pt x="28" y="15"/>
                    <a:pt x="10" y="25"/>
                    <a:pt x="0" y="42"/>
                  </a:cubicBezTo>
                  <a:cubicBezTo>
                    <a:pt x="10" y="38"/>
                    <a:pt x="27" y="33"/>
                    <a:pt x="5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4" name="组合 233"/>
          <p:cNvGrpSpPr/>
          <p:nvPr/>
        </p:nvGrpSpPr>
        <p:grpSpPr>
          <a:xfrm>
            <a:off x="3819411" y="6372813"/>
            <a:ext cx="721776" cy="391821"/>
            <a:chOff x="2720975" y="2211388"/>
            <a:chExt cx="2222500" cy="1206500"/>
          </a:xfrm>
          <a:solidFill>
            <a:schemeClr val="bg1"/>
          </a:solidFill>
        </p:grpSpPr>
        <p:sp>
          <p:nvSpPr>
            <p:cNvPr id="235" name="Freeform 10"/>
            <p:cNvSpPr>
              <a:spLocks/>
            </p:cNvSpPr>
            <p:nvPr/>
          </p:nvSpPr>
          <p:spPr bwMode="auto">
            <a:xfrm>
              <a:off x="2720975" y="2406651"/>
              <a:ext cx="379413" cy="180975"/>
            </a:xfrm>
            <a:custGeom>
              <a:avLst/>
              <a:gdLst>
                <a:gd name="T0" fmla="*/ 101 w 101"/>
                <a:gd name="T1" fmla="*/ 48 h 48"/>
                <a:gd name="T2" fmla="*/ 93 w 101"/>
                <a:gd name="T3" fmla="*/ 14 h 48"/>
                <a:gd name="T4" fmla="*/ 94 w 101"/>
                <a:gd name="T5" fmla="*/ 0 h 48"/>
                <a:gd name="T6" fmla="*/ 37 w 101"/>
                <a:gd name="T7" fmla="*/ 19 h 48"/>
                <a:gd name="T8" fmla="*/ 0 w 101"/>
                <a:gd name="T9" fmla="*/ 22 h 48"/>
                <a:gd name="T10" fmla="*/ 8 w 101"/>
                <a:gd name="T11" fmla="*/ 32 h 48"/>
                <a:gd name="T12" fmla="*/ 58 w 101"/>
                <a:gd name="T13" fmla="*/ 48 h 48"/>
                <a:gd name="T14" fmla="*/ 101 w 101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48">
                  <a:moveTo>
                    <a:pt x="101" y="48"/>
                  </a:moveTo>
                  <a:cubicBezTo>
                    <a:pt x="95" y="37"/>
                    <a:pt x="93" y="25"/>
                    <a:pt x="93" y="14"/>
                  </a:cubicBezTo>
                  <a:cubicBezTo>
                    <a:pt x="93" y="9"/>
                    <a:pt x="94" y="5"/>
                    <a:pt x="94" y="0"/>
                  </a:cubicBezTo>
                  <a:cubicBezTo>
                    <a:pt x="84" y="7"/>
                    <a:pt x="65" y="17"/>
                    <a:pt x="37" y="19"/>
                  </a:cubicBezTo>
                  <a:cubicBezTo>
                    <a:pt x="18" y="21"/>
                    <a:pt x="6" y="21"/>
                    <a:pt x="0" y="22"/>
                  </a:cubicBezTo>
                  <a:cubicBezTo>
                    <a:pt x="1" y="24"/>
                    <a:pt x="4" y="28"/>
                    <a:pt x="8" y="32"/>
                  </a:cubicBezTo>
                  <a:cubicBezTo>
                    <a:pt x="18" y="40"/>
                    <a:pt x="33" y="48"/>
                    <a:pt x="58" y="48"/>
                  </a:cubicBezTo>
                  <a:cubicBezTo>
                    <a:pt x="73" y="48"/>
                    <a:pt x="88" y="48"/>
                    <a:pt x="101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1"/>
            <p:cNvSpPr>
              <a:spLocks/>
            </p:cNvSpPr>
            <p:nvPr/>
          </p:nvSpPr>
          <p:spPr bwMode="auto">
            <a:xfrm>
              <a:off x="3070225" y="2211388"/>
              <a:ext cx="1873250" cy="1206500"/>
            </a:xfrm>
            <a:custGeom>
              <a:avLst/>
              <a:gdLst>
                <a:gd name="T0" fmla="*/ 269 w 499"/>
                <a:gd name="T1" fmla="*/ 148 h 321"/>
                <a:gd name="T2" fmla="*/ 142 w 499"/>
                <a:gd name="T3" fmla="*/ 187 h 321"/>
                <a:gd name="T4" fmla="*/ 119 w 499"/>
                <a:gd name="T5" fmla="*/ 205 h 321"/>
                <a:gd name="T6" fmla="*/ 137 w 499"/>
                <a:gd name="T7" fmla="*/ 164 h 321"/>
                <a:gd name="T8" fmla="*/ 156 w 499"/>
                <a:gd name="T9" fmla="*/ 97 h 321"/>
                <a:gd name="T10" fmla="*/ 158 w 499"/>
                <a:gd name="T11" fmla="*/ 74 h 321"/>
                <a:gd name="T12" fmla="*/ 80 w 499"/>
                <a:gd name="T13" fmla="*/ 0 h 321"/>
                <a:gd name="T14" fmla="*/ 78 w 499"/>
                <a:gd name="T15" fmla="*/ 0 h 321"/>
                <a:gd name="T16" fmla="*/ 13 w 499"/>
                <a:gd name="T17" fmla="*/ 40 h 321"/>
                <a:gd name="T18" fmla="*/ 9 w 499"/>
                <a:gd name="T19" fmla="*/ 66 h 321"/>
                <a:gd name="T20" fmla="*/ 21 w 499"/>
                <a:gd name="T21" fmla="*/ 104 h 321"/>
                <a:gd name="T22" fmla="*/ 67 w 499"/>
                <a:gd name="T23" fmla="*/ 124 h 321"/>
                <a:gd name="T24" fmla="*/ 74 w 499"/>
                <a:gd name="T25" fmla="*/ 125 h 321"/>
                <a:gd name="T26" fmla="*/ 70 w 499"/>
                <a:gd name="T27" fmla="*/ 131 h 321"/>
                <a:gd name="T28" fmla="*/ 43 w 499"/>
                <a:gd name="T29" fmla="*/ 176 h 321"/>
                <a:gd name="T30" fmla="*/ 2 w 499"/>
                <a:gd name="T31" fmla="*/ 278 h 321"/>
                <a:gd name="T32" fmla="*/ 0 w 499"/>
                <a:gd name="T33" fmla="*/ 315 h 321"/>
                <a:gd name="T34" fmla="*/ 0 w 499"/>
                <a:gd name="T35" fmla="*/ 321 h 321"/>
                <a:gd name="T36" fmla="*/ 412 w 499"/>
                <a:gd name="T37" fmla="*/ 321 h 321"/>
                <a:gd name="T38" fmla="*/ 499 w 499"/>
                <a:gd name="T39" fmla="*/ 217 h 321"/>
                <a:gd name="T40" fmla="*/ 269 w 499"/>
                <a:gd name="T41" fmla="*/ 148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9" h="321">
                  <a:moveTo>
                    <a:pt x="269" y="148"/>
                  </a:moveTo>
                  <a:cubicBezTo>
                    <a:pt x="206" y="148"/>
                    <a:pt x="158" y="175"/>
                    <a:pt x="142" y="187"/>
                  </a:cubicBezTo>
                  <a:cubicBezTo>
                    <a:pt x="126" y="198"/>
                    <a:pt x="119" y="205"/>
                    <a:pt x="119" y="205"/>
                  </a:cubicBezTo>
                  <a:cubicBezTo>
                    <a:pt x="119" y="205"/>
                    <a:pt x="134" y="171"/>
                    <a:pt x="137" y="164"/>
                  </a:cubicBezTo>
                  <a:cubicBezTo>
                    <a:pt x="147" y="140"/>
                    <a:pt x="152" y="121"/>
                    <a:pt x="156" y="97"/>
                  </a:cubicBezTo>
                  <a:cubicBezTo>
                    <a:pt x="158" y="89"/>
                    <a:pt x="158" y="81"/>
                    <a:pt x="158" y="74"/>
                  </a:cubicBezTo>
                  <a:cubicBezTo>
                    <a:pt x="158" y="28"/>
                    <a:pt x="132" y="1"/>
                    <a:pt x="80" y="0"/>
                  </a:cubicBezTo>
                  <a:cubicBezTo>
                    <a:pt x="80" y="0"/>
                    <a:pt x="79" y="0"/>
                    <a:pt x="78" y="0"/>
                  </a:cubicBezTo>
                  <a:cubicBezTo>
                    <a:pt x="41" y="1"/>
                    <a:pt x="22" y="22"/>
                    <a:pt x="13" y="40"/>
                  </a:cubicBezTo>
                  <a:cubicBezTo>
                    <a:pt x="11" y="46"/>
                    <a:pt x="9" y="56"/>
                    <a:pt x="9" y="66"/>
                  </a:cubicBezTo>
                  <a:cubicBezTo>
                    <a:pt x="9" y="79"/>
                    <a:pt x="12" y="93"/>
                    <a:pt x="21" y="104"/>
                  </a:cubicBezTo>
                  <a:cubicBezTo>
                    <a:pt x="30" y="115"/>
                    <a:pt x="44" y="123"/>
                    <a:pt x="67" y="124"/>
                  </a:cubicBezTo>
                  <a:cubicBezTo>
                    <a:pt x="74" y="125"/>
                    <a:pt x="74" y="125"/>
                    <a:pt x="74" y="125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1"/>
                    <a:pt x="56" y="155"/>
                    <a:pt x="43" y="176"/>
                  </a:cubicBezTo>
                  <a:cubicBezTo>
                    <a:pt x="9" y="228"/>
                    <a:pt x="6" y="253"/>
                    <a:pt x="2" y="278"/>
                  </a:cubicBezTo>
                  <a:cubicBezTo>
                    <a:pt x="1" y="292"/>
                    <a:pt x="0" y="306"/>
                    <a:pt x="0" y="315"/>
                  </a:cubicBezTo>
                  <a:cubicBezTo>
                    <a:pt x="0" y="317"/>
                    <a:pt x="0" y="319"/>
                    <a:pt x="0" y="321"/>
                  </a:cubicBezTo>
                  <a:cubicBezTo>
                    <a:pt x="412" y="321"/>
                    <a:pt x="412" y="321"/>
                    <a:pt x="412" y="321"/>
                  </a:cubicBezTo>
                  <a:cubicBezTo>
                    <a:pt x="499" y="217"/>
                    <a:pt x="499" y="217"/>
                    <a:pt x="499" y="217"/>
                  </a:cubicBezTo>
                  <a:cubicBezTo>
                    <a:pt x="460" y="196"/>
                    <a:pt x="361" y="148"/>
                    <a:pt x="269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37" name="Freeform 12"/>
          <p:cNvSpPr>
            <a:spLocks/>
          </p:cNvSpPr>
          <p:nvPr/>
        </p:nvSpPr>
        <p:spPr bwMode="auto">
          <a:xfrm>
            <a:off x="9713826" y="5251083"/>
            <a:ext cx="577101" cy="724938"/>
          </a:xfrm>
          <a:custGeom>
            <a:avLst/>
            <a:gdLst>
              <a:gd name="T0" fmla="*/ 479 w 548"/>
              <a:gd name="T1" fmla="*/ 162 h 688"/>
              <a:gd name="T2" fmla="*/ 335 w 548"/>
              <a:gd name="T3" fmla="*/ 162 h 688"/>
              <a:gd name="T4" fmla="*/ 285 w 548"/>
              <a:gd name="T5" fmla="*/ 47 h 688"/>
              <a:gd name="T6" fmla="*/ 275 w 548"/>
              <a:gd name="T7" fmla="*/ 0 h 688"/>
              <a:gd name="T8" fmla="*/ 263 w 548"/>
              <a:gd name="T9" fmla="*/ 47 h 688"/>
              <a:gd name="T10" fmla="*/ 213 w 548"/>
              <a:gd name="T11" fmla="*/ 162 h 688"/>
              <a:gd name="T12" fmla="*/ 69 w 548"/>
              <a:gd name="T13" fmla="*/ 162 h 688"/>
              <a:gd name="T14" fmla="*/ 0 w 548"/>
              <a:gd name="T15" fmla="*/ 236 h 688"/>
              <a:gd name="T16" fmla="*/ 1 w 548"/>
              <a:gd name="T17" fmla="*/ 474 h 688"/>
              <a:gd name="T18" fmla="*/ 97 w 548"/>
              <a:gd name="T19" fmla="*/ 265 h 688"/>
              <a:gd name="T20" fmla="*/ 208 w 548"/>
              <a:gd name="T21" fmla="*/ 298 h 688"/>
              <a:gd name="T22" fmla="*/ 254 w 548"/>
              <a:gd name="T23" fmla="*/ 480 h 688"/>
              <a:gd name="T24" fmla="*/ 181 w 548"/>
              <a:gd name="T25" fmla="*/ 688 h 688"/>
              <a:gd name="T26" fmla="*/ 274 w 548"/>
              <a:gd name="T27" fmla="*/ 579 h 688"/>
              <a:gd name="T28" fmla="*/ 367 w 548"/>
              <a:gd name="T29" fmla="*/ 688 h 688"/>
              <a:gd name="T30" fmla="*/ 294 w 548"/>
              <a:gd name="T31" fmla="*/ 480 h 688"/>
              <a:gd name="T32" fmla="*/ 340 w 548"/>
              <a:gd name="T33" fmla="*/ 298 h 688"/>
              <a:gd name="T34" fmla="*/ 452 w 548"/>
              <a:gd name="T35" fmla="*/ 265 h 688"/>
              <a:gd name="T36" fmla="*/ 547 w 548"/>
              <a:gd name="T37" fmla="*/ 474 h 688"/>
              <a:gd name="T38" fmla="*/ 548 w 548"/>
              <a:gd name="T39" fmla="*/ 236 h 688"/>
              <a:gd name="T40" fmla="*/ 479 w 548"/>
              <a:gd name="T41" fmla="*/ 162 h 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48" h="688">
                <a:moveTo>
                  <a:pt x="479" y="162"/>
                </a:moveTo>
                <a:cubicBezTo>
                  <a:pt x="335" y="162"/>
                  <a:pt x="335" y="162"/>
                  <a:pt x="335" y="162"/>
                </a:cubicBezTo>
                <a:cubicBezTo>
                  <a:pt x="335" y="162"/>
                  <a:pt x="331" y="87"/>
                  <a:pt x="285" y="47"/>
                </a:cubicBezTo>
                <a:cubicBezTo>
                  <a:pt x="275" y="0"/>
                  <a:pt x="275" y="0"/>
                  <a:pt x="275" y="0"/>
                </a:cubicBezTo>
                <a:cubicBezTo>
                  <a:pt x="263" y="47"/>
                  <a:pt x="263" y="47"/>
                  <a:pt x="263" y="47"/>
                </a:cubicBezTo>
                <a:cubicBezTo>
                  <a:pt x="217" y="87"/>
                  <a:pt x="213" y="162"/>
                  <a:pt x="213" y="162"/>
                </a:cubicBezTo>
                <a:cubicBezTo>
                  <a:pt x="69" y="162"/>
                  <a:pt x="69" y="162"/>
                  <a:pt x="69" y="162"/>
                </a:cubicBezTo>
                <a:cubicBezTo>
                  <a:pt x="69" y="162"/>
                  <a:pt x="0" y="156"/>
                  <a:pt x="0" y="236"/>
                </a:cubicBezTo>
                <a:cubicBezTo>
                  <a:pt x="0" y="282"/>
                  <a:pt x="1" y="474"/>
                  <a:pt x="1" y="474"/>
                </a:cubicBezTo>
                <a:cubicBezTo>
                  <a:pt x="97" y="265"/>
                  <a:pt x="97" y="265"/>
                  <a:pt x="97" y="265"/>
                </a:cubicBezTo>
                <a:cubicBezTo>
                  <a:pt x="208" y="298"/>
                  <a:pt x="208" y="298"/>
                  <a:pt x="208" y="298"/>
                </a:cubicBezTo>
                <a:cubicBezTo>
                  <a:pt x="208" y="298"/>
                  <a:pt x="211" y="376"/>
                  <a:pt x="254" y="480"/>
                </a:cubicBezTo>
                <a:cubicBezTo>
                  <a:pt x="181" y="688"/>
                  <a:pt x="181" y="688"/>
                  <a:pt x="181" y="688"/>
                </a:cubicBezTo>
                <a:cubicBezTo>
                  <a:pt x="274" y="579"/>
                  <a:pt x="274" y="579"/>
                  <a:pt x="274" y="579"/>
                </a:cubicBezTo>
                <a:cubicBezTo>
                  <a:pt x="367" y="688"/>
                  <a:pt x="367" y="688"/>
                  <a:pt x="367" y="688"/>
                </a:cubicBezTo>
                <a:cubicBezTo>
                  <a:pt x="294" y="480"/>
                  <a:pt x="294" y="480"/>
                  <a:pt x="294" y="480"/>
                </a:cubicBezTo>
                <a:cubicBezTo>
                  <a:pt x="337" y="376"/>
                  <a:pt x="340" y="298"/>
                  <a:pt x="340" y="298"/>
                </a:cubicBezTo>
                <a:cubicBezTo>
                  <a:pt x="452" y="265"/>
                  <a:pt x="452" y="265"/>
                  <a:pt x="452" y="265"/>
                </a:cubicBezTo>
                <a:cubicBezTo>
                  <a:pt x="547" y="474"/>
                  <a:pt x="547" y="474"/>
                  <a:pt x="547" y="474"/>
                </a:cubicBezTo>
                <a:cubicBezTo>
                  <a:pt x="547" y="474"/>
                  <a:pt x="548" y="282"/>
                  <a:pt x="548" y="236"/>
                </a:cubicBezTo>
                <a:cubicBezTo>
                  <a:pt x="548" y="156"/>
                  <a:pt x="479" y="162"/>
                  <a:pt x="479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38" name="组合 237"/>
          <p:cNvGrpSpPr/>
          <p:nvPr/>
        </p:nvGrpSpPr>
        <p:grpSpPr>
          <a:xfrm>
            <a:off x="1984944" y="6228293"/>
            <a:ext cx="708541" cy="536341"/>
            <a:chOff x="1084263" y="3808413"/>
            <a:chExt cx="1652587" cy="1250951"/>
          </a:xfrm>
          <a:solidFill>
            <a:schemeClr val="bg1"/>
          </a:solidFill>
        </p:grpSpPr>
        <p:sp>
          <p:nvSpPr>
            <p:cNvPr id="239" name="Freeform 13"/>
            <p:cNvSpPr>
              <a:spLocks/>
            </p:cNvSpPr>
            <p:nvPr/>
          </p:nvSpPr>
          <p:spPr bwMode="auto">
            <a:xfrm>
              <a:off x="1084263" y="3946526"/>
              <a:ext cx="180975" cy="125413"/>
            </a:xfrm>
            <a:custGeom>
              <a:avLst/>
              <a:gdLst>
                <a:gd name="T0" fmla="*/ 0 w 114"/>
                <a:gd name="T1" fmla="*/ 79 h 79"/>
                <a:gd name="T2" fmla="*/ 114 w 114"/>
                <a:gd name="T3" fmla="*/ 79 h 79"/>
                <a:gd name="T4" fmla="*/ 114 w 114"/>
                <a:gd name="T5" fmla="*/ 0 h 79"/>
                <a:gd name="T6" fmla="*/ 0 w 114"/>
                <a:gd name="T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79">
                  <a:moveTo>
                    <a:pt x="0" y="79"/>
                  </a:moveTo>
                  <a:lnTo>
                    <a:pt x="114" y="79"/>
                  </a:lnTo>
                  <a:lnTo>
                    <a:pt x="114" y="0"/>
                  </a:lnTo>
                  <a:lnTo>
                    <a:pt x="0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4"/>
            <p:cNvSpPr>
              <a:spLocks/>
            </p:cNvSpPr>
            <p:nvPr/>
          </p:nvSpPr>
          <p:spPr bwMode="auto">
            <a:xfrm>
              <a:off x="1295400" y="3808413"/>
              <a:ext cx="1441450" cy="965200"/>
            </a:xfrm>
            <a:custGeom>
              <a:avLst/>
              <a:gdLst>
                <a:gd name="T0" fmla="*/ 384 w 384"/>
                <a:gd name="T1" fmla="*/ 257 h 257"/>
                <a:gd name="T2" fmla="*/ 119 w 384"/>
                <a:gd name="T3" fmla="*/ 66 h 257"/>
                <a:gd name="T4" fmla="*/ 118 w 384"/>
                <a:gd name="T5" fmla="*/ 65 h 257"/>
                <a:gd name="T6" fmla="*/ 98 w 384"/>
                <a:gd name="T7" fmla="*/ 24 h 257"/>
                <a:gd name="T8" fmla="*/ 51 w 384"/>
                <a:gd name="T9" fmla="*/ 0 h 257"/>
                <a:gd name="T10" fmla="*/ 1 w 384"/>
                <a:gd name="T11" fmla="*/ 33 h 257"/>
                <a:gd name="T12" fmla="*/ 0 w 384"/>
                <a:gd name="T13" fmla="*/ 34 h 257"/>
                <a:gd name="T14" fmla="*/ 0 w 384"/>
                <a:gd name="T15" fmla="*/ 69 h 257"/>
                <a:gd name="T16" fmla="*/ 28 w 384"/>
                <a:gd name="T17" fmla="*/ 106 h 257"/>
                <a:gd name="T18" fmla="*/ 27 w 384"/>
                <a:gd name="T19" fmla="*/ 108 h 257"/>
                <a:gd name="T20" fmla="*/ 27 w 384"/>
                <a:gd name="T21" fmla="*/ 118 h 257"/>
                <a:gd name="T22" fmla="*/ 44 w 384"/>
                <a:gd name="T23" fmla="*/ 185 h 257"/>
                <a:gd name="T24" fmla="*/ 170 w 384"/>
                <a:gd name="T25" fmla="*/ 256 h 257"/>
                <a:gd name="T26" fmla="*/ 187 w 384"/>
                <a:gd name="T27" fmla="*/ 257 h 257"/>
                <a:gd name="T28" fmla="*/ 384 w 384"/>
                <a:gd name="T29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4" h="257">
                  <a:moveTo>
                    <a:pt x="384" y="257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5" y="55"/>
                    <a:pt x="109" y="38"/>
                    <a:pt x="98" y="24"/>
                  </a:cubicBezTo>
                  <a:cubicBezTo>
                    <a:pt x="88" y="11"/>
                    <a:pt x="73" y="0"/>
                    <a:pt x="51" y="0"/>
                  </a:cubicBezTo>
                  <a:cubicBezTo>
                    <a:pt x="13" y="0"/>
                    <a:pt x="3" y="27"/>
                    <a:pt x="1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8" y="108"/>
                    <a:pt x="27" y="112"/>
                    <a:pt x="27" y="118"/>
                  </a:cubicBezTo>
                  <a:cubicBezTo>
                    <a:pt x="27" y="132"/>
                    <a:pt x="29" y="158"/>
                    <a:pt x="44" y="185"/>
                  </a:cubicBezTo>
                  <a:cubicBezTo>
                    <a:pt x="74" y="238"/>
                    <a:pt x="139" y="252"/>
                    <a:pt x="170" y="256"/>
                  </a:cubicBezTo>
                  <a:cubicBezTo>
                    <a:pt x="180" y="257"/>
                    <a:pt x="187" y="257"/>
                    <a:pt x="187" y="257"/>
                  </a:cubicBezTo>
                  <a:lnTo>
                    <a:pt x="384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5"/>
            <p:cNvSpPr>
              <a:spLocks/>
            </p:cNvSpPr>
            <p:nvPr/>
          </p:nvSpPr>
          <p:spPr bwMode="auto">
            <a:xfrm>
              <a:off x="1700213" y="4803776"/>
              <a:ext cx="368300" cy="255588"/>
            </a:xfrm>
            <a:custGeom>
              <a:avLst/>
              <a:gdLst>
                <a:gd name="T0" fmla="*/ 149 w 232"/>
                <a:gd name="T1" fmla="*/ 111 h 161"/>
                <a:gd name="T2" fmla="*/ 232 w 232"/>
                <a:gd name="T3" fmla="*/ 0 h 161"/>
                <a:gd name="T4" fmla="*/ 194 w 232"/>
                <a:gd name="T5" fmla="*/ 0 h 161"/>
                <a:gd name="T6" fmla="*/ 111 w 232"/>
                <a:gd name="T7" fmla="*/ 111 h 161"/>
                <a:gd name="T8" fmla="*/ 28 w 232"/>
                <a:gd name="T9" fmla="*/ 114 h 161"/>
                <a:gd name="T10" fmla="*/ 0 w 232"/>
                <a:gd name="T11" fmla="*/ 161 h 161"/>
                <a:gd name="T12" fmla="*/ 43 w 232"/>
                <a:gd name="T13" fmla="*/ 137 h 161"/>
                <a:gd name="T14" fmla="*/ 130 w 232"/>
                <a:gd name="T15" fmla="*/ 137 h 161"/>
                <a:gd name="T16" fmla="*/ 130 w 232"/>
                <a:gd name="T17" fmla="*/ 137 h 161"/>
                <a:gd name="T18" fmla="*/ 130 w 232"/>
                <a:gd name="T19" fmla="*/ 137 h 161"/>
                <a:gd name="T20" fmla="*/ 187 w 232"/>
                <a:gd name="T21" fmla="*/ 137 h 161"/>
                <a:gd name="T22" fmla="*/ 227 w 232"/>
                <a:gd name="T23" fmla="*/ 161 h 161"/>
                <a:gd name="T24" fmla="*/ 203 w 232"/>
                <a:gd name="T25" fmla="*/ 114 h 161"/>
                <a:gd name="T26" fmla="*/ 149 w 232"/>
                <a:gd name="T27" fmla="*/ 11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2" h="161">
                  <a:moveTo>
                    <a:pt x="149" y="111"/>
                  </a:moveTo>
                  <a:lnTo>
                    <a:pt x="232" y="0"/>
                  </a:lnTo>
                  <a:lnTo>
                    <a:pt x="194" y="0"/>
                  </a:lnTo>
                  <a:lnTo>
                    <a:pt x="111" y="111"/>
                  </a:lnTo>
                  <a:lnTo>
                    <a:pt x="28" y="114"/>
                  </a:lnTo>
                  <a:lnTo>
                    <a:pt x="0" y="161"/>
                  </a:lnTo>
                  <a:lnTo>
                    <a:pt x="43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30" y="137"/>
                  </a:lnTo>
                  <a:lnTo>
                    <a:pt x="187" y="137"/>
                  </a:lnTo>
                  <a:lnTo>
                    <a:pt x="227" y="161"/>
                  </a:lnTo>
                  <a:lnTo>
                    <a:pt x="203" y="114"/>
                  </a:lnTo>
                  <a:lnTo>
                    <a:pt x="149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2" name="组合 241"/>
          <p:cNvGrpSpPr/>
          <p:nvPr/>
        </p:nvGrpSpPr>
        <p:grpSpPr>
          <a:xfrm>
            <a:off x="5297834" y="6079367"/>
            <a:ext cx="616974" cy="685267"/>
            <a:chOff x="2882900" y="4146551"/>
            <a:chExt cx="2093913" cy="2325688"/>
          </a:xfrm>
          <a:solidFill>
            <a:schemeClr val="bg1"/>
          </a:solidFill>
        </p:grpSpPr>
        <p:sp>
          <p:nvSpPr>
            <p:cNvPr id="243" name="Freeform 16"/>
            <p:cNvSpPr>
              <a:spLocks/>
            </p:cNvSpPr>
            <p:nvPr/>
          </p:nvSpPr>
          <p:spPr bwMode="auto">
            <a:xfrm>
              <a:off x="2882900" y="5667376"/>
              <a:ext cx="1254125" cy="112713"/>
            </a:xfrm>
            <a:custGeom>
              <a:avLst/>
              <a:gdLst>
                <a:gd name="T0" fmla="*/ 0 w 334"/>
                <a:gd name="T1" fmla="*/ 0 h 30"/>
                <a:gd name="T2" fmla="*/ 0 w 334"/>
                <a:gd name="T3" fmla="*/ 30 h 30"/>
                <a:gd name="T4" fmla="*/ 334 w 334"/>
                <a:gd name="T5" fmla="*/ 30 h 30"/>
                <a:gd name="T6" fmla="*/ 280 w 334"/>
                <a:gd name="T7" fmla="*/ 0 h 30"/>
                <a:gd name="T8" fmla="*/ 0 w 334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30">
                  <a:moveTo>
                    <a:pt x="0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334" y="30"/>
                    <a:pt x="334" y="30"/>
                    <a:pt x="334" y="30"/>
                  </a:cubicBezTo>
                  <a:cubicBezTo>
                    <a:pt x="319" y="24"/>
                    <a:pt x="300" y="14"/>
                    <a:pt x="28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7"/>
            <p:cNvSpPr>
              <a:spLocks/>
            </p:cNvSpPr>
            <p:nvPr/>
          </p:nvSpPr>
          <p:spPr bwMode="auto">
            <a:xfrm>
              <a:off x="4586288" y="5667376"/>
              <a:ext cx="390525" cy="112713"/>
            </a:xfrm>
            <a:custGeom>
              <a:avLst/>
              <a:gdLst>
                <a:gd name="T0" fmla="*/ 104 w 104"/>
                <a:gd name="T1" fmla="*/ 0 h 30"/>
                <a:gd name="T2" fmla="*/ 0 w 104"/>
                <a:gd name="T3" fmla="*/ 0 h 30"/>
                <a:gd name="T4" fmla="*/ 6 w 104"/>
                <a:gd name="T5" fmla="*/ 30 h 30"/>
                <a:gd name="T6" fmla="*/ 104 w 104"/>
                <a:gd name="T7" fmla="*/ 30 h 30"/>
                <a:gd name="T8" fmla="*/ 104 w 104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30">
                  <a:moveTo>
                    <a:pt x="10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0"/>
                    <a:pt x="4" y="20"/>
                    <a:pt x="6" y="30"/>
                  </a:cubicBezTo>
                  <a:cubicBezTo>
                    <a:pt x="104" y="30"/>
                    <a:pt x="104" y="30"/>
                    <a:pt x="104" y="30"/>
                  </a:cubicBezTo>
                  <a:lnTo>
                    <a:pt x="10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8"/>
            <p:cNvSpPr>
              <a:spLocks/>
            </p:cNvSpPr>
            <p:nvPr/>
          </p:nvSpPr>
          <p:spPr bwMode="auto">
            <a:xfrm>
              <a:off x="3441700" y="4146551"/>
              <a:ext cx="1273175" cy="2325688"/>
            </a:xfrm>
            <a:custGeom>
              <a:avLst/>
              <a:gdLst>
                <a:gd name="T0" fmla="*/ 264 w 339"/>
                <a:gd name="T1" fmla="*/ 241 h 619"/>
                <a:gd name="T2" fmla="*/ 156 w 339"/>
                <a:gd name="T3" fmla="*/ 42 h 619"/>
                <a:gd name="T4" fmla="*/ 152 w 339"/>
                <a:gd name="T5" fmla="*/ 39 h 619"/>
                <a:gd name="T6" fmla="*/ 149 w 339"/>
                <a:gd name="T7" fmla="*/ 37 h 619"/>
                <a:gd name="T8" fmla="*/ 174 w 339"/>
                <a:gd name="T9" fmla="*/ 0 h 619"/>
                <a:gd name="T10" fmla="*/ 102 w 339"/>
                <a:gd name="T11" fmla="*/ 0 h 619"/>
                <a:gd name="T12" fmla="*/ 0 w 339"/>
                <a:gd name="T13" fmla="*/ 58 h 619"/>
                <a:gd name="T14" fmla="*/ 57 w 339"/>
                <a:gd name="T15" fmla="*/ 119 h 619"/>
                <a:gd name="T16" fmla="*/ 57 w 339"/>
                <a:gd name="T17" fmla="*/ 121 h 619"/>
                <a:gd name="T18" fmla="*/ 47 w 339"/>
                <a:gd name="T19" fmla="*/ 172 h 619"/>
                <a:gd name="T20" fmla="*/ 46 w 339"/>
                <a:gd name="T21" fmla="*/ 202 h 619"/>
                <a:gd name="T22" fmla="*/ 59 w 339"/>
                <a:gd name="T23" fmla="*/ 297 h 619"/>
                <a:gd name="T24" fmla="*/ 195 w 339"/>
                <a:gd name="T25" fmla="*/ 430 h 619"/>
                <a:gd name="T26" fmla="*/ 215 w 339"/>
                <a:gd name="T27" fmla="*/ 437 h 619"/>
                <a:gd name="T28" fmla="*/ 217 w 339"/>
                <a:gd name="T29" fmla="*/ 438 h 619"/>
                <a:gd name="T30" fmla="*/ 248 w 339"/>
                <a:gd name="T31" fmla="*/ 570 h 619"/>
                <a:gd name="T32" fmla="*/ 339 w 339"/>
                <a:gd name="T33" fmla="*/ 619 h 619"/>
                <a:gd name="T34" fmla="*/ 264 w 339"/>
                <a:gd name="T35" fmla="*/ 241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9" h="619">
                  <a:moveTo>
                    <a:pt x="264" y="241"/>
                  </a:moveTo>
                  <a:cubicBezTo>
                    <a:pt x="240" y="116"/>
                    <a:pt x="172" y="55"/>
                    <a:pt x="156" y="42"/>
                  </a:cubicBezTo>
                  <a:cubicBezTo>
                    <a:pt x="153" y="40"/>
                    <a:pt x="152" y="39"/>
                    <a:pt x="152" y="39"/>
                  </a:cubicBezTo>
                  <a:cubicBezTo>
                    <a:pt x="149" y="37"/>
                    <a:pt x="149" y="37"/>
                    <a:pt x="149" y="37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63" y="0"/>
                    <a:pt x="137" y="0"/>
                    <a:pt x="102" y="0"/>
                  </a:cubicBezTo>
                  <a:cubicBezTo>
                    <a:pt x="30" y="0"/>
                    <a:pt x="6" y="47"/>
                    <a:pt x="0" y="58"/>
                  </a:cubicBezTo>
                  <a:cubicBezTo>
                    <a:pt x="57" y="119"/>
                    <a:pt x="57" y="119"/>
                    <a:pt x="57" y="119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47" y="172"/>
                    <a:pt x="47" y="172"/>
                    <a:pt x="47" y="172"/>
                  </a:cubicBezTo>
                  <a:cubicBezTo>
                    <a:pt x="46" y="181"/>
                    <a:pt x="46" y="191"/>
                    <a:pt x="46" y="202"/>
                  </a:cubicBezTo>
                  <a:cubicBezTo>
                    <a:pt x="46" y="229"/>
                    <a:pt x="49" y="261"/>
                    <a:pt x="59" y="297"/>
                  </a:cubicBezTo>
                  <a:cubicBezTo>
                    <a:pt x="80" y="375"/>
                    <a:pt x="157" y="415"/>
                    <a:pt x="195" y="430"/>
                  </a:cubicBezTo>
                  <a:cubicBezTo>
                    <a:pt x="207" y="435"/>
                    <a:pt x="215" y="437"/>
                    <a:pt x="215" y="437"/>
                  </a:cubicBezTo>
                  <a:cubicBezTo>
                    <a:pt x="217" y="438"/>
                    <a:pt x="217" y="438"/>
                    <a:pt x="217" y="438"/>
                  </a:cubicBezTo>
                  <a:cubicBezTo>
                    <a:pt x="248" y="570"/>
                    <a:pt x="248" y="570"/>
                    <a:pt x="248" y="570"/>
                  </a:cubicBezTo>
                  <a:cubicBezTo>
                    <a:pt x="339" y="619"/>
                    <a:pt x="339" y="619"/>
                    <a:pt x="339" y="619"/>
                  </a:cubicBezTo>
                  <a:cubicBezTo>
                    <a:pt x="329" y="571"/>
                    <a:pt x="283" y="341"/>
                    <a:pt x="264" y="2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9"/>
            <p:cNvSpPr>
              <a:spLocks/>
            </p:cNvSpPr>
            <p:nvPr/>
          </p:nvSpPr>
          <p:spPr bwMode="auto">
            <a:xfrm>
              <a:off x="3394075" y="4394201"/>
              <a:ext cx="228600" cy="428625"/>
            </a:xfrm>
            <a:custGeom>
              <a:avLst/>
              <a:gdLst>
                <a:gd name="T0" fmla="*/ 61 w 61"/>
                <a:gd name="T1" fmla="*/ 55 h 114"/>
                <a:gd name="T2" fmla="*/ 9 w 61"/>
                <a:gd name="T3" fmla="*/ 0 h 114"/>
                <a:gd name="T4" fmla="*/ 6 w 61"/>
                <a:gd name="T5" fmla="*/ 7 h 114"/>
                <a:gd name="T6" fmla="*/ 0 w 61"/>
                <a:gd name="T7" fmla="*/ 37 h 114"/>
                <a:gd name="T8" fmla="*/ 17 w 61"/>
                <a:gd name="T9" fmla="*/ 86 h 114"/>
                <a:gd name="T10" fmla="*/ 50 w 61"/>
                <a:gd name="T11" fmla="*/ 114 h 114"/>
                <a:gd name="T12" fmla="*/ 61 w 61"/>
                <a:gd name="T13" fmla="*/ 5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14">
                  <a:moveTo>
                    <a:pt x="61" y="55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2"/>
                    <a:pt x="7" y="4"/>
                    <a:pt x="6" y="7"/>
                  </a:cubicBezTo>
                  <a:cubicBezTo>
                    <a:pt x="3" y="15"/>
                    <a:pt x="0" y="25"/>
                    <a:pt x="0" y="37"/>
                  </a:cubicBezTo>
                  <a:cubicBezTo>
                    <a:pt x="0" y="52"/>
                    <a:pt x="4" y="69"/>
                    <a:pt x="17" y="86"/>
                  </a:cubicBezTo>
                  <a:cubicBezTo>
                    <a:pt x="32" y="107"/>
                    <a:pt x="44" y="113"/>
                    <a:pt x="50" y="114"/>
                  </a:cubicBezTo>
                  <a:lnTo>
                    <a:pt x="61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7" name="组合 246"/>
          <p:cNvGrpSpPr/>
          <p:nvPr/>
        </p:nvGrpSpPr>
        <p:grpSpPr>
          <a:xfrm>
            <a:off x="2876182" y="6296496"/>
            <a:ext cx="760532" cy="468138"/>
            <a:chOff x="2657475" y="344488"/>
            <a:chExt cx="2349501" cy="1446213"/>
          </a:xfrm>
          <a:solidFill>
            <a:schemeClr val="bg1"/>
          </a:solidFill>
        </p:grpSpPr>
        <p:sp>
          <p:nvSpPr>
            <p:cNvPr id="248" name="Freeform 20"/>
            <p:cNvSpPr>
              <a:spLocks/>
            </p:cNvSpPr>
            <p:nvPr/>
          </p:nvSpPr>
          <p:spPr bwMode="auto">
            <a:xfrm>
              <a:off x="2657475" y="479426"/>
              <a:ext cx="682625" cy="34925"/>
            </a:xfrm>
            <a:custGeom>
              <a:avLst/>
              <a:gdLst>
                <a:gd name="T0" fmla="*/ 0 w 182"/>
                <a:gd name="T1" fmla="*/ 0 h 9"/>
                <a:gd name="T2" fmla="*/ 0 w 182"/>
                <a:gd name="T3" fmla="*/ 9 h 9"/>
                <a:gd name="T4" fmla="*/ 180 w 182"/>
                <a:gd name="T5" fmla="*/ 9 h 9"/>
                <a:gd name="T6" fmla="*/ 182 w 182"/>
                <a:gd name="T7" fmla="*/ 0 h 9"/>
                <a:gd name="T8" fmla="*/ 0 w 18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9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80" y="9"/>
                    <a:pt x="180" y="9"/>
                    <a:pt x="180" y="9"/>
                  </a:cubicBezTo>
                  <a:cubicBezTo>
                    <a:pt x="181" y="6"/>
                    <a:pt x="181" y="2"/>
                    <a:pt x="1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1"/>
            <p:cNvSpPr>
              <a:spLocks/>
            </p:cNvSpPr>
            <p:nvPr/>
          </p:nvSpPr>
          <p:spPr bwMode="auto">
            <a:xfrm>
              <a:off x="2657475" y="544513"/>
              <a:ext cx="728663" cy="277813"/>
            </a:xfrm>
            <a:custGeom>
              <a:avLst/>
              <a:gdLst>
                <a:gd name="T0" fmla="*/ 180 w 194"/>
                <a:gd name="T1" fmla="*/ 1 h 74"/>
                <a:gd name="T2" fmla="*/ 180 w 194"/>
                <a:gd name="T3" fmla="*/ 0 h 74"/>
                <a:gd name="T4" fmla="*/ 0 w 194"/>
                <a:gd name="T5" fmla="*/ 0 h 74"/>
                <a:gd name="T6" fmla="*/ 67 w 194"/>
                <a:gd name="T7" fmla="*/ 38 h 74"/>
                <a:gd name="T8" fmla="*/ 194 w 194"/>
                <a:gd name="T9" fmla="*/ 43 h 74"/>
                <a:gd name="T10" fmla="*/ 192 w 194"/>
                <a:gd name="T11" fmla="*/ 41 h 74"/>
                <a:gd name="T12" fmla="*/ 180 w 194"/>
                <a:gd name="T13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4" h="74">
                  <a:moveTo>
                    <a:pt x="180" y="1"/>
                  </a:moveTo>
                  <a:cubicBezTo>
                    <a:pt x="180" y="1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3" y="24"/>
                    <a:pt x="67" y="38"/>
                  </a:cubicBezTo>
                  <a:cubicBezTo>
                    <a:pt x="88" y="50"/>
                    <a:pt x="136" y="74"/>
                    <a:pt x="194" y="43"/>
                  </a:cubicBezTo>
                  <a:cubicBezTo>
                    <a:pt x="193" y="42"/>
                    <a:pt x="193" y="42"/>
                    <a:pt x="192" y="41"/>
                  </a:cubicBezTo>
                  <a:cubicBezTo>
                    <a:pt x="183" y="29"/>
                    <a:pt x="180" y="14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2"/>
            <p:cNvSpPr>
              <a:spLocks/>
            </p:cNvSpPr>
            <p:nvPr/>
          </p:nvSpPr>
          <p:spPr bwMode="auto">
            <a:xfrm>
              <a:off x="2973388" y="344488"/>
              <a:ext cx="2033588" cy="1446213"/>
            </a:xfrm>
            <a:custGeom>
              <a:avLst/>
              <a:gdLst>
                <a:gd name="T0" fmla="*/ 311 w 542"/>
                <a:gd name="T1" fmla="*/ 211 h 385"/>
                <a:gd name="T2" fmla="*/ 124 w 542"/>
                <a:gd name="T3" fmla="*/ 265 h 385"/>
                <a:gd name="T4" fmla="*/ 87 w 542"/>
                <a:gd name="T5" fmla="*/ 285 h 385"/>
                <a:gd name="T6" fmla="*/ 124 w 542"/>
                <a:gd name="T7" fmla="*/ 241 h 385"/>
                <a:gd name="T8" fmla="*/ 193 w 542"/>
                <a:gd name="T9" fmla="*/ 155 h 385"/>
                <a:gd name="T10" fmla="*/ 237 w 542"/>
                <a:gd name="T11" fmla="*/ 52 h 385"/>
                <a:gd name="T12" fmla="*/ 262 w 542"/>
                <a:gd name="T13" fmla="*/ 0 h 385"/>
                <a:gd name="T14" fmla="*/ 163 w 542"/>
                <a:gd name="T15" fmla="*/ 0 h 385"/>
                <a:gd name="T16" fmla="*/ 162 w 542"/>
                <a:gd name="T17" fmla="*/ 0 h 385"/>
                <a:gd name="T18" fmla="*/ 107 w 542"/>
                <a:gd name="T19" fmla="*/ 35 h 385"/>
                <a:gd name="T20" fmla="*/ 104 w 542"/>
                <a:gd name="T21" fmla="*/ 54 h 385"/>
                <a:gd name="T22" fmla="*/ 115 w 542"/>
                <a:gd name="T23" fmla="*/ 89 h 385"/>
                <a:gd name="T24" fmla="*/ 160 w 542"/>
                <a:gd name="T25" fmla="*/ 109 h 385"/>
                <a:gd name="T26" fmla="*/ 169 w 542"/>
                <a:gd name="T27" fmla="*/ 109 h 385"/>
                <a:gd name="T28" fmla="*/ 163 w 542"/>
                <a:gd name="T29" fmla="*/ 116 h 385"/>
                <a:gd name="T30" fmla="*/ 106 w 542"/>
                <a:gd name="T31" fmla="*/ 177 h 385"/>
                <a:gd name="T32" fmla="*/ 38 w 542"/>
                <a:gd name="T33" fmla="*/ 254 h 385"/>
                <a:gd name="T34" fmla="*/ 0 w 542"/>
                <a:gd name="T35" fmla="*/ 350 h 385"/>
                <a:gd name="T36" fmla="*/ 0 w 542"/>
                <a:gd name="T37" fmla="*/ 365 h 385"/>
                <a:gd name="T38" fmla="*/ 0 w 542"/>
                <a:gd name="T39" fmla="*/ 385 h 385"/>
                <a:gd name="T40" fmla="*/ 447 w 542"/>
                <a:gd name="T41" fmla="*/ 385 h 385"/>
                <a:gd name="T42" fmla="*/ 542 w 542"/>
                <a:gd name="T43" fmla="*/ 265 h 385"/>
                <a:gd name="T44" fmla="*/ 328 w 542"/>
                <a:gd name="T45" fmla="*/ 211 h 385"/>
                <a:gd name="T46" fmla="*/ 311 w 542"/>
                <a:gd name="T47" fmla="*/ 211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2" h="385">
                  <a:moveTo>
                    <a:pt x="311" y="211"/>
                  </a:moveTo>
                  <a:cubicBezTo>
                    <a:pt x="236" y="214"/>
                    <a:pt x="161" y="243"/>
                    <a:pt x="124" y="265"/>
                  </a:cubicBezTo>
                  <a:cubicBezTo>
                    <a:pt x="111" y="272"/>
                    <a:pt x="87" y="285"/>
                    <a:pt x="87" y="285"/>
                  </a:cubicBezTo>
                  <a:cubicBezTo>
                    <a:pt x="87" y="285"/>
                    <a:pt x="103" y="266"/>
                    <a:pt x="124" y="241"/>
                  </a:cubicBezTo>
                  <a:cubicBezTo>
                    <a:pt x="145" y="215"/>
                    <a:pt x="171" y="183"/>
                    <a:pt x="193" y="155"/>
                  </a:cubicBezTo>
                  <a:cubicBezTo>
                    <a:pt x="214" y="128"/>
                    <a:pt x="237" y="110"/>
                    <a:pt x="237" y="52"/>
                  </a:cubicBezTo>
                  <a:cubicBezTo>
                    <a:pt x="237" y="25"/>
                    <a:pt x="251" y="9"/>
                    <a:pt x="262" y="0"/>
                  </a:cubicBezTo>
                  <a:cubicBezTo>
                    <a:pt x="236" y="0"/>
                    <a:pt x="184" y="0"/>
                    <a:pt x="163" y="0"/>
                  </a:cubicBezTo>
                  <a:cubicBezTo>
                    <a:pt x="163" y="0"/>
                    <a:pt x="162" y="0"/>
                    <a:pt x="162" y="0"/>
                  </a:cubicBezTo>
                  <a:cubicBezTo>
                    <a:pt x="125" y="0"/>
                    <a:pt x="112" y="22"/>
                    <a:pt x="107" y="35"/>
                  </a:cubicBezTo>
                  <a:cubicBezTo>
                    <a:pt x="106" y="38"/>
                    <a:pt x="104" y="46"/>
                    <a:pt x="104" y="54"/>
                  </a:cubicBezTo>
                  <a:cubicBezTo>
                    <a:pt x="104" y="65"/>
                    <a:pt x="107" y="79"/>
                    <a:pt x="115" y="89"/>
                  </a:cubicBezTo>
                  <a:cubicBezTo>
                    <a:pt x="123" y="99"/>
                    <a:pt x="136" y="107"/>
                    <a:pt x="160" y="109"/>
                  </a:cubicBezTo>
                  <a:cubicBezTo>
                    <a:pt x="169" y="109"/>
                    <a:pt x="169" y="109"/>
                    <a:pt x="169" y="109"/>
                  </a:cubicBezTo>
                  <a:cubicBezTo>
                    <a:pt x="163" y="116"/>
                    <a:pt x="163" y="116"/>
                    <a:pt x="163" y="116"/>
                  </a:cubicBezTo>
                  <a:cubicBezTo>
                    <a:pt x="163" y="116"/>
                    <a:pt x="135" y="145"/>
                    <a:pt x="106" y="177"/>
                  </a:cubicBezTo>
                  <a:cubicBezTo>
                    <a:pt x="77" y="209"/>
                    <a:pt x="45" y="244"/>
                    <a:pt x="38" y="254"/>
                  </a:cubicBezTo>
                  <a:cubicBezTo>
                    <a:pt x="17" y="283"/>
                    <a:pt x="1" y="309"/>
                    <a:pt x="0" y="350"/>
                  </a:cubicBezTo>
                  <a:cubicBezTo>
                    <a:pt x="0" y="355"/>
                    <a:pt x="0" y="360"/>
                    <a:pt x="0" y="365"/>
                  </a:cubicBezTo>
                  <a:cubicBezTo>
                    <a:pt x="0" y="374"/>
                    <a:pt x="0" y="381"/>
                    <a:pt x="0" y="385"/>
                  </a:cubicBezTo>
                  <a:cubicBezTo>
                    <a:pt x="447" y="385"/>
                    <a:pt x="447" y="385"/>
                    <a:pt x="447" y="385"/>
                  </a:cubicBezTo>
                  <a:cubicBezTo>
                    <a:pt x="542" y="265"/>
                    <a:pt x="542" y="265"/>
                    <a:pt x="542" y="265"/>
                  </a:cubicBezTo>
                  <a:cubicBezTo>
                    <a:pt x="505" y="245"/>
                    <a:pt x="436" y="211"/>
                    <a:pt x="328" y="211"/>
                  </a:cubicBezTo>
                  <a:cubicBezTo>
                    <a:pt x="322" y="211"/>
                    <a:pt x="316" y="211"/>
                    <a:pt x="311" y="2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1" name="组合 250"/>
          <p:cNvGrpSpPr/>
          <p:nvPr/>
        </p:nvGrpSpPr>
        <p:grpSpPr>
          <a:xfrm>
            <a:off x="4723884" y="6264248"/>
            <a:ext cx="391253" cy="559673"/>
            <a:chOff x="7504113" y="563563"/>
            <a:chExt cx="1677988" cy="2400300"/>
          </a:xfrm>
          <a:solidFill>
            <a:schemeClr val="bg1"/>
          </a:solidFill>
        </p:grpSpPr>
        <p:sp>
          <p:nvSpPr>
            <p:cNvPr id="252" name="Freeform 23"/>
            <p:cNvSpPr>
              <a:spLocks/>
            </p:cNvSpPr>
            <p:nvPr/>
          </p:nvSpPr>
          <p:spPr bwMode="auto">
            <a:xfrm>
              <a:off x="7966075" y="563563"/>
              <a:ext cx="754063" cy="314325"/>
            </a:xfrm>
            <a:custGeom>
              <a:avLst/>
              <a:gdLst>
                <a:gd name="T0" fmla="*/ 101 w 201"/>
                <a:gd name="T1" fmla="*/ 84 h 84"/>
                <a:gd name="T2" fmla="*/ 201 w 201"/>
                <a:gd name="T3" fmla="*/ 27 h 84"/>
                <a:gd name="T4" fmla="*/ 101 w 201"/>
                <a:gd name="T5" fmla="*/ 0 h 84"/>
                <a:gd name="T6" fmla="*/ 0 w 201"/>
                <a:gd name="T7" fmla="*/ 27 h 84"/>
                <a:gd name="T8" fmla="*/ 101 w 201"/>
                <a:gd name="T9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84">
                  <a:moveTo>
                    <a:pt x="101" y="84"/>
                  </a:moveTo>
                  <a:cubicBezTo>
                    <a:pt x="201" y="27"/>
                    <a:pt x="201" y="27"/>
                    <a:pt x="201" y="27"/>
                  </a:cubicBezTo>
                  <a:cubicBezTo>
                    <a:pt x="171" y="10"/>
                    <a:pt x="137" y="0"/>
                    <a:pt x="101" y="0"/>
                  </a:cubicBezTo>
                  <a:cubicBezTo>
                    <a:pt x="64" y="0"/>
                    <a:pt x="30" y="10"/>
                    <a:pt x="0" y="27"/>
                  </a:cubicBezTo>
                  <a:lnTo>
                    <a:pt x="101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4"/>
            <p:cNvSpPr>
              <a:spLocks/>
            </p:cNvSpPr>
            <p:nvPr/>
          </p:nvSpPr>
          <p:spPr bwMode="auto">
            <a:xfrm>
              <a:off x="7504113" y="900113"/>
              <a:ext cx="1677988" cy="2063750"/>
            </a:xfrm>
            <a:custGeom>
              <a:avLst/>
              <a:gdLst>
                <a:gd name="T0" fmla="*/ 388 w 447"/>
                <a:gd name="T1" fmla="*/ 0 h 549"/>
                <a:gd name="T2" fmla="*/ 393 w 447"/>
                <a:gd name="T3" fmla="*/ 32 h 549"/>
                <a:gd name="T4" fmla="*/ 294 w 447"/>
                <a:gd name="T5" fmla="*/ 131 h 549"/>
                <a:gd name="T6" fmla="*/ 227 w 447"/>
                <a:gd name="T7" fmla="*/ 104 h 549"/>
                <a:gd name="T8" fmla="*/ 251 w 447"/>
                <a:gd name="T9" fmla="*/ 80 h 549"/>
                <a:gd name="T10" fmla="*/ 224 w 447"/>
                <a:gd name="T11" fmla="*/ 53 h 549"/>
                <a:gd name="T12" fmla="*/ 197 w 447"/>
                <a:gd name="T13" fmla="*/ 80 h 549"/>
                <a:gd name="T14" fmla="*/ 220 w 447"/>
                <a:gd name="T15" fmla="*/ 104 h 549"/>
                <a:gd name="T16" fmla="*/ 153 w 447"/>
                <a:gd name="T17" fmla="*/ 131 h 549"/>
                <a:gd name="T18" fmla="*/ 54 w 447"/>
                <a:gd name="T19" fmla="*/ 32 h 549"/>
                <a:gd name="T20" fmla="*/ 59 w 447"/>
                <a:gd name="T21" fmla="*/ 0 h 549"/>
                <a:gd name="T22" fmla="*/ 3 w 447"/>
                <a:gd name="T23" fmla="*/ 209 h 549"/>
                <a:gd name="T24" fmla="*/ 56 w 447"/>
                <a:gd name="T25" fmla="*/ 394 h 549"/>
                <a:gd name="T26" fmla="*/ 63 w 447"/>
                <a:gd name="T27" fmla="*/ 354 h 549"/>
                <a:gd name="T28" fmla="*/ 224 w 447"/>
                <a:gd name="T29" fmla="*/ 549 h 549"/>
                <a:gd name="T30" fmla="*/ 384 w 447"/>
                <a:gd name="T31" fmla="*/ 354 h 549"/>
                <a:gd name="T32" fmla="*/ 391 w 447"/>
                <a:gd name="T33" fmla="*/ 394 h 549"/>
                <a:gd name="T34" fmla="*/ 444 w 447"/>
                <a:gd name="T35" fmla="*/ 209 h 549"/>
                <a:gd name="T36" fmla="*/ 388 w 447"/>
                <a:gd name="T37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7" h="549">
                  <a:moveTo>
                    <a:pt x="388" y="0"/>
                  </a:moveTo>
                  <a:cubicBezTo>
                    <a:pt x="391" y="10"/>
                    <a:pt x="393" y="21"/>
                    <a:pt x="393" y="32"/>
                  </a:cubicBezTo>
                  <a:cubicBezTo>
                    <a:pt x="393" y="86"/>
                    <a:pt x="349" y="131"/>
                    <a:pt x="294" y="131"/>
                  </a:cubicBezTo>
                  <a:cubicBezTo>
                    <a:pt x="268" y="131"/>
                    <a:pt x="244" y="121"/>
                    <a:pt x="227" y="104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24" y="53"/>
                    <a:pt x="224" y="53"/>
                    <a:pt x="224" y="53"/>
                  </a:cubicBezTo>
                  <a:cubicBezTo>
                    <a:pt x="197" y="80"/>
                    <a:pt x="197" y="80"/>
                    <a:pt x="197" y="80"/>
                  </a:cubicBezTo>
                  <a:cubicBezTo>
                    <a:pt x="220" y="104"/>
                    <a:pt x="220" y="104"/>
                    <a:pt x="220" y="104"/>
                  </a:cubicBezTo>
                  <a:cubicBezTo>
                    <a:pt x="203" y="121"/>
                    <a:pt x="179" y="131"/>
                    <a:pt x="153" y="131"/>
                  </a:cubicBezTo>
                  <a:cubicBezTo>
                    <a:pt x="98" y="131"/>
                    <a:pt x="54" y="86"/>
                    <a:pt x="54" y="32"/>
                  </a:cubicBezTo>
                  <a:cubicBezTo>
                    <a:pt x="54" y="21"/>
                    <a:pt x="56" y="10"/>
                    <a:pt x="59" y="0"/>
                  </a:cubicBezTo>
                  <a:cubicBezTo>
                    <a:pt x="55" y="6"/>
                    <a:pt x="0" y="84"/>
                    <a:pt x="3" y="209"/>
                  </a:cubicBezTo>
                  <a:cubicBezTo>
                    <a:pt x="6" y="325"/>
                    <a:pt x="56" y="394"/>
                    <a:pt x="56" y="394"/>
                  </a:cubicBezTo>
                  <a:cubicBezTo>
                    <a:pt x="63" y="354"/>
                    <a:pt x="63" y="354"/>
                    <a:pt x="63" y="354"/>
                  </a:cubicBezTo>
                  <a:cubicBezTo>
                    <a:pt x="99" y="432"/>
                    <a:pt x="154" y="501"/>
                    <a:pt x="224" y="549"/>
                  </a:cubicBezTo>
                  <a:cubicBezTo>
                    <a:pt x="293" y="501"/>
                    <a:pt x="349" y="432"/>
                    <a:pt x="384" y="354"/>
                  </a:cubicBezTo>
                  <a:cubicBezTo>
                    <a:pt x="391" y="394"/>
                    <a:pt x="391" y="394"/>
                    <a:pt x="391" y="394"/>
                  </a:cubicBezTo>
                  <a:cubicBezTo>
                    <a:pt x="391" y="394"/>
                    <a:pt x="441" y="325"/>
                    <a:pt x="444" y="209"/>
                  </a:cubicBezTo>
                  <a:cubicBezTo>
                    <a:pt x="447" y="84"/>
                    <a:pt x="392" y="6"/>
                    <a:pt x="38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Oval 25"/>
            <p:cNvSpPr>
              <a:spLocks noChangeArrowheads="1"/>
            </p:cNvSpPr>
            <p:nvPr/>
          </p:nvSpPr>
          <p:spPr bwMode="auto">
            <a:xfrm>
              <a:off x="8024813" y="904876"/>
              <a:ext cx="177800" cy="1793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Oval 26"/>
            <p:cNvSpPr>
              <a:spLocks noChangeArrowheads="1"/>
            </p:cNvSpPr>
            <p:nvPr/>
          </p:nvSpPr>
          <p:spPr bwMode="auto">
            <a:xfrm>
              <a:off x="8483600" y="904876"/>
              <a:ext cx="176213" cy="1793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6" name="组合 255"/>
          <p:cNvGrpSpPr/>
          <p:nvPr/>
        </p:nvGrpSpPr>
        <p:grpSpPr>
          <a:xfrm>
            <a:off x="5836991" y="5274219"/>
            <a:ext cx="457487" cy="701802"/>
            <a:chOff x="7515225" y="3770313"/>
            <a:chExt cx="1655763" cy="2540000"/>
          </a:xfrm>
          <a:solidFill>
            <a:schemeClr val="bg1"/>
          </a:solidFill>
        </p:grpSpPr>
        <p:sp>
          <p:nvSpPr>
            <p:cNvPr id="257" name="Freeform 27"/>
            <p:cNvSpPr>
              <a:spLocks/>
            </p:cNvSpPr>
            <p:nvPr/>
          </p:nvSpPr>
          <p:spPr bwMode="auto">
            <a:xfrm>
              <a:off x="7815263" y="4011613"/>
              <a:ext cx="214313" cy="142875"/>
            </a:xfrm>
            <a:custGeom>
              <a:avLst/>
              <a:gdLst>
                <a:gd name="T0" fmla="*/ 51 w 57"/>
                <a:gd name="T1" fmla="*/ 38 h 38"/>
                <a:gd name="T2" fmla="*/ 55 w 57"/>
                <a:gd name="T3" fmla="*/ 11 h 38"/>
                <a:gd name="T4" fmla="*/ 57 w 57"/>
                <a:gd name="T5" fmla="*/ 0 h 38"/>
                <a:gd name="T6" fmla="*/ 0 w 57"/>
                <a:gd name="T7" fmla="*/ 19 h 38"/>
                <a:gd name="T8" fmla="*/ 51 w 57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8">
                  <a:moveTo>
                    <a:pt x="51" y="38"/>
                  </a:moveTo>
                  <a:cubicBezTo>
                    <a:pt x="52" y="30"/>
                    <a:pt x="53" y="21"/>
                    <a:pt x="55" y="11"/>
                  </a:cubicBezTo>
                  <a:cubicBezTo>
                    <a:pt x="55" y="7"/>
                    <a:pt x="56" y="3"/>
                    <a:pt x="57" y="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51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8"/>
            <p:cNvSpPr>
              <a:spLocks/>
            </p:cNvSpPr>
            <p:nvPr/>
          </p:nvSpPr>
          <p:spPr bwMode="auto">
            <a:xfrm>
              <a:off x="7842250" y="6148388"/>
              <a:ext cx="446088" cy="161925"/>
            </a:xfrm>
            <a:custGeom>
              <a:avLst/>
              <a:gdLst>
                <a:gd name="T0" fmla="*/ 56 w 119"/>
                <a:gd name="T1" fmla="*/ 18 h 43"/>
                <a:gd name="T2" fmla="*/ 0 w 119"/>
                <a:gd name="T3" fmla="*/ 43 h 43"/>
                <a:gd name="T4" fmla="*/ 119 w 119"/>
                <a:gd name="T5" fmla="*/ 43 h 43"/>
                <a:gd name="T6" fmla="*/ 119 w 119"/>
                <a:gd name="T7" fmla="*/ 6 h 43"/>
                <a:gd name="T8" fmla="*/ 84 w 119"/>
                <a:gd name="T9" fmla="*/ 0 h 43"/>
                <a:gd name="T10" fmla="*/ 56 w 119"/>
                <a:gd name="T11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43">
                  <a:moveTo>
                    <a:pt x="56" y="18"/>
                  </a:moveTo>
                  <a:cubicBezTo>
                    <a:pt x="33" y="18"/>
                    <a:pt x="8" y="20"/>
                    <a:pt x="0" y="43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07" y="5"/>
                    <a:pt x="95" y="3"/>
                    <a:pt x="84" y="0"/>
                  </a:cubicBezTo>
                  <a:cubicBezTo>
                    <a:pt x="81" y="6"/>
                    <a:pt x="73" y="18"/>
                    <a:pt x="5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9"/>
            <p:cNvSpPr>
              <a:spLocks/>
            </p:cNvSpPr>
            <p:nvPr/>
          </p:nvSpPr>
          <p:spPr bwMode="auto">
            <a:xfrm>
              <a:off x="8397875" y="6145213"/>
              <a:ext cx="446088" cy="165100"/>
            </a:xfrm>
            <a:custGeom>
              <a:avLst/>
              <a:gdLst>
                <a:gd name="T0" fmla="*/ 0 w 119"/>
                <a:gd name="T1" fmla="*/ 44 h 44"/>
                <a:gd name="T2" fmla="*/ 119 w 119"/>
                <a:gd name="T3" fmla="*/ 44 h 44"/>
                <a:gd name="T4" fmla="*/ 64 w 119"/>
                <a:gd name="T5" fmla="*/ 19 h 44"/>
                <a:gd name="T6" fmla="*/ 35 w 119"/>
                <a:gd name="T7" fmla="*/ 0 h 44"/>
                <a:gd name="T8" fmla="*/ 0 w 119"/>
                <a:gd name="T9" fmla="*/ 6 h 44"/>
                <a:gd name="T10" fmla="*/ 0 w 119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44">
                  <a:moveTo>
                    <a:pt x="0" y="44"/>
                  </a:moveTo>
                  <a:cubicBezTo>
                    <a:pt x="119" y="44"/>
                    <a:pt x="119" y="44"/>
                    <a:pt x="119" y="44"/>
                  </a:cubicBezTo>
                  <a:cubicBezTo>
                    <a:pt x="112" y="21"/>
                    <a:pt x="86" y="19"/>
                    <a:pt x="64" y="19"/>
                  </a:cubicBezTo>
                  <a:cubicBezTo>
                    <a:pt x="45" y="19"/>
                    <a:pt x="37" y="6"/>
                    <a:pt x="35" y="0"/>
                  </a:cubicBezTo>
                  <a:cubicBezTo>
                    <a:pt x="24" y="3"/>
                    <a:pt x="12" y="6"/>
                    <a:pt x="0" y="6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30"/>
            <p:cNvSpPr>
              <a:spLocks noEditPoints="1"/>
            </p:cNvSpPr>
            <p:nvPr/>
          </p:nvSpPr>
          <p:spPr bwMode="auto">
            <a:xfrm>
              <a:off x="7515225" y="3770313"/>
              <a:ext cx="1655763" cy="2370138"/>
            </a:xfrm>
            <a:custGeom>
              <a:avLst/>
              <a:gdLst>
                <a:gd name="T0" fmla="*/ 441 w 441"/>
                <a:gd name="T1" fmla="*/ 429 h 631"/>
                <a:gd name="T2" fmla="*/ 326 w 441"/>
                <a:gd name="T3" fmla="*/ 203 h 631"/>
                <a:gd name="T4" fmla="*/ 313 w 441"/>
                <a:gd name="T5" fmla="*/ 178 h 631"/>
                <a:gd name="T6" fmla="*/ 309 w 441"/>
                <a:gd name="T7" fmla="*/ 151 h 631"/>
                <a:gd name="T8" fmla="*/ 295 w 441"/>
                <a:gd name="T9" fmla="*/ 76 h 631"/>
                <a:gd name="T10" fmla="*/ 268 w 441"/>
                <a:gd name="T11" fmla="*/ 18 h 631"/>
                <a:gd name="T12" fmla="*/ 221 w 441"/>
                <a:gd name="T13" fmla="*/ 0 h 631"/>
                <a:gd name="T14" fmla="*/ 143 w 441"/>
                <a:gd name="T15" fmla="*/ 76 h 631"/>
                <a:gd name="T16" fmla="*/ 133 w 441"/>
                <a:gd name="T17" fmla="*/ 151 h 631"/>
                <a:gd name="T18" fmla="*/ 129 w 441"/>
                <a:gd name="T19" fmla="*/ 177 h 631"/>
                <a:gd name="T20" fmla="*/ 116 w 441"/>
                <a:gd name="T21" fmla="*/ 201 h 631"/>
                <a:gd name="T22" fmla="*/ 0 w 441"/>
                <a:gd name="T23" fmla="*/ 429 h 631"/>
                <a:gd name="T24" fmla="*/ 81 w 441"/>
                <a:gd name="T25" fmla="*/ 424 h 631"/>
                <a:gd name="T26" fmla="*/ 90 w 441"/>
                <a:gd name="T27" fmla="*/ 421 h 631"/>
                <a:gd name="T28" fmla="*/ 87 w 441"/>
                <a:gd name="T29" fmla="*/ 472 h 631"/>
                <a:gd name="T30" fmla="*/ 125 w 441"/>
                <a:gd name="T31" fmla="*/ 597 h 631"/>
                <a:gd name="T32" fmla="*/ 219 w 441"/>
                <a:gd name="T33" fmla="*/ 631 h 631"/>
                <a:gd name="T34" fmla="*/ 314 w 441"/>
                <a:gd name="T35" fmla="*/ 596 h 631"/>
                <a:gd name="T36" fmla="*/ 354 w 441"/>
                <a:gd name="T37" fmla="*/ 469 h 631"/>
                <a:gd name="T38" fmla="*/ 351 w 441"/>
                <a:gd name="T39" fmla="*/ 421 h 631"/>
                <a:gd name="T40" fmla="*/ 360 w 441"/>
                <a:gd name="T41" fmla="*/ 424 h 631"/>
                <a:gd name="T42" fmla="*/ 441 w 441"/>
                <a:gd name="T43" fmla="*/ 429 h 631"/>
                <a:gd name="T44" fmla="*/ 221 w 441"/>
                <a:gd name="T45" fmla="*/ 593 h 631"/>
                <a:gd name="T46" fmla="*/ 128 w 441"/>
                <a:gd name="T47" fmla="*/ 475 h 631"/>
                <a:gd name="T48" fmla="*/ 153 w 441"/>
                <a:gd name="T49" fmla="*/ 276 h 631"/>
                <a:gd name="T50" fmla="*/ 223 w 441"/>
                <a:gd name="T51" fmla="*/ 200 h 631"/>
                <a:gd name="T52" fmla="*/ 288 w 441"/>
                <a:gd name="T53" fmla="*/ 276 h 631"/>
                <a:gd name="T54" fmla="*/ 314 w 441"/>
                <a:gd name="T55" fmla="*/ 475 h 631"/>
                <a:gd name="T56" fmla="*/ 221 w 441"/>
                <a:gd name="T57" fmla="*/ 593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1" h="631">
                  <a:moveTo>
                    <a:pt x="441" y="429"/>
                  </a:moveTo>
                  <a:cubicBezTo>
                    <a:pt x="326" y="203"/>
                    <a:pt x="326" y="203"/>
                    <a:pt x="326" y="203"/>
                  </a:cubicBezTo>
                  <a:cubicBezTo>
                    <a:pt x="313" y="178"/>
                    <a:pt x="313" y="178"/>
                    <a:pt x="313" y="178"/>
                  </a:cubicBezTo>
                  <a:cubicBezTo>
                    <a:pt x="312" y="169"/>
                    <a:pt x="310" y="159"/>
                    <a:pt x="309" y="151"/>
                  </a:cubicBezTo>
                  <a:cubicBezTo>
                    <a:pt x="304" y="122"/>
                    <a:pt x="300" y="99"/>
                    <a:pt x="295" y="76"/>
                  </a:cubicBezTo>
                  <a:cubicBezTo>
                    <a:pt x="289" y="49"/>
                    <a:pt x="280" y="30"/>
                    <a:pt x="268" y="18"/>
                  </a:cubicBezTo>
                  <a:cubicBezTo>
                    <a:pt x="256" y="6"/>
                    <a:pt x="241" y="0"/>
                    <a:pt x="221" y="0"/>
                  </a:cubicBezTo>
                  <a:cubicBezTo>
                    <a:pt x="179" y="0"/>
                    <a:pt x="151" y="28"/>
                    <a:pt x="143" y="76"/>
                  </a:cubicBezTo>
                  <a:cubicBezTo>
                    <a:pt x="139" y="105"/>
                    <a:pt x="136" y="125"/>
                    <a:pt x="133" y="151"/>
                  </a:cubicBezTo>
                  <a:cubicBezTo>
                    <a:pt x="131" y="159"/>
                    <a:pt x="130" y="168"/>
                    <a:pt x="129" y="177"/>
                  </a:cubicBezTo>
                  <a:cubicBezTo>
                    <a:pt x="116" y="201"/>
                    <a:pt x="116" y="201"/>
                    <a:pt x="116" y="201"/>
                  </a:cubicBezTo>
                  <a:cubicBezTo>
                    <a:pt x="0" y="429"/>
                    <a:pt x="0" y="429"/>
                    <a:pt x="0" y="429"/>
                  </a:cubicBezTo>
                  <a:cubicBezTo>
                    <a:pt x="0" y="429"/>
                    <a:pt x="41" y="437"/>
                    <a:pt x="81" y="424"/>
                  </a:cubicBezTo>
                  <a:cubicBezTo>
                    <a:pt x="84" y="423"/>
                    <a:pt x="87" y="422"/>
                    <a:pt x="90" y="421"/>
                  </a:cubicBezTo>
                  <a:cubicBezTo>
                    <a:pt x="88" y="439"/>
                    <a:pt x="87" y="456"/>
                    <a:pt x="87" y="472"/>
                  </a:cubicBezTo>
                  <a:cubicBezTo>
                    <a:pt x="87" y="533"/>
                    <a:pt x="102" y="572"/>
                    <a:pt x="125" y="597"/>
                  </a:cubicBezTo>
                  <a:cubicBezTo>
                    <a:pt x="148" y="621"/>
                    <a:pt x="181" y="631"/>
                    <a:pt x="219" y="631"/>
                  </a:cubicBezTo>
                  <a:cubicBezTo>
                    <a:pt x="257" y="631"/>
                    <a:pt x="290" y="621"/>
                    <a:pt x="314" y="596"/>
                  </a:cubicBezTo>
                  <a:cubicBezTo>
                    <a:pt x="339" y="571"/>
                    <a:pt x="354" y="531"/>
                    <a:pt x="354" y="469"/>
                  </a:cubicBezTo>
                  <a:cubicBezTo>
                    <a:pt x="354" y="454"/>
                    <a:pt x="353" y="438"/>
                    <a:pt x="351" y="421"/>
                  </a:cubicBezTo>
                  <a:cubicBezTo>
                    <a:pt x="354" y="422"/>
                    <a:pt x="357" y="423"/>
                    <a:pt x="360" y="424"/>
                  </a:cubicBezTo>
                  <a:cubicBezTo>
                    <a:pt x="400" y="437"/>
                    <a:pt x="441" y="429"/>
                    <a:pt x="441" y="429"/>
                  </a:cubicBezTo>
                  <a:close/>
                  <a:moveTo>
                    <a:pt x="221" y="593"/>
                  </a:moveTo>
                  <a:cubicBezTo>
                    <a:pt x="155" y="593"/>
                    <a:pt x="124" y="553"/>
                    <a:pt x="128" y="475"/>
                  </a:cubicBezTo>
                  <a:cubicBezTo>
                    <a:pt x="132" y="397"/>
                    <a:pt x="148" y="302"/>
                    <a:pt x="153" y="276"/>
                  </a:cubicBezTo>
                  <a:cubicBezTo>
                    <a:pt x="159" y="249"/>
                    <a:pt x="170" y="201"/>
                    <a:pt x="223" y="200"/>
                  </a:cubicBezTo>
                  <a:cubicBezTo>
                    <a:pt x="275" y="201"/>
                    <a:pt x="283" y="249"/>
                    <a:pt x="288" y="276"/>
                  </a:cubicBezTo>
                  <a:cubicBezTo>
                    <a:pt x="293" y="302"/>
                    <a:pt x="310" y="397"/>
                    <a:pt x="314" y="475"/>
                  </a:cubicBezTo>
                  <a:cubicBezTo>
                    <a:pt x="317" y="553"/>
                    <a:pt x="286" y="593"/>
                    <a:pt x="221" y="5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1" name="组合 260"/>
          <p:cNvGrpSpPr/>
          <p:nvPr/>
        </p:nvGrpSpPr>
        <p:grpSpPr>
          <a:xfrm>
            <a:off x="7666691" y="5236292"/>
            <a:ext cx="671543" cy="739729"/>
            <a:chOff x="9707563" y="3692526"/>
            <a:chExt cx="2376488" cy="2617787"/>
          </a:xfrm>
          <a:solidFill>
            <a:schemeClr val="bg1"/>
          </a:solidFill>
        </p:grpSpPr>
        <p:sp>
          <p:nvSpPr>
            <p:cNvPr id="262" name="Freeform 31"/>
            <p:cNvSpPr>
              <a:spLocks/>
            </p:cNvSpPr>
            <p:nvPr/>
          </p:nvSpPr>
          <p:spPr bwMode="auto">
            <a:xfrm>
              <a:off x="10912475" y="5761038"/>
              <a:ext cx="277813" cy="549275"/>
            </a:xfrm>
            <a:custGeom>
              <a:avLst/>
              <a:gdLst>
                <a:gd name="T0" fmla="*/ 8 w 74"/>
                <a:gd name="T1" fmla="*/ 2 h 146"/>
                <a:gd name="T2" fmla="*/ 8 w 74"/>
                <a:gd name="T3" fmla="*/ 121 h 146"/>
                <a:gd name="T4" fmla="*/ 0 w 74"/>
                <a:gd name="T5" fmla="*/ 121 h 146"/>
                <a:gd name="T6" fmla="*/ 0 w 74"/>
                <a:gd name="T7" fmla="*/ 134 h 146"/>
                <a:gd name="T8" fmla="*/ 6 w 74"/>
                <a:gd name="T9" fmla="*/ 134 h 146"/>
                <a:gd name="T10" fmla="*/ 52 w 74"/>
                <a:gd name="T11" fmla="*/ 134 h 146"/>
                <a:gd name="T12" fmla="*/ 74 w 74"/>
                <a:gd name="T13" fmla="*/ 146 h 146"/>
                <a:gd name="T14" fmla="*/ 59 w 74"/>
                <a:gd name="T15" fmla="*/ 121 h 146"/>
                <a:gd name="T16" fmla="*/ 21 w 74"/>
                <a:gd name="T17" fmla="*/ 121 h 146"/>
                <a:gd name="T18" fmla="*/ 21 w 74"/>
                <a:gd name="T19" fmla="*/ 0 h 146"/>
                <a:gd name="T20" fmla="*/ 8 w 74"/>
                <a:gd name="T21" fmla="*/ 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146">
                  <a:moveTo>
                    <a:pt x="8" y="2"/>
                  </a:moveTo>
                  <a:cubicBezTo>
                    <a:pt x="8" y="121"/>
                    <a:pt x="8" y="121"/>
                    <a:pt x="8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52" y="134"/>
                    <a:pt x="52" y="134"/>
                    <a:pt x="52" y="134"/>
                  </a:cubicBezTo>
                  <a:cubicBezTo>
                    <a:pt x="74" y="146"/>
                    <a:pt x="74" y="146"/>
                    <a:pt x="74" y="146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7" y="1"/>
                    <a:pt x="13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32"/>
            <p:cNvSpPr>
              <a:spLocks/>
            </p:cNvSpPr>
            <p:nvPr/>
          </p:nvSpPr>
          <p:spPr bwMode="auto">
            <a:xfrm>
              <a:off x="10596563" y="5761038"/>
              <a:ext cx="282575" cy="549275"/>
            </a:xfrm>
            <a:custGeom>
              <a:avLst/>
              <a:gdLst>
                <a:gd name="T0" fmla="*/ 75 w 75"/>
                <a:gd name="T1" fmla="*/ 121 h 146"/>
                <a:gd name="T2" fmla="*/ 67 w 75"/>
                <a:gd name="T3" fmla="*/ 121 h 146"/>
                <a:gd name="T4" fmla="*/ 67 w 75"/>
                <a:gd name="T5" fmla="*/ 2 h 146"/>
                <a:gd name="T6" fmla="*/ 53 w 75"/>
                <a:gd name="T7" fmla="*/ 0 h 146"/>
                <a:gd name="T8" fmla="*/ 53 w 75"/>
                <a:gd name="T9" fmla="*/ 121 h 146"/>
                <a:gd name="T10" fmla="*/ 15 w 75"/>
                <a:gd name="T11" fmla="*/ 121 h 146"/>
                <a:gd name="T12" fmla="*/ 0 w 75"/>
                <a:gd name="T13" fmla="*/ 146 h 146"/>
                <a:gd name="T14" fmla="*/ 22 w 75"/>
                <a:gd name="T15" fmla="*/ 134 h 146"/>
                <a:gd name="T16" fmla="*/ 75 w 75"/>
                <a:gd name="T17" fmla="*/ 134 h 146"/>
                <a:gd name="T18" fmla="*/ 75 w 75"/>
                <a:gd name="T19" fmla="*/ 1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146">
                  <a:moveTo>
                    <a:pt x="75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2" y="2"/>
                    <a:pt x="57" y="1"/>
                    <a:pt x="53" y="0"/>
                  </a:cubicBezTo>
                  <a:cubicBezTo>
                    <a:pt x="53" y="121"/>
                    <a:pt x="53" y="121"/>
                    <a:pt x="53" y="12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75" y="134"/>
                    <a:pt x="75" y="134"/>
                    <a:pt x="75" y="134"/>
                  </a:cubicBezTo>
                  <a:lnTo>
                    <a:pt x="75" y="1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33"/>
            <p:cNvSpPr>
              <a:spLocks/>
            </p:cNvSpPr>
            <p:nvPr/>
          </p:nvSpPr>
          <p:spPr bwMode="auto">
            <a:xfrm>
              <a:off x="9707563" y="3692526"/>
              <a:ext cx="2376488" cy="2032000"/>
            </a:xfrm>
            <a:custGeom>
              <a:avLst/>
              <a:gdLst>
                <a:gd name="T0" fmla="*/ 298 w 633"/>
                <a:gd name="T1" fmla="*/ 315 h 541"/>
                <a:gd name="T2" fmla="*/ 247 w 633"/>
                <a:gd name="T3" fmla="*/ 249 h 541"/>
                <a:gd name="T4" fmla="*/ 280 w 633"/>
                <a:gd name="T5" fmla="*/ 228 h 541"/>
                <a:gd name="T6" fmla="*/ 297 w 633"/>
                <a:gd name="T7" fmla="*/ 196 h 541"/>
                <a:gd name="T8" fmla="*/ 283 w 633"/>
                <a:gd name="T9" fmla="*/ 172 h 541"/>
                <a:gd name="T10" fmla="*/ 272 w 633"/>
                <a:gd name="T11" fmla="*/ 168 h 541"/>
                <a:gd name="T12" fmla="*/ 275 w 633"/>
                <a:gd name="T13" fmla="*/ 154 h 541"/>
                <a:gd name="T14" fmla="*/ 288 w 633"/>
                <a:gd name="T15" fmla="*/ 158 h 541"/>
                <a:gd name="T16" fmla="*/ 287 w 633"/>
                <a:gd name="T17" fmla="*/ 170 h 541"/>
                <a:gd name="T18" fmla="*/ 301 w 633"/>
                <a:gd name="T19" fmla="*/ 195 h 541"/>
                <a:gd name="T20" fmla="*/ 312 w 633"/>
                <a:gd name="T21" fmla="*/ 193 h 541"/>
                <a:gd name="T22" fmla="*/ 313 w 633"/>
                <a:gd name="T23" fmla="*/ 193 h 541"/>
                <a:gd name="T24" fmla="*/ 313 w 633"/>
                <a:gd name="T25" fmla="*/ 163 h 541"/>
                <a:gd name="T26" fmla="*/ 306 w 633"/>
                <a:gd name="T27" fmla="*/ 154 h 541"/>
                <a:gd name="T28" fmla="*/ 315 w 633"/>
                <a:gd name="T29" fmla="*/ 144 h 541"/>
                <a:gd name="T30" fmla="*/ 325 w 633"/>
                <a:gd name="T31" fmla="*/ 154 h 541"/>
                <a:gd name="T32" fmla="*/ 317 w 633"/>
                <a:gd name="T33" fmla="*/ 163 h 541"/>
                <a:gd name="T34" fmla="*/ 317 w 633"/>
                <a:gd name="T35" fmla="*/ 193 h 541"/>
                <a:gd name="T36" fmla="*/ 329 w 633"/>
                <a:gd name="T37" fmla="*/ 196 h 541"/>
                <a:gd name="T38" fmla="*/ 344 w 633"/>
                <a:gd name="T39" fmla="*/ 170 h 541"/>
                <a:gd name="T40" fmla="*/ 342 w 633"/>
                <a:gd name="T41" fmla="*/ 158 h 541"/>
                <a:gd name="T42" fmla="*/ 356 w 633"/>
                <a:gd name="T43" fmla="*/ 154 h 541"/>
                <a:gd name="T44" fmla="*/ 359 w 633"/>
                <a:gd name="T45" fmla="*/ 168 h 541"/>
                <a:gd name="T46" fmla="*/ 348 w 633"/>
                <a:gd name="T47" fmla="*/ 172 h 541"/>
                <a:gd name="T48" fmla="*/ 333 w 633"/>
                <a:gd name="T49" fmla="*/ 198 h 541"/>
                <a:gd name="T50" fmla="*/ 348 w 633"/>
                <a:gd name="T51" fmla="*/ 232 h 541"/>
                <a:gd name="T52" fmla="*/ 335 w 633"/>
                <a:gd name="T53" fmla="*/ 315 h 541"/>
                <a:gd name="T54" fmla="*/ 402 w 633"/>
                <a:gd name="T55" fmla="*/ 463 h 541"/>
                <a:gd name="T56" fmla="*/ 401 w 633"/>
                <a:gd name="T57" fmla="*/ 476 h 541"/>
                <a:gd name="T58" fmla="*/ 540 w 633"/>
                <a:gd name="T59" fmla="*/ 541 h 541"/>
                <a:gd name="T60" fmla="*/ 633 w 633"/>
                <a:gd name="T61" fmla="*/ 317 h 541"/>
                <a:gd name="T62" fmla="*/ 540 w 633"/>
                <a:gd name="T63" fmla="*/ 93 h 541"/>
                <a:gd name="T64" fmla="*/ 316 w 633"/>
                <a:gd name="T65" fmla="*/ 0 h 541"/>
                <a:gd name="T66" fmla="*/ 92 w 633"/>
                <a:gd name="T67" fmla="*/ 93 h 541"/>
                <a:gd name="T68" fmla="*/ 0 w 633"/>
                <a:gd name="T69" fmla="*/ 317 h 541"/>
                <a:gd name="T70" fmla="*/ 92 w 633"/>
                <a:gd name="T71" fmla="*/ 541 h 541"/>
                <a:gd name="T72" fmla="*/ 231 w 633"/>
                <a:gd name="T73" fmla="*/ 468 h 541"/>
                <a:gd name="T74" fmla="*/ 231 w 633"/>
                <a:gd name="T75" fmla="*/ 463 h 541"/>
                <a:gd name="T76" fmla="*/ 298 w 633"/>
                <a:gd name="T77" fmla="*/ 315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3" h="541">
                  <a:moveTo>
                    <a:pt x="298" y="315"/>
                  </a:moveTo>
                  <a:cubicBezTo>
                    <a:pt x="298" y="279"/>
                    <a:pt x="296" y="251"/>
                    <a:pt x="247" y="249"/>
                  </a:cubicBezTo>
                  <a:cubicBezTo>
                    <a:pt x="280" y="228"/>
                    <a:pt x="280" y="228"/>
                    <a:pt x="280" y="228"/>
                  </a:cubicBezTo>
                  <a:cubicBezTo>
                    <a:pt x="280" y="228"/>
                    <a:pt x="280" y="205"/>
                    <a:pt x="297" y="196"/>
                  </a:cubicBezTo>
                  <a:cubicBezTo>
                    <a:pt x="283" y="172"/>
                    <a:pt x="283" y="172"/>
                    <a:pt x="283" y="172"/>
                  </a:cubicBezTo>
                  <a:cubicBezTo>
                    <a:pt x="279" y="173"/>
                    <a:pt x="274" y="172"/>
                    <a:pt x="272" y="168"/>
                  </a:cubicBezTo>
                  <a:cubicBezTo>
                    <a:pt x="269" y="163"/>
                    <a:pt x="271" y="157"/>
                    <a:pt x="275" y="154"/>
                  </a:cubicBezTo>
                  <a:cubicBezTo>
                    <a:pt x="280" y="152"/>
                    <a:pt x="286" y="153"/>
                    <a:pt x="288" y="158"/>
                  </a:cubicBezTo>
                  <a:cubicBezTo>
                    <a:pt x="291" y="162"/>
                    <a:pt x="290" y="167"/>
                    <a:pt x="287" y="170"/>
                  </a:cubicBezTo>
                  <a:cubicBezTo>
                    <a:pt x="301" y="195"/>
                    <a:pt x="301" y="195"/>
                    <a:pt x="301" y="195"/>
                  </a:cubicBezTo>
                  <a:cubicBezTo>
                    <a:pt x="304" y="193"/>
                    <a:pt x="308" y="193"/>
                    <a:pt x="312" y="193"/>
                  </a:cubicBezTo>
                  <a:cubicBezTo>
                    <a:pt x="313" y="193"/>
                    <a:pt x="313" y="193"/>
                    <a:pt x="313" y="193"/>
                  </a:cubicBezTo>
                  <a:cubicBezTo>
                    <a:pt x="313" y="163"/>
                    <a:pt x="313" y="163"/>
                    <a:pt x="313" y="163"/>
                  </a:cubicBezTo>
                  <a:cubicBezTo>
                    <a:pt x="309" y="162"/>
                    <a:pt x="306" y="158"/>
                    <a:pt x="306" y="154"/>
                  </a:cubicBezTo>
                  <a:cubicBezTo>
                    <a:pt x="306" y="148"/>
                    <a:pt x="310" y="144"/>
                    <a:pt x="315" y="144"/>
                  </a:cubicBezTo>
                  <a:cubicBezTo>
                    <a:pt x="321" y="144"/>
                    <a:pt x="325" y="148"/>
                    <a:pt x="325" y="154"/>
                  </a:cubicBezTo>
                  <a:cubicBezTo>
                    <a:pt x="325" y="158"/>
                    <a:pt x="322" y="162"/>
                    <a:pt x="317" y="163"/>
                  </a:cubicBezTo>
                  <a:cubicBezTo>
                    <a:pt x="317" y="193"/>
                    <a:pt x="317" y="193"/>
                    <a:pt x="317" y="193"/>
                  </a:cubicBezTo>
                  <a:cubicBezTo>
                    <a:pt x="322" y="193"/>
                    <a:pt x="326" y="194"/>
                    <a:pt x="329" y="196"/>
                  </a:cubicBezTo>
                  <a:cubicBezTo>
                    <a:pt x="344" y="170"/>
                    <a:pt x="344" y="170"/>
                    <a:pt x="344" y="170"/>
                  </a:cubicBezTo>
                  <a:cubicBezTo>
                    <a:pt x="341" y="167"/>
                    <a:pt x="340" y="162"/>
                    <a:pt x="342" y="158"/>
                  </a:cubicBezTo>
                  <a:cubicBezTo>
                    <a:pt x="345" y="153"/>
                    <a:pt x="351" y="152"/>
                    <a:pt x="356" y="154"/>
                  </a:cubicBezTo>
                  <a:cubicBezTo>
                    <a:pt x="360" y="157"/>
                    <a:pt x="362" y="163"/>
                    <a:pt x="359" y="168"/>
                  </a:cubicBezTo>
                  <a:cubicBezTo>
                    <a:pt x="357" y="172"/>
                    <a:pt x="352" y="173"/>
                    <a:pt x="348" y="172"/>
                  </a:cubicBezTo>
                  <a:cubicBezTo>
                    <a:pt x="333" y="198"/>
                    <a:pt x="333" y="198"/>
                    <a:pt x="333" y="198"/>
                  </a:cubicBezTo>
                  <a:cubicBezTo>
                    <a:pt x="345" y="206"/>
                    <a:pt x="348" y="221"/>
                    <a:pt x="348" y="232"/>
                  </a:cubicBezTo>
                  <a:cubicBezTo>
                    <a:pt x="348" y="264"/>
                    <a:pt x="335" y="279"/>
                    <a:pt x="335" y="315"/>
                  </a:cubicBezTo>
                  <a:cubicBezTo>
                    <a:pt x="335" y="379"/>
                    <a:pt x="402" y="388"/>
                    <a:pt x="402" y="463"/>
                  </a:cubicBezTo>
                  <a:cubicBezTo>
                    <a:pt x="402" y="467"/>
                    <a:pt x="401" y="471"/>
                    <a:pt x="401" y="476"/>
                  </a:cubicBezTo>
                  <a:cubicBezTo>
                    <a:pt x="540" y="541"/>
                    <a:pt x="540" y="541"/>
                    <a:pt x="540" y="541"/>
                  </a:cubicBezTo>
                  <a:cubicBezTo>
                    <a:pt x="597" y="484"/>
                    <a:pt x="633" y="404"/>
                    <a:pt x="633" y="317"/>
                  </a:cubicBezTo>
                  <a:cubicBezTo>
                    <a:pt x="633" y="230"/>
                    <a:pt x="597" y="150"/>
                    <a:pt x="540" y="93"/>
                  </a:cubicBezTo>
                  <a:cubicBezTo>
                    <a:pt x="483" y="36"/>
                    <a:pt x="404" y="0"/>
                    <a:pt x="316" y="0"/>
                  </a:cubicBezTo>
                  <a:cubicBezTo>
                    <a:pt x="229" y="0"/>
                    <a:pt x="150" y="36"/>
                    <a:pt x="92" y="93"/>
                  </a:cubicBezTo>
                  <a:cubicBezTo>
                    <a:pt x="35" y="150"/>
                    <a:pt x="0" y="230"/>
                    <a:pt x="0" y="317"/>
                  </a:cubicBezTo>
                  <a:cubicBezTo>
                    <a:pt x="0" y="404"/>
                    <a:pt x="35" y="484"/>
                    <a:pt x="92" y="541"/>
                  </a:cubicBezTo>
                  <a:cubicBezTo>
                    <a:pt x="231" y="468"/>
                    <a:pt x="231" y="468"/>
                    <a:pt x="231" y="468"/>
                  </a:cubicBezTo>
                  <a:cubicBezTo>
                    <a:pt x="231" y="466"/>
                    <a:pt x="231" y="465"/>
                    <a:pt x="231" y="463"/>
                  </a:cubicBezTo>
                  <a:cubicBezTo>
                    <a:pt x="231" y="388"/>
                    <a:pt x="298" y="379"/>
                    <a:pt x="298" y="3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5" name="组合 264"/>
          <p:cNvGrpSpPr/>
          <p:nvPr/>
        </p:nvGrpSpPr>
        <p:grpSpPr>
          <a:xfrm>
            <a:off x="166907" y="5987145"/>
            <a:ext cx="641150" cy="777489"/>
            <a:chOff x="107950" y="338138"/>
            <a:chExt cx="2560638" cy="3105150"/>
          </a:xfrm>
          <a:solidFill>
            <a:schemeClr val="bg1"/>
          </a:solidFill>
        </p:grpSpPr>
        <p:sp>
          <p:nvSpPr>
            <p:cNvPr id="266" name="Freeform 34"/>
            <p:cNvSpPr>
              <a:spLocks/>
            </p:cNvSpPr>
            <p:nvPr/>
          </p:nvSpPr>
          <p:spPr bwMode="auto">
            <a:xfrm>
              <a:off x="1147763" y="2227263"/>
              <a:ext cx="695325" cy="1216025"/>
            </a:xfrm>
            <a:custGeom>
              <a:avLst/>
              <a:gdLst>
                <a:gd name="T0" fmla="*/ 127 w 185"/>
                <a:gd name="T1" fmla="*/ 0 h 324"/>
                <a:gd name="T2" fmla="*/ 110 w 185"/>
                <a:gd name="T3" fmla="*/ 0 h 324"/>
                <a:gd name="T4" fmla="*/ 108 w 185"/>
                <a:gd name="T5" fmla="*/ 0 h 324"/>
                <a:gd name="T6" fmla="*/ 165 w 185"/>
                <a:gd name="T7" fmla="*/ 59 h 324"/>
                <a:gd name="T8" fmla="*/ 89 w 185"/>
                <a:gd name="T9" fmla="*/ 141 h 324"/>
                <a:gd name="T10" fmla="*/ 89 w 185"/>
                <a:gd name="T11" fmla="*/ 0 h 324"/>
                <a:gd name="T12" fmla="*/ 88 w 185"/>
                <a:gd name="T13" fmla="*/ 0 h 324"/>
                <a:gd name="T14" fmla="*/ 76 w 185"/>
                <a:gd name="T15" fmla="*/ 0 h 324"/>
                <a:gd name="T16" fmla="*/ 75 w 185"/>
                <a:gd name="T17" fmla="*/ 0 h 324"/>
                <a:gd name="T18" fmla="*/ 75 w 185"/>
                <a:gd name="T19" fmla="*/ 156 h 324"/>
                <a:gd name="T20" fmla="*/ 25 w 185"/>
                <a:gd name="T21" fmla="*/ 211 h 324"/>
                <a:gd name="T22" fmla="*/ 25 w 185"/>
                <a:gd name="T23" fmla="*/ 259 h 324"/>
                <a:gd name="T24" fmla="*/ 48 w 185"/>
                <a:gd name="T25" fmla="*/ 282 h 324"/>
                <a:gd name="T26" fmla="*/ 49 w 185"/>
                <a:gd name="T27" fmla="*/ 281 h 324"/>
                <a:gd name="T28" fmla="*/ 40 w 185"/>
                <a:gd name="T29" fmla="*/ 259 h 324"/>
                <a:gd name="T30" fmla="*/ 40 w 185"/>
                <a:gd name="T31" fmla="*/ 216 h 324"/>
                <a:gd name="T32" fmla="*/ 75 w 185"/>
                <a:gd name="T33" fmla="*/ 178 h 324"/>
                <a:gd name="T34" fmla="*/ 75 w 185"/>
                <a:gd name="T35" fmla="*/ 289 h 324"/>
                <a:gd name="T36" fmla="*/ 0 w 185"/>
                <a:gd name="T37" fmla="*/ 323 h 324"/>
                <a:gd name="T38" fmla="*/ 0 w 185"/>
                <a:gd name="T39" fmla="*/ 324 h 324"/>
                <a:gd name="T40" fmla="*/ 35 w 185"/>
                <a:gd name="T41" fmla="*/ 324 h 324"/>
                <a:gd name="T42" fmla="*/ 82 w 185"/>
                <a:gd name="T43" fmla="*/ 303 h 324"/>
                <a:gd name="T44" fmla="*/ 109 w 185"/>
                <a:gd name="T45" fmla="*/ 324 h 324"/>
                <a:gd name="T46" fmla="*/ 131 w 185"/>
                <a:gd name="T47" fmla="*/ 324 h 324"/>
                <a:gd name="T48" fmla="*/ 133 w 185"/>
                <a:gd name="T49" fmla="*/ 324 h 324"/>
                <a:gd name="T50" fmla="*/ 89 w 185"/>
                <a:gd name="T51" fmla="*/ 289 h 324"/>
                <a:gd name="T52" fmla="*/ 89 w 185"/>
                <a:gd name="T53" fmla="*/ 163 h 324"/>
                <a:gd name="T54" fmla="*/ 185 w 185"/>
                <a:gd name="T55" fmla="*/ 59 h 324"/>
                <a:gd name="T56" fmla="*/ 185 w 185"/>
                <a:gd name="T57" fmla="*/ 59 h 324"/>
                <a:gd name="T58" fmla="*/ 129 w 185"/>
                <a:gd name="T59" fmla="*/ 0 h 324"/>
                <a:gd name="T60" fmla="*/ 127 w 185"/>
                <a:gd name="T61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5" h="324">
                  <a:moveTo>
                    <a:pt x="127" y="0"/>
                  </a:moveTo>
                  <a:cubicBezTo>
                    <a:pt x="110" y="0"/>
                    <a:pt x="110" y="0"/>
                    <a:pt x="110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27" y="20"/>
                    <a:pt x="164" y="58"/>
                    <a:pt x="165" y="59"/>
                  </a:cubicBezTo>
                  <a:cubicBezTo>
                    <a:pt x="165" y="59"/>
                    <a:pt x="126" y="101"/>
                    <a:pt x="89" y="141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36"/>
                    <a:pt x="75" y="98"/>
                    <a:pt x="75" y="156"/>
                  </a:cubicBezTo>
                  <a:cubicBezTo>
                    <a:pt x="48" y="186"/>
                    <a:pt x="25" y="211"/>
                    <a:pt x="25" y="211"/>
                  </a:cubicBezTo>
                  <a:cubicBezTo>
                    <a:pt x="25" y="259"/>
                    <a:pt x="25" y="259"/>
                    <a:pt x="25" y="259"/>
                  </a:cubicBezTo>
                  <a:cubicBezTo>
                    <a:pt x="48" y="282"/>
                    <a:pt x="48" y="282"/>
                    <a:pt x="48" y="282"/>
                  </a:cubicBezTo>
                  <a:cubicBezTo>
                    <a:pt x="49" y="281"/>
                    <a:pt x="49" y="281"/>
                    <a:pt x="49" y="281"/>
                  </a:cubicBezTo>
                  <a:cubicBezTo>
                    <a:pt x="40" y="259"/>
                    <a:pt x="40" y="259"/>
                    <a:pt x="40" y="259"/>
                  </a:cubicBezTo>
                  <a:cubicBezTo>
                    <a:pt x="40" y="259"/>
                    <a:pt x="40" y="216"/>
                    <a:pt x="40" y="216"/>
                  </a:cubicBezTo>
                  <a:cubicBezTo>
                    <a:pt x="40" y="216"/>
                    <a:pt x="55" y="200"/>
                    <a:pt x="75" y="178"/>
                  </a:cubicBezTo>
                  <a:cubicBezTo>
                    <a:pt x="75" y="239"/>
                    <a:pt x="75" y="289"/>
                    <a:pt x="75" y="289"/>
                  </a:cubicBezTo>
                  <a:cubicBezTo>
                    <a:pt x="75" y="290"/>
                    <a:pt x="0" y="323"/>
                    <a:pt x="0" y="323"/>
                  </a:cubicBezTo>
                  <a:cubicBezTo>
                    <a:pt x="0" y="324"/>
                    <a:pt x="0" y="324"/>
                    <a:pt x="0" y="324"/>
                  </a:cubicBezTo>
                  <a:cubicBezTo>
                    <a:pt x="35" y="324"/>
                    <a:pt x="35" y="324"/>
                    <a:pt x="35" y="324"/>
                  </a:cubicBezTo>
                  <a:cubicBezTo>
                    <a:pt x="35" y="324"/>
                    <a:pt x="81" y="303"/>
                    <a:pt x="82" y="303"/>
                  </a:cubicBezTo>
                  <a:cubicBezTo>
                    <a:pt x="82" y="303"/>
                    <a:pt x="109" y="324"/>
                    <a:pt x="109" y="324"/>
                  </a:cubicBezTo>
                  <a:cubicBezTo>
                    <a:pt x="131" y="324"/>
                    <a:pt x="131" y="324"/>
                    <a:pt x="131" y="324"/>
                  </a:cubicBezTo>
                  <a:cubicBezTo>
                    <a:pt x="133" y="324"/>
                    <a:pt x="133" y="324"/>
                    <a:pt x="133" y="324"/>
                  </a:cubicBezTo>
                  <a:cubicBezTo>
                    <a:pt x="89" y="289"/>
                    <a:pt x="89" y="289"/>
                    <a:pt x="89" y="289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131" y="117"/>
                    <a:pt x="185" y="59"/>
                    <a:pt x="185" y="59"/>
                  </a:cubicBezTo>
                  <a:cubicBezTo>
                    <a:pt x="185" y="59"/>
                    <a:pt x="185" y="59"/>
                    <a:pt x="185" y="59"/>
                  </a:cubicBezTo>
                  <a:cubicBezTo>
                    <a:pt x="129" y="0"/>
                    <a:pt x="129" y="0"/>
                    <a:pt x="129" y="0"/>
                  </a:cubicBezTo>
                  <a:lnTo>
                    <a:pt x="1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35"/>
            <p:cNvSpPr>
              <a:spLocks/>
            </p:cNvSpPr>
            <p:nvPr/>
          </p:nvSpPr>
          <p:spPr bwMode="auto">
            <a:xfrm>
              <a:off x="107950" y="434976"/>
              <a:ext cx="522288" cy="131763"/>
            </a:xfrm>
            <a:custGeom>
              <a:avLst/>
              <a:gdLst>
                <a:gd name="T0" fmla="*/ 0 w 139"/>
                <a:gd name="T1" fmla="*/ 1 h 35"/>
                <a:gd name="T2" fmla="*/ 136 w 139"/>
                <a:gd name="T3" fmla="*/ 35 h 35"/>
                <a:gd name="T4" fmla="*/ 135 w 139"/>
                <a:gd name="T5" fmla="*/ 22 h 35"/>
                <a:gd name="T6" fmla="*/ 139 w 139"/>
                <a:gd name="T7" fmla="*/ 0 h 35"/>
                <a:gd name="T8" fmla="*/ 0 w 139"/>
                <a:gd name="T9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35">
                  <a:moveTo>
                    <a:pt x="0" y="1"/>
                  </a:moveTo>
                  <a:cubicBezTo>
                    <a:pt x="136" y="35"/>
                    <a:pt x="136" y="35"/>
                    <a:pt x="136" y="35"/>
                  </a:cubicBezTo>
                  <a:cubicBezTo>
                    <a:pt x="136" y="31"/>
                    <a:pt x="135" y="26"/>
                    <a:pt x="135" y="22"/>
                  </a:cubicBezTo>
                  <a:cubicBezTo>
                    <a:pt x="135" y="14"/>
                    <a:pt x="137" y="7"/>
                    <a:pt x="139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36"/>
            <p:cNvSpPr>
              <a:spLocks/>
            </p:cNvSpPr>
            <p:nvPr/>
          </p:nvSpPr>
          <p:spPr bwMode="auto">
            <a:xfrm>
              <a:off x="2057400" y="1633538"/>
              <a:ext cx="611188" cy="762000"/>
            </a:xfrm>
            <a:custGeom>
              <a:avLst/>
              <a:gdLst>
                <a:gd name="T0" fmla="*/ 118 w 163"/>
                <a:gd name="T1" fmla="*/ 96 h 203"/>
                <a:gd name="T2" fmla="*/ 163 w 163"/>
                <a:gd name="T3" fmla="*/ 105 h 203"/>
                <a:gd name="T4" fmla="*/ 107 w 163"/>
                <a:gd name="T5" fmla="*/ 61 h 203"/>
                <a:gd name="T6" fmla="*/ 150 w 163"/>
                <a:gd name="T7" fmla="*/ 55 h 203"/>
                <a:gd name="T8" fmla="*/ 0 w 163"/>
                <a:gd name="T9" fmla="*/ 33 h 203"/>
                <a:gd name="T10" fmla="*/ 23 w 163"/>
                <a:gd name="T11" fmla="*/ 140 h 203"/>
                <a:gd name="T12" fmla="*/ 23 w 163"/>
                <a:gd name="T13" fmla="*/ 154 h 203"/>
                <a:gd name="T14" fmla="*/ 22 w 163"/>
                <a:gd name="T15" fmla="*/ 155 h 203"/>
                <a:gd name="T16" fmla="*/ 60 w 163"/>
                <a:gd name="T17" fmla="*/ 203 h 203"/>
                <a:gd name="T18" fmla="*/ 62 w 163"/>
                <a:gd name="T19" fmla="*/ 153 h 203"/>
                <a:gd name="T20" fmla="*/ 93 w 163"/>
                <a:gd name="T21" fmla="*/ 191 h 203"/>
                <a:gd name="T22" fmla="*/ 93 w 163"/>
                <a:gd name="T23" fmla="*/ 143 h 203"/>
                <a:gd name="T24" fmla="*/ 123 w 163"/>
                <a:gd name="T25" fmla="*/ 182 h 203"/>
                <a:gd name="T26" fmla="*/ 117 w 163"/>
                <a:gd name="T27" fmla="*/ 128 h 203"/>
                <a:gd name="T28" fmla="*/ 152 w 163"/>
                <a:gd name="T29" fmla="*/ 155 h 203"/>
                <a:gd name="T30" fmla="*/ 118 w 163"/>
                <a:gd name="T31" fmla="*/ 96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3" h="203">
                  <a:moveTo>
                    <a:pt x="118" y="96"/>
                  </a:moveTo>
                  <a:cubicBezTo>
                    <a:pt x="138" y="96"/>
                    <a:pt x="163" y="105"/>
                    <a:pt x="163" y="105"/>
                  </a:cubicBezTo>
                  <a:cubicBezTo>
                    <a:pt x="146" y="64"/>
                    <a:pt x="107" y="61"/>
                    <a:pt x="107" y="61"/>
                  </a:cubicBezTo>
                  <a:cubicBezTo>
                    <a:pt x="126" y="47"/>
                    <a:pt x="150" y="55"/>
                    <a:pt x="150" y="55"/>
                  </a:cubicBezTo>
                  <a:cubicBezTo>
                    <a:pt x="96" y="0"/>
                    <a:pt x="27" y="21"/>
                    <a:pt x="0" y="33"/>
                  </a:cubicBezTo>
                  <a:cubicBezTo>
                    <a:pt x="20" y="71"/>
                    <a:pt x="23" y="117"/>
                    <a:pt x="23" y="140"/>
                  </a:cubicBezTo>
                  <a:cubicBezTo>
                    <a:pt x="23" y="148"/>
                    <a:pt x="23" y="153"/>
                    <a:pt x="23" y="154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50" y="174"/>
                    <a:pt x="60" y="203"/>
                    <a:pt x="60" y="203"/>
                  </a:cubicBezTo>
                  <a:cubicBezTo>
                    <a:pt x="60" y="203"/>
                    <a:pt x="71" y="178"/>
                    <a:pt x="62" y="153"/>
                  </a:cubicBezTo>
                  <a:cubicBezTo>
                    <a:pt x="79" y="160"/>
                    <a:pt x="93" y="191"/>
                    <a:pt x="93" y="191"/>
                  </a:cubicBezTo>
                  <a:cubicBezTo>
                    <a:pt x="93" y="191"/>
                    <a:pt x="103" y="166"/>
                    <a:pt x="93" y="143"/>
                  </a:cubicBezTo>
                  <a:cubicBezTo>
                    <a:pt x="112" y="156"/>
                    <a:pt x="123" y="182"/>
                    <a:pt x="123" y="182"/>
                  </a:cubicBezTo>
                  <a:cubicBezTo>
                    <a:pt x="123" y="182"/>
                    <a:pt x="134" y="155"/>
                    <a:pt x="117" y="128"/>
                  </a:cubicBezTo>
                  <a:cubicBezTo>
                    <a:pt x="138" y="136"/>
                    <a:pt x="152" y="155"/>
                    <a:pt x="152" y="155"/>
                  </a:cubicBezTo>
                  <a:cubicBezTo>
                    <a:pt x="157" y="116"/>
                    <a:pt x="118" y="96"/>
                    <a:pt x="118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37"/>
            <p:cNvSpPr>
              <a:spLocks/>
            </p:cNvSpPr>
            <p:nvPr/>
          </p:nvSpPr>
          <p:spPr bwMode="auto">
            <a:xfrm>
              <a:off x="649288" y="338138"/>
              <a:ext cx="1460500" cy="1854200"/>
            </a:xfrm>
            <a:custGeom>
              <a:avLst/>
              <a:gdLst>
                <a:gd name="T0" fmla="*/ 333 w 389"/>
                <a:gd name="T1" fmla="*/ 341 h 494"/>
                <a:gd name="T2" fmla="*/ 171 w 389"/>
                <a:gd name="T3" fmla="*/ 311 h 494"/>
                <a:gd name="T4" fmla="*/ 159 w 389"/>
                <a:gd name="T5" fmla="*/ 311 h 494"/>
                <a:gd name="T6" fmla="*/ 110 w 389"/>
                <a:gd name="T7" fmla="*/ 245 h 494"/>
                <a:gd name="T8" fmla="*/ 110 w 389"/>
                <a:gd name="T9" fmla="*/ 71 h 494"/>
                <a:gd name="T10" fmla="*/ 51 w 389"/>
                <a:gd name="T11" fmla="*/ 0 h 494"/>
                <a:gd name="T12" fmla="*/ 0 w 389"/>
                <a:gd name="T13" fmla="*/ 48 h 494"/>
                <a:gd name="T14" fmla="*/ 25 w 389"/>
                <a:gd name="T15" fmla="*/ 88 h 494"/>
                <a:gd name="T16" fmla="*/ 56 w 389"/>
                <a:gd name="T17" fmla="*/ 90 h 494"/>
                <a:gd name="T18" fmla="*/ 61 w 389"/>
                <a:gd name="T19" fmla="*/ 89 h 494"/>
                <a:gd name="T20" fmla="*/ 61 w 389"/>
                <a:gd name="T21" fmla="*/ 366 h 494"/>
                <a:gd name="T22" fmla="*/ 217 w 389"/>
                <a:gd name="T23" fmla="*/ 494 h 494"/>
                <a:gd name="T24" fmla="*/ 389 w 389"/>
                <a:gd name="T25" fmla="*/ 494 h 494"/>
                <a:gd name="T26" fmla="*/ 389 w 389"/>
                <a:gd name="T27" fmla="*/ 486 h 494"/>
                <a:gd name="T28" fmla="*/ 333 w 389"/>
                <a:gd name="T29" fmla="*/ 341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9" h="494">
                  <a:moveTo>
                    <a:pt x="333" y="341"/>
                  </a:moveTo>
                  <a:cubicBezTo>
                    <a:pt x="292" y="311"/>
                    <a:pt x="222" y="311"/>
                    <a:pt x="171" y="311"/>
                  </a:cubicBezTo>
                  <a:cubicBezTo>
                    <a:pt x="159" y="311"/>
                    <a:pt x="159" y="311"/>
                    <a:pt x="159" y="311"/>
                  </a:cubicBezTo>
                  <a:cubicBezTo>
                    <a:pt x="139" y="311"/>
                    <a:pt x="110" y="294"/>
                    <a:pt x="110" y="245"/>
                  </a:cubicBezTo>
                  <a:cubicBezTo>
                    <a:pt x="110" y="71"/>
                    <a:pt x="110" y="71"/>
                    <a:pt x="110" y="71"/>
                  </a:cubicBezTo>
                  <a:cubicBezTo>
                    <a:pt x="110" y="12"/>
                    <a:pt x="78" y="0"/>
                    <a:pt x="51" y="0"/>
                  </a:cubicBezTo>
                  <a:cubicBezTo>
                    <a:pt x="11" y="0"/>
                    <a:pt x="0" y="30"/>
                    <a:pt x="0" y="48"/>
                  </a:cubicBezTo>
                  <a:cubicBezTo>
                    <a:pt x="0" y="68"/>
                    <a:pt x="9" y="82"/>
                    <a:pt x="25" y="88"/>
                  </a:cubicBezTo>
                  <a:cubicBezTo>
                    <a:pt x="42" y="94"/>
                    <a:pt x="56" y="90"/>
                    <a:pt x="56" y="90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366"/>
                    <a:pt x="61" y="366"/>
                    <a:pt x="61" y="366"/>
                  </a:cubicBezTo>
                  <a:cubicBezTo>
                    <a:pt x="62" y="371"/>
                    <a:pt x="68" y="494"/>
                    <a:pt x="217" y="494"/>
                  </a:cubicBezTo>
                  <a:cubicBezTo>
                    <a:pt x="217" y="494"/>
                    <a:pt x="381" y="494"/>
                    <a:pt x="389" y="494"/>
                  </a:cubicBezTo>
                  <a:cubicBezTo>
                    <a:pt x="389" y="492"/>
                    <a:pt x="389" y="490"/>
                    <a:pt x="389" y="486"/>
                  </a:cubicBezTo>
                  <a:cubicBezTo>
                    <a:pt x="389" y="456"/>
                    <a:pt x="384" y="377"/>
                    <a:pt x="333" y="3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0" name="组合 269"/>
          <p:cNvGrpSpPr/>
          <p:nvPr/>
        </p:nvGrpSpPr>
        <p:grpSpPr>
          <a:xfrm>
            <a:off x="8034658" y="1004454"/>
            <a:ext cx="1433723" cy="565687"/>
            <a:chOff x="7708900" y="2844801"/>
            <a:chExt cx="4200525" cy="1657350"/>
          </a:xfrm>
          <a:solidFill>
            <a:schemeClr val="bg1"/>
          </a:solidFill>
        </p:grpSpPr>
        <p:sp>
          <p:nvSpPr>
            <p:cNvPr id="271" name="Freeform 5"/>
            <p:cNvSpPr>
              <a:spLocks/>
            </p:cNvSpPr>
            <p:nvPr/>
          </p:nvSpPr>
          <p:spPr bwMode="auto">
            <a:xfrm>
              <a:off x="8556625" y="3746501"/>
              <a:ext cx="211138" cy="192088"/>
            </a:xfrm>
            <a:custGeom>
              <a:avLst/>
              <a:gdLst>
                <a:gd name="T0" fmla="*/ 0 w 56"/>
                <a:gd name="T1" fmla="*/ 0 h 51"/>
                <a:gd name="T2" fmla="*/ 56 w 56"/>
                <a:gd name="T3" fmla="*/ 51 h 51"/>
                <a:gd name="T4" fmla="*/ 45 w 56"/>
                <a:gd name="T5" fmla="*/ 15 h 51"/>
                <a:gd name="T6" fmla="*/ 7 w 56"/>
                <a:gd name="T7" fmla="*/ 0 h 51"/>
                <a:gd name="T8" fmla="*/ 0 w 56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1">
                  <a:moveTo>
                    <a:pt x="0" y="0"/>
                  </a:moveTo>
                  <a:cubicBezTo>
                    <a:pt x="56" y="51"/>
                    <a:pt x="56" y="51"/>
                    <a:pt x="56" y="51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34" y="7"/>
                    <a:pt x="21" y="2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6"/>
            <p:cNvSpPr>
              <a:spLocks/>
            </p:cNvSpPr>
            <p:nvPr/>
          </p:nvSpPr>
          <p:spPr bwMode="auto">
            <a:xfrm>
              <a:off x="8418513" y="3743326"/>
              <a:ext cx="179388" cy="168275"/>
            </a:xfrm>
            <a:custGeom>
              <a:avLst/>
              <a:gdLst>
                <a:gd name="T0" fmla="*/ 0 w 48"/>
                <a:gd name="T1" fmla="*/ 2 h 45"/>
                <a:gd name="T2" fmla="*/ 48 w 48"/>
                <a:gd name="T3" fmla="*/ 45 h 45"/>
                <a:gd name="T4" fmla="*/ 31 w 48"/>
                <a:gd name="T5" fmla="*/ 0 h 45"/>
                <a:gd name="T6" fmla="*/ 26 w 48"/>
                <a:gd name="T7" fmla="*/ 0 h 45"/>
                <a:gd name="T8" fmla="*/ 0 w 48"/>
                <a:gd name="T9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5">
                  <a:moveTo>
                    <a:pt x="0" y="2"/>
                  </a:moveTo>
                  <a:cubicBezTo>
                    <a:pt x="48" y="45"/>
                    <a:pt x="48" y="45"/>
                    <a:pt x="48" y="45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28" y="0"/>
                    <a:pt x="26" y="0"/>
                  </a:cubicBezTo>
                  <a:cubicBezTo>
                    <a:pt x="17" y="0"/>
                    <a:pt x="9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7"/>
            <p:cNvSpPr>
              <a:spLocks/>
            </p:cNvSpPr>
            <p:nvPr/>
          </p:nvSpPr>
          <p:spPr bwMode="auto">
            <a:xfrm>
              <a:off x="8294688" y="3754438"/>
              <a:ext cx="179388" cy="153988"/>
            </a:xfrm>
            <a:custGeom>
              <a:avLst/>
              <a:gdLst>
                <a:gd name="T0" fmla="*/ 48 w 48"/>
                <a:gd name="T1" fmla="*/ 41 h 41"/>
                <a:gd name="T2" fmla="*/ 26 w 48"/>
                <a:gd name="T3" fmla="*/ 0 h 41"/>
                <a:gd name="T4" fmla="*/ 0 w 48"/>
                <a:gd name="T5" fmla="*/ 6 h 41"/>
                <a:gd name="T6" fmla="*/ 48 w 48"/>
                <a:gd name="T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7" y="2"/>
                    <a:pt x="8" y="4"/>
                    <a:pt x="0" y="6"/>
                  </a:cubicBezTo>
                  <a:lnTo>
                    <a:pt x="48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8"/>
            <p:cNvSpPr>
              <a:spLocks/>
            </p:cNvSpPr>
            <p:nvPr/>
          </p:nvSpPr>
          <p:spPr bwMode="auto">
            <a:xfrm>
              <a:off x="8204200" y="3790951"/>
              <a:ext cx="153988" cy="120650"/>
            </a:xfrm>
            <a:custGeom>
              <a:avLst/>
              <a:gdLst>
                <a:gd name="T0" fmla="*/ 41 w 41"/>
                <a:gd name="T1" fmla="*/ 32 h 32"/>
                <a:gd name="T2" fmla="*/ 20 w 41"/>
                <a:gd name="T3" fmla="*/ 0 h 32"/>
                <a:gd name="T4" fmla="*/ 14 w 41"/>
                <a:gd name="T5" fmla="*/ 0 h 32"/>
                <a:gd name="T6" fmla="*/ 0 w 41"/>
                <a:gd name="T7" fmla="*/ 4 h 32"/>
                <a:gd name="T8" fmla="*/ 41 w 41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2">
                  <a:moveTo>
                    <a:pt x="41" y="3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1"/>
                    <a:pt x="5" y="3"/>
                    <a:pt x="0" y="4"/>
                  </a:cubicBezTo>
                  <a:lnTo>
                    <a:pt x="41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9"/>
            <p:cNvSpPr>
              <a:spLocks/>
            </p:cNvSpPr>
            <p:nvPr/>
          </p:nvSpPr>
          <p:spPr bwMode="auto">
            <a:xfrm>
              <a:off x="8121650" y="3821113"/>
              <a:ext cx="127000" cy="101600"/>
            </a:xfrm>
            <a:custGeom>
              <a:avLst/>
              <a:gdLst>
                <a:gd name="T0" fmla="*/ 34 w 34"/>
                <a:gd name="T1" fmla="*/ 27 h 27"/>
                <a:gd name="T2" fmla="*/ 13 w 34"/>
                <a:gd name="T3" fmla="*/ 0 h 27"/>
                <a:gd name="T4" fmla="*/ 0 w 34"/>
                <a:gd name="T5" fmla="*/ 5 h 27"/>
                <a:gd name="T6" fmla="*/ 34 w 34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27">
                  <a:moveTo>
                    <a:pt x="34" y="27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4" y="3"/>
                    <a:pt x="0" y="5"/>
                  </a:cubicBezTo>
                  <a:lnTo>
                    <a:pt x="34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0"/>
            <p:cNvSpPr>
              <a:spLocks/>
            </p:cNvSpPr>
            <p:nvPr/>
          </p:nvSpPr>
          <p:spPr bwMode="auto">
            <a:xfrm>
              <a:off x="8642350" y="3919538"/>
              <a:ext cx="131763" cy="123825"/>
            </a:xfrm>
            <a:custGeom>
              <a:avLst/>
              <a:gdLst>
                <a:gd name="T0" fmla="*/ 0 w 35"/>
                <a:gd name="T1" fmla="*/ 0 h 33"/>
                <a:gd name="T2" fmla="*/ 13 w 35"/>
                <a:gd name="T3" fmla="*/ 33 h 33"/>
                <a:gd name="T4" fmla="*/ 35 w 35"/>
                <a:gd name="T5" fmla="*/ 25 h 33"/>
                <a:gd name="T6" fmla="*/ 0 w 3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3">
                  <a:moveTo>
                    <a:pt x="0" y="0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21" y="31"/>
                    <a:pt x="29" y="28"/>
                    <a:pt x="35" y="2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1"/>
            <p:cNvSpPr>
              <a:spLocks/>
            </p:cNvSpPr>
            <p:nvPr/>
          </p:nvSpPr>
          <p:spPr bwMode="auto">
            <a:xfrm>
              <a:off x="8507413" y="3960813"/>
              <a:ext cx="147638" cy="109538"/>
            </a:xfrm>
            <a:custGeom>
              <a:avLst/>
              <a:gdLst>
                <a:gd name="T0" fmla="*/ 0 w 39"/>
                <a:gd name="T1" fmla="*/ 0 h 29"/>
                <a:gd name="T2" fmla="*/ 17 w 39"/>
                <a:gd name="T3" fmla="*/ 29 h 29"/>
                <a:gd name="T4" fmla="*/ 39 w 39"/>
                <a:gd name="T5" fmla="*/ 25 h 29"/>
                <a:gd name="T6" fmla="*/ 0 w 39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29">
                  <a:moveTo>
                    <a:pt x="0" y="0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25" y="28"/>
                    <a:pt x="32" y="26"/>
                    <a:pt x="39" y="2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2"/>
            <p:cNvSpPr>
              <a:spLocks/>
            </p:cNvSpPr>
            <p:nvPr/>
          </p:nvSpPr>
          <p:spPr bwMode="auto">
            <a:xfrm>
              <a:off x="8394700" y="3990976"/>
              <a:ext cx="150813" cy="90488"/>
            </a:xfrm>
            <a:custGeom>
              <a:avLst/>
              <a:gdLst>
                <a:gd name="T0" fmla="*/ 0 w 40"/>
                <a:gd name="T1" fmla="*/ 0 h 24"/>
                <a:gd name="T2" fmla="*/ 18 w 40"/>
                <a:gd name="T3" fmla="*/ 24 h 24"/>
                <a:gd name="T4" fmla="*/ 25 w 40"/>
                <a:gd name="T5" fmla="*/ 24 h 24"/>
                <a:gd name="T6" fmla="*/ 40 w 40"/>
                <a:gd name="T7" fmla="*/ 22 h 24"/>
                <a:gd name="T8" fmla="*/ 0 w 40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4">
                  <a:moveTo>
                    <a:pt x="0" y="0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30" y="23"/>
                    <a:pt x="35" y="23"/>
                    <a:pt x="40" y="2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3"/>
            <p:cNvSpPr>
              <a:spLocks/>
            </p:cNvSpPr>
            <p:nvPr/>
          </p:nvSpPr>
          <p:spPr bwMode="auto">
            <a:xfrm>
              <a:off x="7708900" y="2844801"/>
              <a:ext cx="4200525" cy="1657350"/>
            </a:xfrm>
            <a:custGeom>
              <a:avLst/>
              <a:gdLst>
                <a:gd name="T0" fmla="*/ 1045 w 1119"/>
                <a:gd name="T1" fmla="*/ 262 h 441"/>
                <a:gd name="T2" fmla="*/ 995 w 1119"/>
                <a:gd name="T3" fmla="*/ 205 h 441"/>
                <a:gd name="T4" fmla="*/ 1045 w 1119"/>
                <a:gd name="T5" fmla="*/ 148 h 441"/>
                <a:gd name="T6" fmla="*/ 1119 w 1119"/>
                <a:gd name="T7" fmla="*/ 54 h 441"/>
                <a:gd name="T8" fmla="*/ 1008 w 1119"/>
                <a:gd name="T9" fmla="*/ 80 h 441"/>
                <a:gd name="T10" fmla="*/ 924 w 1119"/>
                <a:gd name="T11" fmla="*/ 165 h 441"/>
                <a:gd name="T12" fmla="*/ 596 w 1119"/>
                <a:gd name="T13" fmla="*/ 165 h 441"/>
                <a:gd name="T14" fmla="*/ 597 w 1119"/>
                <a:gd name="T15" fmla="*/ 0 h 441"/>
                <a:gd name="T16" fmla="*/ 432 w 1119"/>
                <a:gd name="T17" fmla="*/ 165 h 441"/>
                <a:gd name="T18" fmla="*/ 72 w 1119"/>
                <a:gd name="T19" fmla="*/ 165 h 441"/>
                <a:gd name="T20" fmla="*/ 47 w 1119"/>
                <a:gd name="T21" fmla="*/ 221 h 441"/>
                <a:gd name="T22" fmla="*/ 92 w 1119"/>
                <a:gd name="T23" fmla="*/ 265 h 441"/>
                <a:gd name="T24" fmla="*/ 94 w 1119"/>
                <a:gd name="T25" fmla="*/ 264 h 441"/>
                <a:gd name="T26" fmla="*/ 215 w 1119"/>
                <a:gd name="T27" fmla="*/ 231 h 441"/>
                <a:gd name="T28" fmla="*/ 292 w 1119"/>
                <a:gd name="T29" fmla="*/ 263 h 441"/>
                <a:gd name="T30" fmla="*/ 306 w 1119"/>
                <a:gd name="T31" fmla="*/ 292 h 441"/>
                <a:gd name="T32" fmla="*/ 295 w 1119"/>
                <a:gd name="T33" fmla="*/ 313 h 441"/>
                <a:gd name="T34" fmla="*/ 269 w 1119"/>
                <a:gd name="T35" fmla="*/ 326 h 441"/>
                <a:gd name="T36" fmla="*/ 198 w 1119"/>
                <a:gd name="T37" fmla="*/ 338 h 441"/>
                <a:gd name="T38" fmla="*/ 478 w 1119"/>
                <a:gd name="T39" fmla="*/ 360 h 441"/>
                <a:gd name="T40" fmla="*/ 666 w 1119"/>
                <a:gd name="T41" fmla="*/ 441 h 441"/>
                <a:gd name="T42" fmla="*/ 594 w 1119"/>
                <a:gd name="T43" fmla="*/ 353 h 441"/>
                <a:gd name="T44" fmla="*/ 927 w 1119"/>
                <a:gd name="T45" fmla="*/ 251 h 441"/>
                <a:gd name="T46" fmla="*/ 1008 w 1119"/>
                <a:gd name="T47" fmla="*/ 330 h 441"/>
                <a:gd name="T48" fmla="*/ 1119 w 1119"/>
                <a:gd name="T49" fmla="*/ 356 h 441"/>
                <a:gd name="T50" fmla="*/ 1045 w 1119"/>
                <a:gd name="T51" fmla="*/ 262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19" h="441">
                  <a:moveTo>
                    <a:pt x="1045" y="262"/>
                  </a:moveTo>
                  <a:cubicBezTo>
                    <a:pt x="1034" y="228"/>
                    <a:pt x="1011" y="208"/>
                    <a:pt x="995" y="205"/>
                  </a:cubicBezTo>
                  <a:cubicBezTo>
                    <a:pt x="1011" y="202"/>
                    <a:pt x="1034" y="183"/>
                    <a:pt x="1045" y="148"/>
                  </a:cubicBezTo>
                  <a:cubicBezTo>
                    <a:pt x="1067" y="79"/>
                    <a:pt x="1119" y="54"/>
                    <a:pt x="1119" y="54"/>
                  </a:cubicBezTo>
                  <a:cubicBezTo>
                    <a:pt x="1119" y="54"/>
                    <a:pt x="1068" y="49"/>
                    <a:pt x="1008" y="80"/>
                  </a:cubicBezTo>
                  <a:cubicBezTo>
                    <a:pt x="964" y="104"/>
                    <a:pt x="935" y="146"/>
                    <a:pt x="924" y="165"/>
                  </a:cubicBezTo>
                  <a:cubicBezTo>
                    <a:pt x="864" y="165"/>
                    <a:pt x="735" y="165"/>
                    <a:pt x="596" y="165"/>
                  </a:cubicBezTo>
                  <a:cubicBezTo>
                    <a:pt x="597" y="0"/>
                    <a:pt x="597" y="0"/>
                    <a:pt x="597" y="0"/>
                  </a:cubicBezTo>
                  <a:cubicBezTo>
                    <a:pt x="497" y="39"/>
                    <a:pt x="444" y="141"/>
                    <a:pt x="432" y="165"/>
                  </a:cubicBezTo>
                  <a:cubicBezTo>
                    <a:pt x="250" y="165"/>
                    <a:pt x="88" y="165"/>
                    <a:pt x="72" y="165"/>
                  </a:cubicBezTo>
                  <a:cubicBezTo>
                    <a:pt x="43" y="165"/>
                    <a:pt x="0" y="176"/>
                    <a:pt x="47" y="221"/>
                  </a:cubicBezTo>
                  <a:cubicBezTo>
                    <a:pt x="58" y="231"/>
                    <a:pt x="73" y="247"/>
                    <a:pt x="92" y="265"/>
                  </a:cubicBezTo>
                  <a:cubicBezTo>
                    <a:pt x="93" y="264"/>
                    <a:pt x="93" y="264"/>
                    <a:pt x="94" y="264"/>
                  </a:cubicBezTo>
                  <a:cubicBezTo>
                    <a:pt x="122" y="250"/>
                    <a:pt x="170" y="231"/>
                    <a:pt x="215" y="231"/>
                  </a:cubicBezTo>
                  <a:cubicBezTo>
                    <a:pt x="244" y="230"/>
                    <a:pt x="272" y="239"/>
                    <a:pt x="292" y="263"/>
                  </a:cubicBezTo>
                  <a:cubicBezTo>
                    <a:pt x="301" y="274"/>
                    <a:pt x="305" y="283"/>
                    <a:pt x="306" y="292"/>
                  </a:cubicBezTo>
                  <a:cubicBezTo>
                    <a:pt x="306" y="301"/>
                    <a:pt x="301" y="308"/>
                    <a:pt x="295" y="313"/>
                  </a:cubicBezTo>
                  <a:cubicBezTo>
                    <a:pt x="289" y="318"/>
                    <a:pt x="280" y="322"/>
                    <a:pt x="269" y="326"/>
                  </a:cubicBezTo>
                  <a:cubicBezTo>
                    <a:pt x="250" y="332"/>
                    <a:pt x="225" y="335"/>
                    <a:pt x="198" y="338"/>
                  </a:cubicBezTo>
                  <a:cubicBezTo>
                    <a:pt x="257" y="368"/>
                    <a:pt x="346" y="360"/>
                    <a:pt x="478" y="360"/>
                  </a:cubicBezTo>
                  <a:cubicBezTo>
                    <a:pt x="508" y="386"/>
                    <a:pt x="569" y="428"/>
                    <a:pt x="666" y="441"/>
                  </a:cubicBezTo>
                  <a:cubicBezTo>
                    <a:pt x="594" y="353"/>
                    <a:pt x="594" y="353"/>
                    <a:pt x="594" y="353"/>
                  </a:cubicBezTo>
                  <a:cubicBezTo>
                    <a:pt x="745" y="332"/>
                    <a:pt x="882" y="272"/>
                    <a:pt x="927" y="251"/>
                  </a:cubicBezTo>
                  <a:cubicBezTo>
                    <a:pt x="940" y="271"/>
                    <a:pt x="967" y="308"/>
                    <a:pt x="1008" y="330"/>
                  </a:cubicBezTo>
                  <a:cubicBezTo>
                    <a:pt x="1068" y="362"/>
                    <a:pt x="1119" y="356"/>
                    <a:pt x="1119" y="356"/>
                  </a:cubicBezTo>
                  <a:cubicBezTo>
                    <a:pt x="1119" y="356"/>
                    <a:pt x="1067" y="331"/>
                    <a:pt x="1045" y="2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80" name="Freeform 14"/>
          <p:cNvSpPr>
            <a:spLocks/>
          </p:cNvSpPr>
          <p:nvPr/>
        </p:nvSpPr>
        <p:spPr bwMode="auto">
          <a:xfrm>
            <a:off x="4991124" y="1042622"/>
            <a:ext cx="1242727" cy="489351"/>
          </a:xfrm>
          <a:custGeom>
            <a:avLst/>
            <a:gdLst>
              <a:gd name="T0" fmla="*/ 1000 w 1073"/>
              <a:gd name="T1" fmla="*/ 324 h 422"/>
              <a:gd name="T2" fmla="*/ 951 w 1073"/>
              <a:gd name="T3" fmla="*/ 268 h 422"/>
              <a:gd name="T4" fmla="*/ 1000 w 1073"/>
              <a:gd name="T5" fmla="*/ 212 h 422"/>
              <a:gd name="T6" fmla="*/ 1073 w 1073"/>
              <a:gd name="T7" fmla="*/ 120 h 422"/>
              <a:gd name="T8" fmla="*/ 965 w 1073"/>
              <a:gd name="T9" fmla="*/ 146 h 422"/>
              <a:gd name="T10" fmla="*/ 884 w 1073"/>
              <a:gd name="T11" fmla="*/ 226 h 422"/>
              <a:gd name="T12" fmla="*/ 551 w 1073"/>
              <a:gd name="T13" fmla="*/ 132 h 422"/>
              <a:gd name="T14" fmla="*/ 583 w 1073"/>
              <a:gd name="T15" fmla="*/ 29 h 422"/>
              <a:gd name="T16" fmla="*/ 584 w 1073"/>
              <a:gd name="T17" fmla="*/ 7 h 422"/>
              <a:gd name="T18" fmla="*/ 564 w 1073"/>
              <a:gd name="T19" fmla="*/ 4 h 422"/>
              <a:gd name="T20" fmla="*/ 432 w 1073"/>
              <a:gd name="T21" fmla="*/ 125 h 422"/>
              <a:gd name="T22" fmla="*/ 290 w 1073"/>
              <a:gd name="T23" fmla="*/ 137 h 422"/>
              <a:gd name="T24" fmla="*/ 57 w 1073"/>
              <a:gd name="T25" fmla="*/ 269 h 422"/>
              <a:gd name="T26" fmla="*/ 0 w 1073"/>
              <a:gd name="T27" fmla="*/ 310 h 422"/>
              <a:gd name="T28" fmla="*/ 48 w 1073"/>
              <a:gd name="T29" fmla="*/ 333 h 422"/>
              <a:gd name="T30" fmla="*/ 276 w 1073"/>
              <a:gd name="T31" fmla="*/ 335 h 422"/>
              <a:gd name="T32" fmla="*/ 413 w 1073"/>
              <a:gd name="T33" fmla="*/ 405 h 422"/>
              <a:gd name="T34" fmla="*/ 356 w 1073"/>
              <a:gd name="T35" fmla="*/ 335 h 422"/>
              <a:gd name="T36" fmla="*/ 522 w 1073"/>
              <a:gd name="T37" fmla="*/ 334 h 422"/>
              <a:gd name="T38" fmla="*/ 878 w 1073"/>
              <a:gd name="T39" fmla="*/ 301 h 422"/>
              <a:gd name="T40" fmla="*/ 965 w 1073"/>
              <a:gd name="T41" fmla="*/ 390 h 422"/>
              <a:gd name="T42" fmla="*/ 1073 w 1073"/>
              <a:gd name="T43" fmla="*/ 415 h 422"/>
              <a:gd name="T44" fmla="*/ 1000 w 1073"/>
              <a:gd name="T45" fmla="*/ 324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73" h="422">
                <a:moveTo>
                  <a:pt x="1000" y="324"/>
                </a:moveTo>
                <a:cubicBezTo>
                  <a:pt x="989" y="290"/>
                  <a:pt x="968" y="271"/>
                  <a:pt x="951" y="268"/>
                </a:cubicBezTo>
                <a:cubicBezTo>
                  <a:pt x="968" y="265"/>
                  <a:pt x="989" y="246"/>
                  <a:pt x="1000" y="212"/>
                </a:cubicBezTo>
                <a:cubicBezTo>
                  <a:pt x="1022" y="145"/>
                  <a:pt x="1073" y="120"/>
                  <a:pt x="1073" y="120"/>
                </a:cubicBezTo>
                <a:cubicBezTo>
                  <a:pt x="1073" y="120"/>
                  <a:pt x="1023" y="115"/>
                  <a:pt x="965" y="146"/>
                </a:cubicBezTo>
                <a:cubicBezTo>
                  <a:pt x="923" y="169"/>
                  <a:pt x="895" y="207"/>
                  <a:pt x="884" y="226"/>
                </a:cubicBezTo>
                <a:cubicBezTo>
                  <a:pt x="766" y="168"/>
                  <a:pt x="650" y="142"/>
                  <a:pt x="551" y="132"/>
                </a:cubicBezTo>
                <a:cubicBezTo>
                  <a:pt x="554" y="89"/>
                  <a:pt x="569" y="53"/>
                  <a:pt x="583" y="29"/>
                </a:cubicBezTo>
                <a:cubicBezTo>
                  <a:pt x="589" y="17"/>
                  <a:pt x="587" y="11"/>
                  <a:pt x="584" y="7"/>
                </a:cubicBezTo>
                <a:cubicBezTo>
                  <a:pt x="578" y="0"/>
                  <a:pt x="564" y="4"/>
                  <a:pt x="564" y="4"/>
                </a:cubicBezTo>
                <a:cubicBezTo>
                  <a:pt x="495" y="31"/>
                  <a:pt x="453" y="89"/>
                  <a:pt x="432" y="125"/>
                </a:cubicBezTo>
                <a:cubicBezTo>
                  <a:pt x="345" y="126"/>
                  <a:pt x="290" y="137"/>
                  <a:pt x="290" y="137"/>
                </a:cubicBezTo>
                <a:cubicBezTo>
                  <a:pt x="156" y="158"/>
                  <a:pt x="127" y="243"/>
                  <a:pt x="57" y="269"/>
                </a:cubicBezTo>
                <a:cubicBezTo>
                  <a:pt x="19" y="284"/>
                  <a:pt x="0" y="293"/>
                  <a:pt x="0" y="310"/>
                </a:cubicBezTo>
                <a:cubicBezTo>
                  <a:pt x="1" y="328"/>
                  <a:pt x="18" y="332"/>
                  <a:pt x="48" y="333"/>
                </a:cubicBezTo>
                <a:cubicBezTo>
                  <a:pt x="68" y="334"/>
                  <a:pt x="168" y="335"/>
                  <a:pt x="276" y="335"/>
                </a:cubicBezTo>
                <a:cubicBezTo>
                  <a:pt x="295" y="422"/>
                  <a:pt x="413" y="405"/>
                  <a:pt x="413" y="405"/>
                </a:cubicBezTo>
                <a:cubicBezTo>
                  <a:pt x="373" y="388"/>
                  <a:pt x="360" y="357"/>
                  <a:pt x="356" y="335"/>
                </a:cubicBezTo>
                <a:cubicBezTo>
                  <a:pt x="419" y="335"/>
                  <a:pt x="479" y="335"/>
                  <a:pt x="522" y="334"/>
                </a:cubicBezTo>
                <a:cubicBezTo>
                  <a:pt x="621" y="333"/>
                  <a:pt x="793" y="312"/>
                  <a:pt x="878" y="301"/>
                </a:cubicBezTo>
                <a:cubicBezTo>
                  <a:pt x="885" y="313"/>
                  <a:pt x="915" y="363"/>
                  <a:pt x="965" y="390"/>
                </a:cubicBezTo>
                <a:cubicBezTo>
                  <a:pt x="1023" y="421"/>
                  <a:pt x="1073" y="415"/>
                  <a:pt x="1073" y="415"/>
                </a:cubicBezTo>
                <a:cubicBezTo>
                  <a:pt x="1073" y="415"/>
                  <a:pt x="1022" y="391"/>
                  <a:pt x="1000" y="3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81" name="组合 280"/>
          <p:cNvGrpSpPr/>
          <p:nvPr/>
        </p:nvGrpSpPr>
        <p:grpSpPr>
          <a:xfrm>
            <a:off x="3821300" y="914752"/>
            <a:ext cx="936769" cy="745091"/>
            <a:chOff x="2471738" y="4625976"/>
            <a:chExt cx="2544762" cy="2024063"/>
          </a:xfrm>
          <a:solidFill>
            <a:schemeClr val="bg1"/>
          </a:solidFill>
        </p:grpSpPr>
        <p:sp>
          <p:nvSpPr>
            <p:cNvPr id="282" name="Freeform 15"/>
            <p:cNvSpPr>
              <a:spLocks/>
            </p:cNvSpPr>
            <p:nvPr/>
          </p:nvSpPr>
          <p:spPr bwMode="auto">
            <a:xfrm>
              <a:off x="3154363" y="6264276"/>
              <a:ext cx="334963" cy="85725"/>
            </a:xfrm>
            <a:custGeom>
              <a:avLst/>
              <a:gdLst>
                <a:gd name="T0" fmla="*/ 0 w 89"/>
                <a:gd name="T1" fmla="*/ 0 h 23"/>
                <a:gd name="T2" fmla="*/ 0 w 89"/>
                <a:gd name="T3" fmla="*/ 23 h 23"/>
                <a:gd name="T4" fmla="*/ 89 w 89"/>
                <a:gd name="T5" fmla="*/ 23 h 23"/>
                <a:gd name="T6" fmla="*/ 42 w 89"/>
                <a:gd name="T7" fmla="*/ 0 h 23"/>
                <a:gd name="T8" fmla="*/ 0 w 89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89" y="23"/>
                    <a:pt x="89" y="23"/>
                    <a:pt x="89" y="23"/>
                  </a:cubicBezTo>
                  <a:cubicBezTo>
                    <a:pt x="74" y="18"/>
                    <a:pt x="58" y="11"/>
                    <a:pt x="4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6"/>
            <p:cNvSpPr>
              <a:spLocks/>
            </p:cNvSpPr>
            <p:nvPr/>
          </p:nvSpPr>
          <p:spPr bwMode="auto">
            <a:xfrm>
              <a:off x="2936875" y="6264276"/>
              <a:ext cx="187325" cy="134938"/>
            </a:xfrm>
            <a:custGeom>
              <a:avLst/>
              <a:gdLst>
                <a:gd name="T0" fmla="*/ 27 w 50"/>
                <a:gd name="T1" fmla="*/ 5 h 36"/>
                <a:gd name="T2" fmla="*/ 0 w 50"/>
                <a:gd name="T3" fmla="*/ 35 h 36"/>
                <a:gd name="T4" fmla="*/ 16 w 50"/>
                <a:gd name="T5" fmla="*/ 36 h 36"/>
                <a:gd name="T6" fmla="*/ 31 w 50"/>
                <a:gd name="T7" fmla="*/ 36 h 36"/>
                <a:gd name="T8" fmla="*/ 50 w 50"/>
                <a:gd name="T9" fmla="*/ 24 h 36"/>
                <a:gd name="T10" fmla="*/ 50 w 50"/>
                <a:gd name="T11" fmla="*/ 0 h 36"/>
                <a:gd name="T12" fmla="*/ 27 w 50"/>
                <a:gd name="T13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36">
                  <a:moveTo>
                    <a:pt x="27" y="5"/>
                  </a:moveTo>
                  <a:cubicBezTo>
                    <a:pt x="17" y="10"/>
                    <a:pt x="5" y="19"/>
                    <a:pt x="0" y="35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6" y="0"/>
                    <a:pt x="36" y="1"/>
                    <a:pt x="2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7"/>
            <p:cNvSpPr>
              <a:spLocks/>
            </p:cNvSpPr>
            <p:nvPr/>
          </p:nvSpPr>
          <p:spPr bwMode="auto">
            <a:xfrm>
              <a:off x="2925763" y="6429376"/>
              <a:ext cx="109538" cy="220663"/>
            </a:xfrm>
            <a:custGeom>
              <a:avLst/>
              <a:gdLst>
                <a:gd name="T0" fmla="*/ 0 w 29"/>
                <a:gd name="T1" fmla="*/ 15 h 59"/>
                <a:gd name="T2" fmla="*/ 7 w 29"/>
                <a:gd name="T3" fmla="*/ 59 h 59"/>
                <a:gd name="T4" fmla="*/ 29 w 29"/>
                <a:gd name="T5" fmla="*/ 1 h 59"/>
                <a:gd name="T6" fmla="*/ 1 w 29"/>
                <a:gd name="T7" fmla="*/ 0 h 59"/>
                <a:gd name="T8" fmla="*/ 0 w 29"/>
                <a:gd name="T9" fmla="*/ 1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59">
                  <a:moveTo>
                    <a:pt x="0" y="15"/>
                  </a:moveTo>
                  <a:cubicBezTo>
                    <a:pt x="0" y="35"/>
                    <a:pt x="4" y="50"/>
                    <a:pt x="7" y="59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5"/>
                    <a:pt x="0" y="10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8"/>
            <p:cNvSpPr>
              <a:spLocks/>
            </p:cNvSpPr>
            <p:nvPr/>
          </p:nvSpPr>
          <p:spPr bwMode="auto">
            <a:xfrm>
              <a:off x="3057525" y="6121401"/>
              <a:ext cx="190500" cy="96838"/>
            </a:xfrm>
            <a:custGeom>
              <a:avLst/>
              <a:gdLst>
                <a:gd name="T0" fmla="*/ 24 w 51"/>
                <a:gd name="T1" fmla="*/ 0 h 26"/>
                <a:gd name="T2" fmla="*/ 0 w 51"/>
                <a:gd name="T3" fmla="*/ 0 h 26"/>
                <a:gd name="T4" fmla="*/ 0 w 51"/>
                <a:gd name="T5" fmla="*/ 26 h 26"/>
                <a:gd name="T6" fmla="*/ 51 w 51"/>
                <a:gd name="T7" fmla="*/ 26 h 26"/>
                <a:gd name="T8" fmla="*/ 24 w 5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26">
                  <a:moveTo>
                    <a:pt x="2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40" y="18"/>
                    <a:pt x="32" y="9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9"/>
            <p:cNvSpPr>
              <a:spLocks/>
            </p:cNvSpPr>
            <p:nvPr/>
          </p:nvSpPr>
          <p:spPr bwMode="auto">
            <a:xfrm>
              <a:off x="2813050" y="6121401"/>
              <a:ext cx="214313" cy="153988"/>
            </a:xfrm>
            <a:custGeom>
              <a:avLst/>
              <a:gdLst>
                <a:gd name="T0" fmla="*/ 0 w 57"/>
                <a:gd name="T1" fmla="*/ 40 h 41"/>
                <a:gd name="T2" fmla="*/ 36 w 57"/>
                <a:gd name="T3" fmla="*/ 41 h 41"/>
                <a:gd name="T4" fmla="*/ 57 w 57"/>
                <a:gd name="T5" fmla="*/ 27 h 41"/>
                <a:gd name="T6" fmla="*/ 57 w 57"/>
                <a:gd name="T7" fmla="*/ 0 h 41"/>
                <a:gd name="T8" fmla="*/ 29 w 57"/>
                <a:gd name="T9" fmla="*/ 6 h 41"/>
                <a:gd name="T10" fmla="*/ 0 w 57"/>
                <a:gd name="T11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41">
                  <a:moveTo>
                    <a:pt x="0" y="40"/>
                  </a:moveTo>
                  <a:cubicBezTo>
                    <a:pt x="36" y="41"/>
                    <a:pt x="36" y="41"/>
                    <a:pt x="36" y="41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0" y="0"/>
                    <a:pt x="39" y="1"/>
                    <a:pt x="29" y="6"/>
                  </a:cubicBezTo>
                  <a:cubicBezTo>
                    <a:pt x="17" y="11"/>
                    <a:pt x="6" y="21"/>
                    <a:pt x="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0"/>
            <p:cNvSpPr>
              <a:spLocks/>
            </p:cNvSpPr>
            <p:nvPr/>
          </p:nvSpPr>
          <p:spPr bwMode="auto">
            <a:xfrm>
              <a:off x="2801938" y="6305551"/>
              <a:ext cx="127000" cy="250825"/>
            </a:xfrm>
            <a:custGeom>
              <a:avLst/>
              <a:gdLst>
                <a:gd name="T0" fmla="*/ 1 w 34"/>
                <a:gd name="T1" fmla="*/ 0 h 67"/>
                <a:gd name="T2" fmla="*/ 0 w 34"/>
                <a:gd name="T3" fmla="*/ 16 h 67"/>
                <a:gd name="T4" fmla="*/ 8 w 34"/>
                <a:gd name="T5" fmla="*/ 67 h 67"/>
                <a:gd name="T6" fmla="*/ 34 w 34"/>
                <a:gd name="T7" fmla="*/ 1 h 67"/>
                <a:gd name="T8" fmla="*/ 1 w 34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67">
                  <a:moveTo>
                    <a:pt x="1" y="0"/>
                  </a:moveTo>
                  <a:cubicBezTo>
                    <a:pt x="0" y="5"/>
                    <a:pt x="0" y="11"/>
                    <a:pt x="0" y="16"/>
                  </a:cubicBezTo>
                  <a:cubicBezTo>
                    <a:pt x="0" y="40"/>
                    <a:pt x="5" y="57"/>
                    <a:pt x="8" y="67"/>
                  </a:cubicBezTo>
                  <a:cubicBezTo>
                    <a:pt x="34" y="1"/>
                    <a:pt x="34" y="1"/>
                    <a:pt x="34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1"/>
            <p:cNvSpPr>
              <a:spLocks/>
            </p:cNvSpPr>
            <p:nvPr/>
          </p:nvSpPr>
          <p:spPr bwMode="auto">
            <a:xfrm>
              <a:off x="2952750" y="5948363"/>
              <a:ext cx="165100" cy="127000"/>
            </a:xfrm>
            <a:custGeom>
              <a:avLst/>
              <a:gdLst>
                <a:gd name="T0" fmla="*/ 0 w 44"/>
                <a:gd name="T1" fmla="*/ 0 h 34"/>
                <a:gd name="T2" fmla="*/ 0 w 44"/>
                <a:gd name="T3" fmla="*/ 34 h 34"/>
                <a:gd name="T4" fmla="*/ 44 w 44"/>
                <a:gd name="T5" fmla="*/ 34 h 34"/>
                <a:gd name="T6" fmla="*/ 28 w 44"/>
                <a:gd name="T7" fmla="*/ 0 h 34"/>
                <a:gd name="T8" fmla="*/ 0 w 44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4">
                  <a:moveTo>
                    <a:pt x="0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37" y="23"/>
                    <a:pt x="32" y="11"/>
                    <a:pt x="2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2"/>
            <p:cNvSpPr>
              <a:spLocks/>
            </p:cNvSpPr>
            <p:nvPr/>
          </p:nvSpPr>
          <p:spPr bwMode="auto">
            <a:xfrm>
              <a:off x="2655888" y="5948363"/>
              <a:ext cx="261938" cy="195263"/>
            </a:xfrm>
            <a:custGeom>
              <a:avLst/>
              <a:gdLst>
                <a:gd name="T0" fmla="*/ 0 w 70"/>
                <a:gd name="T1" fmla="*/ 50 h 52"/>
                <a:gd name="T2" fmla="*/ 44 w 70"/>
                <a:gd name="T3" fmla="*/ 52 h 52"/>
                <a:gd name="T4" fmla="*/ 70 w 70"/>
                <a:gd name="T5" fmla="*/ 34 h 52"/>
                <a:gd name="T6" fmla="*/ 70 w 70"/>
                <a:gd name="T7" fmla="*/ 0 h 52"/>
                <a:gd name="T8" fmla="*/ 38 w 70"/>
                <a:gd name="T9" fmla="*/ 7 h 52"/>
                <a:gd name="T10" fmla="*/ 0 w 70"/>
                <a:gd name="T11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52">
                  <a:moveTo>
                    <a:pt x="0" y="50"/>
                  </a:moveTo>
                  <a:cubicBezTo>
                    <a:pt x="44" y="52"/>
                    <a:pt x="44" y="52"/>
                    <a:pt x="44" y="52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4" y="1"/>
                    <a:pt x="50" y="1"/>
                    <a:pt x="38" y="7"/>
                  </a:cubicBezTo>
                  <a:cubicBezTo>
                    <a:pt x="23" y="14"/>
                    <a:pt x="7" y="27"/>
                    <a:pt x="0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3"/>
            <p:cNvSpPr>
              <a:spLocks/>
            </p:cNvSpPr>
            <p:nvPr/>
          </p:nvSpPr>
          <p:spPr bwMode="auto">
            <a:xfrm>
              <a:off x="2640013" y="6169026"/>
              <a:ext cx="161925" cy="315913"/>
            </a:xfrm>
            <a:custGeom>
              <a:avLst/>
              <a:gdLst>
                <a:gd name="T0" fmla="*/ 1 w 43"/>
                <a:gd name="T1" fmla="*/ 0 h 84"/>
                <a:gd name="T2" fmla="*/ 0 w 43"/>
                <a:gd name="T3" fmla="*/ 21 h 84"/>
                <a:gd name="T4" fmla="*/ 11 w 43"/>
                <a:gd name="T5" fmla="*/ 84 h 84"/>
                <a:gd name="T6" fmla="*/ 43 w 43"/>
                <a:gd name="T7" fmla="*/ 1 h 84"/>
                <a:gd name="T8" fmla="*/ 1 w 43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4">
                  <a:moveTo>
                    <a:pt x="1" y="0"/>
                  </a:moveTo>
                  <a:cubicBezTo>
                    <a:pt x="1" y="7"/>
                    <a:pt x="0" y="15"/>
                    <a:pt x="0" y="21"/>
                  </a:cubicBezTo>
                  <a:cubicBezTo>
                    <a:pt x="0" y="51"/>
                    <a:pt x="7" y="73"/>
                    <a:pt x="11" y="84"/>
                  </a:cubicBezTo>
                  <a:cubicBezTo>
                    <a:pt x="43" y="1"/>
                    <a:pt x="43" y="1"/>
                    <a:pt x="43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4"/>
            <p:cNvSpPr>
              <a:spLocks/>
            </p:cNvSpPr>
            <p:nvPr/>
          </p:nvSpPr>
          <p:spPr bwMode="auto">
            <a:xfrm>
              <a:off x="2820988" y="5756276"/>
              <a:ext cx="220663" cy="146050"/>
            </a:xfrm>
            <a:custGeom>
              <a:avLst/>
              <a:gdLst>
                <a:gd name="T0" fmla="*/ 0 w 59"/>
                <a:gd name="T1" fmla="*/ 0 h 39"/>
                <a:gd name="T2" fmla="*/ 0 w 59"/>
                <a:gd name="T3" fmla="*/ 39 h 39"/>
                <a:gd name="T4" fmla="*/ 59 w 59"/>
                <a:gd name="T5" fmla="*/ 39 h 39"/>
                <a:gd name="T6" fmla="*/ 53 w 59"/>
                <a:gd name="T7" fmla="*/ 0 h 39"/>
                <a:gd name="T8" fmla="*/ 0 w 59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9">
                  <a:moveTo>
                    <a:pt x="0" y="0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5" y="24"/>
                    <a:pt x="54" y="10"/>
                    <a:pt x="53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5"/>
            <p:cNvSpPr>
              <a:spLocks/>
            </p:cNvSpPr>
            <p:nvPr/>
          </p:nvSpPr>
          <p:spPr bwMode="auto">
            <a:xfrm>
              <a:off x="2482850" y="5756276"/>
              <a:ext cx="307975" cy="222250"/>
            </a:xfrm>
            <a:custGeom>
              <a:avLst/>
              <a:gdLst>
                <a:gd name="T0" fmla="*/ 52 w 82"/>
                <a:gd name="T1" fmla="*/ 59 h 59"/>
                <a:gd name="T2" fmla="*/ 82 w 82"/>
                <a:gd name="T3" fmla="*/ 40 h 59"/>
                <a:gd name="T4" fmla="*/ 82 w 82"/>
                <a:gd name="T5" fmla="*/ 0 h 59"/>
                <a:gd name="T6" fmla="*/ 45 w 82"/>
                <a:gd name="T7" fmla="*/ 7 h 59"/>
                <a:gd name="T8" fmla="*/ 0 w 82"/>
                <a:gd name="T9" fmla="*/ 58 h 59"/>
                <a:gd name="T10" fmla="*/ 41 w 82"/>
                <a:gd name="T11" fmla="*/ 59 h 59"/>
                <a:gd name="T12" fmla="*/ 52 w 82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59">
                  <a:moveTo>
                    <a:pt x="52" y="59"/>
                  </a:moveTo>
                  <a:cubicBezTo>
                    <a:pt x="82" y="40"/>
                    <a:pt x="82" y="40"/>
                    <a:pt x="82" y="4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5" y="0"/>
                    <a:pt x="59" y="1"/>
                    <a:pt x="45" y="7"/>
                  </a:cubicBezTo>
                  <a:cubicBezTo>
                    <a:pt x="28" y="15"/>
                    <a:pt x="7" y="31"/>
                    <a:pt x="0" y="58"/>
                  </a:cubicBezTo>
                  <a:cubicBezTo>
                    <a:pt x="41" y="59"/>
                    <a:pt x="41" y="59"/>
                    <a:pt x="41" y="59"/>
                  </a:cubicBezTo>
                  <a:lnTo>
                    <a:pt x="52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6"/>
            <p:cNvSpPr>
              <a:spLocks/>
            </p:cNvSpPr>
            <p:nvPr/>
          </p:nvSpPr>
          <p:spPr bwMode="auto">
            <a:xfrm>
              <a:off x="2471738" y="6003926"/>
              <a:ext cx="187325" cy="368300"/>
            </a:xfrm>
            <a:custGeom>
              <a:avLst/>
              <a:gdLst>
                <a:gd name="T0" fmla="*/ 1 w 50"/>
                <a:gd name="T1" fmla="*/ 0 h 98"/>
                <a:gd name="T2" fmla="*/ 0 w 50"/>
                <a:gd name="T3" fmla="*/ 25 h 98"/>
                <a:gd name="T4" fmla="*/ 13 w 50"/>
                <a:gd name="T5" fmla="*/ 98 h 98"/>
                <a:gd name="T6" fmla="*/ 50 w 50"/>
                <a:gd name="T7" fmla="*/ 2 h 98"/>
                <a:gd name="T8" fmla="*/ 1 w 50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98">
                  <a:moveTo>
                    <a:pt x="1" y="0"/>
                  </a:moveTo>
                  <a:cubicBezTo>
                    <a:pt x="0" y="9"/>
                    <a:pt x="0" y="17"/>
                    <a:pt x="0" y="25"/>
                  </a:cubicBezTo>
                  <a:cubicBezTo>
                    <a:pt x="0" y="60"/>
                    <a:pt x="8" y="86"/>
                    <a:pt x="13" y="98"/>
                  </a:cubicBezTo>
                  <a:cubicBezTo>
                    <a:pt x="50" y="2"/>
                    <a:pt x="50" y="2"/>
                    <a:pt x="5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7"/>
            <p:cNvSpPr>
              <a:spLocks/>
            </p:cNvSpPr>
            <p:nvPr/>
          </p:nvSpPr>
          <p:spPr bwMode="auto">
            <a:xfrm>
              <a:off x="3998913" y="6264276"/>
              <a:ext cx="330200" cy="85725"/>
            </a:xfrm>
            <a:custGeom>
              <a:avLst/>
              <a:gdLst>
                <a:gd name="T0" fmla="*/ 0 w 88"/>
                <a:gd name="T1" fmla="*/ 23 h 23"/>
                <a:gd name="T2" fmla="*/ 88 w 88"/>
                <a:gd name="T3" fmla="*/ 23 h 23"/>
                <a:gd name="T4" fmla="*/ 88 w 88"/>
                <a:gd name="T5" fmla="*/ 0 h 23"/>
                <a:gd name="T6" fmla="*/ 47 w 88"/>
                <a:gd name="T7" fmla="*/ 0 h 23"/>
                <a:gd name="T8" fmla="*/ 0 w 88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23">
                  <a:moveTo>
                    <a:pt x="0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0" y="11"/>
                    <a:pt x="14" y="18"/>
                    <a:pt x="0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8"/>
            <p:cNvSpPr>
              <a:spLocks/>
            </p:cNvSpPr>
            <p:nvPr/>
          </p:nvSpPr>
          <p:spPr bwMode="auto">
            <a:xfrm>
              <a:off x="4364038" y="6264276"/>
              <a:ext cx="184150" cy="134938"/>
            </a:xfrm>
            <a:custGeom>
              <a:avLst/>
              <a:gdLst>
                <a:gd name="T0" fmla="*/ 49 w 49"/>
                <a:gd name="T1" fmla="*/ 35 h 36"/>
                <a:gd name="T2" fmla="*/ 22 w 49"/>
                <a:gd name="T3" fmla="*/ 5 h 36"/>
                <a:gd name="T4" fmla="*/ 0 w 49"/>
                <a:gd name="T5" fmla="*/ 0 h 36"/>
                <a:gd name="T6" fmla="*/ 0 w 49"/>
                <a:gd name="T7" fmla="*/ 24 h 36"/>
                <a:gd name="T8" fmla="*/ 18 w 49"/>
                <a:gd name="T9" fmla="*/ 36 h 36"/>
                <a:gd name="T10" fmla="*/ 33 w 49"/>
                <a:gd name="T11" fmla="*/ 36 h 36"/>
                <a:gd name="T12" fmla="*/ 49 w 49"/>
                <a:gd name="T1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36">
                  <a:moveTo>
                    <a:pt x="49" y="35"/>
                  </a:moveTo>
                  <a:cubicBezTo>
                    <a:pt x="45" y="19"/>
                    <a:pt x="33" y="10"/>
                    <a:pt x="22" y="5"/>
                  </a:cubicBezTo>
                  <a:cubicBezTo>
                    <a:pt x="14" y="1"/>
                    <a:pt x="3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33" y="36"/>
                    <a:pt x="33" y="36"/>
                    <a:pt x="33" y="36"/>
                  </a:cubicBezTo>
                  <a:lnTo>
                    <a:pt x="49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9"/>
            <p:cNvSpPr>
              <a:spLocks/>
            </p:cNvSpPr>
            <p:nvPr/>
          </p:nvSpPr>
          <p:spPr bwMode="auto">
            <a:xfrm>
              <a:off x="4449763" y="6429376"/>
              <a:ext cx="109538" cy="220663"/>
            </a:xfrm>
            <a:custGeom>
              <a:avLst/>
              <a:gdLst>
                <a:gd name="T0" fmla="*/ 0 w 29"/>
                <a:gd name="T1" fmla="*/ 1 h 59"/>
                <a:gd name="T2" fmla="*/ 22 w 29"/>
                <a:gd name="T3" fmla="*/ 59 h 59"/>
                <a:gd name="T4" fmla="*/ 29 w 29"/>
                <a:gd name="T5" fmla="*/ 15 h 59"/>
                <a:gd name="T6" fmla="*/ 29 w 29"/>
                <a:gd name="T7" fmla="*/ 0 h 59"/>
                <a:gd name="T8" fmla="*/ 0 w 29"/>
                <a:gd name="T9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59">
                  <a:moveTo>
                    <a:pt x="0" y="1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6" y="50"/>
                    <a:pt x="29" y="35"/>
                    <a:pt x="29" y="15"/>
                  </a:cubicBezTo>
                  <a:cubicBezTo>
                    <a:pt x="29" y="10"/>
                    <a:pt x="29" y="5"/>
                    <a:pt x="29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30"/>
            <p:cNvSpPr>
              <a:spLocks/>
            </p:cNvSpPr>
            <p:nvPr/>
          </p:nvSpPr>
          <p:spPr bwMode="auto">
            <a:xfrm>
              <a:off x="4240213" y="6121401"/>
              <a:ext cx="187325" cy="96838"/>
            </a:xfrm>
            <a:custGeom>
              <a:avLst/>
              <a:gdLst>
                <a:gd name="T0" fmla="*/ 0 w 50"/>
                <a:gd name="T1" fmla="*/ 26 h 26"/>
                <a:gd name="T2" fmla="*/ 50 w 50"/>
                <a:gd name="T3" fmla="*/ 26 h 26"/>
                <a:gd name="T4" fmla="*/ 50 w 50"/>
                <a:gd name="T5" fmla="*/ 0 h 26"/>
                <a:gd name="T6" fmla="*/ 26 w 50"/>
                <a:gd name="T7" fmla="*/ 0 h 26"/>
                <a:gd name="T8" fmla="*/ 0 w 50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6">
                  <a:moveTo>
                    <a:pt x="0" y="26"/>
                  </a:moveTo>
                  <a:cubicBezTo>
                    <a:pt x="50" y="26"/>
                    <a:pt x="50" y="26"/>
                    <a:pt x="50" y="26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9" y="9"/>
                    <a:pt x="10" y="18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31"/>
            <p:cNvSpPr>
              <a:spLocks/>
            </p:cNvSpPr>
            <p:nvPr/>
          </p:nvSpPr>
          <p:spPr bwMode="auto">
            <a:xfrm>
              <a:off x="4460875" y="6121401"/>
              <a:ext cx="211138" cy="153988"/>
            </a:xfrm>
            <a:custGeom>
              <a:avLst/>
              <a:gdLst>
                <a:gd name="T0" fmla="*/ 27 w 56"/>
                <a:gd name="T1" fmla="*/ 6 h 41"/>
                <a:gd name="T2" fmla="*/ 0 w 56"/>
                <a:gd name="T3" fmla="*/ 0 h 41"/>
                <a:gd name="T4" fmla="*/ 0 w 56"/>
                <a:gd name="T5" fmla="*/ 27 h 41"/>
                <a:gd name="T6" fmla="*/ 21 w 56"/>
                <a:gd name="T7" fmla="*/ 41 h 41"/>
                <a:gd name="T8" fmla="*/ 56 w 56"/>
                <a:gd name="T9" fmla="*/ 40 h 41"/>
                <a:gd name="T10" fmla="*/ 27 w 56"/>
                <a:gd name="T11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41">
                  <a:moveTo>
                    <a:pt x="27" y="6"/>
                  </a:moveTo>
                  <a:cubicBezTo>
                    <a:pt x="17" y="1"/>
                    <a:pt x="6" y="0"/>
                    <a:pt x="0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1" y="21"/>
                    <a:pt x="39" y="11"/>
                    <a:pt x="2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32"/>
            <p:cNvSpPr>
              <a:spLocks/>
            </p:cNvSpPr>
            <p:nvPr/>
          </p:nvSpPr>
          <p:spPr bwMode="auto">
            <a:xfrm>
              <a:off x="4554538" y="6305551"/>
              <a:ext cx="128588" cy="250825"/>
            </a:xfrm>
            <a:custGeom>
              <a:avLst/>
              <a:gdLst>
                <a:gd name="T0" fmla="*/ 0 w 34"/>
                <a:gd name="T1" fmla="*/ 1 h 67"/>
                <a:gd name="T2" fmla="*/ 26 w 34"/>
                <a:gd name="T3" fmla="*/ 67 h 67"/>
                <a:gd name="T4" fmla="*/ 34 w 34"/>
                <a:gd name="T5" fmla="*/ 16 h 67"/>
                <a:gd name="T6" fmla="*/ 34 w 34"/>
                <a:gd name="T7" fmla="*/ 0 h 67"/>
                <a:gd name="T8" fmla="*/ 0 w 34"/>
                <a:gd name="T9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67">
                  <a:moveTo>
                    <a:pt x="0" y="1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30" y="57"/>
                    <a:pt x="34" y="40"/>
                    <a:pt x="34" y="16"/>
                  </a:cubicBezTo>
                  <a:cubicBezTo>
                    <a:pt x="34" y="11"/>
                    <a:pt x="34" y="5"/>
                    <a:pt x="34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33"/>
            <p:cNvSpPr>
              <a:spLocks/>
            </p:cNvSpPr>
            <p:nvPr/>
          </p:nvSpPr>
          <p:spPr bwMode="auto">
            <a:xfrm>
              <a:off x="4367213" y="5948363"/>
              <a:ext cx="169863" cy="127000"/>
            </a:xfrm>
            <a:custGeom>
              <a:avLst/>
              <a:gdLst>
                <a:gd name="T0" fmla="*/ 45 w 45"/>
                <a:gd name="T1" fmla="*/ 34 h 34"/>
                <a:gd name="T2" fmla="*/ 45 w 45"/>
                <a:gd name="T3" fmla="*/ 0 h 34"/>
                <a:gd name="T4" fmla="*/ 17 w 45"/>
                <a:gd name="T5" fmla="*/ 0 h 34"/>
                <a:gd name="T6" fmla="*/ 0 w 45"/>
                <a:gd name="T7" fmla="*/ 34 h 34"/>
                <a:gd name="T8" fmla="*/ 45 w 45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4">
                  <a:moveTo>
                    <a:pt x="45" y="34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11"/>
                    <a:pt x="8" y="23"/>
                    <a:pt x="0" y="34"/>
                  </a:cubicBezTo>
                  <a:lnTo>
                    <a:pt x="45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4"/>
            <p:cNvSpPr>
              <a:spLocks/>
            </p:cNvSpPr>
            <p:nvPr/>
          </p:nvSpPr>
          <p:spPr bwMode="auto">
            <a:xfrm>
              <a:off x="4565650" y="5948363"/>
              <a:ext cx="266700" cy="195263"/>
            </a:xfrm>
            <a:custGeom>
              <a:avLst/>
              <a:gdLst>
                <a:gd name="T0" fmla="*/ 33 w 71"/>
                <a:gd name="T1" fmla="*/ 7 h 52"/>
                <a:gd name="T2" fmla="*/ 0 w 71"/>
                <a:gd name="T3" fmla="*/ 0 h 52"/>
                <a:gd name="T4" fmla="*/ 0 w 71"/>
                <a:gd name="T5" fmla="*/ 34 h 52"/>
                <a:gd name="T6" fmla="*/ 26 w 71"/>
                <a:gd name="T7" fmla="*/ 52 h 52"/>
                <a:gd name="T8" fmla="*/ 71 w 71"/>
                <a:gd name="T9" fmla="*/ 50 h 52"/>
                <a:gd name="T10" fmla="*/ 33 w 71"/>
                <a:gd name="T11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52">
                  <a:moveTo>
                    <a:pt x="33" y="7"/>
                  </a:moveTo>
                  <a:cubicBezTo>
                    <a:pt x="20" y="1"/>
                    <a:pt x="6" y="1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4" y="27"/>
                    <a:pt x="48" y="14"/>
                    <a:pt x="3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5"/>
            <p:cNvSpPr>
              <a:spLocks/>
            </p:cNvSpPr>
            <p:nvPr/>
          </p:nvSpPr>
          <p:spPr bwMode="auto">
            <a:xfrm>
              <a:off x="4683125" y="6169026"/>
              <a:ext cx="160338" cy="315913"/>
            </a:xfrm>
            <a:custGeom>
              <a:avLst/>
              <a:gdLst>
                <a:gd name="T0" fmla="*/ 0 w 43"/>
                <a:gd name="T1" fmla="*/ 1 h 84"/>
                <a:gd name="T2" fmla="*/ 32 w 43"/>
                <a:gd name="T3" fmla="*/ 84 h 84"/>
                <a:gd name="T4" fmla="*/ 43 w 43"/>
                <a:gd name="T5" fmla="*/ 21 h 84"/>
                <a:gd name="T6" fmla="*/ 42 w 43"/>
                <a:gd name="T7" fmla="*/ 0 h 84"/>
                <a:gd name="T8" fmla="*/ 0 w 43"/>
                <a:gd name="T9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84">
                  <a:moveTo>
                    <a:pt x="0" y="1"/>
                  </a:moveTo>
                  <a:cubicBezTo>
                    <a:pt x="32" y="84"/>
                    <a:pt x="32" y="84"/>
                    <a:pt x="32" y="84"/>
                  </a:cubicBezTo>
                  <a:cubicBezTo>
                    <a:pt x="37" y="73"/>
                    <a:pt x="43" y="51"/>
                    <a:pt x="43" y="21"/>
                  </a:cubicBezTo>
                  <a:cubicBezTo>
                    <a:pt x="43" y="15"/>
                    <a:pt x="43" y="7"/>
                    <a:pt x="42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36"/>
            <p:cNvSpPr>
              <a:spLocks/>
            </p:cNvSpPr>
            <p:nvPr/>
          </p:nvSpPr>
          <p:spPr bwMode="auto">
            <a:xfrm>
              <a:off x="4441825" y="5756276"/>
              <a:ext cx="222250" cy="146050"/>
            </a:xfrm>
            <a:custGeom>
              <a:avLst/>
              <a:gdLst>
                <a:gd name="T0" fmla="*/ 59 w 59"/>
                <a:gd name="T1" fmla="*/ 39 h 39"/>
                <a:gd name="T2" fmla="*/ 59 w 59"/>
                <a:gd name="T3" fmla="*/ 0 h 39"/>
                <a:gd name="T4" fmla="*/ 6 w 59"/>
                <a:gd name="T5" fmla="*/ 0 h 39"/>
                <a:gd name="T6" fmla="*/ 0 w 59"/>
                <a:gd name="T7" fmla="*/ 39 h 39"/>
                <a:gd name="T8" fmla="*/ 59 w 59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9">
                  <a:moveTo>
                    <a:pt x="59" y="39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0"/>
                    <a:pt x="4" y="24"/>
                    <a:pt x="0" y="39"/>
                  </a:cubicBezTo>
                  <a:lnTo>
                    <a:pt x="59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7"/>
            <p:cNvSpPr>
              <a:spLocks/>
            </p:cNvSpPr>
            <p:nvPr/>
          </p:nvSpPr>
          <p:spPr bwMode="auto">
            <a:xfrm>
              <a:off x="4697413" y="5756276"/>
              <a:ext cx="304800" cy="222250"/>
            </a:xfrm>
            <a:custGeom>
              <a:avLst/>
              <a:gdLst>
                <a:gd name="T0" fmla="*/ 0 w 81"/>
                <a:gd name="T1" fmla="*/ 0 h 59"/>
                <a:gd name="T2" fmla="*/ 0 w 81"/>
                <a:gd name="T3" fmla="*/ 40 h 59"/>
                <a:gd name="T4" fmla="*/ 30 w 81"/>
                <a:gd name="T5" fmla="*/ 59 h 59"/>
                <a:gd name="T6" fmla="*/ 40 w 81"/>
                <a:gd name="T7" fmla="*/ 59 h 59"/>
                <a:gd name="T8" fmla="*/ 81 w 81"/>
                <a:gd name="T9" fmla="*/ 58 h 59"/>
                <a:gd name="T10" fmla="*/ 37 w 81"/>
                <a:gd name="T11" fmla="*/ 7 h 59"/>
                <a:gd name="T12" fmla="*/ 0 w 81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74" y="31"/>
                    <a:pt x="54" y="15"/>
                    <a:pt x="37" y="7"/>
                  </a:cubicBezTo>
                  <a:cubicBezTo>
                    <a:pt x="22" y="1"/>
                    <a:pt x="6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38"/>
            <p:cNvSpPr>
              <a:spLocks/>
            </p:cNvSpPr>
            <p:nvPr/>
          </p:nvSpPr>
          <p:spPr bwMode="auto">
            <a:xfrm>
              <a:off x="4829175" y="6003926"/>
              <a:ext cx="187325" cy="368300"/>
            </a:xfrm>
            <a:custGeom>
              <a:avLst/>
              <a:gdLst>
                <a:gd name="T0" fmla="*/ 48 w 50"/>
                <a:gd name="T1" fmla="*/ 0 h 98"/>
                <a:gd name="T2" fmla="*/ 0 w 50"/>
                <a:gd name="T3" fmla="*/ 2 h 98"/>
                <a:gd name="T4" fmla="*/ 37 w 50"/>
                <a:gd name="T5" fmla="*/ 98 h 98"/>
                <a:gd name="T6" fmla="*/ 50 w 50"/>
                <a:gd name="T7" fmla="*/ 25 h 98"/>
                <a:gd name="T8" fmla="*/ 48 w 50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98">
                  <a:moveTo>
                    <a:pt x="48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42" y="86"/>
                    <a:pt x="50" y="60"/>
                    <a:pt x="50" y="25"/>
                  </a:cubicBezTo>
                  <a:cubicBezTo>
                    <a:pt x="50" y="17"/>
                    <a:pt x="49" y="9"/>
                    <a:pt x="4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39"/>
            <p:cNvSpPr>
              <a:spLocks/>
            </p:cNvSpPr>
            <p:nvPr/>
          </p:nvSpPr>
          <p:spPr bwMode="auto">
            <a:xfrm>
              <a:off x="2617788" y="4733926"/>
              <a:ext cx="915988" cy="500063"/>
            </a:xfrm>
            <a:custGeom>
              <a:avLst/>
              <a:gdLst>
                <a:gd name="T0" fmla="*/ 10 w 244"/>
                <a:gd name="T1" fmla="*/ 108 h 133"/>
                <a:gd name="T2" fmla="*/ 76 w 244"/>
                <a:gd name="T3" fmla="*/ 133 h 133"/>
                <a:gd name="T4" fmla="*/ 97 w 244"/>
                <a:gd name="T5" fmla="*/ 131 h 133"/>
                <a:gd name="T6" fmla="*/ 244 w 244"/>
                <a:gd name="T7" fmla="*/ 34 h 133"/>
                <a:gd name="T8" fmla="*/ 154 w 244"/>
                <a:gd name="T9" fmla="*/ 39 h 133"/>
                <a:gd name="T10" fmla="*/ 101 w 244"/>
                <a:gd name="T11" fmla="*/ 17 h 133"/>
                <a:gd name="T12" fmla="*/ 93 w 244"/>
                <a:gd name="T13" fmla="*/ 0 h 133"/>
                <a:gd name="T14" fmla="*/ 28 w 244"/>
                <a:gd name="T15" fmla="*/ 42 h 133"/>
                <a:gd name="T16" fmla="*/ 0 w 244"/>
                <a:gd name="T17" fmla="*/ 86 h 133"/>
                <a:gd name="T18" fmla="*/ 1 w 244"/>
                <a:gd name="T19" fmla="*/ 91 h 133"/>
                <a:gd name="T20" fmla="*/ 10 w 244"/>
                <a:gd name="T21" fmla="*/ 10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4" h="133">
                  <a:moveTo>
                    <a:pt x="10" y="108"/>
                  </a:moveTo>
                  <a:cubicBezTo>
                    <a:pt x="20" y="121"/>
                    <a:pt x="39" y="133"/>
                    <a:pt x="76" y="133"/>
                  </a:cubicBezTo>
                  <a:cubicBezTo>
                    <a:pt x="82" y="133"/>
                    <a:pt x="97" y="131"/>
                    <a:pt x="97" y="131"/>
                  </a:cubicBezTo>
                  <a:cubicBezTo>
                    <a:pt x="193" y="113"/>
                    <a:pt x="244" y="34"/>
                    <a:pt x="244" y="34"/>
                  </a:cubicBezTo>
                  <a:cubicBezTo>
                    <a:pt x="244" y="34"/>
                    <a:pt x="187" y="40"/>
                    <a:pt x="154" y="39"/>
                  </a:cubicBezTo>
                  <a:cubicBezTo>
                    <a:pt x="125" y="37"/>
                    <a:pt x="110" y="27"/>
                    <a:pt x="101" y="17"/>
                  </a:cubicBezTo>
                  <a:cubicBezTo>
                    <a:pt x="96" y="11"/>
                    <a:pt x="94" y="5"/>
                    <a:pt x="93" y="0"/>
                  </a:cubicBezTo>
                  <a:cubicBezTo>
                    <a:pt x="52" y="18"/>
                    <a:pt x="28" y="42"/>
                    <a:pt x="28" y="42"/>
                  </a:cubicBezTo>
                  <a:cubicBezTo>
                    <a:pt x="28" y="42"/>
                    <a:pt x="10" y="60"/>
                    <a:pt x="0" y="86"/>
                  </a:cubicBezTo>
                  <a:cubicBezTo>
                    <a:pt x="0" y="88"/>
                    <a:pt x="0" y="89"/>
                    <a:pt x="1" y="91"/>
                  </a:cubicBezTo>
                  <a:cubicBezTo>
                    <a:pt x="2" y="96"/>
                    <a:pt x="5" y="102"/>
                    <a:pt x="1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40"/>
            <p:cNvSpPr>
              <a:spLocks/>
            </p:cNvSpPr>
            <p:nvPr/>
          </p:nvSpPr>
          <p:spPr bwMode="auto">
            <a:xfrm>
              <a:off x="2997200" y="4625976"/>
              <a:ext cx="600075" cy="220663"/>
            </a:xfrm>
            <a:custGeom>
              <a:avLst/>
              <a:gdLst>
                <a:gd name="T0" fmla="*/ 58 w 160"/>
                <a:gd name="T1" fmla="*/ 59 h 59"/>
                <a:gd name="T2" fmla="*/ 65 w 160"/>
                <a:gd name="T3" fmla="*/ 59 h 59"/>
                <a:gd name="T4" fmla="*/ 160 w 160"/>
                <a:gd name="T5" fmla="*/ 25 h 59"/>
                <a:gd name="T6" fmla="*/ 0 w 160"/>
                <a:gd name="T7" fmla="*/ 25 h 59"/>
                <a:gd name="T8" fmla="*/ 7 w 160"/>
                <a:gd name="T9" fmla="*/ 40 h 59"/>
                <a:gd name="T10" fmla="*/ 58 w 160"/>
                <a:gd name="T1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59">
                  <a:moveTo>
                    <a:pt x="58" y="59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106" y="35"/>
                    <a:pt x="160" y="25"/>
                    <a:pt x="160" y="25"/>
                  </a:cubicBezTo>
                  <a:cubicBezTo>
                    <a:pt x="96" y="0"/>
                    <a:pt x="40" y="9"/>
                    <a:pt x="0" y="25"/>
                  </a:cubicBezTo>
                  <a:cubicBezTo>
                    <a:pt x="0" y="29"/>
                    <a:pt x="2" y="35"/>
                    <a:pt x="7" y="40"/>
                  </a:cubicBezTo>
                  <a:cubicBezTo>
                    <a:pt x="14" y="49"/>
                    <a:pt x="28" y="58"/>
                    <a:pt x="5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41"/>
            <p:cNvSpPr>
              <a:spLocks/>
            </p:cNvSpPr>
            <p:nvPr/>
          </p:nvSpPr>
          <p:spPr bwMode="auto">
            <a:xfrm>
              <a:off x="2587625" y="5110163"/>
              <a:ext cx="519113" cy="579438"/>
            </a:xfrm>
            <a:custGeom>
              <a:avLst/>
              <a:gdLst>
                <a:gd name="T0" fmla="*/ 138 w 138"/>
                <a:gd name="T1" fmla="*/ 85 h 154"/>
                <a:gd name="T2" fmla="*/ 104 w 138"/>
                <a:gd name="T3" fmla="*/ 41 h 154"/>
                <a:gd name="T4" fmla="*/ 84 w 138"/>
                <a:gd name="T5" fmla="*/ 42 h 154"/>
                <a:gd name="T6" fmla="*/ 83 w 138"/>
                <a:gd name="T7" fmla="*/ 42 h 154"/>
                <a:gd name="T8" fmla="*/ 12 w 138"/>
                <a:gd name="T9" fmla="*/ 14 h 154"/>
                <a:gd name="T10" fmla="*/ 3 w 138"/>
                <a:gd name="T11" fmla="*/ 0 h 154"/>
                <a:gd name="T12" fmla="*/ 1 w 138"/>
                <a:gd name="T13" fmla="*/ 25 h 154"/>
                <a:gd name="T14" fmla="*/ 19 w 138"/>
                <a:gd name="T15" fmla="*/ 76 h 154"/>
                <a:gd name="T16" fmla="*/ 19 w 138"/>
                <a:gd name="T17" fmla="*/ 76 h 154"/>
                <a:gd name="T18" fmla="*/ 70 w 138"/>
                <a:gd name="T19" fmla="*/ 128 h 154"/>
                <a:gd name="T20" fmla="*/ 116 w 138"/>
                <a:gd name="T21" fmla="*/ 154 h 154"/>
                <a:gd name="T22" fmla="*/ 116 w 138"/>
                <a:gd name="T23" fmla="*/ 150 h 154"/>
                <a:gd name="T24" fmla="*/ 138 w 138"/>
                <a:gd name="T25" fmla="*/ 8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8" h="154">
                  <a:moveTo>
                    <a:pt x="138" y="85"/>
                  </a:moveTo>
                  <a:cubicBezTo>
                    <a:pt x="104" y="41"/>
                    <a:pt x="104" y="41"/>
                    <a:pt x="104" y="41"/>
                  </a:cubicBezTo>
                  <a:cubicBezTo>
                    <a:pt x="97" y="42"/>
                    <a:pt x="90" y="42"/>
                    <a:pt x="84" y="42"/>
                  </a:cubicBezTo>
                  <a:cubicBezTo>
                    <a:pt x="84" y="42"/>
                    <a:pt x="83" y="42"/>
                    <a:pt x="83" y="42"/>
                  </a:cubicBezTo>
                  <a:cubicBezTo>
                    <a:pt x="45" y="42"/>
                    <a:pt x="23" y="28"/>
                    <a:pt x="12" y="14"/>
                  </a:cubicBezTo>
                  <a:cubicBezTo>
                    <a:pt x="8" y="9"/>
                    <a:pt x="5" y="4"/>
                    <a:pt x="3" y="0"/>
                  </a:cubicBezTo>
                  <a:cubicBezTo>
                    <a:pt x="1" y="8"/>
                    <a:pt x="0" y="16"/>
                    <a:pt x="1" y="25"/>
                  </a:cubicBezTo>
                  <a:cubicBezTo>
                    <a:pt x="2" y="50"/>
                    <a:pt x="12" y="67"/>
                    <a:pt x="19" y="76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19" y="76"/>
                    <a:pt x="32" y="99"/>
                    <a:pt x="70" y="128"/>
                  </a:cubicBezTo>
                  <a:cubicBezTo>
                    <a:pt x="87" y="141"/>
                    <a:pt x="103" y="149"/>
                    <a:pt x="116" y="154"/>
                  </a:cubicBezTo>
                  <a:cubicBezTo>
                    <a:pt x="116" y="152"/>
                    <a:pt x="116" y="151"/>
                    <a:pt x="116" y="150"/>
                  </a:cubicBezTo>
                  <a:cubicBezTo>
                    <a:pt x="116" y="126"/>
                    <a:pt x="124" y="103"/>
                    <a:pt x="138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42"/>
            <p:cNvSpPr>
              <a:spLocks/>
            </p:cNvSpPr>
            <p:nvPr/>
          </p:nvSpPr>
          <p:spPr bwMode="auto">
            <a:xfrm>
              <a:off x="3954463" y="4733926"/>
              <a:ext cx="915988" cy="500063"/>
            </a:xfrm>
            <a:custGeom>
              <a:avLst/>
              <a:gdLst>
                <a:gd name="T0" fmla="*/ 90 w 244"/>
                <a:gd name="T1" fmla="*/ 39 h 133"/>
                <a:gd name="T2" fmla="*/ 0 w 244"/>
                <a:gd name="T3" fmla="*/ 34 h 133"/>
                <a:gd name="T4" fmla="*/ 146 w 244"/>
                <a:gd name="T5" fmla="*/ 131 h 133"/>
                <a:gd name="T6" fmla="*/ 168 w 244"/>
                <a:gd name="T7" fmla="*/ 133 h 133"/>
                <a:gd name="T8" fmla="*/ 233 w 244"/>
                <a:gd name="T9" fmla="*/ 108 h 133"/>
                <a:gd name="T10" fmla="*/ 242 w 244"/>
                <a:gd name="T11" fmla="*/ 91 h 133"/>
                <a:gd name="T12" fmla="*/ 244 w 244"/>
                <a:gd name="T13" fmla="*/ 86 h 133"/>
                <a:gd name="T14" fmla="*/ 215 w 244"/>
                <a:gd name="T15" fmla="*/ 42 h 133"/>
                <a:gd name="T16" fmla="*/ 151 w 244"/>
                <a:gd name="T17" fmla="*/ 0 h 133"/>
                <a:gd name="T18" fmla="*/ 142 w 244"/>
                <a:gd name="T19" fmla="*/ 17 h 133"/>
                <a:gd name="T20" fmla="*/ 90 w 244"/>
                <a:gd name="T21" fmla="*/ 3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4" h="133">
                  <a:moveTo>
                    <a:pt x="90" y="39"/>
                  </a:moveTo>
                  <a:cubicBezTo>
                    <a:pt x="57" y="40"/>
                    <a:pt x="0" y="34"/>
                    <a:pt x="0" y="34"/>
                  </a:cubicBezTo>
                  <a:cubicBezTo>
                    <a:pt x="0" y="34"/>
                    <a:pt x="51" y="113"/>
                    <a:pt x="146" y="131"/>
                  </a:cubicBezTo>
                  <a:cubicBezTo>
                    <a:pt x="146" y="131"/>
                    <a:pt x="161" y="133"/>
                    <a:pt x="168" y="133"/>
                  </a:cubicBezTo>
                  <a:cubicBezTo>
                    <a:pt x="205" y="133"/>
                    <a:pt x="223" y="121"/>
                    <a:pt x="233" y="108"/>
                  </a:cubicBezTo>
                  <a:cubicBezTo>
                    <a:pt x="238" y="102"/>
                    <a:pt x="241" y="96"/>
                    <a:pt x="242" y="91"/>
                  </a:cubicBezTo>
                  <a:cubicBezTo>
                    <a:pt x="243" y="89"/>
                    <a:pt x="243" y="88"/>
                    <a:pt x="244" y="86"/>
                  </a:cubicBezTo>
                  <a:cubicBezTo>
                    <a:pt x="233" y="60"/>
                    <a:pt x="215" y="42"/>
                    <a:pt x="215" y="42"/>
                  </a:cubicBezTo>
                  <a:cubicBezTo>
                    <a:pt x="215" y="42"/>
                    <a:pt x="191" y="18"/>
                    <a:pt x="151" y="0"/>
                  </a:cubicBezTo>
                  <a:cubicBezTo>
                    <a:pt x="150" y="5"/>
                    <a:pt x="147" y="11"/>
                    <a:pt x="142" y="17"/>
                  </a:cubicBezTo>
                  <a:cubicBezTo>
                    <a:pt x="134" y="27"/>
                    <a:pt x="118" y="37"/>
                    <a:pt x="90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43"/>
            <p:cNvSpPr>
              <a:spLocks/>
            </p:cNvSpPr>
            <p:nvPr/>
          </p:nvSpPr>
          <p:spPr bwMode="auto">
            <a:xfrm>
              <a:off x="3886200" y="4625976"/>
              <a:ext cx="604838" cy="220663"/>
            </a:xfrm>
            <a:custGeom>
              <a:avLst/>
              <a:gdLst>
                <a:gd name="T0" fmla="*/ 102 w 161"/>
                <a:gd name="T1" fmla="*/ 59 h 59"/>
                <a:gd name="T2" fmla="*/ 154 w 161"/>
                <a:gd name="T3" fmla="*/ 40 h 59"/>
                <a:gd name="T4" fmla="*/ 161 w 161"/>
                <a:gd name="T5" fmla="*/ 25 h 59"/>
                <a:gd name="T6" fmla="*/ 0 w 161"/>
                <a:gd name="T7" fmla="*/ 25 h 59"/>
                <a:gd name="T8" fmla="*/ 96 w 161"/>
                <a:gd name="T9" fmla="*/ 59 h 59"/>
                <a:gd name="T10" fmla="*/ 102 w 161"/>
                <a:gd name="T1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1" h="59">
                  <a:moveTo>
                    <a:pt x="102" y="59"/>
                  </a:moveTo>
                  <a:cubicBezTo>
                    <a:pt x="132" y="58"/>
                    <a:pt x="146" y="49"/>
                    <a:pt x="154" y="40"/>
                  </a:cubicBezTo>
                  <a:cubicBezTo>
                    <a:pt x="158" y="35"/>
                    <a:pt x="160" y="29"/>
                    <a:pt x="161" y="25"/>
                  </a:cubicBezTo>
                  <a:cubicBezTo>
                    <a:pt x="120" y="9"/>
                    <a:pt x="65" y="0"/>
                    <a:pt x="0" y="25"/>
                  </a:cubicBezTo>
                  <a:cubicBezTo>
                    <a:pt x="0" y="25"/>
                    <a:pt x="54" y="35"/>
                    <a:pt x="96" y="59"/>
                  </a:cubicBezTo>
                  <a:lnTo>
                    <a:pt x="102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44"/>
            <p:cNvSpPr>
              <a:spLocks/>
            </p:cNvSpPr>
            <p:nvPr/>
          </p:nvSpPr>
          <p:spPr bwMode="auto">
            <a:xfrm>
              <a:off x="4383088" y="5110163"/>
              <a:ext cx="514350" cy="579438"/>
            </a:xfrm>
            <a:custGeom>
              <a:avLst/>
              <a:gdLst>
                <a:gd name="T0" fmla="*/ 22 w 137"/>
                <a:gd name="T1" fmla="*/ 154 h 154"/>
                <a:gd name="T2" fmla="*/ 68 w 137"/>
                <a:gd name="T3" fmla="*/ 128 h 154"/>
                <a:gd name="T4" fmla="*/ 119 w 137"/>
                <a:gd name="T5" fmla="*/ 76 h 154"/>
                <a:gd name="T6" fmla="*/ 119 w 137"/>
                <a:gd name="T7" fmla="*/ 76 h 154"/>
                <a:gd name="T8" fmla="*/ 137 w 137"/>
                <a:gd name="T9" fmla="*/ 25 h 154"/>
                <a:gd name="T10" fmla="*/ 134 w 137"/>
                <a:gd name="T11" fmla="*/ 0 h 154"/>
                <a:gd name="T12" fmla="*/ 126 w 137"/>
                <a:gd name="T13" fmla="*/ 14 h 154"/>
                <a:gd name="T14" fmla="*/ 54 w 137"/>
                <a:gd name="T15" fmla="*/ 42 h 154"/>
                <a:gd name="T16" fmla="*/ 54 w 137"/>
                <a:gd name="T17" fmla="*/ 42 h 154"/>
                <a:gd name="T18" fmla="*/ 33 w 137"/>
                <a:gd name="T19" fmla="*/ 41 h 154"/>
                <a:gd name="T20" fmla="*/ 0 w 137"/>
                <a:gd name="T21" fmla="*/ 85 h 154"/>
                <a:gd name="T22" fmla="*/ 21 w 137"/>
                <a:gd name="T23" fmla="*/ 150 h 154"/>
                <a:gd name="T24" fmla="*/ 22 w 137"/>
                <a:gd name="T25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" h="154">
                  <a:moveTo>
                    <a:pt x="22" y="154"/>
                  </a:moveTo>
                  <a:cubicBezTo>
                    <a:pt x="34" y="149"/>
                    <a:pt x="51" y="141"/>
                    <a:pt x="68" y="128"/>
                  </a:cubicBezTo>
                  <a:cubicBezTo>
                    <a:pt x="105" y="99"/>
                    <a:pt x="119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5" y="67"/>
                    <a:pt x="135" y="50"/>
                    <a:pt x="137" y="25"/>
                  </a:cubicBezTo>
                  <a:cubicBezTo>
                    <a:pt x="137" y="16"/>
                    <a:pt x="136" y="8"/>
                    <a:pt x="134" y="0"/>
                  </a:cubicBezTo>
                  <a:cubicBezTo>
                    <a:pt x="132" y="4"/>
                    <a:pt x="130" y="9"/>
                    <a:pt x="126" y="14"/>
                  </a:cubicBezTo>
                  <a:cubicBezTo>
                    <a:pt x="114" y="28"/>
                    <a:pt x="93" y="42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47" y="42"/>
                    <a:pt x="41" y="42"/>
                    <a:pt x="33" y="41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13" y="103"/>
                    <a:pt x="21" y="126"/>
                    <a:pt x="21" y="150"/>
                  </a:cubicBezTo>
                  <a:cubicBezTo>
                    <a:pt x="21" y="151"/>
                    <a:pt x="22" y="152"/>
                    <a:pt x="22" y="1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45"/>
            <p:cNvSpPr>
              <a:spLocks/>
            </p:cNvSpPr>
            <p:nvPr/>
          </p:nvSpPr>
          <p:spPr bwMode="auto">
            <a:xfrm>
              <a:off x="3054350" y="5294313"/>
              <a:ext cx="1381125" cy="1066800"/>
            </a:xfrm>
            <a:custGeom>
              <a:avLst/>
              <a:gdLst>
                <a:gd name="T0" fmla="*/ 309 w 368"/>
                <a:gd name="T1" fmla="*/ 240 h 284"/>
                <a:gd name="T2" fmla="*/ 368 w 368"/>
                <a:gd name="T3" fmla="*/ 116 h 284"/>
                <a:gd name="T4" fmla="*/ 367 w 368"/>
                <a:gd name="T5" fmla="*/ 102 h 284"/>
                <a:gd name="T6" fmla="*/ 367 w 368"/>
                <a:gd name="T7" fmla="*/ 102 h 284"/>
                <a:gd name="T8" fmla="*/ 367 w 368"/>
                <a:gd name="T9" fmla="*/ 101 h 284"/>
                <a:gd name="T10" fmla="*/ 270 w 368"/>
                <a:gd name="T11" fmla="*/ 0 h 284"/>
                <a:gd name="T12" fmla="*/ 242 w 368"/>
                <a:gd name="T13" fmla="*/ 21 h 284"/>
                <a:gd name="T14" fmla="*/ 215 w 368"/>
                <a:gd name="T15" fmla="*/ 0 h 284"/>
                <a:gd name="T16" fmla="*/ 152 w 368"/>
                <a:gd name="T17" fmla="*/ 0 h 284"/>
                <a:gd name="T18" fmla="*/ 125 w 368"/>
                <a:gd name="T19" fmla="*/ 21 h 284"/>
                <a:gd name="T20" fmla="*/ 98 w 368"/>
                <a:gd name="T21" fmla="*/ 0 h 284"/>
                <a:gd name="T22" fmla="*/ 1 w 368"/>
                <a:gd name="T23" fmla="*/ 101 h 284"/>
                <a:gd name="T24" fmla="*/ 1 w 368"/>
                <a:gd name="T25" fmla="*/ 102 h 284"/>
                <a:gd name="T26" fmla="*/ 0 w 368"/>
                <a:gd name="T27" fmla="*/ 102 h 284"/>
                <a:gd name="T28" fmla="*/ 0 w 368"/>
                <a:gd name="T29" fmla="*/ 116 h 284"/>
                <a:gd name="T30" fmla="*/ 58 w 368"/>
                <a:gd name="T31" fmla="*/ 240 h 284"/>
                <a:gd name="T32" fmla="*/ 178 w 368"/>
                <a:gd name="T33" fmla="*/ 284 h 284"/>
                <a:gd name="T34" fmla="*/ 183 w 368"/>
                <a:gd name="T35" fmla="*/ 283 h 284"/>
                <a:gd name="T36" fmla="*/ 184 w 368"/>
                <a:gd name="T37" fmla="*/ 283 h 284"/>
                <a:gd name="T38" fmla="*/ 184 w 368"/>
                <a:gd name="T39" fmla="*/ 283 h 284"/>
                <a:gd name="T40" fmla="*/ 189 w 368"/>
                <a:gd name="T41" fmla="*/ 284 h 284"/>
                <a:gd name="T42" fmla="*/ 309 w 368"/>
                <a:gd name="T43" fmla="*/ 24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8" h="284">
                  <a:moveTo>
                    <a:pt x="309" y="240"/>
                  </a:moveTo>
                  <a:cubicBezTo>
                    <a:pt x="361" y="200"/>
                    <a:pt x="368" y="143"/>
                    <a:pt x="368" y="116"/>
                  </a:cubicBezTo>
                  <a:cubicBezTo>
                    <a:pt x="368" y="107"/>
                    <a:pt x="367" y="102"/>
                    <a:pt x="367" y="102"/>
                  </a:cubicBezTo>
                  <a:cubicBezTo>
                    <a:pt x="367" y="102"/>
                    <a:pt x="367" y="102"/>
                    <a:pt x="367" y="102"/>
                  </a:cubicBezTo>
                  <a:cubicBezTo>
                    <a:pt x="367" y="101"/>
                    <a:pt x="367" y="101"/>
                    <a:pt x="367" y="101"/>
                  </a:cubicBezTo>
                  <a:cubicBezTo>
                    <a:pt x="367" y="47"/>
                    <a:pt x="324" y="2"/>
                    <a:pt x="270" y="0"/>
                  </a:cubicBezTo>
                  <a:cubicBezTo>
                    <a:pt x="267" y="12"/>
                    <a:pt x="256" y="21"/>
                    <a:pt x="242" y="21"/>
                  </a:cubicBezTo>
                  <a:cubicBezTo>
                    <a:pt x="229" y="21"/>
                    <a:pt x="218" y="12"/>
                    <a:pt x="215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49" y="12"/>
                    <a:pt x="138" y="21"/>
                    <a:pt x="125" y="21"/>
                  </a:cubicBezTo>
                  <a:cubicBezTo>
                    <a:pt x="112" y="21"/>
                    <a:pt x="101" y="12"/>
                    <a:pt x="98" y="0"/>
                  </a:cubicBezTo>
                  <a:cubicBezTo>
                    <a:pt x="44" y="2"/>
                    <a:pt x="1" y="47"/>
                    <a:pt x="1" y="101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0" y="107"/>
                    <a:pt x="0" y="116"/>
                  </a:cubicBezTo>
                  <a:cubicBezTo>
                    <a:pt x="0" y="143"/>
                    <a:pt x="6" y="200"/>
                    <a:pt x="58" y="240"/>
                  </a:cubicBezTo>
                  <a:cubicBezTo>
                    <a:pt x="110" y="280"/>
                    <a:pt x="161" y="284"/>
                    <a:pt x="178" y="284"/>
                  </a:cubicBezTo>
                  <a:cubicBezTo>
                    <a:pt x="182" y="284"/>
                    <a:pt x="183" y="283"/>
                    <a:pt x="183" y="283"/>
                  </a:cubicBezTo>
                  <a:cubicBezTo>
                    <a:pt x="184" y="283"/>
                    <a:pt x="184" y="283"/>
                    <a:pt x="184" y="283"/>
                  </a:cubicBezTo>
                  <a:cubicBezTo>
                    <a:pt x="184" y="283"/>
                    <a:pt x="184" y="283"/>
                    <a:pt x="184" y="283"/>
                  </a:cubicBezTo>
                  <a:cubicBezTo>
                    <a:pt x="184" y="283"/>
                    <a:pt x="186" y="284"/>
                    <a:pt x="189" y="284"/>
                  </a:cubicBezTo>
                  <a:cubicBezTo>
                    <a:pt x="206" y="284"/>
                    <a:pt x="258" y="280"/>
                    <a:pt x="309" y="2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Oval 46"/>
            <p:cNvSpPr>
              <a:spLocks noChangeArrowheads="1"/>
            </p:cNvSpPr>
            <p:nvPr/>
          </p:nvSpPr>
          <p:spPr bwMode="auto">
            <a:xfrm>
              <a:off x="3448050" y="5192713"/>
              <a:ext cx="149225" cy="146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Oval 47"/>
            <p:cNvSpPr>
              <a:spLocks noChangeArrowheads="1"/>
            </p:cNvSpPr>
            <p:nvPr/>
          </p:nvSpPr>
          <p:spPr bwMode="auto">
            <a:xfrm>
              <a:off x="3890963" y="5192713"/>
              <a:ext cx="146050" cy="1460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5" name="组合 314"/>
          <p:cNvGrpSpPr/>
          <p:nvPr/>
        </p:nvGrpSpPr>
        <p:grpSpPr>
          <a:xfrm>
            <a:off x="10228834" y="176598"/>
            <a:ext cx="248469" cy="689385"/>
            <a:chOff x="381000" y="2333626"/>
            <a:chExt cx="1520825" cy="4219575"/>
          </a:xfrm>
          <a:solidFill>
            <a:schemeClr val="bg1"/>
          </a:solidFill>
        </p:grpSpPr>
        <p:sp>
          <p:nvSpPr>
            <p:cNvPr id="316" name="Freeform 48"/>
            <p:cNvSpPr>
              <a:spLocks/>
            </p:cNvSpPr>
            <p:nvPr/>
          </p:nvSpPr>
          <p:spPr bwMode="auto">
            <a:xfrm>
              <a:off x="381000" y="3881438"/>
              <a:ext cx="1520825" cy="2671763"/>
            </a:xfrm>
            <a:custGeom>
              <a:avLst/>
              <a:gdLst>
                <a:gd name="T0" fmla="*/ 378 w 405"/>
                <a:gd name="T1" fmla="*/ 0 h 711"/>
                <a:gd name="T2" fmla="*/ 341 w 405"/>
                <a:gd name="T3" fmla="*/ 73 h 711"/>
                <a:gd name="T4" fmla="*/ 378 w 405"/>
                <a:gd name="T5" fmla="*/ 245 h 711"/>
                <a:gd name="T6" fmla="*/ 300 w 405"/>
                <a:gd name="T7" fmla="*/ 344 h 711"/>
                <a:gd name="T8" fmla="*/ 243 w 405"/>
                <a:gd name="T9" fmla="*/ 284 h 711"/>
                <a:gd name="T10" fmla="*/ 221 w 405"/>
                <a:gd name="T11" fmla="*/ 241 h 711"/>
                <a:gd name="T12" fmla="*/ 173 w 405"/>
                <a:gd name="T13" fmla="*/ 220 h 711"/>
                <a:gd name="T14" fmla="*/ 162 w 405"/>
                <a:gd name="T15" fmla="*/ 266 h 711"/>
                <a:gd name="T16" fmla="*/ 153 w 405"/>
                <a:gd name="T17" fmla="*/ 314 h 711"/>
                <a:gd name="T18" fmla="*/ 27 w 405"/>
                <a:gd name="T19" fmla="*/ 247 h 711"/>
                <a:gd name="T20" fmla="*/ 64 w 405"/>
                <a:gd name="T21" fmla="*/ 75 h 711"/>
                <a:gd name="T22" fmla="*/ 27 w 405"/>
                <a:gd name="T23" fmla="*/ 0 h 711"/>
                <a:gd name="T24" fmla="*/ 39 w 405"/>
                <a:gd name="T25" fmla="*/ 102 h 711"/>
                <a:gd name="T26" fmla="*/ 0 w 405"/>
                <a:gd name="T27" fmla="*/ 260 h 711"/>
                <a:gd name="T28" fmla="*/ 102 w 405"/>
                <a:gd name="T29" fmla="*/ 379 h 711"/>
                <a:gd name="T30" fmla="*/ 125 w 405"/>
                <a:gd name="T31" fmla="*/ 377 h 711"/>
                <a:gd name="T32" fmla="*/ 113 w 405"/>
                <a:gd name="T33" fmla="*/ 450 h 711"/>
                <a:gd name="T34" fmla="*/ 122 w 405"/>
                <a:gd name="T35" fmla="*/ 696 h 711"/>
                <a:gd name="T36" fmla="*/ 135 w 405"/>
                <a:gd name="T37" fmla="*/ 696 h 711"/>
                <a:gd name="T38" fmla="*/ 143 w 405"/>
                <a:gd name="T39" fmla="*/ 450 h 711"/>
                <a:gd name="T40" fmla="*/ 153 w 405"/>
                <a:gd name="T41" fmla="*/ 432 h 711"/>
                <a:gd name="T42" fmla="*/ 162 w 405"/>
                <a:gd name="T43" fmla="*/ 450 h 711"/>
                <a:gd name="T44" fmla="*/ 171 w 405"/>
                <a:gd name="T45" fmla="*/ 696 h 711"/>
                <a:gd name="T46" fmla="*/ 184 w 405"/>
                <a:gd name="T47" fmla="*/ 696 h 711"/>
                <a:gd name="T48" fmla="*/ 192 w 405"/>
                <a:gd name="T49" fmla="*/ 450 h 711"/>
                <a:gd name="T50" fmla="*/ 203 w 405"/>
                <a:gd name="T51" fmla="*/ 432 h 711"/>
                <a:gd name="T52" fmla="*/ 213 w 405"/>
                <a:gd name="T53" fmla="*/ 450 h 711"/>
                <a:gd name="T54" fmla="*/ 221 w 405"/>
                <a:gd name="T55" fmla="*/ 696 h 711"/>
                <a:gd name="T56" fmla="*/ 234 w 405"/>
                <a:gd name="T57" fmla="*/ 696 h 711"/>
                <a:gd name="T58" fmla="*/ 243 w 405"/>
                <a:gd name="T59" fmla="*/ 450 h 711"/>
                <a:gd name="T60" fmla="*/ 252 w 405"/>
                <a:gd name="T61" fmla="*/ 432 h 711"/>
                <a:gd name="T62" fmla="*/ 262 w 405"/>
                <a:gd name="T63" fmla="*/ 450 h 711"/>
                <a:gd name="T64" fmla="*/ 271 w 405"/>
                <a:gd name="T65" fmla="*/ 696 h 711"/>
                <a:gd name="T66" fmla="*/ 283 w 405"/>
                <a:gd name="T67" fmla="*/ 696 h 711"/>
                <a:gd name="T68" fmla="*/ 292 w 405"/>
                <a:gd name="T69" fmla="*/ 450 h 711"/>
                <a:gd name="T70" fmla="*/ 281 w 405"/>
                <a:gd name="T71" fmla="*/ 380 h 711"/>
                <a:gd name="T72" fmla="*/ 283 w 405"/>
                <a:gd name="T73" fmla="*/ 377 h 711"/>
                <a:gd name="T74" fmla="*/ 345 w 405"/>
                <a:gd name="T75" fmla="*/ 371 h 711"/>
                <a:gd name="T76" fmla="*/ 405 w 405"/>
                <a:gd name="T77" fmla="*/ 258 h 711"/>
                <a:gd name="T78" fmla="*/ 361 w 405"/>
                <a:gd name="T79" fmla="*/ 64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5" h="711">
                  <a:moveTo>
                    <a:pt x="361" y="64"/>
                  </a:moveTo>
                  <a:cubicBezTo>
                    <a:pt x="361" y="32"/>
                    <a:pt x="372" y="10"/>
                    <a:pt x="378" y="0"/>
                  </a:cubicBezTo>
                  <a:cubicBezTo>
                    <a:pt x="374" y="3"/>
                    <a:pt x="369" y="7"/>
                    <a:pt x="363" y="12"/>
                  </a:cubicBezTo>
                  <a:cubicBezTo>
                    <a:pt x="352" y="24"/>
                    <a:pt x="341" y="43"/>
                    <a:pt x="341" y="73"/>
                  </a:cubicBezTo>
                  <a:cubicBezTo>
                    <a:pt x="341" y="73"/>
                    <a:pt x="341" y="74"/>
                    <a:pt x="341" y="75"/>
                  </a:cubicBezTo>
                  <a:cubicBezTo>
                    <a:pt x="342" y="133"/>
                    <a:pt x="378" y="179"/>
                    <a:pt x="378" y="245"/>
                  </a:cubicBezTo>
                  <a:cubicBezTo>
                    <a:pt x="378" y="246"/>
                    <a:pt x="378" y="246"/>
                    <a:pt x="378" y="247"/>
                  </a:cubicBezTo>
                  <a:cubicBezTo>
                    <a:pt x="377" y="316"/>
                    <a:pt x="352" y="345"/>
                    <a:pt x="300" y="344"/>
                  </a:cubicBezTo>
                  <a:cubicBezTo>
                    <a:pt x="274" y="344"/>
                    <a:pt x="260" y="329"/>
                    <a:pt x="252" y="314"/>
                  </a:cubicBezTo>
                  <a:cubicBezTo>
                    <a:pt x="244" y="299"/>
                    <a:pt x="243" y="284"/>
                    <a:pt x="243" y="284"/>
                  </a:cubicBezTo>
                  <a:cubicBezTo>
                    <a:pt x="243" y="266"/>
                    <a:pt x="243" y="266"/>
                    <a:pt x="243" y="266"/>
                  </a:cubicBezTo>
                  <a:cubicBezTo>
                    <a:pt x="231" y="264"/>
                    <a:pt x="221" y="254"/>
                    <a:pt x="221" y="241"/>
                  </a:cubicBezTo>
                  <a:cubicBezTo>
                    <a:pt x="221" y="232"/>
                    <a:pt x="226" y="224"/>
                    <a:pt x="233" y="220"/>
                  </a:cubicBezTo>
                  <a:cubicBezTo>
                    <a:pt x="173" y="220"/>
                    <a:pt x="173" y="220"/>
                    <a:pt x="173" y="220"/>
                  </a:cubicBezTo>
                  <a:cubicBezTo>
                    <a:pt x="180" y="224"/>
                    <a:pt x="184" y="232"/>
                    <a:pt x="184" y="241"/>
                  </a:cubicBezTo>
                  <a:cubicBezTo>
                    <a:pt x="184" y="254"/>
                    <a:pt x="175" y="264"/>
                    <a:pt x="162" y="266"/>
                  </a:cubicBezTo>
                  <a:cubicBezTo>
                    <a:pt x="162" y="284"/>
                    <a:pt x="162" y="284"/>
                    <a:pt x="162" y="284"/>
                  </a:cubicBezTo>
                  <a:cubicBezTo>
                    <a:pt x="162" y="284"/>
                    <a:pt x="161" y="299"/>
                    <a:pt x="153" y="314"/>
                  </a:cubicBezTo>
                  <a:cubicBezTo>
                    <a:pt x="146" y="329"/>
                    <a:pt x="131" y="344"/>
                    <a:pt x="105" y="344"/>
                  </a:cubicBezTo>
                  <a:cubicBezTo>
                    <a:pt x="53" y="345"/>
                    <a:pt x="28" y="316"/>
                    <a:pt x="27" y="247"/>
                  </a:cubicBezTo>
                  <a:cubicBezTo>
                    <a:pt x="27" y="247"/>
                    <a:pt x="27" y="246"/>
                    <a:pt x="27" y="245"/>
                  </a:cubicBezTo>
                  <a:cubicBezTo>
                    <a:pt x="27" y="179"/>
                    <a:pt x="63" y="133"/>
                    <a:pt x="64" y="75"/>
                  </a:cubicBezTo>
                  <a:cubicBezTo>
                    <a:pt x="64" y="74"/>
                    <a:pt x="64" y="73"/>
                    <a:pt x="64" y="73"/>
                  </a:cubicBezTo>
                  <a:cubicBezTo>
                    <a:pt x="64" y="27"/>
                    <a:pt x="39" y="8"/>
                    <a:pt x="27" y="0"/>
                  </a:cubicBezTo>
                  <a:cubicBezTo>
                    <a:pt x="33" y="10"/>
                    <a:pt x="44" y="32"/>
                    <a:pt x="44" y="64"/>
                  </a:cubicBezTo>
                  <a:cubicBezTo>
                    <a:pt x="44" y="75"/>
                    <a:pt x="43" y="88"/>
                    <a:pt x="39" y="102"/>
                  </a:cubicBezTo>
                  <a:cubicBezTo>
                    <a:pt x="29" y="142"/>
                    <a:pt x="0" y="205"/>
                    <a:pt x="0" y="258"/>
                  </a:cubicBezTo>
                  <a:cubicBezTo>
                    <a:pt x="0" y="259"/>
                    <a:pt x="0" y="259"/>
                    <a:pt x="0" y="260"/>
                  </a:cubicBezTo>
                  <a:cubicBezTo>
                    <a:pt x="1" y="327"/>
                    <a:pt x="24" y="354"/>
                    <a:pt x="60" y="371"/>
                  </a:cubicBezTo>
                  <a:cubicBezTo>
                    <a:pt x="75" y="377"/>
                    <a:pt x="90" y="379"/>
                    <a:pt x="102" y="379"/>
                  </a:cubicBezTo>
                  <a:cubicBezTo>
                    <a:pt x="114" y="379"/>
                    <a:pt x="122" y="377"/>
                    <a:pt x="122" y="377"/>
                  </a:cubicBezTo>
                  <a:cubicBezTo>
                    <a:pt x="125" y="377"/>
                    <a:pt x="125" y="377"/>
                    <a:pt x="125" y="377"/>
                  </a:cubicBezTo>
                  <a:cubicBezTo>
                    <a:pt x="124" y="380"/>
                    <a:pt x="124" y="380"/>
                    <a:pt x="124" y="380"/>
                  </a:cubicBezTo>
                  <a:cubicBezTo>
                    <a:pt x="124" y="380"/>
                    <a:pt x="113" y="408"/>
                    <a:pt x="113" y="450"/>
                  </a:cubicBezTo>
                  <a:cubicBezTo>
                    <a:pt x="113" y="450"/>
                    <a:pt x="114" y="611"/>
                    <a:pt x="114" y="650"/>
                  </a:cubicBezTo>
                  <a:cubicBezTo>
                    <a:pt x="114" y="669"/>
                    <a:pt x="118" y="685"/>
                    <a:pt x="122" y="696"/>
                  </a:cubicBezTo>
                  <a:cubicBezTo>
                    <a:pt x="124" y="703"/>
                    <a:pt x="127" y="708"/>
                    <a:pt x="128" y="711"/>
                  </a:cubicBezTo>
                  <a:cubicBezTo>
                    <a:pt x="130" y="708"/>
                    <a:pt x="132" y="703"/>
                    <a:pt x="135" y="696"/>
                  </a:cubicBezTo>
                  <a:cubicBezTo>
                    <a:pt x="139" y="685"/>
                    <a:pt x="143" y="669"/>
                    <a:pt x="143" y="650"/>
                  </a:cubicBezTo>
                  <a:cubicBezTo>
                    <a:pt x="143" y="611"/>
                    <a:pt x="143" y="450"/>
                    <a:pt x="143" y="450"/>
                  </a:cubicBezTo>
                  <a:cubicBezTo>
                    <a:pt x="143" y="443"/>
                    <a:pt x="144" y="438"/>
                    <a:pt x="146" y="436"/>
                  </a:cubicBezTo>
                  <a:cubicBezTo>
                    <a:pt x="148" y="432"/>
                    <a:pt x="151" y="431"/>
                    <a:pt x="153" y="432"/>
                  </a:cubicBezTo>
                  <a:cubicBezTo>
                    <a:pt x="157" y="431"/>
                    <a:pt x="160" y="434"/>
                    <a:pt x="161" y="437"/>
                  </a:cubicBezTo>
                  <a:cubicBezTo>
                    <a:pt x="162" y="440"/>
                    <a:pt x="162" y="445"/>
                    <a:pt x="162" y="450"/>
                  </a:cubicBezTo>
                  <a:cubicBezTo>
                    <a:pt x="162" y="450"/>
                    <a:pt x="163" y="611"/>
                    <a:pt x="163" y="650"/>
                  </a:cubicBezTo>
                  <a:cubicBezTo>
                    <a:pt x="163" y="669"/>
                    <a:pt x="167" y="685"/>
                    <a:pt x="171" y="696"/>
                  </a:cubicBezTo>
                  <a:cubicBezTo>
                    <a:pt x="173" y="703"/>
                    <a:pt x="176" y="708"/>
                    <a:pt x="177" y="711"/>
                  </a:cubicBezTo>
                  <a:cubicBezTo>
                    <a:pt x="179" y="708"/>
                    <a:pt x="181" y="703"/>
                    <a:pt x="184" y="696"/>
                  </a:cubicBezTo>
                  <a:cubicBezTo>
                    <a:pt x="188" y="685"/>
                    <a:pt x="192" y="669"/>
                    <a:pt x="192" y="650"/>
                  </a:cubicBezTo>
                  <a:cubicBezTo>
                    <a:pt x="192" y="611"/>
                    <a:pt x="192" y="450"/>
                    <a:pt x="192" y="450"/>
                  </a:cubicBezTo>
                  <a:cubicBezTo>
                    <a:pt x="193" y="443"/>
                    <a:pt x="193" y="438"/>
                    <a:pt x="195" y="436"/>
                  </a:cubicBezTo>
                  <a:cubicBezTo>
                    <a:pt x="197" y="432"/>
                    <a:pt x="200" y="431"/>
                    <a:pt x="203" y="432"/>
                  </a:cubicBezTo>
                  <a:cubicBezTo>
                    <a:pt x="205" y="431"/>
                    <a:pt x="208" y="432"/>
                    <a:pt x="210" y="436"/>
                  </a:cubicBezTo>
                  <a:cubicBezTo>
                    <a:pt x="212" y="438"/>
                    <a:pt x="213" y="443"/>
                    <a:pt x="213" y="450"/>
                  </a:cubicBezTo>
                  <a:cubicBezTo>
                    <a:pt x="213" y="450"/>
                    <a:pt x="213" y="611"/>
                    <a:pt x="213" y="650"/>
                  </a:cubicBezTo>
                  <a:cubicBezTo>
                    <a:pt x="213" y="669"/>
                    <a:pt x="217" y="685"/>
                    <a:pt x="221" y="696"/>
                  </a:cubicBezTo>
                  <a:cubicBezTo>
                    <a:pt x="224" y="703"/>
                    <a:pt x="226" y="708"/>
                    <a:pt x="228" y="711"/>
                  </a:cubicBezTo>
                  <a:cubicBezTo>
                    <a:pt x="229" y="708"/>
                    <a:pt x="232" y="703"/>
                    <a:pt x="234" y="696"/>
                  </a:cubicBezTo>
                  <a:cubicBezTo>
                    <a:pt x="238" y="685"/>
                    <a:pt x="242" y="669"/>
                    <a:pt x="242" y="650"/>
                  </a:cubicBezTo>
                  <a:cubicBezTo>
                    <a:pt x="242" y="611"/>
                    <a:pt x="243" y="450"/>
                    <a:pt x="243" y="450"/>
                  </a:cubicBezTo>
                  <a:cubicBezTo>
                    <a:pt x="243" y="445"/>
                    <a:pt x="243" y="440"/>
                    <a:pt x="244" y="437"/>
                  </a:cubicBezTo>
                  <a:cubicBezTo>
                    <a:pt x="245" y="434"/>
                    <a:pt x="248" y="431"/>
                    <a:pt x="252" y="432"/>
                  </a:cubicBezTo>
                  <a:cubicBezTo>
                    <a:pt x="254" y="431"/>
                    <a:pt x="258" y="432"/>
                    <a:pt x="259" y="436"/>
                  </a:cubicBezTo>
                  <a:cubicBezTo>
                    <a:pt x="261" y="438"/>
                    <a:pt x="262" y="443"/>
                    <a:pt x="262" y="450"/>
                  </a:cubicBezTo>
                  <a:cubicBezTo>
                    <a:pt x="262" y="450"/>
                    <a:pt x="262" y="611"/>
                    <a:pt x="262" y="650"/>
                  </a:cubicBezTo>
                  <a:cubicBezTo>
                    <a:pt x="262" y="669"/>
                    <a:pt x="267" y="685"/>
                    <a:pt x="271" y="696"/>
                  </a:cubicBezTo>
                  <a:cubicBezTo>
                    <a:pt x="273" y="703"/>
                    <a:pt x="275" y="708"/>
                    <a:pt x="277" y="711"/>
                  </a:cubicBezTo>
                  <a:cubicBezTo>
                    <a:pt x="279" y="708"/>
                    <a:pt x="281" y="703"/>
                    <a:pt x="283" y="696"/>
                  </a:cubicBezTo>
                  <a:cubicBezTo>
                    <a:pt x="287" y="685"/>
                    <a:pt x="291" y="669"/>
                    <a:pt x="291" y="650"/>
                  </a:cubicBezTo>
                  <a:cubicBezTo>
                    <a:pt x="291" y="611"/>
                    <a:pt x="292" y="450"/>
                    <a:pt x="292" y="450"/>
                  </a:cubicBezTo>
                  <a:cubicBezTo>
                    <a:pt x="292" y="429"/>
                    <a:pt x="289" y="412"/>
                    <a:pt x="287" y="399"/>
                  </a:cubicBezTo>
                  <a:cubicBezTo>
                    <a:pt x="284" y="387"/>
                    <a:pt x="281" y="380"/>
                    <a:pt x="281" y="380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283" y="377"/>
                    <a:pt x="283" y="377"/>
                    <a:pt x="283" y="377"/>
                  </a:cubicBezTo>
                  <a:cubicBezTo>
                    <a:pt x="283" y="377"/>
                    <a:pt x="291" y="379"/>
                    <a:pt x="303" y="379"/>
                  </a:cubicBezTo>
                  <a:cubicBezTo>
                    <a:pt x="315" y="379"/>
                    <a:pt x="331" y="377"/>
                    <a:pt x="345" y="371"/>
                  </a:cubicBezTo>
                  <a:cubicBezTo>
                    <a:pt x="381" y="354"/>
                    <a:pt x="404" y="327"/>
                    <a:pt x="405" y="260"/>
                  </a:cubicBezTo>
                  <a:cubicBezTo>
                    <a:pt x="405" y="259"/>
                    <a:pt x="405" y="259"/>
                    <a:pt x="405" y="258"/>
                  </a:cubicBezTo>
                  <a:cubicBezTo>
                    <a:pt x="405" y="205"/>
                    <a:pt x="376" y="142"/>
                    <a:pt x="366" y="102"/>
                  </a:cubicBezTo>
                  <a:cubicBezTo>
                    <a:pt x="362" y="88"/>
                    <a:pt x="361" y="75"/>
                    <a:pt x="361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49"/>
            <p:cNvSpPr>
              <a:spLocks/>
            </p:cNvSpPr>
            <p:nvPr/>
          </p:nvSpPr>
          <p:spPr bwMode="auto">
            <a:xfrm>
              <a:off x="414338" y="2333626"/>
              <a:ext cx="1452563" cy="2344738"/>
            </a:xfrm>
            <a:custGeom>
              <a:avLst/>
              <a:gdLst>
                <a:gd name="T0" fmla="*/ 270 w 387"/>
                <a:gd name="T1" fmla="*/ 624 h 624"/>
                <a:gd name="T2" fmla="*/ 284 w 387"/>
                <a:gd name="T3" fmla="*/ 430 h 624"/>
                <a:gd name="T4" fmla="*/ 283 w 387"/>
                <a:gd name="T5" fmla="*/ 390 h 624"/>
                <a:gd name="T6" fmla="*/ 271 w 387"/>
                <a:gd name="T7" fmla="*/ 263 h 624"/>
                <a:gd name="T8" fmla="*/ 269 w 387"/>
                <a:gd name="T9" fmla="*/ 256 h 624"/>
                <a:gd name="T10" fmla="*/ 269 w 387"/>
                <a:gd name="T11" fmla="*/ 253 h 624"/>
                <a:gd name="T12" fmla="*/ 387 w 387"/>
                <a:gd name="T13" fmla="*/ 171 h 624"/>
                <a:gd name="T14" fmla="*/ 194 w 387"/>
                <a:gd name="T15" fmla="*/ 0 h 624"/>
                <a:gd name="T16" fmla="*/ 0 w 387"/>
                <a:gd name="T17" fmla="*/ 171 h 624"/>
                <a:gd name="T18" fmla="*/ 118 w 387"/>
                <a:gd name="T19" fmla="*/ 253 h 624"/>
                <a:gd name="T20" fmla="*/ 118 w 387"/>
                <a:gd name="T21" fmla="*/ 256 h 624"/>
                <a:gd name="T22" fmla="*/ 116 w 387"/>
                <a:gd name="T23" fmla="*/ 263 h 624"/>
                <a:gd name="T24" fmla="*/ 113 w 387"/>
                <a:gd name="T25" fmla="*/ 286 h 624"/>
                <a:gd name="T26" fmla="*/ 104 w 387"/>
                <a:gd name="T27" fmla="*/ 390 h 624"/>
                <a:gd name="T28" fmla="*/ 104 w 387"/>
                <a:gd name="T29" fmla="*/ 430 h 624"/>
                <a:gd name="T30" fmla="*/ 117 w 387"/>
                <a:gd name="T31" fmla="*/ 624 h 624"/>
                <a:gd name="T32" fmla="*/ 270 w 387"/>
                <a:gd name="T33" fmla="*/ 624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7" h="624">
                  <a:moveTo>
                    <a:pt x="270" y="624"/>
                  </a:moveTo>
                  <a:cubicBezTo>
                    <a:pt x="275" y="587"/>
                    <a:pt x="284" y="510"/>
                    <a:pt x="284" y="430"/>
                  </a:cubicBezTo>
                  <a:cubicBezTo>
                    <a:pt x="284" y="417"/>
                    <a:pt x="283" y="403"/>
                    <a:pt x="283" y="390"/>
                  </a:cubicBezTo>
                  <a:cubicBezTo>
                    <a:pt x="280" y="317"/>
                    <a:pt x="274" y="278"/>
                    <a:pt x="271" y="263"/>
                  </a:cubicBezTo>
                  <a:cubicBezTo>
                    <a:pt x="270" y="258"/>
                    <a:pt x="269" y="256"/>
                    <a:pt x="269" y="256"/>
                  </a:cubicBezTo>
                  <a:cubicBezTo>
                    <a:pt x="269" y="253"/>
                    <a:pt x="269" y="253"/>
                    <a:pt x="269" y="253"/>
                  </a:cubicBezTo>
                  <a:cubicBezTo>
                    <a:pt x="387" y="171"/>
                    <a:pt x="387" y="171"/>
                    <a:pt x="387" y="171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6"/>
                    <a:pt x="118" y="256"/>
                    <a:pt x="118" y="256"/>
                  </a:cubicBezTo>
                  <a:cubicBezTo>
                    <a:pt x="118" y="256"/>
                    <a:pt x="117" y="258"/>
                    <a:pt x="116" y="263"/>
                  </a:cubicBezTo>
                  <a:cubicBezTo>
                    <a:pt x="115" y="268"/>
                    <a:pt x="114" y="276"/>
                    <a:pt x="113" y="286"/>
                  </a:cubicBezTo>
                  <a:cubicBezTo>
                    <a:pt x="110" y="308"/>
                    <a:pt x="106" y="341"/>
                    <a:pt x="104" y="390"/>
                  </a:cubicBezTo>
                  <a:cubicBezTo>
                    <a:pt x="104" y="403"/>
                    <a:pt x="104" y="417"/>
                    <a:pt x="104" y="430"/>
                  </a:cubicBezTo>
                  <a:cubicBezTo>
                    <a:pt x="104" y="510"/>
                    <a:pt x="112" y="587"/>
                    <a:pt x="117" y="624"/>
                  </a:cubicBezTo>
                  <a:lnTo>
                    <a:pt x="270" y="6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Oval 50"/>
            <p:cNvSpPr>
              <a:spLocks noChangeArrowheads="1"/>
            </p:cNvSpPr>
            <p:nvPr/>
          </p:nvSpPr>
          <p:spPr bwMode="auto">
            <a:xfrm>
              <a:off x="1239838" y="4719638"/>
              <a:ext cx="131763" cy="1349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Oval 51"/>
            <p:cNvSpPr>
              <a:spLocks noChangeArrowheads="1"/>
            </p:cNvSpPr>
            <p:nvPr/>
          </p:nvSpPr>
          <p:spPr bwMode="auto">
            <a:xfrm>
              <a:off x="909638" y="4719638"/>
              <a:ext cx="131763" cy="1349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0" name="组合 319"/>
          <p:cNvGrpSpPr/>
          <p:nvPr/>
        </p:nvGrpSpPr>
        <p:grpSpPr>
          <a:xfrm>
            <a:off x="10877801" y="1055397"/>
            <a:ext cx="1060691" cy="463800"/>
            <a:chOff x="276225" y="350838"/>
            <a:chExt cx="3340100" cy="1460500"/>
          </a:xfrm>
          <a:solidFill>
            <a:schemeClr val="bg1"/>
          </a:solidFill>
        </p:grpSpPr>
        <p:sp>
          <p:nvSpPr>
            <p:cNvPr id="321" name="Freeform 52"/>
            <p:cNvSpPr>
              <a:spLocks/>
            </p:cNvSpPr>
            <p:nvPr/>
          </p:nvSpPr>
          <p:spPr bwMode="auto">
            <a:xfrm>
              <a:off x="1214438" y="1579563"/>
              <a:ext cx="220663" cy="231775"/>
            </a:xfrm>
            <a:custGeom>
              <a:avLst/>
              <a:gdLst>
                <a:gd name="T0" fmla="*/ 39 w 59"/>
                <a:gd name="T1" fmla="*/ 1 h 62"/>
                <a:gd name="T2" fmla="*/ 0 w 59"/>
                <a:gd name="T3" fmla="*/ 0 h 62"/>
                <a:gd name="T4" fmla="*/ 59 w 59"/>
                <a:gd name="T5" fmla="*/ 62 h 62"/>
                <a:gd name="T6" fmla="*/ 59 w 59"/>
                <a:gd name="T7" fmla="*/ 1 h 62"/>
                <a:gd name="T8" fmla="*/ 39 w 59"/>
                <a:gd name="T9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39" y="1"/>
                  </a:moveTo>
                  <a:cubicBezTo>
                    <a:pt x="25" y="1"/>
                    <a:pt x="12" y="1"/>
                    <a:pt x="0" y="0"/>
                  </a:cubicBezTo>
                  <a:cubicBezTo>
                    <a:pt x="18" y="38"/>
                    <a:pt x="46" y="56"/>
                    <a:pt x="59" y="62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2" y="1"/>
                    <a:pt x="45" y="1"/>
                    <a:pt x="3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53"/>
            <p:cNvSpPr>
              <a:spLocks/>
            </p:cNvSpPr>
            <p:nvPr/>
          </p:nvSpPr>
          <p:spPr bwMode="auto">
            <a:xfrm>
              <a:off x="1085850" y="350838"/>
              <a:ext cx="425450" cy="225425"/>
            </a:xfrm>
            <a:custGeom>
              <a:avLst/>
              <a:gdLst>
                <a:gd name="T0" fmla="*/ 73 w 113"/>
                <a:gd name="T1" fmla="*/ 54 h 60"/>
                <a:gd name="T2" fmla="*/ 113 w 113"/>
                <a:gd name="T3" fmla="*/ 56 h 60"/>
                <a:gd name="T4" fmla="*/ 100 w 113"/>
                <a:gd name="T5" fmla="*/ 0 h 60"/>
                <a:gd name="T6" fmla="*/ 0 w 113"/>
                <a:gd name="T7" fmla="*/ 60 h 60"/>
                <a:gd name="T8" fmla="*/ 73 w 113"/>
                <a:gd name="T9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60">
                  <a:moveTo>
                    <a:pt x="73" y="54"/>
                  </a:moveTo>
                  <a:cubicBezTo>
                    <a:pt x="86" y="54"/>
                    <a:pt x="99" y="55"/>
                    <a:pt x="113" y="56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52" y="8"/>
                    <a:pt x="17" y="40"/>
                    <a:pt x="0" y="60"/>
                  </a:cubicBezTo>
                  <a:cubicBezTo>
                    <a:pt x="19" y="57"/>
                    <a:pt x="43" y="54"/>
                    <a:pt x="73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54"/>
            <p:cNvSpPr>
              <a:spLocks/>
            </p:cNvSpPr>
            <p:nvPr/>
          </p:nvSpPr>
          <p:spPr bwMode="auto">
            <a:xfrm>
              <a:off x="1679575" y="482601"/>
              <a:ext cx="428625" cy="209550"/>
            </a:xfrm>
            <a:custGeom>
              <a:avLst/>
              <a:gdLst>
                <a:gd name="T0" fmla="*/ 0 w 114"/>
                <a:gd name="T1" fmla="*/ 26 h 56"/>
                <a:gd name="T2" fmla="*/ 30 w 114"/>
                <a:gd name="T3" fmla="*/ 31 h 56"/>
                <a:gd name="T4" fmla="*/ 114 w 114"/>
                <a:gd name="T5" fmla="*/ 56 h 56"/>
                <a:gd name="T6" fmla="*/ 64 w 114"/>
                <a:gd name="T7" fmla="*/ 0 h 56"/>
                <a:gd name="T8" fmla="*/ 0 w 114"/>
                <a:gd name="T9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56">
                  <a:moveTo>
                    <a:pt x="0" y="26"/>
                  </a:moveTo>
                  <a:cubicBezTo>
                    <a:pt x="10" y="27"/>
                    <a:pt x="19" y="29"/>
                    <a:pt x="30" y="31"/>
                  </a:cubicBezTo>
                  <a:cubicBezTo>
                    <a:pt x="30" y="31"/>
                    <a:pt x="63" y="37"/>
                    <a:pt x="114" y="5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37" y="6"/>
                    <a:pt x="16" y="16"/>
                    <a:pt x="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55"/>
            <p:cNvSpPr>
              <a:spLocks/>
            </p:cNvSpPr>
            <p:nvPr/>
          </p:nvSpPr>
          <p:spPr bwMode="auto">
            <a:xfrm>
              <a:off x="276225" y="593726"/>
              <a:ext cx="3340100" cy="947738"/>
            </a:xfrm>
            <a:custGeom>
              <a:avLst/>
              <a:gdLst>
                <a:gd name="T0" fmla="*/ 802 w 890"/>
                <a:gd name="T1" fmla="*/ 126 h 252"/>
                <a:gd name="T2" fmla="*/ 890 w 890"/>
                <a:gd name="T3" fmla="*/ 14 h 252"/>
                <a:gd name="T4" fmla="*/ 816 w 890"/>
                <a:gd name="T5" fmla="*/ 30 h 252"/>
                <a:gd name="T6" fmla="*/ 768 w 890"/>
                <a:gd name="T7" fmla="*/ 66 h 252"/>
                <a:gd name="T8" fmla="*/ 735 w 890"/>
                <a:gd name="T9" fmla="*/ 96 h 252"/>
                <a:gd name="T10" fmla="*/ 695 w 890"/>
                <a:gd name="T11" fmla="*/ 103 h 252"/>
                <a:gd name="T12" fmla="*/ 684 w 890"/>
                <a:gd name="T13" fmla="*/ 103 h 252"/>
                <a:gd name="T14" fmla="*/ 542 w 890"/>
                <a:gd name="T15" fmla="*/ 60 h 252"/>
                <a:gd name="T16" fmla="*/ 441 w 890"/>
                <a:gd name="T17" fmla="*/ 22 h 252"/>
                <a:gd name="T18" fmla="*/ 402 w 890"/>
                <a:gd name="T19" fmla="*/ 12 h 252"/>
                <a:gd name="T20" fmla="*/ 289 w 890"/>
                <a:gd name="T21" fmla="*/ 0 h 252"/>
                <a:gd name="T22" fmla="*/ 195 w 890"/>
                <a:gd name="T23" fmla="*/ 11 h 252"/>
                <a:gd name="T24" fmla="*/ 0 w 890"/>
                <a:gd name="T25" fmla="*/ 126 h 252"/>
                <a:gd name="T26" fmla="*/ 195 w 890"/>
                <a:gd name="T27" fmla="*/ 242 h 252"/>
                <a:gd name="T28" fmla="*/ 289 w 890"/>
                <a:gd name="T29" fmla="*/ 252 h 252"/>
                <a:gd name="T30" fmla="*/ 402 w 890"/>
                <a:gd name="T31" fmla="*/ 241 h 252"/>
                <a:gd name="T32" fmla="*/ 412 w 890"/>
                <a:gd name="T33" fmla="*/ 238 h 252"/>
                <a:gd name="T34" fmla="*/ 441 w 890"/>
                <a:gd name="T35" fmla="*/ 231 h 252"/>
                <a:gd name="T36" fmla="*/ 542 w 890"/>
                <a:gd name="T37" fmla="*/ 193 h 252"/>
                <a:gd name="T38" fmla="*/ 682 w 890"/>
                <a:gd name="T39" fmla="*/ 153 h 252"/>
                <a:gd name="T40" fmla="*/ 684 w 890"/>
                <a:gd name="T41" fmla="*/ 153 h 252"/>
                <a:gd name="T42" fmla="*/ 737 w 890"/>
                <a:gd name="T43" fmla="*/ 165 h 252"/>
                <a:gd name="T44" fmla="*/ 816 w 890"/>
                <a:gd name="T45" fmla="*/ 222 h 252"/>
                <a:gd name="T46" fmla="*/ 890 w 890"/>
                <a:gd name="T47" fmla="*/ 238 h 252"/>
                <a:gd name="T48" fmla="*/ 805 w 890"/>
                <a:gd name="T49" fmla="*/ 130 h 252"/>
                <a:gd name="T50" fmla="*/ 802 w 890"/>
                <a:gd name="T51" fmla="*/ 12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0" h="252">
                  <a:moveTo>
                    <a:pt x="802" y="126"/>
                  </a:moveTo>
                  <a:cubicBezTo>
                    <a:pt x="890" y="14"/>
                    <a:pt x="890" y="14"/>
                    <a:pt x="890" y="14"/>
                  </a:cubicBezTo>
                  <a:cubicBezTo>
                    <a:pt x="873" y="15"/>
                    <a:pt x="841" y="18"/>
                    <a:pt x="816" y="30"/>
                  </a:cubicBezTo>
                  <a:cubicBezTo>
                    <a:pt x="797" y="39"/>
                    <a:pt x="781" y="53"/>
                    <a:pt x="768" y="66"/>
                  </a:cubicBezTo>
                  <a:cubicBezTo>
                    <a:pt x="755" y="79"/>
                    <a:pt x="744" y="90"/>
                    <a:pt x="735" y="96"/>
                  </a:cubicBezTo>
                  <a:cubicBezTo>
                    <a:pt x="723" y="102"/>
                    <a:pt x="706" y="103"/>
                    <a:pt x="695" y="103"/>
                  </a:cubicBezTo>
                  <a:cubicBezTo>
                    <a:pt x="689" y="103"/>
                    <a:pt x="684" y="103"/>
                    <a:pt x="684" y="103"/>
                  </a:cubicBezTo>
                  <a:cubicBezTo>
                    <a:pt x="647" y="100"/>
                    <a:pt x="607" y="90"/>
                    <a:pt x="542" y="60"/>
                  </a:cubicBezTo>
                  <a:cubicBezTo>
                    <a:pt x="501" y="41"/>
                    <a:pt x="466" y="29"/>
                    <a:pt x="441" y="22"/>
                  </a:cubicBezTo>
                  <a:cubicBezTo>
                    <a:pt x="416" y="14"/>
                    <a:pt x="402" y="12"/>
                    <a:pt x="402" y="12"/>
                  </a:cubicBezTo>
                  <a:cubicBezTo>
                    <a:pt x="357" y="3"/>
                    <a:pt x="320" y="0"/>
                    <a:pt x="289" y="0"/>
                  </a:cubicBezTo>
                  <a:cubicBezTo>
                    <a:pt x="247" y="0"/>
                    <a:pt x="217" y="6"/>
                    <a:pt x="195" y="11"/>
                  </a:cubicBezTo>
                  <a:cubicBezTo>
                    <a:pt x="164" y="18"/>
                    <a:pt x="78" y="33"/>
                    <a:pt x="0" y="126"/>
                  </a:cubicBezTo>
                  <a:cubicBezTo>
                    <a:pt x="73" y="208"/>
                    <a:pt x="165" y="235"/>
                    <a:pt x="195" y="242"/>
                  </a:cubicBezTo>
                  <a:cubicBezTo>
                    <a:pt x="217" y="247"/>
                    <a:pt x="247" y="252"/>
                    <a:pt x="289" y="252"/>
                  </a:cubicBezTo>
                  <a:cubicBezTo>
                    <a:pt x="320" y="252"/>
                    <a:pt x="357" y="249"/>
                    <a:pt x="402" y="241"/>
                  </a:cubicBezTo>
                  <a:cubicBezTo>
                    <a:pt x="402" y="241"/>
                    <a:pt x="405" y="240"/>
                    <a:pt x="412" y="238"/>
                  </a:cubicBezTo>
                  <a:cubicBezTo>
                    <a:pt x="419" y="237"/>
                    <a:pt x="428" y="234"/>
                    <a:pt x="441" y="231"/>
                  </a:cubicBezTo>
                  <a:cubicBezTo>
                    <a:pt x="466" y="224"/>
                    <a:pt x="501" y="212"/>
                    <a:pt x="542" y="193"/>
                  </a:cubicBezTo>
                  <a:cubicBezTo>
                    <a:pt x="607" y="163"/>
                    <a:pt x="645" y="156"/>
                    <a:pt x="682" y="153"/>
                  </a:cubicBezTo>
                  <a:cubicBezTo>
                    <a:pt x="682" y="153"/>
                    <a:pt x="683" y="153"/>
                    <a:pt x="684" y="153"/>
                  </a:cubicBezTo>
                  <a:cubicBezTo>
                    <a:pt x="691" y="153"/>
                    <a:pt x="714" y="154"/>
                    <a:pt x="737" y="165"/>
                  </a:cubicBezTo>
                  <a:cubicBezTo>
                    <a:pt x="763" y="178"/>
                    <a:pt x="779" y="204"/>
                    <a:pt x="816" y="222"/>
                  </a:cubicBezTo>
                  <a:cubicBezTo>
                    <a:pt x="841" y="235"/>
                    <a:pt x="873" y="238"/>
                    <a:pt x="890" y="238"/>
                  </a:cubicBezTo>
                  <a:cubicBezTo>
                    <a:pt x="805" y="130"/>
                    <a:pt x="805" y="130"/>
                    <a:pt x="805" y="130"/>
                  </a:cubicBezTo>
                  <a:lnTo>
                    <a:pt x="802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25" name="Freeform 56"/>
          <p:cNvSpPr>
            <a:spLocks/>
          </p:cNvSpPr>
          <p:nvPr/>
        </p:nvSpPr>
        <p:spPr bwMode="auto">
          <a:xfrm>
            <a:off x="10709112" y="108025"/>
            <a:ext cx="323232" cy="701740"/>
          </a:xfrm>
          <a:custGeom>
            <a:avLst/>
            <a:gdLst>
              <a:gd name="T0" fmla="*/ 132 w 260"/>
              <a:gd name="T1" fmla="*/ 106 h 563"/>
              <a:gd name="T2" fmla="*/ 260 w 260"/>
              <a:gd name="T3" fmla="*/ 107 h 563"/>
              <a:gd name="T4" fmla="*/ 260 w 260"/>
              <a:gd name="T5" fmla="*/ 78 h 563"/>
              <a:gd name="T6" fmla="*/ 211 w 260"/>
              <a:gd name="T7" fmla="*/ 71 h 563"/>
              <a:gd name="T8" fmla="*/ 172 w 260"/>
              <a:gd name="T9" fmla="*/ 27 h 563"/>
              <a:gd name="T10" fmla="*/ 140 w 260"/>
              <a:gd name="T11" fmla="*/ 8 h 563"/>
              <a:gd name="T12" fmla="*/ 102 w 260"/>
              <a:gd name="T13" fmla="*/ 0 h 563"/>
              <a:gd name="T14" fmla="*/ 66 w 260"/>
              <a:gd name="T15" fmla="*/ 13 h 563"/>
              <a:gd name="T16" fmla="*/ 40 w 260"/>
              <a:gd name="T17" fmla="*/ 41 h 563"/>
              <a:gd name="T18" fmla="*/ 25 w 260"/>
              <a:gd name="T19" fmla="*/ 73 h 563"/>
              <a:gd name="T20" fmla="*/ 49 w 260"/>
              <a:gd name="T21" fmla="*/ 91 h 563"/>
              <a:gd name="T22" fmla="*/ 72 w 260"/>
              <a:gd name="T23" fmla="*/ 256 h 563"/>
              <a:gd name="T24" fmla="*/ 18 w 260"/>
              <a:gd name="T25" fmla="*/ 230 h 563"/>
              <a:gd name="T26" fmla="*/ 1 w 260"/>
              <a:gd name="T27" fmla="*/ 261 h 563"/>
              <a:gd name="T28" fmla="*/ 0 w 260"/>
              <a:gd name="T29" fmla="*/ 292 h 563"/>
              <a:gd name="T30" fmla="*/ 1 w 260"/>
              <a:gd name="T31" fmla="*/ 324 h 563"/>
              <a:gd name="T32" fmla="*/ 18 w 260"/>
              <a:gd name="T33" fmla="*/ 355 h 563"/>
              <a:gd name="T34" fmla="*/ 73 w 260"/>
              <a:gd name="T35" fmla="*/ 328 h 563"/>
              <a:gd name="T36" fmla="*/ 28 w 260"/>
              <a:gd name="T37" fmla="*/ 431 h 563"/>
              <a:gd name="T38" fmla="*/ 98 w 260"/>
              <a:gd name="T39" fmla="*/ 550 h 563"/>
              <a:gd name="T40" fmla="*/ 183 w 260"/>
              <a:gd name="T41" fmla="*/ 538 h 563"/>
              <a:gd name="T42" fmla="*/ 204 w 260"/>
              <a:gd name="T43" fmla="*/ 484 h 563"/>
              <a:gd name="T44" fmla="*/ 159 w 260"/>
              <a:gd name="T45" fmla="*/ 446 h 563"/>
              <a:gd name="T46" fmla="*/ 129 w 260"/>
              <a:gd name="T47" fmla="*/ 471 h 563"/>
              <a:gd name="T48" fmla="*/ 167 w 260"/>
              <a:gd name="T49" fmla="*/ 465 h 563"/>
              <a:gd name="T50" fmla="*/ 177 w 260"/>
              <a:gd name="T51" fmla="*/ 509 h 563"/>
              <a:gd name="T52" fmla="*/ 99 w 260"/>
              <a:gd name="T53" fmla="*/ 505 h 563"/>
              <a:gd name="T54" fmla="*/ 129 w 260"/>
              <a:gd name="T55" fmla="*/ 390 h 563"/>
              <a:gd name="T56" fmla="*/ 181 w 260"/>
              <a:gd name="T57" fmla="*/ 291 h 563"/>
              <a:gd name="T58" fmla="*/ 147 w 260"/>
              <a:gd name="T59" fmla="*/ 207 h 563"/>
              <a:gd name="T60" fmla="*/ 109 w 260"/>
              <a:gd name="T61" fmla="*/ 128 h 563"/>
              <a:gd name="T62" fmla="*/ 132 w 260"/>
              <a:gd name="T63" fmla="*/ 106 h 5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0" h="563">
                <a:moveTo>
                  <a:pt x="132" y="106"/>
                </a:moveTo>
                <a:cubicBezTo>
                  <a:pt x="260" y="107"/>
                  <a:pt x="260" y="107"/>
                  <a:pt x="260" y="107"/>
                </a:cubicBezTo>
                <a:cubicBezTo>
                  <a:pt x="260" y="78"/>
                  <a:pt x="260" y="78"/>
                  <a:pt x="260" y="78"/>
                </a:cubicBezTo>
                <a:cubicBezTo>
                  <a:pt x="260" y="78"/>
                  <a:pt x="248" y="77"/>
                  <a:pt x="211" y="71"/>
                </a:cubicBezTo>
                <a:cubicBezTo>
                  <a:pt x="169" y="64"/>
                  <a:pt x="172" y="27"/>
                  <a:pt x="172" y="27"/>
                </a:cubicBezTo>
                <a:cubicBezTo>
                  <a:pt x="144" y="32"/>
                  <a:pt x="140" y="8"/>
                  <a:pt x="140" y="8"/>
                </a:cubicBezTo>
                <a:cubicBezTo>
                  <a:pt x="115" y="21"/>
                  <a:pt x="102" y="0"/>
                  <a:pt x="102" y="0"/>
                </a:cubicBezTo>
                <a:cubicBezTo>
                  <a:pt x="91" y="24"/>
                  <a:pt x="66" y="13"/>
                  <a:pt x="66" y="13"/>
                </a:cubicBezTo>
                <a:cubicBezTo>
                  <a:pt x="70" y="40"/>
                  <a:pt x="40" y="41"/>
                  <a:pt x="40" y="41"/>
                </a:cubicBezTo>
                <a:cubicBezTo>
                  <a:pt x="46" y="65"/>
                  <a:pt x="25" y="73"/>
                  <a:pt x="25" y="73"/>
                </a:cubicBezTo>
                <a:cubicBezTo>
                  <a:pt x="49" y="91"/>
                  <a:pt x="49" y="91"/>
                  <a:pt x="49" y="91"/>
                </a:cubicBezTo>
                <a:cubicBezTo>
                  <a:pt x="12" y="151"/>
                  <a:pt x="54" y="202"/>
                  <a:pt x="72" y="256"/>
                </a:cubicBezTo>
                <a:cubicBezTo>
                  <a:pt x="55" y="249"/>
                  <a:pt x="31" y="238"/>
                  <a:pt x="18" y="230"/>
                </a:cubicBezTo>
                <a:cubicBezTo>
                  <a:pt x="18" y="230"/>
                  <a:pt x="24" y="258"/>
                  <a:pt x="1" y="261"/>
                </a:cubicBezTo>
                <a:cubicBezTo>
                  <a:pt x="1" y="261"/>
                  <a:pt x="21" y="279"/>
                  <a:pt x="0" y="292"/>
                </a:cubicBezTo>
                <a:cubicBezTo>
                  <a:pt x="21" y="306"/>
                  <a:pt x="1" y="324"/>
                  <a:pt x="1" y="324"/>
                </a:cubicBezTo>
                <a:cubicBezTo>
                  <a:pt x="24" y="327"/>
                  <a:pt x="18" y="355"/>
                  <a:pt x="18" y="355"/>
                </a:cubicBezTo>
                <a:cubicBezTo>
                  <a:pt x="31" y="347"/>
                  <a:pt x="56" y="335"/>
                  <a:pt x="73" y="328"/>
                </a:cubicBezTo>
                <a:cubicBezTo>
                  <a:pt x="61" y="360"/>
                  <a:pt x="35" y="382"/>
                  <a:pt x="28" y="431"/>
                </a:cubicBezTo>
                <a:cubicBezTo>
                  <a:pt x="19" y="498"/>
                  <a:pt x="55" y="537"/>
                  <a:pt x="98" y="550"/>
                </a:cubicBezTo>
                <a:cubicBezTo>
                  <a:pt x="140" y="563"/>
                  <a:pt x="170" y="551"/>
                  <a:pt x="183" y="538"/>
                </a:cubicBezTo>
                <a:cubicBezTo>
                  <a:pt x="198" y="525"/>
                  <a:pt x="207" y="505"/>
                  <a:pt x="204" y="484"/>
                </a:cubicBezTo>
                <a:cubicBezTo>
                  <a:pt x="200" y="459"/>
                  <a:pt x="182" y="444"/>
                  <a:pt x="159" y="446"/>
                </a:cubicBezTo>
                <a:cubicBezTo>
                  <a:pt x="137" y="447"/>
                  <a:pt x="129" y="471"/>
                  <a:pt x="129" y="471"/>
                </a:cubicBezTo>
                <a:cubicBezTo>
                  <a:pt x="143" y="461"/>
                  <a:pt x="157" y="460"/>
                  <a:pt x="167" y="465"/>
                </a:cubicBezTo>
                <a:cubicBezTo>
                  <a:pt x="183" y="472"/>
                  <a:pt x="187" y="492"/>
                  <a:pt x="177" y="509"/>
                </a:cubicBezTo>
                <a:cubicBezTo>
                  <a:pt x="164" y="528"/>
                  <a:pt x="121" y="538"/>
                  <a:pt x="99" y="505"/>
                </a:cubicBezTo>
                <a:cubicBezTo>
                  <a:pt x="74" y="470"/>
                  <a:pt x="94" y="428"/>
                  <a:pt x="129" y="390"/>
                </a:cubicBezTo>
                <a:cubicBezTo>
                  <a:pt x="152" y="365"/>
                  <a:pt x="181" y="340"/>
                  <a:pt x="181" y="291"/>
                </a:cubicBezTo>
                <a:cubicBezTo>
                  <a:pt x="181" y="248"/>
                  <a:pt x="159" y="227"/>
                  <a:pt x="147" y="207"/>
                </a:cubicBezTo>
                <a:cubicBezTo>
                  <a:pt x="131" y="181"/>
                  <a:pt x="106" y="158"/>
                  <a:pt x="109" y="128"/>
                </a:cubicBezTo>
                <a:cubicBezTo>
                  <a:pt x="111" y="107"/>
                  <a:pt x="132" y="106"/>
                  <a:pt x="132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26" name="组合 325"/>
          <p:cNvGrpSpPr/>
          <p:nvPr/>
        </p:nvGrpSpPr>
        <p:grpSpPr>
          <a:xfrm>
            <a:off x="7182478" y="1017401"/>
            <a:ext cx="619125" cy="539792"/>
            <a:chOff x="3984625" y="3028951"/>
            <a:chExt cx="1201738" cy="1047750"/>
          </a:xfrm>
          <a:solidFill>
            <a:schemeClr val="bg1"/>
          </a:solidFill>
        </p:grpSpPr>
        <p:sp>
          <p:nvSpPr>
            <p:cNvPr id="327" name="Freeform 57"/>
            <p:cNvSpPr>
              <a:spLocks/>
            </p:cNvSpPr>
            <p:nvPr/>
          </p:nvSpPr>
          <p:spPr bwMode="auto">
            <a:xfrm>
              <a:off x="4633913" y="3028951"/>
              <a:ext cx="233363" cy="198438"/>
            </a:xfrm>
            <a:custGeom>
              <a:avLst/>
              <a:gdLst>
                <a:gd name="T0" fmla="*/ 62 w 62"/>
                <a:gd name="T1" fmla="*/ 0 h 53"/>
                <a:gd name="T2" fmla="*/ 0 w 62"/>
                <a:gd name="T3" fmla="*/ 0 h 53"/>
                <a:gd name="T4" fmla="*/ 62 w 62"/>
                <a:gd name="T5" fmla="*/ 53 h 53"/>
                <a:gd name="T6" fmla="*/ 62 w 62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53">
                  <a:moveTo>
                    <a:pt x="6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11"/>
                    <a:pt x="37" y="32"/>
                    <a:pt x="62" y="53"/>
                  </a:cubicBezTo>
                  <a:lnTo>
                    <a:pt x="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58"/>
            <p:cNvSpPr>
              <a:spLocks/>
            </p:cNvSpPr>
            <p:nvPr/>
          </p:nvSpPr>
          <p:spPr bwMode="auto">
            <a:xfrm>
              <a:off x="4303713" y="3028951"/>
              <a:ext cx="236538" cy="198438"/>
            </a:xfrm>
            <a:custGeom>
              <a:avLst/>
              <a:gdLst>
                <a:gd name="T0" fmla="*/ 0 w 63"/>
                <a:gd name="T1" fmla="*/ 0 h 53"/>
                <a:gd name="T2" fmla="*/ 0 w 63"/>
                <a:gd name="T3" fmla="*/ 53 h 53"/>
                <a:gd name="T4" fmla="*/ 63 w 63"/>
                <a:gd name="T5" fmla="*/ 0 h 53"/>
                <a:gd name="T6" fmla="*/ 0 w 63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53">
                  <a:moveTo>
                    <a:pt x="0" y="0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5" y="32"/>
                    <a:pt x="50" y="11"/>
                    <a:pt x="63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59"/>
            <p:cNvSpPr>
              <a:spLocks/>
            </p:cNvSpPr>
            <p:nvPr/>
          </p:nvSpPr>
          <p:spPr bwMode="auto">
            <a:xfrm>
              <a:off x="3984625" y="3032126"/>
              <a:ext cx="1201738" cy="1044575"/>
            </a:xfrm>
            <a:custGeom>
              <a:avLst/>
              <a:gdLst>
                <a:gd name="T0" fmla="*/ 310 w 320"/>
                <a:gd name="T1" fmla="*/ 126 h 278"/>
                <a:gd name="T2" fmla="*/ 227 w 320"/>
                <a:gd name="T3" fmla="*/ 56 h 278"/>
                <a:gd name="T4" fmla="*/ 160 w 320"/>
                <a:gd name="T5" fmla="*/ 0 h 278"/>
                <a:gd name="T6" fmla="*/ 93 w 320"/>
                <a:gd name="T7" fmla="*/ 56 h 278"/>
                <a:gd name="T8" fmla="*/ 10 w 320"/>
                <a:gd name="T9" fmla="*/ 126 h 278"/>
                <a:gd name="T10" fmla="*/ 0 w 320"/>
                <a:gd name="T11" fmla="*/ 145 h 278"/>
                <a:gd name="T12" fmla="*/ 1 w 320"/>
                <a:gd name="T13" fmla="*/ 152 h 278"/>
                <a:gd name="T14" fmla="*/ 17 w 320"/>
                <a:gd name="T15" fmla="*/ 167 h 278"/>
                <a:gd name="T16" fmla="*/ 28 w 320"/>
                <a:gd name="T17" fmla="*/ 171 h 278"/>
                <a:gd name="T18" fmla="*/ 37 w 320"/>
                <a:gd name="T19" fmla="*/ 188 h 278"/>
                <a:gd name="T20" fmla="*/ 36 w 320"/>
                <a:gd name="T21" fmla="*/ 192 h 278"/>
                <a:gd name="T22" fmla="*/ 36 w 320"/>
                <a:gd name="T23" fmla="*/ 197 h 278"/>
                <a:gd name="T24" fmla="*/ 59 w 320"/>
                <a:gd name="T25" fmla="*/ 217 h 278"/>
                <a:gd name="T26" fmla="*/ 73 w 320"/>
                <a:gd name="T27" fmla="*/ 221 h 278"/>
                <a:gd name="T28" fmla="*/ 80 w 320"/>
                <a:gd name="T29" fmla="*/ 236 h 278"/>
                <a:gd name="T30" fmla="*/ 80 w 320"/>
                <a:gd name="T31" fmla="*/ 236 h 278"/>
                <a:gd name="T32" fmla="*/ 80 w 320"/>
                <a:gd name="T33" fmla="*/ 236 h 278"/>
                <a:gd name="T34" fmla="*/ 80 w 320"/>
                <a:gd name="T35" fmla="*/ 236 h 278"/>
                <a:gd name="T36" fmla="*/ 80 w 320"/>
                <a:gd name="T37" fmla="*/ 237 h 278"/>
                <a:gd name="T38" fmla="*/ 89 w 320"/>
                <a:gd name="T39" fmla="*/ 257 h 278"/>
                <a:gd name="T40" fmla="*/ 89 w 320"/>
                <a:gd name="T41" fmla="*/ 257 h 278"/>
                <a:gd name="T42" fmla="*/ 89 w 320"/>
                <a:gd name="T43" fmla="*/ 257 h 278"/>
                <a:gd name="T44" fmla="*/ 90 w 320"/>
                <a:gd name="T45" fmla="*/ 257 h 278"/>
                <a:gd name="T46" fmla="*/ 92 w 320"/>
                <a:gd name="T47" fmla="*/ 258 h 278"/>
                <a:gd name="T48" fmla="*/ 99 w 320"/>
                <a:gd name="T49" fmla="*/ 260 h 278"/>
                <a:gd name="T50" fmla="*/ 109 w 320"/>
                <a:gd name="T51" fmla="*/ 258 h 278"/>
                <a:gd name="T52" fmla="*/ 122 w 320"/>
                <a:gd name="T53" fmla="*/ 254 h 278"/>
                <a:gd name="T54" fmla="*/ 130 w 320"/>
                <a:gd name="T55" fmla="*/ 256 h 278"/>
                <a:gd name="T56" fmla="*/ 144 w 320"/>
                <a:gd name="T57" fmla="*/ 270 h 278"/>
                <a:gd name="T58" fmla="*/ 160 w 320"/>
                <a:gd name="T59" fmla="*/ 278 h 278"/>
                <a:gd name="T60" fmla="*/ 176 w 320"/>
                <a:gd name="T61" fmla="*/ 270 h 278"/>
                <a:gd name="T62" fmla="*/ 190 w 320"/>
                <a:gd name="T63" fmla="*/ 256 h 278"/>
                <a:gd name="T64" fmla="*/ 198 w 320"/>
                <a:gd name="T65" fmla="*/ 254 h 278"/>
                <a:gd name="T66" fmla="*/ 211 w 320"/>
                <a:gd name="T67" fmla="*/ 258 h 278"/>
                <a:gd name="T68" fmla="*/ 221 w 320"/>
                <a:gd name="T69" fmla="*/ 260 h 278"/>
                <a:gd name="T70" fmla="*/ 230 w 320"/>
                <a:gd name="T71" fmla="*/ 257 h 278"/>
                <a:gd name="T72" fmla="*/ 231 w 320"/>
                <a:gd name="T73" fmla="*/ 257 h 278"/>
                <a:gd name="T74" fmla="*/ 231 w 320"/>
                <a:gd name="T75" fmla="*/ 257 h 278"/>
                <a:gd name="T76" fmla="*/ 231 w 320"/>
                <a:gd name="T77" fmla="*/ 257 h 278"/>
                <a:gd name="T78" fmla="*/ 240 w 320"/>
                <a:gd name="T79" fmla="*/ 237 h 278"/>
                <a:gd name="T80" fmla="*/ 240 w 320"/>
                <a:gd name="T81" fmla="*/ 237 h 278"/>
                <a:gd name="T82" fmla="*/ 240 w 320"/>
                <a:gd name="T83" fmla="*/ 236 h 278"/>
                <a:gd name="T84" fmla="*/ 247 w 320"/>
                <a:gd name="T85" fmla="*/ 221 h 278"/>
                <a:gd name="T86" fmla="*/ 261 w 320"/>
                <a:gd name="T87" fmla="*/ 217 h 278"/>
                <a:gd name="T88" fmla="*/ 284 w 320"/>
                <a:gd name="T89" fmla="*/ 197 h 278"/>
                <a:gd name="T90" fmla="*/ 284 w 320"/>
                <a:gd name="T91" fmla="*/ 192 h 278"/>
                <a:gd name="T92" fmla="*/ 283 w 320"/>
                <a:gd name="T93" fmla="*/ 188 h 278"/>
                <a:gd name="T94" fmla="*/ 292 w 320"/>
                <a:gd name="T95" fmla="*/ 171 h 278"/>
                <a:gd name="T96" fmla="*/ 303 w 320"/>
                <a:gd name="T97" fmla="*/ 167 h 278"/>
                <a:gd name="T98" fmla="*/ 319 w 320"/>
                <a:gd name="T99" fmla="*/ 152 h 278"/>
                <a:gd name="T100" fmla="*/ 320 w 320"/>
                <a:gd name="T101" fmla="*/ 145 h 278"/>
                <a:gd name="T102" fmla="*/ 310 w 320"/>
                <a:gd name="T103" fmla="*/ 126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0" h="278">
                  <a:moveTo>
                    <a:pt x="310" y="126"/>
                  </a:moveTo>
                  <a:cubicBezTo>
                    <a:pt x="301" y="118"/>
                    <a:pt x="263" y="86"/>
                    <a:pt x="227" y="56"/>
                  </a:cubicBezTo>
                  <a:cubicBezTo>
                    <a:pt x="197" y="31"/>
                    <a:pt x="169" y="7"/>
                    <a:pt x="160" y="0"/>
                  </a:cubicBezTo>
                  <a:cubicBezTo>
                    <a:pt x="151" y="7"/>
                    <a:pt x="123" y="31"/>
                    <a:pt x="93" y="56"/>
                  </a:cubicBezTo>
                  <a:cubicBezTo>
                    <a:pt x="57" y="86"/>
                    <a:pt x="19" y="118"/>
                    <a:pt x="10" y="126"/>
                  </a:cubicBezTo>
                  <a:cubicBezTo>
                    <a:pt x="2" y="133"/>
                    <a:pt x="0" y="139"/>
                    <a:pt x="0" y="145"/>
                  </a:cubicBezTo>
                  <a:cubicBezTo>
                    <a:pt x="0" y="147"/>
                    <a:pt x="0" y="150"/>
                    <a:pt x="1" y="152"/>
                  </a:cubicBezTo>
                  <a:cubicBezTo>
                    <a:pt x="3" y="158"/>
                    <a:pt x="7" y="165"/>
                    <a:pt x="17" y="167"/>
                  </a:cubicBezTo>
                  <a:cubicBezTo>
                    <a:pt x="19" y="167"/>
                    <a:pt x="24" y="168"/>
                    <a:pt x="28" y="171"/>
                  </a:cubicBezTo>
                  <a:cubicBezTo>
                    <a:pt x="33" y="174"/>
                    <a:pt x="37" y="180"/>
                    <a:pt x="37" y="188"/>
                  </a:cubicBezTo>
                  <a:cubicBezTo>
                    <a:pt x="37" y="189"/>
                    <a:pt x="36" y="191"/>
                    <a:pt x="36" y="192"/>
                  </a:cubicBezTo>
                  <a:cubicBezTo>
                    <a:pt x="36" y="194"/>
                    <a:pt x="36" y="196"/>
                    <a:pt x="36" y="197"/>
                  </a:cubicBezTo>
                  <a:cubicBezTo>
                    <a:pt x="36" y="210"/>
                    <a:pt x="44" y="217"/>
                    <a:pt x="59" y="217"/>
                  </a:cubicBezTo>
                  <a:cubicBezTo>
                    <a:pt x="64" y="217"/>
                    <a:pt x="69" y="218"/>
                    <a:pt x="73" y="221"/>
                  </a:cubicBezTo>
                  <a:cubicBezTo>
                    <a:pt x="77" y="224"/>
                    <a:pt x="80" y="230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47"/>
                    <a:pt x="83" y="253"/>
                    <a:pt x="89" y="257"/>
                  </a:cubicBezTo>
                  <a:cubicBezTo>
                    <a:pt x="89" y="257"/>
                    <a:pt x="89" y="257"/>
                    <a:pt x="89" y="257"/>
                  </a:cubicBezTo>
                  <a:cubicBezTo>
                    <a:pt x="89" y="257"/>
                    <a:pt x="89" y="257"/>
                    <a:pt x="89" y="257"/>
                  </a:cubicBezTo>
                  <a:cubicBezTo>
                    <a:pt x="89" y="257"/>
                    <a:pt x="89" y="257"/>
                    <a:pt x="90" y="257"/>
                  </a:cubicBezTo>
                  <a:cubicBezTo>
                    <a:pt x="90" y="257"/>
                    <a:pt x="91" y="258"/>
                    <a:pt x="92" y="258"/>
                  </a:cubicBezTo>
                  <a:cubicBezTo>
                    <a:pt x="93" y="259"/>
                    <a:pt x="96" y="260"/>
                    <a:pt x="99" y="260"/>
                  </a:cubicBezTo>
                  <a:cubicBezTo>
                    <a:pt x="102" y="260"/>
                    <a:pt x="105" y="259"/>
                    <a:pt x="109" y="258"/>
                  </a:cubicBezTo>
                  <a:cubicBezTo>
                    <a:pt x="110" y="257"/>
                    <a:pt x="115" y="254"/>
                    <a:pt x="122" y="254"/>
                  </a:cubicBezTo>
                  <a:cubicBezTo>
                    <a:pt x="124" y="254"/>
                    <a:pt x="127" y="254"/>
                    <a:pt x="130" y="256"/>
                  </a:cubicBezTo>
                  <a:cubicBezTo>
                    <a:pt x="138" y="259"/>
                    <a:pt x="140" y="266"/>
                    <a:pt x="144" y="270"/>
                  </a:cubicBezTo>
                  <a:cubicBezTo>
                    <a:pt x="147" y="274"/>
                    <a:pt x="153" y="278"/>
                    <a:pt x="160" y="278"/>
                  </a:cubicBezTo>
                  <a:cubicBezTo>
                    <a:pt x="167" y="278"/>
                    <a:pt x="173" y="274"/>
                    <a:pt x="176" y="270"/>
                  </a:cubicBezTo>
                  <a:cubicBezTo>
                    <a:pt x="180" y="266"/>
                    <a:pt x="182" y="259"/>
                    <a:pt x="190" y="256"/>
                  </a:cubicBezTo>
                  <a:cubicBezTo>
                    <a:pt x="193" y="254"/>
                    <a:pt x="196" y="254"/>
                    <a:pt x="198" y="254"/>
                  </a:cubicBezTo>
                  <a:cubicBezTo>
                    <a:pt x="205" y="254"/>
                    <a:pt x="210" y="257"/>
                    <a:pt x="211" y="258"/>
                  </a:cubicBezTo>
                  <a:cubicBezTo>
                    <a:pt x="215" y="259"/>
                    <a:pt x="218" y="260"/>
                    <a:pt x="221" y="260"/>
                  </a:cubicBezTo>
                  <a:cubicBezTo>
                    <a:pt x="226" y="260"/>
                    <a:pt x="229" y="258"/>
                    <a:pt x="230" y="257"/>
                  </a:cubicBezTo>
                  <a:cubicBezTo>
                    <a:pt x="231" y="257"/>
                    <a:pt x="231" y="257"/>
                    <a:pt x="231" y="257"/>
                  </a:cubicBezTo>
                  <a:cubicBezTo>
                    <a:pt x="231" y="257"/>
                    <a:pt x="231" y="257"/>
                    <a:pt x="231" y="257"/>
                  </a:cubicBezTo>
                  <a:cubicBezTo>
                    <a:pt x="231" y="257"/>
                    <a:pt x="231" y="257"/>
                    <a:pt x="231" y="257"/>
                  </a:cubicBezTo>
                  <a:cubicBezTo>
                    <a:pt x="237" y="253"/>
                    <a:pt x="240" y="247"/>
                    <a:pt x="240" y="237"/>
                  </a:cubicBezTo>
                  <a:cubicBezTo>
                    <a:pt x="240" y="237"/>
                    <a:pt x="240" y="237"/>
                    <a:pt x="240" y="237"/>
                  </a:cubicBezTo>
                  <a:cubicBezTo>
                    <a:pt x="240" y="236"/>
                    <a:pt x="240" y="236"/>
                    <a:pt x="240" y="236"/>
                  </a:cubicBezTo>
                  <a:cubicBezTo>
                    <a:pt x="240" y="230"/>
                    <a:pt x="243" y="224"/>
                    <a:pt x="247" y="221"/>
                  </a:cubicBezTo>
                  <a:cubicBezTo>
                    <a:pt x="251" y="218"/>
                    <a:pt x="256" y="217"/>
                    <a:pt x="261" y="217"/>
                  </a:cubicBezTo>
                  <a:cubicBezTo>
                    <a:pt x="276" y="217"/>
                    <a:pt x="284" y="210"/>
                    <a:pt x="284" y="197"/>
                  </a:cubicBezTo>
                  <a:cubicBezTo>
                    <a:pt x="284" y="196"/>
                    <a:pt x="284" y="194"/>
                    <a:pt x="284" y="192"/>
                  </a:cubicBezTo>
                  <a:cubicBezTo>
                    <a:pt x="284" y="191"/>
                    <a:pt x="283" y="189"/>
                    <a:pt x="283" y="188"/>
                  </a:cubicBezTo>
                  <a:cubicBezTo>
                    <a:pt x="283" y="180"/>
                    <a:pt x="287" y="174"/>
                    <a:pt x="292" y="171"/>
                  </a:cubicBezTo>
                  <a:cubicBezTo>
                    <a:pt x="296" y="168"/>
                    <a:pt x="301" y="167"/>
                    <a:pt x="303" y="167"/>
                  </a:cubicBezTo>
                  <a:cubicBezTo>
                    <a:pt x="313" y="165"/>
                    <a:pt x="317" y="158"/>
                    <a:pt x="319" y="152"/>
                  </a:cubicBezTo>
                  <a:cubicBezTo>
                    <a:pt x="320" y="150"/>
                    <a:pt x="320" y="147"/>
                    <a:pt x="320" y="145"/>
                  </a:cubicBezTo>
                  <a:cubicBezTo>
                    <a:pt x="320" y="139"/>
                    <a:pt x="318" y="133"/>
                    <a:pt x="310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0" name="组合 329"/>
          <p:cNvGrpSpPr/>
          <p:nvPr/>
        </p:nvGrpSpPr>
        <p:grpSpPr>
          <a:xfrm>
            <a:off x="6466906" y="900257"/>
            <a:ext cx="482517" cy="774080"/>
            <a:chOff x="2419350" y="2349501"/>
            <a:chExt cx="1119188" cy="1795462"/>
          </a:xfrm>
          <a:solidFill>
            <a:schemeClr val="bg1"/>
          </a:solidFill>
        </p:grpSpPr>
        <p:sp>
          <p:nvSpPr>
            <p:cNvPr id="331" name="Freeform 60"/>
            <p:cNvSpPr>
              <a:spLocks/>
            </p:cNvSpPr>
            <p:nvPr/>
          </p:nvSpPr>
          <p:spPr bwMode="auto">
            <a:xfrm>
              <a:off x="2535238" y="2957513"/>
              <a:ext cx="706438" cy="312738"/>
            </a:xfrm>
            <a:custGeom>
              <a:avLst/>
              <a:gdLst>
                <a:gd name="T0" fmla="*/ 19 w 188"/>
                <a:gd name="T1" fmla="*/ 33 h 83"/>
                <a:gd name="T2" fmla="*/ 0 w 188"/>
                <a:gd name="T3" fmla="*/ 57 h 83"/>
                <a:gd name="T4" fmla="*/ 0 w 188"/>
                <a:gd name="T5" fmla="*/ 63 h 83"/>
                <a:gd name="T6" fmla="*/ 25 w 188"/>
                <a:gd name="T7" fmla="*/ 83 h 83"/>
                <a:gd name="T8" fmla="*/ 25 w 188"/>
                <a:gd name="T9" fmla="*/ 83 h 83"/>
                <a:gd name="T10" fmla="*/ 31 w 188"/>
                <a:gd name="T11" fmla="*/ 82 h 83"/>
                <a:gd name="T12" fmla="*/ 168 w 188"/>
                <a:gd name="T13" fmla="*/ 51 h 83"/>
                <a:gd name="T14" fmla="*/ 188 w 188"/>
                <a:gd name="T15" fmla="*/ 26 h 83"/>
                <a:gd name="T16" fmla="*/ 187 w 188"/>
                <a:gd name="T17" fmla="*/ 20 h 83"/>
                <a:gd name="T18" fmla="*/ 162 w 188"/>
                <a:gd name="T19" fmla="*/ 0 h 83"/>
                <a:gd name="T20" fmla="*/ 156 w 188"/>
                <a:gd name="T21" fmla="*/ 1 h 83"/>
                <a:gd name="T22" fmla="*/ 19 w 188"/>
                <a:gd name="T23" fmla="*/ 3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" h="83">
                  <a:moveTo>
                    <a:pt x="19" y="33"/>
                  </a:moveTo>
                  <a:cubicBezTo>
                    <a:pt x="8" y="35"/>
                    <a:pt x="0" y="46"/>
                    <a:pt x="0" y="57"/>
                  </a:cubicBezTo>
                  <a:cubicBezTo>
                    <a:pt x="0" y="59"/>
                    <a:pt x="0" y="61"/>
                    <a:pt x="0" y="63"/>
                  </a:cubicBezTo>
                  <a:cubicBezTo>
                    <a:pt x="3" y="75"/>
                    <a:pt x="13" y="83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7" y="83"/>
                    <a:pt x="29" y="83"/>
                    <a:pt x="31" y="82"/>
                  </a:cubicBezTo>
                  <a:cubicBezTo>
                    <a:pt x="168" y="51"/>
                    <a:pt x="168" y="51"/>
                    <a:pt x="168" y="51"/>
                  </a:cubicBezTo>
                  <a:cubicBezTo>
                    <a:pt x="180" y="48"/>
                    <a:pt x="188" y="38"/>
                    <a:pt x="188" y="26"/>
                  </a:cubicBezTo>
                  <a:cubicBezTo>
                    <a:pt x="188" y="24"/>
                    <a:pt x="188" y="22"/>
                    <a:pt x="187" y="20"/>
                  </a:cubicBezTo>
                  <a:cubicBezTo>
                    <a:pt x="184" y="8"/>
                    <a:pt x="174" y="0"/>
                    <a:pt x="162" y="0"/>
                  </a:cubicBezTo>
                  <a:cubicBezTo>
                    <a:pt x="160" y="0"/>
                    <a:pt x="158" y="1"/>
                    <a:pt x="156" y="1"/>
                  </a:cubicBezTo>
                  <a:lnTo>
                    <a:pt x="19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61"/>
            <p:cNvSpPr>
              <a:spLocks/>
            </p:cNvSpPr>
            <p:nvPr/>
          </p:nvSpPr>
          <p:spPr bwMode="auto">
            <a:xfrm>
              <a:off x="2565400" y="2765426"/>
              <a:ext cx="555625" cy="252413"/>
            </a:xfrm>
            <a:custGeom>
              <a:avLst/>
              <a:gdLst>
                <a:gd name="T0" fmla="*/ 18 w 148"/>
                <a:gd name="T1" fmla="*/ 24 h 67"/>
                <a:gd name="T2" fmla="*/ 0 w 148"/>
                <a:gd name="T3" fmla="*/ 45 h 67"/>
                <a:gd name="T4" fmla="*/ 1 w 148"/>
                <a:gd name="T5" fmla="*/ 50 h 67"/>
                <a:gd name="T6" fmla="*/ 22 w 148"/>
                <a:gd name="T7" fmla="*/ 67 h 67"/>
                <a:gd name="T8" fmla="*/ 22 w 148"/>
                <a:gd name="T9" fmla="*/ 67 h 67"/>
                <a:gd name="T10" fmla="*/ 27 w 148"/>
                <a:gd name="T11" fmla="*/ 67 h 67"/>
                <a:gd name="T12" fmla="*/ 130 w 148"/>
                <a:gd name="T13" fmla="*/ 44 h 67"/>
                <a:gd name="T14" fmla="*/ 148 w 148"/>
                <a:gd name="T15" fmla="*/ 22 h 67"/>
                <a:gd name="T16" fmla="*/ 147 w 148"/>
                <a:gd name="T17" fmla="*/ 18 h 67"/>
                <a:gd name="T18" fmla="*/ 126 w 148"/>
                <a:gd name="T19" fmla="*/ 0 h 67"/>
                <a:gd name="T20" fmla="*/ 121 w 148"/>
                <a:gd name="T21" fmla="*/ 1 h 67"/>
                <a:gd name="T22" fmla="*/ 18 w 148"/>
                <a:gd name="T23" fmla="*/ 2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8" h="67">
                  <a:moveTo>
                    <a:pt x="18" y="24"/>
                  </a:moveTo>
                  <a:cubicBezTo>
                    <a:pt x="8" y="26"/>
                    <a:pt x="0" y="35"/>
                    <a:pt x="0" y="45"/>
                  </a:cubicBezTo>
                  <a:cubicBezTo>
                    <a:pt x="0" y="47"/>
                    <a:pt x="1" y="48"/>
                    <a:pt x="1" y="50"/>
                  </a:cubicBezTo>
                  <a:cubicBezTo>
                    <a:pt x="3" y="60"/>
                    <a:pt x="12" y="67"/>
                    <a:pt x="22" y="67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4" y="67"/>
                    <a:pt x="25" y="67"/>
                    <a:pt x="27" y="67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41" y="42"/>
                    <a:pt x="148" y="32"/>
                    <a:pt x="148" y="22"/>
                  </a:cubicBezTo>
                  <a:cubicBezTo>
                    <a:pt x="148" y="21"/>
                    <a:pt x="147" y="19"/>
                    <a:pt x="147" y="18"/>
                  </a:cubicBezTo>
                  <a:cubicBezTo>
                    <a:pt x="145" y="7"/>
                    <a:pt x="136" y="0"/>
                    <a:pt x="126" y="0"/>
                  </a:cubicBezTo>
                  <a:cubicBezTo>
                    <a:pt x="124" y="0"/>
                    <a:pt x="123" y="1"/>
                    <a:pt x="121" y="1"/>
                  </a:cubicBezTo>
                  <a:lnTo>
                    <a:pt x="18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62"/>
            <p:cNvSpPr>
              <a:spLocks/>
            </p:cNvSpPr>
            <p:nvPr/>
          </p:nvSpPr>
          <p:spPr bwMode="auto">
            <a:xfrm>
              <a:off x="2606675" y="2600326"/>
              <a:ext cx="417513" cy="200025"/>
            </a:xfrm>
            <a:custGeom>
              <a:avLst/>
              <a:gdLst>
                <a:gd name="T0" fmla="*/ 14 w 111"/>
                <a:gd name="T1" fmla="*/ 17 h 53"/>
                <a:gd name="T2" fmla="*/ 0 w 111"/>
                <a:gd name="T3" fmla="*/ 34 h 53"/>
                <a:gd name="T4" fmla="*/ 0 w 111"/>
                <a:gd name="T5" fmla="*/ 38 h 53"/>
                <a:gd name="T6" fmla="*/ 18 w 111"/>
                <a:gd name="T7" fmla="*/ 53 h 53"/>
                <a:gd name="T8" fmla="*/ 22 w 111"/>
                <a:gd name="T9" fmla="*/ 52 h 53"/>
                <a:gd name="T10" fmla="*/ 97 w 111"/>
                <a:gd name="T11" fmla="*/ 36 h 53"/>
                <a:gd name="T12" fmla="*/ 111 w 111"/>
                <a:gd name="T13" fmla="*/ 18 h 53"/>
                <a:gd name="T14" fmla="*/ 111 w 111"/>
                <a:gd name="T15" fmla="*/ 15 h 53"/>
                <a:gd name="T16" fmla="*/ 93 w 111"/>
                <a:gd name="T17" fmla="*/ 0 h 53"/>
                <a:gd name="T18" fmla="*/ 89 w 111"/>
                <a:gd name="T19" fmla="*/ 0 h 53"/>
                <a:gd name="T20" fmla="*/ 14 w 111"/>
                <a:gd name="T21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53">
                  <a:moveTo>
                    <a:pt x="14" y="17"/>
                  </a:moveTo>
                  <a:cubicBezTo>
                    <a:pt x="6" y="18"/>
                    <a:pt x="0" y="26"/>
                    <a:pt x="0" y="34"/>
                  </a:cubicBezTo>
                  <a:cubicBezTo>
                    <a:pt x="0" y="36"/>
                    <a:pt x="0" y="37"/>
                    <a:pt x="0" y="38"/>
                  </a:cubicBezTo>
                  <a:cubicBezTo>
                    <a:pt x="2" y="47"/>
                    <a:pt x="10" y="53"/>
                    <a:pt x="18" y="53"/>
                  </a:cubicBezTo>
                  <a:cubicBezTo>
                    <a:pt x="19" y="53"/>
                    <a:pt x="20" y="52"/>
                    <a:pt x="22" y="52"/>
                  </a:cubicBezTo>
                  <a:cubicBezTo>
                    <a:pt x="97" y="36"/>
                    <a:pt x="97" y="36"/>
                    <a:pt x="97" y="36"/>
                  </a:cubicBezTo>
                  <a:cubicBezTo>
                    <a:pt x="105" y="34"/>
                    <a:pt x="111" y="27"/>
                    <a:pt x="111" y="18"/>
                  </a:cubicBezTo>
                  <a:cubicBezTo>
                    <a:pt x="111" y="17"/>
                    <a:pt x="111" y="16"/>
                    <a:pt x="111" y="15"/>
                  </a:cubicBezTo>
                  <a:cubicBezTo>
                    <a:pt x="109" y="6"/>
                    <a:pt x="101" y="0"/>
                    <a:pt x="93" y="0"/>
                  </a:cubicBezTo>
                  <a:cubicBezTo>
                    <a:pt x="92" y="0"/>
                    <a:pt x="91" y="0"/>
                    <a:pt x="89" y="0"/>
                  </a:cubicBezTo>
                  <a:lnTo>
                    <a:pt x="14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63"/>
            <p:cNvSpPr>
              <a:spLocks/>
            </p:cNvSpPr>
            <p:nvPr/>
          </p:nvSpPr>
          <p:spPr bwMode="auto">
            <a:xfrm>
              <a:off x="2663825" y="2465388"/>
              <a:ext cx="247650" cy="134938"/>
            </a:xfrm>
            <a:custGeom>
              <a:avLst/>
              <a:gdLst>
                <a:gd name="T0" fmla="*/ 12 w 66"/>
                <a:gd name="T1" fmla="*/ 8 h 36"/>
                <a:gd name="T2" fmla="*/ 0 w 66"/>
                <a:gd name="T3" fmla="*/ 22 h 36"/>
                <a:gd name="T4" fmla="*/ 0 w 66"/>
                <a:gd name="T5" fmla="*/ 25 h 36"/>
                <a:gd name="T6" fmla="*/ 15 w 66"/>
                <a:gd name="T7" fmla="*/ 36 h 36"/>
                <a:gd name="T8" fmla="*/ 18 w 66"/>
                <a:gd name="T9" fmla="*/ 36 h 36"/>
                <a:gd name="T10" fmla="*/ 54 w 66"/>
                <a:gd name="T11" fmla="*/ 28 h 36"/>
                <a:gd name="T12" fmla="*/ 66 w 66"/>
                <a:gd name="T13" fmla="*/ 14 h 36"/>
                <a:gd name="T14" fmla="*/ 65 w 66"/>
                <a:gd name="T15" fmla="*/ 11 h 36"/>
                <a:gd name="T16" fmla="*/ 51 w 66"/>
                <a:gd name="T17" fmla="*/ 0 h 36"/>
                <a:gd name="T18" fmla="*/ 48 w 66"/>
                <a:gd name="T19" fmla="*/ 0 h 36"/>
                <a:gd name="T20" fmla="*/ 12 w 66"/>
                <a:gd name="T2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6">
                  <a:moveTo>
                    <a:pt x="12" y="8"/>
                  </a:moveTo>
                  <a:cubicBezTo>
                    <a:pt x="5" y="9"/>
                    <a:pt x="0" y="15"/>
                    <a:pt x="0" y="22"/>
                  </a:cubicBezTo>
                  <a:cubicBezTo>
                    <a:pt x="0" y="23"/>
                    <a:pt x="0" y="24"/>
                    <a:pt x="0" y="25"/>
                  </a:cubicBezTo>
                  <a:cubicBezTo>
                    <a:pt x="2" y="32"/>
                    <a:pt x="8" y="36"/>
                    <a:pt x="15" y="36"/>
                  </a:cubicBezTo>
                  <a:cubicBezTo>
                    <a:pt x="16" y="36"/>
                    <a:pt x="17" y="36"/>
                    <a:pt x="18" y="36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61" y="27"/>
                    <a:pt x="66" y="21"/>
                    <a:pt x="66" y="14"/>
                  </a:cubicBezTo>
                  <a:cubicBezTo>
                    <a:pt x="66" y="13"/>
                    <a:pt x="66" y="12"/>
                    <a:pt x="65" y="11"/>
                  </a:cubicBezTo>
                  <a:cubicBezTo>
                    <a:pt x="64" y="4"/>
                    <a:pt x="58" y="0"/>
                    <a:pt x="51" y="0"/>
                  </a:cubicBezTo>
                  <a:cubicBezTo>
                    <a:pt x="50" y="0"/>
                    <a:pt x="49" y="0"/>
                    <a:pt x="48" y="0"/>
                  </a:cubicBezTo>
                  <a:lnTo>
                    <a:pt x="1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64"/>
            <p:cNvSpPr>
              <a:spLocks/>
            </p:cNvSpPr>
            <p:nvPr/>
          </p:nvSpPr>
          <p:spPr bwMode="auto">
            <a:xfrm>
              <a:off x="2686050" y="2349501"/>
              <a:ext cx="142875" cy="93663"/>
            </a:xfrm>
            <a:custGeom>
              <a:avLst/>
              <a:gdLst>
                <a:gd name="T0" fmla="*/ 8 w 38"/>
                <a:gd name="T1" fmla="*/ 3 h 25"/>
                <a:gd name="T2" fmla="*/ 0 w 38"/>
                <a:gd name="T3" fmla="*/ 14 h 25"/>
                <a:gd name="T4" fmla="*/ 0 w 38"/>
                <a:gd name="T5" fmla="*/ 16 h 25"/>
                <a:gd name="T6" fmla="*/ 10 w 38"/>
                <a:gd name="T7" fmla="*/ 25 h 25"/>
                <a:gd name="T8" fmla="*/ 13 w 38"/>
                <a:gd name="T9" fmla="*/ 24 h 25"/>
                <a:gd name="T10" fmla="*/ 30 w 38"/>
                <a:gd name="T11" fmla="*/ 21 h 25"/>
                <a:gd name="T12" fmla="*/ 38 w 38"/>
                <a:gd name="T13" fmla="*/ 10 h 25"/>
                <a:gd name="T14" fmla="*/ 38 w 38"/>
                <a:gd name="T15" fmla="*/ 8 h 25"/>
                <a:gd name="T16" fmla="*/ 28 w 38"/>
                <a:gd name="T17" fmla="*/ 0 h 25"/>
                <a:gd name="T18" fmla="*/ 25 w 38"/>
                <a:gd name="T19" fmla="*/ 0 h 25"/>
                <a:gd name="T20" fmla="*/ 8 w 38"/>
                <a:gd name="T21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5">
                  <a:moveTo>
                    <a:pt x="8" y="3"/>
                  </a:moveTo>
                  <a:cubicBezTo>
                    <a:pt x="3" y="4"/>
                    <a:pt x="0" y="9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1" y="21"/>
                    <a:pt x="5" y="25"/>
                    <a:pt x="10" y="25"/>
                  </a:cubicBezTo>
                  <a:cubicBezTo>
                    <a:pt x="11" y="25"/>
                    <a:pt x="12" y="25"/>
                    <a:pt x="13" y="24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5" y="20"/>
                    <a:pt x="38" y="15"/>
                    <a:pt x="38" y="10"/>
                  </a:cubicBezTo>
                  <a:cubicBezTo>
                    <a:pt x="38" y="10"/>
                    <a:pt x="38" y="9"/>
                    <a:pt x="38" y="8"/>
                  </a:cubicBezTo>
                  <a:cubicBezTo>
                    <a:pt x="37" y="3"/>
                    <a:pt x="33" y="0"/>
                    <a:pt x="28" y="0"/>
                  </a:cubicBezTo>
                  <a:cubicBezTo>
                    <a:pt x="27" y="0"/>
                    <a:pt x="26" y="0"/>
                    <a:pt x="25" y="0"/>
                  </a:cubicBezTo>
                  <a:lnTo>
                    <a:pt x="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65"/>
            <p:cNvSpPr>
              <a:spLocks/>
            </p:cNvSpPr>
            <p:nvPr/>
          </p:nvSpPr>
          <p:spPr bwMode="auto">
            <a:xfrm>
              <a:off x="2419350" y="3179763"/>
              <a:ext cx="1119188" cy="965200"/>
            </a:xfrm>
            <a:custGeom>
              <a:avLst/>
              <a:gdLst>
                <a:gd name="T0" fmla="*/ 266 w 298"/>
                <a:gd name="T1" fmla="*/ 64 h 257"/>
                <a:gd name="T2" fmla="*/ 251 w 298"/>
                <a:gd name="T3" fmla="*/ 75 h 257"/>
                <a:gd name="T4" fmla="*/ 279 w 298"/>
                <a:gd name="T5" fmla="*/ 141 h 257"/>
                <a:gd name="T6" fmla="*/ 262 w 298"/>
                <a:gd name="T7" fmla="*/ 191 h 257"/>
                <a:gd name="T8" fmla="*/ 196 w 298"/>
                <a:gd name="T9" fmla="*/ 224 h 257"/>
                <a:gd name="T10" fmla="*/ 178 w 298"/>
                <a:gd name="T11" fmla="*/ 222 h 257"/>
                <a:gd name="T12" fmla="*/ 169 w 298"/>
                <a:gd name="T13" fmla="*/ 220 h 257"/>
                <a:gd name="T14" fmla="*/ 153 w 298"/>
                <a:gd name="T15" fmla="*/ 156 h 257"/>
                <a:gd name="T16" fmla="*/ 208 w 298"/>
                <a:gd name="T17" fmla="*/ 94 h 257"/>
                <a:gd name="T18" fmla="*/ 237 w 298"/>
                <a:gd name="T19" fmla="*/ 72 h 257"/>
                <a:gd name="T20" fmla="*/ 258 w 298"/>
                <a:gd name="T21" fmla="*/ 56 h 257"/>
                <a:gd name="T22" fmla="*/ 214 w 298"/>
                <a:gd name="T23" fmla="*/ 0 h 257"/>
                <a:gd name="T24" fmla="*/ 43 w 298"/>
                <a:gd name="T25" fmla="*/ 41 h 257"/>
                <a:gd name="T26" fmla="*/ 14 w 298"/>
                <a:gd name="T27" fmla="*/ 155 h 257"/>
                <a:gd name="T28" fmla="*/ 167 w 298"/>
                <a:gd name="T29" fmla="*/ 239 h 257"/>
                <a:gd name="T30" fmla="*/ 196 w 298"/>
                <a:gd name="T31" fmla="*/ 243 h 257"/>
                <a:gd name="T32" fmla="*/ 197 w 298"/>
                <a:gd name="T33" fmla="*/ 243 h 257"/>
                <a:gd name="T34" fmla="*/ 277 w 298"/>
                <a:gd name="T35" fmla="*/ 202 h 257"/>
                <a:gd name="T36" fmla="*/ 298 w 298"/>
                <a:gd name="T37" fmla="*/ 141 h 257"/>
                <a:gd name="T38" fmla="*/ 266 w 298"/>
                <a:gd name="T39" fmla="*/ 64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8" h="257">
                  <a:moveTo>
                    <a:pt x="266" y="64"/>
                  </a:moveTo>
                  <a:cubicBezTo>
                    <a:pt x="251" y="75"/>
                    <a:pt x="251" y="75"/>
                    <a:pt x="251" y="75"/>
                  </a:cubicBezTo>
                  <a:cubicBezTo>
                    <a:pt x="264" y="89"/>
                    <a:pt x="280" y="113"/>
                    <a:pt x="279" y="141"/>
                  </a:cubicBezTo>
                  <a:cubicBezTo>
                    <a:pt x="279" y="156"/>
                    <a:pt x="275" y="173"/>
                    <a:pt x="262" y="191"/>
                  </a:cubicBezTo>
                  <a:cubicBezTo>
                    <a:pt x="243" y="218"/>
                    <a:pt x="217" y="224"/>
                    <a:pt x="196" y="224"/>
                  </a:cubicBezTo>
                  <a:cubicBezTo>
                    <a:pt x="189" y="224"/>
                    <a:pt x="182" y="223"/>
                    <a:pt x="178" y="222"/>
                  </a:cubicBezTo>
                  <a:cubicBezTo>
                    <a:pt x="175" y="222"/>
                    <a:pt x="169" y="220"/>
                    <a:pt x="169" y="220"/>
                  </a:cubicBezTo>
                  <a:cubicBezTo>
                    <a:pt x="157" y="208"/>
                    <a:pt x="145" y="190"/>
                    <a:pt x="153" y="156"/>
                  </a:cubicBezTo>
                  <a:cubicBezTo>
                    <a:pt x="161" y="128"/>
                    <a:pt x="185" y="111"/>
                    <a:pt x="208" y="94"/>
                  </a:cubicBezTo>
                  <a:cubicBezTo>
                    <a:pt x="218" y="87"/>
                    <a:pt x="228" y="79"/>
                    <a:pt x="237" y="72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60" y="11"/>
                    <a:pt x="214" y="0"/>
                    <a:pt x="214" y="0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41"/>
                    <a:pt x="0" y="79"/>
                    <a:pt x="14" y="155"/>
                  </a:cubicBezTo>
                  <a:cubicBezTo>
                    <a:pt x="24" y="216"/>
                    <a:pt x="88" y="257"/>
                    <a:pt x="167" y="239"/>
                  </a:cubicBezTo>
                  <a:cubicBezTo>
                    <a:pt x="171" y="240"/>
                    <a:pt x="182" y="243"/>
                    <a:pt x="196" y="243"/>
                  </a:cubicBezTo>
                  <a:cubicBezTo>
                    <a:pt x="197" y="243"/>
                    <a:pt x="197" y="243"/>
                    <a:pt x="197" y="243"/>
                  </a:cubicBezTo>
                  <a:cubicBezTo>
                    <a:pt x="221" y="243"/>
                    <a:pt x="254" y="235"/>
                    <a:pt x="277" y="202"/>
                  </a:cubicBezTo>
                  <a:cubicBezTo>
                    <a:pt x="292" y="181"/>
                    <a:pt x="298" y="160"/>
                    <a:pt x="298" y="141"/>
                  </a:cubicBezTo>
                  <a:cubicBezTo>
                    <a:pt x="298" y="107"/>
                    <a:pt x="281" y="80"/>
                    <a:pt x="266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7" name="组合 336"/>
          <p:cNvGrpSpPr/>
          <p:nvPr/>
        </p:nvGrpSpPr>
        <p:grpSpPr>
          <a:xfrm>
            <a:off x="9701436" y="1025433"/>
            <a:ext cx="943309" cy="523729"/>
            <a:chOff x="7851775" y="207963"/>
            <a:chExt cx="4011613" cy="2227263"/>
          </a:xfrm>
          <a:solidFill>
            <a:schemeClr val="bg1"/>
          </a:solidFill>
        </p:grpSpPr>
        <p:sp>
          <p:nvSpPr>
            <p:cNvPr id="338" name="Freeform 66"/>
            <p:cNvSpPr>
              <a:spLocks/>
            </p:cNvSpPr>
            <p:nvPr/>
          </p:nvSpPr>
          <p:spPr bwMode="auto">
            <a:xfrm>
              <a:off x="9629775" y="436563"/>
              <a:ext cx="87313" cy="90488"/>
            </a:xfrm>
            <a:custGeom>
              <a:avLst/>
              <a:gdLst>
                <a:gd name="T0" fmla="*/ 0 w 23"/>
                <a:gd name="T1" fmla="*/ 12 h 24"/>
                <a:gd name="T2" fmla="*/ 12 w 23"/>
                <a:gd name="T3" fmla="*/ 23 h 24"/>
                <a:gd name="T4" fmla="*/ 23 w 23"/>
                <a:gd name="T5" fmla="*/ 12 h 24"/>
                <a:gd name="T6" fmla="*/ 11 w 23"/>
                <a:gd name="T7" fmla="*/ 1 h 24"/>
                <a:gd name="T8" fmla="*/ 0 w 23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0" y="12"/>
                  </a:moveTo>
                  <a:cubicBezTo>
                    <a:pt x="0" y="19"/>
                    <a:pt x="5" y="24"/>
                    <a:pt x="12" y="23"/>
                  </a:cubicBezTo>
                  <a:cubicBezTo>
                    <a:pt x="18" y="23"/>
                    <a:pt x="23" y="18"/>
                    <a:pt x="23" y="12"/>
                  </a:cubicBezTo>
                  <a:cubicBezTo>
                    <a:pt x="22" y="5"/>
                    <a:pt x="17" y="0"/>
                    <a:pt x="11" y="1"/>
                  </a:cubicBezTo>
                  <a:cubicBezTo>
                    <a:pt x="4" y="1"/>
                    <a:pt x="0" y="6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67"/>
            <p:cNvSpPr>
              <a:spLocks/>
            </p:cNvSpPr>
            <p:nvPr/>
          </p:nvSpPr>
          <p:spPr bwMode="auto">
            <a:xfrm>
              <a:off x="9574213" y="252413"/>
              <a:ext cx="85725" cy="90488"/>
            </a:xfrm>
            <a:custGeom>
              <a:avLst/>
              <a:gdLst>
                <a:gd name="T0" fmla="*/ 12 w 23"/>
                <a:gd name="T1" fmla="*/ 23 h 24"/>
                <a:gd name="T2" fmla="*/ 23 w 23"/>
                <a:gd name="T3" fmla="*/ 12 h 24"/>
                <a:gd name="T4" fmla="*/ 11 w 23"/>
                <a:gd name="T5" fmla="*/ 1 h 24"/>
                <a:gd name="T6" fmla="*/ 0 w 23"/>
                <a:gd name="T7" fmla="*/ 13 h 24"/>
                <a:gd name="T8" fmla="*/ 12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12" y="23"/>
                  </a:moveTo>
                  <a:cubicBezTo>
                    <a:pt x="19" y="23"/>
                    <a:pt x="23" y="18"/>
                    <a:pt x="23" y="12"/>
                  </a:cubicBezTo>
                  <a:cubicBezTo>
                    <a:pt x="23" y="5"/>
                    <a:pt x="18" y="0"/>
                    <a:pt x="11" y="1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1" y="19"/>
                    <a:pt x="6" y="24"/>
                    <a:pt x="1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68"/>
            <p:cNvSpPr>
              <a:spLocks/>
            </p:cNvSpPr>
            <p:nvPr/>
          </p:nvSpPr>
          <p:spPr bwMode="auto">
            <a:xfrm>
              <a:off x="9758363" y="339726"/>
              <a:ext cx="52388" cy="52388"/>
            </a:xfrm>
            <a:custGeom>
              <a:avLst/>
              <a:gdLst>
                <a:gd name="T0" fmla="*/ 7 w 14"/>
                <a:gd name="T1" fmla="*/ 14 h 14"/>
                <a:gd name="T2" fmla="*/ 14 w 14"/>
                <a:gd name="T3" fmla="*/ 7 h 14"/>
                <a:gd name="T4" fmla="*/ 7 w 14"/>
                <a:gd name="T5" fmla="*/ 0 h 14"/>
                <a:gd name="T6" fmla="*/ 0 w 14"/>
                <a:gd name="T7" fmla="*/ 7 h 14"/>
                <a:gd name="T8" fmla="*/ 7 w 1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7" y="14"/>
                  </a:moveTo>
                  <a:cubicBezTo>
                    <a:pt x="11" y="14"/>
                    <a:pt x="14" y="10"/>
                    <a:pt x="14" y="7"/>
                  </a:cubicBezTo>
                  <a:cubicBezTo>
                    <a:pt x="14" y="3"/>
                    <a:pt x="10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1"/>
                    <a:pt x="4" y="14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69"/>
            <p:cNvSpPr>
              <a:spLocks/>
            </p:cNvSpPr>
            <p:nvPr/>
          </p:nvSpPr>
          <p:spPr bwMode="auto">
            <a:xfrm>
              <a:off x="9772650" y="500063"/>
              <a:ext cx="52388" cy="52388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14 h 14"/>
                <a:gd name="T4" fmla="*/ 14 w 14"/>
                <a:gd name="T5" fmla="*/ 7 h 14"/>
                <a:gd name="T6" fmla="*/ 7 w 14"/>
                <a:gd name="T7" fmla="*/ 0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cubicBezTo>
                    <a:pt x="1" y="11"/>
                    <a:pt x="4" y="14"/>
                    <a:pt x="7" y="14"/>
                  </a:cubicBezTo>
                  <a:cubicBezTo>
                    <a:pt x="11" y="14"/>
                    <a:pt x="14" y="11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ubicBezTo>
                    <a:pt x="3" y="1"/>
                    <a:pt x="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70"/>
            <p:cNvSpPr>
              <a:spLocks/>
            </p:cNvSpPr>
            <p:nvPr/>
          </p:nvSpPr>
          <p:spPr bwMode="auto">
            <a:xfrm>
              <a:off x="9698038" y="612776"/>
              <a:ext cx="49213" cy="52388"/>
            </a:xfrm>
            <a:custGeom>
              <a:avLst/>
              <a:gdLst>
                <a:gd name="T0" fmla="*/ 0 w 13"/>
                <a:gd name="T1" fmla="*/ 8 h 14"/>
                <a:gd name="T2" fmla="*/ 7 w 13"/>
                <a:gd name="T3" fmla="*/ 14 h 14"/>
                <a:gd name="T4" fmla="*/ 13 w 13"/>
                <a:gd name="T5" fmla="*/ 7 h 14"/>
                <a:gd name="T6" fmla="*/ 6 w 13"/>
                <a:gd name="T7" fmla="*/ 1 h 14"/>
                <a:gd name="T8" fmla="*/ 0 w 13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8"/>
                  </a:moveTo>
                  <a:cubicBezTo>
                    <a:pt x="0" y="11"/>
                    <a:pt x="3" y="14"/>
                    <a:pt x="7" y="14"/>
                  </a:cubicBezTo>
                  <a:cubicBezTo>
                    <a:pt x="10" y="14"/>
                    <a:pt x="13" y="11"/>
                    <a:pt x="13" y="7"/>
                  </a:cubicBezTo>
                  <a:cubicBezTo>
                    <a:pt x="13" y="3"/>
                    <a:pt x="10" y="0"/>
                    <a:pt x="6" y="1"/>
                  </a:cubicBezTo>
                  <a:cubicBezTo>
                    <a:pt x="2" y="1"/>
                    <a:pt x="0" y="4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71"/>
            <p:cNvSpPr>
              <a:spLocks/>
            </p:cNvSpPr>
            <p:nvPr/>
          </p:nvSpPr>
          <p:spPr bwMode="auto">
            <a:xfrm>
              <a:off x="9536113" y="606426"/>
              <a:ext cx="87313" cy="85725"/>
            </a:xfrm>
            <a:custGeom>
              <a:avLst/>
              <a:gdLst>
                <a:gd name="T0" fmla="*/ 12 w 23"/>
                <a:gd name="T1" fmla="*/ 23 h 23"/>
                <a:gd name="T2" fmla="*/ 23 w 23"/>
                <a:gd name="T3" fmla="*/ 11 h 23"/>
                <a:gd name="T4" fmla="*/ 11 w 23"/>
                <a:gd name="T5" fmla="*/ 0 h 23"/>
                <a:gd name="T6" fmla="*/ 0 w 23"/>
                <a:gd name="T7" fmla="*/ 12 h 23"/>
                <a:gd name="T8" fmla="*/ 12 w 23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8" y="23"/>
                    <a:pt x="23" y="18"/>
                    <a:pt x="23" y="11"/>
                  </a:cubicBezTo>
                  <a:cubicBezTo>
                    <a:pt x="22" y="5"/>
                    <a:pt x="17" y="0"/>
                    <a:pt x="11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8"/>
                    <a:pt x="5" y="23"/>
                    <a:pt x="1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72"/>
            <p:cNvSpPr>
              <a:spLocks/>
            </p:cNvSpPr>
            <p:nvPr/>
          </p:nvSpPr>
          <p:spPr bwMode="auto">
            <a:xfrm>
              <a:off x="8323263" y="436563"/>
              <a:ext cx="87313" cy="90488"/>
            </a:xfrm>
            <a:custGeom>
              <a:avLst/>
              <a:gdLst>
                <a:gd name="T0" fmla="*/ 11 w 23"/>
                <a:gd name="T1" fmla="*/ 23 h 24"/>
                <a:gd name="T2" fmla="*/ 23 w 23"/>
                <a:gd name="T3" fmla="*/ 12 h 24"/>
                <a:gd name="T4" fmla="*/ 12 w 23"/>
                <a:gd name="T5" fmla="*/ 1 h 24"/>
                <a:gd name="T6" fmla="*/ 0 w 23"/>
                <a:gd name="T7" fmla="*/ 12 h 24"/>
                <a:gd name="T8" fmla="*/ 11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11" y="23"/>
                  </a:moveTo>
                  <a:cubicBezTo>
                    <a:pt x="17" y="24"/>
                    <a:pt x="23" y="19"/>
                    <a:pt x="23" y="12"/>
                  </a:cubicBezTo>
                  <a:cubicBezTo>
                    <a:pt x="23" y="6"/>
                    <a:pt x="18" y="1"/>
                    <a:pt x="12" y="1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5" y="23"/>
                    <a:pt x="1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73"/>
            <p:cNvSpPr>
              <a:spLocks/>
            </p:cNvSpPr>
            <p:nvPr/>
          </p:nvSpPr>
          <p:spPr bwMode="auto">
            <a:xfrm>
              <a:off x="8377238" y="252413"/>
              <a:ext cx="85725" cy="90488"/>
            </a:xfrm>
            <a:custGeom>
              <a:avLst/>
              <a:gdLst>
                <a:gd name="T0" fmla="*/ 11 w 23"/>
                <a:gd name="T1" fmla="*/ 23 h 24"/>
                <a:gd name="T2" fmla="*/ 23 w 23"/>
                <a:gd name="T3" fmla="*/ 13 h 24"/>
                <a:gd name="T4" fmla="*/ 12 w 23"/>
                <a:gd name="T5" fmla="*/ 1 h 24"/>
                <a:gd name="T6" fmla="*/ 0 w 23"/>
                <a:gd name="T7" fmla="*/ 12 h 24"/>
                <a:gd name="T8" fmla="*/ 11 w 23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11" y="23"/>
                  </a:moveTo>
                  <a:cubicBezTo>
                    <a:pt x="18" y="24"/>
                    <a:pt x="23" y="19"/>
                    <a:pt x="23" y="13"/>
                  </a:cubicBezTo>
                  <a:cubicBezTo>
                    <a:pt x="23" y="6"/>
                    <a:pt x="19" y="1"/>
                    <a:pt x="12" y="1"/>
                  </a:cubicBezTo>
                  <a:cubicBezTo>
                    <a:pt x="6" y="0"/>
                    <a:pt x="1" y="5"/>
                    <a:pt x="0" y="12"/>
                  </a:cubicBezTo>
                  <a:cubicBezTo>
                    <a:pt x="0" y="18"/>
                    <a:pt x="5" y="23"/>
                    <a:pt x="1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74"/>
            <p:cNvSpPr>
              <a:spLocks/>
            </p:cNvSpPr>
            <p:nvPr/>
          </p:nvSpPr>
          <p:spPr bwMode="auto">
            <a:xfrm>
              <a:off x="8229600" y="339726"/>
              <a:ext cx="49213" cy="52388"/>
            </a:xfrm>
            <a:custGeom>
              <a:avLst/>
              <a:gdLst>
                <a:gd name="T0" fmla="*/ 6 w 13"/>
                <a:gd name="T1" fmla="*/ 14 h 14"/>
                <a:gd name="T2" fmla="*/ 13 w 13"/>
                <a:gd name="T3" fmla="*/ 7 h 14"/>
                <a:gd name="T4" fmla="*/ 7 w 13"/>
                <a:gd name="T5" fmla="*/ 0 h 14"/>
                <a:gd name="T6" fmla="*/ 0 w 13"/>
                <a:gd name="T7" fmla="*/ 7 h 14"/>
                <a:gd name="T8" fmla="*/ 6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6" y="14"/>
                  </a:moveTo>
                  <a:cubicBezTo>
                    <a:pt x="10" y="14"/>
                    <a:pt x="13" y="11"/>
                    <a:pt x="13" y="7"/>
                  </a:cubicBezTo>
                  <a:cubicBezTo>
                    <a:pt x="13" y="4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3" y="14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75"/>
            <p:cNvSpPr>
              <a:spLocks/>
            </p:cNvSpPr>
            <p:nvPr/>
          </p:nvSpPr>
          <p:spPr bwMode="auto">
            <a:xfrm>
              <a:off x="8215313" y="500063"/>
              <a:ext cx="49213" cy="52388"/>
            </a:xfrm>
            <a:custGeom>
              <a:avLst/>
              <a:gdLst>
                <a:gd name="T0" fmla="*/ 6 w 13"/>
                <a:gd name="T1" fmla="*/ 14 h 14"/>
                <a:gd name="T2" fmla="*/ 13 w 13"/>
                <a:gd name="T3" fmla="*/ 7 h 14"/>
                <a:gd name="T4" fmla="*/ 7 w 13"/>
                <a:gd name="T5" fmla="*/ 0 h 14"/>
                <a:gd name="T6" fmla="*/ 0 w 13"/>
                <a:gd name="T7" fmla="*/ 7 h 14"/>
                <a:gd name="T8" fmla="*/ 6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6" y="14"/>
                  </a:moveTo>
                  <a:cubicBezTo>
                    <a:pt x="10" y="14"/>
                    <a:pt x="13" y="11"/>
                    <a:pt x="13" y="7"/>
                  </a:cubicBezTo>
                  <a:cubicBezTo>
                    <a:pt x="13" y="4"/>
                    <a:pt x="10" y="1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2" y="14"/>
                    <a:pt x="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76"/>
            <p:cNvSpPr>
              <a:spLocks/>
            </p:cNvSpPr>
            <p:nvPr/>
          </p:nvSpPr>
          <p:spPr bwMode="auto">
            <a:xfrm>
              <a:off x="8289925" y="612776"/>
              <a:ext cx="52388" cy="52388"/>
            </a:xfrm>
            <a:custGeom>
              <a:avLst/>
              <a:gdLst>
                <a:gd name="T0" fmla="*/ 7 w 14"/>
                <a:gd name="T1" fmla="*/ 14 h 14"/>
                <a:gd name="T2" fmla="*/ 14 w 14"/>
                <a:gd name="T3" fmla="*/ 8 h 14"/>
                <a:gd name="T4" fmla="*/ 7 w 14"/>
                <a:gd name="T5" fmla="*/ 1 h 14"/>
                <a:gd name="T6" fmla="*/ 0 w 14"/>
                <a:gd name="T7" fmla="*/ 7 h 14"/>
                <a:gd name="T8" fmla="*/ 7 w 1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7" y="14"/>
                  </a:moveTo>
                  <a:cubicBezTo>
                    <a:pt x="11" y="14"/>
                    <a:pt x="14" y="11"/>
                    <a:pt x="14" y="8"/>
                  </a:cubicBezTo>
                  <a:cubicBezTo>
                    <a:pt x="14" y="4"/>
                    <a:pt x="11" y="1"/>
                    <a:pt x="7" y="1"/>
                  </a:cubicBezTo>
                  <a:cubicBezTo>
                    <a:pt x="4" y="0"/>
                    <a:pt x="1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77"/>
            <p:cNvSpPr>
              <a:spLocks/>
            </p:cNvSpPr>
            <p:nvPr/>
          </p:nvSpPr>
          <p:spPr bwMode="auto">
            <a:xfrm>
              <a:off x="8418513" y="606426"/>
              <a:ext cx="85725" cy="85725"/>
            </a:xfrm>
            <a:custGeom>
              <a:avLst/>
              <a:gdLst>
                <a:gd name="T0" fmla="*/ 0 w 23"/>
                <a:gd name="T1" fmla="*/ 11 h 23"/>
                <a:gd name="T2" fmla="*/ 11 w 23"/>
                <a:gd name="T3" fmla="*/ 23 h 23"/>
                <a:gd name="T4" fmla="*/ 23 w 23"/>
                <a:gd name="T5" fmla="*/ 12 h 23"/>
                <a:gd name="T6" fmla="*/ 12 w 23"/>
                <a:gd name="T7" fmla="*/ 0 h 23"/>
                <a:gd name="T8" fmla="*/ 0 w 23"/>
                <a:gd name="T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11"/>
                  </a:moveTo>
                  <a:cubicBezTo>
                    <a:pt x="0" y="18"/>
                    <a:pt x="5" y="23"/>
                    <a:pt x="11" y="23"/>
                  </a:cubicBezTo>
                  <a:cubicBezTo>
                    <a:pt x="17" y="23"/>
                    <a:pt x="23" y="18"/>
                    <a:pt x="23" y="12"/>
                  </a:cubicBezTo>
                  <a:cubicBezTo>
                    <a:pt x="23" y="6"/>
                    <a:pt x="18" y="1"/>
                    <a:pt x="12" y="0"/>
                  </a:cubicBezTo>
                  <a:cubicBezTo>
                    <a:pt x="6" y="0"/>
                    <a:pt x="0" y="5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78"/>
            <p:cNvSpPr>
              <a:spLocks/>
            </p:cNvSpPr>
            <p:nvPr/>
          </p:nvSpPr>
          <p:spPr bwMode="auto">
            <a:xfrm>
              <a:off x="8507413" y="207963"/>
              <a:ext cx="1025525" cy="630238"/>
            </a:xfrm>
            <a:custGeom>
              <a:avLst/>
              <a:gdLst>
                <a:gd name="T0" fmla="*/ 149 w 273"/>
                <a:gd name="T1" fmla="*/ 111 h 168"/>
                <a:gd name="T2" fmla="*/ 183 w 273"/>
                <a:gd name="T3" fmla="*/ 77 h 168"/>
                <a:gd name="T4" fmla="*/ 217 w 273"/>
                <a:gd name="T5" fmla="*/ 111 h 168"/>
                <a:gd name="T6" fmla="*/ 226 w 273"/>
                <a:gd name="T7" fmla="*/ 120 h 168"/>
                <a:gd name="T8" fmla="*/ 234 w 273"/>
                <a:gd name="T9" fmla="*/ 111 h 168"/>
                <a:gd name="T10" fmla="*/ 234 w 273"/>
                <a:gd name="T11" fmla="*/ 111 h 168"/>
                <a:gd name="T12" fmla="*/ 183 w 273"/>
                <a:gd name="T13" fmla="*/ 60 h 168"/>
                <a:gd name="T14" fmla="*/ 145 w 273"/>
                <a:gd name="T15" fmla="*/ 78 h 168"/>
                <a:gd name="T16" fmla="*/ 145 w 273"/>
                <a:gd name="T17" fmla="*/ 73 h 168"/>
                <a:gd name="T18" fmla="*/ 201 w 273"/>
                <a:gd name="T19" fmla="*/ 17 h 168"/>
                <a:gd name="T20" fmla="*/ 256 w 273"/>
                <a:gd name="T21" fmla="*/ 73 h 168"/>
                <a:gd name="T22" fmla="*/ 265 w 273"/>
                <a:gd name="T23" fmla="*/ 81 h 168"/>
                <a:gd name="T24" fmla="*/ 273 w 273"/>
                <a:gd name="T25" fmla="*/ 73 h 168"/>
                <a:gd name="T26" fmla="*/ 273 w 273"/>
                <a:gd name="T27" fmla="*/ 73 h 168"/>
                <a:gd name="T28" fmla="*/ 201 w 273"/>
                <a:gd name="T29" fmla="*/ 0 h 168"/>
                <a:gd name="T30" fmla="*/ 136 w 273"/>
                <a:gd name="T31" fmla="*/ 39 h 168"/>
                <a:gd name="T32" fmla="*/ 72 w 273"/>
                <a:gd name="T33" fmla="*/ 0 h 168"/>
                <a:gd name="T34" fmla="*/ 0 w 273"/>
                <a:gd name="T35" fmla="*/ 73 h 168"/>
                <a:gd name="T36" fmla="*/ 8 w 273"/>
                <a:gd name="T37" fmla="*/ 81 h 168"/>
                <a:gd name="T38" fmla="*/ 16 w 273"/>
                <a:gd name="T39" fmla="*/ 73 h 168"/>
                <a:gd name="T40" fmla="*/ 72 w 273"/>
                <a:gd name="T41" fmla="*/ 17 h 168"/>
                <a:gd name="T42" fmla="*/ 128 w 273"/>
                <a:gd name="T43" fmla="*/ 73 h 168"/>
                <a:gd name="T44" fmla="*/ 128 w 273"/>
                <a:gd name="T45" fmla="*/ 73 h 168"/>
                <a:gd name="T46" fmla="*/ 128 w 273"/>
                <a:gd name="T47" fmla="*/ 78 h 168"/>
                <a:gd name="T48" fmla="*/ 90 w 273"/>
                <a:gd name="T49" fmla="*/ 60 h 168"/>
                <a:gd name="T50" fmla="*/ 39 w 273"/>
                <a:gd name="T51" fmla="*/ 111 h 168"/>
                <a:gd name="T52" fmla="*/ 47 w 273"/>
                <a:gd name="T53" fmla="*/ 120 h 168"/>
                <a:gd name="T54" fmla="*/ 55 w 273"/>
                <a:gd name="T55" fmla="*/ 111 h 168"/>
                <a:gd name="T56" fmla="*/ 55 w 273"/>
                <a:gd name="T57" fmla="*/ 111 h 168"/>
                <a:gd name="T58" fmla="*/ 90 w 273"/>
                <a:gd name="T59" fmla="*/ 77 h 168"/>
                <a:gd name="T60" fmla="*/ 124 w 273"/>
                <a:gd name="T61" fmla="*/ 111 h 168"/>
                <a:gd name="T62" fmla="*/ 124 w 273"/>
                <a:gd name="T63" fmla="*/ 168 h 168"/>
                <a:gd name="T64" fmla="*/ 149 w 273"/>
                <a:gd name="T65" fmla="*/ 168 h 168"/>
                <a:gd name="T66" fmla="*/ 149 w 273"/>
                <a:gd name="T67" fmla="*/ 11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3" h="168">
                  <a:moveTo>
                    <a:pt x="149" y="111"/>
                  </a:moveTo>
                  <a:cubicBezTo>
                    <a:pt x="149" y="92"/>
                    <a:pt x="164" y="77"/>
                    <a:pt x="183" y="77"/>
                  </a:cubicBezTo>
                  <a:cubicBezTo>
                    <a:pt x="202" y="77"/>
                    <a:pt x="217" y="92"/>
                    <a:pt x="217" y="111"/>
                  </a:cubicBezTo>
                  <a:cubicBezTo>
                    <a:pt x="217" y="116"/>
                    <a:pt x="221" y="120"/>
                    <a:pt x="226" y="120"/>
                  </a:cubicBezTo>
                  <a:cubicBezTo>
                    <a:pt x="230" y="120"/>
                    <a:pt x="234" y="116"/>
                    <a:pt x="234" y="111"/>
                  </a:cubicBezTo>
                  <a:cubicBezTo>
                    <a:pt x="234" y="111"/>
                    <a:pt x="234" y="111"/>
                    <a:pt x="234" y="111"/>
                  </a:cubicBezTo>
                  <a:cubicBezTo>
                    <a:pt x="234" y="83"/>
                    <a:pt x="211" y="60"/>
                    <a:pt x="183" y="60"/>
                  </a:cubicBezTo>
                  <a:cubicBezTo>
                    <a:pt x="168" y="60"/>
                    <a:pt x="154" y="67"/>
                    <a:pt x="145" y="78"/>
                  </a:cubicBezTo>
                  <a:cubicBezTo>
                    <a:pt x="145" y="73"/>
                    <a:pt x="145" y="73"/>
                    <a:pt x="145" y="73"/>
                  </a:cubicBezTo>
                  <a:cubicBezTo>
                    <a:pt x="145" y="42"/>
                    <a:pt x="170" y="17"/>
                    <a:pt x="201" y="17"/>
                  </a:cubicBezTo>
                  <a:cubicBezTo>
                    <a:pt x="231" y="17"/>
                    <a:pt x="256" y="42"/>
                    <a:pt x="256" y="73"/>
                  </a:cubicBezTo>
                  <a:cubicBezTo>
                    <a:pt x="256" y="77"/>
                    <a:pt x="260" y="81"/>
                    <a:pt x="265" y="81"/>
                  </a:cubicBezTo>
                  <a:cubicBezTo>
                    <a:pt x="269" y="81"/>
                    <a:pt x="273" y="77"/>
                    <a:pt x="273" y="73"/>
                  </a:cubicBezTo>
                  <a:cubicBezTo>
                    <a:pt x="273" y="73"/>
                    <a:pt x="273" y="73"/>
                    <a:pt x="273" y="73"/>
                  </a:cubicBezTo>
                  <a:cubicBezTo>
                    <a:pt x="273" y="33"/>
                    <a:pt x="241" y="0"/>
                    <a:pt x="201" y="0"/>
                  </a:cubicBezTo>
                  <a:cubicBezTo>
                    <a:pt x="173" y="0"/>
                    <a:pt x="148" y="16"/>
                    <a:pt x="136" y="39"/>
                  </a:cubicBezTo>
                  <a:cubicBezTo>
                    <a:pt x="124" y="16"/>
                    <a:pt x="100" y="0"/>
                    <a:pt x="72" y="0"/>
                  </a:cubicBezTo>
                  <a:cubicBezTo>
                    <a:pt x="32" y="0"/>
                    <a:pt x="0" y="33"/>
                    <a:pt x="0" y="73"/>
                  </a:cubicBezTo>
                  <a:cubicBezTo>
                    <a:pt x="0" y="77"/>
                    <a:pt x="3" y="81"/>
                    <a:pt x="8" y="81"/>
                  </a:cubicBezTo>
                  <a:cubicBezTo>
                    <a:pt x="12" y="81"/>
                    <a:pt x="16" y="77"/>
                    <a:pt x="16" y="73"/>
                  </a:cubicBezTo>
                  <a:cubicBezTo>
                    <a:pt x="16" y="42"/>
                    <a:pt x="41" y="17"/>
                    <a:pt x="72" y="17"/>
                  </a:cubicBezTo>
                  <a:cubicBezTo>
                    <a:pt x="103" y="17"/>
                    <a:pt x="128" y="42"/>
                    <a:pt x="128" y="73"/>
                  </a:cubicBezTo>
                  <a:cubicBezTo>
                    <a:pt x="128" y="73"/>
                    <a:pt x="128" y="73"/>
                    <a:pt x="128" y="73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19" y="67"/>
                    <a:pt x="105" y="60"/>
                    <a:pt x="90" y="60"/>
                  </a:cubicBezTo>
                  <a:cubicBezTo>
                    <a:pt x="62" y="60"/>
                    <a:pt x="39" y="83"/>
                    <a:pt x="39" y="111"/>
                  </a:cubicBezTo>
                  <a:cubicBezTo>
                    <a:pt x="39" y="116"/>
                    <a:pt x="42" y="120"/>
                    <a:pt x="47" y="120"/>
                  </a:cubicBezTo>
                  <a:cubicBezTo>
                    <a:pt x="52" y="120"/>
                    <a:pt x="55" y="116"/>
                    <a:pt x="55" y="111"/>
                  </a:cubicBezTo>
                  <a:cubicBezTo>
                    <a:pt x="55" y="111"/>
                    <a:pt x="55" y="111"/>
                    <a:pt x="55" y="111"/>
                  </a:cubicBezTo>
                  <a:cubicBezTo>
                    <a:pt x="55" y="92"/>
                    <a:pt x="71" y="77"/>
                    <a:pt x="90" y="77"/>
                  </a:cubicBezTo>
                  <a:cubicBezTo>
                    <a:pt x="109" y="77"/>
                    <a:pt x="124" y="92"/>
                    <a:pt x="124" y="111"/>
                  </a:cubicBezTo>
                  <a:cubicBezTo>
                    <a:pt x="124" y="168"/>
                    <a:pt x="124" y="168"/>
                    <a:pt x="124" y="168"/>
                  </a:cubicBezTo>
                  <a:cubicBezTo>
                    <a:pt x="132" y="168"/>
                    <a:pt x="140" y="168"/>
                    <a:pt x="149" y="168"/>
                  </a:cubicBezTo>
                  <a:lnTo>
                    <a:pt x="149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79"/>
            <p:cNvSpPr>
              <a:spLocks/>
            </p:cNvSpPr>
            <p:nvPr/>
          </p:nvSpPr>
          <p:spPr bwMode="auto">
            <a:xfrm>
              <a:off x="7851775" y="557213"/>
              <a:ext cx="4011613" cy="1878013"/>
            </a:xfrm>
            <a:custGeom>
              <a:avLst/>
              <a:gdLst>
                <a:gd name="T0" fmla="*/ 1021 w 1069"/>
                <a:gd name="T1" fmla="*/ 160 h 500"/>
                <a:gd name="T2" fmla="*/ 986 w 1069"/>
                <a:gd name="T3" fmla="*/ 118 h 500"/>
                <a:gd name="T4" fmla="*/ 986 w 1069"/>
                <a:gd name="T5" fmla="*/ 110 h 500"/>
                <a:gd name="T6" fmla="*/ 1021 w 1069"/>
                <a:gd name="T7" fmla="*/ 68 h 500"/>
                <a:gd name="T8" fmla="*/ 1069 w 1069"/>
                <a:gd name="T9" fmla="*/ 0 h 500"/>
                <a:gd name="T10" fmla="*/ 999 w 1069"/>
                <a:gd name="T11" fmla="*/ 20 h 500"/>
                <a:gd name="T12" fmla="*/ 937 w 1069"/>
                <a:gd name="T13" fmla="*/ 81 h 500"/>
                <a:gd name="T14" fmla="*/ 935 w 1069"/>
                <a:gd name="T15" fmla="*/ 83 h 500"/>
                <a:gd name="T16" fmla="*/ 933 w 1069"/>
                <a:gd name="T17" fmla="*/ 83 h 500"/>
                <a:gd name="T18" fmla="*/ 107 w 1069"/>
                <a:gd name="T19" fmla="*/ 83 h 500"/>
                <a:gd name="T20" fmla="*/ 21 w 1069"/>
                <a:gd name="T21" fmla="*/ 112 h 500"/>
                <a:gd name="T22" fmla="*/ 0 w 1069"/>
                <a:gd name="T23" fmla="*/ 189 h 500"/>
                <a:gd name="T24" fmla="*/ 3 w 1069"/>
                <a:gd name="T25" fmla="*/ 243 h 500"/>
                <a:gd name="T26" fmla="*/ 51 w 1069"/>
                <a:gd name="T27" fmla="*/ 367 h 500"/>
                <a:gd name="T28" fmla="*/ 186 w 1069"/>
                <a:gd name="T29" fmla="*/ 413 h 500"/>
                <a:gd name="T30" fmla="*/ 301 w 1069"/>
                <a:gd name="T31" fmla="*/ 414 h 500"/>
                <a:gd name="T32" fmla="*/ 394 w 1069"/>
                <a:gd name="T33" fmla="*/ 414 h 500"/>
                <a:gd name="T34" fmla="*/ 473 w 1069"/>
                <a:gd name="T35" fmla="*/ 409 h 500"/>
                <a:gd name="T36" fmla="*/ 475 w 1069"/>
                <a:gd name="T37" fmla="*/ 409 h 500"/>
                <a:gd name="T38" fmla="*/ 477 w 1069"/>
                <a:gd name="T39" fmla="*/ 411 h 500"/>
                <a:gd name="T40" fmla="*/ 597 w 1069"/>
                <a:gd name="T41" fmla="*/ 498 h 500"/>
                <a:gd name="T42" fmla="*/ 607 w 1069"/>
                <a:gd name="T43" fmla="*/ 500 h 500"/>
                <a:gd name="T44" fmla="*/ 606 w 1069"/>
                <a:gd name="T45" fmla="*/ 376 h 500"/>
                <a:gd name="T46" fmla="*/ 609 w 1069"/>
                <a:gd name="T47" fmla="*/ 374 h 500"/>
                <a:gd name="T48" fmla="*/ 930 w 1069"/>
                <a:gd name="T49" fmla="*/ 142 h 500"/>
                <a:gd name="T50" fmla="*/ 933 w 1069"/>
                <a:gd name="T51" fmla="*/ 141 h 500"/>
                <a:gd name="T52" fmla="*/ 935 w 1069"/>
                <a:gd name="T53" fmla="*/ 144 h 500"/>
                <a:gd name="T54" fmla="*/ 999 w 1069"/>
                <a:gd name="T55" fmla="*/ 208 h 500"/>
                <a:gd name="T56" fmla="*/ 1069 w 1069"/>
                <a:gd name="T57" fmla="*/ 228 h 500"/>
                <a:gd name="T58" fmla="*/ 1021 w 1069"/>
                <a:gd name="T59" fmla="*/ 16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69" h="500">
                  <a:moveTo>
                    <a:pt x="1021" y="160"/>
                  </a:moveTo>
                  <a:cubicBezTo>
                    <a:pt x="1013" y="134"/>
                    <a:pt x="996" y="120"/>
                    <a:pt x="986" y="118"/>
                  </a:cubicBezTo>
                  <a:cubicBezTo>
                    <a:pt x="986" y="110"/>
                    <a:pt x="986" y="110"/>
                    <a:pt x="986" y="110"/>
                  </a:cubicBezTo>
                  <a:cubicBezTo>
                    <a:pt x="996" y="108"/>
                    <a:pt x="1013" y="94"/>
                    <a:pt x="1021" y="68"/>
                  </a:cubicBezTo>
                  <a:cubicBezTo>
                    <a:pt x="1033" y="32"/>
                    <a:pt x="1055" y="10"/>
                    <a:pt x="1069" y="0"/>
                  </a:cubicBezTo>
                  <a:cubicBezTo>
                    <a:pt x="1054" y="1"/>
                    <a:pt x="1028" y="5"/>
                    <a:pt x="999" y="20"/>
                  </a:cubicBezTo>
                  <a:cubicBezTo>
                    <a:pt x="968" y="37"/>
                    <a:pt x="946" y="66"/>
                    <a:pt x="937" y="81"/>
                  </a:cubicBezTo>
                  <a:cubicBezTo>
                    <a:pt x="935" y="83"/>
                    <a:pt x="935" y="83"/>
                    <a:pt x="935" y="83"/>
                  </a:cubicBezTo>
                  <a:cubicBezTo>
                    <a:pt x="933" y="83"/>
                    <a:pt x="933" y="83"/>
                    <a:pt x="933" y="83"/>
                  </a:cubicBezTo>
                  <a:cubicBezTo>
                    <a:pt x="800" y="83"/>
                    <a:pt x="205" y="83"/>
                    <a:pt x="107" y="83"/>
                  </a:cubicBezTo>
                  <a:cubicBezTo>
                    <a:pt x="63" y="83"/>
                    <a:pt x="37" y="94"/>
                    <a:pt x="21" y="112"/>
                  </a:cubicBezTo>
                  <a:cubicBezTo>
                    <a:pt x="5" y="130"/>
                    <a:pt x="0" y="157"/>
                    <a:pt x="0" y="189"/>
                  </a:cubicBezTo>
                  <a:cubicBezTo>
                    <a:pt x="0" y="206"/>
                    <a:pt x="1" y="224"/>
                    <a:pt x="3" y="243"/>
                  </a:cubicBezTo>
                  <a:cubicBezTo>
                    <a:pt x="9" y="296"/>
                    <a:pt x="23" y="338"/>
                    <a:pt x="51" y="367"/>
                  </a:cubicBezTo>
                  <a:cubicBezTo>
                    <a:pt x="79" y="395"/>
                    <a:pt x="122" y="412"/>
                    <a:pt x="186" y="413"/>
                  </a:cubicBezTo>
                  <a:cubicBezTo>
                    <a:pt x="228" y="414"/>
                    <a:pt x="260" y="414"/>
                    <a:pt x="301" y="414"/>
                  </a:cubicBezTo>
                  <a:cubicBezTo>
                    <a:pt x="327" y="414"/>
                    <a:pt x="357" y="414"/>
                    <a:pt x="394" y="414"/>
                  </a:cubicBezTo>
                  <a:cubicBezTo>
                    <a:pt x="423" y="414"/>
                    <a:pt x="448" y="412"/>
                    <a:pt x="473" y="409"/>
                  </a:cubicBezTo>
                  <a:cubicBezTo>
                    <a:pt x="475" y="409"/>
                    <a:pt x="475" y="409"/>
                    <a:pt x="475" y="409"/>
                  </a:cubicBezTo>
                  <a:cubicBezTo>
                    <a:pt x="477" y="411"/>
                    <a:pt x="477" y="411"/>
                    <a:pt x="477" y="411"/>
                  </a:cubicBezTo>
                  <a:cubicBezTo>
                    <a:pt x="513" y="473"/>
                    <a:pt x="571" y="493"/>
                    <a:pt x="597" y="498"/>
                  </a:cubicBezTo>
                  <a:cubicBezTo>
                    <a:pt x="601" y="499"/>
                    <a:pt x="605" y="500"/>
                    <a:pt x="607" y="500"/>
                  </a:cubicBezTo>
                  <a:cubicBezTo>
                    <a:pt x="606" y="376"/>
                    <a:pt x="606" y="376"/>
                    <a:pt x="606" y="376"/>
                  </a:cubicBezTo>
                  <a:cubicBezTo>
                    <a:pt x="609" y="374"/>
                    <a:pt x="609" y="374"/>
                    <a:pt x="609" y="374"/>
                  </a:cubicBezTo>
                  <a:cubicBezTo>
                    <a:pt x="763" y="309"/>
                    <a:pt x="814" y="181"/>
                    <a:pt x="930" y="142"/>
                  </a:cubicBezTo>
                  <a:cubicBezTo>
                    <a:pt x="933" y="141"/>
                    <a:pt x="933" y="141"/>
                    <a:pt x="933" y="141"/>
                  </a:cubicBezTo>
                  <a:cubicBezTo>
                    <a:pt x="935" y="144"/>
                    <a:pt x="935" y="144"/>
                    <a:pt x="935" y="144"/>
                  </a:cubicBezTo>
                  <a:cubicBezTo>
                    <a:pt x="944" y="158"/>
                    <a:pt x="966" y="190"/>
                    <a:pt x="999" y="208"/>
                  </a:cubicBezTo>
                  <a:cubicBezTo>
                    <a:pt x="1028" y="223"/>
                    <a:pt x="1054" y="227"/>
                    <a:pt x="1069" y="228"/>
                  </a:cubicBezTo>
                  <a:cubicBezTo>
                    <a:pt x="1055" y="217"/>
                    <a:pt x="1033" y="196"/>
                    <a:pt x="1021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52" name="组合 351"/>
          <p:cNvGrpSpPr/>
          <p:nvPr/>
        </p:nvGrpSpPr>
        <p:grpSpPr>
          <a:xfrm>
            <a:off x="9034848" y="2650553"/>
            <a:ext cx="476569" cy="525618"/>
            <a:chOff x="169863" y="2873376"/>
            <a:chExt cx="1249363" cy="1377950"/>
          </a:xfrm>
          <a:solidFill>
            <a:schemeClr val="bg1"/>
          </a:solidFill>
        </p:grpSpPr>
        <p:grpSp>
          <p:nvGrpSpPr>
            <p:cNvPr id="353" name="组合 352"/>
            <p:cNvGrpSpPr/>
            <p:nvPr/>
          </p:nvGrpSpPr>
          <p:grpSpPr>
            <a:xfrm>
              <a:off x="244476" y="2873376"/>
              <a:ext cx="1174750" cy="1377950"/>
              <a:chOff x="244476" y="2873376"/>
              <a:chExt cx="1174750" cy="1377950"/>
            </a:xfrm>
            <a:grpFill/>
          </p:grpSpPr>
          <p:sp>
            <p:nvSpPr>
              <p:cNvPr id="355" name="Freeform 5"/>
              <p:cNvSpPr>
                <a:spLocks/>
              </p:cNvSpPr>
              <p:nvPr/>
            </p:nvSpPr>
            <p:spPr bwMode="auto">
              <a:xfrm>
                <a:off x="293688" y="2873376"/>
                <a:ext cx="976313" cy="1152525"/>
              </a:xfrm>
              <a:custGeom>
                <a:avLst/>
                <a:gdLst>
                  <a:gd name="T0" fmla="*/ 207 w 260"/>
                  <a:gd name="T1" fmla="*/ 307 h 307"/>
                  <a:gd name="T2" fmla="*/ 207 w 260"/>
                  <a:gd name="T3" fmla="*/ 296 h 307"/>
                  <a:gd name="T4" fmla="*/ 258 w 260"/>
                  <a:gd name="T5" fmla="*/ 245 h 307"/>
                  <a:gd name="T6" fmla="*/ 260 w 260"/>
                  <a:gd name="T7" fmla="*/ 246 h 307"/>
                  <a:gd name="T8" fmla="*/ 260 w 260"/>
                  <a:gd name="T9" fmla="*/ 234 h 307"/>
                  <a:gd name="T10" fmla="*/ 260 w 260"/>
                  <a:gd name="T11" fmla="*/ 137 h 307"/>
                  <a:gd name="T12" fmla="*/ 243 w 260"/>
                  <a:gd name="T13" fmla="*/ 52 h 307"/>
                  <a:gd name="T14" fmla="*/ 145 w 260"/>
                  <a:gd name="T15" fmla="*/ 0 h 307"/>
                  <a:gd name="T16" fmla="*/ 143 w 260"/>
                  <a:gd name="T17" fmla="*/ 0 h 307"/>
                  <a:gd name="T18" fmla="*/ 91 w 260"/>
                  <a:gd name="T19" fmla="*/ 12 h 307"/>
                  <a:gd name="T20" fmla="*/ 48 w 260"/>
                  <a:gd name="T21" fmla="*/ 48 h 307"/>
                  <a:gd name="T22" fmla="*/ 1 w 260"/>
                  <a:gd name="T23" fmla="*/ 87 h 307"/>
                  <a:gd name="T24" fmla="*/ 9 w 260"/>
                  <a:gd name="T25" fmla="*/ 96 h 307"/>
                  <a:gd name="T26" fmla="*/ 67 w 260"/>
                  <a:gd name="T27" fmla="*/ 79 h 307"/>
                  <a:gd name="T28" fmla="*/ 70 w 260"/>
                  <a:gd name="T29" fmla="*/ 80 h 307"/>
                  <a:gd name="T30" fmla="*/ 68 w 260"/>
                  <a:gd name="T31" fmla="*/ 83 h 307"/>
                  <a:gd name="T32" fmla="*/ 10 w 260"/>
                  <a:gd name="T33" fmla="*/ 100 h 307"/>
                  <a:gd name="T34" fmla="*/ 11 w 260"/>
                  <a:gd name="T35" fmla="*/ 106 h 307"/>
                  <a:gd name="T36" fmla="*/ 74 w 260"/>
                  <a:gd name="T37" fmla="*/ 106 h 307"/>
                  <a:gd name="T38" fmla="*/ 76 w 260"/>
                  <a:gd name="T39" fmla="*/ 108 h 307"/>
                  <a:gd name="T40" fmla="*/ 74 w 260"/>
                  <a:gd name="T41" fmla="*/ 110 h 307"/>
                  <a:gd name="T42" fmla="*/ 11 w 260"/>
                  <a:gd name="T43" fmla="*/ 110 h 307"/>
                  <a:gd name="T44" fmla="*/ 10 w 260"/>
                  <a:gd name="T45" fmla="*/ 116 h 307"/>
                  <a:gd name="T46" fmla="*/ 68 w 260"/>
                  <a:gd name="T47" fmla="*/ 134 h 307"/>
                  <a:gd name="T48" fmla="*/ 70 w 260"/>
                  <a:gd name="T49" fmla="*/ 136 h 307"/>
                  <a:gd name="T50" fmla="*/ 68 w 260"/>
                  <a:gd name="T51" fmla="*/ 138 h 307"/>
                  <a:gd name="T52" fmla="*/ 67 w 260"/>
                  <a:gd name="T53" fmla="*/ 137 h 307"/>
                  <a:gd name="T54" fmla="*/ 8 w 260"/>
                  <a:gd name="T55" fmla="*/ 120 h 307"/>
                  <a:gd name="T56" fmla="*/ 0 w 260"/>
                  <a:gd name="T57" fmla="*/ 129 h 307"/>
                  <a:gd name="T58" fmla="*/ 27 w 260"/>
                  <a:gd name="T59" fmla="*/ 145 h 307"/>
                  <a:gd name="T60" fmla="*/ 61 w 260"/>
                  <a:gd name="T61" fmla="*/ 232 h 307"/>
                  <a:gd name="T62" fmla="*/ 61 w 260"/>
                  <a:gd name="T63" fmla="*/ 232 h 307"/>
                  <a:gd name="T64" fmla="*/ 61 w 260"/>
                  <a:gd name="T65" fmla="*/ 257 h 307"/>
                  <a:gd name="T66" fmla="*/ 80 w 260"/>
                  <a:gd name="T67" fmla="*/ 296 h 307"/>
                  <a:gd name="T68" fmla="*/ 80 w 260"/>
                  <a:gd name="T69" fmla="*/ 307 h 307"/>
                  <a:gd name="T70" fmla="*/ 207 w 260"/>
                  <a:gd name="T71" fmla="*/ 307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0" h="307">
                    <a:moveTo>
                      <a:pt x="207" y="307"/>
                    </a:moveTo>
                    <a:cubicBezTo>
                      <a:pt x="207" y="296"/>
                      <a:pt x="207" y="296"/>
                      <a:pt x="207" y="296"/>
                    </a:cubicBezTo>
                    <a:cubicBezTo>
                      <a:pt x="207" y="268"/>
                      <a:pt x="230" y="245"/>
                      <a:pt x="258" y="245"/>
                    </a:cubicBezTo>
                    <a:cubicBezTo>
                      <a:pt x="259" y="245"/>
                      <a:pt x="259" y="246"/>
                      <a:pt x="260" y="246"/>
                    </a:cubicBezTo>
                    <a:cubicBezTo>
                      <a:pt x="260" y="234"/>
                      <a:pt x="260" y="234"/>
                      <a:pt x="260" y="234"/>
                    </a:cubicBezTo>
                    <a:cubicBezTo>
                      <a:pt x="260" y="234"/>
                      <a:pt x="260" y="172"/>
                      <a:pt x="260" y="137"/>
                    </a:cubicBezTo>
                    <a:cubicBezTo>
                      <a:pt x="260" y="115"/>
                      <a:pt x="258" y="81"/>
                      <a:pt x="243" y="52"/>
                    </a:cubicBezTo>
                    <a:cubicBezTo>
                      <a:pt x="228" y="23"/>
                      <a:pt x="200" y="0"/>
                      <a:pt x="145" y="0"/>
                    </a:cubicBezTo>
                    <a:cubicBezTo>
                      <a:pt x="145" y="0"/>
                      <a:pt x="144" y="0"/>
                      <a:pt x="143" y="0"/>
                    </a:cubicBezTo>
                    <a:cubicBezTo>
                      <a:pt x="136" y="0"/>
                      <a:pt x="112" y="1"/>
                      <a:pt x="91" y="12"/>
                    </a:cubicBezTo>
                    <a:cubicBezTo>
                      <a:pt x="76" y="20"/>
                      <a:pt x="62" y="32"/>
                      <a:pt x="48" y="48"/>
                    </a:cubicBezTo>
                    <a:cubicBezTo>
                      <a:pt x="26" y="74"/>
                      <a:pt x="10" y="83"/>
                      <a:pt x="1" y="87"/>
                    </a:cubicBezTo>
                    <a:cubicBezTo>
                      <a:pt x="4" y="89"/>
                      <a:pt x="7" y="92"/>
                      <a:pt x="9" y="96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8" y="79"/>
                      <a:pt x="69" y="79"/>
                      <a:pt x="70" y="80"/>
                    </a:cubicBezTo>
                    <a:cubicBezTo>
                      <a:pt x="70" y="82"/>
                      <a:pt x="69" y="83"/>
                      <a:pt x="68" y="83"/>
                    </a:cubicBezTo>
                    <a:cubicBezTo>
                      <a:pt x="10" y="100"/>
                      <a:pt x="10" y="100"/>
                      <a:pt x="10" y="100"/>
                    </a:cubicBezTo>
                    <a:cubicBezTo>
                      <a:pt x="11" y="102"/>
                      <a:pt x="11" y="104"/>
                      <a:pt x="11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5" y="106"/>
                      <a:pt x="76" y="107"/>
                      <a:pt x="76" y="108"/>
                    </a:cubicBezTo>
                    <a:cubicBezTo>
                      <a:pt x="76" y="109"/>
                      <a:pt x="75" y="110"/>
                      <a:pt x="74" y="110"/>
                    </a:cubicBezTo>
                    <a:cubicBezTo>
                      <a:pt x="11" y="110"/>
                      <a:pt x="11" y="110"/>
                      <a:pt x="11" y="110"/>
                    </a:cubicBezTo>
                    <a:cubicBezTo>
                      <a:pt x="11" y="112"/>
                      <a:pt x="10" y="115"/>
                      <a:pt x="10" y="116"/>
                    </a:cubicBezTo>
                    <a:cubicBezTo>
                      <a:pt x="68" y="134"/>
                      <a:pt x="68" y="134"/>
                      <a:pt x="68" y="134"/>
                    </a:cubicBezTo>
                    <a:cubicBezTo>
                      <a:pt x="69" y="134"/>
                      <a:pt x="70" y="135"/>
                      <a:pt x="70" y="136"/>
                    </a:cubicBezTo>
                    <a:cubicBezTo>
                      <a:pt x="69" y="137"/>
                      <a:pt x="68" y="138"/>
                      <a:pt x="68" y="138"/>
                    </a:cubicBezTo>
                    <a:cubicBezTo>
                      <a:pt x="67" y="138"/>
                      <a:pt x="67" y="138"/>
                      <a:pt x="67" y="13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6" y="124"/>
                      <a:pt x="4" y="127"/>
                      <a:pt x="0" y="129"/>
                    </a:cubicBezTo>
                    <a:cubicBezTo>
                      <a:pt x="7" y="131"/>
                      <a:pt x="17" y="136"/>
                      <a:pt x="27" y="145"/>
                    </a:cubicBezTo>
                    <a:cubicBezTo>
                      <a:pt x="44" y="160"/>
                      <a:pt x="61" y="187"/>
                      <a:pt x="61" y="232"/>
                    </a:cubicBezTo>
                    <a:cubicBezTo>
                      <a:pt x="61" y="232"/>
                      <a:pt x="61" y="232"/>
                      <a:pt x="61" y="232"/>
                    </a:cubicBezTo>
                    <a:cubicBezTo>
                      <a:pt x="61" y="257"/>
                      <a:pt x="61" y="257"/>
                      <a:pt x="61" y="257"/>
                    </a:cubicBezTo>
                    <a:cubicBezTo>
                      <a:pt x="72" y="266"/>
                      <a:pt x="80" y="280"/>
                      <a:pt x="80" y="296"/>
                    </a:cubicBezTo>
                    <a:cubicBezTo>
                      <a:pt x="80" y="307"/>
                      <a:pt x="80" y="307"/>
                      <a:pt x="80" y="307"/>
                    </a:cubicBezTo>
                    <a:lnTo>
                      <a:pt x="207" y="30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6"/>
              <p:cNvSpPr>
                <a:spLocks/>
              </p:cNvSpPr>
              <p:nvPr/>
            </p:nvSpPr>
            <p:spPr bwMode="auto">
              <a:xfrm>
                <a:off x="1104901" y="3827463"/>
                <a:ext cx="314325" cy="423863"/>
              </a:xfrm>
              <a:custGeom>
                <a:avLst/>
                <a:gdLst>
                  <a:gd name="T0" fmla="*/ 42 w 84"/>
                  <a:gd name="T1" fmla="*/ 0 h 113"/>
                  <a:gd name="T2" fmla="*/ 0 w 84"/>
                  <a:gd name="T3" fmla="*/ 42 h 113"/>
                  <a:gd name="T4" fmla="*/ 0 w 84"/>
                  <a:gd name="T5" fmla="*/ 93 h 113"/>
                  <a:gd name="T6" fmla="*/ 11 w 84"/>
                  <a:gd name="T7" fmla="*/ 113 h 113"/>
                  <a:gd name="T8" fmla="*/ 27 w 84"/>
                  <a:gd name="T9" fmla="*/ 85 h 113"/>
                  <a:gd name="T10" fmla="*/ 42 w 84"/>
                  <a:gd name="T11" fmla="*/ 113 h 113"/>
                  <a:gd name="T12" fmla="*/ 58 w 84"/>
                  <a:gd name="T13" fmla="*/ 85 h 113"/>
                  <a:gd name="T14" fmla="*/ 73 w 84"/>
                  <a:gd name="T15" fmla="*/ 113 h 113"/>
                  <a:gd name="T16" fmla="*/ 84 w 84"/>
                  <a:gd name="T17" fmla="*/ 93 h 113"/>
                  <a:gd name="T18" fmla="*/ 84 w 84"/>
                  <a:gd name="T19" fmla="*/ 42 h 113"/>
                  <a:gd name="T20" fmla="*/ 42 w 84"/>
                  <a:gd name="T2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113">
                    <a:moveTo>
                      <a:pt x="42" y="0"/>
                    </a:moveTo>
                    <a:cubicBezTo>
                      <a:pt x="19" y="0"/>
                      <a:pt x="0" y="19"/>
                      <a:pt x="0" y="42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27" y="85"/>
                      <a:pt x="27" y="85"/>
                      <a:pt x="27" y="85"/>
                    </a:cubicBezTo>
                    <a:cubicBezTo>
                      <a:pt x="42" y="113"/>
                      <a:pt x="42" y="113"/>
                      <a:pt x="42" y="113"/>
                    </a:cubicBezTo>
                    <a:cubicBezTo>
                      <a:pt x="58" y="85"/>
                      <a:pt x="58" y="85"/>
                      <a:pt x="58" y="85"/>
                    </a:cubicBezTo>
                    <a:cubicBezTo>
                      <a:pt x="73" y="113"/>
                      <a:pt x="73" y="113"/>
                      <a:pt x="73" y="113"/>
                    </a:cubicBezTo>
                    <a:cubicBezTo>
                      <a:pt x="84" y="93"/>
                      <a:pt x="84" y="93"/>
                      <a:pt x="84" y="93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4" y="19"/>
                      <a:pt x="65" y="0"/>
                      <a:pt x="4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7"/>
              <p:cNvSpPr>
                <a:spLocks/>
              </p:cNvSpPr>
              <p:nvPr/>
            </p:nvSpPr>
            <p:spPr bwMode="auto">
              <a:xfrm>
                <a:off x="244476" y="3827463"/>
                <a:ext cx="315913" cy="423863"/>
              </a:xfrm>
              <a:custGeom>
                <a:avLst/>
                <a:gdLst>
                  <a:gd name="T0" fmla="*/ 84 w 84"/>
                  <a:gd name="T1" fmla="*/ 42 h 113"/>
                  <a:gd name="T2" fmla="*/ 42 w 84"/>
                  <a:gd name="T3" fmla="*/ 0 h 113"/>
                  <a:gd name="T4" fmla="*/ 0 w 84"/>
                  <a:gd name="T5" fmla="*/ 42 h 113"/>
                  <a:gd name="T6" fmla="*/ 0 w 84"/>
                  <a:gd name="T7" fmla="*/ 93 h 113"/>
                  <a:gd name="T8" fmla="*/ 11 w 84"/>
                  <a:gd name="T9" fmla="*/ 113 h 113"/>
                  <a:gd name="T10" fmla="*/ 26 w 84"/>
                  <a:gd name="T11" fmla="*/ 85 h 113"/>
                  <a:gd name="T12" fmla="*/ 42 w 84"/>
                  <a:gd name="T13" fmla="*/ 113 h 113"/>
                  <a:gd name="T14" fmla="*/ 57 w 84"/>
                  <a:gd name="T15" fmla="*/ 85 h 113"/>
                  <a:gd name="T16" fmla="*/ 73 w 84"/>
                  <a:gd name="T17" fmla="*/ 113 h 113"/>
                  <a:gd name="T18" fmla="*/ 84 w 84"/>
                  <a:gd name="T19" fmla="*/ 93 h 113"/>
                  <a:gd name="T20" fmla="*/ 84 w 84"/>
                  <a:gd name="T21" fmla="*/ 4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113">
                    <a:moveTo>
                      <a:pt x="84" y="42"/>
                    </a:moveTo>
                    <a:cubicBezTo>
                      <a:pt x="84" y="19"/>
                      <a:pt x="65" y="0"/>
                      <a:pt x="42" y="0"/>
                    </a:cubicBezTo>
                    <a:cubicBezTo>
                      <a:pt x="19" y="0"/>
                      <a:pt x="0" y="19"/>
                      <a:pt x="0" y="42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26" y="85"/>
                      <a:pt x="26" y="85"/>
                      <a:pt x="26" y="85"/>
                    </a:cubicBezTo>
                    <a:cubicBezTo>
                      <a:pt x="42" y="113"/>
                      <a:pt x="42" y="113"/>
                      <a:pt x="42" y="113"/>
                    </a:cubicBezTo>
                    <a:cubicBezTo>
                      <a:pt x="57" y="85"/>
                      <a:pt x="57" y="85"/>
                      <a:pt x="57" y="85"/>
                    </a:cubicBezTo>
                    <a:cubicBezTo>
                      <a:pt x="73" y="113"/>
                      <a:pt x="73" y="113"/>
                      <a:pt x="73" y="113"/>
                    </a:cubicBezTo>
                    <a:cubicBezTo>
                      <a:pt x="84" y="93"/>
                      <a:pt x="84" y="93"/>
                      <a:pt x="84" y="93"/>
                    </a:cubicBezTo>
                    <a:lnTo>
                      <a:pt x="84" y="4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54" name="Oval 8"/>
            <p:cNvSpPr>
              <a:spLocks noChangeArrowheads="1"/>
            </p:cNvSpPr>
            <p:nvPr/>
          </p:nvSpPr>
          <p:spPr bwMode="auto">
            <a:xfrm>
              <a:off x="169863" y="3206751"/>
              <a:ext cx="134938" cy="1397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58" name="组合 357"/>
          <p:cNvGrpSpPr/>
          <p:nvPr/>
        </p:nvGrpSpPr>
        <p:grpSpPr>
          <a:xfrm>
            <a:off x="3776405" y="2739998"/>
            <a:ext cx="1260635" cy="436173"/>
            <a:chOff x="7938" y="4827588"/>
            <a:chExt cx="4973638" cy="1720851"/>
          </a:xfrm>
          <a:solidFill>
            <a:schemeClr val="bg1"/>
          </a:solidFill>
        </p:grpSpPr>
        <p:sp>
          <p:nvSpPr>
            <p:cNvPr id="359" name="Freeform 9"/>
            <p:cNvSpPr>
              <a:spLocks/>
            </p:cNvSpPr>
            <p:nvPr/>
          </p:nvSpPr>
          <p:spPr bwMode="auto">
            <a:xfrm>
              <a:off x="7938" y="4827588"/>
              <a:ext cx="4973638" cy="1473200"/>
            </a:xfrm>
            <a:custGeom>
              <a:avLst/>
              <a:gdLst>
                <a:gd name="T0" fmla="*/ 1272 w 1325"/>
                <a:gd name="T1" fmla="*/ 339 h 392"/>
                <a:gd name="T2" fmla="*/ 1236 w 1325"/>
                <a:gd name="T3" fmla="*/ 350 h 392"/>
                <a:gd name="T4" fmla="*/ 1203 w 1325"/>
                <a:gd name="T5" fmla="*/ 325 h 392"/>
                <a:gd name="T6" fmla="*/ 1164 w 1325"/>
                <a:gd name="T7" fmla="*/ 317 h 392"/>
                <a:gd name="T8" fmla="*/ 1129 w 1325"/>
                <a:gd name="T9" fmla="*/ 328 h 392"/>
                <a:gd name="T10" fmla="*/ 1096 w 1325"/>
                <a:gd name="T11" fmla="*/ 303 h 392"/>
                <a:gd name="T12" fmla="*/ 1057 w 1325"/>
                <a:gd name="T13" fmla="*/ 295 h 392"/>
                <a:gd name="T14" fmla="*/ 1021 w 1325"/>
                <a:gd name="T15" fmla="*/ 306 h 392"/>
                <a:gd name="T16" fmla="*/ 989 w 1325"/>
                <a:gd name="T17" fmla="*/ 282 h 392"/>
                <a:gd name="T18" fmla="*/ 950 w 1325"/>
                <a:gd name="T19" fmla="*/ 274 h 392"/>
                <a:gd name="T20" fmla="*/ 912 w 1325"/>
                <a:gd name="T21" fmla="*/ 279 h 392"/>
                <a:gd name="T22" fmla="*/ 413 w 1325"/>
                <a:gd name="T23" fmla="*/ 248 h 392"/>
                <a:gd name="T24" fmla="*/ 361 w 1325"/>
                <a:gd name="T25" fmla="*/ 199 h 392"/>
                <a:gd name="T26" fmla="*/ 312 w 1325"/>
                <a:gd name="T27" fmla="*/ 152 h 392"/>
                <a:gd name="T28" fmla="*/ 181 w 1325"/>
                <a:gd name="T29" fmla="*/ 46 h 392"/>
                <a:gd name="T30" fmla="*/ 160 w 1325"/>
                <a:gd name="T31" fmla="*/ 1 h 392"/>
                <a:gd name="T32" fmla="*/ 122 w 1325"/>
                <a:gd name="T33" fmla="*/ 54 h 392"/>
                <a:gd name="T34" fmla="*/ 141 w 1325"/>
                <a:gd name="T35" fmla="*/ 82 h 392"/>
                <a:gd name="T36" fmla="*/ 160 w 1325"/>
                <a:gd name="T37" fmla="*/ 110 h 392"/>
                <a:gd name="T38" fmla="*/ 180 w 1325"/>
                <a:gd name="T39" fmla="*/ 139 h 392"/>
                <a:gd name="T40" fmla="*/ 199 w 1325"/>
                <a:gd name="T41" fmla="*/ 167 h 392"/>
                <a:gd name="T42" fmla="*/ 218 w 1325"/>
                <a:gd name="T43" fmla="*/ 196 h 392"/>
                <a:gd name="T44" fmla="*/ 238 w 1325"/>
                <a:gd name="T45" fmla="*/ 224 h 392"/>
                <a:gd name="T46" fmla="*/ 296 w 1325"/>
                <a:gd name="T47" fmla="*/ 279 h 392"/>
                <a:gd name="T48" fmla="*/ 225 w 1325"/>
                <a:gd name="T49" fmla="*/ 239 h 392"/>
                <a:gd name="T50" fmla="*/ 194 w 1325"/>
                <a:gd name="T51" fmla="*/ 226 h 392"/>
                <a:gd name="T52" fmla="*/ 162 w 1325"/>
                <a:gd name="T53" fmla="*/ 212 h 392"/>
                <a:gd name="T54" fmla="*/ 131 w 1325"/>
                <a:gd name="T55" fmla="*/ 199 h 392"/>
                <a:gd name="T56" fmla="*/ 99 w 1325"/>
                <a:gd name="T57" fmla="*/ 185 h 392"/>
                <a:gd name="T58" fmla="*/ 67 w 1325"/>
                <a:gd name="T59" fmla="*/ 172 h 392"/>
                <a:gd name="T60" fmla="*/ 36 w 1325"/>
                <a:gd name="T61" fmla="*/ 158 h 392"/>
                <a:gd name="T62" fmla="*/ 21 w 1325"/>
                <a:gd name="T63" fmla="*/ 203 h 392"/>
                <a:gd name="T64" fmla="*/ 342 w 1325"/>
                <a:gd name="T65" fmla="*/ 391 h 392"/>
                <a:gd name="T66" fmla="*/ 391 w 1325"/>
                <a:gd name="T67" fmla="*/ 380 h 392"/>
                <a:gd name="T68" fmla="*/ 437 w 1325"/>
                <a:gd name="T69" fmla="*/ 325 h 392"/>
                <a:gd name="T70" fmla="*/ 479 w 1325"/>
                <a:gd name="T71" fmla="*/ 354 h 392"/>
                <a:gd name="T72" fmla="*/ 743 w 1325"/>
                <a:gd name="T73" fmla="*/ 392 h 392"/>
                <a:gd name="T74" fmla="*/ 736 w 1325"/>
                <a:gd name="T75" fmla="*/ 333 h 392"/>
                <a:gd name="T76" fmla="*/ 828 w 1325"/>
                <a:gd name="T77" fmla="*/ 338 h 392"/>
                <a:gd name="T78" fmla="*/ 886 w 1325"/>
                <a:gd name="T79" fmla="*/ 392 h 392"/>
                <a:gd name="T80" fmla="*/ 1323 w 1325"/>
                <a:gd name="T81" fmla="*/ 37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25" h="392">
                  <a:moveTo>
                    <a:pt x="1291" y="360"/>
                  </a:moveTo>
                  <a:cubicBezTo>
                    <a:pt x="1272" y="339"/>
                    <a:pt x="1272" y="339"/>
                    <a:pt x="1272" y="339"/>
                  </a:cubicBezTo>
                  <a:cubicBezTo>
                    <a:pt x="1268" y="334"/>
                    <a:pt x="1262" y="333"/>
                    <a:pt x="1257" y="336"/>
                  </a:cubicBezTo>
                  <a:cubicBezTo>
                    <a:pt x="1236" y="350"/>
                    <a:pt x="1236" y="350"/>
                    <a:pt x="1236" y="350"/>
                  </a:cubicBezTo>
                  <a:cubicBezTo>
                    <a:pt x="1218" y="328"/>
                    <a:pt x="1218" y="328"/>
                    <a:pt x="1218" y="328"/>
                  </a:cubicBezTo>
                  <a:cubicBezTo>
                    <a:pt x="1214" y="324"/>
                    <a:pt x="1208" y="322"/>
                    <a:pt x="1203" y="325"/>
                  </a:cubicBezTo>
                  <a:cubicBezTo>
                    <a:pt x="1182" y="339"/>
                    <a:pt x="1182" y="339"/>
                    <a:pt x="1182" y="339"/>
                  </a:cubicBezTo>
                  <a:cubicBezTo>
                    <a:pt x="1164" y="317"/>
                    <a:pt x="1164" y="317"/>
                    <a:pt x="1164" y="317"/>
                  </a:cubicBezTo>
                  <a:cubicBezTo>
                    <a:pt x="1160" y="313"/>
                    <a:pt x="1155" y="311"/>
                    <a:pt x="1150" y="314"/>
                  </a:cubicBezTo>
                  <a:cubicBezTo>
                    <a:pt x="1129" y="328"/>
                    <a:pt x="1129" y="328"/>
                    <a:pt x="1129" y="328"/>
                  </a:cubicBezTo>
                  <a:cubicBezTo>
                    <a:pt x="1111" y="306"/>
                    <a:pt x="1111" y="306"/>
                    <a:pt x="1111" y="306"/>
                  </a:cubicBezTo>
                  <a:cubicBezTo>
                    <a:pt x="1107" y="302"/>
                    <a:pt x="1101" y="300"/>
                    <a:pt x="1096" y="303"/>
                  </a:cubicBezTo>
                  <a:cubicBezTo>
                    <a:pt x="1075" y="317"/>
                    <a:pt x="1075" y="317"/>
                    <a:pt x="1075" y="317"/>
                  </a:cubicBezTo>
                  <a:cubicBezTo>
                    <a:pt x="1057" y="295"/>
                    <a:pt x="1057" y="295"/>
                    <a:pt x="1057" y="295"/>
                  </a:cubicBezTo>
                  <a:cubicBezTo>
                    <a:pt x="1053" y="291"/>
                    <a:pt x="1047" y="289"/>
                    <a:pt x="1043" y="293"/>
                  </a:cubicBezTo>
                  <a:cubicBezTo>
                    <a:pt x="1021" y="306"/>
                    <a:pt x="1021" y="306"/>
                    <a:pt x="1021" y="306"/>
                  </a:cubicBezTo>
                  <a:cubicBezTo>
                    <a:pt x="1004" y="284"/>
                    <a:pt x="1004" y="284"/>
                    <a:pt x="1004" y="284"/>
                  </a:cubicBezTo>
                  <a:cubicBezTo>
                    <a:pt x="1000" y="280"/>
                    <a:pt x="994" y="279"/>
                    <a:pt x="989" y="282"/>
                  </a:cubicBezTo>
                  <a:cubicBezTo>
                    <a:pt x="968" y="295"/>
                    <a:pt x="968" y="295"/>
                    <a:pt x="968" y="295"/>
                  </a:cubicBezTo>
                  <a:cubicBezTo>
                    <a:pt x="950" y="274"/>
                    <a:pt x="950" y="274"/>
                    <a:pt x="950" y="274"/>
                  </a:cubicBezTo>
                  <a:cubicBezTo>
                    <a:pt x="946" y="269"/>
                    <a:pt x="940" y="268"/>
                    <a:pt x="935" y="271"/>
                  </a:cubicBezTo>
                  <a:cubicBezTo>
                    <a:pt x="912" y="279"/>
                    <a:pt x="912" y="279"/>
                    <a:pt x="912" y="279"/>
                  </a:cubicBezTo>
                  <a:cubicBezTo>
                    <a:pt x="733" y="232"/>
                    <a:pt x="660" y="222"/>
                    <a:pt x="590" y="222"/>
                  </a:cubicBezTo>
                  <a:cubicBezTo>
                    <a:pt x="495" y="222"/>
                    <a:pt x="413" y="248"/>
                    <a:pt x="413" y="248"/>
                  </a:cubicBezTo>
                  <a:cubicBezTo>
                    <a:pt x="358" y="202"/>
                    <a:pt x="358" y="202"/>
                    <a:pt x="358" y="202"/>
                  </a:cubicBezTo>
                  <a:cubicBezTo>
                    <a:pt x="359" y="201"/>
                    <a:pt x="360" y="200"/>
                    <a:pt x="361" y="199"/>
                  </a:cubicBezTo>
                  <a:cubicBezTo>
                    <a:pt x="374" y="186"/>
                    <a:pt x="373" y="164"/>
                    <a:pt x="360" y="151"/>
                  </a:cubicBezTo>
                  <a:cubicBezTo>
                    <a:pt x="347" y="138"/>
                    <a:pt x="325" y="139"/>
                    <a:pt x="312" y="152"/>
                  </a:cubicBezTo>
                  <a:cubicBezTo>
                    <a:pt x="310" y="154"/>
                    <a:pt x="309" y="156"/>
                    <a:pt x="307" y="158"/>
                  </a:cubicBezTo>
                  <a:cubicBezTo>
                    <a:pt x="181" y="46"/>
                    <a:pt x="181" y="46"/>
                    <a:pt x="181" y="46"/>
                  </a:cubicBezTo>
                  <a:cubicBezTo>
                    <a:pt x="184" y="42"/>
                    <a:pt x="186" y="37"/>
                    <a:pt x="186" y="32"/>
                  </a:cubicBezTo>
                  <a:cubicBezTo>
                    <a:pt x="188" y="16"/>
                    <a:pt x="176" y="2"/>
                    <a:pt x="160" y="1"/>
                  </a:cubicBezTo>
                  <a:cubicBezTo>
                    <a:pt x="144" y="0"/>
                    <a:pt x="132" y="9"/>
                    <a:pt x="129" y="24"/>
                  </a:cubicBezTo>
                  <a:cubicBezTo>
                    <a:pt x="129" y="24"/>
                    <a:pt x="122" y="54"/>
                    <a:pt x="122" y="54"/>
                  </a:cubicBezTo>
                  <a:cubicBezTo>
                    <a:pt x="147" y="57"/>
                    <a:pt x="147" y="57"/>
                    <a:pt x="147" y="57"/>
                  </a:cubicBezTo>
                  <a:cubicBezTo>
                    <a:pt x="141" y="82"/>
                    <a:pt x="141" y="82"/>
                    <a:pt x="141" y="82"/>
                  </a:cubicBezTo>
                  <a:cubicBezTo>
                    <a:pt x="166" y="86"/>
                    <a:pt x="166" y="86"/>
                    <a:pt x="166" y="86"/>
                  </a:cubicBezTo>
                  <a:cubicBezTo>
                    <a:pt x="160" y="110"/>
                    <a:pt x="160" y="110"/>
                    <a:pt x="160" y="110"/>
                  </a:cubicBezTo>
                  <a:cubicBezTo>
                    <a:pt x="186" y="114"/>
                    <a:pt x="186" y="114"/>
                    <a:pt x="186" y="114"/>
                  </a:cubicBezTo>
                  <a:cubicBezTo>
                    <a:pt x="180" y="139"/>
                    <a:pt x="180" y="139"/>
                    <a:pt x="180" y="139"/>
                  </a:cubicBezTo>
                  <a:cubicBezTo>
                    <a:pt x="205" y="143"/>
                    <a:pt x="205" y="143"/>
                    <a:pt x="205" y="143"/>
                  </a:cubicBezTo>
                  <a:cubicBezTo>
                    <a:pt x="199" y="167"/>
                    <a:pt x="199" y="167"/>
                    <a:pt x="199" y="167"/>
                  </a:cubicBezTo>
                  <a:cubicBezTo>
                    <a:pt x="224" y="171"/>
                    <a:pt x="224" y="171"/>
                    <a:pt x="224" y="171"/>
                  </a:cubicBezTo>
                  <a:cubicBezTo>
                    <a:pt x="218" y="196"/>
                    <a:pt x="218" y="196"/>
                    <a:pt x="218" y="196"/>
                  </a:cubicBezTo>
                  <a:cubicBezTo>
                    <a:pt x="243" y="200"/>
                    <a:pt x="243" y="200"/>
                    <a:pt x="243" y="200"/>
                  </a:cubicBezTo>
                  <a:cubicBezTo>
                    <a:pt x="238" y="224"/>
                    <a:pt x="238" y="224"/>
                    <a:pt x="238" y="224"/>
                  </a:cubicBezTo>
                  <a:cubicBezTo>
                    <a:pt x="263" y="228"/>
                    <a:pt x="263" y="228"/>
                    <a:pt x="263" y="228"/>
                  </a:cubicBezTo>
                  <a:cubicBezTo>
                    <a:pt x="296" y="279"/>
                    <a:pt x="296" y="279"/>
                    <a:pt x="296" y="279"/>
                  </a:cubicBezTo>
                  <a:cubicBezTo>
                    <a:pt x="234" y="263"/>
                    <a:pt x="234" y="263"/>
                    <a:pt x="234" y="263"/>
                  </a:cubicBezTo>
                  <a:cubicBezTo>
                    <a:pt x="225" y="239"/>
                    <a:pt x="225" y="239"/>
                    <a:pt x="225" y="239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194" y="226"/>
                    <a:pt x="194" y="226"/>
                    <a:pt x="194" y="226"/>
                  </a:cubicBezTo>
                  <a:cubicBezTo>
                    <a:pt x="171" y="236"/>
                    <a:pt x="171" y="236"/>
                    <a:pt x="171" y="236"/>
                  </a:cubicBezTo>
                  <a:cubicBezTo>
                    <a:pt x="162" y="212"/>
                    <a:pt x="162" y="212"/>
                    <a:pt x="162" y="212"/>
                  </a:cubicBezTo>
                  <a:cubicBezTo>
                    <a:pt x="139" y="223"/>
                    <a:pt x="139" y="223"/>
                    <a:pt x="139" y="223"/>
                  </a:cubicBezTo>
                  <a:cubicBezTo>
                    <a:pt x="131" y="199"/>
                    <a:pt x="131" y="199"/>
                    <a:pt x="131" y="199"/>
                  </a:cubicBezTo>
                  <a:cubicBezTo>
                    <a:pt x="107" y="209"/>
                    <a:pt x="107" y="209"/>
                    <a:pt x="107" y="209"/>
                  </a:cubicBezTo>
                  <a:cubicBezTo>
                    <a:pt x="99" y="185"/>
                    <a:pt x="99" y="185"/>
                    <a:pt x="99" y="185"/>
                  </a:cubicBezTo>
                  <a:cubicBezTo>
                    <a:pt x="76" y="195"/>
                    <a:pt x="76" y="195"/>
                    <a:pt x="76" y="195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44" y="182"/>
                    <a:pt x="44" y="182"/>
                    <a:pt x="44" y="182"/>
                  </a:cubicBezTo>
                  <a:cubicBezTo>
                    <a:pt x="36" y="158"/>
                    <a:pt x="36" y="158"/>
                    <a:pt x="36" y="158"/>
                  </a:cubicBezTo>
                  <a:cubicBezTo>
                    <a:pt x="13" y="168"/>
                    <a:pt x="13" y="168"/>
                    <a:pt x="13" y="168"/>
                  </a:cubicBezTo>
                  <a:cubicBezTo>
                    <a:pt x="0" y="189"/>
                    <a:pt x="21" y="203"/>
                    <a:pt x="21" y="203"/>
                  </a:cubicBezTo>
                  <a:cubicBezTo>
                    <a:pt x="34" y="214"/>
                    <a:pt x="122" y="278"/>
                    <a:pt x="215" y="341"/>
                  </a:cubicBezTo>
                  <a:cubicBezTo>
                    <a:pt x="275" y="382"/>
                    <a:pt x="281" y="388"/>
                    <a:pt x="342" y="391"/>
                  </a:cubicBezTo>
                  <a:cubicBezTo>
                    <a:pt x="391" y="383"/>
                    <a:pt x="391" y="383"/>
                    <a:pt x="391" y="383"/>
                  </a:cubicBezTo>
                  <a:cubicBezTo>
                    <a:pt x="391" y="382"/>
                    <a:pt x="391" y="381"/>
                    <a:pt x="391" y="380"/>
                  </a:cubicBezTo>
                  <a:cubicBezTo>
                    <a:pt x="391" y="369"/>
                    <a:pt x="394" y="348"/>
                    <a:pt x="410" y="335"/>
                  </a:cubicBezTo>
                  <a:cubicBezTo>
                    <a:pt x="417" y="328"/>
                    <a:pt x="427" y="325"/>
                    <a:pt x="437" y="325"/>
                  </a:cubicBezTo>
                  <a:cubicBezTo>
                    <a:pt x="446" y="325"/>
                    <a:pt x="455" y="328"/>
                    <a:pt x="461" y="332"/>
                  </a:cubicBezTo>
                  <a:cubicBezTo>
                    <a:pt x="468" y="337"/>
                    <a:pt x="475" y="343"/>
                    <a:pt x="479" y="354"/>
                  </a:cubicBezTo>
                  <a:cubicBezTo>
                    <a:pt x="482" y="363"/>
                    <a:pt x="485" y="375"/>
                    <a:pt x="486" y="392"/>
                  </a:cubicBezTo>
                  <a:cubicBezTo>
                    <a:pt x="568" y="392"/>
                    <a:pt x="656" y="392"/>
                    <a:pt x="743" y="392"/>
                  </a:cubicBezTo>
                  <a:cubicBezTo>
                    <a:pt x="736" y="385"/>
                    <a:pt x="728" y="372"/>
                    <a:pt x="727" y="357"/>
                  </a:cubicBezTo>
                  <a:cubicBezTo>
                    <a:pt x="727" y="350"/>
                    <a:pt x="730" y="341"/>
                    <a:pt x="736" y="333"/>
                  </a:cubicBezTo>
                  <a:cubicBezTo>
                    <a:pt x="744" y="322"/>
                    <a:pt x="756" y="318"/>
                    <a:pt x="769" y="318"/>
                  </a:cubicBezTo>
                  <a:cubicBezTo>
                    <a:pt x="789" y="318"/>
                    <a:pt x="810" y="328"/>
                    <a:pt x="828" y="338"/>
                  </a:cubicBezTo>
                  <a:cubicBezTo>
                    <a:pt x="839" y="345"/>
                    <a:pt x="854" y="353"/>
                    <a:pt x="866" y="363"/>
                  </a:cubicBezTo>
                  <a:cubicBezTo>
                    <a:pt x="875" y="371"/>
                    <a:pt x="883" y="380"/>
                    <a:pt x="886" y="392"/>
                  </a:cubicBezTo>
                  <a:cubicBezTo>
                    <a:pt x="1111" y="392"/>
                    <a:pt x="1296" y="392"/>
                    <a:pt x="1296" y="392"/>
                  </a:cubicBezTo>
                  <a:cubicBezTo>
                    <a:pt x="1306" y="392"/>
                    <a:pt x="1322" y="391"/>
                    <a:pt x="1323" y="379"/>
                  </a:cubicBezTo>
                  <a:cubicBezTo>
                    <a:pt x="1325" y="360"/>
                    <a:pt x="1291" y="360"/>
                    <a:pt x="1291" y="3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10"/>
            <p:cNvSpPr>
              <a:spLocks/>
            </p:cNvSpPr>
            <p:nvPr/>
          </p:nvSpPr>
          <p:spPr bwMode="auto">
            <a:xfrm>
              <a:off x="995363" y="6081713"/>
              <a:ext cx="803275" cy="466725"/>
            </a:xfrm>
            <a:custGeom>
              <a:avLst/>
              <a:gdLst>
                <a:gd name="T0" fmla="*/ 54 w 214"/>
                <a:gd name="T1" fmla="*/ 104 h 124"/>
                <a:gd name="T2" fmla="*/ 168 w 214"/>
                <a:gd name="T3" fmla="*/ 104 h 124"/>
                <a:gd name="T4" fmla="*/ 168 w 214"/>
                <a:gd name="T5" fmla="*/ 104 h 124"/>
                <a:gd name="T6" fmla="*/ 168 w 214"/>
                <a:gd name="T7" fmla="*/ 104 h 124"/>
                <a:gd name="T8" fmla="*/ 173 w 214"/>
                <a:gd name="T9" fmla="*/ 104 h 124"/>
                <a:gd name="T10" fmla="*/ 199 w 214"/>
                <a:gd name="T11" fmla="*/ 98 h 124"/>
                <a:gd name="T12" fmla="*/ 214 w 214"/>
                <a:gd name="T13" fmla="*/ 69 h 124"/>
                <a:gd name="T14" fmla="*/ 214 w 214"/>
                <a:gd name="T15" fmla="*/ 68 h 124"/>
                <a:gd name="T16" fmla="*/ 208 w 214"/>
                <a:gd name="T17" fmla="*/ 23 h 124"/>
                <a:gd name="T18" fmla="*/ 194 w 214"/>
                <a:gd name="T19" fmla="*/ 6 h 124"/>
                <a:gd name="T20" fmla="*/ 174 w 214"/>
                <a:gd name="T21" fmla="*/ 0 h 124"/>
                <a:gd name="T22" fmla="*/ 152 w 214"/>
                <a:gd name="T23" fmla="*/ 7 h 124"/>
                <a:gd name="T24" fmla="*/ 137 w 214"/>
                <a:gd name="T25" fmla="*/ 46 h 124"/>
                <a:gd name="T26" fmla="*/ 137 w 214"/>
                <a:gd name="T27" fmla="*/ 52 h 124"/>
                <a:gd name="T28" fmla="*/ 138 w 214"/>
                <a:gd name="T29" fmla="*/ 56 h 124"/>
                <a:gd name="T30" fmla="*/ 43 w 214"/>
                <a:gd name="T31" fmla="*/ 72 h 124"/>
                <a:gd name="T32" fmla="*/ 42 w 214"/>
                <a:gd name="T33" fmla="*/ 72 h 124"/>
                <a:gd name="T34" fmla="*/ 31 w 214"/>
                <a:gd name="T35" fmla="*/ 74 h 124"/>
                <a:gd name="T36" fmla="*/ 11 w 214"/>
                <a:gd name="T37" fmla="*/ 82 h 124"/>
                <a:gd name="T38" fmla="*/ 0 w 214"/>
                <a:gd name="T39" fmla="*/ 105 h 124"/>
                <a:gd name="T40" fmla="*/ 7 w 214"/>
                <a:gd name="T41" fmla="*/ 124 h 124"/>
                <a:gd name="T42" fmla="*/ 9 w 214"/>
                <a:gd name="T43" fmla="*/ 116 h 124"/>
                <a:gd name="T44" fmla="*/ 23 w 214"/>
                <a:gd name="T45" fmla="*/ 105 h 124"/>
                <a:gd name="T46" fmla="*/ 23 w 214"/>
                <a:gd name="T47" fmla="*/ 114 h 124"/>
                <a:gd name="T48" fmla="*/ 30 w 214"/>
                <a:gd name="T49" fmla="*/ 124 h 124"/>
                <a:gd name="T50" fmla="*/ 34 w 214"/>
                <a:gd name="T51" fmla="*/ 112 h 124"/>
                <a:gd name="T52" fmla="*/ 54 w 214"/>
                <a:gd name="T53" fmla="*/ 10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4" h="124">
                  <a:moveTo>
                    <a:pt x="54" y="104"/>
                  </a:moveTo>
                  <a:cubicBezTo>
                    <a:pt x="63" y="104"/>
                    <a:pt x="168" y="104"/>
                    <a:pt x="168" y="104"/>
                  </a:cubicBezTo>
                  <a:cubicBezTo>
                    <a:pt x="168" y="104"/>
                    <a:pt x="168" y="104"/>
                    <a:pt x="168" y="104"/>
                  </a:cubicBezTo>
                  <a:cubicBezTo>
                    <a:pt x="168" y="104"/>
                    <a:pt x="168" y="104"/>
                    <a:pt x="168" y="104"/>
                  </a:cubicBezTo>
                  <a:cubicBezTo>
                    <a:pt x="168" y="104"/>
                    <a:pt x="170" y="104"/>
                    <a:pt x="173" y="104"/>
                  </a:cubicBezTo>
                  <a:cubicBezTo>
                    <a:pt x="179" y="104"/>
                    <a:pt x="190" y="103"/>
                    <a:pt x="199" y="98"/>
                  </a:cubicBezTo>
                  <a:cubicBezTo>
                    <a:pt x="207" y="93"/>
                    <a:pt x="214" y="86"/>
                    <a:pt x="214" y="69"/>
                  </a:cubicBezTo>
                  <a:cubicBezTo>
                    <a:pt x="214" y="69"/>
                    <a:pt x="214" y="69"/>
                    <a:pt x="214" y="68"/>
                  </a:cubicBezTo>
                  <a:cubicBezTo>
                    <a:pt x="214" y="46"/>
                    <a:pt x="211" y="32"/>
                    <a:pt x="208" y="23"/>
                  </a:cubicBezTo>
                  <a:cubicBezTo>
                    <a:pt x="204" y="14"/>
                    <a:pt x="200" y="10"/>
                    <a:pt x="194" y="6"/>
                  </a:cubicBezTo>
                  <a:cubicBezTo>
                    <a:pt x="188" y="2"/>
                    <a:pt x="181" y="0"/>
                    <a:pt x="174" y="0"/>
                  </a:cubicBezTo>
                  <a:cubicBezTo>
                    <a:pt x="166" y="0"/>
                    <a:pt x="158" y="2"/>
                    <a:pt x="152" y="7"/>
                  </a:cubicBezTo>
                  <a:cubicBezTo>
                    <a:pt x="139" y="18"/>
                    <a:pt x="137" y="36"/>
                    <a:pt x="137" y="46"/>
                  </a:cubicBezTo>
                  <a:cubicBezTo>
                    <a:pt x="137" y="50"/>
                    <a:pt x="137" y="52"/>
                    <a:pt x="137" y="52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37" y="72"/>
                    <a:pt x="31" y="74"/>
                  </a:cubicBezTo>
                  <a:cubicBezTo>
                    <a:pt x="25" y="75"/>
                    <a:pt x="17" y="78"/>
                    <a:pt x="11" y="82"/>
                  </a:cubicBezTo>
                  <a:cubicBezTo>
                    <a:pt x="5" y="87"/>
                    <a:pt x="0" y="95"/>
                    <a:pt x="0" y="105"/>
                  </a:cubicBezTo>
                  <a:cubicBezTo>
                    <a:pt x="0" y="110"/>
                    <a:pt x="1" y="117"/>
                    <a:pt x="7" y="124"/>
                  </a:cubicBezTo>
                  <a:cubicBezTo>
                    <a:pt x="7" y="121"/>
                    <a:pt x="8" y="119"/>
                    <a:pt x="9" y="116"/>
                  </a:cubicBezTo>
                  <a:cubicBezTo>
                    <a:pt x="12" y="111"/>
                    <a:pt x="16" y="106"/>
                    <a:pt x="23" y="105"/>
                  </a:cubicBezTo>
                  <a:cubicBezTo>
                    <a:pt x="22" y="107"/>
                    <a:pt x="22" y="110"/>
                    <a:pt x="23" y="114"/>
                  </a:cubicBezTo>
                  <a:cubicBezTo>
                    <a:pt x="23" y="117"/>
                    <a:pt x="26" y="120"/>
                    <a:pt x="30" y="124"/>
                  </a:cubicBezTo>
                  <a:cubicBezTo>
                    <a:pt x="30" y="124"/>
                    <a:pt x="30" y="118"/>
                    <a:pt x="34" y="112"/>
                  </a:cubicBezTo>
                  <a:cubicBezTo>
                    <a:pt x="36" y="109"/>
                    <a:pt x="43" y="104"/>
                    <a:pt x="54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11"/>
            <p:cNvSpPr>
              <a:spLocks/>
            </p:cNvSpPr>
            <p:nvPr/>
          </p:nvSpPr>
          <p:spPr bwMode="auto">
            <a:xfrm>
              <a:off x="2560638" y="6051551"/>
              <a:ext cx="746125" cy="496888"/>
            </a:xfrm>
            <a:custGeom>
              <a:avLst/>
              <a:gdLst>
                <a:gd name="T0" fmla="*/ 53 w 199"/>
                <a:gd name="T1" fmla="*/ 112 h 132"/>
                <a:gd name="T2" fmla="*/ 152 w 199"/>
                <a:gd name="T3" fmla="*/ 112 h 132"/>
                <a:gd name="T4" fmla="*/ 153 w 199"/>
                <a:gd name="T5" fmla="*/ 112 h 132"/>
                <a:gd name="T6" fmla="*/ 176 w 199"/>
                <a:gd name="T7" fmla="*/ 107 h 132"/>
                <a:gd name="T8" fmla="*/ 198 w 199"/>
                <a:gd name="T9" fmla="*/ 83 h 132"/>
                <a:gd name="T10" fmla="*/ 199 w 199"/>
                <a:gd name="T11" fmla="*/ 75 h 132"/>
                <a:gd name="T12" fmla="*/ 180 w 199"/>
                <a:gd name="T13" fmla="*/ 43 h 132"/>
                <a:gd name="T14" fmla="*/ 144 w 199"/>
                <a:gd name="T15" fmla="*/ 20 h 132"/>
                <a:gd name="T16" fmla="*/ 89 w 199"/>
                <a:gd name="T17" fmla="*/ 0 h 132"/>
                <a:gd name="T18" fmla="*/ 63 w 199"/>
                <a:gd name="T19" fmla="*/ 13 h 132"/>
                <a:gd name="T20" fmla="*/ 56 w 199"/>
                <a:gd name="T21" fmla="*/ 31 h 132"/>
                <a:gd name="T22" fmla="*/ 74 w 199"/>
                <a:gd name="T23" fmla="*/ 65 h 132"/>
                <a:gd name="T24" fmla="*/ 78 w 199"/>
                <a:gd name="T25" fmla="*/ 67 h 132"/>
                <a:gd name="T26" fmla="*/ 86 w 199"/>
                <a:gd name="T27" fmla="*/ 74 h 132"/>
                <a:gd name="T28" fmla="*/ 43 w 199"/>
                <a:gd name="T29" fmla="*/ 80 h 132"/>
                <a:gd name="T30" fmla="*/ 43 w 199"/>
                <a:gd name="T31" fmla="*/ 80 h 132"/>
                <a:gd name="T32" fmla="*/ 32 w 199"/>
                <a:gd name="T33" fmla="*/ 82 h 132"/>
                <a:gd name="T34" fmla="*/ 12 w 199"/>
                <a:gd name="T35" fmla="*/ 90 h 132"/>
                <a:gd name="T36" fmla="*/ 0 w 199"/>
                <a:gd name="T37" fmla="*/ 113 h 132"/>
                <a:gd name="T38" fmla="*/ 7 w 199"/>
                <a:gd name="T39" fmla="*/ 132 h 132"/>
                <a:gd name="T40" fmla="*/ 10 w 199"/>
                <a:gd name="T41" fmla="*/ 124 h 132"/>
                <a:gd name="T42" fmla="*/ 24 w 199"/>
                <a:gd name="T43" fmla="*/ 113 h 132"/>
                <a:gd name="T44" fmla="*/ 23 w 199"/>
                <a:gd name="T45" fmla="*/ 122 h 132"/>
                <a:gd name="T46" fmla="*/ 31 w 199"/>
                <a:gd name="T47" fmla="*/ 132 h 132"/>
                <a:gd name="T48" fmla="*/ 34 w 199"/>
                <a:gd name="T49" fmla="*/ 120 h 132"/>
                <a:gd name="T50" fmla="*/ 53 w 199"/>
                <a:gd name="T51" fmla="*/ 11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9" h="132">
                  <a:moveTo>
                    <a:pt x="53" y="112"/>
                  </a:moveTo>
                  <a:cubicBezTo>
                    <a:pt x="63" y="112"/>
                    <a:pt x="152" y="112"/>
                    <a:pt x="152" y="112"/>
                  </a:cubicBezTo>
                  <a:cubicBezTo>
                    <a:pt x="152" y="112"/>
                    <a:pt x="152" y="112"/>
                    <a:pt x="153" y="112"/>
                  </a:cubicBezTo>
                  <a:cubicBezTo>
                    <a:pt x="157" y="112"/>
                    <a:pt x="167" y="111"/>
                    <a:pt x="176" y="107"/>
                  </a:cubicBezTo>
                  <a:cubicBezTo>
                    <a:pt x="186" y="103"/>
                    <a:pt x="194" y="96"/>
                    <a:pt x="198" y="83"/>
                  </a:cubicBezTo>
                  <a:cubicBezTo>
                    <a:pt x="199" y="80"/>
                    <a:pt x="199" y="78"/>
                    <a:pt x="199" y="75"/>
                  </a:cubicBezTo>
                  <a:cubicBezTo>
                    <a:pt x="199" y="63"/>
                    <a:pt x="191" y="53"/>
                    <a:pt x="180" y="43"/>
                  </a:cubicBezTo>
                  <a:cubicBezTo>
                    <a:pt x="169" y="34"/>
                    <a:pt x="155" y="26"/>
                    <a:pt x="144" y="20"/>
                  </a:cubicBezTo>
                  <a:cubicBezTo>
                    <a:pt x="126" y="10"/>
                    <a:pt x="106" y="0"/>
                    <a:pt x="89" y="0"/>
                  </a:cubicBezTo>
                  <a:cubicBezTo>
                    <a:pt x="78" y="0"/>
                    <a:pt x="70" y="4"/>
                    <a:pt x="63" y="13"/>
                  </a:cubicBezTo>
                  <a:cubicBezTo>
                    <a:pt x="58" y="19"/>
                    <a:pt x="56" y="25"/>
                    <a:pt x="56" y="31"/>
                  </a:cubicBezTo>
                  <a:cubicBezTo>
                    <a:pt x="56" y="46"/>
                    <a:pt x="68" y="59"/>
                    <a:pt x="74" y="65"/>
                  </a:cubicBezTo>
                  <a:cubicBezTo>
                    <a:pt x="76" y="67"/>
                    <a:pt x="78" y="67"/>
                    <a:pt x="78" y="67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0"/>
                    <a:pt x="38" y="80"/>
                    <a:pt x="32" y="82"/>
                  </a:cubicBezTo>
                  <a:cubicBezTo>
                    <a:pt x="25" y="83"/>
                    <a:pt x="17" y="86"/>
                    <a:pt x="12" y="90"/>
                  </a:cubicBezTo>
                  <a:cubicBezTo>
                    <a:pt x="5" y="95"/>
                    <a:pt x="0" y="103"/>
                    <a:pt x="0" y="113"/>
                  </a:cubicBezTo>
                  <a:cubicBezTo>
                    <a:pt x="0" y="118"/>
                    <a:pt x="2" y="125"/>
                    <a:pt x="7" y="132"/>
                  </a:cubicBezTo>
                  <a:cubicBezTo>
                    <a:pt x="8" y="129"/>
                    <a:pt x="9" y="127"/>
                    <a:pt x="10" y="124"/>
                  </a:cubicBezTo>
                  <a:cubicBezTo>
                    <a:pt x="12" y="119"/>
                    <a:pt x="17" y="114"/>
                    <a:pt x="24" y="113"/>
                  </a:cubicBezTo>
                  <a:cubicBezTo>
                    <a:pt x="23" y="115"/>
                    <a:pt x="22" y="118"/>
                    <a:pt x="23" y="122"/>
                  </a:cubicBezTo>
                  <a:cubicBezTo>
                    <a:pt x="24" y="125"/>
                    <a:pt x="26" y="128"/>
                    <a:pt x="31" y="132"/>
                  </a:cubicBezTo>
                  <a:cubicBezTo>
                    <a:pt x="31" y="132"/>
                    <a:pt x="31" y="126"/>
                    <a:pt x="34" y="120"/>
                  </a:cubicBezTo>
                  <a:cubicBezTo>
                    <a:pt x="36" y="117"/>
                    <a:pt x="44" y="112"/>
                    <a:pt x="53" y="1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62" name="Freeform 12"/>
          <p:cNvSpPr>
            <a:spLocks/>
          </p:cNvSpPr>
          <p:nvPr/>
        </p:nvSpPr>
        <p:spPr bwMode="auto">
          <a:xfrm>
            <a:off x="7693724" y="2317144"/>
            <a:ext cx="420458" cy="859027"/>
          </a:xfrm>
          <a:custGeom>
            <a:avLst/>
            <a:gdLst>
              <a:gd name="T0" fmla="*/ 645 w 727"/>
              <a:gd name="T1" fmla="*/ 908 h 1483"/>
              <a:gd name="T2" fmla="*/ 300 w 727"/>
              <a:gd name="T3" fmla="*/ 738 h 1483"/>
              <a:gd name="T4" fmla="*/ 260 w 727"/>
              <a:gd name="T5" fmla="*/ 222 h 1483"/>
              <a:gd name="T6" fmla="*/ 242 w 727"/>
              <a:gd name="T7" fmla="*/ 126 h 1483"/>
              <a:gd name="T8" fmla="*/ 281 w 727"/>
              <a:gd name="T9" fmla="*/ 52 h 1483"/>
              <a:gd name="T10" fmla="*/ 209 w 727"/>
              <a:gd name="T11" fmla="*/ 100 h 1483"/>
              <a:gd name="T12" fmla="*/ 190 w 727"/>
              <a:gd name="T13" fmla="*/ 98 h 1483"/>
              <a:gd name="T14" fmla="*/ 177 w 727"/>
              <a:gd name="T15" fmla="*/ 99 h 1483"/>
              <a:gd name="T16" fmla="*/ 177 w 727"/>
              <a:gd name="T17" fmla="*/ 41 h 1483"/>
              <a:gd name="T18" fmla="*/ 182 w 727"/>
              <a:gd name="T19" fmla="*/ 42 h 1483"/>
              <a:gd name="T20" fmla="*/ 203 w 727"/>
              <a:gd name="T21" fmla="*/ 21 h 1483"/>
              <a:gd name="T22" fmla="*/ 182 w 727"/>
              <a:gd name="T23" fmla="*/ 0 h 1483"/>
              <a:gd name="T24" fmla="*/ 161 w 727"/>
              <a:gd name="T25" fmla="*/ 21 h 1483"/>
              <a:gd name="T26" fmla="*/ 161 w 727"/>
              <a:gd name="T27" fmla="*/ 44 h 1483"/>
              <a:gd name="T28" fmla="*/ 161 w 727"/>
              <a:gd name="T29" fmla="*/ 103 h 1483"/>
              <a:gd name="T30" fmla="*/ 125 w 727"/>
              <a:gd name="T31" fmla="*/ 125 h 1483"/>
              <a:gd name="T32" fmla="*/ 30 w 727"/>
              <a:gd name="T33" fmla="*/ 199 h 1483"/>
              <a:gd name="T34" fmla="*/ 52 w 727"/>
              <a:gd name="T35" fmla="*/ 269 h 1483"/>
              <a:gd name="T36" fmla="*/ 94 w 727"/>
              <a:gd name="T37" fmla="*/ 243 h 1483"/>
              <a:gd name="T38" fmla="*/ 154 w 727"/>
              <a:gd name="T39" fmla="*/ 243 h 1483"/>
              <a:gd name="T40" fmla="*/ 154 w 727"/>
              <a:gd name="T41" fmla="*/ 1483 h 1483"/>
              <a:gd name="T42" fmla="*/ 188 w 727"/>
              <a:gd name="T43" fmla="*/ 1483 h 1483"/>
              <a:gd name="T44" fmla="*/ 222 w 727"/>
              <a:gd name="T45" fmla="*/ 1167 h 1483"/>
              <a:gd name="T46" fmla="*/ 221 w 727"/>
              <a:gd name="T47" fmla="*/ 1483 h 1483"/>
              <a:gd name="T48" fmla="*/ 255 w 727"/>
              <a:gd name="T49" fmla="*/ 1483 h 1483"/>
              <a:gd name="T50" fmla="*/ 290 w 727"/>
              <a:gd name="T51" fmla="*/ 1158 h 1483"/>
              <a:gd name="T52" fmla="*/ 591 w 727"/>
              <a:gd name="T53" fmla="*/ 1158 h 1483"/>
              <a:gd name="T54" fmla="*/ 626 w 727"/>
              <a:gd name="T55" fmla="*/ 1482 h 1483"/>
              <a:gd name="T56" fmla="*/ 660 w 727"/>
              <a:gd name="T57" fmla="*/ 1482 h 1483"/>
              <a:gd name="T58" fmla="*/ 659 w 727"/>
              <a:gd name="T59" fmla="*/ 1165 h 1483"/>
              <a:gd name="T60" fmla="*/ 693 w 727"/>
              <a:gd name="T61" fmla="*/ 1482 h 1483"/>
              <a:gd name="T62" fmla="*/ 727 w 727"/>
              <a:gd name="T63" fmla="*/ 1482 h 1483"/>
              <a:gd name="T64" fmla="*/ 727 w 727"/>
              <a:gd name="T65" fmla="*/ 1044 h 1483"/>
              <a:gd name="T66" fmla="*/ 645 w 727"/>
              <a:gd name="T67" fmla="*/ 908 h 1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27" h="1483">
                <a:moveTo>
                  <a:pt x="645" y="908"/>
                </a:moveTo>
                <a:cubicBezTo>
                  <a:pt x="300" y="738"/>
                  <a:pt x="300" y="738"/>
                  <a:pt x="300" y="738"/>
                </a:cubicBezTo>
                <a:cubicBezTo>
                  <a:pt x="260" y="222"/>
                  <a:pt x="260" y="222"/>
                  <a:pt x="260" y="222"/>
                </a:cubicBezTo>
                <a:cubicBezTo>
                  <a:pt x="258" y="174"/>
                  <a:pt x="252" y="144"/>
                  <a:pt x="242" y="126"/>
                </a:cubicBezTo>
                <a:cubicBezTo>
                  <a:pt x="291" y="107"/>
                  <a:pt x="281" y="52"/>
                  <a:pt x="281" y="52"/>
                </a:cubicBezTo>
                <a:cubicBezTo>
                  <a:pt x="231" y="49"/>
                  <a:pt x="214" y="82"/>
                  <a:pt x="209" y="100"/>
                </a:cubicBezTo>
                <a:cubicBezTo>
                  <a:pt x="203" y="98"/>
                  <a:pt x="197" y="98"/>
                  <a:pt x="190" y="98"/>
                </a:cubicBezTo>
                <a:cubicBezTo>
                  <a:pt x="186" y="98"/>
                  <a:pt x="182" y="98"/>
                  <a:pt x="177" y="99"/>
                </a:cubicBezTo>
                <a:cubicBezTo>
                  <a:pt x="177" y="41"/>
                  <a:pt x="177" y="41"/>
                  <a:pt x="177" y="41"/>
                </a:cubicBezTo>
                <a:cubicBezTo>
                  <a:pt x="179" y="42"/>
                  <a:pt x="180" y="42"/>
                  <a:pt x="182" y="42"/>
                </a:cubicBezTo>
                <a:cubicBezTo>
                  <a:pt x="193" y="42"/>
                  <a:pt x="203" y="32"/>
                  <a:pt x="203" y="21"/>
                </a:cubicBezTo>
                <a:cubicBezTo>
                  <a:pt x="203" y="9"/>
                  <a:pt x="193" y="0"/>
                  <a:pt x="182" y="0"/>
                </a:cubicBezTo>
                <a:cubicBezTo>
                  <a:pt x="170" y="0"/>
                  <a:pt x="161" y="9"/>
                  <a:pt x="161" y="21"/>
                </a:cubicBezTo>
                <a:cubicBezTo>
                  <a:pt x="161" y="37"/>
                  <a:pt x="161" y="44"/>
                  <a:pt x="161" y="44"/>
                </a:cubicBezTo>
                <a:cubicBezTo>
                  <a:pt x="161" y="103"/>
                  <a:pt x="161" y="103"/>
                  <a:pt x="161" y="103"/>
                </a:cubicBezTo>
                <a:cubicBezTo>
                  <a:pt x="145" y="109"/>
                  <a:pt x="133" y="119"/>
                  <a:pt x="125" y="125"/>
                </a:cubicBezTo>
                <a:cubicBezTo>
                  <a:pt x="113" y="134"/>
                  <a:pt x="83" y="155"/>
                  <a:pt x="30" y="199"/>
                </a:cubicBezTo>
                <a:cubicBezTo>
                  <a:pt x="0" y="222"/>
                  <a:pt x="18" y="269"/>
                  <a:pt x="52" y="269"/>
                </a:cubicBezTo>
                <a:cubicBezTo>
                  <a:pt x="86" y="269"/>
                  <a:pt x="94" y="243"/>
                  <a:pt x="94" y="243"/>
                </a:cubicBezTo>
                <a:cubicBezTo>
                  <a:pt x="154" y="243"/>
                  <a:pt x="154" y="243"/>
                  <a:pt x="154" y="243"/>
                </a:cubicBezTo>
                <a:cubicBezTo>
                  <a:pt x="154" y="1483"/>
                  <a:pt x="154" y="1483"/>
                  <a:pt x="154" y="1483"/>
                </a:cubicBezTo>
                <a:cubicBezTo>
                  <a:pt x="188" y="1483"/>
                  <a:pt x="188" y="1483"/>
                  <a:pt x="188" y="1483"/>
                </a:cubicBezTo>
                <a:cubicBezTo>
                  <a:pt x="222" y="1167"/>
                  <a:pt x="222" y="1167"/>
                  <a:pt x="222" y="1167"/>
                </a:cubicBezTo>
                <a:cubicBezTo>
                  <a:pt x="221" y="1483"/>
                  <a:pt x="221" y="1483"/>
                  <a:pt x="221" y="1483"/>
                </a:cubicBezTo>
                <a:cubicBezTo>
                  <a:pt x="255" y="1483"/>
                  <a:pt x="255" y="1483"/>
                  <a:pt x="255" y="1483"/>
                </a:cubicBezTo>
                <a:cubicBezTo>
                  <a:pt x="290" y="1158"/>
                  <a:pt x="290" y="1158"/>
                  <a:pt x="290" y="1158"/>
                </a:cubicBezTo>
                <a:cubicBezTo>
                  <a:pt x="591" y="1158"/>
                  <a:pt x="591" y="1158"/>
                  <a:pt x="591" y="1158"/>
                </a:cubicBezTo>
                <a:cubicBezTo>
                  <a:pt x="626" y="1482"/>
                  <a:pt x="626" y="1482"/>
                  <a:pt x="626" y="1482"/>
                </a:cubicBezTo>
                <a:cubicBezTo>
                  <a:pt x="660" y="1482"/>
                  <a:pt x="660" y="1482"/>
                  <a:pt x="660" y="1482"/>
                </a:cubicBezTo>
                <a:cubicBezTo>
                  <a:pt x="659" y="1165"/>
                  <a:pt x="659" y="1165"/>
                  <a:pt x="659" y="1165"/>
                </a:cubicBezTo>
                <a:cubicBezTo>
                  <a:pt x="693" y="1482"/>
                  <a:pt x="693" y="1482"/>
                  <a:pt x="693" y="1482"/>
                </a:cubicBezTo>
                <a:cubicBezTo>
                  <a:pt x="727" y="1482"/>
                  <a:pt x="727" y="1482"/>
                  <a:pt x="727" y="1482"/>
                </a:cubicBezTo>
                <a:cubicBezTo>
                  <a:pt x="727" y="1044"/>
                  <a:pt x="727" y="1044"/>
                  <a:pt x="727" y="1044"/>
                </a:cubicBezTo>
                <a:cubicBezTo>
                  <a:pt x="727" y="985"/>
                  <a:pt x="725" y="945"/>
                  <a:pt x="645" y="9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3" name="Freeform 13"/>
          <p:cNvSpPr>
            <a:spLocks/>
          </p:cNvSpPr>
          <p:nvPr/>
        </p:nvSpPr>
        <p:spPr bwMode="auto">
          <a:xfrm>
            <a:off x="10792002" y="2913967"/>
            <a:ext cx="600102" cy="262204"/>
          </a:xfrm>
          <a:custGeom>
            <a:avLst/>
            <a:gdLst>
              <a:gd name="T0" fmla="*/ 419 w 419"/>
              <a:gd name="T1" fmla="*/ 146 h 183"/>
              <a:gd name="T2" fmla="*/ 366 w 419"/>
              <a:gd name="T3" fmla="*/ 123 h 183"/>
              <a:gd name="T4" fmla="*/ 407 w 419"/>
              <a:gd name="T5" fmla="*/ 107 h 183"/>
              <a:gd name="T6" fmla="*/ 348 w 419"/>
              <a:gd name="T7" fmla="*/ 89 h 183"/>
              <a:gd name="T8" fmla="*/ 387 w 419"/>
              <a:gd name="T9" fmla="*/ 68 h 183"/>
              <a:gd name="T10" fmla="*/ 321 w 419"/>
              <a:gd name="T11" fmla="*/ 61 h 183"/>
              <a:gd name="T12" fmla="*/ 352 w 419"/>
              <a:gd name="T13" fmla="*/ 31 h 183"/>
              <a:gd name="T14" fmla="*/ 285 w 419"/>
              <a:gd name="T15" fmla="*/ 41 h 183"/>
              <a:gd name="T16" fmla="*/ 303 w 419"/>
              <a:gd name="T17" fmla="*/ 6 h 183"/>
              <a:gd name="T18" fmla="*/ 237 w 419"/>
              <a:gd name="T19" fmla="*/ 37 h 183"/>
              <a:gd name="T20" fmla="*/ 244 w 419"/>
              <a:gd name="T21" fmla="*/ 0 h 183"/>
              <a:gd name="T22" fmla="*/ 188 w 419"/>
              <a:gd name="T23" fmla="*/ 42 h 183"/>
              <a:gd name="T24" fmla="*/ 190 w 419"/>
              <a:gd name="T25" fmla="*/ 3 h 183"/>
              <a:gd name="T26" fmla="*/ 137 w 419"/>
              <a:gd name="T27" fmla="*/ 55 h 183"/>
              <a:gd name="T28" fmla="*/ 134 w 419"/>
              <a:gd name="T29" fmla="*/ 17 h 183"/>
              <a:gd name="T30" fmla="*/ 74 w 419"/>
              <a:gd name="T31" fmla="*/ 94 h 183"/>
              <a:gd name="T32" fmla="*/ 75 w 419"/>
              <a:gd name="T33" fmla="*/ 94 h 183"/>
              <a:gd name="T34" fmla="*/ 94 w 419"/>
              <a:gd name="T35" fmla="*/ 102 h 183"/>
              <a:gd name="T36" fmla="*/ 102 w 419"/>
              <a:gd name="T37" fmla="*/ 121 h 183"/>
              <a:gd name="T38" fmla="*/ 94 w 419"/>
              <a:gd name="T39" fmla="*/ 140 h 183"/>
              <a:gd name="T40" fmla="*/ 91 w 419"/>
              <a:gd name="T41" fmla="*/ 141 h 183"/>
              <a:gd name="T42" fmla="*/ 88 w 419"/>
              <a:gd name="T43" fmla="*/ 140 h 183"/>
              <a:gd name="T44" fmla="*/ 88 w 419"/>
              <a:gd name="T45" fmla="*/ 134 h 183"/>
              <a:gd name="T46" fmla="*/ 93 w 419"/>
              <a:gd name="T47" fmla="*/ 121 h 183"/>
              <a:gd name="T48" fmla="*/ 88 w 419"/>
              <a:gd name="T49" fmla="*/ 108 h 183"/>
              <a:gd name="T50" fmla="*/ 75 w 419"/>
              <a:gd name="T51" fmla="*/ 103 h 183"/>
              <a:gd name="T52" fmla="*/ 54 w 419"/>
              <a:gd name="T53" fmla="*/ 119 h 183"/>
              <a:gd name="T54" fmla="*/ 0 w 419"/>
              <a:gd name="T55" fmla="*/ 169 h 183"/>
              <a:gd name="T56" fmla="*/ 21 w 419"/>
              <a:gd name="T57" fmla="*/ 182 h 183"/>
              <a:gd name="T58" fmla="*/ 416 w 419"/>
              <a:gd name="T59" fmla="*/ 182 h 183"/>
              <a:gd name="T60" fmla="*/ 373 w 419"/>
              <a:gd name="T61" fmla="*/ 156 h 183"/>
              <a:gd name="T62" fmla="*/ 419 w 419"/>
              <a:gd name="T63" fmla="*/ 146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19" h="183">
                <a:moveTo>
                  <a:pt x="419" y="146"/>
                </a:moveTo>
                <a:cubicBezTo>
                  <a:pt x="366" y="123"/>
                  <a:pt x="366" y="123"/>
                  <a:pt x="366" y="123"/>
                </a:cubicBezTo>
                <a:cubicBezTo>
                  <a:pt x="407" y="107"/>
                  <a:pt x="407" y="107"/>
                  <a:pt x="407" y="107"/>
                </a:cubicBezTo>
                <a:cubicBezTo>
                  <a:pt x="348" y="89"/>
                  <a:pt x="348" y="89"/>
                  <a:pt x="348" y="89"/>
                </a:cubicBezTo>
                <a:cubicBezTo>
                  <a:pt x="387" y="68"/>
                  <a:pt x="387" y="68"/>
                  <a:pt x="387" y="68"/>
                </a:cubicBezTo>
                <a:cubicBezTo>
                  <a:pt x="321" y="61"/>
                  <a:pt x="321" y="61"/>
                  <a:pt x="321" y="61"/>
                </a:cubicBezTo>
                <a:cubicBezTo>
                  <a:pt x="352" y="31"/>
                  <a:pt x="352" y="31"/>
                  <a:pt x="352" y="31"/>
                </a:cubicBezTo>
                <a:cubicBezTo>
                  <a:pt x="285" y="41"/>
                  <a:pt x="285" y="41"/>
                  <a:pt x="285" y="41"/>
                </a:cubicBezTo>
                <a:cubicBezTo>
                  <a:pt x="303" y="6"/>
                  <a:pt x="303" y="6"/>
                  <a:pt x="303" y="6"/>
                </a:cubicBezTo>
                <a:cubicBezTo>
                  <a:pt x="237" y="37"/>
                  <a:pt x="237" y="37"/>
                  <a:pt x="237" y="37"/>
                </a:cubicBezTo>
                <a:cubicBezTo>
                  <a:pt x="244" y="0"/>
                  <a:pt x="244" y="0"/>
                  <a:pt x="244" y="0"/>
                </a:cubicBezTo>
                <a:cubicBezTo>
                  <a:pt x="188" y="42"/>
                  <a:pt x="188" y="42"/>
                  <a:pt x="188" y="42"/>
                </a:cubicBezTo>
                <a:cubicBezTo>
                  <a:pt x="190" y="3"/>
                  <a:pt x="190" y="3"/>
                  <a:pt x="190" y="3"/>
                </a:cubicBezTo>
                <a:cubicBezTo>
                  <a:pt x="137" y="55"/>
                  <a:pt x="137" y="55"/>
                  <a:pt x="137" y="55"/>
                </a:cubicBezTo>
                <a:cubicBezTo>
                  <a:pt x="134" y="17"/>
                  <a:pt x="134" y="17"/>
                  <a:pt x="134" y="17"/>
                </a:cubicBezTo>
                <a:cubicBezTo>
                  <a:pt x="74" y="94"/>
                  <a:pt x="74" y="94"/>
                  <a:pt x="74" y="94"/>
                </a:cubicBezTo>
                <a:cubicBezTo>
                  <a:pt x="74" y="94"/>
                  <a:pt x="75" y="94"/>
                  <a:pt x="75" y="94"/>
                </a:cubicBezTo>
                <a:cubicBezTo>
                  <a:pt x="82" y="94"/>
                  <a:pt x="89" y="97"/>
                  <a:pt x="94" y="102"/>
                </a:cubicBezTo>
                <a:cubicBezTo>
                  <a:pt x="99" y="107"/>
                  <a:pt x="102" y="113"/>
                  <a:pt x="102" y="121"/>
                </a:cubicBezTo>
                <a:cubicBezTo>
                  <a:pt x="102" y="128"/>
                  <a:pt x="99" y="135"/>
                  <a:pt x="94" y="140"/>
                </a:cubicBezTo>
                <a:cubicBezTo>
                  <a:pt x="93" y="141"/>
                  <a:pt x="92" y="141"/>
                  <a:pt x="91" y="141"/>
                </a:cubicBezTo>
                <a:cubicBezTo>
                  <a:pt x="90" y="141"/>
                  <a:pt x="89" y="141"/>
                  <a:pt x="88" y="140"/>
                </a:cubicBezTo>
                <a:cubicBezTo>
                  <a:pt x="86" y="138"/>
                  <a:pt x="86" y="135"/>
                  <a:pt x="88" y="134"/>
                </a:cubicBezTo>
                <a:cubicBezTo>
                  <a:pt x="91" y="130"/>
                  <a:pt x="93" y="126"/>
                  <a:pt x="93" y="121"/>
                </a:cubicBezTo>
                <a:cubicBezTo>
                  <a:pt x="93" y="116"/>
                  <a:pt x="91" y="111"/>
                  <a:pt x="88" y="108"/>
                </a:cubicBezTo>
                <a:cubicBezTo>
                  <a:pt x="84" y="105"/>
                  <a:pt x="80" y="103"/>
                  <a:pt x="75" y="103"/>
                </a:cubicBezTo>
                <a:cubicBezTo>
                  <a:pt x="61" y="102"/>
                  <a:pt x="54" y="119"/>
                  <a:pt x="54" y="119"/>
                </a:cubicBezTo>
                <a:cubicBezTo>
                  <a:pt x="54" y="119"/>
                  <a:pt x="0" y="150"/>
                  <a:pt x="0" y="169"/>
                </a:cubicBezTo>
                <a:cubicBezTo>
                  <a:pt x="0" y="183"/>
                  <a:pt x="21" y="182"/>
                  <a:pt x="21" y="182"/>
                </a:cubicBezTo>
                <a:cubicBezTo>
                  <a:pt x="416" y="182"/>
                  <a:pt x="416" y="182"/>
                  <a:pt x="416" y="182"/>
                </a:cubicBezTo>
                <a:cubicBezTo>
                  <a:pt x="373" y="156"/>
                  <a:pt x="373" y="156"/>
                  <a:pt x="373" y="156"/>
                </a:cubicBezTo>
                <a:lnTo>
                  <a:pt x="419" y="1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64" name="组合 363"/>
          <p:cNvGrpSpPr/>
          <p:nvPr/>
        </p:nvGrpSpPr>
        <p:grpSpPr>
          <a:xfrm>
            <a:off x="6856131" y="2814472"/>
            <a:ext cx="686869" cy="361699"/>
            <a:chOff x="7938" y="415926"/>
            <a:chExt cx="3044826" cy="1603375"/>
          </a:xfrm>
          <a:solidFill>
            <a:schemeClr val="bg1"/>
          </a:solidFill>
        </p:grpSpPr>
        <p:sp>
          <p:nvSpPr>
            <p:cNvPr id="365" name="Freeform 14"/>
            <p:cNvSpPr>
              <a:spLocks/>
            </p:cNvSpPr>
            <p:nvPr/>
          </p:nvSpPr>
          <p:spPr bwMode="auto">
            <a:xfrm>
              <a:off x="2863851" y="1042988"/>
              <a:ext cx="188913" cy="255588"/>
            </a:xfrm>
            <a:custGeom>
              <a:avLst/>
              <a:gdLst>
                <a:gd name="T0" fmla="*/ 50 w 50"/>
                <a:gd name="T1" fmla="*/ 68 h 68"/>
                <a:gd name="T2" fmla="*/ 0 w 50"/>
                <a:gd name="T3" fmla="*/ 0 h 68"/>
                <a:gd name="T4" fmla="*/ 1 w 50"/>
                <a:gd name="T5" fmla="*/ 30 h 68"/>
                <a:gd name="T6" fmla="*/ 50 w 50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68">
                  <a:moveTo>
                    <a:pt x="50" y="68"/>
                  </a:moveTo>
                  <a:cubicBezTo>
                    <a:pt x="50" y="17"/>
                    <a:pt x="18" y="3"/>
                    <a:pt x="0" y="0"/>
                  </a:cubicBezTo>
                  <a:cubicBezTo>
                    <a:pt x="1" y="10"/>
                    <a:pt x="1" y="19"/>
                    <a:pt x="1" y="30"/>
                  </a:cubicBezTo>
                  <a:cubicBezTo>
                    <a:pt x="36" y="35"/>
                    <a:pt x="50" y="68"/>
                    <a:pt x="5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15"/>
            <p:cNvSpPr>
              <a:spLocks/>
            </p:cNvSpPr>
            <p:nvPr/>
          </p:nvSpPr>
          <p:spPr bwMode="auto">
            <a:xfrm>
              <a:off x="7938" y="415926"/>
              <a:ext cx="2830513" cy="1603375"/>
            </a:xfrm>
            <a:custGeom>
              <a:avLst/>
              <a:gdLst>
                <a:gd name="T0" fmla="*/ 752 w 754"/>
                <a:gd name="T1" fmla="*/ 160 h 427"/>
                <a:gd name="T2" fmla="*/ 519 w 754"/>
                <a:gd name="T3" fmla="*/ 27 h 427"/>
                <a:gd name="T4" fmla="*/ 232 w 754"/>
                <a:gd name="T5" fmla="*/ 28 h 427"/>
                <a:gd name="T6" fmla="*/ 232 w 754"/>
                <a:gd name="T7" fmla="*/ 25 h 427"/>
                <a:gd name="T8" fmla="*/ 207 w 754"/>
                <a:gd name="T9" fmla="*/ 0 h 427"/>
                <a:gd name="T10" fmla="*/ 182 w 754"/>
                <a:gd name="T11" fmla="*/ 25 h 427"/>
                <a:gd name="T12" fmla="*/ 182 w 754"/>
                <a:gd name="T13" fmla="*/ 29 h 427"/>
                <a:gd name="T14" fmla="*/ 121 w 754"/>
                <a:gd name="T15" fmla="*/ 69 h 427"/>
                <a:gd name="T16" fmla="*/ 70 w 754"/>
                <a:gd name="T17" fmla="*/ 101 h 427"/>
                <a:gd name="T18" fmla="*/ 13 w 754"/>
                <a:gd name="T19" fmla="*/ 120 h 427"/>
                <a:gd name="T20" fmla="*/ 0 w 754"/>
                <a:gd name="T21" fmla="*/ 178 h 427"/>
                <a:gd name="T22" fmla="*/ 2 w 754"/>
                <a:gd name="T23" fmla="*/ 205 h 427"/>
                <a:gd name="T24" fmla="*/ 93 w 754"/>
                <a:gd name="T25" fmla="*/ 205 h 427"/>
                <a:gd name="T26" fmla="*/ 93 w 754"/>
                <a:gd name="T27" fmla="*/ 188 h 427"/>
                <a:gd name="T28" fmla="*/ 99 w 754"/>
                <a:gd name="T29" fmla="*/ 182 h 427"/>
                <a:gd name="T30" fmla="*/ 119 w 754"/>
                <a:gd name="T31" fmla="*/ 182 h 427"/>
                <a:gd name="T32" fmla="*/ 125 w 754"/>
                <a:gd name="T33" fmla="*/ 188 h 427"/>
                <a:gd name="T34" fmla="*/ 125 w 754"/>
                <a:gd name="T35" fmla="*/ 205 h 427"/>
                <a:gd name="T36" fmla="*/ 152 w 754"/>
                <a:gd name="T37" fmla="*/ 205 h 427"/>
                <a:gd name="T38" fmla="*/ 158 w 754"/>
                <a:gd name="T39" fmla="*/ 210 h 427"/>
                <a:gd name="T40" fmla="*/ 152 w 754"/>
                <a:gd name="T41" fmla="*/ 215 h 427"/>
                <a:gd name="T42" fmla="*/ 5 w 754"/>
                <a:gd name="T43" fmla="*/ 215 h 427"/>
                <a:gd name="T44" fmla="*/ 161 w 754"/>
                <a:gd name="T45" fmla="*/ 247 h 427"/>
                <a:gd name="T46" fmla="*/ 243 w 754"/>
                <a:gd name="T47" fmla="*/ 300 h 427"/>
                <a:gd name="T48" fmla="*/ 276 w 754"/>
                <a:gd name="T49" fmla="*/ 387 h 427"/>
                <a:gd name="T50" fmla="*/ 258 w 754"/>
                <a:gd name="T51" fmla="*/ 427 h 427"/>
                <a:gd name="T52" fmla="*/ 352 w 754"/>
                <a:gd name="T53" fmla="*/ 427 h 427"/>
                <a:gd name="T54" fmla="*/ 352 w 754"/>
                <a:gd name="T55" fmla="*/ 334 h 427"/>
                <a:gd name="T56" fmla="*/ 606 w 754"/>
                <a:gd name="T57" fmla="*/ 334 h 427"/>
                <a:gd name="T58" fmla="*/ 614 w 754"/>
                <a:gd name="T59" fmla="*/ 387 h 427"/>
                <a:gd name="T60" fmla="*/ 596 w 754"/>
                <a:gd name="T61" fmla="*/ 427 h 427"/>
                <a:gd name="T62" fmla="*/ 689 w 754"/>
                <a:gd name="T63" fmla="*/ 427 h 427"/>
                <a:gd name="T64" fmla="*/ 689 w 754"/>
                <a:gd name="T65" fmla="*/ 329 h 427"/>
                <a:gd name="T66" fmla="*/ 754 w 754"/>
                <a:gd name="T67" fmla="*/ 199 h 427"/>
                <a:gd name="T68" fmla="*/ 752 w 754"/>
                <a:gd name="T69" fmla="*/ 16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54" h="427">
                  <a:moveTo>
                    <a:pt x="752" y="160"/>
                  </a:moveTo>
                  <a:cubicBezTo>
                    <a:pt x="735" y="29"/>
                    <a:pt x="614" y="27"/>
                    <a:pt x="519" y="27"/>
                  </a:cubicBezTo>
                  <a:cubicBezTo>
                    <a:pt x="435" y="27"/>
                    <a:pt x="294" y="27"/>
                    <a:pt x="232" y="28"/>
                  </a:cubicBezTo>
                  <a:cubicBezTo>
                    <a:pt x="232" y="27"/>
                    <a:pt x="232" y="26"/>
                    <a:pt x="232" y="25"/>
                  </a:cubicBezTo>
                  <a:cubicBezTo>
                    <a:pt x="232" y="11"/>
                    <a:pt x="221" y="0"/>
                    <a:pt x="207" y="0"/>
                  </a:cubicBezTo>
                  <a:cubicBezTo>
                    <a:pt x="193" y="0"/>
                    <a:pt x="182" y="11"/>
                    <a:pt x="182" y="25"/>
                  </a:cubicBezTo>
                  <a:cubicBezTo>
                    <a:pt x="182" y="26"/>
                    <a:pt x="182" y="28"/>
                    <a:pt x="182" y="29"/>
                  </a:cubicBezTo>
                  <a:cubicBezTo>
                    <a:pt x="158" y="32"/>
                    <a:pt x="137" y="42"/>
                    <a:pt x="121" y="69"/>
                  </a:cubicBezTo>
                  <a:cubicBezTo>
                    <a:pt x="104" y="97"/>
                    <a:pt x="99" y="101"/>
                    <a:pt x="70" y="101"/>
                  </a:cubicBezTo>
                  <a:cubicBezTo>
                    <a:pt x="37" y="101"/>
                    <a:pt x="24" y="108"/>
                    <a:pt x="13" y="120"/>
                  </a:cubicBezTo>
                  <a:cubicBezTo>
                    <a:pt x="2" y="132"/>
                    <a:pt x="0" y="148"/>
                    <a:pt x="0" y="178"/>
                  </a:cubicBezTo>
                  <a:cubicBezTo>
                    <a:pt x="0" y="189"/>
                    <a:pt x="1" y="198"/>
                    <a:pt x="2" y="205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3" y="188"/>
                    <a:pt x="93" y="188"/>
                    <a:pt x="93" y="188"/>
                  </a:cubicBezTo>
                  <a:cubicBezTo>
                    <a:pt x="93" y="185"/>
                    <a:pt x="96" y="182"/>
                    <a:pt x="9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22" y="182"/>
                    <a:pt x="125" y="185"/>
                    <a:pt x="125" y="188"/>
                  </a:cubicBezTo>
                  <a:cubicBezTo>
                    <a:pt x="125" y="205"/>
                    <a:pt x="125" y="205"/>
                    <a:pt x="125" y="205"/>
                  </a:cubicBezTo>
                  <a:cubicBezTo>
                    <a:pt x="152" y="205"/>
                    <a:pt x="152" y="205"/>
                    <a:pt x="152" y="205"/>
                  </a:cubicBezTo>
                  <a:cubicBezTo>
                    <a:pt x="155" y="205"/>
                    <a:pt x="158" y="207"/>
                    <a:pt x="158" y="210"/>
                  </a:cubicBezTo>
                  <a:cubicBezTo>
                    <a:pt x="158" y="213"/>
                    <a:pt x="155" y="215"/>
                    <a:pt x="152" y="215"/>
                  </a:cubicBezTo>
                  <a:cubicBezTo>
                    <a:pt x="5" y="215"/>
                    <a:pt x="5" y="215"/>
                    <a:pt x="5" y="215"/>
                  </a:cubicBezTo>
                  <a:cubicBezTo>
                    <a:pt x="33" y="280"/>
                    <a:pt x="123" y="270"/>
                    <a:pt x="161" y="247"/>
                  </a:cubicBezTo>
                  <a:cubicBezTo>
                    <a:pt x="188" y="255"/>
                    <a:pt x="221" y="271"/>
                    <a:pt x="243" y="300"/>
                  </a:cubicBezTo>
                  <a:cubicBezTo>
                    <a:pt x="275" y="343"/>
                    <a:pt x="276" y="387"/>
                    <a:pt x="276" y="387"/>
                  </a:cubicBezTo>
                  <a:cubicBezTo>
                    <a:pt x="255" y="406"/>
                    <a:pt x="258" y="427"/>
                    <a:pt x="258" y="427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2" y="334"/>
                    <a:pt x="352" y="334"/>
                    <a:pt x="352" y="334"/>
                  </a:cubicBezTo>
                  <a:cubicBezTo>
                    <a:pt x="606" y="334"/>
                    <a:pt x="606" y="334"/>
                    <a:pt x="606" y="334"/>
                  </a:cubicBezTo>
                  <a:cubicBezTo>
                    <a:pt x="614" y="387"/>
                    <a:pt x="614" y="387"/>
                    <a:pt x="614" y="387"/>
                  </a:cubicBezTo>
                  <a:cubicBezTo>
                    <a:pt x="592" y="406"/>
                    <a:pt x="596" y="427"/>
                    <a:pt x="596" y="427"/>
                  </a:cubicBezTo>
                  <a:cubicBezTo>
                    <a:pt x="689" y="427"/>
                    <a:pt x="689" y="427"/>
                    <a:pt x="689" y="427"/>
                  </a:cubicBezTo>
                  <a:cubicBezTo>
                    <a:pt x="689" y="329"/>
                    <a:pt x="689" y="329"/>
                    <a:pt x="689" y="329"/>
                  </a:cubicBezTo>
                  <a:cubicBezTo>
                    <a:pt x="689" y="329"/>
                    <a:pt x="750" y="283"/>
                    <a:pt x="754" y="199"/>
                  </a:cubicBezTo>
                  <a:cubicBezTo>
                    <a:pt x="754" y="171"/>
                    <a:pt x="752" y="160"/>
                    <a:pt x="752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67" name="Freeform 16"/>
          <p:cNvSpPr>
            <a:spLocks/>
          </p:cNvSpPr>
          <p:nvPr/>
        </p:nvSpPr>
        <p:spPr bwMode="auto">
          <a:xfrm>
            <a:off x="8264906" y="2616927"/>
            <a:ext cx="619218" cy="559244"/>
          </a:xfrm>
          <a:custGeom>
            <a:avLst/>
            <a:gdLst>
              <a:gd name="T0" fmla="*/ 452 w 511"/>
              <a:gd name="T1" fmla="*/ 49 h 461"/>
              <a:gd name="T2" fmla="*/ 357 w 511"/>
              <a:gd name="T3" fmla="*/ 5 h 461"/>
              <a:gd name="T4" fmla="*/ 255 w 511"/>
              <a:gd name="T5" fmla="*/ 35 h 461"/>
              <a:gd name="T6" fmla="*/ 236 w 511"/>
              <a:gd name="T7" fmla="*/ 147 h 461"/>
              <a:gd name="T8" fmla="*/ 310 w 511"/>
              <a:gd name="T9" fmla="*/ 257 h 461"/>
              <a:gd name="T10" fmla="*/ 308 w 511"/>
              <a:gd name="T11" fmla="*/ 384 h 461"/>
              <a:gd name="T12" fmla="*/ 286 w 511"/>
              <a:gd name="T13" fmla="*/ 404 h 461"/>
              <a:gd name="T14" fmla="*/ 296 w 511"/>
              <a:gd name="T15" fmla="*/ 261 h 461"/>
              <a:gd name="T16" fmla="*/ 215 w 511"/>
              <a:gd name="T17" fmla="*/ 184 h 461"/>
              <a:gd name="T18" fmla="*/ 160 w 511"/>
              <a:gd name="T19" fmla="*/ 160 h 461"/>
              <a:gd name="T20" fmla="*/ 113 w 511"/>
              <a:gd name="T21" fmla="*/ 111 h 461"/>
              <a:gd name="T22" fmla="*/ 104 w 511"/>
              <a:gd name="T23" fmla="*/ 60 h 461"/>
              <a:gd name="T24" fmla="*/ 63 w 511"/>
              <a:gd name="T25" fmla="*/ 110 h 461"/>
              <a:gd name="T26" fmla="*/ 42 w 511"/>
              <a:gd name="T27" fmla="*/ 118 h 461"/>
              <a:gd name="T28" fmla="*/ 1 w 511"/>
              <a:gd name="T29" fmla="*/ 201 h 461"/>
              <a:gd name="T30" fmla="*/ 72 w 511"/>
              <a:gd name="T31" fmla="*/ 225 h 461"/>
              <a:gd name="T32" fmla="*/ 100 w 511"/>
              <a:gd name="T33" fmla="*/ 250 h 461"/>
              <a:gd name="T34" fmla="*/ 62 w 511"/>
              <a:gd name="T35" fmla="*/ 301 h 461"/>
              <a:gd name="T36" fmla="*/ 75 w 511"/>
              <a:gd name="T37" fmla="*/ 324 h 461"/>
              <a:gd name="T38" fmla="*/ 99 w 511"/>
              <a:gd name="T39" fmla="*/ 311 h 461"/>
              <a:gd name="T40" fmla="*/ 121 w 511"/>
              <a:gd name="T41" fmla="*/ 283 h 461"/>
              <a:gd name="T42" fmla="*/ 121 w 511"/>
              <a:gd name="T43" fmla="*/ 283 h 461"/>
              <a:gd name="T44" fmla="*/ 134 w 511"/>
              <a:gd name="T45" fmla="*/ 311 h 461"/>
              <a:gd name="T46" fmla="*/ 126 w 511"/>
              <a:gd name="T47" fmla="*/ 430 h 461"/>
              <a:gd name="T48" fmla="*/ 105 w 511"/>
              <a:gd name="T49" fmla="*/ 430 h 461"/>
              <a:gd name="T50" fmla="*/ 90 w 511"/>
              <a:gd name="T51" fmla="*/ 445 h 461"/>
              <a:gd name="T52" fmla="*/ 105 w 511"/>
              <a:gd name="T53" fmla="*/ 460 h 461"/>
              <a:gd name="T54" fmla="*/ 172 w 511"/>
              <a:gd name="T55" fmla="*/ 460 h 461"/>
              <a:gd name="T56" fmla="*/ 255 w 511"/>
              <a:gd name="T57" fmla="*/ 460 h 461"/>
              <a:gd name="T58" fmla="*/ 453 w 511"/>
              <a:gd name="T59" fmla="*/ 341 h 461"/>
              <a:gd name="T60" fmla="*/ 452 w 511"/>
              <a:gd name="T61" fmla="*/ 49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11" h="461">
                <a:moveTo>
                  <a:pt x="452" y="49"/>
                </a:moveTo>
                <a:cubicBezTo>
                  <a:pt x="452" y="49"/>
                  <a:pt x="412" y="13"/>
                  <a:pt x="357" y="5"/>
                </a:cubicBezTo>
                <a:cubicBezTo>
                  <a:pt x="325" y="0"/>
                  <a:pt x="283" y="5"/>
                  <a:pt x="255" y="35"/>
                </a:cubicBezTo>
                <a:cubicBezTo>
                  <a:pt x="229" y="63"/>
                  <a:pt x="222" y="102"/>
                  <a:pt x="236" y="147"/>
                </a:cubicBezTo>
                <a:cubicBezTo>
                  <a:pt x="248" y="186"/>
                  <a:pt x="288" y="212"/>
                  <a:pt x="310" y="257"/>
                </a:cubicBezTo>
                <a:cubicBezTo>
                  <a:pt x="328" y="295"/>
                  <a:pt x="329" y="354"/>
                  <a:pt x="308" y="384"/>
                </a:cubicBezTo>
                <a:cubicBezTo>
                  <a:pt x="308" y="384"/>
                  <a:pt x="302" y="394"/>
                  <a:pt x="286" y="404"/>
                </a:cubicBezTo>
                <a:cubicBezTo>
                  <a:pt x="316" y="364"/>
                  <a:pt x="317" y="308"/>
                  <a:pt x="296" y="261"/>
                </a:cubicBezTo>
                <a:cubicBezTo>
                  <a:pt x="284" y="233"/>
                  <a:pt x="245" y="198"/>
                  <a:pt x="215" y="184"/>
                </a:cubicBezTo>
                <a:cubicBezTo>
                  <a:pt x="193" y="173"/>
                  <a:pt x="160" y="160"/>
                  <a:pt x="160" y="160"/>
                </a:cubicBezTo>
                <a:cubicBezTo>
                  <a:pt x="148" y="133"/>
                  <a:pt x="131" y="118"/>
                  <a:pt x="113" y="111"/>
                </a:cubicBezTo>
                <a:cubicBezTo>
                  <a:pt x="119" y="80"/>
                  <a:pt x="104" y="60"/>
                  <a:pt x="104" y="60"/>
                </a:cubicBezTo>
                <a:cubicBezTo>
                  <a:pt x="73" y="69"/>
                  <a:pt x="65" y="96"/>
                  <a:pt x="63" y="110"/>
                </a:cubicBezTo>
                <a:cubicBezTo>
                  <a:pt x="55" y="112"/>
                  <a:pt x="47" y="115"/>
                  <a:pt x="42" y="118"/>
                </a:cubicBezTo>
                <a:cubicBezTo>
                  <a:pt x="0" y="145"/>
                  <a:pt x="1" y="201"/>
                  <a:pt x="1" y="201"/>
                </a:cubicBezTo>
                <a:cubicBezTo>
                  <a:pt x="2" y="251"/>
                  <a:pt x="72" y="225"/>
                  <a:pt x="72" y="225"/>
                </a:cubicBezTo>
                <a:cubicBezTo>
                  <a:pt x="84" y="232"/>
                  <a:pt x="93" y="242"/>
                  <a:pt x="100" y="250"/>
                </a:cubicBezTo>
                <a:cubicBezTo>
                  <a:pt x="86" y="257"/>
                  <a:pt x="69" y="273"/>
                  <a:pt x="62" y="301"/>
                </a:cubicBezTo>
                <a:cubicBezTo>
                  <a:pt x="59" y="311"/>
                  <a:pt x="65" y="322"/>
                  <a:pt x="75" y="324"/>
                </a:cubicBezTo>
                <a:cubicBezTo>
                  <a:pt x="85" y="327"/>
                  <a:pt x="96" y="321"/>
                  <a:pt x="99" y="311"/>
                </a:cubicBezTo>
                <a:cubicBezTo>
                  <a:pt x="105" y="290"/>
                  <a:pt x="117" y="284"/>
                  <a:pt x="121" y="283"/>
                </a:cubicBezTo>
                <a:cubicBezTo>
                  <a:pt x="121" y="283"/>
                  <a:pt x="121" y="283"/>
                  <a:pt x="121" y="283"/>
                </a:cubicBezTo>
                <a:cubicBezTo>
                  <a:pt x="127" y="293"/>
                  <a:pt x="131" y="302"/>
                  <a:pt x="134" y="311"/>
                </a:cubicBezTo>
                <a:cubicBezTo>
                  <a:pt x="88" y="341"/>
                  <a:pt x="111" y="400"/>
                  <a:pt x="126" y="430"/>
                </a:cubicBezTo>
                <a:cubicBezTo>
                  <a:pt x="105" y="430"/>
                  <a:pt x="105" y="430"/>
                  <a:pt x="105" y="430"/>
                </a:cubicBezTo>
                <a:cubicBezTo>
                  <a:pt x="96" y="430"/>
                  <a:pt x="90" y="437"/>
                  <a:pt x="90" y="445"/>
                </a:cubicBezTo>
                <a:cubicBezTo>
                  <a:pt x="90" y="453"/>
                  <a:pt x="96" y="460"/>
                  <a:pt x="105" y="460"/>
                </a:cubicBezTo>
                <a:cubicBezTo>
                  <a:pt x="172" y="460"/>
                  <a:pt x="172" y="460"/>
                  <a:pt x="172" y="460"/>
                </a:cubicBezTo>
                <a:cubicBezTo>
                  <a:pt x="230" y="460"/>
                  <a:pt x="255" y="460"/>
                  <a:pt x="255" y="460"/>
                </a:cubicBezTo>
                <a:cubicBezTo>
                  <a:pt x="255" y="460"/>
                  <a:pt x="410" y="461"/>
                  <a:pt x="453" y="341"/>
                </a:cubicBezTo>
                <a:cubicBezTo>
                  <a:pt x="511" y="175"/>
                  <a:pt x="360" y="123"/>
                  <a:pt x="45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68" name="组合 367"/>
          <p:cNvGrpSpPr/>
          <p:nvPr/>
        </p:nvGrpSpPr>
        <p:grpSpPr>
          <a:xfrm>
            <a:off x="11542830" y="2516726"/>
            <a:ext cx="610667" cy="659445"/>
            <a:chOff x="10040938" y="4203701"/>
            <a:chExt cx="2066925" cy="2232025"/>
          </a:xfrm>
          <a:solidFill>
            <a:schemeClr val="bg1"/>
          </a:solidFill>
        </p:grpSpPr>
        <p:sp>
          <p:nvSpPr>
            <p:cNvPr id="369" name="Freeform 17"/>
            <p:cNvSpPr>
              <a:spLocks/>
            </p:cNvSpPr>
            <p:nvPr/>
          </p:nvSpPr>
          <p:spPr bwMode="auto">
            <a:xfrm>
              <a:off x="11557001" y="5281613"/>
              <a:ext cx="255588" cy="500063"/>
            </a:xfrm>
            <a:custGeom>
              <a:avLst/>
              <a:gdLst>
                <a:gd name="T0" fmla="*/ 0 w 68"/>
                <a:gd name="T1" fmla="*/ 0 h 133"/>
                <a:gd name="T2" fmla="*/ 20 w 68"/>
                <a:gd name="T3" fmla="*/ 44 h 133"/>
                <a:gd name="T4" fmla="*/ 36 w 68"/>
                <a:gd name="T5" fmla="*/ 133 h 133"/>
                <a:gd name="T6" fmla="*/ 68 w 68"/>
                <a:gd name="T7" fmla="*/ 46 h 133"/>
                <a:gd name="T8" fmla="*/ 63 w 68"/>
                <a:gd name="T9" fmla="*/ 1 h 133"/>
                <a:gd name="T10" fmla="*/ 0 w 68"/>
                <a:gd name="T1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133">
                  <a:moveTo>
                    <a:pt x="0" y="0"/>
                  </a:moveTo>
                  <a:cubicBezTo>
                    <a:pt x="8" y="13"/>
                    <a:pt x="15" y="28"/>
                    <a:pt x="20" y="44"/>
                  </a:cubicBezTo>
                  <a:cubicBezTo>
                    <a:pt x="30" y="77"/>
                    <a:pt x="35" y="106"/>
                    <a:pt x="36" y="133"/>
                  </a:cubicBezTo>
                  <a:cubicBezTo>
                    <a:pt x="61" y="107"/>
                    <a:pt x="68" y="75"/>
                    <a:pt x="68" y="46"/>
                  </a:cubicBezTo>
                  <a:cubicBezTo>
                    <a:pt x="68" y="30"/>
                    <a:pt x="66" y="14"/>
                    <a:pt x="63" y="1"/>
                  </a:cubicBezTo>
                  <a:cubicBezTo>
                    <a:pt x="43" y="11"/>
                    <a:pt x="20" y="1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8"/>
            <p:cNvSpPr>
              <a:spLocks/>
            </p:cNvSpPr>
            <p:nvPr/>
          </p:nvSpPr>
          <p:spPr bwMode="auto">
            <a:xfrm>
              <a:off x="10040938" y="5045076"/>
              <a:ext cx="1617663" cy="1390650"/>
            </a:xfrm>
            <a:custGeom>
              <a:avLst/>
              <a:gdLst>
                <a:gd name="T0" fmla="*/ 327 w 431"/>
                <a:gd name="T1" fmla="*/ 0 h 370"/>
                <a:gd name="T2" fmla="*/ 225 w 431"/>
                <a:gd name="T3" fmla="*/ 62 h 370"/>
                <a:gd name="T4" fmla="*/ 158 w 431"/>
                <a:gd name="T5" fmla="*/ 44 h 370"/>
                <a:gd name="T6" fmla="*/ 30 w 431"/>
                <a:gd name="T7" fmla="*/ 85 h 370"/>
                <a:gd name="T8" fmla="*/ 29 w 431"/>
                <a:gd name="T9" fmla="*/ 85 h 370"/>
                <a:gd name="T10" fmla="*/ 0 w 431"/>
                <a:gd name="T11" fmla="*/ 112 h 370"/>
                <a:gd name="T12" fmla="*/ 0 w 431"/>
                <a:gd name="T13" fmla="*/ 114 h 370"/>
                <a:gd name="T14" fmla="*/ 31 w 431"/>
                <a:gd name="T15" fmla="*/ 143 h 370"/>
                <a:gd name="T16" fmla="*/ 154 w 431"/>
                <a:gd name="T17" fmla="*/ 159 h 370"/>
                <a:gd name="T18" fmla="*/ 156 w 431"/>
                <a:gd name="T19" fmla="*/ 257 h 370"/>
                <a:gd name="T20" fmla="*/ 57 w 431"/>
                <a:gd name="T21" fmla="*/ 306 h 370"/>
                <a:gd name="T22" fmla="*/ 57 w 431"/>
                <a:gd name="T23" fmla="*/ 306 h 370"/>
                <a:gd name="T24" fmla="*/ 19 w 431"/>
                <a:gd name="T25" fmla="*/ 344 h 370"/>
                <a:gd name="T26" fmla="*/ 48 w 431"/>
                <a:gd name="T27" fmla="*/ 370 h 370"/>
                <a:gd name="T28" fmla="*/ 49 w 431"/>
                <a:gd name="T29" fmla="*/ 370 h 370"/>
                <a:gd name="T30" fmla="*/ 276 w 431"/>
                <a:gd name="T31" fmla="*/ 363 h 370"/>
                <a:gd name="T32" fmla="*/ 283 w 431"/>
                <a:gd name="T33" fmla="*/ 362 h 370"/>
                <a:gd name="T34" fmla="*/ 395 w 431"/>
                <a:gd name="T35" fmla="*/ 307 h 370"/>
                <a:gd name="T36" fmla="*/ 431 w 431"/>
                <a:gd name="T37" fmla="*/ 202 h 370"/>
                <a:gd name="T38" fmla="*/ 415 w 431"/>
                <a:gd name="T39" fmla="*/ 110 h 370"/>
                <a:gd name="T40" fmla="*/ 327 w 431"/>
                <a:gd name="T41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1" h="370">
                  <a:moveTo>
                    <a:pt x="327" y="0"/>
                  </a:moveTo>
                  <a:cubicBezTo>
                    <a:pt x="307" y="36"/>
                    <a:pt x="269" y="60"/>
                    <a:pt x="225" y="62"/>
                  </a:cubicBezTo>
                  <a:cubicBezTo>
                    <a:pt x="201" y="62"/>
                    <a:pt x="178" y="56"/>
                    <a:pt x="158" y="44"/>
                  </a:cubicBezTo>
                  <a:cubicBezTo>
                    <a:pt x="30" y="85"/>
                    <a:pt x="30" y="85"/>
                    <a:pt x="30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8" y="85"/>
                    <a:pt x="1" y="88"/>
                    <a:pt x="0" y="112"/>
                  </a:cubicBezTo>
                  <a:cubicBezTo>
                    <a:pt x="0" y="113"/>
                    <a:pt x="0" y="113"/>
                    <a:pt x="0" y="114"/>
                  </a:cubicBezTo>
                  <a:cubicBezTo>
                    <a:pt x="0" y="139"/>
                    <a:pt x="30" y="143"/>
                    <a:pt x="31" y="143"/>
                  </a:cubicBezTo>
                  <a:cubicBezTo>
                    <a:pt x="154" y="159"/>
                    <a:pt x="154" y="159"/>
                    <a:pt x="154" y="159"/>
                  </a:cubicBezTo>
                  <a:cubicBezTo>
                    <a:pt x="156" y="257"/>
                    <a:pt x="156" y="257"/>
                    <a:pt x="156" y="257"/>
                  </a:cubicBezTo>
                  <a:cubicBezTo>
                    <a:pt x="57" y="306"/>
                    <a:pt x="57" y="306"/>
                    <a:pt x="57" y="306"/>
                  </a:cubicBezTo>
                  <a:cubicBezTo>
                    <a:pt x="57" y="306"/>
                    <a:pt x="57" y="306"/>
                    <a:pt x="57" y="306"/>
                  </a:cubicBezTo>
                  <a:cubicBezTo>
                    <a:pt x="30" y="316"/>
                    <a:pt x="19" y="326"/>
                    <a:pt x="19" y="344"/>
                  </a:cubicBezTo>
                  <a:cubicBezTo>
                    <a:pt x="19" y="363"/>
                    <a:pt x="38" y="370"/>
                    <a:pt x="48" y="370"/>
                  </a:cubicBezTo>
                  <a:cubicBezTo>
                    <a:pt x="48" y="370"/>
                    <a:pt x="48" y="370"/>
                    <a:pt x="49" y="370"/>
                  </a:cubicBezTo>
                  <a:cubicBezTo>
                    <a:pt x="83" y="370"/>
                    <a:pt x="248" y="369"/>
                    <a:pt x="276" y="363"/>
                  </a:cubicBezTo>
                  <a:cubicBezTo>
                    <a:pt x="283" y="362"/>
                    <a:pt x="283" y="362"/>
                    <a:pt x="283" y="362"/>
                  </a:cubicBezTo>
                  <a:cubicBezTo>
                    <a:pt x="314" y="355"/>
                    <a:pt x="365" y="345"/>
                    <a:pt x="395" y="307"/>
                  </a:cubicBezTo>
                  <a:cubicBezTo>
                    <a:pt x="419" y="277"/>
                    <a:pt x="431" y="243"/>
                    <a:pt x="431" y="202"/>
                  </a:cubicBezTo>
                  <a:cubicBezTo>
                    <a:pt x="431" y="175"/>
                    <a:pt x="426" y="144"/>
                    <a:pt x="415" y="110"/>
                  </a:cubicBezTo>
                  <a:cubicBezTo>
                    <a:pt x="397" y="52"/>
                    <a:pt x="353" y="16"/>
                    <a:pt x="3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19"/>
            <p:cNvSpPr>
              <a:spLocks/>
            </p:cNvSpPr>
            <p:nvPr/>
          </p:nvSpPr>
          <p:spPr bwMode="auto">
            <a:xfrm>
              <a:off x="10228263" y="4203701"/>
              <a:ext cx="1282700" cy="1036638"/>
            </a:xfrm>
            <a:custGeom>
              <a:avLst/>
              <a:gdLst>
                <a:gd name="T0" fmla="*/ 50 w 342"/>
                <a:gd name="T1" fmla="*/ 146 h 276"/>
                <a:gd name="T2" fmla="*/ 60 w 342"/>
                <a:gd name="T3" fmla="*/ 147 h 276"/>
                <a:gd name="T4" fmla="*/ 59 w 342"/>
                <a:gd name="T5" fmla="*/ 167 h 276"/>
                <a:gd name="T6" fmla="*/ 95 w 342"/>
                <a:gd name="T7" fmla="*/ 245 h 276"/>
                <a:gd name="T8" fmla="*/ 175 w 342"/>
                <a:gd name="T9" fmla="*/ 275 h 276"/>
                <a:gd name="T10" fmla="*/ 283 w 342"/>
                <a:gd name="T11" fmla="*/ 159 h 276"/>
                <a:gd name="T12" fmla="*/ 282 w 342"/>
                <a:gd name="T13" fmla="*/ 147 h 276"/>
                <a:gd name="T14" fmla="*/ 292 w 342"/>
                <a:gd name="T15" fmla="*/ 146 h 276"/>
                <a:gd name="T16" fmla="*/ 342 w 342"/>
                <a:gd name="T17" fmla="*/ 89 h 276"/>
                <a:gd name="T18" fmla="*/ 265 w 342"/>
                <a:gd name="T19" fmla="*/ 0 h 276"/>
                <a:gd name="T20" fmla="*/ 204 w 342"/>
                <a:gd name="T21" fmla="*/ 45 h 276"/>
                <a:gd name="T22" fmla="*/ 201 w 342"/>
                <a:gd name="T23" fmla="*/ 55 h 276"/>
                <a:gd name="T24" fmla="*/ 167 w 342"/>
                <a:gd name="T25" fmla="*/ 51 h 276"/>
                <a:gd name="T26" fmla="*/ 141 w 342"/>
                <a:gd name="T27" fmla="*/ 55 h 276"/>
                <a:gd name="T28" fmla="*/ 138 w 342"/>
                <a:gd name="T29" fmla="*/ 45 h 276"/>
                <a:gd name="T30" fmla="*/ 77 w 342"/>
                <a:gd name="T31" fmla="*/ 0 h 276"/>
                <a:gd name="T32" fmla="*/ 0 w 342"/>
                <a:gd name="T33" fmla="*/ 89 h 276"/>
                <a:gd name="T34" fmla="*/ 50 w 342"/>
                <a:gd name="T35" fmla="*/ 14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2" h="276">
                  <a:moveTo>
                    <a:pt x="50" y="146"/>
                  </a:moveTo>
                  <a:cubicBezTo>
                    <a:pt x="53" y="146"/>
                    <a:pt x="57" y="147"/>
                    <a:pt x="60" y="147"/>
                  </a:cubicBezTo>
                  <a:cubicBezTo>
                    <a:pt x="59" y="154"/>
                    <a:pt x="59" y="160"/>
                    <a:pt x="59" y="167"/>
                  </a:cubicBezTo>
                  <a:cubicBezTo>
                    <a:pt x="60" y="197"/>
                    <a:pt x="73" y="224"/>
                    <a:pt x="95" y="245"/>
                  </a:cubicBezTo>
                  <a:cubicBezTo>
                    <a:pt x="116" y="265"/>
                    <a:pt x="145" y="276"/>
                    <a:pt x="175" y="275"/>
                  </a:cubicBezTo>
                  <a:cubicBezTo>
                    <a:pt x="237" y="273"/>
                    <a:pt x="285" y="221"/>
                    <a:pt x="283" y="159"/>
                  </a:cubicBezTo>
                  <a:cubicBezTo>
                    <a:pt x="283" y="155"/>
                    <a:pt x="283" y="151"/>
                    <a:pt x="282" y="147"/>
                  </a:cubicBezTo>
                  <a:cubicBezTo>
                    <a:pt x="286" y="147"/>
                    <a:pt x="289" y="146"/>
                    <a:pt x="292" y="146"/>
                  </a:cubicBezTo>
                  <a:cubicBezTo>
                    <a:pt x="322" y="140"/>
                    <a:pt x="342" y="122"/>
                    <a:pt x="342" y="89"/>
                  </a:cubicBezTo>
                  <a:cubicBezTo>
                    <a:pt x="342" y="49"/>
                    <a:pt x="305" y="0"/>
                    <a:pt x="265" y="0"/>
                  </a:cubicBezTo>
                  <a:cubicBezTo>
                    <a:pt x="235" y="0"/>
                    <a:pt x="213" y="19"/>
                    <a:pt x="204" y="45"/>
                  </a:cubicBezTo>
                  <a:cubicBezTo>
                    <a:pt x="203" y="48"/>
                    <a:pt x="202" y="52"/>
                    <a:pt x="201" y="55"/>
                  </a:cubicBezTo>
                  <a:cubicBezTo>
                    <a:pt x="191" y="52"/>
                    <a:pt x="179" y="51"/>
                    <a:pt x="167" y="51"/>
                  </a:cubicBezTo>
                  <a:cubicBezTo>
                    <a:pt x="158" y="51"/>
                    <a:pt x="149" y="53"/>
                    <a:pt x="141" y="55"/>
                  </a:cubicBezTo>
                  <a:cubicBezTo>
                    <a:pt x="140" y="52"/>
                    <a:pt x="139" y="48"/>
                    <a:pt x="138" y="45"/>
                  </a:cubicBezTo>
                  <a:cubicBezTo>
                    <a:pt x="129" y="19"/>
                    <a:pt x="107" y="0"/>
                    <a:pt x="77" y="0"/>
                  </a:cubicBezTo>
                  <a:cubicBezTo>
                    <a:pt x="37" y="0"/>
                    <a:pt x="0" y="49"/>
                    <a:pt x="0" y="89"/>
                  </a:cubicBezTo>
                  <a:cubicBezTo>
                    <a:pt x="0" y="122"/>
                    <a:pt x="20" y="140"/>
                    <a:pt x="50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20"/>
            <p:cNvSpPr>
              <a:spLocks/>
            </p:cNvSpPr>
            <p:nvPr/>
          </p:nvSpPr>
          <p:spPr bwMode="auto">
            <a:xfrm>
              <a:off x="11444288" y="4608513"/>
              <a:ext cx="663575" cy="695325"/>
            </a:xfrm>
            <a:custGeom>
              <a:avLst/>
              <a:gdLst>
                <a:gd name="T0" fmla="*/ 158 w 177"/>
                <a:gd name="T1" fmla="*/ 75 h 185"/>
                <a:gd name="T2" fmla="*/ 118 w 177"/>
                <a:gd name="T3" fmla="*/ 74 h 185"/>
                <a:gd name="T4" fmla="*/ 110 w 177"/>
                <a:gd name="T5" fmla="*/ 80 h 185"/>
                <a:gd name="T6" fmla="*/ 97 w 177"/>
                <a:gd name="T7" fmla="*/ 67 h 185"/>
                <a:gd name="T8" fmla="*/ 84 w 177"/>
                <a:gd name="T9" fmla="*/ 61 h 185"/>
                <a:gd name="T10" fmla="*/ 87 w 177"/>
                <a:gd name="T11" fmla="*/ 51 h 185"/>
                <a:gd name="T12" fmla="*/ 75 w 177"/>
                <a:gd name="T13" fmla="*/ 13 h 185"/>
                <a:gd name="T14" fmla="*/ 11 w 177"/>
                <a:gd name="T15" fmla="*/ 27 h 185"/>
                <a:gd name="T16" fmla="*/ 13 w 177"/>
                <a:gd name="T17" fmla="*/ 67 h 185"/>
                <a:gd name="T18" fmla="*/ 20 w 177"/>
                <a:gd name="T19" fmla="*/ 74 h 185"/>
                <a:gd name="T20" fmla="*/ 13 w 177"/>
                <a:gd name="T21" fmla="*/ 83 h 185"/>
                <a:gd name="T22" fmla="*/ 4 w 177"/>
                <a:gd name="T23" fmla="*/ 128 h 185"/>
                <a:gd name="T24" fmla="*/ 29 w 177"/>
                <a:gd name="T25" fmla="*/ 166 h 185"/>
                <a:gd name="T26" fmla="*/ 112 w 177"/>
                <a:gd name="T27" fmla="*/ 151 h 185"/>
                <a:gd name="T28" fmla="*/ 115 w 177"/>
                <a:gd name="T29" fmla="*/ 145 h 185"/>
                <a:gd name="T30" fmla="*/ 125 w 177"/>
                <a:gd name="T31" fmla="*/ 150 h 185"/>
                <a:gd name="T32" fmla="*/ 163 w 177"/>
                <a:gd name="T33" fmla="*/ 140 h 185"/>
                <a:gd name="T34" fmla="*/ 158 w 177"/>
                <a:gd name="T35" fmla="*/ 7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7" h="185">
                  <a:moveTo>
                    <a:pt x="158" y="75"/>
                  </a:moveTo>
                  <a:cubicBezTo>
                    <a:pt x="146" y="66"/>
                    <a:pt x="131" y="66"/>
                    <a:pt x="118" y="74"/>
                  </a:cubicBezTo>
                  <a:cubicBezTo>
                    <a:pt x="115" y="75"/>
                    <a:pt x="113" y="78"/>
                    <a:pt x="110" y="80"/>
                  </a:cubicBezTo>
                  <a:cubicBezTo>
                    <a:pt x="106" y="75"/>
                    <a:pt x="102" y="71"/>
                    <a:pt x="97" y="67"/>
                  </a:cubicBezTo>
                  <a:cubicBezTo>
                    <a:pt x="93" y="65"/>
                    <a:pt x="88" y="62"/>
                    <a:pt x="84" y="61"/>
                  </a:cubicBezTo>
                  <a:cubicBezTo>
                    <a:pt x="85" y="57"/>
                    <a:pt x="87" y="54"/>
                    <a:pt x="87" y="51"/>
                  </a:cubicBezTo>
                  <a:cubicBezTo>
                    <a:pt x="91" y="37"/>
                    <a:pt x="87" y="22"/>
                    <a:pt x="75" y="13"/>
                  </a:cubicBezTo>
                  <a:cubicBezTo>
                    <a:pt x="57" y="0"/>
                    <a:pt x="24" y="9"/>
                    <a:pt x="11" y="27"/>
                  </a:cubicBezTo>
                  <a:cubicBezTo>
                    <a:pt x="0" y="41"/>
                    <a:pt x="2" y="55"/>
                    <a:pt x="13" y="67"/>
                  </a:cubicBezTo>
                  <a:cubicBezTo>
                    <a:pt x="15" y="70"/>
                    <a:pt x="17" y="72"/>
                    <a:pt x="20" y="74"/>
                  </a:cubicBezTo>
                  <a:cubicBezTo>
                    <a:pt x="18" y="77"/>
                    <a:pt x="15" y="80"/>
                    <a:pt x="13" y="83"/>
                  </a:cubicBezTo>
                  <a:cubicBezTo>
                    <a:pt x="4" y="96"/>
                    <a:pt x="1" y="112"/>
                    <a:pt x="4" y="128"/>
                  </a:cubicBezTo>
                  <a:cubicBezTo>
                    <a:pt x="7" y="143"/>
                    <a:pt x="15" y="157"/>
                    <a:pt x="29" y="166"/>
                  </a:cubicBezTo>
                  <a:cubicBezTo>
                    <a:pt x="56" y="185"/>
                    <a:pt x="93" y="178"/>
                    <a:pt x="112" y="151"/>
                  </a:cubicBezTo>
                  <a:cubicBezTo>
                    <a:pt x="113" y="149"/>
                    <a:pt x="114" y="147"/>
                    <a:pt x="115" y="145"/>
                  </a:cubicBezTo>
                  <a:cubicBezTo>
                    <a:pt x="118" y="147"/>
                    <a:pt x="121" y="149"/>
                    <a:pt x="125" y="150"/>
                  </a:cubicBezTo>
                  <a:cubicBezTo>
                    <a:pt x="139" y="156"/>
                    <a:pt x="153" y="154"/>
                    <a:pt x="163" y="140"/>
                  </a:cubicBezTo>
                  <a:cubicBezTo>
                    <a:pt x="177" y="122"/>
                    <a:pt x="176" y="88"/>
                    <a:pt x="158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73" name="组合 372"/>
          <p:cNvGrpSpPr/>
          <p:nvPr/>
        </p:nvGrpSpPr>
        <p:grpSpPr>
          <a:xfrm>
            <a:off x="6127058" y="2742486"/>
            <a:ext cx="578349" cy="433685"/>
            <a:chOff x="1919288" y="2714626"/>
            <a:chExt cx="3001963" cy="2251075"/>
          </a:xfrm>
          <a:solidFill>
            <a:schemeClr val="bg1"/>
          </a:solidFill>
        </p:grpSpPr>
        <p:sp>
          <p:nvSpPr>
            <p:cNvPr id="374" name="Freeform 21"/>
            <p:cNvSpPr>
              <a:spLocks/>
            </p:cNvSpPr>
            <p:nvPr/>
          </p:nvSpPr>
          <p:spPr bwMode="auto">
            <a:xfrm>
              <a:off x="1919288" y="2714626"/>
              <a:ext cx="2870200" cy="2251075"/>
            </a:xfrm>
            <a:custGeom>
              <a:avLst/>
              <a:gdLst>
                <a:gd name="T0" fmla="*/ 764 w 765"/>
                <a:gd name="T1" fmla="*/ 244 h 599"/>
                <a:gd name="T2" fmla="*/ 530 w 765"/>
                <a:gd name="T3" fmla="*/ 22 h 599"/>
                <a:gd name="T4" fmla="*/ 327 w 765"/>
                <a:gd name="T5" fmla="*/ 32 h 599"/>
                <a:gd name="T6" fmla="*/ 350 w 765"/>
                <a:gd name="T7" fmla="*/ 66 h 599"/>
                <a:gd name="T8" fmla="*/ 294 w 765"/>
                <a:gd name="T9" fmla="*/ 215 h 599"/>
                <a:gd name="T10" fmla="*/ 208 w 765"/>
                <a:gd name="T11" fmla="*/ 217 h 599"/>
                <a:gd name="T12" fmla="*/ 145 w 765"/>
                <a:gd name="T13" fmla="*/ 158 h 599"/>
                <a:gd name="T14" fmla="*/ 149 w 765"/>
                <a:gd name="T15" fmla="*/ 149 h 599"/>
                <a:gd name="T16" fmla="*/ 154 w 765"/>
                <a:gd name="T17" fmla="*/ 149 h 599"/>
                <a:gd name="T18" fmla="*/ 158 w 765"/>
                <a:gd name="T19" fmla="*/ 152 h 599"/>
                <a:gd name="T20" fmla="*/ 212 w 765"/>
                <a:gd name="T21" fmla="*/ 204 h 599"/>
                <a:gd name="T22" fmla="*/ 288 w 765"/>
                <a:gd name="T23" fmla="*/ 202 h 599"/>
                <a:gd name="T24" fmla="*/ 338 w 765"/>
                <a:gd name="T25" fmla="*/ 72 h 599"/>
                <a:gd name="T26" fmla="*/ 208 w 765"/>
                <a:gd name="T27" fmla="*/ 22 h 599"/>
                <a:gd name="T28" fmla="*/ 194 w 765"/>
                <a:gd name="T29" fmla="*/ 16 h 599"/>
                <a:gd name="T30" fmla="*/ 113 w 765"/>
                <a:gd name="T31" fmla="*/ 6 h 599"/>
                <a:gd name="T32" fmla="*/ 0 w 765"/>
                <a:gd name="T33" fmla="*/ 186 h 599"/>
                <a:gd name="T34" fmla="*/ 0 w 765"/>
                <a:gd name="T35" fmla="*/ 192 h 599"/>
                <a:gd name="T36" fmla="*/ 0 w 765"/>
                <a:gd name="T37" fmla="*/ 415 h 599"/>
                <a:gd name="T38" fmla="*/ 100 w 765"/>
                <a:gd name="T39" fmla="*/ 539 h 599"/>
                <a:gd name="T40" fmla="*/ 166 w 765"/>
                <a:gd name="T41" fmla="*/ 443 h 599"/>
                <a:gd name="T42" fmla="*/ 121 w 765"/>
                <a:gd name="T43" fmla="*/ 443 h 599"/>
                <a:gd name="T44" fmla="*/ 118 w 765"/>
                <a:gd name="T45" fmla="*/ 463 h 599"/>
                <a:gd name="T46" fmla="*/ 86 w 765"/>
                <a:gd name="T47" fmla="*/ 488 h 599"/>
                <a:gd name="T48" fmla="*/ 63 w 765"/>
                <a:gd name="T49" fmla="*/ 449 h 599"/>
                <a:gd name="T50" fmla="*/ 87 w 765"/>
                <a:gd name="T51" fmla="*/ 281 h 599"/>
                <a:gd name="T52" fmla="*/ 183 w 765"/>
                <a:gd name="T53" fmla="*/ 295 h 599"/>
                <a:gd name="T54" fmla="*/ 248 w 765"/>
                <a:gd name="T55" fmla="*/ 549 h 599"/>
                <a:gd name="T56" fmla="*/ 200 w 765"/>
                <a:gd name="T57" fmla="*/ 573 h 599"/>
                <a:gd name="T58" fmla="*/ 193 w 765"/>
                <a:gd name="T59" fmla="*/ 599 h 599"/>
                <a:gd name="T60" fmla="*/ 345 w 765"/>
                <a:gd name="T61" fmla="*/ 599 h 599"/>
                <a:gd name="T62" fmla="*/ 345 w 765"/>
                <a:gd name="T63" fmla="*/ 439 h 599"/>
                <a:gd name="T64" fmla="*/ 400 w 765"/>
                <a:gd name="T65" fmla="*/ 393 h 599"/>
                <a:gd name="T66" fmla="*/ 529 w 765"/>
                <a:gd name="T67" fmla="*/ 393 h 599"/>
                <a:gd name="T68" fmla="*/ 595 w 765"/>
                <a:gd name="T69" fmla="*/ 438 h 599"/>
                <a:gd name="T70" fmla="*/ 611 w 765"/>
                <a:gd name="T71" fmla="*/ 549 h 599"/>
                <a:gd name="T72" fmla="*/ 564 w 765"/>
                <a:gd name="T73" fmla="*/ 573 h 599"/>
                <a:gd name="T74" fmla="*/ 557 w 765"/>
                <a:gd name="T75" fmla="*/ 599 h 599"/>
                <a:gd name="T76" fmla="*/ 693 w 765"/>
                <a:gd name="T77" fmla="*/ 599 h 599"/>
                <a:gd name="T78" fmla="*/ 759 w 765"/>
                <a:gd name="T79" fmla="*/ 295 h 599"/>
                <a:gd name="T80" fmla="*/ 763 w 765"/>
                <a:gd name="T81" fmla="*/ 262 h 599"/>
                <a:gd name="T82" fmla="*/ 764 w 765"/>
                <a:gd name="T83" fmla="*/ 262 h 599"/>
                <a:gd name="T84" fmla="*/ 764 w 765"/>
                <a:gd name="T85" fmla="*/ 244 h 599"/>
                <a:gd name="T86" fmla="*/ 764 w 765"/>
                <a:gd name="T87" fmla="*/ 244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65" h="599">
                  <a:moveTo>
                    <a:pt x="764" y="244"/>
                  </a:moveTo>
                  <a:cubicBezTo>
                    <a:pt x="765" y="165"/>
                    <a:pt x="739" y="22"/>
                    <a:pt x="530" y="22"/>
                  </a:cubicBezTo>
                  <a:cubicBezTo>
                    <a:pt x="477" y="22"/>
                    <a:pt x="389" y="28"/>
                    <a:pt x="327" y="32"/>
                  </a:cubicBezTo>
                  <a:cubicBezTo>
                    <a:pt x="336" y="42"/>
                    <a:pt x="345" y="53"/>
                    <a:pt x="350" y="66"/>
                  </a:cubicBezTo>
                  <a:cubicBezTo>
                    <a:pt x="376" y="123"/>
                    <a:pt x="350" y="189"/>
                    <a:pt x="294" y="215"/>
                  </a:cubicBezTo>
                  <a:cubicBezTo>
                    <a:pt x="266" y="227"/>
                    <a:pt x="236" y="227"/>
                    <a:pt x="208" y="217"/>
                  </a:cubicBezTo>
                  <a:cubicBezTo>
                    <a:pt x="180" y="206"/>
                    <a:pt x="158" y="185"/>
                    <a:pt x="145" y="158"/>
                  </a:cubicBezTo>
                  <a:cubicBezTo>
                    <a:pt x="144" y="154"/>
                    <a:pt x="145" y="150"/>
                    <a:pt x="149" y="149"/>
                  </a:cubicBezTo>
                  <a:cubicBezTo>
                    <a:pt x="151" y="148"/>
                    <a:pt x="152" y="148"/>
                    <a:pt x="154" y="149"/>
                  </a:cubicBezTo>
                  <a:cubicBezTo>
                    <a:pt x="156" y="149"/>
                    <a:pt x="157" y="150"/>
                    <a:pt x="158" y="152"/>
                  </a:cubicBezTo>
                  <a:cubicBezTo>
                    <a:pt x="168" y="176"/>
                    <a:pt x="188" y="195"/>
                    <a:pt x="212" y="204"/>
                  </a:cubicBezTo>
                  <a:cubicBezTo>
                    <a:pt x="237" y="214"/>
                    <a:pt x="264" y="213"/>
                    <a:pt x="288" y="202"/>
                  </a:cubicBezTo>
                  <a:cubicBezTo>
                    <a:pt x="338" y="180"/>
                    <a:pt x="360" y="122"/>
                    <a:pt x="338" y="72"/>
                  </a:cubicBezTo>
                  <a:cubicBezTo>
                    <a:pt x="316" y="22"/>
                    <a:pt x="257" y="0"/>
                    <a:pt x="208" y="22"/>
                  </a:cubicBezTo>
                  <a:cubicBezTo>
                    <a:pt x="208" y="22"/>
                    <a:pt x="200" y="18"/>
                    <a:pt x="194" y="16"/>
                  </a:cubicBezTo>
                  <a:cubicBezTo>
                    <a:pt x="176" y="8"/>
                    <a:pt x="148" y="1"/>
                    <a:pt x="113" y="6"/>
                  </a:cubicBezTo>
                  <a:cubicBezTo>
                    <a:pt x="38" y="16"/>
                    <a:pt x="0" y="70"/>
                    <a:pt x="0" y="186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5"/>
                    <a:pt x="0" y="391"/>
                    <a:pt x="0" y="415"/>
                  </a:cubicBezTo>
                  <a:cubicBezTo>
                    <a:pt x="0" y="505"/>
                    <a:pt x="38" y="545"/>
                    <a:pt x="100" y="539"/>
                  </a:cubicBezTo>
                  <a:cubicBezTo>
                    <a:pt x="157" y="533"/>
                    <a:pt x="165" y="473"/>
                    <a:pt x="166" y="443"/>
                  </a:cubicBezTo>
                  <a:cubicBezTo>
                    <a:pt x="121" y="443"/>
                    <a:pt x="121" y="443"/>
                    <a:pt x="121" y="443"/>
                  </a:cubicBezTo>
                  <a:cubicBezTo>
                    <a:pt x="120" y="449"/>
                    <a:pt x="119" y="455"/>
                    <a:pt x="118" y="463"/>
                  </a:cubicBezTo>
                  <a:cubicBezTo>
                    <a:pt x="116" y="482"/>
                    <a:pt x="103" y="491"/>
                    <a:pt x="86" y="488"/>
                  </a:cubicBezTo>
                  <a:cubicBezTo>
                    <a:pt x="68" y="486"/>
                    <a:pt x="62" y="467"/>
                    <a:pt x="63" y="449"/>
                  </a:cubicBezTo>
                  <a:cubicBezTo>
                    <a:pt x="68" y="408"/>
                    <a:pt x="87" y="281"/>
                    <a:pt x="87" y="281"/>
                  </a:cubicBezTo>
                  <a:cubicBezTo>
                    <a:pt x="137" y="308"/>
                    <a:pt x="183" y="295"/>
                    <a:pt x="183" y="295"/>
                  </a:cubicBezTo>
                  <a:cubicBezTo>
                    <a:pt x="248" y="549"/>
                    <a:pt x="248" y="549"/>
                    <a:pt x="248" y="549"/>
                  </a:cubicBezTo>
                  <a:cubicBezTo>
                    <a:pt x="248" y="549"/>
                    <a:pt x="215" y="549"/>
                    <a:pt x="200" y="573"/>
                  </a:cubicBezTo>
                  <a:cubicBezTo>
                    <a:pt x="189" y="590"/>
                    <a:pt x="193" y="599"/>
                    <a:pt x="193" y="599"/>
                  </a:cubicBezTo>
                  <a:cubicBezTo>
                    <a:pt x="345" y="599"/>
                    <a:pt x="345" y="599"/>
                    <a:pt x="345" y="599"/>
                  </a:cubicBezTo>
                  <a:cubicBezTo>
                    <a:pt x="345" y="439"/>
                    <a:pt x="345" y="439"/>
                    <a:pt x="345" y="439"/>
                  </a:cubicBezTo>
                  <a:cubicBezTo>
                    <a:pt x="345" y="439"/>
                    <a:pt x="349" y="393"/>
                    <a:pt x="400" y="393"/>
                  </a:cubicBezTo>
                  <a:cubicBezTo>
                    <a:pt x="451" y="393"/>
                    <a:pt x="529" y="393"/>
                    <a:pt x="529" y="393"/>
                  </a:cubicBezTo>
                  <a:cubicBezTo>
                    <a:pt x="529" y="393"/>
                    <a:pt x="583" y="387"/>
                    <a:pt x="595" y="438"/>
                  </a:cubicBezTo>
                  <a:cubicBezTo>
                    <a:pt x="611" y="549"/>
                    <a:pt x="611" y="549"/>
                    <a:pt x="611" y="549"/>
                  </a:cubicBezTo>
                  <a:cubicBezTo>
                    <a:pt x="611" y="549"/>
                    <a:pt x="579" y="549"/>
                    <a:pt x="564" y="573"/>
                  </a:cubicBezTo>
                  <a:cubicBezTo>
                    <a:pt x="553" y="590"/>
                    <a:pt x="557" y="599"/>
                    <a:pt x="557" y="599"/>
                  </a:cubicBezTo>
                  <a:cubicBezTo>
                    <a:pt x="693" y="599"/>
                    <a:pt x="693" y="599"/>
                    <a:pt x="693" y="599"/>
                  </a:cubicBezTo>
                  <a:cubicBezTo>
                    <a:pt x="759" y="295"/>
                    <a:pt x="759" y="295"/>
                    <a:pt x="759" y="295"/>
                  </a:cubicBezTo>
                  <a:cubicBezTo>
                    <a:pt x="759" y="295"/>
                    <a:pt x="762" y="282"/>
                    <a:pt x="763" y="262"/>
                  </a:cubicBezTo>
                  <a:cubicBezTo>
                    <a:pt x="764" y="262"/>
                    <a:pt x="764" y="262"/>
                    <a:pt x="764" y="262"/>
                  </a:cubicBezTo>
                  <a:cubicBezTo>
                    <a:pt x="764" y="256"/>
                    <a:pt x="764" y="250"/>
                    <a:pt x="764" y="244"/>
                  </a:cubicBezTo>
                  <a:cubicBezTo>
                    <a:pt x="764" y="244"/>
                    <a:pt x="764" y="244"/>
                    <a:pt x="764" y="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22"/>
            <p:cNvSpPr>
              <a:spLocks/>
            </p:cNvSpPr>
            <p:nvPr/>
          </p:nvSpPr>
          <p:spPr bwMode="auto">
            <a:xfrm>
              <a:off x="4819651" y="3646488"/>
              <a:ext cx="101600" cy="760413"/>
            </a:xfrm>
            <a:custGeom>
              <a:avLst/>
              <a:gdLst>
                <a:gd name="T0" fmla="*/ 1 w 27"/>
                <a:gd name="T1" fmla="*/ 0 h 202"/>
                <a:gd name="T2" fmla="*/ 0 w 27"/>
                <a:gd name="T3" fmla="*/ 23 h 202"/>
                <a:gd name="T4" fmla="*/ 9 w 27"/>
                <a:gd name="T5" fmla="*/ 55 h 202"/>
                <a:gd name="T6" fmla="*/ 9 w 27"/>
                <a:gd name="T7" fmla="*/ 193 h 202"/>
                <a:gd name="T8" fmla="*/ 18 w 27"/>
                <a:gd name="T9" fmla="*/ 202 h 202"/>
                <a:gd name="T10" fmla="*/ 27 w 27"/>
                <a:gd name="T11" fmla="*/ 193 h 202"/>
                <a:gd name="T12" fmla="*/ 27 w 27"/>
                <a:gd name="T13" fmla="*/ 55 h 202"/>
                <a:gd name="T14" fmla="*/ 1 w 27"/>
                <a:gd name="T15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02">
                  <a:moveTo>
                    <a:pt x="1" y="0"/>
                  </a:moveTo>
                  <a:cubicBezTo>
                    <a:pt x="1" y="7"/>
                    <a:pt x="1" y="15"/>
                    <a:pt x="0" y="23"/>
                  </a:cubicBezTo>
                  <a:cubicBezTo>
                    <a:pt x="5" y="30"/>
                    <a:pt x="9" y="40"/>
                    <a:pt x="9" y="55"/>
                  </a:cubicBezTo>
                  <a:cubicBezTo>
                    <a:pt x="9" y="193"/>
                    <a:pt x="9" y="193"/>
                    <a:pt x="9" y="193"/>
                  </a:cubicBezTo>
                  <a:cubicBezTo>
                    <a:pt x="9" y="198"/>
                    <a:pt x="13" y="202"/>
                    <a:pt x="18" y="202"/>
                  </a:cubicBezTo>
                  <a:cubicBezTo>
                    <a:pt x="23" y="202"/>
                    <a:pt x="27" y="198"/>
                    <a:pt x="27" y="193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22"/>
                    <a:pt x="10" y="6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76" name="组合 375"/>
          <p:cNvGrpSpPr/>
          <p:nvPr/>
        </p:nvGrpSpPr>
        <p:grpSpPr>
          <a:xfrm>
            <a:off x="9662141" y="2698884"/>
            <a:ext cx="979137" cy="477287"/>
            <a:chOff x="8520113" y="1670051"/>
            <a:chExt cx="3670300" cy="1789113"/>
          </a:xfrm>
          <a:solidFill>
            <a:schemeClr val="bg1"/>
          </a:solidFill>
        </p:grpSpPr>
        <p:sp>
          <p:nvSpPr>
            <p:cNvPr id="377" name="Freeform 23"/>
            <p:cNvSpPr>
              <a:spLocks/>
            </p:cNvSpPr>
            <p:nvPr/>
          </p:nvSpPr>
          <p:spPr bwMode="auto">
            <a:xfrm>
              <a:off x="11796713" y="2216151"/>
              <a:ext cx="393700" cy="374650"/>
            </a:xfrm>
            <a:custGeom>
              <a:avLst/>
              <a:gdLst>
                <a:gd name="T0" fmla="*/ 99 w 105"/>
                <a:gd name="T1" fmla="*/ 56 h 100"/>
                <a:gd name="T2" fmla="*/ 86 w 105"/>
                <a:gd name="T3" fmla="*/ 59 h 100"/>
                <a:gd name="T4" fmla="*/ 55 w 105"/>
                <a:gd name="T5" fmla="*/ 81 h 100"/>
                <a:gd name="T6" fmla="*/ 30 w 105"/>
                <a:gd name="T7" fmla="*/ 71 h 100"/>
                <a:gd name="T8" fmla="*/ 19 w 105"/>
                <a:gd name="T9" fmla="*/ 50 h 100"/>
                <a:gd name="T10" fmla="*/ 19 w 105"/>
                <a:gd name="T11" fmla="*/ 45 h 100"/>
                <a:gd name="T12" fmla="*/ 32 w 105"/>
                <a:gd name="T13" fmla="*/ 21 h 100"/>
                <a:gd name="T14" fmla="*/ 46 w 105"/>
                <a:gd name="T15" fmla="*/ 22 h 100"/>
                <a:gd name="T16" fmla="*/ 54 w 105"/>
                <a:gd name="T17" fmla="*/ 32 h 100"/>
                <a:gd name="T18" fmla="*/ 40 w 105"/>
                <a:gd name="T19" fmla="*/ 51 h 100"/>
                <a:gd name="T20" fmla="*/ 30 w 105"/>
                <a:gd name="T21" fmla="*/ 53 h 100"/>
                <a:gd name="T22" fmla="*/ 45 w 105"/>
                <a:gd name="T23" fmla="*/ 69 h 100"/>
                <a:gd name="T24" fmla="*/ 45 w 105"/>
                <a:gd name="T25" fmla="*/ 69 h 100"/>
                <a:gd name="T26" fmla="*/ 45 w 105"/>
                <a:gd name="T27" fmla="*/ 69 h 100"/>
                <a:gd name="T28" fmla="*/ 73 w 105"/>
                <a:gd name="T29" fmla="*/ 35 h 100"/>
                <a:gd name="T30" fmla="*/ 72 w 105"/>
                <a:gd name="T31" fmla="*/ 27 h 100"/>
                <a:gd name="T32" fmla="*/ 55 w 105"/>
                <a:gd name="T33" fmla="*/ 6 h 100"/>
                <a:gd name="T34" fmla="*/ 26 w 105"/>
                <a:gd name="T35" fmla="*/ 4 h 100"/>
                <a:gd name="T36" fmla="*/ 0 w 105"/>
                <a:gd name="T37" fmla="*/ 42 h 100"/>
                <a:gd name="T38" fmla="*/ 6 w 105"/>
                <a:gd name="T39" fmla="*/ 70 h 100"/>
                <a:gd name="T40" fmla="*/ 54 w 105"/>
                <a:gd name="T41" fmla="*/ 99 h 100"/>
                <a:gd name="T42" fmla="*/ 102 w 105"/>
                <a:gd name="T43" fmla="*/ 69 h 100"/>
                <a:gd name="T44" fmla="*/ 99 w 105"/>
                <a:gd name="T45" fmla="*/ 5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" h="100">
                  <a:moveTo>
                    <a:pt x="99" y="56"/>
                  </a:moveTo>
                  <a:cubicBezTo>
                    <a:pt x="95" y="54"/>
                    <a:pt x="89" y="55"/>
                    <a:pt x="86" y="59"/>
                  </a:cubicBezTo>
                  <a:cubicBezTo>
                    <a:pt x="86" y="60"/>
                    <a:pt x="72" y="81"/>
                    <a:pt x="55" y="81"/>
                  </a:cubicBezTo>
                  <a:cubicBezTo>
                    <a:pt x="43" y="80"/>
                    <a:pt x="34" y="75"/>
                    <a:pt x="30" y="71"/>
                  </a:cubicBezTo>
                  <a:cubicBezTo>
                    <a:pt x="27" y="68"/>
                    <a:pt x="22" y="63"/>
                    <a:pt x="19" y="50"/>
                  </a:cubicBezTo>
                  <a:cubicBezTo>
                    <a:pt x="19" y="48"/>
                    <a:pt x="19" y="46"/>
                    <a:pt x="19" y="45"/>
                  </a:cubicBezTo>
                  <a:cubicBezTo>
                    <a:pt x="19" y="34"/>
                    <a:pt x="24" y="24"/>
                    <a:pt x="32" y="21"/>
                  </a:cubicBezTo>
                  <a:cubicBezTo>
                    <a:pt x="37" y="20"/>
                    <a:pt x="42" y="20"/>
                    <a:pt x="46" y="22"/>
                  </a:cubicBezTo>
                  <a:cubicBezTo>
                    <a:pt x="50" y="24"/>
                    <a:pt x="53" y="28"/>
                    <a:pt x="54" y="32"/>
                  </a:cubicBezTo>
                  <a:cubicBezTo>
                    <a:pt x="55" y="37"/>
                    <a:pt x="53" y="47"/>
                    <a:pt x="40" y="51"/>
                  </a:cubicBezTo>
                  <a:cubicBezTo>
                    <a:pt x="37" y="52"/>
                    <a:pt x="33" y="53"/>
                    <a:pt x="30" y="53"/>
                  </a:cubicBezTo>
                  <a:cubicBezTo>
                    <a:pt x="32" y="59"/>
                    <a:pt x="36" y="66"/>
                    <a:pt x="45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64" y="64"/>
                    <a:pt x="73" y="49"/>
                    <a:pt x="73" y="35"/>
                  </a:cubicBezTo>
                  <a:cubicBezTo>
                    <a:pt x="73" y="32"/>
                    <a:pt x="72" y="29"/>
                    <a:pt x="72" y="27"/>
                  </a:cubicBezTo>
                  <a:cubicBezTo>
                    <a:pt x="69" y="18"/>
                    <a:pt x="63" y="10"/>
                    <a:pt x="55" y="6"/>
                  </a:cubicBezTo>
                  <a:cubicBezTo>
                    <a:pt x="47" y="1"/>
                    <a:pt x="36" y="0"/>
                    <a:pt x="26" y="4"/>
                  </a:cubicBezTo>
                  <a:cubicBezTo>
                    <a:pt x="11" y="9"/>
                    <a:pt x="1" y="24"/>
                    <a:pt x="0" y="42"/>
                  </a:cubicBezTo>
                  <a:cubicBezTo>
                    <a:pt x="0" y="59"/>
                    <a:pt x="6" y="70"/>
                    <a:pt x="6" y="70"/>
                  </a:cubicBezTo>
                  <a:cubicBezTo>
                    <a:pt x="14" y="85"/>
                    <a:pt x="29" y="98"/>
                    <a:pt x="54" y="99"/>
                  </a:cubicBezTo>
                  <a:cubicBezTo>
                    <a:pt x="85" y="100"/>
                    <a:pt x="101" y="71"/>
                    <a:pt x="102" y="69"/>
                  </a:cubicBezTo>
                  <a:cubicBezTo>
                    <a:pt x="105" y="65"/>
                    <a:pt x="104" y="59"/>
                    <a:pt x="99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24"/>
            <p:cNvSpPr>
              <a:spLocks/>
            </p:cNvSpPr>
            <p:nvPr/>
          </p:nvSpPr>
          <p:spPr bwMode="auto">
            <a:xfrm>
              <a:off x="8520113" y="1670051"/>
              <a:ext cx="3257550" cy="1789113"/>
            </a:xfrm>
            <a:custGeom>
              <a:avLst/>
              <a:gdLst>
                <a:gd name="T0" fmla="*/ 831 w 868"/>
                <a:gd name="T1" fmla="*/ 163 h 476"/>
                <a:gd name="T2" fmla="*/ 622 w 868"/>
                <a:gd name="T3" fmla="*/ 0 h 476"/>
                <a:gd name="T4" fmla="*/ 336 w 868"/>
                <a:gd name="T5" fmla="*/ 0 h 476"/>
                <a:gd name="T6" fmla="*/ 181 w 868"/>
                <a:gd name="T7" fmla="*/ 53 h 476"/>
                <a:gd name="T8" fmla="*/ 70 w 868"/>
                <a:gd name="T9" fmla="*/ 14 h 476"/>
                <a:gd name="T10" fmla="*/ 140 w 868"/>
                <a:gd name="T11" fmla="*/ 94 h 476"/>
                <a:gd name="T12" fmla="*/ 68 w 868"/>
                <a:gd name="T13" fmla="*/ 165 h 476"/>
                <a:gd name="T14" fmla="*/ 0 w 868"/>
                <a:gd name="T15" fmla="*/ 189 h 476"/>
                <a:gd name="T16" fmla="*/ 0 w 868"/>
                <a:gd name="T17" fmla="*/ 252 h 476"/>
                <a:gd name="T18" fmla="*/ 268 w 868"/>
                <a:gd name="T19" fmla="*/ 325 h 476"/>
                <a:gd name="T20" fmla="*/ 318 w 868"/>
                <a:gd name="T21" fmla="*/ 428 h 476"/>
                <a:gd name="T22" fmla="*/ 289 w 868"/>
                <a:gd name="T23" fmla="*/ 473 h 476"/>
                <a:gd name="T24" fmla="*/ 345 w 868"/>
                <a:gd name="T25" fmla="*/ 473 h 476"/>
                <a:gd name="T26" fmla="*/ 361 w 868"/>
                <a:gd name="T27" fmla="*/ 408 h 476"/>
                <a:gd name="T28" fmla="*/ 352 w 868"/>
                <a:gd name="T29" fmla="*/ 348 h 476"/>
                <a:gd name="T30" fmla="*/ 705 w 868"/>
                <a:gd name="T31" fmla="*/ 344 h 476"/>
                <a:gd name="T32" fmla="*/ 744 w 868"/>
                <a:gd name="T33" fmla="*/ 430 h 476"/>
                <a:gd name="T34" fmla="*/ 716 w 868"/>
                <a:gd name="T35" fmla="*/ 476 h 476"/>
                <a:gd name="T36" fmla="*/ 772 w 868"/>
                <a:gd name="T37" fmla="*/ 476 h 476"/>
                <a:gd name="T38" fmla="*/ 822 w 868"/>
                <a:gd name="T39" fmla="*/ 261 h 476"/>
                <a:gd name="T40" fmla="*/ 833 w 868"/>
                <a:gd name="T41" fmla="*/ 190 h 476"/>
                <a:gd name="T42" fmla="*/ 868 w 868"/>
                <a:gd name="T43" fmla="*/ 211 h 476"/>
                <a:gd name="T44" fmla="*/ 864 w 868"/>
                <a:gd name="T45" fmla="*/ 189 h 476"/>
                <a:gd name="T46" fmla="*/ 831 w 868"/>
                <a:gd name="T47" fmla="*/ 163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68" h="476">
                  <a:moveTo>
                    <a:pt x="831" y="163"/>
                  </a:moveTo>
                  <a:cubicBezTo>
                    <a:pt x="819" y="15"/>
                    <a:pt x="669" y="0"/>
                    <a:pt x="622" y="0"/>
                  </a:cubicBezTo>
                  <a:cubicBezTo>
                    <a:pt x="573" y="0"/>
                    <a:pt x="474" y="0"/>
                    <a:pt x="336" y="0"/>
                  </a:cubicBezTo>
                  <a:cubicBezTo>
                    <a:pt x="277" y="0"/>
                    <a:pt x="219" y="25"/>
                    <a:pt x="181" y="53"/>
                  </a:cubicBezTo>
                  <a:cubicBezTo>
                    <a:pt x="148" y="0"/>
                    <a:pt x="70" y="14"/>
                    <a:pt x="70" y="14"/>
                  </a:cubicBezTo>
                  <a:cubicBezTo>
                    <a:pt x="86" y="75"/>
                    <a:pt x="123" y="90"/>
                    <a:pt x="140" y="94"/>
                  </a:cubicBezTo>
                  <a:cubicBezTo>
                    <a:pt x="122" y="118"/>
                    <a:pt x="110" y="141"/>
                    <a:pt x="68" y="165"/>
                  </a:cubicBezTo>
                  <a:cubicBezTo>
                    <a:pt x="35" y="184"/>
                    <a:pt x="0" y="189"/>
                    <a:pt x="0" y="189"/>
                  </a:cubicBezTo>
                  <a:cubicBezTo>
                    <a:pt x="0" y="252"/>
                    <a:pt x="0" y="252"/>
                    <a:pt x="0" y="252"/>
                  </a:cubicBezTo>
                  <a:cubicBezTo>
                    <a:pt x="0" y="252"/>
                    <a:pt x="120" y="362"/>
                    <a:pt x="268" y="325"/>
                  </a:cubicBezTo>
                  <a:cubicBezTo>
                    <a:pt x="318" y="428"/>
                    <a:pt x="318" y="428"/>
                    <a:pt x="318" y="428"/>
                  </a:cubicBezTo>
                  <a:cubicBezTo>
                    <a:pt x="289" y="473"/>
                    <a:pt x="289" y="473"/>
                    <a:pt x="289" y="473"/>
                  </a:cubicBezTo>
                  <a:cubicBezTo>
                    <a:pt x="345" y="473"/>
                    <a:pt x="345" y="473"/>
                    <a:pt x="345" y="473"/>
                  </a:cubicBezTo>
                  <a:cubicBezTo>
                    <a:pt x="361" y="408"/>
                    <a:pt x="361" y="408"/>
                    <a:pt x="361" y="408"/>
                  </a:cubicBezTo>
                  <a:cubicBezTo>
                    <a:pt x="352" y="348"/>
                    <a:pt x="352" y="348"/>
                    <a:pt x="352" y="348"/>
                  </a:cubicBezTo>
                  <a:cubicBezTo>
                    <a:pt x="491" y="391"/>
                    <a:pt x="630" y="363"/>
                    <a:pt x="705" y="344"/>
                  </a:cubicBezTo>
                  <a:cubicBezTo>
                    <a:pt x="744" y="430"/>
                    <a:pt x="744" y="430"/>
                    <a:pt x="744" y="430"/>
                  </a:cubicBezTo>
                  <a:cubicBezTo>
                    <a:pt x="716" y="476"/>
                    <a:pt x="716" y="476"/>
                    <a:pt x="716" y="476"/>
                  </a:cubicBezTo>
                  <a:cubicBezTo>
                    <a:pt x="772" y="476"/>
                    <a:pt x="772" y="476"/>
                    <a:pt x="772" y="476"/>
                  </a:cubicBezTo>
                  <a:cubicBezTo>
                    <a:pt x="772" y="476"/>
                    <a:pt x="814" y="296"/>
                    <a:pt x="822" y="261"/>
                  </a:cubicBezTo>
                  <a:cubicBezTo>
                    <a:pt x="831" y="220"/>
                    <a:pt x="833" y="199"/>
                    <a:pt x="833" y="190"/>
                  </a:cubicBezTo>
                  <a:cubicBezTo>
                    <a:pt x="842" y="198"/>
                    <a:pt x="854" y="206"/>
                    <a:pt x="868" y="211"/>
                  </a:cubicBezTo>
                  <a:cubicBezTo>
                    <a:pt x="865" y="203"/>
                    <a:pt x="864" y="195"/>
                    <a:pt x="864" y="189"/>
                  </a:cubicBezTo>
                  <a:cubicBezTo>
                    <a:pt x="850" y="182"/>
                    <a:pt x="839" y="171"/>
                    <a:pt x="831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79" name="组合 378"/>
          <p:cNvGrpSpPr/>
          <p:nvPr/>
        </p:nvGrpSpPr>
        <p:grpSpPr>
          <a:xfrm>
            <a:off x="2719779" y="3531933"/>
            <a:ext cx="623721" cy="562660"/>
            <a:chOff x="9805988" y="4346575"/>
            <a:chExt cx="2416175" cy="2179638"/>
          </a:xfrm>
          <a:solidFill>
            <a:schemeClr val="bg1"/>
          </a:solidFill>
        </p:grpSpPr>
        <p:sp>
          <p:nvSpPr>
            <p:cNvPr id="380" name="Freeform 5"/>
            <p:cNvSpPr>
              <a:spLocks/>
            </p:cNvSpPr>
            <p:nvPr/>
          </p:nvSpPr>
          <p:spPr bwMode="auto">
            <a:xfrm>
              <a:off x="11861800" y="5795963"/>
              <a:ext cx="360363" cy="627063"/>
            </a:xfrm>
            <a:custGeom>
              <a:avLst/>
              <a:gdLst>
                <a:gd name="T0" fmla="*/ 85 w 97"/>
                <a:gd name="T1" fmla="*/ 67 h 169"/>
                <a:gd name="T2" fmla="*/ 67 w 97"/>
                <a:gd name="T3" fmla="*/ 65 h 169"/>
                <a:gd name="T4" fmla="*/ 60 w 97"/>
                <a:gd name="T5" fmla="*/ 10 h 169"/>
                <a:gd name="T6" fmla="*/ 40 w 97"/>
                <a:gd name="T7" fmla="*/ 1 h 169"/>
                <a:gd name="T8" fmla="*/ 28 w 97"/>
                <a:gd name="T9" fmla="*/ 126 h 169"/>
                <a:gd name="T10" fmla="*/ 0 w 97"/>
                <a:gd name="T11" fmla="*/ 169 h 169"/>
                <a:gd name="T12" fmla="*/ 85 w 97"/>
                <a:gd name="T13" fmla="*/ 6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69">
                  <a:moveTo>
                    <a:pt x="85" y="67"/>
                  </a:moveTo>
                  <a:cubicBezTo>
                    <a:pt x="78" y="59"/>
                    <a:pt x="67" y="65"/>
                    <a:pt x="67" y="65"/>
                  </a:cubicBezTo>
                  <a:cubicBezTo>
                    <a:pt x="69" y="47"/>
                    <a:pt x="70" y="25"/>
                    <a:pt x="60" y="10"/>
                  </a:cubicBezTo>
                  <a:cubicBezTo>
                    <a:pt x="53" y="1"/>
                    <a:pt x="46" y="0"/>
                    <a:pt x="40" y="1"/>
                  </a:cubicBezTo>
                  <a:cubicBezTo>
                    <a:pt x="50" y="53"/>
                    <a:pt x="38" y="104"/>
                    <a:pt x="28" y="126"/>
                  </a:cubicBezTo>
                  <a:cubicBezTo>
                    <a:pt x="20" y="142"/>
                    <a:pt x="11" y="157"/>
                    <a:pt x="0" y="169"/>
                  </a:cubicBezTo>
                  <a:cubicBezTo>
                    <a:pt x="76" y="164"/>
                    <a:pt x="97" y="81"/>
                    <a:pt x="85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6"/>
            <p:cNvSpPr>
              <a:spLocks/>
            </p:cNvSpPr>
            <p:nvPr/>
          </p:nvSpPr>
          <p:spPr bwMode="auto">
            <a:xfrm>
              <a:off x="9805988" y="4346575"/>
              <a:ext cx="2266950" cy="2179638"/>
            </a:xfrm>
            <a:custGeom>
              <a:avLst/>
              <a:gdLst>
                <a:gd name="T0" fmla="*/ 511 w 612"/>
                <a:gd name="T1" fmla="*/ 286 h 588"/>
                <a:gd name="T2" fmla="*/ 337 w 612"/>
                <a:gd name="T3" fmla="*/ 267 h 588"/>
                <a:gd name="T4" fmla="*/ 307 w 612"/>
                <a:gd name="T5" fmla="*/ 274 h 588"/>
                <a:gd name="T6" fmla="*/ 220 w 612"/>
                <a:gd name="T7" fmla="*/ 254 h 588"/>
                <a:gd name="T8" fmla="*/ 219 w 612"/>
                <a:gd name="T9" fmla="*/ 251 h 588"/>
                <a:gd name="T10" fmla="*/ 219 w 612"/>
                <a:gd name="T11" fmla="*/ 249 h 588"/>
                <a:gd name="T12" fmla="*/ 209 w 612"/>
                <a:gd name="T13" fmla="*/ 182 h 588"/>
                <a:gd name="T14" fmla="*/ 219 w 612"/>
                <a:gd name="T15" fmla="*/ 174 h 588"/>
                <a:gd name="T16" fmla="*/ 258 w 612"/>
                <a:gd name="T17" fmla="*/ 133 h 588"/>
                <a:gd name="T18" fmla="*/ 291 w 612"/>
                <a:gd name="T19" fmla="*/ 16 h 588"/>
                <a:gd name="T20" fmla="*/ 186 w 612"/>
                <a:gd name="T21" fmla="*/ 77 h 588"/>
                <a:gd name="T22" fmla="*/ 151 w 612"/>
                <a:gd name="T23" fmla="*/ 136 h 588"/>
                <a:gd name="T24" fmla="*/ 147 w 612"/>
                <a:gd name="T25" fmla="*/ 149 h 588"/>
                <a:gd name="T26" fmla="*/ 92 w 612"/>
                <a:gd name="T27" fmla="*/ 155 h 588"/>
                <a:gd name="T28" fmla="*/ 24 w 612"/>
                <a:gd name="T29" fmla="*/ 228 h 588"/>
                <a:gd name="T30" fmla="*/ 7 w 612"/>
                <a:gd name="T31" fmla="*/ 294 h 588"/>
                <a:gd name="T32" fmla="*/ 43 w 612"/>
                <a:gd name="T33" fmla="*/ 312 h 588"/>
                <a:gd name="T34" fmla="*/ 95 w 612"/>
                <a:gd name="T35" fmla="*/ 312 h 588"/>
                <a:gd name="T36" fmla="*/ 96 w 612"/>
                <a:gd name="T37" fmla="*/ 317 h 588"/>
                <a:gd name="T38" fmla="*/ 211 w 612"/>
                <a:gd name="T39" fmla="*/ 480 h 588"/>
                <a:gd name="T40" fmla="*/ 215 w 612"/>
                <a:gd name="T41" fmla="*/ 482 h 588"/>
                <a:gd name="T42" fmla="*/ 214 w 612"/>
                <a:gd name="T43" fmla="*/ 487 h 588"/>
                <a:gd name="T44" fmla="*/ 201 w 612"/>
                <a:gd name="T45" fmla="*/ 529 h 588"/>
                <a:gd name="T46" fmla="*/ 178 w 612"/>
                <a:gd name="T47" fmla="*/ 549 h 588"/>
                <a:gd name="T48" fmla="*/ 160 w 612"/>
                <a:gd name="T49" fmla="*/ 555 h 588"/>
                <a:gd name="T50" fmla="*/ 137 w 612"/>
                <a:gd name="T51" fmla="*/ 586 h 588"/>
                <a:gd name="T52" fmla="*/ 208 w 612"/>
                <a:gd name="T53" fmla="*/ 585 h 588"/>
                <a:gd name="T54" fmla="*/ 241 w 612"/>
                <a:gd name="T55" fmla="*/ 567 h 588"/>
                <a:gd name="T56" fmla="*/ 241 w 612"/>
                <a:gd name="T57" fmla="*/ 567 h 588"/>
                <a:gd name="T58" fmla="*/ 283 w 612"/>
                <a:gd name="T59" fmla="*/ 501 h 588"/>
                <a:gd name="T60" fmla="*/ 289 w 612"/>
                <a:gd name="T61" fmla="*/ 507 h 588"/>
                <a:gd name="T62" fmla="*/ 344 w 612"/>
                <a:gd name="T63" fmla="*/ 548 h 588"/>
                <a:gd name="T64" fmla="*/ 362 w 612"/>
                <a:gd name="T65" fmla="*/ 553 h 588"/>
                <a:gd name="T66" fmla="*/ 344 w 612"/>
                <a:gd name="T67" fmla="*/ 560 h 588"/>
                <a:gd name="T68" fmla="*/ 323 w 612"/>
                <a:gd name="T69" fmla="*/ 587 h 588"/>
                <a:gd name="T70" fmla="*/ 464 w 612"/>
                <a:gd name="T71" fmla="*/ 588 h 588"/>
                <a:gd name="T72" fmla="*/ 571 w 612"/>
                <a:gd name="T73" fmla="*/ 512 h 588"/>
                <a:gd name="T74" fmla="*/ 511 w 612"/>
                <a:gd name="T75" fmla="*/ 286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2" h="588">
                  <a:moveTo>
                    <a:pt x="511" y="286"/>
                  </a:moveTo>
                  <a:cubicBezTo>
                    <a:pt x="442" y="241"/>
                    <a:pt x="389" y="254"/>
                    <a:pt x="337" y="267"/>
                  </a:cubicBezTo>
                  <a:cubicBezTo>
                    <a:pt x="307" y="274"/>
                    <a:pt x="307" y="274"/>
                    <a:pt x="307" y="274"/>
                  </a:cubicBezTo>
                  <a:cubicBezTo>
                    <a:pt x="241" y="287"/>
                    <a:pt x="221" y="255"/>
                    <a:pt x="220" y="254"/>
                  </a:cubicBezTo>
                  <a:cubicBezTo>
                    <a:pt x="219" y="251"/>
                    <a:pt x="219" y="251"/>
                    <a:pt x="219" y="251"/>
                  </a:cubicBezTo>
                  <a:cubicBezTo>
                    <a:pt x="219" y="249"/>
                    <a:pt x="219" y="249"/>
                    <a:pt x="219" y="249"/>
                  </a:cubicBezTo>
                  <a:cubicBezTo>
                    <a:pt x="229" y="213"/>
                    <a:pt x="213" y="187"/>
                    <a:pt x="209" y="182"/>
                  </a:cubicBezTo>
                  <a:cubicBezTo>
                    <a:pt x="212" y="179"/>
                    <a:pt x="216" y="177"/>
                    <a:pt x="219" y="174"/>
                  </a:cubicBezTo>
                  <a:cubicBezTo>
                    <a:pt x="232" y="163"/>
                    <a:pt x="246" y="150"/>
                    <a:pt x="258" y="133"/>
                  </a:cubicBezTo>
                  <a:cubicBezTo>
                    <a:pt x="296" y="84"/>
                    <a:pt x="311" y="31"/>
                    <a:pt x="291" y="16"/>
                  </a:cubicBezTo>
                  <a:cubicBezTo>
                    <a:pt x="271" y="0"/>
                    <a:pt x="224" y="28"/>
                    <a:pt x="186" y="77"/>
                  </a:cubicBezTo>
                  <a:cubicBezTo>
                    <a:pt x="170" y="97"/>
                    <a:pt x="158" y="118"/>
                    <a:pt x="151" y="136"/>
                  </a:cubicBezTo>
                  <a:cubicBezTo>
                    <a:pt x="150" y="141"/>
                    <a:pt x="148" y="145"/>
                    <a:pt x="147" y="149"/>
                  </a:cubicBezTo>
                  <a:cubicBezTo>
                    <a:pt x="122" y="147"/>
                    <a:pt x="99" y="153"/>
                    <a:pt x="92" y="155"/>
                  </a:cubicBezTo>
                  <a:cubicBezTo>
                    <a:pt x="55" y="167"/>
                    <a:pt x="24" y="227"/>
                    <a:pt x="24" y="228"/>
                  </a:cubicBezTo>
                  <a:cubicBezTo>
                    <a:pt x="3" y="264"/>
                    <a:pt x="0" y="276"/>
                    <a:pt x="7" y="294"/>
                  </a:cubicBezTo>
                  <a:cubicBezTo>
                    <a:pt x="14" y="310"/>
                    <a:pt x="43" y="312"/>
                    <a:pt x="43" y="312"/>
                  </a:cubicBezTo>
                  <a:cubicBezTo>
                    <a:pt x="95" y="312"/>
                    <a:pt x="95" y="312"/>
                    <a:pt x="95" y="312"/>
                  </a:cubicBezTo>
                  <a:cubicBezTo>
                    <a:pt x="96" y="317"/>
                    <a:pt x="96" y="317"/>
                    <a:pt x="96" y="317"/>
                  </a:cubicBezTo>
                  <a:cubicBezTo>
                    <a:pt x="106" y="431"/>
                    <a:pt x="210" y="479"/>
                    <a:pt x="211" y="480"/>
                  </a:cubicBezTo>
                  <a:cubicBezTo>
                    <a:pt x="215" y="482"/>
                    <a:pt x="215" y="482"/>
                    <a:pt x="215" y="482"/>
                  </a:cubicBezTo>
                  <a:cubicBezTo>
                    <a:pt x="214" y="487"/>
                    <a:pt x="214" y="487"/>
                    <a:pt x="214" y="487"/>
                  </a:cubicBezTo>
                  <a:cubicBezTo>
                    <a:pt x="214" y="487"/>
                    <a:pt x="212" y="500"/>
                    <a:pt x="201" y="529"/>
                  </a:cubicBezTo>
                  <a:cubicBezTo>
                    <a:pt x="195" y="544"/>
                    <a:pt x="188" y="546"/>
                    <a:pt x="178" y="549"/>
                  </a:cubicBezTo>
                  <a:cubicBezTo>
                    <a:pt x="173" y="550"/>
                    <a:pt x="168" y="551"/>
                    <a:pt x="160" y="555"/>
                  </a:cubicBezTo>
                  <a:cubicBezTo>
                    <a:pt x="143" y="563"/>
                    <a:pt x="139" y="577"/>
                    <a:pt x="137" y="586"/>
                  </a:cubicBezTo>
                  <a:cubicBezTo>
                    <a:pt x="149" y="586"/>
                    <a:pt x="208" y="585"/>
                    <a:pt x="208" y="585"/>
                  </a:cubicBezTo>
                  <a:cubicBezTo>
                    <a:pt x="231" y="585"/>
                    <a:pt x="241" y="568"/>
                    <a:pt x="241" y="567"/>
                  </a:cubicBezTo>
                  <a:cubicBezTo>
                    <a:pt x="241" y="567"/>
                    <a:pt x="241" y="567"/>
                    <a:pt x="241" y="567"/>
                  </a:cubicBezTo>
                  <a:cubicBezTo>
                    <a:pt x="283" y="501"/>
                    <a:pt x="283" y="501"/>
                    <a:pt x="283" y="501"/>
                  </a:cubicBezTo>
                  <a:cubicBezTo>
                    <a:pt x="289" y="507"/>
                    <a:pt x="289" y="507"/>
                    <a:pt x="289" y="507"/>
                  </a:cubicBezTo>
                  <a:cubicBezTo>
                    <a:pt x="316" y="539"/>
                    <a:pt x="343" y="548"/>
                    <a:pt x="344" y="548"/>
                  </a:cubicBezTo>
                  <a:cubicBezTo>
                    <a:pt x="362" y="553"/>
                    <a:pt x="362" y="553"/>
                    <a:pt x="362" y="553"/>
                  </a:cubicBezTo>
                  <a:cubicBezTo>
                    <a:pt x="344" y="560"/>
                    <a:pt x="344" y="560"/>
                    <a:pt x="344" y="560"/>
                  </a:cubicBezTo>
                  <a:cubicBezTo>
                    <a:pt x="328" y="565"/>
                    <a:pt x="324" y="579"/>
                    <a:pt x="323" y="587"/>
                  </a:cubicBezTo>
                  <a:cubicBezTo>
                    <a:pt x="346" y="587"/>
                    <a:pt x="422" y="588"/>
                    <a:pt x="464" y="588"/>
                  </a:cubicBezTo>
                  <a:cubicBezTo>
                    <a:pt x="510" y="588"/>
                    <a:pt x="550" y="560"/>
                    <a:pt x="571" y="512"/>
                  </a:cubicBezTo>
                  <a:cubicBezTo>
                    <a:pt x="588" y="475"/>
                    <a:pt x="612" y="353"/>
                    <a:pt x="511" y="2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82" name="组合 381"/>
          <p:cNvGrpSpPr/>
          <p:nvPr/>
        </p:nvGrpSpPr>
        <p:grpSpPr>
          <a:xfrm>
            <a:off x="2240888" y="3718950"/>
            <a:ext cx="364010" cy="375643"/>
            <a:chOff x="7439025" y="4424363"/>
            <a:chExt cx="2036763" cy="2101850"/>
          </a:xfrm>
          <a:solidFill>
            <a:schemeClr val="bg1"/>
          </a:solidFill>
        </p:grpSpPr>
        <p:sp>
          <p:nvSpPr>
            <p:cNvPr id="383" name="Freeform 7"/>
            <p:cNvSpPr>
              <a:spLocks/>
            </p:cNvSpPr>
            <p:nvPr/>
          </p:nvSpPr>
          <p:spPr bwMode="auto">
            <a:xfrm>
              <a:off x="7542213" y="5903913"/>
              <a:ext cx="1830388" cy="280988"/>
            </a:xfrm>
            <a:custGeom>
              <a:avLst/>
              <a:gdLst>
                <a:gd name="T0" fmla="*/ 38 w 494"/>
                <a:gd name="T1" fmla="*/ 76 h 76"/>
                <a:gd name="T2" fmla="*/ 456 w 494"/>
                <a:gd name="T3" fmla="*/ 76 h 76"/>
                <a:gd name="T4" fmla="*/ 494 w 494"/>
                <a:gd name="T5" fmla="*/ 38 h 76"/>
                <a:gd name="T6" fmla="*/ 456 w 494"/>
                <a:gd name="T7" fmla="*/ 0 h 76"/>
                <a:gd name="T8" fmla="*/ 38 w 494"/>
                <a:gd name="T9" fmla="*/ 0 h 76"/>
                <a:gd name="T10" fmla="*/ 0 w 494"/>
                <a:gd name="T11" fmla="*/ 38 h 76"/>
                <a:gd name="T12" fmla="*/ 38 w 494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4" h="76">
                  <a:moveTo>
                    <a:pt x="38" y="76"/>
                  </a:moveTo>
                  <a:cubicBezTo>
                    <a:pt x="456" y="76"/>
                    <a:pt x="456" y="76"/>
                    <a:pt x="456" y="76"/>
                  </a:cubicBezTo>
                  <a:cubicBezTo>
                    <a:pt x="477" y="76"/>
                    <a:pt x="494" y="59"/>
                    <a:pt x="494" y="38"/>
                  </a:cubicBezTo>
                  <a:cubicBezTo>
                    <a:pt x="494" y="17"/>
                    <a:pt x="477" y="0"/>
                    <a:pt x="456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8"/>
            <p:cNvSpPr>
              <a:spLocks/>
            </p:cNvSpPr>
            <p:nvPr/>
          </p:nvSpPr>
          <p:spPr bwMode="auto">
            <a:xfrm>
              <a:off x="7439025" y="6245225"/>
              <a:ext cx="2036763" cy="280988"/>
            </a:xfrm>
            <a:custGeom>
              <a:avLst/>
              <a:gdLst>
                <a:gd name="T0" fmla="*/ 512 w 550"/>
                <a:gd name="T1" fmla="*/ 0 h 76"/>
                <a:gd name="T2" fmla="*/ 38 w 550"/>
                <a:gd name="T3" fmla="*/ 0 h 76"/>
                <a:gd name="T4" fmla="*/ 0 w 550"/>
                <a:gd name="T5" fmla="*/ 38 h 76"/>
                <a:gd name="T6" fmla="*/ 38 w 550"/>
                <a:gd name="T7" fmla="*/ 76 h 76"/>
                <a:gd name="T8" fmla="*/ 512 w 550"/>
                <a:gd name="T9" fmla="*/ 76 h 76"/>
                <a:gd name="T10" fmla="*/ 550 w 550"/>
                <a:gd name="T11" fmla="*/ 38 h 76"/>
                <a:gd name="T12" fmla="*/ 512 w 550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0" h="76">
                  <a:moveTo>
                    <a:pt x="512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ubicBezTo>
                    <a:pt x="512" y="76"/>
                    <a:pt x="512" y="76"/>
                    <a:pt x="512" y="76"/>
                  </a:cubicBezTo>
                  <a:cubicBezTo>
                    <a:pt x="533" y="76"/>
                    <a:pt x="550" y="59"/>
                    <a:pt x="550" y="38"/>
                  </a:cubicBezTo>
                  <a:cubicBezTo>
                    <a:pt x="550" y="17"/>
                    <a:pt x="533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9"/>
            <p:cNvSpPr>
              <a:spLocks/>
            </p:cNvSpPr>
            <p:nvPr/>
          </p:nvSpPr>
          <p:spPr bwMode="auto">
            <a:xfrm>
              <a:off x="8069263" y="4424363"/>
              <a:ext cx="862013" cy="1096963"/>
            </a:xfrm>
            <a:custGeom>
              <a:avLst/>
              <a:gdLst>
                <a:gd name="T0" fmla="*/ 169 w 233"/>
                <a:gd name="T1" fmla="*/ 238 h 296"/>
                <a:gd name="T2" fmla="*/ 233 w 233"/>
                <a:gd name="T3" fmla="*/ 112 h 296"/>
                <a:gd name="T4" fmla="*/ 102 w 233"/>
                <a:gd name="T5" fmla="*/ 0 h 296"/>
                <a:gd name="T6" fmla="*/ 90 w 233"/>
                <a:gd name="T7" fmla="*/ 1 h 296"/>
                <a:gd name="T8" fmla="*/ 0 w 233"/>
                <a:gd name="T9" fmla="*/ 83 h 296"/>
                <a:gd name="T10" fmla="*/ 102 w 233"/>
                <a:gd name="T11" fmla="*/ 77 h 296"/>
                <a:gd name="T12" fmla="*/ 157 w 233"/>
                <a:gd name="T13" fmla="*/ 112 h 296"/>
                <a:gd name="T14" fmla="*/ 114 w 233"/>
                <a:gd name="T15" fmla="*/ 185 h 296"/>
                <a:gd name="T16" fmla="*/ 64 w 233"/>
                <a:gd name="T17" fmla="*/ 296 h 296"/>
                <a:gd name="T18" fmla="*/ 140 w 233"/>
                <a:gd name="T19" fmla="*/ 296 h 296"/>
                <a:gd name="T20" fmla="*/ 169 w 233"/>
                <a:gd name="T21" fmla="*/ 23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296">
                  <a:moveTo>
                    <a:pt x="169" y="238"/>
                  </a:moveTo>
                  <a:cubicBezTo>
                    <a:pt x="220" y="185"/>
                    <a:pt x="233" y="160"/>
                    <a:pt x="233" y="112"/>
                  </a:cubicBezTo>
                  <a:cubicBezTo>
                    <a:pt x="233" y="58"/>
                    <a:pt x="198" y="0"/>
                    <a:pt x="102" y="0"/>
                  </a:cubicBezTo>
                  <a:cubicBezTo>
                    <a:pt x="98" y="0"/>
                    <a:pt x="93" y="0"/>
                    <a:pt x="90" y="1"/>
                  </a:cubicBezTo>
                  <a:cubicBezTo>
                    <a:pt x="13" y="8"/>
                    <a:pt x="0" y="83"/>
                    <a:pt x="0" y="83"/>
                  </a:cubicBezTo>
                  <a:cubicBezTo>
                    <a:pt x="0" y="83"/>
                    <a:pt x="51" y="112"/>
                    <a:pt x="102" y="77"/>
                  </a:cubicBezTo>
                  <a:cubicBezTo>
                    <a:pt x="147" y="75"/>
                    <a:pt x="156" y="99"/>
                    <a:pt x="157" y="112"/>
                  </a:cubicBezTo>
                  <a:cubicBezTo>
                    <a:pt x="157" y="127"/>
                    <a:pt x="157" y="141"/>
                    <a:pt x="114" y="185"/>
                  </a:cubicBezTo>
                  <a:cubicBezTo>
                    <a:pt x="78" y="223"/>
                    <a:pt x="66" y="266"/>
                    <a:pt x="64" y="296"/>
                  </a:cubicBezTo>
                  <a:cubicBezTo>
                    <a:pt x="140" y="296"/>
                    <a:pt x="140" y="296"/>
                    <a:pt x="140" y="296"/>
                  </a:cubicBezTo>
                  <a:cubicBezTo>
                    <a:pt x="142" y="282"/>
                    <a:pt x="148" y="260"/>
                    <a:pt x="169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10"/>
            <p:cNvSpPr>
              <a:spLocks/>
            </p:cNvSpPr>
            <p:nvPr/>
          </p:nvSpPr>
          <p:spPr bwMode="auto">
            <a:xfrm>
              <a:off x="7697788" y="5565775"/>
              <a:ext cx="1519238" cy="282575"/>
            </a:xfrm>
            <a:custGeom>
              <a:avLst/>
              <a:gdLst>
                <a:gd name="T0" fmla="*/ 372 w 410"/>
                <a:gd name="T1" fmla="*/ 0 h 76"/>
                <a:gd name="T2" fmla="*/ 308 w 410"/>
                <a:gd name="T3" fmla="*/ 0 h 76"/>
                <a:gd name="T4" fmla="*/ 308 w 410"/>
                <a:gd name="T5" fmla="*/ 1 h 76"/>
                <a:gd name="T6" fmla="*/ 239 w 410"/>
                <a:gd name="T7" fmla="*/ 1 h 76"/>
                <a:gd name="T8" fmla="*/ 163 w 410"/>
                <a:gd name="T9" fmla="*/ 1 h 76"/>
                <a:gd name="T10" fmla="*/ 136 w 410"/>
                <a:gd name="T11" fmla="*/ 1 h 76"/>
                <a:gd name="T12" fmla="*/ 136 w 410"/>
                <a:gd name="T13" fmla="*/ 0 h 76"/>
                <a:gd name="T14" fmla="*/ 38 w 410"/>
                <a:gd name="T15" fmla="*/ 0 h 76"/>
                <a:gd name="T16" fmla="*/ 0 w 410"/>
                <a:gd name="T17" fmla="*/ 38 h 76"/>
                <a:gd name="T18" fmla="*/ 38 w 410"/>
                <a:gd name="T19" fmla="*/ 76 h 76"/>
                <a:gd name="T20" fmla="*/ 372 w 410"/>
                <a:gd name="T21" fmla="*/ 76 h 76"/>
                <a:gd name="T22" fmla="*/ 410 w 410"/>
                <a:gd name="T23" fmla="*/ 38 h 76"/>
                <a:gd name="T24" fmla="*/ 372 w 410"/>
                <a:gd name="T2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0" h="76">
                  <a:moveTo>
                    <a:pt x="372" y="0"/>
                  </a:moveTo>
                  <a:cubicBezTo>
                    <a:pt x="308" y="0"/>
                    <a:pt x="308" y="0"/>
                    <a:pt x="308" y="0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239" y="1"/>
                    <a:pt x="239" y="1"/>
                    <a:pt x="239" y="1"/>
                  </a:cubicBezTo>
                  <a:cubicBezTo>
                    <a:pt x="163" y="1"/>
                    <a:pt x="163" y="1"/>
                    <a:pt x="163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6"/>
                    <a:pt x="38" y="76"/>
                  </a:cubicBezTo>
                  <a:cubicBezTo>
                    <a:pt x="372" y="76"/>
                    <a:pt x="372" y="76"/>
                    <a:pt x="372" y="76"/>
                  </a:cubicBezTo>
                  <a:cubicBezTo>
                    <a:pt x="393" y="76"/>
                    <a:pt x="410" y="59"/>
                    <a:pt x="410" y="38"/>
                  </a:cubicBezTo>
                  <a:cubicBezTo>
                    <a:pt x="410" y="17"/>
                    <a:pt x="393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87" name="组合 386"/>
          <p:cNvGrpSpPr/>
          <p:nvPr/>
        </p:nvGrpSpPr>
        <p:grpSpPr>
          <a:xfrm>
            <a:off x="1269748" y="3686606"/>
            <a:ext cx="856259" cy="407987"/>
            <a:chOff x="0" y="2641600"/>
            <a:chExt cx="1585913" cy="755650"/>
          </a:xfrm>
          <a:solidFill>
            <a:schemeClr val="bg1"/>
          </a:solidFill>
        </p:grpSpPr>
        <p:sp>
          <p:nvSpPr>
            <p:cNvPr id="388" name="Freeform 11"/>
            <p:cNvSpPr>
              <a:spLocks/>
            </p:cNvSpPr>
            <p:nvPr/>
          </p:nvSpPr>
          <p:spPr bwMode="auto">
            <a:xfrm>
              <a:off x="92075" y="2989263"/>
              <a:ext cx="111125" cy="266700"/>
            </a:xfrm>
            <a:custGeom>
              <a:avLst/>
              <a:gdLst>
                <a:gd name="T0" fmla="*/ 24 w 30"/>
                <a:gd name="T1" fmla="*/ 70 h 72"/>
                <a:gd name="T2" fmla="*/ 27 w 30"/>
                <a:gd name="T3" fmla="*/ 71 h 72"/>
                <a:gd name="T4" fmla="*/ 29 w 30"/>
                <a:gd name="T5" fmla="*/ 68 h 72"/>
                <a:gd name="T6" fmla="*/ 5 w 30"/>
                <a:gd name="T7" fmla="*/ 2 h 72"/>
                <a:gd name="T8" fmla="*/ 2 w 30"/>
                <a:gd name="T9" fmla="*/ 1 h 72"/>
                <a:gd name="T10" fmla="*/ 0 w 30"/>
                <a:gd name="T11" fmla="*/ 4 h 72"/>
                <a:gd name="T12" fmla="*/ 24 w 30"/>
                <a:gd name="T13" fmla="*/ 7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72">
                  <a:moveTo>
                    <a:pt x="24" y="70"/>
                  </a:moveTo>
                  <a:cubicBezTo>
                    <a:pt x="25" y="71"/>
                    <a:pt x="26" y="72"/>
                    <a:pt x="27" y="71"/>
                  </a:cubicBezTo>
                  <a:cubicBezTo>
                    <a:pt x="29" y="71"/>
                    <a:pt x="30" y="69"/>
                    <a:pt x="29" y="6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0" y="1"/>
                    <a:pt x="0" y="3"/>
                    <a:pt x="0" y="4"/>
                  </a:cubicBezTo>
                  <a:lnTo>
                    <a:pt x="24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12"/>
            <p:cNvSpPr>
              <a:spLocks/>
            </p:cNvSpPr>
            <p:nvPr/>
          </p:nvSpPr>
          <p:spPr bwMode="auto">
            <a:xfrm>
              <a:off x="0" y="3049588"/>
              <a:ext cx="166688" cy="228600"/>
            </a:xfrm>
            <a:custGeom>
              <a:avLst/>
              <a:gdLst>
                <a:gd name="T0" fmla="*/ 43 w 45"/>
                <a:gd name="T1" fmla="*/ 62 h 62"/>
                <a:gd name="T2" fmla="*/ 44 w 45"/>
                <a:gd name="T3" fmla="*/ 58 h 62"/>
                <a:gd name="T4" fmla="*/ 5 w 45"/>
                <a:gd name="T5" fmla="*/ 1 h 62"/>
                <a:gd name="T6" fmla="*/ 2 w 45"/>
                <a:gd name="T7" fmla="*/ 1 h 62"/>
                <a:gd name="T8" fmla="*/ 1 w 45"/>
                <a:gd name="T9" fmla="*/ 4 h 62"/>
                <a:gd name="T10" fmla="*/ 39 w 45"/>
                <a:gd name="T11" fmla="*/ 61 h 62"/>
                <a:gd name="T12" fmla="*/ 43 w 45"/>
                <a:gd name="T1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62">
                  <a:moveTo>
                    <a:pt x="43" y="62"/>
                  </a:moveTo>
                  <a:cubicBezTo>
                    <a:pt x="44" y="61"/>
                    <a:pt x="45" y="59"/>
                    <a:pt x="44" y="58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40" y="62"/>
                    <a:pt x="42" y="62"/>
                    <a:pt x="43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13"/>
            <p:cNvSpPr>
              <a:spLocks/>
            </p:cNvSpPr>
            <p:nvPr/>
          </p:nvSpPr>
          <p:spPr bwMode="auto">
            <a:xfrm>
              <a:off x="144463" y="2641600"/>
              <a:ext cx="1441450" cy="755650"/>
            </a:xfrm>
            <a:custGeom>
              <a:avLst/>
              <a:gdLst>
                <a:gd name="T0" fmla="*/ 384 w 389"/>
                <a:gd name="T1" fmla="*/ 5 h 204"/>
                <a:gd name="T2" fmla="*/ 304 w 389"/>
                <a:gd name="T3" fmla="*/ 46 h 204"/>
                <a:gd name="T4" fmla="*/ 324 w 389"/>
                <a:gd name="T5" fmla="*/ 102 h 204"/>
                <a:gd name="T6" fmla="*/ 344 w 389"/>
                <a:gd name="T7" fmla="*/ 153 h 204"/>
                <a:gd name="T8" fmla="*/ 284 w 389"/>
                <a:gd name="T9" fmla="*/ 192 h 204"/>
                <a:gd name="T10" fmla="*/ 253 w 389"/>
                <a:gd name="T11" fmla="*/ 192 h 204"/>
                <a:gd name="T12" fmla="*/ 284 w 389"/>
                <a:gd name="T13" fmla="*/ 145 h 204"/>
                <a:gd name="T14" fmla="*/ 180 w 389"/>
                <a:gd name="T15" fmla="*/ 80 h 204"/>
                <a:gd name="T16" fmla="*/ 112 w 389"/>
                <a:gd name="T17" fmla="*/ 113 h 204"/>
                <a:gd name="T18" fmla="*/ 113 w 389"/>
                <a:gd name="T19" fmla="*/ 103 h 204"/>
                <a:gd name="T20" fmla="*/ 71 w 389"/>
                <a:gd name="T21" fmla="*/ 61 h 204"/>
                <a:gd name="T22" fmla="*/ 28 w 389"/>
                <a:gd name="T23" fmla="*/ 103 h 204"/>
                <a:gd name="T24" fmla="*/ 60 w 389"/>
                <a:gd name="T25" fmla="*/ 145 h 204"/>
                <a:gd name="T26" fmla="*/ 11 w 389"/>
                <a:gd name="T27" fmla="*/ 176 h 204"/>
                <a:gd name="T28" fmla="*/ 2 w 389"/>
                <a:gd name="T29" fmla="*/ 193 h 204"/>
                <a:gd name="T30" fmla="*/ 29 w 389"/>
                <a:gd name="T31" fmla="*/ 202 h 204"/>
                <a:gd name="T32" fmla="*/ 201 w 389"/>
                <a:gd name="T33" fmla="*/ 202 h 204"/>
                <a:gd name="T34" fmla="*/ 216 w 389"/>
                <a:gd name="T35" fmla="*/ 202 h 204"/>
                <a:gd name="T36" fmla="*/ 218 w 389"/>
                <a:gd name="T37" fmla="*/ 202 h 204"/>
                <a:gd name="T38" fmla="*/ 284 w 389"/>
                <a:gd name="T39" fmla="*/ 202 h 204"/>
                <a:gd name="T40" fmla="*/ 354 w 389"/>
                <a:gd name="T41" fmla="*/ 154 h 204"/>
                <a:gd name="T42" fmla="*/ 332 w 389"/>
                <a:gd name="T43" fmla="*/ 95 h 204"/>
                <a:gd name="T44" fmla="*/ 314 w 389"/>
                <a:gd name="T45" fmla="*/ 48 h 204"/>
                <a:gd name="T46" fmla="*/ 383 w 389"/>
                <a:gd name="T47" fmla="*/ 15 h 204"/>
                <a:gd name="T48" fmla="*/ 388 w 389"/>
                <a:gd name="T49" fmla="*/ 10 h 204"/>
                <a:gd name="T50" fmla="*/ 384 w 389"/>
                <a:gd name="T51" fmla="*/ 5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9" h="204">
                  <a:moveTo>
                    <a:pt x="384" y="5"/>
                  </a:moveTo>
                  <a:cubicBezTo>
                    <a:pt x="337" y="0"/>
                    <a:pt x="311" y="14"/>
                    <a:pt x="304" y="46"/>
                  </a:cubicBezTo>
                  <a:cubicBezTo>
                    <a:pt x="299" y="72"/>
                    <a:pt x="312" y="87"/>
                    <a:pt x="324" y="102"/>
                  </a:cubicBezTo>
                  <a:cubicBezTo>
                    <a:pt x="336" y="116"/>
                    <a:pt x="347" y="129"/>
                    <a:pt x="344" y="153"/>
                  </a:cubicBezTo>
                  <a:cubicBezTo>
                    <a:pt x="338" y="196"/>
                    <a:pt x="286" y="192"/>
                    <a:pt x="284" y="192"/>
                  </a:cubicBezTo>
                  <a:cubicBezTo>
                    <a:pt x="253" y="192"/>
                    <a:pt x="253" y="192"/>
                    <a:pt x="253" y="192"/>
                  </a:cubicBezTo>
                  <a:cubicBezTo>
                    <a:pt x="270" y="184"/>
                    <a:pt x="284" y="170"/>
                    <a:pt x="284" y="145"/>
                  </a:cubicBezTo>
                  <a:cubicBezTo>
                    <a:pt x="284" y="85"/>
                    <a:pt x="224" y="67"/>
                    <a:pt x="180" y="80"/>
                  </a:cubicBezTo>
                  <a:cubicBezTo>
                    <a:pt x="164" y="85"/>
                    <a:pt x="139" y="98"/>
                    <a:pt x="112" y="113"/>
                  </a:cubicBezTo>
                  <a:cubicBezTo>
                    <a:pt x="113" y="110"/>
                    <a:pt x="113" y="107"/>
                    <a:pt x="113" y="103"/>
                  </a:cubicBezTo>
                  <a:cubicBezTo>
                    <a:pt x="113" y="80"/>
                    <a:pt x="94" y="61"/>
                    <a:pt x="71" y="61"/>
                  </a:cubicBezTo>
                  <a:cubicBezTo>
                    <a:pt x="47" y="61"/>
                    <a:pt x="28" y="80"/>
                    <a:pt x="28" y="103"/>
                  </a:cubicBezTo>
                  <a:cubicBezTo>
                    <a:pt x="28" y="123"/>
                    <a:pt x="42" y="140"/>
                    <a:pt x="60" y="145"/>
                  </a:cubicBezTo>
                  <a:cubicBezTo>
                    <a:pt x="32" y="162"/>
                    <a:pt x="11" y="176"/>
                    <a:pt x="11" y="176"/>
                  </a:cubicBezTo>
                  <a:cubicBezTo>
                    <a:pt x="11" y="176"/>
                    <a:pt x="0" y="184"/>
                    <a:pt x="2" y="193"/>
                  </a:cubicBezTo>
                  <a:cubicBezTo>
                    <a:pt x="4" y="200"/>
                    <a:pt x="10" y="202"/>
                    <a:pt x="29" y="202"/>
                  </a:cubicBezTo>
                  <a:cubicBezTo>
                    <a:pt x="201" y="202"/>
                    <a:pt x="201" y="202"/>
                    <a:pt x="201" y="202"/>
                  </a:cubicBezTo>
                  <a:cubicBezTo>
                    <a:pt x="201" y="202"/>
                    <a:pt x="207" y="203"/>
                    <a:pt x="216" y="202"/>
                  </a:cubicBezTo>
                  <a:cubicBezTo>
                    <a:pt x="217" y="202"/>
                    <a:pt x="217" y="202"/>
                    <a:pt x="218" y="202"/>
                  </a:cubicBezTo>
                  <a:cubicBezTo>
                    <a:pt x="284" y="202"/>
                    <a:pt x="284" y="202"/>
                    <a:pt x="284" y="202"/>
                  </a:cubicBezTo>
                  <a:cubicBezTo>
                    <a:pt x="305" y="204"/>
                    <a:pt x="349" y="197"/>
                    <a:pt x="354" y="154"/>
                  </a:cubicBezTo>
                  <a:cubicBezTo>
                    <a:pt x="358" y="126"/>
                    <a:pt x="344" y="110"/>
                    <a:pt x="332" y="95"/>
                  </a:cubicBezTo>
                  <a:cubicBezTo>
                    <a:pt x="320" y="81"/>
                    <a:pt x="310" y="69"/>
                    <a:pt x="314" y="48"/>
                  </a:cubicBezTo>
                  <a:cubicBezTo>
                    <a:pt x="320" y="22"/>
                    <a:pt x="342" y="11"/>
                    <a:pt x="383" y="15"/>
                  </a:cubicBezTo>
                  <a:cubicBezTo>
                    <a:pt x="385" y="15"/>
                    <a:pt x="388" y="13"/>
                    <a:pt x="388" y="10"/>
                  </a:cubicBezTo>
                  <a:cubicBezTo>
                    <a:pt x="389" y="7"/>
                    <a:pt x="386" y="5"/>
                    <a:pt x="38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91" name="组合 390"/>
          <p:cNvGrpSpPr/>
          <p:nvPr/>
        </p:nvGrpSpPr>
        <p:grpSpPr>
          <a:xfrm>
            <a:off x="3027527" y="2685215"/>
            <a:ext cx="598154" cy="490956"/>
            <a:chOff x="7813675" y="309563"/>
            <a:chExt cx="4322763" cy="3548063"/>
          </a:xfrm>
          <a:solidFill>
            <a:schemeClr val="bg1"/>
          </a:solidFill>
        </p:grpSpPr>
        <p:sp>
          <p:nvSpPr>
            <p:cNvPr id="392" name="Freeform 14"/>
            <p:cNvSpPr>
              <a:spLocks/>
            </p:cNvSpPr>
            <p:nvPr/>
          </p:nvSpPr>
          <p:spPr bwMode="auto">
            <a:xfrm>
              <a:off x="9153525" y="1381125"/>
              <a:ext cx="544513" cy="1346200"/>
            </a:xfrm>
            <a:custGeom>
              <a:avLst/>
              <a:gdLst>
                <a:gd name="T0" fmla="*/ 97 w 147"/>
                <a:gd name="T1" fmla="*/ 116 h 363"/>
                <a:gd name="T2" fmla="*/ 11 w 147"/>
                <a:gd name="T3" fmla="*/ 315 h 363"/>
                <a:gd name="T4" fmla="*/ 0 w 147"/>
                <a:gd name="T5" fmla="*/ 331 h 363"/>
                <a:gd name="T6" fmla="*/ 19 w 147"/>
                <a:gd name="T7" fmla="*/ 363 h 363"/>
                <a:gd name="T8" fmla="*/ 29 w 147"/>
                <a:gd name="T9" fmla="*/ 303 h 363"/>
                <a:gd name="T10" fmla="*/ 46 w 147"/>
                <a:gd name="T11" fmla="*/ 332 h 363"/>
                <a:gd name="T12" fmla="*/ 57 w 147"/>
                <a:gd name="T13" fmla="*/ 255 h 363"/>
                <a:gd name="T14" fmla="*/ 83 w 147"/>
                <a:gd name="T15" fmla="*/ 287 h 363"/>
                <a:gd name="T16" fmla="*/ 84 w 147"/>
                <a:gd name="T17" fmla="*/ 206 h 363"/>
                <a:gd name="T18" fmla="*/ 113 w 147"/>
                <a:gd name="T19" fmla="*/ 232 h 363"/>
                <a:gd name="T20" fmla="*/ 104 w 147"/>
                <a:gd name="T21" fmla="*/ 156 h 363"/>
                <a:gd name="T22" fmla="*/ 137 w 147"/>
                <a:gd name="T23" fmla="*/ 171 h 363"/>
                <a:gd name="T24" fmla="*/ 107 w 147"/>
                <a:gd name="T25" fmla="*/ 102 h 363"/>
                <a:gd name="T26" fmla="*/ 147 w 147"/>
                <a:gd name="T27" fmla="*/ 108 h 363"/>
                <a:gd name="T28" fmla="*/ 95 w 147"/>
                <a:gd name="T29" fmla="*/ 48 h 363"/>
                <a:gd name="T30" fmla="*/ 129 w 147"/>
                <a:gd name="T31" fmla="*/ 42 h 363"/>
                <a:gd name="T32" fmla="*/ 45 w 147"/>
                <a:gd name="T33" fmla="*/ 0 h 363"/>
                <a:gd name="T34" fmla="*/ 97 w 147"/>
                <a:gd name="T35" fmla="*/ 11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7" h="363">
                  <a:moveTo>
                    <a:pt x="97" y="116"/>
                  </a:moveTo>
                  <a:cubicBezTo>
                    <a:pt x="95" y="193"/>
                    <a:pt x="50" y="258"/>
                    <a:pt x="11" y="315"/>
                  </a:cubicBezTo>
                  <a:cubicBezTo>
                    <a:pt x="7" y="320"/>
                    <a:pt x="4" y="326"/>
                    <a:pt x="0" y="331"/>
                  </a:cubicBezTo>
                  <a:cubicBezTo>
                    <a:pt x="19" y="363"/>
                    <a:pt x="19" y="363"/>
                    <a:pt x="19" y="363"/>
                  </a:cubicBezTo>
                  <a:cubicBezTo>
                    <a:pt x="32" y="340"/>
                    <a:pt x="31" y="317"/>
                    <a:pt x="29" y="303"/>
                  </a:cubicBezTo>
                  <a:cubicBezTo>
                    <a:pt x="46" y="332"/>
                    <a:pt x="46" y="332"/>
                    <a:pt x="46" y="332"/>
                  </a:cubicBezTo>
                  <a:cubicBezTo>
                    <a:pt x="64" y="301"/>
                    <a:pt x="60" y="270"/>
                    <a:pt x="57" y="255"/>
                  </a:cubicBezTo>
                  <a:cubicBezTo>
                    <a:pt x="83" y="287"/>
                    <a:pt x="83" y="287"/>
                    <a:pt x="83" y="287"/>
                  </a:cubicBezTo>
                  <a:cubicBezTo>
                    <a:pt x="95" y="254"/>
                    <a:pt x="90" y="224"/>
                    <a:pt x="84" y="206"/>
                  </a:cubicBezTo>
                  <a:cubicBezTo>
                    <a:pt x="113" y="232"/>
                    <a:pt x="113" y="232"/>
                    <a:pt x="113" y="232"/>
                  </a:cubicBezTo>
                  <a:cubicBezTo>
                    <a:pt x="120" y="200"/>
                    <a:pt x="112" y="173"/>
                    <a:pt x="104" y="156"/>
                  </a:cubicBezTo>
                  <a:cubicBezTo>
                    <a:pt x="137" y="171"/>
                    <a:pt x="137" y="171"/>
                    <a:pt x="137" y="171"/>
                  </a:cubicBezTo>
                  <a:cubicBezTo>
                    <a:pt x="134" y="140"/>
                    <a:pt x="120" y="117"/>
                    <a:pt x="107" y="102"/>
                  </a:cubicBezTo>
                  <a:cubicBezTo>
                    <a:pt x="147" y="108"/>
                    <a:pt x="147" y="108"/>
                    <a:pt x="147" y="108"/>
                  </a:cubicBezTo>
                  <a:cubicBezTo>
                    <a:pt x="134" y="77"/>
                    <a:pt x="111" y="58"/>
                    <a:pt x="95" y="48"/>
                  </a:cubicBezTo>
                  <a:cubicBezTo>
                    <a:pt x="129" y="42"/>
                    <a:pt x="129" y="42"/>
                    <a:pt x="129" y="42"/>
                  </a:cubicBezTo>
                  <a:cubicBezTo>
                    <a:pt x="99" y="7"/>
                    <a:pt x="57" y="1"/>
                    <a:pt x="45" y="0"/>
                  </a:cubicBezTo>
                  <a:cubicBezTo>
                    <a:pt x="72" y="22"/>
                    <a:pt x="98" y="58"/>
                    <a:pt x="97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15"/>
            <p:cNvSpPr>
              <a:spLocks/>
            </p:cNvSpPr>
            <p:nvPr/>
          </p:nvSpPr>
          <p:spPr bwMode="auto">
            <a:xfrm>
              <a:off x="9772650" y="1644650"/>
              <a:ext cx="1293813" cy="714375"/>
            </a:xfrm>
            <a:custGeom>
              <a:avLst/>
              <a:gdLst>
                <a:gd name="T0" fmla="*/ 80 w 349"/>
                <a:gd name="T1" fmla="*/ 52 h 193"/>
                <a:gd name="T2" fmla="*/ 232 w 349"/>
                <a:gd name="T3" fmla="*/ 75 h 193"/>
                <a:gd name="T4" fmla="*/ 305 w 349"/>
                <a:gd name="T5" fmla="*/ 188 h 193"/>
                <a:gd name="T6" fmla="*/ 349 w 349"/>
                <a:gd name="T7" fmla="*/ 193 h 193"/>
                <a:gd name="T8" fmla="*/ 292 w 349"/>
                <a:gd name="T9" fmla="*/ 135 h 193"/>
                <a:gd name="T10" fmla="*/ 332 w 349"/>
                <a:gd name="T11" fmla="*/ 127 h 193"/>
                <a:gd name="T12" fmla="*/ 255 w 349"/>
                <a:gd name="T13" fmla="*/ 87 h 193"/>
                <a:gd name="T14" fmla="*/ 291 w 349"/>
                <a:gd name="T15" fmla="*/ 65 h 193"/>
                <a:gd name="T16" fmla="*/ 204 w 349"/>
                <a:gd name="T17" fmla="*/ 55 h 193"/>
                <a:gd name="T18" fmla="*/ 230 w 349"/>
                <a:gd name="T19" fmla="*/ 22 h 193"/>
                <a:gd name="T20" fmla="*/ 143 w 349"/>
                <a:gd name="T21" fmla="*/ 43 h 193"/>
                <a:gd name="T22" fmla="*/ 159 w 349"/>
                <a:gd name="T23" fmla="*/ 0 h 193"/>
                <a:gd name="T24" fmla="*/ 86 w 349"/>
                <a:gd name="T25" fmla="*/ 43 h 193"/>
                <a:gd name="T26" fmla="*/ 89 w 349"/>
                <a:gd name="T27" fmla="*/ 8 h 193"/>
                <a:gd name="T28" fmla="*/ 33 w 349"/>
                <a:gd name="T29" fmla="*/ 70 h 193"/>
                <a:gd name="T30" fmla="*/ 23 w 349"/>
                <a:gd name="T31" fmla="*/ 38 h 193"/>
                <a:gd name="T32" fmla="*/ 0 w 349"/>
                <a:gd name="T33" fmla="*/ 100 h 193"/>
                <a:gd name="T34" fmla="*/ 80 w 349"/>
                <a:gd name="T35" fmla="*/ 5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9" h="193">
                  <a:moveTo>
                    <a:pt x="80" y="52"/>
                  </a:moveTo>
                  <a:cubicBezTo>
                    <a:pt x="137" y="39"/>
                    <a:pt x="191" y="47"/>
                    <a:pt x="232" y="75"/>
                  </a:cubicBezTo>
                  <a:cubicBezTo>
                    <a:pt x="268" y="99"/>
                    <a:pt x="292" y="137"/>
                    <a:pt x="305" y="188"/>
                  </a:cubicBezTo>
                  <a:cubicBezTo>
                    <a:pt x="349" y="193"/>
                    <a:pt x="349" y="193"/>
                    <a:pt x="349" y="193"/>
                  </a:cubicBezTo>
                  <a:cubicBezTo>
                    <a:pt x="334" y="159"/>
                    <a:pt x="306" y="142"/>
                    <a:pt x="292" y="135"/>
                  </a:cubicBezTo>
                  <a:cubicBezTo>
                    <a:pt x="332" y="127"/>
                    <a:pt x="332" y="127"/>
                    <a:pt x="332" y="127"/>
                  </a:cubicBezTo>
                  <a:cubicBezTo>
                    <a:pt x="306" y="98"/>
                    <a:pt x="273" y="90"/>
                    <a:pt x="255" y="87"/>
                  </a:cubicBezTo>
                  <a:cubicBezTo>
                    <a:pt x="291" y="65"/>
                    <a:pt x="291" y="65"/>
                    <a:pt x="291" y="65"/>
                  </a:cubicBezTo>
                  <a:cubicBezTo>
                    <a:pt x="256" y="47"/>
                    <a:pt x="221" y="51"/>
                    <a:pt x="204" y="55"/>
                  </a:cubicBezTo>
                  <a:cubicBezTo>
                    <a:pt x="230" y="22"/>
                    <a:pt x="230" y="22"/>
                    <a:pt x="230" y="22"/>
                  </a:cubicBezTo>
                  <a:cubicBezTo>
                    <a:pt x="189" y="16"/>
                    <a:pt x="157" y="34"/>
                    <a:pt x="143" y="43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22" y="7"/>
                    <a:pt x="98" y="30"/>
                    <a:pt x="86" y="43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52" y="26"/>
                    <a:pt x="37" y="60"/>
                    <a:pt x="33" y="70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1" y="61"/>
                    <a:pt x="0" y="89"/>
                    <a:pt x="0" y="100"/>
                  </a:cubicBezTo>
                  <a:cubicBezTo>
                    <a:pt x="18" y="77"/>
                    <a:pt x="44" y="61"/>
                    <a:pt x="8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16"/>
            <p:cNvSpPr>
              <a:spLocks/>
            </p:cNvSpPr>
            <p:nvPr/>
          </p:nvSpPr>
          <p:spPr bwMode="auto">
            <a:xfrm>
              <a:off x="10906125" y="2347913"/>
              <a:ext cx="166688" cy="230188"/>
            </a:xfrm>
            <a:custGeom>
              <a:avLst/>
              <a:gdLst>
                <a:gd name="T0" fmla="*/ 0 w 45"/>
                <a:gd name="T1" fmla="*/ 0 h 62"/>
                <a:gd name="T2" fmla="*/ 4 w 45"/>
                <a:gd name="T3" fmla="*/ 24 h 62"/>
                <a:gd name="T4" fmla="*/ 8 w 45"/>
                <a:gd name="T5" fmla="*/ 50 h 62"/>
                <a:gd name="T6" fmla="*/ 45 w 45"/>
                <a:gd name="T7" fmla="*/ 62 h 62"/>
                <a:gd name="T8" fmla="*/ 0 w 45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62">
                  <a:moveTo>
                    <a:pt x="0" y="0"/>
                  </a:moveTo>
                  <a:cubicBezTo>
                    <a:pt x="1" y="8"/>
                    <a:pt x="3" y="16"/>
                    <a:pt x="4" y="24"/>
                  </a:cubicBezTo>
                  <a:cubicBezTo>
                    <a:pt x="6" y="33"/>
                    <a:pt x="7" y="41"/>
                    <a:pt x="8" y="50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36" y="22"/>
                    <a:pt x="4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7"/>
            <p:cNvSpPr>
              <a:spLocks/>
            </p:cNvSpPr>
            <p:nvPr/>
          </p:nvSpPr>
          <p:spPr bwMode="auto">
            <a:xfrm>
              <a:off x="10939463" y="2574925"/>
              <a:ext cx="141288" cy="207963"/>
            </a:xfrm>
            <a:custGeom>
              <a:avLst/>
              <a:gdLst>
                <a:gd name="T0" fmla="*/ 0 w 38"/>
                <a:gd name="T1" fmla="*/ 0 h 56"/>
                <a:gd name="T2" fmla="*/ 4 w 38"/>
                <a:gd name="T3" fmla="*/ 39 h 56"/>
                <a:gd name="T4" fmla="*/ 4 w 38"/>
                <a:gd name="T5" fmla="*/ 44 h 56"/>
                <a:gd name="T6" fmla="*/ 38 w 38"/>
                <a:gd name="T7" fmla="*/ 56 h 56"/>
                <a:gd name="T8" fmla="*/ 0 w 38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6">
                  <a:moveTo>
                    <a:pt x="0" y="0"/>
                  </a:moveTo>
                  <a:cubicBezTo>
                    <a:pt x="1" y="13"/>
                    <a:pt x="2" y="26"/>
                    <a:pt x="4" y="39"/>
                  </a:cubicBezTo>
                  <a:cubicBezTo>
                    <a:pt x="4" y="41"/>
                    <a:pt x="4" y="42"/>
                    <a:pt x="4" y="44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1" y="24"/>
                    <a:pt x="8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8"/>
            <p:cNvSpPr>
              <a:spLocks/>
            </p:cNvSpPr>
            <p:nvPr/>
          </p:nvSpPr>
          <p:spPr bwMode="auto">
            <a:xfrm>
              <a:off x="10958513" y="2778125"/>
              <a:ext cx="130175" cy="182563"/>
            </a:xfrm>
            <a:custGeom>
              <a:avLst/>
              <a:gdLst>
                <a:gd name="T0" fmla="*/ 0 w 35"/>
                <a:gd name="T1" fmla="*/ 0 h 49"/>
                <a:gd name="T2" fmla="*/ 4 w 35"/>
                <a:gd name="T3" fmla="*/ 40 h 49"/>
                <a:gd name="T4" fmla="*/ 35 w 35"/>
                <a:gd name="T5" fmla="*/ 49 h 49"/>
                <a:gd name="T6" fmla="*/ 0 w 35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49">
                  <a:moveTo>
                    <a:pt x="0" y="0"/>
                  </a:moveTo>
                  <a:cubicBezTo>
                    <a:pt x="1" y="14"/>
                    <a:pt x="3" y="27"/>
                    <a:pt x="4" y="40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29" y="21"/>
                    <a:pt x="8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9"/>
            <p:cNvSpPr>
              <a:spLocks/>
            </p:cNvSpPr>
            <p:nvPr/>
          </p:nvSpPr>
          <p:spPr bwMode="auto">
            <a:xfrm>
              <a:off x="10980738" y="2974975"/>
              <a:ext cx="125413" cy="133350"/>
            </a:xfrm>
            <a:custGeom>
              <a:avLst/>
              <a:gdLst>
                <a:gd name="T0" fmla="*/ 0 w 34"/>
                <a:gd name="T1" fmla="*/ 0 h 36"/>
                <a:gd name="T2" fmla="*/ 7 w 34"/>
                <a:gd name="T3" fmla="*/ 32 h 36"/>
                <a:gd name="T4" fmla="*/ 34 w 34"/>
                <a:gd name="T5" fmla="*/ 36 h 36"/>
                <a:gd name="T6" fmla="*/ 0 w 34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6">
                  <a:moveTo>
                    <a:pt x="0" y="0"/>
                  </a:moveTo>
                  <a:cubicBezTo>
                    <a:pt x="2" y="11"/>
                    <a:pt x="4" y="22"/>
                    <a:pt x="7" y="32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26" y="14"/>
                    <a:pt x="8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20"/>
            <p:cNvSpPr>
              <a:spLocks/>
            </p:cNvSpPr>
            <p:nvPr/>
          </p:nvSpPr>
          <p:spPr bwMode="auto">
            <a:xfrm>
              <a:off x="11028363" y="3144838"/>
              <a:ext cx="141288" cy="82550"/>
            </a:xfrm>
            <a:custGeom>
              <a:avLst/>
              <a:gdLst>
                <a:gd name="T0" fmla="*/ 16 w 38"/>
                <a:gd name="T1" fmla="*/ 22 h 22"/>
                <a:gd name="T2" fmla="*/ 38 w 38"/>
                <a:gd name="T3" fmla="*/ 15 h 22"/>
                <a:gd name="T4" fmla="*/ 0 w 38"/>
                <a:gd name="T5" fmla="*/ 0 h 22"/>
                <a:gd name="T6" fmla="*/ 6 w 38"/>
                <a:gd name="T7" fmla="*/ 12 h 22"/>
                <a:gd name="T8" fmla="*/ 16 w 38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2">
                  <a:moveTo>
                    <a:pt x="16" y="22"/>
                  </a:moveTo>
                  <a:cubicBezTo>
                    <a:pt x="38" y="15"/>
                    <a:pt x="38" y="15"/>
                    <a:pt x="38" y="15"/>
                  </a:cubicBezTo>
                  <a:cubicBezTo>
                    <a:pt x="24" y="2"/>
                    <a:pt x="8" y="0"/>
                    <a:pt x="0" y="0"/>
                  </a:cubicBezTo>
                  <a:cubicBezTo>
                    <a:pt x="2" y="4"/>
                    <a:pt x="4" y="8"/>
                    <a:pt x="6" y="12"/>
                  </a:cubicBezTo>
                  <a:lnTo>
                    <a:pt x="16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21"/>
            <p:cNvSpPr>
              <a:spLocks/>
            </p:cNvSpPr>
            <p:nvPr/>
          </p:nvSpPr>
          <p:spPr bwMode="auto">
            <a:xfrm>
              <a:off x="11172825" y="3208338"/>
              <a:ext cx="127000" cy="69850"/>
            </a:xfrm>
            <a:custGeom>
              <a:avLst/>
              <a:gdLst>
                <a:gd name="T0" fmla="*/ 34 w 34"/>
                <a:gd name="T1" fmla="*/ 0 h 19"/>
                <a:gd name="T2" fmla="*/ 0 w 34"/>
                <a:gd name="T3" fmla="*/ 17 h 19"/>
                <a:gd name="T4" fmla="*/ 26 w 34"/>
                <a:gd name="T5" fmla="*/ 18 h 19"/>
                <a:gd name="T6" fmla="*/ 34 w 3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9">
                  <a:moveTo>
                    <a:pt x="34" y="0"/>
                  </a:moveTo>
                  <a:cubicBezTo>
                    <a:pt x="17" y="2"/>
                    <a:pt x="6" y="11"/>
                    <a:pt x="0" y="17"/>
                  </a:cubicBezTo>
                  <a:cubicBezTo>
                    <a:pt x="8" y="19"/>
                    <a:pt x="18" y="19"/>
                    <a:pt x="26" y="18"/>
                  </a:cubicBezTo>
                  <a:lnTo>
                    <a:pt x="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22"/>
            <p:cNvSpPr>
              <a:spLocks/>
            </p:cNvSpPr>
            <p:nvPr/>
          </p:nvSpPr>
          <p:spPr bwMode="auto">
            <a:xfrm>
              <a:off x="10910888" y="1677988"/>
              <a:ext cx="161925" cy="180975"/>
            </a:xfrm>
            <a:custGeom>
              <a:avLst/>
              <a:gdLst>
                <a:gd name="T0" fmla="*/ 35 w 44"/>
                <a:gd name="T1" fmla="*/ 6 h 49"/>
                <a:gd name="T2" fmla="*/ 0 w 44"/>
                <a:gd name="T3" fmla="*/ 0 h 49"/>
                <a:gd name="T4" fmla="*/ 44 w 44"/>
                <a:gd name="T5" fmla="*/ 49 h 49"/>
                <a:gd name="T6" fmla="*/ 36 w 44"/>
                <a:gd name="T7" fmla="*/ 7 h 49"/>
                <a:gd name="T8" fmla="*/ 35 w 44"/>
                <a:gd name="T9" fmla="*/ 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9">
                  <a:moveTo>
                    <a:pt x="35" y="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30"/>
                    <a:pt x="36" y="45"/>
                    <a:pt x="44" y="49"/>
                  </a:cubicBezTo>
                  <a:cubicBezTo>
                    <a:pt x="40" y="35"/>
                    <a:pt x="37" y="21"/>
                    <a:pt x="36" y="7"/>
                  </a:cubicBezTo>
                  <a:lnTo>
                    <a:pt x="3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23"/>
            <p:cNvSpPr>
              <a:spLocks/>
            </p:cNvSpPr>
            <p:nvPr/>
          </p:nvSpPr>
          <p:spPr bwMode="auto">
            <a:xfrm>
              <a:off x="10891838" y="909638"/>
              <a:ext cx="808038" cy="749300"/>
            </a:xfrm>
            <a:custGeom>
              <a:avLst/>
              <a:gdLst>
                <a:gd name="T0" fmla="*/ 39 w 218"/>
                <a:gd name="T1" fmla="*/ 202 h 202"/>
                <a:gd name="T2" fmla="*/ 58 w 218"/>
                <a:gd name="T3" fmla="*/ 101 h 202"/>
                <a:gd name="T4" fmla="*/ 140 w 218"/>
                <a:gd name="T5" fmla="*/ 43 h 202"/>
                <a:gd name="T6" fmla="*/ 198 w 218"/>
                <a:gd name="T7" fmla="*/ 48 h 202"/>
                <a:gd name="T8" fmla="*/ 218 w 218"/>
                <a:gd name="T9" fmla="*/ 20 h 202"/>
                <a:gd name="T10" fmla="*/ 156 w 218"/>
                <a:gd name="T11" fmla="*/ 35 h 202"/>
                <a:gd name="T12" fmla="*/ 165 w 218"/>
                <a:gd name="T13" fmla="*/ 0 h 202"/>
                <a:gd name="T14" fmla="*/ 101 w 218"/>
                <a:gd name="T15" fmla="*/ 46 h 202"/>
                <a:gd name="T16" fmla="*/ 93 w 218"/>
                <a:gd name="T17" fmla="*/ 15 h 202"/>
                <a:gd name="T18" fmla="*/ 58 w 218"/>
                <a:gd name="T19" fmla="*/ 86 h 202"/>
                <a:gd name="T20" fmla="*/ 32 w 218"/>
                <a:gd name="T21" fmla="*/ 58 h 202"/>
                <a:gd name="T22" fmla="*/ 35 w 218"/>
                <a:gd name="T23" fmla="*/ 139 h 202"/>
                <a:gd name="T24" fmla="*/ 0 w 218"/>
                <a:gd name="T25" fmla="*/ 123 h 202"/>
                <a:gd name="T26" fmla="*/ 39 w 218"/>
                <a:gd name="T27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8" h="202">
                  <a:moveTo>
                    <a:pt x="39" y="202"/>
                  </a:moveTo>
                  <a:cubicBezTo>
                    <a:pt x="37" y="164"/>
                    <a:pt x="43" y="129"/>
                    <a:pt x="58" y="101"/>
                  </a:cubicBezTo>
                  <a:cubicBezTo>
                    <a:pt x="76" y="68"/>
                    <a:pt x="105" y="47"/>
                    <a:pt x="140" y="43"/>
                  </a:cubicBezTo>
                  <a:cubicBezTo>
                    <a:pt x="163" y="40"/>
                    <a:pt x="182" y="42"/>
                    <a:pt x="198" y="48"/>
                  </a:cubicBezTo>
                  <a:cubicBezTo>
                    <a:pt x="218" y="20"/>
                    <a:pt x="218" y="20"/>
                    <a:pt x="218" y="20"/>
                  </a:cubicBezTo>
                  <a:cubicBezTo>
                    <a:pt x="191" y="17"/>
                    <a:pt x="169" y="27"/>
                    <a:pt x="156" y="35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33" y="9"/>
                    <a:pt x="112" y="31"/>
                    <a:pt x="101" y="46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69" y="39"/>
                    <a:pt x="60" y="68"/>
                    <a:pt x="58" y="86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21" y="92"/>
                    <a:pt x="28" y="122"/>
                    <a:pt x="35" y="139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4" y="163"/>
                    <a:pt x="27" y="190"/>
                    <a:pt x="39" y="2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24"/>
            <p:cNvSpPr>
              <a:spLocks/>
            </p:cNvSpPr>
            <p:nvPr/>
          </p:nvSpPr>
          <p:spPr bwMode="auto">
            <a:xfrm>
              <a:off x="11658600" y="1073150"/>
              <a:ext cx="196850" cy="100013"/>
            </a:xfrm>
            <a:custGeom>
              <a:avLst/>
              <a:gdLst>
                <a:gd name="T0" fmla="*/ 27 w 53"/>
                <a:gd name="T1" fmla="*/ 27 h 27"/>
                <a:gd name="T2" fmla="*/ 28 w 53"/>
                <a:gd name="T3" fmla="*/ 27 h 27"/>
                <a:gd name="T4" fmla="*/ 53 w 53"/>
                <a:gd name="T5" fmla="*/ 10 h 27"/>
                <a:gd name="T6" fmla="*/ 0 w 53"/>
                <a:gd name="T7" fmla="*/ 8 h 27"/>
                <a:gd name="T8" fmla="*/ 27 w 53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7">
                  <a:moveTo>
                    <a:pt x="27" y="27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30" y="0"/>
                    <a:pt x="9" y="5"/>
                    <a:pt x="0" y="8"/>
                  </a:cubicBezTo>
                  <a:cubicBezTo>
                    <a:pt x="11" y="13"/>
                    <a:pt x="20" y="20"/>
                    <a:pt x="27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25"/>
            <p:cNvSpPr>
              <a:spLocks/>
            </p:cNvSpPr>
            <p:nvPr/>
          </p:nvSpPr>
          <p:spPr bwMode="auto">
            <a:xfrm>
              <a:off x="9061450" y="2630488"/>
              <a:ext cx="111125" cy="219075"/>
            </a:xfrm>
            <a:custGeom>
              <a:avLst/>
              <a:gdLst>
                <a:gd name="T0" fmla="*/ 21 w 30"/>
                <a:gd name="T1" fmla="*/ 0 h 59"/>
                <a:gd name="T2" fmla="*/ 0 w 30"/>
                <a:gd name="T3" fmla="*/ 34 h 59"/>
                <a:gd name="T4" fmla="*/ 15 w 30"/>
                <a:gd name="T5" fmla="*/ 59 h 59"/>
                <a:gd name="T6" fmla="*/ 21 w 30"/>
                <a:gd name="T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59">
                  <a:moveTo>
                    <a:pt x="21" y="0"/>
                  </a:moveTo>
                  <a:cubicBezTo>
                    <a:pt x="13" y="12"/>
                    <a:pt x="6" y="23"/>
                    <a:pt x="0" y="34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30" y="33"/>
                    <a:pt x="23" y="6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26"/>
            <p:cNvSpPr>
              <a:spLocks/>
            </p:cNvSpPr>
            <p:nvPr/>
          </p:nvSpPr>
          <p:spPr bwMode="auto">
            <a:xfrm>
              <a:off x="8994775" y="2797175"/>
              <a:ext cx="96838" cy="192088"/>
            </a:xfrm>
            <a:custGeom>
              <a:avLst/>
              <a:gdLst>
                <a:gd name="T0" fmla="*/ 6 w 26"/>
                <a:gd name="T1" fmla="*/ 13 h 52"/>
                <a:gd name="T2" fmla="*/ 0 w 26"/>
                <a:gd name="T3" fmla="*/ 34 h 52"/>
                <a:gd name="T4" fmla="*/ 22 w 26"/>
                <a:gd name="T5" fmla="*/ 52 h 52"/>
                <a:gd name="T6" fmla="*/ 12 w 26"/>
                <a:gd name="T7" fmla="*/ 0 h 52"/>
                <a:gd name="T8" fmla="*/ 6 w 26"/>
                <a:gd name="T9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2">
                  <a:moveTo>
                    <a:pt x="6" y="13"/>
                  </a:moveTo>
                  <a:cubicBezTo>
                    <a:pt x="4" y="20"/>
                    <a:pt x="2" y="27"/>
                    <a:pt x="0" y="34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6" y="29"/>
                    <a:pt x="18" y="9"/>
                    <a:pt x="12" y="0"/>
                  </a:cubicBezTo>
                  <a:cubicBezTo>
                    <a:pt x="10" y="4"/>
                    <a:pt x="8" y="9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27"/>
            <p:cNvSpPr>
              <a:spLocks/>
            </p:cNvSpPr>
            <p:nvPr/>
          </p:nvSpPr>
          <p:spPr bwMode="auto">
            <a:xfrm>
              <a:off x="8983663" y="2971800"/>
              <a:ext cx="103188" cy="150813"/>
            </a:xfrm>
            <a:custGeom>
              <a:avLst/>
              <a:gdLst>
                <a:gd name="T0" fmla="*/ 3 w 28"/>
                <a:gd name="T1" fmla="*/ 33 h 41"/>
                <a:gd name="T2" fmla="*/ 28 w 28"/>
                <a:gd name="T3" fmla="*/ 41 h 41"/>
                <a:gd name="T4" fmla="*/ 1 w 28"/>
                <a:gd name="T5" fmla="*/ 0 h 41"/>
                <a:gd name="T6" fmla="*/ 3 w 28"/>
                <a:gd name="T7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1">
                  <a:moveTo>
                    <a:pt x="3" y="33"/>
                  </a:moveTo>
                  <a:cubicBezTo>
                    <a:pt x="28" y="41"/>
                    <a:pt x="28" y="41"/>
                    <a:pt x="28" y="41"/>
                  </a:cubicBezTo>
                  <a:cubicBezTo>
                    <a:pt x="23" y="20"/>
                    <a:pt x="9" y="6"/>
                    <a:pt x="1" y="0"/>
                  </a:cubicBezTo>
                  <a:cubicBezTo>
                    <a:pt x="0" y="12"/>
                    <a:pt x="0" y="23"/>
                    <a:pt x="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28"/>
            <p:cNvSpPr>
              <a:spLocks/>
            </p:cNvSpPr>
            <p:nvPr/>
          </p:nvSpPr>
          <p:spPr bwMode="auto">
            <a:xfrm>
              <a:off x="9031288" y="3155950"/>
              <a:ext cx="155575" cy="77788"/>
            </a:xfrm>
            <a:custGeom>
              <a:avLst/>
              <a:gdLst>
                <a:gd name="T0" fmla="*/ 24 w 42"/>
                <a:gd name="T1" fmla="*/ 21 h 21"/>
                <a:gd name="T2" fmla="*/ 42 w 42"/>
                <a:gd name="T3" fmla="*/ 11 h 21"/>
                <a:gd name="T4" fmla="*/ 0 w 42"/>
                <a:gd name="T5" fmla="*/ 2 h 21"/>
                <a:gd name="T6" fmla="*/ 24 w 42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1">
                  <a:moveTo>
                    <a:pt x="24" y="21"/>
                  </a:moveTo>
                  <a:cubicBezTo>
                    <a:pt x="42" y="11"/>
                    <a:pt x="42" y="11"/>
                    <a:pt x="42" y="11"/>
                  </a:cubicBezTo>
                  <a:cubicBezTo>
                    <a:pt x="26" y="0"/>
                    <a:pt x="8" y="1"/>
                    <a:pt x="0" y="2"/>
                  </a:cubicBezTo>
                  <a:cubicBezTo>
                    <a:pt x="6" y="10"/>
                    <a:pt x="14" y="16"/>
                    <a:pt x="2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29"/>
            <p:cNvSpPr>
              <a:spLocks/>
            </p:cNvSpPr>
            <p:nvPr/>
          </p:nvSpPr>
          <p:spPr bwMode="auto">
            <a:xfrm>
              <a:off x="7813675" y="1020763"/>
              <a:ext cx="4322763" cy="2836863"/>
            </a:xfrm>
            <a:custGeom>
              <a:avLst/>
              <a:gdLst>
                <a:gd name="T0" fmla="*/ 1053 w 1167"/>
                <a:gd name="T1" fmla="*/ 324 h 765"/>
                <a:gd name="T2" fmla="*/ 967 w 1167"/>
                <a:gd name="T3" fmla="*/ 86 h 765"/>
                <a:gd name="T4" fmla="*/ 992 w 1167"/>
                <a:gd name="T5" fmla="*/ 56 h 765"/>
                <a:gd name="T6" fmla="*/ 1061 w 1167"/>
                <a:gd name="T7" fmla="*/ 52 h 765"/>
                <a:gd name="T8" fmla="*/ 972 w 1167"/>
                <a:gd name="T9" fmla="*/ 23 h 765"/>
                <a:gd name="T10" fmla="*/ 899 w 1167"/>
                <a:gd name="T11" fmla="*/ 76 h 765"/>
                <a:gd name="T12" fmla="*/ 907 w 1167"/>
                <a:gd name="T13" fmla="*/ 265 h 765"/>
                <a:gd name="T14" fmla="*/ 983 w 1167"/>
                <a:gd name="T15" fmla="*/ 438 h 765"/>
                <a:gd name="T16" fmla="*/ 973 w 1167"/>
                <a:gd name="T17" fmla="*/ 594 h 765"/>
                <a:gd name="T18" fmla="*/ 902 w 1167"/>
                <a:gd name="T19" fmla="*/ 617 h 765"/>
                <a:gd name="T20" fmla="*/ 837 w 1167"/>
                <a:gd name="T21" fmla="*/ 458 h 765"/>
                <a:gd name="T22" fmla="*/ 829 w 1167"/>
                <a:gd name="T23" fmla="*/ 384 h 765"/>
                <a:gd name="T24" fmla="*/ 755 w 1167"/>
                <a:gd name="T25" fmla="*/ 252 h 765"/>
                <a:gd name="T26" fmla="*/ 611 w 1167"/>
                <a:gd name="T27" fmla="*/ 231 h 765"/>
                <a:gd name="T28" fmla="*/ 485 w 1167"/>
                <a:gd name="T29" fmla="*/ 446 h 765"/>
                <a:gd name="T30" fmla="*/ 483 w 1167"/>
                <a:gd name="T31" fmla="*/ 458 h 765"/>
                <a:gd name="T32" fmla="*/ 428 w 1167"/>
                <a:gd name="T33" fmla="*/ 599 h 765"/>
                <a:gd name="T34" fmla="*/ 366 w 1167"/>
                <a:gd name="T35" fmla="*/ 611 h 765"/>
                <a:gd name="T36" fmla="*/ 316 w 1167"/>
                <a:gd name="T37" fmla="*/ 578 h 765"/>
                <a:gd name="T38" fmla="*/ 315 w 1167"/>
                <a:gd name="T39" fmla="*/ 489 h 765"/>
                <a:gd name="T40" fmla="*/ 364 w 1167"/>
                <a:gd name="T41" fmla="*/ 406 h 765"/>
                <a:gd name="T42" fmla="*/ 448 w 1167"/>
                <a:gd name="T43" fmla="*/ 213 h 765"/>
                <a:gd name="T44" fmla="*/ 380 w 1167"/>
                <a:gd name="T45" fmla="*/ 92 h 765"/>
                <a:gd name="T46" fmla="*/ 388 w 1167"/>
                <a:gd name="T47" fmla="*/ 84 h 765"/>
                <a:gd name="T48" fmla="*/ 406 w 1167"/>
                <a:gd name="T49" fmla="*/ 0 h 765"/>
                <a:gd name="T50" fmla="*/ 308 w 1167"/>
                <a:gd name="T51" fmla="*/ 47 h 765"/>
                <a:gd name="T52" fmla="*/ 281 w 1167"/>
                <a:gd name="T53" fmla="*/ 47 h 765"/>
                <a:gd name="T54" fmla="*/ 281 w 1167"/>
                <a:gd name="T55" fmla="*/ 46 h 765"/>
                <a:gd name="T56" fmla="*/ 242 w 1167"/>
                <a:gd name="T57" fmla="*/ 46 h 765"/>
                <a:gd name="T58" fmla="*/ 242 w 1167"/>
                <a:gd name="T59" fmla="*/ 47 h 765"/>
                <a:gd name="T60" fmla="*/ 235 w 1167"/>
                <a:gd name="T61" fmla="*/ 47 h 765"/>
                <a:gd name="T62" fmla="*/ 142 w 1167"/>
                <a:gd name="T63" fmla="*/ 65 h 765"/>
                <a:gd name="T64" fmla="*/ 144 w 1167"/>
                <a:gd name="T65" fmla="*/ 112 h 765"/>
                <a:gd name="T66" fmla="*/ 67 w 1167"/>
                <a:gd name="T67" fmla="*/ 153 h 765"/>
                <a:gd name="T68" fmla="*/ 34 w 1167"/>
                <a:gd name="T69" fmla="*/ 128 h 765"/>
                <a:gd name="T70" fmla="*/ 0 w 1167"/>
                <a:gd name="T71" fmla="*/ 166 h 765"/>
                <a:gd name="T72" fmla="*/ 0 w 1167"/>
                <a:gd name="T73" fmla="*/ 195 h 765"/>
                <a:gd name="T74" fmla="*/ 54 w 1167"/>
                <a:gd name="T75" fmla="*/ 227 h 765"/>
                <a:gd name="T76" fmla="*/ 196 w 1167"/>
                <a:gd name="T77" fmla="*/ 228 h 765"/>
                <a:gd name="T78" fmla="*/ 263 w 1167"/>
                <a:gd name="T79" fmla="*/ 215 h 765"/>
                <a:gd name="T80" fmla="*/ 274 w 1167"/>
                <a:gd name="T81" fmla="*/ 209 h 765"/>
                <a:gd name="T82" fmla="*/ 300 w 1167"/>
                <a:gd name="T83" fmla="*/ 242 h 765"/>
                <a:gd name="T84" fmla="*/ 242 w 1167"/>
                <a:gd name="T85" fmla="*/ 363 h 765"/>
                <a:gd name="T86" fmla="*/ 199 w 1167"/>
                <a:gd name="T87" fmla="*/ 423 h 765"/>
                <a:gd name="T88" fmla="*/ 177 w 1167"/>
                <a:gd name="T89" fmla="*/ 656 h 765"/>
                <a:gd name="T90" fmla="*/ 374 w 1167"/>
                <a:gd name="T91" fmla="*/ 753 h 765"/>
                <a:gd name="T92" fmla="*/ 606 w 1167"/>
                <a:gd name="T93" fmla="*/ 477 h 765"/>
                <a:gd name="T94" fmla="*/ 610 w 1167"/>
                <a:gd name="T95" fmla="*/ 430 h 765"/>
                <a:gd name="T96" fmla="*/ 610 w 1167"/>
                <a:gd name="T97" fmla="*/ 430 h 765"/>
                <a:gd name="T98" fmla="*/ 661 w 1167"/>
                <a:gd name="T99" fmla="*/ 366 h 765"/>
                <a:gd name="T100" fmla="*/ 717 w 1167"/>
                <a:gd name="T101" fmla="*/ 526 h 765"/>
                <a:gd name="T102" fmla="*/ 901 w 1167"/>
                <a:gd name="T103" fmla="*/ 753 h 765"/>
                <a:gd name="T104" fmla="*/ 1111 w 1167"/>
                <a:gd name="T105" fmla="*/ 634 h 765"/>
                <a:gd name="T106" fmla="*/ 1053 w 1167"/>
                <a:gd name="T107" fmla="*/ 324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67" h="765">
                  <a:moveTo>
                    <a:pt x="1053" y="324"/>
                  </a:moveTo>
                  <a:cubicBezTo>
                    <a:pt x="959" y="181"/>
                    <a:pt x="959" y="113"/>
                    <a:pt x="967" y="86"/>
                  </a:cubicBezTo>
                  <a:cubicBezTo>
                    <a:pt x="971" y="71"/>
                    <a:pt x="980" y="61"/>
                    <a:pt x="992" y="56"/>
                  </a:cubicBezTo>
                  <a:cubicBezTo>
                    <a:pt x="1020" y="44"/>
                    <a:pt x="1045" y="47"/>
                    <a:pt x="1061" y="52"/>
                  </a:cubicBezTo>
                  <a:cubicBezTo>
                    <a:pt x="1048" y="37"/>
                    <a:pt x="1021" y="17"/>
                    <a:pt x="972" y="23"/>
                  </a:cubicBezTo>
                  <a:cubicBezTo>
                    <a:pt x="940" y="27"/>
                    <a:pt x="915" y="46"/>
                    <a:pt x="899" y="76"/>
                  </a:cubicBezTo>
                  <a:cubicBezTo>
                    <a:pt x="872" y="126"/>
                    <a:pt x="875" y="198"/>
                    <a:pt x="907" y="265"/>
                  </a:cubicBezTo>
                  <a:cubicBezTo>
                    <a:pt x="957" y="370"/>
                    <a:pt x="976" y="413"/>
                    <a:pt x="983" y="438"/>
                  </a:cubicBezTo>
                  <a:cubicBezTo>
                    <a:pt x="995" y="488"/>
                    <a:pt x="999" y="555"/>
                    <a:pt x="973" y="594"/>
                  </a:cubicBezTo>
                  <a:cubicBezTo>
                    <a:pt x="956" y="619"/>
                    <a:pt x="925" y="623"/>
                    <a:pt x="902" y="617"/>
                  </a:cubicBezTo>
                  <a:cubicBezTo>
                    <a:pt x="850" y="605"/>
                    <a:pt x="843" y="534"/>
                    <a:pt x="837" y="458"/>
                  </a:cubicBezTo>
                  <a:cubicBezTo>
                    <a:pt x="835" y="434"/>
                    <a:pt x="833" y="408"/>
                    <a:pt x="829" y="384"/>
                  </a:cubicBezTo>
                  <a:cubicBezTo>
                    <a:pt x="819" y="323"/>
                    <a:pt x="794" y="278"/>
                    <a:pt x="755" y="252"/>
                  </a:cubicBezTo>
                  <a:cubicBezTo>
                    <a:pt x="717" y="226"/>
                    <a:pt x="666" y="218"/>
                    <a:pt x="611" y="231"/>
                  </a:cubicBezTo>
                  <a:cubicBezTo>
                    <a:pt x="511" y="254"/>
                    <a:pt x="498" y="347"/>
                    <a:pt x="485" y="446"/>
                  </a:cubicBezTo>
                  <a:cubicBezTo>
                    <a:pt x="483" y="458"/>
                    <a:pt x="483" y="458"/>
                    <a:pt x="483" y="458"/>
                  </a:cubicBezTo>
                  <a:cubicBezTo>
                    <a:pt x="476" y="512"/>
                    <a:pt x="465" y="572"/>
                    <a:pt x="428" y="599"/>
                  </a:cubicBezTo>
                  <a:cubicBezTo>
                    <a:pt x="412" y="611"/>
                    <a:pt x="391" y="616"/>
                    <a:pt x="366" y="611"/>
                  </a:cubicBezTo>
                  <a:cubicBezTo>
                    <a:pt x="344" y="608"/>
                    <a:pt x="326" y="596"/>
                    <a:pt x="316" y="578"/>
                  </a:cubicBezTo>
                  <a:cubicBezTo>
                    <a:pt x="307" y="562"/>
                    <a:pt x="299" y="533"/>
                    <a:pt x="315" y="489"/>
                  </a:cubicBezTo>
                  <a:cubicBezTo>
                    <a:pt x="325" y="463"/>
                    <a:pt x="344" y="435"/>
                    <a:pt x="364" y="406"/>
                  </a:cubicBezTo>
                  <a:cubicBezTo>
                    <a:pt x="403" y="350"/>
                    <a:pt x="446" y="286"/>
                    <a:pt x="448" y="213"/>
                  </a:cubicBezTo>
                  <a:cubicBezTo>
                    <a:pt x="450" y="144"/>
                    <a:pt x="411" y="109"/>
                    <a:pt x="380" y="92"/>
                  </a:cubicBezTo>
                  <a:cubicBezTo>
                    <a:pt x="383" y="89"/>
                    <a:pt x="386" y="87"/>
                    <a:pt x="388" y="84"/>
                  </a:cubicBezTo>
                  <a:cubicBezTo>
                    <a:pt x="419" y="51"/>
                    <a:pt x="406" y="0"/>
                    <a:pt x="406" y="0"/>
                  </a:cubicBezTo>
                  <a:cubicBezTo>
                    <a:pt x="308" y="47"/>
                    <a:pt x="308" y="47"/>
                    <a:pt x="308" y="47"/>
                  </a:cubicBezTo>
                  <a:cubicBezTo>
                    <a:pt x="308" y="47"/>
                    <a:pt x="297" y="47"/>
                    <a:pt x="281" y="47"/>
                  </a:cubicBezTo>
                  <a:cubicBezTo>
                    <a:pt x="281" y="46"/>
                    <a:pt x="281" y="46"/>
                    <a:pt x="281" y="46"/>
                  </a:cubicBezTo>
                  <a:cubicBezTo>
                    <a:pt x="242" y="46"/>
                    <a:pt x="242" y="46"/>
                    <a:pt x="242" y="46"/>
                  </a:cubicBezTo>
                  <a:cubicBezTo>
                    <a:pt x="242" y="46"/>
                    <a:pt x="242" y="47"/>
                    <a:pt x="242" y="47"/>
                  </a:cubicBezTo>
                  <a:cubicBezTo>
                    <a:pt x="239" y="47"/>
                    <a:pt x="237" y="47"/>
                    <a:pt x="235" y="47"/>
                  </a:cubicBezTo>
                  <a:cubicBezTo>
                    <a:pt x="175" y="47"/>
                    <a:pt x="157" y="44"/>
                    <a:pt x="142" y="65"/>
                  </a:cubicBezTo>
                  <a:cubicBezTo>
                    <a:pt x="127" y="87"/>
                    <a:pt x="144" y="112"/>
                    <a:pt x="144" y="112"/>
                  </a:cubicBezTo>
                  <a:cubicBezTo>
                    <a:pt x="144" y="112"/>
                    <a:pt x="136" y="153"/>
                    <a:pt x="67" y="153"/>
                  </a:cubicBezTo>
                  <a:cubicBezTo>
                    <a:pt x="63" y="139"/>
                    <a:pt x="50" y="128"/>
                    <a:pt x="34" y="128"/>
                  </a:cubicBezTo>
                  <a:cubicBezTo>
                    <a:pt x="15" y="128"/>
                    <a:pt x="0" y="143"/>
                    <a:pt x="0" y="166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1" y="224"/>
                    <a:pt x="30" y="227"/>
                    <a:pt x="54" y="227"/>
                  </a:cubicBezTo>
                  <a:cubicBezTo>
                    <a:pt x="77" y="227"/>
                    <a:pt x="165" y="228"/>
                    <a:pt x="196" y="228"/>
                  </a:cubicBezTo>
                  <a:cubicBezTo>
                    <a:pt x="226" y="228"/>
                    <a:pt x="247" y="222"/>
                    <a:pt x="263" y="215"/>
                  </a:cubicBezTo>
                  <a:cubicBezTo>
                    <a:pt x="267" y="213"/>
                    <a:pt x="270" y="211"/>
                    <a:pt x="274" y="209"/>
                  </a:cubicBezTo>
                  <a:cubicBezTo>
                    <a:pt x="288" y="218"/>
                    <a:pt x="297" y="229"/>
                    <a:pt x="300" y="242"/>
                  </a:cubicBezTo>
                  <a:cubicBezTo>
                    <a:pt x="307" y="275"/>
                    <a:pt x="277" y="316"/>
                    <a:pt x="242" y="363"/>
                  </a:cubicBezTo>
                  <a:cubicBezTo>
                    <a:pt x="227" y="382"/>
                    <a:pt x="213" y="402"/>
                    <a:pt x="199" y="423"/>
                  </a:cubicBezTo>
                  <a:cubicBezTo>
                    <a:pt x="149" y="500"/>
                    <a:pt x="141" y="590"/>
                    <a:pt x="177" y="656"/>
                  </a:cubicBezTo>
                  <a:cubicBezTo>
                    <a:pt x="212" y="719"/>
                    <a:pt x="281" y="753"/>
                    <a:pt x="374" y="753"/>
                  </a:cubicBezTo>
                  <a:cubicBezTo>
                    <a:pt x="584" y="753"/>
                    <a:pt x="597" y="587"/>
                    <a:pt x="606" y="477"/>
                  </a:cubicBezTo>
                  <a:cubicBezTo>
                    <a:pt x="607" y="460"/>
                    <a:pt x="608" y="444"/>
                    <a:pt x="610" y="430"/>
                  </a:cubicBezTo>
                  <a:cubicBezTo>
                    <a:pt x="610" y="430"/>
                    <a:pt x="610" y="430"/>
                    <a:pt x="610" y="430"/>
                  </a:cubicBezTo>
                  <a:cubicBezTo>
                    <a:pt x="613" y="412"/>
                    <a:pt x="619" y="366"/>
                    <a:pt x="661" y="366"/>
                  </a:cubicBezTo>
                  <a:cubicBezTo>
                    <a:pt x="705" y="366"/>
                    <a:pt x="710" y="415"/>
                    <a:pt x="717" y="526"/>
                  </a:cubicBezTo>
                  <a:cubicBezTo>
                    <a:pt x="726" y="666"/>
                    <a:pt x="787" y="740"/>
                    <a:pt x="901" y="753"/>
                  </a:cubicBezTo>
                  <a:cubicBezTo>
                    <a:pt x="1004" y="765"/>
                    <a:pt x="1080" y="722"/>
                    <a:pt x="1111" y="634"/>
                  </a:cubicBezTo>
                  <a:cubicBezTo>
                    <a:pt x="1112" y="633"/>
                    <a:pt x="1167" y="497"/>
                    <a:pt x="1053" y="3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30"/>
            <p:cNvSpPr>
              <a:spLocks/>
            </p:cNvSpPr>
            <p:nvPr/>
          </p:nvSpPr>
          <p:spPr bwMode="auto">
            <a:xfrm>
              <a:off x="8728075" y="309563"/>
              <a:ext cx="644525" cy="841375"/>
            </a:xfrm>
            <a:custGeom>
              <a:avLst/>
              <a:gdLst>
                <a:gd name="T0" fmla="*/ 68 w 174"/>
                <a:gd name="T1" fmla="*/ 174 h 227"/>
                <a:gd name="T2" fmla="*/ 150 w 174"/>
                <a:gd name="T3" fmla="*/ 145 h 227"/>
                <a:gd name="T4" fmla="*/ 169 w 174"/>
                <a:gd name="T5" fmla="*/ 111 h 227"/>
                <a:gd name="T6" fmla="*/ 162 w 174"/>
                <a:gd name="T7" fmla="*/ 88 h 227"/>
                <a:gd name="T8" fmla="*/ 138 w 174"/>
                <a:gd name="T9" fmla="*/ 95 h 227"/>
                <a:gd name="T10" fmla="*/ 119 w 174"/>
                <a:gd name="T11" fmla="*/ 127 h 227"/>
                <a:gd name="T12" fmla="*/ 85 w 174"/>
                <a:gd name="T13" fmla="*/ 142 h 227"/>
                <a:gd name="T14" fmla="*/ 143 w 174"/>
                <a:gd name="T15" fmla="*/ 28 h 227"/>
                <a:gd name="T16" fmla="*/ 135 w 174"/>
                <a:gd name="T17" fmla="*/ 4 h 227"/>
                <a:gd name="T18" fmla="*/ 112 w 174"/>
                <a:gd name="T19" fmla="*/ 12 h 227"/>
                <a:gd name="T20" fmla="*/ 0 w 174"/>
                <a:gd name="T21" fmla="*/ 227 h 227"/>
                <a:gd name="T22" fmla="*/ 40 w 174"/>
                <a:gd name="T23" fmla="*/ 227 h 227"/>
                <a:gd name="T24" fmla="*/ 68 w 174"/>
                <a:gd name="T25" fmla="*/ 17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4" h="227">
                  <a:moveTo>
                    <a:pt x="68" y="174"/>
                  </a:moveTo>
                  <a:cubicBezTo>
                    <a:pt x="88" y="180"/>
                    <a:pt x="129" y="181"/>
                    <a:pt x="150" y="145"/>
                  </a:cubicBezTo>
                  <a:cubicBezTo>
                    <a:pt x="156" y="134"/>
                    <a:pt x="168" y="114"/>
                    <a:pt x="169" y="111"/>
                  </a:cubicBezTo>
                  <a:cubicBezTo>
                    <a:pt x="174" y="103"/>
                    <a:pt x="170" y="93"/>
                    <a:pt x="162" y="88"/>
                  </a:cubicBezTo>
                  <a:cubicBezTo>
                    <a:pt x="153" y="84"/>
                    <a:pt x="143" y="87"/>
                    <a:pt x="138" y="95"/>
                  </a:cubicBezTo>
                  <a:cubicBezTo>
                    <a:pt x="119" y="127"/>
                    <a:pt x="119" y="127"/>
                    <a:pt x="119" y="127"/>
                  </a:cubicBezTo>
                  <a:cubicBezTo>
                    <a:pt x="111" y="142"/>
                    <a:pt x="95" y="143"/>
                    <a:pt x="85" y="142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8" y="20"/>
                    <a:pt x="144" y="9"/>
                    <a:pt x="135" y="4"/>
                  </a:cubicBezTo>
                  <a:cubicBezTo>
                    <a:pt x="127" y="0"/>
                    <a:pt x="116" y="3"/>
                    <a:pt x="112" y="12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40" y="227"/>
                    <a:pt x="40" y="227"/>
                    <a:pt x="40" y="227"/>
                  </a:cubicBezTo>
                  <a:lnTo>
                    <a:pt x="68" y="1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9" name="组合 408"/>
          <p:cNvGrpSpPr/>
          <p:nvPr/>
        </p:nvGrpSpPr>
        <p:grpSpPr>
          <a:xfrm>
            <a:off x="5187764" y="2754512"/>
            <a:ext cx="788570" cy="421659"/>
            <a:chOff x="111125" y="3997325"/>
            <a:chExt cx="4756150" cy="2543175"/>
          </a:xfrm>
          <a:solidFill>
            <a:schemeClr val="bg1"/>
          </a:solidFill>
        </p:grpSpPr>
        <p:sp>
          <p:nvSpPr>
            <p:cNvPr id="410" name="Freeform 31"/>
            <p:cNvSpPr>
              <a:spLocks/>
            </p:cNvSpPr>
            <p:nvPr/>
          </p:nvSpPr>
          <p:spPr bwMode="auto">
            <a:xfrm>
              <a:off x="111125" y="3997325"/>
              <a:ext cx="4756150" cy="2543175"/>
            </a:xfrm>
            <a:custGeom>
              <a:avLst/>
              <a:gdLst>
                <a:gd name="T0" fmla="*/ 1179 w 1284"/>
                <a:gd name="T1" fmla="*/ 318 h 686"/>
                <a:gd name="T2" fmla="*/ 923 w 1284"/>
                <a:gd name="T3" fmla="*/ 91 h 686"/>
                <a:gd name="T4" fmla="*/ 1165 w 1284"/>
                <a:gd name="T5" fmla="*/ 465 h 686"/>
                <a:gd name="T6" fmla="*/ 1190 w 1284"/>
                <a:gd name="T7" fmla="*/ 521 h 686"/>
                <a:gd name="T8" fmla="*/ 1236 w 1284"/>
                <a:gd name="T9" fmla="*/ 451 h 686"/>
                <a:gd name="T10" fmla="*/ 1190 w 1284"/>
                <a:gd name="T11" fmla="*/ 571 h 686"/>
                <a:gd name="T12" fmla="*/ 1113 w 1284"/>
                <a:gd name="T13" fmla="*/ 465 h 686"/>
                <a:gd name="T14" fmla="*/ 1066 w 1284"/>
                <a:gd name="T15" fmla="*/ 208 h 686"/>
                <a:gd name="T16" fmla="*/ 1039 w 1284"/>
                <a:gd name="T17" fmla="*/ 346 h 686"/>
                <a:gd name="T18" fmla="*/ 1029 w 1284"/>
                <a:gd name="T19" fmla="*/ 401 h 686"/>
                <a:gd name="T20" fmla="*/ 1063 w 1284"/>
                <a:gd name="T21" fmla="*/ 579 h 686"/>
                <a:gd name="T22" fmla="*/ 1018 w 1284"/>
                <a:gd name="T23" fmla="*/ 671 h 686"/>
                <a:gd name="T24" fmla="*/ 980 w 1284"/>
                <a:gd name="T25" fmla="*/ 628 h 686"/>
                <a:gd name="T26" fmla="*/ 992 w 1284"/>
                <a:gd name="T27" fmla="*/ 595 h 686"/>
                <a:gd name="T28" fmla="*/ 990 w 1284"/>
                <a:gd name="T29" fmla="*/ 559 h 686"/>
                <a:gd name="T30" fmla="*/ 964 w 1284"/>
                <a:gd name="T31" fmla="*/ 527 h 686"/>
                <a:gd name="T32" fmla="*/ 924 w 1284"/>
                <a:gd name="T33" fmla="*/ 496 h 686"/>
                <a:gd name="T34" fmla="*/ 889 w 1284"/>
                <a:gd name="T35" fmla="*/ 453 h 686"/>
                <a:gd name="T36" fmla="*/ 864 w 1284"/>
                <a:gd name="T37" fmla="*/ 397 h 686"/>
                <a:gd name="T38" fmla="*/ 632 w 1284"/>
                <a:gd name="T39" fmla="*/ 458 h 686"/>
                <a:gd name="T40" fmla="*/ 616 w 1284"/>
                <a:gd name="T41" fmla="*/ 362 h 686"/>
                <a:gd name="T42" fmla="*/ 433 w 1284"/>
                <a:gd name="T43" fmla="*/ 445 h 686"/>
                <a:gd name="T44" fmla="*/ 377 w 1284"/>
                <a:gd name="T45" fmla="*/ 641 h 686"/>
                <a:gd name="T46" fmla="*/ 258 w 1284"/>
                <a:gd name="T47" fmla="*/ 644 h 686"/>
                <a:gd name="T48" fmla="*/ 309 w 1284"/>
                <a:gd name="T49" fmla="*/ 595 h 686"/>
                <a:gd name="T50" fmla="*/ 309 w 1284"/>
                <a:gd name="T51" fmla="*/ 555 h 686"/>
                <a:gd name="T52" fmla="*/ 308 w 1284"/>
                <a:gd name="T53" fmla="*/ 513 h 686"/>
                <a:gd name="T54" fmla="*/ 308 w 1284"/>
                <a:gd name="T55" fmla="*/ 467 h 686"/>
                <a:gd name="T56" fmla="*/ 308 w 1284"/>
                <a:gd name="T57" fmla="*/ 383 h 686"/>
                <a:gd name="T58" fmla="*/ 81 w 1284"/>
                <a:gd name="T59" fmla="*/ 276 h 686"/>
                <a:gd name="T60" fmla="*/ 149 w 1284"/>
                <a:gd name="T61" fmla="*/ 249 h 686"/>
                <a:gd name="T62" fmla="*/ 142 w 1284"/>
                <a:gd name="T63" fmla="*/ 200 h 686"/>
                <a:gd name="T64" fmla="*/ 28 w 1284"/>
                <a:gd name="T65" fmla="*/ 219 h 686"/>
                <a:gd name="T66" fmla="*/ 50 w 1284"/>
                <a:gd name="T67" fmla="*/ 154 h 686"/>
                <a:gd name="T68" fmla="*/ 93 w 1284"/>
                <a:gd name="T69" fmla="*/ 94 h 686"/>
                <a:gd name="T70" fmla="*/ 184 w 1284"/>
                <a:gd name="T71" fmla="*/ 49 h 686"/>
                <a:gd name="T72" fmla="*/ 263 w 1284"/>
                <a:gd name="T73" fmla="*/ 82 h 686"/>
                <a:gd name="T74" fmla="*/ 299 w 1284"/>
                <a:gd name="T75" fmla="*/ 101 h 686"/>
                <a:gd name="T76" fmla="*/ 291 w 1284"/>
                <a:gd name="T77" fmla="*/ 304 h 686"/>
                <a:gd name="T78" fmla="*/ 336 w 1284"/>
                <a:gd name="T79" fmla="*/ 115 h 686"/>
                <a:gd name="T80" fmla="*/ 278 w 1284"/>
                <a:gd name="T81" fmla="*/ 71 h 686"/>
                <a:gd name="T82" fmla="*/ 175 w 1284"/>
                <a:gd name="T83" fmla="*/ 38 h 686"/>
                <a:gd name="T84" fmla="*/ 0 w 1284"/>
                <a:gd name="T85" fmla="*/ 191 h 686"/>
                <a:gd name="T86" fmla="*/ 26 w 1284"/>
                <a:gd name="T87" fmla="*/ 236 h 686"/>
                <a:gd name="T88" fmla="*/ 75 w 1284"/>
                <a:gd name="T89" fmla="*/ 206 h 686"/>
                <a:gd name="T90" fmla="*/ 104 w 1284"/>
                <a:gd name="T91" fmla="*/ 197 h 686"/>
                <a:gd name="T92" fmla="*/ 139 w 1284"/>
                <a:gd name="T93" fmla="*/ 238 h 686"/>
                <a:gd name="T94" fmla="*/ 104 w 1284"/>
                <a:gd name="T95" fmla="*/ 243 h 686"/>
                <a:gd name="T96" fmla="*/ 45 w 1284"/>
                <a:gd name="T97" fmla="*/ 250 h 686"/>
                <a:gd name="T98" fmla="*/ 189 w 1284"/>
                <a:gd name="T99" fmla="*/ 286 h 686"/>
                <a:gd name="T100" fmla="*/ 248 w 1284"/>
                <a:gd name="T101" fmla="*/ 634 h 686"/>
                <a:gd name="T102" fmla="*/ 344 w 1284"/>
                <a:gd name="T103" fmla="*/ 685 h 686"/>
                <a:gd name="T104" fmla="*/ 634 w 1284"/>
                <a:gd name="T105" fmla="*/ 473 h 686"/>
                <a:gd name="T106" fmla="*/ 979 w 1284"/>
                <a:gd name="T107" fmla="*/ 579 h 686"/>
                <a:gd name="T108" fmla="*/ 928 w 1284"/>
                <a:gd name="T109" fmla="*/ 636 h 686"/>
                <a:gd name="T110" fmla="*/ 1018 w 1284"/>
                <a:gd name="T111" fmla="*/ 685 h 686"/>
                <a:gd name="T112" fmla="*/ 1077 w 1284"/>
                <a:gd name="T113" fmla="*/ 582 h 686"/>
                <a:gd name="T114" fmla="*/ 1043 w 1284"/>
                <a:gd name="T115" fmla="*/ 401 h 686"/>
                <a:gd name="T116" fmla="*/ 1099 w 1284"/>
                <a:gd name="T117" fmla="*/ 318 h 686"/>
                <a:gd name="T118" fmla="*/ 1128 w 1284"/>
                <a:gd name="T119" fmla="*/ 559 h 686"/>
                <a:gd name="T120" fmla="*/ 1278 w 1284"/>
                <a:gd name="T121" fmla="*/ 472 h 686"/>
                <a:gd name="T122" fmla="*/ 1199 w 1284"/>
                <a:gd name="T123" fmla="*/ 481 h 686"/>
                <a:gd name="T124" fmla="*/ 1179 w 1284"/>
                <a:gd name="T125" fmla="*/ 467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4" h="686">
                  <a:moveTo>
                    <a:pt x="1179" y="467"/>
                  </a:moveTo>
                  <a:cubicBezTo>
                    <a:pt x="1179" y="467"/>
                    <a:pt x="1179" y="465"/>
                    <a:pt x="1179" y="465"/>
                  </a:cubicBezTo>
                  <a:cubicBezTo>
                    <a:pt x="1179" y="318"/>
                    <a:pt x="1179" y="318"/>
                    <a:pt x="1179" y="318"/>
                  </a:cubicBezTo>
                  <a:cubicBezTo>
                    <a:pt x="1179" y="174"/>
                    <a:pt x="1058" y="114"/>
                    <a:pt x="1053" y="111"/>
                  </a:cubicBezTo>
                  <a:cubicBezTo>
                    <a:pt x="993" y="83"/>
                    <a:pt x="942" y="77"/>
                    <a:pt x="916" y="77"/>
                  </a:cubicBezTo>
                  <a:cubicBezTo>
                    <a:pt x="917" y="81"/>
                    <a:pt x="919" y="86"/>
                    <a:pt x="923" y="91"/>
                  </a:cubicBezTo>
                  <a:cubicBezTo>
                    <a:pt x="949" y="93"/>
                    <a:pt x="994" y="99"/>
                    <a:pt x="1047" y="124"/>
                  </a:cubicBezTo>
                  <a:cubicBezTo>
                    <a:pt x="1051" y="127"/>
                    <a:pt x="1165" y="183"/>
                    <a:pt x="1165" y="318"/>
                  </a:cubicBezTo>
                  <a:cubicBezTo>
                    <a:pt x="1165" y="465"/>
                    <a:pt x="1165" y="465"/>
                    <a:pt x="1165" y="465"/>
                  </a:cubicBezTo>
                  <a:cubicBezTo>
                    <a:pt x="1165" y="466"/>
                    <a:pt x="1165" y="466"/>
                    <a:pt x="1165" y="466"/>
                  </a:cubicBezTo>
                  <a:cubicBezTo>
                    <a:pt x="1165" y="487"/>
                    <a:pt x="1166" y="504"/>
                    <a:pt x="1176" y="514"/>
                  </a:cubicBezTo>
                  <a:cubicBezTo>
                    <a:pt x="1178" y="517"/>
                    <a:pt x="1184" y="521"/>
                    <a:pt x="1190" y="521"/>
                  </a:cubicBezTo>
                  <a:cubicBezTo>
                    <a:pt x="1199" y="521"/>
                    <a:pt x="1204" y="517"/>
                    <a:pt x="1205" y="514"/>
                  </a:cubicBezTo>
                  <a:cubicBezTo>
                    <a:pt x="1213" y="506"/>
                    <a:pt x="1214" y="489"/>
                    <a:pt x="1213" y="480"/>
                  </a:cubicBezTo>
                  <a:cubicBezTo>
                    <a:pt x="1211" y="466"/>
                    <a:pt x="1221" y="453"/>
                    <a:pt x="1236" y="451"/>
                  </a:cubicBezTo>
                  <a:cubicBezTo>
                    <a:pt x="1250" y="450"/>
                    <a:pt x="1262" y="460"/>
                    <a:pt x="1264" y="474"/>
                  </a:cubicBezTo>
                  <a:cubicBezTo>
                    <a:pt x="1265" y="478"/>
                    <a:pt x="1269" y="521"/>
                    <a:pt x="1244" y="549"/>
                  </a:cubicBezTo>
                  <a:cubicBezTo>
                    <a:pt x="1235" y="559"/>
                    <a:pt x="1218" y="571"/>
                    <a:pt x="1190" y="571"/>
                  </a:cubicBezTo>
                  <a:cubicBezTo>
                    <a:pt x="1170" y="571"/>
                    <a:pt x="1152" y="564"/>
                    <a:pt x="1139" y="550"/>
                  </a:cubicBezTo>
                  <a:cubicBezTo>
                    <a:pt x="1115" y="525"/>
                    <a:pt x="1113" y="486"/>
                    <a:pt x="1113" y="470"/>
                  </a:cubicBezTo>
                  <a:cubicBezTo>
                    <a:pt x="1113" y="465"/>
                    <a:pt x="1113" y="465"/>
                    <a:pt x="1113" y="465"/>
                  </a:cubicBezTo>
                  <a:cubicBezTo>
                    <a:pt x="1113" y="318"/>
                    <a:pt x="1113" y="318"/>
                    <a:pt x="1113" y="318"/>
                  </a:cubicBezTo>
                  <a:cubicBezTo>
                    <a:pt x="1113" y="279"/>
                    <a:pt x="1099" y="240"/>
                    <a:pt x="1079" y="220"/>
                  </a:cubicBezTo>
                  <a:cubicBezTo>
                    <a:pt x="1066" y="208"/>
                    <a:pt x="1066" y="208"/>
                    <a:pt x="1066" y="208"/>
                  </a:cubicBezTo>
                  <a:cubicBezTo>
                    <a:pt x="1066" y="226"/>
                    <a:pt x="1066" y="226"/>
                    <a:pt x="1066" y="226"/>
                  </a:cubicBezTo>
                  <a:cubicBezTo>
                    <a:pt x="1067" y="229"/>
                    <a:pt x="1067" y="231"/>
                    <a:pt x="1067" y="234"/>
                  </a:cubicBezTo>
                  <a:cubicBezTo>
                    <a:pt x="1067" y="293"/>
                    <a:pt x="1039" y="346"/>
                    <a:pt x="1039" y="346"/>
                  </a:cubicBezTo>
                  <a:cubicBezTo>
                    <a:pt x="1039" y="347"/>
                    <a:pt x="1039" y="347"/>
                    <a:pt x="1039" y="347"/>
                  </a:cubicBezTo>
                  <a:cubicBezTo>
                    <a:pt x="1038" y="347"/>
                    <a:pt x="1038" y="347"/>
                    <a:pt x="1038" y="347"/>
                  </a:cubicBezTo>
                  <a:cubicBezTo>
                    <a:pt x="1038" y="348"/>
                    <a:pt x="1029" y="370"/>
                    <a:pt x="1029" y="401"/>
                  </a:cubicBezTo>
                  <a:cubicBezTo>
                    <a:pt x="1029" y="420"/>
                    <a:pt x="1033" y="443"/>
                    <a:pt x="1045" y="466"/>
                  </a:cubicBezTo>
                  <a:cubicBezTo>
                    <a:pt x="1061" y="497"/>
                    <a:pt x="1069" y="511"/>
                    <a:pt x="1069" y="535"/>
                  </a:cubicBezTo>
                  <a:cubicBezTo>
                    <a:pt x="1069" y="546"/>
                    <a:pt x="1067" y="560"/>
                    <a:pt x="1063" y="579"/>
                  </a:cubicBezTo>
                  <a:cubicBezTo>
                    <a:pt x="1063" y="579"/>
                    <a:pt x="1057" y="609"/>
                    <a:pt x="1057" y="609"/>
                  </a:cubicBezTo>
                  <a:cubicBezTo>
                    <a:pt x="1051" y="641"/>
                    <a:pt x="1051" y="641"/>
                    <a:pt x="1051" y="641"/>
                  </a:cubicBezTo>
                  <a:cubicBezTo>
                    <a:pt x="1045" y="666"/>
                    <a:pt x="1034" y="671"/>
                    <a:pt x="1018" y="671"/>
                  </a:cubicBezTo>
                  <a:cubicBezTo>
                    <a:pt x="1018" y="671"/>
                    <a:pt x="939" y="672"/>
                    <a:pt x="925" y="672"/>
                  </a:cubicBezTo>
                  <a:cubicBezTo>
                    <a:pt x="926" y="665"/>
                    <a:pt x="930" y="653"/>
                    <a:pt x="937" y="646"/>
                  </a:cubicBezTo>
                  <a:cubicBezTo>
                    <a:pt x="951" y="634"/>
                    <a:pt x="980" y="628"/>
                    <a:pt x="980" y="628"/>
                  </a:cubicBezTo>
                  <a:cubicBezTo>
                    <a:pt x="984" y="627"/>
                    <a:pt x="984" y="627"/>
                    <a:pt x="984" y="627"/>
                  </a:cubicBezTo>
                  <a:cubicBezTo>
                    <a:pt x="985" y="624"/>
                    <a:pt x="985" y="624"/>
                    <a:pt x="985" y="624"/>
                  </a:cubicBezTo>
                  <a:cubicBezTo>
                    <a:pt x="986" y="623"/>
                    <a:pt x="989" y="613"/>
                    <a:pt x="992" y="595"/>
                  </a:cubicBezTo>
                  <a:cubicBezTo>
                    <a:pt x="1024" y="595"/>
                    <a:pt x="1041" y="575"/>
                    <a:pt x="1041" y="575"/>
                  </a:cubicBezTo>
                  <a:cubicBezTo>
                    <a:pt x="1022" y="579"/>
                    <a:pt x="1002" y="579"/>
                    <a:pt x="994" y="579"/>
                  </a:cubicBezTo>
                  <a:cubicBezTo>
                    <a:pt x="994" y="572"/>
                    <a:pt x="992" y="565"/>
                    <a:pt x="990" y="559"/>
                  </a:cubicBezTo>
                  <a:cubicBezTo>
                    <a:pt x="1026" y="542"/>
                    <a:pt x="1037" y="512"/>
                    <a:pt x="1037" y="512"/>
                  </a:cubicBezTo>
                  <a:cubicBezTo>
                    <a:pt x="1014" y="527"/>
                    <a:pt x="989" y="537"/>
                    <a:pt x="979" y="541"/>
                  </a:cubicBezTo>
                  <a:cubicBezTo>
                    <a:pt x="974" y="536"/>
                    <a:pt x="969" y="531"/>
                    <a:pt x="964" y="527"/>
                  </a:cubicBezTo>
                  <a:cubicBezTo>
                    <a:pt x="1001" y="502"/>
                    <a:pt x="1009" y="466"/>
                    <a:pt x="1009" y="466"/>
                  </a:cubicBezTo>
                  <a:cubicBezTo>
                    <a:pt x="981" y="490"/>
                    <a:pt x="949" y="506"/>
                    <a:pt x="941" y="511"/>
                  </a:cubicBezTo>
                  <a:cubicBezTo>
                    <a:pt x="935" y="506"/>
                    <a:pt x="929" y="501"/>
                    <a:pt x="924" y="496"/>
                  </a:cubicBezTo>
                  <a:cubicBezTo>
                    <a:pt x="968" y="468"/>
                    <a:pt x="977" y="427"/>
                    <a:pt x="977" y="427"/>
                  </a:cubicBezTo>
                  <a:cubicBezTo>
                    <a:pt x="949" y="451"/>
                    <a:pt x="916" y="468"/>
                    <a:pt x="904" y="474"/>
                  </a:cubicBezTo>
                  <a:cubicBezTo>
                    <a:pt x="898" y="467"/>
                    <a:pt x="893" y="460"/>
                    <a:pt x="889" y="453"/>
                  </a:cubicBezTo>
                  <a:cubicBezTo>
                    <a:pt x="938" y="429"/>
                    <a:pt x="951" y="386"/>
                    <a:pt x="951" y="386"/>
                  </a:cubicBezTo>
                  <a:cubicBezTo>
                    <a:pt x="921" y="408"/>
                    <a:pt x="887" y="422"/>
                    <a:pt x="875" y="427"/>
                  </a:cubicBezTo>
                  <a:cubicBezTo>
                    <a:pt x="866" y="409"/>
                    <a:pt x="864" y="397"/>
                    <a:pt x="864" y="397"/>
                  </a:cubicBezTo>
                  <a:cubicBezTo>
                    <a:pt x="862" y="388"/>
                    <a:pt x="862" y="388"/>
                    <a:pt x="862" y="388"/>
                  </a:cubicBezTo>
                  <a:cubicBezTo>
                    <a:pt x="854" y="392"/>
                    <a:pt x="854" y="392"/>
                    <a:pt x="854" y="392"/>
                  </a:cubicBezTo>
                  <a:cubicBezTo>
                    <a:pt x="853" y="392"/>
                    <a:pt x="741" y="447"/>
                    <a:pt x="632" y="458"/>
                  </a:cubicBezTo>
                  <a:cubicBezTo>
                    <a:pt x="616" y="460"/>
                    <a:pt x="600" y="461"/>
                    <a:pt x="585" y="462"/>
                  </a:cubicBezTo>
                  <a:cubicBezTo>
                    <a:pt x="585" y="454"/>
                    <a:pt x="587" y="444"/>
                    <a:pt x="592" y="432"/>
                  </a:cubicBezTo>
                  <a:cubicBezTo>
                    <a:pt x="600" y="412"/>
                    <a:pt x="618" y="386"/>
                    <a:pt x="616" y="362"/>
                  </a:cubicBezTo>
                  <a:cubicBezTo>
                    <a:pt x="616" y="362"/>
                    <a:pt x="601" y="386"/>
                    <a:pt x="588" y="401"/>
                  </a:cubicBezTo>
                  <a:cubicBezTo>
                    <a:pt x="588" y="401"/>
                    <a:pt x="563" y="425"/>
                    <a:pt x="559" y="462"/>
                  </a:cubicBezTo>
                  <a:cubicBezTo>
                    <a:pt x="482" y="461"/>
                    <a:pt x="434" y="446"/>
                    <a:pt x="433" y="445"/>
                  </a:cubicBezTo>
                  <a:cubicBezTo>
                    <a:pt x="426" y="443"/>
                    <a:pt x="426" y="443"/>
                    <a:pt x="426" y="443"/>
                  </a:cubicBezTo>
                  <a:cubicBezTo>
                    <a:pt x="424" y="450"/>
                    <a:pt x="424" y="450"/>
                    <a:pt x="424" y="450"/>
                  </a:cubicBezTo>
                  <a:cubicBezTo>
                    <a:pt x="422" y="458"/>
                    <a:pt x="380" y="626"/>
                    <a:pt x="377" y="641"/>
                  </a:cubicBezTo>
                  <a:cubicBezTo>
                    <a:pt x="371" y="666"/>
                    <a:pt x="361" y="671"/>
                    <a:pt x="344" y="671"/>
                  </a:cubicBezTo>
                  <a:cubicBezTo>
                    <a:pt x="344" y="671"/>
                    <a:pt x="260" y="672"/>
                    <a:pt x="247" y="672"/>
                  </a:cubicBezTo>
                  <a:cubicBezTo>
                    <a:pt x="248" y="664"/>
                    <a:pt x="251" y="652"/>
                    <a:pt x="258" y="644"/>
                  </a:cubicBezTo>
                  <a:cubicBezTo>
                    <a:pt x="269" y="632"/>
                    <a:pt x="294" y="626"/>
                    <a:pt x="303" y="624"/>
                  </a:cubicBezTo>
                  <a:cubicBezTo>
                    <a:pt x="309" y="623"/>
                    <a:pt x="309" y="623"/>
                    <a:pt x="309" y="623"/>
                  </a:cubicBezTo>
                  <a:cubicBezTo>
                    <a:pt x="309" y="595"/>
                    <a:pt x="309" y="595"/>
                    <a:pt x="309" y="595"/>
                  </a:cubicBezTo>
                  <a:cubicBezTo>
                    <a:pt x="341" y="595"/>
                    <a:pt x="358" y="575"/>
                    <a:pt x="358" y="575"/>
                  </a:cubicBezTo>
                  <a:cubicBezTo>
                    <a:pt x="337" y="579"/>
                    <a:pt x="316" y="579"/>
                    <a:pt x="309" y="579"/>
                  </a:cubicBezTo>
                  <a:cubicBezTo>
                    <a:pt x="309" y="555"/>
                    <a:pt x="309" y="555"/>
                    <a:pt x="309" y="555"/>
                  </a:cubicBezTo>
                  <a:cubicBezTo>
                    <a:pt x="350" y="553"/>
                    <a:pt x="372" y="527"/>
                    <a:pt x="372" y="527"/>
                  </a:cubicBezTo>
                  <a:cubicBezTo>
                    <a:pt x="346" y="533"/>
                    <a:pt x="321" y="533"/>
                    <a:pt x="309" y="533"/>
                  </a:cubicBezTo>
                  <a:cubicBezTo>
                    <a:pt x="308" y="513"/>
                    <a:pt x="308" y="513"/>
                    <a:pt x="308" y="513"/>
                  </a:cubicBezTo>
                  <a:cubicBezTo>
                    <a:pt x="360" y="512"/>
                    <a:pt x="387" y="481"/>
                    <a:pt x="387" y="481"/>
                  </a:cubicBezTo>
                  <a:cubicBezTo>
                    <a:pt x="354" y="488"/>
                    <a:pt x="320" y="488"/>
                    <a:pt x="308" y="487"/>
                  </a:cubicBezTo>
                  <a:cubicBezTo>
                    <a:pt x="308" y="467"/>
                    <a:pt x="308" y="467"/>
                    <a:pt x="308" y="467"/>
                  </a:cubicBezTo>
                  <a:cubicBezTo>
                    <a:pt x="365" y="466"/>
                    <a:pt x="396" y="431"/>
                    <a:pt x="396" y="431"/>
                  </a:cubicBezTo>
                  <a:cubicBezTo>
                    <a:pt x="358" y="438"/>
                    <a:pt x="320" y="438"/>
                    <a:pt x="308" y="438"/>
                  </a:cubicBezTo>
                  <a:cubicBezTo>
                    <a:pt x="308" y="383"/>
                    <a:pt x="308" y="383"/>
                    <a:pt x="308" y="383"/>
                  </a:cubicBezTo>
                  <a:cubicBezTo>
                    <a:pt x="194" y="271"/>
                    <a:pt x="194" y="271"/>
                    <a:pt x="194" y="271"/>
                  </a:cubicBezTo>
                  <a:cubicBezTo>
                    <a:pt x="191" y="271"/>
                    <a:pt x="191" y="271"/>
                    <a:pt x="191" y="271"/>
                  </a:cubicBezTo>
                  <a:cubicBezTo>
                    <a:pt x="188" y="271"/>
                    <a:pt x="105" y="273"/>
                    <a:pt x="81" y="276"/>
                  </a:cubicBezTo>
                  <a:cubicBezTo>
                    <a:pt x="70" y="277"/>
                    <a:pt x="65" y="269"/>
                    <a:pt x="62" y="262"/>
                  </a:cubicBezTo>
                  <a:cubicBezTo>
                    <a:pt x="76" y="261"/>
                    <a:pt x="147" y="252"/>
                    <a:pt x="147" y="252"/>
                  </a:cubicBezTo>
                  <a:cubicBezTo>
                    <a:pt x="149" y="249"/>
                    <a:pt x="149" y="249"/>
                    <a:pt x="149" y="249"/>
                  </a:cubicBezTo>
                  <a:cubicBezTo>
                    <a:pt x="149" y="249"/>
                    <a:pt x="156" y="240"/>
                    <a:pt x="156" y="228"/>
                  </a:cubicBezTo>
                  <a:cubicBezTo>
                    <a:pt x="156" y="227"/>
                    <a:pt x="156" y="226"/>
                    <a:pt x="156" y="225"/>
                  </a:cubicBezTo>
                  <a:cubicBezTo>
                    <a:pt x="155" y="216"/>
                    <a:pt x="151" y="207"/>
                    <a:pt x="142" y="200"/>
                  </a:cubicBezTo>
                  <a:cubicBezTo>
                    <a:pt x="117" y="180"/>
                    <a:pt x="91" y="181"/>
                    <a:pt x="90" y="181"/>
                  </a:cubicBezTo>
                  <a:cubicBezTo>
                    <a:pt x="88" y="181"/>
                    <a:pt x="88" y="181"/>
                    <a:pt x="88" y="181"/>
                  </a:cubicBezTo>
                  <a:cubicBezTo>
                    <a:pt x="88" y="181"/>
                    <a:pt x="35" y="214"/>
                    <a:pt x="28" y="219"/>
                  </a:cubicBezTo>
                  <a:cubicBezTo>
                    <a:pt x="19" y="211"/>
                    <a:pt x="14" y="203"/>
                    <a:pt x="14" y="195"/>
                  </a:cubicBezTo>
                  <a:cubicBezTo>
                    <a:pt x="14" y="194"/>
                    <a:pt x="14" y="193"/>
                    <a:pt x="14" y="192"/>
                  </a:cubicBezTo>
                  <a:cubicBezTo>
                    <a:pt x="16" y="174"/>
                    <a:pt x="41" y="158"/>
                    <a:pt x="50" y="154"/>
                  </a:cubicBezTo>
                  <a:cubicBezTo>
                    <a:pt x="52" y="153"/>
                    <a:pt x="52" y="153"/>
                    <a:pt x="52" y="153"/>
                  </a:cubicBezTo>
                  <a:cubicBezTo>
                    <a:pt x="53" y="151"/>
                    <a:pt x="53" y="151"/>
                    <a:pt x="53" y="151"/>
                  </a:cubicBezTo>
                  <a:cubicBezTo>
                    <a:pt x="53" y="151"/>
                    <a:pt x="72" y="125"/>
                    <a:pt x="93" y="94"/>
                  </a:cubicBezTo>
                  <a:cubicBezTo>
                    <a:pt x="119" y="57"/>
                    <a:pt x="178" y="52"/>
                    <a:pt x="179" y="52"/>
                  </a:cubicBezTo>
                  <a:cubicBezTo>
                    <a:pt x="182" y="52"/>
                    <a:pt x="182" y="52"/>
                    <a:pt x="182" y="52"/>
                  </a:cubicBezTo>
                  <a:cubicBezTo>
                    <a:pt x="184" y="49"/>
                    <a:pt x="184" y="49"/>
                    <a:pt x="184" y="49"/>
                  </a:cubicBezTo>
                  <a:cubicBezTo>
                    <a:pt x="191" y="40"/>
                    <a:pt x="213" y="15"/>
                    <a:pt x="233" y="16"/>
                  </a:cubicBezTo>
                  <a:cubicBezTo>
                    <a:pt x="242" y="16"/>
                    <a:pt x="250" y="23"/>
                    <a:pt x="257" y="36"/>
                  </a:cubicBezTo>
                  <a:cubicBezTo>
                    <a:pt x="264" y="47"/>
                    <a:pt x="264" y="73"/>
                    <a:pt x="263" y="82"/>
                  </a:cubicBezTo>
                  <a:cubicBezTo>
                    <a:pt x="262" y="87"/>
                    <a:pt x="262" y="87"/>
                    <a:pt x="262" y="87"/>
                  </a:cubicBezTo>
                  <a:cubicBezTo>
                    <a:pt x="267" y="89"/>
                    <a:pt x="267" y="89"/>
                    <a:pt x="267" y="89"/>
                  </a:cubicBezTo>
                  <a:cubicBezTo>
                    <a:pt x="269" y="90"/>
                    <a:pt x="281" y="94"/>
                    <a:pt x="299" y="101"/>
                  </a:cubicBezTo>
                  <a:cubicBezTo>
                    <a:pt x="306" y="113"/>
                    <a:pt x="315" y="130"/>
                    <a:pt x="315" y="144"/>
                  </a:cubicBezTo>
                  <a:cubicBezTo>
                    <a:pt x="317" y="169"/>
                    <a:pt x="308" y="171"/>
                    <a:pt x="319" y="209"/>
                  </a:cubicBezTo>
                  <a:cubicBezTo>
                    <a:pt x="328" y="242"/>
                    <a:pt x="309" y="282"/>
                    <a:pt x="291" y="304"/>
                  </a:cubicBezTo>
                  <a:cubicBezTo>
                    <a:pt x="291" y="304"/>
                    <a:pt x="341" y="270"/>
                    <a:pt x="346" y="236"/>
                  </a:cubicBezTo>
                  <a:cubicBezTo>
                    <a:pt x="351" y="201"/>
                    <a:pt x="335" y="196"/>
                    <a:pt x="340" y="162"/>
                  </a:cubicBezTo>
                  <a:cubicBezTo>
                    <a:pt x="343" y="135"/>
                    <a:pt x="336" y="115"/>
                    <a:pt x="336" y="115"/>
                  </a:cubicBezTo>
                  <a:cubicBezTo>
                    <a:pt x="333" y="106"/>
                    <a:pt x="329" y="99"/>
                    <a:pt x="327" y="97"/>
                  </a:cubicBezTo>
                  <a:cubicBezTo>
                    <a:pt x="303" y="88"/>
                    <a:pt x="285" y="81"/>
                    <a:pt x="277" y="78"/>
                  </a:cubicBezTo>
                  <a:cubicBezTo>
                    <a:pt x="277" y="76"/>
                    <a:pt x="278" y="73"/>
                    <a:pt x="278" y="71"/>
                  </a:cubicBezTo>
                  <a:cubicBezTo>
                    <a:pt x="278" y="59"/>
                    <a:pt x="276" y="40"/>
                    <a:pt x="270" y="29"/>
                  </a:cubicBezTo>
                  <a:cubicBezTo>
                    <a:pt x="260" y="11"/>
                    <a:pt x="248" y="2"/>
                    <a:pt x="233" y="1"/>
                  </a:cubicBezTo>
                  <a:cubicBezTo>
                    <a:pt x="206" y="0"/>
                    <a:pt x="182" y="29"/>
                    <a:pt x="175" y="38"/>
                  </a:cubicBezTo>
                  <a:cubicBezTo>
                    <a:pt x="161" y="40"/>
                    <a:pt x="108" y="48"/>
                    <a:pt x="81" y="86"/>
                  </a:cubicBezTo>
                  <a:cubicBezTo>
                    <a:pt x="63" y="113"/>
                    <a:pt x="47" y="136"/>
                    <a:pt x="42" y="142"/>
                  </a:cubicBezTo>
                  <a:cubicBezTo>
                    <a:pt x="35" y="145"/>
                    <a:pt x="3" y="164"/>
                    <a:pt x="0" y="191"/>
                  </a:cubicBezTo>
                  <a:cubicBezTo>
                    <a:pt x="0" y="192"/>
                    <a:pt x="0" y="193"/>
                    <a:pt x="0" y="195"/>
                  </a:cubicBezTo>
                  <a:cubicBezTo>
                    <a:pt x="0" y="208"/>
                    <a:pt x="7" y="221"/>
                    <a:pt x="22" y="233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6" y="236"/>
                    <a:pt x="42" y="227"/>
                    <a:pt x="60" y="216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5" y="206"/>
                    <a:pt x="75" y="206"/>
                    <a:pt x="75" y="206"/>
                  </a:cubicBezTo>
                  <a:cubicBezTo>
                    <a:pt x="79" y="204"/>
                    <a:pt x="82" y="202"/>
                    <a:pt x="85" y="200"/>
                  </a:cubicBezTo>
                  <a:cubicBezTo>
                    <a:pt x="106" y="228"/>
                    <a:pt x="106" y="228"/>
                    <a:pt x="106" y="228"/>
                  </a:cubicBezTo>
                  <a:cubicBezTo>
                    <a:pt x="104" y="197"/>
                    <a:pt x="104" y="197"/>
                    <a:pt x="104" y="197"/>
                  </a:cubicBezTo>
                  <a:cubicBezTo>
                    <a:pt x="112" y="199"/>
                    <a:pt x="123" y="203"/>
                    <a:pt x="133" y="211"/>
                  </a:cubicBezTo>
                  <a:cubicBezTo>
                    <a:pt x="140" y="217"/>
                    <a:pt x="142" y="223"/>
                    <a:pt x="142" y="228"/>
                  </a:cubicBezTo>
                  <a:cubicBezTo>
                    <a:pt x="142" y="232"/>
                    <a:pt x="141" y="236"/>
                    <a:pt x="139" y="238"/>
                  </a:cubicBezTo>
                  <a:cubicBezTo>
                    <a:pt x="139" y="238"/>
                    <a:pt x="117" y="215"/>
                    <a:pt x="117" y="215"/>
                  </a:cubicBezTo>
                  <a:cubicBezTo>
                    <a:pt x="119" y="241"/>
                    <a:pt x="119" y="241"/>
                    <a:pt x="119" y="241"/>
                  </a:cubicBezTo>
                  <a:cubicBezTo>
                    <a:pt x="114" y="241"/>
                    <a:pt x="109" y="242"/>
                    <a:pt x="104" y="243"/>
                  </a:cubicBezTo>
                  <a:cubicBezTo>
                    <a:pt x="86" y="222"/>
                    <a:pt x="86" y="222"/>
                    <a:pt x="86" y="222"/>
                  </a:cubicBezTo>
                  <a:cubicBezTo>
                    <a:pt x="88" y="245"/>
                    <a:pt x="88" y="245"/>
                    <a:pt x="88" y="245"/>
                  </a:cubicBezTo>
                  <a:cubicBezTo>
                    <a:pt x="66" y="248"/>
                    <a:pt x="45" y="250"/>
                    <a:pt x="45" y="250"/>
                  </a:cubicBezTo>
                  <a:cubicBezTo>
                    <a:pt x="46" y="257"/>
                    <a:pt x="46" y="257"/>
                    <a:pt x="46" y="257"/>
                  </a:cubicBezTo>
                  <a:cubicBezTo>
                    <a:pt x="48" y="270"/>
                    <a:pt x="58" y="292"/>
                    <a:pt x="82" y="290"/>
                  </a:cubicBezTo>
                  <a:cubicBezTo>
                    <a:pt x="104" y="288"/>
                    <a:pt x="174" y="286"/>
                    <a:pt x="189" y="286"/>
                  </a:cubicBezTo>
                  <a:cubicBezTo>
                    <a:pt x="193" y="290"/>
                    <a:pt x="289" y="385"/>
                    <a:pt x="293" y="389"/>
                  </a:cubicBezTo>
                  <a:cubicBezTo>
                    <a:pt x="293" y="395"/>
                    <a:pt x="295" y="600"/>
                    <a:pt x="295" y="611"/>
                  </a:cubicBezTo>
                  <a:cubicBezTo>
                    <a:pt x="284" y="614"/>
                    <a:pt x="260" y="621"/>
                    <a:pt x="248" y="634"/>
                  </a:cubicBezTo>
                  <a:cubicBezTo>
                    <a:pt x="232" y="651"/>
                    <a:pt x="232" y="678"/>
                    <a:pt x="232" y="679"/>
                  </a:cubicBezTo>
                  <a:cubicBezTo>
                    <a:pt x="232" y="686"/>
                    <a:pt x="232" y="686"/>
                    <a:pt x="232" y="686"/>
                  </a:cubicBezTo>
                  <a:cubicBezTo>
                    <a:pt x="344" y="685"/>
                    <a:pt x="344" y="685"/>
                    <a:pt x="344" y="685"/>
                  </a:cubicBezTo>
                  <a:cubicBezTo>
                    <a:pt x="370" y="685"/>
                    <a:pt x="384" y="673"/>
                    <a:pt x="391" y="644"/>
                  </a:cubicBezTo>
                  <a:cubicBezTo>
                    <a:pt x="394" y="631"/>
                    <a:pt x="428" y="494"/>
                    <a:pt x="436" y="461"/>
                  </a:cubicBezTo>
                  <a:cubicBezTo>
                    <a:pt x="459" y="467"/>
                    <a:pt x="531" y="484"/>
                    <a:pt x="634" y="473"/>
                  </a:cubicBezTo>
                  <a:cubicBezTo>
                    <a:pt x="728" y="462"/>
                    <a:pt x="825" y="421"/>
                    <a:pt x="852" y="408"/>
                  </a:cubicBezTo>
                  <a:cubicBezTo>
                    <a:pt x="859" y="430"/>
                    <a:pt x="881" y="488"/>
                    <a:pt x="950" y="535"/>
                  </a:cubicBezTo>
                  <a:cubicBezTo>
                    <a:pt x="968" y="547"/>
                    <a:pt x="979" y="559"/>
                    <a:pt x="979" y="579"/>
                  </a:cubicBezTo>
                  <a:cubicBezTo>
                    <a:pt x="979" y="582"/>
                    <a:pt x="979" y="586"/>
                    <a:pt x="979" y="589"/>
                  </a:cubicBezTo>
                  <a:cubicBezTo>
                    <a:pt x="977" y="602"/>
                    <a:pt x="974" y="611"/>
                    <a:pt x="973" y="615"/>
                  </a:cubicBezTo>
                  <a:cubicBezTo>
                    <a:pt x="964" y="617"/>
                    <a:pt x="941" y="623"/>
                    <a:pt x="928" y="636"/>
                  </a:cubicBezTo>
                  <a:cubicBezTo>
                    <a:pt x="911" y="651"/>
                    <a:pt x="910" y="678"/>
                    <a:pt x="910" y="679"/>
                  </a:cubicBezTo>
                  <a:cubicBezTo>
                    <a:pt x="910" y="686"/>
                    <a:pt x="910" y="686"/>
                    <a:pt x="910" y="686"/>
                  </a:cubicBezTo>
                  <a:cubicBezTo>
                    <a:pt x="1018" y="685"/>
                    <a:pt x="1018" y="685"/>
                    <a:pt x="1018" y="685"/>
                  </a:cubicBezTo>
                  <a:cubicBezTo>
                    <a:pt x="1044" y="685"/>
                    <a:pt x="1058" y="673"/>
                    <a:pt x="1064" y="644"/>
                  </a:cubicBezTo>
                  <a:cubicBezTo>
                    <a:pt x="1064" y="644"/>
                    <a:pt x="1071" y="611"/>
                    <a:pt x="1071" y="611"/>
                  </a:cubicBezTo>
                  <a:cubicBezTo>
                    <a:pt x="1077" y="582"/>
                    <a:pt x="1077" y="582"/>
                    <a:pt x="1077" y="582"/>
                  </a:cubicBezTo>
                  <a:cubicBezTo>
                    <a:pt x="1081" y="562"/>
                    <a:pt x="1083" y="547"/>
                    <a:pt x="1083" y="535"/>
                  </a:cubicBezTo>
                  <a:cubicBezTo>
                    <a:pt x="1083" y="509"/>
                    <a:pt x="1075" y="492"/>
                    <a:pt x="1057" y="460"/>
                  </a:cubicBezTo>
                  <a:cubicBezTo>
                    <a:pt x="1047" y="439"/>
                    <a:pt x="1043" y="418"/>
                    <a:pt x="1043" y="401"/>
                  </a:cubicBezTo>
                  <a:cubicBezTo>
                    <a:pt x="1043" y="374"/>
                    <a:pt x="1051" y="354"/>
                    <a:pt x="1052" y="353"/>
                  </a:cubicBezTo>
                  <a:cubicBezTo>
                    <a:pt x="1054" y="348"/>
                    <a:pt x="1078" y="302"/>
                    <a:pt x="1081" y="246"/>
                  </a:cubicBezTo>
                  <a:cubicBezTo>
                    <a:pt x="1092" y="265"/>
                    <a:pt x="1099" y="292"/>
                    <a:pt x="1099" y="318"/>
                  </a:cubicBezTo>
                  <a:cubicBezTo>
                    <a:pt x="1099" y="464"/>
                    <a:pt x="1099" y="464"/>
                    <a:pt x="1099" y="464"/>
                  </a:cubicBezTo>
                  <a:cubicBezTo>
                    <a:pt x="1099" y="464"/>
                    <a:pt x="1099" y="470"/>
                    <a:pt x="1099" y="470"/>
                  </a:cubicBezTo>
                  <a:cubicBezTo>
                    <a:pt x="1099" y="487"/>
                    <a:pt x="1101" y="531"/>
                    <a:pt x="1128" y="559"/>
                  </a:cubicBezTo>
                  <a:cubicBezTo>
                    <a:pt x="1144" y="577"/>
                    <a:pt x="1166" y="586"/>
                    <a:pt x="1190" y="586"/>
                  </a:cubicBezTo>
                  <a:cubicBezTo>
                    <a:pt x="1224" y="586"/>
                    <a:pt x="1244" y="571"/>
                    <a:pt x="1255" y="558"/>
                  </a:cubicBezTo>
                  <a:cubicBezTo>
                    <a:pt x="1284" y="525"/>
                    <a:pt x="1279" y="477"/>
                    <a:pt x="1278" y="472"/>
                  </a:cubicBezTo>
                  <a:cubicBezTo>
                    <a:pt x="1276" y="450"/>
                    <a:pt x="1256" y="435"/>
                    <a:pt x="1234" y="437"/>
                  </a:cubicBezTo>
                  <a:cubicBezTo>
                    <a:pt x="1214" y="439"/>
                    <a:pt x="1198" y="457"/>
                    <a:pt x="1198" y="477"/>
                  </a:cubicBezTo>
                  <a:cubicBezTo>
                    <a:pt x="1198" y="479"/>
                    <a:pt x="1198" y="480"/>
                    <a:pt x="1199" y="481"/>
                  </a:cubicBezTo>
                  <a:cubicBezTo>
                    <a:pt x="1199" y="483"/>
                    <a:pt x="1199" y="484"/>
                    <a:pt x="1199" y="486"/>
                  </a:cubicBezTo>
                  <a:cubicBezTo>
                    <a:pt x="1199" y="486"/>
                    <a:pt x="1200" y="505"/>
                    <a:pt x="1190" y="505"/>
                  </a:cubicBezTo>
                  <a:cubicBezTo>
                    <a:pt x="1181" y="505"/>
                    <a:pt x="1179" y="493"/>
                    <a:pt x="1179" y="4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32"/>
            <p:cNvSpPr>
              <a:spLocks/>
            </p:cNvSpPr>
            <p:nvPr/>
          </p:nvSpPr>
          <p:spPr bwMode="auto">
            <a:xfrm>
              <a:off x="1870075" y="4516438"/>
              <a:ext cx="488950" cy="990600"/>
            </a:xfrm>
            <a:custGeom>
              <a:avLst/>
              <a:gdLst>
                <a:gd name="T0" fmla="*/ 30 w 132"/>
                <a:gd name="T1" fmla="*/ 20 h 267"/>
                <a:gd name="T2" fmla="*/ 31 w 132"/>
                <a:gd name="T3" fmla="*/ 28 h 267"/>
                <a:gd name="T4" fmla="*/ 46 w 132"/>
                <a:gd name="T5" fmla="*/ 77 h 267"/>
                <a:gd name="T6" fmla="*/ 66 w 132"/>
                <a:gd name="T7" fmla="*/ 115 h 267"/>
                <a:gd name="T8" fmla="*/ 84 w 132"/>
                <a:gd name="T9" fmla="*/ 157 h 267"/>
                <a:gd name="T10" fmla="*/ 88 w 132"/>
                <a:gd name="T11" fmla="*/ 212 h 267"/>
                <a:gd name="T12" fmla="*/ 73 w 132"/>
                <a:gd name="T13" fmla="*/ 267 h 267"/>
                <a:gd name="T14" fmla="*/ 102 w 132"/>
                <a:gd name="T15" fmla="*/ 225 h 267"/>
                <a:gd name="T16" fmla="*/ 110 w 132"/>
                <a:gd name="T17" fmla="*/ 149 h 267"/>
                <a:gd name="T18" fmla="*/ 92 w 132"/>
                <a:gd name="T19" fmla="*/ 96 h 267"/>
                <a:gd name="T20" fmla="*/ 64 w 132"/>
                <a:gd name="T21" fmla="*/ 53 h 267"/>
                <a:gd name="T22" fmla="*/ 60 w 132"/>
                <a:gd name="T23" fmla="*/ 9 h 267"/>
                <a:gd name="T24" fmla="*/ 1 w 132"/>
                <a:gd name="T25" fmla="*/ 0 h 267"/>
                <a:gd name="T26" fmla="*/ 1 w 132"/>
                <a:gd name="T27" fmla="*/ 15 h 267"/>
                <a:gd name="T28" fmla="*/ 30 w 132"/>
                <a:gd name="T29" fmla="*/ 2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2" h="267">
                  <a:moveTo>
                    <a:pt x="30" y="20"/>
                  </a:moveTo>
                  <a:cubicBezTo>
                    <a:pt x="30" y="23"/>
                    <a:pt x="31" y="25"/>
                    <a:pt x="31" y="28"/>
                  </a:cubicBezTo>
                  <a:cubicBezTo>
                    <a:pt x="34" y="51"/>
                    <a:pt x="33" y="62"/>
                    <a:pt x="46" y="77"/>
                  </a:cubicBezTo>
                  <a:cubicBezTo>
                    <a:pt x="58" y="93"/>
                    <a:pt x="64" y="90"/>
                    <a:pt x="66" y="115"/>
                  </a:cubicBezTo>
                  <a:cubicBezTo>
                    <a:pt x="68" y="132"/>
                    <a:pt x="72" y="144"/>
                    <a:pt x="84" y="157"/>
                  </a:cubicBezTo>
                  <a:cubicBezTo>
                    <a:pt x="97" y="172"/>
                    <a:pt x="100" y="190"/>
                    <a:pt x="88" y="212"/>
                  </a:cubicBezTo>
                  <a:cubicBezTo>
                    <a:pt x="77" y="234"/>
                    <a:pt x="73" y="252"/>
                    <a:pt x="73" y="267"/>
                  </a:cubicBezTo>
                  <a:cubicBezTo>
                    <a:pt x="73" y="267"/>
                    <a:pt x="87" y="239"/>
                    <a:pt x="102" y="225"/>
                  </a:cubicBezTo>
                  <a:cubicBezTo>
                    <a:pt x="116" y="212"/>
                    <a:pt x="132" y="176"/>
                    <a:pt x="110" y="149"/>
                  </a:cubicBezTo>
                  <a:cubicBezTo>
                    <a:pt x="89" y="124"/>
                    <a:pt x="94" y="114"/>
                    <a:pt x="92" y="96"/>
                  </a:cubicBezTo>
                  <a:cubicBezTo>
                    <a:pt x="88" y="72"/>
                    <a:pt x="68" y="70"/>
                    <a:pt x="64" y="53"/>
                  </a:cubicBezTo>
                  <a:cubicBezTo>
                    <a:pt x="60" y="37"/>
                    <a:pt x="60" y="13"/>
                    <a:pt x="60" y="9"/>
                  </a:cubicBezTo>
                  <a:cubicBezTo>
                    <a:pt x="41" y="8"/>
                    <a:pt x="21" y="4"/>
                    <a:pt x="1" y="0"/>
                  </a:cubicBezTo>
                  <a:cubicBezTo>
                    <a:pt x="0" y="4"/>
                    <a:pt x="0" y="9"/>
                    <a:pt x="1" y="15"/>
                  </a:cubicBezTo>
                  <a:cubicBezTo>
                    <a:pt x="10" y="17"/>
                    <a:pt x="20" y="19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33"/>
            <p:cNvSpPr>
              <a:spLocks/>
            </p:cNvSpPr>
            <p:nvPr/>
          </p:nvSpPr>
          <p:spPr bwMode="auto">
            <a:xfrm>
              <a:off x="3041650" y="4302125"/>
              <a:ext cx="777875" cy="722313"/>
            </a:xfrm>
            <a:custGeom>
              <a:avLst/>
              <a:gdLst>
                <a:gd name="T0" fmla="*/ 11 w 210"/>
                <a:gd name="T1" fmla="*/ 23 h 195"/>
                <a:gd name="T2" fmla="*/ 27 w 210"/>
                <a:gd name="T3" fmla="*/ 19 h 195"/>
                <a:gd name="T4" fmla="*/ 39 w 210"/>
                <a:gd name="T5" fmla="*/ 60 h 195"/>
                <a:gd name="T6" fmla="*/ 71 w 210"/>
                <a:gd name="T7" fmla="*/ 95 h 195"/>
                <a:gd name="T8" fmla="*/ 107 w 210"/>
                <a:gd name="T9" fmla="*/ 148 h 195"/>
                <a:gd name="T10" fmla="*/ 181 w 210"/>
                <a:gd name="T11" fmla="*/ 166 h 195"/>
                <a:gd name="T12" fmla="*/ 210 w 210"/>
                <a:gd name="T13" fmla="*/ 195 h 195"/>
                <a:gd name="T14" fmla="*/ 173 w 210"/>
                <a:gd name="T15" fmla="*/ 143 h 195"/>
                <a:gd name="T16" fmla="*/ 104 w 210"/>
                <a:gd name="T17" fmla="*/ 110 h 195"/>
                <a:gd name="T18" fmla="*/ 79 w 210"/>
                <a:gd name="T19" fmla="*/ 62 h 195"/>
                <a:gd name="T20" fmla="*/ 57 w 210"/>
                <a:gd name="T21" fmla="*/ 25 h 195"/>
                <a:gd name="T22" fmla="*/ 56 w 210"/>
                <a:gd name="T23" fmla="*/ 0 h 195"/>
                <a:gd name="T24" fmla="*/ 0 w 210"/>
                <a:gd name="T25" fmla="*/ 11 h 195"/>
                <a:gd name="T26" fmla="*/ 11 w 210"/>
                <a:gd name="T27" fmla="*/ 23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0" h="195">
                  <a:moveTo>
                    <a:pt x="11" y="23"/>
                  </a:moveTo>
                  <a:cubicBezTo>
                    <a:pt x="16" y="22"/>
                    <a:pt x="22" y="20"/>
                    <a:pt x="27" y="19"/>
                  </a:cubicBezTo>
                  <a:cubicBezTo>
                    <a:pt x="29" y="30"/>
                    <a:pt x="32" y="49"/>
                    <a:pt x="39" y="60"/>
                  </a:cubicBezTo>
                  <a:cubicBezTo>
                    <a:pt x="49" y="76"/>
                    <a:pt x="66" y="79"/>
                    <a:pt x="71" y="95"/>
                  </a:cubicBezTo>
                  <a:cubicBezTo>
                    <a:pt x="79" y="114"/>
                    <a:pt x="78" y="137"/>
                    <a:pt x="107" y="148"/>
                  </a:cubicBezTo>
                  <a:cubicBezTo>
                    <a:pt x="137" y="159"/>
                    <a:pt x="159" y="151"/>
                    <a:pt x="181" y="166"/>
                  </a:cubicBezTo>
                  <a:cubicBezTo>
                    <a:pt x="204" y="180"/>
                    <a:pt x="210" y="195"/>
                    <a:pt x="210" y="195"/>
                  </a:cubicBezTo>
                  <a:cubicBezTo>
                    <a:pt x="210" y="195"/>
                    <a:pt x="203" y="155"/>
                    <a:pt x="173" y="143"/>
                  </a:cubicBezTo>
                  <a:cubicBezTo>
                    <a:pt x="143" y="131"/>
                    <a:pt x="113" y="142"/>
                    <a:pt x="104" y="110"/>
                  </a:cubicBezTo>
                  <a:cubicBezTo>
                    <a:pt x="100" y="97"/>
                    <a:pt x="96" y="74"/>
                    <a:pt x="79" y="62"/>
                  </a:cubicBezTo>
                  <a:cubicBezTo>
                    <a:pt x="60" y="50"/>
                    <a:pt x="59" y="40"/>
                    <a:pt x="57" y="25"/>
                  </a:cubicBezTo>
                  <a:cubicBezTo>
                    <a:pt x="57" y="22"/>
                    <a:pt x="56" y="3"/>
                    <a:pt x="56" y="0"/>
                  </a:cubicBezTo>
                  <a:cubicBezTo>
                    <a:pt x="36" y="2"/>
                    <a:pt x="18" y="6"/>
                    <a:pt x="0" y="11"/>
                  </a:cubicBezTo>
                  <a:cubicBezTo>
                    <a:pt x="3" y="14"/>
                    <a:pt x="7" y="18"/>
                    <a:pt x="11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34"/>
            <p:cNvSpPr>
              <a:spLocks/>
            </p:cNvSpPr>
            <p:nvPr/>
          </p:nvSpPr>
          <p:spPr bwMode="auto">
            <a:xfrm>
              <a:off x="3297238" y="4283075"/>
              <a:ext cx="608013" cy="538163"/>
            </a:xfrm>
            <a:custGeom>
              <a:avLst/>
              <a:gdLst>
                <a:gd name="T0" fmla="*/ 19 w 164"/>
                <a:gd name="T1" fmla="*/ 16 h 145"/>
                <a:gd name="T2" fmla="*/ 43 w 164"/>
                <a:gd name="T3" fmla="*/ 46 h 145"/>
                <a:gd name="T4" fmla="*/ 69 w 164"/>
                <a:gd name="T5" fmla="*/ 81 h 145"/>
                <a:gd name="T6" fmla="*/ 114 w 164"/>
                <a:gd name="T7" fmla="*/ 118 h 145"/>
                <a:gd name="T8" fmla="*/ 164 w 164"/>
                <a:gd name="T9" fmla="*/ 145 h 145"/>
                <a:gd name="T10" fmla="*/ 120 w 164"/>
                <a:gd name="T11" fmla="*/ 103 h 145"/>
                <a:gd name="T12" fmla="*/ 86 w 164"/>
                <a:gd name="T13" fmla="*/ 62 h 145"/>
                <a:gd name="T14" fmla="*/ 58 w 164"/>
                <a:gd name="T15" fmla="*/ 29 h 145"/>
                <a:gd name="T16" fmla="*/ 43 w 164"/>
                <a:gd name="T17" fmla="*/ 3 h 145"/>
                <a:gd name="T18" fmla="*/ 42 w 164"/>
                <a:gd name="T19" fmla="*/ 0 h 145"/>
                <a:gd name="T20" fmla="*/ 1 w 164"/>
                <a:gd name="T21" fmla="*/ 3 h 145"/>
                <a:gd name="T22" fmla="*/ 0 w 164"/>
                <a:gd name="T23" fmla="*/ 17 h 145"/>
                <a:gd name="T24" fmla="*/ 19 w 164"/>
                <a:gd name="T25" fmla="*/ 1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4" h="145">
                  <a:moveTo>
                    <a:pt x="19" y="16"/>
                  </a:moveTo>
                  <a:cubicBezTo>
                    <a:pt x="22" y="25"/>
                    <a:pt x="28" y="37"/>
                    <a:pt x="43" y="46"/>
                  </a:cubicBezTo>
                  <a:cubicBezTo>
                    <a:pt x="43" y="46"/>
                    <a:pt x="64" y="56"/>
                    <a:pt x="69" y="81"/>
                  </a:cubicBezTo>
                  <a:cubicBezTo>
                    <a:pt x="73" y="98"/>
                    <a:pt x="89" y="111"/>
                    <a:pt x="114" y="118"/>
                  </a:cubicBezTo>
                  <a:cubicBezTo>
                    <a:pt x="139" y="126"/>
                    <a:pt x="154" y="133"/>
                    <a:pt x="164" y="145"/>
                  </a:cubicBezTo>
                  <a:cubicBezTo>
                    <a:pt x="164" y="145"/>
                    <a:pt x="158" y="114"/>
                    <a:pt x="120" y="103"/>
                  </a:cubicBezTo>
                  <a:cubicBezTo>
                    <a:pt x="93" y="96"/>
                    <a:pt x="89" y="77"/>
                    <a:pt x="86" y="62"/>
                  </a:cubicBezTo>
                  <a:cubicBezTo>
                    <a:pt x="82" y="42"/>
                    <a:pt x="67" y="38"/>
                    <a:pt x="58" y="29"/>
                  </a:cubicBezTo>
                  <a:cubicBezTo>
                    <a:pt x="48" y="20"/>
                    <a:pt x="45" y="9"/>
                    <a:pt x="43" y="3"/>
                  </a:cubicBezTo>
                  <a:cubicBezTo>
                    <a:pt x="43" y="2"/>
                    <a:pt x="42" y="1"/>
                    <a:pt x="42" y="0"/>
                  </a:cubicBezTo>
                  <a:cubicBezTo>
                    <a:pt x="28" y="0"/>
                    <a:pt x="14" y="1"/>
                    <a:pt x="1" y="3"/>
                  </a:cubicBezTo>
                  <a:cubicBezTo>
                    <a:pt x="0" y="6"/>
                    <a:pt x="0" y="11"/>
                    <a:pt x="0" y="17"/>
                  </a:cubicBezTo>
                  <a:cubicBezTo>
                    <a:pt x="6" y="17"/>
                    <a:pt x="13" y="16"/>
                    <a:pt x="1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35"/>
            <p:cNvSpPr>
              <a:spLocks/>
            </p:cNvSpPr>
            <p:nvPr/>
          </p:nvSpPr>
          <p:spPr bwMode="auto">
            <a:xfrm>
              <a:off x="2589213" y="4421188"/>
              <a:ext cx="800100" cy="903288"/>
            </a:xfrm>
            <a:custGeom>
              <a:avLst/>
              <a:gdLst>
                <a:gd name="T0" fmla="*/ 34 w 216"/>
                <a:gd name="T1" fmla="*/ 21 h 244"/>
                <a:gd name="T2" fmla="*/ 55 w 216"/>
                <a:gd name="T3" fmla="*/ 53 h 244"/>
                <a:gd name="T4" fmla="*/ 80 w 216"/>
                <a:gd name="T5" fmla="*/ 106 h 244"/>
                <a:gd name="T6" fmla="*/ 93 w 216"/>
                <a:gd name="T7" fmla="*/ 154 h 244"/>
                <a:gd name="T8" fmla="*/ 133 w 216"/>
                <a:gd name="T9" fmla="*/ 198 h 244"/>
                <a:gd name="T10" fmla="*/ 216 w 216"/>
                <a:gd name="T11" fmla="*/ 244 h 244"/>
                <a:gd name="T12" fmla="*/ 181 w 216"/>
                <a:gd name="T13" fmla="*/ 212 h 244"/>
                <a:gd name="T14" fmla="*/ 144 w 216"/>
                <a:gd name="T15" fmla="*/ 178 h 244"/>
                <a:gd name="T16" fmla="*/ 118 w 216"/>
                <a:gd name="T17" fmla="*/ 146 h 244"/>
                <a:gd name="T18" fmla="*/ 99 w 216"/>
                <a:gd name="T19" fmla="*/ 91 h 244"/>
                <a:gd name="T20" fmla="*/ 76 w 216"/>
                <a:gd name="T21" fmla="*/ 48 h 244"/>
                <a:gd name="T22" fmla="*/ 62 w 216"/>
                <a:gd name="T23" fmla="*/ 12 h 244"/>
                <a:gd name="T24" fmla="*/ 51 w 216"/>
                <a:gd name="T25" fmla="*/ 0 h 244"/>
                <a:gd name="T26" fmla="*/ 42 w 216"/>
                <a:gd name="T27" fmla="*/ 3 h 244"/>
                <a:gd name="T28" fmla="*/ 0 w 216"/>
                <a:gd name="T29" fmla="*/ 17 h 244"/>
                <a:gd name="T30" fmla="*/ 8 w 216"/>
                <a:gd name="T31" fmla="*/ 29 h 244"/>
                <a:gd name="T32" fmla="*/ 34 w 216"/>
                <a:gd name="T33" fmla="*/ 21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6" h="244">
                  <a:moveTo>
                    <a:pt x="34" y="21"/>
                  </a:moveTo>
                  <a:cubicBezTo>
                    <a:pt x="43" y="28"/>
                    <a:pt x="54" y="40"/>
                    <a:pt x="55" y="53"/>
                  </a:cubicBezTo>
                  <a:cubicBezTo>
                    <a:pt x="58" y="77"/>
                    <a:pt x="62" y="90"/>
                    <a:pt x="80" y="106"/>
                  </a:cubicBezTo>
                  <a:cubicBezTo>
                    <a:pt x="97" y="123"/>
                    <a:pt x="91" y="135"/>
                    <a:pt x="93" y="154"/>
                  </a:cubicBezTo>
                  <a:cubicBezTo>
                    <a:pt x="95" y="174"/>
                    <a:pt x="93" y="191"/>
                    <a:pt x="133" y="198"/>
                  </a:cubicBezTo>
                  <a:cubicBezTo>
                    <a:pt x="173" y="206"/>
                    <a:pt x="160" y="240"/>
                    <a:pt x="216" y="244"/>
                  </a:cubicBezTo>
                  <a:cubicBezTo>
                    <a:pt x="216" y="244"/>
                    <a:pt x="190" y="231"/>
                    <a:pt x="181" y="212"/>
                  </a:cubicBezTo>
                  <a:cubicBezTo>
                    <a:pt x="172" y="194"/>
                    <a:pt x="160" y="181"/>
                    <a:pt x="144" y="178"/>
                  </a:cubicBezTo>
                  <a:cubicBezTo>
                    <a:pt x="128" y="175"/>
                    <a:pt x="120" y="162"/>
                    <a:pt x="118" y="146"/>
                  </a:cubicBezTo>
                  <a:cubicBezTo>
                    <a:pt x="116" y="129"/>
                    <a:pt x="124" y="115"/>
                    <a:pt x="99" y="91"/>
                  </a:cubicBezTo>
                  <a:cubicBezTo>
                    <a:pt x="81" y="74"/>
                    <a:pt x="77" y="60"/>
                    <a:pt x="76" y="48"/>
                  </a:cubicBezTo>
                  <a:cubicBezTo>
                    <a:pt x="74" y="24"/>
                    <a:pt x="61" y="12"/>
                    <a:pt x="62" y="12"/>
                  </a:cubicBezTo>
                  <a:cubicBezTo>
                    <a:pt x="57" y="7"/>
                    <a:pt x="53" y="3"/>
                    <a:pt x="51" y="0"/>
                  </a:cubicBezTo>
                  <a:cubicBezTo>
                    <a:pt x="48" y="1"/>
                    <a:pt x="45" y="2"/>
                    <a:pt x="42" y="3"/>
                  </a:cubicBezTo>
                  <a:cubicBezTo>
                    <a:pt x="28" y="8"/>
                    <a:pt x="14" y="12"/>
                    <a:pt x="0" y="17"/>
                  </a:cubicBezTo>
                  <a:cubicBezTo>
                    <a:pt x="3" y="20"/>
                    <a:pt x="6" y="24"/>
                    <a:pt x="8" y="29"/>
                  </a:cubicBezTo>
                  <a:cubicBezTo>
                    <a:pt x="17" y="26"/>
                    <a:pt x="26" y="24"/>
                    <a:pt x="3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36"/>
            <p:cNvSpPr>
              <a:spLocks/>
            </p:cNvSpPr>
            <p:nvPr/>
          </p:nvSpPr>
          <p:spPr bwMode="auto">
            <a:xfrm>
              <a:off x="2830513" y="4357688"/>
              <a:ext cx="1008063" cy="896938"/>
            </a:xfrm>
            <a:custGeom>
              <a:avLst/>
              <a:gdLst>
                <a:gd name="T0" fmla="*/ 27 w 272"/>
                <a:gd name="T1" fmla="*/ 19 h 242"/>
                <a:gd name="T2" fmla="*/ 46 w 272"/>
                <a:gd name="T3" fmla="*/ 53 h 242"/>
                <a:gd name="T4" fmla="*/ 72 w 272"/>
                <a:gd name="T5" fmla="*/ 108 h 242"/>
                <a:gd name="T6" fmla="*/ 118 w 272"/>
                <a:gd name="T7" fmla="*/ 177 h 242"/>
                <a:gd name="T8" fmla="*/ 183 w 272"/>
                <a:gd name="T9" fmla="*/ 207 h 242"/>
                <a:gd name="T10" fmla="*/ 272 w 272"/>
                <a:gd name="T11" fmla="*/ 237 h 242"/>
                <a:gd name="T12" fmla="*/ 217 w 272"/>
                <a:gd name="T13" fmla="*/ 211 h 242"/>
                <a:gd name="T14" fmla="*/ 162 w 272"/>
                <a:gd name="T15" fmla="*/ 167 h 242"/>
                <a:gd name="T16" fmla="*/ 113 w 272"/>
                <a:gd name="T17" fmla="*/ 128 h 242"/>
                <a:gd name="T18" fmla="*/ 80 w 272"/>
                <a:gd name="T19" fmla="*/ 85 h 242"/>
                <a:gd name="T20" fmla="*/ 67 w 272"/>
                <a:gd name="T21" fmla="*/ 34 h 242"/>
                <a:gd name="T22" fmla="*/ 54 w 272"/>
                <a:gd name="T23" fmla="*/ 11 h 242"/>
                <a:gd name="T24" fmla="*/ 42 w 272"/>
                <a:gd name="T25" fmla="*/ 0 h 242"/>
                <a:gd name="T26" fmla="*/ 0 w 272"/>
                <a:gd name="T27" fmla="*/ 13 h 242"/>
                <a:gd name="T28" fmla="*/ 10 w 272"/>
                <a:gd name="T29" fmla="*/ 24 h 242"/>
                <a:gd name="T30" fmla="*/ 27 w 272"/>
                <a:gd name="T31" fmla="*/ 19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2" h="242">
                  <a:moveTo>
                    <a:pt x="27" y="19"/>
                  </a:moveTo>
                  <a:cubicBezTo>
                    <a:pt x="33" y="26"/>
                    <a:pt x="43" y="38"/>
                    <a:pt x="46" y="53"/>
                  </a:cubicBezTo>
                  <a:cubicBezTo>
                    <a:pt x="52" y="76"/>
                    <a:pt x="47" y="94"/>
                    <a:pt x="72" y="108"/>
                  </a:cubicBezTo>
                  <a:cubicBezTo>
                    <a:pt x="96" y="122"/>
                    <a:pt x="81" y="153"/>
                    <a:pt x="118" y="177"/>
                  </a:cubicBezTo>
                  <a:cubicBezTo>
                    <a:pt x="151" y="198"/>
                    <a:pt x="152" y="175"/>
                    <a:pt x="183" y="207"/>
                  </a:cubicBezTo>
                  <a:cubicBezTo>
                    <a:pt x="208" y="234"/>
                    <a:pt x="245" y="242"/>
                    <a:pt x="272" y="237"/>
                  </a:cubicBezTo>
                  <a:cubicBezTo>
                    <a:pt x="272" y="237"/>
                    <a:pt x="237" y="236"/>
                    <a:pt x="217" y="211"/>
                  </a:cubicBezTo>
                  <a:cubicBezTo>
                    <a:pt x="197" y="186"/>
                    <a:pt x="181" y="173"/>
                    <a:pt x="162" y="167"/>
                  </a:cubicBezTo>
                  <a:cubicBezTo>
                    <a:pt x="142" y="160"/>
                    <a:pt x="120" y="154"/>
                    <a:pt x="113" y="128"/>
                  </a:cubicBezTo>
                  <a:cubicBezTo>
                    <a:pt x="104" y="94"/>
                    <a:pt x="90" y="96"/>
                    <a:pt x="80" y="85"/>
                  </a:cubicBezTo>
                  <a:cubicBezTo>
                    <a:pt x="70" y="73"/>
                    <a:pt x="73" y="54"/>
                    <a:pt x="67" y="34"/>
                  </a:cubicBezTo>
                  <a:cubicBezTo>
                    <a:pt x="63" y="22"/>
                    <a:pt x="53" y="12"/>
                    <a:pt x="54" y="11"/>
                  </a:cubicBezTo>
                  <a:cubicBezTo>
                    <a:pt x="48" y="5"/>
                    <a:pt x="42" y="0"/>
                    <a:pt x="42" y="0"/>
                  </a:cubicBezTo>
                  <a:cubicBezTo>
                    <a:pt x="28" y="4"/>
                    <a:pt x="14" y="8"/>
                    <a:pt x="0" y="13"/>
                  </a:cubicBezTo>
                  <a:cubicBezTo>
                    <a:pt x="3" y="16"/>
                    <a:pt x="7" y="20"/>
                    <a:pt x="10" y="24"/>
                  </a:cubicBezTo>
                  <a:cubicBezTo>
                    <a:pt x="16" y="23"/>
                    <a:pt x="21" y="21"/>
                    <a:pt x="2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37"/>
            <p:cNvSpPr>
              <a:spLocks/>
            </p:cNvSpPr>
            <p:nvPr/>
          </p:nvSpPr>
          <p:spPr bwMode="auto">
            <a:xfrm>
              <a:off x="1392238" y="4379913"/>
              <a:ext cx="385763" cy="1093788"/>
            </a:xfrm>
            <a:custGeom>
              <a:avLst/>
              <a:gdLst>
                <a:gd name="T0" fmla="*/ 24 w 104"/>
                <a:gd name="T1" fmla="*/ 24 h 295"/>
                <a:gd name="T2" fmla="*/ 27 w 104"/>
                <a:gd name="T3" fmla="*/ 40 h 295"/>
                <a:gd name="T4" fmla="*/ 43 w 104"/>
                <a:gd name="T5" fmla="*/ 115 h 295"/>
                <a:gd name="T6" fmla="*/ 53 w 104"/>
                <a:gd name="T7" fmla="*/ 193 h 295"/>
                <a:gd name="T8" fmla="*/ 52 w 104"/>
                <a:gd name="T9" fmla="*/ 250 h 295"/>
                <a:gd name="T10" fmla="*/ 49 w 104"/>
                <a:gd name="T11" fmla="*/ 295 h 295"/>
                <a:gd name="T12" fmla="*/ 74 w 104"/>
                <a:gd name="T13" fmla="*/ 257 h 295"/>
                <a:gd name="T14" fmla="*/ 79 w 104"/>
                <a:gd name="T15" fmla="*/ 201 h 295"/>
                <a:gd name="T16" fmla="*/ 74 w 104"/>
                <a:gd name="T17" fmla="*/ 113 h 295"/>
                <a:gd name="T18" fmla="*/ 52 w 104"/>
                <a:gd name="T19" fmla="*/ 34 h 295"/>
                <a:gd name="T20" fmla="*/ 52 w 104"/>
                <a:gd name="T21" fmla="*/ 32 h 295"/>
                <a:gd name="T22" fmla="*/ 52 w 104"/>
                <a:gd name="T23" fmla="*/ 32 h 295"/>
                <a:gd name="T24" fmla="*/ 51 w 104"/>
                <a:gd name="T25" fmla="*/ 29 h 295"/>
                <a:gd name="T26" fmla="*/ 50 w 104"/>
                <a:gd name="T27" fmla="*/ 24 h 295"/>
                <a:gd name="T28" fmla="*/ 48 w 104"/>
                <a:gd name="T29" fmla="*/ 16 h 295"/>
                <a:gd name="T30" fmla="*/ 0 w 104"/>
                <a:gd name="T31" fmla="*/ 0 h 295"/>
                <a:gd name="T32" fmla="*/ 6 w 104"/>
                <a:gd name="T33" fmla="*/ 18 h 295"/>
                <a:gd name="T34" fmla="*/ 24 w 104"/>
                <a:gd name="T35" fmla="*/ 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295">
                  <a:moveTo>
                    <a:pt x="24" y="24"/>
                  </a:moveTo>
                  <a:cubicBezTo>
                    <a:pt x="26" y="29"/>
                    <a:pt x="27" y="34"/>
                    <a:pt x="27" y="40"/>
                  </a:cubicBezTo>
                  <a:cubicBezTo>
                    <a:pt x="27" y="66"/>
                    <a:pt x="26" y="92"/>
                    <a:pt x="43" y="115"/>
                  </a:cubicBezTo>
                  <a:cubicBezTo>
                    <a:pt x="61" y="138"/>
                    <a:pt x="69" y="158"/>
                    <a:pt x="53" y="193"/>
                  </a:cubicBezTo>
                  <a:cubicBezTo>
                    <a:pt x="38" y="227"/>
                    <a:pt x="48" y="239"/>
                    <a:pt x="52" y="250"/>
                  </a:cubicBezTo>
                  <a:cubicBezTo>
                    <a:pt x="56" y="262"/>
                    <a:pt x="62" y="279"/>
                    <a:pt x="49" y="295"/>
                  </a:cubicBezTo>
                  <a:cubicBezTo>
                    <a:pt x="49" y="295"/>
                    <a:pt x="81" y="283"/>
                    <a:pt x="74" y="257"/>
                  </a:cubicBezTo>
                  <a:cubicBezTo>
                    <a:pt x="66" y="231"/>
                    <a:pt x="64" y="223"/>
                    <a:pt x="79" y="201"/>
                  </a:cubicBezTo>
                  <a:cubicBezTo>
                    <a:pt x="95" y="175"/>
                    <a:pt x="104" y="146"/>
                    <a:pt x="74" y="113"/>
                  </a:cubicBezTo>
                  <a:cubicBezTo>
                    <a:pt x="43" y="80"/>
                    <a:pt x="55" y="59"/>
                    <a:pt x="52" y="34"/>
                  </a:cubicBezTo>
                  <a:cubicBezTo>
                    <a:pt x="52" y="34"/>
                    <a:pt x="52" y="33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1"/>
                    <a:pt x="51" y="30"/>
                    <a:pt x="51" y="29"/>
                  </a:cubicBezTo>
                  <a:cubicBezTo>
                    <a:pt x="51" y="27"/>
                    <a:pt x="51" y="26"/>
                    <a:pt x="50" y="24"/>
                  </a:cubicBezTo>
                  <a:cubicBezTo>
                    <a:pt x="50" y="20"/>
                    <a:pt x="49" y="18"/>
                    <a:pt x="48" y="16"/>
                  </a:cubicBezTo>
                  <a:cubicBezTo>
                    <a:pt x="31" y="11"/>
                    <a:pt x="15" y="6"/>
                    <a:pt x="0" y="0"/>
                  </a:cubicBezTo>
                  <a:cubicBezTo>
                    <a:pt x="2" y="5"/>
                    <a:pt x="4" y="11"/>
                    <a:pt x="6" y="18"/>
                  </a:cubicBezTo>
                  <a:cubicBezTo>
                    <a:pt x="12" y="20"/>
                    <a:pt x="18" y="22"/>
                    <a:pt x="24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38"/>
            <p:cNvSpPr>
              <a:spLocks/>
            </p:cNvSpPr>
            <p:nvPr/>
          </p:nvSpPr>
          <p:spPr bwMode="auto">
            <a:xfrm>
              <a:off x="2386013" y="4498975"/>
              <a:ext cx="533400" cy="796925"/>
            </a:xfrm>
            <a:custGeom>
              <a:avLst/>
              <a:gdLst>
                <a:gd name="T0" fmla="*/ 23 w 144"/>
                <a:gd name="T1" fmla="*/ 19 h 215"/>
                <a:gd name="T2" fmla="*/ 32 w 144"/>
                <a:gd name="T3" fmla="*/ 37 h 215"/>
                <a:gd name="T4" fmla="*/ 62 w 144"/>
                <a:gd name="T5" fmla="*/ 83 h 215"/>
                <a:gd name="T6" fmla="*/ 94 w 144"/>
                <a:gd name="T7" fmla="*/ 147 h 215"/>
                <a:gd name="T8" fmla="*/ 105 w 144"/>
                <a:gd name="T9" fmla="*/ 215 h 215"/>
                <a:gd name="T10" fmla="*/ 119 w 144"/>
                <a:gd name="T11" fmla="*/ 144 h 215"/>
                <a:gd name="T12" fmla="*/ 102 w 144"/>
                <a:gd name="T13" fmla="*/ 88 h 215"/>
                <a:gd name="T14" fmla="*/ 62 w 144"/>
                <a:gd name="T15" fmla="*/ 40 h 215"/>
                <a:gd name="T16" fmla="*/ 50 w 144"/>
                <a:gd name="T17" fmla="*/ 12 h 215"/>
                <a:gd name="T18" fmla="*/ 40 w 144"/>
                <a:gd name="T19" fmla="*/ 0 h 215"/>
                <a:gd name="T20" fmla="*/ 0 w 144"/>
                <a:gd name="T21" fmla="*/ 10 h 215"/>
                <a:gd name="T22" fmla="*/ 7 w 144"/>
                <a:gd name="T23" fmla="*/ 23 h 215"/>
                <a:gd name="T24" fmla="*/ 23 w 144"/>
                <a:gd name="T25" fmla="*/ 1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4" h="215">
                  <a:moveTo>
                    <a:pt x="23" y="19"/>
                  </a:moveTo>
                  <a:cubicBezTo>
                    <a:pt x="27" y="24"/>
                    <a:pt x="30" y="30"/>
                    <a:pt x="32" y="37"/>
                  </a:cubicBezTo>
                  <a:cubicBezTo>
                    <a:pt x="37" y="53"/>
                    <a:pt x="39" y="66"/>
                    <a:pt x="62" y="83"/>
                  </a:cubicBezTo>
                  <a:cubicBezTo>
                    <a:pt x="86" y="100"/>
                    <a:pt x="69" y="124"/>
                    <a:pt x="94" y="147"/>
                  </a:cubicBezTo>
                  <a:cubicBezTo>
                    <a:pt x="116" y="169"/>
                    <a:pt x="115" y="195"/>
                    <a:pt x="105" y="215"/>
                  </a:cubicBezTo>
                  <a:cubicBezTo>
                    <a:pt x="105" y="215"/>
                    <a:pt x="144" y="176"/>
                    <a:pt x="119" y="144"/>
                  </a:cubicBezTo>
                  <a:cubicBezTo>
                    <a:pt x="98" y="117"/>
                    <a:pt x="107" y="111"/>
                    <a:pt x="102" y="88"/>
                  </a:cubicBezTo>
                  <a:cubicBezTo>
                    <a:pt x="95" y="58"/>
                    <a:pt x="77" y="64"/>
                    <a:pt x="62" y="40"/>
                  </a:cubicBezTo>
                  <a:cubicBezTo>
                    <a:pt x="58" y="34"/>
                    <a:pt x="57" y="22"/>
                    <a:pt x="50" y="12"/>
                  </a:cubicBezTo>
                  <a:cubicBezTo>
                    <a:pt x="46" y="5"/>
                    <a:pt x="43" y="2"/>
                    <a:pt x="40" y="0"/>
                  </a:cubicBezTo>
                  <a:cubicBezTo>
                    <a:pt x="27" y="4"/>
                    <a:pt x="13" y="7"/>
                    <a:pt x="0" y="10"/>
                  </a:cubicBezTo>
                  <a:cubicBezTo>
                    <a:pt x="2" y="13"/>
                    <a:pt x="5" y="18"/>
                    <a:pt x="7" y="23"/>
                  </a:cubicBezTo>
                  <a:cubicBezTo>
                    <a:pt x="13" y="22"/>
                    <a:pt x="18" y="20"/>
                    <a:pt x="2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39"/>
            <p:cNvSpPr>
              <a:spLocks/>
            </p:cNvSpPr>
            <p:nvPr/>
          </p:nvSpPr>
          <p:spPr bwMode="auto">
            <a:xfrm>
              <a:off x="2141538" y="4543425"/>
              <a:ext cx="530225" cy="852488"/>
            </a:xfrm>
            <a:custGeom>
              <a:avLst/>
              <a:gdLst>
                <a:gd name="T0" fmla="*/ 24 w 143"/>
                <a:gd name="T1" fmla="*/ 17 h 230"/>
                <a:gd name="T2" fmla="*/ 30 w 143"/>
                <a:gd name="T3" fmla="*/ 17 h 230"/>
                <a:gd name="T4" fmla="*/ 37 w 143"/>
                <a:gd name="T5" fmla="*/ 33 h 230"/>
                <a:gd name="T6" fmla="*/ 53 w 143"/>
                <a:gd name="T7" fmla="*/ 91 h 230"/>
                <a:gd name="T8" fmla="*/ 80 w 143"/>
                <a:gd name="T9" fmla="*/ 126 h 230"/>
                <a:gd name="T10" fmla="*/ 103 w 143"/>
                <a:gd name="T11" fmla="*/ 168 h 230"/>
                <a:gd name="T12" fmla="*/ 105 w 143"/>
                <a:gd name="T13" fmla="*/ 230 h 230"/>
                <a:gd name="T14" fmla="*/ 135 w 143"/>
                <a:gd name="T15" fmla="*/ 177 h 230"/>
                <a:gd name="T16" fmla="*/ 106 w 143"/>
                <a:gd name="T17" fmla="*/ 121 h 230"/>
                <a:gd name="T18" fmla="*/ 77 w 143"/>
                <a:gd name="T19" fmla="*/ 76 h 230"/>
                <a:gd name="T20" fmla="*/ 65 w 143"/>
                <a:gd name="T21" fmla="*/ 52 h 230"/>
                <a:gd name="T22" fmla="*/ 60 w 143"/>
                <a:gd name="T23" fmla="*/ 13 h 230"/>
                <a:gd name="T24" fmla="*/ 51 w 143"/>
                <a:gd name="T25" fmla="*/ 0 h 230"/>
                <a:gd name="T26" fmla="*/ 23 w 143"/>
                <a:gd name="T27" fmla="*/ 3 h 230"/>
                <a:gd name="T28" fmla="*/ 0 w 143"/>
                <a:gd name="T29" fmla="*/ 3 h 230"/>
                <a:gd name="T30" fmla="*/ 1 w 143"/>
                <a:gd name="T31" fmla="*/ 17 h 230"/>
                <a:gd name="T32" fmla="*/ 24 w 143"/>
                <a:gd name="T33" fmla="*/ 1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3" h="230">
                  <a:moveTo>
                    <a:pt x="24" y="17"/>
                  </a:moveTo>
                  <a:cubicBezTo>
                    <a:pt x="26" y="17"/>
                    <a:pt x="28" y="17"/>
                    <a:pt x="30" y="17"/>
                  </a:cubicBezTo>
                  <a:cubicBezTo>
                    <a:pt x="34" y="22"/>
                    <a:pt x="36" y="28"/>
                    <a:pt x="37" y="33"/>
                  </a:cubicBezTo>
                  <a:cubicBezTo>
                    <a:pt x="38" y="50"/>
                    <a:pt x="35" y="75"/>
                    <a:pt x="53" y="91"/>
                  </a:cubicBezTo>
                  <a:cubicBezTo>
                    <a:pt x="72" y="107"/>
                    <a:pt x="78" y="108"/>
                    <a:pt x="80" y="126"/>
                  </a:cubicBezTo>
                  <a:cubicBezTo>
                    <a:pt x="82" y="143"/>
                    <a:pt x="88" y="159"/>
                    <a:pt x="103" y="168"/>
                  </a:cubicBezTo>
                  <a:cubicBezTo>
                    <a:pt x="121" y="181"/>
                    <a:pt x="121" y="206"/>
                    <a:pt x="105" y="230"/>
                  </a:cubicBezTo>
                  <a:cubicBezTo>
                    <a:pt x="105" y="230"/>
                    <a:pt x="143" y="209"/>
                    <a:pt x="135" y="177"/>
                  </a:cubicBezTo>
                  <a:cubicBezTo>
                    <a:pt x="128" y="145"/>
                    <a:pt x="109" y="152"/>
                    <a:pt x="106" y="121"/>
                  </a:cubicBezTo>
                  <a:cubicBezTo>
                    <a:pt x="104" y="95"/>
                    <a:pt x="88" y="87"/>
                    <a:pt x="77" y="76"/>
                  </a:cubicBezTo>
                  <a:cubicBezTo>
                    <a:pt x="70" y="70"/>
                    <a:pt x="65" y="60"/>
                    <a:pt x="65" y="52"/>
                  </a:cubicBezTo>
                  <a:cubicBezTo>
                    <a:pt x="64" y="19"/>
                    <a:pt x="59" y="13"/>
                    <a:pt x="60" y="13"/>
                  </a:cubicBezTo>
                  <a:cubicBezTo>
                    <a:pt x="57" y="7"/>
                    <a:pt x="53" y="3"/>
                    <a:pt x="51" y="0"/>
                  </a:cubicBezTo>
                  <a:cubicBezTo>
                    <a:pt x="42" y="1"/>
                    <a:pt x="32" y="2"/>
                    <a:pt x="23" y="3"/>
                  </a:cubicBezTo>
                  <a:cubicBezTo>
                    <a:pt x="16" y="3"/>
                    <a:pt x="8" y="3"/>
                    <a:pt x="0" y="3"/>
                  </a:cubicBezTo>
                  <a:cubicBezTo>
                    <a:pt x="1" y="7"/>
                    <a:pt x="1" y="12"/>
                    <a:pt x="1" y="17"/>
                  </a:cubicBezTo>
                  <a:cubicBezTo>
                    <a:pt x="9" y="18"/>
                    <a:pt x="17" y="18"/>
                    <a:pt x="24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40"/>
            <p:cNvSpPr>
              <a:spLocks/>
            </p:cNvSpPr>
            <p:nvPr/>
          </p:nvSpPr>
          <p:spPr bwMode="auto">
            <a:xfrm>
              <a:off x="1625600" y="4457700"/>
              <a:ext cx="493713" cy="977900"/>
            </a:xfrm>
            <a:custGeom>
              <a:avLst/>
              <a:gdLst>
                <a:gd name="T0" fmla="*/ 26 w 133"/>
                <a:gd name="T1" fmla="*/ 22 h 264"/>
                <a:gd name="T2" fmla="*/ 27 w 133"/>
                <a:gd name="T3" fmla="*/ 39 h 264"/>
                <a:gd name="T4" fmla="*/ 52 w 133"/>
                <a:gd name="T5" fmla="*/ 97 h 264"/>
                <a:gd name="T6" fmla="*/ 75 w 133"/>
                <a:gd name="T7" fmla="*/ 174 h 264"/>
                <a:gd name="T8" fmla="*/ 102 w 133"/>
                <a:gd name="T9" fmla="*/ 264 h 264"/>
                <a:gd name="T10" fmla="*/ 108 w 133"/>
                <a:gd name="T11" fmla="*/ 177 h 264"/>
                <a:gd name="T12" fmla="*/ 93 w 133"/>
                <a:gd name="T13" fmla="*/ 137 h 264"/>
                <a:gd name="T14" fmla="*/ 76 w 133"/>
                <a:gd name="T15" fmla="*/ 81 h 264"/>
                <a:gd name="T16" fmla="*/ 56 w 133"/>
                <a:gd name="T17" fmla="*/ 47 h 264"/>
                <a:gd name="T18" fmla="*/ 53 w 133"/>
                <a:gd name="T19" fmla="*/ 22 h 264"/>
                <a:gd name="T20" fmla="*/ 53 w 133"/>
                <a:gd name="T21" fmla="*/ 13 h 264"/>
                <a:gd name="T22" fmla="*/ 0 w 133"/>
                <a:gd name="T23" fmla="*/ 0 h 264"/>
                <a:gd name="T24" fmla="*/ 3 w 133"/>
                <a:gd name="T25" fmla="*/ 15 h 264"/>
                <a:gd name="T26" fmla="*/ 26 w 133"/>
                <a:gd name="T27" fmla="*/ 2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3" h="264">
                  <a:moveTo>
                    <a:pt x="26" y="22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31" y="70"/>
                    <a:pt x="33" y="80"/>
                    <a:pt x="52" y="97"/>
                  </a:cubicBezTo>
                  <a:cubicBezTo>
                    <a:pt x="81" y="124"/>
                    <a:pt x="57" y="149"/>
                    <a:pt x="75" y="174"/>
                  </a:cubicBezTo>
                  <a:cubicBezTo>
                    <a:pt x="94" y="199"/>
                    <a:pt x="107" y="216"/>
                    <a:pt x="102" y="264"/>
                  </a:cubicBezTo>
                  <a:cubicBezTo>
                    <a:pt x="102" y="264"/>
                    <a:pt x="133" y="216"/>
                    <a:pt x="108" y="177"/>
                  </a:cubicBezTo>
                  <a:cubicBezTo>
                    <a:pt x="96" y="163"/>
                    <a:pt x="92" y="160"/>
                    <a:pt x="93" y="137"/>
                  </a:cubicBezTo>
                  <a:cubicBezTo>
                    <a:pt x="93" y="137"/>
                    <a:pt x="97" y="104"/>
                    <a:pt x="76" y="81"/>
                  </a:cubicBezTo>
                  <a:cubicBezTo>
                    <a:pt x="61" y="64"/>
                    <a:pt x="57" y="57"/>
                    <a:pt x="56" y="47"/>
                  </a:cubicBezTo>
                  <a:cubicBezTo>
                    <a:pt x="54" y="39"/>
                    <a:pt x="53" y="30"/>
                    <a:pt x="53" y="22"/>
                  </a:cubicBezTo>
                  <a:cubicBezTo>
                    <a:pt x="53" y="19"/>
                    <a:pt x="53" y="16"/>
                    <a:pt x="53" y="13"/>
                  </a:cubicBezTo>
                  <a:cubicBezTo>
                    <a:pt x="36" y="9"/>
                    <a:pt x="18" y="5"/>
                    <a:pt x="0" y="0"/>
                  </a:cubicBezTo>
                  <a:cubicBezTo>
                    <a:pt x="1" y="4"/>
                    <a:pt x="2" y="9"/>
                    <a:pt x="3" y="15"/>
                  </a:cubicBezTo>
                  <a:cubicBezTo>
                    <a:pt x="10" y="18"/>
                    <a:pt x="18" y="20"/>
                    <a:pt x="2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41"/>
            <p:cNvSpPr>
              <a:spLocks/>
            </p:cNvSpPr>
            <p:nvPr/>
          </p:nvSpPr>
          <p:spPr bwMode="auto">
            <a:xfrm>
              <a:off x="1722438" y="5118100"/>
              <a:ext cx="188913" cy="403225"/>
            </a:xfrm>
            <a:custGeom>
              <a:avLst/>
              <a:gdLst>
                <a:gd name="T0" fmla="*/ 35 w 51"/>
                <a:gd name="T1" fmla="*/ 40 h 109"/>
                <a:gd name="T2" fmla="*/ 29 w 51"/>
                <a:gd name="T3" fmla="*/ 0 h 109"/>
                <a:gd name="T4" fmla="*/ 20 w 51"/>
                <a:gd name="T5" fmla="*/ 69 h 109"/>
                <a:gd name="T6" fmla="*/ 12 w 51"/>
                <a:gd name="T7" fmla="*/ 109 h 109"/>
                <a:gd name="T8" fmla="*/ 35 w 51"/>
                <a:gd name="T9" fmla="*/ 4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09">
                  <a:moveTo>
                    <a:pt x="35" y="40"/>
                  </a:moveTo>
                  <a:cubicBezTo>
                    <a:pt x="24" y="24"/>
                    <a:pt x="29" y="0"/>
                    <a:pt x="29" y="0"/>
                  </a:cubicBezTo>
                  <a:cubicBezTo>
                    <a:pt x="0" y="23"/>
                    <a:pt x="11" y="51"/>
                    <a:pt x="20" y="69"/>
                  </a:cubicBezTo>
                  <a:cubicBezTo>
                    <a:pt x="28" y="87"/>
                    <a:pt x="12" y="109"/>
                    <a:pt x="12" y="109"/>
                  </a:cubicBezTo>
                  <a:cubicBezTo>
                    <a:pt x="51" y="93"/>
                    <a:pt x="46" y="56"/>
                    <a:pt x="35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42"/>
            <p:cNvSpPr>
              <a:spLocks/>
            </p:cNvSpPr>
            <p:nvPr/>
          </p:nvSpPr>
          <p:spPr bwMode="auto">
            <a:xfrm>
              <a:off x="1047750" y="4383088"/>
              <a:ext cx="130175" cy="560388"/>
            </a:xfrm>
            <a:custGeom>
              <a:avLst/>
              <a:gdLst>
                <a:gd name="T0" fmla="*/ 28 w 35"/>
                <a:gd name="T1" fmla="*/ 90 h 151"/>
                <a:gd name="T2" fmla="*/ 29 w 35"/>
                <a:gd name="T3" fmla="*/ 39 h 151"/>
                <a:gd name="T4" fmla="*/ 0 w 35"/>
                <a:gd name="T5" fmla="*/ 0 h 151"/>
                <a:gd name="T6" fmla="*/ 7 w 35"/>
                <a:gd name="T7" fmla="*/ 54 h 151"/>
                <a:gd name="T8" fmla="*/ 11 w 35"/>
                <a:gd name="T9" fmla="*/ 105 h 151"/>
                <a:gd name="T10" fmla="*/ 2 w 35"/>
                <a:gd name="T11" fmla="*/ 151 h 151"/>
                <a:gd name="T12" fmla="*/ 28 w 35"/>
                <a:gd name="T13" fmla="*/ 9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51">
                  <a:moveTo>
                    <a:pt x="28" y="90"/>
                  </a:moveTo>
                  <a:cubicBezTo>
                    <a:pt x="18" y="64"/>
                    <a:pt x="29" y="55"/>
                    <a:pt x="29" y="39"/>
                  </a:cubicBezTo>
                  <a:cubicBezTo>
                    <a:pt x="29" y="8"/>
                    <a:pt x="0" y="0"/>
                    <a:pt x="0" y="0"/>
                  </a:cubicBezTo>
                  <a:cubicBezTo>
                    <a:pt x="17" y="24"/>
                    <a:pt x="11" y="40"/>
                    <a:pt x="7" y="54"/>
                  </a:cubicBezTo>
                  <a:cubicBezTo>
                    <a:pt x="1" y="73"/>
                    <a:pt x="1" y="86"/>
                    <a:pt x="11" y="105"/>
                  </a:cubicBezTo>
                  <a:cubicBezTo>
                    <a:pt x="20" y="121"/>
                    <a:pt x="2" y="151"/>
                    <a:pt x="2" y="151"/>
                  </a:cubicBezTo>
                  <a:cubicBezTo>
                    <a:pt x="29" y="139"/>
                    <a:pt x="35" y="108"/>
                    <a:pt x="28" y="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43"/>
            <p:cNvSpPr>
              <a:spLocks/>
            </p:cNvSpPr>
            <p:nvPr/>
          </p:nvSpPr>
          <p:spPr bwMode="auto">
            <a:xfrm>
              <a:off x="841375" y="4354513"/>
              <a:ext cx="158750" cy="547688"/>
            </a:xfrm>
            <a:custGeom>
              <a:avLst/>
              <a:gdLst>
                <a:gd name="T0" fmla="*/ 36 w 43"/>
                <a:gd name="T1" fmla="*/ 33 h 148"/>
                <a:gd name="T2" fmla="*/ 0 w 43"/>
                <a:gd name="T3" fmla="*/ 0 h 148"/>
                <a:gd name="T4" fmla="*/ 19 w 43"/>
                <a:gd name="T5" fmla="*/ 50 h 148"/>
                <a:gd name="T6" fmla="*/ 21 w 43"/>
                <a:gd name="T7" fmla="*/ 103 h 148"/>
                <a:gd name="T8" fmla="*/ 6 w 43"/>
                <a:gd name="T9" fmla="*/ 148 h 148"/>
                <a:gd name="T10" fmla="*/ 34 w 43"/>
                <a:gd name="T11" fmla="*/ 90 h 148"/>
                <a:gd name="T12" fmla="*/ 36 w 43"/>
                <a:gd name="T13" fmla="*/ 3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48">
                  <a:moveTo>
                    <a:pt x="36" y="33"/>
                  </a:moveTo>
                  <a:cubicBezTo>
                    <a:pt x="28" y="8"/>
                    <a:pt x="0" y="0"/>
                    <a:pt x="0" y="0"/>
                  </a:cubicBezTo>
                  <a:cubicBezTo>
                    <a:pt x="11" y="13"/>
                    <a:pt x="22" y="35"/>
                    <a:pt x="19" y="50"/>
                  </a:cubicBezTo>
                  <a:cubicBezTo>
                    <a:pt x="12" y="86"/>
                    <a:pt x="19" y="79"/>
                    <a:pt x="21" y="103"/>
                  </a:cubicBezTo>
                  <a:cubicBezTo>
                    <a:pt x="23" y="127"/>
                    <a:pt x="6" y="148"/>
                    <a:pt x="6" y="148"/>
                  </a:cubicBezTo>
                  <a:cubicBezTo>
                    <a:pt x="28" y="141"/>
                    <a:pt x="43" y="125"/>
                    <a:pt x="34" y="90"/>
                  </a:cubicBezTo>
                  <a:cubicBezTo>
                    <a:pt x="28" y="67"/>
                    <a:pt x="42" y="51"/>
                    <a:pt x="36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44"/>
            <p:cNvSpPr>
              <a:spLocks/>
            </p:cNvSpPr>
            <p:nvPr/>
          </p:nvSpPr>
          <p:spPr bwMode="auto">
            <a:xfrm>
              <a:off x="769938" y="4427538"/>
              <a:ext cx="82550" cy="296863"/>
            </a:xfrm>
            <a:custGeom>
              <a:avLst/>
              <a:gdLst>
                <a:gd name="T0" fmla="*/ 18 w 22"/>
                <a:gd name="T1" fmla="*/ 24 h 80"/>
                <a:gd name="T2" fmla="*/ 0 w 22"/>
                <a:gd name="T3" fmla="*/ 0 h 80"/>
                <a:gd name="T4" fmla="*/ 5 w 22"/>
                <a:gd name="T5" fmla="*/ 80 h 80"/>
                <a:gd name="T6" fmla="*/ 18 w 22"/>
                <a:gd name="T7" fmla="*/ 2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80">
                  <a:moveTo>
                    <a:pt x="18" y="24"/>
                  </a:moveTo>
                  <a:cubicBezTo>
                    <a:pt x="15" y="13"/>
                    <a:pt x="0" y="0"/>
                    <a:pt x="0" y="0"/>
                  </a:cubicBezTo>
                  <a:cubicBezTo>
                    <a:pt x="17" y="35"/>
                    <a:pt x="5" y="80"/>
                    <a:pt x="5" y="80"/>
                  </a:cubicBezTo>
                  <a:cubicBezTo>
                    <a:pt x="22" y="54"/>
                    <a:pt x="21" y="37"/>
                    <a:pt x="1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4" name="组合 423"/>
          <p:cNvGrpSpPr/>
          <p:nvPr/>
        </p:nvGrpSpPr>
        <p:grpSpPr>
          <a:xfrm>
            <a:off x="2175183" y="2709448"/>
            <a:ext cx="701620" cy="466723"/>
            <a:chOff x="481013" y="354013"/>
            <a:chExt cx="4352925" cy="2895600"/>
          </a:xfrm>
          <a:solidFill>
            <a:schemeClr val="bg1"/>
          </a:solidFill>
        </p:grpSpPr>
        <p:sp>
          <p:nvSpPr>
            <p:cNvPr id="425" name="Freeform 45"/>
            <p:cNvSpPr>
              <a:spLocks/>
            </p:cNvSpPr>
            <p:nvPr/>
          </p:nvSpPr>
          <p:spPr bwMode="auto">
            <a:xfrm>
              <a:off x="4627563" y="1477963"/>
              <a:ext cx="206375" cy="1214438"/>
            </a:xfrm>
            <a:custGeom>
              <a:avLst/>
              <a:gdLst>
                <a:gd name="T0" fmla="*/ 37 w 56"/>
                <a:gd name="T1" fmla="*/ 224 h 328"/>
                <a:gd name="T2" fmla="*/ 37 w 56"/>
                <a:gd name="T3" fmla="*/ 83 h 328"/>
                <a:gd name="T4" fmla="*/ 7 w 56"/>
                <a:gd name="T5" fmla="*/ 0 h 328"/>
                <a:gd name="T6" fmla="*/ 10 w 56"/>
                <a:gd name="T7" fmla="*/ 33 h 328"/>
                <a:gd name="T8" fmla="*/ 10 w 56"/>
                <a:gd name="T9" fmla="*/ 34 h 328"/>
                <a:gd name="T10" fmla="*/ 20 w 56"/>
                <a:gd name="T11" fmla="*/ 83 h 328"/>
                <a:gd name="T12" fmla="*/ 20 w 56"/>
                <a:gd name="T13" fmla="*/ 224 h 328"/>
                <a:gd name="T14" fmla="*/ 0 w 56"/>
                <a:gd name="T15" fmla="*/ 272 h 328"/>
                <a:gd name="T16" fmla="*/ 28 w 56"/>
                <a:gd name="T17" fmla="*/ 328 h 328"/>
                <a:gd name="T18" fmla="*/ 56 w 56"/>
                <a:gd name="T19" fmla="*/ 272 h 328"/>
                <a:gd name="T20" fmla="*/ 37 w 56"/>
                <a:gd name="T21" fmla="*/ 22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28">
                  <a:moveTo>
                    <a:pt x="37" y="224"/>
                  </a:moveTo>
                  <a:cubicBezTo>
                    <a:pt x="37" y="83"/>
                    <a:pt x="37" y="83"/>
                    <a:pt x="37" y="83"/>
                  </a:cubicBezTo>
                  <a:cubicBezTo>
                    <a:pt x="37" y="43"/>
                    <a:pt x="23" y="17"/>
                    <a:pt x="7" y="0"/>
                  </a:cubicBezTo>
                  <a:cubicBezTo>
                    <a:pt x="9" y="10"/>
                    <a:pt x="10" y="21"/>
                    <a:pt x="10" y="33"/>
                  </a:cubicBezTo>
                  <a:cubicBezTo>
                    <a:pt x="10" y="33"/>
                    <a:pt x="10" y="34"/>
                    <a:pt x="10" y="34"/>
                  </a:cubicBezTo>
                  <a:cubicBezTo>
                    <a:pt x="16" y="47"/>
                    <a:pt x="20" y="63"/>
                    <a:pt x="20" y="83"/>
                  </a:cubicBezTo>
                  <a:cubicBezTo>
                    <a:pt x="20" y="224"/>
                    <a:pt x="20" y="224"/>
                    <a:pt x="20" y="224"/>
                  </a:cubicBezTo>
                  <a:cubicBezTo>
                    <a:pt x="11" y="234"/>
                    <a:pt x="0" y="252"/>
                    <a:pt x="0" y="272"/>
                  </a:cubicBezTo>
                  <a:cubicBezTo>
                    <a:pt x="0" y="303"/>
                    <a:pt x="28" y="328"/>
                    <a:pt x="28" y="328"/>
                  </a:cubicBezTo>
                  <a:cubicBezTo>
                    <a:pt x="28" y="328"/>
                    <a:pt x="56" y="303"/>
                    <a:pt x="56" y="272"/>
                  </a:cubicBezTo>
                  <a:cubicBezTo>
                    <a:pt x="56" y="252"/>
                    <a:pt x="45" y="234"/>
                    <a:pt x="37" y="2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46"/>
            <p:cNvSpPr>
              <a:spLocks/>
            </p:cNvSpPr>
            <p:nvPr/>
          </p:nvSpPr>
          <p:spPr bwMode="auto">
            <a:xfrm>
              <a:off x="3222625" y="2466975"/>
              <a:ext cx="685800" cy="330200"/>
            </a:xfrm>
            <a:custGeom>
              <a:avLst/>
              <a:gdLst>
                <a:gd name="T0" fmla="*/ 36 w 185"/>
                <a:gd name="T1" fmla="*/ 37 h 89"/>
                <a:gd name="T2" fmla="*/ 36 w 185"/>
                <a:gd name="T3" fmla="*/ 46 h 89"/>
                <a:gd name="T4" fmla="*/ 36 w 185"/>
                <a:gd name="T5" fmla="*/ 69 h 89"/>
                <a:gd name="T6" fmla="*/ 47 w 185"/>
                <a:gd name="T7" fmla="*/ 80 h 89"/>
                <a:gd name="T8" fmla="*/ 57 w 185"/>
                <a:gd name="T9" fmla="*/ 69 h 89"/>
                <a:gd name="T10" fmla="*/ 57 w 185"/>
                <a:gd name="T11" fmla="*/ 55 h 89"/>
                <a:gd name="T12" fmla="*/ 57 w 185"/>
                <a:gd name="T13" fmla="*/ 46 h 89"/>
                <a:gd name="T14" fmla="*/ 83 w 185"/>
                <a:gd name="T15" fmla="*/ 51 h 89"/>
                <a:gd name="T16" fmla="*/ 83 w 185"/>
                <a:gd name="T17" fmla="*/ 60 h 89"/>
                <a:gd name="T18" fmla="*/ 83 w 185"/>
                <a:gd name="T19" fmla="*/ 79 h 89"/>
                <a:gd name="T20" fmla="*/ 94 w 185"/>
                <a:gd name="T21" fmla="*/ 89 h 89"/>
                <a:gd name="T22" fmla="*/ 105 w 185"/>
                <a:gd name="T23" fmla="*/ 79 h 89"/>
                <a:gd name="T24" fmla="*/ 105 w 185"/>
                <a:gd name="T25" fmla="*/ 59 h 89"/>
                <a:gd name="T26" fmla="*/ 105 w 185"/>
                <a:gd name="T27" fmla="*/ 51 h 89"/>
                <a:gd name="T28" fmla="*/ 128 w 185"/>
                <a:gd name="T29" fmla="*/ 46 h 89"/>
                <a:gd name="T30" fmla="*/ 128 w 185"/>
                <a:gd name="T31" fmla="*/ 55 h 89"/>
                <a:gd name="T32" fmla="*/ 128 w 185"/>
                <a:gd name="T33" fmla="*/ 69 h 89"/>
                <a:gd name="T34" fmla="*/ 138 w 185"/>
                <a:gd name="T35" fmla="*/ 80 h 89"/>
                <a:gd name="T36" fmla="*/ 149 w 185"/>
                <a:gd name="T37" fmla="*/ 69 h 89"/>
                <a:gd name="T38" fmla="*/ 149 w 185"/>
                <a:gd name="T39" fmla="*/ 46 h 89"/>
                <a:gd name="T40" fmla="*/ 149 w 185"/>
                <a:gd name="T41" fmla="*/ 37 h 89"/>
                <a:gd name="T42" fmla="*/ 185 w 185"/>
                <a:gd name="T43" fmla="*/ 0 h 89"/>
                <a:gd name="T44" fmla="*/ 0 w 185"/>
                <a:gd name="T45" fmla="*/ 0 h 89"/>
                <a:gd name="T46" fmla="*/ 36 w 185"/>
                <a:gd name="T47" fmla="*/ 3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5" h="89">
                  <a:moveTo>
                    <a:pt x="36" y="37"/>
                  </a:moveTo>
                  <a:cubicBezTo>
                    <a:pt x="36" y="46"/>
                    <a:pt x="36" y="46"/>
                    <a:pt x="36" y="46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75"/>
                    <a:pt x="41" y="80"/>
                    <a:pt x="47" y="80"/>
                  </a:cubicBezTo>
                  <a:cubicBezTo>
                    <a:pt x="53" y="80"/>
                    <a:pt x="57" y="75"/>
                    <a:pt x="57" y="69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66" y="49"/>
                    <a:pt x="74" y="50"/>
                    <a:pt x="83" y="51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3" y="79"/>
                    <a:pt x="83" y="79"/>
                    <a:pt x="83" y="79"/>
                  </a:cubicBezTo>
                  <a:cubicBezTo>
                    <a:pt x="83" y="84"/>
                    <a:pt x="88" y="89"/>
                    <a:pt x="94" y="89"/>
                  </a:cubicBezTo>
                  <a:cubicBezTo>
                    <a:pt x="100" y="89"/>
                    <a:pt x="105" y="84"/>
                    <a:pt x="105" y="79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113" y="50"/>
                    <a:pt x="120" y="48"/>
                    <a:pt x="128" y="46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8" y="75"/>
                    <a:pt x="132" y="80"/>
                    <a:pt x="138" y="80"/>
                  </a:cubicBezTo>
                  <a:cubicBezTo>
                    <a:pt x="144" y="80"/>
                    <a:pt x="149" y="75"/>
                    <a:pt x="149" y="69"/>
                  </a:cubicBezTo>
                  <a:cubicBezTo>
                    <a:pt x="149" y="46"/>
                    <a:pt x="149" y="46"/>
                    <a:pt x="149" y="46"/>
                  </a:cubicBezTo>
                  <a:cubicBezTo>
                    <a:pt x="149" y="37"/>
                    <a:pt x="149" y="37"/>
                    <a:pt x="149" y="37"/>
                  </a:cubicBezTo>
                  <a:cubicBezTo>
                    <a:pt x="164" y="28"/>
                    <a:pt x="177" y="15"/>
                    <a:pt x="185" y="0"/>
                  </a:cubicBezTo>
                  <a:cubicBezTo>
                    <a:pt x="178" y="0"/>
                    <a:pt x="92" y="0"/>
                    <a:pt x="0" y="0"/>
                  </a:cubicBezTo>
                  <a:cubicBezTo>
                    <a:pt x="8" y="15"/>
                    <a:pt x="21" y="27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47"/>
            <p:cNvSpPr>
              <a:spLocks/>
            </p:cNvSpPr>
            <p:nvPr/>
          </p:nvSpPr>
          <p:spPr bwMode="auto">
            <a:xfrm>
              <a:off x="481013" y="354013"/>
              <a:ext cx="4146550" cy="2895600"/>
            </a:xfrm>
            <a:custGeom>
              <a:avLst/>
              <a:gdLst>
                <a:gd name="T0" fmla="*/ 1006 w 1119"/>
                <a:gd name="T1" fmla="*/ 155 h 781"/>
                <a:gd name="T2" fmla="*/ 839 w 1119"/>
                <a:gd name="T3" fmla="*/ 130 h 781"/>
                <a:gd name="T4" fmla="*/ 829 w 1119"/>
                <a:gd name="T5" fmla="*/ 130 h 781"/>
                <a:gd name="T6" fmla="*/ 418 w 1119"/>
                <a:gd name="T7" fmla="*/ 131 h 781"/>
                <a:gd name="T8" fmla="*/ 294 w 1119"/>
                <a:gd name="T9" fmla="*/ 131 h 781"/>
                <a:gd name="T10" fmla="*/ 286 w 1119"/>
                <a:gd name="T11" fmla="*/ 130 h 781"/>
                <a:gd name="T12" fmla="*/ 292 w 1119"/>
                <a:gd name="T13" fmla="*/ 127 h 781"/>
                <a:gd name="T14" fmla="*/ 299 w 1119"/>
                <a:gd name="T15" fmla="*/ 120 h 781"/>
                <a:gd name="T16" fmla="*/ 319 w 1119"/>
                <a:gd name="T17" fmla="*/ 64 h 781"/>
                <a:gd name="T18" fmla="*/ 252 w 1119"/>
                <a:gd name="T19" fmla="*/ 82 h 781"/>
                <a:gd name="T20" fmla="*/ 199 w 1119"/>
                <a:gd name="T21" fmla="*/ 0 h 781"/>
                <a:gd name="T22" fmla="*/ 190 w 1119"/>
                <a:gd name="T23" fmla="*/ 78 h 781"/>
                <a:gd name="T24" fmla="*/ 194 w 1119"/>
                <a:gd name="T25" fmla="*/ 89 h 781"/>
                <a:gd name="T26" fmla="*/ 179 w 1119"/>
                <a:gd name="T27" fmla="*/ 88 h 781"/>
                <a:gd name="T28" fmla="*/ 100 w 1119"/>
                <a:gd name="T29" fmla="*/ 165 h 781"/>
                <a:gd name="T30" fmla="*/ 79 w 1119"/>
                <a:gd name="T31" fmla="*/ 214 h 781"/>
                <a:gd name="T32" fmla="*/ 68 w 1119"/>
                <a:gd name="T33" fmla="*/ 211 h 781"/>
                <a:gd name="T34" fmla="*/ 58 w 1119"/>
                <a:gd name="T35" fmla="*/ 210 h 781"/>
                <a:gd name="T36" fmla="*/ 0 w 1119"/>
                <a:gd name="T37" fmla="*/ 268 h 781"/>
                <a:gd name="T38" fmla="*/ 60 w 1119"/>
                <a:gd name="T39" fmla="*/ 327 h 781"/>
                <a:gd name="T40" fmla="*/ 227 w 1119"/>
                <a:gd name="T41" fmla="*/ 327 h 781"/>
                <a:gd name="T42" fmla="*/ 228 w 1119"/>
                <a:gd name="T43" fmla="*/ 329 h 781"/>
                <a:gd name="T44" fmla="*/ 286 w 1119"/>
                <a:gd name="T45" fmla="*/ 435 h 781"/>
                <a:gd name="T46" fmla="*/ 387 w 1119"/>
                <a:gd name="T47" fmla="*/ 536 h 781"/>
                <a:gd name="T48" fmla="*/ 390 w 1119"/>
                <a:gd name="T49" fmla="*/ 537 h 781"/>
                <a:gd name="T50" fmla="*/ 428 w 1119"/>
                <a:gd name="T51" fmla="*/ 736 h 781"/>
                <a:gd name="T52" fmla="*/ 406 w 1119"/>
                <a:gd name="T53" fmla="*/ 781 h 781"/>
                <a:gd name="T54" fmla="*/ 497 w 1119"/>
                <a:gd name="T55" fmla="*/ 781 h 781"/>
                <a:gd name="T56" fmla="*/ 497 w 1119"/>
                <a:gd name="T57" fmla="*/ 564 h 781"/>
                <a:gd name="T58" fmla="*/ 497 w 1119"/>
                <a:gd name="T59" fmla="*/ 558 h 781"/>
                <a:gd name="T60" fmla="*/ 934 w 1119"/>
                <a:gd name="T61" fmla="*/ 560 h 781"/>
                <a:gd name="T62" fmla="*/ 968 w 1119"/>
                <a:gd name="T63" fmla="*/ 736 h 781"/>
                <a:gd name="T64" fmla="*/ 947 w 1119"/>
                <a:gd name="T65" fmla="*/ 781 h 781"/>
                <a:gd name="T66" fmla="*/ 1038 w 1119"/>
                <a:gd name="T67" fmla="*/ 781 h 781"/>
                <a:gd name="T68" fmla="*/ 1038 w 1119"/>
                <a:gd name="T69" fmla="*/ 542 h 781"/>
                <a:gd name="T70" fmla="*/ 1040 w 1119"/>
                <a:gd name="T71" fmla="*/ 540 h 781"/>
                <a:gd name="T72" fmla="*/ 1119 w 1119"/>
                <a:gd name="T73" fmla="*/ 348 h 781"/>
                <a:gd name="T74" fmla="*/ 1119 w 1119"/>
                <a:gd name="T75" fmla="*/ 336 h 781"/>
                <a:gd name="T76" fmla="*/ 1006 w 1119"/>
                <a:gd name="T77" fmla="*/ 155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19" h="781">
                  <a:moveTo>
                    <a:pt x="1006" y="155"/>
                  </a:moveTo>
                  <a:cubicBezTo>
                    <a:pt x="946" y="129"/>
                    <a:pt x="876" y="129"/>
                    <a:pt x="839" y="130"/>
                  </a:cubicBezTo>
                  <a:cubicBezTo>
                    <a:pt x="829" y="130"/>
                    <a:pt x="829" y="130"/>
                    <a:pt x="829" y="130"/>
                  </a:cubicBezTo>
                  <a:cubicBezTo>
                    <a:pt x="418" y="131"/>
                    <a:pt x="418" y="131"/>
                    <a:pt x="418" y="131"/>
                  </a:cubicBezTo>
                  <a:cubicBezTo>
                    <a:pt x="294" y="131"/>
                    <a:pt x="294" y="131"/>
                    <a:pt x="294" y="131"/>
                  </a:cubicBezTo>
                  <a:cubicBezTo>
                    <a:pt x="292" y="131"/>
                    <a:pt x="289" y="131"/>
                    <a:pt x="286" y="130"/>
                  </a:cubicBezTo>
                  <a:cubicBezTo>
                    <a:pt x="288" y="129"/>
                    <a:pt x="290" y="128"/>
                    <a:pt x="292" y="127"/>
                  </a:cubicBezTo>
                  <a:cubicBezTo>
                    <a:pt x="294" y="124"/>
                    <a:pt x="297" y="122"/>
                    <a:pt x="299" y="120"/>
                  </a:cubicBezTo>
                  <a:cubicBezTo>
                    <a:pt x="323" y="102"/>
                    <a:pt x="339" y="89"/>
                    <a:pt x="319" y="64"/>
                  </a:cubicBezTo>
                  <a:cubicBezTo>
                    <a:pt x="297" y="37"/>
                    <a:pt x="279" y="60"/>
                    <a:pt x="252" y="82"/>
                  </a:cubicBezTo>
                  <a:cubicBezTo>
                    <a:pt x="243" y="77"/>
                    <a:pt x="211" y="56"/>
                    <a:pt x="199" y="0"/>
                  </a:cubicBezTo>
                  <a:cubicBezTo>
                    <a:pt x="199" y="0"/>
                    <a:pt x="176" y="35"/>
                    <a:pt x="190" y="78"/>
                  </a:cubicBezTo>
                  <a:cubicBezTo>
                    <a:pt x="191" y="81"/>
                    <a:pt x="193" y="85"/>
                    <a:pt x="194" y="89"/>
                  </a:cubicBezTo>
                  <a:cubicBezTo>
                    <a:pt x="190" y="88"/>
                    <a:pt x="185" y="88"/>
                    <a:pt x="179" y="88"/>
                  </a:cubicBezTo>
                  <a:cubicBezTo>
                    <a:pt x="139" y="88"/>
                    <a:pt x="115" y="111"/>
                    <a:pt x="100" y="165"/>
                  </a:cubicBezTo>
                  <a:cubicBezTo>
                    <a:pt x="94" y="186"/>
                    <a:pt x="87" y="201"/>
                    <a:pt x="79" y="214"/>
                  </a:cubicBezTo>
                  <a:cubicBezTo>
                    <a:pt x="75" y="213"/>
                    <a:pt x="71" y="212"/>
                    <a:pt x="68" y="211"/>
                  </a:cubicBezTo>
                  <a:cubicBezTo>
                    <a:pt x="65" y="211"/>
                    <a:pt x="62" y="210"/>
                    <a:pt x="58" y="210"/>
                  </a:cubicBezTo>
                  <a:cubicBezTo>
                    <a:pt x="26" y="210"/>
                    <a:pt x="0" y="236"/>
                    <a:pt x="0" y="268"/>
                  </a:cubicBezTo>
                  <a:cubicBezTo>
                    <a:pt x="0" y="300"/>
                    <a:pt x="28" y="327"/>
                    <a:pt x="60" y="327"/>
                  </a:cubicBezTo>
                  <a:cubicBezTo>
                    <a:pt x="82" y="327"/>
                    <a:pt x="227" y="327"/>
                    <a:pt x="227" y="327"/>
                  </a:cubicBezTo>
                  <a:cubicBezTo>
                    <a:pt x="228" y="329"/>
                    <a:pt x="228" y="329"/>
                    <a:pt x="228" y="329"/>
                  </a:cubicBezTo>
                  <a:cubicBezTo>
                    <a:pt x="229" y="330"/>
                    <a:pt x="246" y="358"/>
                    <a:pt x="286" y="435"/>
                  </a:cubicBezTo>
                  <a:cubicBezTo>
                    <a:pt x="320" y="499"/>
                    <a:pt x="387" y="536"/>
                    <a:pt x="387" y="536"/>
                  </a:cubicBezTo>
                  <a:cubicBezTo>
                    <a:pt x="390" y="537"/>
                    <a:pt x="390" y="537"/>
                    <a:pt x="390" y="537"/>
                  </a:cubicBezTo>
                  <a:cubicBezTo>
                    <a:pt x="428" y="736"/>
                    <a:pt x="428" y="736"/>
                    <a:pt x="428" y="736"/>
                  </a:cubicBezTo>
                  <a:cubicBezTo>
                    <a:pt x="428" y="736"/>
                    <a:pt x="411" y="770"/>
                    <a:pt x="406" y="781"/>
                  </a:cubicBezTo>
                  <a:cubicBezTo>
                    <a:pt x="420" y="781"/>
                    <a:pt x="488" y="781"/>
                    <a:pt x="497" y="781"/>
                  </a:cubicBezTo>
                  <a:cubicBezTo>
                    <a:pt x="497" y="770"/>
                    <a:pt x="497" y="564"/>
                    <a:pt x="497" y="564"/>
                  </a:cubicBezTo>
                  <a:cubicBezTo>
                    <a:pt x="497" y="558"/>
                    <a:pt x="497" y="558"/>
                    <a:pt x="497" y="558"/>
                  </a:cubicBezTo>
                  <a:cubicBezTo>
                    <a:pt x="934" y="560"/>
                    <a:pt x="934" y="560"/>
                    <a:pt x="934" y="560"/>
                  </a:cubicBezTo>
                  <a:cubicBezTo>
                    <a:pt x="968" y="736"/>
                    <a:pt x="968" y="736"/>
                    <a:pt x="968" y="736"/>
                  </a:cubicBezTo>
                  <a:cubicBezTo>
                    <a:pt x="968" y="736"/>
                    <a:pt x="952" y="770"/>
                    <a:pt x="947" y="781"/>
                  </a:cubicBezTo>
                  <a:cubicBezTo>
                    <a:pt x="960" y="781"/>
                    <a:pt x="1029" y="781"/>
                    <a:pt x="1038" y="781"/>
                  </a:cubicBezTo>
                  <a:cubicBezTo>
                    <a:pt x="1038" y="770"/>
                    <a:pt x="1038" y="542"/>
                    <a:pt x="1038" y="542"/>
                  </a:cubicBezTo>
                  <a:cubicBezTo>
                    <a:pt x="1040" y="540"/>
                    <a:pt x="1040" y="540"/>
                    <a:pt x="1040" y="540"/>
                  </a:cubicBezTo>
                  <a:cubicBezTo>
                    <a:pt x="1053" y="530"/>
                    <a:pt x="1119" y="476"/>
                    <a:pt x="1119" y="348"/>
                  </a:cubicBezTo>
                  <a:cubicBezTo>
                    <a:pt x="1119" y="344"/>
                    <a:pt x="1119" y="340"/>
                    <a:pt x="1119" y="336"/>
                  </a:cubicBezTo>
                  <a:cubicBezTo>
                    <a:pt x="1116" y="247"/>
                    <a:pt x="1078" y="186"/>
                    <a:pt x="1006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8" name="组合 427"/>
          <p:cNvGrpSpPr/>
          <p:nvPr/>
        </p:nvGrpSpPr>
        <p:grpSpPr>
          <a:xfrm>
            <a:off x="4263230" y="5332711"/>
            <a:ext cx="838674" cy="684976"/>
            <a:chOff x="4913313" y="2189163"/>
            <a:chExt cx="1498600" cy="1223962"/>
          </a:xfrm>
          <a:solidFill>
            <a:schemeClr val="bg1"/>
          </a:solidFill>
        </p:grpSpPr>
        <p:sp>
          <p:nvSpPr>
            <p:cNvPr id="429" name="Freeform 22"/>
            <p:cNvSpPr>
              <a:spLocks noEditPoints="1"/>
            </p:cNvSpPr>
            <p:nvPr/>
          </p:nvSpPr>
          <p:spPr bwMode="auto">
            <a:xfrm>
              <a:off x="4913313" y="2189163"/>
              <a:ext cx="1498600" cy="1084263"/>
            </a:xfrm>
            <a:custGeom>
              <a:avLst/>
              <a:gdLst>
                <a:gd name="T0" fmla="*/ 276 w 680"/>
                <a:gd name="T1" fmla="*/ 25 h 492"/>
                <a:gd name="T2" fmla="*/ 457 w 680"/>
                <a:gd name="T3" fmla="*/ 445 h 492"/>
                <a:gd name="T4" fmla="*/ 680 w 680"/>
                <a:gd name="T5" fmla="*/ 241 h 492"/>
                <a:gd name="T6" fmla="*/ 276 w 680"/>
                <a:gd name="T7" fmla="*/ 25 h 492"/>
                <a:gd name="T8" fmla="*/ 236 w 680"/>
                <a:gd name="T9" fmla="*/ 151 h 492"/>
                <a:gd name="T10" fmla="*/ 201 w 680"/>
                <a:gd name="T11" fmla="*/ 116 h 492"/>
                <a:gd name="T12" fmla="*/ 236 w 680"/>
                <a:gd name="T13" fmla="*/ 80 h 492"/>
                <a:gd name="T14" fmla="*/ 272 w 680"/>
                <a:gd name="T15" fmla="*/ 116 h 492"/>
                <a:gd name="T16" fmla="*/ 236 w 680"/>
                <a:gd name="T17" fmla="*/ 151 h 492"/>
                <a:gd name="T18" fmla="*/ 431 w 680"/>
                <a:gd name="T19" fmla="*/ 340 h 492"/>
                <a:gd name="T20" fmla="*/ 338 w 680"/>
                <a:gd name="T21" fmla="*/ 187 h 492"/>
                <a:gd name="T22" fmla="*/ 536 w 680"/>
                <a:gd name="T23" fmla="*/ 276 h 492"/>
                <a:gd name="T24" fmla="*/ 431 w 680"/>
                <a:gd name="T25" fmla="*/ 34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0" h="492">
                  <a:moveTo>
                    <a:pt x="276" y="25"/>
                  </a:moveTo>
                  <a:cubicBezTo>
                    <a:pt x="0" y="56"/>
                    <a:pt x="203" y="492"/>
                    <a:pt x="457" y="445"/>
                  </a:cubicBezTo>
                  <a:cubicBezTo>
                    <a:pt x="569" y="424"/>
                    <a:pt x="638" y="339"/>
                    <a:pt x="680" y="241"/>
                  </a:cubicBezTo>
                  <a:cubicBezTo>
                    <a:pt x="463" y="287"/>
                    <a:pt x="488" y="0"/>
                    <a:pt x="276" y="25"/>
                  </a:cubicBezTo>
                  <a:close/>
                  <a:moveTo>
                    <a:pt x="236" y="151"/>
                  </a:moveTo>
                  <a:cubicBezTo>
                    <a:pt x="217" y="151"/>
                    <a:pt x="201" y="135"/>
                    <a:pt x="201" y="116"/>
                  </a:cubicBezTo>
                  <a:cubicBezTo>
                    <a:pt x="201" y="96"/>
                    <a:pt x="217" y="80"/>
                    <a:pt x="236" y="80"/>
                  </a:cubicBezTo>
                  <a:cubicBezTo>
                    <a:pt x="256" y="80"/>
                    <a:pt x="272" y="96"/>
                    <a:pt x="272" y="116"/>
                  </a:cubicBezTo>
                  <a:cubicBezTo>
                    <a:pt x="272" y="135"/>
                    <a:pt x="256" y="151"/>
                    <a:pt x="236" y="151"/>
                  </a:cubicBezTo>
                  <a:close/>
                  <a:moveTo>
                    <a:pt x="431" y="340"/>
                  </a:moveTo>
                  <a:cubicBezTo>
                    <a:pt x="298" y="355"/>
                    <a:pt x="238" y="202"/>
                    <a:pt x="338" y="187"/>
                  </a:cubicBezTo>
                  <a:cubicBezTo>
                    <a:pt x="422" y="175"/>
                    <a:pt x="421" y="299"/>
                    <a:pt x="536" y="276"/>
                  </a:cubicBezTo>
                  <a:cubicBezTo>
                    <a:pt x="518" y="303"/>
                    <a:pt x="474" y="335"/>
                    <a:pt x="431" y="3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23"/>
            <p:cNvSpPr>
              <a:spLocks/>
            </p:cNvSpPr>
            <p:nvPr/>
          </p:nvSpPr>
          <p:spPr bwMode="auto">
            <a:xfrm>
              <a:off x="5387976" y="2393950"/>
              <a:ext cx="96838" cy="101600"/>
            </a:xfrm>
            <a:custGeom>
              <a:avLst/>
              <a:gdLst>
                <a:gd name="T0" fmla="*/ 21 w 44"/>
                <a:gd name="T1" fmla="*/ 0 h 46"/>
                <a:gd name="T2" fmla="*/ 8 w 44"/>
                <a:gd name="T3" fmla="*/ 4 h 46"/>
                <a:gd name="T4" fmla="*/ 18 w 44"/>
                <a:gd name="T5" fmla="*/ 17 h 46"/>
                <a:gd name="T6" fmla="*/ 4 w 44"/>
                <a:gd name="T7" fmla="*/ 31 h 46"/>
                <a:gd name="T8" fmla="*/ 0 w 44"/>
                <a:gd name="T9" fmla="*/ 30 h 46"/>
                <a:gd name="T10" fmla="*/ 21 w 44"/>
                <a:gd name="T11" fmla="*/ 46 h 46"/>
                <a:gd name="T12" fmla="*/ 44 w 44"/>
                <a:gd name="T13" fmla="*/ 23 h 46"/>
                <a:gd name="T14" fmla="*/ 21 w 44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46">
                  <a:moveTo>
                    <a:pt x="21" y="0"/>
                  </a:moveTo>
                  <a:cubicBezTo>
                    <a:pt x="16" y="0"/>
                    <a:pt x="12" y="2"/>
                    <a:pt x="8" y="4"/>
                  </a:cubicBezTo>
                  <a:cubicBezTo>
                    <a:pt x="13" y="6"/>
                    <a:pt x="18" y="11"/>
                    <a:pt x="18" y="17"/>
                  </a:cubicBezTo>
                  <a:cubicBezTo>
                    <a:pt x="18" y="25"/>
                    <a:pt x="11" y="31"/>
                    <a:pt x="4" y="31"/>
                  </a:cubicBezTo>
                  <a:cubicBezTo>
                    <a:pt x="2" y="31"/>
                    <a:pt x="1" y="31"/>
                    <a:pt x="0" y="30"/>
                  </a:cubicBezTo>
                  <a:cubicBezTo>
                    <a:pt x="3" y="39"/>
                    <a:pt x="11" y="46"/>
                    <a:pt x="21" y="46"/>
                  </a:cubicBezTo>
                  <a:cubicBezTo>
                    <a:pt x="34" y="46"/>
                    <a:pt x="44" y="35"/>
                    <a:pt x="44" y="23"/>
                  </a:cubicBezTo>
                  <a:cubicBezTo>
                    <a:pt x="44" y="10"/>
                    <a:pt x="34" y="0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24"/>
            <p:cNvSpPr>
              <a:spLocks/>
            </p:cNvSpPr>
            <p:nvPr/>
          </p:nvSpPr>
          <p:spPr bwMode="auto">
            <a:xfrm>
              <a:off x="5103813" y="2374900"/>
              <a:ext cx="180975" cy="217488"/>
            </a:xfrm>
            <a:custGeom>
              <a:avLst/>
              <a:gdLst>
                <a:gd name="T0" fmla="*/ 109 w 114"/>
                <a:gd name="T1" fmla="*/ 20 h 137"/>
                <a:gd name="T2" fmla="*/ 0 w 114"/>
                <a:gd name="T3" fmla="*/ 0 h 137"/>
                <a:gd name="T4" fmla="*/ 64 w 114"/>
                <a:gd name="T5" fmla="*/ 70 h 137"/>
                <a:gd name="T6" fmla="*/ 5 w 114"/>
                <a:gd name="T7" fmla="*/ 137 h 137"/>
                <a:gd name="T8" fmla="*/ 114 w 114"/>
                <a:gd name="T9" fmla="*/ 126 h 137"/>
                <a:gd name="T10" fmla="*/ 109 w 114"/>
                <a:gd name="T11" fmla="*/ 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137">
                  <a:moveTo>
                    <a:pt x="109" y="20"/>
                  </a:moveTo>
                  <a:lnTo>
                    <a:pt x="0" y="0"/>
                  </a:lnTo>
                  <a:lnTo>
                    <a:pt x="64" y="70"/>
                  </a:lnTo>
                  <a:lnTo>
                    <a:pt x="5" y="137"/>
                  </a:lnTo>
                  <a:lnTo>
                    <a:pt x="114" y="126"/>
                  </a:lnTo>
                  <a:lnTo>
                    <a:pt x="109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25"/>
            <p:cNvSpPr>
              <a:spLocks/>
            </p:cNvSpPr>
            <p:nvPr/>
          </p:nvSpPr>
          <p:spPr bwMode="auto">
            <a:xfrm>
              <a:off x="5689601" y="2962275"/>
              <a:ext cx="66675" cy="450850"/>
            </a:xfrm>
            <a:custGeom>
              <a:avLst/>
              <a:gdLst>
                <a:gd name="T0" fmla="*/ 0 w 30"/>
                <a:gd name="T1" fmla="*/ 0 h 205"/>
                <a:gd name="T2" fmla="*/ 0 w 30"/>
                <a:gd name="T3" fmla="*/ 190 h 205"/>
                <a:gd name="T4" fmla="*/ 15 w 30"/>
                <a:gd name="T5" fmla="*/ 205 h 205"/>
                <a:gd name="T6" fmla="*/ 30 w 30"/>
                <a:gd name="T7" fmla="*/ 190 h 205"/>
                <a:gd name="T8" fmla="*/ 30 w 30"/>
                <a:gd name="T9" fmla="*/ 0 h 205"/>
                <a:gd name="T10" fmla="*/ 0 w 30"/>
                <a:gd name="T11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05">
                  <a:moveTo>
                    <a:pt x="0" y="0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0" y="198"/>
                    <a:pt x="7" y="205"/>
                    <a:pt x="15" y="205"/>
                  </a:cubicBezTo>
                  <a:cubicBezTo>
                    <a:pt x="23" y="205"/>
                    <a:pt x="30" y="198"/>
                    <a:pt x="30" y="190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26"/>
            <p:cNvSpPr>
              <a:spLocks/>
            </p:cNvSpPr>
            <p:nvPr/>
          </p:nvSpPr>
          <p:spPr bwMode="auto">
            <a:xfrm>
              <a:off x="5838826" y="2962275"/>
              <a:ext cx="68263" cy="450850"/>
            </a:xfrm>
            <a:custGeom>
              <a:avLst/>
              <a:gdLst>
                <a:gd name="T0" fmla="*/ 0 w 31"/>
                <a:gd name="T1" fmla="*/ 0 h 205"/>
                <a:gd name="T2" fmla="*/ 0 w 31"/>
                <a:gd name="T3" fmla="*/ 190 h 205"/>
                <a:gd name="T4" fmla="*/ 16 w 31"/>
                <a:gd name="T5" fmla="*/ 205 h 205"/>
                <a:gd name="T6" fmla="*/ 31 w 31"/>
                <a:gd name="T7" fmla="*/ 190 h 205"/>
                <a:gd name="T8" fmla="*/ 31 w 31"/>
                <a:gd name="T9" fmla="*/ 0 h 205"/>
                <a:gd name="T10" fmla="*/ 0 w 31"/>
                <a:gd name="T11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05">
                  <a:moveTo>
                    <a:pt x="0" y="0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0" y="198"/>
                    <a:pt x="7" y="205"/>
                    <a:pt x="16" y="205"/>
                  </a:cubicBezTo>
                  <a:cubicBezTo>
                    <a:pt x="24" y="205"/>
                    <a:pt x="31" y="198"/>
                    <a:pt x="31" y="190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040285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" name="Rounded Rectangle 2058"/>
          <p:cNvSpPr>
            <a:spLocks noChangeAspect="1"/>
          </p:cNvSpPr>
          <p:nvPr/>
        </p:nvSpPr>
        <p:spPr bwMode="auto">
          <a:xfrm>
            <a:off x="11311333" y="943966"/>
            <a:ext cx="195689" cy="411248"/>
          </a:xfrm>
          <a:custGeom>
            <a:avLst/>
            <a:gdLst/>
            <a:ahLst/>
            <a:cxnLst/>
            <a:rect l="l" t="t" r="r" b="b"/>
            <a:pathLst>
              <a:path w="235932" h="524825">
                <a:moveTo>
                  <a:pt x="26526" y="453142"/>
                </a:moveTo>
                <a:lnTo>
                  <a:pt x="26526" y="471430"/>
                </a:lnTo>
                <a:lnTo>
                  <a:pt x="209406" y="471430"/>
                </a:lnTo>
                <a:lnTo>
                  <a:pt x="209406" y="453142"/>
                </a:lnTo>
                <a:close/>
                <a:moveTo>
                  <a:pt x="26526" y="412660"/>
                </a:moveTo>
                <a:lnTo>
                  <a:pt x="26526" y="430948"/>
                </a:lnTo>
                <a:lnTo>
                  <a:pt x="63102" y="430948"/>
                </a:lnTo>
                <a:lnTo>
                  <a:pt x="63102" y="412660"/>
                </a:lnTo>
                <a:close/>
                <a:moveTo>
                  <a:pt x="26526" y="372178"/>
                </a:moveTo>
                <a:lnTo>
                  <a:pt x="26526" y="390466"/>
                </a:lnTo>
                <a:lnTo>
                  <a:pt x="63102" y="390466"/>
                </a:lnTo>
                <a:lnTo>
                  <a:pt x="63102" y="372178"/>
                </a:lnTo>
                <a:close/>
                <a:moveTo>
                  <a:pt x="26526" y="97526"/>
                </a:moveTo>
                <a:lnTo>
                  <a:pt x="26526" y="124958"/>
                </a:lnTo>
                <a:lnTo>
                  <a:pt x="209406" y="124958"/>
                </a:lnTo>
                <a:lnTo>
                  <a:pt x="209406" y="97526"/>
                </a:lnTo>
                <a:close/>
                <a:moveTo>
                  <a:pt x="26526" y="53758"/>
                </a:moveTo>
                <a:lnTo>
                  <a:pt x="26526" y="72046"/>
                </a:lnTo>
                <a:lnTo>
                  <a:pt x="209406" y="72046"/>
                </a:lnTo>
                <a:lnTo>
                  <a:pt x="209406" y="53758"/>
                </a:lnTo>
                <a:close/>
                <a:moveTo>
                  <a:pt x="31386" y="0"/>
                </a:moveTo>
                <a:lnTo>
                  <a:pt x="204546" y="0"/>
                </a:lnTo>
                <a:cubicBezTo>
                  <a:pt x="221880" y="0"/>
                  <a:pt x="235932" y="14052"/>
                  <a:pt x="235932" y="31386"/>
                </a:cubicBezTo>
                <a:lnTo>
                  <a:pt x="235932" y="493439"/>
                </a:lnTo>
                <a:cubicBezTo>
                  <a:pt x="235932" y="510773"/>
                  <a:pt x="221880" y="524825"/>
                  <a:pt x="204546" y="524825"/>
                </a:cubicBezTo>
                <a:lnTo>
                  <a:pt x="31386" y="524825"/>
                </a:lnTo>
                <a:cubicBezTo>
                  <a:pt x="14052" y="524825"/>
                  <a:pt x="0" y="510773"/>
                  <a:pt x="0" y="493439"/>
                </a:cubicBezTo>
                <a:lnTo>
                  <a:pt x="0" y="31386"/>
                </a:lnTo>
                <a:cubicBezTo>
                  <a:pt x="0" y="14052"/>
                  <a:pt x="14052" y="0"/>
                  <a:pt x="31386" y="0"/>
                </a:cubicBezTo>
                <a:close/>
              </a:path>
            </a:pathLst>
          </a:custGeom>
          <a:noFill/>
          <a:ln>
            <a:solidFill>
              <a:srgbClr val="FFFFFF"/>
            </a:solidFill>
            <a:headEnd type="none" w="med" len="med"/>
            <a:tailEnd type="none" w="med" len="med"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3264" tIns="46632" rIns="46632" bIns="93264" numCol="1" spcCol="0" rtlCol="0" fromWordArt="0" anchor="b" anchorCtr="0" forceAA="0" compatLnSpc="1">
            <a:prstTxWarp prst="textNoShape">
              <a:avLst/>
            </a:prstTxWarp>
            <a:noAutofit/>
          </a:bodyPr>
          <a:lstStyle/>
          <a:p>
            <a:pPr algn="ctr" defTabSz="932293" fontAlgn="base">
              <a:spcBef>
                <a:spcPct val="0"/>
              </a:spcBef>
              <a:spcAft>
                <a:spcPct val="0"/>
              </a:spcAft>
            </a:pPr>
            <a:endParaRPr lang="en-US" spc="-51" dirty="0">
              <a:solidFill>
                <a:srgbClr val="FFFFFF"/>
              </a:solidFill>
              <a:ea typeface="Segoe UI" pitchFamily="34" charset="0"/>
              <a:cs typeface="Segoe UI" pitchFamily="34" charset="0"/>
            </a:endParaRPr>
          </a:p>
        </p:txBody>
      </p:sp>
      <p:sp>
        <p:nvSpPr>
          <p:cNvPr id="308" name="Oval 131"/>
          <p:cNvSpPr/>
          <p:nvPr/>
        </p:nvSpPr>
        <p:spPr bwMode="auto">
          <a:xfrm>
            <a:off x="11204918" y="809074"/>
            <a:ext cx="741987" cy="721986"/>
          </a:xfrm>
          <a:prstGeom prst="ellipse">
            <a:avLst/>
          </a:prstGeom>
          <a:noFill/>
          <a:ln w="19050" cap="flat" cmpd="sng" algn="ctr">
            <a:solidFill>
              <a:srgbClr val="FFFFFF"/>
            </a:solidFill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77685" tIns="38843" rIns="77685" bIns="38843" numCol="1" rtlCol="0" anchor="ctr" anchorCtr="0" compatLnSpc="1">
            <a:prstTxWarp prst="textNoShape">
              <a:avLst/>
            </a:prstTxWarp>
          </a:bodyPr>
          <a:lstStyle/>
          <a:p>
            <a:pPr algn="ctr" defTabSz="776616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defRPr/>
            </a:pPr>
            <a:endParaRPr lang="en-US" sz="1700" kern="0" spc="-43" dirty="0">
              <a:solidFill>
                <a:srgbClr val="FFFFFF"/>
              </a:solidFill>
            </a:endParaRPr>
          </a:p>
        </p:txBody>
      </p:sp>
      <p:cxnSp>
        <p:nvCxnSpPr>
          <p:cNvPr id="309" name="Straight Arrow Connector 107"/>
          <p:cNvCxnSpPr/>
          <p:nvPr/>
        </p:nvCxnSpPr>
        <p:spPr>
          <a:xfrm flipV="1">
            <a:off x="10701219" y="788203"/>
            <a:ext cx="236090" cy="278631"/>
          </a:xfrm>
          <a:prstGeom prst="straightConnector1">
            <a:avLst/>
          </a:prstGeom>
          <a:noFill/>
          <a:ln w="38100">
            <a:solidFill>
              <a:srgbClr val="FFFFFF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Straight Arrow Connector 108"/>
          <p:cNvCxnSpPr/>
          <p:nvPr/>
        </p:nvCxnSpPr>
        <p:spPr>
          <a:xfrm>
            <a:off x="10711455" y="1252812"/>
            <a:ext cx="206412" cy="197560"/>
          </a:xfrm>
          <a:prstGeom prst="straightConnector1">
            <a:avLst/>
          </a:prstGeom>
          <a:noFill/>
          <a:ln w="38100">
            <a:solidFill>
              <a:srgbClr val="FFFFFF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Straight Arrow Connector 109"/>
          <p:cNvCxnSpPr/>
          <p:nvPr/>
        </p:nvCxnSpPr>
        <p:spPr>
          <a:xfrm>
            <a:off x="10729919" y="1143228"/>
            <a:ext cx="399327" cy="0"/>
          </a:xfrm>
          <a:prstGeom prst="straightConnector1">
            <a:avLst/>
          </a:prstGeom>
          <a:noFill/>
          <a:ln w="38100">
            <a:solidFill>
              <a:srgbClr val="FFFFFF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Straight Arrow Connector 112"/>
          <p:cNvCxnSpPr/>
          <p:nvPr/>
        </p:nvCxnSpPr>
        <p:spPr>
          <a:xfrm>
            <a:off x="9808487" y="1100301"/>
            <a:ext cx="355310" cy="0"/>
          </a:xfrm>
          <a:prstGeom prst="straightConnector1">
            <a:avLst/>
          </a:prstGeom>
          <a:noFill/>
          <a:ln w="38100">
            <a:solidFill>
              <a:srgbClr val="FFFFFF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3" name="Group 114"/>
          <p:cNvGrpSpPr/>
          <p:nvPr/>
        </p:nvGrpSpPr>
        <p:grpSpPr>
          <a:xfrm>
            <a:off x="10815343" y="130582"/>
            <a:ext cx="746538" cy="726415"/>
            <a:chOff x="10560245" y="139196"/>
            <a:chExt cx="1058507" cy="965481"/>
          </a:xfrm>
        </p:grpSpPr>
        <p:grpSp>
          <p:nvGrpSpPr>
            <p:cNvPr id="314" name="Group 119"/>
            <p:cNvGrpSpPr>
              <a:grpSpLocks noChangeAspect="1"/>
            </p:cNvGrpSpPr>
            <p:nvPr/>
          </p:nvGrpSpPr>
          <p:grpSpPr>
            <a:xfrm>
              <a:off x="11013946" y="452593"/>
              <a:ext cx="482231" cy="376431"/>
              <a:chOff x="6734175" y="2178050"/>
              <a:chExt cx="998538" cy="779463"/>
            </a:xfrm>
            <a:noFill/>
          </p:grpSpPr>
          <p:sp>
            <p:nvSpPr>
              <p:cNvPr id="317" name="AutoShape 9"/>
              <p:cNvSpPr>
                <a:spLocks noChangeAspect="1" noChangeArrowheads="1" noTextEdit="1"/>
              </p:cNvSpPr>
              <p:nvPr/>
            </p:nvSpPr>
            <p:spPr bwMode="auto">
              <a:xfrm>
                <a:off x="6734175" y="2178050"/>
                <a:ext cx="998538" cy="779463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  <a:extLst/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932563"/>
                <a:endParaRPr lang="en-US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18" name="Freeform 11"/>
              <p:cNvSpPr>
                <a:spLocks/>
              </p:cNvSpPr>
              <p:nvPr/>
            </p:nvSpPr>
            <p:spPr bwMode="auto">
              <a:xfrm>
                <a:off x="6735763" y="2403475"/>
                <a:ext cx="995363" cy="554038"/>
              </a:xfrm>
              <a:custGeom>
                <a:avLst/>
                <a:gdLst>
                  <a:gd name="T0" fmla="*/ 458 w 1150"/>
                  <a:gd name="T1" fmla="*/ 328 h 638"/>
                  <a:gd name="T2" fmla="*/ 0 w 1150"/>
                  <a:gd name="T3" fmla="*/ 0 h 638"/>
                  <a:gd name="T4" fmla="*/ 0 w 1150"/>
                  <a:gd name="T5" fmla="*/ 550 h 638"/>
                  <a:gd name="T6" fmla="*/ 88 w 1150"/>
                  <a:gd name="T7" fmla="*/ 638 h 638"/>
                  <a:gd name="T8" fmla="*/ 1062 w 1150"/>
                  <a:gd name="T9" fmla="*/ 638 h 638"/>
                  <a:gd name="T10" fmla="*/ 1150 w 1150"/>
                  <a:gd name="T11" fmla="*/ 550 h 638"/>
                  <a:gd name="T12" fmla="*/ 1150 w 1150"/>
                  <a:gd name="T13" fmla="*/ 0 h 638"/>
                  <a:gd name="T14" fmla="*/ 692 w 1150"/>
                  <a:gd name="T15" fmla="*/ 328 h 638"/>
                  <a:gd name="T16" fmla="*/ 458 w 1150"/>
                  <a:gd name="T17" fmla="*/ 328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0" h="638">
                    <a:moveTo>
                      <a:pt x="458" y="328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50"/>
                      <a:pt x="0" y="550"/>
                      <a:pt x="0" y="550"/>
                    </a:cubicBezTo>
                    <a:cubicBezTo>
                      <a:pt x="0" y="598"/>
                      <a:pt x="40" y="638"/>
                      <a:pt x="88" y="638"/>
                    </a:cubicBezTo>
                    <a:cubicBezTo>
                      <a:pt x="1062" y="638"/>
                      <a:pt x="1062" y="638"/>
                      <a:pt x="1062" y="638"/>
                    </a:cubicBezTo>
                    <a:cubicBezTo>
                      <a:pt x="1111" y="638"/>
                      <a:pt x="1150" y="598"/>
                      <a:pt x="1150" y="550"/>
                    </a:cubicBezTo>
                    <a:cubicBezTo>
                      <a:pt x="1150" y="0"/>
                      <a:pt x="1150" y="0"/>
                      <a:pt x="1150" y="0"/>
                    </a:cubicBezTo>
                    <a:cubicBezTo>
                      <a:pt x="692" y="328"/>
                      <a:pt x="692" y="328"/>
                      <a:pt x="692" y="328"/>
                    </a:cubicBezTo>
                    <a:cubicBezTo>
                      <a:pt x="628" y="375"/>
                      <a:pt x="522" y="375"/>
                      <a:pt x="458" y="328"/>
                    </a:cubicBezTo>
                    <a:close/>
                  </a:path>
                </a:pathLst>
              </a:custGeom>
              <a:grpFill/>
              <a:ln>
                <a:solidFill>
                  <a:srgbClr val="FFFFFF"/>
                </a:solidFill>
              </a:ln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932563"/>
                <a:endParaRPr lang="en-US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19" name="Freeform 12"/>
              <p:cNvSpPr>
                <a:spLocks/>
              </p:cNvSpPr>
              <p:nvPr/>
            </p:nvSpPr>
            <p:spPr bwMode="auto">
              <a:xfrm>
                <a:off x="6735763" y="2179638"/>
                <a:ext cx="995363" cy="485775"/>
              </a:xfrm>
              <a:custGeom>
                <a:avLst/>
                <a:gdLst>
                  <a:gd name="T0" fmla="*/ 1150 w 1150"/>
                  <a:gd name="T1" fmla="*/ 88 h 562"/>
                  <a:gd name="T2" fmla="*/ 1062 w 1150"/>
                  <a:gd name="T3" fmla="*/ 0 h 562"/>
                  <a:gd name="T4" fmla="*/ 88 w 1150"/>
                  <a:gd name="T5" fmla="*/ 0 h 562"/>
                  <a:gd name="T6" fmla="*/ 0 w 1150"/>
                  <a:gd name="T7" fmla="*/ 88 h 562"/>
                  <a:gd name="T8" fmla="*/ 0 w 1150"/>
                  <a:gd name="T9" fmla="*/ 187 h 562"/>
                  <a:gd name="T10" fmla="*/ 458 w 1150"/>
                  <a:gd name="T11" fmla="*/ 515 h 562"/>
                  <a:gd name="T12" fmla="*/ 692 w 1150"/>
                  <a:gd name="T13" fmla="*/ 515 h 562"/>
                  <a:gd name="T14" fmla="*/ 1150 w 1150"/>
                  <a:gd name="T15" fmla="*/ 187 h 562"/>
                  <a:gd name="T16" fmla="*/ 1150 w 1150"/>
                  <a:gd name="T17" fmla="*/ 88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0" h="562">
                    <a:moveTo>
                      <a:pt x="1150" y="88"/>
                    </a:moveTo>
                    <a:cubicBezTo>
                      <a:pt x="1150" y="39"/>
                      <a:pt x="1111" y="0"/>
                      <a:pt x="1062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40" y="0"/>
                      <a:pt x="0" y="39"/>
                      <a:pt x="0" y="88"/>
                    </a:cubicBezTo>
                    <a:cubicBezTo>
                      <a:pt x="0" y="187"/>
                      <a:pt x="0" y="187"/>
                      <a:pt x="0" y="187"/>
                    </a:cubicBezTo>
                    <a:cubicBezTo>
                      <a:pt x="458" y="515"/>
                      <a:pt x="458" y="515"/>
                      <a:pt x="458" y="515"/>
                    </a:cubicBezTo>
                    <a:cubicBezTo>
                      <a:pt x="522" y="562"/>
                      <a:pt x="628" y="562"/>
                      <a:pt x="692" y="515"/>
                    </a:cubicBezTo>
                    <a:cubicBezTo>
                      <a:pt x="1150" y="187"/>
                      <a:pt x="1150" y="187"/>
                      <a:pt x="1150" y="187"/>
                    </a:cubicBezTo>
                    <a:lnTo>
                      <a:pt x="1150" y="88"/>
                    </a:lnTo>
                    <a:close/>
                  </a:path>
                </a:pathLst>
              </a:custGeom>
              <a:grpFill/>
              <a:ln>
                <a:solidFill>
                  <a:srgbClr val="FFFFFF"/>
                </a:solidFill>
              </a:ln>
            </p:spPr>
            <p:txBody>
              <a:bodyPr vert="horz" wrap="square" lIns="91427" tIns="45713" rIns="91427" bIns="45713" numCol="1" anchor="t" anchorCtr="0" compatLnSpc="1">
                <a:prstTxWarp prst="textNoShape">
                  <a:avLst/>
                </a:prstTxWarp>
              </a:bodyPr>
              <a:lstStyle/>
              <a:p>
                <a:pPr defTabSz="932563"/>
                <a:endParaRPr lang="en-US" dirty="0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315" name="Rounded Rectangle 2058"/>
            <p:cNvSpPr>
              <a:spLocks noChangeAspect="1"/>
            </p:cNvSpPr>
            <p:nvPr/>
          </p:nvSpPr>
          <p:spPr bwMode="auto">
            <a:xfrm>
              <a:off x="10696617" y="367514"/>
              <a:ext cx="277465" cy="546591"/>
            </a:xfrm>
            <a:custGeom>
              <a:avLst/>
              <a:gdLst/>
              <a:ahLst/>
              <a:cxnLst/>
              <a:rect l="l" t="t" r="r" b="b"/>
              <a:pathLst>
                <a:path w="235932" h="524825">
                  <a:moveTo>
                    <a:pt x="26526" y="453142"/>
                  </a:moveTo>
                  <a:lnTo>
                    <a:pt x="26526" y="471430"/>
                  </a:lnTo>
                  <a:lnTo>
                    <a:pt x="209406" y="471430"/>
                  </a:lnTo>
                  <a:lnTo>
                    <a:pt x="209406" y="453142"/>
                  </a:lnTo>
                  <a:close/>
                  <a:moveTo>
                    <a:pt x="26526" y="412660"/>
                  </a:moveTo>
                  <a:lnTo>
                    <a:pt x="26526" y="430948"/>
                  </a:lnTo>
                  <a:lnTo>
                    <a:pt x="63102" y="430948"/>
                  </a:lnTo>
                  <a:lnTo>
                    <a:pt x="63102" y="412660"/>
                  </a:lnTo>
                  <a:close/>
                  <a:moveTo>
                    <a:pt x="26526" y="372178"/>
                  </a:moveTo>
                  <a:lnTo>
                    <a:pt x="26526" y="390466"/>
                  </a:lnTo>
                  <a:lnTo>
                    <a:pt x="63102" y="390466"/>
                  </a:lnTo>
                  <a:lnTo>
                    <a:pt x="63102" y="372178"/>
                  </a:lnTo>
                  <a:close/>
                  <a:moveTo>
                    <a:pt x="26526" y="97526"/>
                  </a:moveTo>
                  <a:lnTo>
                    <a:pt x="26526" y="124958"/>
                  </a:lnTo>
                  <a:lnTo>
                    <a:pt x="209406" y="124958"/>
                  </a:lnTo>
                  <a:lnTo>
                    <a:pt x="209406" y="97526"/>
                  </a:lnTo>
                  <a:close/>
                  <a:moveTo>
                    <a:pt x="26526" y="53758"/>
                  </a:moveTo>
                  <a:lnTo>
                    <a:pt x="26526" y="72046"/>
                  </a:lnTo>
                  <a:lnTo>
                    <a:pt x="209406" y="72046"/>
                  </a:lnTo>
                  <a:lnTo>
                    <a:pt x="209406" y="53758"/>
                  </a:lnTo>
                  <a:close/>
                  <a:moveTo>
                    <a:pt x="31386" y="0"/>
                  </a:moveTo>
                  <a:lnTo>
                    <a:pt x="204546" y="0"/>
                  </a:lnTo>
                  <a:cubicBezTo>
                    <a:pt x="221880" y="0"/>
                    <a:pt x="235932" y="14052"/>
                    <a:pt x="235932" y="31386"/>
                  </a:cubicBezTo>
                  <a:lnTo>
                    <a:pt x="235932" y="493439"/>
                  </a:lnTo>
                  <a:cubicBezTo>
                    <a:pt x="235932" y="510773"/>
                    <a:pt x="221880" y="524825"/>
                    <a:pt x="204546" y="524825"/>
                  </a:cubicBezTo>
                  <a:lnTo>
                    <a:pt x="31386" y="524825"/>
                  </a:lnTo>
                  <a:cubicBezTo>
                    <a:pt x="14052" y="524825"/>
                    <a:pt x="0" y="510773"/>
                    <a:pt x="0" y="493439"/>
                  </a:cubicBezTo>
                  <a:lnTo>
                    <a:pt x="0" y="31386"/>
                  </a:lnTo>
                  <a:cubicBezTo>
                    <a:pt x="0" y="14052"/>
                    <a:pt x="14052" y="0"/>
                    <a:pt x="31386" y="0"/>
                  </a:cubicBezTo>
                  <a:close/>
                </a:path>
              </a:pathLst>
            </a:custGeom>
            <a:noFill/>
            <a:ln>
              <a:solidFill>
                <a:srgbClr val="FFFFFF"/>
              </a:solidFill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3264" tIns="46632" rIns="46632" bIns="93264" numCol="1" spcCol="0" rtlCol="0" fromWordArt="0" anchor="b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32293" fontAlgn="base">
                <a:spcBef>
                  <a:spcPct val="0"/>
                </a:spcBef>
                <a:spcAft>
                  <a:spcPct val="0"/>
                </a:spcAft>
              </a:pPr>
              <a:endParaRPr lang="en-US" spc="-51" dirty="0">
                <a:solidFill>
                  <a:srgbClr val="FFFFFF"/>
                </a:solidFill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316" name="Oval 121"/>
            <p:cNvSpPr/>
            <p:nvPr/>
          </p:nvSpPr>
          <p:spPr bwMode="auto">
            <a:xfrm>
              <a:off x="10560245" y="139196"/>
              <a:ext cx="1058507" cy="965481"/>
            </a:xfrm>
            <a:prstGeom prst="ellipse">
              <a:avLst/>
            </a:prstGeom>
            <a:noFill/>
            <a:ln w="19050" cap="flat" cmpd="sng" algn="ctr">
              <a:solidFill>
                <a:srgbClr val="FFFFFF"/>
              </a:solidFill>
              <a:prstDash val="solid"/>
              <a:headEnd type="none" w="med" len="med"/>
              <a:tailEnd type="none" w="med" len="med"/>
            </a:ln>
            <a:effectLst/>
          </p:spPr>
          <p:txBody>
            <a:bodyPr vert="horz" wrap="square" lIns="77685" tIns="38843" rIns="77685" bIns="38843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776616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700" kern="0" spc="-43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20" name="Group 115"/>
          <p:cNvGrpSpPr/>
          <p:nvPr/>
        </p:nvGrpSpPr>
        <p:grpSpPr>
          <a:xfrm>
            <a:off x="10771394" y="1463337"/>
            <a:ext cx="776690" cy="755754"/>
            <a:chOff x="10497932" y="1910566"/>
            <a:chExt cx="1101259" cy="1004475"/>
          </a:xfrm>
        </p:grpSpPr>
        <p:sp>
          <p:nvSpPr>
            <p:cNvPr id="321" name="Freeform 346"/>
            <p:cNvSpPr>
              <a:spLocks noChangeAspect="1" noEditPoints="1"/>
            </p:cNvSpPr>
            <p:nvPr/>
          </p:nvSpPr>
          <p:spPr bwMode="auto">
            <a:xfrm>
              <a:off x="10998285" y="2284879"/>
              <a:ext cx="446293" cy="277008"/>
            </a:xfrm>
            <a:custGeom>
              <a:avLst/>
              <a:gdLst>
                <a:gd name="T0" fmla="*/ 0 w 319"/>
                <a:gd name="T1" fmla="*/ 122 h 198"/>
                <a:gd name="T2" fmla="*/ 50 w 319"/>
                <a:gd name="T3" fmla="*/ 122 h 198"/>
                <a:gd name="T4" fmla="*/ 50 w 319"/>
                <a:gd name="T5" fmla="*/ 198 h 198"/>
                <a:gd name="T6" fmla="*/ 0 w 319"/>
                <a:gd name="T7" fmla="*/ 198 h 198"/>
                <a:gd name="T8" fmla="*/ 0 w 319"/>
                <a:gd name="T9" fmla="*/ 122 h 198"/>
                <a:gd name="T10" fmla="*/ 69 w 319"/>
                <a:gd name="T11" fmla="*/ 198 h 198"/>
                <a:gd name="T12" fmla="*/ 119 w 319"/>
                <a:gd name="T13" fmla="*/ 198 h 198"/>
                <a:gd name="T14" fmla="*/ 119 w 319"/>
                <a:gd name="T15" fmla="*/ 28 h 198"/>
                <a:gd name="T16" fmla="*/ 69 w 319"/>
                <a:gd name="T17" fmla="*/ 28 h 198"/>
                <a:gd name="T18" fmla="*/ 69 w 319"/>
                <a:gd name="T19" fmla="*/ 198 h 198"/>
                <a:gd name="T20" fmla="*/ 135 w 319"/>
                <a:gd name="T21" fmla="*/ 198 h 198"/>
                <a:gd name="T22" fmla="*/ 185 w 319"/>
                <a:gd name="T23" fmla="*/ 198 h 198"/>
                <a:gd name="T24" fmla="*/ 185 w 319"/>
                <a:gd name="T25" fmla="*/ 59 h 198"/>
                <a:gd name="T26" fmla="*/ 135 w 319"/>
                <a:gd name="T27" fmla="*/ 59 h 198"/>
                <a:gd name="T28" fmla="*/ 135 w 319"/>
                <a:gd name="T29" fmla="*/ 198 h 198"/>
                <a:gd name="T30" fmla="*/ 201 w 319"/>
                <a:gd name="T31" fmla="*/ 198 h 198"/>
                <a:gd name="T32" fmla="*/ 251 w 319"/>
                <a:gd name="T33" fmla="*/ 198 h 198"/>
                <a:gd name="T34" fmla="*/ 251 w 319"/>
                <a:gd name="T35" fmla="*/ 151 h 198"/>
                <a:gd name="T36" fmla="*/ 201 w 319"/>
                <a:gd name="T37" fmla="*/ 151 h 198"/>
                <a:gd name="T38" fmla="*/ 201 w 319"/>
                <a:gd name="T39" fmla="*/ 198 h 198"/>
                <a:gd name="T40" fmla="*/ 270 w 319"/>
                <a:gd name="T41" fmla="*/ 198 h 198"/>
                <a:gd name="T42" fmla="*/ 319 w 319"/>
                <a:gd name="T43" fmla="*/ 198 h 198"/>
                <a:gd name="T44" fmla="*/ 319 w 319"/>
                <a:gd name="T45" fmla="*/ 0 h 198"/>
                <a:gd name="T46" fmla="*/ 270 w 319"/>
                <a:gd name="T47" fmla="*/ 0 h 198"/>
                <a:gd name="T48" fmla="*/ 270 w 319"/>
                <a:gd name="T49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9" h="198">
                  <a:moveTo>
                    <a:pt x="0" y="122"/>
                  </a:moveTo>
                  <a:lnTo>
                    <a:pt x="50" y="122"/>
                  </a:lnTo>
                  <a:lnTo>
                    <a:pt x="50" y="198"/>
                  </a:lnTo>
                  <a:lnTo>
                    <a:pt x="0" y="198"/>
                  </a:lnTo>
                  <a:lnTo>
                    <a:pt x="0" y="122"/>
                  </a:lnTo>
                  <a:close/>
                  <a:moveTo>
                    <a:pt x="69" y="198"/>
                  </a:moveTo>
                  <a:lnTo>
                    <a:pt x="119" y="198"/>
                  </a:lnTo>
                  <a:lnTo>
                    <a:pt x="119" y="28"/>
                  </a:lnTo>
                  <a:lnTo>
                    <a:pt x="69" y="28"/>
                  </a:lnTo>
                  <a:lnTo>
                    <a:pt x="69" y="198"/>
                  </a:lnTo>
                  <a:close/>
                  <a:moveTo>
                    <a:pt x="135" y="198"/>
                  </a:moveTo>
                  <a:lnTo>
                    <a:pt x="185" y="198"/>
                  </a:lnTo>
                  <a:lnTo>
                    <a:pt x="185" y="59"/>
                  </a:lnTo>
                  <a:lnTo>
                    <a:pt x="135" y="59"/>
                  </a:lnTo>
                  <a:lnTo>
                    <a:pt x="135" y="198"/>
                  </a:lnTo>
                  <a:close/>
                  <a:moveTo>
                    <a:pt x="201" y="198"/>
                  </a:moveTo>
                  <a:lnTo>
                    <a:pt x="251" y="198"/>
                  </a:lnTo>
                  <a:lnTo>
                    <a:pt x="251" y="151"/>
                  </a:lnTo>
                  <a:lnTo>
                    <a:pt x="201" y="151"/>
                  </a:lnTo>
                  <a:lnTo>
                    <a:pt x="201" y="198"/>
                  </a:lnTo>
                  <a:close/>
                  <a:moveTo>
                    <a:pt x="270" y="198"/>
                  </a:moveTo>
                  <a:lnTo>
                    <a:pt x="319" y="198"/>
                  </a:lnTo>
                  <a:lnTo>
                    <a:pt x="319" y="0"/>
                  </a:lnTo>
                  <a:lnTo>
                    <a:pt x="270" y="0"/>
                  </a:lnTo>
                  <a:lnTo>
                    <a:pt x="270" y="198"/>
                  </a:lnTo>
                  <a:close/>
                </a:path>
              </a:pathLst>
            </a:custGeom>
            <a:noFill/>
            <a:ln>
              <a:solidFill>
                <a:srgbClr val="FFFFFF"/>
              </a:solidFill>
            </a:ln>
            <a:extLst/>
          </p:spPr>
          <p:txBody>
            <a:bodyPr vert="horz" wrap="square" lIns="93247" tIns="46623" rIns="93247" bIns="46623" numCol="1" anchor="t" anchorCtr="0" compatLnSpc="1">
              <a:prstTxWarp prst="textNoShape">
                <a:avLst/>
              </a:prstTxWarp>
            </a:bodyPr>
            <a:lstStyle/>
            <a:p>
              <a:pPr defTabSz="932418"/>
              <a:endParaRPr lang="en-US" sz="1836" dirty="0">
                <a:solidFill>
                  <a:srgbClr val="FFFFFF"/>
                </a:solidFill>
              </a:endParaRPr>
            </a:p>
          </p:txBody>
        </p:sp>
        <p:sp>
          <p:nvSpPr>
            <p:cNvPr id="322" name="Rounded Rectangle 2058"/>
            <p:cNvSpPr>
              <a:spLocks noChangeAspect="1"/>
            </p:cNvSpPr>
            <p:nvPr/>
          </p:nvSpPr>
          <p:spPr bwMode="auto">
            <a:xfrm>
              <a:off x="10675825" y="2115168"/>
              <a:ext cx="277465" cy="546591"/>
            </a:xfrm>
            <a:custGeom>
              <a:avLst/>
              <a:gdLst/>
              <a:ahLst/>
              <a:cxnLst/>
              <a:rect l="l" t="t" r="r" b="b"/>
              <a:pathLst>
                <a:path w="235932" h="524825">
                  <a:moveTo>
                    <a:pt x="26526" y="453142"/>
                  </a:moveTo>
                  <a:lnTo>
                    <a:pt x="26526" y="471430"/>
                  </a:lnTo>
                  <a:lnTo>
                    <a:pt x="209406" y="471430"/>
                  </a:lnTo>
                  <a:lnTo>
                    <a:pt x="209406" y="453142"/>
                  </a:lnTo>
                  <a:close/>
                  <a:moveTo>
                    <a:pt x="26526" y="412660"/>
                  </a:moveTo>
                  <a:lnTo>
                    <a:pt x="26526" y="430948"/>
                  </a:lnTo>
                  <a:lnTo>
                    <a:pt x="63102" y="430948"/>
                  </a:lnTo>
                  <a:lnTo>
                    <a:pt x="63102" y="412660"/>
                  </a:lnTo>
                  <a:close/>
                  <a:moveTo>
                    <a:pt x="26526" y="372178"/>
                  </a:moveTo>
                  <a:lnTo>
                    <a:pt x="26526" y="390466"/>
                  </a:lnTo>
                  <a:lnTo>
                    <a:pt x="63102" y="390466"/>
                  </a:lnTo>
                  <a:lnTo>
                    <a:pt x="63102" y="372178"/>
                  </a:lnTo>
                  <a:close/>
                  <a:moveTo>
                    <a:pt x="26526" y="97526"/>
                  </a:moveTo>
                  <a:lnTo>
                    <a:pt x="26526" y="124958"/>
                  </a:lnTo>
                  <a:lnTo>
                    <a:pt x="209406" y="124958"/>
                  </a:lnTo>
                  <a:lnTo>
                    <a:pt x="209406" y="97526"/>
                  </a:lnTo>
                  <a:close/>
                  <a:moveTo>
                    <a:pt x="26526" y="53758"/>
                  </a:moveTo>
                  <a:lnTo>
                    <a:pt x="26526" y="72046"/>
                  </a:lnTo>
                  <a:lnTo>
                    <a:pt x="209406" y="72046"/>
                  </a:lnTo>
                  <a:lnTo>
                    <a:pt x="209406" y="53758"/>
                  </a:lnTo>
                  <a:close/>
                  <a:moveTo>
                    <a:pt x="31386" y="0"/>
                  </a:moveTo>
                  <a:lnTo>
                    <a:pt x="204546" y="0"/>
                  </a:lnTo>
                  <a:cubicBezTo>
                    <a:pt x="221880" y="0"/>
                    <a:pt x="235932" y="14052"/>
                    <a:pt x="235932" y="31386"/>
                  </a:cubicBezTo>
                  <a:lnTo>
                    <a:pt x="235932" y="493439"/>
                  </a:lnTo>
                  <a:cubicBezTo>
                    <a:pt x="235932" y="510773"/>
                    <a:pt x="221880" y="524825"/>
                    <a:pt x="204546" y="524825"/>
                  </a:cubicBezTo>
                  <a:lnTo>
                    <a:pt x="31386" y="524825"/>
                  </a:lnTo>
                  <a:cubicBezTo>
                    <a:pt x="14052" y="524825"/>
                    <a:pt x="0" y="510773"/>
                    <a:pt x="0" y="493439"/>
                  </a:cubicBezTo>
                  <a:lnTo>
                    <a:pt x="0" y="31386"/>
                  </a:lnTo>
                  <a:cubicBezTo>
                    <a:pt x="0" y="14052"/>
                    <a:pt x="14052" y="0"/>
                    <a:pt x="31386" y="0"/>
                  </a:cubicBezTo>
                  <a:close/>
                </a:path>
              </a:pathLst>
            </a:custGeom>
            <a:noFill/>
            <a:ln>
              <a:solidFill>
                <a:srgbClr val="FFFFFF"/>
              </a:solidFill>
              <a:headEnd type="none" w="med" len="med"/>
              <a:tailEnd type="none" w="med" len="med"/>
            </a:ln>
            <a:effectLst/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3264" tIns="46632" rIns="46632" bIns="93264" numCol="1" spcCol="0" rtlCol="0" fromWordArt="0" anchor="b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32293" fontAlgn="base">
                <a:spcBef>
                  <a:spcPct val="0"/>
                </a:spcBef>
                <a:spcAft>
                  <a:spcPct val="0"/>
                </a:spcAft>
              </a:pPr>
              <a:endParaRPr lang="en-US" spc="-51" dirty="0">
                <a:solidFill>
                  <a:srgbClr val="FFFFFF"/>
                </a:solidFill>
                <a:ea typeface="Segoe UI" pitchFamily="34" charset="0"/>
                <a:cs typeface="Segoe UI" pitchFamily="34" charset="0"/>
              </a:endParaRPr>
            </a:p>
          </p:txBody>
        </p:sp>
        <p:sp>
          <p:nvSpPr>
            <p:cNvPr id="323" name="Oval 118"/>
            <p:cNvSpPr/>
            <p:nvPr/>
          </p:nvSpPr>
          <p:spPr bwMode="auto">
            <a:xfrm>
              <a:off x="10497932" y="1910566"/>
              <a:ext cx="1101259" cy="1004475"/>
            </a:xfrm>
            <a:prstGeom prst="ellipse">
              <a:avLst/>
            </a:prstGeom>
            <a:noFill/>
            <a:ln w="19050" cap="flat" cmpd="sng" algn="ctr">
              <a:solidFill>
                <a:srgbClr val="FFFFFF"/>
              </a:solidFill>
              <a:prstDash val="solid"/>
              <a:headEnd type="none" w="med" len="med"/>
              <a:tailEnd type="none" w="med" len="med"/>
            </a:ln>
            <a:effectLst/>
          </p:spPr>
          <p:txBody>
            <a:bodyPr vert="horz" wrap="square" lIns="77685" tIns="38843" rIns="77685" bIns="38843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776616" fontAlgn="base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700" kern="0" spc="-43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324" name="Group 4"/>
          <p:cNvGrpSpPr>
            <a:grpSpLocks noChangeAspect="1"/>
          </p:cNvGrpSpPr>
          <p:nvPr/>
        </p:nvGrpSpPr>
        <p:grpSpPr bwMode="auto">
          <a:xfrm>
            <a:off x="9154961" y="446469"/>
            <a:ext cx="604752" cy="914270"/>
            <a:chOff x="542" y="1242"/>
            <a:chExt cx="381" cy="576"/>
          </a:xfrm>
        </p:grpSpPr>
        <p:sp>
          <p:nvSpPr>
            <p:cNvPr id="325" name="AutoShape 3"/>
            <p:cNvSpPr>
              <a:spLocks noChangeAspect="1" noChangeArrowheads="1" noTextEdit="1"/>
            </p:cNvSpPr>
            <p:nvPr/>
          </p:nvSpPr>
          <p:spPr bwMode="auto">
            <a:xfrm>
              <a:off x="542" y="1242"/>
              <a:ext cx="381" cy="5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27" tIns="45713" rIns="91427" bIns="45713" numCol="1" anchor="t" anchorCtr="0" compatLnSpc="1">
              <a:prstTxWarp prst="textNoShape">
                <a:avLst/>
              </a:prstTxWarp>
            </a:bodyPr>
            <a:lstStyle/>
            <a:p>
              <a:pPr defTabSz="932563"/>
              <a:endParaRPr lang="en-GB">
                <a:solidFill>
                  <a:srgbClr val="FFFFFF"/>
                </a:solidFill>
              </a:endParaRPr>
            </a:p>
          </p:txBody>
        </p:sp>
        <p:sp>
          <p:nvSpPr>
            <p:cNvPr id="326" name="Freeform 5"/>
            <p:cNvSpPr>
              <a:spLocks noEditPoints="1"/>
            </p:cNvSpPr>
            <p:nvPr/>
          </p:nvSpPr>
          <p:spPr bwMode="auto">
            <a:xfrm>
              <a:off x="541" y="1242"/>
              <a:ext cx="383" cy="576"/>
            </a:xfrm>
            <a:custGeom>
              <a:avLst/>
              <a:gdLst>
                <a:gd name="T0" fmla="*/ 1021 w 1295"/>
                <a:gd name="T1" fmla="*/ 376 h 1946"/>
                <a:gd name="T2" fmla="*/ 645 w 1295"/>
                <a:gd name="T3" fmla="*/ 751 h 1946"/>
                <a:gd name="T4" fmla="*/ 270 w 1295"/>
                <a:gd name="T5" fmla="*/ 376 h 1946"/>
                <a:gd name="T6" fmla="*/ 645 w 1295"/>
                <a:gd name="T7" fmla="*/ 0 h 1946"/>
                <a:gd name="T8" fmla="*/ 1021 w 1295"/>
                <a:gd name="T9" fmla="*/ 376 h 1946"/>
                <a:gd name="T10" fmla="*/ 645 w 1295"/>
                <a:gd name="T11" fmla="*/ 922 h 1946"/>
                <a:gd name="T12" fmla="*/ 589 w 1295"/>
                <a:gd name="T13" fmla="*/ 815 h 1946"/>
                <a:gd name="T14" fmla="*/ 327 w 1295"/>
                <a:gd name="T15" fmla="*/ 668 h 1946"/>
                <a:gd name="T16" fmla="*/ 4 w 1295"/>
                <a:gd name="T17" fmla="*/ 1504 h 1946"/>
                <a:gd name="T18" fmla="*/ 34 w 1295"/>
                <a:gd name="T19" fmla="*/ 1717 h 1946"/>
                <a:gd name="T20" fmla="*/ 209 w 1295"/>
                <a:gd name="T21" fmla="*/ 1857 h 1946"/>
                <a:gd name="T22" fmla="*/ 645 w 1295"/>
                <a:gd name="T23" fmla="*/ 1946 h 1946"/>
                <a:gd name="T24" fmla="*/ 650 w 1295"/>
                <a:gd name="T25" fmla="*/ 1946 h 1946"/>
                <a:gd name="T26" fmla="*/ 1086 w 1295"/>
                <a:gd name="T27" fmla="*/ 1857 h 1946"/>
                <a:gd name="T28" fmla="*/ 1261 w 1295"/>
                <a:gd name="T29" fmla="*/ 1717 h 1946"/>
                <a:gd name="T30" fmla="*/ 1291 w 1295"/>
                <a:gd name="T31" fmla="*/ 1504 h 1946"/>
                <a:gd name="T32" fmla="*/ 969 w 1295"/>
                <a:gd name="T33" fmla="*/ 668 h 1946"/>
                <a:gd name="T34" fmla="*/ 695 w 1295"/>
                <a:gd name="T35" fmla="*/ 811 h 1946"/>
                <a:gd name="T36" fmla="*/ 645 w 1295"/>
                <a:gd name="T37" fmla="*/ 922 h 1946"/>
                <a:gd name="T38" fmla="*/ 644 w 1295"/>
                <a:gd name="T39" fmla="*/ 1592 h 1946"/>
                <a:gd name="T40" fmla="*/ 571 w 1295"/>
                <a:gd name="T41" fmla="*/ 1492 h 1946"/>
                <a:gd name="T42" fmla="*/ 601 w 1295"/>
                <a:gd name="T43" fmla="*/ 1038 h 1946"/>
                <a:gd name="T44" fmla="*/ 644 w 1295"/>
                <a:gd name="T45" fmla="*/ 983 h 1946"/>
                <a:gd name="T46" fmla="*/ 689 w 1295"/>
                <a:gd name="T47" fmla="*/ 1038 h 1946"/>
                <a:gd name="T48" fmla="*/ 720 w 1295"/>
                <a:gd name="T49" fmla="*/ 1492 h 1946"/>
                <a:gd name="T50" fmla="*/ 644 w 1295"/>
                <a:gd name="T51" fmla="*/ 1592 h 1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5" h="1946">
                  <a:moveTo>
                    <a:pt x="1021" y="376"/>
                  </a:moveTo>
                  <a:cubicBezTo>
                    <a:pt x="1021" y="583"/>
                    <a:pt x="853" y="751"/>
                    <a:pt x="645" y="751"/>
                  </a:cubicBezTo>
                  <a:cubicBezTo>
                    <a:pt x="438" y="751"/>
                    <a:pt x="270" y="583"/>
                    <a:pt x="270" y="376"/>
                  </a:cubicBezTo>
                  <a:cubicBezTo>
                    <a:pt x="270" y="168"/>
                    <a:pt x="438" y="0"/>
                    <a:pt x="645" y="0"/>
                  </a:cubicBezTo>
                  <a:cubicBezTo>
                    <a:pt x="853" y="0"/>
                    <a:pt x="1021" y="168"/>
                    <a:pt x="1021" y="376"/>
                  </a:cubicBezTo>
                  <a:close/>
                  <a:moveTo>
                    <a:pt x="645" y="922"/>
                  </a:moveTo>
                  <a:cubicBezTo>
                    <a:pt x="589" y="815"/>
                    <a:pt x="589" y="815"/>
                    <a:pt x="589" y="815"/>
                  </a:cubicBezTo>
                  <a:cubicBezTo>
                    <a:pt x="589" y="815"/>
                    <a:pt x="424" y="757"/>
                    <a:pt x="327" y="668"/>
                  </a:cubicBezTo>
                  <a:cubicBezTo>
                    <a:pt x="174" y="922"/>
                    <a:pt x="4" y="1196"/>
                    <a:pt x="4" y="1504"/>
                  </a:cubicBezTo>
                  <a:cubicBezTo>
                    <a:pt x="4" y="1574"/>
                    <a:pt x="0" y="1652"/>
                    <a:pt x="34" y="1717"/>
                  </a:cubicBezTo>
                  <a:cubicBezTo>
                    <a:pt x="73" y="1791"/>
                    <a:pt x="139" y="1821"/>
                    <a:pt x="209" y="1857"/>
                  </a:cubicBezTo>
                  <a:cubicBezTo>
                    <a:pt x="342" y="1926"/>
                    <a:pt x="498" y="1933"/>
                    <a:pt x="645" y="1946"/>
                  </a:cubicBezTo>
                  <a:cubicBezTo>
                    <a:pt x="650" y="1946"/>
                    <a:pt x="650" y="1946"/>
                    <a:pt x="650" y="1946"/>
                  </a:cubicBezTo>
                  <a:cubicBezTo>
                    <a:pt x="797" y="1933"/>
                    <a:pt x="953" y="1926"/>
                    <a:pt x="1086" y="1857"/>
                  </a:cubicBezTo>
                  <a:cubicBezTo>
                    <a:pt x="1156" y="1821"/>
                    <a:pt x="1223" y="1791"/>
                    <a:pt x="1261" y="1717"/>
                  </a:cubicBezTo>
                  <a:cubicBezTo>
                    <a:pt x="1295" y="1652"/>
                    <a:pt x="1291" y="1574"/>
                    <a:pt x="1291" y="1504"/>
                  </a:cubicBezTo>
                  <a:cubicBezTo>
                    <a:pt x="1291" y="1196"/>
                    <a:pt x="1122" y="922"/>
                    <a:pt x="969" y="668"/>
                  </a:cubicBezTo>
                  <a:cubicBezTo>
                    <a:pt x="872" y="757"/>
                    <a:pt x="821" y="775"/>
                    <a:pt x="695" y="811"/>
                  </a:cubicBezTo>
                  <a:lnTo>
                    <a:pt x="645" y="922"/>
                  </a:lnTo>
                  <a:close/>
                  <a:moveTo>
                    <a:pt x="644" y="1592"/>
                  </a:moveTo>
                  <a:cubicBezTo>
                    <a:pt x="571" y="1492"/>
                    <a:pt x="571" y="1492"/>
                    <a:pt x="571" y="1492"/>
                  </a:cubicBezTo>
                  <a:cubicBezTo>
                    <a:pt x="601" y="1038"/>
                    <a:pt x="601" y="1038"/>
                    <a:pt x="601" y="1038"/>
                  </a:cubicBezTo>
                  <a:cubicBezTo>
                    <a:pt x="644" y="983"/>
                    <a:pt x="644" y="983"/>
                    <a:pt x="644" y="983"/>
                  </a:cubicBezTo>
                  <a:cubicBezTo>
                    <a:pt x="689" y="1038"/>
                    <a:pt x="689" y="1038"/>
                    <a:pt x="689" y="1038"/>
                  </a:cubicBezTo>
                  <a:cubicBezTo>
                    <a:pt x="720" y="1492"/>
                    <a:pt x="720" y="1492"/>
                    <a:pt x="720" y="1492"/>
                  </a:cubicBezTo>
                  <a:lnTo>
                    <a:pt x="644" y="1592"/>
                  </a:ln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27" tIns="45713" rIns="91427" bIns="45713" numCol="1" anchor="t" anchorCtr="0" compatLnSpc="1">
              <a:prstTxWarp prst="textNoShape">
                <a:avLst/>
              </a:prstTxWarp>
            </a:bodyPr>
            <a:lstStyle/>
            <a:p>
              <a:pPr defTabSz="932563"/>
              <a:endParaRPr lang="en-GB">
                <a:solidFill>
                  <a:srgbClr val="FFFFFF"/>
                </a:solidFill>
              </a:endParaRPr>
            </a:p>
          </p:txBody>
        </p:sp>
      </p:grpSp>
      <p:sp>
        <p:nvSpPr>
          <p:cNvPr id="327" name="Freeform 45"/>
          <p:cNvSpPr>
            <a:spLocks noEditPoints="1"/>
          </p:cNvSpPr>
          <p:nvPr/>
        </p:nvSpPr>
        <p:spPr bwMode="auto">
          <a:xfrm>
            <a:off x="9478988" y="1437320"/>
            <a:ext cx="270171" cy="450879"/>
          </a:xfrm>
          <a:custGeom>
            <a:avLst/>
            <a:gdLst>
              <a:gd name="T0" fmla="*/ 427 w 463"/>
              <a:gd name="T1" fmla="*/ 0 h 773"/>
              <a:gd name="T2" fmla="*/ 42 w 463"/>
              <a:gd name="T3" fmla="*/ 0 h 773"/>
              <a:gd name="T4" fmla="*/ 0 w 463"/>
              <a:gd name="T5" fmla="*/ 35 h 773"/>
              <a:gd name="T6" fmla="*/ 0 w 463"/>
              <a:gd name="T7" fmla="*/ 733 h 773"/>
              <a:gd name="T8" fmla="*/ 42 w 463"/>
              <a:gd name="T9" fmla="*/ 773 h 773"/>
              <a:gd name="T10" fmla="*/ 427 w 463"/>
              <a:gd name="T11" fmla="*/ 773 h 773"/>
              <a:gd name="T12" fmla="*/ 463 w 463"/>
              <a:gd name="T13" fmla="*/ 733 h 773"/>
              <a:gd name="T14" fmla="*/ 463 w 463"/>
              <a:gd name="T15" fmla="*/ 35 h 773"/>
              <a:gd name="T16" fmla="*/ 427 w 463"/>
              <a:gd name="T17" fmla="*/ 0 h 773"/>
              <a:gd name="T18" fmla="*/ 152 w 463"/>
              <a:gd name="T19" fmla="*/ 730 h 773"/>
              <a:gd name="T20" fmla="*/ 139 w 463"/>
              <a:gd name="T21" fmla="*/ 743 h 773"/>
              <a:gd name="T22" fmla="*/ 112 w 463"/>
              <a:gd name="T23" fmla="*/ 743 h 773"/>
              <a:gd name="T24" fmla="*/ 99 w 463"/>
              <a:gd name="T25" fmla="*/ 730 h 773"/>
              <a:gd name="T26" fmla="*/ 99 w 463"/>
              <a:gd name="T27" fmla="*/ 722 h 773"/>
              <a:gd name="T28" fmla="*/ 112 w 463"/>
              <a:gd name="T29" fmla="*/ 709 h 773"/>
              <a:gd name="T30" fmla="*/ 139 w 463"/>
              <a:gd name="T31" fmla="*/ 709 h 773"/>
              <a:gd name="T32" fmla="*/ 152 w 463"/>
              <a:gd name="T33" fmla="*/ 722 h 773"/>
              <a:gd name="T34" fmla="*/ 152 w 463"/>
              <a:gd name="T35" fmla="*/ 730 h 773"/>
              <a:gd name="T36" fmla="*/ 263 w 463"/>
              <a:gd name="T37" fmla="*/ 724 h 773"/>
              <a:gd name="T38" fmla="*/ 247 w 463"/>
              <a:gd name="T39" fmla="*/ 743 h 773"/>
              <a:gd name="T40" fmla="*/ 219 w 463"/>
              <a:gd name="T41" fmla="*/ 743 h 773"/>
              <a:gd name="T42" fmla="*/ 202 w 463"/>
              <a:gd name="T43" fmla="*/ 724 h 773"/>
              <a:gd name="T44" fmla="*/ 202 w 463"/>
              <a:gd name="T45" fmla="*/ 716 h 773"/>
              <a:gd name="T46" fmla="*/ 219 w 463"/>
              <a:gd name="T47" fmla="*/ 699 h 773"/>
              <a:gd name="T48" fmla="*/ 247 w 463"/>
              <a:gd name="T49" fmla="*/ 699 h 773"/>
              <a:gd name="T50" fmla="*/ 263 w 463"/>
              <a:gd name="T51" fmla="*/ 716 h 773"/>
              <a:gd name="T52" fmla="*/ 263 w 463"/>
              <a:gd name="T53" fmla="*/ 724 h 773"/>
              <a:gd name="T54" fmla="*/ 366 w 463"/>
              <a:gd name="T55" fmla="*/ 730 h 773"/>
              <a:gd name="T56" fmla="*/ 354 w 463"/>
              <a:gd name="T57" fmla="*/ 743 h 773"/>
              <a:gd name="T58" fmla="*/ 326 w 463"/>
              <a:gd name="T59" fmla="*/ 743 h 773"/>
              <a:gd name="T60" fmla="*/ 314 w 463"/>
              <a:gd name="T61" fmla="*/ 730 h 773"/>
              <a:gd name="T62" fmla="*/ 314 w 463"/>
              <a:gd name="T63" fmla="*/ 722 h 773"/>
              <a:gd name="T64" fmla="*/ 326 w 463"/>
              <a:gd name="T65" fmla="*/ 709 h 773"/>
              <a:gd name="T66" fmla="*/ 354 w 463"/>
              <a:gd name="T67" fmla="*/ 709 h 773"/>
              <a:gd name="T68" fmla="*/ 366 w 463"/>
              <a:gd name="T69" fmla="*/ 722 h 773"/>
              <a:gd name="T70" fmla="*/ 366 w 463"/>
              <a:gd name="T71" fmla="*/ 730 h 773"/>
              <a:gd name="T72" fmla="*/ 417 w 463"/>
              <a:gd name="T73" fmla="*/ 644 h 773"/>
              <a:gd name="T74" fmla="*/ 394 w 463"/>
              <a:gd name="T75" fmla="*/ 671 h 773"/>
              <a:gd name="T76" fmla="*/ 74 w 463"/>
              <a:gd name="T77" fmla="*/ 671 h 773"/>
              <a:gd name="T78" fmla="*/ 49 w 463"/>
              <a:gd name="T79" fmla="*/ 644 h 773"/>
              <a:gd name="T80" fmla="*/ 49 w 463"/>
              <a:gd name="T81" fmla="*/ 67 h 773"/>
              <a:gd name="T82" fmla="*/ 74 w 463"/>
              <a:gd name="T83" fmla="*/ 46 h 773"/>
              <a:gd name="T84" fmla="*/ 394 w 463"/>
              <a:gd name="T85" fmla="*/ 46 h 773"/>
              <a:gd name="T86" fmla="*/ 417 w 463"/>
              <a:gd name="T87" fmla="*/ 67 h 773"/>
              <a:gd name="T88" fmla="*/ 417 w 463"/>
              <a:gd name="T89" fmla="*/ 644 h 7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63" h="773">
                <a:moveTo>
                  <a:pt x="427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7"/>
                  <a:pt x="0" y="35"/>
                </a:cubicBezTo>
                <a:cubicBezTo>
                  <a:pt x="0" y="733"/>
                  <a:pt x="0" y="733"/>
                  <a:pt x="0" y="733"/>
                </a:cubicBezTo>
                <a:cubicBezTo>
                  <a:pt x="0" y="756"/>
                  <a:pt x="17" y="773"/>
                  <a:pt x="42" y="773"/>
                </a:cubicBezTo>
                <a:cubicBezTo>
                  <a:pt x="427" y="773"/>
                  <a:pt x="427" y="773"/>
                  <a:pt x="427" y="773"/>
                </a:cubicBezTo>
                <a:cubicBezTo>
                  <a:pt x="448" y="773"/>
                  <a:pt x="463" y="756"/>
                  <a:pt x="463" y="733"/>
                </a:cubicBezTo>
                <a:cubicBezTo>
                  <a:pt x="463" y="35"/>
                  <a:pt x="463" y="35"/>
                  <a:pt x="463" y="35"/>
                </a:cubicBezTo>
                <a:cubicBezTo>
                  <a:pt x="463" y="19"/>
                  <a:pt x="451" y="0"/>
                  <a:pt x="427" y="0"/>
                </a:cubicBezTo>
                <a:close/>
                <a:moveTo>
                  <a:pt x="152" y="730"/>
                </a:moveTo>
                <a:cubicBezTo>
                  <a:pt x="152" y="737"/>
                  <a:pt x="146" y="743"/>
                  <a:pt x="139" y="743"/>
                </a:cubicBezTo>
                <a:cubicBezTo>
                  <a:pt x="112" y="743"/>
                  <a:pt x="112" y="743"/>
                  <a:pt x="112" y="743"/>
                </a:cubicBezTo>
                <a:cubicBezTo>
                  <a:pt x="106" y="743"/>
                  <a:pt x="99" y="737"/>
                  <a:pt x="99" y="730"/>
                </a:cubicBezTo>
                <a:cubicBezTo>
                  <a:pt x="99" y="722"/>
                  <a:pt x="99" y="722"/>
                  <a:pt x="99" y="722"/>
                </a:cubicBezTo>
                <a:cubicBezTo>
                  <a:pt x="99" y="714"/>
                  <a:pt x="106" y="709"/>
                  <a:pt x="112" y="709"/>
                </a:cubicBezTo>
                <a:cubicBezTo>
                  <a:pt x="139" y="709"/>
                  <a:pt x="139" y="709"/>
                  <a:pt x="139" y="709"/>
                </a:cubicBezTo>
                <a:cubicBezTo>
                  <a:pt x="146" y="709"/>
                  <a:pt x="152" y="714"/>
                  <a:pt x="152" y="722"/>
                </a:cubicBezTo>
                <a:cubicBezTo>
                  <a:pt x="152" y="730"/>
                  <a:pt x="152" y="730"/>
                  <a:pt x="152" y="730"/>
                </a:cubicBezTo>
                <a:close/>
                <a:moveTo>
                  <a:pt x="263" y="724"/>
                </a:moveTo>
                <a:cubicBezTo>
                  <a:pt x="263" y="735"/>
                  <a:pt x="255" y="743"/>
                  <a:pt x="247" y="743"/>
                </a:cubicBezTo>
                <a:cubicBezTo>
                  <a:pt x="219" y="743"/>
                  <a:pt x="219" y="743"/>
                  <a:pt x="219" y="743"/>
                </a:cubicBezTo>
                <a:cubicBezTo>
                  <a:pt x="211" y="743"/>
                  <a:pt x="202" y="735"/>
                  <a:pt x="202" y="724"/>
                </a:cubicBezTo>
                <a:cubicBezTo>
                  <a:pt x="202" y="716"/>
                  <a:pt x="202" y="716"/>
                  <a:pt x="202" y="716"/>
                </a:cubicBezTo>
                <a:cubicBezTo>
                  <a:pt x="202" y="705"/>
                  <a:pt x="209" y="699"/>
                  <a:pt x="219" y="699"/>
                </a:cubicBezTo>
                <a:cubicBezTo>
                  <a:pt x="247" y="699"/>
                  <a:pt x="247" y="699"/>
                  <a:pt x="247" y="699"/>
                </a:cubicBezTo>
                <a:cubicBezTo>
                  <a:pt x="255" y="699"/>
                  <a:pt x="263" y="705"/>
                  <a:pt x="263" y="716"/>
                </a:cubicBezTo>
                <a:cubicBezTo>
                  <a:pt x="263" y="724"/>
                  <a:pt x="263" y="724"/>
                  <a:pt x="263" y="724"/>
                </a:cubicBezTo>
                <a:close/>
                <a:moveTo>
                  <a:pt x="366" y="730"/>
                </a:moveTo>
                <a:cubicBezTo>
                  <a:pt x="366" y="737"/>
                  <a:pt x="360" y="743"/>
                  <a:pt x="354" y="743"/>
                </a:cubicBezTo>
                <a:cubicBezTo>
                  <a:pt x="326" y="743"/>
                  <a:pt x="326" y="743"/>
                  <a:pt x="326" y="743"/>
                </a:cubicBezTo>
                <a:cubicBezTo>
                  <a:pt x="320" y="743"/>
                  <a:pt x="314" y="737"/>
                  <a:pt x="314" y="730"/>
                </a:cubicBezTo>
                <a:cubicBezTo>
                  <a:pt x="314" y="722"/>
                  <a:pt x="314" y="722"/>
                  <a:pt x="314" y="722"/>
                </a:cubicBezTo>
                <a:cubicBezTo>
                  <a:pt x="314" y="714"/>
                  <a:pt x="320" y="709"/>
                  <a:pt x="326" y="709"/>
                </a:cubicBezTo>
                <a:cubicBezTo>
                  <a:pt x="354" y="709"/>
                  <a:pt x="354" y="709"/>
                  <a:pt x="354" y="709"/>
                </a:cubicBezTo>
                <a:cubicBezTo>
                  <a:pt x="360" y="709"/>
                  <a:pt x="366" y="714"/>
                  <a:pt x="366" y="722"/>
                </a:cubicBezTo>
                <a:cubicBezTo>
                  <a:pt x="366" y="730"/>
                  <a:pt x="366" y="730"/>
                  <a:pt x="366" y="730"/>
                </a:cubicBezTo>
                <a:close/>
                <a:moveTo>
                  <a:pt x="417" y="644"/>
                </a:moveTo>
                <a:cubicBezTo>
                  <a:pt x="417" y="657"/>
                  <a:pt x="409" y="671"/>
                  <a:pt x="394" y="671"/>
                </a:cubicBezTo>
                <a:cubicBezTo>
                  <a:pt x="74" y="671"/>
                  <a:pt x="74" y="671"/>
                  <a:pt x="74" y="671"/>
                </a:cubicBezTo>
                <a:cubicBezTo>
                  <a:pt x="59" y="671"/>
                  <a:pt x="49" y="659"/>
                  <a:pt x="49" y="644"/>
                </a:cubicBezTo>
                <a:cubicBezTo>
                  <a:pt x="49" y="67"/>
                  <a:pt x="49" y="67"/>
                  <a:pt x="49" y="67"/>
                </a:cubicBezTo>
                <a:cubicBezTo>
                  <a:pt x="49" y="50"/>
                  <a:pt x="61" y="46"/>
                  <a:pt x="74" y="46"/>
                </a:cubicBezTo>
                <a:cubicBezTo>
                  <a:pt x="394" y="46"/>
                  <a:pt x="394" y="46"/>
                  <a:pt x="394" y="46"/>
                </a:cubicBezTo>
                <a:cubicBezTo>
                  <a:pt x="404" y="46"/>
                  <a:pt x="417" y="48"/>
                  <a:pt x="417" y="67"/>
                </a:cubicBezTo>
                <a:cubicBezTo>
                  <a:pt x="417" y="644"/>
                  <a:pt x="417" y="644"/>
                  <a:pt x="417" y="64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3256" tIns="46627" rIns="93256" bIns="46627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 dirty="0">
              <a:solidFill>
                <a:srgbClr val="FFFFFF"/>
              </a:solidFill>
            </a:endParaRPr>
          </a:p>
        </p:txBody>
      </p:sp>
      <p:sp>
        <p:nvSpPr>
          <p:cNvPr id="328" name="Freeform 9"/>
          <p:cNvSpPr>
            <a:spLocks noEditPoints="1"/>
          </p:cNvSpPr>
          <p:nvPr/>
        </p:nvSpPr>
        <p:spPr bwMode="auto">
          <a:xfrm>
            <a:off x="10203400" y="620899"/>
            <a:ext cx="458137" cy="876932"/>
          </a:xfrm>
          <a:custGeom>
            <a:avLst/>
            <a:gdLst>
              <a:gd name="T0" fmla="*/ 39 w 347"/>
              <a:gd name="T1" fmla="*/ 575 h 666"/>
              <a:gd name="T2" fmla="*/ 39 w 347"/>
              <a:gd name="T3" fmla="*/ 598 h 666"/>
              <a:gd name="T4" fmla="*/ 308 w 347"/>
              <a:gd name="T5" fmla="*/ 598 h 666"/>
              <a:gd name="T6" fmla="*/ 308 w 347"/>
              <a:gd name="T7" fmla="*/ 575 h 666"/>
              <a:gd name="T8" fmla="*/ 39 w 347"/>
              <a:gd name="T9" fmla="*/ 575 h 666"/>
              <a:gd name="T10" fmla="*/ 39 w 347"/>
              <a:gd name="T11" fmla="*/ 524 h 666"/>
              <a:gd name="T12" fmla="*/ 39 w 347"/>
              <a:gd name="T13" fmla="*/ 547 h 666"/>
              <a:gd name="T14" fmla="*/ 93 w 347"/>
              <a:gd name="T15" fmla="*/ 547 h 666"/>
              <a:gd name="T16" fmla="*/ 93 w 347"/>
              <a:gd name="T17" fmla="*/ 524 h 666"/>
              <a:gd name="T18" fmla="*/ 39 w 347"/>
              <a:gd name="T19" fmla="*/ 524 h 666"/>
              <a:gd name="T20" fmla="*/ 39 w 347"/>
              <a:gd name="T21" fmla="*/ 472 h 666"/>
              <a:gd name="T22" fmla="*/ 39 w 347"/>
              <a:gd name="T23" fmla="*/ 496 h 666"/>
              <a:gd name="T24" fmla="*/ 93 w 347"/>
              <a:gd name="T25" fmla="*/ 496 h 666"/>
              <a:gd name="T26" fmla="*/ 93 w 347"/>
              <a:gd name="T27" fmla="*/ 472 h 666"/>
              <a:gd name="T28" fmla="*/ 39 w 347"/>
              <a:gd name="T29" fmla="*/ 472 h 666"/>
              <a:gd name="T30" fmla="*/ 39 w 347"/>
              <a:gd name="T31" fmla="*/ 124 h 666"/>
              <a:gd name="T32" fmla="*/ 39 w 347"/>
              <a:gd name="T33" fmla="*/ 158 h 666"/>
              <a:gd name="T34" fmla="*/ 308 w 347"/>
              <a:gd name="T35" fmla="*/ 158 h 666"/>
              <a:gd name="T36" fmla="*/ 308 w 347"/>
              <a:gd name="T37" fmla="*/ 124 h 666"/>
              <a:gd name="T38" fmla="*/ 39 w 347"/>
              <a:gd name="T39" fmla="*/ 124 h 666"/>
              <a:gd name="T40" fmla="*/ 39 w 347"/>
              <a:gd name="T41" fmla="*/ 68 h 666"/>
              <a:gd name="T42" fmla="*/ 39 w 347"/>
              <a:gd name="T43" fmla="*/ 103 h 666"/>
              <a:gd name="T44" fmla="*/ 308 w 347"/>
              <a:gd name="T45" fmla="*/ 103 h 666"/>
              <a:gd name="T46" fmla="*/ 308 w 347"/>
              <a:gd name="T47" fmla="*/ 68 h 666"/>
              <a:gd name="T48" fmla="*/ 39 w 347"/>
              <a:gd name="T49" fmla="*/ 68 h 666"/>
              <a:gd name="T50" fmla="*/ 46 w 347"/>
              <a:gd name="T51" fmla="*/ 0 h 666"/>
              <a:gd name="T52" fmla="*/ 301 w 347"/>
              <a:gd name="T53" fmla="*/ 0 h 666"/>
              <a:gd name="T54" fmla="*/ 347 w 347"/>
              <a:gd name="T55" fmla="*/ 40 h 666"/>
              <a:gd name="T56" fmla="*/ 347 w 347"/>
              <a:gd name="T57" fmla="*/ 626 h 666"/>
              <a:gd name="T58" fmla="*/ 301 w 347"/>
              <a:gd name="T59" fmla="*/ 666 h 666"/>
              <a:gd name="T60" fmla="*/ 46 w 347"/>
              <a:gd name="T61" fmla="*/ 666 h 666"/>
              <a:gd name="T62" fmla="*/ 0 w 347"/>
              <a:gd name="T63" fmla="*/ 626 h 666"/>
              <a:gd name="T64" fmla="*/ 0 w 347"/>
              <a:gd name="T65" fmla="*/ 40 h 666"/>
              <a:gd name="T66" fmla="*/ 46 w 347"/>
              <a:gd name="T67" fmla="*/ 0 h 6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47" h="666">
                <a:moveTo>
                  <a:pt x="39" y="575"/>
                </a:moveTo>
                <a:cubicBezTo>
                  <a:pt x="39" y="598"/>
                  <a:pt x="39" y="598"/>
                  <a:pt x="39" y="598"/>
                </a:cubicBezTo>
                <a:cubicBezTo>
                  <a:pt x="308" y="598"/>
                  <a:pt x="308" y="598"/>
                  <a:pt x="308" y="598"/>
                </a:cubicBezTo>
                <a:cubicBezTo>
                  <a:pt x="308" y="575"/>
                  <a:pt x="308" y="575"/>
                  <a:pt x="308" y="575"/>
                </a:cubicBezTo>
                <a:cubicBezTo>
                  <a:pt x="39" y="575"/>
                  <a:pt x="39" y="575"/>
                  <a:pt x="39" y="575"/>
                </a:cubicBezTo>
                <a:close/>
                <a:moveTo>
                  <a:pt x="39" y="524"/>
                </a:moveTo>
                <a:cubicBezTo>
                  <a:pt x="39" y="547"/>
                  <a:pt x="39" y="547"/>
                  <a:pt x="39" y="547"/>
                </a:cubicBezTo>
                <a:cubicBezTo>
                  <a:pt x="93" y="547"/>
                  <a:pt x="93" y="547"/>
                  <a:pt x="93" y="547"/>
                </a:cubicBezTo>
                <a:cubicBezTo>
                  <a:pt x="93" y="524"/>
                  <a:pt x="93" y="524"/>
                  <a:pt x="93" y="524"/>
                </a:cubicBezTo>
                <a:cubicBezTo>
                  <a:pt x="39" y="524"/>
                  <a:pt x="39" y="524"/>
                  <a:pt x="39" y="524"/>
                </a:cubicBezTo>
                <a:close/>
                <a:moveTo>
                  <a:pt x="39" y="472"/>
                </a:moveTo>
                <a:cubicBezTo>
                  <a:pt x="39" y="496"/>
                  <a:pt x="39" y="496"/>
                  <a:pt x="39" y="496"/>
                </a:cubicBezTo>
                <a:cubicBezTo>
                  <a:pt x="93" y="496"/>
                  <a:pt x="93" y="496"/>
                  <a:pt x="93" y="496"/>
                </a:cubicBezTo>
                <a:cubicBezTo>
                  <a:pt x="93" y="472"/>
                  <a:pt x="93" y="472"/>
                  <a:pt x="93" y="472"/>
                </a:cubicBezTo>
                <a:cubicBezTo>
                  <a:pt x="39" y="472"/>
                  <a:pt x="39" y="472"/>
                  <a:pt x="39" y="472"/>
                </a:cubicBezTo>
                <a:close/>
                <a:moveTo>
                  <a:pt x="39" y="124"/>
                </a:moveTo>
                <a:cubicBezTo>
                  <a:pt x="39" y="158"/>
                  <a:pt x="39" y="158"/>
                  <a:pt x="39" y="158"/>
                </a:cubicBezTo>
                <a:cubicBezTo>
                  <a:pt x="308" y="158"/>
                  <a:pt x="308" y="158"/>
                  <a:pt x="308" y="158"/>
                </a:cubicBezTo>
                <a:cubicBezTo>
                  <a:pt x="308" y="124"/>
                  <a:pt x="308" y="124"/>
                  <a:pt x="308" y="124"/>
                </a:cubicBezTo>
                <a:cubicBezTo>
                  <a:pt x="39" y="124"/>
                  <a:pt x="39" y="124"/>
                  <a:pt x="39" y="124"/>
                </a:cubicBezTo>
                <a:close/>
                <a:moveTo>
                  <a:pt x="39" y="68"/>
                </a:moveTo>
                <a:cubicBezTo>
                  <a:pt x="39" y="103"/>
                  <a:pt x="39" y="103"/>
                  <a:pt x="39" y="103"/>
                </a:cubicBezTo>
                <a:cubicBezTo>
                  <a:pt x="308" y="103"/>
                  <a:pt x="308" y="103"/>
                  <a:pt x="308" y="103"/>
                </a:cubicBezTo>
                <a:cubicBezTo>
                  <a:pt x="308" y="68"/>
                  <a:pt x="308" y="68"/>
                  <a:pt x="308" y="68"/>
                </a:cubicBezTo>
                <a:cubicBezTo>
                  <a:pt x="39" y="68"/>
                  <a:pt x="39" y="68"/>
                  <a:pt x="39" y="68"/>
                </a:cubicBezTo>
                <a:close/>
                <a:moveTo>
                  <a:pt x="46" y="0"/>
                </a:moveTo>
                <a:cubicBezTo>
                  <a:pt x="301" y="0"/>
                  <a:pt x="301" y="0"/>
                  <a:pt x="301" y="0"/>
                </a:cubicBezTo>
                <a:cubicBezTo>
                  <a:pt x="326" y="0"/>
                  <a:pt x="347" y="18"/>
                  <a:pt x="347" y="40"/>
                </a:cubicBezTo>
                <a:cubicBezTo>
                  <a:pt x="347" y="626"/>
                  <a:pt x="347" y="626"/>
                  <a:pt x="347" y="626"/>
                </a:cubicBezTo>
                <a:cubicBezTo>
                  <a:pt x="347" y="648"/>
                  <a:pt x="326" y="666"/>
                  <a:pt x="301" y="666"/>
                </a:cubicBezTo>
                <a:cubicBezTo>
                  <a:pt x="46" y="666"/>
                  <a:pt x="46" y="666"/>
                  <a:pt x="46" y="666"/>
                </a:cubicBezTo>
                <a:cubicBezTo>
                  <a:pt x="21" y="666"/>
                  <a:pt x="0" y="648"/>
                  <a:pt x="0" y="62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8"/>
                  <a:pt x="21" y="0"/>
                  <a:pt x="46" y="0"/>
                </a:cubicBezTo>
                <a:close/>
              </a:path>
            </a:pathLst>
          </a:custGeom>
          <a:noFill/>
          <a:ln w="1905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27" tIns="45713" rIns="91427" bIns="45713" numCol="1" anchor="t" anchorCtr="0" compatLnSpc="1">
            <a:prstTxWarp prst="textNoShape">
              <a:avLst/>
            </a:prstTxWarp>
          </a:bodyPr>
          <a:lstStyle/>
          <a:p>
            <a:pPr defTabSz="932563"/>
            <a:endParaRPr lang="en-GB">
              <a:solidFill>
                <a:srgbClr val="FFFFFF"/>
              </a:solidFill>
            </a:endParaRPr>
          </a:p>
        </p:txBody>
      </p:sp>
      <p:sp>
        <p:nvSpPr>
          <p:cNvPr id="329" name="Freeform 10"/>
          <p:cNvSpPr>
            <a:spLocks noEditPoints="1"/>
          </p:cNvSpPr>
          <p:nvPr/>
        </p:nvSpPr>
        <p:spPr bwMode="auto">
          <a:xfrm>
            <a:off x="8681494" y="1424852"/>
            <a:ext cx="772844" cy="488541"/>
          </a:xfrm>
          <a:custGeom>
            <a:avLst/>
            <a:gdLst>
              <a:gd name="T0" fmla="*/ 87 w 782"/>
              <a:gd name="T1" fmla="*/ 232 h 493"/>
              <a:gd name="T2" fmla="*/ 195 w 782"/>
              <a:gd name="T3" fmla="*/ 0 h 493"/>
              <a:gd name="T4" fmla="*/ 724 w 782"/>
              <a:gd name="T5" fmla="*/ 467 h 493"/>
              <a:gd name="T6" fmla="*/ 612 w 782"/>
              <a:gd name="T7" fmla="*/ 369 h 493"/>
              <a:gd name="T8" fmla="*/ 565 w 782"/>
              <a:gd name="T9" fmla="*/ 349 h 493"/>
              <a:gd name="T10" fmla="*/ 605 w 782"/>
              <a:gd name="T11" fmla="*/ 354 h 493"/>
              <a:gd name="T12" fmla="*/ 366 w 782"/>
              <a:gd name="T13" fmla="*/ 366 h 493"/>
              <a:gd name="T14" fmla="*/ 372 w 782"/>
              <a:gd name="T15" fmla="*/ 348 h 493"/>
              <a:gd name="T16" fmla="*/ 410 w 782"/>
              <a:gd name="T17" fmla="*/ 351 h 493"/>
              <a:gd name="T18" fmla="*/ 409 w 782"/>
              <a:gd name="T19" fmla="*/ 406 h 493"/>
              <a:gd name="T20" fmla="*/ 362 w 782"/>
              <a:gd name="T21" fmla="*/ 405 h 493"/>
              <a:gd name="T22" fmla="*/ 288 w 782"/>
              <a:gd name="T23" fmla="*/ 400 h 493"/>
              <a:gd name="T24" fmla="*/ 339 w 782"/>
              <a:gd name="T25" fmla="*/ 389 h 493"/>
              <a:gd name="T26" fmla="*/ 322 w 782"/>
              <a:gd name="T27" fmla="*/ 409 h 493"/>
              <a:gd name="T28" fmla="*/ 302 w 782"/>
              <a:gd name="T29" fmla="*/ 353 h 493"/>
              <a:gd name="T30" fmla="*/ 345 w 782"/>
              <a:gd name="T31" fmla="*/ 351 h 493"/>
              <a:gd name="T32" fmla="*/ 213 w 782"/>
              <a:gd name="T33" fmla="*/ 402 h 493"/>
              <a:gd name="T34" fmla="*/ 267 w 782"/>
              <a:gd name="T35" fmla="*/ 387 h 493"/>
              <a:gd name="T36" fmla="*/ 213 w 782"/>
              <a:gd name="T37" fmla="*/ 406 h 493"/>
              <a:gd name="T38" fmla="*/ 199 w 782"/>
              <a:gd name="T39" fmla="*/ 369 h 493"/>
              <a:gd name="T40" fmla="*/ 214 w 782"/>
              <a:gd name="T41" fmla="*/ 348 h 493"/>
              <a:gd name="T42" fmla="*/ 233 w 782"/>
              <a:gd name="T43" fmla="*/ 361 h 493"/>
              <a:gd name="T44" fmla="*/ 280 w 782"/>
              <a:gd name="T45" fmla="*/ 350 h 493"/>
              <a:gd name="T46" fmla="*/ 273 w 782"/>
              <a:gd name="T47" fmla="*/ 367 h 493"/>
              <a:gd name="T48" fmla="*/ 159 w 782"/>
              <a:gd name="T49" fmla="*/ 452 h 493"/>
              <a:gd name="T50" fmla="*/ 107 w 782"/>
              <a:gd name="T51" fmla="*/ 448 h 493"/>
              <a:gd name="T52" fmla="*/ 137 w 782"/>
              <a:gd name="T53" fmla="*/ 424 h 493"/>
              <a:gd name="T54" fmla="*/ 188 w 782"/>
              <a:gd name="T55" fmla="*/ 402 h 493"/>
              <a:gd name="T56" fmla="*/ 142 w 782"/>
              <a:gd name="T57" fmla="*/ 409 h 493"/>
              <a:gd name="T58" fmla="*/ 153 w 782"/>
              <a:gd name="T59" fmla="*/ 385 h 493"/>
              <a:gd name="T60" fmla="*/ 196 w 782"/>
              <a:gd name="T61" fmla="*/ 389 h 493"/>
              <a:gd name="T62" fmla="*/ 407 w 782"/>
              <a:gd name="T63" fmla="*/ 455 h 493"/>
              <a:gd name="T64" fmla="*/ 200 w 782"/>
              <a:gd name="T65" fmla="*/ 458 h 493"/>
              <a:gd name="T66" fmla="*/ 203 w 782"/>
              <a:gd name="T67" fmla="*/ 427 h 493"/>
              <a:gd name="T68" fmla="*/ 402 w 782"/>
              <a:gd name="T69" fmla="*/ 423 h 493"/>
              <a:gd name="T70" fmla="*/ 411 w 782"/>
              <a:gd name="T71" fmla="*/ 448 h 493"/>
              <a:gd name="T72" fmla="*/ 438 w 782"/>
              <a:gd name="T73" fmla="*/ 347 h 493"/>
              <a:gd name="T74" fmla="*/ 471 w 782"/>
              <a:gd name="T75" fmla="*/ 369 h 493"/>
              <a:gd name="T76" fmla="*/ 434 w 782"/>
              <a:gd name="T77" fmla="*/ 366 h 493"/>
              <a:gd name="T78" fmla="*/ 484 w 782"/>
              <a:gd name="T79" fmla="*/ 395 h 493"/>
              <a:gd name="T80" fmla="*/ 473 w 782"/>
              <a:gd name="T81" fmla="*/ 409 h 493"/>
              <a:gd name="T82" fmla="*/ 437 w 782"/>
              <a:gd name="T83" fmla="*/ 404 h 493"/>
              <a:gd name="T84" fmla="*/ 440 w 782"/>
              <a:gd name="T85" fmla="*/ 451 h 493"/>
              <a:gd name="T86" fmla="*/ 438 w 782"/>
              <a:gd name="T87" fmla="*/ 428 h 493"/>
              <a:gd name="T88" fmla="*/ 447 w 782"/>
              <a:gd name="T89" fmla="*/ 423 h 493"/>
              <a:gd name="T90" fmla="*/ 483 w 782"/>
              <a:gd name="T91" fmla="*/ 424 h 493"/>
              <a:gd name="T92" fmla="*/ 502 w 782"/>
              <a:gd name="T93" fmla="*/ 363 h 493"/>
              <a:gd name="T94" fmla="*/ 536 w 782"/>
              <a:gd name="T95" fmla="*/ 350 h 493"/>
              <a:gd name="T96" fmla="*/ 547 w 782"/>
              <a:gd name="T97" fmla="*/ 366 h 493"/>
              <a:gd name="T98" fmla="*/ 519 w 782"/>
              <a:gd name="T99" fmla="*/ 405 h 493"/>
              <a:gd name="T100" fmla="*/ 559 w 782"/>
              <a:gd name="T101" fmla="*/ 389 h 493"/>
              <a:gd name="T102" fmla="*/ 564 w 782"/>
              <a:gd name="T103" fmla="*/ 408 h 493"/>
              <a:gd name="T104" fmla="*/ 588 w 782"/>
              <a:gd name="T105" fmla="*/ 453 h 493"/>
              <a:gd name="T106" fmla="*/ 548 w 782"/>
              <a:gd name="T107" fmla="*/ 457 h 493"/>
              <a:gd name="T108" fmla="*/ 536 w 782"/>
              <a:gd name="T109" fmla="*/ 423 h 493"/>
              <a:gd name="T110" fmla="*/ 588 w 782"/>
              <a:gd name="T111" fmla="*/ 448 h 493"/>
              <a:gd name="T112" fmla="*/ 591 w 782"/>
              <a:gd name="T113" fmla="*/ 382 h 493"/>
              <a:gd name="T114" fmla="*/ 635 w 782"/>
              <a:gd name="T115" fmla="*/ 409 h 493"/>
              <a:gd name="T116" fmla="*/ 616 w 782"/>
              <a:gd name="T117" fmla="*/ 449 h 493"/>
              <a:gd name="T118" fmla="*/ 639 w 782"/>
              <a:gd name="T119" fmla="*/ 423 h 493"/>
              <a:gd name="T120" fmla="*/ 670 w 782"/>
              <a:gd name="T121" fmla="*/ 449 h 4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82" h="493">
                <a:moveTo>
                  <a:pt x="111" y="206"/>
                </a:moveTo>
                <a:cubicBezTo>
                  <a:pt x="91" y="187"/>
                  <a:pt x="91" y="152"/>
                  <a:pt x="111" y="134"/>
                </a:cubicBezTo>
                <a:cubicBezTo>
                  <a:pt x="97" y="136"/>
                  <a:pt x="84" y="151"/>
                  <a:pt x="84" y="170"/>
                </a:cubicBezTo>
                <a:cubicBezTo>
                  <a:pt x="84" y="188"/>
                  <a:pt x="97" y="203"/>
                  <a:pt x="111" y="206"/>
                </a:cubicBezTo>
                <a:close/>
                <a:moveTo>
                  <a:pt x="698" y="170"/>
                </a:moveTo>
                <a:cubicBezTo>
                  <a:pt x="698" y="151"/>
                  <a:pt x="685" y="136"/>
                  <a:pt x="671" y="134"/>
                </a:cubicBezTo>
                <a:cubicBezTo>
                  <a:pt x="691" y="152"/>
                  <a:pt x="691" y="187"/>
                  <a:pt x="671" y="206"/>
                </a:cubicBezTo>
                <a:cubicBezTo>
                  <a:pt x="685" y="203"/>
                  <a:pt x="698" y="188"/>
                  <a:pt x="698" y="170"/>
                </a:cubicBezTo>
                <a:close/>
                <a:moveTo>
                  <a:pt x="696" y="232"/>
                </a:moveTo>
                <a:cubicBezTo>
                  <a:pt x="716" y="224"/>
                  <a:pt x="737" y="200"/>
                  <a:pt x="737" y="170"/>
                </a:cubicBezTo>
                <a:cubicBezTo>
                  <a:pt x="737" y="139"/>
                  <a:pt x="716" y="115"/>
                  <a:pt x="696" y="108"/>
                </a:cubicBezTo>
                <a:cubicBezTo>
                  <a:pt x="712" y="124"/>
                  <a:pt x="723" y="147"/>
                  <a:pt x="723" y="170"/>
                </a:cubicBezTo>
                <a:cubicBezTo>
                  <a:pt x="723" y="193"/>
                  <a:pt x="712" y="215"/>
                  <a:pt x="696" y="232"/>
                </a:cubicBezTo>
                <a:close/>
                <a:moveTo>
                  <a:pt x="87" y="232"/>
                </a:moveTo>
                <a:cubicBezTo>
                  <a:pt x="70" y="215"/>
                  <a:pt x="59" y="193"/>
                  <a:pt x="59" y="170"/>
                </a:cubicBezTo>
                <a:cubicBezTo>
                  <a:pt x="59" y="147"/>
                  <a:pt x="70" y="124"/>
                  <a:pt x="87" y="108"/>
                </a:cubicBezTo>
                <a:cubicBezTo>
                  <a:pt x="66" y="115"/>
                  <a:pt x="45" y="139"/>
                  <a:pt x="46" y="170"/>
                </a:cubicBezTo>
                <a:cubicBezTo>
                  <a:pt x="45" y="200"/>
                  <a:pt x="66" y="224"/>
                  <a:pt x="87" y="232"/>
                </a:cubicBezTo>
                <a:close/>
                <a:moveTo>
                  <a:pt x="714" y="448"/>
                </a:moveTo>
                <a:cubicBezTo>
                  <a:pt x="706" y="438"/>
                  <a:pt x="697" y="428"/>
                  <a:pt x="689" y="419"/>
                </a:cubicBezTo>
                <a:cubicBezTo>
                  <a:pt x="671" y="397"/>
                  <a:pt x="653" y="376"/>
                  <a:pt x="635" y="355"/>
                </a:cubicBezTo>
                <a:cubicBezTo>
                  <a:pt x="634" y="354"/>
                  <a:pt x="633" y="353"/>
                  <a:pt x="632" y="352"/>
                </a:cubicBezTo>
                <a:cubicBezTo>
                  <a:pt x="629" y="347"/>
                  <a:pt x="623" y="345"/>
                  <a:pt x="617" y="343"/>
                </a:cubicBezTo>
                <a:cubicBezTo>
                  <a:pt x="612" y="341"/>
                  <a:pt x="606" y="339"/>
                  <a:pt x="599" y="339"/>
                </a:cubicBezTo>
                <a:cubicBezTo>
                  <a:pt x="621" y="333"/>
                  <a:pt x="637" y="314"/>
                  <a:pt x="637" y="291"/>
                </a:cubicBezTo>
                <a:cubicBezTo>
                  <a:pt x="637" y="50"/>
                  <a:pt x="637" y="50"/>
                  <a:pt x="637" y="50"/>
                </a:cubicBezTo>
                <a:cubicBezTo>
                  <a:pt x="637" y="22"/>
                  <a:pt x="614" y="0"/>
                  <a:pt x="587" y="0"/>
                </a:cubicBezTo>
                <a:cubicBezTo>
                  <a:pt x="195" y="0"/>
                  <a:pt x="195" y="0"/>
                  <a:pt x="195" y="0"/>
                </a:cubicBezTo>
                <a:cubicBezTo>
                  <a:pt x="168" y="0"/>
                  <a:pt x="145" y="22"/>
                  <a:pt x="145" y="50"/>
                </a:cubicBezTo>
                <a:cubicBezTo>
                  <a:pt x="145" y="291"/>
                  <a:pt x="145" y="291"/>
                  <a:pt x="145" y="291"/>
                </a:cubicBezTo>
                <a:cubicBezTo>
                  <a:pt x="145" y="314"/>
                  <a:pt x="161" y="334"/>
                  <a:pt x="183" y="339"/>
                </a:cubicBezTo>
                <a:cubicBezTo>
                  <a:pt x="171" y="340"/>
                  <a:pt x="157" y="344"/>
                  <a:pt x="149" y="354"/>
                </a:cubicBezTo>
                <a:cubicBezTo>
                  <a:pt x="143" y="361"/>
                  <a:pt x="136" y="369"/>
                  <a:pt x="130" y="377"/>
                </a:cubicBezTo>
                <a:cubicBezTo>
                  <a:pt x="111" y="399"/>
                  <a:pt x="91" y="422"/>
                  <a:pt x="72" y="446"/>
                </a:cubicBezTo>
                <a:cubicBezTo>
                  <a:pt x="67" y="451"/>
                  <a:pt x="58" y="459"/>
                  <a:pt x="58" y="467"/>
                </a:cubicBezTo>
                <a:cubicBezTo>
                  <a:pt x="58" y="489"/>
                  <a:pt x="58" y="478"/>
                  <a:pt x="58" y="478"/>
                </a:cubicBezTo>
                <a:cubicBezTo>
                  <a:pt x="58" y="481"/>
                  <a:pt x="59" y="483"/>
                  <a:pt x="60" y="485"/>
                </a:cubicBezTo>
                <a:cubicBezTo>
                  <a:pt x="65" y="492"/>
                  <a:pt x="75" y="493"/>
                  <a:pt x="83" y="493"/>
                </a:cubicBezTo>
                <a:cubicBezTo>
                  <a:pt x="94" y="493"/>
                  <a:pt x="667" y="493"/>
                  <a:pt x="684" y="493"/>
                </a:cubicBezTo>
                <a:cubicBezTo>
                  <a:pt x="693" y="493"/>
                  <a:pt x="702" y="492"/>
                  <a:pt x="711" y="490"/>
                </a:cubicBezTo>
                <a:cubicBezTo>
                  <a:pt x="716" y="489"/>
                  <a:pt x="723" y="486"/>
                  <a:pt x="724" y="479"/>
                </a:cubicBezTo>
                <a:cubicBezTo>
                  <a:pt x="724" y="456"/>
                  <a:pt x="724" y="467"/>
                  <a:pt x="724" y="467"/>
                </a:cubicBezTo>
                <a:cubicBezTo>
                  <a:pt x="725" y="462"/>
                  <a:pt x="722" y="457"/>
                  <a:pt x="718" y="453"/>
                </a:cubicBezTo>
                <a:cubicBezTo>
                  <a:pt x="717" y="451"/>
                  <a:pt x="715" y="449"/>
                  <a:pt x="714" y="448"/>
                </a:cubicBezTo>
                <a:close/>
                <a:moveTo>
                  <a:pt x="164" y="299"/>
                </a:moveTo>
                <a:cubicBezTo>
                  <a:pt x="164" y="64"/>
                  <a:pt x="164" y="53"/>
                  <a:pt x="164" y="53"/>
                </a:cubicBezTo>
                <a:cubicBezTo>
                  <a:pt x="164" y="39"/>
                  <a:pt x="175" y="16"/>
                  <a:pt x="189" y="16"/>
                </a:cubicBezTo>
                <a:cubicBezTo>
                  <a:pt x="570" y="16"/>
                  <a:pt x="593" y="16"/>
                  <a:pt x="593" y="16"/>
                </a:cubicBezTo>
                <a:cubicBezTo>
                  <a:pt x="607" y="16"/>
                  <a:pt x="618" y="39"/>
                  <a:pt x="618" y="53"/>
                </a:cubicBezTo>
                <a:cubicBezTo>
                  <a:pt x="618" y="268"/>
                  <a:pt x="618" y="299"/>
                  <a:pt x="618" y="299"/>
                </a:cubicBezTo>
                <a:cubicBezTo>
                  <a:pt x="618" y="313"/>
                  <a:pt x="607" y="325"/>
                  <a:pt x="593" y="325"/>
                </a:cubicBezTo>
                <a:cubicBezTo>
                  <a:pt x="212" y="325"/>
                  <a:pt x="189" y="325"/>
                  <a:pt x="189" y="325"/>
                </a:cubicBezTo>
                <a:cubicBezTo>
                  <a:pt x="175" y="325"/>
                  <a:pt x="164" y="302"/>
                  <a:pt x="164" y="287"/>
                </a:cubicBezTo>
                <a:lnTo>
                  <a:pt x="164" y="299"/>
                </a:lnTo>
                <a:close/>
                <a:moveTo>
                  <a:pt x="613" y="367"/>
                </a:moveTo>
                <a:cubicBezTo>
                  <a:pt x="613" y="367"/>
                  <a:pt x="613" y="368"/>
                  <a:pt x="612" y="369"/>
                </a:cubicBezTo>
                <a:cubicBezTo>
                  <a:pt x="612" y="369"/>
                  <a:pt x="612" y="369"/>
                  <a:pt x="612" y="369"/>
                </a:cubicBezTo>
                <a:cubicBezTo>
                  <a:pt x="612" y="369"/>
                  <a:pt x="612" y="369"/>
                  <a:pt x="612" y="369"/>
                </a:cubicBezTo>
                <a:cubicBezTo>
                  <a:pt x="612" y="369"/>
                  <a:pt x="612" y="369"/>
                  <a:pt x="612" y="369"/>
                </a:cubicBezTo>
                <a:cubicBezTo>
                  <a:pt x="612" y="369"/>
                  <a:pt x="612" y="369"/>
                  <a:pt x="611" y="369"/>
                </a:cubicBezTo>
                <a:cubicBezTo>
                  <a:pt x="611" y="369"/>
                  <a:pt x="611" y="369"/>
                  <a:pt x="611" y="369"/>
                </a:cubicBezTo>
                <a:cubicBezTo>
                  <a:pt x="611" y="369"/>
                  <a:pt x="611" y="369"/>
                  <a:pt x="610" y="369"/>
                </a:cubicBezTo>
                <a:cubicBezTo>
                  <a:pt x="608" y="371"/>
                  <a:pt x="604" y="371"/>
                  <a:pt x="600" y="371"/>
                </a:cubicBezTo>
                <a:cubicBezTo>
                  <a:pt x="584" y="371"/>
                  <a:pt x="584" y="371"/>
                  <a:pt x="584" y="371"/>
                </a:cubicBezTo>
                <a:cubicBezTo>
                  <a:pt x="580" y="371"/>
                  <a:pt x="577" y="370"/>
                  <a:pt x="574" y="369"/>
                </a:cubicBezTo>
                <a:cubicBezTo>
                  <a:pt x="573" y="368"/>
                  <a:pt x="572" y="367"/>
                  <a:pt x="571" y="367"/>
                </a:cubicBezTo>
                <a:cubicBezTo>
                  <a:pt x="570" y="366"/>
                  <a:pt x="569" y="365"/>
                  <a:pt x="569" y="365"/>
                </a:cubicBezTo>
                <a:cubicBezTo>
                  <a:pt x="568" y="363"/>
                  <a:pt x="568" y="363"/>
                  <a:pt x="568" y="363"/>
                </a:cubicBezTo>
                <a:cubicBezTo>
                  <a:pt x="566" y="360"/>
                  <a:pt x="564" y="357"/>
                  <a:pt x="563" y="354"/>
                </a:cubicBezTo>
                <a:cubicBezTo>
                  <a:pt x="561" y="351"/>
                  <a:pt x="563" y="350"/>
                  <a:pt x="565" y="349"/>
                </a:cubicBezTo>
                <a:cubicBezTo>
                  <a:pt x="565" y="349"/>
                  <a:pt x="566" y="349"/>
                  <a:pt x="566" y="349"/>
                </a:cubicBezTo>
                <a:cubicBezTo>
                  <a:pt x="567" y="348"/>
                  <a:pt x="569" y="348"/>
                  <a:pt x="570" y="348"/>
                </a:cubicBezTo>
                <a:cubicBezTo>
                  <a:pt x="573" y="348"/>
                  <a:pt x="573" y="348"/>
                  <a:pt x="573" y="348"/>
                </a:cubicBezTo>
                <a:cubicBezTo>
                  <a:pt x="573" y="348"/>
                  <a:pt x="573" y="348"/>
                  <a:pt x="573" y="348"/>
                </a:cubicBezTo>
                <a:cubicBezTo>
                  <a:pt x="577" y="348"/>
                  <a:pt x="581" y="348"/>
                  <a:pt x="586" y="348"/>
                </a:cubicBezTo>
                <a:cubicBezTo>
                  <a:pt x="586" y="348"/>
                  <a:pt x="586" y="348"/>
                  <a:pt x="586" y="348"/>
                </a:cubicBezTo>
                <a:cubicBezTo>
                  <a:pt x="590" y="348"/>
                  <a:pt x="590" y="348"/>
                  <a:pt x="590" y="348"/>
                </a:cubicBezTo>
                <a:cubicBezTo>
                  <a:pt x="592" y="348"/>
                  <a:pt x="594" y="348"/>
                  <a:pt x="595" y="348"/>
                </a:cubicBezTo>
                <a:cubicBezTo>
                  <a:pt x="596" y="349"/>
                  <a:pt x="597" y="349"/>
                  <a:pt x="598" y="349"/>
                </a:cubicBezTo>
                <a:cubicBezTo>
                  <a:pt x="598" y="349"/>
                  <a:pt x="598" y="349"/>
                  <a:pt x="598" y="349"/>
                </a:cubicBezTo>
                <a:cubicBezTo>
                  <a:pt x="598" y="350"/>
                  <a:pt x="598" y="350"/>
                  <a:pt x="599" y="350"/>
                </a:cubicBezTo>
                <a:cubicBezTo>
                  <a:pt x="599" y="350"/>
                  <a:pt x="599" y="350"/>
                  <a:pt x="599" y="350"/>
                </a:cubicBezTo>
                <a:cubicBezTo>
                  <a:pt x="600" y="350"/>
                  <a:pt x="602" y="351"/>
                  <a:pt x="603" y="351"/>
                </a:cubicBezTo>
                <a:cubicBezTo>
                  <a:pt x="604" y="352"/>
                  <a:pt x="604" y="353"/>
                  <a:pt x="605" y="354"/>
                </a:cubicBezTo>
                <a:cubicBezTo>
                  <a:pt x="608" y="359"/>
                  <a:pt x="608" y="359"/>
                  <a:pt x="608" y="359"/>
                </a:cubicBezTo>
                <a:cubicBezTo>
                  <a:pt x="609" y="360"/>
                  <a:pt x="611" y="362"/>
                  <a:pt x="612" y="364"/>
                </a:cubicBezTo>
                <a:cubicBezTo>
                  <a:pt x="612" y="364"/>
                  <a:pt x="612" y="364"/>
                  <a:pt x="612" y="364"/>
                </a:cubicBezTo>
                <a:cubicBezTo>
                  <a:pt x="613" y="365"/>
                  <a:pt x="613" y="366"/>
                  <a:pt x="613" y="367"/>
                </a:cubicBezTo>
                <a:close/>
                <a:moveTo>
                  <a:pt x="410" y="363"/>
                </a:moveTo>
                <a:cubicBezTo>
                  <a:pt x="410" y="364"/>
                  <a:pt x="410" y="364"/>
                  <a:pt x="410" y="365"/>
                </a:cubicBezTo>
                <a:cubicBezTo>
                  <a:pt x="406" y="371"/>
                  <a:pt x="392" y="369"/>
                  <a:pt x="386" y="369"/>
                </a:cubicBezTo>
                <a:cubicBezTo>
                  <a:pt x="383" y="369"/>
                  <a:pt x="380" y="369"/>
                  <a:pt x="377" y="369"/>
                </a:cubicBezTo>
                <a:cubicBezTo>
                  <a:pt x="374" y="369"/>
                  <a:pt x="370" y="369"/>
                  <a:pt x="367" y="367"/>
                </a:cubicBezTo>
                <a:cubicBezTo>
                  <a:pt x="367" y="367"/>
                  <a:pt x="367" y="367"/>
                  <a:pt x="367" y="367"/>
                </a:cubicBezTo>
                <a:cubicBezTo>
                  <a:pt x="367" y="366"/>
                  <a:pt x="367" y="366"/>
                  <a:pt x="367" y="366"/>
                </a:cubicBezTo>
                <a:cubicBezTo>
                  <a:pt x="366" y="366"/>
                  <a:pt x="366" y="366"/>
                  <a:pt x="366" y="366"/>
                </a:cubicBezTo>
                <a:cubicBezTo>
                  <a:pt x="366" y="366"/>
                  <a:pt x="366" y="366"/>
                  <a:pt x="366" y="366"/>
                </a:cubicBezTo>
                <a:cubicBezTo>
                  <a:pt x="366" y="366"/>
                  <a:pt x="366" y="366"/>
                  <a:pt x="366" y="366"/>
                </a:cubicBezTo>
                <a:cubicBezTo>
                  <a:pt x="366" y="365"/>
                  <a:pt x="366" y="365"/>
                  <a:pt x="366" y="365"/>
                </a:cubicBezTo>
                <a:cubicBezTo>
                  <a:pt x="366" y="364"/>
                  <a:pt x="366" y="364"/>
                  <a:pt x="366" y="363"/>
                </a:cubicBezTo>
                <a:cubicBezTo>
                  <a:pt x="366" y="363"/>
                  <a:pt x="366" y="363"/>
                  <a:pt x="366" y="363"/>
                </a:cubicBezTo>
                <a:cubicBezTo>
                  <a:pt x="366" y="362"/>
                  <a:pt x="366" y="361"/>
                  <a:pt x="366" y="361"/>
                </a:cubicBezTo>
                <a:cubicBezTo>
                  <a:pt x="366" y="360"/>
                  <a:pt x="366" y="360"/>
                  <a:pt x="366" y="360"/>
                </a:cubicBezTo>
                <a:cubicBezTo>
                  <a:pt x="366" y="358"/>
                  <a:pt x="366" y="355"/>
                  <a:pt x="367" y="353"/>
                </a:cubicBezTo>
                <a:cubicBezTo>
                  <a:pt x="367" y="352"/>
                  <a:pt x="367" y="352"/>
                  <a:pt x="367" y="352"/>
                </a:cubicBezTo>
                <a:cubicBezTo>
                  <a:pt x="367" y="352"/>
                  <a:pt x="367" y="351"/>
                  <a:pt x="368" y="350"/>
                </a:cubicBezTo>
                <a:cubicBezTo>
                  <a:pt x="369" y="350"/>
                  <a:pt x="369" y="349"/>
                  <a:pt x="370" y="349"/>
                </a:cubicBezTo>
                <a:cubicBezTo>
                  <a:pt x="370" y="349"/>
                  <a:pt x="370" y="349"/>
                  <a:pt x="370" y="349"/>
                </a:cubicBezTo>
                <a:cubicBezTo>
                  <a:pt x="370" y="349"/>
                  <a:pt x="370" y="348"/>
                  <a:pt x="370" y="348"/>
                </a:cubicBezTo>
                <a:cubicBezTo>
                  <a:pt x="370" y="348"/>
                  <a:pt x="371" y="348"/>
                  <a:pt x="371" y="348"/>
                </a:cubicBezTo>
                <a:cubicBezTo>
                  <a:pt x="371" y="348"/>
                  <a:pt x="371" y="348"/>
                  <a:pt x="371" y="348"/>
                </a:cubicBezTo>
                <a:cubicBezTo>
                  <a:pt x="371" y="348"/>
                  <a:pt x="372" y="348"/>
                  <a:pt x="372" y="348"/>
                </a:cubicBezTo>
                <a:cubicBezTo>
                  <a:pt x="372" y="348"/>
                  <a:pt x="372" y="348"/>
                  <a:pt x="373" y="348"/>
                </a:cubicBezTo>
                <a:cubicBezTo>
                  <a:pt x="373" y="347"/>
                  <a:pt x="373" y="347"/>
                  <a:pt x="374" y="347"/>
                </a:cubicBezTo>
                <a:cubicBezTo>
                  <a:pt x="374" y="347"/>
                  <a:pt x="374" y="347"/>
                  <a:pt x="374" y="347"/>
                </a:cubicBezTo>
                <a:cubicBezTo>
                  <a:pt x="374" y="347"/>
                  <a:pt x="374" y="347"/>
                  <a:pt x="374" y="347"/>
                </a:cubicBezTo>
                <a:cubicBezTo>
                  <a:pt x="375" y="347"/>
                  <a:pt x="375" y="347"/>
                  <a:pt x="375" y="347"/>
                </a:cubicBezTo>
                <a:cubicBezTo>
                  <a:pt x="376" y="347"/>
                  <a:pt x="377" y="347"/>
                  <a:pt x="378" y="347"/>
                </a:cubicBezTo>
                <a:cubicBezTo>
                  <a:pt x="379" y="347"/>
                  <a:pt x="379" y="347"/>
                  <a:pt x="379" y="347"/>
                </a:cubicBezTo>
                <a:cubicBezTo>
                  <a:pt x="380" y="347"/>
                  <a:pt x="382" y="347"/>
                  <a:pt x="383" y="347"/>
                </a:cubicBezTo>
                <a:cubicBezTo>
                  <a:pt x="399" y="347"/>
                  <a:pt x="399" y="347"/>
                  <a:pt x="399" y="347"/>
                </a:cubicBezTo>
                <a:cubicBezTo>
                  <a:pt x="399" y="347"/>
                  <a:pt x="399" y="347"/>
                  <a:pt x="400" y="347"/>
                </a:cubicBezTo>
                <a:cubicBezTo>
                  <a:pt x="400" y="347"/>
                  <a:pt x="400" y="347"/>
                  <a:pt x="400" y="347"/>
                </a:cubicBezTo>
                <a:cubicBezTo>
                  <a:pt x="401" y="347"/>
                  <a:pt x="401" y="347"/>
                  <a:pt x="402" y="347"/>
                </a:cubicBezTo>
                <a:cubicBezTo>
                  <a:pt x="405" y="347"/>
                  <a:pt x="408" y="348"/>
                  <a:pt x="409" y="351"/>
                </a:cubicBezTo>
                <a:cubicBezTo>
                  <a:pt x="410" y="351"/>
                  <a:pt x="410" y="351"/>
                  <a:pt x="410" y="351"/>
                </a:cubicBezTo>
                <a:cubicBezTo>
                  <a:pt x="410" y="351"/>
                  <a:pt x="410" y="351"/>
                  <a:pt x="410" y="351"/>
                </a:cubicBezTo>
                <a:cubicBezTo>
                  <a:pt x="411" y="355"/>
                  <a:pt x="410" y="359"/>
                  <a:pt x="410" y="362"/>
                </a:cubicBezTo>
                <a:cubicBezTo>
                  <a:pt x="410" y="363"/>
                  <a:pt x="410" y="363"/>
                  <a:pt x="410" y="363"/>
                </a:cubicBezTo>
                <a:cubicBezTo>
                  <a:pt x="410" y="363"/>
                  <a:pt x="410" y="363"/>
                  <a:pt x="410" y="363"/>
                </a:cubicBezTo>
                <a:close/>
                <a:moveTo>
                  <a:pt x="387" y="381"/>
                </a:moveTo>
                <a:cubicBezTo>
                  <a:pt x="393" y="381"/>
                  <a:pt x="407" y="380"/>
                  <a:pt x="410" y="386"/>
                </a:cubicBezTo>
                <a:cubicBezTo>
                  <a:pt x="410" y="387"/>
                  <a:pt x="411" y="387"/>
                  <a:pt x="411" y="388"/>
                </a:cubicBezTo>
                <a:cubicBezTo>
                  <a:pt x="411" y="395"/>
                  <a:pt x="411" y="395"/>
                  <a:pt x="411" y="395"/>
                </a:cubicBezTo>
                <a:cubicBezTo>
                  <a:pt x="411" y="397"/>
                  <a:pt x="411" y="399"/>
                  <a:pt x="411" y="401"/>
                </a:cubicBezTo>
                <a:cubicBezTo>
                  <a:pt x="411" y="401"/>
                  <a:pt x="411" y="401"/>
                  <a:pt x="411" y="401"/>
                </a:cubicBezTo>
                <a:cubicBezTo>
                  <a:pt x="411" y="402"/>
                  <a:pt x="411" y="402"/>
                  <a:pt x="411" y="402"/>
                </a:cubicBezTo>
                <a:cubicBezTo>
                  <a:pt x="411" y="402"/>
                  <a:pt x="410" y="404"/>
                  <a:pt x="410" y="404"/>
                </a:cubicBezTo>
                <a:cubicBezTo>
                  <a:pt x="409" y="405"/>
                  <a:pt x="409" y="405"/>
                  <a:pt x="409" y="405"/>
                </a:cubicBezTo>
                <a:cubicBezTo>
                  <a:pt x="409" y="405"/>
                  <a:pt x="409" y="405"/>
                  <a:pt x="409" y="406"/>
                </a:cubicBezTo>
                <a:cubicBezTo>
                  <a:pt x="409" y="406"/>
                  <a:pt x="409" y="406"/>
                  <a:pt x="409" y="406"/>
                </a:cubicBezTo>
                <a:cubicBezTo>
                  <a:pt x="407" y="407"/>
                  <a:pt x="405" y="408"/>
                  <a:pt x="403" y="409"/>
                </a:cubicBezTo>
                <a:cubicBezTo>
                  <a:pt x="403" y="409"/>
                  <a:pt x="403" y="409"/>
                  <a:pt x="403" y="409"/>
                </a:cubicBezTo>
                <a:cubicBezTo>
                  <a:pt x="403" y="409"/>
                  <a:pt x="403" y="409"/>
                  <a:pt x="403" y="409"/>
                </a:cubicBezTo>
                <a:cubicBezTo>
                  <a:pt x="402" y="409"/>
                  <a:pt x="401" y="409"/>
                  <a:pt x="401" y="409"/>
                </a:cubicBezTo>
                <a:cubicBezTo>
                  <a:pt x="400" y="409"/>
                  <a:pt x="400" y="409"/>
                  <a:pt x="400" y="409"/>
                </a:cubicBezTo>
                <a:cubicBezTo>
                  <a:pt x="399" y="409"/>
                  <a:pt x="398" y="409"/>
                  <a:pt x="398" y="409"/>
                </a:cubicBezTo>
                <a:cubicBezTo>
                  <a:pt x="398" y="409"/>
                  <a:pt x="398" y="409"/>
                  <a:pt x="398" y="409"/>
                </a:cubicBezTo>
                <a:cubicBezTo>
                  <a:pt x="373" y="409"/>
                  <a:pt x="373" y="409"/>
                  <a:pt x="373" y="409"/>
                </a:cubicBezTo>
                <a:cubicBezTo>
                  <a:pt x="371" y="409"/>
                  <a:pt x="367" y="409"/>
                  <a:pt x="364" y="407"/>
                </a:cubicBezTo>
                <a:cubicBezTo>
                  <a:pt x="364" y="407"/>
                  <a:pt x="364" y="407"/>
                  <a:pt x="364" y="407"/>
                </a:cubicBezTo>
                <a:cubicBezTo>
                  <a:pt x="364" y="407"/>
                  <a:pt x="364" y="407"/>
                  <a:pt x="364" y="407"/>
                </a:cubicBezTo>
                <a:cubicBezTo>
                  <a:pt x="364" y="407"/>
                  <a:pt x="364" y="406"/>
                  <a:pt x="363" y="406"/>
                </a:cubicBezTo>
                <a:cubicBezTo>
                  <a:pt x="363" y="406"/>
                  <a:pt x="362" y="405"/>
                  <a:pt x="362" y="405"/>
                </a:cubicBezTo>
                <a:cubicBezTo>
                  <a:pt x="362" y="405"/>
                  <a:pt x="362" y="405"/>
                  <a:pt x="362" y="404"/>
                </a:cubicBezTo>
                <a:cubicBezTo>
                  <a:pt x="362" y="404"/>
                  <a:pt x="361" y="403"/>
                  <a:pt x="361" y="402"/>
                </a:cubicBezTo>
                <a:cubicBezTo>
                  <a:pt x="362" y="400"/>
                  <a:pt x="362" y="400"/>
                  <a:pt x="362" y="400"/>
                </a:cubicBezTo>
                <a:cubicBezTo>
                  <a:pt x="362" y="400"/>
                  <a:pt x="362" y="400"/>
                  <a:pt x="362" y="400"/>
                </a:cubicBezTo>
                <a:cubicBezTo>
                  <a:pt x="362" y="396"/>
                  <a:pt x="362" y="392"/>
                  <a:pt x="363" y="388"/>
                </a:cubicBezTo>
                <a:cubicBezTo>
                  <a:pt x="363" y="388"/>
                  <a:pt x="363" y="388"/>
                  <a:pt x="363" y="388"/>
                </a:cubicBezTo>
                <a:cubicBezTo>
                  <a:pt x="363" y="388"/>
                  <a:pt x="363" y="388"/>
                  <a:pt x="363" y="388"/>
                </a:cubicBezTo>
                <a:cubicBezTo>
                  <a:pt x="364" y="379"/>
                  <a:pt x="381" y="381"/>
                  <a:pt x="387" y="381"/>
                </a:cubicBezTo>
                <a:close/>
                <a:moveTo>
                  <a:pt x="289" y="407"/>
                </a:moveTo>
                <a:cubicBezTo>
                  <a:pt x="289" y="407"/>
                  <a:pt x="289" y="407"/>
                  <a:pt x="288" y="406"/>
                </a:cubicBezTo>
                <a:cubicBezTo>
                  <a:pt x="288" y="406"/>
                  <a:pt x="288" y="405"/>
                  <a:pt x="287" y="405"/>
                </a:cubicBezTo>
                <a:cubicBezTo>
                  <a:pt x="287" y="405"/>
                  <a:pt x="287" y="405"/>
                  <a:pt x="287" y="405"/>
                </a:cubicBezTo>
                <a:cubicBezTo>
                  <a:pt x="287" y="404"/>
                  <a:pt x="287" y="403"/>
                  <a:pt x="287" y="402"/>
                </a:cubicBezTo>
                <a:cubicBezTo>
                  <a:pt x="288" y="400"/>
                  <a:pt x="288" y="400"/>
                  <a:pt x="288" y="400"/>
                </a:cubicBezTo>
                <a:cubicBezTo>
                  <a:pt x="288" y="400"/>
                  <a:pt x="288" y="400"/>
                  <a:pt x="288" y="400"/>
                </a:cubicBezTo>
                <a:cubicBezTo>
                  <a:pt x="288" y="400"/>
                  <a:pt x="288" y="399"/>
                  <a:pt x="288" y="399"/>
                </a:cubicBezTo>
                <a:cubicBezTo>
                  <a:pt x="291" y="388"/>
                  <a:pt x="291" y="388"/>
                  <a:pt x="291" y="388"/>
                </a:cubicBezTo>
                <a:cubicBezTo>
                  <a:pt x="291" y="388"/>
                  <a:pt x="291" y="388"/>
                  <a:pt x="292" y="388"/>
                </a:cubicBezTo>
                <a:cubicBezTo>
                  <a:pt x="295" y="380"/>
                  <a:pt x="310" y="381"/>
                  <a:pt x="317" y="381"/>
                </a:cubicBezTo>
                <a:cubicBezTo>
                  <a:pt x="320" y="381"/>
                  <a:pt x="325" y="381"/>
                  <a:pt x="330" y="381"/>
                </a:cubicBezTo>
                <a:cubicBezTo>
                  <a:pt x="331" y="382"/>
                  <a:pt x="332" y="382"/>
                  <a:pt x="333" y="382"/>
                </a:cubicBezTo>
                <a:cubicBezTo>
                  <a:pt x="333" y="382"/>
                  <a:pt x="333" y="382"/>
                  <a:pt x="333" y="382"/>
                </a:cubicBezTo>
                <a:cubicBezTo>
                  <a:pt x="335" y="383"/>
                  <a:pt x="337" y="384"/>
                  <a:pt x="338" y="385"/>
                </a:cubicBezTo>
                <a:cubicBezTo>
                  <a:pt x="338" y="385"/>
                  <a:pt x="338" y="385"/>
                  <a:pt x="338" y="385"/>
                </a:cubicBezTo>
                <a:cubicBezTo>
                  <a:pt x="338" y="386"/>
                  <a:pt x="338" y="386"/>
                  <a:pt x="338" y="386"/>
                </a:cubicBezTo>
                <a:cubicBezTo>
                  <a:pt x="338" y="386"/>
                  <a:pt x="338" y="386"/>
                  <a:pt x="338" y="386"/>
                </a:cubicBezTo>
                <a:cubicBezTo>
                  <a:pt x="339" y="387"/>
                  <a:pt x="339" y="388"/>
                  <a:pt x="339" y="388"/>
                </a:cubicBezTo>
                <a:cubicBezTo>
                  <a:pt x="339" y="389"/>
                  <a:pt x="339" y="389"/>
                  <a:pt x="339" y="389"/>
                </a:cubicBezTo>
                <a:cubicBezTo>
                  <a:pt x="339" y="389"/>
                  <a:pt x="339" y="389"/>
                  <a:pt x="339" y="389"/>
                </a:cubicBezTo>
                <a:cubicBezTo>
                  <a:pt x="338" y="391"/>
                  <a:pt x="338" y="393"/>
                  <a:pt x="338" y="395"/>
                </a:cubicBezTo>
                <a:cubicBezTo>
                  <a:pt x="336" y="402"/>
                  <a:pt x="336" y="402"/>
                  <a:pt x="336" y="402"/>
                </a:cubicBezTo>
                <a:cubicBezTo>
                  <a:pt x="336" y="403"/>
                  <a:pt x="336" y="404"/>
                  <a:pt x="335" y="404"/>
                </a:cubicBezTo>
                <a:cubicBezTo>
                  <a:pt x="335" y="405"/>
                  <a:pt x="335" y="405"/>
                  <a:pt x="335" y="405"/>
                </a:cubicBezTo>
                <a:cubicBezTo>
                  <a:pt x="335" y="405"/>
                  <a:pt x="334" y="405"/>
                  <a:pt x="334" y="405"/>
                </a:cubicBezTo>
                <a:cubicBezTo>
                  <a:pt x="334" y="405"/>
                  <a:pt x="334" y="406"/>
                  <a:pt x="334" y="406"/>
                </a:cubicBezTo>
                <a:cubicBezTo>
                  <a:pt x="332" y="407"/>
                  <a:pt x="329" y="408"/>
                  <a:pt x="327" y="409"/>
                </a:cubicBezTo>
                <a:cubicBezTo>
                  <a:pt x="327" y="409"/>
                  <a:pt x="327" y="409"/>
                  <a:pt x="327" y="409"/>
                </a:cubicBezTo>
                <a:cubicBezTo>
                  <a:pt x="327" y="409"/>
                  <a:pt x="327" y="409"/>
                  <a:pt x="327" y="409"/>
                </a:cubicBezTo>
                <a:cubicBezTo>
                  <a:pt x="327" y="409"/>
                  <a:pt x="326" y="409"/>
                  <a:pt x="325" y="409"/>
                </a:cubicBezTo>
                <a:cubicBezTo>
                  <a:pt x="325" y="409"/>
                  <a:pt x="325" y="409"/>
                  <a:pt x="324" y="409"/>
                </a:cubicBezTo>
                <a:cubicBezTo>
                  <a:pt x="324" y="409"/>
                  <a:pt x="323" y="409"/>
                  <a:pt x="322" y="409"/>
                </a:cubicBezTo>
                <a:cubicBezTo>
                  <a:pt x="322" y="409"/>
                  <a:pt x="322" y="409"/>
                  <a:pt x="322" y="409"/>
                </a:cubicBezTo>
                <a:cubicBezTo>
                  <a:pt x="298" y="409"/>
                  <a:pt x="298" y="409"/>
                  <a:pt x="298" y="409"/>
                </a:cubicBezTo>
                <a:cubicBezTo>
                  <a:pt x="295" y="409"/>
                  <a:pt x="292" y="409"/>
                  <a:pt x="289" y="407"/>
                </a:cubicBezTo>
                <a:cubicBezTo>
                  <a:pt x="289" y="407"/>
                  <a:pt x="289" y="407"/>
                  <a:pt x="289" y="407"/>
                </a:cubicBezTo>
                <a:close/>
                <a:moveTo>
                  <a:pt x="320" y="369"/>
                </a:moveTo>
                <a:cubicBezTo>
                  <a:pt x="316" y="369"/>
                  <a:pt x="312" y="369"/>
                  <a:pt x="309" y="369"/>
                </a:cubicBezTo>
                <a:cubicBezTo>
                  <a:pt x="306" y="369"/>
                  <a:pt x="301" y="369"/>
                  <a:pt x="299" y="366"/>
                </a:cubicBezTo>
                <a:cubicBezTo>
                  <a:pt x="299" y="365"/>
                  <a:pt x="299" y="365"/>
                  <a:pt x="299" y="365"/>
                </a:cubicBezTo>
                <a:cubicBezTo>
                  <a:pt x="299" y="365"/>
                  <a:pt x="299" y="364"/>
                  <a:pt x="299" y="364"/>
                </a:cubicBezTo>
                <a:cubicBezTo>
                  <a:pt x="299" y="364"/>
                  <a:pt x="299" y="364"/>
                  <a:pt x="299" y="363"/>
                </a:cubicBezTo>
                <a:cubicBezTo>
                  <a:pt x="299" y="363"/>
                  <a:pt x="299" y="363"/>
                  <a:pt x="299" y="363"/>
                </a:cubicBezTo>
                <a:cubicBezTo>
                  <a:pt x="299" y="363"/>
                  <a:pt x="299" y="363"/>
                  <a:pt x="299" y="363"/>
                </a:cubicBezTo>
                <a:cubicBezTo>
                  <a:pt x="299" y="362"/>
                  <a:pt x="299" y="361"/>
                  <a:pt x="300" y="361"/>
                </a:cubicBezTo>
                <a:cubicBezTo>
                  <a:pt x="300" y="358"/>
                  <a:pt x="301" y="355"/>
                  <a:pt x="302" y="353"/>
                </a:cubicBezTo>
                <a:cubicBezTo>
                  <a:pt x="302" y="353"/>
                  <a:pt x="302" y="353"/>
                  <a:pt x="302" y="353"/>
                </a:cubicBezTo>
                <a:cubicBezTo>
                  <a:pt x="302" y="352"/>
                  <a:pt x="303" y="351"/>
                  <a:pt x="303" y="350"/>
                </a:cubicBezTo>
                <a:cubicBezTo>
                  <a:pt x="304" y="350"/>
                  <a:pt x="304" y="350"/>
                  <a:pt x="305" y="349"/>
                </a:cubicBezTo>
                <a:cubicBezTo>
                  <a:pt x="306" y="348"/>
                  <a:pt x="308" y="348"/>
                  <a:pt x="310" y="347"/>
                </a:cubicBezTo>
                <a:cubicBezTo>
                  <a:pt x="310" y="347"/>
                  <a:pt x="310" y="347"/>
                  <a:pt x="310" y="347"/>
                </a:cubicBezTo>
                <a:cubicBezTo>
                  <a:pt x="312" y="347"/>
                  <a:pt x="313" y="347"/>
                  <a:pt x="315" y="347"/>
                </a:cubicBezTo>
                <a:cubicBezTo>
                  <a:pt x="317" y="347"/>
                  <a:pt x="317" y="347"/>
                  <a:pt x="317" y="347"/>
                </a:cubicBezTo>
                <a:cubicBezTo>
                  <a:pt x="317" y="347"/>
                  <a:pt x="318" y="347"/>
                  <a:pt x="319" y="347"/>
                </a:cubicBezTo>
                <a:cubicBezTo>
                  <a:pt x="323" y="347"/>
                  <a:pt x="328" y="347"/>
                  <a:pt x="332" y="347"/>
                </a:cubicBezTo>
                <a:cubicBezTo>
                  <a:pt x="333" y="347"/>
                  <a:pt x="334" y="347"/>
                  <a:pt x="334" y="347"/>
                </a:cubicBezTo>
                <a:cubicBezTo>
                  <a:pt x="335" y="347"/>
                  <a:pt x="335" y="347"/>
                  <a:pt x="335" y="347"/>
                </a:cubicBezTo>
                <a:cubicBezTo>
                  <a:pt x="335" y="347"/>
                  <a:pt x="335" y="347"/>
                  <a:pt x="336" y="347"/>
                </a:cubicBezTo>
                <a:cubicBezTo>
                  <a:pt x="336" y="347"/>
                  <a:pt x="337" y="347"/>
                  <a:pt x="337" y="347"/>
                </a:cubicBezTo>
                <a:cubicBezTo>
                  <a:pt x="337" y="347"/>
                  <a:pt x="337" y="347"/>
                  <a:pt x="337" y="347"/>
                </a:cubicBezTo>
                <a:cubicBezTo>
                  <a:pt x="341" y="347"/>
                  <a:pt x="345" y="348"/>
                  <a:pt x="345" y="351"/>
                </a:cubicBezTo>
                <a:cubicBezTo>
                  <a:pt x="345" y="351"/>
                  <a:pt x="345" y="351"/>
                  <a:pt x="345" y="351"/>
                </a:cubicBezTo>
                <a:cubicBezTo>
                  <a:pt x="345" y="351"/>
                  <a:pt x="345" y="351"/>
                  <a:pt x="345" y="352"/>
                </a:cubicBezTo>
                <a:cubicBezTo>
                  <a:pt x="345" y="355"/>
                  <a:pt x="344" y="359"/>
                  <a:pt x="343" y="362"/>
                </a:cubicBezTo>
                <a:cubicBezTo>
                  <a:pt x="343" y="362"/>
                  <a:pt x="343" y="362"/>
                  <a:pt x="343" y="362"/>
                </a:cubicBezTo>
                <a:cubicBezTo>
                  <a:pt x="343" y="363"/>
                  <a:pt x="343" y="363"/>
                  <a:pt x="343" y="363"/>
                </a:cubicBezTo>
                <a:cubicBezTo>
                  <a:pt x="343" y="364"/>
                  <a:pt x="343" y="364"/>
                  <a:pt x="342" y="365"/>
                </a:cubicBezTo>
                <a:cubicBezTo>
                  <a:pt x="342" y="365"/>
                  <a:pt x="342" y="365"/>
                  <a:pt x="342" y="366"/>
                </a:cubicBezTo>
                <a:cubicBezTo>
                  <a:pt x="342" y="366"/>
                  <a:pt x="342" y="366"/>
                  <a:pt x="342" y="366"/>
                </a:cubicBezTo>
                <a:cubicBezTo>
                  <a:pt x="342" y="366"/>
                  <a:pt x="342" y="366"/>
                  <a:pt x="342" y="366"/>
                </a:cubicBezTo>
                <a:cubicBezTo>
                  <a:pt x="337" y="371"/>
                  <a:pt x="325" y="369"/>
                  <a:pt x="320" y="369"/>
                </a:cubicBezTo>
                <a:close/>
                <a:moveTo>
                  <a:pt x="212" y="404"/>
                </a:moveTo>
                <a:cubicBezTo>
                  <a:pt x="212" y="404"/>
                  <a:pt x="212" y="403"/>
                  <a:pt x="212" y="403"/>
                </a:cubicBezTo>
                <a:cubicBezTo>
                  <a:pt x="213" y="403"/>
                  <a:pt x="213" y="402"/>
                  <a:pt x="213" y="402"/>
                </a:cubicBezTo>
                <a:cubicBezTo>
                  <a:pt x="213" y="402"/>
                  <a:pt x="213" y="402"/>
                  <a:pt x="213" y="402"/>
                </a:cubicBezTo>
                <a:cubicBezTo>
                  <a:pt x="213" y="402"/>
                  <a:pt x="213" y="402"/>
                  <a:pt x="213" y="402"/>
                </a:cubicBezTo>
                <a:cubicBezTo>
                  <a:pt x="213" y="401"/>
                  <a:pt x="214" y="401"/>
                  <a:pt x="214" y="400"/>
                </a:cubicBezTo>
                <a:cubicBezTo>
                  <a:pt x="216" y="396"/>
                  <a:pt x="217" y="393"/>
                  <a:pt x="219" y="389"/>
                </a:cubicBezTo>
                <a:cubicBezTo>
                  <a:pt x="219" y="389"/>
                  <a:pt x="219" y="389"/>
                  <a:pt x="219" y="389"/>
                </a:cubicBezTo>
                <a:cubicBezTo>
                  <a:pt x="219" y="389"/>
                  <a:pt x="219" y="389"/>
                  <a:pt x="219" y="389"/>
                </a:cubicBezTo>
                <a:cubicBezTo>
                  <a:pt x="220" y="388"/>
                  <a:pt x="220" y="388"/>
                  <a:pt x="220" y="388"/>
                </a:cubicBezTo>
                <a:cubicBezTo>
                  <a:pt x="220" y="388"/>
                  <a:pt x="220" y="388"/>
                  <a:pt x="220" y="387"/>
                </a:cubicBezTo>
                <a:cubicBezTo>
                  <a:pt x="220" y="387"/>
                  <a:pt x="220" y="387"/>
                  <a:pt x="221" y="387"/>
                </a:cubicBezTo>
                <a:cubicBezTo>
                  <a:pt x="226" y="380"/>
                  <a:pt x="238" y="382"/>
                  <a:pt x="245" y="382"/>
                </a:cubicBezTo>
                <a:cubicBezTo>
                  <a:pt x="245" y="382"/>
                  <a:pt x="245" y="382"/>
                  <a:pt x="245" y="382"/>
                </a:cubicBezTo>
                <a:cubicBezTo>
                  <a:pt x="247" y="382"/>
                  <a:pt x="253" y="381"/>
                  <a:pt x="258" y="382"/>
                </a:cubicBezTo>
                <a:cubicBezTo>
                  <a:pt x="259" y="382"/>
                  <a:pt x="261" y="382"/>
                  <a:pt x="262" y="382"/>
                </a:cubicBezTo>
                <a:cubicBezTo>
                  <a:pt x="263" y="382"/>
                  <a:pt x="264" y="383"/>
                  <a:pt x="264" y="383"/>
                </a:cubicBezTo>
                <a:cubicBezTo>
                  <a:pt x="266" y="384"/>
                  <a:pt x="267" y="385"/>
                  <a:pt x="267" y="387"/>
                </a:cubicBezTo>
                <a:cubicBezTo>
                  <a:pt x="267" y="387"/>
                  <a:pt x="267" y="387"/>
                  <a:pt x="267" y="387"/>
                </a:cubicBezTo>
                <a:cubicBezTo>
                  <a:pt x="267" y="387"/>
                  <a:pt x="267" y="387"/>
                  <a:pt x="267" y="388"/>
                </a:cubicBezTo>
                <a:cubicBezTo>
                  <a:pt x="267" y="388"/>
                  <a:pt x="267" y="388"/>
                  <a:pt x="267" y="388"/>
                </a:cubicBezTo>
                <a:cubicBezTo>
                  <a:pt x="262" y="402"/>
                  <a:pt x="262" y="402"/>
                  <a:pt x="262" y="402"/>
                </a:cubicBezTo>
                <a:cubicBezTo>
                  <a:pt x="262" y="403"/>
                  <a:pt x="261" y="404"/>
                  <a:pt x="260" y="405"/>
                </a:cubicBezTo>
                <a:cubicBezTo>
                  <a:pt x="259" y="406"/>
                  <a:pt x="258" y="407"/>
                  <a:pt x="256" y="407"/>
                </a:cubicBezTo>
                <a:cubicBezTo>
                  <a:pt x="256" y="407"/>
                  <a:pt x="256" y="407"/>
                  <a:pt x="256" y="407"/>
                </a:cubicBezTo>
                <a:cubicBezTo>
                  <a:pt x="254" y="408"/>
                  <a:pt x="252" y="409"/>
                  <a:pt x="250" y="409"/>
                </a:cubicBezTo>
                <a:cubicBezTo>
                  <a:pt x="249" y="409"/>
                  <a:pt x="249" y="409"/>
                  <a:pt x="249" y="409"/>
                </a:cubicBezTo>
                <a:cubicBezTo>
                  <a:pt x="249" y="409"/>
                  <a:pt x="249" y="409"/>
                  <a:pt x="248" y="409"/>
                </a:cubicBezTo>
                <a:cubicBezTo>
                  <a:pt x="244" y="410"/>
                  <a:pt x="240" y="409"/>
                  <a:pt x="235" y="409"/>
                </a:cubicBezTo>
                <a:cubicBezTo>
                  <a:pt x="231" y="409"/>
                  <a:pt x="227" y="410"/>
                  <a:pt x="222" y="410"/>
                </a:cubicBezTo>
                <a:cubicBezTo>
                  <a:pt x="219" y="410"/>
                  <a:pt x="215" y="409"/>
                  <a:pt x="213" y="406"/>
                </a:cubicBezTo>
                <a:cubicBezTo>
                  <a:pt x="213" y="406"/>
                  <a:pt x="213" y="406"/>
                  <a:pt x="213" y="406"/>
                </a:cubicBezTo>
                <a:cubicBezTo>
                  <a:pt x="213" y="406"/>
                  <a:pt x="213" y="406"/>
                  <a:pt x="213" y="406"/>
                </a:cubicBezTo>
                <a:cubicBezTo>
                  <a:pt x="213" y="405"/>
                  <a:pt x="213" y="405"/>
                  <a:pt x="212" y="405"/>
                </a:cubicBezTo>
                <a:cubicBezTo>
                  <a:pt x="212" y="405"/>
                  <a:pt x="212" y="405"/>
                  <a:pt x="212" y="405"/>
                </a:cubicBezTo>
                <a:cubicBezTo>
                  <a:pt x="212" y="405"/>
                  <a:pt x="212" y="405"/>
                  <a:pt x="212" y="405"/>
                </a:cubicBezTo>
                <a:cubicBezTo>
                  <a:pt x="212" y="404"/>
                  <a:pt x="212" y="404"/>
                  <a:pt x="212" y="404"/>
                </a:cubicBezTo>
                <a:close/>
                <a:moveTo>
                  <a:pt x="212" y="359"/>
                </a:moveTo>
                <a:cubicBezTo>
                  <a:pt x="212" y="359"/>
                  <a:pt x="212" y="359"/>
                  <a:pt x="212" y="359"/>
                </a:cubicBezTo>
                <a:cubicBezTo>
                  <a:pt x="209" y="364"/>
                  <a:pt x="209" y="364"/>
                  <a:pt x="209" y="364"/>
                </a:cubicBezTo>
                <a:cubicBezTo>
                  <a:pt x="209" y="364"/>
                  <a:pt x="208" y="365"/>
                  <a:pt x="207" y="366"/>
                </a:cubicBezTo>
                <a:cubicBezTo>
                  <a:pt x="206" y="367"/>
                  <a:pt x="205" y="367"/>
                  <a:pt x="203" y="368"/>
                </a:cubicBezTo>
                <a:cubicBezTo>
                  <a:pt x="203" y="368"/>
                  <a:pt x="203" y="368"/>
                  <a:pt x="202" y="368"/>
                </a:cubicBezTo>
                <a:cubicBezTo>
                  <a:pt x="202" y="369"/>
                  <a:pt x="202" y="369"/>
                  <a:pt x="202" y="369"/>
                </a:cubicBezTo>
                <a:cubicBezTo>
                  <a:pt x="202" y="369"/>
                  <a:pt x="202" y="369"/>
                  <a:pt x="202" y="369"/>
                </a:cubicBezTo>
                <a:cubicBezTo>
                  <a:pt x="201" y="369"/>
                  <a:pt x="200" y="369"/>
                  <a:pt x="199" y="369"/>
                </a:cubicBezTo>
                <a:cubicBezTo>
                  <a:pt x="197" y="370"/>
                  <a:pt x="196" y="370"/>
                  <a:pt x="194" y="370"/>
                </a:cubicBezTo>
                <a:cubicBezTo>
                  <a:pt x="189" y="370"/>
                  <a:pt x="189" y="370"/>
                  <a:pt x="189" y="370"/>
                </a:cubicBezTo>
                <a:cubicBezTo>
                  <a:pt x="189" y="370"/>
                  <a:pt x="189" y="370"/>
                  <a:pt x="189" y="370"/>
                </a:cubicBezTo>
                <a:cubicBezTo>
                  <a:pt x="184" y="370"/>
                  <a:pt x="178" y="370"/>
                  <a:pt x="172" y="370"/>
                </a:cubicBezTo>
                <a:cubicBezTo>
                  <a:pt x="170" y="370"/>
                  <a:pt x="165" y="369"/>
                  <a:pt x="164" y="366"/>
                </a:cubicBezTo>
                <a:cubicBezTo>
                  <a:pt x="164" y="366"/>
                  <a:pt x="164" y="365"/>
                  <a:pt x="164" y="365"/>
                </a:cubicBezTo>
                <a:cubicBezTo>
                  <a:pt x="165" y="364"/>
                  <a:pt x="166" y="362"/>
                  <a:pt x="166" y="362"/>
                </a:cubicBezTo>
                <a:cubicBezTo>
                  <a:pt x="168" y="358"/>
                  <a:pt x="170" y="355"/>
                  <a:pt x="173" y="352"/>
                </a:cubicBezTo>
                <a:cubicBezTo>
                  <a:pt x="173" y="352"/>
                  <a:pt x="173" y="352"/>
                  <a:pt x="173" y="352"/>
                </a:cubicBezTo>
                <a:cubicBezTo>
                  <a:pt x="173" y="352"/>
                  <a:pt x="173" y="352"/>
                  <a:pt x="173" y="352"/>
                </a:cubicBezTo>
                <a:cubicBezTo>
                  <a:pt x="180" y="345"/>
                  <a:pt x="193" y="347"/>
                  <a:pt x="201" y="347"/>
                </a:cubicBezTo>
                <a:cubicBezTo>
                  <a:pt x="205" y="347"/>
                  <a:pt x="210" y="346"/>
                  <a:pt x="213" y="348"/>
                </a:cubicBezTo>
                <a:cubicBezTo>
                  <a:pt x="213" y="348"/>
                  <a:pt x="213" y="348"/>
                  <a:pt x="213" y="348"/>
                </a:cubicBezTo>
                <a:cubicBezTo>
                  <a:pt x="214" y="348"/>
                  <a:pt x="214" y="348"/>
                  <a:pt x="214" y="348"/>
                </a:cubicBezTo>
                <a:cubicBezTo>
                  <a:pt x="214" y="348"/>
                  <a:pt x="214" y="349"/>
                  <a:pt x="214" y="349"/>
                </a:cubicBezTo>
                <a:cubicBezTo>
                  <a:pt x="215" y="349"/>
                  <a:pt x="216" y="350"/>
                  <a:pt x="216" y="350"/>
                </a:cubicBezTo>
                <a:cubicBezTo>
                  <a:pt x="216" y="351"/>
                  <a:pt x="216" y="352"/>
                  <a:pt x="215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4" y="355"/>
                  <a:pt x="213" y="357"/>
                  <a:pt x="212" y="359"/>
                </a:cubicBezTo>
                <a:close/>
                <a:moveTo>
                  <a:pt x="266" y="369"/>
                </a:moveTo>
                <a:cubicBezTo>
                  <a:pt x="266" y="369"/>
                  <a:pt x="265" y="369"/>
                  <a:pt x="264" y="369"/>
                </a:cubicBezTo>
                <a:cubicBezTo>
                  <a:pt x="264" y="369"/>
                  <a:pt x="264" y="370"/>
                  <a:pt x="264" y="370"/>
                </a:cubicBezTo>
                <a:cubicBezTo>
                  <a:pt x="261" y="370"/>
                  <a:pt x="258" y="370"/>
                  <a:pt x="254" y="370"/>
                </a:cubicBezTo>
                <a:cubicBezTo>
                  <a:pt x="240" y="370"/>
                  <a:pt x="240" y="370"/>
                  <a:pt x="240" y="370"/>
                </a:cubicBezTo>
                <a:cubicBezTo>
                  <a:pt x="238" y="370"/>
                  <a:pt x="233" y="369"/>
                  <a:pt x="231" y="366"/>
                </a:cubicBezTo>
                <a:cubicBezTo>
                  <a:pt x="231" y="366"/>
                  <a:pt x="231" y="365"/>
                  <a:pt x="231" y="365"/>
                </a:cubicBezTo>
                <a:cubicBezTo>
                  <a:pt x="231" y="365"/>
                  <a:pt x="231" y="365"/>
                  <a:pt x="231" y="364"/>
                </a:cubicBezTo>
                <a:cubicBezTo>
                  <a:pt x="232" y="363"/>
                  <a:pt x="233" y="362"/>
                  <a:pt x="233" y="361"/>
                </a:cubicBezTo>
                <a:cubicBezTo>
                  <a:pt x="234" y="358"/>
                  <a:pt x="235" y="354"/>
                  <a:pt x="238" y="352"/>
                </a:cubicBezTo>
                <a:cubicBezTo>
                  <a:pt x="238" y="351"/>
                  <a:pt x="238" y="351"/>
                  <a:pt x="238" y="351"/>
                </a:cubicBezTo>
                <a:cubicBezTo>
                  <a:pt x="238" y="351"/>
                  <a:pt x="238" y="351"/>
                  <a:pt x="238" y="351"/>
                </a:cubicBezTo>
                <a:cubicBezTo>
                  <a:pt x="239" y="351"/>
                  <a:pt x="239" y="351"/>
                  <a:pt x="239" y="351"/>
                </a:cubicBezTo>
                <a:cubicBezTo>
                  <a:pt x="239" y="350"/>
                  <a:pt x="239" y="350"/>
                  <a:pt x="239" y="350"/>
                </a:cubicBezTo>
                <a:cubicBezTo>
                  <a:pt x="239" y="350"/>
                  <a:pt x="239" y="350"/>
                  <a:pt x="239" y="350"/>
                </a:cubicBezTo>
                <a:cubicBezTo>
                  <a:pt x="241" y="349"/>
                  <a:pt x="244" y="348"/>
                  <a:pt x="246" y="348"/>
                </a:cubicBezTo>
                <a:cubicBezTo>
                  <a:pt x="246" y="348"/>
                  <a:pt x="246" y="347"/>
                  <a:pt x="247" y="347"/>
                </a:cubicBezTo>
                <a:cubicBezTo>
                  <a:pt x="248" y="347"/>
                  <a:pt x="249" y="347"/>
                  <a:pt x="251" y="347"/>
                </a:cubicBezTo>
                <a:cubicBezTo>
                  <a:pt x="259" y="347"/>
                  <a:pt x="259" y="347"/>
                  <a:pt x="259" y="347"/>
                </a:cubicBezTo>
                <a:cubicBezTo>
                  <a:pt x="262" y="347"/>
                  <a:pt x="265" y="347"/>
                  <a:pt x="267" y="347"/>
                </a:cubicBezTo>
                <a:cubicBezTo>
                  <a:pt x="271" y="347"/>
                  <a:pt x="276" y="346"/>
                  <a:pt x="279" y="349"/>
                </a:cubicBezTo>
                <a:cubicBezTo>
                  <a:pt x="279" y="349"/>
                  <a:pt x="280" y="349"/>
                  <a:pt x="280" y="350"/>
                </a:cubicBezTo>
                <a:cubicBezTo>
                  <a:pt x="280" y="350"/>
                  <a:pt x="280" y="350"/>
                  <a:pt x="280" y="350"/>
                </a:cubicBezTo>
                <a:cubicBezTo>
                  <a:pt x="280" y="350"/>
                  <a:pt x="280" y="350"/>
                  <a:pt x="280" y="350"/>
                </a:cubicBezTo>
                <a:cubicBezTo>
                  <a:pt x="280" y="350"/>
                  <a:pt x="280" y="350"/>
                  <a:pt x="280" y="350"/>
                </a:cubicBezTo>
                <a:cubicBezTo>
                  <a:pt x="280" y="351"/>
                  <a:pt x="280" y="351"/>
                  <a:pt x="280" y="352"/>
                </a:cubicBezTo>
                <a:cubicBezTo>
                  <a:pt x="280" y="355"/>
                  <a:pt x="278" y="359"/>
                  <a:pt x="277" y="361"/>
                </a:cubicBezTo>
                <a:cubicBezTo>
                  <a:pt x="277" y="361"/>
                  <a:pt x="277" y="361"/>
                  <a:pt x="277" y="361"/>
                </a:cubicBezTo>
                <a:cubicBezTo>
                  <a:pt x="277" y="362"/>
                  <a:pt x="277" y="362"/>
                  <a:pt x="276" y="363"/>
                </a:cubicBezTo>
                <a:cubicBezTo>
                  <a:pt x="276" y="363"/>
                  <a:pt x="276" y="363"/>
                  <a:pt x="276" y="363"/>
                </a:cubicBezTo>
                <a:cubicBezTo>
                  <a:pt x="276" y="364"/>
                  <a:pt x="276" y="364"/>
                  <a:pt x="276" y="364"/>
                </a:cubicBezTo>
                <a:cubicBezTo>
                  <a:pt x="276" y="364"/>
                  <a:pt x="276" y="364"/>
                  <a:pt x="276" y="364"/>
                </a:cubicBezTo>
                <a:cubicBezTo>
                  <a:pt x="276" y="364"/>
                  <a:pt x="275" y="365"/>
                  <a:pt x="275" y="365"/>
                </a:cubicBezTo>
                <a:cubicBezTo>
                  <a:pt x="275" y="365"/>
                  <a:pt x="275" y="365"/>
                  <a:pt x="275" y="365"/>
                </a:cubicBezTo>
                <a:cubicBezTo>
                  <a:pt x="275" y="365"/>
                  <a:pt x="275" y="365"/>
                  <a:pt x="275" y="365"/>
                </a:cubicBezTo>
                <a:cubicBezTo>
                  <a:pt x="275" y="366"/>
                  <a:pt x="275" y="366"/>
                  <a:pt x="275" y="366"/>
                </a:cubicBezTo>
                <a:cubicBezTo>
                  <a:pt x="274" y="366"/>
                  <a:pt x="274" y="367"/>
                  <a:pt x="273" y="367"/>
                </a:cubicBezTo>
                <a:cubicBezTo>
                  <a:pt x="273" y="367"/>
                  <a:pt x="272" y="367"/>
                  <a:pt x="272" y="368"/>
                </a:cubicBezTo>
                <a:cubicBezTo>
                  <a:pt x="271" y="368"/>
                  <a:pt x="271" y="368"/>
                  <a:pt x="271" y="368"/>
                </a:cubicBezTo>
                <a:cubicBezTo>
                  <a:pt x="271" y="368"/>
                  <a:pt x="271" y="368"/>
                  <a:pt x="271" y="368"/>
                </a:cubicBezTo>
                <a:cubicBezTo>
                  <a:pt x="269" y="369"/>
                  <a:pt x="268" y="369"/>
                  <a:pt x="266" y="369"/>
                </a:cubicBezTo>
                <a:close/>
                <a:moveTo>
                  <a:pt x="172" y="430"/>
                </a:moveTo>
                <a:cubicBezTo>
                  <a:pt x="172" y="430"/>
                  <a:pt x="172" y="430"/>
                  <a:pt x="172" y="430"/>
                </a:cubicBezTo>
                <a:cubicBezTo>
                  <a:pt x="172" y="433"/>
                  <a:pt x="169" y="437"/>
                  <a:pt x="167" y="439"/>
                </a:cubicBezTo>
                <a:cubicBezTo>
                  <a:pt x="167" y="439"/>
                  <a:pt x="167" y="439"/>
                  <a:pt x="167" y="439"/>
                </a:cubicBezTo>
                <a:cubicBezTo>
                  <a:pt x="165" y="443"/>
                  <a:pt x="164" y="447"/>
                  <a:pt x="161" y="450"/>
                </a:cubicBezTo>
                <a:cubicBezTo>
                  <a:pt x="161" y="450"/>
                  <a:pt x="161" y="450"/>
                  <a:pt x="161" y="451"/>
                </a:cubicBezTo>
                <a:cubicBezTo>
                  <a:pt x="160" y="451"/>
                  <a:pt x="160" y="451"/>
                  <a:pt x="160" y="451"/>
                </a:cubicBezTo>
                <a:cubicBezTo>
                  <a:pt x="160" y="451"/>
                  <a:pt x="160" y="451"/>
                  <a:pt x="160" y="452"/>
                </a:cubicBezTo>
                <a:cubicBezTo>
                  <a:pt x="159" y="452"/>
                  <a:pt x="159" y="452"/>
                  <a:pt x="159" y="452"/>
                </a:cubicBezTo>
                <a:cubicBezTo>
                  <a:pt x="159" y="452"/>
                  <a:pt x="159" y="452"/>
                  <a:pt x="159" y="452"/>
                </a:cubicBezTo>
                <a:cubicBezTo>
                  <a:pt x="156" y="455"/>
                  <a:pt x="153" y="456"/>
                  <a:pt x="150" y="457"/>
                </a:cubicBezTo>
                <a:cubicBezTo>
                  <a:pt x="149" y="457"/>
                  <a:pt x="149" y="457"/>
                  <a:pt x="149" y="458"/>
                </a:cubicBezTo>
                <a:cubicBezTo>
                  <a:pt x="146" y="458"/>
                  <a:pt x="144" y="458"/>
                  <a:pt x="142" y="458"/>
                </a:cubicBezTo>
                <a:cubicBezTo>
                  <a:pt x="141" y="458"/>
                  <a:pt x="141" y="458"/>
                  <a:pt x="141" y="458"/>
                </a:cubicBezTo>
                <a:cubicBezTo>
                  <a:pt x="141" y="458"/>
                  <a:pt x="141" y="458"/>
                  <a:pt x="141" y="458"/>
                </a:cubicBezTo>
                <a:cubicBezTo>
                  <a:pt x="132" y="458"/>
                  <a:pt x="124" y="458"/>
                  <a:pt x="115" y="458"/>
                </a:cubicBezTo>
                <a:cubicBezTo>
                  <a:pt x="114" y="458"/>
                  <a:pt x="114" y="458"/>
                  <a:pt x="113" y="458"/>
                </a:cubicBezTo>
                <a:cubicBezTo>
                  <a:pt x="112" y="458"/>
                  <a:pt x="111" y="458"/>
                  <a:pt x="110" y="458"/>
                </a:cubicBezTo>
                <a:cubicBezTo>
                  <a:pt x="109" y="457"/>
                  <a:pt x="107" y="456"/>
                  <a:pt x="107" y="456"/>
                </a:cubicBezTo>
                <a:cubicBezTo>
                  <a:pt x="106" y="455"/>
                  <a:pt x="106" y="453"/>
                  <a:pt x="106" y="452"/>
                </a:cubicBezTo>
                <a:cubicBezTo>
                  <a:pt x="106" y="451"/>
                  <a:pt x="106" y="451"/>
                  <a:pt x="107" y="450"/>
                </a:cubicBezTo>
                <a:cubicBezTo>
                  <a:pt x="107" y="449"/>
                  <a:pt x="107" y="449"/>
                  <a:pt x="107" y="449"/>
                </a:cubicBezTo>
                <a:cubicBezTo>
                  <a:pt x="107" y="449"/>
                  <a:pt x="107" y="449"/>
                  <a:pt x="107" y="449"/>
                </a:cubicBezTo>
                <a:cubicBezTo>
                  <a:pt x="107" y="448"/>
                  <a:pt x="107" y="448"/>
                  <a:pt x="107" y="448"/>
                </a:cubicBezTo>
                <a:cubicBezTo>
                  <a:pt x="107" y="448"/>
                  <a:pt x="107" y="448"/>
                  <a:pt x="107" y="448"/>
                </a:cubicBezTo>
                <a:cubicBezTo>
                  <a:pt x="109" y="445"/>
                  <a:pt x="112" y="442"/>
                  <a:pt x="114" y="439"/>
                </a:cubicBezTo>
                <a:cubicBezTo>
                  <a:pt x="116" y="436"/>
                  <a:pt x="117" y="433"/>
                  <a:pt x="119" y="431"/>
                </a:cubicBezTo>
                <a:cubicBezTo>
                  <a:pt x="120" y="431"/>
                  <a:pt x="120" y="430"/>
                  <a:pt x="120" y="430"/>
                </a:cubicBezTo>
                <a:cubicBezTo>
                  <a:pt x="120" y="430"/>
                  <a:pt x="120" y="430"/>
                  <a:pt x="120" y="430"/>
                </a:cubicBezTo>
                <a:cubicBezTo>
                  <a:pt x="121" y="430"/>
                  <a:pt x="121" y="429"/>
                  <a:pt x="122" y="429"/>
                </a:cubicBezTo>
                <a:cubicBezTo>
                  <a:pt x="122" y="429"/>
                  <a:pt x="122" y="429"/>
                  <a:pt x="122" y="429"/>
                </a:cubicBezTo>
                <a:cubicBezTo>
                  <a:pt x="122" y="429"/>
                  <a:pt x="122" y="429"/>
                  <a:pt x="122" y="429"/>
                </a:cubicBezTo>
                <a:cubicBezTo>
                  <a:pt x="125" y="426"/>
                  <a:pt x="128" y="425"/>
                  <a:pt x="132" y="424"/>
                </a:cubicBezTo>
                <a:cubicBezTo>
                  <a:pt x="132" y="424"/>
                  <a:pt x="132" y="424"/>
                  <a:pt x="132" y="424"/>
                </a:cubicBezTo>
                <a:cubicBezTo>
                  <a:pt x="132" y="424"/>
                  <a:pt x="132" y="424"/>
                  <a:pt x="132" y="424"/>
                </a:cubicBezTo>
                <a:cubicBezTo>
                  <a:pt x="133" y="424"/>
                  <a:pt x="133" y="424"/>
                  <a:pt x="134" y="424"/>
                </a:cubicBezTo>
                <a:cubicBezTo>
                  <a:pt x="135" y="424"/>
                  <a:pt x="135" y="424"/>
                  <a:pt x="135" y="424"/>
                </a:cubicBezTo>
                <a:cubicBezTo>
                  <a:pt x="136" y="424"/>
                  <a:pt x="136" y="424"/>
                  <a:pt x="137" y="424"/>
                </a:cubicBezTo>
                <a:cubicBezTo>
                  <a:pt x="137" y="423"/>
                  <a:pt x="137" y="423"/>
                  <a:pt x="138" y="423"/>
                </a:cubicBezTo>
                <a:cubicBezTo>
                  <a:pt x="138" y="423"/>
                  <a:pt x="138" y="423"/>
                  <a:pt x="138" y="423"/>
                </a:cubicBezTo>
                <a:cubicBezTo>
                  <a:pt x="138" y="423"/>
                  <a:pt x="138" y="423"/>
                  <a:pt x="138" y="423"/>
                </a:cubicBezTo>
                <a:cubicBezTo>
                  <a:pt x="146" y="423"/>
                  <a:pt x="153" y="423"/>
                  <a:pt x="161" y="423"/>
                </a:cubicBezTo>
                <a:cubicBezTo>
                  <a:pt x="161" y="423"/>
                  <a:pt x="161" y="423"/>
                  <a:pt x="161" y="423"/>
                </a:cubicBezTo>
                <a:cubicBezTo>
                  <a:pt x="163" y="423"/>
                  <a:pt x="163" y="423"/>
                  <a:pt x="163" y="423"/>
                </a:cubicBezTo>
                <a:cubicBezTo>
                  <a:pt x="165" y="423"/>
                  <a:pt x="166" y="424"/>
                  <a:pt x="167" y="424"/>
                </a:cubicBezTo>
                <a:cubicBezTo>
                  <a:pt x="168" y="424"/>
                  <a:pt x="168" y="424"/>
                  <a:pt x="169" y="425"/>
                </a:cubicBezTo>
                <a:cubicBezTo>
                  <a:pt x="169" y="425"/>
                  <a:pt x="169" y="425"/>
                  <a:pt x="169" y="425"/>
                </a:cubicBezTo>
                <a:cubicBezTo>
                  <a:pt x="169" y="425"/>
                  <a:pt x="169" y="425"/>
                  <a:pt x="170" y="425"/>
                </a:cubicBezTo>
                <a:cubicBezTo>
                  <a:pt x="172" y="426"/>
                  <a:pt x="173" y="428"/>
                  <a:pt x="172" y="430"/>
                </a:cubicBezTo>
                <a:close/>
                <a:moveTo>
                  <a:pt x="188" y="402"/>
                </a:moveTo>
                <a:cubicBezTo>
                  <a:pt x="188" y="402"/>
                  <a:pt x="188" y="402"/>
                  <a:pt x="188" y="402"/>
                </a:cubicBezTo>
                <a:cubicBezTo>
                  <a:pt x="188" y="402"/>
                  <a:pt x="188" y="402"/>
                  <a:pt x="188" y="402"/>
                </a:cubicBezTo>
                <a:cubicBezTo>
                  <a:pt x="188" y="403"/>
                  <a:pt x="187" y="403"/>
                  <a:pt x="187" y="404"/>
                </a:cubicBezTo>
                <a:cubicBezTo>
                  <a:pt x="187" y="404"/>
                  <a:pt x="187" y="404"/>
                  <a:pt x="187" y="404"/>
                </a:cubicBezTo>
                <a:cubicBezTo>
                  <a:pt x="185" y="406"/>
                  <a:pt x="182" y="407"/>
                  <a:pt x="179" y="408"/>
                </a:cubicBezTo>
                <a:cubicBezTo>
                  <a:pt x="179" y="408"/>
                  <a:pt x="179" y="408"/>
                  <a:pt x="179" y="408"/>
                </a:cubicBezTo>
                <a:cubicBezTo>
                  <a:pt x="179" y="409"/>
                  <a:pt x="178" y="409"/>
                  <a:pt x="178" y="409"/>
                </a:cubicBezTo>
                <a:cubicBezTo>
                  <a:pt x="177" y="409"/>
                  <a:pt x="177" y="409"/>
                  <a:pt x="177" y="409"/>
                </a:cubicBezTo>
                <a:cubicBezTo>
                  <a:pt x="177" y="409"/>
                  <a:pt x="177" y="409"/>
                  <a:pt x="176" y="409"/>
                </a:cubicBezTo>
                <a:cubicBezTo>
                  <a:pt x="174" y="409"/>
                  <a:pt x="172" y="410"/>
                  <a:pt x="171" y="410"/>
                </a:cubicBezTo>
                <a:cubicBezTo>
                  <a:pt x="170" y="410"/>
                  <a:pt x="170" y="410"/>
                  <a:pt x="170" y="410"/>
                </a:cubicBezTo>
                <a:cubicBezTo>
                  <a:pt x="167" y="410"/>
                  <a:pt x="164" y="410"/>
                  <a:pt x="161" y="410"/>
                </a:cubicBezTo>
                <a:cubicBezTo>
                  <a:pt x="156" y="410"/>
                  <a:pt x="151" y="410"/>
                  <a:pt x="146" y="410"/>
                </a:cubicBezTo>
                <a:cubicBezTo>
                  <a:pt x="146" y="410"/>
                  <a:pt x="145" y="410"/>
                  <a:pt x="144" y="410"/>
                </a:cubicBezTo>
                <a:cubicBezTo>
                  <a:pt x="144" y="410"/>
                  <a:pt x="144" y="410"/>
                  <a:pt x="144" y="410"/>
                </a:cubicBezTo>
                <a:cubicBezTo>
                  <a:pt x="143" y="409"/>
                  <a:pt x="143" y="409"/>
                  <a:pt x="142" y="409"/>
                </a:cubicBezTo>
                <a:cubicBezTo>
                  <a:pt x="142" y="409"/>
                  <a:pt x="142" y="409"/>
                  <a:pt x="142" y="409"/>
                </a:cubicBezTo>
                <a:cubicBezTo>
                  <a:pt x="142" y="409"/>
                  <a:pt x="142" y="409"/>
                  <a:pt x="142" y="409"/>
                </a:cubicBezTo>
                <a:cubicBezTo>
                  <a:pt x="140" y="409"/>
                  <a:pt x="138" y="407"/>
                  <a:pt x="138" y="405"/>
                </a:cubicBezTo>
                <a:cubicBezTo>
                  <a:pt x="138" y="405"/>
                  <a:pt x="138" y="404"/>
                  <a:pt x="138" y="404"/>
                </a:cubicBezTo>
                <a:cubicBezTo>
                  <a:pt x="138" y="404"/>
                  <a:pt x="138" y="404"/>
                  <a:pt x="138" y="403"/>
                </a:cubicBezTo>
                <a:cubicBezTo>
                  <a:pt x="138" y="403"/>
                  <a:pt x="138" y="403"/>
                  <a:pt x="139" y="402"/>
                </a:cubicBezTo>
                <a:cubicBezTo>
                  <a:pt x="139" y="402"/>
                  <a:pt x="139" y="402"/>
                  <a:pt x="139" y="402"/>
                </a:cubicBezTo>
                <a:cubicBezTo>
                  <a:pt x="139" y="402"/>
                  <a:pt x="139" y="402"/>
                  <a:pt x="139" y="402"/>
                </a:cubicBezTo>
                <a:cubicBezTo>
                  <a:pt x="139" y="402"/>
                  <a:pt x="139" y="401"/>
                  <a:pt x="140" y="401"/>
                </a:cubicBezTo>
                <a:cubicBezTo>
                  <a:pt x="142" y="397"/>
                  <a:pt x="144" y="394"/>
                  <a:pt x="147" y="390"/>
                </a:cubicBezTo>
                <a:cubicBezTo>
                  <a:pt x="147" y="390"/>
                  <a:pt x="147" y="390"/>
                  <a:pt x="147" y="390"/>
                </a:cubicBezTo>
                <a:cubicBezTo>
                  <a:pt x="148" y="389"/>
                  <a:pt x="148" y="389"/>
                  <a:pt x="148" y="389"/>
                </a:cubicBezTo>
                <a:cubicBezTo>
                  <a:pt x="149" y="388"/>
                  <a:pt x="149" y="387"/>
                  <a:pt x="151" y="386"/>
                </a:cubicBezTo>
                <a:cubicBezTo>
                  <a:pt x="151" y="385"/>
                  <a:pt x="152" y="385"/>
                  <a:pt x="153" y="385"/>
                </a:cubicBezTo>
                <a:cubicBezTo>
                  <a:pt x="153" y="384"/>
                  <a:pt x="154" y="384"/>
                  <a:pt x="154" y="384"/>
                </a:cubicBezTo>
                <a:cubicBezTo>
                  <a:pt x="154" y="384"/>
                  <a:pt x="154" y="384"/>
                  <a:pt x="155" y="384"/>
                </a:cubicBezTo>
                <a:cubicBezTo>
                  <a:pt x="155" y="384"/>
                  <a:pt x="155" y="384"/>
                  <a:pt x="155" y="384"/>
                </a:cubicBezTo>
                <a:cubicBezTo>
                  <a:pt x="155" y="384"/>
                  <a:pt x="155" y="384"/>
                  <a:pt x="156" y="383"/>
                </a:cubicBezTo>
                <a:cubicBezTo>
                  <a:pt x="157" y="383"/>
                  <a:pt x="158" y="383"/>
                  <a:pt x="160" y="382"/>
                </a:cubicBezTo>
                <a:cubicBezTo>
                  <a:pt x="161" y="382"/>
                  <a:pt x="163" y="382"/>
                  <a:pt x="165" y="382"/>
                </a:cubicBezTo>
                <a:cubicBezTo>
                  <a:pt x="169" y="382"/>
                  <a:pt x="169" y="382"/>
                  <a:pt x="169" y="382"/>
                </a:cubicBezTo>
                <a:cubicBezTo>
                  <a:pt x="170" y="382"/>
                  <a:pt x="171" y="382"/>
                  <a:pt x="172" y="382"/>
                </a:cubicBezTo>
                <a:cubicBezTo>
                  <a:pt x="177" y="382"/>
                  <a:pt x="181" y="382"/>
                  <a:pt x="185" y="382"/>
                </a:cubicBezTo>
                <a:cubicBezTo>
                  <a:pt x="185" y="382"/>
                  <a:pt x="185" y="382"/>
                  <a:pt x="185" y="382"/>
                </a:cubicBezTo>
                <a:cubicBezTo>
                  <a:pt x="187" y="382"/>
                  <a:pt x="187" y="382"/>
                  <a:pt x="187" y="382"/>
                </a:cubicBezTo>
                <a:cubicBezTo>
                  <a:pt x="189" y="382"/>
                  <a:pt x="190" y="382"/>
                  <a:pt x="191" y="382"/>
                </a:cubicBezTo>
                <a:cubicBezTo>
                  <a:pt x="193" y="383"/>
                  <a:pt x="193" y="383"/>
                  <a:pt x="194" y="383"/>
                </a:cubicBezTo>
                <a:cubicBezTo>
                  <a:pt x="196" y="384"/>
                  <a:pt x="197" y="386"/>
                  <a:pt x="196" y="389"/>
                </a:cubicBezTo>
                <a:cubicBezTo>
                  <a:pt x="194" y="392"/>
                  <a:pt x="192" y="395"/>
                  <a:pt x="190" y="398"/>
                </a:cubicBezTo>
                <a:cubicBezTo>
                  <a:pt x="188" y="402"/>
                  <a:pt x="188" y="402"/>
                  <a:pt x="188" y="402"/>
                </a:cubicBezTo>
                <a:cubicBezTo>
                  <a:pt x="188" y="402"/>
                  <a:pt x="188" y="402"/>
                  <a:pt x="188" y="402"/>
                </a:cubicBezTo>
                <a:close/>
                <a:moveTo>
                  <a:pt x="411" y="448"/>
                </a:moveTo>
                <a:cubicBezTo>
                  <a:pt x="411" y="449"/>
                  <a:pt x="411" y="449"/>
                  <a:pt x="411" y="450"/>
                </a:cubicBezTo>
                <a:cubicBezTo>
                  <a:pt x="411" y="450"/>
                  <a:pt x="411" y="450"/>
                  <a:pt x="411" y="450"/>
                </a:cubicBezTo>
                <a:cubicBezTo>
                  <a:pt x="411" y="451"/>
                  <a:pt x="411" y="451"/>
                  <a:pt x="410" y="451"/>
                </a:cubicBezTo>
                <a:cubicBezTo>
                  <a:pt x="410" y="451"/>
                  <a:pt x="410" y="451"/>
                  <a:pt x="410" y="452"/>
                </a:cubicBezTo>
                <a:cubicBezTo>
                  <a:pt x="410" y="452"/>
                  <a:pt x="410" y="452"/>
                  <a:pt x="410" y="452"/>
                </a:cubicBezTo>
                <a:cubicBezTo>
                  <a:pt x="410" y="452"/>
                  <a:pt x="409" y="453"/>
                  <a:pt x="409" y="453"/>
                </a:cubicBezTo>
                <a:cubicBezTo>
                  <a:pt x="409" y="453"/>
                  <a:pt x="409" y="453"/>
                  <a:pt x="409" y="453"/>
                </a:cubicBezTo>
                <a:cubicBezTo>
                  <a:pt x="408" y="454"/>
                  <a:pt x="408" y="454"/>
                  <a:pt x="407" y="455"/>
                </a:cubicBezTo>
                <a:cubicBezTo>
                  <a:pt x="407" y="455"/>
                  <a:pt x="407" y="455"/>
                  <a:pt x="407" y="455"/>
                </a:cubicBezTo>
                <a:cubicBezTo>
                  <a:pt x="407" y="455"/>
                  <a:pt x="407" y="455"/>
                  <a:pt x="407" y="455"/>
                </a:cubicBezTo>
                <a:cubicBezTo>
                  <a:pt x="406" y="455"/>
                  <a:pt x="406" y="456"/>
                  <a:pt x="405" y="456"/>
                </a:cubicBezTo>
                <a:cubicBezTo>
                  <a:pt x="405" y="456"/>
                  <a:pt x="405" y="456"/>
                  <a:pt x="405" y="456"/>
                </a:cubicBezTo>
                <a:cubicBezTo>
                  <a:pt x="404" y="456"/>
                  <a:pt x="404" y="456"/>
                  <a:pt x="404" y="456"/>
                </a:cubicBezTo>
                <a:cubicBezTo>
                  <a:pt x="403" y="456"/>
                  <a:pt x="403" y="457"/>
                  <a:pt x="403" y="457"/>
                </a:cubicBezTo>
                <a:cubicBezTo>
                  <a:pt x="403" y="457"/>
                  <a:pt x="403" y="457"/>
                  <a:pt x="402" y="457"/>
                </a:cubicBezTo>
                <a:cubicBezTo>
                  <a:pt x="402" y="457"/>
                  <a:pt x="402" y="457"/>
                  <a:pt x="402" y="457"/>
                </a:cubicBezTo>
                <a:cubicBezTo>
                  <a:pt x="402" y="457"/>
                  <a:pt x="401" y="457"/>
                  <a:pt x="400" y="457"/>
                </a:cubicBezTo>
                <a:cubicBezTo>
                  <a:pt x="400" y="457"/>
                  <a:pt x="399" y="457"/>
                  <a:pt x="399" y="457"/>
                </a:cubicBezTo>
                <a:cubicBezTo>
                  <a:pt x="398" y="458"/>
                  <a:pt x="398" y="458"/>
                  <a:pt x="397" y="458"/>
                </a:cubicBezTo>
                <a:cubicBezTo>
                  <a:pt x="397" y="458"/>
                  <a:pt x="397" y="458"/>
                  <a:pt x="397" y="458"/>
                </a:cubicBezTo>
                <a:cubicBezTo>
                  <a:pt x="396" y="458"/>
                  <a:pt x="396" y="458"/>
                  <a:pt x="396" y="458"/>
                </a:cubicBezTo>
                <a:cubicBezTo>
                  <a:pt x="396" y="458"/>
                  <a:pt x="396" y="458"/>
                  <a:pt x="396" y="458"/>
                </a:cubicBezTo>
                <a:cubicBezTo>
                  <a:pt x="393" y="458"/>
                  <a:pt x="390" y="458"/>
                  <a:pt x="387" y="458"/>
                </a:cubicBezTo>
                <a:cubicBezTo>
                  <a:pt x="373" y="458"/>
                  <a:pt x="212" y="458"/>
                  <a:pt x="200" y="458"/>
                </a:cubicBezTo>
                <a:cubicBezTo>
                  <a:pt x="199" y="458"/>
                  <a:pt x="198" y="458"/>
                  <a:pt x="198" y="458"/>
                </a:cubicBezTo>
                <a:cubicBezTo>
                  <a:pt x="197" y="458"/>
                  <a:pt x="196" y="458"/>
                  <a:pt x="195" y="457"/>
                </a:cubicBezTo>
                <a:cubicBezTo>
                  <a:pt x="193" y="457"/>
                  <a:pt x="192" y="456"/>
                  <a:pt x="191" y="455"/>
                </a:cubicBezTo>
                <a:cubicBezTo>
                  <a:pt x="190" y="454"/>
                  <a:pt x="190" y="453"/>
                  <a:pt x="189" y="452"/>
                </a:cubicBezTo>
                <a:cubicBezTo>
                  <a:pt x="189" y="451"/>
                  <a:pt x="189" y="450"/>
                  <a:pt x="190" y="449"/>
                </a:cubicBezTo>
                <a:cubicBezTo>
                  <a:pt x="191" y="448"/>
                  <a:pt x="191" y="448"/>
                  <a:pt x="191" y="448"/>
                </a:cubicBezTo>
                <a:cubicBezTo>
                  <a:pt x="191" y="448"/>
                  <a:pt x="191" y="448"/>
                  <a:pt x="191" y="448"/>
                </a:cubicBezTo>
                <a:cubicBezTo>
                  <a:pt x="192" y="444"/>
                  <a:pt x="194" y="440"/>
                  <a:pt x="196" y="437"/>
                </a:cubicBezTo>
                <a:cubicBezTo>
                  <a:pt x="196" y="436"/>
                  <a:pt x="197" y="435"/>
                  <a:pt x="197" y="435"/>
                </a:cubicBezTo>
                <a:cubicBezTo>
                  <a:pt x="198" y="432"/>
                  <a:pt x="198" y="432"/>
                  <a:pt x="198" y="432"/>
                </a:cubicBezTo>
                <a:cubicBezTo>
                  <a:pt x="199" y="431"/>
                  <a:pt x="200" y="430"/>
                  <a:pt x="201" y="428"/>
                </a:cubicBezTo>
                <a:cubicBezTo>
                  <a:pt x="201" y="428"/>
                  <a:pt x="202" y="428"/>
                  <a:pt x="202" y="428"/>
                </a:cubicBezTo>
                <a:cubicBezTo>
                  <a:pt x="202" y="428"/>
                  <a:pt x="202" y="428"/>
                  <a:pt x="203" y="428"/>
                </a:cubicBezTo>
                <a:cubicBezTo>
                  <a:pt x="203" y="427"/>
                  <a:pt x="203" y="427"/>
                  <a:pt x="203" y="427"/>
                </a:cubicBezTo>
                <a:cubicBezTo>
                  <a:pt x="203" y="427"/>
                  <a:pt x="203" y="427"/>
                  <a:pt x="203" y="427"/>
                </a:cubicBezTo>
                <a:cubicBezTo>
                  <a:pt x="204" y="427"/>
                  <a:pt x="204" y="427"/>
                  <a:pt x="204" y="427"/>
                </a:cubicBezTo>
                <a:cubicBezTo>
                  <a:pt x="204" y="426"/>
                  <a:pt x="205" y="426"/>
                  <a:pt x="205" y="426"/>
                </a:cubicBezTo>
                <a:cubicBezTo>
                  <a:pt x="205" y="426"/>
                  <a:pt x="206" y="426"/>
                  <a:pt x="206" y="425"/>
                </a:cubicBezTo>
                <a:cubicBezTo>
                  <a:pt x="206" y="425"/>
                  <a:pt x="207" y="425"/>
                  <a:pt x="207" y="425"/>
                </a:cubicBezTo>
                <a:cubicBezTo>
                  <a:pt x="208" y="425"/>
                  <a:pt x="208" y="425"/>
                  <a:pt x="209" y="424"/>
                </a:cubicBezTo>
                <a:cubicBezTo>
                  <a:pt x="209" y="424"/>
                  <a:pt x="210" y="424"/>
                  <a:pt x="210" y="424"/>
                </a:cubicBezTo>
                <a:cubicBezTo>
                  <a:pt x="210" y="424"/>
                  <a:pt x="210" y="424"/>
                  <a:pt x="210" y="424"/>
                </a:cubicBezTo>
                <a:cubicBezTo>
                  <a:pt x="212" y="423"/>
                  <a:pt x="214" y="423"/>
                  <a:pt x="216" y="423"/>
                </a:cubicBezTo>
                <a:cubicBezTo>
                  <a:pt x="216" y="423"/>
                  <a:pt x="385" y="423"/>
                  <a:pt x="392" y="423"/>
                </a:cubicBezTo>
                <a:cubicBezTo>
                  <a:pt x="393" y="423"/>
                  <a:pt x="395" y="423"/>
                  <a:pt x="397" y="423"/>
                </a:cubicBezTo>
                <a:cubicBezTo>
                  <a:pt x="398" y="423"/>
                  <a:pt x="399" y="423"/>
                  <a:pt x="400" y="423"/>
                </a:cubicBezTo>
                <a:cubicBezTo>
                  <a:pt x="400" y="423"/>
                  <a:pt x="400" y="423"/>
                  <a:pt x="400" y="423"/>
                </a:cubicBezTo>
                <a:cubicBezTo>
                  <a:pt x="401" y="423"/>
                  <a:pt x="402" y="423"/>
                  <a:pt x="402" y="423"/>
                </a:cubicBezTo>
                <a:cubicBezTo>
                  <a:pt x="403" y="423"/>
                  <a:pt x="403" y="423"/>
                  <a:pt x="403" y="423"/>
                </a:cubicBezTo>
                <a:cubicBezTo>
                  <a:pt x="403" y="423"/>
                  <a:pt x="403" y="423"/>
                  <a:pt x="403" y="423"/>
                </a:cubicBezTo>
                <a:cubicBezTo>
                  <a:pt x="404" y="424"/>
                  <a:pt x="404" y="424"/>
                  <a:pt x="405" y="424"/>
                </a:cubicBezTo>
                <a:cubicBezTo>
                  <a:pt x="405" y="424"/>
                  <a:pt x="405" y="424"/>
                  <a:pt x="405" y="424"/>
                </a:cubicBezTo>
                <a:cubicBezTo>
                  <a:pt x="406" y="425"/>
                  <a:pt x="406" y="425"/>
                  <a:pt x="407" y="425"/>
                </a:cubicBezTo>
                <a:cubicBezTo>
                  <a:pt x="407" y="425"/>
                  <a:pt x="407" y="425"/>
                  <a:pt x="407" y="425"/>
                </a:cubicBezTo>
                <a:cubicBezTo>
                  <a:pt x="407" y="425"/>
                  <a:pt x="407" y="425"/>
                  <a:pt x="407" y="425"/>
                </a:cubicBezTo>
                <a:cubicBezTo>
                  <a:pt x="408" y="426"/>
                  <a:pt x="408" y="426"/>
                  <a:pt x="408" y="426"/>
                </a:cubicBezTo>
                <a:cubicBezTo>
                  <a:pt x="409" y="427"/>
                  <a:pt x="409" y="427"/>
                  <a:pt x="410" y="428"/>
                </a:cubicBezTo>
                <a:cubicBezTo>
                  <a:pt x="411" y="429"/>
                  <a:pt x="411" y="430"/>
                  <a:pt x="411" y="431"/>
                </a:cubicBezTo>
                <a:cubicBezTo>
                  <a:pt x="411" y="432"/>
                  <a:pt x="411" y="432"/>
                  <a:pt x="411" y="432"/>
                </a:cubicBezTo>
                <a:cubicBezTo>
                  <a:pt x="411" y="432"/>
                  <a:pt x="411" y="432"/>
                  <a:pt x="411" y="432"/>
                </a:cubicBezTo>
                <a:cubicBezTo>
                  <a:pt x="411" y="436"/>
                  <a:pt x="411" y="441"/>
                  <a:pt x="411" y="445"/>
                </a:cubicBezTo>
                <a:cubicBezTo>
                  <a:pt x="411" y="446"/>
                  <a:pt x="411" y="447"/>
                  <a:pt x="411" y="448"/>
                </a:cubicBezTo>
                <a:close/>
                <a:moveTo>
                  <a:pt x="434" y="366"/>
                </a:moveTo>
                <a:cubicBezTo>
                  <a:pt x="434" y="366"/>
                  <a:pt x="434" y="366"/>
                  <a:pt x="434" y="366"/>
                </a:cubicBezTo>
                <a:cubicBezTo>
                  <a:pt x="434" y="366"/>
                  <a:pt x="434" y="366"/>
                  <a:pt x="434" y="365"/>
                </a:cubicBezTo>
                <a:cubicBezTo>
                  <a:pt x="433" y="365"/>
                  <a:pt x="433" y="364"/>
                  <a:pt x="432" y="363"/>
                </a:cubicBezTo>
                <a:cubicBezTo>
                  <a:pt x="432" y="362"/>
                  <a:pt x="432" y="362"/>
                  <a:pt x="432" y="362"/>
                </a:cubicBezTo>
                <a:cubicBezTo>
                  <a:pt x="432" y="362"/>
                  <a:pt x="432" y="361"/>
                  <a:pt x="432" y="360"/>
                </a:cubicBezTo>
                <a:cubicBezTo>
                  <a:pt x="432" y="360"/>
                  <a:pt x="432" y="360"/>
                  <a:pt x="432" y="360"/>
                </a:cubicBezTo>
                <a:cubicBezTo>
                  <a:pt x="432" y="358"/>
                  <a:pt x="432" y="355"/>
                  <a:pt x="432" y="353"/>
                </a:cubicBezTo>
                <a:cubicBezTo>
                  <a:pt x="432" y="352"/>
                  <a:pt x="432" y="352"/>
                  <a:pt x="432" y="352"/>
                </a:cubicBezTo>
                <a:cubicBezTo>
                  <a:pt x="432" y="351"/>
                  <a:pt x="432" y="350"/>
                  <a:pt x="432" y="350"/>
                </a:cubicBezTo>
                <a:cubicBezTo>
                  <a:pt x="433" y="349"/>
                  <a:pt x="434" y="349"/>
                  <a:pt x="435" y="348"/>
                </a:cubicBezTo>
                <a:cubicBezTo>
                  <a:pt x="436" y="348"/>
                  <a:pt x="437" y="347"/>
                  <a:pt x="438" y="347"/>
                </a:cubicBezTo>
                <a:cubicBezTo>
                  <a:pt x="438" y="347"/>
                  <a:pt x="438" y="347"/>
                  <a:pt x="438" y="347"/>
                </a:cubicBezTo>
                <a:cubicBezTo>
                  <a:pt x="438" y="347"/>
                  <a:pt x="438" y="347"/>
                  <a:pt x="438" y="347"/>
                </a:cubicBezTo>
                <a:cubicBezTo>
                  <a:pt x="439" y="347"/>
                  <a:pt x="439" y="347"/>
                  <a:pt x="440" y="347"/>
                </a:cubicBezTo>
                <a:cubicBezTo>
                  <a:pt x="440" y="347"/>
                  <a:pt x="440" y="347"/>
                  <a:pt x="441" y="347"/>
                </a:cubicBezTo>
                <a:cubicBezTo>
                  <a:pt x="443" y="346"/>
                  <a:pt x="445" y="346"/>
                  <a:pt x="447" y="346"/>
                </a:cubicBezTo>
                <a:cubicBezTo>
                  <a:pt x="463" y="346"/>
                  <a:pt x="463" y="346"/>
                  <a:pt x="463" y="346"/>
                </a:cubicBezTo>
                <a:cubicBezTo>
                  <a:pt x="464" y="346"/>
                  <a:pt x="465" y="346"/>
                  <a:pt x="465" y="347"/>
                </a:cubicBezTo>
                <a:cubicBezTo>
                  <a:pt x="469" y="347"/>
                  <a:pt x="474" y="348"/>
                  <a:pt x="475" y="352"/>
                </a:cubicBezTo>
                <a:cubicBezTo>
                  <a:pt x="476" y="355"/>
                  <a:pt x="476" y="359"/>
                  <a:pt x="477" y="362"/>
                </a:cubicBezTo>
                <a:cubicBezTo>
                  <a:pt x="477" y="363"/>
                  <a:pt x="477" y="363"/>
                  <a:pt x="477" y="363"/>
                </a:cubicBezTo>
                <a:cubicBezTo>
                  <a:pt x="477" y="364"/>
                  <a:pt x="477" y="364"/>
                  <a:pt x="477" y="365"/>
                </a:cubicBezTo>
                <a:cubicBezTo>
                  <a:pt x="477" y="365"/>
                  <a:pt x="477" y="365"/>
                  <a:pt x="477" y="365"/>
                </a:cubicBezTo>
                <a:cubicBezTo>
                  <a:pt x="477" y="365"/>
                  <a:pt x="477" y="365"/>
                  <a:pt x="477" y="365"/>
                </a:cubicBezTo>
                <a:cubicBezTo>
                  <a:pt x="477" y="365"/>
                  <a:pt x="477" y="365"/>
                  <a:pt x="477" y="365"/>
                </a:cubicBezTo>
                <a:cubicBezTo>
                  <a:pt x="476" y="367"/>
                  <a:pt x="474" y="368"/>
                  <a:pt x="472" y="369"/>
                </a:cubicBezTo>
                <a:cubicBezTo>
                  <a:pt x="471" y="369"/>
                  <a:pt x="471" y="369"/>
                  <a:pt x="471" y="369"/>
                </a:cubicBezTo>
                <a:cubicBezTo>
                  <a:pt x="471" y="369"/>
                  <a:pt x="471" y="369"/>
                  <a:pt x="470" y="369"/>
                </a:cubicBezTo>
                <a:cubicBezTo>
                  <a:pt x="470" y="369"/>
                  <a:pt x="470" y="369"/>
                  <a:pt x="470" y="369"/>
                </a:cubicBezTo>
                <a:cubicBezTo>
                  <a:pt x="469" y="369"/>
                  <a:pt x="469" y="369"/>
                  <a:pt x="469" y="369"/>
                </a:cubicBezTo>
                <a:cubicBezTo>
                  <a:pt x="463" y="370"/>
                  <a:pt x="457" y="369"/>
                  <a:pt x="455" y="369"/>
                </a:cubicBezTo>
                <a:cubicBezTo>
                  <a:pt x="445" y="369"/>
                  <a:pt x="445" y="369"/>
                  <a:pt x="445" y="369"/>
                </a:cubicBezTo>
                <a:cubicBezTo>
                  <a:pt x="444" y="369"/>
                  <a:pt x="443" y="369"/>
                  <a:pt x="442" y="369"/>
                </a:cubicBezTo>
                <a:cubicBezTo>
                  <a:pt x="442" y="369"/>
                  <a:pt x="441" y="369"/>
                  <a:pt x="441" y="369"/>
                </a:cubicBezTo>
                <a:cubicBezTo>
                  <a:pt x="440" y="369"/>
                  <a:pt x="440" y="369"/>
                  <a:pt x="440" y="369"/>
                </a:cubicBezTo>
                <a:cubicBezTo>
                  <a:pt x="440" y="369"/>
                  <a:pt x="440" y="369"/>
                  <a:pt x="440" y="369"/>
                </a:cubicBezTo>
                <a:cubicBezTo>
                  <a:pt x="439" y="369"/>
                  <a:pt x="439" y="369"/>
                  <a:pt x="438" y="368"/>
                </a:cubicBezTo>
                <a:cubicBezTo>
                  <a:pt x="438" y="368"/>
                  <a:pt x="438" y="368"/>
                  <a:pt x="438" y="368"/>
                </a:cubicBezTo>
                <a:cubicBezTo>
                  <a:pt x="437" y="368"/>
                  <a:pt x="437" y="368"/>
                  <a:pt x="436" y="367"/>
                </a:cubicBezTo>
                <a:cubicBezTo>
                  <a:pt x="436" y="367"/>
                  <a:pt x="435" y="367"/>
                  <a:pt x="434" y="366"/>
                </a:cubicBezTo>
                <a:cubicBezTo>
                  <a:pt x="434" y="366"/>
                  <a:pt x="434" y="366"/>
                  <a:pt x="434" y="366"/>
                </a:cubicBezTo>
                <a:close/>
                <a:moveTo>
                  <a:pt x="437" y="404"/>
                </a:moveTo>
                <a:cubicBezTo>
                  <a:pt x="436" y="403"/>
                  <a:pt x="436" y="402"/>
                  <a:pt x="435" y="402"/>
                </a:cubicBezTo>
                <a:cubicBezTo>
                  <a:pt x="435" y="400"/>
                  <a:pt x="435" y="400"/>
                  <a:pt x="435" y="400"/>
                </a:cubicBezTo>
                <a:cubicBezTo>
                  <a:pt x="435" y="400"/>
                  <a:pt x="435" y="400"/>
                  <a:pt x="435" y="400"/>
                </a:cubicBezTo>
                <a:cubicBezTo>
                  <a:pt x="435" y="396"/>
                  <a:pt x="435" y="392"/>
                  <a:pt x="434" y="388"/>
                </a:cubicBezTo>
                <a:cubicBezTo>
                  <a:pt x="434" y="388"/>
                  <a:pt x="434" y="388"/>
                  <a:pt x="434" y="388"/>
                </a:cubicBezTo>
                <a:cubicBezTo>
                  <a:pt x="434" y="388"/>
                  <a:pt x="434" y="388"/>
                  <a:pt x="434" y="388"/>
                </a:cubicBezTo>
                <a:cubicBezTo>
                  <a:pt x="434" y="388"/>
                  <a:pt x="434" y="388"/>
                  <a:pt x="434" y="387"/>
                </a:cubicBezTo>
                <a:cubicBezTo>
                  <a:pt x="435" y="379"/>
                  <a:pt x="453" y="381"/>
                  <a:pt x="458" y="381"/>
                </a:cubicBezTo>
                <a:cubicBezTo>
                  <a:pt x="465" y="381"/>
                  <a:pt x="477" y="380"/>
                  <a:pt x="481" y="386"/>
                </a:cubicBezTo>
                <a:cubicBezTo>
                  <a:pt x="481" y="387"/>
                  <a:pt x="482" y="387"/>
                  <a:pt x="482" y="388"/>
                </a:cubicBezTo>
                <a:cubicBezTo>
                  <a:pt x="482" y="389"/>
                  <a:pt x="482" y="389"/>
                  <a:pt x="482" y="389"/>
                </a:cubicBezTo>
                <a:cubicBezTo>
                  <a:pt x="482" y="389"/>
                  <a:pt x="482" y="389"/>
                  <a:pt x="482" y="389"/>
                </a:cubicBezTo>
                <a:cubicBezTo>
                  <a:pt x="483" y="391"/>
                  <a:pt x="483" y="392"/>
                  <a:pt x="484" y="395"/>
                </a:cubicBezTo>
                <a:cubicBezTo>
                  <a:pt x="485" y="401"/>
                  <a:pt x="485" y="401"/>
                  <a:pt x="485" y="401"/>
                </a:cubicBezTo>
                <a:cubicBezTo>
                  <a:pt x="485" y="402"/>
                  <a:pt x="485" y="403"/>
                  <a:pt x="484" y="404"/>
                </a:cubicBezTo>
                <a:cubicBezTo>
                  <a:pt x="484" y="405"/>
                  <a:pt x="484" y="405"/>
                  <a:pt x="483" y="406"/>
                </a:cubicBezTo>
                <a:cubicBezTo>
                  <a:pt x="483" y="406"/>
                  <a:pt x="483" y="406"/>
                  <a:pt x="482" y="407"/>
                </a:cubicBezTo>
                <a:cubicBezTo>
                  <a:pt x="482" y="407"/>
                  <a:pt x="482" y="407"/>
                  <a:pt x="482" y="407"/>
                </a:cubicBezTo>
                <a:cubicBezTo>
                  <a:pt x="482" y="407"/>
                  <a:pt x="482" y="407"/>
                  <a:pt x="482" y="407"/>
                </a:cubicBezTo>
                <a:cubicBezTo>
                  <a:pt x="481" y="407"/>
                  <a:pt x="481" y="407"/>
                  <a:pt x="481" y="407"/>
                </a:cubicBezTo>
                <a:cubicBezTo>
                  <a:pt x="480" y="408"/>
                  <a:pt x="480" y="408"/>
                  <a:pt x="480" y="408"/>
                </a:cubicBezTo>
                <a:cubicBezTo>
                  <a:pt x="479" y="408"/>
                  <a:pt x="479" y="408"/>
                  <a:pt x="479" y="408"/>
                </a:cubicBezTo>
                <a:cubicBezTo>
                  <a:pt x="479" y="408"/>
                  <a:pt x="479" y="408"/>
                  <a:pt x="478" y="408"/>
                </a:cubicBezTo>
                <a:cubicBezTo>
                  <a:pt x="478" y="408"/>
                  <a:pt x="478" y="409"/>
                  <a:pt x="477" y="409"/>
                </a:cubicBezTo>
                <a:cubicBezTo>
                  <a:pt x="477" y="409"/>
                  <a:pt x="477" y="409"/>
                  <a:pt x="477" y="409"/>
                </a:cubicBezTo>
                <a:cubicBezTo>
                  <a:pt x="477" y="409"/>
                  <a:pt x="476" y="409"/>
                  <a:pt x="475" y="409"/>
                </a:cubicBezTo>
                <a:cubicBezTo>
                  <a:pt x="474" y="409"/>
                  <a:pt x="474" y="409"/>
                  <a:pt x="473" y="409"/>
                </a:cubicBezTo>
                <a:cubicBezTo>
                  <a:pt x="473" y="409"/>
                  <a:pt x="473" y="409"/>
                  <a:pt x="473" y="409"/>
                </a:cubicBezTo>
                <a:cubicBezTo>
                  <a:pt x="473" y="409"/>
                  <a:pt x="473" y="409"/>
                  <a:pt x="473" y="409"/>
                </a:cubicBezTo>
                <a:cubicBezTo>
                  <a:pt x="473" y="409"/>
                  <a:pt x="473" y="409"/>
                  <a:pt x="473" y="409"/>
                </a:cubicBezTo>
                <a:cubicBezTo>
                  <a:pt x="465" y="409"/>
                  <a:pt x="457" y="409"/>
                  <a:pt x="449" y="409"/>
                </a:cubicBezTo>
                <a:cubicBezTo>
                  <a:pt x="448" y="409"/>
                  <a:pt x="447" y="409"/>
                  <a:pt x="447" y="409"/>
                </a:cubicBezTo>
                <a:cubicBezTo>
                  <a:pt x="446" y="409"/>
                  <a:pt x="446" y="409"/>
                  <a:pt x="446" y="409"/>
                </a:cubicBezTo>
                <a:cubicBezTo>
                  <a:pt x="445" y="409"/>
                  <a:pt x="445" y="409"/>
                  <a:pt x="444" y="409"/>
                </a:cubicBezTo>
                <a:cubicBezTo>
                  <a:pt x="444" y="409"/>
                  <a:pt x="444" y="409"/>
                  <a:pt x="444" y="409"/>
                </a:cubicBezTo>
                <a:cubicBezTo>
                  <a:pt x="444" y="408"/>
                  <a:pt x="444" y="408"/>
                  <a:pt x="444" y="408"/>
                </a:cubicBezTo>
                <a:cubicBezTo>
                  <a:pt x="443" y="408"/>
                  <a:pt x="442" y="408"/>
                  <a:pt x="442" y="408"/>
                </a:cubicBezTo>
                <a:cubicBezTo>
                  <a:pt x="441" y="408"/>
                  <a:pt x="441" y="407"/>
                  <a:pt x="441" y="407"/>
                </a:cubicBezTo>
                <a:cubicBezTo>
                  <a:pt x="441" y="407"/>
                  <a:pt x="440" y="407"/>
                  <a:pt x="440" y="407"/>
                </a:cubicBezTo>
                <a:cubicBezTo>
                  <a:pt x="440" y="407"/>
                  <a:pt x="440" y="407"/>
                  <a:pt x="440" y="407"/>
                </a:cubicBezTo>
                <a:cubicBezTo>
                  <a:pt x="439" y="406"/>
                  <a:pt x="437" y="405"/>
                  <a:pt x="437" y="404"/>
                </a:cubicBezTo>
                <a:close/>
                <a:moveTo>
                  <a:pt x="494" y="451"/>
                </a:moveTo>
                <a:cubicBezTo>
                  <a:pt x="493" y="453"/>
                  <a:pt x="492" y="453"/>
                  <a:pt x="491" y="454"/>
                </a:cubicBezTo>
                <a:cubicBezTo>
                  <a:pt x="490" y="455"/>
                  <a:pt x="489" y="456"/>
                  <a:pt x="487" y="456"/>
                </a:cubicBezTo>
                <a:cubicBezTo>
                  <a:pt x="485" y="457"/>
                  <a:pt x="484" y="457"/>
                  <a:pt x="481" y="457"/>
                </a:cubicBezTo>
                <a:cubicBezTo>
                  <a:pt x="476" y="457"/>
                  <a:pt x="476" y="457"/>
                  <a:pt x="476" y="457"/>
                </a:cubicBezTo>
                <a:cubicBezTo>
                  <a:pt x="476" y="457"/>
                  <a:pt x="476" y="457"/>
                  <a:pt x="476" y="457"/>
                </a:cubicBezTo>
                <a:cubicBezTo>
                  <a:pt x="469" y="457"/>
                  <a:pt x="462" y="457"/>
                  <a:pt x="454" y="457"/>
                </a:cubicBezTo>
                <a:cubicBezTo>
                  <a:pt x="453" y="457"/>
                  <a:pt x="453" y="457"/>
                  <a:pt x="452" y="457"/>
                </a:cubicBezTo>
                <a:cubicBezTo>
                  <a:pt x="451" y="457"/>
                  <a:pt x="451" y="457"/>
                  <a:pt x="451" y="457"/>
                </a:cubicBezTo>
                <a:cubicBezTo>
                  <a:pt x="450" y="457"/>
                  <a:pt x="450" y="457"/>
                  <a:pt x="449" y="457"/>
                </a:cubicBezTo>
                <a:cubicBezTo>
                  <a:pt x="449" y="457"/>
                  <a:pt x="449" y="457"/>
                  <a:pt x="448" y="457"/>
                </a:cubicBezTo>
                <a:cubicBezTo>
                  <a:pt x="448" y="457"/>
                  <a:pt x="448" y="457"/>
                  <a:pt x="448" y="457"/>
                </a:cubicBezTo>
                <a:cubicBezTo>
                  <a:pt x="445" y="456"/>
                  <a:pt x="442" y="454"/>
                  <a:pt x="440" y="451"/>
                </a:cubicBezTo>
                <a:cubicBezTo>
                  <a:pt x="440" y="451"/>
                  <a:pt x="440" y="451"/>
                  <a:pt x="440" y="451"/>
                </a:cubicBezTo>
                <a:cubicBezTo>
                  <a:pt x="440" y="451"/>
                  <a:pt x="440" y="451"/>
                  <a:pt x="440" y="451"/>
                </a:cubicBezTo>
                <a:cubicBezTo>
                  <a:pt x="440" y="451"/>
                  <a:pt x="440" y="451"/>
                  <a:pt x="440" y="450"/>
                </a:cubicBezTo>
                <a:cubicBezTo>
                  <a:pt x="439" y="450"/>
                  <a:pt x="439" y="449"/>
                  <a:pt x="439" y="449"/>
                </a:cubicBezTo>
                <a:cubicBezTo>
                  <a:pt x="439" y="449"/>
                  <a:pt x="439" y="449"/>
                  <a:pt x="439" y="448"/>
                </a:cubicBezTo>
                <a:cubicBezTo>
                  <a:pt x="439" y="448"/>
                  <a:pt x="439" y="448"/>
                  <a:pt x="439" y="448"/>
                </a:cubicBezTo>
                <a:cubicBezTo>
                  <a:pt x="439" y="447"/>
                  <a:pt x="439" y="447"/>
                  <a:pt x="439" y="447"/>
                </a:cubicBezTo>
                <a:cubicBezTo>
                  <a:pt x="439" y="447"/>
                  <a:pt x="439" y="447"/>
                  <a:pt x="439" y="447"/>
                </a:cubicBezTo>
                <a:cubicBezTo>
                  <a:pt x="439" y="444"/>
                  <a:pt x="438" y="439"/>
                  <a:pt x="438" y="435"/>
                </a:cubicBezTo>
                <a:cubicBezTo>
                  <a:pt x="438" y="435"/>
                  <a:pt x="438" y="434"/>
                  <a:pt x="438" y="433"/>
                </a:cubicBezTo>
                <a:cubicBezTo>
                  <a:pt x="438" y="431"/>
                  <a:pt x="438" y="431"/>
                  <a:pt x="438" y="431"/>
                </a:cubicBezTo>
                <a:cubicBezTo>
                  <a:pt x="438" y="431"/>
                  <a:pt x="438" y="431"/>
                  <a:pt x="438" y="431"/>
                </a:cubicBezTo>
                <a:cubicBezTo>
                  <a:pt x="438" y="430"/>
                  <a:pt x="438" y="430"/>
                  <a:pt x="438" y="430"/>
                </a:cubicBezTo>
                <a:cubicBezTo>
                  <a:pt x="438" y="430"/>
                  <a:pt x="438" y="429"/>
                  <a:pt x="438" y="429"/>
                </a:cubicBezTo>
                <a:cubicBezTo>
                  <a:pt x="438" y="429"/>
                  <a:pt x="438" y="429"/>
                  <a:pt x="438" y="428"/>
                </a:cubicBezTo>
                <a:cubicBezTo>
                  <a:pt x="439" y="428"/>
                  <a:pt x="439" y="428"/>
                  <a:pt x="439" y="428"/>
                </a:cubicBezTo>
                <a:cubicBezTo>
                  <a:pt x="439" y="428"/>
                  <a:pt x="439" y="428"/>
                  <a:pt x="439" y="428"/>
                </a:cubicBezTo>
                <a:cubicBezTo>
                  <a:pt x="439" y="427"/>
                  <a:pt x="439" y="427"/>
                  <a:pt x="439" y="427"/>
                </a:cubicBezTo>
                <a:cubicBezTo>
                  <a:pt x="440" y="426"/>
                  <a:pt x="440" y="426"/>
                  <a:pt x="440" y="426"/>
                </a:cubicBezTo>
                <a:cubicBezTo>
                  <a:pt x="440" y="426"/>
                  <a:pt x="441" y="426"/>
                  <a:pt x="441" y="425"/>
                </a:cubicBezTo>
                <a:cubicBezTo>
                  <a:pt x="441" y="425"/>
                  <a:pt x="441" y="425"/>
                  <a:pt x="441" y="425"/>
                </a:cubicBezTo>
                <a:cubicBezTo>
                  <a:pt x="441" y="425"/>
                  <a:pt x="441" y="425"/>
                  <a:pt x="441" y="425"/>
                </a:cubicBezTo>
                <a:cubicBezTo>
                  <a:pt x="442" y="425"/>
                  <a:pt x="442" y="425"/>
                  <a:pt x="443" y="424"/>
                </a:cubicBezTo>
                <a:cubicBezTo>
                  <a:pt x="443" y="424"/>
                  <a:pt x="443" y="424"/>
                  <a:pt x="443" y="424"/>
                </a:cubicBezTo>
                <a:cubicBezTo>
                  <a:pt x="444" y="424"/>
                  <a:pt x="444" y="424"/>
                  <a:pt x="444" y="424"/>
                </a:cubicBezTo>
                <a:cubicBezTo>
                  <a:pt x="444" y="424"/>
                  <a:pt x="444" y="424"/>
                  <a:pt x="444" y="424"/>
                </a:cubicBezTo>
                <a:cubicBezTo>
                  <a:pt x="444" y="424"/>
                  <a:pt x="445" y="423"/>
                  <a:pt x="445" y="423"/>
                </a:cubicBezTo>
                <a:cubicBezTo>
                  <a:pt x="446" y="423"/>
                  <a:pt x="446" y="423"/>
                  <a:pt x="446" y="423"/>
                </a:cubicBezTo>
                <a:cubicBezTo>
                  <a:pt x="446" y="423"/>
                  <a:pt x="447" y="423"/>
                  <a:pt x="447" y="423"/>
                </a:cubicBezTo>
                <a:cubicBezTo>
                  <a:pt x="448" y="423"/>
                  <a:pt x="448" y="423"/>
                  <a:pt x="449" y="423"/>
                </a:cubicBezTo>
                <a:cubicBezTo>
                  <a:pt x="450" y="423"/>
                  <a:pt x="450" y="423"/>
                  <a:pt x="450" y="423"/>
                </a:cubicBezTo>
                <a:cubicBezTo>
                  <a:pt x="450" y="423"/>
                  <a:pt x="450" y="423"/>
                  <a:pt x="451" y="423"/>
                </a:cubicBezTo>
                <a:cubicBezTo>
                  <a:pt x="452" y="423"/>
                  <a:pt x="452" y="423"/>
                  <a:pt x="452" y="423"/>
                </a:cubicBezTo>
                <a:cubicBezTo>
                  <a:pt x="453" y="423"/>
                  <a:pt x="454" y="423"/>
                  <a:pt x="455" y="423"/>
                </a:cubicBezTo>
                <a:cubicBezTo>
                  <a:pt x="457" y="423"/>
                  <a:pt x="458" y="423"/>
                  <a:pt x="459" y="423"/>
                </a:cubicBezTo>
                <a:cubicBezTo>
                  <a:pt x="469" y="423"/>
                  <a:pt x="469" y="423"/>
                  <a:pt x="469" y="423"/>
                </a:cubicBezTo>
                <a:cubicBezTo>
                  <a:pt x="472" y="423"/>
                  <a:pt x="475" y="423"/>
                  <a:pt x="478" y="423"/>
                </a:cubicBezTo>
                <a:cubicBezTo>
                  <a:pt x="478" y="423"/>
                  <a:pt x="479" y="423"/>
                  <a:pt x="479" y="423"/>
                </a:cubicBezTo>
                <a:cubicBezTo>
                  <a:pt x="479" y="423"/>
                  <a:pt x="480" y="423"/>
                  <a:pt x="480" y="423"/>
                </a:cubicBezTo>
                <a:cubicBezTo>
                  <a:pt x="480" y="423"/>
                  <a:pt x="480" y="423"/>
                  <a:pt x="481" y="423"/>
                </a:cubicBezTo>
                <a:cubicBezTo>
                  <a:pt x="481" y="423"/>
                  <a:pt x="481" y="423"/>
                  <a:pt x="481" y="423"/>
                </a:cubicBezTo>
                <a:cubicBezTo>
                  <a:pt x="481" y="423"/>
                  <a:pt x="481" y="423"/>
                  <a:pt x="481" y="423"/>
                </a:cubicBezTo>
                <a:cubicBezTo>
                  <a:pt x="482" y="423"/>
                  <a:pt x="482" y="424"/>
                  <a:pt x="483" y="424"/>
                </a:cubicBezTo>
                <a:cubicBezTo>
                  <a:pt x="483" y="424"/>
                  <a:pt x="484" y="424"/>
                  <a:pt x="484" y="424"/>
                </a:cubicBezTo>
                <a:cubicBezTo>
                  <a:pt x="484" y="424"/>
                  <a:pt x="484" y="424"/>
                  <a:pt x="484" y="425"/>
                </a:cubicBezTo>
                <a:cubicBezTo>
                  <a:pt x="485" y="425"/>
                  <a:pt x="485" y="425"/>
                  <a:pt x="486" y="425"/>
                </a:cubicBezTo>
                <a:cubicBezTo>
                  <a:pt x="487" y="426"/>
                  <a:pt x="488" y="427"/>
                  <a:pt x="489" y="428"/>
                </a:cubicBezTo>
                <a:cubicBezTo>
                  <a:pt x="490" y="429"/>
                  <a:pt x="491" y="430"/>
                  <a:pt x="491" y="431"/>
                </a:cubicBezTo>
                <a:cubicBezTo>
                  <a:pt x="492" y="438"/>
                  <a:pt x="492" y="438"/>
                  <a:pt x="492" y="438"/>
                </a:cubicBezTo>
                <a:cubicBezTo>
                  <a:pt x="493" y="441"/>
                  <a:pt x="493" y="443"/>
                  <a:pt x="494" y="446"/>
                </a:cubicBezTo>
                <a:cubicBezTo>
                  <a:pt x="494" y="446"/>
                  <a:pt x="494" y="446"/>
                  <a:pt x="494" y="446"/>
                </a:cubicBezTo>
                <a:cubicBezTo>
                  <a:pt x="494" y="448"/>
                  <a:pt x="494" y="448"/>
                  <a:pt x="494" y="448"/>
                </a:cubicBezTo>
                <a:cubicBezTo>
                  <a:pt x="494" y="449"/>
                  <a:pt x="494" y="450"/>
                  <a:pt x="494" y="451"/>
                </a:cubicBezTo>
                <a:close/>
                <a:moveTo>
                  <a:pt x="508" y="369"/>
                </a:moveTo>
                <a:cubicBezTo>
                  <a:pt x="507" y="368"/>
                  <a:pt x="505" y="368"/>
                  <a:pt x="505" y="367"/>
                </a:cubicBezTo>
                <a:cubicBezTo>
                  <a:pt x="504" y="366"/>
                  <a:pt x="503" y="365"/>
                  <a:pt x="503" y="365"/>
                </a:cubicBezTo>
                <a:cubicBezTo>
                  <a:pt x="502" y="363"/>
                  <a:pt x="502" y="363"/>
                  <a:pt x="502" y="363"/>
                </a:cubicBezTo>
                <a:cubicBezTo>
                  <a:pt x="502" y="361"/>
                  <a:pt x="501" y="359"/>
                  <a:pt x="500" y="357"/>
                </a:cubicBezTo>
                <a:cubicBezTo>
                  <a:pt x="500" y="356"/>
                  <a:pt x="499" y="355"/>
                  <a:pt x="499" y="353"/>
                </a:cubicBezTo>
                <a:cubicBezTo>
                  <a:pt x="499" y="353"/>
                  <a:pt x="499" y="353"/>
                  <a:pt x="499" y="353"/>
                </a:cubicBezTo>
                <a:cubicBezTo>
                  <a:pt x="499" y="353"/>
                  <a:pt x="499" y="353"/>
                  <a:pt x="499" y="353"/>
                </a:cubicBezTo>
                <a:cubicBezTo>
                  <a:pt x="499" y="352"/>
                  <a:pt x="499" y="352"/>
                  <a:pt x="499" y="352"/>
                </a:cubicBezTo>
                <a:cubicBezTo>
                  <a:pt x="499" y="352"/>
                  <a:pt x="499" y="352"/>
                  <a:pt x="499" y="352"/>
                </a:cubicBezTo>
                <a:cubicBezTo>
                  <a:pt x="499" y="352"/>
                  <a:pt x="499" y="352"/>
                  <a:pt x="499" y="352"/>
                </a:cubicBezTo>
                <a:cubicBezTo>
                  <a:pt x="501" y="348"/>
                  <a:pt x="508" y="348"/>
                  <a:pt x="511" y="348"/>
                </a:cubicBezTo>
                <a:cubicBezTo>
                  <a:pt x="528" y="348"/>
                  <a:pt x="528" y="348"/>
                  <a:pt x="528" y="348"/>
                </a:cubicBezTo>
                <a:cubicBezTo>
                  <a:pt x="529" y="348"/>
                  <a:pt x="531" y="348"/>
                  <a:pt x="532" y="349"/>
                </a:cubicBezTo>
                <a:cubicBezTo>
                  <a:pt x="532" y="349"/>
                  <a:pt x="533" y="349"/>
                  <a:pt x="533" y="349"/>
                </a:cubicBezTo>
                <a:cubicBezTo>
                  <a:pt x="533" y="349"/>
                  <a:pt x="534" y="349"/>
                  <a:pt x="534" y="349"/>
                </a:cubicBezTo>
                <a:cubicBezTo>
                  <a:pt x="534" y="349"/>
                  <a:pt x="534" y="349"/>
                  <a:pt x="534" y="349"/>
                </a:cubicBezTo>
                <a:cubicBezTo>
                  <a:pt x="535" y="349"/>
                  <a:pt x="536" y="350"/>
                  <a:pt x="536" y="350"/>
                </a:cubicBezTo>
                <a:cubicBezTo>
                  <a:pt x="536" y="350"/>
                  <a:pt x="536" y="350"/>
                  <a:pt x="536" y="350"/>
                </a:cubicBezTo>
                <a:cubicBezTo>
                  <a:pt x="536" y="350"/>
                  <a:pt x="536" y="350"/>
                  <a:pt x="536" y="350"/>
                </a:cubicBezTo>
                <a:cubicBezTo>
                  <a:pt x="537" y="350"/>
                  <a:pt x="537" y="350"/>
                  <a:pt x="538" y="350"/>
                </a:cubicBezTo>
                <a:cubicBezTo>
                  <a:pt x="538" y="351"/>
                  <a:pt x="538" y="351"/>
                  <a:pt x="538" y="351"/>
                </a:cubicBezTo>
                <a:cubicBezTo>
                  <a:pt x="538" y="351"/>
                  <a:pt x="538" y="351"/>
                  <a:pt x="539" y="351"/>
                </a:cubicBezTo>
                <a:cubicBezTo>
                  <a:pt x="539" y="351"/>
                  <a:pt x="539" y="351"/>
                  <a:pt x="539" y="351"/>
                </a:cubicBezTo>
                <a:cubicBezTo>
                  <a:pt x="539" y="352"/>
                  <a:pt x="539" y="352"/>
                  <a:pt x="539" y="352"/>
                </a:cubicBezTo>
                <a:cubicBezTo>
                  <a:pt x="540" y="352"/>
                  <a:pt x="541" y="353"/>
                  <a:pt x="541" y="354"/>
                </a:cubicBezTo>
                <a:cubicBezTo>
                  <a:pt x="541" y="354"/>
                  <a:pt x="541" y="354"/>
                  <a:pt x="541" y="354"/>
                </a:cubicBezTo>
                <a:cubicBezTo>
                  <a:pt x="543" y="356"/>
                  <a:pt x="544" y="359"/>
                  <a:pt x="545" y="361"/>
                </a:cubicBezTo>
                <a:cubicBezTo>
                  <a:pt x="545" y="361"/>
                  <a:pt x="545" y="361"/>
                  <a:pt x="545" y="361"/>
                </a:cubicBezTo>
                <a:cubicBezTo>
                  <a:pt x="546" y="363"/>
                  <a:pt x="547" y="364"/>
                  <a:pt x="547" y="365"/>
                </a:cubicBezTo>
                <a:cubicBezTo>
                  <a:pt x="547" y="366"/>
                  <a:pt x="547" y="366"/>
                  <a:pt x="547" y="366"/>
                </a:cubicBezTo>
                <a:cubicBezTo>
                  <a:pt x="547" y="366"/>
                  <a:pt x="547" y="366"/>
                  <a:pt x="547" y="366"/>
                </a:cubicBezTo>
                <a:cubicBezTo>
                  <a:pt x="547" y="368"/>
                  <a:pt x="545" y="369"/>
                  <a:pt x="543" y="370"/>
                </a:cubicBezTo>
                <a:cubicBezTo>
                  <a:pt x="542" y="370"/>
                  <a:pt x="542" y="370"/>
                  <a:pt x="542" y="370"/>
                </a:cubicBezTo>
                <a:cubicBezTo>
                  <a:pt x="542" y="370"/>
                  <a:pt x="542" y="370"/>
                  <a:pt x="542" y="370"/>
                </a:cubicBezTo>
                <a:cubicBezTo>
                  <a:pt x="542" y="370"/>
                  <a:pt x="541" y="370"/>
                  <a:pt x="541" y="371"/>
                </a:cubicBezTo>
                <a:cubicBezTo>
                  <a:pt x="540" y="371"/>
                  <a:pt x="540" y="371"/>
                  <a:pt x="540" y="371"/>
                </a:cubicBezTo>
                <a:cubicBezTo>
                  <a:pt x="540" y="371"/>
                  <a:pt x="539" y="371"/>
                  <a:pt x="539" y="371"/>
                </a:cubicBezTo>
                <a:cubicBezTo>
                  <a:pt x="539" y="371"/>
                  <a:pt x="538" y="371"/>
                  <a:pt x="538" y="371"/>
                </a:cubicBezTo>
                <a:cubicBezTo>
                  <a:pt x="538" y="371"/>
                  <a:pt x="538" y="371"/>
                  <a:pt x="538" y="371"/>
                </a:cubicBezTo>
                <a:cubicBezTo>
                  <a:pt x="538" y="371"/>
                  <a:pt x="538" y="371"/>
                  <a:pt x="538" y="371"/>
                </a:cubicBezTo>
                <a:cubicBezTo>
                  <a:pt x="535" y="371"/>
                  <a:pt x="532" y="371"/>
                  <a:pt x="530" y="371"/>
                </a:cubicBezTo>
                <a:cubicBezTo>
                  <a:pt x="526" y="371"/>
                  <a:pt x="521" y="371"/>
                  <a:pt x="517" y="371"/>
                </a:cubicBezTo>
                <a:cubicBezTo>
                  <a:pt x="514" y="371"/>
                  <a:pt x="511" y="370"/>
                  <a:pt x="508" y="369"/>
                </a:cubicBezTo>
                <a:cubicBezTo>
                  <a:pt x="508" y="369"/>
                  <a:pt x="508" y="369"/>
                  <a:pt x="508" y="369"/>
                </a:cubicBezTo>
                <a:close/>
                <a:moveTo>
                  <a:pt x="519" y="405"/>
                </a:moveTo>
                <a:cubicBezTo>
                  <a:pt x="518" y="404"/>
                  <a:pt x="517" y="403"/>
                  <a:pt x="517" y="402"/>
                </a:cubicBezTo>
                <a:cubicBezTo>
                  <a:pt x="515" y="396"/>
                  <a:pt x="515" y="396"/>
                  <a:pt x="515" y="396"/>
                </a:cubicBezTo>
                <a:cubicBezTo>
                  <a:pt x="514" y="394"/>
                  <a:pt x="513" y="392"/>
                  <a:pt x="512" y="390"/>
                </a:cubicBezTo>
                <a:cubicBezTo>
                  <a:pt x="512" y="390"/>
                  <a:pt x="512" y="390"/>
                  <a:pt x="512" y="390"/>
                </a:cubicBezTo>
                <a:cubicBezTo>
                  <a:pt x="512" y="389"/>
                  <a:pt x="512" y="389"/>
                  <a:pt x="512" y="389"/>
                </a:cubicBezTo>
                <a:cubicBezTo>
                  <a:pt x="512" y="388"/>
                  <a:pt x="512" y="387"/>
                  <a:pt x="512" y="386"/>
                </a:cubicBezTo>
                <a:cubicBezTo>
                  <a:pt x="512" y="386"/>
                  <a:pt x="513" y="385"/>
                  <a:pt x="513" y="385"/>
                </a:cubicBezTo>
                <a:cubicBezTo>
                  <a:pt x="513" y="385"/>
                  <a:pt x="513" y="385"/>
                  <a:pt x="514" y="385"/>
                </a:cubicBezTo>
                <a:cubicBezTo>
                  <a:pt x="514" y="384"/>
                  <a:pt x="514" y="384"/>
                  <a:pt x="514" y="384"/>
                </a:cubicBezTo>
                <a:cubicBezTo>
                  <a:pt x="515" y="384"/>
                  <a:pt x="516" y="383"/>
                  <a:pt x="517" y="383"/>
                </a:cubicBezTo>
                <a:cubicBezTo>
                  <a:pt x="518" y="383"/>
                  <a:pt x="519" y="383"/>
                  <a:pt x="520" y="382"/>
                </a:cubicBezTo>
                <a:cubicBezTo>
                  <a:pt x="525" y="382"/>
                  <a:pt x="530" y="382"/>
                  <a:pt x="532" y="382"/>
                </a:cubicBezTo>
                <a:cubicBezTo>
                  <a:pt x="540" y="382"/>
                  <a:pt x="554" y="381"/>
                  <a:pt x="559" y="389"/>
                </a:cubicBezTo>
                <a:cubicBezTo>
                  <a:pt x="559" y="389"/>
                  <a:pt x="559" y="389"/>
                  <a:pt x="559" y="389"/>
                </a:cubicBezTo>
                <a:cubicBezTo>
                  <a:pt x="559" y="389"/>
                  <a:pt x="559" y="389"/>
                  <a:pt x="559" y="389"/>
                </a:cubicBezTo>
                <a:cubicBezTo>
                  <a:pt x="559" y="389"/>
                  <a:pt x="559" y="389"/>
                  <a:pt x="559" y="389"/>
                </a:cubicBezTo>
                <a:cubicBezTo>
                  <a:pt x="561" y="393"/>
                  <a:pt x="562" y="396"/>
                  <a:pt x="564" y="400"/>
                </a:cubicBezTo>
                <a:cubicBezTo>
                  <a:pt x="565" y="401"/>
                  <a:pt x="565" y="402"/>
                  <a:pt x="566" y="403"/>
                </a:cubicBezTo>
                <a:cubicBezTo>
                  <a:pt x="566" y="403"/>
                  <a:pt x="566" y="403"/>
                  <a:pt x="566" y="403"/>
                </a:cubicBezTo>
                <a:cubicBezTo>
                  <a:pt x="566" y="404"/>
                  <a:pt x="566" y="404"/>
                  <a:pt x="566" y="404"/>
                </a:cubicBezTo>
                <a:cubicBezTo>
                  <a:pt x="566" y="404"/>
                  <a:pt x="566" y="405"/>
                  <a:pt x="566" y="405"/>
                </a:cubicBezTo>
                <a:cubicBezTo>
                  <a:pt x="566" y="405"/>
                  <a:pt x="566" y="405"/>
                  <a:pt x="566" y="405"/>
                </a:cubicBezTo>
                <a:cubicBezTo>
                  <a:pt x="566" y="405"/>
                  <a:pt x="566" y="405"/>
                  <a:pt x="566" y="405"/>
                </a:cubicBezTo>
                <a:cubicBezTo>
                  <a:pt x="566" y="406"/>
                  <a:pt x="565" y="406"/>
                  <a:pt x="565" y="406"/>
                </a:cubicBezTo>
                <a:cubicBezTo>
                  <a:pt x="565" y="406"/>
                  <a:pt x="565" y="406"/>
                  <a:pt x="565" y="406"/>
                </a:cubicBezTo>
                <a:cubicBezTo>
                  <a:pt x="565" y="407"/>
                  <a:pt x="565" y="407"/>
                  <a:pt x="564" y="407"/>
                </a:cubicBezTo>
                <a:cubicBezTo>
                  <a:pt x="564" y="407"/>
                  <a:pt x="564" y="407"/>
                  <a:pt x="564" y="407"/>
                </a:cubicBezTo>
                <a:cubicBezTo>
                  <a:pt x="564" y="408"/>
                  <a:pt x="564" y="408"/>
                  <a:pt x="564" y="408"/>
                </a:cubicBezTo>
                <a:cubicBezTo>
                  <a:pt x="564" y="408"/>
                  <a:pt x="563" y="408"/>
                  <a:pt x="563" y="408"/>
                </a:cubicBezTo>
                <a:cubicBezTo>
                  <a:pt x="563" y="408"/>
                  <a:pt x="562" y="409"/>
                  <a:pt x="561" y="409"/>
                </a:cubicBezTo>
                <a:cubicBezTo>
                  <a:pt x="561" y="409"/>
                  <a:pt x="561" y="409"/>
                  <a:pt x="560" y="409"/>
                </a:cubicBezTo>
                <a:cubicBezTo>
                  <a:pt x="560" y="409"/>
                  <a:pt x="559" y="409"/>
                  <a:pt x="559" y="410"/>
                </a:cubicBezTo>
                <a:cubicBezTo>
                  <a:pt x="559" y="410"/>
                  <a:pt x="559" y="410"/>
                  <a:pt x="559" y="410"/>
                </a:cubicBezTo>
                <a:cubicBezTo>
                  <a:pt x="558" y="410"/>
                  <a:pt x="558" y="410"/>
                  <a:pt x="558" y="410"/>
                </a:cubicBezTo>
                <a:cubicBezTo>
                  <a:pt x="550" y="410"/>
                  <a:pt x="541" y="410"/>
                  <a:pt x="532" y="410"/>
                </a:cubicBezTo>
                <a:cubicBezTo>
                  <a:pt x="532" y="410"/>
                  <a:pt x="531" y="410"/>
                  <a:pt x="530" y="410"/>
                </a:cubicBezTo>
                <a:cubicBezTo>
                  <a:pt x="530" y="410"/>
                  <a:pt x="530" y="410"/>
                  <a:pt x="530" y="410"/>
                </a:cubicBezTo>
                <a:cubicBezTo>
                  <a:pt x="527" y="409"/>
                  <a:pt x="524" y="408"/>
                  <a:pt x="521" y="406"/>
                </a:cubicBezTo>
                <a:cubicBezTo>
                  <a:pt x="520" y="406"/>
                  <a:pt x="520" y="406"/>
                  <a:pt x="519" y="405"/>
                </a:cubicBezTo>
                <a:close/>
                <a:moveTo>
                  <a:pt x="589" y="451"/>
                </a:moveTo>
                <a:cubicBezTo>
                  <a:pt x="589" y="452"/>
                  <a:pt x="588" y="452"/>
                  <a:pt x="588" y="452"/>
                </a:cubicBezTo>
                <a:cubicBezTo>
                  <a:pt x="588" y="452"/>
                  <a:pt x="588" y="452"/>
                  <a:pt x="588" y="453"/>
                </a:cubicBezTo>
                <a:cubicBezTo>
                  <a:pt x="588" y="453"/>
                  <a:pt x="588" y="453"/>
                  <a:pt x="588" y="453"/>
                </a:cubicBezTo>
                <a:cubicBezTo>
                  <a:pt x="588" y="453"/>
                  <a:pt x="588" y="453"/>
                  <a:pt x="588" y="454"/>
                </a:cubicBezTo>
                <a:cubicBezTo>
                  <a:pt x="588" y="454"/>
                  <a:pt x="588" y="454"/>
                  <a:pt x="587" y="454"/>
                </a:cubicBezTo>
                <a:cubicBezTo>
                  <a:pt x="587" y="454"/>
                  <a:pt x="587" y="454"/>
                  <a:pt x="587" y="454"/>
                </a:cubicBezTo>
                <a:cubicBezTo>
                  <a:pt x="587" y="454"/>
                  <a:pt x="587" y="454"/>
                  <a:pt x="587" y="455"/>
                </a:cubicBezTo>
                <a:cubicBezTo>
                  <a:pt x="585" y="456"/>
                  <a:pt x="583" y="457"/>
                  <a:pt x="581" y="457"/>
                </a:cubicBezTo>
                <a:cubicBezTo>
                  <a:pt x="581" y="457"/>
                  <a:pt x="581" y="457"/>
                  <a:pt x="581" y="457"/>
                </a:cubicBezTo>
                <a:cubicBezTo>
                  <a:pt x="580" y="457"/>
                  <a:pt x="579" y="457"/>
                  <a:pt x="578" y="457"/>
                </a:cubicBezTo>
                <a:cubicBezTo>
                  <a:pt x="578" y="457"/>
                  <a:pt x="578" y="457"/>
                  <a:pt x="578" y="457"/>
                </a:cubicBezTo>
                <a:cubicBezTo>
                  <a:pt x="577" y="457"/>
                  <a:pt x="577" y="457"/>
                  <a:pt x="577" y="457"/>
                </a:cubicBezTo>
                <a:cubicBezTo>
                  <a:pt x="577" y="457"/>
                  <a:pt x="576" y="457"/>
                  <a:pt x="575" y="457"/>
                </a:cubicBezTo>
                <a:cubicBezTo>
                  <a:pt x="552" y="457"/>
                  <a:pt x="552" y="457"/>
                  <a:pt x="552" y="457"/>
                </a:cubicBezTo>
                <a:cubicBezTo>
                  <a:pt x="551" y="457"/>
                  <a:pt x="550" y="457"/>
                  <a:pt x="549" y="457"/>
                </a:cubicBezTo>
                <a:cubicBezTo>
                  <a:pt x="549" y="457"/>
                  <a:pt x="549" y="457"/>
                  <a:pt x="548" y="457"/>
                </a:cubicBezTo>
                <a:cubicBezTo>
                  <a:pt x="543" y="456"/>
                  <a:pt x="538" y="454"/>
                  <a:pt x="535" y="450"/>
                </a:cubicBezTo>
                <a:cubicBezTo>
                  <a:pt x="534" y="449"/>
                  <a:pt x="534" y="449"/>
                  <a:pt x="534" y="448"/>
                </a:cubicBezTo>
                <a:cubicBezTo>
                  <a:pt x="534" y="448"/>
                  <a:pt x="534" y="448"/>
                  <a:pt x="534" y="448"/>
                </a:cubicBezTo>
                <a:cubicBezTo>
                  <a:pt x="534" y="448"/>
                  <a:pt x="534" y="448"/>
                  <a:pt x="534" y="448"/>
                </a:cubicBezTo>
                <a:cubicBezTo>
                  <a:pt x="533" y="444"/>
                  <a:pt x="531" y="441"/>
                  <a:pt x="530" y="438"/>
                </a:cubicBezTo>
                <a:cubicBezTo>
                  <a:pt x="530" y="436"/>
                  <a:pt x="528" y="434"/>
                  <a:pt x="528" y="432"/>
                </a:cubicBezTo>
                <a:cubicBezTo>
                  <a:pt x="528" y="432"/>
                  <a:pt x="528" y="432"/>
                  <a:pt x="528" y="432"/>
                </a:cubicBezTo>
                <a:cubicBezTo>
                  <a:pt x="528" y="431"/>
                  <a:pt x="528" y="431"/>
                  <a:pt x="528" y="431"/>
                </a:cubicBezTo>
                <a:cubicBezTo>
                  <a:pt x="528" y="431"/>
                  <a:pt x="528" y="431"/>
                  <a:pt x="528" y="431"/>
                </a:cubicBezTo>
                <a:cubicBezTo>
                  <a:pt x="528" y="430"/>
                  <a:pt x="528" y="429"/>
                  <a:pt x="528" y="428"/>
                </a:cubicBezTo>
                <a:cubicBezTo>
                  <a:pt x="528" y="428"/>
                  <a:pt x="528" y="427"/>
                  <a:pt x="528" y="427"/>
                </a:cubicBezTo>
                <a:cubicBezTo>
                  <a:pt x="528" y="427"/>
                  <a:pt x="528" y="427"/>
                  <a:pt x="528" y="427"/>
                </a:cubicBezTo>
                <a:cubicBezTo>
                  <a:pt x="530" y="425"/>
                  <a:pt x="532" y="424"/>
                  <a:pt x="535" y="423"/>
                </a:cubicBezTo>
                <a:cubicBezTo>
                  <a:pt x="535" y="423"/>
                  <a:pt x="535" y="423"/>
                  <a:pt x="536" y="423"/>
                </a:cubicBezTo>
                <a:cubicBezTo>
                  <a:pt x="536" y="423"/>
                  <a:pt x="537" y="423"/>
                  <a:pt x="538" y="423"/>
                </a:cubicBezTo>
                <a:cubicBezTo>
                  <a:pt x="538" y="423"/>
                  <a:pt x="538" y="423"/>
                  <a:pt x="538" y="423"/>
                </a:cubicBezTo>
                <a:cubicBezTo>
                  <a:pt x="540" y="423"/>
                  <a:pt x="540" y="423"/>
                  <a:pt x="540" y="423"/>
                </a:cubicBezTo>
                <a:cubicBezTo>
                  <a:pt x="540" y="423"/>
                  <a:pt x="540" y="423"/>
                  <a:pt x="541" y="423"/>
                </a:cubicBezTo>
                <a:cubicBezTo>
                  <a:pt x="548" y="423"/>
                  <a:pt x="555" y="423"/>
                  <a:pt x="563" y="423"/>
                </a:cubicBezTo>
                <a:cubicBezTo>
                  <a:pt x="563" y="423"/>
                  <a:pt x="563" y="423"/>
                  <a:pt x="563" y="423"/>
                </a:cubicBezTo>
                <a:cubicBezTo>
                  <a:pt x="563" y="423"/>
                  <a:pt x="563" y="423"/>
                  <a:pt x="563" y="423"/>
                </a:cubicBezTo>
                <a:cubicBezTo>
                  <a:pt x="563" y="423"/>
                  <a:pt x="564" y="423"/>
                  <a:pt x="565" y="423"/>
                </a:cubicBezTo>
                <a:cubicBezTo>
                  <a:pt x="565" y="423"/>
                  <a:pt x="565" y="423"/>
                  <a:pt x="565" y="423"/>
                </a:cubicBezTo>
                <a:cubicBezTo>
                  <a:pt x="570" y="424"/>
                  <a:pt x="576" y="426"/>
                  <a:pt x="579" y="430"/>
                </a:cubicBezTo>
                <a:cubicBezTo>
                  <a:pt x="579" y="430"/>
                  <a:pt x="579" y="431"/>
                  <a:pt x="580" y="431"/>
                </a:cubicBezTo>
                <a:cubicBezTo>
                  <a:pt x="581" y="433"/>
                  <a:pt x="581" y="433"/>
                  <a:pt x="581" y="433"/>
                </a:cubicBezTo>
                <a:cubicBezTo>
                  <a:pt x="582" y="436"/>
                  <a:pt x="584" y="439"/>
                  <a:pt x="585" y="442"/>
                </a:cubicBezTo>
                <a:cubicBezTo>
                  <a:pt x="586" y="443"/>
                  <a:pt x="588" y="446"/>
                  <a:pt x="588" y="448"/>
                </a:cubicBezTo>
                <a:cubicBezTo>
                  <a:pt x="589" y="449"/>
                  <a:pt x="589" y="450"/>
                  <a:pt x="589" y="451"/>
                </a:cubicBezTo>
                <a:close/>
                <a:moveTo>
                  <a:pt x="594" y="406"/>
                </a:moveTo>
                <a:cubicBezTo>
                  <a:pt x="593" y="406"/>
                  <a:pt x="593" y="405"/>
                  <a:pt x="592" y="405"/>
                </a:cubicBezTo>
                <a:cubicBezTo>
                  <a:pt x="591" y="404"/>
                  <a:pt x="590" y="403"/>
                  <a:pt x="590" y="402"/>
                </a:cubicBezTo>
                <a:cubicBezTo>
                  <a:pt x="589" y="401"/>
                  <a:pt x="589" y="401"/>
                  <a:pt x="589" y="401"/>
                </a:cubicBezTo>
                <a:cubicBezTo>
                  <a:pt x="589" y="401"/>
                  <a:pt x="589" y="401"/>
                  <a:pt x="589" y="401"/>
                </a:cubicBezTo>
                <a:cubicBezTo>
                  <a:pt x="587" y="398"/>
                  <a:pt x="585" y="394"/>
                  <a:pt x="583" y="390"/>
                </a:cubicBezTo>
                <a:cubicBezTo>
                  <a:pt x="583" y="390"/>
                  <a:pt x="583" y="390"/>
                  <a:pt x="583" y="390"/>
                </a:cubicBezTo>
                <a:cubicBezTo>
                  <a:pt x="582" y="389"/>
                  <a:pt x="582" y="389"/>
                  <a:pt x="582" y="389"/>
                </a:cubicBezTo>
                <a:cubicBezTo>
                  <a:pt x="582" y="388"/>
                  <a:pt x="582" y="387"/>
                  <a:pt x="582" y="386"/>
                </a:cubicBezTo>
                <a:cubicBezTo>
                  <a:pt x="582" y="385"/>
                  <a:pt x="582" y="385"/>
                  <a:pt x="583" y="384"/>
                </a:cubicBezTo>
                <a:cubicBezTo>
                  <a:pt x="584" y="383"/>
                  <a:pt x="585" y="383"/>
                  <a:pt x="586" y="383"/>
                </a:cubicBezTo>
                <a:cubicBezTo>
                  <a:pt x="588" y="382"/>
                  <a:pt x="589" y="382"/>
                  <a:pt x="591" y="382"/>
                </a:cubicBezTo>
                <a:cubicBezTo>
                  <a:pt x="591" y="382"/>
                  <a:pt x="591" y="382"/>
                  <a:pt x="591" y="382"/>
                </a:cubicBezTo>
                <a:cubicBezTo>
                  <a:pt x="594" y="382"/>
                  <a:pt x="598" y="382"/>
                  <a:pt x="600" y="382"/>
                </a:cubicBezTo>
                <a:cubicBezTo>
                  <a:pt x="609" y="382"/>
                  <a:pt x="623" y="380"/>
                  <a:pt x="629" y="389"/>
                </a:cubicBezTo>
                <a:cubicBezTo>
                  <a:pt x="631" y="392"/>
                  <a:pt x="633" y="394"/>
                  <a:pt x="635" y="397"/>
                </a:cubicBezTo>
                <a:cubicBezTo>
                  <a:pt x="636" y="399"/>
                  <a:pt x="637" y="401"/>
                  <a:pt x="638" y="402"/>
                </a:cubicBezTo>
                <a:cubicBezTo>
                  <a:pt x="639" y="403"/>
                  <a:pt x="639" y="404"/>
                  <a:pt x="639" y="405"/>
                </a:cubicBezTo>
                <a:cubicBezTo>
                  <a:pt x="639" y="405"/>
                  <a:pt x="639" y="406"/>
                  <a:pt x="639" y="406"/>
                </a:cubicBezTo>
                <a:cubicBezTo>
                  <a:pt x="639" y="407"/>
                  <a:pt x="638" y="407"/>
                  <a:pt x="638" y="407"/>
                </a:cubicBezTo>
                <a:cubicBezTo>
                  <a:pt x="638" y="407"/>
                  <a:pt x="638" y="407"/>
                  <a:pt x="638" y="407"/>
                </a:cubicBezTo>
                <a:cubicBezTo>
                  <a:pt x="638" y="407"/>
                  <a:pt x="638" y="407"/>
                  <a:pt x="638" y="407"/>
                </a:cubicBezTo>
                <a:cubicBezTo>
                  <a:pt x="638" y="408"/>
                  <a:pt x="638" y="408"/>
                  <a:pt x="637" y="408"/>
                </a:cubicBezTo>
                <a:cubicBezTo>
                  <a:pt x="637" y="408"/>
                  <a:pt x="637" y="408"/>
                  <a:pt x="637" y="408"/>
                </a:cubicBezTo>
                <a:cubicBezTo>
                  <a:pt x="637" y="408"/>
                  <a:pt x="637" y="408"/>
                  <a:pt x="636" y="408"/>
                </a:cubicBezTo>
                <a:cubicBezTo>
                  <a:pt x="636" y="408"/>
                  <a:pt x="635" y="409"/>
                  <a:pt x="635" y="409"/>
                </a:cubicBezTo>
                <a:cubicBezTo>
                  <a:pt x="635" y="409"/>
                  <a:pt x="635" y="409"/>
                  <a:pt x="635" y="409"/>
                </a:cubicBezTo>
                <a:cubicBezTo>
                  <a:pt x="635" y="409"/>
                  <a:pt x="635" y="409"/>
                  <a:pt x="635" y="409"/>
                </a:cubicBezTo>
                <a:cubicBezTo>
                  <a:pt x="631" y="410"/>
                  <a:pt x="625" y="410"/>
                  <a:pt x="621" y="410"/>
                </a:cubicBezTo>
                <a:cubicBezTo>
                  <a:pt x="616" y="410"/>
                  <a:pt x="611" y="410"/>
                  <a:pt x="607" y="410"/>
                </a:cubicBezTo>
                <a:cubicBezTo>
                  <a:pt x="602" y="410"/>
                  <a:pt x="598" y="408"/>
                  <a:pt x="594" y="406"/>
                </a:cubicBezTo>
                <a:close/>
                <a:moveTo>
                  <a:pt x="670" y="454"/>
                </a:moveTo>
                <a:cubicBezTo>
                  <a:pt x="670" y="454"/>
                  <a:pt x="670" y="454"/>
                  <a:pt x="670" y="454"/>
                </a:cubicBezTo>
                <a:cubicBezTo>
                  <a:pt x="669" y="455"/>
                  <a:pt x="668" y="456"/>
                  <a:pt x="666" y="456"/>
                </a:cubicBezTo>
                <a:cubicBezTo>
                  <a:pt x="665" y="457"/>
                  <a:pt x="664" y="457"/>
                  <a:pt x="662" y="457"/>
                </a:cubicBezTo>
                <a:cubicBezTo>
                  <a:pt x="660" y="457"/>
                  <a:pt x="660" y="457"/>
                  <a:pt x="660" y="457"/>
                </a:cubicBezTo>
                <a:cubicBezTo>
                  <a:pt x="660" y="457"/>
                  <a:pt x="660" y="457"/>
                  <a:pt x="660" y="457"/>
                </a:cubicBezTo>
                <a:cubicBezTo>
                  <a:pt x="651" y="457"/>
                  <a:pt x="643" y="457"/>
                  <a:pt x="635" y="457"/>
                </a:cubicBezTo>
                <a:cubicBezTo>
                  <a:pt x="634" y="457"/>
                  <a:pt x="633" y="457"/>
                  <a:pt x="632" y="457"/>
                </a:cubicBezTo>
                <a:cubicBezTo>
                  <a:pt x="632" y="457"/>
                  <a:pt x="632" y="457"/>
                  <a:pt x="632" y="457"/>
                </a:cubicBezTo>
                <a:cubicBezTo>
                  <a:pt x="626" y="456"/>
                  <a:pt x="620" y="454"/>
                  <a:pt x="616" y="449"/>
                </a:cubicBezTo>
                <a:cubicBezTo>
                  <a:pt x="616" y="449"/>
                  <a:pt x="616" y="448"/>
                  <a:pt x="615" y="448"/>
                </a:cubicBezTo>
                <a:cubicBezTo>
                  <a:pt x="615" y="448"/>
                  <a:pt x="615" y="448"/>
                  <a:pt x="615" y="448"/>
                </a:cubicBezTo>
                <a:cubicBezTo>
                  <a:pt x="615" y="448"/>
                  <a:pt x="615" y="448"/>
                  <a:pt x="615" y="448"/>
                </a:cubicBezTo>
                <a:cubicBezTo>
                  <a:pt x="614" y="445"/>
                  <a:pt x="612" y="441"/>
                  <a:pt x="610" y="438"/>
                </a:cubicBezTo>
                <a:cubicBezTo>
                  <a:pt x="609" y="436"/>
                  <a:pt x="606" y="433"/>
                  <a:pt x="606" y="430"/>
                </a:cubicBezTo>
                <a:cubicBezTo>
                  <a:pt x="606" y="430"/>
                  <a:pt x="606" y="430"/>
                  <a:pt x="606" y="430"/>
                </a:cubicBezTo>
                <a:cubicBezTo>
                  <a:pt x="605" y="429"/>
                  <a:pt x="605" y="429"/>
                  <a:pt x="605" y="429"/>
                </a:cubicBezTo>
                <a:cubicBezTo>
                  <a:pt x="605" y="426"/>
                  <a:pt x="607" y="425"/>
                  <a:pt x="610" y="424"/>
                </a:cubicBezTo>
                <a:cubicBezTo>
                  <a:pt x="610" y="424"/>
                  <a:pt x="610" y="424"/>
                  <a:pt x="610" y="424"/>
                </a:cubicBezTo>
                <a:cubicBezTo>
                  <a:pt x="610" y="424"/>
                  <a:pt x="610" y="424"/>
                  <a:pt x="610" y="424"/>
                </a:cubicBezTo>
                <a:cubicBezTo>
                  <a:pt x="610" y="424"/>
                  <a:pt x="610" y="424"/>
                  <a:pt x="611" y="423"/>
                </a:cubicBezTo>
                <a:cubicBezTo>
                  <a:pt x="612" y="423"/>
                  <a:pt x="613" y="423"/>
                  <a:pt x="615" y="423"/>
                </a:cubicBezTo>
                <a:cubicBezTo>
                  <a:pt x="631" y="423"/>
                  <a:pt x="631" y="423"/>
                  <a:pt x="631" y="423"/>
                </a:cubicBezTo>
                <a:cubicBezTo>
                  <a:pt x="634" y="423"/>
                  <a:pt x="637" y="423"/>
                  <a:pt x="639" y="423"/>
                </a:cubicBezTo>
                <a:cubicBezTo>
                  <a:pt x="639" y="423"/>
                  <a:pt x="639" y="423"/>
                  <a:pt x="639" y="423"/>
                </a:cubicBezTo>
                <a:cubicBezTo>
                  <a:pt x="639" y="423"/>
                  <a:pt x="639" y="423"/>
                  <a:pt x="640" y="423"/>
                </a:cubicBezTo>
                <a:cubicBezTo>
                  <a:pt x="640" y="423"/>
                  <a:pt x="641" y="423"/>
                  <a:pt x="642" y="423"/>
                </a:cubicBezTo>
                <a:cubicBezTo>
                  <a:pt x="642" y="423"/>
                  <a:pt x="642" y="423"/>
                  <a:pt x="642" y="423"/>
                </a:cubicBezTo>
                <a:cubicBezTo>
                  <a:pt x="647" y="424"/>
                  <a:pt x="653" y="426"/>
                  <a:pt x="656" y="429"/>
                </a:cubicBezTo>
                <a:cubicBezTo>
                  <a:pt x="657" y="429"/>
                  <a:pt x="657" y="430"/>
                  <a:pt x="657" y="430"/>
                </a:cubicBezTo>
                <a:cubicBezTo>
                  <a:pt x="657" y="430"/>
                  <a:pt x="657" y="430"/>
                  <a:pt x="657" y="431"/>
                </a:cubicBezTo>
                <a:cubicBezTo>
                  <a:pt x="658" y="431"/>
                  <a:pt x="658" y="431"/>
                  <a:pt x="658" y="431"/>
                </a:cubicBezTo>
                <a:cubicBezTo>
                  <a:pt x="658" y="431"/>
                  <a:pt x="658" y="431"/>
                  <a:pt x="658" y="431"/>
                </a:cubicBezTo>
                <a:cubicBezTo>
                  <a:pt x="659" y="432"/>
                  <a:pt x="659" y="432"/>
                  <a:pt x="659" y="432"/>
                </a:cubicBezTo>
                <a:cubicBezTo>
                  <a:pt x="660" y="434"/>
                  <a:pt x="662" y="436"/>
                  <a:pt x="663" y="439"/>
                </a:cubicBezTo>
                <a:cubicBezTo>
                  <a:pt x="663" y="439"/>
                  <a:pt x="663" y="439"/>
                  <a:pt x="663" y="439"/>
                </a:cubicBezTo>
                <a:cubicBezTo>
                  <a:pt x="665" y="442"/>
                  <a:pt x="668" y="445"/>
                  <a:pt x="670" y="449"/>
                </a:cubicBezTo>
                <a:cubicBezTo>
                  <a:pt x="670" y="449"/>
                  <a:pt x="670" y="449"/>
                  <a:pt x="670" y="449"/>
                </a:cubicBezTo>
                <a:cubicBezTo>
                  <a:pt x="670" y="449"/>
                  <a:pt x="670" y="449"/>
                  <a:pt x="670" y="449"/>
                </a:cubicBezTo>
                <a:cubicBezTo>
                  <a:pt x="671" y="451"/>
                  <a:pt x="671" y="453"/>
                  <a:pt x="670" y="454"/>
                </a:cubicBezTo>
                <a:close/>
                <a:moveTo>
                  <a:pt x="729" y="79"/>
                </a:moveTo>
                <a:cubicBezTo>
                  <a:pt x="753" y="103"/>
                  <a:pt x="766" y="136"/>
                  <a:pt x="766" y="170"/>
                </a:cubicBezTo>
                <a:cubicBezTo>
                  <a:pt x="766" y="204"/>
                  <a:pt x="753" y="237"/>
                  <a:pt x="729" y="261"/>
                </a:cubicBezTo>
                <a:cubicBezTo>
                  <a:pt x="757" y="248"/>
                  <a:pt x="782" y="212"/>
                  <a:pt x="782" y="170"/>
                </a:cubicBezTo>
                <a:cubicBezTo>
                  <a:pt x="782" y="127"/>
                  <a:pt x="757" y="92"/>
                  <a:pt x="729" y="79"/>
                </a:cubicBezTo>
                <a:close/>
                <a:moveTo>
                  <a:pt x="53" y="79"/>
                </a:moveTo>
                <a:cubicBezTo>
                  <a:pt x="26" y="92"/>
                  <a:pt x="0" y="127"/>
                  <a:pt x="0" y="170"/>
                </a:cubicBezTo>
                <a:cubicBezTo>
                  <a:pt x="0" y="212"/>
                  <a:pt x="26" y="248"/>
                  <a:pt x="53" y="261"/>
                </a:cubicBezTo>
                <a:cubicBezTo>
                  <a:pt x="30" y="237"/>
                  <a:pt x="16" y="204"/>
                  <a:pt x="16" y="170"/>
                </a:cubicBezTo>
                <a:cubicBezTo>
                  <a:pt x="16" y="136"/>
                  <a:pt x="30" y="103"/>
                  <a:pt x="53" y="79"/>
                </a:cubicBez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27" tIns="45713" rIns="91427" bIns="45713" numCol="1" anchor="t" anchorCtr="0" compatLnSpc="1">
            <a:prstTxWarp prst="textNoShape">
              <a:avLst/>
            </a:prstTxWarp>
          </a:bodyPr>
          <a:lstStyle/>
          <a:p>
            <a:pPr defTabSz="932563"/>
            <a:endParaRPr lang="en-GB">
              <a:solidFill>
                <a:srgbClr val="FFFFFF"/>
              </a:solidFill>
            </a:endParaRPr>
          </a:p>
        </p:txBody>
      </p:sp>
      <p:sp>
        <p:nvSpPr>
          <p:cNvPr id="330" name="Freeform 6"/>
          <p:cNvSpPr>
            <a:spLocks/>
          </p:cNvSpPr>
          <p:nvPr/>
        </p:nvSpPr>
        <p:spPr bwMode="auto">
          <a:xfrm>
            <a:off x="11561883" y="1102778"/>
            <a:ext cx="290247" cy="178340"/>
          </a:xfrm>
          <a:custGeom>
            <a:avLst/>
            <a:gdLst>
              <a:gd name="T0" fmla="*/ 1093 w 1169"/>
              <a:gd name="T1" fmla="*/ 673 h 673"/>
              <a:gd name="T2" fmla="*/ 0 w 1169"/>
              <a:gd name="T3" fmla="*/ 673 h 673"/>
              <a:gd name="T4" fmla="*/ 44 w 1169"/>
              <a:gd name="T5" fmla="*/ 37 h 673"/>
              <a:gd name="T6" fmla="*/ 83 w 1169"/>
              <a:gd name="T7" fmla="*/ 0 h 673"/>
              <a:gd name="T8" fmla="*/ 86 w 1169"/>
              <a:gd name="T9" fmla="*/ 0 h 673"/>
              <a:gd name="T10" fmla="*/ 1143 w 1169"/>
              <a:gd name="T11" fmla="*/ 73 h 673"/>
              <a:gd name="T12" fmla="*/ 1168 w 1169"/>
              <a:gd name="T13" fmla="*/ 112 h 673"/>
              <a:gd name="T14" fmla="*/ 1133 w 1169"/>
              <a:gd name="T15" fmla="*/ 633 h 673"/>
              <a:gd name="T16" fmla="*/ 1133 w 1169"/>
              <a:gd name="T17" fmla="*/ 633 h 673"/>
              <a:gd name="T18" fmla="*/ 1133 w 1169"/>
              <a:gd name="T19" fmla="*/ 634 h 673"/>
              <a:gd name="T20" fmla="*/ 1093 w 1169"/>
              <a:gd name="T21" fmla="*/ 673 h 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9" h="673">
                <a:moveTo>
                  <a:pt x="1093" y="673"/>
                </a:moveTo>
                <a:cubicBezTo>
                  <a:pt x="0" y="673"/>
                  <a:pt x="0" y="673"/>
                  <a:pt x="0" y="673"/>
                </a:cubicBezTo>
                <a:cubicBezTo>
                  <a:pt x="44" y="37"/>
                  <a:pt x="44" y="37"/>
                  <a:pt x="44" y="37"/>
                </a:cubicBezTo>
                <a:cubicBezTo>
                  <a:pt x="45" y="17"/>
                  <a:pt x="63" y="0"/>
                  <a:pt x="83" y="0"/>
                </a:cubicBezTo>
                <a:cubicBezTo>
                  <a:pt x="84" y="0"/>
                  <a:pt x="85" y="0"/>
                  <a:pt x="86" y="0"/>
                </a:cubicBezTo>
                <a:cubicBezTo>
                  <a:pt x="1143" y="73"/>
                  <a:pt x="1143" y="73"/>
                  <a:pt x="1143" y="73"/>
                </a:cubicBezTo>
                <a:cubicBezTo>
                  <a:pt x="1159" y="79"/>
                  <a:pt x="1169" y="95"/>
                  <a:pt x="1168" y="112"/>
                </a:cubicBezTo>
                <a:cubicBezTo>
                  <a:pt x="1133" y="633"/>
                  <a:pt x="1133" y="633"/>
                  <a:pt x="1133" y="633"/>
                </a:cubicBezTo>
                <a:cubicBezTo>
                  <a:pt x="1133" y="633"/>
                  <a:pt x="1133" y="633"/>
                  <a:pt x="1133" y="633"/>
                </a:cubicBezTo>
                <a:cubicBezTo>
                  <a:pt x="1133" y="634"/>
                  <a:pt x="1133" y="634"/>
                  <a:pt x="1133" y="634"/>
                </a:cubicBezTo>
                <a:cubicBezTo>
                  <a:pt x="1133" y="656"/>
                  <a:pt x="1115" y="673"/>
                  <a:pt x="1093" y="673"/>
                </a:cubicBezTo>
                <a:close/>
              </a:path>
            </a:pathLst>
          </a:custGeom>
          <a:noFill/>
          <a:ln w="9525">
            <a:solidFill>
              <a:srgbClr val="FFFFFF"/>
            </a:solidFill>
            <a:round/>
            <a:headEnd/>
            <a:tailEnd/>
          </a:ln>
          <a:extLst/>
        </p:spPr>
        <p:txBody>
          <a:bodyPr vert="horz" wrap="square" lIns="91427" tIns="45713" rIns="91427" bIns="45713" numCol="1" anchor="t" anchorCtr="0" compatLnSpc="1">
            <a:prstTxWarp prst="textNoShape">
              <a:avLst/>
            </a:prstTxWarp>
          </a:bodyPr>
          <a:lstStyle/>
          <a:p>
            <a:pPr defTabSz="932563"/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31" name="Freeform 5"/>
          <p:cNvSpPr>
            <a:spLocks/>
          </p:cNvSpPr>
          <p:nvPr/>
        </p:nvSpPr>
        <p:spPr bwMode="auto">
          <a:xfrm>
            <a:off x="11543842" y="1053168"/>
            <a:ext cx="299067" cy="227950"/>
          </a:xfrm>
          <a:custGeom>
            <a:avLst/>
            <a:gdLst>
              <a:gd name="T0" fmla="*/ 45 w 1205"/>
              <a:gd name="T1" fmla="*/ 848 h 860"/>
              <a:gd name="T2" fmla="*/ 89 w 1205"/>
              <a:gd name="T3" fmla="*/ 210 h 860"/>
              <a:gd name="T4" fmla="*/ 145 w 1205"/>
              <a:gd name="T5" fmla="*/ 160 h 860"/>
              <a:gd name="T6" fmla="*/ 1205 w 1205"/>
              <a:gd name="T7" fmla="*/ 233 h 860"/>
              <a:gd name="T8" fmla="*/ 1205 w 1205"/>
              <a:gd name="T9" fmla="*/ 167 h 860"/>
              <a:gd name="T10" fmla="*/ 1176 w 1205"/>
              <a:gd name="T11" fmla="*/ 114 h 860"/>
              <a:gd name="T12" fmla="*/ 1147 w 1205"/>
              <a:gd name="T13" fmla="*/ 62 h 860"/>
              <a:gd name="T14" fmla="*/ 1147 w 1205"/>
              <a:gd name="T15" fmla="*/ 53 h 860"/>
              <a:gd name="T16" fmla="*/ 1094 w 1205"/>
              <a:gd name="T17" fmla="*/ 0 h 860"/>
              <a:gd name="T18" fmla="*/ 649 w 1205"/>
              <a:gd name="T19" fmla="*/ 0 h 860"/>
              <a:gd name="T20" fmla="*/ 596 w 1205"/>
              <a:gd name="T21" fmla="*/ 53 h 860"/>
              <a:gd name="T22" fmla="*/ 596 w 1205"/>
              <a:gd name="T23" fmla="*/ 62 h 860"/>
              <a:gd name="T24" fmla="*/ 543 w 1205"/>
              <a:gd name="T25" fmla="*/ 114 h 860"/>
              <a:gd name="T26" fmla="*/ 53 w 1205"/>
              <a:gd name="T27" fmla="*/ 114 h 860"/>
              <a:gd name="T28" fmla="*/ 0 w 1205"/>
              <a:gd name="T29" fmla="*/ 167 h 860"/>
              <a:gd name="T30" fmla="*/ 0 w 1205"/>
              <a:gd name="T31" fmla="*/ 807 h 860"/>
              <a:gd name="T32" fmla="*/ 45 w 1205"/>
              <a:gd name="T33" fmla="*/ 860 h 860"/>
              <a:gd name="T34" fmla="*/ 45 w 1205"/>
              <a:gd name="T35" fmla="*/ 848 h 8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5" h="860">
                <a:moveTo>
                  <a:pt x="45" y="848"/>
                </a:moveTo>
                <a:cubicBezTo>
                  <a:pt x="89" y="210"/>
                  <a:pt x="89" y="210"/>
                  <a:pt x="89" y="210"/>
                </a:cubicBezTo>
                <a:cubicBezTo>
                  <a:pt x="91" y="181"/>
                  <a:pt x="116" y="158"/>
                  <a:pt x="145" y="160"/>
                </a:cubicBezTo>
                <a:cubicBezTo>
                  <a:pt x="1205" y="233"/>
                  <a:pt x="1205" y="233"/>
                  <a:pt x="1205" y="233"/>
                </a:cubicBezTo>
                <a:cubicBezTo>
                  <a:pt x="1205" y="167"/>
                  <a:pt x="1205" y="167"/>
                  <a:pt x="1205" y="167"/>
                </a:cubicBezTo>
                <a:cubicBezTo>
                  <a:pt x="1205" y="138"/>
                  <a:pt x="1192" y="114"/>
                  <a:pt x="1176" y="114"/>
                </a:cubicBezTo>
                <a:cubicBezTo>
                  <a:pt x="1160" y="114"/>
                  <a:pt x="1147" y="91"/>
                  <a:pt x="1147" y="62"/>
                </a:cubicBezTo>
                <a:cubicBezTo>
                  <a:pt x="1147" y="53"/>
                  <a:pt x="1147" y="53"/>
                  <a:pt x="1147" y="53"/>
                </a:cubicBezTo>
                <a:cubicBezTo>
                  <a:pt x="1147" y="24"/>
                  <a:pt x="1123" y="0"/>
                  <a:pt x="1094" y="0"/>
                </a:cubicBezTo>
                <a:cubicBezTo>
                  <a:pt x="649" y="0"/>
                  <a:pt x="649" y="0"/>
                  <a:pt x="649" y="0"/>
                </a:cubicBezTo>
                <a:cubicBezTo>
                  <a:pt x="620" y="0"/>
                  <a:pt x="596" y="24"/>
                  <a:pt x="596" y="53"/>
                </a:cubicBezTo>
                <a:cubicBezTo>
                  <a:pt x="596" y="62"/>
                  <a:pt x="596" y="62"/>
                  <a:pt x="596" y="62"/>
                </a:cubicBezTo>
                <a:cubicBezTo>
                  <a:pt x="596" y="91"/>
                  <a:pt x="572" y="114"/>
                  <a:pt x="543" y="114"/>
                </a:cubicBezTo>
                <a:cubicBezTo>
                  <a:pt x="53" y="114"/>
                  <a:pt x="53" y="114"/>
                  <a:pt x="53" y="114"/>
                </a:cubicBezTo>
                <a:cubicBezTo>
                  <a:pt x="24" y="114"/>
                  <a:pt x="0" y="138"/>
                  <a:pt x="0" y="167"/>
                </a:cubicBezTo>
                <a:cubicBezTo>
                  <a:pt x="0" y="807"/>
                  <a:pt x="0" y="807"/>
                  <a:pt x="0" y="807"/>
                </a:cubicBezTo>
                <a:cubicBezTo>
                  <a:pt x="0" y="834"/>
                  <a:pt x="20" y="856"/>
                  <a:pt x="45" y="860"/>
                </a:cubicBezTo>
                <a:cubicBezTo>
                  <a:pt x="45" y="856"/>
                  <a:pt x="45" y="852"/>
                  <a:pt x="45" y="848"/>
                </a:cubicBezTo>
                <a:close/>
              </a:path>
            </a:pathLst>
          </a:custGeom>
          <a:noFill/>
          <a:ln w="9525">
            <a:solidFill>
              <a:srgbClr val="FFFFFF"/>
            </a:solidFill>
            <a:round/>
            <a:headEnd/>
            <a:tailEnd/>
          </a:ln>
          <a:extLst/>
        </p:spPr>
        <p:txBody>
          <a:bodyPr vert="horz" wrap="square" lIns="91427" tIns="45713" rIns="91427" bIns="45713" numCol="1" anchor="t" anchorCtr="0" compatLnSpc="1">
            <a:prstTxWarp prst="textNoShape">
              <a:avLst/>
            </a:prstTxWarp>
          </a:bodyPr>
          <a:lstStyle/>
          <a:p>
            <a:pPr defTabSz="932563"/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32" name="Freeform 41"/>
          <p:cNvSpPr>
            <a:spLocks/>
          </p:cNvSpPr>
          <p:nvPr/>
        </p:nvSpPr>
        <p:spPr bwMode="auto">
          <a:xfrm>
            <a:off x="9852633" y="1446297"/>
            <a:ext cx="310836" cy="403323"/>
          </a:xfrm>
          <a:custGeom>
            <a:avLst/>
            <a:gdLst>
              <a:gd name="T0" fmla="*/ 533 w 594"/>
              <a:gd name="T1" fmla="*/ 0 h 771"/>
              <a:gd name="T2" fmla="*/ 63 w 594"/>
              <a:gd name="T3" fmla="*/ 0 h 771"/>
              <a:gd name="T4" fmla="*/ 0 w 594"/>
              <a:gd name="T5" fmla="*/ 61 h 771"/>
              <a:gd name="T6" fmla="*/ 0 w 594"/>
              <a:gd name="T7" fmla="*/ 554 h 771"/>
              <a:gd name="T8" fmla="*/ 10 w 594"/>
              <a:gd name="T9" fmla="*/ 536 h 771"/>
              <a:gd name="T10" fmla="*/ 57 w 594"/>
              <a:gd name="T11" fmla="*/ 445 h 771"/>
              <a:gd name="T12" fmla="*/ 57 w 594"/>
              <a:gd name="T13" fmla="*/ 61 h 771"/>
              <a:gd name="T14" fmla="*/ 63 w 594"/>
              <a:gd name="T15" fmla="*/ 56 h 771"/>
              <a:gd name="T16" fmla="*/ 533 w 594"/>
              <a:gd name="T17" fmla="*/ 56 h 771"/>
              <a:gd name="T18" fmla="*/ 537 w 594"/>
              <a:gd name="T19" fmla="*/ 61 h 771"/>
              <a:gd name="T20" fmla="*/ 537 w 594"/>
              <a:gd name="T21" fmla="*/ 708 h 771"/>
              <a:gd name="T22" fmla="*/ 533 w 594"/>
              <a:gd name="T23" fmla="*/ 714 h 771"/>
              <a:gd name="T24" fmla="*/ 255 w 594"/>
              <a:gd name="T25" fmla="*/ 714 h 771"/>
              <a:gd name="T26" fmla="*/ 258 w 594"/>
              <a:gd name="T27" fmla="*/ 771 h 771"/>
              <a:gd name="T28" fmla="*/ 533 w 594"/>
              <a:gd name="T29" fmla="*/ 771 h 771"/>
              <a:gd name="T30" fmla="*/ 594 w 594"/>
              <a:gd name="T31" fmla="*/ 708 h 771"/>
              <a:gd name="T32" fmla="*/ 594 w 594"/>
              <a:gd name="T33" fmla="*/ 61 h 771"/>
              <a:gd name="T34" fmla="*/ 533 w 594"/>
              <a:gd name="T35" fmla="*/ 0 h 7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94" h="771">
                <a:moveTo>
                  <a:pt x="533" y="0"/>
                </a:moveTo>
                <a:cubicBezTo>
                  <a:pt x="63" y="0"/>
                  <a:pt x="63" y="0"/>
                  <a:pt x="63" y="0"/>
                </a:cubicBezTo>
                <a:cubicBezTo>
                  <a:pt x="28" y="0"/>
                  <a:pt x="0" y="28"/>
                  <a:pt x="0" y="61"/>
                </a:cubicBezTo>
                <a:cubicBezTo>
                  <a:pt x="0" y="554"/>
                  <a:pt x="0" y="554"/>
                  <a:pt x="0" y="554"/>
                </a:cubicBezTo>
                <a:cubicBezTo>
                  <a:pt x="10" y="536"/>
                  <a:pt x="10" y="536"/>
                  <a:pt x="10" y="536"/>
                </a:cubicBezTo>
                <a:cubicBezTo>
                  <a:pt x="57" y="445"/>
                  <a:pt x="57" y="445"/>
                  <a:pt x="57" y="445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58"/>
                  <a:pt x="59" y="56"/>
                  <a:pt x="63" y="56"/>
                </a:cubicBezTo>
                <a:cubicBezTo>
                  <a:pt x="533" y="56"/>
                  <a:pt x="533" y="56"/>
                  <a:pt x="533" y="56"/>
                </a:cubicBezTo>
                <a:cubicBezTo>
                  <a:pt x="535" y="56"/>
                  <a:pt x="537" y="58"/>
                  <a:pt x="537" y="61"/>
                </a:cubicBezTo>
                <a:cubicBezTo>
                  <a:pt x="537" y="708"/>
                  <a:pt x="537" y="708"/>
                  <a:pt x="537" y="708"/>
                </a:cubicBezTo>
                <a:cubicBezTo>
                  <a:pt x="537" y="712"/>
                  <a:pt x="535" y="714"/>
                  <a:pt x="533" y="714"/>
                </a:cubicBezTo>
                <a:cubicBezTo>
                  <a:pt x="255" y="714"/>
                  <a:pt x="255" y="714"/>
                  <a:pt x="255" y="714"/>
                </a:cubicBezTo>
                <a:cubicBezTo>
                  <a:pt x="266" y="734"/>
                  <a:pt x="266" y="755"/>
                  <a:pt x="258" y="771"/>
                </a:cubicBezTo>
                <a:cubicBezTo>
                  <a:pt x="533" y="771"/>
                  <a:pt x="533" y="771"/>
                  <a:pt x="533" y="771"/>
                </a:cubicBezTo>
                <a:cubicBezTo>
                  <a:pt x="568" y="771"/>
                  <a:pt x="594" y="742"/>
                  <a:pt x="594" y="708"/>
                </a:cubicBezTo>
                <a:cubicBezTo>
                  <a:pt x="594" y="61"/>
                  <a:pt x="594" y="61"/>
                  <a:pt x="594" y="61"/>
                </a:cubicBezTo>
                <a:cubicBezTo>
                  <a:pt x="594" y="28"/>
                  <a:pt x="568" y="0"/>
                  <a:pt x="53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27" tIns="45713" rIns="91427" bIns="45713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 dirty="0">
              <a:solidFill>
                <a:srgbClr val="FFFFFF"/>
              </a:solidFill>
            </a:endParaRPr>
          </a:p>
        </p:txBody>
      </p:sp>
      <p:sp>
        <p:nvSpPr>
          <p:cNvPr id="333" name="Freeform 42"/>
          <p:cNvSpPr>
            <a:spLocks/>
          </p:cNvSpPr>
          <p:nvPr/>
        </p:nvSpPr>
        <p:spPr bwMode="auto">
          <a:xfrm>
            <a:off x="9792635" y="1657698"/>
            <a:ext cx="178886" cy="289099"/>
          </a:xfrm>
          <a:custGeom>
            <a:avLst/>
            <a:gdLst>
              <a:gd name="T0" fmla="*/ 306 w 342"/>
              <a:gd name="T1" fmla="*/ 296 h 553"/>
              <a:gd name="T2" fmla="*/ 196 w 342"/>
              <a:gd name="T3" fmla="*/ 225 h 553"/>
              <a:gd name="T4" fmla="*/ 277 w 342"/>
              <a:gd name="T5" fmla="*/ 56 h 553"/>
              <a:gd name="T6" fmla="*/ 263 w 342"/>
              <a:gd name="T7" fmla="*/ 10 h 553"/>
              <a:gd name="T8" fmla="*/ 223 w 342"/>
              <a:gd name="T9" fmla="*/ 29 h 553"/>
              <a:gd name="T10" fmla="*/ 102 w 342"/>
              <a:gd name="T11" fmla="*/ 261 h 553"/>
              <a:gd name="T12" fmla="*/ 85 w 342"/>
              <a:gd name="T13" fmla="*/ 186 h 553"/>
              <a:gd name="T14" fmla="*/ 20 w 342"/>
              <a:gd name="T15" fmla="*/ 135 h 553"/>
              <a:gd name="T16" fmla="*/ 20 w 342"/>
              <a:gd name="T17" fmla="*/ 196 h 553"/>
              <a:gd name="T18" fmla="*/ 50 w 342"/>
              <a:gd name="T19" fmla="*/ 434 h 553"/>
              <a:gd name="T20" fmla="*/ 56 w 342"/>
              <a:gd name="T21" fmla="*/ 471 h 553"/>
              <a:gd name="T22" fmla="*/ 64 w 342"/>
              <a:gd name="T23" fmla="*/ 488 h 553"/>
              <a:gd name="T24" fmla="*/ 106 w 342"/>
              <a:gd name="T25" fmla="*/ 528 h 553"/>
              <a:gd name="T26" fmla="*/ 244 w 342"/>
              <a:gd name="T27" fmla="*/ 490 h 553"/>
              <a:gd name="T28" fmla="*/ 246 w 342"/>
              <a:gd name="T29" fmla="*/ 486 h 553"/>
              <a:gd name="T30" fmla="*/ 335 w 342"/>
              <a:gd name="T31" fmla="*/ 357 h 553"/>
              <a:gd name="T32" fmla="*/ 306 w 342"/>
              <a:gd name="T33" fmla="*/ 296 h 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42" h="553">
                <a:moveTo>
                  <a:pt x="306" y="296"/>
                </a:moveTo>
                <a:cubicBezTo>
                  <a:pt x="196" y="225"/>
                  <a:pt x="196" y="225"/>
                  <a:pt x="196" y="225"/>
                </a:cubicBezTo>
                <a:cubicBezTo>
                  <a:pt x="225" y="169"/>
                  <a:pt x="248" y="111"/>
                  <a:pt x="277" y="56"/>
                </a:cubicBezTo>
                <a:cubicBezTo>
                  <a:pt x="287" y="40"/>
                  <a:pt x="279" y="17"/>
                  <a:pt x="263" y="10"/>
                </a:cubicBezTo>
                <a:cubicBezTo>
                  <a:pt x="246" y="0"/>
                  <a:pt x="233" y="12"/>
                  <a:pt x="223" y="29"/>
                </a:cubicBezTo>
                <a:cubicBezTo>
                  <a:pt x="187" y="102"/>
                  <a:pt x="141" y="188"/>
                  <a:pt x="102" y="261"/>
                </a:cubicBezTo>
                <a:cubicBezTo>
                  <a:pt x="100" y="244"/>
                  <a:pt x="85" y="186"/>
                  <a:pt x="85" y="186"/>
                </a:cubicBezTo>
                <a:cubicBezTo>
                  <a:pt x="81" y="165"/>
                  <a:pt x="45" y="133"/>
                  <a:pt x="20" y="135"/>
                </a:cubicBezTo>
                <a:cubicBezTo>
                  <a:pt x="0" y="135"/>
                  <a:pt x="16" y="173"/>
                  <a:pt x="20" y="196"/>
                </a:cubicBezTo>
                <a:cubicBezTo>
                  <a:pt x="33" y="277"/>
                  <a:pt x="37" y="354"/>
                  <a:pt x="50" y="434"/>
                </a:cubicBezTo>
                <a:cubicBezTo>
                  <a:pt x="50" y="448"/>
                  <a:pt x="52" y="459"/>
                  <a:pt x="56" y="471"/>
                </a:cubicBezTo>
                <a:cubicBezTo>
                  <a:pt x="58" y="477"/>
                  <a:pt x="62" y="484"/>
                  <a:pt x="64" y="488"/>
                </a:cubicBezTo>
                <a:cubicBezTo>
                  <a:pt x="75" y="503"/>
                  <a:pt x="89" y="519"/>
                  <a:pt x="106" y="528"/>
                </a:cubicBezTo>
                <a:cubicBezTo>
                  <a:pt x="156" y="553"/>
                  <a:pt x="216" y="536"/>
                  <a:pt x="244" y="490"/>
                </a:cubicBezTo>
                <a:cubicBezTo>
                  <a:pt x="244" y="490"/>
                  <a:pt x="246" y="488"/>
                  <a:pt x="246" y="486"/>
                </a:cubicBezTo>
                <a:cubicBezTo>
                  <a:pt x="335" y="357"/>
                  <a:pt x="335" y="357"/>
                  <a:pt x="335" y="357"/>
                </a:cubicBezTo>
                <a:cubicBezTo>
                  <a:pt x="342" y="340"/>
                  <a:pt x="323" y="306"/>
                  <a:pt x="306" y="2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27" tIns="45713" rIns="91427" bIns="45713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 dirty="0">
              <a:solidFill>
                <a:srgbClr val="FFFFFF"/>
              </a:solidFill>
            </a:endParaRPr>
          </a:p>
        </p:txBody>
      </p:sp>
      <p:pic>
        <p:nvPicPr>
          <p:cNvPr id="334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26399" y="1296162"/>
            <a:ext cx="695638" cy="595930"/>
          </a:xfrm>
          <a:prstGeom prst="rect">
            <a:avLst/>
          </a:prstGeom>
        </p:spPr>
      </p:pic>
      <p:pic>
        <p:nvPicPr>
          <p:cNvPr id="335" name="Picture 9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6205" y="1266141"/>
            <a:ext cx="732524" cy="732524"/>
          </a:xfrm>
          <a:prstGeom prst="rect">
            <a:avLst/>
          </a:prstGeom>
        </p:spPr>
      </p:pic>
      <p:sp>
        <p:nvSpPr>
          <p:cNvPr id="339" name="Freeform 5"/>
          <p:cNvSpPr>
            <a:spLocks noChangeAspect="1" noEditPoints="1"/>
          </p:cNvSpPr>
          <p:nvPr/>
        </p:nvSpPr>
        <p:spPr bwMode="auto">
          <a:xfrm>
            <a:off x="1537366" y="1420430"/>
            <a:ext cx="521569" cy="522497"/>
          </a:xfrm>
          <a:custGeom>
            <a:avLst/>
            <a:gdLst>
              <a:gd name="T0" fmla="*/ 118 w 236"/>
              <a:gd name="T1" fmla="*/ 0 h 236"/>
              <a:gd name="T2" fmla="*/ 0 w 236"/>
              <a:gd name="T3" fmla="*/ 118 h 236"/>
              <a:gd name="T4" fmla="*/ 118 w 236"/>
              <a:gd name="T5" fmla="*/ 236 h 236"/>
              <a:gd name="T6" fmla="*/ 236 w 236"/>
              <a:gd name="T7" fmla="*/ 118 h 236"/>
              <a:gd name="T8" fmla="*/ 118 w 236"/>
              <a:gd name="T9" fmla="*/ 0 h 236"/>
              <a:gd name="T10" fmla="*/ 88 w 236"/>
              <a:gd name="T11" fmla="*/ 169 h 236"/>
              <a:gd name="T12" fmla="*/ 88 w 236"/>
              <a:gd name="T13" fmla="*/ 76 h 236"/>
              <a:gd name="T14" fmla="*/ 172 w 236"/>
              <a:gd name="T15" fmla="*/ 122 h 236"/>
              <a:gd name="T16" fmla="*/ 88 w 236"/>
              <a:gd name="T17" fmla="*/ 169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6" h="236">
                <a:moveTo>
                  <a:pt x="118" y="0"/>
                </a:moveTo>
                <a:cubicBezTo>
                  <a:pt x="53" y="0"/>
                  <a:pt x="0" y="53"/>
                  <a:pt x="0" y="118"/>
                </a:cubicBezTo>
                <a:cubicBezTo>
                  <a:pt x="0" y="184"/>
                  <a:pt x="53" y="236"/>
                  <a:pt x="118" y="236"/>
                </a:cubicBezTo>
                <a:cubicBezTo>
                  <a:pt x="183" y="236"/>
                  <a:pt x="236" y="184"/>
                  <a:pt x="236" y="118"/>
                </a:cubicBezTo>
                <a:cubicBezTo>
                  <a:pt x="236" y="53"/>
                  <a:pt x="183" y="0"/>
                  <a:pt x="118" y="0"/>
                </a:cubicBezTo>
                <a:close/>
                <a:moveTo>
                  <a:pt x="88" y="169"/>
                </a:moveTo>
                <a:cubicBezTo>
                  <a:pt x="85" y="165"/>
                  <a:pt x="84" y="80"/>
                  <a:pt x="88" y="76"/>
                </a:cubicBezTo>
                <a:cubicBezTo>
                  <a:pt x="93" y="71"/>
                  <a:pt x="172" y="111"/>
                  <a:pt x="172" y="122"/>
                </a:cubicBezTo>
                <a:cubicBezTo>
                  <a:pt x="172" y="134"/>
                  <a:pt x="92" y="173"/>
                  <a:pt x="88" y="169"/>
                </a:cubicBezTo>
                <a:close/>
              </a:path>
            </a:pathLst>
          </a:custGeom>
          <a:solidFill>
            <a:srgbClr val="FFFFFF"/>
          </a:solidFill>
          <a:ln>
            <a:noFill/>
            <a:headEnd type="none" w="med" len="med"/>
            <a:tailEnd type="none" w="med" len="med"/>
          </a:ln>
          <a:effectLst/>
        </p:spPr>
        <p:txBody>
          <a:bodyPr vert="horz" wrap="square" lIns="93247" tIns="46623" rIns="93247" bIns="46623" numCol="1" anchor="t" anchorCtr="0" compatLnSpc="1">
            <a:prstTxWarp prst="textNoShape">
              <a:avLst/>
            </a:prstTxWarp>
          </a:bodyPr>
          <a:lstStyle/>
          <a:p>
            <a:pPr defTabSz="932418"/>
            <a:endParaRPr lang="en-US" sz="1836" dirty="0">
              <a:solidFill>
                <a:srgbClr val="505050"/>
              </a:solidFill>
            </a:endParaRPr>
          </a:p>
        </p:txBody>
      </p:sp>
      <p:sp>
        <p:nvSpPr>
          <p:cNvPr id="340" name="Freeform 3962"/>
          <p:cNvSpPr>
            <a:spLocks noEditPoints="1"/>
          </p:cNvSpPr>
          <p:nvPr/>
        </p:nvSpPr>
        <p:spPr bwMode="auto">
          <a:xfrm>
            <a:off x="296165" y="81824"/>
            <a:ext cx="866775" cy="990600"/>
          </a:xfrm>
          <a:custGeom>
            <a:avLst/>
            <a:gdLst>
              <a:gd name="T0" fmla="*/ 258 w 387"/>
              <a:gd name="T1" fmla="*/ 253 h 442"/>
              <a:gd name="T2" fmla="*/ 131 w 387"/>
              <a:gd name="T3" fmla="*/ 246 h 442"/>
              <a:gd name="T4" fmla="*/ 37 w 387"/>
              <a:gd name="T5" fmla="*/ 147 h 442"/>
              <a:gd name="T6" fmla="*/ 231 w 387"/>
              <a:gd name="T7" fmla="*/ 194 h 442"/>
              <a:gd name="T8" fmla="*/ 339 w 387"/>
              <a:gd name="T9" fmla="*/ 188 h 442"/>
              <a:gd name="T10" fmla="*/ 285 w 387"/>
              <a:gd name="T11" fmla="*/ 93 h 442"/>
              <a:gd name="T12" fmla="*/ 238 w 387"/>
              <a:gd name="T13" fmla="*/ 0 h 442"/>
              <a:gd name="T14" fmla="*/ 280 w 387"/>
              <a:gd name="T15" fmla="*/ 101 h 442"/>
              <a:gd name="T16" fmla="*/ 336 w 387"/>
              <a:gd name="T17" fmla="*/ 166 h 442"/>
              <a:gd name="T18" fmla="*/ 308 w 387"/>
              <a:gd name="T19" fmla="*/ 202 h 442"/>
              <a:gd name="T20" fmla="*/ 134 w 387"/>
              <a:gd name="T21" fmla="*/ 138 h 442"/>
              <a:gd name="T22" fmla="*/ 133 w 387"/>
              <a:gd name="T23" fmla="*/ 138 h 442"/>
              <a:gd name="T24" fmla="*/ 16 w 387"/>
              <a:gd name="T25" fmla="*/ 173 h 442"/>
              <a:gd name="T26" fmla="*/ 129 w 387"/>
              <a:gd name="T27" fmla="*/ 255 h 442"/>
              <a:gd name="T28" fmla="*/ 193 w 387"/>
              <a:gd name="T29" fmla="*/ 283 h 442"/>
              <a:gd name="T30" fmla="*/ 127 w 387"/>
              <a:gd name="T31" fmla="*/ 260 h 442"/>
              <a:gd name="T32" fmla="*/ 10 w 387"/>
              <a:gd name="T33" fmla="*/ 173 h 442"/>
              <a:gd name="T34" fmla="*/ 135 w 387"/>
              <a:gd name="T35" fmla="*/ 132 h 442"/>
              <a:gd name="T36" fmla="*/ 136 w 387"/>
              <a:gd name="T37" fmla="*/ 132 h 442"/>
              <a:gd name="T38" fmla="*/ 306 w 387"/>
              <a:gd name="T39" fmla="*/ 196 h 442"/>
              <a:gd name="T40" fmla="*/ 330 w 387"/>
              <a:gd name="T41" fmla="*/ 166 h 442"/>
              <a:gd name="T42" fmla="*/ 277 w 387"/>
              <a:gd name="T43" fmla="*/ 106 h 442"/>
              <a:gd name="T44" fmla="*/ 223 w 387"/>
              <a:gd name="T45" fmla="*/ 34 h 442"/>
              <a:gd name="T46" fmla="*/ 221 w 387"/>
              <a:gd name="T47" fmla="*/ 0 h 442"/>
              <a:gd name="T48" fmla="*/ 224 w 387"/>
              <a:gd name="T49" fmla="*/ 69 h 442"/>
              <a:gd name="T50" fmla="*/ 275 w 387"/>
              <a:gd name="T51" fmla="*/ 115 h 442"/>
              <a:gd name="T52" fmla="*/ 318 w 387"/>
              <a:gd name="T53" fmla="*/ 177 h 442"/>
              <a:gd name="T54" fmla="*/ 243 w 387"/>
              <a:gd name="T55" fmla="*/ 173 h 442"/>
              <a:gd name="T56" fmla="*/ 139 w 387"/>
              <a:gd name="T57" fmla="*/ 124 h 442"/>
              <a:gd name="T58" fmla="*/ 138 w 387"/>
              <a:gd name="T59" fmla="*/ 123 h 442"/>
              <a:gd name="T60" fmla="*/ 1 w 387"/>
              <a:gd name="T61" fmla="*/ 179 h 442"/>
              <a:gd name="T62" fmla="*/ 186 w 387"/>
              <a:gd name="T63" fmla="*/ 295 h 442"/>
              <a:gd name="T64" fmla="*/ 193 w 387"/>
              <a:gd name="T65" fmla="*/ 355 h 442"/>
              <a:gd name="T66" fmla="*/ 372 w 387"/>
              <a:gd name="T67" fmla="*/ 399 h 442"/>
              <a:gd name="T68" fmla="*/ 361 w 387"/>
              <a:gd name="T69" fmla="*/ 313 h 442"/>
              <a:gd name="T70" fmla="*/ 283 w 387"/>
              <a:gd name="T71" fmla="*/ 269 h 442"/>
              <a:gd name="T72" fmla="*/ 202 w 387"/>
              <a:gd name="T73" fmla="*/ 284 h 442"/>
              <a:gd name="T74" fmla="*/ 200 w 387"/>
              <a:gd name="T75" fmla="*/ 351 h 442"/>
              <a:gd name="T76" fmla="*/ 247 w 387"/>
              <a:gd name="T77" fmla="*/ 324 h 442"/>
              <a:gd name="T78" fmla="*/ 200 w 387"/>
              <a:gd name="T79" fmla="*/ 351 h 442"/>
              <a:gd name="T80" fmla="*/ 364 w 387"/>
              <a:gd name="T81" fmla="*/ 394 h 442"/>
              <a:gd name="T82" fmla="*/ 224 w 387"/>
              <a:gd name="T83" fmla="*/ 377 h 442"/>
              <a:gd name="T84" fmla="*/ 354 w 387"/>
              <a:gd name="T85" fmla="*/ 319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87" h="442">
                <a:moveTo>
                  <a:pt x="361" y="313"/>
                </a:moveTo>
                <a:cubicBezTo>
                  <a:pt x="312" y="259"/>
                  <a:pt x="260" y="254"/>
                  <a:pt x="258" y="253"/>
                </a:cubicBezTo>
                <a:cubicBezTo>
                  <a:pt x="226" y="251"/>
                  <a:pt x="207" y="265"/>
                  <a:pt x="199" y="274"/>
                </a:cubicBezTo>
                <a:cubicBezTo>
                  <a:pt x="182" y="265"/>
                  <a:pt x="159" y="255"/>
                  <a:pt x="131" y="246"/>
                </a:cubicBezTo>
                <a:cubicBezTo>
                  <a:pt x="77" y="229"/>
                  <a:pt x="28" y="210"/>
                  <a:pt x="25" y="177"/>
                </a:cubicBezTo>
                <a:cubicBezTo>
                  <a:pt x="24" y="168"/>
                  <a:pt x="26" y="155"/>
                  <a:pt x="37" y="147"/>
                </a:cubicBezTo>
                <a:cubicBezTo>
                  <a:pt x="54" y="133"/>
                  <a:pt x="87" y="133"/>
                  <a:pt x="130" y="146"/>
                </a:cubicBezTo>
                <a:cubicBezTo>
                  <a:pt x="134" y="148"/>
                  <a:pt x="192" y="171"/>
                  <a:pt x="231" y="194"/>
                </a:cubicBezTo>
                <a:cubicBezTo>
                  <a:pt x="260" y="210"/>
                  <a:pt x="288" y="216"/>
                  <a:pt x="310" y="210"/>
                </a:cubicBezTo>
                <a:cubicBezTo>
                  <a:pt x="323" y="207"/>
                  <a:pt x="333" y="199"/>
                  <a:pt x="339" y="188"/>
                </a:cubicBezTo>
                <a:cubicBezTo>
                  <a:pt x="364" y="144"/>
                  <a:pt x="310" y="109"/>
                  <a:pt x="288" y="95"/>
                </a:cubicBezTo>
                <a:cubicBezTo>
                  <a:pt x="288" y="95"/>
                  <a:pt x="285" y="93"/>
                  <a:pt x="285" y="93"/>
                </a:cubicBezTo>
                <a:cubicBezTo>
                  <a:pt x="254" y="73"/>
                  <a:pt x="222" y="52"/>
                  <a:pt x="248" y="0"/>
                </a:cubicBezTo>
                <a:cubicBezTo>
                  <a:pt x="238" y="0"/>
                  <a:pt x="238" y="0"/>
                  <a:pt x="238" y="0"/>
                </a:cubicBezTo>
                <a:cubicBezTo>
                  <a:pt x="232" y="13"/>
                  <a:pt x="229" y="24"/>
                  <a:pt x="229" y="34"/>
                </a:cubicBezTo>
                <a:cubicBezTo>
                  <a:pt x="229" y="67"/>
                  <a:pt x="257" y="85"/>
                  <a:pt x="280" y="101"/>
                </a:cubicBezTo>
                <a:cubicBezTo>
                  <a:pt x="283" y="102"/>
                  <a:pt x="283" y="102"/>
                  <a:pt x="283" y="102"/>
                </a:cubicBezTo>
                <a:cubicBezTo>
                  <a:pt x="300" y="113"/>
                  <a:pt x="336" y="137"/>
                  <a:pt x="336" y="166"/>
                </a:cubicBezTo>
                <a:cubicBezTo>
                  <a:pt x="336" y="172"/>
                  <a:pt x="335" y="178"/>
                  <a:pt x="331" y="184"/>
                </a:cubicBezTo>
                <a:cubicBezTo>
                  <a:pt x="327" y="193"/>
                  <a:pt x="318" y="199"/>
                  <a:pt x="308" y="202"/>
                </a:cubicBezTo>
                <a:cubicBezTo>
                  <a:pt x="288" y="207"/>
                  <a:pt x="262" y="201"/>
                  <a:pt x="236" y="186"/>
                </a:cubicBezTo>
                <a:cubicBezTo>
                  <a:pt x="196" y="163"/>
                  <a:pt x="140" y="140"/>
                  <a:pt x="134" y="138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87" y="123"/>
                  <a:pt x="51" y="124"/>
                  <a:pt x="31" y="140"/>
                </a:cubicBezTo>
                <a:cubicBezTo>
                  <a:pt x="19" y="149"/>
                  <a:pt x="16" y="163"/>
                  <a:pt x="16" y="173"/>
                </a:cubicBezTo>
                <a:cubicBezTo>
                  <a:pt x="16" y="175"/>
                  <a:pt x="16" y="176"/>
                  <a:pt x="16" y="178"/>
                </a:cubicBezTo>
                <a:cubicBezTo>
                  <a:pt x="19" y="217"/>
                  <a:pt x="71" y="236"/>
                  <a:pt x="129" y="255"/>
                </a:cubicBezTo>
                <a:cubicBezTo>
                  <a:pt x="156" y="263"/>
                  <a:pt x="177" y="273"/>
                  <a:pt x="193" y="282"/>
                </a:cubicBezTo>
                <a:cubicBezTo>
                  <a:pt x="193" y="282"/>
                  <a:pt x="193" y="283"/>
                  <a:pt x="193" y="283"/>
                </a:cubicBezTo>
                <a:cubicBezTo>
                  <a:pt x="192" y="284"/>
                  <a:pt x="191" y="285"/>
                  <a:pt x="190" y="287"/>
                </a:cubicBezTo>
                <a:cubicBezTo>
                  <a:pt x="174" y="278"/>
                  <a:pt x="153" y="269"/>
                  <a:pt x="127" y="260"/>
                </a:cubicBezTo>
                <a:cubicBezTo>
                  <a:pt x="67" y="241"/>
                  <a:pt x="14" y="221"/>
                  <a:pt x="10" y="178"/>
                </a:cubicBezTo>
                <a:cubicBezTo>
                  <a:pt x="10" y="177"/>
                  <a:pt x="10" y="175"/>
                  <a:pt x="10" y="173"/>
                </a:cubicBezTo>
                <a:cubicBezTo>
                  <a:pt x="10" y="158"/>
                  <a:pt x="16" y="144"/>
                  <a:pt x="28" y="135"/>
                </a:cubicBezTo>
                <a:cubicBezTo>
                  <a:pt x="43" y="123"/>
                  <a:pt x="73" y="113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96" y="157"/>
                  <a:pt x="239" y="181"/>
                </a:cubicBezTo>
                <a:cubicBezTo>
                  <a:pt x="264" y="195"/>
                  <a:pt x="288" y="201"/>
                  <a:pt x="306" y="196"/>
                </a:cubicBezTo>
                <a:cubicBezTo>
                  <a:pt x="315" y="193"/>
                  <a:pt x="322" y="188"/>
                  <a:pt x="326" y="181"/>
                </a:cubicBezTo>
                <a:cubicBezTo>
                  <a:pt x="329" y="176"/>
                  <a:pt x="330" y="171"/>
                  <a:pt x="330" y="166"/>
                </a:cubicBezTo>
                <a:cubicBezTo>
                  <a:pt x="330" y="144"/>
                  <a:pt x="305" y="124"/>
                  <a:pt x="279" y="107"/>
                </a:cubicBezTo>
                <a:cubicBezTo>
                  <a:pt x="277" y="106"/>
                  <a:pt x="277" y="106"/>
                  <a:pt x="277" y="106"/>
                </a:cubicBezTo>
                <a:cubicBezTo>
                  <a:pt x="262" y="95"/>
                  <a:pt x="242" y="83"/>
                  <a:pt x="232" y="65"/>
                </a:cubicBezTo>
                <a:cubicBezTo>
                  <a:pt x="226" y="55"/>
                  <a:pt x="223" y="45"/>
                  <a:pt x="223" y="34"/>
                </a:cubicBezTo>
                <a:cubicBezTo>
                  <a:pt x="223" y="23"/>
                  <a:pt x="226" y="12"/>
                  <a:pt x="231" y="0"/>
                </a:cubicBezTo>
                <a:cubicBezTo>
                  <a:pt x="221" y="0"/>
                  <a:pt x="221" y="0"/>
                  <a:pt x="221" y="0"/>
                </a:cubicBezTo>
                <a:cubicBezTo>
                  <a:pt x="217" y="12"/>
                  <a:pt x="214" y="23"/>
                  <a:pt x="214" y="34"/>
                </a:cubicBezTo>
                <a:cubicBezTo>
                  <a:pt x="214" y="46"/>
                  <a:pt x="218" y="58"/>
                  <a:pt x="224" y="69"/>
                </a:cubicBezTo>
                <a:cubicBezTo>
                  <a:pt x="236" y="89"/>
                  <a:pt x="256" y="102"/>
                  <a:pt x="272" y="113"/>
                </a:cubicBezTo>
                <a:cubicBezTo>
                  <a:pt x="272" y="113"/>
                  <a:pt x="275" y="115"/>
                  <a:pt x="275" y="115"/>
                </a:cubicBezTo>
                <a:cubicBezTo>
                  <a:pt x="312" y="139"/>
                  <a:pt x="321" y="154"/>
                  <a:pt x="321" y="166"/>
                </a:cubicBezTo>
                <a:cubicBezTo>
                  <a:pt x="321" y="170"/>
                  <a:pt x="320" y="173"/>
                  <a:pt x="318" y="177"/>
                </a:cubicBezTo>
                <a:cubicBezTo>
                  <a:pt x="315" y="182"/>
                  <a:pt x="311" y="185"/>
                  <a:pt x="304" y="187"/>
                </a:cubicBezTo>
                <a:cubicBezTo>
                  <a:pt x="288" y="191"/>
                  <a:pt x="266" y="186"/>
                  <a:pt x="243" y="173"/>
                </a:cubicBezTo>
                <a:cubicBezTo>
                  <a:pt x="200" y="149"/>
                  <a:pt x="140" y="124"/>
                  <a:pt x="139" y="124"/>
                </a:cubicBezTo>
                <a:cubicBezTo>
                  <a:pt x="139" y="124"/>
                  <a:pt x="139" y="124"/>
                  <a:pt x="139" y="124"/>
                </a:cubicBezTo>
                <a:cubicBezTo>
                  <a:pt x="139" y="124"/>
                  <a:pt x="139" y="124"/>
                  <a:pt x="139" y="124"/>
                </a:cubicBezTo>
                <a:cubicBezTo>
                  <a:pt x="138" y="123"/>
                  <a:pt x="138" y="123"/>
                  <a:pt x="138" y="123"/>
                </a:cubicBezTo>
                <a:cubicBezTo>
                  <a:pt x="72" y="103"/>
                  <a:pt x="39" y="115"/>
                  <a:pt x="22" y="128"/>
                </a:cubicBezTo>
                <a:cubicBezTo>
                  <a:pt x="7" y="140"/>
                  <a:pt x="0" y="158"/>
                  <a:pt x="1" y="179"/>
                </a:cubicBezTo>
                <a:cubicBezTo>
                  <a:pt x="5" y="227"/>
                  <a:pt x="61" y="249"/>
                  <a:pt x="124" y="269"/>
                </a:cubicBezTo>
                <a:cubicBezTo>
                  <a:pt x="150" y="277"/>
                  <a:pt x="171" y="287"/>
                  <a:pt x="186" y="295"/>
                </a:cubicBezTo>
                <a:cubicBezTo>
                  <a:pt x="184" y="301"/>
                  <a:pt x="182" y="308"/>
                  <a:pt x="182" y="317"/>
                </a:cubicBezTo>
                <a:cubicBezTo>
                  <a:pt x="182" y="328"/>
                  <a:pt x="185" y="341"/>
                  <a:pt x="193" y="355"/>
                </a:cubicBezTo>
                <a:cubicBezTo>
                  <a:pt x="194" y="357"/>
                  <a:pt x="220" y="402"/>
                  <a:pt x="290" y="424"/>
                </a:cubicBezTo>
                <a:cubicBezTo>
                  <a:pt x="290" y="424"/>
                  <a:pt x="344" y="442"/>
                  <a:pt x="372" y="399"/>
                </a:cubicBezTo>
                <a:cubicBezTo>
                  <a:pt x="379" y="387"/>
                  <a:pt x="381" y="376"/>
                  <a:pt x="381" y="366"/>
                </a:cubicBezTo>
                <a:cubicBezTo>
                  <a:pt x="381" y="337"/>
                  <a:pt x="361" y="314"/>
                  <a:pt x="361" y="313"/>
                </a:cubicBezTo>
                <a:close/>
                <a:moveTo>
                  <a:pt x="257" y="262"/>
                </a:moveTo>
                <a:cubicBezTo>
                  <a:pt x="258" y="262"/>
                  <a:pt x="268" y="263"/>
                  <a:pt x="283" y="269"/>
                </a:cubicBezTo>
                <a:cubicBezTo>
                  <a:pt x="252" y="316"/>
                  <a:pt x="252" y="316"/>
                  <a:pt x="252" y="316"/>
                </a:cubicBezTo>
                <a:cubicBezTo>
                  <a:pt x="202" y="284"/>
                  <a:pt x="202" y="284"/>
                  <a:pt x="202" y="284"/>
                </a:cubicBezTo>
                <a:cubicBezTo>
                  <a:pt x="208" y="277"/>
                  <a:pt x="224" y="259"/>
                  <a:pt x="257" y="262"/>
                </a:cubicBezTo>
                <a:close/>
                <a:moveTo>
                  <a:pt x="200" y="351"/>
                </a:moveTo>
                <a:cubicBezTo>
                  <a:pt x="184" y="321"/>
                  <a:pt x="193" y="300"/>
                  <a:pt x="198" y="292"/>
                </a:cubicBezTo>
                <a:cubicBezTo>
                  <a:pt x="247" y="324"/>
                  <a:pt x="247" y="324"/>
                  <a:pt x="247" y="324"/>
                </a:cubicBezTo>
                <a:cubicBezTo>
                  <a:pt x="217" y="371"/>
                  <a:pt x="217" y="371"/>
                  <a:pt x="217" y="371"/>
                </a:cubicBezTo>
                <a:cubicBezTo>
                  <a:pt x="206" y="360"/>
                  <a:pt x="201" y="351"/>
                  <a:pt x="200" y="351"/>
                </a:cubicBezTo>
                <a:close/>
                <a:moveTo>
                  <a:pt x="364" y="394"/>
                </a:moveTo>
                <a:cubicBezTo>
                  <a:pt x="364" y="394"/>
                  <a:pt x="364" y="394"/>
                  <a:pt x="364" y="394"/>
                </a:cubicBezTo>
                <a:cubicBezTo>
                  <a:pt x="340" y="431"/>
                  <a:pt x="294" y="416"/>
                  <a:pt x="293" y="415"/>
                </a:cubicBezTo>
                <a:cubicBezTo>
                  <a:pt x="261" y="405"/>
                  <a:pt x="238" y="390"/>
                  <a:pt x="224" y="377"/>
                </a:cubicBezTo>
                <a:cubicBezTo>
                  <a:pt x="291" y="272"/>
                  <a:pt x="291" y="272"/>
                  <a:pt x="291" y="272"/>
                </a:cubicBezTo>
                <a:cubicBezTo>
                  <a:pt x="309" y="280"/>
                  <a:pt x="332" y="295"/>
                  <a:pt x="354" y="319"/>
                </a:cubicBezTo>
                <a:cubicBezTo>
                  <a:pt x="356" y="321"/>
                  <a:pt x="387" y="358"/>
                  <a:pt x="364" y="3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" name="Freeform 58"/>
          <p:cNvSpPr>
            <a:spLocks noChangeAspect="1" noEditPoints="1"/>
          </p:cNvSpPr>
          <p:nvPr/>
        </p:nvSpPr>
        <p:spPr bwMode="black">
          <a:xfrm>
            <a:off x="1479621" y="284575"/>
            <a:ext cx="737361" cy="731417"/>
          </a:xfrm>
          <a:custGeom>
            <a:avLst/>
            <a:gdLst>
              <a:gd name="T0" fmla="*/ 75 w 150"/>
              <a:gd name="T1" fmla="*/ 9 h 149"/>
              <a:gd name="T2" fmla="*/ 10 w 150"/>
              <a:gd name="T3" fmla="*/ 75 h 149"/>
              <a:gd name="T4" fmla="*/ 75 w 150"/>
              <a:gd name="T5" fmla="*/ 140 h 149"/>
              <a:gd name="T6" fmla="*/ 141 w 150"/>
              <a:gd name="T7" fmla="*/ 75 h 149"/>
              <a:gd name="T8" fmla="*/ 75 w 150"/>
              <a:gd name="T9" fmla="*/ 9 h 149"/>
              <a:gd name="T10" fmla="*/ 75 w 150"/>
              <a:gd name="T11" fmla="*/ 0 h 149"/>
              <a:gd name="T12" fmla="*/ 150 w 150"/>
              <a:gd name="T13" fmla="*/ 75 h 149"/>
              <a:gd name="T14" fmla="*/ 75 w 150"/>
              <a:gd name="T15" fmla="*/ 149 h 149"/>
              <a:gd name="T16" fmla="*/ 0 w 150"/>
              <a:gd name="T17" fmla="*/ 75 h 149"/>
              <a:gd name="T18" fmla="*/ 75 w 150"/>
              <a:gd name="T19" fmla="*/ 0 h 149"/>
              <a:gd name="T20" fmla="*/ 67 w 150"/>
              <a:gd name="T21" fmla="*/ 53 h 149"/>
              <a:gd name="T22" fmla="*/ 76 w 150"/>
              <a:gd name="T23" fmla="*/ 51 h 149"/>
              <a:gd name="T24" fmla="*/ 84 w 150"/>
              <a:gd name="T25" fmla="*/ 53 h 149"/>
              <a:gd name="T26" fmla="*/ 86 w 150"/>
              <a:gd name="T27" fmla="*/ 64 h 149"/>
              <a:gd name="T28" fmla="*/ 86 w 150"/>
              <a:gd name="T29" fmla="*/ 66 h 149"/>
              <a:gd name="T30" fmla="*/ 86 w 150"/>
              <a:gd name="T31" fmla="*/ 68 h 149"/>
              <a:gd name="T32" fmla="*/ 65 w 150"/>
              <a:gd name="T33" fmla="*/ 68 h 149"/>
              <a:gd name="T34" fmla="*/ 65 w 150"/>
              <a:gd name="T35" fmla="*/ 66 h 149"/>
              <a:gd name="T36" fmla="*/ 65 w 150"/>
              <a:gd name="T37" fmla="*/ 63 h 149"/>
              <a:gd name="T38" fmla="*/ 67 w 150"/>
              <a:gd name="T39" fmla="*/ 53 h 149"/>
              <a:gd name="T40" fmla="*/ 95 w 150"/>
              <a:gd name="T41" fmla="*/ 69 h 149"/>
              <a:gd name="T42" fmla="*/ 95 w 150"/>
              <a:gd name="T43" fmla="*/ 66 h 149"/>
              <a:gd name="T44" fmla="*/ 95 w 150"/>
              <a:gd name="T45" fmla="*/ 64 h 149"/>
              <a:gd name="T46" fmla="*/ 91 w 150"/>
              <a:gd name="T47" fmla="*/ 46 h 149"/>
              <a:gd name="T48" fmla="*/ 76 w 150"/>
              <a:gd name="T49" fmla="*/ 41 h 149"/>
              <a:gd name="T50" fmla="*/ 60 w 150"/>
              <a:gd name="T51" fmla="*/ 46 h 149"/>
              <a:gd name="T52" fmla="*/ 56 w 150"/>
              <a:gd name="T53" fmla="*/ 64 h 149"/>
              <a:gd name="T54" fmla="*/ 56 w 150"/>
              <a:gd name="T55" fmla="*/ 66 h 149"/>
              <a:gd name="T56" fmla="*/ 56 w 150"/>
              <a:gd name="T57" fmla="*/ 68 h 149"/>
              <a:gd name="T58" fmla="*/ 51 w 150"/>
              <a:gd name="T59" fmla="*/ 73 h 149"/>
              <a:gd name="T60" fmla="*/ 51 w 150"/>
              <a:gd name="T61" fmla="*/ 103 h 149"/>
              <a:gd name="T62" fmla="*/ 57 w 150"/>
              <a:gd name="T63" fmla="*/ 108 h 149"/>
              <a:gd name="T64" fmla="*/ 94 w 150"/>
              <a:gd name="T65" fmla="*/ 108 h 149"/>
              <a:gd name="T66" fmla="*/ 99 w 150"/>
              <a:gd name="T67" fmla="*/ 103 h 149"/>
              <a:gd name="T68" fmla="*/ 99 w 150"/>
              <a:gd name="T69" fmla="*/ 73 h 149"/>
              <a:gd name="T70" fmla="*/ 95 w 150"/>
              <a:gd name="T71" fmla="*/ 6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0" h="149">
                <a:moveTo>
                  <a:pt x="75" y="9"/>
                </a:moveTo>
                <a:cubicBezTo>
                  <a:pt x="39" y="9"/>
                  <a:pt x="10" y="38"/>
                  <a:pt x="10" y="75"/>
                </a:cubicBezTo>
                <a:cubicBezTo>
                  <a:pt x="10" y="111"/>
                  <a:pt x="39" y="140"/>
                  <a:pt x="75" y="140"/>
                </a:cubicBezTo>
                <a:cubicBezTo>
                  <a:pt x="111" y="140"/>
                  <a:pt x="141" y="111"/>
                  <a:pt x="141" y="75"/>
                </a:cubicBezTo>
                <a:cubicBezTo>
                  <a:pt x="141" y="38"/>
                  <a:pt x="111" y="9"/>
                  <a:pt x="75" y="9"/>
                </a:cubicBezTo>
                <a:moveTo>
                  <a:pt x="75" y="0"/>
                </a:moveTo>
                <a:cubicBezTo>
                  <a:pt x="117" y="0"/>
                  <a:pt x="150" y="33"/>
                  <a:pt x="150" y="75"/>
                </a:cubicBezTo>
                <a:cubicBezTo>
                  <a:pt x="150" y="116"/>
                  <a:pt x="117" y="149"/>
                  <a:pt x="75" y="149"/>
                </a:cubicBezTo>
                <a:cubicBezTo>
                  <a:pt x="34" y="149"/>
                  <a:pt x="0" y="116"/>
                  <a:pt x="0" y="75"/>
                </a:cubicBezTo>
                <a:cubicBezTo>
                  <a:pt x="0" y="33"/>
                  <a:pt x="34" y="0"/>
                  <a:pt x="75" y="0"/>
                </a:cubicBezTo>
                <a:moveTo>
                  <a:pt x="67" y="53"/>
                </a:moveTo>
                <a:cubicBezTo>
                  <a:pt x="68" y="51"/>
                  <a:pt x="71" y="51"/>
                  <a:pt x="76" y="51"/>
                </a:cubicBezTo>
                <a:cubicBezTo>
                  <a:pt x="80" y="51"/>
                  <a:pt x="83" y="51"/>
                  <a:pt x="84" y="53"/>
                </a:cubicBezTo>
                <a:cubicBezTo>
                  <a:pt x="86" y="54"/>
                  <a:pt x="86" y="59"/>
                  <a:pt x="86" y="64"/>
                </a:cubicBezTo>
                <a:cubicBezTo>
                  <a:pt x="86" y="66"/>
                  <a:pt x="86" y="66"/>
                  <a:pt x="86" y="66"/>
                </a:cubicBezTo>
                <a:cubicBezTo>
                  <a:pt x="86" y="67"/>
                  <a:pt x="86" y="68"/>
                  <a:pt x="86" y="68"/>
                </a:cubicBezTo>
                <a:cubicBezTo>
                  <a:pt x="65" y="68"/>
                  <a:pt x="65" y="68"/>
                  <a:pt x="65" y="68"/>
                </a:cubicBezTo>
                <a:cubicBezTo>
                  <a:pt x="65" y="68"/>
                  <a:pt x="65" y="67"/>
                  <a:pt x="65" y="66"/>
                </a:cubicBezTo>
                <a:cubicBezTo>
                  <a:pt x="65" y="63"/>
                  <a:pt x="65" y="63"/>
                  <a:pt x="65" y="63"/>
                </a:cubicBezTo>
                <a:cubicBezTo>
                  <a:pt x="65" y="58"/>
                  <a:pt x="65" y="54"/>
                  <a:pt x="67" y="53"/>
                </a:cubicBezTo>
                <a:moveTo>
                  <a:pt x="95" y="69"/>
                </a:moveTo>
                <a:cubicBezTo>
                  <a:pt x="95" y="68"/>
                  <a:pt x="95" y="67"/>
                  <a:pt x="95" y="66"/>
                </a:cubicBezTo>
                <a:cubicBezTo>
                  <a:pt x="95" y="64"/>
                  <a:pt x="95" y="64"/>
                  <a:pt x="95" y="64"/>
                </a:cubicBezTo>
                <a:cubicBezTo>
                  <a:pt x="95" y="57"/>
                  <a:pt x="95" y="51"/>
                  <a:pt x="91" y="46"/>
                </a:cubicBezTo>
                <a:cubicBezTo>
                  <a:pt x="88" y="43"/>
                  <a:pt x="83" y="41"/>
                  <a:pt x="76" y="41"/>
                </a:cubicBezTo>
                <a:cubicBezTo>
                  <a:pt x="68" y="41"/>
                  <a:pt x="63" y="43"/>
                  <a:pt x="60" y="46"/>
                </a:cubicBezTo>
                <a:cubicBezTo>
                  <a:pt x="56" y="51"/>
                  <a:pt x="56" y="57"/>
                  <a:pt x="56" y="64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7"/>
                  <a:pt x="56" y="68"/>
                  <a:pt x="56" y="68"/>
                </a:cubicBezTo>
                <a:cubicBezTo>
                  <a:pt x="53" y="69"/>
                  <a:pt x="51" y="71"/>
                  <a:pt x="51" y="7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1" y="106"/>
                  <a:pt x="54" y="108"/>
                  <a:pt x="57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7" y="108"/>
                  <a:pt x="99" y="106"/>
                  <a:pt x="99" y="103"/>
                </a:cubicBezTo>
                <a:cubicBezTo>
                  <a:pt x="99" y="73"/>
                  <a:pt x="99" y="73"/>
                  <a:pt x="99" y="73"/>
                </a:cubicBezTo>
                <a:cubicBezTo>
                  <a:pt x="99" y="71"/>
                  <a:pt x="97" y="69"/>
                  <a:pt x="95" y="69"/>
                </a:cubicBezTo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91427" tIns="45713" rIns="91427" bIns="45713" numCol="1" anchor="t" anchorCtr="0" compatLnSpc="1">
            <a:prstTxWarp prst="textNoShape">
              <a:avLst/>
            </a:prstTxWarp>
          </a:bodyPr>
          <a:lstStyle/>
          <a:p>
            <a:pPr defTabSz="932563"/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43" name="Freeform 31"/>
          <p:cNvSpPr>
            <a:spLocks noEditPoints="1"/>
          </p:cNvSpPr>
          <p:nvPr/>
        </p:nvSpPr>
        <p:spPr bwMode="auto">
          <a:xfrm>
            <a:off x="2459200" y="312653"/>
            <a:ext cx="712597" cy="712598"/>
          </a:xfrm>
          <a:custGeom>
            <a:avLst/>
            <a:gdLst>
              <a:gd name="T0" fmla="*/ 168 w 474"/>
              <a:gd name="T1" fmla="*/ 27 h 474"/>
              <a:gd name="T2" fmla="*/ 210 w 474"/>
              <a:gd name="T3" fmla="*/ 158 h 474"/>
              <a:gd name="T4" fmla="*/ 207 w 474"/>
              <a:gd name="T5" fmla="*/ 112 h 474"/>
              <a:gd name="T6" fmla="*/ 160 w 474"/>
              <a:gd name="T7" fmla="*/ 98 h 474"/>
              <a:gd name="T8" fmla="*/ 173 w 474"/>
              <a:gd name="T9" fmla="*/ 82 h 474"/>
              <a:gd name="T10" fmla="*/ 195 w 474"/>
              <a:gd name="T11" fmla="*/ 73 h 474"/>
              <a:gd name="T12" fmla="*/ 228 w 474"/>
              <a:gd name="T13" fmla="*/ 62 h 474"/>
              <a:gd name="T14" fmla="*/ 202 w 474"/>
              <a:gd name="T15" fmla="*/ 101 h 474"/>
              <a:gd name="T16" fmla="*/ 193 w 474"/>
              <a:gd name="T17" fmla="*/ 100 h 474"/>
              <a:gd name="T18" fmla="*/ 161 w 474"/>
              <a:gd name="T19" fmla="*/ 107 h 474"/>
              <a:gd name="T20" fmla="*/ 279 w 474"/>
              <a:gd name="T21" fmla="*/ 68 h 474"/>
              <a:gd name="T22" fmla="*/ 311 w 474"/>
              <a:gd name="T23" fmla="*/ 92 h 474"/>
              <a:gd name="T24" fmla="*/ 326 w 474"/>
              <a:gd name="T25" fmla="*/ 121 h 474"/>
              <a:gd name="T26" fmla="*/ 323 w 474"/>
              <a:gd name="T27" fmla="*/ 172 h 474"/>
              <a:gd name="T28" fmla="*/ 281 w 474"/>
              <a:gd name="T29" fmla="*/ 158 h 474"/>
              <a:gd name="T30" fmla="*/ 222 w 474"/>
              <a:gd name="T31" fmla="*/ 94 h 474"/>
              <a:gd name="T32" fmla="*/ 34 w 474"/>
              <a:gd name="T33" fmla="*/ 199 h 474"/>
              <a:gd name="T34" fmla="*/ 265 w 474"/>
              <a:gd name="T35" fmla="*/ 267 h 474"/>
              <a:gd name="T36" fmla="*/ 214 w 474"/>
              <a:gd name="T37" fmla="*/ 195 h 474"/>
              <a:gd name="T38" fmla="*/ 203 w 474"/>
              <a:gd name="T39" fmla="*/ 156 h 474"/>
              <a:gd name="T40" fmla="*/ 118 w 474"/>
              <a:gd name="T41" fmla="*/ 167 h 474"/>
              <a:gd name="T42" fmla="*/ 40 w 474"/>
              <a:gd name="T43" fmla="*/ 191 h 474"/>
              <a:gd name="T44" fmla="*/ 100 w 474"/>
              <a:gd name="T45" fmla="*/ 181 h 474"/>
              <a:gd name="T46" fmla="*/ 251 w 474"/>
              <a:gd name="T47" fmla="*/ 191 h 474"/>
              <a:gd name="T48" fmla="*/ 185 w 474"/>
              <a:gd name="T49" fmla="*/ 128 h 474"/>
              <a:gd name="T50" fmla="*/ 243 w 474"/>
              <a:gd name="T51" fmla="*/ 163 h 474"/>
              <a:gd name="T52" fmla="*/ 340 w 474"/>
              <a:gd name="T53" fmla="*/ 191 h 474"/>
              <a:gd name="T54" fmla="*/ 400 w 474"/>
              <a:gd name="T55" fmla="*/ 124 h 474"/>
              <a:gd name="T56" fmla="*/ 397 w 474"/>
              <a:gd name="T57" fmla="*/ 122 h 474"/>
              <a:gd name="T58" fmla="*/ 412 w 474"/>
              <a:gd name="T59" fmla="*/ 165 h 474"/>
              <a:gd name="T60" fmla="*/ 132 w 474"/>
              <a:gd name="T61" fmla="*/ 105 h 474"/>
              <a:gd name="T62" fmla="*/ 151 w 474"/>
              <a:gd name="T63" fmla="*/ 154 h 474"/>
              <a:gd name="T64" fmla="*/ 145 w 474"/>
              <a:gd name="T65" fmla="*/ 139 h 474"/>
              <a:gd name="T66" fmla="*/ 369 w 474"/>
              <a:gd name="T67" fmla="*/ 229 h 474"/>
              <a:gd name="T68" fmla="*/ 360 w 474"/>
              <a:gd name="T69" fmla="*/ 243 h 474"/>
              <a:gd name="T70" fmla="*/ 429 w 474"/>
              <a:gd name="T71" fmla="*/ 192 h 474"/>
              <a:gd name="T72" fmla="*/ 414 w 474"/>
              <a:gd name="T73" fmla="*/ 195 h 474"/>
              <a:gd name="T74" fmla="*/ 394 w 474"/>
              <a:gd name="T75" fmla="*/ 176 h 474"/>
              <a:gd name="T76" fmla="*/ 386 w 474"/>
              <a:gd name="T77" fmla="*/ 227 h 474"/>
              <a:gd name="T78" fmla="*/ 396 w 474"/>
              <a:gd name="T79" fmla="*/ 225 h 474"/>
              <a:gd name="T80" fmla="*/ 372 w 474"/>
              <a:gd name="T81" fmla="*/ 272 h 474"/>
              <a:gd name="T82" fmla="*/ 405 w 474"/>
              <a:gd name="T83" fmla="*/ 216 h 474"/>
              <a:gd name="T84" fmla="*/ 181 w 474"/>
              <a:gd name="T85" fmla="*/ 390 h 474"/>
              <a:gd name="T86" fmla="*/ 226 w 474"/>
              <a:gd name="T87" fmla="*/ 354 h 474"/>
              <a:gd name="T88" fmla="*/ 227 w 474"/>
              <a:gd name="T89" fmla="*/ 436 h 474"/>
              <a:gd name="T90" fmla="*/ 192 w 474"/>
              <a:gd name="T91" fmla="*/ 370 h 474"/>
              <a:gd name="T92" fmla="*/ 86 w 474"/>
              <a:gd name="T93" fmla="*/ 248 h 474"/>
              <a:gd name="T94" fmla="*/ 41 w 474"/>
              <a:gd name="T95" fmla="*/ 223 h 474"/>
              <a:gd name="T96" fmla="*/ 211 w 474"/>
              <a:gd name="T97" fmla="*/ 288 h 474"/>
              <a:gd name="T98" fmla="*/ 179 w 474"/>
              <a:gd name="T99" fmla="*/ 356 h 474"/>
              <a:gd name="T100" fmla="*/ 272 w 474"/>
              <a:gd name="T101" fmla="*/ 385 h 474"/>
              <a:gd name="T102" fmla="*/ 254 w 474"/>
              <a:gd name="T103" fmla="*/ 433 h 474"/>
              <a:gd name="T104" fmla="*/ 28 w 474"/>
              <a:gd name="T105" fmla="*/ 232 h 474"/>
              <a:gd name="T106" fmla="*/ 50 w 474"/>
              <a:gd name="T107" fmla="*/ 229 h 474"/>
              <a:gd name="T108" fmla="*/ 369 w 474"/>
              <a:gd name="T109" fmla="*/ 289 h 474"/>
              <a:gd name="T110" fmla="*/ 385 w 474"/>
              <a:gd name="T111" fmla="*/ 301 h 474"/>
              <a:gd name="T112" fmla="*/ 364 w 474"/>
              <a:gd name="T113" fmla="*/ 358 h 474"/>
              <a:gd name="T114" fmla="*/ 405 w 474"/>
              <a:gd name="T115" fmla="*/ 327 h 474"/>
              <a:gd name="T116" fmla="*/ 422 w 474"/>
              <a:gd name="T117" fmla="*/ 300 h 474"/>
              <a:gd name="T118" fmla="*/ 390 w 474"/>
              <a:gd name="T119" fmla="*/ 347 h 474"/>
              <a:gd name="T120" fmla="*/ 394 w 474"/>
              <a:gd name="T121" fmla="*/ 290 h 474"/>
              <a:gd name="T122" fmla="*/ 389 w 474"/>
              <a:gd name="T123" fmla="*/ 281 h 474"/>
              <a:gd name="T124" fmla="*/ 252 w 474"/>
              <a:gd name="T125" fmla="*/ 448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74" h="474">
                <a:moveTo>
                  <a:pt x="237" y="0"/>
                </a:moveTo>
                <a:cubicBezTo>
                  <a:pt x="106" y="0"/>
                  <a:pt x="0" y="106"/>
                  <a:pt x="0" y="237"/>
                </a:cubicBezTo>
                <a:cubicBezTo>
                  <a:pt x="0" y="368"/>
                  <a:pt x="106" y="474"/>
                  <a:pt x="237" y="474"/>
                </a:cubicBezTo>
                <a:cubicBezTo>
                  <a:pt x="368" y="474"/>
                  <a:pt x="474" y="368"/>
                  <a:pt x="474" y="237"/>
                </a:cubicBezTo>
                <a:cubicBezTo>
                  <a:pt x="474" y="106"/>
                  <a:pt x="368" y="0"/>
                  <a:pt x="237" y="0"/>
                </a:cubicBezTo>
                <a:close/>
                <a:moveTo>
                  <a:pt x="453" y="281"/>
                </a:moveTo>
                <a:cubicBezTo>
                  <a:pt x="447" y="311"/>
                  <a:pt x="434" y="340"/>
                  <a:pt x="417" y="364"/>
                </a:cubicBezTo>
                <a:cubicBezTo>
                  <a:pt x="413" y="370"/>
                  <a:pt x="408" y="376"/>
                  <a:pt x="404" y="381"/>
                </a:cubicBezTo>
                <a:cubicBezTo>
                  <a:pt x="404" y="381"/>
                  <a:pt x="404" y="381"/>
                  <a:pt x="404" y="381"/>
                </a:cubicBezTo>
                <a:cubicBezTo>
                  <a:pt x="404" y="381"/>
                  <a:pt x="404" y="381"/>
                  <a:pt x="404" y="381"/>
                </a:cubicBezTo>
                <a:cubicBezTo>
                  <a:pt x="399" y="386"/>
                  <a:pt x="394" y="391"/>
                  <a:pt x="389" y="396"/>
                </a:cubicBezTo>
                <a:cubicBezTo>
                  <a:pt x="389" y="396"/>
                  <a:pt x="389" y="396"/>
                  <a:pt x="389" y="396"/>
                </a:cubicBezTo>
                <a:cubicBezTo>
                  <a:pt x="389" y="396"/>
                  <a:pt x="389" y="396"/>
                  <a:pt x="389" y="396"/>
                </a:cubicBezTo>
                <a:cubicBezTo>
                  <a:pt x="389" y="396"/>
                  <a:pt x="389" y="396"/>
                  <a:pt x="389" y="396"/>
                </a:cubicBezTo>
                <a:cubicBezTo>
                  <a:pt x="379" y="406"/>
                  <a:pt x="368" y="414"/>
                  <a:pt x="357" y="422"/>
                </a:cubicBezTo>
                <a:cubicBezTo>
                  <a:pt x="355" y="423"/>
                  <a:pt x="355" y="423"/>
                  <a:pt x="355" y="423"/>
                </a:cubicBezTo>
                <a:cubicBezTo>
                  <a:pt x="355" y="423"/>
                  <a:pt x="355" y="423"/>
                  <a:pt x="355" y="423"/>
                </a:cubicBezTo>
                <a:cubicBezTo>
                  <a:pt x="340" y="432"/>
                  <a:pt x="325" y="440"/>
                  <a:pt x="308" y="446"/>
                </a:cubicBezTo>
                <a:cubicBezTo>
                  <a:pt x="308" y="446"/>
                  <a:pt x="308" y="446"/>
                  <a:pt x="308" y="446"/>
                </a:cubicBezTo>
                <a:cubicBezTo>
                  <a:pt x="308" y="446"/>
                  <a:pt x="308" y="446"/>
                  <a:pt x="308" y="446"/>
                </a:cubicBezTo>
                <a:cubicBezTo>
                  <a:pt x="308" y="446"/>
                  <a:pt x="308" y="446"/>
                  <a:pt x="308" y="446"/>
                </a:cubicBezTo>
                <a:cubicBezTo>
                  <a:pt x="295" y="450"/>
                  <a:pt x="282" y="453"/>
                  <a:pt x="268" y="455"/>
                </a:cubicBezTo>
                <a:cubicBezTo>
                  <a:pt x="268" y="455"/>
                  <a:pt x="268" y="455"/>
                  <a:pt x="268" y="455"/>
                </a:cubicBezTo>
                <a:cubicBezTo>
                  <a:pt x="266" y="455"/>
                  <a:pt x="264" y="456"/>
                  <a:pt x="262" y="456"/>
                </a:cubicBezTo>
                <a:cubicBezTo>
                  <a:pt x="262" y="456"/>
                  <a:pt x="262" y="456"/>
                  <a:pt x="262" y="456"/>
                </a:cubicBezTo>
                <a:cubicBezTo>
                  <a:pt x="261" y="456"/>
                  <a:pt x="261" y="456"/>
                  <a:pt x="261" y="456"/>
                </a:cubicBezTo>
                <a:cubicBezTo>
                  <a:pt x="261" y="456"/>
                  <a:pt x="261" y="456"/>
                  <a:pt x="261" y="456"/>
                </a:cubicBezTo>
                <a:cubicBezTo>
                  <a:pt x="253" y="457"/>
                  <a:pt x="245" y="457"/>
                  <a:pt x="237" y="457"/>
                </a:cubicBezTo>
                <a:cubicBezTo>
                  <a:pt x="229" y="457"/>
                  <a:pt x="221" y="457"/>
                  <a:pt x="214" y="456"/>
                </a:cubicBezTo>
                <a:cubicBezTo>
                  <a:pt x="213" y="456"/>
                  <a:pt x="213" y="456"/>
                  <a:pt x="213" y="456"/>
                </a:cubicBezTo>
                <a:cubicBezTo>
                  <a:pt x="197" y="454"/>
                  <a:pt x="181" y="451"/>
                  <a:pt x="167" y="446"/>
                </a:cubicBezTo>
                <a:cubicBezTo>
                  <a:pt x="166" y="446"/>
                  <a:pt x="166" y="446"/>
                  <a:pt x="166" y="446"/>
                </a:cubicBezTo>
                <a:cubicBezTo>
                  <a:pt x="166" y="446"/>
                  <a:pt x="166" y="446"/>
                  <a:pt x="166" y="446"/>
                </a:cubicBezTo>
                <a:cubicBezTo>
                  <a:pt x="149" y="440"/>
                  <a:pt x="134" y="432"/>
                  <a:pt x="119" y="423"/>
                </a:cubicBezTo>
                <a:cubicBezTo>
                  <a:pt x="119" y="423"/>
                  <a:pt x="119" y="423"/>
                  <a:pt x="119" y="423"/>
                </a:cubicBezTo>
                <a:cubicBezTo>
                  <a:pt x="117" y="422"/>
                  <a:pt x="117" y="422"/>
                  <a:pt x="117" y="422"/>
                </a:cubicBezTo>
                <a:cubicBezTo>
                  <a:pt x="117" y="422"/>
                  <a:pt x="117" y="422"/>
                  <a:pt x="117" y="421"/>
                </a:cubicBezTo>
                <a:cubicBezTo>
                  <a:pt x="114" y="420"/>
                  <a:pt x="111" y="418"/>
                  <a:pt x="108" y="416"/>
                </a:cubicBezTo>
                <a:cubicBezTo>
                  <a:pt x="108" y="416"/>
                  <a:pt x="108" y="416"/>
                  <a:pt x="108" y="416"/>
                </a:cubicBezTo>
                <a:cubicBezTo>
                  <a:pt x="105" y="414"/>
                  <a:pt x="103" y="412"/>
                  <a:pt x="100" y="410"/>
                </a:cubicBezTo>
                <a:cubicBezTo>
                  <a:pt x="100" y="410"/>
                  <a:pt x="100" y="410"/>
                  <a:pt x="100" y="410"/>
                </a:cubicBezTo>
                <a:cubicBezTo>
                  <a:pt x="97" y="407"/>
                  <a:pt x="95" y="405"/>
                  <a:pt x="92" y="403"/>
                </a:cubicBezTo>
                <a:cubicBezTo>
                  <a:pt x="92" y="403"/>
                  <a:pt x="92" y="403"/>
                  <a:pt x="92" y="403"/>
                </a:cubicBezTo>
                <a:cubicBezTo>
                  <a:pt x="90" y="401"/>
                  <a:pt x="87" y="399"/>
                  <a:pt x="85" y="396"/>
                </a:cubicBezTo>
                <a:cubicBezTo>
                  <a:pt x="85" y="396"/>
                  <a:pt x="85" y="396"/>
                  <a:pt x="85" y="396"/>
                </a:cubicBezTo>
                <a:cubicBezTo>
                  <a:pt x="85" y="396"/>
                  <a:pt x="85" y="396"/>
                  <a:pt x="85" y="396"/>
                </a:cubicBezTo>
                <a:cubicBezTo>
                  <a:pt x="85" y="396"/>
                  <a:pt x="85" y="396"/>
                  <a:pt x="85" y="396"/>
                </a:cubicBezTo>
                <a:cubicBezTo>
                  <a:pt x="45" y="358"/>
                  <a:pt x="19" y="305"/>
                  <a:pt x="17" y="246"/>
                </a:cubicBezTo>
                <a:cubicBezTo>
                  <a:pt x="17" y="246"/>
                  <a:pt x="17" y="246"/>
                  <a:pt x="17" y="246"/>
                </a:cubicBezTo>
                <a:cubicBezTo>
                  <a:pt x="17" y="243"/>
                  <a:pt x="17" y="240"/>
                  <a:pt x="17" y="237"/>
                </a:cubicBezTo>
                <a:cubicBezTo>
                  <a:pt x="17" y="205"/>
                  <a:pt x="23" y="176"/>
                  <a:pt x="35" y="148"/>
                </a:cubicBezTo>
                <a:cubicBezTo>
                  <a:pt x="35" y="148"/>
                  <a:pt x="35" y="148"/>
                  <a:pt x="35" y="148"/>
                </a:cubicBezTo>
                <a:cubicBezTo>
                  <a:pt x="35" y="148"/>
                  <a:pt x="35" y="148"/>
                  <a:pt x="35" y="148"/>
                </a:cubicBezTo>
                <a:cubicBezTo>
                  <a:pt x="35" y="148"/>
                  <a:pt x="35" y="148"/>
                  <a:pt x="35" y="148"/>
                </a:cubicBezTo>
                <a:cubicBezTo>
                  <a:pt x="38" y="141"/>
                  <a:pt x="42" y="134"/>
                  <a:pt x="46" y="127"/>
                </a:cubicBezTo>
                <a:cubicBezTo>
                  <a:pt x="57" y="108"/>
                  <a:pt x="70" y="91"/>
                  <a:pt x="8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76"/>
                  <a:pt x="86" y="76"/>
                  <a:pt x="86" y="76"/>
                </a:cubicBezTo>
                <a:cubicBezTo>
                  <a:pt x="89" y="74"/>
                  <a:pt x="91" y="71"/>
                  <a:pt x="94" y="69"/>
                </a:cubicBezTo>
                <a:cubicBezTo>
                  <a:pt x="94" y="69"/>
                  <a:pt x="94" y="69"/>
                  <a:pt x="95" y="69"/>
                </a:cubicBezTo>
                <a:cubicBezTo>
                  <a:pt x="97" y="67"/>
                  <a:pt x="100" y="64"/>
                  <a:pt x="103" y="62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6" y="60"/>
                  <a:pt x="109" y="58"/>
                  <a:pt x="112" y="56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5" y="53"/>
                  <a:pt x="118" y="51"/>
                  <a:pt x="121" y="50"/>
                </a:cubicBezTo>
                <a:cubicBezTo>
                  <a:pt x="121" y="50"/>
                  <a:pt x="121" y="50"/>
                  <a:pt x="121" y="50"/>
                </a:cubicBezTo>
                <a:cubicBezTo>
                  <a:pt x="121" y="50"/>
                  <a:pt x="121" y="50"/>
                  <a:pt x="121" y="50"/>
                </a:cubicBezTo>
                <a:cubicBezTo>
                  <a:pt x="133" y="43"/>
                  <a:pt x="144" y="36"/>
                  <a:pt x="157" y="32"/>
                </a:cubicBezTo>
                <a:cubicBezTo>
                  <a:pt x="157" y="32"/>
                  <a:pt x="157" y="32"/>
                  <a:pt x="157" y="32"/>
                </a:cubicBezTo>
                <a:cubicBezTo>
                  <a:pt x="157" y="32"/>
                  <a:pt x="157" y="32"/>
                  <a:pt x="157" y="32"/>
                </a:cubicBezTo>
                <a:cubicBezTo>
                  <a:pt x="157" y="32"/>
                  <a:pt x="157" y="32"/>
                  <a:pt x="157" y="32"/>
                </a:cubicBezTo>
                <a:cubicBezTo>
                  <a:pt x="161" y="30"/>
                  <a:pt x="165" y="29"/>
                  <a:pt x="168" y="27"/>
                </a:cubicBezTo>
                <a:cubicBezTo>
                  <a:pt x="171" y="26"/>
                  <a:pt x="174" y="26"/>
                  <a:pt x="177" y="25"/>
                </a:cubicBezTo>
                <a:cubicBezTo>
                  <a:pt x="178" y="25"/>
                  <a:pt x="178" y="25"/>
                  <a:pt x="178" y="25"/>
                </a:cubicBezTo>
                <a:cubicBezTo>
                  <a:pt x="180" y="24"/>
                  <a:pt x="181" y="24"/>
                  <a:pt x="183" y="23"/>
                </a:cubicBezTo>
                <a:cubicBezTo>
                  <a:pt x="184" y="23"/>
                  <a:pt x="184" y="23"/>
                  <a:pt x="184" y="23"/>
                </a:cubicBezTo>
                <a:cubicBezTo>
                  <a:pt x="188" y="22"/>
                  <a:pt x="193" y="21"/>
                  <a:pt x="197" y="20"/>
                </a:cubicBezTo>
                <a:cubicBezTo>
                  <a:pt x="197" y="20"/>
                  <a:pt x="197" y="20"/>
                  <a:pt x="197" y="20"/>
                </a:cubicBezTo>
                <a:cubicBezTo>
                  <a:pt x="202" y="19"/>
                  <a:pt x="207" y="19"/>
                  <a:pt x="212" y="18"/>
                </a:cubicBezTo>
                <a:cubicBezTo>
                  <a:pt x="212" y="18"/>
                  <a:pt x="212" y="18"/>
                  <a:pt x="212" y="18"/>
                </a:cubicBezTo>
                <a:cubicBezTo>
                  <a:pt x="214" y="18"/>
                  <a:pt x="214" y="18"/>
                  <a:pt x="214" y="18"/>
                </a:cubicBezTo>
                <a:cubicBezTo>
                  <a:pt x="218" y="17"/>
                  <a:pt x="222" y="17"/>
                  <a:pt x="227" y="17"/>
                </a:cubicBezTo>
                <a:cubicBezTo>
                  <a:pt x="228" y="17"/>
                  <a:pt x="228" y="17"/>
                  <a:pt x="228" y="17"/>
                </a:cubicBezTo>
                <a:cubicBezTo>
                  <a:pt x="228" y="17"/>
                  <a:pt x="228" y="17"/>
                  <a:pt x="228" y="17"/>
                </a:cubicBezTo>
                <a:cubicBezTo>
                  <a:pt x="231" y="17"/>
                  <a:pt x="234" y="17"/>
                  <a:pt x="237" y="17"/>
                </a:cubicBezTo>
                <a:cubicBezTo>
                  <a:pt x="237" y="17"/>
                  <a:pt x="237" y="17"/>
                  <a:pt x="237" y="17"/>
                </a:cubicBezTo>
                <a:cubicBezTo>
                  <a:pt x="238" y="17"/>
                  <a:pt x="238" y="17"/>
                  <a:pt x="238" y="17"/>
                </a:cubicBezTo>
                <a:cubicBezTo>
                  <a:pt x="238" y="17"/>
                  <a:pt x="238" y="17"/>
                  <a:pt x="238" y="17"/>
                </a:cubicBezTo>
                <a:cubicBezTo>
                  <a:pt x="241" y="17"/>
                  <a:pt x="244" y="17"/>
                  <a:pt x="246" y="17"/>
                </a:cubicBezTo>
                <a:cubicBezTo>
                  <a:pt x="246" y="17"/>
                  <a:pt x="246" y="17"/>
                  <a:pt x="246" y="17"/>
                </a:cubicBezTo>
                <a:cubicBezTo>
                  <a:pt x="247" y="17"/>
                  <a:pt x="247" y="17"/>
                  <a:pt x="247" y="17"/>
                </a:cubicBezTo>
                <a:cubicBezTo>
                  <a:pt x="252" y="17"/>
                  <a:pt x="256" y="17"/>
                  <a:pt x="260" y="18"/>
                </a:cubicBezTo>
                <a:cubicBezTo>
                  <a:pt x="262" y="18"/>
                  <a:pt x="262" y="18"/>
                  <a:pt x="262" y="18"/>
                </a:cubicBezTo>
                <a:cubicBezTo>
                  <a:pt x="262" y="18"/>
                  <a:pt x="262" y="18"/>
                  <a:pt x="262" y="18"/>
                </a:cubicBezTo>
                <a:cubicBezTo>
                  <a:pt x="267" y="19"/>
                  <a:pt x="272" y="19"/>
                  <a:pt x="277" y="20"/>
                </a:cubicBezTo>
                <a:cubicBezTo>
                  <a:pt x="277" y="20"/>
                  <a:pt x="277" y="20"/>
                  <a:pt x="277" y="20"/>
                </a:cubicBezTo>
                <a:cubicBezTo>
                  <a:pt x="277" y="20"/>
                  <a:pt x="277" y="20"/>
                  <a:pt x="277" y="20"/>
                </a:cubicBezTo>
                <a:cubicBezTo>
                  <a:pt x="281" y="21"/>
                  <a:pt x="286" y="22"/>
                  <a:pt x="290" y="23"/>
                </a:cubicBezTo>
                <a:cubicBezTo>
                  <a:pt x="290" y="23"/>
                  <a:pt x="290" y="23"/>
                  <a:pt x="291" y="23"/>
                </a:cubicBezTo>
                <a:cubicBezTo>
                  <a:pt x="293" y="24"/>
                  <a:pt x="294" y="24"/>
                  <a:pt x="296" y="25"/>
                </a:cubicBezTo>
                <a:cubicBezTo>
                  <a:pt x="296" y="25"/>
                  <a:pt x="296" y="25"/>
                  <a:pt x="297" y="25"/>
                </a:cubicBezTo>
                <a:cubicBezTo>
                  <a:pt x="304" y="27"/>
                  <a:pt x="310" y="29"/>
                  <a:pt x="317" y="32"/>
                </a:cubicBezTo>
                <a:cubicBezTo>
                  <a:pt x="330" y="36"/>
                  <a:pt x="341" y="43"/>
                  <a:pt x="353" y="50"/>
                </a:cubicBezTo>
                <a:cubicBezTo>
                  <a:pt x="353" y="50"/>
                  <a:pt x="353" y="50"/>
                  <a:pt x="353" y="50"/>
                </a:cubicBezTo>
                <a:cubicBezTo>
                  <a:pt x="353" y="50"/>
                  <a:pt x="353" y="50"/>
                  <a:pt x="353" y="50"/>
                </a:cubicBezTo>
                <a:cubicBezTo>
                  <a:pt x="356" y="51"/>
                  <a:pt x="359" y="53"/>
                  <a:pt x="362" y="56"/>
                </a:cubicBezTo>
                <a:cubicBezTo>
                  <a:pt x="362" y="56"/>
                  <a:pt x="362" y="56"/>
                  <a:pt x="362" y="56"/>
                </a:cubicBezTo>
                <a:cubicBezTo>
                  <a:pt x="365" y="58"/>
                  <a:pt x="368" y="60"/>
                  <a:pt x="371" y="62"/>
                </a:cubicBezTo>
                <a:cubicBezTo>
                  <a:pt x="371" y="62"/>
                  <a:pt x="371" y="62"/>
                  <a:pt x="371" y="62"/>
                </a:cubicBezTo>
                <a:cubicBezTo>
                  <a:pt x="374" y="64"/>
                  <a:pt x="377" y="67"/>
                  <a:pt x="380" y="69"/>
                </a:cubicBezTo>
                <a:cubicBezTo>
                  <a:pt x="380" y="69"/>
                  <a:pt x="380" y="69"/>
                  <a:pt x="380" y="69"/>
                </a:cubicBezTo>
                <a:cubicBezTo>
                  <a:pt x="383" y="71"/>
                  <a:pt x="385" y="74"/>
                  <a:pt x="388" y="76"/>
                </a:cubicBezTo>
                <a:cubicBezTo>
                  <a:pt x="388" y="77"/>
                  <a:pt x="388" y="77"/>
                  <a:pt x="388" y="77"/>
                </a:cubicBezTo>
                <a:cubicBezTo>
                  <a:pt x="388" y="77"/>
                  <a:pt x="388" y="77"/>
                  <a:pt x="388" y="77"/>
                </a:cubicBezTo>
                <a:cubicBezTo>
                  <a:pt x="390" y="78"/>
                  <a:pt x="391" y="80"/>
                  <a:pt x="393" y="81"/>
                </a:cubicBezTo>
                <a:cubicBezTo>
                  <a:pt x="393" y="81"/>
                  <a:pt x="393" y="81"/>
                  <a:pt x="393" y="81"/>
                </a:cubicBezTo>
                <a:cubicBezTo>
                  <a:pt x="394" y="83"/>
                  <a:pt x="396" y="84"/>
                  <a:pt x="397" y="86"/>
                </a:cubicBezTo>
                <a:cubicBezTo>
                  <a:pt x="406" y="95"/>
                  <a:pt x="413" y="104"/>
                  <a:pt x="420" y="114"/>
                </a:cubicBezTo>
                <a:cubicBezTo>
                  <a:pt x="427" y="125"/>
                  <a:pt x="434" y="136"/>
                  <a:pt x="439" y="148"/>
                </a:cubicBezTo>
                <a:cubicBezTo>
                  <a:pt x="439" y="148"/>
                  <a:pt x="439" y="148"/>
                  <a:pt x="439" y="148"/>
                </a:cubicBezTo>
                <a:cubicBezTo>
                  <a:pt x="439" y="148"/>
                  <a:pt x="439" y="148"/>
                  <a:pt x="439" y="148"/>
                </a:cubicBezTo>
                <a:cubicBezTo>
                  <a:pt x="439" y="148"/>
                  <a:pt x="439" y="148"/>
                  <a:pt x="439" y="148"/>
                </a:cubicBezTo>
                <a:cubicBezTo>
                  <a:pt x="451" y="176"/>
                  <a:pt x="458" y="205"/>
                  <a:pt x="458" y="237"/>
                </a:cubicBezTo>
                <a:cubicBezTo>
                  <a:pt x="458" y="240"/>
                  <a:pt x="457" y="243"/>
                  <a:pt x="457" y="246"/>
                </a:cubicBezTo>
                <a:cubicBezTo>
                  <a:pt x="457" y="258"/>
                  <a:pt x="455" y="269"/>
                  <a:pt x="453" y="281"/>
                </a:cubicBezTo>
                <a:close/>
                <a:moveTo>
                  <a:pt x="209" y="161"/>
                </a:moveTo>
                <a:cubicBezTo>
                  <a:pt x="209" y="161"/>
                  <a:pt x="210" y="161"/>
                  <a:pt x="211" y="161"/>
                </a:cubicBezTo>
                <a:cubicBezTo>
                  <a:pt x="211" y="162"/>
                  <a:pt x="209" y="162"/>
                  <a:pt x="209" y="161"/>
                </a:cubicBezTo>
                <a:close/>
                <a:moveTo>
                  <a:pt x="201" y="194"/>
                </a:moveTo>
                <a:cubicBezTo>
                  <a:pt x="201" y="194"/>
                  <a:pt x="202" y="194"/>
                  <a:pt x="202" y="194"/>
                </a:cubicBezTo>
                <a:cubicBezTo>
                  <a:pt x="203" y="196"/>
                  <a:pt x="200" y="197"/>
                  <a:pt x="199" y="197"/>
                </a:cubicBezTo>
                <a:cubicBezTo>
                  <a:pt x="199" y="198"/>
                  <a:pt x="198" y="199"/>
                  <a:pt x="198" y="199"/>
                </a:cubicBezTo>
                <a:cubicBezTo>
                  <a:pt x="197" y="199"/>
                  <a:pt x="197" y="198"/>
                  <a:pt x="197" y="197"/>
                </a:cubicBezTo>
                <a:cubicBezTo>
                  <a:pt x="197" y="196"/>
                  <a:pt x="197" y="196"/>
                  <a:pt x="197" y="195"/>
                </a:cubicBezTo>
                <a:cubicBezTo>
                  <a:pt x="198" y="195"/>
                  <a:pt x="198" y="194"/>
                  <a:pt x="198" y="194"/>
                </a:cubicBezTo>
                <a:cubicBezTo>
                  <a:pt x="199" y="194"/>
                  <a:pt x="200" y="194"/>
                  <a:pt x="201" y="194"/>
                </a:cubicBezTo>
                <a:close/>
                <a:moveTo>
                  <a:pt x="205" y="217"/>
                </a:moveTo>
                <a:cubicBezTo>
                  <a:pt x="204" y="217"/>
                  <a:pt x="206" y="214"/>
                  <a:pt x="206" y="213"/>
                </a:cubicBezTo>
                <a:cubicBezTo>
                  <a:pt x="206" y="213"/>
                  <a:pt x="207" y="213"/>
                  <a:pt x="207" y="212"/>
                </a:cubicBezTo>
                <a:cubicBezTo>
                  <a:pt x="208" y="211"/>
                  <a:pt x="206" y="211"/>
                  <a:pt x="208" y="211"/>
                </a:cubicBezTo>
                <a:cubicBezTo>
                  <a:pt x="209" y="211"/>
                  <a:pt x="208" y="213"/>
                  <a:pt x="207" y="213"/>
                </a:cubicBezTo>
                <a:cubicBezTo>
                  <a:pt x="206" y="214"/>
                  <a:pt x="205" y="215"/>
                  <a:pt x="205" y="217"/>
                </a:cubicBezTo>
                <a:close/>
                <a:moveTo>
                  <a:pt x="210" y="159"/>
                </a:moveTo>
                <a:cubicBezTo>
                  <a:pt x="210" y="159"/>
                  <a:pt x="209" y="158"/>
                  <a:pt x="210" y="158"/>
                </a:cubicBezTo>
                <a:cubicBezTo>
                  <a:pt x="210" y="158"/>
                  <a:pt x="210" y="158"/>
                  <a:pt x="211" y="158"/>
                </a:cubicBezTo>
                <a:cubicBezTo>
                  <a:pt x="211" y="158"/>
                  <a:pt x="211" y="159"/>
                  <a:pt x="210" y="159"/>
                </a:cubicBezTo>
                <a:close/>
                <a:moveTo>
                  <a:pt x="211" y="152"/>
                </a:moveTo>
                <a:cubicBezTo>
                  <a:pt x="211" y="152"/>
                  <a:pt x="212" y="152"/>
                  <a:pt x="212" y="152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2" y="154"/>
                  <a:pt x="211" y="156"/>
                  <a:pt x="210" y="156"/>
                </a:cubicBezTo>
                <a:cubicBezTo>
                  <a:pt x="209" y="157"/>
                  <a:pt x="208" y="156"/>
                  <a:pt x="209" y="155"/>
                </a:cubicBezTo>
                <a:cubicBezTo>
                  <a:pt x="209" y="155"/>
                  <a:pt x="211" y="155"/>
                  <a:pt x="211" y="154"/>
                </a:cubicBezTo>
                <a:cubicBezTo>
                  <a:pt x="211" y="153"/>
                  <a:pt x="210" y="152"/>
                  <a:pt x="211" y="152"/>
                </a:cubicBezTo>
                <a:close/>
                <a:moveTo>
                  <a:pt x="217" y="168"/>
                </a:moveTo>
                <a:cubicBezTo>
                  <a:pt x="216" y="167"/>
                  <a:pt x="215" y="167"/>
                  <a:pt x="215" y="166"/>
                </a:cubicBezTo>
                <a:cubicBezTo>
                  <a:pt x="215" y="165"/>
                  <a:pt x="215" y="164"/>
                  <a:pt x="216" y="163"/>
                </a:cubicBezTo>
                <a:cubicBezTo>
                  <a:pt x="216" y="161"/>
                  <a:pt x="218" y="161"/>
                  <a:pt x="221" y="162"/>
                </a:cubicBezTo>
                <a:cubicBezTo>
                  <a:pt x="222" y="162"/>
                  <a:pt x="222" y="165"/>
                  <a:pt x="222" y="166"/>
                </a:cubicBezTo>
                <a:cubicBezTo>
                  <a:pt x="221" y="168"/>
                  <a:pt x="219" y="168"/>
                  <a:pt x="217" y="168"/>
                </a:cubicBezTo>
                <a:close/>
                <a:moveTo>
                  <a:pt x="202" y="189"/>
                </a:moveTo>
                <a:cubicBezTo>
                  <a:pt x="202" y="189"/>
                  <a:pt x="202" y="189"/>
                  <a:pt x="201" y="189"/>
                </a:cubicBezTo>
                <a:cubicBezTo>
                  <a:pt x="201" y="189"/>
                  <a:pt x="201" y="189"/>
                  <a:pt x="200" y="189"/>
                </a:cubicBezTo>
                <a:cubicBezTo>
                  <a:pt x="200" y="188"/>
                  <a:pt x="200" y="187"/>
                  <a:pt x="199" y="187"/>
                </a:cubicBezTo>
                <a:cubicBezTo>
                  <a:pt x="198" y="186"/>
                  <a:pt x="197" y="188"/>
                  <a:pt x="197" y="189"/>
                </a:cubicBezTo>
                <a:cubicBezTo>
                  <a:pt x="198" y="190"/>
                  <a:pt x="195" y="189"/>
                  <a:pt x="195" y="190"/>
                </a:cubicBezTo>
                <a:cubicBezTo>
                  <a:pt x="194" y="191"/>
                  <a:pt x="193" y="193"/>
                  <a:pt x="191" y="192"/>
                </a:cubicBezTo>
                <a:cubicBezTo>
                  <a:pt x="191" y="192"/>
                  <a:pt x="191" y="192"/>
                  <a:pt x="191" y="191"/>
                </a:cubicBezTo>
                <a:cubicBezTo>
                  <a:pt x="191" y="190"/>
                  <a:pt x="190" y="190"/>
                  <a:pt x="190" y="190"/>
                </a:cubicBezTo>
                <a:cubicBezTo>
                  <a:pt x="189" y="190"/>
                  <a:pt x="186" y="190"/>
                  <a:pt x="187" y="188"/>
                </a:cubicBezTo>
                <a:cubicBezTo>
                  <a:pt x="187" y="188"/>
                  <a:pt x="189" y="188"/>
                  <a:pt x="189" y="187"/>
                </a:cubicBezTo>
                <a:cubicBezTo>
                  <a:pt x="190" y="186"/>
                  <a:pt x="190" y="186"/>
                  <a:pt x="190" y="185"/>
                </a:cubicBezTo>
                <a:cubicBezTo>
                  <a:pt x="192" y="184"/>
                  <a:pt x="192" y="184"/>
                  <a:pt x="191" y="183"/>
                </a:cubicBezTo>
                <a:cubicBezTo>
                  <a:pt x="190" y="183"/>
                  <a:pt x="189" y="183"/>
                  <a:pt x="190" y="182"/>
                </a:cubicBezTo>
                <a:cubicBezTo>
                  <a:pt x="190" y="181"/>
                  <a:pt x="190" y="180"/>
                  <a:pt x="190" y="180"/>
                </a:cubicBezTo>
                <a:cubicBezTo>
                  <a:pt x="190" y="179"/>
                  <a:pt x="190" y="176"/>
                  <a:pt x="192" y="176"/>
                </a:cubicBezTo>
                <a:cubicBezTo>
                  <a:pt x="193" y="177"/>
                  <a:pt x="193" y="178"/>
                  <a:pt x="194" y="179"/>
                </a:cubicBezTo>
                <a:cubicBezTo>
                  <a:pt x="194" y="180"/>
                  <a:pt x="195" y="179"/>
                  <a:pt x="196" y="180"/>
                </a:cubicBezTo>
                <a:cubicBezTo>
                  <a:pt x="196" y="180"/>
                  <a:pt x="197" y="180"/>
                  <a:pt x="197" y="181"/>
                </a:cubicBezTo>
                <a:cubicBezTo>
                  <a:pt x="197" y="182"/>
                  <a:pt x="199" y="182"/>
                  <a:pt x="200" y="182"/>
                </a:cubicBezTo>
                <a:cubicBezTo>
                  <a:pt x="201" y="183"/>
                  <a:pt x="202" y="184"/>
                  <a:pt x="203" y="185"/>
                </a:cubicBezTo>
                <a:cubicBezTo>
                  <a:pt x="205" y="186"/>
                  <a:pt x="206" y="188"/>
                  <a:pt x="205" y="189"/>
                </a:cubicBezTo>
                <a:cubicBezTo>
                  <a:pt x="205" y="191"/>
                  <a:pt x="203" y="190"/>
                  <a:pt x="202" y="189"/>
                </a:cubicBezTo>
                <a:close/>
                <a:moveTo>
                  <a:pt x="212" y="192"/>
                </a:moveTo>
                <a:cubicBezTo>
                  <a:pt x="212" y="192"/>
                  <a:pt x="212" y="190"/>
                  <a:pt x="213" y="191"/>
                </a:cubicBezTo>
                <a:cubicBezTo>
                  <a:pt x="213" y="191"/>
                  <a:pt x="213" y="190"/>
                  <a:pt x="214" y="191"/>
                </a:cubicBezTo>
                <a:cubicBezTo>
                  <a:pt x="216" y="192"/>
                  <a:pt x="213" y="194"/>
                  <a:pt x="212" y="192"/>
                </a:cubicBezTo>
                <a:close/>
                <a:moveTo>
                  <a:pt x="224" y="162"/>
                </a:moveTo>
                <a:cubicBezTo>
                  <a:pt x="226" y="163"/>
                  <a:pt x="225" y="164"/>
                  <a:pt x="223" y="163"/>
                </a:cubicBezTo>
                <a:cubicBezTo>
                  <a:pt x="222" y="163"/>
                  <a:pt x="223" y="162"/>
                  <a:pt x="224" y="162"/>
                </a:cubicBezTo>
                <a:close/>
                <a:moveTo>
                  <a:pt x="184" y="101"/>
                </a:moveTo>
                <a:cubicBezTo>
                  <a:pt x="185" y="101"/>
                  <a:pt x="183" y="103"/>
                  <a:pt x="182" y="103"/>
                </a:cubicBezTo>
                <a:cubicBezTo>
                  <a:pt x="181" y="102"/>
                  <a:pt x="181" y="102"/>
                  <a:pt x="182" y="101"/>
                </a:cubicBezTo>
                <a:cubicBezTo>
                  <a:pt x="182" y="101"/>
                  <a:pt x="183" y="101"/>
                  <a:pt x="183" y="101"/>
                </a:cubicBezTo>
                <a:cubicBezTo>
                  <a:pt x="183" y="100"/>
                  <a:pt x="184" y="100"/>
                  <a:pt x="184" y="101"/>
                </a:cubicBezTo>
                <a:close/>
                <a:moveTo>
                  <a:pt x="207" y="196"/>
                </a:moveTo>
                <a:cubicBezTo>
                  <a:pt x="209" y="195"/>
                  <a:pt x="211" y="198"/>
                  <a:pt x="210" y="198"/>
                </a:cubicBezTo>
                <a:cubicBezTo>
                  <a:pt x="210" y="199"/>
                  <a:pt x="209" y="202"/>
                  <a:pt x="208" y="202"/>
                </a:cubicBezTo>
                <a:cubicBezTo>
                  <a:pt x="206" y="201"/>
                  <a:pt x="206" y="197"/>
                  <a:pt x="207" y="196"/>
                </a:cubicBezTo>
                <a:close/>
                <a:moveTo>
                  <a:pt x="170" y="100"/>
                </a:moveTo>
                <a:cubicBezTo>
                  <a:pt x="171" y="99"/>
                  <a:pt x="171" y="100"/>
                  <a:pt x="172" y="99"/>
                </a:cubicBezTo>
                <a:cubicBezTo>
                  <a:pt x="172" y="99"/>
                  <a:pt x="172" y="99"/>
                  <a:pt x="172" y="99"/>
                </a:cubicBezTo>
                <a:cubicBezTo>
                  <a:pt x="172" y="99"/>
                  <a:pt x="172" y="99"/>
                  <a:pt x="172" y="99"/>
                </a:cubicBezTo>
                <a:cubicBezTo>
                  <a:pt x="173" y="99"/>
                  <a:pt x="175" y="99"/>
                  <a:pt x="176" y="99"/>
                </a:cubicBezTo>
                <a:cubicBezTo>
                  <a:pt x="177" y="99"/>
                  <a:pt x="176" y="101"/>
                  <a:pt x="175" y="101"/>
                </a:cubicBezTo>
                <a:cubicBezTo>
                  <a:pt x="174" y="102"/>
                  <a:pt x="173" y="101"/>
                  <a:pt x="172" y="101"/>
                </a:cubicBezTo>
                <a:cubicBezTo>
                  <a:pt x="172" y="102"/>
                  <a:pt x="171" y="102"/>
                  <a:pt x="170" y="101"/>
                </a:cubicBezTo>
                <a:cubicBezTo>
                  <a:pt x="170" y="101"/>
                  <a:pt x="170" y="100"/>
                  <a:pt x="170" y="100"/>
                </a:cubicBezTo>
                <a:close/>
                <a:moveTo>
                  <a:pt x="167" y="84"/>
                </a:moveTo>
                <a:cubicBezTo>
                  <a:pt x="169" y="84"/>
                  <a:pt x="170" y="85"/>
                  <a:pt x="169" y="85"/>
                </a:cubicBezTo>
                <a:cubicBezTo>
                  <a:pt x="168" y="86"/>
                  <a:pt x="167" y="86"/>
                  <a:pt x="167" y="86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66" y="85"/>
                  <a:pt x="165" y="85"/>
                  <a:pt x="165" y="85"/>
                </a:cubicBezTo>
                <a:cubicBezTo>
                  <a:pt x="163" y="85"/>
                  <a:pt x="166" y="84"/>
                  <a:pt x="167" y="84"/>
                </a:cubicBezTo>
                <a:close/>
                <a:moveTo>
                  <a:pt x="207" y="110"/>
                </a:moveTo>
                <a:cubicBezTo>
                  <a:pt x="207" y="110"/>
                  <a:pt x="208" y="110"/>
                  <a:pt x="208" y="110"/>
                </a:cubicBezTo>
                <a:cubicBezTo>
                  <a:pt x="209" y="109"/>
                  <a:pt x="209" y="112"/>
                  <a:pt x="207" y="112"/>
                </a:cubicBezTo>
                <a:cubicBezTo>
                  <a:pt x="206" y="112"/>
                  <a:pt x="206" y="111"/>
                  <a:pt x="207" y="110"/>
                </a:cubicBezTo>
                <a:close/>
                <a:moveTo>
                  <a:pt x="171" y="93"/>
                </a:moveTo>
                <a:cubicBezTo>
                  <a:pt x="172" y="93"/>
                  <a:pt x="172" y="93"/>
                  <a:pt x="173" y="93"/>
                </a:cubicBezTo>
                <a:cubicBezTo>
                  <a:pt x="173" y="94"/>
                  <a:pt x="173" y="95"/>
                  <a:pt x="173" y="95"/>
                </a:cubicBezTo>
                <a:cubicBezTo>
                  <a:pt x="174" y="95"/>
                  <a:pt x="175" y="96"/>
                  <a:pt x="174" y="96"/>
                </a:cubicBezTo>
                <a:cubicBezTo>
                  <a:pt x="174" y="96"/>
                  <a:pt x="173" y="96"/>
                  <a:pt x="173" y="96"/>
                </a:cubicBezTo>
                <a:cubicBezTo>
                  <a:pt x="173" y="96"/>
                  <a:pt x="173" y="97"/>
                  <a:pt x="173" y="97"/>
                </a:cubicBezTo>
                <a:cubicBezTo>
                  <a:pt x="173" y="98"/>
                  <a:pt x="172" y="98"/>
                  <a:pt x="172" y="98"/>
                </a:cubicBezTo>
                <a:cubicBezTo>
                  <a:pt x="171" y="98"/>
                  <a:pt x="170" y="99"/>
                  <a:pt x="169" y="99"/>
                </a:cubicBezTo>
                <a:cubicBezTo>
                  <a:pt x="168" y="99"/>
                  <a:pt x="168" y="99"/>
                  <a:pt x="167" y="98"/>
                </a:cubicBezTo>
                <a:cubicBezTo>
                  <a:pt x="167" y="98"/>
                  <a:pt x="166" y="97"/>
                  <a:pt x="166" y="97"/>
                </a:cubicBezTo>
                <a:cubicBezTo>
                  <a:pt x="167" y="97"/>
                  <a:pt x="168" y="97"/>
                  <a:pt x="168" y="97"/>
                </a:cubicBezTo>
                <a:cubicBezTo>
                  <a:pt x="169" y="97"/>
                  <a:pt x="169" y="96"/>
                  <a:pt x="168" y="96"/>
                </a:cubicBezTo>
                <a:cubicBezTo>
                  <a:pt x="168" y="96"/>
                  <a:pt x="167" y="96"/>
                  <a:pt x="167" y="96"/>
                </a:cubicBezTo>
                <a:cubicBezTo>
                  <a:pt x="167" y="95"/>
                  <a:pt x="167" y="95"/>
                  <a:pt x="167" y="95"/>
                </a:cubicBezTo>
                <a:cubicBezTo>
                  <a:pt x="167" y="95"/>
                  <a:pt x="167" y="94"/>
                  <a:pt x="166" y="94"/>
                </a:cubicBezTo>
                <a:cubicBezTo>
                  <a:pt x="166" y="94"/>
                  <a:pt x="167" y="93"/>
                  <a:pt x="167" y="93"/>
                </a:cubicBezTo>
                <a:cubicBezTo>
                  <a:pt x="167" y="92"/>
                  <a:pt x="166" y="92"/>
                  <a:pt x="167" y="92"/>
                </a:cubicBezTo>
                <a:cubicBezTo>
                  <a:pt x="168" y="91"/>
                  <a:pt x="169" y="92"/>
                  <a:pt x="170" y="92"/>
                </a:cubicBezTo>
                <a:cubicBezTo>
                  <a:pt x="170" y="92"/>
                  <a:pt x="170" y="93"/>
                  <a:pt x="171" y="93"/>
                </a:cubicBezTo>
                <a:close/>
                <a:moveTo>
                  <a:pt x="171" y="104"/>
                </a:moveTo>
                <a:cubicBezTo>
                  <a:pt x="171" y="103"/>
                  <a:pt x="172" y="103"/>
                  <a:pt x="172" y="103"/>
                </a:cubicBezTo>
                <a:cubicBezTo>
                  <a:pt x="172" y="103"/>
                  <a:pt x="172" y="104"/>
                  <a:pt x="172" y="104"/>
                </a:cubicBezTo>
                <a:cubicBezTo>
                  <a:pt x="171" y="104"/>
                  <a:pt x="171" y="104"/>
                  <a:pt x="171" y="104"/>
                </a:cubicBezTo>
                <a:close/>
                <a:moveTo>
                  <a:pt x="173" y="112"/>
                </a:moveTo>
                <a:cubicBezTo>
                  <a:pt x="173" y="113"/>
                  <a:pt x="171" y="113"/>
                  <a:pt x="171" y="112"/>
                </a:cubicBezTo>
                <a:cubicBezTo>
                  <a:pt x="171" y="112"/>
                  <a:pt x="173" y="112"/>
                  <a:pt x="173" y="112"/>
                </a:cubicBezTo>
                <a:close/>
                <a:moveTo>
                  <a:pt x="209" y="225"/>
                </a:moveTo>
                <a:cubicBezTo>
                  <a:pt x="208" y="224"/>
                  <a:pt x="208" y="224"/>
                  <a:pt x="209" y="224"/>
                </a:cubicBezTo>
                <a:cubicBezTo>
                  <a:pt x="209" y="224"/>
                  <a:pt x="209" y="224"/>
                  <a:pt x="209" y="224"/>
                </a:cubicBezTo>
                <a:cubicBezTo>
                  <a:pt x="209" y="225"/>
                  <a:pt x="209" y="225"/>
                  <a:pt x="209" y="225"/>
                </a:cubicBezTo>
                <a:close/>
                <a:moveTo>
                  <a:pt x="208" y="234"/>
                </a:moveTo>
                <a:cubicBezTo>
                  <a:pt x="207" y="233"/>
                  <a:pt x="209" y="230"/>
                  <a:pt x="209" y="229"/>
                </a:cubicBezTo>
                <a:cubicBezTo>
                  <a:pt x="209" y="229"/>
                  <a:pt x="208" y="228"/>
                  <a:pt x="209" y="228"/>
                </a:cubicBezTo>
                <a:cubicBezTo>
                  <a:pt x="210" y="227"/>
                  <a:pt x="210" y="228"/>
                  <a:pt x="210" y="228"/>
                </a:cubicBezTo>
                <a:cubicBezTo>
                  <a:pt x="210" y="230"/>
                  <a:pt x="212" y="231"/>
                  <a:pt x="212" y="232"/>
                </a:cubicBezTo>
                <a:cubicBezTo>
                  <a:pt x="212" y="233"/>
                  <a:pt x="209" y="234"/>
                  <a:pt x="208" y="234"/>
                </a:cubicBezTo>
                <a:close/>
                <a:moveTo>
                  <a:pt x="180" y="127"/>
                </a:moveTo>
                <a:cubicBezTo>
                  <a:pt x="179" y="127"/>
                  <a:pt x="179" y="127"/>
                  <a:pt x="179" y="128"/>
                </a:cubicBezTo>
                <a:cubicBezTo>
                  <a:pt x="179" y="128"/>
                  <a:pt x="179" y="129"/>
                  <a:pt x="179" y="129"/>
                </a:cubicBezTo>
                <a:cubicBezTo>
                  <a:pt x="178" y="130"/>
                  <a:pt x="177" y="130"/>
                  <a:pt x="177" y="131"/>
                </a:cubicBezTo>
                <a:cubicBezTo>
                  <a:pt x="177" y="131"/>
                  <a:pt x="177" y="132"/>
                  <a:pt x="177" y="132"/>
                </a:cubicBezTo>
                <a:cubicBezTo>
                  <a:pt x="176" y="134"/>
                  <a:pt x="174" y="132"/>
                  <a:pt x="173" y="132"/>
                </a:cubicBezTo>
                <a:cubicBezTo>
                  <a:pt x="171" y="132"/>
                  <a:pt x="173" y="133"/>
                  <a:pt x="173" y="133"/>
                </a:cubicBezTo>
                <a:cubicBezTo>
                  <a:pt x="173" y="134"/>
                  <a:pt x="173" y="135"/>
                  <a:pt x="172" y="136"/>
                </a:cubicBezTo>
                <a:cubicBezTo>
                  <a:pt x="172" y="136"/>
                  <a:pt x="170" y="137"/>
                  <a:pt x="169" y="137"/>
                </a:cubicBezTo>
                <a:cubicBezTo>
                  <a:pt x="168" y="137"/>
                  <a:pt x="168" y="136"/>
                  <a:pt x="167" y="135"/>
                </a:cubicBezTo>
                <a:cubicBezTo>
                  <a:pt x="167" y="134"/>
                  <a:pt x="168" y="132"/>
                  <a:pt x="168" y="131"/>
                </a:cubicBezTo>
                <a:cubicBezTo>
                  <a:pt x="168" y="130"/>
                  <a:pt x="168" y="128"/>
                  <a:pt x="169" y="128"/>
                </a:cubicBezTo>
                <a:cubicBezTo>
                  <a:pt x="171" y="127"/>
                  <a:pt x="169" y="127"/>
                  <a:pt x="169" y="126"/>
                </a:cubicBezTo>
                <a:cubicBezTo>
                  <a:pt x="169" y="125"/>
                  <a:pt x="170" y="125"/>
                  <a:pt x="171" y="125"/>
                </a:cubicBezTo>
                <a:cubicBezTo>
                  <a:pt x="172" y="124"/>
                  <a:pt x="174" y="123"/>
                  <a:pt x="175" y="124"/>
                </a:cubicBezTo>
                <a:cubicBezTo>
                  <a:pt x="176" y="124"/>
                  <a:pt x="177" y="124"/>
                  <a:pt x="177" y="124"/>
                </a:cubicBezTo>
                <a:cubicBezTo>
                  <a:pt x="178" y="124"/>
                  <a:pt x="179" y="124"/>
                  <a:pt x="180" y="124"/>
                </a:cubicBezTo>
                <a:cubicBezTo>
                  <a:pt x="181" y="124"/>
                  <a:pt x="182" y="124"/>
                  <a:pt x="182" y="125"/>
                </a:cubicBezTo>
                <a:cubicBezTo>
                  <a:pt x="182" y="126"/>
                  <a:pt x="181" y="127"/>
                  <a:pt x="180" y="127"/>
                </a:cubicBezTo>
                <a:close/>
                <a:moveTo>
                  <a:pt x="169" y="116"/>
                </a:moveTo>
                <a:cubicBezTo>
                  <a:pt x="169" y="114"/>
                  <a:pt x="172" y="115"/>
                  <a:pt x="173" y="116"/>
                </a:cubicBezTo>
                <a:cubicBezTo>
                  <a:pt x="174" y="117"/>
                  <a:pt x="176" y="118"/>
                  <a:pt x="174" y="120"/>
                </a:cubicBezTo>
                <a:cubicBezTo>
                  <a:pt x="173" y="122"/>
                  <a:pt x="170" y="121"/>
                  <a:pt x="168" y="121"/>
                </a:cubicBezTo>
                <a:cubicBezTo>
                  <a:pt x="166" y="120"/>
                  <a:pt x="168" y="117"/>
                  <a:pt x="169" y="116"/>
                </a:cubicBezTo>
                <a:close/>
                <a:moveTo>
                  <a:pt x="330" y="118"/>
                </a:moveTo>
                <a:cubicBezTo>
                  <a:pt x="330" y="118"/>
                  <a:pt x="329" y="118"/>
                  <a:pt x="329" y="118"/>
                </a:cubicBezTo>
                <a:cubicBezTo>
                  <a:pt x="329" y="117"/>
                  <a:pt x="329" y="116"/>
                  <a:pt x="329" y="116"/>
                </a:cubicBezTo>
                <a:cubicBezTo>
                  <a:pt x="329" y="116"/>
                  <a:pt x="330" y="116"/>
                  <a:pt x="330" y="117"/>
                </a:cubicBezTo>
                <a:cubicBezTo>
                  <a:pt x="330" y="117"/>
                  <a:pt x="330" y="118"/>
                  <a:pt x="330" y="118"/>
                </a:cubicBezTo>
                <a:close/>
                <a:moveTo>
                  <a:pt x="160" y="94"/>
                </a:moveTo>
                <a:cubicBezTo>
                  <a:pt x="161" y="94"/>
                  <a:pt x="162" y="95"/>
                  <a:pt x="162" y="96"/>
                </a:cubicBezTo>
                <a:cubicBezTo>
                  <a:pt x="162" y="96"/>
                  <a:pt x="161" y="97"/>
                  <a:pt x="162" y="98"/>
                </a:cubicBezTo>
                <a:cubicBezTo>
                  <a:pt x="162" y="98"/>
                  <a:pt x="162" y="98"/>
                  <a:pt x="163" y="98"/>
                </a:cubicBezTo>
                <a:cubicBezTo>
                  <a:pt x="163" y="99"/>
                  <a:pt x="163" y="100"/>
                  <a:pt x="161" y="100"/>
                </a:cubicBezTo>
                <a:cubicBezTo>
                  <a:pt x="160" y="100"/>
                  <a:pt x="160" y="99"/>
                  <a:pt x="160" y="98"/>
                </a:cubicBezTo>
                <a:cubicBezTo>
                  <a:pt x="160" y="98"/>
                  <a:pt x="159" y="98"/>
                  <a:pt x="159" y="98"/>
                </a:cubicBezTo>
                <a:cubicBezTo>
                  <a:pt x="158" y="98"/>
                  <a:pt x="158" y="98"/>
                  <a:pt x="158" y="98"/>
                </a:cubicBezTo>
                <a:cubicBezTo>
                  <a:pt x="157" y="97"/>
                  <a:pt x="157" y="97"/>
                  <a:pt x="157" y="98"/>
                </a:cubicBezTo>
                <a:cubicBezTo>
                  <a:pt x="156" y="98"/>
                  <a:pt x="156" y="98"/>
                  <a:pt x="156" y="98"/>
                </a:cubicBezTo>
                <a:cubicBezTo>
                  <a:pt x="155" y="99"/>
                  <a:pt x="152" y="98"/>
                  <a:pt x="152" y="97"/>
                </a:cubicBezTo>
                <a:cubicBezTo>
                  <a:pt x="152" y="97"/>
                  <a:pt x="152" y="96"/>
                  <a:pt x="153" y="96"/>
                </a:cubicBezTo>
                <a:cubicBezTo>
                  <a:pt x="153" y="96"/>
                  <a:pt x="154" y="96"/>
                  <a:pt x="154" y="96"/>
                </a:cubicBezTo>
                <a:cubicBezTo>
                  <a:pt x="156" y="95"/>
                  <a:pt x="154" y="94"/>
                  <a:pt x="153" y="94"/>
                </a:cubicBezTo>
                <a:cubicBezTo>
                  <a:pt x="152" y="93"/>
                  <a:pt x="152" y="94"/>
                  <a:pt x="152" y="93"/>
                </a:cubicBezTo>
                <a:cubicBezTo>
                  <a:pt x="152" y="92"/>
                  <a:pt x="152" y="91"/>
                  <a:pt x="153" y="91"/>
                </a:cubicBezTo>
                <a:cubicBezTo>
                  <a:pt x="154" y="90"/>
                  <a:pt x="155" y="90"/>
                  <a:pt x="155" y="90"/>
                </a:cubicBezTo>
                <a:cubicBezTo>
                  <a:pt x="156" y="90"/>
                  <a:pt x="156" y="91"/>
                  <a:pt x="156" y="91"/>
                </a:cubicBezTo>
                <a:cubicBezTo>
                  <a:pt x="157" y="91"/>
                  <a:pt x="157" y="92"/>
                  <a:pt x="157" y="92"/>
                </a:cubicBezTo>
                <a:cubicBezTo>
                  <a:pt x="157" y="93"/>
                  <a:pt x="158" y="93"/>
                  <a:pt x="158" y="92"/>
                </a:cubicBezTo>
                <a:cubicBezTo>
                  <a:pt x="158" y="92"/>
                  <a:pt x="159" y="92"/>
                  <a:pt x="159" y="92"/>
                </a:cubicBezTo>
                <a:cubicBezTo>
                  <a:pt x="160" y="92"/>
                  <a:pt x="159" y="93"/>
                  <a:pt x="160" y="94"/>
                </a:cubicBezTo>
                <a:close/>
                <a:moveTo>
                  <a:pt x="132" y="114"/>
                </a:moveTo>
                <a:cubicBezTo>
                  <a:pt x="132" y="114"/>
                  <a:pt x="133" y="114"/>
                  <a:pt x="134" y="115"/>
                </a:cubicBezTo>
                <a:cubicBezTo>
                  <a:pt x="134" y="115"/>
                  <a:pt x="134" y="116"/>
                  <a:pt x="134" y="116"/>
                </a:cubicBezTo>
                <a:cubicBezTo>
                  <a:pt x="134" y="117"/>
                  <a:pt x="135" y="116"/>
                  <a:pt x="135" y="117"/>
                </a:cubicBezTo>
                <a:cubicBezTo>
                  <a:pt x="135" y="117"/>
                  <a:pt x="134" y="118"/>
                  <a:pt x="135" y="118"/>
                </a:cubicBezTo>
                <a:cubicBezTo>
                  <a:pt x="135" y="118"/>
                  <a:pt x="136" y="118"/>
                  <a:pt x="136" y="118"/>
                </a:cubicBezTo>
                <a:cubicBezTo>
                  <a:pt x="137" y="118"/>
                  <a:pt x="139" y="119"/>
                  <a:pt x="139" y="118"/>
                </a:cubicBezTo>
                <a:cubicBezTo>
                  <a:pt x="140" y="117"/>
                  <a:pt x="139" y="116"/>
                  <a:pt x="138" y="115"/>
                </a:cubicBezTo>
                <a:cubicBezTo>
                  <a:pt x="138" y="115"/>
                  <a:pt x="139" y="114"/>
                  <a:pt x="138" y="114"/>
                </a:cubicBezTo>
                <a:cubicBezTo>
                  <a:pt x="138" y="114"/>
                  <a:pt x="138" y="114"/>
                  <a:pt x="137" y="114"/>
                </a:cubicBezTo>
                <a:cubicBezTo>
                  <a:pt x="136" y="113"/>
                  <a:pt x="137" y="112"/>
                  <a:pt x="138" y="111"/>
                </a:cubicBezTo>
                <a:cubicBezTo>
                  <a:pt x="139" y="111"/>
                  <a:pt x="139" y="110"/>
                  <a:pt x="140" y="109"/>
                </a:cubicBezTo>
                <a:cubicBezTo>
                  <a:pt x="140" y="109"/>
                  <a:pt x="141" y="108"/>
                  <a:pt x="141" y="109"/>
                </a:cubicBezTo>
                <a:cubicBezTo>
                  <a:pt x="142" y="109"/>
                  <a:pt x="141" y="110"/>
                  <a:pt x="141" y="111"/>
                </a:cubicBezTo>
                <a:cubicBezTo>
                  <a:pt x="141" y="112"/>
                  <a:pt x="141" y="112"/>
                  <a:pt x="141" y="113"/>
                </a:cubicBezTo>
                <a:cubicBezTo>
                  <a:pt x="141" y="114"/>
                  <a:pt x="141" y="114"/>
                  <a:pt x="142" y="114"/>
                </a:cubicBezTo>
                <a:cubicBezTo>
                  <a:pt x="143" y="114"/>
                  <a:pt x="143" y="115"/>
                  <a:pt x="143" y="115"/>
                </a:cubicBezTo>
                <a:cubicBezTo>
                  <a:pt x="144" y="115"/>
                  <a:pt x="144" y="114"/>
                  <a:pt x="145" y="114"/>
                </a:cubicBezTo>
                <a:cubicBezTo>
                  <a:pt x="149" y="113"/>
                  <a:pt x="146" y="118"/>
                  <a:pt x="145" y="120"/>
                </a:cubicBezTo>
                <a:cubicBezTo>
                  <a:pt x="144" y="121"/>
                  <a:pt x="143" y="122"/>
                  <a:pt x="141" y="122"/>
                </a:cubicBezTo>
                <a:cubicBezTo>
                  <a:pt x="140" y="121"/>
                  <a:pt x="140" y="123"/>
                  <a:pt x="139" y="123"/>
                </a:cubicBezTo>
                <a:cubicBezTo>
                  <a:pt x="138" y="122"/>
                  <a:pt x="137" y="122"/>
                  <a:pt x="136" y="123"/>
                </a:cubicBezTo>
                <a:cubicBezTo>
                  <a:pt x="135" y="124"/>
                  <a:pt x="135" y="124"/>
                  <a:pt x="135" y="124"/>
                </a:cubicBezTo>
                <a:cubicBezTo>
                  <a:pt x="134" y="125"/>
                  <a:pt x="133" y="125"/>
                  <a:pt x="132" y="126"/>
                </a:cubicBezTo>
                <a:cubicBezTo>
                  <a:pt x="132" y="127"/>
                  <a:pt x="132" y="127"/>
                  <a:pt x="131" y="128"/>
                </a:cubicBezTo>
                <a:cubicBezTo>
                  <a:pt x="130" y="128"/>
                  <a:pt x="129" y="128"/>
                  <a:pt x="129" y="128"/>
                </a:cubicBezTo>
                <a:cubicBezTo>
                  <a:pt x="127" y="128"/>
                  <a:pt x="126" y="128"/>
                  <a:pt x="126" y="127"/>
                </a:cubicBezTo>
                <a:cubicBezTo>
                  <a:pt x="126" y="125"/>
                  <a:pt x="128" y="125"/>
                  <a:pt x="128" y="124"/>
                </a:cubicBezTo>
                <a:cubicBezTo>
                  <a:pt x="129" y="123"/>
                  <a:pt x="131" y="124"/>
                  <a:pt x="132" y="123"/>
                </a:cubicBezTo>
                <a:cubicBezTo>
                  <a:pt x="132" y="122"/>
                  <a:pt x="130" y="123"/>
                  <a:pt x="130" y="123"/>
                </a:cubicBezTo>
                <a:cubicBezTo>
                  <a:pt x="129" y="123"/>
                  <a:pt x="129" y="123"/>
                  <a:pt x="128" y="123"/>
                </a:cubicBezTo>
                <a:cubicBezTo>
                  <a:pt x="128" y="123"/>
                  <a:pt x="127" y="123"/>
                  <a:pt x="127" y="123"/>
                </a:cubicBezTo>
                <a:cubicBezTo>
                  <a:pt x="126" y="123"/>
                  <a:pt x="126" y="123"/>
                  <a:pt x="126" y="124"/>
                </a:cubicBezTo>
                <a:cubicBezTo>
                  <a:pt x="125" y="124"/>
                  <a:pt x="124" y="125"/>
                  <a:pt x="123" y="125"/>
                </a:cubicBezTo>
                <a:cubicBezTo>
                  <a:pt x="123" y="125"/>
                  <a:pt x="123" y="124"/>
                  <a:pt x="123" y="124"/>
                </a:cubicBezTo>
                <a:cubicBezTo>
                  <a:pt x="123" y="124"/>
                  <a:pt x="122" y="124"/>
                  <a:pt x="122" y="124"/>
                </a:cubicBezTo>
                <a:cubicBezTo>
                  <a:pt x="121" y="124"/>
                  <a:pt x="120" y="123"/>
                  <a:pt x="121" y="122"/>
                </a:cubicBezTo>
                <a:cubicBezTo>
                  <a:pt x="122" y="121"/>
                  <a:pt x="123" y="121"/>
                  <a:pt x="125" y="121"/>
                </a:cubicBezTo>
                <a:cubicBezTo>
                  <a:pt x="126" y="120"/>
                  <a:pt x="123" y="120"/>
                  <a:pt x="123" y="120"/>
                </a:cubicBezTo>
                <a:cubicBezTo>
                  <a:pt x="123" y="119"/>
                  <a:pt x="125" y="119"/>
                  <a:pt x="125" y="119"/>
                </a:cubicBezTo>
                <a:cubicBezTo>
                  <a:pt x="125" y="118"/>
                  <a:pt x="123" y="119"/>
                  <a:pt x="123" y="118"/>
                </a:cubicBezTo>
                <a:cubicBezTo>
                  <a:pt x="123" y="117"/>
                  <a:pt x="125" y="116"/>
                  <a:pt x="126" y="116"/>
                </a:cubicBezTo>
                <a:cubicBezTo>
                  <a:pt x="127" y="115"/>
                  <a:pt x="127" y="114"/>
                  <a:pt x="128" y="114"/>
                </a:cubicBezTo>
                <a:cubicBezTo>
                  <a:pt x="129" y="113"/>
                  <a:pt x="129" y="114"/>
                  <a:pt x="129" y="114"/>
                </a:cubicBezTo>
                <a:cubicBezTo>
                  <a:pt x="129" y="115"/>
                  <a:pt x="131" y="115"/>
                  <a:pt x="132" y="114"/>
                </a:cubicBezTo>
                <a:close/>
                <a:moveTo>
                  <a:pt x="148" y="106"/>
                </a:moveTo>
                <a:cubicBezTo>
                  <a:pt x="148" y="105"/>
                  <a:pt x="148" y="104"/>
                  <a:pt x="148" y="104"/>
                </a:cubicBezTo>
                <a:cubicBezTo>
                  <a:pt x="148" y="103"/>
                  <a:pt x="148" y="103"/>
                  <a:pt x="148" y="103"/>
                </a:cubicBezTo>
                <a:cubicBezTo>
                  <a:pt x="148" y="102"/>
                  <a:pt x="150" y="102"/>
                  <a:pt x="150" y="103"/>
                </a:cubicBezTo>
                <a:cubicBezTo>
                  <a:pt x="150" y="103"/>
                  <a:pt x="151" y="104"/>
                  <a:pt x="151" y="104"/>
                </a:cubicBezTo>
                <a:cubicBezTo>
                  <a:pt x="151" y="104"/>
                  <a:pt x="152" y="105"/>
                  <a:pt x="151" y="105"/>
                </a:cubicBezTo>
                <a:cubicBezTo>
                  <a:pt x="151" y="107"/>
                  <a:pt x="149" y="106"/>
                  <a:pt x="148" y="106"/>
                </a:cubicBezTo>
                <a:close/>
                <a:moveTo>
                  <a:pt x="173" y="85"/>
                </a:moveTo>
                <a:cubicBezTo>
                  <a:pt x="172" y="85"/>
                  <a:pt x="172" y="85"/>
                  <a:pt x="172" y="84"/>
                </a:cubicBezTo>
                <a:cubicBezTo>
                  <a:pt x="171" y="84"/>
                  <a:pt x="172" y="84"/>
                  <a:pt x="172" y="83"/>
                </a:cubicBezTo>
                <a:cubicBezTo>
                  <a:pt x="172" y="83"/>
                  <a:pt x="172" y="82"/>
                  <a:pt x="173" y="82"/>
                </a:cubicBezTo>
                <a:cubicBezTo>
                  <a:pt x="173" y="82"/>
                  <a:pt x="174" y="82"/>
                  <a:pt x="174" y="81"/>
                </a:cubicBezTo>
                <a:cubicBezTo>
                  <a:pt x="175" y="81"/>
                  <a:pt x="174" y="81"/>
                  <a:pt x="173" y="81"/>
                </a:cubicBezTo>
                <a:cubicBezTo>
                  <a:pt x="172" y="80"/>
                  <a:pt x="173" y="80"/>
                  <a:pt x="173" y="80"/>
                </a:cubicBezTo>
                <a:cubicBezTo>
                  <a:pt x="173" y="79"/>
                  <a:pt x="173" y="78"/>
                  <a:pt x="174" y="78"/>
                </a:cubicBezTo>
                <a:cubicBezTo>
                  <a:pt x="174" y="78"/>
                  <a:pt x="175" y="79"/>
                  <a:pt x="175" y="78"/>
                </a:cubicBezTo>
                <a:cubicBezTo>
                  <a:pt x="176" y="78"/>
                  <a:pt x="175" y="78"/>
                  <a:pt x="175" y="78"/>
                </a:cubicBezTo>
                <a:cubicBezTo>
                  <a:pt x="174" y="77"/>
                  <a:pt x="175" y="75"/>
                  <a:pt x="177" y="76"/>
                </a:cubicBezTo>
                <a:cubicBezTo>
                  <a:pt x="178" y="76"/>
                  <a:pt x="178" y="75"/>
                  <a:pt x="178" y="75"/>
                </a:cubicBezTo>
                <a:cubicBezTo>
                  <a:pt x="178" y="75"/>
                  <a:pt x="179" y="75"/>
                  <a:pt x="179" y="75"/>
                </a:cubicBezTo>
                <a:cubicBezTo>
                  <a:pt x="180" y="74"/>
                  <a:pt x="176" y="74"/>
                  <a:pt x="176" y="74"/>
                </a:cubicBezTo>
                <a:cubicBezTo>
                  <a:pt x="175" y="74"/>
                  <a:pt x="175" y="73"/>
                  <a:pt x="176" y="73"/>
                </a:cubicBezTo>
                <a:cubicBezTo>
                  <a:pt x="176" y="73"/>
                  <a:pt x="177" y="73"/>
                  <a:pt x="178" y="73"/>
                </a:cubicBezTo>
                <a:cubicBezTo>
                  <a:pt x="179" y="73"/>
                  <a:pt x="180" y="73"/>
                  <a:pt x="181" y="73"/>
                </a:cubicBezTo>
                <a:cubicBezTo>
                  <a:pt x="182" y="74"/>
                  <a:pt x="181" y="74"/>
                  <a:pt x="181" y="75"/>
                </a:cubicBezTo>
                <a:cubicBezTo>
                  <a:pt x="182" y="76"/>
                  <a:pt x="182" y="76"/>
                  <a:pt x="183" y="77"/>
                </a:cubicBezTo>
                <a:cubicBezTo>
                  <a:pt x="183" y="77"/>
                  <a:pt x="183" y="78"/>
                  <a:pt x="184" y="78"/>
                </a:cubicBezTo>
                <a:cubicBezTo>
                  <a:pt x="184" y="78"/>
                  <a:pt x="185" y="78"/>
                  <a:pt x="185" y="78"/>
                </a:cubicBezTo>
                <a:cubicBezTo>
                  <a:pt x="186" y="78"/>
                  <a:pt x="186" y="78"/>
                  <a:pt x="186" y="78"/>
                </a:cubicBezTo>
                <a:cubicBezTo>
                  <a:pt x="187" y="78"/>
                  <a:pt x="187" y="79"/>
                  <a:pt x="187" y="79"/>
                </a:cubicBezTo>
                <a:cubicBezTo>
                  <a:pt x="187" y="80"/>
                  <a:pt x="186" y="80"/>
                  <a:pt x="186" y="80"/>
                </a:cubicBezTo>
                <a:cubicBezTo>
                  <a:pt x="186" y="81"/>
                  <a:pt x="187" y="81"/>
                  <a:pt x="187" y="81"/>
                </a:cubicBezTo>
                <a:cubicBezTo>
                  <a:pt x="188" y="82"/>
                  <a:pt x="189" y="81"/>
                  <a:pt x="188" y="81"/>
                </a:cubicBezTo>
                <a:cubicBezTo>
                  <a:pt x="188" y="80"/>
                  <a:pt x="187" y="80"/>
                  <a:pt x="188" y="79"/>
                </a:cubicBezTo>
                <a:cubicBezTo>
                  <a:pt x="189" y="78"/>
                  <a:pt x="190" y="79"/>
                  <a:pt x="190" y="80"/>
                </a:cubicBezTo>
                <a:cubicBezTo>
                  <a:pt x="190" y="80"/>
                  <a:pt x="190" y="80"/>
                  <a:pt x="190" y="81"/>
                </a:cubicBezTo>
                <a:cubicBezTo>
                  <a:pt x="189" y="81"/>
                  <a:pt x="190" y="81"/>
                  <a:pt x="190" y="82"/>
                </a:cubicBezTo>
                <a:cubicBezTo>
                  <a:pt x="190" y="82"/>
                  <a:pt x="189" y="84"/>
                  <a:pt x="190" y="84"/>
                </a:cubicBezTo>
                <a:cubicBezTo>
                  <a:pt x="191" y="85"/>
                  <a:pt x="192" y="84"/>
                  <a:pt x="193" y="85"/>
                </a:cubicBezTo>
                <a:cubicBezTo>
                  <a:pt x="194" y="85"/>
                  <a:pt x="196" y="86"/>
                  <a:pt x="195" y="85"/>
                </a:cubicBezTo>
                <a:cubicBezTo>
                  <a:pt x="194" y="85"/>
                  <a:pt x="194" y="84"/>
                  <a:pt x="194" y="84"/>
                </a:cubicBezTo>
                <a:cubicBezTo>
                  <a:pt x="193" y="84"/>
                  <a:pt x="193" y="83"/>
                  <a:pt x="192" y="83"/>
                </a:cubicBezTo>
                <a:cubicBezTo>
                  <a:pt x="191" y="83"/>
                  <a:pt x="192" y="82"/>
                  <a:pt x="192" y="81"/>
                </a:cubicBezTo>
                <a:cubicBezTo>
                  <a:pt x="192" y="81"/>
                  <a:pt x="191" y="79"/>
                  <a:pt x="192" y="80"/>
                </a:cubicBezTo>
                <a:cubicBezTo>
                  <a:pt x="194" y="80"/>
                  <a:pt x="196" y="80"/>
                  <a:pt x="197" y="80"/>
                </a:cubicBezTo>
                <a:cubicBezTo>
                  <a:pt x="199" y="81"/>
                  <a:pt x="199" y="82"/>
                  <a:pt x="200" y="82"/>
                </a:cubicBezTo>
                <a:cubicBezTo>
                  <a:pt x="200" y="83"/>
                  <a:pt x="200" y="83"/>
                  <a:pt x="201" y="84"/>
                </a:cubicBezTo>
                <a:cubicBezTo>
                  <a:pt x="202" y="84"/>
                  <a:pt x="202" y="84"/>
                  <a:pt x="202" y="84"/>
                </a:cubicBezTo>
                <a:cubicBezTo>
                  <a:pt x="204" y="85"/>
                  <a:pt x="203" y="84"/>
                  <a:pt x="202" y="84"/>
                </a:cubicBezTo>
                <a:cubicBezTo>
                  <a:pt x="202" y="84"/>
                  <a:pt x="202" y="83"/>
                  <a:pt x="201" y="83"/>
                </a:cubicBezTo>
                <a:cubicBezTo>
                  <a:pt x="201" y="82"/>
                  <a:pt x="200" y="82"/>
                  <a:pt x="200" y="81"/>
                </a:cubicBezTo>
                <a:cubicBezTo>
                  <a:pt x="199" y="80"/>
                  <a:pt x="198" y="80"/>
                  <a:pt x="200" y="79"/>
                </a:cubicBezTo>
                <a:cubicBezTo>
                  <a:pt x="201" y="79"/>
                  <a:pt x="201" y="79"/>
                  <a:pt x="202" y="78"/>
                </a:cubicBezTo>
                <a:cubicBezTo>
                  <a:pt x="203" y="78"/>
                  <a:pt x="204" y="78"/>
                  <a:pt x="204" y="78"/>
                </a:cubicBezTo>
                <a:cubicBezTo>
                  <a:pt x="205" y="78"/>
                  <a:pt x="205" y="77"/>
                  <a:pt x="206" y="77"/>
                </a:cubicBezTo>
                <a:cubicBezTo>
                  <a:pt x="206" y="77"/>
                  <a:pt x="206" y="77"/>
                  <a:pt x="207" y="76"/>
                </a:cubicBezTo>
                <a:cubicBezTo>
                  <a:pt x="208" y="76"/>
                  <a:pt x="209" y="76"/>
                  <a:pt x="211" y="76"/>
                </a:cubicBezTo>
                <a:cubicBezTo>
                  <a:pt x="211" y="76"/>
                  <a:pt x="213" y="76"/>
                  <a:pt x="212" y="75"/>
                </a:cubicBezTo>
                <a:cubicBezTo>
                  <a:pt x="212" y="75"/>
                  <a:pt x="210" y="75"/>
                  <a:pt x="209" y="75"/>
                </a:cubicBezTo>
                <a:cubicBezTo>
                  <a:pt x="209" y="75"/>
                  <a:pt x="208" y="75"/>
                  <a:pt x="207" y="75"/>
                </a:cubicBezTo>
                <a:cubicBezTo>
                  <a:pt x="206" y="75"/>
                  <a:pt x="208" y="73"/>
                  <a:pt x="209" y="72"/>
                </a:cubicBezTo>
                <a:cubicBezTo>
                  <a:pt x="209" y="72"/>
                  <a:pt x="210" y="72"/>
                  <a:pt x="210" y="71"/>
                </a:cubicBezTo>
                <a:cubicBezTo>
                  <a:pt x="210" y="71"/>
                  <a:pt x="210" y="71"/>
                  <a:pt x="210" y="71"/>
                </a:cubicBezTo>
                <a:cubicBezTo>
                  <a:pt x="209" y="71"/>
                  <a:pt x="208" y="72"/>
                  <a:pt x="207" y="72"/>
                </a:cubicBezTo>
                <a:cubicBezTo>
                  <a:pt x="206" y="73"/>
                  <a:pt x="206" y="73"/>
                  <a:pt x="206" y="74"/>
                </a:cubicBezTo>
                <a:cubicBezTo>
                  <a:pt x="206" y="75"/>
                  <a:pt x="206" y="75"/>
                  <a:pt x="206" y="75"/>
                </a:cubicBezTo>
                <a:cubicBezTo>
                  <a:pt x="205" y="76"/>
                  <a:pt x="205" y="76"/>
                  <a:pt x="205" y="76"/>
                </a:cubicBezTo>
                <a:cubicBezTo>
                  <a:pt x="204" y="77"/>
                  <a:pt x="202" y="77"/>
                  <a:pt x="201" y="77"/>
                </a:cubicBezTo>
                <a:cubicBezTo>
                  <a:pt x="200" y="78"/>
                  <a:pt x="199" y="78"/>
                  <a:pt x="199" y="78"/>
                </a:cubicBezTo>
                <a:cubicBezTo>
                  <a:pt x="198" y="78"/>
                  <a:pt x="199" y="77"/>
                  <a:pt x="198" y="77"/>
                </a:cubicBezTo>
                <a:cubicBezTo>
                  <a:pt x="198" y="76"/>
                  <a:pt x="196" y="78"/>
                  <a:pt x="196" y="78"/>
                </a:cubicBezTo>
                <a:cubicBezTo>
                  <a:pt x="196" y="78"/>
                  <a:pt x="193" y="79"/>
                  <a:pt x="193" y="78"/>
                </a:cubicBezTo>
                <a:cubicBezTo>
                  <a:pt x="192" y="78"/>
                  <a:pt x="193" y="77"/>
                  <a:pt x="193" y="77"/>
                </a:cubicBezTo>
                <a:cubicBezTo>
                  <a:pt x="193" y="76"/>
                  <a:pt x="193" y="76"/>
                  <a:pt x="194" y="76"/>
                </a:cubicBezTo>
                <a:cubicBezTo>
                  <a:pt x="195" y="75"/>
                  <a:pt x="197" y="75"/>
                  <a:pt x="198" y="74"/>
                </a:cubicBezTo>
                <a:cubicBezTo>
                  <a:pt x="200" y="74"/>
                  <a:pt x="198" y="74"/>
                  <a:pt x="197" y="74"/>
                </a:cubicBezTo>
                <a:cubicBezTo>
                  <a:pt x="195" y="74"/>
                  <a:pt x="194" y="75"/>
                  <a:pt x="192" y="75"/>
                </a:cubicBezTo>
                <a:cubicBezTo>
                  <a:pt x="192" y="76"/>
                  <a:pt x="191" y="76"/>
                  <a:pt x="191" y="77"/>
                </a:cubicBezTo>
                <a:cubicBezTo>
                  <a:pt x="190" y="77"/>
                  <a:pt x="188" y="76"/>
                  <a:pt x="187" y="76"/>
                </a:cubicBezTo>
                <a:cubicBezTo>
                  <a:pt x="186" y="76"/>
                  <a:pt x="186" y="76"/>
                  <a:pt x="188" y="75"/>
                </a:cubicBezTo>
                <a:cubicBezTo>
                  <a:pt x="189" y="75"/>
                  <a:pt x="191" y="75"/>
                  <a:pt x="192" y="75"/>
                </a:cubicBezTo>
                <a:cubicBezTo>
                  <a:pt x="193" y="74"/>
                  <a:pt x="194" y="73"/>
                  <a:pt x="195" y="73"/>
                </a:cubicBezTo>
                <a:cubicBezTo>
                  <a:pt x="196" y="73"/>
                  <a:pt x="196" y="73"/>
                  <a:pt x="195" y="73"/>
                </a:cubicBezTo>
                <a:cubicBezTo>
                  <a:pt x="195" y="73"/>
                  <a:pt x="194" y="73"/>
                  <a:pt x="194" y="73"/>
                </a:cubicBezTo>
                <a:cubicBezTo>
                  <a:pt x="193" y="73"/>
                  <a:pt x="192" y="74"/>
                  <a:pt x="192" y="74"/>
                </a:cubicBezTo>
                <a:cubicBezTo>
                  <a:pt x="191" y="74"/>
                  <a:pt x="190" y="74"/>
                  <a:pt x="189" y="75"/>
                </a:cubicBezTo>
                <a:cubicBezTo>
                  <a:pt x="188" y="75"/>
                  <a:pt x="187" y="75"/>
                  <a:pt x="186" y="75"/>
                </a:cubicBezTo>
                <a:cubicBezTo>
                  <a:pt x="185" y="75"/>
                  <a:pt x="184" y="75"/>
                  <a:pt x="185" y="74"/>
                </a:cubicBezTo>
                <a:cubicBezTo>
                  <a:pt x="185" y="74"/>
                  <a:pt x="185" y="74"/>
                  <a:pt x="186" y="73"/>
                </a:cubicBezTo>
                <a:cubicBezTo>
                  <a:pt x="186" y="73"/>
                  <a:pt x="186" y="73"/>
                  <a:pt x="186" y="73"/>
                </a:cubicBezTo>
                <a:cubicBezTo>
                  <a:pt x="186" y="73"/>
                  <a:pt x="186" y="73"/>
                  <a:pt x="186" y="73"/>
                </a:cubicBezTo>
                <a:cubicBezTo>
                  <a:pt x="186" y="72"/>
                  <a:pt x="186" y="72"/>
                  <a:pt x="186" y="72"/>
                </a:cubicBezTo>
                <a:cubicBezTo>
                  <a:pt x="187" y="72"/>
                  <a:pt x="188" y="71"/>
                  <a:pt x="189" y="71"/>
                </a:cubicBezTo>
                <a:cubicBezTo>
                  <a:pt x="188" y="71"/>
                  <a:pt x="187" y="71"/>
                  <a:pt x="186" y="71"/>
                </a:cubicBezTo>
                <a:cubicBezTo>
                  <a:pt x="186" y="72"/>
                  <a:pt x="185" y="72"/>
                  <a:pt x="185" y="72"/>
                </a:cubicBezTo>
                <a:cubicBezTo>
                  <a:pt x="184" y="72"/>
                  <a:pt x="184" y="71"/>
                  <a:pt x="184" y="71"/>
                </a:cubicBezTo>
                <a:cubicBezTo>
                  <a:pt x="185" y="71"/>
                  <a:pt x="186" y="70"/>
                  <a:pt x="185" y="70"/>
                </a:cubicBezTo>
                <a:cubicBezTo>
                  <a:pt x="184" y="70"/>
                  <a:pt x="183" y="71"/>
                  <a:pt x="182" y="71"/>
                </a:cubicBezTo>
                <a:cubicBezTo>
                  <a:pt x="182" y="71"/>
                  <a:pt x="182" y="70"/>
                  <a:pt x="182" y="70"/>
                </a:cubicBezTo>
                <a:cubicBezTo>
                  <a:pt x="182" y="70"/>
                  <a:pt x="183" y="69"/>
                  <a:pt x="183" y="69"/>
                </a:cubicBezTo>
                <a:cubicBezTo>
                  <a:pt x="183" y="69"/>
                  <a:pt x="184" y="68"/>
                  <a:pt x="185" y="68"/>
                </a:cubicBezTo>
                <a:cubicBezTo>
                  <a:pt x="186" y="69"/>
                  <a:pt x="186" y="68"/>
                  <a:pt x="186" y="68"/>
                </a:cubicBezTo>
                <a:cubicBezTo>
                  <a:pt x="186" y="67"/>
                  <a:pt x="187" y="67"/>
                  <a:pt x="188" y="67"/>
                </a:cubicBezTo>
                <a:cubicBezTo>
                  <a:pt x="188" y="67"/>
                  <a:pt x="189" y="66"/>
                  <a:pt x="189" y="66"/>
                </a:cubicBezTo>
                <a:cubicBezTo>
                  <a:pt x="190" y="66"/>
                  <a:pt x="190" y="67"/>
                  <a:pt x="190" y="67"/>
                </a:cubicBezTo>
                <a:cubicBezTo>
                  <a:pt x="191" y="67"/>
                  <a:pt x="191" y="67"/>
                  <a:pt x="192" y="67"/>
                </a:cubicBezTo>
                <a:cubicBezTo>
                  <a:pt x="192" y="67"/>
                  <a:pt x="192" y="67"/>
                  <a:pt x="192" y="67"/>
                </a:cubicBezTo>
                <a:cubicBezTo>
                  <a:pt x="193" y="67"/>
                  <a:pt x="194" y="67"/>
                  <a:pt x="193" y="67"/>
                </a:cubicBezTo>
                <a:cubicBezTo>
                  <a:pt x="193" y="66"/>
                  <a:pt x="191" y="66"/>
                  <a:pt x="192" y="65"/>
                </a:cubicBezTo>
                <a:cubicBezTo>
                  <a:pt x="192" y="65"/>
                  <a:pt x="192" y="65"/>
                  <a:pt x="192" y="65"/>
                </a:cubicBezTo>
                <a:cubicBezTo>
                  <a:pt x="193" y="65"/>
                  <a:pt x="193" y="65"/>
                  <a:pt x="193" y="65"/>
                </a:cubicBezTo>
                <a:cubicBezTo>
                  <a:pt x="192" y="64"/>
                  <a:pt x="191" y="64"/>
                  <a:pt x="193" y="63"/>
                </a:cubicBezTo>
                <a:cubicBezTo>
                  <a:pt x="193" y="63"/>
                  <a:pt x="194" y="63"/>
                  <a:pt x="195" y="64"/>
                </a:cubicBezTo>
                <a:cubicBezTo>
                  <a:pt x="195" y="64"/>
                  <a:pt x="196" y="64"/>
                  <a:pt x="196" y="64"/>
                </a:cubicBezTo>
                <a:cubicBezTo>
                  <a:pt x="196" y="65"/>
                  <a:pt x="197" y="65"/>
                  <a:pt x="197" y="65"/>
                </a:cubicBezTo>
                <a:cubicBezTo>
                  <a:pt x="198" y="65"/>
                  <a:pt x="198" y="65"/>
                  <a:pt x="198" y="65"/>
                </a:cubicBezTo>
                <a:cubicBezTo>
                  <a:pt x="199" y="65"/>
                  <a:pt x="199" y="65"/>
                  <a:pt x="199" y="66"/>
                </a:cubicBezTo>
                <a:cubicBezTo>
                  <a:pt x="200" y="66"/>
                  <a:pt x="201" y="66"/>
                  <a:pt x="202" y="66"/>
                </a:cubicBezTo>
                <a:cubicBezTo>
                  <a:pt x="203" y="66"/>
                  <a:pt x="202" y="66"/>
                  <a:pt x="201" y="66"/>
                </a:cubicBezTo>
                <a:cubicBezTo>
                  <a:pt x="201" y="65"/>
                  <a:pt x="200" y="65"/>
                  <a:pt x="200" y="65"/>
                </a:cubicBezTo>
                <a:cubicBezTo>
                  <a:pt x="199" y="65"/>
                  <a:pt x="199" y="64"/>
                  <a:pt x="199" y="63"/>
                </a:cubicBezTo>
                <a:cubicBezTo>
                  <a:pt x="199" y="63"/>
                  <a:pt x="199" y="63"/>
                  <a:pt x="199" y="63"/>
                </a:cubicBezTo>
                <a:cubicBezTo>
                  <a:pt x="199" y="62"/>
                  <a:pt x="199" y="62"/>
                  <a:pt x="199" y="62"/>
                </a:cubicBezTo>
                <a:cubicBezTo>
                  <a:pt x="199" y="62"/>
                  <a:pt x="199" y="62"/>
                  <a:pt x="200" y="62"/>
                </a:cubicBezTo>
                <a:cubicBezTo>
                  <a:pt x="200" y="62"/>
                  <a:pt x="201" y="63"/>
                  <a:pt x="202" y="63"/>
                </a:cubicBezTo>
                <a:cubicBezTo>
                  <a:pt x="202" y="63"/>
                  <a:pt x="201" y="61"/>
                  <a:pt x="201" y="61"/>
                </a:cubicBezTo>
                <a:cubicBezTo>
                  <a:pt x="201" y="61"/>
                  <a:pt x="200" y="60"/>
                  <a:pt x="202" y="60"/>
                </a:cubicBezTo>
                <a:cubicBezTo>
                  <a:pt x="202" y="60"/>
                  <a:pt x="203" y="61"/>
                  <a:pt x="203" y="61"/>
                </a:cubicBezTo>
                <a:cubicBezTo>
                  <a:pt x="203" y="60"/>
                  <a:pt x="202" y="60"/>
                  <a:pt x="203" y="60"/>
                </a:cubicBezTo>
                <a:cubicBezTo>
                  <a:pt x="203" y="59"/>
                  <a:pt x="204" y="59"/>
                  <a:pt x="205" y="59"/>
                </a:cubicBezTo>
                <a:cubicBezTo>
                  <a:pt x="206" y="60"/>
                  <a:pt x="206" y="60"/>
                  <a:pt x="207" y="60"/>
                </a:cubicBezTo>
                <a:cubicBezTo>
                  <a:pt x="207" y="60"/>
                  <a:pt x="207" y="60"/>
                  <a:pt x="208" y="60"/>
                </a:cubicBezTo>
                <a:cubicBezTo>
                  <a:pt x="208" y="60"/>
                  <a:pt x="208" y="60"/>
                  <a:pt x="208" y="60"/>
                </a:cubicBezTo>
                <a:cubicBezTo>
                  <a:pt x="209" y="60"/>
                  <a:pt x="209" y="60"/>
                  <a:pt x="209" y="60"/>
                </a:cubicBezTo>
                <a:cubicBezTo>
                  <a:pt x="210" y="61"/>
                  <a:pt x="211" y="62"/>
                  <a:pt x="211" y="62"/>
                </a:cubicBezTo>
                <a:cubicBezTo>
                  <a:pt x="212" y="63"/>
                  <a:pt x="212" y="63"/>
                  <a:pt x="212" y="63"/>
                </a:cubicBezTo>
                <a:cubicBezTo>
                  <a:pt x="213" y="63"/>
                  <a:pt x="212" y="63"/>
                  <a:pt x="212" y="62"/>
                </a:cubicBezTo>
                <a:cubicBezTo>
                  <a:pt x="212" y="62"/>
                  <a:pt x="212" y="62"/>
                  <a:pt x="212" y="61"/>
                </a:cubicBezTo>
                <a:cubicBezTo>
                  <a:pt x="211" y="61"/>
                  <a:pt x="211" y="61"/>
                  <a:pt x="210" y="61"/>
                </a:cubicBezTo>
                <a:cubicBezTo>
                  <a:pt x="209" y="60"/>
                  <a:pt x="209" y="60"/>
                  <a:pt x="209" y="60"/>
                </a:cubicBezTo>
                <a:cubicBezTo>
                  <a:pt x="209" y="60"/>
                  <a:pt x="208" y="59"/>
                  <a:pt x="208" y="59"/>
                </a:cubicBezTo>
                <a:cubicBezTo>
                  <a:pt x="209" y="59"/>
                  <a:pt x="209" y="59"/>
                  <a:pt x="210" y="59"/>
                </a:cubicBezTo>
                <a:cubicBezTo>
                  <a:pt x="210" y="59"/>
                  <a:pt x="211" y="59"/>
                  <a:pt x="212" y="59"/>
                </a:cubicBezTo>
                <a:cubicBezTo>
                  <a:pt x="213" y="59"/>
                  <a:pt x="214" y="59"/>
                  <a:pt x="215" y="60"/>
                </a:cubicBezTo>
                <a:cubicBezTo>
                  <a:pt x="215" y="60"/>
                  <a:pt x="217" y="61"/>
                  <a:pt x="217" y="61"/>
                </a:cubicBezTo>
                <a:cubicBezTo>
                  <a:pt x="216" y="60"/>
                  <a:pt x="216" y="60"/>
                  <a:pt x="216" y="60"/>
                </a:cubicBezTo>
                <a:cubicBezTo>
                  <a:pt x="216" y="59"/>
                  <a:pt x="216" y="59"/>
                  <a:pt x="217" y="59"/>
                </a:cubicBezTo>
                <a:cubicBezTo>
                  <a:pt x="218" y="58"/>
                  <a:pt x="219" y="58"/>
                  <a:pt x="219" y="59"/>
                </a:cubicBezTo>
                <a:cubicBezTo>
                  <a:pt x="219" y="59"/>
                  <a:pt x="220" y="59"/>
                  <a:pt x="220" y="59"/>
                </a:cubicBezTo>
                <a:cubicBezTo>
                  <a:pt x="220" y="59"/>
                  <a:pt x="220" y="58"/>
                  <a:pt x="220" y="58"/>
                </a:cubicBezTo>
                <a:cubicBezTo>
                  <a:pt x="220" y="58"/>
                  <a:pt x="222" y="59"/>
                  <a:pt x="223" y="59"/>
                </a:cubicBezTo>
                <a:cubicBezTo>
                  <a:pt x="223" y="59"/>
                  <a:pt x="224" y="59"/>
                  <a:pt x="225" y="59"/>
                </a:cubicBezTo>
                <a:cubicBezTo>
                  <a:pt x="226" y="59"/>
                  <a:pt x="226" y="60"/>
                  <a:pt x="227" y="60"/>
                </a:cubicBezTo>
                <a:cubicBezTo>
                  <a:pt x="228" y="60"/>
                  <a:pt x="229" y="60"/>
                  <a:pt x="229" y="60"/>
                </a:cubicBezTo>
                <a:cubicBezTo>
                  <a:pt x="230" y="61"/>
                  <a:pt x="229" y="61"/>
                  <a:pt x="228" y="62"/>
                </a:cubicBezTo>
                <a:cubicBezTo>
                  <a:pt x="228" y="62"/>
                  <a:pt x="228" y="62"/>
                  <a:pt x="227" y="62"/>
                </a:cubicBezTo>
                <a:cubicBezTo>
                  <a:pt x="227" y="62"/>
                  <a:pt x="227" y="62"/>
                  <a:pt x="227" y="62"/>
                </a:cubicBezTo>
                <a:cubicBezTo>
                  <a:pt x="227" y="63"/>
                  <a:pt x="228" y="62"/>
                  <a:pt x="228" y="62"/>
                </a:cubicBezTo>
                <a:cubicBezTo>
                  <a:pt x="229" y="62"/>
                  <a:pt x="228" y="62"/>
                  <a:pt x="229" y="62"/>
                </a:cubicBezTo>
                <a:cubicBezTo>
                  <a:pt x="229" y="62"/>
                  <a:pt x="230" y="62"/>
                  <a:pt x="230" y="62"/>
                </a:cubicBezTo>
                <a:cubicBezTo>
                  <a:pt x="231" y="61"/>
                  <a:pt x="231" y="61"/>
                  <a:pt x="232" y="62"/>
                </a:cubicBezTo>
                <a:cubicBezTo>
                  <a:pt x="233" y="62"/>
                  <a:pt x="232" y="61"/>
                  <a:pt x="232" y="61"/>
                </a:cubicBezTo>
                <a:cubicBezTo>
                  <a:pt x="232" y="60"/>
                  <a:pt x="234" y="61"/>
                  <a:pt x="234" y="61"/>
                </a:cubicBezTo>
                <a:cubicBezTo>
                  <a:pt x="234" y="61"/>
                  <a:pt x="234" y="62"/>
                  <a:pt x="235" y="62"/>
                </a:cubicBezTo>
                <a:cubicBezTo>
                  <a:pt x="235" y="61"/>
                  <a:pt x="235" y="61"/>
                  <a:pt x="236" y="61"/>
                </a:cubicBezTo>
                <a:cubicBezTo>
                  <a:pt x="237" y="62"/>
                  <a:pt x="235" y="62"/>
                  <a:pt x="236" y="62"/>
                </a:cubicBezTo>
                <a:cubicBezTo>
                  <a:pt x="237" y="63"/>
                  <a:pt x="237" y="63"/>
                  <a:pt x="237" y="64"/>
                </a:cubicBezTo>
                <a:cubicBezTo>
                  <a:pt x="237" y="64"/>
                  <a:pt x="237" y="64"/>
                  <a:pt x="238" y="64"/>
                </a:cubicBezTo>
                <a:cubicBezTo>
                  <a:pt x="238" y="65"/>
                  <a:pt x="239" y="65"/>
                  <a:pt x="239" y="65"/>
                </a:cubicBezTo>
                <a:cubicBezTo>
                  <a:pt x="240" y="65"/>
                  <a:pt x="240" y="65"/>
                  <a:pt x="241" y="65"/>
                </a:cubicBezTo>
                <a:cubicBezTo>
                  <a:pt x="241" y="65"/>
                  <a:pt x="242" y="65"/>
                  <a:pt x="242" y="66"/>
                </a:cubicBezTo>
                <a:cubicBezTo>
                  <a:pt x="242" y="66"/>
                  <a:pt x="243" y="67"/>
                  <a:pt x="242" y="67"/>
                </a:cubicBezTo>
                <a:cubicBezTo>
                  <a:pt x="242" y="67"/>
                  <a:pt x="242" y="67"/>
                  <a:pt x="241" y="68"/>
                </a:cubicBezTo>
                <a:cubicBezTo>
                  <a:pt x="241" y="68"/>
                  <a:pt x="241" y="68"/>
                  <a:pt x="241" y="68"/>
                </a:cubicBezTo>
                <a:cubicBezTo>
                  <a:pt x="240" y="68"/>
                  <a:pt x="240" y="68"/>
                  <a:pt x="240" y="68"/>
                </a:cubicBezTo>
                <a:cubicBezTo>
                  <a:pt x="240" y="68"/>
                  <a:pt x="239" y="69"/>
                  <a:pt x="239" y="69"/>
                </a:cubicBezTo>
                <a:cubicBezTo>
                  <a:pt x="239" y="69"/>
                  <a:pt x="238" y="69"/>
                  <a:pt x="238" y="69"/>
                </a:cubicBezTo>
                <a:cubicBezTo>
                  <a:pt x="237" y="69"/>
                  <a:pt x="237" y="70"/>
                  <a:pt x="236" y="70"/>
                </a:cubicBezTo>
                <a:cubicBezTo>
                  <a:pt x="236" y="70"/>
                  <a:pt x="235" y="70"/>
                  <a:pt x="235" y="70"/>
                </a:cubicBezTo>
                <a:cubicBezTo>
                  <a:pt x="235" y="70"/>
                  <a:pt x="235" y="70"/>
                  <a:pt x="235" y="71"/>
                </a:cubicBezTo>
                <a:cubicBezTo>
                  <a:pt x="234" y="71"/>
                  <a:pt x="233" y="71"/>
                  <a:pt x="233" y="71"/>
                </a:cubicBezTo>
                <a:cubicBezTo>
                  <a:pt x="232" y="71"/>
                  <a:pt x="231" y="71"/>
                  <a:pt x="230" y="71"/>
                </a:cubicBezTo>
                <a:cubicBezTo>
                  <a:pt x="230" y="71"/>
                  <a:pt x="228" y="71"/>
                  <a:pt x="228" y="71"/>
                </a:cubicBezTo>
                <a:cubicBezTo>
                  <a:pt x="229" y="71"/>
                  <a:pt x="229" y="71"/>
                  <a:pt x="229" y="71"/>
                </a:cubicBezTo>
                <a:cubicBezTo>
                  <a:pt x="230" y="71"/>
                  <a:pt x="231" y="71"/>
                  <a:pt x="231" y="72"/>
                </a:cubicBezTo>
                <a:cubicBezTo>
                  <a:pt x="231" y="72"/>
                  <a:pt x="230" y="72"/>
                  <a:pt x="230" y="72"/>
                </a:cubicBezTo>
                <a:cubicBezTo>
                  <a:pt x="230" y="73"/>
                  <a:pt x="230" y="73"/>
                  <a:pt x="230" y="73"/>
                </a:cubicBezTo>
                <a:cubicBezTo>
                  <a:pt x="232" y="73"/>
                  <a:pt x="233" y="73"/>
                  <a:pt x="234" y="72"/>
                </a:cubicBezTo>
                <a:cubicBezTo>
                  <a:pt x="234" y="72"/>
                  <a:pt x="235" y="71"/>
                  <a:pt x="236" y="71"/>
                </a:cubicBezTo>
                <a:cubicBezTo>
                  <a:pt x="237" y="72"/>
                  <a:pt x="237" y="72"/>
                  <a:pt x="237" y="72"/>
                </a:cubicBezTo>
                <a:cubicBezTo>
                  <a:pt x="236" y="73"/>
                  <a:pt x="236" y="73"/>
                  <a:pt x="235" y="73"/>
                </a:cubicBezTo>
                <a:cubicBezTo>
                  <a:pt x="233" y="74"/>
                  <a:pt x="232" y="75"/>
                  <a:pt x="232" y="76"/>
                </a:cubicBezTo>
                <a:cubicBezTo>
                  <a:pt x="231" y="76"/>
                  <a:pt x="229" y="77"/>
                  <a:pt x="228" y="77"/>
                </a:cubicBezTo>
                <a:cubicBezTo>
                  <a:pt x="228" y="78"/>
                  <a:pt x="227" y="78"/>
                  <a:pt x="227" y="79"/>
                </a:cubicBezTo>
                <a:cubicBezTo>
                  <a:pt x="227" y="79"/>
                  <a:pt x="227" y="80"/>
                  <a:pt x="227" y="80"/>
                </a:cubicBezTo>
                <a:cubicBezTo>
                  <a:pt x="226" y="80"/>
                  <a:pt x="226" y="79"/>
                  <a:pt x="226" y="79"/>
                </a:cubicBezTo>
                <a:cubicBezTo>
                  <a:pt x="226" y="79"/>
                  <a:pt x="225" y="79"/>
                  <a:pt x="225" y="80"/>
                </a:cubicBezTo>
                <a:cubicBezTo>
                  <a:pt x="225" y="80"/>
                  <a:pt x="226" y="80"/>
                  <a:pt x="226" y="80"/>
                </a:cubicBezTo>
                <a:cubicBezTo>
                  <a:pt x="227" y="81"/>
                  <a:pt x="226" y="81"/>
                  <a:pt x="226" y="81"/>
                </a:cubicBezTo>
                <a:cubicBezTo>
                  <a:pt x="225" y="82"/>
                  <a:pt x="226" y="82"/>
                  <a:pt x="225" y="82"/>
                </a:cubicBezTo>
                <a:cubicBezTo>
                  <a:pt x="225" y="82"/>
                  <a:pt x="224" y="83"/>
                  <a:pt x="224" y="83"/>
                </a:cubicBezTo>
                <a:cubicBezTo>
                  <a:pt x="223" y="83"/>
                  <a:pt x="223" y="83"/>
                  <a:pt x="223" y="84"/>
                </a:cubicBezTo>
                <a:cubicBezTo>
                  <a:pt x="223" y="84"/>
                  <a:pt x="223" y="84"/>
                  <a:pt x="223" y="84"/>
                </a:cubicBezTo>
                <a:cubicBezTo>
                  <a:pt x="222" y="84"/>
                  <a:pt x="222" y="84"/>
                  <a:pt x="221" y="84"/>
                </a:cubicBezTo>
                <a:cubicBezTo>
                  <a:pt x="221" y="85"/>
                  <a:pt x="220" y="85"/>
                  <a:pt x="220" y="85"/>
                </a:cubicBezTo>
                <a:cubicBezTo>
                  <a:pt x="219" y="85"/>
                  <a:pt x="218" y="86"/>
                  <a:pt x="217" y="86"/>
                </a:cubicBezTo>
                <a:cubicBezTo>
                  <a:pt x="215" y="85"/>
                  <a:pt x="216" y="87"/>
                  <a:pt x="214" y="87"/>
                </a:cubicBezTo>
                <a:cubicBezTo>
                  <a:pt x="213" y="87"/>
                  <a:pt x="213" y="86"/>
                  <a:pt x="212" y="87"/>
                </a:cubicBezTo>
                <a:cubicBezTo>
                  <a:pt x="212" y="87"/>
                  <a:pt x="212" y="87"/>
                  <a:pt x="213" y="87"/>
                </a:cubicBezTo>
                <a:cubicBezTo>
                  <a:pt x="214" y="87"/>
                  <a:pt x="215" y="87"/>
                  <a:pt x="216" y="87"/>
                </a:cubicBezTo>
                <a:cubicBezTo>
                  <a:pt x="218" y="87"/>
                  <a:pt x="218" y="89"/>
                  <a:pt x="216" y="89"/>
                </a:cubicBezTo>
                <a:cubicBezTo>
                  <a:pt x="216" y="89"/>
                  <a:pt x="215" y="88"/>
                  <a:pt x="215" y="88"/>
                </a:cubicBezTo>
                <a:cubicBezTo>
                  <a:pt x="214" y="88"/>
                  <a:pt x="214" y="89"/>
                  <a:pt x="215" y="89"/>
                </a:cubicBezTo>
                <a:cubicBezTo>
                  <a:pt x="216" y="89"/>
                  <a:pt x="216" y="89"/>
                  <a:pt x="216" y="90"/>
                </a:cubicBezTo>
                <a:cubicBezTo>
                  <a:pt x="217" y="90"/>
                  <a:pt x="217" y="90"/>
                  <a:pt x="217" y="91"/>
                </a:cubicBezTo>
                <a:cubicBezTo>
                  <a:pt x="217" y="91"/>
                  <a:pt x="217" y="93"/>
                  <a:pt x="216" y="93"/>
                </a:cubicBezTo>
                <a:cubicBezTo>
                  <a:pt x="216" y="93"/>
                  <a:pt x="218" y="93"/>
                  <a:pt x="217" y="94"/>
                </a:cubicBezTo>
                <a:cubicBezTo>
                  <a:pt x="217" y="94"/>
                  <a:pt x="216" y="94"/>
                  <a:pt x="216" y="95"/>
                </a:cubicBezTo>
                <a:cubicBezTo>
                  <a:pt x="216" y="95"/>
                  <a:pt x="216" y="95"/>
                  <a:pt x="216" y="95"/>
                </a:cubicBezTo>
                <a:cubicBezTo>
                  <a:pt x="215" y="96"/>
                  <a:pt x="214" y="96"/>
                  <a:pt x="213" y="96"/>
                </a:cubicBezTo>
                <a:cubicBezTo>
                  <a:pt x="213" y="96"/>
                  <a:pt x="212" y="96"/>
                  <a:pt x="211" y="96"/>
                </a:cubicBezTo>
                <a:cubicBezTo>
                  <a:pt x="211" y="96"/>
                  <a:pt x="210" y="96"/>
                  <a:pt x="209" y="96"/>
                </a:cubicBezTo>
                <a:cubicBezTo>
                  <a:pt x="209" y="97"/>
                  <a:pt x="209" y="97"/>
                  <a:pt x="210" y="98"/>
                </a:cubicBezTo>
                <a:cubicBezTo>
                  <a:pt x="211" y="98"/>
                  <a:pt x="211" y="99"/>
                  <a:pt x="210" y="100"/>
                </a:cubicBezTo>
                <a:cubicBezTo>
                  <a:pt x="209" y="101"/>
                  <a:pt x="208" y="101"/>
                  <a:pt x="206" y="101"/>
                </a:cubicBezTo>
                <a:cubicBezTo>
                  <a:pt x="205" y="101"/>
                  <a:pt x="204" y="101"/>
                  <a:pt x="203" y="101"/>
                </a:cubicBezTo>
                <a:cubicBezTo>
                  <a:pt x="202" y="101"/>
                  <a:pt x="202" y="101"/>
                  <a:pt x="202" y="101"/>
                </a:cubicBezTo>
                <a:cubicBezTo>
                  <a:pt x="202" y="102"/>
                  <a:pt x="203" y="102"/>
                  <a:pt x="203" y="101"/>
                </a:cubicBezTo>
                <a:cubicBezTo>
                  <a:pt x="205" y="101"/>
                  <a:pt x="207" y="101"/>
                  <a:pt x="208" y="102"/>
                </a:cubicBezTo>
                <a:cubicBezTo>
                  <a:pt x="209" y="102"/>
                  <a:pt x="208" y="104"/>
                  <a:pt x="209" y="104"/>
                </a:cubicBezTo>
                <a:cubicBezTo>
                  <a:pt x="209" y="105"/>
                  <a:pt x="209" y="103"/>
                  <a:pt x="209" y="103"/>
                </a:cubicBezTo>
                <a:cubicBezTo>
                  <a:pt x="210" y="103"/>
                  <a:pt x="210" y="103"/>
                  <a:pt x="211" y="103"/>
                </a:cubicBezTo>
                <a:cubicBezTo>
                  <a:pt x="212" y="103"/>
                  <a:pt x="212" y="105"/>
                  <a:pt x="212" y="106"/>
                </a:cubicBezTo>
                <a:cubicBezTo>
                  <a:pt x="211" y="106"/>
                  <a:pt x="208" y="106"/>
                  <a:pt x="207" y="107"/>
                </a:cubicBezTo>
                <a:cubicBezTo>
                  <a:pt x="207" y="108"/>
                  <a:pt x="205" y="109"/>
                  <a:pt x="204" y="109"/>
                </a:cubicBezTo>
                <a:cubicBezTo>
                  <a:pt x="203" y="109"/>
                  <a:pt x="205" y="107"/>
                  <a:pt x="204" y="107"/>
                </a:cubicBezTo>
                <a:cubicBezTo>
                  <a:pt x="203" y="107"/>
                  <a:pt x="202" y="107"/>
                  <a:pt x="202" y="106"/>
                </a:cubicBezTo>
                <a:cubicBezTo>
                  <a:pt x="202" y="106"/>
                  <a:pt x="201" y="106"/>
                  <a:pt x="201" y="106"/>
                </a:cubicBezTo>
                <a:cubicBezTo>
                  <a:pt x="200" y="107"/>
                  <a:pt x="199" y="106"/>
                  <a:pt x="198" y="107"/>
                </a:cubicBezTo>
                <a:cubicBezTo>
                  <a:pt x="198" y="108"/>
                  <a:pt x="196" y="107"/>
                  <a:pt x="197" y="106"/>
                </a:cubicBezTo>
                <a:cubicBezTo>
                  <a:pt x="196" y="106"/>
                  <a:pt x="196" y="106"/>
                  <a:pt x="196" y="106"/>
                </a:cubicBezTo>
                <a:cubicBezTo>
                  <a:pt x="195" y="107"/>
                  <a:pt x="195" y="107"/>
                  <a:pt x="195" y="108"/>
                </a:cubicBezTo>
                <a:cubicBezTo>
                  <a:pt x="195" y="109"/>
                  <a:pt x="193" y="108"/>
                  <a:pt x="192" y="108"/>
                </a:cubicBezTo>
                <a:cubicBezTo>
                  <a:pt x="192" y="108"/>
                  <a:pt x="191" y="107"/>
                  <a:pt x="190" y="107"/>
                </a:cubicBezTo>
                <a:cubicBezTo>
                  <a:pt x="189" y="107"/>
                  <a:pt x="189" y="108"/>
                  <a:pt x="188" y="108"/>
                </a:cubicBezTo>
                <a:cubicBezTo>
                  <a:pt x="187" y="108"/>
                  <a:pt x="187" y="106"/>
                  <a:pt x="185" y="107"/>
                </a:cubicBezTo>
                <a:cubicBezTo>
                  <a:pt x="184" y="108"/>
                  <a:pt x="184" y="109"/>
                  <a:pt x="183" y="109"/>
                </a:cubicBezTo>
                <a:cubicBezTo>
                  <a:pt x="182" y="110"/>
                  <a:pt x="182" y="109"/>
                  <a:pt x="181" y="110"/>
                </a:cubicBezTo>
                <a:cubicBezTo>
                  <a:pt x="180" y="111"/>
                  <a:pt x="180" y="111"/>
                  <a:pt x="182" y="111"/>
                </a:cubicBezTo>
                <a:cubicBezTo>
                  <a:pt x="182" y="112"/>
                  <a:pt x="185" y="112"/>
                  <a:pt x="184" y="113"/>
                </a:cubicBezTo>
                <a:cubicBezTo>
                  <a:pt x="183" y="113"/>
                  <a:pt x="183" y="113"/>
                  <a:pt x="184" y="113"/>
                </a:cubicBezTo>
                <a:cubicBezTo>
                  <a:pt x="185" y="113"/>
                  <a:pt x="185" y="114"/>
                  <a:pt x="186" y="114"/>
                </a:cubicBezTo>
                <a:cubicBezTo>
                  <a:pt x="186" y="114"/>
                  <a:pt x="187" y="113"/>
                  <a:pt x="188" y="113"/>
                </a:cubicBezTo>
                <a:cubicBezTo>
                  <a:pt x="188" y="113"/>
                  <a:pt x="189" y="113"/>
                  <a:pt x="189" y="113"/>
                </a:cubicBezTo>
                <a:cubicBezTo>
                  <a:pt x="190" y="114"/>
                  <a:pt x="190" y="114"/>
                  <a:pt x="191" y="114"/>
                </a:cubicBezTo>
                <a:cubicBezTo>
                  <a:pt x="192" y="114"/>
                  <a:pt x="192" y="114"/>
                  <a:pt x="193" y="113"/>
                </a:cubicBezTo>
                <a:cubicBezTo>
                  <a:pt x="194" y="113"/>
                  <a:pt x="196" y="112"/>
                  <a:pt x="197" y="111"/>
                </a:cubicBezTo>
                <a:cubicBezTo>
                  <a:pt x="199" y="111"/>
                  <a:pt x="200" y="111"/>
                  <a:pt x="202" y="112"/>
                </a:cubicBezTo>
                <a:cubicBezTo>
                  <a:pt x="203" y="112"/>
                  <a:pt x="205" y="112"/>
                  <a:pt x="206" y="112"/>
                </a:cubicBezTo>
                <a:cubicBezTo>
                  <a:pt x="206" y="113"/>
                  <a:pt x="207" y="114"/>
                  <a:pt x="207" y="114"/>
                </a:cubicBezTo>
                <a:cubicBezTo>
                  <a:pt x="206" y="115"/>
                  <a:pt x="206" y="115"/>
                  <a:pt x="206" y="116"/>
                </a:cubicBezTo>
                <a:cubicBezTo>
                  <a:pt x="206" y="116"/>
                  <a:pt x="207" y="116"/>
                  <a:pt x="207" y="116"/>
                </a:cubicBezTo>
                <a:cubicBezTo>
                  <a:pt x="207" y="117"/>
                  <a:pt x="208" y="117"/>
                  <a:pt x="208" y="117"/>
                </a:cubicBezTo>
                <a:cubicBezTo>
                  <a:pt x="208" y="119"/>
                  <a:pt x="206" y="119"/>
                  <a:pt x="204" y="119"/>
                </a:cubicBezTo>
                <a:cubicBezTo>
                  <a:pt x="203" y="120"/>
                  <a:pt x="201" y="120"/>
                  <a:pt x="199" y="119"/>
                </a:cubicBezTo>
                <a:cubicBezTo>
                  <a:pt x="199" y="119"/>
                  <a:pt x="199" y="118"/>
                  <a:pt x="199" y="119"/>
                </a:cubicBezTo>
                <a:cubicBezTo>
                  <a:pt x="199" y="120"/>
                  <a:pt x="197" y="120"/>
                  <a:pt x="196" y="120"/>
                </a:cubicBezTo>
                <a:cubicBezTo>
                  <a:pt x="194" y="120"/>
                  <a:pt x="193" y="120"/>
                  <a:pt x="192" y="120"/>
                </a:cubicBezTo>
                <a:cubicBezTo>
                  <a:pt x="189" y="120"/>
                  <a:pt x="188" y="121"/>
                  <a:pt x="186" y="120"/>
                </a:cubicBezTo>
                <a:cubicBezTo>
                  <a:pt x="184" y="120"/>
                  <a:pt x="186" y="120"/>
                  <a:pt x="185" y="119"/>
                </a:cubicBezTo>
                <a:cubicBezTo>
                  <a:pt x="184" y="119"/>
                  <a:pt x="184" y="119"/>
                  <a:pt x="183" y="119"/>
                </a:cubicBezTo>
                <a:cubicBezTo>
                  <a:pt x="182" y="119"/>
                  <a:pt x="182" y="120"/>
                  <a:pt x="181" y="120"/>
                </a:cubicBezTo>
                <a:cubicBezTo>
                  <a:pt x="181" y="121"/>
                  <a:pt x="180" y="120"/>
                  <a:pt x="180" y="120"/>
                </a:cubicBezTo>
                <a:cubicBezTo>
                  <a:pt x="179" y="120"/>
                  <a:pt x="179" y="120"/>
                  <a:pt x="178" y="120"/>
                </a:cubicBezTo>
                <a:cubicBezTo>
                  <a:pt x="178" y="119"/>
                  <a:pt x="178" y="119"/>
                  <a:pt x="177" y="118"/>
                </a:cubicBezTo>
                <a:cubicBezTo>
                  <a:pt x="177" y="117"/>
                  <a:pt x="177" y="116"/>
                  <a:pt x="177" y="115"/>
                </a:cubicBezTo>
                <a:cubicBezTo>
                  <a:pt x="177" y="113"/>
                  <a:pt x="178" y="112"/>
                  <a:pt x="177" y="111"/>
                </a:cubicBezTo>
                <a:cubicBezTo>
                  <a:pt x="176" y="111"/>
                  <a:pt x="176" y="110"/>
                  <a:pt x="176" y="109"/>
                </a:cubicBezTo>
                <a:cubicBezTo>
                  <a:pt x="175" y="108"/>
                  <a:pt x="174" y="109"/>
                  <a:pt x="173" y="110"/>
                </a:cubicBezTo>
                <a:cubicBezTo>
                  <a:pt x="172" y="110"/>
                  <a:pt x="171" y="110"/>
                  <a:pt x="171" y="109"/>
                </a:cubicBezTo>
                <a:cubicBezTo>
                  <a:pt x="170" y="109"/>
                  <a:pt x="170" y="109"/>
                  <a:pt x="169" y="109"/>
                </a:cubicBezTo>
                <a:cubicBezTo>
                  <a:pt x="169" y="108"/>
                  <a:pt x="169" y="107"/>
                  <a:pt x="168" y="107"/>
                </a:cubicBezTo>
                <a:cubicBezTo>
                  <a:pt x="168" y="106"/>
                  <a:pt x="168" y="106"/>
                  <a:pt x="167" y="106"/>
                </a:cubicBezTo>
                <a:cubicBezTo>
                  <a:pt x="167" y="105"/>
                  <a:pt x="168" y="104"/>
                  <a:pt x="169" y="104"/>
                </a:cubicBezTo>
                <a:cubicBezTo>
                  <a:pt x="170" y="104"/>
                  <a:pt x="171" y="105"/>
                  <a:pt x="172" y="104"/>
                </a:cubicBezTo>
                <a:cubicBezTo>
                  <a:pt x="172" y="104"/>
                  <a:pt x="173" y="104"/>
                  <a:pt x="173" y="104"/>
                </a:cubicBezTo>
                <a:cubicBezTo>
                  <a:pt x="175" y="105"/>
                  <a:pt x="175" y="106"/>
                  <a:pt x="175" y="106"/>
                </a:cubicBezTo>
                <a:cubicBezTo>
                  <a:pt x="174" y="107"/>
                  <a:pt x="175" y="107"/>
                  <a:pt x="176" y="107"/>
                </a:cubicBezTo>
                <a:cubicBezTo>
                  <a:pt x="177" y="106"/>
                  <a:pt x="178" y="106"/>
                  <a:pt x="178" y="106"/>
                </a:cubicBezTo>
                <a:cubicBezTo>
                  <a:pt x="179" y="106"/>
                  <a:pt x="180" y="105"/>
                  <a:pt x="181" y="106"/>
                </a:cubicBezTo>
                <a:cubicBezTo>
                  <a:pt x="181" y="106"/>
                  <a:pt x="182" y="106"/>
                  <a:pt x="182" y="106"/>
                </a:cubicBezTo>
                <a:cubicBezTo>
                  <a:pt x="183" y="106"/>
                  <a:pt x="183" y="106"/>
                  <a:pt x="184" y="106"/>
                </a:cubicBezTo>
                <a:cubicBezTo>
                  <a:pt x="184" y="105"/>
                  <a:pt x="184" y="105"/>
                  <a:pt x="184" y="104"/>
                </a:cubicBezTo>
                <a:cubicBezTo>
                  <a:pt x="185" y="104"/>
                  <a:pt x="186" y="104"/>
                  <a:pt x="186" y="103"/>
                </a:cubicBezTo>
                <a:cubicBezTo>
                  <a:pt x="186" y="103"/>
                  <a:pt x="186" y="103"/>
                  <a:pt x="187" y="102"/>
                </a:cubicBezTo>
                <a:cubicBezTo>
                  <a:pt x="188" y="102"/>
                  <a:pt x="189" y="101"/>
                  <a:pt x="188" y="100"/>
                </a:cubicBezTo>
                <a:cubicBezTo>
                  <a:pt x="187" y="100"/>
                  <a:pt x="186" y="99"/>
                  <a:pt x="187" y="98"/>
                </a:cubicBezTo>
                <a:cubicBezTo>
                  <a:pt x="188" y="98"/>
                  <a:pt x="190" y="97"/>
                  <a:pt x="191" y="98"/>
                </a:cubicBezTo>
                <a:cubicBezTo>
                  <a:pt x="192" y="98"/>
                  <a:pt x="192" y="99"/>
                  <a:pt x="193" y="100"/>
                </a:cubicBezTo>
                <a:cubicBezTo>
                  <a:pt x="193" y="101"/>
                  <a:pt x="195" y="102"/>
                  <a:pt x="196" y="101"/>
                </a:cubicBezTo>
                <a:cubicBezTo>
                  <a:pt x="197" y="101"/>
                  <a:pt x="199" y="100"/>
                  <a:pt x="197" y="99"/>
                </a:cubicBezTo>
                <a:cubicBezTo>
                  <a:pt x="196" y="99"/>
                  <a:pt x="196" y="99"/>
                  <a:pt x="195" y="99"/>
                </a:cubicBezTo>
                <a:cubicBezTo>
                  <a:pt x="195" y="98"/>
                  <a:pt x="195" y="98"/>
                  <a:pt x="194" y="98"/>
                </a:cubicBezTo>
                <a:cubicBezTo>
                  <a:pt x="193" y="97"/>
                  <a:pt x="195" y="96"/>
                  <a:pt x="195" y="95"/>
                </a:cubicBezTo>
                <a:cubicBezTo>
                  <a:pt x="196" y="95"/>
                  <a:pt x="195" y="95"/>
                  <a:pt x="193" y="95"/>
                </a:cubicBezTo>
                <a:cubicBezTo>
                  <a:pt x="193" y="95"/>
                  <a:pt x="192" y="95"/>
                  <a:pt x="192" y="95"/>
                </a:cubicBezTo>
                <a:cubicBezTo>
                  <a:pt x="192" y="95"/>
                  <a:pt x="191" y="95"/>
                  <a:pt x="191" y="95"/>
                </a:cubicBezTo>
                <a:cubicBezTo>
                  <a:pt x="190" y="95"/>
                  <a:pt x="189" y="95"/>
                  <a:pt x="189" y="94"/>
                </a:cubicBezTo>
                <a:cubicBezTo>
                  <a:pt x="189" y="94"/>
                  <a:pt x="189" y="93"/>
                  <a:pt x="189" y="93"/>
                </a:cubicBezTo>
                <a:cubicBezTo>
                  <a:pt x="189" y="92"/>
                  <a:pt x="189" y="92"/>
                  <a:pt x="189" y="91"/>
                </a:cubicBezTo>
                <a:cubicBezTo>
                  <a:pt x="189" y="91"/>
                  <a:pt x="190" y="91"/>
                  <a:pt x="191" y="91"/>
                </a:cubicBezTo>
                <a:cubicBezTo>
                  <a:pt x="192" y="91"/>
                  <a:pt x="191" y="90"/>
                  <a:pt x="191" y="90"/>
                </a:cubicBezTo>
                <a:cubicBezTo>
                  <a:pt x="192" y="89"/>
                  <a:pt x="192" y="89"/>
                  <a:pt x="193" y="90"/>
                </a:cubicBezTo>
                <a:cubicBezTo>
                  <a:pt x="193" y="90"/>
                  <a:pt x="193" y="90"/>
                  <a:pt x="194" y="90"/>
                </a:cubicBezTo>
                <a:cubicBezTo>
                  <a:pt x="195" y="91"/>
                  <a:pt x="196" y="91"/>
                  <a:pt x="196" y="91"/>
                </a:cubicBezTo>
                <a:cubicBezTo>
                  <a:pt x="197" y="91"/>
                  <a:pt x="198" y="91"/>
                  <a:pt x="199" y="91"/>
                </a:cubicBezTo>
                <a:cubicBezTo>
                  <a:pt x="200" y="91"/>
                  <a:pt x="200" y="90"/>
                  <a:pt x="199" y="90"/>
                </a:cubicBezTo>
                <a:cubicBezTo>
                  <a:pt x="198" y="89"/>
                  <a:pt x="196" y="90"/>
                  <a:pt x="195" y="90"/>
                </a:cubicBezTo>
                <a:cubicBezTo>
                  <a:pt x="195" y="90"/>
                  <a:pt x="194" y="90"/>
                  <a:pt x="194" y="90"/>
                </a:cubicBezTo>
                <a:cubicBezTo>
                  <a:pt x="195" y="89"/>
                  <a:pt x="195" y="89"/>
                  <a:pt x="195" y="88"/>
                </a:cubicBezTo>
                <a:cubicBezTo>
                  <a:pt x="194" y="88"/>
                  <a:pt x="194" y="88"/>
                  <a:pt x="193" y="89"/>
                </a:cubicBezTo>
                <a:cubicBezTo>
                  <a:pt x="193" y="89"/>
                  <a:pt x="192" y="89"/>
                  <a:pt x="192" y="89"/>
                </a:cubicBezTo>
                <a:cubicBezTo>
                  <a:pt x="190" y="89"/>
                  <a:pt x="190" y="90"/>
                  <a:pt x="190" y="91"/>
                </a:cubicBezTo>
                <a:cubicBezTo>
                  <a:pt x="189" y="90"/>
                  <a:pt x="190" y="90"/>
                  <a:pt x="189" y="89"/>
                </a:cubicBezTo>
                <a:cubicBezTo>
                  <a:pt x="188" y="89"/>
                  <a:pt x="188" y="91"/>
                  <a:pt x="188" y="92"/>
                </a:cubicBezTo>
                <a:cubicBezTo>
                  <a:pt x="189" y="92"/>
                  <a:pt x="189" y="93"/>
                  <a:pt x="188" y="93"/>
                </a:cubicBezTo>
                <a:cubicBezTo>
                  <a:pt x="188" y="94"/>
                  <a:pt x="187" y="94"/>
                  <a:pt x="186" y="94"/>
                </a:cubicBezTo>
                <a:cubicBezTo>
                  <a:pt x="186" y="95"/>
                  <a:pt x="186" y="93"/>
                  <a:pt x="185" y="93"/>
                </a:cubicBezTo>
                <a:cubicBezTo>
                  <a:pt x="185" y="94"/>
                  <a:pt x="185" y="94"/>
                  <a:pt x="185" y="95"/>
                </a:cubicBezTo>
                <a:cubicBezTo>
                  <a:pt x="184" y="95"/>
                  <a:pt x="183" y="94"/>
                  <a:pt x="183" y="94"/>
                </a:cubicBezTo>
                <a:cubicBezTo>
                  <a:pt x="183" y="93"/>
                  <a:pt x="182" y="94"/>
                  <a:pt x="182" y="95"/>
                </a:cubicBezTo>
                <a:cubicBezTo>
                  <a:pt x="182" y="95"/>
                  <a:pt x="182" y="95"/>
                  <a:pt x="181" y="95"/>
                </a:cubicBezTo>
                <a:cubicBezTo>
                  <a:pt x="180" y="95"/>
                  <a:pt x="176" y="95"/>
                  <a:pt x="177" y="94"/>
                </a:cubicBezTo>
                <a:cubicBezTo>
                  <a:pt x="177" y="94"/>
                  <a:pt x="179" y="93"/>
                  <a:pt x="179" y="92"/>
                </a:cubicBezTo>
                <a:cubicBezTo>
                  <a:pt x="179" y="92"/>
                  <a:pt x="179" y="93"/>
                  <a:pt x="178" y="93"/>
                </a:cubicBezTo>
                <a:cubicBezTo>
                  <a:pt x="178" y="93"/>
                  <a:pt x="178" y="93"/>
                  <a:pt x="177" y="92"/>
                </a:cubicBezTo>
                <a:cubicBezTo>
                  <a:pt x="177" y="92"/>
                  <a:pt x="176" y="92"/>
                  <a:pt x="176" y="92"/>
                </a:cubicBezTo>
                <a:cubicBezTo>
                  <a:pt x="175" y="92"/>
                  <a:pt x="177" y="91"/>
                  <a:pt x="176" y="90"/>
                </a:cubicBezTo>
                <a:cubicBezTo>
                  <a:pt x="175" y="90"/>
                  <a:pt x="176" y="89"/>
                  <a:pt x="176" y="89"/>
                </a:cubicBezTo>
                <a:cubicBezTo>
                  <a:pt x="177" y="88"/>
                  <a:pt x="178" y="88"/>
                  <a:pt x="179" y="88"/>
                </a:cubicBezTo>
                <a:cubicBezTo>
                  <a:pt x="181" y="87"/>
                  <a:pt x="180" y="87"/>
                  <a:pt x="179" y="86"/>
                </a:cubicBezTo>
                <a:cubicBezTo>
                  <a:pt x="178" y="86"/>
                  <a:pt x="177" y="86"/>
                  <a:pt x="175" y="87"/>
                </a:cubicBezTo>
                <a:cubicBezTo>
                  <a:pt x="174" y="87"/>
                  <a:pt x="174" y="87"/>
                  <a:pt x="173" y="87"/>
                </a:cubicBezTo>
                <a:cubicBezTo>
                  <a:pt x="173" y="87"/>
                  <a:pt x="172" y="87"/>
                  <a:pt x="173" y="86"/>
                </a:cubicBezTo>
                <a:cubicBezTo>
                  <a:pt x="173" y="86"/>
                  <a:pt x="174" y="86"/>
                  <a:pt x="175" y="86"/>
                </a:cubicBezTo>
                <a:cubicBezTo>
                  <a:pt x="175" y="85"/>
                  <a:pt x="175" y="85"/>
                  <a:pt x="175" y="85"/>
                </a:cubicBezTo>
                <a:cubicBezTo>
                  <a:pt x="175" y="85"/>
                  <a:pt x="174" y="85"/>
                  <a:pt x="173" y="85"/>
                </a:cubicBezTo>
                <a:close/>
                <a:moveTo>
                  <a:pt x="325" y="106"/>
                </a:moveTo>
                <a:cubicBezTo>
                  <a:pt x="325" y="105"/>
                  <a:pt x="326" y="106"/>
                  <a:pt x="326" y="106"/>
                </a:cubicBezTo>
                <a:cubicBezTo>
                  <a:pt x="327" y="107"/>
                  <a:pt x="328" y="109"/>
                  <a:pt x="326" y="108"/>
                </a:cubicBezTo>
                <a:cubicBezTo>
                  <a:pt x="325" y="107"/>
                  <a:pt x="325" y="107"/>
                  <a:pt x="325" y="106"/>
                </a:cubicBezTo>
                <a:close/>
                <a:moveTo>
                  <a:pt x="161" y="107"/>
                </a:moveTo>
                <a:cubicBezTo>
                  <a:pt x="162" y="107"/>
                  <a:pt x="163" y="107"/>
                  <a:pt x="163" y="107"/>
                </a:cubicBezTo>
                <a:cubicBezTo>
                  <a:pt x="164" y="108"/>
                  <a:pt x="165" y="108"/>
                  <a:pt x="165" y="108"/>
                </a:cubicBezTo>
                <a:cubicBezTo>
                  <a:pt x="166" y="109"/>
                  <a:pt x="165" y="110"/>
                  <a:pt x="165" y="111"/>
                </a:cubicBezTo>
                <a:cubicBezTo>
                  <a:pt x="165" y="112"/>
                  <a:pt x="166" y="113"/>
                  <a:pt x="167" y="114"/>
                </a:cubicBezTo>
                <a:cubicBezTo>
                  <a:pt x="167" y="115"/>
                  <a:pt x="165" y="115"/>
                  <a:pt x="165" y="115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3" y="118"/>
                  <a:pt x="163" y="118"/>
                </a:cubicBezTo>
                <a:cubicBezTo>
                  <a:pt x="162" y="119"/>
                  <a:pt x="160" y="119"/>
                  <a:pt x="159" y="119"/>
                </a:cubicBezTo>
                <a:cubicBezTo>
                  <a:pt x="158" y="119"/>
                  <a:pt x="158" y="118"/>
                  <a:pt x="157" y="118"/>
                </a:cubicBezTo>
                <a:cubicBezTo>
                  <a:pt x="157" y="117"/>
                  <a:pt x="157" y="117"/>
                  <a:pt x="157" y="116"/>
                </a:cubicBezTo>
                <a:cubicBezTo>
                  <a:pt x="158" y="116"/>
                  <a:pt x="160" y="115"/>
                  <a:pt x="160" y="114"/>
                </a:cubicBezTo>
                <a:cubicBezTo>
                  <a:pt x="159" y="114"/>
                  <a:pt x="158" y="115"/>
                  <a:pt x="157" y="115"/>
                </a:cubicBezTo>
                <a:cubicBezTo>
                  <a:pt x="156" y="116"/>
                  <a:pt x="154" y="116"/>
                  <a:pt x="154" y="116"/>
                </a:cubicBezTo>
                <a:cubicBezTo>
                  <a:pt x="154" y="115"/>
                  <a:pt x="154" y="114"/>
                  <a:pt x="155" y="113"/>
                </a:cubicBezTo>
                <a:cubicBezTo>
                  <a:pt x="155" y="112"/>
                  <a:pt x="157" y="112"/>
                  <a:pt x="157" y="111"/>
                </a:cubicBezTo>
                <a:cubicBezTo>
                  <a:pt x="157" y="111"/>
                  <a:pt x="155" y="111"/>
                  <a:pt x="156" y="110"/>
                </a:cubicBezTo>
                <a:cubicBezTo>
                  <a:pt x="156" y="110"/>
                  <a:pt x="160" y="109"/>
                  <a:pt x="159" y="108"/>
                </a:cubicBezTo>
                <a:cubicBezTo>
                  <a:pt x="158" y="108"/>
                  <a:pt x="156" y="108"/>
                  <a:pt x="157" y="108"/>
                </a:cubicBezTo>
                <a:cubicBezTo>
                  <a:pt x="159" y="107"/>
                  <a:pt x="160" y="107"/>
                  <a:pt x="161" y="107"/>
                </a:cubicBezTo>
                <a:close/>
                <a:moveTo>
                  <a:pt x="250" y="74"/>
                </a:moveTo>
                <a:cubicBezTo>
                  <a:pt x="250" y="74"/>
                  <a:pt x="251" y="75"/>
                  <a:pt x="251" y="74"/>
                </a:cubicBezTo>
                <a:cubicBezTo>
                  <a:pt x="250" y="73"/>
                  <a:pt x="250" y="73"/>
                  <a:pt x="249" y="73"/>
                </a:cubicBezTo>
                <a:cubicBezTo>
                  <a:pt x="248" y="72"/>
                  <a:pt x="247" y="71"/>
                  <a:pt x="246" y="71"/>
                </a:cubicBezTo>
                <a:cubicBezTo>
                  <a:pt x="246" y="70"/>
                  <a:pt x="245" y="70"/>
                  <a:pt x="245" y="69"/>
                </a:cubicBezTo>
                <a:cubicBezTo>
                  <a:pt x="245" y="69"/>
                  <a:pt x="246" y="69"/>
                  <a:pt x="247" y="69"/>
                </a:cubicBezTo>
                <a:cubicBezTo>
                  <a:pt x="247" y="69"/>
                  <a:pt x="248" y="69"/>
                  <a:pt x="249" y="69"/>
                </a:cubicBezTo>
                <a:cubicBezTo>
                  <a:pt x="249" y="69"/>
                  <a:pt x="250" y="69"/>
                  <a:pt x="250" y="69"/>
                </a:cubicBezTo>
                <a:cubicBezTo>
                  <a:pt x="251" y="69"/>
                  <a:pt x="251" y="69"/>
                  <a:pt x="252" y="68"/>
                </a:cubicBezTo>
                <a:cubicBezTo>
                  <a:pt x="252" y="68"/>
                  <a:pt x="252" y="68"/>
                  <a:pt x="253" y="68"/>
                </a:cubicBezTo>
                <a:cubicBezTo>
                  <a:pt x="254" y="68"/>
                  <a:pt x="254" y="69"/>
                  <a:pt x="255" y="69"/>
                </a:cubicBezTo>
                <a:cubicBezTo>
                  <a:pt x="255" y="70"/>
                  <a:pt x="256" y="70"/>
                  <a:pt x="256" y="70"/>
                </a:cubicBezTo>
                <a:cubicBezTo>
                  <a:pt x="256" y="70"/>
                  <a:pt x="256" y="71"/>
                  <a:pt x="256" y="71"/>
                </a:cubicBezTo>
                <a:cubicBezTo>
                  <a:pt x="256" y="72"/>
                  <a:pt x="256" y="72"/>
                  <a:pt x="256" y="73"/>
                </a:cubicBezTo>
                <a:cubicBezTo>
                  <a:pt x="256" y="73"/>
                  <a:pt x="256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3"/>
                  <a:pt x="257" y="72"/>
                  <a:pt x="257" y="71"/>
                </a:cubicBezTo>
                <a:cubicBezTo>
                  <a:pt x="257" y="71"/>
                  <a:pt x="257" y="71"/>
                  <a:pt x="257" y="70"/>
                </a:cubicBezTo>
                <a:cubicBezTo>
                  <a:pt x="257" y="70"/>
                  <a:pt x="256" y="70"/>
                  <a:pt x="256" y="69"/>
                </a:cubicBezTo>
                <a:cubicBezTo>
                  <a:pt x="256" y="68"/>
                  <a:pt x="257" y="69"/>
                  <a:pt x="257" y="70"/>
                </a:cubicBezTo>
                <a:cubicBezTo>
                  <a:pt x="258" y="70"/>
                  <a:pt x="258" y="71"/>
                  <a:pt x="259" y="71"/>
                </a:cubicBezTo>
                <a:cubicBezTo>
                  <a:pt x="259" y="71"/>
                  <a:pt x="259" y="71"/>
                  <a:pt x="259" y="71"/>
                </a:cubicBezTo>
                <a:cubicBezTo>
                  <a:pt x="259" y="72"/>
                  <a:pt x="260" y="73"/>
                  <a:pt x="260" y="73"/>
                </a:cubicBezTo>
                <a:cubicBezTo>
                  <a:pt x="261" y="73"/>
                  <a:pt x="261" y="74"/>
                  <a:pt x="261" y="74"/>
                </a:cubicBezTo>
                <a:cubicBezTo>
                  <a:pt x="262" y="74"/>
                  <a:pt x="261" y="73"/>
                  <a:pt x="261" y="73"/>
                </a:cubicBezTo>
                <a:cubicBezTo>
                  <a:pt x="260" y="72"/>
                  <a:pt x="262" y="72"/>
                  <a:pt x="263" y="73"/>
                </a:cubicBezTo>
                <a:cubicBezTo>
                  <a:pt x="263" y="73"/>
                  <a:pt x="264" y="73"/>
                  <a:pt x="264" y="73"/>
                </a:cubicBezTo>
                <a:cubicBezTo>
                  <a:pt x="264" y="72"/>
                  <a:pt x="263" y="72"/>
                  <a:pt x="262" y="72"/>
                </a:cubicBezTo>
                <a:cubicBezTo>
                  <a:pt x="261" y="71"/>
                  <a:pt x="261" y="70"/>
                  <a:pt x="260" y="69"/>
                </a:cubicBezTo>
                <a:cubicBezTo>
                  <a:pt x="260" y="69"/>
                  <a:pt x="258" y="68"/>
                  <a:pt x="260" y="68"/>
                </a:cubicBezTo>
                <a:cubicBezTo>
                  <a:pt x="260" y="68"/>
                  <a:pt x="262" y="68"/>
                  <a:pt x="262" y="68"/>
                </a:cubicBezTo>
                <a:cubicBezTo>
                  <a:pt x="263" y="69"/>
                  <a:pt x="263" y="69"/>
                  <a:pt x="264" y="70"/>
                </a:cubicBezTo>
                <a:cubicBezTo>
                  <a:pt x="264" y="70"/>
                  <a:pt x="265" y="70"/>
                  <a:pt x="266" y="71"/>
                </a:cubicBezTo>
                <a:cubicBezTo>
                  <a:pt x="267" y="71"/>
                  <a:pt x="268" y="72"/>
                  <a:pt x="269" y="73"/>
                </a:cubicBezTo>
                <a:cubicBezTo>
                  <a:pt x="270" y="73"/>
                  <a:pt x="270" y="74"/>
                  <a:pt x="271" y="74"/>
                </a:cubicBezTo>
                <a:cubicBezTo>
                  <a:pt x="271" y="75"/>
                  <a:pt x="271" y="75"/>
                  <a:pt x="272" y="75"/>
                </a:cubicBezTo>
                <a:cubicBezTo>
                  <a:pt x="273" y="75"/>
                  <a:pt x="272" y="75"/>
                  <a:pt x="272" y="75"/>
                </a:cubicBezTo>
                <a:cubicBezTo>
                  <a:pt x="272" y="75"/>
                  <a:pt x="272" y="74"/>
                  <a:pt x="271" y="74"/>
                </a:cubicBezTo>
                <a:cubicBezTo>
                  <a:pt x="271" y="74"/>
                  <a:pt x="271" y="73"/>
                  <a:pt x="271" y="73"/>
                </a:cubicBezTo>
                <a:cubicBezTo>
                  <a:pt x="271" y="72"/>
                  <a:pt x="271" y="72"/>
                  <a:pt x="271" y="71"/>
                </a:cubicBezTo>
                <a:cubicBezTo>
                  <a:pt x="270" y="71"/>
                  <a:pt x="271" y="71"/>
                  <a:pt x="271" y="71"/>
                </a:cubicBezTo>
                <a:cubicBezTo>
                  <a:pt x="271" y="71"/>
                  <a:pt x="272" y="71"/>
                  <a:pt x="272" y="71"/>
                </a:cubicBezTo>
                <a:cubicBezTo>
                  <a:pt x="272" y="70"/>
                  <a:pt x="271" y="70"/>
                  <a:pt x="270" y="69"/>
                </a:cubicBezTo>
                <a:cubicBezTo>
                  <a:pt x="269" y="68"/>
                  <a:pt x="268" y="68"/>
                  <a:pt x="268" y="67"/>
                </a:cubicBezTo>
                <a:cubicBezTo>
                  <a:pt x="269" y="67"/>
                  <a:pt x="270" y="68"/>
                  <a:pt x="271" y="68"/>
                </a:cubicBezTo>
                <a:cubicBezTo>
                  <a:pt x="272" y="68"/>
                  <a:pt x="273" y="68"/>
                  <a:pt x="274" y="69"/>
                </a:cubicBezTo>
                <a:cubicBezTo>
                  <a:pt x="275" y="69"/>
                  <a:pt x="276" y="69"/>
                  <a:pt x="276" y="70"/>
                </a:cubicBezTo>
                <a:cubicBezTo>
                  <a:pt x="277" y="70"/>
                  <a:pt x="278" y="71"/>
                  <a:pt x="278" y="71"/>
                </a:cubicBezTo>
                <a:cubicBezTo>
                  <a:pt x="278" y="70"/>
                  <a:pt x="278" y="70"/>
                  <a:pt x="277" y="69"/>
                </a:cubicBezTo>
                <a:cubicBezTo>
                  <a:pt x="276" y="69"/>
                  <a:pt x="275" y="68"/>
                  <a:pt x="274" y="68"/>
                </a:cubicBezTo>
                <a:cubicBezTo>
                  <a:pt x="274" y="68"/>
                  <a:pt x="273" y="68"/>
                  <a:pt x="272" y="67"/>
                </a:cubicBezTo>
                <a:cubicBezTo>
                  <a:pt x="271" y="67"/>
                  <a:pt x="270" y="67"/>
                  <a:pt x="269" y="67"/>
                </a:cubicBezTo>
                <a:cubicBezTo>
                  <a:pt x="268" y="67"/>
                  <a:pt x="268" y="66"/>
                  <a:pt x="267" y="66"/>
                </a:cubicBezTo>
                <a:cubicBezTo>
                  <a:pt x="267" y="66"/>
                  <a:pt x="266" y="67"/>
                  <a:pt x="266" y="66"/>
                </a:cubicBezTo>
                <a:cubicBezTo>
                  <a:pt x="266" y="66"/>
                  <a:pt x="266" y="66"/>
                  <a:pt x="266" y="65"/>
                </a:cubicBezTo>
                <a:cubicBezTo>
                  <a:pt x="266" y="65"/>
                  <a:pt x="265" y="65"/>
                  <a:pt x="265" y="65"/>
                </a:cubicBezTo>
                <a:cubicBezTo>
                  <a:pt x="265" y="64"/>
                  <a:pt x="266" y="64"/>
                  <a:pt x="266" y="65"/>
                </a:cubicBezTo>
                <a:cubicBezTo>
                  <a:pt x="267" y="65"/>
                  <a:pt x="267" y="65"/>
                  <a:pt x="267" y="65"/>
                </a:cubicBezTo>
                <a:cubicBezTo>
                  <a:pt x="268" y="65"/>
                  <a:pt x="268" y="65"/>
                  <a:pt x="267" y="65"/>
                </a:cubicBezTo>
                <a:cubicBezTo>
                  <a:pt x="266" y="64"/>
                  <a:pt x="270" y="65"/>
                  <a:pt x="270" y="65"/>
                </a:cubicBezTo>
                <a:cubicBezTo>
                  <a:pt x="270" y="65"/>
                  <a:pt x="271" y="65"/>
                  <a:pt x="271" y="65"/>
                </a:cubicBezTo>
                <a:cubicBezTo>
                  <a:pt x="271" y="65"/>
                  <a:pt x="271" y="65"/>
                  <a:pt x="270" y="65"/>
                </a:cubicBezTo>
                <a:cubicBezTo>
                  <a:pt x="270" y="64"/>
                  <a:pt x="270" y="64"/>
                  <a:pt x="270" y="64"/>
                </a:cubicBezTo>
                <a:cubicBezTo>
                  <a:pt x="270" y="64"/>
                  <a:pt x="271" y="65"/>
                  <a:pt x="271" y="65"/>
                </a:cubicBezTo>
                <a:cubicBezTo>
                  <a:pt x="271" y="65"/>
                  <a:pt x="271" y="64"/>
                  <a:pt x="271" y="64"/>
                </a:cubicBezTo>
                <a:cubicBezTo>
                  <a:pt x="271" y="64"/>
                  <a:pt x="271" y="64"/>
                  <a:pt x="272" y="64"/>
                </a:cubicBezTo>
                <a:cubicBezTo>
                  <a:pt x="272" y="64"/>
                  <a:pt x="273" y="64"/>
                  <a:pt x="273" y="65"/>
                </a:cubicBezTo>
                <a:cubicBezTo>
                  <a:pt x="273" y="65"/>
                  <a:pt x="273" y="65"/>
                  <a:pt x="274" y="66"/>
                </a:cubicBezTo>
                <a:cubicBezTo>
                  <a:pt x="274" y="66"/>
                  <a:pt x="275" y="66"/>
                  <a:pt x="276" y="67"/>
                </a:cubicBezTo>
                <a:cubicBezTo>
                  <a:pt x="277" y="67"/>
                  <a:pt x="278" y="67"/>
                  <a:pt x="278" y="68"/>
                </a:cubicBezTo>
                <a:cubicBezTo>
                  <a:pt x="279" y="68"/>
                  <a:pt x="279" y="68"/>
                  <a:pt x="279" y="69"/>
                </a:cubicBezTo>
                <a:cubicBezTo>
                  <a:pt x="280" y="69"/>
                  <a:pt x="279" y="68"/>
                  <a:pt x="279" y="68"/>
                </a:cubicBezTo>
                <a:cubicBezTo>
                  <a:pt x="279" y="68"/>
                  <a:pt x="278" y="68"/>
                  <a:pt x="278" y="67"/>
                </a:cubicBezTo>
                <a:cubicBezTo>
                  <a:pt x="279" y="67"/>
                  <a:pt x="281" y="68"/>
                  <a:pt x="279" y="67"/>
                </a:cubicBezTo>
                <a:cubicBezTo>
                  <a:pt x="278" y="66"/>
                  <a:pt x="281" y="67"/>
                  <a:pt x="280" y="66"/>
                </a:cubicBezTo>
                <a:cubicBezTo>
                  <a:pt x="280" y="65"/>
                  <a:pt x="279" y="65"/>
                  <a:pt x="278" y="65"/>
                </a:cubicBezTo>
                <a:cubicBezTo>
                  <a:pt x="278" y="65"/>
                  <a:pt x="278" y="65"/>
                  <a:pt x="278" y="64"/>
                </a:cubicBezTo>
                <a:cubicBezTo>
                  <a:pt x="277" y="63"/>
                  <a:pt x="278" y="64"/>
                  <a:pt x="278" y="63"/>
                </a:cubicBezTo>
                <a:cubicBezTo>
                  <a:pt x="279" y="63"/>
                  <a:pt x="279" y="63"/>
                  <a:pt x="280" y="64"/>
                </a:cubicBezTo>
                <a:cubicBezTo>
                  <a:pt x="280" y="64"/>
                  <a:pt x="281" y="65"/>
                  <a:pt x="281" y="65"/>
                </a:cubicBezTo>
                <a:cubicBezTo>
                  <a:pt x="281" y="64"/>
                  <a:pt x="281" y="63"/>
                  <a:pt x="281" y="63"/>
                </a:cubicBezTo>
                <a:cubicBezTo>
                  <a:pt x="281" y="63"/>
                  <a:pt x="282" y="64"/>
                  <a:pt x="282" y="64"/>
                </a:cubicBezTo>
                <a:cubicBezTo>
                  <a:pt x="283" y="64"/>
                  <a:pt x="283" y="63"/>
                  <a:pt x="283" y="63"/>
                </a:cubicBezTo>
                <a:cubicBezTo>
                  <a:pt x="284" y="64"/>
                  <a:pt x="285" y="64"/>
                  <a:pt x="286" y="64"/>
                </a:cubicBezTo>
                <a:cubicBezTo>
                  <a:pt x="286" y="64"/>
                  <a:pt x="286" y="64"/>
                  <a:pt x="287" y="64"/>
                </a:cubicBezTo>
                <a:cubicBezTo>
                  <a:pt x="288" y="65"/>
                  <a:pt x="288" y="65"/>
                  <a:pt x="289" y="65"/>
                </a:cubicBezTo>
                <a:cubicBezTo>
                  <a:pt x="290" y="65"/>
                  <a:pt x="291" y="65"/>
                  <a:pt x="293" y="66"/>
                </a:cubicBezTo>
                <a:cubicBezTo>
                  <a:pt x="293" y="66"/>
                  <a:pt x="293" y="67"/>
                  <a:pt x="294" y="67"/>
                </a:cubicBezTo>
                <a:cubicBezTo>
                  <a:pt x="295" y="67"/>
                  <a:pt x="295" y="67"/>
                  <a:pt x="295" y="67"/>
                </a:cubicBezTo>
                <a:cubicBezTo>
                  <a:pt x="296" y="68"/>
                  <a:pt x="297" y="68"/>
                  <a:pt x="298" y="68"/>
                </a:cubicBezTo>
                <a:cubicBezTo>
                  <a:pt x="299" y="69"/>
                  <a:pt x="299" y="70"/>
                  <a:pt x="298" y="70"/>
                </a:cubicBezTo>
                <a:cubicBezTo>
                  <a:pt x="298" y="70"/>
                  <a:pt x="298" y="70"/>
                  <a:pt x="298" y="70"/>
                </a:cubicBezTo>
                <a:cubicBezTo>
                  <a:pt x="297" y="70"/>
                  <a:pt x="297" y="70"/>
                  <a:pt x="296" y="70"/>
                </a:cubicBezTo>
                <a:cubicBezTo>
                  <a:pt x="295" y="70"/>
                  <a:pt x="293" y="69"/>
                  <a:pt x="292" y="69"/>
                </a:cubicBezTo>
                <a:cubicBezTo>
                  <a:pt x="291" y="69"/>
                  <a:pt x="291" y="69"/>
                  <a:pt x="291" y="69"/>
                </a:cubicBezTo>
                <a:cubicBezTo>
                  <a:pt x="290" y="69"/>
                  <a:pt x="290" y="69"/>
                  <a:pt x="289" y="69"/>
                </a:cubicBezTo>
                <a:cubicBezTo>
                  <a:pt x="289" y="69"/>
                  <a:pt x="288" y="69"/>
                  <a:pt x="288" y="69"/>
                </a:cubicBezTo>
                <a:cubicBezTo>
                  <a:pt x="287" y="69"/>
                  <a:pt x="287" y="69"/>
                  <a:pt x="286" y="69"/>
                </a:cubicBezTo>
                <a:cubicBezTo>
                  <a:pt x="286" y="69"/>
                  <a:pt x="285" y="69"/>
                  <a:pt x="285" y="69"/>
                </a:cubicBezTo>
                <a:cubicBezTo>
                  <a:pt x="285" y="70"/>
                  <a:pt x="286" y="69"/>
                  <a:pt x="286" y="69"/>
                </a:cubicBezTo>
                <a:cubicBezTo>
                  <a:pt x="287" y="69"/>
                  <a:pt x="288" y="70"/>
                  <a:pt x="289" y="70"/>
                </a:cubicBezTo>
                <a:cubicBezTo>
                  <a:pt x="290" y="70"/>
                  <a:pt x="291" y="70"/>
                  <a:pt x="292" y="70"/>
                </a:cubicBezTo>
                <a:cubicBezTo>
                  <a:pt x="293" y="69"/>
                  <a:pt x="294" y="70"/>
                  <a:pt x="295" y="70"/>
                </a:cubicBezTo>
                <a:cubicBezTo>
                  <a:pt x="296" y="71"/>
                  <a:pt x="297" y="71"/>
                  <a:pt x="298" y="71"/>
                </a:cubicBezTo>
                <a:cubicBezTo>
                  <a:pt x="298" y="71"/>
                  <a:pt x="298" y="71"/>
                  <a:pt x="299" y="71"/>
                </a:cubicBezTo>
                <a:cubicBezTo>
                  <a:pt x="299" y="71"/>
                  <a:pt x="300" y="71"/>
                  <a:pt x="300" y="71"/>
                </a:cubicBezTo>
                <a:cubicBezTo>
                  <a:pt x="301" y="71"/>
                  <a:pt x="301" y="72"/>
                  <a:pt x="302" y="72"/>
                </a:cubicBezTo>
                <a:cubicBezTo>
                  <a:pt x="302" y="73"/>
                  <a:pt x="301" y="73"/>
                  <a:pt x="302" y="74"/>
                </a:cubicBezTo>
                <a:cubicBezTo>
                  <a:pt x="302" y="74"/>
                  <a:pt x="303" y="74"/>
                  <a:pt x="303" y="74"/>
                </a:cubicBezTo>
                <a:cubicBezTo>
                  <a:pt x="303" y="74"/>
                  <a:pt x="303" y="74"/>
                  <a:pt x="304" y="74"/>
                </a:cubicBezTo>
                <a:cubicBezTo>
                  <a:pt x="305" y="75"/>
                  <a:pt x="305" y="75"/>
                  <a:pt x="306" y="75"/>
                </a:cubicBezTo>
                <a:cubicBezTo>
                  <a:pt x="306" y="75"/>
                  <a:pt x="307" y="76"/>
                  <a:pt x="307" y="76"/>
                </a:cubicBezTo>
                <a:cubicBezTo>
                  <a:pt x="308" y="77"/>
                  <a:pt x="309" y="78"/>
                  <a:pt x="309" y="78"/>
                </a:cubicBezTo>
                <a:cubicBezTo>
                  <a:pt x="309" y="78"/>
                  <a:pt x="308" y="78"/>
                  <a:pt x="308" y="78"/>
                </a:cubicBezTo>
                <a:cubicBezTo>
                  <a:pt x="308" y="78"/>
                  <a:pt x="308" y="79"/>
                  <a:pt x="308" y="79"/>
                </a:cubicBezTo>
                <a:cubicBezTo>
                  <a:pt x="307" y="79"/>
                  <a:pt x="307" y="79"/>
                  <a:pt x="307" y="79"/>
                </a:cubicBezTo>
                <a:cubicBezTo>
                  <a:pt x="307" y="79"/>
                  <a:pt x="306" y="79"/>
                  <a:pt x="306" y="79"/>
                </a:cubicBezTo>
                <a:cubicBezTo>
                  <a:pt x="305" y="79"/>
                  <a:pt x="305" y="80"/>
                  <a:pt x="305" y="80"/>
                </a:cubicBezTo>
                <a:cubicBezTo>
                  <a:pt x="303" y="80"/>
                  <a:pt x="303" y="80"/>
                  <a:pt x="301" y="79"/>
                </a:cubicBezTo>
                <a:cubicBezTo>
                  <a:pt x="301" y="79"/>
                  <a:pt x="300" y="79"/>
                  <a:pt x="299" y="78"/>
                </a:cubicBezTo>
                <a:cubicBezTo>
                  <a:pt x="298" y="78"/>
                  <a:pt x="298" y="78"/>
                  <a:pt x="298" y="78"/>
                </a:cubicBezTo>
                <a:cubicBezTo>
                  <a:pt x="296" y="78"/>
                  <a:pt x="296" y="79"/>
                  <a:pt x="295" y="78"/>
                </a:cubicBezTo>
                <a:cubicBezTo>
                  <a:pt x="294" y="78"/>
                  <a:pt x="294" y="78"/>
                  <a:pt x="293" y="78"/>
                </a:cubicBezTo>
                <a:cubicBezTo>
                  <a:pt x="293" y="78"/>
                  <a:pt x="292" y="78"/>
                  <a:pt x="292" y="79"/>
                </a:cubicBezTo>
                <a:cubicBezTo>
                  <a:pt x="292" y="79"/>
                  <a:pt x="292" y="80"/>
                  <a:pt x="293" y="80"/>
                </a:cubicBezTo>
                <a:cubicBezTo>
                  <a:pt x="294" y="81"/>
                  <a:pt x="294" y="80"/>
                  <a:pt x="294" y="80"/>
                </a:cubicBezTo>
                <a:cubicBezTo>
                  <a:pt x="294" y="79"/>
                  <a:pt x="295" y="80"/>
                  <a:pt x="296" y="80"/>
                </a:cubicBezTo>
                <a:cubicBezTo>
                  <a:pt x="296" y="80"/>
                  <a:pt x="297" y="80"/>
                  <a:pt x="297" y="80"/>
                </a:cubicBezTo>
                <a:cubicBezTo>
                  <a:pt x="298" y="79"/>
                  <a:pt x="299" y="79"/>
                  <a:pt x="300" y="80"/>
                </a:cubicBezTo>
                <a:cubicBezTo>
                  <a:pt x="302" y="80"/>
                  <a:pt x="302" y="81"/>
                  <a:pt x="304" y="81"/>
                </a:cubicBezTo>
                <a:cubicBezTo>
                  <a:pt x="305" y="81"/>
                  <a:pt x="305" y="81"/>
                  <a:pt x="305" y="82"/>
                </a:cubicBezTo>
                <a:cubicBezTo>
                  <a:pt x="305" y="83"/>
                  <a:pt x="305" y="83"/>
                  <a:pt x="304" y="83"/>
                </a:cubicBezTo>
                <a:cubicBezTo>
                  <a:pt x="303" y="83"/>
                  <a:pt x="302" y="84"/>
                  <a:pt x="303" y="85"/>
                </a:cubicBezTo>
                <a:cubicBezTo>
                  <a:pt x="303" y="85"/>
                  <a:pt x="305" y="84"/>
                  <a:pt x="305" y="84"/>
                </a:cubicBezTo>
                <a:cubicBezTo>
                  <a:pt x="305" y="84"/>
                  <a:pt x="306" y="84"/>
                  <a:pt x="307" y="84"/>
                </a:cubicBezTo>
                <a:cubicBezTo>
                  <a:pt x="308" y="84"/>
                  <a:pt x="307" y="83"/>
                  <a:pt x="307" y="82"/>
                </a:cubicBezTo>
                <a:cubicBezTo>
                  <a:pt x="307" y="81"/>
                  <a:pt x="309" y="81"/>
                  <a:pt x="309" y="82"/>
                </a:cubicBezTo>
                <a:cubicBezTo>
                  <a:pt x="310" y="83"/>
                  <a:pt x="310" y="84"/>
                  <a:pt x="310" y="84"/>
                </a:cubicBezTo>
                <a:cubicBezTo>
                  <a:pt x="311" y="85"/>
                  <a:pt x="311" y="86"/>
                  <a:pt x="312" y="87"/>
                </a:cubicBezTo>
                <a:cubicBezTo>
                  <a:pt x="312" y="88"/>
                  <a:pt x="312" y="88"/>
                  <a:pt x="312" y="88"/>
                </a:cubicBezTo>
                <a:cubicBezTo>
                  <a:pt x="311" y="88"/>
                  <a:pt x="312" y="89"/>
                  <a:pt x="312" y="89"/>
                </a:cubicBezTo>
                <a:cubicBezTo>
                  <a:pt x="312" y="90"/>
                  <a:pt x="312" y="90"/>
                  <a:pt x="311" y="90"/>
                </a:cubicBezTo>
                <a:cubicBezTo>
                  <a:pt x="311" y="91"/>
                  <a:pt x="311" y="91"/>
                  <a:pt x="311" y="91"/>
                </a:cubicBezTo>
                <a:cubicBezTo>
                  <a:pt x="311" y="92"/>
                  <a:pt x="311" y="92"/>
                  <a:pt x="311" y="92"/>
                </a:cubicBezTo>
                <a:cubicBezTo>
                  <a:pt x="312" y="92"/>
                  <a:pt x="312" y="91"/>
                  <a:pt x="312" y="91"/>
                </a:cubicBezTo>
                <a:cubicBezTo>
                  <a:pt x="312" y="91"/>
                  <a:pt x="312" y="91"/>
                  <a:pt x="312" y="91"/>
                </a:cubicBezTo>
                <a:cubicBezTo>
                  <a:pt x="313" y="90"/>
                  <a:pt x="313" y="90"/>
                  <a:pt x="313" y="90"/>
                </a:cubicBezTo>
                <a:cubicBezTo>
                  <a:pt x="313" y="89"/>
                  <a:pt x="313" y="89"/>
                  <a:pt x="313" y="89"/>
                </a:cubicBezTo>
                <a:cubicBezTo>
                  <a:pt x="313" y="88"/>
                  <a:pt x="313" y="88"/>
                  <a:pt x="313" y="88"/>
                </a:cubicBezTo>
                <a:cubicBezTo>
                  <a:pt x="314" y="87"/>
                  <a:pt x="314" y="87"/>
                  <a:pt x="313" y="86"/>
                </a:cubicBezTo>
                <a:cubicBezTo>
                  <a:pt x="312" y="85"/>
                  <a:pt x="313" y="85"/>
                  <a:pt x="314" y="86"/>
                </a:cubicBezTo>
                <a:cubicBezTo>
                  <a:pt x="314" y="86"/>
                  <a:pt x="314" y="86"/>
                  <a:pt x="315" y="87"/>
                </a:cubicBezTo>
                <a:cubicBezTo>
                  <a:pt x="315" y="87"/>
                  <a:pt x="315" y="87"/>
                  <a:pt x="316" y="87"/>
                </a:cubicBezTo>
                <a:cubicBezTo>
                  <a:pt x="316" y="87"/>
                  <a:pt x="316" y="88"/>
                  <a:pt x="317" y="88"/>
                </a:cubicBezTo>
                <a:cubicBezTo>
                  <a:pt x="318" y="89"/>
                  <a:pt x="319" y="89"/>
                  <a:pt x="318" y="88"/>
                </a:cubicBezTo>
                <a:cubicBezTo>
                  <a:pt x="318" y="88"/>
                  <a:pt x="317" y="87"/>
                  <a:pt x="317" y="87"/>
                </a:cubicBezTo>
                <a:cubicBezTo>
                  <a:pt x="316" y="86"/>
                  <a:pt x="316" y="86"/>
                  <a:pt x="315" y="86"/>
                </a:cubicBezTo>
                <a:cubicBezTo>
                  <a:pt x="315" y="85"/>
                  <a:pt x="314" y="85"/>
                  <a:pt x="315" y="85"/>
                </a:cubicBezTo>
                <a:cubicBezTo>
                  <a:pt x="315" y="85"/>
                  <a:pt x="315" y="85"/>
                  <a:pt x="316" y="85"/>
                </a:cubicBezTo>
                <a:cubicBezTo>
                  <a:pt x="316" y="86"/>
                  <a:pt x="318" y="88"/>
                  <a:pt x="318" y="87"/>
                </a:cubicBezTo>
                <a:cubicBezTo>
                  <a:pt x="318" y="87"/>
                  <a:pt x="318" y="87"/>
                  <a:pt x="318" y="86"/>
                </a:cubicBezTo>
                <a:cubicBezTo>
                  <a:pt x="318" y="86"/>
                  <a:pt x="318" y="86"/>
                  <a:pt x="318" y="86"/>
                </a:cubicBezTo>
                <a:cubicBezTo>
                  <a:pt x="319" y="86"/>
                  <a:pt x="319" y="86"/>
                  <a:pt x="319" y="86"/>
                </a:cubicBezTo>
                <a:cubicBezTo>
                  <a:pt x="319" y="86"/>
                  <a:pt x="319" y="86"/>
                  <a:pt x="319" y="86"/>
                </a:cubicBezTo>
                <a:cubicBezTo>
                  <a:pt x="320" y="86"/>
                  <a:pt x="320" y="86"/>
                  <a:pt x="321" y="86"/>
                </a:cubicBezTo>
                <a:cubicBezTo>
                  <a:pt x="321" y="86"/>
                  <a:pt x="322" y="87"/>
                  <a:pt x="322" y="87"/>
                </a:cubicBezTo>
                <a:cubicBezTo>
                  <a:pt x="323" y="88"/>
                  <a:pt x="323" y="88"/>
                  <a:pt x="324" y="89"/>
                </a:cubicBezTo>
                <a:cubicBezTo>
                  <a:pt x="325" y="89"/>
                  <a:pt x="327" y="91"/>
                  <a:pt x="326" y="91"/>
                </a:cubicBezTo>
                <a:cubicBezTo>
                  <a:pt x="326" y="92"/>
                  <a:pt x="325" y="92"/>
                  <a:pt x="325" y="93"/>
                </a:cubicBezTo>
                <a:cubicBezTo>
                  <a:pt x="325" y="93"/>
                  <a:pt x="325" y="93"/>
                  <a:pt x="325" y="93"/>
                </a:cubicBezTo>
                <a:cubicBezTo>
                  <a:pt x="324" y="93"/>
                  <a:pt x="324" y="93"/>
                  <a:pt x="324" y="93"/>
                </a:cubicBezTo>
                <a:cubicBezTo>
                  <a:pt x="324" y="94"/>
                  <a:pt x="325" y="94"/>
                  <a:pt x="325" y="95"/>
                </a:cubicBezTo>
                <a:cubicBezTo>
                  <a:pt x="324" y="95"/>
                  <a:pt x="324" y="95"/>
                  <a:pt x="324" y="95"/>
                </a:cubicBezTo>
                <a:cubicBezTo>
                  <a:pt x="324" y="95"/>
                  <a:pt x="324" y="95"/>
                  <a:pt x="324" y="95"/>
                </a:cubicBezTo>
                <a:cubicBezTo>
                  <a:pt x="323" y="96"/>
                  <a:pt x="323" y="95"/>
                  <a:pt x="322" y="95"/>
                </a:cubicBezTo>
                <a:cubicBezTo>
                  <a:pt x="322" y="95"/>
                  <a:pt x="322" y="95"/>
                  <a:pt x="321" y="95"/>
                </a:cubicBezTo>
                <a:cubicBezTo>
                  <a:pt x="321" y="94"/>
                  <a:pt x="320" y="94"/>
                  <a:pt x="320" y="94"/>
                </a:cubicBezTo>
                <a:cubicBezTo>
                  <a:pt x="319" y="94"/>
                  <a:pt x="320" y="95"/>
                  <a:pt x="320" y="95"/>
                </a:cubicBezTo>
                <a:cubicBezTo>
                  <a:pt x="319" y="95"/>
                  <a:pt x="318" y="94"/>
                  <a:pt x="319" y="95"/>
                </a:cubicBezTo>
                <a:cubicBezTo>
                  <a:pt x="319" y="95"/>
                  <a:pt x="319" y="95"/>
                  <a:pt x="320" y="96"/>
                </a:cubicBezTo>
                <a:cubicBezTo>
                  <a:pt x="320" y="96"/>
                  <a:pt x="320" y="95"/>
                  <a:pt x="321" y="95"/>
                </a:cubicBezTo>
                <a:cubicBezTo>
                  <a:pt x="322" y="96"/>
                  <a:pt x="323" y="96"/>
                  <a:pt x="324" y="98"/>
                </a:cubicBezTo>
                <a:cubicBezTo>
                  <a:pt x="324" y="98"/>
                  <a:pt x="324" y="99"/>
                  <a:pt x="323" y="99"/>
                </a:cubicBezTo>
                <a:cubicBezTo>
                  <a:pt x="323" y="99"/>
                  <a:pt x="321" y="98"/>
                  <a:pt x="320" y="98"/>
                </a:cubicBezTo>
                <a:cubicBezTo>
                  <a:pt x="319" y="97"/>
                  <a:pt x="319" y="98"/>
                  <a:pt x="319" y="98"/>
                </a:cubicBezTo>
                <a:cubicBezTo>
                  <a:pt x="319" y="99"/>
                  <a:pt x="319" y="100"/>
                  <a:pt x="320" y="101"/>
                </a:cubicBezTo>
                <a:cubicBezTo>
                  <a:pt x="321" y="101"/>
                  <a:pt x="320" y="99"/>
                  <a:pt x="320" y="99"/>
                </a:cubicBezTo>
                <a:cubicBezTo>
                  <a:pt x="320" y="99"/>
                  <a:pt x="321" y="99"/>
                  <a:pt x="321" y="99"/>
                </a:cubicBezTo>
                <a:cubicBezTo>
                  <a:pt x="322" y="99"/>
                  <a:pt x="322" y="99"/>
                  <a:pt x="323" y="99"/>
                </a:cubicBezTo>
                <a:cubicBezTo>
                  <a:pt x="324" y="100"/>
                  <a:pt x="323" y="101"/>
                  <a:pt x="323" y="101"/>
                </a:cubicBezTo>
                <a:cubicBezTo>
                  <a:pt x="323" y="101"/>
                  <a:pt x="323" y="102"/>
                  <a:pt x="323" y="102"/>
                </a:cubicBezTo>
                <a:cubicBezTo>
                  <a:pt x="322" y="102"/>
                  <a:pt x="322" y="102"/>
                  <a:pt x="322" y="102"/>
                </a:cubicBezTo>
                <a:cubicBezTo>
                  <a:pt x="321" y="101"/>
                  <a:pt x="322" y="103"/>
                  <a:pt x="322" y="104"/>
                </a:cubicBezTo>
                <a:cubicBezTo>
                  <a:pt x="322" y="104"/>
                  <a:pt x="322" y="105"/>
                  <a:pt x="323" y="105"/>
                </a:cubicBezTo>
                <a:cubicBezTo>
                  <a:pt x="323" y="105"/>
                  <a:pt x="323" y="105"/>
                  <a:pt x="323" y="105"/>
                </a:cubicBezTo>
                <a:cubicBezTo>
                  <a:pt x="324" y="106"/>
                  <a:pt x="323" y="106"/>
                  <a:pt x="323" y="106"/>
                </a:cubicBezTo>
                <a:cubicBezTo>
                  <a:pt x="323" y="106"/>
                  <a:pt x="322" y="106"/>
                  <a:pt x="322" y="106"/>
                </a:cubicBezTo>
                <a:cubicBezTo>
                  <a:pt x="322" y="107"/>
                  <a:pt x="323" y="107"/>
                  <a:pt x="323" y="108"/>
                </a:cubicBezTo>
                <a:cubicBezTo>
                  <a:pt x="323" y="108"/>
                  <a:pt x="323" y="108"/>
                  <a:pt x="322" y="108"/>
                </a:cubicBezTo>
                <a:cubicBezTo>
                  <a:pt x="322" y="108"/>
                  <a:pt x="322" y="108"/>
                  <a:pt x="322" y="109"/>
                </a:cubicBezTo>
                <a:cubicBezTo>
                  <a:pt x="322" y="110"/>
                  <a:pt x="322" y="111"/>
                  <a:pt x="322" y="112"/>
                </a:cubicBezTo>
                <a:cubicBezTo>
                  <a:pt x="323" y="112"/>
                  <a:pt x="322" y="113"/>
                  <a:pt x="322" y="113"/>
                </a:cubicBezTo>
                <a:cubicBezTo>
                  <a:pt x="322" y="114"/>
                  <a:pt x="322" y="114"/>
                  <a:pt x="323" y="115"/>
                </a:cubicBezTo>
                <a:cubicBezTo>
                  <a:pt x="324" y="116"/>
                  <a:pt x="323" y="114"/>
                  <a:pt x="324" y="114"/>
                </a:cubicBezTo>
                <a:cubicBezTo>
                  <a:pt x="325" y="114"/>
                  <a:pt x="325" y="115"/>
                  <a:pt x="326" y="115"/>
                </a:cubicBezTo>
                <a:cubicBezTo>
                  <a:pt x="326" y="116"/>
                  <a:pt x="326" y="116"/>
                  <a:pt x="326" y="116"/>
                </a:cubicBezTo>
                <a:cubicBezTo>
                  <a:pt x="327" y="118"/>
                  <a:pt x="325" y="117"/>
                  <a:pt x="325" y="117"/>
                </a:cubicBezTo>
                <a:cubicBezTo>
                  <a:pt x="325" y="118"/>
                  <a:pt x="326" y="118"/>
                  <a:pt x="326" y="118"/>
                </a:cubicBezTo>
                <a:cubicBezTo>
                  <a:pt x="326" y="118"/>
                  <a:pt x="327" y="119"/>
                  <a:pt x="327" y="119"/>
                </a:cubicBezTo>
                <a:cubicBezTo>
                  <a:pt x="327" y="119"/>
                  <a:pt x="327" y="119"/>
                  <a:pt x="328" y="119"/>
                </a:cubicBezTo>
                <a:cubicBezTo>
                  <a:pt x="328" y="120"/>
                  <a:pt x="328" y="119"/>
                  <a:pt x="329" y="120"/>
                </a:cubicBezTo>
                <a:cubicBezTo>
                  <a:pt x="329" y="120"/>
                  <a:pt x="330" y="121"/>
                  <a:pt x="330" y="121"/>
                </a:cubicBezTo>
                <a:cubicBezTo>
                  <a:pt x="330" y="122"/>
                  <a:pt x="330" y="123"/>
                  <a:pt x="330" y="123"/>
                </a:cubicBezTo>
                <a:cubicBezTo>
                  <a:pt x="330" y="123"/>
                  <a:pt x="329" y="123"/>
                  <a:pt x="329" y="123"/>
                </a:cubicBezTo>
                <a:cubicBezTo>
                  <a:pt x="329" y="123"/>
                  <a:pt x="328" y="122"/>
                  <a:pt x="328" y="122"/>
                </a:cubicBezTo>
                <a:cubicBezTo>
                  <a:pt x="327" y="121"/>
                  <a:pt x="326" y="121"/>
                  <a:pt x="326" y="121"/>
                </a:cubicBezTo>
                <a:cubicBezTo>
                  <a:pt x="326" y="121"/>
                  <a:pt x="326" y="122"/>
                  <a:pt x="326" y="122"/>
                </a:cubicBezTo>
                <a:cubicBezTo>
                  <a:pt x="326" y="123"/>
                  <a:pt x="326" y="122"/>
                  <a:pt x="325" y="122"/>
                </a:cubicBezTo>
                <a:cubicBezTo>
                  <a:pt x="324" y="121"/>
                  <a:pt x="324" y="122"/>
                  <a:pt x="325" y="123"/>
                </a:cubicBezTo>
                <a:cubicBezTo>
                  <a:pt x="325" y="123"/>
                  <a:pt x="325" y="123"/>
                  <a:pt x="326" y="124"/>
                </a:cubicBezTo>
                <a:cubicBezTo>
                  <a:pt x="326" y="124"/>
                  <a:pt x="326" y="124"/>
                  <a:pt x="326" y="125"/>
                </a:cubicBezTo>
                <a:cubicBezTo>
                  <a:pt x="327" y="125"/>
                  <a:pt x="328" y="125"/>
                  <a:pt x="329" y="126"/>
                </a:cubicBezTo>
                <a:cubicBezTo>
                  <a:pt x="329" y="127"/>
                  <a:pt x="329" y="127"/>
                  <a:pt x="329" y="127"/>
                </a:cubicBezTo>
                <a:cubicBezTo>
                  <a:pt x="329" y="128"/>
                  <a:pt x="329" y="128"/>
                  <a:pt x="329" y="128"/>
                </a:cubicBezTo>
                <a:cubicBezTo>
                  <a:pt x="329" y="128"/>
                  <a:pt x="330" y="129"/>
                  <a:pt x="330" y="129"/>
                </a:cubicBezTo>
                <a:cubicBezTo>
                  <a:pt x="331" y="130"/>
                  <a:pt x="331" y="131"/>
                  <a:pt x="331" y="132"/>
                </a:cubicBezTo>
                <a:cubicBezTo>
                  <a:pt x="331" y="132"/>
                  <a:pt x="332" y="134"/>
                  <a:pt x="331" y="133"/>
                </a:cubicBezTo>
                <a:cubicBezTo>
                  <a:pt x="330" y="133"/>
                  <a:pt x="329" y="132"/>
                  <a:pt x="329" y="131"/>
                </a:cubicBezTo>
                <a:cubicBezTo>
                  <a:pt x="329" y="131"/>
                  <a:pt x="328" y="131"/>
                  <a:pt x="328" y="131"/>
                </a:cubicBezTo>
                <a:cubicBezTo>
                  <a:pt x="329" y="132"/>
                  <a:pt x="330" y="132"/>
                  <a:pt x="330" y="133"/>
                </a:cubicBezTo>
                <a:cubicBezTo>
                  <a:pt x="331" y="135"/>
                  <a:pt x="329" y="133"/>
                  <a:pt x="330" y="135"/>
                </a:cubicBezTo>
                <a:cubicBezTo>
                  <a:pt x="330" y="135"/>
                  <a:pt x="330" y="135"/>
                  <a:pt x="330" y="136"/>
                </a:cubicBezTo>
                <a:cubicBezTo>
                  <a:pt x="331" y="137"/>
                  <a:pt x="331" y="137"/>
                  <a:pt x="332" y="137"/>
                </a:cubicBezTo>
                <a:cubicBezTo>
                  <a:pt x="333" y="137"/>
                  <a:pt x="333" y="138"/>
                  <a:pt x="333" y="139"/>
                </a:cubicBezTo>
                <a:cubicBezTo>
                  <a:pt x="333" y="139"/>
                  <a:pt x="333" y="139"/>
                  <a:pt x="332" y="139"/>
                </a:cubicBezTo>
                <a:cubicBezTo>
                  <a:pt x="331" y="138"/>
                  <a:pt x="331" y="138"/>
                  <a:pt x="330" y="138"/>
                </a:cubicBezTo>
                <a:cubicBezTo>
                  <a:pt x="330" y="138"/>
                  <a:pt x="329" y="138"/>
                  <a:pt x="329" y="138"/>
                </a:cubicBezTo>
                <a:cubicBezTo>
                  <a:pt x="329" y="139"/>
                  <a:pt x="329" y="139"/>
                  <a:pt x="329" y="140"/>
                </a:cubicBezTo>
                <a:cubicBezTo>
                  <a:pt x="330" y="140"/>
                  <a:pt x="331" y="141"/>
                  <a:pt x="331" y="141"/>
                </a:cubicBezTo>
                <a:cubicBezTo>
                  <a:pt x="332" y="141"/>
                  <a:pt x="332" y="142"/>
                  <a:pt x="333" y="142"/>
                </a:cubicBezTo>
                <a:cubicBezTo>
                  <a:pt x="333" y="143"/>
                  <a:pt x="333" y="143"/>
                  <a:pt x="332" y="144"/>
                </a:cubicBezTo>
                <a:cubicBezTo>
                  <a:pt x="332" y="144"/>
                  <a:pt x="332" y="145"/>
                  <a:pt x="332" y="145"/>
                </a:cubicBezTo>
                <a:cubicBezTo>
                  <a:pt x="331" y="145"/>
                  <a:pt x="329" y="145"/>
                  <a:pt x="329" y="144"/>
                </a:cubicBezTo>
                <a:cubicBezTo>
                  <a:pt x="328" y="143"/>
                  <a:pt x="327" y="142"/>
                  <a:pt x="326" y="142"/>
                </a:cubicBezTo>
                <a:cubicBezTo>
                  <a:pt x="326" y="141"/>
                  <a:pt x="326" y="142"/>
                  <a:pt x="326" y="142"/>
                </a:cubicBezTo>
                <a:cubicBezTo>
                  <a:pt x="326" y="143"/>
                  <a:pt x="325" y="143"/>
                  <a:pt x="325" y="144"/>
                </a:cubicBezTo>
                <a:cubicBezTo>
                  <a:pt x="325" y="144"/>
                  <a:pt x="327" y="145"/>
                  <a:pt x="326" y="145"/>
                </a:cubicBezTo>
                <a:cubicBezTo>
                  <a:pt x="326" y="146"/>
                  <a:pt x="326" y="146"/>
                  <a:pt x="326" y="146"/>
                </a:cubicBezTo>
                <a:cubicBezTo>
                  <a:pt x="325" y="146"/>
                  <a:pt x="325" y="147"/>
                  <a:pt x="326" y="147"/>
                </a:cubicBezTo>
                <a:cubicBezTo>
                  <a:pt x="326" y="147"/>
                  <a:pt x="327" y="147"/>
                  <a:pt x="327" y="148"/>
                </a:cubicBezTo>
                <a:cubicBezTo>
                  <a:pt x="327" y="148"/>
                  <a:pt x="328" y="149"/>
                  <a:pt x="328" y="149"/>
                </a:cubicBezTo>
                <a:cubicBezTo>
                  <a:pt x="329" y="150"/>
                  <a:pt x="329" y="150"/>
                  <a:pt x="329" y="151"/>
                </a:cubicBezTo>
                <a:cubicBezTo>
                  <a:pt x="330" y="151"/>
                  <a:pt x="331" y="152"/>
                  <a:pt x="331" y="152"/>
                </a:cubicBezTo>
                <a:cubicBezTo>
                  <a:pt x="333" y="154"/>
                  <a:pt x="333" y="154"/>
                  <a:pt x="334" y="156"/>
                </a:cubicBezTo>
                <a:cubicBezTo>
                  <a:pt x="334" y="157"/>
                  <a:pt x="334" y="157"/>
                  <a:pt x="334" y="158"/>
                </a:cubicBezTo>
                <a:cubicBezTo>
                  <a:pt x="335" y="159"/>
                  <a:pt x="335" y="159"/>
                  <a:pt x="335" y="160"/>
                </a:cubicBezTo>
                <a:cubicBezTo>
                  <a:pt x="335" y="161"/>
                  <a:pt x="335" y="162"/>
                  <a:pt x="335" y="163"/>
                </a:cubicBezTo>
                <a:cubicBezTo>
                  <a:pt x="335" y="163"/>
                  <a:pt x="335" y="162"/>
                  <a:pt x="335" y="162"/>
                </a:cubicBezTo>
                <a:cubicBezTo>
                  <a:pt x="334" y="162"/>
                  <a:pt x="334" y="161"/>
                  <a:pt x="334" y="161"/>
                </a:cubicBezTo>
                <a:cubicBezTo>
                  <a:pt x="333" y="160"/>
                  <a:pt x="333" y="161"/>
                  <a:pt x="333" y="161"/>
                </a:cubicBezTo>
                <a:cubicBezTo>
                  <a:pt x="333" y="163"/>
                  <a:pt x="330" y="159"/>
                  <a:pt x="330" y="158"/>
                </a:cubicBezTo>
                <a:cubicBezTo>
                  <a:pt x="330" y="158"/>
                  <a:pt x="329" y="155"/>
                  <a:pt x="328" y="155"/>
                </a:cubicBezTo>
                <a:cubicBezTo>
                  <a:pt x="328" y="155"/>
                  <a:pt x="327" y="155"/>
                  <a:pt x="326" y="154"/>
                </a:cubicBezTo>
                <a:cubicBezTo>
                  <a:pt x="326" y="154"/>
                  <a:pt x="326" y="153"/>
                  <a:pt x="325" y="152"/>
                </a:cubicBezTo>
                <a:cubicBezTo>
                  <a:pt x="324" y="152"/>
                  <a:pt x="324" y="151"/>
                  <a:pt x="323" y="151"/>
                </a:cubicBezTo>
                <a:cubicBezTo>
                  <a:pt x="323" y="151"/>
                  <a:pt x="322" y="151"/>
                  <a:pt x="322" y="151"/>
                </a:cubicBezTo>
                <a:cubicBezTo>
                  <a:pt x="322" y="150"/>
                  <a:pt x="322" y="150"/>
                  <a:pt x="322" y="150"/>
                </a:cubicBezTo>
                <a:cubicBezTo>
                  <a:pt x="322" y="151"/>
                  <a:pt x="323" y="152"/>
                  <a:pt x="324" y="152"/>
                </a:cubicBezTo>
                <a:cubicBezTo>
                  <a:pt x="324" y="153"/>
                  <a:pt x="325" y="154"/>
                  <a:pt x="326" y="154"/>
                </a:cubicBezTo>
                <a:cubicBezTo>
                  <a:pt x="326" y="155"/>
                  <a:pt x="327" y="155"/>
                  <a:pt x="328" y="155"/>
                </a:cubicBezTo>
                <a:cubicBezTo>
                  <a:pt x="329" y="156"/>
                  <a:pt x="328" y="156"/>
                  <a:pt x="327" y="157"/>
                </a:cubicBezTo>
                <a:cubicBezTo>
                  <a:pt x="327" y="157"/>
                  <a:pt x="327" y="157"/>
                  <a:pt x="326" y="157"/>
                </a:cubicBezTo>
                <a:cubicBezTo>
                  <a:pt x="326" y="157"/>
                  <a:pt x="326" y="156"/>
                  <a:pt x="326" y="157"/>
                </a:cubicBezTo>
                <a:cubicBezTo>
                  <a:pt x="326" y="157"/>
                  <a:pt x="327" y="158"/>
                  <a:pt x="327" y="158"/>
                </a:cubicBezTo>
                <a:cubicBezTo>
                  <a:pt x="329" y="159"/>
                  <a:pt x="327" y="159"/>
                  <a:pt x="327" y="159"/>
                </a:cubicBezTo>
                <a:cubicBezTo>
                  <a:pt x="326" y="159"/>
                  <a:pt x="327" y="160"/>
                  <a:pt x="327" y="160"/>
                </a:cubicBezTo>
                <a:cubicBezTo>
                  <a:pt x="328" y="160"/>
                  <a:pt x="328" y="160"/>
                  <a:pt x="328" y="161"/>
                </a:cubicBezTo>
                <a:cubicBezTo>
                  <a:pt x="329" y="161"/>
                  <a:pt x="329" y="161"/>
                  <a:pt x="330" y="161"/>
                </a:cubicBezTo>
                <a:cubicBezTo>
                  <a:pt x="331" y="161"/>
                  <a:pt x="331" y="162"/>
                  <a:pt x="332" y="162"/>
                </a:cubicBezTo>
                <a:cubicBezTo>
                  <a:pt x="332" y="162"/>
                  <a:pt x="333" y="162"/>
                  <a:pt x="333" y="163"/>
                </a:cubicBezTo>
                <a:cubicBezTo>
                  <a:pt x="334" y="163"/>
                  <a:pt x="335" y="164"/>
                  <a:pt x="335" y="165"/>
                </a:cubicBezTo>
                <a:cubicBezTo>
                  <a:pt x="335" y="165"/>
                  <a:pt x="334" y="165"/>
                  <a:pt x="333" y="166"/>
                </a:cubicBezTo>
                <a:cubicBezTo>
                  <a:pt x="333" y="166"/>
                  <a:pt x="333" y="166"/>
                  <a:pt x="333" y="167"/>
                </a:cubicBezTo>
                <a:cubicBezTo>
                  <a:pt x="332" y="168"/>
                  <a:pt x="331" y="168"/>
                  <a:pt x="331" y="168"/>
                </a:cubicBezTo>
                <a:cubicBezTo>
                  <a:pt x="330" y="169"/>
                  <a:pt x="330" y="171"/>
                  <a:pt x="328" y="171"/>
                </a:cubicBezTo>
                <a:cubicBezTo>
                  <a:pt x="327" y="171"/>
                  <a:pt x="326" y="171"/>
                  <a:pt x="325" y="171"/>
                </a:cubicBezTo>
                <a:cubicBezTo>
                  <a:pt x="325" y="171"/>
                  <a:pt x="324" y="171"/>
                  <a:pt x="324" y="171"/>
                </a:cubicBezTo>
                <a:cubicBezTo>
                  <a:pt x="324" y="171"/>
                  <a:pt x="323" y="172"/>
                  <a:pt x="323" y="172"/>
                </a:cubicBezTo>
                <a:cubicBezTo>
                  <a:pt x="322" y="172"/>
                  <a:pt x="322" y="172"/>
                  <a:pt x="321" y="171"/>
                </a:cubicBezTo>
                <a:cubicBezTo>
                  <a:pt x="320" y="171"/>
                  <a:pt x="320" y="170"/>
                  <a:pt x="319" y="170"/>
                </a:cubicBezTo>
                <a:cubicBezTo>
                  <a:pt x="319" y="171"/>
                  <a:pt x="319" y="171"/>
                  <a:pt x="320" y="172"/>
                </a:cubicBezTo>
                <a:cubicBezTo>
                  <a:pt x="320" y="173"/>
                  <a:pt x="320" y="173"/>
                  <a:pt x="319" y="173"/>
                </a:cubicBezTo>
                <a:cubicBezTo>
                  <a:pt x="319" y="174"/>
                  <a:pt x="319" y="174"/>
                  <a:pt x="318" y="174"/>
                </a:cubicBezTo>
                <a:cubicBezTo>
                  <a:pt x="317" y="174"/>
                  <a:pt x="317" y="175"/>
                  <a:pt x="317" y="175"/>
                </a:cubicBezTo>
                <a:cubicBezTo>
                  <a:pt x="318" y="177"/>
                  <a:pt x="317" y="178"/>
                  <a:pt x="317" y="179"/>
                </a:cubicBezTo>
                <a:cubicBezTo>
                  <a:pt x="317" y="180"/>
                  <a:pt x="316" y="180"/>
                  <a:pt x="316" y="180"/>
                </a:cubicBezTo>
                <a:cubicBezTo>
                  <a:pt x="315" y="180"/>
                  <a:pt x="315" y="181"/>
                  <a:pt x="315" y="181"/>
                </a:cubicBezTo>
                <a:cubicBezTo>
                  <a:pt x="315" y="182"/>
                  <a:pt x="315" y="182"/>
                  <a:pt x="314" y="182"/>
                </a:cubicBezTo>
                <a:cubicBezTo>
                  <a:pt x="314" y="183"/>
                  <a:pt x="313" y="182"/>
                  <a:pt x="313" y="182"/>
                </a:cubicBezTo>
                <a:cubicBezTo>
                  <a:pt x="312" y="182"/>
                  <a:pt x="312" y="183"/>
                  <a:pt x="312" y="183"/>
                </a:cubicBezTo>
                <a:cubicBezTo>
                  <a:pt x="311" y="183"/>
                  <a:pt x="310" y="182"/>
                  <a:pt x="311" y="182"/>
                </a:cubicBezTo>
                <a:cubicBezTo>
                  <a:pt x="311" y="181"/>
                  <a:pt x="311" y="181"/>
                  <a:pt x="311" y="181"/>
                </a:cubicBezTo>
                <a:cubicBezTo>
                  <a:pt x="311" y="180"/>
                  <a:pt x="310" y="180"/>
                  <a:pt x="310" y="181"/>
                </a:cubicBezTo>
                <a:cubicBezTo>
                  <a:pt x="310" y="182"/>
                  <a:pt x="310" y="182"/>
                  <a:pt x="309" y="183"/>
                </a:cubicBezTo>
                <a:cubicBezTo>
                  <a:pt x="309" y="183"/>
                  <a:pt x="309" y="183"/>
                  <a:pt x="308" y="183"/>
                </a:cubicBezTo>
                <a:cubicBezTo>
                  <a:pt x="308" y="183"/>
                  <a:pt x="307" y="183"/>
                  <a:pt x="307" y="184"/>
                </a:cubicBezTo>
                <a:cubicBezTo>
                  <a:pt x="306" y="184"/>
                  <a:pt x="307" y="185"/>
                  <a:pt x="306" y="185"/>
                </a:cubicBezTo>
                <a:cubicBezTo>
                  <a:pt x="306" y="185"/>
                  <a:pt x="305" y="185"/>
                  <a:pt x="306" y="186"/>
                </a:cubicBezTo>
                <a:cubicBezTo>
                  <a:pt x="306" y="186"/>
                  <a:pt x="307" y="186"/>
                  <a:pt x="307" y="187"/>
                </a:cubicBezTo>
                <a:cubicBezTo>
                  <a:pt x="306" y="187"/>
                  <a:pt x="306" y="187"/>
                  <a:pt x="305" y="187"/>
                </a:cubicBezTo>
                <a:cubicBezTo>
                  <a:pt x="305" y="187"/>
                  <a:pt x="304" y="187"/>
                  <a:pt x="305" y="188"/>
                </a:cubicBezTo>
                <a:cubicBezTo>
                  <a:pt x="305" y="189"/>
                  <a:pt x="307" y="190"/>
                  <a:pt x="305" y="190"/>
                </a:cubicBezTo>
                <a:cubicBezTo>
                  <a:pt x="305" y="190"/>
                  <a:pt x="305" y="191"/>
                  <a:pt x="305" y="192"/>
                </a:cubicBezTo>
                <a:cubicBezTo>
                  <a:pt x="306" y="192"/>
                  <a:pt x="306" y="193"/>
                  <a:pt x="306" y="194"/>
                </a:cubicBezTo>
                <a:cubicBezTo>
                  <a:pt x="306" y="195"/>
                  <a:pt x="305" y="196"/>
                  <a:pt x="305" y="196"/>
                </a:cubicBezTo>
                <a:cubicBezTo>
                  <a:pt x="305" y="196"/>
                  <a:pt x="305" y="197"/>
                  <a:pt x="305" y="198"/>
                </a:cubicBezTo>
                <a:cubicBezTo>
                  <a:pt x="305" y="199"/>
                  <a:pt x="303" y="198"/>
                  <a:pt x="303" y="199"/>
                </a:cubicBezTo>
                <a:cubicBezTo>
                  <a:pt x="302" y="200"/>
                  <a:pt x="303" y="201"/>
                  <a:pt x="303" y="202"/>
                </a:cubicBezTo>
                <a:cubicBezTo>
                  <a:pt x="304" y="203"/>
                  <a:pt x="304" y="204"/>
                  <a:pt x="304" y="205"/>
                </a:cubicBezTo>
                <a:cubicBezTo>
                  <a:pt x="304" y="205"/>
                  <a:pt x="304" y="206"/>
                  <a:pt x="303" y="207"/>
                </a:cubicBezTo>
                <a:cubicBezTo>
                  <a:pt x="303" y="207"/>
                  <a:pt x="303" y="208"/>
                  <a:pt x="303" y="209"/>
                </a:cubicBezTo>
                <a:cubicBezTo>
                  <a:pt x="303" y="210"/>
                  <a:pt x="303" y="215"/>
                  <a:pt x="302" y="213"/>
                </a:cubicBezTo>
                <a:cubicBezTo>
                  <a:pt x="301" y="212"/>
                  <a:pt x="301" y="212"/>
                  <a:pt x="300" y="213"/>
                </a:cubicBezTo>
                <a:cubicBezTo>
                  <a:pt x="300" y="213"/>
                  <a:pt x="299" y="214"/>
                  <a:pt x="299" y="213"/>
                </a:cubicBezTo>
                <a:cubicBezTo>
                  <a:pt x="298" y="213"/>
                  <a:pt x="298" y="212"/>
                  <a:pt x="298" y="211"/>
                </a:cubicBezTo>
                <a:cubicBezTo>
                  <a:pt x="298" y="211"/>
                  <a:pt x="297" y="211"/>
                  <a:pt x="297" y="210"/>
                </a:cubicBezTo>
                <a:cubicBezTo>
                  <a:pt x="296" y="210"/>
                  <a:pt x="296" y="210"/>
                  <a:pt x="296" y="209"/>
                </a:cubicBezTo>
                <a:cubicBezTo>
                  <a:pt x="295" y="208"/>
                  <a:pt x="295" y="208"/>
                  <a:pt x="294" y="208"/>
                </a:cubicBezTo>
                <a:cubicBezTo>
                  <a:pt x="293" y="208"/>
                  <a:pt x="293" y="209"/>
                  <a:pt x="292" y="209"/>
                </a:cubicBezTo>
                <a:cubicBezTo>
                  <a:pt x="292" y="210"/>
                  <a:pt x="292" y="208"/>
                  <a:pt x="292" y="208"/>
                </a:cubicBezTo>
                <a:cubicBezTo>
                  <a:pt x="292" y="207"/>
                  <a:pt x="291" y="207"/>
                  <a:pt x="291" y="206"/>
                </a:cubicBezTo>
                <a:cubicBezTo>
                  <a:pt x="290" y="206"/>
                  <a:pt x="289" y="205"/>
                  <a:pt x="289" y="205"/>
                </a:cubicBezTo>
                <a:cubicBezTo>
                  <a:pt x="289" y="203"/>
                  <a:pt x="288" y="202"/>
                  <a:pt x="287" y="201"/>
                </a:cubicBezTo>
                <a:cubicBezTo>
                  <a:pt x="286" y="199"/>
                  <a:pt x="286" y="198"/>
                  <a:pt x="285" y="196"/>
                </a:cubicBezTo>
                <a:cubicBezTo>
                  <a:pt x="285" y="194"/>
                  <a:pt x="283" y="193"/>
                  <a:pt x="283" y="190"/>
                </a:cubicBezTo>
                <a:cubicBezTo>
                  <a:pt x="283" y="189"/>
                  <a:pt x="285" y="187"/>
                  <a:pt x="284" y="186"/>
                </a:cubicBezTo>
                <a:cubicBezTo>
                  <a:pt x="283" y="186"/>
                  <a:pt x="282" y="187"/>
                  <a:pt x="282" y="188"/>
                </a:cubicBezTo>
                <a:cubicBezTo>
                  <a:pt x="282" y="188"/>
                  <a:pt x="281" y="189"/>
                  <a:pt x="281" y="188"/>
                </a:cubicBezTo>
                <a:cubicBezTo>
                  <a:pt x="281" y="188"/>
                  <a:pt x="281" y="187"/>
                  <a:pt x="281" y="186"/>
                </a:cubicBezTo>
                <a:cubicBezTo>
                  <a:pt x="281" y="185"/>
                  <a:pt x="280" y="183"/>
                  <a:pt x="280" y="182"/>
                </a:cubicBezTo>
                <a:cubicBezTo>
                  <a:pt x="280" y="181"/>
                  <a:pt x="280" y="181"/>
                  <a:pt x="279" y="180"/>
                </a:cubicBezTo>
                <a:cubicBezTo>
                  <a:pt x="278" y="179"/>
                  <a:pt x="278" y="178"/>
                  <a:pt x="277" y="177"/>
                </a:cubicBezTo>
                <a:cubicBezTo>
                  <a:pt x="276" y="176"/>
                  <a:pt x="277" y="175"/>
                  <a:pt x="277" y="175"/>
                </a:cubicBezTo>
                <a:cubicBezTo>
                  <a:pt x="277" y="174"/>
                  <a:pt x="278" y="174"/>
                  <a:pt x="278" y="173"/>
                </a:cubicBezTo>
                <a:cubicBezTo>
                  <a:pt x="277" y="173"/>
                  <a:pt x="276" y="172"/>
                  <a:pt x="275" y="172"/>
                </a:cubicBezTo>
                <a:cubicBezTo>
                  <a:pt x="275" y="171"/>
                  <a:pt x="275" y="171"/>
                  <a:pt x="275" y="171"/>
                </a:cubicBezTo>
                <a:cubicBezTo>
                  <a:pt x="276" y="171"/>
                  <a:pt x="276" y="171"/>
                  <a:pt x="276" y="170"/>
                </a:cubicBezTo>
                <a:cubicBezTo>
                  <a:pt x="275" y="170"/>
                  <a:pt x="276" y="169"/>
                  <a:pt x="275" y="168"/>
                </a:cubicBezTo>
                <a:cubicBezTo>
                  <a:pt x="275" y="168"/>
                  <a:pt x="274" y="167"/>
                  <a:pt x="275" y="167"/>
                </a:cubicBezTo>
                <a:cubicBezTo>
                  <a:pt x="275" y="166"/>
                  <a:pt x="276" y="166"/>
                  <a:pt x="276" y="166"/>
                </a:cubicBezTo>
                <a:cubicBezTo>
                  <a:pt x="277" y="165"/>
                  <a:pt x="277" y="165"/>
                  <a:pt x="278" y="166"/>
                </a:cubicBezTo>
                <a:cubicBezTo>
                  <a:pt x="279" y="166"/>
                  <a:pt x="280" y="166"/>
                  <a:pt x="281" y="166"/>
                </a:cubicBezTo>
                <a:cubicBezTo>
                  <a:pt x="281" y="166"/>
                  <a:pt x="281" y="167"/>
                  <a:pt x="282" y="167"/>
                </a:cubicBezTo>
                <a:cubicBezTo>
                  <a:pt x="283" y="167"/>
                  <a:pt x="282" y="167"/>
                  <a:pt x="282" y="166"/>
                </a:cubicBezTo>
                <a:cubicBezTo>
                  <a:pt x="282" y="166"/>
                  <a:pt x="281" y="166"/>
                  <a:pt x="281" y="166"/>
                </a:cubicBezTo>
                <a:cubicBezTo>
                  <a:pt x="281" y="165"/>
                  <a:pt x="281" y="165"/>
                  <a:pt x="280" y="164"/>
                </a:cubicBezTo>
                <a:cubicBezTo>
                  <a:pt x="279" y="164"/>
                  <a:pt x="278" y="165"/>
                  <a:pt x="277" y="165"/>
                </a:cubicBezTo>
                <a:cubicBezTo>
                  <a:pt x="276" y="163"/>
                  <a:pt x="278" y="163"/>
                  <a:pt x="279" y="163"/>
                </a:cubicBezTo>
                <a:cubicBezTo>
                  <a:pt x="281" y="163"/>
                  <a:pt x="279" y="161"/>
                  <a:pt x="280" y="161"/>
                </a:cubicBezTo>
                <a:cubicBezTo>
                  <a:pt x="281" y="160"/>
                  <a:pt x="281" y="159"/>
                  <a:pt x="281" y="158"/>
                </a:cubicBezTo>
                <a:cubicBezTo>
                  <a:pt x="281" y="158"/>
                  <a:pt x="281" y="157"/>
                  <a:pt x="281" y="156"/>
                </a:cubicBezTo>
                <a:cubicBezTo>
                  <a:pt x="281" y="155"/>
                  <a:pt x="280" y="153"/>
                  <a:pt x="278" y="154"/>
                </a:cubicBezTo>
                <a:cubicBezTo>
                  <a:pt x="278" y="154"/>
                  <a:pt x="275" y="154"/>
                  <a:pt x="277" y="155"/>
                </a:cubicBezTo>
                <a:cubicBezTo>
                  <a:pt x="278" y="156"/>
                  <a:pt x="279" y="158"/>
                  <a:pt x="277" y="158"/>
                </a:cubicBezTo>
                <a:cubicBezTo>
                  <a:pt x="276" y="158"/>
                  <a:pt x="275" y="158"/>
                  <a:pt x="275" y="158"/>
                </a:cubicBezTo>
                <a:cubicBezTo>
                  <a:pt x="274" y="158"/>
                  <a:pt x="274" y="158"/>
                  <a:pt x="273" y="158"/>
                </a:cubicBezTo>
                <a:cubicBezTo>
                  <a:pt x="272" y="157"/>
                  <a:pt x="273" y="156"/>
                  <a:pt x="272" y="156"/>
                </a:cubicBezTo>
                <a:cubicBezTo>
                  <a:pt x="271" y="156"/>
                  <a:pt x="271" y="155"/>
                  <a:pt x="271" y="154"/>
                </a:cubicBezTo>
                <a:cubicBezTo>
                  <a:pt x="271" y="154"/>
                  <a:pt x="271" y="153"/>
                  <a:pt x="271" y="152"/>
                </a:cubicBezTo>
                <a:cubicBezTo>
                  <a:pt x="271" y="152"/>
                  <a:pt x="272" y="151"/>
                  <a:pt x="272" y="151"/>
                </a:cubicBezTo>
                <a:cubicBezTo>
                  <a:pt x="272" y="150"/>
                  <a:pt x="270" y="147"/>
                  <a:pt x="272" y="148"/>
                </a:cubicBezTo>
                <a:cubicBezTo>
                  <a:pt x="273" y="148"/>
                  <a:pt x="273" y="148"/>
                  <a:pt x="274" y="148"/>
                </a:cubicBezTo>
                <a:cubicBezTo>
                  <a:pt x="275" y="149"/>
                  <a:pt x="275" y="149"/>
                  <a:pt x="276" y="149"/>
                </a:cubicBezTo>
                <a:cubicBezTo>
                  <a:pt x="278" y="150"/>
                  <a:pt x="279" y="151"/>
                  <a:pt x="279" y="149"/>
                </a:cubicBezTo>
                <a:cubicBezTo>
                  <a:pt x="278" y="148"/>
                  <a:pt x="278" y="148"/>
                  <a:pt x="278" y="147"/>
                </a:cubicBezTo>
                <a:cubicBezTo>
                  <a:pt x="277" y="147"/>
                  <a:pt x="276" y="147"/>
                  <a:pt x="276" y="146"/>
                </a:cubicBezTo>
                <a:cubicBezTo>
                  <a:pt x="276" y="145"/>
                  <a:pt x="276" y="145"/>
                  <a:pt x="275" y="145"/>
                </a:cubicBezTo>
                <a:cubicBezTo>
                  <a:pt x="275" y="145"/>
                  <a:pt x="274" y="145"/>
                  <a:pt x="274" y="144"/>
                </a:cubicBezTo>
                <a:cubicBezTo>
                  <a:pt x="273" y="144"/>
                  <a:pt x="274" y="143"/>
                  <a:pt x="273" y="142"/>
                </a:cubicBezTo>
                <a:cubicBezTo>
                  <a:pt x="273" y="142"/>
                  <a:pt x="272" y="142"/>
                  <a:pt x="271" y="142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0" y="145"/>
                  <a:pt x="269" y="144"/>
                </a:cubicBezTo>
                <a:cubicBezTo>
                  <a:pt x="268" y="143"/>
                  <a:pt x="268" y="142"/>
                  <a:pt x="268" y="142"/>
                </a:cubicBezTo>
                <a:cubicBezTo>
                  <a:pt x="268" y="141"/>
                  <a:pt x="267" y="141"/>
                  <a:pt x="267" y="140"/>
                </a:cubicBezTo>
                <a:cubicBezTo>
                  <a:pt x="267" y="138"/>
                  <a:pt x="269" y="139"/>
                  <a:pt x="268" y="138"/>
                </a:cubicBezTo>
                <a:cubicBezTo>
                  <a:pt x="268" y="137"/>
                  <a:pt x="267" y="136"/>
                  <a:pt x="267" y="136"/>
                </a:cubicBezTo>
                <a:cubicBezTo>
                  <a:pt x="267" y="135"/>
                  <a:pt x="268" y="135"/>
                  <a:pt x="268" y="135"/>
                </a:cubicBezTo>
                <a:cubicBezTo>
                  <a:pt x="269" y="134"/>
                  <a:pt x="268" y="134"/>
                  <a:pt x="267" y="134"/>
                </a:cubicBezTo>
                <a:cubicBezTo>
                  <a:pt x="266" y="133"/>
                  <a:pt x="267" y="132"/>
                  <a:pt x="267" y="131"/>
                </a:cubicBezTo>
                <a:cubicBezTo>
                  <a:pt x="266" y="131"/>
                  <a:pt x="265" y="130"/>
                  <a:pt x="265" y="130"/>
                </a:cubicBezTo>
                <a:cubicBezTo>
                  <a:pt x="264" y="129"/>
                  <a:pt x="264" y="129"/>
                  <a:pt x="264" y="128"/>
                </a:cubicBezTo>
                <a:cubicBezTo>
                  <a:pt x="264" y="128"/>
                  <a:pt x="264" y="127"/>
                  <a:pt x="264" y="126"/>
                </a:cubicBezTo>
                <a:cubicBezTo>
                  <a:pt x="264" y="125"/>
                  <a:pt x="264" y="125"/>
                  <a:pt x="263" y="124"/>
                </a:cubicBezTo>
                <a:cubicBezTo>
                  <a:pt x="263" y="123"/>
                  <a:pt x="263" y="123"/>
                  <a:pt x="262" y="123"/>
                </a:cubicBezTo>
                <a:cubicBezTo>
                  <a:pt x="261" y="122"/>
                  <a:pt x="261" y="121"/>
                  <a:pt x="261" y="121"/>
                </a:cubicBezTo>
                <a:cubicBezTo>
                  <a:pt x="260" y="121"/>
                  <a:pt x="259" y="120"/>
                  <a:pt x="259" y="119"/>
                </a:cubicBezTo>
                <a:cubicBezTo>
                  <a:pt x="258" y="119"/>
                  <a:pt x="258" y="118"/>
                  <a:pt x="258" y="118"/>
                </a:cubicBezTo>
                <a:cubicBezTo>
                  <a:pt x="257" y="116"/>
                  <a:pt x="257" y="115"/>
                  <a:pt x="255" y="114"/>
                </a:cubicBezTo>
                <a:cubicBezTo>
                  <a:pt x="254" y="113"/>
                  <a:pt x="253" y="113"/>
                  <a:pt x="252" y="112"/>
                </a:cubicBezTo>
                <a:cubicBezTo>
                  <a:pt x="251" y="112"/>
                  <a:pt x="250" y="112"/>
                  <a:pt x="249" y="111"/>
                </a:cubicBezTo>
                <a:cubicBezTo>
                  <a:pt x="249" y="111"/>
                  <a:pt x="248" y="111"/>
                  <a:pt x="247" y="110"/>
                </a:cubicBezTo>
                <a:cubicBezTo>
                  <a:pt x="247" y="110"/>
                  <a:pt x="245" y="110"/>
                  <a:pt x="245" y="110"/>
                </a:cubicBezTo>
                <a:cubicBezTo>
                  <a:pt x="245" y="110"/>
                  <a:pt x="245" y="111"/>
                  <a:pt x="246" y="111"/>
                </a:cubicBezTo>
                <a:cubicBezTo>
                  <a:pt x="246" y="111"/>
                  <a:pt x="244" y="111"/>
                  <a:pt x="244" y="111"/>
                </a:cubicBezTo>
                <a:cubicBezTo>
                  <a:pt x="242" y="110"/>
                  <a:pt x="241" y="110"/>
                  <a:pt x="241" y="111"/>
                </a:cubicBezTo>
                <a:cubicBezTo>
                  <a:pt x="240" y="111"/>
                  <a:pt x="240" y="111"/>
                  <a:pt x="239" y="110"/>
                </a:cubicBezTo>
                <a:cubicBezTo>
                  <a:pt x="238" y="110"/>
                  <a:pt x="239" y="111"/>
                  <a:pt x="239" y="112"/>
                </a:cubicBezTo>
                <a:cubicBezTo>
                  <a:pt x="238" y="112"/>
                  <a:pt x="237" y="111"/>
                  <a:pt x="236" y="111"/>
                </a:cubicBezTo>
                <a:cubicBezTo>
                  <a:pt x="236" y="111"/>
                  <a:pt x="235" y="111"/>
                  <a:pt x="234" y="111"/>
                </a:cubicBezTo>
                <a:cubicBezTo>
                  <a:pt x="233" y="110"/>
                  <a:pt x="233" y="110"/>
                  <a:pt x="233" y="109"/>
                </a:cubicBezTo>
                <a:cubicBezTo>
                  <a:pt x="232" y="109"/>
                  <a:pt x="231" y="109"/>
                  <a:pt x="230" y="109"/>
                </a:cubicBezTo>
                <a:cubicBezTo>
                  <a:pt x="229" y="108"/>
                  <a:pt x="231" y="108"/>
                  <a:pt x="232" y="108"/>
                </a:cubicBezTo>
                <a:cubicBezTo>
                  <a:pt x="233" y="108"/>
                  <a:pt x="235" y="108"/>
                  <a:pt x="234" y="107"/>
                </a:cubicBezTo>
                <a:cubicBezTo>
                  <a:pt x="234" y="106"/>
                  <a:pt x="232" y="106"/>
                  <a:pt x="232" y="106"/>
                </a:cubicBezTo>
                <a:cubicBezTo>
                  <a:pt x="231" y="106"/>
                  <a:pt x="230" y="106"/>
                  <a:pt x="230" y="105"/>
                </a:cubicBezTo>
                <a:cubicBezTo>
                  <a:pt x="229" y="105"/>
                  <a:pt x="228" y="105"/>
                  <a:pt x="227" y="105"/>
                </a:cubicBezTo>
                <a:cubicBezTo>
                  <a:pt x="226" y="104"/>
                  <a:pt x="226" y="103"/>
                  <a:pt x="228" y="102"/>
                </a:cubicBezTo>
                <a:cubicBezTo>
                  <a:pt x="228" y="102"/>
                  <a:pt x="229" y="102"/>
                  <a:pt x="230" y="102"/>
                </a:cubicBezTo>
                <a:cubicBezTo>
                  <a:pt x="230" y="102"/>
                  <a:pt x="231" y="102"/>
                  <a:pt x="231" y="103"/>
                </a:cubicBezTo>
                <a:cubicBezTo>
                  <a:pt x="232" y="103"/>
                  <a:pt x="233" y="102"/>
                  <a:pt x="233" y="102"/>
                </a:cubicBezTo>
                <a:cubicBezTo>
                  <a:pt x="234" y="101"/>
                  <a:pt x="237" y="103"/>
                  <a:pt x="237" y="102"/>
                </a:cubicBezTo>
                <a:cubicBezTo>
                  <a:pt x="237" y="101"/>
                  <a:pt x="239" y="102"/>
                  <a:pt x="238" y="101"/>
                </a:cubicBezTo>
                <a:cubicBezTo>
                  <a:pt x="238" y="100"/>
                  <a:pt x="236" y="99"/>
                  <a:pt x="236" y="99"/>
                </a:cubicBezTo>
                <a:cubicBezTo>
                  <a:pt x="235" y="100"/>
                  <a:pt x="235" y="101"/>
                  <a:pt x="234" y="100"/>
                </a:cubicBezTo>
                <a:cubicBezTo>
                  <a:pt x="234" y="100"/>
                  <a:pt x="233" y="100"/>
                  <a:pt x="233" y="100"/>
                </a:cubicBezTo>
                <a:cubicBezTo>
                  <a:pt x="233" y="100"/>
                  <a:pt x="232" y="100"/>
                  <a:pt x="232" y="101"/>
                </a:cubicBezTo>
                <a:cubicBezTo>
                  <a:pt x="232" y="101"/>
                  <a:pt x="231" y="101"/>
                  <a:pt x="231" y="101"/>
                </a:cubicBezTo>
                <a:cubicBezTo>
                  <a:pt x="230" y="101"/>
                  <a:pt x="229" y="101"/>
                  <a:pt x="229" y="100"/>
                </a:cubicBezTo>
                <a:cubicBezTo>
                  <a:pt x="229" y="100"/>
                  <a:pt x="229" y="99"/>
                  <a:pt x="229" y="99"/>
                </a:cubicBezTo>
                <a:cubicBezTo>
                  <a:pt x="229" y="98"/>
                  <a:pt x="226" y="98"/>
                  <a:pt x="225" y="98"/>
                </a:cubicBezTo>
                <a:cubicBezTo>
                  <a:pt x="224" y="97"/>
                  <a:pt x="223" y="97"/>
                  <a:pt x="223" y="96"/>
                </a:cubicBezTo>
                <a:cubicBezTo>
                  <a:pt x="223" y="95"/>
                  <a:pt x="222" y="95"/>
                  <a:pt x="222" y="94"/>
                </a:cubicBezTo>
                <a:cubicBezTo>
                  <a:pt x="222" y="94"/>
                  <a:pt x="222" y="93"/>
                  <a:pt x="223" y="93"/>
                </a:cubicBezTo>
                <a:cubicBezTo>
                  <a:pt x="224" y="92"/>
                  <a:pt x="225" y="92"/>
                  <a:pt x="226" y="91"/>
                </a:cubicBezTo>
                <a:cubicBezTo>
                  <a:pt x="227" y="91"/>
                  <a:pt x="228" y="91"/>
                  <a:pt x="229" y="91"/>
                </a:cubicBezTo>
                <a:cubicBezTo>
                  <a:pt x="229" y="91"/>
                  <a:pt x="229" y="91"/>
                  <a:pt x="230" y="90"/>
                </a:cubicBezTo>
                <a:cubicBezTo>
                  <a:pt x="230" y="90"/>
                  <a:pt x="230" y="89"/>
                  <a:pt x="231" y="89"/>
                </a:cubicBezTo>
                <a:cubicBezTo>
                  <a:pt x="232" y="89"/>
                  <a:pt x="233" y="90"/>
                  <a:pt x="233" y="89"/>
                </a:cubicBezTo>
                <a:cubicBezTo>
                  <a:pt x="233" y="89"/>
                  <a:pt x="233" y="89"/>
                  <a:pt x="234" y="89"/>
                </a:cubicBezTo>
                <a:cubicBezTo>
                  <a:pt x="234" y="89"/>
                  <a:pt x="234" y="89"/>
                  <a:pt x="234" y="89"/>
                </a:cubicBezTo>
                <a:cubicBezTo>
                  <a:pt x="235" y="89"/>
                  <a:pt x="235" y="89"/>
                  <a:pt x="235" y="89"/>
                </a:cubicBezTo>
                <a:cubicBezTo>
                  <a:pt x="237" y="89"/>
                  <a:pt x="237" y="88"/>
                  <a:pt x="238" y="88"/>
                </a:cubicBezTo>
                <a:cubicBezTo>
                  <a:pt x="239" y="88"/>
                  <a:pt x="239" y="87"/>
                  <a:pt x="238" y="86"/>
                </a:cubicBezTo>
                <a:cubicBezTo>
                  <a:pt x="238" y="85"/>
                  <a:pt x="236" y="85"/>
                  <a:pt x="238" y="85"/>
                </a:cubicBezTo>
                <a:cubicBezTo>
                  <a:pt x="238" y="85"/>
                  <a:pt x="239" y="85"/>
                  <a:pt x="238" y="84"/>
                </a:cubicBezTo>
                <a:cubicBezTo>
                  <a:pt x="238" y="84"/>
                  <a:pt x="238" y="84"/>
                  <a:pt x="238" y="84"/>
                </a:cubicBezTo>
                <a:cubicBezTo>
                  <a:pt x="238" y="84"/>
                  <a:pt x="238" y="83"/>
                  <a:pt x="238" y="83"/>
                </a:cubicBezTo>
                <a:cubicBezTo>
                  <a:pt x="238" y="83"/>
                  <a:pt x="237" y="83"/>
                  <a:pt x="237" y="83"/>
                </a:cubicBezTo>
                <a:cubicBezTo>
                  <a:pt x="236" y="83"/>
                  <a:pt x="237" y="83"/>
                  <a:pt x="236" y="83"/>
                </a:cubicBezTo>
                <a:cubicBezTo>
                  <a:pt x="236" y="83"/>
                  <a:pt x="235" y="83"/>
                  <a:pt x="234" y="83"/>
                </a:cubicBezTo>
                <a:cubicBezTo>
                  <a:pt x="234" y="82"/>
                  <a:pt x="233" y="83"/>
                  <a:pt x="233" y="82"/>
                </a:cubicBezTo>
                <a:cubicBezTo>
                  <a:pt x="232" y="82"/>
                  <a:pt x="232" y="81"/>
                  <a:pt x="232" y="81"/>
                </a:cubicBezTo>
                <a:cubicBezTo>
                  <a:pt x="232" y="81"/>
                  <a:pt x="232" y="80"/>
                  <a:pt x="233" y="80"/>
                </a:cubicBezTo>
                <a:cubicBezTo>
                  <a:pt x="233" y="80"/>
                  <a:pt x="234" y="79"/>
                  <a:pt x="234" y="79"/>
                </a:cubicBezTo>
                <a:cubicBezTo>
                  <a:pt x="234" y="79"/>
                  <a:pt x="233" y="78"/>
                  <a:pt x="234" y="78"/>
                </a:cubicBezTo>
                <a:cubicBezTo>
                  <a:pt x="234" y="78"/>
                  <a:pt x="235" y="78"/>
                  <a:pt x="235" y="78"/>
                </a:cubicBezTo>
                <a:cubicBezTo>
                  <a:pt x="236" y="78"/>
                  <a:pt x="236" y="77"/>
                  <a:pt x="237" y="77"/>
                </a:cubicBezTo>
                <a:cubicBezTo>
                  <a:pt x="237" y="76"/>
                  <a:pt x="237" y="76"/>
                  <a:pt x="238" y="76"/>
                </a:cubicBezTo>
                <a:cubicBezTo>
                  <a:pt x="238" y="75"/>
                  <a:pt x="238" y="75"/>
                  <a:pt x="239" y="75"/>
                </a:cubicBezTo>
                <a:cubicBezTo>
                  <a:pt x="240" y="75"/>
                  <a:pt x="241" y="76"/>
                  <a:pt x="242" y="76"/>
                </a:cubicBezTo>
                <a:cubicBezTo>
                  <a:pt x="244" y="76"/>
                  <a:pt x="243" y="75"/>
                  <a:pt x="243" y="74"/>
                </a:cubicBezTo>
                <a:cubicBezTo>
                  <a:pt x="243" y="74"/>
                  <a:pt x="244" y="73"/>
                  <a:pt x="243" y="72"/>
                </a:cubicBezTo>
                <a:cubicBezTo>
                  <a:pt x="242" y="72"/>
                  <a:pt x="241" y="71"/>
                  <a:pt x="242" y="70"/>
                </a:cubicBezTo>
                <a:cubicBezTo>
                  <a:pt x="242" y="70"/>
                  <a:pt x="243" y="70"/>
                  <a:pt x="244" y="70"/>
                </a:cubicBezTo>
                <a:cubicBezTo>
                  <a:pt x="245" y="71"/>
                  <a:pt x="245" y="71"/>
                  <a:pt x="247" y="72"/>
                </a:cubicBezTo>
                <a:cubicBezTo>
                  <a:pt x="247" y="72"/>
                  <a:pt x="248" y="72"/>
                  <a:pt x="248" y="73"/>
                </a:cubicBezTo>
                <a:cubicBezTo>
                  <a:pt x="249" y="73"/>
                  <a:pt x="249" y="74"/>
                  <a:pt x="250" y="74"/>
                </a:cubicBezTo>
                <a:close/>
                <a:moveTo>
                  <a:pt x="100" y="147"/>
                </a:moveTo>
                <a:cubicBezTo>
                  <a:pt x="101" y="146"/>
                  <a:pt x="101" y="145"/>
                  <a:pt x="102" y="144"/>
                </a:cubicBezTo>
                <a:cubicBezTo>
                  <a:pt x="102" y="142"/>
                  <a:pt x="103" y="141"/>
                  <a:pt x="103" y="140"/>
                </a:cubicBezTo>
                <a:cubicBezTo>
                  <a:pt x="103" y="139"/>
                  <a:pt x="103" y="138"/>
                  <a:pt x="103" y="137"/>
                </a:cubicBezTo>
                <a:cubicBezTo>
                  <a:pt x="104" y="137"/>
                  <a:pt x="104" y="138"/>
                  <a:pt x="105" y="137"/>
                </a:cubicBezTo>
                <a:cubicBezTo>
                  <a:pt x="105" y="137"/>
                  <a:pt x="106" y="136"/>
                  <a:pt x="106" y="136"/>
                </a:cubicBezTo>
                <a:cubicBezTo>
                  <a:pt x="105" y="135"/>
                  <a:pt x="104" y="135"/>
                  <a:pt x="105" y="134"/>
                </a:cubicBezTo>
                <a:cubicBezTo>
                  <a:pt x="105" y="133"/>
                  <a:pt x="105" y="133"/>
                  <a:pt x="105" y="133"/>
                </a:cubicBezTo>
                <a:cubicBezTo>
                  <a:pt x="106" y="132"/>
                  <a:pt x="106" y="132"/>
                  <a:pt x="107" y="132"/>
                </a:cubicBezTo>
                <a:cubicBezTo>
                  <a:pt x="107" y="131"/>
                  <a:pt x="108" y="131"/>
                  <a:pt x="109" y="131"/>
                </a:cubicBezTo>
                <a:cubicBezTo>
                  <a:pt x="109" y="131"/>
                  <a:pt x="110" y="131"/>
                  <a:pt x="111" y="130"/>
                </a:cubicBezTo>
                <a:cubicBezTo>
                  <a:pt x="111" y="129"/>
                  <a:pt x="111" y="129"/>
                  <a:pt x="112" y="129"/>
                </a:cubicBezTo>
                <a:cubicBezTo>
                  <a:pt x="113" y="129"/>
                  <a:pt x="113" y="130"/>
                  <a:pt x="113" y="130"/>
                </a:cubicBezTo>
                <a:cubicBezTo>
                  <a:pt x="114" y="131"/>
                  <a:pt x="114" y="131"/>
                  <a:pt x="115" y="131"/>
                </a:cubicBezTo>
                <a:cubicBezTo>
                  <a:pt x="115" y="131"/>
                  <a:pt x="116" y="132"/>
                  <a:pt x="116" y="132"/>
                </a:cubicBezTo>
                <a:cubicBezTo>
                  <a:pt x="117" y="132"/>
                  <a:pt x="117" y="131"/>
                  <a:pt x="117" y="131"/>
                </a:cubicBezTo>
                <a:cubicBezTo>
                  <a:pt x="120" y="128"/>
                  <a:pt x="121" y="132"/>
                  <a:pt x="122" y="132"/>
                </a:cubicBezTo>
                <a:cubicBezTo>
                  <a:pt x="122" y="133"/>
                  <a:pt x="123" y="133"/>
                  <a:pt x="123" y="134"/>
                </a:cubicBezTo>
                <a:cubicBezTo>
                  <a:pt x="123" y="135"/>
                  <a:pt x="122" y="135"/>
                  <a:pt x="121" y="136"/>
                </a:cubicBezTo>
                <a:cubicBezTo>
                  <a:pt x="120" y="136"/>
                  <a:pt x="119" y="137"/>
                  <a:pt x="118" y="137"/>
                </a:cubicBezTo>
                <a:cubicBezTo>
                  <a:pt x="118" y="138"/>
                  <a:pt x="117" y="138"/>
                  <a:pt x="117" y="139"/>
                </a:cubicBezTo>
                <a:cubicBezTo>
                  <a:pt x="116" y="139"/>
                  <a:pt x="116" y="140"/>
                  <a:pt x="115" y="141"/>
                </a:cubicBezTo>
                <a:cubicBezTo>
                  <a:pt x="114" y="141"/>
                  <a:pt x="114" y="142"/>
                  <a:pt x="113" y="143"/>
                </a:cubicBezTo>
                <a:cubicBezTo>
                  <a:pt x="113" y="143"/>
                  <a:pt x="112" y="144"/>
                  <a:pt x="112" y="144"/>
                </a:cubicBezTo>
                <a:cubicBezTo>
                  <a:pt x="110" y="145"/>
                  <a:pt x="111" y="147"/>
                  <a:pt x="110" y="149"/>
                </a:cubicBezTo>
                <a:cubicBezTo>
                  <a:pt x="109" y="150"/>
                  <a:pt x="108" y="150"/>
                  <a:pt x="106" y="151"/>
                </a:cubicBezTo>
                <a:cubicBezTo>
                  <a:pt x="105" y="152"/>
                  <a:pt x="105" y="153"/>
                  <a:pt x="104" y="154"/>
                </a:cubicBezTo>
                <a:cubicBezTo>
                  <a:pt x="103" y="154"/>
                  <a:pt x="103" y="153"/>
                  <a:pt x="103" y="153"/>
                </a:cubicBezTo>
                <a:cubicBezTo>
                  <a:pt x="103" y="152"/>
                  <a:pt x="103" y="152"/>
                  <a:pt x="102" y="151"/>
                </a:cubicBezTo>
                <a:cubicBezTo>
                  <a:pt x="101" y="150"/>
                  <a:pt x="101" y="149"/>
                  <a:pt x="100" y="149"/>
                </a:cubicBezTo>
                <a:cubicBezTo>
                  <a:pt x="99" y="149"/>
                  <a:pt x="100" y="147"/>
                  <a:pt x="100" y="147"/>
                </a:cubicBezTo>
                <a:close/>
                <a:moveTo>
                  <a:pt x="38" y="191"/>
                </a:moveTo>
                <a:cubicBezTo>
                  <a:pt x="38" y="190"/>
                  <a:pt x="36" y="192"/>
                  <a:pt x="36" y="193"/>
                </a:cubicBezTo>
                <a:cubicBezTo>
                  <a:pt x="35" y="194"/>
                  <a:pt x="35" y="194"/>
                  <a:pt x="34" y="195"/>
                </a:cubicBezTo>
                <a:cubicBezTo>
                  <a:pt x="34" y="195"/>
                  <a:pt x="33" y="195"/>
                  <a:pt x="33" y="195"/>
                </a:cubicBezTo>
                <a:cubicBezTo>
                  <a:pt x="32" y="197"/>
                  <a:pt x="33" y="198"/>
                  <a:pt x="34" y="198"/>
                </a:cubicBezTo>
                <a:cubicBezTo>
                  <a:pt x="34" y="198"/>
                  <a:pt x="34" y="198"/>
                  <a:pt x="34" y="199"/>
                </a:cubicBezTo>
                <a:cubicBezTo>
                  <a:pt x="34" y="199"/>
                  <a:pt x="34" y="199"/>
                  <a:pt x="34" y="199"/>
                </a:cubicBezTo>
                <a:cubicBezTo>
                  <a:pt x="36" y="199"/>
                  <a:pt x="38" y="199"/>
                  <a:pt x="40" y="199"/>
                </a:cubicBezTo>
                <a:cubicBezTo>
                  <a:pt x="40" y="199"/>
                  <a:pt x="40" y="199"/>
                  <a:pt x="40" y="199"/>
                </a:cubicBezTo>
                <a:cubicBezTo>
                  <a:pt x="40" y="198"/>
                  <a:pt x="40" y="199"/>
                  <a:pt x="40" y="199"/>
                </a:cubicBezTo>
                <a:cubicBezTo>
                  <a:pt x="41" y="199"/>
                  <a:pt x="42" y="199"/>
                  <a:pt x="43" y="199"/>
                </a:cubicBezTo>
                <a:cubicBezTo>
                  <a:pt x="57" y="200"/>
                  <a:pt x="72" y="207"/>
                  <a:pt x="90" y="219"/>
                </a:cubicBezTo>
                <a:cubicBezTo>
                  <a:pt x="109" y="231"/>
                  <a:pt x="132" y="248"/>
                  <a:pt x="158" y="262"/>
                </a:cubicBezTo>
                <a:cubicBezTo>
                  <a:pt x="165" y="266"/>
                  <a:pt x="172" y="269"/>
                  <a:pt x="179" y="272"/>
                </a:cubicBezTo>
                <a:cubicBezTo>
                  <a:pt x="179" y="272"/>
                  <a:pt x="179" y="272"/>
                  <a:pt x="179" y="272"/>
                </a:cubicBezTo>
                <a:cubicBezTo>
                  <a:pt x="180" y="272"/>
                  <a:pt x="181" y="271"/>
                  <a:pt x="182" y="271"/>
                </a:cubicBezTo>
                <a:cubicBezTo>
                  <a:pt x="182" y="271"/>
                  <a:pt x="183" y="270"/>
                  <a:pt x="184" y="270"/>
                </a:cubicBezTo>
                <a:cubicBezTo>
                  <a:pt x="185" y="269"/>
                  <a:pt x="184" y="267"/>
                  <a:pt x="186" y="267"/>
                </a:cubicBezTo>
                <a:cubicBezTo>
                  <a:pt x="187" y="267"/>
                  <a:pt x="187" y="268"/>
                  <a:pt x="188" y="268"/>
                </a:cubicBezTo>
                <a:cubicBezTo>
                  <a:pt x="188" y="269"/>
                  <a:pt x="188" y="269"/>
                  <a:pt x="188" y="268"/>
                </a:cubicBezTo>
                <a:cubicBezTo>
                  <a:pt x="189" y="267"/>
                  <a:pt x="190" y="269"/>
                  <a:pt x="190" y="270"/>
                </a:cubicBezTo>
                <a:cubicBezTo>
                  <a:pt x="191" y="271"/>
                  <a:pt x="191" y="271"/>
                  <a:pt x="192" y="271"/>
                </a:cubicBezTo>
                <a:cubicBezTo>
                  <a:pt x="194" y="271"/>
                  <a:pt x="195" y="272"/>
                  <a:pt x="195" y="274"/>
                </a:cubicBezTo>
                <a:cubicBezTo>
                  <a:pt x="196" y="277"/>
                  <a:pt x="192" y="276"/>
                  <a:pt x="191" y="276"/>
                </a:cubicBezTo>
                <a:cubicBezTo>
                  <a:pt x="190" y="276"/>
                  <a:pt x="189" y="276"/>
                  <a:pt x="189" y="277"/>
                </a:cubicBezTo>
                <a:cubicBezTo>
                  <a:pt x="191" y="278"/>
                  <a:pt x="193" y="279"/>
                  <a:pt x="195" y="279"/>
                </a:cubicBezTo>
                <a:cubicBezTo>
                  <a:pt x="195" y="279"/>
                  <a:pt x="196" y="279"/>
                  <a:pt x="196" y="279"/>
                </a:cubicBezTo>
                <a:cubicBezTo>
                  <a:pt x="196" y="279"/>
                  <a:pt x="198" y="279"/>
                  <a:pt x="199" y="280"/>
                </a:cubicBezTo>
                <a:cubicBezTo>
                  <a:pt x="199" y="280"/>
                  <a:pt x="200" y="281"/>
                  <a:pt x="201" y="282"/>
                </a:cubicBezTo>
                <a:cubicBezTo>
                  <a:pt x="203" y="282"/>
                  <a:pt x="202" y="281"/>
                  <a:pt x="203" y="280"/>
                </a:cubicBezTo>
                <a:cubicBezTo>
                  <a:pt x="204" y="279"/>
                  <a:pt x="206" y="279"/>
                  <a:pt x="207" y="280"/>
                </a:cubicBezTo>
                <a:cubicBezTo>
                  <a:pt x="208" y="281"/>
                  <a:pt x="209" y="283"/>
                  <a:pt x="208" y="285"/>
                </a:cubicBezTo>
                <a:cubicBezTo>
                  <a:pt x="210" y="286"/>
                  <a:pt x="212" y="286"/>
                  <a:pt x="215" y="287"/>
                </a:cubicBezTo>
                <a:cubicBezTo>
                  <a:pt x="216" y="286"/>
                  <a:pt x="219" y="285"/>
                  <a:pt x="219" y="288"/>
                </a:cubicBezTo>
                <a:cubicBezTo>
                  <a:pt x="219" y="288"/>
                  <a:pt x="219" y="288"/>
                  <a:pt x="219" y="289"/>
                </a:cubicBezTo>
                <a:cubicBezTo>
                  <a:pt x="224" y="290"/>
                  <a:pt x="229" y="292"/>
                  <a:pt x="233" y="293"/>
                </a:cubicBezTo>
                <a:cubicBezTo>
                  <a:pt x="233" y="293"/>
                  <a:pt x="234" y="292"/>
                  <a:pt x="234" y="291"/>
                </a:cubicBezTo>
                <a:cubicBezTo>
                  <a:pt x="234" y="291"/>
                  <a:pt x="234" y="291"/>
                  <a:pt x="235" y="291"/>
                </a:cubicBezTo>
                <a:cubicBezTo>
                  <a:pt x="236" y="291"/>
                  <a:pt x="235" y="290"/>
                  <a:pt x="236" y="289"/>
                </a:cubicBezTo>
                <a:cubicBezTo>
                  <a:pt x="236" y="289"/>
                  <a:pt x="236" y="288"/>
                  <a:pt x="237" y="287"/>
                </a:cubicBezTo>
                <a:cubicBezTo>
                  <a:pt x="237" y="286"/>
                  <a:pt x="237" y="287"/>
                  <a:pt x="238" y="287"/>
                </a:cubicBezTo>
                <a:cubicBezTo>
                  <a:pt x="239" y="288"/>
                  <a:pt x="240" y="285"/>
                  <a:pt x="241" y="285"/>
                </a:cubicBezTo>
                <a:cubicBezTo>
                  <a:pt x="242" y="285"/>
                  <a:pt x="247" y="284"/>
                  <a:pt x="247" y="283"/>
                </a:cubicBezTo>
                <a:cubicBezTo>
                  <a:pt x="246" y="282"/>
                  <a:pt x="248" y="282"/>
                  <a:pt x="249" y="281"/>
                </a:cubicBezTo>
                <a:cubicBezTo>
                  <a:pt x="250" y="280"/>
                  <a:pt x="251" y="280"/>
                  <a:pt x="251" y="279"/>
                </a:cubicBezTo>
                <a:cubicBezTo>
                  <a:pt x="252" y="279"/>
                  <a:pt x="253" y="281"/>
                  <a:pt x="253" y="281"/>
                </a:cubicBezTo>
                <a:cubicBezTo>
                  <a:pt x="252" y="282"/>
                  <a:pt x="251" y="282"/>
                  <a:pt x="251" y="282"/>
                </a:cubicBezTo>
                <a:cubicBezTo>
                  <a:pt x="250" y="283"/>
                  <a:pt x="249" y="283"/>
                  <a:pt x="249" y="284"/>
                </a:cubicBezTo>
                <a:cubicBezTo>
                  <a:pt x="248" y="285"/>
                  <a:pt x="248" y="286"/>
                  <a:pt x="249" y="287"/>
                </a:cubicBezTo>
                <a:cubicBezTo>
                  <a:pt x="249" y="287"/>
                  <a:pt x="249" y="288"/>
                  <a:pt x="250" y="288"/>
                </a:cubicBezTo>
                <a:cubicBezTo>
                  <a:pt x="251" y="289"/>
                  <a:pt x="252" y="286"/>
                  <a:pt x="253" y="285"/>
                </a:cubicBezTo>
                <a:cubicBezTo>
                  <a:pt x="253" y="285"/>
                  <a:pt x="254" y="284"/>
                  <a:pt x="254" y="283"/>
                </a:cubicBezTo>
                <a:cubicBezTo>
                  <a:pt x="255" y="282"/>
                  <a:pt x="257" y="283"/>
                  <a:pt x="258" y="282"/>
                </a:cubicBezTo>
                <a:cubicBezTo>
                  <a:pt x="258" y="282"/>
                  <a:pt x="262" y="281"/>
                  <a:pt x="262" y="279"/>
                </a:cubicBezTo>
                <a:cubicBezTo>
                  <a:pt x="261" y="279"/>
                  <a:pt x="260" y="279"/>
                  <a:pt x="259" y="278"/>
                </a:cubicBezTo>
                <a:cubicBezTo>
                  <a:pt x="259" y="277"/>
                  <a:pt x="258" y="277"/>
                  <a:pt x="257" y="277"/>
                </a:cubicBezTo>
                <a:cubicBezTo>
                  <a:pt x="256" y="277"/>
                  <a:pt x="255" y="276"/>
                  <a:pt x="254" y="275"/>
                </a:cubicBezTo>
                <a:cubicBezTo>
                  <a:pt x="252" y="275"/>
                  <a:pt x="252" y="273"/>
                  <a:pt x="252" y="271"/>
                </a:cubicBezTo>
                <a:cubicBezTo>
                  <a:pt x="253" y="269"/>
                  <a:pt x="256" y="266"/>
                  <a:pt x="253" y="264"/>
                </a:cubicBezTo>
                <a:cubicBezTo>
                  <a:pt x="251" y="264"/>
                  <a:pt x="250" y="263"/>
                  <a:pt x="248" y="264"/>
                </a:cubicBezTo>
                <a:cubicBezTo>
                  <a:pt x="247" y="264"/>
                  <a:pt x="246" y="265"/>
                  <a:pt x="244" y="265"/>
                </a:cubicBezTo>
                <a:cubicBezTo>
                  <a:pt x="244" y="266"/>
                  <a:pt x="243" y="266"/>
                  <a:pt x="243" y="267"/>
                </a:cubicBezTo>
                <a:cubicBezTo>
                  <a:pt x="242" y="268"/>
                  <a:pt x="241" y="268"/>
                  <a:pt x="241" y="269"/>
                </a:cubicBezTo>
                <a:cubicBezTo>
                  <a:pt x="240" y="269"/>
                  <a:pt x="240" y="272"/>
                  <a:pt x="240" y="272"/>
                </a:cubicBezTo>
                <a:cubicBezTo>
                  <a:pt x="240" y="271"/>
                  <a:pt x="239" y="271"/>
                  <a:pt x="239" y="270"/>
                </a:cubicBezTo>
                <a:cubicBezTo>
                  <a:pt x="239" y="269"/>
                  <a:pt x="240" y="268"/>
                  <a:pt x="240" y="268"/>
                </a:cubicBezTo>
                <a:cubicBezTo>
                  <a:pt x="241" y="266"/>
                  <a:pt x="242" y="265"/>
                  <a:pt x="244" y="264"/>
                </a:cubicBezTo>
                <a:cubicBezTo>
                  <a:pt x="245" y="264"/>
                  <a:pt x="246" y="263"/>
                  <a:pt x="246" y="262"/>
                </a:cubicBezTo>
                <a:cubicBezTo>
                  <a:pt x="247" y="262"/>
                  <a:pt x="247" y="261"/>
                  <a:pt x="248" y="260"/>
                </a:cubicBezTo>
                <a:cubicBezTo>
                  <a:pt x="249" y="260"/>
                  <a:pt x="250" y="260"/>
                  <a:pt x="251" y="260"/>
                </a:cubicBezTo>
                <a:cubicBezTo>
                  <a:pt x="252" y="260"/>
                  <a:pt x="252" y="260"/>
                  <a:pt x="253" y="261"/>
                </a:cubicBezTo>
                <a:cubicBezTo>
                  <a:pt x="253" y="263"/>
                  <a:pt x="254" y="264"/>
                  <a:pt x="255" y="265"/>
                </a:cubicBezTo>
                <a:cubicBezTo>
                  <a:pt x="256" y="265"/>
                  <a:pt x="258" y="264"/>
                  <a:pt x="260" y="264"/>
                </a:cubicBezTo>
                <a:cubicBezTo>
                  <a:pt x="260" y="264"/>
                  <a:pt x="261" y="264"/>
                  <a:pt x="261" y="263"/>
                </a:cubicBezTo>
                <a:cubicBezTo>
                  <a:pt x="262" y="262"/>
                  <a:pt x="262" y="261"/>
                  <a:pt x="263" y="261"/>
                </a:cubicBezTo>
                <a:cubicBezTo>
                  <a:pt x="265" y="260"/>
                  <a:pt x="267" y="261"/>
                  <a:pt x="268" y="262"/>
                </a:cubicBezTo>
                <a:cubicBezTo>
                  <a:pt x="267" y="263"/>
                  <a:pt x="268" y="265"/>
                  <a:pt x="267" y="265"/>
                </a:cubicBezTo>
                <a:cubicBezTo>
                  <a:pt x="267" y="266"/>
                  <a:pt x="264" y="266"/>
                  <a:pt x="265" y="267"/>
                </a:cubicBezTo>
                <a:cubicBezTo>
                  <a:pt x="265" y="267"/>
                  <a:pt x="266" y="267"/>
                  <a:pt x="266" y="268"/>
                </a:cubicBezTo>
                <a:cubicBezTo>
                  <a:pt x="266" y="268"/>
                  <a:pt x="266" y="268"/>
                  <a:pt x="265" y="269"/>
                </a:cubicBezTo>
                <a:cubicBezTo>
                  <a:pt x="265" y="270"/>
                  <a:pt x="264" y="271"/>
                  <a:pt x="266" y="271"/>
                </a:cubicBezTo>
                <a:cubicBezTo>
                  <a:pt x="267" y="271"/>
                  <a:pt x="267" y="270"/>
                  <a:pt x="268" y="270"/>
                </a:cubicBezTo>
                <a:cubicBezTo>
                  <a:pt x="269" y="270"/>
                  <a:pt x="270" y="270"/>
                  <a:pt x="271" y="270"/>
                </a:cubicBezTo>
                <a:cubicBezTo>
                  <a:pt x="272" y="270"/>
                  <a:pt x="272" y="269"/>
                  <a:pt x="273" y="270"/>
                </a:cubicBezTo>
                <a:cubicBezTo>
                  <a:pt x="273" y="271"/>
                  <a:pt x="274" y="271"/>
                  <a:pt x="274" y="272"/>
                </a:cubicBezTo>
                <a:cubicBezTo>
                  <a:pt x="273" y="273"/>
                  <a:pt x="272" y="272"/>
                  <a:pt x="272" y="272"/>
                </a:cubicBezTo>
                <a:cubicBezTo>
                  <a:pt x="271" y="273"/>
                  <a:pt x="272" y="274"/>
                  <a:pt x="272" y="274"/>
                </a:cubicBezTo>
                <a:cubicBezTo>
                  <a:pt x="273" y="274"/>
                  <a:pt x="274" y="274"/>
                  <a:pt x="274" y="273"/>
                </a:cubicBezTo>
                <a:cubicBezTo>
                  <a:pt x="275" y="272"/>
                  <a:pt x="275" y="271"/>
                  <a:pt x="276" y="271"/>
                </a:cubicBezTo>
                <a:cubicBezTo>
                  <a:pt x="277" y="271"/>
                  <a:pt x="278" y="271"/>
                  <a:pt x="278" y="270"/>
                </a:cubicBezTo>
                <a:cubicBezTo>
                  <a:pt x="278" y="269"/>
                  <a:pt x="278" y="268"/>
                  <a:pt x="278" y="269"/>
                </a:cubicBezTo>
                <a:cubicBezTo>
                  <a:pt x="279" y="269"/>
                  <a:pt x="277" y="272"/>
                  <a:pt x="278" y="273"/>
                </a:cubicBezTo>
                <a:cubicBezTo>
                  <a:pt x="278" y="274"/>
                  <a:pt x="279" y="275"/>
                  <a:pt x="279" y="274"/>
                </a:cubicBezTo>
                <a:cubicBezTo>
                  <a:pt x="280" y="274"/>
                  <a:pt x="280" y="272"/>
                  <a:pt x="280" y="271"/>
                </a:cubicBezTo>
                <a:cubicBezTo>
                  <a:pt x="281" y="271"/>
                  <a:pt x="281" y="270"/>
                  <a:pt x="281" y="269"/>
                </a:cubicBezTo>
                <a:cubicBezTo>
                  <a:pt x="280" y="268"/>
                  <a:pt x="280" y="268"/>
                  <a:pt x="280" y="266"/>
                </a:cubicBezTo>
                <a:cubicBezTo>
                  <a:pt x="280" y="265"/>
                  <a:pt x="280" y="262"/>
                  <a:pt x="279" y="262"/>
                </a:cubicBezTo>
                <a:cubicBezTo>
                  <a:pt x="277" y="262"/>
                  <a:pt x="279" y="264"/>
                  <a:pt x="278" y="265"/>
                </a:cubicBezTo>
                <a:cubicBezTo>
                  <a:pt x="276" y="266"/>
                  <a:pt x="276" y="264"/>
                  <a:pt x="275" y="263"/>
                </a:cubicBezTo>
                <a:cubicBezTo>
                  <a:pt x="275" y="262"/>
                  <a:pt x="274" y="263"/>
                  <a:pt x="274" y="263"/>
                </a:cubicBezTo>
                <a:cubicBezTo>
                  <a:pt x="272" y="264"/>
                  <a:pt x="272" y="263"/>
                  <a:pt x="272" y="262"/>
                </a:cubicBezTo>
                <a:cubicBezTo>
                  <a:pt x="271" y="261"/>
                  <a:pt x="272" y="260"/>
                  <a:pt x="272" y="259"/>
                </a:cubicBezTo>
                <a:cubicBezTo>
                  <a:pt x="272" y="258"/>
                  <a:pt x="273" y="259"/>
                  <a:pt x="273" y="259"/>
                </a:cubicBezTo>
                <a:cubicBezTo>
                  <a:pt x="273" y="257"/>
                  <a:pt x="276" y="257"/>
                  <a:pt x="276" y="255"/>
                </a:cubicBezTo>
                <a:cubicBezTo>
                  <a:pt x="275" y="254"/>
                  <a:pt x="275" y="253"/>
                  <a:pt x="275" y="252"/>
                </a:cubicBezTo>
                <a:cubicBezTo>
                  <a:pt x="274" y="251"/>
                  <a:pt x="273" y="250"/>
                  <a:pt x="274" y="250"/>
                </a:cubicBezTo>
                <a:cubicBezTo>
                  <a:pt x="275" y="249"/>
                  <a:pt x="275" y="249"/>
                  <a:pt x="275" y="248"/>
                </a:cubicBezTo>
                <a:cubicBezTo>
                  <a:pt x="275" y="247"/>
                  <a:pt x="275" y="246"/>
                  <a:pt x="275" y="246"/>
                </a:cubicBezTo>
                <a:cubicBezTo>
                  <a:pt x="274" y="245"/>
                  <a:pt x="272" y="244"/>
                  <a:pt x="271" y="244"/>
                </a:cubicBezTo>
                <a:cubicBezTo>
                  <a:pt x="269" y="243"/>
                  <a:pt x="272" y="242"/>
                  <a:pt x="271" y="241"/>
                </a:cubicBezTo>
                <a:cubicBezTo>
                  <a:pt x="271" y="240"/>
                  <a:pt x="270" y="239"/>
                  <a:pt x="270" y="239"/>
                </a:cubicBezTo>
                <a:cubicBezTo>
                  <a:pt x="269" y="239"/>
                  <a:pt x="269" y="239"/>
                  <a:pt x="268" y="238"/>
                </a:cubicBezTo>
                <a:cubicBezTo>
                  <a:pt x="268" y="238"/>
                  <a:pt x="267" y="237"/>
                  <a:pt x="267" y="237"/>
                </a:cubicBezTo>
                <a:cubicBezTo>
                  <a:pt x="267" y="236"/>
                  <a:pt x="266" y="236"/>
                  <a:pt x="265" y="236"/>
                </a:cubicBezTo>
                <a:cubicBezTo>
                  <a:pt x="265" y="235"/>
                  <a:pt x="265" y="235"/>
                  <a:pt x="264" y="235"/>
                </a:cubicBezTo>
                <a:cubicBezTo>
                  <a:pt x="263" y="235"/>
                  <a:pt x="262" y="234"/>
                  <a:pt x="262" y="234"/>
                </a:cubicBezTo>
                <a:cubicBezTo>
                  <a:pt x="261" y="232"/>
                  <a:pt x="260" y="230"/>
                  <a:pt x="259" y="229"/>
                </a:cubicBezTo>
                <a:cubicBezTo>
                  <a:pt x="259" y="228"/>
                  <a:pt x="260" y="227"/>
                  <a:pt x="260" y="226"/>
                </a:cubicBezTo>
                <a:cubicBezTo>
                  <a:pt x="260" y="225"/>
                  <a:pt x="259" y="224"/>
                  <a:pt x="259" y="224"/>
                </a:cubicBezTo>
                <a:cubicBezTo>
                  <a:pt x="258" y="222"/>
                  <a:pt x="258" y="221"/>
                  <a:pt x="257" y="220"/>
                </a:cubicBezTo>
                <a:cubicBezTo>
                  <a:pt x="256" y="219"/>
                  <a:pt x="256" y="218"/>
                  <a:pt x="255" y="217"/>
                </a:cubicBezTo>
                <a:cubicBezTo>
                  <a:pt x="255" y="214"/>
                  <a:pt x="253" y="213"/>
                  <a:pt x="252" y="210"/>
                </a:cubicBezTo>
                <a:cubicBezTo>
                  <a:pt x="251" y="209"/>
                  <a:pt x="252" y="208"/>
                  <a:pt x="252" y="206"/>
                </a:cubicBezTo>
                <a:cubicBezTo>
                  <a:pt x="252" y="205"/>
                  <a:pt x="251" y="205"/>
                  <a:pt x="251" y="207"/>
                </a:cubicBezTo>
                <a:cubicBezTo>
                  <a:pt x="252" y="209"/>
                  <a:pt x="251" y="209"/>
                  <a:pt x="250" y="210"/>
                </a:cubicBezTo>
                <a:cubicBezTo>
                  <a:pt x="248" y="211"/>
                  <a:pt x="250" y="212"/>
                  <a:pt x="249" y="213"/>
                </a:cubicBezTo>
                <a:cubicBezTo>
                  <a:pt x="249" y="214"/>
                  <a:pt x="249" y="216"/>
                  <a:pt x="248" y="217"/>
                </a:cubicBezTo>
                <a:cubicBezTo>
                  <a:pt x="248" y="217"/>
                  <a:pt x="248" y="217"/>
                  <a:pt x="247" y="218"/>
                </a:cubicBezTo>
                <a:cubicBezTo>
                  <a:pt x="247" y="218"/>
                  <a:pt x="247" y="219"/>
                  <a:pt x="246" y="219"/>
                </a:cubicBezTo>
                <a:cubicBezTo>
                  <a:pt x="246" y="220"/>
                  <a:pt x="245" y="221"/>
                  <a:pt x="244" y="220"/>
                </a:cubicBezTo>
                <a:cubicBezTo>
                  <a:pt x="243" y="219"/>
                  <a:pt x="243" y="217"/>
                  <a:pt x="242" y="217"/>
                </a:cubicBezTo>
                <a:cubicBezTo>
                  <a:pt x="241" y="217"/>
                  <a:pt x="240" y="218"/>
                  <a:pt x="240" y="217"/>
                </a:cubicBezTo>
                <a:cubicBezTo>
                  <a:pt x="239" y="217"/>
                  <a:pt x="240" y="216"/>
                  <a:pt x="239" y="216"/>
                </a:cubicBezTo>
                <a:cubicBezTo>
                  <a:pt x="239" y="215"/>
                  <a:pt x="239" y="214"/>
                  <a:pt x="238" y="214"/>
                </a:cubicBezTo>
                <a:cubicBezTo>
                  <a:pt x="238" y="214"/>
                  <a:pt x="238" y="213"/>
                  <a:pt x="238" y="213"/>
                </a:cubicBezTo>
                <a:cubicBezTo>
                  <a:pt x="238" y="212"/>
                  <a:pt x="238" y="211"/>
                  <a:pt x="238" y="210"/>
                </a:cubicBezTo>
                <a:cubicBezTo>
                  <a:pt x="238" y="209"/>
                  <a:pt x="237" y="209"/>
                  <a:pt x="237" y="208"/>
                </a:cubicBezTo>
                <a:cubicBezTo>
                  <a:pt x="237" y="207"/>
                  <a:pt x="240" y="205"/>
                  <a:pt x="238" y="204"/>
                </a:cubicBezTo>
                <a:cubicBezTo>
                  <a:pt x="237" y="204"/>
                  <a:pt x="238" y="205"/>
                  <a:pt x="237" y="205"/>
                </a:cubicBezTo>
                <a:cubicBezTo>
                  <a:pt x="236" y="205"/>
                  <a:pt x="235" y="205"/>
                  <a:pt x="235" y="204"/>
                </a:cubicBezTo>
                <a:cubicBezTo>
                  <a:pt x="234" y="204"/>
                  <a:pt x="234" y="203"/>
                  <a:pt x="234" y="203"/>
                </a:cubicBezTo>
                <a:cubicBezTo>
                  <a:pt x="233" y="203"/>
                  <a:pt x="233" y="203"/>
                  <a:pt x="232" y="203"/>
                </a:cubicBezTo>
                <a:cubicBezTo>
                  <a:pt x="232" y="203"/>
                  <a:pt x="231" y="202"/>
                  <a:pt x="231" y="201"/>
                </a:cubicBezTo>
                <a:cubicBezTo>
                  <a:pt x="230" y="200"/>
                  <a:pt x="229" y="200"/>
                  <a:pt x="228" y="199"/>
                </a:cubicBezTo>
                <a:cubicBezTo>
                  <a:pt x="228" y="199"/>
                  <a:pt x="226" y="196"/>
                  <a:pt x="225" y="196"/>
                </a:cubicBezTo>
                <a:cubicBezTo>
                  <a:pt x="225" y="196"/>
                  <a:pt x="224" y="197"/>
                  <a:pt x="224" y="197"/>
                </a:cubicBezTo>
                <a:cubicBezTo>
                  <a:pt x="224" y="197"/>
                  <a:pt x="222" y="197"/>
                  <a:pt x="222" y="197"/>
                </a:cubicBezTo>
                <a:cubicBezTo>
                  <a:pt x="220" y="197"/>
                  <a:pt x="219" y="196"/>
                  <a:pt x="217" y="196"/>
                </a:cubicBezTo>
                <a:cubicBezTo>
                  <a:pt x="217" y="196"/>
                  <a:pt x="216" y="196"/>
                  <a:pt x="216" y="195"/>
                </a:cubicBezTo>
                <a:cubicBezTo>
                  <a:pt x="215" y="195"/>
                  <a:pt x="215" y="194"/>
                  <a:pt x="214" y="195"/>
                </a:cubicBezTo>
                <a:cubicBezTo>
                  <a:pt x="213" y="195"/>
                  <a:pt x="213" y="196"/>
                  <a:pt x="213" y="197"/>
                </a:cubicBezTo>
                <a:cubicBezTo>
                  <a:pt x="213" y="198"/>
                  <a:pt x="212" y="199"/>
                  <a:pt x="213" y="199"/>
                </a:cubicBezTo>
                <a:cubicBezTo>
                  <a:pt x="214" y="201"/>
                  <a:pt x="214" y="203"/>
                  <a:pt x="213" y="205"/>
                </a:cubicBezTo>
                <a:cubicBezTo>
                  <a:pt x="211" y="206"/>
                  <a:pt x="213" y="206"/>
                  <a:pt x="214" y="206"/>
                </a:cubicBezTo>
                <a:cubicBezTo>
                  <a:pt x="215" y="207"/>
                  <a:pt x="214" y="208"/>
                  <a:pt x="215" y="209"/>
                </a:cubicBezTo>
                <a:cubicBezTo>
                  <a:pt x="215" y="210"/>
                  <a:pt x="216" y="210"/>
                  <a:pt x="215" y="211"/>
                </a:cubicBezTo>
                <a:cubicBezTo>
                  <a:pt x="215" y="212"/>
                  <a:pt x="214" y="213"/>
                  <a:pt x="213" y="213"/>
                </a:cubicBezTo>
                <a:cubicBezTo>
                  <a:pt x="213" y="214"/>
                  <a:pt x="212" y="215"/>
                  <a:pt x="212" y="216"/>
                </a:cubicBezTo>
                <a:cubicBezTo>
                  <a:pt x="212" y="218"/>
                  <a:pt x="214" y="219"/>
                  <a:pt x="216" y="221"/>
                </a:cubicBezTo>
                <a:cubicBezTo>
                  <a:pt x="217" y="223"/>
                  <a:pt x="217" y="225"/>
                  <a:pt x="217" y="227"/>
                </a:cubicBezTo>
                <a:cubicBezTo>
                  <a:pt x="218" y="229"/>
                  <a:pt x="218" y="231"/>
                  <a:pt x="218" y="232"/>
                </a:cubicBezTo>
                <a:cubicBezTo>
                  <a:pt x="218" y="233"/>
                  <a:pt x="217" y="234"/>
                  <a:pt x="217" y="234"/>
                </a:cubicBezTo>
                <a:cubicBezTo>
                  <a:pt x="216" y="235"/>
                  <a:pt x="215" y="236"/>
                  <a:pt x="214" y="236"/>
                </a:cubicBezTo>
                <a:cubicBezTo>
                  <a:pt x="213" y="237"/>
                  <a:pt x="212" y="237"/>
                  <a:pt x="211" y="238"/>
                </a:cubicBezTo>
                <a:cubicBezTo>
                  <a:pt x="210" y="238"/>
                  <a:pt x="208" y="238"/>
                  <a:pt x="210" y="239"/>
                </a:cubicBezTo>
                <a:cubicBezTo>
                  <a:pt x="211" y="241"/>
                  <a:pt x="211" y="243"/>
                  <a:pt x="211" y="245"/>
                </a:cubicBezTo>
                <a:cubicBezTo>
                  <a:pt x="212" y="247"/>
                  <a:pt x="213" y="250"/>
                  <a:pt x="212" y="252"/>
                </a:cubicBezTo>
                <a:cubicBezTo>
                  <a:pt x="211" y="253"/>
                  <a:pt x="210" y="251"/>
                  <a:pt x="210" y="253"/>
                </a:cubicBezTo>
                <a:cubicBezTo>
                  <a:pt x="210" y="256"/>
                  <a:pt x="209" y="256"/>
                  <a:pt x="207" y="255"/>
                </a:cubicBezTo>
                <a:cubicBezTo>
                  <a:pt x="205" y="254"/>
                  <a:pt x="207" y="251"/>
                  <a:pt x="207" y="250"/>
                </a:cubicBezTo>
                <a:cubicBezTo>
                  <a:pt x="207" y="248"/>
                  <a:pt x="206" y="246"/>
                  <a:pt x="204" y="246"/>
                </a:cubicBezTo>
                <a:cubicBezTo>
                  <a:pt x="204" y="247"/>
                  <a:pt x="205" y="247"/>
                  <a:pt x="205" y="248"/>
                </a:cubicBezTo>
                <a:cubicBezTo>
                  <a:pt x="204" y="248"/>
                  <a:pt x="203" y="248"/>
                  <a:pt x="203" y="248"/>
                </a:cubicBezTo>
                <a:cubicBezTo>
                  <a:pt x="200" y="247"/>
                  <a:pt x="201" y="245"/>
                  <a:pt x="201" y="244"/>
                </a:cubicBezTo>
                <a:cubicBezTo>
                  <a:pt x="201" y="243"/>
                  <a:pt x="200" y="242"/>
                  <a:pt x="200" y="242"/>
                </a:cubicBezTo>
                <a:cubicBezTo>
                  <a:pt x="200" y="241"/>
                  <a:pt x="201" y="240"/>
                  <a:pt x="202" y="239"/>
                </a:cubicBezTo>
                <a:cubicBezTo>
                  <a:pt x="202" y="239"/>
                  <a:pt x="201" y="237"/>
                  <a:pt x="201" y="236"/>
                </a:cubicBezTo>
                <a:cubicBezTo>
                  <a:pt x="200" y="236"/>
                  <a:pt x="199" y="236"/>
                  <a:pt x="198" y="236"/>
                </a:cubicBezTo>
                <a:cubicBezTo>
                  <a:pt x="196" y="236"/>
                  <a:pt x="194" y="236"/>
                  <a:pt x="191" y="234"/>
                </a:cubicBezTo>
                <a:cubicBezTo>
                  <a:pt x="190" y="234"/>
                  <a:pt x="189" y="233"/>
                  <a:pt x="188" y="232"/>
                </a:cubicBezTo>
                <a:cubicBezTo>
                  <a:pt x="187" y="232"/>
                  <a:pt x="186" y="231"/>
                  <a:pt x="185" y="230"/>
                </a:cubicBezTo>
                <a:cubicBezTo>
                  <a:pt x="184" y="229"/>
                  <a:pt x="184" y="227"/>
                  <a:pt x="182" y="227"/>
                </a:cubicBezTo>
                <a:cubicBezTo>
                  <a:pt x="181" y="228"/>
                  <a:pt x="180" y="228"/>
                  <a:pt x="179" y="228"/>
                </a:cubicBezTo>
                <a:cubicBezTo>
                  <a:pt x="178" y="228"/>
                  <a:pt x="177" y="227"/>
                  <a:pt x="176" y="226"/>
                </a:cubicBezTo>
                <a:cubicBezTo>
                  <a:pt x="175" y="225"/>
                  <a:pt x="174" y="227"/>
                  <a:pt x="173" y="227"/>
                </a:cubicBezTo>
                <a:cubicBezTo>
                  <a:pt x="172" y="228"/>
                  <a:pt x="172" y="227"/>
                  <a:pt x="172" y="226"/>
                </a:cubicBezTo>
                <a:cubicBezTo>
                  <a:pt x="172" y="225"/>
                  <a:pt x="171" y="224"/>
                  <a:pt x="171" y="223"/>
                </a:cubicBezTo>
                <a:cubicBezTo>
                  <a:pt x="170" y="222"/>
                  <a:pt x="171" y="220"/>
                  <a:pt x="170" y="218"/>
                </a:cubicBezTo>
                <a:cubicBezTo>
                  <a:pt x="169" y="217"/>
                  <a:pt x="167" y="218"/>
                  <a:pt x="166" y="217"/>
                </a:cubicBezTo>
                <a:cubicBezTo>
                  <a:pt x="165" y="216"/>
                  <a:pt x="166" y="212"/>
                  <a:pt x="166" y="210"/>
                </a:cubicBezTo>
                <a:cubicBezTo>
                  <a:pt x="166" y="208"/>
                  <a:pt x="167" y="206"/>
                  <a:pt x="168" y="204"/>
                </a:cubicBezTo>
                <a:cubicBezTo>
                  <a:pt x="169" y="202"/>
                  <a:pt x="170" y="200"/>
                  <a:pt x="171" y="199"/>
                </a:cubicBezTo>
                <a:cubicBezTo>
                  <a:pt x="172" y="198"/>
                  <a:pt x="172" y="198"/>
                  <a:pt x="173" y="197"/>
                </a:cubicBezTo>
                <a:cubicBezTo>
                  <a:pt x="173" y="196"/>
                  <a:pt x="173" y="195"/>
                  <a:pt x="173" y="195"/>
                </a:cubicBezTo>
                <a:cubicBezTo>
                  <a:pt x="174" y="195"/>
                  <a:pt x="176" y="194"/>
                  <a:pt x="177" y="194"/>
                </a:cubicBezTo>
                <a:cubicBezTo>
                  <a:pt x="178" y="193"/>
                  <a:pt x="177" y="192"/>
                  <a:pt x="176" y="191"/>
                </a:cubicBezTo>
                <a:cubicBezTo>
                  <a:pt x="175" y="191"/>
                  <a:pt x="172" y="190"/>
                  <a:pt x="173" y="190"/>
                </a:cubicBezTo>
                <a:cubicBezTo>
                  <a:pt x="174" y="189"/>
                  <a:pt x="176" y="190"/>
                  <a:pt x="178" y="190"/>
                </a:cubicBezTo>
                <a:cubicBezTo>
                  <a:pt x="180" y="190"/>
                  <a:pt x="178" y="188"/>
                  <a:pt x="179" y="187"/>
                </a:cubicBezTo>
                <a:cubicBezTo>
                  <a:pt x="179" y="186"/>
                  <a:pt x="182" y="188"/>
                  <a:pt x="183" y="187"/>
                </a:cubicBezTo>
                <a:cubicBezTo>
                  <a:pt x="185" y="185"/>
                  <a:pt x="185" y="183"/>
                  <a:pt x="187" y="181"/>
                </a:cubicBezTo>
                <a:cubicBezTo>
                  <a:pt x="187" y="181"/>
                  <a:pt x="188" y="181"/>
                  <a:pt x="187" y="180"/>
                </a:cubicBezTo>
                <a:cubicBezTo>
                  <a:pt x="187" y="178"/>
                  <a:pt x="185" y="179"/>
                  <a:pt x="185" y="179"/>
                </a:cubicBezTo>
                <a:cubicBezTo>
                  <a:pt x="183" y="179"/>
                  <a:pt x="182" y="179"/>
                  <a:pt x="182" y="178"/>
                </a:cubicBezTo>
                <a:cubicBezTo>
                  <a:pt x="182" y="178"/>
                  <a:pt x="182" y="177"/>
                  <a:pt x="180" y="177"/>
                </a:cubicBezTo>
                <a:cubicBezTo>
                  <a:pt x="178" y="177"/>
                  <a:pt x="180" y="174"/>
                  <a:pt x="182" y="175"/>
                </a:cubicBezTo>
                <a:cubicBezTo>
                  <a:pt x="183" y="175"/>
                  <a:pt x="184" y="177"/>
                  <a:pt x="186" y="178"/>
                </a:cubicBezTo>
                <a:cubicBezTo>
                  <a:pt x="187" y="178"/>
                  <a:pt x="188" y="178"/>
                  <a:pt x="188" y="177"/>
                </a:cubicBezTo>
                <a:cubicBezTo>
                  <a:pt x="189" y="177"/>
                  <a:pt x="190" y="176"/>
                  <a:pt x="190" y="175"/>
                </a:cubicBezTo>
                <a:cubicBezTo>
                  <a:pt x="191" y="174"/>
                  <a:pt x="189" y="172"/>
                  <a:pt x="190" y="172"/>
                </a:cubicBezTo>
                <a:cubicBezTo>
                  <a:pt x="192" y="171"/>
                  <a:pt x="192" y="173"/>
                  <a:pt x="194" y="174"/>
                </a:cubicBezTo>
                <a:cubicBezTo>
                  <a:pt x="195" y="174"/>
                  <a:pt x="194" y="172"/>
                  <a:pt x="194" y="171"/>
                </a:cubicBezTo>
                <a:cubicBezTo>
                  <a:pt x="194" y="171"/>
                  <a:pt x="193" y="170"/>
                  <a:pt x="193" y="170"/>
                </a:cubicBezTo>
                <a:cubicBezTo>
                  <a:pt x="193" y="169"/>
                  <a:pt x="194" y="168"/>
                  <a:pt x="195" y="169"/>
                </a:cubicBezTo>
                <a:cubicBezTo>
                  <a:pt x="196" y="170"/>
                  <a:pt x="196" y="171"/>
                  <a:pt x="197" y="172"/>
                </a:cubicBezTo>
                <a:cubicBezTo>
                  <a:pt x="198" y="173"/>
                  <a:pt x="200" y="170"/>
                  <a:pt x="201" y="170"/>
                </a:cubicBezTo>
                <a:cubicBezTo>
                  <a:pt x="202" y="168"/>
                  <a:pt x="204" y="166"/>
                  <a:pt x="203" y="164"/>
                </a:cubicBezTo>
                <a:cubicBezTo>
                  <a:pt x="203" y="164"/>
                  <a:pt x="202" y="163"/>
                  <a:pt x="202" y="163"/>
                </a:cubicBezTo>
                <a:cubicBezTo>
                  <a:pt x="202" y="162"/>
                  <a:pt x="203" y="161"/>
                  <a:pt x="202" y="161"/>
                </a:cubicBezTo>
                <a:cubicBezTo>
                  <a:pt x="201" y="160"/>
                  <a:pt x="200" y="159"/>
                  <a:pt x="202" y="159"/>
                </a:cubicBezTo>
                <a:cubicBezTo>
                  <a:pt x="203" y="159"/>
                  <a:pt x="204" y="158"/>
                  <a:pt x="204" y="158"/>
                </a:cubicBezTo>
                <a:cubicBezTo>
                  <a:pt x="204" y="157"/>
                  <a:pt x="203" y="156"/>
                  <a:pt x="203" y="156"/>
                </a:cubicBezTo>
                <a:cubicBezTo>
                  <a:pt x="202" y="155"/>
                  <a:pt x="204" y="155"/>
                  <a:pt x="204" y="155"/>
                </a:cubicBezTo>
                <a:cubicBezTo>
                  <a:pt x="205" y="155"/>
                  <a:pt x="204" y="154"/>
                  <a:pt x="204" y="154"/>
                </a:cubicBezTo>
                <a:cubicBezTo>
                  <a:pt x="204" y="154"/>
                  <a:pt x="203" y="154"/>
                  <a:pt x="203" y="153"/>
                </a:cubicBezTo>
                <a:cubicBezTo>
                  <a:pt x="203" y="153"/>
                  <a:pt x="203" y="153"/>
                  <a:pt x="202" y="152"/>
                </a:cubicBezTo>
                <a:cubicBezTo>
                  <a:pt x="202" y="152"/>
                  <a:pt x="201" y="152"/>
                  <a:pt x="201" y="152"/>
                </a:cubicBezTo>
                <a:cubicBezTo>
                  <a:pt x="201" y="152"/>
                  <a:pt x="201" y="151"/>
                  <a:pt x="200" y="151"/>
                </a:cubicBezTo>
                <a:cubicBezTo>
                  <a:pt x="200" y="151"/>
                  <a:pt x="199" y="151"/>
                  <a:pt x="198" y="151"/>
                </a:cubicBezTo>
                <a:cubicBezTo>
                  <a:pt x="197" y="150"/>
                  <a:pt x="194" y="150"/>
                  <a:pt x="193" y="150"/>
                </a:cubicBezTo>
                <a:cubicBezTo>
                  <a:pt x="192" y="151"/>
                  <a:pt x="192" y="152"/>
                  <a:pt x="193" y="152"/>
                </a:cubicBezTo>
                <a:cubicBezTo>
                  <a:pt x="193" y="153"/>
                  <a:pt x="194" y="154"/>
                  <a:pt x="194" y="154"/>
                </a:cubicBezTo>
                <a:cubicBezTo>
                  <a:pt x="195" y="155"/>
                  <a:pt x="194" y="156"/>
                  <a:pt x="193" y="156"/>
                </a:cubicBezTo>
                <a:cubicBezTo>
                  <a:pt x="192" y="156"/>
                  <a:pt x="192" y="157"/>
                  <a:pt x="192" y="158"/>
                </a:cubicBezTo>
                <a:cubicBezTo>
                  <a:pt x="192" y="159"/>
                  <a:pt x="193" y="161"/>
                  <a:pt x="191" y="161"/>
                </a:cubicBezTo>
                <a:cubicBezTo>
                  <a:pt x="190" y="161"/>
                  <a:pt x="188" y="161"/>
                  <a:pt x="188" y="163"/>
                </a:cubicBezTo>
                <a:cubicBezTo>
                  <a:pt x="188" y="164"/>
                  <a:pt x="189" y="164"/>
                  <a:pt x="189" y="166"/>
                </a:cubicBezTo>
                <a:cubicBezTo>
                  <a:pt x="189" y="166"/>
                  <a:pt x="188" y="166"/>
                  <a:pt x="188" y="166"/>
                </a:cubicBezTo>
                <a:cubicBezTo>
                  <a:pt x="187" y="166"/>
                  <a:pt x="187" y="166"/>
                  <a:pt x="187" y="166"/>
                </a:cubicBezTo>
                <a:cubicBezTo>
                  <a:pt x="187" y="165"/>
                  <a:pt x="186" y="165"/>
                  <a:pt x="186" y="165"/>
                </a:cubicBezTo>
                <a:cubicBezTo>
                  <a:pt x="185" y="164"/>
                  <a:pt x="184" y="162"/>
                  <a:pt x="185" y="160"/>
                </a:cubicBezTo>
                <a:cubicBezTo>
                  <a:pt x="186" y="160"/>
                  <a:pt x="187" y="160"/>
                  <a:pt x="187" y="159"/>
                </a:cubicBezTo>
                <a:cubicBezTo>
                  <a:pt x="187" y="158"/>
                  <a:pt x="187" y="157"/>
                  <a:pt x="186" y="157"/>
                </a:cubicBezTo>
                <a:cubicBezTo>
                  <a:pt x="185" y="156"/>
                  <a:pt x="185" y="155"/>
                  <a:pt x="184" y="154"/>
                </a:cubicBezTo>
                <a:cubicBezTo>
                  <a:pt x="184" y="154"/>
                  <a:pt x="182" y="154"/>
                  <a:pt x="182" y="155"/>
                </a:cubicBezTo>
                <a:cubicBezTo>
                  <a:pt x="180" y="156"/>
                  <a:pt x="180" y="158"/>
                  <a:pt x="180" y="160"/>
                </a:cubicBezTo>
                <a:cubicBezTo>
                  <a:pt x="179" y="160"/>
                  <a:pt x="178" y="158"/>
                  <a:pt x="178" y="157"/>
                </a:cubicBezTo>
                <a:cubicBezTo>
                  <a:pt x="178" y="157"/>
                  <a:pt x="178" y="156"/>
                  <a:pt x="178" y="156"/>
                </a:cubicBezTo>
                <a:cubicBezTo>
                  <a:pt x="178" y="155"/>
                  <a:pt x="179" y="154"/>
                  <a:pt x="179" y="153"/>
                </a:cubicBezTo>
                <a:cubicBezTo>
                  <a:pt x="178" y="153"/>
                  <a:pt x="178" y="153"/>
                  <a:pt x="177" y="152"/>
                </a:cubicBezTo>
                <a:cubicBezTo>
                  <a:pt x="176" y="152"/>
                  <a:pt x="176" y="152"/>
                  <a:pt x="175" y="152"/>
                </a:cubicBezTo>
                <a:cubicBezTo>
                  <a:pt x="175" y="153"/>
                  <a:pt x="174" y="152"/>
                  <a:pt x="174" y="151"/>
                </a:cubicBezTo>
                <a:cubicBezTo>
                  <a:pt x="174" y="151"/>
                  <a:pt x="175" y="151"/>
                  <a:pt x="175" y="150"/>
                </a:cubicBezTo>
                <a:cubicBezTo>
                  <a:pt x="175" y="150"/>
                  <a:pt x="174" y="149"/>
                  <a:pt x="174" y="149"/>
                </a:cubicBezTo>
                <a:cubicBezTo>
                  <a:pt x="175" y="148"/>
                  <a:pt x="177" y="149"/>
                  <a:pt x="176" y="148"/>
                </a:cubicBezTo>
                <a:cubicBezTo>
                  <a:pt x="176" y="147"/>
                  <a:pt x="175" y="146"/>
                  <a:pt x="175" y="146"/>
                </a:cubicBezTo>
                <a:cubicBezTo>
                  <a:pt x="174" y="145"/>
                  <a:pt x="174" y="145"/>
                  <a:pt x="174" y="144"/>
                </a:cubicBezTo>
                <a:cubicBezTo>
                  <a:pt x="174" y="143"/>
                  <a:pt x="173" y="142"/>
                  <a:pt x="173" y="141"/>
                </a:cubicBezTo>
                <a:cubicBezTo>
                  <a:pt x="172" y="139"/>
                  <a:pt x="172" y="139"/>
                  <a:pt x="170" y="139"/>
                </a:cubicBezTo>
                <a:cubicBezTo>
                  <a:pt x="169" y="139"/>
                  <a:pt x="170" y="138"/>
                  <a:pt x="169" y="138"/>
                </a:cubicBezTo>
                <a:cubicBezTo>
                  <a:pt x="169" y="137"/>
                  <a:pt x="168" y="138"/>
                  <a:pt x="168" y="139"/>
                </a:cubicBezTo>
                <a:cubicBezTo>
                  <a:pt x="167" y="139"/>
                  <a:pt x="167" y="141"/>
                  <a:pt x="166" y="141"/>
                </a:cubicBezTo>
                <a:cubicBezTo>
                  <a:pt x="166" y="142"/>
                  <a:pt x="165" y="142"/>
                  <a:pt x="165" y="142"/>
                </a:cubicBezTo>
                <a:cubicBezTo>
                  <a:pt x="164" y="143"/>
                  <a:pt x="164" y="144"/>
                  <a:pt x="165" y="145"/>
                </a:cubicBezTo>
                <a:cubicBezTo>
                  <a:pt x="165" y="145"/>
                  <a:pt x="166" y="146"/>
                  <a:pt x="165" y="146"/>
                </a:cubicBezTo>
                <a:cubicBezTo>
                  <a:pt x="165" y="147"/>
                  <a:pt x="164" y="147"/>
                  <a:pt x="164" y="148"/>
                </a:cubicBezTo>
                <a:cubicBezTo>
                  <a:pt x="163" y="149"/>
                  <a:pt x="165" y="150"/>
                  <a:pt x="165" y="151"/>
                </a:cubicBezTo>
                <a:cubicBezTo>
                  <a:pt x="166" y="152"/>
                  <a:pt x="168" y="153"/>
                  <a:pt x="170" y="153"/>
                </a:cubicBezTo>
                <a:cubicBezTo>
                  <a:pt x="170" y="153"/>
                  <a:pt x="171" y="154"/>
                  <a:pt x="171" y="154"/>
                </a:cubicBezTo>
                <a:cubicBezTo>
                  <a:pt x="171" y="155"/>
                  <a:pt x="170" y="155"/>
                  <a:pt x="169" y="155"/>
                </a:cubicBezTo>
                <a:cubicBezTo>
                  <a:pt x="168" y="156"/>
                  <a:pt x="168" y="156"/>
                  <a:pt x="168" y="157"/>
                </a:cubicBezTo>
                <a:cubicBezTo>
                  <a:pt x="168" y="158"/>
                  <a:pt x="169" y="158"/>
                  <a:pt x="170" y="158"/>
                </a:cubicBezTo>
                <a:cubicBezTo>
                  <a:pt x="173" y="159"/>
                  <a:pt x="166" y="163"/>
                  <a:pt x="166" y="163"/>
                </a:cubicBezTo>
                <a:cubicBezTo>
                  <a:pt x="165" y="165"/>
                  <a:pt x="167" y="166"/>
                  <a:pt x="166" y="168"/>
                </a:cubicBezTo>
                <a:cubicBezTo>
                  <a:pt x="165" y="169"/>
                  <a:pt x="163" y="167"/>
                  <a:pt x="164" y="166"/>
                </a:cubicBezTo>
                <a:cubicBezTo>
                  <a:pt x="164" y="165"/>
                  <a:pt x="164" y="164"/>
                  <a:pt x="164" y="164"/>
                </a:cubicBezTo>
                <a:cubicBezTo>
                  <a:pt x="164" y="163"/>
                  <a:pt x="164" y="163"/>
                  <a:pt x="163" y="162"/>
                </a:cubicBezTo>
                <a:cubicBezTo>
                  <a:pt x="163" y="161"/>
                  <a:pt x="162" y="162"/>
                  <a:pt x="161" y="162"/>
                </a:cubicBezTo>
                <a:cubicBezTo>
                  <a:pt x="160" y="162"/>
                  <a:pt x="159" y="162"/>
                  <a:pt x="158" y="163"/>
                </a:cubicBezTo>
                <a:cubicBezTo>
                  <a:pt x="158" y="164"/>
                  <a:pt x="158" y="165"/>
                  <a:pt x="157" y="165"/>
                </a:cubicBezTo>
                <a:cubicBezTo>
                  <a:pt x="157" y="165"/>
                  <a:pt x="156" y="165"/>
                  <a:pt x="155" y="165"/>
                </a:cubicBezTo>
                <a:cubicBezTo>
                  <a:pt x="153" y="164"/>
                  <a:pt x="151" y="166"/>
                  <a:pt x="149" y="166"/>
                </a:cubicBezTo>
                <a:cubicBezTo>
                  <a:pt x="148" y="166"/>
                  <a:pt x="147" y="166"/>
                  <a:pt x="147" y="165"/>
                </a:cubicBezTo>
                <a:cubicBezTo>
                  <a:pt x="147" y="165"/>
                  <a:pt x="147" y="164"/>
                  <a:pt x="146" y="163"/>
                </a:cubicBezTo>
                <a:cubicBezTo>
                  <a:pt x="146" y="163"/>
                  <a:pt x="144" y="165"/>
                  <a:pt x="144" y="164"/>
                </a:cubicBezTo>
                <a:cubicBezTo>
                  <a:pt x="143" y="164"/>
                  <a:pt x="143" y="163"/>
                  <a:pt x="141" y="163"/>
                </a:cubicBezTo>
                <a:cubicBezTo>
                  <a:pt x="141" y="162"/>
                  <a:pt x="138" y="163"/>
                  <a:pt x="138" y="164"/>
                </a:cubicBezTo>
                <a:cubicBezTo>
                  <a:pt x="137" y="165"/>
                  <a:pt x="137" y="165"/>
                  <a:pt x="136" y="166"/>
                </a:cubicBezTo>
                <a:cubicBezTo>
                  <a:pt x="136" y="166"/>
                  <a:pt x="135" y="166"/>
                  <a:pt x="134" y="167"/>
                </a:cubicBezTo>
                <a:cubicBezTo>
                  <a:pt x="134" y="168"/>
                  <a:pt x="135" y="170"/>
                  <a:pt x="133" y="169"/>
                </a:cubicBezTo>
                <a:cubicBezTo>
                  <a:pt x="132" y="168"/>
                  <a:pt x="131" y="167"/>
                  <a:pt x="130" y="167"/>
                </a:cubicBezTo>
                <a:cubicBezTo>
                  <a:pt x="127" y="167"/>
                  <a:pt x="126" y="168"/>
                  <a:pt x="124" y="169"/>
                </a:cubicBezTo>
                <a:cubicBezTo>
                  <a:pt x="122" y="170"/>
                  <a:pt x="122" y="168"/>
                  <a:pt x="120" y="169"/>
                </a:cubicBezTo>
                <a:cubicBezTo>
                  <a:pt x="119" y="169"/>
                  <a:pt x="118" y="169"/>
                  <a:pt x="118" y="167"/>
                </a:cubicBezTo>
                <a:cubicBezTo>
                  <a:pt x="119" y="166"/>
                  <a:pt x="120" y="166"/>
                  <a:pt x="121" y="166"/>
                </a:cubicBezTo>
                <a:cubicBezTo>
                  <a:pt x="123" y="165"/>
                  <a:pt x="120" y="163"/>
                  <a:pt x="120" y="163"/>
                </a:cubicBezTo>
                <a:cubicBezTo>
                  <a:pt x="119" y="163"/>
                  <a:pt x="119" y="162"/>
                  <a:pt x="118" y="162"/>
                </a:cubicBezTo>
                <a:cubicBezTo>
                  <a:pt x="117" y="162"/>
                  <a:pt x="116" y="163"/>
                  <a:pt x="116" y="163"/>
                </a:cubicBezTo>
                <a:cubicBezTo>
                  <a:pt x="114" y="163"/>
                  <a:pt x="113" y="162"/>
                  <a:pt x="112" y="161"/>
                </a:cubicBezTo>
                <a:cubicBezTo>
                  <a:pt x="111" y="161"/>
                  <a:pt x="111" y="160"/>
                  <a:pt x="110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8" y="160"/>
                  <a:pt x="107" y="159"/>
                  <a:pt x="107" y="159"/>
                </a:cubicBezTo>
                <a:cubicBezTo>
                  <a:pt x="106" y="159"/>
                  <a:pt x="105" y="159"/>
                  <a:pt x="104" y="159"/>
                </a:cubicBezTo>
                <a:cubicBezTo>
                  <a:pt x="104" y="159"/>
                  <a:pt x="103" y="160"/>
                  <a:pt x="103" y="160"/>
                </a:cubicBezTo>
                <a:cubicBezTo>
                  <a:pt x="103" y="161"/>
                  <a:pt x="102" y="161"/>
                  <a:pt x="102" y="162"/>
                </a:cubicBezTo>
                <a:cubicBezTo>
                  <a:pt x="101" y="163"/>
                  <a:pt x="100" y="163"/>
                  <a:pt x="100" y="161"/>
                </a:cubicBezTo>
                <a:cubicBezTo>
                  <a:pt x="101" y="160"/>
                  <a:pt x="102" y="159"/>
                  <a:pt x="101" y="159"/>
                </a:cubicBezTo>
                <a:cubicBezTo>
                  <a:pt x="99" y="158"/>
                  <a:pt x="99" y="160"/>
                  <a:pt x="98" y="160"/>
                </a:cubicBezTo>
                <a:cubicBezTo>
                  <a:pt x="99" y="161"/>
                  <a:pt x="98" y="163"/>
                  <a:pt x="97" y="163"/>
                </a:cubicBezTo>
                <a:cubicBezTo>
                  <a:pt x="97" y="163"/>
                  <a:pt x="96" y="161"/>
                  <a:pt x="96" y="160"/>
                </a:cubicBezTo>
                <a:cubicBezTo>
                  <a:pt x="95" y="159"/>
                  <a:pt x="95" y="157"/>
                  <a:pt x="95" y="156"/>
                </a:cubicBezTo>
                <a:cubicBezTo>
                  <a:pt x="93" y="155"/>
                  <a:pt x="94" y="159"/>
                  <a:pt x="93" y="159"/>
                </a:cubicBezTo>
                <a:cubicBezTo>
                  <a:pt x="93" y="160"/>
                  <a:pt x="91" y="163"/>
                  <a:pt x="91" y="162"/>
                </a:cubicBezTo>
                <a:cubicBezTo>
                  <a:pt x="91" y="161"/>
                  <a:pt x="91" y="160"/>
                  <a:pt x="90" y="160"/>
                </a:cubicBezTo>
                <a:cubicBezTo>
                  <a:pt x="90" y="160"/>
                  <a:pt x="89" y="160"/>
                  <a:pt x="89" y="161"/>
                </a:cubicBezTo>
                <a:cubicBezTo>
                  <a:pt x="88" y="162"/>
                  <a:pt x="88" y="163"/>
                  <a:pt x="87" y="163"/>
                </a:cubicBezTo>
                <a:cubicBezTo>
                  <a:pt x="86" y="163"/>
                  <a:pt x="86" y="163"/>
                  <a:pt x="85" y="163"/>
                </a:cubicBezTo>
                <a:cubicBezTo>
                  <a:pt x="85" y="164"/>
                  <a:pt x="85" y="164"/>
                  <a:pt x="85" y="165"/>
                </a:cubicBezTo>
                <a:cubicBezTo>
                  <a:pt x="84" y="165"/>
                  <a:pt x="84" y="166"/>
                  <a:pt x="84" y="166"/>
                </a:cubicBezTo>
                <a:cubicBezTo>
                  <a:pt x="83" y="166"/>
                  <a:pt x="83" y="165"/>
                  <a:pt x="83" y="165"/>
                </a:cubicBezTo>
                <a:cubicBezTo>
                  <a:pt x="83" y="163"/>
                  <a:pt x="82" y="165"/>
                  <a:pt x="81" y="166"/>
                </a:cubicBezTo>
                <a:cubicBezTo>
                  <a:pt x="81" y="166"/>
                  <a:pt x="78" y="168"/>
                  <a:pt x="79" y="168"/>
                </a:cubicBezTo>
                <a:cubicBezTo>
                  <a:pt x="79" y="169"/>
                  <a:pt x="80" y="169"/>
                  <a:pt x="80" y="169"/>
                </a:cubicBezTo>
                <a:cubicBezTo>
                  <a:pt x="79" y="170"/>
                  <a:pt x="79" y="170"/>
                  <a:pt x="79" y="170"/>
                </a:cubicBezTo>
                <a:cubicBezTo>
                  <a:pt x="78" y="170"/>
                  <a:pt x="78" y="170"/>
                  <a:pt x="77" y="170"/>
                </a:cubicBezTo>
                <a:cubicBezTo>
                  <a:pt x="77" y="170"/>
                  <a:pt x="76" y="170"/>
                  <a:pt x="76" y="169"/>
                </a:cubicBezTo>
                <a:cubicBezTo>
                  <a:pt x="76" y="169"/>
                  <a:pt x="75" y="168"/>
                  <a:pt x="74" y="168"/>
                </a:cubicBezTo>
                <a:cubicBezTo>
                  <a:pt x="74" y="168"/>
                  <a:pt x="73" y="167"/>
                  <a:pt x="73" y="167"/>
                </a:cubicBezTo>
                <a:cubicBezTo>
                  <a:pt x="72" y="167"/>
                  <a:pt x="72" y="167"/>
                  <a:pt x="71" y="167"/>
                </a:cubicBezTo>
                <a:cubicBezTo>
                  <a:pt x="71" y="167"/>
                  <a:pt x="70" y="167"/>
                  <a:pt x="70" y="166"/>
                </a:cubicBezTo>
                <a:cubicBezTo>
                  <a:pt x="70" y="166"/>
                  <a:pt x="69" y="166"/>
                  <a:pt x="68" y="166"/>
                </a:cubicBezTo>
                <a:cubicBezTo>
                  <a:pt x="67" y="166"/>
                  <a:pt x="66" y="167"/>
                  <a:pt x="65" y="167"/>
                </a:cubicBezTo>
                <a:cubicBezTo>
                  <a:pt x="64" y="167"/>
                  <a:pt x="64" y="166"/>
                  <a:pt x="63" y="166"/>
                </a:cubicBezTo>
                <a:cubicBezTo>
                  <a:pt x="62" y="167"/>
                  <a:pt x="61" y="166"/>
                  <a:pt x="60" y="166"/>
                </a:cubicBezTo>
                <a:cubicBezTo>
                  <a:pt x="60" y="166"/>
                  <a:pt x="59" y="165"/>
                  <a:pt x="58" y="166"/>
                </a:cubicBezTo>
                <a:cubicBezTo>
                  <a:pt x="58" y="167"/>
                  <a:pt x="57" y="168"/>
                  <a:pt x="57" y="167"/>
                </a:cubicBezTo>
                <a:cubicBezTo>
                  <a:pt x="57" y="167"/>
                  <a:pt x="57" y="166"/>
                  <a:pt x="56" y="166"/>
                </a:cubicBezTo>
                <a:cubicBezTo>
                  <a:pt x="56" y="167"/>
                  <a:pt x="56" y="166"/>
                  <a:pt x="56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6" y="165"/>
                  <a:pt x="55" y="165"/>
                  <a:pt x="55" y="165"/>
                </a:cubicBezTo>
                <a:cubicBezTo>
                  <a:pt x="54" y="166"/>
                  <a:pt x="53" y="167"/>
                  <a:pt x="53" y="165"/>
                </a:cubicBezTo>
                <a:cubicBezTo>
                  <a:pt x="53" y="165"/>
                  <a:pt x="53" y="164"/>
                  <a:pt x="52" y="165"/>
                </a:cubicBezTo>
                <a:cubicBezTo>
                  <a:pt x="52" y="166"/>
                  <a:pt x="52" y="166"/>
                  <a:pt x="52" y="166"/>
                </a:cubicBezTo>
                <a:cubicBezTo>
                  <a:pt x="52" y="167"/>
                  <a:pt x="52" y="167"/>
                  <a:pt x="52" y="167"/>
                </a:cubicBezTo>
                <a:cubicBezTo>
                  <a:pt x="52" y="168"/>
                  <a:pt x="52" y="168"/>
                  <a:pt x="52" y="168"/>
                </a:cubicBezTo>
                <a:cubicBezTo>
                  <a:pt x="51" y="167"/>
                  <a:pt x="51" y="167"/>
                  <a:pt x="51" y="167"/>
                </a:cubicBezTo>
                <a:cubicBezTo>
                  <a:pt x="51" y="166"/>
                  <a:pt x="52" y="164"/>
                  <a:pt x="51" y="164"/>
                </a:cubicBezTo>
                <a:cubicBezTo>
                  <a:pt x="50" y="164"/>
                  <a:pt x="50" y="166"/>
                  <a:pt x="49" y="167"/>
                </a:cubicBezTo>
                <a:cubicBezTo>
                  <a:pt x="48" y="167"/>
                  <a:pt x="48" y="167"/>
                  <a:pt x="48" y="168"/>
                </a:cubicBezTo>
                <a:cubicBezTo>
                  <a:pt x="47" y="168"/>
                  <a:pt x="47" y="168"/>
                  <a:pt x="47" y="167"/>
                </a:cubicBezTo>
                <a:cubicBezTo>
                  <a:pt x="46" y="167"/>
                  <a:pt x="46" y="169"/>
                  <a:pt x="45" y="170"/>
                </a:cubicBezTo>
                <a:cubicBezTo>
                  <a:pt x="45" y="170"/>
                  <a:pt x="45" y="170"/>
                  <a:pt x="44" y="170"/>
                </a:cubicBezTo>
                <a:cubicBezTo>
                  <a:pt x="44" y="171"/>
                  <a:pt x="44" y="171"/>
                  <a:pt x="43" y="171"/>
                </a:cubicBezTo>
                <a:cubicBezTo>
                  <a:pt x="43" y="171"/>
                  <a:pt x="43" y="173"/>
                  <a:pt x="43" y="173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41" y="175"/>
                  <a:pt x="42" y="175"/>
                  <a:pt x="41" y="176"/>
                </a:cubicBezTo>
                <a:cubicBezTo>
                  <a:pt x="41" y="177"/>
                  <a:pt x="40" y="178"/>
                  <a:pt x="39" y="179"/>
                </a:cubicBezTo>
                <a:cubicBezTo>
                  <a:pt x="39" y="180"/>
                  <a:pt x="38" y="179"/>
                  <a:pt x="37" y="180"/>
                </a:cubicBezTo>
                <a:cubicBezTo>
                  <a:pt x="37" y="181"/>
                  <a:pt x="37" y="181"/>
                  <a:pt x="37" y="181"/>
                </a:cubicBezTo>
                <a:cubicBezTo>
                  <a:pt x="36" y="182"/>
                  <a:pt x="36" y="183"/>
                  <a:pt x="36" y="183"/>
                </a:cubicBezTo>
                <a:cubicBezTo>
                  <a:pt x="36" y="183"/>
                  <a:pt x="36" y="183"/>
                  <a:pt x="36" y="183"/>
                </a:cubicBezTo>
                <a:cubicBezTo>
                  <a:pt x="36" y="184"/>
                  <a:pt x="37" y="184"/>
                  <a:pt x="37" y="184"/>
                </a:cubicBezTo>
                <a:cubicBezTo>
                  <a:pt x="37" y="184"/>
                  <a:pt x="38" y="184"/>
                  <a:pt x="38" y="185"/>
                </a:cubicBezTo>
                <a:cubicBezTo>
                  <a:pt x="38" y="185"/>
                  <a:pt x="39" y="186"/>
                  <a:pt x="39" y="187"/>
                </a:cubicBezTo>
                <a:cubicBezTo>
                  <a:pt x="38" y="188"/>
                  <a:pt x="38" y="189"/>
                  <a:pt x="39" y="189"/>
                </a:cubicBezTo>
                <a:cubicBezTo>
                  <a:pt x="39" y="189"/>
                  <a:pt x="41" y="190"/>
                  <a:pt x="40" y="191"/>
                </a:cubicBezTo>
                <a:cubicBezTo>
                  <a:pt x="39" y="192"/>
                  <a:pt x="41" y="191"/>
                  <a:pt x="41" y="192"/>
                </a:cubicBezTo>
                <a:cubicBezTo>
                  <a:pt x="40" y="193"/>
                  <a:pt x="39" y="193"/>
                  <a:pt x="39" y="193"/>
                </a:cubicBezTo>
                <a:cubicBezTo>
                  <a:pt x="39" y="193"/>
                  <a:pt x="38" y="193"/>
                  <a:pt x="38" y="192"/>
                </a:cubicBezTo>
                <a:cubicBezTo>
                  <a:pt x="38" y="192"/>
                  <a:pt x="38" y="192"/>
                  <a:pt x="38" y="191"/>
                </a:cubicBezTo>
                <a:close/>
                <a:moveTo>
                  <a:pt x="184" y="261"/>
                </a:moveTo>
                <a:cubicBezTo>
                  <a:pt x="185" y="261"/>
                  <a:pt x="185" y="263"/>
                  <a:pt x="185" y="264"/>
                </a:cubicBezTo>
                <a:cubicBezTo>
                  <a:pt x="184" y="264"/>
                  <a:pt x="182" y="264"/>
                  <a:pt x="182" y="263"/>
                </a:cubicBezTo>
                <a:cubicBezTo>
                  <a:pt x="182" y="262"/>
                  <a:pt x="184" y="261"/>
                  <a:pt x="184" y="261"/>
                </a:cubicBezTo>
                <a:close/>
                <a:moveTo>
                  <a:pt x="157" y="244"/>
                </a:moveTo>
                <a:cubicBezTo>
                  <a:pt x="160" y="245"/>
                  <a:pt x="159" y="249"/>
                  <a:pt x="159" y="251"/>
                </a:cubicBezTo>
                <a:cubicBezTo>
                  <a:pt x="160" y="252"/>
                  <a:pt x="161" y="254"/>
                  <a:pt x="160" y="254"/>
                </a:cubicBezTo>
                <a:cubicBezTo>
                  <a:pt x="160" y="255"/>
                  <a:pt x="157" y="252"/>
                  <a:pt x="157" y="252"/>
                </a:cubicBezTo>
                <a:cubicBezTo>
                  <a:pt x="156" y="251"/>
                  <a:pt x="155" y="250"/>
                  <a:pt x="155" y="249"/>
                </a:cubicBezTo>
                <a:cubicBezTo>
                  <a:pt x="155" y="247"/>
                  <a:pt x="155" y="248"/>
                  <a:pt x="154" y="247"/>
                </a:cubicBezTo>
                <a:cubicBezTo>
                  <a:pt x="154" y="247"/>
                  <a:pt x="154" y="246"/>
                  <a:pt x="154" y="246"/>
                </a:cubicBezTo>
                <a:cubicBezTo>
                  <a:pt x="153" y="243"/>
                  <a:pt x="156" y="244"/>
                  <a:pt x="157" y="244"/>
                </a:cubicBezTo>
                <a:close/>
                <a:moveTo>
                  <a:pt x="153" y="249"/>
                </a:moveTo>
                <a:cubicBezTo>
                  <a:pt x="153" y="250"/>
                  <a:pt x="153" y="251"/>
                  <a:pt x="153" y="252"/>
                </a:cubicBezTo>
                <a:cubicBezTo>
                  <a:pt x="153" y="252"/>
                  <a:pt x="153" y="253"/>
                  <a:pt x="153" y="254"/>
                </a:cubicBezTo>
                <a:cubicBezTo>
                  <a:pt x="152" y="255"/>
                  <a:pt x="152" y="252"/>
                  <a:pt x="152" y="252"/>
                </a:cubicBezTo>
                <a:cubicBezTo>
                  <a:pt x="151" y="251"/>
                  <a:pt x="151" y="250"/>
                  <a:pt x="151" y="250"/>
                </a:cubicBezTo>
                <a:cubicBezTo>
                  <a:pt x="150" y="249"/>
                  <a:pt x="149" y="249"/>
                  <a:pt x="149" y="248"/>
                </a:cubicBezTo>
                <a:cubicBezTo>
                  <a:pt x="149" y="246"/>
                  <a:pt x="152" y="248"/>
                  <a:pt x="153" y="249"/>
                </a:cubicBezTo>
                <a:close/>
                <a:moveTo>
                  <a:pt x="129" y="217"/>
                </a:moveTo>
                <a:cubicBezTo>
                  <a:pt x="129" y="218"/>
                  <a:pt x="127" y="217"/>
                  <a:pt x="126" y="219"/>
                </a:cubicBezTo>
                <a:cubicBezTo>
                  <a:pt x="126" y="219"/>
                  <a:pt x="124" y="221"/>
                  <a:pt x="125" y="219"/>
                </a:cubicBezTo>
                <a:cubicBezTo>
                  <a:pt x="125" y="217"/>
                  <a:pt x="127" y="217"/>
                  <a:pt x="128" y="215"/>
                </a:cubicBezTo>
                <a:cubicBezTo>
                  <a:pt x="129" y="213"/>
                  <a:pt x="130" y="216"/>
                  <a:pt x="129" y="217"/>
                </a:cubicBezTo>
                <a:close/>
                <a:moveTo>
                  <a:pt x="113" y="207"/>
                </a:moveTo>
                <a:cubicBezTo>
                  <a:pt x="114" y="207"/>
                  <a:pt x="114" y="206"/>
                  <a:pt x="115" y="206"/>
                </a:cubicBezTo>
                <a:cubicBezTo>
                  <a:pt x="115" y="205"/>
                  <a:pt x="116" y="204"/>
                  <a:pt x="116" y="204"/>
                </a:cubicBezTo>
                <a:cubicBezTo>
                  <a:pt x="117" y="203"/>
                  <a:pt x="117" y="203"/>
                  <a:pt x="117" y="202"/>
                </a:cubicBezTo>
                <a:cubicBezTo>
                  <a:pt x="116" y="200"/>
                  <a:pt x="117" y="200"/>
                  <a:pt x="118" y="200"/>
                </a:cubicBezTo>
                <a:cubicBezTo>
                  <a:pt x="119" y="201"/>
                  <a:pt x="119" y="202"/>
                  <a:pt x="120" y="203"/>
                </a:cubicBezTo>
                <a:cubicBezTo>
                  <a:pt x="121" y="203"/>
                  <a:pt x="122" y="201"/>
                  <a:pt x="123" y="200"/>
                </a:cubicBezTo>
                <a:cubicBezTo>
                  <a:pt x="123" y="199"/>
                  <a:pt x="124" y="199"/>
                  <a:pt x="126" y="198"/>
                </a:cubicBezTo>
                <a:cubicBezTo>
                  <a:pt x="126" y="198"/>
                  <a:pt x="130" y="196"/>
                  <a:pt x="130" y="197"/>
                </a:cubicBezTo>
                <a:cubicBezTo>
                  <a:pt x="130" y="198"/>
                  <a:pt x="128" y="199"/>
                  <a:pt x="127" y="199"/>
                </a:cubicBezTo>
                <a:cubicBezTo>
                  <a:pt x="126" y="199"/>
                  <a:pt x="126" y="200"/>
                  <a:pt x="125" y="200"/>
                </a:cubicBezTo>
                <a:cubicBezTo>
                  <a:pt x="125" y="201"/>
                  <a:pt x="124" y="201"/>
                  <a:pt x="124" y="202"/>
                </a:cubicBezTo>
                <a:cubicBezTo>
                  <a:pt x="123" y="202"/>
                  <a:pt x="123" y="202"/>
                  <a:pt x="123" y="203"/>
                </a:cubicBezTo>
                <a:cubicBezTo>
                  <a:pt x="123" y="204"/>
                  <a:pt x="122" y="204"/>
                  <a:pt x="122" y="204"/>
                </a:cubicBezTo>
                <a:cubicBezTo>
                  <a:pt x="120" y="206"/>
                  <a:pt x="119" y="206"/>
                  <a:pt x="118" y="207"/>
                </a:cubicBezTo>
                <a:cubicBezTo>
                  <a:pt x="117" y="208"/>
                  <a:pt x="116" y="209"/>
                  <a:pt x="114" y="209"/>
                </a:cubicBezTo>
                <a:cubicBezTo>
                  <a:pt x="113" y="209"/>
                  <a:pt x="112" y="208"/>
                  <a:pt x="111" y="207"/>
                </a:cubicBezTo>
                <a:cubicBezTo>
                  <a:pt x="110" y="207"/>
                  <a:pt x="110" y="207"/>
                  <a:pt x="109" y="207"/>
                </a:cubicBezTo>
                <a:cubicBezTo>
                  <a:pt x="109" y="207"/>
                  <a:pt x="108" y="208"/>
                  <a:pt x="107" y="207"/>
                </a:cubicBezTo>
                <a:cubicBezTo>
                  <a:pt x="106" y="206"/>
                  <a:pt x="109" y="206"/>
                  <a:pt x="109" y="206"/>
                </a:cubicBezTo>
                <a:cubicBezTo>
                  <a:pt x="110" y="207"/>
                  <a:pt x="112" y="208"/>
                  <a:pt x="113" y="207"/>
                </a:cubicBezTo>
                <a:close/>
                <a:moveTo>
                  <a:pt x="99" y="180"/>
                </a:moveTo>
                <a:cubicBezTo>
                  <a:pt x="100" y="179"/>
                  <a:pt x="102" y="179"/>
                  <a:pt x="103" y="179"/>
                </a:cubicBezTo>
                <a:cubicBezTo>
                  <a:pt x="103" y="178"/>
                  <a:pt x="104" y="178"/>
                  <a:pt x="105" y="177"/>
                </a:cubicBezTo>
                <a:cubicBezTo>
                  <a:pt x="105" y="177"/>
                  <a:pt x="106" y="176"/>
                  <a:pt x="107" y="176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9" y="175"/>
                  <a:pt x="108" y="176"/>
                  <a:pt x="108" y="176"/>
                </a:cubicBezTo>
                <a:cubicBezTo>
                  <a:pt x="106" y="177"/>
                  <a:pt x="106" y="179"/>
                  <a:pt x="108" y="179"/>
                </a:cubicBezTo>
                <a:cubicBezTo>
                  <a:pt x="109" y="179"/>
                  <a:pt x="109" y="179"/>
                  <a:pt x="110" y="178"/>
                </a:cubicBezTo>
                <a:cubicBezTo>
                  <a:pt x="110" y="178"/>
                  <a:pt x="110" y="177"/>
                  <a:pt x="111" y="177"/>
                </a:cubicBezTo>
                <a:cubicBezTo>
                  <a:pt x="111" y="177"/>
                  <a:pt x="112" y="177"/>
                  <a:pt x="112" y="177"/>
                </a:cubicBezTo>
                <a:cubicBezTo>
                  <a:pt x="112" y="178"/>
                  <a:pt x="111" y="178"/>
                  <a:pt x="111" y="179"/>
                </a:cubicBezTo>
                <a:cubicBezTo>
                  <a:pt x="111" y="181"/>
                  <a:pt x="110" y="182"/>
                  <a:pt x="109" y="182"/>
                </a:cubicBezTo>
                <a:cubicBezTo>
                  <a:pt x="108" y="181"/>
                  <a:pt x="108" y="182"/>
                  <a:pt x="108" y="182"/>
                </a:cubicBezTo>
                <a:cubicBezTo>
                  <a:pt x="108" y="183"/>
                  <a:pt x="107" y="184"/>
                  <a:pt x="107" y="185"/>
                </a:cubicBezTo>
                <a:cubicBezTo>
                  <a:pt x="106" y="185"/>
                  <a:pt x="104" y="188"/>
                  <a:pt x="104" y="186"/>
                </a:cubicBezTo>
                <a:cubicBezTo>
                  <a:pt x="104" y="186"/>
                  <a:pt x="105" y="185"/>
                  <a:pt x="105" y="184"/>
                </a:cubicBezTo>
                <a:cubicBezTo>
                  <a:pt x="105" y="184"/>
                  <a:pt x="105" y="184"/>
                  <a:pt x="105" y="184"/>
                </a:cubicBezTo>
                <a:cubicBezTo>
                  <a:pt x="104" y="184"/>
                  <a:pt x="104" y="185"/>
                  <a:pt x="103" y="185"/>
                </a:cubicBezTo>
                <a:cubicBezTo>
                  <a:pt x="103" y="186"/>
                  <a:pt x="101" y="188"/>
                  <a:pt x="100" y="187"/>
                </a:cubicBezTo>
                <a:cubicBezTo>
                  <a:pt x="99" y="186"/>
                  <a:pt x="101" y="184"/>
                  <a:pt x="102" y="184"/>
                </a:cubicBezTo>
                <a:cubicBezTo>
                  <a:pt x="103" y="183"/>
                  <a:pt x="104" y="182"/>
                  <a:pt x="103" y="181"/>
                </a:cubicBezTo>
                <a:cubicBezTo>
                  <a:pt x="103" y="180"/>
                  <a:pt x="102" y="180"/>
                  <a:pt x="102" y="180"/>
                </a:cubicBezTo>
                <a:cubicBezTo>
                  <a:pt x="102" y="180"/>
                  <a:pt x="101" y="181"/>
                  <a:pt x="100" y="181"/>
                </a:cubicBezTo>
                <a:cubicBezTo>
                  <a:pt x="99" y="181"/>
                  <a:pt x="98" y="181"/>
                  <a:pt x="98" y="182"/>
                </a:cubicBezTo>
                <a:cubicBezTo>
                  <a:pt x="97" y="182"/>
                  <a:pt x="96" y="182"/>
                  <a:pt x="96" y="182"/>
                </a:cubicBezTo>
                <a:cubicBezTo>
                  <a:pt x="96" y="180"/>
                  <a:pt x="99" y="181"/>
                  <a:pt x="99" y="180"/>
                </a:cubicBezTo>
                <a:close/>
                <a:moveTo>
                  <a:pt x="136" y="100"/>
                </a:moveTo>
                <a:cubicBezTo>
                  <a:pt x="135" y="101"/>
                  <a:pt x="134" y="102"/>
                  <a:pt x="134" y="100"/>
                </a:cubicBezTo>
                <a:cubicBezTo>
                  <a:pt x="135" y="100"/>
                  <a:pt x="136" y="99"/>
                  <a:pt x="137" y="99"/>
                </a:cubicBezTo>
                <a:cubicBezTo>
                  <a:pt x="138" y="98"/>
                  <a:pt x="141" y="96"/>
                  <a:pt x="141" y="98"/>
                </a:cubicBezTo>
                <a:cubicBezTo>
                  <a:pt x="142" y="98"/>
                  <a:pt x="143" y="99"/>
                  <a:pt x="142" y="100"/>
                </a:cubicBezTo>
                <a:cubicBezTo>
                  <a:pt x="141" y="100"/>
                  <a:pt x="140" y="100"/>
                  <a:pt x="140" y="100"/>
                </a:cubicBezTo>
                <a:cubicBezTo>
                  <a:pt x="139" y="100"/>
                  <a:pt x="139" y="100"/>
                  <a:pt x="139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38" y="100"/>
                  <a:pt x="137" y="100"/>
                  <a:pt x="136" y="100"/>
                </a:cubicBezTo>
                <a:close/>
                <a:moveTo>
                  <a:pt x="138" y="107"/>
                </a:moveTo>
                <a:cubicBezTo>
                  <a:pt x="135" y="108"/>
                  <a:pt x="134" y="107"/>
                  <a:pt x="134" y="105"/>
                </a:cubicBezTo>
                <a:cubicBezTo>
                  <a:pt x="134" y="104"/>
                  <a:pt x="135" y="103"/>
                  <a:pt x="136" y="102"/>
                </a:cubicBezTo>
                <a:cubicBezTo>
                  <a:pt x="137" y="102"/>
                  <a:pt x="137" y="102"/>
                  <a:pt x="138" y="102"/>
                </a:cubicBezTo>
                <a:cubicBezTo>
                  <a:pt x="138" y="101"/>
                  <a:pt x="139" y="102"/>
                  <a:pt x="139" y="101"/>
                </a:cubicBezTo>
                <a:cubicBezTo>
                  <a:pt x="140" y="101"/>
                  <a:pt x="141" y="100"/>
                  <a:pt x="141" y="101"/>
                </a:cubicBezTo>
                <a:cubicBezTo>
                  <a:pt x="141" y="101"/>
                  <a:pt x="141" y="102"/>
                  <a:pt x="141" y="102"/>
                </a:cubicBezTo>
                <a:cubicBezTo>
                  <a:pt x="140" y="103"/>
                  <a:pt x="140" y="102"/>
                  <a:pt x="139" y="103"/>
                </a:cubicBezTo>
                <a:cubicBezTo>
                  <a:pt x="138" y="103"/>
                  <a:pt x="139" y="104"/>
                  <a:pt x="139" y="104"/>
                </a:cubicBezTo>
                <a:cubicBezTo>
                  <a:pt x="139" y="105"/>
                  <a:pt x="139" y="106"/>
                  <a:pt x="138" y="107"/>
                </a:cubicBezTo>
                <a:close/>
                <a:moveTo>
                  <a:pt x="112" y="121"/>
                </a:moveTo>
                <a:cubicBezTo>
                  <a:pt x="112" y="121"/>
                  <a:pt x="112" y="120"/>
                  <a:pt x="112" y="120"/>
                </a:cubicBezTo>
                <a:cubicBezTo>
                  <a:pt x="113" y="119"/>
                  <a:pt x="113" y="119"/>
                  <a:pt x="113" y="119"/>
                </a:cubicBezTo>
                <a:cubicBezTo>
                  <a:pt x="113" y="119"/>
                  <a:pt x="112" y="118"/>
                  <a:pt x="112" y="118"/>
                </a:cubicBezTo>
                <a:cubicBezTo>
                  <a:pt x="113" y="117"/>
                  <a:pt x="114" y="117"/>
                  <a:pt x="115" y="117"/>
                </a:cubicBezTo>
                <a:cubicBezTo>
                  <a:pt x="116" y="116"/>
                  <a:pt x="116" y="116"/>
                  <a:pt x="117" y="115"/>
                </a:cubicBezTo>
                <a:cubicBezTo>
                  <a:pt x="118" y="114"/>
                  <a:pt x="118" y="113"/>
                  <a:pt x="119" y="112"/>
                </a:cubicBezTo>
                <a:cubicBezTo>
                  <a:pt x="120" y="112"/>
                  <a:pt x="122" y="111"/>
                  <a:pt x="122" y="110"/>
                </a:cubicBezTo>
                <a:cubicBezTo>
                  <a:pt x="123" y="110"/>
                  <a:pt x="125" y="110"/>
                  <a:pt x="126" y="109"/>
                </a:cubicBezTo>
                <a:cubicBezTo>
                  <a:pt x="126" y="109"/>
                  <a:pt x="127" y="108"/>
                  <a:pt x="127" y="108"/>
                </a:cubicBezTo>
                <a:cubicBezTo>
                  <a:pt x="128" y="108"/>
                  <a:pt x="129" y="107"/>
                  <a:pt x="129" y="107"/>
                </a:cubicBezTo>
                <a:cubicBezTo>
                  <a:pt x="130" y="107"/>
                  <a:pt x="129" y="108"/>
                  <a:pt x="129" y="108"/>
                </a:cubicBezTo>
                <a:cubicBezTo>
                  <a:pt x="128" y="108"/>
                  <a:pt x="129" y="108"/>
                  <a:pt x="129" y="109"/>
                </a:cubicBezTo>
                <a:cubicBezTo>
                  <a:pt x="129" y="109"/>
                  <a:pt x="129" y="109"/>
                  <a:pt x="128" y="110"/>
                </a:cubicBezTo>
                <a:cubicBezTo>
                  <a:pt x="127" y="110"/>
                  <a:pt x="127" y="111"/>
                  <a:pt x="127" y="112"/>
                </a:cubicBezTo>
                <a:cubicBezTo>
                  <a:pt x="127" y="112"/>
                  <a:pt x="127" y="113"/>
                  <a:pt x="126" y="113"/>
                </a:cubicBezTo>
                <a:cubicBezTo>
                  <a:pt x="126" y="114"/>
                  <a:pt x="125" y="114"/>
                  <a:pt x="125" y="115"/>
                </a:cubicBezTo>
                <a:cubicBezTo>
                  <a:pt x="125" y="116"/>
                  <a:pt x="124" y="116"/>
                  <a:pt x="124" y="116"/>
                </a:cubicBezTo>
                <a:cubicBezTo>
                  <a:pt x="123" y="117"/>
                  <a:pt x="122" y="116"/>
                  <a:pt x="122" y="115"/>
                </a:cubicBezTo>
                <a:cubicBezTo>
                  <a:pt x="122" y="114"/>
                  <a:pt x="121" y="116"/>
                  <a:pt x="121" y="116"/>
                </a:cubicBezTo>
                <a:cubicBezTo>
                  <a:pt x="120" y="117"/>
                  <a:pt x="120" y="117"/>
                  <a:pt x="119" y="118"/>
                </a:cubicBezTo>
                <a:cubicBezTo>
                  <a:pt x="119" y="119"/>
                  <a:pt x="118" y="120"/>
                  <a:pt x="117" y="120"/>
                </a:cubicBezTo>
                <a:cubicBezTo>
                  <a:pt x="117" y="121"/>
                  <a:pt x="116" y="120"/>
                  <a:pt x="116" y="120"/>
                </a:cubicBezTo>
                <a:cubicBezTo>
                  <a:pt x="115" y="119"/>
                  <a:pt x="115" y="121"/>
                  <a:pt x="114" y="121"/>
                </a:cubicBezTo>
                <a:cubicBezTo>
                  <a:pt x="114" y="120"/>
                  <a:pt x="113" y="120"/>
                  <a:pt x="112" y="121"/>
                </a:cubicBezTo>
                <a:close/>
                <a:moveTo>
                  <a:pt x="215" y="187"/>
                </a:moveTo>
                <a:cubicBezTo>
                  <a:pt x="216" y="187"/>
                  <a:pt x="214" y="188"/>
                  <a:pt x="214" y="188"/>
                </a:cubicBezTo>
                <a:cubicBezTo>
                  <a:pt x="212" y="187"/>
                  <a:pt x="213" y="186"/>
                  <a:pt x="215" y="187"/>
                </a:cubicBezTo>
                <a:close/>
                <a:moveTo>
                  <a:pt x="248" y="202"/>
                </a:moveTo>
                <a:cubicBezTo>
                  <a:pt x="248" y="201"/>
                  <a:pt x="249" y="200"/>
                  <a:pt x="250" y="201"/>
                </a:cubicBezTo>
                <a:cubicBezTo>
                  <a:pt x="250" y="202"/>
                  <a:pt x="249" y="203"/>
                  <a:pt x="248" y="202"/>
                </a:cubicBezTo>
                <a:close/>
                <a:moveTo>
                  <a:pt x="250" y="197"/>
                </a:moveTo>
                <a:cubicBezTo>
                  <a:pt x="250" y="197"/>
                  <a:pt x="250" y="197"/>
                  <a:pt x="250" y="197"/>
                </a:cubicBezTo>
                <a:cubicBezTo>
                  <a:pt x="251" y="197"/>
                  <a:pt x="251" y="197"/>
                  <a:pt x="251" y="197"/>
                </a:cubicBezTo>
                <a:cubicBezTo>
                  <a:pt x="252" y="197"/>
                  <a:pt x="252" y="199"/>
                  <a:pt x="251" y="199"/>
                </a:cubicBezTo>
                <a:cubicBezTo>
                  <a:pt x="250" y="199"/>
                  <a:pt x="249" y="197"/>
                  <a:pt x="250" y="197"/>
                </a:cubicBezTo>
                <a:close/>
                <a:moveTo>
                  <a:pt x="254" y="179"/>
                </a:moveTo>
                <a:cubicBezTo>
                  <a:pt x="252" y="178"/>
                  <a:pt x="252" y="178"/>
                  <a:pt x="252" y="180"/>
                </a:cubicBezTo>
                <a:cubicBezTo>
                  <a:pt x="252" y="181"/>
                  <a:pt x="252" y="183"/>
                  <a:pt x="251" y="181"/>
                </a:cubicBezTo>
                <a:cubicBezTo>
                  <a:pt x="250" y="181"/>
                  <a:pt x="248" y="180"/>
                  <a:pt x="247" y="179"/>
                </a:cubicBezTo>
                <a:cubicBezTo>
                  <a:pt x="247" y="177"/>
                  <a:pt x="249" y="176"/>
                  <a:pt x="249" y="175"/>
                </a:cubicBezTo>
                <a:cubicBezTo>
                  <a:pt x="249" y="174"/>
                  <a:pt x="246" y="176"/>
                  <a:pt x="245" y="175"/>
                </a:cubicBezTo>
                <a:cubicBezTo>
                  <a:pt x="245" y="175"/>
                  <a:pt x="244" y="173"/>
                  <a:pt x="243" y="173"/>
                </a:cubicBezTo>
                <a:cubicBezTo>
                  <a:pt x="242" y="173"/>
                  <a:pt x="243" y="175"/>
                  <a:pt x="242" y="176"/>
                </a:cubicBezTo>
                <a:cubicBezTo>
                  <a:pt x="242" y="177"/>
                  <a:pt x="240" y="174"/>
                  <a:pt x="239" y="175"/>
                </a:cubicBezTo>
                <a:cubicBezTo>
                  <a:pt x="240" y="176"/>
                  <a:pt x="240" y="178"/>
                  <a:pt x="242" y="179"/>
                </a:cubicBezTo>
                <a:cubicBezTo>
                  <a:pt x="243" y="180"/>
                  <a:pt x="244" y="182"/>
                  <a:pt x="245" y="183"/>
                </a:cubicBezTo>
                <a:cubicBezTo>
                  <a:pt x="246" y="183"/>
                  <a:pt x="246" y="183"/>
                  <a:pt x="247" y="184"/>
                </a:cubicBezTo>
                <a:cubicBezTo>
                  <a:pt x="248" y="185"/>
                  <a:pt x="248" y="185"/>
                  <a:pt x="248" y="186"/>
                </a:cubicBezTo>
                <a:cubicBezTo>
                  <a:pt x="249" y="188"/>
                  <a:pt x="251" y="189"/>
                  <a:pt x="251" y="191"/>
                </a:cubicBezTo>
                <a:cubicBezTo>
                  <a:pt x="251" y="192"/>
                  <a:pt x="250" y="192"/>
                  <a:pt x="251" y="193"/>
                </a:cubicBezTo>
                <a:cubicBezTo>
                  <a:pt x="251" y="194"/>
                  <a:pt x="251" y="195"/>
                  <a:pt x="250" y="196"/>
                </a:cubicBezTo>
                <a:cubicBezTo>
                  <a:pt x="249" y="196"/>
                  <a:pt x="246" y="195"/>
                  <a:pt x="245" y="194"/>
                </a:cubicBezTo>
                <a:cubicBezTo>
                  <a:pt x="245" y="193"/>
                  <a:pt x="240" y="189"/>
                  <a:pt x="239" y="189"/>
                </a:cubicBezTo>
                <a:cubicBezTo>
                  <a:pt x="239" y="192"/>
                  <a:pt x="240" y="193"/>
                  <a:pt x="242" y="194"/>
                </a:cubicBezTo>
                <a:cubicBezTo>
                  <a:pt x="243" y="195"/>
                  <a:pt x="245" y="196"/>
                  <a:pt x="246" y="198"/>
                </a:cubicBezTo>
                <a:cubicBezTo>
                  <a:pt x="246" y="199"/>
                  <a:pt x="246" y="199"/>
                  <a:pt x="246" y="200"/>
                </a:cubicBezTo>
                <a:cubicBezTo>
                  <a:pt x="245" y="200"/>
                  <a:pt x="243" y="199"/>
                  <a:pt x="243" y="199"/>
                </a:cubicBezTo>
                <a:cubicBezTo>
                  <a:pt x="242" y="199"/>
                  <a:pt x="240" y="198"/>
                  <a:pt x="240" y="197"/>
                </a:cubicBezTo>
                <a:cubicBezTo>
                  <a:pt x="239" y="197"/>
                  <a:pt x="238" y="196"/>
                  <a:pt x="238" y="196"/>
                </a:cubicBezTo>
                <a:cubicBezTo>
                  <a:pt x="237" y="195"/>
                  <a:pt x="236" y="195"/>
                  <a:pt x="235" y="195"/>
                </a:cubicBezTo>
                <a:cubicBezTo>
                  <a:pt x="234" y="194"/>
                  <a:pt x="234" y="193"/>
                  <a:pt x="233" y="193"/>
                </a:cubicBezTo>
                <a:cubicBezTo>
                  <a:pt x="231" y="193"/>
                  <a:pt x="231" y="191"/>
                  <a:pt x="231" y="190"/>
                </a:cubicBezTo>
                <a:cubicBezTo>
                  <a:pt x="231" y="189"/>
                  <a:pt x="230" y="189"/>
                  <a:pt x="229" y="189"/>
                </a:cubicBezTo>
                <a:cubicBezTo>
                  <a:pt x="228" y="189"/>
                  <a:pt x="228" y="187"/>
                  <a:pt x="227" y="186"/>
                </a:cubicBezTo>
                <a:cubicBezTo>
                  <a:pt x="227" y="186"/>
                  <a:pt x="226" y="185"/>
                  <a:pt x="225" y="185"/>
                </a:cubicBezTo>
                <a:cubicBezTo>
                  <a:pt x="224" y="184"/>
                  <a:pt x="224" y="184"/>
                  <a:pt x="224" y="185"/>
                </a:cubicBezTo>
                <a:cubicBezTo>
                  <a:pt x="223" y="185"/>
                  <a:pt x="220" y="183"/>
                  <a:pt x="220" y="184"/>
                </a:cubicBezTo>
                <a:cubicBezTo>
                  <a:pt x="220" y="185"/>
                  <a:pt x="220" y="185"/>
                  <a:pt x="219" y="185"/>
                </a:cubicBezTo>
                <a:cubicBezTo>
                  <a:pt x="218" y="186"/>
                  <a:pt x="218" y="185"/>
                  <a:pt x="217" y="186"/>
                </a:cubicBezTo>
                <a:cubicBezTo>
                  <a:pt x="216" y="187"/>
                  <a:pt x="214" y="185"/>
                  <a:pt x="213" y="184"/>
                </a:cubicBezTo>
                <a:cubicBezTo>
                  <a:pt x="213" y="183"/>
                  <a:pt x="213" y="182"/>
                  <a:pt x="213" y="182"/>
                </a:cubicBezTo>
                <a:cubicBezTo>
                  <a:pt x="214" y="181"/>
                  <a:pt x="214" y="180"/>
                  <a:pt x="214" y="179"/>
                </a:cubicBezTo>
                <a:cubicBezTo>
                  <a:pt x="215" y="177"/>
                  <a:pt x="217" y="179"/>
                  <a:pt x="218" y="179"/>
                </a:cubicBezTo>
                <a:cubicBezTo>
                  <a:pt x="220" y="179"/>
                  <a:pt x="223" y="179"/>
                  <a:pt x="224" y="178"/>
                </a:cubicBezTo>
                <a:cubicBezTo>
                  <a:pt x="225" y="178"/>
                  <a:pt x="225" y="177"/>
                  <a:pt x="225" y="177"/>
                </a:cubicBezTo>
                <a:cubicBezTo>
                  <a:pt x="225" y="176"/>
                  <a:pt x="224" y="176"/>
                  <a:pt x="224" y="175"/>
                </a:cubicBezTo>
                <a:cubicBezTo>
                  <a:pt x="222" y="174"/>
                  <a:pt x="224" y="173"/>
                  <a:pt x="225" y="172"/>
                </a:cubicBezTo>
                <a:cubicBezTo>
                  <a:pt x="226" y="171"/>
                  <a:pt x="227" y="172"/>
                  <a:pt x="228" y="172"/>
                </a:cubicBezTo>
                <a:cubicBezTo>
                  <a:pt x="229" y="172"/>
                  <a:pt x="230" y="172"/>
                  <a:pt x="231" y="172"/>
                </a:cubicBezTo>
                <a:cubicBezTo>
                  <a:pt x="231" y="173"/>
                  <a:pt x="232" y="176"/>
                  <a:pt x="233" y="176"/>
                </a:cubicBezTo>
                <a:cubicBezTo>
                  <a:pt x="234" y="175"/>
                  <a:pt x="237" y="174"/>
                  <a:pt x="236" y="173"/>
                </a:cubicBezTo>
                <a:cubicBezTo>
                  <a:pt x="236" y="172"/>
                  <a:pt x="235" y="172"/>
                  <a:pt x="235" y="171"/>
                </a:cubicBezTo>
                <a:cubicBezTo>
                  <a:pt x="234" y="170"/>
                  <a:pt x="234" y="169"/>
                  <a:pt x="233" y="169"/>
                </a:cubicBezTo>
                <a:cubicBezTo>
                  <a:pt x="233" y="169"/>
                  <a:pt x="231" y="169"/>
                  <a:pt x="231" y="170"/>
                </a:cubicBezTo>
                <a:cubicBezTo>
                  <a:pt x="231" y="170"/>
                  <a:pt x="231" y="171"/>
                  <a:pt x="230" y="171"/>
                </a:cubicBezTo>
                <a:cubicBezTo>
                  <a:pt x="229" y="171"/>
                  <a:pt x="227" y="172"/>
                  <a:pt x="227" y="171"/>
                </a:cubicBezTo>
                <a:cubicBezTo>
                  <a:pt x="226" y="170"/>
                  <a:pt x="227" y="169"/>
                  <a:pt x="227" y="168"/>
                </a:cubicBezTo>
                <a:cubicBezTo>
                  <a:pt x="228" y="166"/>
                  <a:pt x="227" y="165"/>
                  <a:pt x="227" y="164"/>
                </a:cubicBezTo>
                <a:cubicBezTo>
                  <a:pt x="227" y="163"/>
                  <a:pt x="226" y="162"/>
                  <a:pt x="225" y="162"/>
                </a:cubicBezTo>
                <a:cubicBezTo>
                  <a:pt x="225" y="161"/>
                  <a:pt x="224" y="160"/>
                  <a:pt x="223" y="159"/>
                </a:cubicBezTo>
                <a:cubicBezTo>
                  <a:pt x="223" y="159"/>
                  <a:pt x="222" y="157"/>
                  <a:pt x="221" y="157"/>
                </a:cubicBezTo>
                <a:cubicBezTo>
                  <a:pt x="220" y="158"/>
                  <a:pt x="219" y="158"/>
                  <a:pt x="218" y="158"/>
                </a:cubicBezTo>
                <a:cubicBezTo>
                  <a:pt x="218" y="158"/>
                  <a:pt x="216" y="157"/>
                  <a:pt x="217" y="156"/>
                </a:cubicBezTo>
                <a:cubicBezTo>
                  <a:pt x="218" y="156"/>
                  <a:pt x="218" y="156"/>
                  <a:pt x="219" y="156"/>
                </a:cubicBezTo>
                <a:cubicBezTo>
                  <a:pt x="219" y="156"/>
                  <a:pt x="219" y="155"/>
                  <a:pt x="218" y="154"/>
                </a:cubicBezTo>
                <a:cubicBezTo>
                  <a:pt x="217" y="154"/>
                  <a:pt x="217" y="154"/>
                  <a:pt x="216" y="155"/>
                </a:cubicBezTo>
                <a:cubicBezTo>
                  <a:pt x="216" y="155"/>
                  <a:pt x="215" y="154"/>
                  <a:pt x="215" y="153"/>
                </a:cubicBezTo>
                <a:cubicBezTo>
                  <a:pt x="215" y="153"/>
                  <a:pt x="216" y="152"/>
                  <a:pt x="216" y="152"/>
                </a:cubicBezTo>
                <a:cubicBezTo>
                  <a:pt x="216" y="152"/>
                  <a:pt x="215" y="152"/>
                  <a:pt x="215" y="152"/>
                </a:cubicBezTo>
                <a:cubicBezTo>
                  <a:pt x="214" y="152"/>
                  <a:pt x="214" y="151"/>
                  <a:pt x="214" y="151"/>
                </a:cubicBezTo>
                <a:cubicBezTo>
                  <a:pt x="213" y="151"/>
                  <a:pt x="213" y="150"/>
                  <a:pt x="213" y="149"/>
                </a:cubicBezTo>
                <a:cubicBezTo>
                  <a:pt x="213" y="149"/>
                  <a:pt x="213" y="147"/>
                  <a:pt x="212" y="147"/>
                </a:cubicBezTo>
                <a:cubicBezTo>
                  <a:pt x="212" y="146"/>
                  <a:pt x="210" y="146"/>
                  <a:pt x="209" y="146"/>
                </a:cubicBezTo>
                <a:cubicBezTo>
                  <a:pt x="209" y="147"/>
                  <a:pt x="211" y="149"/>
                  <a:pt x="211" y="149"/>
                </a:cubicBezTo>
                <a:cubicBezTo>
                  <a:pt x="212" y="150"/>
                  <a:pt x="210" y="150"/>
                  <a:pt x="209" y="150"/>
                </a:cubicBezTo>
                <a:cubicBezTo>
                  <a:pt x="208" y="150"/>
                  <a:pt x="206" y="149"/>
                  <a:pt x="205" y="149"/>
                </a:cubicBezTo>
                <a:cubicBezTo>
                  <a:pt x="204" y="150"/>
                  <a:pt x="204" y="150"/>
                  <a:pt x="203" y="150"/>
                </a:cubicBezTo>
                <a:cubicBezTo>
                  <a:pt x="202" y="150"/>
                  <a:pt x="200" y="150"/>
                  <a:pt x="199" y="150"/>
                </a:cubicBezTo>
                <a:cubicBezTo>
                  <a:pt x="198" y="150"/>
                  <a:pt x="196" y="150"/>
                  <a:pt x="196" y="150"/>
                </a:cubicBezTo>
                <a:cubicBezTo>
                  <a:pt x="193" y="150"/>
                  <a:pt x="192" y="149"/>
                  <a:pt x="190" y="149"/>
                </a:cubicBezTo>
                <a:cubicBezTo>
                  <a:pt x="189" y="149"/>
                  <a:pt x="188" y="149"/>
                  <a:pt x="187" y="148"/>
                </a:cubicBezTo>
                <a:cubicBezTo>
                  <a:pt x="186" y="148"/>
                  <a:pt x="186" y="147"/>
                  <a:pt x="185" y="146"/>
                </a:cubicBezTo>
                <a:cubicBezTo>
                  <a:pt x="184" y="146"/>
                  <a:pt x="183" y="145"/>
                  <a:pt x="183" y="144"/>
                </a:cubicBezTo>
                <a:cubicBezTo>
                  <a:pt x="183" y="143"/>
                  <a:pt x="183" y="143"/>
                  <a:pt x="184" y="143"/>
                </a:cubicBezTo>
                <a:cubicBezTo>
                  <a:pt x="185" y="143"/>
                  <a:pt x="186" y="144"/>
                  <a:pt x="187" y="144"/>
                </a:cubicBezTo>
                <a:cubicBezTo>
                  <a:pt x="188" y="144"/>
                  <a:pt x="187" y="143"/>
                  <a:pt x="186" y="143"/>
                </a:cubicBezTo>
                <a:cubicBezTo>
                  <a:pt x="185" y="142"/>
                  <a:pt x="182" y="142"/>
                  <a:pt x="181" y="141"/>
                </a:cubicBezTo>
                <a:cubicBezTo>
                  <a:pt x="181" y="140"/>
                  <a:pt x="181" y="139"/>
                  <a:pt x="181" y="138"/>
                </a:cubicBezTo>
                <a:cubicBezTo>
                  <a:pt x="181" y="137"/>
                  <a:pt x="181" y="136"/>
                  <a:pt x="181" y="136"/>
                </a:cubicBezTo>
                <a:cubicBezTo>
                  <a:pt x="182" y="133"/>
                  <a:pt x="183" y="132"/>
                  <a:pt x="184" y="130"/>
                </a:cubicBezTo>
                <a:cubicBezTo>
                  <a:pt x="184" y="129"/>
                  <a:pt x="185" y="128"/>
                  <a:pt x="185" y="128"/>
                </a:cubicBezTo>
                <a:cubicBezTo>
                  <a:pt x="186" y="127"/>
                  <a:pt x="187" y="127"/>
                  <a:pt x="188" y="126"/>
                </a:cubicBezTo>
                <a:cubicBezTo>
                  <a:pt x="189" y="125"/>
                  <a:pt x="191" y="125"/>
                  <a:pt x="193" y="125"/>
                </a:cubicBezTo>
                <a:cubicBezTo>
                  <a:pt x="195" y="125"/>
                  <a:pt x="196" y="126"/>
                  <a:pt x="194" y="127"/>
                </a:cubicBezTo>
                <a:cubicBezTo>
                  <a:pt x="194" y="127"/>
                  <a:pt x="194" y="128"/>
                  <a:pt x="193" y="129"/>
                </a:cubicBezTo>
                <a:cubicBezTo>
                  <a:pt x="192" y="129"/>
                  <a:pt x="192" y="129"/>
                  <a:pt x="191" y="130"/>
                </a:cubicBezTo>
                <a:cubicBezTo>
                  <a:pt x="191" y="130"/>
                  <a:pt x="190" y="131"/>
                  <a:pt x="190" y="132"/>
                </a:cubicBezTo>
                <a:cubicBezTo>
                  <a:pt x="190" y="133"/>
                  <a:pt x="191" y="133"/>
                  <a:pt x="191" y="133"/>
                </a:cubicBezTo>
                <a:cubicBezTo>
                  <a:pt x="191" y="134"/>
                  <a:pt x="191" y="135"/>
                  <a:pt x="191" y="136"/>
                </a:cubicBezTo>
                <a:cubicBezTo>
                  <a:pt x="191" y="137"/>
                  <a:pt x="191" y="137"/>
                  <a:pt x="192" y="138"/>
                </a:cubicBezTo>
                <a:cubicBezTo>
                  <a:pt x="192" y="139"/>
                  <a:pt x="192" y="140"/>
                  <a:pt x="194" y="140"/>
                </a:cubicBezTo>
                <a:cubicBezTo>
                  <a:pt x="196" y="141"/>
                  <a:pt x="194" y="139"/>
                  <a:pt x="194" y="138"/>
                </a:cubicBezTo>
                <a:cubicBezTo>
                  <a:pt x="193" y="138"/>
                  <a:pt x="192" y="136"/>
                  <a:pt x="193" y="135"/>
                </a:cubicBezTo>
                <a:cubicBezTo>
                  <a:pt x="195" y="134"/>
                  <a:pt x="195" y="134"/>
                  <a:pt x="194" y="133"/>
                </a:cubicBezTo>
                <a:cubicBezTo>
                  <a:pt x="193" y="133"/>
                  <a:pt x="192" y="131"/>
                  <a:pt x="193" y="131"/>
                </a:cubicBezTo>
                <a:cubicBezTo>
                  <a:pt x="193" y="130"/>
                  <a:pt x="194" y="130"/>
                  <a:pt x="194" y="130"/>
                </a:cubicBezTo>
                <a:cubicBezTo>
                  <a:pt x="195" y="130"/>
                  <a:pt x="194" y="129"/>
                  <a:pt x="195" y="129"/>
                </a:cubicBezTo>
                <a:cubicBezTo>
                  <a:pt x="195" y="129"/>
                  <a:pt x="195" y="128"/>
                  <a:pt x="195" y="127"/>
                </a:cubicBezTo>
                <a:cubicBezTo>
                  <a:pt x="196" y="127"/>
                  <a:pt x="196" y="127"/>
                  <a:pt x="196" y="127"/>
                </a:cubicBezTo>
                <a:cubicBezTo>
                  <a:pt x="197" y="127"/>
                  <a:pt x="197" y="126"/>
                  <a:pt x="198" y="126"/>
                </a:cubicBezTo>
                <a:cubicBezTo>
                  <a:pt x="199" y="126"/>
                  <a:pt x="199" y="126"/>
                  <a:pt x="200" y="126"/>
                </a:cubicBezTo>
                <a:cubicBezTo>
                  <a:pt x="201" y="125"/>
                  <a:pt x="203" y="126"/>
                  <a:pt x="203" y="126"/>
                </a:cubicBezTo>
                <a:cubicBezTo>
                  <a:pt x="205" y="128"/>
                  <a:pt x="206" y="132"/>
                  <a:pt x="204" y="134"/>
                </a:cubicBezTo>
                <a:cubicBezTo>
                  <a:pt x="204" y="135"/>
                  <a:pt x="203" y="135"/>
                  <a:pt x="204" y="136"/>
                </a:cubicBezTo>
                <a:cubicBezTo>
                  <a:pt x="204" y="136"/>
                  <a:pt x="204" y="137"/>
                  <a:pt x="205" y="136"/>
                </a:cubicBezTo>
                <a:cubicBezTo>
                  <a:pt x="205" y="136"/>
                  <a:pt x="206" y="135"/>
                  <a:pt x="206" y="135"/>
                </a:cubicBezTo>
                <a:cubicBezTo>
                  <a:pt x="207" y="134"/>
                  <a:pt x="207" y="135"/>
                  <a:pt x="208" y="136"/>
                </a:cubicBezTo>
                <a:cubicBezTo>
                  <a:pt x="208" y="136"/>
                  <a:pt x="209" y="136"/>
                  <a:pt x="209" y="136"/>
                </a:cubicBezTo>
                <a:cubicBezTo>
                  <a:pt x="209" y="136"/>
                  <a:pt x="209" y="136"/>
                  <a:pt x="209" y="136"/>
                </a:cubicBezTo>
                <a:cubicBezTo>
                  <a:pt x="209" y="135"/>
                  <a:pt x="211" y="135"/>
                  <a:pt x="211" y="135"/>
                </a:cubicBezTo>
                <a:cubicBezTo>
                  <a:pt x="212" y="135"/>
                  <a:pt x="211" y="134"/>
                  <a:pt x="211" y="134"/>
                </a:cubicBezTo>
                <a:cubicBezTo>
                  <a:pt x="211" y="133"/>
                  <a:pt x="210" y="133"/>
                  <a:pt x="210" y="132"/>
                </a:cubicBezTo>
                <a:cubicBezTo>
                  <a:pt x="211" y="132"/>
                  <a:pt x="212" y="132"/>
                  <a:pt x="212" y="132"/>
                </a:cubicBezTo>
                <a:cubicBezTo>
                  <a:pt x="213" y="132"/>
                  <a:pt x="212" y="131"/>
                  <a:pt x="211" y="131"/>
                </a:cubicBezTo>
                <a:cubicBezTo>
                  <a:pt x="210" y="131"/>
                  <a:pt x="210" y="131"/>
                  <a:pt x="209" y="131"/>
                </a:cubicBezTo>
                <a:cubicBezTo>
                  <a:pt x="208" y="131"/>
                  <a:pt x="206" y="129"/>
                  <a:pt x="206" y="128"/>
                </a:cubicBezTo>
                <a:cubicBezTo>
                  <a:pt x="205" y="128"/>
                  <a:pt x="204" y="125"/>
                  <a:pt x="206" y="126"/>
                </a:cubicBezTo>
                <a:cubicBezTo>
                  <a:pt x="207" y="126"/>
                  <a:pt x="208" y="126"/>
                  <a:pt x="209" y="126"/>
                </a:cubicBezTo>
                <a:cubicBezTo>
                  <a:pt x="210" y="126"/>
                  <a:pt x="211" y="126"/>
                  <a:pt x="212" y="126"/>
                </a:cubicBezTo>
                <a:cubicBezTo>
                  <a:pt x="214" y="126"/>
                  <a:pt x="215" y="128"/>
                  <a:pt x="216" y="129"/>
                </a:cubicBezTo>
                <a:cubicBezTo>
                  <a:pt x="217" y="130"/>
                  <a:pt x="217" y="132"/>
                  <a:pt x="215" y="131"/>
                </a:cubicBezTo>
                <a:cubicBezTo>
                  <a:pt x="215" y="132"/>
                  <a:pt x="216" y="133"/>
                  <a:pt x="217" y="133"/>
                </a:cubicBezTo>
                <a:cubicBezTo>
                  <a:pt x="218" y="133"/>
                  <a:pt x="218" y="133"/>
                  <a:pt x="219" y="133"/>
                </a:cubicBezTo>
                <a:cubicBezTo>
                  <a:pt x="219" y="133"/>
                  <a:pt x="219" y="133"/>
                  <a:pt x="219" y="134"/>
                </a:cubicBezTo>
                <a:cubicBezTo>
                  <a:pt x="220" y="135"/>
                  <a:pt x="218" y="136"/>
                  <a:pt x="220" y="136"/>
                </a:cubicBezTo>
                <a:cubicBezTo>
                  <a:pt x="221" y="136"/>
                  <a:pt x="221" y="137"/>
                  <a:pt x="220" y="138"/>
                </a:cubicBezTo>
                <a:cubicBezTo>
                  <a:pt x="220" y="138"/>
                  <a:pt x="220" y="140"/>
                  <a:pt x="221" y="139"/>
                </a:cubicBezTo>
                <a:cubicBezTo>
                  <a:pt x="221" y="139"/>
                  <a:pt x="222" y="139"/>
                  <a:pt x="223" y="138"/>
                </a:cubicBezTo>
                <a:cubicBezTo>
                  <a:pt x="225" y="138"/>
                  <a:pt x="222" y="141"/>
                  <a:pt x="224" y="141"/>
                </a:cubicBezTo>
                <a:cubicBezTo>
                  <a:pt x="224" y="140"/>
                  <a:pt x="224" y="140"/>
                  <a:pt x="225" y="139"/>
                </a:cubicBezTo>
                <a:cubicBezTo>
                  <a:pt x="226" y="139"/>
                  <a:pt x="227" y="139"/>
                  <a:pt x="228" y="140"/>
                </a:cubicBezTo>
                <a:cubicBezTo>
                  <a:pt x="229" y="140"/>
                  <a:pt x="230" y="141"/>
                  <a:pt x="230" y="142"/>
                </a:cubicBezTo>
                <a:cubicBezTo>
                  <a:pt x="230" y="143"/>
                  <a:pt x="229" y="143"/>
                  <a:pt x="228" y="143"/>
                </a:cubicBezTo>
                <a:cubicBezTo>
                  <a:pt x="228" y="143"/>
                  <a:pt x="227" y="143"/>
                  <a:pt x="227" y="143"/>
                </a:cubicBezTo>
                <a:cubicBezTo>
                  <a:pt x="227" y="143"/>
                  <a:pt x="227" y="144"/>
                  <a:pt x="227" y="144"/>
                </a:cubicBezTo>
                <a:cubicBezTo>
                  <a:pt x="227" y="145"/>
                  <a:pt x="228" y="144"/>
                  <a:pt x="228" y="144"/>
                </a:cubicBezTo>
                <a:cubicBezTo>
                  <a:pt x="229" y="144"/>
                  <a:pt x="231" y="143"/>
                  <a:pt x="231" y="144"/>
                </a:cubicBezTo>
                <a:cubicBezTo>
                  <a:pt x="231" y="145"/>
                  <a:pt x="231" y="146"/>
                  <a:pt x="233" y="145"/>
                </a:cubicBezTo>
                <a:cubicBezTo>
                  <a:pt x="234" y="145"/>
                  <a:pt x="235" y="145"/>
                  <a:pt x="237" y="146"/>
                </a:cubicBezTo>
                <a:cubicBezTo>
                  <a:pt x="237" y="147"/>
                  <a:pt x="236" y="148"/>
                  <a:pt x="235" y="149"/>
                </a:cubicBezTo>
                <a:cubicBezTo>
                  <a:pt x="234" y="149"/>
                  <a:pt x="233" y="149"/>
                  <a:pt x="233" y="150"/>
                </a:cubicBezTo>
                <a:cubicBezTo>
                  <a:pt x="233" y="151"/>
                  <a:pt x="233" y="151"/>
                  <a:pt x="234" y="151"/>
                </a:cubicBezTo>
                <a:cubicBezTo>
                  <a:pt x="235" y="152"/>
                  <a:pt x="236" y="149"/>
                  <a:pt x="237" y="149"/>
                </a:cubicBezTo>
                <a:cubicBezTo>
                  <a:pt x="238" y="148"/>
                  <a:pt x="240" y="149"/>
                  <a:pt x="240" y="150"/>
                </a:cubicBezTo>
                <a:cubicBezTo>
                  <a:pt x="240" y="151"/>
                  <a:pt x="240" y="151"/>
                  <a:pt x="240" y="151"/>
                </a:cubicBezTo>
                <a:cubicBezTo>
                  <a:pt x="239" y="152"/>
                  <a:pt x="239" y="152"/>
                  <a:pt x="240" y="153"/>
                </a:cubicBezTo>
                <a:cubicBezTo>
                  <a:pt x="240" y="153"/>
                  <a:pt x="243" y="153"/>
                  <a:pt x="242" y="155"/>
                </a:cubicBezTo>
                <a:cubicBezTo>
                  <a:pt x="242" y="155"/>
                  <a:pt x="240" y="154"/>
                  <a:pt x="239" y="154"/>
                </a:cubicBezTo>
                <a:cubicBezTo>
                  <a:pt x="239" y="154"/>
                  <a:pt x="237" y="154"/>
                  <a:pt x="237" y="155"/>
                </a:cubicBezTo>
                <a:cubicBezTo>
                  <a:pt x="238" y="156"/>
                  <a:pt x="239" y="156"/>
                  <a:pt x="239" y="158"/>
                </a:cubicBezTo>
                <a:cubicBezTo>
                  <a:pt x="239" y="158"/>
                  <a:pt x="239" y="159"/>
                  <a:pt x="240" y="160"/>
                </a:cubicBezTo>
                <a:cubicBezTo>
                  <a:pt x="240" y="160"/>
                  <a:pt x="241" y="160"/>
                  <a:pt x="241" y="161"/>
                </a:cubicBezTo>
                <a:cubicBezTo>
                  <a:pt x="242" y="161"/>
                  <a:pt x="243" y="162"/>
                  <a:pt x="243" y="163"/>
                </a:cubicBezTo>
                <a:cubicBezTo>
                  <a:pt x="245" y="164"/>
                  <a:pt x="247" y="164"/>
                  <a:pt x="249" y="165"/>
                </a:cubicBezTo>
                <a:cubicBezTo>
                  <a:pt x="250" y="166"/>
                  <a:pt x="249" y="168"/>
                  <a:pt x="251" y="168"/>
                </a:cubicBezTo>
                <a:cubicBezTo>
                  <a:pt x="252" y="168"/>
                  <a:pt x="252" y="170"/>
                  <a:pt x="253" y="170"/>
                </a:cubicBezTo>
                <a:cubicBezTo>
                  <a:pt x="255" y="170"/>
                  <a:pt x="256" y="169"/>
                  <a:pt x="257" y="171"/>
                </a:cubicBezTo>
                <a:cubicBezTo>
                  <a:pt x="258" y="173"/>
                  <a:pt x="256" y="174"/>
                  <a:pt x="255" y="175"/>
                </a:cubicBezTo>
                <a:cubicBezTo>
                  <a:pt x="255" y="176"/>
                  <a:pt x="255" y="177"/>
                  <a:pt x="255" y="178"/>
                </a:cubicBezTo>
                <a:cubicBezTo>
                  <a:pt x="255" y="178"/>
                  <a:pt x="255" y="179"/>
                  <a:pt x="254" y="179"/>
                </a:cubicBezTo>
                <a:close/>
                <a:moveTo>
                  <a:pt x="216" y="189"/>
                </a:moveTo>
                <a:cubicBezTo>
                  <a:pt x="217" y="189"/>
                  <a:pt x="218" y="190"/>
                  <a:pt x="218" y="191"/>
                </a:cubicBezTo>
                <a:cubicBezTo>
                  <a:pt x="217" y="191"/>
                  <a:pt x="216" y="191"/>
                  <a:pt x="216" y="190"/>
                </a:cubicBezTo>
                <a:cubicBezTo>
                  <a:pt x="216" y="190"/>
                  <a:pt x="215" y="189"/>
                  <a:pt x="216" y="189"/>
                </a:cubicBezTo>
                <a:close/>
                <a:moveTo>
                  <a:pt x="240" y="209"/>
                </a:moveTo>
                <a:cubicBezTo>
                  <a:pt x="240" y="209"/>
                  <a:pt x="240" y="208"/>
                  <a:pt x="241" y="208"/>
                </a:cubicBezTo>
                <a:cubicBezTo>
                  <a:pt x="241" y="208"/>
                  <a:pt x="241" y="208"/>
                  <a:pt x="243" y="208"/>
                </a:cubicBezTo>
                <a:cubicBezTo>
                  <a:pt x="243" y="209"/>
                  <a:pt x="242" y="209"/>
                  <a:pt x="241" y="209"/>
                </a:cubicBezTo>
                <a:cubicBezTo>
                  <a:pt x="241" y="209"/>
                  <a:pt x="240" y="209"/>
                  <a:pt x="240" y="209"/>
                </a:cubicBezTo>
                <a:close/>
                <a:moveTo>
                  <a:pt x="329" y="299"/>
                </a:moveTo>
                <a:cubicBezTo>
                  <a:pt x="329" y="298"/>
                  <a:pt x="330" y="298"/>
                  <a:pt x="330" y="298"/>
                </a:cubicBezTo>
                <a:cubicBezTo>
                  <a:pt x="330" y="298"/>
                  <a:pt x="330" y="301"/>
                  <a:pt x="329" y="300"/>
                </a:cubicBezTo>
                <a:cubicBezTo>
                  <a:pt x="329" y="300"/>
                  <a:pt x="329" y="299"/>
                  <a:pt x="329" y="299"/>
                </a:cubicBezTo>
                <a:close/>
                <a:moveTo>
                  <a:pt x="332" y="294"/>
                </a:moveTo>
                <a:cubicBezTo>
                  <a:pt x="333" y="296"/>
                  <a:pt x="331" y="296"/>
                  <a:pt x="330" y="297"/>
                </a:cubicBezTo>
                <a:cubicBezTo>
                  <a:pt x="330" y="298"/>
                  <a:pt x="328" y="297"/>
                  <a:pt x="328" y="296"/>
                </a:cubicBezTo>
                <a:cubicBezTo>
                  <a:pt x="328" y="296"/>
                  <a:pt x="329" y="296"/>
                  <a:pt x="329" y="296"/>
                </a:cubicBezTo>
                <a:cubicBezTo>
                  <a:pt x="329" y="295"/>
                  <a:pt x="330" y="294"/>
                  <a:pt x="330" y="294"/>
                </a:cubicBezTo>
                <a:cubicBezTo>
                  <a:pt x="331" y="293"/>
                  <a:pt x="332" y="293"/>
                  <a:pt x="332" y="294"/>
                </a:cubicBezTo>
                <a:close/>
                <a:moveTo>
                  <a:pt x="336" y="136"/>
                </a:moveTo>
                <a:cubicBezTo>
                  <a:pt x="336" y="136"/>
                  <a:pt x="334" y="135"/>
                  <a:pt x="333" y="134"/>
                </a:cubicBezTo>
                <a:cubicBezTo>
                  <a:pt x="333" y="133"/>
                  <a:pt x="333" y="132"/>
                  <a:pt x="333" y="132"/>
                </a:cubicBezTo>
                <a:cubicBezTo>
                  <a:pt x="333" y="131"/>
                  <a:pt x="333" y="131"/>
                  <a:pt x="334" y="131"/>
                </a:cubicBezTo>
                <a:cubicBezTo>
                  <a:pt x="334" y="132"/>
                  <a:pt x="335" y="133"/>
                  <a:pt x="336" y="134"/>
                </a:cubicBezTo>
                <a:cubicBezTo>
                  <a:pt x="336" y="134"/>
                  <a:pt x="337" y="135"/>
                  <a:pt x="336" y="136"/>
                </a:cubicBezTo>
                <a:close/>
                <a:moveTo>
                  <a:pt x="336" y="189"/>
                </a:moveTo>
                <a:cubicBezTo>
                  <a:pt x="335" y="188"/>
                  <a:pt x="336" y="188"/>
                  <a:pt x="336" y="188"/>
                </a:cubicBezTo>
                <a:cubicBezTo>
                  <a:pt x="337" y="187"/>
                  <a:pt x="337" y="186"/>
                  <a:pt x="337" y="186"/>
                </a:cubicBezTo>
                <a:cubicBezTo>
                  <a:pt x="337" y="185"/>
                  <a:pt x="337" y="185"/>
                  <a:pt x="337" y="186"/>
                </a:cubicBezTo>
                <a:cubicBezTo>
                  <a:pt x="338" y="186"/>
                  <a:pt x="338" y="187"/>
                  <a:pt x="338" y="186"/>
                </a:cubicBezTo>
                <a:cubicBezTo>
                  <a:pt x="338" y="186"/>
                  <a:pt x="337" y="184"/>
                  <a:pt x="338" y="184"/>
                </a:cubicBezTo>
                <a:cubicBezTo>
                  <a:pt x="339" y="185"/>
                  <a:pt x="340" y="186"/>
                  <a:pt x="340" y="186"/>
                </a:cubicBezTo>
                <a:cubicBezTo>
                  <a:pt x="341" y="187"/>
                  <a:pt x="341" y="187"/>
                  <a:pt x="341" y="188"/>
                </a:cubicBezTo>
                <a:cubicBezTo>
                  <a:pt x="341" y="188"/>
                  <a:pt x="341" y="189"/>
                  <a:pt x="341" y="189"/>
                </a:cubicBezTo>
                <a:cubicBezTo>
                  <a:pt x="341" y="189"/>
                  <a:pt x="342" y="189"/>
                  <a:pt x="342" y="189"/>
                </a:cubicBezTo>
                <a:cubicBezTo>
                  <a:pt x="342" y="188"/>
                  <a:pt x="342" y="187"/>
                  <a:pt x="342" y="187"/>
                </a:cubicBezTo>
                <a:cubicBezTo>
                  <a:pt x="342" y="187"/>
                  <a:pt x="343" y="189"/>
                  <a:pt x="343" y="188"/>
                </a:cubicBezTo>
                <a:cubicBezTo>
                  <a:pt x="343" y="187"/>
                  <a:pt x="343" y="186"/>
                  <a:pt x="344" y="186"/>
                </a:cubicBezTo>
                <a:cubicBezTo>
                  <a:pt x="344" y="186"/>
                  <a:pt x="345" y="187"/>
                  <a:pt x="345" y="188"/>
                </a:cubicBezTo>
                <a:cubicBezTo>
                  <a:pt x="346" y="188"/>
                  <a:pt x="346" y="187"/>
                  <a:pt x="346" y="187"/>
                </a:cubicBezTo>
                <a:cubicBezTo>
                  <a:pt x="347" y="187"/>
                  <a:pt x="347" y="187"/>
                  <a:pt x="348" y="187"/>
                </a:cubicBezTo>
                <a:cubicBezTo>
                  <a:pt x="348" y="187"/>
                  <a:pt x="348" y="186"/>
                  <a:pt x="348" y="186"/>
                </a:cubicBezTo>
                <a:cubicBezTo>
                  <a:pt x="348" y="186"/>
                  <a:pt x="349" y="186"/>
                  <a:pt x="349" y="186"/>
                </a:cubicBezTo>
                <a:cubicBezTo>
                  <a:pt x="350" y="188"/>
                  <a:pt x="350" y="187"/>
                  <a:pt x="350" y="187"/>
                </a:cubicBezTo>
                <a:cubicBezTo>
                  <a:pt x="351" y="186"/>
                  <a:pt x="351" y="188"/>
                  <a:pt x="351" y="188"/>
                </a:cubicBezTo>
                <a:cubicBezTo>
                  <a:pt x="350" y="188"/>
                  <a:pt x="350" y="189"/>
                  <a:pt x="351" y="189"/>
                </a:cubicBezTo>
                <a:cubicBezTo>
                  <a:pt x="351" y="190"/>
                  <a:pt x="352" y="191"/>
                  <a:pt x="352" y="192"/>
                </a:cubicBezTo>
                <a:cubicBezTo>
                  <a:pt x="353" y="192"/>
                  <a:pt x="353" y="193"/>
                  <a:pt x="353" y="193"/>
                </a:cubicBezTo>
                <a:cubicBezTo>
                  <a:pt x="353" y="194"/>
                  <a:pt x="353" y="194"/>
                  <a:pt x="353" y="195"/>
                </a:cubicBezTo>
                <a:cubicBezTo>
                  <a:pt x="353" y="195"/>
                  <a:pt x="353" y="196"/>
                  <a:pt x="352" y="197"/>
                </a:cubicBezTo>
                <a:cubicBezTo>
                  <a:pt x="352" y="197"/>
                  <a:pt x="351" y="197"/>
                  <a:pt x="351" y="197"/>
                </a:cubicBezTo>
                <a:cubicBezTo>
                  <a:pt x="350" y="197"/>
                  <a:pt x="350" y="198"/>
                  <a:pt x="350" y="198"/>
                </a:cubicBezTo>
                <a:cubicBezTo>
                  <a:pt x="350" y="198"/>
                  <a:pt x="349" y="198"/>
                  <a:pt x="349" y="199"/>
                </a:cubicBezTo>
                <a:cubicBezTo>
                  <a:pt x="348" y="199"/>
                  <a:pt x="348" y="199"/>
                  <a:pt x="347" y="200"/>
                </a:cubicBezTo>
                <a:cubicBezTo>
                  <a:pt x="347" y="202"/>
                  <a:pt x="346" y="202"/>
                  <a:pt x="344" y="200"/>
                </a:cubicBezTo>
                <a:cubicBezTo>
                  <a:pt x="344" y="200"/>
                  <a:pt x="343" y="199"/>
                  <a:pt x="342" y="198"/>
                </a:cubicBezTo>
                <a:cubicBezTo>
                  <a:pt x="342" y="198"/>
                  <a:pt x="341" y="199"/>
                  <a:pt x="341" y="199"/>
                </a:cubicBezTo>
                <a:cubicBezTo>
                  <a:pt x="340" y="199"/>
                  <a:pt x="339" y="198"/>
                  <a:pt x="339" y="197"/>
                </a:cubicBezTo>
                <a:cubicBezTo>
                  <a:pt x="339" y="197"/>
                  <a:pt x="339" y="196"/>
                  <a:pt x="339" y="196"/>
                </a:cubicBezTo>
                <a:cubicBezTo>
                  <a:pt x="340" y="196"/>
                  <a:pt x="341" y="197"/>
                  <a:pt x="341" y="196"/>
                </a:cubicBezTo>
                <a:cubicBezTo>
                  <a:pt x="341" y="195"/>
                  <a:pt x="340" y="194"/>
                  <a:pt x="339" y="194"/>
                </a:cubicBezTo>
                <a:cubicBezTo>
                  <a:pt x="339" y="193"/>
                  <a:pt x="338" y="193"/>
                  <a:pt x="337" y="193"/>
                </a:cubicBezTo>
                <a:cubicBezTo>
                  <a:pt x="337" y="193"/>
                  <a:pt x="337" y="193"/>
                  <a:pt x="337" y="192"/>
                </a:cubicBezTo>
                <a:cubicBezTo>
                  <a:pt x="337" y="191"/>
                  <a:pt x="338" y="192"/>
                  <a:pt x="339" y="192"/>
                </a:cubicBezTo>
                <a:cubicBezTo>
                  <a:pt x="339" y="192"/>
                  <a:pt x="340" y="191"/>
                  <a:pt x="340" y="191"/>
                </a:cubicBezTo>
                <a:cubicBezTo>
                  <a:pt x="340" y="189"/>
                  <a:pt x="338" y="189"/>
                  <a:pt x="338" y="189"/>
                </a:cubicBezTo>
                <a:cubicBezTo>
                  <a:pt x="337" y="189"/>
                  <a:pt x="336" y="190"/>
                  <a:pt x="336" y="189"/>
                </a:cubicBezTo>
                <a:close/>
                <a:moveTo>
                  <a:pt x="329" y="125"/>
                </a:moveTo>
                <a:cubicBezTo>
                  <a:pt x="329" y="124"/>
                  <a:pt x="329" y="123"/>
                  <a:pt x="330" y="124"/>
                </a:cubicBezTo>
                <a:cubicBezTo>
                  <a:pt x="330" y="125"/>
                  <a:pt x="330" y="126"/>
                  <a:pt x="331" y="126"/>
                </a:cubicBezTo>
                <a:cubicBezTo>
                  <a:pt x="331" y="127"/>
                  <a:pt x="331" y="128"/>
                  <a:pt x="331" y="128"/>
                </a:cubicBezTo>
                <a:cubicBezTo>
                  <a:pt x="331" y="129"/>
                  <a:pt x="331" y="130"/>
                  <a:pt x="331" y="129"/>
                </a:cubicBezTo>
                <a:cubicBezTo>
                  <a:pt x="330" y="127"/>
                  <a:pt x="329" y="126"/>
                  <a:pt x="329" y="125"/>
                </a:cubicBezTo>
                <a:close/>
                <a:moveTo>
                  <a:pt x="333" y="298"/>
                </a:moveTo>
                <a:cubicBezTo>
                  <a:pt x="333" y="297"/>
                  <a:pt x="333" y="295"/>
                  <a:pt x="334" y="295"/>
                </a:cubicBezTo>
                <a:cubicBezTo>
                  <a:pt x="333" y="296"/>
                  <a:pt x="335" y="297"/>
                  <a:pt x="335" y="297"/>
                </a:cubicBezTo>
                <a:cubicBezTo>
                  <a:pt x="335" y="298"/>
                  <a:pt x="335" y="299"/>
                  <a:pt x="335" y="299"/>
                </a:cubicBezTo>
                <a:cubicBezTo>
                  <a:pt x="334" y="299"/>
                  <a:pt x="333" y="299"/>
                  <a:pt x="333" y="298"/>
                </a:cubicBezTo>
                <a:close/>
                <a:moveTo>
                  <a:pt x="331" y="146"/>
                </a:moveTo>
                <a:cubicBezTo>
                  <a:pt x="332" y="147"/>
                  <a:pt x="332" y="148"/>
                  <a:pt x="332" y="149"/>
                </a:cubicBezTo>
                <a:cubicBezTo>
                  <a:pt x="332" y="149"/>
                  <a:pt x="333" y="150"/>
                  <a:pt x="332" y="151"/>
                </a:cubicBezTo>
                <a:cubicBezTo>
                  <a:pt x="332" y="152"/>
                  <a:pt x="331" y="150"/>
                  <a:pt x="331" y="150"/>
                </a:cubicBezTo>
                <a:cubicBezTo>
                  <a:pt x="330" y="150"/>
                  <a:pt x="329" y="149"/>
                  <a:pt x="329" y="149"/>
                </a:cubicBezTo>
                <a:cubicBezTo>
                  <a:pt x="328" y="147"/>
                  <a:pt x="328" y="145"/>
                  <a:pt x="328" y="145"/>
                </a:cubicBezTo>
                <a:cubicBezTo>
                  <a:pt x="328" y="144"/>
                  <a:pt x="330" y="145"/>
                  <a:pt x="331" y="146"/>
                </a:cubicBezTo>
                <a:close/>
                <a:moveTo>
                  <a:pt x="365" y="125"/>
                </a:moveTo>
                <a:cubicBezTo>
                  <a:pt x="365" y="126"/>
                  <a:pt x="366" y="127"/>
                  <a:pt x="365" y="126"/>
                </a:cubicBezTo>
                <a:cubicBezTo>
                  <a:pt x="365" y="126"/>
                  <a:pt x="364" y="125"/>
                  <a:pt x="363" y="124"/>
                </a:cubicBezTo>
                <a:cubicBezTo>
                  <a:pt x="363" y="124"/>
                  <a:pt x="362" y="123"/>
                  <a:pt x="362" y="123"/>
                </a:cubicBezTo>
                <a:cubicBezTo>
                  <a:pt x="362" y="122"/>
                  <a:pt x="362" y="122"/>
                  <a:pt x="363" y="123"/>
                </a:cubicBezTo>
                <a:cubicBezTo>
                  <a:pt x="363" y="123"/>
                  <a:pt x="363" y="123"/>
                  <a:pt x="364" y="124"/>
                </a:cubicBezTo>
                <a:cubicBezTo>
                  <a:pt x="364" y="124"/>
                  <a:pt x="365" y="125"/>
                  <a:pt x="365" y="125"/>
                </a:cubicBezTo>
                <a:close/>
                <a:moveTo>
                  <a:pt x="402" y="121"/>
                </a:moveTo>
                <a:cubicBezTo>
                  <a:pt x="402" y="120"/>
                  <a:pt x="402" y="120"/>
                  <a:pt x="402" y="120"/>
                </a:cubicBezTo>
                <a:cubicBezTo>
                  <a:pt x="401" y="120"/>
                  <a:pt x="401" y="120"/>
                  <a:pt x="401" y="119"/>
                </a:cubicBezTo>
                <a:cubicBezTo>
                  <a:pt x="401" y="119"/>
                  <a:pt x="401" y="118"/>
                  <a:pt x="401" y="119"/>
                </a:cubicBezTo>
                <a:cubicBezTo>
                  <a:pt x="403" y="119"/>
                  <a:pt x="403" y="120"/>
                  <a:pt x="402" y="121"/>
                </a:cubicBezTo>
                <a:close/>
                <a:moveTo>
                  <a:pt x="398" y="129"/>
                </a:moveTo>
                <a:cubicBezTo>
                  <a:pt x="398" y="128"/>
                  <a:pt x="399" y="128"/>
                  <a:pt x="399" y="129"/>
                </a:cubicBezTo>
                <a:cubicBezTo>
                  <a:pt x="399" y="129"/>
                  <a:pt x="399" y="130"/>
                  <a:pt x="400" y="130"/>
                </a:cubicBezTo>
                <a:cubicBezTo>
                  <a:pt x="400" y="130"/>
                  <a:pt x="400" y="130"/>
                  <a:pt x="400" y="130"/>
                </a:cubicBezTo>
                <a:cubicBezTo>
                  <a:pt x="400" y="130"/>
                  <a:pt x="400" y="130"/>
                  <a:pt x="400" y="130"/>
                </a:cubicBezTo>
                <a:cubicBezTo>
                  <a:pt x="400" y="130"/>
                  <a:pt x="401" y="131"/>
                  <a:pt x="401" y="131"/>
                </a:cubicBezTo>
                <a:cubicBezTo>
                  <a:pt x="400" y="131"/>
                  <a:pt x="400" y="131"/>
                  <a:pt x="400" y="131"/>
                </a:cubicBezTo>
                <a:cubicBezTo>
                  <a:pt x="399" y="130"/>
                  <a:pt x="399" y="130"/>
                  <a:pt x="399" y="130"/>
                </a:cubicBezTo>
                <a:cubicBezTo>
                  <a:pt x="399" y="130"/>
                  <a:pt x="398" y="130"/>
                  <a:pt x="398" y="130"/>
                </a:cubicBezTo>
                <a:cubicBezTo>
                  <a:pt x="398" y="129"/>
                  <a:pt x="398" y="129"/>
                  <a:pt x="398" y="129"/>
                </a:cubicBezTo>
                <a:close/>
                <a:moveTo>
                  <a:pt x="401" y="123"/>
                </a:moveTo>
                <a:cubicBezTo>
                  <a:pt x="401" y="124"/>
                  <a:pt x="401" y="124"/>
                  <a:pt x="402" y="124"/>
                </a:cubicBezTo>
                <a:cubicBezTo>
                  <a:pt x="402" y="124"/>
                  <a:pt x="402" y="123"/>
                  <a:pt x="402" y="123"/>
                </a:cubicBezTo>
                <a:cubicBezTo>
                  <a:pt x="401" y="123"/>
                  <a:pt x="401" y="122"/>
                  <a:pt x="401" y="122"/>
                </a:cubicBezTo>
                <a:cubicBezTo>
                  <a:pt x="400" y="122"/>
                  <a:pt x="400" y="121"/>
                  <a:pt x="401" y="122"/>
                </a:cubicBezTo>
                <a:cubicBezTo>
                  <a:pt x="401" y="122"/>
                  <a:pt x="401" y="122"/>
                  <a:pt x="401" y="121"/>
                </a:cubicBezTo>
                <a:cubicBezTo>
                  <a:pt x="401" y="121"/>
                  <a:pt x="401" y="121"/>
                  <a:pt x="401" y="121"/>
                </a:cubicBezTo>
                <a:cubicBezTo>
                  <a:pt x="402" y="121"/>
                  <a:pt x="402" y="122"/>
                  <a:pt x="402" y="122"/>
                </a:cubicBezTo>
                <a:cubicBezTo>
                  <a:pt x="403" y="122"/>
                  <a:pt x="403" y="121"/>
                  <a:pt x="403" y="122"/>
                </a:cubicBezTo>
                <a:cubicBezTo>
                  <a:pt x="403" y="122"/>
                  <a:pt x="404" y="122"/>
                  <a:pt x="404" y="122"/>
                </a:cubicBezTo>
                <a:cubicBezTo>
                  <a:pt x="404" y="123"/>
                  <a:pt x="404" y="123"/>
                  <a:pt x="403" y="123"/>
                </a:cubicBezTo>
                <a:cubicBezTo>
                  <a:pt x="403" y="123"/>
                  <a:pt x="402" y="122"/>
                  <a:pt x="402" y="123"/>
                </a:cubicBezTo>
                <a:cubicBezTo>
                  <a:pt x="403" y="123"/>
                  <a:pt x="404" y="124"/>
                  <a:pt x="404" y="124"/>
                </a:cubicBezTo>
                <a:cubicBezTo>
                  <a:pt x="404" y="125"/>
                  <a:pt x="404" y="125"/>
                  <a:pt x="404" y="125"/>
                </a:cubicBezTo>
                <a:cubicBezTo>
                  <a:pt x="404" y="126"/>
                  <a:pt x="404" y="126"/>
                  <a:pt x="404" y="126"/>
                </a:cubicBezTo>
                <a:cubicBezTo>
                  <a:pt x="405" y="127"/>
                  <a:pt x="404" y="126"/>
                  <a:pt x="404" y="126"/>
                </a:cubicBezTo>
                <a:cubicBezTo>
                  <a:pt x="403" y="126"/>
                  <a:pt x="404" y="127"/>
                  <a:pt x="404" y="127"/>
                </a:cubicBezTo>
                <a:cubicBezTo>
                  <a:pt x="404" y="128"/>
                  <a:pt x="404" y="128"/>
                  <a:pt x="404" y="128"/>
                </a:cubicBezTo>
                <a:cubicBezTo>
                  <a:pt x="405" y="128"/>
                  <a:pt x="405" y="128"/>
                  <a:pt x="405" y="128"/>
                </a:cubicBezTo>
                <a:cubicBezTo>
                  <a:pt x="405" y="129"/>
                  <a:pt x="405" y="129"/>
                  <a:pt x="406" y="129"/>
                </a:cubicBezTo>
                <a:cubicBezTo>
                  <a:pt x="406" y="130"/>
                  <a:pt x="405" y="130"/>
                  <a:pt x="405" y="130"/>
                </a:cubicBezTo>
                <a:cubicBezTo>
                  <a:pt x="405" y="131"/>
                  <a:pt x="405" y="131"/>
                  <a:pt x="405" y="131"/>
                </a:cubicBezTo>
                <a:cubicBezTo>
                  <a:pt x="405" y="131"/>
                  <a:pt x="405" y="131"/>
                  <a:pt x="404" y="130"/>
                </a:cubicBezTo>
                <a:cubicBezTo>
                  <a:pt x="404" y="130"/>
                  <a:pt x="404" y="131"/>
                  <a:pt x="404" y="130"/>
                </a:cubicBezTo>
                <a:cubicBezTo>
                  <a:pt x="403" y="130"/>
                  <a:pt x="403" y="130"/>
                  <a:pt x="403" y="130"/>
                </a:cubicBezTo>
                <a:cubicBezTo>
                  <a:pt x="403" y="129"/>
                  <a:pt x="403" y="129"/>
                  <a:pt x="402" y="129"/>
                </a:cubicBezTo>
                <a:cubicBezTo>
                  <a:pt x="402" y="129"/>
                  <a:pt x="402" y="128"/>
                  <a:pt x="402" y="128"/>
                </a:cubicBezTo>
                <a:cubicBezTo>
                  <a:pt x="402" y="128"/>
                  <a:pt x="401" y="127"/>
                  <a:pt x="400" y="127"/>
                </a:cubicBezTo>
                <a:cubicBezTo>
                  <a:pt x="400" y="126"/>
                  <a:pt x="400" y="126"/>
                  <a:pt x="400" y="125"/>
                </a:cubicBezTo>
                <a:cubicBezTo>
                  <a:pt x="400" y="125"/>
                  <a:pt x="400" y="124"/>
                  <a:pt x="400" y="124"/>
                </a:cubicBezTo>
                <a:cubicBezTo>
                  <a:pt x="400" y="124"/>
                  <a:pt x="401" y="125"/>
                  <a:pt x="401" y="126"/>
                </a:cubicBezTo>
                <a:cubicBezTo>
                  <a:pt x="401" y="126"/>
                  <a:pt x="401" y="126"/>
                  <a:pt x="402" y="126"/>
                </a:cubicBezTo>
                <a:cubicBezTo>
                  <a:pt x="402" y="126"/>
                  <a:pt x="401" y="125"/>
                  <a:pt x="401" y="125"/>
                </a:cubicBezTo>
                <a:cubicBezTo>
                  <a:pt x="401" y="125"/>
                  <a:pt x="401" y="125"/>
                  <a:pt x="400" y="124"/>
                </a:cubicBezTo>
                <a:cubicBezTo>
                  <a:pt x="400" y="124"/>
                  <a:pt x="400" y="124"/>
                  <a:pt x="400" y="123"/>
                </a:cubicBezTo>
                <a:cubicBezTo>
                  <a:pt x="399" y="122"/>
                  <a:pt x="400" y="123"/>
                  <a:pt x="401" y="123"/>
                </a:cubicBezTo>
                <a:close/>
                <a:moveTo>
                  <a:pt x="409" y="129"/>
                </a:moveTo>
                <a:cubicBezTo>
                  <a:pt x="410" y="129"/>
                  <a:pt x="409" y="128"/>
                  <a:pt x="409" y="129"/>
                </a:cubicBezTo>
                <a:cubicBezTo>
                  <a:pt x="409" y="129"/>
                  <a:pt x="409" y="129"/>
                  <a:pt x="409" y="130"/>
                </a:cubicBezTo>
                <a:cubicBezTo>
                  <a:pt x="409" y="130"/>
                  <a:pt x="409" y="129"/>
                  <a:pt x="408" y="129"/>
                </a:cubicBezTo>
                <a:cubicBezTo>
                  <a:pt x="408" y="129"/>
                  <a:pt x="408" y="129"/>
                  <a:pt x="408" y="128"/>
                </a:cubicBezTo>
                <a:cubicBezTo>
                  <a:pt x="407" y="128"/>
                  <a:pt x="407" y="128"/>
                  <a:pt x="407" y="128"/>
                </a:cubicBezTo>
                <a:cubicBezTo>
                  <a:pt x="408" y="127"/>
                  <a:pt x="407" y="126"/>
                  <a:pt x="407" y="126"/>
                </a:cubicBezTo>
                <a:cubicBezTo>
                  <a:pt x="407" y="126"/>
                  <a:pt x="408" y="123"/>
                  <a:pt x="409" y="126"/>
                </a:cubicBezTo>
                <a:cubicBezTo>
                  <a:pt x="409" y="126"/>
                  <a:pt x="409" y="127"/>
                  <a:pt x="409" y="127"/>
                </a:cubicBezTo>
                <a:cubicBezTo>
                  <a:pt x="409" y="128"/>
                  <a:pt x="409" y="128"/>
                  <a:pt x="409" y="129"/>
                </a:cubicBezTo>
                <a:close/>
                <a:moveTo>
                  <a:pt x="163" y="152"/>
                </a:moveTo>
                <a:cubicBezTo>
                  <a:pt x="163" y="152"/>
                  <a:pt x="162" y="153"/>
                  <a:pt x="163" y="154"/>
                </a:cubicBezTo>
                <a:cubicBezTo>
                  <a:pt x="164" y="154"/>
                  <a:pt x="164" y="155"/>
                  <a:pt x="165" y="155"/>
                </a:cubicBezTo>
                <a:cubicBezTo>
                  <a:pt x="165" y="156"/>
                  <a:pt x="166" y="157"/>
                  <a:pt x="167" y="159"/>
                </a:cubicBezTo>
                <a:cubicBezTo>
                  <a:pt x="167" y="160"/>
                  <a:pt x="165" y="162"/>
                  <a:pt x="164" y="162"/>
                </a:cubicBezTo>
                <a:cubicBezTo>
                  <a:pt x="162" y="162"/>
                  <a:pt x="161" y="162"/>
                  <a:pt x="160" y="161"/>
                </a:cubicBezTo>
                <a:cubicBezTo>
                  <a:pt x="159" y="161"/>
                  <a:pt x="159" y="158"/>
                  <a:pt x="158" y="159"/>
                </a:cubicBezTo>
                <a:cubicBezTo>
                  <a:pt x="158" y="159"/>
                  <a:pt x="157" y="159"/>
                  <a:pt x="157" y="158"/>
                </a:cubicBezTo>
                <a:cubicBezTo>
                  <a:pt x="157" y="157"/>
                  <a:pt x="157" y="157"/>
                  <a:pt x="158" y="156"/>
                </a:cubicBezTo>
                <a:cubicBezTo>
                  <a:pt x="159" y="155"/>
                  <a:pt x="159" y="153"/>
                  <a:pt x="161" y="151"/>
                </a:cubicBezTo>
                <a:cubicBezTo>
                  <a:pt x="162" y="150"/>
                  <a:pt x="162" y="150"/>
                  <a:pt x="163" y="152"/>
                </a:cubicBezTo>
                <a:close/>
                <a:moveTo>
                  <a:pt x="388" y="125"/>
                </a:moveTo>
                <a:cubicBezTo>
                  <a:pt x="388" y="125"/>
                  <a:pt x="387" y="124"/>
                  <a:pt x="387" y="124"/>
                </a:cubicBezTo>
                <a:cubicBezTo>
                  <a:pt x="387" y="124"/>
                  <a:pt x="387" y="123"/>
                  <a:pt x="387" y="124"/>
                </a:cubicBezTo>
                <a:cubicBezTo>
                  <a:pt x="387" y="124"/>
                  <a:pt x="388" y="124"/>
                  <a:pt x="388" y="124"/>
                </a:cubicBezTo>
                <a:cubicBezTo>
                  <a:pt x="388" y="124"/>
                  <a:pt x="388" y="125"/>
                  <a:pt x="388" y="125"/>
                </a:cubicBezTo>
                <a:close/>
                <a:moveTo>
                  <a:pt x="406" y="131"/>
                </a:moveTo>
                <a:cubicBezTo>
                  <a:pt x="406" y="131"/>
                  <a:pt x="406" y="132"/>
                  <a:pt x="407" y="132"/>
                </a:cubicBezTo>
                <a:cubicBezTo>
                  <a:pt x="407" y="132"/>
                  <a:pt x="407" y="133"/>
                  <a:pt x="407" y="134"/>
                </a:cubicBezTo>
                <a:cubicBezTo>
                  <a:pt x="407" y="133"/>
                  <a:pt x="407" y="133"/>
                  <a:pt x="407" y="133"/>
                </a:cubicBezTo>
                <a:cubicBezTo>
                  <a:pt x="407" y="133"/>
                  <a:pt x="406" y="133"/>
                  <a:pt x="406" y="132"/>
                </a:cubicBezTo>
                <a:cubicBezTo>
                  <a:pt x="406" y="132"/>
                  <a:pt x="406" y="131"/>
                  <a:pt x="406" y="131"/>
                </a:cubicBezTo>
                <a:close/>
                <a:moveTo>
                  <a:pt x="383" y="123"/>
                </a:moveTo>
                <a:cubicBezTo>
                  <a:pt x="383" y="123"/>
                  <a:pt x="383" y="123"/>
                  <a:pt x="382" y="123"/>
                </a:cubicBezTo>
                <a:cubicBezTo>
                  <a:pt x="381" y="122"/>
                  <a:pt x="381" y="122"/>
                  <a:pt x="381" y="122"/>
                </a:cubicBezTo>
                <a:cubicBezTo>
                  <a:pt x="381" y="121"/>
                  <a:pt x="383" y="122"/>
                  <a:pt x="383" y="122"/>
                </a:cubicBezTo>
                <a:cubicBezTo>
                  <a:pt x="383" y="122"/>
                  <a:pt x="383" y="121"/>
                  <a:pt x="384" y="122"/>
                </a:cubicBezTo>
                <a:cubicBezTo>
                  <a:pt x="384" y="122"/>
                  <a:pt x="384" y="123"/>
                  <a:pt x="383" y="123"/>
                </a:cubicBezTo>
                <a:close/>
                <a:moveTo>
                  <a:pt x="397" y="124"/>
                </a:moveTo>
                <a:cubicBezTo>
                  <a:pt x="397" y="124"/>
                  <a:pt x="397" y="124"/>
                  <a:pt x="397" y="124"/>
                </a:cubicBezTo>
                <a:cubicBezTo>
                  <a:pt x="397" y="124"/>
                  <a:pt x="397" y="123"/>
                  <a:pt x="397" y="123"/>
                </a:cubicBezTo>
                <a:cubicBezTo>
                  <a:pt x="397" y="123"/>
                  <a:pt x="398" y="124"/>
                  <a:pt x="398" y="124"/>
                </a:cubicBezTo>
                <a:cubicBezTo>
                  <a:pt x="398" y="124"/>
                  <a:pt x="398" y="125"/>
                  <a:pt x="398" y="125"/>
                </a:cubicBezTo>
                <a:cubicBezTo>
                  <a:pt x="398" y="125"/>
                  <a:pt x="399" y="125"/>
                  <a:pt x="399" y="126"/>
                </a:cubicBezTo>
                <a:cubicBezTo>
                  <a:pt x="399" y="127"/>
                  <a:pt x="399" y="127"/>
                  <a:pt x="399" y="127"/>
                </a:cubicBezTo>
                <a:cubicBezTo>
                  <a:pt x="398" y="127"/>
                  <a:pt x="398" y="127"/>
                  <a:pt x="399" y="128"/>
                </a:cubicBezTo>
                <a:cubicBezTo>
                  <a:pt x="399" y="129"/>
                  <a:pt x="399" y="128"/>
                  <a:pt x="398" y="128"/>
                </a:cubicBezTo>
                <a:cubicBezTo>
                  <a:pt x="398" y="127"/>
                  <a:pt x="397" y="127"/>
                  <a:pt x="398" y="128"/>
                </a:cubicBezTo>
                <a:cubicBezTo>
                  <a:pt x="398" y="128"/>
                  <a:pt x="398" y="129"/>
                  <a:pt x="398" y="129"/>
                </a:cubicBezTo>
                <a:cubicBezTo>
                  <a:pt x="398" y="129"/>
                  <a:pt x="398" y="129"/>
                  <a:pt x="398" y="129"/>
                </a:cubicBezTo>
                <a:cubicBezTo>
                  <a:pt x="398" y="129"/>
                  <a:pt x="398" y="129"/>
                  <a:pt x="398" y="129"/>
                </a:cubicBezTo>
                <a:cubicBezTo>
                  <a:pt x="398" y="130"/>
                  <a:pt x="398" y="129"/>
                  <a:pt x="397" y="129"/>
                </a:cubicBezTo>
                <a:cubicBezTo>
                  <a:pt x="397" y="129"/>
                  <a:pt x="397" y="128"/>
                  <a:pt x="397" y="128"/>
                </a:cubicBezTo>
                <a:cubicBezTo>
                  <a:pt x="396" y="127"/>
                  <a:pt x="396" y="127"/>
                  <a:pt x="396" y="126"/>
                </a:cubicBezTo>
                <a:cubicBezTo>
                  <a:pt x="396" y="126"/>
                  <a:pt x="396" y="126"/>
                  <a:pt x="395" y="125"/>
                </a:cubicBezTo>
                <a:cubicBezTo>
                  <a:pt x="395" y="125"/>
                  <a:pt x="395" y="125"/>
                  <a:pt x="395" y="125"/>
                </a:cubicBezTo>
                <a:cubicBezTo>
                  <a:pt x="395" y="124"/>
                  <a:pt x="395" y="124"/>
                  <a:pt x="395" y="125"/>
                </a:cubicBezTo>
                <a:cubicBezTo>
                  <a:pt x="395" y="125"/>
                  <a:pt x="395" y="125"/>
                  <a:pt x="395" y="125"/>
                </a:cubicBezTo>
                <a:cubicBezTo>
                  <a:pt x="395" y="126"/>
                  <a:pt x="394" y="125"/>
                  <a:pt x="394" y="125"/>
                </a:cubicBezTo>
                <a:cubicBezTo>
                  <a:pt x="393" y="124"/>
                  <a:pt x="393" y="123"/>
                  <a:pt x="393" y="123"/>
                </a:cubicBezTo>
                <a:cubicBezTo>
                  <a:pt x="394" y="122"/>
                  <a:pt x="394" y="122"/>
                  <a:pt x="394" y="122"/>
                </a:cubicBezTo>
                <a:cubicBezTo>
                  <a:pt x="394" y="122"/>
                  <a:pt x="395" y="123"/>
                  <a:pt x="395" y="123"/>
                </a:cubicBezTo>
                <a:cubicBezTo>
                  <a:pt x="396" y="123"/>
                  <a:pt x="396" y="124"/>
                  <a:pt x="397" y="124"/>
                </a:cubicBezTo>
                <a:close/>
                <a:moveTo>
                  <a:pt x="398" y="123"/>
                </a:moveTo>
                <a:cubicBezTo>
                  <a:pt x="398" y="123"/>
                  <a:pt x="398" y="123"/>
                  <a:pt x="398" y="123"/>
                </a:cubicBezTo>
                <a:cubicBezTo>
                  <a:pt x="397" y="123"/>
                  <a:pt x="397" y="122"/>
                  <a:pt x="397" y="122"/>
                </a:cubicBezTo>
                <a:cubicBezTo>
                  <a:pt x="398" y="122"/>
                  <a:pt x="398" y="122"/>
                  <a:pt x="398" y="123"/>
                </a:cubicBezTo>
                <a:cubicBezTo>
                  <a:pt x="398" y="123"/>
                  <a:pt x="398" y="123"/>
                  <a:pt x="398" y="123"/>
                </a:cubicBezTo>
                <a:close/>
                <a:moveTo>
                  <a:pt x="411" y="163"/>
                </a:moveTo>
                <a:cubicBezTo>
                  <a:pt x="411" y="163"/>
                  <a:pt x="412" y="163"/>
                  <a:pt x="412" y="163"/>
                </a:cubicBezTo>
                <a:cubicBezTo>
                  <a:pt x="412" y="163"/>
                  <a:pt x="412" y="162"/>
                  <a:pt x="412" y="162"/>
                </a:cubicBezTo>
                <a:cubicBezTo>
                  <a:pt x="412" y="163"/>
                  <a:pt x="412" y="163"/>
                  <a:pt x="413" y="163"/>
                </a:cubicBezTo>
                <a:cubicBezTo>
                  <a:pt x="413" y="162"/>
                  <a:pt x="412" y="161"/>
                  <a:pt x="413" y="161"/>
                </a:cubicBezTo>
                <a:cubicBezTo>
                  <a:pt x="413" y="161"/>
                  <a:pt x="413" y="160"/>
                  <a:pt x="413" y="160"/>
                </a:cubicBezTo>
                <a:cubicBezTo>
                  <a:pt x="413" y="159"/>
                  <a:pt x="414" y="160"/>
                  <a:pt x="414" y="159"/>
                </a:cubicBezTo>
                <a:cubicBezTo>
                  <a:pt x="414" y="159"/>
                  <a:pt x="414" y="159"/>
                  <a:pt x="414" y="159"/>
                </a:cubicBezTo>
                <a:cubicBezTo>
                  <a:pt x="414" y="159"/>
                  <a:pt x="414" y="160"/>
                  <a:pt x="414" y="159"/>
                </a:cubicBezTo>
                <a:cubicBezTo>
                  <a:pt x="414" y="159"/>
                  <a:pt x="414" y="158"/>
                  <a:pt x="415" y="158"/>
                </a:cubicBezTo>
                <a:cubicBezTo>
                  <a:pt x="415" y="158"/>
                  <a:pt x="415" y="159"/>
                  <a:pt x="415" y="159"/>
                </a:cubicBezTo>
                <a:cubicBezTo>
                  <a:pt x="416" y="159"/>
                  <a:pt x="416" y="159"/>
                  <a:pt x="416" y="159"/>
                </a:cubicBezTo>
                <a:cubicBezTo>
                  <a:pt x="416" y="159"/>
                  <a:pt x="416" y="159"/>
                  <a:pt x="417" y="159"/>
                </a:cubicBezTo>
                <a:cubicBezTo>
                  <a:pt x="417" y="158"/>
                  <a:pt x="417" y="158"/>
                  <a:pt x="417" y="158"/>
                </a:cubicBezTo>
                <a:cubicBezTo>
                  <a:pt x="417" y="158"/>
                  <a:pt x="418" y="158"/>
                  <a:pt x="417" y="157"/>
                </a:cubicBezTo>
                <a:cubicBezTo>
                  <a:pt x="417" y="157"/>
                  <a:pt x="417" y="156"/>
                  <a:pt x="418" y="156"/>
                </a:cubicBezTo>
                <a:cubicBezTo>
                  <a:pt x="418" y="156"/>
                  <a:pt x="418" y="155"/>
                  <a:pt x="419" y="156"/>
                </a:cubicBezTo>
                <a:cubicBezTo>
                  <a:pt x="419" y="156"/>
                  <a:pt x="420" y="157"/>
                  <a:pt x="420" y="157"/>
                </a:cubicBezTo>
                <a:cubicBezTo>
                  <a:pt x="420" y="158"/>
                  <a:pt x="420" y="159"/>
                  <a:pt x="420" y="159"/>
                </a:cubicBezTo>
                <a:cubicBezTo>
                  <a:pt x="420" y="160"/>
                  <a:pt x="420" y="161"/>
                  <a:pt x="419" y="161"/>
                </a:cubicBezTo>
                <a:cubicBezTo>
                  <a:pt x="419" y="161"/>
                  <a:pt x="419" y="161"/>
                  <a:pt x="419" y="161"/>
                </a:cubicBezTo>
                <a:cubicBezTo>
                  <a:pt x="418" y="161"/>
                  <a:pt x="418" y="161"/>
                  <a:pt x="418" y="161"/>
                </a:cubicBezTo>
                <a:cubicBezTo>
                  <a:pt x="418" y="162"/>
                  <a:pt x="418" y="162"/>
                  <a:pt x="417" y="162"/>
                </a:cubicBezTo>
                <a:cubicBezTo>
                  <a:pt x="417" y="162"/>
                  <a:pt x="417" y="163"/>
                  <a:pt x="417" y="163"/>
                </a:cubicBezTo>
                <a:cubicBezTo>
                  <a:pt x="417" y="163"/>
                  <a:pt x="416" y="164"/>
                  <a:pt x="416" y="164"/>
                </a:cubicBezTo>
                <a:cubicBezTo>
                  <a:pt x="416" y="164"/>
                  <a:pt x="416" y="165"/>
                  <a:pt x="416" y="165"/>
                </a:cubicBezTo>
                <a:cubicBezTo>
                  <a:pt x="416" y="165"/>
                  <a:pt x="416" y="165"/>
                  <a:pt x="415" y="166"/>
                </a:cubicBezTo>
                <a:cubicBezTo>
                  <a:pt x="415" y="166"/>
                  <a:pt x="415" y="166"/>
                  <a:pt x="415" y="167"/>
                </a:cubicBezTo>
                <a:cubicBezTo>
                  <a:pt x="415" y="167"/>
                  <a:pt x="415" y="167"/>
                  <a:pt x="415" y="167"/>
                </a:cubicBezTo>
                <a:cubicBezTo>
                  <a:pt x="415" y="167"/>
                  <a:pt x="415" y="167"/>
                  <a:pt x="415" y="167"/>
                </a:cubicBezTo>
                <a:cubicBezTo>
                  <a:pt x="415" y="167"/>
                  <a:pt x="415" y="168"/>
                  <a:pt x="415" y="168"/>
                </a:cubicBezTo>
                <a:cubicBezTo>
                  <a:pt x="415" y="168"/>
                  <a:pt x="414" y="168"/>
                  <a:pt x="415" y="168"/>
                </a:cubicBezTo>
                <a:cubicBezTo>
                  <a:pt x="415" y="169"/>
                  <a:pt x="415" y="170"/>
                  <a:pt x="415" y="170"/>
                </a:cubicBezTo>
                <a:cubicBezTo>
                  <a:pt x="414" y="169"/>
                  <a:pt x="414" y="169"/>
                  <a:pt x="414" y="169"/>
                </a:cubicBezTo>
                <a:cubicBezTo>
                  <a:pt x="413" y="168"/>
                  <a:pt x="413" y="169"/>
                  <a:pt x="414" y="169"/>
                </a:cubicBezTo>
                <a:cubicBezTo>
                  <a:pt x="414" y="170"/>
                  <a:pt x="415" y="171"/>
                  <a:pt x="414" y="171"/>
                </a:cubicBezTo>
                <a:cubicBezTo>
                  <a:pt x="414" y="171"/>
                  <a:pt x="414" y="171"/>
                  <a:pt x="414" y="171"/>
                </a:cubicBezTo>
                <a:cubicBezTo>
                  <a:pt x="414" y="172"/>
                  <a:pt x="414" y="171"/>
                  <a:pt x="414" y="171"/>
                </a:cubicBezTo>
                <a:cubicBezTo>
                  <a:pt x="414" y="171"/>
                  <a:pt x="414" y="172"/>
                  <a:pt x="414" y="172"/>
                </a:cubicBezTo>
                <a:cubicBezTo>
                  <a:pt x="414" y="172"/>
                  <a:pt x="414" y="172"/>
                  <a:pt x="414" y="173"/>
                </a:cubicBezTo>
                <a:cubicBezTo>
                  <a:pt x="414" y="173"/>
                  <a:pt x="414" y="173"/>
                  <a:pt x="414" y="173"/>
                </a:cubicBezTo>
                <a:cubicBezTo>
                  <a:pt x="414" y="173"/>
                  <a:pt x="414" y="174"/>
                  <a:pt x="414" y="174"/>
                </a:cubicBezTo>
                <a:cubicBezTo>
                  <a:pt x="414" y="174"/>
                  <a:pt x="414" y="175"/>
                  <a:pt x="414" y="176"/>
                </a:cubicBezTo>
                <a:cubicBezTo>
                  <a:pt x="414" y="177"/>
                  <a:pt x="414" y="178"/>
                  <a:pt x="414" y="179"/>
                </a:cubicBezTo>
                <a:cubicBezTo>
                  <a:pt x="414" y="180"/>
                  <a:pt x="415" y="181"/>
                  <a:pt x="415" y="182"/>
                </a:cubicBezTo>
                <a:cubicBezTo>
                  <a:pt x="415" y="183"/>
                  <a:pt x="416" y="183"/>
                  <a:pt x="416" y="184"/>
                </a:cubicBezTo>
                <a:cubicBezTo>
                  <a:pt x="416" y="184"/>
                  <a:pt x="416" y="184"/>
                  <a:pt x="416" y="184"/>
                </a:cubicBezTo>
                <a:cubicBezTo>
                  <a:pt x="416" y="185"/>
                  <a:pt x="417" y="186"/>
                  <a:pt x="417" y="186"/>
                </a:cubicBezTo>
                <a:cubicBezTo>
                  <a:pt x="417" y="186"/>
                  <a:pt x="416" y="186"/>
                  <a:pt x="416" y="185"/>
                </a:cubicBezTo>
                <a:cubicBezTo>
                  <a:pt x="416" y="185"/>
                  <a:pt x="416" y="185"/>
                  <a:pt x="416" y="186"/>
                </a:cubicBezTo>
                <a:cubicBezTo>
                  <a:pt x="416" y="186"/>
                  <a:pt x="415" y="186"/>
                  <a:pt x="415" y="186"/>
                </a:cubicBezTo>
                <a:cubicBezTo>
                  <a:pt x="415" y="185"/>
                  <a:pt x="415" y="185"/>
                  <a:pt x="415" y="185"/>
                </a:cubicBezTo>
                <a:cubicBezTo>
                  <a:pt x="414" y="185"/>
                  <a:pt x="414" y="185"/>
                  <a:pt x="414" y="184"/>
                </a:cubicBezTo>
                <a:cubicBezTo>
                  <a:pt x="414" y="184"/>
                  <a:pt x="414" y="184"/>
                  <a:pt x="414" y="183"/>
                </a:cubicBezTo>
                <a:cubicBezTo>
                  <a:pt x="414" y="183"/>
                  <a:pt x="413" y="181"/>
                  <a:pt x="413" y="181"/>
                </a:cubicBezTo>
                <a:cubicBezTo>
                  <a:pt x="412" y="181"/>
                  <a:pt x="412" y="181"/>
                  <a:pt x="411" y="180"/>
                </a:cubicBezTo>
                <a:cubicBezTo>
                  <a:pt x="411" y="179"/>
                  <a:pt x="411" y="178"/>
                  <a:pt x="411" y="178"/>
                </a:cubicBezTo>
                <a:cubicBezTo>
                  <a:pt x="412" y="178"/>
                  <a:pt x="412" y="177"/>
                  <a:pt x="412" y="176"/>
                </a:cubicBezTo>
                <a:cubicBezTo>
                  <a:pt x="412" y="176"/>
                  <a:pt x="412" y="176"/>
                  <a:pt x="412" y="175"/>
                </a:cubicBezTo>
                <a:cubicBezTo>
                  <a:pt x="411" y="175"/>
                  <a:pt x="411" y="175"/>
                  <a:pt x="411" y="175"/>
                </a:cubicBezTo>
                <a:cubicBezTo>
                  <a:pt x="411" y="175"/>
                  <a:pt x="411" y="174"/>
                  <a:pt x="411" y="174"/>
                </a:cubicBezTo>
                <a:cubicBezTo>
                  <a:pt x="411" y="174"/>
                  <a:pt x="412" y="174"/>
                  <a:pt x="412" y="174"/>
                </a:cubicBezTo>
                <a:cubicBezTo>
                  <a:pt x="411" y="173"/>
                  <a:pt x="411" y="172"/>
                  <a:pt x="412" y="172"/>
                </a:cubicBezTo>
                <a:cubicBezTo>
                  <a:pt x="412" y="172"/>
                  <a:pt x="412" y="172"/>
                  <a:pt x="412" y="172"/>
                </a:cubicBezTo>
                <a:cubicBezTo>
                  <a:pt x="412" y="171"/>
                  <a:pt x="412" y="171"/>
                  <a:pt x="412" y="171"/>
                </a:cubicBezTo>
                <a:cubicBezTo>
                  <a:pt x="411" y="170"/>
                  <a:pt x="412" y="169"/>
                  <a:pt x="412" y="169"/>
                </a:cubicBezTo>
                <a:cubicBezTo>
                  <a:pt x="412" y="168"/>
                  <a:pt x="412" y="168"/>
                  <a:pt x="412" y="167"/>
                </a:cubicBezTo>
                <a:cubicBezTo>
                  <a:pt x="412" y="167"/>
                  <a:pt x="412" y="167"/>
                  <a:pt x="412" y="167"/>
                </a:cubicBezTo>
                <a:cubicBezTo>
                  <a:pt x="412" y="166"/>
                  <a:pt x="412" y="166"/>
                  <a:pt x="412" y="165"/>
                </a:cubicBezTo>
                <a:cubicBezTo>
                  <a:pt x="412" y="165"/>
                  <a:pt x="412" y="165"/>
                  <a:pt x="412" y="165"/>
                </a:cubicBezTo>
                <a:cubicBezTo>
                  <a:pt x="411" y="164"/>
                  <a:pt x="411" y="163"/>
                  <a:pt x="411" y="163"/>
                </a:cubicBezTo>
                <a:close/>
                <a:moveTo>
                  <a:pt x="431" y="181"/>
                </a:moveTo>
                <a:cubicBezTo>
                  <a:pt x="431" y="180"/>
                  <a:pt x="430" y="179"/>
                  <a:pt x="431" y="179"/>
                </a:cubicBezTo>
                <a:cubicBezTo>
                  <a:pt x="432" y="179"/>
                  <a:pt x="431" y="181"/>
                  <a:pt x="431" y="181"/>
                </a:cubicBezTo>
                <a:close/>
                <a:moveTo>
                  <a:pt x="422" y="134"/>
                </a:moveTo>
                <a:cubicBezTo>
                  <a:pt x="423" y="134"/>
                  <a:pt x="423" y="135"/>
                  <a:pt x="422" y="135"/>
                </a:cubicBezTo>
                <a:cubicBezTo>
                  <a:pt x="422" y="134"/>
                  <a:pt x="422" y="134"/>
                  <a:pt x="421" y="134"/>
                </a:cubicBezTo>
                <a:cubicBezTo>
                  <a:pt x="421" y="133"/>
                  <a:pt x="421" y="133"/>
                  <a:pt x="422" y="133"/>
                </a:cubicBezTo>
                <a:cubicBezTo>
                  <a:pt x="422" y="132"/>
                  <a:pt x="422" y="134"/>
                  <a:pt x="422" y="134"/>
                </a:cubicBezTo>
                <a:close/>
                <a:moveTo>
                  <a:pt x="422" y="142"/>
                </a:moveTo>
                <a:cubicBezTo>
                  <a:pt x="421" y="142"/>
                  <a:pt x="421" y="141"/>
                  <a:pt x="422" y="142"/>
                </a:cubicBezTo>
                <a:cubicBezTo>
                  <a:pt x="422" y="142"/>
                  <a:pt x="422" y="142"/>
                  <a:pt x="422" y="142"/>
                </a:cubicBezTo>
                <a:cubicBezTo>
                  <a:pt x="423" y="142"/>
                  <a:pt x="423" y="143"/>
                  <a:pt x="422" y="142"/>
                </a:cubicBezTo>
                <a:cubicBezTo>
                  <a:pt x="422" y="142"/>
                  <a:pt x="422" y="142"/>
                  <a:pt x="422" y="142"/>
                </a:cubicBezTo>
                <a:close/>
                <a:moveTo>
                  <a:pt x="425" y="177"/>
                </a:moveTo>
                <a:cubicBezTo>
                  <a:pt x="425" y="177"/>
                  <a:pt x="424" y="177"/>
                  <a:pt x="424" y="177"/>
                </a:cubicBezTo>
                <a:cubicBezTo>
                  <a:pt x="424" y="177"/>
                  <a:pt x="424" y="176"/>
                  <a:pt x="424" y="175"/>
                </a:cubicBezTo>
                <a:cubicBezTo>
                  <a:pt x="424" y="175"/>
                  <a:pt x="424" y="175"/>
                  <a:pt x="424" y="175"/>
                </a:cubicBezTo>
                <a:cubicBezTo>
                  <a:pt x="425" y="176"/>
                  <a:pt x="425" y="177"/>
                  <a:pt x="425" y="177"/>
                </a:cubicBezTo>
                <a:close/>
                <a:moveTo>
                  <a:pt x="431" y="167"/>
                </a:moveTo>
                <a:cubicBezTo>
                  <a:pt x="431" y="168"/>
                  <a:pt x="432" y="170"/>
                  <a:pt x="431" y="169"/>
                </a:cubicBezTo>
                <a:cubicBezTo>
                  <a:pt x="430" y="168"/>
                  <a:pt x="430" y="168"/>
                  <a:pt x="430" y="167"/>
                </a:cubicBezTo>
                <a:cubicBezTo>
                  <a:pt x="430" y="167"/>
                  <a:pt x="431" y="167"/>
                  <a:pt x="431" y="167"/>
                </a:cubicBezTo>
                <a:close/>
                <a:moveTo>
                  <a:pt x="405" y="122"/>
                </a:moveTo>
                <a:cubicBezTo>
                  <a:pt x="405" y="122"/>
                  <a:pt x="405" y="121"/>
                  <a:pt x="405" y="121"/>
                </a:cubicBezTo>
                <a:cubicBezTo>
                  <a:pt x="405" y="121"/>
                  <a:pt x="405" y="121"/>
                  <a:pt x="406" y="121"/>
                </a:cubicBezTo>
                <a:cubicBezTo>
                  <a:pt x="406" y="122"/>
                  <a:pt x="406" y="122"/>
                  <a:pt x="405" y="122"/>
                </a:cubicBezTo>
                <a:close/>
                <a:moveTo>
                  <a:pt x="411" y="188"/>
                </a:moveTo>
                <a:cubicBezTo>
                  <a:pt x="411" y="188"/>
                  <a:pt x="413" y="190"/>
                  <a:pt x="413" y="190"/>
                </a:cubicBezTo>
                <a:cubicBezTo>
                  <a:pt x="413" y="190"/>
                  <a:pt x="413" y="190"/>
                  <a:pt x="413" y="190"/>
                </a:cubicBezTo>
                <a:cubicBezTo>
                  <a:pt x="413" y="191"/>
                  <a:pt x="414" y="191"/>
                  <a:pt x="413" y="191"/>
                </a:cubicBezTo>
                <a:cubicBezTo>
                  <a:pt x="413" y="192"/>
                  <a:pt x="413" y="192"/>
                  <a:pt x="412" y="192"/>
                </a:cubicBezTo>
                <a:cubicBezTo>
                  <a:pt x="412" y="193"/>
                  <a:pt x="411" y="192"/>
                  <a:pt x="411" y="191"/>
                </a:cubicBezTo>
                <a:cubicBezTo>
                  <a:pt x="411" y="190"/>
                  <a:pt x="411" y="189"/>
                  <a:pt x="411" y="188"/>
                </a:cubicBezTo>
                <a:close/>
                <a:moveTo>
                  <a:pt x="404" y="124"/>
                </a:moveTo>
                <a:cubicBezTo>
                  <a:pt x="404" y="123"/>
                  <a:pt x="405" y="124"/>
                  <a:pt x="404" y="125"/>
                </a:cubicBezTo>
                <a:cubicBezTo>
                  <a:pt x="404" y="125"/>
                  <a:pt x="403" y="124"/>
                  <a:pt x="404" y="124"/>
                </a:cubicBezTo>
                <a:close/>
                <a:moveTo>
                  <a:pt x="405" y="120"/>
                </a:moveTo>
                <a:cubicBezTo>
                  <a:pt x="405" y="119"/>
                  <a:pt x="407" y="121"/>
                  <a:pt x="407" y="122"/>
                </a:cubicBezTo>
                <a:cubicBezTo>
                  <a:pt x="407" y="122"/>
                  <a:pt x="405" y="121"/>
                  <a:pt x="405" y="120"/>
                </a:cubicBezTo>
                <a:close/>
                <a:moveTo>
                  <a:pt x="400" y="129"/>
                </a:moveTo>
                <a:cubicBezTo>
                  <a:pt x="399" y="129"/>
                  <a:pt x="399" y="129"/>
                  <a:pt x="399" y="129"/>
                </a:cubicBezTo>
                <a:cubicBezTo>
                  <a:pt x="399" y="128"/>
                  <a:pt x="400" y="129"/>
                  <a:pt x="400" y="129"/>
                </a:cubicBezTo>
                <a:cubicBezTo>
                  <a:pt x="401" y="129"/>
                  <a:pt x="402" y="129"/>
                  <a:pt x="402" y="129"/>
                </a:cubicBezTo>
                <a:cubicBezTo>
                  <a:pt x="402" y="130"/>
                  <a:pt x="400" y="129"/>
                  <a:pt x="400" y="129"/>
                </a:cubicBezTo>
                <a:close/>
                <a:moveTo>
                  <a:pt x="393" y="231"/>
                </a:moveTo>
                <a:cubicBezTo>
                  <a:pt x="393" y="231"/>
                  <a:pt x="392" y="233"/>
                  <a:pt x="392" y="232"/>
                </a:cubicBezTo>
                <a:cubicBezTo>
                  <a:pt x="392" y="231"/>
                  <a:pt x="392" y="230"/>
                  <a:pt x="392" y="230"/>
                </a:cubicBezTo>
                <a:cubicBezTo>
                  <a:pt x="392" y="229"/>
                  <a:pt x="392" y="229"/>
                  <a:pt x="393" y="229"/>
                </a:cubicBezTo>
                <a:cubicBezTo>
                  <a:pt x="393" y="230"/>
                  <a:pt x="393" y="230"/>
                  <a:pt x="393" y="231"/>
                </a:cubicBezTo>
                <a:close/>
                <a:moveTo>
                  <a:pt x="406" y="127"/>
                </a:moveTo>
                <a:cubicBezTo>
                  <a:pt x="406" y="127"/>
                  <a:pt x="407" y="128"/>
                  <a:pt x="407" y="128"/>
                </a:cubicBezTo>
                <a:cubicBezTo>
                  <a:pt x="407" y="128"/>
                  <a:pt x="408" y="129"/>
                  <a:pt x="408" y="129"/>
                </a:cubicBezTo>
                <a:cubicBezTo>
                  <a:pt x="407" y="129"/>
                  <a:pt x="407" y="129"/>
                  <a:pt x="407" y="129"/>
                </a:cubicBezTo>
                <a:cubicBezTo>
                  <a:pt x="407" y="129"/>
                  <a:pt x="407" y="129"/>
                  <a:pt x="408" y="129"/>
                </a:cubicBezTo>
                <a:cubicBezTo>
                  <a:pt x="408" y="130"/>
                  <a:pt x="408" y="130"/>
                  <a:pt x="408" y="130"/>
                </a:cubicBezTo>
                <a:cubicBezTo>
                  <a:pt x="408" y="131"/>
                  <a:pt x="406" y="129"/>
                  <a:pt x="407" y="130"/>
                </a:cubicBezTo>
                <a:cubicBezTo>
                  <a:pt x="406" y="130"/>
                  <a:pt x="406" y="130"/>
                  <a:pt x="405" y="129"/>
                </a:cubicBezTo>
                <a:cubicBezTo>
                  <a:pt x="405" y="129"/>
                  <a:pt x="405" y="129"/>
                  <a:pt x="405" y="128"/>
                </a:cubicBezTo>
                <a:cubicBezTo>
                  <a:pt x="405" y="128"/>
                  <a:pt x="405" y="128"/>
                  <a:pt x="405" y="127"/>
                </a:cubicBezTo>
                <a:cubicBezTo>
                  <a:pt x="406" y="127"/>
                  <a:pt x="405" y="127"/>
                  <a:pt x="405" y="127"/>
                </a:cubicBezTo>
                <a:cubicBezTo>
                  <a:pt x="405" y="127"/>
                  <a:pt x="405" y="126"/>
                  <a:pt x="405" y="126"/>
                </a:cubicBezTo>
                <a:cubicBezTo>
                  <a:pt x="405" y="126"/>
                  <a:pt x="406" y="127"/>
                  <a:pt x="406" y="127"/>
                </a:cubicBezTo>
                <a:cubicBezTo>
                  <a:pt x="406" y="127"/>
                  <a:pt x="406" y="127"/>
                  <a:pt x="406" y="127"/>
                </a:cubicBezTo>
                <a:close/>
                <a:moveTo>
                  <a:pt x="129" y="113"/>
                </a:moveTo>
                <a:cubicBezTo>
                  <a:pt x="128" y="113"/>
                  <a:pt x="128" y="112"/>
                  <a:pt x="129" y="111"/>
                </a:cubicBezTo>
                <a:cubicBezTo>
                  <a:pt x="130" y="111"/>
                  <a:pt x="131" y="111"/>
                  <a:pt x="131" y="111"/>
                </a:cubicBezTo>
                <a:cubicBezTo>
                  <a:pt x="131" y="111"/>
                  <a:pt x="131" y="113"/>
                  <a:pt x="131" y="113"/>
                </a:cubicBezTo>
                <a:cubicBezTo>
                  <a:pt x="130" y="113"/>
                  <a:pt x="130" y="113"/>
                  <a:pt x="129" y="113"/>
                </a:cubicBezTo>
                <a:close/>
                <a:moveTo>
                  <a:pt x="131" y="103"/>
                </a:moveTo>
                <a:cubicBezTo>
                  <a:pt x="132" y="103"/>
                  <a:pt x="132" y="103"/>
                  <a:pt x="132" y="104"/>
                </a:cubicBezTo>
                <a:cubicBezTo>
                  <a:pt x="132" y="104"/>
                  <a:pt x="132" y="104"/>
                  <a:pt x="132" y="105"/>
                </a:cubicBezTo>
                <a:cubicBezTo>
                  <a:pt x="131" y="105"/>
                  <a:pt x="130" y="104"/>
                  <a:pt x="131" y="103"/>
                </a:cubicBezTo>
                <a:close/>
                <a:moveTo>
                  <a:pt x="182" y="274"/>
                </a:moveTo>
                <a:cubicBezTo>
                  <a:pt x="183" y="273"/>
                  <a:pt x="185" y="272"/>
                  <a:pt x="185" y="274"/>
                </a:cubicBezTo>
                <a:cubicBezTo>
                  <a:pt x="185" y="275"/>
                  <a:pt x="185" y="275"/>
                  <a:pt x="185" y="275"/>
                </a:cubicBezTo>
                <a:cubicBezTo>
                  <a:pt x="184" y="275"/>
                  <a:pt x="183" y="274"/>
                  <a:pt x="182" y="274"/>
                </a:cubicBezTo>
                <a:close/>
                <a:moveTo>
                  <a:pt x="234" y="294"/>
                </a:moveTo>
                <a:cubicBezTo>
                  <a:pt x="234" y="293"/>
                  <a:pt x="235" y="293"/>
                  <a:pt x="235" y="294"/>
                </a:cubicBezTo>
                <a:cubicBezTo>
                  <a:pt x="235" y="294"/>
                  <a:pt x="235" y="294"/>
                  <a:pt x="235" y="294"/>
                </a:cubicBezTo>
                <a:cubicBezTo>
                  <a:pt x="235" y="294"/>
                  <a:pt x="234" y="294"/>
                  <a:pt x="234" y="294"/>
                </a:cubicBezTo>
                <a:close/>
                <a:moveTo>
                  <a:pt x="123" y="119"/>
                </a:moveTo>
                <a:cubicBezTo>
                  <a:pt x="123" y="119"/>
                  <a:pt x="122" y="119"/>
                  <a:pt x="122" y="120"/>
                </a:cubicBezTo>
                <a:cubicBezTo>
                  <a:pt x="122" y="120"/>
                  <a:pt x="121" y="121"/>
                  <a:pt x="121" y="121"/>
                </a:cubicBezTo>
                <a:cubicBezTo>
                  <a:pt x="120" y="122"/>
                  <a:pt x="119" y="123"/>
                  <a:pt x="118" y="123"/>
                </a:cubicBezTo>
                <a:cubicBezTo>
                  <a:pt x="117" y="122"/>
                  <a:pt x="119" y="120"/>
                  <a:pt x="120" y="120"/>
                </a:cubicBezTo>
                <a:cubicBezTo>
                  <a:pt x="120" y="119"/>
                  <a:pt x="121" y="119"/>
                  <a:pt x="121" y="119"/>
                </a:cubicBezTo>
                <a:cubicBezTo>
                  <a:pt x="121" y="119"/>
                  <a:pt x="121" y="119"/>
                  <a:pt x="122" y="119"/>
                </a:cubicBezTo>
                <a:cubicBezTo>
                  <a:pt x="122" y="119"/>
                  <a:pt x="123" y="118"/>
                  <a:pt x="123" y="119"/>
                </a:cubicBezTo>
                <a:close/>
                <a:moveTo>
                  <a:pt x="154" y="111"/>
                </a:moveTo>
                <a:cubicBezTo>
                  <a:pt x="154" y="111"/>
                  <a:pt x="153" y="112"/>
                  <a:pt x="152" y="112"/>
                </a:cubicBezTo>
                <a:cubicBezTo>
                  <a:pt x="152" y="112"/>
                  <a:pt x="150" y="111"/>
                  <a:pt x="150" y="111"/>
                </a:cubicBezTo>
                <a:cubicBezTo>
                  <a:pt x="150" y="110"/>
                  <a:pt x="151" y="110"/>
                  <a:pt x="151" y="109"/>
                </a:cubicBezTo>
                <a:cubicBezTo>
                  <a:pt x="151" y="109"/>
                  <a:pt x="151" y="110"/>
                  <a:pt x="152" y="109"/>
                </a:cubicBezTo>
                <a:cubicBezTo>
                  <a:pt x="152" y="110"/>
                  <a:pt x="152" y="110"/>
                  <a:pt x="153" y="110"/>
                </a:cubicBezTo>
                <a:cubicBezTo>
                  <a:pt x="153" y="110"/>
                  <a:pt x="154" y="110"/>
                  <a:pt x="154" y="111"/>
                </a:cubicBezTo>
                <a:close/>
                <a:moveTo>
                  <a:pt x="149" y="119"/>
                </a:moveTo>
                <a:cubicBezTo>
                  <a:pt x="149" y="118"/>
                  <a:pt x="149" y="117"/>
                  <a:pt x="150" y="117"/>
                </a:cubicBezTo>
                <a:cubicBezTo>
                  <a:pt x="150" y="116"/>
                  <a:pt x="151" y="116"/>
                  <a:pt x="152" y="116"/>
                </a:cubicBezTo>
                <a:cubicBezTo>
                  <a:pt x="152" y="117"/>
                  <a:pt x="152" y="118"/>
                  <a:pt x="151" y="119"/>
                </a:cubicBezTo>
                <a:cubicBezTo>
                  <a:pt x="150" y="119"/>
                  <a:pt x="149" y="119"/>
                  <a:pt x="149" y="119"/>
                </a:cubicBezTo>
                <a:close/>
                <a:moveTo>
                  <a:pt x="373" y="284"/>
                </a:moveTo>
                <a:cubicBezTo>
                  <a:pt x="374" y="284"/>
                  <a:pt x="374" y="284"/>
                  <a:pt x="374" y="284"/>
                </a:cubicBezTo>
                <a:cubicBezTo>
                  <a:pt x="374" y="285"/>
                  <a:pt x="373" y="285"/>
                  <a:pt x="372" y="285"/>
                </a:cubicBezTo>
                <a:cubicBezTo>
                  <a:pt x="373" y="285"/>
                  <a:pt x="373" y="285"/>
                  <a:pt x="373" y="284"/>
                </a:cubicBezTo>
                <a:close/>
                <a:moveTo>
                  <a:pt x="165" y="138"/>
                </a:moveTo>
                <a:cubicBezTo>
                  <a:pt x="165" y="139"/>
                  <a:pt x="164" y="141"/>
                  <a:pt x="163" y="141"/>
                </a:cubicBezTo>
                <a:cubicBezTo>
                  <a:pt x="162" y="141"/>
                  <a:pt x="162" y="141"/>
                  <a:pt x="161" y="142"/>
                </a:cubicBezTo>
                <a:cubicBezTo>
                  <a:pt x="161" y="142"/>
                  <a:pt x="161" y="142"/>
                  <a:pt x="161" y="143"/>
                </a:cubicBezTo>
                <a:cubicBezTo>
                  <a:pt x="160" y="144"/>
                  <a:pt x="159" y="144"/>
                  <a:pt x="159" y="143"/>
                </a:cubicBezTo>
                <a:cubicBezTo>
                  <a:pt x="158" y="143"/>
                  <a:pt x="158" y="142"/>
                  <a:pt x="157" y="141"/>
                </a:cubicBezTo>
                <a:cubicBezTo>
                  <a:pt x="157" y="140"/>
                  <a:pt x="156" y="140"/>
                  <a:pt x="155" y="140"/>
                </a:cubicBezTo>
                <a:cubicBezTo>
                  <a:pt x="154" y="139"/>
                  <a:pt x="154" y="139"/>
                  <a:pt x="154" y="138"/>
                </a:cubicBezTo>
                <a:cubicBezTo>
                  <a:pt x="153" y="138"/>
                  <a:pt x="153" y="138"/>
                  <a:pt x="153" y="137"/>
                </a:cubicBezTo>
                <a:cubicBezTo>
                  <a:pt x="152" y="137"/>
                  <a:pt x="152" y="136"/>
                  <a:pt x="152" y="135"/>
                </a:cubicBezTo>
                <a:cubicBezTo>
                  <a:pt x="152" y="134"/>
                  <a:pt x="153" y="133"/>
                  <a:pt x="153" y="134"/>
                </a:cubicBezTo>
                <a:cubicBezTo>
                  <a:pt x="154" y="134"/>
                  <a:pt x="155" y="135"/>
                  <a:pt x="156" y="135"/>
                </a:cubicBezTo>
                <a:cubicBezTo>
                  <a:pt x="156" y="134"/>
                  <a:pt x="157" y="133"/>
                  <a:pt x="156" y="132"/>
                </a:cubicBezTo>
                <a:cubicBezTo>
                  <a:pt x="156" y="132"/>
                  <a:pt x="155" y="131"/>
                  <a:pt x="156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5" y="129"/>
                  <a:pt x="155" y="128"/>
                  <a:pt x="156" y="128"/>
                </a:cubicBezTo>
                <a:cubicBezTo>
                  <a:pt x="157" y="127"/>
                  <a:pt x="158" y="127"/>
                  <a:pt x="159" y="127"/>
                </a:cubicBezTo>
                <a:cubicBezTo>
                  <a:pt x="159" y="127"/>
                  <a:pt x="159" y="128"/>
                  <a:pt x="160" y="128"/>
                </a:cubicBezTo>
                <a:cubicBezTo>
                  <a:pt x="160" y="128"/>
                  <a:pt x="162" y="128"/>
                  <a:pt x="162" y="127"/>
                </a:cubicBezTo>
                <a:cubicBezTo>
                  <a:pt x="163" y="127"/>
                  <a:pt x="163" y="126"/>
                  <a:pt x="165" y="126"/>
                </a:cubicBezTo>
                <a:cubicBezTo>
                  <a:pt x="165" y="127"/>
                  <a:pt x="166" y="127"/>
                  <a:pt x="165" y="128"/>
                </a:cubicBezTo>
                <a:cubicBezTo>
                  <a:pt x="165" y="129"/>
                  <a:pt x="161" y="131"/>
                  <a:pt x="163" y="132"/>
                </a:cubicBezTo>
                <a:cubicBezTo>
                  <a:pt x="164" y="133"/>
                  <a:pt x="165" y="130"/>
                  <a:pt x="165" y="132"/>
                </a:cubicBezTo>
                <a:cubicBezTo>
                  <a:pt x="165" y="133"/>
                  <a:pt x="165" y="133"/>
                  <a:pt x="165" y="134"/>
                </a:cubicBezTo>
                <a:cubicBezTo>
                  <a:pt x="165" y="134"/>
                  <a:pt x="165" y="135"/>
                  <a:pt x="165" y="135"/>
                </a:cubicBezTo>
                <a:cubicBezTo>
                  <a:pt x="166" y="136"/>
                  <a:pt x="166" y="137"/>
                  <a:pt x="165" y="138"/>
                </a:cubicBezTo>
                <a:close/>
                <a:moveTo>
                  <a:pt x="157" y="102"/>
                </a:moveTo>
                <a:cubicBezTo>
                  <a:pt x="156" y="102"/>
                  <a:pt x="155" y="101"/>
                  <a:pt x="156" y="101"/>
                </a:cubicBezTo>
                <a:cubicBezTo>
                  <a:pt x="156" y="100"/>
                  <a:pt x="157" y="100"/>
                  <a:pt x="158" y="100"/>
                </a:cubicBezTo>
                <a:cubicBezTo>
                  <a:pt x="158" y="100"/>
                  <a:pt x="159" y="100"/>
                  <a:pt x="159" y="101"/>
                </a:cubicBezTo>
                <a:cubicBezTo>
                  <a:pt x="158" y="101"/>
                  <a:pt x="158" y="102"/>
                  <a:pt x="157" y="102"/>
                </a:cubicBezTo>
                <a:close/>
                <a:moveTo>
                  <a:pt x="140" y="130"/>
                </a:moveTo>
                <a:cubicBezTo>
                  <a:pt x="141" y="130"/>
                  <a:pt x="139" y="132"/>
                  <a:pt x="139" y="132"/>
                </a:cubicBezTo>
                <a:cubicBezTo>
                  <a:pt x="137" y="131"/>
                  <a:pt x="140" y="130"/>
                  <a:pt x="140" y="130"/>
                </a:cubicBezTo>
                <a:close/>
                <a:moveTo>
                  <a:pt x="147" y="148"/>
                </a:moveTo>
                <a:cubicBezTo>
                  <a:pt x="147" y="149"/>
                  <a:pt x="148" y="149"/>
                  <a:pt x="150" y="149"/>
                </a:cubicBezTo>
                <a:cubicBezTo>
                  <a:pt x="151" y="149"/>
                  <a:pt x="151" y="150"/>
                  <a:pt x="152" y="151"/>
                </a:cubicBezTo>
                <a:cubicBezTo>
                  <a:pt x="152" y="152"/>
                  <a:pt x="153" y="152"/>
                  <a:pt x="152" y="153"/>
                </a:cubicBezTo>
                <a:cubicBezTo>
                  <a:pt x="152" y="154"/>
                  <a:pt x="152" y="154"/>
                  <a:pt x="151" y="154"/>
                </a:cubicBezTo>
                <a:cubicBezTo>
                  <a:pt x="151" y="155"/>
                  <a:pt x="150" y="153"/>
                  <a:pt x="150" y="154"/>
                </a:cubicBezTo>
                <a:cubicBezTo>
                  <a:pt x="149" y="154"/>
                  <a:pt x="149" y="155"/>
                  <a:pt x="148" y="155"/>
                </a:cubicBezTo>
                <a:cubicBezTo>
                  <a:pt x="147" y="155"/>
                  <a:pt x="147" y="156"/>
                  <a:pt x="148" y="156"/>
                </a:cubicBezTo>
                <a:cubicBezTo>
                  <a:pt x="148" y="156"/>
                  <a:pt x="149" y="156"/>
                  <a:pt x="149" y="156"/>
                </a:cubicBezTo>
                <a:cubicBezTo>
                  <a:pt x="150" y="156"/>
                  <a:pt x="150" y="158"/>
                  <a:pt x="150" y="159"/>
                </a:cubicBezTo>
                <a:cubicBezTo>
                  <a:pt x="149" y="159"/>
                  <a:pt x="148" y="160"/>
                  <a:pt x="146" y="160"/>
                </a:cubicBezTo>
                <a:cubicBezTo>
                  <a:pt x="145" y="160"/>
                  <a:pt x="143" y="161"/>
                  <a:pt x="143" y="160"/>
                </a:cubicBezTo>
                <a:cubicBezTo>
                  <a:pt x="142" y="159"/>
                  <a:pt x="142" y="159"/>
                  <a:pt x="142" y="159"/>
                </a:cubicBezTo>
                <a:cubicBezTo>
                  <a:pt x="141" y="159"/>
                  <a:pt x="141" y="159"/>
                  <a:pt x="140" y="159"/>
                </a:cubicBezTo>
                <a:cubicBezTo>
                  <a:pt x="139" y="159"/>
                  <a:pt x="139" y="158"/>
                  <a:pt x="139" y="158"/>
                </a:cubicBezTo>
                <a:cubicBezTo>
                  <a:pt x="138" y="156"/>
                  <a:pt x="138" y="158"/>
                  <a:pt x="138" y="159"/>
                </a:cubicBezTo>
                <a:cubicBezTo>
                  <a:pt x="137" y="160"/>
                  <a:pt x="137" y="161"/>
                  <a:pt x="135" y="161"/>
                </a:cubicBezTo>
                <a:cubicBezTo>
                  <a:pt x="134" y="161"/>
                  <a:pt x="134" y="162"/>
                  <a:pt x="133" y="162"/>
                </a:cubicBezTo>
                <a:cubicBezTo>
                  <a:pt x="132" y="162"/>
                  <a:pt x="131" y="163"/>
                  <a:pt x="131" y="163"/>
                </a:cubicBezTo>
                <a:cubicBezTo>
                  <a:pt x="129" y="164"/>
                  <a:pt x="127" y="164"/>
                  <a:pt x="125" y="165"/>
                </a:cubicBezTo>
                <a:cubicBezTo>
                  <a:pt x="123" y="166"/>
                  <a:pt x="122" y="164"/>
                  <a:pt x="122" y="163"/>
                </a:cubicBezTo>
                <a:cubicBezTo>
                  <a:pt x="122" y="161"/>
                  <a:pt x="122" y="160"/>
                  <a:pt x="120" y="161"/>
                </a:cubicBezTo>
                <a:cubicBezTo>
                  <a:pt x="119" y="161"/>
                  <a:pt x="117" y="161"/>
                  <a:pt x="117" y="160"/>
                </a:cubicBezTo>
                <a:cubicBezTo>
                  <a:pt x="116" y="159"/>
                  <a:pt x="115" y="159"/>
                  <a:pt x="115" y="159"/>
                </a:cubicBezTo>
                <a:cubicBezTo>
                  <a:pt x="113" y="156"/>
                  <a:pt x="119" y="155"/>
                  <a:pt x="121" y="155"/>
                </a:cubicBezTo>
                <a:cubicBezTo>
                  <a:pt x="122" y="155"/>
                  <a:pt x="123" y="154"/>
                  <a:pt x="124" y="154"/>
                </a:cubicBezTo>
                <a:cubicBezTo>
                  <a:pt x="125" y="154"/>
                  <a:pt x="126" y="154"/>
                  <a:pt x="126" y="154"/>
                </a:cubicBezTo>
                <a:cubicBezTo>
                  <a:pt x="128" y="153"/>
                  <a:pt x="125" y="153"/>
                  <a:pt x="125" y="153"/>
                </a:cubicBezTo>
                <a:cubicBezTo>
                  <a:pt x="123" y="153"/>
                  <a:pt x="121" y="152"/>
                  <a:pt x="119" y="153"/>
                </a:cubicBezTo>
                <a:cubicBezTo>
                  <a:pt x="118" y="153"/>
                  <a:pt x="116" y="155"/>
                  <a:pt x="115" y="154"/>
                </a:cubicBezTo>
                <a:cubicBezTo>
                  <a:pt x="115" y="153"/>
                  <a:pt x="114" y="152"/>
                  <a:pt x="114" y="151"/>
                </a:cubicBezTo>
                <a:cubicBezTo>
                  <a:pt x="115" y="150"/>
                  <a:pt x="117" y="149"/>
                  <a:pt x="118" y="149"/>
                </a:cubicBezTo>
                <a:cubicBezTo>
                  <a:pt x="119" y="149"/>
                  <a:pt x="120" y="147"/>
                  <a:pt x="119" y="148"/>
                </a:cubicBezTo>
                <a:cubicBezTo>
                  <a:pt x="118" y="148"/>
                  <a:pt x="118" y="148"/>
                  <a:pt x="117" y="148"/>
                </a:cubicBezTo>
                <a:cubicBezTo>
                  <a:pt x="116" y="149"/>
                  <a:pt x="115" y="148"/>
                  <a:pt x="114" y="148"/>
                </a:cubicBezTo>
                <a:cubicBezTo>
                  <a:pt x="113" y="147"/>
                  <a:pt x="113" y="146"/>
                  <a:pt x="114" y="145"/>
                </a:cubicBezTo>
                <a:cubicBezTo>
                  <a:pt x="115" y="145"/>
                  <a:pt x="117" y="143"/>
                  <a:pt x="115" y="143"/>
                </a:cubicBezTo>
                <a:cubicBezTo>
                  <a:pt x="115" y="143"/>
                  <a:pt x="114" y="144"/>
                  <a:pt x="115" y="143"/>
                </a:cubicBezTo>
                <a:cubicBezTo>
                  <a:pt x="115" y="142"/>
                  <a:pt x="116" y="141"/>
                  <a:pt x="117" y="141"/>
                </a:cubicBezTo>
                <a:cubicBezTo>
                  <a:pt x="118" y="140"/>
                  <a:pt x="119" y="138"/>
                  <a:pt x="121" y="138"/>
                </a:cubicBezTo>
                <a:cubicBezTo>
                  <a:pt x="122" y="137"/>
                  <a:pt x="123" y="137"/>
                  <a:pt x="124" y="136"/>
                </a:cubicBezTo>
                <a:cubicBezTo>
                  <a:pt x="124" y="136"/>
                  <a:pt x="125" y="135"/>
                  <a:pt x="125" y="135"/>
                </a:cubicBezTo>
                <a:cubicBezTo>
                  <a:pt x="126" y="135"/>
                  <a:pt x="126" y="135"/>
                  <a:pt x="126" y="136"/>
                </a:cubicBezTo>
                <a:cubicBezTo>
                  <a:pt x="126" y="136"/>
                  <a:pt x="126" y="137"/>
                  <a:pt x="126" y="137"/>
                </a:cubicBezTo>
                <a:cubicBezTo>
                  <a:pt x="125" y="138"/>
                  <a:pt x="122" y="140"/>
                  <a:pt x="124" y="140"/>
                </a:cubicBezTo>
                <a:cubicBezTo>
                  <a:pt x="125" y="140"/>
                  <a:pt x="125" y="139"/>
                  <a:pt x="126" y="139"/>
                </a:cubicBezTo>
                <a:cubicBezTo>
                  <a:pt x="126" y="138"/>
                  <a:pt x="126" y="138"/>
                  <a:pt x="127" y="138"/>
                </a:cubicBezTo>
                <a:cubicBezTo>
                  <a:pt x="127" y="136"/>
                  <a:pt x="129" y="137"/>
                  <a:pt x="130" y="137"/>
                </a:cubicBezTo>
                <a:cubicBezTo>
                  <a:pt x="131" y="137"/>
                  <a:pt x="131" y="138"/>
                  <a:pt x="131" y="139"/>
                </a:cubicBezTo>
                <a:cubicBezTo>
                  <a:pt x="130" y="140"/>
                  <a:pt x="130" y="141"/>
                  <a:pt x="131" y="140"/>
                </a:cubicBezTo>
                <a:cubicBezTo>
                  <a:pt x="131" y="139"/>
                  <a:pt x="132" y="139"/>
                  <a:pt x="132" y="139"/>
                </a:cubicBezTo>
                <a:cubicBezTo>
                  <a:pt x="133" y="139"/>
                  <a:pt x="134" y="138"/>
                  <a:pt x="134" y="138"/>
                </a:cubicBezTo>
                <a:cubicBezTo>
                  <a:pt x="134" y="137"/>
                  <a:pt x="133" y="137"/>
                  <a:pt x="133" y="136"/>
                </a:cubicBezTo>
                <a:cubicBezTo>
                  <a:pt x="133" y="135"/>
                  <a:pt x="135" y="136"/>
                  <a:pt x="135" y="136"/>
                </a:cubicBezTo>
                <a:cubicBezTo>
                  <a:pt x="136" y="136"/>
                  <a:pt x="137" y="138"/>
                  <a:pt x="137" y="139"/>
                </a:cubicBezTo>
                <a:cubicBezTo>
                  <a:pt x="137" y="140"/>
                  <a:pt x="137" y="141"/>
                  <a:pt x="137" y="142"/>
                </a:cubicBezTo>
                <a:cubicBezTo>
                  <a:pt x="137" y="142"/>
                  <a:pt x="137" y="142"/>
                  <a:pt x="137" y="143"/>
                </a:cubicBezTo>
                <a:cubicBezTo>
                  <a:pt x="137" y="143"/>
                  <a:pt x="137" y="143"/>
                  <a:pt x="137" y="144"/>
                </a:cubicBezTo>
                <a:cubicBezTo>
                  <a:pt x="138" y="144"/>
                  <a:pt x="138" y="143"/>
                  <a:pt x="138" y="143"/>
                </a:cubicBezTo>
                <a:cubicBezTo>
                  <a:pt x="139" y="142"/>
                  <a:pt x="139" y="141"/>
                  <a:pt x="139" y="141"/>
                </a:cubicBezTo>
                <a:cubicBezTo>
                  <a:pt x="138" y="140"/>
                  <a:pt x="139" y="139"/>
                  <a:pt x="138" y="138"/>
                </a:cubicBezTo>
                <a:cubicBezTo>
                  <a:pt x="138" y="138"/>
                  <a:pt x="138" y="136"/>
                  <a:pt x="138" y="135"/>
                </a:cubicBezTo>
                <a:cubicBezTo>
                  <a:pt x="138" y="135"/>
                  <a:pt x="138" y="134"/>
                  <a:pt x="139" y="134"/>
                </a:cubicBezTo>
                <a:cubicBezTo>
                  <a:pt x="140" y="133"/>
                  <a:pt x="140" y="134"/>
                  <a:pt x="141" y="134"/>
                </a:cubicBezTo>
                <a:cubicBezTo>
                  <a:pt x="141" y="134"/>
                  <a:pt x="142" y="134"/>
                  <a:pt x="143" y="134"/>
                </a:cubicBezTo>
                <a:cubicBezTo>
                  <a:pt x="143" y="135"/>
                  <a:pt x="143" y="135"/>
                  <a:pt x="144" y="135"/>
                </a:cubicBezTo>
                <a:cubicBezTo>
                  <a:pt x="145" y="135"/>
                  <a:pt x="144" y="134"/>
                  <a:pt x="144" y="134"/>
                </a:cubicBezTo>
                <a:cubicBezTo>
                  <a:pt x="144" y="133"/>
                  <a:pt x="143" y="133"/>
                  <a:pt x="143" y="132"/>
                </a:cubicBezTo>
                <a:cubicBezTo>
                  <a:pt x="142" y="132"/>
                  <a:pt x="141" y="132"/>
                  <a:pt x="142" y="132"/>
                </a:cubicBezTo>
                <a:cubicBezTo>
                  <a:pt x="142" y="131"/>
                  <a:pt x="142" y="130"/>
                  <a:pt x="143" y="130"/>
                </a:cubicBezTo>
                <a:cubicBezTo>
                  <a:pt x="144" y="130"/>
                  <a:pt x="146" y="130"/>
                  <a:pt x="147" y="130"/>
                </a:cubicBezTo>
                <a:cubicBezTo>
                  <a:pt x="147" y="130"/>
                  <a:pt x="147" y="132"/>
                  <a:pt x="147" y="133"/>
                </a:cubicBezTo>
                <a:cubicBezTo>
                  <a:pt x="147" y="133"/>
                  <a:pt x="146" y="133"/>
                  <a:pt x="146" y="134"/>
                </a:cubicBezTo>
                <a:cubicBezTo>
                  <a:pt x="146" y="134"/>
                  <a:pt x="146" y="134"/>
                  <a:pt x="145" y="135"/>
                </a:cubicBezTo>
                <a:cubicBezTo>
                  <a:pt x="145" y="135"/>
                  <a:pt x="145" y="135"/>
                  <a:pt x="145" y="135"/>
                </a:cubicBezTo>
                <a:cubicBezTo>
                  <a:pt x="144" y="136"/>
                  <a:pt x="145" y="136"/>
                  <a:pt x="145" y="137"/>
                </a:cubicBezTo>
                <a:cubicBezTo>
                  <a:pt x="145" y="138"/>
                  <a:pt x="145" y="138"/>
                  <a:pt x="145" y="139"/>
                </a:cubicBezTo>
                <a:cubicBezTo>
                  <a:pt x="145" y="140"/>
                  <a:pt x="145" y="140"/>
                  <a:pt x="145" y="141"/>
                </a:cubicBezTo>
                <a:cubicBezTo>
                  <a:pt x="145" y="141"/>
                  <a:pt x="145" y="141"/>
                  <a:pt x="145" y="142"/>
                </a:cubicBezTo>
                <a:cubicBezTo>
                  <a:pt x="145" y="143"/>
                  <a:pt x="146" y="143"/>
                  <a:pt x="146" y="144"/>
                </a:cubicBezTo>
                <a:cubicBezTo>
                  <a:pt x="146" y="144"/>
                  <a:pt x="145" y="145"/>
                  <a:pt x="146" y="146"/>
                </a:cubicBezTo>
                <a:cubicBezTo>
                  <a:pt x="146" y="147"/>
                  <a:pt x="146" y="147"/>
                  <a:pt x="147" y="148"/>
                </a:cubicBezTo>
                <a:close/>
                <a:moveTo>
                  <a:pt x="380" y="281"/>
                </a:moveTo>
                <a:cubicBezTo>
                  <a:pt x="380" y="280"/>
                  <a:pt x="380" y="280"/>
                  <a:pt x="380" y="280"/>
                </a:cubicBezTo>
                <a:cubicBezTo>
                  <a:pt x="380" y="280"/>
                  <a:pt x="380" y="280"/>
                  <a:pt x="380" y="280"/>
                </a:cubicBezTo>
                <a:cubicBezTo>
                  <a:pt x="380" y="281"/>
                  <a:pt x="379" y="281"/>
                  <a:pt x="379" y="281"/>
                </a:cubicBezTo>
                <a:cubicBezTo>
                  <a:pt x="379" y="281"/>
                  <a:pt x="379" y="281"/>
                  <a:pt x="379" y="281"/>
                </a:cubicBezTo>
                <a:cubicBezTo>
                  <a:pt x="379" y="281"/>
                  <a:pt x="379" y="281"/>
                  <a:pt x="380" y="281"/>
                </a:cubicBezTo>
                <a:close/>
                <a:moveTo>
                  <a:pt x="381" y="130"/>
                </a:moveTo>
                <a:cubicBezTo>
                  <a:pt x="381" y="131"/>
                  <a:pt x="381" y="131"/>
                  <a:pt x="381" y="131"/>
                </a:cubicBezTo>
                <a:cubicBezTo>
                  <a:pt x="380" y="130"/>
                  <a:pt x="380" y="130"/>
                  <a:pt x="380" y="130"/>
                </a:cubicBezTo>
                <a:cubicBezTo>
                  <a:pt x="380" y="130"/>
                  <a:pt x="381" y="130"/>
                  <a:pt x="381" y="130"/>
                </a:cubicBezTo>
                <a:close/>
                <a:moveTo>
                  <a:pt x="378" y="134"/>
                </a:moveTo>
                <a:cubicBezTo>
                  <a:pt x="378" y="134"/>
                  <a:pt x="380" y="135"/>
                  <a:pt x="380" y="136"/>
                </a:cubicBezTo>
                <a:cubicBezTo>
                  <a:pt x="380" y="136"/>
                  <a:pt x="380" y="136"/>
                  <a:pt x="380" y="137"/>
                </a:cubicBezTo>
                <a:cubicBezTo>
                  <a:pt x="379" y="137"/>
                  <a:pt x="380" y="137"/>
                  <a:pt x="380" y="138"/>
                </a:cubicBezTo>
                <a:cubicBezTo>
                  <a:pt x="380" y="138"/>
                  <a:pt x="380" y="138"/>
                  <a:pt x="380" y="138"/>
                </a:cubicBezTo>
                <a:cubicBezTo>
                  <a:pt x="380" y="139"/>
                  <a:pt x="379" y="139"/>
                  <a:pt x="379" y="138"/>
                </a:cubicBezTo>
                <a:cubicBezTo>
                  <a:pt x="379" y="138"/>
                  <a:pt x="379" y="137"/>
                  <a:pt x="378" y="136"/>
                </a:cubicBezTo>
                <a:cubicBezTo>
                  <a:pt x="378" y="136"/>
                  <a:pt x="378" y="136"/>
                  <a:pt x="377" y="136"/>
                </a:cubicBezTo>
                <a:cubicBezTo>
                  <a:pt x="377" y="136"/>
                  <a:pt x="377" y="135"/>
                  <a:pt x="377" y="134"/>
                </a:cubicBezTo>
                <a:cubicBezTo>
                  <a:pt x="377" y="134"/>
                  <a:pt x="377" y="133"/>
                  <a:pt x="376" y="132"/>
                </a:cubicBezTo>
                <a:cubicBezTo>
                  <a:pt x="376" y="132"/>
                  <a:pt x="376" y="132"/>
                  <a:pt x="376" y="131"/>
                </a:cubicBezTo>
                <a:cubicBezTo>
                  <a:pt x="376" y="131"/>
                  <a:pt x="376" y="131"/>
                  <a:pt x="376" y="131"/>
                </a:cubicBezTo>
                <a:cubicBezTo>
                  <a:pt x="376" y="130"/>
                  <a:pt x="375" y="130"/>
                  <a:pt x="375" y="130"/>
                </a:cubicBezTo>
                <a:cubicBezTo>
                  <a:pt x="375" y="129"/>
                  <a:pt x="376" y="129"/>
                  <a:pt x="376" y="129"/>
                </a:cubicBezTo>
                <a:cubicBezTo>
                  <a:pt x="376" y="128"/>
                  <a:pt x="376" y="129"/>
                  <a:pt x="376" y="129"/>
                </a:cubicBezTo>
                <a:cubicBezTo>
                  <a:pt x="377" y="130"/>
                  <a:pt x="377" y="130"/>
                  <a:pt x="377" y="131"/>
                </a:cubicBezTo>
                <a:cubicBezTo>
                  <a:pt x="377" y="131"/>
                  <a:pt x="377" y="131"/>
                  <a:pt x="377" y="132"/>
                </a:cubicBezTo>
                <a:cubicBezTo>
                  <a:pt x="377" y="132"/>
                  <a:pt x="378" y="132"/>
                  <a:pt x="378" y="132"/>
                </a:cubicBezTo>
                <a:cubicBezTo>
                  <a:pt x="378" y="133"/>
                  <a:pt x="378" y="133"/>
                  <a:pt x="378" y="134"/>
                </a:cubicBezTo>
                <a:close/>
                <a:moveTo>
                  <a:pt x="367" y="113"/>
                </a:moveTo>
                <a:cubicBezTo>
                  <a:pt x="367" y="113"/>
                  <a:pt x="368" y="113"/>
                  <a:pt x="368" y="114"/>
                </a:cubicBezTo>
                <a:cubicBezTo>
                  <a:pt x="369" y="114"/>
                  <a:pt x="369" y="114"/>
                  <a:pt x="369" y="114"/>
                </a:cubicBezTo>
                <a:cubicBezTo>
                  <a:pt x="369" y="114"/>
                  <a:pt x="368" y="114"/>
                  <a:pt x="368" y="114"/>
                </a:cubicBezTo>
                <a:cubicBezTo>
                  <a:pt x="367" y="114"/>
                  <a:pt x="367" y="113"/>
                  <a:pt x="367" y="113"/>
                </a:cubicBezTo>
                <a:close/>
                <a:moveTo>
                  <a:pt x="368" y="224"/>
                </a:moveTo>
                <a:cubicBezTo>
                  <a:pt x="368" y="225"/>
                  <a:pt x="367" y="223"/>
                  <a:pt x="368" y="223"/>
                </a:cubicBezTo>
                <a:cubicBezTo>
                  <a:pt x="368" y="222"/>
                  <a:pt x="368" y="222"/>
                  <a:pt x="368" y="223"/>
                </a:cubicBezTo>
                <a:cubicBezTo>
                  <a:pt x="369" y="223"/>
                  <a:pt x="369" y="224"/>
                  <a:pt x="368" y="224"/>
                </a:cubicBezTo>
                <a:close/>
                <a:moveTo>
                  <a:pt x="366" y="256"/>
                </a:moveTo>
                <a:cubicBezTo>
                  <a:pt x="365" y="255"/>
                  <a:pt x="367" y="254"/>
                  <a:pt x="368" y="253"/>
                </a:cubicBezTo>
                <a:cubicBezTo>
                  <a:pt x="368" y="253"/>
                  <a:pt x="369" y="252"/>
                  <a:pt x="368" y="251"/>
                </a:cubicBezTo>
                <a:cubicBezTo>
                  <a:pt x="368" y="251"/>
                  <a:pt x="368" y="251"/>
                  <a:pt x="368" y="251"/>
                </a:cubicBezTo>
                <a:cubicBezTo>
                  <a:pt x="368" y="250"/>
                  <a:pt x="368" y="250"/>
                  <a:pt x="368" y="250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7" y="248"/>
                  <a:pt x="367" y="248"/>
                  <a:pt x="367" y="247"/>
                </a:cubicBezTo>
                <a:cubicBezTo>
                  <a:pt x="367" y="246"/>
                  <a:pt x="367" y="245"/>
                  <a:pt x="367" y="245"/>
                </a:cubicBezTo>
                <a:cubicBezTo>
                  <a:pt x="367" y="245"/>
                  <a:pt x="368" y="247"/>
                  <a:pt x="368" y="246"/>
                </a:cubicBezTo>
                <a:cubicBezTo>
                  <a:pt x="369" y="245"/>
                  <a:pt x="368" y="245"/>
                  <a:pt x="368" y="244"/>
                </a:cubicBezTo>
                <a:cubicBezTo>
                  <a:pt x="369" y="243"/>
                  <a:pt x="369" y="243"/>
                  <a:pt x="368" y="243"/>
                </a:cubicBezTo>
                <a:cubicBezTo>
                  <a:pt x="368" y="242"/>
                  <a:pt x="368" y="242"/>
                  <a:pt x="368" y="241"/>
                </a:cubicBezTo>
                <a:cubicBezTo>
                  <a:pt x="368" y="241"/>
                  <a:pt x="368" y="240"/>
                  <a:pt x="367" y="240"/>
                </a:cubicBezTo>
                <a:cubicBezTo>
                  <a:pt x="367" y="240"/>
                  <a:pt x="367" y="241"/>
                  <a:pt x="367" y="240"/>
                </a:cubicBezTo>
                <a:cubicBezTo>
                  <a:pt x="366" y="240"/>
                  <a:pt x="366" y="240"/>
                  <a:pt x="366" y="239"/>
                </a:cubicBezTo>
                <a:cubicBezTo>
                  <a:pt x="367" y="239"/>
                  <a:pt x="367" y="239"/>
                  <a:pt x="367" y="238"/>
                </a:cubicBezTo>
                <a:cubicBezTo>
                  <a:pt x="367" y="238"/>
                  <a:pt x="367" y="237"/>
                  <a:pt x="367" y="237"/>
                </a:cubicBezTo>
                <a:cubicBezTo>
                  <a:pt x="367" y="236"/>
                  <a:pt x="366" y="237"/>
                  <a:pt x="366" y="235"/>
                </a:cubicBezTo>
                <a:cubicBezTo>
                  <a:pt x="366" y="235"/>
                  <a:pt x="366" y="234"/>
                  <a:pt x="366" y="234"/>
                </a:cubicBezTo>
                <a:cubicBezTo>
                  <a:pt x="366" y="234"/>
                  <a:pt x="365" y="234"/>
                  <a:pt x="365" y="234"/>
                </a:cubicBezTo>
                <a:cubicBezTo>
                  <a:pt x="365" y="233"/>
                  <a:pt x="365" y="232"/>
                  <a:pt x="365" y="232"/>
                </a:cubicBezTo>
                <a:cubicBezTo>
                  <a:pt x="365" y="231"/>
                  <a:pt x="365" y="231"/>
                  <a:pt x="365" y="231"/>
                </a:cubicBezTo>
                <a:cubicBezTo>
                  <a:pt x="365" y="231"/>
                  <a:pt x="365" y="230"/>
                  <a:pt x="365" y="229"/>
                </a:cubicBezTo>
                <a:cubicBezTo>
                  <a:pt x="365" y="229"/>
                  <a:pt x="366" y="228"/>
                  <a:pt x="366" y="227"/>
                </a:cubicBezTo>
                <a:cubicBezTo>
                  <a:pt x="366" y="227"/>
                  <a:pt x="366" y="225"/>
                  <a:pt x="366" y="225"/>
                </a:cubicBezTo>
                <a:cubicBezTo>
                  <a:pt x="367" y="227"/>
                  <a:pt x="368" y="224"/>
                  <a:pt x="368" y="225"/>
                </a:cubicBezTo>
                <a:cubicBezTo>
                  <a:pt x="369" y="226"/>
                  <a:pt x="367" y="228"/>
                  <a:pt x="368" y="229"/>
                </a:cubicBezTo>
                <a:cubicBezTo>
                  <a:pt x="368" y="229"/>
                  <a:pt x="368" y="229"/>
                  <a:pt x="369" y="229"/>
                </a:cubicBezTo>
                <a:cubicBezTo>
                  <a:pt x="369" y="229"/>
                  <a:pt x="369" y="229"/>
                  <a:pt x="369" y="229"/>
                </a:cubicBezTo>
                <a:cubicBezTo>
                  <a:pt x="370" y="229"/>
                  <a:pt x="370" y="230"/>
                  <a:pt x="370" y="230"/>
                </a:cubicBezTo>
                <a:cubicBezTo>
                  <a:pt x="370" y="231"/>
                  <a:pt x="370" y="231"/>
                  <a:pt x="369" y="232"/>
                </a:cubicBezTo>
                <a:cubicBezTo>
                  <a:pt x="369" y="232"/>
                  <a:pt x="369" y="233"/>
                  <a:pt x="369" y="234"/>
                </a:cubicBezTo>
                <a:cubicBezTo>
                  <a:pt x="369" y="235"/>
                  <a:pt x="369" y="235"/>
                  <a:pt x="369" y="235"/>
                </a:cubicBezTo>
                <a:cubicBezTo>
                  <a:pt x="369" y="236"/>
                  <a:pt x="369" y="236"/>
                  <a:pt x="370" y="236"/>
                </a:cubicBezTo>
                <a:cubicBezTo>
                  <a:pt x="370" y="236"/>
                  <a:pt x="370" y="236"/>
                  <a:pt x="370" y="237"/>
                </a:cubicBezTo>
                <a:cubicBezTo>
                  <a:pt x="370" y="238"/>
                  <a:pt x="370" y="238"/>
                  <a:pt x="370" y="239"/>
                </a:cubicBezTo>
                <a:cubicBezTo>
                  <a:pt x="371" y="239"/>
                  <a:pt x="370" y="240"/>
                  <a:pt x="371" y="240"/>
                </a:cubicBezTo>
                <a:cubicBezTo>
                  <a:pt x="371" y="241"/>
                  <a:pt x="371" y="241"/>
                  <a:pt x="371" y="241"/>
                </a:cubicBezTo>
                <a:cubicBezTo>
                  <a:pt x="371" y="242"/>
                  <a:pt x="371" y="243"/>
                  <a:pt x="372" y="243"/>
                </a:cubicBezTo>
                <a:cubicBezTo>
                  <a:pt x="372" y="244"/>
                  <a:pt x="372" y="245"/>
                  <a:pt x="372" y="246"/>
                </a:cubicBezTo>
                <a:cubicBezTo>
                  <a:pt x="373" y="246"/>
                  <a:pt x="373" y="247"/>
                  <a:pt x="373" y="247"/>
                </a:cubicBezTo>
                <a:cubicBezTo>
                  <a:pt x="374" y="248"/>
                  <a:pt x="374" y="249"/>
                  <a:pt x="373" y="251"/>
                </a:cubicBezTo>
                <a:cubicBezTo>
                  <a:pt x="373" y="251"/>
                  <a:pt x="373" y="252"/>
                  <a:pt x="373" y="253"/>
                </a:cubicBezTo>
                <a:cubicBezTo>
                  <a:pt x="373" y="254"/>
                  <a:pt x="373" y="254"/>
                  <a:pt x="372" y="254"/>
                </a:cubicBezTo>
                <a:cubicBezTo>
                  <a:pt x="372" y="255"/>
                  <a:pt x="372" y="254"/>
                  <a:pt x="371" y="254"/>
                </a:cubicBezTo>
                <a:cubicBezTo>
                  <a:pt x="371" y="254"/>
                  <a:pt x="371" y="254"/>
                  <a:pt x="371" y="254"/>
                </a:cubicBezTo>
                <a:cubicBezTo>
                  <a:pt x="371" y="254"/>
                  <a:pt x="371" y="254"/>
                  <a:pt x="371" y="254"/>
                </a:cubicBezTo>
                <a:cubicBezTo>
                  <a:pt x="370" y="255"/>
                  <a:pt x="370" y="255"/>
                  <a:pt x="369" y="255"/>
                </a:cubicBezTo>
                <a:cubicBezTo>
                  <a:pt x="369" y="255"/>
                  <a:pt x="369" y="255"/>
                  <a:pt x="368" y="256"/>
                </a:cubicBezTo>
                <a:cubicBezTo>
                  <a:pt x="368" y="256"/>
                  <a:pt x="367" y="257"/>
                  <a:pt x="366" y="256"/>
                </a:cubicBezTo>
                <a:close/>
                <a:moveTo>
                  <a:pt x="369" y="116"/>
                </a:moveTo>
                <a:cubicBezTo>
                  <a:pt x="369" y="117"/>
                  <a:pt x="369" y="116"/>
                  <a:pt x="369" y="116"/>
                </a:cubicBezTo>
                <a:cubicBezTo>
                  <a:pt x="369" y="116"/>
                  <a:pt x="369" y="116"/>
                  <a:pt x="369" y="115"/>
                </a:cubicBezTo>
                <a:cubicBezTo>
                  <a:pt x="369" y="114"/>
                  <a:pt x="369" y="115"/>
                  <a:pt x="370" y="116"/>
                </a:cubicBezTo>
                <a:cubicBezTo>
                  <a:pt x="370" y="116"/>
                  <a:pt x="370" y="116"/>
                  <a:pt x="371" y="117"/>
                </a:cubicBezTo>
                <a:cubicBezTo>
                  <a:pt x="372" y="118"/>
                  <a:pt x="371" y="116"/>
                  <a:pt x="372" y="117"/>
                </a:cubicBezTo>
                <a:cubicBezTo>
                  <a:pt x="372" y="117"/>
                  <a:pt x="372" y="117"/>
                  <a:pt x="372" y="117"/>
                </a:cubicBezTo>
                <a:cubicBezTo>
                  <a:pt x="372" y="117"/>
                  <a:pt x="372" y="117"/>
                  <a:pt x="372" y="117"/>
                </a:cubicBezTo>
                <a:cubicBezTo>
                  <a:pt x="372" y="116"/>
                  <a:pt x="372" y="116"/>
                  <a:pt x="372" y="116"/>
                </a:cubicBezTo>
                <a:cubicBezTo>
                  <a:pt x="372" y="116"/>
                  <a:pt x="373" y="116"/>
                  <a:pt x="373" y="117"/>
                </a:cubicBezTo>
                <a:cubicBezTo>
                  <a:pt x="373" y="117"/>
                  <a:pt x="373" y="118"/>
                  <a:pt x="373" y="118"/>
                </a:cubicBezTo>
                <a:cubicBezTo>
                  <a:pt x="373" y="118"/>
                  <a:pt x="373" y="119"/>
                  <a:pt x="374" y="119"/>
                </a:cubicBezTo>
                <a:cubicBezTo>
                  <a:pt x="374" y="119"/>
                  <a:pt x="374" y="118"/>
                  <a:pt x="374" y="118"/>
                </a:cubicBezTo>
                <a:cubicBezTo>
                  <a:pt x="374" y="118"/>
                  <a:pt x="374" y="118"/>
                  <a:pt x="374" y="118"/>
                </a:cubicBezTo>
                <a:cubicBezTo>
                  <a:pt x="375" y="118"/>
                  <a:pt x="375" y="118"/>
                  <a:pt x="375" y="119"/>
                </a:cubicBezTo>
                <a:cubicBezTo>
                  <a:pt x="376" y="119"/>
                  <a:pt x="376" y="119"/>
                  <a:pt x="376" y="120"/>
                </a:cubicBezTo>
                <a:cubicBezTo>
                  <a:pt x="377" y="120"/>
                  <a:pt x="378" y="120"/>
                  <a:pt x="378" y="120"/>
                </a:cubicBezTo>
                <a:cubicBezTo>
                  <a:pt x="379" y="121"/>
                  <a:pt x="379" y="121"/>
                  <a:pt x="378" y="121"/>
                </a:cubicBezTo>
                <a:cubicBezTo>
                  <a:pt x="378" y="122"/>
                  <a:pt x="378" y="122"/>
                  <a:pt x="379" y="122"/>
                </a:cubicBezTo>
                <a:cubicBezTo>
                  <a:pt x="379" y="123"/>
                  <a:pt x="379" y="123"/>
                  <a:pt x="379" y="123"/>
                </a:cubicBezTo>
                <a:cubicBezTo>
                  <a:pt x="378" y="123"/>
                  <a:pt x="378" y="124"/>
                  <a:pt x="378" y="124"/>
                </a:cubicBezTo>
                <a:cubicBezTo>
                  <a:pt x="378" y="125"/>
                  <a:pt x="378" y="126"/>
                  <a:pt x="377" y="126"/>
                </a:cubicBezTo>
                <a:cubicBezTo>
                  <a:pt x="377" y="126"/>
                  <a:pt x="376" y="125"/>
                  <a:pt x="376" y="125"/>
                </a:cubicBezTo>
                <a:cubicBezTo>
                  <a:pt x="376" y="124"/>
                  <a:pt x="375" y="124"/>
                  <a:pt x="375" y="124"/>
                </a:cubicBezTo>
                <a:cubicBezTo>
                  <a:pt x="374" y="123"/>
                  <a:pt x="373" y="124"/>
                  <a:pt x="372" y="123"/>
                </a:cubicBezTo>
                <a:cubicBezTo>
                  <a:pt x="372" y="122"/>
                  <a:pt x="371" y="122"/>
                  <a:pt x="372" y="121"/>
                </a:cubicBezTo>
                <a:cubicBezTo>
                  <a:pt x="372" y="122"/>
                  <a:pt x="372" y="122"/>
                  <a:pt x="372" y="122"/>
                </a:cubicBezTo>
                <a:cubicBezTo>
                  <a:pt x="372" y="122"/>
                  <a:pt x="372" y="121"/>
                  <a:pt x="372" y="121"/>
                </a:cubicBezTo>
                <a:cubicBezTo>
                  <a:pt x="372" y="121"/>
                  <a:pt x="373" y="121"/>
                  <a:pt x="372" y="121"/>
                </a:cubicBezTo>
                <a:cubicBezTo>
                  <a:pt x="372" y="120"/>
                  <a:pt x="372" y="120"/>
                  <a:pt x="371" y="120"/>
                </a:cubicBezTo>
                <a:cubicBezTo>
                  <a:pt x="371" y="120"/>
                  <a:pt x="371" y="120"/>
                  <a:pt x="370" y="120"/>
                </a:cubicBezTo>
                <a:cubicBezTo>
                  <a:pt x="370" y="120"/>
                  <a:pt x="370" y="120"/>
                  <a:pt x="370" y="120"/>
                </a:cubicBezTo>
                <a:cubicBezTo>
                  <a:pt x="369" y="119"/>
                  <a:pt x="369" y="119"/>
                  <a:pt x="369" y="119"/>
                </a:cubicBezTo>
                <a:cubicBezTo>
                  <a:pt x="369" y="118"/>
                  <a:pt x="369" y="118"/>
                  <a:pt x="369" y="118"/>
                </a:cubicBezTo>
                <a:cubicBezTo>
                  <a:pt x="369" y="118"/>
                  <a:pt x="369" y="117"/>
                  <a:pt x="368" y="117"/>
                </a:cubicBezTo>
                <a:cubicBezTo>
                  <a:pt x="368" y="117"/>
                  <a:pt x="367" y="116"/>
                  <a:pt x="368" y="116"/>
                </a:cubicBezTo>
                <a:cubicBezTo>
                  <a:pt x="368" y="116"/>
                  <a:pt x="368" y="116"/>
                  <a:pt x="369" y="116"/>
                </a:cubicBezTo>
                <a:close/>
                <a:moveTo>
                  <a:pt x="381" y="278"/>
                </a:moveTo>
                <a:cubicBezTo>
                  <a:pt x="380" y="278"/>
                  <a:pt x="380" y="278"/>
                  <a:pt x="380" y="277"/>
                </a:cubicBezTo>
                <a:cubicBezTo>
                  <a:pt x="380" y="277"/>
                  <a:pt x="380" y="277"/>
                  <a:pt x="380" y="277"/>
                </a:cubicBezTo>
                <a:cubicBezTo>
                  <a:pt x="380" y="276"/>
                  <a:pt x="381" y="276"/>
                  <a:pt x="381" y="275"/>
                </a:cubicBezTo>
                <a:cubicBezTo>
                  <a:pt x="381" y="275"/>
                  <a:pt x="381" y="277"/>
                  <a:pt x="381" y="277"/>
                </a:cubicBezTo>
                <a:cubicBezTo>
                  <a:pt x="381" y="278"/>
                  <a:pt x="381" y="279"/>
                  <a:pt x="381" y="278"/>
                </a:cubicBezTo>
                <a:close/>
                <a:moveTo>
                  <a:pt x="371" y="219"/>
                </a:moveTo>
                <a:cubicBezTo>
                  <a:pt x="370" y="220"/>
                  <a:pt x="370" y="217"/>
                  <a:pt x="370" y="217"/>
                </a:cubicBezTo>
                <a:cubicBezTo>
                  <a:pt x="371" y="217"/>
                  <a:pt x="371" y="217"/>
                  <a:pt x="371" y="218"/>
                </a:cubicBezTo>
                <a:cubicBezTo>
                  <a:pt x="371" y="218"/>
                  <a:pt x="371" y="219"/>
                  <a:pt x="371" y="219"/>
                </a:cubicBezTo>
                <a:close/>
                <a:moveTo>
                  <a:pt x="360" y="248"/>
                </a:moveTo>
                <a:cubicBezTo>
                  <a:pt x="361" y="248"/>
                  <a:pt x="361" y="247"/>
                  <a:pt x="361" y="246"/>
                </a:cubicBezTo>
                <a:cubicBezTo>
                  <a:pt x="361" y="246"/>
                  <a:pt x="361" y="245"/>
                  <a:pt x="361" y="245"/>
                </a:cubicBezTo>
                <a:cubicBezTo>
                  <a:pt x="361" y="245"/>
                  <a:pt x="360" y="244"/>
                  <a:pt x="360" y="243"/>
                </a:cubicBezTo>
                <a:cubicBezTo>
                  <a:pt x="360" y="243"/>
                  <a:pt x="360" y="241"/>
                  <a:pt x="361" y="241"/>
                </a:cubicBezTo>
                <a:cubicBezTo>
                  <a:pt x="361" y="241"/>
                  <a:pt x="362" y="240"/>
                  <a:pt x="362" y="241"/>
                </a:cubicBezTo>
                <a:cubicBezTo>
                  <a:pt x="362" y="241"/>
                  <a:pt x="363" y="242"/>
                  <a:pt x="363" y="242"/>
                </a:cubicBezTo>
                <a:cubicBezTo>
                  <a:pt x="363" y="243"/>
                  <a:pt x="363" y="241"/>
                  <a:pt x="363" y="241"/>
                </a:cubicBezTo>
                <a:cubicBezTo>
                  <a:pt x="363" y="241"/>
                  <a:pt x="363" y="241"/>
                  <a:pt x="363" y="240"/>
                </a:cubicBezTo>
                <a:cubicBezTo>
                  <a:pt x="363" y="240"/>
                  <a:pt x="363" y="239"/>
                  <a:pt x="362" y="239"/>
                </a:cubicBezTo>
                <a:cubicBezTo>
                  <a:pt x="362" y="239"/>
                  <a:pt x="363" y="238"/>
                  <a:pt x="363" y="238"/>
                </a:cubicBezTo>
                <a:cubicBezTo>
                  <a:pt x="363" y="238"/>
                  <a:pt x="363" y="238"/>
                  <a:pt x="364" y="238"/>
                </a:cubicBezTo>
                <a:cubicBezTo>
                  <a:pt x="364" y="238"/>
                  <a:pt x="364" y="238"/>
                  <a:pt x="364" y="238"/>
                </a:cubicBezTo>
                <a:cubicBezTo>
                  <a:pt x="365" y="238"/>
                  <a:pt x="365" y="240"/>
                  <a:pt x="365" y="241"/>
                </a:cubicBezTo>
                <a:cubicBezTo>
                  <a:pt x="366" y="242"/>
                  <a:pt x="365" y="243"/>
                  <a:pt x="365" y="244"/>
                </a:cubicBezTo>
                <a:cubicBezTo>
                  <a:pt x="365" y="245"/>
                  <a:pt x="365" y="245"/>
                  <a:pt x="365" y="247"/>
                </a:cubicBezTo>
                <a:cubicBezTo>
                  <a:pt x="365" y="247"/>
                  <a:pt x="365" y="248"/>
                  <a:pt x="364" y="248"/>
                </a:cubicBezTo>
                <a:cubicBezTo>
                  <a:pt x="364" y="250"/>
                  <a:pt x="364" y="253"/>
                  <a:pt x="363" y="252"/>
                </a:cubicBezTo>
                <a:cubicBezTo>
                  <a:pt x="362" y="251"/>
                  <a:pt x="362" y="250"/>
                  <a:pt x="362" y="251"/>
                </a:cubicBezTo>
                <a:cubicBezTo>
                  <a:pt x="362" y="251"/>
                  <a:pt x="361" y="252"/>
                  <a:pt x="361" y="251"/>
                </a:cubicBezTo>
                <a:cubicBezTo>
                  <a:pt x="360" y="251"/>
                  <a:pt x="360" y="249"/>
                  <a:pt x="360" y="248"/>
                </a:cubicBezTo>
                <a:close/>
                <a:moveTo>
                  <a:pt x="438" y="169"/>
                </a:moveTo>
                <a:cubicBezTo>
                  <a:pt x="437" y="169"/>
                  <a:pt x="437" y="169"/>
                  <a:pt x="437" y="169"/>
                </a:cubicBezTo>
                <a:cubicBezTo>
                  <a:pt x="437" y="169"/>
                  <a:pt x="437" y="169"/>
                  <a:pt x="436" y="170"/>
                </a:cubicBezTo>
                <a:cubicBezTo>
                  <a:pt x="436" y="170"/>
                  <a:pt x="436" y="170"/>
                  <a:pt x="436" y="171"/>
                </a:cubicBezTo>
                <a:cubicBezTo>
                  <a:pt x="435" y="171"/>
                  <a:pt x="435" y="171"/>
                  <a:pt x="435" y="172"/>
                </a:cubicBezTo>
                <a:cubicBezTo>
                  <a:pt x="435" y="172"/>
                  <a:pt x="435" y="172"/>
                  <a:pt x="435" y="173"/>
                </a:cubicBezTo>
                <a:cubicBezTo>
                  <a:pt x="435" y="173"/>
                  <a:pt x="436" y="173"/>
                  <a:pt x="435" y="173"/>
                </a:cubicBezTo>
                <a:cubicBezTo>
                  <a:pt x="435" y="174"/>
                  <a:pt x="436" y="175"/>
                  <a:pt x="436" y="176"/>
                </a:cubicBezTo>
                <a:cubicBezTo>
                  <a:pt x="436" y="177"/>
                  <a:pt x="434" y="177"/>
                  <a:pt x="433" y="176"/>
                </a:cubicBezTo>
                <a:cubicBezTo>
                  <a:pt x="433" y="176"/>
                  <a:pt x="433" y="176"/>
                  <a:pt x="432" y="177"/>
                </a:cubicBezTo>
                <a:cubicBezTo>
                  <a:pt x="432" y="177"/>
                  <a:pt x="432" y="177"/>
                  <a:pt x="432" y="178"/>
                </a:cubicBezTo>
                <a:cubicBezTo>
                  <a:pt x="432" y="179"/>
                  <a:pt x="433" y="179"/>
                  <a:pt x="433" y="180"/>
                </a:cubicBezTo>
                <a:cubicBezTo>
                  <a:pt x="433" y="181"/>
                  <a:pt x="433" y="182"/>
                  <a:pt x="433" y="183"/>
                </a:cubicBezTo>
                <a:cubicBezTo>
                  <a:pt x="433" y="183"/>
                  <a:pt x="433" y="183"/>
                  <a:pt x="434" y="183"/>
                </a:cubicBezTo>
                <a:cubicBezTo>
                  <a:pt x="434" y="183"/>
                  <a:pt x="434" y="184"/>
                  <a:pt x="434" y="184"/>
                </a:cubicBezTo>
                <a:cubicBezTo>
                  <a:pt x="435" y="184"/>
                  <a:pt x="435" y="185"/>
                  <a:pt x="435" y="185"/>
                </a:cubicBezTo>
                <a:cubicBezTo>
                  <a:pt x="435" y="186"/>
                  <a:pt x="435" y="186"/>
                  <a:pt x="435" y="187"/>
                </a:cubicBezTo>
                <a:cubicBezTo>
                  <a:pt x="435" y="187"/>
                  <a:pt x="435" y="188"/>
                  <a:pt x="435" y="188"/>
                </a:cubicBezTo>
                <a:cubicBezTo>
                  <a:pt x="436" y="189"/>
                  <a:pt x="436" y="190"/>
                  <a:pt x="436" y="191"/>
                </a:cubicBezTo>
                <a:cubicBezTo>
                  <a:pt x="436" y="191"/>
                  <a:pt x="436" y="191"/>
                  <a:pt x="436" y="192"/>
                </a:cubicBezTo>
                <a:cubicBezTo>
                  <a:pt x="436" y="192"/>
                  <a:pt x="436" y="192"/>
                  <a:pt x="436" y="192"/>
                </a:cubicBezTo>
                <a:cubicBezTo>
                  <a:pt x="436" y="192"/>
                  <a:pt x="436" y="192"/>
                  <a:pt x="436" y="192"/>
                </a:cubicBezTo>
                <a:cubicBezTo>
                  <a:pt x="435" y="192"/>
                  <a:pt x="435" y="193"/>
                  <a:pt x="435" y="192"/>
                </a:cubicBezTo>
                <a:cubicBezTo>
                  <a:pt x="435" y="191"/>
                  <a:pt x="435" y="191"/>
                  <a:pt x="435" y="190"/>
                </a:cubicBezTo>
                <a:cubicBezTo>
                  <a:pt x="435" y="190"/>
                  <a:pt x="435" y="189"/>
                  <a:pt x="435" y="189"/>
                </a:cubicBezTo>
                <a:cubicBezTo>
                  <a:pt x="435" y="188"/>
                  <a:pt x="435" y="188"/>
                  <a:pt x="435" y="187"/>
                </a:cubicBezTo>
                <a:cubicBezTo>
                  <a:pt x="435" y="187"/>
                  <a:pt x="435" y="186"/>
                  <a:pt x="434" y="186"/>
                </a:cubicBezTo>
                <a:cubicBezTo>
                  <a:pt x="434" y="186"/>
                  <a:pt x="434" y="185"/>
                  <a:pt x="434" y="185"/>
                </a:cubicBezTo>
                <a:cubicBezTo>
                  <a:pt x="433" y="185"/>
                  <a:pt x="433" y="184"/>
                  <a:pt x="433" y="184"/>
                </a:cubicBezTo>
                <a:cubicBezTo>
                  <a:pt x="433" y="183"/>
                  <a:pt x="433" y="183"/>
                  <a:pt x="432" y="183"/>
                </a:cubicBezTo>
                <a:cubicBezTo>
                  <a:pt x="432" y="182"/>
                  <a:pt x="432" y="182"/>
                  <a:pt x="431" y="182"/>
                </a:cubicBezTo>
                <a:cubicBezTo>
                  <a:pt x="431" y="182"/>
                  <a:pt x="431" y="182"/>
                  <a:pt x="431" y="182"/>
                </a:cubicBezTo>
                <a:cubicBezTo>
                  <a:pt x="431" y="181"/>
                  <a:pt x="431" y="181"/>
                  <a:pt x="431" y="181"/>
                </a:cubicBezTo>
                <a:cubicBezTo>
                  <a:pt x="430" y="181"/>
                  <a:pt x="430" y="181"/>
                  <a:pt x="430" y="182"/>
                </a:cubicBezTo>
                <a:cubicBezTo>
                  <a:pt x="430" y="182"/>
                  <a:pt x="431" y="182"/>
                  <a:pt x="431" y="183"/>
                </a:cubicBezTo>
                <a:cubicBezTo>
                  <a:pt x="431" y="183"/>
                  <a:pt x="431" y="183"/>
                  <a:pt x="431" y="183"/>
                </a:cubicBezTo>
                <a:cubicBezTo>
                  <a:pt x="432" y="184"/>
                  <a:pt x="431" y="185"/>
                  <a:pt x="431" y="184"/>
                </a:cubicBezTo>
                <a:cubicBezTo>
                  <a:pt x="430" y="184"/>
                  <a:pt x="430" y="183"/>
                  <a:pt x="430" y="183"/>
                </a:cubicBezTo>
                <a:cubicBezTo>
                  <a:pt x="430" y="183"/>
                  <a:pt x="430" y="183"/>
                  <a:pt x="430" y="183"/>
                </a:cubicBezTo>
                <a:cubicBezTo>
                  <a:pt x="430" y="184"/>
                  <a:pt x="431" y="186"/>
                  <a:pt x="431" y="186"/>
                </a:cubicBezTo>
                <a:cubicBezTo>
                  <a:pt x="431" y="187"/>
                  <a:pt x="432" y="186"/>
                  <a:pt x="432" y="187"/>
                </a:cubicBezTo>
                <a:cubicBezTo>
                  <a:pt x="433" y="188"/>
                  <a:pt x="431" y="187"/>
                  <a:pt x="431" y="187"/>
                </a:cubicBezTo>
                <a:cubicBezTo>
                  <a:pt x="430" y="187"/>
                  <a:pt x="430" y="187"/>
                  <a:pt x="430" y="186"/>
                </a:cubicBezTo>
                <a:cubicBezTo>
                  <a:pt x="430" y="185"/>
                  <a:pt x="429" y="184"/>
                  <a:pt x="429" y="184"/>
                </a:cubicBezTo>
                <a:cubicBezTo>
                  <a:pt x="429" y="183"/>
                  <a:pt x="429" y="183"/>
                  <a:pt x="429" y="182"/>
                </a:cubicBezTo>
                <a:cubicBezTo>
                  <a:pt x="429" y="181"/>
                  <a:pt x="429" y="181"/>
                  <a:pt x="429" y="180"/>
                </a:cubicBezTo>
                <a:cubicBezTo>
                  <a:pt x="429" y="180"/>
                  <a:pt x="429" y="179"/>
                  <a:pt x="429" y="179"/>
                </a:cubicBezTo>
                <a:cubicBezTo>
                  <a:pt x="429" y="179"/>
                  <a:pt x="428" y="178"/>
                  <a:pt x="428" y="178"/>
                </a:cubicBezTo>
                <a:cubicBezTo>
                  <a:pt x="428" y="178"/>
                  <a:pt x="428" y="179"/>
                  <a:pt x="429" y="179"/>
                </a:cubicBezTo>
                <a:cubicBezTo>
                  <a:pt x="429" y="180"/>
                  <a:pt x="429" y="180"/>
                  <a:pt x="429" y="181"/>
                </a:cubicBezTo>
                <a:cubicBezTo>
                  <a:pt x="429" y="181"/>
                  <a:pt x="429" y="182"/>
                  <a:pt x="429" y="182"/>
                </a:cubicBezTo>
                <a:cubicBezTo>
                  <a:pt x="429" y="183"/>
                  <a:pt x="428" y="182"/>
                  <a:pt x="428" y="182"/>
                </a:cubicBezTo>
                <a:cubicBezTo>
                  <a:pt x="428" y="183"/>
                  <a:pt x="428" y="184"/>
                  <a:pt x="428" y="185"/>
                </a:cubicBezTo>
                <a:cubicBezTo>
                  <a:pt x="429" y="186"/>
                  <a:pt x="429" y="187"/>
                  <a:pt x="429" y="189"/>
                </a:cubicBezTo>
                <a:cubicBezTo>
                  <a:pt x="430" y="190"/>
                  <a:pt x="429" y="190"/>
                  <a:pt x="429" y="192"/>
                </a:cubicBezTo>
                <a:cubicBezTo>
                  <a:pt x="429" y="192"/>
                  <a:pt x="429" y="193"/>
                  <a:pt x="430" y="193"/>
                </a:cubicBezTo>
                <a:cubicBezTo>
                  <a:pt x="430" y="194"/>
                  <a:pt x="430" y="194"/>
                  <a:pt x="430" y="195"/>
                </a:cubicBezTo>
                <a:cubicBezTo>
                  <a:pt x="430" y="195"/>
                  <a:pt x="431" y="194"/>
                  <a:pt x="431" y="194"/>
                </a:cubicBezTo>
                <a:cubicBezTo>
                  <a:pt x="432" y="194"/>
                  <a:pt x="432" y="195"/>
                  <a:pt x="432" y="196"/>
                </a:cubicBezTo>
                <a:cubicBezTo>
                  <a:pt x="433" y="196"/>
                  <a:pt x="433" y="197"/>
                  <a:pt x="433" y="198"/>
                </a:cubicBezTo>
                <a:cubicBezTo>
                  <a:pt x="433" y="199"/>
                  <a:pt x="433" y="198"/>
                  <a:pt x="433" y="199"/>
                </a:cubicBezTo>
                <a:cubicBezTo>
                  <a:pt x="433" y="200"/>
                  <a:pt x="433" y="201"/>
                  <a:pt x="433" y="201"/>
                </a:cubicBezTo>
                <a:cubicBezTo>
                  <a:pt x="434" y="201"/>
                  <a:pt x="434" y="201"/>
                  <a:pt x="433" y="201"/>
                </a:cubicBezTo>
                <a:cubicBezTo>
                  <a:pt x="433" y="201"/>
                  <a:pt x="433" y="201"/>
                  <a:pt x="433" y="201"/>
                </a:cubicBezTo>
                <a:cubicBezTo>
                  <a:pt x="433" y="200"/>
                  <a:pt x="433" y="200"/>
                  <a:pt x="433" y="199"/>
                </a:cubicBezTo>
                <a:cubicBezTo>
                  <a:pt x="433" y="198"/>
                  <a:pt x="432" y="197"/>
                  <a:pt x="432" y="196"/>
                </a:cubicBezTo>
                <a:cubicBezTo>
                  <a:pt x="432" y="195"/>
                  <a:pt x="431" y="196"/>
                  <a:pt x="431" y="196"/>
                </a:cubicBezTo>
                <a:cubicBezTo>
                  <a:pt x="430" y="196"/>
                  <a:pt x="430" y="197"/>
                  <a:pt x="431" y="198"/>
                </a:cubicBezTo>
                <a:cubicBezTo>
                  <a:pt x="431" y="199"/>
                  <a:pt x="431" y="200"/>
                  <a:pt x="431" y="200"/>
                </a:cubicBezTo>
                <a:cubicBezTo>
                  <a:pt x="431" y="201"/>
                  <a:pt x="431" y="203"/>
                  <a:pt x="431" y="203"/>
                </a:cubicBezTo>
                <a:cubicBezTo>
                  <a:pt x="431" y="204"/>
                  <a:pt x="430" y="204"/>
                  <a:pt x="430" y="204"/>
                </a:cubicBezTo>
                <a:cubicBezTo>
                  <a:pt x="430" y="206"/>
                  <a:pt x="429" y="204"/>
                  <a:pt x="429" y="204"/>
                </a:cubicBezTo>
                <a:cubicBezTo>
                  <a:pt x="429" y="204"/>
                  <a:pt x="429" y="203"/>
                  <a:pt x="429" y="203"/>
                </a:cubicBezTo>
                <a:cubicBezTo>
                  <a:pt x="429" y="203"/>
                  <a:pt x="430" y="202"/>
                  <a:pt x="430" y="202"/>
                </a:cubicBezTo>
                <a:cubicBezTo>
                  <a:pt x="430" y="201"/>
                  <a:pt x="430" y="201"/>
                  <a:pt x="430" y="201"/>
                </a:cubicBezTo>
                <a:cubicBezTo>
                  <a:pt x="430" y="200"/>
                  <a:pt x="430" y="200"/>
                  <a:pt x="430" y="199"/>
                </a:cubicBezTo>
                <a:cubicBezTo>
                  <a:pt x="430" y="199"/>
                  <a:pt x="430" y="198"/>
                  <a:pt x="430" y="198"/>
                </a:cubicBezTo>
                <a:cubicBezTo>
                  <a:pt x="430" y="197"/>
                  <a:pt x="429" y="197"/>
                  <a:pt x="429" y="196"/>
                </a:cubicBezTo>
                <a:cubicBezTo>
                  <a:pt x="429" y="195"/>
                  <a:pt x="429" y="194"/>
                  <a:pt x="429" y="193"/>
                </a:cubicBezTo>
                <a:cubicBezTo>
                  <a:pt x="429" y="192"/>
                  <a:pt x="429" y="191"/>
                  <a:pt x="429" y="190"/>
                </a:cubicBezTo>
                <a:cubicBezTo>
                  <a:pt x="428" y="189"/>
                  <a:pt x="429" y="189"/>
                  <a:pt x="429" y="188"/>
                </a:cubicBezTo>
                <a:cubicBezTo>
                  <a:pt x="429" y="188"/>
                  <a:pt x="428" y="187"/>
                  <a:pt x="428" y="187"/>
                </a:cubicBezTo>
                <a:cubicBezTo>
                  <a:pt x="428" y="186"/>
                  <a:pt x="427" y="185"/>
                  <a:pt x="427" y="184"/>
                </a:cubicBezTo>
                <a:cubicBezTo>
                  <a:pt x="427" y="183"/>
                  <a:pt x="427" y="182"/>
                  <a:pt x="427" y="181"/>
                </a:cubicBezTo>
                <a:cubicBezTo>
                  <a:pt x="427" y="180"/>
                  <a:pt x="427" y="179"/>
                  <a:pt x="426" y="178"/>
                </a:cubicBezTo>
                <a:cubicBezTo>
                  <a:pt x="426" y="178"/>
                  <a:pt x="426" y="178"/>
                  <a:pt x="426" y="178"/>
                </a:cubicBezTo>
                <a:cubicBezTo>
                  <a:pt x="426" y="178"/>
                  <a:pt x="426" y="178"/>
                  <a:pt x="425" y="178"/>
                </a:cubicBezTo>
                <a:cubicBezTo>
                  <a:pt x="425" y="177"/>
                  <a:pt x="425" y="177"/>
                  <a:pt x="425" y="178"/>
                </a:cubicBezTo>
                <a:cubicBezTo>
                  <a:pt x="425" y="178"/>
                  <a:pt x="425" y="178"/>
                  <a:pt x="425" y="179"/>
                </a:cubicBezTo>
                <a:cubicBezTo>
                  <a:pt x="425" y="179"/>
                  <a:pt x="425" y="179"/>
                  <a:pt x="425" y="180"/>
                </a:cubicBezTo>
                <a:cubicBezTo>
                  <a:pt x="424" y="180"/>
                  <a:pt x="425" y="181"/>
                  <a:pt x="425" y="181"/>
                </a:cubicBezTo>
                <a:cubicBezTo>
                  <a:pt x="425" y="182"/>
                  <a:pt x="425" y="182"/>
                  <a:pt x="425" y="183"/>
                </a:cubicBezTo>
                <a:cubicBezTo>
                  <a:pt x="425" y="183"/>
                  <a:pt x="425" y="183"/>
                  <a:pt x="424" y="184"/>
                </a:cubicBezTo>
                <a:cubicBezTo>
                  <a:pt x="424" y="184"/>
                  <a:pt x="424" y="184"/>
                  <a:pt x="424" y="184"/>
                </a:cubicBezTo>
                <a:cubicBezTo>
                  <a:pt x="424" y="184"/>
                  <a:pt x="424" y="184"/>
                  <a:pt x="424" y="185"/>
                </a:cubicBezTo>
                <a:cubicBezTo>
                  <a:pt x="424" y="185"/>
                  <a:pt x="424" y="186"/>
                  <a:pt x="424" y="186"/>
                </a:cubicBezTo>
                <a:cubicBezTo>
                  <a:pt x="424" y="186"/>
                  <a:pt x="425" y="187"/>
                  <a:pt x="425" y="187"/>
                </a:cubicBezTo>
                <a:cubicBezTo>
                  <a:pt x="425" y="188"/>
                  <a:pt x="425" y="188"/>
                  <a:pt x="425" y="189"/>
                </a:cubicBezTo>
                <a:cubicBezTo>
                  <a:pt x="425" y="189"/>
                  <a:pt x="425" y="190"/>
                  <a:pt x="425" y="190"/>
                </a:cubicBezTo>
                <a:cubicBezTo>
                  <a:pt x="425" y="190"/>
                  <a:pt x="425" y="191"/>
                  <a:pt x="425" y="191"/>
                </a:cubicBezTo>
                <a:cubicBezTo>
                  <a:pt x="425" y="192"/>
                  <a:pt x="426" y="191"/>
                  <a:pt x="426" y="193"/>
                </a:cubicBezTo>
                <a:cubicBezTo>
                  <a:pt x="426" y="193"/>
                  <a:pt x="426" y="194"/>
                  <a:pt x="426" y="194"/>
                </a:cubicBezTo>
                <a:cubicBezTo>
                  <a:pt x="427" y="195"/>
                  <a:pt x="427" y="195"/>
                  <a:pt x="427" y="196"/>
                </a:cubicBezTo>
                <a:cubicBezTo>
                  <a:pt x="427" y="197"/>
                  <a:pt x="426" y="196"/>
                  <a:pt x="426" y="196"/>
                </a:cubicBezTo>
                <a:cubicBezTo>
                  <a:pt x="426" y="195"/>
                  <a:pt x="425" y="194"/>
                  <a:pt x="424" y="193"/>
                </a:cubicBezTo>
                <a:cubicBezTo>
                  <a:pt x="424" y="192"/>
                  <a:pt x="423" y="191"/>
                  <a:pt x="423" y="190"/>
                </a:cubicBezTo>
                <a:cubicBezTo>
                  <a:pt x="422" y="190"/>
                  <a:pt x="421" y="190"/>
                  <a:pt x="421" y="190"/>
                </a:cubicBezTo>
                <a:cubicBezTo>
                  <a:pt x="421" y="190"/>
                  <a:pt x="421" y="190"/>
                  <a:pt x="421" y="189"/>
                </a:cubicBezTo>
                <a:cubicBezTo>
                  <a:pt x="420" y="189"/>
                  <a:pt x="420" y="188"/>
                  <a:pt x="420" y="188"/>
                </a:cubicBezTo>
                <a:cubicBezTo>
                  <a:pt x="420" y="188"/>
                  <a:pt x="419" y="186"/>
                  <a:pt x="419" y="187"/>
                </a:cubicBezTo>
                <a:cubicBezTo>
                  <a:pt x="419" y="187"/>
                  <a:pt x="419" y="188"/>
                  <a:pt x="419" y="189"/>
                </a:cubicBezTo>
                <a:cubicBezTo>
                  <a:pt x="420" y="189"/>
                  <a:pt x="420" y="190"/>
                  <a:pt x="420" y="190"/>
                </a:cubicBezTo>
                <a:cubicBezTo>
                  <a:pt x="420" y="190"/>
                  <a:pt x="421" y="190"/>
                  <a:pt x="421" y="190"/>
                </a:cubicBezTo>
                <a:cubicBezTo>
                  <a:pt x="421" y="191"/>
                  <a:pt x="421" y="192"/>
                  <a:pt x="421" y="193"/>
                </a:cubicBezTo>
                <a:cubicBezTo>
                  <a:pt x="422" y="194"/>
                  <a:pt x="421" y="193"/>
                  <a:pt x="421" y="194"/>
                </a:cubicBezTo>
                <a:cubicBezTo>
                  <a:pt x="421" y="195"/>
                  <a:pt x="421" y="196"/>
                  <a:pt x="420" y="195"/>
                </a:cubicBezTo>
                <a:cubicBezTo>
                  <a:pt x="420" y="194"/>
                  <a:pt x="420" y="193"/>
                  <a:pt x="420" y="192"/>
                </a:cubicBezTo>
                <a:cubicBezTo>
                  <a:pt x="420" y="191"/>
                  <a:pt x="419" y="193"/>
                  <a:pt x="419" y="193"/>
                </a:cubicBezTo>
                <a:cubicBezTo>
                  <a:pt x="419" y="194"/>
                  <a:pt x="419" y="194"/>
                  <a:pt x="419" y="194"/>
                </a:cubicBezTo>
                <a:cubicBezTo>
                  <a:pt x="419" y="193"/>
                  <a:pt x="418" y="193"/>
                  <a:pt x="418" y="193"/>
                </a:cubicBezTo>
                <a:cubicBezTo>
                  <a:pt x="418" y="193"/>
                  <a:pt x="418" y="194"/>
                  <a:pt x="418" y="194"/>
                </a:cubicBezTo>
                <a:cubicBezTo>
                  <a:pt x="418" y="194"/>
                  <a:pt x="418" y="194"/>
                  <a:pt x="418" y="195"/>
                </a:cubicBezTo>
                <a:cubicBezTo>
                  <a:pt x="417" y="195"/>
                  <a:pt x="417" y="195"/>
                  <a:pt x="417" y="194"/>
                </a:cubicBezTo>
                <a:cubicBezTo>
                  <a:pt x="417" y="194"/>
                  <a:pt x="417" y="193"/>
                  <a:pt x="417" y="193"/>
                </a:cubicBezTo>
                <a:cubicBezTo>
                  <a:pt x="417" y="193"/>
                  <a:pt x="417" y="192"/>
                  <a:pt x="416" y="192"/>
                </a:cubicBezTo>
                <a:cubicBezTo>
                  <a:pt x="416" y="192"/>
                  <a:pt x="416" y="193"/>
                  <a:pt x="415" y="193"/>
                </a:cubicBezTo>
                <a:cubicBezTo>
                  <a:pt x="415" y="194"/>
                  <a:pt x="414" y="194"/>
                  <a:pt x="414" y="195"/>
                </a:cubicBezTo>
                <a:cubicBezTo>
                  <a:pt x="414" y="195"/>
                  <a:pt x="413" y="196"/>
                  <a:pt x="413" y="196"/>
                </a:cubicBezTo>
                <a:cubicBezTo>
                  <a:pt x="413" y="197"/>
                  <a:pt x="413" y="198"/>
                  <a:pt x="413" y="199"/>
                </a:cubicBezTo>
                <a:cubicBezTo>
                  <a:pt x="413" y="199"/>
                  <a:pt x="412" y="200"/>
                  <a:pt x="412" y="199"/>
                </a:cubicBezTo>
                <a:cubicBezTo>
                  <a:pt x="412" y="198"/>
                  <a:pt x="411" y="197"/>
                  <a:pt x="411" y="196"/>
                </a:cubicBezTo>
                <a:cubicBezTo>
                  <a:pt x="411" y="195"/>
                  <a:pt x="412" y="196"/>
                  <a:pt x="412" y="194"/>
                </a:cubicBezTo>
                <a:cubicBezTo>
                  <a:pt x="412" y="194"/>
                  <a:pt x="411" y="193"/>
                  <a:pt x="411" y="193"/>
                </a:cubicBezTo>
                <a:cubicBezTo>
                  <a:pt x="411" y="192"/>
                  <a:pt x="411" y="192"/>
                  <a:pt x="410" y="192"/>
                </a:cubicBezTo>
                <a:cubicBezTo>
                  <a:pt x="410" y="192"/>
                  <a:pt x="410" y="192"/>
                  <a:pt x="409" y="191"/>
                </a:cubicBezTo>
                <a:cubicBezTo>
                  <a:pt x="409" y="191"/>
                  <a:pt x="409" y="191"/>
                  <a:pt x="409" y="191"/>
                </a:cubicBezTo>
                <a:cubicBezTo>
                  <a:pt x="409" y="192"/>
                  <a:pt x="409" y="192"/>
                  <a:pt x="409" y="192"/>
                </a:cubicBezTo>
                <a:cubicBezTo>
                  <a:pt x="410" y="192"/>
                  <a:pt x="410" y="193"/>
                  <a:pt x="410" y="193"/>
                </a:cubicBezTo>
                <a:cubicBezTo>
                  <a:pt x="410" y="194"/>
                  <a:pt x="410" y="194"/>
                  <a:pt x="410" y="195"/>
                </a:cubicBezTo>
                <a:cubicBezTo>
                  <a:pt x="410" y="196"/>
                  <a:pt x="410" y="197"/>
                  <a:pt x="410" y="197"/>
                </a:cubicBezTo>
                <a:cubicBezTo>
                  <a:pt x="410" y="198"/>
                  <a:pt x="411" y="199"/>
                  <a:pt x="411" y="200"/>
                </a:cubicBezTo>
                <a:cubicBezTo>
                  <a:pt x="411" y="200"/>
                  <a:pt x="411" y="200"/>
                  <a:pt x="411" y="201"/>
                </a:cubicBezTo>
                <a:cubicBezTo>
                  <a:pt x="411" y="201"/>
                  <a:pt x="411" y="201"/>
                  <a:pt x="411" y="201"/>
                </a:cubicBezTo>
                <a:cubicBezTo>
                  <a:pt x="410" y="201"/>
                  <a:pt x="410" y="201"/>
                  <a:pt x="410" y="200"/>
                </a:cubicBezTo>
                <a:cubicBezTo>
                  <a:pt x="410" y="200"/>
                  <a:pt x="409" y="200"/>
                  <a:pt x="409" y="199"/>
                </a:cubicBezTo>
                <a:cubicBezTo>
                  <a:pt x="409" y="199"/>
                  <a:pt x="409" y="199"/>
                  <a:pt x="409" y="200"/>
                </a:cubicBezTo>
                <a:cubicBezTo>
                  <a:pt x="409" y="200"/>
                  <a:pt x="409" y="200"/>
                  <a:pt x="409" y="201"/>
                </a:cubicBezTo>
                <a:cubicBezTo>
                  <a:pt x="409" y="201"/>
                  <a:pt x="409" y="202"/>
                  <a:pt x="409" y="202"/>
                </a:cubicBezTo>
                <a:cubicBezTo>
                  <a:pt x="408" y="202"/>
                  <a:pt x="408" y="202"/>
                  <a:pt x="408" y="203"/>
                </a:cubicBezTo>
                <a:cubicBezTo>
                  <a:pt x="408" y="203"/>
                  <a:pt x="408" y="204"/>
                  <a:pt x="409" y="205"/>
                </a:cubicBezTo>
                <a:cubicBezTo>
                  <a:pt x="409" y="206"/>
                  <a:pt x="409" y="206"/>
                  <a:pt x="409" y="207"/>
                </a:cubicBezTo>
                <a:cubicBezTo>
                  <a:pt x="409" y="208"/>
                  <a:pt x="408" y="207"/>
                  <a:pt x="408" y="207"/>
                </a:cubicBezTo>
                <a:cubicBezTo>
                  <a:pt x="407" y="206"/>
                  <a:pt x="407" y="206"/>
                  <a:pt x="407" y="205"/>
                </a:cubicBezTo>
                <a:cubicBezTo>
                  <a:pt x="406" y="204"/>
                  <a:pt x="405" y="204"/>
                  <a:pt x="405" y="205"/>
                </a:cubicBezTo>
                <a:cubicBezTo>
                  <a:pt x="405" y="205"/>
                  <a:pt x="406" y="206"/>
                  <a:pt x="406" y="206"/>
                </a:cubicBezTo>
                <a:cubicBezTo>
                  <a:pt x="406" y="207"/>
                  <a:pt x="406" y="207"/>
                  <a:pt x="406" y="207"/>
                </a:cubicBezTo>
                <a:cubicBezTo>
                  <a:pt x="407" y="207"/>
                  <a:pt x="407" y="207"/>
                  <a:pt x="407" y="208"/>
                </a:cubicBezTo>
                <a:cubicBezTo>
                  <a:pt x="407" y="208"/>
                  <a:pt x="407" y="209"/>
                  <a:pt x="407" y="209"/>
                </a:cubicBezTo>
                <a:cubicBezTo>
                  <a:pt x="407" y="210"/>
                  <a:pt x="406" y="209"/>
                  <a:pt x="406" y="208"/>
                </a:cubicBezTo>
                <a:cubicBezTo>
                  <a:pt x="406" y="208"/>
                  <a:pt x="405" y="208"/>
                  <a:pt x="405" y="207"/>
                </a:cubicBezTo>
                <a:cubicBezTo>
                  <a:pt x="405" y="207"/>
                  <a:pt x="405" y="207"/>
                  <a:pt x="405" y="207"/>
                </a:cubicBezTo>
                <a:cubicBezTo>
                  <a:pt x="405" y="205"/>
                  <a:pt x="404" y="204"/>
                  <a:pt x="404" y="203"/>
                </a:cubicBezTo>
                <a:cubicBezTo>
                  <a:pt x="404" y="202"/>
                  <a:pt x="404" y="201"/>
                  <a:pt x="404" y="201"/>
                </a:cubicBezTo>
                <a:cubicBezTo>
                  <a:pt x="403" y="200"/>
                  <a:pt x="403" y="200"/>
                  <a:pt x="403" y="199"/>
                </a:cubicBezTo>
                <a:cubicBezTo>
                  <a:pt x="403" y="199"/>
                  <a:pt x="402" y="199"/>
                  <a:pt x="402" y="198"/>
                </a:cubicBezTo>
                <a:cubicBezTo>
                  <a:pt x="402" y="198"/>
                  <a:pt x="402" y="197"/>
                  <a:pt x="402" y="197"/>
                </a:cubicBezTo>
                <a:cubicBezTo>
                  <a:pt x="402" y="197"/>
                  <a:pt x="402" y="197"/>
                  <a:pt x="401" y="196"/>
                </a:cubicBezTo>
                <a:cubicBezTo>
                  <a:pt x="401" y="196"/>
                  <a:pt x="401" y="195"/>
                  <a:pt x="402" y="196"/>
                </a:cubicBezTo>
                <a:cubicBezTo>
                  <a:pt x="402" y="196"/>
                  <a:pt x="403" y="197"/>
                  <a:pt x="403" y="198"/>
                </a:cubicBezTo>
                <a:cubicBezTo>
                  <a:pt x="404" y="198"/>
                  <a:pt x="404" y="199"/>
                  <a:pt x="404" y="199"/>
                </a:cubicBezTo>
                <a:cubicBezTo>
                  <a:pt x="405" y="199"/>
                  <a:pt x="405" y="200"/>
                  <a:pt x="405" y="200"/>
                </a:cubicBezTo>
                <a:cubicBezTo>
                  <a:pt x="406" y="200"/>
                  <a:pt x="406" y="200"/>
                  <a:pt x="406" y="200"/>
                </a:cubicBezTo>
                <a:cubicBezTo>
                  <a:pt x="407" y="201"/>
                  <a:pt x="407" y="200"/>
                  <a:pt x="407" y="200"/>
                </a:cubicBezTo>
                <a:cubicBezTo>
                  <a:pt x="407" y="200"/>
                  <a:pt x="408" y="200"/>
                  <a:pt x="408" y="200"/>
                </a:cubicBezTo>
                <a:cubicBezTo>
                  <a:pt x="408" y="200"/>
                  <a:pt x="408" y="199"/>
                  <a:pt x="408" y="199"/>
                </a:cubicBezTo>
                <a:cubicBezTo>
                  <a:pt x="409" y="197"/>
                  <a:pt x="407" y="194"/>
                  <a:pt x="406" y="193"/>
                </a:cubicBezTo>
                <a:cubicBezTo>
                  <a:pt x="406" y="192"/>
                  <a:pt x="406" y="192"/>
                  <a:pt x="405" y="191"/>
                </a:cubicBezTo>
                <a:cubicBezTo>
                  <a:pt x="405" y="191"/>
                  <a:pt x="405" y="190"/>
                  <a:pt x="405" y="190"/>
                </a:cubicBezTo>
                <a:cubicBezTo>
                  <a:pt x="404" y="189"/>
                  <a:pt x="404" y="188"/>
                  <a:pt x="403" y="187"/>
                </a:cubicBezTo>
                <a:cubicBezTo>
                  <a:pt x="403" y="187"/>
                  <a:pt x="403" y="187"/>
                  <a:pt x="403" y="187"/>
                </a:cubicBezTo>
                <a:cubicBezTo>
                  <a:pt x="403" y="186"/>
                  <a:pt x="402" y="187"/>
                  <a:pt x="402" y="187"/>
                </a:cubicBezTo>
                <a:cubicBezTo>
                  <a:pt x="402" y="186"/>
                  <a:pt x="402" y="186"/>
                  <a:pt x="401" y="186"/>
                </a:cubicBezTo>
                <a:cubicBezTo>
                  <a:pt x="401" y="186"/>
                  <a:pt x="401" y="186"/>
                  <a:pt x="401" y="186"/>
                </a:cubicBezTo>
                <a:cubicBezTo>
                  <a:pt x="401" y="185"/>
                  <a:pt x="401" y="185"/>
                  <a:pt x="400" y="185"/>
                </a:cubicBezTo>
                <a:cubicBezTo>
                  <a:pt x="400" y="185"/>
                  <a:pt x="400" y="186"/>
                  <a:pt x="400" y="186"/>
                </a:cubicBezTo>
                <a:cubicBezTo>
                  <a:pt x="400" y="186"/>
                  <a:pt x="400" y="185"/>
                  <a:pt x="399" y="185"/>
                </a:cubicBezTo>
                <a:cubicBezTo>
                  <a:pt x="399" y="184"/>
                  <a:pt x="399" y="184"/>
                  <a:pt x="399" y="184"/>
                </a:cubicBezTo>
                <a:cubicBezTo>
                  <a:pt x="399" y="184"/>
                  <a:pt x="398" y="184"/>
                  <a:pt x="398" y="183"/>
                </a:cubicBezTo>
                <a:cubicBezTo>
                  <a:pt x="398" y="183"/>
                  <a:pt x="397" y="181"/>
                  <a:pt x="397" y="181"/>
                </a:cubicBezTo>
                <a:cubicBezTo>
                  <a:pt x="398" y="181"/>
                  <a:pt x="398" y="181"/>
                  <a:pt x="398" y="181"/>
                </a:cubicBezTo>
                <a:cubicBezTo>
                  <a:pt x="398" y="181"/>
                  <a:pt x="398" y="180"/>
                  <a:pt x="398" y="180"/>
                </a:cubicBezTo>
                <a:cubicBezTo>
                  <a:pt x="398" y="180"/>
                  <a:pt x="397" y="179"/>
                  <a:pt x="397" y="179"/>
                </a:cubicBezTo>
                <a:cubicBezTo>
                  <a:pt x="397" y="179"/>
                  <a:pt x="397" y="179"/>
                  <a:pt x="396" y="178"/>
                </a:cubicBezTo>
                <a:cubicBezTo>
                  <a:pt x="396" y="178"/>
                  <a:pt x="396" y="178"/>
                  <a:pt x="396" y="178"/>
                </a:cubicBezTo>
                <a:cubicBezTo>
                  <a:pt x="396" y="177"/>
                  <a:pt x="396" y="177"/>
                  <a:pt x="395" y="177"/>
                </a:cubicBezTo>
                <a:cubicBezTo>
                  <a:pt x="395" y="177"/>
                  <a:pt x="395" y="177"/>
                  <a:pt x="395" y="176"/>
                </a:cubicBezTo>
                <a:cubicBezTo>
                  <a:pt x="395" y="176"/>
                  <a:pt x="395" y="176"/>
                  <a:pt x="394" y="176"/>
                </a:cubicBezTo>
                <a:cubicBezTo>
                  <a:pt x="394" y="176"/>
                  <a:pt x="395" y="176"/>
                  <a:pt x="394" y="176"/>
                </a:cubicBezTo>
                <a:cubicBezTo>
                  <a:pt x="394" y="176"/>
                  <a:pt x="394" y="176"/>
                  <a:pt x="394" y="176"/>
                </a:cubicBezTo>
                <a:cubicBezTo>
                  <a:pt x="394" y="176"/>
                  <a:pt x="394" y="176"/>
                  <a:pt x="394" y="176"/>
                </a:cubicBezTo>
                <a:cubicBezTo>
                  <a:pt x="394" y="176"/>
                  <a:pt x="393" y="176"/>
                  <a:pt x="393" y="176"/>
                </a:cubicBezTo>
                <a:cubicBezTo>
                  <a:pt x="393" y="176"/>
                  <a:pt x="393" y="176"/>
                  <a:pt x="393" y="176"/>
                </a:cubicBezTo>
                <a:cubicBezTo>
                  <a:pt x="392" y="176"/>
                  <a:pt x="392" y="176"/>
                  <a:pt x="392" y="176"/>
                </a:cubicBezTo>
                <a:cubicBezTo>
                  <a:pt x="392" y="177"/>
                  <a:pt x="392" y="176"/>
                  <a:pt x="392" y="176"/>
                </a:cubicBezTo>
                <a:cubicBezTo>
                  <a:pt x="392" y="175"/>
                  <a:pt x="392" y="176"/>
                  <a:pt x="392" y="176"/>
                </a:cubicBezTo>
                <a:cubicBezTo>
                  <a:pt x="392" y="176"/>
                  <a:pt x="392" y="176"/>
                  <a:pt x="392" y="177"/>
                </a:cubicBezTo>
                <a:cubicBezTo>
                  <a:pt x="392" y="178"/>
                  <a:pt x="391" y="178"/>
                  <a:pt x="391" y="177"/>
                </a:cubicBezTo>
                <a:cubicBezTo>
                  <a:pt x="391" y="177"/>
                  <a:pt x="391" y="177"/>
                  <a:pt x="391" y="177"/>
                </a:cubicBezTo>
                <a:cubicBezTo>
                  <a:pt x="391" y="178"/>
                  <a:pt x="391" y="178"/>
                  <a:pt x="391" y="178"/>
                </a:cubicBezTo>
                <a:cubicBezTo>
                  <a:pt x="390" y="178"/>
                  <a:pt x="391" y="179"/>
                  <a:pt x="390" y="179"/>
                </a:cubicBezTo>
                <a:cubicBezTo>
                  <a:pt x="390" y="179"/>
                  <a:pt x="390" y="179"/>
                  <a:pt x="390" y="178"/>
                </a:cubicBezTo>
                <a:cubicBezTo>
                  <a:pt x="389" y="178"/>
                  <a:pt x="389" y="178"/>
                  <a:pt x="389" y="179"/>
                </a:cubicBezTo>
                <a:cubicBezTo>
                  <a:pt x="389" y="179"/>
                  <a:pt x="389" y="178"/>
                  <a:pt x="389" y="178"/>
                </a:cubicBezTo>
                <a:cubicBezTo>
                  <a:pt x="388" y="178"/>
                  <a:pt x="389" y="180"/>
                  <a:pt x="388" y="179"/>
                </a:cubicBezTo>
                <a:cubicBezTo>
                  <a:pt x="388" y="179"/>
                  <a:pt x="388" y="178"/>
                  <a:pt x="388" y="179"/>
                </a:cubicBezTo>
                <a:cubicBezTo>
                  <a:pt x="388" y="179"/>
                  <a:pt x="388" y="180"/>
                  <a:pt x="387" y="179"/>
                </a:cubicBezTo>
                <a:cubicBezTo>
                  <a:pt x="387" y="179"/>
                  <a:pt x="387" y="178"/>
                  <a:pt x="387" y="178"/>
                </a:cubicBezTo>
                <a:cubicBezTo>
                  <a:pt x="387" y="179"/>
                  <a:pt x="387" y="179"/>
                  <a:pt x="387" y="180"/>
                </a:cubicBezTo>
                <a:cubicBezTo>
                  <a:pt x="387" y="180"/>
                  <a:pt x="387" y="181"/>
                  <a:pt x="387" y="181"/>
                </a:cubicBezTo>
                <a:cubicBezTo>
                  <a:pt x="387" y="182"/>
                  <a:pt x="387" y="181"/>
                  <a:pt x="387" y="181"/>
                </a:cubicBezTo>
                <a:cubicBezTo>
                  <a:pt x="386" y="181"/>
                  <a:pt x="387" y="182"/>
                  <a:pt x="387" y="182"/>
                </a:cubicBezTo>
                <a:cubicBezTo>
                  <a:pt x="387" y="183"/>
                  <a:pt x="386" y="182"/>
                  <a:pt x="386" y="182"/>
                </a:cubicBezTo>
                <a:cubicBezTo>
                  <a:pt x="386" y="182"/>
                  <a:pt x="386" y="184"/>
                  <a:pt x="386" y="184"/>
                </a:cubicBezTo>
                <a:cubicBezTo>
                  <a:pt x="386" y="184"/>
                  <a:pt x="386" y="183"/>
                  <a:pt x="386" y="184"/>
                </a:cubicBezTo>
                <a:cubicBezTo>
                  <a:pt x="386" y="184"/>
                  <a:pt x="386" y="185"/>
                  <a:pt x="386" y="185"/>
                </a:cubicBezTo>
                <a:cubicBezTo>
                  <a:pt x="386" y="185"/>
                  <a:pt x="385" y="185"/>
                  <a:pt x="385" y="185"/>
                </a:cubicBezTo>
                <a:cubicBezTo>
                  <a:pt x="385" y="184"/>
                  <a:pt x="385" y="183"/>
                  <a:pt x="385" y="184"/>
                </a:cubicBezTo>
                <a:cubicBezTo>
                  <a:pt x="385" y="185"/>
                  <a:pt x="385" y="184"/>
                  <a:pt x="385" y="184"/>
                </a:cubicBezTo>
                <a:cubicBezTo>
                  <a:pt x="385" y="185"/>
                  <a:pt x="385" y="186"/>
                  <a:pt x="385" y="187"/>
                </a:cubicBezTo>
                <a:cubicBezTo>
                  <a:pt x="385" y="187"/>
                  <a:pt x="385" y="187"/>
                  <a:pt x="385" y="187"/>
                </a:cubicBezTo>
                <a:cubicBezTo>
                  <a:pt x="385" y="188"/>
                  <a:pt x="385" y="188"/>
                  <a:pt x="385" y="188"/>
                </a:cubicBezTo>
                <a:cubicBezTo>
                  <a:pt x="385" y="189"/>
                  <a:pt x="385" y="189"/>
                  <a:pt x="385" y="190"/>
                </a:cubicBezTo>
                <a:cubicBezTo>
                  <a:pt x="385" y="190"/>
                  <a:pt x="385" y="190"/>
                  <a:pt x="385" y="191"/>
                </a:cubicBezTo>
                <a:cubicBezTo>
                  <a:pt x="385" y="191"/>
                  <a:pt x="385" y="191"/>
                  <a:pt x="385" y="191"/>
                </a:cubicBezTo>
                <a:cubicBezTo>
                  <a:pt x="385" y="192"/>
                  <a:pt x="385" y="192"/>
                  <a:pt x="385" y="193"/>
                </a:cubicBezTo>
                <a:cubicBezTo>
                  <a:pt x="385" y="193"/>
                  <a:pt x="384" y="193"/>
                  <a:pt x="384" y="193"/>
                </a:cubicBezTo>
                <a:cubicBezTo>
                  <a:pt x="384" y="193"/>
                  <a:pt x="384" y="193"/>
                  <a:pt x="384" y="194"/>
                </a:cubicBezTo>
                <a:cubicBezTo>
                  <a:pt x="384" y="194"/>
                  <a:pt x="384" y="194"/>
                  <a:pt x="384" y="195"/>
                </a:cubicBezTo>
                <a:cubicBezTo>
                  <a:pt x="384" y="195"/>
                  <a:pt x="385" y="196"/>
                  <a:pt x="384" y="196"/>
                </a:cubicBezTo>
                <a:cubicBezTo>
                  <a:pt x="384" y="197"/>
                  <a:pt x="384" y="197"/>
                  <a:pt x="384" y="197"/>
                </a:cubicBezTo>
                <a:cubicBezTo>
                  <a:pt x="384" y="198"/>
                  <a:pt x="384" y="198"/>
                  <a:pt x="384" y="199"/>
                </a:cubicBezTo>
                <a:cubicBezTo>
                  <a:pt x="384" y="200"/>
                  <a:pt x="384" y="201"/>
                  <a:pt x="383" y="202"/>
                </a:cubicBezTo>
                <a:cubicBezTo>
                  <a:pt x="383" y="202"/>
                  <a:pt x="383" y="202"/>
                  <a:pt x="383" y="203"/>
                </a:cubicBezTo>
                <a:cubicBezTo>
                  <a:pt x="382" y="203"/>
                  <a:pt x="382" y="204"/>
                  <a:pt x="382" y="204"/>
                </a:cubicBezTo>
                <a:cubicBezTo>
                  <a:pt x="382" y="205"/>
                  <a:pt x="382" y="205"/>
                  <a:pt x="382" y="206"/>
                </a:cubicBezTo>
                <a:cubicBezTo>
                  <a:pt x="381" y="207"/>
                  <a:pt x="381" y="207"/>
                  <a:pt x="381" y="207"/>
                </a:cubicBezTo>
                <a:cubicBezTo>
                  <a:pt x="381" y="207"/>
                  <a:pt x="381" y="207"/>
                  <a:pt x="380" y="207"/>
                </a:cubicBezTo>
                <a:cubicBezTo>
                  <a:pt x="380" y="208"/>
                  <a:pt x="379" y="209"/>
                  <a:pt x="379" y="210"/>
                </a:cubicBezTo>
                <a:cubicBezTo>
                  <a:pt x="379" y="210"/>
                  <a:pt x="379" y="211"/>
                  <a:pt x="378" y="211"/>
                </a:cubicBezTo>
                <a:cubicBezTo>
                  <a:pt x="378" y="211"/>
                  <a:pt x="378" y="211"/>
                  <a:pt x="378" y="211"/>
                </a:cubicBezTo>
                <a:cubicBezTo>
                  <a:pt x="378" y="212"/>
                  <a:pt x="378" y="212"/>
                  <a:pt x="378" y="213"/>
                </a:cubicBezTo>
                <a:cubicBezTo>
                  <a:pt x="378" y="214"/>
                  <a:pt x="378" y="214"/>
                  <a:pt x="378" y="215"/>
                </a:cubicBezTo>
                <a:cubicBezTo>
                  <a:pt x="378" y="216"/>
                  <a:pt x="379" y="217"/>
                  <a:pt x="378" y="217"/>
                </a:cubicBezTo>
                <a:cubicBezTo>
                  <a:pt x="378" y="218"/>
                  <a:pt x="377" y="217"/>
                  <a:pt x="377" y="217"/>
                </a:cubicBezTo>
                <a:cubicBezTo>
                  <a:pt x="377" y="218"/>
                  <a:pt x="378" y="218"/>
                  <a:pt x="378" y="219"/>
                </a:cubicBezTo>
                <a:cubicBezTo>
                  <a:pt x="378" y="219"/>
                  <a:pt x="378" y="218"/>
                  <a:pt x="379" y="219"/>
                </a:cubicBezTo>
                <a:cubicBezTo>
                  <a:pt x="379" y="219"/>
                  <a:pt x="379" y="220"/>
                  <a:pt x="379" y="221"/>
                </a:cubicBezTo>
                <a:cubicBezTo>
                  <a:pt x="379" y="222"/>
                  <a:pt x="380" y="222"/>
                  <a:pt x="380" y="223"/>
                </a:cubicBezTo>
                <a:cubicBezTo>
                  <a:pt x="380" y="224"/>
                  <a:pt x="379" y="225"/>
                  <a:pt x="379" y="226"/>
                </a:cubicBezTo>
                <a:cubicBezTo>
                  <a:pt x="380" y="227"/>
                  <a:pt x="380" y="227"/>
                  <a:pt x="380" y="227"/>
                </a:cubicBezTo>
                <a:cubicBezTo>
                  <a:pt x="380" y="227"/>
                  <a:pt x="381" y="227"/>
                  <a:pt x="381" y="228"/>
                </a:cubicBezTo>
                <a:cubicBezTo>
                  <a:pt x="382" y="228"/>
                  <a:pt x="382" y="228"/>
                  <a:pt x="382" y="228"/>
                </a:cubicBezTo>
                <a:cubicBezTo>
                  <a:pt x="382" y="227"/>
                  <a:pt x="382" y="227"/>
                  <a:pt x="382" y="227"/>
                </a:cubicBezTo>
                <a:cubicBezTo>
                  <a:pt x="383" y="227"/>
                  <a:pt x="383" y="227"/>
                  <a:pt x="383" y="227"/>
                </a:cubicBezTo>
                <a:cubicBezTo>
                  <a:pt x="383" y="227"/>
                  <a:pt x="384" y="226"/>
                  <a:pt x="384" y="225"/>
                </a:cubicBezTo>
                <a:cubicBezTo>
                  <a:pt x="384" y="225"/>
                  <a:pt x="384" y="224"/>
                  <a:pt x="384" y="224"/>
                </a:cubicBezTo>
                <a:cubicBezTo>
                  <a:pt x="385" y="224"/>
                  <a:pt x="385" y="224"/>
                  <a:pt x="385" y="223"/>
                </a:cubicBezTo>
                <a:cubicBezTo>
                  <a:pt x="385" y="223"/>
                  <a:pt x="384" y="222"/>
                  <a:pt x="385" y="222"/>
                </a:cubicBezTo>
                <a:cubicBezTo>
                  <a:pt x="385" y="222"/>
                  <a:pt x="385" y="224"/>
                  <a:pt x="385" y="225"/>
                </a:cubicBezTo>
                <a:cubicBezTo>
                  <a:pt x="385" y="226"/>
                  <a:pt x="385" y="227"/>
                  <a:pt x="385" y="227"/>
                </a:cubicBezTo>
                <a:cubicBezTo>
                  <a:pt x="385" y="228"/>
                  <a:pt x="386" y="228"/>
                  <a:pt x="386" y="227"/>
                </a:cubicBezTo>
                <a:cubicBezTo>
                  <a:pt x="386" y="227"/>
                  <a:pt x="387" y="226"/>
                  <a:pt x="387" y="225"/>
                </a:cubicBezTo>
                <a:cubicBezTo>
                  <a:pt x="387" y="225"/>
                  <a:pt x="387" y="225"/>
                  <a:pt x="387" y="225"/>
                </a:cubicBezTo>
                <a:cubicBezTo>
                  <a:pt x="388" y="225"/>
                  <a:pt x="388" y="225"/>
                  <a:pt x="388" y="226"/>
                </a:cubicBezTo>
                <a:cubicBezTo>
                  <a:pt x="387" y="227"/>
                  <a:pt x="387" y="227"/>
                  <a:pt x="386" y="228"/>
                </a:cubicBezTo>
                <a:cubicBezTo>
                  <a:pt x="386" y="228"/>
                  <a:pt x="386" y="229"/>
                  <a:pt x="386" y="229"/>
                </a:cubicBezTo>
                <a:cubicBezTo>
                  <a:pt x="386" y="230"/>
                  <a:pt x="386" y="231"/>
                  <a:pt x="386" y="231"/>
                </a:cubicBezTo>
                <a:cubicBezTo>
                  <a:pt x="387" y="231"/>
                  <a:pt x="387" y="234"/>
                  <a:pt x="387" y="234"/>
                </a:cubicBezTo>
                <a:cubicBezTo>
                  <a:pt x="387" y="234"/>
                  <a:pt x="387" y="235"/>
                  <a:pt x="386" y="235"/>
                </a:cubicBezTo>
                <a:cubicBezTo>
                  <a:pt x="386" y="235"/>
                  <a:pt x="386" y="235"/>
                  <a:pt x="386" y="236"/>
                </a:cubicBezTo>
                <a:cubicBezTo>
                  <a:pt x="386" y="236"/>
                  <a:pt x="386" y="237"/>
                  <a:pt x="386" y="237"/>
                </a:cubicBezTo>
                <a:cubicBezTo>
                  <a:pt x="386" y="238"/>
                  <a:pt x="385" y="238"/>
                  <a:pt x="385" y="238"/>
                </a:cubicBezTo>
                <a:cubicBezTo>
                  <a:pt x="385" y="240"/>
                  <a:pt x="386" y="240"/>
                  <a:pt x="387" y="240"/>
                </a:cubicBezTo>
                <a:cubicBezTo>
                  <a:pt x="387" y="239"/>
                  <a:pt x="387" y="238"/>
                  <a:pt x="388" y="237"/>
                </a:cubicBezTo>
                <a:cubicBezTo>
                  <a:pt x="388" y="237"/>
                  <a:pt x="388" y="237"/>
                  <a:pt x="388" y="237"/>
                </a:cubicBezTo>
                <a:cubicBezTo>
                  <a:pt x="389" y="237"/>
                  <a:pt x="389" y="236"/>
                  <a:pt x="389" y="235"/>
                </a:cubicBezTo>
                <a:cubicBezTo>
                  <a:pt x="389" y="235"/>
                  <a:pt x="390" y="236"/>
                  <a:pt x="390" y="235"/>
                </a:cubicBezTo>
                <a:cubicBezTo>
                  <a:pt x="391" y="234"/>
                  <a:pt x="391" y="234"/>
                  <a:pt x="391" y="233"/>
                </a:cubicBezTo>
                <a:cubicBezTo>
                  <a:pt x="391" y="233"/>
                  <a:pt x="391" y="232"/>
                  <a:pt x="391" y="231"/>
                </a:cubicBezTo>
                <a:cubicBezTo>
                  <a:pt x="391" y="231"/>
                  <a:pt x="391" y="231"/>
                  <a:pt x="391" y="230"/>
                </a:cubicBezTo>
                <a:cubicBezTo>
                  <a:pt x="391" y="230"/>
                  <a:pt x="391" y="229"/>
                  <a:pt x="391" y="228"/>
                </a:cubicBezTo>
                <a:cubicBezTo>
                  <a:pt x="390" y="227"/>
                  <a:pt x="391" y="226"/>
                  <a:pt x="392" y="225"/>
                </a:cubicBezTo>
                <a:cubicBezTo>
                  <a:pt x="392" y="225"/>
                  <a:pt x="392" y="223"/>
                  <a:pt x="392" y="222"/>
                </a:cubicBezTo>
                <a:cubicBezTo>
                  <a:pt x="392" y="222"/>
                  <a:pt x="392" y="221"/>
                  <a:pt x="392" y="221"/>
                </a:cubicBezTo>
                <a:cubicBezTo>
                  <a:pt x="392" y="220"/>
                  <a:pt x="392" y="220"/>
                  <a:pt x="392" y="220"/>
                </a:cubicBezTo>
                <a:cubicBezTo>
                  <a:pt x="391" y="220"/>
                  <a:pt x="391" y="220"/>
                  <a:pt x="391" y="219"/>
                </a:cubicBezTo>
                <a:cubicBezTo>
                  <a:pt x="391" y="219"/>
                  <a:pt x="391" y="219"/>
                  <a:pt x="391" y="218"/>
                </a:cubicBezTo>
                <a:cubicBezTo>
                  <a:pt x="390" y="217"/>
                  <a:pt x="390" y="217"/>
                  <a:pt x="390" y="216"/>
                </a:cubicBezTo>
                <a:cubicBezTo>
                  <a:pt x="390" y="216"/>
                  <a:pt x="390" y="215"/>
                  <a:pt x="390" y="215"/>
                </a:cubicBezTo>
                <a:cubicBezTo>
                  <a:pt x="391" y="214"/>
                  <a:pt x="390" y="213"/>
                  <a:pt x="390" y="212"/>
                </a:cubicBezTo>
                <a:cubicBezTo>
                  <a:pt x="390" y="211"/>
                  <a:pt x="391" y="210"/>
                  <a:pt x="391" y="209"/>
                </a:cubicBezTo>
                <a:cubicBezTo>
                  <a:pt x="391" y="209"/>
                  <a:pt x="392" y="208"/>
                  <a:pt x="392" y="208"/>
                </a:cubicBezTo>
                <a:cubicBezTo>
                  <a:pt x="392" y="208"/>
                  <a:pt x="392" y="207"/>
                  <a:pt x="392" y="207"/>
                </a:cubicBezTo>
                <a:cubicBezTo>
                  <a:pt x="393" y="206"/>
                  <a:pt x="393" y="205"/>
                  <a:pt x="393" y="204"/>
                </a:cubicBezTo>
                <a:cubicBezTo>
                  <a:pt x="393" y="203"/>
                  <a:pt x="392" y="201"/>
                  <a:pt x="393" y="200"/>
                </a:cubicBezTo>
                <a:cubicBezTo>
                  <a:pt x="393" y="200"/>
                  <a:pt x="393" y="200"/>
                  <a:pt x="393" y="200"/>
                </a:cubicBezTo>
                <a:cubicBezTo>
                  <a:pt x="393" y="199"/>
                  <a:pt x="393" y="198"/>
                  <a:pt x="394" y="199"/>
                </a:cubicBezTo>
                <a:cubicBezTo>
                  <a:pt x="394" y="199"/>
                  <a:pt x="394" y="198"/>
                  <a:pt x="395" y="199"/>
                </a:cubicBezTo>
                <a:cubicBezTo>
                  <a:pt x="395" y="199"/>
                  <a:pt x="395" y="199"/>
                  <a:pt x="395" y="199"/>
                </a:cubicBezTo>
                <a:cubicBezTo>
                  <a:pt x="396" y="200"/>
                  <a:pt x="397" y="201"/>
                  <a:pt x="396" y="203"/>
                </a:cubicBezTo>
                <a:cubicBezTo>
                  <a:pt x="396" y="203"/>
                  <a:pt x="396" y="203"/>
                  <a:pt x="396" y="204"/>
                </a:cubicBezTo>
                <a:cubicBezTo>
                  <a:pt x="396" y="204"/>
                  <a:pt x="396" y="205"/>
                  <a:pt x="395" y="205"/>
                </a:cubicBezTo>
                <a:cubicBezTo>
                  <a:pt x="395" y="206"/>
                  <a:pt x="395" y="207"/>
                  <a:pt x="395" y="207"/>
                </a:cubicBezTo>
                <a:cubicBezTo>
                  <a:pt x="395" y="208"/>
                  <a:pt x="395" y="209"/>
                  <a:pt x="395" y="209"/>
                </a:cubicBezTo>
                <a:cubicBezTo>
                  <a:pt x="394" y="209"/>
                  <a:pt x="394" y="210"/>
                  <a:pt x="394" y="210"/>
                </a:cubicBezTo>
                <a:cubicBezTo>
                  <a:pt x="394" y="211"/>
                  <a:pt x="394" y="212"/>
                  <a:pt x="394" y="213"/>
                </a:cubicBezTo>
                <a:cubicBezTo>
                  <a:pt x="394" y="214"/>
                  <a:pt x="394" y="214"/>
                  <a:pt x="394" y="215"/>
                </a:cubicBezTo>
                <a:cubicBezTo>
                  <a:pt x="394" y="216"/>
                  <a:pt x="394" y="217"/>
                  <a:pt x="394" y="217"/>
                </a:cubicBezTo>
                <a:cubicBezTo>
                  <a:pt x="394" y="218"/>
                  <a:pt x="394" y="218"/>
                  <a:pt x="394" y="219"/>
                </a:cubicBezTo>
                <a:cubicBezTo>
                  <a:pt x="394" y="219"/>
                  <a:pt x="395" y="220"/>
                  <a:pt x="395" y="220"/>
                </a:cubicBezTo>
                <a:cubicBezTo>
                  <a:pt x="395" y="220"/>
                  <a:pt x="395" y="220"/>
                  <a:pt x="395" y="220"/>
                </a:cubicBezTo>
                <a:cubicBezTo>
                  <a:pt x="395" y="220"/>
                  <a:pt x="395" y="221"/>
                  <a:pt x="395" y="221"/>
                </a:cubicBezTo>
                <a:cubicBezTo>
                  <a:pt x="396" y="222"/>
                  <a:pt x="396" y="222"/>
                  <a:pt x="395" y="222"/>
                </a:cubicBezTo>
                <a:cubicBezTo>
                  <a:pt x="395" y="223"/>
                  <a:pt x="395" y="223"/>
                  <a:pt x="395" y="223"/>
                </a:cubicBezTo>
                <a:cubicBezTo>
                  <a:pt x="395" y="223"/>
                  <a:pt x="395" y="223"/>
                  <a:pt x="395" y="223"/>
                </a:cubicBezTo>
                <a:cubicBezTo>
                  <a:pt x="395" y="223"/>
                  <a:pt x="396" y="223"/>
                  <a:pt x="396" y="223"/>
                </a:cubicBezTo>
                <a:cubicBezTo>
                  <a:pt x="396" y="223"/>
                  <a:pt x="396" y="223"/>
                  <a:pt x="397" y="222"/>
                </a:cubicBezTo>
                <a:cubicBezTo>
                  <a:pt x="397" y="222"/>
                  <a:pt x="397" y="221"/>
                  <a:pt x="397" y="221"/>
                </a:cubicBezTo>
                <a:cubicBezTo>
                  <a:pt x="398" y="221"/>
                  <a:pt x="398" y="222"/>
                  <a:pt x="398" y="222"/>
                </a:cubicBezTo>
                <a:cubicBezTo>
                  <a:pt x="398" y="222"/>
                  <a:pt x="399" y="222"/>
                  <a:pt x="399" y="222"/>
                </a:cubicBezTo>
                <a:cubicBezTo>
                  <a:pt x="399" y="222"/>
                  <a:pt x="400" y="222"/>
                  <a:pt x="400" y="222"/>
                </a:cubicBezTo>
                <a:cubicBezTo>
                  <a:pt x="400" y="222"/>
                  <a:pt x="400" y="222"/>
                  <a:pt x="401" y="222"/>
                </a:cubicBezTo>
                <a:cubicBezTo>
                  <a:pt x="401" y="221"/>
                  <a:pt x="401" y="221"/>
                  <a:pt x="401" y="221"/>
                </a:cubicBezTo>
                <a:cubicBezTo>
                  <a:pt x="401" y="221"/>
                  <a:pt x="401" y="222"/>
                  <a:pt x="402" y="222"/>
                </a:cubicBezTo>
                <a:cubicBezTo>
                  <a:pt x="402" y="222"/>
                  <a:pt x="402" y="222"/>
                  <a:pt x="402" y="222"/>
                </a:cubicBezTo>
                <a:cubicBezTo>
                  <a:pt x="402" y="223"/>
                  <a:pt x="402" y="223"/>
                  <a:pt x="402" y="223"/>
                </a:cubicBezTo>
                <a:cubicBezTo>
                  <a:pt x="401" y="223"/>
                  <a:pt x="401" y="222"/>
                  <a:pt x="401" y="223"/>
                </a:cubicBezTo>
                <a:cubicBezTo>
                  <a:pt x="400" y="223"/>
                  <a:pt x="400" y="223"/>
                  <a:pt x="400" y="224"/>
                </a:cubicBezTo>
                <a:cubicBezTo>
                  <a:pt x="400" y="224"/>
                  <a:pt x="400" y="224"/>
                  <a:pt x="399" y="224"/>
                </a:cubicBezTo>
                <a:cubicBezTo>
                  <a:pt x="399" y="224"/>
                  <a:pt x="399" y="224"/>
                  <a:pt x="399" y="223"/>
                </a:cubicBezTo>
                <a:cubicBezTo>
                  <a:pt x="399" y="223"/>
                  <a:pt x="398" y="224"/>
                  <a:pt x="398" y="224"/>
                </a:cubicBezTo>
                <a:cubicBezTo>
                  <a:pt x="397" y="224"/>
                  <a:pt x="397" y="224"/>
                  <a:pt x="397" y="224"/>
                </a:cubicBezTo>
                <a:cubicBezTo>
                  <a:pt x="397" y="224"/>
                  <a:pt x="397" y="225"/>
                  <a:pt x="396" y="225"/>
                </a:cubicBezTo>
                <a:cubicBezTo>
                  <a:pt x="396" y="224"/>
                  <a:pt x="396" y="224"/>
                  <a:pt x="396" y="225"/>
                </a:cubicBezTo>
                <a:cubicBezTo>
                  <a:pt x="395" y="225"/>
                  <a:pt x="396" y="226"/>
                  <a:pt x="396" y="226"/>
                </a:cubicBezTo>
                <a:cubicBezTo>
                  <a:pt x="395" y="227"/>
                  <a:pt x="395" y="228"/>
                  <a:pt x="396" y="228"/>
                </a:cubicBezTo>
                <a:cubicBezTo>
                  <a:pt x="396" y="229"/>
                  <a:pt x="397" y="229"/>
                  <a:pt x="397" y="228"/>
                </a:cubicBezTo>
                <a:cubicBezTo>
                  <a:pt x="397" y="228"/>
                  <a:pt x="397" y="228"/>
                  <a:pt x="398" y="228"/>
                </a:cubicBezTo>
                <a:cubicBezTo>
                  <a:pt x="398" y="230"/>
                  <a:pt x="398" y="231"/>
                  <a:pt x="398" y="231"/>
                </a:cubicBezTo>
                <a:cubicBezTo>
                  <a:pt x="398" y="233"/>
                  <a:pt x="397" y="232"/>
                  <a:pt x="397" y="231"/>
                </a:cubicBezTo>
                <a:cubicBezTo>
                  <a:pt x="396" y="231"/>
                  <a:pt x="396" y="230"/>
                  <a:pt x="395" y="230"/>
                </a:cubicBezTo>
                <a:cubicBezTo>
                  <a:pt x="395" y="231"/>
                  <a:pt x="395" y="231"/>
                  <a:pt x="395" y="231"/>
                </a:cubicBezTo>
                <a:cubicBezTo>
                  <a:pt x="395" y="232"/>
                  <a:pt x="395" y="233"/>
                  <a:pt x="395" y="233"/>
                </a:cubicBezTo>
                <a:cubicBezTo>
                  <a:pt x="395" y="234"/>
                  <a:pt x="395" y="234"/>
                  <a:pt x="395" y="235"/>
                </a:cubicBezTo>
                <a:cubicBezTo>
                  <a:pt x="395" y="236"/>
                  <a:pt x="395" y="236"/>
                  <a:pt x="395" y="237"/>
                </a:cubicBezTo>
                <a:cubicBezTo>
                  <a:pt x="395" y="238"/>
                  <a:pt x="395" y="239"/>
                  <a:pt x="394" y="239"/>
                </a:cubicBezTo>
                <a:cubicBezTo>
                  <a:pt x="394" y="239"/>
                  <a:pt x="394" y="241"/>
                  <a:pt x="393" y="241"/>
                </a:cubicBezTo>
                <a:cubicBezTo>
                  <a:pt x="393" y="241"/>
                  <a:pt x="393" y="240"/>
                  <a:pt x="393" y="240"/>
                </a:cubicBezTo>
                <a:cubicBezTo>
                  <a:pt x="393" y="240"/>
                  <a:pt x="392" y="239"/>
                  <a:pt x="392" y="239"/>
                </a:cubicBezTo>
                <a:cubicBezTo>
                  <a:pt x="392" y="239"/>
                  <a:pt x="392" y="239"/>
                  <a:pt x="392" y="239"/>
                </a:cubicBezTo>
                <a:cubicBezTo>
                  <a:pt x="392" y="239"/>
                  <a:pt x="392" y="240"/>
                  <a:pt x="391" y="240"/>
                </a:cubicBezTo>
                <a:cubicBezTo>
                  <a:pt x="391" y="241"/>
                  <a:pt x="391" y="241"/>
                  <a:pt x="391" y="241"/>
                </a:cubicBezTo>
                <a:cubicBezTo>
                  <a:pt x="390" y="241"/>
                  <a:pt x="390" y="241"/>
                  <a:pt x="390" y="242"/>
                </a:cubicBezTo>
                <a:cubicBezTo>
                  <a:pt x="390" y="243"/>
                  <a:pt x="389" y="242"/>
                  <a:pt x="389" y="242"/>
                </a:cubicBezTo>
                <a:cubicBezTo>
                  <a:pt x="389" y="242"/>
                  <a:pt x="389" y="244"/>
                  <a:pt x="388" y="243"/>
                </a:cubicBezTo>
                <a:cubicBezTo>
                  <a:pt x="388" y="242"/>
                  <a:pt x="388" y="242"/>
                  <a:pt x="388" y="241"/>
                </a:cubicBezTo>
                <a:cubicBezTo>
                  <a:pt x="388" y="241"/>
                  <a:pt x="388" y="241"/>
                  <a:pt x="388" y="241"/>
                </a:cubicBezTo>
                <a:cubicBezTo>
                  <a:pt x="388" y="240"/>
                  <a:pt x="388" y="241"/>
                  <a:pt x="388" y="241"/>
                </a:cubicBezTo>
                <a:cubicBezTo>
                  <a:pt x="387" y="241"/>
                  <a:pt x="387" y="241"/>
                  <a:pt x="387" y="241"/>
                </a:cubicBezTo>
                <a:cubicBezTo>
                  <a:pt x="387" y="242"/>
                  <a:pt x="386" y="242"/>
                  <a:pt x="386" y="242"/>
                </a:cubicBezTo>
                <a:cubicBezTo>
                  <a:pt x="385" y="243"/>
                  <a:pt x="385" y="242"/>
                  <a:pt x="385" y="241"/>
                </a:cubicBezTo>
                <a:cubicBezTo>
                  <a:pt x="385" y="240"/>
                  <a:pt x="385" y="240"/>
                  <a:pt x="385" y="239"/>
                </a:cubicBezTo>
                <a:cubicBezTo>
                  <a:pt x="384" y="238"/>
                  <a:pt x="385" y="238"/>
                  <a:pt x="385" y="237"/>
                </a:cubicBezTo>
                <a:cubicBezTo>
                  <a:pt x="385" y="236"/>
                  <a:pt x="385" y="236"/>
                  <a:pt x="385" y="235"/>
                </a:cubicBezTo>
                <a:cubicBezTo>
                  <a:pt x="385" y="235"/>
                  <a:pt x="385" y="234"/>
                  <a:pt x="385" y="234"/>
                </a:cubicBezTo>
                <a:cubicBezTo>
                  <a:pt x="385" y="234"/>
                  <a:pt x="385" y="234"/>
                  <a:pt x="385" y="233"/>
                </a:cubicBezTo>
                <a:cubicBezTo>
                  <a:pt x="385" y="232"/>
                  <a:pt x="385" y="231"/>
                  <a:pt x="385" y="231"/>
                </a:cubicBezTo>
                <a:cubicBezTo>
                  <a:pt x="385" y="231"/>
                  <a:pt x="385" y="229"/>
                  <a:pt x="385" y="230"/>
                </a:cubicBezTo>
                <a:cubicBezTo>
                  <a:pt x="384" y="230"/>
                  <a:pt x="384" y="230"/>
                  <a:pt x="384" y="231"/>
                </a:cubicBezTo>
                <a:cubicBezTo>
                  <a:pt x="384" y="231"/>
                  <a:pt x="383" y="230"/>
                  <a:pt x="383" y="231"/>
                </a:cubicBezTo>
                <a:cubicBezTo>
                  <a:pt x="383" y="232"/>
                  <a:pt x="382" y="233"/>
                  <a:pt x="382" y="234"/>
                </a:cubicBezTo>
                <a:cubicBezTo>
                  <a:pt x="382" y="234"/>
                  <a:pt x="382" y="235"/>
                  <a:pt x="383" y="235"/>
                </a:cubicBezTo>
                <a:cubicBezTo>
                  <a:pt x="383" y="236"/>
                  <a:pt x="383" y="236"/>
                  <a:pt x="383" y="236"/>
                </a:cubicBezTo>
                <a:cubicBezTo>
                  <a:pt x="383" y="237"/>
                  <a:pt x="383" y="238"/>
                  <a:pt x="383" y="238"/>
                </a:cubicBezTo>
                <a:cubicBezTo>
                  <a:pt x="383" y="238"/>
                  <a:pt x="383" y="239"/>
                  <a:pt x="383" y="239"/>
                </a:cubicBezTo>
                <a:cubicBezTo>
                  <a:pt x="383" y="240"/>
                  <a:pt x="383" y="240"/>
                  <a:pt x="383" y="241"/>
                </a:cubicBezTo>
                <a:cubicBezTo>
                  <a:pt x="383" y="242"/>
                  <a:pt x="383" y="242"/>
                  <a:pt x="383" y="243"/>
                </a:cubicBezTo>
                <a:cubicBezTo>
                  <a:pt x="383" y="244"/>
                  <a:pt x="383" y="243"/>
                  <a:pt x="382" y="243"/>
                </a:cubicBezTo>
                <a:cubicBezTo>
                  <a:pt x="382" y="243"/>
                  <a:pt x="382" y="243"/>
                  <a:pt x="382" y="244"/>
                </a:cubicBezTo>
                <a:cubicBezTo>
                  <a:pt x="381" y="245"/>
                  <a:pt x="381" y="244"/>
                  <a:pt x="381" y="245"/>
                </a:cubicBezTo>
                <a:cubicBezTo>
                  <a:pt x="380" y="245"/>
                  <a:pt x="380" y="245"/>
                  <a:pt x="379" y="245"/>
                </a:cubicBezTo>
                <a:cubicBezTo>
                  <a:pt x="379" y="246"/>
                  <a:pt x="379" y="246"/>
                  <a:pt x="379" y="247"/>
                </a:cubicBezTo>
                <a:cubicBezTo>
                  <a:pt x="379" y="248"/>
                  <a:pt x="379" y="248"/>
                  <a:pt x="378" y="249"/>
                </a:cubicBezTo>
                <a:cubicBezTo>
                  <a:pt x="378" y="249"/>
                  <a:pt x="379" y="250"/>
                  <a:pt x="378" y="250"/>
                </a:cubicBezTo>
                <a:cubicBezTo>
                  <a:pt x="378" y="251"/>
                  <a:pt x="378" y="251"/>
                  <a:pt x="378" y="251"/>
                </a:cubicBezTo>
                <a:cubicBezTo>
                  <a:pt x="378" y="251"/>
                  <a:pt x="377" y="252"/>
                  <a:pt x="377" y="252"/>
                </a:cubicBezTo>
                <a:cubicBezTo>
                  <a:pt x="377" y="252"/>
                  <a:pt x="377" y="252"/>
                  <a:pt x="377" y="252"/>
                </a:cubicBezTo>
                <a:cubicBezTo>
                  <a:pt x="376" y="252"/>
                  <a:pt x="376" y="251"/>
                  <a:pt x="376" y="252"/>
                </a:cubicBezTo>
                <a:cubicBezTo>
                  <a:pt x="376" y="253"/>
                  <a:pt x="376" y="253"/>
                  <a:pt x="376" y="254"/>
                </a:cubicBezTo>
                <a:cubicBezTo>
                  <a:pt x="375" y="254"/>
                  <a:pt x="376" y="255"/>
                  <a:pt x="375" y="255"/>
                </a:cubicBezTo>
                <a:cubicBezTo>
                  <a:pt x="375" y="255"/>
                  <a:pt x="375" y="256"/>
                  <a:pt x="375" y="257"/>
                </a:cubicBezTo>
                <a:cubicBezTo>
                  <a:pt x="375" y="257"/>
                  <a:pt x="374" y="257"/>
                  <a:pt x="374" y="258"/>
                </a:cubicBezTo>
                <a:cubicBezTo>
                  <a:pt x="374" y="258"/>
                  <a:pt x="373" y="258"/>
                  <a:pt x="373" y="257"/>
                </a:cubicBezTo>
                <a:cubicBezTo>
                  <a:pt x="373" y="257"/>
                  <a:pt x="373" y="257"/>
                  <a:pt x="373" y="257"/>
                </a:cubicBezTo>
                <a:cubicBezTo>
                  <a:pt x="372" y="257"/>
                  <a:pt x="372" y="256"/>
                  <a:pt x="372" y="257"/>
                </a:cubicBezTo>
                <a:cubicBezTo>
                  <a:pt x="371" y="258"/>
                  <a:pt x="372" y="258"/>
                  <a:pt x="372" y="259"/>
                </a:cubicBezTo>
                <a:cubicBezTo>
                  <a:pt x="372" y="262"/>
                  <a:pt x="370" y="260"/>
                  <a:pt x="370" y="260"/>
                </a:cubicBezTo>
                <a:cubicBezTo>
                  <a:pt x="369" y="260"/>
                  <a:pt x="369" y="260"/>
                  <a:pt x="369" y="261"/>
                </a:cubicBezTo>
                <a:cubicBezTo>
                  <a:pt x="368" y="261"/>
                  <a:pt x="368" y="261"/>
                  <a:pt x="368" y="262"/>
                </a:cubicBezTo>
                <a:cubicBezTo>
                  <a:pt x="368" y="263"/>
                  <a:pt x="369" y="263"/>
                  <a:pt x="370" y="264"/>
                </a:cubicBezTo>
                <a:cubicBezTo>
                  <a:pt x="370" y="264"/>
                  <a:pt x="371" y="264"/>
                  <a:pt x="371" y="265"/>
                </a:cubicBezTo>
                <a:cubicBezTo>
                  <a:pt x="371" y="265"/>
                  <a:pt x="371" y="265"/>
                  <a:pt x="371" y="266"/>
                </a:cubicBezTo>
                <a:cubicBezTo>
                  <a:pt x="371" y="266"/>
                  <a:pt x="371" y="267"/>
                  <a:pt x="371" y="267"/>
                </a:cubicBezTo>
                <a:cubicBezTo>
                  <a:pt x="372" y="267"/>
                  <a:pt x="372" y="268"/>
                  <a:pt x="372" y="269"/>
                </a:cubicBezTo>
                <a:cubicBezTo>
                  <a:pt x="372" y="270"/>
                  <a:pt x="372" y="271"/>
                  <a:pt x="372" y="272"/>
                </a:cubicBezTo>
                <a:cubicBezTo>
                  <a:pt x="372" y="272"/>
                  <a:pt x="371" y="273"/>
                  <a:pt x="371" y="273"/>
                </a:cubicBezTo>
                <a:cubicBezTo>
                  <a:pt x="371" y="273"/>
                  <a:pt x="371" y="274"/>
                  <a:pt x="371" y="274"/>
                </a:cubicBezTo>
                <a:cubicBezTo>
                  <a:pt x="371" y="275"/>
                  <a:pt x="371" y="275"/>
                  <a:pt x="371" y="276"/>
                </a:cubicBezTo>
                <a:cubicBezTo>
                  <a:pt x="370" y="277"/>
                  <a:pt x="369" y="276"/>
                  <a:pt x="368" y="276"/>
                </a:cubicBezTo>
                <a:cubicBezTo>
                  <a:pt x="368" y="276"/>
                  <a:pt x="367" y="276"/>
                  <a:pt x="367" y="276"/>
                </a:cubicBezTo>
                <a:cubicBezTo>
                  <a:pt x="366" y="276"/>
                  <a:pt x="366" y="276"/>
                  <a:pt x="365" y="276"/>
                </a:cubicBezTo>
                <a:cubicBezTo>
                  <a:pt x="364" y="277"/>
                  <a:pt x="364" y="277"/>
                  <a:pt x="364" y="277"/>
                </a:cubicBezTo>
                <a:cubicBezTo>
                  <a:pt x="363" y="277"/>
                  <a:pt x="363" y="276"/>
                  <a:pt x="362" y="276"/>
                </a:cubicBezTo>
                <a:cubicBezTo>
                  <a:pt x="362" y="276"/>
                  <a:pt x="361" y="279"/>
                  <a:pt x="361" y="279"/>
                </a:cubicBezTo>
                <a:cubicBezTo>
                  <a:pt x="361" y="280"/>
                  <a:pt x="362" y="281"/>
                  <a:pt x="362" y="281"/>
                </a:cubicBezTo>
                <a:cubicBezTo>
                  <a:pt x="362" y="282"/>
                  <a:pt x="361" y="283"/>
                  <a:pt x="361" y="284"/>
                </a:cubicBezTo>
                <a:cubicBezTo>
                  <a:pt x="361" y="286"/>
                  <a:pt x="361" y="288"/>
                  <a:pt x="360" y="289"/>
                </a:cubicBezTo>
                <a:cubicBezTo>
                  <a:pt x="360" y="290"/>
                  <a:pt x="360" y="291"/>
                  <a:pt x="360" y="291"/>
                </a:cubicBezTo>
                <a:cubicBezTo>
                  <a:pt x="360" y="291"/>
                  <a:pt x="360" y="291"/>
                  <a:pt x="360" y="292"/>
                </a:cubicBezTo>
                <a:cubicBezTo>
                  <a:pt x="364" y="290"/>
                  <a:pt x="368" y="288"/>
                  <a:pt x="371" y="286"/>
                </a:cubicBezTo>
                <a:cubicBezTo>
                  <a:pt x="371" y="286"/>
                  <a:pt x="371" y="286"/>
                  <a:pt x="371" y="286"/>
                </a:cubicBezTo>
                <a:cubicBezTo>
                  <a:pt x="371" y="285"/>
                  <a:pt x="372" y="285"/>
                  <a:pt x="372" y="284"/>
                </a:cubicBezTo>
                <a:cubicBezTo>
                  <a:pt x="372" y="282"/>
                  <a:pt x="374" y="282"/>
                  <a:pt x="374" y="281"/>
                </a:cubicBezTo>
                <a:cubicBezTo>
                  <a:pt x="375" y="281"/>
                  <a:pt x="375" y="281"/>
                  <a:pt x="375" y="281"/>
                </a:cubicBezTo>
                <a:cubicBezTo>
                  <a:pt x="375" y="280"/>
                  <a:pt x="376" y="280"/>
                  <a:pt x="376" y="279"/>
                </a:cubicBezTo>
                <a:cubicBezTo>
                  <a:pt x="376" y="278"/>
                  <a:pt x="375" y="277"/>
                  <a:pt x="376" y="276"/>
                </a:cubicBezTo>
                <a:cubicBezTo>
                  <a:pt x="377" y="275"/>
                  <a:pt x="378" y="275"/>
                  <a:pt x="378" y="275"/>
                </a:cubicBezTo>
                <a:cubicBezTo>
                  <a:pt x="378" y="275"/>
                  <a:pt x="378" y="276"/>
                  <a:pt x="379" y="276"/>
                </a:cubicBezTo>
                <a:cubicBezTo>
                  <a:pt x="379" y="275"/>
                  <a:pt x="380" y="275"/>
                  <a:pt x="380" y="275"/>
                </a:cubicBezTo>
                <a:cubicBezTo>
                  <a:pt x="380" y="274"/>
                  <a:pt x="381" y="273"/>
                  <a:pt x="381" y="273"/>
                </a:cubicBezTo>
                <a:cubicBezTo>
                  <a:pt x="381" y="272"/>
                  <a:pt x="382" y="272"/>
                  <a:pt x="382" y="272"/>
                </a:cubicBezTo>
                <a:cubicBezTo>
                  <a:pt x="382" y="271"/>
                  <a:pt x="383" y="271"/>
                  <a:pt x="384" y="272"/>
                </a:cubicBezTo>
                <a:cubicBezTo>
                  <a:pt x="384" y="273"/>
                  <a:pt x="384" y="275"/>
                  <a:pt x="384" y="276"/>
                </a:cubicBezTo>
                <a:cubicBezTo>
                  <a:pt x="384" y="277"/>
                  <a:pt x="385" y="278"/>
                  <a:pt x="385" y="278"/>
                </a:cubicBezTo>
                <a:cubicBezTo>
                  <a:pt x="386" y="278"/>
                  <a:pt x="387" y="277"/>
                  <a:pt x="388" y="277"/>
                </a:cubicBezTo>
                <a:cubicBezTo>
                  <a:pt x="387" y="276"/>
                  <a:pt x="387" y="276"/>
                  <a:pt x="387" y="275"/>
                </a:cubicBezTo>
                <a:cubicBezTo>
                  <a:pt x="387" y="273"/>
                  <a:pt x="386" y="272"/>
                  <a:pt x="386" y="271"/>
                </a:cubicBezTo>
                <a:cubicBezTo>
                  <a:pt x="386" y="271"/>
                  <a:pt x="386" y="270"/>
                  <a:pt x="385" y="270"/>
                </a:cubicBezTo>
                <a:cubicBezTo>
                  <a:pt x="385" y="270"/>
                  <a:pt x="385" y="269"/>
                  <a:pt x="386" y="269"/>
                </a:cubicBezTo>
                <a:cubicBezTo>
                  <a:pt x="386" y="269"/>
                  <a:pt x="386" y="269"/>
                  <a:pt x="386" y="269"/>
                </a:cubicBezTo>
                <a:cubicBezTo>
                  <a:pt x="387" y="270"/>
                  <a:pt x="387" y="270"/>
                  <a:pt x="387" y="270"/>
                </a:cubicBezTo>
                <a:cubicBezTo>
                  <a:pt x="388" y="270"/>
                  <a:pt x="388" y="269"/>
                  <a:pt x="389" y="270"/>
                </a:cubicBezTo>
                <a:cubicBezTo>
                  <a:pt x="389" y="271"/>
                  <a:pt x="389" y="271"/>
                  <a:pt x="389" y="272"/>
                </a:cubicBezTo>
                <a:cubicBezTo>
                  <a:pt x="389" y="272"/>
                  <a:pt x="390" y="272"/>
                  <a:pt x="390" y="272"/>
                </a:cubicBezTo>
                <a:cubicBezTo>
                  <a:pt x="390" y="273"/>
                  <a:pt x="390" y="273"/>
                  <a:pt x="390" y="274"/>
                </a:cubicBezTo>
                <a:cubicBezTo>
                  <a:pt x="391" y="274"/>
                  <a:pt x="391" y="274"/>
                  <a:pt x="391" y="275"/>
                </a:cubicBezTo>
                <a:cubicBezTo>
                  <a:pt x="394" y="272"/>
                  <a:pt x="398" y="270"/>
                  <a:pt x="401" y="267"/>
                </a:cubicBezTo>
                <a:cubicBezTo>
                  <a:pt x="401" y="267"/>
                  <a:pt x="401" y="266"/>
                  <a:pt x="402" y="265"/>
                </a:cubicBezTo>
                <a:cubicBezTo>
                  <a:pt x="402" y="264"/>
                  <a:pt x="402" y="263"/>
                  <a:pt x="403" y="263"/>
                </a:cubicBezTo>
                <a:cubicBezTo>
                  <a:pt x="403" y="262"/>
                  <a:pt x="403" y="263"/>
                  <a:pt x="404" y="264"/>
                </a:cubicBezTo>
                <a:cubicBezTo>
                  <a:pt x="404" y="264"/>
                  <a:pt x="404" y="265"/>
                  <a:pt x="404" y="265"/>
                </a:cubicBezTo>
                <a:cubicBezTo>
                  <a:pt x="404" y="265"/>
                  <a:pt x="404" y="265"/>
                  <a:pt x="404" y="265"/>
                </a:cubicBezTo>
                <a:cubicBezTo>
                  <a:pt x="404" y="265"/>
                  <a:pt x="405" y="264"/>
                  <a:pt x="406" y="264"/>
                </a:cubicBezTo>
                <a:cubicBezTo>
                  <a:pt x="406" y="263"/>
                  <a:pt x="406" y="263"/>
                  <a:pt x="406" y="263"/>
                </a:cubicBezTo>
                <a:cubicBezTo>
                  <a:pt x="407" y="262"/>
                  <a:pt x="407" y="262"/>
                  <a:pt x="408" y="261"/>
                </a:cubicBezTo>
                <a:cubicBezTo>
                  <a:pt x="408" y="261"/>
                  <a:pt x="409" y="260"/>
                  <a:pt x="409" y="261"/>
                </a:cubicBezTo>
                <a:cubicBezTo>
                  <a:pt x="409" y="261"/>
                  <a:pt x="408" y="261"/>
                  <a:pt x="408" y="261"/>
                </a:cubicBezTo>
                <a:cubicBezTo>
                  <a:pt x="408" y="262"/>
                  <a:pt x="408" y="262"/>
                  <a:pt x="408" y="262"/>
                </a:cubicBezTo>
                <a:cubicBezTo>
                  <a:pt x="422" y="251"/>
                  <a:pt x="434" y="239"/>
                  <a:pt x="446" y="232"/>
                </a:cubicBezTo>
                <a:cubicBezTo>
                  <a:pt x="447" y="231"/>
                  <a:pt x="448" y="230"/>
                  <a:pt x="450" y="230"/>
                </a:cubicBezTo>
                <a:cubicBezTo>
                  <a:pt x="449" y="208"/>
                  <a:pt x="445" y="188"/>
                  <a:pt x="438" y="168"/>
                </a:cubicBezTo>
                <a:cubicBezTo>
                  <a:pt x="438" y="168"/>
                  <a:pt x="438" y="169"/>
                  <a:pt x="438" y="169"/>
                </a:cubicBezTo>
                <a:close/>
                <a:moveTo>
                  <a:pt x="404" y="220"/>
                </a:moveTo>
                <a:cubicBezTo>
                  <a:pt x="404" y="220"/>
                  <a:pt x="404" y="221"/>
                  <a:pt x="404" y="221"/>
                </a:cubicBezTo>
                <a:cubicBezTo>
                  <a:pt x="404" y="221"/>
                  <a:pt x="404" y="222"/>
                  <a:pt x="404" y="222"/>
                </a:cubicBezTo>
                <a:cubicBezTo>
                  <a:pt x="404" y="222"/>
                  <a:pt x="403" y="223"/>
                  <a:pt x="403" y="222"/>
                </a:cubicBezTo>
                <a:cubicBezTo>
                  <a:pt x="402" y="222"/>
                  <a:pt x="403" y="221"/>
                  <a:pt x="402" y="221"/>
                </a:cubicBezTo>
                <a:cubicBezTo>
                  <a:pt x="402" y="220"/>
                  <a:pt x="402" y="219"/>
                  <a:pt x="402" y="219"/>
                </a:cubicBezTo>
                <a:cubicBezTo>
                  <a:pt x="402" y="218"/>
                  <a:pt x="401" y="216"/>
                  <a:pt x="402" y="216"/>
                </a:cubicBezTo>
                <a:cubicBezTo>
                  <a:pt x="402" y="216"/>
                  <a:pt x="402" y="216"/>
                  <a:pt x="403" y="216"/>
                </a:cubicBezTo>
                <a:cubicBezTo>
                  <a:pt x="403" y="217"/>
                  <a:pt x="403" y="217"/>
                  <a:pt x="403" y="217"/>
                </a:cubicBezTo>
                <a:cubicBezTo>
                  <a:pt x="403" y="218"/>
                  <a:pt x="404" y="218"/>
                  <a:pt x="404" y="218"/>
                </a:cubicBezTo>
                <a:cubicBezTo>
                  <a:pt x="404" y="219"/>
                  <a:pt x="404" y="220"/>
                  <a:pt x="404" y="220"/>
                </a:cubicBezTo>
                <a:close/>
                <a:moveTo>
                  <a:pt x="407" y="219"/>
                </a:moveTo>
                <a:cubicBezTo>
                  <a:pt x="406" y="219"/>
                  <a:pt x="406" y="219"/>
                  <a:pt x="406" y="219"/>
                </a:cubicBezTo>
                <a:cubicBezTo>
                  <a:pt x="406" y="219"/>
                  <a:pt x="406" y="218"/>
                  <a:pt x="406" y="218"/>
                </a:cubicBezTo>
                <a:cubicBezTo>
                  <a:pt x="405" y="217"/>
                  <a:pt x="405" y="217"/>
                  <a:pt x="405" y="216"/>
                </a:cubicBezTo>
                <a:cubicBezTo>
                  <a:pt x="405" y="216"/>
                  <a:pt x="405" y="215"/>
                  <a:pt x="405" y="215"/>
                </a:cubicBezTo>
                <a:cubicBezTo>
                  <a:pt x="405" y="214"/>
                  <a:pt x="405" y="214"/>
                  <a:pt x="405" y="213"/>
                </a:cubicBezTo>
                <a:cubicBezTo>
                  <a:pt x="405" y="212"/>
                  <a:pt x="406" y="215"/>
                  <a:pt x="406" y="215"/>
                </a:cubicBezTo>
                <a:cubicBezTo>
                  <a:pt x="406" y="216"/>
                  <a:pt x="406" y="217"/>
                  <a:pt x="406" y="217"/>
                </a:cubicBezTo>
                <a:cubicBezTo>
                  <a:pt x="406" y="218"/>
                  <a:pt x="407" y="218"/>
                  <a:pt x="407" y="219"/>
                </a:cubicBezTo>
                <a:close/>
                <a:moveTo>
                  <a:pt x="409" y="229"/>
                </a:moveTo>
                <a:cubicBezTo>
                  <a:pt x="409" y="229"/>
                  <a:pt x="409" y="229"/>
                  <a:pt x="409" y="229"/>
                </a:cubicBezTo>
                <a:cubicBezTo>
                  <a:pt x="409" y="228"/>
                  <a:pt x="409" y="228"/>
                  <a:pt x="408" y="228"/>
                </a:cubicBezTo>
                <a:cubicBezTo>
                  <a:pt x="408" y="228"/>
                  <a:pt x="408" y="228"/>
                  <a:pt x="408" y="227"/>
                </a:cubicBezTo>
                <a:cubicBezTo>
                  <a:pt x="408" y="226"/>
                  <a:pt x="408" y="227"/>
                  <a:pt x="409" y="227"/>
                </a:cubicBezTo>
                <a:cubicBezTo>
                  <a:pt x="409" y="227"/>
                  <a:pt x="409" y="227"/>
                  <a:pt x="409" y="228"/>
                </a:cubicBezTo>
                <a:cubicBezTo>
                  <a:pt x="409" y="228"/>
                  <a:pt x="409" y="228"/>
                  <a:pt x="409" y="229"/>
                </a:cubicBezTo>
                <a:close/>
                <a:moveTo>
                  <a:pt x="364" y="117"/>
                </a:moveTo>
                <a:cubicBezTo>
                  <a:pt x="364" y="116"/>
                  <a:pt x="365" y="117"/>
                  <a:pt x="365" y="117"/>
                </a:cubicBezTo>
                <a:cubicBezTo>
                  <a:pt x="365" y="118"/>
                  <a:pt x="365" y="118"/>
                  <a:pt x="365" y="118"/>
                </a:cubicBezTo>
                <a:cubicBezTo>
                  <a:pt x="365" y="119"/>
                  <a:pt x="366" y="119"/>
                  <a:pt x="366" y="119"/>
                </a:cubicBezTo>
                <a:cubicBezTo>
                  <a:pt x="366" y="119"/>
                  <a:pt x="366" y="118"/>
                  <a:pt x="366" y="118"/>
                </a:cubicBezTo>
                <a:cubicBezTo>
                  <a:pt x="366" y="118"/>
                  <a:pt x="368" y="121"/>
                  <a:pt x="368" y="120"/>
                </a:cubicBezTo>
                <a:cubicBezTo>
                  <a:pt x="368" y="119"/>
                  <a:pt x="368" y="118"/>
                  <a:pt x="367" y="117"/>
                </a:cubicBezTo>
                <a:cubicBezTo>
                  <a:pt x="367" y="117"/>
                  <a:pt x="367" y="117"/>
                  <a:pt x="367" y="117"/>
                </a:cubicBezTo>
                <a:cubicBezTo>
                  <a:pt x="368" y="117"/>
                  <a:pt x="368" y="117"/>
                  <a:pt x="368" y="118"/>
                </a:cubicBezTo>
                <a:cubicBezTo>
                  <a:pt x="369" y="118"/>
                  <a:pt x="369" y="119"/>
                  <a:pt x="369" y="119"/>
                </a:cubicBezTo>
                <a:cubicBezTo>
                  <a:pt x="369" y="119"/>
                  <a:pt x="369" y="119"/>
                  <a:pt x="369" y="120"/>
                </a:cubicBezTo>
                <a:cubicBezTo>
                  <a:pt x="369" y="120"/>
                  <a:pt x="370" y="120"/>
                  <a:pt x="370" y="121"/>
                </a:cubicBezTo>
                <a:cubicBezTo>
                  <a:pt x="370" y="121"/>
                  <a:pt x="370" y="121"/>
                  <a:pt x="370" y="120"/>
                </a:cubicBezTo>
                <a:cubicBezTo>
                  <a:pt x="371" y="121"/>
                  <a:pt x="371" y="122"/>
                  <a:pt x="371" y="122"/>
                </a:cubicBezTo>
                <a:cubicBezTo>
                  <a:pt x="371" y="123"/>
                  <a:pt x="371" y="123"/>
                  <a:pt x="372" y="123"/>
                </a:cubicBezTo>
                <a:cubicBezTo>
                  <a:pt x="372" y="124"/>
                  <a:pt x="372" y="124"/>
                  <a:pt x="373" y="124"/>
                </a:cubicBezTo>
                <a:cubicBezTo>
                  <a:pt x="373" y="124"/>
                  <a:pt x="373" y="124"/>
                  <a:pt x="373" y="125"/>
                </a:cubicBezTo>
                <a:cubicBezTo>
                  <a:pt x="373" y="125"/>
                  <a:pt x="373" y="125"/>
                  <a:pt x="374" y="125"/>
                </a:cubicBezTo>
                <a:cubicBezTo>
                  <a:pt x="374" y="126"/>
                  <a:pt x="374" y="126"/>
                  <a:pt x="374" y="126"/>
                </a:cubicBezTo>
                <a:cubicBezTo>
                  <a:pt x="374" y="127"/>
                  <a:pt x="375" y="127"/>
                  <a:pt x="375" y="127"/>
                </a:cubicBezTo>
                <a:cubicBezTo>
                  <a:pt x="375" y="128"/>
                  <a:pt x="374" y="128"/>
                  <a:pt x="374" y="128"/>
                </a:cubicBezTo>
                <a:cubicBezTo>
                  <a:pt x="374" y="127"/>
                  <a:pt x="374" y="128"/>
                  <a:pt x="374" y="128"/>
                </a:cubicBezTo>
                <a:cubicBezTo>
                  <a:pt x="373" y="129"/>
                  <a:pt x="373" y="129"/>
                  <a:pt x="374" y="130"/>
                </a:cubicBezTo>
                <a:cubicBezTo>
                  <a:pt x="374" y="130"/>
                  <a:pt x="374" y="131"/>
                  <a:pt x="374" y="131"/>
                </a:cubicBezTo>
                <a:cubicBezTo>
                  <a:pt x="374" y="131"/>
                  <a:pt x="374" y="132"/>
                  <a:pt x="374" y="132"/>
                </a:cubicBezTo>
                <a:cubicBezTo>
                  <a:pt x="374" y="133"/>
                  <a:pt x="374" y="134"/>
                  <a:pt x="374" y="134"/>
                </a:cubicBezTo>
                <a:cubicBezTo>
                  <a:pt x="374" y="135"/>
                  <a:pt x="374" y="135"/>
                  <a:pt x="374" y="136"/>
                </a:cubicBezTo>
                <a:cubicBezTo>
                  <a:pt x="374" y="137"/>
                  <a:pt x="374" y="139"/>
                  <a:pt x="374" y="140"/>
                </a:cubicBezTo>
                <a:cubicBezTo>
                  <a:pt x="374" y="139"/>
                  <a:pt x="373" y="138"/>
                  <a:pt x="373" y="138"/>
                </a:cubicBezTo>
                <a:cubicBezTo>
                  <a:pt x="373" y="137"/>
                  <a:pt x="373" y="137"/>
                  <a:pt x="373" y="137"/>
                </a:cubicBezTo>
                <a:cubicBezTo>
                  <a:pt x="373" y="137"/>
                  <a:pt x="373" y="137"/>
                  <a:pt x="373" y="137"/>
                </a:cubicBezTo>
                <a:cubicBezTo>
                  <a:pt x="372" y="136"/>
                  <a:pt x="372" y="136"/>
                  <a:pt x="372" y="136"/>
                </a:cubicBezTo>
                <a:cubicBezTo>
                  <a:pt x="371" y="135"/>
                  <a:pt x="371" y="135"/>
                  <a:pt x="371" y="134"/>
                </a:cubicBezTo>
                <a:cubicBezTo>
                  <a:pt x="371" y="134"/>
                  <a:pt x="370" y="134"/>
                  <a:pt x="370" y="133"/>
                </a:cubicBezTo>
                <a:cubicBezTo>
                  <a:pt x="370" y="133"/>
                  <a:pt x="371" y="133"/>
                  <a:pt x="371" y="133"/>
                </a:cubicBezTo>
                <a:cubicBezTo>
                  <a:pt x="371" y="133"/>
                  <a:pt x="371" y="133"/>
                  <a:pt x="371" y="133"/>
                </a:cubicBezTo>
                <a:cubicBezTo>
                  <a:pt x="371" y="132"/>
                  <a:pt x="371" y="132"/>
                  <a:pt x="370" y="132"/>
                </a:cubicBezTo>
                <a:cubicBezTo>
                  <a:pt x="370" y="132"/>
                  <a:pt x="370" y="132"/>
                  <a:pt x="369" y="131"/>
                </a:cubicBezTo>
                <a:cubicBezTo>
                  <a:pt x="369" y="131"/>
                  <a:pt x="369" y="130"/>
                  <a:pt x="369" y="130"/>
                </a:cubicBezTo>
                <a:cubicBezTo>
                  <a:pt x="368" y="129"/>
                  <a:pt x="369" y="129"/>
                  <a:pt x="369" y="129"/>
                </a:cubicBezTo>
                <a:cubicBezTo>
                  <a:pt x="369" y="129"/>
                  <a:pt x="369" y="128"/>
                  <a:pt x="369" y="128"/>
                </a:cubicBezTo>
                <a:cubicBezTo>
                  <a:pt x="370" y="128"/>
                  <a:pt x="370" y="128"/>
                  <a:pt x="370" y="128"/>
                </a:cubicBezTo>
                <a:cubicBezTo>
                  <a:pt x="371" y="128"/>
                  <a:pt x="371" y="127"/>
                  <a:pt x="371" y="126"/>
                </a:cubicBezTo>
                <a:cubicBezTo>
                  <a:pt x="370" y="126"/>
                  <a:pt x="370" y="126"/>
                  <a:pt x="370" y="126"/>
                </a:cubicBezTo>
                <a:cubicBezTo>
                  <a:pt x="370" y="126"/>
                  <a:pt x="370" y="127"/>
                  <a:pt x="370" y="127"/>
                </a:cubicBezTo>
                <a:cubicBezTo>
                  <a:pt x="369" y="127"/>
                  <a:pt x="369" y="126"/>
                  <a:pt x="369" y="126"/>
                </a:cubicBezTo>
                <a:cubicBezTo>
                  <a:pt x="369" y="126"/>
                  <a:pt x="369" y="126"/>
                  <a:pt x="369" y="126"/>
                </a:cubicBezTo>
                <a:cubicBezTo>
                  <a:pt x="369" y="127"/>
                  <a:pt x="369" y="127"/>
                  <a:pt x="369" y="127"/>
                </a:cubicBezTo>
                <a:cubicBezTo>
                  <a:pt x="369" y="128"/>
                  <a:pt x="369" y="128"/>
                  <a:pt x="368" y="128"/>
                </a:cubicBezTo>
                <a:cubicBezTo>
                  <a:pt x="368" y="128"/>
                  <a:pt x="368" y="128"/>
                  <a:pt x="368" y="127"/>
                </a:cubicBezTo>
                <a:cubicBezTo>
                  <a:pt x="367" y="127"/>
                  <a:pt x="367" y="127"/>
                  <a:pt x="367" y="126"/>
                </a:cubicBezTo>
                <a:cubicBezTo>
                  <a:pt x="366" y="125"/>
                  <a:pt x="366" y="124"/>
                  <a:pt x="365" y="123"/>
                </a:cubicBezTo>
                <a:cubicBezTo>
                  <a:pt x="364" y="123"/>
                  <a:pt x="365" y="122"/>
                  <a:pt x="365" y="121"/>
                </a:cubicBezTo>
                <a:cubicBezTo>
                  <a:pt x="364" y="121"/>
                  <a:pt x="364" y="121"/>
                  <a:pt x="364" y="120"/>
                </a:cubicBezTo>
                <a:cubicBezTo>
                  <a:pt x="363" y="120"/>
                  <a:pt x="363" y="119"/>
                  <a:pt x="363" y="119"/>
                </a:cubicBezTo>
                <a:cubicBezTo>
                  <a:pt x="363" y="118"/>
                  <a:pt x="362" y="117"/>
                  <a:pt x="362" y="117"/>
                </a:cubicBezTo>
                <a:cubicBezTo>
                  <a:pt x="362" y="116"/>
                  <a:pt x="362" y="116"/>
                  <a:pt x="363" y="116"/>
                </a:cubicBezTo>
                <a:cubicBezTo>
                  <a:pt x="363" y="116"/>
                  <a:pt x="363" y="116"/>
                  <a:pt x="363" y="117"/>
                </a:cubicBezTo>
                <a:cubicBezTo>
                  <a:pt x="364" y="117"/>
                  <a:pt x="364" y="117"/>
                  <a:pt x="364" y="117"/>
                </a:cubicBezTo>
                <a:close/>
                <a:moveTo>
                  <a:pt x="181" y="390"/>
                </a:moveTo>
                <a:cubicBezTo>
                  <a:pt x="180" y="390"/>
                  <a:pt x="180" y="388"/>
                  <a:pt x="181" y="388"/>
                </a:cubicBezTo>
                <a:cubicBezTo>
                  <a:pt x="183" y="388"/>
                  <a:pt x="183" y="390"/>
                  <a:pt x="184" y="390"/>
                </a:cubicBezTo>
                <a:cubicBezTo>
                  <a:pt x="185" y="390"/>
                  <a:pt x="187" y="390"/>
                  <a:pt x="187" y="391"/>
                </a:cubicBezTo>
                <a:cubicBezTo>
                  <a:pt x="188" y="392"/>
                  <a:pt x="186" y="392"/>
                  <a:pt x="186" y="392"/>
                </a:cubicBezTo>
                <a:cubicBezTo>
                  <a:pt x="185" y="392"/>
                  <a:pt x="184" y="391"/>
                  <a:pt x="183" y="391"/>
                </a:cubicBezTo>
                <a:cubicBezTo>
                  <a:pt x="182" y="391"/>
                  <a:pt x="181" y="391"/>
                  <a:pt x="181" y="390"/>
                </a:cubicBezTo>
                <a:close/>
                <a:moveTo>
                  <a:pt x="188" y="383"/>
                </a:moveTo>
                <a:cubicBezTo>
                  <a:pt x="187" y="384"/>
                  <a:pt x="186" y="383"/>
                  <a:pt x="186" y="383"/>
                </a:cubicBezTo>
                <a:cubicBezTo>
                  <a:pt x="185" y="381"/>
                  <a:pt x="186" y="381"/>
                  <a:pt x="188" y="382"/>
                </a:cubicBezTo>
                <a:cubicBezTo>
                  <a:pt x="188" y="383"/>
                  <a:pt x="188" y="383"/>
                  <a:pt x="188" y="383"/>
                </a:cubicBezTo>
                <a:close/>
                <a:moveTo>
                  <a:pt x="183" y="387"/>
                </a:moveTo>
                <a:cubicBezTo>
                  <a:pt x="182" y="387"/>
                  <a:pt x="186" y="387"/>
                  <a:pt x="186" y="388"/>
                </a:cubicBezTo>
                <a:cubicBezTo>
                  <a:pt x="185" y="389"/>
                  <a:pt x="183" y="388"/>
                  <a:pt x="183" y="387"/>
                </a:cubicBezTo>
                <a:close/>
                <a:moveTo>
                  <a:pt x="229" y="443"/>
                </a:moveTo>
                <a:cubicBezTo>
                  <a:pt x="229" y="443"/>
                  <a:pt x="229" y="444"/>
                  <a:pt x="229" y="444"/>
                </a:cubicBezTo>
                <a:cubicBezTo>
                  <a:pt x="230" y="444"/>
                  <a:pt x="230" y="444"/>
                  <a:pt x="230" y="444"/>
                </a:cubicBezTo>
                <a:cubicBezTo>
                  <a:pt x="230" y="444"/>
                  <a:pt x="229" y="444"/>
                  <a:pt x="229" y="444"/>
                </a:cubicBezTo>
                <a:cubicBezTo>
                  <a:pt x="229" y="444"/>
                  <a:pt x="229" y="444"/>
                  <a:pt x="229" y="443"/>
                </a:cubicBezTo>
                <a:close/>
                <a:moveTo>
                  <a:pt x="183" y="383"/>
                </a:moveTo>
                <a:cubicBezTo>
                  <a:pt x="183" y="383"/>
                  <a:pt x="183" y="383"/>
                  <a:pt x="183" y="383"/>
                </a:cubicBezTo>
                <a:cubicBezTo>
                  <a:pt x="183" y="383"/>
                  <a:pt x="184" y="384"/>
                  <a:pt x="183" y="384"/>
                </a:cubicBezTo>
                <a:cubicBezTo>
                  <a:pt x="182" y="384"/>
                  <a:pt x="181" y="383"/>
                  <a:pt x="183" y="383"/>
                </a:cubicBezTo>
                <a:close/>
                <a:moveTo>
                  <a:pt x="201" y="386"/>
                </a:moveTo>
                <a:cubicBezTo>
                  <a:pt x="201" y="387"/>
                  <a:pt x="201" y="387"/>
                  <a:pt x="201" y="386"/>
                </a:cubicBezTo>
                <a:cubicBezTo>
                  <a:pt x="200" y="386"/>
                  <a:pt x="200" y="384"/>
                  <a:pt x="201" y="384"/>
                </a:cubicBezTo>
                <a:cubicBezTo>
                  <a:pt x="201" y="384"/>
                  <a:pt x="201" y="384"/>
                  <a:pt x="201" y="384"/>
                </a:cubicBezTo>
                <a:cubicBezTo>
                  <a:pt x="201" y="385"/>
                  <a:pt x="202" y="385"/>
                  <a:pt x="201" y="386"/>
                </a:cubicBezTo>
                <a:close/>
                <a:moveTo>
                  <a:pt x="179" y="387"/>
                </a:moveTo>
                <a:cubicBezTo>
                  <a:pt x="180" y="387"/>
                  <a:pt x="180" y="387"/>
                  <a:pt x="181" y="387"/>
                </a:cubicBezTo>
                <a:cubicBezTo>
                  <a:pt x="181" y="387"/>
                  <a:pt x="181" y="388"/>
                  <a:pt x="181" y="388"/>
                </a:cubicBezTo>
                <a:cubicBezTo>
                  <a:pt x="180" y="388"/>
                  <a:pt x="179" y="388"/>
                  <a:pt x="179" y="387"/>
                </a:cubicBezTo>
                <a:cubicBezTo>
                  <a:pt x="179" y="387"/>
                  <a:pt x="179" y="387"/>
                  <a:pt x="179" y="387"/>
                </a:cubicBezTo>
                <a:close/>
                <a:moveTo>
                  <a:pt x="228" y="441"/>
                </a:moveTo>
                <a:cubicBezTo>
                  <a:pt x="228" y="441"/>
                  <a:pt x="228" y="441"/>
                  <a:pt x="228" y="442"/>
                </a:cubicBezTo>
                <a:cubicBezTo>
                  <a:pt x="228" y="442"/>
                  <a:pt x="228" y="442"/>
                  <a:pt x="228" y="442"/>
                </a:cubicBezTo>
                <a:cubicBezTo>
                  <a:pt x="228" y="442"/>
                  <a:pt x="229" y="443"/>
                  <a:pt x="228" y="443"/>
                </a:cubicBezTo>
                <a:cubicBezTo>
                  <a:pt x="228" y="443"/>
                  <a:pt x="227" y="443"/>
                  <a:pt x="227" y="443"/>
                </a:cubicBezTo>
                <a:cubicBezTo>
                  <a:pt x="227" y="443"/>
                  <a:pt x="228" y="442"/>
                  <a:pt x="227" y="442"/>
                </a:cubicBezTo>
                <a:cubicBezTo>
                  <a:pt x="226" y="442"/>
                  <a:pt x="227" y="441"/>
                  <a:pt x="228" y="441"/>
                </a:cubicBezTo>
                <a:close/>
                <a:moveTo>
                  <a:pt x="218" y="340"/>
                </a:moveTo>
                <a:cubicBezTo>
                  <a:pt x="218" y="341"/>
                  <a:pt x="219" y="340"/>
                  <a:pt x="219" y="341"/>
                </a:cubicBezTo>
                <a:cubicBezTo>
                  <a:pt x="220" y="341"/>
                  <a:pt x="219" y="342"/>
                  <a:pt x="219" y="343"/>
                </a:cubicBezTo>
                <a:cubicBezTo>
                  <a:pt x="218" y="343"/>
                  <a:pt x="218" y="341"/>
                  <a:pt x="217" y="341"/>
                </a:cubicBezTo>
                <a:cubicBezTo>
                  <a:pt x="217" y="341"/>
                  <a:pt x="216" y="341"/>
                  <a:pt x="215" y="341"/>
                </a:cubicBezTo>
                <a:cubicBezTo>
                  <a:pt x="215" y="340"/>
                  <a:pt x="215" y="340"/>
                  <a:pt x="216" y="340"/>
                </a:cubicBezTo>
                <a:cubicBezTo>
                  <a:pt x="216" y="340"/>
                  <a:pt x="218" y="339"/>
                  <a:pt x="218" y="340"/>
                </a:cubicBezTo>
                <a:close/>
                <a:moveTo>
                  <a:pt x="216" y="356"/>
                </a:moveTo>
                <a:cubicBezTo>
                  <a:pt x="217" y="356"/>
                  <a:pt x="218" y="356"/>
                  <a:pt x="218" y="356"/>
                </a:cubicBezTo>
                <a:cubicBezTo>
                  <a:pt x="218" y="357"/>
                  <a:pt x="217" y="357"/>
                  <a:pt x="217" y="357"/>
                </a:cubicBezTo>
                <a:cubicBezTo>
                  <a:pt x="216" y="357"/>
                  <a:pt x="216" y="357"/>
                  <a:pt x="215" y="357"/>
                </a:cubicBezTo>
                <a:cubicBezTo>
                  <a:pt x="215" y="357"/>
                  <a:pt x="215" y="357"/>
                  <a:pt x="214" y="357"/>
                </a:cubicBezTo>
                <a:cubicBezTo>
                  <a:pt x="213" y="357"/>
                  <a:pt x="214" y="356"/>
                  <a:pt x="214" y="356"/>
                </a:cubicBezTo>
                <a:cubicBezTo>
                  <a:pt x="215" y="356"/>
                  <a:pt x="215" y="356"/>
                  <a:pt x="216" y="356"/>
                </a:cubicBezTo>
                <a:close/>
                <a:moveTo>
                  <a:pt x="237" y="369"/>
                </a:moveTo>
                <a:cubicBezTo>
                  <a:pt x="236" y="369"/>
                  <a:pt x="237" y="369"/>
                  <a:pt x="238" y="369"/>
                </a:cubicBezTo>
                <a:cubicBezTo>
                  <a:pt x="238" y="369"/>
                  <a:pt x="239" y="369"/>
                  <a:pt x="240" y="369"/>
                </a:cubicBezTo>
                <a:cubicBezTo>
                  <a:pt x="240" y="369"/>
                  <a:pt x="240" y="370"/>
                  <a:pt x="240" y="370"/>
                </a:cubicBezTo>
                <a:cubicBezTo>
                  <a:pt x="239" y="370"/>
                  <a:pt x="239" y="370"/>
                  <a:pt x="239" y="370"/>
                </a:cubicBezTo>
                <a:cubicBezTo>
                  <a:pt x="238" y="370"/>
                  <a:pt x="238" y="369"/>
                  <a:pt x="237" y="369"/>
                </a:cubicBezTo>
                <a:close/>
                <a:moveTo>
                  <a:pt x="202" y="345"/>
                </a:moveTo>
                <a:cubicBezTo>
                  <a:pt x="202" y="346"/>
                  <a:pt x="201" y="345"/>
                  <a:pt x="201" y="345"/>
                </a:cubicBezTo>
                <a:cubicBezTo>
                  <a:pt x="200" y="345"/>
                  <a:pt x="202" y="344"/>
                  <a:pt x="202" y="345"/>
                </a:cubicBezTo>
                <a:close/>
                <a:moveTo>
                  <a:pt x="238" y="350"/>
                </a:moveTo>
                <a:cubicBezTo>
                  <a:pt x="239" y="350"/>
                  <a:pt x="237" y="351"/>
                  <a:pt x="237" y="351"/>
                </a:cubicBezTo>
                <a:cubicBezTo>
                  <a:pt x="236" y="351"/>
                  <a:pt x="235" y="352"/>
                  <a:pt x="234" y="352"/>
                </a:cubicBezTo>
                <a:cubicBezTo>
                  <a:pt x="234" y="352"/>
                  <a:pt x="233" y="352"/>
                  <a:pt x="233" y="352"/>
                </a:cubicBezTo>
                <a:cubicBezTo>
                  <a:pt x="232" y="352"/>
                  <a:pt x="233" y="353"/>
                  <a:pt x="232" y="353"/>
                </a:cubicBezTo>
                <a:cubicBezTo>
                  <a:pt x="231" y="353"/>
                  <a:pt x="231" y="354"/>
                  <a:pt x="231" y="354"/>
                </a:cubicBezTo>
                <a:cubicBezTo>
                  <a:pt x="230" y="355"/>
                  <a:pt x="229" y="354"/>
                  <a:pt x="228" y="355"/>
                </a:cubicBezTo>
                <a:cubicBezTo>
                  <a:pt x="226" y="356"/>
                  <a:pt x="225" y="355"/>
                  <a:pt x="223" y="355"/>
                </a:cubicBezTo>
                <a:cubicBezTo>
                  <a:pt x="222" y="355"/>
                  <a:pt x="223" y="355"/>
                  <a:pt x="224" y="355"/>
                </a:cubicBezTo>
                <a:cubicBezTo>
                  <a:pt x="225" y="355"/>
                  <a:pt x="225" y="354"/>
                  <a:pt x="226" y="354"/>
                </a:cubicBezTo>
                <a:cubicBezTo>
                  <a:pt x="227" y="353"/>
                  <a:pt x="228" y="354"/>
                  <a:pt x="228" y="353"/>
                </a:cubicBezTo>
                <a:cubicBezTo>
                  <a:pt x="227" y="352"/>
                  <a:pt x="227" y="352"/>
                  <a:pt x="227" y="351"/>
                </a:cubicBezTo>
                <a:cubicBezTo>
                  <a:pt x="226" y="351"/>
                  <a:pt x="227" y="350"/>
                  <a:pt x="227" y="350"/>
                </a:cubicBezTo>
                <a:cubicBezTo>
                  <a:pt x="228" y="350"/>
                  <a:pt x="228" y="349"/>
                  <a:pt x="228" y="349"/>
                </a:cubicBezTo>
                <a:cubicBezTo>
                  <a:pt x="229" y="349"/>
                  <a:pt x="230" y="350"/>
                  <a:pt x="230" y="349"/>
                </a:cubicBezTo>
                <a:cubicBezTo>
                  <a:pt x="232" y="349"/>
                  <a:pt x="233" y="349"/>
                  <a:pt x="234" y="348"/>
                </a:cubicBezTo>
                <a:cubicBezTo>
                  <a:pt x="235" y="348"/>
                  <a:pt x="235" y="349"/>
                  <a:pt x="236" y="349"/>
                </a:cubicBezTo>
                <a:cubicBezTo>
                  <a:pt x="236" y="349"/>
                  <a:pt x="236" y="350"/>
                  <a:pt x="237" y="350"/>
                </a:cubicBezTo>
                <a:cubicBezTo>
                  <a:pt x="237" y="350"/>
                  <a:pt x="237" y="350"/>
                  <a:pt x="238" y="350"/>
                </a:cubicBezTo>
                <a:close/>
                <a:moveTo>
                  <a:pt x="226" y="444"/>
                </a:moveTo>
                <a:cubicBezTo>
                  <a:pt x="226" y="444"/>
                  <a:pt x="227" y="443"/>
                  <a:pt x="227" y="444"/>
                </a:cubicBezTo>
                <a:cubicBezTo>
                  <a:pt x="227" y="444"/>
                  <a:pt x="226" y="444"/>
                  <a:pt x="226" y="444"/>
                </a:cubicBezTo>
                <a:close/>
                <a:moveTo>
                  <a:pt x="206" y="344"/>
                </a:moveTo>
                <a:cubicBezTo>
                  <a:pt x="205" y="344"/>
                  <a:pt x="203" y="346"/>
                  <a:pt x="202" y="345"/>
                </a:cubicBezTo>
                <a:cubicBezTo>
                  <a:pt x="202" y="344"/>
                  <a:pt x="204" y="344"/>
                  <a:pt x="204" y="344"/>
                </a:cubicBezTo>
                <a:cubicBezTo>
                  <a:pt x="204" y="344"/>
                  <a:pt x="205" y="344"/>
                  <a:pt x="205" y="344"/>
                </a:cubicBezTo>
                <a:cubicBezTo>
                  <a:pt x="206" y="344"/>
                  <a:pt x="206" y="343"/>
                  <a:pt x="206" y="343"/>
                </a:cubicBezTo>
                <a:cubicBezTo>
                  <a:pt x="207" y="343"/>
                  <a:pt x="206" y="344"/>
                  <a:pt x="206" y="344"/>
                </a:cubicBezTo>
                <a:close/>
                <a:moveTo>
                  <a:pt x="35" y="202"/>
                </a:moveTo>
                <a:cubicBezTo>
                  <a:pt x="34" y="202"/>
                  <a:pt x="34" y="202"/>
                  <a:pt x="33" y="200"/>
                </a:cubicBezTo>
                <a:cubicBezTo>
                  <a:pt x="34" y="200"/>
                  <a:pt x="34" y="200"/>
                  <a:pt x="34" y="200"/>
                </a:cubicBezTo>
                <a:cubicBezTo>
                  <a:pt x="36" y="199"/>
                  <a:pt x="38" y="199"/>
                  <a:pt x="40" y="199"/>
                </a:cubicBezTo>
                <a:cubicBezTo>
                  <a:pt x="40" y="200"/>
                  <a:pt x="39" y="201"/>
                  <a:pt x="39" y="201"/>
                </a:cubicBezTo>
                <a:cubicBezTo>
                  <a:pt x="38" y="201"/>
                  <a:pt x="38" y="201"/>
                  <a:pt x="37" y="202"/>
                </a:cubicBezTo>
                <a:cubicBezTo>
                  <a:pt x="37" y="203"/>
                  <a:pt x="36" y="202"/>
                  <a:pt x="35" y="202"/>
                </a:cubicBezTo>
                <a:close/>
                <a:moveTo>
                  <a:pt x="230" y="447"/>
                </a:moveTo>
                <a:cubicBezTo>
                  <a:pt x="230" y="447"/>
                  <a:pt x="229" y="447"/>
                  <a:pt x="229" y="447"/>
                </a:cubicBezTo>
                <a:cubicBezTo>
                  <a:pt x="229" y="446"/>
                  <a:pt x="229" y="446"/>
                  <a:pt x="229" y="446"/>
                </a:cubicBezTo>
                <a:cubicBezTo>
                  <a:pt x="229" y="446"/>
                  <a:pt x="229" y="446"/>
                  <a:pt x="229" y="446"/>
                </a:cubicBezTo>
                <a:cubicBezTo>
                  <a:pt x="229" y="446"/>
                  <a:pt x="230" y="446"/>
                  <a:pt x="230" y="446"/>
                </a:cubicBezTo>
                <a:cubicBezTo>
                  <a:pt x="230" y="446"/>
                  <a:pt x="230" y="447"/>
                  <a:pt x="230" y="447"/>
                </a:cubicBezTo>
                <a:close/>
                <a:moveTo>
                  <a:pt x="231" y="450"/>
                </a:moveTo>
                <a:cubicBezTo>
                  <a:pt x="231" y="450"/>
                  <a:pt x="230" y="449"/>
                  <a:pt x="230" y="449"/>
                </a:cubicBezTo>
                <a:cubicBezTo>
                  <a:pt x="230" y="449"/>
                  <a:pt x="230" y="449"/>
                  <a:pt x="230" y="449"/>
                </a:cubicBezTo>
                <a:cubicBezTo>
                  <a:pt x="231" y="448"/>
                  <a:pt x="231" y="449"/>
                  <a:pt x="231" y="450"/>
                </a:cubicBezTo>
                <a:close/>
                <a:moveTo>
                  <a:pt x="242" y="449"/>
                </a:moveTo>
                <a:cubicBezTo>
                  <a:pt x="242" y="449"/>
                  <a:pt x="242" y="449"/>
                  <a:pt x="242" y="449"/>
                </a:cubicBezTo>
                <a:cubicBezTo>
                  <a:pt x="240" y="449"/>
                  <a:pt x="239" y="449"/>
                  <a:pt x="237" y="449"/>
                </a:cubicBezTo>
                <a:cubicBezTo>
                  <a:pt x="236" y="449"/>
                  <a:pt x="235" y="449"/>
                  <a:pt x="235" y="449"/>
                </a:cubicBezTo>
                <a:cubicBezTo>
                  <a:pt x="235" y="449"/>
                  <a:pt x="235" y="449"/>
                  <a:pt x="235" y="448"/>
                </a:cubicBezTo>
                <a:cubicBezTo>
                  <a:pt x="235" y="448"/>
                  <a:pt x="235" y="448"/>
                  <a:pt x="234" y="448"/>
                </a:cubicBezTo>
                <a:cubicBezTo>
                  <a:pt x="234" y="448"/>
                  <a:pt x="233" y="448"/>
                  <a:pt x="233" y="448"/>
                </a:cubicBezTo>
                <a:cubicBezTo>
                  <a:pt x="233" y="448"/>
                  <a:pt x="233" y="448"/>
                  <a:pt x="232" y="448"/>
                </a:cubicBezTo>
                <a:cubicBezTo>
                  <a:pt x="232" y="447"/>
                  <a:pt x="232" y="447"/>
                  <a:pt x="232" y="447"/>
                </a:cubicBezTo>
                <a:cubicBezTo>
                  <a:pt x="232" y="447"/>
                  <a:pt x="232" y="447"/>
                  <a:pt x="232" y="447"/>
                </a:cubicBezTo>
                <a:cubicBezTo>
                  <a:pt x="232" y="447"/>
                  <a:pt x="232" y="447"/>
                  <a:pt x="232" y="447"/>
                </a:cubicBezTo>
                <a:cubicBezTo>
                  <a:pt x="232" y="447"/>
                  <a:pt x="231" y="447"/>
                  <a:pt x="231" y="447"/>
                </a:cubicBezTo>
                <a:cubicBezTo>
                  <a:pt x="230" y="447"/>
                  <a:pt x="230" y="447"/>
                  <a:pt x="230" y="447"/>
                </a:cubicBezTo>
                <a:cubicBezTo>
                  <a:pt x="230" y="447"/>
                  <a:pt x="230" y="447"/>
                  <a:pt x="230" y="447"/>
                </a:cubicBezTo>
                <a:cubicBezTo>
                  <a:pt x="230" y="447"/>
                  <a:pt x="230" y="447"/>
                  <a:pt x="231" y="447"/>
                </a:cubicBezTo>
                <a:cubicBezTo>
                  <a:pt x="231" y="446"/>
                  <a:pt x="231" y="446"/>
                  <a:pt x="231" y="446"/>
                </a:cubicBezTo>
                <a:cubicBezTo>
                  <a:pt x="231" y="446"/>
                  <a:pt x="231" y="446"/>
                  <a:pt x="230" y="446"/>
                </a:cubicBezTo>
                <a:cubicBezTo>
                  <a:pt x="230" y="446"/>
                  <a:pt x="230" y="446"/>
                  <a:pt x="230" y="445"/>
                </a:cubicBezTo>
                <a:cubicBezTo>
                  <a:pt x="230" y="445"/>
                  <a:pt x="230" y="445"/>
                  <a:pt x="230" y="445"/>
                </a:cubicBezTo>
                <a:cubicBezTo>
                  <a:pt x="229" y="445"/>
                  <a:pt x="229" y="445"/>
                  <a:pt x="229" y="445"/>
                </a:cubicBezTo>
                <a:cubicBezTo>
                  <a:pt x="228" y="445"/>
                  <a:pt x="228" y="445"/>
                  <a:pt x="228" y="444"/>
                </a:cubicBezTo>
                <a:cubicBezTo>
                  <a:pt x="228" y="444"/>
                  <a:pt x="228" y="444"/>
                  <a:pt x="229" y="444"/>
                </a:cubicBezTo>
                <a:cubicBezTo>
                  <a:pt x="229" y="444"/>
                  <a:pt x="230" y="445"/>
                  <a:pt x="230" y="444"/>
                </a:cubicBezTo>
                <a:cubicBezTo>
                  <a:pt x="230" y="444"/>
                  <a:pt x="230" y="444"/>
                  <a:pt x="230" y="444"/>
                </a:cubicBezTo>
                <a:cubicBezTo>
                  <a:pt x="230" y="444"/>
                  <a:pt x="230" y="444"/>
                  <a:pt x="231" y="444"/>
                </a:cubicBezTo>
                <a:cubicBezTo>
                  <a:pt x="231" y="444"/>
                  <a:pt x="231" y="444"/>
                  <a:pt x="231" y="444"/>
                </a:cubicBezTo>
                <a:cubicBezTo>
                  <a:pt x="231" y="443"/>
                  <a:pt x="230" y="443"/>
                  <a:pt x="230" y="443"/>
                </a:cubicBezTo>
                <a:cubicBezTo>
                  <a:pt x="230" y="442"/>
                  <a:pt x="230" y="442"/>
                  <a:pt x="230" y="441"/>
                </a:cubicBezTo>
                <a:cubicBezTo>
                  <a:pt x="230" y="441"/>
                  <a:pt x="231" y="440"/>
                  <a:pt x="230" y="440"/>
                </a:cubicBezTo>
                <a:cubicBezTo>
                  <a:pt x="229" y="440"/>
                  <a:pt x="229" y="441"/>
                  <a:pt x="228" y="440"/>
                </a:cubicBezTo>
                <a:cubicBezTo>
                  <a:pt x="228" y="440"/>
                  <a:pt x="227" y="440"/>
                  <a:pt x="227" y="439"/>
                </a:cubicBezTo>
                <a:cubicBezTo>
                  <a:pt x="227" y="439"/>
                  <a:pt x="228" y="439"/>
                  <a:pt x="228" y="439"/>
                </a:cubicBezTo>
                <a:cubicBezTo>
                  <a:pt x="228" y="439"/>
                  <a:pt x="228" y="439"/>
                  <a:pt x="228" y="438"/>
                </a:cubicBezTo>
                <a:cubicBezTo>
                  <a:pt x="228" y="438"/>
                  <a:pt x="227" y="438"/>
                  <a:pt x="227" y="438"/>
                </a:cubicBezTo>
                <a:cubicBezTo>
                  <a:pt x="227" y="437"/>
                  <a:pt x="226" y="437"/>
                  <a:pt x="226" y="437"/>
                </a:cubicBezTo>
                <a:cubicBezTo>
                  <a:pt x="227" y="437"/>
                  <a:pt x="227" y="437"/>
                  <a:pt x="227" y="437"/>
                </a:cubicBezTo>
                <a:cubicBezTo>
                  <a:pt x="227" y="436"/>
                  <a:pt x="227" y="436"/>
                  <a:pt x="227" y="436"/>
                </a:cubicBezTo>
                <a:cubicBezTo>
                  <a:pt x="227" y="436"/>
                  <a:pt x="227" y="435"/>
                  <a:pt x="227" y="435"/>
                </a:cubicBezTo>
                <a:cubicBezTo>
                  <a:pt x="228" y="434"/>
                  <a:pt x="228" y="434"/>
                  <a:pt x="228" y="434"/>
                </a:cubicBezTo>
                <a:cubicBezTo>
                  <a:pt x="228" y="433"/>
                  <a:pt x="228" y="433"/>
                  <a:pt x="228" y="432"/>
                </a:cubicBezTo>
                <a:cubicBezTo>
                  <a:pt x="228" y="432"/>
                  <a:pt x="227" y="431"/>
                  <a:pt x="227" y="430"/>
                </a:cubicBezTo>
                <a:cubicBezTo>
                  <a:pt x="227" y="430"/>
                  <a:pt x="227" y="430"/>
                  <a:pt x="228" y="429"/>
                </a:cubicBezTo>
                <a:cubicBezTo>
                  <a:pt x="228" y="429"/>
                  <a:pt x="227" y="428"/>
                  <a:pt x="227" y="428"/>
                </a:cubicBezTo>
                <a:cubicBezTo>
                  <a:pt x="228" y="428"/>
                  <a:pt x="227" y="427"/>
                  <a:pt x="228" y="427"/>
                </a:cubicBezTo>
                <a:cubicBezTo>
                  <a:pt x="228" y="427"/>
                  <a:pt x="228" y="427"/>
                  <a:pt x="228" y="426"/>
                </a:cubicBezTo>
                <a:cubicBezTo>
                  <a:pt x="228" y="426"/>
                  <a:pt x="228" y="426"/>
                  <a:pt x="228" y="426"/>
                </a:cubicBezTo>
                <a:cubicBezTo>
                  <a:pt x="228" y="426"/>
                  <a:pt x="228" y="426"/>
                  <a:pt x="228" y="426"/>
                </a:cubicBezTo>
                <a:cubicBezTo>
                  <a:pt x="228" y="425"/>
                  <a:pt x="228" y="425"/>
                  <a:pt x="228" y="425"/>
                </a:cubicBezTo>
                <a:cubicBezTo>
                  <a:pt x="228" y="424"/>
                  <a:pt x="228" y="424"/>
                  <a:pt x="228" y="424"/>
                </a:cubicBezTo>
                <a:cubicBezTo>
                  <a:pt x="228" y="424"/>
                  <a:pt x="228" y="423"/>
                  <a:pt x="228" y="423"/>
                </a:cubicBezTo>
                <a:cubicBezTo>
                  <a:pt x="228" y="423"/>
                  <a:pt x="228" y="422"/>
                  <a:pt x="228" y="422"/>
                </a:cubicBezTo>
                <a:cubicBezTo>
                  <a:pt x="228" y="422"/>
                  <a:pt x="228" y="421"/>
                  <a:pt x="228" y="421"/>
                </a:cubicBezTo>
                <a:cubicBezTo>
                  <a:pt x="228" y="421"/>
                  <a:pt x="228" y="420"/>
                  <a:pt x="228" y="420"/>
                </a:cubicBezTo>
                <a:cubicBezTo>
                  <a:pt x="229" y="420"/>
                  <a:pt x="229" y="420"/>
                  <a:pt x="229" y="419"/>
                </a:cubicBezTo>
                <a:cubicBezTo>
                  <a:pt x="229" y="419"/>
                  <a:pt x="229" y="419"/>
                  <a:pt x="229" y="419"/>
                </a:cubicBezTo>
                <a:cubicBezTo>
                  <a:pt x="229" y="419"/>
                  <a:pt x="228" y="419"/>
                  <a:pt x="228" y="419"/>
                </a:cubicBezTo>
                <a:cubicBezTo>
                  <a:pt x="228" y="418"/>
                  <a:pt x="228" y="418"/>
                  <a:pt x="228" y="418"/>
                </a:cubicBezTo>
                <a:cubicBezTo>
                  <a:pt x="228" y="417"/>
                  <a:pt x="228" y="417"/>
                  <a:pt x="228" y="416"/>
                </a:cubicBezTo>
                <a:cubicBezTo>
                  <a:pt x="228" y="416"/>
                  <a:pt x="228" y="416"/>
                  <a:pt x="228" y="416"/>
                </a:cubicBezTo>
                <a:cubicBezTo>
                  <a:pt x="226" y="416"/>
                  <a:pt x="226" y="415"/>
                  <a:pt x="225" y="415"/>
                </a:cubicBezTo>
                <a:cubicBezTo>
                  <a:pt x="224" y="414"/>
                  <a:pt x="224" y="414"/>
                  <a:pt x="223" y="414"/>
                </a:cubicBezTo>
                <a:cubicBezTo>
                  <a:pt x="222" y="414"/>
                  <a:pt x="222" y="414"/>
                  <a:pt x="222" y="414"/>
                </a:cubicBezTo>
                <a:cubicBezTo>
                  <a:pt x="221" y="414"/>
                  <a:pt x="220" y="413"/>
                  <a:pt x="219" y="413"/>
                </a:cubicBezTo>
                <a:cubicBezTo>
                  <a:pt x="218" y="413"/>
                  <a:pt x="218" y="412"/>
                  <a:pt x="217" y="412"/>
                </a:cubicBezTo>
                <a:cubicBezTo>
                  <a:pt x="217" y="412"/>
                  <a:pt x="217" y="412"/>
                  <a:pt x="216" y="412"/>
                </a:cubicBezTo>
                <a:cubicBezTo>
                  <a:pt x="215" y="411"/>
                  <a:pt x="215" y="410"/>
                  <a:pt x="215" y="409"/>
                </a:cubicBezTo>
                <a:cubicBezTo>
                  <a:pt x="214" y="409"/>
                  <a:pt x="214" y="409"/>
                  <a:pt x="214" y="409"/>
                </a:cubicBezTo>
                <a:cubicBezTo>
                  <a:pt x="214" y="409"/>
                  <a:pt x="214" y="409"/>
                  <a:pt x="214" y="409"/>
                </a:cubicBezTo>
                <a:cubicBezTo>
                  <a:pt x="213" y="408"/>
                  <a:pt x="214" y="408"/>
                  <a:pt x="213" y="408"/>
                </a:cubicBezTo>
                <a:cubicBezTo>
                  <a:pt x="213" y="407"/>
                  <a:pt x="212" y="407"/>
                  <a:pt x="212" y="407"/>
                </a:cubicBezTo>
                <a:cubicBezTo>
                  <a:pt x="211" y="407"/>
                  <a:pt x="211" y="406"/>
                  <a:pt x="211" y="406"/>
                </a:cubicBezTo>
                <a:cubicBezTo>
                  <a:pt x="210" y="405"/>
                  <a:pt x="210" y="405"/>
                  <a:pt x="210" y="404"/>
                </a:cubicBezTo>
                <a:cubicBezTo>
                  <a:pt x="209" y="404"/>
                  <a:pt x="209" y="403"/>
                  <a:pt x="209" y="403"/>
                </a:cubicBezTo>
                <a:cubicBezTo>
                  <a:pt x="208" y="402"/>
                  <a:pt x="207" y="401"/>
                  <a:pt x="206" y="401"/>
                </a:cubicBezTo>
                <a:cubicBezTo>
                  <a:pt x="205" y="400"/>
                  <a:pt x="204" y="400"/>
                  <a:pt x="204" y="400"/>
                </a:cubicBezTo>
                <a:cubicBezTo>
                  <a:pt x="204" y="400"/>
                  <a:pt x="204" y="400"/>
                  <a:pt x="204" y="400"/>
                </a:cubicBezTo>
                <a:cubicBezTo>
                  <a:pt x="205" y="399"/>
                  <a:pt x="204" y="399"/>
                  <a:pt x="203" y="398"/>
                </a:cubicBezTo>
                <a:cubicBezTo>
                  <a:pt x="203" y="398"/>
                  <a:pt x="204" y="397"/>
                  <a:pt x="205" y="396"/>
                </a:cubicBezTo>
                <a:cubicBezTo>
                  <a:pt x="206" y="396"/>
                  <a:pt x="207" y="395"/>
                  <a:pt x="206" y="395"/>
                </a:cubicBezTo>
                <a:cubicBezTo>
                  <a:pt x="206" y="395"/>
                  <a:pt x="206" y="395"/>
                  <a:pt x="206" y="395"/>
                </a:cubicBezTo>
                <a:cubicBezTo>
                  <a:pt x="205" y="395"/>
                  <a:pt x="205" y="395"/>
                  <a:pt x="205" y="394"/>
                </a:cubicBezTo>
                <a:cubicBezTo>
                  <a:pt x="204" y="394"/>
                  <a:pt x="205" y="394"/>
                  <a:pt x="205" y="394"/>
                </a:cubicBezTo>
                <a:cubicBezTo>
                  <a:pt x="205" y="394"/>
                  <a:pt x="205" y="393"/>
                  <a:pt x="204" y="393"/>
                </a:cubicBezTo>
                <a:cubicBezTo>
                  <a:pt x="204" y="393"/>
                  <a:pt x="204" y="393"/>
                  <a:pt x="204" y="392"/>
                </a:cubicBezTo>
                <a:cubicBezTo>
                  <a:pt x="204" y="392"/>
                  <a:pt x="205" y="392"/>
                  <a:pt x="205" y="392"/>
                </a:cubicBezTo>
                <a:cubicBezTo>
                  <a:pt x="205" y="392"/>
                  <a:pt x="205" y="392"/>
                  <a:pt x="205" y="391"/>
                </a:cubicBezTo>
                <a:cubicBezTo>
                  <a:pt x="205" y="391"/>
                  <a:pt x="206" y="391"/>
                  <a:pt x="206" y="391"/>
                </a:cubicBezTo>
                <a:cubicBezTo>
                  <a:pt x="207" y="390"/>
                  <a:pt x="206" y="390"/>
                  <a:pt x="206" y="389"/>
                </a:cubicBezTo>
                <a:cubicBezTo>
                  <a:pt x="207" y="389"/>
                  <a:pt x="208" y="389"/>
                  <a:pt x="209" y="388"/>
                </a:cubicBezTo>
                <a:cubicBezTo>
                  <a:pt x="209" y="388"/>
                  <a:pt x="208" y="388"/>
                  <a:pt x="209" y="388"/>
                </a:cubicBezTo>
                <a:cubicBezTo>
                  <a:pt x="209" y="387"/>
                  <a:pt x="210" y="387"/>
                  <a:pt x="210" y="387"/>
                </a:cubicBezTo>
                <a:cubicBezTo>
                  <a:pt x="210" y="386"/>
                  <a:pt x="211" y="386"/>
                  <a:pt x="212" y="386"/>
                </a:cubicBezTo>
                <a:cubicBezTo>
                  <a:pt x="212" y="385"/>
                  <a:pt x="212" y="385"/>
                  <a:pt x="213" y="385"/>
                </a:cubicBezTo>
                <a:cubicBezTo>
                  <a:pt x="213" y="384"/>
                  <a:pt x="214" y="384"/>
                  <a:pt x="213" y="383"/>
                </a:cubicBezTo>
                <a:cubicBezTo>
                  <a:pt x="213" y="383"/>
                  <a:pt x="213" y="383"/>
                  <a:pt x="213" y="382"/>
                </a:cubicBezTo>
                <a:cubicBezTo>
                  <a:pt x="213" y="382"/>
                  <a:pt x="213" y="381"/>
                  <a:pt x="214" y="381"/>
                </a:cubicBezTo>
                <a:cubicBezTo>
                  <a:pt x="214" y="381"/>
                  <a:pt x="213" y="380"/>
                  <a:pt x="213" y="380"/>
                </a:cubicBezTo>
                <a:cubicBezTo>
                  <a:pt x="214" y="379"/>
                  <a:pt x="214" y="379"/>
                  <a:pt x="213" y="379"/>
                </a:cubicBezTo>
                <a:cubicBezTo>
                  <a:pt x="212" y="378"/>
                  <a:pt x="212" y="377"/>
                  <a:pt x="211" y="377"/>
                </a:cubicBezTo>
                <a:cubicBezTo>
                  <a:pt x="210" y="377"/>
                  <a:pt x="209" y="377"/>
                  <a:pt x="209" y="377"/>
                </a:cubicBezTo>
                <a:cubicBezTo>
                  <a:pt x="208" y="377"/>
                  <a:pt x="208" y="377"/>
                  <a:pt x="207" y="377"/>
                </a:cubicBezTo>
                <a:cubicBezTo>
                  <a:pt x="206" y="377"/>
                  <a:pt x="204" y="378"/>
                  <a:pt x="203" y="378"/>
                </a:cubicBezTo>
                <a:cubicBezTo>
                  <a:pt x="202" y="378"/>
                  <a:pt x="201" y="378"/>
                  <a:pt x="200" y="377"/>
                </a:cubicBezTo>
                <a:cubicBezTo>
                  <a:pt x="199" y="377"/>
                  <a:pt x="198" y="377"/>
                  <a:pt x="197" y="378"/>
                </a:cubicBezTo>
                <a:cubicBezTo>
                  <a:pt x="196" y="378"/>
                  <a:pt x="192" y="378"/>
                  <a:pt x="192" y="377"/>
                </a:cubicBezTo>
                <a:cubicBezTo>
                  <a:pt x="192" y="376"/>
                  <a:pt x="192" y="375"/>
                  <a:pt x="193" y="375"/>
                </a:cubicBezTo>
                <a:cubicBezTo>
                  <a:pt x="193" y="374"/>
                  <a:pt x="193" y="374"/>
                  <a:pt x="193" y="373"/>
                </a:cubicBezTo>
                <a:cubicBezTo>
                  <a:pt x="193" y="373"/>
                  <a:pt x="193" y="372"/>
                  <a:pt x="193" y="371"/>
                </a:cubicBezTo>
                <a:cubicBezTo>
                  <a:pt x="193" y="371"/>
                  <a:pt x="192" y="371"/>
                  <a:pt x="192" y="370"/>
                </a:cubicBezTo>
                <a:cubicBezTo>
                  <a:pt x="191" y="369"/>
                  <a:pt x="190" y="369"/>
                  <a:pt x="189" y="368"/>
                </a:cubicBezTo>
                <a:cubicBezTo>
                  <a:pt x="188" y="367"/>
                  <a:pt x="186" y="369"/>
                  <a:pt x="185" y="368"/>
                </a:cubicBezTo>
                <a:cubicBezTo>
                  <a:pt x="184" y="367"/>
                  <a:pt x="183" y="367"/>
                  <a:pt x="181" y="367"/>
                </a:cubicBezTo>
                <a:cubicBezTo>
                  <a:pt x="180" y="367"/>
                  <a:pt x="178" y="367"/>
                  <a:pt x="178" y="366"/>
                </a:cubicBezTo>
                <a:cubicBezTo>
                  <a:pt x="178" y="365"/>
                  <a:pt x="179" y="364"/>
                  <a:pt x="178" y="364"/>
                </a:cubicBezTo>
                <a:cubicBezTo>
                  <a:pt x="177" y="363"/>
                  <a:pt x="177" y="363"/>
                  <a:pt x="176" y="363"/>
                </a:cubicBezTo>
                <a:cubicBezTo>
                  <a:pt x="175" y="362"/>
                  <a:pt x="173" y="363"/>
                  <a:pt x="172" y="363"/>
                </a:cubicBezTo>
                <a:cubicBezTo>
                  <a:pt x="170" y="363"/>
                  <a:pt x="173" y="365"/>
                  <a:pt x="171" y="364"/>
                </a:cubicBezTo>
                <a:cubicBezTo>
                  <a:pt x="170" y="363"/>
                  <a:pt x="168" y="362"/>
                  <a:pt x="167" y="361"/>
                </a:cubicBezTo>
                <a:cubicBezTo>
                  <a:pt x="165" y="360"/>
                  <a:pt x="163" y="360"/>
                  <a:pt x="161" y="359"/>
                </a:cubicBezTo>
                <a:cubicBezTo>
                  <a:pt x="159" y="359"/>
                  <a:pt x="157" y="358"/>
                  <a:pt x="156" y="357"/>
                </a:cubicBezTo>
                <a:cubicBezTo>
                  <a:pt x="154" y="357"/>
                  <a:pt x="154" y="356"/>
                  <a:pt x="153" y="355"/>
                </a:cubicBezTo>
                <a:cubicBezTo>
                  <a:pt x="152" y="355"/>
                  <a:pt x="151" y="355"/>
                  <a:pt x="150" y="354"/>
                </a:cubicBezTo>
                <a:cubicBezTo>
                  <a:pt x="148" y="353"/>
                  <a:pt x="147" y="352"/>
                  <a:pt x="146" y="351"/>
                </a:cubicBezTo>
                <a:cubicBezTo>
                  <a:pt x="145" y="351"/>
                  <a:pt x="144" y="350"/>
                  <a:pt x="144" y="350"/>
                </a:cubicBezTo>
                <a:cubicBezTo>
                  <a:pt x="144" y="349"/>
                  <a:pt x="145" y="349"/>
                  <a:pt x="145" y="348"/>
                </a:cubicBezTo>
                <a:cubicBezTo>
                  <a:pt x="145" y="346"/>
                  <a:pt x="143" y="345"/>
                  <a:pt x="142" y="344"/>
                </a:cubicBezTo>
                <a:cubicBezTo>
                  <a:pt x="141" y="343"/>
                  <a:pt x="141" y="343"/>
                  <a:pt x="140" y="342"/>
                </a:cubicBezTo>
                <a:cubicBezTo>
                  <a:pt x="139" y="341"/>
                  <a:pt x="139" y="341"/>
                  <a:pt x="138" y="340"/>
                </a:cubicBezTo>
                <a:cubicBezTo>
                  <a:pt x="137" y="339"/>
                  <a:pt x="136" y="338"/>
                  <a:pt x="135" y="337"/>
                </a:cubicBezTo>
                <a:cubicBezTo>
                  <a:pt x="134" y="337"/>
                  <a:pt x="133" y="335"/>
                  <a:pt x="133" y="334"/>
                </a:cubicBezTo>
                <a:cubicBezTo>
                  <a:pt x="132" y="332"/>
                  <a:pt x="130" y="332"/>
                  <a:pt x="129" y="330"/>
                </a:cubicBezTo>
                <a:cubicBezTo>
                  <a:pt x="128" y="329"/>
                  <a:pt x="127" y="329"/>
                  <a:pt x="126" y="328"/>
                </a:cubicBezTo>
                <a:cubicBezTo>
                  <a:pt x="126" y="328"/>
                  <a:pt x="125" y="327"/>
                  <a:pt x="125" y="326"/>
                </a:cubicBezTo>
                <a:cubicBezTo>
                  <a:pt x="124" y="325"/>
                  <a:pt x="123" y="323"/>
                  <a:pt x="122" y="322"/>
                </a:cubicBezTo>
                <a:cubicBezTo>
                  <a:pt x="122" y="321"/>
                  <a:pt x="120" y="319"/>
                  <a:pt x="120" y="321"/>
                </a:cubicBezTo>
                <a:cubicBezTo>
                  <a:pt x="120" y="322"/>
                  <a:pt x="121" y="323"/>
                  <a:pt x="120" y="324"/>
                </a:cubicBezTo>
                <a:cubicBezTo>
                  <a:pt x="120" y="325"/>
                  <a:pt x="120" y="325"/>
                  <a:pt x="121" y="326"/>
                </a:cubicBezTo>
                <a:cubicBezTo>
                  <a:pt x="123" y="327"/>
                  <a:pt x="124" y="328"/>
                  <a:pt x="124" y="329"/>
                </a:cubicBezTo>
                <a:cubicBezTo>
                  <a:pt x="125" y="330"/>
                  <a:pt x="125" y="330"/>
                  <a:pt x="126" y="331"/>
                </a:cubicBezTo>
                <a:cubicBezTo>
                  <a:pt x="127" y="332"/>
                  <a:pt x="127" y="332"/>
                  <a:pt x="128" y="333"/>
                </a:cubicBezTo>
                <a:cubicBezTo>
                  <a:pt x="128" y="334"/>
                  <a:pt x="129" y="335"/>
                  <a:pt x="130" y="336"/>
                </a:cubicBezTo>
                <a:cubicBezTo>
                  <a:pt x="130" y="336"/>
                  <a:pt x="130" y="337"/>
                  <a:pt x="131" y="337"/>
                </a:cubicBezTo>
                <a:cubicBezTo>
                  <a:pt x="131" y="338"/>
                  <a:pt x="132" y="339"/>
                  <a:pt x="132" y="339"/>
                </a:cubicBezTo>
                <a:cubicBezTo>
                  <a:pt x="132" y="340"/>
                  <a:pt x="133" y="340"/>
                  <a:pt x="134" y="341"/>
                </a:cubicBezTo>
                <a:cubicBezTo>
                  <a:pt x="134" y="341"/>
                  <a:pt x="135" y="342"/>
                  <a:pt x="135" y="343"/>
                </a:cubicBezTo>
                <a:cubicBezTo>
                  <a:pt x="135" y="343"/>
                  <a:pt x="134" y="343"/>
                  <a:pt x="134" y="343"/>
                </a:cubicBezTo>
                <a:cubicBezTo>
                  <a:pt x="133" y="343"/>
                  <a:pt x="133" y="342"/>
                  <a:pt x="133" y="342"/>
                </a:cubicBezTo>
                <a:cubicBezTo>
                  <a:pt x="132" y="341"/>
                  <a:pt x="131" y="341"/>
                  <a:pt x="131" y="340"/>
                </a:cubicBezTo>
                <a:cubicBezTo>
                  <a:pt x="130" y="339"/>
                  <a:pt x="130" y="339"/>
                  <a:pt x="129" y="339"/>
                </a:cubicBezTo>
                <a:cubicBezTo>
                  <a:pt x="128" y="339"/>
                  <a:pt x="128" y="338"/>
                  <a:pt x="127" y="338"/>
                </a:cubicBezTo>
                <a:cubicBezTo>
                  <a:pt x="127" y="336"/>
                  <a:pt x="128" y="335"/>
                  <a:pt x="126" y="334"/>
                </a:cubicBezTo>
                <a:cubicBezTo>
                  <a:pt x="125" y="333"/>
                  <a:pt x="123" y="333"/>
                  <a:pt x="123" y="332"/>
                </a:cubicBezTo>
                <a:cubicBezTo>
                  <a:pt x="122" y="331"/>
                  <a:pt x="123" y="329"/>
                  <a:pt x="122" y="328"/>
                </a:cubicBezTo>
                <a:cubicBezTo>
                  <a:pt x="121" y="328"/>
                  <a:pt x="120" y="327"/>
                  <a:pt x="119" y="326"/>
                </a:cubicBezTo>
                <a:cubicBezTo>
                  <a:pt x="119" y="326"/>
                  <a:pt x="119" y="325"/>
                  <a:pt x="118" y="324"/>
                </a:cubicBezTo>
                <a:cubicBezTo>
                  <a:pt x="118" y="323"/>
                  <a:pt x="116" y="322"/>
                  <a:pt x="115" y="320"/>
                </a:cubicBezTo>
                <a:cubicBezTo>
                  <a:pt x="114" y="318"/>
                  <a:pt x="112" y="316"/>
                  <a:pt x="112" y="315"/>
                </a:cubicBezTo>
                <a:cubicBezTo>
                  <a:pt x="111" y="313"/>
                  <a:pt x="109" y="312"/>
                  <a:pt x="108" y="311"/>
                </a:cubicBezTo>
                <a:cubicBezTo>
                  <a:pt x="105" y="310"/>
                  <a:pt x="102" y="305"/>
                  <a:pt x="101" y="302"/>
                </a:cubicBezTo>
                <a:cubicBezTo>
                  <a:pt x="101" y="301"/>
                  <a:pt x="100" y="300"/>
                  <a:pt x="100" y="299"/>
                </a:cubicBezTo>
                <a:cubicBezTo>
                  <a:pt x="99" y="298"/>
                  <a:pt x="99" y="298"/>
                  <a:pt x="98" y="297"/>
                </a:cubicBezTo>
                <a:cubicBezTo>
                  <a:pt x="98" y="296"/>
                  <a:pt x="98" y="295"/>
                  <a:pt x="97" y="294"/>
                </a:cubicBezTo>
                <a:cubicBezTo>
                  <a:pt x="97" y="294"/>
                  <a:pt x="96" y="293"/>
                  <a:pt x="96" y="292"/>
                </a:cubicBezTo>
                <a:cubicBezTo>
                  <a:pt x="96" y="291"/>
                  <a:pt x="96" y="290"/>
                  <a:pt x="96" y="289"/>
                </a:cubicBezTo>
                <a:cubicBezTo>
                  <a:pt x="96" y="288"/>
                  <a:pt x="96" y="287"/>
                  <a:pt x="96" y="287"/>
                </a:cubicBezTo>
                <a:cubicBezTo>
                  <a:pt x="96" y="286"/>
                  <a:pt x="95" y="285"/>
                  <a:pt x="95" y="284"/>
                </a:cubicBezTo>
                <a:cubicBezTo>
                  <a:pt x="95" y="283"/>
                  <a:pt x="95" y="282"/>
                  <a:pt x="95" y="281"/>
                </a:cubicBezTo>
                <a:cubicBezTo>
                  <a:pt x="96" y="278"/>
                  <a:pt x="95" y="276"/>
                  <a:pt x="95" y="273"/>
                </a:cubicBezTo>
                <a:cubicBezTo>
                  <a:pt x="95" y="272"/>
                  <a:pt x="95" y="271"/>
                  <a:pt x="95" y="270"/>
                </a:cubicBezTo>
                <a:cubicBezTo>
                  <a:pt x="95" y="269"/>
                  <a:pt x="94" y="269"/>
                  <a:pt x="94" y="268"/>
                </a:cubicBezTo>
                <a:cubicBezTo>
                  <a:pt x="94" y="268"/>
                  <a:pt x="93" y="265"/>
                  <a:pt x="94" y="265"/>
                </a:cubicBezTo>
                <a:cubicBezTo>
                  <a:pt x="95" y="265"/>
                  <a:pt x="96" y="266"/>
                  <a:pt x="97" y="266"/>
                </a:cubicBezTo>
                <a:cubicBezTo>
                  <a:pt x="98" y="266"/>
                  <a:pt x="98" y="265"/>
                  <a:pt x="98" y="264"/>
                </a:cubicBezTo>
                <a:cubicBezTo>
                  <a:pt x="97" y="263"/>
                  <a:pt x="95" y="263"/>
                  <a:pt x="95" y="263"/>
                </a:cubicBezTo>
                <a:cubicBezTo>
                  <a:pt x="94" y="263"/>
                  <a:pt x="92" y="265"/>
                  <a:pt x="91" y="263"/>
                </a:cubicBezTo>
                <a:cubicBezTo>
                  <a:pt x="90" y="261"/>
                  <a:pt x="89" y="260"/>
                  <a:pt x="88" y="259"/>
                </a:cubicBezTo>
                <a:cubicBezTo>
                  <a:pt x="87" y="258"/>
                  <a:pt x="87" y="256"/>
                  <a:pt x="87" y="254"/>
                </a:cubicBezTo>
                <a:cubicBezTo>
                  <a:pt x="87" y="253"/>
                  <a:pt x="87" y="252"/>
                  <a:pt x="87" y="252"/>
                </a:cubicBezTo>
                <a:cubicBezTo>
                  <a:pt x="87" y="251"/>
                  <a:pt x="87" y="251"/>
                  <a:pt x="87" y="250"/>
                </a:cubicBezTo>
                <a:cubicBezTo>
                  <a:pt x="87" y="250"/>
                  <a:pt x="87" y="250"/>
                  <a:pt x="87" y="250"/>
                </a:cubicBezTo>
                <a:cubicBezTo>
                  <a:pt x="88" y="249"/>
                  <a:pt x="87" y="248"/>
                  <a:pt x="86" y="248"/>
                </a:cubicBezTo>
                <a:cubicBezTo>
                  <a:pt x="86" y="247"/>
                  <a:pt x="86" y="247"/>
                  <a:pt x="85" y="246"/>
                </a:cubicBezTo>
                <a:cubicBezTo>
                  <a:pt x="85" y="246"/>
                  <a:pt x="85" y="242"/>
                  <a:pt x="85" y="242"/>
                </a:cubicBezTo>
                <a:cubicBezTo>
                  <a:pt x="85" y="243"/>
                  <a:pt x="85" y="244"/>
                  <a:pt x="84" y="244"/>
                </a:cubicBezTo>
                <a:cubicBezTo>
                  <a:pt x="84" y="244"/>
                  <a:pt x="83" y="244"/>
                  <a:pt x="83" y="244"/>
                </a:cubicBezTo>
                <a:cubicBezTo>
                  <a:pt x="82" y="246"/>
                  <a:pt x="82" y="243"/>
                  <a:pt x="82" y="242"/>
                </a:cubicBezTo>
                <a:cubicBezTo>
                  <a:pt x="82" y="241"/>
                  <a:pt x="81" y="241"/>
                  <a:pt x="81" y="240"/>
                </a:cubicBezTo>
                <a:cubicBezTo>
                  <a:pt x="81" y="239"/>
                  <a:pt x="81" y="239"/>
                  <a:pt x="82" y="238"/>
                </a:cubicBezTo>
                <a:cubicBezTo>
                  <a:pt x="82" y="238"/>
                  <a:pt x="82" y="237"/>
                  <a:pt x="81" y="237"/>
                </a:cubicBezTo>
                <a:cubicBezTo>
                  <a:pt x="81" y="236"/>
                  <a:pt x="81" y="235"/>
                  <a:pt x="80" y="235"/>
                </a:cubicBezTo>
                <a:cubicBezTo>
                  <a:pt x="80" y="234"/>
                  <a:pt x="80" y="234"/>
                  <a:pt x="80" y="233"/>
                </a:cubicBezTo>
                <a:cubicBezTo>
                  <a:pt x="79" y="233"/>
                  <a:pt x="80" y="232"/>
                  <a:pt x="79" y="232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8" y="229"/>
                  <a:pt x="78" y="231"/>
                </a:cubicBezTo>
                <a:cubicBezTo>
                  <a:pt x="78" y="231"/>
                  <a:pt x="77" y="233"/>
                  <a:pt x="77" y="232"/>
                </a:cubicBezTo>
                <a:cubicBezTo>
                  <a:pt x="76" y="232"/>
                  <a:pt x="76" y="230"/>
                  <a:pt x="76" y="229"/>
                </a:cubicBezTo>
                <a:cubicBezTo>
                  <a:pt x="76" y="229"/>
                  <a:pt x="77" y="228"/>
                  <a:pt x="77" y="228"/>
                </a:cubicBezTo>
                <a:cubicBezTo>
                  <a:pt x="77" y="227"/>
                  <a:pt x="76" y="226"/>
                  <a:pt x="76" y="225"/>
                </a:cubicBezTo>
                <a:cubicBezTo>
                  <a:pt x="76" y="225"/>
                  <a:pt x="76" y="225"/>
                  <a:pt x="75" y="224"/>
                </a:cubicBezTo>
                <a:cubicBezTo>
                  <a:pt x="75" y="224"/>
                  <a:pt x="76" y="224"/>
                  <a:pt x="75" y="223"/>
                </a:cubicBezTo>
                <a:cubicBezTo>
                  <a:pt x="75" y="223"/>
                  <a:pt x="74" y="223"/>
                  <a:pt x="74" y="223"/>
                </a:cubicBezTo>
                <a:cubicBezTo>
                  <a:pt x="74" y="223"/>
                  <a:pt x="74" y="223"/>
                  <a:pt x="73" y="223"/>
                </a:cubicBezTo>
                <a:cubicBezTo>
                  <a:pt x="73" y="223"/>
                  <a:pt x="73" y="223"/>
                  <a:pt x="73" y="223"/>
                </a:cubicBezTo>
                <a:cubicBezTo>
                  <a:pt x="72" y="223"/>
                  <a:pt x="72" y="224"/>
                  <a:pt x="72" y="223"/>
                </a:cubicBezTo>
                <a:cubicBezTo>
                  <a:pt x="71" y="222"/>
                  <a:pt x="71" y="222"/>
                  <a:pt x="71" y="221"/>
                </a:cubicBezTo>
                <a:cubicBezTo>
                  <a:pt x="71" y="220"/>
                  <a:pt x="71" y="220"/>
                  <a:pt x="70" y="220"/>
                </a:cubicBezTo>
                <a:cubicBezTo>
                  <a:pt x="69" y="219"/>
                  <a:pt x="69" y="217"/>
                  <a:pt x="69" y="217"/>
                </a:cubicBezTo>
                <a:cubicBezTo>
                  <a:pt x="68" y="217"/>
                  <a:pt x="69" y="216"/>
                  <a:pt x="68" y="215"/>
                </a:cubicBezTo>
                <a:cubicBezTo>
                  <a:pt x="68" y="215"/>
                  <a:pt x="68" y="214"/>
                  <a:pt x="68" y="214"/>
                </a:cubicBezTo>
                <a:cubicBezTo>
                  <a:pt x="67" y="214"/>
                  <a:pt x="67" y="217"/>
                  <a:pt x="66" y="217"/>
                </a:cubicBezTo>
                <a:cubicBezTo>
                  <a:pt x="66" y="220"/>
                  <a:pt x="65" y="217"/>
                  <a:pt x="64" y="217"/>
                </a:cubicBezTo>
                <a:cubicBezTo>
                  <a:pt x="63" y="217"/>
                  <a:pt x="61" y="216"/>
                  <a:pt x="61" y="217"/>
                </a:cubicBezTo>
                <a:cubicBezTo>
                  <a:pt x="60" y="218"/>
                  <a:pt x="60" y="215"/>
                  <a:pt x="59" y="215"/>
                </a:cubicBezTo>
                <a:cubicBezTo>
                  <a:pt x="58" y="215"/>
                  <a:pt x="58" y="215"/>
                  <a:pt x="58" y="215"/>
                </a:cubicBezTo>
                <a:cubicBezTo>
                  <a:pt x="58" y="215"/>
                  <a:pt x="58" y="214"/>
                  <a:pt x="57" y="214"/>
                </a:cubicBezTo>
                <a:cubicBezTo>
                  <a:pt x="57" y="214"/>
                  <a:pt x="55" y="214"/>
                  <a:pt x="55" y="214"/>
                </a:cubicBezTo>
                <a:cubicBezTo>
                  <a:pt x="54" y="216"/>
                  <a:pt x="56" y="216"/>
                  <a:pt x="55" y="217"/>
                </a:cubicBezTo>
                <a:cubicBezTo>
                  <a:pt x="55" y="217"/>
                  <a:pt x="54" y="218"/>
                  <a:pt x="54" y="218"/>
                </a:cubicBezTo>
                <a:cubicBezTo>
                  <a:pt x="54" y="218"/>
                  <a:pt x="53" y="219"/>
                  <a:pt x="53" y="219"/>
                </a:cubicBezTo>
                <a:cubicBezTo>
                  <a:pt x="53" y="220"/>
                  <a:pt x="52" y="220"/>
                  <a:pt x="52" y="220"/>
                </a:cubicBezTo>
                <a:cubicBezTo>
                  <a:pt x="51" y="221"/>
                  <a:pt x="51" y="221"/>
                  <a:pt x="50" y="221"/>
                </a:cubicBezTo>
                <a:cubicBezTo>
                  <a:pt x="50" y="221"/>
                  <a:pt x="50" y="219"/>
                  <a:pt x="50" y="219"/>
                </a:cubicBezTo>
                <a:cubicBezTo>
                  <a:pt x="50" y="218"/>
                  <a:pt x="50" y="218"/>
                  <a:pt x="50" y="217"/>
                </a:cubicBezTo>
                <a:cubicBezTo>
                  <a:pt x="50" y="217"/>
                  <a:pt x="50" y="216"/>
                  <a:pt x="51" y="215"/>
                </a:cubicBezTo>
                <a:cubicBezTo>
                  <a:pt x="51" y="214"/>
                  <a:pt x="51" y="214"/>
                  <a:pt x="52" y="214"/>
                </a:cubicBezTo>
                <a:cubicBezTo>
                  <a:pt x="52" y="214"/>
                  <a:pt x="52" y="214"/>
                  <a:pt x="52" y="213"/>
                </a:cubicBezTo>
                <a:cubicBezTo>
                  <a:pt x="53" y="211"/>
                  <a:pt x="51" y="213"/>
                  <a:pt x="50" y="214"/>
                </a:cubicBezTo>
                <a:cubicBezTo>
                  <a:pt x="50" y="214"/>
                  <a:pt x="50" y="215"/>
                  <a:pt x="50" y="215"/>
                </a:cubicBezTo>
                <a:cubicBezTo>
                  <a:pt x="49" y="216"/>
                  <a:pt x="49" y="216"/>
                  <a:pt x="49" y="217"/>
                </a:cubicBezTo>
                <a:cubicBezTo>
                  <a:pt x="49" y="217"/>
                  <a:pt x="49" y="218"/>
                  <a:pt x="49" y="219"/>
                </a:cubicBezTo>
                <a:cubicBezTo>
                  <a:pt x="48" y="219"/>
                  <a:pt x="48" y="219"/>
                  <a:pt x="47" y="220"/>
                </a:cubicBezTo>
                <a:cubicBezTo>
                  <a:pt x="47" y="221"/>
                  <a:pt x="47" y="221"/>
                  <a:pt x="47" y="221"/>
                </a:cubicBezTo>
                <a:cubicBezTo>
                  <a:pt x="47" y="222"/>
                  <a:pt x="47" y="222"/>
                  <a:pt x="47" y="222"/>
                </a:cubicBezTo>
                <a:cubicBezTo>
                  <a:pt x="47" y="222"/>
                  <a:pt x="46" y="222"/>
                  <a:pt x="46" y="222"/>
                </a:cubicBezTo>
                <a:cubicBezTo>
                  <a:pt x="46" y="222"/>
                  <a:pt x="46" y="223"/>
                  <a:pt x="46" y="223"/>
                </a:cubicBezTo>
                <a:cubicBezTo>
                  <a:pt x="47" y="224"/>
                  <a:pt x="47" y="224"/>
                  <a:pt x="47" y="226"/>
                </a:cubicBezTo>
                <a:cubicBezTo>
                  <a:pt x="46" y="227"/>
                  <a:pt x="45" y="228"/>
                  <a:pt x="44" y="228"/>
                </a:cubicBezTo>
                <a:cubicBezTo>
                  <a:pt x="43" y="229"/>
                  <a:pt x="43" y="230"/>
                  <a:pt x="42" y="231"/>
                </a:cubicBezTo>
                <a:cubicBezTo>
                  <a:pt x="42" y="232"/>
                  <a:pt x="42" y="232"/>
                  <a:pt x="42" y="233"/>
                </a:cubicBezTo>
                <a:cubicBezTo>
                  <a:pt x="41" y="233"/>
                  <a:pt x="41" y="233"/>
                  <a:pt x="41" y="234"/>
                </a:cubicBezTo>
                <a:cubicBezTo>
                  <a:pt x="40" y="235"/>
                  <a:pt x="40" y="236"/>
                  <a:pt x="39" y="236"/>
                </a:cubicBezTo>
                <a:cubicBezTo>
                  <a:pt x="39" y="237"/>
                  <a:pt x="38" y="236"/>
                  <a:pt x="38" y="235"/>
                </a:cubicBezTo>
                <a:cubicBezTo>
                  <a:pt x="38" y="235"/>
                  <a:pt x="38" y="234"/>
                  <a:pt x="38" y="234"/>
                </a:cubicBezTo>
                <a:cubicBezTo>
                  <a:pt x="39" y="233"/>
                  <a:pt x="39" y="234"/>
                  <a:pt x="39" y="233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40" y="231"/>
                  <a:pt x="40" y="231"/>
                  <a:pt x="40" y="230"/>
                </a:cubicBezTo>
                <a:cubicBezTo>
                  <a:pt x="40" y="230"/>
                  <a:pt x="41" y="230"/>
                  <a:pt x="41" y="229"/>
                </a:cubicBezTo>
                <a:cubicBezTo>
                  <a:pt x="41" y="229"/>
                  <a:pt x="42" y="228"/>
                  <a:pt x="42" y="228"/>
                </a:cubicBezTo>
                <a:cubicBezTo>
                  <a:pt x="42" y="227"/>
                  <a:pt x="42" y="226"/>
                  <a:pt x="42" y="225"/>
                </a:cubicBezTo>
                <a:cubicBezTo>
                  <a:pt x="42" y="225"/>
                  <a:pt x="43" y="224"/>
                  <a:pt x="43" y="224"/>
                </a:cubicBezTo>
                <a:cubicBezTo>
                  <a:pt x="42" y="223"/>
                  <a:pt x="42" y="224"/>
                  <a:pt x="42" y="224"/>
                </a:cubicBezTo>
                <a:cubicBezTo>
                  <a:pt x="42" y="224"/>
                  <a:pt x="41" y="225"/>
                  <a:pt x="41" y="224"/>
                </a:cubicBezTo>
                <a:cubicBezTo>
                  <a:pt x="41" y="224"/>
                  <a:pt x="41" y="223"/>
                  <a:pt x="41" y="223"/>
                </a:cubicBezTo>
                <a:cubicBezTo>
                  <a:pt x="41" y="224"/>
                  <a:pt x="40" y="224"/>
                  <a:pt x="40" y="224"/>
                </a:cubicBezTo>
                <a:cubicBezTo>
                  <a:pt x="40" y="225"/>
                  <a:pt x="40" y="225"/>
                  <a:pt x="40" y="226"/>
                </a:cubicBezTo>
                <a:cubicBezTo>
                  <a:pt x="40" y="226"/>
                  <a:pt x="39" y="225"/>
                  <a:pt x="39" y="225"/>
                </a:cubicBezTo>
                <a:cubicBezTo>
                  <a:pt x="39" y="224"/>
                  <a:pt x="38" y="223"/>
                  <a:pt x="37" y="224"/>
                </a:cubicBezTo>
                <a:cubicBezTo>
                  <a:pt x="37" y="225"/>
                  <a:pt x="37" y="225"/>
                  <a:pt x="37" y="225"/>
                </a:cubicBezTo>
                <a:cubicBezTo>
                  <a:pt x="36" y="226"/>
                  <a:pt x="36" y="225"/>
                  <a:pt x="36" y="224"/>
                </a:cubicBezTo>
                <a:cubicBezTo>
                  <a:pt x="37" y="224"/>
                  <a:pt x="36" y="223"/>
                  <a:pt x="36" y="222"/>
                </a:cubicBezTo>
                <a:cubicBezTo>
                  <a:pt x="37" y="221"/>
                  <a:pt x="37" y="221"/>
                  <a:pt x="36" y="221"/>
                </a:cubicBezTo>
                <a:cubicBezTo>
                  <a:pt x="36" y="220"/>
                  <a:pt x="36" y="219"/>
                  <a:pt x="36" y="220"/>
                </a:cubicBezTo>
                <a:cubicBezTo>
                  <a:pt x="36" y="220"/>
                  <a:pt x="36" y="221"/>
                  <a:pt x="35" y="221"/>
                </a:cubicBezTo>
                <a:cubicBezTo>
                  <a:pt x="35" y="221"/>
                  <a:pt x="35" y="221"/>
                  <a:pt x="34" y="220"/>
                </a:cubicBezTo>
                <a:cubicBezTo>
                  <a:pt x="34" y="220"/>
                  <a:pt x="34" y="219"/>
                  <a:pt x="33" y="219"/>
                </a:cubicBezTo>
                <a:cubicBezTo>
                  <a:pt x="33" y="218"/>
                  <a:pt x="32" y="217"/>
                  <a:pt x="33" y="217"/>
                </a:cubicBezTo>
                <a:cubicBezTo>
                  <a:pt x="34" y="218"/>
                  <a:pt x="34" y="218"/>
                  <a:pt x="35" y="217"/>
                </a:cubicBezTo>
                <a:cubicBezTo>
                  <a:pt x="36" y="217"/>
                  <a:pt x="34" y="217"/>
                  <a:pt x="34" y="217"/>
                </a:cubicBezTo>
                <a:cubicBezTo>
                  <a:pt x="34" y="217"/>
                  <a:pt x="33" y="216"/>
                  <a:pt x="33" y="216"/>
                </a:cubicBezTo>
                <a:cubicBezTo>
                  <a:pt x="33" y="216"/>
                  <a:pt x="33" y="216"/>
                  <a:pt x="32" y="215"/>
                </a:cubicBezTo>
                <a:cubicBezTo>
                  <a:pt x="32" y="215"/>
                  <a:pt x="32" y="213"/>
                  <a:pt x="32" y="213"/>
                </a:cubicBezTo>
                <a:cubicBezTo>
                  <a:pt x="32" y="213"/>
                  <a:pt x="33" y="212"/>
                  <a:pt x="33" y="211"/>
                </a:cubicBezTo>
                <a:cubicBezTo>
                  <a:pt x="33" y="210"/>
                  <a:pt x="33" y="210"/>
                  <a:pt x="34" y="210"/>
                </a:cubicBezTo>
                <a:cubicBezTo>
                  <a:pt x="34" y="210"/>
                  <a:pt x="34" y="209"/>
                  <a:pt x="34" y="208"/>
                </a:cubicBezTo>
                <a:cubicBezTo>
                  <a:pt x="34" y="208"/>
                  <a:pt x="34" y="207"/>
                  <a:pt x="35" y="207"/>
                </a:cubicBezTo>
                <a:cubicBezTo>
                  <a:pt x="36" y="205"/>
                  <a:pt x="35" y="208"/>
                  <a:pt x="36" y="207"/>
                </a:cubicBezTo>
                <a:cubicBezTo>
                  <a:pt x="36" y="207"/>
                  <a:pt x="37" y="205"/>
                  <a:pt x="37" y="205"/>
                </a:cubicBezTo>
                <a:cubicBezTo>
                  <a:pt x="37" y="205"/>
                  <a:pt x="38" y="206"/>
                  <a:pt x="38" y="205"/>
                </a:cubicBezTo>
                <a:cubicBezTo>
                  <a:pt x="39" y="205"/>
                  <a:pt x="39" y="203"/>
                  <a:pt x="39" y="203"/>
                </a:cubicBezTo>
                <a:cubicBezTo>
                  <a:pt x="39" y="202"/>
                  <a:pt x="39" y="202"/>
                  <a:pt x="39" y="201"/>
                </a:cubicBezTo>
                <a:cubicBezTo>
                  <a:pt x="39" y="201"/>
                  <a:pt x="40" y="200"/>
                  <a:pt x="40" y="199"/>
                </a:cubicBezTo>
                <a:cubicBezTo>
                  <a:pt x="40" y="199"/>
                  <a:pt x="41" y="199"/>
                  <a:pt x="42" y="199"/>
                </a:cubicBezTo>
                <a:cubicBezTo>
                  <a:pt x="56" y="200"/>
                  <a:pt x="71" y="207"/>
                  <a:pt x="90" y="219"/>
                </a:cubicBezTo>
                <a:cubicBezTo>
                  <a:pt x="109" y="231"/>
                  <a:pt x="132" y="247"/>
                  <a:pt x="158" y="262"/>
                </a:cubicBezTo>
                <a:cubicBezTo>
                  <a:pt x="165" y="265"/>
                  <a:pt x="172" y="269"/>
                  <a:pt x="179" y="272"/>
                </a:cubicBezTo>
                <a:cubicBezTo>
                  <a:pt x="179" y="272"/>
                  <a:pt x="178" y="272"/>
                  <a:pt x="177" y="273"/>
                </a:cubicBezTo>
                <a:cubicBezTo>
                  <a:pt x="177" y="273"/>
                  <a:pt x="177" y="273"/>
                  <a:pt x="176" y="274"/>
                </a:cubicBezTo>
                <a:cubicBezTo>
                  <a:pt x="175" y="274"/>
                  <a:pt x="174" y="274"/>
                  <a:pt x="174" y="275"/>
                </a:cubicBezTo>
                <a:cubicBezTo>
                  <a:pt x="173" y="276"/>
                  <a:pt x="176" y="276"/>
                  <a:pt x="176" y="276"/>
                </a:cubicBezTo>
                <a:cubicBezTo>
                  <a:pt x="176" y="276"/>
                  <a:pt x="177" y="275"/>
                  <a:pt x="177" y="275"/>
                </a:cubicBezTo>
                <a:cubicBezTo>
                  <a:pt x="178" y="275"/>
                  <a:pt x="178" y="276"/>
                  <a:pt x="178" y="276"/>
                </a:cubicBezTo>
                <a:cubicBezTo>
                  <a:pt x="179" y="276"/>
                  <a:pt x="181" y="275"/>
                  <a:pt x="182" y="274"/>
                </a:cubicBezTo>
                <a:cubicBezTo>
                  <a:pt x="182" y="274"/>
                  <a:pt x="182" y="274"/>
                  <a:pt x="183" y="274"/>
                </a:cubicBezTo>
                <a:cubicBezTo>
                  <a:pt x="184" y="274"/>
                  <a:pt x="185" y="274"/>
                  <a:pt x="185" y="275"/>
                </a:cubicBezTo>
                <a:cubicBezTo>
                  <a:pt x="185" y="275"/>
                  <a:pt x="186" y="275"/>
                  <a:pt x="186" y="275"/>
                </a:cubicBezTo>
                <a:cubicBezTo>
                  <a:pt x="187" y="276"/>
                  <a:pt x="187" y="276"/>
                  <a:pt x="188" y="276"/>
                </a:cubicBezTo>
                <a:cubicBezTo>
                  <a:pt x="188" y="276"/>
                  <a:pt x="188" y="276"/>
                  <a:pt x="188" y="276"/>
                </a:cubicBezTo>
                <a:cubicBezTo>
                  <a:pt x="191" y="277"/>
                  <a:pt x="193" y="278"/>
                  <a:pt x="195" y="279"/>
                </a:cubicBezTo>
                <a:cubicBezTo>
                  <a:pt x="194" y="279"/>
                  <a:pt x="194" y="279"/>
                  <a:pt x="193" y="279"/>
                </a:cubicBezTo>
                <a:cubicBezTo>
                  <a:pt x="193" y="279"/>
                  <a:pt x="192" y="279"/>
                  <a:pt x="191" y="279"/>
                </a:cubicBezTo>
                <a:cubicBezTo>
                  <a:pt x="191" y="279"/>
                  <a:pt x="188" y="281"/>
                  <a:pt x="188" y="282"/>
                </a:cubicBezTo>
                <a:cubicBezTo>
                  <a:pt x="187" y="282"/>
                  <a:pt x="188" y="283"/>
                  <a:pt x="187" y="284"/>
                </a:cubicBezTo>
                <a:cubicBezTo>
                  <a:pt x="187" y="285"/>
                  <a:pt x="187" y="285"/>
                  <a:pt x="186" y="286"/>
                </a:cubicBezTo>
                <a:cubicBezTo>
                  <a:pt x="185" y="288"/>
                  <a:pt x="185" y="290"/>
                  <a:pt x="185" y="292"/>
                </a:cubicBezTo>
                <a:cubicBezTo>
                  <a:pt x="186" y="292"/>
                  <a:pt x="186" y="297"/>
                  <a:pt x="187" y="296"/>
                </a:cubicBezTo>
                <a:cubicBezTo>
                  <a:pt x="188" y="295"/>
                  <a:pt x="188" y="294"/>
                  <a:pt x="188" y="294"/>
                </a:cubicBezTo>
                <a:cubicBezTo>
                  <a:pt x="188" y="294"/>
                  <a:pt x="189" y="293"/>
                  <a:pt x="189" y="293"/>
                </a:cubicBezTo>
                <a:cubicBezTo>
                  <a:pt x="190" y="292"/>
                  <a:pt x="189" y="291"/>
                  <a:pt x="189" y="290"/>
                </a:cubicBezTo>
                <a:cubicBezTo>
                  <a:pt x="189" y="289"/>
                  <a:pt x="189" y="287"/>
                  <a:pt x="189" y="287"/>
                </a:cubicBezTo>
                <a:cubicBezTo>
                  <a:pt x="189" y="286"/>
                  <a:pt x="189" y="284"/>
                  <a:pt x="190" y="283"/>
                </a:cubicBezTo>
                <a:cubicBezTo>
                  <a:pt x="191" y="283"/>
                  <a:pt x="192" y="283"/>
                  <a:pt x="192" y="283"/>
                </a:cubicBezTo>
                <a:cubicBezTo>
                  <a:pt x="193" y="282"/>
                  <a:pt x="194" y="279"/>
                  <a:pt x="195" y="280"/>
                </a:cubicBezTo>
                <a:cubicBezTo>
                  <a:pt x="196" y="280"/>
                  <a:pt x="197" y="281"/>
                  <a:pt x="198" y="282"/>
                </a:cubicBezTo>
                <a:cubicBezTo>
                  <a:pt x="198" y="283"/>
                  <a:pt x="199" y="283"/>
                  <a:pt x="199" y="283"/>
                </a:cubicBezTo>
                <a:cubicBezTo>
                  <a:pt x="199" y="285"/>
                  <a:pt x="198" y="286"/>
                  <a:pt x="199" y="287"/>
                </a:cubicBezTo>
                <a:cubicBezTo>
                  <a:pt x="200" y="288"/>
                  <a:pt x="201" y="287"/>
                  <a:pt x="201" y="288"/>
                </a:cubicBezTo>
                <a:cubicBezTo>
                  <a:pt x="202" y="289"/>
                  <a:pt x="202" y="290"/>
                  <a:pt x="203" y="290"/>
                </a:cubicBezTo>
                <a:cubicBezTo>
                  <a:pt x="203" y="290"/>
                  <a:pt x="203" y="285"/>
                  <a:pt x="203" y="285"/>
                </a:cubicBezTo>
                <a:cubicBezTo>
                  <a:pt x="203" y="284"/>
                  <a:pt x="203" y="282"/>
                  <a:pt x="204" y="283"/>
                </a:cubicBezTo>
                <a:cubicBezTo>
                  <a:pt x="204" y="283"/>
                  <a:pt x="204" y="283"/>
                  <a:pt x="205" y="284"/>
                </a:cubicBezTo>
                <a:cubicBezTo>
                  <a:pt x="205" y="284"/>
                  <a:pt x="207" y="286"/>
                  <a:pt x="208" y="285"/>
                </a:cubicBezTo>
                <a:cubicBezTo>
                  <a:pt x="208" y="284"/>
                  <a:pt x="208" y="284"/>
                  <a:pt x="208" y="284"/>
                </a:cubicBezTo>
                <a:cubicBezTo>
                  <a:pt x="210" y="285"/>
                  <a:pt x="212" y="286"/>
                  <a:pt x="215" y="287"/>
                </a:cubicBezTo>
                <a:cubicBezTo>
                  <a:pt x="214" y="287"/>
                  <a:pt x="214" y="287"/>
                  <a:pt x="214" y="287"/>
                </a:cubicBezTo>
                <a:cubicBezTo>
                  <a:pt x="213" y="287"/>
                  <a:pt x="213" y="287"/>
                  <a:pt x="211" y="288"/>
                </a:cubicBezTo>
                <a:cubicBezTo>
                  <a:pt x="210" y="288"/>
                  <a:pt x="210" y="289"/>
                  <a:pt x="209" y="290"/>
                </a:cubicBezTo>
                <a:cubicBezTo>
                  <a:pt x="208" y="291"/>
                  <a:pt x="207" y="291"/>
                  <a:pt x="206" y="292"/>
                </a:cubicBezTo>
                <a:cubicBezTo>
                  <a:pt x="206" y="292"/>
                  <a:pt x="205" y="291"/>
                  <a:pt x="205" y="291"/>
                </a:cubicBezTo>
                <a:cubicBezTo>
                  <a:pt x="204" y="292"/>
                  <a:pt x="204" y="292"/>
                  <a:pt x="204" y="292"/>
                </a:cubicBezTo>
                <a:cubicBezTo>
                  <a:pt x="203" y="293"/>
                  <a:pt x="202" y="293"/>
                  <a:pt x="201" y="294"/>
                </a:cubicBezTo>
                <a:cubicBezTo>
                  <a:pt x="200" y="294"/>
                  <a:pt x="200" y="295"/>
                  <a:pt x="201" y="295"/>
                </a:cubicBezTo>
                <a:cubicBezTo>
                  <a:pt x="203" y="295"/>
                  <a:pt x="205" y="295"/>
                  <a:pt x="207" y="294"/>
                </a:cubicBezTo>
                <a:cubicBezTo>
                  <a:pt x="208" y="294"/>
                  <a:pt x="211" y="293"/>
                  <a:pt x="210" y="291"/>
                </a:cubicBezTo>
                <a:cubicBezTo>
                  <a:pt x="210" y="287"/>
                  <a:pt x="218" y="291"/>
                  <a:pt x="219" y="288"/>
                </a:cubicBezTo>
                <a:cubicBezTo>
                  <a:pt x="224" y="290"/>
                  <a:pt x="229" y="291"/>
                  <a:pt x="233" y="292"/>
                </a:cubicBezTo>
                <a:cubicBezTo>
                  <a:pt x="233" y="293"/>
                  <a:pt x="234" y="293"/>
                  <a:pt x="234" y="293"/>
                </a:cubicBezTo>
                <a:cubicBezTo>
                  <a:pt x="234" y="293"/>
                  <a:pt x="234" y="293"/>
                  <a:pt x="235" y="293"/>
                </a:cubicBezTo>
                <a:cubicBezTo>
                  <a:pt x="235" y="293"/>
                  <a:pt x="236" y="293"/>
                  <a:pt x="236" y="293"/>
                </a:cubicBezTo>
                <a:cubicBezTo>
                  <a:pt x="237" y="295"/>
                  <a:pt x="234" y="294"/>
                  <a:pt x="233" y="295"/>
                </a:cubicBezTo>
                <a:cubicBezTo>
                  <a:pt x="233" y="295"/>
                  <a:pt x="232" y="296"/>
                  <a:pt x="232" y="296"/>
                </a:cubicBezTo>
                <a:cubicBezTo>
                  <a:pt x="232" y="296"/>
                  <a:pt x="231" y="296"/>
                  <a:pt x="230" y="296"/>
                </a:cubicBezTo>
                <a:cubicBezTo>
                  <a:pt x="229" y="296"/>
                  <a:pt x="228" y="296"/>
                  <a:pt x="227" y="296"/>
                </a:cubicBezTo>
                <a:cubicBezTo>
                  <a:pt x="226" y="296"/>
                  <a:pt x="225" y="297"/>
                  <a:pt x="226" y="297"/>
                </a:cubicBezTo>
                <a:cubicBezTo>
                  <a:pt x="227" y="298"/>
                  <a:pt x="228" y="297"/>
                  <a:pt x="229" y="297"/>
                </a:cubicBezTo>
                <a:cubicBezTo>
                  <a:pt x="229" y="297"/>
                  <a:pt x="230" y="297"/>
                  <a:pt x="230" y="297"/>
                </a:cubicBezTo>
                <a:cubicBezTo>
                  <a:pt x="231" y="297"/>
                  <a:pt x="229" y="297"/>
                  <a:pt x="229" y="298"/>
                </a:cubicBezTo>
                <a:cubicBezTo>
                  <a:pt x="228" y="298"/>
                  <a:pt x="225" y="298"/>
                  <a:pt x="225" y="299"/>
                </a:cubicBezTo>
                <a:cubicBezTo>
                  <a:pt x="224" y="301"/>
                  <a:pt x="223" y="303"/>
                  <a:pt x="222" y="305"/>
                </a:cubicBezTo>
                <a:cubicBezTo>
                  <a:pt x="222" y="305"/>
                  <a:pt x="221" y="308"/>
                  <a:pt x="221" y="308"/>
                </a:cubicBezTo>
                <a:cubicBezTo>
                  <a:pt x="219" y="308"/>
                  <a:pt x="220" y="305"/>
                  <a:pt x="219" y="305"/>
                </a:cubicBezTo>
                <a:cubicBezTo>
                  <a:pt x="218" y="305"/>
                  <a:pt x="219" y="307"/>
                  <a:pt x="219" y="308"/>
                </a:cubicBezTo>
                <a:cubicBezTo>
                  <a:pt x="219" y="308"/>
                  <a:pt x="219" y="309"/>
                  <a:pt x="219" y="310"/>
                </a:cubicBezTo>
                <a:cubicBezTo>
                  <a:pt x="219" y="311"/>
                  <a:pt x="221" y="312"/>
                  <a:pt x="220" y="314"/>
                </a:cubicBezTo>
                <a:cubicBezTo>
                  <a:pt x="219" y="315"/>
                  <a:pt x="217" y="315"/>
                  <a:pt x="218" y="317"/>
                </a:cubicBezTo>
                <a:cubicBezTo>
                  <a:pt x="218" y="318"/>
                  <a:pt x="217" y="318"/>
                  <a:pt x="217" y="318"/>
                </a:cubicBezTo>
                <a:cubicBezTo>
                  <a:pt x="216" y="318"/>
                  <a:pt x="215" y="319"/>
                  <a:pt x="214" y="319"/>
                </a:cubicBezTo>
                <a:cubicBezTo>
                  <a:pt x="213" y="320"/>
                  <a:pt x="210" y="321"/>
                  <a:pt x="209" y="322"/>
                </a:cubicBezTo>
                <a:cubicBezTo>
                  <a:pt x="209" y="323"/>
                  <a:pt x="207" y="323"/>
                  <a:pt x="206" y="323"/>
                </a:cubicBezTo>
                <a:cubicBezTo>
                  <a:pt x="206" y="324"/>
                  <a:pt x="205" y="324"/>
                  <a:pt x="204" y="325"/>
                </a:cubicBezTo>
                <a:cubicBezTo>
                  <a:pt x="204" y="326"/>
                  <a:pt x="204" y="327"/>
                  <a:pt x="204" y="328"/>
                </a:cubicBezTo>
                <a:cubicBezTo>
                  <a:pt x="203" y="328"/>
                  <a:pt x="204" y="329"/>
                  <a:pt x="204" y="330"/>
                </a:cubicBezTo>
                <a:cubicBezTo>
                  <a:pt x="204" y="331"/>
                  <a:pt x="205" y="332"/>
                  <a:pt x="206" y="333"/>
                </a:cubicBezTo>
                <a:cubicBezTo>
                  <a:pt x="206" y="334"/>
                  <a:pt x="206" y="335"/>
                  <a:pt x="206" y="335"/>
                </a:cubicBezTo>
                <a:cubicBezTo>
                  <a:pt x="207" y="336"/>
                  <a:pt x="207" y="338"/>
                  <a:pt x="207" y="340"/>
                </a:cubicBezTo>
                <a:cubicBezTo>
                  <a:pt x="207" y="340"/>
                  <a:pt x="207" y="341"/>
                  <a:pt x="206" y="342"/>
                </a:cubicBezTo>
                <a:cubicBezTo>
                  <a:pt x="206" y="342"/>
                  <a:pt x="206" y="343"/>
                  <a:pt x="205" y="343"/>
                </a:cubicBezTo>
                <a:cubicBezTo>
                  <a:pt x="204" y="342"/>
                  <a:pt x="204" y="341"/>
                  <a:pt x="203" y="340"/>
                </a:cubicBezTo>
                <a:cubicBezTo>
                  <a:pt x="203" y="339"/>
                  <a:pt x="203" y="339"/>
                  <a:pt x="202" y="338"/>
                </a:cubicBezTo>
                <a:cubicBezTo>
                  <a:pt x="201" y="338"/>
                  <a:pt x="201" y="337"/>
                  <a:pt x="201" y="336"/>
                </a:cubicBezTo>
                <a:cubicBezTo>
                  <a:pt x="200" y="336"/>
                  <a:pt x="200" y="335"/>
                  <a:pt x="200" y="334"/>
                </a:cubicBezTo>
                <a:cubicBezTo>
                  <a:pt x="199" y="334"/>
                  <a:pt x="200" y="333"/>
                  <a:pt x="199" y="332"/>
                </a:cubicBezTo>
                <a:cubicBezTo>
                  <a:pt x="199" y="331"/>
                  <a:pt x="198" y="329"/>
                  <a:pt x="196" y="331"/>
                </a:cubicBezTo>
                <a:cubicBezTo>
                  <a:pt x="195" y="332"/>
                  <a:pt x="193" y="331"/>
                  <a:pt x="192" y="330"/>
                </a:cubicBezTo>
                <a:cubicBezTo>
                  <a:pt x="190" y="329"/>
                  <a:pt x="188" y="329"/>
                  <a:pt x="186" y="329"/>
                </a:cubicBezTo>
                <a:cubicBezTo>
                  <a:pt x="185" y="329"/>
                  <a:pt x="182" y="329"/>
                  <a:pt x="181" y="329"/>
                </a:cubicBezTo>
                <a:cubicBezTo>
                  <a:pt x="181" y="329"/>
                  <a:pt x="184" y="331"/>
                  <a:pt x="182" y="331"/>
                </a:cubicBezTo>
                <a:cubicBezTo>
                  <a:pt x="181" y="331"/>
                  <a:pt x="181" y="333"/>
                  <a:pt x="180" y="332"/>
                </a:cubicBezTo>
                <a:cubicBezTo>
                  <a:pt x="178" y="332"/>
                  <a:pt x="177" y="330"/>
                  <a:pt x="175" y="331"/>
                </a:cubicBezTo>
                <a:cubicBezTo>
                  <a:pt x="174" y="331"/>
                  <a:pt x="171" y="330"/>
                  <a:pt x="170" y="330"/>
                </a:cubicBezTo>
                <a:cubicBezTo>
                  <a:pt x="169" y="331"/>
                  <a:pt x="169" y="331"/>
                  <a:pt x="169" y="331"/>
                </a:cubicBezTo>
                <a:cubicBezTo>
                  <a:pt x="169" y="331"/>
                  <a:pt x="168" y="331"/>
                  <a:pt x="168" y="332"/>
                </a:cubicBezTo>
                <a:cubicBezTo>
                  <a:pt x="167" y="332"/>
                  <a:pt x="166" y="332"/>
                  <a:pt x="165" y="332"/>
                </a:cubicBezTo>
                <a:cubicBezTo>
                  <a:pt x="163" y="333"/>
                  <a:pt x="163" y="333"/>
                  <a:pt x="162" y="335"/>
                </a:cubicBezTo>
                <a:cubicBezTo>
                  <a:pt x="162" y="336"/>
                  <a:pt x="162" y="337"/>
                  <a:pt x="162" y="337"/>
                </a:cubicBezTo>
                <a:cubicBezTo>
                  <a:pt x="163" y="338"/>
                  <a:pt x="163" y="339"/>
                  <a:pt x="163" y="339"/>
                </a:cubicBezTo>
                <a:cubicBezTo>
                  <a:pt x="164" y="341"/>
                  <a:pt x="163" y="343"/>
                  <a:pt x="163" y="345"/>
                </a:cubicBezTo>
                <a:cubicBezTo>
                  <a:pt x="163" y="346"/>
                  <a:pt x="163" y="346"/>
                  <a:pt x="163" y="348"/>
                </a:cubicBezTo>
                <a:cubicBezTo>
                  <a:pt x="163" y="348"/>
                  <a:pt x="164" y="348"/>
                  <a:pt x="164" y="349"/>
                </a:cubicBezTo>
                <a:cubicBezTo>
                  <a:pt x="165" y="350"/>
                  <a:pt x="165" y="350"/>
                  <a:pt x="165" y="351"/>
                </a:cubicBezTo>
                <a:cubicBezTo>
                  <a:pt x="166" y="352"/>
                  <a:pt x="166" y="352"/>
                  <a:pt x="167" y="353"/>
                </a:cubicBezTo>
                <a:cubicBezTo>
                  <a:pt x="168" y="353"/>
                  <a:pt x="168" y="354"/>
                  <a:pt x="168" y="355"/>
                </a:cubicBezTo>
                <a:cubicBezTo>
                  <a:pt x="169" y="356"/>
                  <a:pt x="170" y="355"/>
                  <a:pt x="171" y="356"/>
                </a:cubicBezTo>
                <a:cubicBezTo>
                  <a:pt x="171" y="356"/>
                  <a:pt x="172" y="357"/>
                  <a:pt x="173" y="356"/>
                </a:cubicBezTo>
                <a:cubicBezTo>
                  <a:pt x="173" y="356"/>
                  <a:pt x="174" y="356"/>
                  <a:pt x="174" y="356"/>
                </a:cubicBezTo>
                <a:cubicBezTo>
                  <a:pt x="175" y="356"/>
                  <a:pt x="176" y="356"/>
                  <a:pt x="176" y="356"/>
                </a:cubicBezTo>
                <a:cubicBezTo>
                  <a:pt x="177" y="356"/>
                  <a:pt x="177" y="356"/>
                  <a:pt x="177" y="356"/>
                </a:cubicBezTo>
                <a:cubicBezTo>
                  <a:pt x="178" y="356"/>
                  <a:pt x="178" y="357"/>
                  <a:pt x="179" y="356"/>
                </a:cubicBezTo>
                <a:cubicBezTo>
                  <a:pt x="180" y="356"/>
                  <a:pt x="180" y="356"/>
                  <a:pt x="180" y="355"/>
                </a:cubicBezTo>
                <a:cubicBezTo>
                  <a:pt x="180" y="355"/>
                  <a:pt x="180" y="355"/>
                  <a:pt x="181" y="354"/>
                </a:cubicBezTo>
                <a:cubicBezTo>
                  <a:pt x="181" y="353"/>
                  <a:pt x="181" y="353"/>
                  <a:pt x="181" y="352"/>
                </a:cubicBezTo>
                <a:cubicBezTo>
                  <a:pt x="181" y="350"/>
                  <a:pt x="184" y="351"/>
                  <a:pt x="185" y="351"/>
                </a:cubicBezTo>
                <a:cubicBezTo>
                  <a:pt x="187" y="350"/>
                  <a:pt x="191" y="350"/>
                  <a:pt x="190" y="352"/>
                </a:cubicBezTo>
                <a:cubicBezTo>
                  <a:pt x="190" y="352"/>
                  <a:pt x="190" y="353"/>
                  <a:pt x="189" y="353"/>
                </a:cubicBezTo>
                <a:cubicBezTo>
                  <a:pt x="189" y="353"/>
                  <a:pt x="189" y="354"/>
                  <a:pt x="189" y="355"/>
                </a:cubicBezTo>
                <a:cubicBezTo>
                  <a:pt x="189" y="356"/>
                  <a:pt x="188" y="357"/>
                  <a:pt x="187" y="358"/>
                </a:cubicBezTo>
                <a:cubicBezTo>
                  <a:pt x="186" y="358"/>
                  <a:pt x="185" y="358"/>
                  <a:pt x="185" y="358"/>
                </a:cubicBezTo>
                <a:cubicBezTo>
                  <a:pt x="185" y="359"/>
                  <a:pt x="186" y="359"/>
                  <a:pt x="186" y="359"/>
                </a:cubicBezTo>
                <a:cubicBezTo>
                  <a:pt x="187" y="360"/>
                  <a:pt x="187" y="362"/>
                  <a:pt x="188" y="362"/>
                </a:cubicBezTo>
                <a:cubicBezTo>
                  <a:pt x="190" y="362"/>
                  <a:pt x="191" y="361"/>
                  <a:pt x="192" y="362"/>
                </a:cubicBezTo>
                <a:cubicBezTo>
                  <a:pt x="193" y="362"/>
                  <a:pt x="194" y="362"/>
                  <a:pt x="195" y="362"/>
                </a:cubicBezTo>
                <a:cubicBezTo>
                  <a:pt x="196" y="362"/>
                  <a:pt x="197" y="362"/>
                  <a:pt x="197" y="362"/>
                </a:cubicBezTo>
                <a:cubicBezTo>
                  <a:pt x="198" y="362"/>
                  <a:pt x="198" y="363"/>
                  <a:pt x="198" y="363"/>
                </a:cubicBezTo>
                <a:cubicBezTo>
                  <a:pt x="198" y="363"/>
                  <a:pt x="199" y="363"/>
                  <a:pt x="199" y="363"/>
                </a:cubicBezTo>
                <a:cubicBezTo>
                  <a:pt x="201" y="363"/>
                  <a:pt x="200" y="365"/>
                  <a:pt x="200" y="366"/>
                </a:cubicBezTo>
                <a:cubicBezTo>
                  <a:pt x="200" y="367"/>
                  <a:pt x="200" y="367"/>
                  <a:pt x="200" y="368"/>
                </a:cubicBezTo>
                <a:cubicBezTo>
                  <a:pt x="200" y="369"/>
                  <a:pt x="199" y="370"/>
                  <a:pt x="199" y="370"/>
                </a:cubicBezTo>
                <a:cubicBezTo>
                  <a:pt x="199" y="371"/>
                  <a:pt x="199" y="372"/>
                  <a:pt x="199" y="372"/>
                </a:cubicBezTo>
                <a:cubicBezTo>
                  <a:pt x="199" y="373"/>
                  <a:pt x="200" y="373"/>
                  <a:pt x="201" y="374"/>
                </a:cubicBezTo>
                <a:cubicBezTo>
                  <a:pt x="201" y="374"/>
                  <a:pt x="201" y="374"/>
                  <a:pt x="202" y="374"/>
                </a:cubicBezTo>
                <a:cubicBezTo>
                  <a:pt x="203" y="375"/>
                  <a:pt x="203" y="375"/>
                  <a:pt x="204" y="375"/>
                </a:cubicBezTo>
                <a:cubicBezTo>
                  <a:pt x="206" y="375"/>
                  <a:pt x="207" y="374"/>
                  <a:pt x="208" y="374"/>
                </a:cubicBezTo>
                <a:cubicBezTo>
                  <a:pt x="210" y="373"/>
                  <a:pt x="211" y="374"/>
                  <a:pt x="213" y="374"/>
                </a:cubicBezTo>
                <a:cubicBezTo>
                  <a:pt x="213" y="374"/>
                  <a:pt x="214" y="376"/>
                  <a:pt x="215" y="375"/>
                </a:cubicBezTo>
                <a:cubicBezTo>
                  <a:pt x="216" y="375"/>
                  <a:pt x="216" y="374"/>
                  <a:pt x="217" y="374"/>
                </a:cubicBezTo>
                <a:cubicBezTo>
                  <a:pt x="219" y="373"/>
                  <a:pt x="218" y="372"/>
                  <a:pt x="219" y="371"/>
                </a:cubicBezTo>
                <a:cubicBezTo>
                  <a:pt x="220" y="371"/>
                  <a:pt x="220" y="370"/>
                  <a:pt x="220" y="370"/>
                </a:cubicBezTo>
                <a:cubicBezTo>
                  <a:pt x="221" y="370"/>
                  <a:pt x="221" y="371"/>
                  <a:pt x="221" y="371"/>
                </a:cubicBezTo>
                <a:cubicBezTo>
                  <a:pt x="222" y="371"/>
                  <a:pt x="222" y="370"/>
                  <a:pt x="222" y="370"/>
                </a:cubicBezTo>
                <a:cubicBezTo>
                  <a:pt x="224" y="369"/>
                  <a:pt x="226" y="369"/>
                  <a:pt x="228" y="368"/>
                </a:cubicBezTo>
                <a:cubicBezTo>
                  <a:pt x="228" y="367"/>
                  <a:pt x="230" y="367"/>
                  <a:pt x="230" y="368"/>
                </a:cubicBezTo>
                <a:cubicBezTo>
                  <a:pt x="230" y="369"/>
                  <a:pt x="228" y="368"/>
                  <a:pt x="228" y="369"/>
                </a:cubicBezTo>
                <a:cubicBezTo>
                  <a:pt x="227" y="370"/>
                  <a:pt x="228" y="371"/>
                  <a:pt x="228" y="371"/>
                </a:cubicBezTo>
                <a:cubicBezTo>
                  <a:pt x="228" y="372"/>
                  <a:pt x="226" y="372"/>
                  <a:pt x="226" y="373"/>
                </a:cubicBezTo>
                <a:cubicBezTo>
                  <a:pt x="226" y="373"/>
                  <a:pt x="227" y="373"/>
                  <a:pt x="227" y="373"/>
                </a:cubicBezTo>
                <a:cubicBezTo>
                  <a:pt x="228" y="373"/>
                  <a:pt x="228" y="374"/>
                  <a:pt x="228" y="374"/>
                </a:cubicBezTo>
                <a:cubicBezTo>
                  <a:pt x="228" y="374"/>
                  <a:pt x="229" y="373"/>
                  <a:pt x="229" y="373"/>
                </a:cubicBezTo>
                <a:cubicBezTo>
                  <a:pt x="229" y="373"/>
                  <a:pt x="229" y="372"/>
                  <a:pt x="229" y="372"/>
                </a:cubicBezTo>
                <a:cubicBezTo>
                  <a:pt x="229" y="371"/>
                  <a:pt x="228" y="371"/>
                  <a:pt x="229" y="370"/>
                </a:cubicBezTo>
                <a:cubicBezTo>
                  <a:pt x="230" y="369"/>
                  <a:pt x="232" y="369"/>
                  <a:pt x="233" y="369"/>
                </a:cubicBezTo>
                <a:cubicBezTo>
                  <a:pt x="232" y="368"/>
                  <a:pt x="232" y="368"/>
                  <a:pt x="232" y="368"/>
                </a:cubicBezTo>
                <a:cubicBezTo>
                  <a:pt x="232" y="367"/>
                  <a:pt x="233" y="368"/>
                  <a:pt x="233" y="368"/>
                </a:cubicBezTo>
                <a:cubicBezTo>
                  <a:pt x="233" y="368"/>
                  <a:pt x="233" y="369"/>
                  <a:pt x="233" y="369"/>
                </a:cubicBezTo>
                <a:cubicBezTo>
                  <a:pt x="234" y="369"/>
                  <a:pt x="235" y="369"/>
                  <a:pt x="235" y="369"/>
                </a:cubicBezTo>
                <a:cubicBezTo>
                  <a:pt x="236" y="369"/>
                  <a:pt x="236" y="369"/>
                  <a:pt x="236" y="369"/>
                </a:cubicBezTo>
                <a:cubicBezTo>
                  <a:pt x="236" y="370"/>
                  <a:pt x="236" y="371"/>
                  <a:pt x="237" y="371"/>
                </a:cubicBezTo>
                <a:cubicBezTo>
                  <a:pt x="238" y="370"/>
                  <a:pt x="240" y="370"/>
                  <a:pt x="241" y="370"/>
                </a:cubicBezTo>
                <a:cubicBezTo>
                  <a:pt x="242" y="370"/>
                  <a:pt x="242" y="371"/>
                  <a:pt x="243" y="371"/>
                </a:cubicBezTo>
                <a:cubicBezTo>
                  <a:pt x="243" y="371"/>
                  <a:pt x="244" y="371"/>
                  <a:pt x="245" y="370"/>
                </a:cubicBezTo>
                <a:cubicBezTo>
                  <a:pt x="246" y="369"/>
                  <a:pt x="246" y="370"/>
                  <a:pt x="247" y="369"/>
                </a:cubicBezTo>
                <a:cubicBezTo>
                  <a:pt x="249" y="368"/>
                  <a:pt x="249" y="370"/>
                  <a:pt x="249" y="370"/>
                </a:cubicBezTo>
                <a:cubicBezTo>
                  <a:pt x="250" y="370"/>
                  <a:pt x="249" y="370"/>
                  <a:pt x="250" y="371"/>
                </a:cubicBezTo>
                <a:cubicBezTo>
                  <a:pt x="250" y="371"/>
                  <a:pt x="251" y="371"/>
                  <a:pt x="251" y="371"/>
                </a:cubicBezTo>
                <a:cubicBezTo>
                  <a:pt x="251" y="371"/>
                  <a:pt x="252" y="371"/>
                  <a:pt x="252" y="371"/>
                </a:cubicBezTo>
                <a:cubicBezTo>
                  <a:pt x="253" y="371"/>
                  <a:pt x="253" y="371"/>
                  <a:pt x="253" y="371"/>
                </a:cubicBezTo>
                <a:cubicBezTo>
                  <a:pt x="254" y="372"/>
                  <a:pt x="252" y="372"/>
                  <a:pt x="252" y="373"/>
                </a:cubicBezTo>
                <a:cubicBezTo>
                  <a:pt x="251" y="373"/>
                  <a:pt x="253" y="373"/>
                  <a:pt x="253" y="373"/>
                </a:cubicBezTo>
                <a:cubicBezTo>
                  <a:pt x="255" y="372"/>
                  <a:pt x="256" y="373"/>
                  <a:pt x="257" y="374"/>
                </a:cubicBezTo>
                <a:cubicBezTo>
                  <a:pt x="257" y="374"/>
                  <a:pt x="258" y="374"/>
                  <a:pt x="258" y="375"/>
                </a:cubicBezTo>
                <a:cubicBezTo>
                  <a:pt x="257" y="376"/>
                  <a:pt x="257" y="376"/>
                  <a:pt x="257" y="376"/>
                </a:cubicBezTo>
                <a:cubicBezTo>
                  <a:pt x="258" y="375"/>
                  <a:pt x="260" y="376"/>
                  <a:pt x="260" y="376"/>
                </a:cubicBezTo>
                <a:cubicBezTo>
                  <a:pt x="260" y="376"/>
                  <a:pt x="260" y="376"/>
                  <a:pt x="261" y="377"/>
                </a:cubicBezTo>
                <a:cubicBezTo>
                  <a:pt x="261" y="377"/>
                  <a:pt x="262" y="377"/>
                  <a:pt x="263" y="377"/>
                </a:cubicBezTo>
                <a:cubicBezTo>
                  <a:pt x="264" y="376"/>
                  <a:pt x="266" y="376"/>
                  <a:pt x="268" y="376"/>
                </a:cubicBezTo>
                <a:cubicBezTo>
                  <a:pt x="268" y="376"/>
                  <a:pt x="269" y="376"/>
                  <a:pt x="269" y="377"/>
                </a:cubicBezTo>
                <a:cubicBezTo>
                  <a:pt x="270" y="377"/>
                  <a:pt x="271" y="377"/>
                  <a:pt x="272" y="378"/>
                </a:cubicBezTo>
                <a:cubicBezTo>
                  <a:pt x="272" y="378"/>
                  <a:pt x="272" y="378"/>
                  <a:pt x="272" y="379"/>
                </a:cubicBezTo>
                <a:cubicBezTo>
                  <a:pt x="272" y="380"/>
                  <a:pt x="272" y="380"/>
                  <a:pt x="272" y="381"/>
                </a:cubicBezTo>
                <a:cubicBezTo>
                  <a:pt x="273" y="381"/>
                  <a:pt x="274" y="382"/>
                  <a:pt x="273" y="383"/>
                </a:cubicBezTo>
                <a:cubicBezTo>
                  <a:pt x="273" y="384"/>
                  <a:pt x="272" y="384"/>
                  <a:pt x="272" y="385"/>
                </a:cubicBezTo>
                <a:cubicBezTo>
                  <a:pt x="271" y="385"/>
                  <a:pt x="271" y="385"/>
                  <a:pt x="270" y="386"/>
                </a:cubicBezTo>
                <a:cubicBezTo>
                  <a:pt x="270" y="386"/>
                  <a:pt x="268" y="388"/>
                  <a:pt x="268" y="388"/>
                </a:cubicBezTo>
                <a:cubicBezTo>
                  <a:pt x="269" y="388"/>
                  <a:pt x="270" y="387"/>
                  <a:pt x="270" y="387"/>
                </a:cubicBezTo>
                <a:cubicBezTo>
                  <a:pt x="271" y="387"/>
                  <a:pt x="271" y="388"/>
                  <a:pt x="271" y="388"/>
                </a:cubicBezTo>
                <a:cubicBezTo>
                  <a:pt x="271" y="388"/>
                  <a:pt x="273" y="388"/>
                  <a:pt x="274" y="388"/>
                </a:cubicBezTo>
                <a:cubicBezTo>
                  <a:pt x="274" y="388"/>
                  <a:pt x="274" y="387"/>
                  <a:pt x="273" y="387"/>
                </a:cubicBezTo>
                <a:cubicBezTo>
                  <a:pt x="272" y="388"/>
                  <a:pt x="272" y="388"/>
                  <a:pt x="271" y="388"/>
                </a:cubicBezTo>
                <a:cubicBezTo>
                  <a:pt x="271" y="387"/>
                  <a:pt x="271" y="386"/>
                  <a:pt x="272" y="386"/>
                </a:cubicBezTo>
                <a:cubicBezTo>
                  <a:pt x="272" y="385"/>
                  <a:pt x="273" y="385"/>
                  <a:pt x="274" y="385"/>
                </a:cubicBezTo>
                <a:cubicBezTo>
                  <a:pt x="275" y="385"/>
                  <a:pt x="276" y="384"/>
                  <a:pt x="276" y="385"/>
                </a:cubicBezTo>
                <a:cubicBezTo>
                  <a:pt x="276" y="385"/>
                  <a:pt x="275" y="386"/>
                  <a:pt x="275" y="386"/>
                </a:cubicBezTo>
                <a:cubicBezTo>
                  <a:pt x="275" y="386"/>
                  <a:pt x="275" y="387"/>
                  <a:pt x="275" y="387"/>
                </a:cubicBezTo>
                <a:cubicBezTo>
                  <a:pt x="276" y="386"/>
                  <a:pt x="276" y="385"/>
                  <a:pt x="278" y="385"/>
                </a:cubicBezTo>
                <a:cubicBezTo>
                  <a:pt x="279" y="385"/>
                  <a:pt x="279" y="385"/>
                  <a:pt x="279" y="385"/>
                </a:cubicBezTo>
                <a:cubicBezTo>
                  <a:pt x="279" y="385"/>
                  <a:pt x="280" y="385"/>
                  <a:pt x="280" y="385"/>
                </a:cubicBezTo>
                <a:cubicBezTo>
                  <a:pt x="281" y="385"/>
                  <a:pt x="281" y="385"/>
                  <a:pt x="281" y="385"/>
                </a:cubicBezTo>
                <a:cubicBezTo>
                  <a:pt x="281" y="385"/>
                  <a:pt x="282" y="385"/>
                  <a:pt x="282" y="385"/>
                </a:cubicBezTo>
                <a:cubicBezTo>
                  <a:pt x="282" y="385"/>
                  <a:pt x="283" y="386"/>
                  <a:pt x="283" y="386"/>
                </a:cubicBezTo>
                <a:cubicBezTo>
                  <a:pt x="283" y="387"/>
                  <a:pt x="283" y="387"/>
                  <a:pt x="283" y="387"/>
                </a:cubicBezTo>
                <a:cubicBezTo>
                  <a:pt x="282" y="387"/>
                  <a:pt x="283" y="388"/>
                  <a:pt x="283" y="388"/>
                </a:cubicBezTo>
                <a:cubicBezTo>
                  <a:pt x="284" y="388"/>
                  <a:pt x="284" y="386"/>
                  <a:pt x="285" y="386"/>
                </a:cubicBezTo>
                <a:cubicBezTo>
                  <a:pt x="286" y="386"/>
                  <a:pt x="286" y="387"/>
                  <a:pt x="287" y="387"/>
                </a:cubicBezTo>
                <a:cubicBezTo>
                  <a:pt x="287" y="387"/>
                  <a:pt x="288" y="386"/>
                  <a:pt x="288" y="386"/>
                </a:cubicBezTo>
                <a:cubicBezTo>
                  <a:pt x="288" y="387"/>
                  <a:pt x="289" y="387"/>
                  <a:pt x="289" y="386"/>
                </a:cubicBezTo>
                <a:cubicBezTo>
                  <a:pt x="290" y="386"/>
                  <a:pt x="290" y="386"/>
                  <a:pt x="291" y="386"/>
                </a:cubicBezTo>
                <a:cubicBezTo>
                  <a:pt x="291" y="386"/>
                  <a:pt x="291" y="386"/>
                  <a:pt x="292" y="386"/>
                </a:cubicBezTo>
                <a:cubicBezTo>
                  <a:pt x="293" y="386"/>
                  <a:pt x="293" y="386"/>
                  <a:pt x="293" y="387"/>
                </a:cubicBezTo>
                <a:cubicBezTo>
                  <a:pt x="294" y="387"/>
                  <a:pt x="295" y="387"/>
                  <a:pt x="296" y="388"/>
                </a:cubicBezTo>
                <a:cubicBezTo>
                  <a:pt x="297" y="388"/>
                  <a:pt x="299" y="387"/>
                  <a:pt x="299" y="388"/>
                </a:cubicBezTo>
                <a:cubicBezTo>
                  <a:pt x="299" y="389"/>
                  <a:pt x="299" y="391"/>
                  <a:pt x="298" y="392"/>
                </a:cubicBezTo>
                <a:cubicBezTo>
                  <a:pt x="297" y="393"/>
                  <a:pt x="296" y="394"/>
                  <a:pt x="295" y="395"/>
                </a:cubicBezTo>
                <a:cubicBezTo>
                  <a:pt x="294" y="396"/>
                  <a:pt x="293" y="396"/>
                  <a:pt x="293" y="397"/>
                </a:cubicBezTo>
                <a:cubicBezTo>
                  <a:pt x="293" y="398"/>
                  <a:pt x="291" y="400"/>
                  <a:pt x="290" y="400"/>
                </a:cubicBezTo>
                <a:cubicBezTo>
                  <a:pt x="289" y="400"/>
                  <a:pt x="288" y="402"/>
                  <a:pt x="288" y="402"/>
                </a:cubicBezTo>
                <a:cubicBezTo>
                  <a:pt x="288" y="403"/>
                  <a:pt x="288" y="404"/>
                  <a:pt x="288" y="405"/>
                </a:cubicBezTo>
                <a:cubicBezTo>
                  <a:pt x="288" y="405"/>
                  <a:pt x="287" y="406"/>
                  <a:pt x="287" y="407"/>
                </a:cubicBezTo>
                <a:cubicBezTo>
                  <a:pt x="286" y="408"/>
                  <a:pt x="286" y="408"/>
                  <a:pt x="286" y="409"/>
                </a:cubicBezTo>
                <a:cubicBezTo>
                  <a:pt x="286" y="409"/>
                  <a:pt x="285" y="410"/>
                  <a:pt x="284" y="411"/>
                </a:cubicBezTo>
                <a:cubicBezTo>
                  <a:pt x="284" y="411"/>
                  <a:pt x="283" y="411"/>
                  <a:pt x="283" y="412"/>
                </a:cubicBezTo>
                <a:cubicBezTo>
                  <a:pt x="282" y="412"/>
                  <a:pt x="283" y="412"/>
                  <a:pt x="282" y="413"/>
                </a:cubicBezTo>
                <a:cubicBezTo>
                  <a:pt x="282" y="413"/>
                  <a:pt x="282" y="413"/>
                  <a:pt x="281" y="413"/>
                </a:cubicBezTo>
                <a:cubicBezTo>
                  <a:pt x="280" y="414"/>
                  <a:pt x="280" y="414"/>
                  <a:pt x="279" y="415"/>
                </a:cubicBezTo>
                <a:cubicBezTo>
                  <a:pt x="279" y="415"/>
                  <a:pt x="279" y="415"/>
                  <a:pt x="279" y="415"/>
                </a:cubicBezTo>
                <a:cubicBezTo>
                  <a:pt x="279" y="415"/>
                  <a:pt x="279" y="414"/>
                  <a:pt x="279" y="415"/>
                </a:cubicBezTo>
                <a:cubicBezTo>
                  <a:pt x="278" y="415"/>
                  <a:pt x="278" y="415"/>
                  <a:pt x="278" y="415"/>
                </a:cubicBezTo>
                <a:cubicBezTo>
                  <a:pt x="277" y="415"/>
                  <a:pt x="277" y="415"/>
                  <a:pt x="277" y="415"/>
                </a:cubicBezTo>
                <a:cubicBezTo>
                  <a:pt x="277" y="415"/>
                  <a:pt x="277" y="415"/>
                  <a:pt x="277" y="415"/>
                </a:cubicBezTo>
                <a:cubicBezTo>
                  <a:pt x="276" y="415"/>
                  <a:pt x="276" y="415"/>
                  <a:pt x="276" y="415"/>
                </a:cubicBezTo>
                <a:cubicBezTo>
                  <a:pt x="275" y="416"/>
                  <a:pt x="275" y="416"/>
                  <a:pt x="275" y="416"/>
                </a:cubicBezTo>
                <a:cubicBezTo>
                  <a:pt x="275" y="416"/>
                  <a:pt x="275" y="417"/>
                  <a:pt x="274" y="417"/>
                </a:cubicBezTo>
                <a:cubicBezTo>
                  <a:pt x="274" y="417"/>
                  <a:pt x="273" y="417"/>
                  <a:pt x="273" y="417"/>
                </a:cubicBezTo>
                <a:cubicBezTo>
                  <a:pt x="272" y="418"/>
                  <a:pt x="270" y="418"/>
                  <a:pt x="270" y="419"/>
                </a:cubicBezTo>
                <a:cubicBezTo>
                  <a:pt x="269" y="419"/>
                  <a:pt x="269" y="419"/>
                  <a:pt x="269" y="420"/>
                </a:cubicBezTo>
                <a:cubicBezTo>
                  <a:pt x="268" y="420"/>
                  <a:pt x="268" y="421"/>
                  <a:pt x="268" y="421"/>
                </a:cubicBezTo>
                <a:cubicBezTo>
                  <a:pt x="268" y="422"/>
                  <a:pt x="268" y="423"/>
                  <a:pt x="267" y="423"/>
                </a:cubicBezTo>
                <a:cubicBezTo>
                  <a:pt x="267" y="423"/>
                  <a:pt x="266" y="424"/>
                  <a:pt x="266" y="424"/>
                </a:cubicBezTo>
                <a:cubicBezTo>
                  <a:pt x="266" y="424"/>
                  <a:pt x="265" y="425"/>
                  <a:pt x="265" y="425"/>
                </a:cubicBezTo>
                <a:cubicBezTo>
                  <a:pt x="265" y="425"/>
                  <a:pt x="265" y="426"/>
                  <a:pt x="264" y="426"/>
                </a:cubicBezTo>
                <a:cubicBezTo>
                  <a:pt x="264" y="426"/>
                  <a:pt x="264" y="426"/>
                  <a:pt x="264" y="425"/>
                </a:cubicBezTo>
                <a:cubicBezTo>
                  <a:pt x="264" y="425"/>
                  <a:pt x="264" y="426"/>
                  <a:pt x="263" y="426"/>
                </a:cubicBezTo>
                <a:cubicBezTo>
                  <a:pt x="263" y="426"/>
                  <a:pt x="262" y="426"/>
                  <a:pt x="262" y="427"/>
                </a:cubicBezTo>
                <a:cubicBezTo>
                  <a:pt x="262" y="427"/>
                  <a:pt x="262" y="427"/>
                  <a:pt x="261" y="428"/>
                </a:cubicBezTo>
                <a:cubicBezTo>
                  <a:pt x="261" y="428"/>
                  <a:pt x="261" y="429"/>
                  <a:pt x="261" y="429"/>
                </a:cubicBezTo>
                <a:cubicBezTo>
                  <a:pt x="261" y="429"/>
                  <a:pt x="260" y="430"/>
                  <a:pt x="260" y="430"/>
                </a:cubicBezTo>
                <a:cubicBezTo>
                  <a:pt x="259" y="430"/>
                  <a:pt x="259" y="430"/>
                  <a:pt x="259" y="430"/>
                </a:cubicBezTo>
                <a:cubicBezTo>
                  <a:pt x="257" y="431"/>
                  <a:pt x="256" y="431"/>
                  <a:pt x="254" y="431"/>
                </a:cubicBezTo>
                <a:cubicBezTo>
                  <a:pt x="254" y="431"/>
                  <a:pt x="254" y="431"/>
                  <a:pt x="253" y="431"/>
                </a:cubicBezTo>
                <a:cubicBezTo>
                  <a:pt x="252" y="431"/>
                  <a:pt x="252" y="431"/>
                  <a:pt x="252" y="431"/>
                </a:cubicBezTo>
                <a:cubicBezTo>
                  <a:pt x="251" y="431"/>
                  <a:pt x="251" y="432"/>
                  <a:pt x="252" y="432"/>
                </a:cubicBezTo>
                <a:cubicBezTo>
                  <a:pt x="252" y="432"/>
                  <a:pt x="253" y="432"/>
                  <a:pt x="253" y="432"/>
                </a:cubicBezTo>
                <a:cubicBezTo>
                  <a:pt x="253" y="432"/>
                  <a:pt x="253" y="433"/>
                  <a:pt x="253" y="433"/>
                </a:cubicBezTo>
                <a:cubicBezTo>
                  <a:pt x="254" y="433"/>
                  <a:pt x="254" y="433"/>
                  <a:pt x="254" y="433"/>
                </a:cubicBezTo>
                <a:cubicBezTo>
                  <a:pt x="254" y="434"/>
                  <a:pt x="253" y="434"/>
                  <a:pt x="253" y="435"/>
                </a:cubicBezTo>
                <a:cubicBezTo>
                  <a:pt x="252" y="435"/>
                  <a:pt x="251" y="436"/>
                  <a:pt x="250" y="436"/>
                </a:cubicBezTo>
                <a:cubicBezTo>
                  <a:pt x="249" y="436"/>
                  <a:pt x="249" y="436"/>
                  <a:pt x="248" y="436"/>
                </a:cubicBezTo>
                <a:cubicBezTo>
                  <a:pt x="247" y="436"/>
                  <a:pt x="247" y="436"/>
                  <a:pt x="246" y="436"/>
                </a:cubicBezTo>
                <a:cubicBezTo>
                  <a:pt x="246" y="437"/>
                  <a:pt x="246" y="437"/>
                  <a:pt x="246" y="437"/>
                </a:cubicBezTo>
                <a:cubicBezTo>
                  <a:pt x="246" y="437"/>
                  <a:pt x="246" y="437"/>
                  <a:pt x="246" y="437"/>
                </a:cubicBezTo>
                <a:cubicBezTo>
                  <a:pt x="246" y="438"/>
                  <a:pt x="246" y="438"/>
                  <a:pt x="246" y="438"/>
                </a:cubicBezTo>
                <a:cubicBezTo>
                  <a:pt x="246" y="438"/>
                  <a:pt x="245" y="439"/>
                  <a:pt x="244" y="439"/>
                </a:cubicBezTo>
                <a:cubicBezTo>
                  <a:pt x="243" y="439"/>
                  <a:pt x="243" y="439"/>
                  <a:pt x="243" y="438"/>
                </a:cubicBezTo>
                <a:cubicBezTo>
                  <a:pt x="242" y="438"/>
                  <a:pt x="242" y="439"/>
                  <a:pt x="242" y="439"/>
                </a:cubicBezTo>
                <a:cubicBezTo>
                  <a:pt x="242" y="439"/>
                  <a:pt x="242" y="440"/>
                  <a:pt x="243" y="440"/>
                </a:cubicBezTo>
                <a:cubicBezTo>
                  <a:pt x="243" y="440"/>
                  <a:pt x="243" y="440"/>
                  <a:pt x="243" y="440"/>
                </a:cubicBezTo>
                <a:cubicBezTo>
                  <a:pt x="243" y="440"/>
                  <a:pt x="243" y="440"/>
                  <a:pt x="243" y="440"/>
                </a:cubicBezTo>
                <a:cubicBezTo>
                  <a:pt x="243" y="441"/>
                  <a:pt x="243" y="441"/>
                  <a:pt x="243" y="441"/>
                </a:cubicBezTo>
                <a:cubicBezTo>
                  <a:pt x="243" y="441"/>
                  <a:pt x="243" y="442"/>
                  <a:pt x="242" y="442"/>
                </a:cubicBezTo>
                <a:cubicBezTo>
                  <a:pt x="242" y="442"/>
                  <a:pt x="241" y="442"/>
                  <a:pt x="241" y="443"/>
                </a:cubicBezTo>
                <a:cubicBezTo>
                  <a:pt x="240" y="443"/>
                  <a:pt x="240" y="443"/>
                  <a:pt x="240" y="443"/>
                </a:cubicBezTo>
                <a:cubicBezTo>
                  <a:pt x="240" y="443"/>
                  <a:pt x="240" y="444"/>
                  <a:pt x="240" y="444"/>
                </a:cubicBezTo>
                <a:cubicBezTo>
                  <a:pt x="241" y="444"/>
                  <a:pt x="242" y="444"/>
                  <a:pt x="242" y="444"/>
                </a:cubicBezTo>
                <a:cubicBezTo>
                  <a:pt x="243" y="444"/>
                  <a:pt x="243" y="444"/>
                  <a:pt x="243" y="444"/>
                </a:cubicBezTo>
                <a:cubicBezTo>
                  <a:pt x="243" y="444"/>
                  <a:pt x="243" y="445"/>
                  <a:pt x="243" y="445"/>
                </a:cubicBezTo>
                <a:cubicBezTo>
                  <a:pt x="243" y="445"/>
                  <a:pt x="243" y="445"/>
                  <a:pt x="242" y="445"/>
                </a:cubicBezTo>
                <a:cubicBezTo>
                  <a:pt x="242" y="445"/>
                  <a:pt x="242" y="445"/>
                  <a:pt x="242" y="446"/>
                </a:cubicBezTo>
                <a:cubicBezTo>
                  <a:pt x="241" y="446"/>
                  <a:pt x="241" y="446"/>
                  <a:pt x="241" y="446"/>
                </a:cubicBezTo>
                <a:cubicBezTo>
                  <a:pt x="241" y="446"/>
                  <a:pt x="241" y="446"/>
                  <a:pt x="241" y="446"/>
                </a:cubicBezTo>
                <a:cubicBezTo>
                  <a:pt x="241" y="447"/>
                  <a:pt x="241" y="447"/>
                  <a:pt x="241" y="447"/>
                </a:cubicBezTo>
                <a:cubicBezTo>
                  <a:pt x="241" y="447"/>
                  <a:pt x="241" y="447"/>
                  <a:pt x="240" y="447"/>
                </a:cubicBezTo>
                <a:cubicBezTo>
                  <a:pt x="239" y="447"/>
                  <a:pt x="240" y="447"/>
                  <a:pt x="240" y="448"/>
                </a:cubicBezTo>
                <a:cubicBezTo>
                  <a:pt x="241" y="448"/>
                  <a:pt x="241" y="448"/>
                  <a:pt x="241" y="448"/>
                </a:cubicBezTo>
                <a:cubicBezTo>
                  <a:pt x="241" y="448"/>
                  <a:pt x="242" y="448"/>
                  <a:pt x="242" y="448"/>
                </a:cubicBezTo>
                <a:cubicBezTo>
                  <a:pt x="242" y="448"/>
                  <a:pt x="241" y="448"/>
                  <a:pt x="241" y="449"/>
                </a:cubicBezTo>
                <a:cubicBezTo>
                  <a:pt x="241" y="449"/>
                  <a:pt x="241" y="449"/>
                  <a:pt x="242" y="449"/>
                </a:cubicBezTo>
                <a:close/>
                <a:moveTo>
                  <a:pt x="223" y="350"/>
                </a:moveTo>
                <a:cubicBezTo>
                  <a:pt x="224" y="350"/>
                  <a:pt x="224" y="350"/>
                  <a:pt x="223" y="351"/>
                </a:cubicBezTo>
                <a:cubicBezTo>
                  <a:pt x="221" y="352"/>
                  <a:pt x="219" y="353"/>
                  <a:pt x="217" y="352"/>
                </a:cubicBezTo>
                <a:cubicBezTo>
                  <a:pt x="216" y="352"/>
                  <a:pt x="216" y="352"/>
                  <a:pt x="215" y="352"/>
                </a:cubicBezTo>
                <a:cubicBezTo>
                  <a:pt x="215" y="353"/>
                  <a:pt x="215" y="353"/>
                  <a:pt x="214" y="353"/>
                </a:cubicBezTo>
                <a:cubicBezTo>
                  <a:pt x="214" y="353"/>
                  <a:pt x="214" y="351"/>
                  <a:pt x="213" y="351"/>
                </a:cubicBezTo>
                <a:cubicBezTo>
                  <a:pt x="213" y="351"/>
                  <a:pt x="212" y="351"/>
                  <a:pt x="212" y="351"/>
                </a:cubicBezTo>
                <a:cubicBezTo>
                  <a:pt x="211" y="350"/>
                  <a:pt x="210" y="349"/>
                  <a:pt x="209" y="349"/>
                </a:cubicBezTo>
                <a:cubicBezTo>
                  <a:pt x="208" y="348"/>
                  <a:pt x="208" y="349"/>
                  <a:pt x="208" y="349"/>
                </a:cubicBezTo>
                <a:cubicBezTo>
                  <a:pt x="207" y="350"/>
                  <a:pt x="207" y="349"/>
                  <a:pt x="206" y="349"/>
                </a:cubicBezTo>
                <a:cubicBezTo>
                  <a:pt x="205" y="349"/>
                  <a:pt x="205" y="350"/>
                  <a:pt x="204" y="349"/>
                </a:cubicBezTo>
                <a:cubicBezTo>
                  <a:pt x="204" y="349"/>
                  <a:pt x="203" y="349"/>
                  <a:pt x="203" y="349"/>
                </a:cubicBezTo>
                <a:cubicBezTo>
                  <a:pt x="202" y="349"/>
                  <a:pt x="201" y="349"/>
                  <a:pt x="201" y="349"/>
                </a:cubicBezTo>
                <a:cubicBezTo>
                  <a:pt x="200" y="350"/>
                  <a:pt x="200" y="350"/>
                  <a:pt x="199" y="350"/>
                </a:cubicBezTo>
                <a:cubicBezTo>
                  <a:pt x="199" y="351"/>
                  <a:pt x="198" y="351"/>
                  <a:pt x="196" y="351"/>
                </a:cubicBezTo>
                <a:cubicBezTo>
                  <a:pt x="196" y="351"/>
                  <a:pt x="195" y="351"/>
                  <a:pt x="196" y="350"/>
                </a:cubicBezTo>
                <a:cubicBezTo>
                  <a:pt x="196" y="350"/>
                  <a:pt x="197" y="350"/>
                  <a:pt x="197" y="349"/>
                </a:cubicBezTo>
                <a:cubicBezTo>
                  <a:pt x="198" y="349"/>
                  <a:pt x="198" y="347"/>
                  <a:pt x="200" y="347"/>
                </a:cubicBezTo>
                <a:cubicBezTo>
                  <a:pt x="201" y="347"/>
                  <a:pt x="203" y="348"/>
                  <a:pt x="204" y="347"/>
                </a:cubicBezTo>
                <a:cubicBezTo>
                  <a:pt x="205" y="347"/>
                  <a:pt x="205" y="346"/>
                  <a:pt x="206" y="346"/>
                </a:cubicBezTo>
                <a:cubicBezTo>
                  <a:pt x="206" y="346"/>
                  <a:pt x="207" y="346"/>
                  <a:pt x="207" y="346"/>
                </a:cubicBezTo>
                <a:cubicBezTo>
                  <a:pt x="208" y="346"/>
                  <a:pt x="208" y="346"/>
                  <a:pt x="209" y="346"/>
                </a:cubicBezTo>
                <a:cubicBezTo>
                  <a:pt x="210" y="346"/>
                  <a:pt x="210" y="346"/>
                  <a:pt x="211" y="347"/>
                </a:cubicBezTo>
                <a:cubicBezTo>
                  <a:pt x="212" y="347"/>
                  <a:pt x="212" y="347"/>
                  <a:pt x="213" y="347"/>
                </a:cubicBezTo>
                <a:cubicBezTo>
                  <a:pt x="214" y="347"/>
                  <a:pt x="214" y="348"/>
                  <a:pt x="215" y="348"/>
                </a:cubicBezTo>
                <a:cubicBezTo>
                  <a:pt x="216" y="348"/>
                  <a:pt x="216" y="348"/>
                  <a:pt x="217" y="348"/>
                </a:cubicBezTo>
                <a:cubicBezTo>
                  <a:pt x="218" y="349"/>
                  <a:pt x="220" y="349"/>
                  <a:pt x="220" y="349"/>
                </a:cubicBezTo>
                <a:cubicBezTo>
                  <a:pt x="221" y="350"/>
                  <a:pt x="222" y="350"/>
                  <a:pt x="223" y="350"/>
                </a:cubicBezTo>
                <a:close/>
                <a:moveTo>
                  <a:pt x="30" y="208"/>
                </a:moveTo>
                <a:cubicBezTo>
                  <a:pt x="31" y="208"/>
                  <a:pt x="30" y="208"/>
                  <a:pt x="30" y="209"/>
                </a:cubicBezTo>
                <a:cubicBezTo>
                  <a:pt x="30" y="209"/>
                  <a:pt x="29" y="209"/>
                  <a:pt x="29" y="209"/>
                </a:cubicBezTo>
                <a:cubicBezTo>
                  <a:pt x="29" y="209"/>
                  <a:pt x="29" y="209"/>
                  <a:pt x="29" y="208"/>
                </a:cubicBezTo>
                <a:cubicBezTo>
                  <a:pt x="28" y="208"/>
                  <a:pt x="28" y="208"/>
                  <a:pt x="28" y="208"/>
                </a:cubicBezTo>
                <a:cubicBezTo>
                  <a:pt x="27" y="209"/>
                  <a:pt x="27" y="207"/>
                  <a:pt x="28" y="206"/>
                </a:cubicBezTo>
                <a:cubicBezTo>
                  <a:pt x="28" y="206"/>
                  <a:pt x="28" y="206"/>
                  <a:pt x="28" y="206"/>
                </a:cubicBezTo>
                <a:cubicBezTo>
                  <a:pt x="29" y="206"/>
                  <a:pt x="29" y="207"/>
                  <a:pt x="30" y="207"/>
                </a:cubicBezTo>
                <a:cubicBezTo>
                  <a:pt x="30" y="208"/>
                  <a:pt x="30" y="208"/>
                  <a:pt x="30" y="208"/>
                </a:cubicBezTo>
                <a:close/>
                <a:moveTo>
                  <a:pt x="27" y="232"/>
                </a:moveTo>
                <a:cubicBezTo>
                  <a:pt x="27" y="231"/>
                  <a:pt x="28" y="231"/>
                  <a:pt x="28" y="232"/>
                </a:cubicBezTo>
                <a:cubicBezTo>
                  <a:pt x="28" y="232"/>
                  <a:pt x="28" y="232"/>
                  <a:pt x="28" y="232"/>
                </a:cubicBezTo>
                <a:cubicBezTo>
                  <a:pt x="28" y="233"/>
                  <a:pt x="27" y="232"/>
                  <a:pt x="27" y="232"/>
                </a:cubicBezTo>
                <a:close/>
                <a:moveTo>
                  <a:pt x="33" y="241"/>
                </a:moveTo>
                <a:cubicBezTo>
                  <a:pt x="34" y="240"/>
                  <a:pt x="35" y="240"/>
                  <a:pt x="35" y="241"/>
                </a:cubicBezTo>
                <a:cubicBezTo>
                  <a:pt x="36" y="241"/>
                  <a:pt x="36" y="242"/>
                  <a:pt x="35" y="242"/>
                </a:cubicBezTo>
                <a:cubicBezTo>
                  <a:pt x="35" y="242"/>
                  <a:pt x="34" y="242"/>
                  <a:pt x="34" y="242"/>
                </a:cubicBezTo>
                <a:cubicBezTo>
                  <a:pt x="33" y="243"/>
                  <a:pt x="33" y="243"/>
                  <a:pt x="33" y="242"/>
                </a:cubicBezTo>
                <a:cubicBezTo>
                  <a:pt x="32" y="242"/>
                  <a:pt x="33" y="241"/>
                  <a:pt x="33" y="241"/>
                </a:cubicBezTo>
                <a:close/>
                <a:moveTo>
                  <a:pt x="30" y="245"/>
                </a:moveTo>
                <a:cubicBezTo>
                  <a:pt x="30" y="244"/>
                  <a:pt x="30" y="245"/>
                  <a:pt x="30" y="246"/>
                </a:cubicBezTo>
                <a:cubicBezTo>
                  <a:pt x="31" y="246"/>
                  <a:pt x="30" y="247"/>
                  <a:pt x="30" y="245"/>
                </a:cubicBezTo>
                <a:close/>
                <a:moveTo>
                  <a:pt x="37" y="239"/>
                </a:moveTo>
                <a:cubicBezTo>
                  <a:pt x="36" y="239"/>
                  <a:pt x="37" y="240"/>
                  <a:pt x="36" y="240"/>
                </a:cubicBezTo>
                <a:cubicBezTo>
                  <a:pt x="36" y="240"/>
                  <a:pt x="36" y="240"/>
                  <a:pt x="35" y="240"/>
                </a:cubicBezTo>
                <a:cubicBezTo>
                  <a:pt x="35" y="240"/>
                  <a:pt x="35" y="240"/>
                  <a:pt x="35" y="239"/>
                </a:cubicBezTo>
                <a:cubicBezTo>
                  <a:pt x="35" y="239"/>
                  <a:pt x="35" y="239"/>
                  <a:pt x="35" y="239"/>
                </a:cubicBezTo>
                <a:cubicBezTo>
                  <a:pt x="35" y="239"/>
                  <a:pt x="36" y="238"/>
                  <a:pt x="36" y="237"/>
                </a:cubicBezTo>
                <a:cubicBezTo>
                  <a:pt x="36" y="236"/>
                  <a:pt x="37" y="237"/>
                  <a:pt x="37" y="237"/>
                </a:cubicBezTo>
                <a:cubicBezTo>
                  <a:pt x="37" y="238"/>
                  <a:pt x="38" y="238"/>
                  <a:pt x="38" y="238"/>
                </a:cubicBezTo>
                <a:cubicBezTo>
                  <a:pt x="38" y="239"/>
                  <a:pt x="38" y="239"/>
                  <a:pt x="38" y="239"/>
                </a:cubicBezTo>
                <a:cubicBezTo>
                  <a:pt x="39" y="240"/>
                  <a:pt x="37" y="239"/>
                  <a:pt x="37" y="239"/>
                </a:cubicBezTo>
                <a:close/>
                <a:moveTo>
                  <a:pt x="26" y="249"/>
                </a:moveTo>
                <a:cubicBezTo>
                  <a:pt x="26" y="249"/>
                  <a:pt x="27" y="248"/>
                  <a:pt x="27" y="248"/>
                </a:cubicBezTo>
                <a:cubicBezTo>
                  <a:pt x="27" y="248"/>
                  <a:pt x="28" y="248"/>
                  <a:pt x="28" y="248"/>
                </a:cubicBezTo>
                <a:cubicBezTo>
                  <a:pt x="28" y="248"/>
                  <a:pt x="28" y="248"/>
                  <a:pt x="27" y="248"/>
                </a:cubicBezTo>
                <a:cubicBezTo>
                  <a:pt x="27" y="248"/>
                  <a:pt x="27" y="249"/>
                  <a:pt x="26" y="249"/>
                </a:cubicBezTo>
                <a:close/>
                <a:moveTo>
                  <a:pt x="33" y="222"/>
                </a:moveTo>
                <a:cubicBezTo>
                  <a:pt x="32" y="224"/>
                  <a:pt x="32" y="221"/>
                  <a:pt x="32" y="221"/>
                </a:cubicBezTo>
                <a:cubicBezTo>
                  <a:pt x="31" y="220"/>
                  <a:pt x="33" y="220"/>
                  <a:pt x="33" y="220"/>
                </a:cubicBezTo>
                <a:cubicBezTo>
                  <a:pt x="33" y="221"/>
                  <a:pt x="33" y="222"/>
                  <a:pt x="33" y="222"/>
                </a:cubicBezTo>
                <a:close/>
                <a:moveTo>
                  <a:pt x="31" y="244"/>
                </a:moveTo>
                <a:cubicBezTo>
                  <a:pt x="31" y="244"/>
                  <a:pt x="31" y="244"/>
                  <a:pt x="32" y="244"/>
                </a:cubicBezTo>
                <a:cubicBezTo>
                  <a:pt x="32" y="244"/>
                  <a:pt x="33" y="244"/>
                  <a:pt x="32" y="244"/>
                </a:cubicBezTo>
                <a:cubicBezTo>
                  <a:pt x="32" y="243"/>
                  <a:pt x="32" y="243"/>
                  <a:pt x="33" y="243"/>
                </a:cubicBezTo>
                <a:cubicBezTo>
                  <a:pt x="33" y="243"/>
                  <a:pt x="33" y="243"/>
                  <a:pt x="33" y="243"/>
                </a:cubicBezTo>
                <a:cubicBezTo>
                  <a:pt x="33" y="244"/>
                  <a:pt x="32" y="245"/>
                  <a:pt x="32" y="244"/>
                </a:cubicBezTo>
                <a:cubicBezTo>
                  <a:pt x="32" y="244"/>
                  <a:pt x="32" y="245"/>
                  <a:pt x="31" y="245"/>
                </a:cubicBezTo>
                <a:cubicBezTo>
                  <a:pt x="31" y="245"/>
                  <a:pt x="31" y="244"/>
                  <a:pt x="31" y="244"/>
                </a:cubicBezTo>
                <a:close/>
                <a:moveTo>
                  <a:pt x="116" y="328"/>
                </a:moveTo>
                <a:cubicBezTo>
                  <a:pt x="116" y="328"/>
                  <a:pt x="115" y="329"/>
                  <a:pt x="115" y="328"/>
                </a:cubicBezTo>
                <a:cubicBezTo>
                  <a:pt x="115" y="328"/>
                  <a:pt x="114" y="326"/>
                  <a:pt x="115" y="327"/>
                </a:cubicBezTo>
                <a:cubicBezTo>
                  <a:pt x="115" y="327"/>
                  <a:pt x="115" y="327"/>
                  <a:pt x="116" y="328"/>
                </a:cubicBezTo>
                <a:close/>
                <a:moveTo>
                  <a:pt x="80" y="240"/>
                </a:moveTo>
                <a:cubicBezTo>
                  <a:pt x="80" y="240"/>
                  <a:pt x="81" y="241"/>
                  <a:pt x="81" y="242"/>
                </a:cubicBezTo>
                <a:cubicBezTo>
                  <a:pt x="81" y="243"/>
                  <a:pt x="80" y="243"/>
                  <a:pt x="80" y="243"/>
                </a:cubicBezTo>
                <a:cubicBezTo>
                  <a:pt x="80" y="244"/>
                  <a:pt x="79" y="244"/>
                  <a:pt x="79" y="244"/>
                </a:cubicBezTo>
                <a:cubicBezTo>
                  <a:pt x="79" y="244"/>
                  <a:pt x="79" y="243"/>
                  <a:pt x="79" y="243"/>
                </a:cubicBezTo>
                <a:cubicBezTo>
                  <a:pt x="79" y="242"/>
                  <a:pt x="78" y="242"/>
                  <a:pt x="79" y="241"/>
                </a:cubicBezTo>
                <a:cubicBezTo>
                  <a:pt x="79" y="241"/>
                  <a:pt x="79" y="240"/>
                  <a:pt x="80" y="240"/>
                </a:cubicBezTo>
                <a:close/>
                <a:moveTo>
                  <a:pt x="80" y="236"/>
                </a:moveTo>
                <a:cubicBezTo>
                  <a:pt x="80" y="237"/>
                  <a:pt x="80" y="237"/>
                  <a:pt x="81" y="238"/>
                </a:cubicBezTo>
                <a:cubicBezTo>
                  <a:pt x="81" y="238"/>
                  <a:pt x="81" y="239"/>
                  <a:pt x="81" y="239"/>
                </a:cubicBezTo>
                <a:cubicBezTo>
                  <a:pt x="80" y="240"/>
                  <a:pt x="80" y="239"/>
                  <a:pt x="79" y="240"/>
                </a:cubicBezTo>
                <a:cubicBezTo>
                  <a:pt x="79" y="240"/>
                  <a:pt x="78" y="240"/>
                  <a:pt x="78" y="240"/>
                </a:cubicBezTo>
                <a:cubicBezTo>
                  <a:pt x="78" y="239"/>
                  <a:pt x="78" y="239"/>
                  <a:pt x="78" y="238"/>
                </a:cubicBezTo>
                <a:cubicBezTo>
                  <a:pt x="78" y="237"/>
                  <a:pt x="77" y="236"/>
                  <a:pt x="78" y="235"/>
                </a:cubicBezTo>
                <a:cubicBezTo>
                  <a:pt x="78" y="235"/>
                  <a:pt x="79" y="235"/>
                  <a:pt x="80" y="236"/>
                </a:cubicBezTo>
                <a:close/>
                <a:moveTo>
                  <a:pt x="127" y="354"/>
                </a:moveTo>
                <a:cubicBezTo>
                  <a:pt x="127" y="354"/>
                  <a:pt x="126" y="354"/>
                  <a:pt x="125" y="353"/>
                </a:cubicBezTo>
                <a:cubicBezTo>
                  <a:pt x="125" y="353"/>
                  <a:pt x="125" y="352"/>
                  <a:pt x="125" y="352"/>
                </a:cubicBezTo>
                <a:cubicBezTo>
                  <a:pt x="125" y="352"/>
                  <a:pt x="126" y="352"/>
                  <a:pt x="126" y="352"/>
                </a:cubicBezTo>
                <a:cubicBezTo>
                  <a:pt x="126" y="353"/>
                  <a:pt x="127" y="353"/>
                  <a:pt x="127" y="354"/>
                </a:cubicBezTo>
                <a:close/>
                <a:moveTo>
                  <a:pt x="122" y="353"/>
                </a:moveTo>
                <a:cubicBezTo>
                  <a:pt x="121" y="351"/>
                  <a:pt x="121" y="349"/>
                  <a:pt x="123" y="351"/>
                </a:cubicBezTo>
                <a:cubicBezTo>
                  <a:pt x="123" y="352"/>
                  <a:pt x="123" y="352"/>
                  <a:pt x="123" y="353"/>
                </a:cubicBezTo>
                <a:cubicBezTo>
                  <a:pt x="123" y="353"/>
                  <a:pt x="122" y="353"/>
                  <a:pt x="122" y="353"/>
                </a:cubicBezTo>
                <a:close/>
                <a:moveTo>
                  <a:pt x="119" y="330"/>
                </a:moveTo>
                <a:cubicBezTo>
                  <a:pt x="118" y="329"/>
                  <a:pt x="121" y="330"/>
                  <a:pt x="121" y="330"/>
                </a:cubicBezTo>
                <a:cubicBezTo>
                  <a:pt x="122" y="331"/>
                  <a:pt x="121" y="331"/>
                  <a:pt x="121" y="331"/>
                </a:cubicBezTo>
                <a:cubicBezTo>
                  <a:pt x="120" y="331"/>
                  <a:pt x="119" y="331"/>
                  <a:pt x="119" y="330"/>
                </a:cubicBezTo>
                <a:close/>
                <a:moveTo>
                  <a:pt x="50" y="225"/>
                </a:moveTo>
                <a:cubicBezTo>
                  <a:pt x="50" y="225"/>
                  <a:pt x="50" y="226"/>
                  <a:pt x="50" y="226"/>
                </a:cubicBezTo>
                <a:cubicBezTo>
                  <a:pt x="49" y="227"/>
                  <a:pt x="50" y="228"/>
                  <a:pt x="50" y="229"/>
                </a:cubicBezTo>
                <a:cubicBezTo>
                  <a:pt x="49" y="230"/>
                  <a:pt x="48" y="230"/>
                  <a:pt x="48" y="231"/>
                </a:cubicBezTo>
                <a:cubicBezTo>
                  <a:pt x="47" y="231"/>
                  <a:pt x="48" y="231"/>
                  <a:pt x="47" y="231"/>
                </a:cubicBezTo>
                <a:cubicBezTo>
                  <a:pt x="47" y="231"/>
                  <a:pt x="46" y="231"/>
                  <a:pt x="46" y="230"/>
                </a:cubicBezTo>
                <a:cubicBezTo>
                  <a:pt x="46" y="230"/>
                  <a:pt x="47" y="229"/>
                  <a:pt x="47" y="229"/>
                </a:cubicBezTo>
                <a:cubicBezTo>
                  <a:pt x="47" y="228"/>
                  <a:pt x="49" y="228"/>
                  <a:pt x="49" y="227"/>
                </a:cubicBezTo>
                <a:cubicBezTo>
                  <a:pt x="49" y="226"/>
                  <a:pt x="49" y="225"/>
                  <a:pt x="50" y="225"/>
                </a:cubicBezTo>
                <a:close/>
                <a:moveTo>
                  <a:pt x="39" y="240"/>
                </a:moveTo>
                <a:cubicBezTo>
                  <a:pt x="40" y="240"/>
                  <a:pt x="40" y="241"/>
                  <a:pt x="39" y="241"/>
                </a:cubicBezTo>
                <a:cubicBezTo>
                  <a:pt x="39" y="241"/>
                  <a:pt x="39" y="241"/>
                  <a:pt x="39" y="241"/>
                </a:cubicBezTo>
                <a:cubicBezTo>
                  <a:pt x="39" y="241"/>
                  <a:pt x="39" y="240"/>
                  <a:pt x="39" y="240"/>
                </a:cubicBezTo>
                <a:close/>
                <a:moveTo>
                  <a:pt x="81" y="246"/>
                </a:moveTo>
                <a:cubicBezTo>
                  <a:pt x="81" y="247"/>
                  <a:pt x="80" y="247"/>
                  <a:pt x="81" y="248"/>
                </a:cubicBezTo>
                <a:cubicBezTo>
                  <a:pt x="81" y="248"/>
                  <a:pt x="82" y="250"/>
                  <a:pt x="81" y="250"/>
                </a:cubicBezTo>
                <a:cubicBezTo>
                  <a:pt x="81" y="250"/>
                  <a:pt x="80" y="249"/>
                  <a:pt x="80" y="248"/>
                </a:cubicBezTo>
                <a:cubicBezTo>
                  <a:pt x="80" y="248"/>
                  <a:pt x="80" y="247"/>
                  <a:pt x="80" y="247"/>
                </a:cubicBezTo>
                <a:cubicBezTo>
                  <a:pt x="80" y="246"/>
                  <a:pt x="80" y="246"/>
                  <a:pt x="80" y="246"/>
                </a:cubicBezTo>
                <a:cubicBezTo>
                  <a:pt x="80" y="245"/>
                  <a:pt x="81" y="246"/>
                  <a:pt x="81" y="246"/>
                </a:cubicBezTo>
                <a:close/>
                <a:moveTo>
                  <a:pt x="76" y="228"/>
                </a:moveTo>
                <a:cubicBezTo>
                  <a:pt x="76" y="230"/>
                  <a:pt x="75" y="229"/>
                  <a:pt x="75" y="229"/>
                </a:cubicBezTo>
                <a:cubicBezTo>
                  <a:pt x="74" y="228"/>
                  <a:pt x="74" y="228"/>
                  <a:pt x="74" y="228"/>
                </a:cubicBezTo>
                <a:cubicBezTo>
                  <a:pt x="74" y="228"/>
                  <a:pt x="73" y="228"/>
                  <a:pt x="73" y="227"/>
                </a:cubicBezTo>
                <a:cubicBezTo>
                  <a:pt x="73" y="226"/>
                  <a:pt x="74" y="225"/>
                  <a:pt x="75" y="226"/>
                </a:cubicBezTo>
                <a:cubicBezTo>
                  <a:pt x="75" y="226"/>
                  <a:pt x="75" y="227"/>
                  <a:pt x="75" y="227"/>
                </a:cubicBezTo>
                <a:cubicBezTo>
                  <a:pt x="75" y="228"/>
                  <a:pt x="76" y="228"/>
                  <a:pt x="76" y="228"/>
                </a:cubicBezTo>
                <a:close/>
                <a:moveTo>
                  <a:pt x="75" y="232"/>
                </a:moveTo>
                <a:cubicBezTo>
                  <a:pt x="75" y="232"/>
                  <a:pt x="75" y="231"/>
                  <a:pt x="76" y="232"/>
                </a:cubicBezTo>
                <a:cubicBezTo>
                  <a:pt x="76" y="231"/>
                  <a:pt x="76" y="233"/>
                  <a:pt x="75" y="232"/>
                </a:cubicBezTo>
                <a:close/>
                <a:moveTo>
                  <a:pt x="254" y="366"/>
                </a:moveTo>
                <a:cubicBezTo>
                  <a:pt x="253" y="366"/>
                  <a:pt x="253" y="366"/>
                  <a:pt x="253" y="366"/>
                </a:cubicBezTo>
                <a:cubicBezTo>
                  <a:pt x="253" y="366"/>
                  <a:pt x="253" y="365"/>
                  <a:pt x="253" y="365"/>
                </a:cubicBezTo>
                <a:cubicBezTo>
                  <a:pt x="254" y="365"/>
                  <a:pt x="254" y="365"/>
                  <a:pt x="254" y="366"/>
                </a:cubicBezTo>
                <a:close/>
                <a:moveTo>
                  <a:pt x="429" y="324"/>
                </a:moveTo>
                <a:cubicBezTo>
                  <a:pt x="429" y="324"/>
                  <a:pt x="428" y="325"/>
                  <a:pt x="428" y="325"/>
                </a:cubicBezTo>
                <a:cubicBezTo>
                  <a:pt x="428" y="324"/>
                  <a:pt x="428" y="324"/>
                  <a:pt x="428" y="323"/>
                </a:cubicBezTo>
                <a:cubicBezTo>
                  <a:pt x="428" y="323"/>
                  <a:pt x="428" y="322"/>
                  <a:pt x="428" y="322"/>
                </a:cubicBezTo>
                <a:cubicBezTo>
                  <a:pt x="428" y="321"/>
                  <a:pt x="429" y="320"/>
                  <a:pt x="429" y="320"/>
                </a:cubicBezTo>
                <a:cubicBezTo>
                  <a:pt x="429" y="320"/>
                  <a:pt x="430" y="320"/>
                  <a:pt x="430" y="321"/>
                </a:cubicBezTo>
                <a:cubicBezTo>
                  <a:pt x="430" y="321"/>
                  <a:pt x="430" y="322"/>
                  <a:pt x="430" y="322"/>
                </a:cubicBezTo>
                <a:cubicBezTo>
                  <a:pt x="430" y="323"/>
                  <a:pt x="429" y="323"/>
                  <a:pt x="429" y="324"/>
                </a:cubicBezTo>
                <a:close/>
                <a:moveTo>
                  <a:pt x="389" y="376"/>
                </a:moveTo>
                <a:cubicBezTo>
                  <a:pt x="388" y="376"/>
                  <a:pt x="388" y="375"/>
                  <a:pt x="388" y="374"/>
                </a:cubicBezTo>
                <a:cubicBezTo>
                  <a:pt x="389" y="374"/>
                  <a:pt x="388" y="374"/>
                  <a:pt x="388" y="373"/>
                </a:cubicBezTo>
                <a:cubicBezTo>
                  <a:pt x="388" y="373"/>
                  <a:pt x="389" y="372"/>
                  <a:pt x="389" y="372"/>
                </a:cubicBezTo>
                <a:cubicBezTo>
                  <a:pt x="389" y="371"/>
                  <a:pt x="390" y="371"/>
                  <a:pt x="390" y="370"/>
                </a:cubicBezTo>
                <a:cubicBezTo>
                  <a:pt x="390" y="369"/>
                  <a:pt x="391" y="369"/>
                  <a:pt x="391" y="368"/>
                </a:cubicBezTo>
                <a:cubicBezTo>
                  <a:pt x="391" y="367"/>
                  <a:pt x="391" y="366"/>
                  <a:pt x="392" y="366"/>
                </a:cubicBezTo>
                <a:cubicBezTo>
                  <a:pt x="392" y="365"/>
                  <a:pt x="392" y="365"/>
                  <a:pt x="392" y="365"/>
                </a:cubicBezTo>
                <a:cubicBezTo>
                  <a:pt x="392" y="364"/>
                  <a:pt x="393" y="364"/>
                  <a:pt x="393" y="363"/>
                </a:cubicBezTo>
                <a:cubicBezTo>
                  <a:pt x="393" y="363"/>
                  <a:pt x="394" y="363"/>
                  <a:pt x="394" y="362"/>
                </a:cubicBezTo>
                <a:cubicBezTo>
                  <a:pt x="394" y="362"/>
                  <a:pt x="395" y="362"/>
                  <a:pt x="395" y="361"/>
                </a:cubicBezTo>
                <a:cubicBezTo>
                  <a:pt x="395" y="361"/>
                  <a:pt x="396" y="360"/>
                  <a:pt x="396" y="360"/>
                </a:cubicBezTo>
                <a:cubicBezTo>
                  <a:pt x="396" y="360"/>
                  <a:pt x="396" y="360"/>
                  <a:pt x="396" y="360"/>
                </a:cubicBezTo>
                <a:cubicBezTo>
                  <a:pt x="396" y="359"/>
                  <a:pt x="396" y="359"/>
                  <a:pt x="396" y="359"/>
                </a:cubicBezTo>
                <a:cubicBezTo>
                  <a:pt x="396" y="358"/>
                  <a:pt x="397" y="358"/>
                  <a:pt x="397" y="358"/>
                </a:cubicBezTo>
                <a:cubicBezTo>
                  <a:pt x="397" y="358"/>
                  <a:pt x="398" y="357"/>
                  <a:pt x="398" y="357"/>
                </a:cubicBezTo>
                <a:cubicBezTo>
                  <a:pt x="398" y="356"/>
                  <a:pt x="398" y="358"/>
                  <a:pt x="398" y="359"/>
                </a:cubicBezTo>
                <a:cubicBezTo>
                  <a:pt x="398" y="359"/>
                  <a:pt x="398" y="359"/>
                  <a:pt x="398" y="360"/>
                </a:cubicBezTo>
                <a:cubicBezTo>
                  <a:pt x="398" y="360"/>
                  <a:pt x="398" y="361"/>
                  <a:pt x="397" y="361"/>
                </a:cubicBezTo>
                <a:cubicBezTo>
                  <a:pt x="397" y="361"/>
                  <a:pt x="397" y="362"/>
                  <a:pt x="397" y="363"/>
                </a:cubicBezTo>
                <a:cubicBezTo>
                  <a:pt x="396" y="363"/>
                  <a:pt x="396" y="364"/>
                  <a:pt x="396" y="364"/>
                </a:cubicBezTo>
                <a:cubicBezTo>
                  <a:pt x="396" y="365"/>
                  <a:pt x="395" y="365"/>
                  <a:pt x="395" y="365"/>
                </a:cubicBezTo>
                <a:cubicBezTo>
                  <a:pt x="395" y="367"/>
                  <a:pt x="394" y="368"/>
                  <a:pt x="394" y="369"/>
                </a:cubicBezTo>
                <a:cubicBezTo>
                  <a:pt x="393" y="370"/>
                  <a:pt x="393" y="371"/>
                  <a:pt x="392" y="372"/>
                </a:cubicBezTo>
                <a:cubicBezTo>
                  <a:pt x="392" y="373"/>
                  <a:pt x="392" y="374"/>
                  <a:pt x="391" y="374"/>
                </a:cubicBezTo>
                <a:cubicBezTo>
                  <a:pt x="391" y="374"/>
                  <a:pt x="391" y="375"/>
                  <a:pt x="391" y="375"/>
                </a:cubicBezTo>
                <a:cubicBezTo>
                  <a:pt x="390" y="376"/>
                  <a:pt x="389" y="376"/>
                  <a:pt x="389" y="376"/>
                </a:cubicBezTo>
                <a:close/>
                <a:moveTo>
                  <a:pt x="361" y="295"/>
                </a:moveTo>
                <a:cubicBezTo>
                  <a:pt x="361" y="295"/>
                  <a:pt x="360" y="296"/>
                  <a:pt x="360" y="295"/>
                </a:cubicBezTo>
                <a:cubicBezTo>
                  <a:pt x="360" y="295"/>
                  <a:pt x="360" y="294"/>
                  <a:pt x="360" y="294"/>
                </a:cubicBezTo>
                <a:cubicBezTo>
                  <a:pt x="360" y="293"/>
                  <a:pt x="360" y="292"/>
                  <a:pt x="360" y="292"/>
                </a:cubicBezTo>
                <a:cubicBezTo>
                  <a:pt x="363" y="290"/>
                  <a:pt x="366" y="288"/>
                  <a:pt x="370" y="286"/>
                </a:cubicBezTo>
                <a:cubicBezTo>
                  <a:pt x="370" y="287"/>
                  <a:pt x="370" y="288"/>
                  <a:pt x="369" y="289"/>
                </a:cubicBezTo>
                <a:cubicBezTo>
                  <a:pt x="369" y="290"/>
                  <a:pt x="369" y="292"/>
                  <a:pt x="368" y="293"/>
                </a:cubicBezTo>
                <a:cubicBezTo>
                  <a:pt x="367" y="294"/>
                  <a:pt x="366" y="295"/>
                  <a:pt x="366" y="295"/>
                </a:cubicBezTo>
                <a:cubicBezTo>
                  <a:pt x="365" y="296"/>
                  <a:pt x="365" y="294"/>
                  <a:pt x="364" y="295"/>
                </a:cubicBezTo>
                <a:cubicBezTo>
                  <a:pt x="364" y="296"/>
                  <a:pt x="363" y="297"/>
                  <a:pt x="363" y="297"/>
                </a:cubicBezTo>
                <a:cubicBezTo>
                  <a:pt x="363" y="296"/>
                  <a:pt x="363" y="296"/>
                  <a:pt x="363" y="296"/>
                </a:cubicBezTo>
                <a:cubicBezTo>
                  <a:pt x="362" y="295"/>
                  <a:pt x="362" y="294"/>
                  <a:pt x="361" y="295"/>
                </a:cubicBezTo>
                <a:close/>
                <a:moveTo>
                  <a:pt x="348" y="319"/>
                </a:moveTo>
                <a:cubicBezTo>
                  <a:pt x="347" y="319"/>
                  <a:pt x="348" y="316"/>
                  <a:pt x="349" y="315"/>
                </a:cubicBezTo>
                <a:cubicBezTo>
                  <a:pt x="349" y="315"/>
                  <a:pt x="349" y="315"/>
                  <a:pt x="349" y="315"/>
                </a:cubicBezTo>
                <a:cubicBezTo>
                  <a:pt x="349" y="316"/>
                  <a:pt x="348" y="318"/>
                  <a:pt x="348" y="319"/>
                </a:cubicBezTo>
                <a:close/>
                <a:moveTo>
                  <a:pt x="348" y="306"/>
                </a:moveTo>
                <a:cubicBezTo>
                  <a:pt x="349" y="306"/>
                  <a:pt x="349" y="306"/>
                  <a:pt x="349" y="306"/>
                </a:cubicBezTo>
                <a:cubicBezTo>
                  <a:pt x="349" y="307"/>
                  <a:pt x="349" y="307"/>
                  <a:pt x="348" y="308"/>
                </a:cubicBezTo>
                <a:cubicBezTo>
                  <a:pt x="348" y="309"/>
                  <a:pt x="348" y="310"/>
                  <a:pt x="347" y="309"/>
                </a:cubicBezTo>
                <a:cubicBezTo>
                  <a:pt x="347" y="309"/>
                  <a:pt x="347" y="308"/>
                  <a:pt x="347" y="307"/>
                </a:cubicBezTo>
                <a:cubicBezTo>
                  <a:pt x="348" y="307"/>
                  <a:pt x="348" y="307"/>
                  <a:pt x="348" y="306"/>
                </a:cubicBezTo>
                <a:close/>
                <a:moveTo>
                  <a:pt x="408" y="262"/>
                </a:moveTo>
                <a:cubicBezTo>
                  <a:pt x="408" y="263"/>
                  <a:pt x="408" y="263"/>
                  <a:pt x="408" y="264"/>
                </a:cubicBezTo>
                <a:cubicBezTo>
                  <a:pt x="408" y="264"/>
                  <a:pt x="408" y="265"/>
                  <a:pt x="407" y="265"/>
                </a:cubicBezTo>
                <a:cubicBezTo>
                  <a:pt x="407" y="265"/>
                  <a:pt x="407" y="266"/>
                  <a:pt x="407" y="266"/>
                </a:cubicBezTo>
                <a:cubicBezTo>
                  <a:pt x="407" y="267"/>
                  <a:pt x="407" y="267"/>
                  <a:pt x="408" y="267"/>
                </a:cubicBezTo>
                <a:cubicBezTo>
                  <a:pt x="408" y="267"/>
                  <a:pt x="408" y="268"/>
                  <a:pt x="408" y="268"/>
                </a:cubicBezTo>
                <a:cubicBezTo>
                  <a:pt x="408" y="268"/>
                  <a:pt x="408" y="269"/>
                  <a:pt x="408" y="269"/>
                </a:cubicBezTo>
                <a:cubicBezTo>
                  <a:pt x="409" y="269"/>
                  <a:pt x="409" y="270"/>
                  <a:pt x="409" y="270"/>
                </a:cubicBezTo>
                <a:cubicBezTo>
                  <a:pt x="409" y="271"/>
                  <a:pt x="410" y="271"/>
                  <a:pt x="410" y="271"/>
                </a:cubicBezTo>
                <a:cubicBezTo>
                  <a:pt x="410" y="271"/>
                  <a:pt x="409" y="272"/>
                  <a:pt x="409" y="272"/>
                </a:cubicBezTo>
                <a:cubicBezTo>
                  <a:pt x="409" y="272"/>
                  <a:pt x="409" y="272"/>
                  <a:pt x="410" y="272"/>
                </a:cubicBezTo>
                <a:cubicBezTo>
                  <a:pt x="410" y="273"/>
                  <a:pt x="410" y="273"/>
                  <a:pt x="410" y="274"/>
                </a:cubicBezTo>
                <a:cubicBezTo>
                  <a:pt x="409" y="275"/>
                  <a:pt x="409" y="275"/>
                  <a:pt x="408" y="275"/>
                </a:cubicBezTo>
                <a:cubicBezTo>
                  <a:pt x="408" y="276"/>
                  <a:pt x="407" y="276"/>
                  <a:pt x="407" y="275"/>
                </a:cubicBezTo>
                <a:cubicBezTo>
                  <a:pt x="406" y="274"/>
                  <a:pt x="405" y="273"/>
                  <a:pt x="404" y="274"/>
                </a:cubicBezTo>
                <a:cubicBezTo>
                  <a:pt x="403" y="274"/>
                  <a:pt x="403" y="274"/>
                  <a:pt x="403" y="274"/>
                </a:cubicBezTo>
                <a:cubicBezTo>
                  <a:pt x="402" y="275"/>
                  <a:pt x="402" y="275"/>
                  <a:pt x="402" y="275"/>
                </a:cubicBezTo>
                <a:cubicBezTo>
                  <a:pt x="402" y="275"/>
                  <a:pt x="401" y="276"/>
                  <a:pt x="401" y="276"/>
                </a:cubicBezTo>
                <a:cubicBezTo>
                  <a:pt x="401" y="277"/>
                  <a:pt x="401" y="277"/>
                  <a:pt x="401" y="277"/>
                </a:cubicBezTo>
                <a:cubicBezTo>
                  <a:pt x="400" y="277"/>
                  <a:pt x="400" y="277"/>
                  <a:pt x="400" y="278"/>
                </a:cubicBezTo>
                <a:cubicBezTo>
                  <a:pt x="400" y="278"/>
                  <a:pt x="399" y="278"/>
                  <a:pt x="399" y="278"/>
                </a:cubicBezTo>
                <a:cubicBezTo>
                  <a:pt x="398" y="278"/>
                  <a:pt x="398" y="277"/>
                  <a:pt x="397" y="279"/>
                </a:cubicBezTo>
                <a:cubicBezTo>
                  <a:pt x="397" y="279"/>
                  <a:pt x="397" y="279"/>
                  <a:pt x="397" y="280"/>
                </a:cubicBezTo>
                <a:cubicBezTo>
                  <a:pt x="397" y="280"/>
                  <a:pt x="397" y="281"/>
                  <a:pt x="397" y="282"/>
                </a:cubicBezTo>
                <a:cubicBezTo>
                  <a:pt x="397" y="282"/>
                  <a:pt x="397" y="283"/>
                  <a:pt x="397" y="283"/>
                </a:cubicBezTo>
                <a:cubicBezTo>
                  <a:pt x="397" y="284"/>
                  <a:pt x="397" y="284"/>
                  <a:pt x="397" y="285"/>
                </a:cubicBezTo>
                <a:cubicBezTo>
                  <a:pt x="397" y="286"/>
                  <a:pt x="398" y="286"/>
                  <a:pt x="398" y="286"/>
                </a:cubicBezTo>
                <a:cubicBezTo>
                  <a:pt x="398" y="287"/>
                  <a:pt x="399" y="286"/>
                  <a:pt x="399" y="286"/>
                </a:cubicBezTo>
                <a:cubicBezTo>
                  <a:pt x="399" y="286"/>
                  <a:pt x="400" y="286"/>
                  <a:pt x="400" y="286"/>
                </a:cubicBezTo>
                <a:cubicBezTo>
                  <a:pt x="400" y="286"/>
                  <a:pt x="401" y="286"/>
                  <a:pt x="401" y="286"/>
                </a:cubicBezTo>
                <a:cubicBezTo>
                  <a:pt x="401" y="286"/>
                  <a:pt x="401" y="287"/>
                  <a:pt x="402" y="287"/>
                </a:cubicBezTo>
                <a:cubicBezTo>
                  <a:pt x="402" y="287"/>
                  <a:pt x="402" y="287"/>
                  <a:pt x="402" y="286"/>
                </a:cubicBezTo>
                <a:cubicBezTo>
                  <a:pt x="402" y="286"/>
                  <a:pt x="403" y="286"/>
                  <a:pt x="403" y="286"/>
                </a:cubicBezTo>
                <a:cubicBezTo>
                  <a:pt x="403" y="285"/>
                  <a:pt x="404" y="284"/>
                  <a:pt x="404" y="286"/>
                </a:cubicBezTo>
                <a:cubicBezTo>
                  <a:pt x="404" y="286"/>
                  <a:pt x="404" y="288"/>
                  <a:pt x="404" y="289"/>
                </a:cubicBezTo>
                <a:cubicBezTo>
                  <a:pt x="404" y="289"/>
                  <a:pt x="404" y="290"/>
                  <a:pt x="403" y="291"/>
                </a:cubicBezTo>
                <a:cubicBezTo>
                  <a:pt x="403" y="291"/>
                  <a:pt x="403" y="292"/>
                  <a:pt x="403" y="292"/>
                </a:cubicBezTo>
                <a:cubicBezTo>
                  <a:pt x="402" y="293"/>
                  <a:pt x="401" y="293"/>
                  <a:pt x="402" y="293"/>
                </a:cubicBezTo>
                <a:cubicBezTo>
                  <a:pt x="402" y="295"/>
                  <a:pt x="401" y="294"/>
                  <a:pt x="401" y="294"/>
                </a:cubicBezTo>
                <a:cubicBezTo>
                  <a:pt x="401" y="294"/>
                  <a:pt x="400" y="295"/>
                  <a:pt x="400" y="295"/>
                </a:cubicBezTo>
                <a:cubicBezTo>
                  <a:pt x="400" y="295"/>
                  <a:pt x="400" y="295"/>
                  <a:pt x="399" y="295"/>
                </a:cubicBezTo>
                <a:cubicBezTo>
                  <a:pt x="399" y="295"/>
                  <a:pt x="398" y="296"/>
                  <a:pt x="398" y="297"/>
                </a:cubicBezTo>
                <a:cubicBezTo>
                  <a:pt x="397" y="297"/>
                  <a:pt x="397" y="297"/>
                  <a:pt x="397" y="297"/>
                </a:cubicBezTo>
                <a:cubicBezTo>
                  <a:pt x="397" y="298"/>
                  <a:pt x="397" y="298"/>
                  <a:pt x="397" y="298"/>
                </a:cubicBezTo>
                <a:cubicBezTo>
                  <a:pt x="396" y="297"/>
                  <a:pt x="396" y="297"/>
                  <a:pt x="395" y="297"/>
                </a:cubicBezTo>
                <a:cubicBezTo>
                  <a:pt x="395" y="297"/>
                  <a:pt x="395" y="298"/>
                  <a:pt x="395" y="298"/>
                </a:cubicBezTo>
                <a:cubicBezTo>
                  <a:pt x="395" y="298"/>
                  <a:pt x="394" y="298"/>
                  <a:pt x="394" y="298"/>
                </a:cubicBezTo>
                <a:cubicBezTo>
                  <a:pt x="393" y="298"/>
                  <a:pt x="393" y="298"/>
                  <a:pt x="393" y="297"/>
                </a:cubicBezTo>
                <a:cubicBezTo>
                  <a:pt x="392" y="296"/>
                  <a:pt x="392" y="296"/>
                  <a:pt x="391" y="296"/>
                </a:cubicBezTo>
                <a:cubicBezTo>
                  <a:pt x="391" y="297"/>
                  <a:pt x="390" y="297"/>
                  <a:pt x="390" y="298"/>
                </a:cubicBezTo>
                <a:cubicBezTo>
                  <a:pt x="390" y="298"/>
                  <a:pt x="389" y="298"/>
                  <a:pt x="389" y="299"/>
                </a:cubicBezTo>
                <a:cubicBezTo>
                  <a:pt x="389" y="300"/>
                  <a:pt x="389" y="301"/>
                  <a:pt x="389" y="301"/>
                </a:cubicBezTo>
                <a:cubicBezTo>
                  <a:pt x="388" y="302"/>
                  <a:pt x="388" y="303"/>
                  <a:pt x="387" y="302"/>
                </a:cubicBezTo>
                <a:cubicBezTo>
                  <a:pt x="387" y="302"/>
                  <a:pt x="387" y="302"/>
                  <a:pt x="386" y="302"/>
                </a:cubicBezTo>
                <a:cubicBezTo>
                  <a:pt x="386" y="302"/>
                  <a:pt x="386" y="302"/>
                  <a:pt x="386" y="301"/>
                </a:cubicBezTo>
                <a:cubicBezTo>
                  <a:pt x="385" y="301"/>
                  <a:pt x="385" y="301"/>
                  <a:pt x="385" y="301"/>
                </a:cubicBezTo>
                <a:cubicBezTo>
                  <a:pt x="385" y="301"/>
                  <a:pt x="385" y="300"/>
                  <a:pt x="384" y="300"/>
                </a:cubicBezTo>
                <a:cubicBezTo>
                  <a:pt x="384" y="300"/>
                  <a:pt x="384" y="299"/>
                  <a:pt x="384" y="299"/>
                </a:cubicBezTo>
                <a:cubicBezTo>
                  <a:pt x="383" y="299"/>
                  <a:pt x="383" y="300"/>
                  <a:pt x="383" y="300"/>
                </a:cubicBezTo>
                <a:cubicBezTo>
                  <a:pt x="382" y="300"/>
                  <a:pt x="382" y="299"/>
                  <a:pt x="382" y="299"/>
                </a:cubicBezTo>
                <a:cubicBezTo>
                  <a:pt x="382" y="299"/>
                  <a:pt x="381" y="299"/>
                  <a:pt x="381" y="299"/>
                </a:cubicBezTo>
                <a:cubicBezTo>
                  <a:pt x="381" y="298"/>
                  <a:pt x="381" y="297"/>
                  <a:pt x="381" y="297"/>
                </a:cubicBezTo>
                <a:cubicBezTo>
                  <a:pt x="381" y="297"/>
                  <a:pt x="380" y="297"/>
                  <a:pt x="381" y="296"/>
                </a:cubicBezTo>
                <a:cubicBezTo>
                  <a:pt x="381" y="296"/>
                  <a:pt x="382" y="295"/>
                  <a:pt x="382" y="294"/>
                </a:cubicBezTo>
                <a:cubicBezTo>
                  <a:pt x="382" y="293"/>
                  <a:pt x="381" y="292"/>
                  <a:pt x="381" y="291"/>
                </a:cubicBezTo>
                <a:cubicBezTo>
                  <a:pt x="381" y="291"/>
                  <a:pt x="381" y="290"/>
                  <a:pt x="381" y="290"/>
                </a:cubicBezTo>
                <a:cubicBezTo>
                  <a:pt x="381" y="289"/>
                  <a:pt x="381" y="289"/>
                  <a:pt x="380" y="290"/>
                </a:cubicBezTo>
                <a:cubicBezTo>
                  <a:pt x="380" y="290"/>
                  <a:pt x="379" y="291"/>
                  <a:pt x="379" y="291"/>
                </a:cubicBezTo>
                <a:cubicBezTo>
                  <a:pt x="378" y="291"/>
                  <a:pt x="378" y="290"/>
                  <a:pt x="377" y="290"/>
                </a:cubicBezTo>
                <a:cubicBezTo>
                  <a:pt x="377" y="290"/>
                  <a:pt x="377" y="291"/>
                  <a:pt x="377" y="291"/>
                </a:cubicBezTo>
                <a:cubicBezTo>
                  <a:pt x="376" y="292"/>
                  <a:pt x="376" y="292"/>
                  <a:pt x="375" y="292"/>
                </a:cubicBezTo>
                <a:cubicBezTo>
                  <a:pt x="374" y="292"/>
                  <a:pt x="374" y="293"/>
                  <a:pt x="373" y="293"/>
                </a:cubicBezTo>
                <a:cubicBezTo>
                  <a:pt x="373" y="293"/>
                  <a:pt x="373" y="292"/>
                  <a:pt x="372" y="293"/>
                </a:cubicBezTo>
                <a:cubicBezTo>
                  <a:pt x="372" y="293"/>
                  <a:pt x="372" y="293"/>
                  <a:pt x="372" y="294"/>
                </a:cubicBezTo>
                <a:cubicBezTo>
                  <a:pt x="371" y="294"/>
                  <a:pt x="371" y="294"/>
                  <a:pt x="371" y="294"/>
                </a:cubicBezTo>
                <a:cubicBezTo>
                  <a:pt x="370" y="294"/>
                  <a:pt x="370" y="294"/>
                  <a:pt x="370" y="295"/>
                </a:cubicBezTo>
                <a:cubicBezTo>
                  <a:pt x="369" y="296"/>
                  <a:pt x="368" y="296"/>
                  <a:pt x="367" y="297"/>
                </a:cubicBezTo>
                <a:cubicBezTo>
                  <a:pt x="367" y="297"/>
                  <a:pt x="367" y="298"/>
                  <a:pt x="366" y="298"/>
                </a:cubicBezTo>
                <a:cubicBezTo>
                  <a:pt x="366" y="298"/>
                  <a:pt x="365" y="298"/>
                  <a:pt x="365" y="298"/>
                </a:cubicBezTo>
                <a:cubicBezTo>
                  <a:pt x="364" y="298"/>
                  <a:pt x="364" y="298"/>
                  <a:pt x="363" y="298"/>
                </a:cubicBezTo>
                <a:cubicBezTo>
                  <a:pt x="363" y="297"/>
                  <a:pt x="363" y="297"/>
                  <a:pt x="363" y="298"/>
                </a:cubicBezTo>
                <a:cubicBezTo>
                  <a:pt x="362" y="298"/>
                  <a:pt x="362" y="300"/>
                  <a:pt x="361" y="301"/>
                </a:cubicBezTo>
                <a:cubicBezTo>
                  <a:pt x="360" y="302"/>
                  <a:pt x="360" y="303"/>
                  <a:pt x="359" y="303"/>
                </a:cubicBezTo>
                <a:cubicBezTo>
                  <a:pt x="358" y="304"/>
                  <a:pt x="357" y="306"/>
                  <a:pt x="357" y="307"/>
                </a:cubicBezTo>
                <a:cubicBezTo>
                  <a:pt x="356" y="308"/>
                  <a:pt x="356" y="309"/>
                  <a:pt x="356" y="309"/>
                </a:cubicBezTo>
                <a:cubicBezTo>
                  <a:pt x="356" y="310"/>
                  <a:pt x="356" y="311"/>
                  <a:pt x="356" y="312"/>
                </a:cubicBezTo>
                <a:cubicBezTo>
                  <a:pt x="355" y="313"/>
                  <a:pt x="354" y="314"/>
                  <a:pt x="353" y="315"/>
                </a:cubicBezTo>
                <a:cubicBezTo>
                  <a:pt x="352" y="316"/>
                  <a:pt x="352" y="316"/>
                  <a:pt x="351" y="317"/>
                </a:cubicBezTo>
                <a:cubicBezTo>
                  <a:pt x="351" y="317"/>
                  <a:pt x="351" y="317"/>
                  <a:pt x="350" y="318"/>
                </a:cubicBezTo>
                <a:cubicBezTo>
                  <a:pt x="350" y="318"/>
                  <a:pt x="349" y="319"/>
                  <a:pt x="349" y="319"/>
                </a:cubicBezTo>
                <a:cubicBezTo>
                  <a:pt x="348" y="320"/>
                  <a:pt x="348" y="320"/>
                  <a:pt x="348" y="321"/>
                </a:cubicBezTo>
                <a:cubicBezTo>
                  <a:pt x="347" y="323"/>
                  <a:pt x="346" y="324"/>
                  <a:pt x="345" y="326"/>
                </a:cubicBezTo>
                <a:cubicBezTo>
                  <a:pt x="344" y="327"/>
                  <a:pt x="344" y="329"/>
                  <a:pt x="342" y="330"/>
                </a:cubicBezTo>
                <a:cubicBezTo>
                  <a:pt x="341" y="331"/>
                  <a:pt x="341" y="333"/>
                  <a:pt x="341" y="334"/>
                </a:cubicBezTo>
                <a:cubicBezTo>
                  <a:pt x="341" y="335"/>
                  <a:pt x="341" y="336"/>
                  <a:pt x="341" y="337"/>
                </a:cubicBezTo>
                <a:cubicBezTo>
                  <a:pt x="341" y="337"/>
                  <a:pt x="341" y="338"/>
                  <a:pt x="341" y="339"/>
                </a:cubicBezTo>
                <a:cubicBezTo>
                  <a:pt x="341" y="340"/>
                  <a:pt x="340" y="341"/>
                  <a:pt x="339" y="343"/>
                </a:cubicBezTo>
                <a:cubicBezTo>
                  <a:pt x="338" y="344"/>
                  <a:pt x="338" y="345"/>
                  <a:pt x="338" y="347"/>
                </a:cubicBezTo>
                <a:cubicBezTo>
                  <a:pt x="337" y="347"/>
                  <a:pt x="337" y="349"/>
                  <a:pt x="337" y="350"/>
                </a:cubicBezTo>
                <a:cubicBezTo>
                  <a:pt x="337" y="350"/>
                  <a:pt x="337" y="350"/>
                  <a:pt x="338" y="350"/>
                </a:cubicBezTo>
                <a:cubicBezTo>
                  <a:pt x="339" y="350"/>
                  <a:pt x="339" y="350"/>
                  <a:pt x="339" y="351"/>
                </a:cubicBezTo>
                <a:cubicBezTo>
                  <a:pt x="340" y="351"/>
                  <a:pt x="340" y="351"/>
                  <a:pt x="340" y="352"/>
                </a:cubicBezTo>
                <a:cubicBezTo>
                  <a:pt x="340" y="352"/>
                  <a:pt x="340" y="353"/>
                  <a:pt x="340" y="353"/>
                </a:cubicBezTo>
                <a:cubicBezTo>
                  <a:pt x="340" y="354"/>
                  <a:pt x="340" y="354"/>
                  <a:pt x="340" y="355"/>
                </a:cubicBezTo>
                <a:cubicBezTo>
                  <a:pt x="340" y="355"/>
                  <a:pt x="340" y="356"/>
                  <a:pt x="341" y="356"/>
                </a:cubicBezTo>
                <a:cubicBezTo>
                  <a:pt x="341" y="356"/>
                  <a:pt x="342" y="355"/>
                  <a:pt x="342" y="356"/>
                </a:cubicBezTo>
                <a:cubicBezTo>
                  <a:pt x="342" y="356"/>
                  <a:pt x="342" y="356"/>
                  <a:pt x="342" y="357"/>
                </a:cubicBezTo>
                <a:cubicBezTo>
                  <a:pt x="343" y="357"/>
                  <a:pt x="343" y="357"/>
                  <a:pt x="343" y="357"/>
                </a:cubicBezTo>
                <a:cubicBezTo>
                  <a:pt x="344" y="357"/>
                  <a:pt x="344" y="357"/>
                  <a:pt x="344" y="358"/>
                </a:cubicBezTo>
                <a:cubicBezTo>
                  <a:pt x="344" y="358"/>
                  <a:pt x="345" y="359"/>
                  <a:pt x="346" y="358"/>
                </a:cubicBezTo>
                <a:cubicBezTo>
                  <a:pt x="347" y="358"/>
                  <a:pt x="348" y="357"/>
                  <a:pt x="349" y="356"/>
                </a:cubicBezTo>
                <a:cubicBezTo>
                  <a:pt x="351" y="355"/>
                  <a:pt x="352" y="355"/>
                  <a:pt x="352" y="356"/>
                </a:cubicBezTo>
                <a:cubicBezTo>
                  <a:pt x="352" y="357"/>
                  <a:pt x="354" y="356"/>
                  <a:pt x="355" y="355"/>
                </a:cubicBezTo>
                <a:cubicBezTo>
                  <a:pt x="355" y="355"/>
                  <a:pt x="355" y="354"/>
                  <a:pt x="356" y="354"/>
                </a:cubicBezTo>
                <a:cubicBezTo>
                  <a:pt x="356" y="354"/>
                  <a:pt x="356" y="354"/>
                  <a:pt x="356" y="354"/>
                </a:cubicBezTo>
                <a:cubicBezTo>
                  <a:pt x="357" y="354"/>
                  <a:pt x="358" y="353"/>
                  <a:pt x="359" y="352"/>
                </a:cubicBezTo>
                <a:cubicBezTo>
                  <a:pt x="359" y="352"/>
                  <a:pt x="359" y="351"/>
                  <a:pt x="359" y="351"/>
                </a:cubicBezTo>
                <a:cubicBezTo>
                  <a:pt x="359" y="351"/>
                  <a:pt x="360" y="351"/>
                  <a:pt x="360" y="351"/>
                </a:cubicBezTo>
                <a:cubicBezTo>
                  <a:pt x="360" y="351"/>
                  <a:pt x="361" y="351"/>
                  <a:pt x="361" y="351"/>
                </a:cubicBezTo>
                <a:cubicBezTo>
                  <a:pt x="361" y="351"/>
                  <a:pt x="362" y="350"/>
                  <a:pt x="362" y="350"/>
                </a:cubicBezTo>
                <a:cubicBezTo>
                  <a:pt x="363" y="350"/>
                  <a:pt x="363" y="351"/>
                  <a:pt x="363" y="352"/>
                </a:cubicBezTo>
                <a:cubicBezTo>
                  <a:pt x="363" y="353"/>
                  <a:pt x="363" y="352"/>
                  <a:pt x="364" y="352"/>
                </a:cubicBezTo>
                <a:cubicBezTo>
                  <a:pt x="365" y="351"/>
                  <a:pt x="366" y="350"/>
                  <a:pt x="367" y="351"/>
                </a:cubicBezTo>
                <a:cubicBezTo>
                  <a:pt x="367" y="351"/>
                  <a:pt x="367" y="351"/>
                  <a:pt x="367" y="351"/>
                </a:cubicBezTo>
                <a:cubicBezTo>
                  <a:pt x="367" y="351"/>
                  <a:pt x="367" y="351"/>
                  <a:pt x="367" y="352"/>
                </a:cubicBezTo>
                <a:cubicBezTo>
                  <a:pt x="367" y="352"/>
                  <a:pt x="367" y="353"/>
                  <a:pt x="367" y="353"/>
                </a:cubicBezTo>
                <a:cubicBezTo>
                  <a:pt x="367" y="354"/>
                  <a:pt x="366" y="354"/>
                  <a:pt x="366" y="355"/>
                </a:cubicBezTo>
                <a:cubicBezTo>
                  <a:pt x="365" y="356"/>
                  <a:pt x="365" y="357"/>
                  <a:pt x="364" y="358"/>
                </a:cubicBezTo>
                <a:cubicBezTo>
                  <a:pt x="363" y="360"/>
                  <a:pt x="364" y="360"/>
                  <a:pt x="364" y="360"/>
                </a:cubicBezTo>
                <a:cubicBezTo>
                  <a:pt x="365" y="361"/>
                  <a:pt x="365" y="362"/>
                  <a:pt x="366" y="362"/>
                </a:cubicBezTo>
                <a:cubicBezTo>
                  <a:pt x="366" y="363"/>
                  <a:pt x="366" y="363"/>
                  <a:pt x="366" y="365"/>
                </a:cubicBezTo>
                <a:cubicBezTo>
                  <a:pt x="365" y="365"/>
                  <a:pt x="365" y="365"/>
                  <a:pt x="365" y="366"/>
                </a:cubicBezTo>
                <a:cubicBezTo>
                  <a:pt x="365" y="366"/>
                  <a:pt x="365" y="366"/>
                  <a:pt x="365" y="367"/>
                </a:cubicBezTo>
                <a:cubicBezTo>
                  <a:pt x="365" y="368"/>
                  <a:pt x="365" y="368"/>
                  <a:pt x="365" y="368"/>
                </a:cubicBezTo>
                <a:cubicBezTo>
                  <a:pt x="365" y="369"/>
                  <a:pt x="365" y="369"/>
                  <a:pt x="365" y="370"/>
                </a:cubicBezTo>
                <a:cubicBezTo>
                  <a:pt x="365" y="370"/>
                  <a:pt x="365" y="370"/>
                  <a:pt x="365" y="370"/>
                </a:cubicBezTo>
                <a:cubicBezTo>
                  <a:pt x="365" y="371"/>
                  <a:pt x="365" y="371"/>
                  <a:pt x="364" y="372"/>
                </a:cubicBezTo>
                <a:cubicBezTo>
                  <a:pt x="364" y="373"/>
                  <a:pt x="363" y="373"/>
                  <a:pt x="362" y="374"/>
                </a:cubicBezTo>
                <a:cubicBezTo>
                  <a:pt x="362" y="375"/>
                  <a:pt x="362" y="375"/>
                  <a:pt x="362" y="375"/>
                </a:cubicBezTo>
                <a:cubicBezTo>
                  <a:pt x="361" y="376"/>
                  <a:pt x="361" y="376"/>
                  <a:pt x="360" y="377"/>
                </a:cubicBezTo>
                <a:cubicBezTo>
                  <a:pt x="360" y="377"/>
                  <a:pt x="360" y="378"/>
                  <a:pt x="360" y="378"/>
                </a:cubicBezTo>
                <a:cubicBezTo>
                  <a:pt x="360" y="379"/>
                  <a:pt x="359" y="379"/>
                  <a:pt x="359" y="380"/>
                </a:cubicBezTo>
                <a:cubicBezTo>
                  <a:pt x="359" y="381"/>
                  <a:pt x="359" y="382"/>
                  <a:pt x="359" y="382"/>
                </a:cubicBezTo>
                <a:cubicBezTo>
                  <a:pt x="359" y="383"/>
                  <a:pt x="360" y="385"/>
                  <a:pt x="359" y="387"/>
                </a:cubicBezTo>
                <a:cubicBezTo>
                  <a:pt x="359" y="387"/>
                  <a:pt x="359" y="388"/>
                  <a:pt x="359" y="388"/>
                </a:cubicBezTo>
                <a:cubicBezTo>
                  <a:pt x="359" y="389"/>
                  <a:pt x="358" y="389"/>
                  <a:pt x="358" y="389"/>
                </a:cubicBezTo>
                <a:cubicBezTo>
                  <a:pt x="358" y="390"/>
                  <a:pt x="358" y="390"/>
                  <a:pt x="358" y="391"/>
                </a:cubicBezTo>
                <a:cubicBezTo>
                  <a:pt x="358" y="391"/>
                  <a:pt x="358" y="392"/>
                  <a:pt x="358" y="392"/>
                </a:cubicBezTo>
                <a:cubicBezTo>
                  <a:pt x="358" y="392"/>
                  <a:pt x="359" y="393"/>
                  <a:pt x="359" y="393"/>
                </a:cubicBezTo>
                <a:cubicBezTo>
                  <a:pt x="359" y="393"/>
                  <a:pt x="359" y="394"/>
                  <a:pt x="359" y="394"/>
                </a:cubicBezTo>
                <a:cubicBezTo>
                  <a:pt x="358" y="395"/>
                  <a:pt x="359" y="395"/>
                  <a:pt x="359" y="395"/>
                </a:cubicBezTo>
                <a:cubicBezTo>
                  <a:pt x="359" y="395"/>
                  <a:pt x="359" y="396"/>
                  <a:pt x="359" y="396"/>
                </a:cubicBezTo>
                <a:cubicBezTo>
                  <a:pt x="359" y="397"/>
                  <a:pt x="358" y="397"/>
                  <a:pt x="358" y="398"/>
                </a:cubicBezTo>
                <a:cubicBezTo>
                  <a:pt x="358" y="398"/>
                  <a:pt x="358" y="398"/>
                  <a:pt x="358" y="399"/>
                </a:cubicBezTo>
                <a:cubicBezTo>
                  <a:pt x="358" y="399"/>
                  <a:pt x="358" y="399"/>
                  <a:pt x="358" y="399"/>
                </a:cubicBezTo>
                <a:cubicBezTo>
                  <a:pt x="359" y="399"/>
                  <a:pt x="359" y="399"/>
                  <a:pt x="359" y="399"/>
                </a:cubicBezTo>
                <a:cubicBezTo>
                  <a:pt x="359" y="399"/>
                  <a:pt x="361" y="399"/>
                  <a:pt x="361" y="398"/>
                </a:cubicBezTo>
                <a:cubicBezTo>
                  <a:pt x="362" y="398"/>
                  <a:pt x="362" y="398"/>
                  <a:pt x="362" y="397"/>
                </a:cubicBezTo>
                <a:cubicBezTo>
                  <a:pt x="363" y="397"/>
                  <a:pt x="363" y="397"/>
                  <a:pt x="364" y="397"/>
                </a:cubicBezTo>
                <a:cubicBezTo>
                  <a:pt x="364" y="397"/>
                  <a:pt x="365" y="396"/>
                  <a:pt x="365" y="396"/>
                </a:cubicBezTo>
                <a:cubicBezTo>
                  <a:pt x="366" y="396"/>
                  <a:pt x="366" y="396"/>
                  <a:pt x="367" y="395"/>
                </a:cubicBezTo>
                <a:cubicBezTo>
                  <a:pt x="367" y="395"/>
                  <a:pt x="367" y="395"/>
                  <a:pt x="368" y="394"/>
                </a:cubicBezTo>
                <a:cubicBezTo>
                  <a:pt x="368" y="394"/>
                  <a:pt x="369" y="394"/>
                  <a:pt x="369" y="393"/>
                </a:cubicBezTo>
                <a:cubicBezTo>
                  <a:pt x="370" y="393"/>
                  <a:pt x="370" y="392"/>
                  <a:pt x="370" y="392"/>
                </a:cubicBezTo>
                <a:cubicBezTo>
                  <a:pt x="371" y="392"/>
                  <a:pt x="371" y="391"/>
                  <a:pt x="372" y="391"/>
                </a:cubicBezTo>
                <a:cubicBezTo>
                  <a:pt x="373" y="390"/>
                  <a:pt x="373" y="389"/>
                  <a:pt x="374" y="388"/>
                </a:cubicBezTo>
                <a:cubicBezTo>
                  <a:pt x="374" y="387"/>
                  <a:pt x="375" y="386"/>
                  <a:pt x="376" y="385"/>
                </a:cubicBezTo>
                <a:cubicBezTo>
                  <a:pt x="376" y="385"/>
                  <a:pt x="377" y="384"/>
                  <a:pt x="377" y="383"/>
                </a:cubicBezTo>
                <a:cubicBezTo>
                  <a:pt x="378" y="382"/>
                  <a:pt x="378" y="381"/>
                  <a:pt x="379" y="380"/>
                </a:cubicBezTo>
                <a:cubicBezTo>
                  <a:pt x="380" y="380"/>
                  <a:pt x="381" y="379"/>
                  <a:pt x="381" y="378"/>
                </a:cubicBezTo>
                <a:cubicBezTo>
                  <a:pt x="382" y="378"/>
                  <a:pt x="382" y="377"/>
                  <a:pt x="382" y="377"/>
                </a:cubicBezTo>
                <a:cubicBezTo>
                  <a:pt x="382" y="376"/>
                  <a:pt x="382" y="375"/>
                  <a:pt x="382" y="375"/>
                </a:cubicBezTo>
                <a:cubicBezTo>
                  <a:pt x="382" y="374"/>
                  <a:pt x="382" y="374"/>
                  <a:pt x="383" y="373"/>
                </a:cubicBezTo>
                <a:cubicBezTo>
                  <a:pt x="383" y="372"/>
                  <a:pt x="384" y="371"/>
                  <a:pt x="385" y="370"/>
                </a:cubicBezTo>
                <a:cubicBezTo>
                  <a:pt x="385" y="370"/>
                  <a:pt x="386" y="369"/>
                  <a:pt x="386" y="369"/>
                </a:cubicBezTo>
                <a:cubicBezTo>
                  <a:pt x="386" y="369"/>
                  <a:pt x="386" y="368"/>
                  <a:pt x="387" y="368"/>
                </a:cubicBezTo>
                <a:cubicBezTo>
                  <a:pt x="387" y="368"/>
                  <a:pt x="387" y="368"/>
                  <a:pt x="388" y="367"/>
                </a:cubicBezTo>
                <a:cubicBezTo>
                  <a:pt x="388" y="367"/>
                  <a:pt x="389" y="366"/>
                  <a:pt x="389" y="366"/>
                </a:cubicBezTo>
                <a:cubicBezTo>
                  <a:pt x="390" y="365"/>
                  <a:pt x="390" y="365"/>
                  <a:pt x="390" y="364"/>
                </a:cubicBezTo>
                <a:cubicBezTo>
                  <a:pt x="391" y="363"/>
                  <a:pt x="391" y="362"/>
                  <a:pt x="391" y="361"/>
                </a:cubicBezTo>
                <a:cubicBezTo>
                  <a:pt x="392" y="360"/>
                  <a:pt x="392" y="359"/>
                  <a:pt x="392" y="358"/>
                </a:cubicBezTo>
                <a:cubicBezTo>
                  <a:pt x="392" y="358"/>
                  <a:pt x="392" y="357"/>
                  <a:pt x="392" y="356"/>
                </a:cubicBezTo>
                <a:cubicBezTo>
                  <a:pt x="392" y="354"/>
                  <a:pt x="393" y="354"/>
                  <a:pt x="393" y="353"/>
                </a:cubicBezTo>
                <a:cubicBezTo>
                  <a:pt x="393" y="352"/>
                  <a:pt x="393" y="352"/>
                  <a:pt x="393" y="351"/>
                </a:cubicBezTo>
                <a:cubicBezTo>
                  <a:pt x="393" y="351"/>
                  <a:pt x="394" y="350"/>
                  <a:pt x="394" y="350"/>
                </a:cubicBezTo>
                <a:cubicBezTo>
                  <a:pt x="395" y="347"/>
                  <a:pt x="396" y="346"/>
                  <a:pt x="398" y="344"/>
                </a:cubicBezTo>
                <a:cubicBezTo>
                  <a:pt x="398" y="344"/>
                  <a:pt x="398" y="344"/>
                  <a:pt x="398" y="343"/>
                </a:cubicBezTo>
                <a:cubicBezTo>
                  <a:pt x="399" y="343"/>
                  <a:pt x="399" y="343"/>
                  <a:pt x="399" y="342"/>
                </a:cubicBezTo>
                <a:cubicBezTo>
                  <a:pt x="399" y="342"/>
                  <a:pt x="399" y="341"/>
                  <a:pt x="400" y="341"/>
                </a:cubicBezTo>
                <a:cubicBezTo>
                  <a:pt x="400" y="341"/>
                  <a:pt x="400" y="340"/>
                  <a:pt x="401" y="340"/>
                </a:cubicBezTo>
                <a:cubicBezTo>
                  <a:pt x="401" y="340"/>
                  <a:pt x="401" y="340"/>
                  <a:pt x="401" y="339"/>
                </a:cubicBezTo>
                <a:cubicBezTo>
                  <a:pt x="402" y="339"/>
                  <a:pt x="402" y="338"/>
                  <a:pt x="402" y="338"/>
                </a:cubicBezTo>
                <a:cubicBezTo>
                  <a:pt x="403" y="337"/>
                  <a:pt x="404" y="336"/>
                  <a:pt x="404" y="335"/>
                </a:cubicBezTo>
                <a:cubicBezTo>
                  <a:pt x="405" y="334"/>
                  <a:pt x="405" y="332"/>
                  <a:pt x="406" y="331"/>
                </a:cubicBezTo>
                <a:cubicBezTo>
                  <a:pt x="407" y="330"/>
                  <a:pt x="407" y="328"/>
                  <a:pt x="408" y="327"/>
                </a:cubicBezTo>
                <a:cubicBezTo>
                  <a:pt x="408" y="327"/>
                  <a:pt x="409" y="324"/>
                  <a:pt x="408" y="324"/>
                </a:cubicBezTo>
                <a:cubicBezTo>
                  <a:pt x="408" y="324"/>
                  <a:pt x="408" y="324"/>
                  <a:pt x="408" y="325"/>
                </a:cubicBezTo>
                <a:cubicBezTo>
                  <a:pt x="408" y="325"/>
                  <a:pt x="407" y="325"/>
                  <a:pt x="407" y="325"/>
                </a:cubicBezTo>
                <a:cubicBezTo>
                  <a:pt x="407" y="325"/>
                  <a:pt x="406" y="326"/>
                  <a:pt x="406" y="326"/>
                </a:cubicBezTo>
                <a:cubicBezTo>
                  <a:pt x="406" y="327"/>
                  <a:pt x="405" y="327"/>
                  <a:pt x="405" y="327"/>
                </a:cubicBezTo>
                <a:cubicBezTo>
                  <a:pt x="405" y="327"/>
                  <a:pt x="405" y="327"/>
                  <a:pt x="405" y="327"/>
                </a:cubicBezTo>
                <a:cubicBezTo>
                  <a:pt x="404" y="328"/>
                  <a:pt x="404" y="328"/>
                  <a:pt x="404" y="328"/>
                </a:cubicBezTo>
                <a:cubicBezTo>
                  <a:pt x="403" y="328"/>
                  <a:pt x="403" y="327"/>
                  <a:pt x="403" y="327"/>
                </a:cubicBezTo>
                <a:cubicBezTo>
                  <a:pt x="403" y="326"/>
                  <a:pt x="403" y="326"/>
                  <a:pt x="403" y="325"/>
                </a:cubicBezTo>
                <a:cubicBezTo>
                  <a:pt x="403" y="325"/>
                  <a:pt x="403" y="324"/>
                  <a:pt x="403" y="324"/>
                </a:cubicBezTo>
                <a:cubicBezTo>
                  <a:pt x="403" y="324"/>
                  <a:pt x="402" y="324"/>
                  <a:pt x="402" y="323"/>
                </a:cubicBezTo>
                <a:cubicBezTo>
                  <a:pt x="402" y="323"/>
                  <a:pt x="402" y="323"/>
                  <a:pt x="401" y="323"/>
                </a:cubicBezTo>
                <a:cubicBezTo>
                  <a:pt x="401" y="323"/>
                  <a:pt x="401" y="323"/>
                  <a:pt x="401" y="322"/>
                </a:cubicBezTo>
                <a:cubicBezTo>
                  <a:pt x="401" y="320"/>
                  <a:pt x="401" y="319"/>
                  <a:pt x="401" y="318"/>
                </a:cubicBezTo>
                <a:cubicBezTo>
                  <a:pt x="401" y="318"/>
                  <a:pt x="401" y="318"/>
                  <a:pt x="401" y="317"/>
                </a:cubicBezTo>
                <a:cubicBezTo>
                  <a:pt x="401" y="317"/>
                  <a:pt x="400" y="317"/>
                  <a:pt x="400" y="317"/>
                </a:cubicBezTo>
                <a:cubicBezTo>
                  <a:pt x="400" y="317"/>
                  <a:pt x="401" y="315"/>
                  <a:pt x="401" y="314"/>
                </a:cubicBezTo>
                <a:cubicBezTo>
                  <a:pt x="401" y="313"/>
                  <a:pt x="401" y="313"/>
                  <a:pt x="401" y="312"/>
                </a:cubicBezTo>
                <a:cubicBezTo>
                  <a:pt x="401" y="312"/>
                  <a:pt x="400" y="311"/>
                  <a:pt x="400" y="311"/>
                </a:cubicBezTo>
                <a:cubicBezTo>
                  <a:pt x="400" y="310"/>
                  <a:pt x="400" y="310"/>
                  <a:pt x="401" y="309"/>
                </a:cubicBezTo>
                <a:cubicBezTo>
                  <a:pt x="401" y="309"/>
                  <a:pt x="400" y="308"/>
                  <a:pt x="400" y="308"/>
                </a:cubicBezTo>
                <a:cubicBezTo>
                  <a:pt x="400" y="306"/>
                  <a:pt x="400" y="305"/>
                  <a:pt x="400" y="304"/>
                </a:cubicBezTo>
                <a:cubicBezTo>
                  <a:pt x="400" y="303"/>
                  <a:pt x="400" y="303"/>
                  <a:pt x="400" y="303"/>
                </a:cubicBezTo>
                <a:cubicBezTo>
                  <a:pt x="400" y="303"/>
                  <a:pt x="401" y="303"/>
                  <a:pt x="401" y="303"/>
                </a:cubicBezTo>
                <a:cubicBezTo>
                  <a:pt x="401" y="302"/>
                  <a:pt x="401" y="302"/>
                  <a:pt x="401" y="303"/>
                </a:cubicBezTo>
                <a:cubicBezTo>
                  <a:pt x="401" y="303"/>
                  <a:pt x="401" y="303"/>
                  <a:pt x="401" y="304"/>
                </a:cubicBezTo>
                <a:cubicBezTo>
                  <a:pt x="401" y="305"/>
                  <a:pt x="401" y="306"/>
                  <a:pt x="402" y="307"/>
                </a:cubicBezTo>
                <a:cubicBezTo>
                  <a:pt x="402" y="307"/>
                  <a:pt x="402" y="308"/>
                  <a:pt x="403" y="309"/>
                </a:cubicBezTo>
                <a:cubicBezTo>
                  <a:pt x="403" y="310"/>
                  <a:pt x="403" y="310"/>
                  <a:pt x="403" y="310"/>
                </a:cubicBezTo>
                <a:cubicBezTo>
                  <a:pt x="403" y="311"/>
                  <a:pt x="403" y="311"/>
                  <a:pt x="403" y="312"/>
                </a:cubicBezTo>
                <a:cubicBezTo>
                  <a:pt x="403" y="313"/>
                  <a:pt x="402" y="313"/>
                  <a:pt x="402" y="314"/>
                </a:cubicBezTo>
                <a:cubicBezTo>
                  <a:pt x="402" y="314"/>
                  <a:pt x="403" y="314"/>
                  <a:pt x="403" y="314"/>
                </a:cubicBezTo>
                <a:cubicBezTo>
                  <a:pt x="403" y="315"/>
                  <a:pt x="403" y="316"/>
                  <a:pt x="403" y="317"/>
                </a:cubicBezTo>
                <a:cubicBezTo>
                  <a:pt x="403" y="318"/>
                  <a:pt x="404" y="318"/>
                  <a:pt x="404" y="320"/>
                </a:cubicBezTo>
                <a:cubicBezTo>
                  <a:pt x="404" y="321"/>
                  <a:pt x="404" y="321"/>
                  <a:pt x="403" y="323"/>
                </a:cubicBezTo>
                <a:cubicBezTo>
                  <a:pt x="403" y="323"/>
                  <a:pt x="404" y="324"/>
                  <a:pt x="404" y="324"/>
                </a:cubicBezTo>
                <a:cubicBezTo>
                  <a:pt x="404" y="324"/>
                  <a:pt x="404" y="324"/>
                  <a:pt x="405" y="324"/>
                </a:cubicBezTo>
                <a:cubicBezTo>
                  <a:pt x="405" y="323"/>
                  <a:pt x="405" y="323"/>
                  <a:pt x="405" y="323"/>
                </a:cubicBezTo>
                <a:cubicBezTo>
                  <a:pt x="406" y="323"/>
                  <a:pt x="406" y="323"/>
                  <a:pt x="407" y="322"/>
                </a:cubicBezTo>
                <a:cubicBezTo>
                  <a:pt x="407" y="322"/>
                  <a:pt x="407" y="322"/>
                  <a:pt x="408" y="321"/>
                </a:cubicBezTo>
                <a:cubicBezTo>
                  <a:pt x="408" y="321"/>
                  <a:pt x="408" y="320"/>
                  <a:pt x="408" y="320"/>
                </a:cubicBezTo>
                <a:cubicBezTo>
                  <a:pt x="408" y="320"/>
                  <a:pt x="409" y="320"/>
                  <a:pt x="409" y="320"/>
                </a:cubicBezTo>
                <a:cubicBezTo>
                  <a:pt x="410" y="319"/>
                  <a:pt x="410" y="319"/>
                  <a:pt x="411" y="318"/>
                </a:cubicBezTo>
                <a:cubicBezTo>
                  <a:pt x="411" y="317"/>
                  <a:pt x="412" y="317"/>
                  <a:pt x="412" y="316"/>
                </a:cubicBezTo>
                <a:cubicBezTo>
                  <a:pt x="412" y="316"/>
                  <a:pt x="412" y="316"/>
                  <a:pt x="412" y="316"/>
                </a:cubicBezTo>
                <a:cubicBezTo>
                  <a:pt x="413" y="316"/>
                  <a:pt x="413" y="315"/>
                  <a:pt x="413" y="314"/>
                </a:cubicBezTo>
                <a:cubicBezTo>
                  <a:pt x="414" y="314"/>
                  <a:pt x="414" y="313"/>
                  <a:pt x="415" y="313"/>
                </a:cubicBezTo>
                <a:cubicBezTo>
                  <a:pt x="415" y="312"/>
                  <a:pt x="415" y="312"/>
                  <a:pt x="416" y="312"/>
                </a:cubicBezTo>
                <a:cubicBezTo>
                  <a:pt x="416" y="312"/>
                  <a:pt x="416" y="311"/>
                  <a:pt x="416" y="310"/>
                </a:cubicBezTo>
                <a:cubicBezTo>
                  <a:pt x="416" y="310"/>
                  <a:pt x="416" y="310"/>
                  <a:pt x="417" y="309"/>
                </a:cubicBezTo>
                <a:cubicBezTo>
                  <a:pt x="417" y="309"/>
                  <a:pt x="417" y="308"/>
                  <a:pt x="417" y="308"/>
                </a:cubicBezTo>
                <a:cubicBezTo>
                  <a:pt x="418" y="307"/>
                  <a:pt x="419" y="306"/>
                  <a:pt x="418" y="305"/>
                </a:cubicBezTo>
                <a:cubicBezTo>
                  <a:pt x="418" y="305"/>
                  <a:pt x="418" y="304"/>
                  <a:pt x="418" y="304"/>
                </a:cubicBezTo>
                <a:cubicBezTo>
                  <a:pt x="418" y="303"/>
                  <a:pt x="418" y="304"/>
                  <a:pt x="418" y="304"/>
                </a:cubicBezTo>
                <a:cubicBezTo>
                  <a:pt x="417" y="303"/>
                  <a:pt x="417" y="303"/>
                  <a:pt x="416" y="303"/>
                </a:cubicBezTo>
                <a:cubicBezTo>
                  <a:pt x="416" y="302"/>
                  <a:pt x="417" y="300"/>
                  <a:pt x="417" y="300"/>
                </a:cubicBezTo>
                <a:cubicBezTo>
                  <a:pt x="417" y="300"/>
                  <a:pt x="416" y="302"/>
                  <a:pt x="416" y="302"/>
                </a:cubicBezTo>
                <a:cubicBezTo>
                  <a:pt x="416" y="302"/>
                  <a:pt x="416" y="303"/>
                  <a:pt x="415" y="303"/>
                </a:cubicBezTo>
                <a:cubicBezTo>
                  <a:pt x="415" y="303"/>
                  <a:pt x="415" y="304"/>
                  <a:pt x="414" y="304"/>
                </a:cubicBezTo>
                <a:cubicBezTo>
                  <a:pt x="414" y="305"/>
                  <a:pt x="413" y="305"/>
                  <a:pt x="413" y="305"/>
                </a:cubicBezTo>
                <a:cubicBezTo>
                  <a:pt x="413" y="305"/>
                  <a:pt x="413" y="304"/>
                  <a:pt x="413" y="304"/>
                </a:cubicBezTo>
                <a:cubicBezTo>
                  <a:pt x="413" y="303"/>
                  <a:pt x="413" y="303"/>
                  <a:pt x="413" y="303"/>
                </a:cubicBezTo>
                <a:cubicBezTo>
                  <a:pt x="412" y="301"/>
                  <a:pt x="412" y="301"/>
                  <a:pt x="412" y="300"/>
                </a:cubicBezTo>
                <a:cubicBezTo>
                  <a:pt x="412" y="299"/>
                  <a:pt x="412" y="298"/>
                  <a:pt x="412" y="297"/>
                </a:cubicBezTo>
                <a:cubicBezTo>
                  <a:pt x="412" y="296"/>
                  <a:pt x="412" y="295"/>
                  <a:pt x="412" y="295"/>
                </a:cubicBezTo>
                <a:cubicBezTo>
                  <a:pt x="413" y="295"/>
                  <a:pt x="413" y="295"/>
                  <a:pt x="413" y="296"/>
                </a:cubicBezTo>
                <a:cubicBezTo>
                  <a:pt x="413" y="296"/>
                  <a:pt x="413" y="296"/>
                  <a:pt x="414" y="297"/>
                </a:cubicBezTo>
                <a:cubicBezTo>
                  <a:pt x="414" y="297"/>
                  <a:pt x="414" y="297"/>
                  <a:pt x="414" y="298"/>
                </a:cubicBezTo>
                <a:cubicBezTo>
                  <a:pt x="414" y="299"/>
                  <a:pt x="414" y="299"/>
                  <a:pt x="415" y="300"/>
                </a:cubicBezTo>
                <a:cubicBezTo>
                  <a:pt x="415" y="301"/>
                  <a:pt x="416" y="300"/>
                  <a:pt x="416" y="300"/>
                </a:cubicBezTo>
                <a:cubicBezTo>
                  <a:pt x="416" y="300"/>
                  <a:pt x="416" y="300"/>
                  <a:pt x="417" y="299"/>
                </a:cubicBezTo>
                <a:cubicBezTo>
                  <a:pt x="417" y="299"/>
                  <a:pt x="417" y="298"/>
                  <a:pt x="417" y="298"/>
                </a:cubicBezTo>
                <a:cubicBezTo>
                  <a:pt x="418" y="298"/>
                  <a:pt x="418" y="300"/>
                  <a:pt x="418" y="300"/>
                </a:cubicBezTo>
                <a:cubicBezTo>
                  <a:pt x="418" y="301"/>
                  <a:pt x="418" y="301"/>
                  <a:pt x="419" y="301"/>
                </a:cubicBezTo>
                <a:cubicBezTo>
                  <a:pt x="419" y="301"/>
                  <a:pt x="419" y="300"/>
                  <a:pt x="420" y="300"/>
                </a:cubicBezTo>
                <a:cubicBezTo>
                  <a:pt x="420" y="300"/>
                  <a:pt x="420" y="300"/>
                  <a:pt x="421" y="300"/>
                </a:cubicBezTo>
                <a:cubicBezTo>
                  <a:pt x="421" y="300"/>
                  <a:pt x="421" y="300"/>
                  <a:pt x="422" y="300"/>
                </a:cubicBezTo>
                <a:cubicBezTo>
                  <a:pt x="422" y="300"/>
                  <a:pt x="422" y="300"/>
                  <a:pt x="423" y="300"/>
                </a:cubicBezTo>
                <a:cubicBezTo>
                  <a:pt x="423" y="300"/>
                  <a:pt x="423" y="299"/>
                  <a:pt x="423" y="299"/>
                </a:cubicBezTo>
                <a:cubicBezTo>
                  <a:pt x="424" y="299"/>
                  <a:pt x="424" y="300"/>
                  <a:pt x="424" y="300"/>
                </a:cubicBezTo>
                <a:cubicBezTo>
                  <a:pt x="424" y="300"/>
                  <a:pt x="424" y="301"/>
                  <a:pt x="424" y="301"/>
                </a:cubicBezTo>
                <a:cubicBezTo>
                  <a:pt x="424" y="301"/>
                  <a:pt x="424" y="302"/>
                  <a:pt x="424" y="302"/>
                </a:cubicBezTo>
                <a:cubicBezTo>
                  <a:pt x="425" y="302"/>
                  <a:pt x="425" y="302"/>
                  <a:pt x="425" y="303"/>
                </a:cubicBezTo>
                <a:cubicBezTo>
                  <a:pt x="425" y="303"/>
                  <a:pt x="425" y="303"/>
                  <a:pt x="425" y="304"/>
                </a:cubicBezTo>
                <a:cubicBezTo>
                  <a:pt x="425" y="305"/>
                  <a:pt x="425" y="306"/>
                  <a:pt x="425" y="306"/>
                </a:cubicBezTo>
                <a:cubicBezTo>
                  <a:pt x="426" y="306"/>
                  <a:pt x="426" y="305"/>
                  <a:pt x="427" y="304"/>
                </a:cubicBezTo>
                <a:cubicBezTo>
                  <a:pt x="427" y="303"/>
                  <a:pt x="427" y="304"/>
                  <a:pt x="427" y="304"/>
                </a:cubicBezTo>
                <a:cubicBezTo>
                  <a:pt x="427" y="305"/>
                  <a:pt x="427" y="306"/>
                  <a:pt x="427" y="307"/>
                </a:cubicBezTo>
                <a:cubicBezTo>
                  <a:pt x="427" y="307"/>
                  <a:pt x="427" y="308"/>
                  <a:pt x="427" y="308"/>
                </a:cubicBezTo>
                <a:cubicBezTo>
                  <a:pt x="427" y="309"/>
                  <a:pt x="427" y="310"/>
                  <a:pt x="427" y="310"/>
                </a:cubicBezTo>
                <a:cubicBezTo>
                  <a:pt x="426" y="311"/>
                  <a:pt x="427" y="313"/>
                  <a:pt x="427" y="313"/>
                </a:cubicBezTo>
                <a:cubicBezTo>
                  <a:pt x="427" y="315"/>
                  <a:pt x="427" y="316"/>
                  <a:pt x="427" y="317"/>
                </a:cubicBezTo>
                <a:cubicBezTo>
                  <a:pt x="427" y="317"/>
                  <a:pt x="427" y="319"/>
                  <a:pt x="427" y="320"/>
                </a:cubicBezTo>
                <a:cubicBezTo>
                  <a:pt x="427" y="320"/>
                  <a:pt x="427" y="320"/>
                  <a:pt x="427" y="321"/>
                </a:cubicBezTo>
                <a:cubicBezTo>
                  <a:pt x="427" y="321"/>
                  <a:pt x="427" y="322"/>
                  <a:pt x="427" y="322"/>
                </a:cubicBezTo>
                <a:cubicBezTo>
                  <a:pt x="427" y="323"/>
                  <a:pt x="428" y="320"/>
                  <a:pt x="428" y="320"/>
                </a:cubicBezTo>
                <a:cubicBezTo>
                  <a:pt x="429" y="319"/>
                  <a:pt x="429" y="319"/>
                  <a:pt x="429" y="318"/>
                </a:cubicBezTo>
                <a:cubicBezTo>
                  <a:pt x="429" y="318"/>
                  <a:pt x="429" y="318"/>
                  <a:pt x="430" y="317"/>
                </a:cubicBezTo>
                <a:cubicBezTo>
                  <a:pt x="430" y="317"/>
                  <a:pt x="430" y="316"/>
                  <a:pt x="430" y="316"/>
                </a:cubicBezTo>
                <a:cubicBezTo>
                  <a:pt x="430" y="315"/>
                  <a:pt x="431" y="314"/>
                  <a:pt x="431" y="314"/>
                </a:cubicBezTo>
                <a:cubicBezTo>
                  <a:pt x="431" y="314"/>
                  <a:pt x="431" y="314"/>
                  <a:pt x="431" y="313"/>
                </a:cubicBezTo>
                <a:cubicBezTo>
                  <a:pt x="431" y="313"/>
                  <a:pt x="431" y="313"/>
                  <a:pt x="431" y="312"/>
                </a:cubicBezTo>
                <a:cubicBezTo>
                  <a:pt x="431" y="311"/>
                  <a:pt x="432" y="310"/>
                  <a:pt x="432" y="310"/>
                </a:cubicBezTo>
                <a:cubicBezTo>
                  <a:pt x="433" y="310"/>
                  <a:pt x="433" y="308"/>
                  <a:pt x="434" y="307"/>
                </a:cubicBezTo>
                <a:cubicBezTo>
                  <a:pt x="434" y="307"/>
                  <a:pt x="434" y="307"/>
                  <a:pt x="434" y="306"/>
                </a:cubicBezTo>
                <a:cubicBezTo>
                  <a:pt x="435" y="306"/>
                  <a:pt x="435" y="306"/>
                  <a:pt x="435" y="305"/>
                </a:cubicBezTo>
                <a:cubicBezTo>
                  <a:pt x="435" y="305"/>
                  <a:pt x="435" y="304"/>
                  <a:pt x="436" y="304"/>
                </a:cubicBezTo>
                <a:cubicBezTo>
                  <a:pt x="436" y="304"/>
                  <a:pt x="436" y="303"/>
                  <a:pt x="437" y="303"/>
                </a:cubicBezTo>
                <a:cubicBezTo>
                  <a:pt x="437" y="302"/>
                  <a:pt x="438" y="301"/>
                  <a:pt x="438" y="301"/>
                </a:cubicBezTo>
                <a:cubicBezTo>
                  <a:pt x="439" y="301"/>
                  <a:pt x="439" y="300"/>
                  <a:pt x="440" y="300"/>
                </a:cubicBezTo>
                <a:cubicBezTo>
                  <a:pt x="440" y="299"/>
                  <a:pt x="440" y="299"/>
                  <a:pt x="440" y="299"/>
                </a:cubicBezTo>
                <a:cubicBezTo>
                  <a:pt x="440" y="299"/>
                  <a:pt x="440" y="299"/>
                  <a:pt x="440" y="299"/>
                </a:cubicBezTo>
                <a:cubicBezTo>
                  <a:pt x="446" y="282"/>
                  <a:pt x="449" y="265"/>
                  <a:pt x="450" y="247"/>
                </a:cubicBezTo>
                <a:cubicBezTo>
                  <a:pt x="450" y="244"/>
                  <a:pt x="450" y="241"/>
                  <a:pt x="450" y="238"/>
                </a:cubicBezTo>
                <a:cubicBezTo>
                  <a:pt x="450" y="235"/>
                  <a:pt x="450" y="232"/>
                  <a:pt x="450" y="230"/>
                </a:cubicBezTo>
                <a:cubicBezTo>
                  <a:pt x="448" y="231"/>
                  <a:pt x="447" y="231"/>
                  <a:pt x="446" y="232"/>
                </a:cubicBezTo>
                <a:cubicBezTo>
                  <a:pt x="434" y="240"/>
                  <a:pt x="422" y="251"/>
                  <a:pt x="408" y="262"/>
                </a:cubicBezTo>
                <a:close/>
                <a:moveTo>
                  <a:pt x="377" y="334"/>
                </a:moveTo>
                <a:cubicBezTo>
                  <a:pt x="377" y="335"/>
                  <a:pt x="376" y="335"/>
                  <a:pt x="376" y="335"/>
                </a:cubicBezTo>
                <a:cubicBezTo>
                  <a:pt x="376" y="335"/>
                  <a:pt x="375" y="334"/>
                  <a:pt x="375" y="334"/>
                </a:cubicBezTo>
                <a:cubicBezTo>
                  <a:pt x="376" y="333"/>
                  <a:pt x="376" y="334"/>
                  <a:pt x="376" y="334"/>
                </a:cubicBezTo>
                <a:cubicBezTo>
                  <a:pt x="377" y="334"/>
                  <a:pt x="378" y="334"/>
                  <a:pt x="377" y="334"/>
                </a:cubicBezTo>
                <a:close/>
                <a:moveTo>
                  <a:pt x="384" y="354"/>
                </a:moveTo>
                <a:cubicBezTo>
                  <a:pt x="384" y="355"/>
                  <a:pt x="384" y="355"/>
                  <a:pt x="384" y="355"/>
                </a:cubicBezTo>
                <a:cubicBezTo>
                  <a:pt x="384" y="356"/>
                  <a:pt x="384" y="356"/>
                  <a:pt x="384" y="357"/>
                </a:cubicBezTo>
                <a:cubicBezTo>
                  <a:pt x="384" y="357"/>
                  <a:pt x="384" y="358"/>
                  <a:pt x="384" y="358"/>
                </a:cubicBezTo>
                <a:cubicBezTo>
                  <a:pt x="384" y="358"/>
                  <a:pt x="384" y="358"/>
                  <a:pt x="384" y="358"/>
                </a:cubicBezTo>
                <a:cubicBezTo>
                  <a:pt x="383" y="358"/>
                  <a:pt x="383" y="358"/>
                  <a:pt x="383" y="356"/>
                </a:cubicBezTo>
                <a:cubicBezTo>
                  <a:pt x="384" y="356"/>
                  <a:pt x="384" y="355"/>
                  <a:pt x="384" y="355"/>
                </a:cubicBezTo>
                <a:cubicBezTo>
                  <a:pt x="384" y="354"/>
                  <a:pt x="384" y="354"/>
                  <a:pt x="384" y="354"/>
                </a:cubicBezTo>
                <a:close/>
                <a:moveTo>
                  <a:pt x="386" y="361"/>
                </a:moveTo>
                <a:cubicBezTo>
                  <a:pt x="386" y="362"/>
                  <a:pt x="386" y="363"/>
                  <a:pt x="386" y="363"/>
                </a:cubicBezTo>
                <a:cubicBezTo>
                  <a:pt x="386" y="364"/>
                  <a:pt x="385" y="364"/>
                  <a:pt x="385" y="364"/>
                </a:cubicBezTo>
                <a:cubicBezTo>
                  <a:pt x="385" y="365"/>
                  <a:pt x="385" y="365"/>
                  <a:pt x="385" y="365"/>
                </a:cubicBezTo>
                <a:cubicBezTo>
                  <a:pt x="385" y="365"/>
                  <a:pt x="385" y="363"/>
                  <a:pt x="386" y="362"/>
                </a:cubicBezTo>
                <a:cubicBezTo>
                  <a:pt x="386" y="362"/>
                  <a:pt x="386" y="361"/>
                  <a:pt x="386" y="361"/>
                </a:cubicBezTo>
                <a:cubicBezTo>
                  <a:pt x="386" y="361"/>
                  <a:pt x="386" y="361"/>
                  <a:pt x="386" y="360"/>
                </a:cubicBezTo>
                <a:cubicBezTo>
                  <a:pt x="386" y="360"/>
                  <a:pt x="386" y="359"/>
                  <a:pt x="387" y="359"/>
                </a:cubicBezTo>
                <a:cubicBezTo>
                  <a:pt x="387" y="359"/>
                  <a:pt x="387" y="359"/>
                  <a:pt x="387" y="359"/>
                </a:cubicBezTo>
                <a:cubicBezTo>
                  <a:pt x="387" y="359"/>
                  <a:pt x="386" y="361"/>
                  <a:pt x="386" y="361"/>
                </a:cubicBezTo>
                <a:close/>
                <a:moveTo>
                  <a:pt x="390" y="347"/>
                </a:moveTo>
                <a:cubicBezTo>
                  <a:pt x="390" y="348"/>
                  <a:pt x="390" y="348"/>
                  <a:pt x="389" y="349"/>
                </a:cubicBezTo>
                <a:cubicBezTo>
                  <a:pt x="389" y="349"/>
                  <a:pt x="389" y="349"/>
                  <a:pt x="389" y="349"/>
                </a:cubicBezTo>
                <a:cubicBezTo>
                  <a:pt x="389" y="350"/>
                  <a:pt x="389" y="350"/>
                  <a:pt x="388" y="350"/>
                </a:cubicBezTo>
                <a:cubicBezTo>
                  <a:pt x="388" y="350"/>
                  <a:pt x="388" y="350"/>
                  <a:pt x="387" y="350"/>
                </a:cubicBezTo>
                <a:cubicBezTo>
                  <a:pt x="387" y="350"/>
                  <a:pt x="388" y="348"/>
                  <a:pt x="388" y="347"/>
                </a:cubicBezTo>
                <a:cubicBezTo>
                  <a:pt x="389" y="347"/>
                  <a:pt x="389" y="347"/>
                  <a:pt x="389" y="347"/>
                </a:cubicBezTo>
                <a:cubicBezTo>
                  <a:pt x="389" y="346"/>
                  <a:pt x="390" y="346"/>
                  <a:pt x="390" y="346"/>
                </a:cubicBezTo>
                <a:cubicBezTo>
                  <a:pt x="391" y="346"/>
                  <a:pt x="390" y="347"/>
                  <a:pt x="390" y="347"/>
                </a:cubicBezTo>
                <a:close/>
                <a:moveTo>
                  <a:pt x="419" y="263"/>
                </a:moveTo>
                <a:cubicBezTo>
                  <a:pt x="418" y="263"/>
                  <a:pt x="418" y="263"/>
                  <a:pt x="418" y="264"/>
                </a:cubicBezTo>
                <a:cubicBezTo>
                  <a:pt x="417" y="264"/>
                  <a:pt x="417" y="265"/>
                  <a:pt x="417" y="266"/>
                </a:cubicBezTo>
                <a:cubicBezTo>
                  <a:pt x="417" y="266"/>
                  <a:pt x="417" y="266"/>
                  <a:pt x="417" y="267"/>
                </a:cubicBezTo>
                <a:cubicBezTo>
                  <a:pt x="417" y="267"/>
                  <a:pt x="417" y="268"/>
                  <a:pt x="417" y="268"/>
                </a:cubicBezTo>
                <a:cubicBezTo>
                  <a:pt x="417" y="269"/>
                  <a:pt x="418" y="269"/>
                  <a:pt x="418" y="269"/>
                </a:cubicBezTo>
                <a:cubicBezTo>
                  <a:pt x="418" y="270"/>
                  <a:pt x="418" y="271"/>
                  <a:pt x="418" y="271"/>
                </a:cubicBezTo>
                <a:cubicBezTo>
                  <a:pt x="419" y="271"/>
                  <a:pt x="419" y="272"/>
                  <a:pt x="419" y="272"/>
                </a:cubicBezTo>
                <a:cubicBezTo>
                  <a:pt x="419" y="272"/>
                  <a:pt x="419" y="273"/>
                  <a:pt x="419" y="274"/>
                </a:cubicBezTo>
                <a:cubicBezTo>
                  <a:pt x="419" y="274"/>
                  <a:pt x="418" y="274"/>
                  <a:pt x="418" y="274"/>
                </a:cubicBezTo>
                <a:cubicBezTo>
                  <a:pt x="418" y="274"/>
                  <a:pt x="418" y="273"/>
                  <a:pt x="418" y="274"/>
                </a:cubicBezTo>
                <a:cubicBezTo>
                  <a:pt x="418" y="275"/>
                  <a:pt x="418" y="275"/>
                  <a:pt x="418" y="275"/>
                </a:cubicBezTo>
                <a:cubicBezTo>
                  <a:pt x="418" y="275"/>
                  <a:pt x="418" y="276"/>
                  <a:pt x="418" y="276"/>
                </a:cubicBezTo>
                <a:cubicBezTo>
                  <a:pt x="418" y="277"/>
                  <a:pt x="418" y="279"/>
                  <a:pt x="418" y="280"/>
                </a:cubicBezTo>
                <a:cubicBezTo>
                  <a:pt x="418" y="281"/>
                  <a:pt x="418" y="281"/>
                  <a:pt x="418" y="281"/>
                </a:cubicBezTo>
                <a:cubicBezTo>
                  <a:pt x="417" y="281"/>
                  <a:pt x="417" y="281"/>
                  <a:pt x="417" y="281"/>
                </a:cubicBezTo>
                <a:cubicBezTo>
                  <a:pt x="416" y="282"/>
                  <a:pt x="416" y="282"/>
                  <a:pt x="416" y="282"/>
                </a:cubicBezTo>
                <a:cubicBezTo>
                  <a:pt x="416" y="282"/>
                  <a:pt x="416" y="282"/>
                  <a:pt x="416" y="281"/>
                </a:cubicBezTo>
                <a:cubicBezTo>
                  <a:pt x="416" y="281"/>
                  <a:pt x="415" y="281"/>
                  <a:pt x="415" y="280"/>
                </a:cubicBezTo>
                <a:cubicBezTo>
                  <a:pt x="415" y="280"/>
                  <a:pt x="415" y="280"/>
                  <a:pt x="415" y="280"/>
                </a:cubicBezTo>
                <a:cubicBezTo>
                  <a:pt x="414" y="279"/>
                  <a:pt x="415" y="279"/>
                  <a:pt x="415" y="279"/>
                </a:cubicBezTo>
                <a:cubicBezTo>
                  <a:pt x="415" y="278"/>
                  <a:pt x="415" y="277"/>
                  <a:pt x="415" y="277"/>
                </a:cubicBezTo>
                <a:cubicBezTo>
                  <a:pt x="415" y="276"/>
                  <a:pt x="415" y="276"/>
                  <a:pt x="416" y="275"/>
                </a:cubicBezTo>
                <a:cubicBezTo>
                  <a:pt x="416" y="274"/>
                  <a:pt x="416" y="274"/>
                  <a:pt x="415" y="273"/>
                </a:cubicBezTo>
                <a:cubicBezTo>
                  <a:pt x="415" y="273"/>
                  <a:pt x="415" y="272"/>
                  <a:pt x="415" y="272"/>
                </a:cubicBezTo>
                <a:cubicBezTo>
                  <a:pt x="415" y="272"/>
                  <a:pt x="415" y="272"/>
                  <a:pt x="415" y="271"/>
                </a:cubicBezTo>
                <a:cubicBezTo>
                  <a:pt x="415" y="270"/>
                  <a:pt x="415" y="270"/>
                  <a:pt x="414" y="269"/>
                </a:cubicBezTo>
                <a:cubicBezTo>
                  <a:pt x="414" y="268"/>
                  <a:pt x="414" y="268"/>
                  <a:pt x="414" y="267"/>
                </a:cubicBezTo>
                <a:cubicBezTo>
                  <a:pt x="414" y="266"/>
                  <a:pt x="414" y="266"/>
                  <a:pt x="414" y="266"/>
                </a:cubicBezTo>
                <a:cubicBezTo>
                  <a:pt x="414" y="265"/>
                  <a:pt x="415" y="264"/>
                  <a:pt x="415" y="263"/>
                </a:cubicBezTo>
                <a:cubicBezTo>
                  <a:pt x="415" y="262"/>
                  <a:pt x="415" y="261"/>
                  <a:pt x="416" y="261"/>
                </a:cubicBezTo>
                <a:cubicBezTo>
                  <a:pt x="416" y="260"/>
                  <a:pt x="416" y="261"/>
                  <a:pt x="417" y="260"/>
                </a:cubicBezTo>
                <a:cubicBezTo>
                  <a:pt x="417" y="260"/>
                  <a:pt x="417" y="260"/>
                  <a:pt x="417" y="259"/>
                </a:cubicBezTo>
                <a:cubicBezTo>
                  <a:pt x="418" y="259"/>
                  <a:pt x="418" y="259"/>
                  <a:pt x="418" y="259"/>
                </a:cubicBezTo>
                <a:cubicBezTo>
                  <a:pt x="419" y="259"/>
                  <a:pt x="419" y="261"/>
                  <a:pt x="419" y="262"/>
                </a:cubicBezTo>
                <a:cubicBezTo>
                  <a:pt x="420" y="262"/>
                  <a:pt x="420" y="263"/>
                  <a:pt x="420" y="263"/>
                </a:cubicBezTo>
                <a:cubicBezTo>
                  <a:pt x="420" y="264"/>
                  <a:pt x="419" y="263"/>
                  <a:pt x="419" y="263"/>
                </a:cubicBezTo>
                <a:close/>
                <a:moveTo>
                  <a:pt x="424" y="265"/>
                </a:moveTo>
                <a:cubicBezTo>
                  <a:pt x="424" y="265"/>
                  <a:pt x="423" y="266"/>
                  <a:pt x="423" y="266"/>
                </a:cubicBezTo>
                <a:cubicBezTo>
                  <a:pt x="423" y="267"/>
                  <a:pt x="423" y="266"/>
                  <a:pt x="423" y="267"/>
                </a:cubicBezTo>
                <a:cubicBezTo>
                  <a:pt x="422" y="267"/>
                  <a:pt x="422" y="267"/>
                  <a:pt x="422" y="267"/>
                </a:cubicBezTo>
                <a:cubicBezTo>
                  <a:pt x="422" y="266"/>
                  <a:pt x="422" y="265"/>
                  <a:pt x="422" y="265"/>
                </a:cubicBezTo>
                <a:cubicBezTo>
                  <a:pt x="422" y="264"/>
                  <a:pt x="422" y="263"/>
                  <a:pt x="422" y="263"/>
                </a:cubicBezTo>
                <a:cubicBezTo>
                  <a:pt x="423" y="262"/>
                  <a:pt x="423" y="262"/>
                  <a:pt x="423" y="261"/>
                </a:cubicBezTo>
                <a:cubicBezTo>
                  <a:pt x="423" y="261"/>
                  <a:pt x="424" y="260"/>
                  <a:pt x="424" y="261"/>
                </a:cubicBezTo>
                <a:cubicBezTo>
                  <a:pt x="424" y="261"/>
                  <a:pt x="424" y="262"/>
                  <a:pt x="424" y="262"/>
                </a:cubicBezTo>
                <a:cubicBezTo>
                  <a:pt x="424" y="262"/>
                  <a:pt x="424" y="263"/>
                  <a:pt x="424" y="263"/>
                </a:cubicBezTo>
                <a:cubicBezTo>
                  <a:pt x="424" y="264"/>
                  <a:pt x="424" y="264"/>
                  <a:pt x="424" y="265"/>
                </a:cubicBezTo>
                <a:close/>
                <a:moveTo>
                  <a:pt x="435" y="259"/>
                </a:moveTo>
                <a:cubicBezTo>
                  <a:pt x="434" y="259"/>
                  <a:pt x="434" y="259"/>
                  <a:pt x="433" y="260"/>
                </a:cubicBezTo>
                <a:cubicBezTo>
                  <a:pt x="433" y="260"/>
                  <a:pt x="433" y="260"/>
                  <a:pt x="433" y="261"/>
                </a:cubicBezTo>
                <a:cubicBezTo>
                  <a:pt x="433" y="261"/>
                  <a:pt x="432" y="262"/>
                  <a:pt x="432" y="262"/>
                </a:cubicBezTo>
                <a:cubicBezTo>
                  <a:pt x="432" y="262"/>
                  <a:pt x="432" y="261"/>
                  <a:pt x="432" y="260"/>
                </a:cubicBezTo>
                <a:cubicBezTo>
                  <a:pt x="432" y="260"/>
                  <a:pt x="433" y="259"/>
                  <a:pt x="433" y="259"/>
                </a:cubicBezTo>
                <a:cubicBezTo>
                  <a:pt x="433" y="258"/>
                  <a:pt x="434" y="258"/>
                  <a:pt x="434" y="258"/>
                </a:cubicBezTo>
                <a:cubicBezTo>
                  <a:pt x="434" y="258"/>
                  <a:pt x="435" y="259"/>
                  <a:pt x="435" y="259"/>
                </a:cubicBezTo>
                <a:cubicBezTo>
                  <a:pt x="435" y="259"/>
                  <a:pt x="435" y="259"/>
                  <a:pt x="435" y="259"/>
                </a:cubicBezTo>
                <a:close/>
                <a:moveTo>
                  <a:pt x="328" y="343"/>
                </a:moveTo>
                <a:cubicBezTo>
                  <a:pt x="328" y="343"/>
                  <a:pt x="329" y="345"/>
                  <a:pt x="328" y="346"/>
                </a:cubicBezTo>
                <a:cubicBezTo>
                  <a:pt x="328" y="347"/>
                  <a:pt x="326" y="346"/>
                  <a:pt x="326" y="346"/>
                </a:cubicBezTo>
                <a:cubicBezTo>
                  <a:pt x="325" y="345"/>
                  <a:pt x="327" y="344"/>
                  <a:pt x="328" y="343"/>
                </a:cubicBezTo>
                <a:close/>
                <a:moveTo>
                  <a:pt x="327" y="349"/>
                </a:moveTo>
                <a:cubicBezTo>
                  <a:pt x="326" y="349"/>
                  <a:pt x="327" y="347"/>
                  <a:pt x="327" y="347"/>
                </a:cubicBezTo>
                <a:cubicBezTo>
                  <a:pt x="328" y="347"/>
                  <a:pt x="327" y="349"/>
                  <a:pt x="327" y="349"/>
                </a:cubicBezTo>
                <a:close/>
                <a:moveTo>
                  <a:pt x="312" y="374"/>
                </a:moveTo>
                <a:cubicBezTo>
                  <a:pt x="312" y="374"/>
                  <a:pt x="311" y="375"/>
                  <a:pt x="311" y="375"/>
                </a:cubicBezTo>
                <a:cubicBezTo>
                  <a:pt x="311" y="375"/>
                  <a:pt x="311" y="374"/>
                  <a:pt x="312" y="374"/>
                </a:cubicBezTo>
                <a:close/>
                <a:moveTo>
                  <a:pt x="330" y="343"/>
                </a:moveTo>
                <a:cubicBezTo>
                  <a:pt x="330" y="344"/>
                  <a:pt x="330" y="346"/>
                  <a:pt x="329" y="345"/>
                </a:cubicBezTo>
                <a:cubicBezTo>
                  <a:pt x="329" y="345"/>
                  <a:pt x="329" y="343"/>
                  <a:pt x="329" y="343"/>
                </a:cubicBezTo>
                <a:cubicBezTo>
                  <a:pt x="330" y="343"/>
                  <a:pt x="330" y="343"/>
                  <a:pt x="330" y="343"/>
                </a:cubicBezTo>
                <a:close/>
                <a:moveTo>
                  <a:pt x="394" y="290"/>
                </a:moveTo>
                <a:cubicBezTo>
                  <a:pt x="394" y="290"/>
                  <a:pt x="396" y="289"/>
                  <a:pt x="396" y="290"/>
                </a:cubicBezTo>
                <a:cubicBezTo>
                  <a:pt x="395" y="290"/>
                  <a:pt x="395" y="290"/>
                  <a:pt x="395" y="290"/>
                </a:cubicBezTo>
                <a:cubicBezTo>
                  <a:pt x="395" y="290"/>
                  <a:pt x="395" y="290"/>
                  <a:pt x="395" y="290"/>
                </a:cubicBezTo>
                <a:cubicBezTo>
                  <a:pt x="394" y="290"/>
                  <a:pt x="394" y="290"/>
                  <a:pt x="394" y="290"/>
                </a:cubicBezTo>
                <a:cubicBezTo>
                  <a:pt x="394" y="290"/>
                  <a:pt x="393" y="290"/>
                  <a:pt x="393" y="290"/>
                </a:cubicBezTo>
                <a:cubicBezTo>
                  <a:pt x="394" y="289"/>
                  <a:pt x="394" y="290"/>
                  <a:pt x="394" y="290"/>
                </a:cubicBezTo>
                <a:close/>
                <a:moveTo>
                  <a:pt x="399" y="268"/>
                </a:moveTo>
                <a:cubicBezTo>
                  <a:pt x="399" y="269"/>
                  <a:pt x="399" y="270"/>
                  <a:pt x="398" y="271"/>
                </a:cubicBezTo>
                <a:cubicBezTo>
                  <a:pt x="398" y="272"/>
                  <a:pt x="398" y="272"/>
                  <a:pt x="398" y="273"/>
                </a:cubicBezTo>
                <a:cubicBezTo>
                  <a:pt x="398" y="273"/>
                  <a:pt x="398" y="274"/>
                  <a:pt x="398" y="275"/>
                </a:cubicBezTo>
                <a:cubicBezTo>
                  <a:pt x="398" y="276"/>
                  <a:pt x="398" y="276"/>
                  <a:pt x="397" y="276"/>
                </a:cubicBezTo>
                <a:cubicBezTo>
                  <a:pt x="397" y="276"/>
                  <a:pt x="397" y="276"/>
                  <a:pt x="396" y="277"/>
                </a:cubicBezTo>
                <a:cubicBezTo>
                  <a:pt x="396" y="277"/>
                  <a:pt x="396" y="277"/>
                  <a:pt x="396" y="277"/>
                </a:cubicBezTo>
                <a:cubicBezTo>
                  <a:pt x="395" y="277"/>
                  <a:pt x="395" y="278"/>
                  <a:pt x="394" y="278"/>
                </a:cubicBezTo>
                <a:cubicBezTo>
                  <a:pt x="394" y="279"/>
                  <a:pt x="394" y="280"/>
                  <a:pt x="394" y="280"/>
                </a:cubicBezTo>
                <a:cubicBezTo>
                  <a:pt x="393" y="280"/>
                  <a:pt x="393" y="280"/>
                  <a:pt x="393" y="281"/>
                </a:cubicBezTo>
                <a:cubicBezTo>
                  <a:pt x="393" y="281"/>
                  <a:pt x="393" y="281"/>
                  <a:pt x="393" y="281"/>
                </a:cubicBezTo>
                <a:cubicBezTo>
                  <a:pt x="393" y="282"/>
                  <a:pt x="393" y="282"/>
                  <a:pt x="393" y="283"/>
                </a:cubicBezTo>
                <a:cubicBezTo>
                  <a:pt x="393" y="283"/>
                  <a:pt x="393" y="283"/>
                  <a:pt x="394" y="284"/>
                </a:cubicBezTo>
                <a:cubicBezTo>
                  <a:pt x="394" y="284"/>
                  <a:pt x="394" y="284"/>
                  <a:pt x="394" y="284"/>
                </a:cubicBezTo>
                <a:cubicBezTo>
                  <a:pt x="394" y="284"/>
                  <a:pt x="394" y="285"/>
                  <a:pt x="394" y="285"/>
                </a:cubicBezTo>
                <a:cubicBezTo>
                  <a:pt x="394" y="285"/>
                  <a:pt x="393" y="285"/>
                  <a:pt x="393" y="285"/>
                </a:cubicBezTo>
                <a:cubicBezTo>
                  <a:pt x="393" y="286"/>
                  <a:pt x="393" y="286"/>
                  <a:pt x="392" y="287"/>
                </a:cubicBezTo>
                <a:cubicBezTo>
                  <a:pt x="392" y="288"/>
                  <a:pt x="391" y="287"/>
                  <a:pt x="391" y="287"/>
                </a:cubicBezTo>
                <a:cubicBezTo>
                  <a:pt x="391" y="287"/>
                  <a:pt x="391" y="286"/>
                  <a:pt x="391" y="285"/>
                </a:cubicBezTo>
                <a:cubicBezTo>
                  <a:pt x="391" y="285"/>
                  <a:pt x="391" y="284"/>
                  <a:pt x="391" y="284"/>
                </a:cubicBezTo>
                <a:cubicBezTo>
                  <a:pt x="390" y="284"/>
                  <a:pt x="390" y="284"/>
                  <a:pt x="390" y="284"/>
                </a:cubicBezTo>
                <a:cubicBezTo>
                  <a:pt x="389" y="283"/>
                  <a:pt x="390" y="281"/>
                  <a:pt x="390" y="280"/>
                </a:cubicBezTo>
                <a:cubicBezTo>
                  <a:pt x="390" y="279"/>
                  <a:pt x="390" y="278"/>
                  <a:pt x="390" y="278"/>
                </a:cubicBezTo>
                <a:cubicBezTo>
                  <a:pt x="390" y="277"/>
                  <a:pt x="391" y="277"/>
                  <a:pt x="390" y="276"/>
                </a:cubicBezTo>
                <a:cubicBezTo>
                  <a:pt x="390" y="275"/>
                  <a:pt x="390" y="275"/>
                  <a:pt x="389" y="274"/>
                </a:cubicBezTo>
                <a:cubicBezTo>
                  <a:pt x="389" y="274"/>
                  <a:pt x="389" y="274"/>
                  <a:pt x="389" y="274"/>
                </a:cubicBezTo>
                <a:cubicBezTo>
                  <a:pt x="393" y="272"/>
                  <a:pt x="396" y="270"/>
                  <a:pt x="399" y="267"/>
                </a:cubicBezTo>
                <a:cubicBezTo>
                  <a:pt x="399" y="267"/>
                  <a:pt x="399" y="268"/>
                  <a:pt x="399" y="268"/>
                </a:cubicBezTo>
                <a:close/>
                <a:moveTo>
                  <a:pt x="24" y="249"/>
                </a:moveTo>
                <a:cubicBezTo>
                  <a:pt x="26" y="249"/>
                  <a:pt x="24" y="250"/>
                  <a:pt x="24" y="250"/>
                </a:cubicBezTo>
                <a:cubicBezTo>
                  <a:pt x="24" y="250"/>
                  <a:pt x="24" y="250"/>
                  <a:pt x="24" y="249"/>
                </a:cubicBezTo>
                <a:cubicBezTo>
                  <a:pt x="24" y="249"/>
                  <a:pt x="24" y="249"/>
                  <a:pt x="24" y="249"/>
                </a:cubicBezTo>
                <a:close/>
                <a:moveTo>
                  <a:pt x="404" y="265"/>
                </a:moveTo>
                <a:cubicBezTo>
                  <a:pt x="404" y="265"/>
                  <a:pt x="404" y="265"/>
                  <a:pt x="404" y="265"/>
                </a:cubicBezTo>
                <a:cubicBezTo>
                  <a:pt x="404" y="266"/>
                  <a:pt x="405" y="266"/>
                  <a:pt x="404" y="267"/>
                </a:cubicBezTo>
                <a:cubicBezTo>
                  <a:pt x="404" y="267"/>
                  <a:pt x="403" y="268"/>
                  <a:pt x="403" y="268"/>
                </a:cubicBezTo>
                <a:cubicBezTo>
                  <a:pt x="403" y="268"/>
                  <a:pt x="403" y="268"/>
                  <a:pt x="403" y="268"/>
                </a:cubicBezTo>
                <a:cubicBezTo>
                  <a:pt x="403" y="268"/>
                  <a:pt x="403" y="267"/>
                  <a:pt x="403" y="267"/>
                </a:cubicBezTo>
                <a:cubicBezTo>
                  <a:pt x="403" y="267"/>
                  <a:pt x="402" y="267"/>
                  <a:pt x="402" y="267"/>
                </a:cubicBezTo>
                <a:cubicBezTo>
                  <a:pt x="402" y="266"/>
                  <a:pt x="402" y="266"/>
                  <a:pt x="402" y="266"/>
                </a:cubicBezTo>
                <a:cubicBezTo>
                  <a:pt x="403" y="265"/>
                  <a:pt x="404" y="265"/>
                  <a:pt x="404" y="265"/>
                </a:cubicBezTo>
                <a:close/>
                <a:moveTo>
                  <a:pt x="383" y="287"/>
                </a:moveTo>
                <a:cubicBezTo>
                  <a:pt x="383" y="286"/>
                  <a:pt x="383" y="286"/>
                  <a:pt x="384" y="286"/>
                </a:cubicBezTo>
                <a:cubicBezTo>
                  <a:pt x="384" y="286"/>
                  <a:pt x="384" y="287"/>
                  <a:pt x="384" y="287"/>
                </a:cubicBezTo>
                <a:cubicBezTo>
                  <a:pt x="385" y="287"/>
                  <a:pt x="385" y="287"/>
                  <a:pt x="385" y="287"/>
                </a:cubicBezTo>
                <a:cubicBezTo>
                  <a:pt x="385" y="288"/>
                  <a:pt x="385" y="288"/>
                  <a:pt x="385" y="288"/>
                </a:cubicBezTo>
                <a:cubicBezTo>
                  <a:pt x="385" y="288"/>
                  <a:pt x="385" y="289"/>
                  <a:pt x="385" y="289"/>
                </a:cubicBezTo>
                <a:cubicBezTo>
                  <a:pt x="384" y="289"/>
                  <a:pt x="384" y="289"/>
                  <a:pt x="384" y="289"/>
                </a:cubicBezTo>
                <a:cubicBezTo>
                  <a:pt x="384" y="289"/>
                  <a:pt x="384" y="288"/>
                  <a:pt x="383" y="288"/>
                </a:cubicBezTo>
                <a:cubicBezTo>
                  <a:pt x="383" y="288"/>
                  <a:pt x="383" y="287"/>
                  <a:pt x="383" y="287"/>
                </a:cubicBezTo>
                <a:close/>
                <a:moveTo>
                  <a:pt x="388" y="280"/>
                </a:moveTo>
                <a:cubicBezTo>
                  <a:pt x="388" y="279"/>
                  <a:pt x="388" y="280"/>
                  <a:pt x="388" y="281"/>
                </a:cubicBezTo>
                <a:cubicBezTo>
                  <a:pt x="387" y="281"/>
                  <a:pt x="387" y="282"/>
                  <a:pt x="388" y="282"/>
                </a:cubicBezTo>
                <a:cubicBezTo>
                  <a:pt x="388" y="283"/>
                  <a:pt x="387" y="284"/>
                  <a:pt x="387" y="285"/>
                </a:cubicBezTo>
                <a:cubicBezTo>
                  <a:pt x="387" y="286"/>
                  <a:pt x="386" y="286"/>
                  <a:pt x="386" y="285"/>
                </a:cubicBezTo>
                <a:cubicBezTo>
                  <a:pt x="386" y="285"/>
                  <a:pt x="387" y="284"/>
                  <a:pt x="387" y="284"/>
                </a:cubicBezTo>
                <a:cubicBezTo>
                  <a:pt x="387" y="283"/>
                  <a:pt x="387" y="282"/>
                  <a:pt x="387" y="282"/>
                </a:cubicBezTo>
                <a:cubicBezTo>
                  <a:pt x="387" y="281"/>
                  <a:pt x="386" y="280"/>
                  <a:pt x="386" y="280"/>
                </a:cubicBezTo>
                <a:cubicBezTo>
                  <a:pt x="385" y="279"/>
                  <a:pt x="385" y="279"/>
                  <a:pt x="385" y="278"/>
                </a:cubicBezTo>
                <a:cubicBezTo>
                  <a:pt x="385" y="278"/>
                  <a:pt x="384" y="278"/>
                  <a:pt x="384" y="278"/>
                </a:cubicBezTo>
                <a:cubicBezTo>
                  <a:pt x="384" y="278"/>
                  <a:pt x="384" y="278"/>
                  <a:pt x="384" y="278"/>
                </a:cubicBezTo>
                <a:cubicBezTo>
                  <a:pt x="385" y="277"/>
                  <a:pt x="386" y="276"/>
                  <a:pt x="387" y="276"/>
                </a:cubicBezTo>
                <a:cubicBezTo>
                  <a:pt x="387" y="276"/>
                  <a:pt x="387" y="276"/>
                  <a:pt x="387" y="276"/>
                </a:cubicBezTo>
                <a:cubicBezTo>
                  <a:pt x="387" y="276"/>
                  <a:pt x="388" y="277"/>
                  <a:pt x="388" y="277"/>
                </a:cubicBezTo>
                <a:cubicBezTo>
                  <a:pt x="388" y="278"/>
                  <a:pt x="388" y="278"/>
                  <a:pt x="389" y="278"/>
                </a:cubicBezTo>
                <a:cubicBezTo>
                  <a:pt x="389" y="278"/>
                  <a:pt x="389" y="280"/>
                  <a:pt x="389" y="281"/>
                </a:cubicBezTo>
                <a:cubicBezTo>
                  <a:pt x="389" y="281"/>
                  <a:pt x="389" y="280"/>
                  <a:pt x="388" y="280"/>
                </a:cubicBezTo>
                <a:close/>
                <a:moveTo>
                  <a:pt x="373" y="286"/>
                </a:moveTo>
                <a:cubicBezTo>
                  <a:pt x="373" y="286"/>
                  <a:pt x="373" y="286"/>
                  <a:pt x="373" y="286"/>
                </a:cubicBezTo>
                <a:cubicBezTo>
                  <a:pt x="372" y="285"/>
                  <a:pt x="373" y="285"/>
                  <a:pt x="373" y="284"/>
                </a:cubicBezTo>
                <a:cubicBezTo>
                  <a:pt x="373" y="284"/>
                  <a:pt x="373" y="284"/>
                  <a:pt x="373" y="284"/>
                </a:cubicBezTo>
                <a:cubicBezTo>
                  <a:pt x="374" y="284"/>
                  <a:pt x="374" y="286"/>
                  <a:pt x="373" y="286"/>
                </a:cubicBezTo>
                <a:close/>
                <a:moveTo>
                  <a:pt x="372" y="286"/>
                </a:moveTo>
                <a:cubicBezTo>
                  <a:pt x="372" y="286"/>
                  <a:pt x="372" y="287"/>
                  <a:pt x="372" y="287"/>
                </a:cubicBezTo>
                <a:cubicBezTo>
                  <a:pt x="371" y="288"/>
                  <a:pt x="371" y="286"/>
                  <a:pt x="372" y="286"/>
                </a:cubicBezTo>
                <a:close/>
                <a:moveTo>
                  <a:pt x="375" y="284"/>
                </a:moveTo>
                <a:cubicBezTo>
                  <a:pt x="375" y="284"/>
                  <a:pt x="374" y="285"/>
                  <a:pt x="374" y="285"/>
                </a:cubicBezTo>
                <a:cubicBezTo>
                  <a:pt x="374" y="284"/>
                  <a:pt x="374" y="284"/>
                  <a:pt x="374" y="284"/>
                </a:cubicBezTo>
                <a:cubicBezTo>
                  <a:pt x="374" y="284"/>
                  <a:pt x="375" y="284"/>
                  <a:pt x="375" y="284"/>
                </a:cubicBezTo>
                <a:cubicBezTo>
                  <a:pt x="375" y="284"/>
                  <a:pt x="375" y="284"/>
                  <a:pt x="375" y="284"/>
                </a:cubicBezTo>
                <a:close/>
                <a:moveTo>
                  <a:pt x="379" y="286"/>
                </a:moveTo>
                <a:cubicBezTo>
                  <a:pt x="379" y="285"/>
                  <a:pt x="379" y="284"/>
                  <a:pt x="379" y="284"/>
                </a:cubicBezTo>
                <a:cubicBezTo>
                  <a:pt x="380" y="283"/>
                  <a:pt x="380" y="282"/>
                  <a:pt x="379" y="282"/>
                </a:cubicBezTo>
                <a:cubicBezTo>
                  <a:pt x="379" y="282"/>
                  <a:pt x="379" y="281"/>
                  <a:pt x="379" y="281"/>
                </a:cubicBezTo>
                <a:cubicBezTo>
                  <a:pt x="380" y="281"/>
                  <a:pt x="380" y="280"/>
                  <a:pt x="381" y="280"/>
                </a:cubicBezTo>
                <a:cubicBezTo>
                  <a:pt x="381" y="280"/>
                  <a:pt x="381" y="281"/>
                  <a:pt x="381" y="281"/>
                </a:cubicBezTo>
                <a:cubicBezTo>
                  <a:pt x="381" y="281"/>
                  <a:pt x="381" y="282"/>
                  <a:pt x="381" y="282"/>
                </a:cubicBezTo>
                <a:cubicBezTo>
                  <a:pt x="381" y="282"/>
                  <a:pt x="381" y="283"/>
                  <a:pt x="381" y="283"/>
                </a:cubicBezTo>
                <a:cubicBezTo>
                  <a:pt x="381" y="284"/>
                  <a:pt x="380" y="285"/>
                  <a:pt x="380" y="285"/>
                </a:cubicBezTo>
                <a:cubicBezTo>
                  <a:pt x="380" y="286"/>
                  <a:pt x="379" y="286"/>
                  <a:pt x="379" y="286"/>
                </a:cubicBezTo>
                <a:close/>
                <a:moveTo>
                  <a:pt x="214" y="338"/>
                </a:moveTo>
                <a:cubicBezTo>
                  <a:pt x="214" y="338"/>
                  <a:pt x="216" y="339"/>
                  <a:pt x="215" y="340"/>
                </a:cubicBezTo>
                <a:cubicBezTo>
                  <a:pt x="214" y="340"/>
                  <a:pt x="213" y="339"/>
                  <a:pt x="214" y="338"/>
                </a:cubicBezTo>
                <a:close/>
                <a:moveTo>
                  <a:pt x="247" y="348"/>
                </a:moveTo>
                <a:cubicBezTo>
                  <a:pt x="247" y="348"/>
                  <a:pt x="243" y="349"/>
                  <a:pt x="243" y="348"/>
                </a:cubicBezTo>
                <a:cubicBezTo>
                  <a:pt x="243" y="347"/>
                  <a:pt x="243" y="347"/>
                  <a:pt x="243" y="348"/>
                </a:cubicBezTo>
                <a:cubicBezTo>
                  <a:pt x="244" y="348"/>
                  <a:pt x="244" y="347"/>
                  <a:pt x="245" y="347"/>
                </a:cubicBezTo>
                <a:cubicBezTo>
                  <a:pt x="245" y="347"/>
                  <a:pt x="247" y="347"/>
                  <a:pt x="247" y="348"/>
                </a:cubicBezTo>
                <a:close/>
                <a:moveTo>
                  <a:pt x="253" y="349"/>
                </a:moveTo>
                <a:cubicBezTo>
                  <a:pt x="253" y="349"/>
                  <a:pt x="252" y="351"/>
                  <a:pt x="252" y="350"/>
                </a:cubicBezTo>
                <a:cubicBezTo>
                  <a:pt x="252" y="350"/>
                  <a:pt x="252" y="349"/>
                  <a:pt x="253" y="349"/>
                </a:cubicBezTo>
                <a:close/>
                <a:moveTo>
                  <a:pt x="241" y="370"/>
                </a:moveTo>
                <a:cubicBezTo>
                  <a:pt x="241" y="370"/>
                  <a:pt x="242" y="370"/>
                  <a:pt x="243" y="370"/>
                </a:cubicBezTo>
                <a:cubicBezTo>
                  <a:pt x="244" y="370"/>
                  <a:pt x="241" y="371"/>
                  <a:pt x="241" y="370"/>
                </a:cubicBezTo>
                <a:close/>
                <a:moveTo>
                  <a:pt x="226" y="345"/>
                </a:moveTo>
                <a:cubicBezTo>
                  <a:pt x="225" y="346"/>
                  <a:pt x="225" y="343"/>
                  <a:pt x="226" y="344"/>
                </a:cubicBezTo>
                <a:cubicBezTo>
                  <a:pt x="226" y="345"/>
                  <a:pt x="226" y="345"/>
                  <a:pt x="226" y="345"/>
                </a:cubicBezTo>
                <a:close/>
                <a:moveTo>
                  <a:pt x="219" y="343"/>
                </a:moveTo>
                <a:cubicBezTo>
                  <a:pt x="218" y="343"/>
                  <a:pt x="220" y="343"/>
                  <a:pt x="220" y="343"/>
                </a:cubicBezTo>
                <a:cubicBezTo>
                  <a:pt x="221" y="343"/>
                  <a:pt x="221" y="344"/>
                  <a:pt x="221" y="345"/>
                </a:cubicBezTo>
                <a:cubicBezTo>
                  <a:pt x="221" y="347"/>
                  <a:pt x="219" y="344"/>
                  <a:pt x="219" y="343"/>
                </a:cubicBezTo>
                <a:close/>
                <a:moveTo>
                  <a:pt x="225" y="347"/>
                </a:moveTo>
                <a:cubicBezTo>
                  <a:pt x="225" y="348"/>
                  <a:pt x="224" y="348"/>
                  <a:pt x="224" y="348"/>
                </a:cubicBezTo>
                <a:cubicBezTo>
                  <a:pt x="224" y="347"/>
                  <a:pt x="225" y="347"/>
                  <a:pt x="225" y="347"/>
                </a:cubicBezTo>
                <a:close/>
                <a:moveTo>
                  <a:pt x="230" y="345"/>
                </a:moveTo>
                <a:cubicBezTo>
                  <a:pt x="230" y="346"/>
                  <a:pt x="229" y="346"/>
                  <a:pt x="229" y="345"/>
                </a:cubicBezTo>
                <a:cubicBezTo>
                  <a:pt x="229" y="344"/>
                  <a:pt x="230" y="345"/>
                  <a:pt x="230" y="345"/>
                </a:cubicBezTo>
                <a:close/>
                <a:moveTo>
                  <a:pt x="250" y="360"/>
                </a:moveTo>
                <a:cubicBezTo>
                  <a:pt x="249" y="360"/>
                  <a:pt x="250" y="358"/>
                  <a:pt x="252" y="359"/>
                </a:cubicBezTo>
                <a:cubicBezTo>
                  <a:pt x="253" y="359"/>
                  <a:pt x="253" y="360"/>
                  <a:pt x="253" y="360"/>
                </a:cubicBezTo>
                <a:cubicBezTo>
                  <a:pt x="253" y="361"/>
                  <a:pt x="253" y="360"/>
                  <a:pt x="254" y="361"/>
                </a:cubicBezTo>
                <a:cubicBezTo>
                  <a:pt x="254" y="361"/>
                  <a:pt x="253" y="362"/>
                  <a:pt x="252" y="362"/>
                </a:cubicBezTo>
                <a:cubicBezTo>
                  <a:pt x="252" y="361"/>
                  <a:pt x="252" y="361"/>
                  <a:pt x="252" y="361"/>
                </a:cubicBezTo>
                <a:cubicBezTo>
                  <a:pt x="252" y="360"/>
                  <a:pt x="251" y="361"/>
                  <a:pt x="251" y="360"/>
                </a:cubicBezTo>
                <a:cubicBezTo>
                  <a:pt x="252" y="360"/>
                  <a:pt x="251" y="360"/>
                  <a:pt x="250" y="360"/>
                </a:cubicBezTo>
                <a:close/>
                <a:moveTo>
                  <a:pt x="250" y="358"/>
                </a:moveTo>
                <a:cubicBezTo>
                  <a:pt x="250" y="358"/>
                  <a:pt x="249" y="357"/>
                  <a:pt x="250" y="357"/>
                </a:cubicBezTo>
                <a:cubicBezTo>
                  <a:pt x="251" y="357"/>
                  <a:pt x="252" y="358"/>
                  <a:pt x="250" y="358"/>
                </a:cubicBezTo>
                <a:close/>
                <a:moveTo>
                  <a:pt x="247" y="322"/>
                </a:moveTo>
                <a:cubicBezTo>
                  <a:pt x="248" y="321"/>
                  <a:pt x="249" y="322"/>
                  <a:pt x="249" y="323"/>
                </a:cubicBezTo>
                <a:cubicBezTo>
                  <a:pt x="248" y="325"/>
                  <a:pt x="247" y="323"/>
                  <a:pt x="247" y="322"/>
                </a:cubicBezTo>
                <a:close/>
                <a:moveTo>
                  <a:pt x="256" y="353"/>
                </a:moveTo>
                <a:cubicBezTo>
                  <a:pt x="256" y="353"/>
                  <a:pt x="254" y="353"/>
                  <a:pt x="254" y="353"/>
                </a:cubicBezTo>
                <a:cubicBezTo>
                  <a:pt x="255" y="352"/>
                  <a:pt x="256" y="353"/>
                  <a:pt x="256" y="353"/>
                </a:cubicBezTo>
                <a:close/>
                <a:moveTo>
                  <a:pt x="258" y="323"/>
                </a:moveTo>
                <a:cubicBezTo>
                  <a:pt x="259" y="323"/>
                  <a:pt x="257" y="325"/>
                  <a:pt x="256" y="324"/>
                </a:cubicBezTo>
                <a:cubicBezTo>
                  <a:pt x="256" y="323"/>
                  <a:pt x="257" y="322"/>
                  <a:pt x="258" y="323"/>
                </a:cubicBezTo>
                <a:close/>
                <a:moveTo>
                  <a:pt x="252" y="448"/>
                </a:moveTo>
                <a:cubicBezTo>
                  <a:pt x="253" y="447"/>
                  <a:pt x="252" y="447"/>
                  <a:pt x="252" y="447"/>
                </a:cubicBezTo>
                <a:cubicBezTo>
                  <a:pt x="253" y="447"/>
                  <a:pt x="253" y="446"/>
                  <a:pt x="253" y="447"/>
                </a:cubicBezTo>
                <a:cubicBezTo>
                  <a:pt x="254" y="447"/>
                  <a:pt x="255" y="446"/>
                  <a:pt x="255" y="447"/>
                </a:cubicBezTo>
                <a:cubicBezTo>
                  <a:pt x="255" y="447"/>
                  <a:pt x="256" y="447"/>
                  <a:pt x="255" y="447"/>
                </a:cubicBezTo>
                <a:cubicBezTo>
                  <a:pt x="255" y="447"/>
                  <a:pt x="255" y="447"/>
                  <a:pt x="255" y="447"/>
                </a:cubicBezTo>
                <a:cubicBezTo>
                  <a:pt x="255" y="448"/>
                  <a:pt x="254" y="448"/>
                  <a:pt x="254" y="448"/>
                </a:cubicBezTo>
                <a:cubicBezTo>
                  <a:pt x="254" y="448"/>
                  <a:pt x="254" y="448"/>
                  <a:pt x="254" y="447"/>
                </a:cubicBezTo>
                <a:cubicBezTo>
                  <a:pt x="253" y="447"/>
                  <a:pt x="253" y="448"/>
                  <a:pt x="252" y="448"/>
                </a:cubicBezTo>
                <a:cubicBezTo>
                  <a:pt x="252" y="448"/>
                  <a:pt x="252" y="448"/>
                  <a:pt x="252" y="448"/>
                </a:cubicBezTo>
                <a:close/>
                <a:moveTo>
                  <a:pt x="302" y="383"/>
                </a:moveTo>
                <a:cubicBezTo>
                  <a:pt x="301" y="384"/>
                  <a:pt x="301" y="384"/>
                  <a:pt x="301" y="383"/>
                </a:cubicBezTo>
                <a:cubicBezTo>
                  <a:pt x="301" y="383"/>
                  <a:pt x="302" y="383"/>
                  <a:pt x="302" y="383"/>
                </a:cubicBezTo>
                <a:close/>
                <a:moveTo>
                  <a:pt x="254" y="364"/>
                </a:moveTo>
                <a:cubicBezTo>
                  <a:pt x="253" y="365"/>
                  <a:pt x="253" y="365"/>
                  <a:pt x="253" y="364"/>
                </a:cubicBezTo>
                <a:cubicBezTo>
                  <a:pt x="254" y="363"/>
                  <a:pt x="253" y="363"/>
                  <a:pt x="253" y="363"/>
                </a:cubicBezTo>
                <a:cubicBezTo>
                  <a:pt x="253" y="363"/>
                  <a:pt x="253" y="362"/>
                  <a:pt x="253" y="363"/>
                </a:cubicBezTo>
                <a:cubicBezTo>
                  <a:pt x="253" y="363"/>
                  <a:pt x="254" y="363"/>
                  <a:pt x="254" y="363"/>
                </a:cubicBezTo>
                <a:cubicBezTo>
                  <a:pt x="254" y="363"/>
                  <a:pt x="254" y="364"/>
                  <a:pt x="254" y="364"/>
                </a:cubicBezTo>
                <a:close/>
                <a:moveTo>
                  <a:pt x="250" y="356"/>
                </a:moveTo>
                <a:cubicBezTo>
                  <a:pt x="250" y="356"/>
                  <a:pt x="250" y="356"/>
                  <a:pt x="250" y="357"/>
                </a:cubicBezTo>
                <a:cubicBezTo>
                  <a:pt x="249" y="357"/>
                  <a:pt x="249" y="356"/>
                  <a:pt x="249" y="356"/>
                </a:cubicBezTo>
                <a:cubicBezTo>
                  <a:pt x="249" y="356"/>
                  <a:pt x="250" y="356"/>
                  <a:pt x="250" y="356"/>
                </a:cubicBezTo>
                <a:close/>
                <a:moveTo>
                  <a:pt x="253" y="368"/>
                </a:moveTo>
                <a:cubicBezTo>
                  <a:pt x="253" y="367"/>
                  <a:pt x="254" y="368"/>
                  <a:pt x="254" y="368"/>
                </a:cubicBezTo>
                <a:cubicBezTo>
                  <a:pt x="253" y="369"/>
                  <a:pt x="252" y="368"/>
                  <a:pt x="253" y="3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27" tIns="45713" rIns="91427" bIns="45713" numCol="1" anchor="t" anchorCtr="0" compatLnSpc="1">
            <a:prstTxWarp prst="textNoShape">
              <a:avLst/>
            </a:prstTxWarp>
          </a:bodyPr>
          <a:lstStyle/>
          <a:p>
            <a:pPr defTabSz="932563"/>
            <a:endParaRPr lang="en-GB">
              <a:solidFill>
                <a:srgbClr val="FFFFFF"/>
              </a:solidFill>
            </a:endParaRPr>
          </a:p>
        </p:txBody>
      </p:sp>
      <p:pic>
        <p:nvPicPr>
          <p:cNvPr id="344" name="Picture 3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invGray">
          <a:xfrm>
            <a:off x="2873274" y="6145753"/>
            <a:ext cx="1980920" cy="424341"/>
          </a:xfrm>
          <a:prstGeom prst="rect">
            <a:avLst/>
          </a:prstGeom>
        </p:spPr>
      </p:pic>
      <p:grpSp>
        <p:nvGrpSpPr>
          <p:cNvPr id="345" name="组合 344"/>
          <p:cNvGrpSpPr/>
          <p:nvPr/>
        </p:nvGrpSpPr>
        <p:grpSpPr>
          <a:xfrm>
            <a:off x="568343" y="1380970"/>
            <a:ext cx="586452" cy="533976"/>
            <a:chOff x="591970" y="3105370"/>
            <a:chExt cx="586452" cy="533976"/>
          </a:xfrm>
        </p:grpSpPr>
        <p:sp>
          <p:nvSpPr>
            <p:cNvPr id="346" name="Freeform 43"/>
            <p:cNvSpPr>
              <a:spLocks noEditPoints="1"/>
            </p:cNvSpPr>
            <p:nvPr/>
          </p:nvSpPr>
          <p:spPr bwMode="auto">
            <a:xfrm>
              <a:off x="591970" y="3105370"/>
              <a:ext cx="189874" cy="382572"/>
            </a:xfrm>
            <a:custGeom>
              <a:avLst/>
              <a:gdLst>
                <a:gd name="T0" fmla="*/ 187 w 391"/>
                <a:gd name="T1" fmla="*/ 274 h 788"/>
                <a:gd name="T2" fmla="*/ 236 w 391"/>
                <a:gd name="T3" fmla="*/ 218 h 788"/>
                <a:gd name="T4" fmla="*/ 391 w 391"/>
                <a:gd name="T5" fmla="*/ 218 h 788"/>
                <a:gd name="T6" fmla="*/ 391 w 391"/>
                <a:gd name="T7" fmla="*/ 175 h 788"/>
                <a:gd name="T8" fmla="*/ 391 w 391"/>
                <a:gd name="T9" fmla="*/ 166 h 788"/>
                <a:gd name="T10" fmla="*/ 391 w 391"/>
                <a:gd name="T11" fmla="*/ 164 h 788"/>
                <a:gd name="T12" fmla="*/ 391 w 391"/>
                <a:gd name="T13" fmla="*/ 40 h 788"/>
                <a:gd name="T14" fmla="*/ 358 w 391"/>
                <a:gd name="T15" fmla="*/ 0 h 788"/>
                <a:gd name="T16" fmla="*/ 34 w 391"/>
                <a:gd name="T17" fmla="*/ 0 h 788"/>
                <a:gd name="T18" fmla="*/ 0 w 391"/>
                <a:gd name="T19" fmla="*/ 38 h 788"/>
                <a:gd name="T20" fmla="*/ 0 w 391"/>
                <a:gd name="T21" fmla="*/ 164 h 788"/>
                <a:gd name="T22" fmla="*/ 0 w 391"/>
                <a:gd name="T23" fmla="*/ 174 h 788"/>
                <a:gd name="T24" fmla="*/ 0 w 391"/>
                <a:gd name="T25" fmla="*/ 175 h 788"/>
                <a:gd name="T26" fmla="*/ 0 w 391"/>
                <a:gd name="T27" fmla="*/ 753 h 788"/>
                <a:gd name="T28" fmla="*/ 35 w 391"/>
                <a:gd name="T29" fmla="*/ 788 h 788"/>
                <a:gd name="T30" fmla="*/ 187 w 391"/>
                <a:gd name="T31" fmla="*/ 788 h 788"/>
                <a:gd name="T32" fmla="*/ 187 w 391"/>
                <a:gd name="T33" fmla="*/ 274 h 788"/>
                <a:gd name="T34" fmla="*/ 47 w 391"/>
                <a:gd name="T35" fmla="*/ 83 h 788"/>
                <a:gd name="T36" fmla="*/ 57 w 391"/>
                <a:gd name="T37" fmla="*/ 73 h 788"/>
                <a:gd name="T38" fmla="*/ 334 w 391"/>
                <a:gd name="T39" fmla="*/ 73 h 788"/>
                <a:gd name="T40" fmla="*/ 344 w 391"/>
                <a:gd name="T41" fmla="*/ 83 h 788"/>
                <a:gd name="T42" fmla="*/ 344 w 391"/>
                <a:gd name="T43" fmla="*/ 120 h 788"/>
                <a:gd name="T44" fmla="*/ 334 w 391"/>
                <a:gd name="T45" fmla="*/ 130 h 788"/>
                <a:gd name="T46" fmla="*/ 57 w 391"/>
                <a:gd name="T47" fmla="*/ 130 h 788"/>
                <a:gd name="T48" fmla="*/ 47 w 391"/>
                <a:gd name="T49" fmla="*/ 120 h 788"/>
                <a:gd name="T50" fmla="*/ 47 w 391"/>
                <a:gd name="T51" fmla="*/ 83 h 788"/>
                <a:gd name="T52" fmla="*/ 80 w 391"/>
                <a:gd name="T53" fmla="*/ 214 h 788"/>
                <a:gd name="T54" fmla="*/ 115 w 391"/>
                <a:gd name="T55" fmla="*/ 249 h 788"/>
                <a:gd name="T56" fmla="*/ 80 w 391"/>
                <a:gd name="T57" fmla="*/ 284 h 788"/>
                <a:gd name="T58" fmla="*/ 43 w 391"/>
                <a:gd name="T59" fmla="*/ 249 h 788"/>
                <a:gd name="T60" fmla="*/ 80 w 391"/>
                <a:gd name="T61" fmla="*/ 214 h 788"/>
                <a:gd name="T62" fmla="*/ 80 w 391"/>
                <a:gd name="T63" fmla="*/ 372 h 788"/>
                <a:gd name="T64" fmla="*/ 51 w 391"/>
                <a:gd name="T65" fmla="*/ 346 h 788"/>
                <a:gd name="T66" fmla="*/ 80 w 391"/>
                <a:gd name="T67" fmla="*/ 319 h 788"/>
                <a:gd name="T68" fmla="*/ 105 w 391"/>
                <a:gd name="T69" fmla="*/ 346 h 788"/>
                <a:gd name="T70" fmla="*/ 80 w 391"/>
                <a:gd name="T71" fmla="*/ 372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1" h="788">
                  <a:moveTo>
                    <a:pt x="187" y="274"/>
                  </a:moveTo>
                  <a:cubicBezTo>
                    <a:pt x="185" y="246"/>
                    <a:pt x="210" y="219"/>
                    <a:pt x="236" y="218"/>
                  </a:cubicBezTo>
                  <a:cubicBezTo>
                    <a:pt x="391" y="218"/>
                    <a:pt x="391" y="218"/>
                    <a:pt x="391" y="218"/>
                  </a:cubicBezTo>
                  <a:cubicBezTo>
                    <a:pt x="391" y="203"/>
                    <a:pt x="391" y="191"/>
                    <a:pt x="391" y="175"/>
                  </a:cubicBezTo>
                  <a:cubicBezTo>
                    <a:pt x="391" y="175"/>
                    <a:pt x="391" y="175"/>
                    <a:pt x="391" y="166"/>
                  </a:cubicBezTo>
                  <a:cubicBezTo>
                    <a:pt x="391" y="166"/>
                    <a:pt x="391" y="165"/>
                    <a:pt x="391" y="164"/>
                  </a:cubicBezTo>
                  <a:cubicBezTo>
                    <a:pt x="391" y="157"/>
                    <a:pt x="391" y="129"/>
                    <a:pt x="391" y="40"/>
                  </a:cubicBezTo>
                  <a:cubicBezTo>
                    <a:pt x="391" y="0"/>
                    <a:pt x="363" y="0"/>
                    <a:pt x="358" y="0"/>
                  </a:cubicBezTo>
                  <a:cubicBezTo>
                    <a:pt x="347" y="0"/>
                    <a:pt x="290" y="0"/>
                    <a:pt x="34" y="0"/>
                  </a:cubicBezTo>
                  <a:cubicBezTo>
                    <a:pt x="5" y="0"/>
                    <a:pt x="0" y="22"/>
                    <a:pt x="0" y="38"/>
                  </a:cubicBezTo>
                  <a:cubicBezTo>
                    <a:pt x="0" y="44"/>
                    <a:pt x="0" y="71"/>
                    <a:pt x="0" y="164"/>
                  </a:cubicBezTo>
                  <a:cubicBezTo>
                    <a:pt x="0" y="164"/>
                    <a:pt x="0" y="164"/>
                    <a:pt x="0" y="174"/>
                  </a:cubicBezTo>
                  <a:cubicBezTo>
                    <a:pt x="0" y="174"/>
                    <a:pt x="0" y="174"/>
                    <a:pt x="0" y="175"/>
                  </a:cubicBezTo>
                  <a:cubicBezTo>
                    <a:pt x="0" y="177"/>
                    <a:pt x="0" y="218"/>
                    <a:pt x="0" y="753"/>
                  </a:cubicBezTo>
                  <a:cubicBezTo>
                    <a:pt x="0" y="788"/>
                    <a:pt x="29" y="788"/>
                    <a:pt x="35" y="788"/>
                  </a:cubicBezTo>
                  <a:cubicBezTo>
                    <a:pt x="40" y="788"/>
                    <a:pt x="66" y="788"/>
                    <a:pt x="187" y="788"/>
                  </a:cubicBezTo>
                  <a:lnTo>
                    <a:pt x="187" y="274"/>
                  </a:lnTo>
                  <a:close/>
                  <a:moveTo>
                    <a:pt x="47" y="83"/>
                  </a:moveTo>
                  <a:cubicBezTo>
                    <a:pt x="47" y="77"/>
                    <a:pt x="51" y="73"/>
                    <a:pt x="57" y="73"/>
                  </a:cubicBezTo>
                  <a:cubicBezTo>
                    <a:pt x="57" y="73"/>
                    <a:pt x="57" y="73"/>
                    <a:pt x="334" y="73"/>
                  </a:cubicBezTo>
                  <a:cubicBezTo>
                    <a:pt x="340" y="73"/>
                    <a:pt x="344" y="77"/>
                    <a:pt x="344" y="83"/>
                  </a:cubicBezTo>
                  <a:cubicBezTo>
                    <a:pt x="344" y="83"/>
                    <a:pt x="344" y="83"/>
                    <a:pt x="344" y="120"/>
                  </a:cubicBezTo>
                  <a:cubicBezTo>
                    <a:pt x="344" y="126"/>
                    <a:pt x="340" y="130"/>
                    <a:pt x="334" y="130"/>
                  </a:cubicBezTo>
                  <a:cubicBezTo>
                    <a:pt x="334" y="130"/>
                    <a:pt x="334" y="130"/>
                    <a:pt x="57" y="130"/>
                  </a:cubicBezTo>
                  <a:cubicBezTo>
                    <a:pt x="51" y="130"/>
                    <a:pt x="47" y="126"/>
                    <a:pt x="47" y="120"/>
                  </a:cubicBezTo>
                  <a:cubicBezTo>
                    <a:pt x="47" y="120"/>
                    <a:pt x="47" y="120"/>
                    <a:pt x="47" y="83"/>
                  </a:cubicBezTo>
                  <a:close/>
                  <a:moveTo>
                    <a:pt x="80" y="214"/>
                  </a:moveTo>
                  <a:cubicBezTo>
                    <a:pt x="98" y="214"/>
                    <a:pt x="115" y="229"/>
                    <a:pt x="115" y="249"/>
                  </a:cubicBezTo>
                  <a:cubicBezTo>
                    <a:pt x="115" y="268"/>
                    <a:pt x="98" y="284"/>
                    <a:pt x="80" y="284"/>
                  </a:cubicBezTo>
                  <a:cubicBezTo>
                    <a:pt x="59" y="284"/>
                    <a:pt x="43" y="268"/>
                    <a:pt x="43" y="249"/>
                  </a:cubicBezTo>
                  <a:cubicBezTo>
                    <a:pt x="43" y="229"/>
                    <a:pt x="59" y="214"/>
                    <a:pt x="80" y="214"/>
                  </a:cubicBezTo>
                  <a:close/>
                  <a:moveTo>
                    <a:pt x="80" y="372"/>
                  </a:moveTo>
                  <a:cubicBezTo>
                    <a:pt x="64" y="372"/>
                    <a:pt x="51" y="360"/>
                    <a:pt x="51" y="346"/>
                  </a:cubicBezTo>
                  <a:cubicBezTo>
                    <a:pt x="51" y="331"/>
                    <a:pt x="64" y="319"/>
                    <a:pt x="80" y="319"/>
                  </a:cubicBezTo>
                  <a:cubicBezTo>
                    <a:pt x="94" y="319"/>
                    <a:pt x="105" y="331"/>
                    <a:pt x="105" y="346"/>
                  </a:cubicBezTo>
                  <a:cubicBezTo>
                    <a:pt x="105" y="360"/>
                    <a:pt x="94" y="372"/>
                    <a:pt x="80" y="3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27" tIns="45713" rIns="91427" bIns="45713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rgbClr val="FFFFFF"/>
                </a:solidFill>
              </a:endParaRPr>
            </a:p>
          </p:txBody>
        </p:sp>
        <p:sp>
          <p:nvSpPr>
            <p:cNvPr id="347" name="Freeform 44"/>
            <p:cNvSpPr>
              <a:spLocks noEditPoints="1"/>
            </p:cNvSpPr>
            <p:nvPr/>
          </p:nvSpPr>
          <p:spPr bwMode="auto">
            <a:xfrm>
              <a:off x="705585" y="3233968"/>
              <a:ext cx="472837" cy="405378"/>
            </a:xfrm>
            <a:custGeom>
              <a:avLst/>
              <a:gdLst>
                <a:gd name="T0" fmla="*/ 943 w 974"/>
                <a:gd name="T1" fmla="*/ 0 h 835"/>
                <a:gd name="T2" fmla="*/ 33 w 974"/>
                <a:gd name="T3" fmla="*/ 0 h 835"/>
                <a:gd name="T4" fmla="*/ 0 w 974"/>
                <a:gd name="T5" fmla="*/ 30 h 835"/>
                <a:gd name="T6" fmla="*/ 0 w 974"/>
                <a:gd name="T7" fmla="*/ 683 h 835"/>
                <a:gd name="T8" fmla="*/ 33 w 974"/>
                <a:gd name="T9" fmla="*/ 714 h 835"/>
                <a:gd name="T10" fmla="*/ 332 w 974"/>
                <a:gd name="T11" fmla="*/ 714 h 835"/>
                <a:gd name="T12" fmla="*/ 323 w 974"/>
                <a:gd name="T13" fmla="*/ 761 h 835"/>
                <a:gd name="T14" fmla="*/ 272 w 974"/>
                <a:gd name="T15" fmla="*/ 779 h 835"/>
                <a:gd name="T16" fmla="*/ 267 w 974"/>
                <a:gd name="T17" fmla="*/ 779 h 835"/>
                <a:gd name="T18" fmla="*/ 246 w 974"/>
                <a:gd name="T19" fmla="*/ 801 h 835"/>
                <a:gd name="T20" fmla="*/ 246 w 974"/>
                <a:gd name="T21" fmla="*/ 813 h 835"/>
                <a:gd name="T22" fmla="*/ 267 w 974"/>
                <a:gd name="T23" fmla="*/ 835 h 835"/>
                <a:gd name="T24" fmla="*/ 719 w 974"/>
                <a:gd name="T25" fmla="*/ 835 h 835"/>
                <a:gd name="T26" fmla="*/ 740 w 974"/>
                <a:gd name="T27" fmla="*/ 813 h 835"/>
                <a:gd name="T28" fmla="*/ 740 w 974"/>
                <a:gd name="T29" fmla="*/ 801 h 835"/>
                <a:gd name="T30" fmla="*/ 719 w 974"/>
                <a:gd name="T31" fmla="*/ 779 h 835"/>
                <a:gd name="T32" fmla="*/ 717 w 974"/>
                <a:gd name="T33" fmla="*/ 779 h 835"/>
                <a:gd name="T34" fmla="*/ 669 w 974"/>
                <a:gd name="T35" fmla="*/ 761 h 835"/>
                <a:gd name="T36" fmla="*/ 661 w 974"/>
                <a:gd name="T37" fmla="*/ 714 h 835"/>
                <a:gd name="T38" fmla="*/ 943 w 974"/>
                <a:gd name="T39" fmla="*/ 714 h 835"/>
                <a:gd name="T40" fmla="*/ 974 w 974"/>
                <a:gd name="T41" fmla="*/ 683 h 835"/>
                <a:gd name="T42" fmla="*/ 974 w 974"/>
                <a:gd name="T43" fmla="*/ 30 h 835"/>
                <a:gd name="T44" fmla="*/ 943 w 974"/>
                <a:gd name="T45" fmla="*/ 0 h 835"/>
                <a:gd name="T46" fmla="*/ 918 w 974"/>
                <a:gd name="T47" fmla="*/ 634 h 835"/>
                <a:gd name="T48" fmla="*/ 892 w 974"/>
                <a:gd name="T49" fmla="*/ 660 h 835"/>
                <a:gd name="T50" fmla="*/ 84 w 974"/>
                <a:gd name="T51" fmla="*/ 660 h 835"/>
                <a:gd name="T52" fmla="*/ 57 w 974"/>
                <a:gd name="T53" fmla="*/ 634 h 835"/>
                <a:gd name="T54" fmla="*/ 57 w 974"/>
                <a:gd name="T55" fmla="*/ 79 h 835"/>
                <a:gd name="T56" fmla="*/ 84 w 974"/>
                <a:gd name="T57" fmla="*/ 53 h 835"/>
                <a:gd name="T58" fmla="*/ 892 w 974"/>
                <a:gd name="T59" fmla="*/ 53 h 835"/>
                <a:gd name="T60" fmla="*/ 918 w 974"/>
                <a:gd name="T61" fmla="*/ 79 h 835"/>
                <a:gd name="T62" fmla="*/ 918 w 974"/>
                <a:gd name="T63" fmla="*/ 634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4" h="835">
                  <a:moveTo>
                    <a:pt x="94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15" y="0"/>
                    <a:pt x="0" y="13"/>
                    <a:pt x="0" y="30"/>
                  </a:cubicBezTo>
                  <a:cubicBezTo>
                    <a:pt x="0" y="683"/>
                    <a:pt x="0" y="683"/>
                    <a:pt x="0" y="683"/>
                  </a:cubicBezTo>
                  <a:cubicBezTo>
                    <a:pt x="0" y="700"/>
                    <a:pt x="15" y="714"/>
                    <a:pt x="33" y="714"/>
                  </a:cubicBezTo>
                  <a:cubicBezTo>
                    <a:pt x="332" y="714"/>
                    <a:pt x="332" y="714"/>
                    <a:pt x="332" y="714"/>
                  </a:cubicBezTo>
                  <a:cubicBezTo>
                    <a:pt x="332" y="714"/>
                    <a:pt x="330" y="751"/>
                    <a:pt x="323" y="761"/>
                  </a:cubicBezTo>
                  <a:cubicBezTo>
                    <a:pt x="311" y="779"/>
                    <a:pt x="288" y="774"/>
                    <a:pt x="272" y="779"/>
                  </a:cubicBezTo>
                  <a:cubicBezTo>
                    <a:pt x="267" y="779"/>
                    <a:pt x="267" y="779"/>
                    <a:pt x="267" y="779"/>
                  </a:cubicBezTo>
                  <a:cubicBezTo>
                    <a:pt x="255" y="779"/>
                    <a:pt x="246" y="789"/>
                    <a:pt x="246" y="801"/>
                  </a:cubicBezTo>
                  <a:cubicBezTo>
                    <a:pt x="246" y="813"/>
                    <a:pt x="246" y="813"/>
                    <a:pt x="246" y="813"/>
                  </a:cubicBezTo>
                  <a:cubicBezTo>
                    <a:pt x="246" y="825"/>
                    <a:pt x="255" y="835"/>
                    <a:pt x="267" y="835"/>
                  </a:cubicBezTo>
                  <a:cubicBezTo>
                    <a:pt x="719" y="835"/>
                    <a:pt x="719" y="835"/>
                    <a:pt x="719" y="835"/>
                  </a:cubicBezTo>
                  <a:cubicBezTo>
                    <a:pt x="730" y="835"/>
                    <a:pt x="740" y="825"/>
                    <a:pt x="740" y="813"/>
                  </a:cubicBezTo>
                  <a:cubicBezTo>
                    <a:pt x="740" y="801"/>
                    <a:pt x="740" y="801"/>
                    <a:pt x="740" y="801"/>
                  </a:cubicBezTo>
                  <a:cubicBezTo>
                    <a:pt x="740" y="789"/>
                    <a:pt x="730" y="779"/>
                    <a:pt x="719" y="779"/>
                  </a:cubicBezTo>
                  <a:cubicBezTo>
                    <a:pt x="717" y="779"/>
                    <a:pt x="717" y="779"/>
                    <a:pt x="717" y="779"/>
                  </a:cubicBezTo>
                  <a:cubicBezTo>
                    <a:pt x="708" y="778"/>
                    <a:pt x="681" y="780"/>
                    <a:pt x="669" y="761"/>
                  </a:cubicBezTo>
                  <a:cubicBezTo>
                    <a:pt x="663" y="751"/>
                    <a:pt x="661" y="714"/>
                    <a:pt x="661" y="714"/>
                  </a:cubicBezTo>
                  <a:cubicBezTo>
                    <a:pt x="943" y="714"/>
                    <a:pt x="943" y="714"/>
                    <a:pt x="943" y="714"/>
                  </a:cubicBezTo>
                  <a:cubicBezTo>
                    <a:pt x="960" y="714"/>
                    <a:pt x="974" y="700"/>
                    <a:pt x="974" y="683"/>
                  </a:cubicBezTo>
                  <a:cubicBezTo>
                    <a:pt x="974" y="30"/>
                    <a:pt x="974" y="30"/>
                    <a:pt x="974" y="30"/>
                  </a:cubicBezTo>
                  <a:cubicBezTo>
                    <a:pt x="974" y="13"/>
                    <a:pt x="960" y="0"/>
                    <a:pt x="943" y="0"/>
                  </a:cubicBezTo>
                  <a:close/>
                  <a:moveTo>
                    <a:pt x="918" y="634"/>
                  </a:moveTo>
                  <a:cubicBezTo>
                    <a:pt x="918" y="649"/>
                    <a:pt x="906" y="660"/>
                    <a:pt x="892" y="660"/>
                  </a:cubicBezTo>
                  <a:cubicBezTo>
                    <a:pt x="84" y="660"/>
                    <a:pt x="84" y="660"/>
                    <a:pt x="84" y="660"/>
                  </a:cubicBezTo>
                  <a:cubicBezTo>
                    <a:pt x="69" y="660"/>
                    <a:pt x="57" y="649"/>
                    <a:pt x="57" y="634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7" y="64"/>
                    <a:pt x="69" y="53"/>
                    <a:pt x="84" y="53"/>
                  </a:cubicBezTo>
                  <a:cubicBezTo>
                    <a:pt x="892" y="53"/>
                    <a:pt x="892" y="53"/>
                    <a:pt x="892" y="53"/>
                  </a:cubicBezTo>
                  <a:cubicBezTo>
                    <a:pt x="906" y="53"/>
                    <a:pt x="918" y="64"/>
                    <a:pt x="918" y="79"/>
                  </a:cubicBezTo>
                  <a:cubicBezTo>
                    <a:pt x="918" y="634"/>
                    <a:pt x="918" y="634"/>
                    <a:pt x="918" y="6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27" tIns="45713" rIns="91427" bIns="45713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 kern="0" dirty="0">
                <a:solidFill>
                  <a:srgbClr val="FFFFFF"/>
                </a:solidFill>
              </a:endParaRPr>
            </a:p>
          </p:txBody>
        </p:sp>
      </p:grpSp>
      <p:sp>
        <p:nvSpPr>
          <p:cNvPr id="348" name="Freeform 62"/>
          <p:cNvSpPr>
            <a:spLocks/>
          </p:cNvSpPr>
          <p:nvPr/>
        </p:nvSpPr>
        <p:spPr bwMode="auto">
          <a:xfrm>
            <a:off x="345440" y="2226575"/>
            <a:ext cx="825554" cy="424908"/>
          </a:xfrm>
          <a:custGeom>
            <a:avLst/>
            <a:gdLst>
              <a:gd name="T0" fmla="*/ 743 w 959"/>
              <a:gd name="T1" fmla="*/ 528 h 534"/>
              <a:gd name="T2" fmla="*/ 607 w 959"/>
              <a:gd name="T3" fmla="*/ 531 h 534"/>
              <a:gd name="T4" fmla="*/ 187 w 959"/>
              <a:gd name="T5" fmla="*/ 531 h 534"/>
              <a:gd name="T6" fmla="*/ 121 w 959"/>
              <a:gd name="T7" fmla="*/ 526 h 534"/>
              <a:gd name="T8" fmla="*/ 13 w 959"/>
              <a:gd name="T9" fmla="*/ 419 h 534"/>
              <a:gd name="T10" fmla="*/ 23 w 959"/>
              <a:gd name="T11" fmla="*/ 297 h 534"/>
              <a:gd name="T12" fmla="*/ 96 w 959"/>
              <a:gd name="T13" fmla="*/ 227 h 534"/>
              <a:gd name="T14" fmla="*/ 212 w 959"/>
              <a:gd name="T15" fmla="*/ 224 h 534"/>
              <a:gd name="T16" fmla="*/ 320 w 959"/>
              <a:gd name="T17" fmla="*/ 123 h 534"/>
              <a:gd name="T18" fmla="*/ 487 w 959"/>
              <a:gd name="T19" fmla="*/ 133 h 534"/>
              <a:gd name="T20" fmla="*/ 687 w 959"/>
              <a:gd name="T21" fmla="*/ 3 h 534"/>
              <a:gd name="T22" fmla="*/ 805 w 959"/>
              <a:gd name="T23" fmla="*/ 26 h 534"/>
              <a:gd name="T24" fmla="*/ 940 w 959"/>
              <a:gd name="T25" fmla="*/ 178 h 534"/>
              <a:gd name="T26" fmla="*/ 952 w 959"/>
              <a:gd name="T27" fmla="*/ 307 h 534"/>
              <a:gd name="T28" fmla="*/ 843 w 959"/>
              <a:gd name="T29" fmla="*/ 486 h 534"/>
              <a:gd name="T30" fmla="*/ 743 w 959"/>
              <a:gd name="T31" fmla="*/ 528 h 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59" h="534">
                <a:moveTo>
                  <a:pt x="743" y="528"/>
                </a:moveTo>
                <a:cubicBezTo>
                  <a:pt x="703" y="534"/>
                  <a:pt x="657" y="531"/>
                  <a:pt x="607" y="531"/>
                </a:cubicBezTo>
                <a:cubicBezTo>
                  <a:pt x="468" y="531"/>
                  <a:pt x="327" y="531"/>
                  <a:pt x="187" y="531"/>
                </a:cubicBezTo>
                <a:cubicBezTo>
                  <a:pt x="162" y="531"/>
                  <a:pt x="140" y="531"/>
                  <a:pt x="121" y="526"/>
                </a:cubicBezTo>
                <a:cubicBezTo>
                  <a:pt x="68" y="513"/>
                  <a:pt x="29" y="473"/>
                  <a:pt x="13" y="419"/>
                </a:cubicBezTo>
                <a:cubicBezTo>
                  <a:pt x="0" y="377"/>
                  <a:pt x="7" y="330"/>
                  <a:pt x="23" y="297"/>
                </a:cubicBezTo>
                <a:cubicBezTo>
                  <a:pt x="38" y="268"/>
                  <a:pt x="64" y="241"/>
                  <a:pt x="96" y="227"/>
                </a:cubicBezTo>
                <a:cubicBezTo>
                  <a:pt x="126" y="213"/>
                  <a:pt x="174" y="207"/>
                  <a:pt x="212" y="224"/>
                </a:cubicBezTo>
                <a:cubicBezTo>
                  <a:pt x="236" y="179"/>
                  <a:pt x="271" y="143"/>
                  <a:pt x="320" y="123"/>
                </a:cubicBezTo>
                <a:cubicBezTo>
                  <a:pt x="371" y="101"/>
                  <a:pt x="445" y="105"/>
                  <a:pt x="487" y="133"/>
                </a:cubicBezTo>
                <a:cubicBezTo>
                  <a:pt x="528" y="66"/>
                  <a:pt x="590" y="10"/>
                  <a:pt x="687" y="3"/>
                </a:cubicBezTo>
                <a:cubicBezTo>
                  <a:pt x="734" y="0"/>
                  <a:pt x="772" y="10"/>
                  <a:pt x="805" y="26"/>
                </a:cubicBezTo>
                <a:cubicBezTo>
                  <a:pt x="868" y="55"/>
                  <a:pt x="917" y="106"/>
                  <a:pt x="940" y="178"/>
                </a:cubicBezTo>
                <a:cubicBezTo>
                  <a:pt x="952" y="213"/>
                  <a:pt x="959" y="259"/>
                  <a:pt x="952" y="307"/>
                </a:cubicBezTo>
                <a:cubicBezTo>
                  <a:pt x="941" y="389"/>
                  <a:pt x="897" y="448"/>
                  <a:pt x="843" y="486"/>
                </a:cubicBezTo>
                <a:cubicBezTo>
                  <a:pt x="815" y="505"/>
                  <a:pt x="782" y="521"/>
                  <a:pt x="743" y="528"/>
                </a:cubicBezTo>
                <a:close/>
              </a:path>
            </a:pathLst>
          </a:custGeom>
          <a:noFill/>
          <a:ln w="25400" cap="flat" cmpd="sng" algn="ctr">
            <a:solidFill>
              <a:srgbClr val="FFFFFF"/>
            </a:solidFill>
            <a:prstDash val="solid"/>
            <a:headEnd type="none" w="med" len="med"/>
            <a:tailEnd type="none" w="med" len="med"/>
          </a:ln>
          <a:effectLst/>
          <a:extLst/>
        </p:spPr>
        <p:txBody>
          <a:bodyPr vert="horz" wrap="square" lIns="112026" tIns="0" rIns="112026" bIns="56012" numCol="1" rtlCol="0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286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43" algn="l" defTabSz="914286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286" algn="l" defTabSz="914286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28" algn="l" defTabSz="914286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571" algn="l" defTabSz="914286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715" algn="l" defTabSz="914286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858" algn="l" defTabSz="914286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001" algn="l" defTabSz="914286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144" algn="l" defTabSz="914286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119871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900" b="1" kern="0" dirty="0">
              <a:solidFill>
                <a:srgbClr val="FFFFFF"/>
              </a:solidFill>
              <a:latin typeface="Segoe" pitchFamily="34" charset="0"/>
            </a:endParaRPr>
          </a:p>
        </p:txBody>
      </p:sp>
      <p:grpSp>
        <p:nvGrpSpPr>
          <p:cNvPr id="350" name="组合 349"/>
          <p:cNvGrpSpPr/>
          <p:nvPr/>
        </p:nvGrpSpPr>
        <p:grpSpPr>
          <a:xfrm>
            <a:off x="3397854" y="304165"/>
            <a:ext cx="794570" cy="796136"/>
            <a:chOff x="587376" y="4324350"/>
            <a:chExt cx="806450" cy="808038"/>
          </a:xfrm>
          <a:solidFill>
            <a:schemeClr val="bg1"/>
          </a:solidFill>
        </p:grpSpPr>
        <p:sp>
          <p:nvSpPr>
            <p:cNvPr id="351" name="Freeform 51"/>
            <p:cNvSpPr>
              <a:spLocks noEditPoints="1"/>
            </p:cNvSpPr>
            <p:nvPr/>
          </p:nvSpPr>
          <p:spPr bwMode="auto">
            <a:xfrm>
              <a:off x="587376" y="4324350"/>
              <a:ext cx="806450" cy="808038"/>
            </a:xfrm>
            <a:custGeom>
              <a:avLst/>
              <a:gdLst>
                <a:gd name="T0" fmla="*/ 279 w 508"/>
                <a:gd name="T1" fmla="*/ 2 h 509"/>
                <a:gd name="T2" fmla="*/ 352 w 508"/>
                <a:gd name="T3" fmla="*/ 20 h 509"/>
                <a:gd name="T4" fmla="*/ 415 w 508"/>
                <a:gd name="T5" fmla="*/ 58 h 509"/>
                <a:gd name="T6" fmla="*/ 465 w 508"/>
                <a:gd name="T7" fmla="*/ 113 h 509"/>
                <a:gd name="T8" fmla="*/ 496 w 508"/>
                <a:gd name="T9" fmla="*/ 179 h 509"/>
                <a:gd name="T10" fmla="*/ 508 w 508"/>
                <a:gd name="T11" fmla="*/ 256 h 509"/>
                <a:gd name="T12" fmla="*/ 503 w 508"/>
                <a:gd name="T13" fmla="*/ 305 h 509"/>
                <a:gd name="T14" fmla="*/ 476 w 508"/>
                <a:gd name="T15" fmla="*/ 375 h 509"/>
                <a:gd name="T16" fmla="*/ 433 w 508"/>
                <a:gd name="T17" fmla="*/ 435 h 509"/>
                <a:gd name="T18" fmla="*/ 375 w 508"/>
                <a:gd name="T19" fmla="*/ 478 h 509"/>
                <a:gd name="T20" fmla="*/ 304 w 508"/>
                <a:gd name="T21" fmla="*/ 503 h 509"/>
                <a:gd name="T22" fmla="*/ 254 w 508"/>
                <a:gd name="T23" fmla="*/ 509 h 509"/>
                <a:gd name="T24" fmla="*/ 178 w 508"/>
                <a:gd name="T25" fmla="*/ 498 h 509"/>
                <a:gd name="T26" fmla="*/ 111 w 508"/>
                <a:gd name="T27" fmla="*/ 465 h 509"/>
                <a:gd name="T28" fmla="*/ 58 w 508"/>
                <a:gd name="T29" fmla="*/ 416 h 509"/>
                <a:gd name="T30" fmla="*/ 20 w 508"/>
                <a:gd name="T31" fmla="*/ 353 h 509"/>
                <a:gd name="T32" fmla="*/ 0 w 508"/>
                <a:gd name="T33" fmla="*/ 280 h 509"/>
                <a:gd name="T34" fmla="*/ 0 w 508"/>
                <a:gd name="T35" fmla="*/ 229 h 509"/>
                <a:gd name="T36" fmla="*/ 20 w 508"/>
                <a:gd name="T37" fmla="*/ 156 h 509"/>
                <a:gd name="T38" fmla="*/ 58 w 508"/>
                <a:gd name="T39" fmla="*/ 93 h 509"/>
                <a:gd name="T40" fmla="*/ 111 w 508"/>
                <a:gd name="T41" fmla="*/ 45 h 509"/>
                <a:gd name="T42" fmla="*/ 178 w 508"/>
                <a:gd name="T43" fmla="*/ 12 h 509"/>
                <a:gd name="T44" fmla="*/ 254 w 508"/>
                <a:gd name="T45" fmla="*/ 0 h 509"/>
                <a:gd name="T46" fmla="*/ 254 w 508"/>
                <a:gd name="T47" fmla="*/ 30 h 509"/>
                <a:gd name="T48" fmla="*/ 320 w 508"/>
                <a:gd name="T49" fmla="*/ 40 h 509"/>
                <a:gd name="T50" fmla="*/ 378 w 508"/>
                <a:gd name="T51" fmla="*/ 68 h 509"/>
                <a:gd name="T52" fmla="*/ 427 w 508"/>
                <a:gd name="T53" fmla="*/ 111 h 509"/>
                <a:gd name="T54" fmla="*/ 460 w 508"/>
                <a:gd name="T55" fmla="*/ 168 h 509"/>
                <a:gd name="T56" fmla="*/ 476 w 508"/>
                <a:gd name="T57" fmla="*/ 232 h 509"/>
                <a:gd name="T58" fmla="*/ 476 w 508"/>
                <a:gd name="T59" fmla="*/ 277 h 509"/>
                <a:gd name="T60" fmla="*/ 460 w 508"/>
                <a:gd name="T61" fmla="*/ 342 h 509"/>
                <a:gd name="T62" fmla="*/ 427 w 508"/>
                <a:gd name="T63" fmla="*/ 398 h 509"/>
                <a:gd name="T64" fmla="*/ 378 w 508"/>
                <a:gd name="T65" fmla="*/ 441 h 509"/>
                <a:gd name="T66" fmla="*/ 320 w 508"/>
                <a:gd name="T67" fmla="*/ 470 h 509"/>
                <a:gd name="T68" fmla="*/ 254 w 508"/>
                <a:gd name="T69" fmla="*/ 480 h 509"/>
                <a:gd name="T70" fmla="*/ 208 w 508"/>
                <a:gd name="T71" fmla="*/ 475 h 509"/>
                <a:gd name="T72" fmla="*/ 146 w 508"/>
                <a:gd name="T73" fmla="*/ 451 h 509"/>
                <a:gd name="T74" fmla="*/ 95 w 508"/>
                <a:gd name="T75" fmla="*/ 413 h 509"/>
                <a:gd name="T76" fmla="*/ 57 w 508"/>
                <a:gd name="T77" fmla="*/ 362 h 509"/>
                <a:gd name="T78" fmla="*/ 33 w 508"/>
                <a:gd name="T79" fmla="*/ 300 h 509"/>
                <a:gd name="T80" fmla="*/ 28 w 508"/>
                <a:gd name="T81" fmla="*/ 256 h 509"/>
                <a:gd name="T82" fmla="*/ 38 w 508"/>
                <a:gd name="T83" fmla="*/ 188 h 509"/>
                <a:gd name="T84" fmla="*/ 67 w 508"/>
                <a:gd name="T85" fmla="*/ 129 h 509"/>
                <a:gd name="T86" fmla="*/ 111 w 508"/>
                <a:gd name="T87" fmla="*/ 81 h 509"/>
                <a:gd name="T88" fmla="*/ 166 w 508"/>
                <a:gd name="T89" fmla="*/ 48 h 509"/>
                <a:gd name="T90" fmla="*/ 231 w 508"/>
                <a:gd name="T91" fmla="*/ 32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8" h="509">
                  <a:moveTo>
                    <a:pt x="254" y="0"/>
                  </a:moveTo>
                  <a:lnTo>
                    <a:pt x="254" y="0"/>
                  </a:lnTo>
                  <a:lnTo>
                    <a:pt x="279" y="2"/>
                  </a:lnTo>
                  <a:lnTo>
                    <a:pt x="304" y="7"/>
                  </a:lnTo>
                  <a:lnTo>
                    <a:pt x="329" y="12"/>
                  </a:lnTo>
                  <a:lnTo>
                    <a:pt x="352" y="20"/>
                  </a:lnTo>
                  <a:lnTo>
                    <a:pt x="375" y="32"/>
                  </a:lnTo>
                  <a:lnTo>
                    <a:pt x="395" y="45"/>
                  </a:lnTo>
                  <a:lnTo>
                    <a:pt x="415" y="58"/>
                  </a:lnTo>
                  <a:lnTo>
                    <a:pt x="433" y="75"/>
                  </a:lnTo>
                  <a:lnTo>
                    <a:pt x="450" y="93"/>
                  </a:lnTo>
                  <a:lnTo>
                    <a:pt x="465" y="113"/>
                  </a:lnTo>
                  <a:lnTo>
                    <a:pt x="476" y="134"/>
                  </a:lnTo>
                  <a:lnTo>
                    <a:pt x="488" y="156"/>
                  </a:lnTo>
                  <a:lnTo>
                    <a:pt x="496" y="179"/>
                  </a:lnTo>
                  <a:lnTo>
                    <a:pt x="503" y="204"/>
                  </a:lnTo>
                  <a:lnTo>
                    <a:pt x="506" y="22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06" y="280"/>
                  </a:lnTo>
                  <a:lnTo>
                    <a:pt x="503" y="305"/>
                  </a:lnTo>
                  <a:lnTo>
                    <a:pt x="496" y="330"/>
                  </a:lnTo>
                  <a:lnTo>
                    <a:pt x="488" y="353"/>
                  </a:lnTo>
                  <a:lnTo>
                    <a:pt x="476" y="375"/>
                  </a:lnTo>
                  <a:lnTo>
                    <a:pt x="465" y="397"/>
                  </a:lnTo>
                  <a:lnTo>
                    <a:pt x="450" y="416"/>
                  </a:lnTo>
                  <a:lnTo>
                    <a:pt x="433" y="435"/>
                  </a:lnTo>
                  <a:lnTo>
                    <a:pt x="415" y="451"/>
                  </a:lnTo>
                  <a:lnTo>
                    <a:pt x="395" y="465"/>
                  </a:lnTo>
                  <a:lnTo>
                    <a:pt x="375" y="478"/>
                  </a:lnTo>
                  <a:lnTo>
                    <a:pt x="352" y="489"/>
                  </a:lnTo>
                  <a:lnTo>
                    <a:pt x="329" y="498"/>
                  </a:lnTo>
                  <a:lnTo>
                    <a:pt x="304" y="503"/>
                  </a:lnTo>
                  <a:lnTo>
                    <a:pt x="279" y="508"/>
                  </a:lnTo>
                  <a:lnTo>
                    <a:pt x="254" y="509"/>
                  </a:lnTo>
                  <a:lnTo>
                    <a:pt x="254" y="509"/>
                  </a:lnTo>
                  <a:lnTo>
                    <a:pt x="227" y="508"/>
                  </a:lnTo>
                  <a:lnTo>
                    <a:pt x="203" y="503"/>
                  </a:lnTo>
                  <a:lnTo>
                    <a:pt x="178" y="498"/>
                  </a:lnTo>
                  <a:lnTo>
                    <a:pt x="154" y="489"/>
                  </a:lnTo>
                  <a:lnTo>
                    <a:pt x="133" y="478"/>
                  </a:lnTo>
                  <a:lnTo>
                    <a:pt x="111" y="465"/>
                  </a:lnTo>
                  <a:lnTo>
                    <a:pt x="91" y="451"/>
                  </a:lnTo>
                  <a:lnTo>
                    <a:pt x="73" y="435"/>
                  </a:lnTo>
                  <a:lnTo>
                    <a:pt x="58" y="416"/>
                  </a:lnTo>
                  <a:lnTo>
                    <a:pt x="43" y="397"/>
                  </a:lnTo>
                  <a:lnTo>
                    <a:pt x="30" y="375"/>
                  </a:lnTo>
                  <a:lnTo>
                    <a:pt x="20" y="353"/>
                  </a:lnTo>
                  <a:lnTo>
                    <a:pt x="10" y="330"/>
                  </a:lnTo>
                  <a:lnTo>
                    <a:pt x="5" y="305"/>
                  </a:lnTo>
                  <a:lnTo>
                    <a:pt x="0" y="280"/>
                  </a:lnTo>
                  <a:lnTo>
                    <a:pt x="0" y="256"/>
                  </a:lnTo>
                  <a:lnTo>
                    <a:pt x="0" y="256"/>
                  </a:lnTo>
                  <a:lnTo>
                    <a:pt x="0" y="229"/>
                  </a:lnTo>
                  <a:lnTo>
                    <a:pt x="5" y="204"/>
                  </a:lnTo>
                  <a:lnTo>
                    <a:pt x="10" y="179"/>
                  </a:lnTo>
                  <a:lnTo>
                    <a:pt x="20" y="156"/>
                  </a:lnTo>
                  <a:lnTo>
                    <a:pt x="30" y="134"/>
                  </a:lnTo>
                  <a:lnTo>
                    <a:pt x="43" y="113"/>
                  </a:lnTo>
                  <a:lnTo>
                    <a:pt x="58" y="93"/>
                  </a:lnTo>
                  <a:lnTo>
                    <a:pt x="73" y="75"/>
                  </a:lnTo>
                  <a:lnTo>
                    <a:pt x="91" y="58"/>
                  </a:lnTo>
                  <a:lnTo>
                    <a:pt x="111" y="45"/>
                  </a:lnTo>
                  <a:lnTo>
                    <a:pt x="133" y="32"/>
                  </a:lnTo>
                  <a:lnTo>
                    <a:pt x="154" y="20"/>
                  </a:lnTo>
                  <a:lnTo>
                    <a:pt x="178" y="12"/>
                  </a:lnTo>
                  <a:lnTo>
                    <a:pt x="203" y="7"/>
                  </a:lnTo>
                  <a:lnTo>
                    <a:pt x="227" y="2"/>
                  </a:lnTo>
                  <a:lnTo>
                    <a:pt x="254" y="0"/>
                  </a:lnTo>
                  <a:lnTo>
                    <a:pt x="254" y="0"/>
                  </a:lnTo>
                  <a:close/>
                  <a:moveTo>
                    <a:pt x="254" y="30"/>
                  </a:moveTo>
                  <a:lnTo>
                    <a:pt x="254" y="30"/>
                  </a:lnTo>
                  <a:lnTo>
                    <a:pt x="276" y="32"/>
                  </a:lnTo>
                  <a:lnTo>
                    <a:pt x="299" y="35"/>
                  </a:lnTo>
                  <a:lnTo>
                    <a:pt x="320" y="40"/>
                  </a:lnTo>
                  <a:lnTo>
                    <a:pt x="340" y="48"/>
                  </a:lnTo>
                  <a:lnTo>
                    <a:pt x="360" y="58"/>
                  </a:lnTo>
                  <a:lnTo>
                    <a:pt x="378" y="68"/>
                  </a:lnTo>
                  <a:lnTo>
                    <a:pt x="397" y="81"/>
                  </a:lnTo>
                  <a:lnTo>
                    <a:pt x="412" y="96"/>
                  </a:lnTo>
                  <a:lnTo>
                    <a:pt x="427" y="111"/>
                  </a:lnTo>
                  <a:lnTo>
                    <a:pt x="440" y="129"/>
                  </a:lnTo>
                  <a:lnTo>
                    <a:pt x="451" y="148"/>
                  </a:lnTo>
                  <a:lnTo>
                    <a:pt x="460" y="168"/>
                  </a:lnTo>
                  <a:lnTo>
                    <a:pt x="468" y="188"/>
                  </a:lnTo>
                  <a:lnTo>
                    <a:pt x="473" y="209"/>
                  </a:lnTo>
                  <a:lnTo>
                    <a:pt x="476" y="232"/>
                  </a:lnTo>
                  <a:lnTo>
                    <a:pt x="478" y="256"/>
                  </a:lnTo>
                  <a:lnTo>
                    <a:pt x="478" y="256"/>
                  </a:lnTo>
                  <a:lnTo>
                    <a:pt x="476" y="277"/>
                  </a:lnTo>
                  <a:lnTo>
                    <a:pt x="473" y="300"/>
                  </a:lnTo>
                  <a:lnTo>
                    <a:pt x="468" y="322"/>
                  </a:lnTo>
                  <a:lnTo>
                    <a:pt x="460" y="342"/>
                  </a:lnTo>
                  <a:lnTo>
                    <a:pt x="451" y="362"/>
                  </a:lnTo>
                  <a:lnTo>
                    <a:pt x="440" y="380"/>
                  </a:lnTo>
                  <a:lnTo>
                    <a:pt x="427" y="398"/>
                  </a:lnTo>
                  <a:lnTo>
                    <a:pt x="412" y="413"/>
                  </a:lnTo>
                  <a:lnTo>
                    <a:pt x="397" y="428"/>
                  </a:lnTo>
                  <a:lnTo>
                    <a:pt x="378" y="441"/>
                  </a:lnTo>
                  <a:lnTo>
                    <a:pt x="360" y="451"/>
                  </a:lnTo>
                  <a:lnTo>
                    <a:pt x="340" y="461"/>
                  </a:lnTo>
                  <a:lnTo>
                    <a:pt x="320" y="470"/>
                  </a:lnTo>
                  <a:lnTo>
                    <a:pt x="299" y="475"/>
                  </a:lnTo>
                  <a:lnTo>
                    <a:pt x="276" y="478"/>
                  </a:lnTo>
                  <a:lnTo>
                    <a:pt x="254" y="480"/>
                  </a:lnTo>
                  <a:lnTo>
                    <a:pt x="254" y="480"/>
                  </a:lnTo>
                  <a:lnTo>
                    <a:pt x="231" y="478"/>
                  </a:lnTo>
                  <a:lnTo>
                    <a:pt x="208" y="475"/>
                  </a:lnTo>
                  <a:lnTo>
                    <a:pt x="186" y="470"/>
                  </a:lnTo>
                  <a:lnTo>
                    <a:pt x="166" y="461"/>
                  </a:lnTo>
                  <a:lnTo>
                    <a:pt x="146" y="451"/>
                  </a:lnTo>
                  <a:lnTo>
                    <a:pt x="128" y="441"/>
                  </a:lnTo>
                  <a:lnTo>
                    <a:pt x="111" y="428"/>
                  </a:lnTo>
                  <a:lnTo>
                    <a:pt x="95" y="413"/>
                  </a:lnTo>
                  <a:lnTo>
                    <a:pt x="80" y="398"/>
                  </a:lnTo>
                  <a:lnTo>
                    <a:pt x="67" y="380"/>
                  </a:lnTo>
                  <a:lnTo>
                    <a:pt x="57" y="362"/>
                  </a:lnTo>
                  <a:lnTo>
                    <a:pt x="47" y="342"/>
                  </a:lnTo>
                  <a:lnTo>
                    <a:pt x="38" y="322"/>
                  </a:lnTo>
                  <a:lnTo>
                    <a:pt x="33" y="300"/>
                  </a:lnTo>
                  <a:lnTo>
                    <a:pt x="30" y="277"/>
                  </a:lnTo>
                  <a:lnTo>
                    <a:pt x="28" y="256"/>
                  </a:lnTo>
                  <a:lnTo>
                    <a:pt x="28" y="256"/>
                  </a:lnTo>
                  <a:lnTo>
                    <a:pt x="30" y="232"/>
                  </a:lnTo>
                  <a:lnTo>
                    <a:pt x="33" y="209"/>
                  </a:lnTo>
                  <a:lnTo>
                    <a:pt x="38" y="188"/>
                  </a:lnTo>
                  <a:lnTo>
                    <a:pt x="47" y="168"/>
                  </a:lnTo>
                  <a:lnTo>
                    <a:pt x="57" y="148"/>
                  </a:lnTo>
                  <a:lnTo>
                    <a:pt x="67" y="129"/>
                  </a:lnTo>
                  <a:lnTo>
                    <a:pt x="80" y="111"/>
                  </a:lnTo>
                  <a:lnTo>
                    <a:pt x="95" y="96"/>
                  </a:lnTo>
                  <a:lnTo>
                    <a:pt x="111" y="81"/>
                  </a:lnTo>
                  <a:lnTo>
                    <a:pt x="128" y="68"/>
                  </a:lnTo>
                  <a:lnTo>
                    <a:pt x="146" y="58"/>
                  </a:lnTo>
                  <a:lnTo>
                    <a:pt x="166" y="48"/>
                  </a:lnTo>
                  <a:lnTo>
                    <a:pt x="186" y="40"/>
                  </a:lnTo>
                  <a:lnTo>
                    <a:pt x="208" y="35"/>
                  </a:lnTo>
                  <a:lnTo>
                    <a:pt x="231" y="32"/>
                  </a:lnTo>
                  <a:lnTo>
                    <a:pt x="254" y="30"/>
                  </a:lnTo>
                  <a:lnTo>
                    <a:pt x="25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52"/>
            <p:cNvSpPr>
              <a:spLocks noEditPoints="1"/>
            </p:cNvSpPr>
            <p:nvPr/>
          </p:nvSpPr>
          <p:spPr bwMode="auto">
            <a:xfrm>
              <a:off x="682626" y="4421188"/>
              <a:ext cx="612775" cy="614363"/>
            </a:xfrm>
            <a:custGeom>
              <a:avLst/>
              <a:gdLst>
                <a:gd name="T0" fmla="*/ 222 w 386"/>
                <a:gd name="T1" fmla="*/ 2 h 387"/>
                <a:gd name="T2" fmla="*/ 277 w 386"/>
                <a:gd name="T3" fmla="*/ 19 h 387"/>
                <a:gd name="T4" fmla="*/ 294 w 386"/>
                <a:gd name="T5" fmla="*/ 32 h 387"/>
                <a:gd name="T6" fmla="*/ 231 w 386"/>
                <a:gd name="T7" fmla="*/ 50 h 387"/>
                <a:gd name="T8" fmla="*/ 204 w 386"/>
                <a:gd name="T9" fmla="*/ 57 h 387"/>
                <a:gd name="T10" fmla="*/ 156 w 386"/>
                <a:gd name="T11" fmla="*/ 63 h 387"/>
                <a:gd name="T12" fmla="*/ 113 w 386"/>
                <a:gd name="T13" fmla="*/ 87 h 387"/>
                <a:gd name="T14" fmla="*/ 81 w 386"/>
                <a:gd name="T15" fmla="*/ 128 h 387"/>
                <a:gd name="T16" fmla="*/ 70 w 386"/>
                <a:gd name="T17" fmla="*/ 170 h 387"/>
                <a:gd name="T18" fmla="*/ 136 w 386"/>
                <a:gd name="T19" fmla="*/ 113 h 387"/>
                <a:gd name="T20" fmla="*/ 121 w 386"/>
                <a:gd name="T21" fmla="*/ 141 h 387"/>
                <a:gd name="T22" fmla="*/ 68 w 386"/>
                <a:gd name="T23" fmla="*/ 211 h 387"/>
                <a:gd name="T24" fmla="*/ 41 w 386"/>
                <a:gd name="T25" fmla="*/ 276 h 387"/>
                <a:gd name="T26" fmla="*/ 45 w 386"/>
                <a:gd name="T27" fmla="*/ 316 h 387"/>
                <a:gd name="T28" fmla="*/ 18 w 386"/>
                <a:gd name="T29" fmla="*/ 274 h 387"/>
                <a:gd name="T30" fmla="*/ 2 w 386"/>
                <a:gd name="T31" fmla="*/ 211 h 387"/>
                <a:gd name="T32" fmla="*/ 5 w 386"/>
                <a:gd name="T33" fmla="*/ 155 h 387"/>
                <a:gd name="T34" fmla="*/ 33 w 386"/>
                <a:gd name="T35" fmla="*/ 85 h 387"/>
                <a:gd name="T36" fmla="*/ 86 w 386"/>
                <a:gd name="T37" fmla="*/ 34 h 387"/>
                <a:gd name="T38" fmla="*/ 154 w 386"/>
                <a:gd name="T39" fmla="*/ 4 h 387"/>
                <a:gd name="T40" fmla="*/ 332 w 386"/>
                <a:gd name="T41" fmla="*/ 59 h 387"/>
                <a:gd name="T42" fmla="*/ 363 w 386"/>
                <a:gd name="T43" fmla="*/ 103 h 387"/>
                <a:gd name="T44" fmla="*/ 385 w 386"/>
                <a:gd name="T45" fmla="*/ 175 h 387"/>
                <a:gd name="T46" fmla="*/ 383 w 386"/>
                <a:gd name="T47" fmla="*/ 233 h 387"/>
                <a:gd name="T48" fmla="*/ 353 w 386"/>
                <a:gd name="T49" fmla="*/ 302 h 387"/>
                <a:gd name="T50" fmla="*/ 302 w 386"/>
                <a:gd name="T51" fmla="*/ 354 h 387"/>
                <a:gd name="T52" fmla="*/ 232 w 386"/>
                <a:gd name="T53" fmla="*/ 384 h 387"/>
                <a:gd name="T54" fmla="*/ 176 w 386"/>
                <a:gd name="T55" fmla="*/ 385 h 387"/>
                <a:gd name="T56" fmla="*/ 109 w 386"/>
                <a:gd name="T57" fmla="*/ 367 h 387"/>
                <a:gd name="T58" fmla="*/ 66 w 386"/>
                <a:gd name="T59" fmla="*/ 339 h 387"/>
                <a:gd name="T60" fmla="*/ 104 w 386"/>
                <a:gd name="T61" fmla="*/ 342 h 387"/>
                <a:gd name="T62" fmla="*/ 141 w 386"/>
                <a:gd name="T63" fmla="*/ 326 h 387"/>
                <a:gd name="T64" fmla="*/ 111 w 386"/>
                <a:gd name="T65" fmla="*/ 332 h 387"/>
                <a:gd name="T66" fmla="*/ 81 w 386"/>
                <a:gd name="T67" fmla="*/ 324 h 387"/>
                <a:gd name="T68" fmla="*/ 68 w 386"/>
                <a:gd name="T69" fmla="*/ 299 h 387"/>
                <a:gd name="T70" fmla="*/ 78 w 386"/>
                <a:gd name="T71" fmla="*/ 263 h 387"/>
                <a:gd name="T72" fmla="*/ 104 w 386"/>
                <a:gd name="T73" fmla="*/ 279 h 387"/>
                <a:gd name="T74" fmla="*/ 166 w 386"/>
                <a:gd name="T75" fmla="*/ 317 h 387"/>
                <a:gd name="T76" fmla="*/ 222 w 386"/>
                <a:gd name="T77" fmla="*/ 321 h 387"/>
                <a:gd name="T78" fmla="*/ 279 w 386"/>
                <a:gd name="T79" fmla="*/ 301 h 387"/>
                <a:gd name="T80" fmla="*/ 315 w 386"/>
                <a:gd name="T81" fmla="*/ 273 h 387"/>
                <a:gd name="T82" fmla="*/ 327 w 386"/>
                <a:gd name="T83" fmla="*/ 241 h 387"/>
                <a:gd name="T84" fmla="*/ 235 w 386"/>
                <a:gd name="T85" fmla="*/ 253 h 387"/>
                <a:gd name="T86" fmla="*/ 204 w 386"/>
                <a:gd name="T87" fmla="*/ 261 h 387"/>
                <a:gd name="T88" fmla="*/ 172 w 386"/>
                <a:gd name="T89" fmla="*/ 253 h 387"/>
                <a:gd name="T90" fmla="*/ 151 w 386"/>
                <a:gd name="T91" fmla="*/ 228 h 387"/>
                <a:gd name="T92" fmla="*/ 337 w 386"/>
                <a:gd name="T93" fmla="*/ 213 h 387"/>
                <a:gd name="T94" fmla="*/ 315 w 386"/>
                <a:gd name="T95" fmla="*/ 120 h 387"/>
                <a:gd name="T96" fmla="*/ 257 w 386"/>
                <a:gd name="T97" fmla="*/ 68 h 387"/>
                <a:gd name="T98" fmla="*/ 295 w 386"/>
                <a:gd name="T99" fmla="*/ 52 h 387"/>
                <a:gd name="T100" fmla="*/ 322 w 386"/>
                <a:gd name="T101" fmla="*/ 65 h 387"/>
                <a:gd name="T102" fmla="*/ 333 w 386"/>
                <a:gd name="T103" fmla="*/ 92 h 387"/>
                <a:gd name="T104" fmla="*/ 335 w 386"/>
                <a:gd name="T105" fmla="*/ 77 h 387"/>
                <a:gd name="T106" fmla="*/ 254 w 386"/>
                <a:gd name="T107" fmla="*/ 168 h 387"/>
                <a:gd name="T108" fmla="*/ 242 w 386"/>
                <a:gd name="T109" fmla="*/ 140 h 387"/>
                <a:gd name="T110" fmla="*/ 212 w 386"/>
                <a:gd name="T111" fmla="*/ 118 h 387"/>
                <a:gd name="T112" fmla="*/ 184 w 386"/>
                <a:gd name="T113" fmla="*/ 122 h 387"/>
                <a:gd name="T114" fmla="*/ 153 w 386"/>
                <a:gd name="T115" fmla="*/ 148 h 387"/>
                <a:gd name="T116" fmla="*/ 254 w 386"/>
                <a:gd name="T117" fmla="*/ 168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6" h="387">
                  <a:moveTo>
                    <a:pt x="194" y="0"/>
                  </a:moveTo>
                  <a:lnTo>
                    <a:pt x="194" y="0"/>
                  </a:lnTo>
                  <a:lnTo>
                    <a:pt x="209" y="0"/>
                  </a:lnTo>
                  <a:lnTo>
                    <a:pt x="222" y="2"/>
                  </a:lnTo>
                  <a:lnTo>
                    <a:pt x="237" y="5"/>
                  </a:lnTo>
                  <a:lnTo>
                    <a:pt x="250" y="9"/>
                  </a:lnTo>
                  <a:lnTo>
                    <a:pt x="264" y="14"/>
                  </a:lnTo>
                  <a:lnTo>
                    <a:pt x="277" y="19"/>
                  </a:lnTo>
                  <a:lnTo>
                    <a:pt x="289" y="25"/>
                  </a:lnTo>
                  <a:lnTo>
                    <a:pt x="300" y="34"/>
                  </a:lnTo>
                  <a:lnTo>
                    <a:pt x="300" y="34"/>
                  </a:lnTo>
                  <a:lnTo>
                    <a:pt x="294" y="32"/>
                  </a:lnTo>
                  <a:lnTo>
                    <a:pt x="285" y="32"/>
                  </a:lnTo>
                  <a:lnTo>
                    <a:pt x="267" y="35"/>
                  </a:lnTo>
                  <a:lnTo>
                    <a:pt x="249" y="40"/>
                  </a:lnTo>
                  <a:lnTo>
                    <a:pt x="231" y="50"/>
                  </a:lnTo>
                  <a:lnTo>
                    <a:pt x="231" y="50"/>
                  </a:lnTo>
                  <a:lnTo>
                    <a:pt x="217" y="57"/>
                  </a:lnTo>
                  <a:lnTo>
                    <a:pt x="217" y="57"/>
                  </a:lnTo>
                  <a:lnTo>
                    <a:pt x="204" y="57"/>
                  </a:lnTo>
                  <a:lnTo>
                    <a:pt x="192" y="57"/>
                  </a:lnTo>
                  <a:lnTo>
                    <a:pt x="181" y="59"/>
                  </a:lnTo>
                  <a:lnTo>
                    <a:pt x="167" y="60"/>
                  </a:lnTo>
                  <a:lnTo>
                    <a:pt x="156" y="63"/>
                  </a:lnTo>
                  <a:lnTo>
                    <a:pt x="144" y="68"/>
                  </a:lnTo>
                  <a:lnTo>
                    <a:pt x="133" y="73"/>
                  </a:lnTo>
                  <a:lnTo>
                    <a:pt x="123" y="80"/>
                  </a:lnTo>
                  <a:lnTo>
                    <a:pt x="113" y="87"/>
                  </a:lnTo>
                  <a:lnTo>
                    <a:pt x="104" y="97"/>
                  </a:lnTo>
                  <a:lnTo>
                    <a:pt x="96" y="105"/>
                  </a:lnTo>
                  <a:lnTo>
                    <a:pt x="88" y="117"/>
                  </a:lnTo>
                  <a:lnTo>
                    <a:pt x="81" y="128"/>
                  </a:lnTo>
                  <a:lnTo>
                    <a:pt x="76" y="141"/>
                  </a:lnTo>
                  <a:lnTo>
                    <a:pt x="71" y="15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80" y="158"/>
                  </a:lnTo>
                  <a:lnTo>
                    <a:pt x="90" y="148"/>
                  </a:lnTo>
                  <a:lnTo>
                    <a:pt x="113" y="130"/>
                  </a:lnTo>
                  <a:lnTo>
                    <a:pt x="136" y="113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41" y="120"/>
                  </a:lnTo>
                  <a:lnTo>
                    <a:pt x="121" y="141"/>
                  </a:lnTo>
                  <a:lnTo>
                    <a:pt x="103" y="163"/>
                  </a:lnTo>
                  <a:lnTo>
                    <a:pt x="85" y="186"/>
                  </a:lnTo>
                  <a:lnTo>
                    <a:pt x="85" y="186"/>
                  </a:lnTo>
                  <a:lnTo>
                    <a:pt x="68" y="211"/>
                  </a:lnTo>
                  <a:lnTo>
                    <a:pt x="55" y="234"/>
                  </a:lnTo>
                  <a:lnTo>
                    <a:pt x="48" y="248"/>
                  </a:lnTo>
                  <a:lnTo>
                    <a:pt x="43" y="261"/>
                  </a:lnTo>
                  <a:lnTo>
                    <a:pt x="41" y="276"/>
                  </a:lnTo>
                  <a:lnTo>
                    <a:pt x="40" y="291"/>
                  </a:lnTo>
                  <a:lnTo>
                    <a:pt x="40" y="291"/>
                  </a:lnTo>
                  <a:lnTo>
                    <a:pt x="40" y="304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35" y="302"/>
                  </a:lnTo>
                  <a:lnTo>
                    <a:pt x="26" y="289"/>
                  </a:lnTo>
                  <a:lnTo>
                    <a:pt x="18" y="274"/>
                  </a:lnTo>
                  <a:lnTo>
                    <a:pt x="12" y="259"/>
                  </a:lnTo>
                  <a:lnTo>
                    <a:pt x="7" y="244"/>
                  </a:lnTo>
                  <a:lnTo>
                    <a:pt x="3" y="228"/>
                  </a:lnTo>
                  <a:lnTo>
                    <a:pt x="2" y="211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2" y="175"/>
                  </a:lnTo>
                  <a:lnTo>
                    <a:pt x="5" y="155"/>
                  </a:lnTo>
                  <a:lnTo>
                    <a:pt x="8" y="136"/>
                  </a:lnTo>
                  <a:lnTo>
                    <a:pt x="15" y="118"/>
                  </a:lnTo>
                  <a:lnTo>
                    <a:pt x="23" y="102"/>
                  </a:lnTo>
                  <a:lnTo>
                    <a:pt x="33" y="85"/>
                  </a:lnTo>
                  <a:lnTo>
                    <a:pt x="45" y="70"/>
                  </a:lnTo>
                  <a:lnTo>
                    <a:pt x="56" y="57"/>
                  </a:lnTo>
                  <a:lnTo>
                    <a:pt x="71" y="45"/>
                  </a:lnTo>
                  <a:lnTo>
                    <a:pt x="86" y="34"/>
                  </a:lnTo>
                  <a:lnTo>
                    <a:pt x="101" y="24"/>
                  </a:lnTo>
                  <a:lnTo>
                    <a:pt x="118" y="15"/>
                  </a:lnTo>
                  <a:lnTo>
                    <a:pt x="136" y="9"/>
                  </a:lnTo>
                  <a:lnTo>
                    <a:pt x="154" y="4"/>
                  </a:lnTo>
                  <a:lnTo>
                    <a:pt x="174" y="2"/>
                  </a:lnTo>
                  <a:lnTo>
                    <a:pt x="194" y="0"/>
                  </a:lnTo>
                  <a:lnTo>
                    <a:pt x="194" y="0"/>
                  </a:lnTo>
                  <a:close/>
                  <a:moveTo>
                    <a:pt x="332" y="59"/>
                  </a:moveTo>
                  <a:lnTo>
                    <a:pt x="332" y="59"/>
                  </a:lnTo>
                  <a:lnTo>
                    <a:pt x="343" y="72"/>
                  </a:lnTo>
                  <a:lnTo>
                    <a:pt x="355" y="87"/>
                  </a:lnTo>
                  <a:lnTo>
                    <a:pt x="363" y="103"/>
                  </a:lnTo>
                  <a:lnTo>
                    <a:pt x="372" y="120"/>
                  </a:lnTo>
                  <a:lnTo>
                    <a:pt x="378" y="136"/>
                  </a:lnTo>
                  <a:lnTo>
                    <a:pt x="383" y="155"/>
                  </a:lnTo>
                  <a:lnTo>
                    <a:pt x="385" y="175"/>
                  </a:lnTo>
                  <a:lnTo>
                    <a:pt x="386" y="195"/>
                  </a:lnTo>
                  <a:lnTo>
                    <a:pt x="386" y="195"/>
                  </a:lnTo>
                  <a:lnTo>
                    <a:pt x="385" y="213"/>
                  </a:lnTo>
                  <a:lnTo>
                    <a:pt x="383" y="233"/>
                  </a:lnTo>
                  <a:lnTo>
                    <a:pt x="378" y="251"/>
                  </a:lnTo>
                  <a:lnTo>
                    <a:pt x="372" y="269"/>
                  </a:lnTo>
                  <a:lnTo>
                    <a:pt x="363" y="286"/>
                  </a:lnTo>
                  <a:lnTo>
                    <a:pt x="353" y="302"/>
                  </a:lnTo>
                  <a:lnTo>
                    <a:pt x="342" y="317"/>
                  </a:lnTo>
                  <a:lnTo>
                    <a:pt x="330" y="331"/>
                  </a:lnTo>
                  <a:lnTo>
                    <a:pt x="317" y="342"/>
                  </a:lnTo>
                  <a:lnTo>
                    <a:pt x="302" y="354"/>
                  </a:lnTo>
                  <a:lnTo>
                    <a:pt x="285" y="364"/>
                  </a:lnTo>
                  <a:lnTo>
                    <a:pt x="269" y="372"/>
                  </a:lnTo>
                  <a:lnTo>
                    <a:pt x="250" y="379"/>
                  </a:lnTo>
                  <a:lnTo>
                    <a:pt x="232" y="384"/>
                  </a:lnTo>
                  <a:lnTo>
                    <a:pt x="214" y="385"/>
                  </a:lnTo>
                  <a:lnTo>
                    <a:pt x="194" y="387"/>
                  </a:lnTo>
                  <a:lnTo>
                    <a:pt x="194" y="387"/>
                  </a:lnTo>
                  <a:lnTo>
                    <a:pt x="176" y="385"/>
                  </a:lnTo>
                  <a:lnTo>
                    <a:pt x="158" y="384"/>
                  </a:lnTo>
                  <a:lnTo>
                    <a:pt x="141" y="380"/>
                  </a:lnTo>
                  <a:lnTo>
                    <a:pt x="124" y="374"/>
                  </a:lnTo>
                  <a:lnTo>
                    <a:pt x="109" y="367"/>
                  </a:lnTo>
                  <a:lnTo>
                    <a:pt x="94" y="359"/>
                  </a:lnTo>
                  <a:lnTo>
                    <a:pt x="80" y="350"/>
                  </a:lnTo>
                  <a:lnTo>
                    <a:pt x="66" y="339"/>
                  </a:lnTo>
                  <a:lnTo>
                    <a:pt x="66" y="339"/>
                  </a:lnTo>
                  <a:lnTo>
                    <a:pt x="75" y="342"/>
                  </a:lnTo>
                  <a:lnTo>
                    <a:pt x="85" y="344"/>
                  </a:lnTo>
                  <a:lnTo>
                    <a:pt x="94" y="344"/>
                  </a:lnTo>
                  <a:lnTo>
                    <a:pt x="104" y="342"/>
                  </a:lnTo>
                  <a:lnTo>
                    <a:pt x="114" y="341"/>
                  </a:lnTo>
                  <a:lnTo>
                    <a:pt x="124" y="337"/>
                  </a:lnTo>
                  <a:lnTo>
                    <a:pt x="133" y="332"/>
                  </a:lnTo>
                  <a:lnTo>
                    <a:pt x="141" y="326"/>
                  </a:lnTo>
                  <a:lnTo>
                    <a:pt x="141" y="326"/>
                  </a:lnTo>
                  <a:lnTo>
                    <a:pt x="131" y="329"/>
                  </a:lnTo>
                  <a:lnTo>
                    <a:pt x="121" y="331"/>
                  </a:lnTo>
                  <a:lnTo>
                    <a:pt x="111" y="332"/>
                  </a:lnTo>
                  <a:lnTo>
                    <a:pt x="103" y="332"/>
                  </a:lnTo>
                  <a:lnTo>
                    <a:pt x="94" y="331"/>
                  </a:lnTo>
                  <a:lnTo>
                    <a:pt x="88" y="327"/>
                  </a:lnTo>
                  <a:lnTo>
                    <a:pt x="81" y="324"/>
                  </a:lnTo>
                  <a:lnTo>
                    <a:pt x="76" y="319"/>
                  </a:lnTo>
                  <a:lnTo>
                    <a:pt x="73" y="314"/>
                  </a:lnTo>
                  <a:lnTo>
                    <a:pt x="70" y="307"/>
                  </a:lnTo>
                  <a:lnTo>
                    <a:pt x="68" y="299"/>
                  </a:lnTo>
                  <a:lnTo>
                    <a:pt x="68" y="292"/>
                  </a:lnTo>
                  <a:lnTo>
                    <a:pt x="70" y="282"/>
                  </a:lnTo>
                  <a:lnTo>
                    <a:pt x="73" y="273"/>
                  </a:lnTo>
                  <a:lnTo>
                    <a:pt x="78" y="263"/>
                  </a:lnTo>
                  <a:lnTo>
                    <a:pt x="85" y="251"/>
                  </a:lnTo>
                  <a:lnTo>
                    <a:pt x="85" y="251"/>
                  </a:lnTo>
                  <a:lnTo>
                    <a:pt x="94" y="266"/>
                  </a:lnTo>
                  <a:lnTo>
                    <a:pt x="104" y="279"/>
                  </a:lnTo>
                  <a:lnTo>
                    <a:pt x="118" y="291"/>
                  </a:lnTo>
                  <a:lnTo>
                    <a:pt x="133" y="302"/>
                  </a:lnTo>
                  <a:lnTo>
                    <a:pt x="149" y="311"/>
                  </a:lnTo>
                  <a:lnTo>
                    <a:pt x="166" y="317"/>
                  </a:lnTo>
                  <a:lnTo>
                    <a:pt x="186" y="321"/>
                  </a:lnTo>
                  <a:lnTo>
                    <a:pt x="206" y="322"/>
                  </a:lnTo>
                  <a:lnTo>
                    <a:pt x="206" y="322"/>
                  </a:lnTo>
                  <a:lnTo>
                    <a:pt x="222" y="321"/>
                  </a:lnTo>
                  <a:lnTo>
                    <a:pt x="237" y="317"/>
                  </a:lnTo>
                  <a:lnTo>
                    <a:pt x="252" y="314"/>
                  </a:lnTo>
                  <a:lnTo>
                    <a:pt x="265" y="309"/>
                  </a:lnTo>
                  <a:lnTo>
                    <a:pt x="279" y="301"/>
                  </a:lnTo>
                  <a:lnTo>
                    <a:pt x="292" y="292"/>
                  </a:lnTo>
                  <a:lnTo>
                    <a:pt x="304" y="284"/>
                  </a:lnTo>
                  <a:lnTo>
                    <a:pt x="315" y="273"/>
                  </a:lnTo>
                  <a:lnTo>
                    <a:pt x="315" y="273"/>
                  </a:lnTo>
                  <a:lnTo>
                    <a:pt x="320" y="266"/>
                  </a:lnTo>
                  <a:lnTo>
                    <a:pt x="325" y="258"/>
                  </a:lnTo>
                  <a:lnTo>
                    <a:pt x="333" y="241"/>
                  </a:lnTo>
                  <a:lnTo>
                    <a:pt x="327" y="241"/>
                  </a:lnTo>
                  <a:lnTo>
                    <a:pt x="249" y="241"/>
                  </a:lnTo>
                  <a:lnTo>
                    <a:pt x="249" y="241"/>
                  </a:lnTo>
                  <a:lnTo>
                    <a:pt x="244" y="248"/>
                  </a:lnTo>
                  <a:lnTo>
                    <a:pt x="235" y="253"/>
                  </a:lnTo>
                  <a:lnTo>
                    <a:pt x="229" y="256"/>
                  </a:lnTo>
                  <a:lnTo>
                    <a:pt x="221" y="259"/>
                  </a:lnTo>
                  <a:lnTo>
                    <a:pt x="212" y="261"/>
                  </a:lnTo>
                  <a:lnTo>
                    <a:pt x="204" y="261"/>
                  </a:lnTo>
                  <a:lnTo>
                    <a:pt x="196" y="261"/>
                  </a:lnTo>
                  <a:lnTo>
                    <a:pt x="187" y="259"/>
                  </a:lnTo>
                  <a:lnTo>
                    <a:pt x="181" y="256"/>
                  </a:lnTo>
                  <a:lnTo>
                    <a:pt x="172" y="253"/>
                  </a:lnTo>
                  <a:lnTo>
                    <a:pt x="166" y="248"/>
                  </a:lnTo>
                  <a:lnTo>
                    <a:pt x="161" y="241"/>
                  </a:lnTo>
                  <a:lnTo>
                    <a:pt x="154" y="236"/>
                  </a:lnTo>
                  <a:lnTo>
                    <a:pt x="151" y="228"/>
                  </a:lnTo>
                  <a:lnTo>
                    <a:pt x="148" y="221"/>
                  </a:lnTo>
                  <a:lnTo>
                    <a:pt x="146" y="213"/>
                  </a:lnTo>
                  <a:lnTo>
                    <a:pt x="337" y="213"/>
                  </a:lnTo>
                  <a:lnTo>
                    <a:pt x="337" y="213"/>
                  </a:lnTo>
                  <a:lnTo>
                    <a:pt x="335" y="185"/>
                  </a:lnTo>
                  <a:lnTo>
                    <a:pt x="332" y="161"/>
                  </a:lnTo>
                  <a:lnTo>
                    <a:pt x="325" y="140"/>
                  </a:lnTo>
                  <a:lnTo>
                    <a:pt x="315" y="120"/>
                  </a:lnTo>
                  <a:lnTo>
                    <a:pt x="304" y="103"/>
                  </a:lnTo>
                  <a:lnTo>
                    <a:pt x="289" y="88"/>
                  </a:lnTo>
                  <a:lnTo>
                    <a:pt x="274" y="78"/>
                  </a:lnTo>
                  <a:lnTo>
                    <a:pt x="257" y="68"/>
                  </a:lnTo>
                  <a:lnTo>
                    <a:pt x="257" y="68"/>
                  </a:lnTo>
                  <a:lnTo>
                    <a:pt x="270" y="60"/>
                  </a:lnTo>
                  <a:lnTo>
                    <a:pt x="282" y="54"/>
                  </a:lnTo>
                  <a:lnTo>
                    <a:pt x="295" y="52"/>
                  </a:lnTo>
                  <a:lnTo>
                    <a:pt x="307" y="55"/>
                  </a:lnTo>
                  <a:lnTo>
                    <a:pt x="312" y="57"/>
                  </a:lnTo>
                  <a:lnTo>
                    <a:pt x="317" y="62"/>
                  </a:lnTo>
                  <a:lnTo>
                    <a:pt x="322" y="65"/>
                  </a:lnTo>
                  <a:lnTo>
                    <a:pt x="325" y="70"/>
                  </a:lnTo>
                  <a:lnTo>
                    <a:pt x="328" y="77"/>
                  </a:lnTo>
                  <a:lnTo>
                    <a:pt x="332" y="85"/>
                  </a:lnTo>
                  <a:lnTo>
                    <a:pt x="333" y="92"/>
                  </a:lnTo>
                  <a:lnTo>
                    <a:pt x="333" y="102"/>
                  </a:lnTo>
                  <a:lnTo>
                    <a:pt x="333" y="102"/>
                  </a:lnTo>
                  <a:lnTo>
                    <a:pt x="335" y="88"/>
                  </a:lnTo>
                  <a:lnTo>
                    <a:pt x="335" y="77"/>
                  </a:lnTo>
                  <a:lnTo>
                    <a:pt x="333" y="67"/>
                  </a:lnTo>
                  <a:lnTo>
                    <a:pt x="332" y="59"/>
                  </a:lnTo>
                  <a:lnTo>
                    <a:pt x="332" y="59"/>
                  </a:lnTo>
                  <a:close/>
                  <a:moveTo>
                    <a:pt x="254" y="168"/>
                  </a:moveTo>
                  <a:lnTo>
                    <a:pt x="254" y="168"/>
                  </a:lnTo>
                  <a:lnTo>
                    <a:pt x="252" y="158"/>
                  </a:lnTo>
                  <a:lnTo>
                    <a:pt x="249" y="148"/>
                  </a:lnTo>
                  <a:lnTo>
                    <a:pt x="242" y="140"/>
                  </a:lnTo>
                  <a:lnTo>
                    <a:pt x="235" y="133"/>
                  </a:lnTo>
                  <a:lnTo>
                    <a:pt x="229" y="127"/>
                  </a:lnTo>
                  <a:lnTo>
                    <a:pt x="221" y="122"/>
                  </a:lnTo>
                  <a:lnTo>
                    <a:pt x="212" y="118"/>
                  </a:lnTo>
                  <a:lnTo>
                    <a:pt x="202" y="118"/>
                  </a:lnTo>
                  <a:lnTo>
                    <a:pt x="202" y="118"/>
                  </a:lnTo>
                  <a:lnTo>
                    <a:pt x="194" y="118"/>
                  </a:lnTo>
                  <a:lnTo>
                    <a:pt x="184" y="122"/>
                  </a:lnTo>
                  <a:lnTo>
                    <a:pt x="174" y="127"/>
                  </a:lnTo>
                  <a:lnTo>
                    <a:pt x="166" y="133"/>
                  </a:lnTo>
                  <a:lnTo>
                    <a:pt x="159" y="140"/>
                  </a:lnTo>
                  <a:lnTo>
                    <a:pt x="153" y="148"/>
                  </a:lnTo>
                  <a:lnTo>
                    <a:pt x="149" y="158"/>
                  </a:lnTo>
                  <a:lnTo>
                    <a:pt x="146" y="168"/>
                  </a:lnTo>
                  <a:lnTo>
                    <a:pt x="254" y="168"/>
                  </a:lnTo>
                  <a:lnTo>
                    <a:pt x="254" y="1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60" name="Freeform 5"/>
          <p:cNvSpPr>
            <a:spLocks noEditPoints="1"/>
          </p:cNvSpPr>
          <p:nvPr/>
        </p:nvSpPr>
        <p:spPr bwMode="auto">
          <a:xfrm>
            <a:off x="4435376" y="297524"/>
            <a:ext cx="418818" cy="755644"/>
          </a:xfrm>
          <a:custGeom>
            <a:avLst/>
            <a:gdLst>
              <a:gd name="T0" fmla="*/ 147 w 160"/>
              <a:gd name="T1" fmla="*/ 261 h 289"/>
              <a:gd name="T2" fmla="*/ 84 w 160"/>
              <a:gd name="T3" fmla="*/ 261 h 289"/>
              <a:gd name="T4" fmla="*/ 84 w 160"/>
              <a:gd name="T5" fmla="*/ 244 h 289"/>
              <a:gd name="T6" fmla="*/ 160 w 160"/>
              <a:gd name="T7" fmla="*/ 165 h 289"/>
              <a:gd name="T8" fmla="*/ 160 w 160"/>
              <a:gd name="T9" fmla="*/ 120 h 289"/>
              <a:gd name="T10" fmla="*/ 148 w 160"/>
              <a:gd name="T11" fmla="*/ 108 h 289"/>
              <a:gd name="T12" fmla="*/ 135 w 160"/>
              <a:gd name="T13" fmla="*/ 120 h 289"/>
              <a:gd name="T14" fmla="*/ 135 w 160"/>
              <a:gd name="T15" fmla="*/ 165 h 289"/>
              <a:gd name="T16" fmla="*/ 80 w 160"/>
              <a:gd name="T17" fmla="*/ 220 h 289"/>
              <a:gd name="T18" fmla="*/ 25 w 160"/>
              <a:gd name="T19" fmla="*/ 165 h 289"/>
              <a:gd name="T20" fmla="*/ 25 w 160"/>
              <a:gd name="T21" fmla="*/ 119 h 289"/>
              <a:gd name="T22" fmla="*/ 13 w 160"/>
              <a:gd name="T23" fmla="*/ 107 h 289"/>
              <a:gd name="T24" fmla="*/ 0 w 160"/>
              <a:gd name="T25" fmla="*/ 119 h 289"/>
              <a:gd name="T26" fmla="*/ 0 w 160"/>
              <a:gd name="T27" fmla="*/ 165 h 289"/>
              <a:gd name="T28" fmla="*/ 76 w 160"/>
              <a:gd name="T29" fmla="*/ 244 h 289"/>
              <a:gd name="T30" fmla="*/ 76 w 160"/>
              <a:gd name="T31" fmla="*/ 261 h 289"/>
              <a:gd name="T32" fmla="*/ 13 w 160"/>
              <a:gd name="T33" fmla="*/ 261 h 289"/>
              <a:gd name="T34" fmla="*/ 0 w 160"/>
              <a:gd name="T35" fmla="*/ 275 h 289"/>
              <a:gd name="T36" fmla="*/ 13 w 160"/>
              <a:gd name="T37" fmla="*/ 289 h 289"/>
              <a:gd name="T38" fmla="*/ 147 w 160"/>
              <a:gd name="T39" fmla="*/ 289 h 289"/>
              <a:gd name="T40" fmla="*/ 160 w 160"/>
              <a:gd name="T41" fmla="*/ 275 h 289"/>
              <a:gd name="T42" fmla="*/ 147 w 160"/>
              <a:gd name="T43" fmla="*/ 261 h 289"/>
              <a:gd name="T44" fmla="*/ 122 w 160"/>
              <a:gd name="T45" fmla="*/ 43 h 289"/>
              <a:gd name="T46" fmla="*/ 79 w 160"/>
              <a:gd name="T47" fmla="*/ 0 h 289"/>
              <a:gd name="T48" fmla="*/ 36 w 160"/>
              <a:gd name="T49" fmla="*/ 43 h 289"/>
              <a:gd name="T50" fmla="*/ 36 w 160"/>
              <a:gd name="T51" fmla="*/ 53 h 289"/>
              <a:gd name="T52" fmla="*/ 122 w 160"/>
              <a:gd name="T53" fmla="*/ 53 h 289"/>
              <a:gd name="T54" fmla="*/ 122 w 160"/>
              <a:gd name="T55" fmla="*/ 43 h 289"/>
              <a:gd name="T56" fmla="*/ 122 w 160"/>
              <a:gd name="T57" fmla="*/ 59 h 289"/>
              <a:gd name="T58" fmla="*/ 36 w 160"/>
              <a:gd name="T59" fmla="*/ 59 h 289"/>
              <a:gd name="T60" fmla="*/ 36 w 160"/>
              <a:gd name="T61" fmla="*/ 76 h 289"/>
              <a:gd name="T62" fmla="*/ 122 w 160"/>
              <a:gd name="T63" fmla="*/ 76 h 289"/>
              <a:gd name="T64" fmla="*/ 122 w 160"/>
              <a:gd name="T65" fmla="*/ 59 h 289"/>
              <a:gd name="T66" fmla="*/ 79 w 160"/>
              <a:gd name="T67" fmla="*/ 207 h 289"/>
              <a:gd name="T68" fmla="*/ 122 w 160"/>
              <a:gd name="T69" fmla="*/ 164 h 289"/>
              <a:gd name="T70" fmla="*/ 122 w 160"/>
              <a:gd name="T71" fmla="*/ 105 h 289"/>
              <a:gd name="T72" fmla="*/ 36 w 160"/>
              <a:gd name="T73" fmla="*/ 105 h 289"/>
              <a:gd name="T74" fmla="*/ 36 w 160"/>
              <a:gd name="T75" fmla="*/ 164 h 289"/>
              <a:gd name="T76" fmla="*/ 79 w 160"/>
              <a:gd name="T77" fmla="*/ 207 h 289"/>
              <a:gd name="T78" fmla="*/ 122 w 160"/>
              <a:gd name="T79" fmla="*/ 82 h 289"/>
              <a:gd name="T80" fmla="*/ 36 w 160"/>
              <a:gd name="T81" fmla="*/ 82 h 289"/>
              <a:gd name="T82" fmla="*/ 36 w 160"/>
              <a:gd name="T83" fmla="*/ 98 h 289"/>
              <a:gd name="T84" fmla="*/ 122 w 160"/>
              <a:gd name="T85" fmla="*/ 98 h 289"/>
              <a:gd name="T86" fmla="*/ 122 w 160"/>
              <a:gd name="T87" fmla="*/ 82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0" h="289">
                <a:moveTo>
                  <a:pt x="147" y="261"/>
                </a:moveTo>
                <a:cubicBezTo>
                  <a:pt x="84" y="261"/>
                  <a:pt x="84" y="261"/>
                  <a:pt x="84" y="261"/>
                </a:cubicBezTo>
                <a:cubicBezTo>
                  <a:pt x="84" y="244"/>
                  <a:pt x="84" y="244"/>
                  <a:pt x="84" y="244"/>
                </a:cubicBezTo>
                <a:cubicBezTo>
                  <a:pt x="126" y="242"/>
                  <a:pt x="160" y="207"/>
                  <a:pt x="160" y="165"/>
                </a:cubicBezTo>
                <a:cubicBezTo>
                  <a:pt x="160" y="120"/>
                  <a:pt x="160" y="120"/>
                  <a:pt x="160" y="120"/>
                </a:cubicBezTo>
                <a:cubicBezTo>
                  <a:pt x="160" y="114"/>
                  <a:pt x="154" y="108"/>
                  <a:pt x="148" y="108"/>
                </a:cubicBezTo>
                <a:cubicBezTo>
                  <a:pt x="141" y="108"/>
                  <a:pt x="135" y="114"/>
                  <a:pt x="135" y="120"/>
                </a:cubicBezTo>
                <a:cubicBezTo>
                  <a:pt x="135" y="165"/>
                  <a:pt x="135" y="165"/>
                  <a:pt x="135" y="165"/>
                </a:cubicBezTo>
                <a:cubicBezTo>
                  <a:pt x="135" y="195"/>
                  <a:pt x="110" y="220"/>
                  <a:pt x="80" y="220"/>
                </a:cubicBezTo>
                <a:cubicBezTo>
                  <a:pt x="50" y="220"/>
                  <a:pt x="25" y="195"/>
                  <a:pt x="25" y="165"/>
                </a:cubicBezTo>
                <a:cubicBezTo>
                  <a:pt x="25" y="119"/>
                  <a:pt x="25" y="119"/>
                  <a:pt x="25" y="119"/>
                </a:cubicBezTo>
                <a:cubicBezTo>
                  <a:pt x="25" y="112"/>
                  <a:pt x="19" y="107"/>
                  <a:pt x="13" y="107"/>
                </a:cubicBezTo>
                <a:cubicBezTo>
                  <a:pt x="6" y="107"/>
                  <a:pt x="0" y="112"/>
                  <a:pt x="0" y="119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207"/>
                  <a:pt x="34" y="242"/>
                  <a:pt x="76" y="244"/>
                </a:cubicBezTo>
                <a:cubicBezTo>
                  <a:pt x="76" y="261"/>
                  <a:pt x="76" y="261"/>
                  <a:pt x="76" y="261"/>
                </a:cubicBezTo>
                <a:cubicBezTo>
                  <a:pt x="13" y="261"/>
                  <a:pt x="13" y="261"/>
                  <a:pt x="13" y="261"/>
                </a:cubicBezTo>
                <a:cubicBezTo>
                  <a:pt x="6" y="261"/>
                  <a:pt x="0" y="268"/>
                  <a:pt x="0" y="275"/>
                </a:cubicBezTo>
                <a:cubicBezTo>
                  <a:pt x="0" y="283"/>
                  <a:pt x="6" y="289"/>
                  <a:pt x="13" y="289"/>
                </a:cubicBezTo>
                <a:cubicBezTo>
                  <a:pt x="147" y="289"/>
                  <a:pt x="147" y="289"/>
                  <a:pt x="147" y="289"/>
                </a:cubicBezTo>
                <a:cubicBezTo>
                  <a:pt x="154" y="289"/>
                  <a:pt x="160" y="283"/>
                  <a:pt x="160" y="275"/>
                </a:cubicBezTo>
                <a:cubicBezTo>
                  <a:pt x="160" y="268"/>
                  <a:pt x="154" y="261"/>
                  <a:pt x="147" y="261"/>
                </a:cubicBezTo>
                <a:close/>
                <a:moveTo>
                  <a:pt x="122" y="43"/>
                </a:moveTo>
                <a:cubicBezTo>
                  <a:pt x="122" y="20"/>
                  <a:pt x="103" y="0"/>
                  <a:pt x="79" y="0"/>
                </a:cubicBezTo>
                <a:cubicBezTo>
                  <a:pt x="56" y="0"/>
                  <a:pt x="36" y="20"/>
                  <a:pt x="36" y="43"/>
                </a:cubicBezTo>
                <a:cubicBezTo>
                  <a:pt x="36" y="53"/>
                  <a:pt x="36" y="53"/>
                  <a:pt x="36" y="53"/>
                </a:cubicBezTo>
                <a:cubicBezTo>
                  <a:pt x="122" y="53"/>
                  <a:pt x="122" y="53"/>
                  <a:pt x="122" y="53"/>
                </a:cubicBezTo>
                <a:lnTo>
                  <a:pt x="122" y="43"/>
                </a:lnTo>
                <a:close/>
                <a:moveTo>
                  <a:pt x="122" y="59"/>
                </a:moveTo>
                <a:cubicBezTo>
                  <a:pt x="36" y="59"/>
                  <a:pt x="36" y="59"/>
                  <a:pt x="36" y="59"/>
                </a:cubicBezTo>
                <a:cubicBezTo>
                  <a:pt x="36" y="76"/>
                  <a:pt x="36" y="76"/>
                  <a:pt x="36" y="76"/>
                </a:cubicBezTo>
                <a:cubicBezTo>
                  <a:pt x="122" y="76"/>
                  <a:pt x="122" y="76"/>
                  <a:pt x="122" y="76"/>
                </a:cubicBezTo>
                <a:lnTo>
                  <a:pt x="122" y="59"/>
                </a:lnTo>
                <a:close/>
                <a:moveTo>
                  <a:pt x="79" y="207"/>
                </a:moveTo>
                <a:cubicBezTo>
                  <a:pt x="103" y="207"/>
                  <a:pt x="122" y="187"/>
                  <a:pt x="122" y="164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6" y="164"/>
                  <a:pt x="36" y="164"/>
                  <a:pt x="36" y="164"/>
                </a:cubicBezTo>
                <a:cubicBezTo>
                  <a:pt x="36" y="187"/>
                  <a:pt x="56" y="207"/>
                  <a:pt x="79" y="207"/>
                </a:cubicBezTo>
                <a:close/>
                <a:moveTo>
                  <a:pt x="122" y="82"/>
                </a:moveTo>
                <a:cubicBezTo>
                  <a:pt x="36" y="82"/>
                  <a:pt x="36" y="82"/>
                  <a:pt x="36" y="82"/>
                </a:cubicBezTo>
                <a:cubicBezTo>
                  <a:pt x="36" y="98"/>
                  <a:pt x="36" y="98"/>
                  <a:pt x="36" y="98"/>
                </a:cubicBezTo>
                <a:cubicBezTo>
                  <a:pt x="122" y="98"/>
                  <a:pt x="122" y="98"/>
                  <a:pt x="122" y="98"/>
                </a:cubicBezTo>
                <a:lnTo>
                  <a:pt x="122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61" name="组合 360"/>
          <p:cNvGrpSpPr/>
          <p:nvPr/>
        </p:nvGrpSpPr>
        <p:grpSpPr>
          <a:xfrm>
            <a:off x="1540326" y="2169948"/>
            <a:ext cx="615950" cy="538162"/>
            <a:chOff x="2871788" y="4600575"/>
            <a:chExt cx="615950" cy="538162"/>
          </a:xfrm>
          <a:solidFill>
            <a:schemeClr val="bg1"/>
          </a:solidFill>
        </p:grpSpPr>
        <p:sp>
          <p:nvSpPr>
            <p:cNvPr id="362" name="Freeform 11"/>
            <p:cNvSpPr>
              <a:spLocks/>
            </p:cNvSpPr>
            <p:nvPr/>
          </p:nvSpPr>
          <p:spPr bwMode="auto">
            <a:xfrm>
              <a:off x="2968625" y="4695825"/>
              <a:ext cx="220662" cy="144462"/>
            </a:xfrm>
            <a:custGeom>
              <a:avLst/>
              <a:gdLst>
                <a:gd name="T0" fmla="*/ 44 w 46"/>
                <a:gd name="T1" fmla="*/ 0 h 30"/>
                <a:gd name="T2" fmla="*/ 0 w 46"/>
                <a:gd name="T3" fmla="*/ 28 h 30"/>
                <a:gd name="T4" fmla="*/ 2 w 46"/>
                <a:gd name="T5" fmla="*/ 30 h 30"/>
                <a:gd name="T6" fmla="*/ 4 w 46"/>
                <a:gd name="T7" fmla="*/ 28 h 30"/>
                <a:gd name="T8" fmla="*/ 44 w 46"/>
                <a:gd name="T9" fmla="*/ 4 h 30"/>
                <a:gd name="T10" fmla="*/ 46 w 46"/>
                <a:gd name="T11" fmla="*/ 2 h 30"/>
                <a:gd name="T12" fmla="*/ 44 w 46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30">
                  <a:moveTo>
                    <a:pt x="44" y="0"/>
                  </a:moveTo>
                  <a:cubicBezTo>
                    <a:pt x="20" y="0"/>
                    <a:pt x="0" y="13"/>
                    <a:pt x="0" y="28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3" y="30"/>
                    <a:pt x="4" y="29"/>
                    <a:pt x="4" y="28"/>
                  </a:cubicBezTo>
                  <a:cubicBezTo>
                    <a:pt x="4" y="15"/>
                    <a:pt x="23" y="4"/>
                    <a:pt x="44" y="4"/>
                  </a:cubicBezTo>
                  <a:cubicBezTo>
                    <a:pt x="45" y="4"/>
                    <a:pt x="46" y="3"/>
                    <a:pt x="46" y="2"/>
                  </a:cubicBezTo>
                  <a:cubicBezTo>
                    <a:pt x="46" y="1"/>
                    <a:pt x="45" y="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12"/>
            <p:cNvSpPr>
              <a:spLocks noEditPoints="1"/>
            </p:cNvSpPr>
            <p:nvPr/>
          </p:nvSpPr>
          <p:spPr bwMode="auto">
            <a:xfrm>
              <a:off x="2871788" y="4600575"/>
              <a:ext cx="615950" cy="538162"/>
            </a:xfrm>
            <a:custGeom>
              <a:avLst/>
              <a:gdLst>
                <a:gd name="T0" fmla="*/ 64 w 128"/>
                <a:gd name="T1" fmla="*/ 0 h 112"/>
                <a:gd name="T2" fmla="*/ 0 w 128"/>
                <a:gd name="T3" fmla="*/ 48 h 112"/>
                <a:gd name="T4" fmla="*/ 28 w 128"/>
                <a:gd name="T5" fmla="*/ 88 h 112"/>
                <a:gd name="T6" fmla="*/ 28 w 128"/>
                <a:gd name="T7" fmla="*/ 88 h 112"/>
                <a:gd name="T8" fmla="*/ 20 w 128"/>
                <a:gd name="T9" fmla="*/ 107 h 112"/>
                <a:gd name="T10" fmla="*/ 20 w 128"/>
                <a:gd name="T11" fmla="*/ 107 h 112"/>
                <a:gd name="T12" fmla="*/ 20 w 128"/>
                <a:gd name="T13" fmla="*/ 108 h 112"/>
                <a:gd name="T14" fmla="*/ 24 w 128"/>
                <a:gd name="T15" fmla="*/ 112 h 112"/>
                <a:gd name="T16" fmla="*/ 25 w 128"/>
                <a:gd name="T17" fmla="*/ 112 h 112"/>
                <a:gd name="T18" fmla="*/ 52 w 128"/>
                <a:gd name="T19" fmla="*/ 95 h 112"/>
                <a:gd name="T20" fmla="*/ 64 w 128"/>
                <a:gd name="T21" fmla="*/ 96 h 112"/>
                <a:gd name="T22" fmla="*/ 128 w 128"/>
                <a:gd name="T23" fmla="*/ 48 h 112"/>
                <a:gd name="T24" fmla="*/ 64 w 128"/>
                <a:gd name="T25" fmla="*/ 0 h 112"/>
                <a:gd name="T26" fmla="*/ 64 w 128"/>
                <a:gd name="T27" fmla="*/ 88 h 112"/>
                <a:gd name="T28" fmla="*/ 53 w 128"/>
                <a:gd name="T29" fmla="*/ 87 h 112"/>
                <a:gd name="T30" fmla="*/ 52 w 128"/>
                <a:gd name="T31" fmla="*/ 87 h 112"/>
                <a:gd name="T32" fmla="*/ 45 w 128"/>
                <a:gd name="T33" fmla="*/ 90 h 112"/>
                <a:gd name="T34" fmla="*/ 33 w 128"/>
                <a:gd name="T35" fmla="*/ 100 h 112"/>
                <a:gd name="T36" fmla="*/ 36 w 128"/>
                <a:gd name="T37" fmla="*/ 88 h 112"/>
                <a:gd name="T38" fmla="*/ 36 w 128"/>
                <a:gd name="T39" fmla="*/ 88 h 112"/>
                <a:gd name="T40" fmla="*/ 32 w 128"/>
                <a:gd name="T41" fmla="*/ 81 h 112"/>
                <a:gd name="T42" fmla="*/ 8 w 128"/>
                <a:gd name="T43" fmla="*/ 48 h 112"/>
                <a:gd name="T44" fmla="*/ 64 w 128"/>
                <a:gd name="T45" fmla="*/ 8 h 112"/>
                <a:gd name="T46" fmla="*/ 120 w 128"/>
                <a:gd name="T47" fmla="*/ 48 h 112"/>
                <a:gd name="T48" fmla="*/ 64 w 128"/>
                <a:gd name="T49" fmla="*/ 8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8" h="112">
                  <a:moveTo>
                    <a:pt x="64" y="0"/>
                  </a:moveTo>
                  <a:cubicBezTo>
                    <a:pt x="29" y="0"/>
                    <a:pt x="0" y="21"/>
                    <a:pt x="0" y="48"/>
                  </a:cubicBezTo>
                  <a:cubicBezTo>
                    <a:pt x="0" y="65"/>
                    <a:pt x="11" y="79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95"/>
                    <a:pt x="23" y="103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8"/>
                    <a:pt x="20" y="108"/>
                  </a:cubicBezTo>
                  <a:cubicBezTo>
                    <a:pt x="20" y="110"/>
                    <a:pt x="22" y="112"/>
                    <a:pt x="24" y="112"/>
                  </a:cubicBezTo>
                  <a:cubicBezTo>
                    <a:pt x="24" y="112"/>
                    <a:pt x="25" y="112"/>
                    <a:pt x="25" y="112"/>
                  </a:cubicBezTo>
                  <a:cubicBezTo>
                    <a:pt x="37" y="110"/>
                    <a:pt x="49" y="98"/>
                    <a:pt x="52" y="95"/>
                  </a:cubicBezTo>
                  <a:cubicBezTo>
                    <a:pt x="56" y="96"/>
                    <a:pt x="60" y="96"/>
                    <a:pt x="64" y="96"/>
                  </a:cubicBezTo>
                  <a:cubicBezTo>
                    <a:pt x="99" y="96"/>
                    <a:pt x="128" y="75"/>
                    <a:pt x="128" y="48"/>
                  </a:cubicBezTo>
                  <a:cubicBezTo>
                    <a:pt x="128" y="21"/>
                    <a:pt x="99" y="0"/>
                    <a:pt x="64" y="0"/>
                  </a:cubicBezTo>
                  <a:moveTo>
                    <a:pt x="64" y="88"/>
                  </a:moveTo>
                  <a:cubicBezTo>
                    <a:pt x="60" y="88"/>
                    <a:pt x="57" y="88"/>
                    <a:pt x="53" y="87"/>
                  </a:cubicBezTo>
                  <a:cubicBezTo>
                    <a:pt x="52" y="87"/>
                    <a:pt x="52" y="87"/>
                    <a:pt x="52" y="87"/>
                  </a:cubicBezTo>
                  <a:cubicBezTo>
                    <a:pt x="49" y="87"/>
                    <a:pt x="47" y="88"/>
                    <a:pt x="45" y="90"/>
                  </a:cubicBezTo>
                  <a:cubicBezTo>
                    <a:pt x="44" y="92"/>
                    <a:pt x="39" y="97"/>
                    <a:pt x="33" y="100"/>
                  </a:cubicBezTo>
                  <a:cubicBezTo>
                    <a:pt x="35" y="97"/>
                    <a:pt x="36" y="93"/>
                    <a:pt x="36" y="88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6" y="85"/>
                    <a:pt x="34" y="82"/>
                    <a:pt x="32" y="81"/>
                  </a:cubicBezTo>
                  <a:cubicBezTo>
                    <a:pt x="17" y="73"/>
                    <a:pt x="8" y="61"/>
                    <a:pt x="8" y="48"/>
                  </a:cubicBezTo>
                  <a:cubicBezTo>
                    <a:pt x="8" y="26"/>
                    <a:pt x="33" y="8"/>
                    <a:pt x="64" y="8"/>
                  </a:cubicBezTo>
                  <a:cubicBezTo>
                    <a:pt x="95" y="8"/>
                    <a:pt x="120" y="26"/>
                    <a:pt x="120" y="48"/>
                  </a:cubicBezTo>
                  <a:cubicBezTo>
                    <a:pt x="120" y="70"/>
                    <a:pt x="95" y="88"/>
                    <a:pt x="64" y="8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8" name="Freeform 10"/>
          <p:cNvSpPr>
            <a:spLocks noEditPoints="1"/>
          </p:cNvSpPr>
          <p:nvPr/>
        </p:nvSpPr>
        <p:spPr bwMode="auto">
          <a:xfrm>
            <a:off x="345440" y="2973307"/>
            <a:ext cx="871976" cy="662032"/>
          </a:xfrm>
          <a:custGeom>
            <a:avLst/>
            <a:gdLst>
              <a:gd name="T0" fmla="*/ 89 w 286"/>
              <a:gd name="T1" fmla="*/ 53 h 217"/>
              <a:gd name="T2" fmla="*/ 197 w 286"/>
              <a:gd name="T3" fmla="*/ 51 h 217"/>
              <a:gd name="T4" fmla="*/ 187 w 286"/>
              <a:gd name="T5" fmla="*/ 60 h 217"/>
              <a:gd name="T6" fmla="*/ 100 w 286"/>
              <a:gd name="T7" fmla="*/ 62 h 217"/>
              <a:gd name="T8" fmla="*/ 120 w 286"/>
              <a:gd name="T9" fmla="*/ 80 h 217"/>
              <a:gd name="T10" fmla="*/ 166 w 286"/>
              <a:gd name="T11" fmla="*/ 78 h 217"/>
              <a:gd name="T12" fmla="*/ 144 w 286"/>
              <a:gd name="T13" fmla="*/ 55 h 217"/>
              <a:gd name="T14" fmla="*/ 144 w 286"/>
              <a:gd name="T15" fmla="*/ 82 h 217"/>
              <a:gd name="T16" fmla="*/ 144 w 286"/>
              <a:gd name="T17" fmla="*/ 115 h 217"/>
              <a:gd name="T18" fmla="*/ 144 w 286"/>
              <a:gd name="T19" fmla="*/ 82 h 217"/>
              <a:gd name="T20" fmla="*/ 11 w 286"/>
              <a:gd name="T21" fmla="*/ 206 h 217"/>
              <a:gd name="T22" fmla="*/ 11 w 286"/>
              <a:gd name="T23" fmla="*/ 217 h 217"/>
              <a:gd name="T24" fmla="*/ 284 w 286"/>
              <a:gd name="T25" fmla="*/ 204 h 217"/>
              <a:gd name="T26" fmla="*/ 282 w 286"/>
              <a:gd name="T27" fmla="*/ 177 h 217"/>
              <a:gd name="T28" fmla="*/ 255 w 286"/>
              <a:gd name="T29" fmla="*/ 21 h 217"/>
              <a:gd name="T30" fmla="*/ 52 w 286"/>
              <a:gd name="T31" fmla="*/ 0 h 217"/>
              <a:gd name="T32" fmla="*/ 31 w 286"/>
              <a:gd name="T33" fmla="*/ 134 h 217"/>
              <a:gd name="T34" fmla="*/ 2 w 286"/>
              <a:gd name="T35" fmla="*/ 189 h 217"/>
              <a:gd name="T36" fmla="*/ 275 w 286"/>
              <a:gd name="T37" fmla="*/ 194 h 217"/>
              <a:gd name="T38" fmla="*/ 282 w 286"/>
              <a:gd name="T39" fmla="*/ 177 h 217"/>
              <a:gd name="T40" fmla="*/ 49 w 286"/>
              <a:gd name="T41" fmla="*/ 17 h 217"/>
              <a:gd name="T42" fmla="*/ 230 w 286"/>
              <a:gd name="T43" fmla="*/ 14 h 217"/>
              <a:gd name="T44" fmla="*/ 240 w 286"/>
              <a:gd name="T45" fmla="*/ 24 h 217"/>
              <a:gd name="T46" fmla="*/ 237 w 286"/>
              <a:gd name="T47" fmla="*/ 127 h 217"/>
              <a:gd name="T48" fmla="*/ 56 w 286"/>
              <a:gd name="T49" fmla="*/ 130 h 217"/>
              <a:gd name="T50" fmla="*/ 46 w 286"/>
              <a:gd name="T51" fmla="*/ 120 h 217"/>
              <a:gd name="T52" fmla="*/ 43 w 286"/>
              <a:gd name="T53" fmla="*/ 143 h 217"/>
              <a:gd name="T54" fmla="*/ 248 w 286"/>
              <a:gd name="T55" fmla="*/ 151 h 217"/>
              <a:gd name="T56" fmla="*/ 43 w 286"/>
              <a:gd name="T57" fmla="*/ 143 h 217"/>
              <a:gd name="T58" fmla="*/ 252 w 286"/>
              <a:gd name="T59" fmla="*/ 157 h 217"/>
              <a:gd name="T60" fmla="*/ 29 w 286"/>
              <a:gd name="T61" fmla="*/ 165 h 217"/>
              <a:gd name="T62" fmla="*/ 97 w 286"/>
              <a:gd name="T63" fmla="*/ 179 h 217"/>
              <a:gd name="T64" fmla="*/ 25 w 286"/>
              <a:gd name="T65" fmla="*/ 171 h 217"/>
              <a:gd name="T66" fmla="*/ 97 w 286"/>
              <a:gd name="T67" fmla="*/ 179 h 217"/>
              <a:gd name="T68" fmla="*/ 186 w 286"/>
              <a:gd name="T69" fmla="*/ 171 h 217"/>
              <a:gd name="T70" fmla="*/ 266 w 286"/>
              <a:gd name="T71" fmla="*/ 179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86" h="217">
                <a:moveTo>
                  <a:pt x="100" y="62"/>
                </a:moveTo>
                <a:cubicBezTo>
                  <a:pt x="89" y="53"/>
                  <a:pt x="89" y="53"/>
                  <a:pt x="89" y="53"/>
                </a:cubicBezTo>
                <a:cubicBezTo>
                  <a:pt x="102" y="38"/>
                  <a:pt x="122" y="28"/>
                  <a:pt x="144" y="28"/>
                </a:cubicBezTo>
                <a:cubicBezTo>
                  <a:pt x="165" y="28"/>
                  <a:pt x="184" y="37"/>
                  <a:pt x="197" y="51"/>
                </a:cubicBezTo>
                <a:cubicBezTo>
                  <a:pt x="191" y="56"/>
                  <a:pt x="191" y="56"/>
                  <a:pt x="191" y="56"/>
                </a:cubicBezTo>
                <a:cubicBezTo>
                  <a:pt x="187" y="60"/>
                  <a:pt x="187" y="60"/>
                  <a:pt x="187" y="60"/>
                </a:cubicBezTo>
                <a:cubicBezTo>
                  <a:pt x="176" y="49"/>
                  <a:pt x="161" y="41"/>
                  <a:pt x="144" y="41"/>
                </a:cubicBezTo>
                <a:cubicBezTo>
                  <a:pt x="126" y="41"/>
                  <a:pt x="110" y="50"/>
                  <a:pt x="100" y="62"/>
                </a:cubicBezTo>
                <a:close/>
                <a:moveTo>
                  <a:pt x="110" y="71"/>
                </a:moveTo>
                <a:cubicBezTo>
                  <a:pt x="120" y="80"/>
                  <a:pt x="120" y="80"/>
                  <a:pt x="120" y="80"/>
                </a:cubicBezTo>
                <a:cubicBezTo>
                  <a:pt x="126" y="73"/>
                  <a:pt x="134" y="69"/>
                  <a:pt x="144" y="69"/>
                </a:cubicBezTo>
                <a:cubicBezTo>
                  <a:pt x="153" y="69"/>
                  <a:pt x="160" y="72"/>
                  <a:pt x="166" y="78"/>
                </a:cubicBezTo>
                <a:cubicBezTo>
                  <a:pt x="176" y="69"/>
                  <a:pt x="176" y="69"/>
                  <a:pt x="176" y="69"/>
                </a:cubicBezTo>
                <a:cubicBezTo>
                  <a:pt x="168" y="60"/>
                  <a:pt x="157" y="55"/>
                  <a:pt x="144" y="55"/>
                </a:cubicBezTo>
                <a:cubicBezTo>
                  <a:pt x="130" y="55"/>
                  <a:pt x="118" y="61"/>
                  <a:pt x="110" y="71"/>
                </a:cubicBezTo>
                <a:close/>
                <a:moveTo>
                  <a:pt x="144" y="82"/>
                </a:moveTo>
                <a:cubicBezTo>
                  <a:pt x="135" y="82"/>
                  <a:pt x="128" y="90"/>
                  <a:pt x="128" y="99"/>
                </a:cubicBezTo>
                <a:cubicBezTo>
                  <a:pt x="128" y="108"/>
                  <a:pt x="135" y="115"/>
                  <a:pt x="144" y="115"/>
                </a:cubicBezTo>
                <a:cubicBezTo>
                  <a:pt x="153" y="115"/>
                  <a:pt x="160" y="108"/>
                  <a:pt x="160" y="99"/>
                </a:cubicBezTo>
                <a:cubicBezTo>
                  <a:pt x="160" y="90"/>
                  <a:pt x="153" y="82"/>
                  <a:pt x="144" y="82"/>
                </a:cubicBezTo>
                <a:close/>
                <a:moveTo>
                  <a:pt x="275" y="206"/>
                </a:moveTo>
                <a:cubicBezTo>
                  <a:pt x="11" y="206"/>
                  <a:pt x="11" y="206"/>
                  <a:pt x="11" y="206"/>
                </a:cubicBezTo>
                <a:cubicBezTo>
                  <a:pt x="8" y="206"/>
                  <a:pt x="5" y="205"/>
                  <a:pt x="2" y="204"/>
                </a:cubicBezTo>
                <a:cubicBezTo>
                  <a:pt x="2" y="207"/>
                  <a:pt x="2" y="217"/>
                  <a:pt x="11" y="217"/>
                </a:cubicBezTo>
                <a:cubicBezTo>
                  <a:pt x="13" y="217"/>
                  <a:pt x="273" y="217"/>
                  <a:pt x="275" y="217"/>
                </a:cubicBezTo>
                <a:cubicBezTo>
                  <a:pt x="284" y="217"/>
                  <a:pt x="284" y="207"/>
                  <a:pt x="284" y="204"/>
                </a:cubicBezTo>
                <a:cubicBezTo>
                  <a:pt x="281" y="205"/>
                  <a:pt x="278" y="206"/>
                  <a:pt x="275" y="206"/>
                </a:cubicBezTo>
                <a:close/>
                <a:moveTo>
                  <a:pt x="282" y="177"/>
                </a:moveTo>
                <a:cubicBezTo>
                  <a:pt x="255" y="134"/>
                  <a:pt x="255" y="134"/>
                  <a:pt x="255" y="134"/>
                </a:cubicBezTo>
                <a:cubicBezTo>
                  <a:pt x="255" y="21"/>
                  <a:pt x="255" y="21"/>
                  <a:pt x="255" y="21"/>
                </a:cubicBezTo>
                <a:cubicBezTo>
                  <a:pt x="255" y="9"/>
                  <a:pt x="245" y="0"/>
                  <a:pt x="23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41" y="0"/>
                  <a:pt x="31" y="9"/>
                  <a:pt x="31" y="21"/>
                </a:cubicBezTo>
                <a:cubicBezTo>
                  <a:pt x="31" y="134"/>
                  <a:pt x="31" y="134"/>
                  <a:pt x="31" y="134"/>
                </a:cubicBezTo>
                <a:cubicBezTo>
                  <a:pt x="4" y="177"/>
                  <a:pt x="4" y="177"/>
                  <a:pt x="4" y="177"/>
                </a:cubicBezTo>
                <a:cubicBezTo>
                  <a:pt x="1" y="181"/>
                  <a:pt x="0" y="185"/>
                  <a:pt x="2" y="189"/>
                </a:cubicBezTo>
                <a:cubicBezTo>
                  <a:pt x="4" y="192"/>
                  <a:pt x="7" y="194"/>
                  <a:pt x="11" y="194"/>
                </a:cubicBezTo>
                <a:cubicBezTo>
                  <a:pt x="275" y="194"/>
                  <a:pt x="275" y="194"/>
                  <a:pt x="275" y="194"/>
                </a:cubicBezTo>
                <a:cubicBezTo>
                  <a:pt x="279" y="194"/>
                  <a:pt x="283" y="192"/>
                  <a:pt x="284" y="188"/>
                </a:cubicBezTo>
                <a:cubicBezTo>
                  <a:pt x="286" y="184"/>
                  <a:pt x="284" y="180"/>
                  <a:pt x="282" y="177"/>
                </a:cubicBezTo>
                <a:close/>
                <a:moveTo>
                  <a:pt x="46" y="24"/>
                </a:moveTo>
                <a:cubicBezTo>
                  <a:pt x="46" y="22"/>
                  <a:pt x="47" y="19"/>
                  <a:pt x="49" y="17"/>
                </a:cubicBezTo>
                <a:cubicBezTo>
                  <a:pt x="51" y="15"/>
                  <a:pt x="53" y="14"/>
                  <a:pt x="56" y="14"/>
                </a:cubicBezTo>
                <a:cubicBezTo>
                  <a:pt x="230" y="14"/>
                  <a:pt x="230" y="14"/>
                  <a:pt x="230" y="14"/>
                </a:cubicBezTo>
                <a:cubicBezTo>
                  <a:pt x="233" y="14"/>
                  <a:pt x="235" y="15"/>
                  <a:pt x="237" y="17"/>
                </a:cubicBezTo>
                <a:cubicBezTo>
                  <a:pt x="239" y="19"/>
                  <a:pt x="240" y="22"/>
                  <a:pt x="240" y="24"/>
                </a:cubicBezTo>
                <a:cubicBezTo>
                  <a:pt x="240" y="120"/>
                  <a:pt x="240" y="120"/>
                  <a:pt x="240" y="120"/>
                </a:cubicBezTo>
                <a:cubicBezTo>
                  <a:pt x="240" y="123"/>
                  <a:pt x="239" y="125"/>
                  <a:pt x="237" y="127"/>
                </a:cubicBezTo>
                <a:cubicBezTo>
                  <a:pt x="235" y="129"/>
                  <a:pt x="233" y="130"/>
                  <a:pt x="230" y="130"/>
                </a:cubicBezTo>
                <a:cubicBezTo>
                  <a:pt x="228" y="130"/>
                  <a:pt x="56" y="130"/>
                  <a:pt x="56" y="130"/>
                </a:cubicBezTo>
                <a:cubicBezTo>
                  <a:pt x="53" y="130"/>
                  <a:pt x="51" y="129"/>
                  <a:pt x="49" y="127"/>
                </a:cubicBezTo>
                <a:cubicBezTo>
                  <a:pt x="47" y="125"/>
                  <a:pt x="46" y="123"/>
                  <a:pt x="46" y="120"/>
                </a:cubicBezTo>
                <a:lnTo>
                  <a:pt x="46" y="24"/>
                </a:lnTo>
                <a:close/>
                <a:moveTo>
                  <a:pt x="43" y="143"/>
                </a:moveTo>
                <a:cubicBezTo>
                  <a:pt x="243" y="143"/>
                  <a:pt x="243" y="143"/>
                  <a:pt x="243" y="143"/>
                </a:cubicBezTo>
                <a:cubicBezTo>
                  <a:pt x="248" y="151"/>
                  <a:pt x="248" y="151"/>
                  <a:pt x="248" y="151"/>
                </a:cubicBezTo>
                <a:cubicBezTo>
                  <a:pt x="38" y="151"/>
                  <a:pt x="38" y="151"/>
                  <a:pt x="38" y="151"/>
                </a:cubicBezTo>
                <a:lnTo>
                  <a:pt x="43" y="143"/>
                </a:lnTo>
                <a:close/>
                <a:moveTo>
                  <a:pt x="34" y="157"/>
                </a:moveTo>
                <a:cubicBezTo>
                  <a:pt x="252" y="157"/>
                  <a:pt x="252" y="157"/>
                  <a:pt x="252" y="157"/>
                </a:cubicBezTo>
                <a:cubicBezTo>
                  <a:pt x="257" y="165"/>
                  <a:pt x="257" y="165"/>
                  <a:pt x="257" y="165"/>
                </a:cubicBezTo>
                <a:cubicBezTo>
                  <a:pt x="29" y="165"/>
                  <a:pt x="29" y="165"/>
                  <a:pt x="29" y="165"/>
                </a:cubicBezTo>
                <a:lnTo>
                  <a:pt x="34" y="157"/>
                </a:lnTo>
                <a:close/>
                <a:moveTo>
                  <a:pt x="97" y="179"/>
                </a:moveTo>
                <a:cubicBezTo>
                  <a:pt x="20" y="179"/>
                  <a:pt x="20" y="179"/>
                  <a:pt x="20" y="179"/>
                </a:cubicBezTo>
                <a:cubicBezTo>
                  <a:pt x="25" y="171"/>
                  <a:pt x="25" y="171"/>
                  <a:pt x="25" y="171"/>
                </a:cubicBezTo>
                <a:cubicBezTo>
                  <a:pt x="100" y="171"/>
                  <a:pt x="100" y="171"/>
                  <a:pt x="100" y="171"/>
                </a:cubicBezTo>
                <a:lnTo>
                  <a:pt x="97" y="179"/>
                </a:lnTo>
                <a:close/>
                <a:moveTo>
                  <a:pt x="189" y="179"/>
                </a:moveTo>
                <a:cubicBezTo>
                  <a:pt x="186" y="171"/>
                  <a:pt x="186" y="171"/>
                  <a:pt x="186" y="171"/>
                </a:cubicBezTo>
                <a:cubicBezTo>
                  <a:pt x="261" y="171"/>
                  <a:pt x="261" y="171"/>
                  <a:pt x="261" y="171"/>
                </a:cubicBezTo>
                <a:cubicBezTo>
                  <a:pt x="266" y="179"/>
                  <a:pt x="266" y="179"/>
                  <a:pt x="266" y="179"/>
                </a:cubicBezTo>
                <a:lnTo>
                  <a:pt x="189" y="17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TextBox 80"/>
          <p:cNvSpPr txBox="1"/>
          <p:nvPr/>
        </p:nvSpPr>
        <p:spPr>
          <a:xfrm>
            <a:off x="138683" y="6201504"/>
            <a:ext cx="1768433" cy="369332"/>
          </a:xfrm>
          <a:prstGeom prst="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科技</a:t>
            </a:r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工厂</a:t>
            </a:r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设备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56" name="组合 55"/>
          <p:cNvGrpSpPr/>
          <p:nvPr/>
        </p:nvGrpSpPr>
        <p:grpSpPr>
          <a:xfrm>
            <a:off x="2349348" y="1987824"/>
            <a:ext cx="568610" cy="675657"/>
            <a:chOff x="798513" y="0"/>
            <a:chExt cx="784225" cy="931863"/>
          </a:xfrm>
          <a:solidFill>
            <a:schemeClr val="bg1"/>
          </a:solidFill>
        </p:grpSpPr>
        <p:sp>
          <p:nvSpPr>
            <p:cNvPr id="59" name="Freeform 5"/>
            <p:cNvSpPr>
              <a:spLocks/>
            </p:cNvSpPr>
            <p:nvPr/>
          </p:nvSpPr>
          <p:spPr bwMode="auto">
            <a:xfrm>
              <a:off x="1190626" y="152400"/>
              <a:ext cx="228600" cy="163513"/>
            </a:xfrm>
            <a:custGeom>
              <a:avLst/>
              <a:gdLst>
                <a:gd name="T0" fmla="*/ 18 w 144"/>
                <a:gd name="T1" fmla="*/ 33 h 103"/>
                <a:gd name="T2" fmla="*/ 18 w 144"/>
                <a:gd name="T3" fmla="*/ 33 h 103"/>
                <a:gd name="T4" fmla="*/ 13 w 144"/>
                <a:gd name="T5" fmla="*/ 35 h 103"/>
                <a:gd name="T6" fmla="*/ 8 w 144"/>
                <a:gd name="T7" fmla="*/ 33 h 103"/>
                <a:gd name="T8" fmla="*/ 3 w 144"/>
                <a:gd name="T9" fmla="*/ 32 h 103"/>
                <a:gd name="T10" fmla="*/ 2 w 144"/>
                <a:gd name="T11" fmla="*/ 27 h 103"/>
                <a:gd name="T12" fmla="*/ 2 w 144"/>
                <a:gd name="T13" fmla="*/ 27 h 103"/>
                <a:gd name="T14" fmla="*/ 0 w 144"/>
                <a:gd name="T15" fmla="*/ 22 h 103"/>
                <a:gd name="T16" fmla="*/ 0 w 144"/>
                <a:gd name="T17" fmla="*/ 17 h 103"/>
                <a:gd name="T18" fmla="*/ 3 w 144"/>
                <a:gd name="T19" fmla="*/ 12 h 103"/>
                <a:gd name="T20" fmla="*/ 8 w 144"/>
                <a:gd name="T21" fmla="*/ 10 h 103"/>
                <a:gd name="T22" fmla="*/ 8 w 144"/>
                <a:gd name="T23" fmla="*/ 10 h 103"/>
                <a:gd name="T24" fmla="*/ 23 w 144"/>
                <a:gd name="T25" fmla="*/ 4 h 103"/>
                <a:gd name="T26" fmla="*/ 37 w 144"/>
                <a:gd name="T27" fmla="*/ 0 h 103"/>
                <a:gd name="T28" fmla="*/ 52 w 144"/>
                <a:gd name="T29" fmla="*/ 0 h 103"/>
                <a:gd name="T30" fmla="*/ 65 w 144"/>
                <a:gd name="T31" fmla="*/ 0 h 103"/>
                <a:gd name="T32" fmla="*/ 65 w 144"/>
                <a:gd name="T33" fmla="*/ 0 h 103"/>
                <a:gd name="T34" fmla="*/ 76 w 144"/>
                <a:gd name="T35" fmla="*/ 2 h 103"/>
                <a:gd name="T36" fmla="*/ 88 w 144"/>
                <a:gd name="T37" fmla="*/ 5 h 103"/>
                <a:gd name="T38" fmla="*/ 100 w 144"/>
                <a:gd name="T39" fmla="*/ 10 h 103"/>
                <a:gd name="T40" fmla="*/ 110 w 144"/>
                <a:gd name="T41" fmla="*/ 15 h 103"/>
                <a:gd name="T42" fmla="*/ 110 w 144"/>
                <a:gd name="T43" fmla="*/ 15 h 103"/>
                <a:gd name="T44" fmla="*/ 118 w 144"/>
                <a:gd name="T45" fmla="*/ 23 h 103"/>
                <a:gd name="T46" fmla="*/ 126 w 144"/>
                <a:gd name="T47" fmla="*/ 32 h 103"/>
                <a:gd name="T48" fmla="*/ 133 w 144"/>
                <a:gd name="T49" fmla="*/ 40 h 103"/>
                <a:gd name="T50" fmla="*/ 138 w 144"/>
                <a:gd name="T51" fmla="*/ 50 h 103"/>
                <a:gd name="T52" fmla="*/ 138 w 144"/>
                <a:gd name="T53" fmla="*/ 50 h 103"/>
                <a:gd name="T54" fmla="*/ 141 w 144"/>
                <a:gd name="T55" fmla="*/ 60 h 103"/>
                <a:gd name="T56" fmla="*/ 143 w 144"/>
                <a:gd name="T57" fmla="*/ 70 h 103"/>
                <a:gd name="T58" fmla="*/ 144 w 144"/>
                <a:gd name="T59" fmla="*/ 82 h 103"/>
                <a:gd name="T60" fmla="*/ 143 w 144"/>
                <a:gd name="T61" fmla="*/ 91 h 103"/>
                <a:gd name="T62" fmla="*/ 143 w 144"/>
                <a:gd name="T63" fmla="*/ 91 h 103"/>
                <a:gd name="T64" fmla="*/ 143 w 144"/>
                <a:gd name="T65" fmla="*/ 96 h 103"/>
                <a:gd name="T66" fmla="*/ 139 w 144"/>
                <a:gd name="T67" fmla="*/ 100 h 103"/>
                <a:gd name="T68" fmla="*/ 134 w 144"/>
                <a:gd name="T69" fmla="*/ 103 h 103"/>
                <a:gd name="T70" fmla="*/ 129 w 144"/>
                <a:gd name="T71" fmla="*/ 103 h 103"/>
                <a:gd name="T72" fmla="*/ 129 w 144"/>
                <a:gd name="T73" fmla="*/ 103 h 103"/>
                <a:gd name="T74" fmla="*/ 125 w 144"/>
                <a:gd name="T75" fmla="*/ 101 h 103"/>
                <a:gd name="T76" fmla="*/ 121 w 144"/>
                <a:gd name="T77" fmla="*/ 98 h 103"/>
                <a:gd name="T78" fmla="*/ 118 w 144"/>
                <a:gd name="T79" fmla="*/ 95 h 103"/>
                <a:gd name="T80" fmla="*/ 118 w 144"/>
                <a:gd name="T81" fmla="*/ 90 h 103"/>
                <a:gd name="T82" fmla="*/ 118 w 144"/>
                <a:gd name="T83" fmla="*/ 90 h 103"/>
                <a:gd name="T84" fmla="*/ 116 w 144"/>
                <a:gd name="T85" fmla="*/ 75 h 103"/>
                <a:gd name="T86" fmla="*/ 113 w 144"/>
                <a:gd name="T87" fmla="*/ 62 h 103"/>
                <a:gd name="T88" fmla="*/ 113 w 144"/>
                <a:gd name="T89" fmla="*/ 62 h 103"/>
                <a:gd name="T90" fmla="*/ 110 w 144"/>
                <a:gd name="T91" fmla="*/ 53 h 103"/>
                <a:gd name="T92" fmla="*/ 105 w 144"/>
                <a:gd name="T93" fmla="*/ 48 h 103"/>
                <a:gd name="T94" fmla="*/ 100 w 144"/>
                <a:gd name="T95" fmla="*/ 42 h 103"/>
                <a:gd name="T96" fmla="*/ 95 w 144"/>
                <a:gd name="T97" fmla="*/ 37 h 103"/>
                <a:gd name="T98" fmla="*/ 95 w 144"/>
                <a:gd name="T99" fmla="*/ 37 h 103"/>
                <a:gd name="T100" fmla="*/ 86 w 144"/>
                <a:gd name="T101" fmla="*/ 33 h 103"/>
                <a:gd name="T102" fmla="*/ 80 w 144"/>
                <a:gd name="T103" fmla="*/ 30 h 103"/>
                <a:gd name="T104" fmla="*/ 71 w 144"/>
                <a:gd name="T105" fmla="*/ 27 h 103"/>
                <a:gd name="T106" fmla="*/ 63 w 144"/>
                <a:gd name="T107" fmla="*/ 25 h 103"/>
                <a:gd name="T108" fmla="*/ 63 w 144"/>
                <a:gd name="T109" fmla="*/ 25 h 103"/>
                <a:gd name="T110" fmla="*/ 52 w 144"/>
                <a:gd name="T111" fmla="*/ 25 h 103"/>
                <a:gd name="T112" fmla="*/ 42 w 144"/>
                <a:gd name="T113" fmla="*/ 27 h 103"/>
                <a:gd name="T114" fmla="*/ 30 w 144"/>
                <a:gd name="T115" fmla="*/ 30 h 103"/>
                <a:gd name="T116" fmla="*/ 18 w 144"/>
                <a:gd name="T117" fmla="*/ 33 h 103"/>
                <a:gd name="T118" fmla="*/ 18 w 144"/>
                <a:gd name="T119" fmla="*/ 3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4" h="103">
                  <a:moveTo>
                    <a:pt x="18" y="33"/>
                  </a:moveTo>
                  <a:lnTo>
                    <a:pt x="18" y="33"/>
                  </a:lnTo>
                  <a:lnTo>
                    <a:pt x="13" y="35"/>
                  </a:lnTo>
                  <a:lnTo>
                    <a:pt x="8" y="33"/>
                  </a:lnTo>
                  <a:lnTo>
                    <a:pt x="3" y="32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3" y="12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23" y="4"/>
                  </a:lnTo>
                  <a:lnTo>
                    <a:pt x="37" y="0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65" y="0"/>
                  </a:lnTo>
                  <a:lnTo>
                    <a:pt x="76" y="2"/>
                  </a:lnTo>
                  <a:lnTo>
                    <a:pt x="88" y="5"/>
                  </a:lnTo>
                  <a:lnTo>
                    <a:pt x="100" y="10"/>
                  </a:lnTo>
                  <a:lnTo>
                    <a:pt x="110" y="15"/>
                  </a:lnTo>
                  <a:lnTo>
                    <a:pt x="110" y="15"/>
                  </a:lnTo>
                  <a:lnTo>
                    <a:pt x="118" y="23"/>
                  </a:lnTo>
                  <a:lnTo>
                    <a:pt x="126" y="32"/>
                  </a:lnTo>
                  <a:lnTo>
                    <a:pt x="133" y="40"/>
                  </a:lnTo>
                  <a:lnTo>
                    <a:pt x="138" y="50"/>
                  </a:lnTo>
                  <a:lnTo>
                    <a:pt x="138" y="50"/>
                  </a:lnTo>
                  <a:lnTo>
                    <a:pt x="141" y="60"/>
                  </a:lnTo>
                  <a:lnTo>
                    <a:pt x="143" y="70"/>
                  </a:lnTo>
                  <a:lnTo>
                    <a:pt x="144" y="82"/>
                  </a:lnTo>
                  <a:lnTo>
                    <a:pt x="143" y="91"/>
                  </a:lnTo>
                  <a:lnTo>
                    <a:pt x="143" y="91"/>
                  </a:lnTo>
                  <a:lnTo>
                    <a:pt x="143" y="96"/>
                  </a:lnTo>
                  <a:lnTo>
                    <a:pt x="139" y="100"/>
                  </a:lnTo>
                  <a:lnTo>
                    <a:pt x="134" y="103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25" y="101"/>
                  </a:lnTo>
                  <a:lnTo>
                    <a:pt x="121" y="98"/>
                  </a:lnTo>
                  <a:lnTo>
                    <a:pt x="118" y="95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6" y="75"/>
                  </a:lnTo>
                  <a:lnTo>
                    <a:pt x="113" y="62"/>
                  </a:lnTo>
                  <a:lnTo>
                    <a:pt x="113" y="62"/>
                  </a:lnTo>
                  <a:lnTo>
                    <a:pt x="110" y="53"/>
                  </a:lnTo>
                  <a:lnTo>
                    <a:pt x="105" y="48"/>
                  </a:lnTo>
                  <a:lnTo>
                    <a:pt x="100" y="42"/>
                  </a:lnTo>
                  <a:lnTo>
                    <a:pt x="95" y="37"/>
                  </a:lnTo>
                  <a:lnTo>
                    <a:pt x="95" y="37"/>
                  </a:lnTo>
                  <a:lnTo>
                    <a:pt x="86" y="33"/>
                  </a:lnTo>
                  <a:lnTo>
                    <a:pt x="80" y="30"/>
                  </a:lnTo>
                  <a:lnTo>
                    <a:pt x="71" y="27"/>
                  </a:lnTo>
                  <a:lnTo>
                    <a:pt x="63" y="25"/>
                  </a:lnTo>
                  <a:lnTo>
                    <a:pt x="63" y="25"/>
                  </a:lnTo>
                  <a:lnTo>
                    <a:pt x="52" y="25"/>
                  </a:lnTo>
                  <a:lnTo>
                    <a:pt x="42" y="27"/>
                  </a:lnTo>
                  <a:lnTo>
                    <a:pt x="30" y="30"/>
                  </a:lnTo>
                  <a:lnTo>
                    <a:pt x="18" y="33"/>
                  </a:lnTo>
                  <a:lnTo>
                    <a:pt x="18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"/>
            <p:cNvSpPr>
              <a:spLocks/>
            </p:cNvSpPr>
            <p:nvPr/>
          </p:nvSpPr>
          <p:spPr bwMode="auto">
            <a:xfrm>
              <a:off x="1165226" y="76200"/>
              <a:ext cx="338138" cy="244475"/>
            </a:xfrm>
            <a:custGeom>
              <a:avLst/>
              <a:gdLst>
                <a:gd name="T0" fmla="*/ 16 w 213"/>
                <a:gd name="T1" fmla="*/ 33 h 154"/>
                <a:gd name="T2" fmla="*/ 16 w 213"/>
                <a:gd name="T3" fmla="*/ 33 h 154"/>
                <a:gd name="T4" fmla="*/ 11 w 213"/>
                <a:gd name="T5" fmla="*/ 35 h 154"/>
                <a:gd name="T6" fmla="*/ 8 w 213"/>
                <a:gd name="T7" fmla="*/ 33 h 154"/>
                <a:gd name="T8" fmla="*/ 3 w 213"/>
                <a:gd name="T9" fmla="*/ 30 h 154"/>
                <a:gd name="T10" fmla="*/ 1 w 213"/>
                <a:gd name="T11" fmla="*/ 25 h 154"/>
                <a:gd name="T12" fmla="*/ 1 w 213"/>
                <a:gd name="T13" fmla="*/ 25 h 154"/>
                <a:gd name="T14" fmla="*/ 0 w 213"/>
                <a:gd name="T15" fmla="*/ 20 h 154"/>
                <a:gd name="T16" fmla="*/ 1 w 213"/>
                <a:gd name="T17" fmla="*/ 15 h 154"/>
                <a:gd name="T18" fmla="*/ 4 w 213"/>
                <a:gd name="T19" fmla="*/ 12 h 154"/>
                <a:gd name="T20" fmla="*/ 9 w 213"/>
                <a:gd name="T21" fmla="*/ 8 h 154"/>
                <a:gd name="T22" fmla="*/ 9 w 213"/>
                <a:gd name="T23" fmla="*/ 8 h 154"/>
                <a:gd name="T24" fmla="*/ 24 w 213"/>
                <a:gd name="T25" fmla="*/ 5 h 154"/>
                <a:gd name="T26" fmla="*/ 39 w 213"/>
                <a:gd name="T27" fmla="*/ 2 h 154"/>
                <a:gd name="T28" fmla="*/ 53 w 213"/>
                <a:gd name="T29" fmla="*/ 0 h 154"/>
                <a:gd name="T30" fmla="*/ 66 w 213"/>
                <a:gd name="T31" fmla="*/ 0 h 154"/>
                <a:gd name="T32" fmla="*/ 66 w 213"/>
                <a:gd name="T33" fmla="*/ 0 h 154"/>
                <a:gd name="T34" fmla="*/ 92 w 213"/>
                <a:gd name="T35" fmla="*/ 2 h 154"/>
                <a:gd name="T36" fmla="*/ 116 w 213"/>
                <a:gd name="T37" fmla="*/ 8 h 154"/>
                <a:gd name="T38" fmla="*/ 137 w 213"/>
                <a:gd name="T39" fmla="*/ 17 h 154"/>
                <a:gd name="T40" fmla="*/ 155 w 213"/>
                <a:gd name="T41" fmla="*/ 28 h 154"/>
                <a:gd name="T42" fmla="*/ 155 w 213"/>
                <a:gd name="T43" fmla="*/ 28 h 154"/>
                <a:gd name="T44" fmla="*/ 174 w 213"/>
                <a:gd name="T45" fmla="*/ 43 h 154"/>
                <a:gd name="T46" fmla="*/ 187 w 213"/>
                <a:gd name="T47" fmla="*/ 60 h 154"/>
                <a:gd name="T48" fmla="*/ 199 w 213"/>
                <a:gd name="T49" fmla="*/ 80 h 154"/>
                <a:gd name="T50" fmla="*/ 207 w 213"/>
                <a:gd name="T51" fmla="*/ 100 h 154"/>
                <a:gd name="T52" fmla="*/ 207 w 213"/>
                <a:gd name="T53" fmla="*/ 100 h 154"/>
                <a:gd name="T54" fmla="*/ 212 w 213"/>
                <a:gd name="T55" fmla="*/ 121 h 154"/>
                <a:gd name="T56" fmla="*/ 213 w 213"/>
                <a:gd name="T57" fmla="*/ 141 h 154"/>
                <a:gd name="T58" fmla="*/ 213 w 213"/>
                <a:gd name="T59" fmla="*/ 141 h 154"/>
                <a:gd name="T60" fmla="*/ 212 w 213"/>
                <a:gd name="T61" fmla="*/ 146 h 154"/>
                <a:gd name="T62" fmla="*/ 209 w 213"/>
                <a:gd name="T63" fmla="*/ 151 h 154"/>
                <a:gd name="T64" fmla="*/ 205 w 213"/>
                <a:gd name="T65" fmla="*/ 153 h 154"/>
                <a:gd name="T66" fmla="*/ 200 w 213"/>
                <a:gd name="T67" fmla="*/ 154 h 154"/>
                <a:gd name="T68" fmla="*/ 200 w 213"/>
                <a:gd name="T69" fmla="*/ 154 h 154"/>
                <a:gd name="T70" fmla="*/ 195 w 213"/>
                <a:gd name="T71" fmla="*/ 153 h 154"/>
                <a:gd name="T72" fmla="*/ 190 w 213"/>
                <a:gd name="T73" fmla="*/ 151 h 154"/>
                <a:gd name="T74" fmla="*/ 187 w 213"/>
                <a:gd name="T75" fmla="*/ 146 h 154"/>
                <a:gd name="T76" fmla="*/ 187 w 213"/>
                <a:gd name="T77" fmla="*/ 141 h 154"/>
                <a:gd name="T78" fmla="*/ 187 w 213"/>
                <a:gd name="T79" fmla="*/ 141 h 154"/>
                <a:gd name="T80" fmla="*/ 185 w 213"/>
                <a:gd name="T81" fmla="*/ 125 h 154"/>
                <a:gd name="T82" fmla="*/ 182 w 213"/>
                <a:gd name="T83" fmla="*/ 108 h 154"/>
                <a:gd name="T84" fmla="*/ 182 w 213"/>
                <a:gd name="T85" fmla="*/ 108 h 154"/>
                <a:gd name="T86" fmla="*/ 175 w 213"/>
                <a:gd name="T87" fmla="*/ 91 h 154"/>
                <a:gd name="T88" fmla="*/ 167 w 213"/>
                <a:gd name="T89" fmla="*/ 75 h 154"/>
                <a:gd name="T90" fmla="*/ 155 w 213"/>
                <a:gd name="T91" fmla="*/ 61 h 154"/>
                <a:gd name="T92" fmla="*/ 141 w 213"/>
                <a:gd name="T93" fmla="*/ 50 h 154"/>
                <a:gd name="T94" fmla="*/ 141 w 213"/>
                <a:gd name="T95" fmla="*/ 50 h 154"/>
                <a:gd name="T96" fmla="*/ 126 w 213"/>
                <a:gd name="T97" fmla="*/ 40 h 154"/>
                <a:gd name="T98" fmla="*/ 107 w 213"/>
                <a:gd name="T99" fmla="*/ 33 h 154"/>
                <a:gd name="T100" fmla="*/ 87 w 213"/>
                <a:gd name="T101" fmla="*/ 28 h 154"/>
                <a:gd name="T102" fmla="*/ 66 w 213"/>
                <a:gd name="T103" fmla="*/ 27 h 154"/>
                <a:gd name="T104" fmla="*/ 66 w 213"/>
                <a:gd name="T105" fmla="*/ 27 h 154"/>
                <a:gd name="T106" fmla="*/ 43 w 213"/>
                <a:gd name="T107" fmla="*/ 28 h 154"/>
                <a:gd name="T108" fmla="*/ 16 w 213"/>
                <a:gd name="T109" fmla="*/ 33 h 154"/>
                <a:gd name="T110" fmla="*/ 16 w 213"/>
                <a:gd name="T111" fmla="*/ 3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3" h="154">
                  <a:moveTo>
                    <a:pt x="16" y="33"/>
                  </a:moveTo>
                  <a:lnTo>
                    <a:pt x="16" y="33"/>
                  </a:lnTo>
                  <a:lnTo>
                    <a:pt x="11" y="35"/>
                  </a:lnTo>
                  <a:lnTo>
                    <a:pt x="8" y="33"/>
                  </a:lnTo>
                  <a:lnTo>
                    <a:pt x="3" y="3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1" y="15"/>
                  </a:lnTo>
                  <a:lnTo>
                    <a:pt x="4" y="12"/>
                  </a:lnTo>
                  <a:lnTo>
                    <a:pt x="9" y="8"/>
                  </a:lnTo>
                  <a:lnTo>
                    <a:pt x="9" y="8"/>
                  </a:lnTo>
                  <a:lnTo>
                    <a:pt x="24" y="5"/>
                  </a:lnTo>
                  <a:lnTo>
                    <a:pt x="39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116" y="8"/>
                  </a:lnTo>
                  <a:lnTo>
                    <a:pt x="137" y="17"/>
                  </a:lnTo>
                  <a:lnTo>
                    <a:pt x="155" y="28"/>
                  </a:lnTo>
                  <a:lnTo>
                    <a:pt x="155" y="28"/>
                  </a:lnTo>
                  <a:lnTo>
                    <a:pt x="174" y="43"/>
                  </a:lnTo>
                  <a:lnTo>
                    <a:pt x="187" y="60"/>
                  </a:lnTo>
                  <a:lnTo>
                    <a:pt x="199" y="80"/>
                  </a:lnTo>
                  <a:lnTo>
                    <a:pt x="207" y="100"/>
                  </a:lnTo>
                  <a:lnTo>
                    <a:pt x="207" y="100"/>
                  </a:lnTo>
                  <a:lnTo>
                    <a:pt x="212" y="121"/>
                  </a:lnTo>
                  <a:lnTo>
                    <a:pt x="213" y="141"/>
                  </a:lnTo>
                  <a:lnTo>
                    <a:pt x="213" y="141"/>
                  </a:lnTo>
                  <a:lnTo>
                    <a:pt x="212" y="146"/>
                  </a:lnTo>
                  <a:lnTo>
                    <a:pt x="209" y="151"/>
                  </a:lnTo>
                  <a:lnTo>
                    <a:pt x="205" y="153"/>
                  </a:lnTo>
                  <a:lnTo>
                    <a:pt x="200" y="154"/>
                  </a:lnTo>
                  <a:lnTo>
                    <a:pt x="200" y="154"/>
                  </a:lnTo>
                  <a:lnTo>
                    <a:pt x="195" y="153"/>
                  </a:lnTo>
                  <a:lnTo>
                    <a:pt x="190" y="151"/>
                  </a:lnTo>
                  <a:lnTo>
                    <a:pt x="187" y="146"/>
                  </a:lnTo>
                  <a:lnTo>
                    <a:pt x="187" y="141"/>
                  </a:lnTo>
                  <a:lnTo>
                    <a:pt x="187" y="141"/>
                  </a:lnTo>
                  <a:lnTo>
                    <a:pt x="185" y="125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75" y="91"/>
                  </a:lnTo>
                  <a:lnTo>
                    <a:pt x="167" y="75"/>
                  </a:lnTo>
                  <a:lnTo>
                    <a:pt x="155" y="61"/>
                  </a:lnTo>
                  <a:lnTo>
                    <a:pt x="141" y="50"/>
                  </a:lnTo>
                  <a:lnTo>
                    <a:pt x="141" y="50"/>
                  </a:lnTo>
                  <a:lnTo>
                    <a:pt x="126" y="40"/>
                  </a:lnTo>
                  <a:lnTo>
                    <a:pt x="107" y="33"/>
                  </a:lnTo>
                  <a:lnTo>
                    <a:pt x="87" y="28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43" y="28"/>
                  </a:lnTo>
                  <a:lnTo>
                    <a:pt x="16" y="33"/>
                  </a:lnTo>
                  <a:lnTo>
                    <a:pt x="16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7"/>
            <p:cNvSpPr>
              <a:spLocks/>
            </p:cNvSpPr>
            <p:nvPr/>
          </p:nvSpPr>
          <p:spPr bwMode="auto">
            <a:xfrm>
              <a:off x="1141413" y="0"/>
              <a:ext cx="441325" cy="323850"/>
            </a:xfrm>
            <a:custGeom>
              <a:avLst/>
              <a:gdLst>
                <a:gd name="T0" fmla="*/ 16 w 278"/>
                <a:gd name="T1" fmla="*/ 35 h 204"/>
                <a:gd name="T2" fmla="*/ 6 w 278"/>
                <a:gd name="T3" fmla="*/ 33 h 204"/>
                <a:gd name="T4" fmla="*/ 0 w 278"/>
                <a:gd name="T5" fmla="*/ 27 h 204"/>
                <a:gd name="T6" fmla="*/ 0 w 278"/>
                <a:gd name="T7" fmla="*/ 22 h 204"/>
                <a:gd name="T8" fmla="*/ 5 w 278"/>
                <a:gd name="T9" fmla="*/ 12 h 204"/>
                <a:gd name="T10" fmla="*/ 10 w 278"/>
                <a:gd name="T11" fmla="*/ 10 h 204"/>
                <a:gd name="T12" fmla="*/ 48 w 278"/>
                <a:gd name="T13" fmla="*/ 2 h 204"/>
                <a:gd name="T14" fmla="*/ 84 w 278"/>
                <a:gd name="T15" fmla="*/ 0 h 204"/>
                <a:gd name="T16" fmla="*/ 101 w 278"/>
                <a:gd name="T17" fmla="*/ 2 h 204"/>
                <a:gd name="T18" fmla="*/ 134 w 278"/>
                <a:gd name="T19" fmla="*/ 7 h 204"/>
                <a:gd name="T20" fmla="*/ 164 w 278"/>
                <a:gd name="T21" fmla="*/ 17 h 204"/>
                <a:gd name="T22" fmla="*/ 192 w 278"/>
                <a:gd name="T23" fmla="*/ 32 h 204"/>
                <a:gd name="T24" fmla="*/ 204 w 278"/>
                <a:gd name="T25" fmla="*/ 40 h 204"/>
                <a:gd name="T26" fmla="*/ 227 w 278"/>
                <a:gd name="T27" fmla="*/ 60 h 204"/>
                <a:gd name="T28" fmla="*/ 245 w 278"/>
                <a:gd name="T29" fmla="*/ 83 h 204"/>
                <a:gd name="T30" fmla="*/ 260 w 278"/>
                <a:gd name="T31" fmla="*/ 109 h 204"/>
                <a:gd name="T32" fmla="*/ 272 w 278"/>
                <a:gd name="T33" fmla="*/ 138 h 204"/>
                <a:gd name="T34" fmla="*/ 277 w 278"/>
                <a:gd name="T35" fmla="*/ 164 h 204"/>
                <a:gd name="T36" fmla="*/ 278 w 278"/>
                <a:gd name="T37" fmla="*/ 191 h 204"/>
                <a:gd name="T38" fmla="*/ 277 w 278"/>
                <a:gd name="T39" fmla="*/ 196 h 204"/>
                <a:gd name="T40" fmla="*/ 270 w 278"/>
                <a:gd name="T41" fmla="*/ 202 h 204"/>
                <a:gd name="T42" fmla="*/ 265 w 278"/>
                <a:gd name="T43" fmla="*/ 204 h 204"/>
                <a:gd name="T44" fmla="*/ 255 w 278"/>
                <a:gd name="T45" fmla="*/ 201 h 204"/>
                <a:gd name="T46" fmla="*/ 252 w 278"/>
                <a:gd name="T47" fmla="*/ 191 h 204"/>
                <a:gd name="T48" fmla="*/ 250 w 278"/>
                <a:gd name="T49" fmla="*/ 168 h 204"/>
                <a:gd name="T50" fmla="*/ 247 w 278"/>
                <a:gd name="T51" fmla="*/ 144 h 204"/>
                <a:gd name="T52" fmla="*/ 237 w 278"/>
                <a:gd name="T53" fmla="*/ 119 h 204"/>
                <a:gd name="T54" fmla="*/ 224 w 278"/>
                <a:gd name="T55" fmla="*/ 98 h 204"/>
                <a:gd name="T56" fmla="*/ 209 w 278"/>
                <a:gd name="T57" fmla="*/ 78 h 204"/>
                <a:gd name="T58" fmla="*/ 189 w 278"/>
                <a:gd name="T59" fmla="*/ 61 h 204"/>
                <a:gd name="T60" fmla="*/ 177 w 278"/>
                <a:gd name="T61" fmla="*/ 53 h 204"/>
                <a:gd name="T62" fmla="*/ 154 w 278"/>
                <a:gd name="T63" fmla="*/ 41 h 204"/>
                <a:gd name="T64" fmla="*/ 127 w 278"/>
                <a:gd name="T65" fmla="*/ 32 h 204"/>
                <a:gd name="T66" fmla="*/ 99 w 278"/>
                <a:gd name="T67" fmla="*/ 27 h 204"/>
                <a:gd name="T68" fmla="*/ 83 w 278"/>
                <a:gd name="T69" fmla="*/ 27 h 204"/>
                <a:gd name="T70" fmla="*/ 51 w 278"/>
                <a:gd name="T71" fmla="*/ 28 h 204"/>
                <a:gd name="T72" fmla="*/ 16 w 278"/>
                <a:gd name="T73" fmla="*/ 35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78" h="204">
                  <a:moveTo>
                    <a:pt x="16" y="35"/>
                  </a:moveTo>
                  <a:lnTo>
                    <a:pt x="16" y="35"/>
                  </a:lnTo>
                  <a:lnTo>
                    <a:pt x="11" y="35"/>
                  </a:lnTo>
                  <a:lnTo>
                    <a:pt x="6" y="33"/>
                  </a:lnTo>
                  <a:lnTo>
                    <a:pt x="3" y="32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5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28" y="5"/>
                  </a:lnTo>
                  <a:lnTo>
                    <a:pt x="48" y="2"/>
                  </a:lnTo>
                  <a:lnTo>
                    <a:pt x="66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1" y="2"/>
                  </a:lnTo>
                  <a:lnTo>
                    <a:pt x="117" y="3"/>
                  </a:lnTo>
                  <a:lnTo>
                    <a:pt x="134" y="7"/>
                  </a:lnTo>
                  <a:lnTo>
                    <a:pt x="149" y="12"/>
                  </a:lnTo>
                  <a:lnTo>
                    <a:pt x="164" y="17"/>
                  </a:lnTo>
                  <a:lnTo>
                    <a:pt x="179" y="23"/>
                  </a:lnTo>
                  <a:lnTo>
                    <a:pt x="192" y="32"/>
                  </a:lnTo>
                  <a:lnTo>
                    <a:pt x="204" y="40"/>
                  </a:lnTo>
                  <a:lnTo>
                    <a:pt x="204" y="40"/>
                  </a:lnTo>
                  <a:lnTo>
                    <a:pt x="215" y="50"/>
                  </a:lnTo>
                  <a:lnTo>
                    <a:pt x="227" y="60"/>
                  </a:lnTo>
                  <a:lnTo>
                    <a:pt x="237" y="71"/>
                  </a:lnTo>
                  <a:lnTo>
                    <a:pt x="245" y="83"/>
                  </a:lnTo>
                  <a:lnTo>
                    <a:pt x="253" y="96"/>
                  </a:lnTo>
                  <a:lnTo>
                    <a:pt x="260" y="109"/>
                  </a:lnTo>
                  <a:lnTo>
                    <a:pt x="267" y="123"/>
                  </a:lnTo>
                  <a:lnTo>
                    <a:pt x="272" y="138"/>
                  </a:lnTo>
                  <a:lnTo>
                    <a:pt x="272" y="138"/>
                  </a:lnTo>
                  <a:lnTo>
                    <a:pt x="277" y="164"/>
                  </a:lnTo>
                  <a:lnTo>
                    <a:pt x="278" y="178"/>
                  </a:lnTo>
                  <a:lnTo>
                    <a:pt x="278" y="191"/>
                  </a:lnTo>
                  <a:lnTo>
                    <a:pt x="278" y="191"/>
                  </a:lnTo>
                  <a:lnTo>
                    <a:pt x="277" y="196"/>
                  </a:lnTo>
                  <a:lnTo>
                    <a:pt x="273" y="201"/>
                  </a:lnTo>
                  <a:lnTo>
                    <a:pt x="270" y="202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0" y="202"/>
                  </a:lnTo>
                  <a:lnTo>
                    <a:pt x="255" y="201"/>
                  </a:lnTo>
                  <a:lnTo>
                    <a:pt x="253" y="196"/>
                  </a:lnTo>
                  <a:lnTo>
                    <a:pt x="252" y="191"/>
                  </a:lnTo>
                  <a:lnTo>
                    <a:pt x="252" y="191"/>
                  </a:lnTo>
                  <a:lnTo>
                    <a:pt x="250" y="168"/>
                  </a:lnTo>
                  <a:lnTo>
                    <a:pt x="247" y="144"/>
                  </a:lnTo>
                  <a:lnTo>
                    <a:pt x="247" y="144"/>
                  </a:lnTo>
                  <a:lnTo>
                    <a:pt x="242" y="131"/>
                  </a:lnTo>
                  <a:lnTo>
                    <a:pt x="237" y="119"/>
                  </a:lnTo>
                  <a:lnTo>
                    <a:pt x="232" y="108"/>
                  </a:lnTo>
                  <a:lnTo>
                    <a:pt x="224" y="98"/>
                  </a:lnTo>
                  <a:lnTo>
                    <a:pt x="217" y="88"/>
                  </a:lnTo>
                  <a:lnTo>
                    <a:pt x="209" y="78"/>
                  </a:lnTo>
                  <a:lnTo>
                    <a:pt x="199" y="68"/>
                  </a:lnTo>
                  <a:lnTo>
                    <a:pt x="189" y="61"/>
                  </a:lnTo>
                  <a:lnTo>
                    <a:pt x="189" y="61"/>
                  </a:lnTo>
                  <a:lnTo>
                    <a:pt x="177" y="53"/>
                  </a:lnTo>
                  <a:lnTo>
                    <a:pt x="165" y="46"/>
                  </a:lnTo>
                  <a:lnTo>
                    <a:pt x="154" y="41"/>
                  </a:lnTo>
                  <a:lnTo>
                    <a:pt x="141" y="36"/>
                  </a:lnTo>
                  <a:lnTo>
                    <a:pt x="127" y="32"/>
                  </a:lnTo>
                  <a:lnTo>
                    <a:pt x="112" y="28"/>
                  </a:lnTo>
                  <a:lnTo>
                    <a:pt x="99" y="27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68" y="27"/>
                  </a:lnTo>
                  <a:lnTo>
                    <a:pt x="51" y="28"/>
                  </a:lnTo>
                  <a:lnTo>
                    <a:pt x="33" y="32"/>
                  </a:lnTo>
                  <a:lnTo>
                    <a:pt x="16" y="35"/>
                  </a:lnTo>
                  <a:lnTo>
                    <a:pt x="16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8"/>
            <p:cNvSpPr>
              <a:spLocks/>
            </p:cNvSpPr>
            <p:nvPr/>
          </p:nvSpPr>
          <p:spPr bwMode="auto">
            <a:xfrm>
              <a:off x="817563" y="727075"/>
              <a:ext cx="376238" cy="204788"/>
            </a:xfrm>
            <a:custGeom>
              <a:avLst/>
              <a:gdLst>
                <a:gd name="T0" fmla="*/ 227 w 237"/>
                <a:gd name="T1" fmla="*/ 76 h 129"/>
                <a:gd name="T2" fmla="*/ 232 w 237"/>
                <a:gd name="T3" fmla="*/ 89 h 129"/>
                <a:gd name="T4" fmla="*/ 232 w 237"/>
                <a:gd name="T5" fmla="*/ 89 h 129"/>
                <a:gd name="T6" fmla="*/ 235 w 237"/>
                <a:gd name="T7" fmla="*/ 96 h 129"/>
                <a:gd name="T8" fmla="*/ 237 w 237"/>
                <a:gd name="T9" fmla="*/ 104 h 129"/>
                <a:gd name="T10" fmla="*/ 237 w 237"/>
                <a:gd name="T11" fmla="*/ 104 h 129"/>
                <a:gd name="T12" fmla="*/ 233 w 237"/>
                <a:gd name="T13" fmla="*/ 113 h 129"/>
                <a:gd name="T14" fmla="*/ 232 w 237"/>
                <a:gd name="T15" fmla="*/ 118 h 129"/>
                <a:gd name="T16" fmla="*/ 228 w 237"/>
                <a:gd name="T17" fmla="*/ 121 h 129"/>
                <a:gd name="T18" fmla="*/ 228 w 237"/>
                <a:gd name="T19" fmla="*/ 121 h 129"/>
                <a:gd name="T20" fmla="*/ 223 w 237"/>
                <a:gd name="T21" fmla="*/ 124 h 129"/>
                <a:gd name="T22" fmla="*/ 219 w 237"/>
                <a:gd name="T23" fmla="*/ 128 h 129"/>
                <a:gd name="T24" fmla="*/ 214 w 237"/>
                <a:gd name="T25" fmla="*/ 129 h 129"/>
                <a:gd name="T26" fmla="*/ 207 w 237"/>
                <a:gd name="T27" fmla="*/ 129 h 129"/>
                <a:gd name="T28" fmla="*/ 26 w 237"/>
                <a:gd name="T29" fmla="*/ 129 h 129"/>
                <a:gd name="T30" fmla="*/ 26 w 237"/>
                <a:gd name="T31" fmla="*/ 129 h 129"/>
                <a:gd name="T32" fmla="*/ 18 w 237"/>
                <a:gd name="T33" fmla="*/ 128 h 129"/>
                <a:gd name="T34" fmla="*/ 18 w 237"/>
                <a:gd name="T35" fmla="*/ 128 h 129"/>
                <a:gd name="T36" fmla="*/ 11 w 237"/>
                <a:gd name="T37" fmla="*/ 124 h 129"/>
                <a:gd name="T38" fmla="*/ 5 w 237"/>
                <a:gd name="T39" fmla="*/ 121 h 129"/>
                <a:gd name="T40" fmla="*/ 1 w 237"/>
                <a:gd name="T41" fmla="*/ 116 h 129"/>
                <a:gd name="T42" fmla="*/ 0 w 237"/>
                <a:gd name="T43" fmla="*/ 109 h 129"/>
                <a:gd name="T44" fmla="*/ 0 w 237"/>
                <a:gd name="T45" fmla="*/ 104 h 129"/>
                <a:gd name="T46" fmla="*/ 0 w 237"/>
                <a:gd name="T47" fmla="*/ 99 h 129"/>
                <a:gd name="T48" fmla="*/ 3 w 237"/>
                <a:gd name="T49" fmla="*/ 91 h 129"/>
                <a:gd name="T50" fmla="*/ 58 w 237"/>
                <a:gd name="T51" fmla="*/ 0 h 129"/>
                <a:gd name="T52" fmla="*/ 61 w 237"/>
                <a:gd name="T53" fmla="*/ 3 h 129"/>
                <a:gd name="T54" fmla="*/ 68 w 237"/>
                <a:gd name="T55" fmla="*/ 8 h 129"/>
                <a:gd name="T56" fmla="*/ 76 w 237"/>
                <a:gd name="T57" fmla="*/ 15 h 129"/>
                <a:gd name="T58" fmla="*/ 86 w 237"/>
                <a:gd name="T59" fmla="*/ 20 h 129"/>
                <a:gd name="T60" fmla="*/ 94 w 237"/>
                <a:gd name="T61" fmla="*/ 26 h 129"/>
                <a:gd name="T62" fmla="*/ 104 w 237"/>
                <a:gd name="T63" fmla="*/ 31 h 129"/>
                <a:gd name="T64" fmla="*/ 112 w 237"/>
                <a:gd name="T65" fmla="*/ 38 h 129"/>
                <a:gd name="T66" fmla="*/ 122 w 237"/>
                <a:gd name="T67" fmla="*/ 43 h 129"/>
                <a:gd name="T68" fmla="*/ 132 w 237"/>
                <a:gd name="T69" fmla="*/ 48 h 129"/>
                <a:gd name="T70" fmla="*/ 141 w 237"/>
                <a:gd name="T71" fmla="*/ 51 h 129"/>
                <a:gd name="T72" fmla="*/ 150 w 237"/>
                <a:gd name="T73" fmla="*/ 56 h 129"/>
                <a:gd name="T74" fmla="*/ 160 w 237"/>
                <a:gd name="T75" fmla="*/ 60 h 129"/>
                <a:gd name="T76" fmla="*/ 169 w 237"/>
                <a:gd name="T77" fmla="*/ 63 h 129"/>
                <a:gd name="T78" fmla="*/ 179 w 237"/>
                <a:gd name="T79" fmla="*/ 66 h 129"/>
                <a:gd name="T80" fmla="*/ 187 w 237"/>
                <a:gd name="T81" fmla="*/ 70 h 129"/>
                <a:gd name="T82" fmla="*/ 195 w 237"/>
                <a:gd name="T83" fmla="*/ 71 h 129"/>
                <a:gd name="T84" fmla="*/ 204 w 237"/>
                <a:gd name="T85" fmla="*/ 73 h 129"/>
                <a:gd name="T86" fmla="*/ 212 w 237"/>
                <a:gd name="T87" fmla="*/ 75 h 129"/>
                <a:gd name="T88" fmla="*/ 220 w 237"/>
                <a:gd name="T89" fmla="*/ 76 h 129"/>
                <a:gd name="T90" fmla="*/ 227 w 237"/>
                <a:gd name="T91" fmla="*/ 76 h 129"/>
                <a:gd name="T92" fmla="*/ 227 w 237"/>
                <a:gd name="T93" fmla="*/ 7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7" h="129">
                  <a:moveTo>
                    <a:pt x="227" y="76"/>
                  </a:moveTo>
                  <a:lnTo>
                    <a:pt x="232" y="89"/>
                  </a:lnTo>
                  <a:lnTo>
                    <a:pt x="232" y="89"/>
                  </a:lnTo>
                  <a:lnTo>
                    <a:pt x="235" y="96"/>
                  </a:lnTo>
                  <a:lnTo>
                    <a:pt x="237" y="104"/>
                  </a:lnTo>
                  <a:lnTo>
                    <a:pt x="237" y="104"/>
                  </a:lnTo>
                  <a:lnTo>
                    <a:pt x="233" y="113"/>
                  </a:lnTo>
                  <a:lnTo>
                    <a:pt x="232" y="118"/>
                  </a:lnTo>
                  <a:lnTo>
                    <a:pt x="228" y="121"/>
                  </a:lnTo>
                  <a:lnTo>
                    <a:pt x="228" y="121"/>
                  </a:lnTo>
                  <a:lnTo>
                    <a:pt x="223" y="124"/>
                  </a:lnTo>
                  <a:lnTo>
                    <a:pt x="219" y="128"/>
                  </a:lnTo>
                  <a:lnTo>
                    <a:pt x="214" y="129"/>
                  </a:lnTo>
                  <a:lnTo>
                    <a:pt x="207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11" y="124"/>
                  </a:lnTo>
                  <a:lnTo>
                    <a:pt x="5" y="121"/>
                  </a:lnTo>
                  <a:lnTo>
                    <a:pt x="1" y="116"/>
                  </a:lnTo>
                  <a:lnTo>
                    <a:pt x="0" y="109"/>
                  </a:lnTo>
                  <a:lnTo>
                    <a:pt x="0" y="104"/>
                  </a:lnTo>
                  <a:lnTo>
                    <a:pt x="0" y="99"/>
                  </a:lnTo>
                  <a:lnTo>
                    <a:pt x="3" y="91"/>
                  </a:lnTo>
                  <a:lnTo>
                    <a:pt x="58" y="0"/>
                  </a:lnTo>
                  <a:lnTo>
                    <a:pt x="61" y="3"/>
                  </a:lnTo>
                  <a:lnTo>
                    <a:pt x="68" y="8"/>
                  </a:lnTo>
                  <a:lnTo>
                    <a:pt x="76" y="15"/>
                  </a:lnTo>
                  <a:lnTo>
                    <a:pt x="86" y="20"/>
                  </a:lnTo>
                  <a:lnTo>
                    <a:pt x="94" y="26"/>
                  </a:lnTo>
                  <a:lnTo>
                    <a:pt x="104" y="31"/>
                  </a:lnTo>
                  <a:lnTo>
                    <a:pt x="112" y="38"/>
                  </a:lnTo>
                  <a:lnTo>
                    <a:pt x="122" y="43"/>
                  </a:lnTo>
                  <a:lnTo>
                    <a:pt x="132" y="48"/>
                  </a:lnTo>
                  <a:lnTo>
                    <a:pt x="141" y="51"/>
                  </a:lnTo>
                  <a:lnTo>
                    <a:pt x="150" y="56"/>
                  </a:lnTo>
                  <a:lnTo>
                    <a:pt x="160" y="60"/>
                  </a:lnTo>
                  <a:lnTo>
                    <a:pt x="169" y="63"/>
                  </a:lnTo>
                  <a:lnTo>
                    <a:pt x="179" y="66"/>
                  </a:lnTo>
                  <a:lnTo>
                    <a:pt x="187" y="70"/>
                  </a:lnTo>
                  <a:lnTo>
                    <a:pt x="195" y="71"/>
                  </a:lnTo>
                  <a:lnTo>
                    <a:pt x="204" y="73"/>
                  </a:lnTo>
                  <a:lnTo>
                    <a:pt x="212" y="75"/>
                  </a:lnTo>
                  <a:lnTo>
                    <a:pt x="220" y="76"/>
                  </a:lnTo>
                  <a:lnTo>
                    <a:pt x="227" y="76"/>
                  </a:lnTo>
                  <a:lnTo>
                    <a:pt x="227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9"/>
            <p:cNvSpPr>
              <a:spLocks/>
            </p:cNvSpPr>
            <p:nvPr/>
          </p:nvSpPr>
          <p:spPr bwMode="auto">
            <a:xfrm>
              <a:off x="979488" y="276225"/>
              <a:ext cx="315913" cy="346075"/>
            </a:xfrm>
            <a:custGeom>
              <a:avLst/>
              <a:gdLst>
                <a:gd name="T0" fmla="*/ 107 w 199"/>
                <a:gd name="T1" fmla="*/ 169 h 218"/>
                <a:gd name="T2" fmla="*/ 107 w 199"/>
                <a:gd name="T3" fmla="*/ 169 h 218"/>
                <a:gd name="T4" fmla="*/ 103 w 199"/>
                <a:gd name="T5" fmla="*/ 173 h 218"/>
                <a:gd name="T6" fmla="*/ 98 w 199"/>
                <a:gd name="T7" fmla="*/ 176 h 218"/>
                <a:gd name="T8" fmla="*/ 93 w 199"/>
                <a:gd name="T9" fmla="*/ 176 h 218"/>
                <a:gd name="T10" fmla="*/ 90 w 199"/>
                <a:gd name="T11" fmla="*/ 174 h 218"/>
                <a:gd name="T12" fmla="*/ 90 w 199"/>
                <a:gd name="T13" fmla="*/ 174 h 218"/>
                <a:gd name="T14" fmla="*/ 85 w 199"/>
                <a:gd name="T15" fmla="*/ 171 h 218"/>
                <a:gd name="T16" fmla="*/ 83 w 199"/>
                <a:gd name="T17" fmla="*/ 166 h 218"/>
                <a:gd name="T18" fmla="*/ 83 w 199"/>
                <a:gd name="T19" fmla="*/ 161 h 218"/>
                <a:gd name="T20" fmla="*/ 85 w 199"/>
                <a:gd name="T21" fmla="*/ 156 h 218"/>
                <a:gd name="T22" fmla="*/ 140 w 199"/>
                <a:gd name="T23" fmla="*/ 62 h 218"/>
                <a:gd name="T24" fmla="*/ 20 w 199"/>
                <a:gd name="T25" fmla="*/ 116 h 218"/>
                <a:gd name="T26" fmla="*/ 20 w 199"/>
                <a:gd name="T27" fmla="*/ 116 h 218"/>
                <a:gd name="T28" fmla="*/ 15 w 199"/>
                <a:gd name="T29" fmla="*/ 118 h 218"/>
                <a:gd name="T30" fmla="*/ 10 w 199"/>
                <a:gd name="T31" fmla="*/ 116 h 218"/>
                <a:gd name="T32" fmla="*/ 5 w 199"/>
                <a:gd name="T33" fmla="*/ 115 h 218"/>
                <a:gd name="T34" fmla="*/ 2 w 199"/>
                <a:gd name="T35" fmla="*/ 110 h 218"/>
                <a:gd name="T36" fmla="*/ 2 w 199"/>
                <a:gd name="T37" fmla="*/ 110 h 218"/>
                <a:gd name="T38" fmla="*/ 0 w 199"/>
                <a:gd name="T39" fmla="*/ 105 h 218"/>
                <a:gd name="T40" fmla="*/ 2 w 199"/>
                <a:gd name="T41" fmla="*/ 100 h 218"/>
                <a:gd name="T42" fmla="*/ 5 w 199"/>
                <a:gd name="T43" fmla="*/ 96 h 218"/>
                <a:gd name="T44" fmla="*/ 9 w 199"/>
                <a:gd name="T45" fmla="*/ 93 h 218"/>
                <a:gd name="T46" fmla="*/ 151 w 199"/>
                <a:gd name="T47" fmla="*/ 27 h 218"/>
                <a:gd name="T48" fmla="*/ 151 w 199"/>
                <a:gd name="T49" fmla="*/ 27 h 218"/>
                <a:gd name="T50" fmla="*/ 151 w 199"/>
                <a:gd name="T51" fmla="*/ 23 h 218"/>
                <a:gd name="T52" fmla="*/ 151 w 199"/>
                <a:gd name="T53" fmla="*/ 23 h 218"/>
                <a:gd name="T54" fmla="*/ 153 w 199"/>
                <a:gd name="T55" fmla="*/ 13 h 218"/>
                <a:gd name="T56" fmla="*/ 158 w 199"/>
                <a:gd name="T57" fmla="*/ 7 h 218"/>
                <a:gd name="T58" fmla="*/ 166 w 199"/>
                <a:gd name="T59" fmla="*/ 2 h 218"/>
                <a:gd name="T60" fmla="*/ 175 w 199"/>
                <a:gd name="T61" fmla="*/ 0 h 218"/>
                <a:gd name="T62" fmla="*/ 175 w 199"/>
                <a:gd name="T63" fmla="*/ 0 h 218"/>
                <a:gd name="T64" fmla="*/ 185 w 199"/>
                <a:gd name="T65" fmla="*/ 2 h 218"/>
                <a:gd name="T66" fmla="*/ 193 w 199"/>
                <a:gd name="T67" fmla="*/ 7 h 218"/>
                <a:gd name="T68" fmla="*/ 198 w 199"/>
                <a:gd name="T69" fmla="*/ 13 h 218"/>
                <a:gd name="T70" fmla="*/ 199 w 199"/>
                <a:gd name="T71" fmla="*/ 23 h 218"/>
                <a:gd name="T72" fmla="*/ 199 w 199"/>
                <a:gd name="T73" fmla="*/ 23 h 218"/>
                <a:gd name="T74" fmla="*/ 198 w 199"/>
                <a:gd name="T75" fmla="*/ 30 h 218"/>
                <a:gd name="T76" fmla="*/ 196 w 199"/>
                <a:gd name="T77" fmla="*/ 35 h 218"/>
                <a:gd name="T78" fmla="*/ 193 w 199"/>
                <a:gd name="T79" fmla="*/ 40 h 218"/>
                <a:gd name="T80" fmla="*/ 188 w 199"/>
                <a:gd name="T81" fmla="*/ 43 h 218"/>
                <a:gd name="T82" fmla="*/ 198 w 199"/>
                <a:gd name="T83" fmla="*/ 204 h 218"/>
                <a:gd name="T84" fmla="*/ 198 w 199"/>
                <a:gd name="T85" fmla="*/ 204 h 218"/>
                <a:gd name="T86" fmla="*/ 196 w 199"/>
                <a:gd name="T87" fmla="*/ 209 h 218"/>
                <a:gd name="T88" fmla="*/ 194 w 199"/>
                <a:gd name="T89" fmla="*/ 213 h 218"/>
                <a:gd name="T90" fmla="*/ 189 w 199"/>
                <a:gd name="T91" fmla="*/ 216 h 218"/>
                <a:gd name="T92" fmla="*/ 185 w 199"/>
                <a:gd name="T93" fmla="*/ 218 h 218"/>
                <a:gd name="T94" fmla="*/ 185 w 199"/>
                <a:gd name="T95" fmla="*/ 218 h 218"/>
                <a:gd name="T96" fmla="*/ 180 w 199"/>
                <a:gd name="T97" fmla="*/ 216 h 218"/>
                <a:gd name="T98" fmla="*/ 176 w 199"/>
                <a:gd name="T99" fmla="*/ 214 h 218"/>
                <a:gd name="T100" fmla="*/ 173 w 199"/>
                <a:gd name="T101" fmla="*/ 209 h 218"/>
                <a:gd name="T102" fmla="*/ 171 w 199"/>
                <a:gd name="T103" fmla="*/ 204 h 218"/>
                <a:gd name="T104" fmla="*/ 163 w 199"/>
                <a:gd name="T105" fmla="*/ 72 h 218"/>
                <a:gd name="T106" fmla="*/ 107 w 199"/>
                <a:gd name="T107" fmla="*/ 169 h 218"/>
                <a:gd name="T108" fmla="*/ 107 w 199"/>
                <a:gd name="T109" fmla="*/ 16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9" h="218">
                  <a:moveTo>
                    <a:pt x="107" y="169"/>
                  </a:moveTo>
                  <a:lnTo>
                    <a:pt x="107" y="169"/>
                  </a:lnTo>
                  <a:lnTo>
                    <a:pt x="103" y="173"/>
                  </a:lnTo>
                  <a:lnTo>
                    <a:pt x="98" y="176"/>
                  </a:lnTo>
                  <a:lnTo>
                    <a:pt x="93" y="176"/>
                  </a:lnTo>
                  <a:lnTo>
                    <a:pt x="90" y="174"/>
                  </a:lnTo>
                  <a:lnTo>
                    <a:pt x="90" y="174"/>
                  </a:lnTo>
                  <a:lnTo>
                    <a:pt x="85" y="171"/>
                  </a:lnTo>
                  <a:lnTo>
                    <a:pt x="83" y="166"/>
                  </a:lnTo>
                  <a:lnTo>
                    <a:pt x="83" y="161"/>
                  </a:lnTo>
                  <a:lnTo>
                    <a:pt x="85" y="156"/>
                  </a:lnTo>
                  <a:lnTo>
                    <a:pt x="140" y="62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5" y="118"/>
                  </a:lnTo>
                  <a:lnTo>
                    <a:pt x="10" y="116"/>
                  </a:lnTo>
                  <a:lnTo>
                    <a:pt x="5" y="115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0" y="105"/>
                  </a:lnTo>
                  <a:lnTo>
                    <a:pt x="2" y="100"/>
                  </a:lnTo>
                  <a:lnTo>
                    <a:pt x="5" y="96"/>
                  </a:lnTo>
                  <a:lnTo>
                    <a:pt x="9" y="93"/>
                  </a:lnTo>
                  <a:lnTo>
                    <a:pt x="151" y="27"/>
                  </a:lnTo>
                  <a:lnTo>
                    <a:pt x="151" y="27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3" y="13"/>
                  </a:lnTo>
                  <a:lnTo>
                    <a:pt x="158" y="7"/>
                  </a:lnTo>
                  <a:lnTo>
                    <a:pt x="166" y="2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85" y="2"/>
                  </a:lnTo>
                  <a:lnTo>
                    <a:pt x="193" y="7"/>
                  </a:lnTo>
                  <a:lnTo>
                    <a:pt x="198" y="13"/>
                  </a:lnTo>
                  <a:lnTo>
                    <a:pt x="199" y="23"/>
                  </a:lnTo>
                  <a:lnTo>
                    <a:pt x="199" y="23"/>
                  </a:lnTo>
                  <a:lnTo>
                    <a:pt x="198" y="30"/>
                  </a:lnTo>
                  <a:lnTo>
                    <a:pt x="196" y="35"/>
                  </a:lnTo>
                  <a:lnTo>
                    <a:pt x="193" y="40"/>
                  </a:lnTo>
                  <a:lnTo>
                    <a:pt x="188" y="43"/>
                  </a:lnTo>
                  <a:lnTo>
                    <a:pt x="198" y="204"/>
                  </a:lnTo>
                  <a:lnTo>
                    <a:pt x="198" y="204"/>
                  </a:lnTo>
                  <a:lnTo>
                    <a:pt x="196" y="209"/>
                  </a:lnTo>
                  <a:lnTo>
                    <a:pt x="194" y="213"/>
                  </a:lnTo>
                  <a:lnTo>
                    <a:pt x="189" y="216"/>
                  </a:lnTo>
                  <a:lnTo>
                    <a:pt x="185" y="218"/>
                  </a:lnTo>
                  <a:lnTo>
                    <a:pt x="185" y="218"/>
                  </a:lnTo>
                  <a:lnTo>
                    <a:pt x="180" y="216"/>
                  </a:lnTo>
                  <a:lnTo>
                    <a:pt x="176" y="214"/>
                  </a:lnTo>
                  <a:lnTo>
                    <a:pt x="173" y="209"/>
                  </a:lnTo>
                  <a:lnTo>
                    <a:pt x="171" y="204"/>
                  </a:lnTo>
                  <a:lnTo>
                    <a:pt x="163" y="72"/>
                  </a:lnTo>
                  <a:lnTo>
                    <a:pt x="107" y="169"/>
                  </a:lnTo>
                  <a:lnTo>
                    <a:pt x="107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798513" y="279400"/>
              <a:ext cx="671513" cy="531813"/>
            </a:xfrm>
            <a:custGeom>
              <a:avLst/>
              <a:gdLst>
                <a:gd name="T0" fmla="*/ 362 w 423"/>
                <a:gd name="T1" fmla="*/ 144 h 335"/>
                <a:gd name="T2" fmla="*/ 398 w 423"/>
                <a:gd name="T3" fmla="*/ 184 h 335"/>
                <a:gd name="T4" fmla="*/ 418 w 423"/>
                <a:gd name="T5" fmla="*/ 220 h 335"/>
                <a:gd name="T6" fmla="*/ 421 w 423"/>
                <a:gd name="T7" fmla="*/ 252 h 335"/>
                <a:gd name="T8" fmla="*/ 416 w 423"/>
                <a:gd name="T9" fmla="*/ 260 h 335"/>
                <a:gd name="T10" fmla="*/ 416 w 423"/>
                <a:gd name="T11" fmla="*/ 260 h 335"/>
                <a:gd name="T12" fmla="*/ 393 w 423"/>
                <a:gd name="T13" fmla="*/ 290 h 335"/>
                <a:gd name="T14" fmla="*/ 358 w 423"/>
                <a:gd name="T15" fmla="*/ 313 h 335"/>
                <a:gd name="T16" fmla="*/ 333 w 423"/>
                <a:gd name="T17" fmla="*/ 320 h 335"/>
                <a:gd name="T18" fmla="*/ 292 w 423"/>
                <a:gd name="T19" fmla="*/ 317 h 335"/>
                <a:gd name="T20" fmla="*/ 267 w 423"/>
                <a:gd name="T21" fmla="*/ 333 h 335"/>
                <a:gd name="T22" fmla="*/ 247 w 423"/>
                <a:gd name="T23" fmla="*/ 335 h 335"/>
                <a:gd name="T24" fmla="*/ 206 w 423"/>
                <a:gd name="T25" fmla="*/ 328 h 335"/>
                <a:gd name="T26" fmla="*/ 154 w 423"/>
                <a:gd name="T27" fmla="*/ 308 h 335"/>
                <a:gd name="T28" fmla="*/ 119 w 423"/>
                <a:gd name="T29" fmla="*/ 289 h 335"/>
                <a:gd name="T30" fmla="*/ 73 w 423"/>
                <a:gd name="T31" fmla="*/ 255 h 335"/>
                <a:gd name="T32" fmla="*/ 46 w 423"/>
                <a:gd name="T33" fmla="*/ 222 h 335"/>
                <a:gd name="T34" fmla="*/ 38 w 423"/>
                <a:gd name="T35" fmla="*/ 206 h 335"/>
                <a:gd name="T36" fmla="*/ 38 w 423"/>
                <a:gd name="T37" fmla="*/ 172 h 335"/>
                <a:gd name="T38" fmla="*/ 10 w 423"/>
                <a:gd name="T39" fmla="*/ 136 h 335"/>
                <a:gd name="T40" fmla="*/ 2 w 423"/>
                <a:gd name="T41" fmla="*/ 114 h 335"/>
                <a:gd name="T42" fmla="*/ 0 w 423"/>
                <a:gd name="T43" fmla="*/ 73 h 335"/>
                <a:gd name="T44" fmla="*/ 8 w 423"/>
                <a:gd name="T45" fmla="*/ 33 h 335"/>
                <a:gd name="T46" fmla="*/ 13 w 423"/>
                <a:gd name="T47" fmla="*/ 23 h 335"/>
                <a:gd name="T48" fmla="*/ 13 w 423"/>
                <a:gd name="T49" fmla="*/ 23 h 335"/>
                <a:gd name="T50" fmla="*/ 31 w 423"/>
                <a:gd name="T51" fmla="*/ 6 h 335"/>
                <a:gd name="T52" fmla="*/ 58 w 423"/>
                <a:gd name="T53" fmla="*/ 0 h 335"/>
                <a:gd name="T54" fmla="*/ 85 w 423"/>
                <a:gd name="T55" fmla="*/ 2 h 335"/>
                <a:gd name="T56" fmla="*/ 153 w 423"/>
                <a:gd name="T57" fmla="*/ 18 h 335"/>
                <a:gd name="T58" fmla="*/ 162 w 423"/>
                <a:gd name="T59" fmla="*/ 46 h 335"/>
                <a:gd name="T60" fmla="*/ 80 w 423"/>
                <a:gd name="T61" fmla="*/ 25 h 335"/>
                <a:gd name="T62" fmla="*/ 48 w 423"/>
                <a:gd name="T63" fmla="*/ 25 h 335"/>
                <a:gd name="T64" fmla="*/ 36 w 423"/>
                <a:gd name="T65" fmla="*/ 30 h 335"/>
                <a:gd name="T66" fmla="*/ 33 w 423"/>
                <a:gd name="T67" fmla="*/ 35 h 335"/>
                <a:gd name="T68" fmla="*/ 30 w 423"/>
                <a:gd name="T69" fmla="*/ 46 h 335"/>
                <a:gd name="T70" fmla="*/ 45 w 423"/>
                <a:gd name="T71" fmla="*/ 78 h 335"/>
                <a:gd name="T72" fmla="*/ 75 w 423"/>
                <a:gd name="T73" fmla="*/ 113 h 335"/>
                <a:gd name="T74" fmla="*/ 91 w 423"/>
                <a:gd name="T75" fmla="*/ 129 h 335"/>
                <a:gd name="T76" fmla="*/ 133 w 423"/>
                <a:gd name="T77" fmla="*/ 162 h 335"/>
                <a:gd name="T78" fmla="*/ 181 w 423"/>
                <a:gd name="T79" fmla="*/ 196 h 335"/>
                <a:gd name="T80" fmla="*/ 282 w 423"/>
                <a:gd name="T81" fmla="*/ 242 h 335"/>
                <a:gd name="T82" fmla="*/ 328 w 423"/>
                <a:gd name="T83" fmla="*/ 255 h 335"/>
                <a:gd name="T84" fmla="*/ 372 w 423"/>
                <a:gd name="T85" fmla="*/ 259 h 335"/>
                <a:gd name="T86" fmla="*/ 390 w 423"/>
                <a:gd name="T87" fmla="*/ 255 h 335"/>
                <a:gd name="T88" fmla="*/ 398 w 423"/>
                <a:gd name="T89" fmla="*/ 249 h 335"/>
                <a:gd name="T90" fmla="*/ 398 w 423"/>
                <a:gd name="T91" fmla="*/ 249 h 335"/>
                <a:gd name="T92" fmla="*/ 398 w 423"/>
                <a:gd name="T93" fmla="*/ 230 h 335"/>
                <a:gd name="T94" fmla="*/ 370 w 423"/>
                <a:gd name="T95" fmla="*/ 186 h 335"/>
                <a:gd name="T96" fmla="*/ 332 w 423"/>
                <a:gd name="T97" fmla="*/ 148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3" h="335">
                  <a:moveTo>
                    <a:pt x="330" y="116"/>
                  </a:moveTo>
                  <a:lnTo>
                    <a:pt x="330" y="116"/>
                  </a:lnTo>
                  <a:lnTo>
                    <a:pt x="362" y="144"/>
                  </a:lnTo>
                  <a:lnTo>
                    <a:pt x="388" y="171"/>
                  </a:lnTo>
                  <a:lnTo>
                    <a:pt x="388" y="171"/>
                  </a:lnTo>
                  <a:lnTo>
                    <a:pt x="398" y="184"/>
                  </a:lnTo>
                  <a:lnTo>
                    <a:pt x="406" y="197"/>
                  </a:lnTo>
                  <a:lnTo>
                    <a:pt x="413" y="209"/>
                  </a:lnTo>
                  <a:lnTo>
                    <a:pt x="418" y="220"/>
                  </a:lnTo>
                  <a:lnTo>
                    <a:pt x="421" y="232"/>
                  </a:lnTo>
                  <a:lnTo>
                    <a:pt x="423" y="242"/>
                  </a:lnTo>
                  <a:lnTo>
                    <a:pt x="421" y="252"/>
                  </a:lnTo>
                  <a:lnTo>
                    <a:pt x="418" y="260"/>
                  </a:lnTo>
                  <a:lnTo>
                    <a:pt x="416" y="260"/>
                  </a:lnTo>
                  <a:lnTo>
                    <a:pt x="416" y="260"/>
                  </a:lnTo>
                  <a:lnTo>
                    <a:pt x="416" y="260"/>
                  </a:lnTo>
                  <a:lnTo>
                    <a:pt x="416" y="260"/>
                  </a:lnTo>
                  <a:lnTo>
                    <a:pt x="416" y="260"/>
                  </a:lnTo>
                  <a:lnTo>
                    <a:pt x="411" y="270"/>
                  </a:lnTo>
                  <a:lnTo>
                    <a:pt x="401" y="280"/>
                  </a:lnTo>
                  <a:lnTo>
                    <a:pt x="393" y="290"/>
                  </a:lnTo>
                  <a:lnTo>
                    <a:pt x="381" y="298"/>
                  </a:lnTo>
                  <a:lnTo>
                    <a:pt x="370" y="307"/>
                  </a:lnTo>
                  <a:lnTo>
                    <a:pt x="358" y="313"/>
                  </a:lnTo>
                  <a:lnTo>
                    <a:pt x="345" y="318"/>
                  </a:lnTo>
                  <a:lnTo>
                    <a:pt x="333" y="320"/>
                  </a:lnTo>
                  <a:lnTo>
                    <a:pt x="333" y="320"/>
                  </a:lnTo>
                  <a:lnTo>
                    <a:pt x="315" y="320"/>
                  </a:lnTo>
                  <a:lnTo>
                    <a:pt x="292" y="317"/>
                  </a:lnTo>
                  <a:lnTo>
                    <a:pt x="292" y="317"/>
                  </a:lnTo>
                  <a:lnTo>
                    <a:pt x="284" y="323"/>
                  </a:lnTo>
                  <a:lnTo>
                    <a:pt x="275" y="328"/>
                  </a:lnTo>
                  <a:lnTo>
                    <a:pt x="267" y="333"/>
                  </a:lnTo>
                  <a:lnTo>
                    <a:pt x="259" y="335"/>
                  </a:lnTo>
                  <a:lnTo>
                    <a:pt x="259" y="335"/>
                  </a:lnTo>
                  <a:lnTo>
                    <a:pt x="247" y="335"/>
                  </a:lnTo>
                  <a:lnTo>
                    <a:pt x="235" y="335"/>
                  </a:lnTo>
                  <a:lnTo>
                    <a:pt x="221" y="332"/>
                  </a:lnTo>
                  <a:lnTo>
                    <a:pt x="206" y="328"/>
                  </a:lnTo>
                  <a:lnTo>
                    <a:pt x="189" y="323"/>
                  </a:lnTo>
                  <a:lnTo>
                    <a:pt x="172" y="317"/>
                  </a:lnTo>
                  <a:lnTo>
                    <a:pt x="154" y="308"/>
                  </a:lnTo>
                  <a:lnTo>
                    <a:pt x="136" y="298"/>
                  </a:lnTo>
                  <a:lnTo>
                    <a:pt x="136" y="298"/>
                  </a:lnTo>
                  <a:lnTo>
                    <a:pt x="119" y="289"/>
                  </a:lnTo>
                  <a:lnTo>
                    <a:pt x="103" y="277"/>
                  </a:lnTo>
                  <a:lnTo>
                    <a:pt x="86" y="265"/>
                  </a:lnTo>
                  <a:lnTo>
                    <a:pt x="73" y="255"/>
                  </a:lnTo>
                  <a:lnTo>
                    <a:pt x="63" y="244"/>
                  </a:lnTo>
                  <a:lnTo>
                    <a:pt x="53" y="232"/>
                  </a:lnTo>
                  <a:lnTo>
                    <a:pt x="46" y="222"/>
                  </a:lnTo>
                  <a:lnTo>
                    <a:pt x="41" y="214"/>
                  </a:lnTo>
                  <a:lnTo>
                    <a:pt x="41" y="214"/>
                  </a:lnTo>
                  <a:lnTo>
                    <a:pt x="38" y="206"/>
                  </a:lnTo>
                  <a:lnTo>
                    <a:pt x="38" y="196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26" y="161"/>
                  </a:lnTo>
                  <a:lnTo>
                    <a:pt x="18" y="148"/>
                  </a:lnTo>
                  <a:lnTo>
                    <a:pt x="10" y="136"/>
                  </a:lnTo>
                  <a:lnTo>
                    <a:pt x="5" y="124"/>
                  </a:lnTo>
                  <a:lnTo>
                    <a:pt x="5" y="124"/>
                  </a:lnTo>
                  <a:lnTo>
                    <a:pt x="2" y="114"/>
                  </a:lnTo>
                  <a:lnTo>
                    <a:pt x="0" y="101"/>
                  </a:lnTo>
                  <a:lnTo>
                    <a:pt x="0" y="88"/>
                  </a:lnTo>
                  <a:lnTo>
                    <a:pt x="0" y="73"/>
                  </a:lnTo>
                  <a:lnTo>
                    <a:pt x="2" y="58"/>
                  </a:lnTo>
                  <a:lnTo>
                    <a:pt x="5" y="45"/>
                  </a:lnTo>
                  <a:lnTo>
                    <a:pt x="8" y="3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7" y="18"/>
                  </a:lnTo>
                  <a:lnTo>
                    <a:pt x="20" y="13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43" y="3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70" y="0"/>
                  </a:lnTo>
                  <a:lnTo>
                    <a:pt x="85" y="2"/>
                  </a:lnTo>
                  <a:lnTo>
                    <a:pt x="99" y="3"/>
                  </a:lnTo>
                  <a:lnTo>
                    <a:pt x="116" y="8"/>
                  </a:lnTo>
                  <a:lnTo>
                    <a:pt x="153" y="18"/>
                  </a:lnTo>
                  <a:lnTo>
                    <a:pt x="191" y="33"/>
                  </a:lnTo>
                  <a:lnTo>
                    <a:pt x="162" y="46"/>
                  </a:lnTo>
                  <a:lnTo>
                    <a:pt x="162" y="46"/>
                  </a:lnTo>
                  <a:lnTo>
                    <a:pt x="133" y="35"/>
                  </a:lnTo>
                  <a:lnTo>
                    <a:pt x="104" y="28"/>
                  </a:lnTo>
                  <a:lnTo>
                    <a:pt x="80" y="25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48" y="25"/>
                  </a:lnTo>
                  <a:lnTo>
                    <a:pt x="41" y="28"/>
                  </a:lnTo>
                  <a:lnTo>
                    <a:pt x="41" y="28"/>
                  </a:lnTo>
                  <a:lnTo>
                    <a:pt x="36" y="30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0" y="40"/>
                  </a:lnTo>
                  <a:lnTo>
                    <a:pt x="30" y="46"/>
                  </a:lnTo>
                  <a:lnTo>
                    <a:pt x="31" y="53"/>
                  </a:lnTo>
                  <a:lnTo>
                    <a:pt x="35" y="60"/>
                  </a:lnTo>
                  <a:lnTo>
                    <a:pt x="45" y="78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75" y="113"/>
                  </a:lnTo>
                  <a:lnTo>
                    <a:pt x="91" y="129"/>
                  </a:lnTo>
                  <a:lnTo>
                    <a:pt x="91" y="129"/>
                  </a:lnTo>
                  <a:lnTo>
                    <a:pt x="91" y="129"/>
                  </a:lnTo>
                  <a:lnTo>
                    <a:pt x="91" y="129"/>
                  </a:lnTo>
                  <a:lnTo>
                    <a:pt x="109" y="146"/>
                  </a:lnTo>
                  <a:lnTo>
                    <a:pt x="133" y="162"/>
                  </a:lnTo>
                  <a:lnTo>
                    <a:pt x="156" y="179"/>
                  </a:lnTo>
                  <a:lnTo>
                    <a:pt x="181" y="196"/>
                  </a:lnTo>
                  <a:lnTo>
                    <a:pt x="181" y="196"/>
                  </a:lnTo>
                  <a:lnTo>
                    <a:pt x="216" y="214"/>
                  </a:lnTo>
                  <a:lnTo>
                    <a:pt x="250" y="230"/>
                  </a:lnTo>
                  <a:lnTo>
                    <a:pt x="282" y="242"/>
                  </a:lnTo>
                  <a:lnTo>
                    <a:pt x="312" y="252"/>
                  </a:lnTo>
                  <a:lnTo>
                    <a:pt x="312" y="252"/>
                  </a:lnTo>
                  <a:lnTo>
                    <a:pt x="328" y="255"/>
                  </a:lnTo>
                  <a:lnTo>
                    <a:pt x="328" y="255"/>
                  </a:lnTo>
                  <a:lnTo>
                    <a:pt x="352" y="259"/>
                  </a:lnTo>
                  <a:lnTo>
                    <a:pt x="372" y="259"/>
                  </a:lnTo>
                  <a:lnTo>
                    <a:pt x="372" y="259"/>
                  </a:lnTo>
                  <a:lnTo>
                    <a:pt x="381" y="259"/>
                  </a:lnTo>
                  <a:lnTo>
                    <a:pt x="390" y="255"/>
                  </a:lnTo>
                  <a:lnTo>
                    <a:pt x="390" y="255"/>
                  </a:lnTo>
                  <a:lnTo>
                    <a:pt x="395" y="252"/>
                  </a:lnTo>
                  <a:lnTo>
                    <a:pt x="398" y="249"/>
                  </a:lnTo>
                  <a:lnTo>
                    <a:pt x="398" y="249"/>
                  </a:lnTo>
                  <a:lnTo>
                    <a:pt x="398" y="249"/>
                  </a:lnTo>
                  <a:lnTo>
                    <a:pt x="398" y="249"/>
                  </a:lnTo>
                  <a:lnTo>
                    <a:pt x="400" y="244"/>
                  </a:lnTo>
                  <a:lnTo>
                    <a:pt x="400" y="237"/>
                  </a:lnTo>
                  <a:lnTo>
                    <a:pt x="398" y="230"/>
                  </a:lnTo>
                  <a:lnTo>
                    <a:pt x="396" y="222"/>
                  </a:lnTo>
                  <a:lnTo>
                    <a:pt x="386" y="206"/>
                  </a:lnTo>
                  <a:lnTo>
                    <a:pt x="370" y="186"/>
                  </a:lnTo>
                  <a:lnTo>
                    <a:pt x="370" y="186"/>
                  </a:lnTo>
                  <a:lnTo>
                    <a:pt x="353" y="167"/>
                  </a:lnTo>
                  <a:lnTo>
                    <a:pt x="332" y="148"/>
                  </a:lnTo>
                  <a:lnTo>
                    <a:pt x="330" y="116"/>
                  </a:lnTo>
                  <a:lnTo>
                    <a:pt x="33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7" name="Freeform 58"/>
          <p:cNvSpPr>
            <a:spLocks noEditPoints="1"/>
          </p:cNvSpPr>
          <p:nvPr/>
        </p:nvSpPr>
        <p:spPr bwMode="auto">
          <a:xfrm>
            <a:off x="3109763" y="2169527"/>
            <a:ext cx="589303" cy="589304"/>
          </a:xfrm>
          <a:custGeom>
            <a:avLst/>
            <a:gdLst>
              <a:gd name="T0" fmla="*/ 0 w 124"/>
              <a:gd name="T1" fmla="*/ 62 h 124"/>
              <a:gd name="T2" fmla="*/ 124 w 124"/>
              <a:gd name="T3" fmla="*/ 62 h 124"/>
              <a:gd name="T4" fmla="*/ 116 w 124"/>
              <a:gd name="T5" fmla="*/ 60 h 124"/>
              <a:gd name="T6" fmla="*/ 88 w 124"/>
              <a:gd name="T7" fmla="*/ 35 h 124"/>
              <a:gd name="T8" fmla="*/ 116 w 124"/>
              <a:gd name="T9" fmla="*/ 60 h 124"/>
              <a:gd name="T10" fmla="*/ 44 w 124"/>
              <a:gd name="T11" fmla="*/ 94 h 124"/>
              <a:gd name="T12" fmla="*/ 60 w 124"/>
              <a:gd name="T13" fmla="*/ 116 h 124"/>
              <a:gd name="T14" fmla="*/ 82 w 124"/>
              <a:gd name="T15" fmla="*/ 32 h 124"/>
              <a:gd name="T16" fmla="*/ 64 w 124"/>
              <a:gd name="T17" fmla="*/ 8 h 124"/>
              <a:gd name="T18" fmla="*/ 71 w 124"/>
              <a:gd name="T19" fmla="*/ 8 h 124"/>
              <a:gd name="T20" fmla="*/ 86 w 124"/>
              <a:gd name="T21" fmla="*/ 31 h 124"/>
              <a:gd name="T22" fmla="*/ 60 w 124"/>
              <a:gd name="T23" fmla="*/ 8 h 124"/>
              <a:gd name="T24" fmla="*/ 42 w 124"/>
              <a:gd name="T25" fmla="*/ 32 h 124"/>
              <a:gd name="T26" fmla="*/ 60 w 124"/>
              <a:gd name="T27" fmla="*/ 8 h 124"/>
              <a:gd name="T28" fmla="*/ 25 w 124"/>
              <a:gd name="T29" fmla="*/ 23 h 124"/>
              <a:gd name="T30" fmla="*/ 38 w 124"/>
              <a:gd name="T31" fmla="*/ 31 h 124"/>
              <a:gd name="T32" fmla="*/ 60 w 124"/>
              <a:gd name="T33" fmla="*/ 40 h 124"/>
              <a:gd name="T34" fmla="*/ 36 w 124"/>
              <a:gd name="T35" fmla="*/ 60 h 124"/>
              <a:gd name="T36" fmla="*/ 60 w 124"/>
              <a:gd name="T37" fmla="*/ 64 h 124"/>
              <a:gd name="T38" fmla="*/ 42 w 124"/>
              <a:gd name="T39" fmla="*/ 91 h 124"/>
              <a:gd name="T40" fmla="*/ 60 w 124"/>
              <a:gd name="T41" fmla="*/ 64 h 124"/>
              <a:gd name="T42" fmla="*/ 27 w 124"/>
              <a:gd name="T43" fmla="*/ 103 h 124"/>
              <a:gd name="T44" fmla="*/ 53 w 124"/>
              <a:gd name="T45" fmla="*/ 115 h 124"/>
              <a:gd name="T46" fmla="*/ 64 w 124"/>
              <a:gd name="T47" fmla="*/ 92 h 124"/>
              <a:gd name="T48" fmla="*/ 64 w 124"/>
              <a:gd name="T49" fmla="*/ 116 h 124"/>
              <a:gd name="T50" fmla="*/ 97 w 124"/>
              <a:gd name="T51" fmla="*/ 103 h 124"/>
              <a:gd name="T52" fmla="*/ 85 w 124"/>
              <a:gd name="T53" fmla="*/ 96 h 124"/>
              <a:gd name="T54" fmla="*/ 64 w 124"/>
              <a:gd name="T55" fmla="*/ 88 h 124"/>
              <a:gd name="T56" fmla="*/ 88 w 124"/>
              <a:gd name="T57" fmla="*/ 64 h 124"/>
              <a:gd name="T58" fmla="*/ 64 w 124"/>
              <a:gd name="T59" fmla="*/ 60 h 124"/>
              <a:gd name="T60" fmla="*/ 84 w 124"/>
              <a:gd name="T61" fmla="*/ 36 h 124"/>
              <a:gd name="T62" fmla="*/ 64 w 124"/>
              <a:gd name="T63" fmla="*/ 60 h 124"/>
              <a:gd name="T64" fmla="*/ 37 w 124"/>
              <a:gd name="T65" fmla="*/ 35 h 124"/>
              <a:gd name="T66" fmla="*/ 8 w 124"/>
              <a:gd name="T67" fmla="*/ 60 h 124"/>
              <a:gd name="T68" fmla="*/ 8 w 124"/>
              <a:gd name="T69" fmla="*/ 64 h 124"/>
              <a:gd name="T70" fmla="*/ 38 w 124"/>
              <a:gd name="T71" fmla="*/ 92 h 124"/>
              <a:gd name="T72" fmla="*/ 8 w 124"/>
              <a:gd name="T73" fmla="*/ 64 h 124"/>
              <a:gd name="T74" fmla="*/ 86 w 124"/>
              <a:gd name="T75" fmla="*/ 92 h 124"/>
              <a:gd name="T76" fmla="*/ 116 w 124"/>
              <a:gd name="T77" fmla="*/ 6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4" h="124">
                <a:moveTo>
                  <a:pt x="62" y="0"/>
                </a:moveTo>
                <a:cubicBezTo>
                  <a:pt x="28" y="0"/>
                  <a:pt x="0" y="27"/>
                  <a:pt x="0" y="62"/>
                </a:cubicBezTo>
                <a:cubicBezTo>
                  <a:pt x="0" y="96"/>
                  <a:pt x="28" y="124"/>
                  <a:pt x="62" y="124"/>
                </a:cubicBezTo>
                <a:cubicBezTo>
                  <a:pt x="96" y="124"/>
                  <a:pt x="124" y="96"/>
                  <a:pt x="124" y="62"/>
                </a:cubicBezTo>
                <a:cubicBezTo>
                  <a:pt x="124" y="27"/>
                  <a:pt x="96" y="0"/>
                  <a:pt x="62" y="0"/>
                </a:cubicBezTo>
                <a:moveTo>
                  <a:pt x="116" y="60"/>
                </a:moveTo>
                <a:cubicBezTo>
                  <a:pt x="92" y="60"/>
                  <a:pt x="92" y="60"/>
                  <a:pt x="92" y="60"/>
                </a:cubicBezTo>
                <a:cubicBezTo>
                  <a:pt x="92" y="51"/>
                  <a:pt x="90" y="42"/>
                  <a:pt x="88" y="35"/>
                </a:cubicBezTo>
                <a:cubicBezTo>
                  <a:pt x="93" y="32"/>
                  <a:pt x="98" y="29"/>
                  <a:pt x="103" y="26"/>
                </a:cubicBezTo>
                <a:cubicBezTo>
                  <a:pt x="111" y="35"/>
                  <a:pt x="116" y="47"/>
                  <a:pt x="116" y="60"/>
                </a:cubicBezTo>
                <a:moveTo>
                  <a:pt x="60" y="116"/>
                </a:moveTo>
                <a:cubicBezTo>
                  <a:pt x="53" y="110"/>
                  <a:pt x="48" y="103"/>
                  <a:pt x="44" y="94"/>
                </a:cubicBezTo>
                <a:cubicBezTo>
                  <a:pt x="49" y="93"/>
                  <a:pt x="55" y="92"/>
                  <a:pt x="60" y="92"/>
                </a:cubicBezTo>
                <a:cubicBezTo>
                  <a:pt x="60" y="116"/>
                  <a:pt x="60" y="116"/>
                  <a:pt x="60" y="116"/>
                </a:cubicBezTo>
                <a:close/>
                <a:moveTo>
                  <a:pt x="64" y="8"/>
                </a:moveTo>
                <a:cubicBezTo>
                  <a:pt x="72" y="14"/>
                  <a:pt x="78" y="22"/>
                  <a:pt x="82" y="32"/>
                </a:cubicBezTo>
                <a:cubicBezTo>
                  <a:pt x="77" y="34"/>
                  <a:pt x="71" y="35"/>
                  <a:pt x="64" y="36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8"/>
                  <a:pt x="64" y="8"/>
                  <a:pt x="64" y="8"/>
                </a:cubicBezTo>
                <a:moveTo>
                  <a:pt x="71" y="8"/>
                </a:moveTo>
                <a:cubicBezTo>
                  <a:pt x="82" y="10"/>
                  <a:pt x="92" y="15"/>
                  <a:pt x="100" y="23"/>
                </a:cubicBezTo>
                <a:cubicBezTo>
                  <a:pt x="96" y="26"/>
                  <a:pt x="91" y="29"/>
                  <a:pt x="86" y="31"/>
                </a:cubicBezTo>
                <a:cubicBezTo>
                  <a:pt x="82" y="22"/>
                  <a:pt x="77" y="15"/>
                  <a:pt x="71" y="8"/>
                </a:cubicBezTo>
                <a:moveTo>
                  <a:pt x="60" y="8"/>
                </a:moveTo>
                <a:cubicBezTo>
                  <a:pt x="60" y="36"/>
                  <a:pt x="60" y="36"/>
                  <a:pt x="60" y="36"/>
                </a:cubicBezTo>
                <a:cubicBezTo>
                  <a:pt x="54" y="35"/>
                  <a:pt x="48" y="34"/>
                  <a:pt x="42" y="32"/>
                </a:cubicBezTo>
                <a:cubicBezTo>
                  <a:pt x="46" y="22"/>
                  <a:pt x="52" y="14"/>
                  <a:pt x="60" y="8"/>
                </a:cubicBezTo>
                <a:cubicBezTo>
                  <a:pt x="60" y="8"/>
                  <a:pt x="60" y="8"/>
                  <a:pt x="60" y="8"/>
                </a:cubicBezTo>
                <a:moveTo>
                  <a:pt x="38" y="31"/>
                </a:moveTo>
                <a:cubicBezTo>
                  <a:pt x="33" y="29"/>
                  <a:pt x="29" y="26"/>
                  <a:pt x="25" y="23"/>
                </a:cubicBezTo>
                <a:cubicBezTo>
                  <a:pt x="32" y="15"/>
                  <a:pt x="42" y="10"/>
                  <a:pt x="53" y="8"/>
                </a:cubicBezTo>
                <a:cubicBezTo>
                  <a:pt x="47" y="15"/>
                  <a:pt x="42" y="22"/>
                  <a:pt x="38" y="31"/>
                </a:cubicBezTo>
                <a:moveTo>
                  <a:pt x="41" y="36"/>
                </a:moveTo>
                <a:cubicBezTo>
                  <a:pt x="47" y="38"/>
                  <a:pt x="53" y="39"/>
                  <a:pt x="60" y="40"/>
                </a:cubicBezTo>
                <a:cubicBezTo>
                  <a:pt x="60" y="60"/>
                  <a:pt x="60" y="60"/>
                  <a:pt x="60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37" y="51"/>
                  <a:pt x="38" y="43"/>
                  <a:pt x="41" y="36"/>
                </a:cubicBezTo>
                <a:moveTo>
                  <a:pt x="60" y="64"/>
                </a:moveTo>
                <a:cubicBezTo>
                  <a:pt x="60" y="88"/>
                  <a:pt x="60" y="88"/>
                  <a:pt x="60" y="88"/>
                </a:cubicBezTo>
                <a:cubicBezTo>
                  <a:pt x="54" y="88"/>
                  <a:pt x="48" y="89"/>
                  <a:pt x="42" y="91"/>
                </a:cubicBezTo>
                <a:cubicBezTo>
                  <a:pt x="39" y="83"/>
                  <a:pt x="37" y="73"/>
                  <a:pt x="36" y="64"/>
                </a:cubicBezTo>
                <a:lnTo>
                  <a:pt x="60" y="64"/>
                </a:lnTo>
                <a:close/>
                <a:moveTo>
                  <a:pt x="53" y="115"/>
                </a:moveTo>
                <a:cubicBezTo>
                  <a:pt x="43" y="113"/>
                  <a:pt x="34" y="109"/>
                  <a:pt x="27" y="103"/>
                </a:cubicBezTo>
                <a:cubicBezTo>
                  <a:pt x="31" y="100"/>
                  <a:pt x="35" y="98"/>
                  <a:pt x="40" y="96"/>
                </a:cubicBezTo>
                <a:cubicBezTo>
                  <a:pt x="43" y="103"/>
                  <a:pt x="48" y="109"/>
                  <a:pt x="53" y="115"/>
                </a:cubicBezTo>
                <a:moveTo>
                  <a:pt x="64" y="116"/>
                </a:moveTo>
                <a:cubicBezTo>
                  <a:pt x="64" y="92"/>
                  <a:pt x="64" y="92"/>
                  <a:pt x="64" y="92"/>
                </a:cubicBezTo>
                <a:cubicBezTo>
                  <a:pt x="70" y="92"/>
                  <a:pt x="76" y="93"/>
                  <a:pt x="81" y="94"/>
                </a:cubicBezTo>
                <a:cubicBezTo>
                  <a:pt x="77" y="103"/>
                  <a:pt x="71" y="110"/>
                  <a:pt x="64" y="116"/>
                </a:cubicBezTo>
                <a:close/>
                <a:moveTo>
                  <a:pt x="85" y="96"/>
                </a:moveTo>
                <a:cubicBezTo>
                  <a:pt x="89" y="98"/>
                  <a:pt x="93" y="100"/>
                  <a:pt x="97" y="103"/>
                </a:cubicBezTo>
                <a:cubicBezTo>
                  <a:pt x="90" y="109"/>
                  <a:pt x="81" y="113"/>
                  <a:pt x="71" y="115"/>
                </a:cubicBezTo>
                <a:cubicBezTo>
                  <a:pt x="76" y="109"/>
                  <a:pt x="81" y="103"/>
                  <a:pt x="85" y="96"/>
                </a:cubicBezTo>
                <a:moveTo>
                  <a:pt x="82" y="91"/>
                </a:moveTo>
                <a:cubicBezTo>
                  <a:pt x="77" y="89"/>
                  <a:pt x="71" y="88"/>
                  <a:pt x="64" y="88"/>
                </a:cubicBezTo>
                <a:cubicBezTo>
                  <a:pt x="64" y="64"/>
                  <a:pt x="64" y="64"/>
                  <a:pt x="64" y="64"/>
                </a:cubicBezTo>
                <a:cubicBezTo>
                  <a:pt x="88" y="64"/>
                  <a:pt x="88" y="64"/>
                  <a:pt x="88" y="64"/>
                </a:cubicBezTo>
                <a:cubicBezTo>
                  <a:pt x="88" y="73"/>
                  <a:pt x="86" y="83"/>
                  <a:pt x="82" y="91"/>
                </a:cubicBezTo>
                <a:moveTo>
                  <a:pt x="64" y="60"/>
                </a:moveTo>
                <a:cubicBezTo>
                  <a:pt x="64" y="40"/>
                  <a:pt x="64" y="40"/>
                  <a:pt x="64" y="40"/>
                </a:cubicBezTo>
                <a:cubicBezTo>
                  <a:pt x="71" y="39"/>
                  <a:pt x="78" y="38"/>
                  <a:pt x="84" y="36"/>
                </a:cubicBezTo>
                <a:cubicBezTo>
                  <a:pt x="86" y="43"/>
                  <a:pt x="88" y="51"/>
                  <a:pt x="88" y="60"/>
                </a:cubicBezTo>
                <a:lnTo>
                  <a:pt x="64" y="60"/>
                </a:lnTo>
                <a:close/>
                <a:moveTo>
                  <a:pt x="22" y="26"/>
                </a:moveTo>
                <a:cubicBezTo>
                  <a:pt x="27" y="29"/>
                  <a:pt x="32" y="32"/>
                  <a:pt x="37" y="35"/>
                </a:cubicBezTo>
                <a:cubicBezTo>
                  <a:pt x="34" y="42"/>
                  <a:pt x="33" y="51"/>
                  <a:pt x="32" y="60"/>
                </a:cubicBezTo>
                <a:cubicBezTo>
                  <a:pt x="8" y="60"/>
                  <a:pt x="8" y="60"/>
                  <a:pt x="8" y="60"/>
                </a:cubicBezTo>
                <a:cubicBezTo>
                  <a:pt x="9" y="47"/>
                  <a:pt x="14" y="35"/>
                  <a:pt x="22" y="26"/>
                </a:cubicBezTo>
                <a:moveTo>
                  <a:pt x="8" y="64"/>
                </a:moveTo>
                <a:cubicBezTo>
                  <a:pt x="32" y="64"/>
                  <a:pt x="32" y="64"/>
                  <a:pt x="32" y="64"/>
                </a:cubicBezTo>
                <a:cubicBezTo>
                  <a:pt x="33" y="74"/>
                  <a:pt x="35" y="83"/>
                  <a:pt x="38" y="92"/>
                </a:cubicBezTo>
                <a:cubicBezTo>
                  <a:pt x="33" y="94"/>
                  <a:pt x="29" y="97"/>
                  <a:pt x="24" y="100"/>
                </a:cubicBezTo>
                <a:cubicBezTo>
                  <a:pt x="15" y="91"/>
                  <a:pt x="9" y="78"/>
                  <a:pt x="8" y="64"/>
                </a:cubicBezTo>
                <a:moveTo>
                  <a:pt x="100" y="100"/>
                </a:moveTo>
                <a:cubicBezTo>
                  <a:pt x="96" y="97"/>
                  <a:pt x="91" y="94"/>
                  <a:pt x="86" y="92"/>
                </a:cubicBezTo>
                <a:cubicBezTo>
                  <a:pt x="90" y="83"/>
                  <a:pt x="92" y="74"/>
                  <a:pt x="92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6" y="78"/>
                  <a:pt x="110" y="91"/>
                  <a:pt x="100" y="100"/>
                </a:cubicBezTo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13"/>
          <p:cNvSpPr>
            <a:spLocks noEditPoints="1"/>
          </p:cNvSpPr>
          <p:nvPr/>
        </p:nvSpPr>
        <p:spPr bwMode="auto">
          <a:xfrm>
            <a:off x="3839547" y="2057123"/>
            <a:ext cx="648717" cy="763812"/>
          </a:xfrm>
          <a:custGeom>
            <a:avLst/>
            <a:gdLst>
              <a:gd name="T0" fmla="*/ 153 w 210"/>
              <a:gd name="T1" fmla="*/ 31 h 247"/>
              <a:gd name="T2" fmla="*/ 171 w 210"/>
              <a:gd name="T3" fmla="*/ 14 h 247"/>
              <a:gd name="T4" fmla="*/ 186 w 210"/>
              <a:gd name="T5" fmla="*/ 30 h 247"/>
              <a:gd name="T6" fmla="*/ 209 w 210"/>
              <a:gd name="T7" fmla="*/ 98 h 247"/>
              <a:gd name="T8" fmla="*/ 108 w 210"/>
              <a:gd name="T9" fmla="*/ 210 h 247"/>
              <a:gd name="T10" fmla="*/ 108 w 210"/>
              <a:gd name="T11" fmla="*/ 229 h 247"/>
              <a:gd name="T12" fmla="*/ 149 w 210"/>
              <a:gd name="T13" fmla="*/ 229 h 247"/>
              <a:gd name="T14" fmla="*/ 181 w 210"/>
              <a:gd name="T15" fmla="*/ 237 h 247"/>
              <a:gd name="T16" fmla="*/ 144 w 210"/>
              <a:gd name="T17" fmla="*/ 244 h 247"/>
              <a:gd name="T18" fmla="*/ 57 w 210"/>
              <a:gd name="T19" fmla="*/ 244 h 247"/>
              <a:gd name="T20" fmla="*/ 21 w 210"/>
              <a:gd name="T21" fmla="*/ 237 h 247"/>
              <a:gd name="T22" fmla="*/ 53 w 210"/>
              <a:gd name="T23" fmla="*/ 229 h 247"/>
              <a:gd name="T24" fmla="*/ 93 w 210"/>
              <a:gd name="T25" fmla="*/ 229 h 247"/>
              <a:gd name="T26" fmla="*/ 93 w 210"/>
              <a:gd name="T27" fmla="*/ 210 h 247"/>
              <a:gd name="T28" fmla="*/ 14 w 210"/>
              <a:gd name="T29" fmla="*/ 173 h 247"/>
              <a:gd name="T30" fmla="*/ 31 w 210"/>
              <a:gd name="T31" fmla="*/ 155 h 247"/>
              <a:gd name="T32" fmla="*/ 36 w 210"/>
              <a:gd name="T33" fmla="*/ 36 h 247"/>
              <a:gd name="T34" fmla="*/ 153 w 210"/>
              <a:gd name="T35" fmla="*/ 31 h 247"/>
              <a:gd name="T36" fmla="*/ 163 w 210"/>
              <a:gd name="T37" fmla="*/ 42 h 247"/>
              <a:gd name="T38" fmla="*/ 107 w 210"/>
              <a:gd name="T39" fmla="*/ 184 h 247"/>
              <a:gd name="T40" fmla="*/ 41 w 210"/>
              <a:gd name="T41" fmla="*/ 164 h 247"/>
              <a:gd name="T42" fmla="*/ 33 w 210"/>
              <a:gd name="T43" fmla="*/ 173 h 247"/>
              <a:gd name="T44" fmla="*/ 88 w 210"/>
              <a:gd name="T45" fmla="*/ 196 h 247"/>
              <a:gd name="T46" fmla="*/ 195 w 210"/>
              <a:gd name="T47" fmla="*/ 108 h 247"/>
              <a:gd name="T48" fmla="*/ 172 w 210"/>
              <a:gd name="T49" fmla="*/ 34 h 247"/>
              <a:gd name="T50" fmla="*/ 171 w 210"/>
              <a:gd name="T51" fmla="*/ 34 h 247"/>
              <a:gd name="T52" fmla="*/ 163 w 210"/>
              <a:gd name="T53" fmla="*/ 42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10" h="247">
                <a:moveTo>
                  <a:pt x="153" y="31"/>
                </a:moveTo>
                <a:cubicBezTo>
                  <a:pt x="159" y="32"/>
                  <a:pt x="166" y="15"/>
                  <a:pt x="171" y="14"/>
                </a:cubicBezTo>
                <a:cubicBezTo>
                  <a:pt x="174" y="14"/>
                  <a:pt x="182" y="26"/>
                  <a:pt x="186" y="30"/>
                </a:cubicBezTo>
                <a:cubicBezTo>
                  <a:pt x="199" y="47"/>
                  <a:pt x="209" y="69"/>
                  <a:pt x="209" y="98"/>
                </a:cubicBezTo>
                <a:cubicBezTo>
                  <a:pt x="210" y="161"/>
                  <a:pt x="165" y="202"/>
                  <a:pt x="108" y="210"/>
                </a:cubicBezTo>
                <a:cubicBezTo>
                  <a:pt x="108" y="216"/>
                  <a:pt x="108" y="222"/>
                  <a:pt x="108" y="229"/>
                </a:cubicBezTo>
                <a:cubicBezTo>
                  <a:pt x="121" y="229"/>
                  <a:pt x="133" y="229"/>
                  <a:pt x="149" y="229"/>
                </a:cubicBezTo>
                <a:cubicBezTo>
                  <a:pt x="158" y="229"/>
                  <a:pt x="181" y="225"/>
                  <a:pt x="181" y="237"/>
                </a:cubicBezTo>
                <a:cubicBezTo>
                  <a:pt x="180" y="247"/>
                  <a:pt x="158" y="244"/>
                  <a:pt x="144" y="244"/>
                </a:cubicBezTo>
                <a:cubicBezTo>
                  <a:pt x="117" y="244"/>
                  <a:pt x="86" y="244"/>
                  <a:pt x="57" y="244"/>
                </a:cubicBezTo>
                <a:cubicBezTo>
                  <a:pt x="45" y="244"/>
                  <a:pt x="21" y="247"/>
                  <a:pt x="21" y="237"/>
                </a:cubicBezTo>
                <a:cubicBezTo>
                  <a:pt x="21" y="225"/>
                  <a:pt x="47" y="229"/>
                  <a:pt x="53" y="229"/>
                </a:cubicBezTo>
                <a:cubicBezTo>
                  <a:pt x="69" y="229"/>
                  <a:pt x="78" y="229"/>
                  <a:pt x="93" y="229"/>
                </a:cubicBezTo>
                <a:cubicBezTo>
                  <a:pt x="94" y="224"/>
                  <a:pt x="93" y="216"/>
                  <a:pt x="93" y="210"/>
                </a:cubicBezTo>
                <a:cubicBezTo>
                  <a:pt x="58" y="206"/>
                  <a:pt x="34" y="192"/>
                  <a:pt x="14" y="173"/>
                </a:cubicBezTo>
                <a:cubicBezTo>
                  <a:pt x="19" y="166"/>
                  <a:pt x="25" y="161"/>
                  <a:pt x="31" y="155"/>
                </a:cubicBezTo>
                <a:cubicBezTo>
                  <a:pt x="0" y="122"/>
                  <a:pt x="8" y="64"/>
                  <a:pt x="36" y="36"/>
                </a:cubicBezTo>
                <a:cubicBezTo>
                  <a:pt x="63" y="9"/>
                  <a:pt x="123" y="0"/>
                  <a:pt x="153" y="31"/>
                </a:cubicBezTo>
                <a:close/>
                <a:moveTo>
                  <a:pt x="163" y="42"/>
                </a:moveTo>
                <a:cubicBezTo>
                  <a:pt x="208" y="92"/>
                  <a:pt x="173" y="179"/>
                  <a:pt x="107" y="184"/>
                </a:cubicBezTo>
                <a:cubicBezTo>
                  <a:pt x="78" y="186"/>
                  <a:pt x="58" y="176"/>
                  <a:pt x="41" y="164"/>
                </a:cubicBezTo>
                <a:cubicBezTo>
                  <a:pt x="39" y="167"/>
                  <a:pt x="34" y="168"/>
                  <a:pt x="33" y="173"/>
                </a:cubicBezTo>
                <a:cubicBezTo>
                  <a:pt x="49" y="184"/>
                  <a:pt x="65" y="194"/>
                  <a:pt x="88" y="196"/>
                </a:cubicBezTo>
                <a:cubicBezTo>
                  <a:pt x="148" y="200"/>
                  <a:pt x="192" y="158"/>
                  <a:pt x="195" y="108"/>
                </a:cubicBezTo>
                <a:cubicBezTo>
                  <a:pt x="197" y="80"/>
                  <a:pt x="189" y="54"/>
                  <a:pt x="172" y="34"/>
                </a:cubicBezTo>
                <a:cubicBezTo>
                  <a:pt x="172" y="34"/>
                  <a:pt x="171" y="34"/>
                  <a:pt x="171" y="34"/>
                </a:cubicBezTo>
                <a:cubicBezTo>
                  <a:pt x="168" y="37"/>
                  <a:pt x="165" y="39"/>
                  <a:pt x="163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5" name="组合 64"/>
          <p:cNvGrpSpPr/>
          <p:nvPr/>
        </p:nvGrpSpPr>
        <p:grpSpPr>
          <a:xfrm>
            <a:off x="11626487" y="6106545"/>
            <a:ext cx="342900" cy="463549"/>
            <a:chOff x="5176838" y="4859338"/>
            <a:chExt cx="342900" cy="463549"/>
          </a:xfrm>
          <a:solidFill>
            <a:schemeClr val="bg1"/>
          </a:solidFill>
        </p:grpSpPr>
        <p:sp>
          <p:nvSpPr>
            <p:cNvPr id="66" name="Freeform 6"/>
            <p:cNvSpPr>
              <a:spLocks noEditPoints="1"/>
            </p:cNvSpPr>
            <p:nvPr/>
          </p:nvSpPr>
          <p:spPr bwMode="auto">
            <a:xfrm>
              <a:off x="5176838" y="5016500"/>
              <a:ext cx="342900" cy="306387"/>
            </a:xfrm>
            <a:custGeom>
              <a:avLst/>
              <a:gdLst>
                <a:gd name="T0" fmla="*/ 39 w 39"/>
                <a:gd name="T1" fmla="*/ 16 h 35"/>
                <a:gd name="T2" fmla="*/ 35 w 39"/>
                <a:gd name="T3" fmla="*/ 12 h 35"/>
                <a:gd name="T4" fmla="*/ 29 w 39"/>
                <a:gd name="T5" fmla="*/ 15 h 35"/>
                <a:gd name="T6" fmla="*/ 26 w 39"/>
                <a:gd name="T7" fmla="*/ 12 h 35"/>
                <a:gd name="T8" fmla="*/ 20 w 39"/>
                <a:gd name="T9" fmla="*/ 15 h 35"/>
                <a:gd name="T10" fmla="*/ 16 w 39"/>
                <a:gd name="T11" fmla="*/ 12 h 35"/>
                <a:gd name="T12" fmla="*/ 10 w 39"/>
                <a:gd name="T13" fmla="*/ 15 h 35"/>
                <a:gd name="T14" fmla="*/ 9 w 39"/>
                <a:gd name="T15" fmla="*/ 16 h 35"/>
                <a:gd name="T16" fmla="*/ 6 w 39"/>
                <a:gd name="T17" fmla="*/ 0 h 35"/>
                <a:gd name="T18" fmla="*/ 2 w 39"/>
                <a:gd name="T19" fmla="*/ 6 h 35"/>
                <a:gd name="T20" fmla="*/ 9 w 39"/>
                <a:gd name="T21" fmla="*/ 35 h 35"/>
                <a:gd name="T22" fmla="*/ 39 w 39"/>
                <a:gd name="T23" fmla="*/ 35 h 35"/>
                <a:gd name="T24" fmla="*/ 39 w 39"/>
                <a:gd name="T25" fmla="*/ 16 h 35"/>
                <a:gd name="T26" fmla="*/ 17 w 39"/>
                <a:gd name="T27" fmla="*/ 23 h 35"/>
                <a:gd name="T28" fmla="*/ 12 w 39"/>
                <a:gd name="T29" fmla="*/ 22 h 35"/>
                <a:gd name="T30" fmla="*/ 14 w 39"/>
                <a:gd name="T31" fmla="*/ 17 h 35"/>
                <a:gd name="T32" fmla="*/ 18 w 39"/>
                <a:gd name="T33" fmla="*/ 19 h 35"/>
                <a:gd name="T34" fmla="*/ 27 w 39"/>
                <a:gd name="T35" fmla="*/ 31 h 35"/>
                <a:gd name="T36" fmla="*/ 22 w 39"/>
                <a:gd name="T37" fmla="*/ 32 h 35"/>
                <a:gd name="T38" fmla="*/ 21 w 39"/>
                <a:gd name="T39" fmla="*/ 28 h 35"/>
                <a:gd name="T40" fmla="*/ 26 w 39"/>
                <a:gd name="T41" fmla="*/ 26 h 35"/>
                <a:gd name="T42" fmla="*/ 27 w 39"/>
                <a:gd name="T43" fmla="*/ 31 h 35"/>
                <a:gd name="T44" fmla="*/ 26 w 39"/>
                <a:gd name="T45" fmla="*/ 23 h 35"/>
                <a:gd name="T46" fmla="*/ 21 w 39"/>
                <a:gd name="T47" fmla="*/ 22 h 35"/>
                <a:gd name="T48" fmla="*/ 22 w 39"/>
                <a:gd name="T49" fmla="*/ 17 h 35"/>
                <a:gd name="T50" fmla="*/ 27 w 39"/>
                <a:gd name="T51" fmla="*/ 19 h 35"/>
                <a:gd name="T52" fmla="*/ 36 w 39"/>
                <a:gd name="T53" fmla="*/ 31 h 35"/>
                <a:gd name="T54" fmla="*/ 31 w 39"/>
                <a:gd name="T55" fmla="*/ 32 h 35"/>
                <a:gd name="T56" fmla="*/ 30 w 39"/>
                <a:gd name="T57" fmla="*/ 28 h 35"/>
                <a:gd name="T58" fmla="*/ 35 w 39"/>
                <a:gd name="T59" fmla="*/ 26 h 35"/>
                <a:gd name="T60" fmla="*/ 36 w 39"/>
                <a:gd name="T61" fmla="*/ 31 h 35"/>
                <a:gd name="T62" fmla="*/ 35 w 39"/>
                <a:gd name="T63" fmla="*/ 23 h 35"/>
                <a:gd name="T64" fmla="*/ 30 w 39"/>
                <a:gd name="T65" fmla="*/ 22 h 35"/>
                <a:gd name="T66" fmla="*/ 31 w 39"/>
                <a:gd name="T67" fmla="*/ 17 h 35"/>
                <a:gd name="T68" fmla="*/ 36 w 39"/>
                <a:gd name="T69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" h="35">
                  <a:moveTo>
                    <a:pt x="39" y="16"/>
                  </a:move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5"/>
                    <a:pt x="38" y="15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1"/>
                    <a:pt x="33" y="11"/>
                    <a:pt x="32" y="12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4" y="11"/>
                    <a:pt x="23" y="12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4" y="11"/>
                    <a:pt x="13" y="1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2" y="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6"/>
                  </a:cubicBezTo>
                  <a:close/>
                  <a:moveTo>
                    <a:pt x="18" y="22"/>
                  </a:moveTo>
                  <a:cubicBezTo>
                    <a:pt x="18" y="23"/>
                    <a:pt x="18" y="23"/>
                    <a:pt x="17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2" y="23"/>
                    <a:pt x="12" y="22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3" y="17"/>
                    <a:pt x="14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8" y="18"/>
                    <a:pt x="18" y="19"/>
                  </a:cubicBezTo>
                  <a:lnTo>
                    <a:pt x="18" y="22"/>
                  </a:lnTo>
                  <a:close/>
                  <a:moveTo>
                    <a:pt x="27" y="31"/>
                  </a:moveTo>
                  <a:cubicBezTo>
                    <a:pt x="27" y="32"/>
                    <a:pt x="26" y="32"/>
                    <a:pt x="26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2"/>
                    <a:pt x="21" y="31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7"/>
                    <a:pt x="21" y="26"/>
                    <a:pt x="22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7"/>
                    <a:pt x="27" y="28"/>
                  </a:cubicBezTo>
                  <a:lnTo>
                    <a:pt x="27" y="31"/>
                  </a:lnTo>
                  <a:close/>
                  <a:moveTo>
                    <a:pt x="27" y="22"/>
                  </a:moveTo>
                  <a:cubicBezTo>
                    <a:pt x="27" y="23"/>
                    <a:pt x="26" y="23"/>
                    <a:pt x="26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23"/>
                    <a:pt x="21" y="23"/>
                    <a:pt x="21" y="22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8"/>
                    <a:pt x="21" y="17"/>
                    <a:pt x="22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7" y="18"/>
                    <a:pt x="27" y="19"/>
                  </a:cubicBezTo>
                  <a:lnTo>
                    <a:pt x="27" y="22"/>
                  </a:lnTo>
                  <a:close/>
                  <a:moveTo>
                    <a:pt x="36" y="31"/>
                  </a:moveTo>
                  <a:cubicBezTo>
                    <a:pt x="36" y="32"/>
                    <a:pt x="35" y="32"/>
                    <a:pt x="35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30" y="31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7"/>
                    <a:pt x="30" y="26"/>
                    <a:pt x="31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6" y="27"/>
                    <a:pt x="36" y="28"/>
                  </a:cubicBezTo>
                  <a:lnTo>
                    <a:pt x="36" y="31"/>
                  </a:lnTo>
                  <a:close/>
                  <a:moveTo>
                    <a:pt x="36" y="22"/>
                  </a:moveTo>
                  <a:cubicBezTo>
                    <a:pt x="36" y="23"/>
                    <a:pt x="35" y="23"/>
                    <a:pt x="35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3"/>
                    <a:pt x="30" y="23"/>
                    <a:pt x="30" y="22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8"/>
                    <a:pt x="30" y="17"/>
                    <a:pt x="31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6" y="18"/>
                    <a:pt x="36" y="19"/>
                  </a:cubicBezTo>
                  <a:lnTo>
                    <a:pt x="36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7"/>
            <p:cNvSpPr>
              <a:spLocks/>
            </p:cNvSpPr>
            <p:nvPr/>
          </p:nvSpPr>
          <p:spPr bwMode="auto">
            <a:xfrm>
              <a:off x="5221288" y="4859338"/>
              <a:ext cx="174625" cy="147637"/>
            </a:xfrm>
            <a:custGeom>
              <a:avLst/>
              <a:gdLst>
                <a:gd name="T0" fmla="*/ 2 w 20"/>
                <a:gd name="T1" fmla="*/ 16 h 17"/>
                <a:gd name="T2" fmla="*/ 5 w 20"/>
                <a:gd name="T3" fmla="*/ 16 h 17"/>
                <a:gd name="T4" fmla="*/ 6 w 20"/>
                <a:gd name="T5" fmla="*/ 15 h 17"/>
                <a:gd name="T6" fmla="*/ 6 w 20"/>
                <a:gd name="T7" fmla="*/ 15 h 17"/>
                <a:gd name="T8" fmla="*/ 11 w 20"/>
                <a:gd name="T9" fmla="*/ 15 h 17"/>
                <a:gd name="T10" fmla="*/ 11 w 20"/>
                <a:gd name="T11" fmla="*/ 14 h 17"/>
                <a:gd name="T12" fmla="*/ 14 w 20"/>
                <a:gd name="T13" fmla="*/ 13 h 17"/>
                <a:gd name="T14" fmla="*/ 15 w 20"/>
                <a:gd name="T15" fmla="*/ 13 h 17"/>
                <a:gd name="T16" fmla="*/ 19 w 20"/>
                <a:gd name="T17" fmla="*/ 13 h 17"/>
                <a:gd name="T18" fmla="*/ 19 w 20"/>
                <a:gd name="T19" fmla="*/ 8 h 17"/>
                <a:gd name="T20" fmla="*/ 18 w 20"/>
                <a:gd name="T21" fmla="*/ 8 h 17"/>
                <a:gd name="T22" fmla="*/ 17 w 20"/>
                <a:gd name="T23" fmla="*/ 2 h 17"/>
                <a:gd name="T24" fmla="*/ 11 w 20"/>
                <a:gd name="T25" fmla="*/ 2 h 17"/>
                <a:gd name="T26" fmla="*/ 10 w 20"/>
                <a:gd name="T27" fmla="*/ 3 h 17"/>
                <a:gd name="T28" fmla="*/ 10 w 20"/>
                <a:gd name="T29" fmla="*/ 3 h 17"/>
                <a:gd name="T30" fmla="*/ 6 w 20"/>
                <a:gd name="T31" fmla="*/ 3 h 17"/>
                <a:gd name="T32" fmla="*/ 5 w 20"/>
                <a:gd name="T33" fmla="*/ 4 h 17"/>
                <a:gd name="T34" fmla="*/ 2 w 20"/>
                <a:gd name="T35" fmla="*/ 5 h 17"/>
                <a:gd name="T36" fmla="*/ 2 w 20"/>
                <a:gd name="T37" fmla="*/ 9 h 17"/>
                <a:gd name="T38" fmla="*/ 1 w 20"/>
                <a:gd name="T39" fmla="*/ 10 h 17"/>
                <a:gd name="T40" fmla="*/ 1 w 20"/>
                <a:gd name="T41" fmla="*/ 13 h 17"/>
                <a:gd name="T42" fmla="*/ 2 w 20"/>
                <a:gd name="T4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" h="17">
                  <a:moveTo>
                    <a:pt x="2" y="16"/>
                  </a:moveTo>
                  <a:cubicBezTo>
                    <a:pt x="3" y="17"/>
                    <a:pt x="4" y="17"/>
                    <a:pt x="5" y="16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6"/>
                    <a:pt x="9" y="16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5"/>
                    <a:pt x="14" y="14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4"/>
                    <a:pt x="18" y="14"/>
                    <a:pt x="19" y="13"/>
                  </a:cubicBezTo>
                  <a:cubicBezTo>
                    <a:pt x="20" y="11"/>
                    <a:pt x="20" y="9"/>
                    <a:pt x="19" y="8"/>
                  </a:cubicBezTo>
                  <a:cubicBezTo>
                    <a:pt x="19" y="8"/>
                    <a:pt x="19" y="8"/>
                    <a:pt x="18" y="8"/>
                  </a:cubicBezTo>
                  <a:cubicBezTo>
                    <a:pt x="19" y="6"/>
                    <a:pt x="19" y="4"/>
                    <a:pt x="17" y="2"/>
                  </a:cubicBezTo>
                  <a:cubicBezTo>
                    <a:pt x="16" y="0"/>
                    <a:pt x="13" y="1"/>
                    <a:pt x="11" y="2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7" y="1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1" y="6"/>
                    <a:pt x="1" y="8"/>
                    <a:pt x="2" y="9"/>
                  </a:cubicBezTo>
                  <a:cubicBezTo>
                    <a:pt x="2" y="9"/>
                    <a:pt x="1" y="9"/>
                    <a:pt x="1" y="10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0" y="14"/>
                    <a:pt x="1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9312774" y="6206556"/>
            <a:ext cx="296862" cy="420687"/>
            <a:chOff x="4170363" y="1870075"/>
            <a:chExt cx="296862" cy="420687"/>
          </a:xfrm>
          <a:solidFill>
            <a:schemeClr val="bg1"/>
          </a:solidFill>
        </p:grpSpPr>
        <p:sp>
          <p:nvSpPr>
            <p:cNvPr id="69" name="Freeform 8"/>
            <p:cNvSpPr>
              <a:spLocks/>
            </p:cNvSpPr>
            <p:nvPr/>
          </p:nvSpPr>
          <p:spPr bwMode="auto">
            <a:xfrm>
              <a:off x="4318000" y="2193925"/>
              <a:ext cx="36513" cy="96837"/>
            </a:xfrm>
            <a:custGeom>
              <a:avLst/>
              <a:gdLst>
                <a:gd name="T0" fmla="*/ 4 w 4"/>
                <a:gd name="T1" fmla="*/ 9 h 11"/>
                <a:gd name="T2" fmla="*/ 2 w 4"/>
                <a:gd name="T3" fmla="*/ 11 h 11"/>
                <a:gd name="T4" fmla="*/ 0 w 4"/>
                <a:gd name="T5" fmla="*/ 9 h 11"/>
                <a:gd name="T6" fmla="*/ 0 w 4"/>
                <a:gd name="T7" fmla="*/ 1 h 11"/>
                <a:gd name="T8" fmla="*/ 4 w 4"/>
                <a:gd name="T9" fmla="*/ 0 h 11"/>
                <a:gd name="T10" fmla="*/ 4 w 4"/>
                <a:gd name="T1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4" y="9"/>
                  </a:moveTo>
                  <a:cubicBezTo>
                    <a:pt x="4" y="10"/>
                    <a:pt x="4" y="11"/>
                    <a:pt x="2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0" y="1"/>
                    <a:pt x="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9"/>
            <p:cNvSpPr>
              <a:spLocks/>
            </p:cNvSpPr>
            <p:nvPr/>
          </p:nvSpPr>
          <p:spPr bwMode="auto">
            <a:xfrm>
              <a:off x="4170363" y="1870075"/>
              <a:ext cx="60325" cy="87312"/>
            </a:xfrm>
            <a:custGeom>
              <a:avLst/>
              <a:gdLst>
                <a:gd name="T0" fmla="*/ 38 w 38"/>
                <a:gd name="T1" fmla="*/ 55 h 55"/>
                <a:gd name="T2" fmla="*/ 5 w 38"/>
                <a:gd name="T3" fmla="*/ 55 h 55"/>
                <a:gd name="T4" fmla="*/ 0 w 38"/>
                <a:gd name="T5" fmla="*/ 0 h 55"/>
                <a:gd name="T6" fmla="*/ 33 w 38"/>
                <a:gd name="T7" fmla="*/ 0 h 55"/>
                <a:gd name="T8" fmla="*/ 38 w 38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5">
                  <a:moveTo>
                    <a:pt x="38" y="55"/>
                  </a:moveTo>
                  <a:lnTo>
                    <a:pt x="5" y="55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8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"/>
            <p:cNvSpPr>
              <a:spLocks/>
            </p:cNvSpPr>
            <p:nvPr/>
          </p:nvSpPr>
          <p:spPr bwMode="auto">
            <a:xfrm>
              <a:off x="4240213" y="1870075"/>
              <a:ext cx="60325" cy="87312"/>
            </a:xfrm>
            <a:custGeom>
              <a:avLst/>
              <a:gdLst>
                <a:gd name="T0" fmla="*/ 38 w 38"/>
                <a:gd name="T1" fmla="*/ 55 h 55"/>
                <a:gd name="T2" fmla="*/ 5 w 38"/>
                <a:gd name="T3" fmla="*/ 55 h 55"/>
                <a:gd name="T4" fmla="*/ 0 w 38"/>
                <a:gd name="T5" fmla="*/ 0 h 55"/>
                <a:gd name="T6" fmla="*/ 27 w 38"/>
                <a:gd name="T7" fmla="*/ 6 h 55"/>
                <a:gd name="T8" fmla="*/ 38 w 38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5">
                  <a:moveTo>
                    <a:pt x="38" y="55"/>
                  </a:moveTo>
                  <a:lnTo>
                    <a:pt x="5" y="55"/>
                  </a:lnTo>
                  <a:lnTo>
                    <a:pt x="0" y="0"/>
                  </a:lnTo>
                  <a:lnTo>
                    <a:pt x="27" y="6"/>
                  </a:lnTo>
                  <a:lnTo>
                    <a:pt x="38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1"/>
            <p:cNvSpPr>
              <a:spLocks/>
            </p:cNvSpPr>
            <p:nvPr/>
          </p:nvSpPr>
          <p:spPr bwMode="auto">
            <a:xfrm>
              <a:off x="4300538" y="1879600"/>
              <a:ext cx="61913" cy="77787"/>
            </a:xfrm>
            <a:custGeom>
              <a:avLst/>
              <a:gdLst>
                <a:gd name="T0" fmla="*/ 39 w 39"/>
                <a:gd name="T1" fmla="*/ 49 h 49"/>
                <a:gd name="T2" fmla="*/ 11 w 39"/>
                <a:gd name="T3" fmla="*/ 49 h 49"/>
                <a:gd name="T4" fmla="*/ 0 w 39"/>
                <a:gd name="T5" fmla="*/ 0 h 49"/>
                <a:gd name="T6" fmla="*/ 34 w 39"/>
                <a:gd name="T7" fmla="*/ 0 h 49"/>
                <a:gd name="T8" fmla="*/ 39 w 39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9">
                  <a:moveTo>
                    <a:pt x="39" y="49"/>
                  </a:moveTo>
                  <a:lnTo>
                    <a:pt x="11" y="49"/>
                  </a:lnTo>
                  <a:lnTo>
                    <a:pt x="0" y="0"/>
                  </a:lnTo>
                  <a:lnTo>
                    <a:pt x="34" y="0"/>
                  </a:lnTo>
                  <a:lnTo>
                    <a:pt x="39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2"/>
            <p:cNvSpPr>
              <a:spLocks/>
            </p:cNvSpPr>
            <p:nvPr/>
          </p:nvSpPr>
          <p:spPr bwMode="auto">
            <a:xfrm>
              <a:off x="4362450" y="1879600"/>
              <a:ext cx="61913" cy="87312"/>
            </a:xfrm>
            <a:custGeom>
              <a:avLst/>
              <a:gdLst>
                <a:gd name="T0" fmla="*/ 39 w 39"/>
                <a:gd name="T1" fmla="*/ 55 h 55"/>
                <a:gd name="T2" fmla="*/ 11 w 39"/>
                <a:gd name="T3" fmla="*/ 49 h 55"/>
                <a:gd name="T4" fmla="*/ 0 w 39"/>
                <a:gd name="T5" fmla="*/ 0 h 55"/>
                <a:gd name="T6" fmla="*/ 28 w 39"/>
                <a:gd name="T7" fmla="*/ 5 h 55"/>
                <a:gd name="T8" fmla="*/ 39 w 39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5">
                  <a:moveTo>
                    <a:pt x="39" y="55"/>
                  </a:moveTo>
                  <a:lnTo>
                    <a:pt x="11" y="49"/>
                  </a:lnTo>
                  <a:lnTo>
                    <a:pt x="0" y="0"/>
                  </a:lnTo>
                  <a:lnTo>
                    <a:pt x="28" y="5"/>
                  </a:lnTo>
                  <a:lnTo>
                    <a:pt x="39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3"/>
            <p:cNvSpPr>
              <a:spLocks/>
            </p:cNvSpPr>
            <p:nvPr/>
          </p:nvSpPr>
          <p:spPr bwMode="auto">
            <a:xfrm>
              <a:off x="4178300" y="1974850"/>
              <a:ext cx="69850" cy="96837"/>
            </a:xfrm>
            <a:custGeom>
              <a:avLst/>
              <a:gdLst>
                <a:gd name="T0" fmla="*/ 44 w 44"/>
                <a:gd name="T1" fmla="*/ 55 h 61"/>
                <a:gd name="T2" fmla="*/ 11 w 44"/>
                <a:gd name="T3" fmla="*/ 61 h 61"/>
                <a:gd name="T4" fmla="*/ 0 w 44"/>
                <a:gd name="T5" fmla="*/ 0 h 61"/>
                <a:gd name="T6" fmla="*/ 33 w 44"/>
                <a:gd name="T7" fmla="*/ 0 h 61"/>
                <a:gd name="T8" fmla="*/ 44 w 44"/>
                <a:gd name="T9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61">
                  <a:moveTo>
                    <a:pt x="44" y="55"/>
                  </a:moveTo>
                  <a:lnTo>
                    <a:pt x="11" y="61"/>
                  </a:lnTo>
                  <a:lnTo>
                    <a:pt x="0" y="0"/>
                  </a:lnTo>
                  <a:lnTo>
                    <a:pt x="33" y="0"/>
                  </a:lnTo>
                  <a:lnTo>
                    <a:pt x="4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4"/>
            <p:cNvSpPr>
              <a:spLocks/>
            </p:cNvSpPr>
            <p:nvPr/>
          </p:nvSpPr>
          <p:spPr bwMode="auto">
            <a:xfrm>
              <a:off x="4257675" y="1974850"/>
              <a:ext cx="60325" cy="87312"/>
            </a:xfrm>
            <a:custGeom>
              <a:avLst/>
              <a:gdLst>
                <a:gd name="T0" fmla="*/ 38 w 38"/>
                <a:gd name="T1" fmla="*/ 55 h 55"/>
                <a:gd name="T2" fmla="*/ 5 w 38"/>
                <a:gd name="T3" fmla="*/ 55 h 55"/>
                <a:gd name="T4" fmla="*/ 0 w 38"/>
                <a:gd name="T5" fmla="*/ 0 h 55"/>
                <a:gd name="T6" fmla="*/ 27 w 38"/>
                <a:gd name="T7" fmla="*/ 0 h 55"/>
                <a:gd name="T8" fmla="*/ 38 w 38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5">
                  <a:moveTo>
                    <a:pt x="38" y="55"/>
                  </a:moveTo>
                  <a:lnTo>
                    <a:pt x="5" y="5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38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5"/>
            <p:cNvSpPr>
              <a:spLocks/>
            </p:cNvSpPr>
            <p:nvPr/>
          </p:nvSpPr>
          <p:spPr bwMode="auto">
            <a:xfrm>
              <a:off x="4318000" y="1974850"/>
              <a:ext cx="61913" cy="87312"/>
            </a:xfrm>
            <a:custGeom>
              <a:avLst/>
              <a:gdLst>
                <a:gd name="T0" fmla="*/ 39 w 39"/>
                <a:gd name="T1" fmla="*/ 55 h 55"/>
                <a:gd name="T2" fmla="*/ 12 w 39"/>
                <a:gd name="T3" fmla="*/ 55 h 55"/>
                <a:gd name="T4" fmla="*/ 0 w 39"/>
                <a:gd name="T5" fmla="*/ 0 h 55"/>
                <a:gd name="T6" fmla="*/ 34 w 39"/>
                <a:gd name="T7" fmla="*/ 0 h 55"/>
                <a:gd name="T8" fmla="*/ 39 w 39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5">
                  <a:moveTo>
                    <a:pt x="39" y="55"/>
                  </a:moveTo>
                  <a:lnTo>
                    <a:pt x="12" y="55"/>
                  </a:lnTo>
                  <a:lnTo>
                    <a:pt x="0" y="0"/>
                  </a:lnTo>
                  <a:lnTo>
                    <a:pt x="34" y="0"/>
                  </a:lnTo>
                  <a:lnTo>
                    <a:pt x="39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6"/>
            <p:cNvSpPr>
              <a:spLocks/>
            </p:cNvSpPr>
            <p:nvPr/>
          </p:nvSpPr>
          <p:spPr bwMode="auto">
            <a:xfrm>
              <a:off x="4379913" y="1974850"/>
              <a:ext cx="61913" cy="87312"/>
            </a:xfrm>
            <a:custGeom>
              <a:avLst/>
              <a:gdLst>
                <a:gd name="T0" fmla="*/ 39 w 39"/>
                <a:gd name="T1" fmla="*/ 55 h 55"/>
                <a:gd name="T2" fmla="*/ 11 w 39"/>
                <a:gd name="T3" fmla="*/ 55 h 55"/>
                <a:gd name="T4" fmla="*/ 0 w 39"/>
                <a:gd name="T5" fmla="*/ 0 h 55"/>
                <a:gd name="T6" fmla="*/ 28 w 39"/>
                <a:gd name="T7" fmla="*/ 6 h 55"/>
                <a:gd name="T8" fmla="*/ 39 w 39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5">
                  <a:moveTo>
                    <a:pt x="39" y="55"/>
                  </a:moveTo>
                  <a:lnTo>
                    <a:pt x="11" y="55"/>
                  </a:lnTo>
                  <a:lnTo>
                    <a:pt x="0" y="0"/>
                  </a:lnTo>
                  <a:lnTo>
                    <a:pt x="28" y="6"/>
                  </a:lnTo>
                  <a:lnTo>
                    <a:pt x="39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7"/>
            <p:cNvSpPr>
              <a:spLocks/>
            </p:cNvSpPr>
            <p:nvPr/>
          </p:nvSpPr>
          <p:spPr bwMode="auto">
            <a:xfrm>
              <a:off x="4195763" y="2089150"/>
              <a:ext cx="69850" cy="96837"/>
            </a:xfrm>
            <a:custGeom>
              <a:avLst/>
              <a:gdLst>
                <a:gd name="T0" fmla="*/ 44 w 44"/>
                <a:gd name="T1" fmla="*/ 61 h 61"/>
                <a:gd name="T2" fmla="*/ 11 w 44"/>
                <a:gd name="T3" fmla="*/ 61 h 61"/>
                <a:gd name="T4" fmla="*/ 0 w 44"/>
                <a:gd name="T5" fmla="*/ 0 h 61"/>
                <a:gd name="T6" fmla="*/ 33 w 44"/>
                <a:gd name="T7" fmla="*/ 0 h 61"/>
                <a:gd name="T8" fmla="*/ 44 w 44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61">
                  <a:moveTo>
                    <a:pt x="44" y="61"/>
                  </a:moveTo>
                  <a:lnTo>
                    <a:pt x="11" y="61"/>
                  </a:lnTo>
                  <a:lnTo>
                    <a:pt x="0" y="0"/>
                  </a:lnTo>
                  <a:lnTo>
                    <a:pt x="33" y="0"/>
                  </a:lnTo>
                  <a:lnTo>
                    <a:pt x="44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8"/>
            <p:cNvSpPr>
              <a:spLocks/>
            </p:cNvSpPr>
            <p:nvPr/>
          </p:nvSpPr>
          <p:spPr bwMode="auto">
            <a:xfrm>
              <a:off x="4275138" y="2081213"/>
              <a:ext cx="61913" cy="104775"/>
            </a:xfrm>
            <a:custGeom>
              <a:avLst/>
              <a:gdLst>
                <a:gd name="T0" fmla="*/ 39 w 39"/>
                <a:gd name="T1" fmla="*/ 60 h 66"/>
                <a:gd name="T2" fmla="*/ 5 w 39"/>
                <a:gd name="T3" fmla="*/ 66 h 66"/>
                <a:gd name="T4" fmla="*/ 0 w 39"/>
                <a:gd name="T5" fmla="*/ 5 h 66"/>
                <a:gd name="T6" fmla="*/ 27 w 39"/>
                <a:gd name="T7" fmla="*/ 0 h 66"/>
                <a:gd name="T8" fmla="*/ 39 w 39"/>
                <a:gd name="T9" fmla="*/ 6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66">
                  <a:moveTo>
                    <a:pt x="39" y="60"/>
                  </a:moveTo>
                  <a:lnTo>
                    <a:pt x="5" y="66"/>
                  </a:lnTo>
                  <a:lnTo>
                    <a:pt x="0" y="5"/>
                  </a:lnTo>
                  <a:lnTo>
                    <a:pt x="27" y="0"/>
                  </a:lnTo>
                  <a:lnTo>
                    <a:pt x="39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9"/>
            <p:cNvSpPr>
              <a:spLocks/>
            </p:cNvSpPr>
            <p:nvPr/>
          </p:nvSpPr>
          <p:spPr bwMode="auto">
            <a:xfrm>
              <a:off x="4337050" y="2081213"/>
              <a:ext cx="69850" cy="95250"/>
            </a:xfrm>
            <a:custGeom>
              <a:avLst/>
              <a:gdLst>
                <a:gd name="T0" fmla="*/ 44 w 44"/>
                <a:gd name="T1" fmla="*/ 55 h 60"/>
                <a:gd name="T2" fmla="*/ 11 w 44"/>
                <a:gd name="T3" fmla="*/ 60 h 60"/>
                <a:gd name="T4" fmla="*/ 0 w 44"/>
                <a:gd name="T5" fmla="*/ 0 h 60"/>
                <a:gd name="T6" fmla="*/ 33 w 44"/>
                <a:gd name="T7" fmla="*/ 0 h 60"/>
                <a:gd name="T8" fmla="*/ 44 w 44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60">
                  <a:moveTo>
                    <a:pt x="44" y="55"/>
                  </a:moveTo>
                  <a:lnTo>
                    <a:pt x="11" y="60"/>
                  </a:lnTo>
                  <a:lnTo>
                    <a:pt x="0" y="0"/>
                  </a:lnTo>
                  <a:lnTo>
                    <a:pt x="33" y="0"/>
                  </a:lnTo>
                  <a:lnTo>
                    <a:pt x="44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4406900" y="2081213"/>
              <a:ext cx="60325" cy="87312"/>
            </a:xfrm>
            <a:custGeom>
              <a:avLst/>
              <a:gdLst>
                <a:gd name="T0" fmla="*/ 38 w 38"/>
                <a:gd name="T1" fmla="*/ 55 h 55"/>
                <a:gd name="T2" fmla="*/ 11 w 38"/>
                <a:gd name="T3" fmla="*/ 55 h 55"/>
                <a:gd name="T4" fmla="*/ 0 w 38"/>
                <a:gd name="T5" fmla="*/ 0 h 55"/>
                <a:gd name="T6" fmla="*/ 27 w 38"/>
                <a:gd name="T7" fmla="*/ 0 h 55"/>
                <a:gd name="T8" fmla="*/ 38 w 38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5">
                  <a:moveTo>
                    <a:pt x="38" y="55"/>
                  </a:moveTo>
                  <a:lnTo>
                    <a:pt x="11" y="5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38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9736976" y="6006223"/>
            <a:ext cx="465138" cy="577849"/>
            <a:chOff x="2332943" y="2327604"/>
            <a:chExt cx="465138" cy="577849"/>
          </a:xfrm>
          <a:solidFill>
            <a:schemeClr val="bg1"/>
          </a:solidFill>
        </p:grpSpPr>
        <p:sp>
          <p:nvSpPr>
            <p:cNvPr id="83" name="Freeform 21"/>
            <p:cNvSpPr>
              <a:spLocks/>
            </p:cNvSpPr>
            <p:nvPr/>
          </p:nvSpPr>
          <p:spPr bwMode="auto">
            <a:xfrm>
              <a:off x="2701243" y="2573666"/>
              <a:ext cx="69850" cy="122237"/>
            </a:xfrm>
            <a:custGeom>
              <a:avLst/>
              <a:gdLst>
                <a:gd name="T0" fmla="*/ 1 w 8"/>
                <a:gd name="T1" fmla="*/ 14 h 14"/>
                <a:gd name="T2" fmla="*/ 4 w 8"/>
                <a:gd name="T3" fmla="*/ 11 h 14"/>
                <a:gd name="T4" fmla="*/ 7 w 8"/>
                <a:gd name="T5" fmla="*/ 0 h 14"/>
                <a:gd name="T6" fmla="*/ 1 w 8"/>
                <a:gd name="T7" fmla="*/ 10 h 14"/>
                <a:gd name="T8" fmla="*/ 1 w 8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1" y="14"/>
                  </a:moveTo>
                  <a:cubicBezTo>
                    <a:pt x="2" y="14"/>
                    <a:pt x="3" y="13"/>
                    <a:pt x="4" y="11"/>
                  </a:cubicBezTo>
                  <a:cubicBezTo>
                    <a:pt x="5" y="9"/>
                    <a:pt x="8" y="1"/>
                    <a:pt x="7" y="0"/>
                  </a:cubicBezTo>
                  <a:cubicBezTo>
                    <a:pt x="7" y="0"/>
                    <a:pt x="2" y="8"/>
                    <a:pt x="1" y="10"/>
                  </a:cubicBezTo>
                  <a:cubicBezTo>
                    <a:pt x="0" y="12"/>
                    <a:pt x="0" y="14"/>
                    <a:pt x="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2"/>
            <p:cNvSpPr>
              <a:spLocks/>
            </p:cNvSpPr>
            <p:nvPr/>
          </p:nvSpPr>
          <p:spPr bwMode="auto">
            <a:xfrm>
              <a:off x="2710768" y="2722891"/>
              <a:ext cx="87313" cy="112712"/>
            </a:xfrm>
            <a:custGeom>
              <a:avLst/>
              <a:gdLst>
                <a:gd name="T0" fmla="*/ 1 w 10"/>
                <a:gd name="T1" fmla="*/ 0 h 13"/>
                <a:gd name="T2" fmla="*/ 2 w 10"/>
                <a:gd name="T3" fmla="*/ 4 h 13"/>
                <a:gd name="T4" fmla="*/ 9 w 10"/>
                <a:gd name="T5" fmla="*/ 13 h 13"/>
                <a:gd name="T6" fmla="*/ 4 w 10"/>
                <a:gd name="T7" fmla="*/ 3 h 13"/>
                <a:gd name="T8" fmla="*/ 1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" y="0"/>
                  </a:moveTo>
                  <a:cubicBezTo>
                    <a:pt x="0" y="1"/>
                    <a:pt x="0" y="2"/>
                    <a:pt x="2" y="4"/>
                  </a:cubicBezTo>
                  <a:cubicBezTo>
                    <a:pt x="3" y="6"/>
                    <a:pt x="9" y="13"/>
                    <a:pt x="9" y="13"/>
                  </a:cubicBezTo>
                  <a:cubicBezTo>
                    <a:pt x="10" y="12"/>
                    <a:pt x="6" y="5"/>
                    <a:pt x="4" y="3"/>
                  </a:cubicBezTo>
                  <a:cubicBezTo>
                    <a:pt x="3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3"/>
            <p:cNvSpPr>
              <a:spLocks/>
            </p:cNvSpPr>
            <p:nvPr/>
          </p:nvSpPr>
          <p:spPr bwMode="auto">
            <a:xfrm>
              <a:off x="2552018" y="2695903"/>
              <a:ext cx="131763" cy="34925"/>
            </a:xfrm>
            <a:custGeom>
              <a:avLst/>
              <a:gdLst>
                <a:gd name="T0" fmla="*/ 11 w 15"/>
                <a:gd name="T1" fmla="*/ 0 h 4"/>
                <a:gd name="T2" fmla="*/ 0 w 15"/>
                <a:gd name="T3" fmla="*/ 3 h 4"/>
                <a:gd name="T4" fmla="*/ 11 w 15"/>
                <a:gd name="T5" fmla="*/ 3 h 4"/>
                <a:gd name="T6" fmla="*/ 15 w 15"/>
                <a:gd name="T7" fmla="*/ 1 h 4"/>
                <a:gd name="T8" fmla="*/ 11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11" y="0"/>
                  </a:moveTo>
                  <a:cubicBezTo>
                    <a:pt x="9" y="1"/>
                    <a:pt x="0" y="2"/>
                    <a:pt x="0" y="3"/>
                  </a:cubicBezTo>
                  <a:cubicBezTo>
                    <a:pt x="0" y="4"/>
                    <a:pt x="9" y="3"/>
                    <a:pt x="11" y="3"/>
                  </a:cubicBezTo>
                  <a:cubicBezTo>
                    <a:pt x="13" y="3"/>
                    <a:pt x="15" y="2"/>
                    <a:pt x="15" y="1"/>
                  </a:cubicBezTo>
                  <a:cubicBezTo>
                    <a:pt x="15" y="1"/>
                    <a:pt x="13" y="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4"/>
            <p:cNvSpPr>
              <a:spLocks/>
            </p:cNvSpPr>
            <p:nvPr/>
          </p:nvSpPr>
          <p:spPr bwMode="auto">
            <a:xfrm>
              <a:off x="2683780" y="2703841"/>
              <a:ext cx="26988" cy="26987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1 h 3"/>
                <a:gd name="T4" fmla="*/ 1 w 3"/>
                <a:gd name="T5" fmla="*/ 2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5"/>
            <p:cNvSpPr>
              <a:spLocks/>
            </p:cNvSpPr>
            <p:nvPr/>
          </p:nvSpPr>
          <p:spPr bwMode="auto">
            <a:xfrm>
              <a:off x="2666318" y="2730828"/>
              <a:ext cx="61913" cy="174625"/>
            </a:xfrm>
            <a:custGeom>
              <a:avLst/>
              <a:gdLst>
                <a:gd name="T0" fmla="*/ 4 w 7"/>
                <a:gd name="T1" fmla="*/ 0 h 20"/>
                <a:gd name="T2" fmla="*/ 0 w 7"/>
                <a:gd name="T3" fmla="*/ 20 h 20"/>
                <a:gd name="T4" fmla="*/ 7 w 7"/>
                <a:gd name="T5" fmla="*/ 20 h 20"/>
                <a:gd name="T6" fmla="*/ 4 w 7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0">
                  <a:moveTo>
                    <a:pt x="4" y="0"/>
                  </a:moveTo>
                  <a:cubicBezTo>
                    <a:pt x="2" y="0"/>
                    <a:pt x="1" y="12"/>
                    <a:pt x="0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2"/>
                    <a:pt x="5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6"/>
            <p:cNvSpPr>
              <a:spLocks/>
            </p:cNvSpPr>
            <p:nvPr/>
          </p:nvSpPr>
          <p:spPr bwMode="auto">
            <a:xfrm>
              <a:off x="2517093" y="2327604"/>
              <a:ext cx="44450" cy="228600"/>
            </a:xfrm>
            <a:custGeom>
              <a:avLst/>
              <a:gdLst>
                <a:gd name="T0" fmla="*/ 3 w 5"/>
                <a:gd name="T1" fmla="*/ 26 h 26"/>
                <a:gd name="T2" fmla="*/ 5 w 5"/>
                <a:gd name="T3" fmla="*/ 19 h 26"/>
                <a:gd name="T4" fmla="*/ 1 w 5"/>
                <a:gd name="T5" fmla="*/ 1 h 26"/>
                <a:gd name="T6" fmla="*/ 0 w 5"/>
                <a:gd name="T7" fmla="*/ 19 h 26"/>
                <a:gd name="T8" fmla="*/ 3 w 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6">
                  <a:moveTo>
                    <a:pt x="3" y="26"/>
                  </a:moveTo>
                  <a:cubicBezTo>
                    <a:pt x="5" y="26"/>
                    <a:pt x="5" y="23"/>
                    <a:pt x="5" y="19"/>
                  </a:cubicBezTo>
                  <a:cubicBezTo>
                    <a:pt x="5" y="15"/>
                    <a:pt x="3" y="0"/>
                    <a:pt x="1" y="1"/>
                  </a:cubicBezTo>
                  <a:cubicBezTo>
                    <a:pt x="0" y="1"/>
                    <a:pt x="0" y="15"/>
                    <a:pt x="0" y="19"/>
                  </a:cubicBezTo>
                  <a:cubicBezTo>
                    <a:pt x="1" y="23"/>
                    <a:pt x="2" y="26"/>
                    <a:pt x="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7"/>
            <p:cNvSpPr>
              <a:spLocks/>
            </p:cNvSpPr>
            <p:nvPr/>
          </p:nvSpPr>
          <p:spPr bwMode="auto">
            <a:xfrm>
              <a:off x="2569480" y="2573666"/>
              <a:ext cx="211138" cy="122237"/>
            </a:xfrm>
            <a:custGeom>
              <a:avLst/>
              <a:gdLst>
                <a:gd name="T0" fmla="*/ 1 w 24"/>
                <a:gd name="T1" fmla="*/ 2 h 14"/>
                <a:gd name="T2" fmla="*/ 6 w 24"/>
                <a:gd name="T3" fmla="*/ 7 h 14"/>
                <a:gd name="T4" fmla="*/ 24 w 24"/>
                <a:gd name="T5" fmla="*/ 13 h 14"/>
                <a:gd name="T6" fmla="*/ 8 w 24"/>
                <a:gd name="T7" fmla="*/ 2 h 14"/>
                <a:gd name="T8" fmla="*/ 1 w 24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4">
                  <a:moveTo>
                    <a:pt x="1" y="2"/>
                  </a:moveTo>
                  <a:cubicBezTo>
                    <a:pt x="0" y="3"/>
                    <a:pt x="3" y="5"/>
                    <a:pt x="6" y="7"/>
                  </a:cubicBezTo>
                  <a:cubicBezTo>
                    <a:pt x="10" y="8"/>
                    <a:pt x="23" y="14"/>
                    <a:pt x="24" y="13"/>
                  </a:cubicBezTo>
                  <a:cubicBezTo>
                    <a:pt x="24" y="11"/>
                    <a:pt x="12" y="4"/>
                    <a:pt x="8" y="2"/>
                  </a:cubicBezTo>
                  <a:cubicBezTo>
                    <a:pt x="5" y="1"/>
                    <a:pt x="1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8"/>
            <p:cNvSpPr>
              <a:spLocks/>
            </p:cNvSpPr>
            <p:nvPr/>
          </p:nvSpPr>
          <p:spPr bwMode="auto">
            <a:xfrm>
              <a:off x="2332943" y="2581603"/>
              <a:ext cx="193675" cy="149225"/>
            </a:xfrm>
            <a:custGeom>
              <a:avLst/>
              <a:gdLst>
                <a:gd name="T0" fmla="*/ 14 w 22"/>
                <a:gd name="T1" fmla="*/ 3 h 17"/>
                <a:gd name="T2" fmla="*/ 1 w 22"/>
                <a:gd name="T3" fmla="*/ 15 h 17"/>
                <a:gd name="T4" fmla="*/ 17 w 22"/>
                <a:gd name="T5" fmla="*/ 7 h 17"/>
                <a:gd name="T6" fmla="*/ 22 w 22"/>
                <a:gd name="T7" fmla="*/ 1 h 17"/>
                <a:gd name="T8" fmla="*/ 14 w 22"/>
                <a:gd name="T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7">
                  <a:moveTo>
                    <a:pt x="14" y="3"/>
                  </a:moveTo>
                  <a:cubicBezTo>
                    <a:pt x="11" y="5"/>
                    <a:pt x="0" y="14"/>
                    <a:pt x="1" y="15"/>
                  </a:cubicBezTo>
                  <a:cubicBezTo>
                    <a:pt x="1" y="17"/>
                    <a:pt x="14" y="9"/>
                    <a:pt x="17" y="7"/>
                  </a:cubicBezTo>
                  <a:cubicBezTo>
                    <a:pt x="20" y="5"/>
                    <a:pt x="22" y="2"/>
                    <a:pt x="22" y="1"/>
                  </a:cubicBezTo>
                  <a:cubicBezTo>
                    <a:pt x="21" y="0"/>
                    <a:pt x="18" y="1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9"/>
            <p:cNvSpPr>
              <a:spLocks/>
            </p:cNvSpPr>
            <p:nvPr/>
          </p:nvSpPr>
          <p:spPr bwMode="auto">
            <a:xfrm>
              <a:off x="2526618" y="2564141"/>
              <a:ext cx="42863" cy="444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3 h 5"/>
                <a:gd name="T4" fmla="*/ 3 w 5"/>
                <a:gd name="T5" fmla="*/ 5 h 5"/>
                <a:gd name="T6" fmla="*/ 5 w 5"/>
                <a:gd name="T7" fmla="*/ 2 h 5"/>
                <a:gd name="T8" fmla="*/ 2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5" y="4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30"/>
            <p:cNvSpPr>
              <a:spLocks/>
            </p:cNvSpPr>
            <p:nvPr/>
          </p:nvSpPr>
          <p:spPr bwMode="auto">
            <a:xfrm>
              <a:off x="2499630" y="2626053"/>
              <a:ext cx="104775" cy="279400"/>
            </a:xfrm>
            <a:custGeom>
              <a:avLst/>
              <a:gdLst>
                <a:gd name="T0" fmla="*/ 6 w 12"/>
                <a:gd name="T1" fmla="*/ 0 h 32"/>
                <a:gd name="T2" fmla="*/ 0 w 12"/>
                <a:gd name="T3" fmla="*/ 32 h 32"/>
                <a:gd name="T4" fmla="*/ 12 w 12"/>
                <a:gd name="T5" fmla="*/ 32 h 32"/>
                <a:gd name="T6" fmla="*/ 6 w 12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2">
                  <a:moveTo>
                    <a:pt x="6" y="0"/>
                  </a:moveTo>
                  <a:cubicBezTo>
                    <a:pt x="3" y="0"/>
                    <a:pt x="1" y="19"/>
                    <a:pt x="0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19"/>
                    <a:pt x="9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3" name="组合 92"/>
          <p:cNvGrpSpPr/>
          <p:nvPr/>
        </p:nvGrpSpPr>
        <p:grpSpPr>
          <a:xfrm>
            <a:off x="11046923" y="6106545"/>
            <a:ext cx="411162" cy="481012"/>
            <a:chOff x="4678363" y="4491038"/>
            <a:chExt cx="411162" cy="481012"/>
          </a:xfrm>
          <a:solidFill>
            <a:schemeClr val="bg1"/>
          </a:solidFill>
        </p:grpSpPr>
        <p:sp>
          <p:nvSpPr>
            <p:cNvPr id="94" name="Freeform 31"/>
            <p:cNvSpPr>
              <a:spLocks/>
            </p:cNvSpPr>
            <p:nvPr/>
          </p:nvSpPr>
          <p:spPr bwMode="auto">
            <a:xfrm>
              <a:off x="4756150" y="4491038"/>
              <a:ext cx="201613" cy="174625"/>
            </a:xfrm>
            <a:custGeom>
              <a:avLst/>
              <a:gdLst>
                <a:gd name="T0" fmla="*/ 2 w 23"/>
                <a:gd name="T1" fmla="*/ 19 h 20"/>
                <a:gd name="T2" fmla="*/ 6 w 23"/>
                <a:gd name="T3" fmla="*/ 18 h 20"/>
                <a:gd name="T4" fmla="*/ 7 w 23"/>
                <a:gd name="T5" fmla="*/ 17 h 20"/>
                <a:gd name="T6" fmla="*/ 7 w 23"/>
                <a:gd name="T7" fmla="*/ 17 h 20"/>
                <a:gd name="T8" fmla="*/ 12 w 23"/>
                <a:gd name="T9" fmla="*/ 17 h 20"/>
                <a:gd name="T10" fmla="*/ 13 w 23"/>
                <a:gd name="T11" fmla="*/ 16 h 20"/>
                <a:gd name="T12" fmla="*/ 17 w 23"/>
                <a:gd name="T13" fmla="*/ 15 h 20"/>
                <a:gd name="T14" fmla="*/ 17 w 23"/>
                <a:gd name="T15" fmla="*/ 15 h 20"/>
                <a:gd name="T16" fmla="*/ 22 w 23"/>
                <a:gd name="T17" fmla="*/ 14 h 20"/>
                <a:gd name="T18" fmla="*/ 22 w 23"/>
                <a:gd name="T19" fmla="*/ 9 h 20"/>
                <a:gd name="T20" fmla="*/ 21 w 23"/>
                <a:gd name="T21" fmla="*/ 9 h 20"/>
                <a:gd name="T22" fmla="*/ 20 w 23"/>
                <a:gd name="T23" fmla="*/ 2 h 20"/>
                <a:gd name="T24" fmla="*/ 12 w 23"/>
                <a:gd name="T25" fmla="*/ 2 h 20"/>
                <a:gd name="T26" fmla="*/ 12 w 23"/>
                <a:gd name="T27" fmla="*/ 3 h 20"/>
                <a:gd name="T28" fmla="*/ 12 w 23"/>
                <a:gd name="T29" fmla="*/ 2 h 20"/>
                <a:gd name="T30" fmla="*/ 7 w 23"/>
                <a:gd name="T31" fmla="*/ 2 h 20"/>
                <a:gd name="T32" fmla="*/ 6 w 23"/>
                <a:gd name="T33" fmla="*/ 4 h 20"/>
                <a:gd name="T34" fmla="*/ 3 w 23"/>
                <a:gd name="T35" fmla="*/ 5 h 20"/>
                <a:gd name="T36" fmla="*/ 2 w 23"/>
                <a:gd name="T37" fmla="*/ 10 h 20"/>
                <a:gd name="T38" fmla="*/ 1 w 23"/>
                <a:gd name="T39" fmla="*/ 11 h 20"/>
                <a:gd name="T40" fmla="*/ 1 w 23"/>
                <a:gd name="T41" fmla="*/ 15 h 20"/>
                <a:gd name="T42" fmla="*/ 2 w 23"/>
                <a:gd name="T4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20">
                  <a:moveTo>
                    <a:pt x="2" y="19"/>
                  </a:moveTo>
                  <a:cubicBezTo>
                    <a:pt x="3" y="20"/>
                    <a:pt x="5" y="20"/>
                    <a:pt x="6" y="18"/>
                  </a:cubicBezTo>
                  <a:cubicBezTo>
                    <a:pt x="7" y="18"/>
                    <a:pt x="7" y="18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9"/>
                    <a:pt x="11" y="19"/>
                    <a:pt x="12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4" y="17"/>
                    <a:pt x="16" y="16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9" y="16"/>
                    <a:pt x="21" y="15"/>
                    <a:pt x="22" y="14"/>
                  </a:cubicBezTo>
                  <a:cubicBezTo>
                    <a:pt x="23" y="13"/>
                    <a:pt x="23" y="10"/>
                    <a:pt x="22" y="9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3" y="6"/>
                    <a:pt x="22" y="4"/>
                    <a:pt x="20" y="2"/>
                  </a:cubicBezTo>
                  <a:cubicBezTo>
                    <a:pt x="18" y="0"/>
                    <a:pt x="15" y="0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0" y="1"/>
                    <a:pt x="8" y="1"/>
                    <a:pt x="7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5" y="4"/>
                    <a:pt x="3" y="4"/>
                    <a:pt x="3" y="5"/>
                  </a:cubicBezTo>
                  <a:cubicBezTo>
                    <a:pt x="1" y="6"/>
                    <a:pt x="1" y="8"/>
                    <a:pt x="2" y="10"/>
                  </a:cubicBezTo>
                  <a:cubicBezTo>
                    <a:pt x="2" y="10"/>
                    <a:pt x="1" y="10"/>
                    <a:pt x="1" y="11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0" y="16"/>
                    <a:pt x="1" y="18"/>
                    <a:pt x="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32"/>
            <p:cNvSpPr>
              <a:spLocks/>
            </p:cNvSpPr>
            <p:nvPr/>
          </p:nvSpPr>
          <p:spPr bwMode="auto">
            <a:xfrm>
              <a:off x="4678363" y="4675188"/>
              <a:ext cx="244475" cy="296862"/>
            </a:xfrm>
            <a:custGeom>
              <a:avLst/>
              <a:gdLst>
                <a:gd name="T0" fmla="*/ 28 w 28"/>
                <a:gd name="T1" fmla="*/ 32 h 34"/>
                <a:gd name="T2" fmla="*/ 25 w 28"/>
                <a:gd name="T3" fmla="*/ 34 h 34"/>
                <a:gd name="T4" fmla="*/ 2 w 28"/>
                <a:gd name="T5" fmla="*/ 34 h 34"/>
                <a:gd name="T6" fmla="*/ 0 w 28"/>
                <a:gd name="T7" fmla="*/ 32 h 34"/>
                <a:gd name="T8" fmla="*/ 4 w 28"/>
                <a:gd name="T9" fmla="*/ 2 h 34"/>
                <a:gd name="T10" fmla="*/ 5 w 28"/>
                <a:gd name="T11" fmla="*/ 0 h 34"/>
                <a:gd name="T12" fmla="*/ 14 w 28"/>
                <a:gd name="T13" fmla="*/ 0 h 34"/>
                <a:gd name="T14" fmla="*/ 23 w 28"/>
                <a:gd name="T15" fmla="*/ 0 h 34"/>
                <a:gd name="T16" fmla="*/ 24 w 28"/>
                <a:gd name="T17" fmla="*/ 2 h 34"/>
                <a:gd name="T18" fmla="*/ 28 w 28"/>
                <a:gd name="T19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34">
                  <a:moveTo>
                    <a:pt x="28" y="32"/>
                  </a:moveTo>
                  <a:cubicBezTo>
                    <a:pt x="28" y="33"/>
                    <a:pt x="27" y="34"/>
                    <a:pt x="25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0" y="32"/>
                    <a:pt x="4" y="13"/>
                    <a:pt x="4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8" y="0"/>
                    <a:pt x="14" y="0"/>
                  </a:cubicBezTo>
                  <a:cubicBezTo>
                    <a:pt x="20" y="0"/>
                    <a:pt x="23" y="0"/>
                    <a:pt x="23" y="0"/>
                  </a:cubicBezTo>
                  <a:cubicBezTo>
                    <a:pt x="24" y="0"/>
                    <a:pt x="24" y="1"/>
                    <a:pt x="24" y="2"/>
                  </a:cubicBezTo>
                  <a:cubicBezTo>
                    <a:pt x="24" y="8"/>
                    <a:pt x="28" y="32"/>
                    <a:pt x="2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33"/>
            <p:cNvSpPr>
              <a:spLocks/>
            </p:cNvSpPr>
            <p:nvPr/>
          </p:nvSpPr>
          <p:spPr bwMode="auto">
            <a:xfrm>
              <a:off x="4905375" y="4787900"/>
              <a:ext cx="149225" cy="184150"/>
            </a:xfrm>
            <a:custGeom>
              <a:avLst/>
              <a:gdLst>
                <a:gd name="T0" fmla="*/ 17 w 17"/>
                <a:gd name="T1" fmla="*/ 20 h 21"/>
                <a:gd name="T2" fmla="*/ 15 w 17"/>
                <a:gd name="T3" fmla="*/ 21 h 21"/>
                <a:gd name="T4" fmla="*/ 1 w 17"/>
                <a:gd name="T5" fmla="*/ 21 h 21"/>
                <a:gd name="T6" fmla="*/ 0 w 17"/>
                <a:gd name="T7" fmla="*/ 20 h 21"/>
                <a:gd name="T8" fmla="*/ 2 w 17"/>
                <a:gd name="T9" fmla="*/ 1 h 21"/>
                <a:gd name="T10" fmla="*/ 3 w 17"/>
                <a:gd name="T11" fmla="*/ 0 h 21"/>
                <a:gd name="T12" fmla="*/ 8 w 17"/>
                <a:gd name="T13" fmla="*/ 0 h 21"/>
                <a:gd name="T14" fmla="*/ 13 w 17"/>
                <a:gd name="T15" fmla="*/ 0 h 21"/>
                <a:gd name="T16" fmla="*/ 15 w 17"/>
                <a:gd name="T17" fmla="*/ 1 h 21"/>
                <a:gd name="T18" fmla="*/ 17 w 17"/>
                <a:gd name="T1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1">
                  <a:moveTo>
                    <a:pt x="17" y="20"/>
                  </a:moveTo>
                  <a:cubicBezTo>
                    <a:pt x="17" y="21"/>
                    <a:pt x="16" y="21"/>
                    <a:pt x="15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20"/>
                    <a:pt x="2" y="8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1"/>
                    <a:pt x="15" y="1"/>
                  </a:cubicBezTo>
                  <a:cubicBezTo>
                    <a:pt x="15" y="5"/>
                    <a:pt x="17" y="20"/>
                    <a:pt x="1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34"/>
            <p:cNvSpPr>
              <a:spLocks/>
            </p:cNvSpPr>
            <p:nvPr/>
          </p:nvSpPr>
          <p:spPr bwMode="auto">
            <a:xfrm>
              <a:off x="4949825" y="4640263"/>
              <a:ext cx="139700" cy="139700"/>
            </a:xfrm>
            <a:custGeom>
              <a:avLst/>
              <a:gdLst>
                <a:gd name="T0" fmla="*/ 3 w 16"/>
                <a:gd name="T1" fmla="*/ 16 h 16"/>
                <a:gd name="T2" fmla="*/ 5 w 16"/>
                <a:gd name="T3" fmla="*/ 15 h 16"/>
                <a:gd name="T4" fmla="*/ 6 w 16"/>
                <a:gd name="T5" fmla="*/ 14 h 16"/>
                <a:gd name="T6" fmla="*/ 6 w 16"/>
                <a:gd name="T7" fmla="*/ 14 h 16"/>
                <a:gd name="T8" fmla="*/ 9 w 16"/>
                <a:gd name="T9" fmla="*/ 13 h 16"/>
                <a:gd name="T10" fmla="*/ 10 w 16"/>
                <a:gd name="T11" fmla="*/ 12 h 16"/>
                <a:gd name="T12" fmla="*/ 12 w 16"/>
                <a:gd name="T13" fmla="*/ 11 h 16"/>
                <a:gd name="T14" fmla="*/ 12 w 16"/>
                <a:gd name="T15" fmla="*/ 10 h 16"/>
                <a:gd name="T16" fmla="*/ 15 w 16"/>
                <a:gd name="T17" fmla="*/ 9 h 16"/>
                <a:gd name="T18" fmla="*/ 14 w 16"/>
                <a:gd name="T19" fmla="*/ 6 h 16"/>
                <a:gd name="T20" fmla="*/ 14 w 16"/>
                <a:gd name="T21" fmla="*/ 6 h 16"/>
                <a:gd name="T22" fmla="*/ 12 w 16"/>
                <a:gd name="T23" fmla="*/ 1 h 16"/>
                <a:gd name="T24" fmla="*/ 7 w 16"/>
                <a:gd name="T25" fmla="*/ 3 h 16"/>
                <a:gd name="T26" fmla="*/ 7 w 16"/>
                <a:gd name="T27" fmla="*/ 3 h 16"/>
                <a:gd name="T28" fmla="*/ 6 w 16"/>
                <a:gd name="T29" fmla="*/ 3 h 16"/>
                <a:gd name="T30" fmla="*/ 3 w 16"/>
                <a:gd name="T31" fmla="*/ 4 h 16"/>
                <a:gd name="T32" fmla="*/ 3 w 16"/>
                <a:gd name="T33" fmla="*/ 5 h 16"/>
                <a:gd name="T34" fmla="*/ 1 w 16"/>
                <a:gd name="T35" fmla="*/ 6 h 16"/>
                <a:gd name="T36" fmla="*/ 1 w 16"/>
                <a:gd name="T37" fmla="*/ 10 h 16"/>
                <a:gd name="T38" fmla="*/ 1 w 16"/>
                <a:gd name="T39" fmla="*/ 10 h 16"/>
                <a:gd name="T40" fmla="*/ 1 w 16"/>
                <a:gd name="T41" fmla="*/ 13 h 16"/>
                <a:gd name="T42" fmla="*/ 3 w 16"/>
                <a:gd name="T4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16">
                  <a:moveTo>
                    <a:pt x="3" y="16"/>
                  </a:moveTo>
                  <a:cubicBezTo>
                    <a:pt x="4" y="16"/>
                    <a:pt x="5" y="16"/>
                    <a:pt x="5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9" y="14"/>
                    <a:pt x="9" y="13"/>
                  </a:cubicBezTo>
                  <a:cubicBezTo>
                    <a:pt x="9" y="12"/>
                    <a:pt x="9" y="12"/>
                    <a:pt x="10" y="12"/>
                  </a:cubicBezTo>
                  <a:cubicBezTo>
                    <a:pt x="11" y="12"/>
                    <a:pt x="11" y="12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3" y="11"/>
                    <a:pt x="15" y="10"/>
                    <a:pt x="15" y="9"/>
                  </a:cubicBezTo>
                  <a:cubicBezTo>
                    <a:pt x="16" y="8"/>
                    <a:pt x="15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4"/>
                    <a:pt x="14" y="2"/>
                    <a:pt x="12" y="1"/>
                  </a:cubicBezTo>
                  <a:cubicBezTo>
                    <a:pt x="10" y="0"/>
                    <a:pt x="8" y="1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2" y="5"/>
                    <a:pt x="1" y="6"/>
                    <a:pt x="1" y="6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3"/>
                    <a:pt x="1" y="13"/>
                  </a:cubicBezTo>
                  <a:cubicBezTo>
                    <a:pt x="1" y="14"/>
                    <a:pt x="2" y="15"/>
                    <a:pt x="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10347529" y="6176394"/>
            <a:ext cx="490538" cy="393700"/>
            <a:chOff x="5099050" y="1914525"/>
            <a:chExt cx="490538" cy="393700"/>
          </a:xfrm>
          <a:solidFill>
            <a:schemeClr val="bg1"/>
          </a:solidFill>
        </p:grpSpPr>
        <p:sp>
          <p:nvSpPr>
            <p:cNvPr id="99" name="Freeform 35"/>
            <p:cNvSpPr>
              <a:spLocks noEditPoints="1"/>
            </p:cNvSpPr>
            <p:nvPr/>
          </p:nvSpPr>
          <p:spPr bwMode="auto">
            <a:xfrm>
              <a:off x="5099050" y="1914525"/>
              <a:ext cx="95250" cy="77787"/>
            </a:xfrm>
            <a:custGeom>
              <a:avLst/>
              <a:gdLst>
                <a:gd name="T0" fmla="*/ 11 w 11"/>
                <a:gd name="T1" fmla="*/ 1 h 9"/>
                <a:gd name="T2" fmla="*/ 3 w 11"/>
                <a:gd name="T3" fmla="*/ 2 h 9"/>
                <a:gd name="T4" fmla="*/ 0 w 11"/>
                <a:gd name="T5" fmla="*/ 1 h 9"/>
                <a:gd name="T6" fmla="*/ 2 w 11"/>
                <a:gd name="T7" fmla="*/ 6 h 9"/>
                <a:gd name="T8" fmla="*/ 0 w 11"/>
                <a:gd name="T9" fmla="*/ 8 h 9"/>
                <a:gd name="T10" fmla="*/ 2 w 11"/>
                <a:gd name="T11" fmla="*/ 9 h 9"/>
                <a:gd name="T12" fmla="*/ 9 w 11"/>
                <a:gd name="T13" fmla="*/ 7 h 9"/>
                <a:gd name="T14" fmla="*/ 11 w 11"/>
                <a:gd name="T15" fmla="*/ 8 h 9"/>
                <a:gd name="T16" fmla="*/ 11 w 11"/>
                <a:gd name="T17" fmla="*/ 1 h 9"/>
                <a:gd name="T18" fmla="*/ 7 w 11"/>
                <a:gd name="T19" fmla="*/ 6 h 9"/>
                <a:gd name="T20" fmla="*/ 5 w 11"/>
                <a:gd name="T21" fmla="*/ 6 h 9"/>
                <a:gd name="T22" fmla="*/ 4 w 11"/>
                <a:gd name="T23" fmla="*/ 5 h 9"/>
                <a:gd name="T24" fmla="*/ 7 w 11"/>
                <a:gd name="T25" fmla="*/ 2 h 9"/>
                <a:gd name="T26" fmla="*/ 7 w 11"/>
                <a:gd name="T2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9">
                  <a:moveTo>
                    <a:pt x="11" y="1"/>
                  </a:moveTo>
                  <a:cubicBezTo>
                    <a:pt x="8" y="0"/>
                    <a:pt x="5" y="1"/>
                    <a:pt x="3" y="2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2"/>
                    <a:pt x="1" y="5"/>
                    <a:pt x="2" y="6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4" y="9"/>
                    <a:pt x="7" y="7"/>
                    <a:pt x="9" y="7"/>
                  </a:cubicBezTo>
                  <a:cubicBezTo>
                    <a:pt x="10" y="6"/>
                    <a:pt x="11" y="8"/>
                    <a:pt x="11" y="8"/>
                  </a:cubicBezTo>
                  <a:cubicBezTo>
                    <a:pt x="11" y="5"/>
                    <a:pt x="11" y="3"/>
                    <a:pt x="11" y="1"/>
                  </a:cubicBezTo>
                  <a:close/>
                  <a:moveTo>
                    <a:pt x="7" y="6"/>
                  </a:moveTo>
                  <a:cubicBezTo>
                    <a:pt x="7" y="6"/>
                    <a:pt x="6" y="7"/>
                    <a:pt x="5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5" y="4"/>
                    <a:pt x="6" y="3"/>
                    <a:pt x="7" y="2"/>
                  </a:cubicBezTo>
                  <a:cubicBezTo>
                    <a:pt x="7" y="3"/>
                    <a:pt x="7" y="5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36"/>
            <p:cNvSpPr>
              <a:spLocks noEditPoints="1"/>
            </p:cNvSpPr>
            <p:nvPr/>
          </p:nvSpPr>
          <p:spPr bwMode="auto">
            <a:xfrm>
              <a:off x="5124450" y="1914525"/>
              <a:ext cx="376238" cy="393700"/>
            </a:xfrm>
            <a:custGeom>
              <a:avLst/>
              <a:gdLst>
                <a:gd name="T0" fmla="*/ 39 w 43"/>
                <a:gd name="T1" fmla="*/ 21 h 45"/>
                <a:gd name="T2" fmla="*/ 37 w 43"/>
                <a:gd name="T3" fmla="*/ 31 h 45"/>
                <a:gd name="T4" fmla="*/ 37 w 43"/>
                <a:gd name="T5" fmla="*/ 39 h 45"/>
                <a:gd name="T6" fmla="*/ 21 w 43"/>
                <a:gd name="T7" fmla="*/ 42 h 45"/>
                <a:gd name="T8" fmla="*/ 19 w 43"/>
                <a:gd name="T9" fmla="*/ 39 h 45"/>
                <a:gd name="T10" fmla="*/ 19 w 43"/>
                <a:gd name="T11" fmla="*/ 31 h 45"/>
                <a:gd name="T12" fmla="*/ 17 w 43"/>
                <a:gd name="T13" fmla="*/ 14 h 45"/>
                <a:gd name="T14" fmla="*/ 14 w 43"/>
                <a:gd name="T15" fmla="*/ 14 h 45"/>
                <a:gd name="T16" fmla="*/ 10 w 43"/>
                <a:gd name="T17" fmla="*/ 14 h 45"/>
                <a:gd name="T18" fmla="*/ 9 w 43"/>
                <a:gd name="T19" fmla="*/ 0 h 45"/>
                <a:gd name="T20" fmla="*/ 9 w 43"/>
                <a:gd name="T21" fmla="*/ 14 h 45"/>
                <a:gd name="T22" fmla="*/ 2 w 43"/>
                <a:gd name="T23" fmla="*/ 14 h 45"/>
                <a:gd name="T24" fmla="*/ 0 w 43"/>
                <a:gd name="T25" fmla="*/ 45 h 45"/>
                <a:gd name="T26" fmla="*/ 16 w 43"/>
                <a:gd name="T27" fmla="*/ 45 h 45"/>
                <a:gd name="T28" fmla="*/ 19 w 43"/>
                <a:gd name="T29" fmla="*/ 45 h 45"/>
                <a:gd name="T30" fmla="*/ 43 w 43"/>
                <a:gd name="T31" fmla="*/ 45 h 45"/>
                <a:gd name="T32" fmla="*/ 41 w 43"/>
                <a:gd name="T33" fmla="*/ 21 h 45"/>
                <a:gd name="T34" fmla="*/ 7 w 43"/>
                <a:gd name="T35" fmla="*/ 36 h 45"/>
                <a:gd name="T36" fmla="*/ 3 w 43"/>
                <a:gd name="T37" fmla="*/ 35 h 45"/>
                <a:gd name="T38" fmla="*/ 5 w 43"/>
                <a:gd name="T39" fmla="*/ 31 h 45"/>
                <a:gd name="T40" fmla="*/ 8 w 43"/>
                <a:gd name="T41" fmla="*/ 32 h 45"/>
                <a:gd name="T42" fmla="*/ 8 w 43"/>
                <a:gd name="T43" fmla="*/ 28 h 45"/>
                <a:gd name="T44" fmla="*/ 5 w 43"/>
                <a:gd name="T45" fmla="*/ 29 h 45"/>
                <a:gd name="T46" fmla="*/ 3 w 43"/>
                <a:gd name="T47" fmla="*/ 25 h 45"/>
                <a:gd name="T48" fmla="*/ 7 w 43"/>
                <a:gd name="T49" fmla="*/ 24 h 45"/>
                <a:gd name="T50" fmla="*/ 8 w 43"/>
                <a:gd name="T51" fmla="*/ 28 h 45"/>
                <a:gd name="T52" fmla="*/ 14 w 43"/>
                <a:gd name="T53" fmla="*/ 36 h 45"/>
                <a:gd name="T54" fmla="*/ 10 w 43"/>
                <a:gd name="T55" fmla="*/ 35 h 45"/>
                <a:gd name="T56" fmla="*/ 11 w 43"/>
                <a:gd name="T57" fmla="*/ 31 h 45"/>
                <a:gd name="T58" fmla="*/ 15 w 43"/>
                <a:gd name="T59" fmla="*/ 32 h 45"/>
                <a:gd name="T60" fmla="*/ 15 w 43"/>
                <a:gd name="T61" fmla="*/ 28 h 45"/>
                <a:gd name="T62" fmla="*/ 11 w 43"/>
                <a:gd name="T63" fmla="*/ 29 h 45"/>
                <a:gd name="T64" fmla="*/ 10 w 43"/>
                <a:gd name="T65" fmla="*/ 25 h 45"/>
                <a:gd name="T66" fmla="*/ 14 w 43"/>
                <a:gd name="T67" fmla="*/ 24 h 45"/>
                <a:gd name="T68" fmla="*/ 15 w 43"/>
                <a:gd name="T69" fmla="*/ 28 h 45"/>
                <a:gd name="T70" fmla="*/ 7 w 43"/>
                <a:gd name="T71" fmla="*/ 22 h 45"/>
                <a:gd name="T72" fmla="*/ 3 w 43"/>
                <a:gd name="T73" fmla="*/ 21 h 45"/>
                <a:gd name="T74" fmla="*/ 5 w 43"/>
                <a:gd name="T75" fmla="*/ 17 h 45"/>
                <a:gd name="T76" fmla="*/ 8 w 43"/>
                <a:gd name="T77" fmla="*/ 18 h 45"/>
                <a:gd name="T78" fmla="*/ 15 w 43"/>
                <a:gd name="T79" fmla="*/ 21 h 45"/>
                <a:gd name="T80" fmla="*/ 11 w 43"/>
                <a:gd name="T81" fmla="*/ 22 h 45"/>
                <a:gd name="T82" fmla="*/ 10 w 43"/>
                <a:gd name="T83" fmla="*/ 18 h 45"/>
                <a:gd name="T84" fmla="*/ 14 w 43"/>
                <a:gd name="T85" fmla="*/ 17 h 45"/>
                <a:gd name="T86" fmla="*/ 15 w 43"/>
                <a:gd name="T87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" h="45">
                  <a:moveTo>
                    <a:pt x="41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8" y="21"/>
                    <a:pt x="37" y="22"/>
                    <a:pt x="37" y="23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41"/>
                    <a:pt x="36" y="42"/>
                    <a:pt x="35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19" y="41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18" y="14"/>
                    <a:pt x="1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0" y="15"/>
                    <a:pt x="0" y="1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2"/>
                    <a:pt x="42" y="21"/>
                    <a:pt x="41" y="21"/>
                  </a:cubicBezTo>
                  <a:close/>
                  <a:moveTo>
                    <a:pt x="8" y="35"/>
                  </a:moveTo>
                  <a:cubicBezTo>
                    <a:pt x="8" y="36"/>
                    <a:pt x="8" y="36"/>
                    <a:pt x="7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6"/>
                    <a:pt x="3" y="36"/>
                    <a:pt x="3" y="35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4" y="31"/>
                    <a:pt x="5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1"/>
                    <a:pt x="8" y="32"/>
                    <a:pt x="8" y="32"/>
                  </a:cubicBezTo>
                  <a:lnTo>
                    <a:pt x="8" y="35"/>
                  </a:lnTo>
                  <a:close/>
                  <a:moveTo>
                    <a:pt x="8" y="28"/>
                  </a:moveTo>
                  <a:cubicBezTo>
                    <a:pt x="8" y="28"/>
                    <a:pt x="8" y="29"/>
                    <a:pt x="7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9"/>
                    <a:pt x="3" y="28"/>
                    <a:pt x="3" y="28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4"/>
                    <a:pt x="4" y="24"/>
                    <a:pt x="5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4"/>
                    <a:pt x="8" y="24"/>
                    <a:pt x="8" y="25"/>
                  </a:cubicBezTo>
                  <a:lnTo>
                    <a:pt x="8" y="28"/>
                  </a:lnTo>
                  <a:close/>
                  <a:moveTo>
                    <a:pt x="15" y="35"/>
                  </a:moveTo>
                  <a:cubicBezTo>
                    <a:pt x="15" y="36"/>
                    <a:pt x="15" y="36"/>
                    <a:pt x="14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0" y="36"/>
                    <a:pt x="10" y="35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1"/>
                    <a:pt x="11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5" y="31"/>
                    <a:pt x="15" y="32"/>
                    <a:pt x="15" y="32"/>
                  </a:cubicBezTo>
                  <a:lnTo>
                    <a:pt x="15" y="35"/>
                  </a:lnTo>
                  <a:close/>
                  <a:moveTo>
                    <a:pt x="15" y="28"/>
                  </a:moveTo>
                  <a:cubicBezTo>
                    <a:pt x="15" y="28"/>
                    <a:pt x="15" y="29"/>
                    <a:pt x="14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0" y="28"/>
                    <a:pt x="10" y="28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4"/>
                    <a:pt x="11" y="24"/>
                    <a:pt x="11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4"/>
                    <a:pt x="15" y="24"/>
                    <a:pt x="15" y="25"/>
                  </a:cubicBezTo>
                  <a:lnTo>
                    <a:pt x="15" y="28"/>
                  </a:lnTo>
                  <a:close/>
                  <a:moveTo>
                    <a:pt x="8" y="21"/>
                  </a:moveTo>
                  <a:cubicBezTo>
                    <a:pt x="8" y="21"/>
                    <a:pt x="8" y="22"/>
                    <a:pt x="7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7"/>
                    <a:pt x="4" y="17"/>
                    <a:pt x="5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8" y="17"/>
                    <a:pt x="8" y="18"/>
                  </a:cubicBezTo>
                  <a:lnTo>
                    <a:pt x="8" y="21"/>
                  </a:lnTo>
                  <a:close/>
                  <a:moveTo>
                    <a:pt x="15" y="21"/>
                  </a:moveTo>
                  <a:cubicBezTo>
                    <a:pt x="15" y="21"/>
                    <a:pt x="15" y="22"/>
                    <a:pt x="14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0" y="21"/>
                    <a:pt x="10" y="21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7"/>
                    <a:pt x="15" y="17"/>
                    <a:pt x="15" y="18"/>
                  </a:cubicBezTo>
                  <a:lnTo>
                    <a:pt x="15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37"/>
            <p:cNvSpPr>
              <a:spLocks/>
            </p:cNvSpPr>
            <p:nvPr/>
          </p:nvSpPr>
          <p:spPr bwMode="auto">
            <a:xfrm>
              <a:off x="5300663" y="2141538"/>
              <a:ext cx="139700" cy="131762"/>
            </a:xfrm>
            <a:custGeom>
              <a:avLst/>
              <a:gdLst>
                <a:gd name="T0" fmla="*/ 8 w 16"/>
                <a:gd name="T1" fmla="*/ 0 h 15"/>
                <a:gd name="T2" fmla="*/ 4 w 16"/>
                <a:gd name="T3" fmla="*/ 3 h 15"/>
                <a:gd name="T4" fmla="*/ 0 w 16"/>
                <a:gd name="T5" fmla="*/ 1 h 15"/>
                <a:gd name="T6" fmla="*/ 0 w 16"/>
                <a:gd name="T7" fmla="*/ 1 h 15"/>
                <a:gd name="T8" fmla="*/ 0 w 16"/>
                <a:gd name="T9" fmla="*/ 12 h 15"/>
                <a:gd name="T10" fmla="*/ 0 w 16"/>
                <a:gd name="T11" fmla="*/ 12 h 15"/>
                <a:gd name="T12" fmla="*/ 3 w 16"/>
                <a:gd name="T13" fmla="*/ 15 h 15"/>
                <a:gd name="T14" fmla="*/ 13 w 16"/>
                <a:gd name="T15" fmla="*/ 15 h 15"/>
                <a:gd name="T16" fmla="*/ 16 w 16"/>
                <a:gd name="T17" fmla="*/ 12 h 15"/>
                <a:gd name="T18" fmla="*/ 16 w 16"/>
                <a:gd name="T19" fmla="*/ 12 h 15"/>
                <a:gd name="T20" fmla="*/ 16 w 16"/>
                <a:gd name="T21" fmla="*/ 1 h 15"/>
                <a:gd name="T22" fmla="*/ 12 w 16"/>
                <a:gd name="T23" fmla="*/ 3 h 15"/>
                <a:gd name="T24" fmla="*/ 8 w 16"/>
                <a:gd name="T2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5">
                  <a:moveTo>
                    <a:pt x="8" y="0"/>
                  </a:moveTo>
                  <a:cubicBezTo>
                    <a:pt x="7" y="2"/>
                    <a:pt x="6" y="3"/>
                    <a:pt x="4" y="3"/>
                  </a:cubicBezTo>
                  <a:cubicBezTo>
                    <a:pt x="3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1" y="15"/>
                    <a:pt x="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5" y="15"/>
                    <a:pt x="16" y="14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2"/>
                    <a:pt x="14" y="3"/>
                    <a:pt x="12" y="3"/>
                  </a:cubicBezTo>
                  <a:cubicBezTo>
                    <a:pt x="10" y="3"/>
                    <a:pt x="9" y="2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38"/>
            <p:cNvSpPr>
              <a:spLocks/>
            </p:cNvSpPr>
            <p:nvPr/>
          </p:nvSpPr>
          <p:spPr bwMode="auto">
            <a:xfrm>
              <a:off x="5483225" y="2168525"/>
              <a:ext cx="106363" cy="104775"/>
            </a:xfrm>
            <a:custGeom>
              <a:avLst/>
              <a:gdLst>
                <a:gd name="T0" fmla="*/ 2 w 12"/>
                <a:gd name="T1" fmla="*/ 0 h 12"/>
                <a:gd name="T2" fmla="*/ 5 w 12"/>
                <a:gd name="T3" fmla="*/ 0 h 12"/>
                <a:gd name="T4" fmla="*/ 6 w 12"/>
                <a:gd name="T5" fmla="*/ 0 h 12"/>
                <a:gd name="T6" fmla="*/ 10 w 12"/>
                <a:gd name="T7" fmla="*/ 0 h 12"/>
                <a:gd name="T8" fmla="*/ 11 w 12"/>
                <a:gd name="T9" fmla="*/ 2 h 12"/>
                <a:gd name="T10" fmla="*/ 11 w 12"/>
                <a:gd name="T11" fmla="*/ 2 h 12"/>
                <a:gd name="T12" fmla="*/ 11 w 12"/>
                <a:gd name="T13" fmla="*/ 2 h 12"/>
                <a:gd name="T14" fmla="*/ 11 w 12"/>
                <a:gd name="T15" fmla="*/ 5 h 12"/>
                <a:gd name="T16" fmla="*/ 11 w 12"/>
                <a:gd name="T17" fmla="*/ 5 h 12"/>
                <a:gd name="T18" fmla="*/ 12 w 12"/>
                <a:gd name="T19" fmla="*/ 6 h 12"/>
                <a:gd name="T20" fmla="*/ 12 w 12"/>
                <a:gd name="T21" fmla="*/ 6 h 12"/>
                <a:gd name="T22" fmla="*/ 11 w 12"/>
                <a:gd name="T23" fmla="*/ 7 h 12"/>
                <a:gd name="T24" fmla="*/ 10 w 12"/>
                <a:gd name="T25" fmla="*/ 7 h 12"/>
                <a:gd name="T26" fmla="*/ 11 w 12"/>
                <a:gd name="T27" fmla="*/ 11 h 12"/>
                <a:gd name="T28" fmla="*/ 10 w 12"/>
                <a:gd name="T29" fmla="*/ 12 h 12"/>
                <a:gd name="T30" fmla="*/ 8 w 12"/>
                <a:gd name="T31" fmla="*/ 11 h 12"/>
                <a:gd name="T32" fmla="*/ 9 w 12"/>
                <a:gd name="T33" fmla="*/ 7 h 12"/>
                <a:gd name="T34" fmla="*/ 8 w 12"/>
                <a:gd name="T35" fmla="*/ 7 h 12"/>
                <a:gd name="T36" fmla="*/ 7 w 12"/>
                <a:gd name="T37" fmla="*/ 6 h 12"/>
                <a:gd name="T38" fmla="*/ 7 w 12"/>
                <a:gd name="T39" fmla="*/ 6 h 12"/>
                <a:gd name="T40" fmla="*/ 8 w 12"/>
                <a:gd name="T41" fmla="*/ 5 h 12"/>
                <a:gd name="T42" fmla="*/ 8 w 12"/>
                <a:gd name="T43" fmla="*/ 5 h 12"/>
                <a:gd name="T44" fmla="*/ 8 w 12"/>
                <a:gd name="T45" fmla="*/ 3 h 12"/>
                <a:gd name="T46" fmla="*/ 6 w 12"/>
                <a:gd name="T47" fmla="*/ 3 h 12"/>
                <a:gd name="T48" fmla="*/ 5 w 12"/>
                <a:gd name="T49" fmla="*/ 3 h 12"/>
                <a:gd name="T50" fmla="*/ 2 w 12"/>
                <a:gd name="T51" fmla="*/ 3 h 12"/>
                <a:gd name="T52" fmla="*/ 0 w 12"/>
                <a:gd name="T53" fmla="*/ 2 h 12"/>
                <a:gd name="T54" fmla="*/ 0 w 12"/>
                <a:gd name="T55" fmla="*/ 2 h 12"/>
                <a:gd name="T56" fmla="*/ 2 w 12"/>
                <a:gd name="T5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12">
                  <a:moveTo>
                    <a:pt x="2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8"/>
                    <a:pt x="11" y="9"/>
                    <a:pt x="11" y="11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0"/>
                    <a:pt x="8" y="9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3" name="Freeform 16"/>
          <p:cNvSpPr>
            <a:spLocks/>
          </p:cNvSpPr>
          <p:nvPr/>
        </p:nvSpPr>
        <p:spPr bwMode="auto">
          <a:xfrm>
            <a:off x="3486330" y="5067913"/>
            <a:ext cx="731837" cy="747713"/>
          </a:xfrm>
          <a:custGeom>
            <a:avLst/>
            <a:gdLst>
              <a:gd name="T0" fmla="*/ 63 w 461"/>
              <a:gd name="T1" fmla="*/ 199 h 471"/>
              <a:gd name="T2" fmla="*/ 73 w 461"/>
              <a:gd name="T3" fmla="*/ 172 h 471"/>
              <a:gd name="T4" fmla="*/ 82 w 461"/>
              <a:gd name="T5" fmla="*/ 150 h 471"/>
              <a:gd name="T6" fmla="*/ 86 w 461"/>
              <a:gd name="T7" fmla="*/ 122 h 471"/>
              <a:gd name="T8" fmla="*/ 100 w 461"/>
              <a:gd name="T9" fmla="*/ 86 h 471"/>
              <a:gd name="T10" fmla="*/ 118 w 461"/>
              <a:gd name="T11" fmla="*/ 55 h 471"/>
              <a:gd name="T12" fmla="*/ 154 w 461"/>
              <a:gd name="T13" fmla="*/ 27 h 471"/>
              <a:gd name="T14" fmla="*/ 194 w 461"/>
              <a:gd name="T15" fmla="*/ 9 h 471"/>
              <a:gd name="T16" fmla="*/ 240 w 461"/>
              <a:gd name="T17" fmla="*/ 0 h 471"/>
              <a:gd name="T18" fmla="*/ 289 w 461"/>
              <a:gd name="T19" fmla="*/ 9 h 471"/>
              <a:gd name="T20" fmla="*/ 339 w 461"/>
              <a:gd name="T21" fmla="*/ 27 h 471"/>
              <a:gd name="T22" fmla="*/ 366 w 461"/>
              <a:gd name="T23" fmla="*/ 50 h 471"/>
              <a:gd name="T24" fmla="*/ 388 w 461"/>
              <a:gd name="T25" fmla="*/ 82 h 471"/>
              <a:gd name="T26" fmla="*/ 402 w 461"/>
              <a:gd name="T27" fmla="*/ 118 h 471"/>
              <a:gd name="T28" fmla="*/ 407 w 461"/>
              <a:gd name="T29" fmla="*/ 154 h 471"/>
              <a:gd name="T30" fmla="*/ 420 w 461"/>
              <a:gd name="T31" fmla="*/ 181 h 471"/>
              <a:gd name="T32" fmla="*/ 420 w 461"/>
              <a:gd name="T33" fmla="*/ 199 h 471"/>
              <a:gd name="T34" fmla="*/ 425 w 461"/>
              <a:gd name="T35" fmla="*/ 227 h 471"/>
              <a:gd name="T36" fmla="*/ 447 w 461"/>
              <a:gd name="T37" fmla="*/ 267 h 471"/>
              <a:gd name="T38" fmla="*/ 461 w 461"/>
              <a:gd name="T39" fmla="*/ 303 h 471"/>
              <a:gd name="T40" fmla="*/ 461 w 461"/>
              <a:gd name="T41" fmla="*/ 340 h 471"/>
              <a:gd name="T42" fmla="*/ 452 w 461"/>
              <a:gd name="T43" fmla="*/ 362 h 471"/>
              <a:gd name="T44" fmla="*/ 443 w 461"/>
              <a:gd name="T45" fmla="*/ 371 h 471"/>
              <a:gd name="T46" fmla="*/ 434 w 461"/>
              <a:gd name="T47" fmla="*/ 362 h 471"/>
              <a:gd name="T48" fmla="*/ 416 w 461"/>
              <a:gd name="T49" fmla="*/ 335 h 471"/>
              <a:gd name="T50" fmla="*/ 407 w 461"/>
              <a:gd name="T51" fmla="*/ 353 h 471"/>
              <a:gd name="T52" fmla="*/ 384 w 461"/>
              <a:gd name="T53" fmla="*/ 389 h 471"/>
              <a:gd name="T54" fmla="*/ 407 w 461"/>
              <a:gd name="T55" fmla="*/ 412 h 471"/>
              <a:gd name="T56" fmla="*/ 420 w 461"/>
              <a:gd name="T57" fmla="*/ 426 h 471"/>
              <a:gd name="T58" fmla="*/ 420 w 461"/>
              <a:gd name="T59" fmla="*/ 439 h 471"/>
              <a:gd name="T60" fmla="*/ 411 w 461"/>
              <a:gd name="T61" fmla="*/ 453 h 471"/>
              <a:gd name="T62" fmla="*/ 384 w 461"/>
              <a:gd name="T63" fmla="*/ 466 h 471"/>
              <a:gd name="T64" fmla="*/ 339 w 461"/>
              <a:gd name="T65" fmla="*/ 471 h 471"/>
              <a:gd name="T66" fmla="*/ 289 w 461"/>
              <a:gd name="T67" fmla="*/ 462 h 471"/>
              <a:gd name="T68" fmla="*/ 253 w 461"/>
              <a:gd name="T69" fmla="*/ 453 h 471"/>
              <a:gd name="T70" fmla="*/ 226 w 461"/>
              <a:gd name="T71" fmla="*/ 453 h 471"/>
              <a:gd name="T72" fmla="*/ 194 w 461"/>
              <a:gd name="T73" fmla="*/ 471 h 471"/>
              <a:gd name="T74" fmla="*/ 158 w 461"/>
              <a:gd name="T75" fmla="*/ 471 h 471"/>
              <a:gd name="T76" fmla="*/ 100 w 461"/>
              <a:gd name="T77" fmla="*/ 471 h 471"/>
              <a:gd name="T78" fmla="*/ 68 w 461"/>
              <a:gd name="T79" fmla="*/ 457 h 471"/>
              <a:gd name="T80" fmla="*/ 59 w 461"/>
              <a:gd name="T81" fmla="*/ 444 h 471"/>
              <a:gd name="T82" fmla="*/ 59 w 461"/>
              <a:gd name="T83" fmla="*/ 430 h 471"/>
              <a:gd name="T84" fmla="*/ 59 w 461"/>
              <a:gd name="T85" fmla="*/ 417 h 471"/>
              <a:gd name="T86" fmla="*/ 73 w 461"/>
              <a:gd name="T87" fmla="*/ 407 h 471"/>
              <a:gd name="T88" fmla="*/ 95 w 461"/>
              <a:gd name="T89" fmla="*/ 403 h 471"/>
              <a:gd name="T90" fmla="*/ 91 w 461"/>
              <a:gd name="T91" fmla="*/ 394 h 471"/>
              <a:gd name="T92" fmla="*/ 63 w 461"/>
              <a:gd name="T93" fmla="*/ 367 h 471"/>
              <a:gd name="T94" fmla="*/ 50 w 461"/>
              <a:gd name="T95" fmla="*/ 335 h 471"/>
              <a:gd name="T96" fmla="*/ 45 w 461"/>
              <a:gd name="T97" fmla="*/ 331 h 471"/>
              <a:gd name="T98" fmla="*/ 41 w 461"/>
              <a:gd name="T99" fmla="*/ 344 h 471"/>
              <a:gd name="T100" fmla="*/ 18 w 461"/>
              <a:gd name="T101" fmla="*/ 362 h 471"/>
              <a:gd name="T102" fmla="*/ 9 w 461"/>
              <a:gd name="T103" fmla="*/ 362 h 471"/>
              <a:gd name="T104" fmla="*/ 0 w 461"/>
              <a:gd name="T105" fmla="*/ 344 h 471"/>
              <a:gd name="T106" fmla="*/ 5 w 461"/>
              <a:gd name="T107" fmla="*/ 303 h 471"/>
              <a:gd name="T108" fmla="*/ 18 w 461"/>
              <a:gd name="T109" fmla="*/ 267 h 471"/>
              <a:gd name="T110" fmla="*/ 45 w 461"/>
              <a:gd name="T111" fmla="*/ 236 h 471"/>
              <a:gd name="T112" fmla="*/ 68 w 461"/>
              <a:gd name="T113" fmla="*/ 213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61" h="471">
                <a:moveTo>
                  <a:pt x="68" y="213"/>
                </a:moveTo>
                <a:lnTo>
                  <a:pt x="68" y="213"/>
                </a:lnTo>
                <a:lnTo>
                  <a:pt x="63" y="208"/>
                </a:lnTo>
                <a:lnTo>
                  <a:pt x="63" y="204"/>
                </a:lnTo>
                <a:lnTo>
                  <a:pt x="63" y="204"/>
                </a:lnTo>
                <a:lnTo>
                  <a:pt x="63" y="199"/>
                </a:lnTo>
                <a:lnTo>
                  <a:pt x="63" y="199"/>
                </a:lnTo>
                <a:lnTo>
                  <a:pt x="63" y="195"/>
                </a:lnTo>
                <a:lnTo>
                  <a:pt x="68" y="190"/>
                </a:lnTo>
                <a:lnTo>
                  <a:pt x="68" y="186"/>
                </a:lnTo>
                <a:lnTo>
                  <a:pt x="68" y="181"/>
                </a:lnTo>
                <a:lnTo>
                  <a:pt x="73" y="181"/>
                </a:lnTo>
                <a:lnTo>
                  <a:pt x="73" y="177"/>
                </a:lnTo>
                <a:lnTo>
                  <a:pt x="73" y="172"/>
                </a:lnTo>
                <a:lnTo>
                  <a:pt x="73" y="168"/>
                </a:lnTo>
                <a:lnTo>
                  <a:pt x="77" y="168"/>
                </a:lnTo>
                <a:lnTo>
                  <a:pt x="77" y="163"/>
                </a:lnTo>
                <a:lnTo>
                  <a:pt x="77" y="159"/>
                </a:lnTo>
                <a:lnTo>
                  <a:pt x="77" y="154"/>
                </a:lnTo>
                <a:lnTo>
                  <a:pt x="77" y="154"/>
                </a:lnTo>
                <a:lnTo>
                  <a:pt x="82" y="150"/>
                </a:lnTo>
                <a:lnTo>
                  <a:pt x="82" y="150"/>
                </a:lnTo>
                <a:lnTo>
                  <a:pt x="82" y="145"/>
                </a:lnTo>
                <a:lnTo>
                  <a:pt x="82" y="145"/>
                </a:lnTo>
                <a:lnTo>
                  <a:pt x="82" y="141"/>
                </a:lnTo>
                <a:lnTo>
                  <a:pt x="82" y="136"/>
                </a:lnTo>
                <a:lnTo>
                  <a:pt x="82" y="127"/>
                </a:lnTo>
                <a:lnTo>
                  <a:pt x="86" y="122"/>
                </a:lnTo>
                <a:lnTo>
                  <a:pt x="86" y="113"/>
                </a:lnTo>
                <a:lnTo>
                  <a:pt x="91" y="109"/>
                </a:lnTo>
                <a:lnTo>
                  <a:pt x="91" y="104"/>
                </a:lnTo>
                <a:lnTo>
                  <a:pt x="91" y="100"/>
                </a:lnTo>
                <a:lnTo>
                  <a:pt x="95" y="95"/>
                </a:lnTo>
                <a:lnTo>
                  <a:pt x="95" y="91"/>
                </a:lnTo>
                <a:lnTo>
                  <a:pt x="100" y="86"/>
                </a:lnTo>
                <a:lnTo>
                  <a:pt x="100" y="82"/>
                </a:lnTo>
                <a:lnTo>
                  <a:pt x="104" y="77"/>
                </a:lnTo>
                <a:lnTo>
                  <a:pt x="104" y="73"/>
                </a:lnTo>
                <a:lnTo>
                  <a:pt x="109" y="73"/>
                </a:lnTo>
                <a:lnTo>
                  <a:pt x="113" y="68"/>
                </a:lnTo>
                <a:lnTo>
                  <a:pt x="113" y="64"/>
                </a:lnTo>
                <a:lnTo>
                  <a:pt x="118" y="55"/>
                </a:lnTo>
                <a:lnTo>
                  <a:pt x="122" y="50"/>
                </a:lnTo>
                <a:lnTo>
                  <a:pt x="127" y="46"/>
                </a:lnTo>
                <a:lnTo>
                  <a:pt x="131" y="41"/>
                </a:lnTo>
                <a:lnTo>
                  <a:pt x="140" y="37"/>
                </a:lnTo>
                <a:lnTo>
                  <a:pt x="145" y="32"/>
                </a:lnTo>
                <a:lnTo>
                  <a:pt x="149" y="27"/>
                </a:lnTo>
                <a:lnTo>
                  <a:pt x="154" y="27"/>
                </a:lnTo>
                <a:lnTo>
                  <a:pt x="158" y="23"/>
                </a:lnTo>
                <a:lnTo>
                  <a:pt x="163" y="18"/>
                </a:lnTo>
                <a:lnTo>
                  <a:pt x="167" y="18"/>
                </a:lnTo>
                <a:lnTo>
                  <a:pt x="176" y="14"/>
                </a:lnTo>
                <a:lnTo>
                  <a:pt x="181" y="14"/>
                </a:lnTo>
                <a:lnTo>
                  <a:pt x="185" y="9"/>
                </a:lnTo>
                <a:lnTo>
                  <a:pt x="194" y="9"/>
                </a:lnTo>
                <a:lnTo>
                  <a:pt x="199" y="5"/>
                </a:lnTo>
                <a:lnTo>
                  <a:pt x="208" y="5"/>
                </a:lnTo>
                <a:lnTo>
                  <a:pt x="212" y="5"/>
                </a:lnTo>
                <a:lnTo>
                  <a:pt x="221" y="5"/>
                </a:lnTo>
                <a:lnTo>
                  <a:pt x="226" y="0"/>
                </a:lnTo>
                <a:lnTo>
                  <a:pt x="235" y="0"/>
                </a:lnTo>
                <a:lnTo>
                  <a:pt x="240" y="0"/>
                </a:lnTo>
                <a:lnTo>
                  <a:pt x="249" y="0"/>
                </a:lnTo>
                <a:lnTo>
                  <a:pt x="253" y="0"/>
                </a:lnTo>
                <a:lnTo>
                  <a:pt x="262" y="5"/>
                </a:lnTo>
                <a:lnTo>
                  <a:pt x="271" y="5"/>
                </a:lnTo>
                <a:lnTo>
                  <a:pt x="276" y="5"/>
                </a:lnTo>
                <a:lnTo>
                  <a:pt x="285" y="5"/>
                </a:lnTo>
                <a:lnTo>
                  <a:pt x="289" y="9"/>
                </a:lnTo>
                <a:lnTo>
                  <a:pt x="298" y="9"/>
                </a:lnTo>
                <a:lnTo>
                  <a:pt x="303" y="9"/>
                </a:lnTo>
                <a:lnTo>
                  <a:pt x="312" y="14"/>
                </a:lnTo>
                <a:lnTo>
                  <a:pt x="316" y="18"/>
                </a:lnTo>
                <a:lnTo>
                  <a:pt x="325" y="18"/>
                </a:lnTo>
                <a:lnTo>
                  <a:pt x="330" y="23"/>
                </a:lnTo>
                <a:lnTo>
                  <a:pt x="339" y="27"/>
                </a:lnTo>
                <a:lnTo>
                  <a:pt x="343" y="32"/>
                </a:lnTo>
                <a:lnTo>
                  <a:pt x="348" y="32"/>
                </a:lnTo>
                <a:lnTo>
                  <a:pt x="352" y="37"/>
                </a:lnTo>
                <a:lnTo>
                  <a:pt x="352" y="37"/>
                </a:lnTo>
                <a:lnTo>
                  <a:pt x="357" y="41"/>
                </a:lnTo>
                <a:lnTo>
                  <a:pt x="361" y="46"/>
                </a:lnTo>
                <a:lnTo>
                  <a:pt x="366" y="50"/>
                </a:lnTo>
                <a:lnTo>
                  <a:pt x="370" y="55"/>
                </a:lnTo>
                <a:lnTo>
                  <a:pt x="375" y="59"/>
                </a:lnTo>
                <a:lnTo>
                  <a:pt x="375" y="64"/>
                </a:lnTo>
                <a:lnTo>
                  <a:pt x="379" y="68"/>
                </a:lnTo>
                <a:lnTo>
                  <a:pt x="384" y="73"/>
                </a:lnTo>
                <a:lnTo>
                  <a:pt x="384" y="77"/>
                </a:lnTo>
                <a:lnTo>
                  <a:pt x="388" y="82"/>
                </a:lnTo>
                <a:lnTo>
                  <a:pt x="393" y="91"/>
                </a:lnTo>
                <a:lnTo>
                  <a:pt x="393" y="95"/>
                </a:lnTo>
                <a:lnTo>
                  <a:pt x="393" y="100"/>
                </a:lnTo>
                <a:lnTo>
                  <a:pt x="398" y="104"/>
                </a:lnTo>
                <a:lnTo>
                  <a:pt x="398" y="109"/>
                </a:lnTo>
                <a:lnTo>
                  <a:pt x="398" y="113"/>
                </a:lnTo>
                <a:lnTo>
                  <a:pt x="402" y="118"/>
                </a:lnTo>
                <a:lnTo>
                  <a:pt x="402" y="122"/>
                </a:lnTo>
                <a:lnTo>
                  <a:pt x="402" y="132"/>
                </a:lnTo>
                <a:lnTo>
                  <a:pt x="402" y="141"/>
                </a:lnTo>
                <a:lnTo>
                  <a:pt x="407" y="145"/>
                </a:lnTo>
                <a:lnTo>
                  <a:pt x="407" y="154"/>
                </a:lnTo>
                <a:lnTo>
                  <a:pt x="407" y="154"/>
                </a:lnTo>
                <a:lnTo>
                  <a:pt x="407" y="154"/>
                </a:lnTo>
                <a:lnTo>
                  <a:pt x="411" y="159"/>
                </a:lnTo>
                <a:lnTo>
                  <a:pt x="411" y="163"/>
                </a:lnTo>
                <a:lnTo>
                  <a:pt x="416" y="168"/>
                </a:lnTo>
                <a:lnTo>
                  <a:pt x="416" y="168"/>
                </a:lnTo>
                <a:lnTo>
                  <a:pt x="416" y="172"/>
                </a:lnTo>
                <a:lnTo>
                  <a:pt x="420" y="177"/>
                </a:lnTo>
                <a:lnTo>
                  <a:pt x="420" y="181"/>
                </a:lnTo>
                <a:lnTo>
                  <a:pt x="420" y="186"/>
                </a:lnTo>
                <a:lnTo>
                  <a:pt x="420" y="186"/>
                </a:lnTo>
                <a:lnTo>
                  <a:pt x="420" y="190"/>
                </a:lnTo>
                <a:lnTo>
                  <a:pt x="420" y="195"/>
                </a:lnTo>
                <a:lnTo>
                  <a:pt x="420" y="195"/>
                </a:lnTo>
                <a:lnTo>
                  <a:pt x="420" y="199"/>
                </a:lnTo>
                <a:lnTo>
                  <a:pt x="420" y="199"/>
                </a:lnTo>
                <a:lnTo>
                  <a:pt x="420" y="208"/>
                </a:lnTo>
                <a:lnTo>
                  <a:pt x="416" y="208"/>
                </a:lnTo>
                <a:lnTo>
                  <a:pt x="416" y="213"/>
                </a:lnTo>
                <a:lnTo>
                  <a:pt x="416" y="213"/>
                </a:lnTo>
                <a:lnTo>
                  <a:pt x="416" y="213"/>
                </a:lnTo>
                <a:lnTo>
                  <a:pt x="420" y="217"/>
                </a:lnTo>
                <a:lnTo>
                  <a:pt x="425" y="227"/>
                </a:lnTo>
                <a:lnTo>
                  <a:pt x="429" y="231"/>
                </a:lnTo>
                <a:lnTo>
                  <a:pt x="434" y="236"/>
                </a:lnTo>
                <a:lnTo>
                  <a:pt x="434" y="245"/>
                </a:lnTo>
                <a:lnTo>
                  <a:pt x="438" y="249"/>
                </a:lnTo>
                <a:lnTo>
                  <a:pt x="443" y="254"/>
                </a:lnTo>
                <a:lnTo>
                  <a:pt x="443" y="263"/>
                </a:lnTo>
                <a:lnTo>
                  <a:pt x="447" y="267"/>
                </a:lnTo>
                <a:lnTo>
                  <a:pt x="452" y="272"/>
                </a:lnTo>
                <a:lnTo>
                  <a:pt x="452" y="276"/>
                </a:lnTo>
                <a:lnTo>
                  <a:pt x="452" y="281"/>
                </a:lnTo>
                <a:lnTo>
                  <a:pt x="456" y="285"/>
                </a:lnTo>
                <a:lnTo>
                  <a:pt x="456" y="290"/>
                </a:lnTo>
                <a:lnTo>
                  <a:pt x="456" y="294"/>
                </a:lnTo>
                <a:lnTo>
                  <a:pt x="461" y="303"/>
                </a:lnTo>
                <a:lnTo>
                  <a:pt x="461" y="312"/>
                </a:lnTo>
                <a:lnTo>
                  <a:pt x="461" y="322"/>
                </a:lnTo>
                <a:lnTo>
                  <a:pt x="461" y="326"/>
                </a:lnTo>
                <a:lnTo>
                  <a:pt x="461" y="326"/>
                </a:lnTo>
                <a:lnTo>
                  <a:pt x="461" y="331"/>
                </a:lnTo>
                <a:lnTo>
                  <a:pt x="461" y="335"/>
                </a:lnTo>
                <a:lnTo>
                  <a:pt x="461" y="340"/>
                </a:lnTo>
                <a:lnTo>
                  <a:pt x="456" y="349"/>
                </a:lnTo>
                <a:lnTo>
                  <a:pt x="456" y="353"/>
                </a:lnTo>
                <a:lnTo>
                  <a:pt x="456" y="353"/>
                </a:lnTo>
                <a:lnTo>
                  <a:pt x="456" y="358"/>
                </a:lnTo>
                <a:lnTo>
                  <a:pt x="452" y="358"/>
                </a:lnTo>
                <a:lnTo>
                  <a:pt x="452" y="362"/>
                </a:lnTo>
                <a:lnTo>
                  <a:pt x="452" y="362"/>
                </a:lnTo>
                <a:lnTo>
                  <a:pt x="452" y="362"/>
                </a:lnTo>
                <a:lnTo>
                  <a:pt x="447" y="367"/>
                </a:lnTo>
                <a:lnTo>
                  <a:pt x="447" y="367"/>
                </a:lnTo>
                <a:lnTo>
                  <a:pt x="447" y="367"/>
                </a:lnTo>
                <a:lnTo>
                  <a:pt x="443" y="367"/>
                </a:lnTo>
                <a:lnTo>
                  <a:pt x="443" y="371"/>
                </a:lnTo>
                <a:lnTo>
                  <a:pt x="443" y="371"/>
                </a:lnTo>
                <a:lnTo>
                  <a:pt x="443" y="371"/>
                </a:lnTo>
                <a:lnTo>
                  <a:pt x="438" y="367"/>
                </a:lnTo>
                <a:lnTo>
                  <a:pt x="438" y="367"/>
                </a:lnTo>
                <a:lnTo>
                  <a:pt x="434" y="367"/>
                </a:lnTo>
                <a:lnTo>
                  <a:pt x="434" y="367"/>
                </a:lnTo>
                <a:lnTo>
                  <a:pt x="434" y="367"/>
                </a:lnTo>
                <a:lnTo>
                  <a:pt x="434" y="362"/>
                </a:lnTo>
                <a:lnTo>
                  <a:pt x="429" y="362"/>
                </a:lnTo>
                <a:lnTo>
                  <a:pt x="429" y="358"/>
                </a:lnTo>
                <a:lnTo>
                  <a:pt x="425" y="353"/>
                </a:lnTo>
                <a:lnTo>
                  <a:pt x="425" y="353"/>
                </a:lnTo>
                <a:lnTo>
                  <a:pt x="420" y="349"/>
                </a:lnTo>
                <a:lnTo>
                  <a:pt x="420" y="344"/>
                </a:lnTo>
                <a:lnTo>
                  <a:pt x="416" y="335"/>
                </a:lnTo>
                <a:lnTo>
                  <a:pt x="416" y="335"/>
                </a:lnTo>
                <a:lnTo>
                  <a:pt x="416" y="335"/>
                </a:lnTo>
                <a:lnTo>
                  <a:pt x="416" y="340"/>
                </a:lnTo>
                <a:lnTo>
                  <a:pt x="416" y="340"/>
                </a:lnTo>
                <a:lnTo>
                  <a:pt x="411" y="340"/>
                </a:lnTo>
                <a:lnTo>
                  <a:pt x="411" y="349"/>
                </a:lnTo>
                <a:lnTo>
                  <a:pt x="407" y="353"/>
                </a:lnTo>
                <a:lnTo>
                  <a:pt x="402" y="367"/>
                </a:lnTo>
                <a:lnTo>
                  <a:pt x="402" y="371"/>
                </a:lnTo>
                <a:lnTo>
                  <a:pt x="398" y="376"/>
                </a:lnTo>
                <a:lnTo>
                  <a:pt x="393" y="380"/>
                </a:lnTo>
                <a:lnTo>
                  <a:pt x="388" y="385"/>
                </a:lnTo>
                <a:lnTo>
                  <a:pt x="388" y="389"/>
                </a:lnTo>
                <a:lnTo>
                  <a:pt x="384" y="389"/>
                </a:lnTo>
                <a:lnTo>
                  <a:pt x="379" y="398"/>
                </a:lnTo>
                <a:lnTo>
                  <a:pt x="379" y="398"/>
                </a:lnTo>
                <a:lnTo>
                  <a:pt x="379" y="398"/>
                </a:lnTo>
                <a:lnTo>
                  <a:pt x="384" y="398"/>
                </a:lnTo>
                <a:lnTo>
                  <a:pt x="393" y="403"/>
                </a:lnTo>
                <a:lnTo>
                  <a:pt x="402" y="407"/>
                </a:lnTo>
                <a:lnTo>
                  <a:pt x="407" y="412"/>
                </a:lnTo>
                <a:lnTo>
                  <a:pt x="411" y="412"/>
                </a:lnTo>
                <a:lnTo>
                  <a:pt x="416" y="417"/>
                </a:lnTo>
                <a:lnTo>
                  <a:pt x="416" y="421"/>
                </a:lnTo>
                <a:lnTo>
                  <a:pt x="416" y="421"/>
                </a:lnTo>
                <a:lnTo>
                  <a:pt x="420" y="426"/>
                </a:lnTo>
                <a:lnTo>
                  <a:pt x="420" y="426"/>
                </a:lnTo>
                <a:lnTo>
                  <a:pt x="420" y="426"/>
                </a:lnTo>
                <a:lnTo>
                  <a:pt x="420" y="430"/>
                </a:lnTo>
                <a:lnTo>
                  <a:pt x="425" y="430"/>
                </a:lnTo>
                <a:lnTo>
                  <a:pt x="425" y="435"/>
                </a:lnTo>
                <a:lnTo>
                  <a:pt x="425" y="435"/>
                </a:lnTo>
                <a:lnTo>
                  <a:pt x="425" y="439"/>
                </a:lnTo>
                <a:lnTo>
                  <a:pt x="420" y="439"/>
                </a:lnTo>
                <a:lnTo>
                  <a:pt x="420" y="439"/>
                </a:lnTo>
                <a:lnTo>
                  <a:pt x="420" y="444"/>
                </a:lnTo>
                <a:lnTo>
                  <a:pt x="420" y="444"/>
                </a:lnTo>
                <a:lnTo>
                  <a:pt x="420" y="448"/>
                </a:lnTo>
                <a:lnTo>
                  <a:pt x="416" y="448"/>
                </a:lnTo>
                <a:lnTo>
                  <a:pt x="416" y="453"/>
                </a:lnTo>
                <a:lnTo>
                  <a:pt x="416" y="453"/>
                </a:lnTo>
                <a:lnTo>
                  <a:pt x="411" y="453"/>
                </a:lnTo>
                <a:lnTo>
                  <a:pt x="407" y="457"/>
                </a:lnTo>
                <a:lnTo>
                  <a:pt x="402" y="457"/>
                </a:lnTo>
                <a:lnTo>
                  <a:pt x="398" y="462"/>
                </a:lnTo>
                <a:lnTo>
                  <a:pt x="393" y="462"/>
                </a:lnTo>
                <a:lnTo>
                  <a:pt x="393" y="462"/>
                </a:lnTo>
                <a:lnTo>
                  <a:pt x="388" y="462"/>
                </a:lnTo>
                <a:lnTo>
                  <a:pt x="384" y="466"/>
                </a:lnTo>
                <a:lnTo>
                  <a:pt x="379" y="466"/>
                </a:lnTo>
                <a:lnTo>
                  <a:pt x="375" y="466"/>
                </a:lnTo>
                <a:lnTo>
                  <a:pt x="366" y="466"/>
                </a:lnTo>
                <a:lnTo>
                  <a:pt x="361" y="466"/>
                </a:lnTo>
                <a:lnTo>
                  <a:pt x="352" y="471"/>
                </a:lnTo>
                <a:lnTo>
                  <a:pt x="348" y="471"/>
                </a:lnTo>
                <a:lnTo>
                  <a:pt x="339" y="471"/>
                </a:lnTo>
                <a:lnTo>
                  <a:pt x="334" y="471"/>
                </a:lnTo>
                <a:lnTo>
                  <a:pt x="325" y="471"/>
                </a:lnTo>
                <a:lnTo>
                  <a:pt x="321" y="466"/>
                </a:lnTo>
                <a:lnTo>
                  <a:pt x="312" y="466"/>
                </a:lnTo>
                <a:lnTo>
                  <a:pt x="307" y="466"/>
                </a:lnTo>
                <a:lnTo>
                  <a:pt x="298" y="466"/>
                </a:lnTo>
                <a:lnTo>
                  <a:pt x="289" y="462"/>
                </a:lnTo>
                <a:lnTo>
                  <a:pt x="285" y="462"/>
                </a:lnTo>
                <a:lnTo>
                  <a:pt x="276" y="462"/>
                </a:lnTo>
                <a:lnTo>
                  <a:pt x="271" y="457"/>
                </a:lnTo>
                <a:lnTo>
                  <a:pt x="262" y="457"/>
                </a:lnTo>
                <a:lnTo>
                  <a:pt x="258" y="453"/>
                </a:lnTo>
                <a:lnTo>
                  <a:pt x="253" y="453"/>
                </a:lnTo>
                <a:lnTo>
                  <a:pt x="253" y="453"/>
                </a:lnTo>
                <a:lnTo>
                  <a:pt x="253" y="453"/>
                </a:lnTo>
                <a:lnTo>
                  <a:pt x="249" y="453"/>
                </a:lnTo>
                <a:lnTo>
                  <a:pt x="244" y="453"/>
                </a:lnTo>
                <a:lnTo>
                  <a:pt x="240" y="453"/>
                </a:lnTo>
                <a:lnTo>
                  <a:pt x="235" y="453"/>
                </a:lnTo>
                <a:lnTo>
                  <a:pt x="230" y="448"/>
                </a:lnTo>
                <a:lnTo>
                  <a:pt x="226" y="453"/>
                </a:lnTo>
                <a:lnTo>
                  <a:pt x="221" y="457"/>
                </a:lnTo>
                <a:lnTo>
                  <a:pt x="217" y="457"/>
                </a:lnTo>
                <a:lnTo>
                  <a:pt x="212" y="462"/>
                </a:lnTo>
                <a:lnTo>
                  <a:pt x="208" y="462"/>
                </a:lnTo>
                <a:lnTo>
                  <a:pt x="203" y="466"/>
                </a:lnTo>
                <a:lnTo>
                  <a:pt x="199" y="466"/>
                </a:lnTo>
                <a:lnTo>
                  <a:pt x="194" y="471"/>
                </a:lnTo>
                <a:lnTo>
                  <a:pt x="190" y="471"/>
                </a:lnTo>
                <a:lnTo>
                  <a:pt x="181" y="471"/>
                </a:lnTo>
                <a:lnTo>
                  <a:pt x="176" y="471"/>
                </a:lnTo>
                <a:lnTo>
                  <a:pt x="172" y="471"/>
                </a:lnTo>
                <a:lnTo>
                  <a:pt x="167" y="471"/>
                </a:lnTo>
                <a:lnTo>
                  <a:pt x="163" y="471"/>
                </a:lnTo>
                <a:lnTo>
                  <a:pt x="158" y="471"/>
                </a:lnTo>
                <a:lnTo>
                  <a:pt x="154" y="471"/>
                </a:lnTo>
                <a:lnTo>
                  <a:pt x="140" y="471"/>
                </a:lnTo>
                <a:lnTo>
                  <a:pt x="131" y="471"/>
                </a:lnTo>
                <a:lnTo>
                  <a:pt x="118" y="471"/>
                </a:lnTo>
                <a:lnTo>
                  <a:pt x="113" y="471"/>
                </a:lnTo>
                <a:lnTo>
                  <a:pt x="109" y="471"/>
                </a:lnTo>
                <a:lnTo>
                  <a:pt x="100" y="471"/>
                </a:lnTo>
                <a:lnTo>
                  <a:pt x="95" y="466"/>
                </a:lnTo>
                <a:lnTo>
                  <a:pt x="91" y="466"/>
                </a:lnTo>
                <a:lnTo>
                  <a:pt x="86" y="466"/>
                </a:lnTo>
                <a:lnTo>
                  <a:pt x="82" y="462"/>
                </a:lnTo>
                <a:lnTo>
                  <a:pt x="77" y="462"/>
                </a:lnTo>
                <a:lnTo>
                  <a:pt x="73" y="457"/>
                </a:lnTo>
                <a:lnTo>
                  <a:pt x="68" y="457"/>
                </a:lnTo>
                <a:lnTo>
                  <a:pt x="63" y="453"/>
                </a:lnTo>
                <a:lnTo>
                  <a:pt x="63" y="453"/>
                </a:lnTo>
                <a:lnTo>
                  <a:pt x="63" y="453"/>
                </a:lnTo>
                <a:lnTo>
                  <a:pt x="59" y="448"/>
                </a:lnTo>
                <a:lnTo>
                  <a:pt x="59" y="448"/>
                </a:lnTo>
                <a:lnTo>
                  <a:pt x="59" y="448"/>
                </a:lnTo>
                <a:lnTo>
                  <a:pt x="59" y="444"/>
                </a:lnTo>
                <a:lnTo>
                  <a:pt x="59" y="444"/>
                </a:lnTo>
                <a:lnTo>
                  <a:pt x="54" y="439"/>
                </a:lnTo>
                <a:lnTo>
                  <a:pt x="54" y="439"/>
                </a:lnTo>
                <a:lnTo>
                  <a:pt x="54" y="439"/>
                </a:lnTo>
                <a:lnTo>
                  <a:pt x="54" y="435"/>
                </a:lnTo>
                <a:lnTo>
                  <a:pt x="54" y="435"/>
                </a:lnTo>
                <a:lnTo>
                  <a:pt x="59" y="430"/>
                </a:lnTo>
                <a:lnTo>
                  <a:pt x="59" y="430"/>
                </a:lnTo>
                <a:lnTo>
                  <a:pt x="59" y="426"/>
                </a:lnTo>
                <a:lnTo>
                  <a:pt x="59" y="426"/>
                </a:lnTo>
                <a:lnTo>
                  <a:pt x="59" y="421"/>
                </a:lnTo>
                <a:lnTo>
                  <a:pt x="59" y="421"/>
                </a:lnTo>
                <a:lnTo>
                  <a:pt x="59" y="417"/>
                </a:lnTo>
                <a:lnTo>
                  <a:pt x="59" y="417"/>
                </a:lnTo>
                <a:lnTo>
                  <a:pt x="63" y="417"/>
                </a:lnTo>
                <a:lnTo>
                  <a:pt x="63" y="412"/>
                </a:lnTo>
                <a:lnTo>
                  <a:pt x="68" y="412"/>
                </a:lnTo>
                <a:lnTo>
                  <a:pt x="68" y="412"/>
                </a:lnTo>
                <a:lnTo>
                  <a:pt x="68" y="407"/>
                </a:lnTo>
                <a:lnTo>
                  <a:pt x="73" y="407"/>
                </a:lnTo>
                <a:lnTo>
                  <a:pt x="73" y="407"/>
                </a:lnTo>
                <a:lnTo>
                  <a:pt x="77" y="407"/>
                </a:lnTo>
                <a:lnTo>
                  <a:pt x="77" y="403"/>
                </a:lnTo>
                <a:lnTo>
                  <a:pt x="82" y="403"/>
                </a:lnTo>
                <a:lnTo>
                  <a:pt x="86" y="403"/>
                </a:lnTo>
                <a:lnTo>
                  <a:pt x="86" y="403"/>
                </a:lnTo>
                <a:lnTo>
                  <a:pt x="91" y="403"/>
                </a:lnTo>
                <a:lnTo>
                  <a:pt x="95" y="403"/>
                </a:lnTo>
                <a:lnTo>
                  <a:pt x="95" y="403"/>
                </a:lnTo>
                <a:lnTo>
                  <a:pt x="95" y="403"/>
                </a:lnTo>
                <a:lnTo>
                  <a:pt x="95" y="403"/>
                </a:lnTo>
                <a:lnTo>
                  <a:pt x="95" y="398"/>
                </a:lnTo>
                <a:lnTo>
                  <a:pt x="95" y="398"/>
                </a:lnTo>
                <a:lnTo>
                  <a:pt x="95" y="398"/>
                </a:lnTo>
                <a:lnTo>
                  <a:pt x="91" y="394"/>
                </a:lnTo>
                <a:lnTo>
                  <a:pt x="86" y="389"/>
                </a:lnTo>
                <a:lnTo>
                  <a:pt x="82" y="389"/>
                </a:lnTo>
                <a:lnTo>
                  <a:pt x="77" y="385"/>
                </a:lnTo>
                <a:lnTo>
                  <a:pt x="73" y="380"/>
                </a:lnTo>
                <a:lnTo>
                  <a:pt x="68" y="371"/>
                </a:lnTo>
                <a:lnTo>
                  <a:pt x="68" y="371"/>
                </a:lnTo>
                <a:lnTo>
                  <a:pt x="63" y="367"/>
                </a:lnTo>
                <a:lnTo>
                  <a:pt x="63" y="362"/>
                </a:lnTo>
                <a:lnTo>
                  <a:pt x="59" y="358"/>
                </a:lnTo>
                <a:lnTo>
                  <a:pt x="59" y="353"/>
                </a:lnTo>
                <a:lnTo>
                  <a:pt x="54" y="349"/>
                </a:lnTo>
                <a:lnTo>
                  <a:pt x="54" y="344"/>
                </a:lnTo>
                <a:lnTo>
                  <a:pt x="50" y="340"/>
                </a:lnTo>
                <a:lnTo>
                  <a:pt x="50" y="335"/>
                </a:lnTo>
                <a:lnTo>
                  <a:pt x="50" y="331"/>
                </a:lnTo>
                <a:lnTo>
                  <a:pt x="50" y="331"/>
                </a:lnTo>
                <a:lnTo>
                  <a:pt x="50" y="331"/>
                </a:lnTo>
                <a:lnTo>
                  <a:pt x="50" y="331"/>
                </a:lnTo>
                <a:lnTo>
                  <a:pt x="50" y="331"/>
                </a:lnTo>
                <a:lnTo>
                  <a:pt x="45" y="331"/>
                </a:lnTo>
                <a:lnTo>
                  <a:pt x="45" y="331"/>
                </a:lnTo>
                <a:lnTo>
                  <a:pt x="45" y="331"/>
                </a:lnTo>
                <a:lnTo>
                  <a:pt x="45" y="335"/>
                </a:lnTo>
                <a:lnTo>
                  <a:pt x="45" y="335"/>
                </a:lnTo>
                <a:lnTo>
                  <a:pt x="45" y="335"/>
                </a:lnTo>
                <a:lnTo>
                  <a:pt x="41" y="340"/>
                </a:lnTo>
                <a:lnTo>
                  <a:pt x="41" y="344"/>
                </a:lnTo>
                <a:lnTo>
                  <a:pt x="41" y="344"/>
                </a:lnTo>
                <a:lnTo>
                  <a:pt x="36" y="349"/>
                </a:lnTo>
                <a:lnTo>
                  <a:pt x="36" y="349"/>
                </a:lnTo>
                <a:lnTo>
                  <a:pt x="32" y="353"/>
                </a:lnTo>
                <a:lnTo>
                  <a:pt x="27" y="358"/>
                </a:lnTo>
                <a:lnTo>
                  <a:pt x="27" y="358"/>
                </a:lnTo>
                <a:lnTo>
                  <a:pt x="23" y="362"/>
                </a:lnTo>
                <a:lnTo>
                  <a:pt x="18" y="362"/>
                </a:lnTo>
                <a:lnTo>
                  <a:pt x="18" y="362"/>
                </a:lnTo>
                <a:lnTo>
                  <a:pt x="14" y="362"/>
                </a:lnTo>
                <a:lnTo>
                  <a:pt x="9" y="367"/>
                </a:lnTo>
                <a:lnTo>
                  <a:pt x="9" y="367"/>
                </a:lnTo>
                <a:lnTo>
                  <a:pt x="9" y="367"/>
                </a:lnTo>
                <a:lnTo>
                  <a:pt x="9" y="362"/>
                </a:lnTo>
                <a:lnTo>
                  <a:pt x="9" y="362"/>
                </a:lnTo>
                <a:lnTo>
                  <a:pt x="5" y="362"/>
                </a:lnTo>
                <a:lnTo>
                  <a:pt x="5" y="358"/>
                </a:lnTo>
                <a:lnTo>
                  <a:pt x="5" y="358"/>
                </a:lnTo>
                <a:lnTo>
                  <a:pt x="5" y="353"/>
                </a:lnTo>
                <a:lnTo>
                  <a:pt x="5" y="353"/>
                </a:lnTo>
                <a:lnTo>
                  <a:pt x="5" y="349"/>
                </a:lnTo>
                <a:lnTo>
                  <a:pt x="0" y="344"/>
                </a:lnTo>
                <a:lnTo>
                  <a:pt x="0" y="340"/>
                </a:lnTo>
                <a:lnTo>
                  <a:pt x="0" y="335"/>
                </a:lnTo>
                <a:lnTo>
                  <a:pt x="0" y="326"/>
                </a:lnTo>
                <a:lnTo>
                  <a:pt x="0" y="317"/>
                </a:lnTo>
                <a:lnTo>
                  <a:pt x="0" y="312"/>
                </a:lnTo>
                <a:lnTo>
                  <a:pt x="5" y="308"/>
                </a:lnTo>
                <a:lnTo>
                  <a:pt x="5" y="303"/>
                </a:lnTo>
                <a:lnTo>
                  <a:pt x="5" y="299"/>
                </a:lnTo>
                <a:lnTo>
                  <a:pt x="5" y="294"/>
                </a:lnTo>
                <a:lnTo>
                  <a:pt x="9" y="290"/>
                </a:lnTo>
                <a:lnTo>
                  <a:pt x="9" y="285"/>
                </a:lnTo>
                <a:lnTo>
                  <a:pt x="14" y="281"/>
                </a:lnTo>
                <a:lnTo>
                  <a:pt x="14" y="276"/>
                </a:lnTo>
                <a:lnTo>
                  <a:pt x="18" y="267"/>
                </a:lnTo>
                <a:lnTo>
                  <a:pt x="18" y="263"/>
                </a:lnTo>
                <a:lnTo>
                  <a:pt x="23" y="258"/>
                </a:lnTo>
                <a:lnTo>
                  <a:pt x="27" y="254"/>
                </a:lnTo>
                <a:lnTo>
                  <a:pt x="32" y="249"/>
                </a:lnTo>
                <a:lnTo>
                  <a:pt x="36" y="245"/>
                </a:lnTo>
                <a:lnTo>
                  <a:pt x="41" y="240"/>
                </a:lnTo>
                <a:lnTo>
                  <a:pt x="45" y="236"/>
                </a:lnTo>
                <a:lnTo>
                  <a:pt x="45" y="231"/>
                </a:lnTo>
                <a:lnTo>
                  <a:pt x="50" y="231"/>
                </a:lnTo>
                <a:lnTo>
                  <a:pt x="50" y="227"/>
                </a:lnTo>
                <a:lnTo>
                  <a:pt x="54" y="222"/>
                </a:lnTo>
                <a:lnTo>
                  <a:pt x="59" y="217"/>
                </a:lnTo>
                <a:lnTo>
                  <a:pt x="63" y="213"/>
                </a:lnTo>
                <a:lnTo>
                  <a:pt x="68" y="2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4" name="组合 103"/>
          <p:cNvGrpSpPr/>
          <p:nvPr/>
        </p:nvGrpSpPr>
        <p:grpSpPr>
          <a:xfrm>
            <a:off x="2473984" y="5061563"/>
            <a:ext cx="803275" cy="760413"/>
            <a:chOff x="4787900" y="539750"/>
            <a:chExt cx="803275" cy="760413"/>
          </a:xfrm>
          <a:solidFill>
            <a:schemeClr val="bg1"/>
          </a:solidFill>
        </p:grpSpPr>
        <p:sp>
          <p:nvSpPr>
            <p:cNvPr id="105" name="Freeform 17"/>
            <p:cNvSpPr>
              <a:spLocks/>
            </p:cNvSpPr>
            <p:nvPr/>
          </p:nvSpPr>
          <p:spPr bwMode="auto">
            <a:xfrm>
              <a:off x="4787900" y="619125"/>
              <a:ext cx="430212" cy="438150"/>
            </a:xfrm>
            <a:custGeom>
              <a:avLst/>
              <a:gdLst>
                <a:gd name="T0" fmla="*/ 30 w 60"/>
                <a:gd name="T1" fmla="*/ 0 h 61"/>
                <a:gd name="T2" fmla="*/ 0 w 60"/>
                <a:gd name="T3" fmla="*/ 31 h 61"/>
                <a:gd name="T4" fmla="*/ 3 w 60"/>
                <a:gd name="T5" fmla="*/ 44 h 61"/>
                <a:gd name="T6" fmla="*/ 7 w 60"/>
                <a:gd name="T7" fmla="*/ 46 h 61"/>
                <a:gd name="T8" fmla="*/ 8 w 60"/>
                <a:gd name="T9" fmla="*/ 42 h 61"/>
                <a:gd name="T10" fmla="*/ 5 w 60"/>
                <a:gd name="T11" fmla="*/ 31 h 61"/>
                <a:gd name="T12" fmla="*/ 30 w 60"/>
                <a:gd name="T13" fmla="*/ 6 h 61"/>
                <a:gd name="T14" fmla="*/ 55 w 60"/>
                <a:gd name="T15" fmla="*/ 31 h 61"/>
                <a:gd name="T16" fmla="*/ 30 w 60"/>
                <a:gd name="T17" fmla="*/ 55 h 61"/>
                <a:gd name="T18" fmla="*/ 24 w 60"/>
                <a:gd name="T19" fmla="*/ 55 h 61"/>
                <a:gd name="T20" fmla="*/ 21 w 60"/>
                <a:gd name="T21" fmla="*/ 57 h 61"/>
                <a:gd name="T22" fmla="*/ 23 w 60"/>
                <a:gd name="T23" fmla="*/ 60 h 61"/>
                <a:gd name="T24" fmla="*/ 30 w 60"/>
                <a:gd name="T25" fmla="*/ 61 h 61"/>
                <a:gd name="T26" fmla="*/ 60 w 60"/>
                <a:gd name="T27" fmla="*/ 31 h 61"/>
                <a:gd name="T28" fmla="*/ 30 w 60"/>
                <a:gd name="T2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61">
                  <a:moveTo>
                    <a:pt x="30" y="0"/>
                  </a:moveTo>
                  <a:cubicBezTo>
                    <a:pt x="13" y="0"/>
                    <a:pt x="0" y="14"/>
                    <a:pt x="0" y="31"/>
                  </a:cubicBezTo>
                  <a:cubicBezTo>
                    <a:pt x="0" y="35"/>
                    <a:pt x="1" y="40"/>
                    <a:pt x="3" y="44"/>
                  </a:cubicBezTo>
                  <a:cubicBezTo>
                    <a:pt x="4" y="46"/>
                    <a:pt x="5" y="46"/>
                    <a:pt x="7" y="46"/>
                  </a:cubicBezTo>
                  <a:cubicBezTo>
                    <a:pt x="8" y="45"/>
                    <a:pt x="9" y="43"/>
                    <a:pt x="8" y="42"/>
                  </a:cubicBezTo>
                  <a:cubicBezTo>
                    <a:pt x="6" y="38"/>
                    <a:pt x="5" y="35"/>
                    <a:pt x="5" y="31"/>
                  </a:cubicBezTo>
                  <a:cubicBezTo>
                    <a:pt x="5" y="17"/>
                    <a:pt x="16" y="6"/>
                    <a:pt x="30" y="6"/>
                  </a:cubicBezTo>
                  <a:cubicBezTo>
                    <a:pt x="44" y="6"/>
                    <a:pt x="55" y="17"/>
                    <a:pt x="55" y="31"/>
                  </a:cubicBezTo>
                  <a:cubicBezTo>
                    <a:pt x="55" y="44"/>
                    <a:pt x="44" y="55"/>
                    <a:pt x="30" y="55"/>
                  </a:cubicBezTo>
                  <a:cubicBezTo>
                    <a:pt x="28" y="55"/>
                    <a:pt x="26" y="55"/>
                    <a:pt x="24" y="55"/>
                  </a:cubicBezTo>
                  <a:cubicBezTo>
                    <a:pt x="23" y="54"/>
                    <a:pt x="22" y="55"/>
                    <a:pt x="21" y="57"/>
                  </a:cubicBezTo>
                  <a:cubicBezTo>
                    <a:pt x="21" y="58"/>
                    <a:pt x="22" y="60"/>
                    <a:pt x="23" y="60"/>
                  </a:cubicBezTo>
                  <a:cubicBezTo>
                    <a:pt x="25" y="61"/>
                    <a:pt x="28" y="61"/>
                    <a:pt x="30" y="61"/>
                  </a:cubicBezTo>
                  <a:cubicBezTo>
                    <a:pt x="47" y="61"/>
                    <a:pt x="60" y="47"/>
                    <a:pt x="60" y="31"/>
                  </a:cubicBezTo>
                  <a:cubicBezTo>
                    <a:pt x="60" y="14"/>
                    <a:pt x="47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8"/>
            <p:cNvSpPr>
              <a:spLocks/>
            </p:cNvSpPr>
            <p:nvPr/>
          </p:nvSpPr>
          <p:spPr bwMode="auto">
            <a:xfrm>
              <a:off x="4795838" y="762000"/>
              <a:ext cx="279400" cy="538163"/>
            </a:xfrm>
            <a:custGeom>
              <a:avLst/>
              <a:gdLst>
                <a:gd name="T0" fmla="*/ 24 w 39"/>
                <a:gd name="T1" fmla="*/ 18 h 75"/>
                <a:gd name="T2" fmla="*/ 29 w 39"/>
                <a:gd name="T3" fmla="*/ 20 h 75"/>
                <a:gd name="T4" fmla="*/ 39 w 39"/>
                <a:gd name="T5" fmla="*/ 10 h 75"/>
                <a:gd name="T6" fmla="*/ 29 w 39"/>
                <a:gd name="T7" fmla="*/ 0 h 75"/>
                <a:gd name="T8" fmla="*/ 19 w 39"/>
                <a:gd name="T9" fmla="*/ 10 h 75"/>
                <a:gd name="T10" fmla="*/ 20 w 39"/>
                <a:gd name="T11" fmla="*/ 14 h 75"/>
                <a:gd name="T12" fmla="*/ 13 w 39"/>
                <a:gd name="T13" fmla="*/ 23 h 75"/>
                <a:gd name="T14" fmla="*/ 2 w 39"/>
                <a:gd name="T15" fmla="*/ 72 h 75"/>
                <a:gd name="T16" fmla="*/ 4 w 39"/>
                <a:gd name="T17" fmla="*/ 75 h 75"/>
                <a:gd name="T18" fmla="*/ 5 w 39"/>
                <a:gd name="T19" fmla="*/ 75 h 75"/>
                <a:gd name="T20" fmla="*/ 7 w 39"/>
                <a:gd name="T21" fmla="*/ 71 h 75"/>
                <a:gd name="T22" fmla="*/ 18 w 39"/>
                <a:gd name="T23" fmla="*/ 26 h 75"/>
                <a:gd name="T24" fmla="*/ 24 w 39"/>
                <a:gd name="T25" fmla="*/ 1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75">
                  <a:moveTo>
                    <a:pt x="24" y="18"/>
                  </a:moveTo>
                  <a:cubicBezTo>
                    <a:pt x="25" y="19"/>
                    <a:pt x="27" y="20"/>
                    <a:pt x="29" y="20"/>
                  </a:cubicBezTo>
                  <a:cubicBezTo>
                    <a:pt x="35" y="20"/>
                    <a:pt x="39" y="16"/>
                    <a:pt x="39" y="10"/>
                  </a:cubicBezTo>
                  <a:cubicBezTo>
                    <a:pt x="39" y="4"/>
                    <a:pt x="35" y="0"/>
                    <a:pt x="29" y="0"/>
                  </a:cubicBezTo>
                  <a:cubicBezTo>
                    <a:pt x="24" y="0"/>
                    <a:pt x="19" y="4"/>
                    <a:pt x="19" y="10"/>
                  </a:cubicBezTo>
                  <a:cubicBezTo>
                    <a:pt x="19" y="11"/>
                    <a:pt x="20" y="13"/>
                    <a:pt x="20" y="14"/>
                  </a:cubicBezTo>
                  <a:cubicBezTo>
                    <a:pt x="18" y="16"/>
                    <a:pt x="16" y="19"/>
                    <a:pt x="13" y="23"/>
                  </a:cubicBezTo>
                  <a:cubicBezTo>
                    <a:pt x="7" y="32"/>
                    <a:pt x="0" y="49"/>
                    <a:pt x="2" y="72"/>
                  </a:cubicBezTo>
                  <a:cubicBezTo>
                    <a:pt x="2" y="73"/>
                    <a:pt x="3" y="75"/>
                    <a:pt x="4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6" y="75"/>
                    <a:pt x="7" y="73"/>
                    <a:pt x="7" y="71"/>
                  </a:cubicBezTo>
                  <a:cubicBezTo>
                    <a:pt x="6" y="54"/>
                    <a:pt x="9" y="39"/>
                    <a:pt x="18" y="26"/>
                  </a:cubicBezTo>
                  <a:cubicBezTo>
                    <a:pt x="20" y="23"/>
                    <a:pt x="22" y="20"/>
                    <a:pt x="24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9"/>
            <p:cNvSpPr>
              <a:spLocks/>
            </p:cNvSpPr>
            <p:nvPr/>
          </p:nvSpPr>
          <p:spPr bwMode="auto">
            <a:xfrm>
              <a:off x="5260975" y="539750"/>
              <a:ext cx="279400" cy="265113"/>
            </a:xfrm>
            <a:custGeom>
              <a:avLst/>
              <a:gdLst>
                <a:gd name="T0" fmla="*/ 20 w 39"/>
                <a:gd name="T1" fmla="*/ 34 h 37"/>
                <a:gd name="T2" fmla="*/ 14 w 39"/>
                <a:gd name="T3" fmla="*/ 32 h 37"/>
                <a:gd name="T4" fmla="*/ 7 w 39"/>
                <a:gd name="T5" fmla="*/ 13 h 37"/>
                <a:gd name="T6" fmla="*/ 26 w 39"/>
                <a:gd name="T7" fmla="*/ 7 h 37"/>
                <a:gd name="T8" fmla="*/ 33 w 39"/>
                <a:gd name="T9" fmla="*/ 25 h 37"/>
                <a:gd name="T10" fmla="*/ 31 w 39"/>
                <a:gd name="T11" fmla="*/ 28 h 37"/>
                <a:gd name="T12" fmla="*/ 31 w 39"/>
                <a:gd name="T13" fmla="*/ 30 h 37"/>
                <a:gd name="T14" fmla="*/ 33 w 39"/>
                <a:gd name="T15" fmla="*/ 30 h 37"/>
                <a:gd name="T16" fmla="*/ 35 w 39"/>
                <a:gd name="T17" fmla="*/ 27 h 37"/>
                <a:gd name="T18" fmla="*/ 27 w 39"/>
                <a:gd name="T19" fmla="*/ 4 h 37"/>
                <a:gd name="T20" fmla="*/ 4 w 39"/>
                <a:gd name="T21" fmla="*/ 12 h 37"/>
                <a:gd name="T22" fmla="*/ 12 w 39"/>
                <a:gd name="T23" fmla="*/ 35 h 37"/>
                <a:gd name="T24" fmla="*/ 20 w 39"/>
                <a:gd name="T25" fmla="*/ 37 h 37"/>
                <a:gd name="T26" fmla="*/ 22 w 39"/>
                <a:gd name="T27" fmla="*/ 35 h 37"/>
                <a:gd name="T28" fmla="*/ 20 w 39"/>
                <a:gd name="T29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37">
                  <a:moveTo>
                    <a:pt x="20" y="34"/>
                  </a:moveTo>
                  <a:cubicBezTo>
                    <a:pt x="18" y="34"/>
                    <a:pt x="16" y="33"/>
                    <a:pt x="14" y="32"/>
                  </a:cubicBezTo>
                  <a:cubicBezTo>
                    <a:pt x="7" y="29"/>
                    <a:pt x="4" y="20"/>
                    <a:pt x="7" y="13"/>
                  </a:cubicBezTo>
                  <a:cubicBezTo>
                    <a:pt x="10" y="6"/>
                    <a:pt x="19" y="3"/>
                    <a:pt x="26" y="7"/>
                  </a:cubicBezTo>
                  <a:cubicBezTo>
                    <a:pt x="33" y="10"/>
                    <a:pt x="36" y="18"/>
                    <a:pt x="33" y="25"/>
                  </a:cubicBezTo>
                  <a:cubicBezTo>
                    <a:pt x="32" y="26"/>
                    <a:pt x="32" y="27"/>
                    <a:pt x="31" y="28"/>
                  </a:cubicBezTo>
                  <a:cubicBezTo>
                    <a:pt x="30" y="29"/>
                    <a:pt x="30" y="30"/>
                    <a:pt x="31" y="30"/>
                  </a:cubicBezTo>
                  <a:cubicBezTo>
                    <a:pt x="32" y="31"/>
                    <a:pt x="33" y="31"/>
                    <a:pt x="33" y="30"/>
                  </a:cubicBezTo>
                  <a:cubicBezTo>
                    <a:pt x="34" y="29"/>
                    <a:pt x="35" y="28"/>
                    <a:pt x="35" y="27"/>
                  </a:cubicBezTo>
                  <a:cubicBezTo>
                    <a:pt x="39" y="18"/>
                    <a:pt x="36" y="8"/>
                    <a:pt x="27" y="4"/>
                  </a:cubicBezTo>
                  <a:cubicBezTo>
                    <a:pt x="19" y="0"/>
                    <a:pt x="8" y="3"/>
                    <a:pt x="4" y="12"/>
                  </a:cubicBezTo>
                  <a:cubicBezTo>
                    <a:pt x="0" y="21"/>
                    <a:pt x="4" y="31"/>
                    <a:pt x="12" y="35"/>
                  </a:cubicBezTo>
                  <a:cubicBezTo>
                    <a:pt x="15" y="36"/>
                    <a:pt x="18" y="37"/>
                    <a:pt x="20" y="37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4"/>
                    <a:pt x="21" y="33"/>
                    <a:pt x="20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0"/>
            <p:cNvSpPr>
              <a:spLocks/>
            </p:cNvSpPr>
            <p:nvPr/>
          </p:nvSpPr>
          <p:spPr bwMode="auto">
            <a:xfrm>
              <a:off x="5354638" y="633413"/>
              <a:ext cx="236537" cy="250825"/>
            </a:xfrm>
            <a:custGeom>
              <a:avLst/>
              <a:gdLst>
                <a:gd name="T0" fmla="*/ 32 w 33"/>
                <a:gd name="T1" fmla="*/ 32 h 35"/>
                <a:gd name="T2" fmla="*/ 12 w 33"/>
                <a:gd name="T3" fmla="*/ 16 h 35"/>
                <a:gd name="T4" fmla="*/ 9 w 33"/>
                <a:gd name="T5" fmla="*/ 11 h 35"/>
                <a:gd name="T6" fmla="*/ 12 w 33"/>
                <a:gd name="T7" fmla="*/ 8 h 35"/>
                <a:gd name="T8" fmla="*/ 9 w 33"/>
                <a:gd name="T9" fmla="*/ 1 h 35"/>
                <a:gd name="T10" fmla="*/ 1 w 33"/>
                <a:gd name="T11" fmla="*/ 4 h 35"/>
                <a:gd name="T12" fmla="*/ 4 w 33"/>
                <a:gd name="T13" fmla="*/ 11 h 35"/>
                <a:gd name="T14" fmla="*/ 6 w 33"/>
                <a:gd name="T15" fmla="*/ 12 h 35"/>
                <a:gd name="T16" fmla="*/ 9 w 33"/>
                <a:gd name="T17" fmla="*/ 17 h 35"/>
                <a:gd name="T18" fmla="*/ 31 w 33"/>
                <a:gd name="T19" fmla="*/ 35 h 35"/>
                <a:gd name="T20" fmla="*/ 33 w 33"/>
                <a:gd name="T21" fmla="*/ 34 h 35"/>
                <a:gd name="T22" fmla="*/ 33 w 33"/>
                <a:gd name="T23" fmla="*/ 34 h 35"/>
                <a:gd name="T24" fmla="*/ 32 w 33"/>
                <a:gd name="T25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35">
                  <a:moveTo>
                    <a:pt x="32" y="32"/>
                  </a:moveTo>
                  <a:cubicBezTo>
                    <a:pt x="23" y="29"/>
                    <a:pt x="16" y="23"/>
                    <a:pt x="12" y="16"/>
                  </a:cubicBezTo>
                  <a:cubicBezTo>
                    <a:pt x="11" y="14"/>
                    <a:pt x="10" y="12"/>
                    <a:pt x="9" y="11"/>
                  </a:cubicBezTo>
                  <a:cubicBezTo>
                    <a:pt x="10" y="10"/>
                    <a:pt x="11" y="10"/>
                    <a:pt x="12" y="8"/>
                  </a:cubicBezTo>
                  <a:cubicBezTo>
                    <a:pt x="13" y="6"/>
                    <a:pt x="12" y="2"/>
                    <a:pt x="9" y="1"/>
                  </a:cubicBezTo>
                  <a:cubicBezTo>
                    <a:pt x="6" y="0"/>
                    <a:pt x="3" y="1"/>
                    <a:pt x="1" y="4"/>
                  </a:cubicBezTo>
                  <a:cubicBezTo>
                    <a:pt x="0" y="6"/>
                    <a:pt x="1" y="10"/>
                    <a:pt x="4" y="11"/>
                  </a:cubicBezTo>
                  <a:cubicBezTo>
                    <a:pt x="5" y="12"/>
                    <a:pt x="6" y="12"/>
                    <a:pt x="6" y="12"/>
                  </a:cubicBezTo>
                  <a:cubicBezTo>
                    <a:pt x="7" y="13"/>
                    <a:pt x="8" y="15"/>
                    <a:pt x="9" y="17"/>
                  </a:cubicBezTo>
                  <a:cubicBezTo>
                    <a:pt x="12" y="23"/>
                    <a:pt x="19" y="31"/>
                    <a:pt x="31" y="35"/>
                  </a:cubicBezTo>
                  <a:cubicBezTo>
                    <a:pt x="32" y="35"/>
                    <a:pt x="33" y="35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3"/>
                    <a:pt x="33" y="32"/>
                    <a:pt x="3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9" name="组合 108"/>
          <p:cNvGrpSpPr/>
          <p:nvPr/>
        </p:nvGrpSpPr>
        <p:grpSpPr>
          <a:xfrm>
            <a:off x="4427238" y="5067913"/>
            <a:ext cx="917575" cy="747713"/>
            <a:chOff x="7342981" y="642937"/>
            <a:chExt cx="917575" cy="747713"/>
          </a:xfrm>
          <a:solidFill>
            <a:schemeClr val="bg1"/>
          </a:solidFill>
        </p:grpSpPr>
        <p:sp>
          <p:nvSpPr>
            <p:cNvPr id="110" name="Freeform 21"/>
            <p:cNvSpPr>
              <a:spLocks noEditPoints="1"/>
            </p:cNvSpPr>
            <p:nvPr/>
          </p:nvSpPr>
          <p:spPr bwMode="auto">
            <a:xfrm>
              <a:off x="7342981" y="642937"/>
              <a:ext cx="652462" cy="596900"/>
            </a:xfrm>
            <a:custGeom>
              <a:avLst/>
              <a:gdLst>
                <a:gd name="T0" fmla="*/ 87 w 91"/>
                <a:gd name="T1" fmla="*/ 32 h 83"/>
                <a:gd name="T2" fmla="*/ 91 w 91"/>
                <a:gd name="T3" fmla="*/ 32 h 83"/>
                <a:gd name="T4" fmla="*/ 45 w 91"/>
                <a:gd name="T5" fmla="*/ 0 h 83"/>
                <a:gd name="T6" fmla="*/ 0 w 91"/>
                <a:gd name="T7" fmla="*/ 39 h 83"/>
                <a:gd name="T8" fmla="*/ 18 w 91"/>
                <a:gd name="T9" fmla="*/ 69 h 83"/>
                <a:gd name="T10" fmla="*/ 14 w 91"/>
                <a:gd name="T11" fmla="*/ 83 h 83"/>
                <a:gd name="T12" fmla="*/ 30 w 91"/>
                <a:gd name="T13" fmla="*/ 75 h 83"/>
                <a:gd name="T14" fmla="*/ 45 w 91"/>
                <a:gd name="T15" fmla="*/ 77 h 83"/>
                <a:gd name="T16" fmla="*/ 50 w 91"/>
                <a:gd name="T17" fmla="*/ 77 h 83"/>
                <a:gd name="T18" fmla="*/ 48 w 91"/>
                <a:gd name="T19" fmla="*/ 67 h 83"/>
                <a:gd name="T20" fmla="*/ 87 w 91"/>
                <a:gd name="T21" fmla="*/ 32 h 83"/>
                <a:gd name="T22" fmla="*/ 62 w 91"/>
                <a:gd name="T23" fmla="*/ 19 h 83"/>
                <a:gd name="T24" fmla="*/ 68 w 91"/>
                <a:gd name="T25" fmla="*/ 25 h 83"/>
                <a:gd name="T26" fmla="*/ 62 w 91"/>
                <a:gd name="T27" fmla="*/ 31 h 83"/>
                <a:gd name="T28" fmla="*/ 56 w 91"/>
                <a:gd name="T29" fmla="*/ 25 h 83"/>
                <a:gd name="T30" fmla="*/ 62 w 91"/>
                <a:gd name="T31" fmla="*/ 19 h 83"/>
                <a:gd name="T32" fmla="*/ 31 w 91"/>
                <a:gd name="T33" fmla="*/ 31 h 83"/>
                <a:gd name="T34" fmla="*/ 24 w 91"/>
                <a:gd name="T35" fmla="*/ 25 h 83"/>
                <a:gd name="T36" fmla="*/ 31 w 91"/>
                <a:gd name="T37" fmla="*/ 19 h 83"/>
                <a:gd name="T38" fmla="*/ 36 w 91"/>
                <a:gd name="T39" fmla="*/ 25 h 83"/>
                <a:gd name="T40" fmla="*/ 31 w 91"/>
                <a:gd name="T41" fmla="*/ 3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" h="83">
                  <a:moveTo>
                    <a:pt x="87" y="32"/>
                  </a:moveTo>
                  <a:cubicBezTo>
                    <a:pt x="88" y="32"/>
                    <a:pt x="89" y="32"/>
                    <a:pt x="91" y="32"/>
                  </a:cubicBezTo>
                  <a:cubicBezTo>
                    <a:pt x="87" y="14"/>
                    <a:pt x="68" y="0"/>
                    <a:pt x="45" y="0"/>
                  </a:cubicBezTo>
                  <a:cubicBezTo>
                    <a:pt x="21" y="0"/>
                    <a:pt x="0" y="17"/>
                    <a:pt x="0" y="39"/>
                  </a:cubicBezTo>
                  <a:cubicBezTo>
                    <a:pt x="0" y="51"/>
                    <a:pt x="7" y="61"/>
                    <a:pt x="18" y="69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5" y="76"/>
                    <a:pt x="40" y="77"/>
                    <a:pt x="45" y="77"/>
                  </a:cubicBezTo>
                  <a:cubicBezTo>
                    <a:pt x="47" y="77"/>
                    <a:pt x="48" y="77"/>
                    <a:pt x="50" y="77"/>
                  </a:cubicBezTo>
                  <a:cubicBezTo>
                    <a:pt x="49" y="74"/>
                    <a:pt x="48" y="71"/>
                    <a:pt x="48" y="67"/>
                  </a:cubicBezTo>
                  <a:cubicBezTo>
                    <a:pt x="48" y="48"/>
                    <a:pt x="65" y="32"/>
                    <a:pt x="87" y="32"/>
                  </a:cubicBezTo>
                  <a:close/>
                  <a:moveTo>
                    <a:pt x="62" y="19"/>
                  </a:moveTo>
                  <a:cubicBezTo>
                    <a:pt x="66" y="19"/>
                    <a:pt x="68" y="22"/>
                    <a:pt x="68" y="25"/>
                  </a:cubicBezTo>
                  <a:cubicBezTo>
                    <a:pt x="68" y="29"/>
                    <a:pt x="66" y="31"/>
                    <a:pt x="62" y="31"/>
                  </a:cubicBezTo>
                  <a:cubicBezTo>
                    <a:pt x="59" y="31"/>
                    <a:pt x="56" y="29"/>
                    <a:pt x="56" y="25"/>
                  </a:cubicBezTo>
                  <a:cubicBezTo>
                    <a:pt x="56" y="22"/>
                    <a:pt x="59" y="19"/>
                    <a:pt x="62" y="19"/>
                  </a:cubicBezTo>
                  <a:close/>
                  <a:moveTo>
                    <a:pt x="31" y="31"/>
                  </a:moveTo>
                  <a:cubicBezTo>
                    <a:pt x="27" y="31"/>
                    <a:pt x="24" y="29"/>
                    <a:pt x="24" y="25"/>
                  </a:cubicBezTo>
                  <a:cubicBezTo>
                    <a:pt x="24" y="22"/>
                    <a:pt x="27" y="19"/>
                    <a:pt x="31" y="19"/>
                  </a:cubicBezTo>
                  <a:cubicBezTo>
                    <a:pt x="34" y="19"/>
                    <a:pt x="36" y="22"/>
                    <a:pt x="36" y="25"/>
                  </a:cubicBezTo>
                  <a:cubicBezTo>
                    <a:pt x="36" y="29"/>
                    <a:pt x="34" y="31"/>
                    <a:pt x="3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2"/>
            <p:cNvSpPr>
              <a:spLocks noEditPoints="1"/>
            </p:cNvSpPr>
            <p:nvPr/>
          </p:nvSpPr>
          <p:spPr bwMode="auto">
            <a:xfrm>
              <a:off x="7708106" y="887412"/>
              <a:ext cx="552450" cy="503238"/>
            </a:xfrm>
            <a:custGeom>
              <a:avLst/>
              <a:gdLst>
                <a:gd name="T0" fmla="*/ 77 w 77"/>
                <a:gd name="T1" fmla="*/ 33 h 70"/>
                <a:gd name="T2" fmla="*/ 38 w 77"/>
                <a:gd name="T3" fmla="*/ 0 h 70"/>
                <a:gd name="T4" fmla="*/ 0 w 77"/>
                <a:gd name="T5" fmla="*/ 33 h 70"/>
                <a:gd name="T6" fmla="*/ 38 w 77"/>
                <a:gd name="T7" fmla="*/ 66 h 70"/>
                <a:gd name="T8" fmla="*/ 52 w 77"/>
                <a:gd name="T9" fmla="*/ 63 h 70"/>
                <a:gd name="T10" fmla="*/ 64 w 77"/>
                <a:gd name="T11" fmla="*/ 70 h 70"/>
                <a:gd name="T12" fmla="*/ 61 w 77"/>
                <a:gd name="T13" fmla="*/ 59 h 70"/>
                <a:gd name="T14" fmla="*/ 77 w 77"/>
                <a:gd name="T15" fmla="*/ 33 h 70"/>
                <a:gd name="T16" fmla="*/ 26 w 77"/>
                <a:gd name="T17" fmla="*/ 27 h 70"/>
                <a:gd name="T18" fmla="*/ 21 w 77"/>
                <a:gd name="T19" fmla="*/ 23 h 70"/>
                <a:gd name="T20" fmla="*/ 26 w 77"/>
                <a:gd name="T21" fmla="*/ 18 h 70"/>
                <a:gd name="T22" fmla="*/ 32 w 77"/>
                <a:gd name="T23" fmla="*/ 23 h 70"/>
                <a:gd name="T24" fmla="*/ 26 w 77"/>
                <a:gd name="T25" fmla="*/ 27 h 70"/>
                <a:gd name="T26" fmla="*/ 51 w 77"/>
                <a:gd name="T27" fmla="*/ 27 h 70"/>
                <a:gd name="T28" fmla="*/ 46 w 77"/>
                <a:gd name="T29" fmla="*/ 23 h 70"/>
                <a:gd name="T30" fmla="*/ 51 w 77"/>
                <a:gd name="T31" fmla="*/ 18 h 70"/>
                <a:gd name="T32" fmla="*/ 56 w 77"/>
                <a:gd name="T33" fmla="*/ 23 h 70"/>
                <a:gd name="T34" fmla="*/ 51 w 77"/>
                <a:gd name="T35" fmla="*/ 2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" h="70">
                  <a:moveTo>
                    <a:pt x="77" y="33"/>
                  </a:moveTo>
                  <a:cubicBezTo>
                    <a:pt x="77" y="15"/>
                    <a:pt x="59" y="0"/>
                    <a:pt x="38" y="0"/>
                  </a:cubicBezTo>
                  <a:cubicBezTo>
                    <a:pt x="17" y="0"/>
                    <a:pt x="0" y="15"/>
                    <a:pt x="0" y="33"/>
                  </a:cubicBezTo>
                  <a:cubicBezTo>
                    <a:pt x="0" y="51"/>
                    <a:pt x="17" y="66"/>
                    <a:pt x="38" y="66"/>
                  </a:cubicBezTo>
                  <a:cubicBezTo>
                    <a:pt x="43" y="66"/>
                    <a:pt x="47" y="65"/>
                    <a:pt x="52" y="63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70" y="52"/>
                    <a:pt x="77" y="43"/>
                    <a:pt x="77" y="33"/>
                  </a:cubicBezTo>
                  <a:close/>
                  <a:moveTo>
                    <a:pt x="26" y="27"/>
                  </a:moveTo>
                  <a:cubicBezTo>
                    <a:pt x="24" y="27"/>
                    <a:pt x="21" y="25"/>
                    <a:pt x="21" y="23"/>
                  </a:cubicBezTo>
                  <a:cubicBezTo>
                    <a:pt x="21" y="21"/>
                    <a:pt x="24" y="18"/>
                    <a:pt x="26" y="18"/>
                  </a:cubicBezTo>
                  <a:cubicBezTo>
                    <a:pt x="29" y="18"/>
                    <a:pt x="32" y="21"/>
                    <a:pt x="32" y="23"/>
                  </a:cubicBezTo>
                  <a:cubicBezTo>
                    <a:pt x="32" y="25"/>
                    <a:pt x="29" y="27"/>
                    <a:pt x="26" y="27"/>
                  </a:cubicBezTo>
                  <a:close/>
                  <a:moveTo>
                    <a:pt x="51" y="27"/>
                  </a:moveTo>
                  <a:cubicBezTo>
                    <a:pt x="49" y="27"/>
                    <a:pt x="46" y="25"/>
                    <a:pt x="46" y="23"/>
                  </a:cubicBezTo>
                  <a:cubicBezTo>
                    <a:pt x="46" y="21"/>
                    <a:pt x="49" y="18"/>
                    <a:pt x="51" y="18"/>
                  </a:cubicBezTo>
                  <a:cubicBezTo>
                    <a:pt x="54" y="18"/>
                    <a:pt x="56" y="21"/>
                    <a:pt x="56" y="23"/>
                  </a:cubicBezTo>
                  <a:cubicBezTo>
                    <a:pt x="56" y="25"/>
                    <a:pt x="54" y="27"/>
                    <a:pt x="5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2" name="组合 111"/>
          <p:cNvGrpSpPr/>
          <p:nvPr/>
        </p:nvGrpSpPr>
        <p:grpSpPr>
          <a:xfrm>
            <a:off x="1267963" y="5057594"/>
            <a:ext cx="996950" cy="768350"/>
            <a:chOff x="2624138" y="539750"/>
            <a:chExt cx="996950" cy="768350"/>
          </a:xfrm>
          <a:solidFill>
            <a:schemeClr val="bg1"/>
          </a:solidFill>
        </p:grpSpPr>
        <p:sp>
          <p:nvSpPr>
            <p:cNvPr id="113" name="Freeform 23"/>
            <p:cNvSpPr>
              <a:spLocks noEditPoints="1"/>
            </p:cNvSpPr>
            <p:nvPr/>
          </p:nvSpPr>
          <p:spPr bwMode="auto">
            <a:xfrm>
              <a:off x="2624138" y="625475"/>
              <a:ext cx="860425" cy="682625"/>
            </a:xfrm>
            <a:custGeom>
              <a:avLst/>
              <a:gdLst>
                <a:gd name="T0" fmla="*/ 99 w 120"/>
                <a:gd name="T1" fmla="*/ 40 h 95"/>
                <a:gd name="T2" fmla="*/ 96 w 120"/>
                <a:gd name="T3" fmla="*/ 36 h 95"/>
                <a:gd name="T4" fmla="*/ 95 w 120"/>
                <a:gd name="T5" fmla="*/ 22 h 95"/>
                <a:gd name="T6" fmla="*/ 70 w 120"/>
                <a:gd name="T7" fmla="*/ 23 h 95"/>
                <a:gd name="T8" fmla="*/ 66 w 120"/>
                <a:gd name="T9" fmla="*/ 16 h 95"/>
                <a:gd name="T10" fmla="*/ 45 w 120"/>
                <a:gd name="T11" fmla="*/ 6 h 95"/>
                <a:gd name="T12" fmla="*/ 11 w 120"/>
                <a:gd name="T13" fmla="*/ 34 h 95"/>
                <a:gd name="T14" fmla="*/ 2 w 120"/>
                <a:gd name="T15" fmla="*/ 60 h 95"/>
                <a:gd name="T16" fmla="*/ 51 w 120"/>
                <a:gd name="T17" fmla="*/ 93 h 95"/>
                <a:gd name="T18" fmla="*/ 111 w 120"/>
                <a:gd name="T19" fmla="*/ 67 h 95"/>
                <a:gd name="T20" fmla="*/ 99 w 120"/>
                <a:gd name="T21" fmla="*/ 40 h 95"/>
                <a:gd name="T22" fmla="*/ 53 w 120"/>
                <a:gd name="T23" fmla="*/ 86 h 95"/>
                <a:gd name="T24" fmla="*/ 14 w 120"/>
                <a:gd name="T25" fmla="*/ 62 h 95"/>
                <a:gd name="T26" fmla="*/ 53 w 120"/>
                <a:gd name="T27" fmla="*/ 35 h 95"/>
                <a:gd name="T28" fmla="*/ 92 w 120"/>
                <a:gd name="T29" fmla="*/ 57 h 95"/>
                <a:gd name="T30" fmla="*/ 53 w 120"/>
                <a:gd name="T31" fmla="*/ 8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95">
                  <a:moveTo>
                    <a:pt x="99" y="40"/>
                  </a:moveTo>
                  <a:cubicBezTo>
                    <a:pt x="94" y="39"/>
                    <a:pt x="96" y="36"/>
                    <a:pt x="96" y="36"/>
                  </a:cubicBezTo>
                  <a:cubicBezTo>
                    <a:pt x="96" y="36"/>
                    <a:pt x="101" y="28"/>
                    <a:pt x="95" y="22"/>
                  </a:cubicBezTo>
                  <a:cubicBezTo>
                    <a:pt x="88" y="14"/>
                    <a:pt x="70" y="23"/>
                    <a:pt x="70" y="23"/>
                  </a:cubicBezTo>
                  <a:cubicBezTo>
                    <a:pt x="63" y="25"/>
                    <a:pt x="65" y="22"/>
                    <a:pt x="66" y="16"/>
                  </a:cubicBezTo>
                  <a:cubicBezTo>
                    <a:pt x="66" y="10"/>
                    <a:pt x="64" y="0"/>
                    <a:pt x="45" y="6"/>
                  </a:cubicBezTo>
                  <a:cubicBezTo>
                    <a:pt x="27" y="12"/>
                    <a:pt x="11" y="34"/>
                    <a:pt x="11" y="34"/>
                  </a:cubicBezTo>
                  <a:cubicBezTo>
                    <a:pt x="0" y="49"/>
                    <a:pt x="2" y="60"/>
                    <a:pt x="2" y="60"/>
                  </a:cubicBezTo>
                  <a:cubicBezTo>
                    <a:pt x="5" y="85"/>
                    <a:pt x="31" y="91"/>
                    <a:pt x="51" y="93"/>
                  </a:cubicBezTo>
                  <a:cubicBezTo>
                    <a:pt x="73" y="95"/>
                    <a:pt x="102" y="86"/>
                    <a:pt x="111" y="67"/>
                  </a:cubicBezTo>
                  <a:cubicBezTo>
                    <a:pt x="120" y="48"/>
                    <a:pt x="104" y="41"/>
                    <a:pt x="99" y="40"/>
                  </a:cubicBezTo>
                  <a:close/>
                  <a:moveTo>
                    <a:pt x="53" y="86"/>
                  </a:moveTo>
                  <a:cubicBezTo>
                    <a:pt x="32" y="87"/>
                    <a:pt x="14" y="76"/>
                    <a:pt x="14" y="62"/>
                  </a:cubicBezTo>
                  <a:cubicBezTo>
                    <a:pt x="14" y="48"/>
                    <a:pt x="32" y="36"/>
                    <a:pt x="53" y="35"/>
                  </a:cubicBezTo>
                  <a:cubicBezTo>
                    <a:pt x="74" y="34"/>
                    <a:pt x="92" y="43"/>
                    <a:pt x="92" y="57"/>
                  </a:cubicBezTo>
                  <a:cubicBezTo>
                    <a:pt x="92" y="72"/>
                    <a:pt x="74" y="85"/>
                    <a:pt x="53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4"/>
            <p:cNvSpPr>
              <a:spLocks noEditPoints="1"/>
            </p:cNvSpPr>
            <p:nvPr/>
          </p:nvSpPr>
          <p:spPr bwMode="auto">
            <a:xfrm>
              <a:off x="2817813" y="927100"/>
              <a:ext cx="336550" cy="301625"/>
            </a:xfrm>
            <a:custGeom>
              <a:avLst/>
              <a:gdLst>
                <a:gd name="T0" fmla="*/ 22 w 47"/>
                <a:gd name="T1" fmla="*/ 3 h 42"/>
                <a:gd name="T2" fmla="*/ 3 w 47"/>
                <a:gd name="T3" fmla="*/ 25 h 42"/>
                <a:gd name="T4" fmla="*/ 9 w 47"/>
                <a:gd name="T5" fmla="*/ 35 h 42"/>
                <a:gd name="T6" fmla="*/ 41 w 47"/>
                <a:gd name="T7" fmla="*/ 29 h 42"/>
                <a:gd name="T8" fmla="*/ 22 w 47"/>
                <a:gd name="T9" fmla="*/ 3 h 42"/>
                <a:gd name="T10" fmla="*/ 16 w 47"/>
                <a:gd name="T11" fmla="*/ 31 h 42"/>
                <a:gd name="T12" fmla="*/ 9 w 47"/>
                <a:gd name="T13" fmla="*/ 26 h 42"/>
                <a:gd name="T14" fmla="*/ 16 w 47"/>
                <a:gd name="T15" fmla="*/ 19 h 42"/>
                <a:gd name="T16" fmla="*/ 24 w 47"/>
                <a:gd name="T17" fmla="*/ 24 h 42"/>
                <a:gd name="T18" fmla="*/ 16 w 47"/>
                <a:gd name="T19" fmla="*/ 31 h 42"/>
                <a:gd name="T20" fmla="*/ 29 w 47"/>
                <a:gd name="T21" fmla="*/ 20 h 42"/>
                <a:gd name="T22" fmla="*/ 25 w 47"/>
                <a:gd name="T23" fmla="*/ 20 h 42"/>
                <a:gd name="T24" fmla="*/ 26 w 47"/>
                <a:gd name="T25" fmla="*/ 16 h 42"/>
                <a:gd name="T26" fmla="*/ 30 w 47"/>
                <a:gd name="T27" fmla="*/ 16 h 42"/>
                <a:gd name="T28" fmla="*/ 29 w 47"/>
                <a:gd name="T2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42">
                  <a:moveTo>
                    <a:pt x="22" y="3"/>
                  </a:moveTo>
                  <a:cubicBezTo>
                    <a:pt x="0" y="5"/>
                    <a:pt x="3" y="25"/>
                    <a:pt x="3" y="25"/>
                  </a:cubicBezTo>
                  <a:cubicBezTo>
                    <a:pt x="3" y="25"/>
                    <a:pt x="3" y="32"/>
                    <a:pt x="9" y="35"/>
                  </a:cubicBezTo>
                  <a:cubicBezTo>
                    <a:pt x="21" y="42"/>
                    <a:pt x="34" y="38"/>
                    <a:pt x="41" y="29"/>
                  </a:cubicBezTo>
                  <a:cubicBezTo>
                    <a:pt x="47" y="21"/>
                    <a:pt x="43" y="0"/>
                    <a:pt x="22" y="3"/>
                  </a:cubicBezTo>
                  <a:close/>
                  <a:moveTo>
                    <a:pt x="16" y="31"/>
                  </a:moveTo>
                  <a:cubicBezTo>
                    <a:pt x="12" y="31"/>
                    <a:pt x="9" y="29"/>
                    <a:pt x="9" y="26"/>
                  </a:cubicBezTo>
                  <a:cubicBezTo>
                    <a:pt x="9" y="22"/>
                    <a:pt x="12" y="19"/>
                    <a:pt x="16" y="19"/>
                  </a:cubicBezTo>
                  <a:cubicBezTo>
                    <a:pt x="21" y="18"/>
                    <a:pt x="24" y="21"/>
                    <a:pt x="24" y="24"/>
                  </a:cubicBezTo>
                  <a:cubicBezTo>
                    <a:pt x="24" y="27"/>
                    <a:pt x="20" y="31"/>
                    <a:pt x="16" y="31"/>
                  </a:cubicBezTo>
                  <a:close/>
                  <a:moveTo>
                    <a:pt x="29" y="20"/>
                  </a:moveTo>
                  <a:cubicBezTo>
                    <a:pt x="28" y="21"/>
                    <a:pt x="26" y="21"/>
                    <a:pt x="25" y="20"/>
                  </a:cubicBezTo>
                  <a:cubicBezTo>
                    <a:pt x="25" y="19"/>
                    <a:pt x="25" y="17"/>
                    <a:pt x="26" y="16"/>
                  </a:cubicBezTo>
                  <a:cubicBezTo>
                    <a:pt x="28" y="15"/>
                    <a:pt x="29" y="15"/>
                    <a:pt x="30" y="16"/>
                  </a:cubicBezTo>
                  <a:cubicBezTo>
                    <a:pt x="31" y="17"/>
                    <a:pt x="30" y="19"/>
                    <a:pt x="2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5"/>
            <p:cNvSpPr>
              <a:spLocks/>
            </p:cNvSpPr>
            <p:nvPr/>
          </p:nvSpPr>
          <p:spPr bwMode="auto">
            <a:xfrm>
              <a:off x="3268663" y="654050"/>
              <a:ext cx="179387" cy="193675"/>
            </a:xfrm>
            <a:custGeom>
              <a:avLst/>
              <a:gdLst>
                <a:gd name="T0" fmla="*/ 19 w 25"/>
                <a:gd name="T1" fmla="*/ 27 h 27"/>
                <a:gd name="T2" fmla="*/ 23 w 25"/>
                <a:gd name="T3" fmla="*/ 24 h 27"/>
                <a:gd name="T4" fmla="*/ 23 w 25"/>
                <a:gd name="T5" fmla="*/ 24 h 27"/>
                <a:gd name="T6" fmla="*/ 3 w 25"/>
                <a:gd name="T7" fmla="*/ 4 h 27"/>
                <a:gd name="T8" fmla="*/ 0 w 25"/>
                <a:gd name="T9" fmla="*/ 8 h 27"/>
                <a:gd name="T10" fmla="*/ 3 w 25"/>
                <a:gd name="T11" fmla="*/ 11 h 27"/>
                <a:gd name="T12" fmla="*/ 16 w 25"/>
                <a:gd name="T13" fmla="*/ 23 h 27"/>
                <a:gd name="T14" fmla="*/ 19 w 25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19" y="27"/>
                  </a:moveTo>
                  <a:cubicBezTo>
                    <a:pt x="21" y="27"/>
                    <a:pt x="22" y="26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5" y="0"/>
                    <a:pt x="3" y="4"/>
                    <a:pt x="3" y="4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0" y="10"/>
                    <a:pt x="1" y="11"/>
                    <a:pt x="3" y="11"/>
                  </a:cubicBezTo>
                  <a:cubicBezTo>
                    <a:pt x="19" y="8"/>
                    <a:pt x="16" y="23"/>
                    <a:pt x="16" y="23"/>
                  </a:cubicBezTo>
                  <a:cubicBezTo>
                    <a:pt x="16" y="25"/>
                    <a:pt x="17" y="27"/>
                    <a:pt x="19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6"/>
            <p:cNvSpPr>
              <a:spLocks/>
            </p:cNvSpPr>
            <p:nvPr/>
          </p:nvSpPr>
          <p:spPr bwMode="auto">
            <a:xfrm>
              <a:off x="3233738" y="539750"/>
              <a:ext cx="387350" cy="358775"/>
            </a:xfrm>
            <a:custGeom>
              <a:avLst/>
              <a:gdLst>
                <a:gd name="T0" fmla="*/ 22 w 54"/>
                <a:gd name="T1" fmla="*/ 2 h 50"/>
                <a:gd name="T2" fmla="*/ 4 w 54"/>
                <a:gd name="T3" fmla="*/ 2 h 50"/>
                <a:gd name="T4" fmla="*/ 3 w 54"/>
                <a:gd name="T5" fmla="*/ 2 h 50"/>
                <a:gd name="T6" fmla="*/ 3 w 54"/>
                <a:gd name="T7" fmla="*/ 2 h 50"/>
                <a:gd name="T8" fmla="*/ 0 w 54"/>
                <a:gd name="T9" fmla="*/ 7 h 50"/>
                <a:gd name="T10" fmla="*/ 5 w 54"/>
                <a:gd name="T11" fmla="*/ 12 h 50"/>
                <a:gd name="T12" fmla="*/ 9 w 54"/>
                <a:gd name="T13" fmla="*/ 11 h 50"/>
                <a:gd name="T14" fmla="*/ 35 w 54"/>
                <a:gd name="T15" fmla="*/ 24 h 50"/>
                <a:gd name="T16" fmla="*/ 36 w 54"/>
                <a:gd name="T17" fmla="*/ 41 h 50"/>
                <a:gd name="T18" fmla="*/ 35 w 54"/>
                <a:gd name="T19" fmla="*/ 46 h 50"/>
                <a:gd name="T20" fmla="*/ 40 w 54"/>
                <a:gd name="T21" fmla="*/ 50 h 50"/>
                <a:gd name="T22" fmla="*/ 45 w 54"/>
                <a:gd name="T23" fmla="*/ 46 h 50"/>
                <a:gd name="T24" fmla="*/ 45 w 54"/>
                <a:gd name="T25" fmla="*/ 46 h 50"/>
                <a:gd name="T26" fmla="*/ 22 w 54"/>
                <a:gd name="T27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50">
                  <a:moveTo>
                    <a:pt x="22" y="2"/>
                  </a:moveTo>
                  <a:cubicBezTo>
                    <a:pt x="14" y="0"/>
                    <a:pt x="6" y="1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10"/>
                    <a:pt x="2" y="12"/>
                    <a:pt x="5" y="12"/>
                  </a:cubicBezTo>
                  <a:cubicBezTo>
                    <a:pt x="5" y="12"/>
                    <a:pt x="7" y="12"/>
                    <a:pt x="9" y="11"/>
                  </a:cubicBezTo>
                  <a:cubicBezTo>
                    <a:pt x="11" y="10"/>
                    <a:pt x="27" y="11"/>
                    <a:pt x="35" y="24"/>
                  </a:cubicBezTo>
                  <a:cubicBezTo>
                    <a:pt x="39" y="33"/>
                    <a:pt x="37" y="40"/>
                    <a:pt x="36" y="41"/>
                  </a:cubicBezTo>
                  <a:cubicBezTo>
                    <a:pt x="36" y="41"/>
                    <a:pt x="35" y="43"/>
                    <a:pt x="35" y="46"/>
                  </a:cubicBezTo>
                  <a:cubicBezTo>
                    <a:pt x="35" y="49"/>
                    <a:pt x="38" y="50"/>
                    <a:pt x="40" y="50"/>
                  </a:cubicBezTo>
                  <a:cubicBezTo>
                    <a:pt x="43" y="50"/>
                    <a:pt x="45" y="50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54" y="18"/>
                    <a:pt x="35" y="5"/>
                    <a:pt x="2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69879" y="5006794"/>
            <a:ext cx="989013" cy="869950"/>
            <a:chOff x="568325" y="503238"/>
            <a:chExt cx="989013" cy="869950"/>
          </a:xfrm>
          <a:solidFill>
            <a:schemeClr val="bg1"/>
          </a:solidFill>
        </p:grpSpPr>
        <p:sp>
          <p:nvSpPr>
            <p:cNvPr id="118" name="Oval 27"/>
            <p:cNvSpPr>
              <a:spLocks noChangeArrowheads="1"/>
            </p:cNvSpPr>
            <p:nvPr/>
          </p:nvSpPr>
          <p:spPr bwMode="auto">
            <a:xfrm>
              <a:off x="654050" y="560388"/>
              <a:ext cx="171450" cy="1587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28"/>
            <p:cNvSpPr>
              <a:spLocks/>
            </p:cNvSpPr>
            <p:nvPr/>
          </p:nvSpPr>
          <p:spPr bwMode="auto">
            <a:xfrm>
              <a:off x="568325" y="755650"/>
              <a:ext cx="271462" cy="523875"/>
            </a:xfrm>
            <a:custGeom>
              <a:avLst/>
              <a:gdLst>
                <a:gd name="T0" fmla="*/ 14 w 38"/>
                <a:gd name="T1" fmla="*/ 0 h 73"/>
                <a:gd name="T2" fmla="*/ 6 w 38"/>
                <a:gd name="T3" fmla="*/ 11 h 73"/>
                <a:gd name="T4" fmla="*/ 20 w 38"/>
                <a:gd name="T5" fmla="*/ 20 h 73"/>
                <a:gd name="T6" fmla="*/ 25 w 38"/>
                <a:gd name="T7" fmla="*/ 34 h 73"/>
                <a:gd name="T8" fmla="*/ 0 w 38"/>
                <a:gd name="T9" fmla="*/ 61 h 73"/>
                <a:gd name="T10" fmla="*/ 19 w 38"/>
                <a:gd name="T11" fmla="*/ 73 h 73"/>
                <a:gd name="T12" fmla="*/ 34 w 38"/>
                <a:gd name="T13" fmla="*/ 39 h 73"/>
                <a:gd name="T14" fmla="*/ 33 w 38"/>
                <a:gd name="T15" fmla="*/ 15 h 73"/>
                <a:gd name="T16" fmla="*/ 14 w 38"/>
                <a:gd name="T1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73">
                  <a:moveTo>
                    <a:pt x="14" y="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30" y="25"/>
                    <a:pt x="25" y="34"/>
                  </a:cubicBezTo>
                  <a:cubicBezTo>
                    <a:pt x="21" y="43"/>
                    <a:pt x="0" y="61"/>
                    <a:pt x="0" y="61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32" y="45"/>
                    <a:pt x="31" y="49"/>
                    <a:pt x="34" y="39"/>
                  </a:cubicBezTo>
                  <a:cubicBezTo>
                    <a:pt x="37" y="29"/>
                    <a:pt x="38" y="21"/>
                    <a:pt x="33" y="15"/>
                  </a:cubicBezTo>
                  <a:cubicBezTo>
                    <a:pt x="25" y="8"/>
                    <a:pt x="25" y="7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29"/>
            <p:cNvSpPr>
              <a:spLocks/>
            </p:cNvSpPr>
            <p:nvPr/>
          </p:nvSpPr>
          <p:spPr bwMode="auto">
            <a:xfrm>
              <a:off x="782638" y="503238"/>
              <a:ext cx="774700" cy="869950"/>
            </a:xfrm>
            <a:custGeom>
              <a:avLst/>
              <a:gdLst>
                <a:gd name="T0" fmla="*/ 104 w 108"/>
                <a:gd name="T1" fmla="*/ 31 h 121"/>
                <a:gd name="T2" fmla="*/ 31 w 108"/>
                <a:gd name="T3" fmla="*/ 20 h 121"/>
                <a:gd name="T4" fmla="*/ 36 w 108"/>
                <a:gd name="T5" fmla="*/ 11 h 121"/>
                <a:gd name="T6" fmla="*/ 19 w 108"/>
                <a:gd name="T7" fmla="*/ 6 h 121"/>
                <a:gd name="T8" fmla="*/ 0 w 108"/>
                <a:gd name="T9" fmla="*/ 39 h 121"/>
                <a:gd name="T10" fmla="*/ 11 w 108"/>
                <a:gd name="T11" fmla="*/ 46 h 121"/>
                <a:gd name="T12" fmla="*/ 20 w 108"/>
                <a:gd name="T13" fmla="*/ 36 h 121"/>
                <a:gd name="T14" fmla="*/ 28 w 108"/>
                <a:gd name="T15" fmla="*/ 32 h 121"/>
                <a:gd name="T16" fmla="*/ 15 w 108"/>
                <a:gd name="T17" fmla="*/ 52 h 121"/>
                <a:gd name="T18" fmla="*/ 22 w 108"/>
                <a:gd name="T19" fmla="*/ 58 h 121"/>
                <a:gd name="T20" fmla="*/ 32 w 108"/>
                <a:gd name="T21" fmla="*/ 48 h 121"/>
                <a:gd name="T22" fmla="*/ 39 w 108"/>
                <a:gd name="T23" fmla="*/ 48 h 121"/>
                <a:gd name="T24" fmla="*/ 39 w 108"/>
                <a:gd name="T25" fmla="*/ 58 h 121"/>
                <a:gd name="T26" fmla="*/ 15 w 108"/>
                <a:gd name="T27" fmla="*/ 58 h 121"/>
                <a:gd name="T28" fmla="*/ 15 w 108"/>
                <a:gd name="T29" fmla="*/ 67 h 121"/>
                <a:gd name="T30" fmla="*/ 39 w 108"/>
                <a:gd name="T31" fmla="*/ 67 h 121"/>
                <a:gd name="T32" fmla="*/ 39 w 108"/>
                <a:gd name="T33" fmla="*/ 87 h 121"/>
                <a:gd name="T34" fmla="*/ 38 w 108"/>
                <a:gd name="T35" fmla="*/ 87 h 121"/>
                <a:gd name="T36" fmla="*/ 29 w 108"/>
                <a:gd name="T37" fmla="*/ 84 h 121"/>
                <a:gd name="T38" fmla="*/ 29 w 108"/>
                <a:gd name="T39" fmla="*/ 71 h 121"/>
                <a:gd name="T40" fmla="*/ 12 w 108"/>
                <a:gd name="T41" fmla="*/ 71 h 121"/>
                <a:gd name="T42" fmla="*/ 12 w 108"/>
                <a:gd name="T43" fmla="*/ 72 h 121"/>
                <a:gd name="T44" fmla="*/ 29 w 108"/>
                <a:gd name="T45" fmla="*/ 98 h 121"/>
                <a:gd name="T46" fmla="*/ 70 w 108"/>
                <a:gd name="T47" fmla="*/ 87 h 121"/>
                <a:gd name="T48" fmla="*/ 72 w 108"/>
                <a:gd name="T49" fmla="*/ 96 h 121"/>
                <a:gd name="T50" fmla="*/ 86 w 108"/>
                <a:gd name="T51" fmla="*/ 91 h 121"/>
                <a:gd name="T52" fmla="*/ 76 w 108"/>
                <a:gd name="T53" fmla="*/ 68 h 121"/>
                <a:gd name="T54" fmla="*/ 65 w 108"/>
                <a:gd name="T55" fmla="*/ 72 h 121"/>
                <a:gd name="T56" fmla="*/ 68 w 108"/>
                <a:gd name="T57" fmla="*/ 79 h 121"/>
                <a:gd name="T58" fmla="*/ 58 w 108"/>
                <a:gd name="T59" fmla="*/ 84 h 121"/>
                <a:gd name="T60" fmla="*/ 58 w 108"/>
                <a:gd name="T61" fmla="*/ 67 h 121"/>
                <a:gd name="T62" fmla="*/ 81 w 108"/>
                <a:gd name="T63" fmla="*/ 67 h 121"/>
                <a:gd name="T64" fmla="*/ 81 w 108"/>
                <a:gd name="T65" fmla="*/ 58 h 121"/>
                <a:gd name="T66" fmla="*/ 58 w 108"/>
                <a:gd name="T67" fmla="*/ 58 h 121"/>
                <a:gd name="T68" fmla="*/ 58 w 108"/>
                <a:gd name="T69" fmla="*/ 48 h 121"/>
                <a:gd name="T70" fmla="*/ 81 w 108"/>
                <a:gd name="T71" fmla="*/ 48 h 121"/>
                <a:gd name="T72" fmla="*/ 81 w 108"/>
                <a:gd name="T73" fmla="*/ 39 h 121"/>
                <a:gd name="T74" fmla="*/ 40 w 108"/>
                <a:gd name="T75" fmla="*/ 39 h 121"/>
                <a:gd name="T76" fmla="*/ 46 w 108"/>
                <a:gd name="T77" fmla="*/ 30 h 121"/>
                <a:gd name="T78" fmla="*/ 39 w 108"/>
                <a:gd name="T79" fmla="*/ 28 h 121"/>
                <a:gd name="T80" fmla="*/ 87 w 108"/>
                <a:gd name="T81" fmla="*/ 37 h 121"/>
                <a:gd name="T82" fmla="*/ 87 w 108"/>
                <a:gd name="T83" fmla="*/ 85 h 121"/>
                <a:gd name="T84" fmla="*/ 70 w 108"/>
                <a:gd name="T85" fmla="*/ 101 h 121"/>
                <a:gd name="T86" fmla="*/ 59 w 108"/>
                <a:gd name="T87" fmla="*/ 98 h 121"/>
                <a:gd name="T88" fmla="*/ 57 w 108"/>
                <a:gd name="T89" fmla="*/ 108 h 121"/>
                <a:gd name="T90" fmla="*/ 105 w 108"/>
                <a:gd name="T91" fmla="*/ 87 h 121"/>
                <a:gd name="T92" fmla="*/ 104 w 108"/>
                <a:gd name="T93" fmla="*/ 3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8" h="121">
                  <a:moveTo>
                    <a:pt x="104" y="31"/>
                  </a:moveTo>
                  <a:cubicBezTo>
                    <a:pt x="104" y="31"/>
                    <a:pt x="100" y="0"/>
                    <a:pt x="31" y="20"/>
                  </a:cubicBezTo>
                  <a:cubicBezTo>
                    <a:pt x="34" y="14"/>
                    <a:pt x="36" y="11"/>
                    <a:pt x="36" y="11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2" y="29"/>
                    <a:pt x="0" y="39"/>
                  </a:cubicBezTo>
                  <a:cubicBezTo>
                    <a:pt x="0" y="39"/>
                    <a:pt x="11" y="46"/>
                    <a:pt x="11" y="46"/>
                  </a:cubicBezTo>
                  <a:cubicBezTo>
                    <a:pt x="15" y="43"/>
                    <a:pt x="18" y="39"/>
                    <a:pt x="20" y="36"/>
                  </a:cubicBezTo>
                  <a:cubicBezTo>
                    <a:pt x="23" y="35"/>
                    <a:pt x="26" y="33"/>
                    <a:pt x="28" y="32"/>
                  </a:cubicBezTo>
                  <a:cubicBezTo>
                    <a:pt x="25" y="38"/>
                    <a:pt x="20" y="47"/>
                    <a:pt x="15" y="52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7" y="54"/>
                    <a:pt x="32" y="48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5" y="87"/>
                    <a:pt x="31" y="86"/>
                    <a:pt x="29" y="84"/>
                  </a:cubicBezTo>
                  <a:cubicBezTo>
                    <a:pt x="27" y="81"/>
                    <a:pt x="29" y="75"/>
                    <a:pt x="29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2" y="72"/>
                    <a:pt x="6" y="99"/>
                    <a:pt x="29" y="98"/>
                  </a:cubicBezTo>
                  <a:cubicBezTo>
                    <a:pt x="51" y="99"/>
                    <a:pt x="64" y="92"/>
                    <a:pt x="70" y="87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5" y="82"/>
                    <a:pt x="61" y="83"/>
                    <a:pt x="58" y="84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39"/>
                    <a:pt x="81" y="39"/>
                    <a:pt x="81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3" y="36"/>
                    <a:pt x="45" y="33"/>
                    <a:pt x="46" y="30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70" y="17"/>
                    <a:pt x="87" y="19"/>
                    <a:pt x="87" y="37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7" y="85"/>
                    <a:pt x="89" y="102"/>
                    <a:pt x="70" y="101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7" y="108"/>
                    <a:pt x="101" y="121"/>
                    <a:pt x="105" y="87"/>
                  </a:cubicBezTo>
                  <a:cubicBezTo>
                    <a:pt x="108" y="53"/>
                    <a:pt x="104" y="31"/>
                    <a:pt x="10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1" name="Freeform 39"/>
          <p:cNvSpPr>
            <a:spLocks noEditPoints="1"/>
          </p:cNvSpPr>
          <p:nvPr/>
        </p:nvSpPr>
        <p:spPr bwMode="auto">
          <a:xfrm>
            <a:off x="7475389" y="5075057"/>
            <a:ext cx="823912" cy="733425"/>
          </a:xfrm>
          <a:custGeom>
            <a:avLst/>
            <a:gdLst>
              <a:gd name="T0" fmla="*/ 115 w 115"/>
              <a:gd name="T1" fmla="*/ 37 h 102"/>
              <a:gd name="T2" fmla="*/ 114 w 115"/>
              <a:gd name="T3" fmla="*/ 36 h 102"/>
              <a:gd name="T4" fmla="*/ 101 w 115"/>
              <a:gd name="T5" fmla="*/ 36 h 102"/>
              <a:gd name="T6" fmla="*/ 79 w 115"/>
              <a:gd name="T7" fmla="*/ 36 h 102"/>
              <a:gd name="T8" fmla="*/ 74 w 115"/>
              <a:gd name="T9" fmla="*/ 27 h 102"/>
              <a:gd name="T10" fmla="*/ 60 w 115"/>
              <a:gd name="T11" fmla="*/ 0 h 102"/>
              <a:gd name="T12" fmla="*/ 58 w 115"/>
              <a:gd name="T13" fmla="*/ 0 h 102"/>
              <a:gd name="T14" fmla="*/ 45 w 115"/>
              <a:gd name="T15" fmla="*/ 27 h 102"/>
              <a:gd name="T16" fmla="*/ 40 w 115"/>
              <a:gd name="T17" fmla="*/ 36 h 102"/>
              <a:gd name="T18" fmla="*/ 18 w 115"/>
              <a:gd name="T19" fmla="*/ 36 h 102"/>
              <a:gd name="T20" fmla="*/ 0 w 115"/>
              <a:gd name="T21" fmla="*/ 36 h 102"/>
              <a:gd name="T22" fmla="*/ 0 w 115"/>
              <a:gd name="T23" fmla="*/ 37 h 102"/>
              <a:gd name="T24" fmla="*/ 7 w 115"/>
              <a:gd name="T25" fmla="*/ 42 h 102"/>
              <a:gd name="T26" fmla="*/ 27 w 115"/>
              <a:gd name="T27" fmla="*/ 60 h 102"/>
              <a:gd name="T28" fmla="*/ 23 w 115"/>
              <a:gd name="T29" fmla="*/ 100 h 102"/>
              <a:gd name="T30" fmla="*/ 26 w 115"/>
              <a:gd name="T31" fmla="*/ 102 h 102"/>
              <a:gd name="T32" fmla="*/ 59 w 115"/>
              <a:gd name="T33" fmla="*/ 81 h 102"/>
              <a:gd name="T34" fmla="*/ 92 w 115"/>
              <a:gd name="T35" fmla="*/ 102 h 102"/>
              <a:gd name="T36" fmla="*/ 95 w 115"/>
              <a:gd name="T37" fmla="*/ 100 h 102"/>
              <a:gd name="T38" fmla="*/ 88 w 115"/>
              <a:gd name="T39" fmla="*/ 60 h 102"/>
              <a:gd name="T40" fmla="*/ 107 w 115"/>
              <a:gd name="T41" fmla="*/ 43 h 102"/>
              <a:gd name="T42" fmla="*/ 115 w 115"/>
              <a:gd name="T43" fmla="*/ 37 h 102"/>
              <a:gd name="T44" fmla="*/ 31 w 115"/>
              <a:gd name="T45" fmla="*/ 76 h 102"/>
              <a:gd name="T46" fmla="*/ 68 w 115"/>
              <a:gd name="T47" fmla="*/ 46 h 102"/>
              <a:gd name="T48" fmla="*/ 33 w 115"/>
              <a:gd name="T49" fmla="*/ 40 h 102"/>
              <a:gd name="T50" fmla="*/ 86 w 115"/>
              <a:gd name="T51" fmla="*/ 40 h 102"/>
              <a:gd name="T52" fmla="*/ 54 w 115"/>
              <a:gd name="T53" fmla="*/ 69 h 102"/>
              <a:gd name="T54" fmla="*/ 87 w 115"/>
              <a:gd name="T55" fmla="*/ 76 h 102"/>
              <a:gd name="T56" fmla="*/ 31 w 115"/>
              <a:gd name="T57" fmla="*/ 76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5" h="102">
                <a:moveTo>
                  <a:pt x="115" y="37"/>
                </a:moveTo>
                <a:cubicBezTo>
                  <a:pt x="115" y="36"/>
                  <a:pt x="115" y="36"/>
                  <a:pt x="114" y="36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4" y="27"/>
                  <a:pt x="74" y="27"/>
                  <a:pt x="74" y="27"/>
                </a:cubicBezTo>
                <a:cubicBezTo>
                  <a:pt x="60" y="0"/>
                  <a:pt x="60" y="0"/>
                  <a:pt x="60" y="0"/>
                </a:cubicBezTo>
                <a:cubicBezTo>
                  <a:pt x="59" y="0"/>
                  <a:pt x="59" y="0"/>
                  <a:pt x="58" y="0"/>
                </a:cubicBezTo>
                <a:cubicBezTo>
                  <a:pt x="45" y="27"/>
                  <a:pt x="45" y="27"/>
                  <a:pt x="45" y="27"/>
                </a:cubicBezTo>
                <a:cubicBezTo>
                  <a:pt x="40" y="36"/>
                  <a:pt x="40" y="36"/>
                  <a:pt x="40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7"/>
                  <a:pt x="0" y="37"/>
                  <a:pt x="0" y="37"/>
                </a:cubicBezTo>
                <a:cubicBezTo>
                  <a:pt x="7" y="42"/>
                  <a:pt x="7" y="42"/>
                  <a:pt x="7" y="42"/>
                </a:cubicBezTo>
                <a:cubicBezTo>
                  <a:pt x="27" y="60"/>
                  <a:pt x="27" y="60"/>
                  <a:pt x="27" y="60"/>
                </a:cubicBezTo>
                <a:cubicBezTo>
                  <a:pt x="23" y="100"/>
                  <a:pt x="23" y="100"/>
                  <a:pt x="23" y="100"/>
                </a:cubicBezTo>
                <a:cubicBezTo>
                  <a:pt x="23" y="102"/>
                  <a:pt x="23" y="102"/>
                  <a:pt x="26" y="102"/>
                </a:cubicBezTo>
                <a:cubicBezTo>
                  <a:pt x="59" y="81"/>
                  <a:pt x="59" y="81"/>
                  <a:pt x="59" y="81"/>
                </a:cubicBezTo>
                <a:cubicBezTo>
                  <a:pt x="92" y="102"/>
                  <a:pt x="92" y="102"/>
                  <a:pt x="92" y="102"/>
                </a:cubicBezTo>
                <a:cubicBezTo>
                  <a:pt x="93" y="102"/>
                  <a:pt x="93" y="102"/>
                  <a:pt x="95" y="100"/>
                </a:cubicBezTo>
                <a:cubicBezTo>
                  <a:pt x="88" y="60"/>
                  <a:pt x="88" y="60"/>
                  <a:pt x="88" y="60"/>
                </a:cubicBezTo>
                <a:cubicBezTo>
                  <a:pt x="107" y="43"/>
                  <a:pt x="107" y="43"/>
                  <a:pt x="107" y="43"/>
                </a:cubicBezTo>
                <a:lnTo>
                  <a:pt x="115" y="37"/>
                </a:lnTo>
                <a:close/>
                <a:moveTo>
                  <a:pt x="31" y="76"/>
                </a:moveTo>
                <a:cubicBezTo>
                  <a:pt x="68" y="46"/>
                  <a:pt x="68" y="46"/>
                  <a:pt x="68" y="46"/>
                </a:cubicBezTo>
                <a:cubicBezTo>
                  <a:pt x="33" y="40"/>
                  <a:pt x="33" y="40"/>
                  <a:pt x="33" y="40"/>
                </a:cubicBezTo>
                <a:cubicBezTo>
                  <a:pt x="86" y="40"/>
                  <a:pt x="86" y="40"/>
                  <a:pt x="86" y="40"/>
                </a:cubicBezTo>
                <a:cubicBezTo>
                  <a:pt x="54" y="69"/>
                  <a:pt x="54" y="69"/>
                  <a:pt x="54" y="69"/>
                </a:cubicBezTo>
                <a:cubicBezTo>
                  <a:pt x="87" y="76"/>
                  <a:pt x="87" y="76"/>
                  <a:pt x="87" y="76"/>
                </a:cubicBezTo>
                <a:lnTo>
                  <a:pt x="31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22" name="组合 121"/>
          <p:cNvGrpSpPr/>
          <p:nvPr/>
        </p:nvGrpSpPr>
        <p:grpSpPr>
          <a:xfrm>
            <a:off x="8508372" y="5028225"/>
            <a:ext cx="831850" cy="827088"/>
            <a:chOff x="8901113" y="2671763"/>
            <a:chExt cx="831850" cy="827088"/>
          </a:xfrm>
          <a:solidFill>
            <a:schemeClr val="bg1"/>
          </a:solidFill>
        </p:grpSpPr>
        <p:sp>
          <p:nvSpPr>
            <p:cNvPr id="123" name="Freeform 40"/>
            <p:cNvSpPr>
              <a:spLocks/>
            </p:cNvSpPr>
            <p:nvPr/>
          </p:nvSpPr>
          <p:spPr bwMode="auto">
            <a:xfrm>
              <a:off x="9194800" y="2916238"/>
              <a:ext cx="65087" cy="93663"/>
            </a:xfrm>
            <a:custGeom>
              <a:avLst/>
              <a:gdLst>
                <a:gd name="T0" fmla="*/ 1 w 9"/>
                <a:gd name="T1" fmla="*/ 5 h 13"/>
                <a:gd name="T2" fmla="*/ 2 w 9"/>
                <a:gd name="T3" fmla="*/ 13 h 13"/>
                <a:gd name="T4" fmla="*/ 8 w 9"/>
                <a:gd name="T5" fmla="*/ 8 h 13"/>
                <a:gd name="T6" fmla="*/ 6 w 9"/>
                <a:gd name="T7" fmla="*/ 0 h 13"/>
                <a:gd name="T8" fmla="*/ 1 w 9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1" y="5"/>
                  </a:moveTo>
                  <a:cubicBezTo>
                    <a:pt x="0" y="9"/>
                    <a:pt x="0" y="12"/>
                    <a:pt x="2" y="13"/>
                  </a:cubicBezTo>
                  <a:cubicBezTo>
                    <a:pt x="4" y="13"/>
                    <a:pt x="6" y="10"/>
                    <a:pt x="8" y="8"/>
                  </a:cubicBezTo>
                  <a:cubicBezTo>
                    <a:pt x="9" y="4"/>
                    <a:pt x="8" y="1"/>
                    <a:pt x="6" y="0"/>
                  </a:cubicBezTo>
                  <a:cubicBezTo>
                    <a:pt x="4" y="0"/>
                    <a:pt x="2" y="2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41"/>
            <p:cNvSpPr>
              <a:spLocks/>
            </p:cNvSpPr>
            <p:nvPr/>
          </p:nvSpPr>
          <p:spPr bwMode="auto">
            <a:xfrm>
              <a:off x="9294813" y="2959100"/>
              <a:ext cx="58737" cy="79375"/>
            </a:xfrm>
            <a:custGeom>
              <a:avLst/>
              <a:gdLst>
                <a:gd name="T0" fmla="*/ 5 w 8"/>
                <a:gd name="T1" fmla="*/ 0 h 11"/>
                <a:gd name="T2" fmla="*/ 1 w 8"/>
                <a:gd name="T3" fmla="*/ 4 h 11"/>
                <a:gd name="T4" fmla="*/ 3 w 8"/>
                <a:gd name="T5" fmla="*/ 11 h 11"/>
                <a:gd name="T6" fmla="*/ 7 w 8"/>
                <a:gd name="T7" fmla="*/ 7 h 11"/>
                <a:gd name="T8" fmla="*/ 5 w 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5" y="0"/>
                  </a:moveTo>
                  <a:cubicBezTo>
                    <a:pt x="4" y="0"/>
                    <a:pt x="3" y="2"/>
                    <a:pt x="1" y="4"/>
                  </a:cubicBezTo>
                  <a:cubicBezTo>
                    <a:pt x="0" y="7"/>
                    <a:pt x="1" y="9"/>
                    <a:pt x="3" y="11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8" y="4"/>
                    <a:pt x="8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42"/>
            <p:cNvSpPr>
              <a:spLocks noEditPoints="1"/>
            </p:cNvSpPr>
            <p:nvPr/>
          </p:nvSpPr>
          <p:spPr bwMode="auto">
            <a:xfrm>
              <a:off x="8901113" y="2671763"/>
              <a:ext cx="831850" cy="827088"/>
            </a:xfrm>
            <a:custGeom>
              <a:avLst/>
              <a:gdLst>
                <a:gd name="T0" fmla="*/ 93 w 116"/>
                <a:gd name="T1" fmla="*/ 43 h 115"/>
                <a:gd name="T2" fmla="*/ 75 w 116"/>
                <a:gd name="T3" fmla="*/ 34 h 115"/>
                <a:gd name="T4" fmla="*/ 72 w 116"/>
                <a:gd name="T5" fmla="*/ 17 h 115"/>
                <a:gd name="T6" fmla="*/ 58 w 116"/>
                <a:gd name="T7" fmla="*/ 4 h 115"/>
                <a:gd name="T8" fmla="*/ 36 w 116"/>
                <a:gd name="T9" fmla="*/ 21 h 115"/>
                <a:gd name="T10" fmla="*/ 23 w 116"/>
                <a:gd name="T11" fmla="*/ 21 h 115"/>
                <a:gd name="T12" fmla="*/ 2 w 116"/>
                <a:gd name="T13" fmla="*/ 23 h 115"/>
                <a:gd name="T14" fmla="*/ 15 w 116"/>
                <a:gd name="T15" fmla="*/ 59 h 115"/>
                <a:gd name="T16" fmla="*/ 11 w 116"/>
                <a:gd name="T17" fmla="*/ 91 h 115"/>
                <a:gd name="T18" fmla="*/ 29 w 116"/>
                <a:gd name="T19" fmla="*/ 100 h 115"/>
                <a:gd name="T20" fmla="*/ 43 w 116"/>
                <a:gd name="T21" fmla="*/ 90 h 115"/>
                <a:gd name="T22" fmla="*/ 58 w 116"/>
                <a:gd name="T23" fmla="*/ 103 h 115"/>
                <a:gd name="T24" fmla="*/ 77 w 116"/>
                <a:gd name="T25" fmla="*/ 99 h 115"/>
                <a:gd name="T26" fmla="*/ 77 w 116"/>
                <a:gd name="T27" fmla="*/ 74 h 115"/>
                <a:gd name="T28" fmla="*/ 99 w 116"/>
                <a:gd name="T29" fmla="*/ 61 h 115"/>
                <a:gd name="T30" fmla="*/ 93 w 116"/>
                <a:gd name="T31" fmla="*/ 43 h 115"/>
                <a:gd name="T32" fmla="*/ 21 w 116"/>
                <a:gd name="T33" fmla="*/ 53 h 115"/>
                <a:gd name="T34" fmla="*/ 17 w 116"/>
                <a:gd name="T35" fmla="*/ 48 h 115"/>
                <a:gd name="T36" fmla="*/ 21 w 116"/>
                <a:gd name="T37" fmla="*/ 44 h 115"/>
                <a:gd name="T38" fmla="*/ 25 w 116"/>
                <a:gd name="T39" fmla="*/ 48 h 115"/>
                <a:gd name="T40" fmla="*/ 21 w 116"/>
                <a:gd name="T41" fmla="*/ 53 h 115"/>
                <a:gd name="T42" fmla="*/ 26 w 116"/>
                <a:gd name="T43" fmla="*/ 52 h 115"/>
                <a:gd name="T44" fmla="*/ 63 w 116"/>
                <a:gd name="T45" fmla="*/ 66 h 115"/>
                <a:gd name="T46" fmla="*/ 26 w 116"/>
                <a:gd name="T47" fmla="*/ 52 h 115"/>
                <a:gd name="T48" fmla="*/ 66 w 116"/>
                <a:gd name="T49" fmla="*/ 44 h 115"/>
                <a:gd name="T50" fmla="*/ 58 w 116"/>
                <a:gd name="T51" fmla="*/ 63 h 115"/>
                <a:gd name="T52" fmla="*/ 46 w 116"/>
                <a:gd name="T53" fmla="*/ 55 h 115"/>
                <a:gd name="T54" fmla="*/ 33 w 116"/>
                <a:gd name="T55" fmla="*/ 43 h 115"/>
                <a:gd name="T56" fmla="*/ 42 w 116"/>
                <a:gd name="T57" fmla="*/ 30 h 115"/>
                <a:gd name="T58" fmla="*/ 53 w 116"/>
                <a:gd name="T59" fmla="*/ 36 h 115"/>
                <a:gd name="T60" fmla="*/ 66 w 116"/>
                <a:gd name="T61" fmla="*/ 44 h 115"/>
                <a:gd name="T62" fmla="*/ 72 w 116"/>
                <a:gd name="T63" fmla="*/ 70 h 115"/>
                <a:gd name="T64" fmla="*/ 67 w 116"/>
                <a:gd name="T65" fmla="*/ 65 h 115"/>
                <a:gd name="T66" fmla="*/ 72 w 116"/>
                <a:gd name="T67" fmla="*/ 60 h 115"/>
                <a:gd name="T68" fmla="*/ 76 w 116"/>
                <a:gd name="T69" fmla="*/ 65 h 115"/>
                <a:gd name="T70" fmla="*/ 72 w 116"/>
                <a:gd name="T71" fmla="*/ 7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6" h="115">
                  <a:moveTo>
                    <a:pt x="93" y="43"/>
                  </a:moveTo>
                  <a:cubicBezTo>
                    <a:pt x="72" y="43"/>
                    <a:pt x="75" y="34"/>
                    <a:pt x="75" y="34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0" y="0"/>
                    <a:pt x="58" y="4"/>
                    <a:pt x="58" y="4"/>
                  </a:cubicBezTo>
                  <a:cubicBezTo>
                    <a:pt x="50" y="5"/>
                    <a:pt x="38" y="17"/>
                    <a:pt x="36" y="21"/>
                  </a:cubicBezTo>
                  <a:cubicBezTo>
                    <a:pt x="32" y="25"/>
                    <a:pt x="30" y="25"/>
                    <a:pt x="23" y="21"/>
                  </a:cubicBezTo>
                  <a:cubicBezTo>
                    <a:pt x="0" y="8"/>
                    <a:pt x="2" y="23"/>
                    <a:pt x="2" y="23"/>
                  </a:cubicBezTo>
                  <a:cubicBezTo>
                    <a:pt x="2" y="42"/>
                    <a:pt x="11" y="53"/>
                    <a:pt x="15" y="59"/>
                  </a:cubicBezTo>
                  <a:cubicBezTo>
                    <a:pt x="11" y="60"/>
                    <a:pt x="11" y="91"/>
                    <a:pt x="11" y="91"/>
                  </a:cubicBezTo>
                  <a:cubicBezTo>
                    <a:pt x="15" y="111"/>
                    <a:pt x="29" y="100"/>
                    <a:pt x="29" y="10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81" y="115"/>
                    <a:pt x="77" y="99"/>
                    <a:pt x="77" y="99"/>
                  </a:cubicBezTo>
                  <a:cubicBezTo>
                    <a:pt x="77" y="90"/>
                    <a:pt x="77" y="74"/>
                    <a:pt x="77" y="74"/>
                  </a:cubicBezTo>
                  <a:cubicBezTo>
                    <a:pt x="89" y="72"/>
                    <a:pt x="99" y="61"/>
                    <a:pt x="99" y="61"/>
                  </a:cubicBezTo>
                  <a:cubicBezTo>
                    <a:pt x="116" y="43"/>
                    <a:pt x="93" y="43"/>
                    <a:pt x="93" y="43"/>
                  </a:cubicBezTo>
                  <a:close/>
                  <a:moveTo>
                    <a:pt x="21" y="53"/>
                  </a:moveTo>
                  <a:cubicBezTo>
                    <a:pt x="20" y="53"/>
                    <a:pt x="17" y="51"/>
                    <a:pt x="17" y="48"/>
                  </a:cubicBezTo>
                  <a:cubicBezTo>
                    <a:pt x="17" y="46"/>
                    <a:pt x="20" y="44"/>
                    <a:pt x="21" y="44"/>
                  </a:cubicBezTo>
                  <a:cubicBezTo>
                    <a:pt x="24" y="44"/>
                    <a:pt x="25" y="46"/>
                    <a:pt x="25" y="48"/>
                  </a:cubicBezTo>
                  <a:cubicBezTo>
                    <a:pt x="25" y="51"/>
                    <a:pt x="24" y="53"/>
                    <a:pt x="21" y="53"/>
                  </a:cubicBezTo>
                  <a:close/>
                  <a:moveTo>
                    <a:pt x="26" y="52"/>
                  </a:moveTo>
                  <a:cubicBezTo>
                    <a:pt x="26" y="52"/>
                    <a:pt x="26" y="87"/>
                    <a:pt x="63" y="66"/>
                  </a:cubicBezTo>
                  <a:cubicBezTo>
                    <a:pt x="24" y="96"/>
                    <a:pt x="26" y="56"/>
                    <a:pt x="26" y="52"/>
                  </a:cubicBezTo>
                  <a:close/>
                  <a:moveTo>
                    <a:pt x="66" y="44"/>
                  </a:moveTo>
                  <a:cubicBezTo>
                    <a:pt x="66" y="44"/>
                    <a:pt x="64" y="57"/>
                    <a:pt x="58" y="63"/>
                  </a:cubicBezTo>
                  <a:cubicBezTo>
                    <a:pt x="47" y="69"/>
                    <a:pt x="46" y="55"/>
                    <a:pt x="46" y="55"/>
                  </a:cubicBezTo>
                  <a:cubicBezTo>
                    <a:pt x="46" y="55"/>
                    <a:pt x="29" y="64"/>
                    <a:pt x="33" y="43"/>
                  </a:cubicBezTo>
                  <a:cubicBezTo>
                    <a:pt x="33" y="43"/>
                    <a:pt x="36" y="31"/>
                    <a:pt x="42" y="30"/>
                  </a:cubicBezTo>
                  <a:cubicBezTo>
                    <a:pt x="49" y="27"/>
                    <a:pt x="53" y="32"/>
                    <a:pt x="53" y="36"/>
                  </a:cubicBezTo>
                  <a:cubicBezTo>
                    <a:pt x="53" y="36"/>
                    <a:pt x="67" y="27"/>
                    <a:pt x="66" y="44"/>
                  </a:cubicBezTo>
                  <a:close/>
                  <a:moveTo>
                    <a:pt x="72" y="70"/>
                  </a:moveTo>
                  <a:cubicBezTo>
                    <a:pt x="70" y="70"/>
                    <a:pt x="67" y="68"/>
                    <a:pt x="67" y="65"/>
                  </a:cubicBezTo>
                  <a:cubicBezTo>
                    <a:pt x="67" y="63"/>
                    <a:pt x="70" y="60"/>
                    <a:pt x="72" y="60"/>
                  </a:cubicBezTo>
                  <a:cubicBezTo>
                    <a:pt x="73" y="60"/>
                    <a:pt x="76" y="63"/>
                    <a:pt x="76" y="65"/>
                  </a:cubicBezTo>
                  <a:cubicBezTo>
                    <a:pt x="76" y="68"/>
                    <a:pt x="73" y="70"/>
                    <a:pt x="72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6" name="组合 125"/>
          <p:cNvGrpSpPr/>
          <p:nvPr/>
        </p:nvGrpSpPr>
        <p:grpSpPr>
          <a:xfrm>
            <a:off x="6464630" y="5056800"/>
            <a:ext cx="801688" cy="769938"/>
            <a:chOff x="654050" y="2686050"/>
            <a:chExt cx="801688" cy="769938"/>
          </a:xfrm>
          <a:solidFill>
            <a:schemeClr val="bg1"/>
          </a:solidFill>
        </p:grpSpPr>
        <p:sp>
          <p:nvSpPr>
            <p:cNvPr id="127" name="Freeform 43"/>
            <p:cNvSpPr>
              <a:spLocks/>
            </p:cNvSpPr>
            <p:nvPr/>
          </p:nvSpPr>
          <p:spPr bwMode="auto">
            <a:xfrm>
              <a:off x="654050" y="2716213"/>
              <a:ext cx="430212" cy="344488"/>
            </a:xfrm>
            <a:custGeom>
              <a:avLst/>
              <a:gdLst>
                <a:gd name="T0" fmla="*/ 27 w 60"/>
                <a:gd name="T1" fmla="*/ 47 h 48"/>
                <a:gd name="T2" fmla="*/ 33 w 60"/>
                <a:gd name="T3" fmla="*/ 46 h 48"/>
                <a:gd name="T4" fmla="*/ 56 w 60"/>
                <a:gd name="T5" fmla="*/ 44 h 48"/>
                <a:gd name="T6" fmla="*/ 60 w 60"/>
                <a:gd name="T7" fmla="*/ 45 h 48"/>
                <a:gd name="T8" fmla="*/ 60 w 60"/>
                <a:gd name="T9" fmla="*/ 44 h 48"/>
                <a:gd name="T10" fmla="*/ 55 w 60"/>
                <a:gd name="T11" fmla="*/ 20 h 48"/>
                <a:gd name="T12" fmla="*/ 50 w 60"/>
                <a:gd name="T13" fmla="*/ 7 h 48"/>
                <a:gd name="T14" fmla="*/ 42 w 60"/>
                <a:gd name="T15" fmla="*/ 2 h 48"/>
                <a:gd name="T16" fmla="*/ 25 w 60"/>
                <a:gd name="T17" fmla="*/ 6 h 48"/>
                <a:gd name="T18" fmla="*/ 19 w 60"/>
                <a:gd name="T19" fmla="*/ 23 h 48"/>
                <a:gd name="T20" fmla="*/ 17 w 60"/>
                <a:gd name="T21" fmla="*/ 23 h 48"/>
                <a:gd name="T22" fmla="*/ 5 w 60"/>
                <a:gd name="T23" fmla="*/ 39 h 48"/>
                <a:gd name="T24" fmla="*/ 14 w 60"/>
                <a:gd name="T25" fmla="*/ 47 h 48"/>
                <a:gd name="T26" fmla="*/ 27 w 60"/>
                <a:gd name="T27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" h="48">
                  <a:moveTo>
                    <a:pt x="27" y="47"/>
                  </a:moveTo>
                  <a:cubicBezTo>
                    <a:pt x="30" y="46"/>
                    <a:pt x="32" y="46"/>
                    <a:pt x="33" y="46"/>
                  </a:cubicBezTo>
                  <a:cubicBezTo>
                    <a:pt x="43" y="44"/>
                    <a:pt x="52" y="44"/>
                    <a:pt x="56" y="44"/>
                  </a:cubicBezTo>
                  <a:cubicBezTo>
                    <a:pt x="57" y="44"/>
                    <a:pt x="60" y="44"/>
                    <a:pt x="60" y="45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38"/>
                    <a:pt x="57" y="28"/>
                    <a:pt x="55" y="20"/>
                  </a:cubicBezTo>
                  <a:cubicBezTo>
                    <a:pt x="54" y="13"/>
                    <a:pt x="51" y="8"/>
                    <a:pt x="50" y="7"/>
                  </a:cubicBezTo>
                  <a:cubicBezTo>
                    <a:pt x="47" y="3"/>
                    <a:pt x="42" y="2"/>
                    <a:pt x="42" y="2"/>
                  </a:cubicBezTo>
                  <a:cubicBezTo>
                    <a:pt x="33" y="0"/>
                    <a:pt x="25" y="6"/>
                    <a:pt x="25" y="6"/>
                  </a:cubicBezTo>
                  <a:cubicBezTo>
                    <a:pt x="15" y="12"/>
                    <a:pt x="19" y="23"/>
                    <a:pt x="19" y="23"/>
                  </a:cubicBezTo>
                  <a:cubicBezTo>
                    <a:pt x="19" y="23"/>
                    <a:pt x="18" y="23"/>
                    <a:pt x="17" y="23"/>
                  </a:cubicBezTo>
                  <a:cubicBezTo>
                    <a:pt x="0" y="23"/>
                    <a:pt x="5" y="39"/>
                    <a:pt x="5" y="39"/>
                  </a:cubicBezTo>
                  <a:cubicBezTo>
                    <a:pt x="7" y="44"/>
                    <a:pt x="11" y="47"/>
                    <a:pt x="14" y="47"/>
                  </a:cubicBezTo>
                  <a:cubicBezTo>
                    <a:pt x="18" y="48"/>
                    <a:pt x="24" y="47"/>
                    <a:pt x="2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44"/>
            <p:cNvSpPr>
              <a:spLocks/>
            </p:cNvSpPr>
            <p:nvPr/>
          </p:nvSpPr>
          <p:spPr bwMode="auto">
            <a:xfrm>
              <a:off x="1076325" y="2686050"/>
              <a:ext cx="336550" cy="352425"/>
            </a:xfrm>
            <a:custGeom>
              <a:avLst/>
              <a:gdLst>
                <a:gd name="T0" fmla="*/ 1 w 47"/>
                <a:gd name="T1" fmla="*/ 48 h 49"/>
                <a:gd name="T2" fmla="*/ 1 w 47"/>
                <a:gd name="T3" fmla="*/ 49 h 49"/>
                <a:gd name="T4" fmla="*/ 25 w 47"/>
                <a:gd name="T5" fmla="*/ 44 h 49"/>
                <a:gd name="T6" fmla="*/ 38 w 47"/>
                <a:gd name="T7" fmla="*/ 40 h 49"/>
                <a:gd name="T8" fmla="*/ 43 w 47"/>
                <a:gd name="T9" fmla="*/ 34 h 49"/>
                <a:gd name="T10" fmla="*/ 42 w 47"/>
                <a:gd name="T11" fmla="*/ 17 h 49"/>
                <a:gd name="T12" fmla="*/ 28 w 47"/>
                <a:gd name="T13" fmla="*/ 12 h 49"/>
                <a:gd name="T14" fmla="*/ 25 w 47"/>
                <a:gd name="T15" fmla="*/ 14 h 49"/>
                <a:gd name="T16" fmla="*/ 25 w 47"/>
                <a:gd name="T17" fmla="*/ 9 h 49"/>
                <a:gd name="T18" fmla="*/ 11 w 47"/>
                <a:gd name="T19" fmla="*/ 2 h 49"/>
                <a:gd name="T20" fmla="*/ 2 w 47"/>
                <a:gd name="T21" fmla="*/ 8 h 49"/>
                <a:gd name="T22" fmla="*/ 0 w 47"/>
                <a:gd name="T23" fmla="*/ 18 h 49"/>
                <a:gd name="T24" fmla="*/ 1 w 47"/>
                <a:gd name="T25" fmla="*/ 46 h 49"/>
                <a:gd name="T26" fmla="*/ 1 w 47"/>
                <a:gd name="T27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9">
                  <a:moveTo>
                    <a:pt x="1" y="48"/>
                  </a:moveTo>
                  <a:cubicBezTo>
                    <a:pt x="1" y="49"/>
                    <a:pt x="1" y="49"/>
                    <a:pt x="1" y="49"/>
                  </a:cubicBezTo>
                  <a:cubicBezTo>
                    <a:pt x="9" y="46"/>
                    <a:pt x="12" y="45"/>
                    <a:pt x="25" y="44"/>
                  </a:cubicBezTo>
                  <a:cubicBezTo>
                    <a:pt x="32" y="43"/>
                    <a:pt x="37" y="41"/>
                    <a:pt x="38" y="40"/>
                  </a:cubicBezTo>
                  <a:cubicBezTo>
                    <a:pt x="41" y="37"/>
                    <a:pt x="43" y="34"/>
                    <a:pt x="43" y="34"/>
                  </a:cubicBezTo>
                  <a:cubicBezTo>
                    <a:pt x="47" y="25"/>
                    <a:pt x="43" y="18"/>
                    <a:pt x="42" y="17"/>
                  </a:cubicBezTo>
                  <a:cubicBezTo>
                    <a:pt x="36" y="8"/>
                    <a:pt x="28" y="12"/>
                    <a:pt x="28" y="12"/>
                  </a:cubicBezTo>
                  <a:cubicBezTo>
                    <a:pt x="28" y="13"/>
                    <a:pt x="26" y="13"/>
                    <a:pt x="25" y="14"/>
                  </a:cubicBezTo>
                  <a:cubicBezTo>
                    <a:pt x="25" y="13"/>
                    <a:pt x="25" y="10"/>
                    <a:pt x="25" y="9"/>
                  </a:cubicBezTo>
                  <a:cubicBezTo>
                    <a:pt x="23" y="0"/>
                    <a:pt x="13" y="1"/>
                    <a:pt x="11" y="2"/>
                  </a:cubicBezTo>
                  <a:cubicBezTo>
                    <a:pt x="5" y="3"/>
                    <a:pt x="3" y="6"/>
                    <a:pt x="2" y="8"/>
                  </a:cubicBezTo>
                  <a:cubicBezTo>
                    <a:pt x="0" y="12"/>
                    <a:pt x="0" y="14"/>
                    <a:pt x="0" y="18"/>
                  </a:cubicBezTo>
                  <a:cubicBezTo>
                    <a:pt x="0" y="27"/>
                    <a:pt x="0" y="36"/>
                    <a:pt x="1" y="46"/>
                  </a:cubicBezTo>
                  <a:cubicBezTo>
                    <a:pt x="1" y="47"/>
                    <a:pt x="1" y="48"/>
                    <a:pt x="1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45"/>
            <p:cNvSpPr>
              <a:spLocks/>
            </p:cNvSpPr>
            <p:nvPr/>
          </p:nvSpPr>
          <p:spPr bwMode="auto">
            <a:xfrm>
              <a:off x="747713" y="3046413"/>
              <a:ext cx="365125" cy="409575"/>
            </a:xfrm>
            <a:custGeom>
              <a:avLst/>
              <a:gdLst>
                <a:gd name="T0" fmla="*/ 45 w 51"/>
                <a:gd name="T1" fmla="*/ 0 h 57"/>
                <a:gd name="T2" fmla="*/ 41 w 51"/>
                <a:gd name="T3" fmla="*/ 0 h 57"/>
                <a:gd name="T4" fmla="*/ 14 w 51"/>
                <a:gd name="T5" fmla="*/ 7 h 57"/>
                <a:gd name="T6" fmla="*/ 5 w 51"/>
                <a:gd name="T7" fmla="*/ 14 h 57"/>
                <a:gd name="T8" fmla="*/ 1 w 51"/>
                <a:gd name="T9" fmla="*/ 25 h 57"/>
                <a:gd name="T10" fmla="*/ 14 w 51"/>
                <a:gd name="T11" fmla="*/ 41 h 57"/>
                <a:gd name="T12" fmla="*/ 19 w 51"/>
                <a:gd name="T13" fmla="*/ 41 h 57"/>
                <a:gd name="T14" fmla="*/ 19 w 51"/>
                <a:gd name="T15" fmla="*/ 43 h 57"/>
                <a:gd name="T16" fmla="*/ 27 w 51"/>
                <a:gd name="T17" fmla="*/ 54 h 57"/>
                <a:gd name="T18" fmla="*/ 48 w 51"/>
                <a:gd name="T19" fmla="*/ 48 h 57"/>
                <a:gd name="T20" fmla="*/ 51 w 51"/>
                <a:gd name="T21" fmla="*/ 39 h 57"/>
                <a:gd name="T22" fmla="*/ 50 w 51"/>
                <a:gd name="T23" fmla="*/ 24 h 57"/>
                <a:gd name="T24" fmla="*/ 45 w 51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57">
                  <a:moveTo>
                    <a:pt x="45" y="0"/>
                  </a:moveTo>
                  <a:cubicBezTo>
                    <a:pt x="45" y="0"/>
                    <a:pt x="42" y="0"/>
                    <a:pt x="41" y="0"/>
                  </a:cubicBezTo>
                  <a:cubicBezTo>
                    <a:pt x="30" y="1"/>
                    <a:pt x="21" y="4"/>
                    <a:pt x="14" y="7"/>
                  </a:cubicBezTo>
                  <a:cubicBezTo>
                    <a:pt x="11" y="9"/>
                    <a:pt x="7" y="11"/>
                    <a:pt x="5" y="14"/>
                  </a:cubicBezTo>
                  <a:cubicBezTo>
                    <a:pt x="4" y="16"/>
                    <a:pt x="1" y="19"/>
                    <a:pt x="1" y="25"/>
                  </a:cubicBezTo>
                  <a:cubicBezTo>
                    <a:pt x="1" y="27"/>
                    <a:pt x="0" y="40"/>
                    <a:pt x="14" y="41"/>
                  </a:cubicBezTo>
                  <a:cubicBezTo>
                    <a:pt x="15" y="41"/>
                    <a:pt x="19" y="41"/>
                    <a:pt x="19" y="41"/>
                  </a:cubicBezTo>
                  <a:cubicBezTo>
                    <a:pt x="19" y="41"/>
                    <a:pt x="19" y="42"/>
                    <a:pt x="19" y="43"/>
                  </a:cubicBezTo>
                  <a:cubicBezTo>
                    <a:pt x="19" y="43"/>
                    <a:pt x="20" y="51"/>
                    <a:pt x="27" y="54"/>
                  </a:cubicBezTo>
                  <a:cubicBezTo>
                    <a:pt x="30" y="56"/>
                    <a:pt x="42" y="57"/>
                    <a:pt x="48" y="48"/>
                  </a:cubicBezTo>
                  <a:cubicBezTo>
                    <a:pt x="49" y="48"/>
                    <a:pt x="51" y="43"/>
                    <a:pt x="51" y="39"/>
                  </a:cubicBezTo>
                  <a:cubicBezTo>
                    <a:pt x="51" y="38"/>
                    <a:pt x="51" y="32"/>
                    <a:pt x="50" y="24"/>
                  </a:cubicBezTo>
                  <a:cubicBezTo>
                    <a:pt x="47" y="14"/>
                    <a:pt x="45" y="8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6"/>
            <p:cNvSpPr>
              <a:spLocks/>
            </p:cNvSpPr>
            <p:nvPr/>
          </p:nvSpPr>
          <p:spPr bwMode="auto">
            <a:xfrm>
              <a:off x="1084263" y="3024188"/>
              <a:ext cx="371475" cy="323850"/>
            </a:xfrm>
            <a:custGeom>
              <a:avLst/>
              <a:gdLst>
                <a:gd name="T0" fmla="*/ 45 w 52"/>
                <a:gd name="T1" fmla="*/ 4 h 45"/>
                <a:gd name="T2" fmla="*/ 38 w 52"/>
                <a:gd name="T3" fmla="*/ 1 h 45"/>
                <a:gd name="T4" fmla="*/ 24 w 52"/>
                <a:gd name="T5" fmla="*/ 0 h 45"/>
                <a:gd name="T6" fmla="*/ 0 w 52"/>
                <a:gd name="T7" fmla="*/ 3 h 45"/>
                <a:gd name="T8" fmla="*/ 1 w 52"/>
                <a:gd name="T9" fmla="*/ 6 h 45"/>
                <a:gd name="T10" fmla="*/ 10 w 52"/>
                <a:gd name="T11" fmla="*/ 33 h 45"/>
                <a:gd name="T12" fmla="*/ 14 w 52"/>
                <a:gd name="T13" fmla="*/ 41 h 45"/>
                <a:gd name="T14" fmla="*/ 24 w 52"/>
                <a:gd name="T15" fmla="*/ 45 h 45"/>
                <a:gd name="T16" fmla="*/ 37 w 52"/>
                <a:gd name="T17" fmla="*/ 34 h 45"/>
                <a:gd name="T18" fmla="*/ 36 w 52"/>
                <a:gd name="T19" fmla="*/ 28 h 45"/>
                <a:gd name="T20" fmla="*/ 36 w 52"/>
                <a:gd name="T21" fmla="*/ 28 h 45"/>
                <a:gd name="T22" fmla="*/ 39 w 52"/>
                <a:gd name="T23" fmla="*/ 28 h 45"/>
                <a:gd name="T24" fmla="*/ 51 w 52"/>
                <a:gd name="T25" fmla="*/ 20 h 45"/>
                <a:gd name="T26" fmla="*/ 45 w 52"/>
                <a:gd name="T27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45">
                  <a:moveTo>
                    <a:pt x="45" y="4"/>
                  </a:moveTo>
                  <a:cubicBezTo>
                    <a:pt x="45" y="4"/>
                    <a:pt x="43" y="3"/>
                    <a:pt x="38" y="1"/>
                  </a:cubicBezTo>
                  <a:cubicBezTo>
                    <a:pt x="37" y="1"/>
                    <a:pt x="32" y="0"/>
                    <a:pt x="24" y="0"/>
                  </a:cubicBezTo>
                  <a:cubicBezTo>
                    <a:pt x="13" y="1"/>
                    <a:pt x="8" y="3"/>
                    <a:pt x="0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3" y="15"/>
                    <a:pt x="7" y="25"/>
                    <a:pt x="10" y="33"/>
                  </a:cubicBezTo>
                  <a:cubicBezTo>
                    <a:pt x="11" y="36"/>
                    <a:pt x="12" y="38"/>
                    <a:pt x="14" y="41"/>
                  </a:cubicBezTo>
                  <a:cubicBezTo>
                    <a:pt x="16" y="43"/>
                    <a:pt x="19" y="45"/>
                    <a:pt x="24" y="45"/>
                  </a:cubicBezTo>
                  <a:cubicBezTo>
                    <a:pt x="27" y="45"/>
                    <a:pt x="38" y="43"/>
                    <a:pt x="37" y="34"/>
                  </a:cubicBezTo>
                  <a:cubicBezTo>
                    <a:pt x="37" y="33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9" y="28"/>
                    <a:pt x="39" y="28"/>
                  </a:cubicBezTo>
                  <a:cubicBezTo>
                    <a:pt x="40" y="28"/>
                    <a:pt x="48" y="29"/>
                    <a:pt x="51" y="20"/>
                  </a:cubicBezTo>
                  <a:cubicBezTo>
                    <a:pt x="52" y="18"/>
                    <a:pt x="52" y="8"/>
                    <a:pt x="4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1" name="Freeform 47"/>
          <p:cNvSpPr>
            <a:spLocks noEditPoints="1"/>
          </p:cNvSpPr>
          <p:nvPr/>
        </p:nvSpPr>
        <p:spPr bwMode="auto">
          <a:xfrm>
            <a:off x="5553884" y="5046482"/>
            <a:ext cx="701675" cy="790575"/>
          </a:xfrm>
          <a:custGeom>
            <a:avLst/>
            <a:gdLst>
              <a:gd name="T0" fmla="*/ 15 w 98"/>
              <a:gd name="T1" fmla="*/ 55 h 110"/>
              <a:gd name="T2" fmla="*/ 25 w 98"/>
              <a:gd name="T3" fmla="*/ 36 h 110"/>
              <a:gd name="T4" fmla="*/ 11 w 98"/>
              <a:gd name="T5" fmla="*/ 24 h 110"/>
              <a:gd name="T6" fmla="*/ 1 w 98"/>
              <a:gd name="T7" fmla="*/ 38 h 110"/>
              <a:gd name="T8" fmla="*/ 15 w 98"/>
              <a:gd name="T9" fmla="*/ 55 h 110"/>
              <a:gd name="T10" fmla="*/ 27 w 98"/>
              <a:gd name="T11" fmla="*/ 79 h 110"/>
              <a:gd name="T12" fmla="*/ 27 w 98"/>
              <a:gd name="T13" fmla="*/ 84 h 110"/>
              <a:gd name="T14" fmla="*/ 32 w 98"/>
              <a:gd name="T15" fmla="*/ 89 h 110"/>
              <a:gd name="T16" fmla="*/ 38 w 98"/>
              <a:gd name="T17" fmla="*/ 89 h 110"/>
              <a:gd name="T18" fmla="*/ 38 w 98"/>
              <a:gd name="T19" fmla="*/ 75 h 110"/>
              <a:gd name="T20" fmla="*/ 32 w 98"/>
              <a:gd name="T21" fmla="*/ 75 h 110"/>
              <a:gd name="T22" fmla="*/ 27 w 98"/>
              <a:gd name="T23" fmla="*/ 79 h 110"/>
              <a:gd name="T24" fmla="*/ 36 w 98"/>
              <a:gd name="T25" fmla="*/ 33 h 110"/>
              <a:gd name="T26" fmla="*/ 48 w 98"/>
              <a:gd name="T27" fmla="*/ 16 h 110"/>
              <a:gd name="T28" fmla="*/ 36 w 98"/>
              <a:gd name="T29" fmla="*/ 0 h 110"/>
              <a:gd name="T30" fmla="*/ 25 w 98"/>
              <a:gd name="T31" fmla="*/ 16 h 110"/>
              <a:gd name="T32" fmla="*/ 36 w 98"/>
              <a:gd name="T33" fmla="*/ 33 h 110"/>
              <a:gd name="T34" fmla="*/ 63 w 98"/>
              <a:gd name="T35" fmla="*/ 34 h 110"/>
              <a:gd name="T36" fmla="*/ 78 w 98"/>
              <a:gd name="T37" fmla="*/ 19 h 110"/>
              <a:gd name="T38" fmla="*/ 68 w 98"/>
              <a:gd name="T39" fmla="*/ 3 h 110"/>
              <a:gd name="T40" fmla="*/ 54 w 98"/>
              <a:gd name="T41" fmla="*/ 17 h 110"/>
              <a:gd name="T42" fmla="*/ 63 w 98"/>
              <a:gd name="T43" fmla="*/ 34 h 110"/>
              <a:gd name="T44" fmla="*/ 84 w 98"/>
              <a:gd name="T45" fmla="*/ 73 h 110"/>
              <a:gd name="T46" fmla="*/ 63 w 98"/>
              <a:gd name="T47" fmla="*/ 52 h 110"/>
              <a:gd name="T48" fmla="*/ 34 w 98"/>
              <a:gd name="T49" fmla="*/ 51 h 110"/>
              <a:gd name="T50" fmla="*/ 20 w 98"/>
              <a:gd name="T51" fmla="*/ 66 h 110"/>
              <a:gd name="T52" fmla="*/ 8 w 98"/>
              <a:gd name="T53" fmla="*/ 89 h 110"/>
              <a:gd name="T54" fmla="*/ 22 w 98"/>
              <a:gd name="T55" fmla="*/ 103 h 110"/>
              <a:gd name="T56" fmla="*/ 40 w 98"/>
              <a:gd name="T57" fmla="*/ 102 h 110"/>
              <a:gd name="T58" fmla="*/ 58 w 98"/>
              <a:gd name="T59" fmla="*/ 102 h 110"/>
              <a:gd name="T60" fmla="*/ 87 w 98"/>
              <a:gd name="T61" fmla="*/ 95 h 110"/>
              <a:gd name="T62" fmla="*/ 84 w 98"/>
              <a:gd name="T63" fmla="*/ 73 h 110"/>
              <a:gd name="T64" fmla="*/ 45 w 98"/>
              <a:gd name="T65" fmla="*/ 95 h 110"/>
              <a:gd name="T66" fmla="*/ 30 w 98"/>
              <a:gd name="T67" fmla="*/ 95 h 110"/>
              <a:gd name="T68" fmla="*/ 21 w 98"/>
              <a:gd name="T69" fmla="*/ 89 h 110"/>
              <a:gd name="T70" fmla="*/ 20 w 98"/>
              <a:gd name="T71" fmla="*/ 78 h 110"/>
              <a:gd name="T72" fmla="*/ 30 w 98"/>
              <a:gd name="T73" fmla="*/ 69 h 110"/>
              <a:gd name="T74" fmla="*/ 38 w 98"/>
              <a:gd name="T75" fmla="*/ 69 h 110"/>
              <a:gd name="T76" fmla="*/ 38 w 98"/>
              <a:gd name="T77" fmla="*/ 59 h 110"/>
              <a:gd name="T78" fmla="*/ 45 w 98"/>
              <a:gd name="T79" fmla="*/ 59 h 110"/>
              <a:gd name="T80" fmla="*/ 45 w 98"/>
              <a:gd name="T81" fmla="*/ 95 h 110"/>
              <a:gd name="T82" fmla="*/ 72 w 98"/>
              <a:gd name="T83" fmla="*/ 95 h 110"/>
              <a:gd name="T84" fmla="*/ 55 w 98"/>
              <a:gd name="T85" fmla="*/ 95 h 110"/>
              <a:gd name="T86" fmla="*/ 48 w 98"/>
              <a:gd name="T87" fmla="*/ 89 h 110"/>
              <a:gd name="T88" fmla="*/ 48 w 98"/>
              <a:gd name="T89" fmla="*/ 70 h 110"/>
              <a:gd name="T90" fmla="*/ 55 w 98"/>
              <a:gd name="T91" fmla="*/ 70 h 110"/>
              <a:gd name="T92" fmla="*/ 55 w 98"/>
              <a:gd name="T93" fmla="*/ 86 h 110"/>
              <a:gd name="T94" fmla="*/ 58 w 98"/>
              <a:gd name="T95" fmla="*/ 89 h 110"/>
              <a:gd name="T96" fmla="*/ 65 w 98"/>
              <a:gd name="T97" fmla="*/ 89 h 110"/>
              <a:gd name="T98" fmla="*/ 65 w 98"/>
              <a:gd name="T99" fmla="*/ 70 h 110"/>
              <a:gd name="T100" fmla="*/ 72 w 98"/>
              <a:gd name="T101" fmla="*/ 70 h 110"/>
              <a:gd name="T102" fmla="*/ 72 w 98"/>
              <a:gd name="T103" fmla="*/ 95 h 110"/>
              <a:gd name="T104" fmla="*/ 96 w 98"/>
              <a:gd name="T105" fmla="*/ 45 h 110"/>
              <a:gd name="T106" fmla="*/ 84 w 98"/>
              <a:gd name="T107" fmla="*/ 32 h 110"/>
              <a:gd name="T108" fmla="*/ 72 w 98"/>
              <a:gd name="T109" fmla="*/ 48 h 110"/>
              <a:gd name="T110" fmla="*/ 85 w 98"/>
              <a:gd name="T111" fmla="*/ 62 h 110"/>
              <a:gd name="T112" fmla="*/ 96 w 98"/>
              <a:gd name="T113" fmla="*/ 45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8" h="110">
                <a:moveTo>
                  <a:pt x="15" y="55"/>
                </a:moveTo>
                <a:cubicBezTo>
                  <a:pt x="27" y="53"/>
                  <a:pt x="25" y="39"/>
                  <a:pt x="25" y="36"/>
                </a:cubicBezTo>
                <a:cubicBezTo>
                  <a:pt x="24" y="32"/>
                  <a:pt x="19" y="24"/>
                  <a:pt x="11" y="24"/>
                </a:cubicBezTo>
                <a:cubicBezTo>
                  <a:pt x="2" y="25"/>
                  <a:pt x="1" y="38"/>
                  <a:pt x="1" y="38"/>
                </a:cubicBezTo>
                <a:cubicBezTo>
                  <a:pt x="0" y="45"/>
                  <a:pt x="4" y="58"/>
                  <a:pt x="15" y="55"/>
                </a:cubicBezTo>
                <a:close/>
                <a:moveTo>
                  <a:pt x="27" y="79"/>
                </a:moveTo>
                <a:cubicBezTo>
                  <a:pt x="27" y="80"/>
                  <a:pt x="26" y="82"/>
                  <a:pt x="27" y="84"/>
                </a:cubicBezTo>
                <a:cubicBezTo>
                  <a:pt x="28" y="89"/>
                  <a:pt x="32" y="89"/>
                  <a:pt x="32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75"/>
                  <a:pt x="38" y="75"/>
                  <a:pt x="38" y="75"/>
                </a:cubicBezTo>
                <a:cubicBezTo>
                  <a:pt x="32" y="75"/>
                  <a:pt x="32" y="75"/>
                  <a:pt x="32" y="75"/>
                </a:cubicBezTo>
                <a:cubicBezTo>
                  <a:pt x="29" y="76"/>
                  <a:pt x="28" y="78"/>
                  <a:pt x="27" y="79"/>
                </a:cubicBezTo>
                <a:close/>
                <a:moveTo>
                  <a:pt x="36" y="33"/>
                </a:moveTo>
                <a:cubicBezTo>
                  <a:pt x="42" y="33"/>
                  <a:pt x="48" y="25"/>
                  <a:pt x="48" y="16"/>
                </a:cubicBezTo>
                <a:cubicBezTo>
                  <a:pt x="48" y="8"/>
                  <a:pt x="42" y="0"/>
                  <a:pt x="36" y="0"/>
                </a:cubicBezTo>
                <a:cubicBezTo>
                  <a:pt x="30" y="0"/>
                  <a:pt x="25" y="8"/>
                  <a:pt x="25" y="16"/>
                </a:cubicBezTo>
                <a:cubicBezTo>
                  <a:pt x="25" y="25"/>
                  <a:pt x="30" y="33"/>
                  <a:pt x="36" y="33"/>
                </a:cubicBezTo>
                <a:close/>
                <a:moveTo>
                  <a:pt x="63" y="34"/>
                </a:moveTo>
                <a:cubicBezTo>
                  <a:pt x="71" y="35"/>
                  <a:pt x="77" y="26"/>
                  <a:pt x="78" y="19"/>
                </a:cubicBezTo>
                <a:cubicBezTo>
                  <a:pt x="79" y="12"/>
                  <a:pt x="74" y="4"/>
                  <a:pt x="68" y="3"/>
                </a:cubicBezTo>
                <a:cubicBezTo>
                  <a:pt x="62" y="2"/>
                  <a:pt x="54" y="11"/>
                  <a:pt x="54" y="17"/>
                </a:cubicBezTo>
                <a:cubicBezTo>
                  <a:pt x="53" y="25"/>
                  <a:pt x="55" y="32"/>
                  <a:pt x="63" y="34"/>
                </a:cubicBezTo>
                <a:close/>
                <a:moveTo>
                  <a:pt x="84" y="73"/>
                </a:moveTo>
                <a:cubicBezTo>
                  <a:pt x="84" y="73"/>
                  <a:pt x="71" y="63"/>
                  <a:pt x="63" y="52"/>
                </a:cubicBezTo>
                <a:cubicBezTo>
                  <a:pt x="53" y="37"/>
                  <a:pt x="38" y="43"/>
                  <a:pt x="34" y="51"/>
                </a:cubicBezTo>
                <a:cubicBezTo>
                  <a:pt x="29" y="59"/>
                  <a:pt x="21" y="64"/>
                  <a:pt x="20" y="66"/>
                </a:cubicBezTo>
                <a:cubicBezTo>
                  <a:pt x="19" y="67"/>
                  <a:pt x="4" y="75"/>
                  <a:pt x="8" y="89"/>
                </a:cubicBezTo>
                <a:cubicBezTo>
                  <a:pt x="11" y="103"/>
                  <a:pt x="22" y="103"/>
                  <a:pt x="22" y="103"/>
                </a:cubicBezTo>
                <a:cubicBezTo>
                  <a:pt x="22" y="103"/>
                  <a:pt x="31" y="104"/>
                  <a:pt x="40" y="102"/>
                </a:cubicBezTo>
                <a:cubicBezTo>
                  <a:pt x="50" y="100"/>
                  <a:pt x="58" y="102"/>
                  <a:pt x="58" y="102"/>
                </a:cubicBezTo>
                <a:cubicBezTo>
                  <a:pt x="58" y="102"/>
                  <a:pt x="81" y="110"/>
                  <a:pt x="87" y="95"/>
                </a:cubicBezTo>
                <a:cubicBezTo>
                  <a:pt x="93" y="81"/>
                  <a:pt x="84" y="73"/>
                  <a:pt x="84" y="73"/>
                </a:cubicBezTo>
                <a:close/>
                <a:moveTo>
                  <a:pt x="45" y="95"/>
                </a:moveTo>
                <a:cubicBezTo>
                  <a:pt x="30" y="95"/>
                  <a:pt x="30" y="95"/>
                  <a:pt x="30" y="95"/>
                </a:cubicBezTo>
                <a:cubicBezTo>
                  <a:pt x="24" y="94"/>
                  <a:pt x="21" y="89"/>
                  <a:pt x="21" y="89"/>
                </a:cubicBezTo>
                <a:cubicBezTo>
                  <a:pt x="21" y="88"/>
                  <a:pt x="19" y="84"/>
                  <a:pt x="20" y="78"/>
                </a:cubicBezTo>
                <a:cubicBezTo>
                  <a:pt x="23" y="70"/>
                  <a:pt x="30" y="69"/>
                  <a:pt x="30" y="69"/>
                </a:cubicBezTo>
                <a:cubicBezTo>
                  <a:pt x="38" y="69"/>
                  <a:pt x="38" y="69"/>
                  <a:pt x="38" y="69"/>
                </a:cubicBezTo>
                <a:cubicBezTo>
                  <a:pt x="38" y="59"/>
                  <a:pt x="38" y="59"/>
                  <a:pt x="38" y="59"/>
                </a:cubicBezTo>
                <a:cubicBezTo>
                  <a:pt x="45" y="59"/>
                  <a:pt x="45" y="59"/>
                  <a:pt x="45" y="59"/>
                </a:cubicBezTo>
                <a:lnTo>
                  <a:pt x="45" y="95"/>
                </a:lnTo>
                <a:close/>
                <a:moveTo>
                  <a:pt x="72" y="95"/>
                </a:moveTo>
                <a:cubicBezTo>
                  <a:pt x="55" y="95"/>
                  <a:pt x="55" y="95"/>
                  <a:pt x="55" y="95"/>
                </a:cubicBezTo>
                <a:cubicBezTo>
                  <a:pt x="49" y="93"/>
                  <a:pt x="48" y="89"/>
                  <a:pt x="48" y="89"/>
                </a:cubicBezTo>
                <a:cubicBezTo>
                  <a:pt x="48" y="70"/>
                  <a:pt x="48" y="70"/>
                  <a:pt x="48" y="70"/>
                </a:cubicBezTo>
                <a:cubicBezTo>
                  <a:pt x="55" y="70"/>
                  <a:pt x="55" y="70"/>
                  <a:pt x="55" y="70"/>
                </a:cubicBezTo>
                <a:cubicBezTo>
                  <a:pt x="55" y="86"/>
                  <a:pt x="55" y="86"/>
                  <a:pt x="55" y="86"/>
                </a:cubicBezTo>
                <a:cubicBezTo>
                  <a:pt x="56" y="88"/>
                  <a:pt x="58" y="89"/>
                  <a:pt x="58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70"/>
                  <a:pt x="65" y="70"/>
                  <a:pt x="65" y="70"/>
                </a:cubicBezTo>
                <a:cubicBezTo>
                  <a:pt x="72" y="70"/>
                  <a:pt x="72" y="70"/>
                  <a:pt x="72" y="70"/>
                </a:cubicBezTo>
                <a:lnTo>
                  <a:pt x="72" y="95"/>
                </a:lnTo>
                <a:close/>
                <a:moveTo>
                  <a:pt x="96" y="45"/>
                </a:moveTo>
                <a:cubicBezTo>
                  <a:pt x="96" y="42"/>
                  <a:pt x="94" y="32"/>
                  <a:pt x="84" y="32"/>
                </a:cubicBezTo>
                <a:cubicBezTo>
                  <a:pt x="74" y="32"/>
                  <a:pt x="72" y="41"/>
                  <a:pt x="72" y="48"/>
                </a:cubicBezTo>
                <a:cubicBezTo>
                  <a:pt x="72" y="54"/>
                  <a:pt x="73" y="62"/>
                  <a:pt x="85" y="62"/>
                </a:cubicBezTo>
                <a:cubicBezTo>
                  <a:pt x="98" y="62"/>
                  <a:pt x="96" y="48"/>
                  <a:pt x="96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32" name="组合 131"/>
          <p:cNvGrpSpPr/>
          <p:nvPr/>
        </p:nvGrpSpPr>
        <p:grpSpPr>
          <a:xfrm>
            <a:off x="9549289" y="5068707"/>
            <a:ext cx="881062" cy="746125"/>
            <a:chOff x="10929938" y="2679700"/>
            <a:chExt cx="881062" cy="746125"/>
          </a:xfrm>
          <a:solidFill>
            <a:schemeClr val="bg1"/>
          </a:solidFill>
        </p:grpSpPr>
        <p:sp>
          <p:nvSpPr>
            <p:cNvPr id="133" name="Freeform 51"/>
            <p:cNvSpPr>
              <a:spLocks/>
            </p:cNvSpPr>
            <p:nvPr/>
          </p:nvSpPr>
          <p:spPr bwMode="auto">
            <a:xfrm>
              <a:off x="10929938" y="3009900"/>
              <a:ext cx="457200" cy="415925"/>
            </a:xfrm>
            <a:custGeom>
              <a:avLst/>
              <a:gdLst>
                <a:gd name="T0" fmla="*/ 10 w 64"/>
                <a:gd name="T1" fmla="*/ 0 h 58"/>
                <a:gd name="T2" fmla="*/ 10 w 64"/>
                <a:gd name="T3" fmla="*/ 0 h 58"/>
                <a:gd name="T4" fmla="*/ 2 w 64"/>
                <a:gd name="T5" fmla="*/ 18 h 58"/>
                <a:gd name="T6" fmla="*/ 21 w 64"/>
                <a:gd name="T7" fmla="*/ 47 h 58"/>
                <a:gd name="T8" fmla="*/ 18 w 64"/>
                <a:gd name="T9" fmla="*/ 57 h 58"/>
                <a:gd name="T10" fmla="*/ 19 w 64"/>
                <a:gd name="T11" fmla="*/ 58 h 58"/>
                <a:gd name="T12" fmla="*/ 37 w 64"/>
                <a:gd name="T13" fmla="*/ 50 h 58"/>
                <a:gd name="T14" fmla="*/ 64 w 64"/>
                <a:gd name="T15" fmla="*/ 44 h 58"/>
                <a:gd name="T16" fmla="*/ 10 w 64"/>
                <a:gd name="T1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58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6" y="5"/>
                    <a:pt x="2" y="11"/>
                    <a:pt x="2" y="18"/>
                  </a:cubicBezTo>
                  <a:cubicBezTo>
                    <a:pt x="0" y="29"/>
                    <a:pt x="9" y="40"/>
                    <a:pt x="21" y="47"/>
                  </a:cubicBezTo>
                  <a:cubicBezTo>
                    <a:pt x="22" y="51"/>
                    <a:pt x="18" y="57"/>
                    <a:pt x="18" y="57"/>
                  </a:cubicBezTo>
                  <a:cubicBezTo>
                    <a:pt x="16" y="58"/>
                    <a:pt x="19" y="58"/>
                    <a:pt x="19" y="58"/>
                  </a:cubicBezTo>
                  <a:cubicBezTo>
                    <a:pt x="26" y="58"/>
                    <a:pt x="33" y="53"/>
                    <a:pt x="37" y="50"/>
                  </a:cubicBezTo>
                  <a:cubicBezTo>
                    <a:pt x="47" y="51"/>
                    <a:pt x="56" y="48"/>
                    <a:pt x="64" y="44"/>
                  </a:cubicBezTo>
                  <a:cubicBezTo>
                    <a:pt x="35" y="42"/>
                    <a:pt x="10" y="23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52"/>
            <p:cNvSpPr>
              <a:spLocks noEditPoints="1"/>
            </p:cNvSpPr>
            <p:nvPr/>
          </p:nvSpPr>
          <p:spPr bwMode="auto">
            <a:xfrm>
              <a:off x="11022013" y="2679700"/>
              <a:ext cx="788987" cy="739775"/>
            </a:xfrm>
            <a:custGeom>
              <a:avLst/>
              <a:gdLst>
                <a:gd name="T0" fmla="*/ 110 w 110"/>
                <a:gd name="T1" fmla="*/ 44 h 103"/>
                <a:gd name="T2" fmla="*/ 55 w 110"/>
                <a:gd name="T3" fmla="*/ 0 h 103"/>
                <a:gd name="T4" fmla="*/ 0 w 110"/>
                <a:gd name="T5" fmla="*/ 44 h 103"/>
                <a:gd name="T6" fmla="*/ 54 w 110"/>
                <a:gd name="T7" fmla="*/ 87 h 103"/>
                <a:gd name="T8" fmla="*/ 83 w 110"/>
                <a:gd name="T9" fmla="*/ 102 h 103"/>
                <a:gd name="T10" fmla="*/ 86 w 110"/>
                <a:gd name="T11" fmla="*/ 100 h 103"/>
                <a:gd name="T12" fmla="*/ 79 w 110"/>
                <a:gd name="T13" fmla="*/ 84 h 103"/>
                <a:gd name="T14" fmla="*/ 110 w 110"/>
                <a:gd name="T15" fmla="*/ 44 h 103"/>
                <a:gd name="T16" fmla="*/ 86 w 110"/>
                <a:gd name="T17" fmla="*/ 32 h 103"/>
                <a:gd name="T18" fmla="*/ 82 w 110"/>
                <a:gd name="T19" fmla="*/ 36 h 103"/>
                <a:gd name="T20" fmla="*/ 81 w 110"/>
                <a:gd name="T21" fmla="*/ 36 h 103"/>
                <a:gd name="T22" fmla="*/ 78 w 110"/>
                <a:gd name="T23" fmla="*/ 32 h 103"/>
                <a:gd name="T24" fmla="*/ 78 w 110"/>
                <a:gd name="T25" fmla="*/ 32 h 103"/>
                <a:gd name="T26" fmla="*/ 81 w 110"/>
                <a:gd name="T27" fmla="*/ 28 h 103"/>
                <a:gd name="T28" fmla="*/ 82 w 110"/>
                <a:gd name="T29" fmla="*/ 28 h 103"/>
                <a:gd name="T30" fmla="*/ 86 w 110"/>
                <a:gd name="T31" fmla="*/ 32 h 103"/>
                <a:gd name="T32" fmla="*/ 69 w 110"/>
                <a:gd name="T33" fmla="*/ 58 h 103"/>
                <a:gd name="T34" fmla="*/ 63 w 110"/>
                <a:gd name="T35" fmla="*/ 64 h 103"/>
                <a:gd name="T36" fmla="*/ 62 w 110"/>
                <a:gd name="T37" fmla="*/ 64 h 103"/>
                <a:gd name="T38" fmla="*/ 57 w 110"/>
                <a:gd name="T39" fmla="*/ 58 h 103"/>
                <a:gd name="T40" fmla="*/ 57 w 110"/>
                <a:gd name="T41" fmla="*/ 40 h 103"/>
                <a:gd name="T42" fmla="*/ 56 w 110"/>
                <a:gd name="T43" fmla="*/ 36 h 103"/>
                <a:gd name="T44" fmla="*/ 49 w 110"/>
                <a:gd name="T45" fmla="*/ 36 h 103"/>
                <a:gd name="T46" fmla="*/ 49 w 110"/>
                <a:gd name="T47" fmla="*/ 58 h 103"/>
                <a:gd name="T48" fmla="*/ 46 w 110"/>
                <a:gd name="T49" fmla="*/ 64 h 103"/>
                <a:gd name="T50" fmla="*/ 45 w 110"/>
                <a:gd name="T51" fmla="*/ 64 h 103"/>
                <a:gd name="T52" fmla="*/ 41 w 110"/>
                <a:gd name="T53" fmla="*/ 58 h 103"/>
                <a:gd name="T54" fmla="*/ 41 w 110"/>
                <a:gd name="T55" fmla="*/ 40 h 103"/>
                <a:gd name="T56" fmla="*/ 38 w 110"/>
                <a:gd name="T57" fmla="*/ 36 h 103"/>
                <a:gd name="T58" fmla="*/ 33 w 110"/>
                <a:gd name="T59" fmla="*/ 36 h 103"/>
                <a:gd name="T60" fmla="*/ 33 w 110"/>
                <a:gd name="T61" fmla="*/ 58 h 103"/>
                <a:gd name="T62" fmla="*/ 29 w 110"/>
                <a:gd name="T63" fmla="*/ 64 h 103"/>
                <a:gd name="T64" fmla="*/ 27 w 110"/>
                <a:gd name="T65" fmla="*/ 64 h 103"/>
                <a:gd name="T66" fmla="*/ 21 w 110"/>
                <a:gd name="T67" fmla="*/ 58 h 103"/>
                <a:gd name="T68" fmla="*/ 21 w 110"/>
                <a:gd name="T69" fmla="*/ 30 h 103"/>
                <a:gd name="T70" fmla="*/ 28 w 110"/>
                <a:gd name="T71" fmla="*/ 28 h 103"/>
                <a:gd name="T72" fmla="*/ 45 w 110"/>
                <a:gd name="T73" fmla="*/ 28 h 103"/>
                <a:gd name="T74" fmla="*/ 46 w 110"/>
                <a:gd name="T75" fmla="*/ 28 h 103"/>
                <a:gd name="T76" fmla="*/ 60 w 110"/>
                <a:gd name="T77" fmla="*/ 28 h 103"/>
                <a:gd name="T78" fmla="*/ 69 w 110"/>
                <a:gd name="T79" fmla="*/ 35 h 103"/>
                <a:gd name="T80" fmla="*/ 69 w 110"/>
                <a:gd name="T81" fmla="*/ 58 h 103"/>
                <a:gd name="T82" fmla="*/ 85 w 110"/>
                <a:gd name="T83" fmla="*/ 60 h 103"/>
                <a:gd name="T84" fmla="*/ 81 w 110"/>
                <a:gd name="T85" fmla="*/ 64 h 103"/>
                <a:gd name="T86" fmla="*/ 81 w 110"/>
                <a:gd name="T87" fmla="*/ 64 h 103"/>
                <a:gd name="T88" fmla="*/ 77 w 110"/>
                <a:gd name="T89" fmla="*/ 60 h 103"/>
                <a:gd name="T90" fmla="*/ 77 w 110"/>
                <a:gd name="T91" fmla="*/ 44 h 103"/>
                <a:gd name="T92" fmla="*/ 81 w 110"/>
                <a:gd name="T93" fmla="*/ 40 h 103"/>
                <a:gd name="T94" fmla="*/ 81 w 110"/>
                <a:gd name="T95" fmla="*/ 40 h 103"/>
                <a:gd name="T96" fmla="*/ 85 w 110"/>
                <a:gd name="T97" fmla="*/ 44 h 103"/>
                <a:gd name="T98" fmla="*/ 85 w 110"/>
                <a:gd name="T99" fmla="*/ 6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0" h="103">
                  <a:moveTo>
                    <a:pt x="110" y="44"/>
                  </a:moveTo>
                  <a:cubicBezTo>
                    <a:pt x="110" y="20"/>
                    <a:pt x="86" y="0"/>
                    <a:pt x="55" y="0"/>
                  </a:cubicBezTo>
                  <a:cubicBezTo>
                    <a:pt x="24" y="0"/>
                    <a:pt x="0" y="20"/>
                    <a:pt x="0" y="44"/>
                  </a:cubicBezTo>
                  <a:cubicBezTo>
                    <a:pt x="0" y="68"/>
                    <a:pt x="24" y="87"/>
                    <a:pt x="54" y="87"/>
                  </a:cubicBezTo>
                  <a:cubicBezTo>
                    <a:pt x="59" y="92"/>
                    <a:pt x="73" y="102"/>
                    <a:pt x="83" y="102"/>
                  </a:cubicBezTo>
                  <a:cubicBezTo>
                    <a:pt x="83" y="102"/>
                    <a:pt x="88" y="103"/>
                    <a:pt x="86" y="100"/>
                  </a:cubicBezTo>
                  <a:cubicBezTo>
                    <a:pt x="86" y="100"/>
                    <a:pt x="77" y="90"/>
                    <a:pt x="79" y="84"/>
                  </a:cubicBezTo>
                  <a:cubicBezTo>
                    <a:pt x="98" y="76"/>
                    <a:pt x="110" y="61"/>
                    <a:pt x="110" y="44"/>
                  </a:cubicBezTo>
                  <a:close/>
                  <a:moveTo>
                    <a:pt x="86" y="32"/>
                  </a:moveTo>
                  <a:cubicBezTo>
                    <a:pt x="86" y="34"/>
                    <a:pt x="84" y="36"/>
                    <a:pt x="82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79" y="36"/>
                    <a:pt x="78" y="34"/>
                    <a:pt x="78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8" y="30"/>
                    <a:pt x="79" y="28"/>
                    <a:pt x="81" y="28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4" y="28"/>
                    <a:pt x="86" y="30"/>
                    <a:pt x="86" y="32"/>
                  </a:cubicBezTo>
                  <a:close/>
                  <a:moveTo>
                    <a:pt x="69" y="58"/>
                  </a:moveTo>
                  <a:cubicBezTo>
                    <a:pt x="69" y="60"/>
                    <a:pt x="66" y="64"/>
                    <a:pt x="63" y="64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0" y="64"/>
                    <a:pt x="57" y="60"/>
                    <a:pt x="57" y="58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39"/>
                    <a:pt x="57" y="36"/>
                    <a:pt x="56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60"/>
                    <a:pt x="48" y="64"/>
                    <a:pt x="46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3" y="64"/>
                    <a:pt x="41" y="60"/>
                    <a:pt x="41" y="58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38"/>
                    <a:pt x="40" y="36"/>
                    <a:pt x="38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60"/>
                    <a:pt x="30" y="64"/>
                    <a:pt x="29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4"/>
                    <a:pt x="21" y="60"/>
                    <a:pt x="21" y="58"/>
                  </a:cubicBezTo>
                  <a:cubicBezTo>
                    <a:pt x="21" y="49"/>
                    <a:pt x="21" y="40"/>
                    <a:pt x="21" y="30"/>
                  </a:cubicBezTo>
                  <a:cubicBezTo>
                    <a:pt x="21" y="28"/>
                    <a:pt x="25" y="28"/>
                    <a:pt x="28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5" y="28"/>
                    <a:pt x="69" y="32"/>
                    <a:pt x="69" y="35"/>
                  </a:cubicBezTo>
                  <a:cubicBezTo>
                    <a:pt x="69" y="42"/>
                    <a:pt x="69" y="50"/>
                    <a:pt x="69" y="58"/>
                  </a:cubicBezTo>
                  <a:close/>
                  <a:moveTo>
                    <a:pt x="85" y="60"/>
                  </a:moveTo>
                  <a:cubicBezTo>
                    <a:pt x="85" y="62"/>
                    <a:pt x="83" y="64"/>
                    <a:pt x="81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79" y="64"/>
                    <a:pt x="77" y="62"/>
                    <a:pt x="77" y="60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7" y="42"/>
                    <a:pt x="79" y="40"/>
                    <a:pt x="81" y="40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3" y="40"/>
                    <a:pt x="85" y="42"/>
                    <a:pt x="85" y="44"/>
                  </a:cubicBezTo>
                  <a:lnTo>
                    <a:pt x="85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6" name="Freeform 275"/>
          <p:cNvSpPr>
            <a:spLocks noEditPoints="1"/>
          </p:cNvSpPr>
          <p:nvPr/>
        </p:nvSpPr>
        <p:spPr bwMode="auto">
          <a:xfrm>
            <a:off x="4981153" y="323018"/>
            <a:ext cx="435214" cy="781189"/>
          </a:xfrm>
          <a:custGeom>
            <a:avLst/>
            <a:gdLst>
              <a:gd name="T0" fmla="*/ 158 w 158"/>
              <a:gd name="T1" fmla="*/ 72 h 284"/>
              <a:gd name="T2" fmla="*/ 144 w 158"/>
              <a:gd name="T3" fmla="*/ 139 h 284"/>
              <a:gd name="T4" fmla="*/ 15 w 158"/>
              <a:gd name="T5" fmla="*/ 139 h 284"/>
              <a:gd name="T6" fmla="*/ 0 w 158"/>
              <a:gd name="T7" fmla="*/ 72 h 284"/>
              <a:gd name="T8" fmla="*/ 73 w 158"/>
              <a:gd name="T9" fmla="*/ 218 h 284"/>
              <a:gd name="T10" fmla="*/ 20 w 158"/>
              <a:gd name="T11" fmla="*/ 253 h 284"/>
              <a:gd name="T12" fmla="*/ 20 w 158"/>
              <a:gd name="T13" fmla="*/ 284 h 284"/>
              <a:gd name="T14" fmla="*/ 156 w 158"/>
              <a:gd name="T15" fmla="*/ 268 h 284"/>
              <a:gd name="T16" fmla="*/ 87 w 158"/>
              <a:gd name="T17" fmla="*/ 253 h 284"/>
              <a:gd name="T18" fmla="*/ 158 w 158"/>
              <a:gd name="T19" fmla="*/ 139 h 284"/>
              <a:gd name="T20" fmla="*/ 137 w 158"/>
              <a:gd name="T21" fmla="*/ 139 h 284"/>
              <a:gd name="T22" fmla="*/ 79 w 158"/>
              <a:gd name="T23" fmla="*/ 0 h 284"/>
              <a:gd name="T24" fmla="*/ 21 w 158"/>
              <a:gd name="T25" fmla="*/ 139 h 284"/>
              <a:gd name="T26" fmla="*/ 34 w 158"/>
              <a:gd name="T27" fmla="*/ 57 h 284"/>
              <a:gd name="T28" fmla="*/ 79 w 158"/>
              <a:gd name="T29" fmla="*/ 13 h 284"/>
              <a:gd name="T30" fmla="*/ 124 w 158"/>
              <a:gd name="T31" fmla="*/ 57 h 284"/>
              <a:gd name="T32" fmla="*/ 34 w 158"/>
              <a:gd name="T33" fmla="*/ 125 h 284"/>
              <a:gd name="T34" fmla="*/ 68 w 158"/>
              <a:gd name="T35" fmla="*/ 55 h 284"/>
              <a:gd name="T36" fmla="*/ 68 w 158"/>
              <a:gd name="T37" fmla="*/ 69 h 284"/>
              <a:gd name="T38" fmla="*/ 68 w 158"/>
              <a:gd name="T39" fmla="*/ 55 h 284"/>
              <a:gd name="T40" fmla="*/ 40 w 158"/>
              <a:gd name="T41" fmla="*/ 62 h 284"/>
              <a:gd name="T42" fmla="*/ 54 w 158"/>
              <a:gd name="T43" fmla="*/ 62 h 284"/>
              <a:gd name="T44" fmla="*/ 63 w 158"/>
              <a:gd name="T45" fmla="*/ 44 h 284"/>
              <a:gd name="T46" fmla="*/ 50 w 158"/>
              <a:gd name="T47" fmla="*/ 44 h 284"/>
              <a:gd name="T48" fmla="*/ 63 w 158"/>
              <a:gd name="T49" fmla="*/ 44 h 284"/>
              <a:gd name="T50" fmla="*/ 75 w 158"/>
              <a:gd name="T51" fmla="*/ 27 h 284"/>
              <a:gd name="T52" fmla="*/ 61 w 158"/>
              <a:gd name="T53" fmla="*/ 27 h 284"/>
              <a:gd name="T54" fmla="*/ 89 w 158"/>
              <a:gd name="T55" fmla="*/ 34 h 284"/>
              <a:gd name="T56" fmla="*/ 89 w 158"/>
              <a:gd name="T57" fmla="*/ 20 h 284"/>
              <a:gd name="T58" fmla="*/ 89 w 158"/>
              <a:gd name="T59" fmla="*/ 34 h 284"/>
              <a:gd name="T60" fmla="*/ 79 w 158"/>
              <a:gd name="T61" fmla="*/ 38 h 284"/>
              <a:gd name="T62" fmla="*/ 79 w 158"/>
              <a:gd name="T63" fmla="*/ 51 h 284"/>
              <a:gd name="T64" fmla="*/ 107 w 158"/>
              <a:gd name="T65" fmla="*/ 44 h 284"/>
              <a:gd name="T66" fmla="*/ 94 w 158"/>
              <a:gd name="T67" fmla="*/ 44 h 284"/>
              <a:gd name="T68" fmla="*/ 107 w 158"/>
              <a:gd name="T69" fmla="*/ 44 h 284"/>
              <a:gd name="T70" fmla="*/ 104 w 158"/>
              <a:gd name="T71" fmla="*/ 62 h 284"/>
              <a:gd name="T72" fmla="*/ 118 w 158"/>
              <a:gd name="T73" fmla="*/ 62 h 284"/>
              <a:gd name="T74" fmla="*/ 89 w 158"/>
              <a:gd name="T75" fmla="*/ 55 h 284"/>
              <a:gd name="T76" fmla="*/ 89 w 158"/>
              <a:gd name="T77" fmla="*/ 69 h 284"/>
              <a:gd name="T78" fmla="*/ 89 w 158"/>
              <a:gd name="T79" fmla="*/ 55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8" h="284">
                <a:moveTo>
                  <a:pt x="158" y="139"/>
                </a:moveTo>
                <a:cubicBezTo>
                  <a:pt x="158" y="72"/>
                  <a:pt x="158" y="72"/>
                  <a:pt x="158" y="72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44" y="139"/>
                  <a:pt x="144" y="139"/>
                  <a:pt x="144" y="139"/>
                </a:cubicBezTo>
                <a:cubicBezTo>
                  <a:pt x="144" y="174"/>
                  <a:pt x="115" y="203"/>
                  <a:pt x="79" y="203"/>
                </a:cubicBezTo>
                <a:cubicBezTo>
                  <a:pt x="44" y="203"/>
                  <a:pt x="15" y="174"/>
                  <a:pt x="15" y="139"/>
                </a:cubicBezTo>
                <a:cubicBezTo>
                  <a:pt x="15" y="72"/>
                  <a:pt x="15" y="72"/>
                  <a:pt x="15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80"/>
                  <a:pt x="32" y="214"/>
                  <a:pt x="73" y="218"/>
                </a:cubicBezTo>
                <a:cubicBezTo>
                  <a:pt x="73" y="253"/>
                  <a:pt x="73" y="253"/>
                  <a:pt x="73" y="253"/>
                </a:cubicBezTo>
                <a:cubicBezTo>
                  <a:pt x="20" y="253"/>
                  <a:pt x="20" y="253"/>
                  <a:pt x="20" y="253"/>
                </a:cubicBezTo>
                <a:cubicBezTo>
                  <a:pt x="11" y="253"/>
                  <a:pt x="4" y="260"/>
                  <a:pt x="4" y="268"/>
                </a:cubicBezTo>
                <a:cubicBezTo>
                  <a:pt x="4" y="277"/>
                  <a:pt x="11" y="284"/>
                  <a:pt x="20" y="284"/>
                </a:cubicBezTo>
                <a:cubicBezTo>
                  <a:pt x="140" y="284"/>
                  <a:pt x="140" y="284"/>
                  <a:pt x="140" y="284"/>
                </a:cubicBezTo>
                <a:cubicBezTo>
                  <a:pt x="149" y="284"/>
                  <a:pt x="156" y="277"/>
                  <a:pt x="156" y="268"/>
                </a:cubicBezTo>
                <a:cubicBezTo>
                  <a:pt x="156" y="260"/>
                  <a:pt x="149" y="253"/>
                  <a:pt x="140" y="253"/>
                </a:cubicBezTo>
                <a:cubicBezTo>
                  <a:pt x="87" y="253"/>
                  <a:pt x="87" y="253"/>
                  <a:pt x="87" y="253"/>
                </a:cubicBezTo>
                <a:cubicBezTo>
                  <a:pt x="87" y="217"/>
                  <a:pt x="87" y="217"/>
                  <a:pt x="87" y="217"/>
                </a:cubicBezTo>
                <a:cubicBezTo>
                  <a:pt x="127" y="213"/>
                  <a:pt x="158" y="179"/>
                  <a:pt x="158" y="139"/>
                </a:cubicBezTo>
                <a:close/>
                <a:moveTo>
                  <a:pt x="79" y="196"/>
                </a:moveTo>
                <a:cubicBezTo>
                  <a:pt x="111" y="196"/>
                  <a:pt x="137" y="171"/>
                  <a:pt x="137" y="139"/>
                </a:cubicBezTo>
                <a:cubicBezTo>
                  <a:pt x="137" y="57"/>
                  <a:pt x="137" y="57"/>
                  <a:pt x="137" y="57"/>
                </a:cubicBezTo>
                <a:cubicBezTo>
                  <a:pt x="137" y="25"/>
                  <a:pt x="111" y="0"/>
                  <a:pt x="79" y="0"/>
                </a:cubicBezTo>
                <a:cubicBezTo>
                  <a:pt x="47" y="0"/>
                  <a:pt x="21" y="25"/>
                  <a:pt x="21" y="57"/>
                </a:cubicBezTo>
                <a:cubicBezTo>
                  <a:pt x="21" y="139"/>
                  <a:pt x="21" y="139"/>
                  <a:pt x="21" y="139"/>
                </a:cubicBezTo>
                <a:cubicBezTo>
                  <a:pt x="21" y="171"/>
                  <a:pt x="47" y="196"/>
                  <a:pt x="79" y="196"/>
                </a:cubicBezTo>
                <a:close/>
                <a:moveTo>
                  <a:pt x="34" y="57"/>
                </a:moveTo>
                <a:cubicBezTo>
                  <a:pt x="34" y="45"/>
                  <a:pt x="39" y="34"/>
                  <a:pt x="47" y="26"/>
                </a:cubicBezTo>
                <a:cubicBezTo>
                  <a:pt x="56" y="17"/>
                  <a:pt x="67" y="13"/>
                  <a:pt x="79" y="13"/>
                </a:cubicBezTo>
                <a:cubicBezTo>
                  <a:pt x="91" y="13"/>
                  <a:pt x="102" y="17"/>
                  <a:pt x="111" y="26"/>
                </a:cubicBezTo>
                <a:cubicBezTo>
                  <a:pt x="119" y="34"/>
                  <a:pt x="124" y="45"/>
                  <a:pt x="124" y="57"/>
                </a:cubicBezTo>
                <a:cubicBezTo>
                  <a:pt x="124" y="125"/>
                  <a:pt x="124" y="125"/>
                  <a:pt x="124" y="125"/>
                </a:cubicBezTo>
                <a:cubicBezTo>
                  <a:pt x="34" y="125"/>
                  <a:pt x="34" y="125"/>
                  <a:pt x="34" y="125"/>
                </a:cubicBezTo>
                <a:lnTo>
                  <a:pt x="34" y="57"/>
                </a:lnTo>
                <a:close/>
                <a:moveTo>
                  <a:pt x="68" y="55"/>
                </a:moveTo>
                <a:cubicBezTo>
                  <a:pt x="64" y="55"/>
                  <a:pt x="61" y="58"/>
                  <a:pt x="61" y="62"/>
                </a:cubicBezTo>
                <a:cubicBezTo>
                  <a:pt x="61" y="66"/>
                  <a:pt x="64" y="69"/>
                  <a:pt x="68" y="69"/>
                </a:cubicBezTo>
                <a:cubicBezTo>
                  <a:pt x="72" y="69"/>
                  <a:pt x="75" y="66"/>
                  <a:pt x="75" y="62"/>
                </a:cubicBezTo>
                <a:cubicBezTo>
                  <a:pt x="75" y="58"/>
                  <a:pt x="72" y="55"/>
                  <a:pt x="68" y="55"/>
                </a:cubicBezTo>
                <a:close/>
                <a:moveTo>
                  <a:pt x="47" y="55"/>
                </a:moveTo>
                <a:cubicBezTo>
                  <a:pt x="44" y="55"/>
                  <a:pt x="40" y="58"/>
                  <a:pt x="40" y="62"/>
                </a:cubicBezTo>
                <a:cubicBezTo>
                  <a:pt x="40" y="66"/>
                  <a:pt x="44" y="69"/>
                  <a:pt x="47" y="69"/>
                </a:cubicBezTo>
                <a:cubicBezTo>
                  <a:pt x="51" y="69"/>
                  <a:pt x="54" y="66"/>
                  <a:pt x="54" y="62"/>
                </a:cubicBezTo>
                <a:cubicBezTo>
                  <a:pt x="54" y="58"/>
                  <a:pt x="51" y="55"/>
                  <a:pt x="47" y="55"/>
                </a:cubicBezTo>
                <a:close/>
                <a:moveTo>
                  <a:pt x="63" y="44"/>
                </a:moveTo>
                <a:cubicBezTo>
                  <a:pt x="63" y="41"/>
                  <a:pt x="60" y="38"/>
                  <a:pt x="57" y="38"/>
                </a:cubicBezTo>
                <a:cubicBezTo>
                  <a:pt x="53" y="38"/>
                  <a:pt x="50" y="41"/>
                  <a:pt x="50" y="44"/>
                </a:cubicBezTo>
                <a:cubicBezTo>
                  <a:pt x="50" y="48"/>
                  <a:pt x="53" y="51"/>
                  <a:pt x="57" y="51"/>
                </a:cubicBezTo>
                <a:cubicBezTo>
                  <a:pt x="60" y="51"/>
                  <a:pt x="63" y="48"/>
                  <a:pt x="63" y="44"/>
                </a:cubicBezTo>
                <a:close/>
                <a:moveTo>
                  <a:pt x="68" y="34"/>
                </a:moveTo>
                <a:cubicBezTo>
                  <a:pt x="72" y="34"/>
                  <a:pt x="75" y="31"/>
                  <a:pt x="75" y="27"/>
                </a:cubicBezTo>
                <a:cubicBezTo>
                  <a:pt x="75" y="24"/>
                  <a:pt x="72" y="20"/>
                  <a:pt x="68" y="20"/>
                </a:cubicBezTo>
                <a:cubicBezTo>
                  <a:pt x="64" y="20"/>
                  <a:pt x="61" y="24"/>
                  <a:pt x="61" y="27"/>
                </a:cubicBezTo>
                <a:cubicBezTo>
                  <a:pt x="61" y="31"/>
                  <a:pt x="64" y="34"/>
                  <a:pt x="68" y="34"/>
                </a:cubicBezTo>
                <a:close/>
                <a:moveTo>
                  <a:pt x="89" y="34"/>
                </a:moveTo>
                <a:cubicBezTo>
                  <a:pt x="93" y="34"/>
                  <a:pt x="96" y="31"/>
                  <a:pt x="96" y="27"/>
                </a:cubicBezTo>
                <a:cubicBezTo>
                  <a:pt x="96" y="24"/>
                  <a:pt x="93" y="20"/>
                  <a:pt x="89" y="20"/>
                </a:cubicBezTo>
                <a:cubicBezTo>
                  <a:pt x="85" y="20"/>
                  <a:pt x="82" y="24"/>
                  <a:pt x="82" y="27"/>
                </a:cubicBezTo>
                <a:cubicBezTo>
                  <a:pt x="82" y="31"/>
                  <a:pt x="85" y="34"/>
                  <a:pt x="89" y="34"/>
                </a:cubicBezTo>
                <a:close/>
                <a:moveTo>
                  <a:pt x="85" y="44"/>
                </a:moveTo>
                <a:cubicBezTo>
                  <a:pt x="85" y="41"/>
                  <a:pt x="82" y="38"/>
                  <a:pt x="79" y="38"/>
                </a:cubicBezTo>
                <a:cubicBezTo>
                  <a:pt x="75" y="38"/>
                  <a:pt x="72" y="41"/>
                  <a:pt x="72" y="44"/>
                </a:cubicBezTo>
                <a:cubicBezTo>
                  <a:pt x="72" y="48"/>
                  <a:pt x="75" y="51"/>
                  <a:pt x="79" y="51"/>
                </a:cubicBezTo>
                <a:cubicBezTo>
                  <a:pt x="82" y="51"/>
                  <a:pt x="85" y="48"/>
                  <a:pt x="85" y="44"/>
                </a:cubicBezTo>
                <a:close/>
                <a:moveTo>
                  <a:pt x="107" y="44"/>
                </a:moveTo>
                <a:cubicBezTo>
                  <a:pt x="107" y="41"/>
                  <a:pt x="104" y="38"/>
                  <a:pt x="100" y="38"/>
                </a:cubicBezTo>
                <a:cubicBezTo>
                  <a:pt x="97" y="38"/>
                  <a:pt x="94" y="41"/>
                  <a:pt x="94" y="44"/>
                </a:cubicBezTo>
                <a:cubicBezTo>
                  <a:pt x="94" y="48"/>
                  <a:pt x="97" y="51"/>
                  <a:pt x="100" y="51"/>
                </a:cubicBezTo>
                <a:cubicBezTo>
                  <a:pt x="104" y="51"/>
                  <a:pt x="107" y="48"/>
                  <a:pt x="107" y="44"/>
                </a:cubicBezTo>
                <a:close/>
                <a:moveTo>
                  <a:pt x="111" y="55"/>
                </a:moveTo>
                <a:cubicBezTo>
                  <a:pt x="107" y="55"/>
                  <a:pt x="104" y="58"/>
                  <a:pt x="104" y="62"/>
                </a:cubicBezTo>
                <a:cubicBezTo>
                  <a:pt x="104" y="66"/>
                  <a:pt x="107" y="69"/>
                  <a:pt x="111" y="69"/>
                </a:cubicBezTo>
                <a:cubicBezTo>
                  <a:pt x="115" y="69"/>
                  <a:pt x="118" y="66"/>
                  <a:pt x="118" y="62"/>
                </a:cubicBezTo>
                <a:cubicBezTo>
                  <a:pt x="118" y="58"/>
                  <a:pt x="115" y="55"/>
                  <a:pt x="111" y="55"/>
                </a:cubicBezTo>
                <a:close/>
                <a:moveTo>
                  <a:pt x="89" y="55"/>
                </a:moveTo>
                <a:cubicBezTo>
                  <a:pt x="85" y="55"/>
                  <a:pt x="82" y="58"/>
                  <a:pt x="82" y="62"/>
                </a:cubicBezTo>
                <a:cubicBezTo>
                  <a:pt x="82" y="66"/>
                  <a:pt x="85" y="69"/>
                  <a:pt x="89" y="69"/>
                </a:cubicBezTo>
                <a:cubicBezTo>
                  <a:pt x="93" y="69"/>
                  <a:pt x="96" y="66"/>
                  <a:pt x="96" y="62"/>
                </a:cubicBezTo>
                <a:cubicBezTo>
                  <a:pt x="96" y="58"/>
                  <a:pt x="93" y="55"/>
                  <a:pt x="89" y="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35" name="组合 134"/>
          <p:cNvGrpSpPr/>
          <p:nvPr/>
        </p:nvGrpSpPr>
        <p:grpSpPr>
          <a:xfrm>
            <a:off x="5264040" y="2014820"/>
            <a:ext cx="618600" cy="600958"/>
            <a:chOff x="7854951" y="6016625"/>
            <a:chExt cx="890587" cy="865188"/>
          </a:xfrm>
          <a:solidFill>
            <a:schemeClr val="bg1"/>
          </a:solidFill>
        </p:grpSpPr>
        <p:sp>
          <p:nvSpPr>
            <p:cNvPr id="137" name="Freeform 423"/>
            <p:cNvSpPr>
              <a:spLocks/>
            </p:cNvSpPr>
            <p:nvPr/>
          </p:nvSpPr>
          <p:spPr bwMode="auto">
            <a:xfrm>
              <a:off x="8320088" y="6662738"/>
              <a:ext cx="136525" cy="203200"/>
            </a:xfrm>
            <a:custGeom>
              <a:avLst/>
              <a:gdLst>
                <a:gd name="T0" fmla="*/ 0 w 43"/>
                <a:gd name="T1" fmla="*/ 0 h 64"/>
                <a:gd name="T2" fmla="*/ 0 w 43"/>
                <a:gd name="T3" fmla="*/ 64 h 64"/>
                <a:gd name="T4" fmla="*/ 43 w 43"/>
                <a:gd name="T5" fmla="*/ 11 h 64"/>
                <a:gd name="T6" fmla="*/ 0 w 43"/>
                <a:gd name="T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64">
                  <a:moveTo>
                    <a:pt x="0" y="0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18" y="58"/>
                    <a:pt x="33" y="38"/>
                    <a:pt x="43" y="11"/>
                  </a:cubicBezTo>
                  <a:cubicBezTo>
                    <a:pt x="30" y="5"/>
                    <a:pt x="15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424"/>
            <p:cNvSpPr>
              <a:spLocks/>
            </p:cNvSpPr>
            <p:nvPr/>
          </p:nvSpPr>
          <p:spPr bwMode="auto">
            <a:xfrm>
              <a:off x="8320088" y="6462713"/>
              <a:ext cx="177800" cy="187325"/>
            </a:xfrm>
            <a:custGeom>
              <a:avLst/>
              <a:gdLst>
                <a:gd name="T0" fmla="*/ 56 w 56"/>
                <a:gd name="T1" fmla="*/ 0 h 59"/>
                <a:gd name="T2" fmla="*/ 0 w 56"/>
                <a:gd name="T3" fmla="*/ 0 h 59"/>
                <a:gd name="T4" fmla="*/ 0 w 56"/>
                <a:gd name="T5" fmla="*/ 48 h 59"/>
                <a:gd name="T6" fmla="*/ 48 w 56"/>
                <a:gd name="T7" fmla="*/ 59 h 59"/>
                <a:gd name="T8" fmla="*/ 56 w 56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9">
                  <a:moveTo>
                    <a:pt x="5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7" y="49"/>
                    <a:pt x="33" y="53"/>
                    <a:pt x="48" y="59"/>
                  </a:cubicBezTo>
                  <a:cubicBezTo>
                    <a:pt x="53" y="42"/>
                    <a:pt x="56" y="21"/>
                    <a:pt x="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425"/>
            <p:cNvSpPr>
              <a:spLocks/>
            </p:cNvSpPr>
            <p:nvPr/>
          </p:nvSpPr>
          <p:spPr bwMode="auto">
            <a:xfrm>
              <a:off x="8320088" y="6235700"/>
              <a:ext cx="177800" cy="185738"/>
            </a:xfrm>
            <a:custGeom>
              <a:avLst/>
              <a:gdLst>
                <a:gd name="T0" fmla="*/ 0 w 56"/>
                <a:gd name="T1" fmla="*/ 11 h 58"/>
                <a:gd name="T2" fmla="*/ 0 w 56"/>
                <a:gd name="T3" fmla="*/ 58 h 58"/>
                <a:gd name="T4" fmla="*/ 56 w 56"/>
                <a:gd name="T5" fmla="*/ 58 h 58"/>
                <a:gd name="T6" fmla="*/ 46 w 56"/>
                <a:gd name="T7" fmla="*/ 0 h 58"/>
                <a:gd name="T8" fmla="*/ 0 w 56"/>
                <a:gd name="T9" fmla="*/ 1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8">
                  <a:moveTo>
                    <a:pt x="0" y="11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5" y="37"/>
                    <a:pt x="52" y="17"/>
                    <a:pt x="46" y="0"/>
                  </a:cubicBezTo>
                  <a:cubicBezTo>
                    <a:pt x="32" y="6"/>
                    <a:pt x="16" y="10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426"/>
            <p:cNvSpPr>
              <a:spLocks/>
            </p:cNvSpPr>
            <p:nvPr/>
          </p:nvSpPr>
          <p:spPr bwMode="auto">
            <a:xfrm>
              <a:off x="8128001" y="6662738"/>
              <a:ext cx="149225" cy="203200"/>
            </a:xfrm>
            <a:custGeom>
              <a:avLst/>
              <a:gdLst>
                <a:gd name="T0" fmla="*/ 47 w 47"/>
                <a:gd name="T1" fmla="*/ 64 h 64"/>
                <a:gd name="T2" fmla="*/ 47 w 47"/>
                <a:gd name="T3" fmla="*/ 0 h 64"/>
                <a:gd name="T4" fmla="*/ 0 w 47"/>
                <a:gd name="T5" fmla="*/ 10 h 64"/>
                <a:gd name="T6" fmla="*/ 47 w 47"/>
                <a:gd name="T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64">
                  <a:moveTo>
                    <a:pt x="47" y="64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30" y="0"/>
                    <a:pt x="15" y="4"/>
                    <a:pt x="0" y="10"/>
                  </a:cubicBezTo>
                  <a:cubicBezTo>
                    <a:pt x="11" y="39"/>
                    <a:pt x="28" y="60"/>
                    <a:pt x="47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427"/>
            <p:cNvSpPr>
              <a:spLocks/>
            </p:cNvSpPr>
            <p:nvPr/>
          </p:nvSpPr>
          <p:spPr bwMode="auto">
            <a:xfrm>
              <a:off x="8089901" y="6238875"/>
              <a:ext cx="187325" cy="182563"/>
            </a:xfrm>
            <a:custGeom>
              <a:avLst/>
              <a:gdLst>
                <a:gd name="T0" fmla="*/ 0 w 59"/>
                <a:gd name="T1" fmla="*/ 57 h 57"/>
                <a:gd name="T2" fmla="*/ 59 w 59"/>
                <a:gd name="T3" fmla="*/ 57 h 57"/>
                <a:gd name="T4" fmla="*/ 59 w 59"/>
                <a:gd name="T5" fmla="*/ 10 h 57"/>
                <a:gd name="T6" fmla="*/ 9 w 59"/>
                <a:gd name="T7" fmla="*/ 0 h 57"/>
                <a:gd name="T8" fmla="*/ 0 w 59"/>
                <a:gd name="T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7">
                  <a:moveTo>
                    <a:pt x="0" y="57"/>
                  </a:moveTo>
                  <a:cubicBezTo>
                    <a:pt x="59" y="57"/>
                    <a:pt x="59" y="57"/>
                    <a:pt x="59" y="57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41" y="10"/>
                    <a:pt x="25" y="6"/>
                    <a:pt x="9" y="0"/>
                  </a:cubicBezTo>
                  <a:cubicBezTo>
                    <a:pt x="4" y="17"/>
                    <a:pt x="1" y="37"/>
                    <a:pt x="0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428"/>
            <p:cNvSpPr>
              <a:spLocks/>
            </p:cNvSpPr>
            <p:nvPr/>
          </p:nvSpPr>
          <p:spPr bwMode="auto">
            <a:xfrm>
              <a:off x="8320088" y="6038850"/>
              <a:ext cx="130175" cy="184150"/>
            </a:xfrm>
            <a:custGeom>
              <a:avLst/>
              <a:gdLst>
                <a:gd name="T0" fmla="*/ 0 w 41"/>
                <a:gd name="T1" fmla="*/ 0 h 58"/>
                <a:gd name="T2" fmla="*/ 0 w 41"/>
                <a:gd name="T3" fmla="*/ 58 h 58"/>
                <a:gd name="T4" fmla="*/ 41 w 41"/>
                <a:gd name="T5" fmla="*/ 48 h 58"/>
                <a:gd name="T6" fmla="*/ 0 w 41"/>
                <a:gd name="T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58">
                  <a:moveTo>
                    <a:pt x="0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14" y="57"/>
                    <a:pt x="28" y="53"/>
                    <a:pt x="41" y="48"/>
                  </a:cubicBezTo>
                  <a:cubicBezTo>
                    <a:pt x="31" y="23"/>
                    <a:pt x="17" y="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429"/>
            <p:cNvSpPr>
              <a:spLocks/>
            </p:cNvSpPr>
            <p:nvPr/>
          </p:nvSpPr>
          <p:spPr bwMode="auto">
            <a:xfrm>
              <a:off x="8134351" y="6038850"/>
              <a:ext cx="142875" cy="184150"/>
            </a:xfrm>
            <a:custGeom>
              <a:avLst/>
              <a:gdLst>
                <a:gd name="T0" fmla="*/ 45 w 45"/>
                <a:gd name="T1" fmla="*/ 58 h 58"/>
                <a:gd name="T2" fmla="*/ 45 w 45"/>
                <a:gd name="T3" fmla="*/ 0 h 58"/>
                <a:gd name="T4" fmla="*/ 0 w 45"/>
                <a:gd name="T5" fmla="*/ 49 h 58"/>
                <a:gd name="T6" fmla="*/ 45 w 45"/>
                <a:gd name="T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58">
                  <a:moveTo>
                    <a:pt x="45" y="58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7" y="4"/>
                    <a:pt x="11" y="22"/>
                    <a:pt x="0" y="49"/>
                  </a:cubicBezTo>
                  <a:cubicBezTo>
                    <a:pt x="14" y="54"/>
                    <a:pt x="29" y="58"/>
                    <a:pt x="45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430"/>
            <p:cNvSpPr>
              <a:spLocks/>
            </p:cNvSpPr>
            <p:nvPr/>
          </p:nvSpPr>
          <p:spPr bwMode="auto">
            <a:xfrm>
              <a:off x="8089901" y="6462713"/>
              <a:ext cx="187325" cy="187325"/>
            </a:xfrm>
            <a:custGeom>
              <a:avLst/>
              <a:gdLst>
                <a:gd name="T0" fmla="*/ 7 w 59"/>
                <a:gd name="T1" fmla="*/ 59 h 59"/>
                <a:gd name="T2" fmla="*/ 59 w 59"/>
                <a:gd name="T3" fmla="*/ 48 h 59"/>
                <a:gd name="T4" fmla="*/ 59 w 59"/>
                <a:gd name="T5" fmla="*/ 0 h 59"/>
                <a:gd name="T6" fmla="*/ 0 w 59"/>
                <a:gd name="T7" fmla="*/ 0 h 59"/>
                <a:gd name="T8" fmla="*/ 7 w 59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7" y="59"/>
                  </a:moveTo>
                  <a:cubicBezTo>
                    <a:pt x="24" y="52"/>
                    <a:pt x="41" y="48"/>
                    <a:pt x="59" y="48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3" y="41"/>
                    <a:pt x="7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31"/>
            <p:cNvSpPr>
              <a:spLocks/>
            </p:cNvSpPr>
            <p:nvPr/>
          </p:nvSpPr>
          <p:spPr bwMode="auto">
            <a:xfrm>
              <a:off x="7854951" y="6462713"/>
              <a:ext cx="215900" cy="279400"/>
            </a:xfrm>
            <a:custGeom>
              <a:avLst/>
              <a:gdLst>
                <a:gd name="T0" fmla="*/ 68 w 68"/>
                <a:gd name="T1" fmla="*/ 65 h 88"/>
                <a:gd name="T2" fmla="*/ 59 w 68"/>
                <a:gd name="T3" fmla="*/ 0 h 88"/>
                <a:gd name="T4" fmla="*/ 0 w 68"/>
                <a:gd name="T5" fmla="*/ 0 h 88"/>
                <a:gd name="T6" fmla="*/ 35 w 68"/>
                <a:gd name="T7" fmla="*/ 88 h 88"/>
                <a:gd name="T8" fmla="*/ 68 w 68"/>
                <a:gd name="T9" fmla="*/ 6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88">
                  <a:moveTo>
                    <a:pt x="68" y="65"/>
                  </a:moveTo>
                  <a:cubicBezTo>
                    <a:pt x="62" y="45"/>
                    <a:pt x="59" y="23"/>
                    <a:pt x="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4"/>
                    <a:pt x="14" y="65"/>
                    <a:pt x="35" y="88"/>
                  </a:cubicBezTo>
                  <a:cubicBezTo>
                    <a:pt x="45" y="79"/>
                    <a:pt x="56" y="71"/>
                    <a:pt x="68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432"/>
            <p:cNvSpPr>
              <a:spLocks/>
            </p:cNvSpPr>
            <p:nvPr/>
          </p:nvSpPr>
          <p:spPr bwMode="auto">
            <a:xfrm>
              <a:off x="8389938" y="6016625"/>
              <a:ext cx="190500" cy="152400"/>
            </a:xfrm>
            <a:custGeom>
              <a:avLst/>
              <a:gdLst>
                <a:gd name="T0" fmla="*/ 0 w 60"/>
                <a:gd name="T1" fmla="*/ 0 h 48"/>
                <a:gd name="T2" fmla="*/ 33 w 60"/>
                <a:gd name="T3" fmla="*/ 48 h 48"/>
                <a:gd name="T4" fmla="*/ 60 w 60"/>
                <a:gd name="T5" fmla="*/ 29 h 48"/>
                <a:gd name="T6" fmla="*/ 0 w 60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48">
                  <a:moveTo>
                    <a:pt x="0" y="0"/>
                  </a:moveTo>
                  <a:cubicBezTo>
                    <a:pt x="13" y="10"/>
                    <a:pt x="25" y="27"/>
                    <a:pt x="33" y="48"/>
                  </a:cubicBezTo>
                  <a:cubicBezTo>
                    <a:pt x="43" y="43"/>
                    <a:pt x="52" y="36"/>
                    <a:pt x="60" y="29"/>
                  </a:cubicBezTo>
                  <a:cubicBezTo>
                    <a:pt x="43" y="15"/>
                    <a:pt x="23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433"/>
            <p:cNvSpPr>
              <a:spLocks/>
            </p:cNvSpPr>
            <p:nvPr/>
          </p:nvSpPr>
          <p:spPr bwMode="auto">
            <a:xfrm>
              <a:off x="8516938" y="6462713"/>
              <a:ext cx="228600" cy="288925"/>
            </a:xfrm>
            <a:custGeom>
              <a:avLst/>
              <a:gdLst>
                <a:gd name="T0" fmla="*/ 9 w 72"/>
                <a:gd name="T1" fmla="*/ 0 h 91"/>
                <a:gd name="T2" fmla="*/ 0 w 72"/>
                <a:gd name="T3" fmla="*/ 66 h 91"/>
                <a:gd name="T4" fmla="*/ 34 w 72"/>
                <a:gd name="T5" fmla="*/ 91 h 91"/>
                <a:gd name="T6" fmla="*/ 72 w 72"/>
                <a:gd name="T7" fmla="*/ 0 h 91"/>
                <a:gd name="T8" fmla="*/ 9 w 72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91">
                  <a:moveTo>
                    <a:pt x="9" y="0"/>
                  </a:moveTo>
                  <a:cubicBezTo>
                    <a:pt x="9" y="24"/>
                    <a:pt x="5" y="46"/>
                    <a:pt x="0" y="66"/>
                  </a:cubicBezTo>
                  <a:cubicBezTo>
                    <a:pt x="12" y="73"/>
                    <a:pt x="24" y="82"/>
                    <a:pt x="34" y="91"/>
                  </a:cubicBezTo>
                  <a:cubicBezTo>
                    <a:pt x="57" y="67"/>
                    <a:pt x="71" y="35"/>
                    <a:pt x="72" y="0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434"/>
            <p:cNvSpPr>
              <a:spLocks/>
            </p:cNvSpPr>
            <p:nvPr/>
          </p:nvSpPr>
          <p:spPr bwMode="auto">
            <a:xfrm>
              <a:off x="8007351" y="6019800"/>
              <a:ext cx="184150" cy="152400"/>
            </a:xfrm>
            <a:custGeom>
              <a:avLst/>
              <a:gdLst>
                <a:gd name="T0" fmla="*/ 26 w 58"/>
                <a:gd name="T1" fmla="*/ 48 h 48"/>
                <a:gd name="T2" fmla="*/ 58 w 58"/>
                <a:gd name="T3" fmla="*/ 0 h 48"/>
                <a:gd name="T4" fmla="*/ 0 w 58"/>
                <a:gd name="T5" fmla="*/ 30 h 48"/>
                <a:gd name="T6" fmla="*/ 26 w 58"/>
                <a:gd name="T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48">
                  <a:moveTo>
                    <a:pt x="26" y="48"/>
                  </a:moveTo>
                  <a:cubicBezTo>
                    <a:pt x="34" y="27"/>
                    <a:pt x="45" y="10"/>
                    <a:pt x="58" y="0"/>
                  </a:cubicBezTo>
                  <a:cubicBezTo>
                    <a:pt x="36" y="6"/>
                    <a:pt x="16" y="16"/>
                    <a:pt x="0" y="30"/>
                  </a:cubicBezTo>
                  <a:cubicBezTo>
                    <a:pt x="8" y="37"/>
                    <a:pt x="17" y="43"/>
                    <a:pt x="26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435"/>
            <p:cNvSpPr>
              <a:spLocks/>
            </p:cNvSpPr>
            <p:nvPr/>
          </p:nvSpPr>
          <p:spPr bwMode="auto">
            <a:xfrm>
              <a:off x="8510588" y="6140450"/>
              <a:ext cx="234950" cy="280988"/>
            </a:xfrm>
            <a:custGeom>
              <a:avLst/>
              <a:gdLst>
                <a:gd name="T0" fmla="*/ 0 w 74"/>
                <a:gd name="T1" fmla="*/ 24 h 88"/>
                <a:gd name="T2" fmla="*/ 11 w 74"/>
                <a:gd name="T3" fmla="*/ 88 h 88"/>
                <a:gd name="T4" fmla="*/ 74 w 74"/>
                <a:gd name="T5" fmla="*/ 88 h 88"/>
                <a:gd name="T6" fmla="*/ 33 w 74"/>
                <a:gd name="T7" fmla="*/ 0 h 88"/>
                <a:gd name="T8" fmla="*/ 0 w 74"/>
                <a:gd name="T9" fmla="*/ 2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88">
                  <a:moveTo>
                    <a:pt x="0" y="24"/>
                  </a:moveTo>
                  <a:cubicBezTo>
                    <a:pt x="6" y="43"/>
                    <a:pt x="10" y="65"/>
                    <a:pt x="11" y="8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71" y="54"/>
                    <a:pt x="57" y="23"/>
                    <a:pt x="33" y="0"/>
                  </a:cubicBezTo>
                  <a:cubicBezTo>
                    <a:pt x="24" y="9"/>
                    <a:pt x="12" y="17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436"/>
            <p:cNvSpPr>
              <a:spLocks/>
            </p:cNvSpPr>
            <p:nvPr/>
          </p:nvSpPr>
          <p:spPr bwMode="auto">
            <a:xfrm>
              <a:off x="7854951" y="6149975"/>
              <a:ext cx="219075" cy="271463"/>
            </a:xfrm>
            <a:custGeom>
              <a:avLst/>
              <a:gdLst>
                <a:gd name="T0" fmla="*/ 59 w 69"/>
                <a:gd name="T1" fmla="*/ 85 h 85"/>
                <a:gd name="T2" fmla="*/ 69 w 69"/>
                <a:gd name="T3" fmla="*/ 22 h 85"/>
                <a:gd name="T4" fmla="*/ 37 w 69"/>
                <a:gd name="T5" fmla="*/ 0 h 85"/>
                <a:gd name="T6" fmla="*/ 0 w 69"/>
                <a:gd name="T7" fmla="*/ 85 h 85"/>
                <a:gd name="T8" fmla="*/ 59 w 69"/>
                <a:gd name="T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85">
                  <a:moveTo>
                    <a:pt x="59" y="85"/>
                  </a:moveTo>
                  <a:cubicBezTo>
                    <a:pt x="60" y="62"/>
                    <a:pt x="63" y="41"/>
                    <a:pt x="69" y="22"/>
                  </a:cubicBezTo>
                  <a:cubicBezTo>
                    <a:pt x="57" y="16"/>
                    <a:pt x="47" y="8"/>
                    <a:pt x="37" y="0"/>
                  </a:cubicBezTo>
                  <a:cubicBezTo>
                    <a:pt x="16" y="22"/>
                    <a:pt x="2" y="52"/>
                    <a:pt x="0" y="85"/>
                  </a:cubicBezTo>
                  <a:cubicBezTo>
                    <a:pt x="59" y="85"/>
                    <a:pt x="59" y="85"/>
                    <a:pt x="59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437"/>
            <p:cNvSpPr>
              <a:spLocks/>
            </p:cNvSpPr>
            <p:nvPr/>
          </p:nvSpPr>
          <p:spPr bwMode="auto">
            <a:xfrm>
              <a:off x="8399463" y="6719888"/>
              <a:ext cx="190500" cy="161925"/>
            </a:xfrm>
            <a:custGeom>
              <a:avLst/>
              <a:gdLst>
                <a:gd name="T0" fmla="*/ 32 w 60"/>
                <a:gd name="T1" fmla="*/ 0 h 51"/>
                <a:gd name="T2" fmla="*/ 0 w 60"/>
                <a:gd name="T3" fmla="*/ 51 h 51"/>
                <a:gd name="T4" fmla="*/ 60 w 60"/>
                <a:gd name="T5" fmla="*/ 21 h 51"/>
                <a:gd name="T6" fmla="*/ 32 w 60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51">
                  <a:moveTo>
                    <a:pt x="32" y="0"/>
                  </a:moveTo>
                  <a:cubicBezTo>
                    <a:pt x="24" y="22"/>
                    <a:pt x="13" y="40"/>
                    <a:pt x="0" y="51"/>
                  </a:cubicBezTo>
                  <a:cubicBezTo>
                    <a:pt x="22" y="46"/>
                    <a:pt x="43" y="35"/>
                    <a:pt x="60" y="21"/>
                  </a:cubicBezTo>
                  <a:cubicBezTo>
                    <a:pt x="52" y="13"/>
                    <a:pt x="42" y="5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438"/>
            <p:cNvSpPr>
              <a:spLocks/>
            </p:cNvSpPr>
            <p:nvPr/>
          </p:nvSpPr>
          <p:spPr bwMode="auto">
            <a:xfrm>
              <a:off x="8001001" y="6716713"/>
              <a:ext cx="180975" cy="158750"/>
            </a:xfrm>
            <a:custGeom>
              <a:avLst/>
              <a:gdLst>
                <a:gd name="T0" fmla="*/ 26 w 57"/>
                <a:gd name="T1" fmla="*/ 0 h 50"/>
                <a:gd name="T2" fmla="*/ 0 w 57"/>
                <a:gd name="T3" fmla="*/ 19 h 50"/>
                <a:gd name="T4" fmla="*/ 57 w 57"/>
                <a:gd name="T5" fmla="*/ 50 h 50"/>
                <a:gd name="T6" fmla="*/ 26 w 57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50">
                  <a:moveTo>
                    <a:pt x="26" y="0"/>
                  </a:moveTo>
                  <a:cubicBezTo>
                    <a:pt x="16" y="5"/>
                    <a:pt x="8" y="11"/>
                    <a:pt x="0" y="19"/>
                  </a:cubicBezTo>
                  <a:cubicBezTo>
                    <a:pt x="16" y="34"/>
                    <a:pt x="36" y="45"/>
                    <a:pt x="57" y="50"/>
                  </a:cubicBezTo>
                  <a:cubicBezTo>
                    <a:pt x="45" y="39"/>
                    <a:pt x="34" y="22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3" name="组合 152"/>
          <p:cNvGrpSpPr/>
          <p:nvPr/>
        </p:nvGrpSpPr>
        <p:grpSpPr>
          <a:xfrm>
            <a:off x="5591505" y="351452"/>
            <a:ext cx="626431" cy="635000"/>
            <a:chOff x="8185151" y="3759200"/>
            <a:chExt cx="1044575" cy="1058863"/>
          </a:xfrm>
        </p:grpSpPr>
        <p:sp>
          <p:nvSpPr>
            <p:cNvPr id="154" name="Oval 419"/>
            <p:cNvSpPr>
              <a:spLocks noChangeArrowheads="1"/>
            </p:cNvSpPr>
            <p:nvPr/>
          </p:nvSpPr>
          <p:spPr bwMode="auto">
            <a:xfrm>
              <a:off x="8985251" y="4564063"/>
              <a:ext cx="244475" cy="254000"/>
            </a:xfrm>
            <a:prstGeom prst="ellipse">
              <a:avLst/>
            </a:prstGeom>
            <a:solidFill>
              <a:srgbClr val="EDA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420"/>
            <p:cNvSpPr>
              <a:spLocks/>
            </p:cNvSpPr>
            <p:nvPr/>
          </p:nvSpPr>
          <p:spPr bwMode="auto">
            <a:xfrm>
              <a:off x="8602663" y="4183063"/>
              <a:ext cx="608013" cy="609600"/>
            </a:xfrm>
            <a:custGeom>
              <a:avLst/>
              <a:gdLst>
                <a:gd name="T0" fmla="*/ 191 w 191"/>
                <a:gd name="T1" fmla="*/ 70 h 192"/>
                <a:gd name="T2" fmla="*/ 191 w 191"/>
                <a:gd name="T3" fmla="*/ 0 h 192"/>
                <a:gd name="T4" fmla="*/ 0 w 191"/>
                <a:gd name="T5" fmla="*/ 192 h 192"/>
                <a:gd name="T6" fmla="*/ 70 w 191"/>
                <a:gd name="T7" fmla="*/ 192 h 192"/>
                <a:gd name="T8" fmla="*/ 191 w 191"/>
                <a:gd name="T9" fmla="*/ 7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192">
                  <a:moveTo>
                    <a:pt x="191" y="70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86" y="0"/>
                    <a:pt x="0" y="86"/>
                    <a:pt x="0" y="192"/>
                  </a:cubicBezTo>
                  <a:cubicBezTo>
                    <a:pt x="70" y="192"/>
                    <a:pt x="70" y="192"/>
                    <a:pt x="70" y="192"/>
                  </a:cubicBezTo>
                  <a:cubicBezTo>
                    <a:pt x="70" y="125"/>
                    <a:pt x="124" y="70"/>
                    <a:pt x="191" y="70"/>
                  </a:cubicBezTo>
                  <a:close/>
                </a:path>
              </a:pathLst>
            </a:custGeom>
            <a:solidFill>
              <a:srgbClr val="EDA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421"/>
            <p:cNvSpPr>
              <a:spLocks/>
            </p:cNvSpPr>
            <p:nvPr/>
          </p:nvSpPr>
          <p:spPr bwMode="auto">
            <a:xfrm>
              <a:off x="8185151" y="3759200"/>
              <a:ext cx="1025525" cy="1039813"/>
            </a:xfrm>
            <a:custGeom>
              <a:avLst/>
              <a:gdLst>
                <a:gd name="T0" fmla="*/ 80 w 322"/>
                <a:gd name="T1" fmla="*/ 318 h 327"/>
                <a:gd name="T2" fmla="*/ 316 w 322"/>
                <a:gd name="T3" fmla="*/ 77 h 327"/>
                <a:gd name="T4" fmla="*/ 322 w 322"/>
                <a:gd name="T5" fmla="*/ 77 h 327"/>
                <a:gd name="T6" fmla="*/ 322 w 322"/>
                <a:gd name="T7" fmla="*/ 0 h 327"/>
                <a:gd name="T8" fmla="*/ 0 w 322"/>
                <a:gd name="T9" fmla="*/ 327 h 327"/>
                <a:gd name="T10" fmla="*/ 80 w 322"/>
                <a:gd name="T11" fmla="*/ 327 h 327"/>
                <a:gd name="T12" fmla="*/ 80 w 322"/>
                <a:gd name="T13" fmla="*/ 31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2" h="327">
                  <a:moveTo>
                    <a:pt x="80" y="318"/>
                  </a:moveTo>
                  <a:cubicBezTo>
                    <a:pt x="80" y="185"/>
                    <a:pt x="186" y="77"/>
                    <a:pt x="316" y="77"/>
                  </a:cubicBezTo>
                  <a:cubicBezTo>
                    <a:pt x="318" y="77"/>
                    <a:pt x="320" y="77"/>
                    <a:pt x="322" y="77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144" y="0"/>
                    <a:pt x="0" y="146"/>
                    <a:pt x="0" y="327"/>
                  </a:cubicBezTo>
                  <a:cubicBezTo>
                    <a:pt x="80" y="327"/>
                    <a:pt x="80" y="327"/>
                    <a:pt x="80" y="327"/>
                  </a:cubicBezTo>
                  <a:cubicBezTo>
                    <a:pt x="80" y="324"/>
                    <a:pt x="80" y="321"/>
                    <a:pt x="80" y="318"/>
                  </a:cubicBezTo>
                  <a:close/>
                </a:path>
              </a:pathLst>
            </a:custGeom>
            <a:solidFill>
              <a:srgbClr val="EDA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0" name="Freeform 448"/>
          <p:cNvSpPr>
            <a:spLocks noEditPoints="1"/>
          </p:cNvSpPr>
          <p:nvPr/>
        </p:nvSpPr>
        <p:spPr bwMode="auto">
          <a:xfrm>
            <a:off x="2482128" y="3013811"/>
            <a:ext cx="620713" cy="581025"/>
          </a:xfrm>
          <a:custGeom>
            <a:avLst/>
            <a:gdLst>
              <a:gd name="T0" fmla="*/ 183 w 195"/>
              <a:gd name="T1" fmla="*/ 0 h 183"/>
              <a:gd name="T2" fmla="*/ 11 w 195"/>
              <a:gd name="T3" fmla="*/ 0 h 183"/>
              <a:gd name="T4" fmla="*/ 0 w 195"/>
              <a:gd name="T5" fmla="*/ 12 h 183"/>
              <a:gd name="T6" fmla="*/ 0 w 195"/>
              <a:gd name="T7" fmla="*/ 138 h 183"/>
              <a:gd name="T8" fmla="*/ 11 w 195"/>
              <a:gd name="T9" fmla="*/ 150 h 183"/>
              <a:gd name="T10" fmla="*/ 89 w 195"/>
              <a:gd name="T11" fmla="*/ 150 h 183"/>
              <a:gd name="T12" fmla="*/ 89 w 195"/>
              <a:gd name="T13" fmla="*/ 168 h 183"/>
              <a:gd name="T14" fmla="*/ 38 w 195"/>
              <a:gd name="T15" fmla="*/ 168 h 183"/>
              <a:gd name="T16" fmla="*/ 34 w 195"/>
              <a:gd name="T17" fmla="*/ 171 h 183"/>
              <a:gd name="T18" fmla="*/ 26 w 195"/>
              <a:gd name="T19" fmla="*/ 180 h 183"/>
              <a:gd name="T20" fmla="*/ 29 w 195"/>
              <a:gd name="T21" fmla="*/ 183 h 183"/>
              <a:gd name="T22" fmla="*/ 167 w 195"/>
              <a:gd name="T23" fmla="*/ 183 h 183"/>
              <a:gd name="T24" fmla="*/ 170 w 195"/>
              <a:gd name="T25" fmla="*/ 180 h 183"/>
              <a:gd name="T26" fmla="*/ 161 w 195"/>
              <a:gd name="T27" fmla="*/ 171 h 183"/>
              <a:gd name="T28" fmla="*/ 157 w 195"/>
              <a:gd name="T29" fmla="*/ 168 h 183"/>
              <a:gd name="T30" fmla="*/ 107 w 195"/>
              <a:gd name="T31" fmla="*/ 168 h 183"/>
              <a:gd name="T32" fmla="*/ 107 w 195"/>
              <a:gd name="T33" fmla="*/ 150 h 183"/>
              <a:gd name="T34" fmla="*/ 183 w 195"/>
              <a:gd name="T35" fmla="*/ 150 h 183"/>
              <a:gd name="T36" fmla="*/ 195 w 195"/>
              <a:gd name="T37" fmla="*/ 138 h 183"/>
              <a:gd name="T38" fmla="*/ 195 w 195"/>
              <a:gd name="T39" fmla="*/ 12 h 183"/>
              <a:gd name="T40" fmla="*/ 183 w 195"/>
              <a:gd name="T41" fmla="*/ 0 h 183"/>
              <a:gd name="T42" fmla="*/ 182 w 195"/>
              <a:gd name="T43" fmla="*/ 127 h 183"/>
              <a:gd name="T44" fmla="*/ 175 w 195"/>
              <a:gd name="T45" fmla="*/ 135 h 183"/>
              <a:gd name="T46" fmla="*/ 135 w 195"/>
              <a:gd name="T47" fmla="*/ 135 h 183"/>
              <a:gd name="T48" fmla="*/ 132 w 195"/>
              <a:gd name="T49" fmla="*/ 134 h 183"/>
              <a:gd name="T50" fmla="*/ 68 w 195"/>
              <a:gd name="T51" fmla="*/ 134 h 183"/>
              <a:gd name="T52" fmla="*/ 64 w 195"/>
              <a:gd name="T53" fmla="*/ 135 h 183"/>
              <a:gd name="T54" fmla="*/ 20 w 195"/>
              <a:gd name="T55" fmla="*/ 135 h 183"/>
              <a:gd name="T56" fmla="*/ 13 w 195"/>
              <a:gd name="T57" fmla="*/ 127 h 183"/>
              <a:gd name="T58" fmla="*/ 13 w 195"/>
              <a:gd name="T59" fmla="*/ 21 h 183"/>
              <a:gd name="T60" fmla="*/ 20 w 195"/>
              <a:gd name="T61" fmla="*/ 14 h 183"/>
              <a:gd name="T62" fmla="*/ 175 w 195"/>
              <a:gd name="T63" fmla="*/ 14 h 183"/>
              <a:gd name="T64" fmla="*/ 182 w 195"/>
              <a:gd name="T65" fmla="*/ 21 h 183"/>
              <a:gd name="T66" fmla="*/ 182 w 195"/>
              <a:gd name="T67" fmla="*/ 127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95" h="183">
                <a:moveTo>
                  <a:pt x="183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4"/>
                  <a:pt x="5" y="150"/>
                  <a:pt x="11" y="150"/>
                </a:cubicBezTo>
                <a:cubicBezTo>
                  <a:pt x="89" y="150"/>
                  <a:pt x="89" y="150"/>
                  <a:pt x="89" y="150"/>
                </a:cubicBezTo>
                <a:cubicBezTo>
                  <a:pt x="89" y="168"/>
                  <a:pt x="89" y="168"/>
                  <a:pt x="89" y="168"/>
                </a:cubicBezTo>
                <a:cubicBezTo>
                  <a:pt x="38" y="168"/>
                  <a:pt x="38" y="168"/>
                  <a:pt x="38" y="168"/>
                </a:cubicBezTo>
                <a:cubicBezTo>
                  <a:pt x="37" y="168"/>
                  <a:pt x="34" y="169"/>
                  <a:pt x="34" y="171"/>
                </a:cubicBezTo>
                <a:cubicBezTo>
                  <a:pt x="26" y="180"/>
                  <a:pt x="26" y="180"/>
                  <a:pt x="26" y="180"/>
                </a:cubicBezTo>
                <a:cubicBezTo>
                  <a:pt x="26" y="181"/>
                  <a:pt x="28" y="183"/>
                  <a:pt x="29" y="183"/>
                </a:cubicBezTo>
                <a:cubicBezTo>
                  <a:pt x="167" y="183"/>
                  <a:pt x="167" y="183"/>
                  <a:pt x="167" y="183"/>
                </a:cubicBezTo>
                <a:cubicBezTo>
                  <a:pt x="169" y="183"/>
                  <a:pt x="170" y="181"/>
                  <a:pt x="170" y="180"/>
                </a:cubicBezTo>
                <a:cubicBezTo>
                  <a:pt x="161" y="171"/>
                  <a:pt x="161" y="171"/>
                  <a:pt x="161" y="171"/>
                </a:cubicBezTo>
                <a:cubicBezTo>
                  <a:pt x="161" y="169"/>
                  <a:pt x="158" y="168"/>
                  <a:pt x="157" y="168"/>
                </a:cubicBezTo>
                <a:cubicBezTo>
                  <a:pt x="107" y="168"/>
                  <a:pt x="107" y="168"/>
                  <a:pt x="107" y="168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83" y="150"/>
                  <a:pt x="183" y="150"/>
                  <a:pt x="183" y="150"/>
                </a:cubicBezTo>
                <a:cubicBezTo>
                  <a:pt x="190" y="150"/>
                  <a:pt x="195" y="144"/>
                  <a:pt x="195" y="138"/>
                </a:cubicBezTo>
                <a:cubicBezTo>
                  <a:pt x="195" y="12"/>
                  <a:pt x="195" y="12"/>
                  <a:pt x="195" y="12"/>
                </a:cubicBezTo>
                <a:cubicBezTo>
                  <a:pt x="195" y="5"/>
                  <a:pt x="190" y="0"/>
                  <a:pt x="183" y="0"/>
                </a:cubicBezTo>
                <a:close/>
                <a:moveTo>
                  <a:pt x="182" y="127"/>
                </a:moveTo>
                <a:cubicBezTo>
                  <a:pt x="182" y="131"/>
                  <a:pt x="179" y="135"/>
                  <a:pt x="175" y="135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134" y="134"/>
                  <a:pt x="133" y="134"/>
                  <a:pt x="132" y="134"/>
                </a:cubicBezTo>
                <a:cubicBezTo>
                  <a:pt x="68" y="134"/>
                  <a:pt x="68" y="134"/>
                  <a:pt x="68" y="134"/>
                </a:cubicBezTo>
                <a:cubicBezTo>
                  <a:pt x="67" y="134"/>
                  <a:pt x="65" y="134"/>
                  <a:pt x="64" y="135"/>
                </a:cubicBezTo>
                <a:cubicBezTo>
                  <a:pt x="20" y="135"/>
                  <a:pt x="20" y="135"/>
                  <a:pt x="20" y="135"/>
                </a:cubicBezTo>
                <a:cubicBezTo>
                  <a:pt x="16" y="135"/>
                  <a:pt x="13" y="131"/>
                  <a:pt x="13" y="127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17"/>
                  <a:pt x="16" y="14"/>
                  <a:pt x="20" y="14"/>
                </a:cubicBezTo>
                <a:cubicBezTo>
                  <a:pt x="175" y="14"/>
                  <a:pt x="175" y="14"/>
                  <a:pt x="175" y="14"/>
                </a:cubicBezTo>
                <a:cubicBezTo>
                  <a:pt x="179" y="14"/>
                  <a:pt x="182" y="17"/>
                  <a:pt x="182" y="21"/>
                </a:cubicBezTo>
                <a:cubicBezTo>
                  <a:pt x="182" y="127"/>
                  <a:pt x="182" y="127"/>
                  <a:pt x="182" y="1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450"/>
          <p:cNvSpPr>
            <a:spLocks noEditPoints="1"/>
          </p:cNvSpPr>
          <p:nvPr/>
        </p:nvSpPr>
        <p:spPr bwMode="auto">
          <a:xfrm>
            <a:off x="8705037" y="6234823"/>
            <a:ext cx="350838" cy="361950"/>
          </a:xfrm>
          <a:custGeom>
            <a:avLst/>
            <a:gdLst>
              <a:gd name="T0" fmla="*/ 80 w 110"/>
              <a:gd name="T1" fmla="*/ 108 h 114"/>
              <a:gd name="T2" fmla="*/ 51 w 110"/>
              <a:gd name="T3" fmla="*/ 114 h 114"/>
              <a:gd name="T4" fmla="*/ 0 w 110"/>
              <a:gd name="T5" fmla="*/ 63 h 114"/>
              <a:gd name="T6" fmla="*/ 61 w 110"/>
              <a:gd name="T7" fmla="*/ 0 h 114"/>
              <a:gd name="T8" fmla="*/ 110 w 110"/>
              <a:gd name="T9" fmla="*/ 48 h 114"/>
              <a:gd name="T10" fmla="*/ 79 w 110"/>
              <a:gd name="T11" fmla="*/ 87 h 114"/>
              <a:gd name="T12" fmla="*/ 65 w 110"/>
              <a:gd name="T13" fmla="*/ 74 h 114"/>
              <a:gd name="T14" fmla="*/ 65 w 110"/>
              <a:gd name="T15" fmla="*/ 74 h 114"/>
              <a:gd name="T16" fmla="*/ 44 w 110"/>
              <a:gd name="T17" fmla="*/ 87 h 114"/>
              <a:gd name="T18" fmla="*/ 25 w 110"/>
              <a:gd name="T19" fmla="*/ 65 h 114"/>
              <a:gd name="T20" fmla="*/ 64 w 110"/>
              <a:gd name="T21" fmla="*/ 27 h 114"/>
              <a:gd name="T22" fmla="*/ 83 w 110"/>
              <a:gd name="T23" fmla="*/ 31 h 114"/>
              <a:gd name="T24" fmla="*/ 78 w 110"/>
              <a:gd name="T25" fmla="*/ 61 h 114"/>
              <a:gd name="T26" fmla="*/ 82 w 110"/>
              <a:gd name="T27" fmla="*/ 76 h 114"/>
              <a:gd name="T28" fmla="*/ 98 w 110"/>
              <a:gd name="T29" fmla="*/ 48 h 114"/>
              <a:gd name="T30" fmla="*/ 59 w 110"/>
              <a:gd name="T31" fmla="*/ 10 h 114"/>
              <a:gd name="T32" fmla="*/ 12 w 110"/>
              <a:gd name="T33" fmla="*/ 61 h 114"/>
              <a:gd name="T34" fmla="*/ 54 w 110"/>
              <a:gd name="T35" fmla="*/ 104 h 114"/>
              <a:gd name="T36" fmla="*/ 78 w 110"/>
              <a:gd name="T37" fmla="*/ 99 h 114"/>
              <a:gd name="T38" fmla="*/ 80 w 110"/>
              <a:gd name="T39" fmla="*/ 108 h 114"/>
              <a:gd name="T40" fmla="*/ 66 w 110"/>
              <a:gd name="T41" fmla="*/ 41 h 114"/>
              <a:gd name="T42" fmla="*/ 61 w 110"/>
              <a:gd name="T43" fmla="*/ 40 h 114"/>
              <a:gd name="T44" fmla="*/ 42 w 110"/>
              <a:gd name="T45" fmla="*/ 63 h 114"/>
              <a:gd name="T46" fmla="*/ 50 w 110"/>
              <a:gd name="T47" fmla="*/ 73 h 114"/>
              <a:gd name="T48" fmla="*/ 64 w 110"/>
              <a:gd name="T49" fmla="*/ 56 h 114"/>
              <a:gd name="T50" fmla="*/ 66 w 110"/>
              <a:gd name="T51" fmla="*/ 4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114">
                <a:moveTo>
                  <a:pt x="80" y="108"/>
                </a:moveTo>
                <a:cubicBezTo>
                  <a:pt x="71" y="113"/>
                  <a:pt x="62" y="114"/>
                  <a:pt x="51" y="114"/>
                </a:cubicBezTo>
                <a:cubicBezTo>
                  <a:pt x="24" y="114"/>
                  <a:pt x="0" y="95"/>
                  <a:pt x="0" y="63"/>
                </a:cubicBezTo>
                <a:cubicBezTo>
                  <a:pt x="0" y="29"/>
                  <a:pt x="24" y="0"/>
                  <a:pt x="61" y="0"/>
                </a:cubicBezTo>
                <a:cubicBezTo>
                  <a:pt x="89" y="0"/>
                  <a:pt x="110" y="20"/>
                  <a:pt x="110" y="48"/>
                </a:cubicBezTo>
                <a:cubicBezTo>
                  <a:pt x="110" y="71"/>
                  <a:pt x="97" y="87"/>
                  <a:pt x="79" y="87"/>
                </a:cubicBezTo>
                <a:cubicBezTo>
                  <a:pt x="71" y="87"/>
                  <a:pt x="66" y="83"/>
                  <a:pt x="65" y="74"/>
                </a:cubicBezTo>
                <a:cubicBezTo>
                  <a:pt x="65" y="74"/>
                  <a:pt x="65" y="74"/>
                  <a:pt x="65" y="74"/>
                </a:cubicBezTo>
                <a:cubicBezTo>
                  <a:pt x="60" y="82"/>
                  <a:pt x="52" y="87"/>
                  <a:pt x="44" y="87"/>
                </a:cubicBezTo>
                <a:cubicBezTo>
                  <a:pt x="33" y="87"/>
                  <a:pt x="25" y="79"/>
                  <a:pt x="25" y="65"/>
                </a:cubicBezTo>
                <a:cubicBezTo>
                  <a:pt x="25" y="45"/>
                  <a:pt x="40" y="27"/>
                  <a:pt x="64" y="27"/>
                </a:cubicBezTo>
                <a:cubicBezTo>
                  <a:pt x="71" y="27"/>
                  <a:pt x="79" y="29"/>
                  <a:pt x="83" y="31"/>
                </a:cubicBezTo>
                <a:cubicBezTo>
                  <a:pt x="78" y="61"/>
                  <a:pt x="78" y="61"/>
                  <a:pt x="78" y="61"/>
                </a:cubicBezTo>
                <a:cubicBezTo>
                  <a:pt x="76" y="71"/>
                  <a:pt x="78" y="76"/>
                  <a:pt x="82" y="76"/>
                </a:cubicBezTo>
                <a:cubicBezTo>
                  <a:pt x="89" y="76"/>
                  <a:pt x="98" y="67"/>
                  <a:pt x="98" y="48"/>
                </a:cubicBezTo>
                <a:cubicBezTo>
                  <a:pt x="98" y="27"/>
                  <a:pt x="84" y="10"/>
                  <a:pt x="59" y="10"/>
                </a:cubicBezTo>
                <a:cubicBezTo>
                  <a:pt x="34" y="10"/>
                  <a:pt x="12" y="30"/>
                  <a:pt x="12" y="61"/>
                </a:cubicBezTo>
                <a:cubicBezTo>
                  <a:pt x="12" y="89"/>
                  <a:pt x="30" y="104"/>
                  <a:pt x="54" y="104"/>
                </a:cubicBezTo>
                <a:cubicBezTo>
                  <a:pt x="62" y="104"/>
                  <a:pt x="71" y="102"/>
                  <a:pt x="78" y="99"/>
                </a:cubicBezTo>
                <a:lnTo>
                  <a:pt x="80" y="108"/>
                </a:lnTo>
                <a:close/>
                <a:moveTo>
                  <a:pt x="66" y="41"/>
                </a:moveTo>
                <a:cubicBezTo>
                  <a:pt x="65" y="40"/>
                  <a:pt x="63" y="40"/>
                  <a:pt x="61" y="40"/>
                </a:cubicBezTo>
                <a:cubicBezTo>
                  <a:pt x="50" y="40"/>
                  <a:pt x="42" y="51"/>
                  <a:pt x="42" y="63"/>
                </a:cubicBezTo>
                <a:cubicBezTo>
                  <a:pt x="42" y="69"/>
                  <a:pt x="44" y="73"/>
                  <a:pt x="50" y="73"/>
                </a:cubicBezTo>
                <a:cubicBezTo>
                  <a:pt x="56" y="73"/>
                  <a:pt x="62" y="66"/>
                  <a:pt x="64" y="56"/>
                </a:cubicBezTo>
                <a:lnTo>
                  <a:pt x="66" y="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3397854" y="2963501"/>
            <a:ext cx="1060336" cy="681645"/>
            <a:chOff x="4781551" y="1111250"/>
            <a:chExt cx="2066925" cy="1328738"/>
          </a:xfrm>
        </p:grpSpPr>
        <p:sp>
          <p:nvSpPr>
            <p:cNvPr id="162" name="Freeform 468"/>
            <p:cNvSpPr>
              <a:spLocks noEditPoints="1"/>
            </p:cNvSpPr>
            <p:nvPr/>
          </p:nvSpPr>
          <p:spPr bwMode="auto">
            <a:xfrm>
              <a:off x="5438776" y="1111250"/>
              <a:ext cx="1409700" cy="1319213"/>
            </a:xfrm>
            <a:custGeom>
              <a:avLst/>
              <a:gdLst>
                <a:gd name="T0" fmla="*/ 416 w 443"/>
                <a:gd name="T1" fmla="*/ 0 h 415"/>
                <a:gd name="T2" fmla="*/ 27 w 443"/>
                <a:gd name="T3" fmla="*/ 0 h 415"/>
                <a:gd name="T4" fmla="*/ 0 w 443"/>
                <a:gd name="T5" fmla="*/ 28 h 415"/>
                <a:gd name="T6" fmla="*/ 0 w 443"/>
                <a:gd name="T7" fmla="*/ 314 h 415"/>
                <a:gd name="T8" fmla="*/ 27 w 443"/>
                <a:gd name="T9" fmla="*/ 341 h 415"/>
                <a:gd name="T10" fmla="*/ 203 w 443"/>
                <a:gd name="T11" fmla="*/ 341 h 415"/>
                <a:gd name="T12" fmla="*/ 203 w 443"/>
                <a:gd name="T13" fmla="*/ 381 h 415"/>
                <a:gd name="T14" fmla="*/ 88 w 443"/>
                <a:gd name="T15" fmla="*/ 381 h 415"/>
                <a:gd name="T16" fmla="*/ 78 w 443"/>
                <a:gd name="T17" fmla="*/ 388 h 415"/>
                <a:gd name="T18" fmla="*/ 60 w 443"/>
                <a:gd name="T19" fmla="*/ 408 h 415"/>
                <a:gd name="T20" fmla="*/ 67 w 443"/>
                <a:gd name="T21" fmla="*/ 415 h 415"/>
                <a:gd name="T22" fmla="*/ 380 w 443"/>
                <a:gd name="T23" fmla="*/ 415 h 415"/>
                <a:gd name="T24" fmla="*/ 387 w 443"/>
                <a:gd name="T25" fmla="*/ 408 h 415"/>
                <a:gd name="T26" fmla="*/ 366 w 443"/>
                <a:gd name="T27" fmla="*/ 388 h 415"/>
                <a:gd name="T28" fmla="*/ 356 w 443"/>
                <a:gd name="T29" fmla="*/ 381 h 415"/>
                <a:gd name="T30" fmla="*/ 243 w 443"/>
                <a:gd name="T31" fmla="*/ 381 h 415"/>
                <a:gd name="T32" fmla="*/ 243 w 443"/>
                <a:gd name="T33" fmla="*/ 341 h 415"/>
                <a:gd name="T34" fmla="*/ 416 w 443"/>
                <a:gd name="T35" fmla="*/ 341 h 415"/>
                <a:gd name="T36" fmla="*/ 443 w 443"/>
                <a:gd name="T37" fmla="*/ 314 h 415"/>
                <a:gd name="T38" fmla="*/ 443 w 443"/>
                <a:gd name="T39" fmla="*/ 28 h 415"/>
                <a:gd name="T40" fmla="*/ 416 w 443"/>
                <a:gd name="T41" fmla="*/ 0 h 415"/>
                <a:gd name="T42" fmla="*/ 414 w 443"/>
                <a:gd name="T43" fmla="*/ 290 h 415"/>
                <a:gd name="T44" fmla="*/ 398 w 443"/>
                <a:gd name="T45" fmla="*/ 306 h 415"/>
                <a:gd name="T46" fmla="*/ 308 w 443"/>
                <a:gd name="T47" fmla="*/ 306 h 415"/>
                <a:gd name="T48" fmla="*/ 300 w 443"/>
                <a:gd name="T49" fmla="*/ 305 h 415"/>
                <a:gd name="T50" fmla="*/ 154 w 443"/>
                <a:gd name="T51" fmla="*/ 305 h 415"/>
                <a:gd name="T52" fmla="*/ 146 w 443"/>
                <a:gd name="T53" fmla="*/ 306 h 415"/>
                <a:gd name="T54" fmla="*/ 45 w 443"/>
                <a:gd name="T55" fmla="*/ 306 h 415"/>
                <a:gd name="T56" fmla="*/ 30 w 443"/>
                <a:gd name="T57" fmla="*/ 290 h 415"/>
                <a:gd name="T58" fmla="*/ 30 w 443"/>
                <a:gd name="T59" fmla="*/ 49 h 415"/>
                <a:gd name="T60" fmla="*/ 45 w 443"/>
                <a:gd name="T61" fmla="*/ 33 h 415"/>
                <a:gd name="T62" fmla="*/ 398 w 443"/>
                <a:gd name="T63" fmla="*/ 33 h 415"/>
                <a:gd name="T64" fmla="*/ 414 w 443"/>
                <a:gd name="T65" fmla="*/ 49 h 415"/>
                <a:gd name="T66" fmla="*/ 414 w 443"/>
                <a:gd name="T67" fmla="*/ 29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3" h="415">
                  <a:moveTo>
                    <a:pt x="41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0" y="329"/>
                    <a:pt x="12" y="341"/>
                    <a:pt x="27" y="341"/>
                  </a:cubicBezTo>
                  <a:cubicBezTo>
                    <a:pt x="203" y="341"/>
                    <a:pt x="203" y="341"/>
                    <a:pt x="203" y="341"/>
                  </a:cubicBezTo>
                  <a:cubicBezTo>
                    <a:pt x="203" y="381"/>
                    <a:pt x="203" y="381"/>
                    <a:pt x="203" y="381"/>
                  </a:cubicBezTo>
                  <a:cubicBezTo>
                    <a:pt x="88" y="381"/>
                    <a:pt x="88" y="381"/>
                    <a:pt x="88" y="381"/>
                  </a:cubicBezTo>
                  <a:cubicBezTo>
                    <a:pt x="84" y="381"/>
                    <a:pt x="78" y="384"/>
                    <a:pt x="78" y="388"/>
                  </a:cubicBezTo>
                  <a:cubicBezTo>
                    <a:pt x="60" y="408"/>
                    <a:pt x="60" y="408"/>
                    <a:pt x="60" y="408"/>
                  </a:cubicBezTo>
                  <a:cubicBezTo>
                    <a:pt x="60" y="412"/>
                    <a:pt x="63" y="415"/>
                    <a:pt x="67" y="415"/>
                  </a:cubicBezTo>
                  <a:cubicBezTo>
                    <a:pt x="380" y="415"/>
                    <a:pt x="380" y="415"/>
                    <a:pt x="380" y="415"/>
                  </a:cubicBezTo>
                  <a:cubicBezTo>
                    <a:pt x="384" y="415"/>
                    <a:pt x="387" y="412"/>
                    <a:pt x="387" y="408"/>
                  </a:cubicBezTo>
                  <a:cubicBezTo>
                    <a:pt x="366" y="388"/>
                    <a:pt x="366" y="388"/>
                    <a:pt x="366" y="388"/>
                  </a:cubicBezTo>
                  <a:cubicBezTo>
                    <a:pt x="366" y="384"/>
                    <a:pt x="360" y="381"/>
                    <a:pt x="356" y="381"/>
                  </a:cubicBezTo>
                  <a:cubicBezTo>
                    <a:pt x="243" y="381"/>
                    <a:pt x="243" y="381"/>
                    <a:pt x="243" y="381"/>
                  </a:cubicBezTo>
                  <a:cubicBezTo>
                    <a:pt x="243" y="341"/>
                    <a:pt x="243" y="341"/>
                    <a:pt x="243" y="341"/>
                  </a:cubicBezTo>
                  <a:cubicBezTo>
                    <a:pt x="416" y="341"/>
                    <a:pt x="416" y="341"/>
                    <a:pt x="416" y="341"/>
                  </a:cubicBezTo>
                  <a:cubicBezTo>
                    <a:pt x="431" y="341"/>
                    <a:pt x="443" y="329"/>
                    <a:pt x="443" y="314"/>
                  </a:cubicBezTo>
                  <a:cubicBezTo>
                    <a:pt x="443" y="28"/>
                    <a:pt x="443" y="28"/>
                    <a:pt x="443" y="28"/>
                  </a:cubicBezTo>
                  <a:cubicBezTo>
                    <a:pt x="443" y="13"/>
                    <a:pt x="431" y="0"/>
                    <a:pt x="416" y="0"/>
                  </a:cubicBezTo>
                  <a:close/>
                  <a:moveTo>
                    <a:pt x="414" y="290"/>
                  </a:moveTo>
                  <a:cubicBezTo>
                    <a:pt x="414" y="299"/>
                    <a:pt x="406" y="306"/>
                    <a:pt x="398" y="306"/>
                  </a:cubicBezTo>
                  <a:cubicBezTo>
                    <a:pt x="308" y="306"/>
                    <a:pt x="308" y="306"/>
                    <a:pt x="308" y="306"/>
                  </a:cubicBezTo>
                  <a:cubicBezTo>
                    <a:pt x="305" y="306"/>
                    <a:pt x="302" y="305"/>
                    <a:pt x="300" y="305"/>
                  </a:cubicBezTo>
                  <a:cubicBezTo>
                    <a:pt x="154" y="305"/>
                    <a:pt x="154" y="305"/>
                    <a:pt x="154" y="305"/>
                  </a:cubicBezTo>
                  <a:cubicBezTo>
                    <a:pt x="152" y="305"/>
                    <a:pt x="149" y="306"/>
                    <a:pt x="146" y="306"/>
                  </a:cubicBezTo>
                  <a:cubicBezTo>
                    <a:pt x="45" y="306"/>
                    <a:pt x="45" y="306"/>
                    <a:pt x="45" y="306"/>
                  </a:cubicBezTo>
                  <a:cubicBezTo>
                    <a:pt x="37" y="306"/>
                    <a:pt x="30" y="299"/>
                    <a:pt x="30" y="290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0"/>
                    <a:pt x="37" y="33"/>
                    <a:pt x="45" y="33"/>
                  </a:cubicBezTo>
                  <a:cubicBezTo>
                    <a:pt x="398" y="33"/>
                    <a:pt x="398" y="33"/>
                    <a:pt x="398" y="33"/>
                  </a:cubicBezTo>
                  <a:cubicBezTo>
                    <a:pt x="406" y="33"/>
                    <a:pt x="414" y="40"/>
                    <a:pt x="414" y="49"/>
                  </a:cubicBezTo>
                  <a:cubicBezTo>
                    <a:pt x="414" y="290"/>
                    <a:pt x="414" y="290"/>
                    <a:pt x="414" y="2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69"/>
            <p:cNvSpPr>
              <a:spLocks noEditPoints="1"/>
            </p:cNvSpPr>
            <p:nvPr/>
          </p:nvSpPr>
          <p:spPr bwMode="auto">
            <a:xfrm>
              <a:off x="4781551" y="1212850"/>
              <a:ext cx="517525" cy="1227138"/>
            </a:xfrm>
            <a:custGeom>
              <a:avLst/>
              <a:gdLst>
                <a:gd name="T0" fmla="*/ 149 w 163"/>
                <a:gd name="T1" fmla="*/ 0 h 386"/>
                <a:gd name="T2" fmla="*/ 14 w 163"/>
                <a:gd name="T3" fmla="*/ 0 h 386"/>
                <a:gd name="T4" fmla="*/ 0 w 163"/>
                <a:gd name="T5" fmla="*/ 14 h 386"/>
                <a:gd name="T6" fmla="*/ 0 w 163"/>
                <a:gd name="T7" fmla="*/ 372 h 386"/>
                <a:gd name="T8" fmla="*/ 14 w 163"/>
                <a:gd name="T9" fmla="*/ 386 h 386"/>
                <a:gd name="T10" fmla="*/ 149 w 163"/>
                <a:gd name="T11" fmla="*/ 386 h 386"/>
                <a:gd name="T12" fmla="*/ 163 w 163"/>
                <a:gd name="T13" fmla="*/ 372 h 386"/>
                <a:gd name="T14" fmla="*/ 163 w 163"/>
                <a:gd name="T15" fmla="*/ 14 h 386"/>
                <a:gd name="T16" fmla="*/ 149 w 163"/>
                <a:gd name="T17" fmla="*/ 0 h 386"/>
                <a:gd name="T18" fmla="*/ 16 w 163"/>
                <a:gd name="T19" fmla="*/ 46 h 386"/>
                <a:gd name="T20" fmla="*/ 26 w 163"/>
                <a:gd name="T21" fmla="*/ 35 h 386"/>
                <a:gd name="T22" fmla="*/ 134 w 163"/>
                <a:gd name="T23" fmla="*/ 35 h 386"/>
                <a:gd name="T24" fmla="*/ 144 w 163"/>
                <a:gd name="T25" fmla="*/ 46 h 386"/>
                <a:gd name="T26" fmla="*/ 144 w 163"/>
                <a:gd name="T27" fmla="*/ 80 h 386"/>
                <a:gd name="T28" fmla="*/ 134 w 163"/>
                <a:gd name="T29" fmla="*/ 90 h 386"/>
                <a:gd name="T30" fmla="*/ 26 w 163"/>
                <a:gd name="T31" fmla="*/ 90 h 386"/>
                <a:gd name="T32" fmla="*/ 16 w 163"/>
                <a:gd name="T33" fmla="*/ 80 h 386"/>
                <a:gd name="T34" fmla="*/ 16 w 163"/>
                <a:gd name="T35" fmla="*/ 46 h 386"/>
                <a:gd name="T36" fmla="*/ 82 w 163"/>
                <a:gd name="T37" fmla="*/ 333 h 386"/>
                <a:gd name="T38" fmla="*/ 61 w 163"/>
                <a:gd name="T39" fmla="*/ 311 h 386"/>
                <a:gd name="T40" fmla="*/ 82 w 163"/>
                <a:gd name="T41" fmla="*/ 289 h 386"/>
                <a:gd name="T42" fmla="*/ 104 w 163"/>
                <a:gd name="T43" fmla="*/ 311 h 386"/>
                <a:gd name="T44" fmla="*/ 82 w 163"/>
                <a:gd name="T45" fmla="*/ 333 h 386"/>
                <a:gd name="T46" fmla="*/ 145 w 163"/>
                <a:gd name="T47" fmla="*/ 138 h 386"/>
                <a:gd name="T48" fmla="*/ 135 w 163"/>
                <a:gd name="T49" fmla="*/ 146 h 386"/>
                <a:gd name="T50" fmla="*/ 28 w 163"/>
                <a:gd name="T51" fmla="*/ 146 h 386"/>
                <a:gd name="T52" fmla="*/ 17 w 163"/>
                <a:gd name="T53" fmla="*/ 138 h 386"/>
                <a:gd name="T54" fmla="*/ 17 w 163"/>
                <a:gd name="T55" fmla="*/ 115 h 386"/>
                <a:gd name="T56" fmla="*/ 28 w 163"/>
                <a:gd name="T57" fmla="*/ 107 h 386"/>
                <a:gd name="T58" fmla="*/ 135 w 163"/>
                <a:gd name="T59" fmla="*/ 107 h 386"/>
                <a:gd name="T60" fmla="*/ 145 w 163"/>
                <a:gd name="T61" fmla="*/ 115 h 386"/>
                <a:gd name="T62" fmla="*/ 145 w 163"/>
                <a:gd name="T63" fmla="*/ 13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3" h="386">
                  <a:moveTo>
                    <a:pt x="149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372"/>
                    <a:pt x="0" y="372"/>
                    <a:pt x="0" y="372"/>
                  </a:cubicBezTo>
                  <a:cubicBezTo>
                    <a:pt x="0" y="380"/>
                    <a:pt x="6" y="386"/>
                    <a:pt x="14" y="386"/>
                  </a:cubicBezTo>
                  <a:cubicBezTo>
                    <a:pt x="149" y="386"/>
                    <a:pt x="149" y="386"/>
                    <a:pt x="149" y="386"/>
                  </a:cubicBezTo>
                  <a:cubicBezTo>
                    <a:pt x="157" y="386"/>
                    <a:pt x="163" y="380"/>
                    <a:pt x="163" y="372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3" y="6"/>
                    <a:pt x="157" y="0"/>
                    <a:pt x="149" y="0"/>
                  </a:cubicBezTo>
                  <a:close/>
                  <a:moveTo>
                    <a:pt x="16" y="46"/>
                  </a:moveTo>
                  <a:cubicBezTo>
                    <a:pt x="16" y="40"/>
                    <a:pt x="21" y="35"/>
                    <a:pt x="26" y="35"/>
                  </a:cubicBezTo>
                  <a:cubicBezTo>
                    <a:pt x="134" y="35"/>
                    <a:pt x="134" y="35"/>
                    <a:pt x="134" y="35"/>
                  </a:cubicBezTo>
                  <a:cubicBezTo>
                    <a:pt x="139" y="35"/>
                    <a:pt x="144" y="40"/>
                    <a:pt x="144" y="46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44" y="86"/>
                    <a:pt x="139" y="90"/>
                    <a:pt x="134" y="90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1" y="90"/>
                    <a:pt x="16" y="86"/>
                    <a:pt x="16" y="80"/>
                  </a:cubicBezTo>
                  <a:lnTo>
                    <a:pt x="16" y="46"/>
                  </a:lnTo>
                  <a:close/>
                  <a:moveTo>
                    <a:pt x="82" y="333"/>
                  </a:moveTo>
                  <a:cubicBezTo>
                    <a:pt x="71" y="333"/>
                    <a:pt x="61" y="323"/>
                    <a:pt x="61" y="311"/>
                  </a:cubicBezTo>
                  <a:cubicBezTo>
                    <a:pt x="61" y="298"/>
                    <a:pt x="71" y="289"/>
                    <a:pt x="82" y="289"/>
                  </a:cubicBezTo>
                  <a:cubicBezTo>
                    <a:pt x="94" y="289"/>
                    <a:pt x="104" y="298"/>
                    <a:pt x="104" y="311"/>
                  </a:cubicBezTo>
                  <a:cubicBezTo>
                    <a:pt x="104" y="323"/>
                    <a:pt x="94" y="333"/>
                    <a:pt x="82" y="333"/>
                  </a:cubicBezTo>
                  <a:close/>
                  <a:moveTo>
                    <a:pt x="145" y="138"/>
                  </a:moveTo>
                  <a:cubicBezTo>
                    <a:pt x="145" y="142"/>
                    <a:pt x="141" y="146"/>
                    <a:pt x="135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2" y="146"/>
                    <a:pt x="17" y="142"/>
                    <a:pt x="17" y="138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7" y="111"/>
                    <a:pt x="22" y="107"/>
                    <a:pt x="28" y="107"/>
                  </a:cubicBezTo>
                  <a:cubicBezTo>
                    <a:pt x="135" y="107"/>
                    <a:pt x="135" y="107"/>
                    <a:pt x="135" y="107"/>
                  </a:cubicBezTo>
                  <a:cubicBezTo>
                    <a:pt x="141" y="107"/>
                    <a:pt x="145" y="111"/>
                    <a:pt x="145" y="115"/>
                  </a:cubicBezTo>
                  <a:lnTo>
                    <a:pt x="145" y="1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8140550" y="6183219"/>
            <a:ext cx="367821" cy="522306"/>
            <a:chOff x="6956426" y="5984875"/>
            <a:chExt cx="158750" cy="225425"/>
          </a:xfrm>
        </p:grpSpPr>
        <p:sp>
          <p:nvSpPr>
            <p:cNvPr id="164" name="Freeform 471"/>
            <p:cNvSpPr>
              <a:spLocks/>
            </p:cNvSpPr>
            <p:nvPr/>
          </p:nvSpPr>
          <p:spPr bwMode="auto">
            <a:xfrm>
              <a:off x="6956426" y="5984875"/>
              <a:ext cx="95250" cy="225425"/>
            </a:xfrm>
            <a:custGeom>
              <a:avLst/>
              <a:gdLst>
                <a:gd name="T0" fmla="*/ 3 w 30"/>
                <a:gd name="T1" fmla="*/ 0 h 71"/>
                <a:gd name="T2" fmla="*/ 2 w 30"/>
                <a:gd name="T3" fmla="*/ 0 h 71"/>
                <a:gd name="T4" fmla="*/ 2 w 30"/>
                <a:gd name="T5" fmla="*/ 71 h 71"/>
                <a:gd name="T6" fmla="*/ 28 w 30"/>
                <a:gd name="T7" fmla="*/ 54 h 71"/>
                <a:gd name="T8" fmla="*/ 28 w 30"/>
                <a:gd name="T9" fmla="*/ 35 h 71"/>
                <a:gd name="T10" fmla="*/ 28 w 30"/>
                <a:gd name="T11" fmla="*/ 17 h 71"/>
                <a:gd name="T12" fmla="*/ 17 w 30"/>
                <a:gd name="T13" fmla="*/ 8 h 71"/>
                <a:gd name="T14" fmla="*/ 3 w 30"/>
                <a:gd name="T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71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0" y="21"/>
                    <a:pt x="0" y="49"/>
                    <a:pt x="2" y="71"/>
                  </a:cubicBezTo>
                  <a:cubicBezTo>
                    <a:pt x="11" y="66"/>
                    <a:pt x="20" y="60"/>
                    <a:pt x="28" y="54"/>
                  </a:cubicBezTo>
                  <a:cubicBezTo>
                    <a:pt x="28" y="48"/>
                    <a:pt x="28" y="42"/>
                    <a:pt x="28" y="35"/>
                  </a:cubicBezTo>
                  <a:cubicBezTo>
                    <a:pt x="28" y="29"/>
                    <a:pt x="30" y="22"/>
                    <a:pt x="28" y="17"/>
                  </a:cubicBezTo>
                  <a:cubicBezTo>
                    <a:pt x="27" y="15"/>
                    <a:pt x="20" y="10"/>
                    <a:pt x="17" y="8"/>
                  </a:cubicBezTo>
                  <a:cubicBezTo>
                    <a:pt x="11" y="5"/>
                    <a:pt x="7" y="3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72"/>
            <p:cNvSpPr>
              <a:spLocks/>
            </p:cNvSpPr>
            <p:nvPr/>
          </p:nvSpPr>
          <p:spPr bwMode="auto">
            <a:xfrm>
              <a:off x="7054851" y="6035675"/>
              <a:ext cx="60325" cy="123825"/>
            </a:xfrm>
            <a:custGeom>
              <a:avLst/>
              <a:gdLst>
                <a:gd name="T0" fmla="*/ 0 w 19"/>
                <a:gd name="T1" fmla="*/ 0 h 39"/>
                <a:gd name="T2" fmla="*/ 0 w 19"/>
                <a:gd name="T3" fmla="*/ 39 h 39"/>
                <a:gd name="T4" fmla="*/ 19 w 19"/>
                <a:gd name="T5" fmla="*/ 39 h 39"/>
                <a:gd name="T6" fmla="*/ 19 w 19"/>
                <a:gd name="T7" fmla="*/ 0 h 39"/>
                <a:gd name="T8" fmla="*/ 0 w 19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9">
                  <a:moveTo>
                    <a:pt x="0" y="0"/>
                  </a:moveTo>
                  <a:cubicBezTo>
                    <a:pt x="0" y="13"/>
                    <a:pt x="0" y="26"/>
                    <a:pt x="0" y="39"/>
                  </a:cubicBezTo>
                  <a:cubicBezTo>
                    <a:pt x="6" y="39"/>
                    <a:pt x="13" y="39"/>
                    <a:pt x="19" y="39"/>
                  </a:cubicBezTo>
                  <a:cubicBezTo>
                    <a:pt x="19" y="26"/>
                    <a:pt x="19" y="13"/>
                    <a:pt x="19" y="0"/>
                  </a:cubicBezTo>
                  <a:cubicBezTo>
                    <a:pt x="13" y="0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6" name="Freeform 56"/>
          <p:cNvSpPr>
            <a:spLocks noEditPoints="1"/>
          </p:cNvSpPr>
          <p:nvPr/>
        </p:nvSpPr>
        <p:spPr bwMode="auto">
          <a:xfrm>
            <a:off x="4649487" y="2190406"/>
            <a:ext cx="430213" cy="433388"/>
          </a:xfrm>
          <a:custGeom>
            <a:avLst/>
            <a:gdLst>
              <a:gd name="T0" fmla="*/ 0 w 135"/>
              <a:gd name="T1" fmla="*/ 68 h 136"/>
              <a:gd name="T2" fmla="*/ 135 w 135"/>
              <a:gd name="T3" fmla="*/ 68 h 136"/>
              <a:gd name="T4" fmla="*/ 68 w 135"/>
              <a:gd name="T5" fmla="*/ 132 h 136"/>
              <a:gd name="T6" fmla="*/ 41 w 135"/>
              <a:gd name="T7" fmla="*/ 100 h 136"/>
              <a:gd name="T8" fmla="*/ 94 w 135"/>
              <a:gd name="T9" fmla="*/ 100 h 136"/>
              <a:gd name="T10" fmla="*/ 68 w 135"/>
              <a:gd name="T11" fmla="*/ 132 h 136"/>
              <a:gd name="T12" fmla="*/ 40 w 135"/>
              <a:gd name="T13" fmla="*/ 96 h 136"/>
              <a:gd name="T14" fmla="*/ 40 w 135"/>
              <a:gd name="T15" fmla="*/ 41 h 136"/>
              <a:gd name="T16" fmla="*/ 68 w 135"/>
              <a:gd name="T17" fmla="*/ 38 h 136"/>
              <a:gd name="T18" fmla="*/ 98 w 135"/>
              <a:gd name="T19" fmla="*/ 68 h 136"/>
              <a:gd name="T20" fmla="*/ 68 w 135"/>
              <a:gd name="T21" fmla="*/ 99 h 136"/>
              <a:gd name="T22" fmla="*/ 22 w 135"/>
              <a:gd name="T23" fmla="*/ 90 h 136"/>
              <a:gd name="T24" fmla="*/ 22 w 135"/>
              <a:gd name="T25" fmla="*/ 47 h 136"/>
              <a:gd name="T26" fmla="*/ 33 w 135"/>
              <a:gd name="T27" fmla="*/ 68 h 136"/>
              <a:gd name="T28" fmla="*/ 67 w 135"/>
              <a:gd name="T29" fmla="*/ 4 h 136"/>
              <a:gd name="T30" fmla="*/ 68 w 135"/>
              <a:gd name="T31" fmla="*/ 4 h 136"/>
              <a:gd name="T32" fmla="*/ 94 w 135"/>
              <a:gd name="T33" fmla="*/ 36 h 136"/>
              <a:gd name="T34" fmla="*/ 41 w 135"/>
              <a:gd name="T35" fmla="*/ 36 h 136"/>
              <a:gd name="T36" fmla="*/ 67 w 135"/>
              <a:gd name="T37" fmla="*/ 4 h 136"/>
              <a:gd name="T38" fmla="*/ 113 w 135"/>
              <a:gd name="T39" fmla="*/ 47 h 136"/>
              <a:gd name="T40" fmla="*/ 113 w 135"/>
              <a:gd name="T41" fmla="*/ 90 h 136"/>
              <a:gd name="T42" fmla="*/ 102 w 135"/>
              <a:gd name="T43" fmla="*/ 68 h 136"/>
              <a:gd name="T44" fmla="*/ 130 w 135"/>
              <a:gd name="T45" fmla="*/ 55 h 136"/>
              <a:gd name="T46" fmla="*/ 98 w 135"/>
              <a:gd name="T47" fmla="*/ 37 h 136"/>
              <a:gd name="T48" fmla="*/ 81 w 135"/>
              <a:gd name="T49" fmla="*/ 6 h 136"/>
              <a:gd name="T50" fmla="*/ 54 w 135"/>
              <a:gd name="T51" fmla="*/ 6 h 136"/>
              <a:gd name="T52" fmla="*/ 37 w 135"/>
              <a:gd name="T53" fmla="*/ 37 h 136"/>
              <a:gd name="T54" fmla="*/ 5 w 135"/>
              <a:gd name="T55" fmla="*/ 55 h 136"/>
              <a:gd name="T56" fmla="*/ 5 w 135"/>
              <a:gd name="T57" fmla="*/ 82 h 136"/>
              <a:gd name="T58" fmla="*/ 37 w 135"/>
              <a:gd name="T59" fmla="*/ 99 h 136"/>
              <a:gd name="T60" fmla="*/ 54 w 135"/>
              <a:gd name="T61" fmla="*/ 131 h 136"/>
              <a:gd name="T62" fmla="*/ 81 w 135"/>
              <a:gd name="T63" fmla="*/ 131 h 136"/>
              <a:gd name="T64" fmla="*/ 98 w 135"/>
              <a:gd name="T65" fmla="*/ 99 h 136"/>
              <a:gd name="T66" fmla="*/ 130 w 135"/>
              <a:gd name="T67" fmla="*/ 8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5" h="136">
                <a:moveTo>
                  <a:pt x="68" y="0"/>
                </a:moveTo>
                <a:cubicBezTo>
                  <a:pt x="30" y="0"/>
                  <a:pt x="0" y="31"/>
                  <a:pt x="0" y="68"/>
                </a:cubicBezTo>
                <a:cubicBezTo>
                  <a:pt x="0" y="106"/>
                  <a:pt x="30" y="136"/>
                  <a:pt x="68" y="136"/>
                </a:cubicBezTo>
                <a:cubicBezTo>
                  <a:pt x="105" y="136"/>
                  <a:pt x="135" y="106"/>
                  <a:pt x="135" y="68"/>
                </a:cubicBezTo>
                <a:cubicBezTo>
                  <a:pt x="135" y="31"/>
                  <a:pt x="105" y="0"/>
                  <a:pt x="68" y="0"/>
                </a:cubicBezTo>
                <a:close/>
                <a:moveTo>
                  <a:pt x="68" y="132"/>
                </a:moveTo>
                <a:cubicBezTo>
                  <a:pt x="60" y="132"/>
                  <a:pt x="52" y="126"/>
                  <a:pt x="46" y="114"/>
                </a:cubicBezTo>
                <a:cubicBezTo>
                  <a:pt x="44" y="110"/>
                  <a:pt x="42" y="105"/>
                  <a:pt x="41" y="100"/>
                </a:cubicBezTo>
                <a:cubicBezTo>
                  <a:pt x="49" y="102"/>
                  <a:pt x="58" y="103"/>
                  <a:pt x="68" y="103"/>
                </a:cubicBezTo>
                <a:cubicBezTo>
                  <a:pt x="77" y="103"/>
                  <a:pt x="86" y="102"/>
                  <a:pt x="94" y="100"/>
                </a:cubicBezTo>
                <a:cubicBezTo>
                  <a:pt x="93" y="105"/>
                  <a:pt x="91" y="110"/>
                  <a:pt x="89" y="114"/>
                </a:cubicBezTo>
                <a:cubicBezTo>
                  <a:pt x="83" y="126"/>
                  <a:pt x="75" y="132"/>
                  <a:pt x="68" y="132"/>
                </a:cubicBezTo>
                <a:close/>
                <a:moveTo>
                  <a:pt x="68" y="99"/>
                </a:moveTo>
                <a:cubicBezTo>
                  <a:pt x="58" y="99"/>
                  <a:pt x="48" y="98"/>
                  <a:pt x="40" y="96"/>
                </a:cubicBezTo>
                <a:cubicBezTo>
                  <a:pt x="38" y="88"/>
                  <a:pt x="37" y="78"/>
                  <a:pt x="37" y="68"/>
                </a:cubicBezTo>
                <a:cubicBezTo>
                  <a:pt x="37" y="58"/>
                  <a:pt x="38" y="49"/>
                  <a:pt x="40" y="41"/>
                </a:cubicBezTo>
                <a:cubicBezTo>
                  <a:pt x="48" y="39"/>
                  <a:pt x="58" y="38"/>
                  <a:pt x="67" y="38"/>
                </a:cubicBezTo>
                <a:cubicBezTo>
                  <a:pt x="67" y="38"/>
                  <a:pt x="68" y="38"/>
                  <a:pt x="68" y="38"/>
                </a:cubicBezTo>
                <a:cubicBezTo>
                  <a:pt x="77" y="38"/>
                  <a:pt x="87" y="39"/>
                  <a:pt x="95" y="41"/>
                </a:cubicBezTo>
                <a:cubicBezTo>
                  <a:pt x="97" y="49"/>
                  <a:pt x="98" y="58"/>
                  <a:pt x="98" y="68"/>
                </a:cubicBezTo>
                <a:cubicBezTo>
                  <a:pt x="98" y="78"/>
                  <a:pt x="97" y="88"/>
                  <a:pt x="95" y="96"/>
                </a:cubicBezTo>
                <a:cubicBezTo>
                  <a:pt x="87" y="98"/>
                  <a:pt x="77" y="99"/>
                  <a:pt x="68" y="99"/>
                </a:cubicBezTo>
                <a:close/>
                <a:moveTo>
                  <a:pt x="36" y="95"/>
                </a:moveTo>
                <a:cubicBezTo>
                  <a:pt x="31" y="93"/>
                  <a:pt x="26" y="92"/>
                  <a:pt x="22" y="90"/>
                </a:cubicBezTo>
                <a:cubicBezTo>
                  <a:pt x="10" y="84"/>
                  <a:pt x="3" y="76"/>
                  <a:pt x="3" y="68"/>
                </a:cubicBezTo>
                <a:cubicBezTo>
                  <a:pt x="3" y="60"/>
                  <a:pt x="10" y="53"/>
                  <a:pt x="22" y="47"/>
                </a:cubicBezTo>
                <a:cubicBezTo>
                  <a:pt x="26" y="45"/>
                  <a:pt x="31" y="43"/>
                  <a:pt x="36" y="42"/>
                </a:cubicBezTo>
                <a:cubicBezTo>
                  <a:pt x="34" y="50"/>
                  <a:pt x="33" y="59"/>
                  <a:pt x="33" y="68"/>
                </a:cubicBezTo>
                <a:cubicBezTo>
                  <a:pt x="33" y="78"/>
                  <a:pt x="34" y="87"/>
                  <a:pt x="36" y="95"/>
                </a:cubicBezTo>
                <a:close/>
                <a:moveTo>
                  <a:pt x="67" y="4"/>
                </a:moveTo>
                <a:cubicBezTo>
                  <a:pt x="67" y="4"/>
                  <a:pt x="67" y="4"/>
                  <a:pt x="68" y="4"/>
                </a:cubicBezTo>
                <a:cubicBezTo>
                  <a:pt x="68" y="4"/>
                  <a:pt x="68" y="4"/>
                  <a:pt x="68" y="4"/>
                </a:cubicBezTo>
                <a:cubicBezTo>
                  <a:pt x="75" y="4"/>
                  <a:pt x="83" y="11"/>
                  <a:pt x="89" y="22"/>
                </a:cubicBezTo>
                <a:cubicBezTo>
                  <a:pt x="91" y="27"/>
                  <a:pt x="93" y="31"/>
                  <a:pt x="94" y="36"/>
                </a:cubicBezTo>
                <a:cubicBezTo>
                  <a:pt x="86" y="35"/>
                  <a:pt x="77" y="34"/>
                  <a:pt x="68" y="34"/>
                </a:cubicBezTo>
                <a:cubicBezTo>
                  <a:pt x="58" y="34"/>
                  <a:pt x="49" y="35"/>
                  <a:pt x="41" y="36"/>
                </a:cubicBezTo>
                <a:cubicBezTo>
                  <a:pt x="42" y="31"/>
                  <a:pt x="44" y="27"/>
                  <a:pt x="46" y="22"/>
                </a:cubicBezTo>
                <a:cubicBezTo>
                  <a:pt x="52" y="11"/>
                  <a:pt x="60" y="4"/>
                  <a:pt x="67" y="4"/>
                </a:cubicBezTo>
                <a:close/>
                <a:moveTo>
                  <a:pt x="99" y="42"/>
                </a:moveTo>
                <a:cubicBezTo>
                  <a:pt x="105" y="43"/>
                  <a:pt x="109" y="45"/>
                  <a:pt x="113" y="47"/>
                </a:cubicBezTo>
                <a:cubicBezTo>
                  <a:pt x="125" y="53"/>
                  <a:pt x="132" y="60"/>
                  <a:pt x="132" y="68"/>
                </a:cubicBezTo>
                <a:cubicBezTo>
                  <a:pt x="132" y="76"/>
                  <a:pt x="125" y="84"/>
                  <a:pt x="113" y="90"/>
                </a:cubicBezTo>
                <a:cubicBezTo>
                  <a:pt x="109" y="92"/>
                  <a:pt x="105" y="93"/>
                  <a:pt x="99" y="95"/>
                </a:cubicBezTo>
                <a:cubicBezTo>
                  <a:pt x="101" y="87"/>
                  <a:pt x="102" y="78"/>
                  <a:pt x="102" y="68"/>
                </a:cubicBezTo>
                <a:cubicBezTo>
                  <a:pt x="102" y="59"/>
                  <a:pt x="101" y="50"/>
                  <a:pt x="99" y="42"/>
                </a:cubicBezTo>
                <a:close/>
                <a:moveTo>
                  <a:pt x="130" y="55"/>
                </a:moveTo>
                <a:cubicBezTo>
                  <a:pt x="127" y="50"/>
                  <a:pt x="121" y="47"/>
                  <a:pt x="115" y="43"/>
                </a:cubicBezTo>
                <a:cubicBezTo>
                  <a:pt x="110" y="41"/>
                  <a:pt x="104" y="39"/>
                  <a:pt x="98" y="37"/>
                </a:cubicBezTo>
                <a:cubicBezTo>
                  <a:pt x="97" y="31"/>
                  <a:pt x="95" y="26"/>
                  <a:pt x="92" y="21"/>
                </a:cubicBezTo>
                <a:cubicBezTo>
                  <a:pt x="89" y="14"/>
                  <a:pt x="85" y="9"/>
                  <a:pt x="81" y="6"/>
                </a:cubicBezTo>
                <a:cubicBezTo>
                  <a:pt x="106" y="11"/>
                  <a:pt x="125" y="30"/>
                  <a:pt x="130" y="55"/>
                </a:cubicBezTo>
                <a:close/>
                <a:moveTo>
                  <a:pt x="54" y="6"/>
                </a:moveTo>
                <a:cubicBezTo>
                  <a:pt x="50" y="9"/>
                  <a:pt x="46" y="14"/>
                  <a:pt x="43" y="21"/>
                </a:cubicBezTo>
                <a:cubicBezTo>
                  <a:pt x="40" y="26"/>
                  <a:pt x="38" y="31"/>
                  <a:pt x="37" y="37"/>
                </a:cubicBezTo>
                <a:cubicBezTo>
                  <a:pt x="31" y="39"/>
                  <a:pt x="25" y="41"/>
                  <a:pt x="20" y="43"/>
                </a:cubicBezTo>
                <a:cubicBezTo>
                  <a:pt x="14" y="47"/>
                  <a:pt x="8" y="50"/>
                  <a:pt x="5" y="55"/>
                </a:cubicBezTo>
                <a:cubicBezTo>
                  <a:pt x="10" y="30"/>
                  <a:pt x="29" y="11"/>
                  <a:pt x="54" y="6"/>
                </a:cubicBezTo>
                <a:close/>
                <a:moveTo>
                  <a:pt x="5" y="82"/>
                </a:moveTo>
                <a:cubicBezTo>
                  <a:pt x="8" y="86"/>
                  <a:pt x="14" y="90"/>
                  <a:pt x="20" y="93"/>
                </a:cubicBezTo>
                <a:cubicBezTo>
                  <a:pt x="25" y="95"/>
                  <a:pt x="31" y="97"/>
                  <a:pt x="37" y="99"/>
                </a:cubicBezTo>
                <a:cubicBezTo>
                  <a:pt x="38" y="105"/>
                  <a:pt x="40" y="111"/>
                  <a:pt x="43" y="116"/>
                </a:cubicBezTo>
                <a:cubicBezTo>
                  <a:pt x="46" y="122"/>
                  <a:pt x="50" y="127"/>
                  <a:pt x="54" y="131"/>
                </a:cubicBezTo>
                <a:cubicBezTo>
                  <a:pt x="29" y="126"/>
                  <a:pt x="10" y="106"/>
                  <a:pt x="5" y="82"/>
                </a:cubicBezTo>
                <a:close/>
                <a:moveTo>
                  <a:pt x="81" y="131"/>
                </a:moveTo>
                <a:cubicBezTo>
                  <a:pt x="85" y="127"/>
                  <a:pt x="89" y="122"/>
                  <a:pt x="92" y="116"/>
                </a:cubicBezTo>
                <a:cubicBezTo>
                  <a:pt x="95" y="111"/>
                  <a:pt x="97" y="105"/>
                  <a:pt x="98" y="99"/>
                </a:cubicBezTo>
                <a:cubicBezTo>
                  <a:pt x="104" y="97"/>
                  <a:pt x="110" y="95"/>
                  <a:pt x="115" y="93"/>
                </a:cubicBezTo>
                <a:cubicBezTo>
                  <a:pt x="121" y="90"/>
                  <a:pt x="127" y="86"/>
                  <a:pt x="130" y="82"/>
                </a:cubicBezTo>
                <a:cubicBezTo>
                  <a:pt x="125" y="106"/>
                  <a:pt x="106" y="126"/>
                  <a:pt x="81" y="131"/>
                </a:cubicBezTo>
                <a:close/>
              </a:path>
            </a:pathLst>
          </a:custGeom>
          <a:solidFill>
            <a:srgbClr val="B6D5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11"/>
          <p:cNvSpPr>
            <a:spLocks noEditPoints="1"/>
          </p:cNvSpPr>
          <p:nvPr/>
        </p:nvSpPr>
        <p:spPr bwMode="auto">
          <a:xfrm>
            <a:off x="7462326" y="6271017"/>
            <a:ext cx="425019" cy="425019"/>
          </a:xfrm>
          <a:custGeom>
            <a:avLst/>
            <a:gdLst>
              <a:gd name="T0" fmla="*/ 153 w 207"/>
              <a:gd name="T1" fmla="*/ 51 h 207"/>
              <a:gd name="T2" fmla="*/ 142 w 207"/>
              <a:gd name="T3" fmla="*/ 128 h 207"/>
              <a:gd name="T4" fmla="*/ 161 w 207"/>
              <a:gd name="T5" fmla="*/ 130 h 207"/>
              <a:gd name="T6" fmla="*/ 179 w 207"/>
              <a:gd name="T7" fmla="*/ 108 h 207"/>
              <a:gd name="T8" fmla="*/ 176 w 207"/>
              <a:gd name="T9" fmla="*/ 58 h 207"/>
              <a:gd name="T10" fmla="*/ 137 w 207"/>
              <a:gd name="T11" fmla="*/ 27 h 207"/>
              <a:gd name="T12" fmla="*/ 76 w 207"/>
              <a:gd name="T13" fmla="*/ 30 h 207"/>
              <a:gd name="T14" fmla="*/ 31 w 207"/>
              <a:gd name="T15" fmla="*/ 74 h 207"/>
              <a:gd name="T16" fmla="*/ 30 w 207"/>
              <a:gd name="T17" fmla="*/ 139 h 207"/>
              <a:gd name="T18" fmla="*/ 71 w 207"/>
              <a:gd name="T19" fmla="*/ 178 h 207"/>
              <a:gd name="T20" fmla="*/ 121 w 207"/>
              <a:gd name="T21" fmla="*/ 182 h 207"/>
              <a:gd name="T22" fmla="*/ 143 w 207"/>
              <a:gd name="T23" fmla="*/ 199 h 207"/>
              <a:gd name="T24" fmla="*/ 102 w 207"/>
              <a:gd name="T25" fmla="*/ 207 h 207"/>
              <a:gd name="T26" fmla="*/ 29 w 207"/>
              <a:gd name="T27" fmla="*/ 182 h 207"/>
              <a:gd name="T28" fmla="*/ 0 w 207"/>
              <a:gd name="T29" fmla="*/ 108 h 207"/>
              <a:gd name="T30" fmla="*/ 32 w 207"/>
              <a:gd name="T31" fmla="*/ 29 h 207"/>
              <a:gd name="T32" fmla="*/ 109 w 207"/>
              <a:gd name="T33" fmla="*/ 0 h 207"/>
              <a:gd name="T34" fmla="*/ 179 w 207"/>
              <a:gd name="T35" fmla="*/ 23 h 207"/>
              <a:gd name="T36" fmla="*/ 207 w 207"/>
              <a:gd name="T37" fmla="*/ 87 h 207"/>
              <a:gd name="T38" fmla="*/ 188 w 207"/>
              <a:gd name="T39" fmla="*/ 137 h 207"/>
              <a:gd name="T40" fmla="*/ 141 w 207"/>
              <a:gd name="T41" fmla="*/ 157 h 207"/>
              <a:gd name="T42" fmla="*/ 123 w 207"/>
              <a:gd name="T43" fmla="*/ 151 h 207"/>
              <a:gd name="T44" fmla="*/ 117 w 207"/>
              <a:gd name="T45" fmla="*/ 132 h 207"/>
              <a:gd name="T46" fmla="*/ 109 w 207"/>
              <a:gd name="T47" fmla="*/ 141 h 207"/>
              <a:gd name="T48" fmla="*/ 89 w 207"/>
              <a:gd name="T49" fmla="*/ 155 h 207"/>
              <a:gd name="T50" fmla="*/ 66 w 207"/>
              <a:gd name="T51" fmla="*/ 154 h 207"/>
              <a:gd name="T52" fmla="*/ 52 w 207"/>
              <a:gd name="T53" fmla="*/ 137 h 207"/>
              <a:gd name="T54" fmla="*/ 54 w 207"/>
              <a:gd name="T55" fmla="*/ 96 h 207"/>
              <a:gd name="T56" fmla="*/ 85 w 207"/>
              <a:gd name="T57" fmla="*/ 56 h 207"/>
              <a:gd name="T58" fmla="*/ 120 w 207"/>
              <a:gd name="T59" fmla="*/ 52 h 207"/>
              <a:gd name="T60" fmla="*/ 137 w 207"/>
              <a:gd name="T61" fmla="*/ 51 h 207"/>
              <a:gd name="T62" fmla="*/ 117 w 207"/>
              <a:gd name="T63" fmla="*/ 75 h 207"/>
              <a:gd name="T64" fmla="*/ 96 w 207"/>
              <a:gd name="T65" fmla="*/ 78 h 207"/>
              <a:gd name="T66" fmla="*/ 80 w 207"/>
              <a:gd name="T67" fmla="*/ 101 h 207"/>
              <a:gd name="T68" fmla="*/ 81 w 207"/>
              <a:gd name="T69" fmla="*/ 128 h 207"/>
              <a:gd name="T70" fmla="*/ 98 w 207"/>
              <a:gd name="T71" fmla="*/ 131 h 207"/>
              <a:gd name="T72" fmla="*/ 112 w 207"/>
              <a:gd name="T73" fmla="*/ 119 h 207"/>
              <a:gd name="T74" fmla="*/ 123 w 207"/>
              <a:gd name="T75" fmla="*/ 79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07" h="207">
                <a:moveTo>
                  <a:pt x="137" y="51"/>
                </a:moveTo>
                <a:cubicBezTo>
                  <a:pt x="153" y="51"/>
                  <a:pt x="153" y="51"/>
                  <a:pt x="153" y="51"/>
                </a:cubicBezTo>
                <a:cubicBezTo>
                  <a:pt x="142" y="113"/>
                  <a:pt x="142" y="113"/>
                  <a:pt x="142" y="113"/>
                </a:cubicBezTo>
                <a:cubicBezTo>
                  <a:pt x="141" y="120"/>
                  <a:pt x="141" y="125"/>
                  <a:pt x="142" y="128"/>
                </a:cubicBezTo>
                <a:cubicBezTo>
                  <a:pt x="143" y="132"/>
                  <a:pt x="146" y="133"/>
                  <a:pt x="150" y="133"/>
                </a:cubicBezTo>
                <a:cubicBezTo>
                  <a:pt x="154" y="133"/>
                  <a:pt x="158" y="132"/>
                  <a:pt x="161" y="130"/>
                </a:cubicBezTo>
                <a:cubicBezTo>
                  <a:pt x="165" y="129"/>
                  <a:pt x="169" y="126"/>
                  <a:pt x="172" y="122"/>
                </a:cubicBezTo>
                <a:cubicBezTo>
                  <a:pt x="175" y="118"/>
                  <a:pt x="177" y="114"/>
                  <a:pt x="179" y="108"/>
                </a:cubicBezTo>
                <a:cubicBezTo>
                  <a:pt x="181" y="102"/>
                  <a:pt x="182" y="95"/>
                  <a:pt x="182" y="87"/>
                </a:cubicBezTo>
                <a:cubicBezTo>
                  <a:pt x="182" y="76"/>
                  <a:pt x="180" y="66"/>
                  <a:pt x="176" y="58"/>
                </a:cubicBezTo>
                <a:cubicBezTo>
                  <a:pt x="172" y="50"/>
                  <a:pt x="167" y="44"/>
                  <a:pt x="161" y="38"/>
                </a:cubicBezTo>
                <a:cubicBezTo>
                  <a:pt x="154" y="33"/>
                  <a:pt x="146" y="29"/>
                  <a:pt x="137" y="27"/>
                </a:cubicBezTo>
                <a:cubicBezTo>
                  <a:pt x="128" y="24"/>
                  <a:pt x="119" y="23"/>
                  <a:pt x="109" y="23"/>
                </a:cubicBezTo>
                <a:cubicBezTo>
                  <a:pt x="97" y="23"/>
                  <a:pt x="86" y="25"/>
                  <a:pt x="76" y="30"/>
                </a:cubicBezTo>
                <a:cubicBezTo>
                  <a:pt x="65" y="34"/>
                  <a:pt x="57" y="40"/>
                  <a:pt x="49" y="47"/>
                </a:cubicBezTo>
                <a:cubicBezTo>
                  <a:pt x="42" y="55"/>
                  <a:pt x="36" y="63"/>
                  <a:pt x="31" y="74"/>
                </a:cubicBezTo>
                <a:cubicBezTo>
                  <a:pt x="27" y="84"/>
                  <a:pt x="25" y="95"/>
                  <a:pt x="25" y="107"/>
                </a:cubicBezTo>
                <a:cubicBezTo>
                  <a:pt x="25" y="119"/>
                  <a:pt x="27" y="129"/>
                  <a:pt x="30" y="139"/>
                </a:cubicBezTo>
                <a:cubicBezTo>
                  <a:pt x="34" y="148"/>
                  <a:pt x="39" y="156"/>
                  <a:pt x="46" y="163"/>
                </a:cubicBezTo>
                <a:cubicBezTo>
                  <a:pt x="53" y="169"/>
                  <a:pt x="61" y="174"/>
                  <a:pt x="71" y="178"/>
                </a:cubicBezTo>
                <a:cubicBezTo>
                  <a:pt x="81" y="181"/>
                  <a:pt x="93" y="183"/>
                  <a:pt x="106" y="183"/>
                </a:cubicBezTo>
                <a:cubicBezTo>
                  <a:pt x="110" y="183"/>
                  <a:pt x="115" y="183"/>
                  <a:pt x="121" y="182"/>
                </a:cubicBezTo>
                <a:cubicBezTo>
                  <a:pt x="127" y="181"/>
                  <a:pt x="132" y="179"/>
                  <a:pt x="136" y="177"/>
                </a:cubicBezTo>
                <a:cubicBezTo>
                  <a:pt x="143" y="199"/>
                  <a:pt x="143" y="199"/>
                  <a:pt x="143" y="199"/>
                </a:cubicBezTo>
                <a:cubicBezTo>
                  <a:pt x="137" y="202"/>
                  <a:pt x="131" y="204"/>
                  <a:pt x="124" y="205"/>
                </a:cubicBezTo>
                <a:cubicBezTo>
                  <a:pt x="118" y="206"/>
                  <a:pt x="110" y="207"/>
                  <a:pt x="102" y="207"/>
                </a:cubicBezTo>
                <a:cubicBezTo>
                  <a:pt x="87" y="207"/>
                  <a:pt x="74" y="205"/>
                  <a:pt x="61" y="200"/>
                </a:cubicBezTo>
                <a:cubicBezTo>
                  <a:pt x="49" y="196"/>
                  <a:pt x="38" y="190"/>
                  <a:pt x="29" y="182"/>
                </a:cubicBezTo>
                <a:cubicBezTo>
                  <a:pt x="20" y="173"/>
                  <a:pt x="13" y="163"/>
                  <a:pt x="7" y="151"/>
                </a:cubicBezTo>
                <a:cubicBezTo>
                  <a:pt x="2" y="138"/>
                  <a:pt x="0" y="124"/>
                  <a:pt x="0" y="108"/>
                </a:cubicBezTo>
                <a:cubicBezTo>
                  <a:pt x="0" y="91"/>
                  <a:pt x="3" y="76"/>
                  <a:pt x="9" y="63"/>
                </a:cubicBezTo>
                <a:cubicBezTo>
                  <a:pt x="14" y="50"/>
                  <a:pt x="22" y="38"/>
                  <a:pt x="32" y="29"/>
                </a:cubicBezTo>
                <a:cubicBezTo>
                  <a:pt x="42" y="20"/>
                  <a:pt x="54" y="12"/>
                  <a:pt x="67" y="7"/>
                </a:cubicBezTo>
                <a:cubicBezTo>
                  <a:pt x="80" y="2"/>
                  <a:pt x="94" y="0"/>
                  <a:pt x="109" y="0"/>
                </a:cubicBezTo>
                <a:cubicBezTo>
                  <a:pt x="123" y="0"/>
                  <a:pt x="136" y="2"/>
                  <a:pt x="148" y="6"/>
                </a:cubicBezTo>
                <a:cubicBezTo>
                  <a:pt x="160" y="10"/>
                  <a:pt x="170" y="15"/>
                  <a:pt x="179" y="23"/>
                </a:cubicBezTo>
                <a:cubicBezTo>
                  <a:pt x="188" y="30"/>
                  <a:pt x="195" y="40"/>
                  <a:pt x="200" y="50"/>
                </a:cubicBezTo>
                <a:cubicBezTo>
                  <a:pt x="205" y="61"/>
                  <a:pt x="207" y="74"/>
                  <a:pt x="207" y="87"/>
                </a:cubicBezTo>
                <a:cubicBezTo>
                  <a:pt x="207" y="97"/>
                  <a:pt x="205" y="106"/>
                  <a:pt x="202" y="115"/>
                </a:cubicBezTo>
                <a:cubicBezTo>
                  <a:pt x="199" y="123"/>
                  <a:pt x="194" y="130"/>
                  <a:pt x="188" y="137"/>
                </a:cubicBezTo>
                <a:cubicBezTo>
                  <a:pt x="182" y="143"/>
                  <a:pt x="175" y="148"/>
                  <a:pt x="167" y="151"/>
                </a:cubicBezTo>
                <a:cubicBezTo>
                  <a:pt x="159" y="155"/>
                  <a:pt x="151" y="157"/>
                  <a:pt x="141" y="157"/>
                </a:cubicBezTo>
                <a:cubicBezTo>
                  <a:pt x="138" y="157"/>
                  <a:pt x="134" y="156"/>
                  <a:pt x="131" y="156"/>
                </a:cubicBezTo>
                <a:cubicBezTo>
                  <a:pt x="128" y="155"/>
                  <a:pt x="125" y="153"/>
                  <a:pt x="123" y="151"/>
                </a:cubicBezTo>
                <a:cubicBezTo>
                  <a:pt x="121" y="149"/>
                  <a:pt x="119" y="147"/>
                  <a:pt x="118" y="144"/>
                </a:cubicBezTo>
                <a:cubicBezTo>
                  <a:pt x="117" y="140"/>
                  <a:pt x="116" y="137"/>
                  <a:pt x="117" y="132"/>
                </a:cubicBezTo>
                <a:cubicBezTo>
                  <a:pt x="116" y="132"/>
                  <a:pt x="116" y="132"/>
                  <a:pt x="116" y="132"/>
                </a:cubicBezTo>
                <a:cubicBezTo>
                  <a:pt x="114" y="135"/>
                  <a:pt x="111" y="138"/>
                  <a:pt x="109" y="141"/>
                </a:cubicBezTo>
                <a:cubicBezTo>
                  <a:pt x="106" y="144"/>
                  <a:pt x="103" y="147"/>
                  <a:pt x="100" y="149"/>
                </a:cubicBezTo>
                <a:cubicBezTo>
                  <a:pt x="97" y="152"/>
                  <a:pt x="93" y="153"/>
                  <a:pt x="89" y="155"/>
                </a:cubicBezTo>
                <a:cubicBezTo>
                  <a:pt x="86" y="156"/>
                  <a:pt x="81" y="157"/>
                  <a:pt x="77" y="157"/>
                </a:cubicBezTo>
                <a:cubicBezTo>
                  <a:pt x="73" y="157"/>
                  <a:pt x="70" y="156"/>
                  <a:pt x="66" y="154"/>
                </a:cubicBezTo>
                <a:cubicBezTo>
                  <a:pt x="63" y="153"/>
                  <a:pt x="60" y="151"/>
                  <a:pt x="58" y="148"/>
                </a:cubicBezTo>
                <a:cubicBezTo>
                  <a:pt x="55" y="145"/>
                  <a:pt x="53" y="141"/>
                  <a:pt x="52" y="137"/>
                </a:cubicBezTo>
                <a:cubicBezTo>
                  <a:pt x="51" y="133"/>
                  <a:pt x="50" y="129"/>
                  <a:pt x="50" y="124"/>
                </a:cubicBezTo>
                <a:cubicBezTo>
                  <a:pt x="50" y="114"/>
                  <a:pt x="51" y="105"/>
                  <a:pt x="54" y="96"/>
                </a:cubicBezTo>
                <a:cubicBezTo>
                  <a:pt x="57" y="87"/>
                  <a:pt x="62" y="80"/>
                  <a:pt x="67" y="73"/>
                </a:cubicBezTo>
                <a:cubicBezTo>
                  <a:pt x="72" y="66"/>
                  <a:pt x="78" y="60"/>
                  <a:pt x="85" y="56"/>
                </a:cubicBezTo>
                <a:cubicBezTo>
                  <a:pt x="92" y="52"/>
                  <a:pt x="99" y="50"/>
                  <a:pt x="107" y="50"/>
                </a:cubicBezTo>
                <a:cubicBezTo>
                  <a:pt x="112" y="50"/>
                  <a:pt x="117" y="51"/>
                  <a:pt x="120" y="52"/>
                </a:cubicBezTo>
                <a:cubicBezTo>
                  <a:pt x="124" y="54"/>
                  <a:pt x="127" y="56"/>
                  <a:pt x="130" y="59"/>
                </a:cubicBezTo>
                <a:lnTo>
                  <a:pt x="137" y="51"/>
                </a:lnTo>
                <a:close/>
                <a:moveTo>
                  <a:pt x="123" y="79"/>
                </a:moveTo>
                <a:cubicBezTo>
                  <a:pt x="121" y="77"/>
                  <a:pt x="119" y="76"/>
                  <a:pt x="117" y="75"/>
                </a:cubicBezTo>
                <a:cubicBezTo>
                  <a:pt x="115" y="74"/>
                  <a:pt x="112" y="74"/>
                  <a:pt x="109" y="74"/>
                </a:cubicBezTo>
                <a:cubicBezTo>
                  <a:pt x="104" y="74"/>
                  <a:pt x="100" y="75"/>
                  <a:pt x="96" y="78"/>
                </a:cubicBezTo>
                <a:cubicBezTo>
                  <a:pt x="92" y="80"/>
                  <a:pt x="89" y="83"/>
                  <a:pt x="86" y="88"/>
                </a:cubicBezTo>
                <a:cubicBezTo>
                  <a:pt x="84" y="92"/>
                  <a:pt x="81" y="96"/>
                  <a:pt x="80" y="101"/>
                </a:cubicBezTo>
                <a:cubicBezTo>
                  <a:pt x="78" y="106"/>
                  <a:pt x="78" y="111"/>
                  <a:pt x="78" y="116"/>
                </a:cubicBezTo>
                <a:cubicBezTo>
                  <a:pt x="78" y="121"/>
                  <a:pt x="79" y="125"/>
                  <a:pt x="81" y="128"/>
                </a:cubicBezTo>
                <a:cubicBezTo>
                  <a:pt x="83" y="132"/>
                  <a:pt x="86" y="133"/>
                  <a:pt x="91" y="133"/>
                </a:cubicBezTo>
                <a:cubicBezTo>
                  <a:pt x="93" y="133"/>
                  <a:pt x="96" y="133"/>
                  <a:pt x="98" y="131"/>
                </a:cubicBezTo>
                <a:cubicBezTo>
                  <a:pt x="100" y="130"/>
                  <a:pt x="103" y="128"/>
                  <a:pt x="105" y="126"/>
                </a:cubicBezTo>
                <a:cubicBezTo>
                  <a:pt x="107" y="124"/>
                  <a:pt x="110" y="122"/>
                  <a:pt x="112" y="119"/>
                </a:cubicBezTo>
                <a:cubicBezTo>
                  <a:pt x="114" y="116"/>
                  <a:pt x="116" y="113"/>
                  <a:pt x="117" y="110"/>
                </a:cubicBezTo>
                <a:lnTo>
                  <a:pt x="123" y="7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44"/>
          <p:cNvSpPr>
            <a:spLocks noEditPoints="1"/>
          </p:cNvSpPr>
          <p:nvPr/>
        </p:nvSpPr>
        <p:spPr bwMode="auto">
          <a:xfrm>
            <a:off x="4118468" y="1252812"/>
            <a:ext cx="746125" cy="690563"/>
          </a:xfrm>
          <a:custGeom>
            <a:avLst/>
            <a:gdLst>
              <a:gd name="T0" fmla="*/ 57 w 199"/>
              <a:gd name="T1" fmla="*/ 3 h 184"/>
              <a:gd name="T2" fmla="*/ 26 w 199"/>
              <a:gd name="T3" fmla="*/ 38 h 184"/>
              <a:gd name="T4" fmla="*/ 1 w 199"/>
              <a:gd name="T5" fmla="*/ 78 h 184"/>
              <a:gd name="T6" fmla="*/ 2 w 199"/>
              <a:gd name="T7" fmla="*/ 84 h 184"/>
              <a:gd name="T8" fmla="*/ 49 w 199"/>
              <a:gd name="T9" fmla="*/ 119 h 184"/>
              <a:gd name="T10" fmla="*/ 72 w 199"/>
              <a:gd name="T11" fmla="*/ 136 h 184"/>
              <a:gd name="T12" fmla="*/ 135 w 199"/>
              <a:gd name="T13" fmla="*/ 183 h 184"/>
              <a:gd name="T14" fmla="*/ 141 w 199"/>
              <a:gd name="T15" fmla="*/ 182 h 184"/>
              <a:gd name="T16" fmla="*/ 173 w 199"/>
              <a:gd name="T17" fmla="*/ 147 h 184"/>
              <a:gd name="T18" fmla="*/ 197 w 199"/>
              <a:gd name="T19" fmla="*/ 107 h 184"/>
              <a:gd name="T20" fmla="*/ 196 w 199"/>
              <a:gd name="T21" fmla="*/ 100 h 184"/>
              <a:gd name="T22" fmla="*/ 63 w 199"/>
              <a:gd name="T23" fmla="*/ 2 h 184"/>
              <a:gd name="T24" fmla="*/ 57 w 199"/>
              <a:gd name="T25" fmla="*/ 3 h 184"/>
              <a:gd name="T26" fmla="*/ 23 w 199"/>
              <a:gd name="T27" fmla="*/ 54 h 184"/>
              <a:gd name="T28" fmla="*/ 41 w 199"/>
              <a:gd name="T29" fmla="*/ 31 h 184"/>
              <a:gd name="T30" fmla="*/ 43 w 199"/>
              <a:gd name="T31" fmla="*/ 32 h 184"/>
              <a:gd name="T32" fmla="*/ 25 w 199"/>
              <a:gd name="T33" fmla="*/ 55 h 184"/>
              <a:gd name="T34" fmla="*/ 23 w 199"/>
              <a:gd name="T35" fmla="*/ 54 h 184"/>
              <a:gd name="T36" fmla="*/ 16 w 199"/>
              <a:gd name="T37" fmla="*/ 82 h 184"/>
              <a:gd name="T38" fmla="*/ 15 w 199"/>
              <a:gd name="T39" fmla="*/ 76 h 184"/>
              <a:gd name="T40" fmla="*/ 60 w 199"/>
              <a:gd name="T41" fmla="*/ 16 h 184"/>
              <a:gd name="T42" fmla="*/ 65 w 199"/>
              <a:gd name="T43" fmla="*/ 15 h 184"/>
              <a:gd name="T44" fmla="*/ 166 w 199"/>
              <a:gd name="T45" fmla="*/ 90 h 184"/>
              <a:gd name="T46" fmla="*/ 167 w 199"/>
              <a:gd name="T47" fmla="*/ 95 h 184"/>
              <a:gd name="T48" fmla="*/ 122 w 199"/>
              <a:gd name="T49" fmla="*/ 156 h 184"/>
              <a:gd name="T50" fmla="*/ 117 w 199"/>
              <a:gd name="T51" fmla="*/ 157 h 184"/>
              <a:gd name="T52" fmla="*/ 16 w 199"/>
              <a:gd name="T53" fmla="*/ 82 h 184"/>
              <a:gd name="T54" fmla="*/ 148 w 199"/>
              <a:gd name="T55" fmla="*/ 143 h 184"/>
              <a:gd name="T56" fmla="*/ 131 w 199"/>
              <a:gd name="T57" fmla="*/ 165 h 184"/>
              <a:gd name="T58" fmla="*/ 129 w 199"/>
              <a:gd name="T59" fmla="*/ 165 h 184"/>
              <a:gd name="T60" fmla="*/ 128 w 199"/>
              <a:gd name="T61" fmla="*/ 162 h 184"/>
              <a:gd name="T62" fmla="*/ 144 w 199"/>
              <a:gd name="T63" fmla="*/ 141 h 184"/>
              <a:gd name="T64" fmla="*/ 147 w 199"/>
              <a:gd name="T65" fmla="*/ 140 h 184"/>
              <a:gd name="T66" fmla="*/ 148 w 199"/>
              <a:gd name="T67" fmla="*/ 143 h 184"/>
              <a:gd name="T68" fmla="*/ 161 w 199"/>
              <a:gd name="T69" fmla="*/ 137 h 184"/>
              <a:gd name="T70" fmla="*/ 150 w 199"/>
              <a:gd name="T71" fmla="*/ 139 h 184"/>
              <a:gd name="T72" fmla="*/ 148 w 199"/>
              <a:gd name="T73" fmla="*/ 127 h 184"/>
              <a:gd name="T74" fmla="*/ 159 w 199"/>
              <a:gd name="T75" fmla="*/ 126 h 184"/>
              <a:gd name="T76" fmla="*/ 161 w 199"/>
              <a:gd name="T77" fmla="*/ 137 h 184"/>
              <a:gd name="T78" fmla="*/ 179 w 199"/>
              <a:gd name="T79" fmla="*/ 101 h 184"/>
              <a:gd name="T80" fmla="*/ 163 w 199"/>
              <a:gd name="T81" fmla="*/ 123 h 184"/>
              <a:gd name="T82" fmla="*/ 160 w 199"/>
              <a:gd name="T83" fmla="*/ 123 h 184"/>
              <a:gd name="T84" fmla="*/ 159 w 199"/>
              <a:gd name="T85" fmla="*/ 121 h 184"/>
              <a:gd name="T86" fmla="*/ 175 w 199"/>
              <a:gd name="T87" fmla="*/ 99 h 184"/>
              <a:gd name="T88" fmla="*/ 178 w 199"/>
              <a:gd name="T89" fmla="*/ 99 h 184"/>
              <a:gd name="T90" fmla="*/ 179 w 199"/>
              <a:gd name="T91" fmla="*/ 101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99" h="184">
                <a:moveTo>
                  <a:pt x="57" y="3"/>
                </a:moveTo>
                <a:cubicBezTo>
                  <a:pt x="57" y="3"/>
                  <a:pt x="39" y="21"/>
                  <a:pt x="26" y="38"/>
                </a:cubicBezTo>
                <a:cubicBezTo>
                  <a:pt x="14" y="55"/>
                  <a:pt x="2" y="76"/>
                  <a:pt x="1" y="78"/>
                </a:cubicBezTo>
                <a:cubicBezTo>
                  <a:pt x="0" y="80"/>
                  <a:pt x="0" y="82"/>
                  <a:pt x="2" y="84"/>
                </a:cubicBezTo>
                <a:cubicBezTo>
                  <a:pt x="49" y="119"/>
                  <a:pt x="49" y="119"/>
                  <a:pt x="49" y="119"/>
                </a:cubicBezTo>
                <a:cubicBezTo>
                  <a:pt x="72" y="136"/>
                  <a:pt x="72" y="136"/>
                  <a:pt x="72" y="136"/>
                </a:cubicBezTo>
                <a:cubicBezTo>
                  <a:pt x="135" y="183"/>
                  <a:pt x="135" y="183"/>
                  <a:pt x="135" y="183"/>
                </a:cubicBezTo>
                <a:cubicBezTo>
                  <a:pt x="137" y="184"/>
                  <a:pt x="140" y="184"/>
                  <a:pt x="141" y="182"/>
                </a:cubicBezTo>
                <a:cubicBezTo>
                  <a:pt x="141" y="182"/>
                  <a:pt x="160" y="165"/>
                  <a:pt x="173" y="147"/>
                </a:cubicBezTo>
                <a:cubicBezTo>
                  <a:pt x="186" y="130"/>
                  <a:pt x="197" y="107"/>
                  <a:pt x="197" y="107"/>
                </a:cubicBezTo>
                <a:cubicBezTo>
                  <a:pt x="199" y="105"/>
                  <a:pt x="198" y="102"/>
                  <a:pt x="196" y="100"/>
                </a:cubicBezTo>
                <a:cubicBezTo>
                  <a:pt x="63" y="2"/>
                  <a:pt x="63" y="2"/>
                  <a:pt x="63" y="2"/>
                </a:cubicBezTo>
                <a:cubicBezTo>
                  <a:pt x="61" y="0"/>
                  <a:pt x="58" y="1"/>
                  <a:pt x="57" y="3"/>
                </a:cubicBezTo>
                <a:close/>
                <a:moveTo>
                  <a:pt x="23" y="54"/>
                </a:moveTo>
                <a:cubicBezTo>
                  <a:pt x="41" y="31"/>
                  <a:pt x="41" y="31"/>
                  <a:pt x="41" y="31"/>
                </a:cubicBezTo>
                <a:cubicBezTo>
                  <a:pt x="43" y="32"/>
                  <a:pt x="43" y="32"/>
                  <a:pt x="43" y="32"/>
                </a:cubicBezTo>
                <a:cubicBezTo>
                  <a:pt x="25" y="55"/>
                  <a:pt x="25" y="55"/>
                  <a:pt x="25" y="55"/>
                </a:cubicBezTo>
                <a:lnTo>
                  <a:pt x="23" y="54"/>
                </a:lnTo>
                <a:close/>
                <a:moveTo>
                  <a:pt x="16" y="82"/>
                </a:moveTo>
                <a:cubicBezTo>
                  <a:pt x="14" y="80"/>
                  <a:pt x="14" y="78"/>
                  <a:pt x="15" y="76"/>
                </a:cubicBezTo>
                <a:cubicBezTo>
                  <a:pt x="60" y="16"/>
                  <a:pt x="60" y="16"/>
                  <a:pt x="60" y="16"/>
                </a:cubicBezTo>
                <a:cubicBezTo>
                  <a:pt x="61" y="14"/>
                  <a:pt x="64" y="14"/>
                  <a:pt x="65" y="15"/>
                </a:cubicBezTo>
                <a:cubicBezTo>
                  <a:pt x="166" y="90"/>
                  <a:pt x="166" y="90"/>
                  <a:pt x="166" y="90"/>
                </a:cubicBezTo>
                <a:cubicBezTo>
                  <a:pt x="168" y="91"/>
                  <a:pt x="169" y="94"/>
                  <a:pt x="167" y="95"/>
                </a:cubicBezTo>
                <a:cubicBezTo>
                  <a:pt x="122" y="156"/>
                  <a:pt x="122" y="156"/>
                  <a:pt x="122" y="156"/>
                </a:cubicBezTo>
                <a:cubicBezTo>
                  <a:pt x="121" y="158"/>
                  <a:pt x="119" y="158"/>
                  <a:pt x="117" y="157"/>
                </a:cubicBezTo>
                <a:lnTo>
                  <a:pt x="16" y="82"/>
                </a:lnTo>
                <a:close/>
                <a:moveTo>
                  <a:pt x="148" y="143"/>
                </a:moveTo>
                <a:cubicBezTo>
                  <a:pt x="131" y="165"/>
                  <a:pt x="131" y="165"/>
                  <a:pt x="131" y="165"/>
                </a:cubicBezTo>
                <a:cubicBezTo>
                  <a:pt x="131" y="166"/>
                  <a:pt x="130" y="166"/>
                  <a:pt x="129" y="165"/>
                </a:cubicBezTo>
                <a:cubicBezTo>
                  <a:pt x="128" y="165"/>
                  <a:pt x="128" y="163"/>
                  <a:pt x="128" y="162"/>
                </a:cubicBezTo>
                <a:cubicBezTo>
                  <a:pt x="144" y="141"/>
                  <a:pt x="144" y="141"/>
                  <a:pt x="144" y="141"/>
                </a:cubicBezTo>
                <a:cubicBezTo>
                  <a:pt x="145" y="140"/>
                  <a:pt x="146" y="140"/>
                  <a:pt x="147" y="140"/>
                </a:cubicBezTo>
                <a:cubicBezTo>
                  <a:pt x="148" y="141"/>
                  <a:pt x="148" y="142"/>
                  <a:pt x="148" y="143"/>
                </a:cubicBezTo>
                <a:close/>
                <a:moveTo>
                  <a:pt x="161" y="137"/>
                </a:moveTo>
                <a:cubicBezTo>
                  <a:pt x="158" y="141"/>
                  <a:pt x="153" y="141"/>
                  <a:pt x="150" y="139"/>
                </a:cubicBezTo>
                <a:cubicBezTo>
                  <a:pt x="146" y="136"/>
                  <a:pt x="145" y="131"/>
                  <a:pt x="148" y="127"/>
                </a:cubicBezTo>
                <a:cubicBezTo>
                  <a:pt x="151" y="124"/>
                  <a:pt x="156" y="123"/>
                  <a:pt x="159" y="126"/>
                </a:cubicBezTo>
                <a:cubicBezTo>
                  <a:pt x="163" y="128"/>
                  <a:pt x="164" y="133"/>
                  <a:pt x="161" y="137"/>
                </a:cubicBezTo>
                <a:close/>
                <a:moveTo>
                  <a:pt x="179" y="101"/>
                </a:moveTo>
                <a:cubicBezTo>
                  <a:pt x="163" y="123"/>
                  <a:pt x="163" y="123"/>
                  <a:pt x="163" y="123"/>
                </a:cubicBezTo>
                <a:cubicBezTo>
                  <a:pt x="162" y="124"/>
                  <a:pt x="161" y="124"/>
                  <a:pt x="160" y="123"/>
                </a:cubicBezTo>
                <a:cubicBezTo>
                  <a:pt x="159" y="123"/>
                  <a:pt x="159" y="121"/>
                  <a:pt x="159" y="121"/>
                </a:cubicBezTo>
                <a:cubicBezTo>
                  <a:pt x="175" y="99"/>
                  <a:pt x="175" y="99"/>
                  <a:pt x="175" y="99"/>
                </a:cubicBezTo>
                <a:cubicBezTo>
                  <a:pt x="176" y="98"/>
                  <a:pt x="177" y="98"/>
                  <a:pt x="178" y="99"/>
                </a:cubicBezTo>
                <a:cubicBezTo>
                  <a:pt x="179" y="99"/>
                  <a:pt x="179" y="100"/>
                  <a:pt x="179" y="101"/>
                </a:cubicBezTo>
                <a:close/>
              </a:path>
            </a:pathLst>
          </a:custGeom>
          <a:solidFill>
            <a:srgbClr val="47A5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98" name="组合 197"/>
          <p:cNvGrpSpPr/>
          <p:nvPr/>
        </p:nvGrpSpPr>
        <p:grpSpPr>
          <a:xfrm>
            <a:off x="4981153" y="1260301"/>
            <a:ext cx="858838" cy="682626"/>
            <a:chOff x="3721100" y="3419475"/>
            <a:chExt cx="858838" cy="682626"/>
          </a:xfrm>
        </p:grpSpPr>
        <p:sp>
          <p:nvSpPr>
            <p:cNvPr id="199" name="Freeform 19"/>
            <p:cNvSpPr>
              <a:spLocks/>
            </p:cNvSpPr>
            <p:nvPr/>
          </p:nvSpPr>
          <p:spPr bwMode="auto">
            <a:xfrm>
              <a:off x="4254500" y="3419475"/>
              <a:ext cx="325438" cy="495300"/>
            </a:xfrm>
            <a:custGeom>
              <a:avLst/>
              <a:gdLst>
                <a:gd name="T0" fmla="*/ 48 w 87"/>
                <a:gd name="T1" fmla="*/ 132 h 132"/>
                <a:gd name="T2" fmla="*/ 34 w 87"/>
                <a:gd name="T3" fmla="*/ 125 h 132"/>
                <a:gd name="T4" fmla="*/ 28 w 87"/>
                <a:gd name="T5" fmla="*/ 102 h 132"/>
                <a:gd name="T6" fmla="*/ 47 w 87"/>
                <a:gd name="T7" fmla="*/ 75 h 132"/>
                <a:gd name="T8" fmla="*/ 70 w 87"/>
                <a:gd name="T9" fmla="*/ 44 h 132"/>
                <a:gd name="T10" fmla="*/ 64 w 87"/>
                <a:gd name="T11" fmla="*/ 17 h 132"/>
                <a:gd name="T12" fmla="*/ 38 w 87"/>
                <a:gd name="T13" fmla="*/ 13 h 132"/>
                <a:gd name="T14" fmla="*/ 5 w 87"/>
                <a:gd name="T15" fmla="*/ 35 h 132"/>
                <a:gd name="T16" fmla="*/ 0 w 87"/>
                <a:gd name="T17" fmla="*/ 30 h 132"/>
                <a:gd name="T18" fmla="*/ 31 w 87"/>
                <a:gd name="T19" fmla="*/ 6 h 132"/>
                <a:gd name="T20" fmla="*/ 69 w 87"/>
                <a:gd name="T21" fmla="*/ 12 h 132"/>
                <a:gd name="T22" fmla="*/ 76 w 87"/>
                <a:gd name="T23" fmla="*/ 47 h 132"/>
                <a:gd name="T24" fmla="*/ 52 w 87"/>
                <a:gd name="T25" fmla="*/ 80 h 132"/>
                <a:gd name="T26" fmla="*/ 35 w 87"/>
                <a:gd name="T27" fmla="*/ 104 h 132"/>
                <a:gd name="T28" fmla="*/ 38 w 87"/>
                <a:gd name="T29" fmla="*/ 120 h 132"/>
                <a:gd name="T30" fmla="*/ 55 w 87"/>
                <a:gd name="T31" fmla="*/ 123 h 132"/>
                <a:gd name="T32" fmla="*/ 82 w 87"/>
                <a:gd name="T33" fmla="*/ 103 h 132"/>
                <a:gd name="T34" fmla="*/ 87 w 87"/>
                <a:gd name="T35" fmla="*/ 108 h 132"/>
                <a:gd name="T36" fmla="*/ 58 w 87"/>
                <a:gd name="T37" fmla="*/ 130 h 132"/>
                <a:gd name="T38" fmla="*/ 48 w 87"/>
                <a:gd name="T39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32">
                  <a:moveTo>
                    <a:pt x="48" y="132"/>
                  </a:moveTo>
                  <a:cubicBezTo>
                    <a:pt x="43" y="132"/>
                    <a:pt x="38" y="130"/>
                    <a:pt x="34" y="125"/>
                  </a:cubicBezTo>
                  <a:cubicBezTo>
                    <a:pt x="27" y="119"/>
                    <a:pt x="25" y="111"/>
                    <a:pt x="28" y="102"/>
                  </a:cubicBezTo>
                  <a:cubicBezTo>
                    <a:pt x="31" y="94"/>
                    <a:pt x="37" y="85"/>
                    <a:pt x="47" y="75"/>
                  </a:cubicBezTo>
                  <a:cubicBezTo>
                    <a:pt x="59" y="64"/>
                    <a:pt x="66" y="54"/>
                    <a:pt x="70" y="44"/>
                  </a:cubicBezTo>
                  <a:cubicBezTo>
                    <a:pt x="74" y="34"/>
                    <a:pt x="72" y="25"/>
                    <a:pt x="64" y="17"/>
                  </a:cubicBezTo>
                  <a:cubicBezTo>
                    <a:pt x="55" y="8"/>
                    <a:pt x="50" y="7"/>
                    <a:pt x="38" y="13"/>
                  </a:cubicBezTo>
                  <a:cubicBezTo>
                    <a:pt x="28" y="17"/>
                    <a:pt x="14" y="27"/>
                    <a:pt x="5" y="35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9" y="22"/>
                    <a:pt x="20" y="12"/>
                    <a:pt x="31" y="6"/>
                  </a:cubicBezTo>
                  <a:cubicBezTo>
                    <a:pt x="45" y="0"/>
                    <a:pt x="58" y="1"/>
                    <a:pt x="69" y="12"/>
                  </a:cubicBezTo>
                  <a:cubicBezTo>
                    <a:pt x="79" y="22"/>
                    <a:pt x="81" y="34"/>
                    <a:pt x="76" y="47"/>
                  </a:cubicBezTo>
                  <a:cubicBezTo>
                    <a:pt x="72" y="57"/>
                    <a:pt x="65" y="68"/>
                    <a:pt x="52" y="80"/>
                  </a:cubicBezTo>
                  <a:cubicBezTo>
                    <a:pt x="43" y="89"/>
                    <a:pt x="37" y="97"/>
                    <a:pt x="35" y="104"/>
                  </a:cubicBezTo>
                  <a:cubicBezTo>
                    <a:pt x="33" y="111"/>
                    <a:pt x="34" y="116"/>
                    <a:pt x="38" y="120"/>
                  </a:cubicBezTo>
                  <a:cubicBezTo>
                    <a:pt x="43" y="125"/>
                    <a:pt x="48" y="126"/>
                    <a:pt x="55" y="123"/>
                  </a:cubicBezTo>
                  <a:cubicBezTo>
                    <a:pt x="63" y="120"/>
                    <a:pt x="71" y="114"/>
                    <a:pt x="82" y="103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76" y="119"/>
                    <a:pt x="66" y="127"/>
                    <a:pt x="58" y="130"/>
                  </a:cubicBezTo>
                  <a:cubicBezTo>
                    <a:pt x="54" y="131"/>
                    <a:pt x="51" y="132"/>
                    <a:pt x="48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0"/>
            <p:cNvSpPr>
              <a:spLocks/>
            </p:cNvSpPr>
            <p:nvPr/>
          </p:nvSpPr>
          <p:spPr bwMode="auto">
            <a:xfrm>
              <a:off x="3721100" y="3652838"/>
              <a:ext cx="454025" cy="449263"/>
            </a:xfrm>
            <a:custGeom>
              <a:avLst/>
              <a:gdLst>
                <a:gd name="T0" fmla="*/ 37 w 121"/>
                <a:gd name="T1" fmla="*/ 0 h 120"/>
                <a:gd name="T2" fmla="*/ 24 w 121"/>
                <a:gd name="T3" fmla="*/ 13 h 120"/>
                <a:gd name="T4" fmla="*/ 24 w 121"/>
                <a:gd name="T5" fmla="*/ 97 h 120"/>
                <a:gd name="T6" fmla="*/ 108 w 121"/>
                <a:gd name="T7" fmla="*/ 97 h 120"/>
                <a:gd name="T8" fmla="*/ 121 w 121"/>
                <a:gd name="T9" fmla="*/ 84 h 120"/>
                <a:gd name="T10" fmla="*/ 37 w 121"/>
                <a:gd name="T11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20">
                  <a:moveTo>
                    <a:pt x="37" y="0"/>
                  </a:moveTo>
                  <a:cubicBezTo>
                    <a:pt x="24" y="13"/>
                    <a:pt x="24" y="13"/>
                    <a:pt x="24" y="13"/>
                  </a:cubicBezTo>
                  <a:cubicBezTo>
                    <a:pt x="0" y="36"/>
                    <a:pt x="0" y="74"/>
                    <a:pt x="24" y="97"/>
                  </a:cubicBezTo>
                  <a:cubicBezTo>
                    <a:pt x="47" y="120"/>
                    <a:pt x="84" y="120"/>
                    <a:pt x="108" y="97"/>
                  </a:cubicBezTo>
                  <a:cubicBezTo>
                    <a:pt x="121" y="84"/>
                    <a:pt x="121" y="84"/>
                    <a:pt x="121" y="84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1"/>
            <p:cNvSpPr>
              <a:spLocks/>
            </p:cNvSpPr>
            <p:nvPr/>
          </p:nvSpPr>
          <p:spPr bwMode="auto">
            <a:xfrm>
              <a:off x="3894138" y="3494088"/>
              <a:ext cx="330200" cy="263525"/>
            </a:xfrm>
            <a:custGeom>
              <a:avLst/>
              <a:gdLst>
                <a:gd name="T0" fmla="*/ 49 w 88"/>
                <a:gd name="T1" fmla="*/ 42 h 70"/>
                <a:gd name="T2" fmla="*/ 59 w 88"/>
                <a:gd name="T3" fmla="*/ 32 h 70"/>
                <a:gd name="T4" fmla="*/ 77 w 88"/>
                <a:gd name="T5" fmla="*/ 29 h 70"/>
                <a:gd name="T6" fmla="*/ 88 w 88"/>
                <a:gd name="T7" fmla="*/ 18 h 70"/>
                <a:gd name="T8" fmla="*/ 10 w 88"/>
                <a:gd name="T9" fmla="*/ 23 h 70"/>
                <a:gd name="T10" fmla="*/ 0 w 88"/>
                <a:gd name="T11" fmla="*/ 33 h 70"/>
                <a:gd name="T12" fmla="*/ 36 w 88"/>
                <a:gd name="T13" fmla="*/ 70 h 70"/>
                <a:gd name="T14" fmla="*/ 46 w 88"/>
                <a:gd name="T15" fmla="*/ 60 h 70"/>
                <a:gd name="T16" fmla="*/ 49 w 88"/>
                <a:gd name="T17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70">
                  <a:moveTo>
                    <a:pt x="49" y="42"/>
                  </a:moveTo>
                  <a:cubicBezTo>
                    <a:pt x="59" y="32"/>
                    <a:pt x="59" y="32"/>
                    <a:pt x="59" y="32"/>
                  </a:cubicBezTo>
                  <a:cubicBezTo>
                    <a:pt x="64" y="27"/>
                    <a:pt x="71" y="26"/>
                    <a:pt x="77" y="29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64" y="0"/>
                    <a:pt x="31" y="2"/>
                    <a:pt x="10" y="2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4" y="54"/>
                    <a:pt x="44" y="47"/>
                    <a:pt x="49" y="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2"/>
            <p:cNvSpPr>
              <a:spLocks/>
            </p:cNvSpPr>
            <p:nvPr/>
          </p:nvSpPr>
          <p:spPr bwMode="auto">
            <a:xfrm>
              <a:off x="4054475" y="3603625"/>
              <a:ext cx="277813" cy="330200"/>
            </a:xfrm>
            <a:custGeom>
              <a:avLst/>
              <a:gdLst>
                <a:gd name="T0" fmla="*/ 51 w 74"/>
                <a:gd name="T1" fmla="*/ 0 h 88"/>
                <a:gd name="T2" fmla="*/ 40 w 74"/>
                <a:gd name="T3" fmla="*/ 11 h 88"/>
                <a:gd name="T4" fmla="*/ 37 w 74"/>
                <a:gd name="T5" fmla="*/ 27 h 88"/>
                <a:gd name="T6" fmla="*/ 27 w 74"/>
                <a:gd name="T7" fmla="*/ 37 h 88"/>
                <a:gd name="T8" fmla="*/ 10 w 74"/>
                <a:gd name="T9" fmla="*/ 41 h 88"/>
                <a:gd name="T10" fmla="*/ 0 w 74"/>
                <a:gd name="T11" fmla="*/ 51 h 88"/>
                <a:gd name="T12" fmla="*/ 37 w 74"/>
                <a:gd name="T13" fmla="*/ 88 h 88"/>
                <a:gd name="T14" fmla="*/ 47 w 74"/>
                <a:gd name="T15" fmla="*/ 78 h 88"/>
                <a:gd name="T16" fmla="*/ 51 w 74"/>
                <a:gd name="T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88">
                  <a:moveTo>
                    <a:pt x="51" y="0"/>
                  </a:moveTo>
                  <a:cubicBezTo>
                    <a:pt x="40" y="11"/>
                    <a:pt x="40" y="11"/>
                    <a:pt x="40" y="11"/>
                  </a:cubicBezTo>
                  <a:cubicBezTo>
                    <a:pt x="42" y="17"/>
                    <a:pt x="41" y="23"/>
                    <a:pt x="37" y="2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2" y="42"/>
                    <a:pt x="16" y="43"/>
                    <a:pt x="10" y="4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74" y="51"/>
                    <a:pt x="74" y="29"/>
                    <a:pt x="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3"/>
            <p:cNvSpPr>
              <a:spLocks/>
            </p:cNvSpPr>
            <p:nvPr/>
          </p:nvSpPr>
          <p:spPr bwMode="auto">
            <a:xfrm>
              <a:off x="4078288" y="3629025"/>
              <a:ext cx="111125" cy="98425"/>
            </a:xfrm>
            <a:custGeom>
              <a:avLst/>
              <a:gdLst>
                <a:gd name="T0" fmla="*/ 28 w 30"/>
                <a:gd name="T1" fmla="*/ 14 h 26"/>
                <a:gd name="T2" fmla="*/ 14 w 30"/>
                <a:gd name="T3" fmla="*/ 24 h 26"/>
                <a:gd name="T4" fmla="*/ 10 w 30"/>
                <a:gd name="T5" fmla="*/ 26 h 26"/>
                <a:gd name="T6" fmla="*/ 5 w 30"/>
                <a:gd name="T7" fmla="*/ 24 h 26"/>
                <a:gd name="T8" fmla="*/ 3 w 30"/>
                <a:gd name="T9" fmla="*/ 21 h 26"/>
                <a:gd name="T10" fmla="*/ 3 w 30"/>
                <a:gd name="T11" fmla="*/ 12 h 26"/>
                <a:gd name="T12" fmla="*/ 13 w 30"/>
                <a:gd name="T13" fmla="*/ 2 h 26"/>
                <a:gd name="T14" fmla="*/ 17 w 30"/>
                <a:gd name="T15" fmla="*/ 0 h 26"/>
                <a:gd name="T16" fmla="*/ 22 w 30"/>
                <a:gd name="T17" fmla="*/ 2 h 26"/>
                <a:gd name="T18" fmla="*/ 24 w 30"/>
                <a:gd name="T19" fmla="*/ 5 h 26"/>
                <a:gd name="T20" fmla="*/ 26 w 30"/>
                <a:gd name="T21" fmla="*/ 10 h 26"/>
                <a:gd name="T22" fmla="*/ 28 w 30"/>
                <a:gd name="T2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6">
                  <a:moveTo>
                    <a:pt x="28" y="14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3" y="25"/>
                    <a:pt x="12" y="26"/>
                    <a:pt x="10" y="26"/>
                  </a:cubicBezTo>
                  <a:cubicBezTo>
                    <a:pt x="8" y="26"/>
                    <a:pt x="7" y="25"/>
                    <a:pt x="5" y="24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19"/>
                    <a:pt x="0" y="15"/>
                    <a:pt x="3" y="1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6" y="0"/>
                    <a:pt x="17" y="0"/>
                  </a:cubicBezTo>
                  <a:cubicBezTo>
                    <a:pt x="19" y="0"/>
                    <a:pt x="21" y="1"/>
                    <a:pt x="22" y="2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6" y="6"/>
                    <a:pt x="26" y="8"/>
                    <a:pt x="26" y="10"/>
                  </a:cubicBezTo>
                  <a:cubicBezTo>
                    <a:pt x="26" y="11"/>
                    <a:pt x="30" y="13"/>
                    <a:pt x="28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04" name="Freeform 7"/>
          <p:cNvSpPr>
            <a:spLocks noEditPoints="1"/>
          </p:cNvSpPr>
          <p:nvPr/>
        </p:nvSpPr>
        <p:spPr bwMode="auto">
          <a:xfrm>
            <a:off x="7017080" y="6265293"/>
            <a:ext cx="412750" cy="409575"/>
          </a:xfrm>
          <a:custGeom>
            <a:avLst/>
            <a:gdLst>
              <a:gd name="T0" fmla="*/ 65 w 110"/>
              <a:gd name="T1" fmla="*/ 33 h 109"/>
              <a:gd name="T2" fmla="*/ 75 w 110"/>
              <a:gd name="T3" fmla="*/ 51 h 109"/>
              <a:gd name="T4" fmla="*/ 77 w 110"/>
              <a:gd name="T5" fmla="*/ 52 h 109"/>
              <a:gd name="T6" fmla="*/ 78 w 110"/>
              <a:gd name="T7" fmla="*/ 58 h 109"/>
              <a:gd name="T8" fmla="*/ 89 w 110"/>
              <a:gd name="T9" fmla="*/ 69 h 109"/>
              <a:gd name="T10" fmla="*/ 83 w 110"/>
              <a:gd name="T11" fmla="*/ 74 h 109"/>
              <a:gd name="T12" fmla="*/ 110 w 110"/>
              <a:gd name="T13" fmla="*/ 101 h 109"/>
              <a:gd name="T14" fmla="*/ 103 w 110"/>
              <a:gd name="T15" fmla="*/ 109 h 109"/>
              <a:gd name="T16" fmla="*/ 76 w 110"/>
              <a:gd name="T17" fmla="*/ 81 h 109"/>
              <a:gd name="T18" fmla="*/ 71 w 110"/>
              <a:gd name="T19" fmla="*/ 87 h 109"/>
              <a:gd name="T20" fmla="*/ 61 w 110"/>
              <a:gd name="T21" fmla="*/ 76 h 109"/>
              <a:gd name="T22" fmla="*/ 60 w 110"/>
              <a:gd name="T23" fmla="*/ 76 h 109"/>
              <a:gd name="T24" fmla="*/ 53 w 110"/>
              <a:gd name="T25" fmla="*/ 76 h 109"/>
              <a:gd name="T26" fmla="*/ 52 w 110"/>
              <a:gd name="T27" fmla="*/ 74 h 109"/>
              <a:gd name="T28" fmla="*/ 34 w 110"/>
              <a:gd name="T29" fmla="*/ 64 h 109"/>
              <a:gd name="T30" fmla="*/ 18 w 110"/>
              <a:gd name="T31" fmla="*/ 48 h 109"/>
              <a:gd name="T32" fmla="*/ 49 w 110"/>
              <a:gd name="T33" fmla="*/ 17 h 109"/>
              <a:gd name="T34" fmla="*/ 65 w 110"/>
              <a:gd name="T35" fmla="*/ 33 h 109"/>
              <a:gd name="T36" fmla="*/ 0 w 110"/>
              <a:gd name="T37" fmla="*/ 22 h 109"/>
              <a:gd name="T38" fmla="*/ 23 w 110"/>
              <a:gd name="T39" fmla="*/ 0 h 109"/>
              <a:gd name="T40" fmla="*/ 42 w 110"/>
              <a:gd name="T41" fmla="*/ 19 h 109"/>
              <a:gd name="T42" fmla="*/ 20 w 110"/>
              <a:gd name="T43" fmla="*/ 41 h 109"/>
              <a:gd name="T44" fmla="*/ 0 w 110"/>
              <a:gd name="T45" fmla="*/ 22 h 109"/>
              <a:gd name="T46" fmla="*/ 13 w 110"/>
              <a:gd name="T47" fmla="*/ 18 h 109"/>
              <a:gd name="T48" fmla="*/ 8 w 110"/>
              <a:gd name="T49" fmla="*/ 22 h 109"/>
              <a:gd name="T50" fmla="*/ 12 w 110"/>
              <a:gd name="T51" fmla="*/ 26 h 109"/>
              <a:gd name="T52" fmla="*/ 16 w 110"/>
              <a:gd name="T53" fmla="*/ 21 h 109"/>
              <a:gd name="T54" fmla="*/ 13 w 110"/>
              <a:gd name="T55" fmla="*/ 18 h 109"/>
              <a:gd name="T56" fmla="*/ 27 w 110"/>
              <a:gd name="T57" fmla="*/ 10 h 109"/>
              <a:gd name="T58" fmla="*/ 24 w 110"/>
              <a:gd name="T59" fmla="*/ 7 h 109"/>
              <a:gd name="T60" fmla="*/ 19 w 110"/>
              <a:gd name="T61" fmla="*/ 11 h 109"/>
              <a:gd name="T62" fmla="*/ 23 w 110"/>
              <a:gd name="T63" fmla="*/ 15 h 109"/>
              <a:gd name="T64" fmla="*/ 27 w 110"/>
              <a:gd name="T65" fmla="*/ 1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0" h="109">
                <a:moveTo>
                  <a:pt x="65" y="33"/>
                </a:moveTo>
                <a:cubicBezTo>
                  <a:pt x="67" y="36"/>
                  <a:pt x="74" y="45"/>
                  <a:pt x="75" y="51"/>
                </a:cubicBezTo>
                <a:cubicBezTo>
                  <a:pt x="76" y="51"/>
                  <a:pt x="77" y="52"/>
                  <a:pt x="77" y="52"/>
                </a:cubicBezTo>
                <a:cubicBezTo>
                  <a:pt x="79" y="54"/>
                  <a:pt x="79" y="56"/>
                  <a:pt x="78" y="58"/>
                </a:cubicBezTo>
                <a:cubicBezTo>
                  <a:pt x="89" y="69"/>
                  <a:pt x="89" y="69"/>
                  <a:pt x="89" y="69"/>
                </a:cubicBezTo>
                <a:cubicBezTo>
                  <a:pt x="83" y="74"/>
                  <a:pt x="83" y="74"/>
                  <a:pt x="83" y="74"/>
                </a:cubicBezTo>
                <a:cubicBezTo>
                  <a:pt x="110" y="101"/>
                  <a:pt x="110" y="101"/>
                  <a:pt x="110" y="101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76" y="81"/>
                  <a:pt x="76" y="81"/>
                  <a:pt x="76" y="81"/>
                </a:cubicBezTo>
                <a:cubicBezTo>
                  <a:pt x="71" y="87"/>
                  <a:pt x="71" y="87"/>
                  <a:pt x="71" y="87"/>
                </a:cubicBezTo>
                <a:cubicBezTo>
                  <a:pt x="61" y="76"/>
                  <a:pt x="61" y="76"/>
                  <a:pt x="61" y="76"/>
                </a:cubicBezTo>
                <a:cubicBezTo>
                  <a:pt x="60" y="76"/>
                  <a:pt x="60" y="76"/>
                  <a:pt x="60" y="76"/>
                </a:cubicBezTo>
                <a:cubicBezTo>
                  <a:pt x="58" y="78"/>
                  <a:pt x="55" y="78"/>
                  <a:pt x="53" y="76"/>
                </a:cubicBezTo>
                <a:cubicBezTo>
                  <a:pt x="53" y="75"/>
                  <a:pt x="53" y="75"/>
                  <a:pt x="52" y="74"/>
                </a:cubicBezTo>
                <a:cubicBezTo>
                  <a:pt x="46" y="72"/>
                  <a:pt x="37" y="67"/>
                  <a:pt x="34" y="64"/>
                </a:cubicBezTo>
                <a:cubicBezTo>
                  <a:pt x="18" y="48"/>
                  <a:pt x="18" y="48"/>
                  <a:pt x="18" y="48"/>
                </a:cubicBezTo>
                <a:cubicBezTo>
                  <a:pt x="49" y="17"/>
                  <a:pt x="49" y="17"/>
                  <a:pt x="49" y="17"/>
                </a:cubicBezTo>
                <a:lnTo>
                  <a:pt x="65" y="33"/>
                </a:lnTo>
                <a:close/>
                <a:moveTo>
                  <a:pt x="0" y="22"/>
                </a:moveTo>
                <a:cubicBezTo>
                  <a:pt x="23" y="0"/>
                  <a:pt x="23" y="0"/>
                  <a:pt x="23" y="0"/>
                </a:cubicBezTo>
                <a:cubicBezTo>
                  <a:pt x="42" y="19"/>
                  <a:pt x="42" y="19"/>
                  <a:pt x="42" y="19"/>
                </a:cubicBezTo>
                <a:cubicBezTo>
                  <a:pt x="20" y="41"/>
                  <a:pt x="20" y="41"/>
                  <a:pt x="20" y="41"/>
                </a:cubicBezTo>
                <a:lnTo>
                  <a:pt x="0" y="22"/>
                </a:lnTo>
                <a:close/>
                <a:moveTo>
                  <a:pt x="13" y="18"/>
                </a:moveTo>
                <a:cubicBezTo>
                  <a:pt x="8" y="22"/>
                  <a:pt x="8" y="22"/>
                  <a:pt x="8" y="22"/>
                </a:cubicBezTo>
                <a:cubicBezTo>
                  <a:pt x="12" y="26"/>
                  <a:pt x="12" y="26"/>
                  <a:pt x="12" y="26"/>
                </a:cubicBezTo>
                <a:cubicBezTo>
                  <a:pt x="16" y="21"/>
                  <a:pt x="16" y="21"/>
                  <a:pt x="16" y="21"/>
                </a:cubicBezTo>
                <a:lnTo>
                  <a:pt x="13" y="18"/>
                </a:lnTo>
                <a:close/>
                <a:moveTo>
                  <a:pt x="27" y="10"/>
                </a:moveTo>
                <a:cubicBezTo>
                  <a:pt x="24" y="7"/>
                  <a:pt x="24" y="7"/>
                  <a:pt x="24" y="7"/>
                </a:cubicBezTo>
                <a:cubicBezTo>
                  <a:pt x="19" y="11"/>
                  <a:pt x="19" y="11"/>
                  <a:pt x="19" y="11"/>
                </a:cubicBezTo>
                <a:cubicBezTo>
                  <a:pt x="23" y="15"/>
                  <a:pt x="23" y="15"/>
                  <a:pt x="23" y="15"/>
                </a:cubicBezTo>
                <a:lnTo>
                  <a:pt x="27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05" name="组合 204"/>
          <p:cNvGrpSpPr/>
          <p:nvPr/>
        </p:nvGrpSpPr>
        <p:grpSpPr>
          <a:xfrm>
            <a:off x="6382344" y="6279812"/>
            <a:ext cx="460768" cy="329120"/>
            <a:chOff x="5419725" y="669925"/>
            <a:chExt cx="866776" cy="619126"/>
          </a:xfrm>
        </p:grpSpPr>
        <p:sp>
          <p:nvSpPr>
            <p:cNvPr id="206" name="Freeform 15"/>
            <p:cNvSpPr>
              <a:spLocks/>
            </p:cNvSpPr>
            <p:nvPr/>
          </p:nvSpPr>
          <p:spPr bwMode="auto">
            <a:xfrm>
              <a:off x="5441950" y="1008063"/>
              <a:ext cx="825500" cy="280988"/>
            </a:xfrm>
            <a:custGeom>
              <a:avLst/>
              <a:gdLst>
                <a:gd name="T0" fmla="*/ 110 w 220"/>
                <a:gd name="T1" fmla="*/ 25 h 75"/>
                <a:gd name="T2" fmla="*/ 81 w 220"/>
                <a:gd name="T3" fmla="*/ 0 h 75"/>
                <a:gd name="T4" fmla="*/ 0 w 220"/>
                <a:gd name="T5" fmla="*/ 70 h 75"/>
                <a:gd name="T6" fmla="*/ 11 w 220"/>
                <a:gd name="T7" fmla="*/ 75 h 75"/>
                <a:gd name="T8" fmla="*/ 209 w 220"/>
                <a:gd name="T9" fmla="*/ 75 h 75"/>
                <a:gd name="T10" fmla="*/ 220 w 220"/>
                <a:gd name="T11" fmla="*/ 70 h 75"/>
                <a:gd name="T12" fmla="*/ 138 w 220"/>
                <a:gd name="T13" fmla="*/ 0 h 75"/>
                <a:gd name="T14" fmla="*/ 110 w 220"/>
                <a:gd name="T15" fmla="*/ 2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0" h="75">
                  <a:moveTo>
                    <a:pt x="110" y="25"/>
                  </a:moveTo>
                  <a:cubicBezTo>
                    <a:pt x="81" y="0"/>
                    <a:pt x="81" y="0"/>
                    <a:pt x="81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3" y="73"/>
                    <a:pt x="7" y="75"/>
                    <a:pt x="11" y="75"/>
                  </a:cubicBezTo>
                  <a:cubicBezTo>
                    <a:pt x="209" y="75"/>
                    <a:pt x="209" y="75"/>
                    <a:pt x="209" y="75"/>
                  </a:cubicBezTo>
                  <a:cubicBezTo>
                    <a:pt x="213" y="75"/>
                    <a:pt x="217" y="73"/>
                    <a:pt x="220" y="70"/>
                  </a:cubicBezTo>
                  <a:cubicBezTo>
                    <a:pt x="138" y="0"/>
                    <a:pt x="138" y="0"/>
                    <a:pt x="138" y="0"/>
                  </a:cubicBezTo>
                  <a:lnTo>
                    <a:pt x="110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6"/>
            <p:cNvSpPr>
              <a:spLocks/>
            </p:cNvSpPr>
            <p:nvPr/>
          </p:nvSpPr>
          <p:spPr bwMode="auto">
            <a:xfrm>
              <a:off x="5441950" y="669925"/>
              <a:ext cx="825500" cy="371475"/>
            </a:xfrm>
            <a:custGeom>
              <a:avLst/>
              <a:gdLst>
                <a:gd name="T0" fmla="*/ 220 w 220"/>
                <a:gd name="T1" fmla="*/ 4 h 99"/>
                <a:gd name="T2" fmla="*/ 209 w 220"/>
                <a:gd name="T3" fmla="*/ 0 h 99"/>
                <a:gd name="T4" fmla="*/ 11 w 220"/>
                <a:gd name="T5" fmla="*/ 0 h 99"/>
                <a:gd name="T6" fmla="*/ 0 w 220"/>
                <a:gd name="T7" fmla="*/ 4 h 99"/>
                <a:gd name="T8" fmla="*/ 110 w 220"/>
                <a:gd name="T9" fmla="*/ 99 h 99"/>
                <a:gd name="T10" fmla="*/ 220 w 220"/>
                <a:gd name="T11" fmla="*/ 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0" h="99">
                  <a:moveTo>
                    <a:pt x="220" y="4"/>
                  </a:moveTo>
                  <a:cubicBezTo>
                    <a:pt x="217" y="1"/>
                    <a:pt x="213" y="0"/>
                    <a:pt x="209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0"/>
                    <a:pt x="3" y="1"/>
                    <a:pt x="0" y="4"/>
                  </a:cubicBezTo>
                  <a:cubicBezTo>
                    <a:pt x="110" y="99"/>
                    <a:pt x="110" y="99"/>
                    <a:pt x="110" y="99"/>
                  </a:cubicBezTo>
                  <a:lnTo>
                    <a:pt x="22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7"/>
            <p:cNvSpPr>
              <a:spLocks/>
            </p:cNvSpPr>
            <p:nvPr/>
          </p:nvSpPr>
          <p:spPr bwMode="auto">
            <a:xfrm>
              <a:off x="5419725" y="723900"/>
              <a:ext cx="300038" cy="512763"/>
            </a:xfrm>
            <a:custGeom>
              <a:avLst/>
              <a:gdLst>
                <a:gd name="T0" fmla="*/ 0 w 189"/>
                <a:gd name="T1" fmla="*/ 0 h 323"/>
                <a:gd name="T2" fmla="*/ 0 w 189"/>
                <a:gd name="T3" fmla="*/ 323 h 323"/>
                <a:gd name="T4" fmla="*/ 189 w 189"/>
                <a:gd name="T5" fmla="*/ 163 h 323"/>
                <a:gd name="T6" fmla="*/ 0 w 189"/>
                <a:gd name="T7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9" h="323">
                  <a:moveTo>
                    <a:pt x="0" y="0"/>
                  </a:moveTo>
                  <a:lnTo>
                    <a:pt x="0" y="323"/>
                  </a:lnTo>
                  <a:lnTo>
                    <a:pt x="189" y="1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8"/>
            <p:cNvSpPr>
              <a:spLocks/>
            </p:cNvSpPr>
            <p:nvPr/>
          </p:nvSpPr>
          <p:spPr bwMode="auto">
            <a:xfrm>
              <a:off x="5986463" y="723900"/>
              <a:ext cx="300038" cy="512763"/>
            </a:xfrm>
            <a:custGeom>
              <a:avLst/>
              <a:gdLst>
                <a:gd name="T0" fmla="*/ 0 w 189"/>
                <a:gd name="T1" fmla="*/ 163 h 323"/>
                <a:gd name="T2" fmla="*/ 189 w 189"/>
                <a:gd name="T3" fmla="*/ 323 h 323"/>
                <a:gd name="T4" fmla="*/ 189 w 189"/>
                <a:gd name="T5" fmla="*/ 0 h 323"/>
                <a:gd name="T6" fmla="*/ 0 w 189"/>
                <a:gd name="T7" fmla="*/ 16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9" h="323">
                  <a:moveTo>
                    <a:pt x="0" y="163"/>
                  </a:moveTo>
                  <a:lnTo>
                    <a:pt x="189" y="323"/>
                  </a:lnTo>
                  <a:lnTo>
                    <a:pt x="189" y="0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3" name="组合 172"/>
          <p:cNvGrpSpPr/>
          <p:nvPr/>
        </p:nvGrpSpPr>
        <p:grpSpPr>
          <a:xfrm>
            <a:off x="1512428" y="3012045"/>
            <a:ext cx="674688" cy="584557"/>
            <a:chOff x="3359150" y="5024438"/>
            <a:chExt cx="415925" cy="360362"/>
          </a:xfrm>
          <a:solidFill>
            <a:schemeClr val="bg1"/>
          </a:solidFill>
        </p:grpSpPr>
        <p:sp>
          <p:nvSpPr>
            <p:cNvPr id="174" name="Freeform 61"/>
            <p:cNvSpPr>
              <a:spLocks noEditPoints="1"/>
            </p:cNvSpPr>
            <p:nvPr/>
          </p:nvSpPr>
          <p:spPr bwMode="auto">
            <a:xfrm>
              <a:off x="3395663" y="5024438"/>
              <a:ext cx="341313" cy="244475"/>
            </a:xfrm>
            <a:custGeom>
              <a:avLst/>
              <a:gdLst>
                <a:gd name="T0" fmla="*/ 0 w 215"/>
                <a:gd name="T1" fmla="*/ 0 h 154"/>
                <a:gd name="T2" fmla="*/ 0 w 215"/>
                <a:gd name="T3" fmla="*/ 154 h 154"/>
                <a:gd name="T4" fmla="*/ 215 w 215"/>
                <a:gd name="T5" fmla="*/ 154 h 154"/>
                <a:gd name="T6" fmla="*/ 215 w 215"/>
                <a:gd name="T7" fmla="*/ 0 h 154"/>
                <a:gd name="T8" fmla="*/ 0 w 215"/>
                <a:gd name="T9" fmla="*/ 0 h 154"/>
                <a:gd name="T10" fmla="*/ 194 w 215"/>
                <a:gd name="T11" fmla="*/ 135 h 154"/>
                <a:gd name="T12" fmla="*/ 21 w 215"/>
                <a:gd name="T13" fmla="*/ 135 h 154"/>
                <a:gd name="T14" fmla="*/ 21 w 215"/>
                <a:gd name="T15" fmla="*/ 14 h 154"/>
                <a:gd name="T16" fmla="*/ 194 w 215"/>
                <a:gd name="T17" fmla="*/ 14 h 154"/>
                <a:gd name="T18" fmla="*/ 194 w 215"/>
                <a:gd name="T19" fmla="*/ 13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5" h="154">
                  <a:moveTo>
                    <a:pt x="0" y="0"/>
                  </a:moveTo>
                  <a:lnTo>
                    <a:pt x="0" y="154"/>
                  </a:lnTo>
                  <a:lnTo>
                    <a:pt x="215" y="154"/>
                  </a:lnTo>
                  <a:lnTo>
                    <a:pt x="215" y="0"/>
                  </a:lnTo>
                  <a:lnTo>
                    <a:pt x="0" y="0"/>
                  </a:lnTo>
                  <a:close/>
                  <a:moveTo>
                    <a:pt x="194" y="135"/>
                  </a:moveTo>
                  <a:lnTo>
                    <a:pt x="21" y="135"/>
                  </a:lnTo>
                  <a:lnTo>
                    <a:pt x="21" y="14"/>
                  </a:lnTo>
                  <a:lnTo>
                    <a:pt x="194" y="14"/>
                  </a:lnTo>
                  <a:lnTo>
                    <a:pt x="194" y="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62"/>
            <p:cNvSpPr>
              <a:spLocks/>
            </p:cNvSpPr>
            <p:nvPr/>
          </p:nvSpPr>
          <p:spPr bwMode="auto">
            <a:xfrm>
              <a:off x="3359150" y="5365750"/>
              <a:ext cx="415925" cy="19050"/>
            </a:xfrm>
            <a:custGeom>
              <a:avLst/>
              <a:gdLst>
                <a:gd name="T0" fmla="*/ 0 w 262"/>
                <a:gd name="T1" fmla="*/ 0 h 12"/>
                <a:gd name="T2" fmla="*/ 7 w 262"/>
                <a:gd name="T3" fmla="*/ 12 h 12"/>
                <a:gd name="T4" fmla="*/ 255 w 262"/>
                <a:gd name="T5" fmla="*/ 12 h 12"/>
                <a:gd name="T6" fmla="*/ 262 w 262"/>
                <a:gd name="T7" fmla="*/ 0 h 12"/>
                <a:gd name="T8" fmla="*/ 0 w 26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2" h="12">
                  <a:moveTo>
                    <a:pt x="0" y="0"/>
                  </a:moveTo>
                  <a:lnTo>
                    <a:pt x="7" y="12"/>
                  </a:lnTo>
                  <a:lnTo>
                    <a:pt x="255" y="12"/>
                  </a:lnTo>
                  <a:lnTo>
                    <a:pt x="26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63"/>
            <p:cNvSpPr>
              <a:spLocks noEditPoints="1"/>
            </p:cNvSpPr>
            <p:nvPr/>
          </p:nvSpPr>
          <p:spPr bwMode="auto">
            <a:xfrm>
              <a:off x="3359150" y="5280025"/>
              <a:ext cx="415925" cy="77787"/>
            </a:xfrm>
            <a:custGeom>
              <a:avLst/>
              <a:gdLst>
                <a:gd name="T0" fmla="*/ 238 w 262"/>
                <a:gd name="T1" fmla="*/ 0 h 49"/>
                <a:gd name="T2" fmla="*/ 23 w 262"/>
                <a:gd name="T3" fmla="*/ 0 h 49"/>
                <a:gd name="T4" fmla="*/ 0 w 262"/>
                <a:gd name="T5" fmla="*/ 49 h 49"/>
                <a:gd name="T6" fmla="*/ 262 w 262"/>
                <a:gd name="T7" fmla="*/ 49 h 49"/>
                <a:gd name="T8" fmla="*/ 238 w 262"/>
                <a:gd name="T9" fmla="*/ 0 h 49"/>
                <a:gd name="T10" fmla="*/ 163 w 262"/>
                <a:gd name="T11" fmla="*/ 37 h 49"/>
                <a:gd name="T12" fmla="*/ 101 w 262"/>
                <a:gd name="T13" fmla="*/ 37 h 49"/>
                <a:gd name="T14" fmla="*/ 101 w 262"/>
                <a:gd name="T15" fmla="*/ 33 h 49"/>
                <a:gd name="T16" fmla="*/ 163 w 262"/>
                <a:gd name="T17" fmla="*/ 33 h 49"/>
                <a:gd name="T18" fmla="*/ 163 w 262"/>
                <a:gd name="T19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2" h="49">
                  <a:moveTo>
                    <a:pt x="238" y="0"/>
                  </a:moveTo>
                  <a:lnTo>
                    <a:pt x="23" y="0"/>
                  </a:lnTo>
                  <a:lnTo>
                    <a:pt x="0" y="49"/>
                  </a:lnTo>
                  <a:lnTo>
                    <a:pt x="262" y="49"/>
                  </a:lnTo>
                  <a:lnTo>
                    <a:pt x="238" y="0"/>
                  </a:lnTo>
                  <a:close/>
                  <a:moveTo>
                    <a:pt x="163" y="37"/>
                  </a:moveTo>
                  <a:lnTo>
                    <a:pt x="101" y="37"/>
                  </a:lnTo>
                  <a:lnTo>
                    <a:pt x="101" y="33"/>
                  </a:lnTo>
                  <a:lnTo>
                    <a:pt x="163" y="33"/>
                  </a:lnTo>
                  <a:lnTo>
                    <a:pt x="163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64"/>
            <p:cNvSpPr>
              <a:spLocks/>
            </p:cNvSpPr>
            <p:nvPr/>
          </p:nvSpPr>
          <p:spPr bwMode="auto">
            <a:xfrm>
              <a:off x="3527425" y="5068888"/>
              <a:ext cx="79375" cy="146050"/>
            </a:xfrm>
            <a:custGeom>
              <a:avLst/>
              <a:gdLst>
                <a:gd name="T0" fmla="*/ 13 w 21"/>
                <a:gd name="T1" fmla="*/ 17 h 39"/>
                <a:gd name="T2" fmla="*/ 7 w 21"/>
                <a:gd name="T3" fmla="*/ 13 h 39"/>
                <a:gd name="T4" fmla="*/ 12 w 21"/>
                <a:gd name="T5" fmla="*/ 10 h 39"/>
                <a:gd name="T6" fmla="*/ 17 w 21"/>
                <a:gd name="T7" fmla="*/ 11 h 39"/>
                <a:gd name="T8" fmla="*/ 18 w 21"/>
                <a:gd name="T9" fmla="*/ 12 h 39"/>
                <a:gd name="T10" fmla="*/ 20 w 21"/>
                <a:gd name="T11" fmla="*/ 6 h 39"/>
                <a:gd name="T12" fmla="*/ 19 w 21"/>
                <a:gd name="T13" fmla="*/ 6 h 39"/>
                <a:gd name="T14" fmla="*/ 14 w 21"/>
                <a:gd name="T15" fmla="*/ 4 h 39"/>
                <a:gd name="T16" fmla="*/ 14 w 21"/>
                <a:gd name="T17" fmla="*/ 0 h 39"/>
                <a:gd name="T18" fmla="*/ 8 w 21"/>
                <a:gd name="T19" fmla="*/ 0 h 39"/>
                <a:gd name="T20" fmla="*/ 8 w 21"/>
                <a:gd name="T21" fmla="*/ 5 h 39"/>
                <a:gd name="T22" fmla="*/ 1 w 21"/>
                <a:gd name="T23" fmla="*/ 13 h 39"/>
                <a:gd name="T24" fmla="*/ 10 w 21"/>
                <a:gd name="T25" fmla="*/ 22 h 39"/>
                <a:gd name="T26" fmla="*/ 15 w 21"/>
                <a:gd name="T27" fmla="*/ 26 h 39"/>
                <a:gd name="T28" fmla="*/ 10 w 21"/>
                <a:gd name="T29" fmla="*/ 30 h 39"/>
                <a:gd name="T30" fmla="*/ 3 w 21"/>
                <a:gd name="T31" fmla="*/ 28 h 39"/>
                <a:gd name="T32" fmla="*/ 2 w 21"/>
                <a:gd name="T33" fmla="*/ 27 h 39"/>
                <a:gd name="T34" fmla="*/ 0 w 21"/>
                <a:gd name="T35" fmla="*/ 33 h 39"/>
                <a:gd name="T36" fmla="*/ 1 w 21"/>
                <a:gd name="T37" fmla="*/ 33 h 39"/>
                <a:gd name="T38" fmla="*/ 8 w 21"/>
                <a:gd name="T39" fmla="*/ 35 h 39"/>
                <a:gd name="T40" fmla="*/ 8 w 21"/>
                <a:gd name="T41" fmla="*/ 39 h 39"/>
                <a:gd name="T42" fmla="*/ 14 w 21"/>
                <a:gd name="T43" fmla="*/ 39 h 39"/>
                <a:gd name="T44" fmla="*/ 14 w 21"/>
                <a:gd name="T45" fmla="*/ 35 h 39"/>
                <a:gd name="T46" fmla="*/ 21 w 21"/>
                <a:gd name="T47" fmla="*/ 26 h 39"/>
                <a:gd name="T48" fmla="*/ 13 w 21"/>
                <a:gd name="T4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" h="39">
                  <a:moveTo>
                    <a:pt x="13" y="17"/>
                  </a:moveTo>
                  <a:cubicBezTo>
                    <a:pt x="8" y="15"/>
                    <a:pt x="7" y="14"/>
                    <a:pt x="7" y="13"/>
                  </a:cubicBezTo>
                  <a:cubicBezTo>
                    <a:pt x="7" y="11"/>
                    <a:pt x="9" y="10"/>
                    <a:pt x="12" y="10"/>
                  </a:cubicBezTo>
                  <a:cubicBezTo>
                    <a:pt x="15" y="10"/>
                    <a:pt x="17" y="11"/>
                    <a:pt x="17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7" y="5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4" y="6"/>
                    <a:pt x="1" y="9"/>
                    <a:pt x="1" y="13"/>
                  </a:cubicBezTo>
                  <a:cubicBezTo>
                    <a:pt x="1" y="17"/>
                    <a:pt x="4" y="20"/>
                    <a:pt x="10" y="22"/>
                  </a:cubicBezTo>
                  <a:cubicBezTo>
                    <a:pt x="14" y="23"/>
                    <a:pt x="15" y="25"/>
                    <a:pt x="15" y="26"/>
                  </a:cubicBezTo>
                  <a:cubicBezTo>
                    <a:pt x="15" y="29"/>
                    <a:pt x="13" y="30"/>
                    <a:pt x="10" y="30"/>
                  </a:cubicBezTo>
                  <a:cubicBezTo>
                    <a:pt x="7" y="30"/>
                    <a:pt x="5" y="29"/>
                    <a:pt x="3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3" y="34"/>
                    <a:pt x="5" y="35"/>
                    <a:pt x="8" y="35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9" y="33"/>
                    <a:pt x="21" y="29"/>
                    <a:pt x="21" y="26"/>
                  </a:cubicBezTo>
                  <a:cubicBezTo>
                    <a:pt x="21" y="22"/>
                    <a:pt x="19" y="19"/>
                    <a:pt x="1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5" name="图片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3985" y="3854102"/>
            <a:ext cx="2957483" cy="1033015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6243936" y="348149"/>
            <a:ext cx="612000" cy="648000"/>
            <a:chOff x="6122988" y="1643062"/>
            <a:chExt cx="369888" cy="371476"/>
          </a:xfrm>
          <a:solidFill>
            <a:schemeClr val="bg1"/>
          </a:solidFill>
        </p:grpSpPr>
        <p:sp>
          <p:nvSpPr>
            <p:cNvPr id="7" name="Freeform 64"/>
            <p:cNvSpPr>
              <a:spLocks/>
            </p:cNvSpPr>
            <p:nvPr/>
          </p:nvSpPr>
          <p:spPr bwMode="auto">
            <a:xfrm>
              <a:off x="6122988" y="1643062"/>
              <a:ext cx="369888" cy="371476"/>
            </a:xfrm>
            <a:custGeom>
              <a:avLst/>
              <a:gdLst>
                <a:gd name="T0" fmla="*/ 60 w 1018"/>
                <a:gd name="T1" fmla="*/ 2 h 1023"/>
                <a:gd name="T2" fmla="*/ 0 w 1018"/>
                <a:gd name="T3" fmla="*/ 60 h 1023"/>
                <a:gd name="T4" fmla="*/ 0 w 1018"/>
                <a:gd name="T5" fmla="*/ 137 h 1023"/>
                <a:gd name="T6" fmla="*/ 60 w 1018"/>
                <a:gd name="T7" fmla="*/ 198 h 1023"/>
                <a:gd name="T8" fmla="*/ 820 w 1018"/>
                <a:gd name="T9" fmla="*/ 963 h 1023"/>
                <a:gd name="T10" fmla="*/ 882 w 1018"/>
                <a:gd name="T11" fmla="*/ 1023 h 1023"/>
                <a:gd name="T12" fmla="*/ 958 w 1018"/>
                <a:gd name="T13" fmla="*/ 1023 h 1023"/>
                <a:gd name="T14" fmla="*/ 1016 w 1018"/>
                <a:gd name="T15" fmla="*/ 963 h 1023"/>
                <a:gd name="T16" fmla="*/ 60 w 1018"/>
                <a:gd name="T17" fmla="*/ 2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8" h="1023">
                  <a:moveTo>
                    <a:pt x="60" y="2"/>
                  </a:moveTo>
                  <a:cubicBezTo>
                    <a:pt x="27" y="0"/>
                    <a:pt x="0" y="27"/>
                    <a:pt x="0" y="6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70"/>
                    <a:pt x="27" y="196"/>
                    <a:pt x="60" y="198"/>
                  </a:cubicBezTo>
                  <a:cubicBezTo>
                    <a:pt x="466" y="228"/>
                    <a:pt x="791" y="555"/>
                    <a:pt x="820" y="963"/>
                  </a:cubicBezTo>
                  <a:cubicBezTo>
                    <a:pt x="822" y="996"/>
                    <a:pt x="849" y="1023"/>
                    <a:pt x="882" y="1023"/>
                  </a:cubicBezTo>
                  <a:cubicBezTo>
                    <a:pt x="958" y="1023"/>
                    <a:pt x="958" y="1023"/>
                    <a:pt x="958" y="1023"/>
                  </a:cubicBezTo>
                  <a:cubicBezTo>
                    <a:pt x="991" y="1023"/>
                    <a:pt x="1018" y="996"/>
                    <a:pt x="1016" y="963"/>
                  </a:cubicBezTo>
                  <a:cubicBezTo>
                    <a:pt x="986" y="447"/>
                    <a:pt x="574" y="32"/>
                    <a:pt x="6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Oval 65"/>
            <p:cNvSpPr>
              <a:spLocks noChangeArrowheads="1"/>
            </p:cNvSpPr>
            <p:nvPr/>
          </p:nvSpPr>
          <p:spPr bwMode="auto">
            <a:xfrm>
              <a:off x="6122988" y="1916113"/>
              <a:ext cx="98425" cy="984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6"/>
            <p:cNvSpPr>
              <a:spLocks/>
            </p:cNvSpPr>
            <p:nvPr/>
          </p:nvSpPr>
          <p:spPr bwMode="auto">
            <a:xfrm>
              <a:off x="6122988" y="1770063"/>
              <a:ext cx="244475" cy="244475"/>
            </a:xfrm>
            <a:custGeom>
              <a:avLst/>
              <a:gdLst>
                <a:gd name="T0" fmla="*/ 60 w 672"/>
                <a:gd name="T1" fmla="*/ 3 h 675"/>
                <a:gd name="T2" fmla="*/ 0 w 672"/>
                <a:gd name="T3" fmla="*/ 61 h 675"/>
                <a:gd name="T4" fmla="*/ 0 w 672"/>
                <a:gd name="T5" fmla="*/ 137 h 675"/>
                <a:gd name="T6" fmla="*/ 60 w 672"/>
                <a:gd name="T7" fmla="*/ 200 h 675"/>
                <a:gd name="T8" fmla="*/ 336 w 672"/>
                <a:gd name="T9" fmla="*/ 337 h 675"/>
                <a:gd name="T10" fmla="*/ 472 w 672"/>
                <a:gd name="T11" fmla="*/ 616 h 675"/>
                <a:gd name="T12" fmla="*/ 536 w 672"/>
                <a:gd name="T13" fmla="*/ 675 h 675"/>
                <a:gd name="T14" fmla="*/ 612 w 672"/>
                <a:gd name="T15" fmla="*/ 675 h 675"/>
                <a:gd name="T16" fmla="*/ 669 w 672"/>
                <a:gd name="T17" fmla="*/ 616 h 675"/>
                <a:gd name="T18" fmla="*/ 60 w 672"/>
                <a:gd name="T19" fmla="*/ 3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2" h="675">
                  <a:moveTo>
                    <a:pt x="60" y="3"/>
                  </a:moveTo>
                  <a:cubicBezTo>
                    <a:pt x="27" y="0"/>
                    <a:pt x="0" y="28"/>
                    <a:pt x="0" y="6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70"/>
                    <a:pt x="27" y="196"/>
                    <a:pt x="60" y="200"/>
                  </a:cubicBezTo>
                  <a:cubicBezTo>
                    <a:pt x="164" y="213"/>
                    <a:pt x="261" y="261"/>
                    <a:pt x="336" y="337"/>
                  </a:cubicBezTo>
                  <a:cubicBezTo>
                    <a:pt x="412" y="413"/>
                    <a:pt x="459" y="510"/>
                    <a:pt x="472" y="616"/>
                  </a:cubicBezTo>
                  <a:cubicBezTo>
                    <a:pt x="476" y="649"/>
                    <a:pt x="503" y="675"/>
                    <a:pt x="536" y="675"/>
                  </a:cubicBezTo>
                  <a:cubicBezTo>
                    <a:pt x="612" y="675"/>
                    <a:pt x="612" y="675"/>
                    <a:pt x="612" y="675"/>
                  </a:cubicBezTo>
                  <a:cubicBezTo>
                    <a:pt x="645" y="675"/>
                    <a:pt x="672" y="649"/>
                    <a:pt x="669" y="616"/>
                  </a:cubicBezTo>
                  <a:cubicBezTo>
                    <a:pt x="641" y="291"/>
                    <a:pt x="383" y="32"/>
                    <a:pt x="6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6" name="组合 185"/>
          <p:cNvGrpSpPr/>
          <p:nvPr/>
        </p:nvGrpSpPr>
        <p:grpSpPr>
          <a:xfrm>
            <a:off x="6028430" y="1960956"/>
            <a:ext cx="654083" cy="640474"/>
            <a:chOff x="5910263" y="3775075"/>
            <a:chExt cx="1144588" cy="1120775"/>
          </a:xfrm>
          <a:solidFill>
            <a:schemeClr val="bg1"/>
          </a:solidFill>
        </p:grpSpPr>
        <p:sp>
          <p:nvSpPr>
            <p:cNvPr id="187" name="Freeform 270"/>
            <p:cNvSpPr>
              <a:spLocks/>
            </p:cNvSpPr>
            <p:nvPr/>
          </p:nvSpPr>
          <p:spPr bwMode="auto">
            <a:xfrm>
              <a:off x="6199188" y="4365625"/>
              <a:ext cx="255588" cy="236538"/>
            </a:xfrm>
            <a:custGeom>
              <a:avLst/>
              <a:gdLst>
                <a:gd name="T0" fmla="*/ 0 w 116"/>
                <a:gd name="T1" fmla="*/ 0 h 108"/>
                <a:gd name="T2" fmla="*/ 19 w 116"/>
                <a:gd name="T3" fmla="*/ 108 h 108"/>
                <a:gd name="T4" fmla="*/ 116 w 116"/>
                <a:gd name="T5" fmla="*/ 108 h 108"/>
                <a:gd name="T6" fmla="*/ 116 w 116"/>
                <a:gd name="T7" fmla="*/ 0 h 108"/>
                <a:gd name="T8" fmla="*/ 0 w 116"/>
                <a:gd name="T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08">
                  <a:moveTo>
                    <a:pt x="0" y="0"/>
                  </a:moveTo>
                  <a:cubicBezTo>
                    <a:pt x="1" y="38"/>
                    <a:pt x="8" y="75"/>
                    <a:pt x="19" y="108"/>
                  </a:cubicBezTo>
                  <a:cubicBezTo>
                    <a:pt x="116" y="108"/>
                    <a:pt x="116" y="108"/>
                    <a:pt x="116" y="108"/>
                  </a:cubicBezTo>
                  <a:cubicBezTo>
                    <a:pt x="116" y="0"/>
                    <a:pt x="116" y="0"/>
                    <a:pt x="116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71"/>
            <p:cNvSpPr>
              <a:spLocks/>
            </p:cNvSpPr>
            <p:nvPr/>
          </p:nvSpPr>
          <p:spPr bwMode="auto">
            <a:xfrm>
              <a:off x="6007101" y="4657725"/>
              <a:ext cx="352425" cy="238125"/>
            </a:xfrm>
            <a:custGeom>
              <a:avLst/>
              <a:gdLst>
                <a:gd name="T0" fmla="*/ 88 w 160"/>
                <a:gd name="T1" fmla="*/ 0 h 108"/>
                <a:gd name="T2" fmla="*/ 0 w 160"/>
                <a:gd name="T3" fmla="*/ 0 h 108"/>
                <a:gd name="T4" fmla="*/ 32 w 160"/>
                <a:gd name="T5" fmla="*/ 38 h 108"/>
                <a:gd name="T6" fmla="*/ 160 w 160"/>
                <a:gd name="T7" fmla="*/ 108 h 108"/>
                <a:gd name="T8" fmla="*/ 88 w 160"/>
                <a:gd name="T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108">
                  <a:moveTo>
                    <a:pt x="8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" y="14"/>
                    <a:pt x="20" y="26"/>
                    <a:pt x="32" y="38"/>
                  </a:cubicBezTo>
                  <a:cubicBezTo>
                    <a:pt x="66" y="73"/>
                    <a:pt x="111" y="98"/>
                    <a:pt x="160" y="108"/>
                  </a:cubicBezTo>
                  <a:cubicBezTo>
                    <a:pt x="130" y="82"/>
                    <a:pt x="105" y="45"/>
                    <a:pt x="8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72"/>
            <p:cNvSpPr>
              <a:spLocks/>
            </p:cNvSpPr>
            <p:nvPr/>
          </p:nvSpPr>
          <p:spPr bwMode="auto">
            <a:xfrm>
              <a:off x="6604001" y="4657725"/>
              <a:ext cx="352425" cy="238125"/>
            </a:xfrm>
            <a:custGeom>
              <a:avLst/>
              <a:gdLst>
                <a:gd name="T0" fmla="*/ 0 w 160"/>
                <a:gd name="T1" fmla="*/ 108 h 108"/>
                <a:gd name="T2" fmla="*/ 129 w 160"/>
                <a:gd name="T3" fmla="*/ 38 h 108"/>
                <a:gd name="T4" fmla="*/ 160 w 160"/>
                <a:gd name="T5" fmla="*/ 0 h 108"/>
                <a:gd name="T6" fmla="*/ 73 w 160"/>
                <a:gd name="T7" fmla="*/ 0 h 108"/>
                <a:gd name="T8" fmla="*/ 0 w 160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108">
                  <a:moveTo>
                    <a:pt x="0" y="108"/>
                  </a:moveTo>
                  <a:cubicBezTo>
                    <a:pt x="50" y="98"/>
                    <a:pt x="94" y="73"/>
                    <a:pt x="129" y="38"/>
                  </a:cubicBezTo>
                  <a:cubicBezTo>
                    <a:pt x="141" y="26"/>
                    <a:pt x="151" y="14"/>
                    <a:pt x="160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56" y="45"/>
                    <a:pt x="31" y="82"/>
                    <a:pt x="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73"/>
            <p:cNvSpPr>
              <a:spLocks/>
            </p:cNvSpPr>
            <p:nvPr/>
          </p:nvSpPr>
          <p:spPr bwMode="auto">
            <a:xfrm>
              <a:off x="6508751" y="4365625"/>
              <a:ext cx="255588" cy="236538"/>
            </a:xfrm>
            <a:custGeom>
              <a:avLst/>
              <a:gdLst>
                <a:gd name="T0" fmla="*/ 0 w 116"/>
                <a:gd name="T1" fmla="*/ 108 h 108"/>
                <a:gd name="T2" fmla="*/ 98 w 116"/>
                <a:gd name="T3" fmla="*/ 108 h 108"/>
                <a:gd name="T4" fmla="*/ 116 w 116"/>
                <a:gd name="T5" fmla="*/ 0 h 108"/>
                <a:gd name="T6" fmla="*/ 0 w 116"/>
                <a:gd name="T7" fmla="*/ 0 h 108"/>
                <a:gd name="T8" fmla="*/ 0 w 116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08">
                  <a:moveTo>
                    <a:pt x="0" y="108"/>
                  </a:moveTo>
                  <a:cubicBezTo>
                    <a:pt x="98" y="108"/>
                    <a:pt x="98" y="108"/>
                    <a:pt x="98" y="108"/>
                  </a:cubicBezTo>
                  <a:cubicBezTo>
                    <a:pt x="109" y="75"/>
                    <a:pt x="115" y="38"/>
                    <a:pt x="11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74"/>
            <p:cNvSpPr>
              <a:spLocks/>
            </p:cNvSpPr>
            <p:nvPr/>
          </p:nvSpPr>
          <p:spPr bwMode="auto">
            <a:xfrm>
              <a:off x="6508751" y="3776663"/>
              <a:ext cx="193675" cy="238125"/>
            </a:xfrm>
            <a:custGeom>
              <a:avLst/>
              <a:gdLst>
                <a:gd name="T0" fmla="*/ 88 w 88"/>
                <a:gd name="T1" fmla="*/ 108 h 108"/>
                <a:gd name="T2" fmla="*/ 0 w 88"/>
                <a:gd name="T3" fmla="*/ 0 h 108"/>
                <a:gd name="T4" fmla="*/ 0 w 88"/>
                <a:gd name="T5" fmla="*/ 108 h 108"/>
                <a:gd name="T6" fmla="*/ 88 w 88"/>
                <a:gd name="T7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108">
                  <a:moveTo>
                    <a:pt x="88" y="108"/>
                  </a:moveTo>
                  <a:cubicBezTo>
                    <a:pt x="67" y="58"/>
                    <a:pt x="36" y="20"/>
                    <a:pt x="0" y="0"/>
                  </a:cubicBezTo>
                  <a:cubicBezTo>
                    <a:pt x="0" y="108"/>
                    <a:pt x="0" y="108"/>
                    <a:pt x="0" y="108"/>
                  </a:cubicBezTo>
                  <a:lnTo>
                    <a:pt x="88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75"/>
            <p:cNvSpPr>
              <a:spLocks/>
            </p:cNvSpPr>
            <p:nvPr/>
          </p:nvSpPr>
          <p:spPr bwMode="auto">
            <a:xfrm>
              <a:off x="5910263" y="4070350"/>
              <a:ext cx="269875" cy="238125"/>
            </a:xfrm>
            <a:custGeom>
              <a:avLst/>
              <a:gdLst>
                <a:gd name="T0" fmla="*/ 123 w 123"/>
                <a:gd name="T1" fmla="*/ 0 h 108"/>
                <a:gd name="T2" fmla="*/ 29 w 123"/>
                <a:gd name="T3" fmla="*/ 0 h 108"/>
                <a:gd name="T4" fmla="*/ 0 w 123"/>
                <a:gd name="T5" fmla="*/ 108 h 108"/>
                <a:gd name="T6" fmla="*/ 106 w 123"/>
                <a:gd name="T7" fmla="*/ 108 h 108"/>
                <a:gd name="T8" fmla="*/ 123 w 123"/>
                <a:gd name="T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08">
                  <a:moveTo>
                    <a:pt x="123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12" y="33"/>
                    <a:pt x="2" y="69"/>
                    <a:pt x="0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7" y="70"/>
                    <a:pt x="113" y="34"/>
                    <a:pt x="1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276"/>
            <p:cNvSpPr>
              <a:spLocks/>
            </p:cNvSpPr>
            <p:nvPr/>
          </p:nvSpPr>
          <p:spPr bwMode="auto">
            <a:xfrm>
              <a:off x="6784976" y="4365625"/>
              <a:ext cx="269875" cy="236538"/>
            </a:xfrm>
            <a:custGeom>
              <a:avLst/>
              <a:gdLst>
                <a:gd name="T0" fmla="*/ 0 w 123"/>
                <a:gd name="T1" fmla="*/ 108 h 108"/>
                <a:gd name="T2" fmla="*/ 93 w 123"/>
                <a:gd name="T3" fmla="*/ 108 h 108"/>
                <a:gd name="T4" fmla="*/ 123 w 123"/>
                <a:gd name="T5" fmla="*/ 0 h 108"/>
                <a:gd name="T6" fmla="*/ 17 w 123"/>
                <a:gd name="T7" fmla="*/ 0 h 108"/>
                <a:gd name="T8" fmla="*/ 0 w 123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08">
                  <a:moveTo>
                    <a:pt x="0" y="108"/>
                  </a:moveTo>
                  <a:cubicBezTo>
                    <a:pt x="93" y="108"/>
                    <a:pt x="93" y="108"/>
                    <a:pt x="93" y="108"/>
                  </a:cubicBezTo>
                  <a:cubicBezTo>
                    <a:pt x="110" y="75"/>
                    <a:pt x="121" y="38"/>
                    <a:pt x="12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38"/>
                    <a:pt x="10" y="74"/>
                    <a:pt x="0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277"/>
            <p:cNvSpPr>
              <a:spLocks/>
            </p:cNvSpPr>
            <p:nvPr/>
          </p:nvSpPr>
          <p:spPr bwMode="auto">
            <a:xfrm>
              <a:off x="6508751" y="4070350"/>
              <a:ext cx="255588" cy="238125"/>
            </a:xfrm>
            <a:custGeom>
              <a:avLst/>
              <a:gdLst>
                <a:gd name="T0" fmla="*/ 116 w 116"/>
                <a:gd name="T1" fmla="*/ 108 h 108"/>
                <a:gd name="T2" fmla="*/ 98 w 116"/>
                <a:gd name="T3" fmla="*/ 0 h 108"/>
                <a:gd name="T4" fmla="*/ 0 w 116"/>
                <a:gd name="T5" fmla="*/ 0 h 108"/>
                <a:gd name="T6" fmla="*/ 0 w 116"/>
                <a:gd name="T7" fmla="*/ 108 h 108"/>
                <a:gd name="T8" fmla="*/ 116 w 116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08">
                  <a:moveTo>
                    <a:pt x="116" y="108"/>
                  </a:moveTo>
                  <a:cubicBezTo>
                    <a:pt x="115" y="69"/>
                    <a:pt x="109" y="33"/>
                    <a:pt x="9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"/>
                    <a:pt x="0" y="108"/>
                    <a:pt x="0" y="108"/>
                  </a:cubicBezTo>
                  <a:lnTo>
                    <a:pt x="116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278"/>
            <p:cNvSpPr>
              <a:spLocks/>
            </p:cNvSpPr>
            <p:nvPr/>
          </p:nvSpPr>
          <p:spPr bwMode="auto">
            <a:xfrm>
              <a:off x="6007101" y="3775075"/>
              <a:ext cx="354013" cy="239713"/>
            </a:xfrm>
            <a:custGeom>
              <a:avLst/>
              <a:gdLst>
                <a:gd name="T0" fmla="*/ 161 w 161"/>
                <a:gd name="T1" fmla="*/ 0 h 109"/>
                <a:gd name="T2" fmla="*/ 32 w 161"/>
                <a:gd name="T3" fmla="*/ 71 h 109"/>
                <a:gd name="T4" fmla="*/ 0 w 161"/>
                <a:gd name="T5" fmla="*/ 109 h 109"/>
                <a:gd name="T6" fmla="*/ 88 w 161"/>
                <a:gd name="T7" fmla="*/ 109 h 109"/>
                <a:gd name="T8" fmla="*/ 161 w 161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09">
                  <a:moveTo>
                    <a:pt x="161" y="0"/>
                  </a:moveTo>
                  <a:cubicBezTo>
                    <a:pt x="111" y="11"/>
                    <a:pt x="66" y="36"/>
                    <a:pt x="32" y="71"/>
                  </a:cubicBezTo>
                  <a:cubicBezTo>
                    <a:pt x="20" y="83"/>
                    <a:pt x="9" y="95"/>
                    <a:pt x="0" y="109"/>
                  </a:cubicBezTo>
                  <a:cubicBezTo>
                    <a:pt x="88" y="109"/>
                    <a:pt x="88" y="109"/>
                    <a:pt x="88" y="109"/>
                  </a:cubicBezTo>
                  <a:cubicBezTo>
                    <a:pt x="105" y="64"/>
                    <a:pt x="130" y="27"/>
                    <a:pt x="16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279"/>
            <p:cNvSpPr>
              <a:spLocks/>
            </p:cNvSpPr>
            <p:nvPr/>
          </p:nvSpPr>
          <p:spPr bwMode="auto">
            <a:xfrm>
              <a:off x="5910263" y="4365625"/>
              <a:ext cx="269875" cy="236538"/>
            </a:xfrm>
            <a:custGeom>
              <a:avLst/>
              <a:gdLst>
                <a:gd name="T0" fmla="*/ 106 w 123"/>
                <a:gd name="T1" fmla="*/ 0 h 108"/>
                <a:gd name="T2" fmla="*/ 0 w 123"/>
                <a:gd name="T3" fmla="*/ 0 h 108"/>
                <a:gd name="T4" fmla="*/ 29 w 123"/>
                <a:gd name="T5" fmla="*/ 108 h 108"/>
                <a:gd name="T6" fmla="*/ 123 w 123"/>
                <a:gd name="T7" fmla="*/ 108 h 108"/>
                <a:gd name="T8" fmla="*/ 106 w 123"/>
                <a:gd name="T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08">
                  <a:moveTo>
                    <a:pt x="10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8"/>
                    <a:pt x="12" y="75"/>
                    <a:pt x="29" y="108"/>
                  </a:cubicBezTo>
                  <a:cubicBezTo>
                    <a:pt x="123" y="108"/>
                    <a:pt x="123" y="108"/>
                    <a:pt x="123" y="108"/>
                  </a:cubicBezTo>
                  <a:cubicBezTo>
                    <a:pt x="113" y="74"/>
                    <a:pt x="107" y="38"/>
                    <a:pt x="10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80"/>
            <p:cNvSpPr>
              <a:spLocks/>
            </p:cNvSpPr>
            <p:nvPr/>
          </p:nvSpPr>
          <p:spPr bwMode="auto">
            <a:xfrm>
              <a:off x="6259513" y="4657725"/>
              <a:ext cx="195263" cy="238125"/>
            </a:xfrm>
            <a:custGeom>
              <a:avLst/>
              <a:gdLst>
                <a:gd name="T0" fmla="*/ 0 w 88"/>
                <a:gd name="T1" fmla="*/ 0 h 108"/>
                <a:gd name="T2" fmla="*/ 88 w 88"/>
                <a:gd name="T3" fmla="*/ 108 h 108"/>
                <a:gd name="T4" fmla="*/ 88 w 88"/>
                <a:gd name="T5" fmla="*/ 0 h 108"/>
                <a:gd name="T6" fmla="*/ 0 w 88"/>
                <a:gd name="T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108">
                  <a:moveTo>
                    <a:pt x="0" y="0"/>
                  </a:moveTo>
                  <a:cubicBezTo>
                    <a:pt x="21" y="50"/>
                    <a:pt x="52" y="88"/>
                    <a:pt x="88" y="108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81"/>
            <p:cNvSpPr>
              <a:spLocks/>
            </p:cNvSpPr>
            <p:nvPr/>
          </p:nvSpPr>
          <p:spPr bwMode="auto">
            <a:xfrm>
              <a:off x="6604001" y="3775075"/>
              <a:ext cx="352425" cy="239713"/>
            </a:xfrm>
            <a:custGeom>
              <a:avLst/>
              <a:gdLst>
                <a:gd name="T0" fmla="*/ 73 w 160"/>
                <a:gd name="T1" fmla="*/ 109 h 109"/>
                <a:gd name="T2" fmla="*/ 160 w 160"/>
                <a:gd name="T3" fmla="*/ 109 h 109"/>
                <a:gd name="T4" fmla="*/ 129 w 160"/>
                <a:gd name="T5" fmla="*/ 71 h 109"/>
                <a:gd name="T6" fmla="*/ 0 w 160"/>
                <a:gd name="T7" fmla="*/ 0 h 109"/>
                <a:gd name="T8" fmla="*/ 73 w 160"/>
                <a:gd name="T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109">
                  <a:moveTo>
                    <a:pt x="73" y="109"/>
                  </a:moveTo>
                  <a:cubicBezTo>
                    <a:pt x="160" y="109"/>
                    <a:pt x="160" y="109"/>
                    <a:pt x="160" y="109"/>
                  </a:cubicBezTo>
                  <a:cubicBezTo>
                    <a:pt x="151" y="95"/>
                    <a:pt x="141" y="83"/>
                    <a:pt x="129" y="71"/>
                  </a:cubicBezTo>
                  <a:cubicBezTo>
                    <a:pt x="94" y="36"/>
                    <a:pt x="50" y="11"/>
                    <a:pt x="0" y="0"/>
                  </a:cubicBezTo>
                  <a:cubicBezTo>
                    <a:pt x="31" y="27"/>
                    <a:pt x="56" y="64"/>
                    <a:pt x="73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82"/>
            <p:cNvSpPr>
              <a:spLocks/>
            </p:cNvSpPr>
            <p:nvPr/>
          </p:nvSpPr>
          <p:spPr bwMode="auto">
            <a:xfrm>
              <a:off x="6199188" y="4070350"/>
              <a:ext cx="255588" cy="238125"/>
            </a:xfrm>
            <a:custGeom>
              <a:avLst/>
              <a:gdLst>
                <a:gd name="T0" fmla="*/ 116 w 116"/>
                <a:gd name="T1" fmla="*/ 0 h 108"/>
                <a:gd name="T2" fmla="*/ 19 w 116"/>
                <a:gd name="T3" fmla="*/ 0 h 108"/>
                <a:gd name="T4" fmla="*/ 0 w 116"/>
                <a:gd name="T5" fmla="*/ 108 h 108"/>
                <a:gd name="T6" fmla="*/ 116 w 116"/>
                <a:gd name="T7" fmla="*/ 108 h 108"/>
                <a:gd name="T8" fmla="*/ 116 w 116"/>
                <a:gd name="T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08">
                  <a:moveTo>
                    <a:pt x="116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8" y="33"/>
                    <a:pt x="1" y="69"/>
                    <a:pt x="0" y="108"/>
                  </a:cubicBezTo>
                  <a:cubicBezTo>
                    <a:pt x="116" y="108"/>
                    <a:pt x="116" y="108"/>
                    <a:pt x="116" y="108"/>
                  </a:cubicBezTo>
                  <a:lnTo>
                    <a:pt x="1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83"/>
            <p:cNvSpPr>
              <a:spLocks/>
            </p:cNvSpPr>
            <p:nvPr/>
          </p:nvSpPr>
          <p:spPr bwMode="auto">
            <a:xfrm>
              <a:off x="6259513" y="3776663"/>
              <a:ext cx="195263" cy="238125"/>
            </a:xfrm>
            <a:custGeom>
              <a:avLst/>
              <a:gdLst>
                <a:gd name="T0" fmla="*/ 88 w 88"/>
                <a:gd name="T1" fmla="*/ 0 h 108"/>
                <a:gd name="T2" fmla="*/ 0 w 88"/>
                <a:gd name="T3" fmla="*/ 108 h 108"/>
                <a:gd name="T4" fmla="*/ 88 w 88"/>
                <a:gd name="T5" fmla="*/ 108 h 108"/>
                <a:gd name="T6" fmla="*/ 88 w 88"/>
                <a:gd name="T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108">
                  <a:moveTo>
                    <a:pt x="88" y="0"/>
                  </a:moveTo>
                  <a:cubicBezTo>
                    <a:pt x="52" y="20"/>
                    <a:pt x="21" y="58"/>
                    <a:pt x="0" y="108"/>
                  </a:cubicBezTo>
                  <a:cubicBezTo>
                    <a:pt x="88" y="108"/>
                    <a:pt x="88" y="108"/>
                    <a:pt x="88" y="108"/>
                  </a:cubicBezTo>
                  <a:lnTo>
                    <a:pt x="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84"/>
            <p:cNvSpPr>
              <a:spLocks/>
            </p:cNvSpPr>
            <p:nvPr/>
          </p:nvSpPr>
          <p:spPr bwMode="auto">
            <a:xfrm>
              <a:off x="6508751" y="4657725"/>
              <a:ext cx="196850" cy="238125"/>
            </a:xfrm>
            <a:custGeom>
              <a:avLst/>
              <a:gdLst>
                <a:gd name="T0" fmla="*/ 0 w 89"/>
                <a:gd name="T1" fmla="*/ 108 h 108"/>
                <a:gd name="T2" fmla="*/ 89 w 89"/>
                <a:gd name="T3" fmla="*/ 0 h 108"/>
                <a:gd name="T4" fmla="*/ 0 w 89"/>
                <a:gd name="T5" fmla="*/ 0 h 108"/>
                <a:gd name="T6" fmla="*/ 0 w 89"/>
                <a:gd name="T7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108">
                  <a:moveTo>
                    <a:pt x="0" y="108"/>
                  </a:moveTo>
                  <a:cubicBezTo>
                    <a:pt x="36" y="88"/>
                    <a:pt x="67" y="50"/>
                    <a:pt x="8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85"/>
            <p:cNvSpPr>
              <a:spLocks/>
            </p:cNvSpPr>
            <p:nvPr/>
          </p:nvSpPr>
          <p:spPr bwMode="auto">
            <a:xfrm>
              <a:off x="6784976" y="4070350"/>
              <a:ext cx="269875" cy="238125"/>
            </a:xfrm>
            <a:custGeom>
              <a:avLst/>
              <a:gdLst>
                <a:gd name="T0" fmla="*/ 17 w 123"/>
                <a:gd name="T1" fmla="*/ 108 h 108"/>
                <a:gd name="T2" fmla="*/ 123 w 123"/>
                <a:gd name="T3" fmla="*/ 108 h 108"/>
                <a:gd name="T4" fmla="*/ 93 w 123"/>
                <a:gd name="T5" fmla="*/ 0 h 108"/>
                <a:gd name="T6" fmla="*/ 0 w 123"/>
                <a:gd name="T7" fmla="*/ 0 h 108"/>
                <a:gd name="T8" fmla="*/ 17 w 123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08">
                  <a:moveTo>
                    <a:pt x="17" y="108"/>
                  </a:moveTo>
                  <a:cubicBezTo>
                    <a:pt x="123" y="108"/>
                    <a:pt x="123" y="108"/>
                    <a:pt x="123" y="108"/>
                  </a:cubicBezTo>
                  <a:cubicBezTo>
                    <a:pt x="121" y="69"/>
                    <a:pt x="110" y="33"/>
                    <a:pt x="9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34"/>
                    <a:pt x="15" y="70"/>
                    <a:pt x="17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6" name="组合 215"/>
          <p:cNvGrpSpPr/>
          <p:nvPr/>
        </p:nvGrpSpPr>
        <p:grpSpPr>
          <a:xfrm>
            <a:off x="4537948" y="2820935"/>
            <a:ext cx="811213" cy="811213"/>
            <a:chOff x="1539875" y="3062288"/>
            <a:chExt cx="811213" cy="811213"/>
          </a:xfrm>
          <a:solidFill>
            <a:schemeClr val="bg1"/>
          </a:solidFill>
        </p:grpSpPr>
        <p:sp>
          <p:nvSpPr>
            <p:cNvPr id="217" name="Freeform 47"/>
            <p:cNvSpPr>
              <a:spLocks noEditPoints="1"/>
            </p:cNvSpPr>
            <p:nvPr/>
          </p:nvSpPr>
          <p:spPr bwMode="auto">
            <a:xfrm>
              <a:off x="1795463" y="3062288"/>
              <a:ext cx="300038" cy="811213"/>
            </a:xfrm>
            <a:custGeom>
              <a:avLst/>
              <a:gdLst>
                <a:gd name="T0" fmla="*/ 40 w 80"/>
                <a:gd name="T1" fmla="*/ 199 h 216"/>
                <a:gd name="T2" fmla="*/ 10 w 80"/>
                <a:gd name="T3" fmla="*/ 180 h 216"/>
                <a:gd name="T4" fmla="*/ 70 w 80"/>
                <a:gd name="T5" fmla="*/ 180 h 216"/>
                <a:gd name="T6" fmla="*/ 77 w 80"/>
                <a:gd name="T7" fmla="*/ 145 h 216"/>
                <a:gd name="T8" fmla="*/ 65 w 80"/>
                <a:gd name="T9" fmla="*/ 168 h 216"/>
                <a:gd name="T10" fmla="*/ 77 w 80"/>
                <a:gd name="T11" fmla="*/ 145 h 216"/>
                <a:gd name="T12" fmla="*/ 8 w 80"/>
                <a:gd name="T13" fmla="*/ 172 h 216"/>
                <a:gd name="T14" fmla="*/ 10 w 80"/>
                <a:gd name="T15" fmla="*/ 146 h 216"/>
                <a:gd name="T16" fmla="*/ 79 w 80"/>
                <a:gd name="T17" fmla="*/ 124 h 216"/>
                <a:gd name="T18" fmla="*/ 71 w 80"/>
                <a:gd name="T19" fmla="*/ 139 h 216"/>
                <a:gd name="T20" fmla="*/ 79 w 80"/>
                <a:gd name="T21" fmla="*/ 124 h 216"/>
                <a:gd name="T22" fmla="*/ 2 w 80"/>
                <a:gd name="T23" fmla="*/ 138 h 216"/>
                <a:gd name="T24" fmla="*/ 8 w 80"/>
                <a:gd name="T25" fmla="*/ 132 h 216"/>
                <a:gd name="T26" fmla="*/ 7 w 80"/>
                <a:gd name="T27" fmla="*/ 94 h 216"/>
                <a:gd name="T28" fmla="*/ 0 w 80"/>
                <a:gd name="T29" fmla="*/ 108 h 216"/>
                <a:gd name="T30" fmla="*/ 7 w 80"/>
                <a:gd name="T31" fmla="*/ 122 h 216"/>
                <a:gd name="T32" fmla="*/ 7 w 80"/>
                <a:gd name="T33" fmla="*/ 94 h 216"/>
                <a:gd name="T34" fmla="*/ 73 w 80"/>
                <a:gd name="T35" fmla="*/ 108 h 216"/>
                <a:gd name="T36" fmla="*/ 80 w 80"/>
                <a:gd name="T37" fmla="*/ 114 h 216"/>
                <a:gd name="T38" fmla="*/ 80 w 80"/>
                <a:gd name="T39" fmla="*/ 102 h 216"/>
                <a:gd name="T40" fmla="*/ 71 w 80"/>
                <a:gd name="T41" fmla="*/ 77 h 216"/>
                <a:gd name="T42" fmla="*/ 79 w 80"/>
                <a:gd name="T43" fmla="*/ 92 h 216"/>
                <a:gd name="T44" fmla="*/ 71 w 80"/>
                <a:gd name="T45" fmla="*/ 77 h 216"/>
                <a:gd name="T46" fmla="*/ 2 w 80"/>
                <a:gd name="T47" fmla="*/ 78 h 216"/>
                <a:gd name="T48" fmla="*/ 8 w 80"/>
                <a:gd name="T49" fmla="*/ 84 h 216"/>
                <a:gd name="T50" fmla="*/ 72 w 80"/>
                <a:gd name="T51" fmla="*/ 44 h 216"/>
                <a:gd name="T52" fmla="*/ 70 w 80"/>
                <a:gd name="T53" fmla="*/ 70 h 216"/>
                <a:gd name="T54" fmla="*/ 72 w 80"/>
                <a:gd name="T55" fmla="*/ 44 h 216"/>
                <a:gd name="T56" fmla="*/ 2 w 80"/>
                <a:gd name="T57" fmla="*/ 71 h 216"/>
                <a:gd name="T58" fmla="*/ 15 w 80"/>
                <a:gd name="T59" fmla="*/ 48 h 216"/>
                <a:gd name="T60" fmla="*/ 40 w 80"/>
                <a:gd name="T61" fmla="*/ 0 h 216"/>
                <a:gd name="T62" fmla="*/ 18 w 80"/>
                <a:gd name="T63" fmla="*/ 40 h 216"/>
                <a:gd name="T64" fmla="*/ 62 w 80"/>
                <a:gd name="T65" fmla="*/ 40 h 216"/>
                <a:gd name="T66" fmla="*/ 40 w 80"/>
                <a:gd name="T67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" h="216">
                  <a:moveTo>
                    <a:pt x="62" y="176"/>
                  </a:moveTo>
                  <a:cubicBezTo>
                    <a:pt x="56" y="190"/>
                    <a:pt x="48" y="199"/>
                    <a:pt x="40" y="199"/>
                  </a:cubicBezTo>
                  <a:cubicBezTo>
                    <a:pt x="31" y="199"/>
                    <a:pt x="24" y="190"/>
                    <a:pt x="18" y="176"/>
                  </a:cubicBezTo>
                  <a:cubicBezTo>
                    <a:pt x="15" y="177"/>
                    <a:pt x="13" y="179"/>
                    <a:pt x="10" y="180"/>
                  </a:cubicBezTo>
                  <a:cubicBezTo>
                    <a:pt x="17" y="202"/>
                    <a:pt x="28" y="216"/>
                    <a:pt x="40" y="216"/>
                  </a:cubicBezTo>
                  <a:cubicBezTo>
                    <a:pt x="52" y="216"/>
                    <a:pt x="62" y="202"/>
                    <a:pt x="70" y="180"/>
                  </a:cubicBezTo>
                  <a:cubicBezTo>
                    <a:pt x="67" y="179"/>
                    <a:pt x="65" y="177"/>
                    <a:pt x="62" y="176"/>
                  </a:cubicBezTo>
                  <a:moveTo>
                    <a:pt x="77" y="145"/>
                  </a:moveTo>
                  <a:cubicBezTo>
                    <a:pt x="75" y="146"/>
                    <a:pt x="73" y="146"/>
                    <a:pt x="70" y="146"/>
                  </a:cubicBezTo>
                  <a:cubicBezTo>
                    <a:pt x="69" y="154"/>
                    <a:pt x="67" y="162"/>
                    <a:pt x="65" y="168"/>
                  </a:cubicBezTo>
                  <a:cubicBezTo>
                    <a:pt x="67" y="170"/>
                    <a:pt x="70" y="171"/>
                    <a:pt x="72" y="172"/>
                  </a:cubicBezTo>
                  <a:cubicBezTo>
                    <a:pt x="74" y="164"/>
                    <a:pt x="76" y="155"/>
                    <a:pt x="77" y="145"/>
                  </a:cubicBezTo>
                  <a:moveTo>
                    <a:pt x="2" y="145"/>
                  </a:moveTo>
                  <a:cubicBezTo>
                    <a:pt x="4" y="155"/>
                    <a:pt x="5" y="164"/>
                    <a:pt x="8" y="172"/>
                  </a:cubicBezTo>
                  <a:cubicBezTo>
                    <a:pt x="10" y="171"/>
                    <a:pt x="12" y="170"/>
                    <a:pt x="15" y="168"/>
                  </a:cubicBezTo>
                  <a:cubicBezTo>
                    <a:pt x="13" y="162"/>
                    <a:pt x="11" y="154"/>
                    <a:pt x="10" y="146"/>
                  </a:cubicBezTo>
                  <a:cubicBezTo>
                    <a:pt x="7" y="146"/>
                    <a:pt x="5" y="146"/>
                    <a:pt x="2" y="145"/>
                  </a:cubicBezTo>
                  <a:moveTo>
                    <a:pt x="79" y="124"/>
                  </a:moveTo>
                  <a:cubicBezTo>
                    <a:pt x="77" y="127"/>
                    <a:pt x="75" y="130"/>
                    <a:pt x="72" y="132"/>
                  </a:cubicBezTo>
                  <a:cubicBezTo>
                    <a:pt x="72" y="135"/>
                    <a:pt x="72" y="137"/>
                    <a:pt x="71" y="139"/>
                  </a:cubicBezTo>
                  <a:cubicBezTo>
                    <a:pt x="74" y="139"/>
                    <a:pt x="76" y="139"/>
                    <a:pt x="78" y="138"/>
                  </a:cubicBezTo>
                  <a:cubicBezTo>
                    <a:pt x="79" y="134"/>
                    <a:pt x="79" y="129"/>
                    <a:pt x="79" y="124"/>
                  </a:cubicBezTo>
                  <a:moveTo>
                    <a:pt x="0" y="124"/>
                  </a:moveTo>
                  <a:cubicBezTo>
                    <a:pt x="1" y="129"/>
                    <a:pt x="1" y="134"/>
                    <a:pt x="2" y="138"/>
                  </a:cubicBezTo>
                  <a:cubicBezTo>
                    <a:pt x="4" y="139"/>
                    <a:pt x="6" y="139"/>
                    <a:pt x="9" y="139"/>
                  </a:cubicBezTo>
                  <a:cubicBezTo>
                    <a:pt x="8" y="137"/>
                    <a:pt x="8" y="135"/>
                    <a:pt x="8" y="132"/>
                  </a:cubicBezTo>
                  <a:cubicBezTo>
                    <a:pt x="5" y="130"/>
                    <a:pt x="3" y="127"/>
                    <a:pt x="0" y="124"/>
                  </a:cubicBezTo>
                  <a:moveTo>
                    <a:pt x="7" y="94"/>
                  </a:moveTo>
                  <a:cubicBezTo>
                    <a:pt x="5" y="97"/>
                    <a:pt x="2" y="100"/>
                    <a:pt x="0" y="102"/>
                  </a:cubicBezTo>
                  <a:cubicBezTo>
                    <a:pt x="0" y="104"/>
                    <a:pt x="0" y="106"/>
                    <a:pt x="0" y="108"/>
                  </a:cubicBezTo>
                  <a:cubicBezTo>
                    <a:pt x="0" y="110"/>
                    <a:pt x="0" y="112"/>
                    <a:pt x="0" y="114"/>
                  </a:cubicBezTo>
                  <a:cubicBezTo>
                    <a:pt x="2" y="116"/>
                    <a:pt x="5" y="119"/>
                    <a:pt x="7" y="122"/>
                  </a:cubicBezTo>
                  <a:cubicBezTo>
                    <a:pt x="7" y="117"/>
                    <a:pt x="7" y="113"/>
                    <a:pt x="7" y="108"/>
                  </a:cubicBezTo>
                  <a:cubicBezTo>
                    <a:pt x="7" y="103"/>
                    <a:pt x="7" y="99"/>
                    <a:pt x="7" y="94"/>
                  </a:cubicBezTo>
                  <a:moveTo>
                    <a:pt x="73" y="94"/>
                  </a:moveTo>
                  <a:cubicBezTo>
                    <a:pt x="73" y="99"/>
                    <a:pt x="73" y="103"/>
                    <a:pt x="73" y="108"/>
                  </a:cubicBezTo>
                  <a:cubicBezTo>
                    <a:pt x="73" y="113"/>
                    <a:pt x="73" y="117"/>
                    <a:pt x="73" y="122"/>
                  </a:cubicBezTo>
                  <a:cubicBezTo>
                    <a:pt x="75" y="119"/>
                    <a:pt x="78" y="116"/>
                    <a:pt x="80" y="114"/>
                  </a:cubicBezTo>
                  <a:cubicBezTo>
                    <a:pt x="80" y="112"/>
                    <a:pt x="80" y="110"/>
                    <a:pt x="80" y="108"/>
                  </a:cubicBezTo>
                  <a:cubicBezTo>
                    <a:pt x="80" y="106"/>
                    <a:pt x="80" y="104"/>
                    <a:pt x="80" y="102"/>
                  </a:cubicBezTo>
                  <a:cubicBezTo>
                    <a:pt x="78" y="100"/>
                    <a:pt x="75" y="97"/>
                    <a:pt x="73" y="94"/>
                  </a:cubicBezTo>
                  <a:moveTo>
                    <a:pt x="71" y="77"/>
                  </a:moveTo>
                  <a:cubicBezTo>
                    <a:pt x="72" y="79"/>
                    <a:pt x="72" y="81"/>
                    <a:pt x="72" y="84"/>
                  </a:cubicBezTo>
                  <a:cubicBezTo>
                    <a:pt x="75" y="86"/>
                    <a:pt x="77" y="89"/>
                    <a:pt x="79" y="92"/>
                  </a:cubicBezTo>
                  <a:cubicBezTo>
                    <a:pt x="79" y="87"/>
                    <a:pt x="79" y="82"/>
                    <a:pt x="78" y="78"/>
                  </a:cubicBezTo>
                  <a:cubicBezTo>
                    <a:pt x="76" y="77"/>
                    <a:pt x="74" y="77"/>
                    <a:pt x="71" y="77"/>
                  </a:cubicBezTo>
                  <a:moveTo>
                    <a:pt x="9" y="77"/>
                  </a:moveTo>
                  <a:cubicBezTo>
                    <a:pt x="6" y="77"/>
                    <a:pt x="4" y="77"/>
                    <a:pt x="2" y="78"/>
                  </a:cubicBezTo>
                  <a:cubicBezTo>
                    <a:pt x="1" y="82"/>
                    <a:pt x="1" y="87"/>
                    <a:pt x="0" y="92"/>
                  </a:cubicBezTo>
                  <a:cubicBezTo>
                    <a:pt x="3" y="89"/>
                    <a:pt x="5" y="86"/>
                    <a:pt x="8" y="84"/>
                  </a:cubicBezTo>
                  <a:cubicBezTo>
                    <a:pt x="8" y="81"/>
                    <a:pt x="8" y="79"/>
                    <a:pt x="9" y="77"/>
                  </a:cubicBezTo>
                  <a:moveTo>
                    <a:pt x="72" y="44"/>
                  </a:moveTo>
                  <a:cubicBezTo>
                    <a:pt x="70" y="45"/>
                    <a:pt x="67" y="46"/>
                    <a:pt x="65" y="48"/>
                  </a:cubicBezTo>
                  <a:cubicBezTo>
                    <a:pt x="67" y="54"/>
                    <a:pt x="69" y="62"/>
                    <a:pt x="70" y="70"/>
                  </a:cubicBezTo>
                  <a:cubicBezTo>
                    <a:pt x="73" y="70"/>
                    <a:pt x="75" y="70"/>
                    <a:pt x="77" y="71"/>
                  </a:cubicBezTo>
                  <a:cubicBezTo>
                    <a:pt x="76" y="61"/>
                    <a:pt x="74" y="52"/>
                    <a:pt x="72" y="44"/>
                  </a:cubicBezTo>
                  <a:moveTo>
                    <a:pt x="8" y="44"/>
                  </a:moveTo>
                  <a:cubicBezTo>
                    <a:pt x="5" y="52"/>
                    <a:pt x="4" y="61"/>
                    <a:pt x="2" y="71"/>
                  </a:cubicBezTo>
                  <a:cubicBezTo>
                    <a:pt x="5" y="70"/>
                    <a:pt x="7" y="70"/>
                    <a:pt x="10" y="70"/>
                  </a:cubicBezTo>
                  <a:cubicBezTo>
                    <a:pt x="11" y="62"/>
                    <a:pt x="13" y="54"/>
                    <a:pt x="15" y="48"/>
                  </a:cubicBezTo>
                  <a:cubicBezTo>
                    <a:pt x="12" y="46"/>
                    <a:pt x="10" y="45"/>
                    <a:pt x="8" y="44"/>
                  </a:cubicBezTo>
                  <a:moveTo>
                    <a:pt x="40" y="0"/>
                  </a:moveTo>
                  <a:cubicBezTo>
                    <a:pt x="28" y="0"/>
                    <a:pt x="17" y="14"/>
                    <a:pt x="10" y="36"/>
                  </a:cubicBezTo>
                  <a:cubicBezTo>
                    <a:pt x="13" y="37"/>
                    <a:pt x="15" y="39"/>
                    <a:pt x="18" y="40"/>
                  </a:cubicBezTo>
                  <a:cubicBezTo>
                    <a:pt x="24" y="26"/>
                    <a:pt x="31" y="17"/>
                    <a:pt x="40" y="17"/>
                  </a:cubicBezTo>
                  <a:cubicBezTo>
                    <a:pt x="48" y="17"/>
                    <a:pt x="56" y="26"/>
                    <a:pt x="62" y="40"/>
                  </a:cubicBezTo>
                  <a:cubicBezTo>
                    <a:pt x="65" y="39"/>
                    <a:pt x="67" y="37"/>
                    <a:pt x="70" y="36"/>
                  </a:cubicBezTo>
                  <a:cubicBezTo>
                    <a:pt x="62" y="14"/>
                    <a:pt x="52" y="0"/>
                    <a:pt x="4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F0000"/>
                </a:solidFill>
              </a:endParaRPr>
            </a:p>
          </p:txBody>
        </p:sp>
        <p:sp>
          <p:nvSpPr>
            <p:cNvPr id="218" name="Freeform 48"/>
            <p:cNvSpPr>
              <a:spLocks noEditPoints="1"/>
            </p:cNvSpPr>
            <p:nvPr/>
          </p:nvSpPr>
          <p:spPr bwMode="auto">
            <a:xfrm>
              <a:off x="1539875" y="3317875"/>
              <a:ext cx="811213" cy="300038"/>
            </a:xfrm>
            <a:custGeom>
              <a:avLst/>
              <a:gdLst>
                <a:gd name="T0" fmla="*/ 108 w 216"/>
                <a:gd name="T1" fmla="*/ 73 h 80"/>
                <a:gd name="T2" fmla="*/ 102 w 216"/>
                <a:gd name="T3" fmla="*/ 80 h 80"/>
                <a:gd name="T4" fmla="*/ 114 w 216"/>
                <a:gd name="T5" fmla="*/ 80 h 80"/>
                <a:gd name="T6" fmla="*/ 48 w 216"/>
                <a:gd name="T7" fmla="*/ 65 h 80"/>
                <a:gd name="T8" fmla="*/ 70 w 216"/>
                <a:gd name="T9" fmla="*/ 77 h 80"/>
                <a:gd name="T10" fmla="*/ 92 w 216"/>
                <a:gd name="T11" fmla="*/ 79 h 80"/>
                <a:gd name="T12" fmla="*/ 77 w 216"/>
                <a:gd name="T13" fmla="*/ 71 h 80"/>
                <a:gd name="T14" fmla="*/ 48 w 216"/>
                <a:gd name="T15" fmla="*/ 65 h 80"/>
                <a:gd name="T16" fmla="*/ 146 w 216"/>
                <a:gd name="T17" fmla="*/ 70 h 80"/>
                <a:gd name="T18" fmla="*/ 132 w 216"/>
                <a:gd name="T19" fmla="*/ 72 h 80"/>
                <a:gd name="T20" fmla="*/ 138 w 216"/>
                <a:gd name="T21" fmla="*/ 78 h 80"/>
                <a:gd name="T22" fmla="*/ 172 w 216"/>
                <a:gd name="T23" fmla="*/ 72 h 80"/>
                <a:gd name="T24" fmla="*/ 180 w 216"/>
                <a:gd name="T25" fmla="*/ 10 h 80"/>
                <a:gd name="T26" fmla="*/ 199 w 216"/>
                <a:gd name="T27" fmla="*/ 40 h 80"/>
                <a:gd name="T28" fmla="*/ 180 w 216"/>
                <a:gd name="T29" fmla="*/ 70 h 80"/>
                <a:gd name="T30" fmla="*/ 180 w 216"/>
                <a:gd name="T31" fmla="*/ 10 h 80"/>
                <a:gd name="T32" fmla="*/ 0 w 216"/>
                <a:gd name="T33" fmla="*/ 40 h 80"/>
                <a:gd name="T34" fmla="*/ 40 w 216"/>
                <a:gd name="T35" fmla="*/ 62 h 80"/>
                <a:gd name="T36" fmla="*/ 40 w 216"/>
                <a:gd name="T37" fmla="*/ 18 h 80"/>
                <a:gd name="T38" fmla="*/ 124 w 216"/>
                <a:gd name="T39" fmla="*/ 1 h 80"/>
                <a:gd name="T40" fmla="*/ 139 w 216"/>
                <a:gd name="T41" fmla="*/ 9 h 80"/>
                <a:gd name="T42" fmla="*/ 168 w 216"/>
                <a:gd name="T43" fmla="*/ 15 h 80"/>
                <a:gd name="T44" fmla="*/ 145 w 216"/>
                <a:gd name="T45" fmla="*/ 3 h 80"/>
                <a:gd name="T46" fmla="*/ 124 w 216"/>
                <a:gd name="T47" fmla="*/ 1 h 80"/>
                <a:gd name="T48" fmla="*/ 78 w 216"/>
                <a:gd name="T49" fmla="*/ 2 h 80"/>
                <a:gd name="T50" fmla="*/ 44 w 216"/>
                <a:gd name="T51" fmla="*/ 8 h 80"/>
                <a:gd name="T52" fmla="*/ 70 w 216"/>
                <a:gd name="T53" fmla="*/ 10 h 80"/>
                <a:gd name="T54" fmla="*/ 84 w 216"/>
                <a:gd name="T55" fmla="*/ 8 h 80"/>
                <a:gd name="T56" fmla="*/ 108 w 216"/>
                <a:gd name="T57" fmla="*/ 0 h 80"/>
                <a:gd name="T58" fmla="*/ 94 w 216"/>
                <a:gd name="T59" fmla="*/ 7 h 80"/>
                <a:gd name="T60" fmla="*/ 122 w 216"/>
                <a:gd name="T61" fmla="*/ 7 h 80"/>
                <a:gd name="T62" fmla="*/ 108 w 216"/>
                <a:gd name="T6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6" h="80">
                  <a:moveTo>
                    <a:pt x="122" y="73"/>
                  </a:moveTo>
                  <a:cubicBezTo>
                    <a:pt x="117" y="73"/>
                    <a:pt x="113" y="73"/>
                    <a:pt x="108" y="73"/>
                  </a:cubicBezTo>
                  <a:cubicBezTo>
                    <a:pt x="103" y="73"/>
                    <a:pt x="99" y="73"/>
                    <a:pt x="94" y="73"/>
                  </a:cubicBezTo>
                  <a:cubicBezTo>
                    <a:pt x="97" y="75"/>
                    <a:pt x="100" y="78"/>
                    <a:pt x="102" y="80"/>
                  </a:cubicBezTo>
                  <a:cubicBezTo>
                    <a:pt x="104" y="80"/>
                    <a:pt x="106" y="80"/>
                    <a:pt x="108" y="80"/>
                  </a:cubicBezTo>
                  <a:cubicBezTo>
                    <a:pt x="110" y="80"/>
                    <a:pt x="112" y="80"/>
                    <a:pt x="114" y="80"/>
                  </a:cubicBezTo>
                  <a:cubicBezTo>
                    <a:pt x="116" y="78"/>
                    <a:pt x="119" y="75"/>
                    <a:pt x="122" y="73"/>
                  </a:cubicBezTo>
                  <a:moveTo>
                    <a:pt x="48" y="65"/>
                  </a:moveTo>
                  <a:cubicBezTo>
                    <a:pt x="46" y="67"/>
                    <a:pt x="45" y="70"/>
                    <a:pt x="44" y="72"/>
                  </a:cubicBezTo>
                  <a:cubicBezTo>
                    <a:pt x="52" y="74"/>
                    <a:pt x="61" y="76"/>
                    <a:pt x="70" y="77"/>
                  </a:cubicBezTo>
                  <a:cubicBezTo>
                    <a:pt x="73" y="78"/>
                    <a:pt x="75" y="78"/>
                    <a:pt x="78" y="78"/>
                  </a:cubicBezTo>
                  <a:cubicBezTo>
                    <a:pt x="82" y="79"/>
                    <a:pt x="87" y="79"/>
                    <a:pt x="92" y="79"/>
                  </a:cubicBezTo>
                  <a:cubicBezTo>
                    <a:pt x="89" y="77"/>
                    <a:pt x="86" y="75"/>
                    <a:pt x="84" y="72"/>
                  </a:cubicBezTo>
                  <a:cubicBezTo>
                    <a:pt x="81" y="72"/>
                    <a:pt x="79" y="72"/>
                    <a:pt x="77" y="71"/>
                  </a:cubicBezTo>
                  <a:cubicBezTo>
                    <a:pt x="74" y="71"/>
                    <a:pt x="72" y="71"/>
                    <a:pt x="70" y="70"/>
                  </a:cubicBezTo>
                  <a:cubicBezTo>
                    <a:pt x="62" y="69"/>
                    <a:pt x="54" y="67"/>
                    <a:pt x="48" y="65"/>
                  </a:cubicBezTo>
                  <a:moveTo>
                    <a:pt x="168" y="65"/>
                  </a:moveTo>
                  <a:cubicBezTo>
                    <a:pt x="162" y="67"/>
                    <a:pt x="154" y="69"/>
                    <a:pt x="146" y="70"/>
                  </a:cubicBezTo>
                  <a:cubicBezTo>
                    <a:pt x="144" y="71"/>
                    <a:pt x="142" y="71"/>
                    <a:pt x="139" y="71"/>
                  </a:cubicBezTo>
                  <a:cubicBezTo>
                    <a:pt x="137" y="72"/>
                    <a:pt x="135" y="72"/>
                    <a:pt x="132" y="72"/>
                  </a:cubicBezTo>
                  <a:cubicBezTo>
                    <a:pt x="129" y="75"/>
                    <a:pt x="127" y="77"/>
                    <a:pt x="124" y="79"/>
                  </a:cubicBezTo>
                  <a:cubicBezTo>
                    <a:pt x="129" y="79"/>
                    <a:pt x="134" y="79"/>
                    <a:pt x="138" y="78"/>
                  </a:cubicBezTo>
                  <a:cubicBezTo>
                    <a:pt x="141" y="78"/>
                    <a:pt x="143" y="78"/>
                    <a:pt x="145" y="77"/>
                  </a:cubicBezTo>
                  <a:cubicBezTo>
                    <a:pt x="155" y="76"/>
                    <a:pt x="164" y="74"/>
                    <a:pt x="172" y="72"/>
                  </a:cubicBezTo>
                  <a:cubicBezTo>
                    <a:pt x="171" y="70"/>
                    <a:pt x="169" y="67"/>
                    <a:pt x="168" y="65"/>
                  </a:cubicBezTo>
                  <a:moveTo>
                    <a:pt x="180" y="10"/>
                  </a:moveTo>
                  <a:cubicBezTo>
                    <a:pt x="179" y="13"/>
                    <a:pt x="177" y="15"/>
                    <a:pt x="176" y="18"/>
                  </a:cubicBezTo>
                  <a:cubicBezTo>
                    <a:pt x="190" y="24"/>
                    <a:pt x="199" y="31"/>
                    <a:pt x="199" y="40"/>
                  </a:cubicBezTo>
                  <a:cubicBezTo>
                    <a:pt x="199" y="49"/>
                    <a:pt x="190" y="56"/>
                    <a:pt x="176" y="62"/>
                  </a:cubicBezTo>
                  <a:cubicBezTo>
                    <a:pt x="177" y="65"/>
                    <a:pt x="179" y="67"/>
                    <a:pt x="180" y="70"/>
                  </a:cubicBezTo>
                  <a:cubicBezTo>
                    <a:pt x="202" y="63"/>
                    <a:pt x="216" y="52"/>
                    <a:pt x="216" y="40"/>
                  </a:cubicBezTo>
                  <a:cubicBezTo>
                    <a:pt x="216" y="28"/>
                    <a:pt x="202" y="17"/>
                    <a:pt x="180" y="10"/>
                  </a:cubicBezTo>
                  <a:moveTo>
                    <a:pt x="36" y="10"/>
                  </a:moveTo>
                  <a:cubicBezTo>
                    <a:pt x="14" y="17"/>
                    <a:pt x="0" y="28"/>
                    <a:pt x="0" y="40"/>
                  </a:cubicBezTo>
                  <a:cubicBezTo>
                    <a:pt x="0" y="52"/>
                    <a:pt x="14" y="63"/>
                    <a:pt x="36" y="70"/>
                  </a:cubicBezTo>
                  <a:cubicBezTo>
                    <a:pt x="37" y="67"/>
                    <a:pt x="39" y="65"/>
                    <a:pt x="40" y="62"/>
                  </a:cubicBezTo>
                  <a:cubicBezTo>
                    <a:pt x="26" y="56"/>
                    <a:pt x="17" y="49"/>
                    <a:pt x="17" y="40"/>
                  </a:cubicBezTo>
                  <a:cubicBezTo>
                    <a:pt x="17" y="31"/>
                    <a:pt x="26" y="24"/>
                    <a:pt x="40" y="18"/>
                  </a:cubicBezTo>
                  <a:cubicBezTo>
                    <a:pt x="39" y="15"/>
                    <a:pt x="37" y="13"/>
                    <a:pt x="36" y="10"/>
                  </a:cubicBezTo>
                  <a:moveTo>
                    <a:pt x="124" y="1"/>
                  </a:moveTo>
                  <a:cubicBezTo>
                    <a:pt x="127" y="3"/>
                    <a:pt x="129" y="5"/>
                    <a:pt x="132" y="8"/>
                  </a:cubicBezTo>
                  <a:cubicBezTo>
                    <a:pt x="135" y="8"/>
                    <a:pt x="137" y="8"/>
                    <a:pt x="139" y="9"/>
                  </a:cubicBezTo>
                  <a:cubicBezTo>
                    <a:pt x="142" y="9"/>
                    <a:pt x="144" y="9"/>
                    <a:pt x="146" y="10"/>
                  </a:cubicBezTo>
                  <a:cubicBezTo>
                    <a:pt x="154" y="11"/>
                    <a:pt x="162" y="13"/>
                    <a:pt x="168" y="15"/>
                  </a:cubicBezTo>
                  <a:cubicBezTo>
                    <a:pt x="169" y="13"/>
                    <a:pt x="171" y="10"/>
                    <a:pt x="172" y="8"/>
                  </a:cubicBezTo>
                  <a:cubicBezTo>
                    <a:pt x="164" y="6"/>
                    <a:pt x="155" y="4"/>
                    <a:pt x="145" y="3"/>
                  </a:cubicBezTo>
                  <a:cubicBezTo>
                    <a:pt x="143" y="2"/>
                    <a:pt x="141" y="2"/>
                    <a:pt x="138" y="2"/>
                  </a:cubicBezTo>
                  <a:cubicBezTo>
                    <a:pt x="134" y="1"/>
                    <a:pt x="129" y="1"/>
                    <a:pt x="124" y="1"/>
                  </a:cubicBezTo>
                  <a:moveTo>
                    <a:pt x="92" y="1"/>
                  </a:moveTo>
                  <a:cubicBezTo>
                    <a:pt x="87" y="1"/>
                    <a:pt x="82" y="1"/>
                    <a:pt x="78" y="2"/>
                  </a:cubicBezTo>
                  <a:cubicBezTo>
                    <a:pt x="75" y="2"/>
                    <a:pt x="73" y="2"/>
                    <a:pt x="70" y="3"/>
                  </a:cubicBezTo>
                  <a:cubicBezTo>
                    <a:pt x="61" y="4"/>
                    <a:pt x="52" y="6"/>
                    <a:pt x="44" y="8"/>
                  </a:cubicBezTo>
                  <a:cubicBezTo>
                    <a:pt x="45" y="10"/>
                    <a:pt x="46" y="13"/>
                    <a:pt x="48" y="15"/>
                  </a:cubicBezTo>
                  <a:cubicBezTo>
                    <a:pt x="54" y="13"/>
                    <a:pt x="62" y="11"/>
                    <a:pt x="70" y="10"/>
                  </a:cubicBezTo>
                  <a:cubicBezTo>
                    <a:pt x="72" y="9"/>
                    <a:pt x="74" y="9"/>
                    <a:pt x="77" y="9"/>
                  </a:cubicBezTo>
                  <a:cubicBezTo>
                    <a:pt x="79" y="8"/>
                    <a:pt x="81" y="8"/>
                    <a:pt x="84" y="8"/>
                  </a:cubicBezTo>
                  <a:cubicBezTo>
                    <a:pt x="86" y="5"/>
                    <a:pt x="89" y="3"/>
                    <a:pt x="92" y="1"/>
                  </a:cubicBezTo>
                  <a:moveTo>
                    <a:pt x="108" y="0"/>
                  </a:moveTo>
                  <a:cubicBezTo>
                    <a:pt x="106" y="0"/>
                    <a:pt x="104" y="0"/>
                    <a:pt x="102" y="0"/>
                  </a:cubicBezTo>
                  <a:cubicBezTo>
                    <a:pt x="100" y="2"/>
                    <a:pt x="97" y="5"/>
                    <a:pt x="94" y="7"/>
                  </a:cubicBezTo>
                  <a:cubicBezTo>
                    <a:pt x="99" y="7"/>
                    <a:pt x="103" y="7"/>
                    <a:pt x="108" y="7"/>
                  </a:cubicBezTo>
                  <a:cubicBezTo>
                    <a:pt x="113" y="7"/>
                    <a:pt x="117" y="7"/>
                    <a:pt x="122" y="7"/>
                  </a:cubicBezTo>
                  <a:cubicBezTo>
                    <a:pt x="119" y="5"/>
                    <a:pt x="116" y="2"/>
                    <a:pt x="114" y="0"/>
                  </a:cubicBezTo>
                  <a:cubicBezTo>
                    <a:pt x="112" y="0"/>
                    <a:pt x="110" y="0"/>
                    <a:pt x="10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F0000"/>
                </a:solidFill>
              </a:endParaRPr>
            </a:p>
          </p:txBody>
        </p:sp>
        <p:sp>
          <p:nvSpPr>
            <p:cNvPr id="219" name="Freeform 49"/>
            <p:cNvSpPr>
              <a:spLocks noEditPoints="1"/>
            </p:cNvSpPr>
            <p:nvPr/>
          </p:nvSpPr>
          <p:spPr bwMode="auto">
            <a:xfrm>
              <a:off x="1625600" y="3160713"/>
              <a:ext cx="639763" cy="615950"/>
            </a:xfrm>
            <a:custGeom>
              <a:avLst/>
              <a:gdLst>
                <a:gd name="T0" fmla="*/ 17 w 170"/>
                <a:gd name="T1" fmla="*/ 104 h 164"/>
                <a:gd name="T2" fmla="*/ 8 w 170"/>
                <a:gd name="T3" fmla="*/ 159 h 164"/>
                <a:gd name="T4" fmla="*/ 55 w 170"/>
                <a:gd name="T5" fmla="*/ 154 h 164"/>
                <a:gd name="T6" fmla="*/ 85 w 170"/>
                <a:gd name="T7" fmla="*/ 135 h 164"/>
                <a:gd name="T8" fmla="*/ 60 w 170"/>
                <a:gd name="T9" fmla="*/ 142 h 164"/>
                <a:gd name="T10" fmla="*/ 33 w 170"/>
                <a:gd name="T11" fmla="*/ 150 h 164"/>
                <a:gd name="T12" fmla="*/ 21 w 170"/>
                <a:gd name="T13" fmla="*/ 114 h 164"/>
                <a:gd name="T14" fmla="*/ 36 w 170"/>
                <a:gd name="T15" fmla="*/ 88 h 164"/>
                <a:gd name="T16" fmla="*/ 129 w 170"/>
                <a:gd name="T17" fmla="*/ 82 h 164"/>
                <a:gd name="T18" fmla="*/ 118 w 170"/>
                <a:gd name="T19" fmla="*/ 96 h 164"/>
                <a:gd name="T20" fmla="*/ 99 w 170"/>
                <a:gd name="T21" fmla="*/ 115 h 164"/>
                <a:gd name="T22" fmla="*/ 85 w 170"/>
                <a:gd name="T23" fmla="*/ 126 h 164"/>
                <a:gd name="T24" fmla="*/ 101 w 170"/>
                <a:gd name="T25" fmla="*/ 121 h 164"/>
                <a:gd name="T26" fmla="*/ 113 w 170"/>
                <a:gd name="T27" fmla="*/ 110 h 164"/>
                <a:gd name="T28" fmla="*/ 124 w 170"/>
                <a:gd name="T29" fmla="*/ 98 h 164"/>
                <a:gd name="T30" fmla="*/ 129 w 170"/>
                <a:gd name="T31" fmla="*/ 82 h 164"/>
                <a:gd name="T32" fmla="*/ 69 w 170"/>
                <a:gd name="T33" fmla="*/ 43 h 164"/>
                <a:gd name="T34" fmla="*/ 57 w 170"/>
                <a:gd name="T35" fmla="*/ 54 h 164"/>
                <a:gd name="T36" fmla="*/ 45 w 170"/>
                <a:gd name="T37" fmla="*/ 66 h 164"/>
                <a:gd name="T38" fmla="*/ 41 w 170"/>
                <a:gd name="T39" fmla="*/ 82 h 164"/>
                <a:gd name="T40" fmla="*/ 52 w 170"/>
                <a:gd name="T41" fmla="*/ 68 h 164"/>
                <a:gd name="T42" fmla="*/ 71 w 170"/>
                <a:gd name="T43" fmla="*/ 49 h 164"/>
                <a:gd name="T44" fmla="*/ 85 w 170"/>
                <a:gd name="T45" fmla="*/ 38 h 164"/>
                <a:gd name="T46" fmla="*/ 147 w 170"/>
                <a:gd name="T47" fmla="*/ 0 h 164"/>
                <a:gd name="T48" fmla="*/ 107 w 170"/>
                <a:gd name="T49" fmla="*/ 14 h 164"/>
                <a:gd name="T50" fmla="*/ 91 w 170"/>
                <a:gd name="T51" fmla="*/ 33 h 164"/>
                <a:gd name="T52" fmla="*/ 117 w 170"/>
                <a:gd name="T53" fmla="*/ 18 h 164"/>
                <a:gd name="T54" fmla="*/ 149 w 170"/>
                <a:gd name="T55" fmla="*/ 18 h 164"/>
                <a:gd name="T56" fmla="*/ 145 w 170"/>
                <a:gd name="T57" fmla="*/ 57 h 164"/>
                <a:gd name="T58" fmla="*/ 138 w 170"/>
                <a:gd name="T59" fmla="*/ 82 h 164"/>
                <a:gd name="T60" fmla="*/ 157 w 170"/>
                <a:gd name="T61" fmla="*/ 52 h 164"/>
                <a:gd name="T62" fmla="*/ 147 w 170"/>
                <a:gd name="T63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0" h="164">
                  <a:moveTo>
                    <a:pt x="32" y="82"/>
                  </a:moveTo>
                  <a:cubicBezTo>
                    <a:pt x="26" y="90"/>
                    <a:pt x="21" y="97"/>
                    <a:pt x="17" y="104"/>
                  </a:cubicBezTo>
                  <a:cubicBezTo>
                    <a:pt x="16" y="107"/>
                    <a:pt x="14" y="109"/>
                    <a:pt x="13" y="112"/>
                  </a:cubicBezTo>
                  <a:cubicBezTo>
                    <a:pt x="2" y="133"/>
                    <a:pt x="0" y="150"/>
                    <a:pt x="8" y="159"/>
                  </a:cubicBezTo>
                  <a:cubicBezTo>
                    <a:pt x="12" y="162"/>
                    <a:pt x="17" y="164"/>
                    <a:pt x="23" y="164"/>
                  </a:cubicBezTo>
                  <a:cubicBezTo>
                    <a:pt x="32" y="164"/>
                    <a:pt x="43" y="160"/>
                    <a:pt x="55" y="154"/>
                  </a:cubicBezTo>
                  <a:cubicBezTo>
                    <a:pt x="58" y="153"/>
                    <a:pt x="60" y="151"/>
                    <a:pt x="63" y="150"/>
                  </a:cubicBezTo>
                  <a:cubicBezTo>
                    <a:pt x="70" y="146"/>
                    <a:pt x="77" y="141"/>
                    <a:pt x="85" y="135"/>
                  </a:cubicBezTo>
                  <a:cubicBezTo>
                    <a:pt x="83" y="134"/>
                    <a:pt x="81" y="132"/>
                    <a:pt x="79" y="131"/>
                  </a:cubicBezTo>
                  <a:cubicBezTo>
                    <a:pt x="73" y="135"/>
                    <a:pt x="66" y="139"/>
                    <a:pt x="60" y="142"/>
                  </a:cubicBezTo>
                  <a:cubicBezTo>
                    <a:pt x="57" y="144"/>
                    <a:pt x="55" y="145"/>
                    <a:pt x="53" y="146"/>
                  </a:cubicBezTo>
                  <a:cubicBezTo>
                    <a:pt x="45" y="149"/>
                    <a:pt x="38" y="150"/>
                    <a:pt x="33" y="150"/>
                  </a:cubicBezTo>
                  <a:cubicBezTo>
                    <a:pt x="28" y="150"/>
                    <a:pt x="24" y="149"/>
                    <a:pt x="21" y="146"/>
                  </a:cubicBezTo>
                  <a:cubicBezTo>
                    <a:pt x="15" y="140"/>
                    <a:pt x="15" y="129"/>
                    <a:pt x="21" y="114"/>
                  </a:cubicBezTo>
                  <a:cubicBezTo>
                    <a:pt x="22" y="112"/>
                    <a:pt x="23" y="109"/>
                    <a:pt x="25" y="107"/>
                  </a:cubicBezTo>
                  <a:cubicBezTo>
                    <a:pt x="28" y="101"/>
                    <a:pt x="32" y="94"/>
                    <a:pt x="36" y="88"/>
                  </a:cubicBezTo>
                  <a:cubicBezTo>
                    <a:pt x="35" y="86"/>
                    <a:pt x="33" y="84"/>
                    <a:pt x="32" y="82"/>
                  </a:cubicBezTo>
                  <a:moveTo>
                    <a:pt x="129" y="82"/>
                  </a:moveTo>
                  <a:cubicBezTo>
                    <a:pt x="128" y="84"/>
                    <a:pt x="126" y="86"/>
                    <a:pt x="125" y="88"/>
                  </a:cubicBezTo>
                  <a:cubicBezTo>
                    <a:pt x="123" y="90"/>
                    <a:pt x="120" y="93"/>
                    <a:pt x="118" y="96"/>
                  </a:cubicBezTo>
                  <a:cubicBezTo>
                    <a:pt x="115" y="99"/>
                    <a:pt x="112" y="102"/>
                    <a:pt x="109" y="106"/>
                  </a:cubicBezTo>
                  <a:cubicBezTo>
                    <a:pt x="105" y="109"/>
                    <a:pt x="102" y="112"/>
                    <a:pt x="99" y="115"/>
                  </a:cubicBezTo>
                  <a:cubicBezTo>
                    <a:pt x="96" y="117"/>
                    <a:pt x="93" y="120"/>
                    <a:pt x="91" y="122"/>
                  </a:cubicBezTo>
                  <a:cubicBezTo>
                    <a:pt x="89" y="123"/>
                    <a:pt x="87" y="125"/>
                    <a:pt x="85" y="126"/>
                  </a:cubicBezTo>
                  <a:cubicBezTo>
                    <a:pt x="87" y="128"/>
                    <a:pt x="89" y="129"/>
                    <a:pt x="91" y="131"/>
                  </a:cubicBezTo>
                  <a:cubicBezTo>
                    <a:pt x="94" y="128"/>
                    <a:pt x="98" y="125"/>
                    <a:pt x="101" y="121"/>
                  </a:cubicBezTo>
                  <a:cubicBezTo>
                    <a:pt x="104" y="119"/>
                    <a:pt x="106" y="117"/>
                    <a:pt x="109" y="114"/>
                  </a:cubicBezTo>
                  <a:cubicBezTo>
                    <a:pt x="110" y="113"/>
                    <a:pt x="112" y="112"/>
                    <a:pt x="113" y="110"/>
                  </a:cubicBezTo>
                  <a:cubicBezTo>
                    <a:pt x="115" y="109"/>
                    <a:pt x="116" y="108"/>
                    <a:pt x="117" y="106"/>
                  </a:cubicBezTo>
                  <a:cubicBezTo>
                    <a:pt x="120" y="104"/>
                    <a:pt x="122" y="101"/>
                    <a:pt x="124" y="98"/>
                  </a:cubicBezTo>
                  <a:cubicBezTo>
                    <a:pt x="128" y="95"/>
                    <a:pt x="131" y="91"/>
                    <a:pt x="133" y="88"/>
                  </a:cubicBezTo>
                  <a:cubicBezTo>
                    <a:pt x="132" y="86"/>
                    <a:pt x="131" y="84"/>
                    <a:pt x="129" y="82"/>
                  </a:cubicBezTo>
                  <a:moveTo>
                    <a:pt x="79" y="33"/>
                  </a:moveTo>
                  <a:cubicBezTo>
                    <a:pt x="76" y="36"/>
                    <a:pt x="72" y="39"/>
                    <a:pt x="69" y="43"/>
                  </a:cubicBezTo>
                  <a:cubicBezTo>
                    <a:pt x="66" y="45"/>
                    <a:pt x="63" y="47"/>
                    <a:pt x="61" y="50"/>
                  </a:cubicBezTo>
                  <a:cubicBezTo>
                    <a:pt x="59" y="51"/>
                    <a:pt x="58" y="52"/>
                    <a:pt x="57" y="54"/>
                  </a:cubicBezTo>
                  <a:cubicBezTo>
                    <a:pt x="55" y="55"/>
                    <a:pt x="54" y="57"/>
                    <a:pt x="53" y="58"/>
                  </a:cubicBezTo>
                  <a:cubicBezTo>
                    <a:pt x="50" y="60"/>
                    <a:pt x="48" y="63"/>
                    <a:pt x="45" y="66"/>
                  </a:cubicBezTo>
                  <a:cubicBezTo>
                    <a:pt x="42" y="69"/>
                    <a:pt x="39" y="73"/>
                    <a:pt x="36" y="76"/>
                  </a:cubicBezTo>
                  <a:cubicBezTo>
                    <a:pt x="38" y="78"/>
                    <a:pt x="39" y="80"/>
                    <a:pt x="41" y="82"/>
                  </a:cubicBezTo>
                  <a:cubicBezTo>
                    <a:pt x="42" y="80"/>
                    <a:pt x="44" y="78"/>
                    <a:pt x="45" y="76"/>
                  </a:cubicBezTo>
                  <a:cubicBezTo>
                    <a:pt x="47" y="74"/>
                    <a:pt x="50" y="71"/>
                    <a:pt x="52" y="68"/>
                  </a:cubicBezTo>
                  <a:cubicBezTo>
                    <a:pt x="55" y="65"/>
                    <a:pt x="58" y="62"/>
                    <a:pt x="61" y="58"/>
                  </a:cubicBezTo>
                  <a:cubicBezTo>
                    <a:pt x="65" y="55"/>
                    <a:pt x="68" y="52"/>
                    <a:pt x="71" y="49"/>
                  </a:cubicBezTo>
                  <a:cubicBezTo>
                    <a:pt x="74" y="47"/>
                    <a:pt x="77" y="44"/>
                    <a:pt x="79" y="42"/>
                  </a:cubicBezTo>
                  <a:cubicBezTo>
                    <a:pt x="81" y="41"/>
                    <a:pt x="83" y="39"/>
                    <a:pt x="85" y="38"/>
                  </a:cubicBezTo>
                  <a:cubicBezTo>
                    <a:pt x="83" y="36"/>
                    <a:pt x="81" y="35"/>
                    <a:pt x="79" y="33"/>
                  </a:cubicBezTo>
                  <a:moveTo>
                    <a:pt x="147" y="0"/>
                  </a:moveTo>
                  <a:cubicBezTo>
                    <a:pt x="138" y="0"/>
                    <a:pt x="127" y="4"/>
                    <a:pt x="115" y="10"/>
                  </a:cubicBezTo>
                  <a:cubicBezTo>
                    <a:pt x="112" y="11"/>
                    <a:pt x="110" y="13"/>
                    <a:pt x="107" y="14"/>
                  </a:cubicBezTo>
                  <a:cubicBezTo>
                    <a:pt x="100" y="18"/>
                    <a:pt x="92" y="23"/>
                    <a:pt x="85" y="29"/>
                  </a:cubicBezTo>
                  <a:cubicBezTo>
                    <a:pt x="87" y="30"/>
                    <a:pt x="89" y="32"/>
                    <a:pt x="91" y="33"/>
                  </a:cubicBezTo>
                  <a:cubicBezTo>
                    <a:pt x="97" y="29"/>
                    <a:pt x="104" y="25"/>
                    <a:pt x="110" y="22"/>
                  </a:cubicBezTo>
                  <a:cubicBezTo>
                    <a:pt x="112" y="20"/>
                    <a:pt x="115" y="19"/>
                    <a:pt x="117" y="18"/>
                  </a:cubicBezTo>
                  <a:cubicBezTo>
                    <a:pt x="125" y="15"/>
                    <a:pt x="131" y="14"/>
                    <a:pt x="137" y="14"/>
                  </a:cubicBezTo>
                  <a:cubicBezTo>
                    <a:pt x="142" y="14"/>
                    <a:pt x="146" y="15"/>
                    <a:pt x="149" y="18"/>
                  </a:cubicBezTo>
                  <a:cubicBezTo>
                    <a:pt x="155" y="24"/>
                    <a:pt x="154" y="35"/>
                    <a:pt x="149" y="50"/>
                  </a:cubicBezTo>
                  <a:cubicBezTo>
                    <a:pt x="148" y="52"/>
                    <a:pt x="146" y="55"/>
                    <a:pt x="145" y="57"/>
                  </a:cubicBezTo>
                  <a:cubicBezTo>
                    <a:pt x="142" y="63"/>
                    <a:pt x="138" y="70"/>
                    <a:pt x="133" y="76"/>
                  </a:cubicBezTo>
                  <a:cubicBezTo>
                    <a:pt x="135" y="78"/>
                    <a:pt x="136" y="80"/>
                    <a:pt x="138" y="82"/>
                  </a:cubicBezTo>
                  <a:cubicBezTo>
                    <a:pt x="144" y="74"/>
                    <a:pt x="149" y="67"/>
                    <a:pt x="153" y="60"/>
                  </a:cubicBezTo>
                  <a:cubicBezTo>
                    <a:pt x="154" y="57"/>
                    <a:pt x="156" y="55"/>
                    <a:pt x="157" y="52"/>
                  </a:cubicBezTo>
                  <a:cubicBezTo>
                    <a:pt x="168" y="31"/>
                    <a:pt x="170" y="14"/>
                    <a:pt x="162" y="5"/>
                  </a:cubicBezTo>
                  <a:cubicBezTo>
                    <a:pt x="158" y="2"/>
                    <a:pt x="153" y="0"/>
                    <a:pt x="14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F0000"/>
                </a:solidFill>
              </a:endParaRPr>
            </a:p>
          </p:txBody>
        </p:sp>
        <p:sp>
          <p:nvSpPr>
            <p:cNvPr id="220" name="Freeform 50"/>
            <p:cNvSpPr>
              <a:spLocks noEditPoints="1"/>
            </p:cNvSpPr>
            <p:nvPr/>
          </p:nvSpPr>
          <p:spPr bwMode="auto">
            <a:xfrm>
              <a:off x="1625600" y="3160713"/>
              <a:ext cx="639763" cy="615950"/>
            </a:xfrm>
            <a:custGeom>
              <a:avLst/>
              <a:gdLst>
                <a:gd name="T0" fmla="*/ 21 w 170"/>
                <a:gd name="T1" fmla="*/ 50 h 164"/>
                <a:gd name="T2" fmla="*/ 21 w 170"/>
                <a:gd name="T3" fmla="*/ 18 h 164"/>
                <a:gd name="T4" fmla="*/ 33 w 170"/>
                <a:gd name="T5" fmla="*/ 14 h 164"/>
                <a:gd name="T6" fmla="*/ 53 w 170"/>
                <a:gd name="T7" fmla="*/ 18 h 164"/>
                <a:gd name="T8" fmla="*/ 60 w 170"/>
                <a:gd name="T9" fmla="*/ 22 h 164"/>
                <a:gd name="T10" fmla="*/ 79 w 170"/>
                <a:gd name="T11" fmla="*/ 33 h 164"/>
                <a:gd name="T12" fmla="*/ 85 w 170"/>
                <a:gd name="T13" fmla="*/ 38 h 164"/>
                <a:gd name="T14" fmla="*/ 91 w 170"/>
                <a:gd name="T15" fmla="*/ 42 h 164"/>
                <a:gd name="T16" fmla="*/ 99 w 170"/>
                <a:gd name="T17" fmla="*/ 49 h 164"/>
                <a:gd name="T18" fmla="*/ 109 w 170"/>
                <a:gd name="T19" fmla="*/ 58 h 164"/>
                <a:gd name="T20" fmla="*/ 118 w 170"/>
                <a:gd name="T21" fmla="*/ 68 h 164"/>
                <a:gd name="T22" fmla="*/ 125 w 170"/>
                <a:gd name="T23" fmla="*/ 76 h 164"/>
                <a:gd name="T24" fmla="*/ 129 w 170"/>
                <a:gd name="T25" fmla="*/ 82 h 164"/>
                <a:gd name="T26" fmla="*/ 133 w 170"/>
                <a:gd name="T27" fmla="*/ 88 h 164"/>
                <a:gd name="T28" fmla="*/ 145 w 170"/>
                <a:gd name="T29" fmla="*/ 107 h 164"/>
                <a:gd name="T30" fmla="*/ 149 w 170"/>
                <a:gd name="T31" fmla="*/ 114 h 164"/>
                <a:gd name="T32" fmla="*/ 149 w 170"/>
                <a:gd name="T33" fmla="*/ 146 h 164"/>
                <a:gd name="T34" fmla="*/ 137 w 170"/>
                <a:gd name="T35" fmla="*/ 150 h 164"/>
                <a:gd name="T36" fmla="*/ 117 w 170"/>
                <a:gd name="T37" fmla="*/ 146 h 164"/>
                <a:gd name="T38" fmla="*/ 110 w 170"/>
                <a:gd name="T39" fmla="*/ 142 h 164"/>
                <a:gd name="T40" fmla="*/ 91 w 170"/>
                <a:gd name="T41" fmla="*/ 131 h 164"/>
                <a:gd name="T42" fmla="*/ 85 w 170"/>
                <a:gd name="T43" fmla="*/ 126 h 164"/>
                <a:gd name="T44" fmla="*/ 79 w 170"/>
                <a:gd name="T45" fmla="*/ 122 h 164"/>
                <a:gd name="T46" fmla="*/ 71 w 170"/>
                <a:gd name="T47" fmla="*/ 115 h 164"/>
                <a:gd name="T48" fmla="*/ 61 w 170"/>
                <a:gd name="T49" fmla="*/ 106 h 164"/>
                <a:gd name="T50" fmla="*/ 52 w 170"/>
                <a:gd name="T51" fmla="*/ 96 h 164"/>
                <a:gd name="T52" fmla="*/ 45 w 170"/>
                <a:gd name="T53" fmla="*/ 88 h 164"/>
                <a:gd name="T54" fmla="*/ 41 w 170"/>
                <a:gd name="T55" fmla="*/ 82 h 164"/>
                <a:gd name="T56" fmla="*/ 36 w 170"/>
                <a:gd name="T57" fmla="*/ 76 h 164"/>
                <a:gd name="T58" fmla="*/ 25 w 170"/>
                <a:gd name="T59" fmla="*/ 57 h 164"/>
                <a:gd name="T60" fmla="*/ 21 w 170"/>
                <a:gd name="T61" fmla="*/ 50 h 164"/>
                <a:gd name="T62" fmla="*/ 23 w 170"/>
                <a:gd name="T63" fmla="*/ 0 h 164"/>
                <a:gd name="T64" fmla="*/ 8 w 170"/>
                <a:gd name="T65" fmla="*/ 5 h 164"/>
                <a:gd name="T66" fmla="*/ 13 w 170"/>
                <a:gd name="T67" fmla="*/ 52 h 164"/>
                <a:gd name="T68" fmla="*/ 17 w 170"/>
                <a:gd name="T69" fmla="*/ 60 h 164"/>
                <a:gd name="T70" fmla="*/ 32 w 170"/>
                <a:gd name="T71" fmla="*/ 82 h 164"/>
                <a:gd name="T72" fmla="*/ 36 w 170"/>
                <a:gd name="T73" fmla="*/ 88 h 164"/>
                <a:gd name="T74" fmla="*/ 45 w 170"/>
                <a:gd name="T75" fmla="*/ 98 h 164"/>
                <a:gd name="T76" fmla="*/ 53 w 170"/>
                <a:gd name="T77" fmla="*/ 106 h 164"/>
                <a:gd name="T78" fmla="*/ 57 w 170"/>
                <a:gd name="T79" fmla="*/ 110 h 164"/>
                <a:gd name="T80" fmla="*/ 61 w 170"/>
                <a:gd name="T81" fmla="*/ 114 h 164"/>
                <a:gd name="T82" fmla="*/ 69 w 170"/>
                <a:gd name="T83" fmla="*/ 121 h 164"/>
                <a:gd name="T84" fmla="*/ 79 w 170"/>
                <a:gd name="T85" fmla="*/ 131 h 164"/>
                <a:gd name="T86" fmla="*/ 85 w 170"/>
                <a:gd name="T87" fmla="*/ 135 h 164"/>
                <a:gd name="T88" fmla="*/ 107 w 170"/>
                <a:gd name="T89" fmla="*/ 150 h 164"/>
                <a:gd name="T90" fmla="*/ 115 w 170"/>
                <a:gd name="T91" fmla="*/ 154 h 164"/>
                <a:gd name="T92" fmla="*/ 147 w 170"/>
                <a:gd name="T93" fmla="*/ 164 h 164"/>
                <a:gd name="T94" fmla="*/ 162 w 170"/>
                <a:gd name="T95" fmla="*/ 159 h 164"/>
                <a:gd name="T96" fmla="*/ 157 w 170"/>
                <a:gd name="T97" fmla="*/ 112 h 164"/>
                <a:gd name="T98" fmla="*/ 153 w 170"/>
                <a:gd name="T99" fmla="*/ 104 h 164"/>
                <a:gd name="T100" fmla="*/ 138 w 170"/>
                <a:gd name="T101" fmla="*/ 82 h 164"/>
                <a:gd name="T102" fmla="*/ 133 w 170"/>
                <a:gd name="T103" fmla="*/ 76 h 164"/>
                <a:gd name="T104" fmla="*/ 124 w 170"/>
                <a:gd name="T105" fmla="*/ 66 h 164"/>
                <a:gd name="T106" fmla="*/ 117 w 170"/>
                <a:gd name="T107" fmla="*/ 58 h 164"/>
                <a:gd name="T108" fmla="*/ 113 w 170"/>
                <a:gd name="T109" fmla="*/ 54 h 164"/>
                <a:gd name="T110" fmla="*/ 109 w 170"/>
                <a:gd name="T111" fmla="*/ 50 h 164"/>
                <a:gd name="T112" fmla="*/ 101 w 170"/>
                <a:gd name="T113" fmla="*/ 43 h 164"/>
                <a:gd name="T114" fmla="*/ 91 w 170"/>
                <a:gd name="T115" fmla="*/ 33 h 164"/>
                <a:gd name="T116" fmla="*/ 85 w 170"/>
                <a:gd name="T117" fmla="*/ 29 h 164"/>
                <a:gd name="T118" fmla="*/ 63 w 170"/>
                <a:gd name="T119" fmla="*/ 14 h 164"/>
                <a:gd name="T120" fmla="*/ 55 w 170"/>
                <a:gd name="T121" fmla="*/ 10 h 164"/>
                <a:gd name="T122" fmla="*/ 23 w 170"/>
                <a:gd name="T123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" h="164">
                  <a:moveTo>
                    <a:pt x="21" y="50"/>
                  </a:moveTo>
                  <a:cubicBezTo>
                    <a:pt x="15" y="35"/>
                    <a:pt x="15" y="24"/>
                    <a:pt x="21" y="18"/>
                  </a:cubicBezTo>
                  <a:cubicBezTo>
                    <a:pt x="24" y="15"/>
                    <a:pt x="28" y="14"/>
                    <a:pt x="33" y="14"/>
                  </a:cubicBezTo>
                  <a:cubicBezTo>
                    <a:pt x="38" y="14"/>
                    <a:pt x="45" y="15"/>
                    <a:pt x="53" y="18"/>
                  </a:cubicBezTo>
                  <a:cubicBezTo>
                    <a:pt x="55" y="19"/>
                    <a:pt x="57" y="20"/>
                    <a:pt x="60" y="22"/>
                  </a:cubicBezTo>
                  <a:cubicBezTo>
                    <a:pt x="66" y="25"/>
                    <a:pt x="73" y="29"/>
                    <a:pt x="79" y="33"/>
                  </a:cubicBezTo>
                  <a:cubicBezTo>
                    <a:pt x="81" y="35"/>
                    <a:pt x="83" y="36"/>
                    <a:pt x="85" y="38"/>
                  </a:cubicBezTo>
                  <a:cubicBezTo>
                    <a:pt x="87" y="39"/>
                    <a:pt x="89" y="41"/>
                    <a:pt x="91" y="42"/>
                  </a:cubicBezTo>
                  <a:cubicBezTo>
                    <a:pt x="93" y="44"/>
                    <a:pt x="96" y="47"/>
                    <a:pt x="99" y="49"/>
                  </a:cubicBezTo>
                  <a:cubicBezTo>
                    <a:pt x="102" y="52"/>
                    <a:pt x="105" y="55"/>
                    <a:pt x="109" y="58"/>
                  </a:cubicBezTo>
                  <a:cubicBezTo>
                    <a:pt x="112" y="62"/>
                    <a:pt x="115" y="65"/>
                    <a:pt x="118" y="68"/>
                  </a:cubicBezTo>
                  <a:cubicBezTo>
                    <a:pt x="120" y="71"/>
                    <a:pt x="123" y="74"/>
                    <a:pt x="125" y="76"/>
                  </a:cubicBezTo>
                  <a:cubicBezTo>
                    <a:pt x="126" y="78"/>
                    <a:pt x="128" y="80"/>
                    <a:pt x="129" y="82"/>
                  </a:cubicBezTo>
                  <a:cubicBezTo>
                    <a:pt x="131" y="84"/>
                    <a:pt x="132" y="86"/>
                    <a:pt x="133" y="88"/>
                  </a:cubicBezTo>
                  <a:cubicBezTo>
                    <a:pt x="138" y="94"/>
                    <a:pt x="142" y="101"/>
                    <a:pt x="145" y="107"/>
                  </a:cubicBezTo>
                  <a:cubicBezTo>
                    <a:pt x="146" y="109"/>
                    <a:pt x="148" y="112"/>
                    <a:pt x="149" y="114"/>
                  </a:cubicBezTo>
                  <a:cubicBezTo>
                    <a:pt x="154" y="129"/>
                    <a:pt x="155" y="140"/>
                    <a:pt x="149" y="146"/>
                  </a:cubicBezTo>
                  <a:cubicBezTo>
                    <a:pt x="146" y="149"/>
                    <a:pt x="142" y="150"/>
                    <a:pt x="137" y="150"/>
                  </a:cubicBezTo>
                  <a:cubicBezTo>
                    <a:pt x="131" y="150"/>
                    <a:pt x="125" y="149"/>
                    <a:pt x="117" y="146"/>
                  </a:cubicBezTo>
                  <a:cubicBezTo>
                    <a:pt x="115" y="145"/>
                    <a:pt x="112" y="144"/>
                    <a:pt x="110" y="142"/>
                  </a:cubicBezTo>
                  <a:cubicBezTo>
                    <a:pt x="104" y="139"/>
                    <a:pt x="97" y="135"/>
                    <a:pt x="91" y="131"/>
                  </a:cubicBezTo>
                  <a:cubicBezTo>
                    <a:pt x="89" y="129"/>
                    <a:pt x="87" y="128"/>
                    <a:pt x="85" y="126"/>
                  </a:cubicBezTo>
                  <a:cubicBezTo>
                    <a:pt x="83" y="125"/>
                    <a:pt x="81" y="123"/>
                    <a:pt x="79" y="122"/>
                  </a:cubicBezTo>
                  <a:cubicBezTo>
                    <a:pt x="77" y="120"/>
                    <a:pt x="74" y="117"/>
                    <a:pt x="71" y="115"/>
                  </a:cubicBezTo>
                  <a:cubicBezTo>
                    <a:pt x="68" y="112"/>
                    <a:pt x="65" y="109"/>
                    <a:pt x="61" y="106"/>
                  </a:cubicBezTo>
                  <a:cubicBezTo>
                    <a:pt x="58" y="102"/>
                    <a:pt x="55" y="99"/>
                    <a:pt x="52" y="96"/>
                  </a:cubicBezTo>
                  <a:cubicBezTo>
                    <a:pt x="50" y="93"/>
                    <a:pt x="47" y="90"/>
                    <a:pt x="45" y="88"/>
                  </a:cubicBezTo>
                  <a:cubicBezTo>
                    <a:pt x="44" y="86"/>
                    <a:pt x="42" y="84"/>
                    <a:pt x="41" y="82"/>
                  </a:cubicBezTo>
                  <a:cubicBezTo>
                    <a:pt x="39" y="80"/>
                    <a:pt x="38" y="78"/>
                    <a:pt x="36" y="76"/>
                  </a:cubicBezTo>
                  <a:cubicBezTo>
                    <a:pt x="32" y="70"/>
                    <a:pt x="28" y="63"/>
                    <a:pt x="25" y="57"/>
                  </a:cubicBezTo>
                  <a:cubicBezTo>
                    <a:pt x="23" y="55"/>
                    <a:pt x="22" y="52"/>
                    <a:pt x="21" y="50"/>
                  </a:cubicBezTo>
                  <a:moveTo>
                    <a:pt x="23" y="0"/>
                  </a:moveTo>
                  <a:cubicBezTo>
                    <a:pt x="17" y="0"/>
                    <a:pt x="12" y="2"/>
                    <a:pt x="8" y="5"/>
                  </a:cubicBezTo>
                  <a:cubicBezTo>
                    <a:pt x="0" y="14"/>
                    <a:pt x="2" y="31"/>
                    <a:pt x="13" y="52"/>
                  </a:cubicBezTo>
                  <a:cubicBezTo>
                    <a:pt x="14" y="55"/>
                    <a:pt x="16" y="57"/>
                    <a:pt x="17" y="60"/>
                  </a:cubicBezTo>
                  <a:cubicBezTo>
                    <a:pt x="21" y="67"/>
                    <a:pt x="26" y="74"/>
                    <a:pt x="32" y="82"/>
                  </a:cubicBezTo>
                  <a:cubicBezTo>
                    <a:pt x="33" y="84"/>
                    <a:pt x="35" y="86"/>
                    <a:pt x="36" y="88"/>
                  </a:cubicBezTo>
                  <a:cubicBezTo>
                    <a:pt x="39" y="91"/>
                    <a:pt x="42" y="95"/>
                    <a:pt x="45" y="98"/>
                  </a:cubicBezTo>
                  <a:cubicBezTo>
                    <a:pt x="48" y="101"/>
                    <a:pt x="50" y="104"/>
                    <a:pt x="53" y="106"/>
                  </a:cubicBezTo>
                  <a:cubicBezTo>
                    <a:pt x="54" y="108"/>
                    <a:pt x="55" y="109"/>
                    <a:pt x="57" y="110"/>
                  </a:cubicBezTo>
                  <a:cubicBezTo>
                    <a:pt x="58" y="112"/>
                    <a:pt x="59" y="113"/>
                    <a:pt x="61" y="114"/>
                  </a:cubicBezTo>
                  <a:cubicBezTo>
                    <a:pt x="63" y="117"/>
                    <a:pt x="66" y="119"/>
                    <a:pt x="69" y="121"/>
                  </a:cubicBezTo>
                  <a:cubicBezTo>
                    <a:pt x="72" y="125"/>
                    <a:pt x="76" y="128"/>
                    <a:pt x="79" y="131"/>
                  </a:cubicBezTo>
                  <a:cubicBezTo>
                    <a:pt x="81" y="132"/>
                    <a:pt x="83" y="134"/>
                    <a:pt x="85" y="135"/>
                  </a:cubicBezTo>
                  <a:cubicBezTo>
                    <a:pt x="92" y="141"/>
                    <a:pt x="100" y="146"/>
                    <a:pt x="107" y="150"/>
                  </a:cubicBezTo>
                  <a:cubicBezTo>
                    <a:pt x="110" y="151"/>
                    <a:pt x="112" y="153"/>
                    <a:pt x="115" y="154"/>
                  </a:cubicBezTo>
                  <a:cubicBezTo>
                    <a:pt x="127" y="160"/>
                    <a:pt x="138" y="164"/>
                    <a:pt x="147" y="164"/>
                  </a:cubicBezTo>
                  <a:cubicBezTo>
                    <a:pt x="153" y="164"/>
                    <a:pt x="158" y="162"/>
                    <a:pt x="162" y="159"/>
                  </a:cubicBezTo>
                  <a:cubicBezTo>
                    <a:pt x="170" y="150"/>
                    <a:pt x="168" y="133"/>
                    <a:pt x="157" y="112"/>
                  </a:cubicBezTo>
                  <a:cubicBezTo>
                    <a:pt x="156" y="109"/>
                    <a:pt x="154" y="107"/>
                    <a:pt x="153" y="104"/>
                  </a:cubicBezTo>
                  <a:cubicBezTo>
                    <a:pt x="149" y="97"/>
                    <a:pt x="144" y="90"/>
                    <a:pt x="138" y="82"/>
                  </a:cubicBezTo>
                  <a:cubicBezTo>
                    <a:pt x="136" y="80"/>
                    <a:pt x="135" y="78"/>
                    <a:pt x="133" y="76"/>
                  </a:cubicBezTo>
                  <a:cubicBezTo>
                    <a:pt x="131" y="73"/>
                    <a:pt x="128" y="69"/>
                    <a:pt x="124" y="66"/>
                  </a:cubicBezTo>
                  <a:cubicBezTo>
                    <a:pt x="122" y="63"/>
                    <a:pt x="120" y="60"/>
                    <a:pt x="117" y="58"/>
                  </a:cubicBezTo>
                  <a:cubicBezTo>
                    <a:pt x="116" y="57"/>
                    <a:pt x="115" y="55"/>
                    <a:pt x="113" y="54"/>
                  </a:cubicBezTo>
                  <a:cubicBezTo>
                    <a:pt x="112" y="52"/>
                    <a:pt x="110" y="51"/>
                    <a:pt x="109" y="50"/>
                  </a:cubicBezTo>
                  <a:cubicBezTo>
                    <a:pt x="106" y="47"/>
                    <a:pt x="104" y="45"/>
                    <a:pt x="101" y="43"/>
                  </a:cubicBezTo>
                  <a:cubicBezTo>
                    <a:pt x="98" y="39"/>
                    <a:pt x="94" y="36"/>
                    <a:pt x="91" y="33"/>
                  </a:cubicBezTo>
                  <a:cubicBezTo>
                    <a:pt x="89" y="32"/>
                    <a:pt x="87" y="30"/>
                    <a:pt x="85" y="29"/>
                  </a:cubicBezTo>
                  <a:cubicBezTo>
                    <a:pt x="77" y="23"/>
                    <a:pt x="70" y="18"/>
                    <a:pt x="63" y="14"/>
                  </a:cubicBezTo>
                  <a:cubicBezTo>
                    <a:pt x="60" y="13"/>
                    <a:pt x="58" y="11"/>
                    <a:pt x="55" y="10"/>
                  </a:cubicBezTo>
                  <a:cubicBezTo>
                    <a:pt x="43" y="4"/>
                    <a:pt x="32" y="0"/>
                    <a:pt x="2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F0000"/>
                </a:solidFill>
              </a:endParaRPr>
            </a:p>
          </p:txBody>
        </p:sp>
        <p:sp>
          <p:nvSpPr>
            <p:cNvPr id="221" name="Oval 51"/>
            <p:cNvSpPr>
              <a:spLocks noChangeArrowheads="1"/>
            </p:cNvSpPr>
            <p:nvPr/>
          </p:nvSpPr>
          <p:spPr bwMode="auto">
            <a:xfrm>
              <a:off x="1881188" y="3403600"/>
              <a:ext cx="128588" cy="12858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98407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205"/>
          <p:cNvGrpSpPr>
            <a:grpSpLocks/>
          </p:cNvGrpSpPr>
          <p:nvPr/>
        </p:nvGrpSpPr>
        <p:grpSpPr bwMode="auto">
          <a:xfrm>
            <a:off x="-9525" y="92075"/>
            <a:ext cx="12212638" cy="6656388"/>
            <a:chOff x="-6" y="58"/>
            <a:chExt cx="7693" cy="4193"/>
          </a:xfrm>
        </p:grpSpPr>
        <p:sp>
          <p:nvSpPr>
            <p:cNvPr id="59" name="Freeform 5"/>
            <p:cNvSpPr>
              <a:spLocks noEditPoints="1"/>
            </p:cNvSpPr>
            <p:nvPr/>
          </p:nvSpPr>
          <p:spPr bwMode="auto">
            <a:xfrm>
              <a:off x="5595" y="86"/>
              <a:ext cx="243" cy="243"/>
            </a:xfrm>
            <a:custGeom>
              <a:avLst/>
              <a:gdLst>
                <a:gd name="T0" fmla="*/ 98 w 195"/>
                <a:gd name="T1" fmla="*/ 195 h 195"/>
                <a:gd name="T2" fmla="*/ 0 w 195"/>
                <a:gd name="T3" fmla="*/ 97 h 195"/>
                <a:gd name="T4" fmla="*/ 98 w 195"/>
                <a:gd name="T5" fmla="*/ 0 h 195"/>
                <a:gd name="T6" fmla="*/ 195 w 195"/>
                <a:gd name="T7" fmla="*/ 97 h 195"/>
                <a:gd name="T8" fmla="*/ 98 w 195"/>
                <a:gd name="T9" fmla="*/ 195 h 195"/>
                <a:gd name="T10" fmla="*/ 170 w 195"/>
                <a:gd name="T11" fmla="*/ 157 h 195"/>
                <a:gd name="T12" fmla="*/ 170 w 195"/>
                <a:gd name="T13" fmla="*/ 136 h 195"/>
                <a:gd name="T14" fmla="*/ 139 w 195"/>
                <a:gd name="T15" fmla="*/ 137 h 195"/>
                <a:gd name="T16" fmla="*/ 106 w 195"/>
                <a:gd name="T17" fmla="*/ 163 h 195"/>
                <a:gd name="T18" fmla="*/ 108 w 195"/>
                <a:gd name="T19" fmla="*/ 183 h 195"/>
                <a:gd name="T20" fmla="*/ 129 w 195"/>
                <a:gd name="T21" fmla="*/ 185 h 195"/>
                <a:gd name="T22" fmla="*/ 170 w 195"/>
                <a:gd name="T23" fmla="*/ 157 h 195"/>
                <a:gd name="T24" fmla="*/ 35 w 195"/>
                <a:gd name="T25" fmla="*/ 167 h 195"/>
                <a:gd name="T26" fmla="*/ 86 w 195"/>
                <a:gd name="T27" fmla="*/ 190 h 195"/>
                <a:gd name="T28" fmla="*/ 102 w 195"/>
                <a:gd name="T29" fmla="*/ 184 h 195"/>
                <a:gd name="T30" fmla="*/ 100 w 195"/>
                <a:gd name="T31" fmla="*/ 162 h 195"/>
                <a:gd name="T32" fmla="*/ 66 w 195"/>
                <a:gd name="T33" fmla="*/ 144 h 195"/>
                <a:gd name="T34" fmla="*/ 34 w 195"/>
                <a:gd name="T35" fmla="*/ 152 h 195"/>
                <a:gd name="T36" fmla="*/ 35 w 195"/>
                <a:gd name="T37" fmla="*/ 167 h 195"/>
                <a:gd name="T38" fmla="*/ 14 w 195"/>
                <a:gd name="T39" fmla="*/ 56 h 195"/>
                <a:gd name="T40" fmla="*/ 4 w 195"/>
                <a:gd name="T41" fmla="*/ 97 h 195"/>
                <a:gd name="T42" fmla="*/ 6 w 195"/>
                <a:gd name="T43" fmla="*/ 115 h 195"/>
                <a:gd name="T44" fmla="*/ 16 w 195"/>
                <a:gd name="T45" fmla="*/ 71 h 195"/>
                <a:gd name="T46" fmla="*/ 14 w 195"/>
                <a:gd name="T47" fmla="*/ 56 h 195"/>
                <a:gd name="T48" fmla="*/ 21 w 195"/>
                <a:gd name="T49" fmla="*/ 76 h 195"/>
                <a:gd name="T50" fmla="*/ 11 w 195"/>
                <a:gd name="T51" fmla="*/ 119 h 195"/>
                <a:gd name="T52" fmla="*/ 13 w 195"/>
                <a:gd name="T53" fmla="*/ 119 h 195"/>
                <a:gd name="T54" fmla="*/ 34 w 195"/>
                <a:gd name="T55" fmla="*/ 146 h 195"/>
                <a:gd name="T56" fmla="*/ 63 w 195"/>
                <a:gd name="T57" fmla="*/ 138 h 195"/>
                <a:gd name="T58" fmla="*/ 72 w 195"/>
                <a:gd name="T59" fmla="*/ 102 h 195"/>
                <a:gd name="T60" fmla="*/ 45 w 195"/>
                <a:gd name="T61" fmla="*/ 68 h 195"/>
                <a:gd name="T62" fmla="*/ 21 w 195"/>
                <a:gd name="T63" fmla="*/ 76 h 195"/>
                <a:gd name="T64" fmla="*/ 98 w 195"/>
                <a:gd name="T65" fmla="*/ 4 h 195"/>
                <a:gd name="T66" fmla="*/ 49 w 195"/>
                <a:gd name="T67" fmla="*/ 18 h 195"/>
                <a:gd name="T68" fmla="*/ 62 w 195"/>
                <a:gd name="T69" fmla="*/ 26 h 195"/>
                <a:gd name="T70" fmla="*/ 91 w 195"/>
                <a:gd name="T71" fmla="*/ 22 h 195"/>
                <a:gd name="T72" fmla="*/ 109 w 195"/>
                <a:gd name="T73" fmla="*/ 24 h 195"/>
                <a:gd name="T74" fmla="*/ 128 w 195"/>
                <a:gd name="T75" fmla="*/ 9 h 195"/>
                <a:gd name="T76" fmla="*/ 98 w 195"/>
                <a:gd name="T77" fmla="*/ 4 h 195"/>
                <a:gd name="T78" fmla="*/ 114 w 195"/>
                <a:gd name="T79" fmla="*/ 30 h 195"/>
                <a:gd name="T80" fmla="*/ 92 w 195"/>
                <a:gd name="T81" fmla="*/ 28 h 195"/>
                <a:gd name="T82" fmla="*/ 67 w 195"/>
                <a:gd name="T83" fmla="*/ 31 h 195"/>
                <a:gd name="T84" fmla="*/ 50 w 195"/>
                <a:gd name="T85" fmla="*/ 64 h 195"/>
                <a:gd name="T86" fmla="*/ 77 w 195"/>
                <a:gd name="T87" fmla="*/ 99 h 195"/>
                <a:gd name="T88" fmla="*/ 115 w 195"/>
                <a:gd name="T89" fmla="*/ 96 h 195"/>
                <a:gd name="T90" fmla="*/ 135 w 195"/>
                <a:gd name="T91" fmla="*/ 55 h 195"/>
                <a:gd name="T92" fmla="*/ 114 w 195"/>
                <a:gd name="T93" fmla="*/ 30 h 195"/>
                <a:gd name="T94" fmla="*/ 163 w 195"/>
                <a:gd name="T95" fmla="*/ 58 h 195"/>
                <a:gd name="T96" fmla="*/ 141 w 195"/>
                <a:gd name="T97" fmla="*/ 58 h 195"/>
                <a:gd name="T98" fmla="*/ 121 w 195"/>
                <a:gd name="T99" fmla="*/ 97 h 195"/>
                <a:gd name="T100" fmla="*/ 137 w 195"/>
                <a:gd name="T101" fmla="*/ 130 h 195"/>
                <a:gd name="T102" fmla="*/ 172 w 195"/>
                <a:gd name="T103" fmla="*/ 130 h 195"/>
                <a:gd name="T104" fmla="*/ 186 w 195"/>
                <a:gd name="T105" fmla="*/ 98 h 195"/>
                <a:gd name="T106" fmla="*/ 163 w 195"/>
                <a:gd name="T107" fmla="*/ 58 h 195"/>
                <a:gd name="T108" fmla="*/ 170 w 195"/>
                <a:gd name="T109" fmla="*/ 57 h 195"/>
                <a:gd name="T110" fmla="*/ 191 w 195"/>
                <a:gd name="T111" fmla="*/ 96 h 195"/>
                <a:gd name="T112" fmla="*/ 191 w 195"/>
                <a:gd name="T113" fmla="*/ 96 h 195"/>
                <a:gd name="T114" fmla="*/ 170 w 195"/>
                <a:gd name="T115" fmla="*/ 38 h 195"/>
                <a:gd name="T116" fmla="*/ 170 w 195"/>
                <a:gd name="T117" fmla="*/ 5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5" h="195">
                  <a:moveTo>
                    <a:pt x="98" y="195"/>
                  </a:moveTo>
                  <a:cubicBezTo>
                    <a:pt x="44" y="195"/>
                    <a:pt x="0" y="151"/>
                    <a:pt x="0" y="97"/>
                  </a:cubicBezTo>
                  <a:cubicBezTo>
                    <a:pt x="0" y="44"/>
                    <a:pt x="44" y="0"/>
                    <a:pt x="98" y="0"/>
                  </a:cubicBezTo>
                  <a:cubicBezTo>
                    <a:pt x="151" y="0"/>
                    <a:pt x="195" y="44"/>
                    <a:pt x="195" y="97"/>
                  </a:cubicBezTo>
                  <a:cubicBezTo>
                    <a:pt x="195" y="151"/>
                    <a:pt x="151" y="195"/>
                    <a:pt x="98" y="195"/>
                  </a:cubicBezTo>
                  <a:close/>
                  <a:moveTo>
                    <a:pt x="170" y="157"/>
                  </a:moveTo>
                  <a:cubicBezTo>
                    <a:pt x="170" y="153"/>
                    <a:pt x="170" y="142"/>
                    <a:pt x="170" y="136"/>
                  </a:cubicBezTo>
                  <a:cubicBezTo>
                    <a:pt x="139" y="137"/>
                    <a:pt x="139" y="137"/>
                    <a:pt x="139" y="137"/>
                  </a:cubicBezTo>
                  <a:cubicBezTo>
                    <a:pt x="138" y="138"/>
                    <a:pt x="119" y="158"/>
                    <a:pt x="106" y="163"/>
                  </a:cubicBezTo>
                  <a:cubicBezTo>
                    <a:pt x="108" y="183"/>
                    <a:pt x="108" y="183"/>
                    <a:pt x="108" y="183"/>
                  </a:cubicBezTo>
                  <a:cubicBezTo>
                    <a:pt x="114" y="184"/>
                    <a:pt x="124" y="185"/>
                    <a:pt x="129" y="185"/>
                  </a:cubicBezTo>
                  <a:cubicBezTo>
                    <a:pt x="145" y="180"/>
                    <a:pt x="159" y="170"/>
                    <a:pt x="170" y="157"/>
                  </a:cubicBezTo>
                  <a:close/>
                  <a:moveTo>
                    <a:pt x="35" y="167"/>
                  </a:moveTo>
                  <a:cubicBezTo>
                    <a:pt x="49" y="179"/>
                    <a:pt x="67" y="188"/>
                    <a:pt x="86" y="190"/>
                  </a:cubicBezTo>
                  <a:cubicBezTo>
                    <a:pt x="102" y="184"/>
                    <a:pt x="102" y="184"/>
                    <a:pt x="102" y="184"/>
                  </a:cubicBezTo>
                  <a:cubicBezTo>
                    <a:pt x="100" y="162"/>
                    <a:pt x="100" y="162"/>
                    <a:pt x="100" y="162"/>
                  </a:cubicBezTo>
                  <a:cubicBezTo>
                    <a:pt x="85" y="157"/>
                    <a:pt x="72" y="148"/>
                    <a:pt x="66" y="144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7"/>
                    <a:pt x="35" y="163"/>
                    <a:pt x="35" y="167"/>
                  </a:cubicBezTo>
                  <a:close/>
                  <a:moveTo>
                    <a:pt x="14" y="56"/>
                  </a:moveTo>
                  <a:cubicBezTo>
                    <a:pt x="8" y="68"/>
                    <a:pt x="4" y="82"/>
                    <a:pt x="4" y="97"/>
                  </a:cubicBezTo>
                  <a:cubicBezTo>
                    <a:pt x="4" y="104"/>
                    <a:pt x="5" y="110"/>
                    <a:pt x="6" y="115"/>
                  </a:cubicBezTo>
                  <a:cubicBezTo>
                    <a:pt x="6" y="107"/>
                    <a:pt x="8" y="89"/>
                    <a:pt x="16" y="71"/>
                  </a:cubicBezTo>
                  <a:lnTo>
                    <a:pt x="14" y="56"/>
                  </a:lnTo>
                  <a:close/>
                  <a:moveTo>
                    <a:pt x="21" y="76"/>
                  </a:moveTo>
                  <a:cubicBezTo>
                    <a:pt x="13" y="96"/>
                    <a:pt x="11" y="115"/>
                    <a:pt x="11" y="119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63" y="138"/>
                    <a:pt x="63" y="138"/>
                    <a:pt x="63" y="138"/>
                  </a:cubicBezTo>
                  <a:cubicBezTo>
                    <a:pt x="65" y="121"/>
                    <a:pt x="70" y="107"/>
                    <a:pt x="72" y="102"/>
                  </a:cubicBezTo>
                  <a:cubicBezTo>
                    <a:pt x="45" y="68"/>
                    <a:pt x="45" y="68"/>
                    <a:pt x="45" y="68"/>
                  </a:cubicBezTo>
                  <a:lnTo>
                    <a:pt x="21" y="76"/>
                  </a:lnTo>
                  <a:close/>
                  <a:moveTo>
                    <a:pt x="98" y="4"/>
                  </a:moveTo>
                  <a:cubicBezTo>
                    <a:pt x="80" y="4"/>
                    <a:pt x="63" y="9"/>
                    <a:pt x="49" y="18"/>
                  </a:cubicBezTo>
                  <a:cubicBezTo>
                    <a:pt x="51" y="20"/>
                    <a:pt x="58" y="24"/>
                    <a:pt x="62" y="26"/>
                  </a:cubicBezTo>
                  <a:cubicBezTo>
                    <a:pt x="71" y="24"/>
                    <a:pt x="80" y="22"/>
                    <a:pt x="91" y="22"/>
                  </a:cubicBezTo>
                  <a:cubicBezTo>
                    <a:pt x="97" y="22"/>
                    <a:pt x="103" y="23"/>
                    <a:pt x="109" y="24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18" y="6"/>
                    <a:pt x="108" y="4"/>
                    <a:pt x="98" y="4"/>
                  </a:cubicBezTo>
                  <a:close/>
                  <a:moveTo>
                    <a:pt x="114" y="30"/>
                  </a:moveTo>
                  <a:cubicBezTo>
                    <a:pt x="107" y="29"/>
                    <a:pt x="100" y="28"/>
                    <a:pt x="92" y="28"/>
                  </a:cubicBezTo>
                  <a:cubicBezTo>
                    <a:pt x="83" y="28"/>
                    <a:pt x="74" y="29"/>
                    <a:pt x="67" y="31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84" y="97"/>
                    <a:pt x="99" y="95"/>
                    <a:pt x="115" y="96"/>
                  </a:cubicBezTo>
                  <a:cubicBezTo>
                    <a:pt x="135" y="55"/>
                    <a:pt x="135" y="55"/>
                    <a:pt x="135" y="55"/>
                  </a:cubicBezTo>
                  <a:lnTo>
                    <a:pt x="114" y="30"/>
                  </a:lnTo>
                  <a:close/>
                  <a:moveTo>
                    <a:pt x="163" y="58"/>
                  </a:moveTo>
                  <a:cubicBezTo>
                    <a:pt x="141" y="58"/>
                    <a:pt x="141" y="58"/>
                    <a:pt x="141" y="58"/>
                  </a:cubicBezTo>
                  <a:cubicBezTo>
                    <a:pt x="121" y="97"/>
                    <a:pt x="121" y="97"/>
                    <a:pt x="121" y="97"/>
                  </a:cubicBezTo>
                  <a:cubicBezTo>
                    <a:pt x="128" y="103"/>
                    <a:pt x="134" y="121"/>
                    <a:pt x="137" y="130"/>
                  </a:cubicBezTo>
                  <a:cubicBezTo>
                    <a:pt x="172" y="130"/>
                    <a:pt x="172" y="130"/>
                    <a:pt x="172" y="130"/>
                  </a:cubicBezTo>
                  <a:cubicBezTo>
                    <a:pt x="180" y="116"/>
                    <a:pt x="185" y="102"/>
                    <a:pt x="186" y="98"/>
                  </a:cubicBezTo>
                  <a:cubicBezTo>
                    <a:pt x="184" y="90"/>
                    <a:pt x="177" y="74"/>
                    <a:pt x="163" y="58"/>
                  </a:cubicBezTo>
                  <a:close/>
                  <a:moveTo>
                    <a:pt x="170" y="57"/>
                  </a:moveTo>
                  <a:cubicBezTo>
                    <a:pt x="186" y="76"/>
                    <a:pt x="191" y="96"/>
                    <a:pt x="191" y="96"/>
                  </a:cubicBezTo>
                  <a:cubicBezTo>
                    <a:pt x="191" y="96"/>
                    <a:pt x="191" y="96"/>
                    <a:pt x="191" y="96"/>
                  </a:cubicBezTo>
                  <a:cubicBezTo>
                    <a:pt x="191" y="74"/>
                    <a:pt x="183" y="54"/>
                    <a:pt x="170" y="38"/>
                  </a:cubicBezTo>
                  <a:cubicBezTo>
                    <a:pt x="170" y="44"/>
                    <a:pt x="170" y="54"/>
                    <a:pt x="170" y="57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"/>
            <p:cNvSpPr>
              <a:spLocks noEditPoints="1"/>
            </p:cNvSpPr>
            <p:nvPr/>
          </p:nvSpPr>
          <p:spPr bwMode="auto">
            <a:xfrm>
              <a:off x="5909" y="92"/>
              <a:ext cx="234" cy="230"/>
            </a:xfrm>
            <a:custGeom>
              <a:avLst/>
              <a:gdLst>
                <a:gd name="T0" fmla="*/ 184 w 188"/>
                <a:gd name="T1" fmla="*/ 150 h 184"/>
                <a:gd name="T2" fmla="*/ 179 w 188"/>
                <a:gd name="T3" fmla="*/ 141 h 184"/>
                <a:gd name="T4" fmla="*/ 179 w 188"/>
                <a:gd name="T5" fmla="*/ 61 h 184"/>
                <a:gd name="T6" fmla="*/ 180 w 188"/>
                <a:gd name="T7" fmla="*/ 61 h 184"/>
                <a:gd name="T8" fmla="*/ 186 w 188"/>
                <a:gd name="T9" fmla="*/ 48 h 184"/>
                <a:gd name="T10" fmla="*/ 173 w 188"/>
                <a:gd name="T11" fmla="*/ 42 h 184"/>
                <a:gd name="T12" fmla="*/ 143 w 188"/>
                <a:gd name="T13" fmla="*/ 54 h 184"/>
                <a:gd name="T14" fmla="*/ 137 w 188"/>
                <a:gd name="T15" fmla="*/ 67 h 184"/>
                <a:gd name="T16" fmla="*/ 150 w 188"/>
                <a:gd name="T17" fmla="*/ 72 h 184"/>
                <a:gd name="T18" fmla="*/ 163 w 188"/>
                <a:gd name="T19" fmla="*/ 67 h 184"/>
                <a:gd name="T20" fmla="*/ 163 w 188"/>
                <a:gd name="T21" fmla="*/ 137 h 184"/>
                <a:gd name="T22" fmla="*/ 21 w 188"/>
                <a:gd name="T23" fmla="*/ 149 h 184"/>
                <a:gd name="T24" fmla="*/ 8 w 188"/>
                <a:gd name="T25" fmla="*/ 164 h 184"/>
                <a:gd name="T26" fmla="*/ 12 w 188"/>
                <a:gd name="T27" fmla="*/ 174 h 184"/>
                <a:gd name="T28" fmla="*/ 24 w 188"/>
                <a:gd name="T29" fmla="*/ 184 h 184"/>
                <a:gd name="T30" fmla="*/ 35 w 188"/>
                <a:gd name="T31" fmla="*/ 176 h 184"/>
                <a:gd name="T32" fmla="*/ 158 w 188"/>
                <a:gd name="T33" fmla="*/ 166 h 184"/>
                <a:gd name="T34" fmla="*/ 156 w 188"/>
                <a:gd name="T35" fmla="*/ 172 h 184"/>
                <a:gd name="T36" fmla="*/ 168 w 188"/>
                <a:gd name="T37" fmla="*/ 184 h 184"/>
                <a:gd name="T38" fmla="*/ 180 w 188"/>
                <a:gd name="T39" fmla="*/ 172 h 184"/>
                <a:gd name="T40" fmla="*/ 176 w 188"/>
                <a:gd name="T41" fmla="*/ 163 h 184"/>
                <a:gd name="T42" fmla="*/ 184 w 188"/>
                <a:gd name="T43" fmla="*/ 150 h 184"/>
                <a:gd name="T44" fmla="*/ 93 w 188"/>
                <a:gd name="T45" fmla="*/ 25 h 184"/>
                <a:gd name="T46" fmla="*/ 101 w 188"/>
                <a:gd name="T47" fmla="*/ 10 h 184"/>
                <a:gd name="T48" fmla="*/ 87 w 188"/>
                <a:gd name="T49" fmla="*/ 2 h 184"/>
                <a:gd name="T50" fmla="*/ 78 w 188"/>
                <a:gd name="T51" fmla="*/ 16 h 184"/>
                <a:gd name="T52" fmla="*/ 93 w 188"/>
                <a:gd name="T53" fmla="*/ 25 h 184"/>
                <a:gd name="T54" fmla="*/ 11 w 188"/>
                <a:gd name="T55" fmla="*/ 116 h 184"/>
                <a:gd name="T56" fmla="*/ 42 w 188"/>
                <a:gd name="T57" fmla="*/ 107 h 184"/>
                <a:gd name="T58" fmla="*/ 50 w 188"/>
                <a:gd name="T59" fmla="*/ 102 h 184"/>
                <a:gd name="T60" fmla="*/ 61 w 188"/>
                <a:gd name="T61" fmla="*/ 81 h 184"/>
                <a:gd name="T62" fmla="*/ 84 w 188"/>
                <a:gd name="T63" fmla="*/ 93 h 184"/>
                <a:gd name="T64" fmla="*/ 85 w 188"/>
                <a:gd name="T65" fmla="*/ 128 h 184"/>
                <a:gd name="T66" fmla="*/ 85 w 188"/>
                <a:gd name="T67" fmla="*/ 130 h 184"/>
                <a:gd name="T68" fmla="*/ 95 w 188"/>
                <a:gd name="T69" fmla="*/ 135 h 184"/>
                <a:gd name="T70" fmla="*/ 100 w 188"/>
                <a:gd name="T71" fmla="*/ 127 h 184"/>
                <a:gd name="T72" fmla="*/ 99 w 188"/>
                <a:gd name="T73" fmla="*/ 85 h 184"/>
                <a:gd name="T74" fmla="*/ 95 w 188"/>
                <a:gd name="T75" fmla="*/ 77 h 184"/>
                <a:gd name="T76" fmla="*/ 78 w 188"/>
                <a:gd name="T77" fmla="*/ 67 h 184"/>
                <a:gd name="T78" fmla="*/ 88 w 188"/>
                <a:gd name="T79" fmla="*/ 46 h 184"/>
                <a:gd name="T80" fmla="*/ 91 w 188"/>
                <a:gd name="T81" fmla="*/ 56 h 184"/>
                <a:gd name="T82" fmla="*/ 100 w 188"/>
                <a:gd name="T83" fmla="*/ 60 h 184"/>
                <a:gd name="T84" fmla="*/ 125 w 188"/>
                <a:gd name="T85" fmla="*/ 53 h 184"/>
                <a:gd name="T86" fmla="*/ 129 w 188"/>
                <a:gd name="T87" fmla="*/ 51 h 184"/>
                <a:gd name="T88" fmla="*/ 126 w 188"/>
                <a:gd name="T89" fmla="*/ 42 h 184"/>
                <a:gd name="T90" fmla="*/ 122 w 188"/>
                <a:gd name="T91" fmla="*/ 41 h 184"/>
                <a:gd name="T92" fmla="*/ 101 w 188"/>
                <a:gd name="T93" fmla="*/ 47 h 184"/>
                <a:gd name="T94" fmla="*/ 97 w 188"/>
                <a:gd name="T95" fmla="*/ 30 h 184"/>
                <a:gd name="T96" fmla="*/ 73 w 188"/>
                <a:gd name="T97" fmla="*/ 21 h 184"/>
                <a:gd name="T98" fmla="*/ 45 w 188"/>
                <a:gd name="T99" fmla="*/ 29 h 184"/>
                <a:gd name="T100" fmla="*/ 41 w 188"/>
                <a:gd name="T101" fmla="*/ 32 h 184"/>
                <a:gd name="T102" fmla="*/ 28 w 188"/>
                <a:gd name="T103" fmla="*/ 60 h 184"/>
                <a:gd name="T104" fmla="*/ 27 w 188"/>
                <a:gd name="T105" fmla="*/ 65 h 184"/>
                <a:gd name="T106" fmla="*/ 34 w 188"/>
                <a:gd name="T107" fmla="*/ 69 h 184"/>
                <a:gd name="T108" fmla="*/ 38 w 188"/>
                <a:gd name="T109" fmla="*/ 66 h 184"/>
                <a:gd name="T110" fmla="*/ 51 w 188"/>
                <a:gd name="T111" fmla="*/ 40 h 184"/>
                <a:gd name="T112" fmla="*/ 61 w 188"/>
                <a:gd name="T113" fmla="*/ 37 h 184"/>
                <a:gd name="T114" fmla="*/ 34 w 188"/>
                <a:gd name="T115" fmla="*/ 94 h 184"/>
                <a:gd name="T116" fmla="*/ 7 w 188"/>
                <a:gd name="T117" fmla="*/ 101 h 184"/>
                <a:gd name="T118" fmla="*/ 5 w 188"/>
                <a:gd name="T119" fmla="*/ 102 h 184"/>
                <a:gd name="T120" fmla="*/ 2 w 188"/>
                <a:gd name="T121" fmla="*/ 112 h 184"/>
                <a:gd name="T122" fmla="*/ 11 w 188"/>
                <a:gd name="T123" fmla="*/ 11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8" h="184">
                  <a:moveTo>
                    <a:pt x="184" y="150"/>
                  </a:moveTo>
                  <a:cubicBezTo>
                    <a:pt x="183" y="146"/>
                    <a:pt x="182" y="143"/>
                    <a:pt x="179" y="141"/>
                  </a:cubicBezTo>
                  <a:cubicBezTo>
                    <a:pt x="179" y="61"/>
                    <a:pt x="179" y="61"/>
                    <a:pt x="179" y="61"/>
                  </a:cubicBezTo>
                  <a:cubicBezTo>
                    <a:pt x="180" y="61"/>
                    <a:pt x="180" y="61"/>
                    <a:pt x="180" y="61"/>
                  </a:cubicBezTo>
                  <a:cubicBezTo>
                    <a:pt x="185" y="59"/>
                    <a:pt x="188" y="53"/>
                    <a:pt x="186" y="48"/>
                  </a:cubicBezTo>
                  <a:cubicBezTo>
                    <a:pt x="184" y="43"/>
                    <a:pt x="178" y="40"/>
                    <a:pt x="173" y="42"/>
                  </a:cubicBezTo>
                  <a:cubicBezTo>
                    <a:pt x="143" y="54"/>
                    <a:pt x="143" y="54"/>
                    <a:pt x="143" y="54"/>
                  </a:cubicBezTo>
                  <a:cubicBezTo>
                    <a:pt x="138" y="56"/>
                    <a:pt x="135" y="62"/>
                    <a:pt x="137" y="67"/>
                  </a:cubicBezTo>
                  <a:cubicBezTo>
                    <a:pt x="139" y="72"/>
                    <a:pt x="145" y="74"/>
                    <a:pt x="150" y="72"/>
                  </a:cubicBezTo>
                  <a:cubicBezTo>
                    <a:pt x="163" y="67"/>
                    <a:pt x="163" y="67"/>
                    <a:pt x="163" y="67"/>
                  </a:cubicBezTo>
                  <a:cubicBezTo>
                    <a:pt x="163" y="137"/>
                    <a:pt x="163" y="137"/>
                    <a:pt x="163" y="137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13" y="150"/>
                    <a:pt x="7" y="157"/>
                    <a:pt x="8" y="164"/>
                  </a:cubicBezTo>
                  <a:cubicBezTo>
                    <a:pt x="8" y="168"/>
                    <a:pt x="10" y="171"/>
                    <a:pt x="12" y="174"/>
                  </a:cubicBezTo>
                  <a:cubicBezTo>
                    <a:pt x="13" y="179"/>
                    <a:pt x="18" y="184"/>
                    <a:pt x="24" y="184"/>
                  </a:cubicBezTo>
                  <a:cubicBezTo>
                    <a:pt x="29" y="184"/>
                    <a:pt x="33" y="181"/>
                    <a:pt x="35" y="176"/>
                  </a:cubicBezTo>
                  <a:cubicBezTo>
                    <a:pt x="158" y="166"/>
                    <a:pt x="158" y="166"/>
                    <a:pt x="158" y="166"/>
                  </a:cubicBezTo>
                  <a:cubicBezTo>
                    <a:pt x="157" y="168"/>
                    <a:pt x="156" y="170"/>
                    <a:pt x="156" y="172"/>
                  </a:cubicBezTo>
                  <a:cubicBezTo>
                    <a:pt x="156" y="178"/>
                    <a:pt x="161" y="184"/>
                    <a:pt x="168" y="184"/>
                  </a:cubicBezTo>
                  <a:cubicBezTo>
                    <a:pt x="175" y="184"/>
                    <a:pt x="180" y="178"/>
                    <a:pt x="180" y="172"/>
                  </a:cubicBezTo>
                  <a:cubicBezTo>
                    <a:pt x="180" y="168"/>
                    <a:pt x="179" y="165"/>
                    <a:pt x="176" y="163"/>
                  </a:cubicBezTo>
                  <a:cubicBezTo>
                    <a:pt x="181" y="161"/>
                    <a:pt x="184" y="156"/>
                    <a:pt x="184" y="150"/>
                  </a:cubicBezTo>
                  <a:close/>
                  <a:moveTo>
                    <a:pt x="93" y="25"/>
                  </a:moveTo>
                  <a:cubicBezTo>
                    <a:pt x="99" y="23"/>
                    <a:pt x="103" y="17"/>
                    <a:pt x="101" y="10"/>
                  </a:cubicBezTo>
                  <a:cubicBezTo>
                    <a:pt x="100" y="4"/>
                    <a:pt x="93" y="0"/>
                    <a:pt x="87" y="2"/>
                  </a:cubicBezTo>
                  <a:cubicBezTo>
                    <a:pt x="80" y="3"/>
                    <a:pt x="77" y="10"/>
                    <a:pt x="78" y="16"/>
                  </a:cubicBezTo>
                  <a:cubicBezTo>
                    <a:pt x="80" y="23"/>
                    <a:pt x="87" y="27"/>
                    <a:pt x="93" y="25"/>
                  </a:cubicBezTo>
                  <a:close/>
                  <a:moveTo>
                    <a:pt x="11" y="116"/>
                  </a:moveTo>
                  <a:cubicBezTo>
                    <a:pt x="42" y="107"/>
                    <a:pt x="42" y="107"/>
                    <a:pt x="42" y="107"/>
                  </a:cubicBezTo>
                  <a:cubicBezTo>
                    <a:pt x="48" y="106"/>
                    <a:pt x="50" y="102"/>
                    <a:pt x="50" y="102"/>
                  </a:cubicBezTo>
                  <a:cubicBezTo>
                    <a:pt x="61" y="81"/>
                    <a:pt x="61" y="81"/>
                    <a:pt x="61" y="81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85" y="128"/>
                    <a:pt x="85" y="129"/>
                    <a:pt x="85" y="130"/>
                  </a:cubicBezTo>
                  <a:cubicBezTo>
                    <a:pt x="86" y="134"/>
                    <a:pt x="91" y="136"/>
                    <a:pt x="95" y="135"/>
                  </a:cubicBezTo>
                  <a:cubicBezTo>
                    <a:pt x="98" y="134"/>
                    <a:pt x="101" y="131"/>
                    <a:pt x="100" y="127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99" y="79"/>
                    <a:pt x="95" y="77"/>
                    <a:pt x="95" y="7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88" y="46"/>
                    <a:pt x="88" y="46"/>
                    <a:pt x="88" y="46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1" y="56"/>
                    <a:pt x="92" y="62"/>
                    <a:pt x="100" y="60"/>
                  </a:cubicBezTo>
                  <a:cubicBezTo>
                    <a:pt x="125" y="53"/>
                    <a:pt x="125" y="53"/>
                    <a:pt x="125" y="53"/>
                  </a:cubicBezTo>
                  <a:cubicBezTo>
                    <a:pt x="127" y="53"/>
                    <a:pt x="128" y="52"/>
                    <a:pt x="129" y="51"/>
                  </a:cubicBezTo>
                  <a:cubicBezTo>
                    <a:pt x="130" y="48"/>
                    <a:pt x="129" y="44"/>
                    <a:pt x="126" y="42"/>
                  </a:cubicBezTo>
                  <a:cubicBezTo>
                    <a:pt x="125" y="41"/>
                    <a:pt x="123" y="41"/>
                    <a:pt x="122" y="41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5" y="29"/>
                    <a:pt x="73" y="21"/>
                    <a:pt x="73" y="21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3" y="29"/>
                    <a:pt x="42" y="31"/>
                    <a:pt x="41" y="32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7" y="61"/>
                    <a:pt x="26" y="63"/>
                    <a:pt x="27" y="65"/>
                  </a:cubicBezTo>
                  <a:cubicBezTo>
                    <a:pt x="28" y="68"/>
                    <a:pt x="31" y="70"/>
                    <a:pt x="34" y="69"/>
                  </a:cubicBezTo>
                  <a:cubicBezTo>
                    <a:pt x="36" y="68"/>
                    <a:pt x="37" y="67"/>
                    <a:pt x="38" y="66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6" y="101"/>
                    <a:pt x="5" y="101"/>
                    <a:pt x="5" y="102"/>
                  </a:cubicBezTo>
                  <a:cubicBezTo>
                    <a:pt x="1" y="104"/>
                    <a:pt x="0" y="108"/>
                    <a:pt x="2" y="112"/>
                  </a:cubicBezTo>
                  <a:cubicBezTo>
                    <a:pt x="3" y="115"/>
                    <a:pt x="7" y="117"/>
                    <a:pt x="11" y="116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7"/>
            <p:cNvSpPr>
              <a:spLocks noEditPoints="1"/>
            </p:cNvSpPr>
            <p:nvPr/>
          </p:nvSpPr>
          <p:spPr bwMode="auto">
            <a:xfrm>
              <a:off x="6211" y="112"/>
              <a:ext cx="248" cy="190"/>
            </a:xfrm>
            <a:custGeom>
              <a:avLst/>
              <a:gdLst>
                <a:gd name="T0" fmla="*/ 185 w 199"/>
                <a:gd name="T1" fmla="*/ 92 h 152"/>
                <a:gd name="T2" fmla="*/ 184 w 199"/>
                <a:gd name="T3" fmla="*/ 92 h 152"/>
                <a:gd name="T4" fmla="*/ 184 w 199"/>
                <a:gd name="T5" fmla="*/ 116 h 152"/>
                <a:gd name="T6" fmla="*/ 176 w 199"/>
                <a:gd name="T7" fmla="*/ 124 h 152"/>
                <a:gd name="T8" fmla="*/ 168 w 199"/>
                <a:gd name="T9" fmla="*/ 116 h 152"/>
                <a:gd name="T10" fmla="*/ 168 w 199"/>
                <a:gd name="T11" fmla="*/ 36 h 152"/>
                <a:gd name="T12" fmla="*/ 176 w 199"/>
                <a:gd name="T13" fmla="*/ 28 h 152"/>
                <a:gd name="T14" fmla="*/ 184 w 199"/>
                <a:gd name="T15" fmla="*/ 36 h 152"/>
                <a:gd name="T16" fmla="*/ 184 w 199"/>
                <a:gd name="T17" fmla="*/ 64 h 152"/>
                <a:gd name="T18" fmla="*/ 185 w 199"/>
                <a:gd name="T19" fmla="*/ 64 h 152"/>
                <a:gd name="T20" fmla="*/ 199 w 199"/>
                <a:gd name="T21" fmla="*/ 78 h 152"/>
                <a:gd name="T22" fmla="*/ 185 w 199"/>
                <a:gd name="T23" fmla="*/ 92 h 152"/>
                <a:gd name="T24" fmla="*/ 144 w 199"/>
                <a:gd name="T25" fmla="*/ 152 h 152"/>
                <a:gd name="T26" fmla="*/ 128 w 199"/>
                <a:gd name="T27" fmla="*/ 136 h 152"/>
                <a:gd name="T28" fmla="*/ 128 w 199"/>
                <a:gd name="T29" fmla="*/ 16 h 152"/>
                <a:gd name="T30" fmla="*/ 144 w 199"/>
                <a:gd name="T31" fmla="*/ 0 h 152"/>
                <a:gd name="T32" fmla="*/ 160 w 199"/>
                <a:gd name="T33" fmla="*/ 16 h 152"/>
                <a:gd name="T34" fmla="*/ 160 w 199"/>
                <a:gd name="T35" fmla="*/ 136 h 152"/>
                <a:gd name="T36" fmla="*/ 144 w 199"/>
                <a:gd name="T37" fmla="*/ 152 h 152"/>
                <a:gd name="T38" fmla="*/ 80 w 199"/>
                <a:gd name="T39" fmla="*/ 92 h 152"/>
                <a:gd name="T40" fmla="*/ 80 w 199"/>
                <a:gd name="T41" fmla="*/ 60 h 152"/>
                <a:gd name="T42" fmla="*/ 120 w 199"/>
                <a:gd name="T43" fmla="*/ 60 h 152"/>
                <a:gd name="T44" fmla="*/ 120 w 199"/>
                <a:gd name="T45" fmla="*/ 92 h 152"/>
                <a:gd name="T46" fmla="*/ 80 w 199"/>
                <a:gd name="T47" fmla="*/ 92 h 152"/>
                <a:gd name="T48" fmla="*/ 56 w 199"/>
                <a:gd name="T49" fmla="*/ 152 h 152"/>
                <a:gd name="T50" fmla="*/ 40 w 199"/>
                <a:gd name="T51" fmla="*/ 136 h 152"/>
                <a:gd name="T52" fmla="*/ 40 w 199"/>
                <a:gd name="T53" fmla="*/ 16 h 152"/>
                <a:gd name="T54" fmla="*/ 56 w 199"/>
                <a:gd name="T55" fmla="*/ 0 h 152"/>
                <a:gd name="T56" fmla="*/ 71 w 199"/>
                <a:gd name="T57" fmla="*/ 16 h 152"/>
                <a:gd name="T58" fmla="*/ 71 w 199"/>
                <a:gd name="T59" fmla="*/ 136 h 152"/>
                <a:gd name="T60" fmla="*/ 56 w 199"/>
                <a:gd name="T61" fmla="*/ 152 h 152"/>
                <a:gd name="T62" fmla="*/ 24 w 199"/>
                <a:gd name="T63" fmla="*/ 124 h 152"/>
                <a:gd name="T64" fmla="*/ 16 w 199"/>
                <a:gd name="T65" fmla="*/ 116 h 152"/>
                <a:gd name="T66" fmla="*/ 16 w 199"/>
                <a:gd name="T67" fmla="*/ 92 h 152"/>
                <a:gd name="T68" fmla="*/ 14 w 199"/>
                <a:gd name="T69" fmla="*/ 92 h 152"/>
                <a:gd name="T70" fmla="*/ 0 w 199"/>
                <a:gd name="T71" fmla="*/ 78 h 152"/>
                <a:gd name="T72" fmla="*/ 14 w 199"/>
                <a:gd name="T73" fmla="*/ 64 h 152"/>
                <a:gd name="T74" fmla="*/ 16 w 199"/>
                <a:gd name="T75" fmla="*/ 64 h 152"/>
                <a:gd name="T76" fmla="*/ 16 w 199"/>
                <a:gd name="T77" fmla="*/ 36 h 152"/>
                <a:gd name="T78" fmla="*/ 24 w 199"/>
                <a:gd name="T79" fmla="*/ 28 h 152"/>
                <a:gd name="T80" fmla="*/ 31 w 199"/>
                <a:gd name="T81" fmla="*/ 36 h 152"/>
                <a:gd name="T82" fmla="*/ 31 w 199"/>
                <a:gd name="T83" fmla="*/ 116 h 152"/>
                <a:gd name="T84" fmla="*/ 24 w 199"/>
                <a:gd name="T85" fmla="*/ 12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9" h="152">
                  <a:moveTo>
                    <a:pt x="185" y="92"/>
                  </a:moveTo>
                  <a:cubicBezTo>
                    <a:pt x="184" y="92"/>
                    <a:pt x="184" y="92"/>
                    <a:pt x="184" y="92"/>
                  </a:cubicBezTo>
                  <a:cubicBezTo>
                    <a:pt x="184" y="116"/>
                    <a:pt x="184" y="116"/>
                    <a:pt x="184" y="116"/>
                  </a:cubicBezTo>
                  <a:cubicBezTo>
                    <a:pt x="184" y="121"/>
                    <a:pt x="180" y="124"/>
                    <a:pt x="176" y="124"/>
                  </a:cubicBezTo>
                  <a:cubicBezTo>
                    <a:pt x="171" y="124"/>
                    <a:pt x="168" y="121"/>
                    <a:pt x="168" y="116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68" y="32"/>
                    <a:pt x="171" y="28"/>
                    <a:pt x="176" y="28"/>
                  </a:cubicBezTo>
                  <a:cubicBezTo>
                    <a:pt x="180" y="28"/>
                    <a:pt x="184" y="32"/>
                    <a:pt x="184" y="36"/>
                  </a:cubicBezTo>
                  <a:cubicBezTo>
                    <a:pt x="184" y="64"/>
                    <a:pt x="184" y="64"/>
                    <a:pt x="184" y="64"/>
                  </a:cubicBezTo>
                  <a:cubicBezTo>
                    <a:pt x="184" y="64"/>
                    <a:pt x="184" y="64"/>
                    <a:pt x="185" y="64"/>
                  </a:cubicBezTo>
                  <a:cubicBezTo>
                    <a:pt x="193" y="64"/>
                    <a:pt x="199" y="70"/>
                    <a:pt x="199" y="78"/>
                  </a:cubicBezTo>
                  <a:cubicBezTo>
                    <a:pt x="199" y="86"/>
                    <a:pt x="193" y="92"/>
                    <a:pt x="185" y="92"/>
                  </a:cubicBezTo>
                  <a:close/>
                  <a:moveTo>
                    <a:pt x="144" y="152"/>
                  </a:moveTo>
                  <a:cubicBezTo>
                    <a:pt x="135" y="152"/>
                    <a:pt x="128" y="145"/>
                    <a:pt x="128" y="136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8" y="8"/>
                    <a:pt x="135" y="0"/>
                    <a:pt x="144" y="0"/>
                  </a:cubicBezTo>
                  <a:cubicBezTo>
                    <a:pt x="152" y="0"/>
                    <a:pt x="160" y="8"/>
                    <a:pt x="160" y="16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45"/>
                    <a:pt x="152" y="152"/>
                    <a:pt x="144" y="152"/>
                  </a:cubicBezTo>
                  <a:close/>
                  <a:moveTo>
                    <a:pt x="80" y="92"/>
                  </a:moveTo>
                  <a:cubicBezTo>
                    <a:pt x="80" y="60"/>
                    <a:pt x="80" y="60"/>
                    <a:pt x="80" y="60"/>
                  </a:cubicBezTo>
                  <a:cubicBezTo>
                    <a:pt x="120" y="60"/>
                    <a:pt x="120" y="60"/>
                    <a:pt x="120" y="60"/>
                  </a:cubicBezTo>
                  <a:cubicBezTo>
                    <a:pt x="120" y="92"/>
                    <a:pt x="120" y="92"/>
                    <a:pt x="120" y="92"/>
                  </a:cubicBezTo>
                  <a:lnTo>
                    <a:pt x="80" y="92"/>
                  </a:lnTo>
                  <a:close/>
                  <a:moveTo>
                    <a:pt x="56" y="152"/>
                  </a:moveTo>
                  <a:cubicBezTo>
                    <a:pt x="47" y="152"/>
                    <a:pt x="40" y="145"/>
                    <a:pt x="40" y="13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8"/>
                    <a:pt x="47" y="0"/>
                    <a:pt x="56" y="0"/>
                  </a:cubicBezTo>
                  <a:cubicBezTo>
                    <a:pt x="65" y="0"/>
                    <a:pt x="71" y="8"/>
                    <a:pt x="71" y="1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45"/>
                    <a:pt x="65" y="152"/>
                    <a:pt x="56" y="152"/>
                  </a:cubicBezTo>
                  <a:close/>
                  <a:moveTo>
                    <a:pt x="24" y="124"/>
                  </a:moveTo>
                  <a:cubicBezTo>
                    <a:pt x="19" y="124"/>
                    <a:pt x="16" y="121"/>
                    <a:pt x="16" y="116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5" y="92"/>
                    <a:pt x="15" y="92"/>
                    <a:pt x="14" y="92"/>
                  </a:cubicBezTo>
                  <a:cubicBezTo>
                    <a:pt x="7" y="92"/>
                    <a:pt x="0" y="86"/>
                    <a:pt x="0" y="78"/>
                  </a:cubicBezTo>
                  <a:cubicBezTo>
                    <a:pt x="0" y="70"/>
                    <a:pt x="7" y="64"/>
                    <a:pt x="14" y="64"/>
                  </a:cubicBezTo>
                  <a:cubicBezTo>
                    <a:pt x="15" y="64"/>
                    <a:pt x="15" y="64"/>
                    <a:pt x="16" y="64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2"/>
                    <a:pt x="19" y="28"/>
                    <a:pt x="24" y="28"/>
                  </a:cubicBezTo>
                  <a:cubicBezTo>
                    <a:pt x="28" y="28"/>
                    <a:pt x="31" y="32"/>
                    <a:pt x="31" y="36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21"/>
                    <a:pt x="28" y="124"/>
                    <a:pt x="24" y="124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8"/>
            <p:cNvSpPr>
              <a:spLocks noEditPoints="1"/>
            </p:cNvSpPr>
            <p:nvPr/>
          </p:nvSpPr>
          <p:spPr bwMode="auto">
            <a:xfrm>
              <a:off x="6544" y="85"/>
              <a:ext cx="189" cy="244"/>
            </a:xfrm>
            <a:custGeom>
              <a:avLst/>
              <a:gdLst>
                <a:gd name="T0" fmla="*/ 138 w 152"/>
                <a:gd name="T1" fmla="*/ 99 h 196"/>
                <a:gd name="T2" fmla="*/ 147 w 152"/>
                <a:gd name="T3" fmla="*/ 135 h 196"/>
                <a:gd name="T4" fmla="*/ 113 w 152"/>
                <a:gd name="T5" fmla="*/ 196 h 196"/>
                <a:gd name="T6" fmla="*/ 39 w 152"/>
                <a:gd name="T7" fmla="*/ 196 h 196"/>
                <a:gd name="T8" fmla="*/ 4 w 152"/>
                <a:gd name="T9" fmla="*/ 135 h 196"/>
                <a:gd name="T10" fmla="*/ 14 w 152"/>
                <a:gd name="T11" fmla="*/ 99 h 196"/>
                <a:gd name="T12" fmla="*/ 0 w 152"/>
                <a:gd name="T13" fmla="*/ 60 h 196"/>
                <a:gd name="T14" fmla="*/ 60 w 152"/>
                <a:gd name="T15" fmla="*/ 0 h 196"/>
                <a:gd name="T16" fmla="*/ 92 w 152"/>
                <a:gd name="T17" fmla="*/ 0 h 196"/>
                <a:gd name="T18" fmla="*/ 152 w 152"/>
                <a:gd name="T19" fmla="*/ 60 h 196"/>
                <a:gd name="T20" fmla="*/ 138 w 152"/>
                <a:gd name="T21" fmla="*/ 99 h 196"/>
                <a:gd name="T22" fmla="*/ 28 w 152"/>
                <a:gd name="T23" fmla="*/ 163 h 196"/>
                <a:gd name="T24" fmla="*/ 83 w 152"/>
                <a:gd name="T25" fmla="*/ 81 h 196"/>
                <a:gd name="T26" fmla="*/ 35 w 152"/>
                <a:gd name="T27" fmla="*/ 101 h 196"/>
                <a:gd name="T28" fmla="*/ 28 w 152"/>
                <a:gd name="T29" fmla="*/ 163 h 196"/>
                <a:gd name="T30" fmla="*/ 92 w 152"/>
                <a:gd name="T31" fmla="*/ 20 h 196"/>
                <a:gd name="T32" fmla="*/ 60 w 152"/>
                <a:gd name="T33" fmla="*/ 20 h 196"/>
                <a:gd name="T34" fmla="*/ 20 w 152"/>
                <a:gd name="T35" fmla="*/ 60 h 196"/>
                <a:gd name="T36" fmla="*/ 27 w 152"/>
                <a:gd name="T37" fmla="*/ 83 h 196"/>
                <a:gd name="T38" fmla="*/ 76 w 152"/>
                <a:gd name="T39" fmla="*/ 64 h 196"/>
                <a:gd name="T40" fmla="*/ 125 w 152"/>
                <a:gd name="T41" fmla="*/ 83 h 196"/>
                <a:gd name="T42" fmla="*/ 132 w 152"/>
                <a:gd name="T43" fmla="*/ 60 h 196"/>
                <a:gd name="T44" fmla="*/ 92 w 152"/>
                <a:gd name="T45" fmla="*/ 2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2" h="196">
                  <a:moveTo>
                    <a:pt x="138" y="99"/>
                  </a:moveTo>
                  <a:cubicBezTo>
                    <a:pt x="144" y="110"/>
                    <a:pt x="147" y="122"/>
                    <a:pt x="147" y="135"/>
                  </a:cubicBezTo>
                  <a:cubicBezTo>
                    <a:pt x="147" y="161"/>
                    <a:pt x="133" y="184"/>
                    <a:pt x="113" y="196"/>
                  </a:cubicBezTo>
                  <a:cubicBezTo>
                    <a:pt x="39" y="196"/>
                    <a:pt x="39" y="196"/>
                    <a:pt x="39" y="196"/>
                  </a:cubicBezTo>
                  <a:cubicBezTo>
                    <a:pt x="18" y="184"/>
                    <a:pt x="4" y="161"/>
                    <a:pt x="4" y="135"/>
                  </a:cubicBezTo>
                  <a:cubicBezTo>
                    <a:pt x="4" y="122"/>
                    <a:pt x="8" y="110"/>
                    <a:pt x="14" y="99"/>
                  </a:cubicBezTo>
                  <a:cubicBezTo>
                    <a:pt x="5" y="89"/>
                    <a:pt x="0" y="75"/>
                    <a:pt x="0" y="60"/>
                  </a:cubicBezTo>
                  <a:cubicBezTo>
                    <a:pt x="0" y="27"/>
                    <a:pt x="27" y="0"/>
                    <a:pt x="60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125" y="0"/>
                    <a:pt x="152" y="27"/>
                    <a:pt x="152" y="60"/>
                  </a:cubicBezTo>
                  <a:cubicBezTo>
                    <a:pt x="152" y="75"/>
                    <a:pt x="147" y="89"/>
                    <a:pt x="138" y="99"/>
                  </a:cubicBezTo>
                  <a:close/>
                  <a:moveTo>
                    <a:pt x="28" y="163"/>
                  </a:moveTo>
                  <a:cubicBezTo>
                    <a:pt x="25" y="103"/>
                    <a:pt x="83" y="81"/>
                    <a:pt x="83" y="81"/>
                  </a:cubicBezTo>
                  <a:cubicBezTo>
                    <a:pt x="83" y="81"/>
                    <a:pt x="57" y="74"/>
                    <a:pt x="35" y="101"/>
                  </a:cubicBezTo>
                  <a:cubicBezTo>
                    <a:pt x="16" y="128"/>
                    <a:pt x="21" y="147"/>
                    <a:pt x="28" y="163"/>
                  </a:cubicBezTo>
                  <a:close/>
                  <a:moveTo>
                    <a:pt x="92" y="20"/>
                  </a:moveTo>
                  <a:cubicBezTo>
                    <a:pt x="60" y="20"/>
                    <a:pt x="60" y="20"/>
                    <a:pt x="60" y="20"/>
                  </a:cubicBezTo>
                  <a:cubicBezTo>
                    <a:pt x="38" y="20"/>
                    <a:pt x="20" y="38"/>
                    <a:pt x="20" y="60"/>
                  </a:cubicBezTo>
                  <a:cubicBezTo>
                    <a:pt x="20" y="69"/>
                    <a:pt x="23" y="77"/>
                    <a:pt x="27" y="83"/>
                  </a:cubicBezTo>
                  <a:cubicBezTo>
                    <a:pt x="40" y="71"/>
                    <a:pt x="57" y="64"/>
                    <a:pt x="76" y="64"/>
                  </a:cubicBezTo>
                  <a:cubicBezTo>
                    <a:pt x="95" y="64"/>
                    <a:pt x="112" y="71"/>
                    <a:pt x="125" y="83"/>
                  </a:cubicBezTo>
                  <a:cubicBezTo>
                    <a:pt x="129" y="77"/>
                    <a:pt x="132" y="69"/>
                    <a:pt x="132" y="60"/>
                  </a:cubicBezTo>
                  <a:cubicBezTo>
                    <a:pt x="132" y="38"/>
                    <a:pt x="114" y="20"/>
                    <a:pt x="92" y="20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9"/>
            <p:cNvSpPr>
              <a:spLocks noEditPoints="1"/>
            </p:cNvSpPr>
            <p:nvPr/>
          </p:nvSpPr>
          <p:spPr bwMode="auto">
            <a:xfrm>
              <a:off x="6859" y="85"/>
              <a:ext cx="155" cy="244"/>
            </a:xfrm>
            <a:custGeom>
              <a:avLst/>
              <a:gdLst>
                <a:gd name="T0" fmla="*/ 104 w 124"/>
                <a:gd name="T1" fmla="*/ 196 h 196"/>
                <a:gd name="T2" fmla="*/ 20 w 124"/>
                <a:gd name="T3" fmla="*/ 196 h 196"/>
                <a:gd name="T4" fmla="*/ 0 w 124"/>
                <a:gd name="T5" fmla="*/ 176 h 196"/>
                <a:gd name="T6" fmla="*/ 0 w 124"/>
                <a:gd name="T7" fmla="*/ 84 h 196"/>
                <a:gd name="T8" fmla="*/ 0 w 124"/>
                <a:gd name="T9" fmla="*/ 82 h 196"/>
                <a:gd name="T10" fmla="*/ 24 w 124"/>
                <a:gd name="T11" fmla="*/ 47 h 196"/>
                <a:gd name="T12" fmla="*/ 24 w 124"/>
                <a:gd name="T13" fmla="*/ 44 h 196"/>
                <a:gd name="T14" fmla="*/ 100 w 124"/>
                <a:gd name="T15" fmla="*/ 44 h 196"/>
                <a:gd name="T16" fmla="*/ 100 w 124"/>
                <a:gd name="T17" fmla="*/ 47 h 196"/>
                <a:gd name="T18" fmla="*/ 123 w 124"/>
                <a:gd name="T19" fmla="*/ 82 h 196"/>
                <a:gd name="T20" fmla="*/ 124 w 124"/>
                <a:gd name="T21" fmla="*/ 84 h 196"/>
                <a:gd name="T22" fmla="*/ 124 w 124"/>
                <a:gd name="T23" fmla="*/ 176 h 196"/>
                <a:gd name="T24" fmla="*/ 104 w 124"/>
                <a:gd name="T25" fmla="*/ 196 h 196"/>
                <a:gd name="T26" fmla="*/ 115 w 124"/>
                <a:gd name="T27" fmla="*/ 92 h 196"/>
                <a:gd name="T28" fmla="*/ 115 w 124"/>
                <a:gd name="T29" fmla="*/ 90 h 196"/>
                <a:gd name="T30" fmla="*/ 92 w 124"/>
                <a:gd name="T31" fmla="*/ 55 h 196"/>
                <a:gd name="T32" fmla="*/ 92 w 124"/>
                <a:gd name="T33" fmla="*/ 52 h 196"/>
                <a:gd name="T34" fmla="*/ 31 w 124"/>
                <a:gd name="T35" fmla="*/ 52 h 196"/>
                <a:gd name="T36" fmla="*/ 31 w 124"/>
                <a:gd name="T37" fmla="*/ 55 h 196"/>
                <a:gd name="T38" fmla="*/ 8 w 124"/>
                <a:gd name="T39" fmla="*/ 90 h 196"/>
                <a:gd name="T40" fmla="*/ 8 w 124"/>
                <a:gd name="T41" fmla="*/ 92 h 196"/>
                <a:gd name="T42" fmla="*/ 8 w 124"/>
                <a:gd name="T43" fmla="*/ 92 h 196"/>
                <a:gd name="T44" fmla="*/ 80 w 124"/>
                <a:gd name="T45" fmla="*/ 92 h 196"/>
                <a:gd name="T46" fmla="*/ 80 w 124"/>
                <a:gd name="T47" fmla="*/ 148 h 196"/>
                <a:gd name="T48" fmla="*/ 8 w 124"/>
                <a:gd name="T49" fmla="*/ 148 h 196"/>
                <a:gd name="T50" fmla="*/ 8 w 124"/>
                <a:gd name="T51" fmla="*/ 170 h 196"/>
                <a:gd name="T52" fmla="*/ 25 w 124"/>
                <a:gd name="T53" fmla="*/ 188 h 196"/>
                <a:gd name="T54" fmla="*/ 98 w 124"/>
                <a:gd name="T55" fmla="*/ 188 h 196"/>
                <a:gd name="T56" fmla="*/ 115 w 124"/>
                <a:gd name="T57" fmla="*/ 170 h 196"/>
                <a:gd name="T58" fmla="*/ 115 w 124"/>
                <a:gd name="T59" fmla="*/ 92 h 196"/>
                <a:gd name="T60" fmla="*/ 20 w 124"/>
                <a:gd name="T61" fmla="*/ 36 h 196"/>
                <a:gd name="T62" fmla="*/ 20 w 124"/>
                <a:gd name="T63" fmla="*/ 8 h 196"/>
                <a:gd name="T64" fmla="*/ 28 w 124"/>
                <a:gd name="T65" fmla="*/ 0 h 196"/>
                <a:gd name="T66" fmla="*/ 96 w 124"/>
                <a:gd name="T67" fmla="*/ 0 h 196"/>
                <a:gd name="T68" fmla="*/ 104 w 124"/>
                <a:gd name="T69" fmla="*/ 8 h 196"/>
                <a:gd name="T70" fmla="*/ 104 w 124"/>
                <a:gd name="T71" fmla="*/ 36 h 196"/>
                <a:gd name="T72" fmla="*/ 20 w 124"/>
                <a:gd name="T73" fmla="*/ 3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4" h="196">
                  <a:moveTo>
                    <a:pt x="104" y="196"/>
                  </a:moveTo>
                  <a:cubicBezTo>
                    <a:pt x="20" y="196"/>
                    <a:pt x="20" y="196"/>
                    <a:pt x="20" y="196"/>
                  </a:cubicBezTo>
                  <a:cubicBezTo>
                    <a:pt x="8" y="196"/>
                    <a:pt x="0" y="188"/>
                    <a:pt x="0" y="176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3"/>
                    <a:pt x="0" y="82"/>
                  </a:cubicBezTo>
                  <a:cubicBezTo>
                    <a:pt x="2" y="54"/>
                    <a:pt x="24" y="68"/>
                    <a:pt x="24" y="47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100" y="68"/>
                    <a:pt x="121" y="54"/>
                    <a:pt x="123" y="82"/>
                  </a:cubicBezTo>
                  <a:cubicBezTo>
                    <a:pt x="123" y="83"/>
                    <a:pt x="124" y="84"/>
                    <a:pt x="124" y="84"/>
                  </a:cubicBezTo>
                  <a:cubicBezTo>
                    <a:pt x="124" y="176"/>
                    <a:pt x="124" y="176"/>
                    <a:pt x="124" y="176"/>
                  </a:cubicBezTo>
                  <a:cubicBezTo>
                    <a:pt x="124" y="188"/>
                    <a:pt x="115" y="196"/>
                    <a:pt x="104" y="196"/>
                  </a:cubicBezTo>
                  <a:close/>
                  <a:moveTo>
                    <a:pt x="115" y="92"/>
                  </a:moveTo>
                  <a:cubicBezTo>
                    <a:pt x="115" y="91"/>
                    <a:pt x="115" y="91"/>
                    <a:pt x="115" y="90"/>
                  </a:cubicBezTo>
                  <a:cubicBezTo>
                    <a:pt x="113" y="65"/>
                    <a:pt x="92" y="74"/>
                    <a:pt x="92" y="55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74"/>
                    <a:pt x="10" y="65"/>
                    <a:pt x="8" y="90"/>
                  </a:cubicBezTo>
                  <a:cubicBezTo>
                    <a:pt x="8" y="91"/>
                    <a:pt x="8" y="91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80" y="148"/>
                    <a:pt x="80" y="148"/>
                    <a:pt x="80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70"/>
                    <a:pt x="8" y="170"/>
                    <a:pt x="8" y="170"/>
                  </a:cubicBezTo>
                  <a:cubicBezTo>
                    <a:pt x="8" y="180"/>
                    <a:pt x="15" y="188"/>
                    <a:pt x="25" y="188"/>
                  </a:cubicBezTo>
                  <a:cubicBezTo>
                    <a:pt x="98" y="188"/>
                    <a:pt x="98" y="188"/>
                    <a:pt x="98" y="188"/>
                  </a:cubicBezTo>
                  <a:cubicBezTo>
                    <a:pt x="108" y="188"/>
                    <a:pt x="115" y="180"/>
                    <a:pt x="115" y="170"/>
                  </a:cubicBezTo>
                  <a:lnTo>
                    <a:pt x="115" y="92"/>
                  </a:lnTo>
                  <a:close/>
                  <a:moveTo>
                    <a:pt x="20" y="36"/>
                  </a:moveTo>
                  <a:cubicBezTo>
                    <a:pt x="20" y="8"/>
                    <a:pt x="20" y="8"/>
                    <a:pt x="20" y="8"/>
                  </a:cubicBezTo>
                  <a:cubicBezTo>
                    <a:pt x="20" y="4"/>
                    <a:pt x="23" y="0"/>
                    <a:pt x="28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00" y="0"/>
                    <a:pt x="104" y="4"/>
                    <a:pt x="104" y="8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65" y="36"/>
                    <a:pt x="61" y="36"/>
                    <a:pt x="20" y="36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0"/>
            <p:cNvSpPr>
              <a:spLocks noEditPoints="1"/>
            </p:cNvSpPr>
            <p:nvPr/>
          </p:nvSpPr>
          <p:spPr bwMode="auto">
            <a:xfrm>
              <a:off x="7119" y="82"/>
              <a:ext cx="256" cy="253"/>
            </a:xfrm>
            <a:custGeom>
              <a:avLst/>
              <a:gdLst>
                <a:gd name="T0" fmla="*/ 95 w 205"/>
                <a:gd name="T1" fmla="*/ 196 h 203"/>
                <a:gd name="T2" fmla="*/ 77 w 205"/>
                <a:gd name="T3" fmla="*/ 178 h 203"/>
                <a:gd name="T4" fmla="*/ 88 w 205"/>
                <a:gd name="T5" fmla="*/ 165 h 203"/>
                <a:gd name="T6" fmla="*/ 128 w 205"/>
                <a:gd name="T7" fmla="*/ 118 h 203"/>
                <a:gd name="T8" fmla="*/ 139 w 205"/>
                <a:gd name="T9" fmla="*/ 113 h 203"/>
                <a:gd name="T10" fmla="*/ 157 w 205"/>
                <a:gd name="T11" fmla="*/ 132 h 203"/>
                <a:gd name="T12" fmla="*/ 154 w 205"/>
                <a:gd name="T13" fmla="*/ 135 h 203"/>
                <a:gd name="T14" fmla="*/ 143 w 205"/>
                <a:gd name="T15" fmla="*/ 136 h 203"/>
                <a:gd name="T16" fmla="*/ 136 w 205"/>
                <a:gd name="T17" fmla="*/ 148 h 203"/>
                <a:gd name="T18" fmla="*/ 124 w 205"/>
                <a:gd name="T19" fmla="*/ 168 h 203"/>
                <a:gd name="T20" fmla="*/ 113 w 205"/>
                <a:gd name="T21" fmla="*/ 181 h 203"/>
                <a:gd name="T22" fmla="*/ 95 w 205"/>
                <a:gd name="T23" fmla="*/ 196 h 203"/>
                <a:gd name="T24" fmla="*/ 137 w 205"/>
                <a:gd name="T25" fmla="*/ 105 h 203"/>
                <a:gd name="T26" fmla="*/ 159 w 205"/>
                <a:gd name="T27" fmla="*/ 80 h 203"/>
                <a:gd name="T28" fmla="*/ 135 w 205"/>
                <a:gd name="T29" fmla="*/ 69 h 203"/>
                <a:gd name="T30" fmla="*/ 124 w 205"/>
                <a:gd name="T31" fmla="*/ 44 h 203"/>
                <a:gd name="T32" fmla="*/ 99 w 205"/>
                <a:gd name="T33" fmla="*/ 66 h 203"/>
                <a:gd name="T34" fmla="*/ 86 w 205"/>
                <a:gd name="T35" fmla="*/ 50 h 203"/>
                <a:gd name="T36" fmla="*/ 140 w 205"/>
                <a:gd name="T37" fmla="*/ 10 h 203"/>
                <a:gd name="T38" fmla="*/ 139 w 205"/>
                <a:gd name="T39" fmla="*/ 11 h 203"/>
                <a:gd name="T40" fmla="*/ 190 w 205"/>
                <a:gd name="T41" fmla="*/ 15 h 203"/>
                <a:gd name="T42" fmla="*/ 192 w 205"/>
                <a:gd name="T43" fmla="*/ 67 h 203"/>
                <a:gd name="T44" fmla="*/ 153 w 205"/>
                <a:gd name="T45" fmla="*/ 118 h 203"/>
                <a:gd name="T46" fmla="*/ 137 w 205"/>
                <a:gd name="T47" fmla="*/ 105 h 203"/>
                <a:gd name="T48" fmla="*/ 176 w 205"/>
                <a:gd name="T49" fmla="*/ 28 h 203"/>
                <a:gd name="T50" fmla="*/ 149 w 205"/>
                <a:gd name="T51" fmla="*/ 28 h 203"/>
                <a:gd name="T52" fmla="*/ 149 w 205"/>
                <a:gd name="T53" fmla="*/ 55 h 203"/>
                <a:gd name="T54" fmla="*/ 176 w 205"/>
                <a:gd name="T55" fmla="*/ 55 h 203"/>
                <a:gd name="T56" fmla="*/ 176 w 205"/>
                <a:gd name="T57" fmla="*/ 28 h 203"/>
                <a:gd name="T58" fmla="*/ 86 w 205"/>
                <a:gd name="T59" fmla="*/ 75 h 203"/>
                <a:gd name="T60" fmla="*/ 39 w 205"/>
                <a:gd name="T61" fmla="*/ 116 h 203"/>
                <a:gd name="T62" fmla="*/ 26 w 205"/>
                <a:gd name="T63" fmla="*/ 126 h 203"/>
                <a:gd name="T64" fmla="*/ 7 w 205"/>
                <a:gd name="T65" fmla="*/ 108 h 203"/>
                <a:gd name="T66" fmla="*/ 23 w 205"/>
                <a:gd name="T67" fmla="*/ 90 h 203"/>
                <a:gd name="T68" fmla="*/ 36 w 205"/>
                <a:gd name="T69" fmla="*/ 80 h 203"/>
                <a:gd name="T70" fmla="*/ 55 w 205"/>
                <a:gd name="T71" fmla="*/ 68 h 203"/>
                <a:gd name="T72" fmla="*/ 67 w 205"/>
                <a:gd name="T73" fmla="*/ 61 h 203"/>
                <a:gd name="T74" fmla="*/ 68 w 205"/>
                <a:gd name="T75" fmla="*/ 50 h 203"/>
                <a:gd name="T76" fmla="*/ 72 w 205"/>
                <a:gd name="T77" fmla="*/ 46 h 203"/>
                <a:gd name="T78" fmla="*/ 90 w 205"/>
                <a:gd name="T79" fmla="*/ 65 h 203"/>
                <a:gd name="T80" fmla="*/ 86 w 205"/>
                <a:gd name="T81" fmla="*/ 7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5" h="203">
                  <a:moveTo>
                    <a:pt x="95" y="196"/>
                  </a:moveTo>
                  <a:cubicBezTo>
                    <a:pt x="88" y="189"/>
                    <a:pt x="86" y="187"/>
                    <a:pt x="77" y="178"/>
                  </a:cubicBezTo>
                  <a:cubicBezTo>
                    <a:pt x="68" y="169"/>
                    <a:pt x="85" y="165"/>
                    <a:pt x="88" y="165"/>
                  </a:cubicBezTo>
                  <a:cubicBezTo>
                    <a:pt x="107" y="152"/>
                    <a:pt x="121" y="126"/>
                    <a:pt x="128" y="118"/>
                  </a:cubicBezTo>
                  <a:cubicBezTo>
                    <a:pt x="136" y="110"/>
                    <a:pt x="139" y="113"/>
                    <a:pt x="139" y="113"/>
                  </a:cubicBezTo>
                  <a:cubicBezTo>
                    <a:pt x="139" y="113"/>
                    <a:pt x="156" y="121"/>
                    <a:pt x="157" y="132"/>
                  </a:cubicBezTo>
                  <a:cubicBezTo>
                    <a:pt x="156" y="133"/>
                    <a:pt x="154" y="135"/>
                    <a:pt x="154" y="135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3" y="136"/>
                    <a:pt x="134" y="144"/>
                    <a:pt x="136" y="148"/>
                  </a:cubicBezTo>
                  <a:cubicBezTo>
                    <a:pt x="124" y="157"/>
                    <a:pt x="124" y="168"/>
                    <a:pt x="124" y="168"/>
                  </a:cubicBezTo>
                  <a:cubicBezTo>
                    <a:pt x="124" y="168"/>
                    <a:pt x="112" y="174"/>
                    <a:pt x="113" y="181"/>
                  </a:cubicBezTo>
                  <a:cubicBezTo>
                    <a:pt x="113" y="183"/>
                    <a:pt x="102" y="203"/>
                    <a:pt x="95" y="196"/>
                  </a:cubicBezTo>
                  <a:close/>
                  <a:moveTo>
                    <a:pt x="137" y="105"/>
                  </a:moveTo>
                  <a:cubicBezTo>
                    <a:pt x="146" y="97"/>
                    <a:pt x="154" y="87"/>
                    <a:pt x="159" y="80"/>
                  </a:cubicBezTo>
                  <a:cubicBezTo>
                    <a:pt x="151" y="80"/>
                    <a:pt x="142" y="76"/>
                    <a:pt x="135" y="69"/>
                  </a:cubicBezTo>
                  <a:cubicBezTo>
                    <a:pt x="128" y="62"/>
                    <a:pt x="125" y="53"/>
                    <a:pt x="124" y="44"/>
                  </a:cubicBezTo>
                  <a:cubicBezTo>
                    <a:pt x="117" y="49"/>
                    <a:pt x="107" y="58"/>
                    <a:pt x="99" y="66"/>
                  </a:cubicBezTo>
                  <a:cubicBezTo>
                    <a:pt x="98" y="65"/>
                    <a:pt x="88" y="52"/>
                    <a:pt x="86" y="50"/>
                  </a:cubicBezTo>
                  <a:cubicBezTo>
                    <a:pt x="114" y="26"/>
                    <a:pt x="140" y="10"/>
                    <a:pt x="140" y="10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54" y="0"/>
                    <a:pt x="176" y="1"/>
                    <a:pt x="190" y="15"/>
                  </a:cubicBezTo>
                  <a:cubicBezTo>
                    <a:pt x="204" y="29"/>
                    <a:pt x="205" y="52"/>
                    <a:pt x="192" y="67"/>
                  </a:cubicBezTo>
                  <a:cubicBezTo>
                    <a:pt x="186" y="75"/>
                    <a:pt x="172" y="96"/>
                    <a:pt x="153" y="118"/>
                  </a:cubicBezTo>
                  <a:cubicBezTo>
                    <a:pt x="152" y="116"/>
                    <a:pt x="138" y="106"/>
                    <a:pt x="137" y="105"/>
                  </a:cubicBezTo>
                  <a:close/>
                  <a:moveTo>
                    <a:pt x="176" y="28"/>
                  </a:moveTo>
                  <a:cubicBezTo>
                    <a:pt x="169" y="21"/>
                    <a:pt x="157" y="21"/>
                    <a:pt x="149" y="28"/>
                  </a:cubicBezTo>
                  <a:cubicBezTo>
                    <a:pt x="142" y="36"/>
                    <a:pt x="142" y="48"/>
                    <a:pt x="149" y="55"/>
                  </a:cubicBezTo>
                  <a:cubicBezTo>
                    <a:pt x="157" y="63"/>
                    <a:pt x="169" y="63"/>
                    <a:pt x="176" y="55"/>
                  </a:cubicBezTo>
                  <a:cubicBezTo>
                    <a:pt x="183" y="48"/>
                    <a:pt x="183" y="36"/>
                    <a:pt x="176" y="28"/>
                  </a:cubicBezTo>
                  <a:close/>
                  <a:moveTo>
                    <a:pt x="86" y="75"/>
                  </a:moveTo>
                  <a:cubicBezTo>
                    <a:pt x="78" y="83"/>
                    <a:pt x="52" y="97"/>
                    <a:pt x="39" y="116"/>
                  </a:cubicBezTo>
                  <a:cubicBezTo>
                    <a:pt x="39" y="118"/>
                    <a:pt x="34" y="135"/>
                    <a:pt x="26" y="126"/>
                  </a:cubicBezTo>
                  <a:cubicBezTo>
                    <a:pt x="17" y="117"/>
                    <a:pt x="15" y="115"/>
                    <a:pt x="7" y="108"/>
                  </a:cubicBezTo>
                  <a:cubicBezTo>
                    <a:pt x="0" y="101"/>
                    <a:pt x="21" y="90"/>
                    <a:pt x="23" y="90"/>
                  </a:cubicBezTo>
                  <a:cubicBezTo>
                    <a:pt x="30" y="92"/>
                    <a:pt x="36" y="80"/>
                    <a:pt x="36" y="80"/>
                  </a:cubicBezTo>
                  <a:cubicBezTo>
                    <a:pt x="36" y="80"/>
                    <a:pt x="47" y="80"/>
                    <a:pt x="55" y="68"/>
                  </a:cubicBezTo>
                  <a:cubicBezTo>
                    <a:pt x="60" y="70"/>
                    <a:pt x="67" y="61"/>
                    <a:pt x="67" y="61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8" y="50"/>
                    <a:pt x="71" y="48"/>
                    <a:pt x="72" y="46"/>
                  </a:cubicBezTo>
                  <a:cubicBezTo>
                    <a:pt x="83" y="48"/>
                    <a:pt x="90" y="65"/>
                    <a:pt x="90" y="65"/>
                  </a:cubicBezTo>
                  <a:cubicBezTo>
                    <a:pt x="90" y="65"/>
                    <a:pt x="93" y="68"/>
                    <a:pt x="86" y="75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1"/>
            <p:cNvSpPr>
              <a:spLocks noEditPoints="1"/>
            </p:cNvSpPr>
            <p:nvPr/>
          </p:nvSpPr>
          <p:spPr bwMode="auto">
            <a:xfrm>
              <a:off x="7462" y="89"/>
              <a:ext cx="194" cy="238"/>
            </a:xfrm>
            <a:custGeom>
              <a:avLst/>
              <a:gdLst>
                <a:gd name="T0" fmla="*/ 104 w 156"/>
                <a:gd name="T1" fmla="*/ 191 h 191"/>
                <a:gd name="T2" fmla="*/ 51 w 156"/>
                <a:gd name="T3" fmla="*/ 139 h 191"/>
                <a:gd name="T4" fmla="*/ 104 w 156"/>
                <a:gd name="T5" fmla="*/ 86 h 191"/>
                <a:gd name="T6" fmla="*/ 156 w 156"/>
                <a:gd name="T7" fmla="*/ 139 h 191"/>
                <a:gd name="T8" fmla="*/ 104 w 156"/>
                <a:gd name="T9" fmla="*/ 191 h 191"/>
                <a:gd name="T10" fmla="*/ 104 w 156"/>
                <a:gd name="T11" fmla="*/ 100 h 191"/>
                <a:gd name="T12" fmla="*/ 65 w 156"/>
                <a:gd name="T13" fmla="*/ 139 h 191"/>
                <a:gd name="T14" fmla="*/ 104 w 156"/>
                <a:gd name="T15" fmla="*/ 177 h 191"/>
                <a:gd name="T16" fmla="*/ 142 w 156"/>
                <a:gd name="T17" fmla="*/ 139 h 191"/>
                <a:gd name="T18" fmla="*/ 104 w 156"/>
                <a:gd name="T19" fmla="*/ 100 h 191"/>
                <a:gd name="T20" fmla="*/ 89 w 156"/>
                <a:gd name="T21" fmla="*/ 165 h 191"/>
                <a:gd name="T22" fmla="*/ 102 w 156"/>
                <a:gd name="T23" fmla="*/ 140 h 191"/>
                <a:gd name="T24" fmla="*/ 79 w 156"/>
                <a:gd name="T25" fmla="*/ 140 h 191"/>
                <a:gd name="T26" fmla="*/ 109 w 156"/>
                <a:gd name="T27" fmla="*/ 108 h 191"/>
                <a:gd name="T28" fmla="*/ 104 w 156"/>
                <a:gd name="T29" fmla="*/ 128 h 191"/>
                <a:gd name="T30" fmla="*/ 127 w 156"/>
                <a:gd name="T31" fmla="*/ 128 h 191"/>
                <a:gd name="T32" fmla="*/ 89 w 156"/>
                <a:gd name="T33" fmla="*/ 165 h 191"/>
                <a:gd name="T34" fmla="*/ 60 w 156"/>
                <a:gd name="T35" fmla="*/ 43 h 191"/>
                <a:gd name="T36" fmla="*/ 60 w 156"/>
                <a:gd name="T37" fmla="*/ 44 h 191"/>
                <a:gd name="T38" fmla="*/ 8 w 156"/>
                <a:gd name="T39" fmla="*/ 44 h 191"/>
                <a:gd name="T40" fmla="*/ 8 w 156"/>
                <a:gd name="T41" fmla="*/ 36 h 191"/>
                <a:gd name="T42" fmla="*/ 57 w 156"/>
                <a:gd name="T43" fmla="*/ 36 h 191"/>
                <a:gd name="T44" fmla="*/ 70 w 156"/>
                <a:gd name="T45" fmla="*/ 22 h 191"/>
                <a:gd name="T46" fmla="*/ 56 w 156"/>
                <a:gd name="T47" fmla="*/ 7 h 191"/>
                <a:gd name="T48" fmla="*/ 44 w 156"/>
                <a:gd name="T49" fmla="*/ 8 h 191"/>
                <a:gd name="T50" fmla="*/ 44 w 156"/>
                <a:gd name="T51" fmla="*/ 12 h 191"/>
                <a:gd name="T52" fmla="*/ 21 w 156"/>
                <a:gd name="T53" fmla="*/ 12 h 191"/>
                <a:gd name="T54" fmla="*/ 21 w 156"/>
                <a:gd name="T55" fmla="*/ 0 h 191"/>
                <a:gd name="T56" fmla="*/ 44 w 156"/>
                <a:gd name="T57" fmla="*/ 0 h 191"/>
                <a:gd name="T58" fmla="*/ 44 w 156"/>
                <a:gd name="T59" fmla="*/ 1 h 191"/>
                <a:gd name="T60" fmla="*/ 56 w 156"/>
                <a:gd name="T61" fmla="*/ 0 h 191"/>
                <a:gd name="T62" fmla="*/ 78 w 156"/>
                <a:gd name="T63" fmla="*/ 22 h 191"/>
                <a:gd name="T64" fmla="*/ 60 w 156"/>
                <a:gd name="T65" fmla="*/ 43 h 191"/>
                <a:gd name="T66" fmla="*/ 52 w 156"/>
                <a:gd name="T67" fmla="*/ 32 h 191"/>
                <a:gd name="T68" fmla="*/ 12 w 156"/>
                <a:gd name="T69" fmla="*/ 32 h 191"/>
                <a:gd name="T70" fmla="*/ 20 w 156"/>
                <a:gd name="T71" fmla="*/ 16 h 191"/>
                <a:gd name="T72" fmla="*/ 44 w 156"/>
                <a:gd name="T73" fmla="*/ 16 h 191"/>
                <a:gd name="T74" fmla="*/ 52 w 156"/>
                <a:gd name="T75" fmla="*/ 32 h 191"/>
                <a:gd name="T76" fmla="*/ 48 w 156"/>
                <a:gd name="T77" fmla="*/ 48 h 191"/>
                <a:gd name="T78" fmla="*/ 68 w 156"/>
                <a:gd name="T79" fmla="*/ 68 h 191"/>
                <a:gd name="T80" fmla="*/ 68 w 156"/>
                <a:gd name="T81" fmla="*/ 84 h 191"/>
                <a:gd name="T82" fmla="*/ 40 w 156"/>
                <a:gd name="T83" fmla="*/ 136 h 191"/>
                <a:gd name="T84" fmla="*/ 56 w 156"/>
                <a:gd name="T85" fmla="*/ 178 h 191"/>
                <a:gd name="T86" fmla="*/ 48 w 156"/>
                <a:gd name="T87" fmla="*/ 180 h 191"/>
                <a:gd name="T88" fmla="*/ 20 w 156"/>
                <a:gd name="T89" fmla="*/ 180 h 191"/>
                <a:gd name="T90" fmla="*/ 0 w 156"/>
                <a:gd name="T91" fmla="*/ 160 h 191"/>
                <a:gd name="T92" fmla="*/ 0 w 156"/>
                <a:gd name="T93" fmla="*/ 68 h 191"/>
                <a:gd name="T94" fmla="*/ 20 w 156"/>
                <a:gd name="T95" fmla="*/ 48 h 191"/>
                <a:gd name="T96" fmla="*/ 48 w 156"/>
                <a:gd name="T97" fmla="*/ 48 h 191"/>
                <a:gd name="T98" fmla="*/ 8 w 156"/>
                <a:gd name="T99" fmla="*/ 76 h 191"/>
                <a:gd name="T100" fmla="*/ 8 w 156"/>
                <a:gd name="T101" fmla="*/ 151 h 191"/>
                <a:gd name="T102" fmla="*/ 21 w 156"/>
                <a:gd name="T103" fmla="*/ 171 h 191"/>
                <a:gd name="T104" fmla="*/ 21 w 156"/>
                <a:gd name="T105" fmla="*/ 56 h 191"/>
                <a:gd name="T106" fmla="*/ 8 w 156"/>
                <a:gd name="T107" fmla="*/ 7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6" h="191">
                  <a:moveTo>
                    <a:pt x="104" y="191"/>
                  </a:moveTo>
                  <a:cubicBezTo>
                    <a:pt x="75" y="191"/>
                    <a:pt x="51" y="168"/>
                    <a:pt x="51" y="139"/>
                  </a:cubicBezTo>
                  <a:cubicBezTo>
                    <a:pt x="51" y="110"/>
                    <a:pt x="75" y="86"/>
                    <a:pt x="104" y="86"/>
                  </a:cubicBezTo>
                  <a:cubicBezTo>
                    <a:pt x="133" y="86"/>
                    <a:pt x="156" y="110"/>
                    <a:pt x="156" y="139"/>
                  </a:cubicBezTo>
                  <a:cubicBezTo>
                    <a:pt x="156" y="168"/>
                    <a:pt x="133" y="191"/>
                    <a:pt x="104" y="191"/>
                  </a:cubicBezTo>
                  <a:close/>
                  <a:moveTo>
                    <a:pt x="104" y="100"/>
                  </a:moveTo>
                  <a:cubicBezTo>
                    <a:pt x="82" y="100"/>
                    <a:pt x="65" y="117"/>
                    <a:pt x="65" y="139"/>
                  </a:cubicBezTo>
                  <a:cubicBezTo>
                    <a:pt x="65" y="160"/>
                    <a:pt x="82" y="177"/>
                    <a:pt x="104" y="177"/>
                  </a:cubicBezTo>
                  <a:cubicBezTo>
                    <a:pt x="125" y="177"/>
                    <a:pt x="142" y="160"/>
                    <a:pt x="142" y="139"/>
                  </a:cubicBezTo>
                  <a:cubicBezTo>
                    <a:pt x="142" y="117"/>
                    <a:pt x="125" y="100"/>
                    <a:pt x="104" y="100"/>
                  </a:cubicBezTo>
                  <a:close/>
                  <a:moveTo>
                    <a:pt x="89" y="165"/>
                  </a:moveTo>
                  <a:cubicBezTo>
                    <a:pt x="102" y="140"/>
                    <a:pt x="102" y="140"/>
                    <a:pt x="102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04" y="128"/>
                    <a:pt x="104" y="128"/>
                    <a:pt x="104" y="128"/>
                  </a:cubicBezTo>
                  <a:cubicBezTo>
                    <a:pt x="127" y="128"/>
                    <a:pt x="127" y="128"/>
                    <a:pt x="127" y="128"/>
                  </a:cubicBezTo>
                  <a:lnTo>
                    <a:pt x="89" y="165"/>
                  </a:lnTo>
                  <a:close/>
                  <a:moveTo>
                    <a:pt x="60" y="43"/>
                  </a:moveTo>
                  <a:cubicBezTo>
                    <a:pt x="60" y="44"/>
                    <a:pt x="60" y="44"/>
                    <a:pt x="60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64" y="35"/>
                    <a:pt x="70" y="29"/>
                    <a:pt x="70" y="22"/>
                  </a:cubicBezTo>
                  <a:cubicBezTo>
                    <a:pt x="70" y="14"/>
                    <a:pt x="64" y="7"/>
                    <a:pt x="56" y="7"/>
                  </a:cubicBezTo>
                  <a:cubicBezTo>
                    <a:pt x="54" y="7"/>
                    <a:pt x="50" y="8"/>
                    <a:pt x="44" y="8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9" y="0"/>
                    <a:pt x="53" y="0"/>
                    <a:pt x="56" y="0"/>
                  </a:cubicBezTo>
                  <a:cubicBezTo>
                    <a:pt x="68" y="0"/>
                    <a:pt x="78" y="9"/>
                    <a:pt x="78" y="22"/>
                  </a:cubicBezTo>
                  <a:cubicBezTo>
                    <a:pt x="78" y="32"/>
                    <a:pt x="70" y="41"/>
                    <a:pt x="60" y="43"/>
                  </a:cubicBezTo>
                  <a:close/>
                  <a:moveTo>
                    <a:pt x="52" y="32"/>
                  </a:moveTo>
                  <a:cubicBezTo>
                    <a:pt x="50" y="32"/>
                    <a:pt x="10" y="32"/>
                    <a:pt x="12" y="32"/>
                  </a:cubicBezTo>
                  <a:cubicBezTo>
                    <a:pt x="12" y="20"/>
                    <a:pt x="18" y="25"/>
                    <a:pt x="20" y="16"/>
                  </a:cubicBezTo>
                  <a:cubicBezTo>
                    <a:pt x="22" y="16"/>
                    <a:pt x="43" y="16"/>
                    <a:pt x="44" y="16"/>
                  </a:cubicBezTo>
                  <a:cubicBezTo>
                    <a:pt x="46" y="27"/>
                    <a:pt x="52" y="19"/>
                    <a:pt x="52" y="32"/>
                  </a:cubicBezTo>
                  <a:close/>
                  <a:moveTo>
                    <a:pt x="48" y="48"/>
                  </a:moveTo>
                  <a:cubicBezTo>
                    <a:pt x="59" y="48"/>
                    <a:pt x="68" y="57"/>
                    <a:pt x="68" y="68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51" y="95"/>
                    <a:pt x="40" y="115"/>
                    <a:pt x="40" y="136"/>
                  </a:cubicBezTo>
                  <a:cubicBezTo>
                    <a:pt x="40" y="152"/>
                    <a:pt x="46" y="167"/>
                    <a:pt x="56" y="178"/>
                  </a:cubicBezTo>
                  <a:cubicBezTo>
                    <a:pt x="54" y="179"/>
                    <a:pt x="51" y="180"/>
                    <a:pt x="48" y="180"/>
                  </a:cubicBezTo>
                  <a:cubicBezTo>
                    <a:pt x="20" y="180"/>
                    <a:pt x="20" y="180"/>
                    <a:pt x="20" y="180"/>
                  </a:cubicBezTo>
                  <a:cubicBezTo>
                    <a:pt x="9" y="180"/>
                    <a:pt x="0" y="171"/>
                    <a:pt x="0" y="16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57"/>
                    <a:pt x="9" y="48"/>
                    <a:pt x="20" y="48"/>
                  </a:cubicBezTo>
                  <a:lnTo>
                    <a:pt x="48" y="48"/>
                  </a:lnTo>
                  <a:close/>
                  <a:moveTo>
                    <a:pt x="8" y="76"/>
                  </a:moveTo>
                  <a:cubicBezTo>
                    <a:pt x="8" y="151"/>
                    <a:pt x="8" y="151"/>
                    <a:pt x="8" y="151"/>
                  </a:cubicBezTo>
                  <a:cubicBezTo>
                    <a:pt x="8" y="162"/>
                    <a:pt x="10" y="171"/>
                    <a:pt x="21" y="171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10" y="56"/>
                    <a:pt x="8" y="65"/>
                    <a:pt x="8" y="76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2"/>
            <p:cNvSpPr>
              <a:spLocks noEditPoints="1"/>
            </p:cNvSpPr>
            <p:nvPr/>
          </p:nvSpPr>
          <p:spPr bwMode="auto">
            <a:xfrm>
              <a:off x="5607" y="421"/>
              <a:ext cx="218" cy="191"/>
            </a:xfrm>
            <a:custGeom>
              <a:avLst/>
              <a:gdLst>
                <a:gd name="T0" fmla="*/ 153 w 175"/>
                <a:gd name="T1" fmla="*/ 108 h 153"/>
                <a:gd name="T2" fmla="*/ 131 w 175"/>
                <a:gd name="T3" fmla="*/ 113 h 153"/>
                <a:gd name="T4" fmla="*/ 110 w 175"/>
                <a:gd name="T5" fmla="*/ 108 h 153"/>
                <a:gd name="T6" fmla="*/ 88 w 175"/>
                <a:gd name="T7" fmla="*/ 113 h 153"/>
                <a:gd name="T8" fmla="*/ 66 w 175"/>
                <a:gd name="T9" fmla="*/ 108 h 153"/>
                <a:gd name="T10" fmla="*/ 44 w 175"/>
                <a:gd name="T11" fmla="*/ 113 h 153"/>
                <a:gd name="T12" fmla="*/ 22 w 175"/>
                <a:gd name="T13" fmla="*/ 108 h 153"/>
                <a:gd name="T14" fmla="*/ 0 w 175"/>
                <a:gd name="T15" fmla="*/ 113 h 153"/>
                <a:gd name="T16" fmla="*/ 11 w 175"/>
                <a:gd name="T17" fmla="*/ 124 h 153"/>
                <a:gd name="T18" fmla="*/ 33 w 175"/>
                <a:gd name="T19" fmla="*/ 124 h 153"/>
                <a:gd name="T20" fmla="*/ 54 w 175"/>
                <a:gd name="T21" fmla="*/ 124 h 153"/>
                <a:gd name="T22" fmla="*/ 77 w 175"/>
                <a:gd name="T23" fmla="*/ 124 h 153"/>
                <a:gd name="T24" fmla="*/ 98 w 175"/>
                <a:gd name="T25" fmla="*/ 124 h 153"/>
                <a:gd name="T26" fmla="*/ 121 w 175"/>
                <a:gd name="T27" fmla="*/ 124 h 153"/>
                <a:gd name="T28" fmla="*/ 142 w 175"/>
                <a:gd name="T29" fmla="*/ 124 h 153"/>
                <a:gd name="T30" fmla="*/ 165 w 175"/>
                <a:gd name="T31" fmla="*/ 124 h 153"/>
                <a:gd name="T32" fmla="*/ 175 w 175"/>
                <a:gd name="T33" fmla="*/ 113 h 153"/>
                <a:gd name="T34" fmla="*/ 129 w 175"/>
                <a:gd name="T35" fmla="*/ 59 h 153"/>
                <a:gd name="T36" fmla="*/ 171 w 175"/>
                <a:gd name="T37" fmla="*/ 59 h 153"/>
                <a:gd name="T38" fmla="*/ 129 w 175"/>
                <a:gd name="T39" fmla="*/ 59 h 153"/>
                <a:gd name="T40" fmla="*/ 105 w 175"/>
                <a:gd name="T41" fmla="*/ 31 h 153"/>
                <a:gd name="T42" fmla="*/ 155 w 175"/>
                <a:gd name="T43" fmla="*/ 12 h 153"/>
                <a:gd name="T44" fmla="*/ 142 w 175"/>
                <a:gd name="T45" fmla="*/ 0 h 153"/>
                <a:gd name="T46" fmla="*/ 73 w 175"/>
                <a:gd name="T47" fmla="*/ 27 h 153"/>
                <a:gd name="T48" fmla="*/ 90 w 175"/>
                <a:gd name="T49" fmla="*/ 58 h 153"/>
                <a:gd name="T50" fmla="*/ 143 w 175"/>
                <a:gd name="T51" fmla="*/ 99 h 153"/>
                <a:gd name="T52" fmla="*/ 142 w 175"/>
                <a:gd name="T53" fmla="*/ 137 h 153"/>
                <a:gd name="T54" fmla="*/ 121 w 175"/>
                <a:gd name="T55" fmla="*/ 137 h 153"/>
                <a:gd name="T56" fmla="*/ 98 w 175"/>
                <a:gd name="T57" fmla="*/ 137 h 153"/>
                <a:gd name="T58" fmla="*/ 77 w 175"/>
                <a:gd name="T59" fmla="*/ 137 h 153"/>
                <a:gd name="T60" fmla="*/ 54 w 175"/>
                <a:gd name="T61" fmla="*/ 137 h 153"/>
                <a:gd name="T62" fmla="*/ 33 w 175"/>
                <a:gd name="T63" fmla="*/ 137 h 153"/>
                <a:gd name="T64" fmla="*/ 11 w 175"/>
                <a:gd name="T65" fmla="*/ 137 h 153"/>
                <a:gd name="T66" fmla="*/ 0 w 175"/>
                <a:gd name="T67" fmla="*/ 153 h 153"/>
                <a:gd name="T68" fmla="*/ 22 w 175"/>
                <a:gd name="T69" fmla="*/ 149 h 153"/>
                <a:gd name="T70" fmla="*/ 44 w 175"/>
                <a:gd name="T71" fmla="*/ 153 h 153"/>
                <a:gd name="T72" fmla="*/ 66 w 175"/>
                <a:gd name="T73" fmla="*/ 149 h 153"/>
                <a:gd name="T74" fmla="*/ 88 w 175"/>
                <a:gd name="T75" fmla="*/ 153 h 153"/>
                <a:gd name="T76" fmla="*/ 110 w 175"/>
                <a:gd name="T77" fmla="*/ 149 h 153"/>
                <a:gd name="T78" fmla="*/ 131 w 175"/>
                <a:gd name="T79" fmla="*/ 153 h 153"/>
                <a:gd name="T80" fmla="*/ 153 w 175"/>
                <a:gd name="T81" fmla="*/ 149 h 153"/>
                <a:gd name="T82" fmla="*/ 175 w 175"/>
                <a:gd name="T83" fmla="*/ 153 h 153"/>
                <a:gd name="T84" fmla="*/ 165 w 175"/>
                <a:gd name="T85" fmla="*/ 13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5" h="153">
                  <a:moveTo>
                    <a:pt x="165" y="111"/>
                  </a:moveTo>
                  <a:cubicBezTo>
                    <a:pt x="161" y="109"/>
                    <a:pt x="157" y="108"/>
                    <a:pt x="153" y="108"/>
                  </a:cubicBezTo>
                  <a:cubicBezTo>
                    <a:pt x="149" y="108"/>
                    <a:pt x="146" y="109"/>
                    <a:pt x="142" y="111"/>
                  </a:cubicBezTo>
                  <a:cubicBezTo>
                    <a:pt x="139" y="112"/>
                    <a:pt x="135" y="113"/>
                    <a:pt x="131" y="113"/>
                  </a:cubicBezTo>
                  <a:cubicBezTo>
                    <a:pt x="128" y="113"/>
                    <a:pt x="124" y="112"/>
                    <a:pt x="121" y="111"/>
                  </a:cubicBezTo>
                  <a:cubicBezTo>
                    <a:pt x="117" y="109"/>
                    <a:pt x="113" y="108"/>
                    <a:pt x="110" y="108"/>
                  </a:cubicBezTo>
                  <a:cubicBezTo>
                    <a:pt x="106" y="108"/>
                    <a:pt x="102" y="109"/>
                    <a:pt x="98" y="111"/>
                  </a:cubicBezTo>
                  <a:cubicBezTo>
                    <a:pt x="95" y="112"/>
                    <a:pt x="91" y="113"/>
                    <a:pt x="88" y="113"/>
                  </a:cubicBezTo>
                  <a:cubicBezTo>
                    <a:pt x="84" y="113"/>
                    <a:pt x="80" y="112"/>
                    <a:pt x="77" y="111"/>
                  </a:cubicBezTo>
                  <a:cubicBezTo>
                    <a:pt x="73" y="109"/>
                    <a:pt x="70" y="108"/>
                    <a:pt x="66" y="108"/>
                  </a:cubicBezTo>
                  <a:cubicBezTo>
                    <a:pt x="62" y="108"/>
                    <a:pt x="58" y="109"/>
                    <a:pt x="54" y="111"/>
                  </a:cubicBezTo>
                  <a:cubicBezTo>
                    <a:pt x="51" y="112"/>
                    <a:pt x="48" y="113"/>
                    <a:pt x="44" y="113"/>
                  </a:cubicBezTo>
                  <a:cubicBezTo>
                    <a:pt x="40" y="113"/>
                    <a:pt x="36" y="112"/>
                    <a:pt x="33" y="111"/>
                  </a:cubicBezTo>
                  <a:cubicBezTo>
                    <a:pt x="29" y="109"/>
                    <a:pt x="26" y="108"/>
                    <a:pt x="22" y="108"/>
                  </a:cubicBezTo>
                  <a:cubicBezTo>
                    <a:pt x="18" y="108"/>
                    <a:pt x="14" y="109"/>
                    <a:pt x="11" y="111"/>
                  </a:cubicBezTo>
                  <a:cubicBezTo>
                    <a:pt x="7" y="112"/>
                    <a:pt x="4" y="113"/>
                    <a:pt x="0" y="113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4" y="126"/>
                    <a:pt x="7" y="126"/>
                    <a:pt x="11" y="124"/>
                  </a:cubicBezTo>
                  <a:cubicBezTo>
                    <a:pt x="14" y="123"/>
                    <a:pt x="18" y="122"/>
                    <a:pt x="22" y="122"/>
                  </a:cubicBezTo>
                  <a:cubicBezTo>
                    <a:pt x="26" y="122"/>
                    <a:pt x="29" y="123"/>
                    <a:pt x="33" y="124"/>
                  </a:cubicBezTo>
                  <a:cubicBezTo>
                    <a:pt x="36" y="126"/>
                    <a:pt x="40" y="126"/>
                    <a:pt x="44" y="126"/>
                  </a:cubicBezTo>
                  <a:cubicBezTo>
                    <a:pt x="48" y="126"/>
                    <a:pt x="51" y="126"/>
                    <a:pt x="54" y="124"/>
                  </a:cubicBezTo>
                  <a:cubicBezTo>
                    <a:pt x="58" y="123"/>
                    <a:pt x="62" y="122"/>
                    <a:pt x="66" y="122"/>
                  </a:cubicBezTo>
                  <a:cubicBezTo>
                    <a:pt x="70" y="122"/>
                    <a:pt x="73" y="123"/>
                    <a:pt x="77" y="124"/>
                  </a:cubicBezTo>
                  <a:cubicBezTo>
                    <a:pt x="80" y="126"/>
                    <a:pt x="84" y="126"/>
                    <a:pt x="88" y="126"/>
                  </a:cubicBezTo>
                  <a:cubicBezTo>
                    <a:pt x="91" y="126"/>
                    <a:pt x="95" y="126"/>
                    <a:pt x="98" y="124"/>
                  </a:cubicBezTo>
                  <a:cubicBezTo>
                    <a:pt x="102" y="123"/>
                    <a:pt x="106" y="122"/>
                    <a:pt x="110" y="122"/>
                  </a:cubicBezTo>
                  <a:cubicBezTo>
                    <a:pt x="113" y="122"/>
                    <a:pt x="117" y="123"/>
                    <a:pt x="121" y="124"/>
                  </a:cubicBezTo>
                  <a:cubicBezTo>
                    <a:pt x="124" y="126"/>
                    <a:pt x="128" y="126"/>
                    <a:pt x="131" y="126"/>
                  </a:cubicBezTo>
                  <a:cubicBezTo>
                    <a:pt x="135" y="126"/>
                    <a:pt x="139" y="126"/>
                    <a:pt x="142" y="124"/>
                  </a:cubicBezTo>
                  <a:cubicBezTo>
                    <a:pt x="146" y="123"/>
                    <a:pt x="149" y="122"/>
                    <a:pt x="153" y="122"/>
                  </a:cubicBezTo>
                  <a:cubicBezTo>
                    <a:pt x="157" y="122"/>
                    <a:pt x="161" y="123"/>
                    <a:pt x="165" y="124"/>
                  </a:cubicBezTo>
                  <a:cubicBezTo>
                    <a:pt x="168" y="126"/>
                    <a:pt x="171" y="126"/>
                    <a:pt x="175" y="126"/>
                  </a:cubicBezTo>
                  <a:cubicBezTo>
                    <a:pt x="175" y="113"/>
                    <a:pt x="175" y="113"/>
                    <a:pt x="175" y="113"/>
                  </a:cubicBezTo>
                  <a:cubicBezTo>
                    <a:pt x="171" y="113"/>
                    <a:pt x="168" y="112"/>
                    <a:pt x="165" y="111"/>
                  </a:cubicBezTo>
                  <a:close/>
                  <a:moveTo>
                    <a:pt x="129" y="59"/>
                  </a:moveTo>
                  <a:cubicBezTo>
                    <a:pt x="129" y="70"/>
                    <a:pt x="138" y="80"/>
                    <a:pt x="150" y="80"/>
                  </a:cubicBezTo>
                  <a:cubicBezTo>
                    <a:pt x="161" y="80"/>
                    <a:pt x="171" y="70"/>
                    <a:pt x="171" y="59"/>
                  </a:cubicBezTo>
                  <a:cubicBezTo>
                    <a:pt x="171" y="47"/>
                    <a:pt x="161" y="38"/>
                    <a:pt x="150" y="38"/>
                  </a:cubicBezTo>
                  <a:cubicBezTo>
                    <a:pt x="138" y="38"/>
                    <a:pt x="129" y="47"/>
                    <a:pt x="129" y="59"/>
                  </a:cubicBezTo>
                  <a:close/>
                  <a:moveTo>
                    <a:pt x="143" y="99"/>
                  </a:moveTo>
                  <a:cubicBezTo>
                    <a:pt x="105" y="31"/>
                    <a:pt x="105" y="31"/>
                    <a:pt x="105" y="31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51" y="23"/>
                    <a:pt x="155" y="18"/>
                    <a:pt x="155" y="12"/>
                  </a:cubicBezTo>
                  <a:cubicBezTo>
                    <a:pt x="155" y="5"/>
                    <a:pt x="150" y="0"/>
                    <a:pt x="144" y="0"/>
                  </a:cubicBezTo>
                  <a:cubicBezTo>
                    <a:pt x="143" y="0"/>
                    <a:pt x="143" y="0"/>
                    <a:pt x="142" y="0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75" y="13"/>
                    <a:pt x="69" y="19"/>
                    <a:pt x="73" y="27"/>
                  </a:cubicBezTo>
                  <a:cubicBezTo>
                    <a:pt x="73" y="27"/>
                    <a:pt x="73" y="28"/>
                    <a:pt x="73" y="2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25" y="99"/>
                    <a:pt x="25" y="99"/>
                    <a:pt x="25" y="99"/>
                  </a:cubicBezTo>
                  <a:lnTo>
                    <a:pt x="143" y="99"/>
                  </a:lnTo>
                  <a:close/>
                  <a:moveTo>
                    <a:pt x="153" y="135"/>
                  </a:moveTo>
                  <a:cubicBezTo>
                    <a:pt x="149" y="135"/>
                    <a:pt x="146" y="136"/>
                    <a:pt x="142" y="137"/>
                  </a:cubicBezTo>
                  <a:cubicBezTo>
                    <a:pt x="139" y="138"/>
                    <a:pt x="135" y="139"/>
                    <a:pt x="131" y="139"/>
                  </a:cubicBezTo>
                  <a:cubicBezTo>
                    <a:pt x="128" y="139"/>
                    <a:pt x="124" y="138"/>
                    <a:pt x="121" y="137"/>
                  </a:cubicBezTo>
                  <a:cubicBezTo>
                    <a:pt x="117" y="136"/>
                    <a:pt x="113" y="135"/>
                    <a:pt x="110" y="135"/>
                  </a:cubicBezTo>
                  <a:cubicBezTo>
                    <a:pt x="106" y="135"/>
                    <a:pt x="102" y="136"/>
                    <a:pt x="98" y="137"/>
                  </a:cubicBezTo>
                  <a:cubicBezTo>
                    <a:pt x="95" y="138"/>
                    <a:pt x="91" y="139"/>
                    <a:pt x="88" y="139"/>
                  </a:cubicBezTo>
                  <a:cubicBezTo>
                    <a:pt x="84" y="139"/>
                    <a:pt x="80" y="138"/>
                    <a:pt x="77" y="137"/>
                  </a:cubicBezTo>
                  <a:cubicBezTo>
                    <a:pt x="73" y="136"/>
                    <a:pt x="70" y="135"/>
                    <a:pt x="66" y="135"/>
                  </a:cubicBezTo>
                  <a:cubicBezTo>
                    <a:pt x="62" y="135"/>
                    <a:pt x="58" y="136"/>
                    <a:pt x="54" y="137"/>
                  </a:cubicBezTo>
                  <a:cubicBezTo>
                    <a:pt x="51" y="138"/>
                    <a:pt x="48" y="139"/>
                    <a:pt x="44" y="139"/>
                  </a:cubicBezTo>
                  <a:cubicBezTo>
                    <a:pt x="40" y="139"/>
                    <a:pt x="36" y="138"/>
                    <a:pt x="33" y="137"/>
                  </a:cubicBezTo>
                  <a:cubicBezTo>
                    <a:pt x="29" y="136"/>
                    <a:pt x="26" y="135"/>
                    <a:pt x="22" y="135"/>
                  </a:cubicBezTo>
                  <a:cubicBezTo>
                    <a:pt x="18" y="135"/>
                    <a:pt x="14" y="136"/>
                    <a:pt x="11" y="137"/>
                  </a:cubicBezTo>
                  <a:cubicBezTo>
                    <a:pt x="7" y="138"/>
                    <a:pt x="4" y="139"/>
                    <a:pt x="0" y="13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4" y="153"/>
                    <a:pt x="7" y="152"/>
                    <a:pt x="11" y="151"/>
                  </a:cubicBezTo>
                  <a:cubicBezTo>
                    <a:pt x="14" y="150"/>
                    <a:pt x="18" y="149"/>
                    <a:pt x="22" y="149"/>
                  </a:cubicBezTo>
                  <a:cubicBezTo>
                    <a:pt x="26" y="149"/>
                    <a:pt x="29" y="150"/>
                    <a:pt x="33" y="151"/>
                  </a:cubicBezTo>
                  <a:cubicBezTo>
                    <a:pt x="36" y="152"/>
                    <a:pt x="40" y="153"/>
                    <a:pt x="44" y="153"/>
                  </a:cubicBezTo>
                  <a:cubicBezTo>
                    <a:pt x="48" y="153"/>
                    <a:pt x="51" y="152"/>
                    <a:pt x="54" y="151"/>
                  </a:cubicBezTo>
                  <a:cubicBezTo>
                    <a:pt x="58" y="150"/>
                    <a:pt x="62" y="149"/>
                    <a:pt x="66" y="149"/>
                  </a:cubicBezTo>
                  <a:cubicBezTo>
                    <a:pt x="70" y="149"/>
                    <a:pt x="73" y="150"/>
                    <a:pt x="77" y="151"/>
                  </a:cubicBezTo>
                  <a:cubicBezTo>
                    <a:pt x="80" y="152"/>
                    <a:pt x="84" y="153"/>
                    <a:pt x="88" y="153"/>
                  </a:cubicBezTo>
                  <a:cubicBezTo>
                    <a:pt x="91" y="153"/>
                    <a:pt x="95" y="152"/>
                    <a:pt x="98" y="151"/>
                  </a:cubicBezTo>
                  <a:cubicBezTo>
                    <a:pt x="102" y="150"/>
                    <a:pt x="106" y="149"/>
                    <a:pt x="110" y="149"/>
                  </a:cubicBezTo>
                  <a:cubicBezTo>
                    <a:pt x="113" y="149"/>
                    <a:pt x="117" y="150"/>
                    <a:pt x="121" y="151"/>
                  </a:cubicBezTo>
                  <a:cubicBezTo>
                    <a:pt x="124" y="152"/>
                    <a:pt x="128" y="153"/>
                    <a:pt x="131" y="153"/>
                  </a:cubicBezTo>
                  <a:cubicBezTo>
                    <a:pt x="135" y="153"/>
                    <a:pt x="139" y="152"/>
                    <a:pt x="142" y="151"/>
                  </a:cubicBezTo>
                  <a:cubicBezTo>
                    <a:pt x="146" y="150"/>
                    <a:pt x="149" y="149"/>
                    <a:pt x="153" y="149"/>
                  </a:cubicBezTo>
                  <a:cubicBezTo>
                    <a:pt x="157" y="149"/>
                    <a:pt x="161" y="150"/>
                    <a:pt x="165" y="151"/>
                  </a:cubicBezTo>
                  <a:cubicBezTo>
                    <a:pt x="168" y="152"/>
                    <a:pt x="171" y="153"/>
                    <a:pt x="175" y="153"/>
                  </a:cubicBezTo>
                  <a:cubicBezTo>
                    <a:pt x="175" y="139"/>
                    <a:pt x="175" y="139"/>
                    <a:pt x="175" y="139"/>
                  </a:cubicBezTo>
                  <a:cubicBezTo>
                    <a:pt x="171" y="139"/>
                    <a:pt x="168" y="138"/>
                    <a:pt x="165" y="137"/>
                  </a:cubicBezTo>
                  <a:cubicBezTo>
                    <a:pt x="161" y="136"/>
                    <a:pt x="157" y="135"/>
                    <a:pt x="153" y="135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3"/>
            <p:cNvSpPr>
              <a:spLocks noEditPoints="1"/>
            </p:cNvSpPr>
            <p:nvPr/>
          </p:nvSpPr>
          <p:spPr bwMode="auto">
            <a:xfrm>
              <a:off x="5904" y="405"/>
              <a:ext cx="282" cy="222"/>
            </a:xfrm>
            <a:custGeom>
              <a:avLst/>
              <a:gdLst>
                <a:gd name="T0" fmla="*/ 174 w 227"/>
                <a:gd name="T1" fmla="*/ 151 h 178"/>
                <a:gd name="T2" fmla="*/ 125 w 227"/>
                <a:gd name="T3" fmla="*/ 163 h 178"/>
                <a:gd name="T4" fmla="*/ 124 w 227"/>
                <a:gd name="T5" fmla="*/ 62 h 178"/>
                <a:gd name="T6" fmla="*/ 124 w 227"/>
                <a:gd name="T7" fmla="*/ 54 h 178"/>
                <a:gd name="T8" fmla="*/ 150 w 227"/>
                <a:gd name="T9" fmla="*/ 39 h 178"/>
                <a:gd name="T10" fmla="*/ 174 w 227"/>
                <a:gd name="T11" fmla="*/ 151 h 178"/>
                <a:gd name="T12" fmla="*/ 124 w 227"/>
                <a:gd name="T13" fmla="*/ 51 h 178"/>
                <a:gd name="T14" fmla="*/ 124 w 227"/>
                <a:gd name="T15" fmla="*/ 22 h 178"/>
                <a:gd name="T16" fmla="*/ 124 w 227"/>
                <a:gd name="T17" fmla="*/ 22 h 178"/>
                <a:gd name="T18" fmla="*/ 124 w 227"/>
                <a:gd name="T19" fmla="*/ 20 h 178"/>
                <a:gd name="T20" fmla="*/ 114 w 227"/>
                <a:gd name="T21" fmla="*/ 13 h 178"/>
                <a:gd name="T22" fmla="*/ 103 w 227"/>
                <a:gd name="T23" fmla="*/ 13 h 178"/>
                <a:gd name="T24" fmla="*/ 119 w 227"/>
                <a:gd name="T25" fmla="*/ 2 h 178"/>
                <a:gd name="T26" fmla="*/ 130 w 227"/>
                <a:gd name="T27" fmla="*/ 5 h 178"/>
                <a:gd name="T28" fmla="*/ 144 w 227"/>
                <a:gd name="T29" fmla="*/ 29 h 178"/>
                <a:gd name="T30" fmla="*/ 141 w 227"/>
                <a:gd name="T31" fmla="*/ 40 h 178"/>
                <a:gd name="T32" fmla="*/ 124 w 227"/>
                <a:gd name="T33" fmla="*/ 51 h 178"/>
                <a:gd name="T34" fmla="*/ 116 w 227"/>
                <a:gd name="T35" fmla="*/ 29 h 178"/>
                <a:gd name="T36" fmla="*/ 116 w 227"/>
                <a:gd name="T37" fmla="*/ 57 h 178"/>
                <a:gd name="T38" fmla="*/ 108 w 227"/>
                <a:gd name="T39" fmla="*/ 65 h 178"/>
                <a:gd name="T40" fmla="*/ 32 w 227"/>
                <a:gd name="T41" fmla="*/ 65 h 178"/>
                <a:gd name="T42" fmla="*/ 24 w 227"/>
                <a:gd name="T43" fmla="*/ 57 h 178"/>
                <a:gd name="T44" fmla="*/ 24 w 227"/>
                <a:gd name="T45" fmla="*/ 29 h 178"/>
                <a:gd name="T46" fmla="*/ 32 w 227"/>
                <a:gd name="T47" fmla="*/ 21 h 178"/>
                <a:gd name="T48" fmla="*/ 108 w 227"/>
                <a:gd name="T49" fmla="*/ 21 h 178"/>
                <a:gd name="T50" fmla="*/ 116 w 227"/>
                <a:gd name="T51" fmla="*/ 29 h 178"/>
                <a:gd name="T52" fmla="*/ 116 w 227"/>
                <a:gd name="T53" fmla="*/ 69 h 178"/>
                <a:gd name="T54" fmla="*/ 81 w 227"/>
                <a:gd name="T55" fmla="*/ 178 h 178"/>
                <a:gd name="T56" fmla="*/ 21 w 227"/>
                <a:gd name="T57" fmla="*/ 149 h 178"/>
                <a:gd name="T58" fmla="*/ 35 w 227"/>
                <a:gd name="T59" fmla="*/ 109 h 178"/>
                <a:gd name="T60" fmla="*/ 18 w 227"/>
                <a:gd name="T61" fmla="*/ 135 h 178"/>
                <a:gd name="T62" fmla="*/ 0 w 227"/>
                <a:gd name="T63" fmla="*/ 120 h 178"/>
                <a:gd name="T64" fmla="*/ 28 w 227"/>
                <a:gd name="T65" fmla="*/ 69 h 178"/>
                <a:gd name="T66" fmla="*/ 116 w 227"/>
                <a:gd name="T67" fmla="*/ 69 h 178"/>
                <a:gd name="T68" fmla="*/ 73 w 227"/>
                <a:gd name="T69" fmla="*/ 133 h 178"/>
                <a:gd name="T70" fmla="*/ 85 w 227"/>
                <a:gd name="T71" fmla="*/ 128 h 178"/>
                <a:gd name="T72" fmla="*/ 96 w 227"/>
                <a:gd name="T73" fmla="*/ 133 h 178"/>
                <a:gd name="T74" fmla="*/ 95 w 227"/>
                <a:gd name="T75" fmla="*/ 121 h 178"/>
                <a:gd name="T76" fmla="*/ 104 w 227"/>
                <a:gd name="T77" fmla="*/ 111 h 178"/>
                <a:gd name="T78" fmla="*/ 91 w 227"/>
                <a:gd name="T79" fmla="*/ 109 h 178"/>
                <a:gd name="T80" fmla="*/ 85 w 227"/>
                <a:gd name="T81" fmla="*/ 97 h 178"/>
                <a:gd name="T82" fmla="*/ 78 w 227"/>
                <a:gd name="T83" fmla="*/ 109 h 178"/>
                <a:gd name="T84" fmla="*/ 66 w 227"/>
                <a:gd name="T85" fmla="*/ 111 h 178"/>
                <a:gd name="T86" fmla="*/ 74 w 227"/>
                <a:gd name="T87" fmla="*/ 121 h 178"/>
                <a:gd name="T88" fmla="*/ 73 w 227"/>
                <a:gd name="T89" fmla="*/ 13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7" h="178">
                  <a:moveTo>
                    <a:pt x="174" y="151"/>
                  </a:moveTo>
                  <a:cubicBezTo>
                    <a:pt x="153" y="163"/>
                    <a:pt x="137" y="165"/>
                    <a:pt x="125" y="163"/>
                  </a:cubicBezTo>
                  <a:cubicBezTo>
                    <a:pt x="145" y="128"/>
                    <a:pt x="137" y="66"/>
                    <a:pt x="124" y="62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38" y="46"/>
                    <a:pt x="149" y="40"/>
                    <a:pt x="150" y="39"/>
                  </a:cubicBezTo>
                  <a:cubicBezTo>
                    <a:pt x="164" y="31"/>
                    <a:pt x="227" y="118"/>
                    <a:pt x="174" y="151"/>
                  </a:cubicBezTo>
                  <a:close/>
                  <a:moveTo>
                    <a:pt x="124" y="51"/>
                  </a:moveTo>
                  <a:cubicBezTo>
                    <a:pt x="124" y="22"/>
                    <a:pt x="124" y="22"/>
                    <a:pt x="124" y="22"/>
                  </a:cubicBezTo>
                  <a:cubicBezTo>
                    <a:pt x="124" y="22"/>
                    <a:pt x="124" y="22"/>
                    <a:pt x="124" y="22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4" y="15"/>
                    <a:pt x="119" y="13"/>
                    <a:pt x="114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19" y="2"/>
                    <a:pt x="119" y="2"/>
                    <a:pt x="119" y="2"/>
                  </a:cubicBezTo>
                  <a:cubicBezTo>
                    <a:pt x="123" y="0"/>
                    <a:pt x="128" y="1"/>
                    <a:pt x="130" y="5"/>
                  </a:cubicBezTo>
                  <a:cubicBezTo>
                    <a:pt x="144" y="29"/>
                    <a:pt x="144" y="29"/>
                    <a:pt x="144" y="29"/>
                  </a:cubicBezTo>
                  <a:cubicBezTo>
                    <a:pt x="146" y="33"/>
                    <a:pt x="145" y="38"/>
                    <a:pt x="141" y="40"/>
                  </a:cubicBezTo>
                  <a:lnTo>
                    <a:pt x="124" y="51"/>
                  </a:lnTo>
                  <a:close/>
                  <a:moveTo>
                    <a:pt x="116" y="29"/>
                  </a:moveTo>
                  <a:cubicBezTo>
                    <a:pt x="116" y="57"/>
                    <a:pt x="116" y="57"/>
                    <a:pt x="116" y="57"/>
                  </a:cubicBezTo>
                  <a:cubicBezTo>
                    <a:pt x="116" y="62"/>
                    <a:pt x="112" y="65"/>
                    <a:pt x="108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28" y="65"/>
                    <a:pt x="24" y="62"/>
                    <a:pt x="24" y="57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5"/>
                    <a:pt x="28" y="21"/>
                    <a:pt x="32" y="21"/>
                  </a:cubicBezTo>
                  <a:cubicBezTo>
                    <a:pt x="108" y="21"/>
                    <a:pt x="108" y="21"/>
                    <a:pt x="108" y="21"/>
                  </a:cubicBezTo>
                  <a:cubicBezTo>
                    <a:pt x="112" y="21"/>
                    <a:pt x="116" y="25"/>
                    <a:pt x="116" y="29"/>
                  </a:cubicBezTo>
                  <a:close/>
                  <a:moveTo>
                    <a:pt x="116" y="69"/>
                  </a:moveTo>
                  <a:cubicBezTo>
                    <a:pt x="132" y="69"/>
                    <a:pt x="144" y="176"/>
                    <a:pt x="81" y="178"/>
                  </a:cubicBezTo>
                  <a:cubicBezTo>
                    <a:pt x="32" y="178"/>
                    <a:pt x="21" y="149"/>
                    <a:pt x="21" y="149"/>
                  </a:cubicBezTo>
                  <a:cubicBezTo>
                    <a:pt x="21" y="149"/>
                    <a:pt x="48" y="123"/>
                    <a:pt x="35" y="109"/>
                  </a:cubicBezTo>
                  <a:cubicBezTo>
                    <a:pt x="32" y="118"/>
                    <a:pt x="28" y="126"/>
                    <a:pt x="18" y="135"/>
                  </a:cubicBezTo>
                  <a:cubicBezTo>
                    <a:pt x="2" y="141"/>
                    <a:pt x="0" y="125"/>
                    <a:pt x="0" y="120"/>
                  </a:cubicBezTo>
                  <a:cubicBezTo>
                    <a:pt x="7" y="114"/>
                    <a:pt x="17" y="69"/>
                    <a:pt x="28" y="69"/>
                  </a:cubicBezTo>
                  <a:cubicBezTo>
                    <a:pt x="45" y="69"/>
                    <a:pt x="113" y="69"/>
                    <a:pt x="116" y="69"/>
                  </a:cubicBezTo>
                  <a:close/>
                  <a:moveTo>
                    <a:pt x="73" y="133"/>
                  </a:moveTo>
                  <a:cubicBezTo>
                    <a:pt x="85" y="128"/>
                    <a:pt x="85" y="128"/>
                    <a:pt x="85" y="128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78" y="109"/>
                    <a:pt x="78" y="109"/>
                    <a:pt x="78" y="109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74" y="121"/>
                    <a:pt x="74" y="121"/>
                    <a:pt x="74" y="121"/>
                  </a:cubicBezTo>
                  <a:lnTo>
                    <a:pt x="73" y="133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4"/>
            <p:cNvSpPr>
              <a:spLocks noEditPoints="1"/>
            </p:cNvSpPr>
            <p:nvPr/>
          </p:nvSpPr>
          <p:spPr bwMode="auto">
            <a:xfrm>
              <a:off x="6216" y="393"/>
              <a:ext cx="239" cy="248"/>
            </a:xfrm>
            <a:custGeom>
              <a:avLst/>
              <a:gdLst>
                <a:gd name="T0" fmla="*/ 172 w 192"/>
                <a:gd name="T1" fmla="*/ 43 h 199"/>
                <a:gd name="T2" fmla="*/ 172 w 192"/>
                <a:gd name="T3" fmla="*/ 55 h 199"/>
                <a:gd name="T4" fmla="*/ 142 w 192"/>
                <a:gd name="T5" fmla="*/ 32 h 199"/>
                <a:gd name="T6" fmla="*/ 172 w 192"/>
                <a:gd name="T7" fmla="*/ 8 h 199"/>
                <a:gd name="T8" fmla="*/ 172 w 192"/>
                <a:gd name="T9" fmla="*/ 20 h 199"/>
                <a:gd name="T10" fmla="*/ 192 w 192"/>
                <a:gd name="T11" fmla="*/ 20 h 199"/>
                <a:gd name="T12" fmla="*/ 192 w 192"/>
                <a:gd name="T13" fmla="*/ 43 h 199"/>
                <a:gd name="T14" fmla="*/ 172 w 192"/>
                <a:gd name="T15" fmla="*/ 43 h 199"/>
                <a:gd name="T16" fmla="*/ 161 w 192"/>
                <a:gd name="T17" fmla="*/ 115 h 199"/>
                <a:gd name="T18" fmla="*/ 144 w 192"/>
                <a:gd name="T19" fmla="*/ 199 h 199"/>
                <a:gd name="T20" fmla="*/ 130 w 192"/>
                <a:gd name="T21" fmla="*/ 199 h 199"/>
                <a:gd name="T22" fmla="*/ 152 w 192"/>
                <a:gd name="T23" fmla="*/ 118 h 199"/>
                <a:gd name="T24" fmla="*/ 150 w 192"/>
                <a:gd name="T25" fmla="*/ 103 h 199"/>
                <a:gd name="T26" fmla="*/ 100 w 192"/>
                <a:gd name="T27" fmla="*/ 146 h 199"/>
                <a:gd name="T28" fmla="*/ 100 w 192"/>
                <a:gd name="T29" fmla="*/ 199 h 199"/>
                <a:gd name="T30" fmla="*/ 92 w 192"/>
                <a:gd name="T31" fmla="*/ 199 h 199"/>
                <a:gd name="T32" fmla="*/ 92 w 192"/>
                <a:gd name="T33" fmla="*/ 147 h 199"/>
                <a:gd name="T34" fmla="*/ 42 w 192"/>
                <a:gd name="T35" fmla="*/ 104 h 199"/>
                <a:gd name="T36" fmla="*/ 40 w 192"/>
                <a:gd name="T37" fmla="*/ 118 h 199"/>
                <a:gd name="T38" fmla="*/ 62 w 192"/>
                <a:gd name="T39" fmla="*/ 199 h 199"/>
                <a:gd name="T40" fmla="*/ 49 w 192"/>
                <a:gd name="T41" fmla="*/ 199 h 199"/>
                <a:gd name="T42" fmla="*/ 32 w 192"/>
                <a:gd name="T43" fmla="*/ 115 h 199"/>
                <a:gd name="T44" fmla="*/ 54 w 192"/>
                <a:gd name="T45" fmla="*/ 0 h 199"/>
                <a:gd name="T46" fmla="*/ 62 w 192"/>
                <a:gd name="T47" fmla="*/ 0 h 199"/>
                <a:gd name="T48" fmla="*/ 43 w 192"/>
                <a:gd name="T49" fmla="*/ 100 h 199"/>
                <a:gd name="T50" fmla="*/ 149 w 192"/>
                <a:gd name="T51" fmla="*/ 100 h 199"/>
                <a:gd name="T52" fmla="*/ 130 w 192"/>
                <a:gd name="T53" fmla="*/ 0 h 199"/>
                <a:gd name="T54" fmla="*/ 138 w 192"/>
                <a:gd name="T55" fmla="*/ 0 h 199"/>
                <a:gd name="T56" fmla="*/ 161 w 192"/>
                <a:gd name="T57" fmla="*/ 115 h 199"/>
                <a:gd name="T58" fmla="*/ 96 w 192"/>
                <a:gd name="T59" fmla="*/ 88 h 199"/>
                <a:gd name="T60" fmla="*/ 93 w 192"/>
                <a:gd name="T61" fmla="*/ 82 h 199"/>
                <a:gd name="T62" fmla="*/ 96 w 192"/>
                <a:gd name="T63" fmla="*/ 77 h 199"/>
                <a:gd name="T64" fmla="*/ 99 w 192"/>
                <a:gd name="T65" fmla="*/ 82 h 199"/>
                <a:gd name="T66" fmla="*/ 96 w 192"/>
                <a:gd name="T67" fmla="*/ 88 h 199"/>
                <a:gd name="T68" fmla="*/ 20 w 192"/>
                <a:gd name="T69" fmla="*/ 43 h 199"/>
                <a:gd name="T70" fmla="*/ 0 w 192"/>
                <a:gd name="T71" fmla="*/ 43 h 199"/>
                <a:gd name="T72" fmla="*/ 0 w 192"/>
                <a:gd name="T73" fmla="*/ 20 h 199"/>
                <a:gd name="T74" fmla="*/ 20 w 192"/>
                <a:gd name="T75" fmla="*/ 20 h 199"/>
                <a:gd name="T76" fmla="*/ 20 w 192"/>
                <a:gd name="T77" fmla="*/ 8 h 199"/>
                <a:gd name="T78" fmla="*/ 49 w 192"/>
                <a:gd name="T79" fmla="*/ 32 h 199"/>
                <a:gd name="T80" fmla="*/ 20 w 192"/>
                <a:gd name="T81" fmla="*/ 55 h 199"/>
                <a:gd name="T82" fmla="*/ 20 w 192"/>
                <a:gd name="T83" fmla="*/ 43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2" h="199">
                  <a:moveTo>
                    <a:pt x="172" y="43"/>
                  </a:moveTo>
                  <a:cubicBezTo>
                    <a:pt x="172" y="55"/>
                    <a:pt x="172" y="55"/>
                    <a:pt x="172" y="55"/>
                  </a:cubicBezTo>
                  <a:cubicBezTo>
                    <a:pt x="142" y="32"/>
                    <a:pt x="142" y="32"/>
                    <a:pt x="142" y="32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20"/>
                    <a:pt x="172" y="20"/>
                    <a:pt x="172" y="20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2" y="43"/>
                    <a:pt x="192" y="43"/>
                    <a:pt x="192" y="43"/>
                  </a:cubicBezTo>
                  <a:lnTo>
                    <a:pt x="172" y="43"/>
                  </a:lnTo>
                  <a:close/>
                  <a:moveTo>
                    <a:pt x="161" y="115"/>
                  </a:moveTo>
                  <a:cubicBezTo>
                    <a:pt x="161" y="161"/>
                    <a:pt x="151" y="190"/>
                    <a:pt x="144" y="199"/>
                  </a:cubicBezTo>
                  <a:cubicBezTo>
                    <a:pt x="130" y="199"/>
                    <a:pt x="130" y="199"/>
                    <a:pt x="130" y="199"/>
                  </a:cubicBezTo>
                  <a:cubicBezTo>
                    <a:pt x="132" y="199"/>
                    <a:pt x="152" y="182"/>
                    <a:pt x="152" y="118"/>
                  </a:cubicBezTo>
                  <a:cubicBezTo>
                    <a:pt x="152" y="113"/>
                    <a:pt x="151" y="108"/>
                    <a:pt x="150" y="103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00" y="199"/>
                    <a:pt x="100" y="199"/>
                    <a:pt x="100" y="199"/>
                  </a:cubicBezTo>
                  <a:cubicBezTo>
                    <a:pt x="92" y="199"/>
                    <a:pt x="92" y="199"/>
                    <a:pt x="92" y="199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42" y="104"/>
                    <a:pt x="42" y="104"/>
                    <a:pt x="42" y="104"/>
                  </a:cubicBezTo>
                  <a:cubicBezTo>
                    <a:pt x="41" y="108"/>
                    <a:pt x="40" y="113"/>
                    <a:pt x="40" y="118"/>
                  </a:cubicBezTo>
                  <a:cubicBezTo>
                    <a:pt x="40" y="182"/>
                    <a:pt x="60" y="199"/>
                    <a:pt x="62" y="199"/>
                  </a:cubicBezTo>
                  <a:cubicBezTo>
                    <a:pt x="49" y="199"/>
                    <a:pt x="49" y="199"/>
                    <a:pt x="49" y="199"/>
                  </a:cubicBezTo>
                  <a:cubicBezTo>
                    <a:pt x="41" y="190"/>
                    <a:pt x="32" y="161"/>
                    <a:pt x="32" y="115"/>
                  </a:cubicBezTo>
                  <a:cubicBezTo>
                    <a:pt x="32" y="83"/>
                    <a:pt x="66" y="53"/>
                    <a:pt x="54" y="0"/>
                  </a:cubicBezTo>
                  <a:cubicBezTo>
                    <a:pt x="54" y="0"/>
                    <a:pt x="57" y="0"/>
                    <a:pt x="62" y="0"/>
                  </a:cubicBezTo>
                  <a:cubicBezTo>
                    <a:pt x="71" y="45"/>
                    <a:pt x="52" y="77"/>
                    <a:pt x="43" y="100"/>
                  </a:cubicBezTo>
                  <a:cubicBezTo>
                    <a:pt x="149" y="100"/>
                    <a:pt x="149" y="100"/>
                    <a:pt x="149" y="100"/>
                  </a:cubicBezTo>
                  <a:cubicBezTo>
                    <a:pt x="141" y="77"/>
                    <a:pt x="121" y="45"/>
                    <a:pt x="130" y="0"/>
                  </a:cubicBezTo>
                  <a:cubicBezTo>
                    <a:pt x="135" y="0"/>
                    <a:pt x="138" y="0"/>
                    <a:pt x="138" y="0"/>
                  </a:cubicBezTo>
                  <a:cubicBezTo>
                    <a:pt x="126" y="53"/>
                    <a:pt x="161" y="83"/>
                    <a:pt x="161" y="115"/>
                  </a:cubicBezTo>
                  <a:close/>
                  <a:moveTo>
                    <a:pt x="96" y="88"/>
                  </a:moveTo>
                  <a:cubicBezTo>
                    <a:pt x="94" y="88"/>
                    <a:pt x="93" y="85"/>
                    <a:pt x="93" y="82"/>
                  </a:cubicBezTo>
                  <a:cubicBezTo>
                    <a:pt x="93" y="80"/>
                    <a:pt x="94" y="77"/>
                    <a:pt x="96" y="77"/>
                  </a:cubicBezTo>
                  <a:cubicBezTo>
                    <a:pt x="98" y="77"/>
                    <a:pt x="99" y="80"/>
                    <a:pt x="99" y="82"/>
                  </a:cubicBezTo>
                  <a:cubicBezTo>
                    <a:pt x="99" y="85"/>
                    <a:pt x="98" y="88"/>
                    <a:pt x="96" y="88"/>
                  </a:cubicBezTo>
                  <a:close/>
                  <a:moveTo>
                    <a:pt x="20" y="4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20" y="55"/>
                    <a:pt x="20" y="55"/>
                    <a:pt x="20" y="55"/>
                  </a:cubicBezTo>
                  <a:lnTo>
                    <a:pt x="20" y="43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5"/>
            <p:cNvSpPr>
              <a:spLocks noEditPoints="1"/>
            </p:cNvSpPr>
            <p:nvPr/>
          </p:nvSpPr>
          <p:spPr bwMode="auto">
            <a:xfrm>
              <a:off x="6571" y="392"/>
              <a:ext cx="156" cy="249"/>
            </a:xfrm>
            <a:custGeom>
              <a:avLst/>
              <a:gdLst>
                <a:gd name="T0" fmla="*/ 95 w 125"/>
                <a:gd name="T1" fmla="*/ 63 h 200"/>
                <a:gd name="T2" fmla="*/ 123 w 125"/>
                <a:gd name="T3" fmla="*/ 126 h 200"/>
                <a:gd name="T4" fmla="*/ 100 w 125"/>
                <a:gd name="T5" fmla="*/ 168 h 200"/>
                <a:gd name="T6" fmla="*/ 96 w 125"/>
                <a:gd name="T7" fmla="*/ 200 h 200"/>
                <a:gd name="T8" fmla="*/ 87 w 125"/>
                <a:gd name="T9" fmla="*/ 200 h 200"/>
                <a:gd name="T10" fmla="*/ 91 w 125"/>
                <a:gd name="T11" fmla="*/ 160 h 200"/>
                <a:gd name="T12" fmla="*/ 112 w 125"/>
                <a:gd name="T13" fmla="*/ 135 h 200"/>
                <a:gd name="T14" fmla="*/ 17 w 125"/>
                <a:gd name="T15" fmla="*/ 132 h 200"/>
                <a:gd name="T16" fmla="*/ 11 w 125"/>
                <a:gd name="T17" fmla="*/ 200 h 200"/>
                <a:gd name="T18" fmla="*/ 4 w 125"/>
                <a:gd name="T19" fmla="*/ 200 h 200"/>
                <a:gd name="T20" fmla="*/ 6 w 125"/>
                <a:gd name="T21" fmla="*/ 0 h 200"/>
                <a:gd name="T22" fmla="*/ 16 w 125"/>
                <a:gd name="T23" fmla="*/ 0 h 200"/>
                <a:gd name="T24" fmla="*/ 32 w 125"/>
                <a:gd name="T25" fmla="*/ 61 h 200"/>
                <a:gd name="T26" fmla="*/ 87 w 125"/>
                <a:gd name="T27" fmla="*/ 57 h 200"/>
                <a:gd name="T28" fmla="*/ 99 w 125"/>
                <a:gd name="T29" fmla="*/ 0 h 200"/>
                <a:gd name="T30" fmla="*/ 107 w 125"/>
                <a:gd name="T31" fmla="*/ 0 h 200"/>
                <a:gd name="T32" fmla="*/ 95 w 125"/>
                <a:gd name="T33" fmla="*/ 56 h 200"/>
                <a:gd name="T34" fmla="*/ 95 w 125"/>
                <a:gd name="T35" fmla="*/ 56 h 200"/>
                <a:gd name="T36" fmla="*/ 95 w 125"/>
                <a:gd name="T37" fmla="*/ 63 h 200"/>
                <a:gd name="T38" fmla="*/ 87 w 125"/>
                <a:gd name="T39" fmla="*/ 65 h 200"/>
                <a:gd name="T40" fmla="*/ 30 w 125"/>
                <a:gd name="T41" fmla="*/ 69 h 200"/>
                <a:gd name="T42" fmla="*/ 28 w 125"/>
                <a:gd name="T43" fmla="*/ 81 h 200"/>
                <a:gd name="T44" fmla="*/ 92 w 125"/>
                <a:gd name="T45" fmla="*/ 75 h 200"/>
                <a:gd name="T46" fmla="*/ 87 w 125"/>
                <a:gd name="T47" fmla="*/ 65 h 200"/>
                <a:gd name="T48" fmla="*/ 27 w 125"/>
                <a:gd name="T49" fmla="*/ 89 h 200"/>
                <a:gd name="T50" fmla="*/ 27 w 125"/>
                <a:gd name="T51" fmla="*/ 82 h 200"/>
                <a:gd name="T52" fmla="*/ 20 w 125"/>
                <a:gd name="T53" fmla="*/ 117 h 200"/>
                <a:gd name="T54" fmla="*/ 107 w 125"/>
                <a:gd name="T55" fmla="*/ 99 h 200"/>
                <a:gd name="T56" fmla="*/ 96 w 125"/>
                <a:gd name="T57" fmla="*/ 83 h 200"/>
                <a:gd name="T58" fmla="*/ 27 w 125"/>
                <a:gd name="T59" fmla="*/ 8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5" h="200">
                  <a:moveTo>
                    <a:pt x="95" y="63"/>
                  </a:moveTo>
                  <a:cubicBezTo>
                    <a:pt x="98" y="76"/>
                    <a:pt x="125" y="98"/>
                    <a:pt x="123" y="126"/>
                  </a:cubicBezTo>
                  <a:cubicBezTo>
                    <a:pt x="123" y="138"/>
                    <a:pt x="118" y="160"/>
                    <a:pt x="100" y="168"/>
                  </a:cubicBezTo>
                  <a:cubicBezTo>
                    <a:pt x="90" y="175"/>
                    <a:pt x="96" y="189"/>
                    <a:pt x="96" y="200"/>
                  </a:cubicBezTo>
                  <a:cubicBezTo>
                    <a:pt x="93" y="200"/>
                    <a:pt x="89" y="200"/>
                    <a:pt x="87" y="200"/>
                  </a:cubicBezTo>
                  <a:cubicBezTo>
                    <a:pt x="76" y="181"/>
                    <a:pt x="86" y="164"/>
                    <a:pt x="91" y="160"/>
                  </a:cubicBezTo>
                  <a:cubicBezTo>
                    <a:pt x="104" y="155"/>
                    <a:pt x="110" y="144"/>
                    <a:pt x="112" y="135"/>
                  </a:cubicBezTo>
                  <a:cubicBezTo>
                    <a:pt x="86" y="109"/>
                    <a:pt x="32" y="126"/>
                    <a:pt x="17" y="132"/>
                  </a:cubicBezTo>
                  <a:cubicBezTo>
                    <a:pt x="13" y="152"/>
                    <a:pt x="11" y="175"/>
                    <a:pt x="11" y="200"/>
                  </a:cubicBezTo>
                  <a:cubicBezTo>
                    <a:pt x="9" y="200"/>
                    <a:pt x="5" y="200"/>
                    <a:pt x="4" y="200"/>
                  </a:cubicBezTo>
                  <a:cubicBezTo>
                    <a:pt x="0" y="88"/>
                    <a:pt x="51" y="33"/>
                    <a:pt x="6" y="0"/>
                  </a:cubicBezTo>
                  <a:cubicBezTo>
                    <a:pt x="9" y="0"/>
                    <a:pt x="11" y="0"/>
                    <a:pt x="16" y="0"/>
                  </a:cubicBezTo>
                  <a:cubicBezTo>
                    <a:pt x="38" y="12"/>
                    <a:pt x="38" y="31"/>
                    <a:pt x="32" y="61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25"/>
                    <a:pt x="99" y="0"/>
                    <a:pt x="99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0"/>
                    <a:pt x="96" y="25"/>
                    <a:pt x="95" y="56"/>
                  </a:cubicBezTo>
                  <a:cubicBezTo>
                    <a:pt x="95" y="56"/>
                    <a:pt x="95" y="56"/>
                    <a:pt x="95" y="56"/>
                  </a:cubicBezTo>
                  <a:lnTo>
                    <a:pt x="95" y="63"/>
                  </a:lnTo>
                  <a:close/>
                  <a:moveTo>
                    <a:pt x="87" y="65"/>
                  </a:moveTo>
                  <a:cubicBezTo>
                    <a:pt x="30" y="69"/>
                    <a:pt x="30" y="69"/>
                    <a:pt x="30" y="69"/>
                  </a:cubicBezTo>
                  <a:cubicBezTo>
                    <a:pt x="30" y="73"/>
                    <a:pt x="29" y="77"/>
                    <a:pt x="28" y="81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0" y="72"/>
                    <a:pt x="88" y="68"/>
                    <a:pt x="87" y="65"/>
                  </a:cubicBezTo>
                  <a:close/>
                  <a:moveTo>
                    <a:pt x="27" y="89"/>
                  </a:moveTo>
                  <a:cubicBezTo>
                    <a:pt x="27" y="82"/>
                    <a:pt x="27" y="82"/>
                    <a:pt x="27" y="82"/>
                  </a:cubicBezTo>
                  <a:cubicBezTo>
                    <a:pt x="25" y="93"/>
                    <a:pt x="22" y="104"/>
                    <a:pt x="20" y="117"/>
                  </a:cubicBezTo>
                  <a:cubicBezTo>
                    <a:pt x="32" y="112"/>
                    <a:pt x="66" y="102"/>
                    <a:pt x="107" y="99"/>
                  </a:cubicBezTo>
                  <a:cubicBezTo>
                    <a:pt x="104" y="93"/>
                    <a:pt x="100" y="88"/>
                    <a:pt x="96" y="83"/>
                  </a:cubicBezTo>
                  <a:lnTo>
                    <a:pt x="27" y="89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6"/>
            <p:cNvSpPr>
              <a:spLocks noEditPoints="1"/>
            </p:cNvSpPr>
            <p:nvPr/>
          </p:nvSpPr>
          <p:spPr bwMode="auto">
            <a:xfrm>
              <a:off x="6842" y="394"/>
              <a:ext cx="189" cy="249"/>
            </a:xfrm>
            <a:custGeom>
              <a:avLst/>
              <a:gdLst>
                <a:gd name="T0" fmla="*/ 132 w 152"/>
                <a:gd name="T1" fmla="*/ 200 h 200"/>
                <a:gd name="T2" fmla="*/ 20 w 152"/>
                <a:gd name="T3" fmla="*/ 200 h 200"/>
                <a:gd name="T4" fmla="*/ 0 w 152"/>
                <a:gd name="T5" fmla="*/ 180 h 200"/>
                <a:gd name="T6" fmla="*/ 0 w 152"/>
                <a:gd name="T7" fmla="*/ 77 h 200"/>
                <a:gd name="T8" fmla="*/ 40 w 152"/>
                <a:gd name="T9" fmla="*/ 40 h 200"/>
                <a:gd name="T10" fmla="*/ 111 w 152"/>
                <a:gd name="T11" fmla="*/ 40 h 200"/>
                <a:gd name="T12" fmla="*/ 152 w 152"/>
                <a:gd name="T13" fmla="*/ 77 h 200"/>
                <a:gd name="T14" fmla="*/ 152 w 152"/>
                <a:gd name="T15" fmla="*/ 180 h 200"/>
                <a:gd name="T16" fmla="*/ 132 w 152"/>
                <a:gd name="T17" fmla="*/ 200 h 200"/>
                <a:gd name="T18" fmla="*/ 144 w 152"/>
                <a:gd name="T19" fmla="*/ 85 h 200"/>
                <a:gd name="T20" fmla="*/ 103 w 152"/>
                <a:gd name="T21" fmla="*/ 48 h 200"/>
                <a:gd name="T22" fmla="*/ 48 w 152"/>
                <a:gd name="T23" fmla="*/ 48 h 200"/>
                <a:gd name="T24" fmla="*/ 9 w 152"/>
                <a:gd name="T25" fmla="*/ 84 h 200"/>
                <a:gd name="T26" fmla="*/ 116 w 152"/>
                <a:gd name="T27" fmla="*/ 84 h 200"/>
                <a:gd name="T28" fmla="*/ 116 w 152"/>
                <a:gd name="T29" fmla="*/ 168 h 200"/>
                <a:gd name="T30" fmla="*/ 8 w 152"/>
                <a:gd name="T31" fmla="*/ 168 h 200"/>
                <a:gd name="T32" fmla="*/ 8 w 152"/>
                <a:gd name="T33" fmla="*/ 172 h 200"/>
                <a:gd name="T34" fmla="*/ 28 w 152"/>
                <a:gd name="T35" fmla="*/ 192 h 200"/>
                <a:gd name="T36" fmla="*/ 124 w 152"/>
                <a:gd name="T37" fmla="*/ 192 h 200"/>
                <a:gd name="T38" fmla="*/ 144 w 152"/>
                <a:gd name="T39" fmla="*/ 172 h 200"/>
                <a:gd name="T40" fmla="*/ 144 w 152"/>
                <a:gd name="T41" fmla="*/ 85 h 200"/>
                <a:gd name="T42" fmla="*/ 59 w 152"/>
                <a:gd name="T43" fmla="*/ 137 h 200"/>
                <a:gd name="T44" fmla="*/ 31 w 152"/>
                <a:gd name="T45" fmla="*/ 115 h 200"/>
                <a:gd name="T46" fmla="*/ 10 w 152"/>
                <a:gd name="T47" fmla="*/ 141 h 200"/>
                <a:gd name="T48" fmla="*/ 32 w 152"/>
                <a:gd name="T49" fmla="*/ 130 h 200"/>
                <a:gd name="T50" fmla="*/ 60 w 152"/>
                <a:gd name="T51" fmla="*/ 151 h 200"/>
                <a:gd name="T52" fmla="*/ 89 w 152"/>
                <a:gd name="T53" fmla="*/ 122 h 200"/>
                <a:gd name="T54" fmla="*/ 104 w 152"/>
                <a:gd name="T55" fmla="*/ 136 h 200"/>
                <a:gd name="T56" fmla="*/ 104 w 152"/>
                <a:gd name="T57" fmla="*/ 100 h 200"/>
                <a:gd name="T58" fmla="*/ 68 w 152"/>
                <a:gd name="T59" fmla="*/ 100 h 200"/>
                <a:gd name="T60" fmla="*/ 82 w 152"/>
                <a:gd name="T61" fmla="*/ 114 h 200"/>
                <a:gd name="T62" fmla="*/ 59 w 152"/>
                <a:gd name="T63" fmla="*/ 137 h 200"/>
                <a:gd name="T64" fmla="*/ 44 w 152"/>
                <a:gd name="T65" fmla="*/ 12 h 200"/>
                <a:gd name="T66" fmla="*/ 56 w 152"/>
                <a:gd name="T67" fmla="*/ 0 h 200"/>
                <a:gd name="T68" fmla="*/ 100 w 152"/>
                <a:gd name="T69" fmla="*/ 0 h 200"/>
                <a:gd name="T70" fmla="*/ 112 w 152"/>
                <a:gd name="T71" fmla="*/ 12 h 200"/>
                <a:gd name="T72" fmla="*/ 112 w 152"/>
                <a:gd name="T73" fmla="*/ 28 h 200"/>
                <a:gd name="T74" fmla="*/ 44 w 152"/>
                <a:gd name="T75" fmla="*/ 28 h 200"/>
                <a:gd name="T76" fmla="*/ 44 w 152"/>
                <a:gd name="T77" fmla="*/ 1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200">
                  <a:moveTo>
                    <a:pt x="132" y="200"/>
                  </a:moveTo>
                  <a:cubicBezTo>
                    <a:pt x="20" y="200"/>
                    <a:pt x="20" y="200"/>
                    <a:pt x="20" y="200"/>
                  </a:cubicBezTo>
                  <a:cubicBezTo>
                    <a:pt x="8" y="200"/>
                    <a:pt x="0" y="191"/>
                    <a:pt x="0" y="180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52" y="77"/>
                    <a:pt x="152" y="77"/>
                    <a:pt x="152" y="77"/>
                  </a:cubicBezTo>
                  <a:cubicBezTo>
                    <a:pt x="152" y="180"/>
                    <a:pt x="152" y="180"/>
                    <a:pt x="152" y="180"/>
                  </a:cubicBezTo>
                  <a:cubicBezTo>
                    <a:pt x="152" y="191"/>
                    <a:pt x="143" y="200"/>
                    <a:pt x="132" y="200"/>
                  </a:cubicBezTo>
                  <a:close/>
                  <a:moveTo>
                    <a:pt x="144" y="85"/>
                  </a:moveTo>
                  <a:cubicBezTo>
                    <a:pt x="103" y="48"/>
                    <a:pt x="103" y="48"/>
                    <a:pt x="103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116" y="84"/>
                    <a:pt x="116" y="84"/>
                    <a:pt x="116" y="84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83"/>
                    <a:pt x="16" y="192"/>
                    <a:pt x="28" y="192"/>
                  </a:cubicBezTo>
                  <a:cubicBezTo>
                    <a:pt x="124" y="192"/>
                    <a:pt x="124" y="192"/>
                    <a:pt x="124" y="192"/>
                  </a:cubicBezTo>
                  <a:cubicBezTo>
                    <a:pt x="135" y="192"/>
                    <a:pt x="144" y="183"/>
                    <a:pt x="144" y="172"/>
                  </a:cubicBezTo>
                  <a:lnTo>
                    <a:pt x="144" y="85"/>
                  </a:lnTo>
                  <a:close/>
                  <a:moveTo>
                    <a:pt x="59" y="137"/>
                  </a:moveTo>
                  <a:cubicBezTo>
                    <a:pt x="31" y="115"/>
                    <a:pt x="31" y="115"/>
                    <a:pt x="31" y="115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89" y="122"/>
                    <a:pt x="89" y="122"/>
                    <a:pt x="89" y="122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4" y="100"/>
                    <a:pt x="104" y="100"/>
                    <a:pt x="104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82" y="114"/>
                    <a:pt x="82" y="114"/>
                    <a:pt x="82" y="114"/>
                  </a:cubicBezTo>
                  <a:lnTo>
                    <a:pt x="59" y="137"/>
                  </a:lnTo>
                  <a:close/>
                  <a:moveTo>
                    <a:pt x="44" y="12"/>
                  </a:moveTo>
                  <a:cubicBezTo>
                    <a:pt x="44" y="5"/>
                    <a:pt x="49" y="0"/>
                    <a:pt x="56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6" y="0"/>
                    <a:pt x="112" y="5"/>
                    <a:pt x="112" y="12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44" y="28"/>
                    <a:pt x="44" y="28"/>
                    <a:pt x="44" y="28"/>
                  </a:cubicBezTo>
                  <a:lnTo>
                    <a:pt x="44" y="12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7"/>
            <p:cNvSpPr>
              <a:spLocks noEditPoints="1"/>
            </p:cNvSpPr>
            <p:nvPr/>
          </p:nvSpPr>
          <p:spPr bwMode="auto">
            <a:xfrm>
              <a:off x="7134" y="372"/>
              <a:ext cx="216" cy="271"/>
            </a:xfrm>
            <a:custGeom>
              <a:avLst/>
              <a:gdLst>
                <a:gd name="T0" fmla="*/ 135 w 173"/>
                <a:gd name="T1" fmla="*/ 187 h 218"/>
                <a:gd name="T2" fmla="*/ 28 w 173"/>
                <a:gd name="T3" fmla="*/ 179 h 218"/>
                <a:gd name="T4" fmla="*/ 13 w 173"/>
                <a:gd name="T5" fmla="*/ 150 h 218"/>
                <a:gd name="T6" fmla="*/ 34 w 173"/>
                <a:gd name="T7" fmla="*/ 68 h 218"/>
                <a:gd name="T8" fmla="*/ 71 w 173"/>
                <a:gd name="T9" fmla="*/ 29 h 218"/>
                <a:gd name="T10" fmla="*/ 127 w 173"/>
                <a:gd name="T11" fmla="*/ 60 h 218"/>
                <a:gd name="T12" fmla="*/ 107 w 173"/>
                <a:gd name="T13" fmla="*/ 59 h 218"/>
                <a:gd name="T14" fmla="*/ 74 w 173"/>
                <a:gd name="T15" fmla="*/ 60 h 218"/>
                <a:gd name="T16" fmla="*/ 74 w 173"/>
                <a:gd name="T17" fmla="*/ 60 h 218"/>
                <a:gd name="T18" fmla="*/ 74 w 173"/>
                <a:gd name="T19" fmla="*/ 60 h 218"/>
                <a:gd name="T20" fmla="*/ 75 w 173"/>
                <a:gd name="T21" fmla="*/ 121 h 218"/>
                <a:gd name="T22" fmla="*/ 138 w 173"/>
                <a:gd name="T23" fmla="*/ 126 h 218"/>
                <a:gd name="T24" fmla="*/ 173 w 173"/>
                <a:gd name="T25" fmla="*/ 108 h 218"/>
                <a:gd name="T26" fmla="*/ 173 w 173"/>
                <a:gd name="T27" fmla="*/ 218 h 218"/>
                <a:gd name="T28" fmla="*/ 135 w 173"/>
                <a:gd name="T29" fmla="*/ 187 h 218"/>
                <a:gd name="T30" fmla="*/ 67 w 173"/>
                <a:gd name="T31" fmla="*/ 171 h 218"/>
                <a:gd name="T32" fmla="*/ 95 w 173"/>
                <a:gd name="T33" fmla="*/ 185 h 218"/>
                <a:gd name="T34" fmla="*/ 123 w 173"/>
                <a:gd name="T35" fmla="*/ 171 h 218"/>
                <a:gd name="T36" fmla="*/ 67 w 173"/>
                <a:gd name="T37" fmla="*/ 171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3" h="218">
                  <a:moveTo>
                    <a:pt x="135" y="187"/>
                  </a:moveTo>
                  <a:cubicBezTo>
                    <a:pt x="66" y="218"/>
                    <a:pt x="28" y="179"/>
                    <a:pt x="28" y="179"/>
                  </a:cubicBezTo>
                  <a:cubicBezTo>
                    <a:pt x="28" y="179"/>
                    <a:pt x="0" y="174"/>
                    <a:pt x="13" y="150"/>
                  </a:cubicBezTo>
                  <a:cubicBezTo>
                    <a:pt x="2" y="110"/>
                    <a:pt x="34" y="68"/>
                    <a:pt x="34" y="68"/>
                  </a:cubicBezTo>
                  <a:cubicBezTo>
                    <a:pt x="34" y="68"/>
                    <a:pt x="27" y="35"/>
                    <a:pt x="71" y="29"/>
                  </a:cubicBezTo>
                  <a:cubicBezTo>
                    <a:pt x="138" y="0"/>
                    <a:pt x="127" y="57"/>
                    <a:pt x="127" y="60"/>
                  </a:cubicBezTo>
                  <a:cubicBezTo>
                    <a:pt x="118" y="75"/>
                    <a:pt x="110" y="53"/>
                    <a:pt x="107" y="59"/>
                  </a:cubicBezTo>
                  <a:cubicBezTo>
                    <a:pt x="91" y="74"/>
                    <a:pt x="75" y="61"/>
                    <a:pt x="74" y="60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54" y="70"/>
                    <a:pt x="77" y="99"/>
                    <a:pt x="75" y="121"/>
                  </a:cubicBezTo>
                  <a:cubicBezTo>
                    <a:pt x="77" y="121"/>
                    <a:pt x="109" y="88"/>
                    <a:pt x="138" y="126"/>
                  </a:cubicBezTo>
                  <a:cubicBezTo>
                    <a:pt x="148" y="110"/>
                    <a:pt x="173" y="108"/>
                    <a:pt x="173" y="108"/>
                  </a:cubicBezTo>
                  <a:cubicBezTo>
                    <a:pt x="173" y="218"/>
                    <a:pt x="173" y="218"/>
                    <a:pt x="173" y="218"/>
                  </a:cubicBezTo>
                  <a:cubicBezTo>
                    <a:pt x="173" y="218"/>
                    <a:pt x="143" y="212"/>
                    <a:pt x="135" y="187"/>
                  </a:cubicBezTo>
                  <a:close/>
                  <a:moveTo>
                    <a:pt x="67" y="171"/>
                  </a:moveTo>
                  <a:cubicBezTo>
                    <a:pt x="67" y="171"/>
                    <a:pt x="71" y="185"/>
                    <a:pt x="95" y="185"/>
                  </a:cubicBezTo>
                  <a:cubicBezTo>
                    <a:pt x="118" y="183"/>
                    <a:pt x="122" y="173"/>
                    <a:pt x="123" y="171"/>
                  </a:cubicBezTo>
                  <a:cubicBezTo>
                    <a:pt x="90" y="181"/>
                    <a:pt x="67" y="171"/>
                    <a:pt x="67" y="171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8"/>
            <p:cNvSpPr>
              <a:spLocks noEditPoints="1"/>
            </p:cNvSpPr>
            <p:nvPr/>
          </p:nvSpPr>
          <p:spPr bwMode="auto">
            <a:xfrm>
              <a:off x="7423" y="392"/>
              <a:ext cx="251" cy="240"/>
            </a:xfrm>
            <a:custGeom>
              <a:avLst/>
              <a:gdLst>
                <a:gd name="T0" fmla="*/ 197 w 201"/>
                <a:gd name="T1" fmla="*/ 193 h 193"/>
                <a:gd name="T2" fmla="*/ 185 w 201"/>
                <a:gd name="T3" fmla="*/ 193 h 193"/>
                <a:gd name="T4" fmla="*/ 69 w 201"/>
                <a:gd name="T5" fmla="*/ 193 h 193"/>
                <a:gd name="T6" fmla="*/ 69 w 201"/>
                <a:gd name="T7" fmla="*/ 193 h 193"/>
                <a:gd name="T8" fmla="*/ 5 w 201"/>
                <a:gd name="T9" fmla="*/ 135 h 193"/>
                <a:gd name="T10" fmla="*/ 5 w 201"/>
                <a:gd name="T11" fmla="*/ 65 h 193"/>
                <a:gd name="T12" fmla="*/ 17 w 201"/>
                <a:gd name="T13" fmla="*/ 76 h 193"/>
                <a:gd name="T14" fmla="*/ 17 w 201"/>
                <a:gd name="T15" fmla="*/ 135 h 193"/>
                <a:gd name="T16" fmla="*/ 41 w 201"/>
                <a:gd name="T17" fmla="*/ 174 h 193"/>
                <a:gd name="T18" fmla="*/ 41 w 201"/>
                <a:gd name="T19" fmla="*/ 141 h 193"/>
                <a:gd name="T20" fmla="*/ 49 w 201"/>
                <a:gd name="T21" fmla="*/ 141 h 193"/>
                <a:gd name="T22" fmla="*/ 49 w 201"/>
                <a:gd name="T23" fmla="*/ 177 h 193"/>
                <a:gd name="T24" fmla="*/ 65 w 201"/>
                <a:gd name="T25" fmla="*/ 180 h 193"/>
                <a:gd name="T26" fmla="*/ 65 w 201"/>
                <a:gd name="T27" fmla="*/ 141 h 193"/>
                <a:gd name="T28" fmla="*/ 73 w 201"/>
                <a:gd name="T29" fmla="*/ 141 h 193"/>
                <a:gd name="T30" fmla="*/ 73 w 201"/>
                <a:gd name="T31" fmla="*/ 181 h 193"/>
                <a:gd name="T32" fmla="*/ 93 w 201"/>
                <a:gd name="T33" fmla="*/ 181 h 193"/>
                <a:gd name="T34" fmla="*/ 93 w 201"/>
                <a:gd name="T35" fmla="*/ 121 h 193"/>
                <a:gd name="T36" fmla="*/ 101 w 201"/>
                <a:gd name="T37" fmla="*/ 113 h 193"/>
                <a:gd name="T38" fmla="*/ 109 w 201"/>
                <a:gd name="T39" fmla="*/ 121 h 193"/>
                <a:gd name="T40" fmla="*/ 109 w 201"/>
                <a:gd name="T41" fmla="*/ 181 h 193"/>
                <a:gd name="T42" fmla="*/ 129 w 201"/>
                <a:gd name="T43" fmla="*/ 181 h 193"/>
                <a:gd name="T44" fmla="*/ 129 w 201"/>
                <a:gd name="T45" fmla="*/ 141 h 193"/>
                <a:gd name="T46" fmla="*/ 137 w 201"/>
                <a:gd name="T47" fmla="*/ 141 h 193"/>
                <a:gd name="T48" fmla="*/ 137 w 201"/>
                <a:gd name="T49" fmla="*/ 181 h 193"/>
                <a:gd name="T50" fmla="*/ 157 w 201"/>
                <a:gd name="T51" fmla="*/ 181 h 193"/>
                <a:gd name="T52" fmla="*/ 157 w 201"/>
                <a:gd name="T53" fmla="*/ 141 h 193"/>
                <a:gd name="T54" fmla="*/ 165 w 201"/>
                <a:gd name="T55" fmla="*/ 141 h 193"/>
                <a:gd name="T56" fmla="*/ 165 w 201"/>
                <a:gd name="T57" fmla="*/ 181 h 193"/>
                <a:gd name="T58" fmla="*/ 189 w 201"/>
                <a:gd name="T59" fmla="*/ 181 h 193"/>
                <a:gd name="T60" fmla="*/ 189 w 201"/>
                <a:gd name="T61" fmla="*/ 77 h 193"/>
                <a:gd name="T62" fmla="*/ 133 w 201"/>
                <a:gd name="T63" fmla="*/ 77 h 193"/>
                <a:gd name="T64" fmla="*/ 105 w 201"/>
                <a:gd name="T65" fmla="*/ 77 h 193"/>
                <a:gd name="T66" fmla="*/ 69 w 201"/>
                <a:gd name="T67" fmla="*/ 77 h 193"/>
                <a:gd name="T68" fmla="*/ 69 w 201"/>
                <a:gd name="T69" fmla="*/ 77 h 193"/>
                <a:gd name="T70" fmla="*/ 6 w 201"/>
                <a:gd name="T71" fmla="*/ 39 h 193"/>
                <a:gd name="T72" fmla="*/ 70 w 201"/>
                <a:gd name="T73" fmla="*/ 0 h 193"/>
                <a:gd name="T74" fmla="*/ 133 w 201"/>
                <a:gd name="T75" fmla="*/ 37 h 193"/>
                <a:gd name="T76" fmla="*/ 133 w 201"/>
                <a:gd name="T77" fmla="*/ 37 h 193"/>
                <a:gd name="T78" fmla="*/ 133 w 201"/>
                <a:gd name="T79" fmla="*/ 38 h 193"/>
                <a:gd name="T80" fmla="*/ 133 w 201"/>
                <a:gd name="T81" fmla="*/ 39 h 193"/>
                <a:gd name="T82" fmla="*/ 133 w 201"/>
                <a:gd name="T83" fmla="*/ 39 h 193"/>
                <a:gd name="T84" fmla="*/ 133 w 201"/>
                <a:gd name="T85" fmla="*/ 65 h 193"/>
                <a:gd name="T86" fmla="*/ 185 w 201"/>
                <a:gd name="T87" fmla="*/ 65 h 193"/>
                <a:gd name="T88" fmla="*/ 197 w 201"/>
                <a:gd name="T89" fmla="*/ 65 h 193"/>
                <a:gd name="T90" fmla="*/ 201 w 201"/>
                <a:gd name="T91" fmla="*/ 65 h 193"/>
                <a:gd name="T92" fmla="*/ 201 w 201"/>
                <a:gd name="T93" fmla="*/ 193 h 193"/>
                <a:gd name="T94" fmla="*/ 197 w 201"/>
                <a:gd name="T95" fmla="*/ 193 h 193"/>
                <a:gd name="T96" fmla="*/ 70 w 201"/>
                <a:gd name="T97" fmla="*/ 25 h 193"/>
                <a:gd name="T98" fmla="*/ 47 w 201"/>
                <a:gd name="T99" fmla="*/ 39 h 193"/>
                <a:gd name="T100" fmla="*/ 70 w 201"/>
                <a:gd name="T101" fmla="*/ 52 h 193"/>
                <a:gd name="T102" fmla="*/ 93 w 201"/>
                <a:gd name="T103" fmla="*/ 39 h 193"/>
                <a:gd name="T104" fmla="*/ 70 w 201"/>
                <a:gd name="T105" fmla="*/ 2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1" h="193">
                  <a:moveTo>
                    <a:pt x="197" y="193"/>
                  </a:moveTo>
                  <a:cubicBezTo>
                    <a:pt x="185" y="193"/>
                    <a:pt x="185" y="193"/>
                    <a:pt x="185" y="193"/>
                  </a:cubicBezTo>
                  <a:cubicBezTo>
                    <a:pt x="69" y="193"/>
                    <a:pt x="69" y="193"/>
                    <a:pt x="69" y="193"/>
                  </a:cubicBezTo>
                  <a:cubicBezTo>
                    <a:pt x="69" y="193"/>
                    <a:pt x="69" y="193"/>
                    <a:pt x="69" y="193"/>
                  </a:cubicBezTo>
                  <a:cubicBezTo>
                    <a:pt x="0" y="191"/>
                    <a:pt x="5" y="135"/>
                    <a:pt x="5" y="13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135"/>
                    <a:pt x="17" y="135"/>
                    <a:pt x="17" y="135"/>
                  </a:cubicBezTo>
                  <a:cubicBezTo>
                    <a:pt x="17" y="135"/>
                    <a:pt x="17" y="161"/>
                    <a:pt x="41" y="174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9" y="141"/>
                    <a:pt x="49" y="141"/>
                    <a:pt x="49" y="141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54" y="179"/>
                    <a:pt x="59" y="180"/>
                    <a:pt x="65" y="18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81"/>
                    <a:pt x="73" y="181"/>
                    <a:pt x="73" y="181"/>
                  </a:cubicBezTo>
                  <a:cubicBezTo>
                    <a:pt x="93" y="181"/>
                    <a:pt x="93" y="181"/>
                    <a:pt x="93" y="181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3" y="116"/>
                    <a:pt x="97" y="113"/>
                    <a:pt x="101" y="113"/>
                  </a:cubicBezTo>
                  <a:cubicBezTo>
                    <a:pt x="105" y="113"/>
                    <a:pt x="109" y="116"/>
                    <a:pt x="109" y="121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29" y="181"/>
                    <a:pt x="129" y="181"/>
                    <a:pt x="129" y="181"/>
                  </a:cubicBezTo>
                  <a:cubicBezTo>
                    <a:pt x="129" y="141"/>
                    <a:pt x="129" y="141"/>
                    <a:pt x="129" y="141"/>
                  </a:cubicBezTo>
                  <a:cubicBezTo>
                    <a:pt x="137" y="141"/>
                    <a:pt x="137" y="141"/>
                    <a:pt x="137" y="141"/>
                  </a:cubicBezTo>
                  <a:cubicBezTo>
                    <a:pt x="137" y="181"/>
                    <a:pt x="137" y="181"/>
                    <a:pt x="137" y="181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57" y="141"/>
                    <a:pt x="157" y="141"/>
                    <a:pt x="157" y="141"/>
                  </a:cubicBezTo>
                  <a:cubicBezTo>
                    <a:pt x="165" y="141"/>
                    <a:pt x="165" y="141"/>
                    <a:pt x="165" y="141"/>
                  </a:cubicBezTo>
                  <a:cubicBezTo>
                    <a:pt x="165" y="181"/>
                    <a:pt x="165" y="181"/>
                    <a:pt x="165" y="181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89" y="77"/>
                    <a:pt x="189" y="77"/>
                    <a:pt x="189" y="77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05" y="77"/>
                    <a:pt x="105" y="77"/>
                    <a:pt x="105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34" y="76"/>
                    <a:pt x="6" y="59"/>
                    <a:pt x="6" y="39"/>
                  </a:cubicBezTo>
                  <a:cubicBezTo>
                    <a:pt x="6" y="18"/>
                    <a:pt x="35" y="0"/>
                    <a:pt x="70" y="0"/>
                  </a:cubicBezTo>
                  <a:cubicBezTo>
                    <a:pt x="105" y="0"/>
                    <a:pt x="131" y="17"/>
                    <a:pt x="133" y="37"/>
                  </a:cubicBezTo>
                  <a:cubicBezTo>
                    <a:pt x="133" y="37"/>
                    <a:pt x="133" y="37"/>
                    <a:pt x="133" y="37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3" y="38"/>
                    <a:pt x="133" y="38"/>
                    <a:pt x="133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3" y="65"/>
                    <a:pt x="133" y="65"/>
                    <a:pt x="133" y="65"/>
                  </a:cubicBezTo>
                  <a:cubicBezTo>
                    <a:pt x="185" y="65"/>
                    <a:pt x="185" y="65"/>
                    <a:pt x="185" y="65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201" y="65"/>
                    <a:pt x="201" y="65"/>
                    <a:pt x="201" y="65"/>
                  </a:cubicBezTo>
                  <a:cubicBezTo>
                    <a:pt x="201" y="193"/>
                    <a:pt x="201" y="193"/>
                    <a:pt x="201" y="193"/>
                  </a:cubicBezTo>
                  <a:lnTo>
                    <a:pt x="197" y="193"/>
                  </a:lnTo>
                  <a:close/>
                  <a:moveTo>
                    <a:pt x="70" y="25"/>
                  </a:moveTo>
                  <a:cubicBezTo>
                    <a:pt x="58" y="25"/>
                    <a:pt x="47" y="31"/>
                    <a:pt x="47" y="39"/>
                  </a:cubicBezTo>
                  <a:cubicBezTo>
                    <a:pt x="47" y="46"/>
                    <a:pt x="58" y="52"/>
                    <a:pt x="70" y="52"/>
                  </a:cubicBezTo>
                  <a:cubicBezTo>
                    <a:pt x="83" y="52"/>
                    <a:pt x="93" y="46"/>
                    <a:pt x="93" y="39"/>
                  </a:cubicBezTo>
                  <a:cubicBezTo>
                    <a:pt x="93" y="31"/>
                    <a:pt x="83" y="25"/>
                    <a:pt x="70" y="25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9"/>
            <p:cNvSpPr>
              <a:spLocks noEditPoints="1"/>
            </p:cNvSpPr>
            <p:nvPr/>
          </p:nvSpPr>
          <p:spPr bwMode="auto">
            <a:xfrm>
              <a:off x="5607" y="698"/>
              <a:ext cx="204" cy="246"/>
            </a:xfrm>
            <a:custGeom>
              <a:avLst/>
              <a:gdLst>
                <a:gd name="T0" fmla="*/ 87 w 164"/>
                <a:gd name="T1" fmla="*/ 102 h 197"/>
                <a:gd name="T2" fmla="*/ 87 w 164"/>
                <a:gd name="T3" fmla="*/ 69 h 197"/>
                <a:gd name="T4" fmla="*/ 75 w 164"/>
                <a:gd name="T5" fmla="*/ 69 h 197"/>
                <a:gd name="T6" fmla="*/ 75 w 164"/>
                <a:gd name="T7" fmla="*/ 102 h 197"/>
                <a:gd name="T8" fmla="*/ 67 w 164"/>
                <a:gd name="T9" fmla="*/ 115 h 197"/>
                <a:gd name="T10" fmla="*/ 74 w 164"/>
                <a:gd name="T11" fmla="*/ 127 h 197"/>
                <a:gd name="T12" fmla="*/ 74 w 164"/>
                <a:gd name="T13" fmla="*/ 136 h 197"/>
                <a:gd name="T14" fmla="*/ 87 w 164"/>
                <a:gd name="T15" fmla="*/ 136 h 197"/>
                <a:gd name="T16" fmla="*/ 87 w 164"/>
                <a:gd name="T17" fmla="*/ 127 h 197"/>
                <a:gd name="T18" fmla="*/ 97 w 164"/>
                <a:gd name="T19" fmla="*/ 115 h 197"/>
                <a:gd name="T20" fmla="*/ 87 w 164"/>
                <a:gd name="T21" fmla="*/ 102 h 197"/>
                <a:gd name="T22" fmla="*/ 147 w 164"/>
                <a:gd name="T23" fmla="*/ 65 h 197"/>
                <a:gd name="T24" fmla="*/ 163 w 164"/>
                <a:gd name="T25" fmla="*/ 49 h 197"/>
                <a:gd name="T26" fmla="*/ 147 w 164"/>
                <a:gd name="T27" fmla="*/ 33 h 197"/>
                <a:gd name="T28" fmla="*/ 131 w 164"/>
                <a:gd name="T29" fmla="*/ 49 h 197"/>
                <a:gd name="T30" fmla="*/ 87 w 164"/>
                <a:gd name="T31" fmla="*/ 33 h 197"/>
                <a:gd name="T32" fmla="*/ 87 w 164"/>
                <a:gd name="T33" fmla="*/ 16 h 197"/>
                <a:gd name="T34" fmla="*/ 99 w 164"/>
                <a:gd name="T35" fmla="*/ 16 h 197"/>
                <a:gd name="T36" fmla="*/ 99 w 164"/>
                <a:gd name="T37" fmla="*/ 0 h 197"/>
                <a:gd name="T38" fmla="*/ 63 w 164"/>
                <a:gd name="T39" fmla="*/ 0 h 197"/>
                <a:gd name="T40" fmla="*/ 63 w 164"/>
                <a:gd name="T41" fmla="*/ 16 h 197"/>
                <a:gd name="T42" fmla="*/ 75 w 164"/>
                <a:gd name="T43" fmla="*/ 16 h 197"/>
                <a:gd name="T44" fmla="*/ 75 w 164"/>
                <a:gd name="T45" fmla="*/ 33 h 197"/>
                <a:gd name="T46" fmla="*/ 0 w 164"/>
                <a:gd name="T47" fmla="*/ 115 h 197"/>
                <a:gd name="T48" fmla="*/ 82 w 164"/>
                <a:gd name="T49" fmla="*/ 197 h 197"/>
                <a:gd name="T50" fmla="*/ 164 w 164"/>
                <a:gd name="T51" fmla="*/ 115 h 197"/>
                <a:gd name="T52" fmla="*/ 147 w 164"/>
                <a:gd name="T53" fmla="*/ 65 h 197"/>
                <a:gd name="T54" fmla="*/ 82 w 164"/>
                <a:gd name="T55" fmla="*/ 182 h 197"/>
                <a:gd name="T56" fmla="*/ 15 w 164"/>
                <a:gd name="T57" fmla="*/ 115 h 197"/>
                <a:gd name="T58" fmla="*/ 82 w 164"/>
                <a:gd name="T59" fmla="*/ 48 h 197"/>
                <a:gd name="T60" fmla="*/ 149 w 164"/>
                <a:gd name="T61" fmla="*/ 115 h 197"/>
                <a:gd name="T62" fmla="*/ 82 w 164"/>
                <a:gd name="T63" fmla="*/ 182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97">
                  <a:moveTo>
                    <a:pt x="87" y="102"/>
                  </a:moveTo>
                  <a:cubicBezTo>
                    <a:pt x="87" y="69"/>
                    <a:pt x="87" y="69"/>
                    <a:pt x="87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0" y="104"/>
                    <a:pt x="67" y="109"/>
                    <a:pt x="67" y="115"/>
                  </a:cubicBezTo>
                  <a:cubicBezTo>
                    <a:pt x="67" y="120"/>
                    <a:pt x="70" y="125"/>
                    <a:pt x="74" y="127"/>
                  </a:cubicBezTo>
                  <a:cubicBezTo>
                    <a:pt x="74" y="136"/>
                    <a:pt x="74" y="136"/>
                    <a:pt x="74" y="136"/>
                  </a:cubicBezTo>
                  <a:cubicBezTo>
                    <a:pt x="87" y="136"/>
                    <a:pt x="87" y="136"/>
                    <a:pt x="87" y="136"/>
                  </a:cubicBezTo>
                  <a:cubicBezTo>
                    <a:pt x="87" y="127"/>
                    <a:pt x="87" y="127"/>
                    <a:pt x="87" y="127"/>
                  </a:cubicBezTo>
                  <a:cubicBezTo>
                    <a:pt x="92" y="125"/>
                    <a:pt x="97" y="120"/>
                    <a:pt x="97" y="115"/>
                  </a:cubicBezTo>
                  <a:cubicBezTo>
                    <a:pt x="97" y="109"/>
                    <a:pt x="92" y="104"/>
                    <a:pt x="87" y="102"/>
                  </a:cubicBezTo>
                  <a:close/>
                  <a:moveTo>
                    <a:pt x="147" y="65"/>
                  </a:moveTo>
                  <a:cubicBezTo>
                    <a:pt x="163" y="49"/>
                    <a:pt x="163" y="49"/>
                    <a:pt x="163" y="49"/>
                  </a:cubicBezTo>
                  <a:cubicBezTo>
                    <a:pt x="147" y="33"/>
                    <a:pt x="147" y="33"/>
                    <a:pt x="147" y="33"/>
                  </a:cubicBezTo>
                  <a:cubicBezTo>
                    <a:pt x="131" y="49"/>
                    <a:pt x="131" y="49"/>
                    <a:pt x="131" y="49"/>
                  </a:cubicBezTo>
                  <a:cubicBezTo>
                    <a:pt x="119" y="40"/>
                    <a:pt x="103" y="35"/>
                    <a:pt x="87" y="33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99" y="16"/>
                    <a:pt x="99" y="16"/>
                    <a:pt x="99" y="16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33" y="37"/>
                    <a:pt x="0" y="72"/>
                    <a:pt x="0" y="115"/>
                  </a:cubicBezTo>
                  <a:cubicBezTo>
                    <a:pt x="0" y="160"/>
                    <a:pt x="36" y="197"/>
                    <a:pt x="82" y="197"/>
                  </a:cubicBezTo>
                  <a:cubicBezTo>
                    <a:pt x="127" y="197"/>
                    <a:pt x="164" y="160"/>
                    <a:pt x="164" y="115"/>
                  </a:cubicBezTo>
                  <a:cubicBezTo>
                    <a:pt x="164" y="96"/>
                    <a:pt x="157" y="79"/>
                    <a:pt x="147" y="65"/>
                  </a:cubicBezTo>
                  <a:close/>
                  <a:moveTo>
                    <a:pt x="82" y="182"/>
                  </a:moveTo>
                  <a:cubicBezTo>
                    <a:pt x="45" y="182"/>
                    <a:pt x="15" y="152"/>
                    <a:pt x="15" y="115"/>
                  </a:cubicBezTo>
                  <a:cubicBezTo>
                    <a:pt x="15" y="78"/>
                    <a:pt x="45" y="48"/>
                    <a:pt x="82" y="48"/>
                  </a:cubicBezTo>
                  <a:cubicBezTo>
                    <a:pt x="119" y="48"/>
                    <a:pt x="149" y="78"/>
                    <a:pt x="149" y="115"/>
                  </a:cubicBezTo>
                  <a:cubicBezTo>
                    <a:pt x="149" y="152"/>
                    <a:pt x="119" y="182"/>
                    <a:pt x="82" y="182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0"/>
            <p:cNvSpPr>
              <a:spLocks noEditPoints="1"/>
            </p:cNvSpPr>
            <p:nvPr/>
          </p:nvSpPr>
          <p:spPr bwMode="auto">
            <a:xfrm>
              <a:off x="5901" y="694"/>
              <a:ext cx="249" cy="250"/>
            </a:xfrm>
            <a:custGeom>
              <a:avLst/>
              <a:gdLst>
                <a:gd name="T0" fmla="*/ 40 w 200"/>
                <a:gd name="T1" fmla="*/ 200 h 200"/>
                <a:gd name="T2" fmla="*/ 0 w 200"/>
                <a:gd name="T3" fmla="*/ 40 h 200"/>
                <a:gd name="T4" fmla="*/ 160 w 200"/>
                <a:gd name="T5" fmla="*/ 0 h 200"/>
                <a:gd name="T6" fmla="*/ 200 w 200"/>
                <a:gd name="T7" fmla="*/ 160 h 200"/>
                <a:gd name="T8" fmla="*/ 160 w 200"/>
                <a:gd name="T9" fmla="*/ 107 h 200"/>
                <a:gd name="T10" fmla="*/ 155 w 200"/>
                <a:gd name="T11" fmla="*/ 105 h 200"/>
                <a:gd name="T12" fmla="*/ 160 w 200"/>
                <a:gd name="T13" fmla="*/ 107 h 200"/>
                <a:gd name="T14" fmla="*/ 138 w 200"/>
                <a:gd name="T15" fmla="*/ 137 h 200"/>
                <a:gd name="T16" fmla="*/ 122 w 200"/>
                <a:gd name="T17" fmla="*/ 182 h 200"/>
                <a:gd name="T18" fmla="*/ 146 w 200"/>
                <a:gd name="T19" fmla="*/ 168 h 200"/>
                <a:gd name="T20" fmla="*/ 159 w 200"/>
                <a:gd name="T21" fmla="*/ 126 h 200"/>
                <a:gd name="T22" fmla="*/ 134 w 200"/>
                <a:gd name="T23" fmla="*/ 104 h 200"/>
                <a:gd name="T24" fmla="*/ 124 w 200"/>
                <a:gd name="T25" fmla="*/ 119 h 200"/>
                <a:gd name="T26" fmla="*/ 148 w 200"/>
                <a:gd name="T27" fmla="*/ 100 h 200"/>
                <a:gd name="T28" fmla="*/ 154 w 200"/>
                <a:gd name="T29" fmla="*/ 102 h 200"/>
                <a:gd name="T30" fmla="*/ 145 w 200"/>
                <a:gd name="T31" fmla="*/ 92 h 200"/>
                <a:gd name="T32" fmla="*/ 142 w 200"/>
                <a:gd name="T33" fmla="*/ 102 h 200"/>
                <a:gd name="T34" fmla="*/ 145 w 200"/>
                <a:gd name="T35" fmla="*/ 92 h 200"/>
                <a:gd name="T36" fmla="*/ 133 w 200"/>
                <a:gd name="T37" fmla="*/ 92 h 200"/>
                <a:gd name="T38" fmla="*/ 139 w 200"/>
                <a:gd name="T39" fmla="*/ 95 h 200"/>
                <a:gd name="T40" fmla="*/ 127 w 200"/>
                <a:gd name="T41" fmla="*/ 83 h 200"/>
                <a:gd name="T42" fmla="*/ 123 w 200"/>
                <a:gd name="T43" fmla="*/ 97 h 200"/>
                <a:gd name="T44" fmla="*/ 127 w 200"/>
                <a:gd name="T45" fmla="*/ 83 h 200"/>
                <a:gd name="T46" fmla="*/ 52 w 200"/>
                <a:gd name="T47" fmla="*/ 155 h 200"/>
                <a:gd name="T48" fmla="*/ 65 w 200"/>
                <a:gd name="T49" fmla="*/ 189 h 200"/>
                <a:gd name="T50" fmla="*/ 71 w 200"/>
                <a:gd name="T51" fmla="*/ 163 h 200"/>
                <a:gd name="T52" fmla="*/ 77 w 200"/>
                <a:gd name="T53" fmla="*/ 119 h 200"/>
                <a:gd name="T54" fmla="*/ 66 w 200"/>
                <a:gd name="T55" fmla="*/ 104 h 200"/>
                <a:gd name="T56" fmla="*/ 41 w 200"/>
                <a:gd name="T57" fmla="*/ 126 h 200"/>
                <a:gd name="T58" fmla="*/ 73 w 200"/>
                <a:gd name="T59" fmla="*/ 83 h 200"/>
                <a:gd name="T60" fmla="*/ 77 w 200"/>
                <a:gd name="T61" fmla="*/ 97 h 200"/>
                <a:gd name="T62" fmla="*/ 67 w 200"/>
                <a:gd name="T63" fmla="*/ 92 h 200"/>
                <a:gd name="T64" fmla="*/ 61 w 200"/>
                <a:gd name="T65" fmla="*/ 95 h 200"/>
                <a:gd name="T66" fmla="*/ 67 w 200"/>
                <a:gd name="T67" fmla="*/ 92 h 200"/>
                <a:gd name="T68" fmla="*/ 56 w 200"/>
                <a:gd name="T69" fmla="*/ 92 h 200"/>
                <a:gd name="T70" fmla="*/ 59 w 200"/>
                <a:gd name="T71" fmla="*/ 102 h 200"/>
                <a:gd name="T72" fmla="*/ 52 w 200"/>
                <a:gd name="T73" fmla="*/ 100 h 200"/>
                <a:gd name="T74" fmla="*/ 47 w 200"/>
                <a:gd name="T75" fmla="*/ 102 h 200"/>
                <a:gd name="T76" fmla="*/ 52 w 200"/>
                <a:gd name="T77" fmla="*/ 100 h 200"/>
                <a:gd name="T78" fmla="*/ 44 w 200"/>
                <a:gd name="T79" fmla="*/ 111 h 200"/>
                <a:gd name="T80" fmla="*/ 42 w 200"/>
                <a:gd name="T81" fmla="*/ 102 h 200"/>
                <a:gd name="T82" fmla="*/ 101 w 200"/>
                <a:gd name="T83" fmla="*/ 17 h 200"/>
                <a:gd name="T84" fmla="*/ 68 w 200"/>
                <a:gd name="T85" fmla="*/ 76 h 200"/>
                <a:gd name="T86" fmla="*/ 104 w 200"/>
                <a:gd name="T87" fmla="*/ 76 h 200"/>
                <a:gd name="T88" fmla="*/ 161 w 200"/>
                <a:gd name="T89" fmla="*/ 48 h 200"/>
                <a:gd name="T90" fmla="*/ 85 w 200"/>
                <a:gd name="T91" fmla="*/ 24 h 200"/>
                <a:gd name="T92" fmla="*/ 88 w 200"/>
                <a:gd name="T93" fmla="*/ 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0" h="200">
                  <a:moveTo>
                    <a:pt x="160" y="200"/>
                  </a:moveTo>
                  <a:cubicBezTo>
                    <a:pt x="40" y="200"/>
                    <a:pt x="40" y="200"/>
                    <a:pt x="40" y="200"/>
                  </a:cubicBezTo>
                  <a:cubicBezTo>
                    <a:pt x="17" y="200"/>
                    <a:pt x="0" y="182"/>
                    <a:pt x="0" y="16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7" y="0"/>
                    <a:pt x="40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82" y="0"/>
                    <a:pt x="200" y="18"/>
                    <a:pt x="200" y="40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200" y="182"/>
                    <a:pt x="182" y="200"/>
                    <a:pt x="160" y="200"/>
                  </a:cubicBezTo>
                  <a:close/>
                  <a:moveTo>
                    <a:pt x="160" y="107"/>
                  </a:moveTo>
                  <a:cubicBezTo>
                    <a:pt x="160" y="105"/>
                    <a:pt x="160" y="103"/>
                    <a:pt x="159" y="102"/>
                  </a:cubicBezTo>
                  <a:cubicBezTo>
                    <a:pt x="157" y="101"/>
                    <a:pt x="156" y="103"/>
                    <a:pt x="155" y="105"/>
                  </a:cubicBezTo>
                  <a:cubicBezTo>
                    <a:pt x="154" y="108"/>
                    <a:pt x="155" y="110"/>
                    <a:pt x="156" y="111"/>
                  </a:cubicBezTo>
                  <a:cubicBezTo>
                    <a:pt x="158" y="111"/>
                    <a:pt x="159" y="110"/>
                    <a:pt x="160" y="107"/>
                  </a:cubicBezTo>
                  <a:close/>
                  <a:moveTo>
                    <a:pt x="124" y="119"/>
                  </a:moveTo>
                  <a:cubicBezTo>
                    <a:pt x="133" y="125"/>
                    <a:pt x="138" y="137"/>
                    <a:pt x="138" y="137"/>
                  </a:cubicBezTo>
                  <a:cubicBezTo>
                    <a:pt x="141" y="150"/>
                    <a:pt x="130" y="163"/>
                    <a:pt x="130" y="163"/>
                  </a:cubicBezTo>
                  <a:cubicBezTo>
                    <a:pt x="118" y="174"/>
                    <a:pt x="122" y="182"/>
                    <a:pt x="122" y="182"/>
                  </a:cubicBezTo>
                  <a:cubicBezTo>
                    <a:pt x="126" y="193"/>
                    <a:pt x="136" y="189"/>
                    <a:pt x="136" y="189"/>
                  </a:cubicBezTo>
                  <a:cubicBezTo>
                    <a:pt x="146" y="187"/>
                    <a:pt x="146" y="168"/>
                    <a:pt x="146" y="168"/>
                  </a:cubicBezTo>
                  <a:cubicBezTo>
                    <a:pt x="145" y="163"/>
                    <a:pt x="148" y="155"/>
                    <a:pt x="148" y="155"/>
                  </a:cubicBezTo>
                  <a:cubicBezTo>
                    <a:pt x="156" y="137"/>
                    <a:pt x="159" y="126"/>
                    <a:pt x="159" y="126"/>
                  </a:cubicBezTo>
                  <a:cubicBezTo>
                    <a:pt x="161" y="110"/>
                    <a:pt x="144" y="107"/>
                    <a:pt x="144" y="107"/>
                  </a:cubicBezTo>
                  <a:cubicBezTo>
                    <a:pt x="139" y="107"/>
                    <a:pt x="134" y="104"/>
                    <a:pt x="134" y="104"/>
                  </a:cubicBezTo>
                  <a:cubicBezTo>
                    <a:pt x="121" y="94"/>
                    <a:pt x="117" y="105"/>
                    <a:pt x="117" y="105"/>
                  </a:cubicBezTo>
                  <a:cubicBezTo>
                    <a:pt x="115" y="113"/>
                    <a:pt x="124" y="119"/>
                    <a:pt x="124" y="119"/>
                  </a:cubicBezTo>
                  <a:close/>
                  <a:moveTo>
                    <a:pt x="152" y="96"/>
                  </a:moveTo>
                  <a:cubicBezTo>
                    <a:pt x="151" y="96"/>
                    <a:pt x="149" y="98"/>
                    <a:pt x="148" y="100"/>
                  </a:cubicBezTo>
                  <a:cubicBezTo>
                    <a:pt x="147" y="103"/>
                    <a:pt x="148" y="105"/>
                    <a:pt x="150" y="106"/>
                  </a:cubicBezTo>
                  <a:cubicBezTo>
                    <a:pt x="151" y="107"/>
                    <a:pt x="153" y="105"/>
                    <a:pt x="154" y="102"/>
                  </a:cubicBezTo>
                  <a:cubicBezTo>
                    <a:pt x="154" y="100"/>
                    <a:pt x="154" y="97"/>
                    <a:pt x="152" y="96"/>
                  </a:cubicBezTo>
                  <a:close/>
                  <a:moveTo>
                    <a:pt x="145" y="92"/>
                  </a:moveTo>
                  <a:cubicBezTo>
                    <a:pt x="143" y="91"/>
                    <a:pt x="141" y="93"/>
                    <a:pt x="140" y="96"/>
                  </a:cubicBezTo>
                  <a:cubicBezTo>
                    <a:pt x="140" y="99"/>
                    <a:pt x="140" y="102"/>
                    <a:pt x="142" y="102"/>
                  </a:cubicBezTo>
                  <a:cubicBezTo>
                    <a:pt x="144" y="103"/>
                    <a:pt x="146" y="101"/>
                    <a:pt x="146" y="98"/>
                  </a:cubicBezTo>
                  <a:cubicBezTo>
                    <a:pt x="147" y="95"/>
                    <a:pt x="147" y="92"/>
                    <a:pt x="145" y="92"/>
                  </a:cubicBezTo>
                  <a:close/>
                  <a:moveTo>
                    <a:pt x="138" y="88"/>
                  </a:moveTo>
                  <a:cubicBezTo>
                    <a:pt x="136" y="88"/>
                    <a:pt x="134" y="89"/>
                    <a:pt x="133" y="92"/>
                  </a:cubicBezTo>
                  <a:cubicBezTo>
                    <a:pt x="133" y="95"/>
                    <a:pt x="133" y="98"/>
                    <a:pt x="135" y="99"/>
                  </a:cubicBezTo>
                  <a:cubicBezTo>
                    <a:pt x="137" y="100"/>
                    <a:pt x="139" y="98"/>
                    <a:pt x="139" y="95"/>
                  </a:cubicBezTo>
                  <a:cubicBezTo>
                    <a:pt x="140" y="92"/>
                    <a:pt x="139" y="89"/>
                    <a:pt x="138" y="88"/>
                  </a:cubicBezTo>
                  <a:close/>
                  <a:moveTo>
                    <a:pt x="127" y="83"/>
                  </a:moveTo>
                  <a:cubicBezTo>
                    <a:pt x="125" y="82"/>
                    <a:pt x="122" y="85"/>
                    <a:pt x="121" y="89"/>
                  </a:cubicBezTo>
                  <a:cubicBezTo>
                    <a:pt x="120" y="93"/>
                    <a:pt x="121" y="97"/>
                    <a:pt x="123" y="97"/>
                  </a:cubicBezTo>
                  <a:cubicBezTo>
                    <a:pt x="126" y="98"/>
                    <a:pt x="128" y="96"/>
                    <a:pt x="129" y="92"/>
                  </a:cubicBezTo>
                  <a:cubicBezTo>
                    <a:pt x="130" y="88"/>
                    <a:pt x="130" y="84"/>
                    <a:pt x="127" y="83"/>
                  </a:cubicBezTo>
                  <a:close/>
                  <a:moveTo>
                    <a:pt x="41" y="126"/>
                  </a:moveTo>
                  <a:cubicBezTo>
                    <a:pt x="41" y="126"/>
                    <a:pt x="45" y="137"/>
                    <a:pt x="52" y="155"/>
                  </a:cubicBezTo>
                  <a:cubicBezTo>
                    <a:pt x="52" y="155"/>
                    <a:pt x="55" y="163"/>
                    <a:pt x="54" y="168"/>
                  </a:cubicBezTo>
                  <a:cubicBezTo>
                    <a:pt x="54" y="168"/>
                    <a:pt x="54" y="187"/>
                    <a:pt x="65" y="189"/>
                  </a:cubicBezTo>
                  <a:cubicBezTo>
                    <a:pt x="65" y="189"/>
                    <a:pt x="75" y="193"/>
                    <a:pt x="78" y="182"/>
                  </a:cubicBezTo>
                  <a:cubicBezTo>
                    <a:pt x="78" y="182"/>
                    <a:pt x="83" y="174"/>
                    <a:pt x="71" y="163"/>
                  </a:cubicBezTo>
                  <a:cubicBezTo>
                    <a:pt x="71" y="163"/>
                    <a:pt x="59" y="150"/>
                    <a:pt x="63" y="137"/>
                  </a:cubicBezTo>
                  <a:cubicBezTo>
                    <a:pt x="63" y="137"/>
                    <a:pt x="68" y="125"/>
                    <a:pt x="77" y="119"/>
                  </a:cubicBezTo>
                  <a:cubicBezTo>
                    <a:pt x="77" y="119"/>
                    <a:pt x="86" y="113"/>
                    <a:pt x="84" y="105"/>
                  </a:cubicBezTo>
                  <a:cubicBezTo>
                    <a:pt x="84" y="105"/>
                    <a:pt x="80" y="94"/>
                    <a:pt x="66" y="104"/>
                  </a:cubicBezTo>
                  <a:cubicBezTo>
                    <a:pt x="66" y="104"/>
                    <a:pt x="62" y="107"/>
                    <a:pt x="57" y="107"/>
                  </a:cubicBezTo>
                  <a:cubicBezTo>
                    <a:pt x="57" y="107"/>
                    <a:pt x="40" y="110"/>
                    <a:pt x="41" y="126"/>
                  </a:cubicBezTo>
                  <a:close/>
                  <a:moveTo>
                    <a:pt x="79" y="89"/>
                  </a:moveTo>
                  <a:cubicBezTo>
                    <a:pt x="78" y="85"/>
                    <a:pt x="75" y="82"/>
                    <a:pt x="73" y="83"/>
                  </a:cubicBezTo>
                  <a:cubicBezTo>
                    <a:pt x="71" y="84"/>
                    <a:pt x="70" y="88"/>
                    <a:pt x="71" y="92"/>
                  </a:cubicBezTo>
                  <a:cubicBezTo>
                    <a:pt x="72" y="96"/>
                    <a:pt x="75" y="98"/>
                    <a:pt x="77" y="97"/>
                  </a:cubicBezTo>
                  <a:cubicBezTo>
                    <a:pt x="79" y="97"/>
                    <a:pt x="80" y="93"/>
                    <a:pt x="79" y="89"/>
                  </a:cubicBezTo>
                  <a:close/>
                  <a:moveTo>
                    <a:pt x="67" y="92"/>
                  </a:moveTo>
                  <a:cubicBezTo>
                    <a:pt x="66" y="89"/>
                    <a:pt x="64" y="88"/>
                    <a:pt x="63" y="88"/>
                  </a:cubicBezTo>
                  <a:cubicBezTo>
                    <a:pt x="61" y="89"/>
                    <a:pt x="60" y="92"/>
                    <a:pt x="61" y="95"/>
                  </a:cubicBezTo>
                  <a:cubicBezTo>
                    <a:pt x="62" y="98"/>
                    <a:pt x="64" y="100"/>
                    <a:pt x="66" y="99"/>
                  </a:cubicBezTo>
                  <a:cubicBezTo>
                    <a:pt x="67" y="98"/>
                    <a:pt x="68" y="95"/>
                    <a:pt x="67" y="92"/>
                  </a:cubicBezTo>
                  <a:close/>
                  <a:moveTo>
                    <a:pt x="60" y="96"/>
                  </a:moveTo>
                  <a:cubicBezTo>
                    <a:pt x="59" y="93"/>
                    <a:pt x="57" y="91"/>
                    <a:pt x="56" y="92"/>
                  </a:cubicBezTo>
                  <a:cubicBezTo>
                    <a:pt x="54" y="92"/>
                    <a:pt x="53" y="95"/>
                    <a:pt x="54" y="98"/>
                  </a:cubicBezTo>
                  <a:cubicBezTo>
                    <a:pt x="55" y="101"/>
                    <a:pt x="57" y="103"/>
                    <a:pt x="59" y="102"/>
                  </a:cubicBezTo>
                  <a:cubicBezTo>
                    <a:pt x="60" y="102"/>
                    <a:pt x="61" y="99"/>
                    <a:pt x="60" y="96"/>
                  </a:cubicBezTo>
                  <a:close/>
                  <a:moveTo>
                    <a:pt x="52" y="100"/>
                  </a:moveTo>
                  <a:cubicBezTo>
                    <a:pt x="52" y="98"/>
                    <a:pt x="50" y="96"/>
                    <a:pt x="48" y="96"/>
                  </a:cubicBezTo>
                  <a:cubicBezTo>
                    <a:pt x="47" y="97"/>
                    <a:pt x="46" y="100"/>
                    <a:pt x="47" y="102"/>
                  </a:cubicBezTo>
                  <a:cubicBezTo>
                    <a:pt x="48" y="105"/>
                    <a:pt x="50" y="107"/>
                    <a:pt x="51" y="106"/>
                  </a:cubicBezTo>
                  <a:cubicBezTo>
                    <a:pt x="53" y="105"/>
                    <a:pt x="53" y="103"/>
                    <a:pt x="52" y="100"/>
                  </a:cubicBezTo>
                  <a:close/>
                  <a:moveTo>
                    <a:pt x="41" y="107"/>
                  </a:moveTo>
                  <a:cubicBezTo>
                    <a:pt x="41" y="110"/>
                    <a:pt x="43" y="111"/>
                    <a:pt x="44" y="111"/>
                  </a:cubicBezTo>
                  <a:cubicBezTo>
                    <a:pt x="46" y="110"/>
                    <a:pt x="46" y="108"/>
                    <a:pt x="46" y="105"/>
                  </a:cubicBezTo>
                  <a:cubicBezTo>
                    <a:pt x="45" y="103"/>
                    <a:pt x="43" y="101"/>
                    <a:pt x="42" y="102"/>
                  </a:cubicBezTo>
                  <a:cubicBezTo>
                    <a:pt x="41" y="103"/>
                    <a:pt x="40" y="105"/>
                    <a:pt x="41" y="107"/>
                  </a:cubicBezTo>
                  <a:close/>
                  <a:moveTo>
                    <a:pt x="101" y="17"/>
                  </a:moveTo>
                  <a:cubicBezTo>
                    <a:pt x="76" y="17"/>
                    <a:pt x="55" y="29"/>
                    <a:pt x="42" y="4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100" y="76"/>
                    <a:pt x="100" y="76"/>
                    <a:pt x="100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35" y="76"/>
                    <a:pt x="135" y="76"/>
                    <a:pt x="135" y="76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47" y="29"/>
                    <a:pt x="126" y="17"/>
                    <a:pt x="101" y="17"/>
                  </a:cubicBezTo>
                  <a:close/>
                  <a:moveTo>
                    <a:pt x="85" y="24"/>
                  </a:moveTo>
                  <a:cubicBezTo>
                    <a:pt x="108" y="72"/>
                    <a:pt x="108" y="72"/>
                    <a:pt x="108" y="72"/>
                  </a:cubicBezTo>
                  <a:cubicBezTo>
                    <a:pt x="88" y="72"/>
                    <a:pt x="88" y="72"/>
                    <a:pt x="88" y="72"/>
                  </a:cubicBezTo>
                  <a:lnTo>
                    <a:pt x="85" y="24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1"/>
            <p:cNvSpPr>
              <a:spLocks noEditPoints="1"/>
            </p:cNvSpPr>
            <p:nvPr/>
          </p:nvSpPr>
          <p:spPr bwMode="auto">
            <a:xfrm>
              <a:off x="6214" y="704"/>
              <a:ext cx="254" cy="232"/>
            </a:xfrm>
            <a:custGeom>
              <a:avLst/>
              <a:gdLst>
                <a:gd name="T0" fmla="*/ 189 w 204"/>
                <a:gd name="T1" fmla="*/ 138 h 186"/>
                <a:gd name="T2" fmla="*/ 148 w 204"/>
                <a:gd name="T3" fmla="*/ 177 h 186"/>
                <a:gd name="T4" fmla="*/ 127 w 204"/>
                <a:gd name="T5" fmla="*/ 177 h 186"/>
                <a:gd name="T6" fmla="*/ 107 w 204"/>
                <a:gd name="T7" fmla="*/ 153 h 186"/>
                <a:gd name="T8" fmla="*/ 80 w 204"/>
                <a:gd name="T9" fmla="*/ 146 h 186"/>
                <a:gd name="T10" fmla="*/ 51 w 204"/>
                <a:gd name="T11" fmla="*/ 156 h 186"/>
                <a:gd name="T12" fmla="*/ 0 w 204"/>
                <a:gd name="T13" fmla="*/ 105 h 186"/>
                <a:gd name="T14" fmla="*/ 15 w 204"/>
                <a:gd name="T15" fmla="*/ 69 h 186"/>
                <a:gd name="T16" fmla="*/ 112 w 204"/>
                <a:gd name="T17" fmla="*/ 39 h 186"/>
                <a:gd name="T18" fmla="*/ 189 w 204"/>
                <a:gd name="T19" fmla="*/ 115 h 186"/>
                <a:gd name="T20" fmla="*/ 189 w 204"/>
                <a:gd name="T21" fmla="*/ 138 h 186"/>
                <a:gd name="T22" fmla="*/ 108 w 204"/>
                <a:gd name="T23" fmla="*/ 54 h 186"/>
                <a:gd name="T24" fmla="*/ 35 w 204"/>
                <a:gd name="T25" fmla="*/ 68 h 186"/>
                <a:gd name="T26" fmla="*/ 57 w 204"/>
                <a:gd name="T27" fmla="*/ 80 h 186"/>
                <a:gd name="T28" fmla="*/ 138 w 204"/>
                <a:gd name="T29" fmla="*/ 165 h 186"/>
                <a:gd name="T30" fmla="*/ 181 w 204"/>
                <a:gd name="T31" fmla="*/ 127 h 186"/>
                <a:gd name="T32" fmla="*/ 108 w 204"/>
                <a:gd name="T33" fmla="*/ 54 h 186"/>
                <a:gd name="T34" fmla="*/ 83 w 204"/>
                <a:gd name="T35" fmla="*/ 88 h 186"/>
                <a:gd name="T36" fmla="*/ 109 w 204"/>
                <a:gd name="T37" fmla="*/ 64 h 186"/>
                <a:gd name="T38" fmla="*/ 118 w 204"/>
                <a:gd name="T39" fmla="*/ 75 h 186"/>
                <a:gd name="T40" fmla="*/ 92 w 204"/>
                <a:gd name="T41" fmla="*/ 98 h 186"/>
                <a:gd name="T42" fmla="*/ 83 w 204"/>
                <a:gd name="T43" fmla="*/ 8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4" h="186">
                  <a:moveTo>
                    <a:pt x="189" y="138"/>
                  </a:moveTo>
                  <a:cubicBezTo>
                    <a:pt x="192" y="135"/>
                    <a:pt x="148" y="177"/>
                    <a:pt x="148" y="177"/>
                  </a:cubicBezTo>
                  <a:cubicBezTo>
                    <a:pt x="148" y="177"/>
                    <a:pt x="138" y="186"/>
                    <a:pt x="127" y="177"/>
                  </a:cubicBezTo>
                  <a:cubicBezTo>
                    <a:pt x="119" y="169"/>
                    <a:pt x="107" y="153"/>
                    <a:pt x="107" y="153"/>
                  </a:cubicBezTo>
                  <a:cubicBezTo>
                    <a:pt x="107" y="153"/>
                    <a:pt x="95" y="140"/>
                    <a:pt x="80" y="146"/>
                  </a:cubicBezTo>
                  <a:cubicBezTo>
                    <a:pt x="72" y="152"/>
                    <a:pt x="62" y="156"/>
                    <a:pt x="51" y="156"/>
                  </a:cubicBezTo>
                  <a:cubicBezTo>
                    <a:pt x="23" y="156"/>
                    <a:pt x="0" y="133"/>
                    <a:pt x="0" y="105"/>
                  </a:cubicBezTo>
                  <a:cubicBezTo>
                    <a:pt x="0" y="91"/>
                    <a:pt x="6" y="79"/>
                    <a:pt x="15" y="69"/>
                  </a:cubicBezTo>
                  <a:cubicBezTo>
                    <a:pt x="63" y="0"/>
                    <a:pt x="112" y="39"/>
                    <a:pt x="112" y="39"/>
                  </a:cubicBezTo>
                  <a:cubicBezTo>
                    <a:pt x="189" y="115"/>
                    <a:pt x="189" y="115"/>
                    <a:pt x="189" y="115"/>
                  </a:cubicBezTo>
                  <a:cubicBezTo>
                    <a:pt x="189" y="115"/>
                    <a:pt x="204" y="126"/>
                    <a:pt x="189" y="138"/>
                  </a:cubicBezTo>
                  <a:close/>
                  <a:moveTo>
                    <a:pt x="108" y="54"/>
                  </a:moveTo>
                  <a:cubicBezTo>
                    <a:pt x="71" y="20"/>
                    <a:pt x="35" y="68"/>
                    <a:pt x="35" y="68"/>
                  </a:cubicBezTo>
                  <a:cubicBezTo>
                    <a:pt x="35" y="68"/>
                    <a:pt x="47" y="71"/>
                    <a:pt x="57" y="80"/>
                  </a:cubicBezTo>
                  <a:cubicBezTo>
                    <a:pt x="67" y="90"/>
                    <a:pt x="138" y="165"/>
                    <a:pt x="138" y="165"/>
                  </a:cubicBezTo>
                  <a:cubicBezTo>
                    <a:pt x="181" y="127"/>
                    <a:pt x="181" y="127"/>
                    <a:pt x="181" y="127"/>
                  </a:cubicBezTo>
                  <a:cubicBezTo>
                    <a:pt x="181" y="127"/>
                    <a:pt x="106" y="50"/>
                    <a:pt x="108" y="54"/>
                  </a:cubicBezTo>
                  <a:close/>
                  <a:moveTo>
                    <a:pt x="83" y="88"/>
                  </a:moveTo>
                  <a:cubicBezTo>
                    <a:pt x="109" y="64"/>
                    <a:pt x="109" y="64"/>
                    <a:pt x="109" y="64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92" y="98"/>
                    <a:pt x="92" y="98"/>
                    <a:pt x="92" y="98"/>
                  </a:cubicBezTo>
                  <a:lnTo>
                    <a:pt x="83" y="88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2"/>
            <p:cNvSpPr>
              <a:spLocks noEditPoints="1"/>
            </p:cNvSpPr>
            <p:nvPr/>
          </p:nvSpPr>
          <p:spPr bwMode="auto">
            <a:xfrm>
              <a:off x="6515" y="698"/>
              <a:ext cx="247" cy="246"/>
            </a:xfrm>
            <a:custGeom>
              <a:avLst/>
              <a:gdLst>
                <a:gd name="T0" fmla="*/ 99 w 198"/>
                <a:gd name="T1" fmla="*/ 118 h 197"/>
                <a:gd name="T2" fmla="*/ 32 w 198"/>
                <a:gd name="T3" fmla="*/ 102 h 197"/>
                <a:gd name="T4" fmla="*/ 139 w 198"/>
                <a:gd name="T5" fmla="*/ 118 h 197"/>
                <a:gd name="T6" fmla="*/ 144 w 198"/>
                <a:gd name="T7" fmla="*/ 102 h 197"/>
                <a:gd name="T8" fmla="*/ 139 w 198"/>
                <a:gd name="T9" fmla="*/ 118 h 197"/>
                <a:gd name="T10" fmla="*/ 99 w 198"/>
                <a:gd name="T11" fmla="*/ 0 h 197"/>
                <a:gd name="T12" fmla="*/ 0 w 198"/>
                <a:gd name="T13" fmla="*/ 98 h 197"/>
                <a:gd name="T14" fmla="*/ 99 w 198"/>
                <a:gd name="T15" fmla="*/ 197 h 197"/>
                <a:gd name="T16" fmla="*/ 169 w 198"/>
                <a:gd name="T17" fmla="*/ 168 h 197"/>
                <a:gd name="T18" fmla="*/ 169 w 198"/>
                <a:gd name="T19" fmla="*/ 29 h 197"/>
                <a:gd name="T20" fmla="*/ 45 w 198"/>
                <a:gd name="T21" fmla="*/ 153 h 197"/>
                <a:gd name="T22" fmla="*/ 37 w 198"/>
                <a:gd name="T23" fmla="*/ 53 h 197"/>
                <a:gd name="T24" fmla="*/ 99 w 198"/>
                <a:gd name="T25" fmla="*/ 175 h 197"/>
                <a:gd name="T26" fmla="*/ 53 w 198"/>
                <a:gd name="T27" fmla="*/ 37 h 197"/>
                <a:gd name="T28" fmla="*/ 153 w 198"/>
                <a:gd name="T29" fmla="*/ 44 h 197"/>
                <a:gd name="T30" fmla="*/ 161 w 198"/>
                <a:gd name="T31" fmla="*/ 144 h 197"/>
                <a:gd name="T32" fmla="*/ 153 w 198"/>
                <a:gd name="T33" fmla="*/ 118 h 197"/>
                <a:gd name="T34" fmla="*/ 148 w 198"/>
                <a:gd name="T35" fmla="*/ 102 h 197"/>
                <a:gd name="T36" fmla="*/ 156 w 198"/>
                <a:gd name="T37" fmla="*/ 102 h 197"/>
                <a:gd name="T38" fmla="*/ 164 w 198"/>
                <a:gd name="T39" fmla="*/ 118 h 197"/>
                <a:gd name="T40" fmla="*/ 156 w 198"/>
                <a:gd name="T41" fmla="*/ 102 h 197"/>
                <a:gd name="T42" fmla="*/ 138 w 198"/>
                <a:gd name="T43" fmla="*/ 75 h 197"/>
                <a:gd name="T44" fmla="*/ 122 w 198"/>
                <a:gd name="T45" fmla="*/ 75 h 197"/>
                <a:gd name="T46" fmla="*/ 114 w 198"/>
                <a:gd name="T47" fmla="*/ 67 h 197"/>
                <a:gd name="T48" fmla="*/ 116 w 198"/>
                <a:gd name="T49" fmla="*/ 59 h 197"/>
                <a:gd name="T50" fmla="*/ 112 w 198"/>
                <a:gd name="T51" fmla="*/ 57 h 197"/>
                <a:gd name="T52" fmla="*/ 98 w 198"/>
                <a:gd name="T53" fmla="*/ 46 h 197"/>
                <a:gd name="T54" fmla="*/ 104 w 198"/>
                <a:gd name="T55" fmla="*/ 35 h 197"/>
                <a:gd name="T56" fmla="*/ 112 w 198"/>
                <a:gd name="T57" fmla="*/ 30 h 197"/>
                <a:gd name="T58" fmla="*/ 101 w 198"/>
                <a:gd name="T59" fmla="*/ 29 h 197"/>
                <a:gd name="T60" fmla="*/ 92 w 198"/>
                <a:gd name="T61" fmla="*/ 46 h 197"/>
                <a:gd name="T62" fmla="*/ 109 w 198"/>
                <a:gd name="T63" fmla="*/ 63 h 197"/>
                <a:gd name="T64" fmla="*/ 112 w 198"/>
                <a:gd name="T65" fmla="*/ 77 h 197"/>
                <a:gd name="T66" fmla="*/ 138 w 198"/>
                <a:gd name="T67" fmla="*/ 81 h 197"/>
                <a:gd name="T68" fmla="*/ 147 w 198"/>
                <a:gd name="T69" fmla="*/ 86 h 197"/>
                <a:gd name="T70" fmla="*/ 148 w 198"/>
                <a:gd name="T71" fmla="*/ 98 h 197"/>
                <a:gd name="T72" fmla="*/ 154 w 198"/>
                <a:gd name="T73" fmla="*/ 98 h 197"/>
                <a:gd name="T74" fmla="*/ 153 w 198"/>
                <a:gd name="T75" fmla="*/ 84 h 197"/>
                <a:gd name="T76" fmla="*/ 116 w 198"/>
                <a:gd name="T77" fmla="*/ 39 h 197"/>
                <a:gd name="T78" fmla="*/ 130 w 198"/>
                <a:gd name="T79" fmla="*/ 53 h 197"/>
                <a:gd name="T80" fmla="*/ 126 w 198"/>
                <a:gd name="T81" fmla="*/ 66 h 197"/>
                <a:gd name="T82" fmla="*/ 138 w 198"/>
                <a:gd name="T83" fmla="*/ 67 h 197"/>
                <a:gd name="T84" fmla="*/ 157 w 198"/>
                <a:gd name="T85" fmla="*/ 87 h 197"/>
                <a:gd name="T86" fmla="*/ 164 w 198"/>
                <a:gd name="T87" fmla="*/ 98 h 197"/>
                <a:gd name="T88" fmla="*/ 157 w 198"/>
                <a:gd name="T89" fmla="*/ 69 h 197"/>
                <a:gd name="T90" fmla="*/ 134 w 198"/>
                <a:gd name="T91" fmla="*/ 61 h 197"/>
                <a:gd name="T92" fmla="*/ 131 w 198"/>
                <a:gd name="T93" fmla="*/ 39 h 197"/>
                <a:gd name="T94" fmla="*/ 113 w 198"/>
                <a:gd name="T95" fmla="*/ 3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8" h="197">
                  <a:moveTo>
                    <a:pt x="32" y="118"/>
                  </a:moveTo>
                  <a:cubicBezTo>
                    <a:pt x="99" y="118"/>
                    <a:pt x="99" y="118"/>
                    <a:pt x="99" y="118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32" y="102"/>
                    <a:pt x="32" y="102"/>
                    <a:pt x="32" y="102"/>
                  </a:cubicBezTo>
                  <a:lnTo>
                    <a:pt x="32" y="118"/>
                  </a:lnTo>
                  <a:close/>
                  <a:moveTo>
                    <a:pt x="139" y="118"/>
                  </a:moveTo>
                  <a:cubicBezTo>
                    <a:pt x="144" y="118"/>
                    <a:pt x="144" y="118"/>
                    <a:pt x="144" y="118"/>
                  </a:cubicBezTo>
                  <a:cubicBezTo>
                    <a:pt x="144" y="102"/>
                    <a:pt x="144" y="102"/>
                    <a:pt x="144" y="102"/>
                  </a:cubicBezTo>
                  <a:cubicBezTo>
                    <a:pt x="122" y="102"/>
                    <a:pt x="122" y="102"/>
                    <a:pt x="122" y="102"/>
                  </a:cubicBezTo>
                  <a:lnTo>
                    <a:pt x="139" y="118"/>
                  </a:lnTo>
                  <a:close/>
                  <a:moveTo>
                    <a:pt x="169" y="29"/>
                  </a:moveTo>
                  <a:cubicBezTo>
                    <a:pt x="151" y="11"/>
                    <a:pt x="126" y="0"/>
                    <a:pt x="99" y="0"/>
                  </a:cubicBezTo>
                  <a:cubicBezTo>
                    <a:pt x="72" y="0"/>
                    <a:pt x="47" y="11"/>
                    <a:pt x="29" y="29"/>
                  </a:cubicBezTo>
                  <a:cubicBezTo>
                    <a:pt x="11" y="46"/>
                    <a:pt x="0" y="71"/>
                    <a:pt x="0" y="98"/>
                  </a:cubicBezTo>
                  <a:cubicBezTo>
                    <a:pt x="0" y="126"/>
                    <a:pt x="11" y="151"/>
                    <a:pt x="29" y="168"/>
                  </a:cubicBezTo>
                  <a:cubicBezTo>
                    <a:pt x="47" y="186"/>
                    <a:pt x="72" y="197"/>
                    <a:pt x="99" y="197"/>
                  </a:cubicBezTo>
                  <a:cubicBezTo>
                    <a:pt x="99" y="197"/>
                    <a:pt x="99" y="197"/>
                    <a:pt x="99" y="197"/>
                  </a:cubicBezTo>
                  <a:cubicBezTo>
                    <a:pt x="126" y="197"/>
                    <a:pt x="151" y="186"/>
                    <a:pt x="169" y="168"/>
                  </a:cubicBezTo>
                  <a:cubicBezTo>
                    <a:pt x="187" y="151"/>
                    <a:pt x="198" y="126"/>
                    <a:pt x="198" y="98"/>
                  </a:cubicBezTo>
                  <a:cubicBezTo>
                    <a:pt x="198" y="71"/>
                    <a:pt x="187" y="46"/>
                    <a:pt x="169" y="29"/>
                  </a:cubicBezTo>
                  <a:close/>
                  <a:moveTo>
                    <a:pt x="99" y="175"/>
                  </a:moveTo>
                  <a:cubicBezTo>
                    <a:pt x="78" y="175"/>
                    <a:pt x="59" y="167"/>
                    <a:pt x="45" y="153"/>
                  </a:cubicBezTo>
                  <a:cubicBezTo>
                    <a:pt x="31" y="139"/>
                    <a:pt x="22" y="120"/>
                    <a:pt x="22" y="98"/>
                  </a:cubicBezTo>
                  <a:cubicBezTo>
                    <a:pt x="22" y="81"/>
                    <a:pt x="28" y="66"/>
                    <a:pt x="37" y="53"/>
                  </a:cubicBezTo>
                  <a:cubicBezTo>
                    <a:pt x="145" y="160"/>
                    <a:pt x="145" y="160"/>
                    <a:pt x="145" y="160"/>
                  </a:cubicBezTo>
                  <a:cubicBezTo>
                    <a:pt x="132" y="170"/>
                    <a:pt x="116" y="175"/>
                    <a:pt x="99" y="175"/>
                  </a:cubicBezTo>
                  <a:close/>
                  <a:moveTo>
                    <a:pt x="161" y="144"/>
                  </a:moveTo>
                  <a:cubicBezTo>
                    <a:pt x="53" y="37"/>
                    <a:pt x="53" y="37"/>
                    <a:pt x="53" y="37"/>
                  </a:cubicBezTo>
                  <a:cubicBezTo>
                    <a:pt x="66" y="27"/>
                    <a:pt x="82" y="22"/>
                    <a:pt x="99" y="22"/>
                  </a:cubicBezTo>
                  <a:cubicBezTo>
                    <a:pt x="120" y="22"/>
                    <a:pt x="139" y="30"/>
                    <a:pt x="153" y="44"/>
                  </a:cubicBezTo>
                  <a:cubicBezTo>
                    <a:pt x="167" y="58"/>
                    <a:pt x="176" y="77"/>
                    <a:pt x="176" y="98"/>
                  </a:cubicBezTo>
                  <a:cubicBezTo>
                    <a:pt x="176" y="116"/>
                    <a:pt x="170" y="131"/>
                    <a:pt x="161" y="144"/>
                  </a:cubicBezTo>
                  <a:close/>
                  <a:moveTo>
                    <a:pt x="148" y="118"/>
                  </a:moveTo>
                  <a:cubicBezTo>
                    <a:pt x="153" y="118"/>
                    <a:pt x="153" y="118"/>
                    <a:pt x="153" y="118"/>
                  </a:cubicBezTo>
                  <a:cubicBezTo>
                    <a:pt x="153" y="102"/>
                    <a:pt x="153" y="102"/>
                    <a:pt x="153" y="102"/>
                  </a:cubicBezTo>
                  <a:cubicBezTo>
                    <a:pt x="148" y="102"/>
                    <a:pt x="148" y="102"/>
                    <a:pt x="148" y="102"/>
                  </a:cubicBezTo>
                  <a:lnTo>
                    <a:pt x="148" y="118"/>
                  </a:lnTo>
                  <a:close/>
                  <a:moveTo>
                    <a:pt x="156" y="102"/>
                  </a:moveTo>
                  <a:cubicBezTo>
                    <a:pt x="156" y="118"/>
                    <a:pt x="156" y="118"/>
                    <a:pt x="156" y="118"/>
                  </a:cubicBezTo>
                  <a:cubicBezTo>
                    <a:pt x="164" y="118"/>
                    <a:pt x="164" y="118"/>
                    <a:pt x="164" y="118"/>
                  </a:cubicBezTo>
                  <a:cubicBezTo>
                    <a:pt x="164" y="102"/>
                    <a:pt x="164" y="102"/>
                    <a:pt x="164" y="102"/>
                  </a:cubicBezTo>
                  <a:lnTo>
                    <a:pt x="156" y="102"/>
                  </a:lnTo>
                  <a:close/>
                  <a:moveTo>
                    <a:pt x="147" y="78"/>
                  </a:moveTo>
                  <a:cubicBezTo>
                    <a:pt x="145" y="76"/>
                    <a:pt x="142" y="75"/>
                    <a:pt x="138" y="75"/>
                  </a:cubicBezTo>
                  <a:cubicBezTo>
                    <a:pt x="138" y="75"/>
                    <a:pt x="134" y="75"/>
                    <a:pt x="130" y="75"/>
                  </a:cubicBezTo>
                  <a:cubicBezTo>
                    <a:pt x="122" y="75"/>
                    <a:pt x="122" y="75"/>
                    <a:pt x="122" y="75"/>
                  </a:cubicBezTo>
                  <a:cubicBezTo>
                    <a:pt x="120" y="75"/>
                    <a:pt x="118" y="74"/>
                    <a:pt x="116" y="73"/>
                  </a:cubicBezTo>
                  <a:cubicBezTo>
                    <a:pt x="115" y="71"/>
                    <a:pt x="114" y="69"/>
                    <a:pt x="114" y="67"/>
                  </a:cubicBezTo>
                  <a:cubicBezTo>
                    <a:pt x="114" y="65"/>
                    <a:pt x="115" y="63"/>
                    <a:pt x="116" y="62"/>
                  </a:cubicBezTo>
                  <a:cubicBezTo>
                    <a:pt x="116" y="61"/>
                    <a:pt x="116" y="60"/>
                    <a:pt x="116" y="59"/>
                  </a:cubicBezTo>
                  <a:cubicBezTo>
                    <a:pt x="115" y="58"/>
                    <a:pt x="114" y="57"/>
                    <a:pt x="113" y="57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07" y="57"/>
                    <a:pt x="104" y="56"/>
                    <a:pt x="102" y="54"/>
                  </a:cubicBezTo>
                  <a:cubicBezTo>
                    <a:pt x="99" y="51"/>
                    <a:pt x="98" y="48"/>
                    <a:pt x="98" y="46"/>
                  </a:cubicBezTo>
                  <a:cubicBezTo>
                    <a:pt x="98" y="43"/>
                    <a:pt x="99" y="40"/>
                    <a:pt x="101" y="37"/>
                  </a:cubicBezTo>
                  <a:cubicBezTo>
                    <a:pt x="102" y="36"/>
                    <a:pt x="103" y="35"/>
                    <a:pt x="104" y="35"/>
                  </a:cubicBezTo>
                  <a:cubicBezTo>
                    <a:pt x="105" y="34"/>
                    <a:pt x="107" y="33"/>
                    <a:pt x="109" y="33"/>
                  </a:cubicBezTo>
                  <a:cubicBezTo>
                    <a:pt x="111" y="33"/>
                    <a:pt x="112" y="32"/>
                    <a:pt x="112" y="30"/>
                  </a:cubicBezTo>
                  <a:cubicBezTo>
                    <a:pt x="112" y="29"/>
                    <a:pt x="111" y="27"/>
                    <a:pt x="109" y="27"/>
                  </a:cubicBezTo>
                  <a:cubicBezTo>
                    <a:pt x="106" y="27"/>
                    <a:pt x="104" y="28"/>
                    <a:pt x="101" y="29"/>
                  </a:cubicBezTo>
                  <a:cubicBezTo>
                    <a:pt x="98" y="31"/>
                    <a:pt x="96" y="34"/>
                    <a:pt x="94" y="37"/>
                  </a:cubicBezTo>
                  <a:cubicBezTo>
                    <a:pt x="93" y="40"/>
                    <a:pt x="92" y="43"/>
                    <a:pt x="92" y="46"/>
                  </a:cubicBezTo>
                  <a:cubicBezTo>
                    <a:pt x="92" y="50"/>
                    <a:pt x="94" y="54"/>
                    <a:pt x="97" y="58"/>
                  </a:cubicBezTo>
                  <a:cubicBezTo>
                    <a:pt x="100" y="61"/>
                    <a:pt x="104" y="63"/>
                    <a:pt x="109" y="63"/>
                  </a:cubicBezTo>
                  <a:cubicBezTo>
                    <a:pt x="109" y="64"/>
                    <a:pt x="108" y="65"/>
                    <a:pt x="108" y="67"/>
                  </a:cubicBezTo>
                  <a:cubicBezTo>
                    <a:pt x="108" y="70"/>
                    <a:pt x="110" y="74"/>
                    <a:pt x="112" y="77"/>
                  </a:cubicBezTo>
                  <a:cubicBezTo>
                    <a:pt x="114" y="79"/>
                    <a:pt x="118" y="81"/>
                    <a:pt x="122" y="81"/>
                  </a:cubicBezTo>
                  <a:cubicBezTo>
                    <a:pt x="122" y="81"/>
                    <a:pt x="138" y="81"/>
                    <a:pt x="138" y="81"/>
                  </a:cubicBezTo>
                  <a:cubicBezTo>
                    <a:pt x="142" y="81"/>
                    <a:pt x="144" y="82"/>
                    <a:pt x="146" y="84"/>
                  </a:cubicBezTo>
                  <a:cubicBezTo>
                    <a:pt x="146" y="84"/>
                    <a:pt x="147" y="85"/>
                    <a:pt x="147" y="86"/>
                  </a:cubicBezTo>
                  <a:cubicBezTo>
                    <a:pt x="148" y="87"/>
                    <a:pt x="148" y="88"/>
                    <a:pt x="148" y="90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4" y="90"/>
                    <a:pt x="154" y="90"/>
                    <a:pt x="154" y="90"/>
                  </a:cubicBezTo>
                  <a:cubicBezTo>
                    <a:pt x="154" y="88"/>
                    <a:pt x="154" y="86"/>
                    <a:pt x="153" y="84"/>
                  </a:cubicBezTo>
                  <a:cubicBezTo>
                    <a:pt x="152" y="81"/>
                    <a:pt x="150" y="79"/>
                    <a:pt x="147" y="78"/>
                  </a:cubicBezTo>
                  <a:close/>
                  <a:moveTo>
                    <a:pt x="116" y="39"/>
                  </a:moveTo>
                  <a:cubicBezTo>
                    <a:pt x="121" y="39"/>
                    <a:pt x="124" y="41"/>
                    <a:pt x="126" y="43"/>
                  </a:cubicBezTo>
                  <a:cubicBezTo>
                    <a:pt x="129" y="46"/>
                    <a:pt x="130" y="49"/>
                    <a:pt x="130" y="53"/>
                  </a:cubicBezTo>
                  <a:cubicBezTo>
                    <a:pt x="130" y="56"/>
                    <a:pt x="129" y="59"/>
                    <a:pt x="127" y="62"/>
                  </a:cubicBezTo>
                  <a:cubicBezTo>
                    <a:pt x="126" y="63"/>
                    <a:pt x="126" y="65"/>
                    <a:pt x="126" y="66"/>
                  </a:cubicBezTo>
                  <a:cubicBezTo>
                    <a:pt x="127" y="67"/>
                    <a:pt x="128" y="67"/>
                    <a:pt x="129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44" y="67"/>
                    <a:pt x="149" y="70"/>
                    <a:pt x="152" y="73"/>
                  </a:cubicBezTo>
                  <a:cubicBezTo>
                    <a:pt x="155" y="77"/>
                    <a:pt x="157" y="82"/>
                    <a:pt x="157" y="87"/>
                  </a:cubicBezTo>
                  <a:cubicBezTo>
                    <a:pt x="157" y="98"/>
                    <a:pt x="157" y="98"/>
                    <a:pt x="157" y="98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4" y="87"/>
                    <a:pt x="164" y="87"/>
                    <a:pt x="164" y="87"/>
                  </a:cubicBezTo>
                  <a:cubicBezTo>
                    <a:pt x="164" y="81"/>
                    <a:pt x="161" y="74"/>
                    <a:pt x="157" y="69"/>
                  </a:cubicBezTo>
                  <a:cubicBezTo>
                    <a:pt x="152" y="65"/>
                    <a:pt x="146" y="61"/>
                    <a:pt x="138" y="61"/>
                  </a:cubicBezTo>
                  <a:cubicBezTo>
                    <a:pt x="134" y="61"/>
                    <a:pt x="134" y="61"/>
                    <a:pt x="134" y="61"/>
                  </a:cubicBezTo>
                  <a:cubicBezTo>
                    <a:pt x="135" y="58"/>
                    <a:pt x="136" y="55"/>
                    <a:pt x="136" y="53"/>
                  </a:cubicBezTo>
                  <a:cubicBezTo>
                    <a:pt x="136" y="48"/>
                    <a:pt x="134" y="43"/>
                    <a:pt x="131" y="39"/>
                  </a:cubicBezTo>
                  <a:cubicBezTo>
                    <a:pt x="127" y="35"/>
                    <a:pt x="122" y="33"/>
                    <a:pt x="116" y="33"/>
                  </a:cubicBezTo>
                  <a:cubicBezTo>
                    <a:pt x="114" y="33"/>
                    <a:pt x="113" y="35"/>
                    <a:pt x="113" y="36"/>
                  </a:cubicBezTo>
                  <a:cubicBezTo>
                    <a:pt x="113" y="38"/>
                    <a:pt x="114" y="39"/>
                    <a:pt x="116" y="39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3"/>
            <p:cNvSpPr>
              <a:spLocks noEditPoints="1"/>
            </p:cNvSpPr>
            <p:nvPr/>
          </p:nvSpPr>
          <p:spPr bwMode="auto">
            <a:xfrm>
              <a:off x="6810" y="696"/>
              <a:ext cx="251" cy="246"/>
            </a:xfrm>
            <a:custGeom>
              <a:avLst/>
              <a:gdLst>
                <a:gd name="T0" fmla="*/ 176 w 201"/>
                <a:gd name="T1" fmla="*/ 157 h 198"/>
                <a:gd name="T2" fmla="*/ 134 w 201"/>
                <a:gd name="T3" fmla="*/ 120 h 198"/>
                <a:gd name="T4" fmla="*/ 131 w 201"/>
                <a:gd name="T5" fmla="*/ 130 h 198"/>
                <a:gd name="T6" fmla="*/ 131 w 201"/>
                <a:gd name="T7" fmla="*/ 158 h 198"/>
                <a:gd name="T8" fmla="*/ 163 w 201"/>
                <a:gd name="T9" fmla="*/ 158 h 198"/>
                <a:gd name="T10" fmla="*/ 182 w 201"/>
                <a:gd name="T11" fmla="*/ 178 h 198"/>
                <a:gd name="T12" fmla="*/ 163 w 201"/>
                <a:gd name="T13" fmla="*/ 198 h 198"/>
                <a:gd name="T14" fmla="*/ 38 w 201"/>
                <a:gd name="T15" fmla="*/ 198 h 198"/>
                <a:gd name="T16" fmla="*/ 19 w 201"/>
                <a:gd name="T17" fmla="*/ 178 h 198"/>
                <a:gd name="T18" fmla="*/ 38 w 201"/>
                <a:gd name="T19" fmla="*/ 158 h 198"/>
                <a:gd name="T20" fmla="*/ 71 w 201"/>
                <a:gd name="T21" fmla="*/ 158 h 198"/>
                <a:gd name="T22" fmla="*/ 71 w 201"/>
                <a:gd name="T23" fmla="*/ 130 h 198"/>
                <a:gd name="T24" fmla="*/ 67 w 201"/>
                <a:gd name="T25" fmla="*/ 120 h 198"/>
                <a:gd name="T26" fmla="*/ 25 w 201"/>
                <a:gd name="T27" fmla="*/ 157 h 198"/>
                <a:gd name="T28" fmla="*/ 9 w 201"/>
                <a:gd name="T29" fmla="*/ 139 h 198"/>
                <a:gd name="T30" fmla="*/ 53 w 201"/>
                <a:gd name="T31" fmla="*/ 103 h 198"/>
                <a:gd name="T32" fmla="*/ 101 w 201"/>
                <a:gd name="T33" fmla="*/ 57 h 198"/>
                <a:gd name="T34" fmla="*/ 101 w 201"/>
                <a:gd name="T35" fmla="*/ 57 h 198"/>
                <a:gd name="T36" fmla="*/ 101 w 201"/>
                <a:gd name="T37" fmla="*/ 57 h 198"/>
                <a:gd name="T38" fmla="*/ 101 w 201"/>
                <a:gd name="T39" fmla="*/ 57 h 198"/>
                <a:gd name="T40" fmla="*/ 101 w 201"/>
                <a:gd name="T41" fmla="*/ 57 h 198"/>
                <a:gd name="T42" fmla="*/ 148 w 201"/>
                <a:gd name="T43" fmla="*/ 103 h 198"/>
                <a:gd name="T44" fmla="*/ 192 w 201"/>
                <a:gd name="T45" fmla="*/ 139 h 198"/>
                <a:gd name="T46" fmla="*/ 176 w 201"/>
                <a:gd name="T47" fmla="*/ 157 h 198"/>
                <a:gd name="T48" fmla="*/ 101 w 201"/>
                <a:gd name="T49" fmla="*/ 48 h 198"/>
                <a:gd name="T50" fmla="*/ 77 w 201"/>
                <a:gd name="T51" fmla="*/ 24 h 198"/>
                <a:gd name="T52" fmla="*/ 101 w 201"/>
                <a:gd name="T53" fmla="*/ 0 h 198"/>
                <a:gd name="T54" fmla="*/ 125 w 201"/>
                <a:gd name="T55" fmla="*/ 24 h 198"/>
                <a:gd name="T56" fmla="*/ 101 w 201"/>
                <a:gd name="T57" fmla="*/ 4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1" h="198">
                  <a:moveTo>
                    <a:pt x="176" y="157"/>
                  </a:moveTo>
                  <a:cubicBezTo>
                    <a:pt x="179" y="161"/>
                    <a:pt x="134" y="120"/>
                    <a:pt x="134" y="120"/>
                  </a:cubicBezTo>
                  <a:cubicBezTo>
                    <a:pt x="134" y="120"/>
                    <a:pt x="131" y="118"/>
                    <a:pt x="131" y="130"/>
                  </a:cubicBezTo>
                  <a:cubicBezTo>
                    <a:pt x="131" y="135"/>
                    <a:pt x="131" y="146"/>
                    <a:pt x="131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73" y="158"/>
                    <a:pt x="182" y="168"/>
                    <a:pt x="182" y="178"/>
                  </a:cubicBezTo>
                  <a:cubicBezTo>
                    <a:pt x="182" y="189"/>
                    <a:pt x="173" y="198"/>
                    <a:pt x="163" y="198"/>
                  </a:cubicBezTo>
                  <a:cubicBezTo>
                    <a:pt x="38" y="198"/>
                    <a:pt x="38" y="198"/>
                    <a:pt x="38" y="198"/>
                  </a:cubicBezTo>
                  <a:cubicBezTo>
                    <a:pt x="28" y="198"/>
                    <a:pt x="19" y="189"/>
                    <a:pt x="19" y="178"/>
                  </a:cubicBezTo>
                  <a:cubicBezTo>
                    <a:pt x="19" y="168"/>
                    <a:pt x="28" y="158"/>
                    <a:pt x="38" y="158"/>
                  </a:cubicBezTo>
                  <a:cubicBezTo>
                    <a:pt x="71" y="158"/>
                    <a:pt x="71" y="158"/>
                    <a:pt x="71" y="158"/>
                  </a:cubicBezTo>
                  <a:cubicBezTo>
                    <a:pt x="71" y="146"/>
                    <a:pt x="71" y="135"/>
                    <a:pt x="71" y="130"/>
                  </a:cubicBezTo>
                  <a:cubicBezTo>
                    <a:pt x="71" y="118"/>
                    <a:pt x="67" y="120"/>
                    <a:pt x="67" y="120"/>
                  </a:cubicBezTo>
                  <a:cubicBezTo>
                    <a:pt x="67" y="120"/>
                    <a:pt x="22" y="161"/>
                    <a:pt x="25" y="157"/>
                  </a:cubicBezTo>
                  <a:cubicBezTo>
                    <a:pt x="5" y="172"/>
                    <a:pt x="0" y="149"/>
                    <a:pt x="9" y="139"/>
                  </a:cubicBezTo>
                  <a:cubicBezTo>
                    <a:pt x="15" y="133"/>
                    <a:pt x="53" y="103"/>
                    <a:pt x="53" y="103"/>
                  </a:cubicBezTo>
                  <a:cubicBezTo>
                    <a:pt x="53" y="103"/>
                    <a:pt x="62" y="57"/>
                    <a:pt x="101" y="57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40" y="57"/>
                    <a:pt x="148" y="103"/>
                    <a:pt x="148" y="103"/>
                  </a:cubicBezTo>
                  <a:cubicBezTo>
                    <a:pt x="148" y="103"/>
                    <a:pt x="186" y="133"/>
                    <a:pt x="192" y="139"/>
                  </a:cubicBezTo>
                  <a:cubicBezTo>
                    <a:pt x="201" y="149"/>
                    <a:pt x="196" y="172"/>
                    <a:pt x="176" y="157"/>
                  </a:cubicBezTo>
                  <a:close/>
                  <a:moveTo>
                    <a:pt x="101" y="48"/>
                  </a:moveTo>
                  <a:cubicBezTo>
                    <a:pt x="88" y="48"/>
                    <a:pt x="77" y="37"/>
                    <a:pt x="77" y="24"/>
                  </a:cubicBezTo>
                  <a:cubicBezTo>
                    <a:pt x="77" y="11"/>
                    <a:pt x="88" y="0"/>
                    <a:pt x="101" y="0"/>
                  </a:cubicBezTo>
                  <a:cubicBezTo>
                    <a:pt x="114" y="0"/>
                    <a:pt x="125" y="11"/>
                    <a:pt x="125" y="24"/>
                  </a:cubicBezTo>
                  <a:cubicBezTo>
                    <a:pt x="125" y="37"/>
                    <a:pt x="114" y="48"/>
                    <a:pt x="101" y="48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4"/>
            <p:cNvSpPr>
              <a:spLocks noEditPoints="1"/>
            </p:cNvSpPr>
            <p:nvPr/>
          </p:nvSpPr>
          <p:spPr bwMode="auto">
            <a:xfrm>
              <a:off x="7126" y="716"/>
              <a:ext cx="248" cy="206"/>
            </a:xfrm>
            <a:custGeom>
              <a:avLst/>
              <a:gdLst>
                <a:gd name="T0" fmla="*/ 118 w 199"/>
                <a:gd name="T1" fmla="*/ 30 h 166"/>
                <a:gd name="T2" fmla="*/ 133 w 199"/>
                <a:gd name="T3" fmla="*/ 15 h 166"/>
                <a:gd name="T4" fmla="*/ 118 w 199"/>
                <a:gd name="T5" fmla="*/ 0 h 166"/>
                <a:gd name="T6" fmla="*/ 103 w 199"/>
                <a:gd name="T7" fmla="*/ 15 h 166"/>
                <a:gd name="T8" fmla="*/ 118 w 199"/>
                <a:gd name="T9" fmla="*/ 30 h 166"/>
                <a:gd name="T10" fmla="*/ 148 w 199"/>
                <a:gd name="T11" fmla="*/ 67 h 166"/>
                <a:gd name="T12" fmla="*/ 148 w 199"/>
                <a:gd name="T13" fmla="*/ 55 h 166"/>
                <a:gd name="T14" fmla="*/ 122 w 199"/>
                <a:gd name="T15" fmla="*/ 55 h 166"/>
                <a:gd name="T16" fmla="*/ 106 w 199"/>
                <a:gd name="T17" fmla="*/ 29 h 166"/>
                <a:gd name="T18" fmla="*/ 96 w 199"/>
                <a:gd name="T19" fmla="*/ 23 h 166"/>
                <a:gd name="T20" fmla="*/ 86 w 199"/>
                <a:gd name="T21" fmla="*/ 27 h 166"/>
                <a:gd name="T22" fmla="*/ 55 w 199"/>
                <a:gd name="T23" fmla="*/ 59 h 166"/>
                <a:gd name="T24" fmla="*/ 51 w 199"/>
                <a:gd name="T25" fmla="*/ 67 h 166"/>
                <a:gd name="T26" fmla="*/ 58 w 199"/>
                <a:gd name="T27" fmla="*/ 78 h 166"/>
                <a:gd name="T28" fmla="*/ 90 w 199"/>
                <a:gd name="T29" fmla="*/ 96 h 166"/>
                <a:gd name="T30" fmla="*/ 90 w 199"/>
                <a:gd name="T31" fmla="*/ 130 h 166"/>
                <a:gd name="T32" fmla="*/ 99 w 199"/>
                <a:gd name="T33" fmla="*/ 139 h 166"/>
                <a:gd name="T34" fmla="*/ 108 w 199"/>
                <a:gd name="T35" fmla="*/ 130 h 166"/>
                <a:gd name="T36" fmla="*/ 108 w 199"/>
                <a:gd name="T37" fmla="*/ 88 h 166"/>
                <a:gd name="T38" fmla="*/ 101 w 199"/>
                <a:gd name="T39" fmla="*/ 78 h 166"/>
                <a:gd name="T40" fmla="*/ 82 w 199"/>
                <a:gd name="T41" fmla="*/ 68 h 166"/>
                <a:gd name="T42" fmla="*/ 102 w 199"/>
                <a:gd name="T43" fmla="*/ 48 h 166"/>
                <a:gd name="T44" fmla="*/ 112 w 199"/>
                <a:gd name="T45" fmla="*/ 63 h 166"/>
                <a:gd name="T46" fmla="*/ 118 w 199"/>
                <a:gd name="T47" fmla="*/ 67 h 166"/>
                <a:gd name="T48" fmla="*/ 148 w 199"/>
                <a:gd name="T49" fmla="*/ 67 h 166"/>
                <a:gd name="T50" fmla="*/ 158 w 199"/>
                <a:gd name="T51" fmla="*/ 84 h 166"/>
                <a:gd name="T52" fmla="*/ 118 w 199"/>
                <a:gd name="T53" fmla="*/ 125 h 166"/>
                <a:gd name="T54" fmla="*/ 158 w 199"/>
                <a:gd name="T55" fmla="*/ 166 h 166"/>
                <a:gd name="T56" fmla="*/ 199 w 199"/>
                <a:gd name="T57" fmla="*/ 125 h 166"/>
                <a:gd name="T58" fmla="*/ 158 w 199"/>
                <a:gd name="T59" fmla="*/ 84 h 166"/>
                <a:gd name="T60" fmla="*/ 158 w 199"/>
                <a:gd name="T61" fmla="*/ 155 h 166"/>
                <a:gd name="T62" fmla="*/ 129 w 199"/>
                <a:gd name="T63" fmla="*/ 125 h 166"/>
                <a:gd name="T64" fmla="*/ 158 w 199"/>
                <a:gd name="T65" fmla="*/ 95 h 166"/>
                <a:gd name="T66" fmla="*/ 188 w 199"/>
                <a:gd name="T67" fmla="*/ 125 h 166"/>
                <a:gd name="T68" fmla="*/ 158 w 199"/>
                <a:gd name="T69" fmla="*/ 155 h 166"/>
                <a:gd name="T70" fmla="*/ 41 w 199"/>
                <a:gd name="T71" fmla="*/ 84 h 166"/>
                <a:gd name="T72" fmla="*/ 0 w 199"/>
                <a:gd name="T73" fmla="*/ 125 h 166"/>
                <a:gd name="T74" fmla="*/ 41 w 199"/>
                <a:gd name="T75" fmla="*/ 166 h 166"/>
                <a:gd name="T76" fmla="*/ 82 w 199"/>
                <a:gd name="T77" fmla="*/ 125 h 166"/>
                <a:gd name="T78" fmla="*/ 41 w 199"/>
                <a:gd name="T79" fmla="*/ 84 h 166"/>
                <a:gd name="T80" fmla="*/ 41 w 199"/>
                <a:gd name="T81" fmla="*/ 155 h 166"/>
                <a:gd name="T82" fmla="*/ 11 w 199"/>
                <a:gd name="T83" fmla="*/ 125 h 166"/>
                <a:gd name="T84" fmla="*/ 41 w 199"/>
                <a:gd name="T85" fmla="*/ 95 h 166"/>
                <a:gd name="T86" fmla="*/ 71 w 199"/>
                <a:gd name="T87" fmla="*/ 125 h 166"/>
                <a:gd name="T88" fmla="*/ 41 w 199"/>
                <a:gd name="T89" fmla="*/ 155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9" h="166">
                  <a:moveTo>
                    <a:pt x="118" y="30"/>
                  </a:moveTo>
                  <a:cubicBezTo>
                    <a:pt x="126" y="30"/>
                    <a:pt x="133" y="24"/>
                    <a:pt x="133" y="15"/>
                  </a:cubicBezTo>
                  <a:cubicBezTo>
                    <a:pt x="133" y="7"/>
                    <a:pt x="126" y="0"/>
                    <a:pt x="118" y="0"/>
                  </a:cubicBezTo>
                  <a:cubicBezTo>
                    <a:pt x="110" y="0"/>
                    <a:pt x="103" y="7"/>
                    <a:pt x="103" y="15"/>
                  </a:cubicBezTo>
                  <a:cubicBezTo>
                    <a:pt x="103" y="24"/>
                    <a:pt x="110" y="30"/>
                    <a:pt x="118" y="30"/>
                  </a:cubicBezTo>
                  <a:close/>
                  <a:moveTo>
                    <a:pt x="148" y="67"/>
                  </a:moveTo>
                  <a:cubicBezTo>
                    <a:pt x="156" y="67"/>
                    <a:pt x="156" y="55"/>
                    <a:pt x="148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6" y="29"/>
                    <a:pt x="102" y="23"/>
                    <a:pt x="96" y="23"/>
                  </a:cubicBezTo>
                  <a:cubicBezTo>
                    <a:pt x="96" y="23"/>
                    <a:pt x="90" y="23"/>
                    <a:pt x="86" y="27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3" y="61"/>
                    <a:pt x="51" y="64"/>
                    <a:pt x="51" y="67"/>
                  </a:cubicBezTo>
                  <a:cubicBezTo>
                    <a:pt x="51" y="72"/>
                    <a:pt x="54" y="76"/>
                    <a:pt x="58" y="78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130"/>
                    <a:pt x="90" y="130"/>
                    <a:pt x="90" y="130"/>
                  </a:cubicBezTo>
                  <a:cubicBezTo>
                    <a:pt x="90" y="135"/>
                    <a:pt x="94" y="139"/>
                    <a:pt x="99" y="139"/>
                  </a:cubicBezTo>
                  <a:cubicBezTo>
                    <a:pt x="104" y="139"/>
                    <a:pt x="108" y="135"/>
                    <a:pt x="108" y="130"/>
                  </a:cubicBezTo>
                  <a:cubicBezTo>
                    <a:pt x="108" y="88"/>
                    <a:pt x="108" y="88"/>
                    <a:pt x="108" y="88"/>
                  </a:cubicBezTo>
                  <a:cubicBezTo>
                    <a:pt x="108" y="88"/>
                    <a:pt x="109" y="81"/>
                    <a:pt x="101" y="7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112" y="63"/>
                    <a:pt x="112" y="63"/>
                    <a:pt x="112" y="63"/>
                  </a:cubicBezTo>
                  <a:cubicBezTo>
                    <a:pt x="114" y="66"/>
                    <a:pt x="116" y="67"/>
                    <a:pt x="118" y="67"/>
                  </a:cubicBezTo>
                  <a:lnTo>
                    <a:pt x="148" y="67"/>
                  </a:lnTo>
                  <a:close/>
                  <a:moveTo>
                    <a:pt x="158" y="84"/>
                  </a:moveTo>
                  <a:cubicBezTo>
                    <a:pt x="136" y="84"/>
                    <a:pt x="118" y="102"/>
                    <a:pt x="118" y="125"/>
                  </a:cubicBezTo>
                  <a:cubicBezTo>
                    <a:pt x="118" y="147"/>
                    <a:pt x="136" y="166"/>
                    <a:pt x="158" y="166"/>
                  </a:cubicBezTo>
                  <a:cubicBezTo>
                    <a:pt x="181" y="166"/>
                    <a:pt x="199" y="147"/>
                    <a:pt x="199" y="125"/>
                  </a:cubicBezTo>
                  <a:cubicBezTo>
                    <a:pt x="199" y="102"/>
                    <a:pt x="181" y="84"/>
                    <a:pt x="158" y="84"/>
                  </a:cubicBezTo>
                  <a:close/>
                  <a:moveTo>
                    <a:pt x="158" y="155"/>
                  </a:moveTo>
                  <a:cubicBezTo>
                    <a:pt x="142" y="155"/>
                    <a:pt x="129" y="141"/>
                    <a:pt x="129" y="125"/>
                  </a:cubicBezTo>
                  <a:cubicBezTo>
                    <a:pt x="129" y="108"/>
                    <a:pt x="142" y="95"/>
                    <a:pt x="158" y="95"/>
                  </a:cubicBezTo>
                  <a:cubicBezTo>
                    <a:pt x="175" y="95"/>
                    <a:pt x="188" y="108"/>
                    <a:pt x="188" y="125"/>
                  </a:cubicBezTo>
                  <a:cubicBezTo>
                    <a:pt x="188" y="141"/>
                    <a:pt x="175" y="155"/>
                    <a:pt x="158" y="155"/>
                  </a:cubicBezTo>
                  <a:close/>
                  <a:moveTo>
                    <a:pt x="41" y="84"/>
                  </a:moveTo>
                  <a:cubicBezTo>
                    <a:pt x="18" y="84"/>
                    <a:pt x="0" y="102"/>
                    <a:pt x="0" y="125"/>
                  </a:cubicBezTo>
                  <a:cubicBezTo>
                    <a:pt x="0" y="147"/>
                    <a:pt x="18" y="166"/>
                    <a:pt x="41" y="166"/>
                  </a:cubicBezTo>
                  <a:cubicBezTo>
                    <a:pt x="64" y="166"/>
                    <a:pt x="82" y="147"/>
                    <a:pt x="82" y="125"/>
                  </a:cubicBezTo>
                  <a:cubicBezTo>
                    <a:pt x="82" y="102"/>
                    <a:pt x="64" y="84"/>
                    <a:pt x="41" y="84"/>
                  </a:cubicBezTo>
                  <a:close/>
                  <a:moveTo>
                    <a:pt x="41" y="155"/>
                  </a:moveTo>
                  <a:cubicBezTo>
                    <a:pt x="25" y="155"/>
                    <a:pt x="11" y="141"/>
                    <a:pt x="11" y="125"/>
                  </a:cubicBezTo>
                  <a:cubicBezTo>
                    <a:pt x="11" y="108"/>
                    <a:pt x="25" y="95"/>
                    <a:pt x="41" y="95"/>
                  </a:cubicBezTo>
                  <a:cubicBezTo>
                    <a:pt x="57" y="95"/>
                    <a:pt x="71" y="108"/>
                    <a:pt x="71" y="125"/>
                  </a:cubicBezTo>
                  <a:cubicBezTo>
                    <a:pt x="71" y="141"/>
                    <a:pt x="57" y="155"/>
                    <a:pt x="41" y="155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5"/>
            <p:cNvSpPr>
              <a:spLocks noEditPoints="1"/>
            </p:cNvSpPr>
            <p:nvPr/>
          </p:nvSpPr>
          <p:spPr bwMode="auto">
            <a:xfrm>
              <a:off x="7415" y="698"/>
              <a:ext cx="272" cy="238"/>
            </a:xfrm>
            <a:custGeom>
              <a:avLst/>
              <a:gdLst>
                <a:gd name="T0" fmla="*/ 214 w 219"/>
                <a:gd name="T1" fmla="*/ 154 h 191"/>
                <a:gd name="T2" fmla="*/ 158 w 219"/>
                <a:gd name="T3" fmla="*/ 124 h 191"/>
                <a:gd name="T4" fmla="*/ 62 w 219"/>
                <a:gd name="T5" fmla="*/ 141 h 191"/>
                <a:gd name="T6" fmla="*/ 64 w 219"/>
                <a:gd name="T7" fmla="*/ 88 h 191"/>
                <a:gd name="T8" fmla="*/ 69 w 219"/>
                <a:gd name="T9" fmla="*/ 119 h 191"/>
                <a:gd name="T10" fmla="*/ 102 w 219"/>
                <a:gd name="T11" fmla="*/ 114 h 191"/>
                <a:gd name="T12" fmla="*/ 102 w 219"/>
                <a:gd name="T13" fmla="*/ 31 h 191"/>
                <a:gd name="T14" fmla="*/ 102 w 219"/>
                <a:gd name="T15" fmla="*/ 31 h 191"/>
                <a:gd name="T16" fmla="*/ 83 w 219"/>
                <a:gd name="T17" fmla="*/ 12 h 191"/>
                <a:gd name="T18" fmla="*/ 63 w 219"/>
                <a:gd name="T19" fmla="*/ 31 h 191"/>
                <a:gd name="T20" fmla="*/ 51 w 219"/>
                <a:gd name="T21" fmla="*/ 31 h 191"/>
                <a:gd name="T22" fmla="*/ 83 w 219"/>
                <a:gd name="T23" fmla="*/ 0 h 191"/>
                <a:gd name="T24" fmla="*/ 114 w 219"/>
                <a:gd name="T25" fmla="*/ 31 h 191"/>
                <a:gd name="T26" fmla="*/ 114 w 219"/>
                <a:gd name="T27" fmla="*/ 31 h 191"/>
                <a:gd name="T28" fmla="*/ 114 w 219"/>
                <a:gd name="T29" fmla="*/ 51 h 191"/>
                <a:gd name="T30" fmla="*/ 182 w 219"/>
                <a:gd name="T31" fmla="*/ 51 h 191"/>
                <a:gd name="T32" fmla="*/ 182 w 219"/>
                <a:gd name="T33" fmla="*/ 31 h 191"/>
                <a:gd name="T34" fmla="*/ 182 w 219"/>
                <a:gd name="T35" fmla="*/ 31 h 191"/>
                <a:gd name="T36" fmla="*/ 163 w 219"/>
                <a:gd name="T37" fmla="*/ 12 h 191"/>
                <a:gd name="T38" fmla="*/ 143 w 219"/>
                <a:gd name="T39" fmla="*/ 31 h 191"/>
                <a:gd name="T40" fmla="*/ 131 w 219"/>
                <a:gd name="T41" fmla="*/ 31 h 191"/>
                <a:gd name="T42" fmla="*/ 163 w 219"/>
                <a:gd name="T43" fmla="*/ 0 h 191"/>
                <a:gd name="T44" fmla="*/ 194 w 219"/>
                <a:gd name="T45" fmla="*/ 31 h 191"/>
                <a:gd name="T46" fmla="*/ 194 w 219"/>
                <a:gd name="T47" fmla="*/ 31 h 191"/>
                <a:gd name="T48" fmla="*/ 194 w 219"/>
                <a:gd name="T49" fmla="*/ 108 h 191"/>
                <a:gd name="T50" fmla="*/ 214 w 219"/>
                <a:gd name="T51" fmla="*/ 154 h 191"/>
                <a:gd name="T52" fmla="*/ 182 w 219"/>
                <a:gd name="T53" fmla="*/ 59 h 191"/>
                <a:gd name="T54" fmla="*/ 114 w 219"/>
                <a:gd name="T55" fmla="*/ 59 h 191"/>
                <a:gd name="T56" fmla="*/ 114 w 219"/>
                <a:gd name="T57" fmla="*/ 83 h 191"/>
                <a:gd name="T58" fmla="*/ 182 w 219"/>
                <a:gd name="T59" fmla="*/ 83 h 191"/>
                <a:gd name="T60" fmla="*/ 182 w 219"/>
                <a:gd name="T61" fmla="*/ 59 h 191"/>
                <a:gd name="T62" fmla="*/ 182 w 219"/>
                <a:gd name="T63" fmla="*/ 91 h 191"/>
                <a:gd name="T64" fmla="*/ 114 w 219"/>
                <a:gd name="T65" fmla="*/ 91 h 191"/>
                <a:gd name="T66" fmla="*/ 114 w 219"/>
                <a:gd name="T67" fmla="*/ 111 h 191"/>
                <a:gd name="T68" fmla="*/ 149 w 219"/>
                <a:gd name="T69" fmla="*/ 104 h 191"/>
                <a:gd name="T70" fmla="*/ 182 w 219"/>
                <a:gd name="T71" fmla="*/ 103 h 191"/>
                <a:gd name="T72" fmla="*/ 182 w 219"/>
                <a:gd name="T73" fmla="*/ 91 h 191"/>
                <a:gd name="T74" fmla="*/ 163 w 219"/>
                <a:gd name="T75" fmla="*/ 137 h 191"/>
                <a:gd name="T76" fmla="*/ 184 w 219"/>
                <a:gd name="T77" fmla="*/ 190 h 191"/>
                <a:gd name="T78" fmla="*/ 178 w 219"/>
                <a:gd name="T79" fmla="*/ 155 h 191"/>
                <a:gd name="T80" fmla="*/ 76 w 219"/>
                <a:gd name="T81" fmla="*/ 178 h 191"/>
                <a:gd name="T82" fmla="*/ 19 w 219"/>
                <a:gd name="T83" fmla="*/ 123 h 191"/>
                <a:gd name="T84" fmla="*/ 163 w 219"/>
                <a:gd name="T85" fmla="*/ 137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9" h="191">
                  <a:moveTo>
                    <a:pt x="214" y="154"/>
                  </a:moveTo>
                  <a:cubicBezTo>
                    <a:pt x="214" y="154"/>
                    <a:pt x="201" y="115"/>
                    <a:pt x="158" y="124"/>
                  </a:cubicBezTo>
                  <a:cubicBezTo>
                    <a:pt x="112" y="134"/>
                    <a:pt x="90" y="145"/>
                    <a:pt x="62" y="141"/>
                  </a:cubicBezTo>
                  <a:cubicBezTo>
                    <a:pt x="0" y="131"/>
                    <a:pt x="43" y="78"/>
                    <a:pt x="64" y="88"/>
                  </a:cubicBezTo>
                  <a:cubicBezTo>
                    <a:pt x="52" y="90"/>
                    <a:pt x="34" y="117"/>
                    <a:pt x="69" y="119"/>
                  </a:cubicBezTo>
                  <a:cubicBezTo>
                    <a:pt x="77" y="120"/>
                    <a:pt x="87" y="118"/>
                    <a:pt x="102" y="114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20"/>
                    <a:pt x="93" y="12"/>
                    <a:pt x="83" y="12"/>
                  </a:cubicBezTo>
                  <a:cubicBezTo>
                    <a:pt x="72" y="12"/>
                    <a:pt x="63" y="20"/>
                    <a:pt x="63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1" y="14"/>
                    <a:pt x="65" y="0"/>
                    <a:pt x="83" y="0"/>
                  </a:cubicBezTo>
                  <a:cubicBezTo>
                    <a:pt x="100" y="0"/>
                    <a:pt x="114" y="14"/>
                    <a:pt x="114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82" y="31"/>
                    <a:pt x="182" y="31"/>
                    <a:pt x="182" y="31"/>
                  </a:cubicBezTo>
                  <a:cubicBezTo>
                    <a:pt x="182" y="31"/>
                    <a:pt x="182" y="31"/>
                    <a:pt x="182" y="31"/>
                  </a:cubicBezTo>
                  <a:cubicBezTo>
                    <a:pt x="182" y="20"/>
                    <a:pt x="173" y="12"/>
                    <a:pt x="163" y="12"/>
                  </a:cubicBezTo>
                  <a:cubicBezTo>
                    <a:pt x="152" y="12"/>
                    <a:pt x="143" y="20"/>
                    <a:pt x="143" y="31"/>
                  </a:cubicBezTo>
                  <a:cubicBezTo>
                    <a:pt x="131" y="31"/>
                    <a:pt x="131" y="31"/>
                    <a:pt x="131" y="31"/>
                  </a:cubicBezTo>
                  <a:cubicBezTo>
                    <a:pt x="131" y="14"/>
                    <a:pt x="145" y="0"/>
                    <a:pt x="163" y="0"/>
                  </a:cubicBezTo>
                  <a:cubicBezTo>
                    <a:pt x="180" y="0"/>
                    <a:pt x="194" y="14"/>
                    <a:pt x="194" y="31"/>
                  </a:cubicBezTo>
                  <a:cubicBezTo>
                    <a:pt x="194" y="31"/>
                    <a:pt x="194" y="31"/>
                    <a:pt x="194" y="31"/>
                  </a:cubicBezTo>
                  <a:cubicBezTo>
                    <a:pt x="194" y="108"/>
                    <a:pt x="194" y="108"/>
                    <a:pt x="194" y="108"/>
                  </a:cubicBezTo>
                  <a:cubicBezTo>
                    <a:pt x="219" y="121"/>
                    <a:pt x="214" y="154"/>
                    <a:pt x="214" y="154"/>
                  </a:cubicBezTo>
                  <a:close/>
                  <a:moveTo>
                    <a:pt x="182" y="59"/>
                  </a:moveTo>
                  <a:cubicBezTo>
                    <a:pt x="114" y="59"/>
                    <a:pt x="114" y="59"/>
                    <a:pt x="114" y="59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82" y="83"/>
                    <a:pt x="182" y="83"/>
                    <a:pt x="182" y="83"/>
                  </a:cubicBezTo>
                  <a:lnTo>
                    <a:pt x="182" y="59"/>
                  </a:lnTo>
                  <a:close/>
                  <a:moveTo>
                    <a:pt x="182" y="91"/>
                  </a:moveTo>
                  <a:cubicBezTo>
                    <a:pt x="114" y="91"/>
                    <a:pt x="114" y="91"/>
                    <a:pt x="114" y="91"/>
                  </a:cubicBezTo>
                  <a:cubicBezTo>
                    <a:pt x="114" y="111"/>
                    <a:pt x="114" y="111"/>
                    <a:pt x="114" y="111"/>
                  </a:cubicBezTo>
                  <a:cubicBezTo>
                    <a:pt x="124" y="109"/>
                    <a:pt x="136" y="106"/>
                    <a:pt x="149" y="104"/>
                  </a:cubicBezTo>
                  <a:cubicBezTo>
                    <a:pt x="163" y="101"/>
                    <a:pt x="174" y="101"/>
                    <a:pt x="182" y="103"/>
                  </a:cubicBezTo>
                  <a:lnTo>
                    <a:pt x="182" y="91"/>
                  </a:lnTo>
                  <a:close/>
                  <a:moveTo>
                    <a:pt x="163" y="137"/>
                  </a:moveTo>
                  <a:cubicBezTo>
                    <a:pt x="217" y="121"/>
                    <a:pt x="201" y="191"/>
                    <a:pt x="184" y="190"/>
                  </a:cubicBezTo>
                  <a:cubicBezTo>
                    <a:pt x="194" y="174"/>
                    <a:pt x="188" y="159"/>
                    <a:pt x="178" y="155"/>
                  </a:cubicBezTo>
                  <a:cubicBezTo>
                    <a:pt x="169" y="151"/>
                    <a:pt x="141" y="178"/>
                    <a:pt x="76" y="178"/>
                  </a:cubicBezTo>
                  <a:cubicBezTo>
                    <a:pt x="11" y="178"/>
                    <a:pt x="19" y="123"/>
                    <a:pt x="19" y="123"/>
                  </a:cubicBezTo>
                  <a:cubicBezTo>
                    <a:pt x="19" y="123"/>
                    <a:pt x="30" y="179"/>
                    <a:pt x="163" y="137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6"/>
            <p:cNvSpPr>
              <a:spLocks noEditPoints="1"/>
            </p:cNvSpPr>
            <p:nvPr/>
          </p:nvSpPr>
          <p:spPr bwMode="auto">
            <a:xfrm>
              <a:off x="5615" y="980"/>
              <a:ext cx="210" cy="276"/>
            </a:xfrm>
            <a:custGeom>
              <a:avLst/>
              <a:gdLst>
                <a:gd name="T0" fmla="*/ 111 w 169"/>
                <a:gd name="T1" fmla="*/ 222 h 222"/>
                <a:gd name="T2" fmla="*/ 84 w 169"/>
                <a:gd name="T3" fmla="*/ 212 h 222"/>
                <a:gd name="T4" fmla="*/ 58 w 169"/>
                <a:gd name="T5" fmla="*/ 222 h 222"/>
                <a:gd name="T6" fmla="*/ 0 w 169"/>
                <a:gd name="T7" fmla="*/ 148 h 222"/>
                <a:gd name="T8" fmla="*/ 84 w 169"/>
                <a:gd name="T9" fmla="*/ 84 h 222"/>
                <a:gd name="T10" fmla="*/ 169 w 169"/>
                <a:gd name="T11" fmla="*/ 148 h 222"/>
                <a:gd name="T12" fmla="*/ 111 w 169"/>
                <a:gd name="T13" fmla="*/ 222 h 222"/>
                <a:gd name="T14" fmla="*/ 23 w 169"/>
                <a:gd name="T15" fmla="*/ 107 h 222"/>
                <a:gd name="T16" fmla="*/ 32 w 169"/>
                <a:gd name="T17" fmla="*/ 186 h 222"/>
                <a:gd name="T18" fmla="*/ 67 w 169"/>
                <a:gd name="T19" fmla="*/ 90 h 222"/>
                <a:gd name="T20" fmla="*/ 23 w 169"/>
                <a:gd name="T21" fmla="*/ 107 h 222"/>
                <a:gd name="T22" fmla="*/ 116 w 169"/>
                <a:gd name="T23" fmla="*/ 36 h 222"/>
                <a:gd name="T24" fmla="*/ 88 w 169"/>
                <a:gd name="T25" fmla="*/ 74 h 222"/>
                <a:gd name="T26" fmla="*/ 81 w 169"/>
                <a:gd name="T27" fmla="*/ 74 h 222"/>
                <a:gd name="T28" fmla="*/ 105 w 169"/>
                <a:gd name="T29" fmla="*/ 22 h 222"/>
                <a:gd name="T30" fmla="*/ 116 w 169"/>
                <a:gd name="T31" fmla="*/ 36 h 222"/>
                <a:gd name="T32" fmla="*/ 19 w 169"/>
                <a:gd name="T33" fmla="*/ 37 h 222"/>
                <a:gd name="T34" fmla="*/ 68 w 169"/>
                <a:gd name="T35" fmla="*/ 53 h 222"/>
                <a:gd name="T36" fmla="*/ 41 w 169"/>
                <a:gd name="T37" fmla="*/ 60 h 222"/>
                <a:gd name="T38" fmla="*/ 7 w 169"/>
                <a:gd name="T39" fmla="*/ 36 h 222"/>
                <a:gd name="T40" fmla="*/ 73 w 169"/>
                <a:gd name="T41" fmla="*/ 46 h 222"/>
                <a:gd name="T42" fmla="*/ 73 w 169"/>
                <a:gd name="T43" fmla="*/ 46 h 222"/>
                <a:gd name="T44" fmla="*/ 19 w 169"/>
                <a:gd name="T45" fmla="*/ 37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9" h="222">
                  <a:moveTo>
                    <a:pt x="111" y="222"/>
                  </a:moveTo>
                  <a:cubicBezTo>
                    <a:pt x="99" y="222"/>
                    <a:pt x="96" y="212"/>
                    <a:pt x="84" y="212"/>
                  </a:cubicBezTo>
                  <a:cubicBezTo>
                    <a:pt x="73" y="212"/>
                    <a:pt x="70" y="222"/>
                    <a:pt x="58" y="222"/>
                  </a:cubicBezTo>
                  <a:cubicBezTo>
                    <a:pt x="45" y="222"/>
                    <a:pt x="0" y="201"/>
                    <a:pt x="0" y="148"/>
                  </a:cubicBezTo>
                  <a:cubicBezTo>
                    <a:pt x="0" y="36"/>
                    <a:pt x="79" y="82"/>
                    <a:pt x="84" y="84"/>
                  </a:cubicBezTo>
                  <a:cubicBezTo>
                    <a:pt x="89" y="82"/>
                    <a:pt x="169" y="36"/>
                    <a:pt x="169" y="148"/>
                  </a:cubicBezTo>
                  <a:cubicBezTo>
                    <a:pt x="169" y="201"/>
                    <a:pt x="124" y="222"/>
                    <a:pt x="111" y="222"/>
                  </a:cubicBezTo>
                  <a:close/>
                  <a:moveTo>
                    <a:pt x="23" y="107"/>
                  </a:moveTo>
                  <a:cubicBezTo>
                    <a:pt x="4" y="145"/>
                    <a:pt x="35" y="190"/>
                    <a:pt x="32" y="186"/>
                  </a:cubicBezTo>
                  <a:cubicBezTo>
                    <a:pt x="18" y="90"/>
                    <a:pt x="67" y="90"/>
                    <a:pt x="67" y="90"/>
                  </a:cubicBezTo>
                  <a:cubicBezTo>
                    <a:pt x="67" y="90"/>
                    <a:pt x="43" y="68"/>
                    <a:pt x="23" y="107"/>
                  </a:cubicBezTo>
                  <a:close/>
                  <a:moveTo>
                    <a:pt x="116" y="36"/>
                  </a:moveTo>
                  <a:cubicBezTo>
                    <a:pt x="93" y="33"/>
                    <a:pt x="88" y="74"/>
                    <a:pt x="88" y="7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1" y="74"/>
                    <a:pt x="71" y="38"/>
                    <a:pt x="105" y="22"/>
                  </a:cubicBezTo>
                  <a:cubicBezTo>
                    <a:pt x="104" y="21"/>
                    <a:pt x="120" y="39"/>
                    <a:pt x="116" y="36"/>
                  </a:cubicBezTo>
                  <a:close/>
                  <a:moveTo>
                    <a:pt x="19" y="37"/>
                  </a:moveTo>
                  <a:cubicBezTo>
                    <a:pt x="19" y="37"/>
                    <a:pt x="49" y="42"/>
                    <a:pt x="68" y="53"/>
                  </a:cubicBezTo>
                  <a:cubicBezTo>
                    <a:pt x="64" y="58"/>
                    <a:pt x="55" y="62"/>
                    <a:pt x="41" y="60"/>
                  </a:cubicBezTo>
                  <a:cubicBezTo>
                    <a:pt x="12" y="58"/>
                    <a:pt x="9" y="40"/>
                    <a:pt x="7" y="36"/>
                  </a:cubicBezTo>
                  <a:cubicBezTo>
                    <a:pt x="54" y="0"/>
                    <a:pt x="73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44" y="32"/>
                    <a:pt x="19" y="37"/>
                    <a:pt x="19" y="37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7"/>
            <p:cNvSpPr>
              <a:spLocks noEditPoints="1"/>
            </p:cNvSpPr>
            <p:nvPr/>
          </p:nvSpPr>
          <p:spPr bwMode="auto">
            <a:xfrm>
              <a:off x="5910" y="1005"/>
              <a:ext cx="230" cy="249"/>
            </a:xfrm>
            <a:custGeom>
              <a:avLst/>
              <a:gdLst>
                <a:gd name="T0" fmla="*/ 137 w 185"/>
                <a:gd name="T1" fmla="*/ 200 h 200"/>
                <a:gd name="T2" fmla="*/ 132 w 185"/>
                <a:gd name="T3" fmla="*/ 104 h 200"/>
                <a:gd name="T4" fmla="*/ 124 w 185"/>
                <a:gd name="T5" fmla="*/ 93 h 200"/>
                <a:gd name="T6" fmla="*/ 147 w 185"/>
                <a:gd name="T7" fmla="*/ 84 h 200"/>
                <a:gd name="T8" fmla="*/ 140 w 185"/>
                <a:gd name="T9" fmla="*/ 93 h 200"/>
                <a:gd name="T10" fmla="*/ 166 w 185"/>
                <a:gd name="T11" fmla="*/ 113 h 200"/>
                <a:gd name="T12" fmla="*/ 185 w 185"/>
                <a:gd name="T13" fmla="*/ 113 h 200"/>
                <a:gd name="T14" fmla="*/ 185 w 185"/>
                <a:gd name="T15" fmla="*/ 152 h 200"/>
                <a:gd name="T16" fmla="*/ 97 w 185"/>
                <a:gd name="T17" fmla="*/ 152 h 200"/>
                <a:gd name="T18" fmla="*/ 177 w 185"/>
                <a:gd name="T19" fmla="*/ 152 h 200"/>
                <a:gd name="T20" fmla="*/ 140 w 185"/>
                <a:gd name="T21" fmla="*/ 160 h 200"/>
                <a:gd name="T22" fmla="*/ 133 w 185"/>
                <a:gd name="T23" fmla="*/ 165 h 200"/>
                <a:gd name="T24" fmla="*/ 128 w 185"/>
                <a:gd name="T25" fmla="*/ 152 h 200"/>
                <a:gd name="T26" fmla="*/ 133 w 185"/>
                <a:gd name="T27" fmla="*/ 125 h 200"/>
                <a:gd name="T28" fmla="*/ 140 w 185"/>
                <a:gd name="T29" fmla="*/ 144 h 200"/>
                <a:gd name="T30" fmla="*/ 140 w 185"/>
                <a:gd name="T31" fmla="*/ 160 h 200"/>
                <a:gd name="T32" fmla="*/ 80 w 185"/>
                <a:gd name="T33" fmla="*/ 124 h 200"/>
                <a:gd name="T34" fmla="*/ 30 w 185"/>
                <a:gd name="T35" fmla="*/ 136 h 200"/>
                <a:gd name="T36" fmla="*/ 30 w 185"/>
                <a:gd name="T37" fmla="*/ 124 h 200"/>
                <a:gd name="T38" fmla="*/ 30 w 185"/>
                <a:gd name="T39" fmla="*/ 116 h 200"/>
                <a:gd name="T40" fmla="*/ 30 w 185"/>
                <a:gd name="T41" fmla="*/ 104 h 200"/>
                <a:gd name="T42" fmla="*/ 85 w 185"/>
                <a:gd name="T43" fmla="*/ 116 h 200"/>
                <a:gd name="T44" fmla="*/ 24 w 185"/>
                <a:gd name="T45" fmla="*/ 70 h 200"/>
                <a:gd name="T46" fmla="*/ 110 w 185"/>
                <a:gd name="T47" fmla="*/ 64 h 200"/>
                <a:gd name="T48" fmla="*/ 110 w 185"/>
                <a:gd name="T49" fmla="*/ 76 h 200"/>
                <a:gd name="T50" fmla="*/ 30 w 185"/>
                <a:gd name="T51" fmla="*/ 96 h 200"/>
                <a:gd name="T52" fmla="*/ 30 w 185"/>
                <a:gd name="T53" fmla="*/ 84 h 200"/>
                <a:gd name="T54" fmla="*/ 112 w 185"/>
                <a:gd name="T55" fmla="*/ 85 h 200"/>
                <a:gd name="T56" fmla="*/ 108 w 185"/>
                <a:gd name="T57" fmla="*/ 96 h 200"/>
                <a:gd name="T58" fmla="*/ 128 w 185"/>
                <a:gd name="T59" fmla="*/ 52 h 200"/>
                <a:gd name="T60" fmla="*/ 107 w 185"/>
                <a:gd name="T61" fmla="*/ 32 h 200"/>
                <a:gd name="T62" fmla="*/ 94 w 185"/>
                <a:gd name="T63" fmla="*/ 48 h 200"/>
                <a:gd name="T64" fmla="*/ 32 w 185"/>
                <a:gd name="T65" fmla="*/ 34 h 200"/>
                <a:gd name="T66" fmla="*/ 32 w 185"/>
                <a:gd name="T67" fmla="*/ 32 h 200"/>
                <a:gd name="T68" fmla="*/ 12 w 185"/>
                <a:gd name="T69" fmla="*/ 168 h 200"/>
                <a:gd name="T70" fmla="*/ 88 w 185"/>
                <a:gd name="T71" fmla="*/ 188 h 200"/>
                <a:gd name="T72" fmla="*/ 24 w 185"/>
                <a:gd name="T73" fmla="*/ 200 h 200"/>
                <a:gd name="T74" fmla="*/ 0 w 185"/>
                <a:gd name="T75" fmla="*/ 44 h 200"/>
                <a:gd name="T76" fmla="*/ 36 w 185"/>
                <a:gd name="T77" fmla="*/ 24 h 200"/>
                <a:gd name="T78" fmla="*/ 47 w 185"/>
                <a:gd name="T79" fmla="*/ 20 h 200"/>
                <a:gd name="T80" fmla="*/ 91 w 185"/>
                <a:gd name="T81" fmla="*/ 20 h 200"/>
                <a:gd name="T82" fmla="*/ 103 w 185"/>
                <a:gd name="T83" fmla="*/ 24 h 200"/>
                <a:gd name="T84" fmla="*/ 140 w 185"/>
                <a:gd name="T85" fmla="*/ 44 h 200"/>
                <a:gd name="T86" fmla="*/ 128 w 185"/>
                <a:gd name="T87" fmla="*/ 80 h 200"/>
                <a:gd name="T88" fmla="*/ 69 w 185"/>
                <a:gd name="T89" fmla="*/ 11 h 200"/>
                <a:gd name="T90" fmla="*/ 69 w 185"/>
                <a:gd name="T91" fmla="*/ 34 h 200"/>
                <a:gd name="T92" fmla="*/ 69 w 185"/>
                <a:gd name="T93" fmla="*/ 1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5" h="200">
                  <a:moveTo>
                    <a:pt x="185" y="152"/>
                  </a:moveTo>
                  <a:cubicBezTo>
                    <a:pt x="185" y="179"/>
                    <a:pt x="164" y="200"/>
                    <a:pt x="137" y="200"/>
                  </a:cubicBezTo>
                  <a:cubicBezTo>
                    <a:pt x="110" y="200"/>
                    <a:pt x="88" y="179"/>
                    <a:pt x="88" y="152"/>
                  </a:cubicBezTo>
                  <a:cubicBezTo>
                    <a:pt x="88" y="127"/>
                    <a:pt x="107" y="106"/>
                    <a:pt x="132" y="104"/>
                  </a:cubicBezTo>
                  <a:cubicBezTo>
                    <a:pt x="132" y="93"/>
                    <a:pt x="132" y="93"/>
                    <a:pt x="132" y="93"/>
                  </a:cubicBezTo>
                  <a:cubicBezTo>
                    <a:pt x="124" y="93"/>
                    <a:pt x="124" y="93"/>
                    <a:pt x="124" y="93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47" y="84"/>
                    <a:pt x="147" y="84"/>
                    <a:pt x="147" y="84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50" y="104"/>
                    <a:pt x="159" y="108"/>
                    <a:pt x="166" y="113"/>
                  </a:cubicBezTo>
                  <a:cubicBezTo>
                    <a:pt x="176" y="104"/>
                    <a:pt x="176" y="104"/>
                    <a:pt x="176" y="104"/>
                  </a:cubicBezTo>
                  <a:cubicBezTo>
                    <a:pt x="185" y="113"/>
                    <a:pt x="185" y="113"/>
                    <a:pt x="185" y="113"/>
                  </a:cubicBezTo>
                  <a:cubicBezTo>
                    <a:pt x="176" y="123"/>
                    <a:pt x="176" y="123"/>
                    <a:pt x="176" y="123"/>
                  </a:cubicBezTo>
                  <a:cubicBezTo>
                    <a:pt x="182" y="131"/>
                    <a:pt x="185" y="141"/>
                    <a:pt x="185" y="152"/>
                  </a:cubicBezTo>
                  <a:close/>
                  <a:moveTo>
                    <a:pt x="137" y="112"/>
                  </a:moveTo>
                  <a:cubicBezTo>
                    <a:pt x="115" y="112"/>
                    <a:pt x="97" y="130"/>
                    <a:pt x="97" y="152"/>
                  </a:cubicBezTo>
                  <a:cubicBezTo>
                    <a:pt x="97" y="174"/>
                    <a:pt x="115" y="192"/>
                    <a:pt x="137" y="192"/>
                  </a:cubicBezTo>
                  <a:cubicBezTo>
                    <a:pt x="159" y="192"/>
                    <a:pt x="177" y="174"/>
                    <a:pt x="177" y="152"/>
                  </a:cubicBezTo>
                  <a:cubicBezTo>
                    <a:pt x="177" y="130"/>
                    <a:pt x="159" y="112"/>
                    <a:pt x="137" y="112"/>
                  </a:cubicBezTo>
                  <a:close/>
                  <a:moveTo>
                    <a:pt x="140" y="160"/>
                  </a:moveTo>
                  <a:cubicBezTo>
                    <a:pt x="140" y="165"/>
                    <a:pt x="140" y="165"/>
                    <a:pt x="140" y="165"/>
                  </a:cubicBezTo>
                  <a:cubicBezTo>
                    <a:pt x="133" y="165"/>
                    <a:pt x="133" y="165"/>
                    <a:pt x="133" y="165"/>
                  </a:cubicBezTo>
                  <a:cubicBezTo>
                    <a:pt x="133" y="160"/>
                    <a:pt x="133" y="160"/>
                    <a:pt x="133" y="160"/>
                  </a:cubicBezTo>
                  <a:cubicBezTo>
                    <a:pt x="130" y="158"/>
                    <a:pt x="128" y="155"/>
                    <a:pt x="128" y="152"/>
                  </a:cubicBezTo>
                  <a:cubicBezTo>
                    <a:pt x="128" y="149"/>
                    <a:pt x="130" y="146"/>
                    <a:pt x="133" y="144"/>
                  </a:cubicBezTo>
                  <a:cubicBezTo>
                    <a:pt x="133" y="125"/>
                    <a:pt x="133" y="125"/>
                    <a:pt x="133" y="125"/>
                  </a:cubicBezTo>
                  <a:cubicBezTo>
                    <a:pt x="140" y="125"/>
                    <a:pt x="140" y="125"/>
                    <a:pt x="140" y="125"/>
                  </a:cubicBezTo>
                  <a:cubicBezTo>
                    <a:pt x="140" y="144"/>
                    <a:pt x="140" y="144"/>
                    <a:pt x="140" y="144"/>
                  </a:cubicBezTo>
                  <a:cubicBezTo>
                    <a:pt x="143" y="146"/>
                    <a:pt x="146" y="149"/>
                    <a:pt x="146" y="152"/>
                  </a:cubicBezTo>
                  <a:cubicBezTo>
                    <a:pt x="146" y="155"/>
                    <a:pt x="143" y="158"/>
                    <a:pt x="140" y="160"/>
                  </a:cubicBezTo>
                  <a:close/>
                  <a:moveTo>
                    <a:pt x="30" y="124"/>
                  </a:moveTo>
                  <a:cubicBezTo>
                    <a:pt x="80" y="124"/>
                    <a:pt x="80" y="124"/>
                    <a:pt x="80" y="124"/>
                  </a:cubicBezTo>
                  <a:cubicBezTo>
                    <a:pt x="78" y="128"/>
                    <a:pt x="77" y="132"/>
                    <a:pt x="76" y="136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26" y="136"/>
                    <a:pt x="24" y="134"/>
                    <a:pt x="24" y="130"/>
                  </a:cubicBezTo>
                  <a:cubicBezTo>
                    <a:pt x="24" y="127"/>
                    <a:pt x="26" y="124"/>
                    <a:pt x="30" y="124"/>
                  </a:cubicBezTo>
                  <a:close/>
                  <a:moveTo>
                    <a:pt x="85" y="116"/>
                  </a:moveTo>
                  <a:cubicBezTo>
                    <a:pt x="30" y="116"/>
                    <a:pt x="30" y="116"/>
                    <a:pt x="30" y="116"/>
                  </a:cubicBezTo>
                  <a:cubicBezTo>
                    <a:pt x="26" y="116"/>
                    <a:pt x="24" y="114"/>
                    <a:pt x="24" y="110"/>
                  </a:cubicBezTo>
                  <a:cubicBezTo>
                    <a:pt x="24" y="107"/>
                    <a:pt x="26" y="104"/>
                    <a:pt x="30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2" y="108"/>
                    <a:pt x="88" y="112"/>
                    <a:pt x="85" y="116"/>
                  </a:cubicBezTo>
                  <a:close/>
                  <a:moveTo>
                    <a:pt x="30" y="76"/>
                  </a:moveTo>
                  <a:cubicBezTo>
                    <a:pt x="26" y="76"/>
                    <a:pt x="24" y="74"/>
                    <a:pt x="24" y="70"/>
                  </a:cubicBezTo>
                  <a:cubicBezTo>
                    <a:pt x="24" y="67"/>
                    <a:pt x="26" y="64"/>
                    <a:pt x="3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3" y="64"/>
                    <a:pt x="116" y="67"/>
                    <a:pt x="116" y="70"/>
                  </a:cubicBezTo>
                  <a:cubicBezTo>
                    <a:pt x="116" y="74"/>
                    <a:pt x="113" y="76"/>
                    <a:pt x="110" y="76"/>
                  </a:cubicBezTo>
                  <a:lnTo>
                    <a:pt x="30" y="76"/>
                  </a:lnTo>
                  <a:close/>
                  <a:moveTo>
                    <a:pt x="30" y="96"/>
                  </a:moveTo>
                  <a:cubicBezTo>
                    <a:pt x="26" y="96"/>
                    <a:pt x="24" y="94"/>
                    <a:pt x="24" y="90"/>
                  </a:cubicBezTo>
                  <a:cubicBezTo>
                    <a:pt x="24" y="87"/>
                    <a:pt x="26" y="84"/>
                    <a:pt x="30" y="84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10" y="84"/>
                    <a:pt x="111" y="85"/>
                    <a:pt x="112" y="85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1" y="95"/>
                    <a:pt x="110" y="96"/>
                    <a:pt x="108" y="96"/>
                  </a:cubicBezTo>
                  <a:lnTo>
                    <a:pt x="30" y="96"/>
                  </a:lnTo>
                  <a:close/>
                  <a:moveTo>
                    <a:pt x="128" y="52"/>
                  </a:moveTo>
                  <a:cubicBezTo>
                    <a:pt x="128" y="41"/>
                    <a:pt x="119" y="32"/>
                    <a:pt x="108" y="32"/>
                  </a:cubicBezTo>
                  <a:cubicBezTo>
                    <a:pt x="107" y="32"/>
                    <a:pt x="107" y="32"/>
                    <a:pt x="107" y="32"/>
                  </a:cubicBezTo>
                  <a:cubicBezTo>
                    <a:pt x="108" y="33"/>
                    <a:pt x="108" y="34"/>
                    <a:pt x="108" y="34"/>
                  </a:cubicBezTo>
                  <a:cubicBezTo>
                    <a:pt x="108" y="42"/>
                    <a:pt x="101" y="48"/>
                    <a:pt x="94" y="48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38" y="48"/>
                    <a:pt x="32" y="42"/>
                    <a:pt x="32" y="34"/>
                  </a:cubicBezTo>
                  <a:cubicBezTo>
                    <a:pt x="32" y="34"/>
                    <a:pt x="32" y="33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1" y="32"/>
                    <a:pt x="12" y="41"/>
                    <a:pt x="12" y="52"/>
                  </a:cubicBezTo>
                  <a:cubicBezTo>
                    <a:pt x="12" y="168"/>
                    <a:pt x="12" y="168"/>
                    <a:pt x="12" y="168"/>
                  </a:cubicBezTo>
                  <a:cubicBezTo>
                    <a:pt x="12" y="179"/>
                    <a:pt x="21" y="188"/>
                    <a:pt x="32" y="188"/>
                  </a:cubicBezTo>
                  <a:cubicBezTo>
                    <a:pt x="88" y="188"/>
                    <a:pt x="88" y="188"/>
                    <a:pt x="88" y="188"/>
                  </a:cubicBezTo>
                  <a:cubicBezTo>
                    <a:pt x="91" y="193"/>
                    <a:pt x="96" y="197"/>
                    <a:pt x="100" y="200"/>
                  </a:cubicBezTo>
                  <a:cubicBezTo>
                    <a:pt x="24" y="200"/>
                    <a:pt x="24" y="200"/>
                    <a:pt x="24" y="200"/>
                  </a:cubicBezTo>
                  <a:cubicBezTo>
                    <a:pt x="13" y="200"/>
                    <a:pt x="0" y="191"/>
                    <a:pt x="0" y="18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33"/>
                    <a:pt x="13" y="24"/>
                    <a:pt x="24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8" y="22"/>
                    <a:pt x="42" y="20"/>
                    <a:pt x="46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8" y="9"/>
                    <a:pt x="58" y="0"/>
                    <a:pt x="69" y="0"/>
                  </a:cubicBezTo>
                  <a:cubicBezTo>
                    <a:pt x="81" y="0"/>
                    <a:pt x="90" y="9"/>
                    <a:pt x="91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7" y="20"/>
                    <a:pt x="101" y="22"/>
                    <a:pt x="103" y="24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27" y="24"/>
                    <a:pt x="140" y="33"/>
                    <a:pt x="140" y="44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28" y="80"/>
                    <a:pt x="128" y="80"/>
                    <a:pt x="128" y="80"/>
                  </a:cubicBezTo>
                  <a:lnTo>
                    <a:pt x="128" y="52"/>
                  </a:lnTo>
                  <a:close/>
                  <a:moveTo>
                    <a:pt x="69" y="11"/>
                  </a:moveTo>
                  <a:cubicBezTo>
                    <a:pt x="63" y="11"/>
                    <a:pt x="58" y="16"/>
                    <a:pt x="58" y="23"/>
                  </a:cubicBezTo>
                  <a:cubicBezTo>
                    <a:pt x="58" y="29"/>
                    <a:pt x="63" y="34"/>
                    <a:pt x="69" y="34"/>
                  </a:cubicBezTo>
                  <a:cubicBezTo>
                    <a:pt x="76" y="34"/>
                    <a:pt x="81" y="29"/>
                    <a:pt x="81" y="23"/>
                  </a:cubicBezTo>
                  <a:cubicBezTo>
                    <a:pt x="81" y="16"/>
                    <a:pt x="76" y="11"/>
                    <a:pt x="69" y="11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8"/>
            <p:cNvSpPr>
              <a:spLocks noEditPoints="1"/>
            </p:cNvSpPr>
            <p:nvPr/>
          </p:nvSpPr>
          <p:spPr bwMode="auto">
            <a:xfrm>
              <a:off x="6221" y="1026"/>
              <a:ext cx="221" cy="212"/>
            </a:xfrm>
            <a:custGeom>
              <a:avLst/>
              <a:gdLst>
                <a:gd name="T0" fmla="*/ 4 w 177"/>
                <a:gd name="T1" fmla="*/ 141 h 170"/>
                <a:gd name="T2" fmla="*/ 4 w 177"/>
                <a:gd name="T3" fmla="*/ 131 h 170"/>
                <a:gd name="T4" fmla="*/ 51 w 177"/>
                <a:gd name="T5" fmla="*/ 159 h 170"/>
                <a:gd name="T6" fmla="*/ 106 w 177"/>
                <a:gd name="T7" fmla="*/ 131 h 170"/>
                <a:gd name="T8" fmla="*/ 18 w 177"/>
                <a:gd name="T9" fmla="*/ 127 h 170"/>
                <a:gd name="T10" fmla="*/ 12 w 177"/>
                <a:gd name="T11" fmla="*/ 103 h 170"/>
                <a:gd name="T12" fmla="*/ 12 w 177"/>
                <a:gd name="T13" fmla="*/ 127 h 170"/>
                <a:gd name="T14" fmla="*/ 3 w 177"/>
                <a:gd name="T15" fmla="*/ 90 h 170"/>
                <a:gd name="T16" fmla="*/ 46 w 177"/>
                <a:gd name="T17" fmla="*/ 99 h 170"/>
                <a:gd name="T18" fmla="*/ 58 w 177"/>
                <a:gd name="T19" fmla="*/ 83 h 170"/>
                <a:gd name="T20" fmla="*/ 3 w 177"/>
                <a:gd name="T21" fmla="*/ 90 h 170"/>
                <a:gd name="T22" fmla="*/ 3 w 177"/>
                <a:gd name="T23" fmla="*/ 62 h 170"/>
                <a:gd name="T24" fmla="*/ 14 w 177"/>
                <a:gd name="T25" fmla="*/ 79 h 170"/>
                <a:gd name="T26" fmla="*/ 16 w 177"/>
                <a:gd name="T27" fmla="*/ 41 h 170"/>
                <a:gd name="T28" fmla="*/ 123 w 177"/>
                <a:gd name="T29" fmla="*/ 22 h 170"/>
                <a:gd name="T30" fmla="*/ 61 w 177"/>
                <a:gd name="T31" fmla="*/ 21 h 170"/>
                <a:gd name="T32" fmla="*/ 123 w 177"/>
                <a:gd name="T33" fmla="*/ 22 h 170"/>
                <a:gd name="T34" fmla="*/ 177 w 177"/>
                <a:gd name="T35" fmla="*/ 131 h 170"/>
                <a:gd name="T36" fmla="*/ 176 w 177"/>
                <a:gd name="T37" fmla="*/ 136 h 170"/>
                <a:gd name="T38" fmla="*/ 102 w 177"/>
                <a:gd name="T39" fmla="*/ 127 h 170"/>
                <a:gd name="T40" fmla="*/ 83 w 177"/>
                <a:gd name="T41" fmla="*/ 127 h 170"/>
                <a:gd name="T42" fmla="*/ 127 w 177"/>
                <a:gd name="T43" fmla="*/ 83 h 170"/>
                <a:gd name="T44" fmla="*/ 140 w 177"/>
                <a:gd name="T45" fmla="*/ 99 h 170"/>
                <a:gd name="T46" fmla="*/ 177 w 177"/>
                <a:gd name="T47" fmla="*/ 90 h 170"/>
                <a:gd name="T48" fmla="*/ 177 w 177"/>
                <a:gd name="T49" fmla="*/ 62 h 170"/>
                <a:gd name="T50" fmla="*/ 167 w 177"/>
                <a:gd name="T51" fmla="*/ 43 h 170"/>
                <a:gd name="T52" fmla="*/ 166 w 177"/>
                <a:gd name="T53" fmla="*/ 79 h 170"/>
                <a:gd name="T54" fmla="*/ 177 w 177"/>
                <a:gd name="T55" fmla="*/ 62 h 170"/>
                <a:gd name="T56" fmla="*/ 143 w 177"/>
                <a:gd name="T57" fmla="*/ 103 h 170"/>
                <a:gd name="T58" fmla="*/ 177 w 177"/>
                <a:gd name="T59" fmla="*/ 115 h 170"/>
                <a:gd name="T60" fmla="*/ 177 w 177"/>
                <a:gd name="T61" fmla="*/ 18 h 170"/>
                <a:gd name="T62" fmla="*/ 93 w 177"/>
                <a:gd name="T63" fmla="*/ 64 h 170"/>
                <a:gd name="T64" fmla="*/ 8 w 177"/>
                <a:gd name="T65" fmla="*/ 18 h 170"/>
                <a:gd name="T66" fmla="*/ 8 w 177"/>
                <a:gd name="T67" fmla="*/ 151 h 170"/>
                <a:gd name="T68" fmla="*/ 93 w 177"/>
                <a:gd name="T69" fmla="*/ 106 h 170"/>
                <a:gd name="T70" fmla="*/ 177 w 177"/>
                <a:gd name="T71" fmla="*/ 151 h 170"/>
                <a:gd name="T72" fmla="*/ 177 w 177"/>
                <a:gd name="T73" fmla="*/ 18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7" h="170">
                  <a:moveTo>
                    <a:pt x="4" y="131"/>
                  </a:moveTo>
                  <a:cubicBezTo>
                    <a:pt x="4" y="134"/>
                    <a:pt x="4" y="137"/>
                    <a:pt x="4" y="141"/>
                  </a:cubicBezTo>
                  <a:cubicBezTo>
                    <a:pt x="14" y="131"/>
                    <a:pt x="14" y="131"/>
                    <a:pt x="14" y="131"/>
                  </a:cubicBezTo>
                  <a:lnTo>
                    <a:pt x="4" y="131"/>
                  </a:lnTo>
                  <a:close/>
                  <a:moveTo>
                    <a:pt x="79" y="131"/>
                  </a:moveTo>
                  <a:cubicBezTo>
                    <a:pt x="51" y="159"/>
                    <a:pt x="51" y="159"/>
                    <a:pt x="51" y="159"/>
                  </a:cubicBezTo>
                  <a:cubicBezTo>
                    <a:pt x="135" y="159"/>
                    <a:pt x="135" y="159"/>
                    <a:pt x="135" y="159"/>
                  </a:cubicBezTo>
                  <a:cubicBezTo>
                    <a:pt x="106" y="131"/>
                    <a:pt x="106" y="131"/>
                    <a:pt x="106" y="131"/>
                  </a:cubicBezTo>
                  <a:lnTo>
                    <a:pt x="79" y="131"/>
                  </a:lnTo>
                  <a:close/>
                  <a:moveTo>
                    <a:pt x="18" y="127"/>
                  </a:moveTo>
                  <a:cubicBezTo>
                    <a:pt x="42" y="103"/>
                    <a:pt x="42" y="103"/>
                    <a:pt x="4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5" y="103"/>
                    <a:pt x="0" y="108"/>
                    <a:pt x="0" y="115"/>
                  </a:cubicBezTo>
                  <a:cubicBezTo>
                    <a:pt x="0" y="122"/>
                    <a:pt x="5" y="127"/>
                    <a:pt x="12" y="127"/>
                  </a:cubicBezTo>
                  <a:lnTo>
                    <a:pt x="18" y="127"/>
                  </a:lnTo>
                  <a:close/>
                  <a:moveTo>
                    <a:pt x="3" y="90"/>
                  </a:moveTo>
                  <a:cubicBezTo>
                    <a:pt x="3" y="94"/>
                    <a:pt x="6" y="99"/>
                    <a:pt x="10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60" y="85"/>
                    <a:pt x="60" y="85"/>
                    <a:pt x="60" y="85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10" y="83"/>
                    <a:pt x="10" y="83"/>
                    <a:pt x="10" y="83"/>
                  </a:cubicBezTo>
                  <a:cubicBezTo>
                    <a:pt x="6" y="83"/>
                    <a:pt x="3" y="86"/>
                    <a:pt x="3" y="90"/>
                  </a:cubicBezTo>
                  <a:close/>
                  <a:moveTo>
                    <a:pt x="3" y="62"/>
                  </a:moveTo>
                  <a:cubicBezTo>
                    <a:pt x="3" y="62"/>
                    <a:pt x="3" y="62"/>
                    <a:pt x="3" y="62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75"/>
                    <a:pt x="8" y="79"/>
                    <a:pt x="14" y="7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9" y="47"/>
                    <a:pt x="4" y="54"/>
                    <a:pt x="3" y="62"/>
                  </a:cubicBezTo>
                  <a:close/>
                  <a:moveTo>
                    <a:pt x="123" y="22"/>
                  </a:moveTo>
                  <a:cubicBezTo>
                    <a:pt x="113" y="20"/>
                    <a:pt x="102" y="18"/>
                    <a:pt x="90" y="18"/>
                  </a:cubicBezTo>
                  <a:cubicBezTo>
                    <a:pt x="80" y="18"/>
                    <a:pt x="70" y="19"/>
                    <a:pt x="61" y="21"/>
                  </a:cubicBezTo>
                  <a:cubicBezTo>
                    <a:pt x="93" y="52"/>
                    <a:pt x="93" y="52"/>
                    <a:pt x="93" y="52"/>
                  </a:cubicBezTo>
                  <a:lnTo>
                    <a:pt x="123" y="22"/>
                  </a:lnTo>
                  <a:close/>
                  <a:moveTo>
                    <a:pt x="176" y="136"/>
                  </a:moveTo>
                  <a:cubicBezTo>
                    <a:pt x="177" y="134"/>
                    <a:pt x="177" y="133"/>
                    <a:pt x="177" y="131"/>
                  </a:cubicBezTo>
                  <a:cubicBezTo>
                    <a:pt x="171" y="131"/>
                    <a:pt x="171" y="131"/>
                    <a:pt x="171" y="131"/>
                  </a:cubicBezTo>
                  <a:lnTo>
                    <a:pt x="176" y="136"/>
                  </a:lnTo>
                  <a:close/>
                  <a:moveTo>
                    <a:pt x="83" y="127"/>
                  </a:moveTo>
                  <a:cubicBezTo>
                    <a:pt x="102" y="127"/>
                    <a:pt x="102" y="127"/>
                    <a:pt x="102" y="127"/>
                  </a:cubicBezTo>
                  <a:cubicBezTo>
                    <a:pt x="93" y="117"/>
                    <a:pt x="93" y="117"/>
                    <a:pt x="93" y="117"/>
                  </a:cubicBezTo>
                  <a:lnTo>
                    <a:pt x="83" y="127"/>
                  </a:lnTo>
                  <a:close/>
                  <a:moveTo>
                    <a:pt x="170" y="83"/>
                  </a:moveTo>
                  <a:cubicBezTo>
                    <a:pt x="127" y="83"/>
                    <a:pt x="127" y="83"/>
                    <a:pt x="127" y="83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4" y="99"/>
                    <a:pt x="177" y="94"/>
                    <a:pt x="177" y="90"/>
                  </a:cubicBezTo>
                  <a:cubicBezTo>
                    <a:pt x="177" y="86"/>
                    <a:pt x="174" y="83"/>
                    <a:pt x="170" y="83"/>
                  </a:cubicBezTo>
                  <a:close/>
                  <a:moveTo>
                    <a:pt x="177" y="62"/>
                  </a:moveTo>
                  <a:cubicBezTo>
                    <a:pt x="177" y="62"/>
                    <a:pt x="177" y="62"/>
                    <a:pt x="177" y="62"/>
                  </a:cubicBezTo>
                  <a:cubicBezTo>
                    <a:pt x="176" y="55"/>
                    <a:pt x="172" y="49"/>
                    <a:pt x="167" y="43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66" y="79"/>
                    <a:pt x="166" y="79"/>
                    <a:pt x="166" y="79"/>
                  </a:cubicBezTo>
                  <a:cubicBezTo>
                    <a:pt x="172" y="79"/>
                    <a:pt x="177" y="75"/>
                    <a:pt x="177" y="69"/>
                  </a:cubicBezTo>
                  <a:lnTo>
                    <a:pt x="177" y="62"/>
                  </a:lnTo>
                  <a:close/>
                  <a:moveTo>
                    <a:pt x="164" y="103"/>
                  </a:moveTo>
                  <a:cubicBezTo>
                    <a:pt x="143" y="103"/>
                    <a:pt x="143" y="103"/>
                    <a:pt x="143" y="103"/>
                  </a:cubicBezTo>
                  <a:cubicBezTo>
                    <a:pt x="167" y="127"/>
                    <a:pt x="167" y="127"/>
                    <a:pt x="167" y="127"/>
                  </a:cubicBezTo>
                  <a:cubicBezTo>
                    <a:pt x="173" y="126"/>
                    <a:pt x="177" y="121"/>
                    <a:pt x="177" y="115"/>
                  </a:cubicBezTo>
                  <a:cubicBezTo>
                    <a:pt x="177" y="108"/>
                    <a:pt x="171" y="103"/>
                    <a:pt x="164" y="103"/>
                  </a:cubicBezTo>
                  <a:close/>
                  <a:moveTo>
                    <a:pt x="177" y="18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93" y="106"/>
                    <a:pt x="93" y="106"/>
                    <a:pt x="93" y="106"/>
                  </a:cubicBezTo>
                  <a:cubicBezTo>
                    <a:pt x="159" y="170"/>
                    <a:pt x="159" y="170"/>
                    <a:pt x="159" y="170"/>
                  </a:cubicBezTo>
                  <a:cubicBezTo>
                    <a:pt x="177" y="151"/>
                    <a:pt x="177" y="151"/>
                    <a:pt x="177" y="151"/>
                  </a:cubicBezTo>
                  <a:cubicBezTo>
                    <a:pt x="113" y="85"/>
                    <a:pt x="113" y="85"/>
                    <a:pt x="113" y="85"/>
                  </a:cubicBezTo>
                  <a:lnTo>
                    <a:pt x="177" y="18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9"/>
            <p:cNvSpPr>
              <a:spLocks noEditPoints="1"/>
            </p:cNvSpPr>
            <p:nvPr/>
          </p:nvSpPr>
          <p:spPr bwMode="auto">
            <a:xfrm>
              <a:off x="6514" y="998"/>
              <a:ext cx="259" cy="257"/>
            </a:xfrm>
            <a:custGeom>
              <a:avLst/>
              <a:gdLst>
                <a:gd name="T0" fmla="*/ 154 w 208"/>
                <a:gd name="T1" fmla="*/ 132 h 206"/>
                <a:gd name="T2" fmla="*/ 70 w 208"/>
                <a:gd name="T3" fmla="*/ 150 h 206"/>
                <a:gd name="T4" fmla="*/ 90 w 208"/>
                <a:gd name="T5" fmla="*/ 35 h 206"/>
                <a:gd name="T6" fmla="*/ 143 w 208"/>
                <a:gd name="T7" fmla="*/ 78 h 206"/>
                <a:gd name="T8" fmla="*/ 126 w 208"/>
                <a:gd name="T9" fmla="*/ 95 h 206"/>
                <a:gd name="T10" fmla="*/ 145 w 208"/>
                <a:gd name="T11" fmla="*/ 114 h 206"/>
                <a:gd name="T12" fmla="*/ 130 w 208"/>
                <a:gd name="T13" fmla="*/ 100 h 206"/>
                <a:gd name="T14" fmla="*/ 107 w 208"/>
                <a:gd name="T15" fmla="*/ 114 h 206"/>
                <a:gd name="T16" fmla="*/ 107 w 208"/>
                <a:gd name="T17" fmla="*/ 76 h 206"/>
                <a:gd name="T18" fmla="*/ 94 w 208"/>
                <a:gd name="T19" fmla="*/ 64 h 206"/>
                <a:gd name="T20" fmla="*/ 145 w 208"/>
                <a:gd name="T21" fmla="*/ 38 h 206"/>
                <a:gd name="T22" fmla="*/ 128 w 208"/>
                <a:gd name="T23" fmla="*/ 55 h 206"/>
                <a:gd name="T24" fmla="*/ 164 w 208"/>
                <a:gd name="T25" fmla="*/ 57 h 206"/>
                <a:gd name="T26" fmla="*/ 151 w 208"/>
                <a:gd name="T27" fmla="*/ 78 h 206"/>
                <a:gd name="T28" fmla="*/ 168 w 208"/>
                <a:gd name="T29" fmla="*/ 62 h 206"/>
                <a:gd name="T30" fmla="*/ 185 w 208"/>
                <a:gd name="T31" fmla="*/ 83 h 206"/>
                <a:gd name="T32" fmla="*/ 153 w 208"/>
                <a:gd name="T33" fmla="*/ 123 h 206"/>
                <a:gd name="T34" fmla="*/ 166 w 208"/>
                <a:gd name="T35" fmla="*/ 102 h 206"/>
                <a:gd name="T36" fmla="*/ 148 w 208"/>
                <a:gd name="T37" fmla="*/ 126 h 206"/>
                <a:gd name="T38" fmla="*/ 148 w 208"/>
                <a:gd name="T39" fmla="*/ 126 h 206"/>
                <a:gd name="T40" fmla="*/ 111 w 208"/>
                <a:gd name="T41" fmla="*/ 119 h 206"/>
                <a:gd name="T42" fmla="*/ 118 w 208"/>
                <a:gd name="T43" fmla="*/ 134 h 206"/>
                <a:gd name="T44" fmla="*/ 118 w 208"/>
                <a:gd name="T45" fmla="*/ 134 h 206"/>
                <a:gd name="T46" fmla="*/ 102 w 208"/>
                <a:gd name="T47" fmla="*/ 119 h 206"/>
                <a:gd name="T48" fmla="*/ 85 w 208"/>
                <a:gd name="T49" fmla="*/ 123 h 206"/>
                <a:gd name="T50" fmla="*/ 73 w 208"/>
                <a:gd name="T51" fmla="*/ 89 h 206"/>
                <a:gd name="T52" fmla="*/ 102 w 208"/>
                <a:gd name="T53" fmla="*/ 81 h 206"/>
                <a:gd name="T54" fmla="*/ 88 w 208"/>
                <a:gd name="T55" fmla="*/ 95 h 206"/>
                <a:gd name="T56" fmla="*/ 82 w 208"/>
                <a:gd name="T57" fmla="*/ 60 h 206"/>
                <a:gd name="T58" fmla="*/ 85 w 208"/>
                <a:gd name="T59" fmla="*/ 55 h 206"/>
                <a:gd name="T60" fmla="*/ 101 w 208"/>
                <a:gd name="T61" fmla="*/ 37 h 206"/>
                <a:gd name="T62" fmla="*/ 128 w 208"/>
                <a:gd name="T63" fmla="*/ 21 h 206"/>
                <a:gd name="T64" fmla="*/ 111 w 208"/>
                <a:gd name="T65" fmla="*/ 38 h 206"/>
                <a:gd name="T66" fmla="*/ 149 w 208"/>
                <a:gd name="T67" fmla="*/ 34 h 206"/>
                <a:gd name="T68" fmla="*/ 177 w 208"/>
                <a:gd name="T69" fmla="*/ 30 h 206"/>
                <a:gd name="T70" fmla="*/ 168 w 208"/>
                <a:gd name="T71" fmla="*/ 53 h 206"/>
                <a:gd name="T72" fmla="*/ 186 w 208"/>
                <a:gd name="T73" fmla="*/ 44 h 206"/>
                <a:gd name="T74" fmla="*/ 188 w 208"/>
                <a:gd name="T75" fmla="*/ 71 h 206"/>
                <a:gd name="T76" fmla="*/ 4 w 208"/>
                <a:gd name="T77" fmla="*/ 202 h 206"/>
                <a:gd name="T78" fmla="*/ 64 w 208"/>
                <a:gd name="T79" fmla="*/ 157 h 206"/>
                <a:gd name="T80" fmla="*/ 136 w 208"/>
                <a:gd name="T81" fmla="*/ 186 h 206"/>
                <a:gd name="T82" fmla="*/ 139 w 208"/>
                <a:gd name="T83" fmla="*/ 156 h 206"/>
                <a:gd name="T84" fmla="*/ 185 w 208"/>
                <a:gd name="T85" fmla="*/ 188 h 206"/>
                <a:gd name="T86" fmla="*/ 139 w 208"/>
                <a:gd name="T87" fmla="*/ 156 h 206"/>
                <a:gd name="T88" fmla="*/ 189 w 208"/>
                <a:gd name="T8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8" h="206">
                  <a:moveTo>
                    <a:pt x="172" y="118"/>
                  </a:moveTo>
                  <a:cubicBezTo>
                    <a:pt x="167" y="123"/>
                    <a:pt x="161" y="128"/>
                    <a:pt x="155" y="131"/>
                  </a:cubicBezTo>
                  <a:cubicBezTo>
                    <a:pt x="154" y="132"/>
                    <a:pt x="154" y="132"/>
                    <a:pt x="154" y="132"/>
                  </a:cubicBezTo>
                  <a:cubicBezTo>
                    <a:pt x="154" y="132"/>
                    <a:pt x="154" y="132"/>
                    <a:pt x="154" y="132"/>
                  </a:cubicBezTo>
                  <a:cubicBezTo>
                    <a:pt x="132" y="145"/>
                    <a:pt x="107" y="148"/>
                    <a:pt x="89" y="139"/>
                  </a:cubicBezTo>
                  <a:cubicBezTo>
                    <a:pt x="88" y="139"/>
                    <a:pt x="77" y="143"/>
                    <a:pt x="70" y="150"/>
                  </a:cubicBezTo>
                  <a:cubicBezTo>
                    <a:pt x="67" y="147"/>
                    <a:pt x="55" y="134"/>
                    <a:pt x="56" y="136"/>
                  </a:cubicBezTo>
                  <a:cubicBezTo>
                    <a:pt x="63" y="130"/>
                    <a:pt x="68" y="119"/>
                    <a:pt x="68" y="118"/>
                  </a:cubicBezTo>
                  <a:cubicBezTo>
                    <a:pt x="57" y="94"/>
                    <a:pt x="65" y="60"/>
                    <a:pt x="90" y="35"/>
                  </a:cubicBezTo>
                  <a:cubicBezTo>
                    <a:pt x="120" y="5"/>
                    <a:pt x="162" y="0"/>
                    <a:pt x="185" y="22"/>
                  </a:cubicBezTo>
                  <a:cubicBezTo>
                    <a:pt x="208" y="45"/>
                    <a:pt x="202" y="88"/>
                    <a:pt x="172" y="118"/>
                  </a:cubicBezTo>
                  <a:close/>
                  <a:moveTo>
                    <a:pt x="143" y="78"/>
                  </a:moveTo>
                  <a:cubicBezTo>
                    <a:pt x="128" y="64"/>
                    <a:pt x="128" y="64"/>
                    <a:pt x="128" y="64"/>
                  </a:cubicBezTo>
                  <a:cubicBezTo>
                    <a:pt x="111" y="81"/>
                    <a:pt x="111" y="81"/>
                    <a:pt x="111" y="81"/>
                  </a:cubicBezTo>
                  <a:cubicBezTo>
                    <a:pt x="126" y="95"/>
                    <a:pt x="126" y="95"/>
                    <a:pt x="126" y="95"/>
                  </a:cubicBezTo>
                  <a:lnTo>
                    <a:pt x="143" y="78"/>
                  </a:lnTo>
                  <a:close/>
                  <a:moveTo>
                    <a:pt x="130" y="100"/>
                  </a:moveTo>
                  <a:cubicBezTo>
                    <a:pt x="145" y="114"/>
                    <a:pt x="145" y="114"/>
                    <a:pt x="145" y="114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47" y="83"/>
                    <a:pt x="147" y="83"/>
                    <a:pt x="147" y="83"/>
                  </a:cubicBezTo>
                  <a:lnTo>
                    <a:pt x="130" y="100"/>
                  </a:lnTo>
                  <a:close/>
                  <a:moveTo>
                    <a:pt x="107" y="85"/>
                  </a:moveTo>
                  <a:cubicBezTo>
                    <a:pt x="92" y="100"/>
                    <a:pt x="92" y="100"/>
                    <a:pt x="92" y="100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22" y="100"/>
                    <a:pt x="122" y="100"/>
                    <a:pt x="122" y="100"/>
                  </a:cubicBezTo>
                  <a:lnTo>
                    <a:pt x="107" y="85"/>
                  </a:lnTo>
                  <a:close/>
                  <a:moveTo>
                    <a:pt x="107" y="76"/>
                  </a:moveTo>
                  <a:cubicBezTo>
                    <a:pt x="124" y="59"/>
                    <a:pt x="124" y="59"/>
                    <a:pt x="124" y="59"/>
                  </a:cubicBezTo>
                  <a:cubicBezTo>
                    <a:pt x="111" y="47"/>
                    <a:pt x="111" y="47"/>
                    <a:pt x="111" y="47"/>
                  </a:cubicBezTo>
                  <a:cubicBezTo>
                    <a:pt x="94" y="64"/>
                    <a:pt x="94" y="64"/>
                    <a:pt x="94" y="64"/>
                  </a:cubicBezTo>
                  <a:lnTo>
                    <a:pt x="107" y="76"/>
                  </a:lnTo>
                  <a:close/>
                  <a:moveTo>
                    <a:pt x="128" y="55"/>
                  </a:moveTo>
                  <a:cubicBezTo>
                    <a:pt x="145" y="38"/>
                    <a:pt x="145" y="38"/>
                    <a:pt x="145" y="38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15" y="43"/>
                    <a:pt x="115" y="43"/>
                    <a:pt x="115" y="43"/>
                  </a:cubicBezTo>
                  <a:lnTo>
                    <a:pt x="128" y="55"/>
                  </a:lnTo>
                  <a:close/>
                  <a:moveTo>
                    <a:pt x="132" y="59"/>
                  </a:moveTo>
                  <a:cubicBezTo>
                    <a:pt x="147" y="74"/>
                    <a:pt x="147" y="74"/>
                    <a:pt x="147" y="74"/>
                  </a:cubicBezTo>
                  <a:cubicBezTo>
                    <a:pt x="164" y="57"/>
                    <a:pt x="164" y="57"/>
                    <a:pt x="164" y="57"/>
                  </a:cubicBezTo>
                  <a:cubicBezTo>
                    <a:pt x="149" y="43"/>
                    <a:pt x="149" y="43"/>
                    <a:pt x="149" y="43"/>
                  </a:cubicBezTo>
                  <a:lnTo>
                    <a:pt x="132" y="59"/>
                  </a:lnTo>
                  <a:close/>
                  <a:moveTo>
                    <a:pt x="151" y="78"/>
                  </a:moveTo>
                  <a:cubicBezTo>
                    <a:pt x="166" y="93"/>
                    <a:pt x="166" y="93"/>
                    <a:pt x="166" y="93"/>
                  </a:cubicBezTo>
                  <a:cubicBezTo>
                    <a:pt x="183" y="76"/>
                    <a:pt x="183" y="76"/>
                    <a:pt x="183" y="76"/>
                  </a:cubicBezTo>
                  <a:cubicBezTo>
                    <a:pt x="168" y="62"/>
                    <a:pt x="168" y="62"/>
                    <a:pt x="168" y="62"/>
                  </a:cubicBezTo>
                  <a:lnTo>
                    <a:pt x="151" y="78"/>
                  </a:lnTo>
                  <a:close/>
                  <a:moveTo>
                    <a:pt x="175" y="102"/>
                  </a:moveTo>
                  <a:cubicBezTo>
                    <a:pt x="179" y="96"/>
                    <a:pt x="183" y="89"/>
                    <a:pt x="185" y="83"/>
                  </a:cubicBezTo>
                  <a:cubicBezTo>
                    <a:pt x="170" y="98"/>
                    <a:pt x="170" y="98"/>
                    <a:pt x="170" y="98"/>
                  </a:cubicBezTo>
                  <a:lnTo>
                    <a:pt x="175" y="102"/>
                  </a:lnTo>
                  <a:close/>
                  <a:moveTo>
                    <a:pt x="153" y="123"/>
                  </a:moveTo>
                  <a:cubicBezTo>
                    <a:pt x="158" y="120"/>
                    <a:pt x="162" y="116"/>
                    <a:pt x="166" y="112"/>
                  </a:cubicBezTo>
                  <a:cubicBezTo>
                    <a:pt x="168" y="110"/>
                    <a:pt x="169" y="108"/>
                    <a:pt x="171" y="107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49" y="119"/>
                    <a:pt x="149" y="119"/>
                    <a:pt x="149" y="119"/>
                  </a:cubicBezTo>
                  <a:lnTo>
                    <a:pt x="153" y="123"/>
                  </a:lnTo>
                  <a:close/>
                  <a:moveTo>
                    <a:pt x="148" y="126"/>
                  </a:moveTo>
                  <a:cubicBezTo>
                    <a:pt x="145" y="123"/>
                    <a:pt x="145" y="123"/>
                    <a:pt x="145" y="123"/>
                  </a:cubicBezTo>
                  <a:cubicBezTo>
                    <a:pt x="137" y="130"/>
                    <a:pt x="137" y="130"/>
                    <a:pt x="137" y="130"/>
                  </a:cubicBezTo>
                  <a:cubicBezTo>
                    <a:pt x="141" y="129"/>
                    <a:pt x="144" y="127"/>
                    <a:pt x="148" y="126"/>
                  </a:cubicBezTo>
                  <a:close/>
                  <a:moveTo>
                    <a:pt x="141" y="119"/>
                  </a:moveTo>
                  <a:cubicBezTo>
                    <a:pt x="126" y="104"/>
                    <a:pt x="126" y="104"/>
                    <a:pt x="126" y="104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26" y="133"/>
                    <a:pt x="126" y="133"/>
                    <a:pt x="126" y="133"/>
                  </a:cubicBezTo>
                  <a:lnTo>
                    <a:pt x="141" y="119"/>
                  </a:lnTo>
                  <a:close/>
                  <a:moveTo>
                    <a:pt x="118" y="134"/>
                  </a:moveTo>
                  <a:cubicBezTo>
                    <a:pt x="107" y="123"/>
                    <a:pt x="107" y="123"/>
                    <a:pt x="107" y="123"/>
                  </a:cubicBezTo>
                  <a:cubicBezTo>
                    <a:pt x="98" y="131"/>
                    <a:pt x="98" y="131"/>
                    <a:pt x="98" y="131"/>
                  </a:cubicBezTo>
                  <a:cubicBezTo>
                    <a:pt x="104" y="134"/>
                    <a:pt x="111" y="135"/>
                    <a:pt x="118" y="134"/>
                  </a:cubicBezTo>
                  <a:close/>
                  <a:moveTo>
                    <a:pt x="85" y="123"/>
                  </a:moveTo>
                  <a:cubicBezTo>
                    <a:pt x="87" y="125"/>
                    <a:pt x="90" y="127"/>
                    <a:pt x="93" y="129"/>
                  </a:cubicBezTo>
                  <a:cubicBezTo>
                    <a:pt x="102" y="119"/>
                    <a:pt x="102" y="119"/>
                    <a:pt x="102" y="119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80" y="117"/>
                    <a:pt x="82" y="120"/>
                    <a:pt x="85" y="123"/>
                  </a:cubicBezTo>
                  <a:close/>
                  <a:moveTo>
                    <a:pt x="76" y="108"/>
                  </a:moveTo>
                  <a:cubicBezTo>
                    <a:pt x="83" y="100"/>
                    <a:pt x="83" y="100"/>
                    <a:pt x="83" y="100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96"/>
                    <a:pt x="74" y="102"/>
                    <a:pt x="76" y="108"/>
                  </a:cubicBezTo>
                  <a:close/>
                  <a:moveTo>
                    <a:pt x="88" y="95"/>
                  </a:moveTo>
                  <a:cubicBezTo>
                    <a:pt x="102" y="81"/>
                    <a:pt x="102" y="81"/>
                    <a:pt x="102" y="81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75" y="83"/>
                    <a:pt x="75" y="83"/>
                    <a:pt x="75" y="83"/>
                  </a:cubicBezTo>
                  <a:lnTo>
                    <a:pt x="88" y="95"/>
                  </a:lnTo>
                  <a:close/>
                  <a:moveTo>
                    <a:pt x="76" y="73"/>
                  </a:moveTo>
                  <a:cubicBezTo>
                    <a:pt x="86" y="64"/>
                    <a:pt x="86" y="64"/>
                    <a:pt x="86" y="64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79" y="64"/>
                    <a:pt x="77" y="69"/>
                    <a:pt x="76" y="73"/>
                  </a:cubicBezTo>
                  <a:close/>
                  <a:moveTo>
                    <a:pt x="96" y="41"/>
                  </a:moveTo>
                  <a:cubicBezTo>
                    <a:pt x="91" y="45"/>
                    <a:pt x="88" y="50"/>
                    <a:pt x="85" y="55"/>
                  </a:cubicBezTo>
                  <a:cubicBezTo>
                    <a:pt x="90" y="59"/>
                    <a:pt x="90" y="59"/>
                    <a:pt x="90" y="59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99" y="38"/>
                    <a:pt x="97" y="39"/>
                    <a:pt x="96" y="41"/>
                  </a:cubicBezTo>
                  <a:close/>
                  <a:moveTo>
                    <a:pt x="111" y="38"/>
                  </a:moveTo>
                  <a:cubicBezTo>
                    <a:pt x="128" y="21"/>
                    <a:pt x="128" y="21"/>
                    <a:pt x="128" y="21"/>
                  </a:cubicBezTo>
                  <a:cubicBezTo>
                    <a:pt x="128" y="21"/>
                    <a:pt x="128" y="21"/>
                    <a:pt x="128" y="21"/>
                  </a:cubicBezTo>
                  <a:cubicBezTo>
                    <a:pt x="120" y="24"/>
                    <a:pt x="113" y="28"/>
                    <a:pt x="105" y="33"/>
                  </a:cubicBezTo>
                  <a:lnTo>
                    <a:pt x="111" y="38"/>
                  </a:lnTo>
                  <a:close/>
                  <a:moveTo>
                    <a:pt x="139" y="19"/>
                  </a:moveTo>
                  <a:cubicBezTo>
                    <a:pt x="136" y="21"/>
                    <a:pt x="136" y="21"/>
                    <a:pt x="136" y="21"/>
                  </a:cubicBezTo>
                  <a:cubicBezTo>
                    <a:pt x="149" y="34"/>
                    <a:pt x="149" y="34"/>
                    <a:pt x="149" y="34"/>
                  </a:cubicBezTo>
                  <a:cubicBezTo>
                    <a:pt x="162" y="21"/>
                    <a:pt x="162" y="21"/>
                    <a:pt x="162" y="21"/>
                  </a:cubicBezTo>
                  <a:cubicBezTo>
                    <a:pt x="155" y="18"/>
                    <a:pt x="147" y="18"/>
                    <a:pt x="139" y="19"/>
                  </a:cubicBezTo>
                  <a:close/>
                  <a:moveTo>
                    <a:pt x="177" y="30"/>
                  </a:moveTo>
                  <a:cubicBezTo>
                    <a:pt x="175" y="27"/>
                    <a:pt x="171" y="25"/>
                    <a:pt x="168" y="23"/>
                  </a:cubicBezTo>
                  <a:cubicBezTo>
                    <a:pt x="153" y="38"/>
                    <a:pt x="153" y="38"/>
                    <a:pt x="153" y="38"/>
                  </a:cubicBezTo>
                  <a:cubicBezTo>
                    <a:pt x="168" y="53"/>
                    <a:pt x="168" y="53"/>
                    <a:pt x="168" y="53"/>
                  </a:cubicBezTo>
                  <a:cubicBezTo>
                    <a:pt x="183" y="38"/>
                    <a:pt x="183" y="38"/>
                    <a:pt x="183" y="38"/>
                  </a:cubicBezTo>
                  <a:cubicBezTo>
                    <a:pt x="182" y="35"/>
                    <a:pt x="180" y="33"/>
                    <a:pt x="177" y="30"/>
                  </a:cubicBezTo>
                  <a:close/>
                  <a:moveTo>
                    <a:pt x="186" y="44"/>
                  </a:moveTo>
                  <a:cubicBezTo>
                    <a:pt x="172" y="57"/>
                    <a:pt x="172" y="57"/>
                    <a:pt x="172" y="57"/>
                  </a:cubicBezTo>
                  <a:cubicBezTo>
                    <a:pt x="187" y="72"/>
                    <a:pt x="187" y="72"/>
                    <a:pt x="187" y="72"/>
                  </a:cubicBezTo>
                  <a:cubicBezTo>
                    <a:pt x="188" y="71"/>
                    <a:pt x="188" y="71"/>
                    <a:pt x="188" y="71"/>
                  </a:cubicBezTo>
                  <a:cubicBezTo>
                    <a:pt x="190" y="61"/>
                    <a:pt x="189" y="52"/>
                    <a:pt x="186" y="44"/>
                  </a:cubicBezTo>
                  <a:close/>
                  <a:moveTo>
                    <a:pt x="19" y="202"/>
                  </a:moveTo>
                  <a:cubicBezTo>
                    <a:pt x="15" y="206"/>
                    <a:pt x="8" y="206"/>
                    <a:pt x="4" y="202"/>
                  </a:cubicBezTo>
                  <a:cubicBezTo>
                    <a:pt x="0" y="198"/>
                    <a:pt x="0" y="192"/>
                    <a:pt x="4" y="187"/>
                  </a:cubicBezTo>
                  <a:cubicBezTo>
                    <a:pt x="49" y="142"/>
                    <a:pt x="49" y="142"/>
                    <a:pt x="49" y="142"/>
                  </a:cubicBezTo>
                  <a:cubicBezTo>
                    <a:pt x="56" y="149"/>
                    <a:pt x="58" y="150"/>
                    <a:pt x="64" y="157"/>
                  </a:cubicBezTo>
                  <a:lnTo>
                    <a:pt x="19" y="202"/>
                  </a:lnTo>
                  <a:close/>
                  <a:moveTo>
                    <a:pt x="157" y="200"/>
                  </a:moveTo>
                  <a:cubicBezTo>
                    <a:pt x="148" y="199"/>
                    <a:pt x="141" y="194"/>
                    <a:pt x="136" y="186"/>
                  </a:cubicBezTo>
                  <a:cubicBezTo>
                    <a:pt x="132" y="179"/>
                    <a:pt x="132" y="170"/>
                    <a:pt x="134" y="163"/>
                  </a:cubicBezTo>
                  <a:cubicBezTo>
                    <a:pt x="147" y="161"/>
                    <a:pt x="162" y="186"/>
                    <a:pt x="157" y="200"/>
                  </a:cubicBezTo>
                  <a:close/>
                  <a:moveTo>
                    <a:pt x="139" y="156"/>
                  </a:moveTo>
                  <a:cubicBezTo>
                    <a:pt x="140" y="151"/>
                    <a:pt x="148" y="147"/>
                    <a:pt x="148" y="147"/>
                  </a:cubicBezTo>
                  <a:cubicBezTo>
                    <a:pt x="148" y="147"/>
                    <a:pt x="155" y="142"/>
                    <a:pt x="160" y="144"/>
                  </a:cubicBezTo>
                  <a:cubicBezTo>
                    <a:pt x="160" y="143"/>
                    <a:pt x="158" y="170"/>
                    <a:pt x="185" y="188"/>
                  </a:cubicBezTo>
                  <a:cubicBezTo>
                    <a:pt x="186" y="189"/>
                    <a:pt x="177" y="197"/>
                    <a:pt x="177" y="197"/>
                  </a:cubicBezTo>
                  <a:cubicBezTo>
                    <a:pt x="177" y="197"/>
                    <a:pt x="165" y="201"/>
                    <a:pt x="164" y="200"/>
                  </a:cubicBezTo>
                  <a:cubicBezTo>
                    <a:pt x="162" y="168"/>
                    <a:pt x="138" y="155"/>
                    <a:pt x="139" y="156"/>
                  </a:cubicBezTo>
                  <a:close/>
                  <a:moveTo>
                    <a:pt x="168" y="143"/>
                  </a:moveTo>
                  <a:cubicBezTo>
                    <a:pt x="176" y="145"/>
                    <a:pt x="183" y="149"/>
                    <a:pt x="187" y="157"/>
                  </a:cubicBezTo>
                  <a:cubicBezTo>
                    <a:pt x="192" y="165"/>
                    <a:pt x="192" y="174"/>
                    <a:pt x="189" y="181"/>
                  </a:cubicBezTo>
                  <a:cubicBezTo>
                    <a:pt x="174" y="179"/>
                    <a:pt x="160" y="153"/>
                    <a:pt x="168" y="143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30"/>
            <p:cNvSpPr>
              <a:spLocks noEditPoints="1"/>
            </p:cNvSpPr>
            <p:nvPr/>
          </p:nvSpPr>
          <p:spPr bwMode="auto">
            <a:xfrm>
              <a:off x="6800" y="1011"/>
              <a:ext cx="261" cy="237"/>
            </a:xfrm>
            <a:custGeom>
              <a:avLst/>
              <a:gdLst>
                <a:gd name="T0" fmla="*/ 167 w 209"/>
                <a:gd name="T1" fmla="*/ 91 h 190"/>
                <a:gd name="T2" fmla="*/ 111 w 209"/>
                <a:gd name="T3" fmla="*/ 148 h 190"/>
                <a:gd name="T4" fmla="*/ 120 w 209"/>
                <a:gd name="T5" fmla="*/ 180 h 190"/>
                <a:gd name="T6" fmla="*/ 107 w 209"/>
                <a:gd name="T7" fmla="*/ 189 h 190"/>
                <a:gd name="T8" fmla="*/ 8 w 209"/>
                <a:gd name="T9" fmla="*/ 68 h 190"/>
                <a:gd name="T10" fmla="*/ 8 w 209"/>
                <a:gd name="T11" fmla="*/ 57 h 190"/>
                <a:gd name="T12" fmla="*/ 53 w 209"/>
                <a:gd name="T13" fmla="*/ 5 h 190"/>
                <a:gd name="T14" fmla="*/ 61 w 209"/>
                <a:gd name="T15" fmla="*/ 4 h 190"/>
                <a:gd name="T16" fmla="*/ 107 w 209"/>
                <a:gd name="T17" fmla="*/ 28 h 190"/>
                <a:gd name="T18" fmla="*/ 152 w 209"/>
                <a:gd name="T19" fmla="*/ 4 h 190"/>
                <a:gd name="T20" fmla="*/ 161 w 209"/>
                <a:gd name="T21" fmla="*/ 5 h 190"/>
                <a:gd name="T22" fmla="*/ 205 w 209"/>
                <a:gd name="T23" fmla="*/ 57 h 190"/>
                <a:gd name="T24" fmla="*/ 205 w 209"/>
                <a:gd name="T25" fmla="*/ 68 h 190"/>
                <a:gd name="T26" fmla="*/ 197 w 209"/>
                <a:gd name="T27" fmla="*/ 100 h 190"/>
                <a:gd name="T28" fmla="*/ 167 w 209"/>
                <a:gd name="T29" fmla="*/ 91 h 190"/>
                <a:gd name="T30" fmla="*/ 28 w 209"/>
                <a:gd name="T31" fmla="*/ 38 h 190"/>
                <a:gd name="T32" fmla="*/ 47 w 209"/>
                <a:gd name="T33" fmla="*/ 115 h 190"/>
                <a:gd name="T34" fmla="*/ 90 w 209"/>
                <a:gd name="T35" fmla="*/ 32 h 190"/>
                <a:gd name="T36" fmla="*/ 28 w 209"/>
                <a:gd name="T37" fmla="*/ 38 h 190"/>
                <a:gd name="T38" fmla="*/ 167 w 209"/>
                <a:gd name="T39" fmla="*/ 106 h 190"/>
                <a:gd name="T40" fmla="*/ 209 w 209"/>
                <a:gd name="T41" fmla="*/ 148 h 190"/>
                <a:gd name="T42" fmla="*/ 167 w 209"/>
                <a:gd name="T43" fmla="*/ 190 h 190"/>
                <a:gd name="T44" fmla="*/ 125 w 209"/>
                <a:gd name="T45" fmla="*/ 148 h 190"/>
                <a:gd name="T46" fmla="*/ 167 w 209"/>
                <a:gd name="T47" fmla="*/ 106 h 190"/>
                <a:gd name="T48" fmla="*/ 161 w 209"/>
                <a:gd name="T49" fmla="*/ 178 h 190"/>
                <a:gd name="T50" fmla="*/ 192 w 209"/>
                <a:gd name="T51" fmla="*/ 145 h 190"/>
                <a:gd name="T52" fmla="*/ 191 w 209"/>
                <a:gd name="T53" fmla="*/ 125 h 190"/>
                <a:gd name="T54" fmla="*/ 160 w 209"/>
                <a:gd name="T55" fmla="*/ 164 h 190"/>
                <a:gd name="T56" fmla="*/ 153 w 209"/>
                <a:gd name="T57" fmla="*/ 149 h 190"/>
                <a:gd name="T58" fmla="*/ 137 w 209"/>
                <a:gd name="T59" fmla="*/ 159 h 190"/>
                <a:gd name="T60" fmla="*/ 161 w 209"/>
                <a:gd name="T61" fmla="*/ 17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9" h="190">
                  <a:moveTo>
                    <a:pt x="167" y="91"/>
                  </a:moveTo>
                  <a:cubicBezTo>
                    <a:pt x="136" y="91"/>
                    <a:pt x="111" y="116"/>
                    <a:pt x="111" y="148"/>
                  </a:cubicBezTo>
                  <a:cubicBezTo>
                    <a:pt x="111" y="159"/>
                    <a:pt x="114" y="170"/>
                    <a:pt x="120" y="180"/>
                  </a:cubicBezTo>
                  <a:cubicBezTo>
                    <a:pt x="116" y="183"/>
                    <a:pt x="112" y="186"/>
                    <a:pt x="107" y="189"/>
                  </a:cubicBezTo>
                  <a:cubicBezTo>
                    <a:pt x="35" y="140"/>
                    <a:pt x="8" y="100"/>
                    <a:pt x="8" y="68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24"/>
                    <a:pt x="33" y="6"/>
                    <a:pt x="53" y="5"/>
                  </a:cubicBezTo>
                  <a:cubicBezTo>
                    <a:pt x="56" y="4"/>
                    <a:pt x="59" y="4"/>
                    <a:pt x="61" y="4"/>
                  </a:cubicBezTo>
                  <a:cubicBezTo>
                    <a:pt x="84" y="4"/>
                    <a:pt x="94" y="14"/>
                    <a:pt x="107" y="28"/>
                  </a:cubicBezTo>
                  <a:cubicBezTo>
                    <a:pt x="119" y="14"/>
                    <a:pt x="130" y="4"/>
                    <a:pt x="152" y="4"/>
                  </a:cubicBezTo>
                  <a:cubicBezTo>
                    <a:pt x="155" y="4"/>
                    <a:pt x="158" y="4"/>
                    <a:pt x="161" y="5"/>
                  </a:cubicBezTo>
                  <a:cubicBezTo>
                    <a:pt x="180" y="6"/>
                    <a:pt x="205" y="24"/>
                    <a:pt x="205" y="57"/>
                  </a:cubicBezTo>
                  <a:cubicBezTo>
                    <a:pt x="205" y="68"/>
                    <a:pt x="205" y="68"/>
                    <a:pt x="205" y="68"/>
                  </a:cubicBezTo>
                  <a:cubicBezTo>
                    <a:pt x="205" y="78"/>
                    <a:pt x="202" y="89"/>
                    <a:pt x="197" y="100"/>
                  </a:cubicBezTo>
                  <a:cubicBezTo>
                    <a:pt x="188" y="94"/>
                    <a:pt x="178" y="91"/>
                    <a:pt x="167" y="91"/>
                  </a:cubicBezTo>
                  <a:close/>
                  <a:moveTo>
                    <a:pt x="28" y="38"/>
                  </a:moveTo>
                  <a:cubicBezTo>
                    <a:pt x="1" y="77"/>
                    <a:pt x="47" y="115"/>
                    <a:pt x="47" y="115"/>
                  </a:cubicBezTo>
                  <a:cubicBezTo>
                    <a:pt x="47" y="115"/>
                    <a:pt x="0" y="18"/>
                    <a:pt x="90" y="32"/>
                  </a:cubicBezTo>
                  <a:cubicBezTo>
                    <a:pt x="87" y="30"/>
                    <a:pt x="55" y="0"/>
                    <a:pt x="28" y="38"/>
                  </a:cubicBezTo>
                  <a:close/>
                  <a:moveTo>
                    <a:pt x="167" y="106"/>
                  </a:moveTo>
                  <a:cubicBezTo>
                    <a:pt x="190" y="106"/>
                    <a:pt x="209" y="124"/>
                    <a:pt x="209" y="148"/>
                  </a:cubicBezTo>
                  <a:cubicBezTo>
                    <a:pt x="209" y="171"/>
                    <a:pt x="190" y="190"/>
                    <a:pt x="167" y="190"/>
                  </a:cubicBezTo>
                  <a:cubicBezTo>
                    <a:pt x="144" y="190"/>
                    <a:pt x="125" y="171"/>
                    <a:pt x="125" y="148"/>
                  </a:cubicBezTo>
                  <a:cubicBezTo>
                    <a:pt x="125" y="124"/>
                    <a:pt x="144" y="106"/>
                    <a:pt x="167" y="106"/>
                  </a:cubicBezTo>
                  <a:close/>
                  <a:moveTo>
                    <a:pt x="161" y="178"/>
                  </a:moveTo>
                  <a:cubicBezTo>
                    <a:pt x="167" y="168"/>
                    <a:pt x="184" y="147"/>
                    <a:pt x="192" y="145"/>
                  </a:cubicBezTo>
                  <a:cubicBezTo>
                    <a:pt x="189" y="138"/>
                    <a:pt x="191" y="132"/>
                    <a:pt x="191" y="125"/>
                  </a:cubicBezTo>
                  <a:cubicBezTo>
                    <a:pt x="172" y="134"/>
                    <a:pt x="160" y="164"/>
                    <a:pt x="160" y="164"/>
                  </a:cubicBezTo>
                  <a:cubicBezTo>
                    <a:pt x="153" y="149"/>
                    <a:pt x="153" y="149"/>
                    <a:pt x="153" y="149"/>
                  </a:cubicBezTo>
                  <a:cubicBezTo>
                    <a:pt x="137" y="159"/>
                    <a:pt x="137" y="159"/>
                    <a:pt x="137" y="159"/>
                  </a:cubicBezTo>
                  <a:cubicBezTo>
                    <a:pt x="144" y="161"/>
                    <a:pt x="153" y="169"/>
                    <a:pt x="161" y="178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31"/>
            <p:cNvSpPr>
              <a:spLocks noEditPoints="1"/>
            </p:cNvSpPr>
            <p:nvPr/>
          </p:nvSpPr>
          <p:spPr bwMode="auto">
            <a:xfrm>
              <a:off x="7127" y="1005"/>
              <a:ext cx="244" cy="244"/>
            </a:xfrm>
            <a:custGeom>
              <a:avLst/>
              <a:gdLst>
                <a:gd name="T0" fmla="*/ 96 w 196"/>
                <a:gd name="T1" fmla="*/ 196 h 196"/>
                <a:gd name="T2" fmla="*/ 76 w 196"/>
                <a:gd name="T3" fmla="*/ 161 h 196"/>
                <a:gd name="T4" fmla="*/ 80 w 196"/>
                <a:gd name="T5" fmla="*/ 0 h 196"/>
                <a:gd name="T6" fmla="*/ 142 w 196"/>
                <a:gd name="T7" fmla="*/ 132 h 196"/>
                <a:gd name="T8" fmla="*/ 196 w 196"/>
                <a:gd name="T9" fmla="*/ 152 h 196"/>
                <a:gd name="T10" fmla="*/ 176 w 196"/>
                <a:gd name="T11" fmla="*/ 196 h 196"/>
                <a:gd name="T12" fmla="*/ 101 w 196"/>
                <a:gd name="T13" fmla="*/ 185 h 196"/>
                <a:gd name="T14" fmla="*/ 104 w 196"/>
                <a:gd name="T15" fmla="*/ 172 h 196"/>
                <a:gd name="T16" fmla="*/ 119 w 196"/>
                <a:gd name="T17" fmla="*/ 185 h 196"/>
                <a:gd name="T18" fmla="*/ 117 w 196"/>
                <a:gd name="T19" fmla="*/ 155 h 196"/>
                <a:gd name="T20" fmla="*/ 101 w 196"/>
                <a:gd name="T21" fmla="*/ 166 h 196"/>
                <a:gd name="T22" fmla="*/ 101 w 196"/>
                <a:gd name="T23" fmla="*/ 145 h 196"/>
                <a:gd name="T24" fmla="*/ 93 w 196"/>
                <a:gd name="T25" fmla="*/ 185 h 196"/>
                <a:gd name="T26" fmla="*/ 80 w 196"/>
                <a:gd name="T27" fmla="*/ 9 h 196"/>
                <a:gd name="T28" fmla="*/ 76 w 196"/>
                <a:gd name="T29" fmla="*/ 153 h 196"/>
                <a:gd name="T30" fmla="*/ 96 w 196"/>
                <a:gd name="T31" fmla="*/ 132 h 196"/>
                <a:gd name="T32" fmla="*/ 100 w 196"/>
                <a:gd name="T33" fmla="*/ 132 h 196"/>
                <a:gd name="T34" fmla="*/ 92 w 196"/>
                <a:gd name="T35" fmla="*/ 84 h 196"/>
                <a:gd name="T36" fmla="*/ 104 w 196"/>
                <a:gd name="T37" fmla="*/ 26 h 196"/>
                <a:gd name="T38" fmla="*/ 115 w 196"/>
                <a:gd name="T39" fmla="*/ 132 h 196"/>
                <a:gd name="T40" fmla="*/ 131 w 196"/>
                <a:gd name="T41" fmla="*/ 132 h 196"/>
                <a:gd name="T42" fmla="*/ 132 w 196"/>
                <a:gd name="T43" fmla="*/ 159 h 196"/>
                <a:gd name="T44" fmla="*/ 143 w 196"/>
                <a:gd name="T45" fmla="*/ 166 h 196"/>
                <a:gd name="T46" fmla="*/ 120 w 196"/>
                <a:gd name="T47" fmla="*/ 170 h 196"/>
                <a:gd name="T48" fmla="*/ 143 w 196"/>
                <a:gd name="T49" fmla="*/ 173 h 196"/>
                <a:gd name="T50" fmla="*/ 132 w 196"/>
                <a:gd name="T51" fmla="*/ 180 h 196"/>
                <a:gd name="T52" fmla="*/ 132 w 196"/>
                <a:gd name="T53" fmla="*/ 159 h 196"/>
                <a:gd name="T54" fmla="*/ 168 w 196"/>
                <a:gd name="T55" fmla="*/ 163 h 196"/>
                <a:gd name="T56" fmla="*/ 147 w 196"/>
                <a:gd name="T57" fmla="*/ 163 h 196"/>
                <a:gd name="T58" fmla="*/ 154 w 196"/>
                <a:gd name="T59" fmla="*/ 164 h 196"/>
                <a:gd name="T60" fmla="*/ 157 w 196"/>
                <a:gd name="T61" fmla="*/ 159 h 196"/>
                <a:gd name="T62" fmla="*/ 158 w 196"/>
                <a:gd name="T63" fmla="*/ 166 h 196"/>
                <a:gd name="T64" fmla="*/ 146 w 196"/>
                <a:gd name="T65" fmla="*/ 177 h 196"/>
                <a:gd name="T66" fmla="*/ 161 w 196"/>
                <a:gd name="T67" fmla="*/ 182 h 196"/>
                <a:gd name="T68" fmla="*/ 162 w 196"/>
                <a:gd name="T69" fmla="*/ 185 h 196"/>
                <a:gd name="T70" fmla="*/ 168 w 196"/>
                <a:gd name="T71" fmla="*/ 179 h 196"/>
                <a:gd name="T72" fmla="*/ 174 w 196"/>
                <a:gd name="T73" fmla="*/ 145 h 196"/>
                <a:gd name="T74" fmla="*/ 182 w 196"/>
                <a:gd name="T75" fmla="*/ 185 h 196"/>
                <a:gd name="T76" fmla="*/ 156 w 196"/>
                <a:gd name="T77" fmla="*/ 180 h 196"/>
                <a:gd name="T78" fmla="*/ 158 w 196"/>
                <a:gd name="T79" fmla="*/ 171 h 196"/>
                <a:gd name="T80" fmla="*/ 161 w 196"/>
                <a:gd name="T81" fmla="*/ 176 h 196"/>
                <a:gd name="T82" fmla="*/ 71 w 196"/>
                <a:gd name="T83" fmla="*/ 72 h 196"/>
                <a:gd name="T84" fmla="*/ 67 w 196"/>
                <a:gd name="T85" fmla="*/ 136 h 196"/>
                <a:gd name="T86" fmla="*/ 55 w 196"/>
                <a:gd name="T87" fmla="*/ 132 h 196"/>
                <a:gd name="T88" fmla="*/ 45 w 196"/>
                <a:gd name="T89" fmla="*/ 64 h 196"/>
                <a:gd name="T90" fmla="*/ 54 w 196"/>
                <a:gd name="T91" fmla="*/ 25 h 196"/>
                <a:gd name="T92" fmla="*/ 58 w 196"/>
                <a:gd name="T93" fmla="*/ 60 h 196"/>
                <a:gd name="T94" fmla="*/ 67 w 196"/>
                <a:gd name="T95" fmla="*/ 25 h 196"/>
                <a:gd name="T96" fmla="*/ 71 w 196"/>
                <a:gd name="T97" fmla="*/ 60 h 196"/>
                <a:gd name="T98" fmla="*/ 71 w 196"/>
                <a:gd name="T99" fmla="*/ 25 h 196"/>
                <a:gd name="T100" fmla="*/ 80 w 196"/>
                <a:gd name="T101" fmla="*/ 68 h 196"/>
                <a:gd name="T102" fmla="*/ 71 w 196"/>
                <a:gd name="T103" fmla="*/ 7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6" h="196">
                  <a:moveTo>
                    <a:pt x="176" y="196"/>
                  </a:moveTo>
                  <a:cubicBezTo>
                    <a:pt x="96" y="196"/>
                    <a:pt x="96" y="196"/>
                    <a:pt x="96" y="196"/>
                  </a:cubicBezTo>
                  <a:cubicBezTo>
                    <a:pt x="85" y="196"/>
                    <a:pt x="76" y="187"/>
                    <a:pt x="76" y="176"/>
                  </a:cubicBezTo>
                  <a:cubicBezTo>
                    <a:pt x="76" y="161"/>
                    <a:pt x="76" y="161"/>
                    <a:pt x="76" y="161"/>
                  </a:cubicBezTo>
                  <a:cubicBezTo>
                    <a:pt x="33" y="159"/>
                    <a:pt x="0" y="124"/>
                    <a:pt x="0" y="81"/>
                  </a:cubicBezTo>
                  <a:cubicBezTo>
                    <a:pt x="0" y="36"/>
                    <a:pt x="36" y="0"/>
                    <a:pt x="80" y="0"/>
                  </a:cubicBezTo>
                  <a:cubicBezTo>
                    <a:pt x="124" y="0"/>
                    <a:pt x="160" y="36"/>
                    <a:pt x="160" y="81"/>
                  </a:cubicBezTo>
                  <a:cubicBezTo>
                    <a:pt x="160" y="100"/>
                    <a:pt x="153" y="118"/>
                    <a:pt x="142" y="132"/>
                  </a:cubicBezTo>
                  <a:cubicBezTo>
                    <a:pt x="176" y="132"/>
                    <a:pt x="176" y="132"/>
                    <a:pt x="176" y="132"/>
                  </a:cubicBezTo>
                  <a:cubicBezTo>
                    <a:pt x="187" y="132"/>
                    <a:pt x="196" y="141"/>
                    <a:pt x="196" y="152"/>
                  </a:cubicBezTo>
                  <a:cubicBezTo>
                    <a:pt x="196" y="176"/>
                    <a:pt x="196" y="176"/>
                    <a:pt x="196" y="176"/>
                  </a:cubicBezTo>
                  <a:cubicBezTo>
                    <a:pt x="196" y="187"/>
                    <a:pt x="187" y="196"/>
                    <a:pt x="176" y="196"/>
                  </a:cubicBezTo>
                  <a:close/>
                  <a:moveTo>
                    <a:pt x="93" y="185"/>
                  </a:moveTo>
                  <a:cubicBezTo>
                    <a:pt x="101" y="185"/>
                    <a:pt x="101" y="185"/>
                    <a:pt x="101" y="185"/>
                  </a:cubicBezTo>
                  <a:cubicBezTo>
                    <a:pt x="101" y="176"/>
                    <a:pt x="101" y="176"/>
                    <a:pt x="101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110" y="185"/>
                    <a:pt x="110" y="185"/>
                    <a:pt x="110" y="185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09" y="167"/>
                    <a:pt x="109" y="167"/>
                    <a:pt x="109" y="167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09" y="155"/>
                    <a:pt x="109" y="155"/>
                    <a:pt x="109" y="155"/>
                  </a:cubicBezTo>
                  <a:cubicBezTo>
                    <a:pt x="101" y="166"/>
                    <a:pt x="101" y="166"/>
                    <a:pt x="101" y="166"/>
                  </a:cubicBezTo>
                  <a:cubicBezTo>
                    <a:pt x="101" y="166"/>
                    <a:pt x="101" y="166"/>
                    <a:pt x="101" y="166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93" y="145"/>
                    <a:pt x="93" y="145"/>
                    <a:pt x="93" y="145"/>
                  </a:cubicBezTo>
                  <a:lnTo>
                    <a:pt x="93" y="185"/>
                  </a:lnTo>
                  <a:close/>
                  <a:moveTo>
                    <a:pt x="152" y="81"/>
                  </a:moveTo>
                  <a:cubicBezTo>
                    <a:pt x="152" y="41"/>
                    <a:pt x="120" y="9"/>
                    <a:pt x="80" y="9"/>
                  </a:cubicBezTo>
                  <a:cubicBezTo>
                    <a:pt x="40" y="9"/>
                    <a:pt x="8" y="41"/>
                    <a:pt x="8" y="81"/>
                  </a:cubicBezTo>
                  <a:cubicBezTo>
                    <a:pt x="8" y="119"/>
                    <a:pt x="38" y="151"/>
                    <a:pt x="76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41"/>
                    <a:pt x="85" y="132"/>
                    <a:pt x="96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2" y="39"/>
                    <a:pt x="92" y="39"/>
                    <a:pt x="92" y="39"/>
                  </a:cubicBezTo>
                  <a:cubicBezTo>
                    <a:pt x="92" y="32"/>
                    <a:pt x="97" y="26"/>
                    <a:pt x="104" y="26"/>
                  </a:cubicBezTo>
                  <a:cubicBezTo>
                    <a:pt x="111" y="26"/>
                    <a:pt x="115" y="32"/>
                    <a:pt x="115" y="39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31" y="132"/>
                    <a:pt x="131" y="132"/>
                    <a:pt x="131" y="132"/>
                  </a:cubicBezTo>
                  <a:cubicBezTo>
                    <a:pt x="144" y="119"/>
                    <a:pt x="152" y="101"/>
                    <a:pt x="152" y="81"/>
                  </a:cubicBezTo>
                  <a:close/>
                  <a:moveTo>
                    <a:pt x="132" y="159"/>
                  </a:moveTo>
                  <a:cubicBezTo>
                    <a:pt x="135" y="159"/>
                    <a:pt x="135" y="163"/>
                    <a:pt x="135" y="166"/>
                  </a:cubicBezTo>
                  <a:cubicBezTo>
                    <a:pt x="143" y="166"/>
                    <a:pt x="143" y="166"/>
                    <a:pt x="143" y="166"/>
                  </a:cubicBezTo>
                  <a:cubicBezTo>
                    <a:pt x="143" y="158"/>
                    <a:pt x="139" y="154"/>
                    <a:pt x="132" y="154"/>
                  </a:cubicBezTo>
                  <a:cubicBezTo>
                    <a:pt x="125" y="154"/>
                    <a:pt x="120" y="157"/>
                    <a:pt x="120" y="170"/>
                  </a:cubicBezTo>
                  <a:cubicBezTo>
                    <a:pt x="120" y="182"/>
                    <a:pt x="124" y="186"/>
                    <a:pt x="131" y="186"/>
                  </a:cubicBezTo>
                  <a:cubicBezTo>
                    <a:pt x="139" y="186"/>
                    <a:pt x="143" y="181"/>
                    <a:pt x="143" y="173"/>
                  </a:cubicBezTo>
                  <a:cubicBezTo>
                    <a:pt x="135" y="173"/>
                    <a:pt x="135" y="173"/>
                    <a:pt x="135" y="173"/>
                  </a:cubicBezTo>
                  <a:cubicBezTo>
                    <a:pt x="135" y="178"/>
                    <a:pt x="134" y="180"/>
                    <a:pt x="132" y="180"/>
                  </a:cubicBezTo>
                  <a:cubicBezTo>
                    <a:pt x="128" y="180"/>
                    <a:pt x="127" y="177"/>
                    <a:pt x="127" y="170"/>
                  </a:cubicBezTo>
                  <a:cubicBezTo>
                    <a:pt x="127" y="163"/>
                    <a:pt x="128" y="159"/>
                    <a:pt x="132" y="159"/>
                  </a:cubicBezTo>
                  <a:close/>
                  <a:moveTo>
                    <a:pt x="168" y="179"/>
                  </a:moveTo>
                  <a:cubicBezTo>
                    <a:pt x="168" y="163"/>
                    <a:pt x="168" y="163"/>
                    <a:pt x="168" y="163"/>
                  </a:cubicBezTo>
                  <a:cubicBezTo>
                    <a:pt x="168" y="158"/>
                    <a:pt x="166" y="154"/>
                    <a:pt x="157" y="154"/>
                  </a:cubicBezTo>
                  <a:cubicBezTo>
                    <a:pt x="151" y="154"/>
                    <a:pt x="147" y="156"/>
                    <a:pt x="147" y="163"/>
                  </a:cubicBezTo>
                  <a:cubicBezTo>
                    <a:pt x="147" y="164"/>
                    <a:pt x="147" y="164"/>
                    <a:pt x="147" y="164"/>
                  </a:cubicBezTo>
                  <a:cubicBezTo>
                    <a:pt x="154" y="164"/>
                    <a:pt x="154" y="164"/>
                    <a:pt x="154" y="164"/>
                  </a:cubicBezTo>
                  <a:cubicBezTo>
                    <a:pt x="154" y="163"/>
                    <a:pt x="154" y="163"/>
                    <a:pt x="154" y="163"/>
                  </a:cubicBezTo>
                  <a:cubicBezTo>
                    <a:pt x="154" y="161"/>
                    <a:pt x="155" y="159"/>
                    <a:pt x="157" y="159"/>
                  </a:cubicBezTo>
                  <a:cubicBezTo>
                    <a:pt x="160" y="159"/>
                    <a:pt x="161" y="161"/>
                    <a:pt x="161" y="163"/>
                  </a:cubicBezTo>
                  <a:cubicBezTo>
                    <a:pt x="161" y="165"/>
                    <a:pt x="160" y="166"/>
                    <a:pt x="158" y="166"/>
                  </a:cubicBezTo>
                  <a:cubicBezTo>
                    <a:pt x="153" y="168"/>
                    <a:pt x="153" y="168"/>
                    <a:pt x="153" y="168"/>
                  </a:cubicBezTo>
                  <a:cubicBezTo>
                    <a:pt x="148" y="169"/>
                    <a:pt x="146" y="171"/>
                    <a:pt x="146" y="177"/>
                  </a:cubicBezTo>
                  <a:cubicBezTo>
                    <a:pt x="146" y="181"/>
                    <a:pt x="148" y="186"/>
                    <a:pt x="153" y="186"/>
                  </a:cubicBezTo>
                  <a:cubicBezTo>
                    <a:pt x="157" y="186"/>
                    <a:pt x="159" y="185"/>
                    <a:pt x="161" y="182"/>
                  </a:cubicBezTo>
                  <a:cubicBezTo>
                    <a:pt x="161" y="182"/>
                    <a:pt x="161" y="182"/>
                    <a:pt x="161" y="182"/>
                  </a:cubicBezTo>
                  <a:cubicBezTo>
                    <a:pt x="161" y="183"/>
                    <a:pt x="161" y="184"/>
                    <a:pt x="162" y="185"/>
                  </a:cubicBezTo>
                  <a:cubicBezTo>
                    <a:pt x="169" y="185"/>
                    <a:pt x="169" y="185"/>
                    <a:pt x="169" y="185"/>
                  </a:cubicBezTo>
                  <a:cubicBezTo>
                    <a:pt x="168" y="183"/>
                    <a:pt x="168" y="182"/>
                    <a:pt x="168" y="179"/>
                  </a:cubicBezTo>
                  <a:close/>
                  <a:moveTo>
                    <a:pt x="182" y="145"/>
                  </a:moveTo>
                  <a:cubicBezTo>
                    <a:pt x="174" y="145"/>
                    <a:pt x="174" y="145"/>
                    <a:pt x="174" y="145"/>
                  </a:cubicBezTo>
                  <a:cubicBezTo>
                    <a:pt x="174" y="185"/>
                    <a:pt x="174" y="185"/>
                    <a:pt x="174" y="185"/>
                  </a:cubicBezTo>
                  <a:cubicBezTo>
                    <a:pt x="182" y="185"/>
                    <a:pt x="182" y="185"/>
                    <a:pt x="182" y="185"/>
                  </a:cubicBezTo>
                  <a:lnTo>
                    <a:pt x="182" y="145"/>
                  </a:lnTo>
                  <a:close/>
                  <a:moveTo>
                    <a:pt x="156" y="180"/>
                  </a:moveTo>
                  <a:cubicBezTo>
                    <a:pt x="154" y="180"/>
                    <a:pt x="153" y="178"/>
                    <a:pt x="153" y="176"/>
                  </a:cubicBezTo>
                  <a:cubicBezTo>
                    <a:pt x="153" y="173"/>
                    <a:pt x="154" y="172"/>
                    <a:pt x="158" y="171"/>
                  </a:cubicBezTo>
                  <a:cubicBezTo>
                    <a:pt x="158" y="171"/>
                    <a:pt x="160" y="170"/>
                    <a:pt x="161" y="170"/>
                  </a:cubicBezTo>
                  <a:cubicBezTo>
                    <a:pt x="161" y="176"/>
                    <a:pt x="161" y="176"/>
                    <a:pt x="161" y="176"/>
                  </a:cubicBezTo>
                  <a:cubicBezTo>
                    <a:pt x="161" y="179"/>
                    <a:pt x="158" y="180"/>
                    <a:pt x="156" y="180"/>
                  </a:cubicBezTo>
                  <a:close/>
                  <a:moveTo>
                    <a:pt x="71" y="72"/>
                  </a:moveTo>
                  <a:cubicBezTo>
                    <a:pt x="71" y="132"/>
                    <a:pt x="71" y="132"/>
                    <a:pt x="71" y="132"/>
                  </a:cubicBezTo>
                  <a:cubicBezTo>
                    <a:pt x="71" y="134"/>
                    <a:pt x="69" y="136"/>
                    <a:pt x="67" y="136"/>
                  </a:cubicBezTo>
                  <a:cubicBezTo>
                    <a:pt x="59" y="136"/>
                    <a:pt x="59" y="136"/>
                    <a:pt x="59" y="136"/>
                  </a:cubicBezTo>
                  <a:cubicBezTo>
                    <a:pt x="57" y="136"/>
                    <a:pt x="55" y="134"/>
                    <a:pt x="55" y="13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1" y="72"/>
                    <a:pt x="45" y="68"/>
                    <a:pt x="45" y="6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0" y="68"/>
                    <a:pt x="76" y="72"/>
                    <a:pt x="71" y="72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32"/>
            <p:cNvSpPr>
              <a:spLocks noEditPoints="1"/>
            </p:cNvSpPr>
            <p:nvPr/>
          </p:nvSpPr>
          <p:spPr bwMode="auto">
            <a:xfrm>
              <a:off x="7427" y="1003"/>
              <a:ext cx="249" cy="248"/>
            </a:xfrm>
            <a:custGeom>
              <a:avLst/>
              <a:gdLst>
                <a:gd name="T0" fmla="*/ 100 w 200"/>
                <a:gd name="T1" fmla="*/ 199 h 199"/>
                <a:gd name="T2" fmla="*/ 0 w 200"/>
                <a:gd name="T3" fmla="*/ 99 h 199"/>
                <a:gd name="T4" fmla="*/ 100 w 200"/>
                <a:gd name="T5" fmla="*/ 0 h 199"/>
                <a:gd name="T6" fmla="*/ 200 w 200"/>
                <a:gd name="T7" fmla="*/ 99 h 199"/>
                <a:gd name="T8" fmla="*/ 100 w 200"/>
                <a:gd name="T9" fmla="*/ 199 h 199"/>
                <a:gd name="T10" fmla="*/ 166 w 200"/>
                <a:gd name="T11" fmla="*/ 152 h 199"/>
                <a:gd name="T12" fmla="*/ 180 w 200"/>
                <a:gd name="T13" fmla="*/ 127 h 199"/>
                <a:gd name="T14" fmla="*/ 146 w 200"/>
                <a:gd name="T15" fmla="*/ 132 h 199"/>
                <a:gd name="T16" fmla="*/ 29 w 200"/>
                <a:gd name="T17" fmla="*/ 53 h 199"/>
                <a:gd name="T18" fmla="*/ 19 w 200"/>
                <a:gd name="T19" fmla="*/ 75 h 199"/>
                <a:gd name="T20" fmla="*/ 127 w 200"/>
                <a:gd name="T21" fmla="*/ 160 h 199"/>
                <a:gd name="T22" fmla="*/ 166 w 200"/>
                <a:gd name="T23" fmla="*/ 152 h 199"/>
                <a:gd name="T24" fmla="*/ 147 w 200"/>
                <a:gd name="T25" fmla="*/ 113 h 199"/>
                <a:gd name="T26" fmla="*/ 184 w 200"/>
                <a:gd name="T27" fmla="*/ 106 h 199"/>
                <a:gd name="T28" fmla="*/ 185 w 200"/>
                <a:gd name="T29" fmla="*/ 99 h 199"/>
                <a:gd name="T30" fmla="*/ 182 w 200"/>
                <a:gd name="T31" fmla="*/ 78 h 199"/>
                <a:gd name="T32" fmla="*/ 166 w 200"/>
                <a:gd name="T33" fmla="*/ 79 h 199"/>
                <a:gd name="T34" fmla="*/ 76 w 200"/>
                <a:gd name="T35" fmla="*/ 18 h 199"/>
                <a:gd name="T36" fmla="*/ 43 w 200"/>
                <a:gd name="T37" fmla="*/ 37 h 199"/>
                <a:gd name="T38" fmla="*/ 147 w 200"/>
                <a:gd name="T39" fmla="*/ 113 h 199"/>
                <a:gd name="T40" fmla="*/ 100 w 200"/>
                <a:gd name="T41" fmla="*/ 184 h 199"/>
                <a:gd name="T42" fmla="*/ 138 w 200"/>
                <a:gd name="T43" fmla="*/ 175 h 199"/>
                <a:gd name="T44" fmla="*/ 126 w 200"/>
                <a:gd name="T45" fmla="*/ 176 h 199"/>
                <a:gd name="T46" fmla="*/ 16 w 200"/>
                <a:gd name="T47" fmla="*/ 112 h 199"/>
                <a:gd name="T48" fmla="*/ 100 w 200"/>
                <a:gd name="T49" fmla="*/ 184 h 199"/>
                <a:gd name="T50" fmla="*/ 100 w 200"/>
                <a:gd name="T51" fmla="*/ 15 h 199"/>
                <a:gd name="T52" fmla="*/ 90 w 200"/>
                <a:gd name="T53" fmla="*/ 15 h 199"/>
                <a:gd name="T54" fmla="*/ 167 w 200"/>
                <a:gd name="T55" fmla="*/ 64 h 199"/>
                <a:gd name="T56" fmla="*/ 177 w 200"/>
                <a:gd name="T57" fmla="*/ 64 h 199"/>
                <a:gd name="T58" fmla="*/ 100 w 200"/>
                <a:gd name="T59" fmla="*/ 1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0" h="199">
                  <a:moveTo>
                    <a:pt x="100" y="199"/>
                  </a:moveTo>
                  <a:cubicBezTo>
                    <a:pt x="45" y="199"/>
                    <a:pt x="0" y="155"/>
                    <a:pt x="0" y="99"/>
                  </a:cubicBezTo>
                  <a:cubicBezTo>
                    <a:pt x="0" y="44"/>
                    <a:pt x="45" y="0"/>
                    <a:pt x="100" y="0"/>
                  </a:cubicBezTo>
                  <a:cubicBezTo>
                    <a:pt x="155" y="0"/>
                    <a:pt x="200" y="44"/>
                    <a:pt x="200" y="99"/>
                  </a:cubicBezTo>
                  <a:cubicBezTo>
                    <a:pt x="200" y="155"/>
                    <a:pt x="155" y="199"/>
                    <a:pt x="100" y="199"/>
                  </a:cubicBezTo>
                  <a:close/>
                  <a:moveTo>
                    <a:pt x="166" y="152"/>
                  </a:moveTo>
                  <a:cubicBezTo>
                    <a:pt x="172" y="145"/>
                    <a:pt x="177" y="136"/>
                    <a:pt x="180" y="127"/>
                  </a:cubicBezTo>
                  <a:cubicBezTo>
                    <a:pt x="169" y="130"/>
                    <a:pt x="158" y="132"/>
                    <a:pt x="146" y="132"/>
                  </a:cubicBezTo>
                  <a:cubicBezTo>
                    <a:pt x="94" y="132"/>
                    <a:pt x="48" y="99"/>
                    <a:pt x="29" y="53"/>
                  </a:cubicBezTo>
                  <a:cubicBezTo>
                    <a:pt x="25" y="60"/>
                    <a:pt x="21" y="67"/>
                    <a:pt x="19" y="75"/>
                  </a:cubicBezTo>
                  <a:cubicBezTo>
                    <a:pt x="31" y="124"/>
                    <a:pt x="74" y="160"/>
                    <a:pt x="127" y="160"/>
                  </a:cubicBezTo>
                  <a:cubicBezTo>
                    <a:pt x="140" y="160"/>
                    <a:pt x="154" y="157"/>
                    <a:pt x="166" y="152"/>
                  </a:cubicBezTo>
                  <a:close/>
                  <a:moveTo>
                    <a:pt x="147" y="113"/>
                  </a:moveTo>
                  <a:cubicBezTo>
                    <a:pt x="160" y="113"/>
                    <a:pt x="173" y="110"/>
                    <a:pt x="184" y="106"/>
                  </a:cubicBezTo>
                  <a:cubicBezTo>
                    <a:pt x="184" y="104"/>
                    <a:pt x="185" y="102"/>
                    <a:pt x="185" y="99"/>
                  </a:cubicBezTo>
                  <a:cubicBezTo>
                    <a:pt x="185" y="92"/>
                    <a:pt x="184" y="85"/>
                    <a:pt x="182" y="78"/>
                  </a:cubicBezTo>
                  <a:cubicBezTo>
                    <a:pt x="177" y="79"/>
                    <a:pt x="172" y="79"/>
                    <a:pt x="166" y="79"/>
                  </a:cubicBezTo>
                  <a:cubicBezTo>
                    <a:pt x="126" y="79"/>
                    <a:pt x="91" y="54"/>
                    <a:pt x="76" y="18"/>
                  </a:cubicBezTo>
                  <a:cubicBezTo>
                    <a:pt x="64" y="22"/>
                    <a:pt x="53" y="28"/>
                    <a:pt x="43" y="37"/>
                  </a:cubicBezTo>
                  <a:cubicBezTo>
                    <a:pt x="57" y="81"/>
                    <a:pt x="98" y="113"/>
                    <a:pt x="147" y="113"/>
                  </a:cubicBezTo>
                  <a:close/>
                  <a:moveTo>
                    <a:pt x="100" y="184"/>
                  </a:moveTo>
                  <a:cubicBezTo>
                    <a:pt x="114" y="184"/>
                    <a:pt x="126" y="181"/>
                    <a:pt x="138" y="175"/>
                  </a:cubicBezTo>
                  <a:cubicBezTo>
                    <a:pt x="134" y="175"/>
                    <a:pt x="130" y="176"/>
                    <a:pt x="126" y="176"/>
                  </a:cubicBezTo>
                  <a:cubicBezTo>
                    <a:pt x="79" y="176"/>
                    <a:pt x="38" y="150"/>
                    <a:pt x="16" y="112"/>
                  </a:cubicBezTo>
                  <a:cubicBezTo>
                    <a:pt x="22" y="153"/>
                    <a:pt x="58" y="184"/>
                    <a:pt x="100" y="184"/>
                  </a:cubicBezTo>
                  <a:close/>
                  <a:moveTo>
                    <a:pt x="100" y="15"/>
                  </a:moveTo>
                  <a:cubicBezTo>
                    <a:pt x="97" y="15"/>
                    <a:pt x="94" y="15"/>
                    <a:pt x="90" y="15"/>
                  </a:cubicBezTo>
                  <a:cubicBezTo>
                    <a:pt x="104" y="44"/>
                    <a:pt x="133" y="64"/>
                    <a:pt x="167" y="64"/>
                  </a:cubicBezTo>
                  <a:cubicBezTo>
                    <a:pt x="170" y="64"/>
                    <a:pt x="173" y="64"/>
                    <a:pt x="177" y="64"/>
                  </a:cubicBezTo>
                  <a:cubicBezTo>
                    <a:pt x="163" y="35"/>
                    <a:pt x="134" y="15"/>
                    <a:pt x="100" y="15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33"/>
            <p:cNvSpPr>
              <a:spLocks noEditPoints="1"/>
            </p:cNvSpPr>
            <p:nvPr/>
          </p:nvSpPr>
          <p:spPr bwMode="auto">
            <a:xfrm>
              <a:off x="5592" y="1598"/>
              <a:ext cx="249" cy="217"/>
            </a:xfrm>
            <a:custGeom>
              <a:avLst/>
              <a:gdLst>
                <a:gd name="T0" fmla="*/ 60 w 200"/>
                <a:gd name="T1" fmla="*/ 106 h 174"/>
                <a:gd name="T2" fmla="*/ 62 w 200"/>
                <a:gd name="T3" fmla="*/ 114 h 174"/>
                <a:gd name="T4" fmla="*/ 192 w 200"/>
                <a:gd name="T5" fmla="*/ 126 h 174"/>
                <a:gd name="T6" fmla="*/ 53 w 200"/>
                <a:gd name="T7" fmla="*/ 98 h 174"/>
                <a:gd name="T8" fmla="*/ 20 w 200"/>
                <a:gd name="T9" fmla="*/ 16 h 174"/>
                <a:gd name="T10" fmla="*/ 10 w 200"/>
                <a:gd name="T11" fmla="*/ 0 h 174"/>
                <a:gd name="T12" fmla="*/ 33 w 200"/>
                <a:gd name="T13" fmla="*/ 8 h 174"/>
                <a:gd name="T14" fmla="*/ 191 w 200"/>
                <a:gd name="T15" fmla="*/ 28 h 174"/>
                <a:gd name="T16" fmla="*/ 191 w 200"/>
                <a:gd name="T17" fmla="*/ 39 h 174"/>
                <a:gd name="T18" fmla="*/ 191 w 200"/>
                <a:gd name="T19" fmla="*/ 36 h 174"/>
                <a:gd name="T20" fmla="*/ 191 w 200"/>
                <a:gd name="T21" fmla="*/ 41 h 174"/>
                <a:gd name="T22" fmla="*/ 200 w 200"/>
                <a:gd name="T23" fmla="*/ 39 h 174"/>
                <a:gd name="T24" fmla="*/ 200 w 200"/>
                <a:gd name="T25" fmla="*/ 91 h 174"/>
                <a:gd name="T26" fmla="*/ 76 w 200"/>
                <a:gd name="T27" fmla="*/ 98 h 174"/>
                <a:gd name="T28" fmla="*/ 62 w 200"/>
                <a:gd name="T29" fmla="*/ 98 h 174"/>
                <a:gd name="T30" fmla="*/ 72 w 200"/>
                <a:gd name="T31" fmla="*/ 73 h 174"/>
                <a:gd name="T32" fmla="*/ 65 w 200"/>
                <a:gd name="T33" fmla="*/ 31 h 174"/>
                <a:gd name="T34" fmla="*/ 66 w 200"/>
                <a:gd name="T35" fmla="*/ 41 h 174"/>
                <a:gd name="T36" fmla="*/ 47 w 200"/>
                <a:gd name="T37" fmla="*/ 47 h 174"/>
                <a:gd name="T38" fmla="*/ 67 w 200"/>
                <a:gd name="T39" fmla="*/ 47 h 174"/>
                <a:gd name="T40" fmla="*/ 53 w 200"/>
                <a:gd name="T41" fmla="*/ 67 h 174"/>
                <a:gd name="T42" fmla="*/ 96 w 200"/>
                <a:gd name="T43" fmla="*/ 32 h 174"/>
                <a:gd name="T44" fmla="*/ 96 w 200"/>
                <a:gd name="T45" fmla="*/ 41 h 174"/>
                <a:gd name="T46" fmla="*/ 74 w 200"/>
                <a:gd name="T47" fmla="*/ 47 h 174"/>
                <a:gd name="T48" fmla="*/ 97 w 200"/>
                <a:gd name="T49" fmla="*/ 47 h 174"/>
                <a:gd name="T50" fmla="*/ 77 w 200"/>
                <a:gd name="T51" fmla="*/ 67 h 174"/>
                <a:gd name="T52" fmla="*/ 98 w 200"/>
                <a:gd name="T53" fmla="*/ 73 h 174"/>
                <a:gd name="T54" fmla="*/ 99 w 200"/>
                <a:gd name="T55" fmla="*/ 79 h 174"/>
                <a:gd name="T56" fmla="*/ 80 w 200"/>
                <a:gd name="T57" fmla="*/ 85 h 174"/>
                <a:gd name="T58" fmla="*/ 99 w 200"/>
                <a:gd name="T59" fmla="*/ 85 h 174"/>
                <a:gd name="T60" fmla="*/ 103 w 200"/>
                <a:gd name="T61" fmla="*/ 41 h 174"/>
                <a:gd name="T62" fmla="*/ 129 w 200"/>
                <a:gd name="T63" fmla="*/ 47 h 174"/>
                <a:gd name="T64" fmla="*/ 129 w 200"/>
                <a:gd name="T65" fmla="*/ 54 h 174"/>
                <a:gd name="T66" fmla="*/ 104 w 200"/>
                <a:gd name="T67" fmla="*/ 60 h 174"/>
                <a:gd name="T68" fmla="*/ 129 w 200"/>
                <a:gd name="T69" fmla="*/ 60 h 174"/>
                <a:gd name="T70" fmla="*/ 105 w 200"/>
                <a:gd name="T71" fmla="*/ 79 h 174"/>
                <a:gd name="T72" fmla="*/ 131 w 200"/>
                <a:gd name="T73" fmla="*/ 85 h 174"/>
                <a:gd name="T74" fmla="*/ 131 w 200"/>
                <a:gd name="T75" fmla="*/ 96 h 174"/>
                <a:gd name="T76" fmla="*/ 134 w 200"/>
                <a:gd name="T77" fmla="*/ 34 h 174"/>
                <a:gd name="T78" fmla="*/ 163 w 200"/>
                <a:gd name="T79" fmla="*/ 35 h 174"/>
                <a:gd name="T80" fmla="*/ 135 w 200"/>
                <a:gd name="T81" fmla="*/ 54 h 174"/>
                <a:gd name="T82" fmla="*/ 163 w 200"/>
                <a:gd name="T83" fmla="*/ 60 h 174"/>
                <a:gd name="T84" fmla="*/ 163 w 200"/>
                <a:gd name="T85" fmla="*/ 67 h 174"/>
                <a:gd name="T86" fmla="*/ 136 w 200"/>
                <a:gd name="T87" fmla="*/ 73 h 174"/>
                <a:gd name="T88" fmla="*/ 163 w 200"/>
                <a:gd name="T89" fmla="*/ 73 h 174"/>
                <a:gd name="T90" fmla="*/ 137 w 200"/>
                <a:gd name="T91" fmla="*/ 96 h 174"/>
                <a:gd name="T92" fmla="*/ 191 w 200"/>
                <a:gd name="T93" fmla="*/ 47 h 174"/>
                <a:gd name="T94" fmla="*/ 191 w 200"/>
                <a:gd name="T95" fmla="*/ 54 h 174"/>
                <a:gd name="T96" fmla="*/ 169 w 200"/>
                <a:gd name="T97" fmla="*/ 60 h 174"/>
                <a:gd name="T98" fmla="*/ 191 w 200"/>
                <a:gd name="T99" fmla="*/ 60 h 174"/>
                <a:gd name="T100" fmla="*/ 169 w 200"/>
                <a:gd name="T101" fmla="*/ 79 h 174"/>
                <a:gd name="T102" fmla="*/ 191 w 200"/>
                <a:gd name="T103" fmla="*/ 85 h 174"/>
                <a:gd name="T104" fmla="*/ 191 w 200"/>
                <a:gd name="T105" fmla="*/ 95 h 174"/>
                <a:gd name="T106" fmla="*/ 191 w 200"/>
                <a:gd name="T107" fmla="*/ 85 h 174"/>
                <a:gd name="T108" fmla="*/ 85 w 200"/>
                <a:gd name="T109" fmla="*/ 174 h 174"/>
                <a:gd name="T110" fmla="*/ 85 w 200"/>
                <a:gd name="T111" fmla="*/ 163 h 174"/>
                <a:gd name="T112" fmla="*/ 76 w 200"/>
                <a:gd name="T113" fmla="*/ 153 h 174"/>
                <a:gd name="T114" fmla="*/ 191 w 200"/>
                <a:gd name="T115" fmla="*/ 153 h 174"/>
                <a:gd name="T116" fmla="*/ 171 w 200"/>
                <a:gd name="T117" fmla="*/ 133 h 174"/>
                <a:gd name="T118" fmla="*/ 171 w 200"/>
                <a:gd name="T119" fmla="*/ 14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" h="174">
                  <a:moveTo>
                    <a:pt x="191" y="102"/>
                  </a:moveTo>
                  <a:cubicBezTo>
                    <a:pt x="191" y="102"/>
                    <a:pt x="191" y="102"/>
                    <a:pt x="191" y="102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54" y="106"/>
                    <a:pt x="53" y="114"/>
                    <a:pt x="61" y="114"/>
                  </a:cubicBezTo>
                  <a:cubicBezTo>
                    <a:pt x="61" y="114"/>
                    <a:pt x="61" y="114"/>
                    <a:pt x="62" y="114"/>
                  </a:cubicBezTo>
                  <a:cubicBezTo>
                    <a:pt x="192" y="114"/>
                    <a:pt x="192" y="114"/>
                    <a:pt x="192" y="114"/>
                  </a:cubicBezTo>
                  <a:cubicBezTo>
                    <a:pt x="195" y="114"/>
                    <a:pt x="197" y="116"/>
                    <a:pt x="197" y="118"/>
                  </a:cubicBezTo>
                  <a:cubicBezTo>
                    <a:pt x="197" y="121"/>
                    <a:pt x="195" y="126"/>
                    <a:pt x="192" y="126"/>
                  </a:cubicBezTo>
                  <a:cubicBezTo>
                    <a:pt x="62" y="126"/>
                    <a:pt x="62" y="126"/>
                    <a:pt x="62" y="126"/>
                  </a:cubicBezTo>
                  <a:cubicBezTo>
                    <a:pt x="61" y="126"/>
                    <a:pt x="61" y="126"/>
                    <a:pt x="61" y="126"/>
                  </a:cubicBezTo>
                  <a:cubicBezTo>
                    <a:pt x="40" y="126"/>
                    <a:pt x="42" y="98"/>
                    <a:pt x="53" y="98"/>
                  </a:cubicBezTo>
                  <a:cubicBezTo>
                    <a:pt x="53" y="98"/>
                    <a:pt x="53" y="98"/>
                    <a:pt x="54" y="98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8" y="19"/>
                    <a:pt x="15" y="22"/>
                    <a:pt x="10" y="22"/>
                  </a:cubicBezTo>
                  <a:cubicBezTo>
                    <a:pt x="4" y="22"/>
                    <a:pt x="0" y="17"/>
                    <a:pt x="0" y="11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4"/>
                    <a:pt x="20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91" y="28"/>
                    <a:pt x="200" y="29"/>
                    <a:pt x="200" y="39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91" y="36"/>
                    <a:pt x="191" y="36"/>
                    <a:pt x="191" y="36"/>
                  </a:cubicBezTo>
                  <a:cubicBezTo>
                    <a:pt x="191" y="36"/>
                    <a:pt x="191" y="36"/>
                    <a:pt x="191" y="36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9" y="41"/>
                    <a:pt x="169" y="41"/>
                    <a:pt x="169" y="41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91" y="39"/>
                    <a:pt x="199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91"/>
                    <a:pt x="200" y="91"/>
                    <a:pt x="200" y="91"/>
                  </a:cubicBezTo>
                  <a:cubicBezTo>
                    <a:pt x="200" y="91"/>
                    <a:pt x="200" y="91"/>
                    <a:pt x="200" y="91"/>
                  </a:cubicBezTo>
                  <a:cubicBezTo>
                    <a:pt x="200" y="102"/>
                    <a:pt x="191" y="102"/>
                    <a:pt x="191" y="102"/>
                  </a:cubicBezTo>
                  <a:close/>
                  <a:moveTo>
                    <a:pt x="62" y="98"/>
                  </a:moveTo>
                  <a:cubicBezTo>
                    <a:pt x="76" y="98"/>
                    <a:pt x="76" y="98"/>
                    <a:pt x="76" y="98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58" y="85"/>
                    <a:pt x="58" y="85"/>
                    <a:pt x="58" y="85"/>
                  </a:cubicBezTo>
                  <a:lnTo>
                    <a:pt x="62" y="98"/>
                  </a:lnTo>
                  <a:close/>
                  <a:moveTo>
                    <a:pt x="57" y="79"/>
                  </a:moveTo>
                  <a:cubicBezTo>
                    <a:pt x="73" y="79"/>
                    <a:pt x="73" y="79"/>
                    <a:pt x="73" y="79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54" y="73"/>
                    <a:pt x="54" y="73"/>
                    <a:pt x="54" y="73"/>
                  </a:cubicBezTo>
                  <a:lnTo>
                    <a:pt x="57" y="79"/>
                  </a:lnTo>
                  <a:close/>
                  <a:moveTo>
                    <a:pt x="65" y="31"/>
                  </a:moveTo>
                  <a:cubicBezTo>
                    <a:pt x="42" y="30"/>
                    <a:pt x="42" y="30"/>
                    <a:pt x="42" y="30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66" y="41"/>
                    <a:pt x="66" y="41"/>
                    <a:pt x="66" y="41"/>
                  </a:cubicBezTo>
                  <a:lnTo>
                    <a:pt x="65" y="31"/>
                  </a:lnTo>
                  <a:close/>
                  <a:moveTo>
                    <a:pt x="67" y="47"/>
                  </a:moveTo>
                  <a:cubicBezTo>
                    <a:pt x="47" y="47"/>
                    <a:pt x="47" y="47"/>
                    <a:pt x="47" y="47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68" y="54"/>
                    <a:pt x="68" y="54"/>
                    <a:pt x="68" y="54"/>
                  </a:cubicBezTo>
                  <a:lnTo>
                    <a:pt x="67" y="47"/>
                  </a:lnTo>
                  <a:close/>
                  <a:moveTo>
                    <a:pt x="69" y="60"/>
                  </a:moveTo>
                  <a:cubicBezTo>
                    <a:pt x="50" y="60"/>
                    <a:pt x="50" y="60"/>
                    <a:pt x="50" y="60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71" y="67"/>
                    <a:pt x="71" y="67"/>
                    <a:pt x="71" y="67"/>
                  </a:cubicBezTo>
                  <a:lnTo>
                    <a:pt x="69" y="60"/>
                  </a:lnTo>
                  <a:close/>
                  <a:moveTo>
                    <a:pt x="96" y="32"/>
                  </a:moveTo>
                  <a:cubicBezTo>
                    <a:pt x="71" y="31"/>
                    <a:pt x="71" y="31"/>
                    <a:pt x="71" y="3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96" y="41"/>
                    <a:pt x="96" y="41"/>
                    <a:pt x="96" y="41"/>
                  </a:cubicBezTo>
                  <a:lnTo>
                    <a:pt x="96" y="32"/>
                  </a:lnTo>
                  <a:close/>
                  <a:moveTo>
                    <a:pt x="97" y="47"/>
                  </a:moveTo>
                  <a:cubicBezTo>
                    <a:pt x="74" y="47"/>
                    <a:pt x="74" y="47"/>
                    <a:pt x="74" y="47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97" y="54"/>
                    <a:pt x="97" y="54"/>
                    <a:pt x="97" y="54"/>
                  </a:cubicBezTo>
                  <a:lnTo>
                    <a:pt x="97" y="47"/>
                  </a:lnTo>
                  <a:close/>
                  <a:moveTo>
                    <a:pt x="97" y="60"/>
                  </a:moveTo>
                  <a:cubicBezTo>
                    <a:pt x="76" y="60"/>
                    <a:pt x="76" y="60"/>
                    <a:pt x="76" y="60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98" y="67"/>
                    <a:pt x="98" y="67"/>
                    <a:pt x="98" y="67"/>
                  </a:cubicBezTo>
                  <a:lnTo>
                    <a:pt x="97" y="60"/>
                  </a:lnTo>
                  <a:close/>
                  <a:moveTo>
                    <a:pt x="98" y="73"/>
                  </a:moveTo>
                  <a:cubicBezTo>
                    <a:pt x="78" y="73"/>
                    <a:pt x="78" y="73"/>
                    <a:pt x="78" y="73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99" y="79"/>
                    <a:pt x="99" y="79"/>
                    <a:pt x="99" y="79"/>
                  </a:cubicBezTo>
                  <a:lnTo>
                    <a:pt x="98" y="73"/>
                  </a:lnTo>
                  <a:close/>
                  <a:moveTo>
                    <a:pt x="99" y="85"/>
                  </a:moveTo>
                  <a:cubicBezTo>
                    <a:pt x="80" y="85"/>
                    <a:pt x="80" y="85"/>
                    <a:pt x="80" y="85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99" y="85"/>
                  </a:lnTo>
                  <a:close/>
                  <a:moveTo>
                    <a:pt x="128" y="33"/>
                  </a:moveTo>
                  <a:cubicBezTo>
                    <a:pt x="102" y="32"/>
                    <a:pt x="102" y="32"/>
                    <a:pt x="102" y="32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29" y="41"/>
                    <a:pt x="129" y="41"/>
                    <a:pt x="129" y="41"/>
                  </a:cubicBezTo>
                  <a:lnTo>
                    <a:pt x="128" y="33"/>
                  </a:lnTo>
                  <a:close/>
                  <a:moveTo>
                    <a:pt x="129" y="47"/>
                  </a:moveTo>
                  <a:cubicBezTo>
                    <a:pt x="103" y="47"/>
                    <a:pt x="103" y="47"/>
                    <a:pt x="103" y="47"/>
                  </a:cubicBezTo>
                  <a:cubicBezTo>
                    <a:pt x="103" y="54"/>
                    <a:pt x="103" y="54"/>
                    <a:pt x="103" y="54"/>
                  </a:cubicBezTo>
                  <a:cubicBezTo>
                    <a:pt x="129" y="54"/>
                    <a:pt x="129" y="54"/>
                    <a:pt x="129" y="54"/>
                  </a:cubicBezTo>
                  <a:lnTo>
                    <a:pt x="129" y="47"/>
                  </a:lnTo>
                  <a:close/>
                  <a:moveTo>
                    <a:pt x="129" y="60"/>
                  </a:moveTo>
                  <a:cubicBezTo>
                    <a:pt x="104" y="60"/>
                    <a:pt x="104" y="60"/>
                    <a:pt x="104" y="60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30" y="67"/>
                    <a:pt x="130" y="67"/>
                    <a:pt x="130" y="67"/>
                  </a:cubicBezTo>
                  <a:lnTo>
                    <a:pt x="129" y="60"/>
                  </a:lnTo>
                  <a:close/>
                  <a:moveTo>
                    <a:pt x="130" y="73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5" y="79"/>
                    <a:pt x="105" y="79"/>
                    <a:pt x="105" y="79"/>
                  </a:cubicBezTo>
                  <a:cubicBezTo>
                    <a:pt x="130" y="79"/>
                    <a:pt x="130" y="79"/>
                    <a:pt x="130" y="79"/>
                  </a:cubicBezTo>
                  <a:lnTo>
                    <a:pt x="130" y="73"/>
                  </a:lnTo>
                  <a:close/>
                  <a:moveTo>
                    <a:pt x="131" y="85"/>
                  </a:moveTo>
                  <a:cubicBezTo>
                    <a:pt x="105" y="85"/>
                    <a:pt x="105" y="85"/>
                    <a:pt x="105" y="85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31" y="96"/>
                    <a:pt x="131" y="96"/>
                    <a:pt x="131" y="96"/>
                  </a:cubicBezTo>
                  <a:lnTo>
                    <a:pt x="131" y="85"/>
                  </a:lnTo>
                  <a:close/>
                  <a:moveTo>
                    <a:pt x="163" y="35"/>
                  </a:moveTo>
                  <a:cubicBezTo>
                    <a:pt x="134" y="34"/>
                    <a:pt x="134" y="34"/>
                    <a:pt x="134" y="34"/>
                  </a:cubicBezTo>
                  <a:cubicBezTo>
                    <a:pt x="135" y="41"/>
                    <a:pt x="135" y="41"/>
                    <a:pt x="135" y="41"/>
                  </a:cubicBezTo>
                  <a:cubicBezTo>
                    <a:pt x="163" y="41"/>
                    <a:pt x="163" y="41"/>
                    <a:pt x="163" y="41"/>
                  </a:cubicBezTo>
                  <a:lnTo>
                    <a:pt x="163" y="35"/>
                  </a:lnTo>
                  <a:close/>
                  <a:moveTo>
                    <a:pt x="163" y="47"/>
                  </a:moveTo>
                  <a:cubicBezTo>
                    <a:pt x="135" y="47"/>
                    <a:pt x="135" y="47"/>
                    <a:pt x="135" y="47"/>
                  </a:cubicBezTo>
                  <a:cubicBezTo>
                    <a:pt x="135" y="54"/>
                    <a:pt x="135" y="54"/>
                    <a:pt x="135" y="54"/>
                  </a:cubicBezTo>
                  <a:cubicBezTo>
                    <a:pt x="163" y="54"/>
                    <a:pt x="163" y="54"/>
                    <a:pt x="163" y="54"/>
                  </a:cubicBezTo>
                  <a:lnTo>
                    <a:pt x="163" y="47"/>
                  </a:lnTo>
                  <a:close/>
                  <a:moveTo>
                    <a:pt x="163" y="60"/>
                  </a:moveTo>
                  <a:cubicBezTo>
                    <a:pt x="136" y="60"/>
                    <a:pt x="136" y="60"/>
                    <a:pt x="136" y="60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63" y="67"/>
                    <a:pt x="163" y="67"/>
                    <a:pt x="163" y="67"/>
                  </a:cubicBezTo>
                  <a:lnTo>
                    <a:pt x="163" y="60"/>
                  </a:lnTo>
                  <a:close/>
                  <a:moveTo>
                    <a:pt x="163" y="73"/>
                  </a:moveTo>
                  <a:cubicBezTo>
                    <a:pt x="136" y="73"/>
                    <a:pt x="136" y="73"/>
                    <a:pt x="136" y="73"/>
                  </a:cubicBezTo>
                  <a:cubicBezTo>
                    <a:pt x="137" y="79"/>
                    <a:pt x="137" y="79"/>
                    <a:pt x="137" y="79"/>
                  </a:cubicBezTo>
                  <a:cubicBezTo>
                    <a:pt x="163" y="79"/>
                    <a:pt x="163" y="79"/>
                    <a:pt x="163" y="79"/>
                  </a:cubicBezTo>
                  <a:lnTo>
                    <a:pt x="163" y="73"/>
                  </a:lnTo>
                  <a:close/>
                  <a:moveTo>
                    <a:pt x="163" y="85"/>
                  </a:moveTo>
                  <a:cubicBezTo>
                    <a:pt x="137" y="85"/>
                    <a:pt x="137" y="85"/>
                    <a:pt x="137" y="85"/>
                  </a:cubicBezTo>
                  <a:cubicBezTo>
                    <a:pt x="137" y="96"/>
                    <a:pt x="137" y="96"/>
                    <a:pt x="137" y="96"/>
                  </a:cubicBezTo>
                  <a:cubicBezTo>
                    <a:pt x="163" y="96"/>
                    <a:pt x="163" y="96"/>
                    <a:pt x="163" y="96"/>
                  </a:cubicBezTo>
                  <a:lnTo>
                    <a:pt x="163" y="85"/>
                  </a:lnTo>
                  <a:close/>
                  <a:moveTo>
                    <a:pt x="191" y="47"/>
                  </a:moveTo>
                  <a:cubicBezTo>
                    <a:pt x="169" y="47"/>
                    <a:pt x="169" y="47"/>
                    <a:pt x="169" y="47"/>
                  </a:cubicBezTo>
                  <a:cubicBezTo>
                    <a:pt x="169" y="54"/>
                    <a:pt x="169" y="54"/>
                    <a:pt x="169" y="54"/>
                  </a:cubicBezTo>
                  <a:cubicBezTo>
                    <a:pt x="191" y="54"/>
                    <a:pt x="191" y="54"/>
                    <a:pt x="191" y="54"/>
                  </a:cubicBezTo>
                  <a:lnTo>
                    <a:pt x="191" y="47"/>
                  </a:lnTo>
                  <a:close/>
                  <a:moveTo>
                    <a:pt x="191" y="60"/>
                  </a:moveTo>
                  <a:cubicBezTo>
                    <a:pt x="169" y="60"/>
                    <a:pt x="169" y="60"/>
                    <a:pt x="169" y="60"/>
                  </a:cubicBezTo>
                  <a:cubicBezTo>
                    <a:pt x="169" y="67"/>
                    <a:pt x="169" y="67"/>
                    <a:pt x="169" y="67"/>
                  </a:cubicBezTo>
                  <a:cubicBezTo>
                    <a:pt x="191" y="67"/>
                    <a:pt x="191" y="67"/>
                    <a:pt x="191" y="67"/>
                  </a:cubicBezTo>
                  <a:lnTo>
                    <a:pt x="191" y="60"/>
                  </a:lnTo>
                  <a:close/>
                  <a:moveTo>
                    <a:pt x="191" y="73"/>
                  </a:moveTo>
                  <a:cubicBezTo>
                    <a:pt x="169" y="73"/>
                    <a:pt x="169" y="73"/>
                    <a:pt x="169" y="73"/>
                  </a:cubicBezTo>
                  <a:cubicBezTo>
                    <a:pt x="169" y="79"/>
                    <a:pt x="169" y="79"/>
                    <a:pt x="169" y="79"/>
                  </a:cubicBezTo>
                  <a:cubicBezTo>
                    <a:pt x="191" y="79"/>
                    <a:pt x="191" y="79"/>
                    <a:pt x="191" y="79"/>
                  </a:cubicBezTo>
                  <a:lnTo>
                    <a:pt x="191" y="73"/>
                  </a:lnTo>
                  <a:close/>
                  <a:moveTo>
                    <a:pt x="191" y="85"/>
                  </a:moveTo>
                  <a:cubicBezTo>
                    <a:pt x="169" y="85"/>
                    <a:pt x="169" y="85"/>
                    <a:pt x="169" y="85"/>
                  </a:cubicBezTo>
                  <a:cubicBezTo>
                    <a:pt x="169" y="95"/>
                    <a:pt x="169" y="95"/>
                    <a:pt x="169" y="95"/>
                  </a:cubicBezTo>
                  <a:cubicBezTo>
                    <a:pt x="191" y="95"/>
                    <a:pt x="191" y="95"/>
                    <a:pt x="191" y="95"/>
                  </a:cubicBezTo>
                  <a:cubicBezTo>
                    <a:pt x="191" y="95"/>
                    <a:pt x="191" y="95"/>
                    <a:pt x="191" y="95"/>
                  </a:cubicBezTo>
                  <a:cubicBezTo>
                    <a:pt x="191" y="91"/>
                    <a:pt x="191" y="91"/>
                    <a:pt x="191" y="91"/>
                  </a:cubicBezTo>
                  <a:lnTo>
                    <a:pt x="191" y="85"/>
                  </a:lnTo>
                  <a:close/>
                  <a:moveTo>
                    <a:pt x="85" y="133"/>
                  </a:moveTo>
                  <a:cubicBezTo>
                    <a:pt x="97" y="133"/>
                    <a:pt x="106" y="142"/>
                    <a:pt x="106" y="153"/>
                  </a:cubicBezTo>
                  <a:cubicBezTo>
                    <a:pt x="106" y="164"/>
                    <a:pt x="97" y="174"/>
                    <a:pt x="85" y="174"/>
                  </a:cubicBezTo>
                  <a:cubicBezTo>
                    <a:pt x="74" y="174"/>
                    <a:pt x="65" y="164"/>
                    <a:pt x="65" y="153"/>
                  </a:cubicBezTo>
                  <a:cubicBezTo>
                    <a:pt x="65" y="142"/>
                    <a:pt x="74" y="133"/>
                    <a:pt x="85" y="133"/>
                  </a:cubicBezTo>
                  <a:close/>
                  <a:moveTo>
                    <a:pt x="85" y="163"/>
                  </a:moveTo>
                  <a:cubicBezTo>
                    <a:pt x="90" y="163"/>
                    <a:pt x="95" y="158"/>
                    <a:pt x="95" y="153"/>
                  </a:cubicBezTo>
                  <a:cubicBezTo>
                    <a:pt x="95" y="148"/>
                    <a:pt x="90" y="144"/>
                    <a:pt x="85" y="144"/>
                  </a:cubicBezTo>
                  <a:cubicBezTo>
                    <a:pt x="80" y="144"/>
                    <a:pt x="76" y="148"/>
                    <a:pt x="76" y="153"/>
                  </a:cubicBezTo>
                  <a:cubicBezTo>
                    <a:pt x="76" y="158"/>
                    <a:pt x="80" y="163"/>
                    <a:pt x="85" y="163"/>
                  </a:cubicBezTo>
                  <a:close/>
                  <a:moveTo>
                    <a:pt x="171" y="133"/>
                  </a:moveTo>
                  <a:cubicBezTo>
                    <a:pt x="182" y="133"/>
                    <a:pt x="191" y="142"/>
                    <a:pt x="191" y="153"/>
                  </a:cubicBezTo>
                  <a:cubicBezTo>
                    <a:pt x="191" y="164"/>
                    <a:pt x="182" y="174"/>
                    <a:pt x="171" y="174"/>
                  </a:cubicBezTo>
                  <a:cubicBezTo>
                    <a:pt x="159" y="174"/>
                    <a:pt x="150" y="164"/>
                    <a:pt x="150" y="153"/>
                  </a:cubicBezTo>
                  <a:cubicBezTo>
                    <a:pt x="150" y="142"/>
                    <a:pt x="159" y="133"/>
                    <a:pt x="171" y="133"/>
                  </a:cubicBezTo>
                  <a:close/>
                  <a:moveTo>
                    <a:pt x="171" y="163"/>
                  </a:moveTo>
                  <a:cubicBezTo>
                    <a:pt x="176" y="163"/>
                    <a:pt x="180" y="158"/>
                    <a:pt x="180" y="153"/>
                  </a:cubicBezTo>
                  <a:cubicBezTo>
                    <a:pt x="180" y="148"/>
                    <a:pt x="176" y="144"/>
                    <a:pt x="171" y="144"/>
                  </a:cubicBezTo>
                  <a:cubicBezTo>
                    <a:pt x="165" y="144"/>
                    <a:pt x="161" y="148"/>
                    <a:pt x="161" y="153"/>
                  </a:cubicBezTo>
                  <a:cubicBezTo>
                    <a:pt x="161" y="158"/>
                    <a:pt x="165" y="163"/>
                    <a:pt x="171" y="163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34"/>
            <p:cNvSpPr>
              <a:spLocks noEditPoints="1"/>
            </p:cNvSpPr>
            <p:nvPr/>
          </p:nvSpPr>
          <p:spPr bwMode="auto">
            <a:xfrm>
              <a:off x="5902" y="1605"/>
              <a:ext cx="246" cy="201"/>
            </a:xfrm>
            <a:custGeom>
              <a:avLst/>
              <a:gdLst>
                <a:gd name="T0" fmla="*/ 186 w 197"/>
                <a:gd name="T1" fmla="*/ 92 h 161"/>
                <a:gd name="T2" fmla="*/ 185 w 197"/>
                <a:gd name="T3" fmla="*/ 98 h 161"/>
                <a:gd name="T4" fmla="*/ 173 w 197"/>
                <a:gd name="T5" fmla="*/ 141 h 161"/>
                <a:gd name="T6" fmla="*/ 144 w 197"/>
                <a:gd name="T7" fmla="*/ 161 h 161"/>
                <a:gd name="T8" fmla="*/ 55 w 197"/>
                <a:gd name="T9" fmla="*/ 161 h 161"/>
                <a:gd name="T10" fmla="*/ 26 w 197"/>
                <a:gd name="T11" fmla="*/ 141 h 161"/>
                <a:gd name="T12" fmla="*/ 15 w 197"/>
                <a:gd name="T13" fmla="*/ 98 h 161"/>
                <a:gd name="T14" fmla="*/ 14 w 197"/>
                <a:gd name="T15" fmla="*/ 93 h 161"/>
                <a:gd name="T16" fmla="*/ 0 w 197"/>
                <a:gd name="T17" fmla="*/ 76 h 161"/>
                <a:gd name="T18" fmla="*/ 16 w 197"/>
                <a:gd name="T19" fmla="*/ 61 h 161"/>
                <a:gd name="T20" fmla="*/ 38 w 197"/>
                <a:gd name="T21" fmla="*/ 61 h 161"/>
                <a:gd name="T22" fmla="*/ 38 w 197"/>
                <a:gd name="T23" fmla="*/ 60 h 161"/>
                <a:gd name="T24" fmla="*/ 68 w 197"/>
                <a:gd name="T25" fmla="*/ 7 h 161"/>
                <a:gd name="T26" fmla="*/ 83 w 197"/>
                <a:gd name="T27" fmla="*/ 3 h 161"/>
                <a:gd name="T28" fmla="*/ 87 w 197"/>
                <a:gd name="T29" fmla="*/ 17 h 161"/>
                <a:gd name="T30" fmla="*/ 63 w 197"/>
                <a:gd name="T31" fmla="*/ 61 h 161"/>
                <a:gd name="T32" fmla="*/ 132 w 197"/>
                <a:gd name="T33" fmla="*/ 61 h 161"/>
                <a:gd name="T34" fmla="*/ 108 w 197"/>
                <a:gd name="T35" fmla="*/ 17 h 161"/>
                <a:gd name="T36" fmla="*/ 112 w 197"/>
                <a:gd name="T37" fmla="*/ 3 h 161"/>
                <a:gd name="T38" fmla="*/ 126 w 197"/>
                <a:gd name="T39" fmla="*/ 7 h 161"/>
                <a:gd name="T40" fmla="*/ 156 w 197"/>
                <a:gd name="T41" fmla="*/ 60 h 161"/>
                <a:gd name="T42" fmla="*/ 157 w 197"/>
                <a:gd name="T43" fmla="*/ 61 h 161"/>
                <a:gd name="T44" fmla="*/ 181 w 197"/>
                <a:gd name="T45" fmla="*/ 61 h 161"/>
                <a:gd name="T46" fmla="*/ 197 w 197"/>
                <a:gd name="T47" fmla="*/ 76 h 161"/>
                <a:gd name="T48" fmla="*/ 186 w 197"/>
                <a:gd name="T49" fmla="*/ 92 h 161"/>
                <a:gd name="T50" fmla="*/ 69 w 197"/>
                <a:gd name="T51" fmla="*/ 133 h 161"/>
                <a:gd name="T52" fmla="*/ 60 w 197"/>
                <a:gd name="T53" fmla="*/ 98 h 161"/>
                <a:gd name="T54" fmla="*/ 49 w 197"/>
                <a:gd name="T55" fmla="*/ 92 h 161"/>
                <a:gd name="T56" fmla="*/ 43 w 197"/>
                <a:gd name="T57" fmla="*/ 102 h 161"/>
                <a:gd name="T58" fmla="*/ 53 w 197"/>
                <a:gd name="T59" fmla="*/ 137 h 161"/>
                <a:gd name="T60" fmla="*/ 63 w 197"/>
                <a:gd name="T61" fmla="*/ 143 h 161"/>
                <a:gd name="T62" fmla="*/ 69 w 197"/>
                <a:gd name="T63" fmla="*/ 133 h 161"/>
                <a:gd name="T64" fmla="*/ 107 w 197"/>
                <a:gd name="T65" fmla="*/ 99 h 161"/>
                <a:gd name="T66" fmla="*/ 99 w 197"/>
                <a:gd name="T67" fmla="*/ 91 h 161"/>
                <a:gd name="T68" fmla="*/ 90 w 197"/>
                <a:gd name="T69" fmla="*/ 99 h 161"/>
                <a:gd name="T70" fmla="*/ 90 w 197"/>
                <a:gd name="T71" fmla="*/ 135 h 161"/>
                <a:gd name="T72" fmla="*/ 99 w 197"/>
                <a:gd name="T73" fmla="*/ 143 h 161"/>
                <a:gd name="T74" fmla="*/ 107 w 197"/>
                <a:gd name="T75" fmla="*/ 135 h 161"/>
                <a:gd name="T76" fmla="*/ 107 w 197"/>
                <a:gd name="T77" fmla="*/ 99 h 161"/>
                <a:gd name="T78" fmla="*/ 135 w 197"/>
                <a:gd name="T79" fmla="*/ 143 h 161"/>
                <a:gd name="T80" fmla="*/ 145 w 197"/>
                <a:gd name="T81" fmla="*/ 137 h 161"/>
                <a:gd name="T82" fmla="*/ 155 w 197"/>
                <a:gd name="T83" fmla="*/ 102 h 161"/>
                <a:gd name="T84" fmla="*/ 149 w 197"/>
                <a:gd name="T85" fmla="*/ 92 h 161"/>
                <a:gd name="T86" fmla="*/ 138 w 197"/>
                <a:gd name="T87" fmla="*/ 98 h 161"/>
                <a:gd name="T88" fmla="*/ 128 w 197"/>
                <a:gd name="T89" fmla="*/ 133 h 161"/>
                <a:gd name="T90" fmla="*/ 135 w 197"/>
                <a:gd name="T91" fmla="*/ 14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7" h="161">
                  <a:moveTo>
                    <a:pt x="186" y="92"/>
                  </a:moveTo>
                  <a:cubicBezTo>
                    <a:pt x="186" y="94"/>
                    <a:pt x="186" y="96"/>
                    <a:pt x="185" y="98"/>
                  </a:cubicBezTo>
                  <a:cubicBezTo>
                    <a:pt x="173" y="141"/>
                    <a:pt x="173" y="141"/>
                    <a:pt x="173" y="141"/>
                  </a:cubicBezTo>
                  <a:cubicBezTo>
                    <a:pt x="170" y="153"/>
                    <a:pt x="157" y="161"/>
                    <a:pt x="144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42" y="161"/>
                    <a:pt x="29" y="153"/>
                    <a:pt x="26" y="141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6"/>
                    <a:pt x="14" y="95"/>
                    <a:pt x="14" y="93"/>
                  </a:cubicBezTo>
                  <a:cubicBezTo>
                    <a:pt x="6" y="92"/>
                    <a:pt x="0" y="85"/>
                    <a:pt x="0" y="76"/>
                  </a:cubicBezTo>
                  <a:cubicBezTo>
                    <a:pt x="0" y="67"/>
                    <a:pt x="8" y="61"/>
                    <a:pt x="16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61"/>
                    <a:pt x="38" y="61"/>
                    <a:pt x="38" y="60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71" y="2"/>
                    <a:pt x="78" y="0"/>
                    <a:pt x="83" y="3"/>
                  </a:cubicBezTo>
                  <a:cubicBezTo>
                    <a:pt x="88" y="6"/>
                    <a:pt x="90" y="12"/>
                    <a:pt x="87" y="17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132" y="61"/>
                    <a:pt x="132" y="61"/>
                    <a:pt x="132" y="61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5" y="12"/>
                    <a:pt x="107" y="6"/>
                    <a:pt x="112" y="3"/>
                  </a:cubicBezTo>
                  <a:cubicBezTo>
                    <a:pt x="117" y="0"/>
                    <a:pt x="123" y="2"/>
                    <a:pt x="126" y="7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6" y="61"/>
                    <a:pt x="156" y="61"/>
                    <a:pt x="157" y="61"/>
                  </a:cubicBezTo>
                  <a:cubicBezTo>
                    <a:pt x="181" y="61"/>
                    <a:pt x="181" y="61"/>
                    <a:pt x="181" y="61"/>
                  </a:cubicBezTo>
                  <a:cubicBezTo>
                    <a:pt x="190" y="61"/>
                    <a:pt x="197" y="67"/>
                    <a:pt x="197" y="76"/>
                  </a:cubicBezTo>
                  <a:cubicBezTo>
                    <a:pt x="197" y="84"/>
                    <a:pt x="192" y="90"/>
                    <a:pt x="186" y="92"/>
                  </a:cubicBezTo>
                  <a:close/>
                  <a:moveTo>
                    <a:pt x="69" y="133"/>
                  </a:moveTo>
                  <a:cubicBezTo>
                    <a:pt x="60" y="98"/>
                    <a:pt x="60" y="98"/>
                    <a:pt x="60" y="98"/>
                  </a:cubicBezTo>
                  <a:cubicBezTo>
                    <a:pt x="58" y="94"/>
                    <a:pt x="54" y="91"/>
                    <a:pt x="49" y="92"/>
                  </a:cubicBezTo>
                  <a:cubicBezTo>
                    <a:pt x="44" y="93"/>
                    <a:pt x="42" y="98"/>
                    <a:pt x="43" y="102"/>
                  </a:cubicBezTo>
                  <a:cubicBezTo>
                    <a:pt x="53" y="137"/>
                    <a:pt x="53" y="137"/>
                    <a:pt x="53" y="137"/>
                  </a:cubicBezTo>
                  <a:cubicBezTo>
                    <a:pt x="54" y="141"/>
                    <a:pt x="59" y="144"/>
                    <a:pt x="63" y="143"/>
                  </a:cubicBezTo>
                  <a:cubicBezTo>
                    <a:pt x="68" y="141"/>
                    <a:pt x="71" y="137"/>
                    <a:pt x="69" y="133"/>
                  </a:cubicBezTo>
                  <a:close/>
                  <a:moveTo>
                    <a:pt x="107" y="99"/>
                  </a:moveTo>
                  <a:cubicBezTo>
                    <a:pt x="107" y="95"/>
                    <a:pt x="103" y="91"/>
                    <a:pt x="99" y="91"/>
                  </a:cubicBezTo>
                  <a:cubicBezTo>
                    <a:pt x="94" y="91"/>
                    <a:pt x="90" y="95"/>
                    <a:pt x="90" y="99"/>
                  </a:cubicBezTo>
                  <a:cubicBezTo>
                    <a:pt x="90" y="135"/>
                    <a:pt x="90" y="135"/>
                    <a:pt x="90" y="135"/>
                  </a:cubicBezTo>
                  <a:cubicBezTo>
                    <a:pt x="90" y="140"/>
                    <a:pt x="94" y="143"/>
                    <a:pt x="99" y="143"/>
                  </a:cubicBezTo>
                  <a:cubicBezTo>
                    <a:pt x="103" y="143"/>
                    <a:pt x="107" y="140"/>
                    <a:pt x="107" y="135"/>
                  </a:cubicBezTo>
                  <a:lnTo>
                    <a:pt x="107" y="99"/>
                  </a:lnTo>
                  <a:close/>
                  <a:moveTo>
                    <a:pt x="135" y="143"/>
                  </a:moveTo>
                  <a:cubicBezTo>
                    <a:pt x="139" y="144"/>
                    <a:pt x="144" y="141"/>
                    <a:pt x="145" y="137"/>
                  </a:cubicBezTo>
                  <a:cubicBezTo>
                    <a:pt x="155" y="102"/>
                    <a:pt x="155" y="102"/>
                    <a:pt x="155" y="102"/>
                  </a:cubicBezTo>
                  <a:cubicBezTo>
                    <a:pt x="156" y="98"/>
                    <a:pt x="154" y="93"/>
                    <a:pt x="149" y="92"/>
                  </a:cubicBezTo>
                  <a:cubicBezTo>
                    <a:pt x="144" y="91"/>
                    <a:pt x="140" y="94"/>
                    <a:pt x="138" y="98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7" y="137"/>
                    <a:pt x="130" y="141"/>
                    <a:pt x="135" y="143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35"/>
            <p:cNvSpPr>
              <a:spLocks noEditPoints="1"/>
            </p:cNvSpPr>
            <p:nvPr/>
          </p:nvSpPr>
          <p:spPr bwMode="auto">
            <a:xfrm>
              <a:off x="6221" y="1587"/>
              <a:ext cx="228" cy="239"/>
            </a:xfrm>
            <a:custGeom>
              <a:avLst/>
              <a:gdLst>
                <a:gd name="T0" fmla="*/ 164 w 183"/>
                <a:gd name="T1" fmla="*/ 192 h 192"/>
                <a:gd name="T2" fmla="*/ 19 w 183"/>
                <a:gd name="T3" fmla="*/ 192 h 192"/>
                <a:gd name="T4" fmla="*/ 2 w 183"/>
                <a:gd name="T5" fmla="*/ 170 h 192"/>
                <a:gd name="T6" fmla="*/ 18 w 183"/>
                <a:gd name="T7" fmla="*/ 58 h 192"/>
                <a:gd name="T8" fmla="*/ 36 w 183"/>
                <a:gd name="T9" fmla="*/ 44 h 192"/>
                <a:gd name="T10" fmla="*/ 45 w 183"/>
                <a:gd name="T11" fmla="*/ 44 h 192"/>
                <a:gd name="T12" fmla="*/ 91 w 183"/>
                <a:gd name="T13" fmla="*/ 0 h 192"/>
                <a:gd name="T14" fmla="*/ 137 w 183"/>
                <a:gd name="T15" fmla="*/ 44 h 192"/>
                <a:gd name="T16" fmla="*/ 147 w 183"/>
                <a:gd name="T17" fmla="*/ 44 h 192"/>
                <a:gd name="T18" fmla="*/ 165 w 183"/>
                <a:gd name="T19" fmla="*/ 58 h 192"/>
                <a:gd name="T20" fmla="*/ 181 w 183"/>
                <a:gd name="T21" fmla="*/ 170 h 192"/>
                <a:gd name="T22" fmla="*/ 164 w 183"/>
                <a:gd name="T23" fmla="*/ 192 h 192"/>
                <a:gd name="T24" fmla="*/ 39 w 183"/>
                <a:gd name="T25" fmla="*/ 76 h 192"/>
                <a:gd name="T26" fmla="*/ 50 w 183"/>
                <a:gd name="T27" fmla="*/ 88 h 192"/>
                <a:gd name="T28" fmla="*/ 61 w 183"/>
                <a:gd name="T29" fmla="*/ 76 h 192"/>
                <a:gd name="T30" fmla="*/ 50 w 183"/>
                <a:gd name="T31" fmla="*/ 65 h 192"/>
                <a:gd name="T32" fmla="*/ 39 w 183"/>
                <a:gd name="T33" fmla="*/ 76 h 192"/>
                <a:gd name="T34" fmla="*/ 91 w 183"/>
                <a:gd name="T35" fmla="*/ 8 h 192"/>
                <a:gd name="T36" fmla="*/ 52 w 183"/>
                <a:gd name="T37" fmla="*/ 44 h 192"/>
                <a:gd name="T38" fmla="*/ 130 w 183"/>
                <a:gd name="T39" fmla="*/ 44 h 192"/>
                <a:gd name="T40" fmla="*/ 91 w 183"/>
                <a:gd name="T41" fmla="*/ 8 h 192"/>
                <a:gd name="T42" fmla="*/ 134 w 183"/>
                <a:gd name="T43" fmla="*/ 65 h 192"/>
                <a:gd name="T44" fmla="*/ 122 w 183"/>
                <a:gd name="T45" fmla="*/ 76 h 192"/>
                <a:gd name="T46" fmla="*/ 134 w 183"/>
                <a:gd name="T47" fmla="*/ 88 h 192"/>
                <a:gd name="T48" fmla="*/ 145 w 183"/>
                <a:gd name="T49" fmla="*/ 76 h 192"/>
                <a:gd name="T50" fmla="*/ 134 w 183"/>
                <a:gd name="T51" fmla="*/ 6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3" h="192">
                  <a:moveTo>
                    <a:pt x="164" y="192"/>
                  </a:moveTo>
                  <a:cubicBezTo>
                    <a:pt x="19" y="192"/>
                    <a:pt x="19" y="192"/>
                    <a:pt x="19" y="192"/>
                  </a:cubicBezTo>
                  <a:cubicBezTo>
                    <a:pt x="8" y="192"/>
                    <a:pt x="0" y="182"/>
                    <a:pt x="2" y="170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9" y="50"/>
                    <a:pt x="27" y="44"/>
                    <a:pt x="36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15"/>
                    <a:pt x="66" y="0"/>
                    <a:pt x="91" y="0"/>
                  </a:cubicBezTo>
                  <a:cubicBezTo>
                    <a:pt x="116" y="0"/>
                    <a:pt x="136" y="15"/>
                    <a:pt x="137" y="44"/>
                  </a:cubicBezTo>
                  <a:cubicBezTo>
                    <a:pt x="147" y="44"/>
                    <a:pt x="147" y="44"/>
                    <a:pt x="147" y="44"/>
                  </a:cubicBezTo>
                  <a:cubicBezTo>
                    <a:pt x="156" y="44"/>
                    <a:pt x="164" y="50"/>
                    <a:pt x="165" y="58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83" y="182"/>
                    <a:pt x="175" y="192"/>
                    <a:pt x="164" y="192"/>
                  </a:cubicBezTo>
                  <a:close/>
                  <a:moveTo>
                    <a:pt x="39" y="76"/>
                  </a:moveTo>
                  <a:cubicBezTo>
                    <a:pt x="39" y="82"/>
                    <a:pt x="44" y="88"/>
                    <a:pt x="50" y="88"/>
                  </a:cubicBezTo>
                  <a:cubicBezTo>
                    <a:pt x="56" y="88"/>
                    <a:pt x="61" y="82"/>
                    <a:pt x="61" y="76"/>
                  </a:cubicBezTo>
                  <a:cubicBezTo>
                    <a:pt x="61" y="70"/>
                    <a:pt x="56" y="65"/>
                    <a:pt x="50" y="65"/>
                  </a:cubicBezTo>
                  <a:cubicBezTo>
                    <a:pt x="44" y="65"/>
                    <a:pt x="39" y="70"/>
                    <a:pt x="39" y="76"/>
                  </a:cubicBezTo>
                  <a:close/>
                  <a:moveTo>
                    <a:pt x="91" y="8"/>
                  </a:moveTo>
                  <a:cubicBezTo>
                    <a:pt x="70" y="8"/>
                    <a:pt x="54" y="20"/>
                    <a:pt x="52" y="44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9" y="20"/>
                    <a:pt x="112" y="8"/>
                    <a:pt x="91" y="8"/>
                  </a:cubicBezTo>
                  <a:close/>
                  <a:moveTo>
                    <a:pt x="134" y="65"/>
                  </a:moveTo>
                  <a:cubicBezTo>
                    <a:pt x="128" y="65"/>
                    <a:pt x="122" y="70"/>
                    <a:pt x="122" y="76"/>
                  </a:cubicBezTo>
                  <a:cubicBezTo>
                    <a:pt x="122" y="82"/>
                    <a:pt x="128" y="88"/>
                    <a:pt x="134" y="88"/>
                  </a:cubicBezTo>
                  <a:cubicBezTo>
                    <a:pt x="140" y="88"/>
                    <a:pt x="145" y="82"/>
                    <a:pt x="145" y="76"/>
                  </a:cubicBezTo>
                  <a:cubicBezTo>
                    <a:pt x="145" y="70"/>
                    <a:pt x="140" y="65"/>
                    <a:pt x="134" y="65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36"/>
            <p:cNvSpPr>
              <a:spLocks noEditPoints="1"/>
            </p:cNvSpPr>
            <p:nvPr/>
          </p:nvSpPr>
          <p:spPr bwMode="auto">
            <a:xfrm>
              <a:off x="6519" y="1593"/>
              <a:ext cx="239" cy="230"/>
            </a:xfrm>
            <a:custGeom>
              <a:avLst/>
              <a:gdLst>
                <a:gd name="T0" fmla="*/ 165 w 192"/>
                <a:gd name="T1" fmla="*/ 65 h 185"/>
                <a:gd name="T2" fmla="*/ 192 w 192"/>
                <a:gd name="T3" fmla="*/ 137 h 185"/>
                <a:gd name="T4" fmla="*/ 0 w 192"/>
                <a:gd name="T5" fmla="*/ 185 h 185"/>
                <a:gd name="T6" fmla="*/ 11 w 192"/>
                <a:gd name="T7" fmla="*/ 137 h 185"/>
                <a:gd name="T8" fmla="*/ 43 w 192"/>
                <a:gd name="T9" fmla="*/ 49 h 185"/>
                <a:gd name="T10" fmla="*/ 105 w 192"/>
                <a:gd name="T11" fmla="*/ 49 h 185"/>
                <a:gd name="T12" fmla="*/ 112 w 192"/>
                <a:gd name="T13" fmla="*/ 36 h 185"/>
                <a:gd name="T14" fmla="*/ 83 w 192"/>
                <a:gd name="T15" fmla="*/ 0 h 185"/>
                <a:gd name="T16" fmla="*/ 164 w 192"/>
                <a:gd name="T17" fmla="*/ 36 h 185"/>
                <a:gd name="T18" fmla="*/ 136 w 192"/>
                <a:gd name="T19" fmla="*/ 49 h 185"/>
                <a:gd name="T20" fmla="*/ 148 w 192"/>
                <a:gd name="T21" fmla="*/ 28 h 185"/>
                <a:gd name="T22" fmla="*/ 100 w 192"/>
                <a:gd name="T23" fmla="*/ 9 h 185"/>
                <a:gd name="T24" fmla="*/ 148 w 192"/>
                <a:gd name="T25" fmla="*/ 28 h 185"/>
                <a:gd name="T26" fmla="*/ 148 w 192"/>
                <a:gd name="T27" fmla="*/ 104 h 185"/>
                <a:gd name="T28" fmla="*/ 136 w 192"/>
                <a:gd name="T29" fmla="*/ 92 h 185"/>
                <a:gd name="T30" fmla="*/ 136 w 192"/>
                <a:gd name="T31" fmla="*/ 116 h 185"/>
                <a:gd name="T32" fmla="*/ 148 w 192"/>
                <a:gd name="T33" fmla="*/ 128 h 185"/>
                <a:gd name="T34" fmla="*/ 136 w 192"/>
                <a:gd name="T35" fmla="*/ 116 h 185"/>
                <a:gd name="T36" fmla="*/ 124 w 192"/>
                <a:gd name="T37" fmla="*/ 104 h 185"/>
                <a:gd name="T38" fmla="*/ 112 w 192"/>
                <a:gd name="T39" fmla="*/ 92 h 185"/>
                <a:gd name="T40" fmla="*/ 112 w 192"/>
                <a:gd name="T41" fmla="*/ 116 h 185"/>
                <a:gd name="T42" fmla="*/ 124 w 192"/>
                <a:gd name="T43" fmla="*/ 128 h 185"/>
                <a:gd name="T44" fmla="*/ 112 w 192"/>
                <a:gd name="T45" fmla="*/ 116 h 185"/>
                <a:gd name="T46" fmla="*/ 124 w 192"/>
                <a:gd name="T47" fmla="*/ 80 h 185"/>
                <a:gd name="T48" fmla="*/ 112 w 192"/>
                <a:gd name="T49" fmla="*/ 68 h 185"/>
                <a:gd name="T50" fmla="*/ 136 w 192"/>
                <a:gd name="T51" fmla="*/ 68 h 185"/>
                <a:gd name="T52" fmla="*/ 148 w 192"/>
                <a:gd name="T53" fmla="*/ 80 h 185"/>
                <a:gd name="T54" fmla="*/ 136 w 192"/>
                <a:gd name="T55" fmla="*/ 68 h 185"/>
                <a:gd name="T56" fmla="*/ 12 w 192"/>
                <a:gd name="T57" fmla="*/ 168 h 185"/>
                <a:gd name="T58" fmla="*/ 179 w 192"/>
                <a:gd name="T59" fmla="*/ 148 h 185"/>
                <a:gd name="T60" fmla="*/ 96 w 192"/>
                <a:gd name="T61" fmla="*/ 68 h 185"/>
                <a:gd name="T62" fmla="*/ 36 w 192"/>
                <a:gd name="T63" fmla="*/ 96 h 185"/>
                <a:gd name="T64" fmla="*/ 96 w 192"/>
                <a:gd name="T65" fmla="*/ 68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2" h="185">
                  <a:moveTo>
                    <a:pt x="147" y="49"/>
                  </a:moveTo>
                  <a:cubicBezTo>
                    <a:pt x="157" y="49"/>
                    <a:pt x="165" y="57"/>
                    <a:pt x="165" y="65"/>
                  </a:cubicBezTo>
                  <a:cubicBezTo>
                    <a:pt x="180" y="137"/>
                    <a:pt x="180" y="137"/>
                    <a:pt x="180" y="137"/>
                  </a:cubicBezTo>
                  <a:cubicBezTo>
                    <a:pt x="192" y="137"/>
                    <a:pt x="192" y="137"/>
                    <a:pt x="192" y="137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5" y="57"/>
                    <a:pt x="33" y="49"/>
                    <a:pt x="43" y="49"/>
                  </a:cubicBezTo>
                  <a:cubicBezTo>
                    <a:pt x="43" y="49"/>
                    <a:pt x="70" y="49"/>
                    <a:pt x="95" y="49"/>
                  </a:cubicBezTo>
                  <a:cubicBezTo>
                    <a:pt x="98" y="49"/>
                    <a:pt x="101" y="49"/>
                    <a:pt x="105" y="49"/>
                  </a:cubicBezTo>
                  <a:cubicBezTo>
                    <a:pt x="107" y="49"/>
                    <a:pt x="110" y="49"/>
                    <a:pt x="112" y="49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4" y="36"/>
                    <a:pt x="164" y="36"/>
                    <a:pt x="164" y="36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42" y="49"/>
                    <a:pt x="147" y="49"/>
                    <a:pt x="147" y="49"/>
                  </a:cubicBezTo>
                  <a:close/>
                  <a:moveTo>
                    <a:pt x="148" y="28"/>
                  </a:moveTo>
                  <a:cubicBezTo>
                    <a:pt x="148" y="9"/>
                    <a:pt x="148" y="9"/>
                    <a:pt x="148" y="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100" y="28"/>
                    <a:pt x="100" y="28"/>
                    <a:pt x="100" y="28"/>
                  </a:cubicBezTo>
                  <a:lnTo>
                    <a:pt x="148" y="28"/>
                  </a:lnTo>
                  <a:close/>
                  <a:moveTo>
                    <a:pt x="136" y="104"/>
                  </a:moveTo>
                  <a:cubicBezTo>
                    <a:pt x="148" y="104"/>
                    <a:pt x="148" y="104"/>
                    <a:pt x="148" y="104"/>
                  </a:cubicBezTo>
                  <a:cubicBezTo>
                    <a:pt x="148" y="92"/>
                    <a:pt x="148" y="92"/>
                    <a:pt x="148" y="92"/>
                  </a:cubicBezTo>
                  <a:cubicBezTo>
                    <a:pt x="136" y="92"/>
                    <a:pt x="136" y="92"/>
                    <a:pt x="136" y="92"/>
                  </a:cubicBezTo>
                  <a:lnTo>
                    <a:pt x="136" y="104"/>
                  </a:lnTo>
                  <a:close/>
                  <a:moveTo>
                    <a:pt x="136" y="116"/>
                  </a:moveTo>
                  <a:cubicBezTo>
                    <a:pt x="136" y="128"/>
                    <a:pt x="136" y="128"/>
                    <a:pt x="136" y="128"/>
                  </a:cubicBezTo>
                  <a:cubicBezTo>
                    <a:pt x="140" y="128"/>
                    <a:pt x="142" y="128"/>
                    <a:pt x="148" y="128"/>
                  </a:cubicBezTo>
                  <a:cubicBezTo>
                    <a:pt x="148" y="116"/>
                    <a:pt x="148" y="116"/>
                    <a:pt x="148" y="116"/>
                  </a:cubicBezTo>
                  <a:lnTo>
                    <a:pt x="136" y="116"/>
                  </a:lnTo>
                  <a:close/>
                  <a:moveTo>
                    <a:pt x="112" y="104"/>
                  </a:moveTo>
                  <a:cubicBezTo>
                    <a:pt x="124" y="104"/>
                    <a:pt x="124" y="104"/>
                    <a:pt x="124" y="104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12" y="92"/>
                    <a:pt x="112" y="92"/>
                    <a:pt x="112" y="92"/>
                  </a:cubicBezTo>
                  <a:lnTo>
                    <a:pt x="112" y="104"/>
                  </a:lnTo>
                  <a:close/>
                  <a:moveTo>
                    <a:pt x="112" y="116"/>
                  </a:moveTo>
                  <a:cubicBezTo>
                    <a:pt x="112" y="128"/>
                    <a:pt x="112" y="128"/>
                    <a:pt x="112" y="128"/>
                  </a:cubicBezTo>
                  <a:cubicBezTo>
                    <a:pt x="117" y="128"/>
                    <a:pt x="120" y="128"/>
                    <a:pt x="124" y="128"/>
                  </a:cubicBezTo>
                  <a:cubicBezTo>
                    <a:pt x="124" y="116"/>
                    <a:pt x="124" y="116"/>
                    <a:pt x="124" y="116"/>
                  </a:cubicBezTo>
                  <a:lnTo>
                    <a:pt x="112" y="116"/>
                  </a:lnTo>
                  <a:close/>
                  <a:moveTo>
                    <a:pt x="112" y="80"/>
                  </a:moveTo>
                  <a:cubicBezTo>
                    <a:pt x="124" y="80"/>
                    <a:pt x="124" y="80"/>
                    <a:pt x="124" y="80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0" y="68"/>
                    <a:pt x="117" y="68"/>
                    <a:pt x="112" y="68"/>
                  </a:cubicBezTo>
                  <a:lnTo>
                    <a:pt x="112" y="80"/>
                  </a:lnTo>
                  <a:close/>
                  <a:moveTo>
                    <a:pt x="136" y="68"/>
                  </a:moveTo>
                  <a:cubicBezTo>
                    <a:pt x="136" y="80"/>
                    <a:pt x="136" y="80"/>
                    <a:pt x="136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68"/>
                    <a:pt x="148" y="68"/>
                    <a:pt x="148" y="68"/>
                  </a:cubicBezTo>
                  <a:cubicBezTo>
                    <a:pt x="138" y="68"/>
                    <a:pt x="142" y="68"/>
                    <a:pt x="136" y="68"/>
                  </a:cubicBezTo>
                  <a:close/>
                  <a:moveTo>
                    <a:pt x="12" y="148"/>
                  </a:moveTo>
                  <a:cubicBezTo>
                    <a:pt x="12" y="168"/>
                    <a:pt x="12" y="168"/>
                    <a:pt x="12" y="168"/>
                  </a:cubicBezTo>
                  <a:cubicBezTo>
                    <a:pt x="179" y="168"/>
                    <a:pt x="179" y="168"/>
                    <a:pt x="179" y="168"/>
                  </a:cubicBezTo>
                  <a:cubicBezTo>
                    <a:pt x="179" y="148"/>
                    <a:pt x="179" y="148"/>
                    <a:pt x="179" y="148"/>
                  </a:cubicBezTo>
                  <a:lnTo>
                    <a:pt x="12" y="148"/>
                  </a:lnTo>
                  <a:close/>
                  <a:moveTo>
                    <a:pt x="96" y="68"/>
                  </a:moveTo>
                  <a:cubicBezTo>
                    <a:pt x="57" y="68"/>
                    <a:pt x="52" y="68"/>
                    <a:pt x="36" y="68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51" y="96"/>
                    <a:pt x="75" y="96"/>
                    <a:pt x="96" y="96"/>
                  </a:cubicBezTo>
                  <a:lnTo>
                    <a:pt x="96" y="68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37"/>
            <p:cNvSpPr>
              <a:spLocks noEditPoints="1"/>
            </p:cNvSpPr>
            <p:nvPr/>
          </p:nvSpPr>
          <p:spPr bwMode="auto">
            <a:xfrm>
              <a:off x="6828" y="1583"/>
              <a:ext cx="215" cy="247"/>
            </a:xfrm>
            <a:custGeom>
              <a:avLst/>
              <a:gdLst>
                <a:gd name="T0" fmla="*/ 158 w 173"/>
                <a:gd name="T1" fmla="*/ 198 h 198"/>
                <a:gd name="T2" fmla="*/ 96 w 173"/>
                <a:gd name="T3" fmla="*/ 198 h 198"/>
                <a:gd name="T4" fmla="*/ 96 w 173"/>
                <a:gd name="T5" fmla="*/ 134 h 198"/>
                <a:gd name="T6" fmla="*/ 173 w 173"/>
                <a:gd name="T7" fmla="*/ 134 h 198"/>
                <a:gd name="T8" fmla="*/ 173 w 173"/>
                <a:gd name="T9" fmla="*/ 184 h 198"/>
                <a:gd name="T10" fmla="*/ 158 w 173"/>
                <a:gd name="T11" fmla="*/ 198 h 198"/>
                <a:gd name="T12" fmla="*/ 96 w 173"/>
                <a:gd name="T13" fmla="*/ 60 h 198"/>
                <a:gd name="T14" fmla="*/ 88 w 173"/>
                <a:gd name="T15" fmla="*/ 56 h 198"/>
                <a:gd name="T16" fmla="*/ 87 w 173"/>
                <a:gd name="T17" fmla="*/ 56 h 198"/>
                <a:gd name="T18" fmla="*/ 87 w 173"/>
                <a:gd name="T19" fmla="*/ 56 h 198"/>
                <a:gd name="T20" fmla="*/ 81 w 173"/>
                <a:gd name="T21" fmla="*/ 60 h 198"/>
                <a:gd name="T22" fmla="*/ 81 w 173"/>
                <a:gd name="T23" fmla="*/ 119 h 198"/>
                <a:gd name="T24" fmla="*/ 0 w 173"/>
                <a:gd name="T25" fmla="*/ 119 h 198"/>
                <a:gd name="T26" fmla="*/ 0 w 173"/>
                <a:gd name="T27" fmla="*/ 68 h 198"/>
                <a:gd name="T28" fmla="*/ 15 w 173"/>
                <a:gd name="T29" fmla="*/ 54 h 198"/>
                <a:gd name="T30" fmla="*/ 48 w 173"/>
                <a:gd name="T31" fmla="*/ 54 h 198"/>
                <a:gd name="T32" fmla="*/ 38 w 173"/>
                <a:gd name="T33" fmla="*/ 46 h 198"/>
                <a:gd name="T34" fmla="*/ 33 w 173"/>
                <a:gd name="T35" fmla="*/ 6 h 198"/>
                <a:gd name="T36" fmla="*/ 50 w 173"/>
                <a:gd name="T37" fmla="*/ 0 h 198"/>
                <a:gd name="T38" fmla="*/ 76 w 173"/>
                <a:gd name="T39" fmla="*/ 11 h 198"/>
                <a:gd name="T40" fmla="*/ 87 w 173"/>
                <a:gd name="T41" fmla="*/ 26 h 198"/>
                <a:gd name="T42" fmla="*/ 98 w 173"/>
                <a:gd name="T43" fmla="*/ 11 h 198"/>
                <a:gd name="T44" fmla="*/ 125 w 173"/>
                <a:gd name="T45" fmla="*/ 0 h 198"/>
                <a:gd name="T46" fmla="*/ 142 w 173"/>
                <a:gd name="T47" fmla="*/ 6 h 198"/>
                <a:gd name="T48" fmla="*/ 136 w 173"/>
                <a:gd name="T49" fmla="*/ 46 h 198"/>
                <a:gd name="T50" fmla="*/ 126 w 173"/>
                <a:gd name="T51" fmla="*/ 54 h 198"/>
                <a:gd name="T52" fmla="*/ 158 w 173"/>
                <a:gd name="T53" fmla="*/ 54 h 198"/>
                <a:gd name="T54" fmla="*/ 173 w 173"/>
                <a:gd name="T55" fmla="*/ 68 h 198"/>
                <a:gd name="T56" fmla="*/ 173 w 173"/>
                <a:gd name="T57" fmla="*/ 119 h 198"/>
                <a:gd name="T58" fmla="*/ 96 w 173"/>
                <a:gd name="T59" fmla="*/ 119 h 198"/>
                <a:gd name="T60" fmla="*/ 96 w 173"/>
                <a:gd name="T61" fmla="*/ 60 h 198"/>
                <a:gd name="T62" fmla="*/ 66 w 173"/>
                <a:gd name="T63" fmla="*/ 22 h 198"/>
                <a:gd name="T64" fmla="*/ 50 w 173"/>
                <a:gd name="T65" fmla="*/ 15 h 198"/>
                <a:gd name="T66" fmla="*/ 43 w 173"/>
                <a:gd name="T67" fmla="*/ 17 h 198"/>
                <a:gd name="T68" fmla="*/ 41 w 173"/>
                <a:gd name="T69" fmla="*/ 22 h 198"/>
                <a:gd name="T70" fmla="*/ 48 w 173"/>
                <a:gd name="T71" fmla="*/ 36 h 198"/>
                <a:gd name="T72" fmla="*/ 73 w 173"/>
                <a:gd name="T73" fmla="*/ 46 h 198"/>
                <a:gd name="T74" fmla="*/ 77 w 173"/>
                <a:gd name="T75" fmla="*/ 46 h 198"/>
                <a:gd name="T76" fmla="*/ 66 w 173"/>
                <a:gd name="T77" fmla="*/ 22 h 198"/>
                <a:gd name="T78" fmla="*/ 98 w 173"/>
                <a:gd name="T79" fmla="*/ 46 h 198"/>
                <a:gd name="T80" fmla="*/ 98 w 173"/>
                <a:gd name="T81" fmla="*/ 46 h 198"/>
                <a:gd name="T82" fmla="*/ 101 w 173"/>
                <a:gd name="T83" fmla="*/ 46 h 198"/>
                <a:gd name="T84" fmla="*/ 126 w 173"/>
                <a:gd name="T85" fmla="*/ 36 h 198"/>
                <a:gd name="T86" fmla="*/ 133 w 173"/>
                <a:gd name="T87" fmla="*/ 22 h 198"/>
                <a:gd name="T88" fmla="*/ 131 w 173"/>
                <a:gd name="T89" fmla="*/ 17 h 198"/>
                <a:gd name="T90" fmla="*/ 125 w 173"/>
                <a:gd name="T91" fmla="*/ 15 h 198"/>
                <a:gd name="T92" fmla="*/ 108 w 173"/>
                <a:gd name="T93" fmla="*/ 22 h 198"/>
                <a:gd name="T94" fmla="*/ 98 w 173"/>
                <a:gd name="T95" fmla="*/ 46 h 198"/>
                <a:gd name="T96" fmla="*/ 81 w 173"/>
                <a:gd name="T97" fmla="*/ 198 h 198"/>
                <a:gd name="T98" fmla="*/ 15 w 173"/>
                <a:gd name="T99" fmla="*/ 198 h 198"/>
                <a:gd name="T100" fmla="*/ 0 w 173"/>
                <a:gd name="T101" fmla="*/ 184 h 198"/>
                <a:gd name="T102" fmla="*/ 0 w 173"/>
                <a:gd name="T103" fmla="*/ 134 h 198"/>
                <a:gd name="T104" fmla="*/ 81 w 173"/>
                <a:gd name="T105" fmla="*/ 134 h 198"/>
                <a:gd name="T106" fmla="*/ 81 w 173"/>
                <a:gd name="T107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3" h="198">
                  <a:moveTo>
                    <a:pt x="158" y="198"/>
                  </a:moveTo>
                  <a:cubicBezTo>
                    <a:pt x="96" y="198"/>
                    <a:pt x="96" y="198"/>
                    <a:pt x="96" y="198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173" y="134"/>
                    <a:pt x="173" y="134"/>
                    <a:pt x="173" y="134"/>
                  </a:cubicBezTo>
                  <a:cubicBezTo>
                    <a:pt x="173" y="184"/>
                    <a:pt x="173" y="184"/>
                    <a:pt x="173" y="184"/>
                  </a:cubicBezTo>
                  <a:cubicBezTo>
                    <a:pt x="173" y="192"/>
                    <a:pt x="166" y="198"/>
                    <a:pt x="158" y="198"/>
                  </a:cubicBezTo>
                  <a:close/>
                  <a:moveTo>
                    <a:pt x="96" y="60"/>
                  </a:moveTo>
                  <a:cubicBezTo>
                    <a:pt x="94" y="59"/>
                    <a:pt x="89" y="58"/>
                    <a:pt x="88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5" y="58"/>
                    <a:pt x="83" y="59"/>
                    <a:pt x="81" y="60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0"/>
                    <a:pt x="7" y="54"/>
                    <a:pt x="15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5" y="52"/>
                    <a:pt x="41" y="49"/>
                    <a:pt x="38" y="46"/>
                  </a:cubicBezTo>
                  <a:cubicBezTo>
                    <a:pt x="25" y="34"/>
                    <a:pt x="22" y="16"/>
                    <a:pt x="33" y="6"/>
                  </a:cubicBezTo>
                  <a:cubicBezTo>
                    <a:pt x="37" y="2"/>
                    <a:pt x="43" y="0"/>
                    <a:pt x="50" y="0"/>
                  </a:cubicBezTo>
                  <a:cubicBezTo>
                    <a:pt x="58" y="0"/>
                    <a:pt x="68" y="4"/>
                    <a:pt x="76" y="11"/>
                  </a:cubicBezTo>
                  <a:cubicBezTo>
                    <a:pt x="81" y="15"/>
                    <a:pt x="84" y="21"/>
                    <a:pt x="87" y="26"/>
                  </a:cubicBezTo>
                  <a:cubicBezTo>
                    <a:pt x="90" y="21"/>
                    <a:pt x="94" y="15"/>
                    <a:pt x="98" y="11"/>
                  </a:cubicBezTo>
                  <a:cubicBezTo>
                    <a:pt x="106" y="4"/>
                    <a:pt x="116" y="0"/>
                    <a:pt x="125" y="0"/>
                  </a:cubicBezTo>
                  <a:cubicBezTo>
                    <a:pt x="131" y="0"/>
                    <a:pt x="137" y="2"/>
                    <a:pt x="142" y="6"/>
                  </a:cubicBezTo>
                  <a:cubicBezTo>
                    <a:pt x="152" y="16"/>
                    <a:pt x="150" y="34"/>
                    <a:pt x="136" y="46"/>
                  </a:cubicBezTo>
                  <a:cubicBezTo>
                    <a:pt x="133" y="49"/>
                    <a:pt x="130" y="52"/>
                    <a:pt x="126" y="54"/>
                  </a:cubicBezTo>
                  <a:cubicBezTo>
                    <a:pt x="158" y="54"/>
                    <a:pt x="158" y="54"/>
                    <a:pt x="158" y="54"/>
                  </a:cubicBezTo>
                  <a:cubicBezTo>
                    <a:pt x="166" y="54"/>
                    <a:pt x="173" y="60"/>
                    <a:pt x="173" y="68"/>
                  </a:cubicBezTo>
                  <a:cubicBezTo>
                    <a:pt x="173" y="119"/>
                    <a:pt x="173" y="119"/>
                    <a:pt x="173" y="119"/>
                  </a:cubicBezTo>
                  <a:cubicBezTo>
                    <a:pt x="96" y="119"/>
                    <a:pt x="96" y="119"/>
                    <a:pt x="96" y="119"/>
                  </a:cubicBezTo>
                  <a:lnTo>
                    <a:pt x="96" y="60"/>
                  </a:lnTo>
                  <a:close/>
                  <a:moveTo>
                    <a:pt x="66" y="22"/>
                  </a:moveTo>
                  <a:cubicBezTo>
                    <a:pt x="61" y="17"/>
                    <a:pt x="55" y="15"/>
                    <a:pt x="50" y="15"/>
                  </a:cubicBezTo>
                  <a:cubicBezTo>
                    <a:pt x="48" y="15"/>
                    <a:pt x="45" y="15"/>
                    <a:pt x="43" y="17"/>
                  </a:cubicBezTo>
                  <a:cubicBezTo>
                    <a:pt x="42" y="17"/>
                    <a:pt x="41" y="19"/>
                    <a:pt x="41" y="22"/>
                  </a:cubicBezTo>
                  <a:cubicBezTo>
                    <a:pt x="41" y="25"/>
                    <a:pt x="43" y="31"/>
                    <a:pt x="48" y="36"/>
                  </a:cubicBezTo>
                  <a:cubicBezTo>
                    <a:pt x="55" y="42"/>
                    <a:pt x="65" y="46"/>
                    <a:pt x="73" y="46"/>
                  </a:cubicBezTo>
                  <a:cubicBezTo>
                    <a:pt x="76" y="46"/>
                    <a:pt x="77" y="46"/>
                    <a:pt x="77" y="46"/>
                  </a:cubicBezTo>
                  <a:cubicBezTo>
                    <a:pt x="78" y="43"/>
                    <a:pt x="75" y="30"/>
                    <a:pt x="66" y="22"/>
                  </a:cubicBezTo>
                  <a:close/>
                  <a:moveTo>
                    <a:pt x="98" y="46"/>
                  </a:moveTo>
                  <a:cubicBezTo>
                    <a:pt x="98" y="46"/>
                    <a:pt x="98" y="46"/>
                    <a:pt x="98" y="46"/>
                  </a:cubicBezTo>
                  <a:cubicBezTo>
                    <a:pt x="98" y="46"/>
                    <a:pt x="99" y="46"/>
                    <a:pt x="101" y="46"/>
                  </a:cubicBezTo>
                  <a:cubicBezTo>
                    <a:pt x="109" y="46"/>
                    <a:pt x="120" y="42"/>
                    <a:pt x="126" y="36"/>
                  </a:cubicBezTo>
                  <a:cubicBezTo>
                    <a:pt x="131" y="31"/>
                    <a:pt x="133" y="25"/>
                    <a:pt x="133" y="22"/>
                  </a:cubicBezTo>
                  <a:cubicBezTo>
                    <a:pt x="133" y="19"/>
                    <a:pt x="132" y="17"/>
                    <a:pt x="131" y="17"/>
                  </a:cubicBezTo>
                  <a:cubicBezTo>
                    <a:pt x="130" y="15"/>
                    <a:pt x="126" y="15"/>
                    <a:pt x="125" y="15"/>
                  </a:cubicBezTo>
                  <a:cubicBezTo>
                    <a:pt x="119" y="15"/>
                    <a:pt x="113" y="17"/>
                    <a:pt x="108" y="22"/>
                  </a:cubicBezTo>
                  <a:cubicBezTo>
                    <a:pt x="99" y="30"/>
                    <a:pt x="96" y="43"/>
                    <a:pt x="98" y="46"/>
                  </a:cubicBezTo>
                  <a:close/>
                  <a:moveTo>
                    <a:pt x="81" y="198"/>
                  </a:moveTo>
                  <a:cubicBezTo>
                    <a:pt x="15" y="198"/>
                    <a:pt x="15" y="198"/>
                    <a:pt x="15" y="198"/>
                  </a:cubicBezTo>
                  <a:cubicBezTo>
                    <a:pt x="7" y="198"/>
                    <a:pt x="0" y="192"/>
                    <a:pt x="0" y="18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81" y="134"/>
                    <a:pt x="81" y="134"/>
                    <a:pt x="81" y="134"/>
                  </a:cubicBezTo>
                  <a:lnTo>
                    <a:pt x="81" y="198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38"/>
            <p:cNvSpPr>
              <a:spLocks noEditPoints="1"/>
            </p:cNvSpPr>
            <p:nvPr/>
          </p:nvSpPr>
          <p:spPr bwMode="auto">
            <a:xfrm>
              <a:off x="7154" y="1582"/>
              <a:ext cx="188" cy="249"/>
            </a:xfrm>
            <a:custGeom>
              <a:avLst/>
              <a:gdLst>
                <a:gd name="T0" fmla="*/ 9 w 151"/>
                <a:gd name="T1" fmla="*/ 0 h 200"/>
                <a:gd name="T2" fmla="*/ 0 w 151"/>
                <a:gd name="T3" fmla="*/ 191 h 200"/>
                <a:gd name="T4" fmla="*/ 142 w 151"/>
                <a:gd name="T5" fmla="*/ 200 h 200"/>
                <a:gd name="T6" fmla="*/ 151 w 151"/>
                <a:gd name="T7" fmla="*/ 10 h 200"/>
                <a:gd name="T8" fmla="*/ 50 w 151"/>
                <a:gd name="T9" fmla="*/ 161 h 200"/>
                <a:gd name="T10" fmla="*/ 29 w 151"/>
                <a:gd name="T11" fmla="*/ 165 h 200"/>
                <a:gd name="T12" fmla="*/ 24 w 151"/>
                <a:gd name="T13" fmla="*/ 152 h 200"/>
                <a:gd name="T14" fmla="*/ 46 w 151"/>
                <a:gd name="T15" fmla="*/ 148 h 200"/>
                <a:gd name="T16" fmla="*/ 50 w 151"/>
                <a:gd name="T17" fmla="*/ 161 h 200"/>
                <a:gd name="T18" fmla="*/ 46 w 151"/>
                <a:gd name="T19" fmla="*/ 137 h 200"/>
                <a:gd name="T20" fmla="*/ 24 w 151"/>
                <a:gd name="T21" fmla="*/ 133 h 200"/>
                <a:gd name="T22" fmla="*/ 29 w 151"/>
                <a:gd name="T23" fmla="*/ 120 h 200"/>
                <a:gd name="T24" fmla="*/ 50 w 151"/>
                <a:gd name="T25" fmla="*/ 124 h 200"/>
                <a:gd name="T26" fmla="*/ 50 w 151"/>
                <a:gd name="T27" fmla="*/ 105 h 200"/>
                <a:gd name="T28" fmla="*/ 29 w 151"/>
                <a:gd name="T29" fmla="*/ 109 h 200"/>
                <a:gd name="T30" fmla="*/ 24 w 151"/>
                <a:gd name="T31" fmla="*/ 96 h 200"/>
                <a:gd name="T32" fmla="*/ 46 w 151"/>
                <a:gd name="T33" fmla="*/ 92 h 200"/>
                <a:gd name="T34" fmla="*/ 50 w 151"/>
                <a:gd name="T35" fmla="*/ 105 h 200"/>
                <a:gd name="T36" fmla="*/ 83 w 151"/>
                <a:gd name="T37" fmla="*/ 165 h 200"/>
                <a:gd name="T38" fmla="*/ 63 w 151"/>
                <a:gd name="T39" fmla="*/ 161 h 200"/>
                <a:gd name="T40" fmla="*/ 67 w 151"/>
                <a:gd name="T41" fmla="*/ 148 h 200"/>
                <a:gd name="T42" fmla="*/ 88 w 151"/>
                <a:gd name="T43" fmla="*/ 152 h 200"/>
                <a:gd name="T44" fmla="*/ 88 w 151"/>
                <a:gd name="T45" fmla="*/ 133 h 200"/>
                <a:gd name="T46" fmla="*/ 67 w 151"/>
                <a:gd name="T47" fmla="*/ 137 h 200"/>
                <a:gd name="T48" fmla="*/ 63 w 151"/>
                <a:gd name="T49" fmla="*/ 124 h 200"/>
                <a:gd name="T50" fmla="*/ 83 w 151"/>
                <a:gd name="T51" fmla="*/ 120 h 200"/>
                <a:gd name="T52" fmla="*/ 88 w 151"/>
                <a:gd name="T53" fmla="*/ 133 h 200"/>
                <a:gd name="T54" fmla="*/ 83 w 151"/>
                <a:gd name="T55" fmla="*/ 109 h 200"/>
                <a:gd name="T56" fmla="*/ 63 w 151"/>
                <a:gd name="T57" fmla="*/ 105 h 200"/>
                <a:gd name="T58" fmla="*/ 67 w 151"/>
                <a:gd name="T59" fmla="*/ 92 h 200"/>
                <a:gd name="T60" fmla="*/ 88 w 151"/>
                <a:gd name="T61" fmla="*/ 96 h 200"/>
                <a:gd name="T62" fmla="*/ 128 w 151"/>
                <a:gd name="T63" fmla="*/ 161 h 200"/>
                <a:gd name="T64" fmla="*/ 104 w 151"/>
                <a:gd name="T65" fmla="*/ 164 h 200"/>
                <a:gd name="T66" fmla="*/ 99 w 151"/>
                <a:gd name="T67" fmla="*/ 152 h 200"/>
                <a:gd name="T68" fmla="*/ 123 w 151"/>
                <a:gd name="T69" fmla="*/ 148 h 200"/>
                <a:gd name="T70" fmla="*/ 128 w 151"/>
                <a:gd name="T71" fmla="*/ 161 h 200"/>
                <a:gd name="T72" fmla="*/ 123 w 151"/>
                <a:gd name="T73" fmla="*/ 136 h 200"/>
                <a:gd name="T74" fmla="*/ 99 w 151"/>
                <a:gd name="T75" fmla="*/ 133 h 200"/>
                <a:gd name="T76" fmla="*/ 104 w 151"/>
                <a:gd name="T77" fmla="*/ 120 h 200"/>
                <a:gd name="T78" fmla="*/ 128 w 151"/>
                <a:gd name="T79" fmla="*/ 124 h 200"/>
                <a:gd name="T80" fmla="*/ 128 w 151"/>
                <a:gd name="T81" fmla="*/ 105 h 200"/>
                <a:gd name="T82" fmla="*/ 104 w 151"/>
                <a:gd name="T83" fmla="*/ 108 h 200"/>
                <a:gd name="T84" fmla="*/ 99 w 151"/>
                <a:gd name="T85" fmla="*/ 96 h 200"/>
                <a:gd name="T86" fmla="*/ 123 w 151"/>
                <a:gd name="T87" fmla="*/ 92 h 200"/>
                <a:gd name="T88" fmla="*/ 128 w 151"/>
                <a:gd name="T89" fmla="*/ 105 h 200"/>
                <a:gd name="T90" fmla="*/ 103 w 151"/>
                <a:gd name="T91" fmla="*/ 72 h 200"/>
                <a:gd name="T92" fmla="*/ 103 w 151"/>
                <a:gd name="T93" fmla="*/ 56 h 200"/>
                <a:gd name="T94" fmla="*/ 130 w 151"/>
                <a:gd name="T95" fmla="*/ 63 h 200"/>
                <a:gd name="T96" fmla="*/ 136 w 151"/>
                <a:gd name="T97" fmla="*/ 42 h 200"/>
                <a:gd name="T98" fmla="*/ 22 w 151"/>
                <a:gd name="T99" fmla="*/ 48 h 200"/>
                <a:gd name="T100" fmla="*/ 16 w 151"/>
                <a:gd name="T101" fmla="*/ 23 h 200"/>
                <a:gd name="T102" fmla="*/ 129 w 151"/>
                <a:gd name="T103" fmla="*/ 16 h 200"/>
                <a:gd name="T104" fmla="*/ 136 w 151"/>
                <a:gd name="T105" fmla="*/ 42 h 200"/>
                <a:gd name="T106" fmla="*/ 120 w 151"/>
                <a:gd name="T107" fmla="*/ 23 h 200"/>
                <a:gd name="T108" fmla="*/ 124 w 151"/>
                <a:gd name="T109" fmla="*/ 45 h 200"/>
                <a:gd name="T110" fmla="*/ 127 w 151"/>
                <a:gd name="T111" fmla="*/ 2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" h="200">
                  <a:moveTo>
                    <a:pt x="14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196"/>
                    <a:pt x="4" y="200"/>
                    <a:pt x="9" y="200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7" y="200"/>
                    <a:pt x="151" y="196"/>
                    <a:pt x="151" y="191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1" y="4"/>
                    <a:pt x="147" y="0"/>
                    <a:pt x="142" y="0"/>
                  </a:cubicBezTo>
                  <a:close/>
                  <a:moveTo>
                    <a:pt x="50" y="161"/>
                  </a:moveTo>
                  <a:cubicBezTo>
                    <a:pt x="50" y="163"/>
                    <a:pt x="48" y="165"/>
                    <a:pt x="46" y="165"/>
                  </a:cubicBezTo>
                  <a:cubicBezTo>
                    <a:pt x="29" y="165"/>
                    <a:pt x="29" y="165"/>
                    <a:pt x="29" y="165"/>
                  </a:cubicBezTo>
                  <a:cubicBezTo>
                    <a:pt x="26" y="165"/>
                    <a:pt x="24" y="163"/>
                    <a:pt x="24" y="161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0"/>
                    <a:pt x="26" y="148"/>
                    <a:pt x="29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8" y="148"/>
                    <a:pt x="50" y="150"/>
                    <a:pt x="50" y="152"/>
                  </a:cubicBezTo>
                  <a:lnTo>
                    <a:pt x="50" y="161"/>
                  </a:lnTo>
                  <a:close/>
                  <a:moveTo>
                    <a:pt x="50" y="133"/>
                  </a:moveTo>
                  <a:cubicBezTo>
                    <a:pt x="50" y="135"/>
                    <a:pt x="48" y="137"/>
                    <a:pt x="46" y="137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26" y="137"/>
                    <a:pt x="24" y="135"/>
                    <a:pt x="24" y="133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2"/>
                    <a:pt x="26" y="120"/>
                    <a:pt x="29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8" y="120"/>
                    <a:pt x="50" y="122"/>
                    <a:pt x="50" y="124"/>
                  </a:cubicBezTo>
                  <a:lnTo>
                    <a:pt x="50" y="133"/>
                  </a:lnTo>
                  <a:close/>
                  <a:moveTo>
                    <a:pt x="50" y="105"/>
                  </a:moveTo>
                  <a:cubicBezTo>
                    <a:pt x="50" y="107"/>
                    <a:pt x="48" y="109"/>
                    <a:pt x="46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6" y="109"/>
                    <a:pt x="24" y="107"/>
                    <a:pt x="24" y="105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4" y="94"/>
                    <a:pt x="26" y="92"/>
                    <a:pt x="29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8" y="92"/>
                    <a:pt x="50" y="94"/>
                    <a:pt x="50" y="96"/>
                  </a:cubicBezTo>
                  <a:lnTo>
                    <a:pt x="50" y="105"/>
                  </a:lnTo>
                  <a:close/>
                  <a:moveTo>
                    <a:pt x="88" y="161"/>
                  </a:moveTo>
                  <a:cubicBezTo>
                    <a:pt x="88" y="163"/>
                    <a:pt x="86" y="165"/>
                    <a:pt x="83" y="165"/>
                  </a:cubicBezTo>
                  <a:cubicBezTo>
                    <a:pt x="67" y="165"/>
                    <a:pt x="67" y="165"/>
                    <a:pt x="67" y="165"/>
                  </a:cubicBezTo>
                  <a:cubicBezTo>
                    <a:pt x="65" y="165"/>
                    <a:pt x="63" y="163"/>
                    <a:pt x="63" y="161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63" y="150"/>
                    <a:pt x="65" y="148"/>
                    <a:pt x="67" y="148"/>
                  </a:cubicBezTo>
                  <a:cubicBezTo>
                    <a:pt x="83" y="148"/>
                    <a:pt x="83" y="148"/>
                    <a:pt x="83" y="148"/>
                  </a:cubicBezTo>
                  <a:cubicBezTo>
                    <a:pt x="86" y="148"/>
                    <a:pt x="88" y="150"/>
                    <a:pt x="88" y="152"/>
                  </a:cubicBezTo>
                  <a:lnTo>
                    <a:pt x="88" y="161"/>
                  </a:lnTo>
                  <a:close/>
                  <a:moveTo>
                    <a:pt x="88" y="133"/>
                  </a:moveTo>
                  <a:cubicBezTo>
                    <a:pt x="88" y="135"/>
                    <a:pt x="86" y="137"/>
                    <a:pt x="83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5" y="137"/>
                    <a:pt x="63" y="135"/>
                    <a:pt x="63" y="133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63" y="122"/>
                    <a:pt x="65" y="120"/>
                    <a:pt x="67" y="120"/>
                  </a:cubicBezTo>
                  <a:cubicBezTo>
                    <a:pt x="83" y="120"/>
                    <a:pt x="83" y="120"/>
                    <a:pt x="83" y="120"/>
                  </a:cubicBezTo>
                  <a:cubicBezTo>
                    <a:pt x="86" y="120"/>
                    <a:pt x="88" y="122"/>
                    <a:pt x="88" y="124"/>
                  </a:cubicBezTo>
                  <a:lnTo>
                    <a:pt x="88" y="133"/>
                  </a:lnTo>
                  <a:close/>
                  <a:moveTo>
                    <a:pt x="88" y="105"/>
                  </a:moveTo>
                  <a:cubicBezTo>
                    <a:pt x="88" y="107"/>
                    <a:pt x="86" y="109"/>
                    <a:pt x="83" y="109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5" y="109"/>
                    <a:pt x="63" y="107"/>
                    <a:pt x="63" y="105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3" y="94"/>
                    <a:pt x="65" y="92"/>
                    <a:pt x="67" y="92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6" y="92"/>
                    <a:pt x="88" y="94"/>
                    <a:pt x="88" y="96"/>
                  </a:cubicBezTo>
                  <a:lnTo>
                    <a:pt x="88" y="105"/>
                  </a:lnTo>
                  <a:close/>
                  <a:moveTo>
                    <a:pt x="128" y="161"/>
                  </a:moveTo>
                  <a:cubicBezTo>
                    <a:pt x="128" y="163"/>
                    <a:pt x="125" y="164"/>
                    <a:pt x="123" y="164"/>
                  </a:cubicBezTo>
                  <a:cubicBezTo>
                    <a:pt x="104" y="164"/>
                    <a:pt x="104" y="164"/>
                    <a:pt x="104" y="164"/>
                  </a:cubicBezTo>
                  <a:cubicBezTo>
                    <a:pt x="102" y="164"/>
                    <a:pt x="99" y="163"/>
                    <a:pt x="99" y="161"/>
                  </a:cubicBezTo>
                  <a:cubicBezTo>
                    <a:pt x="99" y="152"/>
                    <a:pt x="99" y="152"/>
                    <a:pt x="99" y="152"/>
                  </a:cubicBezTo>
                  <a:cubicBezTo>
                    <a:pt x="99" y="150"/>
                    <a:pt x="102" y="148"/>
                    <a:pt x="104" y="148"/>
                  </a:cubicBezTo>
                  <a:cubicBezTo>
                    <a:pt x="123" y="148"/>
                    <a:pt x="123" y="148"/>
                    <a:pt x="123" y="148"/>
                  </a:cubicBezTo>
                  <a:cubicBezTo>
                    <a:pt x="125" y="148"/>
                    <a:pt x="128" y="150"/>
                    <a:pt x="128" y="152"/>
                  </a:cubicBezTo>
                  <a:lnTo>
                    <a:pt x="128" y="161"/>
                  </a:lnTo>
                  <a:close/>
                  <a:moveTo>
                    <a:pt x="128" y="133"/>
                  </a:moveTo>
                  <a:cubicBezTo>
                    <a:pt x="128" y="135"/>
                    <a:pt x="125" y="136"/>
                    <a:pt x="123" y="136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2" y="136"/>
                    <a:pt x="99" y="135"/>
                    <a:pt x="99" y="133"/>
                  </a:cubicBezTo>
                  <a:cubicBezTo>
                    <a:pt x="99" y="124"/>
                    <a:pt x="99" y="124"/>
                    <a:pt x="99" y="124"/>
                  </a:cubicBezTo>
                  <a:cubicBezTo>
                    <a:pt x="99" y="122"/>
                    <a:pt x="102" y="120"/>
                    <a:pt x="104" y="120"/>
                  </a:cubicBezTo>
                  <a:cubicBezTo>
                    <a:pt x="123" y="120"/>
                    <a:pt x="123" y="120"/>
                    <a:pt x="123" y="120"/>
                  </a:cubicBezTo>
                  <a:cubicBezTo>
                    <a:pt x="125" y="120"/>
                    <a:pt x="128" y="122"/>
                    <a:pt x="128" y="124"/>
                  </a:cubicBezTo>
                  <a:lnTo>
                    <a:pt x="128" y="133"/>
                  </a:lnTo>
                  <a:close/>
                  <a:moveTo>
                    <a:pt x="128" y="105"/>
                  </a:moveTo>
                  <a:cubicBezTo>
                    <a:pt x="128" y="107"/>
                    <a:pt x="125" y="108"/>
                    <a:pt x="123" y="108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2" y="108"/>
                    <a:pt x="99" y="107"/>
                    <a:pt x="99" y="105"/>
                  </a:cubicBezTo>
                  <a:cubicBezTo>
                    <a:pt x="99" y="96"/>
                    <a:pt x="99" y="96"/>
                    <a:pt x="99" y="96"/>
                  </a:cubicBezTo>
                  <a:cubicBezTo>
                    <a:pt x="99" y="94"/>
                    <a:pt x="102" y="92"/>
                    <a:pt x="104" y="92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5" y="92"/>
                    <a:pt x="128" y="94"/>
                    <a:pt x="128" y="96"/>
                  </a:cubicBezTo>
                  <a:lnTo>
                    <a:pt x="128" y="105"/>
                  </a:lnTo>
                  <a:close/>
                  <a:moveTo>
                    <a:pt x="126" y="72"/>
                  </a:moveTo>
                  <a:cubicBezTo>
                    <a:pt x="103" y="72"/>
                    <a:pt x="103" y="72"/>
                    <a:pt x="103" y="72"/>
                  </a:cubicBezTo>
                  <a:cubicBezTo>
                    <a:pt x="100" y="72"/>
                    <a:pt x="99" y="67"/>
                    <a:pt x="99" y="63"/>
                  </a:cubicBezTo>
                  <a:cubicBezTo>
                    <a:pt x="99" y="60"/>
                    <a:pt x="100" y="56"/>
                    <a:pt x="103" y="56"/>
                  </a:cubicBezTo>
                  <a:cubicBezTo>
                    <a:pt x="126" y="56"/>
                    <a:pt x="126" y="56"/>
                    <a:pt x="126" y="56"/>
                  </a:cubicBezTo>
                  <a:cubicBezTo>
                    <a:pt x="128" y="56"/>
                    <a:pt x="130" y="60"/>
                    <a:pt x="130" y="63"/>
                  </a:cubicBezTo>
                  <a:cubicBezTo>
                    <a:pt x="130" y="67"/>
                    <a:pt x="128" y="72"/>
                    <a:pt x="126" y="72"/>
                  </a:cubicBezTo>
                  <a:close/>
                  <a:moveTo>
                    <a:pt x="136" y="42"/>
                  </a:moveTo>
                  <a:cubicBezTo>
                    <a:pt x="136" y="45"/>
                    <a:pt x="133" y="48"/>
                    <a:pt x="129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19" y="48"/>
                    <a:pt x="16" y="45"/>
                    <a:pt x="16" y="4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19"/>
                    <a:pt x="19" y="16"/>
                    <a:pt x="22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33" y="16"/>
                    <a:pt x="136" y="19"/>
                    <a:pt x="136" y="23"/>
                  </a:cubicBezTo>
                  <a:lnTo>
                    <a:pt x="136" y="42"/>
                  </a:lnTo>
                  <a:close/>
                  <a:moveTo>
                    <a:pt x="124" y="20"/>
                  </a:moveTo>
                  <a:cubicBezTo>
                    <a:pt x="122" y="20"/>
                    <a:pt x="120" y="21"/>
                    <a:pt x="120" y="23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0" y="44"/>
                    <a:pt x="122" y="45"/>
                    <a:pt x="124" y="45"/>
                  </a:cubicBezTo>
                  <a:cubicBezTo>
                    <a:pt x="126" y="45"/>
                    <a:pt x="127" y="44"/>
                    <a:pt x="127" y="42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7" y="21"/>
                    <a:pt x="126" y="20"/>
                    <a:pt x="124" y="20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39"/>
            <p:cNvSpPr>
              <a:spLocks noEditPoints="1"/>
            </p:cNvSpPr>
            <p:nvPr/>
          </p:nvSpPr>
          <p:spPr bwMode="auto">
            <a:xfrm>
              <a:off x="7427" y="1582"/>
              <a:ext cx="249" cy="249"/>
            </a:xfrm>
            <a:custGeom>
              <a:avLst/>
              <a:gdLst>
                <a:gd name="T0" fmla="*/ 193 w 200"/>
                <a:gd name="T1" fmla="*/ 148 h 200"/>
                <a:gd name="T2" fmla="*/ 158 w 200"/>
                <a:gd name="T3" fmla="*/ 148 h 200"/>
                <a:gd name="T4" fmla="*/ 134 w 200"/>
                <a:gd name="T5" fmla="*/ 126 h 200"/>
                <a:gd name="T6" fmla="*/ 159 w 200"/>
                <a:gd name="T7" fmla="*/ 104 h 200"/>
                <a:gd name="T8" fmla="*/ 193 w 200"/>
                <a:gd name="T9" fmla="*/ 104 h 200"/>
                <a:gd name="T10" fmla="*/ 200 w 200"/>
                <a:gd name="T11" fmla="*/ 110 h 200"/>
                <a:gd name="T12" fmla="*/ 200 w 200"/>
                <a:gd name="T13" fmla="*/ 141 h 200"/>
                <a:gd name="T14" fmla="*/ 193 w 200"/>
                <a:gd name="T15" fmla="*/ 148 h 200"/>
                <a:gd name="T16" fmla="*/ 152 w 200"/>
                <a:gd name="T17" fmla="*/ 117 h 200"/>
                <a:gd name="T18" fmla="*/ 143 w 200"/>
                <a:gd name="T19" fmla="*/ 126 h 200"/>
                <a:gd name="T20" fmla="*/ 152 w 200"/>
                <a:gd name="T21" fmla="*/ 136 h 200"/>
                <a:gd name="T22" fmla="*/ 162 w 200"/>
                <a:gd name="T23" fmla="*/ 126 h 200"/>
                <a:gd name="T24" fmla="*/ 152 w 200"/>
                <a:gd name="T25" fmla="*/ 117 h 200"/>
                <a:gd name="T26" fmla="*/ 134 w 200"/>
                <a:gd name="T27" fmla="*/ 152 h 200"/>
                <a:gd name="T28" fmla="*/ 192 w 200"/>
                <a:gd name="T29" fmla="*/ 152 h 200"/>
                <a:gd name="T30" fmla="*/ 192 w 200"/>
                <a:gd name="T31" fmla="*/ 166 h 200"/>
                <a:gd name="T32" fmla="*/ 160 w 200"/>
                <a:gd name="T33" fmla="*/ 200 h 200"/>
                <a:gd name="T34" fmla="*/ 33 w 200"/>
                <a:gd name="T35" fmla="*/ 200 h 200"/>
                <a:gd name="T36" fmla="*/ 0 w 200"/>
                <a:gd name="T37" fmla="*/ 166 h 200"/>
                <a:gd name="T38" fmla="*/ 0 w 200"/>
                <a:gd name="T39" fmla="*/ 87 h 200"/>
                <a:gd name="T40" fmla="*/ 33 w 200"/>
                <a:gd name="T41" fmla="*/ 52 h 200"/>
                <a:gd name="T42" fmla="*/ 160 w 200"/>
                <a:gd name="T43" fmla="*/ 52 h 200"/>
                <a:gd name="T44" fmla="*/ 192 w 200"/>
                <a:gd name="T45" fmla="*/ 87 h 200"/>
                <a:gd name="T46" fmla="*/ 192 w 200"/>
                <a:gd name="T47" fmla="*/ 100 h 200"/>
                <a:gd name="T48" fmla="*/ 133 w 200"/>
                <a:gd name="T49" fmla="*/ 100 h 200"/>
                <a:gd name="T50" fmla="*/ 134 w 200"/>
                <a:gd name="T51" fmla="*/ 152 h 200"/>
                <a:gd name="T52" fmla="*/ 117 w 200"/>
                <a:gd name="T53" fmla="*/ 21 h 200"/>
                <a:gd name="T54" fmla="*/ 60 w 200"/>
                <a:gd name="T55" fmla="*/ 44 h 200"/>
                <a:gd name="T56" fmla="*/ 27 w 200"/>
                <a:gd name="T57" fmla="*/ 44 h 200"/>
                <a:gd name="T58" fmla="*/ 121 w 200"/>
                <a:gd name="T59" fmla="*/ 0 h 200"/>
                <a:gd name="T60" fmla="*/ 155 w 200"/>
                <a:gd name="T61" fmla="*/ 44 h 200"/>
                <a:gd name="T62" fmla="*/ 134 w 200"/>
                <a:gd name="T63" fmla="*/ 44 h 200"/>
                <a:gd name="T64" fmla="*/ 117 w 200"/>
                <a:gd name="T65" fmla="*/ 2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0" h="200">
                  <a:moveTo>
                    <a:pt x="193" y="148"/>
                  </a:moveTo>
                  <a:cubicBezTo>
                    <a:pt x="193" y="148"/>
                    <a:pt x="177" y="148"/>
                    <a:pt x="158" y="148"/>
                  </a:cubicBezTo>
                  <a:cubicBezTo>
                    <a:pt x="144" y="148"/>
                    <a:pt x="134" y="144"/>
                    <a:pt x="134" y="126"/>
                  </a:cubicBezTo>
                  <a:cubicBezTo>
                    <a:pt x="134" y="110"/>
                    <a:pt x="144" y="104"/>
                    <a:pt x="159" y="104"/>
                  </a:cubicBezTo>
                  <a:cubicBezTo>
                    <a:pt x="193" y="104"/>
                    <a:pt x="193" y="104"/>
                    <a:pt x="193" y="104"/>
                  </a:cubicBezTo>
                  <a:cubicBezTo>
                    <a:pt x="197" y="104"/>
                    <a:pt x="200" y="107"/>
                    <a:pt x="200" y="110"/>
                  </a:cubicBezTo>
                  <a:cubicBezTo>
                    <a:pt x="200" y="141"/>
                    <a:pt x="200" y="141"/>
                    <a:pt x="200" y="141"/>
                  </a:cubicBezTo>
                  <a:cubicBezTo>
                    <a:pt x="200" y="145"/>
                    <a:pt x="197" y="148"/>
                    <a:pt x="193" y="148"/>
                  </a:cubicBezTo>
                  <a:close/>
                  <a:moveTo>
                    <a:pt x="152" y="117"/>
                  </a:moveTo>
                  <a:cubicBezTo>
                    <a:pt x="147" y="117"/>
                    <a:pt x="143" y="121"/>
                    <a:pt x="143" y="126"/>
                  </a:cubicBezTo>
                  <a:cubicBezTo>
                    <a:pt x="143" y="132"/>
                    <a:pt x="147" y="136"/>
                    <a:pt x="152" y="136"/>
                  </a:cubicBezTo>
                  <a:cubicBezTo>
                    <a:pt x="158" y="136"/>
                    <a:pt x="162" y="132"/>
                    <a:pt x="162" y="126"/>
                  </a:cubicBezTo>
                  <a:cubicBezTo>
                    <a:pt x="162" y="121"/>
                    <a:pt x="158" y="117"/>
                    <a:pt x="152" y="117"/>
                  </a:cubicBezTo>
                  <a:close/>
                  <a:moveTo>
                    <a:pt x="134" y="152"/>
                  </a:moveTo>
                  <a:cubicBezTo>
                    <a:pt x="135" y="152"/>
                    <a:pt x="180" y="152"/>
                    <a:pt x="192" y="152"/>
                  </a:cubicBezTo>
                  <a:cubicBezTo>
                    <a:pt x="192" y="160"/>
                    <a:pt x="192" y="166"/>
                    <a:pt x="192" y="166"/>
                  </a:cubicBezTo>
                  <a:cubicBezTo>
                    <a:pt x="192" y="185"/>
                    <a:pt x="178" y="200"/>
                    <a:pt x="160" y="200"/>
                  </a:cubicBezTo>
                  <a:cubicBezTo>
                    <a:pt x="33" y="200"/>
                    <a:pt x="33" y="200"/>
                    <a:pt x="33" y="200"/>
                  </a:cubicBezTo>
                  <a:cubicBezTo>
                    <a:pt x="15" y="200"/>
                    <a:pt x="0" y="185"/>
                    <a:pt x="0" y="16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68"/>
                    <a:pt x="15" y="52"/>
                    <a:pt x="33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78" y="52"/>
                    <a:pt x="192" y="68"/>
                    <a:pt x="192" y="87"/>
                  </a:cubicBezTo>
                  <a:cubicBezTo>
                    <a:pt x="192" y="87"/>
                    <a:pt x="192" y="92"/>
                    <a:pt x="192" y="100"/>
                  </a:cubicBezTo>
                  <a:cubicBezTo>
                    <a:pt x="179" y="100"/>
                    <a:pt x="150" y="100"/>
                    <a:pt x="133" y="100"/>
                  </a:cubicBezTo>
                  <a:cubicBezTo>
                    <a:pt x="120" y="100"/>
                    <a:pt x="120" y="152"/>
                    <a:pt x="134" y="152"/>
                  </a:cubicBezTo>
                  <a:close/>
                  <a:moveTo>
                    <a:pt x="117" y="21"/>
                  </a:moveTo>
                  <a:cubicBezTo>
                    <a:pt x="60" y="44"/>
                    <a:pt x="60" y="44"/>
                    <a:pt x="60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55" y="44"/>
                    <a:pt x="155" y="44"/>
                    <a:pt x="155" y="44"/>
                  </a:cubicBezTo>
                  <a:cubicBezTo>
                    <a:pt x="134" y="44"/>
                    <a:pt x="134" y="44"/>
                    <a:pt x="134" y="44"/>
                  </a:cubicBezTo>
                  <a:lnTo>
                    <a:pt x="117" y="21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0"/>
            <p:cNvSpPr>
              <a:spLocks noEditPoints="1"/>
            </p:cNvSpPr>
            <p:nvPr/>
          </p:nvSpPr>
          <p:spPr bwMode="auto">
            <a:xfrm>
              <a:off x="5592" y="1904"/>
              <a:ext cx="249" cy="225"/>
            </a:xfrm>
            <a:custGeom>
              <a:avLst/>
              <a:gdLst>
                <a:gd name="T0" fmla="*/ 8 w 200"/>
                <a:gd name="T1" fmla="*/ 180 h 180"/>
                <a:gd name="T2" fmla="*/ 8 w 200"/>
                <a:gd name="T3" fmla="*/ 164 h 180"/>
                <a:gd name="T4" fmla="*/ 20 w 200"/>
                <a:gd name="T5" fmla="*/ 100 h 180"/>
                <a:gd name="T6" fmla="*/ 32 w 200"/>
                <a:gd name="T7" fmla="*/ 164 h 180"/>
                <a:gd name="T8" fmla="*/ 80 w 200"/>
                <a:gd name="T9" fmla="*/ 96 h 180"/>
                <a:gd name="T10" fmla="*/ 88 w 200"/>
                <a:gd name="T11" fmla="*/ 164 h 180"/>
                <a:gd name="T12" fmla="*/ 172 w 200"/>
                <a:gd name="T13" fmla="*/ 100 h 180"/>
                <a:gd name="T14" fmla="*/ 184 w 200"/>
                <a:gd name="T15" fmla="*/ 164 h 180"/>
                <a:gd name="T16" fmla="*/ 200 w 200"/>
                <a:gd name="T17" fmla="*/ 172 h 180"/>
                <a:gd name="T18" fmla="*/ 96 w 200"/>
                <a:gd name="T19" fmla="*/ 129 h 180"/>
                <a:gd name="T20" fmla="*/ 129 w 200"/>
                <a:gd name="T21" fmla="*/ 102 h 180"/>
                <a:gd name="T22" fmla="*/ 96 w 200"/>
                <a:gd name="T23" fmla="*/ 129 h 180"/>
                <a:gd name="T24" fmla="*/ 131 w 200"/>
                <a:gd name="T25" fmla="*/ 152 h 180"/>
                <a:gd name="T26" fmla="*/ 158 w 200"/>
                <a:gd name="T27" fmla="*/ 119 h 180"/>
                <a:gd name="T28" fmla="*/ 100 w 200"/>
                <a:gd name="T29" fmla="*/ 149 h 180"/>
                <a:gd name="T30" fmla="*/ 151 w 200"/>
                <a:gd name="T31" fmla="*/ 104 h 180"/>
                <a:gd name="T32" fmla="*/ 100 w 200"/>
                <a:gd name="T33" fmla="*/ 149 h 180"/>
                <a:gd name="T34" fmla="*/ 64 w 200"/>
                <a:gd name="T35" fmla="*/ 102 h 180"/>
                <a:gd name="T36" fmla="*/ 68 w 200"/>
                <a:gd name="T37" fmla="*/ 116 h 180"/>
                <a:gd name="T38" fmla="*/ 71 w 200"/>
                <a:gd name="T39" fmla="*/ 146 h 180"/>
                <a:gd name="T40" fmla="*/ 57 w 200"/>
                <a:gd name="T41" fmla="*/ 146 h 180"/>
                <a:gd name="T42" fmla="*/ 60 w 200"/>
                <a:gd name="T43" fmla="*/ 115 h 180"/>
                <a:gd name="T44" fmla="*/ 181 w 200"/>
                <a:gd name="T45" fmla="*/ 92 h 180"/>
                <a:gd name="T46" fmla="*/ 163 w 200"/>
                <a:gd name="T47" fmla="*/ 76 h 180"/>
                <a:gd name="T48" fmla="*/ 134 w 200"/>
                <a:gd name="T49" fmla="*/ 76 h 180"/>
                <a:gd name="T50" fmla="*/ 116 w 200"/>
                <a:gd name="T51" fmla="*/ 92 h 180"/>
                <a:gd name="T52" fmla="*/ 99 w 200"/>
                <a:gd name="T53" fmla="*/ 76 h 180"/>
                <a:gd name="T54" fmla="*/ 69 w 200"/>
                <a:gd name="T55" fmla="*/ 76 h 180"/>
                <a:gd name="T56" fmla="*/ 51 w 200"/>
                <a:gd name="T57" fmla="*/ 92 h 180"/>
                <a:gd name="T58" fmla="*/ 34 w 200"/>
                <a:gd name="T59" fmla="*/ 76 h 180"/>
                <a:gd name="T60" fmla="*/ 4 w 200"/>
                <a:gd name="T61" fmla="*/ 76 h 180"/>
                <a:gd name="T62" fmla="*/ 4 w 200"/>
                <a:gd name="T63" fmla="*/ 72 h 180"/>
                <a:gd name="T64" fmla="*/ 196 w 200"/>
                <a:gd name="T65" fmla="*/ 76 h 180"/>
                <a:gd name="T66" fmla="*/ 181 w 200"/>
                <a:gd name="T67" fmla="*/ 92 h 180"/>
                <a:gd name="T68" fmla="*/ 177 w 200"/>
                <a:gd name="T69" fmla="*/ 12 h 180"/>
                <a:gd name="T70" fmla="*/ 4 w 200"/>
                <a:gd name="T71" fmla="*/ 68 h 180"/>
                <a:gd name="T72" fmla="*/ 164 w 200"/>
                <a:gd name="T73" fmla="*/ 64 h 180"/>
                <a:gd name="T74" fmla="*/ 160 w 200"/>
                <a:gd name="T75" fmla="*/ 16 h 180"/>
                <a:gd name="T76" fmla="*/ 164 w 200"/>
                <a:gd name="T77" fmla="*/ 64 h 180"/>
                <a:gd name="T78" fmla="*/ 140 w 200"/>
                <a:gd name="T79" fmla="*/ 64 h 180"/>
                <a:gd name="T80" fmla="*/ 124 w 200"/>
                <a:gd name="T81" fmla="*/ 16 h 180"/>
                <a:gd name="T82" fmla="*/ 96 w 200"/>
                <a:gd name="T83" fmla="*/ 64 h 180"/>
                <a:gd name="T84" fmla="*/ 104 w 200"/>
                <a:gd name="T85" fmla="*/ 16 h 180"/>
                <a:gd name="T86" fmla="*/ 96 w 200"/>
                <a:gd name="T87" fmla="*/ 64 h 180"/>
                <a:gd name="T88" fmla="*/ 76 w 200"/>
                <a:gd name="T89" fmla="*/ 16 h 180"/>
                <a:gd name="T90" fmla="*/ 60 w 200"/>
                <a:gd name="T91" fmla="*/ 64 h 180"/>
                <a:gd name="T92" fmla="*/ 36 w 200"/>
                <a:gd name="T93" fmla="*/ 64 h 180"/>
                <a:gd name="T94" fmla="*/ 40 w 200"/>
                <a:gd name="T95" fmla="*/ 16 h 180"/>
                <a:gd name="T96" fmla="*/ 36 w 200"/>
                <a:gd name="T97" fmla="*/ 64 h 180"/>
                <a:gd name="T98" fmla="*/ 180 w 200"/>
                <a:gd name="T99" fmla="*/ 0 h 180"/>
                <a:gd name="T100" fmla="*/ 20 w 200"/>
                <a:gd name="T101" fmla="*/ 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0" h="180">
                  <a:moveTo>
                    <a:pt x="192" y="180"/>
                  </a:moveTo>
                  <a:cubicBezTo>
                    <a:pt x="8" y="180"/>
                    <a:pt x="8" y="180"/>
                    <a:pt x="8" y="180"/>
                  </a:cubicBezTo>
                  <a:cubicBezTo>
                    <a:pt x="3" y="180"/>
                    <a:pt x="0" y="177"/>
                    <a:pt x="0" y="172"/>
                  </a:cubicBezTo>
                  <a:cubicBezTo>
                    <a:pt x="0" y="168"/>
                    <a:pt x="3" y="164"/>
                    <a:pt x="8" y="164"/>
                  </a:cubicBezTo>
                  <a:cubicBezTo>
                    <a:pt x="20" y="164"/>
                    <a:pt x="20" y="164"/>
                    <a:pt x="20" y="164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80" y="164"/>
                    <a:pt x="80" y="164"/>
                    <a:pt x="80" y="164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88" y="164"/>
                    <a:pt x="88" y="164"/>
                    <a:pt x="88" y="164"/>
                  </a:cubicBezTo>
                  <a:cubicBezTo>
                    <a:pt x="172" y="164"/>
                    <a:pt x="172" y="164"/>
                    <a:pt x="172" y="164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84" y="100"/>
                    <a:pt x="184" y="100"/>
                    <a:pt x="184" y="100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92" y="164"/>
                    <a:pt x="192" y="164"/>
                    <a:pt x="192" y="164"/>
                  </a:cubicBezTo>
                  <a:cubicBezTo>
                    <a:pt x="196" y="164"/>
                    <a:pt x="200" y="168"/>
                    <a:pt x="200" y="172"/>
                  </a:cubicBezTo>
                  <a:cubicBezTo>
                    <a:pt x="200" y="177"/>
                    <a:pt x="196" y="180"/>
                    <a:pt x="192" y="180"/>
                  </a:cubicBezTo>
                  <a:close/>
                  <a:moveTo>
                    <a:pt x="96" y="129"/>
                  </a:moveTo>
                  <a:cubicBezTo>
                    <a:pt x="126" y="99"/>
                    <a:pt x="126" y="99"/>
                    <a:pt x="126" y="99"/>
                  </a:cubicBezTo>
                  <a:cubicBezTo>
                    <a:pt x="129" y="102"/>
                    <a:pt x="129" y="102"/>
                    <a:pt x="129" y="102"/>
                  </a:cubicBezTo>
                  <a:cubicBezTo>
                    <a:pt x="99" y="132"/>
                    <a:pt x="99" y="132"/>
                    <a:pt x="99" y="132"/>
                  </a:cubicBezTo>
                  <a:lnTo>
                    <a:pt x="96" y="129"/>
                  </a:lnTo>
                  <a:close/>
                  <a:moveTo>
                    <a:pt x="161" y="122"/>
                  </a:moveTo>
                  <a:cubicBezTo>
                    <a:pt x="131" y="152"/>
                    <a:pt x="131" y="152"/>
                    <a:pt x="131" y="152"/>
                  </a:cubicBezTo>
                  <a:cubicBezTo>
                    <a:pt x="128" y="149"/>
                    <a:pt x="128" y="149"/>
                    <a:pt x="128" y="149"/>
                  </a:cubicBezTo>
                  <a:cubicBezTo>
                    <a:pt x="158" y="119"/>
                    <a:pt x="158" y="119"/>
                    <a:pt x="158" y="119"/>
                  </a:cubicBezTo>
                  <a:lnTo>
                    <a:pt x="161" y="122"/>
                  </a:lnTo>
                  <a:close/>
                  <a:moveTo>
                    <a:pt x="100" y="149"/>
                  </a:moveTo>
                  <a:cubicBezTo>
                    <a:pt x="148" y="101"/>
                    <a:pt x="148" y="101"/>
                    <a:pt x="148" y="101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03" y="152"/>
                    <a:pt x="103" y="152"/>
                    <a:pt x="103" y="152"/>
                  </a:cubicBezTo>
                  <a:lnTo>
                    <a:pt x="100" y="149"/>
                  </a:lnTo>
                  <a:close/>
                  <a:moveTo>
                    <a:pt x="57" y="110"/>
                  </a:moveTo>
                  <a:cubicBezTo>
                    <a:pt x="57" y="106"/>
                    <a:pt x="60" y="102"/>
                    <a:pt x="64" y="102"/>
                  </a:cubicBezTo>
                  <a:cubicBezTo>
                    <a:pt x="68" y="102"/>
                    <a:pt x="71" y="106"/>
                    <a:pt x="71" y="110"/>
                  </a:cubicBezTo>
                  <a:cubicBezTo>
                    <a:pt x="71" y="112"/>
                    <a:pt x="70" y="114"/>
                    <a:pt x="68" y="116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70" y="141"/>
                    <a:pt x="71" y="143"/>
                    <a:pt x="71" y="146"/>
                  </a:cubicBezTo>
                  <a:cubicBezTo>
                    <a:pt x="71" y="150"/>
                    <a:pt x="68" y="153"/>
                    <a:pt x="64" y="153"/>
                  </a:cubicBezTo>
                  <a:cubicBezTo>
                    <a:pt x="60" y="153"/>
                    <a:pt x="57" y="150"/>
                    <a:pt x="57" y="146"/>
                  </a:cubicBezTo>
                  <a:cubicBezTo>
                    <a:pt x="57" y="143"/>
                    <a:pt x="58" y="141"/>
                    <a:pt x="60" y="140"/>
                  </a:cubicBezTo>
                  <a:cubicBezTo>
                    <a:pt x="60" y="115"/>
                    <a:pt x="60" y="115"/>
                    <a:pt x="60" y="115"/>
                  </a:cubicBezTo>
                  <a:cubicBezTo>
                    <a:pt x="58" y="114"/>
                    <a:pt x="57" y="112"/>
                    <a:pt x="57" y="110"/>
                  </a:cubicBezTo>
                  <a:close/>
                  <a:moveTo>
                    <a:pt x="181" y="92"/>
                  </a:moveTo>
                  <a:cubicBezTo>
                    <a:pt x="173" y="92"/>
                    <a:pt x="167" y="85"/>
                    <a:pt x="166" y="76"/>
                  </a:cubicBezTo>
                  <a:cubicBezTo>
                    <a:pt x="163" y="76"/>
                    <a:pt x="163" y="76"/>
                    <a:pt x="163" y="76"/>
                  </a:cubicBezTo>
                  <a:cubicBezTo>
                    <a:pt x="163" y="85"/>
                    <a:pt x="156" y="92"/>
                    <a:pt x="148" y="92"/>
                  </a:cubicBezTo>
                  <a:cubicBezTo>
                    <a:pt x="141" y="92"/>
                    <a:pt x="134" y="85"/>
                    <a:pt x="134" y="76"/>
                  </a:cubicBezTo>
                  <a:cubicBezTo>
                    <a:pt x="131" y="76"/>
                    <a:pt x="131" y="76"/>
                    <a:pt x="131" y="76"/>
                  </a:cubicBezTo>
                  <a:cubicBezTo>
                    <a:pt x="130" y="85"/>
                    <a:pt x="124" y="92"/>
                    <a:pt x="116" y="92"/>
                  </a:cubicBezTo>
                  <a:cubicBezTo>
                    <a:pt x="108" y="92"/>
                    <a:pt x="102" y="85"/>
                    <a:pt x="101" y="76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8" y="85"/>
                    <a:pt x="92" y="92"/>
                    <a:pt x="84" y="92"/>
                  </a:cubicBezTo>
                  <a:cubicBezTo>
                    <a:pt x="76" y="92"/>
                    <a:pt x="69" y="85"/>
                    <a:pt x="69" y="76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6" y="85"/>
                    <a:pt x="59" y="92"/>
                    <a:pt x="51" y="92"/>
                  </a:cubicBezTo>
                  <a:cubicBezTo>
                    <a:pt x="44" y="92"/>
                    <a:pt x="37" y="85"/>
                    <a:pt x="37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3" y="85"/>
                    <a:pt x="27" y="92"/>
                    <a:pt x="19" y="92"/>
                  </a:cubicBezTo>
                  <a:cubicBezTo>
                    <a:pt x="11" y="92"/>
                    <a:pt x="5" y="85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196" y="72"/>
                    <a:pt x="196" y="72"/>
                    <a:pt x="196" y="72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95" y="85"/>
                    <a:pt x="189" y="92"/>
                    <a:pt x="181" y="92"/>
                  </a:cubicBezTo>
                  <a:close/>
                  <a:moveTo>
                    <a:pt x="22" y="12"/>
                  </a:moveTo>
                  <a:cubicBezTo>
                    <a:pt x="177" y="12"/>
                    <a:pt x="177" y="12"/>
                    <a:pt x="177" y="12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4" y="68"/>
                    <a:pt x="4" y="68"/>
                    <a:pt x="4" y="68"/>
                  </a:cubicBezTo>
                  <a:lnTo>
                    <a:pt x="22" y="12"/>
                  </a:lnTo>
                  <a:close/>
                  <a:moveTo>
                    <a:pt x="164" y="64"/>
                  </a:moveTo>
                  <a:cubicBezTo>
                    <a:pt x="172" y="64"/>
                    <a:pt x="172" y="64"/>
                    <a:pt x="172" y="64"/>
                  </a:cubicBezTo>
                  <a:cubicBezTo>
                    <a:pt x="160" y="16"/>
                    <a:pt x="160" y="16"/>
                    <a:pt x="160" y="16"/>
                  </a:cubicBezTo>
                  <a:cubicBezTo>
                    <a:pt x="152" y="16"/>
                    <a:pt x="152" y="16"/>
                    <a:pt x="152" y="16"/>
                  </a:cubicBezTo>
                  <a:lnTo>
                    <a:pt x="164" y="64"/>
                  </a:lnTo>
                  <a:close/>
                  <a:moveTo>
                    <a:pt x="132" y="64"/>
                  </a:moveTo>
                  <a:cubicBezTo>
                    <a:pt x="140" y="64"/>
                    <a:pt x="140" y="64"/>
                    <a:pt x="140" y="64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24" y="16"/>
                    <a:pt x="124" y="16"/>
                    <a:pt x="124" y="16"/>
                  </a:cubicBezTo>
                  <a:lnTo>
                    <a:pt x="132" y="64"/>
                  </a:lnTo>
                  <a:close/>
                  <a:moveTo>
                    <a:pt x="96" y="64"/>
                  </a:moveTo>
                  <a:cubicBezTo>
                    <a:pt x="104" y="64"/>
                    <a:pt x="104" y="64"/>
                    <a:pt x="104" y="64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96" y="16"/>
                    <a:pt x="96" y="16"/>
                    <a:pt x="96" y="16"/>
                  </a:cubicBezTo>
                  <a:lnTo>
                    <a:pt x="96" y="64"/>
                  </a:lnTo>
                  <a:close/>
                  <a:moveTo>
                    <a:pt x="68" y="64"/>
                  </a:moveTo>
                  <a:cubicBezTo>
                    <a:pt x="76" y="16"/>
                    <a:pt x="76" y="16"/>
                    <a:pt x="76" y="1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0" y="64"/>
                    <a:pt x="60" y="64"/>
                    <a:pt x="60" y="64"/>
                  </a:cubicBezTo>
                  <a:lnTo>
                    <a:pt x="68" y="64"/>
                  </a:lnTo>
                  <a:close/>
                  <a:moveTo>
                    <a:pt x="36" y="64"/>
                  </a:moveTo>
                  <a:cubicBezTo>
                    <a:pt x="48" y="16"/>
                    <a:pt x="48" y="16"/>
                    <a:pt x="48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28" y="64"/>
                    <a:pt x="28" y="64"/>
                    <a:pt x="28" y="64"/>
                  </a:cubicBezTo>
                  <a:lnTo>
                    <a:pt x="36" y="64"/>
                  </a:lnTo>
                  <a:close/>
                  <a:moveTo>
                    <a:pt x="20" y="0"/>
                  </a:moveTo>
                  <a:cubicBezTo>
                    <a:pt x="180" y="0"/>
                    <a:pt x="180" y="0"/>
                    <a:pt x="180" y="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20" y="8"/>
                    <a:pt x="20" y="8"/>
                    <a:pt x="20" y="8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1"/>
            <p:cNvSpPr>
              <a:spLocks noEditPoints="1"/>
            </p:cNvSpPr>
            <p:nvPr/>
          </p:nvSpPr>
          <p:spPr bwMode="auto">
            <a:xfrm>
              <a:off x="5902" y="1902"/>
              <a:ext cx="251" cy="226"/>
            </a:xfrm>
            <a:custGeom>
              <a:avLst/>
              <a:gdLst>
                <a:gd name="T0" fmla="*/ 1 w 201"/>
                <a:gd name="T1" fmla="*/ 161 h 181"/>
                <a:gd name="T2" fmla="*/ 1 w 201"/>
                <a:gd name="T3" fmla="*/ 41 h 181"/>
                <a:gd name="T4" fmla="*/ 73 w 201"/>
                <a:gd name="T5" fmla="*/ 7 h 181"/>
                <a:gd name="T6" fmla="*/ 180 w 201"/>
                <a:gd name="T7" fmla="*/ 21 h 181"/>
                <a:gd name="T8" fmla="*/ 180 w 201"/>
                <a:gd name="T9" fmla="*/ 181 h 181"/>
                <a:gd name="T10" fmla="*/ 31 w 201"/>
                <a:gd name="T11" fmla="*/ 104 h 181"/>
                <a:gd name="T12" fmla="*/ 11 w 201"/>
                <a:gd name="T13" fmla="*/ 84 h 181"/>
                <a:gd name="T14" fmla="*/ 50 w 201"/>
                <a:gd name="T15" fmla="*/ 29 h 181"/>
                <a:gd name="T16" fmla="*/ 29 w 201"/>
                <a:gd name="T17" fmla="*/ 29 h 181"/>
                <a:gd name="T18" fmla="*/ 30 w 201"/>
                <a:gd name="T19" fmla="*/ 57 h 181"/>
                <a:gd name="T20" fmla="*/ 48 w 201"/>
                <a:gd name="T21" fmla="*/ 57 h 181"/>
                <a:gd name="T22" fmla="*/ 50 w 201"/>
                <a:gd name="T23" fmla="*/ 29 h 181"/>
                <a:gd name="T24" fmla="*/ 62 w 201"/>
                <a:gd name="T25" fmla="*/ 56 h 181"/>
                <a:gd name="T26" fmla="*/ 69 w 201"/>
                <a:gd name="T27" fmla="*/ 29 h 181"/>
                <a:gd name="T28" fmla="*/ 74 w 201"/>
                <a:gd name="T29" fmla="*/ 21 h 181"/>
                <a:gd name="T30" fmla="*/ 193 w 201"/>
                <a:gd name="T31" fmla="*/ 69 h 181"/>
                <a:gd name="T32" fmla="*/ 193 w 201"/>
                <a:gd name="T33" fmla="*/ 57 h 181"/>
                <a:gd name="T34" fmla="*/ 111 w 201"/>
                <a:gd name="T35" fmla="*/ 29 h 181"/>
                <a:gd name="T36" fmla="*/ 90 w 201"/>
                <a:gd name="T37" fmla="*/ 70 h 181"/>
                <a:gd name="T38" fmla="*/ 82 w 201"/>
                <a:gd name="T39" fmla="*/ 79 h 181"/>
                <a:gd name="T40" fmla="*/ 75 w 201"/>
                <a:gd name="T41" fmla="*/ 94 h 181"/>
                <a:gd name="T42" fmla="*/ 67 w 201"/>
                <a:gd name="T43" fmla="*/ 102 h 181"/>
                <a:gd name="T44" fmla="*/ 10 w 201"/>
                <a:gd name="T45" fmla="*/ 105 h 181"/>
                <a:gd name="T46" fmla="*/ 29 w 201"/>
                <a:gd name="T47" fmla="*/ 173 h 181"/>
                <a:gd name="T48" fmla="*/ 53 w 201"/>
                <a:gd name="T49" fmla="*/ 108 h 181"/>
                <a:gd name="T50" fmla="*/ 193 w 201"/>
                <a:gd name="T51" fmla="*/ 153 h 181"/>
                <a:gd name="T52" fmla="*/ 162 w 201"/>
                <a:gd name="T53" fmla="*/ 164 h 181"/>
                <a:gd name="T54" fmla="*/ 181 w 201"/>
                <a:gd name="T55" fmla="*/ 139 h 181"/>
                <a:gd name="T56" fmla="*/ 169 w 201"/>
                <a:gd name="T57" fmla="*/ 164 h 181"/>
                <a:gd name="T58" fmla="*/ 168 w 201"/>
                <a:gd name="T59" fmla="*/ 159 h 181"/>
                <a:gd name="T60" fmla="*/ 171 w 201"/>
                <a:gd name="T61" fmla="*/ 141 h 181"/>
                <a:gd name="T62" fmla="*/ 163 w 201"/>
                <a:gd name="T63" fmla="*/ 106 h 181"/>
                <a:gd name="T64" fmla="*/ 176 w 201"/>
                <a:gd name="T65" fmla="*/ 101 h 181"/>
                <a:gd name="T66" fmla="*/ 169 w 201"/>
                <a:gd name="T67" fmla="*/ 128 h 181"/>
                <a:gd name="T68" fmla="*/ 156 w 201"/>
                <a:gd name="T69" fmla="*/ 156 h 181"/>
                <a:gd name="T70" fmla="*/ 150 w 201"/>
                <a:gd name="T71" fmla="*/ 157 h 181"/>
                <a:gd name="T72" fmla="*/ 144 w 201"/>
                <a:gd name="T73" fmla="*/ 164 h 181"/>
                <a:gd name="T74" fmla="*/ 146 w 201"/>
                <a:gd name="T75" fmla="*/ 137 h 181"/>
                <a:gd name="T76" fmla="*/ 153 w 201"/>
                <a:gd name="T77" fmla="*/ 151 h 181"/>
                <a:gd name="T78" fmla="*/ 144 w 201"/>
                <a:gd name="T79" fmla="*/ 149 h 181"/>
                <a:gd name="T80" fmla="*/ 147 w 201"/>
                <a:gd name="T81" fmla="*/ 141 h 181"/>
                <a:gd name="T82" fmla="*/ 152 w 201"/>
                <a:gd name="T83" fmla="*/ 117 h 181"/>
                <a:gd name="T84" fmla="*/ 137 w 201"/>
                <a:gd name="T85" fmla="*/ 128 h 181"/>
                <a:gd name="T86" fmla="*/ 153 w 201"/>
                <a:gd name="T87" fmla="*/ 106 h 181"/>
                <a:gd name="T88" fmla="*/ 126 w 201"/>
                <a:gd name="T89" fmla="*/ 157 h 181"/>
                <a:gd name="T90" fmla="*/ 110 w 201"/>
                <a:gd name="T91" fmla="*/ 164 h 181"/>
                <a:gd name="T92" fmla="*/ 134 w 201"/>
                <a:gd name="T93" fmla="*/ 164 h 181"/>
                <a:gd name="T94" fmla="*/ 123 w 201"/>
                <a:gd name="T95" fmla="*/ 146 h 181"/>
                <a:gd name="T96" fmla="*/ 121 w 201"/>
                <a:gd name="T97" fmla="*/ 146 h 181"/>
                <a:gd name="T98" fmla="*/ 123 w 201"/>
                <a:gd name="T99" fmla="*/ 146 h 181"/>
                <a:gd name="T100" fmla="*/ 133 w 201"/>
                <a:gd name="T101" fmla="*/ 128 h 181"/>
                <a:gd name="T102" fmla="*/ 100 w 201"/>
                <a:gd name="T103" fmla="*/ 124 h 181"/>
                <a:gd name="T104" fmla="*/ 119 w 201"/>
                <a:gd name="T105" fmla="*/ 102 h 181"/>
                <a:gd name="T106" fmla="*/ 103 w 201"/>
                <a:gd name="T107" fmla="*/ 114 h 181"/>
                <a:gd name="T108" fmla="*/ 114 w 201"/>
                <a:gd name="T109" fmla="*/ 117 h 181"/>
                <a:gd name="T110" fmla="*/ 120 w 201"/>
                <a:gd name="T111" fmla="*/ 112 h 181"/>
                <a:gd name="T112" fmla="*/ 100 w 201"/>
                <a:gd name="T113" fmla="*/ 124 h 181"/>
                <a:gd name="T114" fmla="*/ 101 w 201"/>
                <a:gd name="T115" fmla="*/ 141 h 181"/>
                <a:gd name="T116" fmla="*/ 106 w 201"/>
                <a:gd name="T117" fmla="*/ 158 h 181"/>
                <a:gd name="T118" fmla="*/ 86 w 201"/>
                <a:gd name="T119" fmla="*/ 15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1" h="181">
                  <a:moveTo>
                    <a:pt x="180" y="181"/>
                  </a:moveTo>
                  <a:cubicBezTo>
                    <a:pt x="21" y="181"/>
                    <a:pt x="21" y="181"/>
                    <a:pt x="21" y="181"/>
                  </a:cubicBezTo>
                  <a:cubicBezTo>
                    <a:pt x="10" y="181"/>
                    <a:pt x="1" y="172"/>
                    <a:pt x="1" y="161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0" y="89"/>
                    <a:pt x="0" y="86"/>
                    <a:pt x="1" y="83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30"/>
                    <a:pt x="10" y="21"/>
                    <a:pt x="2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4" y="15"/>
                    <a:pt x="68" y="9"/>
                    <a:pt x="73" y="7"/>
                  </a:cubicBezTo>
                  <a:cubicBezTo>
                    <a:pt x="86" y="0"/>
                    <a:pt x="93" y="5"/>
                    <a:pt x="101" y="13"/>
                  </a:cubicBezTo>
                  <a:cubicBezTo>
                    <a:pt x="104" y="16"/>
                    <a:pt x="106" y="18"/>
                    <a:pt x="108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92" y="21"/>
                    <a:pt x="201" y="30"/>
                    <a:pt x="201" y="41"/>
                  </a:cubicBezTo>
                  <a:cubicBezTo>
                    <a:pt x="201" y="161"/>
                    <a:pt x="201" y="161"/>
                    <a:pt x="201" y="161"/>
                  </a:cubicBezTo>
                  <a:cubicBezTo>
                    <a:pt x="201" y="172"/>
                    <a:pt x="192" y="181"/>
                    <a:pt x="180" y="181"/>
                  </a:cubicBezTo>
                  <a:close/>
                  <a:moveTo>
                    <a:pt x="9" y="99"/>
                  </a:moveTo>
                  <a:cubicBezTo>
                    <a:pt x="10" y="100"/>
                    <a:pt x="10" y="102"/>
                    <a:pt x="11" y="103"/>
                  </a:cubicBezTo>
                  <a:cubicBezTo>
                    <a:pt x="15" y="106"/>
                    <a:pt x="22" y="108"/>
                    <a:pt x="31" y="104"/>
                  </a:cubicBezTo>
                  <a:cubicBezTo>
                    <a:pt x="37" y="101"/>
                    <a:pt x="48" y="78"/>
                    <a:pt x="53" y="66"/>
                  </a:cubicBezTo>
                  <a:cubicBezTo>
                    <a:pt x="52" y="65"/>
                    <a:pt x="50" y="63"/>
                    <a:pt x="49" y="62"/>
                  </a:cubicBezTo>
                  <a:cubicBezTo>
                    <a:pt x="37" y="67"/>
                    <a:pt x="13" y="78"/>
                    <a:pt x="11" y="84"/>
                  </a:cubicBezTo>
                  <a:cubicBezTo>
                    <a:pt x="10" y="86"/>
                    <a:pt x="9" y="87"/>
                    <a:pt x="9" y="89"/>
                  </a:cubicBezTo>
                  <a:lnTo>
                    <a:pt x="9" y="99"/>
                  </a:lnTo>
                  <a:close/>
                  <a:moveTo>
                    <a:pt x="50" y="29"/>
                  </a:moveTo>
                  <a:cubicBezTo>
                    <a:pt x="50" y="37"/>
                    <a:pt x="52" y="50"/>
                    <a:pt x="41" y="54"/>
                  </a:cubicBezTo>
                  <a:cubicBezTo>
                    <a:pt x="41" y="60"/>
                    <a:pt x="41" y="29"/>
                    <a:pt x="41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18" y="29"/>
                    <a:pt x="9" y="38"/>
                    <a:pt x="9" y="49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21" y="60"/>
                    <a:pt x="15" y="63"/>
                    <a:pt x="9" y="66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20" y="61"/>
                    <a:pt x="40" y="58"/>
                    <a:pt x="48" y="57"/>
                  </a:cubicBezTo>
                  <a:cubicBezTo>
                    <a:pt x="49" y="55"/>
                    <a:pt x="52" y="53"/>
                    <a:pt x="53" y="52"/>
                  </a:cubicBezTo>
                  <a:cubicBezTo>
                    <a:pt x="54" y="47"/>
                    <a:pt x="55" y="38"/>
                    <a:pt x="58" y="29"/>
                  </a:cubicBezTo>
                  <a:lnTo>
                    <a:pt x="50" y="29"/>
                  </a:lnTo>
                  <a:close/>
                  <a:moveTo>
                    <a:pt x="69" y="29"/>
                  </a:moveTo>
                  <a:cubicBezTo>
                    <a:pt x="65" y="37"/>
                    <a:pt x="61" y="46"/>
                    <a:pt x="58" y="52"/>
                  </a:cubicBezTo>
                  <a:cubicBezTo>
                    <a:pt x="60" y="54"/>
                    <a:pt x="62" y="56"/>
                    <a:pt x="62" y="56"/>
                  </a:cubicBezTo>
                  <a:cubicBezTo>
                    <a:pt x="74" y="51"/>
                    <a:pt x="97" y="40"/>
                    <a:pt x="100" y="34"/>
                  </a:cubicBezTo>
                  <a:cubicBezTo>
                    <a:pt x="101" y="32"/>
                    <a:pt x="102" y="31"/>
                    <a:pt x="102" y="29"/>
                  </a:cubicBezTo>
                  <a:lnTo>
                    <a:pt x="69" y="29"/>
                  </a:lnTo>
                  <a:close/>
                  <a:moveTo>
                    <a:pt x="99" y="15"/>
                  </a:moveTo>
                  <a:cubicBezTo>
                    <a:pt x="96" y="12"/>
                    <a:pt x="89" y="10"/>
                    <a:pt x="80" y="14"/>
                  </a:cubicBezTo>
                  <a:cubicBezTo>
                    <a:pt x="79" y="15"/>
                    <a:pt x="76" y="18"/>
                    <a:pt x="74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18"/>
                    <a:pt x="101" y="16"/>
                    <a:pt x="99" y="15"/>
                  </a:cubicBezTo>
                  <a:close/>
                  <a:moveTo>
                    <a:pt x="193" y="69"/>
                  </a:moveTo>
                  <a:cubicBezTo>
                    <a:pt x="96" y="69"/>
                    <a:pt x="96" y="69"/>
                    <a:pt x="96" y="69"/>
                  </a:cubicBezTo>
                  <a:cubicBezTo>
                    <a:pt x="86" y="59"/>
                    <a:pt x="104" y="57"/>
                    <a:pt x="116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38"/>
                    <a:pt x="184" y="29"/>
                    <a:pt x="172" y="29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1" y="33"/>
                    <a:pt x="110" y="37"/>
                    <a:pt x="108" y="42"/>
                  </a:cubicBezTo>
                  <a:cubicBezTo>
                    <a:pt x="102" y="53"/>
                    <a:pt x="83" y="58"/>
                    <a:pt x="70" y="60"/>
                  </a:cubicBezTo>
                  <a:cubicBezTo>
                    <a:pt x="81" y="62"/>
                    <a:pt x="85" y="64"/>
                    <a:pt x="90" y="70"/>
                  </a:cubicBezTo>
                  <a:cubicBezTo>
                    <a:pt x="96" y="78"/>
                    <a:pt x="104" y="82"/>
                    <a:pt x="107" y="82"/>
                  </a:cubicBezTo>
                  <a:cubicBezTo>
                    <a:pt x="101" y="87"/>
                    <a:pt x="96" y="93"/>
                    <a:pt x="96" y="93"/>
                  </a:cubicBezTo>
                  <a:cubicBezTo>
                    <a:pt x="96" y="93"/>
                    <a:pt x="87" y="86"/>
                    <a:pt x="82" y="79"/>
                  </a:cubicBezTo>
                  <a:cubicBezTo>
                    <a:pt x="77" y="72"/>
                    <a:pt x="69" y="65"/>
                    <a:pt x="62" y="63"/>
                  </a:cubicBezTo>
                  <a:cubicBezTo>
                    <a:pt x="61" y="64"/>
                    <a:pt x="60" y="65"/>
                    <a:pt x="59" y="65"/>
                  </a:cubicBezTo>
                  <a:cubicBezTo>
                    <a:pt x="62" y="73"/>
                    <a:pt x="69" y="89"/>
                    <a:pt x="75" y="94"/>
                  </a:cubicBezTo>
                  <a:cubicBezTo>
                    <a:pt x="83" y="99"/>
                    <a:pt x="85" y="116"/>
                    <a:pt x="85" y="116"/>
                  </a:cubicBezTo>
                  <a:cubicBezTo>
                    <a:pt x="85" y="116"/>
                    <a:pt x="80" y="122"/>
                    <a:pt x="74" y="127"/>
                  </a:cubicBezTo>
                  <a:cubicBezTo>
                    <a:pt x="75" y="124"/>
                    <a:pt x="75" y="108"/>
                    <a:pt x="67" y="102"/>
                  </a:cubicBezTo>
                  <a:cubicBezTo>
                    <a:pt x="61" y="97"/>
                    <a:pt x="58" y="84"/>
                    <a:pt x="57" y="73"/>
                  </a:cubicBezTo>
                  <a:cubicBezTo>
                    <a:pt x="55" y="86"/>
                    <a:pt x="50" y="106"/>
                    <a:pt x="38" y="111"/>
                  </a:cubicBezTo>
                  <a:cubicBezTo>
                    <a:pt x="25" y="118"/>
                    <a:pt x="18" y="113"/>
                    <a:pt x="10" y="105"/>
                  </a:cubicBezTo>
                  <a:cubicBezTo>
                    <a:pt x="9" y="105"/>
                    <a:pt x="9" y="104"/>
                    <a:pt x="9" y="104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64"/>
                    <a:pt x="18" y="173"/>
                    <a:pt x="29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6" y="116"/>
                    <a:pt x="50" y="112"/>
                    <a:pt x="53" y="108"/>
                  </a:cubicBezTo>
                  <a:cubicBezTo>
                    <a:pt x="53" y="173"/>
                    <a:pt x="53" y="173"/>
                    <a:pt x="53" y="173"/>
                  </a:cubicBezTo>
                  <a:cubicBezTo>
                    <a:pt x="172" y="173"/>
                    <a:pt x="172" y="173"/>
                    <a:pt x="172" y="173"/>
                  </a:cubicBezTo>
                  <a:cubicBezTo>
                    <a:pt x="184" y="173"/>
                    <a:pt x="193" y="164"/>
                    <a:pt x="193" y="153"/>
                  </a:cubicBezTo>
                  <a:lnTo>
                    <a:pt x="193" y="69"/>
                  </a:lnTo>
                  <a:close/>
                  <a:moveTo>
                    <a:pt x="169" y="164"/>
                  </a:moveTo>
                  <a:cubicBezTo>
                    <a:pt x="166" y="164"/>
                    <a:pt x="163" y="164"/>
                    <a:pt x="162" y="164"/>
                  </a:cubicBezTo>
                  <a:cubicBezTo>
                    <a:pt x="162" y="137"/>
                    <a:pt x="162" y="137"/>
                    <a:pt x="162" y="137"/>
                  </a:cubicBezTo>
                  <a:cubicBezTo>
                    <a:pt x="164" y="137"/>
                    <a:pt x="167" y="137"/>
                    <a:pt x="170" y="137"/>
                  </a:cubicBezTo>
                  <a:cubicBezTo>
                    <a:pt x="175" y="137"/>
                    <a:pt x="178" y="138"/>
                    <a:pt x="181" y="139"/>
                  </a:cubicBezTo>
                  <a:cubicBezTo>
                    <a:pt x="184" y="142"/>
                    <a:pt x="186" y="145"/>
                    <a:pt x="186" y="150"/>
                  </a:cubicBezTo>
                  <a:cubicBezTo>
                    <a:pt x="186" y="155"/>
                    <a:pt x="184" y="158"/>
                    <a:pt x="181" y="160"/>
                  </a:cubicBezTo>
                  <a:cubicBezTo>
                    <a:pt x="178" y="163"/>
                    <a:pt x="174" y="164"/>
                    <a:pt x="169" y="164"/>
                  </a:cubicBezTo>
                  <a:close/>
                  <a:moveTo>
                    <a:pt x="171" y="141"/>
                  </a:moveTo>
                  <a:cubicBezTo>
                    <a:pt x="169" y="141"/>
                    <a:pt x="168" y="141"/>
                    <a:pt x="168" y="141"/>
                  </a:cubicBezTo>
                  <a:cubicBezTo>
                    <a:pt x="168" y="159"/>
                    <a:pt x="168" y="159"/>
                    <a:pt x="168" y="159"/>
                  </a:cubicBezTo>
                  <a:cubicBezTo>
                    <a:pt x="168" y="159"/>
                    <a:pt x="169" y="159"/>
                    <a:pt x="170" y="159"/>
                  </a:cubicBezTo>
                  <a:cubicBezTo>
                    <a:pt x="176" y="159"/>
                    <a:pt x="179" y="156"/>
                    <a:pt x="179" y="150"/>
                  </a:cubicBezTo>
                  <a:cubicBezTo>
                    <a:pt x="179" y="144"/>
                    <a:pt x="176" y="141"/>
                    <a:pt x="171" y="141"/>
                  </a:cubicBezTo>
                  <a:close/>
                  <a:moveTo>
                    <a:pt x="169" y="128"/>
                  </a:moveTo>
                  <a:cubicBezTo>
                    <a:pt x="163" y="128"/>
                    <a:pt x="163" y="128"/>
                    <a:pt x="163" y="128"/>
                  </a:cubicBezTo>
                  <a:cubicBezTo>
                    <a:pt x="163" y="106"/>
                    <a:pt x="163" y="106"/>
                    <a:pt x="163" y="106"/>
                  </a:cubicBezTo>
                  <a:cubicBezTo>
                    <a:pt x="156" y="106"/>
                    <a:pt x="156" y="106"/>
                    <a:pt x="156" y="106"/>
                  </a:cubicBezTo>
                  <a:cubicBezTo>
                    <a:pt x="156" y="101"/>
                    <a:pt x="156" y="101"/>
                    <a:pt x="156" y="101"/>
                  </a:cubicBezTo>
                  <a:cubicBezTo>
                    <a:pt x="176" y="101"/>
                    <a:pt x="176" y="101"/>
                    <a:pt x="176" y="101"/>
                  </a:cubicBezTo>
                  <a:cubicBezTo>
                    <a:pt x="176" y="106"/>
                    <a:pt x="176" y="106"/>
                    <a:pt x="176" y="106"/>
                  </a:cubicBezTo>
                  <a:cubicBezTo>
                    <a:pt x="169" y="106"/>
                    <a:pt x="169" y="106"/>
                    <a:pt x="169" y="106"/>
                  </a:cubicBezTo>
                  <a:lnTo>
                    <a:pt x="169" y="128"/>
                  </a:lnTo>
                  <a:close/>
                  <a:moveTo>
                    <a:pt x="153" y="151"/>
                  </a:moveTo>
                  <a:cubicBezTo>
                    <a:pt x="153" y="151"/>
                    <a:pt x="153" y="151"/>
                    <a:pt x="153" y="151"/>
                  </a:cubicBezTo>
                  <a:cubicBezTo>
                    <a:pt x="155" y="152"/>
                    <a:pt x="156" y="154"/>
                    <a:pt x="156" y="156"/>
                  </a:cubicBezTo>
                  <a:cubicBezTo>
                    <a:pt x="157" y="159"/>
                    <a:pt x="158" y="163"/>
                    <a:pt x="158" y="164"/>
                  </a:cubicBezTo>
                  <a:cubicBezTo>
                    <a:pt x="152" y="164"/>
                    <a:pt x="152" y="164"/>
                    <a:pt x="152" y="164"/>
                  </a:cubicBezTo>
                  <a:cubicBezTo>
                    <a:pt x="152" y="163"/>
                    <a:pt x="151" y="161"/>
                    <a:pt x="150" y="157"/>
                  </a:cubicBezTo>
                  <a:cubicBezTo>
                    <a:pt x="150" y="154"/>
                    <a:pt x="148" y="153"/>
                    <a:pt x="146" y="153"/>
                  </a:cubicBezTo>
                  <a:cubicBezTo>
                    <a:pt x="144" y="153"/>
                    <a:pt x="144" y="153"/>
                    <a:pt x="144" y="153"/>
                  </a:cubicBezTo>
                  <a:cubicBezTo>
                    <a:pt x="144" y="164"/>
                    <a:pt x="144" y="164"/>
                    <a:pt x="144" y="164"/>
                  </a:cubicBezTo>
                  <a:cubicBezTo>
                    <a:pt x="138" y="164"/>
                    <a:pt x="138" y="164"/>
                    <a:pt x="138" y="164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40" y="137"/>
                    <a:pt x="143" y="137"/>
                    <a:pt x="146" y="137"/>
                  </a:cubicBezTo>
                  <a:cubicBezTo>
                    <a:pt x="150" y="137"/>
                    <a:pt x="153" y="137"/>
                    <a:pt x="155" y="139"/>
                  </a:cubicBezTo>
                  <a:cubicBezTo>
                    <a:pt x="157" y="140"/>
                    <a:pt x="157" y="142"/>
                    <a:pt x="157" y="144"/>
                  </a:cubicBezTo>
                  <a:cubicBezTo>
                    <a:pt x="157" y="148"/>
                    <a:pt x="155" y="150"/>
                    <a:pt x="153" y="151"/>
                  </a:cubicBezTo>
                  <a:close/>
                  <a:moveTo>
                    <a:pt x="147" y="141"/>
                  </a:moveTo>
                  <a:cubicBezTo>
                    <a:pt x="145" y="141"/>
                    <a:pt x="145" y="141"/>
                    <a:pt x="144" y="141"/>
                  </a:cubicBezTo>
                  <a:cubicBezTo>
                    <a:pt x="144" y="149"/>
                    <a:pt x="144" y="149"/>
                    <a:pt x="144" y="149"/>
                  </a:cubicBezTo>
                  <a:cubicBezTo>
                    <a:pt x="146" y="149"/>
                    <a:pt x="146" y="149"/>
                    <a:pt x="146" y="149"/>
                  </a:cubicBezTo>
                  <a:cubicBezTo>
                    <a:pt x="150" y="149"/>
                    <a:pt x="151" y="147"/>
                    <a:pt x="151" y="145"/>
                  </a:cubicBezTo>
                  <a:cubicBezTo>
                    <a:pt x="151" y="142"/>
                    <a:pt x="150" y="141"/>
                    <a:pt x="147" y="141"/>
                  </a:cubicBezTo>
                  <a:close/>
                  <a:moveTo>
                    <a:pt x="143" y="112"/>
                  </a:moveTo>
                  <a:cubicBezTo>
                    <a:pt x="152" y="112"/>
                    <a:pt x="152" y="112"/>
                    <a:pt x="152" y="112"/>
                  </a:cubicBezTo>
                  <a:cubicBezTo>
                    <a:pt x="152" y="117"/>
                    <a:pt x="152" y="117"/>
                    <a:pt x="152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28"/>
                    <a:pt x="143" y="128"/>
                    <a:pt x="143" y="12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37" y="101"/>
                    <a:pt x="137" y="101"/>
                    <a:pt x="137" y="101"/>
                  </a:cubicBezTo>
                  <a:cubicBezTo>
                    <a:pt x="153" y="101"/>
                    <a:pt x="153" y="101"/>
                    <a:pt x="153" y="101"/>
                  </a:cubicBezTo>
                  <a:cubicBezTo>
                    <a:pt x="153" y="106"/>
                    <a:pt x="153" y="106"/>
                    <a:pt x="153" y="106"/>
                  </a:cubicBezTo>
                  <a:cubicBezTo>
                    <a:pt x="143" y="106"/>
                    <a:pt x="143" y="106"/>
                    <a:pt x="143" y="106"/>
                  </a:cubicBezTo>
                  <a:lnTo>
                    <a:pt x="143" y="112"/>
                  </a:lnTo>
                  <a:close/>
                  <a:moveTo>
                    <a:pt x="126" y="157"/>
                  </a:moveTo>
                  <a:cubicBezTo>
                    <a:pt x="118" y="157"/>
                    <a:pt x="118" y="157"/>
                    <a:pt x="118" y="157"/>
                  </a:cubicBezTo>
                  <a:cubicBezTo>
                    <a:pt x="116" y="164"/>
                    <a:pt x="116" y="164"/>
                    <a:pt x="116" y="164"/>
                  </a:cubicBezTo>
                  <a:cubicBezTo>
                    <a:pt x="110" y="164"/>
                    <a:pt x="110" y="164"/>
                    <a:pt x="110" y="164"/>
                  </a:cubicBezTo>
                  <a:cubicBezTo>
                    <a:pt x="118" y="137"/>
                    <a:pt x="118" y="137"/>
                    <a:pt x="118" y="137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34" y="164"/>
                    <a:pt x="134" y="164"/>
                    <a:pt x="134" y="164"/>
                  </a:cubicBezTo>
                  <a:cubicBezTo>
                    <a:pt x="128" y="164"/>
                    <a:pt x="128" y="164"/>
                    <a:pt x="128" y="164"/>
                  </a:cubicBezTo>
                  <a:lnTo>
                    <a:pt x="126" y="157"/>
                  </a:lnTo>
                  <a:close/>
                  <a:moveTo>
                    <a:pt x="123" y="146"/>
                  </a:moveTo>
                  <a:cubicBezTo>
                    <a:pt x="123" y="145"/>
                    <a:pt x="122" y="143"/>
                    <a:pt x="122" y="141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1" y="143"/>
                    <a:pt x="121" y="145"/>
                    <a:pt x="121" y="146"/>
                  </a:cubicBezTo>
                  <a:cubicBezTo>
                    <a:pt x="119" y="152"/>
                    <a:pt x="119" y="152"/>
                    <a:pt x="119" y="152"/>
                  </a:cubicBezTo>
                  <a:cubicBezTo>
                    <a:pt x="125" y="152"/>
                    <a:pt x="125" y="152"/>
                    <a:pt x="125" y="152"/>
                  </a:cubicBezTo>
                  <a:lnTo>
                    <a:pt x="123" y="146"/>
                  </a:lnTo>
                  <a:close/>
                  <a:moveTo>
                    <a:pt x="125" y="101"/>
                  </a:moveTo>
                  <a:cubicBezTo>
                    <a:pt x="133" y="101"/>
                    <a:pt x="133" y="101"/>
                    <a:pt x="133" y="101"/>
                  </a:cubicBezTo>
                  <a:cubicBezTo>
                    <a:pt x="133" y="128"/>
                    <a:pt x="133" y="128"/>
                    <a:pt x="133" y="128"/>
                  </a:cubicBezTo>
                  <a:cubicBezTo>
                    <a:pt x="125" y="128"/>
                    <a:pt x="125" y="128"/>
                    <a:pt x="125" y="128"/>
                  </a:cubicBezTo>
                  <a:lnTo>
                    <a:pt x="125" y="101"/>
                  </a:lnTo>
                  <a:close/>
                  <a:moveTo>
                    <a:pt x="100" y="124"/>
                  </a:moveTo>
                  <a:cubicBezTo>
                    <a:pt x="98" y="122"/>
                    <a:pt x="97" y="118"/>
                    <a:pt x="97" y="115"/>
                  </a:cubicBezTo>
                  <a:cubicBezTo>
                    <a:pt x="97" y="106"/>
                    <a:pt x="103" y="100"/>
                    <a:pt x="112" y="100"/>
                  </a:cubicBezTo>
                  <a:cubicBezTo>
                    <a:pt x="115" y="100"/>
                    <a:pt x="118" y="101"/>
                    <a:pt x="119" y="102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7" y="106"/>
                    <a:pt x="115" y="106"/>
                    <a:pt x="112" y="106"/>
                  </a:cubicBezTo>
                  <a:cubicBezTo>
                    <a:pt x="107" y="106"/>
                    <a:pt x="103" y="108"/>
                    <a:pt x="103" y="114"/>
                  </a:cubicBezTo>
                  <a:cubicBezTo>
                    <a:pt x="103" y="120"/>
                    <a:pt x="106" y="123"/>
                    <a:pt x="111" y="123"/>
                  </a:cubicBezTo>
                  <a:cubicBezTo>
                    <a:pt x="113" y="123"/>
                    <a:pt x="114" y="123"/>
                    <a:pt x="114" y="123"/>
                  </a:cubicBezTo>
                  <a:cubicBezTo>
                    <a:pt x="114" y="117"/>
                    <a:pt x="114" y="117"/>
                    <a:pt x="114" y="117"/>
                  </a:cubicBezTo>
                  <a:cubicBezTo>
                    <a:pt x="110" y="117"/>
                    <a:pt x="110" y="117"/>
                    <a:pt x="110" y="117"/>
                  </a:cubicBezTo>
                  <a:cubicBezTo>
                    <a:pt x="110" y="112"/>
                    <a:pt x="110" y="112"/>
                    <a:pt x="110" y="112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20" y="126"/>
                    <a:pt x="120" y="126"/>
                    <a:pt x="120" y="126"/>
                  </a:cubicBezTo>
                  <a:cubicBezTo>
                    <a:pt x="118" y="127"/>
                    <a:pt x="115" y="128"/>
                    <a:pt x="111" y="128"/>
                  </a:cubicBezTo>
                  <a:cubicBezTo>
                    <a:pt x="106" y="128"/>
                    <a:pt x="103" y="127"/>
                    <a:pt x="100" y="124"/>
                  </a:cubicBezTo>
                  <a:close/>
                  <a:moveTo>
                    <a:pt x="108" y="138"/>
                  </a:moveTo>
                  <a:cubicBezTo>
                    <a:pt x="106" y="142"/>
                    <a:pt x="106" y="142"/>
                    <a:pt x="106" y="142"/>
                  </a:cubicBezTo>
                  <a:cubicBezTo>
                    <a:pt x="105" y="142"/>
                    <a:pt x="104" y="141"/>
                    <a:pt x="101" y="141"/>
                  </a:cubicBezTo>
                  <a:cubicBezTo>
                    <a:pt x="97" y="141"/>
                    <a:pt x="93" y="144"/>
                    <a:pt x="93" y="150"/>
                  </a:cubicBezTo>
                  <a:cubicBezTo>
                    <a:pt x="93" y="156"/>
                    <a:pt x="96" y="159"/>
                    <a:pt x="101" y="159"/>
                  </a:cubicBezTo>
                  <a:cubicBezTo>
                    <a:pt x="103" y="159"/>
                    <a:pt x="105" y="159"/>
                    <a:pt x="106" y="158"/>
                  </a:cubicBezTo>
                  <a:cubicBezTo>
                    <a:pt x="107" y="163"/>
                    <a:pt x="107" y="163"/>
                    <a:pt x="107" y="163"/>
                  </a:cubicBezTo>
                  <a:cubicBezTo>
                    <a:pt x="106" y="163"/>
                    <a:pt x="104" y="164"/>
                    <a:pt x="100" y="164"/>
                  </a:cubicBezTo>
                  <a:cubicBezTo>
                    <a:pt x="91" y="164"/>
                    <a:pt x="86" y="158"/>
                    <a:pt x="86" y="151"/>
                  </a:cubicBezTo>
                  <a:cubicBezTo>
                    <a:pt x="86" y="141"/>
                    <a:pt x="93" y="136"/>
                    <a:pt x="101" y="136"/>
                  </a:cubicBezTo>
                  <a:cubicBezTo>
                    <a:pt x="104" y="136"/>
                    <a:pt x="107" y="137"/>
                    <a:pt x="108" y="138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2"/>
            <p:cNvSpPr>
              <a:spLocks noEditPoints="1"/>
            </p:cNvSpPr>
            <p:nvPr/>
          </p:nvSpPr>
          <p:spPr bwMode="auto">
            <a:xfrm>
              <a:off x="6213" y="1896"/>
              <a:ext cx="245" cy="245"/>
            </a:xfrm>
            <a:custGeom>
              <a:avLst/>
              <a:gdLst>
                <a:gd name="T0" fmla="*/ 99 w 197"/>
                <a:gd name="T1" fmla="*/ 197 h 197"/>
                <a:gd name="T2" fmla="*/ 197 w 197"/>
                <a:gd name="T3" fmla="*/ 98 h 197"/>
                <a:gd name="T4" fmla="*/ 99 w 197"/>
                <a:gd name="T5" fmla="*/ 0 h 197"/>
                <a:gd name="T6" fmla="*/ 29 w 197"/>
                <a:gd name="T7" fmla="*/ 29 h 197"/>
                <a:gd name="T8" fmla="*/ 29 w 197"/>
                <a:gd name="T9" fmla="*/ 169 h 197"/>
                <a:gd name="T10" fmla="*/ 99 w 197"/>
                <a:gd name="T11" fmla="*/ 17 h 197"/>
                <a:gd name="T12" fmla="*/ 180 w 197"/>
                <a:gd name="T13" fmla="*/ 98 h 197"/>
                <a:gd name="T14" fmla="*/ 99 w 197"/>
                <a:gd name="T15" fmla="*/ 181 h 197"/>
                <a:gd name="T16" fmla="*/ 17 w 197"/>
                <a:gd name="T17" fmla="*/ 99 h 197"/>
                <a:gd name="T18" fmla="*/ 36 w 197"/>
                <a:gd name="T19" fmla="*/ 118 h 197"/>
                <a:gd name="T20" fmla="*/ 56 w 197"/>
                <a:gd name="T21" fmla="*/ 145 h 197"/>
                <a:gd name="T22" fmla="*/ 41 w 197"/>
                <a:gd name="T23" fmla="*/ 117 h 197"/>
                <a:gd name="T24" fmla="*/ 39 w 197"/>
                <a:gd name="T25" fmla="*/ 95 h 197"/>
                <a:gd name="T26" fmla="*/ 99 w 197"/>
                <a:gd name="T27" fmla="*/ 39 h 197"/>
                <a:gd name="T28" fmla="*/ 143 w 197"/>
                <a:gd name="T29" fmla="*/ 59 h 197"/>
                <a:gd name="T30" fmla="*/ 150 w 197"/>
                <a:gd name="T31" fmla="*/ 71 h 197"/>
                <a:gd name="T32" fmla="*/ 158 w 197"/>
                <a:gd name="T33" fmla="*/ 92 h 197"/>
                <a:gd name="T34" fmla="*/ 157 w 197"/>
                <a:gd name="T35" fmla="*/ 114 h 197"/>
                <a:gd name="T36" fmla="*/ 136 w 197"/>
                <a:gd name="T37" fmla="*/ 125 h 197"/>
                <a:gd name="T38" fmla="*/ 131 w 197"/>
                <a:gd name="T39" fmla="*/ 67 h 197"/>
                <a:gd name="T40" fmla="*/ 117 w 197"/>
                <a:gd name="T41" fmla="*/ 57 h 197"/>
                <a:gd name="T42" fmla="*/ 95 w 197"/>
                <a:gd name="T43" fmla="*/ 54 h 197"/>
                <a:gd name="T44" fmla="*/ 53 w 197"/>
                <a:gd name="T45" fmla="*/ 99 h 197"/>
                <a:gd name="T46" fmla="*/ 71 w 197"/>
                <a:gd name="T47" fmla="*/ 131 h 197"/>
                <a:gd name="T48" fmla="*/ 59 w 197"/>
                <a:gd name="T49" fmla="*/ 99 h 197"/>
                <a:gd name="T50" fmla="*/ 94 w 197"/>
                <a:gd name="T51" fmla="*/ 59 h 197"/>
                <a:gd name="T52" fmla="*/ 115 w 197"/>
                <a:gd name="T53" fmla="*/ 63 h 197"/>
                <a:gd name="T54" fmla="*/ 138 w 197"/>
                <a:gd name="T55" fmla="*/ 99 h 197"/>
                <a:gd name="T56" fmla="*/ 111 w 197"/>
                <a:gd name="T57" fmla="*/ 99 h 197"/>
                <a:gd name="T58" fmla="*/ 99 w 197"/>
                <a:gd name="T59" fmla="*/ 88 h 197"/>
                <a:gd name="T60" fmla="*/ 98 w 197"/>
                <a:gd name="T61" fmla="*/ 111 h 197"/>
                <a:gd name="T62" fmla="*/ 152 w 197"/>
                <a:gd name="T63" fmla="*/ 153 h 197"/>
                <a:gd name="T64" fmla="*/ 150 w 197"/>
                <a:gd name="T65" fmla="*/ 139 h 197"/>
                <a:gd name="T66" fmla="*/ 172 w 197"/>
                <a:gd name="T67" fmla="*/ 103 h 197"/>
                <a:gd name="T68" fmla="*/ 156 w 197"/>
                <a:gd name="T69" fmla="*/ 67 h 197"/>
                <a:gd name="T70" fmla="*/ 150 w 197"/>
                <a:gd name="T71" fmla="*/ 55 h 197"/>
                <a:gd name="T72" fmla="*/ 145 w 197"/>
                <a:gd name="T73" fmla="*/ 52 h 197"/>
                <a:gd name="T74" fmla="*/ 52 w 197"/>
                <a:gd name="T75" fmla="*/ 52 h 197"/>
                <a:gd name="T76" fmla="*/ 25 w 197"/>
                <a:gd name="T77" fmla="*/ 10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7" h="197">
                  <a:moveTo>
                    <a:pt x="29" y="169"/>
                  </a:moveTo>
                  <a:cubicBezTo>
                    <a:pt x="48" y="188"/>
                    <a:pt x="73" y="197"/>
                    <a:pt x="99" y="197"/>
                  </a:cubicBezTo>
                  <a:cubicBezTo>
                    <a:pt x="124" y="197"/>
                    <a:pt x="149" y="188"/>
                    <a:pt x="168" y="169"/>
                  </a:cubicBezTo>
                  <a:cubicBezTo>
                    <a:pt x="188" y="149"/>
                    <a:pt x="197" y="124"/>
                    <a:pt x="197" y="98"/>
                  </a:cubicBezTo>
                  <a:cubicBezTo>
                    <a:pt x="197" y="73"/>
                    <a:pt x="187" y="48"/>
                    <a:pt x="168" y="29"/>
                  </a:cubicBezTo>
                  <a:cubicBezTo>
                    <a:pt x="149" y="10"/>
                    <a:pt x="124" y="0"/>
                    <a:pt x="99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73" y="0"/>
                    <a:pt x="48" y="10"/>
                    <a:pt x="29" y="29"/>
                  </a:cubicBezTo>
                  <a:cubicBezTo>
                    <a:pt x="10" y="48"/>
                    <a:pt x="0" y="74"/>
                    <a:pt x="0" y="99"/>
                  </a:cubicBezTo>
                  <a:cubicBezTo>
                    <a:pt x="0" y="124"/>
                    <a:pt x="10" y="149"/>
                    <a:pt x="29" y="169"/>
                  </a:cubicBezTo>
                  <a:close/>
                  <a:moveTo>
                    <a:pt x="41" y="41"/>
                  </a:moveTo>
                  <a:cubicBezTo>
                    <a:pt x="57" y="25"/>
                    <a:pt x="78" y="17"/>
                    <a:pt x="99" y="17"/>
                  </a:cubicBezTo>
                  <a:cubicBezTo>
                    <a:pt x="120" y="17"/>
                    <a:pt x="140" y="25"/>
                    <a:pt x="156" y="41"/>
                  </a:cubicBezTo>
                  <a:cubicBezTo>
                    <a:pt x="172" y="57"/>
                    <a:pt x="180" y="78"/>
                    <a:pt x="180" y="98"/>
                  </a:cubicBezTo>
                  <a:cubicBezTo>
                    <a:pt x="180" y="119"/>
                    <a:pt x="173" y="141"/>
                    <a:pt x="156" y="157"/>
                  </a:cubicBezTo>
                  <a:cubicBezTo>
                    <a:pt x="140" y="173"/>
                    <a:pt x="120" y="181"/>
                    <a:pt x="99" y="181"/>
                  </a:cubicBezTo>
                  <a:cubicBezTo>
                    <a:pt x="78" y="181"/>
                    <a:pt x="57" y="173"/>
                    <a:pt x="41" y="157"/>
                  </a:cubicBezTo>
                  <a:cubicBezTo>
                    <a:pt x="25" y="141"/>
                    <a:pt x="17" y="120"/>
                    <a:pt x="17" y="99"/>
                  </a:cubicBezTo>
                  <a:cubicBezTo>
                    <a:pt x="17" y="78"/>
                    <a:pt x="25" y="57"/>
                    <a:pt x="41" y="41"/>
                  </a:cubicBezTo>
                  <a:close/>
                  <a:moveTo>
                    <a:pt x="36" y="118"/>
                  </a:moveTo>
                  <a:cubicBezTo>
                    <a:pt x="39" y="128"/>
                    <a:pt x="44" y="137"/>
                    <a:pt x="52" y="145"/>
                  </a:cubicBezTo>
                  <a:cubicBezTo>
                    <a:pt x="53" y="146"/>
                    <a:pt x="55" y="146"/>
                    <a:pt x="56" y="145"/>
                  </a:cubicBezTo>
                  <a:cubicBezTo>
                    <a:pt x="57" y="144"/>
                    <a:pt x="57" y="142"/>
                    <a:pt x="56" y="141"/>
                  </a:cubicBezTo>
                  <a:cubicBezTo>
                    <a:pt x="49" y="134"/>
                    <a:pt x="44" y="126"/>
                    <a:pt x="41" y="117"/>
                  </a:cubicBezTo>
                  <a:cubicBezTo>
                    <a:pt x="45" y="115"/>
                    <a:pt x="48" y="111"/>
                    <a:pt x="48" y="106"/>
                  </a:cubicBezTo>
                  <a:cubicBezTo>
                    <a:pt x="48" y="101"/>
                    <a:pt x="44" y="96"/>
                    <a:pt x="39" y="95"/>
                  </a:cubicBezTo>
                  <a:cubicBezTo>
                    <a:pt x="40" y="81"/>
                    <a:pt x="46" y="67"/>
                    <a:pt x="56" y="57"/>
                  </a:cubicBezTo>
                  <a:cubicBezTo>
                    <a:pt x="68" y="45"/>
                    <a:pt x="83" y="39"/>
                    <a:pt x="99" y="39"/>
                  </a:cubicBezTo>
                  <a:cubicBezTo>
                    <a:pt x="114" y="39"/>
                    <a:pt x="129" y="45"/>
                    <a:pt x="141" y="57"/>
                  </a:cubicBezTo>
                  <a:cubicBezTo>
                    <a:pt x="142" y="57"/>
                    <a:pt x="142" y="58"/>
                    <a:pt x="143" y="59"/>
                  </a:cubicBezTo>
                  <a:cubicBezTo>
                    <a:pt x="142" y="60"/>
                    <a:pt x="142" y="61"/>
                    <a:pt x="142" y="63"/>
                  </a:cubicBezTo>
                  <a:cubicBezTo>
                    <a:pt x="142" y="67"/>
                    <a:pt x="145" y="71"/>
                    <a:pt x="150" y="71"/>
                  </a:cubicBezTo>
                  <a:cubicBezTo>
                    <a:pt x="150" y="71"/>
                    <a:pt x="151" y="71"/>
                    <a:pt x="151" y="71"/>
                  </a:cubicBezTo>
                  <a:cubicBezTo>
                    <a:pt x="155" y="77"/>
                    <a:pt x="157" y="85"/>
                    <a:pt x="158" y="92"/>
                  </a:cubicBezTo>
                  <a:cubicBezTo>
                    <a:pt x="153" y="93"/>
                    <a:pt x="149" y="98"/>
                    <a:pt x="149" y="103"/>
                  </a:cubicBezTo>
                  <a:cubicBezTo>
                    <a:pt x="149" y="108"/>
                    <a:pt x="152" y="112"/>
                    <a:pt x="157" y="114"/>
                  </a:cubicBezTo>
                  <a:cubicBezTo>
                    <a:pt x="155" y="121"/>
                    <a:pt x="151" y="129"/>
                    <a:pt x="146" y="135"/>
                  </a:cubicBezTo>
                  <a:cubicBezTo>
                    <a:pt x="136" y="125"/>
                    <a:pt x="136" y="125"/>
                    <a:pt x="136" y="125"/>
                  </a:cubicBezTo>
                  <a:cubicBezTo>
                    <a:pt x="141" y="117"/>
                    <a:pt x="144" y="108"/>
                    <a:pt x="144" y="99"/>
                  </a:cubicBezTo>
                  <a:cubicBezTo>
                    <a:pt x="144" y="87"/>
                    <a:pt x="140" y="76"/>
                    <a:pt x="131" y="67"/>
                  </a:cubicBezTo>
                  <a:cubicBezTo>
                    <a:pt x="127" y="63"/>
                    <a:pt x="122" y="60"/>
                    <a:pt x="117" y="57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7" y="51"/>
                    <a:pt x="112" y="45"/>
                    <a:pt x="106" y="45"/>
                  </a:cubicBezTo>
                  <a:cubicBezTo>
                    <a:pt x="100" y="45"/>
                    <a:pt x="96" y="49"/>
                    <a:pt x="95" y="54"/>
                  </a:cubicBezTo>
                  <a:cubicBezTo>
                    <a:pt x="84" y="55"/>
                    <a:pt x="74" y="59"/>
                    <a:pt x="66" y="67"/>
                  </a:cubicBezTo>
                  <a:cubicBezTo>
                    <a:pt x="58" y="76"/>
                    <a:pt x="53" y="87"/>
                    <a:pt x="53" y="99"/>
                  </a:cubicBezTo>
                  <a:cubicBezTo>
                    <a:pt x="53" y="111"/>
                    <a:pt x="58" y="122"/>
                    <a:pt x="66" y="131"/>
                  </a:cubicBezTo>
                  <a:cubicBezTo>
                    <a:pt x="68" y="132"/>
                    <a:pt x="69" y="132"/>
                    <a:pt x="71" y="131"/>
                  </a:cubicBezTo>
                  <a:cubicBezTo>
                    <a:pt x="72" y="130"/>
                    <a:pt x="72" y="128"/>
                    <a:pt x="71" y="127"/>
                  </a:cubicBezTo>
                  <a:cubicBezTo>
                    <a:pt x="63" y="119"/>
                    <a:pt x="59" y="109"/>
                    <a:pt x="59" y="99"/>
                  </a:cubicBezTo>
                  <a:cubicBezTo>
                    <a:pt x="59" y="89"/>
                    <a:pt x="63" y="79"/>
                    <a:pt x="71" y="71"/>
                  </a:cubicBezTo>
                  <a:cubicBezTo>
                    <a:pt x="77" y="64"/>
                    <a:pt x="86" y="60"/>
                    <a:pt x="94" y="59"/>
                  </a:cubicBezTo>
                  <a:cubicBezTo>
                    <a:pt x="96" y="65"/>
                    <a:pt x="100" y="68"/>
                    <a:pt x="106" y="68"/>
                  </a:cubicBezTo>
                  <a:cubicBezTo>
                    <a:pt x="110" y="68"/>
                    <a:pt x="113" y="66"/>
                    <a:pt x="115" y="63"/>
                  </a:cubicBezTo>
                  <a:cubicBezTo>
                    <a:pt x="119" y="65"/>
                    <a:pt x="123" y="67"/>
                    <a:pt x="127" y="71"/>
                  </a:cubicBezTo>
                  <a:cubicBezTo>
                    <a:pt x="134" y="79"/>
                    <a:pt x="138" y="89"/>
                    <a:pt x="138" y="99"/>
                  </a:cubicBezTo>
                  <a:cubicBezTo>
                    <a:pt x="138" y="106"/>
                    <a:pt x="136" y="114"/>
                    <a:pt x="132" y="120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1" y="99"/>
                    <a:pt x="111" y="99"/>
                    <a:pt x="111" y="99"/>
                  </a:cubicBezTo>
                  <a:cubicBezTo>
                    <a:pt x="111" y="93"/>
                    <a:pt x="105" y="88"/>
                    <a:pt x="99" y="88"/>
                  </a:cubicBezTo>
                  <a:cubicBezTo>
                    <a:pt x="93" y="88"/>
                    <a:pt x="88" y="93"/>
                    <a:pt x="88" y="99"/>
                  </a:cubicBezTo>
                  <a:cubicBezTo>
                    <a:pt x="88" y="105"/>
                    <a:pt x="92" y="110"/>
                    <a:pt x="98" y="111"/>
                  </a:cubicBezTo>
                  <a:cubicBezTo>
                    <a:pt x="140" y="153"/>
                    <a:pt x="140" y="153"/>
                    <a:pt x="140" y="153"/>
                  </a:cubicBezTo>
                  <a:cubicBezTo>
                    <a:pt x="144" y="156"/>
                    <a:pt x="149" y="156"/>
                    <a:pt x="152" y="153"/>
                  </a:cubicBezTo>
                  <a:cubicBezTo>
                    <a:pt x="155" y="149"/>
                    <a:pt x="155" y="144"/>
                    <a:pt x="152" y="141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6" y="132"/>
                    <a:pt x="160" y="123"/>
                    <a:pt x="162" y="115"/>
                  </a:cubicBezTo>
                  <a:cubicBezTo>
                    <a:pt x="168" y="114"/>
                    <a:pt x="172" y="109"/>
                    <a:pt x="172" y="103"/>
                  </a:cubicBezTo>
                  <a:cubicBezTo>
                    <a:pt x="172" y="98"/>
                    <a:pt x="169" y="93"/>
                    <a:pt x="164" y="92"/>
                  </a:cubicBezTo>
                  <a:cubicBezTo>
                    <a:pt x="163" y="84"/>
                    <a:pt x="160" y="75"/>
                    <a:pt x="156" y="67"/>
                  </a:cubicBezTo>
                  <a:cubicBezTo>
                    <a:pt x="157" y="66"/>
                    <a:pt x="158" y="65"/>
                    <a:pt x="158" y="63"/>
                  </a:cubicBezTo>
                  <a:cubicBezTo>
                    <a:pt x="158" y="58"/>
                    <a:pt x="154" y="55"/>
                    <a:pt x="150" y="55"/>
                  </a:cubicBezTo>
                  <a:cubicBezTo>
                    <a:pt x="149" y="55"/>
                    <a:pt x="148" y="55"/>
                    <a:pt x="148" y="55"/>
                  </a:cubicBezTo>
                  <a:cubicBezTo>
                    <a:pt x="147" y="54"/>
                    <a:pt x="146" y="53"/>
                    <a:pt x="145" y="52"/>
                  </a:cubicBezTo>
                  <a:cubicBezTo>
                    <a:pt x="132" y="40"/>
                    <a:pt x="115" y="33"/>
                    <a:pt x="99" y="33"/>
                  </a:cubicBezTo>
                  <a:cubicBezTo>
                    <a:pt x="82" y="33"/>
                    <a:pt x="65" y="40"/>
                    <a:pt x="52" y="52"/>
                  </a:cubicBezTo>
                  <a:cubicBezTo>
                    <a:pt x="40" y="64"/>
                    <a:pt x="34" y="80"/>
                    <a:pt x="33" y="95"/>
                  </a:cubicBezTo>
                  <a:cubicBezTo>
                    <a:pt x="28" y="97"/>
                    <a:pt x="25" y="101"/>
                    <a:pt x="25" y="106"/>
                  </a:cubicBezTo>
                  <a:cubicBezTo>
                    <a:pt x="25" y="112"/>
                    <a:pt x="30" y="117"/>
                    <a:pt x="36" y="118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3"/>
            <p:cNvSpPr>
              <a:spLocks noEditPoints="1"/>
            </p:cNvSpPr>
            <p:nvPr/>
          </p:nvSpPr>
          <p:spPr bwMode="auto">
            <a:xfrm>
              <a:off x="6508" y="1888"/>
              <a:ext cx="261" cy="262"/>
            </a:xfrm>
            <a:custGeom>
              <a:avLst/>
              <a:gdLst>
                <a:gd name="T0" fmla="*/ 94 w 210"/>
                <a:gd name="T1" fmla="*/ 66 h 210"/>
                <a:gd name="T2" fmla="*/ 91 w 210"/>
                <a:gd name="T3" fmla="*/ 74 h 210"/>
                <a:gd name="T4" fmla="*/ 93 w 210"/>
                <a:gd name="T5" fmla="*/ 82 h 210"/>
                <a:gd name="T6" fmla="*/ 100 w 210"/>
                <a:gd name="T7" fmla="*/ 88 h 210"/>
                <a:gd name="T8" fmla="*/ 100 w 210"/>
                <a:gd name="T9" fmla="*/ 61 h 210"/>
                <a:gd name="T10" fmla="*/ 94 w 210"/>
                <a:gd name="T11" fmla="*/ 66 h 210"/>
                <a:gd name="T12" fmla="*/ 114 w 210"/>
                <a:gd name="T13" fmla="*/ 113 h 210"/>
                <a:gd name="T14" fmla="*/ 114 w 210"/>
                <a:gd name="T15" fmla="*/ 143 h 210"/>
                <a:gd name="T16" fmla="*/ 121 w 210"/>
                <a:gd name="T17" fmla="*/ 137 h 210"/>
                <a:gd name="T18" fmla="*/ 125 w 210"/>
                <a:gd name="T19" fmla="*/ 127 h 210"/>
                <a:gd name="T20" fmla="*/ 122 w 210"/>
                <a:gd name="T21" fmla="*/ 118 h 210"/>
                <a:gd name="T22" fmla="*/ 114 w 210"/>
                <a:gd name="T23" fmla="*/ 113 h 210"/>
                <a:gd name="T24" fmla="*/ 172 w 210"/>
                <a:gd name="T25" fmla="*/ 37 h 210"/>
                <a:gd name="T26" fmla="*/ 38 w 210"/>
                <a:gd name="T27" fmla="*/ 37 h 210"/>
                <a:gd name="T28" fmla="*/ 37 w 210"/>
                <a:gd name="T29" fmla="*/ 172 h 210"/>
                <a:gd name="T30" fmla="*/ 173 w 210"/>
                <a:gd name="T31" fmla="*/ 172 h 210"/>
                <a:gd name="T32" fmla="*/ 172 w 210"/>
                <a:gd name="T33" fmla="*/ 37 h 210"/>
                <a:gd name="T34" fmla="*/ 135 w 210"/>
                <a:gd name="T35" fmla="*/ 148 h 210"/>
                <a:gd name="T36" fmla="*/ 114 w 210"/>
                <a:gd name="T37" fmla="*/ 160 h 210"/>
                <a:gd name="T38" fmla="*/ 114 w 210"/>
                <a:gd name="T39" fmla="*/ 178 h 210"/>
                <a:gd name="T40" fmla="*/ 100 w 210"/>
                <a:gd name="T41" fmla="*/ 178 h 210"/>
                <a:gd name="T42" fmla="*/ 100 w 210"/>
                <a:gd name="T43" fmla="*/ 160 h 210"/>
                <a:gd name="T44" fmla="*/ 79 w 210"/>
                <a:gd name="T45" fmla="*/ 150 h 210"/>
                <a:gd name="T46" fmla="*/ 69 w 210"/>
                <a:gd name="T47" fmla="*/ 127 h 210"/>
                <a:gd name="T48" fmla="*/ 89 w 210"/>
                <a:gd name="T49" fmla="*/ 125 h 210"/>
                <a:gd name="T50" fmla="*/ 93 w 210"/>
                <a:gd name="T51" fmla="*/ 135 h 210"/>
                <a:gd name="T52" fmla="*/ 100 w 210"/>
                <a:gd name="T53" fmla="*/ 142 h 210"/>
                <a:gd name="T54" fmla="*/ 100 w 210"/>
                <a:gd name="T55" fmla="*/ 109 h 210"/>
                <a:gd name="T56" fmla="*/ 79 w 210"/>
                <a:gd name="T57" fmla="*/ 96 h 210"/>
                <a:gd name="T58" fmla="*/ 72 w 210"/>
                <a:gd name="T59" fmla="*/ 75 h 210"/>
                <a:gd name="T60" fmla="*/ 80 w 210"/>
                <a:gd name="T61" fmla="*/ 54 h 210"/>
                <a:gd name="T62" fmla="*/ 100 w 210"/>
                <a:gd name="T63" fmla="*/ 44 h 210"/>
                <a:gd name="T64" fmla="*/ 100 w 210"/>
                <a:gd name="T65" fmla="*/ 34 h 210"/>
                <a:gd name="T66" fmla="*/ 114 w 210"/>
                <a:gd name="T67" fmla="*/ 34 h 210"/>
                <a:gd name="T68" fmla="*/ 114 w 210"/>
                <a:gd name="T69" fmla="*/ 44 h 210"/>
                <a:gd name="T70" fmla="*/ 131 w 210"/>
                <a:gd name="T71" fmla="*/ 53 h 210"/>
                <a:gd name="T72" fmla="*/ 140 w 210"/>
                <a:gd name="T73" fmla="*/ 71 h 210"/>
                <a:gd name="T74" fmla="*/ 121 w 210"/>
                <a:gd name="T75" fmla="*/ 74 h 210"/>
                <a:gd name="T76" fmla="*/ 114 w 210"/>
                <a:gd name="T77" fmla="*/ 61 h 210"/>
                <a:gd name="T78" fmla="*/ 114 w 210"/>
                <a:gd name="T79" fmla="*/ 91 h 210"/>
                <a:gd name="T80" fmla="*/ 137 w 210"/>
                <a:gd name="T81" fmla="*/ 104 h 210"/>
                <a:gd name="T82" fmla="*/ 144 w 210"/>
                <a:gd name="T83" fmla="*/ 125 h 210"/>
                <a:gd name="T84" fmla="*/ 135 w 210"/>
                <a:gd name="T85" fmla="*/ 14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0" h="210">
                  <a:moveTo>
                    <a:pt x="94" y="66"/>
                  </a:moveTo>
                  <a:cubicBezTo>
                    <a:pt x="92" y="69"/>
                    <a:pt x="91" y="71"/>
                    <a:pt x="91" y="74"/>
                  </a:cubicBezTo>
                  <a:cubicBezTo>
                    <a:pt x="91" y="77"/>
                    <a:pt x="92" y="80"/>
                    <a:pt x="93" y="82"/>
                  </a:cubicBezTo>
                  <a:cubicBezTo>
                    <a:pt x="95" y="84"/>
                    <a:pt x="97" y="86"/>
                    <a:pt x="100" y="88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7" y="62"/>
                    <a:pt x="95" y="64"/>
                    <a:pt x="94" y="66"/>
                  </a:cubicBezTo>
                  <a:close/>
                  <a:moveTo>
                    <a:pt x="114" y="113"/>
                  </a:moveTo>
                  <a:cubicBezTo>
                    <a:pt x="114" y="143"/>
                    <a:pt x="114" y="143"/>
                    <a:pt x="114" y="143"/>
                  </a:cubicBezTo>
                  <a:cubicBezTo>
                    <a:pt x="117" y="142"/>
                    <a:pt x="119" y="140"/>
                    <a:pt x="121" y="137"/>
                  </a:cubicBezTo>
                  <a:cubicBezTo>
                    <a:pt x="124" y="134"/>
                    <a:pt x="125" y="131"/>
                    <a:pt x="125" y="127"/>
                  </a:cubicBezTo>
                  <a:cubicBezTo>
                    <a:pt x="125" y="124"/>
                    <a:pt x="124" y="121"/>
                    <a:pt x="122" y="118"/>
                  </a:cubicBezTo>
                  <a:cubicBezTo>
                    <a:pt x="120" y="116"/>
                    <a:pt x="118" y="114"/>
                    <a:pt x="114" y="113"/>
                  </a:cubicBezTo>
                  <a:close/>
                  <a:moveTo>
                    <a:pt x="172" y="37"/>
                  </a:moveTo>
                  <a:cubicBezTo>
                    <a:pt x="135" y="0"/>
                    <a:pt x="75" y="0"/>
                    <a:pt x="38" y="37"/>
                  </a:cubicBezTo>
                  <a:cubicBezTo>
                    <a:pt x="0" y="75"/>
                    <a:pt x="0" y="135"/>
                    <a:pt x="37" y="172"/>
                  </a:cubicBezTo>
                  <a:cubicBezTo>
                    <a:pt x="75" y="210"/>
                    <a:pt x="135" y="210"/>
                    <a:pt x="173" y="172"/>
                  </a:cubicBezTo>
                  <a:cubicBezTo>
                    <a:pt x="210" y="135"/>
                    <a:pt x="210" y="75"/>
                    <a:pt x="172" y="37"/>
                  </a:cubicBezTo>
                  <a:close/>
                  <a:moveTo>
                    <a:pt x="135" y="148"/>
                  </a:moveTo>
                  <a:cubicBezTo>
                    <a:pt x="130" y="154"/>
                    <a:pt x="123" y="158"/>
                    <a:pt x="114" y="160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00" y="178"/>
                    <a:pt x="100" y="178"/>
                    <a:pt x="100" y="178"/>
                  </a:cubicBezTo>
                  <a:cubicBezTo>
                    <a:pt x="100" y="160"/>
                    <a:pt x="100" y="160"/>
                    <a:pt x="100" y="160"/>
                  </a:cubicBezTo>
                  <a:cubicBezTo>
                    <a:pt x="91" y="159"/>
                    <a:pt x="85" y="156"/>
                    <a:pt x="79" y="150"/>
                  </a:cubicBezTo>
                  <a:cubicBezTo>
                    <a:pt x="74" y="145"/>
                    <a:pt x="70" y="137"/>
                    <a:pt x="69" y="127"/>
                  </a:cubicBezTo>
                  <a:cubicBezTo>
                    <a:pt x="89" y="125"/>
                    <a:pt x="89" y="125"/>
                    <a:pt x="89" y="125"/>
                  </a:cubicBezTo>
                  <a:cubicBezTo>
                    <a:pt x="89" y="129"/>
                    <a:pt x="91" y="132"/>
                    <a:pt x="93" y="135"/>
                  </a:cubicBezTo>
                  <a:cubicBezTo>
                    <a:pt x="95" y="138"/>
                    <a:pt x="97" y="140"/>
                    <a:pt x="100" y="142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90" y="107"/>
                    <a:pt x="83" y="102"/>
                    <a:pt x="79" y="96"/>
                  </a:cubicBezTo>
                  <a:cubicBezTo>
                    <a:pt x="74" y="91"/>
                    <a:pt x="72" y="84"/>
                    <a:pt x="72" y="75"/>
                  </a:cubicBezTo>
                  <a:cubicBezTo>
                    <a:pt x="72" y="67"/>
                    <a:pt x="74" y="60"/>
                    <a:pt x="80" y="54"/>
                  </a:cubicBezTo>
                  <a:cubicBezTo>
                    <a:pt x="85" y="49"/>
                    <a:pt x="91" y="45"/>
                    <a:pt x="100" y="4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14" y="34"/>
                    <a:pt x="114" y="34"/>
                    <a:pt x="114" y="34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22" y="45"/>
                    <a:pt x="126" y="48"/>
                    <a:pt x="131" y="53"/>
                  </a:cubicBezTo>
                  <a:cubicBezTo>
                    <a:pt x="136" y="57"/>
                    <a:pt x="139" y="63"/>
                    <a:pt x="140" y="71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20" y="68"/>
                    <a:pt x="118" y="63"/>
                    <a:pt x="114" y="61"/>
                  </a:cubicBezTo>
                  <a:cubicBezTo>
                    <a:pt x="114" y="91"/>
                    <a:pt x="114" y="91"/>
                    <a:pt x="114" y="91"/>
                  </a:cubicBezTo>
                  <a:cubicBezTo>
                    <a:pt x="126" y="95"/>
                    <a:pt x="132" y="99"/>
                    <a:pt x="137" y="104"/>
                  </a:cubicBezTo>
                  <a:cubicBezTo>
                    <a:pt x="141" y="109"/>
                    <a:pt x="144" y="116"/>
                    <a:pt x="144" y="125"/>
                  </a:cubicBezTo>
                  <a:cubicBezTo>
                    <a:pt x="144" y="134"/>
                    <a:pt x="141" y="142"/>
                    <a:pt x="135" y="148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4"/>
            <p:cNvSpPr>
              <a:spLocks noEditPoints="1"/>
            </p:cNvSpPr>
            <p:nvPr/>
          </p:nvSpPr>
          <p:spPr bwMode="auto">
            <a:xfrm>
              <a:off x="6805" y="1890"/>
              <a:ext cx="261" cy="260"/>
            </a:xfrm>
            <a:custGeom>
              <a:avLst/>
              <a:gdLst>
                <a:gd name="T0" fmla="*/ 172 w 209"/>
                <a:gd name="T1" fmla="*/ 37 h 209"/>
                <a:gd name="T2" fmla="*/ 37 w 209"/>
                <a:gd name="T3" fmla="*/ 37 h 209"/>
                <a:gd name="T4" fmla="*/ 37 w 209"/>
                <a:gd name="T5" fmla="*/ 172 h 209"/>
                <a:gd name="T6" fmla="*/ 172 w 209"/>
                <a:gd name="T7" fmla="*/ 172 h 209"/>
                <a:gd name="T8" fmla="*/ 172 w 209"/>
                <a:gd name="T9" fmla="*/ 37 h 209"/>
                <a:gd name="T10" fmla="*/ 140 w 209"/>
                <a:gd name="T11" fmla="*/ 159 h 209"/>
                <a:gd name="T12" fmla="*/ 113 w 209"/>
                <a:gd name="T13" fmla="*/ 164 h 209"/>
                <a:gd name="T14" fmla="*/ 76 w 209"/>
                <a:gd name="T15" fmla="*/ 148 h 209"/>
                <a:gd name="T16" fmla="*/ 63 w 209"/>
                <a:gd name="T17" fmla="*/ 124 h 209"/>
                <a:gd name="T18" fmla="*/ 52 w 209"/>
                <a:gd name="T19" fmla="*/ 124 h 209"/>
                <a:gd name="T20" fmla="*/ 55 w 209"/>
                <a:gd name="T21" fmla="*/ 110 h 209"/>
                <a:gd name="T22" fmla="*/ 62 w 209"/>
                <a:gd name="T23" fmla="*/ 110 h 209"/>
                <a:gd name="T24" fmla="*/ 62 w 209"/>
                <a:gd name="T25" fmla="*/ 107 h 209"/>
                <a:gd name="T26" fmla="*/ 62 w 209"/>
                <a:gd name="T27" fmla="*/ 98 h 209"/>
                <a:gd name="T28" fmla="*/ 52 w 209"/>
                <a:gd name="T29" fmla="*/ 98 h 209"/>
                <a:gd name="T30" fmla="*/ 55 w 209"/>
                <a:gd name="T31" fmla="*/ 84 h 209"/>
                <a:gd name="T32" fmla="*/ 64 w 209"/>
                <a:gd name="T33" fmla="*/ 84 h 209"/>
                <a:gd name="T34" fmla="*/ 76 w 209"/>
                <a:gd name="T35" fmla="*/ 63 h 209"/>
                <a:gd name="T36" fmla="*/ 115 w 209"/>
                <a:gd name="T37" fmla="*/ 47 h 209"/>
                <a:gd name="T38" fmla="*/ 137 w 209"/>
                <a:gd name="T39" fmla="*/ 52 h 209"/>
                <a:gd name="T40" fmla="*/ 132 w 209"/>
                <a:gd name="T41" fmla="*/ 73 h 209"/>
                <a:gd name="T42" fmla="*/ 113 w 209"/>
                <a:gd name="T43" fmla="*/ 67 h 209"/>
                <a:gd name="T44" fmla="*/ 93 w 209"/>
                <a:gd name="T45" fmla="*/ 76 h 209"/>
                <a:gd name="T46" fmla="*/ 87 w 209"/>
                <a:gd name="T47" fmla="*/ 84 h 209"/>
                <a:gd name="T48" fmla="*/ 129 w 209"/>
                <a:gd name="T49" fmla="*/ 84 h 209"/>
                <a:gd name="T50" fmla="*/ 127 w 209"/>
                <a:gd name="T51" fmla="*/ 98 h 209"/>
                <a:gd name="T52" fmla="*/ 88 w 209"/>
                <a:gd name="T53" fmla="*/ 98 h 209"/>
                <a:gd name="T54" fmla="*/ 88 w 209"/>
                <a:gd name="T55" fmla="*/ 105 h 209"/>
                <a:gd name="T56" fmla="*/ 88 w 209"/>
                <a:gd name="T57" fmla="*/ 110 h 209"/>
                <a:gd name="T58" fmla="*/ 125 w 209"/>
                <a:gd name="T59" fmla="*/ 110 h 209"/>
                <a:gd name="T60" fmla="*/ 122 w 209"/>
                <a:gd name="T61" fmla="*/ 124 h 209"/>
                <a:gd name="T62" fmla="*/ 87 w 209"/>
                <a:gd name="T63" fmla="*/ 124 h 209"/>
                <a:gd name="T64" fmla="*/ 93 w 209"/>
                <a:gd name="T65" fmla="*/ 135 h 209"/>
                <a:gd name="T66" fmla="*/ 113 w 209"/>
                <a:gd name="T67" fmla="*/ 144 h 209"/>
                <a:gd name="T68" fmla="*/ 140 w 209"/>
                <a:gd name="T69" fmla="*/ 135 h 209"/>
                <a:gd name="T70" fmla="*/ 140 w 209"/>
                <a:gd name="T71" fmla="*/ 15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9" h="209">
                  <a:moveTo>
                    <a:pt x="172" y="37"/>
                  </a:moveTo>
                  <a:cubicBezTo>
                    <a:pt x="135" y="0"/>
                    <a:pt x="74" y="0"/>
                    <a:pt x="37" y="37"/>
                  </a:cubicBezTo>
                  <a:cubicBezTo>
                    <a:pt x="0" y="75"/>
                    <a:pt x="0" y="135"/>
                    <a:pt x="37" y="172"/>
                  </a:cubicBezTo>
                  <a:cubicBezTo>
                    <a:pt x="74" y="209"/>
                    <a:pt x="135" y="209"/>
                    <a:pt x="172" y="172"/>
                  </a:cubicBezTo>
                  <a:cubicBezTo>
                    <a:pt x="209" y="135"/>
                    <a:pt x="209" y="75"/>
                    <a:pt x="172" y="37"/>
                  </a:cubicBezTo>
                  <a:close/>
                  <a:moveTo>
                    <a:pt x="140" y="159"/>
                  </a:moveTo>
                  <a:cubicBezTo>
                    <a:pt x="133" y="162"/>
                    <a:pt x="122" y="164"/>
                    <a:pt x="113" y="164"/>
                  </a:cubicBezTo>
                  <a:cubicBezTo>
                    <a:pt x="98" y="164"/>
                    <a:pt x="86" y="159"/>
                    <a:pt x="76" y="148"/>
                  </a:cubicBezTo>
                  <a:cubicBezTo>
                    <a:pt x="70" y="141"/>
                    <a:pt x="66" y="134"/>
                    <a:pt x="63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2" y="109"/>
                    <a:pt x="62" y="108"/>
                    <a:pt x="62" y="107"/>
                  </a:cubicBezTo>
                  <a:cubicBezTo>
                    <a:pt x="62" y="104"/>
                    <a:pt x="62" y="100"/>
                    <a:pt x="62" y="98"/>
                  </a:cubicBezTo>
                  <a:cubicBezTo>
                    <a:pt x="52" y="98"/>
                    <a:pt x="52" y="98"/>
                    <a:pt x="52" y="98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6" y="74"/>
                    <a:pt x="70" y="70"/>
                    <a:pt x="76" y="63"/>
                  </a:cubicBezTo>
                  <a:cubicBezTo>
                    <a:pt x="86" y="53"/>
                    <a:pt x="99" y="47"/>
                    <a:pt x="115" y="47"/>
                  </a:cubicBezTo>
                  <a:cubicBezTo>
                    <a:pt x="123" y="47"/>
                    <a:pt x="131" y="49"/>
                    <a:pt x="137" y="52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128" y="69"/>
                    <a:pt x="122" y="67"/>
                    <a:pt x="113" y="67"/>
                  </a:cubicBezTo>
                  <a:cubicBezTo>
                    <a:pt x="105" y="67"/>
                    <a:pt x="98" y="70"/>
                    <a:pt x="93" y="76"/>
                  </a:cubicBezTo>
                  <a:cubicBezTo>
                    <a:pt x="90" y="79"/>
                    <a:pt x="88" y="79"/>
                    <a:pt x="87" y="84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27" y="98"/>
                    <a:pt x="127" y="98"/>
                    <a:pt x="127" y="98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8" y="99"/>
                    <a:pt x="88" y="103"/>
                    <a:pt x="88" y="105"/>
                  </a:cubicBezTo>
                  <a:cubicBezTo>
                    <a:pt x="88" y="107"/>
                    <a:pt x="88" y="109"/>
                    <a:pt x="88" y="110"/>
                  </a:cubicBezTo>
                  <a:cubicBezTo>
                    <a:pt x="125" y="110"/>
                    <a:pt x="125" y="110"/>
                    <a:pt x="125" y="110"/>
                  </a:cubicBezTo>
                  <a:cubicBezTo>
                    <a:pt x="122" y="124"/>
                    <a:pt x="122" y="124"/>
                    <a:pt x="122" y="124"/>
                  </a:cubicBezTo>
                  <a:cubicBezTo>
                    <a:pt x="87" y="124"/>
                    <a:pt x="87" y="124"/>
                    <a:pt x="87" y="124"/>
                  </a:cubicBezTo>
                  <a:cubicBezTo>
                    <a:pt x="88" y="129"/>
                    <a:pt x="90" y="132"/>
                    <a:pt x="93" y="135"/>
                  </a:cubicBezTo>
                  <a:cubicBezTo>
                    <a:pt x="98" y="141"/>
                    <a:pt x="105" y="144"/>
                    <a:pt x="113" y="144"/>
                  </a:cubicBezTo>
                  <a:cubicBezTo>
                    <a:pt x="123" y="144"/>
                    <a:pt x="134" y="141"/>
                    <a:pt x="140" y="135"/>
                  </a:cubicBezTo>
                  <a:lnTo>
                    <a:pt x="140" y="159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5"/>
            <p:cNvSpPr>
              <a:spLocks noEditPoints="1"/>
            </p:cNvSpPr>
            <p:nvPr/>
          </p:nvSpPr>
          <p:spPr bwMode="auto">
            <a:xfrm>
              <a:off x="7118" y="1888"/>
              <a:ext cx="261" cy="262"/>
            </a:xfrm>
            <a:custGeom>
              <a:avLst/>
              <a:gdLst>
                <a:gd name="T0" fmla="*/ 172 w 209"/>
                <a:gd name="T1" fmla="*/ 37 h 210"/>
                <a:gd name="T2" fmla="*/ 37 w 209"/>
                <a:gd name="T3" fmla="*/ 37 h 210"/>
                <a:gd name="T4" fmla="*/ 37 w 209"/>
                <a:gd name="T5" fmla="*/ 172 h 210"/>
                <a:gd name="T6" fmla="*/ 172 w 209"/>
                <a:gd name="T7" fmla="*/ 172 h 210"/>
                <a:gd name="T8" fmla="*/ 172 w 209"/>
                <a:gd name="T9" fmla="*/ 37 h 210"/>
                <a:gd name="T10" fmla="*/ 135 w 209"/>
                <a:gd name="T11" fmla="*/ 158 h 210"/>
                <a:gd name="T12" fmla="*/ 124 w 209"/>
                <a:gd name="T13" fmla="*/ 160 h 210"/>
                <a:gd name="T14" fmla="*/ 105 w 209"/>
                <a:gd name="T15" fmla="*/ 157 h 210"/>
                <a:gd name="T16" fmla="*/ 88 w 209"/>
                <a:gd name="T17" fmla="*/ 153 h 210"/>
                <a:gd name="T18" fmla="*/ 69 w 209"/>
                <a:gd name="T19" fmla="*/ 160 h 210"/>
                <a:gd name="T20" fmla="*/ 61 w 209"/>
                <a:gd name="T21" fmla="*/ 142 h 210"/>
                <a:gd name="T22" fmla="*/ 73 w 209"/>
                <a:gd name="T23" fmla="*/ 128 h 210"/>
                <a:gd name="T24" fmla="*/ 77 w 209"/>
                <a:gd name="T25" fmla="*/ 115 h 210"/>
                <a:gd name="T26" fmla="*/ 77 w 209"/>
                <a:gd name="T27" fmla="*/ 112 h 210"/>
                <a:gd name="T28" fmla="*/ 61 w 209"/>
                <a:gd name="T29" fmla="*/ 112 h 210"/>
                <a:gd name="T30" fmla="*/ 61 w 209"/>
                <a:gd name="T31" fmla="*/ 93 h 210"/>
                <a:gd name="T32" fmla="*/ 73 w 209"/>
                <a:gd name="T33" fmla="*/ 93 h 210"/>
                <a:gd name="T34" fmla="*/ 70 w 209"/>
                <a:gd name="T35" fmla="*/ 75 h 210"/>
                <a:gd name="T36" fmla="*/ 74 w 209"/>
                <a:gd name="T37" fmla="*/ 59 h 210"/>
                <a:gd name="T38" fmla="*/ 87 w 209"/>
                <a:gd name="T39" fmla="*/ 48 h 210"/>
                <a:gd name="T40" fmla="*/ 106 w 209"/>
                <a:gd name="T41" fmla="*/ 44 h 210"/>
                <a:gd name="T42" fmla="*/ 130 w 209"/>
                <a:gd name="T43" fmla="*/ 52 h 210"/>
                <a:gd name="T44" fmla="*/ 141 w 209"/>
                <a:gd name="T45" fmla="*/ 73 h 210"/>
                <a:gd name="T46" fmla="*/ 120 w 209"/>
                <a:gd name="T47" fmla="*/ 76 h 210"/>
                <a:gd name="T48" fmla="*/ 114 w 209"/>
                <a:gd name="T49" fmla="*/ 65 h 210"/>
                <a:gd name="T50" fmla="*/ 105 w 209"/>
                <a:gd name="T51" fmla="*/ 61 h 210"/>
                <a:gd name="T52" fmla="*/ 95 w 209"/>
                <a:gd name="T53" fmla="*/ 65 h 210"/>
                <a:gd name="T54" fmla="*/ 91 w 209"/>
                <a:gd name="T55" fmla="*/ 75 h 210"/>
                <a:gd name="T56" fmla="*/ 92 w 209"/>
                <a:gd name="T57" fmla="*/ 84 h 210"/>
                <a:gd name="T58" fmla="*/ 94 w 209"/>
                <a:gd name="T59" fmla="*/ 93 h 210"/>
                <a:gd name="T60" fmla="*/ 120 w 209"/>
                <a:gd name="T61" fmla="*/ 93 h 210"/>
                <a:gd name="T62" fmla="*/ 120 w 209"/>
                <a:gd name="T63" fmla="*/ 112 h 210"/>
                <a:gd name="T64" fmla="*/ 98 w 209"/>
                <a:gd name="T65" fmla="*/ 112 h 210"/>
                <a:gd name="T66" fmla="*/ 98 w 209"/>
                <a:gd name="T67" fmla="*/ 114 h 210"/>
                <a:gd name="T68" fmla="*/ 96 w 209"/>
                <a:gd name="T69" fmla="*/ 125 h 210"/>
                <a:gd name="T70" fmla="*/ 87 w 209"/>
                <a:gd name="T71" fmla="*/ 139 h 210"/>
                <a:gd name="T72" fmla="*/ 97 w 209"/>
                <a:gd name="T73" fmla="*/ 136 h 210"/>
                <a:gd name="T74" fmla="*/ 102 w 209"/>
                <a:gd name="T75" fmla="*/ 137 h 210"/>
                <a:gd name="T76" fmla="*/ 108 w 209"/>
                <a:gd name="T77" fmla="*/ 138 h 210"/>
                <a:gd name="T78" fmla="*/ 121 w 209"/>
                <a:gd name="T79" fmla="*/ 141 h 210"/>
                <a:gd name="T80" fmla="*/ 136 w 209"/>
                <a:gd name="T81" fmla="*/ 136 h 210"/>
                <a:gd name="T82" fmla="*/ 145 w 209"/>
                <a:gd name="T83" fmla="*/ 155 h 210"/>
                <a:gd name="T84" fmla="*/ 135 w 209"/>
                <a:gd name="T85" fmla="*/ 15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9" h="210">
                  <a:moveTo>
                    <a:pt x="172" y="37"/>
                  </a:moveTo>
                  <a:cubicBezTo>
                    <a:pt x="135" y="0"/>
                    <a:pt x="74" y="0"/>
                    <a:pt x="37" y="37"/>
                  </a:cubicBezTo>
                  <a:cubicBezTo>
                    <a:pt x="0" y="75"/>
                    <a:pt x="0" y="135"/>
                    <a:pt x="37" y="172"/>
                  </a:cubicBezTo>
                  <a:cubicBezTo>
                    <a:pt x="74" y="210"/>
                    <a:pt x="135" y="210"/>
                    <a:pt x="172" y="172"/>
                  </a:cubicBezTo>
                  <a:cubicBezTo>
                    <a:pt x="209" y="135"/>
                    <a:pt x="209" y="75"/>
                    <a:pt x="172" y="37"/>
                  </a:cubicBezTo>
                  <a:close/>
                  <a:moveTo>
                    <a:pt x="135" y="158"/>
                  </a:moveTo>
                  <a:cubicBezTo>
                    <a:pt x="131" y="159"/>
                    <a:pt x="127" y="160"/>
                    <a:pt x="124" y="160"/>
                  </a:cubicBezTo>
                  <a:cubicBezTo>
                    <a:pt x="119" y="160"/>
                    <a:pt x="113" y="159"/>
                    <a:pt x="105" y="157"/>
                  </a:cubicBezTo>
                  <a:cubicBezTo>
                    <a:pt x="98" y="154"/>
                    <a:pt x="92" y="153"/>
                    <a:pt x="88" y="153"/>
                  </a:cubicBezTo>
                  <a:cubicBezTo>
                    <a:pt x="82" y="153"/>
                    <a:pt x="76" y="156"/>
                    <a:pt x="69" y="160"/>
                  </a:cubicBezTo>
                  <a:cubicBezTo>
                    <a:pt x="61" y="142"/>
                    <a:pt x="61" y="142"/>
                    <a:pt x="61" y="142"/>
                  </a:cubicBezTo>
                  <a:cubicBezTo>
                    <a:pt x="67" y="137"/>
                    <a:pt x="71" y="133"/>
                    <a:pt x="73" y="128"/>
                  </a:cubicBezTo>
                  <a:cubicBezTo>
                    <a:pt x="76" y="124"/>
                    <a:pt x="77" y="119"/>
                    <a:pt x="77" y="115"/>
                  </a:cubicBezTo>
                  <a:cubicBezTo>
                    <a:pt x="77" y="114"/>
                    <a:pt x="77" y="114"/>
                    <a:pt x="77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93"/>
                    <a:pt x="61" y="93"/>
                    <a:pt x="61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1" y="87"/>
                    <a:pt x="70" y="81"/>
                    <a:pt x="70" y="75"/>
                  </a:cubicBezTo>
                  <a:cubicBezTo>
                    <a:pt x="70" y="70"/>
                    <a:pt x="71" y="64"/>
                    <a:pt x="74" y="59"/>
                  </a:cubicBezTo>
                  <a:cubicBezTo>
                    <a:pt x="77" y="54"/>
                    <a:pt x="82" y="50"/>
                    <a:pt x="87" y="48"/>
                  </a:cubicBezTo>
                  <a:cubicBezTo>
                    <a:pt x="93" y="45"/>
                    <a:pt x="99" y="44"/>
                    <a:pt x="106" y="44"/>
                  </a:cubicBezTo>
                  <a:cubicBezTo>
                    <a:pt x="116" y="44"/>
                    <a:pt x="124" y="46"/>
                    <a:pt x="130" y="52"/>
                  </a:cubicBezTo>
                  <a:cubicBezTo>
                    <a:pt x="136" y="57"/>
                    <a:pt x="139" y="64"/>
                    <a:pt x="141" y="73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19" y="71"/>
                    <a:pt x="117" y="67"/>
                    <a:pt x="114" y="65"/>
                  </a:cubicBezTo>
                  <a:cubicBezTo>
                    <a:pt x="112" y="62"/>
                    <a:pt x="109" y="61"/>
                    <a:pt x="105" y="61"/>
                  </a:cubicBezTo>
                  <a:cubicBezTo>
                    <a:pt x="101" y="61"/>
                    <a:pt x="97" y="62"/>
                    <a:pt x="95" y="65"/>
                  </a:cubicBezTo>
                  <a:cubicBezTo>
                    <a:pt x="92" y="68"/>
                    <a:pt x="91" y="71"/>
                    <a:pt x="91" y="75"/>
                  </a:cubicBezTo>
                  <a:cubicBezTo>
                    <a:pt x="91" y="78"/>
                    <a:pt x="91" y="80"/>
                    <a:pt x="92" y="84"/>
                  </a:cubicBezTo>
                  <a:cubicBezTo>
                    <a:pt x="93" y="87"/>
                    <a:pt x="93" y="90"/>
                    <a:pt x="94" y="93"/>
                  </a:cubicBezTo>
                  <a:cubicBezTo>
                    <a:pt x="120" y="93"/>
                    <a:pt x="120" y="93"/>
                    <a:pt x="120" y="93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98" y="112"/>
                    <a:pt x="98" y="112"/>
                    <a:pt x="98" y="112"/>
                  </a:cubicBezTo>
                  <a:cubicBezTo>
                    <a:pt x="98" y="114"/>
                    <a:pt x="98" y="113"/>
                    <a:pt x="98" y="114"/>
                  </a:cubicBezTo>
                  <a:cubicBezTo>
                    <a:pt x="98" y="118"/>
                    <a:pt x="97" y="122"/>
                    <a:pt x="96" y="125"/>
                  </a:cubicBezTo>
                  <a:cubicBezTo>
                    <a:pt x="94" y="129"/>
                    <a:pt x="91" y="133"/>
                    <a:pt x="87" y="139"/>
                  </a:cubicBezTo>
                  <a:cubicBezTo>
                    <a:pt x="89" y="137"/>
                    <a:pt x="93" y="136"/>
                    <a:pt x="97" y="136"/>
                  </a:cubicBezTo>
                  <a:cubicBezTo>
                    <a:pt x="99" y="136"/>
                    <a:pt x="100" y="137"/>
                    <a:pt x="102" y="137"/>
                  </a:cubicBezTo>
                  <a:cubicBezTo>
                    <a:pt x="103" y="137"/>
                    <a:pt x="105" y="137"/>
                    <a:pt x="108" y="138"/>
                  </a:cubicBezTo>
                  <a:cubicBezTo>
                    <a:pt x="114" y="140"/>
                    <a:pt x="119" y="141"/>
                    <a:pt x="121" y="141"/>
                  </a:cubicBezTo>
                  <a:cubicBezTo>
                    <a:pt x="125" y="141"/>
                    <a:pt x="130" y="139"/>
                    <a:pt x="136" y="136"/>
                  </a:cubicBezTo>
                  <a:cubicBezTo>
                    <a:pt x="145" y="155"/>
                    <a:pt x="145" y="155"/>
                    <a:pt x="145" y="155"/>
                  </a:cubicBezTo>
                  <a:cubicBezTo>
                    <a:pt x="142" y="156"/>
                    <a:pt x="138" y="157"/>
                    <a:pt x="135" y="158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6"/>
            <p:cNvSpPr>
              <a:spLocks noEditPoints="1"/>
            </p:cNvSpPr>
            <p:nvPr/>
          </p:nvSpPr>
          <p:spPr bwMode="auto">
            <a:xfrm>
              <a:off x="7421" y="1891"/>
              <a:ext cx="261" cy="260"/>
            </a:xfrm>
            <a:custGeom>
              <a:avLst/>
              <a:gdLst>
                <a:gd name="T0" fmla="*/ 172 w 210"/>
                <a:gd name="T1" fmla="*/ 37 h 209"/>
                <a:gd name="T2" fmla="*/ 38 w 210"/>
                <a:gd name="T3" fmla="*/ 37 h 209"/>
                <a:gd name="T4" fmla="*/ 37 w 210"/>
                <a:gd name="T5" fmla="*/ 172 h 209"/>
                <a:gd name="T6" fmla="*/ 173 w 210"/>
                <a:gd name="T7" fmla="*/ 172 h 209"/>
                <a:gd name="T8" fmla="*/ 172 w 210"/>
                <a:gd name="T9" fmla="*/ 37 h 209"/>
                <a:gd name="T10" fmla="*/ 140 w 210"/>
                <a:gd name="T11" fmla="*/ 99 h 209"/>
                <a:gd name="T12" fmla="*/ 140 w 210"/>
                <a:gd name="T13" fmla="*/ 118 h 209"/>
                <a:gd name="T14" fmla="*/ 114 w 210"/>
                <a:gd name="T15" fmla="*/ 118 h 209"/>
                <a:gd name="T16" fmla="*/ 114 w 210"/>
                <a:gd name="T17" fmla="*/ 126 h 209"/>
                <a:gd name="T18" fmla="*/ 140 w 210"/>
                <a:gd name="T19" fmla="*/ 126 h 209"/>
                <a:gd name="T20" fmla="*/ 140 w 210"/>
                <a:gd name="T21" fmla="*/ 144 h 209"/>
                <a:gd name="T22" fmla="*/ 114 w 210"/>
                <a:gd name="T23" fmla="*/ 144 h 209"/>
                <a:gd name="T24" fmla="*/ 114 w 210"/>
                <a:gd name="T25" fmla="*/ 164 h 209"/>
                <a:gd name="T26" fmla="*/ 94 w 210"/>
                <a:gd name="T27" fmla="*/ 164 h 209"/>
                <a:gd name="T28" fmla="*/ 94 w 210"/>
                <a:gd name="T29" fmla="*/ 144 h 209"/>
                <a:gd name="T30" fmla="*/ 68 w 210"/>
                <a:gd name="T31" fmla="*/ 144 h 209"/>
                <a:gd name="T32" fmla="*/ 68 w 210"/>
                <a:gd name="T33" fmla="*/ 126 h 209"/>
                <a:gd name="T34" fmla="*/ 94 w 210"/>
                <a:gd name="T35" fmla="*/ 126 h 209"/>
                <a:gd name="T36" fmla="*/ 94 w 210"/>
                <a:gd name="T37" fmla="*/ 118 h 209"/>
                <a:gd name="T38" fmla="*/ 68 w 210"/>
                <a:gd name="T39" fmla="*/ 118 h 209"/>
                <a:gd name="T40" fmla="*/ 68 w 210"/>
                <a:gd name="T41" fmla="*/ 99 h 209"/>
                <a:gd name="T42" fmla="*/ 84 w 210"/>
                <a:gd name="T43" fmla="*/ 99 h 209"/>
                <a:gd name="T44" fmla="*/ 60 w 210"/>
                <a:gd name="T45" fmla="*/ 53 h 209"/>
                <a:gd name="T46" fmla="*/ 83 w 210"/>
                <a:gd name="T47" fmla="*/ 53 h 209"/>
                <a:gd name="T48" fmla="*/ 99 w 210"/>
                <a:gd name="T49" fmla="*/ 85 h 209"/>
                <a:gd name="T50" fmla="*/ 103 w 210"/>
                <a:gd name="T51" fmla="*/ 94 h 209"/>
                <a:gd name="T52" fmla="*/ 107 w 210"/>
                <a:gd name="T53" fmla="*/ 85 h 209"/>
                <a:gd name="T54" fmla="*/ 123 w 210"/>
                <a:gd name="T55" fmla="*/ 53 h 209"/>
                <a:gd name="T56" fmla="*/ 146 w 210"/>
                <a:gd name="T57" fmla="*/ 53 h 209"/>
                <a:gd name="T58" fmla="*/ 122 w 210"/>
                <a:gd name="T59" fmla="*/ 99 h 209"/>
                <a:gd name="T60" fmla="*/ 140 w 210"/>
                <a:gd name="T61" fmla="*/ 9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0" h="209">
                  <a:moveTo>
                    <a:pt x="172" y="37"/>
                  </a:moveTo>
                  <a:cubicBezTo>
                    <a:pt x="135" y="0"/>
                    <a:pt x="75" y="0"/>
                    <a:pt x="38" y="37"/>
                  </a:cubicBezTo>
                  <a:cubicBezTo>
                    <a:pt x="0" y="74"/>
                    <a:pt x="0" y="135"/>
                    <a:pt x="37" y="172"/>
                  </a:cubicBezTo>
                  <a:cubicBezTo>
                    <a:pt x="75" y="209"/>
                    <a:pt x="135" y="209"/>
                    <a:pt x="173" y="172"/>
                  </a:cubicBezTo>
                  <a:cubicBezTo>
                    <a:pt x="210" y="135"/>
                    <a:pt x="210" y="74"/>
                    <a:pt x="172" y="37"/>
                  </a:cubicBezTo>
                  <a:close/>
                  <a:moveTo>
                    <a:pt x="140" y="99"/>
                  </a:moveTo>
                  <a:cubicBezTo>
                    <a:pt x="140" y="118"/>
                    <a:pt x="140" y="118"/>
                    <a:pt x="140" y="118"/>
                  </a:cubicBezTo>
                  <a:cubicBezTo>
                    <a:pt x="114" y="118"/>
                    <a:pt x="114" y="118"/>
                    <a:pt x="114" y="118"/>
                  </a:cubicBezTo>
                  <a:cubicBezTo>
                    <a:pt x="114" y="126"/>
                    <a:pt x="114" y="126"/>
                    <a:pt x="114" y="126"/>
                  </a:cubicBezTo>
                  <a:cubicBezTo>
                    <a:pt x="140" y="126"/>
                    <a:pt x="140" y="126"/>
                    <a:pt x="140" y="126"/>
                  </a:cubicBezTo>
                  <a:cubicBezTo>
                    <a:pt x="140" y="144"/>
                    <a:pt x="140" y="144"/>
                    <a:pt x="140" y="144"/>
                  </a:cubicBezTo>
                  <a:cubicBezTo>
                    <a:pt x="114" y="144"/>
                    <a:pt x="114" y="144"/>
                    <a:pt x="114" y="14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94" y="144"/>
                    <a:pt x="94" y="144"/>
                    <a:pt x="94" y="144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94" y="126"/>
                    <a:pt x="94" y="126"/>
                    <a:pt x="94" y="126"/>
                  </a:cubicBezTo>
                  <a:cubicBezTo>
                    <a:pt x="94" y="118"/>
                    <a:pt x="94" y="118"/>
                    <a:pt x="94" y="118"/>
                  </a:cubicBezTo>
                  <a:cubicBezTo>
                    <a:pt x="68" y="118"/>
                    <a:pt x="68" y="118"/>
                    <a:pt x="68" y="118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101" y="89"/>
                    <a:pt x="102" y="91"/>
                    <a:pt x="103" y="94"/>
                  </a:cubicBezTo>
                  <a:cubicBezTo>
                    <a:pt x="104" y="91"/>
                    <a:pt x="105" y="89"/>
                    <a:pt x="107" y="85"/>
                  </a:cubicBezTo>
                  <a:cubicBezTo>
                    <a:pt x="123" y="53"/>
                    <a:pt x="123" y="53"/>
                    <a:pt x="123" y="53"/>
                  </a:cubicBezTo>
                  <a:cubicBezTo>
                    <a:pt x="146" y="53"/>
                    <a:pt x="146" y="53"/>
                    <a:pt x="146" y="53"/>
                  </a:cubicBezTo>
                  <a:cubicBezTo>
                    <a:pt x="122" y="99"/>
                    <a:pt x="122" y="99"/>
                    <a:pt x="122" y="99"/>
                  </a:cubicBezTo>
                  <a:lnTo>
                    <a:pt x="140" y="99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7"/>
            <p:cNvSpPr>
              <a:spLocks noEditPoints="1"/>
            </p:cNvSpPr>
            <p:nvPr/>
          </p:nvSpPr>
          <p:spPr bwMode="auto">
            <a:xfrm>
              <a:off x="5592" y="2197"/>
              <a:ext cx="248" cy="248"/>
            </a:xfrm>
            <a:custGeom>
              <a:avLst/>
              <a:gdLst>
                <a:gd name="T0" fmla="*/ 169 w 199"/>
                <a:gd name="T1" fmla="*/ 149 h 199"/>
                <a:gd name="T2" fmla="*/ 160 w 199"/>
                <a:gd name="T3" fmla="*/ 178 h 199"/>
                <a:gd name="T4" fmla="*/ 130 w 199"/>
                <a:gd name="T5" fmla="*/ 179 h 199"/>
                <a:gd name="T6" fmla="*/ 106 w 199"/>
                <a:gd name="T7" fmla="*/ 199 h 199"/>
                <a:gd name="T8" fmla="*/ 80 w 199"/>
                <a:gd name="T9" fmla="*/ 183 h 199"/>
                <a:gd name="T10" fmla="*/ 50 w 199"/>
                <a:gd name="T11" fmla="*/ 185 h 199"/>
                <a:gd name="T12" fmla="*/ 37 w 199"/>
                <a:gd name="T13" fmla="*/ 158 h 199"/>
                <a:gd name="T14" fmla="*/ 10 w 199"/>
                <a:gd name="T15" fmla="*/ 143 h 199"/>
                <a:gd name="T16" fmla="*/ 15 w 199"/>
                <a:gd name="T17" fmla="*/ 113 h 199"/>
                <a:gd name="T18" fmla="*/ 1 w 199"/>
                <a:gd name="T19" fmla="*/ 87 h 199"/>
                <a:gd name="T20" fmla="*/ 22 w 199"/>
                <a:gd name="T21" fmla="*/ 64 h 199"/>
                <a:gd name="T22" fmla="*/ 25 w 199"/>
                <a:gd name="T23" fmla="*/ 34 h 199"/>
                <a:gd name="T24" fmla="*/ 55 w 199"/>
                <a:gd name="T25" fmla="*/ 27 h 199"/>
                <a:gd name="T26" fmla="*/ 74 w 199"/>
                <a:gd name="T27" fmla="*/ 4 h 199"/>
                <a:gd name="T28" fmla="*/ 102 w 199"/>
                <a:gd name="T29" fmla="*/ 14 h 199"/>
                <a:gd name="T30" fmla="*/ 131 w 199"/>
                <a:gd name="T31" fmla="*/ 5 h 199"/>
                <a:gd name="T32" fmla="*/ 149 w 199"/>
                <a:gd name="T33" fmla="*/ 30 h 199"/>
                <a:gd name="T34" fmla="*/ 178 w 199"/>
                <a:gd name="T35" fmla="*/ 39 h 199"/>
                <a:gd name="T36" fmla="*/ 179 w 199"/>
                <a:gd name="T37" fmla="*/ 69 h 199"/>
                <a:gd name="T38" fmla="*/ 199 w 199"/>
                <a:gd name="T39" fmla="*/ 93 h 199"/>
                <a:gd name="T40" fmla="*/ 183 w 199"/>
                <a:gd name="T41" fmla="*/ 119 h 199"/>
                <a:gd name="T42" fmla="*/ 64 w 199"/>
                <a:gd name="T43" fmla="*/ 89 h 199"/>
                <a:gd name="T44" fmla="*/ 54 w 199"/>
                <a:gd name="T45" fmla="*/ 78 h 199"/>
                <a:gd name="T46" fmla="*/ 27 w 199"/>
                <a:gd name="T47" fmla="*/ 123 h 199"/>
                <a:gd name="T48" fmla="*/ 60 w 199"/>
                <a:gd name="T49" fmla="*/ 121 h 199"/>
                <a:gd name="T50" fmla="*/ 64 w 199"/>
                <a:gd name="T51" fmla="*/ 103 h 199"/>
                <a:gd name="T52" fmla="*/ 64 w 199"/>
                <a:gd name="T53" fmla="*/ 89 h 199"/>
                <a:gd name="T54" fmla="*/ 100 w 199"/>
                <a:gd name="T55" fmla="*/ 103 h 199"/>
                <a:gd name="T56" fmla="*/ 91 w 199"/>
                <a:gd name="T57" fmla="*/ 116 h 199"/>
                <a:gd name="T58" fmla="*/ 82 w 199"/>
                <a:gd name="T59" fmla="*/ 102 h 199"/>
                <a:gd name="T60" fmla="*/ 73 w 199"/>
                <a:gd name="T61" fmla="*/ 102 h 199"/>
                <a:gd name="T62" fmla="*/ 82 w 199"/>
                <a:gd name="T63" fmla="*/ 122 h 199"/>
                <a:gd name="T64" fmla="*/ 106 w 199"/>
                <a:gd name="T65" fmla="*/ 119 h 199"/>
                <a:gd name="T66" fmla="*/ 109 w 199"/>
                <a:gd name="T67" fmla="*/ 77 h 199"/>
                <a:gd name="T68" fmla="*/ 136 w 199"/>
                <a:gd name="T69" fmla="*/ 95 h 199"/>
                <a:gd name="T70" fmla="*/ 131 w 199"/>
                <a:gd name="T71" fmla="*/ 104 h 199"/>
                <a:gd name="T72" fmla="*/ 140 w 199"/>
                <a:gd name="T73" fmla="*/ 104 h 199"/>
                <a:gd name="T74" fmla="*/ 171 w 199"/>
                <a:gd name="T75" fmla="*/ 77 h 199"/>
                <a:gd name="T76" fmla="*/ 164 w 199"/>
                <a:gd name="T77" fmla="*/ 111 h 199"/>
                <a:gd name="T78" fmla="*/ 171 w 199"/>
                <a:gd name="T79" fmla="*/ 114 h 199"/>
                <a:gd name="T80" fmla="*/ 171 w 199"/>
                <a:gd name="T81" fmla="*/ 123 h 199"/>
                <a:gd name="T82" fmla="*/ 56 w 199"/>
                <a:gd name="T83" fmla="*/ 109 h 199"/>
                <a:gd name="T84" fmla="*/ 45 w 199"/>
                <a:gd name="T85" fmla="*/ 115 h 199"/>
                <a:gd name="T86" fmla="*/ 44 w 199"/>
                <a:gd name="T87" fmla="*/ 103 h 199"/>
                <a:gd name="T88" fmla="*/ 49 w 199"/>
                <a:gd name="T89" fmla="*/ 95 h 199"/>
                <a:gd name="T90" fmla="*/ 37 w 199"/>
                <a:gd name="T91" fmla="*/ 85 h 199"/>
                <a:gd name="T92" fmla="*/ 53 w 199"/>
                <a:gd name="T93" fmla="*/ 87 h 199"/>
                <a:gd name="T94" fmla="*/ 49 w 199"/>
                <a:gd name="T95" fmla="*/ 9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" h="199">
                  <a:moveTo>
                    <a:pt x="177" y="135"/>
                  </a:moveTo>
                  <a:cubicBezTo>
                    <a:pt x="186" y="149"/>
                    <a:pt x="186" y="149"/>
                    <a:pt x="186" y="149"/>
                  </a:cubicBezTo>
                  <a:cubicBezTo>
                    <a:pt x="169" y="149"/>
                    <a:pt x="169" y="149"/>
                    <a:pt x="169" y="149"/>
                  </a:cubicBezTo>
                  <a:cubicBezTo>
                    <a:pt x="174" y="165"/>
                    <a:pt x="174" y="165"/>
                    <a:pt x="174" y="165"/>
                  </a:cubicBezTo>
                  <a:cubicBezTo>
                    <a:pt x="158" y="162"/>
                    <a:pt x="158" y="162"/>
                    <a:pt x="158" y="162"/>
                  </a:cubicBezTo>
                  <a:cubicBezTo>
                    <a:pt x="160" y="178"/>
                    <a:pt x="160" y="178"/>
                    <a:pt x="160" y="178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3" y="189"/>
                    <a:pt x="143" y="189"/>
                    <a:pt x="143" y="189"/>
                  </a:cubicBezTo>
                  <a:cubicBezTo>
                    <a:pt x="130" y="179"/>
                    <a:pt x="130" y="179"/>
                    <a:pt x="130" y="179"/>
                  </a:cubicBezTo>
                  <a:cubicBezTo>
                    <a:pt x="125" y="195"/>
                    <a:pt x="125" y="195"/>
                    <a:pt x="125" y="195"/>
                  </a:cubicBezTo>
                  <a:cubicBezTo>
                    <a:pt x="113" y="184"/>
                    <a:pt x="113" y="184"/>
                    <a:pt x="113" y="184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97" y="185"/>
                    <a:pt x="97" y="185"/>
                    <a:pt x="97" y="185"/>
                  </a:cubicBezTo>
                  <a:cubicBezTo>
                    <a:pt x="87" y="198"/>
                    <a:pt x="87" y="198"/>
                    <a:pt x="87" y="198"/>
                  </a:cubicBezTo>
                  <a:cubicBezTo>
                    <a:pt x="80" y="183"/>
                    <a:pt x="80" y="183"/>
                    <a:pt x="80" y="183"/>
                  </a:cubicBezTo>
                  <a:cubicBezTo>
                    <a:pt x="68" y="194"/>
                    <a:pt x="68" y="194"/>
                    <a:pt x="68" y="194"/>
                  </a:cubicBezTo>
                  <a:cubicBezTo>
                    <a:pt x="64" y="177"/>
                    <a:pt x="64" y="177"/>
                    <a:pt x="64" y="177"/>
                  </a:cubicBezTo>
                  <a:cubicBezTo>
                    <a:pt x="50" y="185"/>
                    <a:pt x="50" y="185"/>
                    <a:pt x="50" y="185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7" y="158"/>
                    <a:pt x="37" y="158"/>
                    <a:pt x="37" y="158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7" y="144"/>
                    <a:pt x="27" y="144"/>
                    <a:pt x="27" y="144"/>
                  </a:cubicBezTo>
                  <a:cubicBezTo>
                    <a:pt x="10" y="143"/>
                    <a:pt x="10" y="143"/>
                    <a:pt x="10" y="143"/>
                  </a:cubicBezTo>
                  <a:cubicBezTo>
                    <a:pt x="20" y="130"/>
                    <a:pt x="20" y="130"/>
                    <a:pt x="20" y="130"/>
                  </a:cubicBezTo>
                  <a:cubicBezTo>
                    <a:pt x="4" y="125"/>
                    <a:pt x="4" y="125"/>
                    <a:pt x="4" y="125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5" y="22"/>
                    <a:pt x="135" y="22"/>
                    <a:pt x="135" y="22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65" y="25"/>
                    <a:pt x="165" y="25"/>
                    <a:pt x="165" y="25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78" y="39"/>
                    <a:pt x="178" y="39"/>
                    <a:pt x="178" y="39"/>
                  </a:cubicBezTo>
                  <a:cubicBezTo>
                    <a:pt x="172" y="54"/>
                    <a:pt x="172" y="54"/>
                    <a:pt x="172" y="54"/>
                  </a:cubicBezTo>
                  <a:cubicBezTo>
                    <a:pt x="189" y="56"/>
                    <a:pt x="189" y="56"/>
                    <a:pt x="189" y="56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184" y="86"/>
                    <a:pt x="184" y="86"/>
                    <a:pt x="184" y="86"/>
                  </a:cubicBezTo>
                  <a:cubicBezTo>
                    <a:pt x="199" y="93"/>
                    <a:pt x="199" y="93"/>
                    <a:pt x="199" y="93"/>
                  </a:cubicBezTo>
                  <a:cubicBezTo>
                    <a:pt x="185" y="102"/>
                    <a:pt x="185" y="102"/>
                    <a:pt x="185" y="102"/>
                  </a:cubicBezTo>
                  <a:cubicBezTo>
                    <a:pt x="198" y="112"/>
                    <a:pt x="198" y="112"/>
                    <a:pt x="198" y="112"/>
                  </a:cubicBezTo>
                  <a:cubicBezTo>
                    <a:pt x="183" y="119"/>
                    <a:pt x="183" y="119"/>
                    <a:pt x="183" y="119"/>
                  </a:cubicBezTo>
                  <a:cubicBezTo>
                    <a:pt x="194" y="131"/>
                    <a:pt x="194" y="131"/>
                    <a:pt x="194" y="131"/>
                  </a:cubicBezTo>
                  <a:lnTo>
                    <a:pt x="177" y="135"/>
                  </a:lnTo>
                  <a:close/>
                  <a:moveTo>
                    <a:pt x="64" y="89"/>
                  </a:moveTo>
                  <a:cubicBezTo>
                    <a:pt x="64" y="87"/>
                    <a:pt x="63" y="85"/>
                    <a:pt x="62" y="84"/>
                  </a:cubicBezTo>
                  <a:cubicBezTo>
                    <a:pt x="61" y="82"/>
                    <a:pt x="60" y="81"/>
                    <a:pt x="59" y="80"/>
                  </a:cubicBezTo>
                  <a:cubicBezTo>
                    <a:pt x="57" y="79"/>
                    <a:pt x="56" y="78"/>
                    <a:pt x="54" y="78"/>
                  </a:cubicBezTo>
                  <a:cubicBezTo>
                    <a:pt x="52" y="77"/>
                    <a:pt x="49" y="77"/>
                    <a:pt x="46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9" y="123"/>
                    <a:pt x="53" y="123"/>
                    <a:pt x="54" y="123"/>
                  </a:cubicBezTo>
                  <a:cubicBezTo>
                    <a:pt x="57" y="123"/>
                    <a:pt x="59" y="122"/>
                    <a:pt x="60" y="121"/>
                  </a:cubicBezTo>
                  <a:cubicBezTo>
                    <a:pt x="62" y="120"/>
                    <a:pt x="63" y="118"/>
                    <a:pt x="64" y="116"/>
                  </a:cubicBezTo>
                  <a:cubicBezTo>
                    <a:pt x="65" y="114"/>
                    <a:pt x="66" y="112"/>
                    <a:pt x="66" y="110"/>
                  </a:cubicBezTo>
                  <a:cubicBezTo>
                    <a:pt x="66" y="107"/>
                    <a:pt x="65" y="105"/>
                    <a:pt x="64" y="103"/>
                  </a:cubicBezTo>
                  <a:cubicBezTo>
                    <a:pt x="62" y="101"/>
                    <a:pt x="60" y="100"/>
                    <a:pt x="57" y="99"/>
                  </a:cubicBezTo>
                  <a:cubicBezTo>
                    <a:pt x="59" y="98"/>
                    <a:pt x="61" y="97"/>
                    <a:pt x="62" y="95"/>
                  </a:cubicBezTo>
                  <a:cubicBezTo>
                    <a:pt x="63" y="93"/>
                    <a:pt x="64" y="91"/>
                    <a:pt x="64" y="89"/>
                  </a:cubicBezTo>
                  <a:close/>
                  <a:moveTo>
                    <a:pt x="109" y="77"/>
                  </a:moveTo>
                  <a:cubicBezTo>
                    <a:pt x="100" y="77"/>
                    <a:pt x="100" y="77"/>
                    <a:pt x="100" y="77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6"/>
                    <a:pt x="100" y="109"/>
                    <a:pt x="100" y="110"/>
                  </a:cubicBezTo>
                  <a:cubicBezTo>
                    <a:pt x="100" y="112"/>
                    <a:pt x="99" y="113"/>
                    <a:pt x="97" y="114"/>
                  </a:cubicBezTo>
                  <a:cubicBezTo>
                    <a:pt x="96" y="116"/>
                    <a:pt x="94" y="116"/>
                    <a:pt x="91" y="116"/>
                  </a:cubicBezTo>
                  <a:cubicBezTo>
                    <a:pt x="89" y="116"/>
                    <a:pt x="87" y="115"/>
                    <a:pt x="85" y="114"/>
                  </a:cubicBezTo>
                  <a:cubicBezTo>
                    <a:pt x="84" y="113"/>
                    <a:pt x="83" y="112"/>
                    <a:pt x="83" y="110"/>
                  </a:cubicBezTo>
                  <a:cubicBezTo>
                    <a:pt x="82" y="109"/>
                    <a:pt x="82" y="106"/>
                    <a:pt x="82" y="102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73" y="107"/>
                    <a:pt x="73" y="111"/>
                    <a:pt x="74" y="113"/>
                  </a:cubicBezTo>
                  <a:cubicBezTo>
                    <a:pt x="74" y="115"/>
                    <a:pt x="75" y="117"/>
                    <a:pt x="76" y="119"/>
                  </a:cubicBezTo>
                  <a:cubicBezTo>
                    <a:pt x="78" y="120"/>
                    <a:pt x="80" y="121"/>
                    <a:pt x="82" y="122"/>
                  </a:cubicBezTo>
                  <a:cubicBezTo>
                    <a:pt x="84" y="123"/>
                    <a:pt x="87" y="124"/>
                    <a:pt x="92" y="124"/>
                  </a:cubicBezTo>
                  <a:cubicBezTo>
                    <a:pt x="95" y="124"/>
                    <a:pt x="98" y="124"/>
                    <a:pt x="101" y="123"/>
                  </a:cubicBezTo>
                  <a:cubicBezTo>
                    <a:pt x="103" y="122"/>
                    <a:pt x="105" y="120"/>
                    <a:pt x="106" y="119"/>
                  </a:cubicBezTo>
                  <a:cubicBezTo>
                    <a:pt x="107" y="117"/>
                    <a:pt x="108" y="115"/>
                    <a:pt x="109" y="113"/>
                  </a:cubicBezTo>
                  <a:cubicBezTo>
                    <a:pt x="109" y="111"/>
                    <a:pt x="109" y="107"/>
                    <a:pt x="109" y="101"/>
                  </a:cubicBezTo>
                  <a:lnTo>
                    <a:pt x="109" y="77"/>
                  </a:lnTo>
                  <a:close/>
                  <a:moveTo>
                    <a:pt x="157" y="77"/>
                  </a:moveTo>
                  <a:cubicBezTo>
                    <a:pt x="146" y="77"/>
                    <a:pt x="146" y="77"/>
                    <a:pt x="146" y="77"/>
                  </a:cubicBezTo>
                  <a:cubicBezTo>
                    <a:pt x="136" y="95"/>
                    <a:pt x="136" y="95"/>
                    <a:pt x="136" y="95"/>
                  </a:cubicBezTo>
                  <a:cubicBezTo>
                    <a:pt x="125" y="77"/>
                    <a:pt x="125" y="77"/>
                    <a:pt x="125" y="77"/>
                  </a:cubicBezTo>
                  <a:cubicBezTo>
                    <a:pt x="114" y="77"/>
                    <a:pt x="114" y="77"/>
                    <a:pt x="114" y="77"/>
                  </a:cubicBezTo>
                  <a:cubicBezTo>
                    <a:pt x="131" y="104"/>
                    <a:pt x="131" y="104"/>
                    <a:pt x="131" y="10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40" y="123"/>
                    <a:pt x="140" y="123"/>
                    <a:pt x="140" y="123"/>
                  </a:cubicBezTo>
                  <a:cubicBezTo>
                    <a:pt x="140" y="104"/>
                    <a:pt x="140" y="104"/>
                    <a:pt x="140" y="104"/>
                  </a:cubicBezTo>
                  <a:lnTo>
                    <a:pt x="157" y="77"/>
                  </a:lnTo>
                  <a:close/>
                  <a:moveTo>
                    <a:pt x="171" y="88"/>
                  </a:moveTo>
                  <a:cubicBezTo>
                    <a:pt x="171" y="77"/>
                    <a:pt x="171" y="77"/>
                    <a:pt x="171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4" y="111"/>
                    <a:pt x="164" y="111"/>
                    <a:pt x="164" y="111"/>
                  </a:cubicBezTo>
                  <a:cubicBezTo>
                    <a:pt x="169" y="111"/>
                    <a:pt x="169" y="111"/>
                    <a:pt x="169" y="111"/>
                  </a:cubicBezTo>
                  <a:lnTo>
                    <a:pt x="171" y="88"/>
                  </a:lnTo>
                  <a:close/>
                  <a:moveTo>
                    <a:pt x="171" y="114"/>
                  </a:moveTo>
                  <a:cubicBezTo>
                    <a:pt x="162" y="114"/>
                    <a:pt x="162" y="114"/>
                    <a:pt x="162" y="114"/>
                  </a:cubicBezTo>
                  <a:cubicBezTo>
                    <a:pt x="162" y="123"/>
                    <a:pt x="162" y="123"/>
                    <a:pt x="162" y="123"/>
                  </a:cubicBezTo>
                  <a:cubicBezTo>
                    <a:pt x="171" y="123"/>
                    <a:pt x="171" y="123"/>
                    <a:pt x="171" y="123"/>
                  </a:cubicBezTo>
                  <a:lnTo>
                    <a:pt x="171" y="114"/>
                  </a:lnTo>
                  <a:close/>
                  <a:moveTo>
                    <a:pt x="55" y="106"/>
                  </a:moveTo>
                  <a:cubicBezTo>
                    <a:pt x="56" y="107"/>
                    <a:pt x="56" y="108"/>
                    <a:pt x="56" y="109"/>
                  </a:cubicBezTo>
                  <a:cubicBezTo>
                    <a:pt x="56" y="111"/>
                    <a:pt x="56" y="112"/>
                    <a:pt x="55" y="113"/>
                  </a:cubicBezTo>
                  <a:cubicBezTo>
                    <a:pt x="54" y="114"/>
                    <a:pt x="53" y="115"/>
                    <a:pt x="52" y="115"/>
                  </a:cubicBezTo>
                  <a:cubicBezTo>
                    <a:pt x="51" y="115"/>
                    <a:pt x="49" y="115"/>
                    <a:pt x="45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8" y="103"/>
                    <a:pt x="51" y="103"/>
                    <a:pt x="52" y="104"/>
                  </a:cubicBezTo>
                  <a:cubicBezTo>
                    <a:pt x="54" y="104"/>
                    <a:pt x="55" y="105"/>
                    <a:pt x="55" y="106"/>
                  </a:cubicBezTo>
                  <a:close/>
                  <a:moveTo>
                    <a:pt x="49" y="95"/>
                  </a:moveTo>
                  <a:cubicBezTo>
                    <a:pt x="49" y="96"/>
                    <a:pt x="46" y="96"/>
                    <a:pt x="43" y="96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6" y="85"/>
                    <a:pt x="49" y="85"/>
                    <a:pt x="50" y="85"/>
                  </a:cubicBezTo>
                  <a:cubicBezTo>
                    <a:pt x="51" y="85"/>
                    <a:pt x="53" y="86"/>
                    <a:pt x="53" y="87"/>
                  </a:cubicBezTo>
                  <a:cubicBezTo>
                    <a:pt x="54" y="88"/>
                    <a:pt x="55" y="89"/>
                    <a:pt x="55" y="90"/>
                  </a:cubicBezTo>
                  <a:cubicBezTo>
                    <a:pt x="55" y="92"/>
                    <a:pt x="54" y="93"/>
                    <a:pt x="53" y="94"/>
                  </a:cubicBezTo>
                  <a:cubicBezTo>
                    <a:pt x="52" y="95"/>
                    <a:pt x="51" y="95"/>
                    <a:pt x="49" y="95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8"/>
            <p:cNvSpPr>
              <a:spLocks noEditPoints="1"/>
            </p:cNvSpPr>
            <p:nvPr/>
          </p:nvSpPr>
          <p:spPr bwMode="auto">
            <a:xfrm>
              <a:off x="5904" y="2199"/>
              <a:ext cx="242" cy="241"/>
            </a:xfrm>
            <a:custGeom>
              <a:avLst/>
              <a:gdLst>
                <a:gd name="T0" fmla="*/ 218 w 242"/>
                <a:gd name="T1" fmla="*/ 111 h 241"/>
                <a:gd name="T2" fmla="*/ 233 w 242"/>
                <a:gd name="T3" fmla="*/ 61 h 241"/>
                <a:gd name="T4" fmla="*/ 183 w 242"/>
                <a:gd name="T5" fmla="*/ 46 h 241"/>
                <a:gd name="T6" fmla="*/ 158 w 242"/>
                <a:gd name="T7" fmla="*/ 0 h 241"/>
                <a:gd name="T8" fmla="*/ 112 w 242"/>
                <a:gd name="T9" fmla="*/ 25 h 241"/>
                <a:gd name="T10" fmla="*/ 61 w 242"/>
                <a:gd name="T11" fmla="*/ 10 h 241"/>
                <a:gd name="T12" fmla="*/ 46 w 242"/>
                <a:gd name="T13" fmla="*/ 59 h 241"/>
                <a:gd name="T14" fmla="*/ 0 w 242"/>
                <a:gd name="T15" fmla="*/ 84 h 241"/>
                <a:gd name="T16" fmla="*/ 24 w 242"/>
                <a:gd name="T17" fmla="*/ 130 h 241"/>
                <a:gd name="T18" fmla="*/ 10 w 242"/>
                <a:gd name="T19" fmla="*/ 180 h 241"/>
                <a:gd name="T20" fmla="*/ 59 w 242"/>
                <a:gd name="T21" fmla="*/ 195 h 241"/>
                <a:gd name="T22" fmla="*/ 84 w 242"/>
                <a:gd name="T23" fmla="*/ 241 h 241"/>
                <a:gd name="T24" fmla="*/ 130 w 242"/>
                <a:gd name="T25" fmla="*/ 216 h 241"/>
                <a:gd name="T26" fmla="*/ 181 w 242"/>
                <a:gd name="T27" fmla="*/ 231 h 241"/>
                <a:gd name="T28" fmla="*/ 196 w 242"/>
                <a:gd name="T29" fmla="*/ 182 h 241"/>
                <a:gd name="T30" fmla="*/ 242 w 242"/>
                <a:gd name="T31" fmla="*/ 157 h 241"/>
                <a:gd name="T32" fmla="*/ 218 w 242"/>
                <a:gd name="T33" fmla="*/ 111 h 241"/>
                <a:gd name="T34" fmla="*/ 82 w 242"/>
                <a:gd name="T35" fmla="*/ 154 h 241"/>
                <a:gd name="T36" fmla="*/ 69 w 242"/>
                <a:gd name="T37" fmla="*/ 154 h 241"/>
                <a:gd name="T38" fmla="*/ 48 w 242"/>
                <a:gd name="T39" fmla="*/ 118 h 241"/>
                <a:gd name="T40" fmla="*/ 48 w 242"/>
                <a:gd name="T41" fmla="*/ 154 h 241"/>
                <a:gd name="T42" fmla="*/ 36 w 242"/>
                <a:gd name="T43" fmla="*/ 154 h 241"/>
                <a:gd name="T44" fmla="*/ 36 w 242"/>
                <a:gd name="T45" fmla="*/ 102 h 241"/>
                <a:gd name="T46" fmla="*/ 52 w 242"/>
                <a:gd name="T47" fmla="*/ 102 h 241"/>
                <a:gd name="T48" fmla="*/ 69 w 242"/>
                <a:gd name="T49" fmla="*/ 132 h 241"/>
                <a:gd name="T50" fmla="*/ 69 w 242"/>
                <a:gd name="T51" fmla="*/ 102 h 241"/>
                <a:gd name="T52" fmla="*/ 82 w 242"/>
                <a:gd name="T53" fmla="*/ 102 h 241"/>
                <a:gd name="T54" fmla="*/ 82 w 242"/>
                <a:gd name="T55" fmla="*/ 154 h 241"/>
                <a:gd name="T56" fmla="*/ 129 w 242"/>
                <a:gd name="T57" fmla="*/ 112 h 241"/>
                <a:gd name="T58" fmla="*/ 107 w 242"/>
                <a:gd name="T59" fmla="*/ 112 h 241"/>
                <a:gd name="T60" fmla="*/ 107 w 242"/>
                <a:gd name="T61" fmla="*/ 120 h 241"/>
                <a:gd name="T62" fmla="*/ 128 w 242"/>
                <a:gd name="T63" fmla="*/ 120 h 241"/>
                <a:gd name="T64" fmla="*/ 128 w 242"/>
                <a:gd name="T65" fmla="*/ 132 h 241"/>
                <a:gd name="T66" fmla="*/ 107 w 242"/>
                <a:gd name="T67" fmla="*/ 132 h 241"/>
                <a:gd name="T68" fmla="*/ 107 w 242"/>
                <a:gd name="T69" fmla="*/ 144 h 241"/>
                <a:gd name="T70" fmla="*/ 129 w 242"/>
                <a:gd name="T71" fmla="*/ 144 h 241"/>
                <a:gd name="T72" fmla="*/ 129 w 242"/>
                <a:gd name="T73" fmla="*/ 154 h 241"/>
                <a:gd name="T74" fmla="*/ 93 w 242"/>
                <a:gd name="T75" fmla="*/ 154 h 241"/>
                <a:gd name="T76" fmla="*/ 93 w 242"/>
                <a:gd name="T77" fmla="*/ 102 h 241"/>
                <a:gd name="T78" fmla="*/ 129 w 242"/>
                <a:gd name="T79" fmla="*/ 102 h 241"/>
                <a:gd name="T80" fmla="*/ 129 w 242"/>
                <a:gd name="T81" fmla="*/ 112 h 241"/>
                <a:gd name="T82" fmla="*/ 196 w 242"/>
                <a:gd name="T83" fmla="*/ 154 h 241"/>
                <a:gd name="T84" fmla="*/ 181 w 242"/>
                <a:gd name="T85" fmla="*/ 154 h 241"/>
                <a:gd name="T86" fmla="*/ 173 w 242"/>
                <a:gd name="T87" fmla="*/ 122 h 241"/>
                <a:gd name="T88" fmla="*/ 164 w 242"/>
                <a:gd name="T89" fmla="*/ 154 h 241"/>
                <a:gd name="T90" fmla="*/ 149 w 242"/>
                <a:gd name="T91" fmla="*/ 154 h 241"/>
                <a:gd name="T92" fmla="*/ 137 w 242"/>
                <a:gd name="T93" fmla="*/ 102 h 241"/>
                <a:gd name="T94" fmla="*/ 150 w 242"/>
                <a:gd name="T95" fmla="*/ 102 h 241"/>
                <a:gd name="T96" fmla="*/ 158 w 242"/>
                <a:gd name="T97" fmla="*/ 137 h 241"/>
                <a:gd name="T98" fmla="*/ 166 w 242"/>
                <a:gd name="T99" fmla="*/ 102 h 241"/>
                <a:gd name="T100" fmla="*/ 179 w 242"/>
                <a:gd name="T101" fmla="*/ 102 h 241"/>
                <a:gd name="T102" fmla="*/ 188 w 242"/>
                <a:gd name="T103" fmla="*/ 137 h 241"/>
                <a:gd name="T104" fmla="*/ 195 w 242"/>
                <a:gd name="T105" fmla="*/ 102 h 241"/>
                <a:gd name="T106" fmla="*/ 209 w 242"/>
                <a:gd name="T107" fmla="*/ 102 h 241"/>
                <a:gd name="T108" fmla="*/ 196 w 242"/>
                <a:gd name="T109" fmla="*/ 15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2" h="241">
                  <a:moveTo>
                    <a:pt x="218" y="111"/>
                  </a:moveTo>
                  <a:lnTo>
                    <a:pt x="233" y="61"/>
                  </a:lnTo>
                  <a:lnTo>
                    <a:pt x="183" y="46"/>
                  </a:lnTo>
                  <a:lnTo>
                    <a:pt x="158" y="0"/>
                  </a:lnTo>
                  <a:lnTo>
                    <a:pt x="112" y="25"/>
                  </a:lnTo>
                  <a:lnTo>
                    <a:pt x="61" y="10"/>
                  </a:lnTo>
                  <a:lnTo>
                    <a:pt x="46" y="59"/>
                  </a:lnTo>
                  <a:lnTo>
                    <a:pt x="0" y="84"/>
                  </a:lnTo>
                  <a:lnTo>
                    <a:pt x="24" y="130"/>
                  </a:lnTo>
                  <a:lnTo>
                    <a:pt x="10" y="180"/>
                  </a:lnTo>
                  <a:lnTo>
                    <a:pt x="59" y="195"/>
                  </a:lnTo>
                  <a:lnTo>
                    <a:pt x="84" y="241"/>
                  </a:lnTo>
                  <a:lnTo>
                    <a:pt x="130" y="216"/>
                  </a:lnTo>
                  <a:lnTo>
                    <a:pt x="181" y="231"/>
                  </a:lnTo>
                  <a:lnTo>
                    <a:pt x="196" y="182"/>
                  </a:lnTo>
                  <a:lnTo>
                    <a:pt x="242" y="157"/>
                  </a:lnTo>
                  <a:lnTo>
                    <a:pt x="218" y="111"/>
                  </a:lnTo>
                  <a:close/>
                  <a:moveTo>
                    <a:pt x="82" y="154"/>
                  </a:moveTo>
                  <a:lnTo>
                    <a:pt x="69" y="154"/>
                  </a:lnTo>
                  <a:lnTo>
                    <a:pt x="48" y="118"/>
                  </a:lnTo>
                  <a:lnTo>
                    <a:pt x="48" y="154"/>
                  </a:lnTo>
                  <a:lnTo>
                    <a:pt x="36" y="154"/>
                  </a:lnTo>
                  <a:lnTo>
                    <a:pt x="36" y="102"/>
                  </a:lnTo>
                  <a:lnTo>
                    <a:pt x="52" y="102"/>
                  </a:lnTo>
                  <a:lnTo>
                    <a:pt x="69" y="132"/>
                  </a:lnTo>
                  <a:lnTo>
                    <a:pt x="69" y="102"/>
                  </a:lnTo>
                  <a:lnTo>
                    <a:pt x="82" y="102"/>
                  </a:lnTo>
                  <a:lnTo>
                    <a:pt x="82" y="154"/>
                  </a:lnTo>
                  <a:close/>
                  <a:moveTo>
                    <a:pt x="129" y="112"/>
                  </a:moveTo>
                  <a:lnTo>
                    <a:pt x="107" y="112"/>
                  </a:lnTo>
                  <a:lnTo>
                    <a:pt x="107" y="120"/>
                  </a:lnTo>
                  <a:lnTo>
                    <a:pt x="128" y="120"/>
                  </a:lnTo>
                  <a:lnTo>
                    <a:pt x="128" y="132"/>
                  </a:lnTo>
                  <a:lnTo>
                    <a:pt x="107" y="132"/>
                  </a:lnTo>
                  <a:lnTo>
                    <a:pt x="107" y="144"/>
                  </a:lnTo>
                  <a:lnTo>
                    <a:pt x="129" y="144"/>
                  </a:lnTo>
                  <a:lnTo>
                    <a:pt x="129" y="154"/>
                  </a:lnTo>
                  <a:lnTo>
                    <a:pt x="93" y="154"/>
                  </a:lnTo>
                  <a:lnTo>
                    <a:pt x="93" y="102"/>
                  </a:lnTo>
                  <a:lnTo>
                    <a:pt x="129" y="102"/>
                  </a:lnTo>
                  <a:lnTo>
                    <a:pt x="129" y="112"/>
                  </a:lnTo>
                  <a:close/>
                  <a:moveTo>
                    <a:pt x="196" y="154"/>
                  </a:moveTo>
                  <a:lnTo>
                    <a:pt x="181" y="154"/>
                  </a:lnTo>
                  <a:lnTo>
                    <a:pt x="173" y="122"/>
                  </a:lnTo>
                  <a:lnTo>
                    <a:pt x="164" y="154"/>
                  </a:lnTo>
                  <a:lnTo>
                    <a:pt x="149" y="154"/>
                  </a:lnTo>
                  <a:lnTo>
                    <a:pt x="137" y="102"/>
                  </a:lnTo>
                  <a:lnTo>
                    <a:pt x="150" y="102"/>
                  </a:lnTo>
                  <a:lnTo>
                    <a:pt x="158" y="137"/>
                  </a:lnTo>
                  <a:lnTo>
                    <a:pt x="166" y="102"/>
                  </a:lnTo>
                  <a:lnTo>
                    <a:pt x="179" y="102"/>
                  </a:lnTo>
                  <a:lnTo>
                    <a:pt x="188" y="137"/>
                  </a:lnTo>
                  <a:lnTo>
                    <a:pt x="195" y="102"/>
                  </a:lnTo>
                  <a:lnTo>
                    <a:pt x="209" y="102"/>
                  </a:lnTo>
                  <a:lnTo>
                    <a:pt x="196" y="154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9"/>
            <p:cNvSpPr>
              <a:spLocks noEditPoints="1"/>
            </p:cNvSpPr>
            <p:nvPr/>
          </p:nvSpPr>
          <p:spPr bwMode="auto">
            <a:xfrm>
              <a:off x="6213" y="2196"/>
              <a:ext cx="245" cy="247"/>
            </a:xfrm>
            <a:custGeom>
              <a:avLst/>
              <a:gdLst>
                <a:gd name="T0" fmla="*/ 99 w 197"/>
                <a:gd name="T1" fmla="*/ 198 h 198"/>
                <a:gd name="T2" fmla="*/ 0 w 197"/>
                <a:gd name="T3" fmla="*/ 99 h 198"/>
                <a:gd name="T4" fmla="*/ 99 w 197"/>
                <a:gd name="T5" fmla="*/ 0 h 198"/>
                <a:gd name="T6" fmla="*/ 197 w 197"/>
                <a:gd name="T7" fmla="*/ 99 h 198"/>
                <a:gd name="T8" fmla="*/ 99 w 197"/>
                <a:gd name="T9" fmla="*/ 198 h 198"/>
                <a:gd name="T10" fmla="*/ 74 w 197"/>
                <a:gd name="T11" fmla="*/ 80 h 198"/>
                <a:gd name="T12" fmla="*/ 62 w 197"/>
                <a:gd name="T13" fmla="*/ 95 h 198"/>
                <a:gd name="T14" fmla="*/ 65 w 197"/>
                <a:gd name="T15" fmla="*/ 98 h 198"/>
                <a:gd name="T16" fmla="*/ 87 w 197"/>
                <a:gd name="T17" fmla="*/ 79 h 198"/>
                <a:gd name="T18" fmla="*/ 89 w 197"/>
                <a:gd name="T19" fmla="*/ 85 h 198"/>
                <a:gd name="T20" fmla="*/ 74 w 197"/>
                <a:gd name="T21" fmla="*/ 122 h 198"/>
                <a:gd name="T22" fmla="*/ 65 w 197"/>
                <a:gd name="T23" fmla="*/ 153 h 198"/>
                <a:gd name="T24" fmla="*/ 78 w 197"/>
                <a:gd name="T25" fmla="*/ 165 h 198"/>
                <a:gd name="T26" fmla="*/ 124 w 197"/>
                <a:gd name="T27" fmla="*/ 132 h 198"/>
                <a:gd name="T28" fmla="*/ 122 w 197"/>
                <a:gd name="T29" fmla="*/ 129 h 198"/>
                <a:gd name="T30" fmla="*/ 101 w 197"/>
                <a:gd name="T31" fmla="*/ 147 h 198"/>
                <a:gd name="T32" fmla="*/ 98 w 197"/>
                <a:gd name="T33" fmla="*/ 144 h 198"/>
                <a:gd name="T34" fmla="*/ 102 w 197"/>
                <a:gd name="T35" fmla="*/ 132 h 198"/>
                <a:gd name="T36" fmla="*/ 117 w 197"/>
                <a:gd name="T37" fmla="*/ 91 h 198"/>
                <a:gd name="T38" fmla="*/ 106 w 197"/>
                <a:gd name="T39" fmla="*/ 65 h 198"/>
                <a:gd name="T40" fmla="*/ 74 w 197"/>
                <a:gd name="T41" fmla="*/ 80 h 198"/>
                <a:gd name="T42" fmla="*/ 118 w 197"/>
                <a:gd name="T43" fmla="*/ 27 h 198"/>
                <a:gd name="T44" fmla="*/ 100 w 197"/>
                <a:gd name="T45" fmla="*/ 44 h 198"/>
                <a:gd name="T46" fmla="*/ 115 w 197"/>
                <a:gd name="T47" fmla="*/ 58 h 198"/>
                <a:gd name="T48" fmla="*/ 132 w 197"/>
                <a:gd name="T49" fmla="*/ 41 h 198"/>
                <a:gd name="T50" fmla="*/ 118 w 197"/>
                <a:gd name="T51" fmla="*/ 27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7" h="198">
                  <a:moveTo>
                    <a:pt x="99" y="198"/>
                  </a:moveTo>
                  <a:cubicBezTo>
                    <a:pt x="44" y="198"/>
                    <a:pt x="0" y="154"/>
                    <a:pt x="0" y="99"/>
                  </a:cubicBezTo>
                  <a:cubicBezTo>
                    <a:pt x="0" y="45"/>
                    <a:pt x="44" y="0"/>
                    <a:pt x="99" y="0"/>
                  </a:cubicBezTo>
                  <a:cubicBezTo>
                    <a:pt x="153" y="0"/>
                    <a:pt x="197" y="45"/>
                    <a:pt x="197" y="99"/>
                  </a:cubicBezTo>
                  <a:cubicBezTo>
                    <a:pt x="197" y="154"/>
                    <a:pt x="153" y="198"/>
                    <a:pt x="99" y="198"/>
                  </a:cubicBezTo>
                  <a:close/>
                  <a:moveTo>
                    <a:pt x="74" y="80"/>
                  </a:moveTo>
                  <a:cubicBezTo>
                    <a:pt x="72" y="82"/>
                    <a:pt x="62" y="91"/>
                    <a:pt x="62" y="95"/>
                  </a:cubicBezTo>
                  <a:cubicBezTo>
                    <a:pt x="62" y="96"/>
                    <a:pt x="64" y="98"/>
                    <a:pt x="65" y="98"/>
                  </a:cubicBezTo>
                  <a:cubicBezTo>
                    <a:pt x="69" y="98"/>
                    <a:pt x="79" y="79"/>
                    <a:pt x="87" y="79"/>
                  </a:cubicBezTo>
                  <a:cubicBezTo>
                    <a:pt x="88" y="79"/>
                    <a:pt x="90" y="81"/>
                    <a:pt x="89" y="85"/>
                  </a:cubicBezTo>
                  <a:cubicBezTo>
                    <a:pt x="74" y="122"/>
                    <a:pt x="74" y="122"/>
                    <a:pt x="74" y="122"/>
                  </a:cubicBezTo>
                  <a:cubicBezTo>
                    <a:pt x="73" y="126"/>
                    <a:pt x="65" y="143"/>
                    <a:pt x="65" y="153"/>
                  </a:cubicBezTo>
                  <a:cubicBezTo>
                    <a:pt x="65" y="161"/>
                    <a:pt x="71" y="165"/>
                    <a:pt x="78" y="165"/>
                  </a:cubicBezTo>
                  <a:cubicBezTo>
                    <a:pt x="100" y="165"/>
                    <a:pt x="124" y="139"/>
                    <a:pt x="124" y="132"/>
                  </a:cubicBezTo>
                  <a:cubicBezTo>
                    <a:pt x="124" y="131"/>
                    <a:pt x="123" y="129"/>
                    <a:pt x="122" y="129"/>
                  </a:cubicBezTo>
                  <a:cubicBezTo>
                    <a:pt x="119" y="129"/>
                    <a:pt x="107" y="147"/>
                    <a:pt x="101" y="147"/>
                  </a:cubicBezTo>
                  <a:cubicBezTo>
                    <a:pt x="99" y="147"/>
                    <a:pt x="98" y="146"/>
                    <a:pt x="98" y="144"/>
                  </a:cubicBezTo>
                  <a:cubicBezTo>
                    <a:pt x="98" y="141"/>
                    <a:pt x="101" y="136"/>
                    <a:pt x="102" y="132"/>
                  </a:cubicBezTo>
                  <a:cubicBezTo>
                    <a:pt x="117" y="91"/>
                    <a:pt x="117" y="91"/>
                    <a:pt x="117" y="91"/>
                  </a:cubicBezTo>
                  <a:cubicBezTo>
                    <a:pt x="125" y="71"/>
                    <a:pt x="115" y="65"/>
                    <a:pt x="106" y="65"/>
                  </a:cubicBezTo>
                  <a:cubicBezTo>
                    <a:pt x="94" y="65"/>
                    <a:pt x="83" y="72"/>
                    <a:pt x="74" y="80"/>
                  </a:cubicBezTo>
                  <a:close/>
                  <a:moveTo>
                    <a:pt x="118" y="27"/>
                  </a:moveTo>
                  <a:cubicBezTo>
                    <a:pt x="108" y="27"/>
                    <a:pt x="100" y="34"/>
                    <a:pt x="100" y="44"/>
                  </a:cubicBezTo>
                  <a:cubicBezTo>
                    <a:pt x="100" y="52"/>
                    <a:pt x="106" y="58"/>
                    <a:pt x="115" y="58"/>
                  </a:cubicBezTo>
                  <a:cubicBezTo>
                    <a:pt x="124" y="58"/>
                    <a:pt x="132" y="51"/>
                    <a:pt x="132" y="41"/>
                  </a:cubicBezTo>
                  <a:cubicBezTo>
                    <a:pt x="132" y="32"/>
                    <a:pt x="126" y="27"/>
                    <a:pt x="118" y="27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50"/>
            <p:cNvSpPr>
              <a:spLocks noEditPoints="1"/>
            </p:cNvSpPr>
            <p:nvPr/>
          </p:nvSpPr>
          <p:spPr bwMode="auto">
            <a:xfrm>
              <a:off x="6516" y="2194"/>
              <a:ext cx="245" cy="251"/>
            </a:xfrm>
            <a:custGeom>
              <a:avLst/>
              <a:gdLst>
                <a:gd name="T0" fmla="*/ 65 w 196"/>
                <a:gd name="T1" fmla="*/ 90 h 202"/>
                <a:gd name="T2" fmla="*/ 60 w 196"/>
                <a:gd name="T3" fmla="*/ 84 h 202"/>
                <a:gd name="T4" fmla="*/ 53 w 196"/>
                <a:gd name="T5" fmla="*/ 86 h 202"/>
                <a:gd name="T6" fmla="*/ 51 w 196"/>
                <a:gd name="T7" fmla="*/ 94 h 202"/>
                <a:gd name="T8" fmla="*/ 54 w 196"/>
                <a:gd name="T9" fmla="*/ 105 h 202"/>
                <a:gd name="T10" fmla="*/ 59 w 196"/>
                <a:gd name="T11" fmla="*/ 111 h 202"/>
                <a:gd name="T12" fmla="*/ 67 w 196"/>
                <a:gd name="T13" fmla="*/ 109 h 202"/>
                <a:gd name="T14" fmla="*/ 68 w 196"/>
                <a:gd name="T15" fmla="*/ 101 h 202"/>
                <a:gd name="T16" fmla="*/ 142 w 196"/>
                <a:gd name="T17" fmla="*/ 106 h 202"/>
                <a:gd name="T18" fmla="*/ 138 w 196"/>
                <a:gd name="T19" fmla="*/ 96 h 202"/>
                <a:gd name="T20" fmla="*/ 131 w 196"/>
                <a:gd name="T21" fmla="*/ 94 h 202"/>
                <a:gd name="T22" fmla="*/ 126 w 196"/>
                <a:gd name="T23" fmla="*/ 99 h 202"/>
                <a:gd name="T24" fmla="*/ 128 w 196"/>
                <a:gd name="T25" fmla="*/ 110 h 202"/>
                <a:gd name="T26" fmla="*/ 132 w 196"/>
                <a:gd name="T27" fmla="*/ 119 h 202"/>
                <a:gd name="T28" fmla="*/ 138 w 196"/>
                <a:gd name="T29" fmla="*/ 121 h 202"/>
                <a:gd name="T30" fmla="*/ 143 w 196"/>
                <a:gd name="T31" fmla="*/ 116 h 202"/>
                <a:gd name="T32" fmla="*/ 142 w 196"/>
                <a:gd name="T33" fmla="*/ 106 h 202"/>
                <a:gd name="T34" fmla="*/ 176 w 196"/>
                <a:gd name="T35" fmla="*/ 68 h 202"/>
                <a:gd name="T36" fmla="*/ 154 w 196"/>
                <a:gd name="T37" fmla="*/ 35 h 202"/>
                <a:gd name="T38" fmla="*/ 119 w 196"/>
                <a:gd name="T39" fmla="*/ 18 h 202"/>
                <a:gd name="T40" fmla="*/ 81 w 196"/>
                <a:gd name="T41" fmla="*/ 16 h 202"/>
                <a:gd name="T42" fmla="*/ 47 w 196"/>
                <a:gd name="T43" fmla="*/ 33 h 202"/>
                <a:gd name="T44" fmla="*/ 21 w 196"/>
                <a:gd name="T45" fmla="*/ 63 h 202"/>
                <a:gd name="T46" fmla="*/ 11 w 196"/>
                <a:gd name="T47" fmla="*/ 97 h 202"/>
                <a:gd name="T48" fmla="*/ 19 w 196"/>
                <a:gd name="T49" fmla="*/ 135 h 202"/>
                <a:gd name="T50" fmla="*/ 42 w 196"/>
                <a:gd name="T51" fmla="*/ 167 h 202"/>
                <a:gd name="T52" fmla="*/ 74 w 196"/>
                <a:gd name="T53" fmla="*/ 185 h 202"/>
                <a:gd name="T54" fmla="*/ 113 w 196"/>
                <a:gd name="T55" fmla="*/ 186 h 202"/>
                <a:gd name="T56" fmla="*/ 147 w 196"/>
                <a:gd name="T57" fmla="*/ 173 h 202"/>
                <a:gd name="T58" fmla="*/ 173 w 196"/>
                <a:gd name="T59" fmla="*/ 141 h 202"/>
                <a:gd name="T60" fmla="*/ 184 w 196"/>
                <a:gd name="T61" fmla="*/ 103 h 202"/>
                <a:gd name="T62" fmla="*/ 66 w 196"/>
                <a:gd name="T63" fmla="*/ 121 h 202"/>
                <a:gd name="T64" fmla="*/ 38 w 196"/>
                <a:gd name="T65" fmla="*/ 103 h 202"/>
                <a:gd name="T66" fmla="*/ 53 w 196"/>
                <a:gd name="T67" fmla="*/ 74 h 202"/>
                <a:gd name="T68" fmla="*/ 81 w 196"/>
                <a:gd name="T69" fmla="*/ 92 h 202"/>
                <a:gd name="T70" fmla="*/ 66 w 196"/>
                <a:gd name="T71" fmla="*/ 121 h 202"/>
                <a:gd name="T72" fmla="*/ 100 w 196"/>
                <a:gd name="T73" fmla="*/ 63 h 202"/>
                <a:gd name="T74" fmla="*/ 94 w 196"/>
                <a:gd name="T75" fmla="*/ 143 h 202"/>
                <a:gd name="T76" fmla="*/ 155 w 196"/>
                <a:gd name="T77" fmla="*/ 122 h 202"/>
                <a:gd name="T78" fmla="*/ 124 w 196"/>
                <a:gd name="T79" fmla="*/ 130 h 202"/>
                <a:gd name="T80" fmla="*/ 114 w 196"/>
                <a:gd name="T81" fmla="*/ 94 h 202"/>
                <a:gd name="T82" fmla="*/ 146 w 196"/>
                <a:gd name="T83" fmla="*/ 86 h 202"/>
                <a:gd name="T84" fmla="*/ 155 w 196"/>
                <a:gd name="T85" fmla="*/ 12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6" h="202">
                  <a:moveTo>
                    <a:pt x="67" y="96"/>
                  </a:moveTo>
                  <a:cubicBezTo>
                    <a:pt x="66" y="93"/>
                    <a:pt x="66" y="92"/>
                    <a:pt x="65" y="90"/>
                  </a:cubicBezTo>
                  <a:cubicBezTo>
                    <a:pt x="65" y="88"/>
                    <a:pt x="64" y="87"/>
                    <a:pt x="63" y="86"/>
                  </a:cubicBezTo>
                  <a:cubicBezTo>
                    <a:pt x="62" y="85"/>
                    <a:pt x="61" y="84"/>
                    <a:pt x="60" y="84"/>
                  </a:cubicBezTo>
                  <a:cubicBezTo>
                    <a:pt x="59" y="84"/>
                    <a:pt x="58" y="84"/>
                    <a:pt x="56" y="84"/>
                  </a:cubicBezTo>
                  <a:cubicBezTo>
                    <a:pt x="55" y="84"/>
                    <a:pt x="54" y="85"/>
                    <a:pt x="53" y="86"/>
                  </a:cubicBezTo>
                  <a:cubicBezTo>
                    <a:pt x="52" y="87"/>
                    <a:pt x="52" y="88"/>
                    <a:pt x="51" y="89"/>
                  </a:cubicBezTo>
                  <a:cubicBezTo>
                    <a:pt x="51" y="90"/>
                    <a:pt x="51" y="92"/>
                    <a:pt x="51" y="94"/>
                  </a:cubicBezTo>
                  <a:cubicBezTo>
                    <a:pt x="52" y="96"/>
                    <a:pt x="52" y="97"/>
                    <a:pt x="53" y="99"/>
                  </a:cubicBezTo>
                  <a:cubicBezTo>
                    <a:pt x="53" y="102"/>
                    <a:pt x="54" y="104"/>
                    <a:pt x="54" y="105"/>
                  </a:cubicBezTo>
                  <a:cubicBezTo>
                    <a:pt x="55" y="107"/>
                    <a:pt x="56" y="108"/>
                    <a:pt x="57" y="109"/>
                  </a:cubicBezTo>
                  <a:cubicBezTo>
                    <a:pt x="57" y="110"/>
                    <a:pt x="58" y="111"/>
                    <a:pt x="59" y="111"/>
                  </a:cubicBezTo>
                  <a:cubicBezTo>
                    <a:pt x="61" y="111"/>
                    <a:pt x="62" y="111"/>
                    <a:pt x="63" y="111"/>
                  </a:cubicBezTo>
                  <a:cubicBezTo>
                    <a:pt x="65" y="111"/>
                    <a:pt x="66" y="110"/>
                    <a:pt x="67" y="109"/>
                  </a:cubicBezTo>
                  <a:cubicBezTo>
                    <a:pt x="68" y="108"/>
                    <a:pt x="68" y="107"/>
                    <a:pt x="68" y="106"/>
                  </a:cubicBezTo>
                  <a:cubicBezTo>
                    <a:pt x="68" y="105"/>
                    <a:pt x="68" y="103"/>
                    <a:pt x="68" y="101"/>
                  </a:cubicBezTo>
                  <a:cubicBezTo>
                    <a:pt x="68" y="100"/>
                    <a:pt x="68" y="98"/>
                    <a:pt x="67" y="96"/>
                  </a:cubicBezTo>
                  <a:close/>
                  <a:moveTo>
                    <a:pt x="142" y="106"/>
                  </a:moveTo>
                  <a:cubicBezTo>
                    <a:pt x="141" y="104"/>
                    <a:pt x="141" y="102"/>
                    <a:pt x="140" y="100"/>
                  </a:cubicBezTo>
                  <a:cubicBezTo>
                    <a:pt x="140" y="99"/>
                    <a:pt x="139" y="97"/>
                    <a:pt x="138" y="96"/>
                  </a:cubicBezTo>
                  <a:cubicBezTo>
                    <a:pt x="137" y="95"/>
                    <a:pt x="136" y="95"/>
                    <a:pt x="135" y="94"/>
                  </a:cubicBezTo>
                  <a:cubicBezTo>
                    <a:pt x="134" y="94"/>
                    <a:pt x="133" y="94"/>
                    <a:pt x="131" y="94"/>
                  </a:cubicBezTo>
                  <a:cubicBezTo>
                    <a:pt x="130" y="95"/>
                    <a:pt x="129" y="95"/>
                    <a:pt x="128" y="96"/>
                  </a:cubicBezTo>
                  <a:cubicBezTo>
                    <a:pt x="127" y="97"/>
                    <a:pt x="127" y="98"/>
                    <a:pt x="126" y="99"/>
                  </a:cubicBezTo>
                  <a:cubicBezTo>
                    <a:pt x="126" y="101"/>
                    <a:pt x="126" y="102"/>
                    <a:pt x="126" y="104"/>
                  </a:cubicBezTo>
                  <a:cubicBezTo>
                    <a:pt x="127" y="106"/>
                    <a:pt x="127" y="108"/>
                    <a:pt x="128" y="110"/>
                  </a:cubicBezTo>
                  <a:cubicBezTo>
                    <a:pt x="128" y="112"/>
                    <a:pt x="129" y="114"/>
                    <a:pt x="129" y="115"/>
                  </a:cubicBezTo>
                  <a:cubicBezTo>
                    <a:pt x="130" y="117"/>
                    <a:pt x="131" y="118"/>
                    <a:pt x="132" y="119"/>
                  </a:cubicBezTo>
                  <a:cubicBezTo>
                    <a:pt x="132" y="120"/>
                    <a:pt x="133" y="121"/>
                    <a:pt x="134" y="121"/>
                  </a:cubicBezTo>
                  <a:cubicBezTo>
                    <a:pt x="136" y="122"/>
                    <a:pt x="137" y="122"/>
                    <a:pt x="138" y="121"/>
                  </a:cubicBezTo>
                  <a:cubicBezTo>
                    <a:pt x="140" y="121"/>
                    <a:pt x="141" y="120"/>
                    <a:pt x="142" y="119"/>
                  </a:cubicBezTo>
                  <a:cubicBezTo>
                    <a:pt x="143" y="119"/>
                    <a:pt x="143" y="117"/>
                    <a:pt x="143" y="116"/>
                  </a:cubicBezTo>
                  <a:cubicBezTo>
                    <a:pt x="144" y="115"/>
                    <a:pt x="144" y="114"/>
                    <a:pt x="143" y="112"/>
                  </a:cubicBezTo>
                  <a:cubicBezTo>
                    <a:pt x="143" y="110"/>
                    <a:pt x="143" y="108"/>
                    <a:pt x="142" y="106"/>
                  </a:cubicBezTo>
                  <a:close/>
                  <a:moveTo>
                    <a:pt x="196" y="83"/>
                  </a:moveTo>
                  <a:cubicBezTo>
                    <a:pt x="176" y="68"/>
                    <a:pt x="176" y="68"/>
                    <a:pt x="176" y="68"/>
                  </a:cubicBezTo>
                  <a:cubicBezTo>
                    <a:pt x="179" y="43"/>
                    <a:pt x="179" y="43"/>
                    <a:pt x="179" y="43"/>
                  </a:cubicBezTo>
                  <a:cubicBezTo>
                    <a:pt x="154" y="35"/>
                    <a:pt x="154" y="35"/>
                    <a:pt x="154" y="35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1" y="97"/>
                    <a:pt x="11" y="97"/>
                    <a:pt x="11" y="97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9" y="135"/>
                    <a:pt x="19" y="135"/>
                    <a:pt x="19" y="135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50" y="190"/>
                    <a:pt x="50" y="190"/>
                    <a:pt x="50" y="190"/>
                  </a:cubicBezTo>
                  <a:cubicBezTo>
                    <a:pt x="74" y="185"/>
                    <a:pt x="74" y="185"/>
                    <a:pt x="74" y="185"/>
                  </a:cubicBezTo>
                  <a:cubicBezTo>
                    <a:pt x="93" y="202"/>
                    <a:pt x="93" y="202"/>
                    <a:pt x="93" y="202"/>
                  </a:cubicBezTo>
                  <a:cubicBezTo>
                    <a:pt x="113" y="186"/>
                    <a:pt x="113" y="186"/>
                    <a:pt x="113" y="186"/>
                  </a:cubicBezTo>
                  <a:cubicBezTo>
                    <a:pt x="139" y="193"/>
                    <a:pt x="139" y="193"/>
                    <a:pt x="139" y="193"/>
                  </a:cubicBezTo>
                  <a:cubicBezTo>
                    <a:pt x="147" y="173"/>
                    <a:pt x="147" y="173"/>
                    <a:pt x="147" y="173"/>
                  </a:cubicBezTo>
                  <a:cubicBezTo>
                    <a:pt x="172" y="169"/>
                    <a:pt x="172" y="169"/>
                    <a:pt x="172" y="169"/>
                  </a:cubicBezTo>
                  <a:cubicBezTo>
                    <a:pt x="173" y="141"/>
                    <a:pt x="173" y="141"/>
                    <a:pt x="173" y="141"/>
                  </a:cubicBezTo>
                  <a:cubicBezTo>
                    <a:pt x="193" y="129"/>
                    <a:pt x="193" y="129"/>
                    <a:pt x="193" y="129"/>
                  </a:cubicBezTo>
                  <a:cubicBezTo>
                    <a:pt x="184" y="103"/>
                    <a:pt x="184" y="103"/>
                    <a:pt x="184" y="103"/>
                  </a:cubicBezTo>
                  <a:lnTo>
                    <a:pt x="196" y="83"/>
                  </a:lnTo>
                  <a:close/>
                  <a:moveTo>
                    <a:pt x="66" y="121"/>
                  </a:moveTo>
                  <a:cubicBezTo>
                    <a:pt x="59" y="123"/>
                    <a:pt x="53" y="123"/>
                    <a:pt x="49" y="120"/>
                  </a:cubicBezTo>
                  <a:cubicBezTo>
                    <a:pt x="44" y="117"/>
                    <a:pt x="41" y="111"/>
                    <a:pt x="38" y="103"/>
                  </a:cubicBezTo>
                  <a:cubicBezTo>
                    <a:pt x="36" y="95"/>
                    <a:pt x="36" y="89"/>
                    <a:pt x="39" y="84"/>
                  </a:cubicBezTo>
                  <a:cubicBezTo>
                    <a:pt x="42" y="79"/>
                    <a:pt x="46" y="75"/>
                    <a:pt x="53" y="74"/>
                  </a:cubicBezTo>
                  <a:cubicBezTo>
                    <a:pt x="60" y="72"/>
                    <a:pt x="66" y="72"/>
                    <a:pt x="71" y="75"/>
                  </a:cubicBezTo>
                  <a:cubicBezTo>
                    <a:pt x="75" y="78"/>
                    <a:pt x="79" y="84"/>
                    <a:pt x="81" y="92"/>
                  </a:cubicBezTo>
                  <a:cubicBezTo>
                    <a:pt x="83" y="100"/>
                    <a:pt x="83" y="106"/>
                    <a:pt x="80" y="111"/>
                  </a:cubicBezTo>
                  <a:cubicBezTo>
                    <a:pt x="78" y="116"/>
                    <a:pt x="73" y="119"/>
                    <a:pt x="66" y="121"/>
                  </a:cubicBezTo>
                  <a:close/>
                  <a:moveTo>
                    <a:pt x="81" y="146"/>
                  </a:moveTo>
                  <a:cubicBezTo>
                    <a:pt x="100" y="63"/>
                    <a:pt x="100" y="63"/>
                    <a:pt x="100" y="63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94" y="143"/>
                    <a:pt x="94" y="143"/>
                    <a:pt x="94" y="143"/>
                  </a:cubicBezTo>
                  <a:lnTo>
                    <a:pt x="81" y="146"/>
                  </a:lnTo>
                  <a:close/>
                  <a:moveTo>
                    <a:pt x="155" y="122"/>
                  </a:moveTo>
                  <a:cubicBezTo>
                    <a:pt x="153" y="126"/>
                    <a:pt x="148" y="130"/>
                    <a:pt x="141" y="132"/>
                  </a:cubicBezTo>
                  <a:cubicBezTo>
                    <a:pt x="134" y="134"/>
                    <a:pt x="128" y="133"/>
                    <a:pt x="124" y="130"/>
                  </a:cubicBezTo>
                  <a:cubicBezTo>
                    <a:pt x="119" y="127"/>
                    <a:pt x="116" y="122"/>
                    <a:pt x="113" y="114"/>
                  </a:cubicBezTo>
                  <a:cubicBezTo>
                    <a:pt x="111" y="106"/>
                    <a:pt x="112" y="99"/>
                    <a:pt x="114" y="94"/>
                  </a:cubicBezTo>
                  <a:cubicBezTo>
                    <a:pt x="117" y="89"/>
                    <a:pt x="122" y="86"/>
                    <a:pt x="128" y="84"/>
                  </a:cubicBezTo>
                  <a:cubicBezTo>
                    <a:pt x="136" y="82"/>
                    <a:pt x="141" y="83"/>
                    <a:pt x="146" y="86"/>
                  </a:cubicBezTo>
                  <a:cubicBezTo>
                    <a:pt x="151" y="89"/>
                    <a:pt x="154" y="94"/>
                    <a:pt x="156" y="102"/>
                  </a:cubicBezTo>
                  <a:cubicBezTo>
                    <a:pt x="158" y="110"/>
                    <a:pt x="158" y="117"/>
                    <a:pt x="155" y="122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51"/>
            <p:cNvSpPr>
              <a:spLocks noEditPoints="1"/>
            </p:cNvSpPr>
            <p:nvPr/>
          </p:nvSpPr>
          <p:spPr bwMode="auto">
            <a:xfrm>
              <a:off x="6771" y="2199"/>
              <a:ext cx="333" cy="246"/>
            </a:xfrm>
            <a:custGeom>
              <a:avLst/>
              <a:gdLst>
                <a:gd name="T0" fmla="*/ 148 w 268"/>
                <a:gd name="T1" fmla="*/ 129 h 198"/>
                <a:gd name="T2" fmla="*/ 145 w 268"/>
                <a:gd name="T3" fmla="*/ 127 h 198"/>
                <a:gd name="T4" fmla="*/ 141 w 268"/>
                <a:gd name="T5" fmla="*/ 126 h 198"/>
                <a:gd name="T6" fmla="*/ 137 w 268"/>
                <a:gd name="T7" fmla="*/ 126 h 198"/>
                <a:gd name="T8" fmla="*/ 133 w 268"/>
                <a:gd name="T9" fmla="*/ 129 h 198"/>
                <a:gd name="T10" fmla="*/ 131 w 268"/>
                <a:gd name="T11" fmla="*/ 134 h 198"/>
                <a:gd name="T12" fmla="*/ 130 w 268"/>
                <a:gd name="T13" fmla="*/ 141 h 198"/>
                <a:gd name="T14" fmla="*/ 131 w 268"/>
                <a:gd name="T15" fmla="*/ 149 h 198"/>
                <a:gd name="T16" fmla="*/ 133 w 268"/>
                <a:gd name="T17" fmla="*/ 153 h 198"/>
                <a:gd name="T18" fmla="*/ 137 w 268"/>
                <a:gd name="T19" fmla="*/ 156 h 198"/>
                <a:gd name="T20" fmla="*/ 141 w 268"/>
                <a:gd name="T21" fmla="*/ 157 h 198"/>
                <a:gd name="T22" fmla="*/ 145 w 268"/>
                <a:gd name="T23" fmla="*/ 156 h 198"/>
                <a:gd name="T24" fmla="*/ 148 w 268"/>
                <a:gd name="T25" fmla="*/ 153 h 198"/>
                <a:gd name="T26" fmla="*/ 151 w 268"/>
                <a:gd name="T27" fmla="*/ 149 h 198"/>
                <a:gd name="T28" fmla="*/ 151 w 268"/>
                <a:gd name="T29" fmla="*/ 141 h 198"/>
                <a:gd name="T30" fmla="*/ 151 w 268"/>
                <a:gd name="T31" fmla="*/ 134 h 198"/>
                <a:gd name="T32" fmla="*/ 148 w 268"/>
                <a:gd name="T33" fmla="*/ 129 h 198"/>
                <a:gd name="T34" fmla="*/ 163 w 268"/>
                <a:gd name="T35" fmla="*/ 36 h 198"/>
                <a:gd name="T36" fmla="*/ 151 w 268"/>
                <a:gd name="T37" fmla="*/ 87 h 198"/>
                <a:gd name="T38" fmla="*/ 146 w 268"/>
                <a:gd name="T39" fmla="*/ 0 h 198"/>
                <a:gd name="T40" fmla="*/ 97 w 268"/>
                <a:gd name="T41" fmla="*/ 32 h 198"/>
                <a:gd name="T42" fmla="*/ 82 w 268"/>
                <a:gd name="T43" fmla="*/ 105 h 198"/>
                <a:gd name="T44" fmla="*/ 73 w 268"/>
                <a:gd name="T45" fmla="*/ 63 h 198"/>
                <a:gd name="T46" fmla="*/ 138 w 268"/>
                <a:gd name="T47" fmla="*/ 198 h 198"/>
                <a:gd name="T48" fmla="*/ 163 w 268"/>
                <a:gd name="T49" fmla="*/ 36 h 198"/>
                <a:gd name="T50" fmla="*/ 116 w 268"/>
                <a:gd name="T51" fmla="*/ 168 h 198"/>
                <a:gd name="T52" fmla="*/ 103 w 268"/>
                <a:gd name="T53" fmla="*/ 168 h 198"/>
                <a:gd name="T54" fmla="*/ 103 w 268"/>
                <a:gd name="T55" fmla="*/ 144 h 198"/>
                <a:gd name="T56" fmla="*/ 87 w 268"/>
                <a:gd name="T57" fmla="*/ 144 h 198"/>
                <a:gd name="T58" fmla="*/ 87 w 268"/>
                <a:gd name="T59" fmla="*/ 168 h 198"/>
                <a:gd name="T60" fmla="*/ 75 w 268"/>
                <a:gd name="T61" fmla="*/ 168 h 198"/>
                <a:gd name="T62" fmla="*/ 75 w 268"/>
                <a:gd name="T63" fmla="*/ 115 h 198"/>
                <a:gd name="T64" fmla="*/ 87 w 268"/>
                <a:gd name="T65" fmla="*/ 115 h 198"/>
                <a:gd name="T66" fmla="*/ 87 w 268"/>
                <a:gd name="T67" fmla="*/ 136 h 198"/>
                <a:gd name="T68" fmla="*/ 103 w 268"/>
                <a:gd name="T69" fmla="*/ 136 h 198"/>
                <a:gd name="T70" fmla="*/ 103 w 268"/>
                <a:gd name="T71" fmla="*/ 115 h 198"/>
                <a:gd name="T72" fmla="*/ 116 w 268"/>
                <a:gd name="T73" fmla="*/ 115 h 198"/>
                <a:gd name="T74" fmla="*/ 116 w 268"/>
                <a:gd name="T75" fmla="*/ 168 h 198"/>
                <a:gd name="T76" fmla="*/ 158 w 268"/>
                <a:gd name="T77" fmla="*/ 160 h 198"/>
                <a:gd name="T78" fmla="*/ 141 w 268"/>
                <a:gd name="T79" fmla="*/ 166 h 198"/>
                <a:gd name="T80" fmla="*/ 124 w 268"/>
                <a:gd name="T81" fmla="*/ 159 h 198"/>
                <a:gd name="T82" fmla="*/ 118 w 268"/>
                <a:gd name="T83" fmla="*/ 141 h 198"/>
                <a:gd name="T84" fmla="*/ 124 w 268"/>
                <a:gd name="T85" fmla="*/ 123 h 198"/>
                <a:gd name="T86" fmla="*/ 141 w 268"/>
                <a:gd name="T87" fmla="*/ 117 h 198"/>
                <a:gd name="T88" fmla="*/ 158 w 268"/>
                <a:gd name="T89" fmla="*/ 123 h 198"/>
                <a:gd name="T90" fmla="*/ 164 w 268"/>
                <a:gd name="T91" fmla="*/ 141 h 198"/>
                <a:gd name="T92" fmla="*/ 158 w 268"/>
                <a:gd name="T93" fmla="*/ 160 h 198"/>
                <a:gd name="T94" fmla="*/ 187 w 268"/>
                <a:gd name="T95" fmla="*/ 128 h 198"/>
                <a:gd name="T96" fmla="*/ 187 w 268"/>
                <a:gd name="T97" fmla="*/ 168 h 198"/>
                <a:gd name="T98" fmla="*/ 175 w 268"/>
                <a:gd name="T99" fmla="*/ 168 h 198"/>
                <a:gd name="T100" fmla="*/ 175 w 268"/>
                <a:gd name="T101" fmla="*/ 128 h 198"/>
                <a:gd name="T102" fmla="*/ 161 w 268"/>
                <a:gd name="T103" fmla="*/ 128 h 198"/>
                <a:gd name="T104" fmla="*/ 161 w 268"/>
                <a:gd name="T105" fmla="*/ 115 h 198"/>
                <a:gd name="T106" fmla="*/ 201 w 268"/>
                <a:gd name="T107" fmla="*/ 115 h 198"/>
                <a:gd name="T108" fmla="*/ 201 w 268"/>
                <a:gd name="T109" fmla="*/ 128 h 198"/>
                <a:gd name="T110" fmla="*/ 187 w 268"/>
                <a:gd name="T111" fmla="*/ 12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8" h="198">
                  <a:moveTo>
                    <a:pt x="148" y="129"/>
                  </a:moveTo>
                  <a:cubicBezTo>
                    <a:pt x="147" y="128"/>
                    <a:pt x="146" y="127"/>
                    <a:pt x="145" y="127"/>
                  </a:cubicBezTo>
                  <a:cubicBezTo>
                    <a:pt x="144" y="126"/>
                    <a:pt x="142" y="126"/>
                    <a:pt x="141" y="126"/>
                  </a:cubicBezTo>
                  <a:cubicBezTo>
                    <a:pt x="139" y="126"/>
                    <a:pt x="138" y="126"/>
                    <a:pt x="137" y="126"/>
                  </a:cubicBezTo>
                  <a:cubicBezTo>
                    <a:pt x="136" y="127"/>
                    <a:pt x="135" y="128"/>
                    <a:pt x="133" y="129"/>
                  </a:cubicBezTo>
                  <a:cubicBezTo>
                    <a:pt x="132" y="130"/>
                    <a:pt x="132" y="132"/>
                    <a:pt x="131" y="134"/>
                  </a:cubicBezTo>
                  <a:cubicBezTo>
                    <a:pt x="130" y="136"/>
                    <a:pt x="130" y="139"/>
                    <a:pt x="130" y="141"/>
                  </a:cubicBezTo>
                  <a:cubicBezTo>
                    <a:pt x="130" y="144"/>
                    <a:pt x="130" y="147"/>
                    <a:pt x="131" y="149"/>
                  </a:cubicBezTo>
                  <a:cubicBezTo>
                    <a:pt x="132" y="151"/>
                    <a:pt x="132" y="152"/>
                    <a:pt x="133" y="153"/>
                  </a:cubicBezTo>
                  <a:cubicBezTo>
                    <a:pt x="134" y="155"/>
                    <a:pt x="136" y="156"/>
                    <a:pt x="137" y="156"/>
                  </a:cubicBezTo>
                  <a:cubicBezTo>
                    <a:pt x="138" y="157"/>
                    <a:pt x="139" y="157"/>
                    <a:pt x="141" y="157"/>
                  </a:cubicBezTo>
                  <a:cubicBezTo>
                    <a:pt x="142" y="157"/>
                    <a:pt x="144" y="157"/>
                    <a:pt x="145" y="156"/>
                  </a:cubicBezTo>
                  <a:cubicBezTo>
                    <a:pt x="146" y="156"/>
                    <a:pt x="147" y="155"/>
                    <a:pt x="148" y="153"/>
                  </a:cubicBezTo>
                  <a:cubicBezTo>
                    <a:pt x="149" y="152"/>
                    <a:pt x="150" y="150"/>
                    <a:pt x="151" y="149"/>
                  </a:cubicBezTo>
                  <a:cubicBezTo>
                    <a:pt x="151" y="147"/>
                    <a:pt x="151" y="144"/>
                    <a:pt x="151" y="141"/>
                  </a:cubicBezTo>
                  <a:cubicBezTo>
                    <a:pt x="151" y="139"/>
                    <a:pt x="151" y="136"/>
                    <a:pt x="151" y="134"/>
                  </a:cubicBezTo>
                  <a:cubicBezTo>
                    <a:pt x="150" y="132"/>
                    <a:pt x="149" y="131"/>
                    <a:pt x="148" y="129"/>
                  </a:cubicBezTo>
                  <a:close/>
                  <a:moveTo>
                    <a:pt x="163" y="36"/>
                  </a:moveTo>
                  <a:cubicBezTo>
                    <a:pt x="184" y="83"/>
                    <a:pt x="155" y="87"/>
                    <a:pt x="151" y="87"/>
                  </a:cubicBezTo>
                  <a:cubicBezTo>
                    <a:pt x="112" y="88"/>
                    <a:pt x="138" y="4"/>
                    <a:pt x="146" y="0"/>
                  </a:cubicBezTo>
                  <a:cubicBezTo>
                    <a:pt x="142" y="0"/>
                    <a:pt x="116" y="0"/>
                    <a:pt x="97" y="32"/>
                  </a:cubicBezTo>
                  <a:cubicBezTo>
                    <a:pt x="77" y="66"/>
                    <a:pt x="106" y="98"/>
                    <a:pt x="82" y="105"/>
                  </a:cubicBezTo>
                  <a:cubicBezTo>
                    <a:pt x="64" y="113"/>
                    <a:pt x="71" y="71"/>
                    <a:pt x="73" y="63"/>
                  </a:cubicBezTo>
                  <a:cubicBezTo>
                    <a:pt x="63" y="62"/>
                    <a:pt x="0" y="198"/>
                    <a:pt x="138" y="198"/>
                  </a:cubicBezTo>
                  <a:cubicBezTo>
                    <a:pt x="268" y="198"/>
                    <a:pt x="204" y="38"/>
                    <a:pt x="163" y="36"/>
                  </a:cubicBezTo>
                  <a:close/>
                  <a:moveTo>
                    <a:pt x="116" y="168"/>
                  </a:moveTo>
                  <a:cubicBezTo>
                    <a:pt x="103" y="168"/>
                    <a:pt x="103" y="168"/>
                    <a:pt x="103" y="168"/>
                  </a:cubicBezTo>
                  <a:cubicBezTo>
                    <a:pt x="103" y="144"/>
                    <a:pt x="103" y="144"/>
                    <a:pt x="103" y="144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75" y="168"/>
                    <a:pt x="75" y="168"/>
                    <a:pt x="75" y="168"/>
                  </a:cubicBezTo>
                  <a:cubicBezTo>
                    <a:pt x="75" y="115"/>
                    <a:pt x="75" y="115"/>
                    <a:pt x="75" y="115"/>
                  </a:cubicBezTo>
                  <a:cubicBezTo>
                    <a:pt x="87" y="115"/>
                    <a:pt x="87" y="115"/>
                    <a:pt x="87" y="115"/>
                  </a:cubicBezTo>
                  <a:cubicBezTo>
                    <a:pt x="87" y="136"/>
                    <a:pt x="87" y="136"/>
                    <a:pt x="87" y="136"/>
                  </a:cubicBezTo>
                  <a:cubicBezTo>
                    <a:pt x="103" y="136"/>
                    <a:pt x="103" y="136"/>
                    <a:pt x="103" y="136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116" y="115"/>
                    <a:pt x="116" y="115"/>
                    <a:pt x="116" y="115"/>
                  </a:cubicBezTo>
                  <a:lnTo>
                    <a:pt x="116" y="168"/>
                  </a:lnTo>
                  <a:close/>
                  <a:moveTo>
                    <a:pt x="158" y="160"/>
                  </a:moveTo>
                  <a:cubicBezTo>
                    <a:pt x="154" y="164"/>
                    <a:pt x="148" y="166"/>
                    <a:pt x="141" y="166"/>
                  </a:cubicBezTo>
                  <a:cubicBezTo>
                    <a:pt x="134" y="166"/>
                    <a:pt x="128" y="164"/>
                    <a:pt x="124" y="159"/>
                  </a:cubicBezTo>
                  <a:cubicBezTo>
                    <a:pt x="120" y="155"/>
                    <a:pt x="118" y="149"/>
                    <a:pt x="118" y="141"/>
                  </a:cubicBezTo>
                  <a:cubicBezTo>
                    <a:pt x="118" y="134"/>
                    <a:pt x="120" y="128"/>
                    <a:pt x="124" y="123"/>
                  </a:cubicBezTo>
                  <a:cubicBezTo>
                    <a:pt x="128" y="119"/>
                    <a:pt x="134" y="117"/>
                    <a:pt x="141" y="117"/>
                  </a:cubicBezTo>
                  <a:cubicBezTo>
                    <a:pt x="148" y="117"/>
                    <a:pt x="154" y="119"/>
                    <a:pt x="158" y="123"/>
                  </a:cubicBezTo>
                  <a:cubicBezTo>
                    <a:pt x="162" y="128"/>
                    <a:pt x="164" y="134"/>
                    <a:pt x="164" y="141"/>
                  </a:cubicBezTo>
                  <a:cubicBezTo>
                    <a:pt x="164" y="149"/>
                    <a:pt x="162" y="155"/>
                    <a:pt x="158" y="160"/>
                  </a:cubicBezTo>
                  <a:close/>
                  <a:moveTo>
                    <a:pt x="187" y="128"/>
                  </a:moveTo>
                  <a:cubicBezTo>
                    <a:pt x="187" y="168"/>
                    <a:pt x="187" y="168"/>
                    <a:pt x="187" y="168"/>
                  </a:cubicBezTo>
                  <a:cubicBezTo>
                    <a:pt x="175" y="168"/>
                    <a:pt x="175" y="168"/>
                    <a:pt x="175" y="168"/>
                  </a:cubicBezTo>
                  <a:cubicBezTo>
                    <a:pt x="175" y="128"/>
                    <a:pt x="175" y="128"/>
                    <a:pt x="175" y="128"/>
                  </a:cubicBezTo>
                  <a:cubicBezTo>
                    <a:pt x="161" y="128"/>
                    <a:pt x="161" y="128"/>
                    <a:pt x="161" y="128"/>
                  </a:cubicBezTo>
                  <a:cubicBezTo>
                    <a:pt x="161" y="115"/>
                    <a:pt x="161" y="115"/>
                    <a:pt x="161" y="115"/>
                  </a:cubicBezTo>
                  <a:cubicBezTo>
                    <a:pt x="201" y="115"/>
                    <a:pt x="201" y="115"/>
                    <a:pt x="201" y="115"/>
                  </a:cubicBezTo>
                  <a:cubicBezTo>
                    <a:pt x="201" y="128"/>
                    <a:pt x="201" y="128"/>
                    <a:pt x="201" y="128"/>
                  </a:cubicBezTo>
                  <a:lnTo>
                    <a:pt x="187" y="128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52"/>
            <p:cNvSpPr>
              <a:spLocks noEditPoints="1"/>
            </p:cNvSpPr>
            <p:nvPr/>
          </p:nvSpPr>
          <p:spPr bwMode="auto">
            <a:xfrm>
              <a:off x="7123" y="2195"/>
              <a:ext cx="247" cy="249"/>
            </a:xfrm>
            <a:custGeom>
              <a:avLst/>
              <a:gdLst>
                <a:gd name="T0" fmla="*/ 89 w 198"/>
                <a:gd name="T1" fmla="*/ 104 h 200"/>
                <a:gd name="T2" fmla="*/ 81 w 198"/>
                <a:gd name="T3" fmla="*/ 104 h 200"/>
                <a:gd name="T4" fmla="*/ 191 w 198"/>
                <a:gd name="T5" fmla="*/ 63 h 200"/>
                <a:gd name="T6" fmla="*/ 149 w 198"/>
                <a:gd name="T7" fmla="*/ 14 h 200"/>
                <a:gd name="T8" fmla="*/ 89 w 198"/>
                <a:gd name="T9" fmla="*/ 1 h 200"/>
                <a:gd name="T10" fmla="*/ 33 w 198"/>
                <a:gd name="T11" fmla="*/ 26 h 200"/>
                <a:gd name="T12" fmla="*/ 2 w 198"/>
                <a:gd name="T13" fmla="*/ 78 h 200"/>
                <a:gd name="T14" fmla="*/ 8 w 198"/>
                <a:gd name="T15" fmla="*/ 139 h 200"/>
                <a:gd name="T16" fmla="*/ 48 w 198"/>
                <a:gd name="T17" fmla="*/ 185 h 200"/>
                <a:gd name="T18" fmla="*/ 107 w 198"/>
                <a:gd name="T19" fmla="*/ 199 h 200"/>
                <a:gd name="T20" fmla="*/ 163 w 198"/>
                <a:gd name="T21" fmla="*/ 176 h 200"/>
                <a:gd name="T22" fmla="*/ 195 w 198"/>
                <a:gd name="T23" fmla="*/ 124 h 200"/>
                <a:gd name="T24" fmla="*/ 62 w 198"/>
                <a:gd name="T25" fmla="*/ 116 h 200"/>
                <a:gd name="T26" fmla="*/ 43 w 198"/>
                <a:gd name="T27" fmla="*/ 119 h 200"/>
                <a:gd name="T28" fmla="*/ 37 w 198"/>
                <a:gd name="T29" fmla="*/ 107 h 200"/>
                <a:gd name="T30" fmla="*/ 44 w 198"/>
                <a:gd name="T31" fmla="*/ 111 h 200"/>
                <a:gd name="T32" fmla="*/ 53 w 198"/>
                <a:gd name="T33" fmla="*/ 112 h 200"/>
                <a:gd name="T34" fmla="*/ 56 w 198"/>
                <a:gd name="T35" fmla="*/ 111 h 200"/>
                <a:gd name="T36" fmla="*/ 56 w 198"/>
                <a:gd name="T37" fmla="*/ 106 h 200"/>
                <a:gd name="T38" fmla="*/ 49 w 198"/>
                <a:gd name="T39" fmla="*/ 104 h 200"/>
                <a:gd name="T40" fmla="*/ 39 w 198"/>
                <a:gd name="T41" fmla="*/ 99 h 200"/>
                <a:gd name="T42" fmla="*/ 41 w 198"/>
                <a:gd name="T43" fmla="*/ 83 h 200"/>
                <a:gd name="T44" fmla="*/ 59 w 198"/>
                <a:gd name="T45" fmla="*/ 81 h 200"/>
                <a:gd name="T46" fmla="*/ 65 w 198"/>
                <a:gd name="T47" fmla="*/ 91 h 200"/>
                <a:gd name="T48" fmla="*/ 59 w 198"/>
                <a:gd name="T49" fmla="*/ 88 h 200"/>
                <a:gd name="T50" fmla="*/ 51 w 198"/>
                <a:gd name="T51" fmla="*/ 87 h 200"/>
                <a:gd name="T52" fmla="*/ 47 w 198"/>
                <a:gd name="T53" fmla="*/ 89 h 200"/>
                <a:gd name="T54" fmla="*/ 48 w 198"/>
                <a:gd name="T55" fmla="*/ 93 h 200"/>
                <a:gd name="T56" fmla="*/ 55 w 198"/>
                <a:gd name="T57" fmla="*/ 96 h 200"/>
                <a:gd name="T58" fmla="*/ 65 w 198"/>
                <a:gd name="T59" fmla="*/ 100 h 200"/>
                <a:gd name="T60" fmla="*/ 62 w 198"/>
                <a:gd name="T61" fmla="*/ 116 h 200"/>
                <a:gd name="T62" fmla="*/ 91 w 198"/>
                <a:gd name="T63" fmla="*/ 111 h 200"/>
                <a:gd name="T64" fmla="*/ 77 w 198"/>
                <a:gd name="T65" fmla="*/ 119 h 200"/>
                <a:gd name="T66" fmla="*/ 80 w 198"/>
                <a:gd name="T67" fmla="*/ 81 h 200"/>
                <a:gd name="T68" fmla="*/ 103 w 198"/>
                <a:gd name="T69" fmla="*/ 119 h 200"/>
                <a:gd name="T70" fmla="*/ 133 w 198"/>
                <a:gd name="T71" fmla="*/ 119 h 200"/>
                <a:gd name="T72" fmla="*/ 107 w 198"/>
                <a:gd name="T73" fmla="*/ 81 h 200"/>
                <a:gd name="T74" fmla="*/ 117 w 198"/>
                <a:gd name="T75" fmla="*/ 111 h 200"/>
                <a:gd name="T76" fmla="*/ 133 w 198"/>
                <a:gd name="T77" fmla="*/ 119 h 200"/>
                <a:gd name="T78" fmla="*/ 146 w 198"/>
                <a:gd name="T79" fmla="*/ 88 h 200"/>
                <a:gd name="T80" fmla="*/ 161 w 198"/>
                <a:gd name="T81" fmla="*/ 95 h 200"/>
                <a:gd name="T82" fmla="*/ 146 w 198"/>
                <a:gd name="T83" fmla="*/ 102 h 200"/>
                <a:gd name="T84" fmla="*/ 162 w 198"/>
                <a:gd name="T85" fmla="*/ 111 h 200"/>
                <a:gd name="T86" fmla="*/ 137 w 198"/>
                <a:gd name="T87" fmla="*/ 119 h 200"/>
                <a:gd name="T88" fmla="*/ 162 w 198"/>
                <a:gd name="T89" fmla="*/ 8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8" h="200">
                  <a:moveTo>
                    <a:pt x="81" y="104"/>
                  </a:moveTo>
                  <a:cubicBezTo>
                    <a:pt x="89" y="104"/>
                    <a:pt x="89" y="104"/>
                    <a:pt x="89" y="104"/>
                  </a:cubicBezTo>
                  <a:cubicBezTo>
                    <a:pt x="85" y="92"/>
                    <a:pt x="85" y="92"/>
                    <a:pt x="85" y="92"/>
                  </a:cubicBezTo>
                  <a:lnTo>
                    <a:pt x="81" y="104"/>
                  </a:lnTo>
                  <a:close/>
                  <a:moveTo>
                    <a:pt x="186" y="94"/>
                  </a:moveTo>
                  <a:cubicBezTo>
                    <a:pt x="193" y="85"/>
                    <a:pt x="195" y="74"/>
                    <a:pt x="191" y="63"/>
                  </a:cubicBezTo>
                  <a:cubicBezTo>
                    <a:pt x="186" y="51"/>
                    <a:pt x="175" y="44"/>
                    <a:pt x="164" y="44"/>
                  </a:cubicBezTo>
                  <a:cubicBezTo>
                    <a:pt x="165" y="32"/>
                    <a:pt x="159" y="20"/>
                    <a:pt x="149" y="14"/>
                  </a:cubicBezTo>
                  <a:cubicBezTo>
                    <a:pt x="139" y="8"/>
                    <a:pt x="127" y="9"/>
                    <a:pt x="117" y="15"/>
                  </a:cubicBezTo>
                  <a:cubicBezTo>
                    <a:pt x="111" y="6"/>
                    <a:pt x="101" y="0"/>
                    <a:pt x="89" y="1"/>
                  </a:cubicBezTo>
                  <a:cubicBezTo>
                    <a:pt x="77" y="2"/>
                    <a:pt x="68" y="10"/>
                    <a:pt x="64" y="20"/>
                  </a:cubicBezTo>
                  <a:cubicBezTo>
                    <a:pt x="54" y="16"/>
                    <a:pt x="42" y="18"/>
                    <a:pt x="33" y="26"/>
                  </a:cubicBezTo>
                  <a:cubicBezTo>
                    <a:pt x="25" y="33"/>
                    <a:pt x="21" y="45"/>
                    <a:pt x="24" y="56"/>
                  </a:cubicBezTo>
                  <a:cubicBezTo>
                    <a:pt x="13" y="59"/>
                    <a:pt x="5" y="67"/>
                    <a:pt x="2" y="78"/>
                  </a:cubicBezTo>
                  <a:cubicBezTo>
                    <a:pt x="0" y="90"/>
                    <a:pt x="4" y="101"/>
                    <a:pt x="12" y="108"/>
                  </a:cubicBezTo>
                  <a:cubicBezTo>
                    <a:pt x="5" y="116"/>
                    <a:pt x="3" y="128"/>
                    <a:pt x="8" y="139"/>
                  </a:cubicBezTo>
                  <a:cubicBezTo>
                    <a:pt x="12" y="150"/>
                    <a:pt x="22" y="156"/>
                    <a:pt x="33" y="157"/>
                  </a:cubicBezTo>
                  <a:cubicBezTo>
                    <a:pt x="33" y="168"/>
                    <a:pt x="38" y="179"/>
                    <a:pt x="48" y="185"/>
                  </a:cubicBezTo>
                  <a:cubicBezTo>
                    <a:pt x="58" y="191"/>
                    <a:pt x="70" y="191"/>
                    <a:pt x="79" y="185"/>
                  </a:cubicBezTo>
                  <a:cubicBezTo>
                    <a:pt x="85" y="194"/>
                    <a:pt x="95" y="200"/>
                    <a:pt x="107" y="199"/>
                  </a:cubicBezTo>
                  <a:cubicBezTo>
                    <a:pt x="119" y="198"/>
                    <a:pt x="128" y="191"/>
                    <a:pt x="133" y="181"/>
                  </a:cubicBezTo>
                  <a:cubicBezTo>
                    <a:pt x="143" y="185"/>
                    <a:pt x="154" y="183"/>
                    <a:pt x="163" y="176"/>
                  </a:cubicBezTo>
                  <a:cubicBezTo>
                    <a:pt x="172" y="168"/>
                    <a:pt x="176" y="157"/>
                    <a:pt x="173" y="146"/>
                  </a:cubicBezTo>
                  <a:cubicBezTo>
                    <a:pt x="184" y="143"/>
                    <a:pt x="193" y="135"/>
                    <a:pt x="195" y="124"/>
                  </a:cubicBezTo>
                  <a:cubicBezTo>
                    <a:pt x="198" y="112"/>
                    <a:pt x="194" y="101"/>
                    <a:pt x="186" y="94"/>
                  </a:cubicBezTo>
                  <a:close/>
                  <a:moveTo>
                    <a:pt x="62" y="116"/>
                  </a:moveTo>
                  <a:cubicBezTo>
                    <a:pt x="59" y="118"/>
                    <a:pt x="55" y="119"/>
                    <a:pt x="50" y="119"/>
                  </a:cubicBezTo>
                  <a:cubicBezTo>
                    <a:pt x="47" y="119"/>
                    <a:pt x="45" y="119"/>
                    <a:pt x="43" y="119"/>
                  </a:cubicBezTo>
                  <a:cubicBezTo>
                    <a:pt x="41" y="118"/>
                    <a:pt x="38" y="117"/>
                    <a:pt x="37" y="116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9" y="109"/>
                    <a:pt x="41" y="110"/>
                    <a:pt x="44" y="111"/>
                  </a:cubicBezTo>
                  <a:cubicBezTo>
                    <a:pt x="46" y="112"/>
                    <a:pt x="48" y="112"/>
                    <a:pt x="50" y="112"/>
                  </a:cubicBezTo>
                  <a:cubicBezTo>
                    <a:pt x="51" y="112"/>
                    <a:pt x="52" y="112"/>
                    <a:pt x="53" y="112"/>
                  </a:cubicBezTo>
                  <a:cubicBezTo>
                    <a:pt x="53" y="112"/>
                    <a:pt x="54" y="112"/>
                    <a:pt x="55" y="112"/>
                  </a:cubicBezTo>
                  <a:cubicBezTo>
                    <a:pt x="55" y="111"/>
                    <a:pt x="56" y="111"/>
                    <a:pt x="56" y="111"/>
                  </a:cubicBezTo>
                  <a:cubicBezTo>
                    <a:pt x="57" y="110"/>
                    <a:pt x="57" y="109"/>
                    <a:pt x="57" y="108"/>
                  </a:cubicBezTo>
                  <a:cubicBezTo>
                    <a:pt x="57" y="107"/>
                    <a:pt x="57" y="107"/>
                    <a:pt x="56" y="106"/>
                  </a:cubicBezTo>
                  <a:cubicBezTo>
                    <a:pt x="55" y="106"/>
                    <a:pt x="54" y="105"/>
                    <a:pt x="53" y="105"/>
                  </a:cubicBezTo>
                  <a:cubicBezTo>
                    <a:pt x="52" y="104"/>
                    <a:pt x="51" y="104"/>
                    <a:pt x="49" y="104"/>
                  </a:cubicBezTo>
                  <a:cubicBezTo>
                    <a:pt x="48" y="104"/>
                    <a:pt x="46" y="103"/>
                    <a:pt x="45" y="103"/>
                  </a:cubicBezTo>
                  <a:cubicBezTo>
                    <a:pt x="42" y="102"/>
                    <a:pt x="40" y="100"/>
                    <a:pt x="39" y="99"/>
                  </a:cubicBezTo>
                  <a:cubicBezTo>
                    <a:pt x="37" y="97"/>
                    <a:pt x="37" y="95"/>
                    <a:pt x="37" y="92"/>
                  </a:cubicBezTo>
                  <a:cubicBezTo>
                    <a:pt x="37" y="88"/>
                    <a:pt x="38" y="86"/>
                    <a:pt x="41" y="83"/>
                  </a:cubicBezTo>
                  <a:cubicBezTo>
                    <a:pt x="44" y="81"/>
                    <a:pt x="48" y="80"/>
                    <a:pt x="53" y="80"/>
                  </a:cubicBezTo>
                  <a:cubicBezTo>
                    <a:pt x="55" y="80"/>
                    <a:pt x="57" y="80"/>
                    <a:pt x="59" y="81"/>
                  </a:cubicBezTo>
                  <a:cubicBezTo>
                    <a:pt x="62" y="81"/>
                    <a:pt x="64" y="82"/>
                    <a:pt x="65" y="83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3" y="90"/>
                    <a:pt x="61" y="89"/>
                    <a:pt x="59" y="88"/>
                  </a:cubicBezTo>
                  <a:cubicBezTo>
                    <a:pt x="57" y="87"/>
                    <a:pt x="55" y="87"/>
                    <a:pt x="53" y="87"/>
                  </a:cubicBezTo>
                  <a:cubicBezTo>
                    <a:pt x="52" y="87"/>
                    <a:pt x="52" y="87"/>
                    <a:pt x="51" y="87"/>
                  </a:cubicBezTo>
                  <a:cubicBezTo>
                    <a:pt x="50" y="87"/>
                    <a:pt x="49" y="87"/>
                    <a:pt x="49" y="88"/>
                  </a:cubicBezTo>
                  <a:cubicBezTo>
                    <a:pt x="48" y="88"/>
                    <a:pt x="48" y="88"/>
                    <a:pt x="47" y="89"/>
                  </a:cubicBezTo>
                  <a:cubicBezTo>
                    <a:pt x="47" y="90"/>
                    <a:pt x="47" y="90"/>
                    <a:pt x="47" y="91"/>
                  </a:cubicBezTo>
                  <a:cubicBezTo>
                    <a:pt x="47" y="92"/>
                    <a:pt x="47" y="93"/>
                    <a:pt x="48" y="93"/>
                  </a:cubicBezTo>
                  <a:cubicBezTo>
                    <a:pt x="48" y="94"/>
                    <a:pt x="50" y="94"/>
                    <a:pt x="52" y="95"/>
                  </a:cubicBezTo>
                  <a:cubicBezTo>
                    <a:pt x="53" y="95"/>
                    <a:pt x="54" y="95"/>
                    <a:pt x="55" y="96"/>
                  </a:cubicBezTo>
                  <a:cubicBezTo>
                    <a:pt x="56" y="96"/>
                    <a:pt x="58" y="96"/>
                    <a:pt x="59" y="97"/>
                  </a:cubicBezTo>
                  <a:cubicBezTo>
                    <a:pt x="62" y="98"/>
                    <a:pt x="64" y="99"/>
                    <a:pt x="65" y="100"/>
                  </a:cubicBezTo>
                  <a:cubicBezTo>
                    <a:pt x="66" y="102"/>
                    <a:pt x="67" y="104"/>
                    <a:pt x="67" y="107"/>
                  </a:cubicBezTo>
                  <a:cubicBezTo>
                    <a:pt x="67" y="111"/>
                    <a:pt x="65" y="114"/>
                    <a:pt x="62" y="116"/>
                  </a:cubicBezTo>
                  <a:close/>
                  <a:moveTo>
                    <a:pt x="94" y="119"/>
                  </a:moveTo>
                  <a:cubicBezTo>
                    <a:pt x="91" y="111"/>
                    <a:pt x="91" y="111"/>
                    <a:pt x="91" y="111"/>
                  </a:cubicBezTo>
                  <a:cubicBezTo>
                    <a:pt x="79" y="111"/>
                    <a:pt x="79" y="111"/>
                    <a:pt x="79" y="111"/>
                  </a:cubicBezTo>
                  <a:cubicBezTo>
                    <a:pt x="77" y="119"/>
                    <a:pt x="77" y="119"/>
                    <a:pt x="77" y="119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91" y="81"/>
                    <a:pt x="91" y="81"/>
                    <a:pt x="91" y="81"/>
                  </a:cubicBezTo>
                  <a:cubicBezTo>
                    <a:pt x="103" y="119"/>
                    <a:pt x="103" y="119"/>
                    <a:pt x="103" y="119"/>
                  </a:cubicBezTo>
                  <a:lnTo>
                    <a:pt x="94" y="119"/>
                  </a:lnTo>
                  <a:close/>
                  <a:moveTo>
                    <a:pt x="133" y="119"/>
                  </a:moveTo>
                  <a:cubicBezTo>
                    <a:pt x="107" y="119"/>
                    <a:pt x="107" y="119"/>
                    <a:pt x="107" y="119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33" y="111"/>
                    <a:pt x="133" y="111"/>
                    <a:pt x="133" y="111"/>
                  </a:cubicBezTo>
                  <a:lnTo>
                    <a:pt x="133" y="119"/>
                  </a:lnTo>
                  <a:close/>
                  <a:moveTo>
                    <a:pt x="162" y="88"/>
                  </a:moveTo>
                  <a:cubicBezTo>
                    <a:pt x="146" y="88"/>
                    <a:pt x="146" y="88"/>
                    <a:pt x="146" y="88"/>
                  </a:cubicBezTo>
                  <a:cubicBezTo>
                    <a:pt x="146" y="95"/>
                    <a:pt x="146" y="95"/>
                    <a:pt x="146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61" y="102"/>
                    <a:pt x="161" y="102"/>
                    <a:pt x="161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162" y="111"/>
                    <a:pt x="162" y="111"/>
                    <a:pt x="162" y="111"/>
                  </a:cubicBezTo>
                  <a:cubicBezTo>
                    <a:pt x="162" y="119"/>
                    <a:pt x="162" y="119"/>
                    <a:pt x="162" y="119"/>
                  </a:cubicBezTo>
                  <a:cubicBezTo>
                    <a:pt x="137" y="119"/>
                    <a:pt x="137" y="119"/>
                    <a:pt x="137" y="119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162" y="81"/>
                    <a:pt x="162" y="81"/>
                    <a:pt x="162" y="81"/>
                  </a:cubicBezTo>
                  <a:lnTo>
                    <a:pt x="162" y="88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53"/>
            <p:cNvSpPr>
              <a:spLocks noEditPoints="1"/>
            </p:cNvSpPr>
            <p:nvPr/>
          </p:nvSpPr>
          <p:spPr bwMode="auto">
            <a:xfrm>
              <a:off x="7428" y="2196"/>
              <a:ext cx="247" cy="247"/>
            </a:xfrm>
            <a:custGeom>
              <a:avLst/>
              <a:gdLst>
                <a:gd name="T0" fmla="*/ 104 w 198"/>
                <a:gd name="T1" fmla="*/ 187 h 198"/>
                <a:gd name="T2" fmla="*/ 68 w 198"/>
                <a:gd name="T3" fmla="*/ 179 h 198"/>
                <a:gd name="T4" fmla="*/ 0 w 198"/>
                <a:gd name="T5" fmla="*/ 198 h 198"/>
                <a:gd name="T6" fmla="*/ 31 w 198"/>
                <a:gd name="T7" fmla="*/ 152 h 198"/>
                <a:gd name="T8" fmla="*/ 11 w 198"/>
                <a:gd name="T9" fmla="*/ 93 h 198"/>
                <a:gd name="T10" fmla="*/ 104 w 198"/>
                <a:gd name="T11" fmla="*/ 0 h 198"/>
                <a:gd name="T12" fmla="*/ 198 w 198"/>
                <a:gd name="T13" fmla="*/ 93 h 198"/>
                <a:gd name="T14" fmla="*/ 104 w 198"/>
                <a:gd name="T15" fmla="*/ 187 h 198"/>
                <a:gd name="T16" fmla="*/ 76 w 198"/>
                <a:gd name="T17" fmla="*/ 137 h 198"/>
                <a:gd name="T18" fmla="*/ 89 w 198"/>
                <a:gd name="T19" fmla="*/ 151 h 198"/>
                <a:gd name="T20" fmla="*/ 106 w 198"/>
                <a:gd name="T21" fmla="*/ 134 h 198"/>
                <a:gd name="T22" fmla="*/ 92 w 198"/>
                <a:gd name="T23" fmla="*/ 120 h 198"/>
                <a:gd name="T24" fmla="*/ 76 w 198"/>
                <a:gd name="T25" fmla="*/ 137 h 198"/>
                <a:gd name="T26" fmla="*/ 109 w 198"/>
                <a:gd name="T27" fmla="*/ 33 h 198"/>
                <a:gd name="T28" fmla="*/ 81 w 198"/>
                <a:gd name="T29" fmla="*/ 40 h 198"/>
                <a:gd name="T30" fmla="*/ 84 w 198"/>
                <a:gd name="T31" fmla="*/ 57 h 198"/>
                <a:gd name="T32" fmla="*/ 102 w 198"/>
                <a:gd name="T33" fmla="*/ 53 h 198"/>
                <a:gd name="T34" fmla="*/ 112 w 198"/>
                <a:gd name="T35" fmla="*/ 61 h 198"/>
                <a:gd name="T36" fmla="*/ 99 w 198"/>
                <a:gd name="T37" fmla="*/ 79 h 198"/>
                <a:gd name="T38" fmla="*/ 83 w 198"/>
                <a:gd name="T39" fmla="*/ 107 h 198"/>
                <a:gd name="T40" fmla="*/ 83 w 198"/>
                <a:gd name="T41" fmla="*/ 112 h 198"/>
                <a:gd name="T42" fmla="*/ 106 w 198"/>
                <a:gd name="T43" fmla="*/ 112 h 198"/>
                <a:gd name="T44" fmla="*/ 107 w 198"/>
                <a:gd name="T45" fmla="*/ 108 h 198"/>
                <a:gd name="T46" fmla="*/ 119 w 198"/>
                <a:gd name="T47" fmla="*/ 88 h 198"/>
                <a:gd name="T48" fmla="*/ 137 w 198"/>
                <a:gd name="T49" fmla="*/ 56 h 198"/>
                <a:gd name="T50" fmla="*/ 109 w 198"/>
                <a:gd name="T51" fmla="*/ 3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8" h="198">
                  <a:moveTo>
                    <a:pt x="104" y="187"/>
                  </a:moveTo>
                  <a:cubicBezTo>
                    <a:pt x="91" y="187"/>
                    <a:pt x="79" y="184"/>
                    <a:pt x="68" y="179"/>
                  </a:cubicBezTo>
                  <a:cubicBezTo>
                    <a:pt x="43" y="198"/>
                    <a:pt x="0" y="198"/>
                    <a:pt x="0" y="198"/>
                  </a:cubicBezTo>
                  <a:cubicBezTo>
                    <a:pt x="0" y="198"/>
                    <a:pt x="22" y="183"/>
                    <a:pt x="31" y="152"/>
                  </a:cubicBezTo>
                  <a:cubicBezTo>
                    <a:pt x="19" y="136"/>
                    <a:pt x="11" y="115"/>
                    <a:pt x="11" y="93"/>
                  </a:cubicBezTo>
                  <a:cubicBezTo>
                    <a:pt x="11" y="42"/>
                    <a:pt x="53" y="0"/>
                    <a:pt x="104" y="0"/>
                  </a:cubicBezTo>
                  <a:cubicBezTo>
                    <a:pt x="156" y="0"/>
                    <a:pt x="198" y="42"/>
                    <a:pt x="198" y="93"/>
                  </a:cubicBezTo>
                  <a:cubicBezTo>
                    <a:pt x="198" y="145"/>
                    <a:pt x="156" y="187"/>
                    <a:pt x="104" y="187"/>
                  </a:cubicBezTo>
                  <a:close/>
                  <a:moveTo>
                    <a:pt x="76" y="137"/>
                  </a:moveTo>
                  <a:cubicBezTo>
                    <a:pt x="76" y="145"/>
                    <a:pt x="81" y="151"/>
                    <a:pt x="89" y="151"/>
                  </a:cubicBezTo>
                  <a:cubicBezTo>
                    <a:pt x="99" y="151"/>
                    <a:pt x="106" y="144"/>
                    <a:pt x="106" y="134"/>
                  </a:cubicBezTo>
                  <a:cubicBezTo>
                    <a:pt x="106" y="126"/>
                    <a:pt x="100" y="120"/>
                    <a:pt x="92" y="120"/>
                  </a:cubicBezTo>
                  <a:cubicBezTo>
                    <a:pt x="82" y="120"/>
                    <a:pt x="76" y="128"/>
                    <a:pt x="76" y="137"/>
                  </a:cubicBezTo>
                  <a:close/>
                  <a:moveTo>
                    <a:pt x="109" y="33"/>
                  </a:moveTo>
                  <a:cubicBezTo>
                    <a:pt x="97" y="33"/>
                    <a:pt x="87" y="37"/>
                    <a:pt x="81" y="40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9" y="54"/>
                    <a:pt x="95" y="53"/>
                    <a:pt x="102" y="53"/>
                  </a:cubicBezTo>
                  <a:cubicBezTo>
                    <a:pt x="110" y="53"/>
                    <a:pt x="112" y="56"/>
                    <a:pt x="112" y="61"/>
                  </a:cubicBezTo>
                  <a:cubicBezTo>
                    <a:pt x="112" y="67"/>
                    <a:pt x="105" y="72"/>
                    <a:pt x="99" y="79"/>
                  </a:cubicBezTo>
                  <a:cubicBezTo>
                    <a:pt x="89" y="89"/>
                    <a:pt x="85" y="98"/>
                    <a:pt x="83" y="107"/>
                  </a:cubicBezTo>
                  <a:cubicBezTo>
                    <a:pt x="83" y="109"/>
                    <a:pt x="83" y="110"/>
                    <a:pt x="83" y="112"/>
                  </a:cubicBezTo>
                  <a:cubicBezTo>
                    <a:pt x="106" y="112"/>
                    <a:pt x="106" y="112"/>
                    <a:pt x="106" y="112"/>
                  </a:cubicBezTo>
                  <a:cubicBezTo>
                    <a:pt x="107" y="110"/>
                    <a:pt x="107" y="109"/>
                    <a:pt x="107" y="108"/>
                  </a:cubicBezTo>
                  <a:cubicBezTo>
                    <a:pt x="109" y="100"/>
                    <a:pt x="112" y="94"/>
                    <a:pt x="119" y="88"/>
                  </a:cubicBezTo>
                  <a:cubicBezTo>
                    <a:pt x="128" y="78"/>
                    <a:pt x="137" y="69"/>
                    <a:pt x="137" y="56"/>
                  </a:cubicBezTo>
                  <a:cubicBezTo>
                    <a:pt x="137" y="42"/>
                    <a:pt x="126" y="33"/>
                    <a:pt x="109" y="33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54"/>
            <p:cNvSpPr>
              <a:spLocks noEditPoints="1"/>
            </p:cNvSpPr>
            <p:nvPr/>
          </p:nvSpPr>
          <p:spPr bwMode="auto">
            <a:xfrm>
              <a:off x="5597" y="2514"/>
              <a:ext cx="238" cy="237"/>
            </a:xfrm>
            <a:custGeom>
              <a:avLst/>
              <a:gdLst>
                <a:gd name="T0" fmla="*/ 0 w 191"/>
                <a:gd name="T1" fmla="*/ 95 h 190"/>
                <a:gd name="T2" fmla="*/ 2 w 191"/>
                <a:gd name="T3" fmla="*/ 78 h 190"/>
                <a:gd name="T4" fmla="*/ 96 w 191"/>
                <a:gd name="T5" fmla="*/ 0 h 190"/>
                <a:gd name="T6" fmla="*/ 96 w 191"/>
                <a:gd name="T7" fmla="*/ 190 h 190"/>
                <a:gd name="T8" fmla="*/ 146 w 191"/>
                <a:gd name="T9" fmla="*/ 72 h 190"/>
                <a:gd name="T10" fmla="*/ 175 w 191"/>
                <a:gd name="T11" fmla="*/ 66 h 190"/>
                <a:gd name="T12" fmla="*/ 139 w 191"/>
                <a:gd name="T13" fmla="*/ 55 h 190"/>
                <a:gd name="T14" fmla="*/ 154 w 191"/>
                <a:gd name="T15" fmla="*/ 34 h 190"/>
                <a:gd name="T16" fmla="*/ 82 w 191"/>
                <a:gd name="T17" fmla="*/ 34 h 190"/>
                <a:gd name="T18" fmla="*/ 106 w 191"/>
                <a:gd name="T19" fmla="*/ 51 h 190"/>
                <a:gd name="T20" fmla="*/ 81 w 191"/>
                <a:gd name="T21" fmla="*/ 43 h 190"/>
                <a:gd name="T22" fmla="*/ 66 w 191"/>
                <a:gd name="T23" fmla="*/ 45 h 190"/>
                <a:gd name="T24" fmla="*/ 36 w 191"/>
                <a:gd name="T25" fmla="*/ 96 h 190"/>
                <a:gd name="T26" fmla="*/ 47 w 191"/>
                <a:gd name="T27" fmla="*/ 107 h 190"/>
                <a:gd name="T28" fmla="*/ 59 w 191"/>
                <a:gd name="T29" fmla="*/ 104 h 190"/>
                <a:gd name="T30" fmla="*/ 101 w 191"/>
                <a:gd name="T31" fmla="*/ 87 h 190"/>
                <a:gd name="T32" fmla="*/ 69 w 191"/>
                <a:gd name="T33" fmla="*/ 115 h 190"/>
                <a:gd name="T34" fmla="*/ 108 w 191"/>
                <a:gd name="T35" fmla="*/ 93 h 190"/>
                <a:gd name="T36" fmla="*/ 110 w 191"/>
                <a:gd name="T37" fmla="*/ 124 h 190"/>
                <a:gd name="T38" fmla="*/ 141 w 191"/>
                <a:gd name="T39" fmla="*/ 117 h 190"/>
                <a:gd name="T40" fmla="*/ 140 w 191"/>
                <a:gd name="T41" fmla="*/ 87 h 190"/>
                <a:gd name="T42" fmla="*/ 157 w 191"/>
                <a:gd name="T43" fmla="*/ 123 h 190"/>
                <a:gd name="T44" fmla="*/ 181 w 191"/>
                <a:gd name="T45" fmla="*/ 95 h 190"/>
                <a:gd name="T46" fmla="*/ 145 w 191"/>
                <a:gd name="T47" fmla="*/ 75 h 190"/>
                <a:gd name="T48" fmla="*/ 30 w 191"/>
                <a:gd name="T49" fmla="*/ 106 h 190"/>
                <a:gd name="T50" fmla="*/ 26 w 191"/>
                <a:gd name="T51" fmla="*/ 107 h 190"/>
                <a:gd name="T52" fmla="*/ 28 w 191"/>
                <a:gd name="T53" fmla="*/ 146 h 190"/>
                <a:gd name="T54" fmla="*/ 43 w 191"/>
                <a:gd name="T55" fmla="*/ 116 h 190"/>
                <a:gd name="T56" fmla="*/ 119 w 191"/>
                <a:gd name="T57" fmla="*/ 166 h 190"/>
                <a:gd name="T58" fmla="*/ 118 w 191"/>
                <a:gd name="T59" fmla="*/ 177 h 190"/>
                <a:gd name="T60" fmla="*/ 143 w 191"/>
                <a:gd name="T61" fmla="*/ 142 h 190"/>
                <a:gd name="T62" fmla="*/ 110 w 191"/>
                <a:gd name="T63" fmla="*/ 131 h 190"/>
                <a:gd name="T64" fmla="*/ 119 w 191"/>
                <a:gd name="T65" fmla="*/ 166 h 190"/>
                <a:gd name="T66" fmla="*/ 159 w 191"/>
                <a:gd name="T67" fmla="*/ 129 h 190"/>
                <a:gd name="T68" fmla="*/ 151 w 191"/>
                <a:gd name="T69" fmla="*/ 141 h 190"/>
                <a:gd name="T70" fmla="*/ 175 w 191"/>
                <a:gd name="T71" fmla="*/ 126 h 190"/>
                <a:gd name="T72" fmla="*/ 112 w 191"/>
                <a:gd name="T73" fmla="*/ 178 h 190"/>
                <a:gd name="T74" fmla="*/ 110 w 191"/>
                <a:gd name="T75" fmla="*/ 173 h 190"/>
                <a:gd name="T76" fmla="*/ 107 w 191"/>
                <a:gd name="T77" fmla="*/ 160 h 190"/>
                <a:gd name="T78" fmla="*/ 67 w 191"/>
                <a:gd name="T79" fmla="*/ 123 h 190"/>
                <a:gd name="T80" fmla="*/ 48 w 191"/>
                <a:gd name="T81" fmla="*/ 127 h 190"/>
                <a:gd name="T82" fmla="*/ 96 w 191"/>
                <a:gd name="T83" fmla="*/ 180 h 190"/>
                <a:gd name="T84" fmla="*/ 19 w 191"/>
                <a:gd name="T85" fmla="*/ 104 h 190"/>
                <a:gd name="T86" fmla="*/ 11 w 191"/>
                <a:gd name="T87" fmla="*/ 92 h 190"/>
                <a:gd name="T88" fmla="*/ 15 w 191"/>
                <a:gd name="T89" fmla="*/ 121 h 190"/>
                <a:gd name="T90" fmla="*/ 18 w 191"/>
                <a:gd name="T91" fmla="*/ 90 h 190"/>
                <a:gd name="T92" fmla="*/ 26 w 191"/>
                <a:gd name="T93" fmla="*/ 86 h 190"/>
                <a:gd name="T94" fmla="*/ 62 w 191"/>
                <a:gd name="T95" fmla="*/ 37 h 190"/>
                <a:gd name="T96" fmla="*/ 42 w 191"/>
                <a:gd name="T97" fmla="*/ 29 h 190"/>
                <a:gd name="T98" fmla="*/ 49 w 191"/>
                <a:gd name="T99" fmla="*/ 24 h 190"/>
                <a:gd name="T100" fmla="*/ 72 w 191"/>
                <a:gd name="T101" fmla="*/ 27 h 190"/>
                <a:gd name="T102" fmla="*/ 121 w 191"/>
                <a:gd name="T103" fmla="*/ 14 h 190"/>
                <a:gd name="T104" fmla="*/ 49 w 191"/>
                <a:gd name="T105" fmla="*/ 24 h 190"/>
                <a:gd name="T106" fmla="*/ 102 w 191"/>
                <a:gd name="T107" fmla="*/ 71 h 190"/>
                <a:gd name="T108" fmla="*/ 138 w 191"/>
                <a:gd name="T109" fmla="*/ 71 h 190"/>
                <a:gd name="T110" fmla="*/ 120 w 191"/>
                <a:gd name="T111" fmla="*/ 60 h 190"/>
                <a:gd name="T112" fmla="*/ 120 w 191"/>
                <a:gd name="T113" fmla="*/ 83 h 190"/>
                <a:gd name="T114" fmla="*/ 120 w 191"/>
                <a:gd name="T115" fmla="*/ 60 h 190"/>
                <a:gd name="T116" fmla="*/ 115 w 191"/>
                <a:gd name="T117" fmla="*/ 71 h 190"/>
                <a:gd name="T118" fmla="*/ 126 w 191"/>
                <a:gd name="T119" fmla="*/ 7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1" h="190">
                  <a:moveTo>
                    <a:pt x="96" y="190"/>
                  </a:moveTo>
                  <a:cubicBezTo>
                    <a:pt x="43" y="190"/>
                    <a:pt x="0" y="147"/>
                    <a:pt x="0" y="95"/>
                  </a:cubicBezTo>
                  <a:cubicBezTo>
                    <a:pt x="0" y="90"/>
                    <a:pt x="1" y="85"/>
                    <a:pt x="2" y="80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10" y="34"/>
                    <a:pt x="49" y="0"/>
                    <a:pt x="96" y="0"/>
                  </a:cubicBezTo>
                  <a:cubicBezTo>
                    <a:pt x="148" y="0"/>
                    <a:pt x="191" y="42"/>
                    <a:pt x="191" y="95"/>
                  </a:cubicBezTo>
                  <a:cubicBezTo>
                    <a:pt x="191" y="147"/>
                    <a:pt x="148" y="190"/>
                    <a:pt x="96" y="190"/>
                  </a:cubicBezTo>
                  <a:close/>
                  <a:moveTo>
                    <a:pt x="145" y="75"/>
                  </a:moveTo>
                  <a:cubicBezTo>
                    <a:pt x="145" y="74"/>
                    <a:pt x="146" y="73"/>
                    <a:pt x="146" y="72"/>
                  </a:cubicBezTo>
                  <a:cubicBezTo>
                    <a:pt x="146" y="70"/>
                    <a:pt x="145" y="68"/>
                    <a:pt x="145" y="67"/>
                  </a:cubicBezTo>
                  <a:cubicBezTo>
                    <a:pt x="154" y="66"/>
                    <a:pt x="164" y="65"/>
                    <a:pt x="175" y="66"/>
                  </a:cubicBezTo>
                  <a:cubicBezTo>
                    <a:pt x="172" y="56"/>
                    <a:pt x="167" y="47"/>
                    <a:pt x="160" y="40"/>
                  </a:cubicBezTo>
                  <a:cubicBezTo>
                    <a:pt x="155" y="42"/>
                    <a:pt x="147" y="47"/>
                    <a:pt x="139" y="55"/>
                  </a:cubicBezTo>
                  <a:cubicBezTo>
                    <a:pt x="138" y="53"/>
                    <a:pt x="136" y="52"/>
                    <a:pt x="134" y="50"/>
                  </a:cubicBezTo>
                  <a:cubicBezTo>
                    <a:pt x="142" y="42"/>
                    <a:pt x="150" y="36"/>
                    <a:pt x="154" y="34"/>
                  </a:cubicBezTo>
                  <a:cubicBezTo>
                    <a:pt x="147" y="27"/>
                    <a:pt x="139" y="22"/>
                    <a:pt x="131" y="18"/>
                  </a:cubicBezTo>
                  <a:cubicBezTo>
                    <a:pt x="123" y="19"/>
                    <a:pt x="103" y="22"/>
                    <a:pt x="82" y="34"/>
                  </a:cubicBezTo>
                  <a:cubicBezTo>
                    <a:pt x="82" y="35"/>
                    <a:pt x="82" y="36"/>
                    <a:pt x="82" y="37"/>
                  </a:cubicBezTo>
                  <a:cubicBezTo>
                    <a:pt x="90" y="40"/>
                    <a:pt x="99" y="45"/>
                    <a:pt x="106" y="51"/>
                  </a:cubicBezTo>
                  <a:cubicBezTo>
                    <a:pt x="105" y="52"/>
                    <a:pt x="103" y="53"/>
                    <a:pt x="102" y="55"/>
                  </a:cubicBezTo>
                  <a:cubicBezTo>
                    <a:pt x="96" y="51"/>
                    <a:pt x="89" y="46"/>
                    <a:pt x="81" y="43"/>
                  </a:cubicBezTo>
                  <a:cubicBezTo>
                    <a:pt x="79" y="45"/>
                    <a:pt x="76" y="47"/>
                    <a:pt x="72" y="47"/>
                  </a:cubicBezTo>
                  <a:cubicBezTo>
                    <a:pt x="70" y="47"/>
                    <a:pt x="68" y="46"/>
                    <a:pt x="66" y="45"/>
                  </a:cubicBezTo>
                  <a:cubicBezTo>
                    <a:pt x="54" y="55"/>
                    <a:pt x="42" y="69"/>
                    <a:pt x="33" y="89"/>
                  </a:cubicBezTo>
                  <a:cubicBezTo>
                    <a:pt x="35" y="91"/>
                    <a:pt x="36" y="93"/>
                    <a:pt x="36" y="96"/>
                  </a:cubicBezTo>
                  <a:cubicBezTo>
                    <a:pt x="36" y="98"/>
                    <a:pt x="36" y="100"/>
                    <a:pt x="35" y="101"/>
                  </a:cubicBezTo>
                  <a:cubicBezTo>
                    <a:pt x="39" y="103"/>
                    <a:pt x="43" y="105"/>
                    <a:pt x="47" y="107"/>
                  </a:cubicBezTo>
                  <a:cubicBezTo>
                    <a:pt x="49" y="105"/>
                    <a:pt x="52" y="103"/>
                    <a:pt x="56" y="103"/>
                  </a:cubicBezTo>
                  <a:cubicBezTo>
                    <a:pt x="57" y="103"/>
                    <a:pt x="58" y="103"/>
                    <a:pt x="59" y="104"/>
                  </a:cubicBezTo>
                  <a:cubicBezTo>
                    <a:pt x="69" y="95"/>
                    <a:pt x="81" y="86"/>
                    <a:pt x="97" y="79"/>
                  </a:cubicBezTo>
                  <a:cubicBezTo>
                    <a:pt x="98" y="82"/>
                    <a:pt x="99" y="85"/>
                    <a:pt x="101" y="87"/>
                  </a:cubicBezTo>
                  <a:cubicBezTo>
                    <a:pt x="89" y="92"/>
                    <a:pt x="77" y="99"/>
                    <a:pt x="66" y="108"/>
                  </a:cubicBezTo>
                  <a:cubicBezTo>
                    <a:pt x="67" y="110"/>
                    <a:pt x="68" y="113"/>
                    <a:pt x="69" y="115"/>
                  </a:cubicBezTo>
                  <a:cubicBezTo>
                    <a:pt x="79" y="119"/>
                    <a:pt x="90" y="121"/>
                    <a:pt x="103" y="123"/>
                  </a:cubicBezTo>
                  <a:cubicBezTo>
                    <a:pt x="103" y="112"/>
                    <a:pt x="105" y="102"/>
                    <a:pt x="108" y="93"/>
                  </a:cubicBezTo>
                  <a:cubicBezTo>
                    <a:pt x="110" y="95"/>
                    <a:pt x="112" y="96"/>
                    <a:pt x="115" y="96"/>
                  </a:cubicBezTo>
                  <a:cubicBezTo>
                    <a:pt x="112" y="104"/>
                    <a:pt x="111" y="114"/>
                    <a:pt x="110" y="124"/>
                  </a:cubicBezTo>
                  <a:cubicBezTo>
                    <a:pt x="118" y="125"/>
                    <a:pt x="126" y="125"/>
                    <a:pt x="134" y="125"/>
                  </a:cubicBezTo>
                  <a:cubicBezTo>
                    <a:pt x="136" y="122"/>
                    <a:pt x="138" y="119"/>
                    <a:pt x="141" y="117"/>
                  </a:cubicBezTo>
                  <a:cubicBezTo>
                    <a:pt x="140" y="109"/>
                    <a:pt x="137" y="101"/>
                    <a:pt x="134" y="93"/>
                  </a:cubicBezTo>
                  <a:cubicBezTo>
                    <a:pt x="136" y="91"/>
                    <a:pt x="138" y="90"/>
                    <a:pt x="140" y="87"/>
                  </a:cubicBezTo>
                  <a:cubicBezTo>
                    <a:pt x="145" y="96"/>
                    <a:pt x="148" y="106"/>
                    <a:pt x="150" y="117"/>
                  </a:cubicBezTo>
                  <a:cubicBezTo>
                    <a:pt x="153" y="118"/>
                    <a:pt x="156" y="120"/>
                    <a:pt x="157" y="123"/>
                  </a:cubicBezTo>
                  <a:cubicBezTo>
                    <a:pt x="164" y="122"/>
                    <a:pt x="170" y="120"/>
                    <a:pt x="177" y="119"/>
                  </a:cubicBezTo>
                  <a:cubicBezTo>
                    <a:pt x="179" y="111"/>
                    <a:pt x="181" y="103"/>
                    <a:pt x="181" y="95"/>
                  </a:cubicBezTo>
                  <a:cubicBezTo>
                    <a:pt x="181" y="87"/>
                    <a:pt x="179" y="80"/>
                    <a:pt x="177" y="73"/>
                  </a:cubicBezTo>
                  <a:cubicBezTo>
                    <a:pt x="172" y="73"/>
                    <a:pt x="160" y="73"/>
                    <a:pt x="145" y="75"/>
                  </a:cubicBezTo>
                  <a:close/>
                  <a:moveTo>
                    <a:pt x="43" y="113"/>
                  </a:moveTo>
                  <a:cubicBezTo>
                    <a:pt x="39" y="111"/>
                    <a:pt x="34" y="108"/>
                    <a:pt x="30" y="106"/>
                  </a:cubicBezTo>
                  <a:cubicBezTo>
                    <a:pt x="29" y="106"/>
                    <a:pt x="28" y="107"/>
                    <a:pt x="26" y="107"/>
                  </a:cubicBezTo>
                  <a:cubicBezTo>
                    <a:pt x="26" y="107"/>
                    <a:pt x="26" y="107"/>
                    <a:pt x="26" y="107"/>
                  </a:cubicBezTo>
                  <a:cubicBezTo>
                    <a:pt x="24" y="115"/>
                    <a:pt x="22" y="124"/>
                    <a:pt x="20" y="134"/>
                  </a:cubicBezTo>
                  <a:cubicBezTo>
                    <a:pt x="22" y="138"/>
                    <a:pt x="25" y="142"/>
                    <a:pt x="28" y="146"/>
                  </a:cubicBezTo>
                  <a:cubicBezTo>
                    <a:pt x="30" y="141"/>
                    <a:pt x="35" y="131"/>
                    <a:pt x="44" y="120"/>
                  </a:cubicBezTo>
                  <a:cubicBezTo>
                    <a:pt x="43" y="119"/>
                    <a:pt x="43" y="117"/>
                    <a:pt x="43" y="116"/>
                  </a:cubicBezTo>
                  <a:cubicBezTo>
                    <a:pt x="43" y="115"/>
                    <a:pt x="43" y="114"/>
                    <a:pt x="43" y="113"/>
                  </a:cubicBezTo>
                  <a:close/>
                  <a:moveTo>
                    <a:pt x="119" y="166"/>
                  </a:moveTo>
                  <a:cubicBezTo>
                    <a:pt x="119" y="167"/>
                    <a:pt x="117" y="171"/>
                    <a:pt x="116" y="172"/>
                  </a:cubicBezTo>
                  <a:cubicBezTo>
                    <a:pt x="117" y="174"/>
                    <a:pt x="117" y="174"/>
                    <a:pt x="118" y="177"/>
                  </a:cubicBezTo>
                  <a:cubicBezTo>
                    <a:pt x="126" y="175"/>
                    <a:pt x="133" y="172"/>
                    <a:pt x="139" y="168"/>
                  </a:cubicBezTo>
                  <a:cubicBezTo>
                    <a:pt x="141" y="162"/>
                    <a:pt x="143" y="153"/>
                    <a:pt x="143" y="142"/>
                  </a:cubicBezTo>
                  <a:cubicBezTo>
                    <a:pt x="138" y="140"/>
                    <a:pt x="135" y="136"/>
                    <a:pt x="134" y="132"/>
                  </a:cubicBezTo>
                  <a:cubicBezTo>
                    <a:pt x="126" y="132"/>
                    <a:pt x="118" y="132"/>
                    <a:pt x="110" y="131"/>
                  </a:cubicBezTo>
                  <a:cubicBezTo>
                    <a:pt x="110" y="140"/>
                    <a:pt x="112" y="149"/>
                    <a:pt x="114" y="160"/>
                  </a:cubicBezTo>
                  <a:cubicBezTo>
                    <a:pt x="116" y="161"/>
                    <a:pt x="119" y="163"/>
                    <a:pt x="119" y="166"/>
                  </a:cubicBezTo>
                  <a:close/>
                  <a:moveTo>
                    <a:pt x="175" y="126"/>
                  </a:moveTo>
                  <a:cubicBezTo>
                    <a:pt x="169" y="127"/>
                    <a:pt x="164" y="128"/>
                    <a:pt x="159" y="129"/>
                  </a:cubicBezTo>
                  <a:cubicBezTo>
                    <a:pt x="159" y="129"/>
                    <a:pt x="159" y="129"/>
                    <a:pt x="159" y="129"/>
                  </a:cubicBezTo>
                  <a:cubicBezTo>
                    <a:pt x="159" y="135"/>
                    <a:pt x="156" y="140"/>
                    <a:pt x="151" y="141"/>
                  </a:cubicBezTo>
                  <a:cubicBezTo>
                    <a:pt x="150" y="148"/>
                    <a:pt x="149" y="155"/>
                    <a:pt x="147" y="162"/>
                  </a:cubicBezTo>
                  <a:cubicBezTo>
                    <a:pt x="159" y="153"/>
                    <a:pt x="169" y="140"/>
                    <a:pt x="175" y="126"/>
                  </a:cubicBezTo>
                  <a:close/>
                  <a:moveTo>
                    <a:pt x="96" y="180"/>
                  </a:moveTo>
                  <a:cubicBezTo>
                    <a:pt x="101" y="180"/>
                    <a:pt x="106" y="179"/>
                    <a:pt x="112" y="178"/>
                  </a:cubicBezTo>
                  <a:cubicBezTo>
                    <a:pt x="111" y="177"/>
                    <a:pt x="111" y="175"/>
                    <a:pt x="110" y="173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06" y="173"/>
                    <a:pt x="103" y="170"/>
                    <a:pt x="103" y="166"/>
                  </a:cubicBezTo>
                  <a:cubicBezTo>
                    <a:pt x="103" y="164"/>
                    <a:pt x="104" y="162"/>
                    <a:pt x="107" y="160"/>
                  </a:cubicBezTo>
                  <a:cubicBezTo>
                    <a:pt x="104" y="150"/>
                    <a:pt x="103" y="140"/>
                    <a:pt x="103" y="131"/>
                  </a:cubicBezTo>
                  <a:cubicBezTo>
                    <a:pt x="90" y="129"/>
                    <a:pt x="78" y="126"/>
                    <a:pt x="67" y="123"/>
                  </a:cubicBezTo>
                  <a:cubicBezTo>
                    <a:pt x="65" y="126"/>
                    <a:pt x="61" y="129"/>
                    <a:pt x="56" y="129"/>
                  </a:cubicBezTo>
                  <a:cubicBezTo>
                    <a:pt x="53" y="129"/>
                    <a:pt x="51" y="128"/>
                    <a:pt x="48" y="127"/>
                  </a:cubicBezTo>
                  <a:cubicBezTo>
                    <a:pt x="43" y="134"/>
                    <a:pt x="38" y="143"/>
                    <a:pt x="34" y="154"/>
                  </a:cubicBezTo>
                  <a:cubicBezTo>
                    <a:pt x="50" y="170"/>
                    <a:pt x="71" y="180"/>
                    <a:pt x="96" y="180"/>
                  </a:cubicBezTo>
                  <a:close/>
                  <a:moveTo>
                    <a:pt x="15" y="121"/>
                  </a:moveTo>
                  <a:cubicBezTo>
                    <a:pt x="16" y="117"/>
                    <a:pt x="17" y="111"/>
                    <a:pt x="19" y="104"/>
                  </a:cubicBezTo>
                  <a:cubicBezTo>
                    <a:pt x="17" y="102"/>
                    <a:pt x="16" y="99"/>
                    <a:pt x="16" y="97"/>
                  </a:cubicBezTo>
                  <a:cubicBezTo>
                    <a:pt x="14" y="95"/>
                    <a:pt x="12" y="94"/>
                    <a:pt x="11" y="92"/>
                  </a:cubicBezTo>
                  <a:cubicBezTo>
                    <a:pt x="11" y="93"/>
                    <a:pt x="11" y="94"/>
                    <a:pt x="11" y="95"/>
                  </a:cubicBezTo>
                  <a:cubicBezTo>
                    <a:pt x="11" y="104"/>
                    <a:pt x="12" y="113"/>
                    <a:pt x="15" y="121"/>
                  </a:cubicBezTo>
                  <a:close/>
                  <a:moveTo>
                    <a:pt x="11" y="86"/>
                  </a:moveTo>
                  <a:cubicBezTo>
                    <a:pt x="13" y="87"/>
                    <a:pt x="15" y="89"/>
                    <a:pt x="18" y="90"/>
                  </a:cubicBezTo>
                  <a:cubicBezTo>
                    <a:pt x="20" y="88"/>
                    <a:pt x="23" y="86"/>
                    <a:pt x="26" y="86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34" y="71"/>
                    <a:pt x="45" y="54"/>
                    <a:pt x="62" y="40"/>
                  </a:cubicBezTo>
                  <a:cubicBezTo>
                    <a:pt x="62" y="39"/>
                    <a:pt x="62" y="38"/>
                    <a:pt x="62" y="37"/>
                  </a:cubicBezTo>
                  <a:cubicBezTo>
                    <a:pt x="62" y="36"/>
                    <a:pt x="62" y="36"/>
                    <a:pt x="62" y="35"/>
                  </a:cubicBezTo>
                  <a:cubicBezTo>
                    <a:pt x="56" y="33"/>
                    <a:pt x="49" y="31"/>
                    <a:pt x="42" y="29"/>
                  </a:cubicBezTo>
                  <a:cubicBezTo>
                    <a:pt x="25" y="43"/>
                    <a:pt x="14" y="63"/>
                    <a:pt x="11" y="86"/>
                  </a:cubicBezTo>
                  <a:close/>
                  <a:moveTo>
                    <a:pt x="49" y="24"/>
                  </a:moveTo>
                  <a:cubicBezTo>
                    <a:pt x="52" y="25"/>
                    <a:pt x="58" y="27"/>
                    <a:pt x="66" y="29"/>
                  </a:cubicBezTo>
                  <a:cubicBezTo>
                    <a:pt x="67" y="28"/>
                    <a:pt x="70" y="27"/>
                    <a:pt x="72" y="27"/>
                  </a:cubicBezTo>
                  <a:cubicBezTo>
                    <a:pt x="75" y="27"/>
                    <a:pt x="77" y="28"/>
                    <a:pt x="78" y="29"/>
                  </a:cubicBezTo>
                  <a:cubicBezTo>
                    <a:pt x="90" y="22"/>
                    <a:pt x="104" y="17"/>
                    <a:pt x="121" y="14"/>
                  </a:cubicBezTo>
                  <a:cubicBezTo>
                    <a:pt x="113" y="11"/>
                    <a:pt x="104" y="10"/>
                    <a:pt x="96" y="10"/>
                  </a:cubicBezTo>
                  <a:cubicBezTo>
                    <a:pt x="78" y="10"/>
                    <a:pt x="62" y="15"/>
                    <a:pt x="49" y="24"/>
                  </a:cubicBezTo>
                  <a:close/>
                  <a:moveTo>
                    <a:pt x="120" y="89"/>
                  </a:moveTo>
                  <a:cubicBezTo>
                    <a:pt x="110" y="89"/>
                    <a:pt x="102" y="81"/>
                    <a:pt x="102" y="71"/>
                  </a:cubicBezTo>
                  <a:cubicBezTo>
                    <a:pt x="102" y="62"/>
                    <a:pt x="110" y="54"/>
                    <a:pt x="120" y="54"/>
                  </a:cubicBezTo>
                  <a:cubicBezTo>
                    <a:pt x="130" y="54"/>
                    <a:pt x="138" y="62"/>
                    <a:pt x="138" y="71"/>
                  </a:cubicBezTo>
                  <a:cubicBezTo>
                    <a:pt x="138" y="81"/>
                    <a:pt x="130" y="89"/>
                    <a:pt x="120" y="89"/>
                  </a:cubicBezTo>
                  <a:close/>
                  <a:moveTo>
                    <a:pt x="120" y="60"/>
                  </a:moveTo>
                  <a:cubicBezTo>
                    <a:pt x="114" y="60"/>
                    <a:pt x="109" y="65"/>
                    <a:pt x="109" y="71"/>
                  </a:cubicBezTo>
                  <a:cubicBezTo>
                    <a:pt x="109" y="78"/>
                    <a:pt x="114" y="83"/>
                    <a:pt x="120" y="83"/>
                  </a:cubicBezTo>
                  <a:cubicBezTo>
                    <a:pt x="127" y="83"/>
                    <a:pt x="132" y="78"/>
                    <a:pt x="132" y="71"/>
                  </a:cubicBezTo>
                  <a:cubicBezTo>
                    <a:pt x="132" y="65"/>
                    <a:pt x="127" y="60"/>
                    <a:pt x="120" y="60"/>
                  </a:cubicBezTo>
                  <a:close/>
                  <a:moveTo>
                    <a:pt x="120" y="76"/>
                  </a:moveTo>
                  <a:cubicBezTo>
                    <a:pt x="117" y="76"/>
                    <a:pt x="115" y="74"/>
                    <a:pt x="115" y="71"/>
                  </a:cubicBezTo>
                  <a:cubicBezTo>
                    <a:pt x="115" y="67"/>
                    <a:pt x="117" y="65"/>
                    <a:pt x="120" y="65"/>
                  </a:cubicBezTo>
                  <a:cubicBezTo>
                    <a:pt x="123" y="65"/>
                    <a:pt x="126" y="67"/>
                    <a:pt x="126" y="71"/>
                  </a:cubicBezTo>
                  <a:cubicBezTo>
                    <a:pt x="126" y="74"/>
                    <a:pt x="123" y="76"/>
                    <a:pt x="120" y="76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55"/>
            <p:cNvSpPr>
              <a:spLocks noEditPoints="1"/>
            </p:cNvSpPr>
            <p:nvPr/>
          </p:nvSpPr>
          <p:spPr bwMode="auto">
            <a:xfrm>
              <a:off x="5901" y="2508"/>
              <a:ext cx="248" cy="249"/>
            </a:xfrm>
            <a:custGeom>
              <a:avLst/>
              <a:gdLst>
                <a:gd name="T0" fmla="*/ 0 w 199"/>
                <a:gd name="T1" fmla="*/ 74 h 200"/>
                <a:gd name="T2" fmla="*/ 6 w 199"/>
                <a:gd name="T3" fmla="*/ 103 h 200"/>
                <a:gd name="T4" fmla="*/ 21 w 199"/>
                <a:gd name="T5" fmla="*/ 127 h 200"/>
                <a:gd name="T6" fmla="*/ 45 w 199"/>
                <a:gd name="T7" fmla="*/ 143 h 200"/>
                <a:gd name="T8" fmla="*/ 74 w 199"/>
                <a:gd name="T9" fmla="*/ 149 h 200"/>
                <a:gd name="T10" fmla="*/ 97 w 199"/>
                <a:gd name="T11" fmla="*/ 145 h 200"/>
                <a:gd name="T12" fmla="*/ 117 w 199"/>
                <a:gd name="T13" fmla="*/ 135 h 200"/>
                <a:gd name="T14" fmla="*/ 181 w 199"/>
                <a:gd name="T15" fmla="*/ 200 h 200"/>
                <a:gd name="T16" fmla="*/ 192 w 199"/>
                <a:gd name="T17" fmla="*/ 194 h 200"/>
                <a:gd name="T18" fmla="*/ 199 w 199"/>
                <a:gd name="T19" fmla="*/ 181 h 200"/>
                <a:gd name="T20" fmla="*/ 135 w 199"/>
                <a:gd name="T21" fmla="*/ 117 h 200"/>
                <a:gd name="T22" fmla="*/ 145 w 199"/>
                <a:gd name="T23" fmla="*/ 97 h 200"/>
                <a:gd name="T24" fmla="*/ 149 w 199"/>
                <a:gd name="T25" fmla="*/ 74 h 200"/>
                <a:gd name="T26" fmla="*/ 143 w 199"/>
                <a:gd name="T27" fmla="*/ 45 h 200"/>
                <a:gd name="T28" fmla="*/ 127 w 199"/>
                <a:gd name="T29" fmla="*/ 22 h 200"/>
                <a:gd name="T30" fmla="*/ 103 w 199"/>
                <a:gd name="T31" fmla="*/ 6 h 200"/>
                <a:gd name="T32" fmla="*/ 74 w 199"/>
                <a:gd name="T33" fmla="*/ 0 h 200"/>
                <a:gd name="T34" fmla="*/ 45 w 199"/>
                <a:gd name="T35" fmla="*/ 6 h 200"/>
                <a:gd name="T36" fmla="*/ 21 w 199"/>
                <a:gd name="T37" fmla="*/ 22 h 200"/>
                <a:gd name="T38" fmla="*/ 6 w 199"/>
                <a:gd name="T39" fmla="*/ 45 h 200"/>
                <a:gd name="T40" fmla="*/ 0 w 199"/>
                <a:gd name="T41" fmla="*/ 74 h 200"/>
                <a:gd name="T42" fmla="*/ 22 w 199"/>
                <a:gd name="T43" fmla="*/ 74 h 200"/>
                <a:gd name="T44" fmla="*/ 26 w 199"/>
                <a:gd name="T45" fmla="*/ 54 h 200"/>
                <a:gd name="T46" fmla="*/ 37 w 199"/>
                <a:gd name="T47" fmla="*/ 37 h 200"/>
                <a:gd name="T48" fmla="*/ 54 w 199"/>
                <a:gd name="T49" fmla="*/ 26 h 200"/>
                <a:gd name="T50" fmla="*/ 74 w 199"/>
                <a:gd name="T51" fmla="*/ 22 h 200"/>
                <a:gd name="T52" fmla="*/ 95 w 199"/>
                <a:gd name="T53" fmla="*/ 26 h 200"/>
                <a:gd name="T54" fmla="*/ 111 w 199"/>
                <a:gd name="T55" fmla="*/ 37 h 200"/>
                <a:gd name="T56" fmla="*/ 123 w 199"/>
                <a:gd name="T57" fmla="*/ 54 h 200"/>
                <a:gd name="T58" fmla="*/ 127 w 199"/>
                <a:gd name="T59" fmla="*/ 74 h 200"/>
                <a:gd name="T60" fmla="*/ 123 w 199"/>
                <a:gd name="T61" fmla="*/ 95 h 200"/>
                <a:gd name="T62" fmla="*/ 111 w 199"/>
                <a:gd name="T63" fmla="*/ 112 h 200"/>
                <a:gd name="T64" fmla="*/ 95 w 199"/>
                <a:gd name="T65" fmla="*/ 123 h 200"/>
                <a:gd name="T66" fmla="*/ 74 w 199"/>
                <a:gd name="T67" fmla="*/ 127 h 200"/>
                <a:gd name="T68" fmla="*/ 54 w 199"/>
                <a:gd name="T69" fmla="*/ 123 h 200"/>
                <a:gd name="T70" fmla="*/ 37 w 199"/>
                <a:gd name="T71" fmla="*/ 112 h 200"/>
                <a:gd name="T72" fmla="*/ 26 w 199"/>
                <a:gd name="T73" fmla="*/ 95 h 200"/>
                <a:gd name="T74" fmla="*/ 22 w 199"/>
                <a:gd name="T75" fmla="*/ 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9" h="200">
                  <a:moveTo>
                    <a:pt x="0" y="74"/>
                  </a:moveTo>
                  <a:cubicBezTo>
                    <a:pt x="0" y="85"/>
                    <a:pt x="2" y="94"/>
                    <a:pt x="6" y="103"/>
                  </a:cubicBezTo>
                  <a:cubicBezTo>
                    <a:pt x="9" y="112"/>
                    <a:pt x="15" y="120"/>
                    <a:pt x="21" y="127"/>
                  </a:cubicBezTo>
                  <a:cubicBezTo>
                    <a:pt x="28" y="134"/>
                    <a:pt x="36" y="139"/>
                    <a:pt x="45" y="143"/>
                  </a:cubicBezTo>
                  <a:cubicBezTo>
                    <a:pt x="54" y="147"/>
                    <a:pt x="64" y="149"/>
                    <a:pt x="74" y="149"/>
                  </a:cubicBezTo>
                  <a:cubicBezTo>
                    <a:pt x="82" y="149"/>
                    <a:pt x="90" y="148"/>
                    <a:pt x="97" y="145"/>
                  </a:cubicBezTo>
                  <a:cubicBezTo>
                    <a:pt x="104" y="143"/>
                    <a:pt x="111" y="140"/>
                    <a:pt x="117" y="135"/>
                  </a:cubicBezTo>
                  <a:cubicBezTo>
                    <a:pt x="181" y="200"/>
                    <a:pt x="181" y="200"/>
                    <a:pt x="181" y="200"/>
                  </a:cubicBezTo>
                  <a:cubicBezTo>
                    <a:pt x="185" y="199"/>
                    <a:pt x="189" y="197"/>
                    <a:pt x="192" y="194"/>
                  </a:cubicBezTo>
                  <a:cubicBezTo>
                    <a:pt x="196" y="191"/>
                    <a:pt x="198" y="186"/>
                    <a:pt x="199" y="18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9" y="111"/>
                    <a:pt x="143" y="104"/>
                    <a:pt x="145" y="97"/>
                  </a:cubicBezTo>
                  <a:cubicBezTo>
                    <a:pt x="147" y="90"/>
                    <a:pt x="149" y="82"/>
                    <a:pt x="149" y="74"/>
                  </a:cubicBezTo>
                  <a:cubicBezTo>
                    <a:pt x="149" y="64"/>
                    <a:pt x="147" y="55"/>
                    <a:pt x="143" y="45"/>
                  </a:cubicBezTo>
                  <a:cubicBezTo>
                    <a:pt x="139" y="36"/>
                    <a:pt x="133" y="29"/>
                    <a:pt x="127" y="22"/>
                  </a:cubicBezTo>
                  <a:cubicBezTo>
                    <a:pt x="120" y="15"/>
                    <a:pt x="112" y="10"/>
                    <a:pt x="103" y="6"/>
                  </a:cubicBezTo>
                  <a:cubicBezTo>
                    <a:pt x="94" y="2"/>
                    <a:pt x="84" y="0"/>
                    <a:pt x="74" y="0"/>
                  </a:cubicBezTo>
                  <a:cubicBezTo>
                    <a:pt x="64" y="0"/>
                    <a:pt x="54" y="2"/>
                    <a:pt x="45" y="6"/>
                  </a:cubicBezTo>
                  <a:cubicBezTo>
                    <a:pt x="36" y="10"/>
                    <a:pt x="28" y="15"/>
                    <a:pt x="21" y="22"/>
                  </a:cubicBezTo>
                  <a:cubicBezTo>
                    <a:pt x="15" y="29"/>
                    <a:pt x="9" y="36"/>
                    <a:pt x="6" y="45"/>
                  </a:cubicBezTo>
                  <a:cubicBezTo>
                    <a:pt x="2" y="55"/>
                    <a:pt x="0" y="64"/>
                    <a:pt x="0" y="74"/>
                  </a:cubicBezTo>
                  <a:close/>
                  <a:moveTo>
                    <a:pt x="22" y="74"/>
                  </a:moveTo>
                  <a:cubicBezTo>
                    <a:pt x="22" y="67"/>
                    <a:pt x="23" y="60"/>
                    <a:pt x="26" y="54"/>
                  </a:cubicBezTo>
                  <a:cubicBezTo>
                    <a:pt x="28" y="48"/>
                    <a:pt x="32" y="42"/>
                    <a:pt x="37" y="37"/>
                  </a:cubicBezTo>
                  <a:cubicBezTo>
                    <a:pt x="42" y="32"/>
                    <a:pt x="47" y="29"/>
                    <a:pt x="54" y="26"/>
                  </a:cubicBezTo>
                  <a:cubicBezTo>
                    <a:pt x="60" y="23"/>
                    <a:pt x="67" y="22"/>
                    <a:pt x="74" y="22"/>
                  </a:cubicBezTo>
                  <a:cubicBezTo>
                    <a:pt x="81" y="22"/>
                    <a:pt x="88" y="23"/>
                    <a:pt x="95" y="26"/>
                  </a:cubicBezTo>
                  <a:cubicBezTo>
                    <a:pt x="101" y="29"/>
                    <a:pt x="107" y="32"/>
                    <a:pt x="111" y="37"/>
                  </a:cubicBezTo>
                  <a:cubicBezTo>
                    <a:pt x="116" y="42"/>
                    <a:pt x="120" y="48"/>
                    <a:pt x="123" y="54"/>
                  </a:cubicBezTo>
                  <a:cubicBezTo>
                    <a:pt x="125" y="60"/>
                    <a:pt x="127" y="67"/>
                    <a:pt x="127" y="74"/>
                  </a:cubicBezTo>
                  <a:cubicBezTo>
                    <a:pt x="127" y="82"/>
                    <a:pt x="125" y="89"/>
                    <a:pt x="123" y="95"/>
                  </a:cubicBezTo>
                  <a:cubicBezTo>
                    <a:pt x="120" y="101"/>
                    <a:pt x="116" y="107"/>
                    <a:pt x="111" y="112"/>
                  </a:cubicBezTo>
                  <a:cubicBezTo>
                    <a:pt x="107" y="116"/>
                    <a:pt x="101" y="120"/>
                    <a:pt x="95" y="123"/>
                  </a:cubicBezTo>
                  <a:cubicBezTo>
                    <a:pt x="88" y="126"/>
                    <a:pt x="81" y="127"/>
                    <a:pt x="74" y="127"/>
                  </a:cubicBezTo>
                  <a:cubicBezTo>
                    <a:pt x="67" y="127"/>
                    <a:pt x="60" y="126"/>
                    <a:pt x="54" y="123"/>
                  </a:cubicBezTo>
                  <a:cubicBezTo>
                    <a:pt x="47" y="120"/>
                    <a:pt x="42" y="116"/>
                    <a:pt x="37" y="112"/>
                  </a:cubicBezTo>
                  <a:cubicBezTo>
                    <a:pt x="32" y="107"/>
                    <a:pt x="28" y="101"/>
                    <a:pt x="26" y="95"/>
                  </a:cubicBezTo>
                  <a:cubicBezTo>
                    <a:pt x="23" y="89"/>
                    <a:pt x="22" y="82"/>
                    <a:pt x="22" y="74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56"/>
            <p:cNvSpPr>
              <a:spLocks noEditPoints="1"/>
            </p:cNvSpPr>
            <p:nvPr/>
          </p:nvSpPr>
          <p:spPr bwMode="auto">
            <a:xfrm>
              <a:off x="6211" y="2515"/>
              <a:ext cx="249" cy="234"/>
            </a:xfrm>
            <a:custGeom>
              <a:avLst/>
              <a:gdLst>
                <a:gd name="T0" fmla="*/ 20 w 200"/>
                <a:gd name="T1" fmla="*/ 144 h 188"/>
                <a:gd name="T2" fmla="*/ 0 w 200"/>
                <a:gd name="T3" fmla="*/ 20 h 188"/>
                <a:gd name="T4" fmla="*/ 180 w 200"/>
                <a:gd name="T5" fmla="*/ 0 h 188"/>
                <a:gd name="T6" fmla="*/ 200 w 200"/>
                <a:gd name="T7" fmla="*/ 124 h 188"/>
                <a:gd name="T8" fmla="*/ 192 w 200"/>
                <a:gd name="T9" fmla="*/ 20 h 188"/>
                <a:gd name="T10" fmla="*/ 20 w 200"/>
                <a:gd name="T11" fmla="*/ 8 h 188"/>
                <a:gd name="T12" fmla="*/ 8 w 200"/>
                <a:gd name="T13" fmla="*/ 124 h 188"/>
                <a:gd name="T14" fmla="*/ 180 w 200"/>
                <a:gd name="T15" fmla="*/ 136 h 188"/>
                <a:gd name="T16" fmla="*/ 192 w 200"/>
                <a:gd name="T17" fmla="*/ 20 h 188"/>
                <a:gd name="T18" fmla="*/ 159 w 200"/>
                <a:gd name="T19" fmla="*/ 108 h 188"/>
                <a:gd name="T20" fmla="*/ 139 w 200"/>
                <a:gd name="T21" fmla="*/ 100 h 188"/>
                <a:gd name="T22" fmla="*/ 166 w 200"/>
                <a:gd name="T23" fmla="*/ 83 h 188"/>
                <a:gd name="T24" fmla="*/ 166 w 200"/>
                <a:gd name="T25" fmla="*/ 103 h 188"/>
                <a:gd name="T26" fmla="*/ 123 w 200"/>
                <a:gd name="T27" fmla="*/ 48 h 188"/>
                <a:gd name="T28" fmla="*/ 100 w 200"/>
                <a:gd name="T29" fmla="*/ 88 h 188"/>
                <a:gd name="T30" fmla="*/ 64 w 200"/>
                <a:gd name="T31" fmla="*/ 88 h 188"/>
                <a:gd name="T32" fmla="*/ 44 w 200"/>
                <a:gd name="T33" fmla="*/ 48 h 188"/>
                <a:gd name="T34" fmla="*/ 44 w 200"/>
                <a:gd name="T35" fmla="*/ 47 h 188"/>
                <a:gd name="T36" fmla="*/ 24 w 200"/>
                <a:gd name="T37" fmla="*/ 36 h 188"/>
                <a:gd name="T38" fmla="*/ 52 w 200"/>
                <a:gd name="T39" fmla="*/ 24 h 188"/>
                <a:gd name="T40" fmla="*/ 117 w 200"/>
                <a:gd name="T41" fmla="*/ 36 h 188"/>
                <a:gd name="T42" fmla="*/ 129 w 200"/>
                <a:gd name="T43" fmla="*/ 36 h 188"/>
                <a:gd name="T44" fmla="*/ 124 w 200"/>
                <a:gd name="T45" fmla="*/ 48 h 188"/>
                <a:gd name="T46" fmla="*/ 96 w 200"/>
                <a:gd name="T47" fmla="*/ 76 h 188"/>
                <a:gd name="T48" fmla="*/ 60 w 200"/>
                <a:gd name="T49" fmla="*/ 68 h 188"/>
                <a:gd name="T50" fmla="*/ 56 w 200"/>
                <a:gd name="T51" fmla="*/ 48 h 188"/>
                <a:gd name="T52" fmla="*/ 104 w 200"/>
                <a:gd name="T53" fmla="*/ 56 h 188"/>
                <a:gd name="T54" fmla="*/ 111 w 200"/>
                <a:gd name="T55" fmla="*/ 48 h 188"/>
                <a:gd name="T56" fmla="*/ 59 w 200"/>
                <a:gd name="T57" fmla="*/ 93 h 188"/>
                <a:gd name="T58" fmla="*/ 59 w 200"/>
                <a:gd name="T59" fmla="*/ 113 h 188"/>
                <a:gd name="T60" fmla="*/ 59 w 200"/>
                <a:gd name="T61" fmla="*/ 93 h 188"/>
                <a:gd name="T62" fmla="*/ 105 w 200"/>
                <a:gd name="T63" fmla="*/ 103 h 188"/>
                <a:gd name="T64" fmla="*/ 85 w 200"/>
                <a:gd name="T65" fmla="*/ 103 h 188"/>
                <a:gd name="T66" fmla="*/ 64 w 200"/>
                <a:gd name="T67" fmla="*/ 168 h 188"/>
                <a:gd name="T68" fmla="*/ 72 w 200"/>
                <a:gd name="T69" fmla="*/ 152 h 188"/>
                <a:gd name="T70" fmla="*/ 128 w 200"/>
                <a:gd name="T71" fmla="*/ 168 h 188"/>
                <a:gd name="T72" fmla="*/ 156 w 200"/>
                <a:gd name="T73" fmla="*/ 188 h 188"/>
                <a:gd name="T74" fmla="*/ 64 w 200"/>
                <a:gd name="T75" fmla="*/ 16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188">
                  <a:moveTo>
                    <a:pt x="180" y="144"/>
                  </a:moveTo>
                  <a:cubicBezTo>
                    <a:pt x="20" y="144"/>
                    <a:pt x="20" y="144"/>
                    <a:pt x="20" y="144"/>
                  </a:cubicBezTo>
                  <a:cubicBezTo>
                    <a:pt x="9" y="144"/>
                    <a:pt x="0" y="135"/>
                    <a:pt x="0" y="12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91" y="0"/>
                    <a:pt x="200" y="9"/>
                    <a:pt x="200" y="20"/>
                  </a:cubicBezTo>
                  <a:cubicBezTo>
                    <a:pt x="200" y="124"/>
                    <a:pt x="200" y="124"/>
                    <a:pt x="200" y="124"/>
                  </a:cubicBezTo>
                  <a:cubicBezTo>
                    <a:pt x="200" y="135"/>
                    <a:pt x="191" y="144"/>
                    <a:pt x="180" y="144"/>
                  </a:cubicBezTo>
                  <a:close/>
                  <a:moveTo>
                    <a:pt x="192" y="20"/>
                  </a:moveTo>
                  <a:cubicBezTo>
                    <a:pt x="192" y="13"/>
                    <a:pt x="186" y="8"/>
                    <a:pt x="18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3" y="8"/>
                    <a:pt x="8" y="13"/>
                    <a:pt x="8" y="20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8" y="131"/>
                    <a:pt x="13" y="136"/>
                    <a:pt x="20" y="136"/>
                  </a:cubicBezTo>
                  <a:cubicBezTo>
                    <a:pt x="180" y="136"/>
                    <a:pt x="180" y="136"/>
                    <a:pt x="180" y="136"/>
                  </a:cubicBezTo>
                  <a:cubicBezTo>
                    <a:pt x="186" y="136"/>
                    <a:pt x="192" y="131"/>
                    <a:pt x="192" y="124"/>
                  </a:cubicBezTo>
                  <a:lnTo>
                    <a:pt x="192" y="20"/>
                  </a:lnTo>
                  <a:close/>
                  <a:moveTo>
                    <a:pt x="166" y="103"/>
                  </a:moveTo>
                  <a:cubicBezTo>
                    <a:pt x="159" y="108"/>
                    <a:pt x="159" y="108"/>
                    <a:pt x="159" y="108"/>
                  </a:cubicBezTo>
                  <a:cubicBezTo>
                    <a:pt x="149" y="93"/>
                    <a:pt x="149" y="93"/>
                    <a:pt x="149" y="93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31" y="63"/>
                    <a:pt x="131" y="63"/>
                    <a:pt x="131" y="63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55" y="89"/>
                    <a:pt x="155" y="89"/>
                    <a:pt x="155" y="89"/>
                  </a:cubicBezTo>
                  <a:lnTo>
                    <a:pt x="166" y="103"/>
                  </a:lnTo>
                  <a:close/>
                  <a:moveTo>
                    <a:pt x="124" y="48"/>
                  </a:moveTo>
                  <a:cubicBezTo>
                    <a:pt x="123" y="48"/>
                    <a:pt x="123" y="48"/>
                    <a:pt x="123" y="48"/>
                  </a:cubicBezTo>
                  <a:cubicBezTo>
                    <a:pt x="101" y="88"/>
                    <a:pt x="101" y="88"/>
                    <a:pt x="101" y="88"/>
                  </a:cubicBezTo>
                  <a:cubicBezTo>
                    <a:pt x="100" y="88"/>
                    <a:pt x="100" y="88"/>
                    <a:pt x="100" y="88"/>
                  </a:cubicBezTo>
                  <a:cubicBezTo>
                    <a:pt x="89" y="88"/>
                    <a:pt x="89" y="88"/>
                    <a:pt x="89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24" y="36"/>
                    <a:pt x="124" y="36"/>
                    <a:pt x="124" y="36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24" y="47"/>
                    <a:pt x="124" y="47"/>
                    <a:pt x="124" y="47"/>
                  </a:cubicBezTo>
                  <a:lnTo>
                    <a:pt x="124" y="48"/>
                  </a:lnTo>
                  <a:close/>
                  <a:moveTo>
                    <a:pt x="61" y="76"/>
                  </a:moveTo>
                  <a:cubicBezTo>
                    <a:pt x="96" y="76"/>
                    <a:pt x="96" y="76"/>
                    <a:pt x="96" y="76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60" y="68"/>
                    <a:pt x="60" y="68"/>
                    <a:pt x="60" y="68"/>
                  </a:cubicBezTo>
                  <a:lnTo>
                    <a:pt x="61" y="76"/>
                  </a:lnTo>
                  <a:close/>
                  <a:moveTo>
                    <a:pt x="56" y="48"/>
                  </a:moveTo>
                  <a:cubicBezTo>
                    <a:pt x="57" y="56"/>
                    <a:pt x="57" y="56"/>
                    <a:pt x="57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11" y="48"/>
                    <a:pt x="111" y="48"/>
                    <a:pt x="111" y="48"/>
                  </a:cubicBezTo>
                  <a:lnTo>
                    <a:pt x="56" y="48"/>
                  </a:lnTo>
                  <a:close/>
                  <a:moveTo>
                    <a:pt x="59" y="93"/>
                  </a:moveTo>
                  <a:cubicBezTo>
                    <a:pt x="65" y="93"/>
                    <a:pt x="69" y="97"/>
                    <a:pt x="69" y="103"/>
                  </a:cubicBezTo>
                  <a:cubicBezTo>
                    <a:pt x="69" y="109"/>
                    <a:pt x="65" y="113"/>
                    <a:pt x="59" y="113"/>
                  </a:cubicBezTo>
                  <a:cubicBezTo>
                    <a:pt x="53" y="113"/>
                    <a:pt x="49" y="109"/>
                    <a:pt x="49" y="103"/>
                  </a:cubicBezTo>
                  <a:cubicBezTo>
                    <a:pt x="49" y="97"/>
                    <a:pt x="53" y="93"/>
                    <a:pt x="59" y="93"/>
                  </a:cubicBezTo>
                  <a:close/>
                  <a:moveTo>
                    <a:pt x="95" y="93"/>
                  </a:moveTo>
                  <a:cubicBezTo>
                    <a:pt x="101" y="93"/>
                    <a:pt x="105" y="97"/>
                    <a:pt x="105" y="103"/>
                  </a:cubicBezTo>
                  <a:cubicBezTo>
                    <a:pt x="105" y="109"/>
                    <a:pt x="101" y="113"/>
                    <a:pt x="95" y="113"/>
                  </a:cubicBezTo>
                  <a:cubicBezTo>
                    <a:pt x="89" y="113"/>
                    <a:pt x="85" y="109"/>
                    <a:pt x="85" y="103"/>
                  </a:cubicBezTo>
                  <a:cubicBezTo>
                    <a:pt x="85" y="97"/>
                    <a:pt x="89" y="93"/>
                    <a:pt x="95" y="93"/>
                  </a:cubicBezTo>
                  <a:close/>
                  <a:moveTo>
                    <a:pt x="64" y="168"/>
                  </a:moveTo>
                  <a:cubicBezTo>
                    <a:pt x="72" y="168"/>
                    <a:pt x="72" y="168"/>
                    <a:pt x="72" y="168"/>
                  </a:cubicBezTo>
                  <a:cubicBezTo>
                    <a:pt x="72" y="152"/>
                    <a:pt x="72" y="152"/>
                    <a:pt x="72" y="152"/>
                  </a:cubicBezTo>
                  <a:cubicBezTo>
                    <a:pt x="128" y="152"/>
                    <a:pt x="128" y="152"/>
                    <a:pt x="128" y="152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36" y="168"/>
                    <a:pt x="136" y="168"/>
                    <a:pt x="136" y="168"/>
                  </a:cubicBezTo>
                  <a:cubicBezTo>
                    <a:pt x="147" y="168"/>
                    <a:pt x="156" y="177"/>
                    <a:pt x="156" y="188"/>
                  </a:cubicBezTo>
                  <a:cubicBezTo>
                    <a:pt x="44" y="188"/>
                    <a:pt x="44" y="188"/>
                    <a:pt x="44" y="188"/>
                  </a:cubicBezTo>
                  <a:cubicBezTo>
                    <a:pt x="44" y="177"/>
                    <a:pt x="53" y="168"/>
                    <a:pt x="64" y="168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57"/>
            <p:cNvSpPr>
              <a:spLocks noEditPoints="1"/>
            </p:cNvSpPr>
            <p:nvPr/>
          </p:nvSpPr>
          <p:spPr bwMode="auto">
            <a:xfrm>
              <a:off x="6515" y="2555"/>
              <a:ext cx="249" cy="170"/>
            </a:xfrm>
            <a:custGeom>
              <a:avLst/>
              <a:gdLst>
                <a:gd name="T0" fmla="*/ 199 w 200"/>
                <a:gd name="T1" fmla="*/ 32 h 136"/>
                <a:gd name="T2" fmla="*/ 199 w 200"/>
                <a:gd name="T3" fmla="*/ 31 h 136"/>
                <a:gd name="T4" fmla="*/ 0 w 200"/>
                <a:gd name="T5" fmla="*/ 31 h 136"/>
                <a:gd name="T6" fmla="*/ 0 w 200"/>
                <a:gd name="T7" fmla="*/ 18 h 136"/>
                <a:gd name="T8" fmla="*/ 18 w 200"/>
                <a:gd name="T9" fmla="*/ 0 h 136"/>
                <a:gd name="T10" fmla="*/ 181 w 200"/>
                <a:gd name="T11" fmla="*/ 0 h 136"/>
                <a:gd name="T12" fmla="*/ 199 w 200"/>
                <a:gd name="T13" fmla="*/ 18 h 136"/>
                <a:gd name="T14" fmla="*/ 199 w 200"/>
                <a:gd name="T15" fmla="*/ 32 h 136"/>
                <a:gd name="T16" fmla="*/ 200 w 200"/>
                <a:gd name="T17" fmla="*/ 64 h 136"/>
                <a:gd name="T18" fmla="*/ 200 w 200"/>
                <a:gd name="T19" fmla="*/ 119 h 136"/>
                <a:gd name="T20" fmla="*/ 181 w 200"/>
                <a:gd name="T21" fmla="*/ 136 h 136"/>
                <a:gd name="T22" fmla="*/ 18 w 200"/>
                <a:gd name="T23" fmla="*/ 136 h 136"/>
                <a:gd name="T24" fmla="*/ 0 w 200"/>
                <a:gd name="T25" fmla="*/ 119 h 136"/>
                <a:gd name="T26" fmla="*/ 0 w 200"/>
                <a:gd name="T27" fmla="*/ 64 h 136"/>
                <a:gd name="T28" fmla="*/ 200 w 200"/>
                <a:gd name="T29" fmla="*/ 64 h 136"/>
                <a:gd name="T30" fmla="*/ 76 w 200"/>
                <a:gd name="T31" fmla="*/ 88 h 136"/>
                <a:gd name="T32" fmla="*/ 48 w 200"/>
                <a:gd name="T33" fmla="*/ 88 h 136"/>
                <a:gd name="T34" fmla="*/ 48 w 200"/>
                <a:gd name="T35" fmla="*/ 100 h 136"/>
                <a:gd name="T36" fmla="*/ 76 w 200"/>
                <a:gd name="T37" fmla="*/ 100 h 136"/>
                <a:gd name="T38" fmla="*/ 76 w 200"/>
                <a:gd name="T39" fmla="*/ 88 h 136"/>
                <a:gd name="T40" fmla="*/ 112 w 200"/>
                <a:gd name="T41" fmla="*/ 88 h 136"/>
                <a:gd name="T42" fmla="*/ 88 w 200"/>
                <a:gd name="T43" fmla="*/ 88 h 136"/>
                <a:gd name="T44" fmla="*/ 88 w 200"/>
                <a:gd name="T45" fmla="*/ 100 h 136"/>
                <a:gd name="T46" fmla="*/ 112 w 200"/>
                <a:gd name="T47" fmla="*/ 100 h 136"/>
                <a:gd name="T48" fmla="*/ 112 w 200"/>
                <a:gd name="T49" fmla="*/ 88 h 136"/>
                <a:gd name="T50" fmla="*/ 152 w 200"/>
                <a:gd name="T51" fmla="*/ 88 h 136"/>
                <a:gd name="T52" fmla="*/ 120 w 200"/>
                <a:gd name="T53" fmla="*/ 88 h 136"/>
                <a:gd name="T54" fmla="*/ 120 w 200"/>
                <a:gd name="T55" fmla="*/ 100 h 136"/>
                <a:gd name="T56" fmla="*/ 152 w 200"/>
                <a:gd name="T57" fmla="*/ 100 h 136"/>
                <a:gd name="T58" fmla="*/ 152 w 200"/>
                <a:gd name="T59" fmla="*/ 88 h 136"/>
                <a:gd name="T60" fmla="*/ 12 w 200"/>
                <a:gd name="T61" fmla="*/ 119 h 136"/>
                <a:gd name="T62" fmla="*/ 152 w 200"/>
                <a:gd name="T63" fmla="*/ 119 h 136"/>
                <a:gd name="T64" fmla="*/ 152 w 200"/>
                <a:gd name="T65" fmla="*/ 108 h 136"/>
                <a:gd name="T66" fmla="*/ 12 w 200"/>
                <a:gd name="T67" fmla="*/ 108 h 136"/>
                <a:gd name="T68" fmla="*/ 12 w 200"/>
                <a:gd name="T69" fmla="*/ 119 h 136"/>
                <a:gd name="T70" fmla="*/ 12 w 200"/>
                <a:gd name="T71" fmla="*/ 100 h 136"/>
                <a:gd name="T72" fmla="*/ 40 w 200"/>
                <a:gd name="T73" fmla="*/ 100 h 136"/>
                <a:gd name="T74" fmla="*/ 40 w 200"/>
                <a:gd name="T75" fmla="*/ 88 h 136"/>
                <a:gd name="T76" fmla="*/ 12 w 200"/>
                <a:gd name="T77" fmla="*/ 88 h 136"/>
                <a:gd name="T78" fmla="*/ 12 w 200"/>
                <a:gd name="T79" fmla="*/ 10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0" h="136">
                  <a:moveTo>
                    <a:pt x="199" y="32"/>
                  </a:moveTo>
                  <a:cubicBezTo>
                    <a:pt x="199" y="31"/>
                    <a:pt x="199" y="31"/>
                    <a:pt x="199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91" y="0"/>
                    <a:pt x="199" y="8"/>
                    <a:pt x="199" y="18"/>
                  </a:cubicBezTo>
                  <a:cubicBezTo>
                    <a:pt x="199" y="32"/>
                    <a:pt x="199" y="32"/>
                    <a:pt x="199" y="32"/>
                  </a:cubicBezTo>
                  <a:close/>
                  <a:moveTo>
                    <a:pt x="200" y="64"/>
                  </a:moveTo>
                  <a:cubicBezTo>
                    <a:pt x="200" y="119"/>
                    <a:pt x="200" y="119"/>
                    <a:pt x="200" y="119"/>
                  </a:cubicBezTo>
                  <a:cubicBezTo>
                    <a:pt x="200" y="129"/>
                    <a:pt x="191" y="136"/>
                    <a:pt x="181" y="136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8" y="136"/>
                    <a:pt x="0" y="129"/>
                    <a:pt x="0" y="119"/>
                  </a:cubicBezTo>
                  <a:cubicBezTo>
                    <a:pt x="0" y="64"/>
                    <a:pt x="0" y="64"/>
                    <a:pt x="0" y="64"/>
                  </a:cubicBezTo>
                  <a:lnTo>
                    <a:pt x="200" y="64"/>
                  </a:lnTo>
                  <a:close/>
                  <a:moveTo>
                    <a:pt x="76" y="88"/>
                  </a:moveTo>
                  <a:cubicBezTo>
                    <a:pt x="48" y="88"/>
                    <a:pt x="48" y="88"/>
                    <a:pt x="48" y="88"/>
                  </a:cubicBezTo>
                  <a:cubicBezTo>
                    <a:pt x="48" y="100"/>
                    <a:pt x="48" y="100"/>
                    <a:pt x="48" y="100"/>
                  </a:cubicBezTo>
                  <a:cubicBezTo>
                    <a:pt x="76" y="100"/>
                    <a:pt x="76" y="100"/>
                    <a:pt x="76" y="100"/>
                  </a:cubicBezTo>
                  <a:lnTo>
                    <a:pt x="76" y="88"/>
                  </a:lnTo>
                  <a:close/>
                  <a:moveTo>
                    <a:pt x="112" y="88"/>
                  </a:moveTo>
                  <a:cubicBezTo>
                    <a:pt x="88" y="88"/>
                    <a:pt x="88" y="88"/>
                    <a:pt x="88" y="88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112" y="100"/>
                    <a:pt x="112" y="100"/>
                    <a:pt x="112" y="100"/>
                  </a:cubicBezTo>
                  <a:lnTo>
                    <a:pt x="112" y="88"/>
                  </a:lnTo>
                  <a:close/>
                  <a:moveTo>
                    <a:pt x="152" y="88"/>
                  </a:moveTo>
                  <a:cubicBezTo>
                    <a:pt x="120" y="88"/>
                    <a:pt x="120" y="88"/>
                    <a:pt x="120" y="88"/>
                  </a:cubicBezTo>
                  <a:cubicBezTo>
                    <a:pt x="120" y="100"/>
                    <a:pt x="120" y="100"/>
                    <a:pt x="120" y="100"/>
                  </a:cubicBezTo>
                  <a:cubicBezTo>
                    <a:pt x="152" y="100"/>
                    <a:pt x="152" y="100"/>
                    <a:pt x="152" y="100"/>
                  </a:cubicBezTo>
                  <a:lnTo>
                    <a:pt x="152" y="88"/>
                  </a:lnTo>
                  <a:close/>
                  <a:moveTo>
                    <a:pt x="12" y="119"/>
                  </a:moveTo>
                  <a:cubicBezTo>
                    <a:pt x="152" y="119"/>
                    <a:pt x="152" y="119"/>
                    <a:pt x="152" y="119"/>
                  </a:cubicBezTo>
                  <a:cubicBezTo>
                    <a:pt x="152" y="108"/>
                    <a:pt x="152" y="108"/>
                    <a:pt x="152" y="108"/>
                  </a:cubicBezTo>
                  <a:cubicBezTo>
                    <a:pt x="12" y="108"/>
                    <a:pt x="12" y="108"/>
                    <a:pt x="12" y="108"/>
                  </a:cubicBezTo>
                  <a:lnTo>
                    <a:pt x="12" y="119"/>
                  </a:lnTo>
                  <a:close/>
                  <a:moveTo>
                    <a:pt x="12" y="100"/>
                  </a:moveTo>
                  <a:cubicBezTo>
                    <a:pt x="40" y="100"/>
                    <a:pt x="40" y="100"/>
                    <a:pt x="40" y="100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12" y="88"/>
                    <a:pt x="12" y="88"/>
                    <a:pt x="12" y="88"/>
                  </a:cubicBezTo>
                  <a:lnTo>
                    <a:pt x="12" y="100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58"/>
            <p:cNvSpPr>
              <a:spLocks noEditPoints="1"/>
            </p:cNvSpPr>
            <p:nvPr/>
          </p:nvSpPr>
          <p:spPr bwMode="auto">
            <a:xfrm>
              <a:off x="6812" y="2536"/>
              <a:ext cx="256" cy="189"/>
            </a:xfrm>
            <a:custGeom>
              <a:avLst/>
              <a:gdLst>
                <a:gd name="T0" fmla="*/ 195 w 206"/>
                <a:gd name="T1" fmla="*/ 113 h 151"/>
                <a:gd name="T2" fmla="*/ 165 w 206"/>
                <a:gd name="T3" fmla="*/ 147 h 151"/>
                <a:gd name="T4" fmla="*/ 105 w 206"/>
                <a:gd name="T5" fmla="*/ 147 h 151"/>
                <a:gd name="T6" fmla="*/ 33 w 206"/>
                <a:gd name="T7" fmla="*/ 151 h 151"/>
                <a:gd name="T8" fmla="*/ 0 w 206"/>
                <a:gd name="T9" fmla="*/ 117 h 151"/>
                <a:gd name="T10" fmla="*/ 59 w 206"/>
                <a:gd name="T11" fmla="*/ 81 h 151"/>
                <a:gd name="T12" fmla="*/ 104 w 206"/>
                <a:gd name="T13" fmla="*/ 88 h 151"/>
                <a:gd name="T14" fmla="*/ 151 w 206"/>
                <a:gd name="T15" fmla="*/ 88 h 151"/>
                <a:gd name="T16" fmla="*/ 151 w 206"/>
                <a:gd name="T17" fmla="*/ 107 h 151"/>
                <a:gd name="T18" fmla="*/ 112 w 206"/>
                <a:gd name="T19" fmla="*/ 107 h 151"/>
                <a:gd name="T20" fmla="*/ 120 w 206"/>
                <a:gd name="T21" fmla="*/ 115 h 151"/>
                <a:gd name="T22" fmla="*/ 158 w 206"/>
                <a:gd name="T23" fmla="*/ 115 h 151"/>
                <a:gd name="T24" fmla="*/ 176 w 206"/>
                <a:gd name="T25" fmla="*/ 97 h 151"/>
                <a:gd name="T26" fmla="*/ 188 w 206"/>
                <a:gd name="T27" fmla="*/ 96 h 151"/>
                <a:gd name="T28" fmla="*/ 195 w 206"/>
                <a:gd name="T29" fmla="*/ 113 h 151"/>
                <a:gd name="T30" fmla="*/ 171 w 206"/>
                <a:gd name="T31" fmla="*/ 12 h 151"/>
                <a:gd name="T32" fmla="*/ 139 w 206"/>
                <a:gd name="T33" fmla="*/ 12 h 151"/>
                <a:gd name="T34" fmla="*/ 139 w 206"/>
                <a:gd name="T35" fmla="*/ 48 h 151"/>
                <a:gd name="T36" fmla="*/ 95 w 206"/>
                <a:gd name="T37" fmla="*/ 48 h 151"/>
                <a:gd name="T38" fmla="*/ 95 w 206"/>
                <a:gd name="T39" fmla="*/ 12 h 151"/>
                <a:gd name="T40" fmla="*/ 63 w 206"/>
                <a:gd name="T41" fmla="*/ 12 h 151"/>
                <a:gd name="T42" fmla="*/ 63 w 206"/>
                <a:gd name="T43" fmla="*/ 69 h 151"/>
                <a:gd name="T44" fmla="*/ 51 w 206"/>
                <a:gd name="T45" fmla="*/ 71 h 151"/>
                <a:gd name="T46" fmla="*/ 51 w 206"/>
                <a:gd name="T47" fmla="*/ 12 h 151"/>
                <a:gd name="T48" fmla="*/ 51 w 206"/>
                <a:gd name="T49" fmla="*/ 8 h 151"/>
                <a:gd name="T50" fmla="*/ 51 w 206"/>
                <a:gd name="T51" fmla="*/ 0 h 151"/>
                <a:gd name="T52" fmla="*/ 183 w 206"/>
                <a:gd name="T53" fmla="*/ 0 h 151"/>
                <a:gd name="T54" fmla="*/ 183 w 206"/>
                <a:gd name="T55" fmla="*/ 8 h 151"/>
                <a:gd name="T56" fmla="*/ 183 w 206"/>
                <a:gd name="T57" fmla="*/ 12 h 151"/>
                <a:gd name="T58" fmla="*/ 183 w 206"/>
                <a:gd name="T59" fmla="*/ 84 h 151"/>
                <a:gd name="T60" fmla="*/ 171 w 206"/>
                <a:gd name="T61" fmla="*/ 84 h 151"/>
                <a:gd name="T62" fmla="*/ 171 w 206"/>
                <a:gd name="T63" fmla="*/ 1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6" h="151">
                  <a:moveTo>
                    <a:pt x="195" y="113"/>
                  </a:moveTo>
                  <a:cubicBezTo>
                    <a:pt x="198" y="110"/>
                    <a:pt x="165" y="147"/>
                    <a:pt x="165" y="147"/>
                  </a:cubicBezTo>
                  <a:cubicBezTo>
                    <a:pt x="165" y="147"/>
                    <a:pt x="110" y="147"/>
                    <a:pt x="105" y="147"/>
                  </a:cubicBezTo>
                  <a:cubicBezTo>
                    <a:pt x="90" y="147"/>
                    <a:pt x="63" y="129"/>
                    <a:pt x="33" y="151"/>
                  </a:cubicBezTo>
                  <a:cubicBezTo>
                    <a:pt x="31" y="149"/>
                    <a:pt x="0" y="117"/>
                    <a:pt x="0" y="117"/>
                  </a:cubicBezTo>
                  <a:cubicBezTo>
                    <a:pt x="0" y="117"/>
                    <a:pt x="56" y="83"/>
                    <a:pt x="59" y="81"/>
                  </a:cubicBezTo>
                  <a:cubicBezTo>
                    <a:pt x="81" y="70"/>
                    <a:pt x="98" y="88"/>
                    <a:pt x="104" y="88"/>
                  </a:cubicBezTo>
                  <a:cubicBezTo>
                    <a:pt x="110" y="88"/>
                    <a:pt x="148" y="88"/>
                    <a:pt x="151" y="88"/>
                  </a:cubicBezTo>
                  <a:cubicBezTo>
                    <a:pt x="158" y="88"/>
                    <a:pt x="167" y="102"/>
                    <a:pt x="151" y="107"/>
                  </a:cubicBezTo>
                  <a:cubicBezTo>
                    <a:pt x="146" y="107"/>
                    <a:pt x="112" y="107"/>
                    <a:pt x="112" y="107"/>
                  </a:cubicBezTo>
                  <a:cubicBezTo>
                    <a:pt x="112" y="107"/>
                    <a:pt x="112" y="115"/>
                    <a:pt x="120" y="115"/>
                  </a:cubicBezTo>
                  <a:cubicBezTo>
                    <a:pt x="128" y="115"/>
                    <a:pt x="158" y="115"/>
                    <a:pt x="158" y="115"/>
                  </a:cubicBezTo>
                  <a:cubicBezTo>
                    <a:pt x="158" y="115"/>
                    <a:pt x="174" y="100"/>
                    <a:pt x="176" y="97"/>
                  </a:cubicBezTo>
                  <a:cubicBezTo>
                    <a:pt x="183" y="89"/>
                    <a:pt x="188" y="96"/>
                    <a:pt x="188" y="96"/>
                  </a:cubicBezTo>
                  <a:cubicBezTo>
                    <a:pt x="188" y="96"/>
                    <a:pt x="206" y="95"/>
                    <a:pt x="195" y="113"/>
                  </a:cubicBezTo>
                  <a:close/>
                  <a:moveTo>
                    <a:pt x="171" y="12"/>
                  </a:moveTo>
                  <a:cubicBezTo>
                    <a:pt x="139" y="12"/>
                    <a:pt x="139" y="12"/>
                    <a:pt x="139" y="12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59" y="69"/>
                    <a:pt x="55" y="69"/>
                    <a:pt x="51" y="71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83" y="84"/>
                    <a:pt x="183" y="84"/>
                    <a:pt x="183" y="84"/>
                  </a:cubicBezTo>
                  <a:cubicBezTo>
                    <a:pt x="180" y="84"/>
                    <a:pt x="176" y="84"/>
                    <a:pt x="171" y="84"/>
                  </a:cubicBezTo>
                  <a:lnTo>
                    <a:pt x="171" y="12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59"/>
            <p:cNvSpPr>
              <a:spLocks noEditPoints="1"/>
            </p:cNvSpPr>
            <p:nvPr/>
          </p:nvSpPr>
          <p:spPr bwMode="auto">
            <a:xfrm>
              <a:off x="7123" y="2515"/>
              <a:ext cx="246" cy="190"/>
            </a:xfrm>
            <a:custGeom>
              <a:avLst/>
              <a:gdLst>
                <a:gd name="T0" fmla="*/ 172 w 197"/>
                <a:gd name="T1" fmla="*/ 118 h 152"/>
                <a:gd name="T2" fmla="*/ 147 w 197"/>
                <a:gd name="T3" fmla="*/ 93 h 152"/>
                <a:gd name="T4" fmla="*/ 150 w 197"/>
                <a:gd name="T5" fmla="*/ 81 h 152"/>
                <a:gd name="T6" fmla="*/ 126 w 197"/>
                <a:gd name="T7" fmla="*/ 99 h 152"/>
                <a:gd name="T8" fmla="*/ 0 w 197"/>
                <a:gd name="T9" fmla="*/ 121 h 152"/>
                <a:gd name="T10" fmla="*/ 40 w 197"/>
                <a:gd name="T11" fmla="*/ 81 h 152"/>
                <a:gd name="T12" fmla="*/ 89 w 197"/>
                <a:gd name="T13" fmla="*/ 75 h 152"/>
                <a:gd name="T14" fmla="*/ 127 w 197"/>
                <a:gd name="T15" fmla="*/ 49 h 152"/>
                <a:gd name="T16" fmla="*/ 107 w 197"/>
                <a:gd name="T17" fmla="*/ 25 h 152"/>
                <a:gd name="T18" fmla="*/ 132 w 197"/>
                <a:gd name="T19" fmla="*/ 0 h 152"/>
                <a:gd name="T20" fmla="*/ 157 w 197"/>
                <a:gd name="T21" fmla="*/ 25 h 152"/>
                <a:gd name="T22" fmla="*/ 145 w 197"/>
                <a:gd name="T23" fmla="*/ 46 h 152"/>
                <a:gd name="T24" fmla="*/ 129 w 197"/>
                <a:gd name="T25" fmla="*/ 66 h 152"/>
                <a:gd name="T26" fmla="*/ 136 w 197"/>
                <a:gd name="T27" fmla="*/ 74 h 152"/>
                <a:gd name="T28" fmla="*/ 169 w 197"/>
                <a:gd name="T29" fmla="*/ 68 h 152"/>
                <a:gd name="T30" fmla="*/ 172 w 197"/>
                <a:gd name="T31" fmla="*/ 68 h 152"/>
                <a:gd name="T32" fmla="*/ 197 w 197"/>
                <a:gd name="T33" fmla="*/ 93 h 152"/>
                <a:gd name="T34" fmla="*/ 172 w 197"/>
                <a:gd name="T35" fmla="*/ 118 h 152"/>
                <a:gd name="T36" fmla="*/ 111 w 197"/>
                <a:gd name="T37" fmla="*/ 78 h 152"/>
                <a:gd name="T38" fmla="*/ 104 w 197"/>
                <a:gd name="T39" fmla="*/ 86 h 152"/>
                <a:gd name="T40" fmla="*/ 111 w 197"/>
                <a:gd name="T41" fmla="*/ 93 h 152"/>
                <a:gd name="T42" fmla="*/ 119 w 197"/>
                <a:gd name="T43" fmla="*/ 86 h 152"/>
                <a:gd name="T44" fmla="*/ 111 w 197"/>
                <a:gd name="T45" fmla="*/ 78 h 152"/>
                <a:gd name="T46" fmla="*/ 132 w 197"/>
                <a:gd name="T47" fmla="*/ 39 h 152"/>
                <a:gd name="T48" fmla="*/ 147 w 197"/>
                <a:gd name="T49" fmla="*/ 25 h 152"/>
                <a:gd name="T50" fmla="*/ 132 w 197"/>
                <a:gd name="T51" fmla="*/ 10 h 152"/>
                <a:gd name="T52" fmla="*/ 118 w 197"/>
                <a:gd name="T53" fmla="*/ 25 h 152"/>
                <a:gd name="T54" fmla="*/ 132 w 197"/>
                <a:gd name="T55" fmla="*/ 39 h 152"/>
                <a:gd name="T56" fmla="*/ 172 w 197"/>
                <a:gd name="T57" fmla="*/ 78 h 152"/>
                <a:gd name="T58" fmla="*/ 158 w 197"/>
                <a:gd name="T59" fmla="*/ 93 h 152"/>
                <a:gd name="T60" fmla="*/ 172 w 197"/>
                <a:gd name="T61" fmla="*/ 107 h 152"/>
                <a:gd name="T62" fmla="*/ 187 w 197"/>
                <a:gd name="T63" fmla="*/ 93 h 152"/>
                <a:gd name="T64" fmla="*/ 172 w 197"/>
                <a:gd name="T65" fmla="*/ 78 h 152"/>
                <a:gd name="T66" fmla="*/ 33 w 197"/>
                <a:gd name="T67" fmla="*/ 140 h 152"/>
                <a:gd name="T68" fmla="*/ 28 w 197"/>
                <a:gd name="T69" fmla="*/ 152 h 152"/>
                <a:gd name="T70" fmla="*/ 4 w 197"/>
                <a:gd name="T71" fmla="*/ 152 h 152"/>
                <a:gd name="T72" fmla="*/ 9 w 197"/>
                <a:gd name="T73" fmla="*/ 140 h 152"/>
                <a:gd name="T74" fmla="*/ 33 w 197"/>
                <a:gd name="T75" fmla="*/ 140 h 152"/>
                <a:gd name="T76" fmla="*/ 69 w 197"/>
                <a:gd name="T77" fmla="*/ 140 h 152"/>
                <a:gd name="T78" fmla="*/ 64 w 197"/>
                <a:gd name="T79" fmla="*/ 152 h 152"/>
                <a:gd name="T80" fmla="*/ 40 w 197"/>
                <a:gd name="T81" fmla="*/ 152 h 152"/>
                <a:gd name="T82" fmla="*/ 45 w 197"/>
                <a:gd name="T83" fmla="*/ 140 h 152"/>
                <a:gd name="T84" fmla="*/ 69 w 197"/>
                <a:gd name="T85" fmla="*/ 140 h 152"/>
                <a:gd name="T86" fmla="*/ 73 w 197"/>
                <a:gd name="T87" fmla="*/ 148 h 152"/>
                <a:gd name="T88" fmla="*/ 76 w 197"/>
                <a:gd name="T89" fmla="*/ 143 h 152"/>
                <a:gd name="T90" fmla="*/ 77 w 197"/>
                <a:gd name="T91" fmla="*/ 140 h 152"/>
                <a:gd name="T92" fmla="*/ 77 w 197"/>
                <a:gd name="T93" fmla="*/ 140 h 152"/>
                <a:gd name="T94" fmla="*/ 91 w 197"/>
                <a:gd name="T95" fmla="*/ 114 h 152"/>
                <a:gd name="T96" fmla="*/ 125 w 197"/>
                <a:gd name="T97" fmla="*/ 108 h 152"/>
                <a:gd name="T98" fmla="*/ 111 w 197"/>
                <a:gd name="T99" fmla="*/ 140 h 152"/>
                <a:gd name="T100" fmla="*/ 133 w 197"/>
                <a:gd name="T101" fmla="*/ 140 h 152"/>
                <a:gd name="T102" fmla="*/ 128 w 197"/>
                <a:gd name="T103" fmla="*/ 152 h 152"/>
                <a:gd name="T104" fmla="*/ 72 w 197"/>
                <a:gd name="T105" fmla="*/ 152 h 152"/>
                <a:gd name="T106" fmla="*/ 74 w 197"/>
                <a:gd name="T107" fmla="*/ 148 h 152"/>
                <a:gd name="T108" fmla="*/ 73 w 197"/>
                <a:gd name="T109" fmla="*/ 148 h 152"/>
                <a:gd name="T110" fmla="*/ 169 w 197"/>
                <a:gd name="T111" fmla="*/ 140 h 152"/>
                <a:gd name="T112" fmla="*/ 164 w 197"/>
                <a:gd name="T113" fmla="*/ 152 h 152"/>
                <a:gd name="T114" fmla="*/ 140 w 197"/>
                <a:gd name="T115" fmla="*/ 152 h 152"/>
                <a:gd name="T116" fmla="*/ 145 w 197"/>
                <a:gd name="T117" fmla="*/ 140 h 152"/>
                <a:gd name="T118" fmla="*/ 169 w 197"/>
                <a:gd name="T119" fmla="*/ 14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7" h="152">
                  <a:moveTo>
                    <a:pt x="172" y="118"/>
                  </a:moveTo>
                  <a:cubicBezTo>
                    <a:pt x="158" y="118"/>
                    <a:pt x="147" y="107"/>
                    <a:pt x="147" y="93"/>
                  </a:cubicBezTo>
                  <a:cubicBezTo>
                    <a:pt x="147" y="89"/>
                    <a:pt x="148" y="84"/>
                    <a:pt x="150" y="81"/>
                  </a:cubicBezTo>
                  <a:cubicBezTo>
                    <a:pt x="141" y="86"/>
                    <a:pt x="135" y="97"/>
                    <a:pt x="126" y="99"/>
                  </a:cubicBezTo>
                  <a:cubicBezTo>
                    <a:pt x="114" y="101"/>
                    <a:pt x="0" y="121"/>
                    <a:pt x="0" y="121"/>
                  </a:cubicBezTo>
                  <a:cubicBezTo>
                    <a:pt x="0" y="121"/>
                    <a:pt x="2" y="88"/>
                    <a:pt x="40" y="81"/>
                  </a:cubicBezTo>
                  <a:cubicBezTo>
                    <a:pt x="37" y="81"/>
                    <a:pt x="82" y="76"/>
                    <a:pt x="89" y="75"/>
                  </a:cubicBezTo>
                  <a:cubicBezTo>
                    <a:pt x="112" y="70"/>
                    <a:pt x="123" y="56"/>
                    <a:pt x="127" y="49"/>
                  </a:cubicBezTo>
                  <a:cubicBezTo>
                    <a:pt x="116" y="47"/>
                    <a:pt x="107" y="37"/>
                    <a:pt x="107" y="25"/>
                  </a:cubicBezTo>
                  <a:cubicBezTo>
                    <a:pt x="107" y="11"/>
                    <a:pt x="118" y="0"/>
                    <a:pt x="132" y="0"/>
                  </a:cubicBezTo>
                  <a:cubicBezTo>
                    <a:pt x="146" y="0"/>
                    <a:pt x="157" y="11"/>
                    <a:pt x="157" y="25"/>
                  </a:cubicBezTo>
                  <a:cubicBezTo>
                    <a:pt x="157" y="34"/>
                    <a:pt x="152" y="42"/>
                    <a:pt x="145" y="46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29" y="66"/>
                    <a:pt x="121" y="77"/>
                    <a:pt x="136" y="74"/>
                  </a:cubicBezTo>
                  <a:cubicBezTo>
                    <a:pt x="133" y="74"/>
                    <a:pt x="159" y="66"/>
                    <a:pt x="169" y="68"/>
                  </a:cubicBezTo>
                  <a:cubicBezTo>
                    <a:pt x="170" y="68"/>
                    <a:pt x="171" y="68"/>
                    <a:pt x="172" y="68"/>
                  </a:cubicBezTo>
                  <a:cubicBezTo>
                    <a:pt x="186" y="68"/>
                    <a:pt x="197" y="79"/>
                    <a:pt x="197" y="93"/>
                  </a:cubicBezTo>
                  <a:cubicBezTo>
                    <a:pt x="197" y="107"/>
                    <a:pt x="186" y="118"/>
                    <a:pt x="172" y="118"/>
                  </a:cubicBezTo>
                  <a:close/>
                  <a:moveTo>
                    <a:pt x="111" y="78"/>
                  </a:moveTo>
                  <a:cubicBezTo>
                    <a:pt x="107" y="78"/>
                    <a:pt x="104" y="81"/>
                    <a:pt x="104" y="86"/>
                  </a:cubicBezTo>
                  <a:cubicBezTo>
                    <a:pt x="104" y="90"/>
                    <a:pt x="107" y="93"/>
                    <a:pt x="111" y="93"/>
                  </a:cubicBezTo>
                  <a:cubicBezTo>
                    <a:pt x="116" y="93"/>
                    <a:pt x="119" y="90"/>
                    <a:pt x="119" y="86"/>
                  </a:cubicBezTo>
                  <a:cubicBezTo>
                    <a:pt x="119" y="81"/>
                    <a:pt x="116" y="78"/>
                    <a:pt x="111" y="78"/>
                  </a:cubicBezTo>
                  <a:close/>
                  <a:moveTo>
                    <a:pt x="132" y="39"/>
                  </a:moveTo>
                  <a:cubicBezTo>
                    <a:pt x="140" y="39"/>
                    <a:pt x="147" y="33"/>
                    <a:pt x="147" y="25"/>
                  </a:cubicBezTo>
                  <a:cubicBezTo>
                    <a:pt x="147" y="17"/>
                    <a:pt x="140" y="10"/>
                    <a:pt x="132" y="10"/>
                  </a:cubicBezTo>
                  <a:cubicBezTo>
                    <a:pt x="124" y="10"/>
                    <a:pt x="118" y="17"/>
                    <a:pt x="118" y="25"/>
                  </a:cubicBezTo>
                  <a:cubicBezTo>
                    <a:pt x="118" y="33"/>
                    <a:pt x="124" y="39"/>
                    <a:pt x="132" y="39"/>
                  </a:cubicBezTo>
                  <a:close/>
                  <a:moveTo>
                    <a:pt x="172" y="78"/>
                  </a:moveTo>
                  <a:cubicBezTo>
                    <a:pt x="164" y="78"/>
                    <a:pt x="158" y="85"/>
                    <a:pt x="158" y="93"/>
                  </a:cubicBezTo>
                  <a:cubicBezTo>
                    <a:pt x="158" y="101"/>
                    <a:pt x="164" y="107"/>
                    <a:pt x="172" y="107"/>
                  </a:cubicBezTo>
                  <a:cubicBezTo>
                    <a:pt x="180" y="107"/>
                    <a:pt x="187" y="101"/>
                    <a:pt x="187" y="93"/>
                  </a:cubicBezTo>
                  <a:cubicBezTo>
                    <a:pt x="187" y="85"/>
                    <a:pt x="180" y="78"/>
                    <a:pt x="172" y="78"/>
                  </a:cubicBezTo>
                  <a:close/>
                  <a:moveTo>
                    <a:pt x="33" y="140"/>
                  </a:moveTo>
                  <a:cubicBezTo>
                    <a:pt x="28" y="152"/>
                    <a:pt x="28" y="152"/>
                    <a:pt x="28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9" y="140"/>
                    <a:pt x="9" y="140"/>
                    <a:pt x="9" y="140"/>
                  </a:cubicBezTo>
                  <a:lnTo>
                    <a:pt x="33" y="140"/>
                  </a:lnTo>
                  <a:close/>
                  <a:moveTo>
                    <a:pt x="69" y="140"/>
                  </a:moveTo>
                  <a:cubicBezTo>
                    <a:pt x="64" y="152"/>
                    <a:pt x="64" y="152"/>
                    <a:pt x="64" y="152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45" y="140"/>
                    <a:pt x="45" y="140"/>
                    <a:pt x="45" y="140"/>
                  </a:cubicBezTo>
                  <a:lnTo>
                    <a:pt x="69" y="140"/>
                  </a:lnTo>
                  <a:close/>
                  <a:moveTo>
                    <a:pt x="73" y="148"/>
                  </a:moveTo>
                  <a:cubicBezTo>
                    <a:pt x="76" y="143"/>
                    <a:pt x="76" y="143"/>
                    <a:pt x="76" y="143"/>
                  </a:cubicBezTo>
                  <a:cubicBezTo>
                    <a:pt x="77" y="140"/>
                    <a:pt x="77" y="140"/>
                    <a:pt x="77" y="140"/>
                  </a:cubicBezTo>
                  <a:cubicBezTo>
                    <a:pt x="77" y="140"/>
                    <a:pt x="77" y="140"/>
                    <a:pt x="77" y="140"/>
                  </a:cubicBezTo>
                  <a:cubicBezTo>
                    <a:pt x="91" y="114"/>
                    <a:pt x="91" y="114"/>
                    <a:pt x="91" y="114"/>
                  </a:cubicBezTo>
                  <a:cubicBezTo>
                    <a:pt x="125" y="108"/>
                    <a:pt x="125" y="108"/>
                    <a:pt x="125" y="108"/>
                  </a:cubicBezTo>
                  <a:cubicBezTo>
                    <a:pt x="111" y="140"/>
                    <a:pt x="111" y="140"/>
                    <a:pt x="111" y="140"/>
                  </a:cubicBezTo>
                  <a:cubicBezTo>
                    <a:pt x="133" y="140"/>
                    <a:pt x="133" y="140"/>
                    <a:pt x="133" y="140"/>
                  </a:cubicBezTo>
                  <a:cubicBezTo>
                    <a:pt x="128" y="152"/>
                    <a:pt x="128" y="152"/>
                    <a:pt x="128" y="152"/>
                  </a:cubicBezTo>
                  <a:cubicBezTo>
                    <a:pt x="72" y="152"/>
                    <a:pt x="72" y="152"/>
                    <a:pt x="72" y="152"/>
                  </a:cubicBezTo>
                  <a:cubicBezTo>
                    <a:pt x="74" y="148"/>
                    <a:pt x="74" y="148"/>
                    <a:pt x="74" y="148"/>
                  </a:cubicBezTo>
                  <a:lnTo>
                    <a:pt x="73" y="148"/>
                  </a:lnTo>
                  <a:close/>
                  <a:moveTo>
                    <a:pt x="169" y="140"/>
                  </a:moveTo>
                  <a:cubicBezTo>
                    <a:pt x="164" y="152"/>
                    <a:pt x="164" y="152"/>
                    <a:pt x="164" y="152"/>
                  </a:cubicBezTo>
                  <a:cubicBezTo>
                    <a:pt x="140" y="152"/>
                    <a:pt x="140" y="152"/>
                    <a:pt x="140" y="152"/>
                  </a:cubicBezTo>
                  <a:cubicBezTo>
                    <a:pt x="145" y="140"/>
                    <a:pt x="145" y="140"/>
                    <a:pt x="145" y="140"/>
                  </a:cubicBezTo>
                  <a:lnTo>
                    <a:pt x="169" y="140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60"/>
            <p:cNvSpPr>
              <a:spLocks noEditPoints="1"/>
            </p:cNvSpPr>
            <p:nvPr/>
          </p:nvSpPr>
          <p:spPr bwMode="auto">
            <a:xfrm>
              <a:off x="7432" y="2523"/>
              <a:ext cx="239" cy="219"/>
            </a:xfrm>
            <a:custGeom>
              <a:avLst/>
              <a:gdLst>
                <a:gd name="T0" fmla="*/ 159 w 192"/>
                <a:gd name="T1" fmla="*/ 129 h 176"/>
                <a:gd name="T2" fmla="*/ 128 w 192"/>
                <a:gd name="T3" fmla="*/ 156 h 176"/>
                <a:gd name="T4" fmla="*/ 66 w 192"/>
                <a:gd name="T5" fmla="*/ 158 h 176"/>
                <a:gd name="T6" fmla="*/ 39 w 192"/>
                <a:gd name="T7" fmla="*/ 102 h 176"/>
                <a:gd name="T8" fmla="*/ 96 w 192"/>
                <a:gd name="T9" fmla="*/ 16 h 176"/>
                <a:gd name="T10" fmla="*/ 154 w 192"/>
                <a:gd name="T11" fmla="*/ 98 h 176"/>
                <a:gd name="T12" fmla="*/ 162 w 192"/>
                <a:gd name="T13" fmla="*/ 107 h 176"/>
                <a:gd name="T14" fmla="*/ 164 w 192"/>
                <a:gd name="T15" fmla="*/ 79 h 176"/>
                <a:gd name="T16" fmla="*/ 164 w 192"/>
                <a:gd name="T17" fmla="*/ 52 h 176"/>
                <a:gd name="T18" fmla="*/ 96 w 192"/>
                <a:gd name="T19" fmla="*/ 7 h 176"/>
                <a:gd name="T20" fmla="*/ 96 w 192"/>
                <a:gd name="T21" fmla="*/ 7 h 176"/>
                <a:gd name="T22" fmla="*/ 52 w 192"/>
                <a:gd name="T23" fmla="*/ 20 h 176"/>
                <a:gd name="T24" fmla="*/ 48 w 192"/>
                <a:gd name="T25" fmla="*/ 23 h 176"/>
                <a:gd name="T26" fmla="*/ 44 w 192"/>
                <a:gd name="T27" fmla="*/ 26 h 176"/>
                <a:gd name="T28" fmla="*/ 40 w 192"/>
                <a:gd name="T29" fmla="*/ 30 h 176"/>
                <a:gd name="T30" fmla="*/ 37 w 192"/>
                <a:gd name="T31" fmla="*/ 34 h 176"/>
                <a:gd name="T32" fmla="*/ 34 w 192"/>
                <a:gd name="T33" fmla="*/ 38 h 176"/>
                <a:gd name="T34" fmla="*/ 32 w 192"/>
                <a:gd name="T35" fmla="*/ 43 h 176"/>
                <a:gd name="T36" fmla="*/ 30 w 192"/>
                <a:gd name="T37" fmla="*/ 47 h 176"/>
                <a:gd name="T38" fmla="*/ 33 w 192"/>
                <a:gd name="T39" fmla="*/ 54 h 176"/>
                <a:gd name="T40" fmla="*/ 33 w 192"/>
                <a:gd name="T41" fmla="*/ 106 h 176"/>
                <a:gd name="T42" fmla="*/ 0 w 192"/>
                <a:gd name="T43" fmla="*/ 80 h 176"/>
                <a:gd name="T44" fmla="*/ 96 w 192"/>
                <a:gd name="T45" fmla="*/ 0 h 176"/>
                <a:gd name="T46" fmla="*/ 96 w 192"/>
                <a:gd name="T47" fmla="*/ 0 h 176"/>
                <a:gd name="T48" fmla="*/ 192 w 192"/>
                <a:gd name="T49" fmla="*/ 80 h 176"/>
                <a:gd name="T50" fmla="*/ 148 w 192"/>
                <a:gd name="T51" fmla="*/ 84 h 176"/>
                <a:gd name="T52" fmla="*/ 144 w 192"/>
                <a:gd name="T53" fmla="*/ 83 h 176"/>
                <a:gd name="T54" fmla="*/ 141 w 192"/>
                <a:gd name="T55" fmla="*/ 81 h 176"/>
                <a:gd name="T56" fmla="*/ 136 w 192"/>
                <a:gd name="T57" fmla="*/ 79 h 176"/>
                <a:gd name="T58" fmla="*/ 132 w 192"/>
                <a:gd name="T59" fmla="*/ 76 h 176"/>
                <a:gd name="T60" fmla="*/ 127 w 192"/>
                <a:gd name="T61" fmla="*/ 72 h 176"/>
                <a:gd name="T62" fmla="*/ 123 w 192"/>
                <a:gd name="T63" fmla="*/ 68 h 176"/>
                <a:gd name="T64" fmla="*/ 119 w 192"/>
                <a:gd name="T65" fmla="*/ 62 h 176"/>
                <a:gd name="T66" fmla="*/ 83 w 192"/>
                <a:gd name="T67" fmla="*/ 88 h 176"/>
                <a:gd name="T68" fmla="*/ 88 w 192"/>
                <a:gd name="T69" fmla="*/ 56 h 176"/>
                <a:gd name="T70" fmla="*/ 85 w 192"/>
                <a:gd name="T71" fmla="*/ 61 h 176"/>
                <a:gd name="T72" fmla="*/ 82 w 192"/>
                <a:gd name="T73" fmla="*/ 66 h 176"/>
                <a:gd name="T74" fmla="*/ 74 w 192"/>
                <a:gd name="T75" fmla="*/ 76 h 176"/>
                <a:gd name="T76" fmla="*/ 70 w 192"/>
                <a:gd name="T77" fmla="*/ 79 h 176"/>
                <a:gd name="T78" fmla="*/ 66 w 192"/>
                <a:gd name="T79" fmla="*/ 83 h 176"/>
                <a:gd name="T80" fmla="*/ 61 w 192"/>
                <a:gd name="T81" fmla="*/ 87 h 176"/>
                <a:gd name="T82" fmla="*/ 57 w 192"/>
                <a:gd name="T83" fmla="*/ 89 h 176"/>
                <a:gd name="T84" fmla="*/ 54 w 192"/>
                <a:gd name="T85" fmla="*/ 91 h 176"/>
                <a:gd name="T86" fmla="*/ 51 w 192"/>
                <a:gd name="T87" fmla="*/ 93 h 176"/>
                <a:gd name="T88" fmla="*/ 49 w 192"/>
                <a:gd name="T89" fmla="*/ 95 h 176"/>
                <a:gd name="T90" fmla="*/ 96 w 192"/>
                <a:gd name="T91" fmla="*/ 165 h 176"/>
                <a:gd name="T92" fmla="*/ 113 w 192"/>
                <a:gd name="T93" fmla="*/ 147 h 176"/>
                <a:gd name="T94" fmla="*/ 95 w 192"/>
                <a:gd name="T95" fmla="*/ 143 h 176"/>
                <a:gd name="T96" fmla="*/ 113 w 192"/>
                <a:gd name="T97" fmla="*/ 140 h 176"/>
                <a:gd name="T98" fmla="*/ 148 w 192"/>
                <a:gd name="T99" fmla="*/ 84 h 176"/>
                <a:gd name="T100" fmla="*/ 136 w 192"/>
                <a:gd name="T101" fmla="*/ 108 h 176"/>
                <a:gd name="T102" fmla="*/ 119 w 192"/>
                <a:gd name="T103" fmla="*/ 97 h 176"/>
                <a:gd name="T104" fmla="*/ 92 w 192"/>
                <a:gd name="T105" fmla="*/ 108 h 176"/>
                <a:gd name="T106" fmla="*/ 75 w 192"/>
                <a:gd name="T107" fmla="*/ 9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" h="176">
                  <a:moveTo>
                    <a:pt x="169" y="109"/>
                  </a:moveTo>
                  <a:cubicBezTo>
                    <a:pt x="167" y="117"/>
                    <a:pt x="164" y="124"/>
                    <a:pt x="159" y="129"/>
                  </a:cubicBezTo>
                  <a:cubicBezTo>
                    <a:pt x="164" y="155"/>
                    <a:pt x="171" y="161"/>
                    <a:pt x="177" y="162"/>
                  </a:cubicBezTo>
                  <a:cubicBezTo>
                    <a:pt x="175" y="165"/>
                    <a:pt x="143" y="174"/>
                    <a:pt x="128" y="156"/>
                  </a:cubicBezTo>
                  <a:cubicBezTo>
                    <a:pt x="119" y="168"/>
                    <a:pt x="108" y="176"/>
                    <a:pt x="96" y="176"/>
                  </a:cubicBezTo>
                  <a:cubicBezTo>
                    <a:pt x="86" y="176"/>
                    <a:pt x="75" y="169"/>
                    <a:pt x="66" y="158"/>
                  </a:cubicBezTo>
                  <a:cubicBezTo>
                    <a:pt x="51" y="173"/>
                    <a:pt x="20" y="162"/>
                    <a:pt x="20" y="162"/>
                  </a:cubicBezTo>
                  <a:cubicBezTo>
                    <a:pt x="20" y="162"/>
                    <a:pt x="34" y="156"/>
                    <a:pt x="39" y="102"/>
                  </a:cubicBezTo>
                  <a:cubicBezTo>
                    <a:pt x="37" y="94"/>
                    <a:pt x="36" y="85"/>
                    <a:pt x="36" y="77"/>
                  </a:cubicBezTo>
                  <a:cubicBezTo>
                    <a:pt x="36" y="33"/>
                    <a:pt x="67" y="16"/>
                    <a:pt x="96" y="16"/>
                  </a:cubicBezTo>
                  <a:cubicBezTo>
                    <a:pt x="126" y="16"/>
                    <a:pt x="156" y="33"/>
                    <a:pt x="156" y="77"/>
                  </a:cubicBezTo>
                  <a:cubicBezTo>
                    <a:pt x="156" y="84"/>
                    <a:pt x="155" y="91"/>
                    <a:pt x="154" y="98"/>
                  </a:cubicBezTo>
                  <a:cubicBezTo>
                    <a:pt x="155" y="106"/>
                    <a:pt x="156" y="113"/>
                    <a:pt x="157" y="119"/>
                  </a:cubicBezTo>
                  <a:cubicBezTo>
                    <a:pt x="159" y="116"/>
                    <a:pt x="161" y="112"/>
                    <a:pt x="162" y="107"/>
                  </a:cubicBezTo>
                  <a:cubicBezTo>
                    <a:pt x="161" y="107"/>
                    <a:pt x="160" y="107"/>
                    <a:pt x="159" y="106"/>
                  </a:cubicBezTo>
                  <a:cubicBezTo>
                    <a:pt x="162" y="97"/>
                    <a:pt x="164" y="88"/>
                    <a:pt x="164" y="79"/>
                  </a:cubicBezTo>
                  <a:cubicBezTo>
                    <a:pt x="164" y="70"/>
                    <a:pt x="162" y="61"/>
                    <a:pt x="159" y="54"/>
                  </a:cubicBezTo>
                  <a:cubicBezTo>
                    <a:pt x="161" y="53"/>
                    <a:pt x="162" y="52"/>
                    <a:pt x="164" y="52"/>
                  </a:cubicBezTo>
                  <a:cubicBezTo>
                    <a:pt x="156" y="26"/>
                    <a:pt x="129" y="7"/>
                    <a:pt x="96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79" y="7"/>
                    <a:pt x="64" y="12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1" y="21"/>
                    <a:pt x="49" y="22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6" y="24"/>
                    <a:pt x="45" y="25"/>
                    <a:pt x="44" y="26"/>
                  </a:cubicBezTo>
                  <a:cubicBezTo>
                    <a:pt x="44" y="27"/>
                    <a:pt x="44" y="27"/>
                    <a:pt x="43" y="27"/>
                  </a:cubicBezTo>
                  <a:cubicBezTo>
                    <a:pt x="42" y="28"/>
                    <a:pt x="41" y="29"/>
                    <a:pt x="40" y="30"/>
                  </a:cubicBezTo>
                  <a:cubicBezTo>
                    <a:pt x="40" y="30"/>
                    <a:pt x="40" y="31"/>
                    <a:pt x="40" y="31"/>
                  </a:cubicBezTo>
                  <a:cubicBezTo>
                    <a:pt x="39" y="32"/>
                    <a:pt x="38" y="33"/>
                    <a:pt x="37" y="34"/>
                  </a:cubicBezTo>
                  <a:cubicBezTo>
                    <a:pt x="37" y="34"/>
                    <a:pt x="36" y="35"/>
                    <a:pt x="36" y="36"/>
                  </a:cubicBezTo>
                  <a:cubicBezTo>
                    <a:pt x="35" y="36"/>
                    <a:pt x="35" y="37"/>
                    <a:pt x="34" y="38"/>
                  </a:cubicBezTo>
                  <a:cubicBezTo>
                    <a:pt x="34" y="39"/>
                    <a:pt x="33" y="40"/>
                    <a:pt x="33" y="40"/>
                  </a:cubicBezTo>
                  <a:cubicBezTo>
                    <a:pt x="33" y="41"/>
                    <a:pt x="32" y="42"/>
                    <a:pt x="32" y="43"/>
                  </a:cubicBezTo>
                  <a:cubicBezTo>
                    <a:pt x="31" y="43"/>
                    <a:pt x="31" y="44"/>
                    <a:pt x="30" y="45"/>
                  </a:cubicBezTo>
                  <a:cubicBezTo>
                    <a:pt x="30" y="46"/>
                    <a:pt x="30" y="47"/>
                    <a:pt x="30" y="47"/>
                  </a:cubicBezTo>
                  <a:cubicBezTo>
                    <a:pt x="29" y="49"/>
                    <a:pt x="28" y="50"/>
                    <a:pt x="28" y="52"/>
                  </a:cubicBezTo>
                  <a:cubicBezTo>
                    <a:pt x="30" y="52"/>
                    <a:pt x="31" y="53"/>
                    <a:pt x="33" y="54"/>
                  </a:cubicBezTo>
                  <a:cubicBezTo>
                    <a:pt x="30" y="61"/>
                    <a:pt x="28" y="70"/>
                    <a:pt x="28" y="79"/>
                  </a:cubicBezTo>
                  <a:cubicBezTo>
                    <a:pt x="28" y="88"/>
                    <a:pt x="30" y="97"/>
                    <a:pt x="33" y="106"/>
                  </a:cubicBezTo>
                  <a:cubicBezTo>
                    <a:pt x="30" y="108"/>
                    <a:pt x="27" y="109"/>
                    <a:pt x="23" y="109"/>
                  </a:cubicBezTo>
                  <a:cubicBezTo>
                    <a:pt x="10" y="109"/>
                    <a:pt x="0" y="96"/>
                    <a:pt x="0" y="80"/>
                  </a:cubicBezTo>
                  <a:cubicBezTo>
                    <a:pt x="0" y="66"/>
                    <a:pt x="8" y="54"/>
                    <a:pt x="19" y="52"/>
                  </a:cubicBezTo>
                  <a:cubicBezTo>
                    <a:pt x="27" y="22"/>
                    <a:pt x="58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34" y="0"/>
                    <a:pt x="165" y="22"/>
                    <a:pt x="173" y="52"/>
                  </a:cubicBezTo>
                  <a:cubicBezTo>
                    <a:pt x="184" y="54"/>
                    <a:pt x="192" y="66"/>
                    <a:pt x="192" y="80"/>
                  </a:cubicBezTo>
                  <a:cubicBezTo>
                    <a:pt x="192" y="96"/>
                    <a:pt x="182" y="109"/>
                    <a:pt x="169" y="109"/>
                  </a:cubicBezTo>
                  <a:close/>
                  <a:moveTo>
                    <a:pt x="148" y="84"/>
                  </a:moveTo>
                  <a:cubicBezTo>
                    <a:pt x="147" y="83"/>
                    <a:pt x="146" y="83"/>
                    <a:pt x="145" y="83"/>
                  </a:cubicBezTo>
                  <a:cubicBezTo>
                    <a:pt x="145" y="83"/>
                    <a:pt x="144" y="83"/>
                    <a:pt x="144" y="83"/>
                  </a:cubicBezTo>
                  <a:cubicBezTo>
                    <a:pt x="143" y="82"/>
                    <a:pt x="142" y="82"/>
                    <a:pt x="141" y="81"/>
                  </a:cubicBezTo>
                  <a:cubicBezTo>
                    <a:pt x="141" y="81"/>
                    <a:pt x="141" y="81"/>
                    <a:pt x="141" y="81"/>
                  </a:cubicBezTo>
                  <a:cubicBezTo>
                    <a:pt x="139" y="81"/>
                    <a:pt x="138" y="80"/>
                    <a:pt x="137" y="79"/>
                  </a:cubicBezTo>
                  <a:cubicBezTo>
                    <a:pt x="137" y="79"/>
                    <a:pt x="136" y="79"/>
                    <a:pt x="136" y="79"/>
                  </a:cubicBezTo>
                  <a:cubicBezTo>
                    <a:pt x="135" y="78"/>
                    <a:pt x="134" y="77"/>
                    <a:pt x="132" y="76"/>
                  </a:cubicBezTo>
                  <a:cubicBezTo>
                    <a:pt x="132" y="76"/>
                    <a:pt x="132" y="76"/>
                    <a:pt x="132" y="76"/>
                  </a:cubicBezTo>
                  <a:cubicBezTo>
                    <a:pt x="131" y="75"/>
                    <a:pt x="129" y="74"/>
                    <a:pt x="128" y="73"/>
                  </a:cubicBezTo>
                  <a:cubicBezTo>
                    <a:pt x="128" y="73"/>
                    <a:pt x="127" y="72"/>
                    <a:pt x="127" y="72"/>
                  </a:cubicBezTo>
                  <a:cubicBezTo>
                    <a:pt x="126" y="71"/>
                    <a:pt x="125" y="70"/>
                    <a:pt x="123" y="68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2" y="66"/>
                    <a:pt x="121" y="65"/>
                    <a:pt x="120" y="63"/>
                  </a:cubicBezTo>
                  <a:cubicBezTo>
                    <a:pt x="120" y="63"/>
                    <a:pt x="119" y="62"/>
                    <a:pt x="119" y="62"/>
                  </a:cubicBezTo>
                  <a:cubicBezTo>
                    <a:pt x="118" y="60"/>
                    <a:pt x="117" y="58"/>
                    <a:pt x="116" y="56"/>
                  </a:cubicBezTo>
                  <a:cubicBezTo>
                    <a:pt x="106" y="86"/>
                    <a:pt x="83" y="88"/>
                    <a:pt x="83" y="88"/>
                  </a:cubicBezTo>
                  <a:cubicBezTo>
                    <a:pt x="83" y="88"/>
                    <a:pt x="93" y="75"/>
                    <a:pt x="91" y="51"/>
                  </a:cubicBezTo>
                  <a:cubicBezTo>
                    <a:pt x="90" y="52"/>
                    <a:pt x="89" y="54"/>
                    <a:pt x="88" y="56"/>
                  </a:cubicBezTo>
                  <a:cubicBezTo>
                    <a:pt x="88" y="56"/>
                    <a:pt x="88" y="57"/>
                    <a:pt x="88" y="57"/>
                  </a:cubicBezTo>
                  <a:cubicBezTo>
                    <a:pt x="87" y="59"/>
                    <a:pt x="86" y="60"/>
                    <a:pt x="85" y="61"/>
                  </a:cubicBezTo>
                  <a:cubicBezTo>
                    <a:pt x="85" y="62"/>
                    <a:pt x="85" y="62"/>
                    <a:pt x="84" y="63"/>
                  </a:cubicBezTo>
                  <a:cubicBezTo>
                    <a:pt x="84" y="64"/>
                    <a:pt x="83" y="65"/>
                    <a:pt x="82" y="66"/>
                  </a:cubicBezTo>
                  <a:cubicBezTo>
                    <a:pt x="82" y="66"/>
                    <a:pt x="81" y="67"/>
                    <a:pt x="81" y="67"/>
                  </a:cubicBezTo>
                  <a:cubicBezTo>
                    <a:pt x="79" y="70"/>
                    <a:pt x="76" y="73"/>
                    <a:pt x="74" y="76"/>
                  </a:cubicBezTo>
                  <a:cubicBezTo>
                    <a:pt x="73" y="76"/>
                    <a:pt x="73" y="76"/>
                    <a:pt x="73" y="77"/>
                  </a:cubicBezTo>
                  <a:cubicBezTo>
                    <a:pt x="72" y="78"/>
                    <a:pt x="71" y="78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8" y="81"/>
                    <a:pt x="67" y="82"/>
                    <a:pt x="66" y="83"/>
                  </a:cubicBezTo>
                  <a:cubicBezTo>
                    <a:pt x="65" y="83"/>
                    <a:pt x="65" y="83"/>
                    <a:pt x="65" y="84"/>
                  </a:cubicBezTo>
                  <a:cubicBezTo>
                    <a:pt x="63" y="85"/>
                    <a:pt x="62" y="86"/>
                    <a:pt x="61" y="87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0" y="88"/>
                    <a:pt x="58" y="88"/>
                    <a:pt x="57" y="89"/>
                  </a:cubicBezTo>
                  <a:cubicBezTo>
                    <a:pt x="57" y="89"/>
                    <a:pt x="57" y="90"/>
                    <a:pt x="56" y="90"/>
                  </a:cubicBezTo>
                  <a:cubicBezTo>
                    <a:pt x="56" y="90"/>
                    <a:pt x="55" y="91"/>
                    <a:pt x="54" y="91"/>
                  </a:cubicBezTo>
                  <a:cubicBezTo>
                    <a:pt x="54" y="92"/>
                    <a:pt x="53" y="92"/>
                    <a:pt x="53" y="92"/>
                  </a:cubicBezTo>
                  <a:cubicBezTo>
                    <a:pt x="52" y="92"/>
                    <a:pt x="52" y="93"/>
                    <a:pt x="51" y="93"/>
                  </a:cubicBezTo>
                  <a:cubicBezTo>
                    <a:pt x="51" y="93"/>
                    <a:pt x="50" y="94"/>
                    <a:pt x="50" y="94"/>
                  </a:cubicBezTo>
                  <a:cubicBezTo>
                    <a:pt x="49" y="94"/>
                    <a:pt x="49" y="94"/>
                    <a:pt x="49" y="95"/>
                  </a:cubicBezTo>
                  <a:cubicBezTo>
                    <a:pt x="48" y="95"/>
                    <a:pt x="46" y="96"/>
                    <a:pt x="46" y="96"/>
                  </a:cubicBezTo>
                  <a:cubicBezTo>
                    <a:pt x="52" y="130"/>
                    <a:pt x="75" y="165"/>
                    <a:pt x="96" y="165"/>
                  </a:cubicBezTo>
                  <a:cubicBezTo>
                    <a:pt x="107" y="165"/>
                    <a:pt x="117" y="157"/>
                    <a:pt x="126" y="146"/>
                  </a:cubicBezTo>
                  <a:cubicBezTo>
                    <a:pt x="121" y="147"/>
                    <a:pt x="116" y="147"/>
                    <a:pt x="113" y="147"/>
                  </a:cubicBezTo>
                  <a:cubicBezTo>
                    <a:pt x="112" y="151"/>
                    <a:pt x="108" y="153"/>
                    <a:pt x="104" y="153"/>
                  </a:cubicBezTo>
                  <a:cubicBezTo>
                    <a:pt x="99" y="153"/>
                    <a:pt x="95" y="148"/>
                    <a:pt x="95" y="143"/>
                  </a:cubicBezTo>
                  <a:cubicBezTo>
                    <a:pt x="95" y="138"/>
                    <a:pt x="99" y="133"/>
                    <a:pt x="104" y="133"/>
                  </a:cubicBezTo>
                  <a:cubicBezTo>
                    <a:pt x="109" y="133"/>
                    <a:pt x="112" y="136"/>
                    <a:pt x="113" y="140"/>
                  </a:cubicBezTo>
                  <a:cubicBezTo>
                    <a:pt x="118" y="140"/>
                    <a:pt x="125" y="139"/>
                    <a:pt x="131" y="137"/>
                  </a:cubicBezTo>
                  <a:cubicBezTo>
                    <a:pt x="140" y="121"/>
                    <a:pt x="147" y="102"/>
                    <a:pt x="148" y="84"/>
                  </a:cubicBezTo>
                  <a:close/>
                  <a:moveTo>
                    <a:pt x="119" y="97"/>
                  </a:moveTo>
                  <a:cubicBezTo>
                    <a:pt x="128" y="97"/>
                    <a:pt x="135" y="102"/>
                    <a:pt x="136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4" y="102"/>
                    <a:pt x="111" y="97"/>
                    <a:pt x="119" y="97"/>
                  </a:cubicBezTo>
                  <a:close/>
                  <a:moveTo>
                    <a:pt x="75" y="97"/>
                  </a:moveTo>
                  <a:cubicBezTo>
                    <a:pt x="84" y="97"/>
                    <a:pt x="91" y="102"/>
                    <a:pt x="92" y="108"/>
                  </a:cubicBezTo>
                  <a:cubicBezTo>
                    <a:pt x="58" y="108"/>
                    <a:pt x="58" y="108"/>
                    <a:pt x="58" y="108"/>
                  </a:cubicBezTo>
                  <a:cubicBezTo>
                    <a:pt x="60" y="102"/>
                    <a:pt x="67" y="97"/>
                    <a:pt x="75" y="97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61"/>
            <p:cNvSpPr>
              <a:spLocks noEditPoints="1"/>
            </p:cNvSpPr>
            <p:nvPr/>
          </p:nvSpPr>
          <p:spPr bwMode="auto">
            <a:xfrm>
              <a:off x="5612" y="3065"/>
              <a:ext cx="208" cy="248"/>
            </a:xfrm>
            <a:custGeom>
              <a:avLst/>
              <a:gdLst>
                <a:gd name="T0" fmla="*/ 105 w 208"/>
                <a:gd name="T1" fmla="*/ 203 h 248"/>
                <a:gd name="T2" fmla="*/ 0 w 208"/>
                <a:gd name="T3" fmla="*/ 248 h 248"/>
                <a:gd name="T4" fmla="*/ 105 w 208"/>
                <a:gd name="T5" fmla="*/ 0 h 248"/>
                <a:gd name="T6" fmla="*/ 208 w 208"/>
                <a:gd name="T7" fmla="*/ 248 h 248"/>
                <a:gd name="T8" fmla="*/ 105 w 208"/>
                <a:gd name="T9" fmla="*/ 203 h 248"/>
                <a:gd name="T10" fmla="*/ 103 w 208"/>
                <a:gd name="T11" fmla="*/ 45 h 248"/>
                <a:gd name="T12" fmla="*/ 31 w 208"/>
                <a:gd name="T13" fmla="*/ 215 h 248"/>
                <a:gd name="T14" fmla="*/ 103 w 208"/>
                <a:gd name="T15" fmla="*/ 184 h 248"/>
                <a:gd name="T16" fmla="*/ 103 w 208"/>
                <a:gd name="T17" fmla="*/ 4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248">
                  <a:moveTo>
                    <a:pt x="105" y="203"/>
                  </a:moveTo>
                  <a:lnTo>
                    <a:pt x="0" y="248"/>
                  </a:lnTo>
                  <a:lnTo>
                    <a:pt x="105" y="0"/>
                  </a:lnTo>
                  <a:lnTo>
                    <a:pt x="208" y="248"/>
                  </a:lnTo>
                  <a:lnTo>
                    <a:pt x="105" y="203"/>
                  </a:lnTo>
                  <a:close/>
                  <a:moveTo>
                    <a:pt x="103" y="45"/>
                  </a:moveTo>
                  <a:lnTo>
                    <a:pt x="31" y="215"/>
                  </a:lnTo>
                  <a:lnTo>
                    <a:pt x="103" y="184"/>
                  </a:lnTo>
                  <a:lnTo>
                    <a:pt x="103" y="45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62"/>
            <p:cNvSpPr>
              <a:spLocks noEditPoints="1"/>
            </p:cNvSpPr>
            <p:nvPr/>
          </p:nvSpPr>
          <p:spPr bwMode="auto">
            <a:xfrm>
              <a:off x="5902" y="3065"/>
              <a:ext cx="246" cy="244"/>
            </a:xfrm>
            <a:custGeom>
              <a:avLst/>
              <a:gdLst>
                <a:gd name="T0" fmla="*/ 99 w 197"/>
                <a:gd name="T1" fmla="*/ 0 h 196"/>
                <a:gd name="T2" fmla="*/ 0 w 197"/>
                <a:gd name="T3" fmla="*/ 98 h 196"/>
                <a:gd name="T4" fmla="*/ 99 w 197"/>
                <a:gd name="T5" fmla="*/ 196 h 196"/>
                <a:gd name="T6" fmla="*/ 197 w 197"/>
                <a:gd name="T7" fmla="*/ 98 h 196"/>
                <a:gd name="T8" fmla="*/ 99 w 197"/>
                <a:gd name="T9" fmla="*/ 0 h 196"/>
                <a:gd name="T10" fmla="*/ 99 w 197"/>
                <a:gd name="T11" fmla="*/ 174 h 196"/>
                <a:gd name="T12" fmla="*/ 23 w 197"/>
                <a:gd name="T13" fmla="*/ 98 h 196"/>
                <a:gd name="T14" fmla="*/ 99 w 197"/>
                <a:gd name="T15" fmla="*/ 22 h 196"/>
                <a:gd name="T16" fmla="*/ 174 w 197"/>
                <a:gd name="T17" fmla="*/ 98 h 196"/>
                <a:gd name="T18" fmla="*/ 99 w 197"/>
                <a:gd name="T19" fmla="*/ 174 h 196"/>
                <a:gd name="T20" fmla="*/ 56 w 197"/>
                <a:gd name="T21" fmla="*/ 141 h 196"/>
                <a:gd name="T22" fmla="*/ 115 w 197"/>
                <a:gd name="T23" fmla="*/ 114 h 196"/>
                <a:gd name="T24" fmla="*/ 141 w 197"/>
                <a:gd name="T25" fmla="*/ 55 h 196"/>
                <a:gd name="T26" fmla="*/ 83 w 197"/>
                <a:gd name="T27" fmla="*/ 82 h 196"/>
                <a:gd name="T28" fmla="*/ 56 w 197"/>
                <a:gd name="T29" fmla="*/ 141 h 196"/>
                <a:gd name="T30" fmla="*/ 109 w 197"/>
                <a:gd name="T31" fmla="*/ 109 h 196"/>
                <a:gd name="T32" fmla="*/ 66 w 197"/>
                <a:gd name="T33" fmla="*/ 130 h 196"/>
                <a:gd name="T34" fmla="*/ 88 w 197"/>
                <a:gd name="T35" fmla="*/ 87 h 196"/>
                <a:gd name="T36" fmla="*/ 109 w 197"/>
                <a:gd name="T37" fmla="*/ 10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7" h="196">
                  <a:moveTo>
                    <a:pt x="99" y="0"/>
                  </a:moveTo>
                  <a:cubicBezTo>
                    <a:pt x="44" y="0"/>
                    <a:pt x="0" y="44"/>
                    <a:pt x="0" y="98"/>
                  </a:cubicBezTo>
                  <a:cubicBezTo>
                    <a:pt x="0" y="152"/>
                    <a:pt x="44" y="196"/>
                    <a:pt x="99" y="196"/>
                  </a:cubicBezTo>
                  <a:cubicBezTo>
                    <a:pt x="153" y="196"/>
                    <a:pt x="197" y="152"/>
                    <a:pt x="197" y="98"/>
                  </a:cubicBezTo>
                  <a:cubicBezTo>
                    <a:pt x="197" y="44"/>
                    <a:pt x="153" y="0"/>
                    <a:pt x="99" y="0"/>
                  </a:cubicBezTo>
                  <a:close/>
                  <a:moveTo>
                    <a:pt x="99" y="174"/>
                  </a:moveTo>
                  <a:cubicBezTo>
                    <a:pt x="57" y="174"/>
                    <a:pt x="23" y="140"/>
                    <a:pt x="23" y="98"/>
                  </a:cubicBezTo>
                  <a:cubicBezTo>
                    <a:pt x="23" y="56"/>
                    <a:pt x="57" y="22"/>
                    <a:pt x="99" y="22"/>
                  </a:cubicBezTo>
                  <a:cubicBezTo>
                    <a:pt x="140" y="22"/>
                    <a:pt x="174" y="56"/>
                    <a:pt x="174" y="98"/>
                  </a:cubicBezTo>
                  <a:cubicBezTo>
                    <a:pt x="174" y="140"/>
                    <a:pt x="140" y="174"/>
                    <a:pt x="99" y="174"/>
                  </a:cubicBezTo>
                  <a:close/>
                  <a:moveTo>
                    <a:pt x="56" y="141"/>
                  </a:moveTo>
                  <a:cubicBezTo>
                    <a:pt x="115" y="114"/>
                    <a:pt x="115" y="114"/>
                    <a:pt x="115" y="114"/>
                  </a:cubicBezTo>
                  <a:cubicBezTo>
                    <a:pt x="141" y="55"/>
                    <a:pt x="141" y="55"/>
                    <a:pt x="141" y="55"/>
                  </a:cubicBezTo>
                  <a:cubicBezTo>
                    <a:pt x="83" y="82"/>
                    <a:pt x="83" y="82"/>
                    <a:pt x="83" y="82"/>
                  </a:cubicBezTo>
                  <a:lnTo>
                    <a:pt x="56" y="141"/>
                  </a:lnTo>
                  <a:close/>
                  <a:moveTo>
                    <a:pt x="109" y="109"/>
                  </a:moveTo>
                  <a:cubicBezTo>
                    <a:pt x="66" y="130"/>
                    <a:pt x="66" y="130"/>
                    <a:pt x="66" y="130"/>
                  </a:cubicBezTo>
                  <a:cubicBezTo>
                    <a:pt x="88" y="87"/>
                    <a:pt x="88" y="87"/>
                    <a:pt x="88" y="87"/>
                  </a:cubicBezTo>
                  <a:lnTo>
                    <a:pt x="109" y="109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63"/>
            <p:cNvSpPr>
              <a:spLocks noEditPoints="1"/>
            </p:cNvSpPr>
            <p:nvPr/>
          </p:nvSpPr>
          <p:spPr bwMode="auto">
            <a:xfrm>
              <a:off x="6211" y="3101"/>
              <a:ext cx="247" cy="172"/>
            </a:xfrm>
            <a:custGeom>
              <a:avLst/>
              <a:gdLst>
                <a:gd name="T0" fmla="*/ 186 w 247"/>
                <a:gd name="T1" fmla="*/ 147 h 172"/>
                <a:gd name="T2" fmla="*/ 125 w 247"/>
                <a:gd name="T3" fmla="*/ 172 h 172"/>
                <a:gd name="T4" fmla="*/ 60 w 247"/>
                <a:gd name="T5" fmla="*/ 148 h 172"/>
                <a:gd name="T6" fmla="*/ 0 w 247"/>
                <a:gd name="T7" fmla="*/ 172 h 172"/>
                <a:gd name="T8" fmla="*/ 18 w 247"/>
                <a:gd name="T9" fmla="*/ 17 h 172"/>
                <a:gd name="T10" fmla="*/ 68 w 247"/>
                <a:gd name="T11" fmla="*/ 0 h 172"/>
                <a:gd name="T12" fmla="*/ 119 w 247"/>
                <a:gd name="T13" fmla="*/ 16 h 172"/>
                <a:gd name="T14" fmla="*/ 168 w 247"/>
                <a:gd name="T15" fmla="*/ 1 h 172"/>
                <a:gd name="T16" fmla="*/ 213 w 247"/>
                <a:gd name="T17" fmla="*/ 9 h 172"/>
                <a:gd name="T18" fmla="*/ 247 w 247"/>
                <a:gd name="T19" fmla="*/ 172 h 172"/>
                <a:gd name="T20" fmla="*/ 186 w 247"/>
                <a:gd name="T21" fmla="*/ 147 h 172"/>
                <a:gd name="T22" fmla="*/ 71 w 247"/>
                <a:gd name="T23" fmla="*/ 10 h 172"/>
                <a:gd name="T24" fmla="*/ 64 w 247"/>
                <a:gd name="T25" fmla="*/ 136 h 172"/>
                <a:gd name="T26" fmla="*/ 124 w 247"/>
                <a:gd name="T27" fmla="*/ 162 h 172"/>
                <a:gd name="T28" fmla="*/ 120 w 247"/>
                <a:gd name="T29" fmla="*/ 26 h 172"/>
                <a:gd name="T30" fmla="*/ 120 w 247"/>
                <a:gd name="T31" fmla="*/ 26 h 172"/>
                <a:gd name="T32" fmla="*/ 71 w 247"/>
                <a:gd name="T33" fmla="*/ 10 h 172"/>
                <a:gd name="T34" fmla="*/ 207 w 247"/>
                <a:gd name="T35" fmla="*/ 17 h 172"/>
                <a:gd name="T36" fmla="*/ 170 w 247"/>
                <a:gd name="T37" fmla="*/ 12 h 172"/>
                <a:gd name="T38" fmla="*/ 183 w 247"/>
                <a:gd name="T39" fmla="*/ 133 h 172"/>
                <a:gd name="T40" fmla="*/ 232 w 247"/>
                <a:gd name="T41" fmla="*/ 154 h 172"/>
                <a:gd name="T42" fmla="*/ 207 w 247"/>
                <a:gd name="T43" fmla="*/ 1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7" h="172">
                  <a:moveTo>
                    <a:pt x="186" y="147"/>
                  </a:moveTo>
                  <a:lnTo>
                    <a:pt x="125" y="172"/>
                  </a:lnTo>
                  <a:lnTo>
                    <a:pt x="60" y="148"/>
                  </a:lnTo>
                  <a:lnTo>
                    <a:pt x="0" y="172"/>
                  </a:lnTo>
                  <a:lnTo>
                    <a:pt x="18" y="17"/>
                  </a:lnTo>
                  <a:lnTo>
                    <a:pt x="68" y="0"/>
                  </a:lnTo>
                  <a:lnTo>
                    <a:pt x="119" y="16"/>
                  </a:lnTo>
                  <a:lnTo>
                    <a:pt x="168" y="1"/>
                  </a:lnTo>
                  <a:lnTo>
                    <a:pt x="213" y="9"/>
                  </a:lnTo>
                  <a:lnTo>
                    <a:pt x="247" y="172"/>
                  </a:lnTo>
                  <a:lnTo>
                    <a:pt x="186" y="147"/>
                  </a:lnTo>
                  <a:close/>
                  <a:moveTo>
                    <a:pt x="71" y="10"/>
                  </a:moveTo>
                  <a:lnTo>
                    <a:pt x="64" y="136"/>
                  </a:lnTo>
                  <a:lnTo>
                    <a:pt x="124" y="162"/>
                  </a:lnTo>
                  <a:lnTo>
                    <a:pt x="120" y="26"/>
                  </a:lnTo>
                  <a:lnTo>
                    <a:pt x="120" y="26"/>
                  </a:lnTo>
                  <a:lnTo>
                    <a:pt x="71" y="10"/>
                  </a:lnTo>
                  <a:close/>
                  <a:moveTo>
                    <a:pt x="207" y="17"/>
                  </a:moveTo>
                  <a:lnTo>
                    <a:pt x="170" y="12"/>
                  </a:lnTo>
                  <a:lnTo>
                    <a:pt x="183" y="133"/>
                  </a:lnTo>
                  <a:lnTo>
                    <a:pt x="232" y="154"/>
                  </a:lnTo>
                  <a:lnTo>
                    <a:pt x="207" y="17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64"/>
            <p:cNvSpPr>
              <a:spLocks noEditPoints="1"/>
            </p:cNvSpPr>
            <p:nvPr/>
          </p:nvSpPr>
          <p:spPr bwMode="auto">
            <a:xfrm>
              <a:off x="6515" y="3066"/>
              <a:ext cx="247" cy="246"/>
            </a:xfrm>
            <a:custGeom>
              <a:avLst/>
              <a:gdLst>
                <a:gd name="T0" fmla="*/ 33 w 198"/>
                <a:gd name="T1" fmla="*/ 0 h 197"/>
                <a:gd name="T2" fmla="*/ 0 w 198"/>
                <a:gd name="T3" fmla="*/ 33 h 197"/>
                <a:gd name="T4" fmla="*/ 33 w 198"/>
                <a:gd name="T5" fmla="*/ 66 h 197"/>
                <a:gd name="T6" fmla="*/ 65 w 198"/>
                <a:gd name="T7" fmla="*/ 42 h 197"/>
                <a:gd name="T8" fmla="*/ 92 w 198"/>
                <a:gd name="T9" fmla="*/ 42 h 197"/>
                <a:gd name="T10" fmla="*/ 92 w 198"/>
                <a:gd name="T11" fmla="*/ 67 h 197"/>
                <a:gd name="T12" fmla="*/ 66 w 198"/>
                <a:gd name="T13" fmla="*/ 98 h 197"/>
                <a:gd name="T14" fmla="*/ 92 w 198"/>
                <a:gd name="T15" fmla="*/ 130 h 197"/>
                <a:gd name="T16" fmla="*/ 92 w 198"/>
                <a:gd name="T17" fmla="*/ 174 h 197"/>
                <a:gd name="T18" fmla="*/ 133 w 198"/>
                <a:gd name="T19" fmla="*/ 174 h 197"/>
                <a:gd name="T20" fmla="*/ 165 w 198"/>
                <a:gd name="T21" fmla="*/ 197 h 197"/>
                <a:gd name="T22" fmla="*/ 198 w 198"/>
                <a:gd name="T23" fmla="*/ 164 h 197"/>
                <a:gd name="T24" fmla="*/ 165 w 198"/>
                <a:gd name="T25" fmla="*/ 131 h 197"/>
                <a:gd name="T26" fmla="*/ 133 w 198"/>
                <a:gd name="T27" fmla="*/ 158 h 197"/>
                <a:gd name="T28" fmla="*/ 108 w 198"/>
                <a:gd name="T29" fmla="*/ 158 h 197"/>
                <a:gd name="T30" fmla="*/ 108 w 198"/>
                <a:gd name="T31" fmla="*/ 130 h 197"/>
                <a:gd name="T32" fmla="*/ 132 w 198"/>
                <a:gd name="T33" fmla="*/ 98 h 197"/>
                <a:gd name="T34" fmla="*/ 108 w 198"/>
                <a:gd name="T35" fmla="*/ 67 h 197"/>
                <a:gd name="T36" fmla="*/ 108 w 198"/>
                <a:gd name="T37" fmla="*/ 25 h 197"/>
                <a:gd name="T38" fmla="*/ 65 w 198"/>
                <a:gd name="T39" fmla="*/ 25 h 197"/>
                <a:gd name="T40" fmla="*/ 33 w 198"/>
                <a:gd name="T41" fmla="*/ 0 h 197"/>
                <a:gd name="T42" fmla="*/ 165 w 198"/>
                <a:gd name="T43" fmla="*/ 148 h 197"/>
                <a:gd name="T44" fmla="*/ 181 w 198"/>
                <a:gd name="T45" fmla="*/ 164 h 197"/>
                <a:gd name="T46" fmla="*/ 165 w 198"/>
                <a:gd name="T47" fmla="*/ 181 h 197"/>
                <a:gd name="T48" fmla="*/ 148 w 198"/>
                <a:gd name="T49" fmla="*/ 164 h 197"/>
                <a:gd name="T50" fmla="*/ 165 w 198"/>
                <a:gd name="T51" fmla="*/ 148 h 197"/>
                <a:gd name="T52" fmla="*/ 115 w 198"/>
                <a:gd name="T53" fmla="*/ 98 h 197"/>
                <a:gd name="T54" fmla="*/ 99 w 198"/>
                <a:gd name="T55" fmla="*/ 115 h 197"/>
                <a:gd name="T56" fmla="*/ 83 w 198"/>
                <a:gd name="T57" fmla="*/ 98 h 197"/>
                <a:gd name="T58" fmla="*/ 99 w 198"/>
                <a:gd name="T59" fmla="*/ 82 h 197"/>
                <a:gd name="T60" fmla="*/ 115 w 198"/>
                <a:gd name="T61" fmla="*/ 98 h 197"/>
                <a:gd name="T62" fmla="*/ 50 w 198"/>
                <a:gd name="T63" fmla="*/ 33 h 197"/>
                <a:gd name="T64" fmla="*/ 33 w 198"/>
                <a:gd name="T65" fmla="*/ 49 h 197"/>
                <a:gd name="T66" fmla="*/ 17 w 198"/>
                <a:gd name="T67" fmla="*/ 33 h 197"/>
                <a:gd name="T68" fmla="*/ 33 w 198"/>
                <a:gd name="T69" fmla="*/ 16 h 197"/>
                <a:gd name="T70" fmla="*/ 50 w 198"/>
                <a:gd name="T71" fmla="*/ 33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8" h="197">
                  <a:moveTo>
                    <a:pt x="33" y="0"/>
                  </a:move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6"/>
                    <a:pt x="33" y="66"/>
                  </a:cubicBezTo>
                  <a:cubicBezTo>
                    <a:pt x="49" y="66"/>
                    <a:pt x="61" y="56"/>
                    <a:pt x="65" y="4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78" y="70"/>
                    <a:pt x="66" y="83"/>
                    <a:pt x="66" y="98"/>
                  </a:cubicBezTo>
                  <a:cubicBezTo>
                    <a:pt x="66" y="114"/>
                    <a:pt x="78" y="127"/>
                    <a:pt x="92" y="130"/>
                  </a:cubicBezTo>
                  <a:cubicBezTo>
                    <a:pt x="92" y="174"/>
                    <a:pt x="92" y="174"/>
                    <a:pt x="92" y="174"/>
                  </a:cubicBezTo>
                  <a:cubicBezTo>
                    <a:pt x="133" y="174"/>
                    <a:pt x="133" y="174"/>
                    <a:pt x="133" y="174"/>
                  </a:cubicBezTo>
                  <a:cubicBezTo>
                    <a:pt x="137" y="188"/>
                    <a:pt x="149" y="197"/>
                    <a:pt x="165" y="197"/>
                  </a:cubicBezTo>
                  <a:cubicBezTo>
                    <a:pt x="183" y="197"/>
                    <a:pt x="198" y="182"/>
                    <a:pt x="198" y="164"/>
                  </a:cubicBezTo>
                  <a:cubicBezTo>
                    <a:pt x="198" y="146"/>
                    <a:pt x="183" y="131"/>
                    <a:pt x="165" y="131"/>
                  </a:cubicBezTo>
                  <a:cubicBezTo>
                    <a:pt x="149" y="131"/>
                    <a:pt x="137" y="143"/>
                    <a:pt x="133" y="158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08" y="130"/>
                    <a:pt x="108" y="130"/>
                    <a:pt x="108" y="130"/>
                  </a:cubicBezTo>
                  <a:cubicBezTo>
                    <a:pt x="122" y="127"/>
                    <a:pt x="132" y="114"/>
                    <a:pt x="132" y="98"/>
                  </a:cubicBezTo>
                  <a:cubicBezTo>
                    <a:pt x="132" y="83"/>
                    <a:pt x="122" y="70"/>
                    <a:pt x="108" y="67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1" y="11"/>
                    <a:pt x="49" y="0"/>
                    <a:pt x="33" y="0"/>
                  </a:cubicBezTo>
                  <a:moveTo>
                    <a:pt x="165" y="148"/>
                  </a:moveTo>
                  <a:cubicBezTo>
                    <a:pt x="174" y="148"/>
                    <a:pt x="181" y="155"/>
                    <a:pt x="181" y="164"/>
                  </a:cubicBezTo>
                  <a:cubicBezTo>
                    <a:pt x="181" y="173"/>
                    <a:pt x="174" y="181"/>
                    <a:pt x="165" y="181"/>
                  </a:cubicBezTo>
                  <a:cubicBezTo>
                    <a:pt x="156" y="181"/>
                    <a:pt x="148" y="173"/>
                    <a:pt x="148" y="164"/>
                  </a:cubicBezTo>
                  <a:cubicBezTo>
                    <a:pt x="148" y="155"/>
                    <a:pt x="156" y="148"/>
                    <a:pt x="165" y="148"/>
                  </a:cubicBezTo>
                  <a:moveTo>
                    <a:pt x="115" y="98"/>
                  </a:moveTo>
                  <a:cubicBezTo>
                    <a:pt x="115" y="108"/>
                    <a:pt x="108" y="115"/>
                    <a:pt x="99" y="115"/>
                  </a:cubicBezTo>
                  <a:cubicBezTo>
                    <a:pt x="90" y="115"/>
                    <a:pt x="83" y="108"/>
                    <a:pt x="83" y="98"/>
                  </a:cubicBezTo>
                  <a:cubicBezTo>
                    <a:pt x="83" y="89"/>
                    <a:pt x="90" y="82"/>
                    <a:pt x="99" y="82"/>
                  </a:cubicBezTo>
                  <a:cubicBezTo>
                    <a:pt x="108" y="82"/>
                    <a:pt x="115" y="89"/>
                    <a:pt x="115" y="98"/>
                  </a:cubicBezTo>
                  <a:moveTo>
                    <a:pt x="50" y="33"/>
                  </a:moveTo>
                  <a:cubicBezTo>
                    <a:pt x="50" y="42"/>
                    <a:pt x="42" y="49"/>
                    <a:pt x="33" y="49"/>
                  </a:cubicBezTo>
                  <a:cubicBezTo>
                    <a:pt x="24" y="49"/>
                    <a:pt x="17" y="42"/>
                    <a:pt x="17" y="33"/>
                  </a:cubicBezTo>
                  <a:cubicBezTo>
                    <a:pt x="17" y="24"/>
                    <a:pt x="24" y="16"/>
                    <a:pt x="33" y="16"/>
                  </a:cubicBezTo>
                  <a:cubicBezTo>
                    <a:pt x="42" y="16"/>
                    <a:pt x="50" y="24"/>
                    <a:pt x="50" y="33"/>
                  </a:cubicBezTo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65"/>
            <p:cNvSpPr>
              <a:spLocks noEditPoints="1"/>
            </p:cNvSpPr>
            <p:nvPr/>
          </p:nvSpPr>
          <p:spPr bwMode="auto">
            <a:xfrm>
              <a:off x="6813" y="3071"/>
              <a:ext cx="245" cy="242"/>
            </a:xfrm>
            <a:custGeom>
              <a:avLst/>
              <a:gdLst>
                <a:gd name="T0" fmla="*/ 197 w 197"/>
                <a:gd name="T1" fmla="*/ 95 h 194"/>
                <a:gd name="T2" fmla="*/ 138 w 197"/>
                <a:gd name="T3" fmla="*/ 89 h 194"/>
                <a:gd name="T4" fmla="*/ 100 w 197"/>
                <a:gd name="T5" fmla="*/ 76 h 194"/>
                <a:gd name="T6" fmla="*/ 100 w 197"/>
                <a:gd name="T7" fmla="*/ 172 h 194"/>
                <a:gd name="T8" fmla="*/ 84 w 197"/>
                <a:gd name="T9" fmla="*/ 172 h 194"/>
                <a:gd name="T10" fmla="*/ 84 w 197"/>
                <a:gd name="T11" fmla="*/ 0 h 194"/>
                <a:gd name="T12" fmla="*/ 100 w 197"/>
                <a:gd name="T13" fmla="*/ 0 h 194"/>
                <a:gd name="T14" fmla="*/ 100 w 197"/>
                <a:gd name="T15" fmla="*/ 10 h 194"/>
                <a:gd name="T16" fmla="*/ 138 w 197"/>
                <a:gd name="T17" fmla="*/ 23 h 194"/>
                <a:gd name="T18" fmla="*/ 197 w 197"/>
                <a:gd name="T19" fmla="*/ 30 h 194"/>
                <a:gd name="T20" fmla="*/ 178 w 197"/>
                <a:gd name="T21" fmla="*/ 63 h 194"/>
                <a:gd name="T22" fmla="*/ 197 w 197"/>
                <a:gd name="T23" fmla="*/ 95 h 194"/>
                <a:gd name="T24" fmla="*/ 25 w 197"/>
                <a:gd name="T25" fmla="*/ 164 h 194"/>
                <a:gd name="T26" fmla="*/ 92 w 197"/>
                <a:gd name="T27" fmla="*/ 184 h 194"/>
                <a:gd name="T28" fmla="*/ 160 w 197"/>
                <a:gd name="T29" fmla="*/ 164 h 194"/>
                <a:gd name="T30" fmla="*/ 120 w 197"/>
                <a:gd name="T31" fmla="*/ 147 h 194"/>
                <a:gd name="T32" fmla="*/ 121 w 197"/>
                <a:gd name="T33" fmla="*/ 136 h 194"/>
                <a:gd name="T34" fmla="*/ 185 w 197"/>
                <a:gd name="T35" fmla="*/ 164 h 194"/>
                <a:gd name="T36" fmla="*/ 92 w 197"/>
                <a:gd name="T37" fmla="*/ 194 h 194"/>
                <a:gd name="T38" fmla="*/ 0 w 197"/>
                <a:gd name="T39" fmla="*/ 164 h 194"/>
                <a:gd name="T40" fmla="*/ 63 w 197"/>
                <a:gd name="T41" fmla="*/ 136 h 194"/>
                <a:gd name="T42" fmla="*/ 64 w 197"/>
                <a:gd name="T43" fmla="*/ 147 h 194"/>
                <a:gd name="T44" fmla="*/ 25 w 197"/>
                <a:gd name="T45" fmla="*/ 16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7" h="194">
                  <a:moveTo>
                    <a:pt x="197" y="95"/>
                  </a:moveTo>
                  <a:cubicBezTo>
                    <a:pt x="197" y="95"/>
                    <a:pt x="164" y="89"/>
                    <a:pt x="138" y="89"/>
                  </a:cubicBezTo>
                  <a:cubicBezTo>
                    <a:pt x="112" y="89"/>
                    <a:pt x="100" y="76"/>
                    <a:pt x="100" y="76"/>
                  </a:cubicBezTo>
                  <a:cubicBezTo>
                    <a:pt x="100" y="172"/>
                    <a:pt x="100" y="172"/>
                    <a:pt x="100" y="172"/>
                  </a:cubicBezTo>
                  <a:cubicBezTo>
                    <a:pt x="84" y="172"/>
                    <a:pt x="84" y="172"/>
                    <a:pt x="84" y="172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100" y="10"/>
                    <a:pt x="112" y="23"/>
                    <a:pt x="138" y="23"/>
                  </a:cubicBezTo>
                  <a:cubicBezTo>
                    <a:pt x="164" y="23"/>
                    <a:pt x="197" y="30"/>
                    <a:pt x="197" y="30"/>
                  </a:cubicBezTo>
                  <a:cubicBezTo>
                    <a:pt x="178" y="63"/>
                    <a:pt x="178" y="63"/>
                    <a:pt x="178" y="63"/>
                  </a:cubicBezTo>
                  <a:lnTo>
                    <a:pt x="197" y="95"/>
                  </a:lnTo>
                  <a:close/>
                  <a:moveTo>
                    <a:pt x="25" y="164"/>
                  </a:moveTo>
                  <a:cubicBezTo>
                    <a:pt x="25" y="175"/>
                    <a:pt x="59" y="184"/>
                    <a:pt x="92" y="184"/>
                  </a:cubicBezTo>
                  <a:cubicBezTo>
                    <a:pt x="126" y="184"/>
                    <a:pt x="160" y="175"/>
                    <a:pt x="160" y="164"/>
                  </a:cubicBezTo>
                  <a:cubicBezTo>
                    <a:pt x="160" y="157"/>
                    <a:pt x="142" y="150"/>
                    <a:pt x="120" y="147"/>
                  </a:cubicBezTo>
                  <a:cubicBezTo>
                    <a:pt x="121" y="136"/>
                    <a:pt x="121" y="136"/>
                    <a:pt x="121" y="136"/>
                  </a:cubicBezTo>
                  <a:cubicBezTo>
                    <a:pt x="158" y="140"/>
                    <a:pt x="185" y="151"/>
                    <a:pt x="185" y="164"/>
                  </a:cubicBezTo>
                  <a:cubicBezTo>
                    <a:pt x="185" y="181"/>
                    <a:pt x="144" y="194"/>
                    <a:pt x="92" y="194"/>
                  </a:cubicBezTo>
                  <a:cubicBezTo>
                    <a:pt x="41" y="194"/>
                    <a:pt x="0" y="181"/>
                    <a:pt x="0" y="164"/>
                  </a:cubicBezTo>
                  <a:cubicBezTo>
                    <a:pt x="0" y="151"/>
                    <a:pt x="26" y="140"/>
                    <a:pt x="63" y="136"/>
                  </a:cubicBezTo>
                  <a:cubicBezTo>
                    <a:pt x="64" y="147"/>
                    <a:pt x="64" y="147"/>
                    <a:pt x="64" y="147"/>
                  </a:cubicBezTo>
                  <a:cubicBezTo>
                    <a:pt x="42" y="150"/>
                    <a:pt x="25" y="157"/>
                    <a:pt x="25" y="164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66"/>
            <p:cNvSpPr>
              <a:spLocks noEditPoints="1"/>
            </p:cNvSpPr>
            <p:nvPr/>
          </p:nvSpPr>
          <p:spPr bwMode="auto">
            <a:xfrm>
              <a:off x="7133" y="3068"/>
              <a:ext cx="231" cy="237"/>
            </a:xfrm>
            <a:custGeom>
              <a:avLst/>
              <a:gdLst>
                <a:gd name="T0" fmla="*/ 93 w 185"/>
                <a:gd name="T1" fmla="*/ 190 h 190"/>
                <a:gd name="T2" fmla="*/ 0 w 185"/>
                <a:gd name="T3" fmla="*/ 160 h 190"/>
                <a:gd name="T4" fmla="*/ 63 w 185"/>
                <a:gd name="T5" fmla="*/ 132 h 190"/>
                <a:gd name="T6" fmla="*/ 64 w 185"/>
                <a:gd name="T7" fmla="*/ 143 h 190"/>
                <a:gd name="T8" fmla="*/ 25 w 185"/>
                <a:gd name="T9" fmla="*/ 160 h 190"/>
                <a:gd name="T10" fmla="*/ 93 w 185"/>
                <a:gd name="T11" fmla="*/ 180 h 190"/>
                <a:gd name="T12" fmla="*/ 160 w 185"/>
                <a:gd name="T13" fmla="*/ 160 h 190"/>
                <a:gd name="T14" fmla="*/ 121 w 185"/>
                <a:gd name="T15" fmla="*/ 143 h 190"/>
                <a:gd name="T16" fmla="*/ 122 w 185"/>
                <a:gd name="T17" fmla="*/ 132 h 190"/>
                <a:gd name="T18" fmla="*/ 185 w 185"/>
                <a:gd name="T19" fmla="*/ 160 h 190"/>
                <a:gd name="T20" fmla="*/ 93 w 185"/>
                <a:gd name="T21" fmla="*/ 190 h 190"/>
                <a:gd name="T22" fmla="*/ 88 w 185"/>
                <a:gd name="T23" fmla="*/ 168 h 190"/>
                <a:gd name="T24" fmla="*/ 88 w 185"/>
                <a:gd name="T25" fmla="*/ 116 h 190"/>
                <a:gd name="T26" fmla="*/ 100 w 185"/>
                <a:gd name="T27" fmla="*/ 116 h 190"/>
                <a:gd name="T28" fmla="*/ 100 w 185"/>
                <a:gd name="T29" fmla="*/ 168 h 190"/>
                <a:gd name="T30" fmla="*/ 88 w 185"/>
                <a:gd name="T31" fmla="*/ 168 h 190"/>
                <a:gd name="T32" fmla="*/ 48 w 185"/>
                <a:gd name="T33" fmla="*/ 72 h 190"/>
                <a:gd name="T34" fmla="*/ 129 w 185"/>
                <a:gd name="T35" fmla="*/ 72 h 190"/>
                <a:gd name="T36" fmla="*/ 160 w 185"/>
                <a:gd name="T37" fmla="*/ 92 h 190"/>
                <a:gd name="T38" fmla="*/ 128 w 185"/>
                <a:gd name="T39" fmla="*/ 112 h 190"/>
                <a:gd name="T40" fmla="*/ 48 w 185"/>
                <a:gd name="T41" fmla="*/ 112 h 190"/>
                <a:gd name="T42" fmla="*/ 48 w 185"/>
                <a:gd name="T43" fmla="*/ 72 h 190"/>
                <a:gd name="T44" fmla="*/ 7 w 185"/>
                <a:gd name="T45" fmla="*/ 44 h 190"/>
                <a:gd name="T46" fmla="*/ 39 w 185"/>
                <a:gd name="T47" fmla="*/ 24 h 190"/>
                <a:gd name="T48" fmla="*/ 160 w 185"/>
                <a:gd name="T49" fmla="*/ 24 h 190"/>
                <a:gd name="T50" fmla="*/ 160 w 185"/>
                <a:gd name="T51" fmla="*/ 64 h 190"/>
                <a:gd name="T52" fmla="*/ 39 w 185"/>
                <a:gd name="T53" fmla="*/ 64 h 190"/>
                <a:gd name="T54" fmla="*/ 7 w 185"/>
                <a:gd name="T55" fmla="*/ 44 h 190"/>
                <a:gd name="T56" fmla="*/ 88 w 185"/>
                <a:gd name="T57" fmla="*/ 0 h 190"/>
                <a:gd name="T58" fmla="*/ 100 w 185"/>
                <a:gd name="T59" fmla="*/ 0 h 190"/>
                <a:gd name="T60" fmla="*/ 100 w 185"/>
                <a:gd name="T61" fmla="*/ 19 h 190"/>
                <a:gd name="T62" fmla="*/ 88 w 185"/>
                <a:gd name="T63" fmla="*/ 19 h 190"/>
                <a:gd name="T64" fmla="*/ 88 w 185"/>
                <a:gd name="T65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5" h="190">
                  <a:moveTo>
                    <a:pt x="93" y="190"/>
                  </a:moveTo>
                  <a:cubicBezTo>
                    <a:pt x="41" y="190"/>
                    <a:pt x="0" y="177"/>
                    <a:pt x="0" y="160"/>
                  </a:cubicBezTo>
                  <a:cubicBezTo>
                    <a:pt x="0" y="147"/>
                    <a:pt x="26" y="136"/>
                    <a:pt x="63" y="132"/>
                  </a:cubicBezTo>
                  <a:cubicBezTo>
                    <a:pt x="64" y="143"/>
                    <a:pt x="64" y="143"/>
                    <a:pt x="64" y="143"/>
                  </a:cubicBezTo>
                  <a:cubicBezTo>
                    <a:pt x="42" y="146"/>
                    <a:pt x="25" y="153"/>
                    <a:pt x="25" y="160"/>
                  </a:cubicBezTo>
                  <a:cubicBezTo>
                    <a:pt x="25" y="171"/>
                    <a:pt x="59" y="180"/>
                    <a:pt x="93" y="180"/>
                  </a:cubicBezTo>
                  <a:cubicBezTo>
                    <a:pt x="126" y="180"/>
                    <a:pt x="160" y="171"/>
                    <a:pt x="160" y="160"/>
                  </a:cubicBezTo>
                  <a:cubicBezTo>
                    <a:pt x="160" y="153"/>
                    <a:pt x="143" y="146"/>
                    <a:pt x="121" y="143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59" y="136"/>
                    <a:pt x="185" y="147"/>
                    <a:pt x="185" y="160"/>
                  </a:cubicBezTo>
                  <a:cubicBezTo>
                    <a:pt x="185" y="177"/>
                    <a:pt x="144" y="190"/>
                    <a:pt x="93" y="190"/>
                  </a:cubicBezTo>
                  <a:close/>
                  <a:moveTo>
                    <a:pt x="88" y="168"/>
                  </a:moveTo>
                  <a:cubicBezTo>
                    <a:pt x="88" y="116"/>
                    <a:pt x="88" y="116"/>
                    <a:pt x="88" y="116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100" y="168"/>
                    <a:pt x="100" y="168"/>
                    <a:pt x="100" y="168"/>
                  </a:cubicBezTo>
                  <a:lnTo>
                    <a:pt x="88" y="168"/>
                  </a:lnTo>
                  <a:close/>
                  <a:moveTo>
                    <a:pt x="48" y="72"/>
                  </a:moveTo>
                  <a:cubicBezTo>
                    <a:pt x="129" y="72"/>
                    <a:pt x="129" y="72"/>
                    <a:pt x="129" y="72"/>
                  </a:cubicBezTo>
                  <a:cubicBezTo>
                    <a:pt x="160" y="92"/>
                    <a:pt x="160" y="92"/>
                    <a:pt x="160" y="92"/>
                  </a:cubicBezTo>
                  <a:cubicBezTo>
                    <a:pt x="128" y="112"/>
                    <a:pt x="128" y="112"/>
                    <a:pt x="128" y="112"/>
                  </a:cubicBezTo>
                  <a:cubicBezTo>
                    <a:pt x="48" y="112"/>
                    <a:pt x="48" y="112"/>
                    <a:pt x="48" y="112"/>
                  </a:cubicBezTo>
                  <a:lnTo>
                    <a:pt x="48" y="72"/>
                  </a:lnTo>
                  <a:close/>
                  <a:moveTo>
                    <a:pt x="7" y="44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160" y="24"/>
                    <a:pt x="160" y="24"/>
                    <a:pt x="160" y="2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39" y="64"/>
                    <a:pt x="39" y="64"/>
                    <a:pt x="39" y="64"/>
                  </a:cubicBezTo>
                  <a:lnTo>
                    <a:pt x="7" y="44"/>
                  </a:lnTo>
                  <a:close/>
                  <a:moveTo>
                    <a:pt x="88" y="0"/>
                  </a:moveTo>
                  <a:cubicBezTo>
                    <a:pt x="100" y="0"/>
                    <a:pt x="100" y="0"/>
                    <a:pt x="100" y="0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88" y="19"/>
                    <a:pt x="88" y="19"/>
                    <a:pt x="88" y="19"/>
                  </a:cubicBezTo>
                  <a:lnTo>
                    <a:pt x="88" y="0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67"/>
            <p:cNvSpPr>
              <a:spLocks noEditPoints="1"/>
            </p:cNvSpPr>
            <p:nvPr/>
          </p:nvSpPr>
          <p:spPr bwMode="auto">
            <a:xfrm>
              <a:off x="7436" y="3070"/>
              <a:ext cx="232" cy="238"/>
            </a:xfrm>
            <a:custGeom>
              <a:avLst/>
              <a:gdLst>
                <a:gd name="T0" fmla="*/ 93 w 186"/>
                <a:gd name="T1" fmla="*/ 191 h 191"/>
                <a:gd name="T2" fmla="*/ 0 w 186"/>
                <a:gd name="T3" fmla="*/ 161 h 191"/>
                <a:gd name="T4" fmla="*/ 63 w 186"/>
                <a:gd name="T5" fmla="*/ 132 h 191"/>
                <a:gd name="T6" fmla="*/ 64 w 186"/>
                <a:gd name="T7" fmla="*/ 143 h 191"/>
                <a:gd name="T8" fmla="*/ 25 w 186"/>
                <a:gd name="T9" fmla="*/ 161 h 191"/>
                <a:gd name="T10" fmla="*/ 93 w 186"/>
                <a:gd name="T11" fmla="*/ 180 h 191"/>
                <a:gd name="T12" fmla="*/ 161 w 186"/>
                <a:gd name="T13" fmla="*/ 161 h 191"/>
                <a:gd name="T14" fmla="*/ 121 w 186"/>
                <a:gd name="T15" fmla="*/ 143 h 191"/>
                <a:gd name="T16" fmla="*/ 122 w 186"/>
                <a:gd name="T17" fmla="*/ 132 h 191"/>
                <a:gd name="T18" fmla="*/ 186 w 186"/>
                <a:gd name="T19" fmla="*/ 161 h 191"/>
                <a:gd name="T20" fmla="*/ 93 w 186"/>
                <a:gd name="T21" fmla="*/ 191 h 191"/>
                <a:gd name="T22" fmla="*/ 105 w 186"/>
                <a:gd name="T23" fmla="*/ 168 h 191"/>
                <a:gd name="T24" fmla="*/ 93 w 186"/>
                <a:gd name="T25" fmla="*/ 168 h 191"/>
                <a:gd name="T26" fmla="*/ 93 w 186"/>
                <a:gd name="T27" fmla="*/ 168 h 191"/>
                <a:gd name="T28" fmla="*/ 81 w 186"/>
                <a:gd name="T29" fmla="*/ 168 h 191"/>
                <a:gd name="T30" fmla="*/ 76 w 186"/>
                <a:gd name="T31" fmla="*/ 108 h 191"/>
                <a:gd name="T32" fmla="*/ 57 w 186"/>
                <a:gd name="T33" fmla="*/ 108 h 191"/>
                <a:gd name="T34" fmla="*/ 57 w 186"/>
                <a:gd name="T35" fmla="*/ 60 h 191"/>
                <a:gd name="T36" fmla="*/ 93 w 186"/>
                <a:gd name="T37" fmla="*/ 49 h 191"/>
                <a:gd name="T38" fmla="*/ 129 w 186"/>
                <a:gd name="T39" fmla="*/ 60 h 191"/>
                <a:gd name="T40" fmla="*/ 129 w 186"/>
                <a:gd name="T41" fmla="*/ 108 h 191"/>
                <a:gd name="T42" fmla="*/ 110 w 186"/>
                <a:gd name="T43" fmla="*/ 108 h 191"/>
                <a:gd name="T44" fmla="*/ 105 w 186"/>
                <a:gd name="T45" fmla="*/ 168 h 191"/>
                <a:gd name="T46" fmla="*/ 92 w 186"/>
                <a:gd name="T47" fmla="*/ 40 h 191"/>
                <a:gd name="T48" fmla="*/ 72 w 186"/>
                <a:gd name="T49" fmla="*/ 20 h 191"/>
                <a:gd name="T50" fmla="*/ 92 w 186"/>
                <a:gd name="T51" fmla="*/ 0 h 191"/>
                <a:gd name="T52" fmla="*/ 112 w 186"/>
                <a:gd name="T53" fmla="*/ 20 h 191"/>
                <a:gd name="T54" fmla="*/ 92 w 186"/>
                <a:gd name="T55" fmla="*/ 4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6" h="191">
                  <a:moveTo>
                    <a:pt x="93" y="191"/>
                  </a:moveTo>
                  <a:cubicBezTo>
                    <a:pt x="42" y="191"/>
                    <a:pt x="0" y="177"/>
                    <a:pt x="0" y="161"/>
                  </a:cubicBezTo>
                  <a:cubicBezTo>
                    <a:pt x="0" y="148"/>
                    <a:pt x="27" y="136"/>
                    <a:pt x="63" y="132"/>
                  </a:cubicBezTo>
                  <a:cubicBezTo>
                    <a:pt x="64" y="143"/>
                    <a:pt x="64" y="143"/>
                    <a:pt x="64" y="143"/>
                  </a:cubicBezTo>
                  <a:cubicBezTo>
                    <a:pt x="42" y="147"/>
                    <a:pt x="25" y="153"/>
                    <a:pt x="25" y="161"/>
                  </a:cubicBezTo>
                  <a:cubicBezTo>
                    <a:pt x="25" y="172"/>
                    <a:pt x="60" y="180"/>
                    <a:pt x="93" y="180"/>
                  </a:cubicBezTo>
                  <a:cubicBezTo>
                    <a:pt x="126" y="180"/>
                    <a:pt x="161" y="172"/>
                    <a:pt x="161" y="161"/>
                  </a:cubicBezTo>
                  <a:cubicBezTo>
                    <a:pt x="161" y="153"/>
                    <a:pt x="143" y="147"/>
                    <a:pt x="121" y="143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59" y="136"/>
                    <a:pt x="186" y="148"/>
                    <a:pt x="186" y="161"/>
                  </a:cubicBezTo>
                  <a:cubicBezTo>
                    <a:pt x="186" y="177"/>
                    <a:pt x="144" y="191"/>
                    <a:pt x="93" y="191"/>
                  </a:cubicBezTo>
                  <a:close/>
                  <a:moveTo>
                    <a:pt x="105" y="168"/>
                  </a:moveTo>
                  <a:cubicBezTo>
                    <a:pt x="93" y="168"/>
                    <a:pt x="93" y="168"/>
                    <a:pt x="93" y="168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1" y="168"/>
                    <a:pt x="81" y="168"/>
                    <a:pt x="81" y="16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7" y="108"/>
                    <a:pt x="57" y="74"/>
                    <a:pt x="57" y="60"/>
                  </a:cubicBezTo>
                  <a:cubicBezTo>
                    <a:pt x="57" y="47"/>
                    <a:pt x="90" y="49"/>
                    <a:pt x="93" y="49"/>
                  </a:cubicBezTo>
                  <a:cubicBezTo>
                    <a:pt x="96" y="49"/>
                    <a:pt x="129" y="47"/>
                    <a:pt x="129" y="60"/>
                  </a:cubicBezTo>
                  <a:cubicBezTo>
                    <a:pt x="129" y="74"/>
                    <a:pt x="129" y="108"/>
                    <a:pt x="129" y="108"/>
                  </a:cubicBezTo>
                  <a:cubicBezTo>
                    <a:pt x="110" y="108"/>
                    <a:pt x="110" y="108"/>
                    <a:pt x="110" y="108"/>
                  </a:cubicBezTo>
                  <a:lnTo>
                    <a:pt x="105" y="168"/>
                  </a:lnTo>
                  <a:close/>
                  <a:moveTo>
                    <a:pt x="92" y="40"/>
                  </a:moveTo>
                  <a:cubicBezTo>
                    <a:pt x="81" y="40"/>
                    <a:pt x="72" y="31"/>
                    <a:pt x="72" y="20"/>
                  </a:cubicBezTo>
                  <a:cubicBezTo>
                    <a:pt x="72" y="9"/>
                    <a:pt x="81" y="0"/>
                    <a:pt x="92" y="0"/>
                  </a:cubicBezTo>
                  <a:cubicBezTo>
                    <a:pt x="103" y="0"/>
                    <a:pt x="112" y="9"/>
                    <a:pt x="112" y="20"/>
                  </a:cubicBezTo>
                  <a:cubicBezTo>
                    <a:pt x="112" y="31"/>
                    <a:pt x="103" y="40"/>
                    <a:pt x="92" y="40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68"/>
            <p:cNvSpPr>
              <a:spLocks noEditPoints="1"/>
            </p:cNvSpPr>
            <p:nvPr/>
          </p:nvSpPr>
          <p:spPr bwMode="auto">
            <a:xfrm>
              <a:off x="5592" y="3375"/>
              <a:ext cx="249" cy="249"/>
            </a:xfrm>
            <a:custGeom>
              <a:avLst/>
              <a:gdLst>
                <a:gd name="T0" fmla="*/ 100 w 200"/>
                <a:gd name="T1" fmla="*/ 200 h 200"/>
                <a:gd name="T2" fmla="*/ 0 w 200"/>
                <a:gd name="T3" fmla="*/ 100 h 200"/>
                <a:gd name="T4" fmla="*/ 100 w 200"/>
                <a:gd name="T5" fmla="*/ 0 h 200"/>
                <a:gd name="T6" fmla="*/ 200 w 200"/>
                <a:gd name="T7" fmla="*/ 100 h 200"/>
                <a:gd name="T8" fmla="*/ 100 w 200"/>
                <a:gd name="T9" fmla="*/ 200 h 200"/>
                <a:gd name="T10" fmla="*/ 101 w 200"/>
                <a:gd name="T11" fmla="*/ 38 h 200"/>
                <a:gd name="T12" fmla="*/ 102 w 200"/>
                <a:gd name="T13" fmla="*/ 38 h 200"/>
                <a:gd name="T14" fmla="*/ 102 w 200"/>
                <a:gd name="T15" fmla="*/ 38 h 200"/>
                <a:gd name="T16" fmla="*/ 101 w 200"/>
                <a:gd name="T17" fmla="*/ 38 h 200"/>
                <a:gd name="T18" fmla="*/ 156 w 200"/>
                <a:gd name="T19" fmla="*/ 95 h 200"/>
                <a:gd name="T20" fmla="*/ 150 w 200"/>
                <a:gd name="T21" fmla="*/ 56 h 200"/>
                <a:gd name="T22" fmla="*/ 136 w 200"/>
                <a:gd name="T23" fmla="*/ 44 h 200"/>
                <a:gd name="T24" fmla="*/ 102 w 200"/>
                <a:gd name="T25" fmla="*/ 38 h 200"/>
                <a:gd name="T26" fmla="*/ 68 w 200"/>
                <a:gd name="T27" fmla="*/ 44 h 200"/>
                <a:gd name="T28" fmla="*/ 53 w 200"/>
                <a:gd name="T29" fmla="*/ 56 h 200"/>
                <a:gd name="T30" fmla="*/ 48 w 200"/>
                <a:gd name="T31" fmla="*/ 95 h 200"/>
                <a:gd name="T32" fmla="*/ 48 w 200"/>
                <a:gd name="T33" fmla="*/ 148 h 200"/>
                <a:gd name="T34" fmla="*/ 59 w 200"/>
                <a:gd name="T35" fmla="*/ 148 h 200"/>
                <a:gd name="T36" fmla="*/ 59 w 200"/>
                <a:gd name="T37" fmla="*/ 157 h 200"/>
                <a:gd name="T38" fmla="*/ 73 w 200"/>
                <a:gd name="T39" fmla="*/ 157 h 200"/>
                <a:gd name="T40" fmla="*/ 73 w 200"/>
                <a:gd name="T41" fmla="*/ 148 h 200"/>
                <a:gd name="T42" fmla="*/ 131 w 200"/>
                <a:gd name="T43" fmla="*/ 148 h 200"/>
                <a:gd name="T44" fmla="*/ 131 w 200"/>
                <a:gd name="T45" fmla="*/ 157 h 200"/>
                <a:gd name="T46" fmla="*/ 145 w 200"/>
                <a:gd name="T47" fmla="*/ 157 h 200"/>
                <a:gd name="T48" fmla="*/ 145 w 200"/>
                <a:gd name="T49" fmla="*/ 148 h 200"/>
                <a:gd name="T50" fmla="*/ 156 w 200"/>
                <a:gd name="T51" fmla="*/ 148 h 200"/>
                <a:gd name="T52" fmla="*/ 156 w 200"/>
                <a:gd name="T53" fmla="*/ 95 h 200"/>
                <a:gd name="T54" fmla="*/ 132 w 200"/>
                <a:gd name="T55" fmla="*/ 132 h 200"/>
                <a:gd name="T56" fmla="*/ 128 w 200"/>
                <a:gd name="T57" fmla="*/ 129 h 200"/>
                <a:gd name="T58" fmla="*/ 128 w 200"/>
                <a:gd name="T59" fmla="*/ 122 h 200"/>
                <a:gd name="T60" fmla="*/ 132 w 200"/>
                <a:gd name="T61" fmla="*/ 120 h 200"/>
                <a:gd name="T62" fmla="*/ 144 w 200"/>
                <a:gd name="T63" fmla="*/ 120 h 200"/>
                <a:gd name="T64" fmla="*/ 148 w 200"/>
                <a:gd name="T65" fmla="*/ 122 h 200"/>
                <a:gd name="T66" fmla="*/ 148 w 200"/>
                <a:gd name="T67" fmla="*/ 129 h 200"/>
                <a:gd name="T68" fmla="*/ 144 w 200"/>
                <a:gd name="T69" fmla="*/ 132 h 200"/>
                <a:gd name="T70" fmla="*/ 132 w 200"/>
                <a:gd name="T71" fmla="*/ 132 h 200"/>
                <a:gd name="T72" fmla="*/ 140 w 200"/>
                <a:gd name="T73" fmla="*/ 100 h 200"/>
                <a:gd name="T74" fmla="*/ 63 w 200"/>
                <a:gd name="T75" fmla="*/ 100 h 200"/>
                <a:gd name="T76" fmla="*/ 59 w 200"/>
                <a:gd name="T77" fmla="*/ 94 h 200"/>
                <a:gd name="T78" fmla="*/ 63 w 200"/>
                <a:gd name="T79" fmla="*/ 65 h 200"/>
                <a:gd name="T80" fmla="*/ 69 w 200"/>
                <a:gd name="T81" fmla="*/ 60 h 200"/>
                <a:gd name="T82" fmla="*/ 135 w 200"/>
                <a:gd name="T83" fmla="*/ 60 h 200"/>
                <a:gd name="T84" fmla="*/ 141 w 200"/>
                <a:gd name="T85" fmla="*/ 65 h 200"/>
                <a:gd name="T86" fmla="*/ 145 w 200"/>
                <a:gd name="T87" fmla="*/ 94 h 200"/>
                <a:gd name="T88" fmla="*/ 140 w 200"/>
                <a:gd name="T89" fmla="*/ 100 h 200"/>
                <a:gd name="T90" fmla="*/ 123 w 200"/>
                <a:gd name="T91" fmla="*/ 52 h 200"/>
                <a:gd name="T92" fmla="*/ 81 w 200"/>
                <a:gd name="T93" fmla="*/ 52 h 200"/>
                <a:gd name="T94" fmla="*/ 81 w 200"/>
                <a:gd name="T95" fmla="*/ 48 h 200"/>
                <a:gd name="T96" fmla="*/ 123 w 200"/>
                <a:gd name="T97" fmla="*/ 48 h 200"/>
                <a:gd name="T98" fmla="*/ 123 w 200"/>
                <a:gd name="T99" fmla="*/ 52 h 200"/>
                <a:gd name="T100" fmla="*/ 72 w 200"/>
                <a:gd name="T101" fmla="*/ 120 h 200"/>
                <a:gd name="T102" fmla="*/ 76 w 200"/>
                <a:gd name="T103" fmla="*/ 122 h 200"/>
                <a:gd name="T104" fmla="*/ 76 w 200"/>
                <a:gd name="T105" fmla="*/ 129 h 200"/>
                <a:gd name="T106" fmla="*/ 72 w 200"/>
                <a:gd name="T107" fmla="*/ 132 h 200"/>
                <a:gd name="T108" fmla="*/ 60 w 200"/>
                <a:gd name="T109" fmla="*/ 132 h 200"/>
                <a:gd name="T110" fmla="*/ 56 w 200"/>
                <a:gd name="T111" fmla="*/ 129 h 200"/>
                <a:gd name="T112" fmla="*/ 56 w 200"/>
                <a:gd name="T113" fmla="*/ 122 h 200"/>
                <a:gd name="T114" fmla="*/ 60 w 200"/>
                <a:gd name="T115" fmla="*/ 120 h 200"/>
                <a:gd name="T116" fmla="*/ 72 w 200"/>
                <a:gd name="T117" fmla="*/ 12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0" h="200">
                  <a:moveTo>
                    <a:pt x="100" y="200"/>
                  </a:moveTo>
                  <a:cubicBezTo>
                    <a:pt x="44" y="200"/>
                    <a:pt x="0" y="155"/>
                    <a:pt x="0" y="100"/>
                  </a:cubicBezTo>
                  <a:cubicBezTo>
                    <a:pt x="0" y="45"/>
                    <a:pt x="44" y="0"/>
                    <a:pt x="100" y="0"/>
                  </a:cubicBezTo>
                  <a:cubicBezTo>
                    <a:pt x="155" y="0"/>
                    <a:pt x="200" y="45"/>
                    <a:pt x="200" y="100"/>
                  </a:cubicBezTo>
                  <a:cubicBezTo>
                    <a:pt x="200" y="155"/>
                    <a:pt x="155" y="200"/>
                    <a:pt x="100" y="200"/>
                  </a:cubicBezTo>
                  <a:close/>
                  <a:moveTo>
                    <a:pt x="101" y="38"/>
                  </a:moveTo>
                  <a:cubicBezTo>
                    <a:pt x="102" y="38"/>
                    <a:pt x="102" y="38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lnTo>
                    <a:pt x="101" y="38"/>
                  </a:lnTo>
                  <a:close/>
                  <a:moveTo>
                    <a:pt x="156" y="95"/>
                  </a:moveTo>
                  <a:cubicBezTo>
                    <a:pt x="150" y="56"/>
                    <a:pt x="150" y="56"/>
                    <a:pt x="150" y="56"/>
                  </a:cubicBezTo>
                  <a:cubicBezTo>
                    <a:pt x="149" y="49"/>
                    <a:pt x="143" y="47"/>
                    <a:pt x="136" y="44"/>
                  </a:cubicBezTo>
                  <a:cubicBezTo>
                    <a:pt x="130" y="41"/>
                    <a:pt x="114" y="38"/>
                    <a:pt x="102" y="38"/>
                  </a:cubicBezTo>
                  <a:cubicBezTo>
                    <a:pt x="90" y="38"/>
                    <a:pt x="74" y="41"/>
                    <a:pt x="68" y="44"/>
                  </a:cubicBezTo>
                  <a:cubicBezTo>
                    <a:pt x="61" y="47"/>
                    <a:pt x="55" y="49"/>
                    <a:pt x="53" y="56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59" y="148"/>
                    <a:pt x="59" y="148"/>
                    <a:pt x="59" y="148"/>
                  </a:cubicBezTo>
                  <a:cubicBezTo>
                    <a:pt x="59" y="157"/>
                    <a:pt x="59" y="157"/>
                    <a:pt x="59" y="157"/>
                  </a:cubicBezTo>
                  <a:cubicBezTo>
                    <a:pt x="59" y="167"/>
                    <a:pt x="73" y="167"/>
                    <a:pt x="73" y="157"/>
                  </a:cubicBezTo>
                  <a:cubicBezTo>
                    <a:pt x="73" y="148"/>
                    <a:pt x="73" y="148"/>
                    <a:pt x="73" y="148"/>
                  </a:cubicBezTo>
                  <a:cubicBezTo>
                    <a:pt x="131" y="148"/>
                    <a:pt x="131" y="148"/>
                    <a:pt x="131" y="148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1" y="167"/>
                    <a:pt x="145" y="167"/>
                    <a:pt x="145" y="157"/>
                  </a:cubicBezTo>
                  <a:cubicBezTo>
                    <a:pt x="145" y="148"/>
                    <a:pt x="145" y="148"/>
                    <a:pt x="145" y="148"/>
                  </a:cubicBezTo>
                  <a:cubicBezTo>
                    <a:pt x="156" y="148"/>
                    <a:pt x="156" y="148"/>
                    <a:pt x="156" y="148"/>
                  </a:cubicBezTo>
                  <a:lnTo>
                    <a:pt x="156" y="95"/>
                  </a:lnTo>
                  <a:close/>
                  <a:moveTo>
                    <a:pt x="132" y="132"/>
                  </a:moveTo>
                  <a:cubicBezTo>
                    <a:pt x="130" y="132"/>
                    <a:pt x="128" y="131"/>
                    <a:pt x="128" y="129"/>
                  </a:cubicBezTo>
                  <a:cubicBezTo>
                    <a:pt x="128" y="122"/>
                    <a:pt x="128" y="122"/>
                    <a:pt x="128" y="122"/>
                  </a:cubicBezTo>
                  <a:cubicBezTo>
                    <a:pt x="128" y="121"/>
                    <a:pt x="130" y="120"/>
                    <a:pt x="132" y="120"/>
                  </a:cubicBezTo>
                  <a:cubicBezTo>
                    <a:pt x="144" y="120"/>
                    <a:pt x="144" y="120"/>
                    <a:pt x="144" y="120"/>
                  </a:cubicBezTo>
                  <a:cubicBezTo>
                    <a:pt x="145" y="120"/>
                    <a:pt x="148" y="121"/>
                    <a:pt x="148" y="122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31"/>
                    <a:pt x="145" y="132"/>
                    <a:pt x="144" y="132"/>
                  </a:cubicBezTo>
                  <a:lnTo>
                    <a:pt x="132" y="132"/>
                  </a:lnTo>
                  <a:close/>
                  <a:moveTo>
                    <a:pt x="140" y="100"/>
                  </a:moveTo>
                  <a:cubicBezTo>
                    <a:pt x="63" y="100"/>
                    <a:pt x="63" y="100"/>
                    <a:pt x="63" y="100"/>
                  </a:cubicBezTo>
                  <a:cubicBezTo>
                    <a:pt x="60" y="100"/>
                    <a:pt x="59" y="97"/>
                    <a:pt x="59" y="94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62"/>
                    <a:pt x="65" y="60"/>
                    <a:pt x="69" y="60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9" y="60"/>
                    <a:pt x="140" y="62"/>
                    <a:pt x="141" y="65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45" y="97"/>
                    <a:pt x="144" y="100"/>
                    <a:pt x="140" y="100"/>
                  </a:cubicBezTo>
                  <a:close/>
                  <a:moveTo>
                    <a:pt x="123" y="52"/>
                  </a:moveTo>
                  <a:cubicBezTo>
                    <a:pt x="81" y="52"/>
                    <a:pt x="81" y="52"/>
                    <a:pt x="81" y="52"/>
                  </a:cubicBezTo>
                  <a:cubicBezTo>
                    <a:pt x="76" y="52"/>
                    <a:pt x="76" y="48"/>
                    <a:pt x="81" y="48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27" y="48"/>
                    <a:pt x="127" y="52"/>
                    <a:pt x="123" y="52"/>
                  </a:cubicBezTo>
                  <a:close/>
                  <a:moveTo>
                    <a:pt x="72" y="120"/>
                  </a:moveTo>
                  <a:cubicBezTo>
                    <a:pt x="74" y="120"/>
                    <a:pt x="76" y="121"/>
                    <a:pt x="76" y="122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6" y="131"/>
                    <a:pt x="74" y="132"/>
                    <a:pt x="72" y="132"/>
                  </a:cubicBezTo>
                  <a:cubicBezTo>
                    <a:pt x="60" y="132"/>
                    <a:pt x="60" y="132"/>
                    <a:pt x="60" y="132"/>
                  </a:cubicBezTo>
                  <a:cubicBezTo>
                    <a:pt x="59" y="132"/>
                    <a:pt x="56" y="131"/>
                    <a:pt x="56" y="129"/>
                  </a:cubicBezTo>
                  <a:cubicBezTo>
                    <a:pt x="56" y="122"/>
                    <a:pt x="56" y="122"/>
                    <a:pt x="56" y="122"/>
                  </a:cubicBezTo>
                  <a:cubicBezTo>
                    <a:pt x="56" y="121"/>
                    <a:pt x="59" y="120"/>
                    <a:pt x="60" y="120"/>
                  </a:cubicBezTo>
                  <a:lnTo>
                    <a:pt x="72" y="120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69"/>
            <p:cNvSpPr>
              <a:spLocks noEditPoints="1"/>
            </p:cNvSpPr>
            <p:nvPr/>
          </p:nvSpPr>
          <p:spPr bwMode="auto">
            <a:xfrm>
              <a:off x="5901" y="3375"/>
              <a:ext cx="248" cy="248"/>
            </a:xfrm>
            <a:custGeom>
              <a:avLst/>
              <a:gdLst>
                <a:gd name="T0" fmla="*/ 100 w 199"/>
                <a:gd name="T1" fmla="*/ 199 h 199"/>
                <a:gd name="T2" fmla="*/ 0 w 199"/>
                <a:gd name="T3" fmla="*/ 100 h 199"/>
                <a:gd name="T4" fmla="*/ 100 w 199"/>
                <a:gd name="T5" fmla="*/ 0 h 199"/>
                <a:gd name="T6" fmla="*/ 199 w 199"/>
                <a:gd name="T7" fmla="*/ 100 h 199"/>
                <a:gd name="T8" fmla="*/ 100 w 199"/>
                <a:gd name="T9" fmla="*/ 199 h 199"/>
                <a:gd name="T10" fmla="*/ 90 w 199"/>
                <a:gd name="T11" fmla="*/ 12 h 199"/>
                <a:gd name="T12" fmla="*/ 83 w 199"/>
                <a:gd name="T13" fmla="*/ 20 h 199"/>
                <a:gd name="T14" fmla="*/ 90 w 199"/>
                <a:gd name="T15" fmla="*/ 27 h 199"/>
                <a:gd name="T16" fmla="*/ 97 w 199"/>
                <a:gd name="T17" fmla="*/ 20 h 199"/>
                <a:gd name="T18" fmla="*/ 90 w 199"/>
                <a:gd name="T19" fmla="*/ 12 h 199"/>
                <a:gd name="T20" fmla="*/ 108 w 199"/>
                <a:gd name="T21" fmla="*/ 12 h 199"/>
                <a:gd name="T22" fmla="*/ 101 w 199"/>
                <a:gd name="T23" fmla="*/ 20 h 199"/>
                <a:gd name="T24" fmla="*/ 108 w 199"/>
                <a:gd name="T25" fmla="*/ 27 h 199"/>
                <a:gd name="T26" fmla="*/ 116 w 199"/>
                <a:gd name="T27" fmla="*/ 20 h 199"/>
                <a:gd name="T28" fmla="*/ 108 w 199"/>
                <a:gd name="T29" fmla="*/ 12 h 199"/>
                <a:gd name="T30" fmla="*/ 151 w 199"/>
                <a:gd name="T31" fmla="*/ 51 h 199"/>
                <a:gd name="T32" fmla="*/ 127 w 199"/>
                <a:gd name="T33" fmla="*/ 28 h 199"/>
                <a:gd name="T34" fmla="*/ 99 w 199"/>
                <a:gd name="T35" fmla="*/ 28 h 199"/>
                <a:gd name="T36" fmla="*/ 71 w 199"/>
                <a:gd name="T37" fmla="*/ 28 h 199"/>
                <a:gd name="T38" fmla="*/ 47 w 199"/>
                <a:gd name="T39" fmla="*/ 51 h 199"/>
                <a:gd name="T40" fmla="*/ 47 w 199"/>
                <a:gd name="T41" fmla="*/ 132 h 199"/>
                <a:gd name="T42" fmla="*/ 66 w 199"/>
                <a:gd name="T43" fmla="*/ 154 h 199"/>
                <a:gd name="T44" fmla="*/ 49 w 199"/>
                <a:gd name="T45" fmla="*/ 176 h 199"/>
                <a:gd name="T46" fmla="*/ 64 w 199"/>
                <a:gd name="T47" fmla="*/ 176 h 199"/>
                <a:gd name="T48" fmla="*/ 74 w 199"/>
                <a:gd name="T49" fmla="*/ 164 h 199"/>
                <a:gd name="T50" fmla="*/ 125 w 199"/>
                <a:gd name="T51" fmla="*/ 164 h 199"/>
                <a:gd name="T52" fmla="*/ 134 w 199"/>
                <a:gd name="T53" fmla="*/ 176 h 199"/>
                <a:gd name="T54" fmla="*/ 149 w 199"/>
                <a:gd name="T55" fmla="*/ 176 h 199"/>
                <a:gd name="T56" fmla="*/ 132 w 199"/>
                <a:gd name="T57" fmla="*/ 154 h 199"/>
                <a:gd name="T58" fmla="*/ 151 w 199"/>
                <a:gd name="T59" fmla="*/ 132 h 199"/>
                <a:gd name="T60" fmla="*/ 151 w 199"/>
                <a:gd name="T61" fmla="*/ 51 h 199"/>
                <a:gd name="T62" fmla="*/ 126 w 199"/>
                <a:gd name="T63" fmla="*/ 88 h 199"/>
                <a:gd name="T64" fmla="*/ 72 w 199"/>
                <a:gd name="T65" fmla="*/ 88 h 199"/>
                <a:gd name="T66" fmla="*/ 59 w 199"/>
                <a:gd name="T67" fmla="*/ 78 h 199"/>
                <a:gd name="T68" fmla="*/ 59 w 199"/>
                <a:gd name="T69" fmla="*/ 64 h 199"/>
                <a:gd name="T70" fmla="*/ 72 w 199"/>
                <a:gd name="T71" fmla="*/ 52 h 199"/>
                <a:gd name="T72" fmla="*/ 126 w 199"/>
                <a:gd name="T73" fmla="*/ 52 h 199"/>
                <a:gd name="T74" fmla="*/ 139 w 199"/>
                <a:gd name="T75" fmla="*/ 64 h 199"/>
                <a:gd name="T76" fmla="*/ 139 w 199"/>
                <a:gd name="T77" fmla="*/ 78 h 199"/>
                <a:gd name="T78" fmla="*/ 126 w 199"/>
                <a:gd name="T79" fmla="*/ 88 h 199"/>
                <a:gd name="T80" fmla="*/ 112 w 199"/>
                <a:gd name="T81" fmla="*/ 44 h 199"/>
                <a:gd name="T82" fmla="*/ 86 w 199"/>
                <a:gd name="T83" fmla="*/ 44 h 199"/>
                <a:gd name="T84" fmla="*/ 82 w 199"/>
                <a:gd name="T85" fmla="*/ 41 h 199"/>
                <a:gd name="T86" fmla="*/ 82 w 199"/>
                <a:gd name="T87" fmla="*/ 36 h 199"/>
                <a:gd name="T88" fmla="*/ 86 w 199"/>
                <a:gd name="T89" fmla="*/ 36 h 199"/>
                <a:gd name="T90" fmla="*/ 112 w 199"/>
                <a:gd name="T91" fmla="*/ 36 h 199"/>
                <a:gd name="T92" fmla="*/ 116 w 199"/>
                <a:gd name="T93" fmla="*/ 39 h 199"/>
                <a:gd name="T94" fmla="*/ 116 w 199"/>
                <a:gd name="T95" fmla="*/ 41 h 199"/>
                <a:gd name="T96" fmla="*/ 112 w 199"/>
                <a:gd name="T97" fmla="*/ 44 h 199"/>
                <a:gd name="T98" fmla="*/ 72 w 199"/>
                <a:gd name="T99" fmla="*/ 122 h 199"/>
                <a:gd name="T100" fmla="*/ 81 w 199"/>
                <a:gd name="T101" fmla="*/ 132 h 199"/>
                <a:gd name="T102" fmla="*/ 72 w 199"/>
                <a:gd name="T103" fmla="*/ 142 h 199"/>
                <a:gd name="T104" fmla="*/ 62 w 199"/>
                <a:gd name="T105" fmla="*/ 132 h 199"/>
                <a:gd name="T106" fmla="*/ 72 w 199"/>
                <a:gd name="T107" fmla="*/ 122 h 199"/>
                <a:gd name="T108" fmla="*/ 127 w 199"/>
                <a:gd name="T109" fmla="*/ 122 h 199"/>
                <a:gd name="T110" fmla="*/ 136 w 199"/>
                <a:gd name="T111" fmla="*/ 132 h 199"/>
                <a:gd name="T112" fmla="*/ 127 w 199"/>
                <a:gd name="T113" fmla="*/ 142 h 199"/>
                <a:gd name="T114" fmla="*/ 117 w 199"/>
                <a:gd name="T115" fmla="*/ 132 h 199"/>
                <a:gd name="T116" fmla="*/ 127 w 199"/>
                <a:gd name="T117" fmla="*/ 12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9" h="199">
                  <a:moveTo>
                    <a:pt x="100" y="199"/>
                  </a:moveTo>
                  <a:cubicBezTo>
                    <a:pt x="45" y="199"/>
                    <a:pt x="0" y="155"/>
                    <a:pt x="0" y="100"/>
                  </a:cubicBezTo>
                  <a:cubicBezTo>
                    <a:pt x="0" y="45"/>
                    <a:pt x="45" y="0"/>
                    <a:pt x="100" y="0"/>
                  </a:cubicBezTo>
                  <a:cubicBezTo>
                    <a:pt x="155" y="0"/>
                    <a:pt x="199" y="45"/>
                    <a:pt x="199" y="100"/>
                  </a:cubicBezTo>
                  <a:cubicBezTo>
                    <a:pt x="199" y="155"/>
                    <a:pt x="155" y="199"/>
                    <a:pt x="100" y="199"/>
                  </a:cubicBezTo>
                  <a:close/>
                  <a:moveTo>
                    <a:pt x="90" y="12"/>
                  </a:moveTo>
                  <a:cubicBezTo>
                    <a:pt x="86" y="12"/>
                    <a:pt x="83" y="16"/>
                    <a:pt x="83" y="20"/>
                  </a:cubicBezTo>
                  <a:cubicBezTo>
                    <a:pt x="83" y="23"/>
                    <a:pt x="86" y="27"/>
                    <a:pt x="90" y="27"/>
                  </a:cubicBezTo>
                  <a:cubicBezTo>
                    <a:pt x="94" y="27"/>
                    <a:pt x="97" y="23"/>
                    <a:pt x="97" y="20"/>
                  </a:cubicBezTo>
                  <a:cubicBezTo>
                    <a:pt x="97" y="16"/>
                    <a:pt x="94" y="12"/>
                    <a:pt x="90" y="12"/>
                  </a:cubicBezTo>
                  <a:close/>
                  <a:moveTo>
                    <a:pt x="108" y="12"/>
                  </a:moveTo>
                  <a:cubicBezTo>
                    <a:pt x="105" y="12"/>
                    <a:pt x="101" y="16"/>
                    <a:pt x="101" y="20"/>
                  </a:cubicBezTo>
                  <a:cubicBezTo>
                    <a:pt x="101" y="23"/>
                    <a:pt x="105" y="27"/>
                    <a:pt x="108" y="27"/>
                  </a:cubicBezTo>
                  <a:cubicBezTo>
                    <a:pt x="112" y="27"/>
                    <a:pt x="116" y="23"/>
                    <a:pt x="116" y="20"/>
                  </a:cubicBezTo>
                  <a:cubicBezTo>
                    <a:pt x="116" y="16"/>
                    <a:pt x="112" y="12"/>
                    <a:pt x="108" y="12"/>
                  </a:cubicBezTo>
                  <a:close/>
                  <a:moveTo>
                    <a:pt x="151" y="51"/>
                  </a:moveTo>
                  <a:cubicBezTo>
                    <a:pt x="151" y="39"/>
                    <a:pt x="140" y="28"/>
                    <a:pt x="127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58" y="28"/>
                    <a:pt x="47" y="39"/>
                    <a:pt x="47" y="51"/>
                  </a:cubicBezTo>
                  <a:cubicBezTo>
                    <a:pt x="47" y="132"/>
                    <a:pt x="47" y="132"/>
                    <a:pt x="47" y="132"/>
                  </a:cubicBezTo>
                  <a:cubicBezTo>
                    <a:pt x="47" y="143"/>
                    <a:pt x="57" y="153"/>
                    <a:pt x="66" y="154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74" y="164"/>
                    <a:pt x="74" y="164"/>
                    <a:pt x="74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34" y="176"/>
                    <a:pt x="134" y="176"/>
                    <a:pt x="134" y="176"/>
                  </a:cubicBezTo>
                  <a:cubicBezTo>
                    <a:pt x="149" y="176"/>
                    <a:pt x="149" y="176"/>
                    <a:pt x="149" y="176"/>
                  </a:cubicBezTo>
                  <a:cubicBezTo>
                    <a:pt x="132" y="154"/>
                    <a:pt x="132" y="154"/>
                    <a:pt x="132" y="154"/>
                  </a:cubicBezTo>
                  <a:cubicBezTo>
                    <a:pt x="141" y="153"/>
                    <a:pt x="151" y="143"/>
                    <a:pt x="151" y="132"/>
                  </a:cubicBezTo>
                  <a:lnTo>
                    <a:pt x="151" y="51"/>
                  </a:lnTo>
                  <a:close/>
                  <a:moveTo>
                    <a:pt x="126" y="88"/>
                  </a:moveTo>
                  <a:cubicBezTo>
                    <a:pt x="72" y="88"/>
                    <a:pt x="72" y="88"/>
                    <a:pt x="72" y="88"/>
                  </a:cubicBezTo>
                  <a:cubicBezTo>
                    <a:pt x="66" y="88"/>
                    <a:pt x="59" y="85"/>
                    <a:pt x="59" y="78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58"/>
                    <a:pt x="65" y="52"/>
                    <a:pt x="72" y="52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34" y="52"/>
                    <a:pt x="139" y="58"/>
                    <a:pt x="139" y="64"/>
                  </a:cubicBezTo>
                  <a:cubicBezTo>
                    <a:pt x="139" y="78"/>
                    <a:pt x="139" y="78"/>
                    <a:pt x="139" y="78"/>
                  </a:cubicBezTo>
                  <a:cubicBezTo>
                    <a:pt x="139" y="85"/>
                    <a:pt x="133" y="88"/>
                    <a:pt x="126" y="88"/>
                  </a:cubicBezTo>
                  <a:close/>
                  <a:moveTo>
                    <a:pt x="112" y="44"/>
                  </a:moveTo>
                  <a:cubicBezTo>
                    <a:pt x="86" y="44"/>
                    <a:pt x="86" y="44"/>
                    <a:pt x="86" y="44"/>
                  </a:cubicBezTo>
                  <a:cubicBezTo>
                    <a:pt x="84" y="44"/>
                    <a:pt x="82" y="43"/>
                    <a:pt x="82" y="41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2" y="35"/>
                    <a:pt x="84" y="36"/>
                    <a:pt x="86" y="36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4" y="36"/>
                    <a:pt x="116" y="37"/>
                    <a:pt x="116" y="39"/>
                  </a:cubicBezTo>
                  <a:cubicBezTo>
                    <a:pt x="116" y="41"/>
                    <a:pt x="116" y="41"/>
                    <a:pt x="116" y="41"/>
                  </a:cubicBezTo>
                  <a:cubicBezTo>
                    <a:pt x="116" y="43"/>
                    <a:pt x="115" y="44"/>
                    <a:pt x="112" y="44"/>
                  </a:cubicBezTo>
                  <a:close/>
                  <a:moveTo>
                    <a:pt x="72" y="122"/>
                  </a:moveTo>
                  <a:cubicBezTo>
                    <a:pt x="77" y="122"/>
                    <a:pt x="81" y="127"/>
                    <a:pt x="81" y="132"/>
                  </a:cubicBezTo>
                  <a:cubicBezTo>
                    <a:pt x="81" y="138"/>
                    <a:pt x="77" y="142"/>
                    <a:pt x="72" y="142"/>
                  </a:cubicBezTo>
                  <a:cubicBezTo>
                    <a:pt x="66" y="142"/>
                    <a:pt x="62" y="138"/>
                    <a:pt x="62" y="132"/>
                  </a:cubicBezTo>
                  <a:cubicBezTo>
                    <a:pt x="62" y="127"/>
                    <a:pt x="66" y="122"/>
                    <a:pt x="72" y="122"/>
                  </a:cubicBezTo>
                  <a:close/>
                  <a:moveTo>
                    <a:pt x="127" y="122"/>
                  </a:moveTo>
                  <a:cubicBezTo>
                    <a:pt x="132" y="122"/>
                    <a:pt x="136" y="127"/>
                    <a:pt x="136" y="132"/>
                  </a:cubicBezTo>
                  <a:cubicBezTo>
                    <a:pt x="136" y="138"/>
                    <a:pt x="132" y="142"/>
                    <a:pt x="127" y="142"/>
                  </a:cubicBezTo>
                  <a:cubicBezTo>
                    <a:pt x="121" y="142"/>
                    <a:pt x="117" y="138"/>
                    <a:pt x="117" y="132"/>
                  </a:cubicBezTo>
                  <a:cubicBezTo>
                    <a:pt x="117" y="127"/>
                    <a:pt x="121" y="122"/>
                    <a:pt x="127" y="122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70"/>
            <p:cNvSpPr>
              <a:spLocks noEditPoints="1"/>
            </p:cNvSpPr>
            <p:nvPr/>
          </p:nvSpPr>
          <p:spPr bwMode="auto">
            <a:xfrm>
              <a:off x="6211" y="3375"/>
              <a:ext cx="249" cy="249"/>
            </a:xfrm>
            <a:custGeom>
              <a:avLst/>
              <a:gdLst>
                <a:gd name="T0" fmla="*/ 0 w 200"/>
                <a:gd name="T1" fmla="*/ 100 h 200"/>
                <a:gd name="T2" fmla="*/ 200 w 200"/>
                <a:gd name="T3" fmla="*/ 100 h 200"/>
                <a:gd name="T4" fmla="*/ 31 w 200"/>
                <a:gd name="T5" fmla="*/ 161 h 200"/>
                <a:gd name="T6" fmla="*/ 57 w 200"/>
                <a:gd name="T7" fmla="*/ 159 h 200"/>
                <a:gd name="T8" fmla="*/ 90 w 200"/>
                <a:gd name="T9" fmla="*/ 158 h 200"/>
                <a:gd name="T10" fmla="*/ 124 w 200"/>
                <a:gd name="T11" fmla="*/ 159 h 200"/>
                <a:gd name="T12" fmla="*/ 156 w 200"/>
                <a:gd name="T13" fmla="*/ 159 h 200"/>
                <a:gd name="T14" fmla="*/ 168 w 200"/>
                <a:gd name="T15" fmla="*/ 148 h 200"/>
                <a:gd name="T16" fmla="*/ 139 w 200"/>
                <a:gd name="T17" fmla="*/ 147 h 200"/>
                <a:gd name="T18" fmla="*/ 107 w 200"/>
                <a:gd name="T19" fmla="*/ 146 h 200"/>
                <a:gd name="T20" fmla="*/ 75 w 200"/>
                <a:gd name="T21" fmla="*/ 146 h 200"/>
                <a:gd name="T22" fmla="*/ 42 w 200"/>
                <a:gd name="T23" fmla="*/ 146 h 200"/>
                <a:gd name="T24" fmla="*/ 31 w 200"/>
                <a:gd name="T25" fmla="*/ 161 h 200"/>
                <a:gd name="T26" fmla="*/ 157 w 200"/>
                <a:gd name="T27" fmla="*/ 127 h 200"/>
                <a:gd name="T28" fmla="*/ 136 w 200"/>
                <a:gd name="T29" fmla="*/ 98 h 200"/>
                <a:gd name="T30" fmla="*/ 141 w 200"/>
                <a:gd name="T31" fmla="*/ 69 h 200"/>
                <a:gd name="T32" fmla="*/ 135 w 200"/>
                <a:gd name="T33" fmla="*/ 49 h 200"/>
                <a:gd name="T34" fmla="*/ 125 w 200"/>
                <a:gd name="T35" fmla="*/ 48 h 200"/>
                <a:gd name="T36" fmla="*/ 124 w 200"/>
                <a:gd name="T37" fmla="*/ 37 h 200"/>
                <a:gd name="T38" fmla="*/ 108 w 200"/>
                <a:gd name="T39" fmla="*/ 36 h 200"/>
                <a:gd name="T40" fmla="*/ 107 w 200"/>
                <a:gd name="T41" fmla="*/ 21 h 200"/>
                <a:gd name="T42" fmla="*/ 92 w 200"/>
                <a:gd name="T43" fmla="*/ 20 h 200"/>
                <a:gd name="T44" fmla="*/ 91 w 200"/>
                <a:gd name="T45" fmla="*/ 35 h 200"/>
                <a:gd name="T46" fmla="*/ 76 w 200"/>
                <a:gd name="T47" fmla="*/ 36 h 200"/>
                <a:gd name="T48" fmla="*/ 75 w 200"/>
                <a:gd name="T49" fmla="*/ 47 h 200"/>
                <a:gd name="T50" fmla="*/ 64 w 200"/>
                <a:gd name="T51" fmla="*/ 48 h 200"/>
                <a:gd name="T52" fmla="*/ 64 w 200"/>
                <a:gd name="T53" fmla="*/ 67 h 200"/>
                <a:gd name="T54" fmla="*/ 55 w 200"/>
                <a:gd name="T55" fmla="*/ 77 h 200"/>
                <a:gd name="T56" fmla="*/ 64 w 200"/>
                <a:gd name="T57" fmla="*/ 128 h 200"/>
                <a:gd name="T58" fmla="*/ 42 w 200"/>
                <a:gd name="T59" fmla="*/ 127 h 200"/>
                <a:gd name="T60" fmla="*/ 31 w 200"/>
                <a:gd name="T61" fmla="*/ 142 h 200"/>
                <a:gd name="T62" fmla="*/ 57 w 200"/>
                <a:gd name="T63" fmla="*/ 139 h 200"/>
                <a:gd name="T64" fmla="*/ 90 w 200"/>
                <a:gd name="T65" fmla="*/ 139 h 200"/>
                <a:gd name="T66" fmla="*/ 124 w 200"/>
                <a:gd name="T67" fmla="*/ 140 h 200"/>
                <a:gd name="T68" fmla="*/ 157 w 200"/>
                <a:gd name="T69" fmla="*/ 139 h 200"/>
                <a:gd name="T70" fmla="*/ 168 w 200"/>
                <a:gd name="T71" fmla="*/ 129 h 200"/>
                <a:gd name="T72" fmla="*/ 100 w 200"/>
                <a:gd name="T73" fmla="*/ 52 h 200"/>
                <a:gd name="T74" fmla="*/ 73 w 200"/>
                <a:gd name="T75" fmla="*/ 63 h 200"/>
                <a:gd name="T76" fmla="*/ 72 w 200"/>
                <a:gd name="T77" fmla="*/ 57 h 200"/>
                <a:gd name="T78" fmla="*/ 83 w 200"/>
                <a:gd name="T79" fmla="*/ 56 h 200"/>
                <a:gd name="T80" fmla="*/ 84 w 200"/>
                <a:gd name="T81" fmla="*/ 45 h 200"/>
                <a:gd name="T82" fmla="*/ 115 w 200"/>
                <a:gd name="T83" fmla="*/ 44 h 200"/>
                <a:gd name="T84" fmla="*/ 116 w 200"/>
                <a:gd name="T85" fmla="*/ 55 h 200"/>
                <a:gd name="T86" fmla="*/ 126 w 200"/>
                <a:gd name="T87" fmla="*/ 56 h 200"/>
                <a:gd name="T88" fmla="*/ 127 w 200"/>
                <a:gd name="T89" fmla="*/ 62 h 200"/>
                <a:gd name="T90" fmla="*/ 126 w 200"/>
                <a:gd name="T91" fmla="*/ 6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0" h="200">
                  <a:moveTo>
                    <a:pt x="100" y="200"/>
                  </a:moveTo>
                  <a:cubicBezTo>
                    <a:pt x="44" y="200"/>
                    <a:pt x="0" y="155"/>
                    <a:pt x="0" y="100"/>
                  </a:cubicBezTo>
                  <a:cubicBezTo>
                    <a:pt x="0" y="45"/>
                    <a:pt x="44" y="0"/>
                    <a:pt x="100" y="0"/>
                  </a:cubicBezTo>
                  <a:cubicBezTo>
                    <a:pt x="155" y="0"/>
                    <a:pt x="200" y="45"/>
                    <a:pt x="200" y="100"/>
                  </a:cubicBezTo>
                  <a:cubicBezTo>
                    <a:pt x="200" y="155"/>
                    <a:pt x="155" y="200"/>
                    <a:pt x="100" y="200"/>
                  </a:cubicBezTo>
                  <a:close/>
                  <a:moveTo>
                    <a:pt x="31" y="161"/>
                  </a:moveTo>
                  <a:cubicBezTo>
                    <a:pt x="35" y="161"/>
                    <a:pt x="40" y="160"/>
                    <a:pt x="42" y="159"/>
                  </a:cubicBezTo>
                  <a:cubicBezTo>
                    <a:pt x="45" y="157"/>
                    <a:pt x="51" y="155"/>
                    <a:pt x="57" y="159"/>
                  </a:cubicBezTo>
                  <a:cubicBezTo>
                    <a:pt x="64" y="162"/>
                    <a:pt x="69" y="162"/>
                    <a:pt x="75" y="159"/>
                  </a:cubicBezTo>
                  <a:cubicBezTo>
                    <a:pt x="80" y="156"/>
                    <a:pt x="84" y="156"/>
                    <a:pt x="90" y="158"/>
                  </a:cubicBezTo>
                  <a:cubicBezTo>
                    <a:pt x="97" y="162"/>
                    <a:pt x="103" y="161"/>
                    <a:pt x="109" y="159"/>
                  </a:cubicBezTo>
                  <a:cubicBezTo>
                    <a:pt x="115" y="156"/>
                    <a:pt x="118" y="156"/>
                    <a:pt x="124" y="159"/>
                  </a:cubicBezTo>
                  <a:cubicBezTo>
                    <a:pt x="130" y="162"/>
                    <a:pt x="135" y="162"/>
                    <a:pt x="142" y="159"/>
                  </a:cubicBezTo>
                  <a:cubicBezTo>
                    <a:pt x="148" y="155"/>
                    <a:pt x="153" y="157"/>
                    <a:pt x="156" y="159"/>
                  </a:cubicBezTo>
                  <a:cubicBezTo>
                    <a:pt x="159" y="160"/>
                    <a:pt x="164" y="161"/>
                    <a:pt x="168" y="161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62" y="148"/>
                    <a:pt x="157" y="146"/>
                    <a:pt x="157" y="146"/>
                  </a:cubicBezTo>
                  <a:cubicBezTo>
                    <a:pt x="151" y="142"/>
                    <a:pt x="146" y="143"/>
                    <a:pt x="139" y="147"/>
                  </a:cubicBezTo>
                  <a:cubicBezTo>
                    <a:pt x="135" y="149"/>
                    <a:pt x="128" y="148"/>
                    <a:pt x="123" y="146"/>
                  </a:cubicBezTo>
                  <a:cubicBezTo>
                    <a:pt x="117" y="143"/>
                    <a:pt x="114" y="143"/>
                    <a:pt x="107" y="146"/>
                  </a:cubicBezTo>
                  <a:cubicBezTo>
                    <a:pt x="102" y="149"/>
                    <a:pt x="97" y="149"/>
                    <a:pt x="92" y="146"/>
                  </a:cubicBezTo>
                  <a:cubicBezTo>
                    <a:pt x="85" y="143"/>
                    <a:pt x="82" y="143"/>
                    <a:pt x="75" y="146"/>
                  </a:cubicBezTo>
                  <a:cubicBezTo>
                    <a:pt x="71" y="148"/>
                    <a:pt x="64" y="149"/>
                    <a:pt x="60" y="147"/>
                  </a:cubicBezTo>
                  <a:cubicBezTo>
                    <a:pt x="53" y="143"/>
                    <a:pt x="48" y="142"/>
                    <a:pt x="42" y="146"/>
                  </a:cubicBezTo>
                  <a:cubicBezTo>
                    <a:pt x="42" y="146"/>
                    <a:pt x="37" y="148"/>
                    <a:pt x="31" y="148"/>
                  </a:cubicBezTo>
                  <a:lnTo>
                    <a:pt x="31" y="161"/>
                  </a:lnTo>
                  <a:close/>
                  <a:moveTo>
                    <a:pt x="168" y="129"/>
                  </a:moveTo>
                  <a:cubicBezTo>
                    <a:pt x="163" y="129"/>
                    <a:pt x="157" y="127"/>
                    <a:pt x="157" y="127"/>
                  </a:cubicBezTo>
                  <a:cubicBezTo>
                    <a:pt x="146" y="121"/>
                    <a:pt x="142" y="128"/>
                    <a:pt x="136" y="128"/>
                  </a:cubicBezTo>
                  <a:cubicBezTo>
                    <a:pt x="136" y="98"/>
                    <a:pt x="136" y="98"/>
                    <a:pt x="136" y="98"/>
                  </a:cubicBezTo>
                  <a:cubicBezTo>
                    <a:pt x="144" y="77"/>
                    <a:pt x="144" y="77"/>
                    <a:pt x="144" y="77"/>
                  </a:cubicBezTo>
                  <a:cubicBezTo>
                    <a:pt x="146" y="73"/>
                    <a:pt x="144" y="70"/>
                    <a:pt x="141" y="69"/>
                  </a:cubicBezTo>
                  <a:cubicBezTo>
                    <a:pt x="135" y="67"/>
                    <a:pt x="135" y="67"/>
                    <a:pt x="135" y="67"/>
                  </a:cubicBezTo>
                  <a:cubicBezTo>
                    <a:pt x="135" y="49"/>
                    <a:pt x="135" y="49"/>
                    <a:pt x="135" y="49"/>
                  </a:cubicBezTo>
                  <a:cubicBezTo>
                    <a:pt x="135" y="48"/>
                    <a:pt x="135" y="48"/>
                    <a:pt x="134" y="48"/>
                  </a:cubicBezTo>
                  <a:cubicBezTo>
                    <a:pt x="125" y="48"/>
                    <a:pt x="125" y="48"/>
                    <a:pt x="125" y="48"/>
                  </a:cubicBezTo>
                  <a:cubicBezTo>
                    <a:pt x="124" y="48"/>
                    <a:pt x="124" y="47"/>
                    <a:pt x="124" y="47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4" y="36"/>
                    <a:pt x="123" y="36"/>
                    <a:pt x="123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7" y="36"/>
                    <a:pt x="107" y="35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0"/>
                    <a:pt x="91" y="20"/>
                    <a:pt x="91" y="21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8"/>
                    <a:pt x="75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8"/>
                    <a:pt x="64" y="49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5" y="70"/>
                    <a:pt x="53" y="73"/>
                    <a:pt x="55" y="7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57" y="128"/>
                    <a:pt x="53" y="121"/>
                    <a:pt x="42" y="127"/>
                  </a:cubicBezTo>
                  <a:cubicBezTo>
                    <a:pt x="42" y="127"/>
                    <a:pt x="42" y="127"/>
                    <a:pt x="42" y="127"/>
                  </a:cubicBezTo>
                  <a:cubicBezTo>
                    <a:pt x="42" y="127"/>
                    <a:pt x="36" y="129"/>
                    <a:pt x="31" y="129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5" y="141"/>
                    <a:pt x="40" y="141"/>
                    <a:pt x="42" y="139"/>
                  </a:cubicBezTo>
                  <a:cubicBezTo>
                    <a:pt x="45" y="137"/>
                    <a:pt x="51" y="136"/>
                    <a:pt x="57" y="139"/>
                  </a:cubicBezTo>
                  <a:cubicBezTo>
                    <a:pt x="64" y="142"/>
                    <a:pt x="69" y="142"/>
                    <a:pt x="75" y="140"/>
                  </a:cubicBezTo>
                  <a:cubicBezTo>
                    <a:pt x="80" y="137"/>
                    <a:pt x="85" y="137"/>
                    <a:pt x="90" y="139"/>
                  </a:cubicBezTo>
                  <a:cubicBezTo>
                    <a:pt x="97" y="142"/>
                    <a:pt x="102" y="143"/>
                    <a:pt x="109" y="139"/>
                  </a:cubicBezTo>
                  <a:cubicBezTo>
                    <a:pt x="114" y="137"/>
                    <a:pt x="119" y="137"/>
                    <a:pt x="124" y="140"/>
                  </a:cubicBezTo>
                  <a:cubicBezTo>
                    <a:pt x="130" y="142"/>
                    <a:pt x="135" y="142"/>
                    <a:pt x="142" y="139"/>
                  </a:cubicBezTo>
                  <a:cubicBezTo>
                    <a:pt x="148" y="136"/>
                    <a:pt x="154" y="138"/>
                    <a:pt x="157" y="139"/>
                  </a:cubicBezTo>
                  <a:cubicBezTo>
                    <a:pt x="159" y="141"/>
                    <a:pt x="164" y="141"/>
                    <a:pt x="168" y="142"/>
                  </a:cubicBezTo>
                  <a:lnTo>
                    <a:pt x="168" y="129"/>
                  </a:lnTo>
                  <a:close/>
                  <a:moveTo>
                    <a:pt x="126" y="63"/>
                  </a:moveTo>
                  <a:cubicBezTo>
                    <a:pt x="100" y="52"/>
                    <a:pt x="100" y="52"/>
                    <a:pt x="100" y="52"/>
                  </a:cubicBezTo>
                  <a:cubicBezTo>
                    <a:pt x="100" y="52"/>
                    <a:pt x="99" y="52"/>
                    <a:pt x="99" y="52"/>
                  </a:cubicBezTo>
                  <a:cubicBezTo>
                    <a:pt x="73" y="63"/>
                    <a:pt x="73" y="63"/>
                    <a:pt x="73" y="63"/>
                  </a:cubicBezTo>
                  <a:cubicBezTo>
                    <a:pt x="72" y="63"/>
                    <a:pt x="72" y="63"/>
                    <a:pt x="72" y="62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6"/>
                    <a:pt x="72" y="56"/>
                    <a:pt x="7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3" y="56"/>
                    <a:pt x="84" y="55"/>
                    <a:pt x="84" y="5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4"/>
                    <a:pt x="84" y="44"/>
                    <a:pt x="85" y="44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5" y="44"/>
                    <a:pt x="116" y="44"/>
                    <a:pt x="116" y="45"/>
                  </a:cubicBezTo>
                  <a:cubicBezTo>
                    <a:pt x="116" y="55"/>
                    <a:pt x="116" y="55"/>
                    <a:pt x="116" y="55"/>
                  </a:cubicBezTo>
                  <a:cubicBezTo>
                    <a:pt x="116" y="55"/>
                    <a:pt x="116" y="56"/>
                    <a:pt x="117" y="56"/>
                  </a:cubicBezTo>
                  <a:cubicBezTo>
                    <a:pt x="126" y="56"/>
                    <a:pt x="126" y="56"/>
                    <a:pt x="126" y="56"/>
                  </a:cubicBezTo>
                  <a:cubicBezTo>
                    <a:pt x="127" y="56"/>
                    <a:pt x="127" y="56"/>
                    <a:pt x="127" y="57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7" y="63"/>
                    <a:pt x="127" y="63"/>
                    <a:pt x="126" y="63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71"/>
            <p:cNvSpPr>
              <a:spLocks noEditPoints="1"/>
            </p:cNvSpPr>
            <p:nvPr/>
          </p:nvSpPr>
          <p:spPr bwMode="auto">
            <a:xfrm>
              <a:off x="6514" y="3375"/>
              <a:ext cx="249" cy="249"/>
            </a:xfrm>
            <a:custGeom>
              <a:avLst/>
              <a:gdLst>
                <a:gd name="T0" fmla="*/ 100 w 200"/>
                <a:gd name="T1" fmla="*/ 200 h 200"/>
                <a:gd name="T2" fmla="*/ 0 w 200"/>
                <a:gd name="T3" fmla="*/ 100 h 200"/>
                <a:gd name="T4" fmla="*/ 100 w 200"/>
                <a:gd name="T5" fmla="*/ 0 h 200"/>
                <a:gd name="T6" fmla="*/ 200 w 200"/>
                <a:gd name="T7" fmla="*/ 100 h 200"/>
                <a:gd name="T8" fmla="*/ 100 w 200"/>
                <a:gd name="T9" fmla="*/ 200 h 200"/>
                <a:gd name="T10" fmla="*/ 100 w 200"/>
                <a:gd name="T11" fmla="*/ 32 h 200"/>
                <a:gd name="T12" fmla="*/ 88 w 200"/>
                <a:gd name="T13" fmla="*/ 32 h 200"/>
                <a:gd name="T14" fmla="*/ 88 w 200"/>
                <a:gd name="T15" fmla="*/ 72 h 200"/>
                <a:gd name="T16" fmla="*/ 88 w 200"/>
                <a:gd name="T17" fmla="*/ 72 h 200"/>
                <a:gd name="T18" fmla="*/ 84 w 200"/>
                <a:gd name="T19" fmla="*/ 72 h 200"/>
                <a:gd name="T20" fmla="*/ 84 w 200"/>
                <a:gd name="T21" fmla="*/ 32 h 200"/>
                <a:gd name="T22" fmla="*/ 72 w 200"/>
                <a:gd name="T23" fmla="*/ 32 h 200"/>
                <a:gd name="T24" fmla="*/ 72 w 200"/>
                <a:gd name="T25" fmla="*/ 72 h 200"/>
                <a:gd name="T26" fmla="*/ 68 w 200"/>
                <a:gd name="T27" fmla="*/ 72 h 200"/>
                <a:gd name="T28" fmla="*/ 68 w 200"/>
                <a:gd name="T29" fmla="*/ 32 h 200"/>
                <a:gd name="T30" fmla="*/ 56 w 200"/>
                <a:gd name="T31" fmla="*/ 32 h 200"/>
                <a:gd name="T32" fmla="*/ 56 w 200"/>
                <a:gd name="T33" fmla="*/ 78 h 200"/>
                <a:gd name="T34" fmla="*/ 68 w 200"/>
                <a:gd name="T35" fmla="*/ 88 h 200"/>
                <a:gd name="T36" fmla="*/ 68 w 200"/>
                <a:gd name="T37" fmla="*/ 162 h 200"/>
                <a:gd name="T38" fmla="*/ 72 w 200"/>
                <a:gd name="T39" fmla="*/ 168 h 200"/>
                <a:gd name="T40" fmla="*/ 83 w 200"/>
                <a:gd name="T41" fmla="*/ 168 h 200"/>
                <a:gd name="T42" fmla="*/ 88 w 200"/>
                <a:gd name="T43" fmla="*/ 162 h 200"/>
                <a:gd name="T44" fmla="*/ 88 w 200"/>
                <a:gd name="T45" fmla="*/ 88 h 200"/>
                <a:gd name="T46" fmla="*/ 100 w 200"/>
                <a:gd name="T47" fmla="*/ 78 h 200"/>
                <a:gd name="T48" fmla="*/ 100 w 200"/>
                <a:gd name="T49" fmla="*/ 83 h 200"/>
                <a:gd name="T50" fmla="*/ 100 w 200"/>
                <a:gd name="T51" fmla="*/ 32 h 200"/>
                <a:gd name="T52" fmla="*/ 144 w 200"/>
                <a:gd name="T53" fmla="*/ 47 h 200"/>
                <a:gd name="T54" fmla="*/ 129 w 200"/>
                <a:gd name="T55" fmla="*/ 32 h 200"/>
                <a:gd name="T56" fmla="*/ 112 w 200"/>
                <a:gd name="T57" fmla="*/ 47 h 200"/>
                <a:gd name="T58" fmla="*/ 112 w 200"/>
                <a:gd name="T59" fmla="*/ 103 h 200"/>
                <a:gd name="T60" fmla="*/ 123 w 200"/>
                <a:gd name="T61" fmla="*/ 103 h 200"/>
                <a:gd name="T62" fmla="*/ 123 w 200"/>
                <a:gd name="T63" fmla="*/ 162 h 200"/>
                <a:gd name="T64" fmla="*/ 129 w 200"/>
                <a:gd name="T65" fmla="*/ 168 h 200"/>
                <a:gd name="T66" fmla="*/ 139 w 200"/>
                <a:gd name="T67" fmla="*/ 168 h 200"/>
                <a:gd name="T68" fmla="*/ 144 w 200"/>
                <a:gd name="T69" fmla="*/ 162 h 200"/>
                <a:gd name="T70" fmla="*/ 144 w 200"/>
                <a:gd name="T71" fmla="*/ 4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0" h="200">
                  <a:moveTo>
                    <a:pt x="100" y="200"/>
                  </a:moveTo>
                  <a:cubicBezTo>
                    <a:pt x="45" y="200"/>
                    <a:pt x="0" y="155"/>
                    <a:pt x="0" y="100"/>
                  </a:cubicBezTo>
                  <a:cubicBezTo>
                    <a:pt x="0" y="45"/>
                    <a:pt x="45" y="0"/>
                    <a:pt x="100" y="0"/>
                  </a:cubicBezTo>
                  <a:cubicBezTo>
                    <a:pt x="155" y="0"/>
                    <a:pt x="200" y="45"/>
                    <a:pt x="200" y="100"/>
                  </a:cubicBezTo>
                  <a:cubicBezTo>
                    <a:pt x="200" y="155"/>
                    <a:pt x="155" y="200"/>
                    <a:pt x="100" y="200"/>
                  </a:cubicBezTo>
                  <a:close/>
                  <a:moveTo>
                    <a:pt x="100" y="32"/>
                  </a:moveTo>
                  <a:cubicBezTo>
                    <a:pt x="88" y="32"/>
                    <a:pt x="88" y="32"/>
                    <a:pt x="88" y="32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6" y="84"/>
                    <a:pt x="62" y="88"/>
                    <a:pt x="68" y="88"/>
                  </a:cubicBezTo>
                  <a:cubicBezTo>
                    <a:pt x="68" y="162"/>
                    <a:pt x="68" y="162"/>
                    <a:pt x="68" y="162"/>
                  </a:cubicBezTo>
                  <a:cubicBezTo>
                    <a:pt x="68" y="165"/>
                    <a:pt x="70" y="168"/>
                    <a:pt x="72" y="168"/>
                  </a:cubicBezTo>
                  <a:cubicBezTo>
                    <a:pt x="83" y="168"/>
                    <a:pt x="83" y="168"/>
                    <a:pt x="83" y="168"/>
                  </a:cubicBezTo>
                  <a:cubicBezTo>
                    <a:pt x="85" y="168"/>
                    <a:pt x="88" y="165"/>
                    <a:pt x="88" y="162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94" y="88"/>
                    <a:pt x="100" y="84"/>
                    <a:pt x="100" y="78"/>
                  </a:cubicBezTo>
                  <a:cubicBezTo>
                    <a:pt x="100" y="83"/>
                    <a:pt x="100" y="83"/>
                    <a:pt x="100" y="83"/>
                  </a:cubicBezTo>
                  <a:lnTo>
                    <a:pt x="100" y="32"/>
                  </a:lnTo>
                  <a:close/>
                  <a:moveTo>
                    <a:pt x="144" y="47"/>
                  </a:moveTo>
                  <a:cubicBezTo>
                    <a:pt x="144" y="39"/>
                    <a:pt x="137" y="32"/>
                    <a:pt x="129" y="32"/>
                  </a:cubicBezTo>
                  <a:cubicBezTo>
                    <a:pt x="120" y="32"/>
                    <a:pt x="112" y="39"/>
                    <a:pt x="112" y="47"/>
                  </a:cubicBezTo>
                  <a:cubicBezTo>
                    <a:pt x="112" y="103"/>
                    <a:pt x="112" y="103"/>
                    <a:pt x="112" y="103"/>
                  </a:cubicBezTo>
                  <a:cubicBezTo>
                    <a:pt x="123" y="103"/>
                    <a:pt x="123" y="103"/>
                    <a:pt x="123" y="103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5"/>
                    <a:pt x="126" y="168"/>
                    <a:pt x="129" y="168"/>
                  </a:cubicBezTo>
                  <a:cubicBezTo>
                    <a:pt x="139" y="168"/>
                    <a:pt x="139" y="168"/>
                    <a:pt x="139" y="168"/>
                  </a:cubicBezTo>
                  <a:cubicBezTo>
                    <a:pt x="142" y="168"/>
                    <a:pt x="144" y="165"/>
                    <a:pt x="144" y="162"/>
                  </a:cubicBezTo>
                  <a:lnTo>
                    <a:pt x="144" y="47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72"/>
            <p:cNvSpPr>
              <a:spLocks noEditPoints="1"/>
            </p:cNvSpPr>
            <p:nvPr/>
          </p:nvSpPr>
          <p:spPr bwMode="auto">
            <a:xfrm>
              <a:off x="6812" y="3375"/>
              <a:ext cx="249" cy="249"/>
            </a:xfrm>
            <a:custGeom>
              <a:avLst/>
              <a:gdLst>
                <a:gd name="T0" fmla="*/ 144 w 200"/>
                <a:gd name="T1" fmla="*/ 92 h 200"/>
                <a:gd name="T2" fmla="*/ 144 w 200"/>
                <a:gd name="T3" fmla="*/ 128 h 200"/>
                <a:gd name="T4" fmla="*/ 162 w 200"/>
                <a:gd name="T5" fmla="*/ 110 h 200"/>
                <a:gd name="T6" fmla="*/ 144 w 200"/>
                <a:gd name="T7" fmla="*/ 92 h 200"/>
                <a:gd name="T8" fmla="*/ 100 w 200"/>
                <a:gd name="T9" fmla="*/ 0 h 200"/>
                <a:gd name="T10" fmla="*/ 0 w 200"/>
                <a:gd name="T11" fmla="*/ 100 h 200"/>
                <a:gd name="T12" fmla="*/ 100 w 200"/>
                <a:gd name="T13" fmla="*/ 200 h 200"/>
                <a:gd name="T14" fmla="*/ 200 w 200"/>
                <a:gd name="T15" fmla="*/ 100 h 200"/>
                <a:gd name="T16" fmla="*/ 100 w 200"/>
                <a:gd name="T17" fmla="*/ 0 h 200"/>
                <a:gd name="T18" fmla="*/ 114 w 200"/>
                <a:gd name="T19" fmla="*/ 17 h 200"/>
                <a:gd name="T20" fmla="*/ 117 w 200"/>
                <a:gd name="T21" fmla="*/ 20 h 200"/>
                <a:gd name="T22" fmla="*/ 114 w 200"/>
                <a:gd name="T23" fmla="*/ 23 h 200"/>
                <a:gd name="T24" fmla="*/ 75 w 200"/>
                <a:gd name="T25" fmla="*/ 32 h 200"/>
                <a:gd name="T26" fmla="*/ 93 w 200"/>
                <a:gd name="T27" fmla="*/ 35 h 200"/>
                <a:gd name="T28" fmla="*/ 117 w 200"/>
                <a:gd name="T29" fmla="*/ 44 h 200"/>
                <a:gd name="T30" fmla="*/ 99 w 200"/>
                <a:gd name="T31" fmla="*/ 53 h 200"/>
                <a:gd name="T32" fmla="*/ 87 w 200"/>
                <a:gd name="T33" fmla="*/ 57 h 200"/>
                <a:gd name="T34" fmla="*/ 96 w 200"/>
                <a:gd name="T35" fmla="*/ 59 h 200"/>
                <a:gd name="T36" fmla="*/ 99 w 200"/>
                <a:gd name="T37" fmla="*/ 62 h 200"/>
                <a:gd name="T38" fmla="*/ 96 w 200"/>
                <a:gd name="T39" fmla="*/ 65 h 200"/>
                <a:gd name="T40" fmla="*/ 81 w 200"/>
                <a:gd name="T41" fmla="*/ 56 h 200"/>
                <a:gd name="T42" fmla="*/ 98 w 200"/>
                <a:gd name="T43" fmla="*/ 47 h 200"/>
                <a:gd name="T44" fmla="*/ 109 w 200"/>
                <a:gd name="T45" fmla="*/ 45 h 200"/>
                <a:gd name="T46" fmla="*/ 92 w 200"/>
                <a:gd name="T47" fmla="*/ 41 h 200"/>
                <a:gd name="T48" fmla="*/ 69 w 200"/>
                <a:gd name="T49" fmla="*/ 32 h 200"/>
                <a:gd name="T50" fmla="*/ 114 w 200"/>
                <a:gd name="T51" fmla="*/ 17 h 200"/>
                <a:gd name="T52" fmla="*/ 144 w 200"/>
                <a:gd name="T53" fmla="*/ 146 h 200"/>
                <a:gd name="T54" fmla="*/ 120 w 200"/>
                <a:gd name="T55" fmla="*/ 172 h 200"/>
                <a:gd name="T56" fmla="*/ 60 w 200"/>
                <a:gd name="T57" fmla="*/ 172 h 200"/>
                <a:gd name="T58" fmla="*/ 36 w 200"/>
                <a:gd name="T59" fmla="*/ 146 h 200"/>
                <a:gd name="T60" fmla="*/ 36 w 200"/>
                <a:gd name="T61" fmla="*/ 72 h 200"/>
                <a:gd name="T62" fmla="*/ 144 w 200"/>
                <a:gd name="T63" fmla="*/ 72 h 200"/>
                <a:gd name="T64" fmla="*/ 180 w 200"/>
                <a:gd name="T65" fmla="*/ 110 h 200"/>
                <a:gd name="T66" fmla="*/ 144 w 200"/>
                <a:gd name="T67" fmla="*/ 14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0" h="200">
                  <a:moveTo>
                    <a:pt x="144" y="92"/>
                  </a:moveTo>
                  <a:cubicBezTo>
                    <a:pt x="144" y="128"/>
                    <a:pt x="144" y="128"/>
                    <a:pt x="144" y="128"/>
                  </a:cubicBezTo>
                  <a:cubicBezTo>
                    <a:pt x="153" y="128"/>
                    <a:pt x="162" y="120"/>
                    <a:pt x="162" y="110"/>
                  </a:cubicBezTo>
                  <a:cubicBezTo>
                    <a:pt x="162" y="100"/>
                    <a:pt x="153" y="92"/>
                    <a:pt x="144" y="92"/>
                  </a:cubicBezTo>
                  <a:close/>
                  <a:moveTo>
                    <a:pt x="100" y="0"/>
                  </a:moveTo>
                  <a:cubicBezTo>
                    <a:pt x="44" y="0"/>
                    <a:pt x="0" y="45"/>
                    <a:pt x="0" y="100"/>
                  </a:cubicBezTo>
                  <a:cubicBezTo>
                    <a:pt x="0" y="155"/>
                    <a:pt x="44" y="200"/>
                    <a:pt x="100" y="200"/>
                  </a:cubicBezTo>
                  <a:cubicBezTo>
                    <a:pt x="155" y="200"/>
                    <a:pt x="200" y="155"/>
                    <a:pt x="200" y="100"/>
                  </a:cubicBezTo>
                  <a:cubicBezTo>
                    <a:pt x="200" y="45"/>
                    <a:pt x="155" y="0"/>
                    <a:pt x="100" y="0"/>
                  </a:cubicBezTo>
                  <a:close/>
                  <a:moveTo>
                    <a:pt x="114" y="17"/>
                  </a:moveTo>
                  <a:cubicBezTo>
                    <a:pt x="115" y="17"/>
                    <a:pt x="117" y="19"/>
                    <a:pt x="117" y="20"/>
                  </a:cubicBezTo>
                  <a:cubicBezTo>
                    <a:pt x="117" y="22"/>
                    <a:pt x="115" y="23"/>
                    <a:pt x="114" y="23"/>
                  </a:cubicBezTo>
                  <a:cubicBezTo>
                    <a:pt x="105" y="23"/>
                    <a:pt x="81" y="28"/>
                    <a:pt x="75" y="32"/>
                  </a:cubicBezTo>
                  <a:cubicBezTo>
                    <a:pt x="79" y="33"/>
                    <a:pt x="87" y="35"/>
                    <a:pt x="93" y="35"/>
                  </a:cubicBezTo>
                  <a:cubicBezTo>
                    <a:pt x="109" y="38"/>
                    <a:pt x="117" y="39"/>
                    <a:pt x="117" y="44"/>
                  </a:cubicBezTo>
                  <a:cubicBezTo>
                    <a:pt x="117" y="50"/>
                    <a:pt x="109" y="51"/>
                    <a:pt x="99" y="53"/>
                  </a:cubicBezTo>
                  <a:cubicBezTo>
                    <a:pt x="95" y="54"/>
                    <a:pt x="88" y="55"/>
                    <a:pt x="87" y="57"/>
                  </a:cubicBezTo>
                  <a:cubicBezTo>
                    <a:pt x="87" y="58"/>
                    <a:pt x="92" y="59"/>
                    <a:pt x="96" y="59"/>
                  </a:cubicBezTo>
                  <a:cubicBezTo>
                    <a:pt x="97" y="59"/>
                    <a:pt x="99" y="61"/>
                    <a:pt x="99" y="62"/>
                  </a:cubicBezTo>
                  <a:cubicBezTo>
                    <a:pt x="99" y="64"/>
                    <a:pt x="97" y="65"/>
                    <a:pt x="96" y="65"/>
                  </a:cubicBezTo>
                  <a:cubicBezTo>
                    <a:pt x="89" y="65"/>
                    <a:pt x="81" y="63"/>
                    <a:pt x="81" y="56"/>
                  </a:cubicBezTo>
                  <a:cubicBezTo>
                    <a:pt x="81" y="51"/>
                    <a:pt x="88" y="49"/>
                    <a:pt x="98" y="47"/>
                  </a:cubicBezTo>
                  <a:cubicBezTo>
                    <a:pt x="101" y="47"/>
                    <a:pt x="107" y="46"/>
                    <a:pt x="109" y="45"/>
                  </a:cubicBezTo>
                  <a:cubicBezTo>
                    <a:pt x="106" y="43"/>
                    <a:pt x="98" y="42"/>
                    <a:pt x="92" y="41"/>
                  </a:cubicBezTo>
                  <a:cubicBezTo>
                    <a:pt x="76" y="39"/>
                    <a:pt x="69" y="38"/>
                    <a:pt x="69" y="32"/>
                  </a:cubicBezTo>
                  <a:cubicBezTo>
                    <a:pt x="69" y="22"/>
                    <a:pt x="111" y="17"/>
                    <a:pt x="114" y="17"/>
                  </a:cubicBezTo>
                  <a:close/>
                  <a:moveTo>
                    <a:pt x="144" y="146"/>
                  </a:moveTo>
                  <a:cubicBezTo>
                    <a:pt x="144" y="160"/>
                    <a:pt x="133" y="172"/>
                    <a:pt x="120" y="172"/>
                  </a:cubicBezTo>
                  <a:cubicBezTo>
                    <a:pt x="60" y="172"/>
                    <a:pt x="60" y="172"/>
                    <a:pt x="60" y="172"/>
                  </a:cubicBezTo>
                  <a:cubicBezTo>
                    <a:pt x="46" y="172"/>
                    <a:pt x="36" y="160"/>
                    <a:pt x="36" y="146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144" y="72"/>
                    <a:pt x="144" y="72"/>
                    <a:pt x="144" y="72"/>
                  </a:cubicBezTo>
                  <a:cubicBezTo>
                    <a:pt x="163" y="72"/>
                    <a:pt x="180" y="90"/>
                    <a:pt x="180" y="110"/>
                  </a:cubicBezTo>
                  <a:cubicBezTo>
                    <a:pt x="180" y="130"/>
                    <a:pt x="163" y="146"/>
                    <a:pt x="144" y="146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3"/>
            <p:cNvSpPr>
              <a:spLocks noEditPoints="1"/>
            </p:cNvSpPr>
            <p:nvPr/>
          </p:nvSpPr>
          <p:spPr bwMode="auto">
            <a:xfrm>
              <a:off x="7427" y="3375"/>
              <a:ext cx="249" cy="249"/>
            </a:xfrm>
            <a:custGeom>
              <a:avLst/>
              <a:gdLst>
                <a:gd name="T0" fmla="*/ 0 w 200"/>
                <a:gd name="T1" fmla="*/ 100 h 200"/>
                <a:gd name="T2" fmla="*/ 200 w 200"/>
                <a:gd name="T3" fmla="*/ 100 h 200"/>
                <a:gd name="T4" fmla="*/ 78 w 200"/>
                <a:gd name="T5" fmla="*/ 42 h 200"/>
                <a:gd name="T6" fmla="*/ 66 w 200"/>
                <a:gd name="T7" fmla="*/ 56 h 200"/>
                <a:gd name="T8" fmla="*/ 60 w 200"/>
                <a:gd name="T9" fmla="*/ 94 h 200"/>
                <a:gd name="T10" fmla="*/ 52 w 200"/>
                <a:gd name="T11" fmla="*/ 102 h 200"/>
                <a:gd name="T12" fmla="*/ 53 w 200"/>
                <a:gd name="T13" fmla="*/ 158 h 200"/>
                <a:gd name="T14" fmla="*/ 72 w 200"/>
                <a:gd name="T15" fmla="*/ 99 h 200"/>
                <a:gd name="T16" fmla="*/ 70 w 200"/>
                <a:gd name="T17" fmla="*/ 99 h 200"/>
                <a:gd name="T18" fmla="*/ 68 w 200"/>
                <a:gd name="T19" fmla="*/ 130 h 200"/>
                <a:gd name="T20" fmla="*/ 41 w 200"/>
                <a:gd name="T21" fmla="*/ 136 h 200"/>
                <a:gd name="T22" fmla="*/ 66 w 200"/>
                <a:gd name="T23" fmla="*/ 99 h 200"/>
                <a:gd name="T24" fmla="*/ 69 w 200"/>
                <a:gd name="T25" fmla="*/ 94 h 200"/>
                <a:gd name="T26" fmla="*/ 72 w 200"/>
                <a:gd name="T27" fmla="*/ 72 h 200"/>
                <a:gd name="T28" fmla="*/ 79 w 200"/>
                <a:gd name="T29" fmla="*/ 68 h 200"/>
                <a:gd name="T30" fmla="*/ 72 w 200"/>
                <a:gd name="T31" fmla="*/ 60 h 200"/>
                <a:gd name="T32" fmla="*/ 79 w 200"/>
                <a:gd name="T33" fmla="*/ 56 h 200"/>
                <a:gd name="T34" fmla="*/ 75 w 200"/>
                <a:gd name="T35" fmla="*/ 51 h 200"/>
                <a:gd name="T36" fmla="*/ 79 w 200"/>
                <a:gd name="T37" fmla="*/ 50 h 200"/>
                <a:gd name="T38" fmla="*/ 78 w 200"/>
                <a:gd name="T39" fmla="*/ 42 h 200"/>
                <a:gd name="T40" fmla="*/ 146 w 200"/>
                <a:gd name="T41" fmla="*/ 32 h 200"/>
                <a:gd name="T42" fmla="*/ 84 w 200"/>
                <a:gd name="T43" fmla="*/ 43 h 200"/>
                <a:gd name="T44" fmla="*/ 92 w 200"/>
                <a:gd name="T45" fmla="*/ 64 h 200"/>
                <a:gd name="T46" fmla="*/ 97 w 200"/>
                <a:gd name="T47" fmla="*/ 44 h 200"/>
                <a:gd name="T48" fmla="*/ 148 w 200"/>
                <a:gd name="T49" fmla="*/ 52 h 200"/>
                <a:gd name="T50" fmla="*/ 156 w 200"/>
                <a:gd name="T51" fmla="*/ 64 h 200"/>
                <a:gd name="T52" fmla="*/ 156 w 200"/>
                <a:gd name="T53" fmla="*/ 68 h 200"/>
                <a:gd name="T54" fmla="*/ 148 w 200"/>
                <a:gd name="T55" fmla="*/ 78 h 200"/>
                <a:gd name="T56" fmla="*/ 97 w 200"/>
                <a:gd name="T57" fmla="*/ 84 h 200"/>
                <a:gd name="T58" fmla="*/ 92 w 200"/>
                <a:gd name="T59" fmla="*/ 68 h 200"/>
                <a:gd name="T60" fmla="*/ 84 w 200"/>
                <a:gd name="T61" fmla="*/ 149 h 200"/>
                <a:gd name="T62" fmla="*/ 146 w 200"/>
                <a:gd name="T63" fmla="*/ 159 h 200"/>
                <a:gd name="T64" fmla="*/ 156 w 200"/>
                <a:gd name="T65" fmla="*/ 6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0" h="200">
                  <a:moveTo>
                    <a:pt x="100" y="200"/>
                  </a:moveTo>
                  <a:cubicBezTo>
                    <a:pt x="45" y="200"/>
                    <a:pt x="0" y="155"/>
                    <a:pt x="0" y="100"/>
                  </a:cubicBezTo>
                  <a:cubicBezTo>
                    <a:pt x="0" y="45"/>
                    <a:pt x="45" y="0"/>
                    <a:pt x="100" y="0"/>
                  </a:cubicBezTo>
                  <a:cubicBezTo>
                    <a:pt x="155" y="0"/>
                    <a:pt x="200" y="45"/>
                    <a:pt x="200" y="100"/>
                  </a:cubicBezTo>
                  <a:cubicBezTo>
                    <a:pt x="200" y="155"/>
                    <a:pt x="155" y="200"/>
                    <a:pt x="100" y="200"/>
                  </a:cubicBezTo>
                  <a:close/>
                  <a:moveTo>
                    <a:pt x="78" y="42"/>
                  </a:moveTo>
                  <a:cubicBezTo>
                    <a:pt x="77" y="42"/>
                    <a:pt x="73" y="42"/>
                    <a:pt x="70" y="45"/>
                  </a:cubicBezTo>
                  <a:cubicBezTo>
                    <a:pt x="67" y="48"/>
                    <a:pt x="66" y="52"/>
                    <a:pt x="66" y="56"/>
                  </a:cubicBezTo>
                  <a:cubicBezTo>
                    <a:pt x="66" y="56"/>
                    <a:pt x="66" y="70"/>
                    <a:pt x="66" y="81"/>
                  </a:cubicBezTo>
                  <a:cubicBezTo>
                    <a:pt x="65" y="86"/>
                    <a:pt x="63" y="90"/>
                    <a:pt x="60" y="94"/>
                  </a:cubicBezTo>
                  <a:cubicBezTo>
                    <a:pt x="59" y="95"/>
                    <a:pt x="57" y="97"/>
                    <a:pt x="56" y="99"/>
                  </a:cubicBezTo>
                  <a:cubicBezTo>
                    <a:pt x="54" y="100"/>
                    <a:pt x="53" y="101"/>
                    <a:pt x="52" y="102"/>
                  </a:cubicBezTo>
                  <a:cubicBezTo>
                    <a:pt x="43" y="110"/>
                    <a:pt x="33" y="120"/>
                    <a:pt x="33" y="136"/>
                  </a:cubicBezTo>
                  <a:cubicBezTo>
                    <a:pt x="33" y="150"/>
                    <a:pt x="41" y="158"/>
                    <a:pt x="53" y="158"/>
                  </a:cubicBezTo>
                  <a:cubicBezTo>
                    <a:pt x="60" y="158"/>
                    <a:pt x="72" y="155"/>
                    <a:pt x="72" y="130"/>
                  </a:cubicBezTo>
                  <a:cubicBezTo>
                    <a:pt x="72" y="130"/>
                    <a:pt x="72" y="115"/>
                    <a:pt x="72" y="99"/>
                  </a:cubicBezTo>
                  <a:cubicBezTo>
                    <a:pt x="72" y="97"/>
                    <a:pt x="72" y="96"/>
                    <a:pt x="72" y="94"/>
                  </a:cubicBezTo>
                  <a:cubicBezTo>
                    <a:pt x="71" y="96"/>
                    <a:pt x="71" y="97"/>
                    <a:pt x="70" y="99"/>
                  </a:cubicBezTo>
                  <a:cubicBezTo>
                    <a:pt x="68" y="101"/>
                    <a:pt x="68" y="103"/>
                    <a:pt x="68" y="103"/>
                  </a:cubicBezTo>
                  <a:cubicBezTo>
                    <a:pt x="68" y="118"/>
                    <a:pt x="68" y="130"/>
                    <a:pt x="68" y="130"/>
                  </a:cubicBezTo>
                  <a:cubicBezTo>
                    <a:pt x="68" y="144"/>
                    <a:pt x="61" y="151"/>
                    <a:pt x="53" y="151"/>
                  </a:cubicBezTo>
                  <a:cubicBezTo>
                    <a:pt x="42" y="151"/>
                    <a:pt x="41" y="141"/>
                    <a:pt x="41" y="136"/>
                  </a:cubicBezTo>
                  <a:cubicBezTo>
                    <a:pt x="41" y="123"/>
                    <a:pt x="49" y="116"/>
                    <a:pt x="57" y="107"/>
                  </a:cubicBezTo>
                  <a:cubicBezTo>
                    <a:pt x="60" y="105"/>
                    <a:pt x="63" y="102"/>
                    <a:pt x="66" y="99"/>
                  </a:cubicBezTo>
                  <a:cubicBezTo>
                    <a:pt x="66" y="99"/>
                    <a:pt x="66" y="98"/>
                    <a:pt x="66" y="98"/>
                  </a:cubicBezTo>
                  <a:cubicBezTo>
                    <a:pt x="66" y="98"/>
                    <a:pt x="68" y="96"/>
                    <a:pt x="69" y="94"/>
                  </a:cubicBezTo>
                  <a:cubicBezTo>
                    <a:pt x="71" y="91"/>
                    <a:pt x="72" y="86"/>
                    <a:pt x="72" y="80"/>
                  </a:cubicBezTo>
                  <a:cubicBezTo>
                    <a:pt x="72" y="77"/>
                    <a:pt x="72" y="74"/>
                    <a:pt x="72" y="72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6"/>
                    <a:pt x="72" y="61"/>
                    <a:pt x="72" y="60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54"/>
                    <a:pt x="74" y="52"/>
                    <a:pt x="75" y="51"/>
                  </a:cubicBezTo>
                  <a:cubicBezTo>
                    <a:pt x="76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80" y="42"/>
                    <a:pt x="80" y="42"/>
                    <a:pt x="80" y="42"/>
                  </a:cubicBezTo>
                  <a:lnTo>
                    <a:pt x="78" y="42"/>
                  </a:lnTo>
                  <a:close/>
                  <a:moveTo>
                    <a:pt x="156" y="43"/>
                  </a:moveTo>
                  <a:cubicBezTo>
                    <a:pt x="156" y="38"/>
                    <a:pt x="151" y="32"/>
                    <a:pt x="146" y="32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89" y="32"/>
                    <a:pt x="84" y="38"/>
                    <a:pt x="84" y="43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2" y="49"/>
                    <a:pt x="94" y="44"/>
                    <a:pt x="97" y="44"/>
                  </a:cubicBezTo>
                  <a:cubicBezTo>
                    <a:pt x="143" y="44"/>
                    <a:pt x="143" y="44"/>
                    <a:pt x="143" y="44"/>
                  </a:cubicBezTo>
                  <a:cubicBezTo>
                    <a:pt x="146" y="44"/>
                    <a:pt x="148" y="49"/>
                    <a:pt x="148" y="52"/>
                  </a:cubicBezTo>
                  <a:cubicBezTo>
                    <a:pt x="148" y="64"/>
                    <a:pt x="148" y="64"/>
                    <a:pt x="148" y="64"/>
                  </a:cubicBezTo>
                  <a:cubicBezTo>
                    <a:pt x="156" y="64"/>
                    <a:pt x="156" y="64"/>
                    <a:pt x="156" y="64"/>
                  </a:cubicBezTo>
                  <a:lnTo>
                    <a:pt x="156" y="43"/>
                  </a:lnTo>
                  <a:close/>
                  <a:moveTo>
                    <a:pt x="156" y="68"/>
                  </a:moveTo>
                  <a:cubicBezTo>
                    <a:pt x="148" y="68"/>
                    <a:pt x="148" y="68"/>
                    <a:pt x="148" y="6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81"/>
                    <a:pt x="146" y="84"/>
                    <a:pt x="143" y="84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94" y="84"/>
                    <a:pt x="92" y="81"/>
                    <a:pt x="92" y="78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4" y="155"/>
                    <a:pt x="89" y="159"/>
                    <a:pt x="95" y="159"/>
                  </a:cubicBezTo>
                  <a:cubicBezTo>
                    <a:pt x="146" y="159"/>
                    <a:pt x="146" y="159"/>
                    <a:pt x="146" y="159"/>
                  </a:cubicBezTo>
                  <a:cubicBezTo>
                    <a:pt x="151" y="159"/>
                    <a:pt x="156" y="155"/>
                    <a:pt x="156" y="149"/>
                  </a:cubicBezTo>
                  <a:lnTo>
                    <a:pt x="156" y="68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74"/>
            <p:cNvSpPr>
              <a:spLocks noEditPoints="1"/>
            </p:cNvSpPr>
            <p:nvPr/>
          </p:nvSpPr>
          <p:spPr bwMode="auto">
            <a:xfrm>
              <a:off x="7124" y="3375"/>
              <a:ext cx="250" cy="249"/>
            </a:xfrm>
            <a:custGeom>
              <a:avLst/>
              <a:gdLst>
                <a:gd name="T0" fmla="*/ 100 w 200"/>
                <a:gd name="T1" fmla="*/ 200 h 200"/>
                <a:gd name="T2" fmla="*/ 0 w 200"/>
                <a:gd name="T3" fmla="*/ 100 h 200"/>
                <a:gd name="T4" fmla="*/ 100 w 200"/>
                <a:gd name="T5" fmla="*/ 0 h 200"/>
                <a:gd name="T6" fmla="*/ 200 w 200"/>
                <a:gd name="T7" fmla="*/ 100 h 200"/>
                <a:gd name="T8" fmla="*/ 100 w 200"/>
                <a:gd name="T9" fmla="*/ 200 h 200"/>
                <a:gd name="T10" fmla="*/ 155 w 200"/>
                <a:gd name="T11" fmla="*/ 43 h 200"/>
                <a:gd name="T12" fmla="*/ 138 w 200"/>
                <a:gd name="T13" fmla="*/ 43 h 200"/>
                <a:gd name="T14" fmla="*/ 108 w 200"/>
                <a:gd name="T15" fmla="*/ 73 h 200"/>
                <a:gd name="T16" fmla="*/ 44 w 200"/>
                <a:gd name="T17" fmla="*/ 60 h 200"/>
                <a:gd name="T18" fmla="*/ 36 w 200"/>
                <a:gd name="T19" fmla="*/ 68 h 200"/>
                <a:gd name="T20" fmla="*/ 87 w 200"/>
                <a:gd name="T21" fmla="*/ 94 h 200"/>
                <a:gd name="T22" fmla="*/ 63 w 200"/>
                <a:gd name="T23" fmla="*/ 118 h 200"/>
                <a:gd name="T24" fmla="*/ 40 w 200"/>
                <a:gd name="T25" fmla="*/ 115 h 200"/>
                <a:gd name="T26" fmla="*/ 31 w 200"/>
                <a:gd name="T27" fmla="*/ 124 h 200"/>
                <a:gd name="T28" fmla="*/ 61 w 200"/>
                <a:gd name="T29" fmla="*/ 136 h 200"/>
                <a:gd name="T30" fmla="*/ 74 w 200"/>
                <a:gd name="T31" fmla="*/ 166 h 200"/>
                <a:gd name="T32" fmla="*/ 82 w 200"/>
                <a:gd name="T33" fmla="*/ 158 h 200"/>
                <a:gd name="T34" fmla="*/ 80 w 200"/>
                <a:gd name="T35" fmla="*/ 135 h 200"/>
                <a:gd name="T36" fmla="*/ 104 w 200"/>
                <a:gd name="T37" fmla="*/ 111 h 200"/>
                <a:gd name="T38" fmla="*/ 129 w 200"/>
                <a:gd name="T39" fmla="*/ 162 h 200"/>
                <a:gd name="T40" fmla="*/ 138 w 200"/>
                <a:gd name="T41" fmla="*/ 153 h 200"/>
                <a:gd name="T42" fmla="*/ 125 w 200"/>
                <a:gd name="T43" fmla="*/ 90 h 200"/>
                <a:gd name="T44" fmla="*/ 155 w 200"/>
                <a:gd name="T45" fmla="*/ 60 h 200"/>
                <a:gd name="T46" fmla="*/ 155 w 200"/>
                <a:gd name="T47" fmla="*/ 4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0" h="200">
                  <a:moveTo>
                    <a:pt x="100" y="200"/>
                  </a:moveTo>
                  <a:cubicBezTo>
                    <a:pt x="44" y="200"/>
                    <a:pt x="0" y="155"/>
                    <a:pt x="0" y="100"/>
                  </a:cubicBezTo>
                  <a:cubicBezTo>
                    <a:pt x="0" y="45"/>
                    <a:pt x="44" y="0"/>
                    <a:pt x="100" y="0"/>
                  </a:cubicBezTo>
                  <a:cubicBezTo>
                    <a:pt x="155" y="0"/>
                    <a:pt x="200" y="45"/>
                    <a:pt x="200" y="100"/>
                  </a:cubicBezTo>
                  <a:cubicBezTo>
                    <a:pt x="200" y="155"/>
                    <a:pt x="155" y="200"/>
                    <a:pt x="100" y="200"/>
                  </a:cubicBezTo>
                  <a:close/>
                  <a:moveTo>
                    <a:pt x="155" y="43"/>
                  </a:moveTo>
                  <a:cubicBezTo>
                    <a:pt x="146" y="34"/>
                    <a:pt x="138" y="43"/>
                    <a:pt x="138" y="43"/>
                  </a:cubicBezTo>
                  <a:cubicBezTo>
                    <a:pt x="108" y="73"/>
                    <a:pt x="108" y="73"/>
                    <a:pt x="108" y="73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74" y="166"/>
                    <a:pt x="74" y="166"/>
                    <a:pt x="74" y="166"/>
                  </a:cubicBezTo>
                  <a:cubicBezTo>
                    <a:pt x="82" y="158"/>
                    <a:pt x="82" y="158"/>
                    <a:pt x="82" y="158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129" y="162"/>
                    <a:pt x="129" y="162"/>
                    <a:pt x="129" y="16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25" y="90"/>
                    <a:pt x="125" y="90"/>
                    <a:pt x="125" y="90"/>
                  </a:cubicBezTo>
                  <a:cubicBezTo>
                    <a:pt x="155" y="60"/>
                    <a:pt x="155" y="60"/>
                    <a:pt x="155" y="60"/>
                  </a:cubicBezTo>
                  <a:cubicBezTo>
                    <a:pt x="155" y="60"/>
                    <a:pt x="163" y="51"/>
                    <a:pt x="155" y="43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75"/>
            <p:cNvSpPr>
              <a:spLocks noEditPoints="1"/>
            </p:cNvSpPr>
            <p:nvPr/>
          </p:nvSpPr>
          <p:spPr bwMode="auto">
            <a:xfrm>
              <a:off x="5592" y="3677"/>
              <a:ext cx="249" cy="249"/>
            </a:xfrm>
            <a:custGeom>
              <a:avLst/>
              <a:gdLst>
                <a:gd name="T0" fmla="*/ 100 w 200"/>
                <a:gd name="T1" fmla="*/ 200 h 200"/>
                <a:gd name="T2" fmla="*/ 0 w 200"/>
                <a:gd name="T3" fmla="*/ 100 h 200"/>
                <a:gd name="T4" fmla="*/ 100 w 200"/>
                <a:gd name="T5" fmla="*/ 0 h 200"/>
                <a:gd name="T6" fmla="*/ 200 w 200"/>
                <a:gd name="T7" fmla="*/ 100 h 200"/>
                <a:gd name="T8" fmla="*/ 100 w 200"/>
                <a:gd name="T9" fmla="*/ 200 h 200"/>
                <a:gd name="T10" fmla="*/ 142 w 200"/>
                <a:gd name="T11" fmla="*/ 56 h 200"/>
                <a:gd name="T12" fmla="*/ 123 w 200"/>
                <a:gd name="T13" fmla="*/ 56 h 200"/>
                <a:gd name="T14" fmla="*/ 123 w 200"/>
                <a:gd name="T15" fmla="*/ 56 h 200"/>
                <a:gd name="T16" fmla="*/ 100 w 200"/>
                <a:gd name="T17" fmla="*/ 28 h 200"/>
                <a:gd name="T18" fmla="*/ 76 w 200"/>
                <a:gd name="T19" fmla="*/ 56 h 200"/>
                <a:gd name="T20" fmla="*/ 76 w 200"/>
                <a:gd name="T21" fmla="*/ 56 h 200"/>
                <a:gd name="T22" fmla="*/ 57 w 200"/>
                <a:gd name="T23" fmla="*/ 56 h 200"/>
                <a:gd name="T24" fmla="*/ 48 w 200"/>
                <a:gd name="T25" fmla="*/ 160 h 200"/>
                <a:gd name="T26" fmla="*/ 151 w 200"/>
                <a:gd name="T27" fmla="*/ 160 h 200"/>
                <a:gd name="T28" fmla="*/ 142 w 200"/>
                <a:gd name="T29" fmla="*/ 56 h 200"/>
                <a:gd name="T30" fmla="*/ 93 w 200"/>
                <a:gd name="T31" fmla="*/ 109 h 200"/>
                <a:gd name="T32" fmla="*/ 100 w 200"/>
                <a:gd name="T33" fmla="*/ 94 h 200"/>
                <a:gd name="T34" fmla="*/ 107 w 200"/>
                <a:gd name="T35" fmla="*/ 109 h 200"/>
                <a:gd name="T36" fmla="*/ 124 w 200"/>
                <a:gd name="T37" fmla="*/ 111 h 200"/>
                <a:gd name="T38" fmla="*/ 112 w 200"/>
                <a:gd name="T39" fmla="*/ 123 h 200"/>
                <a:gd name="T40" fmla="*/ 115 w 200"/>
                <a:gd name="T41" fmla="*/ 140 h 200"/>
                <a:gd name="T42" fmla="*/ 100 w 200"/>
                <a:gd name="T43" fmla="*/ 132 h 200"/>
                <a:gd name="T44" fmla="*/ 85 w 200"/>
                <a:gd name="T45" fmla="*/ 140 h 200"/>
                <a:gd name="T46" fmla="*/ 88 w 200"/>
                <a:gd name="T47" fmla="*/ 123 h 200"/>
                <a:gd name="T48" fmla="*/ 76 w 200"/>
                <a:gd name="T49" fmla="*/ 111 h 200"/>
                <a:gd name="T50" fmla="*/ 93 w 200"/>
                <a:gd name="T51" fmla="*/ 109 h 200"/>
                <a:gd name="T52" fmla="*/ 119 w 200"/>
                <a:gd name="T53" fmla="*/ 76 h 200"/>
                <a:gd name="T54" fmla="*/ 117 w 200"/>
                <a:gd name="T55" fmla="*/ 75 h 200"/>
                <a:gd name="T56" fmla="*/ 121 w 200"/>
                <a:gd name="T57" fmla="*/ 67 h 200"/>
                <a:gd name="T58" fmla="*/ 124 w 200"/>
                <a:gd name="T59" fmla="*/ 71 h 200"/>
                <a:gd name="T60" fmla="*/ 119 w 200"/>
                <a:gd name="T61" fmla="*/ 76 h 200"/>
                <a:gd name="T62" fmla="*/ 114 w 200"/>
                <a:gd name="T63" fmla="*/ 71 h 200"/>
                <a:gd name="T64" fmla="*/ 119 w 200"/>
                <a:gd name="T65" fmla="*/ 66 h 200"/>
                <a:gd name="T66" fmla="*/ 120 w 200"/>
                <a:gd name="T67" fmla="*/ 67 h 200"/>
                <a:gd name="T68" fmla="*/ 116 w 200"/>
                <a:gd name="T69" fmla="*/ 75 h 200"/>
                <a:gd name="T70" fmla="*/ 114 w 200"/>
                <a:gd name="T71" fmla="*/ 71 h 200"/>
                <a:gd name="T72" fmla="*/ 100 w 200"/>
                <a:gd name="T73" fmla="*/ 33 h 200"/>
                <a:gd name="T74" fmla="*/ 118 w 200"/>
                <a:gd name="T75" fmla="*/ 56 h 200"/>
                <a:gd name="T76" fmla="*/ 82 w 200"/>
                <a:gd name="T77" fmla="*/ 56 h 200"/>
                <a:gd name="T78" fmla="*/ 100 w 200"/>
                <a:gd name="T79" fmla="*/ 33 h 200"/>
                <a:gd name="T80" fmla="*/ 85 w 200"/>
                <a:gd name="T81" fmla="*/ 71 h 200"/>
                <a:gd name="T82" fmla="*/ 84 w 200"/>
                <a:gd name="T83" fmla="*/ 75 h 200"/>
                <a:gd name="T84" fmla="*/ 80 w 200"/>
                <a:gd name="T85" fmla="*/ 66 h 200"/>
                <a:gd name="T86" fmla="*/ 81 w 200"/>
                <a:gd name="T87" fmla="*/ 66 h 200"/>
                <a:gd name="T88" fmla="*/ 85 w 200"/>
                <a:gd name="T89" fmla="*/ 71 h 200"/>
                <a:gd name="T90" fmla="*/ 81 w 200"/>
                <a:gd name="T91" fmla="*/ 76 h 200"/>
                <a:gd name="T92" fmla="*/ 76 w 200"/>
                <a:gd name="T93" fmla="*/ 71 h 200"/>
                <a:gd name="T94" fmla="*/ 78 w 200"/>
                <a:gd name="T95" fmla="*/ 67 h 200"/>
                <a:gd name="T96" fmla="*/ 82 w 200"/>
                <a:gd name="T97" fmla="*/ 76 h 200"/>
                <a:gd name="T98" fmla="*/ 81 w 200"/>
                <a:gd name="T99" fmla="*/ 7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0" h="200">
                  <a:moveTo>
                    <a:pt x="100" y="200"/>
                  </a:moveTo>
                  <a:cubicBezTo>
                    <a:pt x="44" y="200"/>
                    <a:pt x="0" y="156"/>
                    <a:pt x="0" y="100"/>
                  </a:cubicBezTo>
                  <a:cubicBezTo>
                    <a:pt x="0" y="45"/>
                    <a:pt x="44" y="0"/>
                    <a:pt x="100" y="0"/>
                  </a:cubicBezTo>
                  <a:cubicBezTo>
                    <a:pt x="155" y="0"/>
                    <a:pt x="200" y="45"/>
                    <a:pt x="200" y="100"/>
                  </a:cubicBezTo>
                  <a:cubicBezTo>
                    <a:pt x="200" y="156"/>
                    <a:pt x="155" y="200"/>
                    <a:pt x="100" y="200"/>
                  </a:cubicBezTo>
                  <a:close/>
                  <a:moveTo>
                    <a:pt x="142" y="56"/>
                  </a:moveTo>
                  <a:cubicBezTo>
                    <a:pt x="123" y="56"/>
                    <a:pt x="123" y="56"/>
                    <a:pt x="123" y="56"/>
                  </a:cubicBezTo>
                  <a:cubicBezTo>
                    <a:pt x="123" y="56"/>
                    <a:pt x="123" y="56"/>
                    <a:pt x="123" y="56"/>
                  </a:cubicBezTo>
                  <a:cubicBezTo>
                    <a:pt x="123" y="41"/>
                    <a:pt x="113" y="28"/>
                    <a:pt x="100" y="28"/>
                  </a:cubicBezTo>
                  <a:cubicBezTo>
                    <a:pt x="87" y="28"/>
                    <a:pt x="76" y="41"/>
                    <a:pt x="76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151" y="160"/>
                    <a:pt x="151" y="160"/>
                    <a:pt x="151" y="160"/>
                  </a:cubicBezTo>
                  <a:lnTo>
                    <a:pt x="142" y="56"/>
                  </a:lnTo>
                  <a:close/>
                  <a:moveTo>
                    <a:pt x="93" y="109"/>
                  </a:moveTo>
                  <a:cubicBezTo>
                    <a:pt x="100" y="94"/>
                    <a:pt x="100" y="94"/>
                    <a:pt x="100" y="94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124" y="111"/>
                    <a:pt x="124" y="111"/>
                    <a:pt x="124" y="11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85" y="140"/>
                    <a:pt x="85" y="140"/>
                    <a:pt x="85" y="140"/>
                  </a:cubicBezTo>
                  <a:cubicBezTo>
                    <a:pt x="88" y="123"/>
                    <a:pt x="88" y="123"/>
                    <a:pt x="88" y="123"/>
                  </a:cubicBezTo>
                  <a:cubicBezTo>
                    <a:pt x="76" y="111"/>
                    <a:pt x="76" y="111"/>
                    <a:pt x="76" y="111"/>
                  </a:cubicBezTo>
                  <a:lnTo>
                    <a:pt x="93" y="109"/>
                  </a:lnTo>
                  <a:close/>
                  <a:moveTo>
                    <a:pt x="119" y="76"/>
                  </a:moveTo>
                  <a:cubicBezTo>
                    <a:pt x="118" y="76"/>
                    <a:pt x="118" y="76"/>
                    <a:pt x="117" y="75"/>
                  </a:cubicBezTo>
                  <a:cubicBezTo>
                    <a:pt x="119" y="73"/>
                    <a:pt x="120" y="70"/>
                    <a:pt x="121" y="67"/>
                  </a:cubicBezTo>
                  <a:cubicBezTo>
                    <a:pt x="123" y="68"/>
                    <a:pt x="124" y="69"/>
                    <a:pt x="124" y="71"/>
                  </a:cubicBezTo>
                  <a:cubicBezTo>
                    <a:pt x="124" y="74"/>
                    <a:pt x="122" y="76"/>
                    <a:pt x="119" y="76"/>
                  </a:cubicBezTo>
                  <a:close/>
                  <a:moveTo>
                    <a:pt x="114" y="71"/>
                  </a:moveTo>
                  <a:cubicBezTo>
                    <a:pt x="114" y="68"/>
                    <a:pt x="116" y="66"/>
                    <a:pt x="119" y="66"/>
                  </a:cubicBezTo>
                  <a:cubicBezTo>
                    <a:pt x="119" y="66"/>
                    <a:pt x="120" y="66"/>
                    <a:pt x="120" y="67"/>
                  </a:cubicBezTo>
                  <a:cubicBezTo>
                    <a:pt x="119" y="70"/>
                    <a:pt x="118" y="72"/>
                    <a:pt x="116" y="75"/>
                  </a:cubicBezTo>
                  <a:cubicBezTo>
                    <a:pt x="115" y="74"/>
                    <a:pt x="114" y="73"/>
                    <a:pt x="114" y="71"/>
                  </a:cubicBezTo>
                  <a:close/>
                  <a:moveTo>
                    <a:pt x="100" y="33"/>
                  </a:moveTo>
                  <a:cubicBezTo>
                    <a:pt x="110" y="33"/>
                    <a:pt x="118" y="44"/>
                    <a:pt x="118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44"/>
                    <a:pt x="90" y="33"/>
                    <a:pt x="100" y="33"/>
                  </a:cubicBezTo>
                  <a:close/>
                  <a:moveTo>
                    <a:pt x="85" y="71"/>
                  </a:moveTo>
                  <a:cubicBezTo>
                    <a:pt x="85" y="72"/>
                    <a:pt x="85" y="74"/>
                    <a:pt x="84" y="75"/>
                  </a:cubicBezTo>
                  <a:cubicBezTo>
                    <a:pt x="82" y="72"/>
                    <a:pt x="81" y="69"/>
                    <a:pt x="80" y="66"/>
                  </a:cubicBezTo>
                  <a:cubicBezTo>
                    <a:pt x="80" y="66"/>
                    <a:pt x="80" y="66"/>
                    <a:pt x="81" y="66"/>
                  </a:cubicBezTo>
                  <a:cubicBezTo>
                    <a:pt x="83" y="66"/>
                    <a:pt x="85" y="68"/>
                    <a:pt x="85" y="71"/>
                  </a:cubicBezTo>
                  <a:close/>
                  <a:moveTo>
                    <a:pt x="81" y="76"/>
                  </a:moveTo>
                  <a:cubicBezTo>
                    <a:pt x="78" y="76"/>
                    <a:pt x="76" y="74"/>
                    <a:pt x="76" y="71"/>
                  </a:cubicBezTo>
                  <a:cubicBezTo>
                    <a:pt x="76" y="70"/>
                    <a:pt x="77" y="68"/>
                    <a:pt x="78" y="67"/>
                  </a:cubicBezTo>
                  <a:cubicBezTo>
                    <a:pt x="79" y="70"/>
                    <a:pt x="80" y="73"/>
                    <a:pt x="82" y="76"/>
                  </a:cubicBezTo>
                  <a:cubicBezTo>
                    <a:pt x="82" y="76"/>
                    <a:pt x="81" y="76"/>
                    <a:pt x="81" y="76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76"/>
            <p:cNvSpPr>
              <a:spLocks noEditPoints="1"/>
            </p:cNvSpPr>
            <p:nvPr/>
          </p:nvSpPr>
          <p:spPr bwMode="auto">
            <a:xfrm>
              <a:off x="5901" y="3675"/>
              <a:ext cx="249" cy="250"/>
            </a:xfrm>
            <a:custGeom>
              <a:avLst/>
              <a:gdLst>
                <a:gd name="T0" fmla="*/ 100 w 200"/>
                <a:gd name="T1" fmla="*/ 200 h 200"/>
                <a:gd name="T2" fmla="*/ 0 w 200"/>
                <a:gd name="T3" fmla="*/ 100 h 200"/>
                <a:gd name="T4" fmla="*/ 100 w 200"/>
                <a:gd name="T5" fmla="*/ 0 h 200"/>
                <a:gd name="T6" fmla="*/ 200 w 200"/>
                <a:gd name="T7" fmla="*/ 100 h 200"/>
                <a:gd name="T8" fmla="*/ 100 w 200"/>
                <a:gd name="T9" fmla="*/ 200 h 200"/>
                <a:gd name="T10" fmla="*/ 144 w 200"/>
                <a:gd name="T11" fmla="*/ 83 h 200"/>
                <a:gd name="T12" fmla="*/ 144 w 200"/>
                <a:gd name="T13" fmla="*/ 56 h 200"/>
                <a:gd name="T14" fmla="*/ 131 w 200"/>
                <a:gd name="T15" fmla="*/ 56 h 200"/>
                <a:gd name="T16" fmla="*/ 131 w 200"/>
                <a:gd name="T17" fmla="*/ 70 h 200"/>
                <a:gd name="T18" fmla="*/ 100 w 200"/>
                <a:gd name="T19" fmla="*/ 38 h 200"/>
                <a:gd name="T20" fmla="*/ 40 w 200"/>
                <a:gd name="T21" fmla="*/ 100 h 200"/>
                <a:gd name="T22" fmla="*/ 56 w 200"/>
                <a:gd name="T23" fmla="*/ 100 h 200"/>
                <a:gd name="T24" fmla="*/ 56 w 200"/>
                <a:gd name="T25" fmla="*/ 147 h 200"/>
                <a:gd name="T26" fmla="*/ 65 w 200"/>
                <a:gd name="T27" fmla="*/ 156 h 200"/>
                <a:gd name="T28" fmla="*/ 88 w 200"/>
                <a:gd name="T29" fmla="*/ 156 h 200"/>
                <a:gd name="T30" fmla="*/ 88 w 200"/>
                <a:gd name="T31" fmla="*/ 128 h 200"/>
                <a:gd name="T32" fmla="*/ 93 w 200"/>
                <a:gd name="T33" fmla="*/ 120 h 200"/>
                <a:gd name="T34" fmla="*/ 106 w 200"/>
                <a:gd name="T35" fmla="*/ 120 h 200"/>
                <a:gd name="T36" fmla="*/ 112 w 200"/>
                <a:gd name="T37" fmla="*/ 128 h 200"/>
                <a:gd name="T38" fmla="*/ 112 w 200"/>
                <a:gd name="T39" fmla="*/ 156 h 200"/>
                <a:gd name="T40" fmla="*/ 134 w 200"/>
                <a:gd name="T41" fmla="*/ 156 h 200"/>
                <a:gd name="T42" fmla="*/ 143 w 200"/>
                <a:gd name="T43" fmla="*/ 147 h 200"/>
                <a:gd name="T44" fmla="*/ 143 w 200"/>
                <a:gd name="T45" fmla="*/ 100 h 200"/>
                <a:gd name="T46" fmla="*/ 160 w 200"/>
                <a:gd name="T47" fmla="*/ 100 h 200"/>
                <a:gd name="T48" fmla="*/ 143 w 200"/>
                <a:gd name="T49" fmla="*/ 83 h 200"/>
                <a:gd name="T50" fmla="*/ 144 w 200"/>
                <a:gd name="T51" fmla="*/ 8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0" h="200">
                  <a:moveTo>
                    <a:pt x="100" y="200"/>
                  </a:moveTo>
                  <a:cubicBezTo>
                    <a:pt x="44" y="200"/>
                    <a:pt x="0" y="155"/>
                    <a:pt x="0" y="100"/>
                  </a:cubicBezTo>
                  <a:cubicBezTo>
                    <a:pt x="0" y="45"/>
                    <a:pt x="44" y="0"/>
                    <a:pt x="100" y="0"/>
                  </a:cubicBezTo>
                  <a:cubicBezTo>
                    <a:pt x="155" y="0"/>
                    <a:pt x="200" y="45"/>
                    <a:pt x="200" y="100"/>
                  </a:cubicBezTo>
                  <a:cubicBezTo>
                    <a:pt x="200" y="155"/>
                    <a:pt x="155" y="200"/>
                    <a:pt x="100" y="200"/>
                  </a:cubicBezTo>
                  <a:close/>
                  <a:moveTo>
                    <a:pt x="144" y="83"/>
                  </a:moveTo>
                  <a:cubicBezTo>
                    <a:pt x="144" y="56"/>
                    <a:pt x="144" y="56"/>
                    <a:pt x="144" y="56"/>
                  </a:cubicBezTo>
                  <a:cubicBezTo>
                    <a:pt x="131" y="56"/>
                    <a:pt x="131" y="56"/>
                    <a:pt x="131" y="56"/>
                  </a:cubicBezTo>
                  <a:cubicBezTo>
                    <a:pt x="131" y="70"/>
                    <a:pt x="131" y="70"/>
                    <a:pt x="131" y="70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6" y="152"/>
                    <a:pt x="60" y="156"/>
                    <a:pt x="65" y="156"/>
                  </a:cubicBezTo>
                  <a:cubicBezTo>
                    <a:pt x="65" y="156"/>
                    <a:pt x="76" y="156"/>
                    <a:pt x="88" y="156"/>
                  </a:cubicBezTo>
                  <a:cubicBezTo>
                    <a:pt x="88" y="143"/>
                    <a:pt x="88" y="135"/>
                    <a:pt x="88" y="128"/>
                  </a:cubicBezTo>
                  <a:cubicBezTo>
                    <a:pt x="88" y="125"/>
                    <a:pt x="90" y="121"/>
                    <a:pt x="93" y="120"/>
                  </a:cubicBezTo>
                  <a:cubicBezTo>
                    <a:pt x="99" y="120"/>
                    <a:pt x="100" y="120"/>
                    <a:pt x="106" y="120"/>
                  </a:cubicBezTo>
                  <a:cubicBezTo>
                    <a:pt x="109" y="121"/>
                    <a:pt x="112" y="125"/>
                    <a:pt x="112" y="128"/>
                  </a:cubicBezTo>
                  <a:cubicBezTo>
                    <a:pt x="112" y="129"/>
                    <a:pt x="112" y="146"/>
                    <a:pt x="112" y="156"/>
                  </a:cubicBezTo>
                  <a:cubicBezTo>
                    <a:pt x="124" y="156"/>
                    <a:pt x="134" y="156"/>
                    <a:pt x="134" y="156"/>
                  </a:cubicBezTo>
                  <a:cubicBezTo>
                    <a:pt x="139" y="156"/>
                    <a:pt x="143" y="152"/>
                    <a:pt x="143" y="147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43" y="83"/>
                    <a:pt x="143" y="83"/>
                    <a:pt x="143" y="83"/>
                  </a:cubicBezTo>
                  <a:lnTo>
                    <a:pt x="144" y="83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77"/>
            <p:cNvSpPr>
              <a:spLocks noEditPoints="1"/>
            </p:cNvSpPr>
            <p:nvPr/>
          </p:nvSpPr>
          <p:spPr bwMode="auto">
            <a:xfrm>
              <a:off x="6211" y="3675"/>
              <a:ext cx="249" cy="250"/>
            </a:xfrm>
            <a:custGeom>
              <a:avLst/>
              <a:gdLst>
                <a:gd name="T0" fmla="*/ 100 w 200"/>
                <a:gd name="T1" fmla="*/ 0 h 200"/>
                <a:gd name="T2" fmla="*/ 138 w 200"/>
                <a:gd name="T3" fmla="*/ 162 h 200"/>
                <a:gd name="T4" fmla="*/ 125 w 200"/>
                <a:gd name="T5" fmla="*/ 149 h 200"/>
                <a:gd name="T6" fmla="*/ 97 w 200"/>
                <a:gd name="T7" fmla="*/ 149 h 200"/>
                <a:gd name="T8" fmla="*/ 85 w 200"/>
                <a:gd name="T9" fmla="*/ 162 h 200"/>
                <a:gd name="T10" fmla="*/ 156 w 200"/>
                <a:gd name="T11" fmla="*/ 77 h 200"/>
                <a:gd name="T12" fmla="*/ 56 w 200"/>
                <a:gd name="T13" fmla="*/ 66 h 200"/>
                <a:gd name="T14" fmla="*/ 52 w 200"/>
                <a:gd name="T15" fmla="*/ 56 h 200"/>
                <a:gd name="T16" fmla="*/ 28 w 200"/>
                <a:gd name="T17" fmla="*/ 59 h 200"/>
                <a:gd name="T18" fmla="*/ 49 w 200"/>
                <a:gd name="T19" fmla="*/ 62 h 200"/>
                <a:gd name="T20" fmla="*/ 69 w 200"/>
                <a:gd name="T21" fmla="*/ 131 h 200"/>
                <a:gd name="T22" fmla="*/ 155 w 200"/>
                <a:gd name="T23" fmla="*/ 127 h 200"/>
                <a:gd name="T24" fmla="*/ 69 w 200"/>
                <a:gd name="T25" fmla="*/ 124 h 200"/>
                <a:gd name="T26" fmla="*/ 151 w 200"/>
                <a:gd name="T27" fmla="*/ 117 h 200"/>
                <a:gd name="T28" fmla="*/ 156 w 200"/>
                <a:gd name="T29" fmla="*/ 110 h 200"/>
                <a:gd name="T30" fmla="*/ 137 w 200"/>
                <a:gd name="T31" fmla="*/ 106 h 200"/>
                <a:gd name="T32" fmla="*/ 151 w 200"/>
                <a:gd name="T33" fmla="*/ 112 h 200"/>
                <a:gd name="T34" fmla="*/ 151 w 200"/>
                <a:gd name="T35" fmla="*/ 102 h 200"/>
                <a:gd name="T36" fmla="*/ 137 w 200"/>
                <a:gd name="T37" fmla="*/ 90 h 200"/>
                <a:gd name="T38" fmla="*/ 137 w 200"/>
                <a:gd name="T39" fmla="*/ 94 h 200"/>
                <a:gd name="T40" fmla="*/ 151 w 200"/>
                <a:gd name="T41" fmla="*/ 82 h 200"/>
                <a:gd name="T42" fmla="*/ 137 w 200"/>
                <a:gd name="T43" fmla="*/ 82 h 200"/>
                <a:gd name="T44" fmla="*/ 133 w 200"/>
                <a:gd name="T45" fmla="*/ 112 h 200"/>
                <a:gd name="T46" fmla="*/ 117 w 200"/>
                <a:gd name="T47" fmla="*/ 98 h 200"/>
                <a:gd name="T48" fmla="*/ 117 w 200"/>
                <a:gd name="T49" fmla="*/ 102 h 200"/>
                <a:gd name="T50" fmla="*/ 133 w 200"/>
                <a:gd name="T51" fmla="*/ 90 h 200"/>
                <a:gd name="T52" fmla="*/ 116 w 200"/>
                <a:gd name="T53" fmla="*/ 90 h 200"/>
                <a:gd name="T54" fmla="*/ 133 w 200"/>
                <a:gd name="T55" fmla="*/ 86 h 200"/>
                <a:gd name="T56" fmla="*/ 116 w 200"/>
                <a:gd name="T57" fmla="*/ 73 h 200"/>
                <a:gd name="T58" fmla="*/ 116 w 200"/>
                <a:gd name="T59" fmla="*/ 78 h 200"/>
                <a:gd name="T60" fmla="*/ 113 w 200"/>
                <a:gd name="T61" fmla="*/ 106 h 200"/>
                <a:gd name="T62" fmla="*/ 97 w 200"/>
                <a:gd name="T63" fmla="*/ 106 h 200"/>
                <a:gd name="T64" fmla="*/ 113 w 200"/>
                <a:gd name="T65" fmla="*/ 102 h 200"/>
                <a:gd name="T66" fmla="*/ 96 w 200"/>
                <a:gd name="T67" fmla="*/ 90 h 200"/>
                <a:gd name="T68" fmla="*/ 96 w 200"/>
                <a:gd name="T69" fmla="*/ 94 h 200"/>
                <a:gd name="T70" fmla="*/ 112 w 200"/>
                <a:gd name="T71" fmla="*/ 82 h 200"/>
                <a:gd name="T72" fmla="*/ 96 w 200"/>
                <a:gd name="T73" fmla="*/ 82 h 200"/>
                <a:gd name="T74" fmla="*/ 112 w 200"/>
                <a:gd name="T75" fmla="*/ 78 h 200"/>
                <a:gd name="T76" fmla="*/ 81 w 200"/>
                <a:gd name="T77" fmla="*/ 106 h 200"/>
                <a:gd name="T78" fmla="*/ 82 w 200"/>
                <a:gd name="T79" fmla="*/ 114 h 200"/>
                <a:gd name="T80" fmla="*/ 93 w 200"/>
                <a:gd name="T81" fmla="*/ 98 h 200"/>
                <a:gd name="T82" fmla="*/ 80 w 200"/>
                <a:gd name="T83" fmla="*/ 98 h 200"/>
                <a:gd name="T84" fmla="*/ 92 w 200"/>
                <a:gd name="T85" fmla="*/ 94 h 200"/>
                <a:gd name="T86" fmla="*/ 77 w 200"/>
                <a:gd name="T87" fmla="*/ 82 h 200"/>
                <a:gd name="T88" fmla="*/ 78 w 200"/>
                <a:gd name="T89" fmla="*/ 86 h 200"/>
                <a:gd name="T90" fmla="*/ 91 w 200"/>
                <a:gd name="T91" fmla="*/ 73 h 200"/>
                <a:gd name="T92" fmla="*/ 75 w 200"/>
                <a:gd name="T93" fmla="*/ 72 h 200"/>
                <a:gd name="T94" fmla="*/ 75 w 200"/>
                <a:gd name="T95" fmla="*/ 94 h 200"/>
                <a:gd name="T96" fmla="*/ 60 w 200"/>
                <a:gd name="T97" fmla="*/ 82 h 200"/>
                <a:gd name="T98" fmla="*/ 62 w 200"/>
                <a:gd name="T99" fmla="*/ 86 h 200"/>
                <a:gd name="T100" fmla="*/ 72 w 200"/>
                <a:gd name="T101" fmla="*/ 72 h 200"/>
                <a:gd name="T102" fmla="*/ 57 w 200"/>
                <a:gd name="T103" fmla="*/ 71 h 200"/>
                <a:gd name="T104" fmla="*/ 65 w 200"/>
                <a:gd name="T105" fmla="*/ 98 h 200"/>
                <a:gd name="T106" fmla="*/ 79 w 200"/>
                <a:gd name="T107" fmla="*/ 114 h 200"/>
                <a:gd name="T108" fmla="*/ 77 w 200"/>
                <a:gd name="T109" fmla="*/ 106 h 200"/>
                <a:gd name="T110" fmla="*/ 151 w 200"/>
                <a:gd name="T111" fmla="*/ 77 h 200"/>
                <a:gd name="T112" fmla="*/ 151 w 200"/>
                <a:gd name="T113" fmla="*/ 77 h 200"/>
                <a:gd name="T114" fmla="*/ 151 w 200"/>
                <a:gd name="T115" fmla="*/ 75 h 200"/>
                <a:gd name="T116" fmla="*/ 151 w 200"/>
                <a:gd name="T117" fmla="*/ 78 h 200"/>
                <a:gd name="T118" fmla="*/ 90 w 200"/>
                <a:gd name="T119" fmla="*/ 149 h 200"/>
                <a:gd name="T120" fmla="*/ 85 w 200"/>
                <a:gd name="T121" fmla="*/ 143 h 200"/>
                <a:gd name="T122" fmla="*/ 138 w 200"/>
                <a:gd name="T123" fmla="*/ 15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0" h="200">
                  <a:moveTo>
                    <a:pt x="100" y="200"/>
                  </a:moveTo>
                  <a:cubicBezTo>
                    <a:pt x="44" y="200"/>
                    <a:pt x="0" y="155"/>
                    <a:pt x="0" y="100"/>
                  </a:cubicBezTo>
                  <a:cubicBezTo>
                    <a:pt x="0" y="45"/>
                    <a:pt x="44" y="0"/>
                    <a:pt x="100" y="0"/>
                  </a:cubicBezTo>
                  <a:cubicBezTo>
                    <a:pt x="155" y="0"/>
                    <a:pt x="200" y="45"/>
                    <a:pt x="200" y="100"/>
                  </a:cubicBezTo>
                  <a:cubicBezTo>
                    <a:pt x="200" y="155"/>
                    <a:pt x="155" y="200"/>
                    <a:pt x="100" y="200"/>
                  </a:cubicBezTo>
                  <a:close/>
                  <a:moveTo>
                    <a:pt x="138" y="162"/>
                  </a:moveTo>
                  <a:cubicBezTo>
                    <a:pt x="145" y="162"/>
                    <a:pt x="151" y="156"/>
                    <a:pt x="151" y="149"/>
                  </a:cubicBezTo>
                  <a:cubicBezTo>
                    <a:pt x="151" y="142"/>
                    <a:pt x="145" y="136"/>
                    <a:pt x="138" y="136"/>
                  </a:cubicBezTo>
                  <a:cubicBezTo>
                    <a:pt x="131" y="136"/>
                    <a:pt x="125" y="142"/>
                    <a:pt x="125" y="149"/>
                  </a:cubicBezTo>
                  <a:cubicBezTo>
                    <a:pt x="125" y="156"/>
                    <a:pt x="131" y="162"/>
                    <a:pt x="138" y="162"/>
                  </a:cubicBezTo>
                  <a:close/>
                  <a:moveTo>
                    <a:pt x="85" y="162"/>
                  </a:moveTo>
                  <a:cubicBezTo>
                    <a:pt x="92" y="162"/>
                    <a:pt x="97" y="156"/>
                    <a:pt x="97" y="149"/>
                  </a:cubicBezTo>
                  <a:cubicBezTo>
                    <a:pt x="97" y="142"/>
                    <a:pt x="92" y="136"/>
                    <a:pt x="85" y="136"/>
                  </a:cubicBezTo>
                  <a:cubicBezTo>
                    <a:pt x="77" y="136"/>
                    <a:pt x="72" y="142"/>
                    <a:pt x="72" y="149"/>
                  </a:cubicBezTo>
                  <a:cubicBezTo>
                    <a:pt x="72" y="156"/>
                    <a:pt x="77" y="162"/>
                    <a:pt x="85" y="162"/>
                  </a:cubicBezTo>
                  <a:close/>
                  <a:moveTo>
                    <a:pt x="156" y="110"/>
                  </a:moveTo>
                  <a:cubicBezTo>
                    <a:pt x="156" y="77"/>
                    <a:pt x="156" y="77"/>
                    <a:pt x="156" y="77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6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0" y="54"/>
                    <a:pt x="38" y="53"/>
                    <a:pt x="35" y="53"/>
                  </a:cubicBezTo>
                  <a:cubicBezTo>
                    <a:pt x="31" y="53"/>
                    <a:pt x="28" y="56"/>
                    <a:pt x="28" y="59"/>
                  </a:cubicBezTo>
                  <a:cubicBezTo>
                    <a:pt x="28" y="63"/>
                    <a:pt x="31" y="66"/>
                    <a:pt x="35" y="66"/>
                  </a:cubicBezTo>
                  <a:cubicBezTo>
                    <a:pt x="37" y="66"/>
                    <a:pt x="40" y="64"/>
                    <a:pt x="41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57" y="114"/>
                    <a:pt x="56" y="131"/>
                    <a:pt x="69" y="131"/>
                  </a:cubicBezTo>
                  <a:cubicBezTo>
                    <a:pt x="69" y="132"/>
                    <a:pt x="70" y="132"/>
                    <a:pt x="70" y="132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4" y="132"/>
                    <a:pt x="155" y="129"/>
                    <a:pt x="155" y="127"/>
                  </a:cubicBezTo>
                  <a:cubicBezTo>
                    <a:pt x="155" y="125"/>
                    <a:pt x="154" y="124"/>
                    <a:pt x="152" y="124"/>
                  </a:cubicBezTo>
                  <a:cubicBezTo>
                    <a:pt x="70" y="124"/>
                    <a:pt x="70" y="124"/>
                    <a:pt x="70" y="124"/>
                  </a:cubicBezTo>
                  <a:cubicBezTo>
                    <a:pt x="70" y="124"/>
                    <a:pt x="69" y="124"/>
                    <a:pt x="69" y="124"/>
                  </a:cubicBezTo>
                  <a:cubicBezTo>
                    <a:pt x="64" y="124"/>
                    <a:pt x="65" y="119"/>
                    <a:pt x="69" y="119"/>
                  </a:cubicBezTo>
                  <a:cubicBezTo>
                    <a:pt x="69" y="119"/>
                    <a:pt x="69" y="119"/>
                    <a:pt x="69" y="119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1" y="117"/>
                    <a:pt x="157" y="116"/>
                    <a:pt x="157" y="110"/>
                  </a:cubicBezTo>
                  <a:cubicBezTo>
                    <a:pt x="157" y="110"/>
                    <a:pt x="157" y="110"/>
                    <a:pt x="156" y="110"/>
                  </a:cubicBezTo>
                  <a:close/>
                  <a:moveTo>
                    <a:pt x="151" y="112"/>
                  </a:moveTo>
                  <a:cubicBezTo>
                    <a:pt x="137" y="112"/>
                    <a:pt x="137" y="112"/>
                    <a:pt x="137" y="112"/>
                  </a:cubicBezTo>
                  <a:cubicBezTo>
                    <a:pt x="137" y="106"/>
                    <a:pt x="137" y="106"/>
                    <a:pt x="137" y="106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12"/>
                    <a:pt x="151" y="112"/>
                    <a:pt x="151" y="112"/>
                  </a:cubicBezTo>
                  <a:close/>
                  <a:moveTo>
                    <a:pt x="137" y="98"/>
                  </a:moveTo>
                  <a:cubicBezTo>
                    <a:pt x="151" y="98"/>
                    <a:pt x="151" y="98"/>
                    <a:pt x="151" y="98"/>
                  </a:cubicBezTo>
                  <a:cubicBezTo>
                    <a:pt x="151" y="102"/>
                    <a:pt x="151" y="102"/>
                    <a:pt x="151" y="102"/>
                  </a:cubicBezTo>
                  <a:cubicBezTo>
                    <a:pt x="137" y="102"/>
                    <a:pt x="137" y="102"/>
                    <a:pt x="137" y="102"/>
                  </a:cubicBezTo>
                  <a:lnTo>
                    <a:pt x="137" y="98"/>
                  </a:lnTo>
                  <a:close/>
                  <a:moveTo>
                    <a:pt x="137" y="90"/>
                  </a:moveTo>
                  <a:cubicBezTo>
                    <a:pt x="151" y="90"/>
                    <a:pt x="151" y="90"/>
                    <a:pt x="151" y="90"/>
                  </a:cubicBezTo>
                  <a:cubicBezTo>
                    <a:pt x="151" y="94"/>
                    <a:pt x="151" y="94"/>
                    <a:pt x="151" y="94"/>
                  </a:cubicBezTo>
                  <a:cubicBezTo>
                    <a:pt x="137" y="94"/>
                    <a:pt x="137" y="94"/>
                    <a:pt x="137" y="94"/>
                  </a:cubicBezTo>
                  <a:lnTo>
                    <a:pt x="137" y="90"/>
                  </a:lnTo>
                  <a:close/>
                  <a:moveTo>
                    <a:pt x="137" y="82"/>
                  </a:moveTo>
                  <a:cubicBezTo>
                    <a:pt x="151" y="82"/>
                    <a:pt x="151" y="82"/>
                    <a:pt x="151" y="82"/>
                  </a:cubicBezTo>
                  <a:cubicBezTo>
                    <a:pt x="151" y="86"/>
                    <a:pt x="151" y="86"/>
                    <a:pt x="151" y="86"/>
                  </a:cubicBezTo>
                  <a:cubicBezTo>
                    <a:pt x="137" y="86"/>
                    <a:pt x="137" y="86"/>
                    <a:pt x="137" y="86"/>
                  </a:cubicBezTo>
                  <a:lnTo>
                    <a:pt x="137" y="82"/>
                  </a:lnTo>
                  <a:close/>
                  <a:moveTo>
                    <a:pt x="117" y="106"/>
                  </a:moveTo>
                  <a:cubicBezTo>
                    <a:pt x="133" y="106"/>
                    <a:pt x="133" y="106"/>
                    <a:pt x="133" y="106"/>
                  </a:cubicBezTo>
                  <a:cubicBezTo>
                    <a:pt x="133" y="112"/>
                    <a:pt x="133" y="112"/>
                    <a:pt x="133" y="112"/>
                  </a:cubicBezTo>
                  <a:cubicBezTo>
                    <a:pt x="117" y="113"/>
                    <a:pt x="117" y="113"/>
                    <a:pt x="117" y="113"/>
                  </a:cubicBezTo>
                  <a:lnTo>
                    <a:pt x="117" y="106"/>
                  </a:lnTo>
                  <a:close/>
                  <a:moveTo>
                    <a:pt x="117" y="98"/>
                  </a:moveTo>
                  <a:cubicBezTo>
                    <a:pt x="133" y="98"/>
                    <a:pt x="133" y="98"/>
                    <a:pt x="133" y="98"/>
                  </a:cubicBezTo>
                  <a:cubicBezTo>
                    <a:pt x="133" y="102"/>
                    <a:pt x="133" y="102"/>
                    <a:pt x="133" y="102"/>
                  </a:cubicBezTo>
                  <a:cubicBezTo>
                    <a:pt x="117" y="102"/>
                    <a:pt x="117" y="102"/>
                    <a:pt x="117" y="102"/>
                  </a:cubicBezTo>
                  <a:lnTo>
                    <a:pt x="117" y="98"/>
                  </a:lnTo>
                  <a:close/>
                  <a:moveTo>
                    <a:pt x="116" y="90"/>
                  </a:moveTo>
                  <a:cubicBezTo>
                    <a:pt x="133" y="90"/>
                    <a:pt x="133" y="90"/>
                    <a:pt x="133" y="90"/>
                  </a:cubicBezTo>
                  <a:cubicBezTo>
                    <a:pt x="133" y="94"/>
                    <a:pt x="133" y="94"/>
                    <a:pt x="133" y="94"/>
                  </a:cubicBezTo>
                  <a:cubicBezTo>
                    <a:pt x="116" y="94"/>
                    <a:pt x="116" y="94"/>
                    <a:pt x="116" y="94"/>
                  </a:cubicBezTo>
                  <a:lnTo>
                    <a:pt x="116" y="90"/>
                  </a:lnTo>
                  <a:close/>
                  <a:moveTo>
                    <a:pt x="116" y="82"/>
                  </a:moveTo>
                  <a:cubicBezTo>
                    <a:pt x="133" y="82"/>
                    <a:pt x="133" y="82"/>
                    <a:pt x="133" y="82"/>
                  </a:cubicBezTo>
                  <a:cubicBezTo>
                    <a:pt x="133" y="86"/>
                    <a:pt x="133" y="86"/>
                    <a:pt x="133" y="86"/>
                  </a:cubicBezTo>
                  <a:cubicBezTo>
                    <a:pt x="116" y="86"/>
                    <a:pt x="116" y="86"/>
                    <a:pt x="116" y="86"/>
                  </a:cubicBezTo>
                  <a:lnTo>
                    <a:pt x="116" y="82"/>
                  </a:lnTo>
                  <a:close/>
                  <a:moveTo>
                    <a:pt x="116" y="73"/>
                  </a:moveTo>
                  <a:cubicBezTo>
                    <a:pt x="133" y="74"/>
                    <a:pt x="133" y="74"/>
                    <a:pt x="133" y="74"/>
                  </a:cubicBezTo>
                  <a:cubicBezTo>
                    <a:pt x="133" y="78"/>
                    <a:pt x="133" y="78"/>
                    <a:pt x="133" y="78"/>
                  </a:cubicBezTo>
                  <a:cubicBezTo>
                    <a:pt x="116" y="78"/>
                    <a:pt x="116" y="78"/>
                    <a:pt x="116" y="78"/>
                  </a:cubicBezTo>
                  <a:lnTo>
                    <a:pt x="116" y="73"/>
                  </a:lnTo>
                  <a:close/>
                  <a:moveTo>
                    <a:pt x="97" y="106"/>
                  </a:moveTo>
                  <a:cubicBezTo>
                    <a:pt x="113" y="106"/>
                    <a:pt x="113" y="106"/>
                    <a:pt x="113" y="106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97" y="113"/>
                    <a:pt x="97" y="113"/>
                    <a:pt x="97" y="113"/>
                  </a:cubicBezTo>
                  <a:lnTo>
                    <a:pt x="97" y="106"/>
                  </a:lnTo>
                  <a:close/>
                  <a:moveTo>
                    <a:pt x="97" y="98"/>
                  </a:moveTo>
                  <a:cubicBezTo>
                    <a:pt x="113" y="98"/>
                    <a:pt x="113" y="98"/>
                    <a:pt x="113" y="98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97" y="102"/>
                    <a:pt x="97" y="102"/>
                    <a:pt x="97" y="102"/>
                  </a:cubicBezTo>
                  <a:lnTo>
                    <a:pt x="97" y="98"/>
                  </a:lnTo>
                  <a:close/>
                  <a:moveTo>
                    <a:pt x="96" y="90"/>
                  </a:moveTo>
                  <a:cubicBezTo>
                    <a:pt x="112" y="90"/>
                    <a:pt x="112" y="90"/>
                    <a:pt x="112" y="90"/>
                  </a:cubicBezTo>
                  <a:cubicBezTo>
                    <a:pt x="113" y="94"/>
                    <a:pt x="113" y="94"/>
                    <a:pt x="113" y="94"/>
                  </a:cubicBezTo>
                  <a:cubicBezTo>
                    <a:pt x="96" y="94"/>
                    <a:pt x="96" y="94"/>
                    <a:pt x="96" y="94"/>
                  </a:cubicBezTo>
                  <a:lnTo>
                    <a:pt x="96" y="90"/>
                  </a:lnTo>
                  <a:close/>
                  <a:moveTo>
                    <a:pt x="96" y="82"/>
                  </a:moveTo>
                  <a:cubicBezTo>
                    <a:pt x="112" y="82"/>
                    <a:pt x="112" y="82"/>
                    <a:pt x="112" y="82"/>
                  </a:cubicBezTo>
                  <a:cubicBezTo>
                    <a:pt x="112" y="86"/>
                    <a:pt x="112" y="86"/>
                    <a:pt x="112" y="86"/>
                  </a:cubicBezTo>
                  <a:cubicBezTo>
                    <a:pt x="96" y="86"/>
                    <a:pt x="96" y="86"/>
                    <a:pt x="96" y="86"/>
                  </a:cubicBezTo>
                  <a:lnTo>
                    <a:pt x="96" y="82"/>
                  </a:lnTo>
                  <a:close/>
                  <a:moveTo>
                    <a:pt x="95" y="73"/>
                  </a:moveTo>
                  <a:cubicBezTo>
                    <a:pt x="112" y="73"/>
                    <a:pt x="112" y="73"/>
                    <a:pt x="112" y="73"/>
                  </a:cubicBezTo>
                  <a:cubicBezTo>
                    <a:pt x="112" y="78"/>
                    <a:pt x="112" y="78"/>
                    <a:pt x="112" y="78"/>
                  </a:cubicBezTo>
                  <a:cubicBezTo>
                    <a:pt x="96" y="78"/>
                    <a:pt x="96" y="78"/>
                    <a:pt x="96" y="78"/>
                  </a:cubicBezTo>
                  <a:lnTo>
                    <a:pt x="95" y="73"/>
                  </a:lnTo>
                  <a:close/>
                  <a:moveTo>
                    <a:pt x="81" y="106"/>
                  </a:moveTo>
                  <a:cubicBezTo>
                    <a:pt x="93" y="106"/>
                    <a:pt x="93" y="106"/>
                    <a:pt x="93" y="106"/>
                  </a:cubicBezTo>
                  <a:cubicBezTo>
                    <a:pt x="93" y="113"/>
                    <a:pt x="93" y="113"/>
                    <a:pt x="93" y="113"/>
                  </a:cubicBezTo>
                  <a:cubicBezTo>
                    <a:pt x="82" y="114"/>
                    <a:pt x="82" y="114"/>
                    <a:pt x="82" y="114"/>
                  </a:cubicBezTo>
                  <a:lnTo>
                    <a:pt x="81" y="106"/>
                  </a:lnTo>
                  <a:close/>
                  <a:moveTo>
                    <a:pt x="80" y="98"/>
                  </a:moveTo>
                  <a:cubicBezTo>
                    <a:pt x="93" y="98"/>
                    <a:pt x="93" y="98"/>
                    <a:pt x="93" y="98"/>
                  </a:cubicBezTo>
                  <a:cubicBezTo>
                    <a:pt x="93" y="102"/>
                    <a:pt x="93" y="102"/>
                    <a:pt x="93" y="102"/>
                  </a:cubicBezTo>
                  <a:cubicBezTo>
                    <a:pt x="81" y="102"/>
                    <a:pt x="81" y="102"/>
                    <a:pt x="81" y="102"/>
                  </a:cubicBezTo>
                  <a:lnTo>
                    <a:pt x="80" y="98"/>
                  </a:lnTo>
                  <a:close/>
                  <a:moveTo>
                    <a:pt x="79" y="90"/>
                  </a:moveTo>
                  <a:cubicBezTo>
                    <a:pt x="92" y="90"/>
                    <a:pt x="92" y="90"/>
                    <a:pt x="92" y="90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79" y="94"/>
                    <a:pt x="79" y="94"/>
                    <a:pt x="79" y="94"/>
                  </a:cubicBezTo>
                  <a:lnTo>
                    <a:pt x="79" y="90"/>
                  </a:lnTo>
                  <a:close/>
                  <a:moveTo>
                    <a:pt x="77" y="82"/>
                  </a:moveTo>
                  <a:cubicBezTo>
                    <a:pt x="92" y="82"/>
                    <a:pt x="92" y="82"/>
                    <a:pt x="92" y="82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78" y="86"/>
                    <a:pt x="78" y="86"/>
                    <a:pt x="78" y="86"/>
                  </a:cubicBezTo>
                  <a:lnTo>
                    <a:pt x="77" y="82"/>
                  </a:lnTo>
                  <a:close/>
                  <a:moveTo>
                    <a:pt x="75" y="72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77" y="78"/>
                    <a:pt x="77" y="78"/>
                    <a:pt x="77" y="78"/>
                  </a:cubicBezTo>
                  <a:lnTo>
                    <a:pt x="75" y="72"/>
                  </a:lnTo>
                  <a:close/>
                  <a:moveTo>
                    <a:pt x="63" y="90"/>
                  </a:moveTo>
                  <a:cubicBezTo>
                    <a:pt x="75" y="90"/>
                    <a:pt x="75" y="90"/>
                    <a:pt x="75" y="90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64" y="94"/>
                    <a:pt x="64" y="94"/>
                    <a:pt x="64" y="94"/>
                  </a:cubicBezTo>
                  <a:lnTo>
                    <a:pt x="63" y="90"/>
                  </a:lnTo>
                  <a:close/>
                  <a:moveTo>
                    <a:pt x="60" y="82"/>
                  </a:moveTo>
                  <a:cubicBezTo>
                    <a:pt x="73" y="82"/>
                    <a:pt x="73" y="82"/>
                    <a:pt x="73" y="82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2" y="86"/>
                    <a:pt x="62" y="86"/>
                    <a:pt x="62" y="86"/>
                  </a:cubicBezTo>
                  <a:lnTo>
                    <a:pt x="60" y="82"/>
                  </a:lnTo>
                  <a:close/>
                  <a:moveTo>
                    <a:pt x="57" y="71"/>
                  </a:moveTo>
                  <a:cubicBezTo>
                    <a:pt x="72" y="72"/>
                    <a:pt x="72" y="72"/>
                    <a:pt x="72" y="72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59" y="78"/>
                    <a:pt x="59" y="78"/>
                    <a:pt x="59" y="78"/>
                  </a:cubicBezTo>
                  <a:lnTo>
                    <a:pt x="57" y="71"/>
                  </a:lnTo>
                  <a:close/>
                  <a:moveTo>
                    <a:pt x="77" y="102"/>
                  </a:moveTo>
                  <a:cubicBezTo>
                    <a:pt x="67" y="102"/>
                    <a:pt x="67" y="102"/>
                    <a:pt x="67" y="102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76" y="98"/>
                    <a:pt x="76" y="98"/>
                    <a:pt x="76" y="98"/>
                  </a:cubicBezTo>
                  <a:lnTo>
                    <a:pt x="77" y="102"/>
                  </a:lnTo>
                  <a:close/>
                  <a:moveTo>
                    <a:pt x="79" y="114"/>
                  </a:moveTo>
                  <a:cubicBezTo>
                    <a:pt x="70" y="114"/>
                    <a:pt x="70" y="114"/>
                    <a:pt x="70" y="114"/>
                  </a:cubicBezTo>
                  <a:cubicBezTo>
                    <a:pt x="67" y="106"/>
                    <a:pt x="67" y="106"/>
                    <a:pt x="67" y="106"/>
                  </a:cubicBezTo>
                  <a:cubicBezTo>
                    <a:pt x="77" y="106"/>
                    <a:pt x="77" y="106"/>
                    <a:pt x="77" y="106"/>
                  </a:cubicBezTo>
                  <a:lnTo>
                    <a:pt x="79" y="114"/>
                  </a:lnTo>
                  <a:close/>
                  <a:moveTo>
                    <a:pt x="151" y="77"/>
                  </a:moveTo>
                  <a:cubicBezTo>
                    <a:pt x="151" y="77"/>
                    <a:pt x="151" y="77"/>
                    <a:pt x="151" y="77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6" y="77"/>
                    <a:pt x="156" y="77"/>
                    <a:pt x="156" y="77"/>
                  </a:cubicBezTo>
                  <a:cubicBezTo>
                    <a:pt x="156" y="77"/>
                    <a:pt x="151" y="77"/>
                    <a:pt x="151" y="77"/>
                  </a:cubicBezTo>
                  <a:close/>
                  <a:moveTo>
                    <a:pt x="137" y="78"/>
                  </a:moveTo>
                  <a:cubicBezTo>
                    <a:pt x="137" y="74"/>
                    <a:pt x="137" y="74"/>
                    <a:pt x="137" y="74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51" y="78"/>
                    <a:pt x="151" y="78"/>
                    <a:pt x="151" y="78"/>
                  </a:cubicBezTo>
                  <a:lnTo>
                    <a:pt x="137" y="78"/>
                  </a:lnTo>
                  <a:close/>
                  <a:moveTo>
                    <a:pt x="85" y="143"/>
                  </a:moveTo>
                  <a:cubicBezTo>
                    <a:pt x="88" y="143"/>
                    <a:pt x="90" y="145"/>
                    <a:pt x="90" y="149"/>
                  </a:cubicBezTo>
                  <a:cubicBezTo>
                    <a:pt x="90" y="152"/>
                    <a:pt x="88" y="155"/>
                    <a:pt x="85" y="155"/>
                  </a:cubicBezTo>
                  <a:cubicBezTo>
                    <a:pt x="81" y="155"/>
                    <a:pt x="79" y="152"/>
                    <a:pt x="79" y="149"/>
                  </a:cubicBezTo>
                  <a:cubicBezTo>
                    <a:pt x="79" y="145"/>
                    <a:pt x="81" y="143"/>
                    <a:pt x="85" y="143"/>
                  </a:cubicBezTo>
                  <a:close/>
                  <a:moveTo>
                    <a:pt x="138" y="143"/>
                  </a:moveTo>
                  <a:cubicBezTo>
                    <a:pt x="142" y="143"/>
                    <a:pt x="144" y="145"/>
                    <a:pt x="144" y="149"/>
                  </a:cubicBezTo>
                  <a:cubicBezTo>
                    <a:pt x="144" y="152"/>
                    <a:pt x="142" y="155"/>
                    <a:pt x="138" y="155"/>
                  </a:cubicBezTo>
                  <a:cubicBezTo>
                    <a:pt x="135" y="155"/>
                    <a:pt x="132" y="152"/>
                    <a:pt x="132" y="149"/>
                  </a:cubicBezTo>
                  <a:cubicBezTo>
                    <a:pt x="132" y="145"/>
                    <a:pt x="135" y="143"/>
                    <a:pt x="138" y="143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78"/>
            <p:cNvSpPr>
              <a:spLocks noEditPoints="1"/>
            </p:cNvSpPr>
            <p:nvPr/>
          </p:nvSpPr>
          <p:spPr bwMode="auto">
            <a:xfrm>
              <a:off x="6515" y="3675"/>
              <a:ext cx="249" cy="250"/>
            </a:xfrm>
            <a:custGeom>
              <a:avLst/>
              <a:gdLst>
                <a:gd name="T0" fmla="*/ 0 w 200"/>
                <a:gd name="T1" fmla="*/ 100 h 200"/>
                <a:gd name="T2" fmla="*/ 200 w 200"/>
                <a:gd name="T3" fmla="*/ 100 h 200"/>
                <a:gd name="T4" fmla="*/ 159 w 200"/>
                <a:gd name="T5" fmla="*/ 82 h 200"/>
                <a:gd name="T6" fmla="*/ 132 w 200"/>
                <a:gd name="T7" fmla="*/ 76 h 200"/>
                <a:gd name="T8" fmla="*/ 132 w 200"/>
                <a:gd name="T9" fmla="*/ 88 h 200"/>
                <a:gd name="T10" fmla="*/ 136 w 200"/>
                <a:gd name="T11" fmla="*/ 141 h 200"/>
                <a:gd name="T12" fmla="*/ 146 w 200"/>
                <a:gd name="T13" fmla="*/ 144 h 200"/>
                <a:gd name="T14" fmla="*/ 148 w 200"/>
                <a:gd name="T15" fmla="*/ 86 h 200"/>
                <a:gd name="T16" fmla="*/ 159 w 200"/>
                <a:gd name="T17" fmla="*/ 82 h 200"/>
                <a:gd name="T18" fmla="*/ 149 w 200"/>
                <a:gd name="T19" fmla="*/ 168 h 200"/>
                <a:gd name="T20" fmla="*/ 149 w 200"/>
                <a:gd name="T21" fmla="*/ 164 h 200"/>
                <a:gd name="T22" fmla="*/ 48 w 200"/>
                <a:gd name="T23" fmla="*/ 166 h 200"/>
                <a:gd name="T24" fmla="*/ 51 w 200"/>
                <a:gd name="T25" fmla="*/ 160 h 200"/>
                <a:gd name="T26" fmla="*/ 152 w 200"/>
                <a:gd name="T27" fmla="*/ 158 h 200"/>
                <a:gd name="T28" fmla="*/ 51 w 200"/>
                <a:gd name="T29" fmla="*/ 156 h 200"/>
                <a:gd name="T30" fmla="*/ 51 w 200"/>
                <a:gd name="T31" fmla="*/ 160 h 200"/>
                <a:gd name="T32" fmla="*/ 149 w 200"/>
                <a:gd name="T33" fmla="*/ 152 h 200"/>
                <a:gd name="T34" fmla="*/ 149 w 200"/>
                <a:gd name="T35" fmla="*/ 148 h 200"/>
                <a:gd name="T36" fmla="*/ 48 w 200"/>
                <a:gd name="T37" fmla="*/ 150 h 200"/>
                <a:gd name="T38" fmla="*/ 111 w 200"/>
                <a:gd name="T39" fmla="*/ 88 h 200"/>
                <a:gd name="T40" fmla="*/ 111 w 200"/>
                <a:gd name="T41" fmla="*/ 76 h 200"/>
                <a:gd name="T42" fmla="*/ 84 w 200"/>
                <a:gd name="T43" fmla="*/ 82 h 200"/>
                <a:gd name="T44" fmla="*/ 94 w 200"/>
                <a:gd name="T45" fmla="*/ 86 h 200"/>
                <a:gd name="T46" fmla="*/ 97 w 200"/>
                <a:gd name="T47" fmla="*/ 144 h 200"/>
                <a:gd name="T48" fmla="*/ 107 w 200"/>
                <a:gd name="T49" fmla="*/ 141 h 200"/>
                <a:gd name="T50" fmla="*/ 111 w 200"/>
                <a:gd name="T51" fmla="*/ 88 h 200"/>
                <a:gd name="T52" fmla="*/ 52 w 200"/>
                <a:gd name="T53" fmla="*/ 86 h 200"/>
                <a:gd name="T54" fmla="*/ 54 w 200"/>
                <a:gd name="T55" fmla="*/ 144 h 200"/>
                <a:gd name="T56" fmla="*/ 65 w 200"/>
                <a:gd name="T57" fmla="*/ 141 h 200"/>
                <a:gd name="T58" fmla="*/ 69 w 200"/>
                <a:gd name="T59" fmla="*/ 88 h 200"/>
                <a:gd name="T60" fmla="*/ 69 w 200"/>
                <a:gd name="T61" fmla="*/ 76 h 200"/>
                <a:gd name="T62" fmla="*/ 42 w 200"/>
                <a:gd name="T63" fmla="*/ 82 h 200"/>
                <a:gd name="T64" fmla="*/ 133 w 200"/>
                <a:gd name="T65" fmla="*/ 51 h 200"/>
                <a:gd name="T66" fmla="*/ 68 w 200"/>
                <a:gd name="T67" fmla="*/ 51 h 200"/>
                <a:gd name="T68" fmla="*/ 100 w 200"/>
                <a:gd name="T69" fmla="*/ 68 h 200"/>
                <a:gd name="T70" fmla="*/ 133 w 200"/>
                <a:gd name="T71" fmla="*/ 5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0" h="200">
                  <a:moveTo>
                    <a:pt x="100" y="200"/>
                  </a:moveTo>
                  <a:cubicBezTo>
                    <a:pt x="45" y="200"/>
                    <a:pt x="0" y="155"/>
                    <a:pt x="0" y="100"/>
                  </a:cubicBezTo>
                  <a:cubicBezTo>
                    <a:pt x="0" y="45"/>
                    <a:pt x="45" y="0"/>
                    <a:pt x="100" y="0"/>
                  </a:cubicBezTo>
                  <a:cubicBezTo>
                    <a:pt x="156" y="0"/>
                    <a:pt x="200" y="45"/>
                    <a:pt x="200" y="100"/>
                  </a:cubicBezTo>
                  <a:cubicBezTo>
                    <a:pt x="200" y="155"/>
                    <a:pt x="156" y="200"/>
                    <a:pt x="100" y="200"/>
                  </a:cubicBezTo>
                  <a:close/>
                  <a:moveTo>
                    <a:pt x="159" y="82"/>
                  </a:moveTo>
                  <a:cubicBezTo>
                    <a:pt x="159" y="79"/>
                    <a:pt x="156" y="76"/>
                    <a:pt x="153" y="76"/>
                  </a:cubicBezTo>
                  <a:cubicBezTo>
                    <a:pt x="132" y="76"/>
                    <a:pt x="132" y="76"/>
                    <a:pt x="132" y="76"/>
                  </a:cubicBezTo>
                  <a:cubicBezTo>
                    <a:pt x="129" y="76"/>
                    <a:pt x="127" y="79"/>
                    <a:pt x="127" y="82"/>
                  </a:cubicBezTo>
                  <a:cubicBezTo>
                    <a:pt x="127" y="86"/>
                    <a:pt x="129" y="88"/>
                    <a:pt x="132" y="88"/>
                  </a:cubicBezTo>
                  <a:cubicBezTo>
                    <a:pt x="134" y="88"/>
                    <a:pt x="135" y="88"/>
                    <a:pt x="136" y="86"/>
                  </a:cubicBezTo>
                  <a:cubicBezTo>
                    <a:pt x="136" y="141"/>
                    <a:pt x="136" y="141"/>
                    <a:pt x="136" y="141"/>
                  </a:cubicBezTo>
                  <a:cubicBezTo>
                    <a:pt x="136" y="143"/>
                    <a:pt x="137" y="144"/>
                    <a:pt x="139" y="144"/>
                  </a:cubicBezTo>
                  <a:cubicBezTo>
                    <a:pt x="146" y="144"/>
                    <a:pt x="146" y="144"/>
                    <a:pt x="146" y="144"/>
                  </a:cubicBezTo>
                  <a:cubicBezTo>
                    <a:pt x="147" y="144"/>
                    <a:pt x="148" y="143"/>
                    <a:pt x="148" y="141"/>
                  </a:cubicBezTo>
                  <a:cubicBezTo>
                    <a:pt x="148" y="86"/>
                    <a:pt x="148" y="86"/>
                    <a:pt x="148" y="86"/>
                  </a:cubicBezTo>
                  <a:cubicBezTo>
                    <a:pt x="149" y="88"/>
                    <a:pt x="151" y="88"/>
                    <a:pt x="153" y="88"/>
                  </a:cubicBezTo>
                  <a:cubicBezTo>
                    <a:pt x="156" y="88"/>
                    <a:pt x="159" y="86"/>
                    <a:pt x="159" y="82"/>
                  </a:cubicBezTo>
                  <a:close/>
                  <a:moveTo>
                    <a:pt x="51" y="168"/>
                  </a:moveTo>
                  <a:cubicBezTo>
                    <a:pt x="149" y="168"/>
                    <a:pt x="149" y="168"/>
                    <a:pt x="149" y="168"/>
                  </a:cubicBezTo>
                  <a:cubicBezTo>
                    <a:pt x="151" y="168"/>
                    <a:pt x="152" y="168"/>
                    <a:pt x="152" y="166"/>
                  </a:cubicBezTo>
                  <a:cubicBezTo>
                    <a:pt x="152" y="165"/>
                    <a:pt x="151" y="164"/>
                    <a:pt x="149" y="164"/>
                  </a:cubicBezTo>
                  <a:cubicBezTo>
                    <a:pt x="51" y="164"/>
                    <a:pt x="51" y="164"/>
                    <a:pt x="51" y="164"/>
                  </a:cubicBezTo>
                  <a:cubicBezTo>
                    <a:pt x="50" y="164"/>
                    <a:pt x="48" y="165"/>
                    <a:pt x="48" y="166"/>
                  </a:cubicBezTo>
                  <a:cubicBezTo>
                    <a:pt x="48" y="168"/>
                    <a:pt x="50" y="168"/>
                    <a:pt x="51" y="168"/>
                  </a:cubicBezTo>
                  <a:close/>
                  <a:moveTo>
                    <a:pt x="51" y="160"/>
                  </a:moveTo>
                  <a:cubicBezTo>
                    <a:pt x="149" y="160"/>
                    <a:pt x="149" y="160"/>
                    <a:pt x="149" y="160"/>
                  </a:cubicBezTo>
                  <a:cubicBezTo>
                    <a:pt x="151" y="160"/>
                    <a:pt x="152" y="160"/>
                    <a:pt x="152" y="158"/>
                  </a:cubicBezTo>
                  <a:cubicBezTo>
                    <a:pt x="152" y="157"/>
                    <a:pt x="151" y="156"/>
                    <a:pt x="149" y="156"/>
                  </a:cubicBezTo>
                  <a:cubicBezTo>
                    <a:pt x="51" y="156"/>
                    <a:pt x="51" y="156"/>
                    <a:pt x="51" y="156"/>
                  </a:cubicBezTo>
                  <a:cubicBezTo>
                    <a:pt x="50" y="156"/>
                    <a:pt x="48" y="157"/>
                    <a:pt x="48" y="158"/>
                  </a:cubicBezTo>
                  <a:cubicBezTo>
                    <a:pt x="48" y="160"/>
                    <a:pt x="50" y="160"/>
                    <a:pt x="51" y="160"/>
                  </a:cubicBezTo>
                  <a:close/>
                  <a:moveTo>
                    <a:pt x="51" y="152"/>
                  </a:moveTo>
                  <a:cubicBezTo>
                    <a:pt x="149" y="152"/>
                    <a:pt x="149" y="152"/>
                    <a:pt x="149" y="152"/>
                  </a:cubicBezTo>
                  <a:cubicBezTo>
                    <a:pt x="151" y="152"/>
                    <a:pt x="152" y="152"/>
                    <a:pt x="152" y="150"/>
                  </a:cubicBezTo>
                  <a:cubicBezTo>
                    <a:pt x="152" y="149"/>
                    <a:pt x="151" y="148"/>
                    <a:pt x="149" y="148"/>
                  </a:cubicBezTo>
                  <a:cubicBezTo>
                    <a:pt x="51" y="148"/>
                    <a:pt x="51" y="148"/>
                    <a:pt x="51" y="148"/>
                  </a:cubicBezTo>
                  <a:cubicBezTo>
                    <a:pt x="50" y="148"/>
                    <a:pt x="48" y="149"/>
                    <a:pt x="48" y="150"/>
                  </a:cubicBezTo>
                  <a:cubicBezTo>
                    <a:pt x="48" y="152"/>
                    <a:pt x="50" y="152"/>
                    <a:pt x="51" y="152"/>
                  </a:cubicBezTo>
                  <a:close/>
                  <a:moveTo>
                    <a:pt x="111" y="88"/>
                  </a:moveTo>
                  <a:cubicBezTo>
                    <a:pt x="114" y="88"/>
                    <a:pt x="116" y="86"/>
                    <a:pt x="116" y="82"/>
                  </a:cubicBezTo>
                  <a:cubicBezTo>
                    <a:pt x="116" y="79"/>
                    <a:pt x="114" y="76"/>
                    <a:pt x="111" y="76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7" y="76"/>
                    <a:pt x="84" y="79"/>
                    <a:pt x="84" y="82"/>
                  </a:cubicBezTo>
                  <a:cubicBezTo>
                    <a:pt x="84" y="86"/>
                    <a:pt x="87" y="88"/>
                    <a:pt x="90" y="88"/>
                  </a:cubicBezTo>
                  <a:cubicBezTo>
                    <a:pt x="91" y="88"/>
                    <a:pt x="93" y="88"/>
                    <a:pt x="94" y="86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94" y="143"/>
                    <a:pt x="95" y="144"/>
                    <a:pt x="97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6" y="144"/>
                    <a:pt x="107" y="143"/>
                    <a:pt x="107" y="141"/>
                  </a:cubicBezTo>
                  <a:cubicBezTo>
                    <a:pt x="107" y="86"/>
                    <a:pt x="107" y="86"/>
                    <a:pt x="107" y="86"/>
                  </a:cubicBezTo>
                  <a:cubicBezTo>
                    <a:pt x="108" y="88"/>
                    <a:pt x="109" y="88"/>
                    <a:pt x="111" y="88"/>
                  </a:cubicBezTo>
                  <a:close/>
                  <a:moveTo>
                    <a:pt x="48" y="88"/>
                  </a:moveTo>
                  <a:cubicBezTo>
                    <a:pt x="49" y="88"/>
                    <a:pt x="51" y="88"/>
                    <a:pt x="52" y="86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3"/>
                    <a:pt x="53" y="144"/>
                    <a:pt x="54" y="144"/>
                  </a:cubicBezTo>
                  <a:cubicBezTo>
                    <a:pt x="62" y="144"/>
                    <a:pt x="62" y="144"/>
                    <a:pt x="62" y="144"/>
                  </a:cubicBezTo>
                  <a:cubicBezTo>
                    <a:pt x="63" y="144"/>
                    <a:pt x="65" y="143"/>
                    <a:pt x="65" y="141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6" y="88"/>
                    <a:pt x="67" y="88"/>
                    <a:pt x="69" y="88"/>
                  </a:cubicBezTo>
                  <a:cubicBezTo>
                    <a:pt x="72" y="88"/>
                    <a:pt x="74" y="86"/>
                    <a:pt x="74" y="82"/>
                  </a:cubicBezTo>
                  <a:cubicBezTo>
                    <a:pt x="74" y="79"/>
                    <a:pt x="72" y="76"/>
                    <a:pt x="69" y="76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45" y="76"/>
                    <a:pt x="42" y="79"/>
                    <a:pt x="42" y="82"/>
                  </a:cubicBezTo>
                  <a:cubicBezTo>
                    <a:pt x="42" y="86"/>
                    <a:pt x="45" y="88"/>
                    <a:pt x="48" y="88"/>
                  </a:cubicBezTo>
                  <a:close/>
                  <a:moveTo>
                    <a:pt x="133" y="51"/>
                  </a:moveTo>
                  <a:cubicBezTo>
                    <a:pt x="100" y="34"/>
                    <a:pt x="100" y="34"/>
                    <a:pt x="100" y="34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165" y="68"/>
                    <a:pt x="165" y="68"/>
                    <a:pt x="165" y="68"/>
                  </a:cubicBezTo>
                  <a:lnTo>
                    <a:pt x="133" y="51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79"/>
            <p:cNvSpPr>
              <a:spLocks noEditPoints="1"/>
            </p:cNvSpPr>
            <p:nvPr/>
          </p:nvSpPr>
          <p:spPr bwMode="auto">
            <a:xfrm>
              <a:off x="6812" y="3677"/>
              <a:ext cx="249" cy="249"/>
            </a:xfrm>
            <a:custGeom>
              <a:avLst/>
              <a:gdLst>
                <a:gd name="T0" fmla="*/ 100 w 200"/>
                <a:gd name="T1" fmla="*/ 200 h 200"/>
                <a:gd name="T2" fmla="*/ 0 w 200"/>
                <a:gd name="T3" fmla="*/ 100 h 200"/>
                <a:gd name="T4" fmla="*/ 100 w 200"/>
                <a:gd name="T5" fmla="*/ 0 h 200"/>
                <a:gd name="T6" fmla="*/ 200 w 200"/>
                <a:gd name="T7" fmla="*/ 100 h 200"/>
                <a:gd name="T8" fmla="*/ 100 w 200"/>
                <a:gd name="T9" fmla="*/ 200 h 200"/>
                <a:gd name="T10" fmla="*/ 156 w 200"/>
                <a:gd name="T11" fmla="*/ 80 h 200"/>
                <a:gd name="T12" fmla="*/ 142 w 200"/>
                <a:gd name="T13" fmla="*/ 80 h 200"/>
                <a:gd name="T14" fmla="*/ 142 w 200"/>
                <a:gd name="T15" fmla="*/ 62 h 200"/>
                <a:gd name="T16" fmla="*/ 100 w 200"/>
                <a:gd name="T17" fmla="*/ 20 h 200"/>
                <a:gd name="T18" fmla="*/ 58 w 200"/>
                <a:gd name="T19" fmla="*/ 62 h 200"/>
                <a:gd name="T20" fmla="*/ 58 w 200"/>
                <a:gd name="T21" fmla="*/ 80 h 200"/>
                <a:gd name="T22" fmla="*/ 44 w 200"/>
                <a:gd name="T23" fmla="*/ 80 h 200"/>
                <a:gd name="T24" fmla="*/ 44 w 200"/>
                <a:gd name="T25" fmla="*/ 160 h 200"/>
                <a:gd name="T26" fmla="*/ 156 w 200"/>
                <a:gd name="T27" fmla="*/ 160 h 200"/>
                <a:gd name="T28" fmla="*/ 156 w 200"/>
                <a:gd name="T29" fmla="*/ 80 h 200"/>
                <a:gd name="T30" fmla="*/ 100 w 200"/>
                <a:gd name="T31" fmla="*/ 32 h 200"/>
                <a:gd name="T32" fmla="*/ 130 w 200"/>
                <a:gd name="T33" fmla="*/ 62 h 200"/>
                <a:gd name="T34" fmla="*/ 130 w 200"/>
                <a:gd name="T35" fmla="*/ 80 h 200"/>
                <a:gd name="T36" fmla="*/ 70 w 200"/>
                <a:gd name="T37" fmla="*/ 80 h 200"/>
                <a:gd name="T38" fmla="*/ 70 w 200"/>
                <a:gd name="T39" fmla="*/ 63 h 200"/>
                <a:gd name="T40" fmla="*/ 100 w 200"/>
                <a:gd name="T41" fmla="*/ 32 h 200"/>
                <a:gd name="T42" fmla="*/ 100 w 200"/>
                <a:gd name="T43" fmla="*/ 104 h 200"/>
                <a:gd name="T44" fmla="*/ 112 w 200"/>
                <a:gd name="T45" fmla="*/ 116 h 200"/>
                <a:gd name="T46" fmla="*/ 106 w 200"/>
                <a:gd name="T47" fmla="*/ 127 h 200"/>
                <a:gd name="T48" fmla="*/ 106 w 200"/>
                <a:gd name="T49" fmla="*/ 148 h 200"/>
                <a:gd name="T50" fmla="*/ 94 w 200"/>
                <a:gd name="T51" fmla="*/ 148 h 200"/>
                <a:gd name="T52" fmla="*/ 94 w 200"/>
                <a:gd name="T53" fmla="*/ 127 h 200"/>
                <a:gd name="T54" fmla="*/ 88 w 200"/>
                <a:gd name="T55" fmla="*/ 116 h 200"/>
                <a:gd name="T56" fmla="*/ 100 w 200"/>
                <a:gd name="T57" fmla="*/ 10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0" h="200">
                  <a:moveTo>
                    <a:pt x="100" y="200"/>
                  </a:moveTo>
                  <a:cubicBezTo>
                    <a:pt x="44" y="200"/>
                    <a:pt x="0" y="156"/>
                    <a:pt x="0" y="100"/>
                  </a:cubicBezTo>
                  <a:cubicBezTo>
                    <a:pt x="0" y="45"/>
                    <a:pt x="44" y="0"/>
                    <a:pt x="100" y="0"/>
                  </a:cubicBezTo>
                  <a:cubicBezTo>
                    <a:pt x="155" y="0"/>
                    <a:pt x="200" y="45"/>
                    <a:pt x="200" y="100"/>
                  </a:cubicBezTo>
                  <a:cubicBezTo>
                    <a:pt x="200" y="156"/>
                    <a:pt x="155" y="200"/>
                    <a:pt x="100" y="200"/>
                  </a:cubicBezTo>
                  <a:close/>
                  <a:moveTo>
                    <a:pt x="156" y="80"/>
                  </a:moveTo>
                  <a:cubicBezTo>
                    <a:pt x="142" y="80"/>
                    <a:pt x="142" y="80"/>
                    <a:pt x="142" y="80"/>
                  </a:cubicBezTo>
                  <a:cubicBezTo>
                    <a:pt x="142" y="62"/>
                    <a:pt x="142" y="62"/>
                    <a:pt x="142" y="62"/>
                  </a:cubicBezTo>
                  <a:cubicBezTo>
                    <a:pt x="142" y="62"/>
                    <a:pt x="141" y="20"/>
                    <a:pt x="100" y="20"/>
                  </a:cubicBezTo>
                  <a:cubicBezTo>
                    <a:pt x="58" y="20"/>
                    <a:pt x="58" y="62"/>
                    <a:pt x="58" y="62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156" y="160"/>
                    <a:pt x="156" y="160"/>
                    <a:pt x="156" y="160"/>
                  </a:cubicBezTo>
                  <a:lnTo>
                    <a:pt x="156" y="80"/>
                  </a:lnTo>
                  <a:close/>
                  <a:moveTo>
                    <a:pt x="100" y="32"/>
                  </a:moveTo>
                  <a:cubicBezTo>
                    <a:pt x="128" y="32"/>
                    <a:pt x="129" y="58"/>
                    <a:pt x="130" y="62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58"/>
                    <a:pt x="71" y="32"/>
                    <a:pt x="100" y="32"/>
                  </a:cubicBezTo>
                  <a:close/>
                  <a:moveTo>
                    <a:pt x="100" y="104"/>
                  </a:moveTo>
                  <a:cubicBezTo>
                    <a:pt x="106" y="104"/>
                    <a:pt x="112" y="110"/>
                    <a:pt x="112" y="116"/>
                  </a:cubicBezTo>
                  <a:cubicBezTo>
                    <a:pt x="112" y="121"/>
                    <a:pt x="109" y="125"/>
                    <a:pt x="106" y="127"/>
                  </a:cubicBezTo>
                  <a:cubicBezTo>
                    <a:pt x="106" y="148"/>
                    <a:pt x="106" y="148"/>
                    <a:pt x="106" y="148"/>
                  </a:cubicBezTo>
                  <a:cubicBezTo>
                    <a:pt x="94" y="148"/>
                    <a:pt x="94" y="148"/>
                    <a:pt x="94" y="148"/>
                  </a:cubicBezTo>
                  <a:cubicBezTo>
                    <a:pt x="94" y="127"/>
                    <a:pt x="94" y="127"/>
                    <a:pt x="94" y="127"/>
                  </a:cubicBezTo>
                  <a:cubicBezTo>
                    <a:pt x="90" y="125"/>
                    <a:pt x="88" y="121"/>
                    <a:pt x="88" y="116"/>
                  </a:cubicBezTo>
                  <a:cubicBezTo>
                    <a:pt x="88" y="110"/>
                    <a:pt x="93" y="104"/>
                    <a:pt x="100" y="104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80"/>
            <p:cNvSpPr>
              <a:spLocks noEditPoints="1"/>
            </p:cNvSpPr>
            <p:nvPr/>
          </p:nvSpPr>
          <p:spPr bwMode="auto">
            <a:xfrm>
              <a:off x="7124" y="3675"/>
              <a:ext cx="250" cy="250"/>
            </a:xfrm>
            <a:custGeom>
              <a:avLst/>
              <a:gdLst>
                <a:gd name="T0" fmla="*/ 100 w 200"/>
                <a:gd name="T1" fmla="*/ 200 h 200"/>
                <a:gd name="T2" fmla="*/ 0 w 200"/>
                <a:gd name="T3" fmla="*/ 100 h 200"/>
                <a:gd name="T4" fmla="*/ 100 w 200"/>
                <a:gd name="T5" fmla="*/ 0 h 200"/>
                <a:gd name="T6" fmla="*/ 200 w 200"/>
                <a:gd name="T7" fmla="*/ 100 h 200"/>
                <a:gd name="T8" fmla="*/ 100 w 200"/>
                <a:gd name="T9" fmla="*/ 200 h 200"/>
                <a:gd name="T10" fmla="*/ 98 w 200"/>
                <a:gd name="T11" fmla="*/ 72 h 200"/>
                <a:gd name="T12" fmla="*/ 89 w 200"/>
                <a:gd name="T13" fmla="*/ 107 h 200"/>
                <a:gd name="T14" fmla="*/ 79 w 200"/>
                <a:gd name="T15" fmla="*/ 72 h 200"/>
                <a:gd name="T16" fmla="*/ 66 w 200"/>
                <a:gd name="T17" fmla="*/ 72 h 200"/>
                <a:gd name="T18" fmla="*/ 55 w 200"/>
                <a:gd name="T19" fmla="*/ 107 h 200"/>
                <a:gd name="T20" fmla="*/ 46 w 200"/>
                <a:gd name="T21" fmla="*/ 72 h 200"/>
                <a:gd name="T22" fmla="*/ 33 w 200"/>
                <a:gd name="T23" fmla="*/ 72 h 200"/>
                <a:gd name="T24" fmla="*/ 49 w 200"/>
                <a:gd name="T25" fmla="*/ 132 h 200"/>
                <a:gd name="T26" fmla="*/ 61 w 200"/>
                <a:gd name="T27" fmla="*/ 132 h 200"/>
                <a:gd name="T28" fmla="*/ 72 w 200"/>
                <a:gd name="T29" fmla="*/ 92 h 200"/>
                <a:gd name="T30" fmla="*/ 83 w 200"/>
                <a:gd name="T31" fmla="*/ 132 h 200"/>
                <a:gd name="T32" fmla="*/ 94 w 200"/>
                <a:gd name="T33" fmla="*/ 132 h 200"/>
                <a:gd name="T34" fmla="*/ 111 w 200"/>
                <a:gd name="T35" fmla="*/ 72 h 200"/>
                <a:gd name="T36" fmla="*/ 98 w 200"/>
                <a:gd name="T37" fmla="*/ 72 h 200"/>
                <a:gd name="T38" fmla="*/ 139 w 200"/>
                <a:gd name="T39" fmla="*/ 83 h 200"/>
                <a:gd name="T40" fmla="*/ 153 w 200"/>
                <a:gd name="T41" fmla="*/ 96 h 200"/>
                <a:gd name="T42" fmla="*/ 166 w 200"/>
                <a:gd name="T43" fmla="*/ 96 h 200"/>
                <a:gd name="T44" fmla="*/ 139 w 200"/>
                <a:gd name="T45" fmla="*/ 71 h 200"/>
                <a:gd name="T46" fmla="*/ 111 w 200"/>
                <a:gd name="T47" fmla="*/ 102 h 200"/>
                <a:gd name="T48" fmla="*/ 139 w 200"/>
                <a:gd name="T49" fmla="*/ 133 h 200"/>
                <a:gd name="T50" fmla="*/ 166 w 200"/>
                <a:gd name="T51" fmla="*/ 108 h 200"/>
                <a:gd name="T52" fmla="*/ 153 w 200"/>
                <a:gd name="T53" fmla="*/ 108 h 200"/>
                <a:gd name="T54" fmla="*/ 139 w 200"/>
                <a:gd name="T55" fmla="*/ 121 h 200"/>
                <a:gd name="T56" fmla="*/ 123 w 200"/>
                <a:gd name="T57" fmla="*/ 102 h 200"/>
                <a:gd name="T58" fmla="*/ 139 w 200"/>
                <a:gd name="T59" fmla="*/ 8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0" h="200">
                  <a:moveTo>
                    <a:pt x="100" y="200"/>
                  </a:moveTo>
                  <a:cubicBezTo>
                    <a:pt x="44" y="200"/>
                    <a:pt x="0" y="155"/>
                    <a:pt x="0" y="100"/>
                  </a:cubicBezTo>
                  <a:cubicBezTo>
                    <a:pt x="0" y="45"/>
                    <a:pt x="44" y="0"/>
                    <a:pt x="100" y="0"/>
                  </a:cubicBezTo>
                  <a:cubicBezTo>
                    <a:pt x="155" y="0"/>
                    <a:pt x="200" y="45"/>
                    <a:pt x="200" y="100"/>
                  </a:cubicBezTo>
                  <a:cubicBezTo>
                    <a:pt x="200" y="155"/>
                    <a:pt x="155" y="200"/>
                    <a:pt x="100" y="200"/>
                  </a:cubicBezTo>
                  <a:close/>
                  <a:moveTo>
                    <a:pt x="98" y="72"/>
                  </a:moveTo>
                  <a:cubicBezTo>
                    <a:pt x="98" y="72"/>
                    <a:pt x="90" y="102"/>
                    <a:pt x="89" y="107"/>
                  </a:cubicBezTo>
                  <a:cubicBezTo>
                    <a:pt x="87" y="102"/>
                    <a:pt x="79" y="72"/>
                    <a:pt x="79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57" y="102"/>
                    <a:pt x="55" y="107"/>
                  </a:cubicBezTo>
                  <a:cubicBezTo>
                    <a:pt x="54" y="102"/>
                    <a:pt x="46" y="72"/>
                    <a:pt x="46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49" y="132"/>
                    <a:pt x="49" y="132"/>
                    <a:pt x="49" y="132"/>
                  </a:cubicBezTo>
                  <a:cubicBezTo>
                    <a:pt x="61" y="132"/>
                    <a:pt x="61" y="132"/>
                    <a:pt x="61" y="132"/>
                  </a:cubicBezTo>
                  <a:cubicBezTo>
                    <a:pt x="61" y="132"/>
                    <a:pt x="71" y="97"/>
                    <a:pt x="72" y="92"/>
                  </a:cubicBezTo>
                  <a:cubicBezTo>
                    <a:pt x="73" y="97"/>
                    <a:pt x="83" y="132"/>
                    <a:pt x="83" y="132"/>
                  </a:cubicBezTo>
                  <a:cubicBezTo>
                    <a:pt x="94" y="132"/>
                    <a:pt x="94" y="132"/>
                    <a:pt x="94" y="132"/>
                  </a:cubicBezTo>
                  <a:cubicBezTo>
                    <a:pt x="111" y="72"/>
                    <a:pt x="111" y="72"/>
                    <a:pt x="111" y="72"/>
                  </a:cubicBezTo>
                  <a:lnTo>
                    <a:pt x="98" y="72"/>
                  </a:lnTo>
                  <a:close/>
                  <a:moveTo>
                    <a:pt x="139" y="83"/>
                  </a:moveTo>
                  <a:cubicBezTo>
                    <a:pt x="149" y="83"/>
                    <a:pt x="152" y="92"/>
                    <a:pt x="153" y="96"/>
                  </a:cubicBezTo>
                  <a:cubicBezTo>
                    <a:pt x="166" y="96"/>
                    <a:pt x="166" y="96"/>
                    <a:pt x="166" y="96"/>
                  </a:cubicBezTo>
                  <a:cubicBezTo>
                    <a:pt x="163" y="82"/>
                    <a:pt x="152" y="71"/>
                    <a:pt x="139" y="71"/>
                  </a:cubicBezTo>
                  <a:cubicBezTo>
                    <a:pt x="124" y="71"/>
                    <a:pt x="111" y="85"/>
                    <a:pt x="111" y="102"/>
                  </a:cubicBezTo>
                  <a:cubicBezTo>
                    <a:pt x="111" y="119"/>
                    <a:pt x="124" y="133"/>
                    <a:pt x="139" y="133"/>
                  </a:cubicBezTo>
                  <a:cubicBezTo>
                    <a:pt x="152" y="133"/>
                    <a:pt x="163" y="122"/>
                    <a:pt x="166" y="108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2" y="113"/>
                    <a:pt x="148" y="121"/>
                    <a:pt x="139" y="121"/>
                  </a:cubicBezTo>
                  <a:cubicBezTo>
                    <a:pt x="130" y="121"/>
                    <a:pt x="123" y="112"/>
                    <a:pt x="123" y="102"/>
                  </a:cubicBezTo>
                  <a:cubicBezTo>
                    <a:pt x="123" y="92"/>
                    <a:pt x="130" y="83"/>
                    <a:pt x="139" y="83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81"/>
            <p:cNvSpPr>
              <a:spLocks noEditPoints="1"/>
            </p:cNvSpPr>
            <p:nvPr/>
          </p:nvSpPr>
          <p:spPr bwMode="auto">
            <a:xfrm>
              <a:off x="7427" y="3675"/>
              <a:ext cx="249" cy="250"/>
            </a:xfrm>
            <a:custGeom>
              <a:avLst/>
              <a:gdLst>
                <a:gd name="T0" fmla="*/ 100 w 200"/>
                <a:gd name="T1" fmla="*/ 200 h 200"/>
                <a:gd name="T2" fmla="*/ 0 w 200"/>
                <a:gd name="T3" fmla="*/ 100 h 200"/>
                <a:gd name="T4" fmla="*/ 100 w 200"/>
                <a:gd name="T5" fmla="*/ 0 h 200"/>
                <a:gd name="T6" fmla="*/ 200 w 200"/>
                <a:gd name="T7" fmla="*/ 100 h 200"/>
                <a:gd name="T8" fmla="*/ 100 w 200"/>
                <a:gd name="T9" fmla="*/ 200 h 200"/>
                <a:gd name="T10" fmla="*/ 46 w 200"/>
                <a:gd name="T11" fmla="*/ 151 h 200"/>
                <a:gd name="T12" fmla="*/ 53 w 200"/>
                <a:gd name="T13" fmla="*/ 159 h 200"/>
                <a:gd name="T14" fmla="*/ 72 w 200"/>
                <a:gd name="T15" fmla="*/ 159 h 200"/>
                <a:gd name="T16" fmla="*/ 101 w 200"/>
                <a:gd name="T17" fmla="*/ 129 h 200"/>
                <a:gd name="T18" fmla="*/ 75 w 200"/>
                <a:gd name="T19" fmla="*/ 105 h 200"/>
                <a:gd name="T20" fmla="*/ 46 w 200"/>
                <a:gd name="T21" fmla="*/ 133 h 200"/>
                <a:gd name="T22" fmla="*/ 46 w 200"/>
                <a:gd name="T23" fmla="*/ 151 h 200"/>
                <a:gd name="T24" fmla="*/ 69 w 200"/>
                <a:gd name="T25" fmla="*/ 37 h 200"/>
                <a:gd name="T26" fmla="*/ 64 w 200"/>
                <a:gd name="T27" fmla="*/ 37 h 200"/>
                <a:gd name="T28" fmla="*/ 90 w 200"/>
                <a:gd name="T29" fmla="*/ 65 h 200"/>
                <a:gd name="T30" fmla="*/ 82 w 200"/>
                <a:gd name="T31" fmla="*/ 86 h 200"/>
                <a:gd name="T32" fmla="*/ 60 w 200"/>
                <a:gd name="T33" fmla="*/ 90 h 200"/>
                <a:gd name="T34" fmla="*/ 36 w 200"/>
                <a:gd name="T35" fmla="*/ 65 h 200"/>
                <a:gd name="T36" fmla="*/ 36 w 200"/>
                <a:gd name="T37" fmla="*/ 70 h 200"/>
                <a:gd name="T38" fmla="*/ 69 w 200"/>
                <a:gd name="T39" fmla="*/ 103 h 200"/>
                <a:gd name="T40" fmla="*/ 81 w 200"/>
                <a:gd name="T41" fmla="*/ 101 h 200"/>
                <a:gd name="T42" fmla="*/ 118 w 200"/>
                <a:gd name="T43" fmla="*/ 134 h 200"/>
                <a:gd name="T44" fmla="*/ 116 w 200"/>
                <a:gd name="T45" fmla="*/ 142 h 200"/>
                <a:gd name="T46" fmla="*/ 137 w 200"/>
                <a:gd name="T47" fmla="*/ 162 h 200"/>
                <a:gd name="T48" fmla="*/ 157 w 200"/>
                <a:gd name="T49" fmla="*/ 142 h 200"/>
                <a:gd name="T50" fmla="*/ 137 w 200"/>
                <a:gd name="T51" fmla="*/ 121 h 200"/>
                <a:gd name="T52" fmla="*/ 131 w 200"/>
                <a:gd name="T53" fmla="*/ 122 h 200"/>
                <a:gd name="T54" fmla="*/ 99 w 200"/>
                <a:gd name="T55" fmla="*/ 84 h 200"/>
                <a:gd name="T56" fmla="*/ 102 w 200"/>
                <a:gd name="T57" fmla="*/ 70 h 200"/>
                <a:gd name="T58" fmla="*/ 69 w 200"/>
                <a:gd name="T59" fmla="*/ 37 h 200"/>
                <a:gd name="T60" fmla="*/ 147 w 200"/>
                <a:gd name="T61" fmla="*/ 35 h 200"/>
                <a:gd name="T62" fmla="*/ 121 w 200"/>
                <a:gd name="T63" fmla="*/ 61 h 200"/>
                <a:gd name="T64" fmla="*/ 126 w 200"/>
                <a:gd name="T65" fmla="*/ 66 h 200"/>
                <a:gd name="T66" fmla="*/ 106 w 200"/>
                <a:gd name="T67" fmla="*/ 86 h 200"/>
                <a:gd name="T68" fmla="*/ 115 w 200"/>
                <a:gd name="T69" fmla="*/ 95 h 200"/>
                <a:gd name="T70" fmla="*/ 135 w 200"/>
                <a:gd name="T71" fmla="*/ 75 h 200"/>
                <a:gd name="T72" fmla="*/ 140 w 200"/>
                <a:gd name="T73" fmla="*/ 80 h 200"/>
                <a:gd name="T74" fmla="*/ 166 w 200"/>
                <a:gd name="T75" fmla="*/ 54 h 200"/>
                <a:gd name="T76" fmla="*/ 147 w 200"/>
                <a:gd name="T77" fmla="*/ 35 h 200"/>
                <a:gd name="T78" fmla="*/ 137 w 200"/>
                <a:gd name="T79" fmla="*/ 131 h 200"/>
                <a:gd name="T80" fmla="*/ 148 w 200"/>
                <a:gd name="T81" fmla="*/ 142 h 200"/>
                <a:gd name="T82" fmla="*/ 137 w 200"/>
                <a:gd name="T83" fmla="*/ 153 h 200"/>
                <a:gd name="T84" fmla="*/ 126 w 200"/>
                <a:gd name="T85" fmla="*/ 142 h 200"/>
                <a:gd name="T86" fmla="*/ 137 w 200"/>
                <a:gd name="T87" fmla="*/ 131 h 200"/>
                <a:gd name="T88" fmla="*/ 75 w 200"/>
                <a:gd name="T89" fmla="*/ 115 h 200"/>
                <a:gd name="T90" fmla="*/ 80 w 200"/>
                <a:gd name="T91" fmla="*/ 115 h 200"/>
                <a:gd name="T92" fmla="*/ 80 w 200"/>
                <a:gd name="T93" fmla="*/ 119 h 200"/>
                <a:gd name="T94" fmla="*/ 56 w 200"/>
                <a:gd name="T95" fmla="*/ 143 h 200"/>
                <a:gd name="T96" fmla="*/ 51 w 200"/>
                <a:gd name="T97" fmla="*/ 143 h 200"/>
                <a:gd name="T98" fmla="*/ 51 w 200"/>
                <a:gd name="T99" fmla="*/ 138 h 200"/>
                <a:gd name="T100" fmla="*/ 75 w 200"/>
                <a:gd name="T101" fmla="*/ 115 h 200"/>
                <a:gd name="T102" fmla="*/ 86 w 200"/>
                <a:gd name="T103" fmla="*/ 125 h 200"/>
                <a:gd name="T104" fmla="*/ 90 w 200"/>
                <a:gd name="T105" fmla="*/ 125 h 200"/>
                <a:gd name="T106" fmla="*/ 90 w 200"/>
                <a:gd name="T107" fmla="*/ 130 h 200"/>
                <a:gd name="T108" fmla="*/ 66 w 200"/>
                <a:gd name="T109" fmla="*/ 154 h 200"/>
                <a:gd name="T110" fmla="*/ 62 w 200"/>
                <a:gd name="T111" fmla="*/ 154 h 200"/>
                <a:gd name="T112" fmla="*/ 62 w 200"/>
                <a:gd name="T113" fmla="*/ 149 h 200"/>
                <a:gd name="T114" fmla="*/ 86 w 200"/>
                <a:gd name="T115" fmla="*/ 12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0" h="200">
                  <a:moveTo>
                    <a:pt x="100" y="200"/>
                  </a:moveTo>
                  <a:cubicBezTo>
                    <a:pt x="45" y="200"/>
                    <a:pt x="0" y="155"/>
                    <a:pt x="0" y="100"/>
                  </a:cubicBezTo>
                  <a:cubicBezTo>
                    <a:pt x="0" y="45"/>
                    <a:pt x="45" y="0"/>
                    <a:pt x="100" y="0"/>
                  </a:cubicBezTo>
                  <a:cubicBezTo>
                    <a:pt x="155" y="0"/>
                    <a:pt x="200" y="45"/>
                    <a:pt x="200" y="100"/>
                  </a:cubicBezTo>
                  <a:cubicBezTo>
                    <a:pt x="200" y="155"/>
                    <a:pt x="155" y="200"/>
                    <a:pt x="100" y="200"/>
                  </a:cubicBezTo>
                  <a:close/>
                  <a:moveTo>
                    <a:pt x="46" y="151"/>
                  </a:moveTo>
                  <a:cubicBezTo>
                    <a:pt x="53" y="159"/>
                    <a:pt x="53" y="159"/>
                    <a:pt x="53" y="159"/>
                  </a:cubicBezTo>
                  <a:cubicBezTo>
                    <a:pt x="59" y="164"/>
                    <a:pt x="67" y="164"/>
                    <a:pt x="72" y="159"/>
                  </a:cubicBezTo>
                  <a:cubicBezTo>
                    <a:pt x="72" y="159"/>
                    <a:pt x="102" y="128"/>
                    <a:pt x="101" y="129"/>
                  </a:cubicBezTo>
                  <a:cubicBezTo>
                    <a:pt x="90" y="110"/>
                    <a:pt x="75" y="105"/>
                    <a:pt x="75" y="105"/>
                  </a:cubicBezTo>
                  <a:cubicBezTo>
                    <a:pt x="46" y="133"/>
                    <a:pt x="46" y="133"/>
                    <a:pt x="46" y="133"/>
                  </a:cubicBezTo>
                  <a:cubicBezTo>
                    <a:pt x="41" y="138"/>
                    <a:pt x="41" y="146"/>
                    <a:pt x="46" y="151"/>
                  </a:cubicBezTo>
                  <a:close/>
                  <a:moveTo>
                    <a:pt x="69" y="37"/>
                  </a:moveTo>
                  <a:cubicBezTo>
                    <a:pt x="67" y="37"/>
                    <a:pt x="66" y="37"/>
                    <a:pt x="64" y="37"/>
                  </a:cubicBezTo>
                  <a:cubicBezTo>
                    <a:pt x="90" y="65"/>
                    <a:pt x="90" y="65"/>
                    <a:pt x="90" y="65"/>
                  </a:cubicBezTo>
                  <a:cubicBezTo>
                    <a:pt x="82" y="86"/>
                    <a:pt x="82" y="86"/>
                    <a:pt x="82" y="86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7"/>
                    <a:pt x="36" y="68"/>
                    <a:pt x="36" y="70"/>
                  </a:cubicBezTo>
                  <a:cubicBezTo>
                    <a:pt x="36" y="89"/>
                    <a:pt x="51" y="103"/>
                    <a:pt x="69" y="103"/>
                  </a:cubicBezTo>
                  <a:cubicBezTo>
                    <a:pt x="73" y="103"/>
                    <a:pt x="78" y="103"/>
                    <a:pt x="81" y="101"/>
                  </a:cubicBezTo>
                  <a:cubicBezTo>
                    <a:pt x="101" y="113"/>
                    <a:pt x="113" y="128"/>
                    <a:pt x="118" y="134"/>
                  </a:cubicBezTo>
                  <a:cubicBezTo>
                    <a:pt x="117" y="136"/>
                    <a:pt x="116" y="139"/>
                    <a:pt x="116" y="142"/>
                  </a:cubicBezTo>
                  <a:cubicBezTo>
                    <a:pt x="116" y="153"/>
                    <a:pt x="126" y="162"/>
                    <a:pt x="137" y="162"/>
                  </a:cubicBezTo>
                  <a:cubicBezTo>
                    <a:pt x="148" y="162"/>
                    <a:pt x="157" y="153"/>
                    <a:pt x="157" y="142"/>
                  </a:cubicBezTo>
                  <a:cubicBezTo>
                    <a:pt x="157" y="130"/>
                    <a:pt x="148" y="121"/>
                    <a:pt x="137" y="121"/>
                  </a:cubicBezTo>
                  <a:cubicBezTo>
                    <a:pt x="135" y="121"/>
                    <a:pt x="133" y="122"/>
                    <a:pt x="131" y="122"/>
                  </a:cubicBezTo>
                  <a:cubicBezTo>
                    <a:pt x="125" y="117"/>
                    <a:pt x="110" y="102"/>
                    <a:pt x="99" y="84"/>
                  </a:cubicBezTo>
                  <a:cubicBezTo>
                    <a:pt x="101" y="79"/>
                    <a:pt x="102" y="75"/>
                    <a:pt x="102" y="70"/>
                  </a:cubicBezTo>
                  <a:cubicBezTo>
                    <a:pt x="102" y="52"/>
                    <a:pt x="87" y="37"/>
                    <a:pt x="69" y="37"/>
                  </a:cubicBezTo>
                  <a:close/>
                  <a:moveTo>
                    <a:pt x="147" y="35"/>
                  </a:moveTo>
                  <a:cubicBezTo>
                    <a:pt x="121" y="61"/>
                    <a:pt x="121" y="61"/>
                    <a:pt x="121" y="61"/>
                  </a:cubicBezTo>
                  <a:cubicBezTo>
                    <a:pt x="126" y="66"/>
                    <a:pt x="126" y="66"/>
                    <a:pt x="126" y="66"/>
                  </a:cubicBezTo>
                  <a:cubicBezTo>
                    <a:pt x="106" y="86"/>
                    <a:pt x="106" y="86"/>
                    <a:pt x="106" y="86"/>
                  </a:cubicBezTo>
                  <a:cubicBezTo>
                    <a:pt x="115" y="95"/>
                    <a:pt x="115" y="95"/>
                    <a:pt x="115" y="95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66" y="54"/>
                    <a:pt x="166" y="54"/>
                    <a:pt x="166" y="54"/>
                  </a:cubicBezTo>
                  <a:lnTo>
                    <a:pt x="147" y="35"/>
                  </a:lnTo>
                  <a:close/>
                  <a:moveTo>
                    <a:pt x="137" y="131"/>
                  </a:moveTo>
                  <a:cubicBezTo>
                    <a:pt x="143" y="131"/>
                    <a:pt x="148" y="136"/>
                    <a:pt x="148" y="142"/>
                  </a:cubicBezTo>
                  <a:cubicBezTo>
                    <a:pt x="148" y="148"/>
                    <a:pt x="143" y="153"/>
                    <a:pt x="137" y="153"/>
                  </a:cubicBezTo>
                  <a:cubicBezTo>
                    <a:pt x="131" y="153"/>
                    <a:pt x="126" y="148"/>
                    <a:pt x="126" y="142"/>
                  </a:cubicBezTo>
                  <a:cubicBezTo>
                    <a:pt x="126" y="136"/>
                    <a:pt x="131" y="131"/>
                    <a:pt x="137" y="131"/>
                  </a:cubicBezTo>
                  <a:close/>
                  <a:moveTo>
                    <a:pt x="75" y="115"/>
                  </a:moveTo>
                  <a:cubicBezTo>
                    <a:pt x="76" y="113"/>
                    <a:pt x="78" y="113"/>
                    <a:pt x="80" y="115"/>
                  </a:cubicBezTo>
                  <a:cubicBezTo>
                    <a:pt x="81" y="116"/>
                    <a:pt x="81" y="118"/>
                    <a:pt x="80" y="119"/>
                  </a:cubicBezTo>
                  <a:cubicBezTo>
                    <a:pt x="56" y="143"/>
                    <a:pt x="56" y="143"/>
                    <a:pt x="56" y="143"/>
                  </a:cubicBezTo>
                  <a:cubicBezTo>
                    <a:pt x="55" y="144"/>
                    <a:pt x="52" y="144"/>
                    <a:pt x="51" y="143"/>
                  </a:cubicBezTo>
                  <a:cubicBezTo>
                    <a:pt x="50" y="142"/>
                    <a:pt x="50" y="140"/>
                    <a:pt x="51" y="138"/>
                  </a:cubicBezTo>
                  <a:lnTo>
                    <a:pt x="75" y="115"/>
                  </a:lnTo>
                  <a:close/>
                  <a:moveTo>
                    <a:pt x="86" y="125"/>
                  </a:moveTo>
                  <a:cubicBezTo>
                    <a:pt x="87" y="124"/>
                    <a:pt x="89" y="124"/>
                    <a:pt x="90" y="125"/>
                  </a:cubicBezTo>
                  <a:cubicBezTo>
                    <a:pt x="92" y="126"/>
                    <a:pt x="92" y="128"/>
                    <a:pt x="90" y="130"/>
                  </a:cubicBezTo>
                  <a:cubicBezTo>
                    <a:pt x="66" y="154"/>
                    <a:pt x="66" y="154"/>
                    <a:pt x="66" y="154"/>
                  </a:cubicBezTo>
                  <a:cubicBezTo>
                    <a:pt x="65" y="155"/>
                    <a:pt x="63" y="155"/>
                    <a:pt x="62" y="154"/>
                  </a:cubicBezTo>
                  <a:cubicBezTo>
                    <a:pt x="60" y="152"/>
                    <a:pt x="60" y="150"/>
                    <a:pt x="62" y="149"/>
                  </a:cubicBezTo>
                  <a:lnTo>
                    <a:pt x="86" y="125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82"/>
            <p:cNvSpPr>
              <a:spLocks noEditPoints="1"/>
            </p:cNvSpPr>
            <p:nvPr/>
          </p:nvSpPr>
          <p:spPr bwMode="auto">
            <a:xfrm>
              <a:off x="5656" y="3988"/>
              <a:ext cx="119" cy="249"/>
            </a:xfrm>
            <a:custGeom>
              <a:avLst/>
              <a:gdLst>
                <a:gd name="T0" fmla="*/ 53 w 96"/>
                <a:gd name="T1" fmla="*/ 95 h 200"/>
                <a:gd name="T2" fmla="*/ 53 w 96"/>
                <a:gd name="T3" fmla="*/ 200 h 200"/>
                <a:gd name="T4" fmla="*/ 41 w 96"/>
                <a:gd name="T5" fmla="*/ 200 h 200"/>
                <a:gd name="T6" fmla="*/ 41 w 96"/>
                <a:gd name="T7" fmla="*/ 94 h 200"/>
                <a:gd name="T8" fmla="*/ 1 w 96"/>
                <a:gd name="T9" fmla="*/ 48 h 200"/>
                <a:gd name="T10" fmla="*/ 49 w 96"/>
                <a:gd name="T11" fmla="*/ 0 h 200"/>
                <a:gd name="T12" fmla="*/ 96 w 96"/>
                <a:gd name="T13" fmla="*/ 48 h 200"/>
                <a:gd name="T14" fmla="*/ 53 w 96"/>
                <a:gd name="T15" fmla="*/ 95 h 200"/>
                <a:gd name="T16" fmla="*/ 46 w 96"/>
                <a:gd name="T17" fmla="*/ 15 h 200"/>
                <a:gd name="T18" fmla="*/ 16 w 96"/>
                <a:gd name="T19" fmla="*/ 45 h 200"/>
                <a:gd name="T20" fmla="*/ 46 w 96"/>
                <a:gd name="T21" fmla="*/ 76 h 200"/>
                <a:gd name="T22" fmla="*/ 46 w 96"/>
                <a:gd name="T23" fmla="*/ 1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200">
                  <a:moveTo>
                    <a:pt x="53" y="95"/>
                  </a:moveTo>
                  <a:cubicBezTo>
                    <a:pt x="53" y="200"/>
                    <a:pt x="53" y="200"/>
                    <a:pt x="53" y="200"/>
                  </a:cubicBezTo>
                  <a:cubicBezTo>
                    <a:pt x="41" y="200"/>
                    <a:pt x="41" y="200"/>
                    <a:pt x="41" y="200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18" y="91"/>
                    <a:pt x="1" y="71"/>
                    <a:pt x="1" y="48"/>
                  </a:cubicBezTo>
                  <a:cubicBezTo>
                    <a:pt x="1" y="21"/>
                    <a:pt x="22" y="0"/>
                    <a:pt x="49" y="0"/>
                  </a:cubicBezTo>
                  <a:cubicBezTo>
                    <a:pt x="75" y="0"/>
                    <a:pt x="96" y="21"/>
                    <a:pt x="96" y="48"/>
                  </a:cubicBezTo>
                  <a:cubicBezTo>
                    <a:pt x="96" y="72"/>
                    <a:pt x="76" y="92"/>
                    <a:pt x="53" y="95"/>
                  </a:cubicBezTo>
                  <a:close/>
                  <a:moveTo>
                    <a:pt x="46" y="15"/>
                  </a:moveTo>
                  <a:cubicBezTo>
                    <a:pt x="29" y="15"/>
                    <a:pt x="16" y="28"/>
                    <a:pt x="16" y="45"/>
                  </a:cubicBezTo>
                  <a:cubicBezTo>
                    <a:pt x="16" y="63"/>
                    <a:pt x="29" y="76"/>
                    <a:pt x="46" y="76"/>
                  </a:cubicBezTo>
                  <a:cubicBezTo>
                    <a:pt x="0" y="42"/>
                    <a:pt x="63" y="26"/>
                    <a:pt x="46" y="15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83"/>
            <p:cNvSpPr>
              <a:spLocks noEditPoints="1"/>
            </p:cNvSpPr>
            <p:nvPr/>
          </p:nvSpPr>
          <p:spPr bwMode="auto">
            <a:xfrm>
              <a:off x="5902" y="3991"/>
              <a:ext cx="246" cy="244"/>
            </a:xfrm>
            <a:custGeom>
              <a:avLst/>
              <a:gdLst>
                <a:gd name="T0" fmla="*/ 147 w 197"/>
                <a:gd name="T1" fmla="*/ 129 h 196"/>
                <a:gd name="T2" fmla="*/ 96 w 197"/>
                <a:gd name="T3" fmla="*/ 50 h 196"/>
                <a:gd name="T4" fmla="*/ 197 w 197"/>
                <a:gd name="T5" fmla="*/ 50 h 196"/>
                <a:gd name="T6" fmla="*/ 146 w 197"/>
                <a:gd name="T7" fmla="*/ 10 h 196"/>
                <a:gd name="T8" fmla="*/ 146 w 197"/>
                <a:gd name="T9" fmla="*/ 82 h 196"/>
                <a:gd name="T10" fmla="*/ 146 w 197"/>
                <a:gd name="T11" fmla="*/ 10 h 196"/>
                <a:gd name="T12" fmla="*/ 160 w 197"/>
                <a:gd name="T13" fmla="*/ 60 h 196"/>
                <a:gd name="T14" fmla="*/ 149 w 197"/>
                <a:gd name="T15" fmla="*/ 64 h 196"/>
                <a:gd name="T16" fmla="*/ 147 w 197"/>
                <a:gd name="T17" fmla="*/ 51 h 196"/>
                <a:gd name="T18" fmla="*/ 140 w 197"/>
                <a:gd name="T19" fmla="*/ 54 h 196"/>
                <a:gd name="T20" fmla="*/ 133 w 197"/>
                <a:gd name="T21" fmla="*/ 64 h 196"/>
                <a:gd name="T22" fmla="*/ 129 w 197"/>
                <a:gd name="T23" fmla="*/ 43 h 196"/>
                <a:gd name="T24" fmla="*/ 145 w 197"/>
                <a:gd name="T25" fmla="*/ 22 h 196"/>
                <a:gd name="T26" fmla="*/ 156 w 197"/>
                <a:gd name="T27" fmla="*/ 28 h 196"/>
                <a:gd name="T28" fmla="*/ 161 w 197"/>
                <a:gd name="T29" fmla="*/ 38 h 196"/>
                <a:gd name="T30" fmla="*/ 166 w 197"/>
                <a:gd name="T31" fmla="*/ 43 h 196"/>
                <a:gd name="T32" fmla="*/ 88 w 197"/>
                <a:gd name="T33" fmla="*/ 108 h 196"/>
                <a:gd name="T34" fmla="*/ 111 w 197"/>
                <a:gd name="T35" fmla="*/ 116 h 196"/>
                <a:gd name="T36" fmla="*/ 88 w 197"/>
                <a:gd name="T37" fmla="*/ 143 h 196"/>
                <a:gd name="T38" fmla="*/ 122 w 197"/>
                <a:gd name="T39" fmla="*/ 127 h 196"/>
                <a:gd name="T40" fmla="*/ 122 w 197"/>
                <a:gd name="T41" fmla="*/ 153 h 196"/>
                <a:gd name="T42" fmla="*/ 155 w 197"/>
                <a:gd name="T43" fmla="*/ 141 h 196"/>
                <a:gd name="T44" fmla="*/ 85 w 197"/>
                <a:gd name="T45" fmla="*/ 196 h 196"/>
                <a:gd name="T46" fmla="*/ 85 w 197"/>
                <a:gd name="T47" fmla="*/ 28 h 196"/>
                <a:gd name="T48" fmla="*/ 82 w 197"/>
                <a:gd name="T49" fmla="*/ 46 h 196"/>
                <a:gd name="T50" fmla="*/ 89 w 197"/>
                <a:gd name="T51" fmla="*/ 80 h 196"/>
                <a:gd name="T52" fmla="*/ 88 w 197"/>
                <a:gd name="T53" fmla="*/ 108 h 196"/>
                <a:gd name="T54" fmla="*/ 120 w 197"/>
                <a:gd name="T55" fmla="*/ 159 h 196"/>
                <a:gd name="T56" fmla="*/ 137 w 197"/>
                <a:gd name="T57" fmla="*/ 169 h 196"/>
                <a:gd name="T58" fmla="*/ 96 w 197"/>
                <a:gd name="T59" fmla="*/ 188 h 196"/>
                <a:gd name="T60" fmla="*/ 88 w 197"/>
                <a:gd name="T61" fmla="*/ 151 h 196"/>
                <a:gd name="T62" fmla="*/ 63 w 197"/>
                <a:gd name="T63" fmla="*/ 185 h 196"/>
                <a:gd name="T64" fmla="*/ 33 w 197"/>
                <a:gd name="T65" fmla="*/ 169 h 196"/>
                <a:gd name="T66" fmla="*/ 27 w 197"/>
                <a:gd name="T67" fmla="*/ 163 h 196"/>
                <a:gd name="T68" fmla="*/ 38 w 197"/>
                <a:gd name="T69" fmla="*/ 116 h 196"/>
                <a:gd name="T70" fmla="*/ 27 w 197"/>
                <a:gd name="T71" fmla="*/ 163 h 196"/>
                <a:gd name="T72" fmla="*/ 38 w 197"/>
                <a:gd name="T73" fmla="*/ 108 h 196"/>
                <a:gd name="T74" fmla="*/ 27 w 197"/>
                <a:gd name="T75" fmla="*/ 60 h 196"/>
                <a:gd name="T76" fmla="*/ 33 w 197"/>
                <a:gd name="T77" fmla="*/ 55 h 196"/>
                <a:gd name="T78" fmla="*/ 63 w 197"/>
                <a:gd name="T79" fmla="*/ 38 h 196"/>
                <a:gd name="T80" fmla="*/ 80 w 197"/>
                <a:gd name="T81" fmla="*/ 35 h 196"/>
                <a:gd name="T82" fmla="*/ 56 w 197"/>
                <a:gd name="T83" fmla="*/ 67 h 196"/>
                <a:gd name="T84" fmla="*/ 80 w 197"/>
                <a:gd name="T85" fmla="*/ 35 h 196"/>
                <a:gd name="T86" fmla="*/ 53 w 197"/>
                <a:gd name="T87" fmla="*/ 73 h 196"/>
                <a:gd name="T88" fmla="*/ 80 w 197"/>
                <a:gd name="T89" fmla="*/ 108 h 196"/>
                <a:gd name="T90" fmla="*/ 80 w 197"/>
                <a:gd name="T91" fmla="*/ 116 h 196"/>
                <a:gd name="T92" fmla="*/ 53 w 197"/>
                <a:gd name="T93" fmla="*/ 150 h 196"/>
                <a:gd name="T94" fmla="*/ 80 w 197"/>
                <a:gd name="T95" fmla="*/ 116 h 196"/>
                <a:gd name="T96" fmla="*/ 56 w 197"/>
                <a:gd name="T97" fmla="*/ 156 h 196"/>
                <a:gd name="T98" fmla="*/ 80 w 197"/>
                <a:gd name="T99" fmla="*/ 18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7" h="196">
                  <a:moveTo>
                    <a:pt x="196" y="56"/>
                  </a:moveTo>
                  <a:cubicBezTo>
                    <a:pt x="195" y="100"/>
                    <a:pt x="147" y="129"/>
                    <a:pt x="147" y="129"/>
                  </a:cubicBezTo>
                  <a:cubicBezTo>
                    <a:pt x="147" y="129"/>
                    <a:pt x="106" y="104"/>
                    <a:pt x="99" y="66"/>
                  </a:cubicBezTo>
                  <a:cubicBezTo>
                    <a:pt x="97" y="61"/>
                    <a:pt x="96" y="56"/>
                    <a:pt x="96" y="50"/>
                  </a:cubicBezTo>
                  <a:cubicBezTo>
                    <a:pt x="96" y="22"/>
                    <a:pt x="119" y="0"/>
                    <a:pt x="146" y="0"/>
                  </a:cubicBezTo>
                  <a:cubicBezTo>
                    <a:pt x="174" y="0"/>
                    <a:pt x="197" y="22"/>
                    <a:pt x="197" y="50"/>
                  </a:cubicBezTo>
                  <a:cubicBezTo>
                    <a:pt x="197" y="52"/>
                    <a:pt x="197" y="54"/>
                    <a:pt x="196" y="56"/>
                  </a:cubicBezTo>
                  <a:close/>
                  <a:moveTo>
                    <a:pt x="146" y="10"/>
                  </a:moveTo>
                  <a:cubicBezTo>
                    <a:pt x="127" y="10"/>
                    <a:pt x="111" y="26"/>
                    <a:pt x="111" y="46"/>
                  </a:cubicBezTo>
                  <a:cubicBezTo>
                    <a:pt x="111" y="66"/>
                    <a:pt x="127" y="82"/>
                    <a:pt x="146" y="82"/>
                  </a:cubicBezTo>
                  <a:cubicBezTo>
                    <a:pt x="166" y="82"/>
                    <a:pt x="182" y="66"/>
                    <a:pt x="182" y="46"/>
                  </a:cubicBezTo>
                  <a:cubicBezTo>
                    <a:pt x="182" y="26"/>
                    <a:pt x="166" y="10"/>
                    <a:pt x="146" y="10"/>
                  </a:cubicBezTo>
                  <a:close/>
                  <a:moveTo>
                    <a:pt x="160" y="43"/>
                  </a:moveTo>
                  <a:cubicBezTo>
                    <a:pt x="160" y="60"/>
                    <a:pt x="160" y="60"/>
                    <a:pt x="160" y="60"/>
                  </a:cubicBezTo>
                  <a:cubicBezTo>
                    <a:pt x="160" y="62"/>
                    <a:pt x="159" y="64"/>
                    <a:pt x="157" y="64"/>
                  </a:cubicBezTo>
                  <a:cubicBezTo>
                    <a:pt x="157" y="64"/>
                    <a:pt x="154" y="64"/>
                    <a:pt x="149" y="64"/>
                  </a:cubicBezTo>
                  <a:cubicBezTo>
                    <a:pt x="149" y="60"/>
                    <a:pt x="149" y="54"/>
                    <a:pt x="149" y="54"/>
                  </a:cubicBezTo>
                  <a:cubicBezTo>
                    <a:pt x="149" y="53"/>
                    <a:pt x="148" y="51"/>
                    <a:pt x="147" y="51"/>
                  </a:cubicBezTo>
                  <a:cubicBezTo>
                    <a:pt x="145" y="51"/>
                    <a:pt x="145" y="51"/>
                    <a:pt x="142" y="51"/>
                  </a:cubicBezTo>
                  <a:cubicBezTo>
                    <a:pt x="141" y="51"/>
                    <a:pt x="140" y="53"/>
                    <a:pt x="140" y="54"/>
                  </a:cubicBezTo>
                  <a:cubicBezTo>
                    <a:pt x="140" y="56"/>
                    <a:pt x="140" y="59"/>
                    <a:pt x="140" y="64"/>
                  </a:cubicBezTo>
                  <a:cubicBezTo>
                    <a:pt x="136" y="64"/>
                    <a:pt x="133" y="64"/>
                    <a:pt x="133" y="64"/>
                  </a:cubicBezTo>
                  <a:cubicBezTo>
                    <a:pt x="131" y="64"/>
                    <a:pt x="129" y="62"/>
                    <a:pt x="129" y="60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45" y="22"/>
                    <a:pt x="145" y="22"/>
                    <a:pt x="145" y="22"/>
                  </a:cubicBezTo>
                  <a:cubicBezTo>
                    <a:pt x="156" y="33"/>
                    <a:pt x="156" y="33"/>
                    <a:pt x="156" y="33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61" y="28"/>
                    <a:pt x="161" y="28"/>
                    <a:pt x="161" y="28"/>
                  </a:cubicBezTo>
                  <a:cubicBezTo>
                    <a:pt x="161" y="38"/>
                    <a:pt x="161" y="38"/>
                    <a:pt x="161" y="38"/>
                  </a:cubicBezTo>
                  <a:cubicBezTo>
                    <a:pt x="161" y="38"/>
                    <a:pt x="161" y="38"/>
                    <a:pt x="161" y="38"/>
                  </a:cubicBezTo>
                  <a:cubicBezTo>
                    <a:pt x="166" y="43"/>
                    <a:pt x="166" y="43"/>
                    <a:pt x="166" y="43"/>
                  </a:cubicBezTo>
                  <a:lnTo>
                    <a:pt x="160" y="43"/>
                  </a:lnTo>
                  <a:close/>
                  <a:moveTo>
                    <a:pt x="88" y="108"/>
                  </a:moveTo>
                  <a:cubicBezTo>
                    <a:pt x="105" y="108"/>
                    <a:pt x="105" y="108"/>
                    <a:pt x="105" y="108"/>
                  </a:cubicBezTo>
                  <a:cubicBezTo>
                    <a:pt x="107" y="110"/>
                    <a:pt x="109" y="113"/>
                    <a:pt x="111" y="116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96" y="144"/>
                    <a:pt x="106" y="146"/>
                    <a:pt x="116" y="150"/>
                  </a:cubicBezTo>
                  <a:cubicBezTo>
                    <a:pt x="119" y="143"/>
                    <a:pt x="121" y="135"/>
                    <a:pt x="122" y="127"/>
                  </a:cubicBezTo>
                  <a:cubicBezTo>
                    <a:pt x="124" y="129"/>
                    <a:pt x="126" y="131"/>
                    <a:pt x="129" y="133"/>
                  </a:cubicBezTo>
                  <a:cubicBezTo>
                    <a:pt x="127" y="139"/>
                    <a:pt x="125" y="146"/>
                    <a:pt x="122" y="153"/>
                  </a:cubicBezTo>
                  <a:cubicBezTo>
                    <a:pt x="130" y="156"/>
                    <a:pt x="137" y="160"/>
                    <a:pt x="142" y="163"/>
                  </a:cubicBezTo>
                  <a:cubicBezTo>
                    <a:pt x="148" y="157"/>
                    <a:pt x="152" y="149"/>
                    <a:pt x="155" y="141"/>
                  </a:cubicBezTo>
                  <a:cubicBezTo>
                    <a:pt x="158" y="139"/>
                    <a:pt x="162" y="136"/>
                    <a:pt x="166" y="133"/>
                  </a:cubicBezTo>
                  <a:cubicBezTo>
                    <a:pt x="157" y="169"/>
                    <a:pt x="124" y="196"/>
                    <a:pt x="85" y="196"/>
                  </a:cubicBezTo>
                  <a:cubicBezTo>
                    <a:pt x="37" y="196"/>
                    <a:pt x="0" y="159"/>
                    <a:pt x="0" y="112"/>
                  </a:cubicBezTo>
                  <a:cubicBezTo>
                    <a:pt x="0" y="65"/>
                    <a:pt x="37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ubicBezTo>
                    <a:pt x="83" y="33"/>
                    <a:pt x="82" y="40"/>
                    <a:pt x="82" y="46"/>
                  </a:cubicBezTo>
                  <a:cubicBezTo>
                    <a:pt x="82" y="53"/>
                    <a:pt x="83" y="60"/>
                    <a:pt x="85" y="66"/>
                  </a:cubicBezTo>
                  <a:cubicBezTo>
                    <a:pt x="86" y="71"/>
                    <a:pt x="88" y="76"/>
                    <a:pt x="89" y="80"/>
                  </a:cubicBezTo>
                  <a:cubicBezTo>
                    <a:pt x="89" y="80"/>
                    <a:pt x="88" y="80"/>
                    <a:pt x="88" y="80"/>
                  </a:cubicBezTo>
                  <a:lnTo>
                    <a:pt x="88" y="108"/>
                  </a:lnTo>
                  <a:close/>
                  <a:moveTo>
                    <a:pt x="137" y="169"/>
                  </a:moveTo>
                  <a:cubicBezTo>
                    <a:pt x="132" y="165"/>
                    <a:pt x="126" y="162"/>
                    <a:pt x="120" y="159"/>
                  </a:cubicBezTo>
                  <a:cubicBezTo>
                    <a:pt x="116" y="169"/>
                    <a:pt x="112" y="177"/>
                    <a:pt x="106" y="185"/>
                  </a:cubicBezTo>
                  <a:cubicBezTo>
                    <a:pt x="117" y="182"/>
                    <a:pt x="128" y="176"/>
                    <a:pt x="137" y="169"/>
                  </a:cubicBezTo>
                  <a:close/>
                  <a:moveTo>
                    <a:pt x="88" y="188"/>
                  </a:moveTo>
                  <a:cubicBezTo>
                    <a:pt x="90" y="188"/>
                    <a:pt x="93" y="188"/>
                    <a:pt x="96" y="188"/>
                  </a:cubicBezTo>
                  <a:cubicBezTo>
                    <a:pt x="103" y="178"/>
                    <a:pt x="109" y="168"/>
                    <a:pt x="113" y="156"/>
                  </a:cubicBezTo>
                  <a:cubicBezTo>
                    <a:pt x="105" y="153"/>
                    <a:pt x="96" y="152"/>
                    <a:pt x="88" y="151"/>
                  </a:cubicBezTo>
                  <a:lnTo>
                    <a:pt x="88" y="188"/>
                  </a:lnTo>
                  <a:close/>
                  <a:moveTo>
                    <a:pt x="63" y="185"/>
                  </a:moveTo>
                  <a:cubicBezTo>
                    <a:pt x="58" y="177"/>
                    <a:pt x="53" y="169"/>
                    <a:pt x="49" y="159"/>
                  </a:cubicBezTo>
                  <a:cubicBezTo>
                    <a:pt x="43" y="162"/>
                    <a:pt x="37" y="165"/>
                    <a:pt x="33" y="169"/>
                  </a:cubicBezTo>
                  <a:cubicBezTo>
                    <a:pt x="41" y="176"/>
                    <a:pt x="52" y="182"/>
                    <a:pt x="63" y="185"/>
                  </a:cubicBezTo>
                  <a:close/>
                  <a:moveTo>
                    <a:pt x="27" y="163"/>
                  </a:moveTo>
                  <a:cubicBezTo>
                    <a:pt x="33" y="160"/>
                    <a:pt x="39" y="156"/>
                    <a:pt x="47" y="153"/>
                  </a:cubicBezTo>
                  <a:cubicBezTo>
                    <a:pt x="41" y="140"/>
                    <a:pt x="38" y="126"/>
                    <a:pt x="38" y="116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9" y="134"/>
                    <a:pt x="16" y="151"/>
                    <a:pt x="27" y="163"/>
                  </a:cubicBezTo>
                  <a:close/>
                  <a:moveTo>
                    <a:pt x="8" y="108"/>
                  </a:moveTo>
                  <a:cubicBezTo>
                    <a:pt x="38" y="108"/>
                    <a:pt x="38" y="108"/>
                    <a:pt x="38" y="108"/>
                  </a:cubicBezTo>
                  <a:cubicBezTo>
                    <a:pt x="39" y="97"/>
                    <a:pt x="42" y="84"/>
                    <a:pt x="47" y="71"/>
                  </a:cubicBezTo>
                  <a:cubicBezTo>
                    <a:pt x="39" y="67"/>
                    <a:pt x="33" y="64"/>
                    <a:pt x="27" y="60"/>
                  </a:cubicBezTo>
                  <a:cubicBezTo>
                    <a:pt x="16" y="73"/>
                    <a:pt x="9" y="89"/>
                    <a:pt x="8" y="108"/>
                  </a:cubicBezTo>
                  <a:close/>
                  <a:moveTo>
                    <a:pt x="33" y="55"/>
                  </a:moveTo>
                  <a:cubicBezTo>
                    <a:pt x="37" y="58"/>
                    <a:pt x="43" y="62"/>
                    <a:pt x="49" y="64"/>
                  </a:cubicBezTo>
                  <a:cubicBezTo>
                    <a:pt x="53" y="55"/>
                    <a:pt x="58" y="46"/>
                    <a:pt x="63" y="38"/>
                  </a:cubicBezTo>
                  <a:cubicBezTo>
                    <a:pt x="52" y="41"/>
                    <a:pt x="41" y="47"/>
                    <a:pt x="33" y="55"/>
                  </a:cubicBezTo>
                  <a:close/>
                  <a:moveTo>
                    <a:pt x="80" y="35"/>
                  </a:moveTo>
                  <a:cubicBezTo>
                    <a:pt x="77" y="35"/>
                    <a:pt x="76" y="36"/>
                    <a:pt x="73" y="36"/>
                  </a:cubicBezTo>
                  <a:cubicBezTo>
                    <a:pt x="66" y="45"/>
                    <a:pt x="60" y="56"/>
                    <a:pt x="56" y="67"/>
                  </a:cubicBezTo>
                  <a:cubicBezTo>
                    <a:pt x="64" y="70"/>
                    <a:pt x="72" y="72"/>
                    <a:pt x="80" y="72"/>
                  </a:cubicBezTo>
                  <a:lnTo>
                    <a:pt x="80" y="35"/>
                  </a:lnTo>
                  <a:close/>
                  <a:moveTo>
                    <a:pt x="80" y="80"/>
                  </a:moveTo>
                  <a:cubicBezTo>
                    <a:pt x="71" y="80"/>
                    <a:pt x="63" y="77"/>
                    <a:pt x="53" y="73"/>
                  </a:cubicBezTo>
                  <a:cubicBezTo>
                    <a:pt x="49" y="85"/>
                    <a:pt x="46" y="96"/>
                    <a:pt x="46" y="108"/>
                  </a:cubicBezTo>
                  <a:cubicBezTo>
                    <a:pt x="80" y="108"/>
                    <a:pt x="80" y="108"/>
                    <a:pt x="80" y="108"/>
                  </a:cubicBezTo>
                  <a:lnTo>
                    <a:pt x="80" y="80"/>
                  </a:lnTo>
                  <a:close/>
                  <a:moveTo>
                    <a:pt x="80" y="116"/>
                  </a:moveTo>
                  <a:cubicBezTo>
                    <a:pt x="46" y="116"/>
                    <a:pt x="46" y="116"/>
                    <a:pt x="46" y="116"/>
                  </a:cubicBezTo>
                  <a:cubicBezTo>
                    <a:pt x="46" y="127"/>
                    <a:pt x="49" y="139"/>
                    <a:pt x="53" y="150"/>
                  </a:cubicBezTo>
                  <a:cubicBezTo>
                    <a:pt x="63" y="146"/>
                    <a:pt x="71" y="144"/>
                    <a:pt x="80" y="143"/>
                  </a:cubicBezTo>
                  <a:lnTo>
                    <a:pt x="80" y="116"/>
                  </a:lnTo>
                  <a:close/>
                  <a:moveTo>
                    <a:pt x="80" y="151"/>
                  </a:moveTo>
                  <a:cubicBezTo>
                    <a:pt x="72" y="152"/>
                    <a:pt x="64" y="153"/>
                    <a:pt x="56" y="156"/>
                  </a:cubicBezTo>
                  <a:cubicBezTo>
                    <a:pt x="60" y="168"/>
                    <a:pt x="66" y="178"/>
                    <a:pt x="73" y="188"/>
                  </a:cubicBezTo>
                  <a:cubicBezTo>
                    <a:pt x="76" y="188"/>
                    <a:pt x="77" y="188"/>
                    <a:pt x="80" y="188"/>
                  </a:cubicBezTo>
                  <a:lnTo>
                    <a:pt x="80" y="151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84"/>
            <p:cNvSpPr>
              <a:spLocks noEditPoints="1"/>
            </p:cNvSpPr>
            <p:nvPr/>
          </p:nvSpPr>
          <p:spPr bwMode="auto">
            <a:xfrm>
              <a:off x="6211" y="3992"/>
              <a:ext cx="242" cy="242"/>
            </a:xfrm>
            <a:custGeom>
              <a:avLst/>
              <a:gdLst>
                <a:gd name="T0" fmla="*/ 96 w 194"/>
                <a:gd name="T1" fmla="*/ 49 h 194"/>
                <a:gd name="T2" fmla="*/ 194 w 194"/>
                <a:gd name="T3" fmla="*/ 49 h 194"/>
                <a:gd name="T4" fmla="*/ 134 w 194"/>
                <a:gd name="T5" fmla="*/ 40 h 194"/>
                <a:gd name="T6" fmla="*/ 129 w 194"/>
                <a:gd name="T7" fmla="*/ 49 h 194"/>
                <a:gd name="T8" fmla="*/ 141 w 194"/>
                <a:gd name="T9" fmla="*/ 43 h 194"/>
                <a:gd name="T10" fmla="*/ 130 w 194"/>
                <a:gd name="T11" fmla="*/ 75 h 194"/>
                <a:gd name="T12" fmla="*/ 158 w 194"/>
                <a:gd name="T13" fmla="*/ 65 h 194"/>
                <a:gd name="T14" fmla="*/ 147 w 194"/>
                <a:gd name="T15" fmla="*/ 73 h 194"/>
                <a:gd name="T16" fmla="*/ 147 w 194"/>
                <a:gd name="T17" fmla="*/ 65 h 194"/>
                <a:gd name="T18" fmla="*/ 149 w 194"/>
                <a:gd name="T19" fmla="*/ 33 h 194"/>
                <a:gd name="T20" fmla="*/ 155 w 194"/>
                <a:gd name="T21" fmla="*/ 15 h 194"/>
                <a:gd name="T22" fmla="*/ 153 w 194"/>
                <a:gd name="T23" fmla="*/ 30 h 194"/>
                <a:gd name="T24" fmla="*/ 155 w 194"/>
                <a:gd name="T25" fmla="*/ 15 h 194"/>
                <a:gd name="T26" fmla="*/ 91 w 194"/>
                <a:gd name="T27" fmla="*/ 70 h 194"/>
                <a:gd name="T28" fmla="*/ 87 w 194"/>
                <a:gd name="T29" fmla="*/ 78 h 194"/>
                <a:gd name="T30" fmla="*/ 121 w 194"/>
                <a:gd name="T31" fmla="*/ 106 h 194"/>
                <a:gd name="T32" fmla="*/ 129 w 194"/>
                <a:gd name="T33" fmla="*/ 105 h 194"/>
                <a:gd name="T34" fmla="*/ 131 w 194"/>
                <a:gd name="T35" fmla="*/ 106 h 194"/>
                <a:gd name="T36" fmla="*/ 166 w 194"/>
                <a:gd name="T37" fmla="*/ 104 h 194"/>
                <a:gd name="T38" fmla="*/ 83 w 194"/>
                <a:gd name="T39" fmla="*/ 194 h 194"/>
                <a:gd name="T40" fmla="*/ 83 w 194"/>
                <a:gd name="T41" fmla="*/ 194 h 194"/>
                <a:gd name="T42" fmla="*/ 82 w 194"/>
                <a:gd name="T43" fmla="*/ 194 h 194"/>
                <a:gd name="T44" fmla="*/ 82 w 194"/>
                <a:gd name="T45" fmla="*/ 26 h 194"/>
                <a:gd name="T46" fmla="*/ 83 w 194"/>
                <a:gd name="T47" fmla="*/ 26 h 194"/>
                <a:gd name="T48" fmla="*/ 83 w 194"/>
                <a:gd name="T49" fmla="*/ 26 h 194"/>
                <a:gd name="T50" fmla="*/ 89 w 194"/>
                <a:gd name="T51" fmla="*/ 33 h 194"/>
                <a:gd name="T52" fmla="*/ 87 w 194"/>
                <a:gd name="T53" fmla="*/ 49 h 194"/>
                <a:gd name="T54" fmla="*/ 87 w 194"/>
                <a:gd name="T55" fmla="*/ 49 h 194"/>
                <a:gd name="T56" fmla="*/ 159 w 194"/>
                <a:gd name="T57" fmla="*/ 114 h 194"/>
                <a:gd name="T58" fmla="*/ 120 w 194"/>
                <a:gd name="T59" fmla="*/ 151 h 194"/>
                <a:gd name="T60" fmla="*/ 159 w 194"/>
                <a:gd name="T61" fmla="*/ 114 h 194"/>
                <a:gd name="T62" fmla="*/ 118 w 194"/>
                <a:gd name="T63" fmla="*/ 157 h 194"/>
                <a:gd name="T64" fmla="*/ 134 w 194"/>
                <a:gd name="T65" fmla="*/ 167 h 194"/>
                <a:gd name="T66" fmla="*/ 94 w 194"/>
                <a:gd name="T67" fmla="*/ 186 h 194"/>
                <a:gd name="T68" fmla="*/ 87 w 194"/>
                <a:gd name="T69" fmla="*/ 149 h 194"/>
                <a:gd name="T70" fmla="*/ 87 w 194"/>
                <a:gd name="T71" fmla="*/ 142 h 194"/>
                <a:gd name="T72" fmla="*/ 121 w 194"/>
                <a:gd name="T73" fmla="*/ 114 h 194"/>
                <a:gd name="T74" fmla="*/ 87 w 194"/>
                <a:gd name="T75" fmla="*/ 142 h 194"/>
                <a:gd name="T76" fmla="*/ 49 w 194"/>
                <a:gd name="T77" fmla="*/ 157 h 194"/>
                <a:gd name="T78" fmla="*/ 62 w 194"/>
                <a:gd name="T79" fmla="*/ 183 h 194"/>
                <a:gd name="T80" fmla="*/ 46 w 194"/>
                <a:gd name="T81" fmla="*/ 151 h 194"/>
                <a:gd name="T82" fmla="*/ 8 w 194"/>
                <a:gd name="T83" fmla="*/ 114 h 194"/>
                <a:gd name="T84" fmla="*/ 8 w 194"/>
                <a:gd name="T85" fmla="*/ 106 h 194"/>
                <a:gd name="T86" fmla="*/ 46 w 194"/>
                <a:gd name="T87" fmla="*/ 69 h 194"/>
                <a:gd name="T88" fmla="*/ 8 w 194"/>
                <a:gd name="T89" fmla="*/ 106 h 194"/>
                <a:gd name="T90" fmla="*/ 48 w 194"/>
                <a:gd name="T91" fmla="*/ 62 h 194"/>
                <a:gd name="T92" fmla="*/ 32 w 194"/>
                <a:gd name="T93" fmla="*/ 53 h 194"/>
                <a:gd name="T94" fmla="*/ 72 w 194"/>
                <a:gd name="T95" fmla="*/ 34 h 194"/>
                <a:gd name="T96" fmla="*/ 79 w 194"/>
                <a:gd name="T97" fmla="*/ 71 h 194"/>
                <a:gd name="T98" fmla="*/ 79 w 194"/>
                <a:gd name="T99" fmla="*/ 78 h 194"/>
                <a:gd name="T100" fmla="*/ 45 w 194"/>
                <a:gd name="T101" fmla="*/ 106 h 194"/>
                <a:gd name="T102" fmla="*/ 79 w 194"/>
                <a:gd name="T103" fmla="*/ 78 h 194"/>
                <a:gd name="T104" fmla="*/ 45 w 194"/>
                <a:gd name="T105" fmla="*/ 114 h 194"/>
                <a:gd name="T106" fmla="*/ 79 w 194"/>
                <a:gd name="T107" fmla="*/ 142 h 194"/>
                <a:gd name="T108" fmla="*/ 79 w 194"/>
                <a:gd name="T109" fmla="*/ 149 h 194"/>
                <a:gd name="T110" fmla="*/ 72 w 194"/>
                <a:gd name="T111" fmla="*/ 186 h 194"/>
                <a:gd name="T112" fmla="*/ 79 w 194"/>
                <a:gd name="T113" fmla="*/ 14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4" h="194">
                  <a:moveTo>
                    <a:pt x="145" y="98"/>
                  </a:moveTo>
                  <a:cubicBezTo>
                    <a:pt x="118" y="98"/>
                    <a:pt x="96" y="76"/>
                    <a:pt x="96" y="49"/>
                  </a:cubicBezTo>
                  <a:cubicBezTo>
                    <a:pt x="96" y="22"/>
                    <a:pt x="118" y="0"/>
                    <a:pt x="145" y="0"/>
                  </a:cubicBezTo>
                  <a:cubicBezTo>
                    <a:pt x="173" y="0"/>
                    <a:pt x="194" y="22"/>
                    <a:pt x="194" y="49"/>
                  </a:cubicBezTo>
                  <a:cubicBezTo>
                    <a:pt x="194" y="76"/>
                    <a:pt x="173" y="98"/>
                    <a:pt x="145" y="98"/>
                  </a:cubicBezTo>
                  <a:close/>
                  <a:moveTo>
                    <a:pt x="134" y="40"/>
                  </a:moveTo>
                  <a:cubicBezTo>
                    <a:pt x="133" y="41"/>
                    <a:pt x="128" y="46"/>
                    <a:pt x="128" y="48"/>
                  </a:cubicBezTo>
                  <a:cubicBezTo>
                    <a:pt x="128" y="48"/>
                    <a:pt x="129" y="49"/>
                    <a:pt x="129" y="49"/>
                  </a:cubicBezTo>
                  <a:cubicBezTo>
                    <a:pt x="131" y="49"/>
                    <a:pt x="136" y="40"/>
                    <a:pt x="140" y="40"/>
                  </a:cubicBezTo>
                  <a:cubicBezTo>
                    <a:pt x="141" y="40"/>
                    <a:pt x="142" y="41"/>
                    <a:pt x="141" y="43"/>
                  </a:cubicBezTo>
                  <a:cubicBezTo>
                    <a:pt x="134" y="61"/>
                    <a:pt x="134" y="61"/>
                    <a:pt x="134" y="61"/>
                  </a:cubicBezTo>
                  <a:cubicBezTo>
                    <a:pt x="133" y="62"/>
                    <a:pt x="130" y="71"/>
                    <a:pt x="130" y="75"/>
                  </a:cubicBezTo>
                  <a:cubicBezTo>
                    <a:pt x="130" y="79"/>
                    <a:pt x="132" y="81"/>
                    <a:pt x="136" y="81"/>
                  </a:cubicBezTo>
                  <a:cubicBezTo>
                    <a:pt x="146" y="81"/>
                    <a:pt x="158" y="68"/>
                    <a:pt x="158" y="65"/>
                  </a:cubicBezTo>
                  <a:cubicBezTo>
                    <a:pt x="158" y="65"/>
                    <a:pt x="157" y="64"/>
                    <a:pt x="157" y="64"/>
                  </a:cubicBezTo>
                  <a:cubicBezTo>
                    <a:pt x="155" y="64"/>
                    <a:pt x="150" y="73"/>
                    <a:pt x="147" y="73"/>
                  </a:cubicBezTo>
                  <a:cubicBezTo>
                    <a:pt x="146" y="73"/>
                    <a:pt x="145" y="72"/>
                    <a:pt x="145" y="71"/>
                  </a:cubicBezTo>
                  <a:cubicBezTo>
                    <a:pt x="145" y="70"/>
                    <a:pt x="146" y="67"/>
                    <a:pt x="147" y="65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8" y="36"/>
                    <a:pt x="153" y="33"/>
                    <a:pt x="149" y="33"/>
                  </a:cubicBezTo>
                  <a:cubicBezTo>
                    <a:pt x="143" y="33"/>
                    <a:pt x="138" y="36"/>
                    <a:pt x="134" y="40"/>
                  </a:cubicBezTo>
                  <a:close/>
                  <a:moveTo>
                    <a:pt x="155" y="15"/>
                  </a:moveTo>
                  <a:cubicBezTo>
                    <a:pt x="150" y="15"/>
                    <a:pt x="146" y="18"/>
                    <a:pt x="146" y="23"/>
                  </a:cubicBezTo>
                  <a:cubicBezTo>
                    <a:pt x="146" y="27"/>
                    <a:pt x="149" y="30"/>
                    <a:pt x="153" y="30"/>
                  </a:cubicBezTo>
                  <a:cubicBezTo>
                    <a:pt x="158" y="30"/>
                    <a:pt x="161" y="26"/>
                    <a:pt x="161" y="22"/>
                  </a:cubicBezTo>
                  <a:cubicBezTo>
                    <a:pt x="161" y="18"/>
                    <a:pt x="159" y="15"/>
                    <a:pt x="155" y="15"/>
                  </a:cubicBezTo>
                  <a:close/>
                  <a:moveTo>
                    <a:pt x="87" y="71"/>
                  </a:moveTo>
                  <a:cubicBezTo>
                    <a:pt x="88" y="70"/>
                    <a:pt x="89" y="70"/>
                    <a:pt x="91" y="70"/>
                  </a:cubicBezTo>
                  <a:cubicBezTo>
                    <a:pt x="92" y="73"/>
                    <a:pt x="93" y="75"/>
                    <a:pt x="94" y="77"/>
                  </a:cubicBezTo>
                  <a:cubicBezTo>
                    <a:pt x="92" y="78"/>
                    <a:pt x="89" y="78"/>
                    <a:pt x="87" y="78"/>
                  </a:cubicBezTo>
                  <a:cubicBezTo>
                    <a:pt x="87" y="106"/>
                    <a:pt x="87" y="106"/>
                    <a:pt x="87" y="106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21" y="104"/>
                    <a:pt x="121" y="103"/>
                    <a:pt x="121" y="102"/>
                  </a:cubicBezTo>
                  <a:cubicBezTo>
                    <a:pt x="124" y="103"/>
                    <a:pt x="126" y="104"/>
                    <a:pt x="129" y="105"/>
                  </a:cubicBezTo>
                  <a:cubicBezTo>
                    <a:pt x="129" y="105"/>
                    <a:pt x="129" y="105"/>
                    <a:pt x="129" y="106"/>
                  </a:cubicBezTo>
                  <a:cubicBezTo>
                    <a:pt x="131" y="106"/>
                    <a:pt x="131" y="106"/>
                    <a:pt x="131" y="106"/>
                  </a:cubicBezTo>
                  <a:cubicBezTo>
                    <a:pt x="135" y="107"/>
                    <a:pt x="140" y="108"/>
                    <a:pt x="145" y="108"/>
                  </a:cubicBezTo>
                  <a:cubicBezTo>
                    <a:pt x="153" y="108"/>
                    <a:pt x="160" y="106"/>
                    <a:pt x="166" y="104"/>
                  </a:cubicBezTo>
                  <a:cubicBezTo>
                    <a:pt x="167" y="106"/>
                    <a:pt x="167" y="108"/>
                    <a:pt x="167" y="110"/>
                  </a:cubicBezTo>
                  <a:cubicBezTo>
                    <a:pt x="167" y="156"/>
                    <a:pt x="129" y="193"/>
                    <a:pt x="83" y="194"/>
                  </a:cubicBezTo>
                  <a:cubicBezTo>
                    <a:pt x="83" y="194"/>
                    <a:pt x="83" y="194"/>
                    <a:pt x="83" y="194"/>
                  </a:cubicBezTo>
                  <a:cubicBezTo>
                    <a:pt x="83" y="194"/>
                    <a:pt x="83" y="194"/>
                    <a:pt x="83" y="194"/>
                  </a:cubicBezTo>
                  <a:cubicBezTo>
                    <a:pt x="83" y="194"/>
                    <a:pt x="82" y="194"/>
                    <a:pt x="82" y="194"/>
                  </a:cubicBezTo>
                  <a:cubicBezTo>
                    <a:pt x="82" y="194"/>
                    <a:pt x="82" y="194"/>
                    <a:pt x="82" y="194"/>
                  </a:cubicBezTo>
                  <a:cubicBezTo>
                    <a:pt x="36" y="193"/>
                    <a:pt x="0" y="156"/>
                    <a:pt x="0" y="110"/>
                  </a:cubicBezTo>
                  <a:cubicBezTo>
                    <a:pt x="0" y="63"/>
                    <a:pt x="36" y="27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6"/>
                    <a:pt x="83" y="26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6" y="26"/>
                    <a:pt x="88" y="26"/>
                    <a:pt x="91" y="26"/>
                  </a:cubicBezTo>
                  <a:cubicBezTo>
                    <a:pt x="90" y="29"/>
                    <a:pt x="89" y="31"/>
                    <a:pt x="89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7" y="49"/>
                    <a:pt x="87" y="49"/>
                    <a:pt x="87" y="49"/>
                  </a:cubicBezTo>
                  <a:lnTo>
                    <a:pt x="87" y="71"/>
                  </a:lnTo>
                  <a:close/>
                  <a:moveTo>
                    <a:pt x="159" y="114"/>
                  </a:moveTo>
                  <a:cubicBezTo>
                    <a:pt x="129" y="114"/>
                    <a:pt x="129" y="114"/>
                    <a:pt x="129" y="114"/>
                  </a:cubicBezTo>
                  <a:cubicBezTo>
                    <a:pt x="129" y="124"/>
                    <a:pt x="126" y="138"/>
                    <a:pt x="120" y="151"/>
                  </a:cubicBezTo>
                  <a:cubicBezTo>
                    <a:pt x="128" y="154"/>
                    <a:pt x="134" y="158"/>
                    <a:pt x="140" y="161"/>
                  </a:cubicBezTo>
                  <a:cubicBezTo>
                    <a:pt x="151" y="149"/>
                    <a:pt x="158" y="132"/>
                    <a:pt x="159" y="114"/>
                  </a:cubicBezTo>
                  <a:close/>
                  <a:moveTo>
                    <a:pt x="134" y="167"/>
                  </a:moveTo>
                  <a:cubicBezTo>
                    <a:pt x="130" y="163"/>
                    <a:pt x="124" y="160"/>
                    <a:pt x="118" y="157"/>
                  </a:cubicBezTo>
                  <a:cubicBezTo>
                    <a:pt x="114" y="167"/>
                    <a:pt x="109" y="176"/>
                    <a:pt x="104" y="183"/>
                  </a:cubicBezTo>
                  <a:cubicBezTo>
                    <a:pt x="115" y="180"/>
                    <a:pt x="126" y="175"/>
                    <a:pt x="134" y="167"/>
                  </a:cubicBezTo>
                  <a:close/>
                  <a:moveTo>
                    <a:pt x="87" y="186"/>
                  </a:moveTo>
                  <a:cubicBezTo>
                    <a:pt x="89" y="186"/>
                    <a:pt x="91" y="186"/>
                    <a:pt x="94" y="186"/>
                  </a:cubicBezTo>
                  <a:cubicBezTo>
                    <a:pt x="101" y="177"/>
                    <a:pt x="107" y="166"/>
                    <a:pt x="111" y="154"/>
                  </a:cubicBezTo>
                  <a:cubicBezTo>
                    <a:pt x="103" y="152"/>
                    <a:pt x="95" y="150"/>
                    <a:pt x="87" y="149"/>
                  </a:cubicBezTo>
                  <a:lnTo>
                    <a:pt x="87" y="186"/>
                  </a:lnTo>
                  <a:close/>
                  <a:moveTo>
                    <a:pt x="87" y="142"/>
                  </a:moveTo>
                  <a:cubicBezTo>
                    <a:pt x="95" y="142"/>
                    <a:pt x="104" y="145"/>
                    <a:pt x="114" y="149"/>
                  </a:cubicBezTo>
                  <a:cubicBezTo>
                    <a:pt x="118" y="137"/>
                    <a:pt x="121" y="125"/>
                    <a:pt x="121" y="114"/>
                  </a:cubicBezTo>
                  <a:cubicBezTo>
                    <a:pt x="87" y="114"/>
                    <a:pt x="87" y="114"/>
                    <a:pt x="87" y="114"/>
                  </a:cubicBezTo>
                  <a:lnTo>
                    <a:pt x="87" y="142"/>
                  </a:lnTo>
                  <a:close/>
                  <a:moveTo>
                    <a:pt x="62" y="183"/>
                  </a:moveTo>
                  <a:cubicBezTo>
                    <a:pt x="57" y="176"/>
                    <a:pt x="52" y="167"/>
                    <a:pt x="49" y="157"/>
                  </a:cubicBezTo>
                  <a:cubicBezTo>
                    <a:pt x="42" y="160"/>
                    <a:pt x="36" y="163"/>
                    <a:pt x="32" y="167"/>
                  </a:cubicBezTo>
                  <a:cubicBezTo>
                    <a:pt x="40" y="175"/>
                    <a:pt x="51" y="180"/>
                    <a:pt x="62" y="183"/>
                  </a:cubicBezTo>
                  <a:close/>
                  <a:moveTo>
                    <a:pt x="27" y="161"/>
                  </a:moveTo>
                  <a:cubicBezTo>
                    <a:pt x="32" y="158"/>
                    <a:pt x="38" y="154"/>
                    <a:pt x="46" y="151"/>
                  </a:cubicBezTo>
                  <a:cubicBezTo>
                    <a:pt x="41" y="138"/>
                    <a:pt x="38" y="124"/>
                    <a:pt x="37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32"/>
                    <a:pt x="15" y="149"/>
                    <a:pt x="27" y="161"/>
                  </a:cubicBezTo>
                  <a:close/>
                  <a:moveTo>
                    <a:pt x="8" y="106"/>
                  </a:moveTo>
                  <a:cubicBezTo>
                    <a:pt x="37" y="106"/>
                    <a:pt x="37" y="106"/>
                    <a:pt x="37" y="106"/>
                  </a:cubicBezTo>
                  <a:cubicBezTo>
                    <a:pt x="38" y="95"/>
                    <a:pt x="41" y="82"/>
                    <a:pt x="46" y="69"/>
                  </a:cubicBezTo>
                  <a:cubicBezTo>
                    <a:pt x="38" y="66"/>
                    <a:pt x="32" y="62"/>
                    <a:pt x="27" y="58"/>
                  </a:cubicBezTo>
                  <a:cubicBezTo>
                    <a:pt x="15" y="71"/>
                    <a:pt x="8" y="87"/>
                    <a:pt x="8" y="106"/>
                  </a:cubicBezTo>
                  <a:close/>
                  <a:moveTo>
                    <a:pt x="32" y="53"/>
                  </a:moveTo>
                  <a:cubicBezTo>
                    <a:pt x="36" y="56"/>
                    <a:pt x="42" y="60"/>
                    <a:pt x="48" y="62"/>
                  </a:cubicBezTo>
                  <a:cubicBezTo>
                    <a:pt x="52" y="53"/>
                    <a:pt x="57" y="44"/>
                    <a:pt x="62" y="36"/>
                  </a:cubicBezTo>
                  <a:cubicBezTo>
                    <a:pt x="51" y="39"/>
                    <a:pt x="40" y="45"/>
                    <a:pt x="32" y="53"/>
                  </a:cubicBezTo>
                  <a:close/>
                  <a:moveTo>
                    <a:pt x="79" y="33"/>
                  </a:moveTo>
                  <a:cubicBezTo>
                    <a:pt x="76" y="33"/>
                    <a:pt x="75" y="34"/>
                    <a:pt x="72" y="34"/>
                  </a:cubicBezTo>
                  <a:cubicBezTo>
                    <a:pt x="66" y="43"/>
                    <a:pt x="60" y="54"/>
                    <a:pt x="55" y="65"/>
                  </a:cubicBezTo>
                  <a:cubicBezTo>
                    <a:pt x="63" y="68"/>
                    <a:pt x="71" y="70"/>
                    <a:pt x="79" y="71"/>
                  </a:cubicBezTo>
                  <a:lnTo>
                    <a:pt x="79" y="33"/>
                  </a:lnTo>
                  <a:close/>
                  <a:moveTo>
                    <a:pt x="79" y="78"/>
                  </a:moveTo>
                  <a:cubicBezTo>
                    <a:pt x="71" y="78"/>
                    <a:pt x="62" y="75"/>
                    <a:pt x="53" y="71"/>
                  </a:cubicBezTo>
                  <a:cubicBezTo>
                    <a:pt x="48" y="83"/>
                    <a:pt x="45" y="94"/>
                    <a:pt x="45" y="106"/>
                  </a:cubicBezTo>
                  <a:cubicBezTo>
                    <a:pt x="79" y="106"/>
                    <a:pt x="79" y="106"/>
                    <a:pt x="79" y="106"/>
                  </a:cubicBezTo>
                  <a:lnTo>
                    <a:pt x="79" y="78"/>
                  </a:lnTo>
                  <a:close/>
                  <a:moveTo>
                    <a:pt x="79" y="114"/>
                  </a:moveTo>
                  <a:cubicBezTo>
                    <a:pt x="45" y="114"/>
                    <a:pt x="45" y="114"/>
                    <a:pt x="45" y="114"/>
                  </a:cubicBezTo>
                  <a:cubicBezTo>
                    <a:pt x="45" y="125"/>
                    <a:pt x="48" y="137"/>
                    <a:pt x="53" y="149"/>
                  </a:cubicBezTo>
                  <a:cubicBezTo>
                    <a:pt x="62" y="145"/>
                    <a:pt x="71" y="142"/>
                    <a:pt x="79" y="142"/>
                  </a:cubicBezTo>
                  <a:lnTo>
                    <a:pt x="79" y="114"/>
                  </a:lnTo>
                  <a:close/>
                  <a:moveTo>
                    <a:pt x="79" y="149"/>
                  </a:moveTo>
                  <a:cubicBezTo>
                    <a:pt x="71" y="150"/>
                    <a:pt x="63" y="152"/>
                    <a:pt x="55" y="154"/>
                  </a:cubicBezTo>
                  <a:cubicBezTo>
                    <a:pt x="60" y="166"/>
                    <a:pt x="65" y="177"/>
                    <a:pt x="72" y="186"/>
                  </a:cubicBezTo>
                  <a:cubicBezTo>
                    <a:pt x="75" y="186"/>
                    <a:pt x="76" y="186"/>
                    <a:pt x="79" y="186"/>
                  </a:cubicBezTo>
                  <a:lnTo>
                    <a:pt x="79" y="149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85"/>
            <p:cNvSpPr>
              <a:spLocks noEditPoints="1"/>
            </p:cNvSpPr>
            <p:nvPr/>
          </p:nvSpPr>
          <p:spPr bwMode="auto">
            <a:xfrm>
              <a:off x="6518" y="3991"/>
              <a:ext cx="245" cy="244"/>
            </a:xfrm>
            <a:custGeom>
              <a:avLst/>
              <a:gdLst>
                <a:gd name="T0" fmla="*/ 147 w 197"/>
                <a:gd name="T1" fmla="*/ 129 h 196"/>
                <a:gd name="T2" fmla="*/ 96 w 197"/>
                <a:gd name="T3" fmla="*/ 50 h 196"/>
                <a:gd name="T4" fmla="*/ 197 w 197"/>
                <a:gd name="T5" fmla="*/ 50 h 196"/>
                <a:gd name="T6" fmla="*/ 146 w 197"/>
                <a:gd name="T7" fmla="*/ 10 h 196"/>
                <a:gd name="T8" fmla="*/ 146 w 197"/>
                <a:gd name="T9" fmla="*/ 82 h 196"/>
                <a:gd name="T10" fmla="*/ 146 w 197"/>
                <a:gd name="T11" fmla="*/ 10 h 196"/>
                <a:gd name="T12" fmla="*/ 147 w 197"/>
                <a:gd name="T13" fmla="*/ 59 h 196"/>
                <a:gd name="T14" fmla="*/ 134 w 197"/>
                <a:gd name="T15" fmla="*/ 49 h 196"/>
                <a:gd name="T16" fmla="*/ 139 w 197"/>
                <a:gd name="T17" fmla="*/ 34 h 196"/>
                <a:gd name="T18" fmla="*/ 154 w 197"/>
                <a:gd name="T19" fmla="*/ 34 h 196"/>
                <a:gd name="T20" fmla="*/ 159 w 197"/>
                <a:gd name="T21" fmla="*/ 49 h 196"/>
                <a:gd name="T22" fmla="*/ 87 w 197"/>
                <a:gd name="T23" fmla="*/ 108 h 196"/>
                <a:gd name="T24" fmla="*/ 111 w 197"/>
                <a:gd name="T25" fmla="*/ 116 h 196"/>
                <a:gd name="T26" fmla="*/ 87 w 197"/>
                <a:gd name="T27" fmla="*/ 143 h 196"/>
                <a:gd name="T28" fmla="*/ 122 w 197"/>
                <a:gd name="T29" fmla="*/ 127 h 196"/>
                <a:gd name="T30" fmla="*/ 122 w 197"/>
                <a:gd name="T31" fmla="*/ 153 h 196"/>
                <a:gd name="T32" fmla="*/ 155 w 197"/>
                <a:gd name="T33" fmla="*/ 141 h 196"/>
                <a:gd name="T34" fmla="*/ 84 w 197"/>
                <a:gd name="T35" fmla="*/ 196 h 196"/>
                <a:gd name="T36" fmla="*/ 84 w 197"/>
                <a:gd name="T37" fmla="*/ 28 h 196"/>
                <a:gd name="T38" fmla="*/ 82 w 197"/>
                <a:gd name="T39" fmla="*/ 46 h 196"/>
                <a:gd name="T40" fmla="*/ 89 w 197"/>
                <a:gd name="T41" fmla="*/ 80 h 196"/>
                <a:gd name="T42" fmla="*/ 87 w 197"/>
                <a:gd name="T43" fmla="*/ 108 h 196"/>
                <a:gd name="T44" fmla="*/ 120 w 197"/>
                <a:gd name="T45" fmla="*/ 159 h 196"/>
                <a:gd name="T46" fmla="*/ 136 w 197"/>
                <a:gd name="T47" fmla="*/ 169 h 196"/>
                <a:gd name="T48" fmla="*/ 96 w 197"/>
                <a:gd name="T49" fmla="*/ 188 h 196"/>
                <a:gd name="T50" fmla="*/ 87 w 197"/>
                <a:gd name="T51" fmla="*/ 151 h 196"/>
                <a:gd name="T52" fmla="*/ 63 w 197"/>
                <a:gd name="T53" fmla="*/ 185 h 196"/>
                <a:gd name="T54" fmla="*/ 32 w 197"/>
                <a:gd name="T55" fmla="*/ 169 h 196"/>
                <a:gd name="T56" fmla="*/ 27 w 197"/>
                <a:gd name="T57" fmla="*/ 163 h 196"/>
                <a:gd name="T58" fmla="*/ 38 w 197"/>
                <a:gd name="T59" fmla="*/ 116 h 196"/>
                <a:gd name="T60" fmla="*/ 27 w 197"/>
                <a:gd name="T61" fmla="*/ 163 h 196"/>
                <a:gd name="T62" fmla="*/ 38 w 197"/>
                <a:gd name="T63" fmla="*/ 108 h 196"/>
                <a:gd name="T64" fmla="*/ 27 w 197"/>
                <a:gd name="T65" fmla="*/ 60 h 196"/>
                <a:gd name="T66" fmla="*/ 32 w 197"/>
                <a:gd name="T67" fmla="*/ 55 h 196"/>
                <a:gd name="T68" fmla="*/ 63 w 197"/>
                <a:gd name="T69" fmla="*/ 38 h 196"/>
                <a:gd name="T70" fmla="*/ 79 w 197"/>
                <a:gd name="T71" fmla="*/ 35 h 196"/>
                <a:gd name="T72" fmla="*/ 55 w 197"/>
                <a:gd name="T73" fmla="*/ 67 h 196"/>
                <a:gd name="T74" fmla="*/ 79 w 197"/>
                <a:gd name="T75" fmla="*/ 35 h 196"/>
                <a:gd name="T76" fmla="*/ 53 w 197"/>
                <a:gd name="T77" fmla="*/ 73 h 196"/>
                <a:gd name="T78" fmla="*/ 79 w 197"/>
                <a:gd name="T79" fmla="*/ 108 h 196"/>
                <a:gd name="T80" fmla="*/ 79 w 197"/>
                <a:gd name="T81" fmla="*/ 116 h 196"/>
                <a:gd name="T82" fmla="*/ 53 w 197"/>
                <a:gd name="T83" fmla="*/ 150 h 196"/>
                <a:gd name="T84" fmla="*/ 79 w 197"/>
                <a:gd name="T85" fmla="*/ 116 h 196"/>
                <a:gd name="T86" fmla="*/ 56 w 197"/>
                <a:gd name="T87" fmla="*/ 156 h 196"/>
                <a:gd name="T88" fmla="*/ 79 w 197"/>
                <a:gd name="T89" fmla="*/ 18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7" h="196">
                  <a:moveTo>
                    <a:pt x="196" y="56"/>
                  </a:moveTo>
                  <a:cubicBezTo>
                    <a:pt x="194" y="100"/>
                    <a:pt x="147" y="129"/>
                    <a:pt x="147" y="129"/>
                  </a:cubicBezTo>
                  <a:cubicBezTo>
                    <a:pt x="147" y="129"/>
                    <a:pt x="106" y="104"/>
                    <a:pt x="98" y="66"/>
                  </a:cubicBezTo>
                  <a:cubicBezTo>
                    <a:pt x="97" y="61"/>
                    <a:pt x="96" y="56"/>
                    <a:pt x="96" y="50"/>
                  </a:cubicBezTo>
                  <a:cubicBezTo>
                    <a:pt x="96" y="22"/>
                    <a:pt x="118" y="0"/>
                    <a:pt x="146" y="0"/>
                  </a:cubicBezTo>
                  <a:cubicBezTo>
                    <a:pt x="174" y="0"/>
                    <a:pt x="197" y="22"/>
                    <a:pt x="197" y="50"/>
                  </a:cubicBezTo>
                  <a:cubicBezTo>
                    <a:pt x="197" y="52"/>
                    <a:pt x="196" y="54"/>
                    <a:pt x="196" y="56"/>
                  </a:cubicBezTo>
                  <a:close/>
                  <a:moveTo>
                    <a:pt x="146" y="10"/>
                  </a:moveTo>
                  <a:cubicBezTo>
                    <a:pt x="126" y="10"/>
                    <a:pt x="110" y="26"/>
                    <a:pt x="110" y="46"/>
                  </a:cubicBezTo>
                  <a:cubicBezTo>
                    <a:pt x="110" y="66"/>
                    <a:pt x="126" y="82"/>
                    <a:pt x="146" y="82"/>
                  </a:cubicBezTo>
                  <a:cubicBezTo>
                    <a:pt x="166" y="82"/>
                    <a:pt x="182" y="66"/>
                    <a:pt x="182" y="46"/>
                  </a:cubicBezTo>
                  <a:cubicBezTo>
                    <a:pt x="182" y="26"/>
                    <a:pt x="166" y="10"/>
                    <a:pt x="146" y="10"/>
                  </a:cubicBezTo>
                  <a:close/>
                  <a:moveTo>
                    <a:pt x="161" y="65"/>
                  </a:moveTo>
                  <a:cubicBezTo>
                    <a:pt x="147" y="59"/>
                    <a:pt x="147" y="59"/>
                    <a:pt x="147" y="59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23" y="37"/>
                    <a:pt x="123" y="37"/>
                    <a:pt x="123" y="37"/>
                  </a:cubicBezTo>
                  <a:cubicBezTo>
                    <a:pt x="139" y="34"/>
                    <a:pt x="139" y="34"/>
                    <a:pt x="139" y="34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54" y="34"/>
                    <a:pt x="154" y="34"/>
                    <a:pt x="154" y="34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59" y="49"/>
                    <a:pt x="159" y="49"/>
                    <a:pt x="159" y="49"/>
                  </a:cubicBezTo>
                  <a:lnTo>
                    <a:pt x="161" y="65"/>
                  </a:lnTo>
                  <a:close/>
                  <a:moveTo>
                    <a:pt x="87" y="108"/>
                  </a:moveTo>
                  <a:cubicBezTo>
                    <a:pt x="104" y="108"/>
                    <a:pt x="104" y="108"/>
                    <a:pt x="104" y="108"/>
                  </a:cubicBezTo>
                  <a:cubicBezTo>
                    <a:pt x="106" y="110"/>
                    <a:pt x="109" y="113"/>
                    <a:pt x="111" y="116"/>
                  </a:cubicBezTo>
                  <a:cubicBezTo>
                    <a:pt x="87" y="116"/>
                    <a:pt x="87" y="116"/>
                    <a:pt x="87" y="116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96" y="144"/>
                    <a:pt x="106" y="146"/>
                    <a:pt x="116" y="150"/>
                  </a:cubicBezTo>
                  <a:cubicBezTo>
                    <a:pt x="118" y="143"/>
                    <a:pt x="121" y="135"/>
                    <a:pt x="122" y="127"/>
                  </a:cubicBezTo>
                  <a:cubicBezTo>
                    <a:pt x="124" y="129"/>
                    <a:pt x="126" y="131"/>
                    <a:pt x="128" y="133"/>
                  </a:cubicBezTo>
                  <a:cubicBezTo>
                    <a:pt x="127" y="139"/>
                    <a:pt x="125" y="146"/>
                    <a:pt x="122" y="153"/>
                  </a:cubicBezTo>
                  <a:cubicBezTo>
                    <a:pt x="130" y="156"/>
                    <a:pt x="136" y="160"/>
                    <a:pt x="142" y="163"/>
                  </a:cubicBezTo>
                  <a:cubicBezTo>
                    <a:pt x="147" y="157"/>
                    <a:pt x="152" y="149"/>
                    <a:pt x="155" y="141"/>
                  </a:cubicBezTo>
                  <a:cubicBezTo>
                    <a:pt x="158" y="139"/>
                    <a:pt x="162" y="136"/>
                    <a:pt x="166" y="133"/>
                  </a:cubicBezTo>
                  <a:cubicBezTo>
                    <a:pt x="157" y="169"/>
                    <a:pt x="124" y="196"/>
                    <a:pt x="84" y="196"/>
                  </a:cubicBezTo>
                  <a:cubicBezTo>
                    <a:pt x="37" y="196"/>
                    <a:pt x="0" y="159"/>
                    <a:pt x="0" y="112"/>
                  </a:cubicBezTo>
                  <a:cubicBezTo>
                    <a:pt x="0" y="65"/>
                    <a:pt x="37" y="28"/>
                    <a:pt x="84" y="28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3" y="33"/>
                    <a:pt x="82" y="40"/>
                    <a:pt x="82" y="46"/>
                  </a:cubicBezTo>
                  <a:cubicBezTo>
                    <a:pt x="82" y="53"/>
                    <a:pt x="83" y="60"/>
                    <a:pt x="85" y="66"/>
                  </a:cubicBezTo>
                  <a:cubicBezTo>
                    <a:pt x="86" y="71"/>
                    <a:pt x="87" y="76"/>
                    <a:pt x="89" y="80"/>
                  </a:cubicBezTo>
                  <a:cubicBezTo>
                    <a:pt x="89" y="80"/>
                    <a:pt x="88" y="80"/>
                    <a:pt x="87" y="80"/>
                  </a:cubicBezTo>
                  <a:lnTo>
                    <a:pt x="87" y="108"/>
                  </a:lnTo>
                  <a:close/>
                  <a:moveTo>
                    <a:pt x="136" y="169"/>
                  </a:moveTo>
                  <a:cubicBezTo>
                    <a:pt x="132" y="165"/>
                    <a:pt x="126" y="162"/>
                    <a:pt x="120" y="159"/>
                  </a:cubicBezTo>
                  <a:cubicBezTo>
                    <a:pt x="116" y="169"/>
                    <a:pt x="111" y="177"/>
                    <a:pt x="106" y="185"/>
                  </a:cubicBezTo>
                  <a:cubicBezTo>
                    <a:pt x="117" y="182"/>
                    <a:pt x="128" y="176"/>
                    <a:pt x="136" y="169"/>
                  </a:cubicBezTo>
                  <a:close/>
                  <a:moveTo>
                    <a:pt x="87" y="188"/>
                  </a:moveTo>
                  <a:cubicBezTo>
                    <a:pt x="90" y="188"/>
                    <a:pt x="93" y="188"/>
                    <a:pt x="96" y="188"/>
                  </a:cubicBezTo>
                  <a:cubicBezTo>
                    <a:pt x="103" y="178"/>
                    <a:pt x="109" y="168"/>
                    <a:pt x="113" y="156"/>
                  </a:cubicBezTo>
                  <a:cubicBezTo>
                    <a:pt x="105" y="153"/>
                    <a:pt x="95" y="152"/>
                    <a:pt x="87" y="151"/>
                  </a:cubicBezTo>
                  <a:lnTo>
                    <a:pt x="87" y="188"/>
                  </a:lnTo>
                  <a:close/>
                  <a:moveTo>
                    <a:pt x="63" y="185"/>
                  </a:moveTo>
                  <a:cubicBezTo>
                    <a:pt x="57" y="177"/>
                    <a:pt x="53" y="169"/>
                    <a:pt x="49" y="159"/>
                  </a:cubicBezTo>
                  <a:cubicBezTo>
                    <a:pt x="43" y="162"/>
                    <a:pt x="37" y="165"/>
                    <a:pt x="32" y="169"/>
                  </a:cubicBezTo>
                  <a:cubicBezTo>
                    <a:pt x="41" y="176"/>
                    <a:pt x="51" y="182"/>
                    <a:pt x="63" y="185"/>
                  </a:cubicBezTo>
                  <a:close/>
                  <a:moveTo>
                    <a:pt x="27" y="163"/>
                  </a:moveTo>
                  <a:cubicBezTo>
                    <a:pt x="32" y="160"/>
                    <a:pt x="39" y="156"/>
                    <a:pt x="46" y="153"/>
                  </a:cubicBezTo>
                  <a:cubicBezTo>
                    <a:pt x="41" y="140"/>
                    <a:pt x="38" y="126"/>
                    <a:pt x="38" y="116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9" y="134"/>
                    <a:pt x="16" y="151"/>
                    <a:pt x="27" y="163"/>
                  </a:cubicBezTo>
                  <a:close/>
                  <a:moveTo>
                    <a:pt x="8" y="108"/>
                  </a:moveTo>
                  <a:cubicBezTo>
                    <a:pt x="38" y="108"/>
                    <a:pt x="38" y="108"/>
                    <a:pt x="38" y="108"/>
                  </a:cubicBezTo>
                  <a:cubicBezTo>
                    <a:pt x="39" y="97"/>
                    <a:pt x="41" y="84"/>
                    <a:pt x="46" y="71"/>
                  </a:cubicBezTo>
                  <a:cubicBezTo>
                    <a:pt x="39" y="67"/>
                    <a:pt x="32" y="64"/>
                    <a:pt x="27" y="60"/>
                  </a:cubicBezTo>
                  <a:cubicBezTo>
                    <a:pt x="16" y="73"/>
                    <a:pt x="9" y="89"/>
                    <a:pt x="8" y="108"/>
                  </a:cubicBezTo>
                  <a:close/>
                  <a:moveTo>
                    <a:pt x="32" y="55"/>
                  </a:moveTo>
                  <a:cubicBezTo>
                    <a:pt x="37" y="58"/>
                    <a:pt x="42" y="62"/>
                    <a:pt x="49" y="64"/>
                  </a:cubicBezTo>
                  <a:cubicBezTo>
                    <a:pt x="53" y="55"/>
                    <a:pt x="58" y="46"/>
                    <a:pt x="63" y="38"/>
                  </a:cubicBezTo>
                  <a:cubicBezTo>
                    <a:pt x="51" y="41"/>
                    <a:pt x="41" y="47"/>
                    <a:pt x="32" y="55"/>
                  </a:cubicBezTo>
                  <a:close/>
                  <a:moveTo>
                    <a:pt x="79" y="35"/>
                  </a:moveTo>
                  <a:cubicBezTo>
                    <a:pt x="77" y="35"/>
                    <a:pt x="76" y="36"/>
                    <a:pt x="73" y="36"/>
                  </a:cubicBezTo>
                  <a:cubicBezTo>
                    <a:pt x="66" y="45"/>
                    <a:pt x="60" y="56"/>
                    <a:pt x="55" y="67"/>
                  </a:cubicBezTo>
                  <a:cubicBezTo>
                    <a:pt x="64" y="70"/>
                    <a:pt x="71" y="72"/>
                    <a:pt x="79" y="72"/>
                  </a:cubicBezTo>
                  <a:lnTo>
                    <a:pt x="79" y="35"/>
                  </a:lnTo>
                  <a:close/>
                  <a:moveTo>
                    <a:pt x="79" y="80"/>
                  </a:moveTo>
                  <a:cubicBezTo>
                    <a:pt x="71" y="80"/>
                    <a:pt x="63" y="77"/>
                    <a:pt x="53" y="73"/>
                  </a:cubicBezTo>
                  <a:cubicBezTo>
                    <a:pt x="49" y="85"/>
                    <a:pt x="46" y="96"/>
                    <a:pt x="45" y="108"/>
                  </a:cubicBezTo>
                  <a:cubicBezTo>
                    <a:pt x="79" y="108"/>
                    <a:pt x="79" y="108"/>
                    <a:pt x="79" y="108"/>
                  </a:cubicBezTo>
                  <a:lnTo>
                    <a:pt x="79" y="80"/>
                  </a:lnTo>
                  <a:close/>
                  <a:moveTo>
                    <a:pt x="79" y="116"/>
                  </a:moveTo>
                  <a:cubicBezTo>
                    <a:pt x="45" y="116"/>
                    <a:pt x="45" y="116"/>
                    <a:pt x="45" y="116"/>
                  </a:cubicBezTo>
                  <a:cubicBezTo>
                    <a:pt x="46" y="127"/>
                    <a:pt x="49" y="139"/>
                    <a:pt x="53" y="150"/>
                  </a:cubicBezTo>
                  <a:cubicBezTo>
                    <a:pt x="63" y="146"/>
                    <a:pt x="71" y="144"/>
                    <a:pt x="79" y="143"/>
                  </a:cubicBezTo>
                  <a:lnTo>
                    <a:pt x="79" y="116"/>
                  </a:lnTo>
                  <a:close/>
                  <a:moveTo>
                    <a:pt x="79" y="151"/>
                  </a:moveTo>
                  <a:cubicBezTo>
                    <a:pt x="72" y="152"/>
                    <a:pt x="64" y="153"/>
                    <a:pt x="56" y="156"/>
                  </a:cubicBezTo>
                  <a:cubicBezTo>
                    <a:pt x="60" y="168"/>
                    <a:pt x="66" y="178"/>
                    <a:pt x="73" y="188"/>
                  </a:cubicBezTo>
                  <a:cubicBezTo>
                    <a:pt x="76" y="188"/>
                    <a:pt x="77" y="188"/>
                    <a:pt x="79" y="188"/>
                  </a:cubicBezTo>
                  <a:lnTo>
                    <a:pt x="79" y="151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86"/>
            <p:cNvSpPr>
              <a:spLocks noEditPoints="1"/>
            </p:cNvSpPr>
            <p:nvPr/>
          </p:nvSpPr>
          <p:spPr bwMode="auto">
            <a:xfrm>
              <a:off x="6812" y="3988"/>
              <a:ext cx="248" cy="248"/>
            </a:xfrm>
            <a:custGeom>
              <a:avLst/>
              <a:gdLst>
                <a:gd name="T0" fmla="*/ 100 w 199"/>
                <a:gd name="T1" fmla="*/ 199 h 199"/>
                <a:gd name="T2" fmla="*/ 0 w 199"/>
                <a:gd name="T3" fmla="*/ 100 h 199"/>
                <a:gd name="T4" fmla="*/ 100 w 199"/>
                <a:gd name="T5" fmla="*/ 0 h 199"/>
                <a:gd name="T6" fmla="*/ 199 w 199"/>
                <a:gd name="T7" fmla="*/ 100 h 199"/>
                <a:gd name="T8" fmla="*/ 100 w 199"/>
                <a:gd name="T9" fmla="*/ 199 h 199"/>
                <a:gd name="T10" fmla="*/ 108 w 199"/>
                <a:gd name="T11" fmla="*/ 25 h 199"/>
                <a:gd name="T12" fmla="*/ 108 w 199"/>
                <a:gd name="T13" fmla="*/ 60 h 199"/>
                <a:gd name="T14" fmla="*/ 92 w 199"/>
                <a:gd name="T15" fmla="*/ 60 h 199"/>
                <a:gd name="T16" fmla="*/ 92 w 199"/>
                <a:gd name="T17" fmla="*/ 25 h 199"/>
                <a:gd name="T18" fmla="*/ 25 w 199"/>
                <a:gd name="T19" fmla="*/ 92 h 199"/>
                <a:gd name="T20" fmla="*/ 60 w 199"/>
                <a:gd name="T21" fmla="*/ 92 h 199"/>
                <a:gd name="T22" fmla="*/ 60 w 199"/>
                <a:gd name="T23" fmla="*/ 108 h 199"/>
                <a:gd name="T24" fmla="*/ 26 w 199"/>
                <a:gd name="T25" fmla="*/ 108 h 199"/>
                <a:gd name="T26" fmla="*/ 92 w 199"/>
                <a:gd name="T27" fmla="*/ 174 h 199"/>
                <a:gd name="T28" fmla="*/ 92 w 199"/>
                <a:gd name="T29" fmla="*/ 136 h 199"/>
                <a:gd name="T30" fmla="*/ 108 w 199"/>
                <a:gd name="T31" fmla="*/ 136 h 199"/>
                <a:gd name="T32" fmla="*/ 108 w 199"/>
                <a:gd name="T33" fmla="*/ 174 h 199"/>
                <a:gd name="T34" fmla="*/ 175 w 199"/>
                <a:gd name="T35" fmla="*/ 108 h 199"/>
                <a:gd name="T36" fmla="*/ 140 w 199"/>
                <a:gd name="T37" fmla="*/ 108 h 199"/>
                <a:gd name="T38" fmla="*/ 140 w 199"/>
                <a:gd name="T39" fmla="*/ 92 h 199"/>
                <a:gd name="T40" fmla="*/ 175 w 199"/>
                <a:gd name="T41" fmla="*/ 92 h 199"/>
                <a:gd name="T42" fmla="*/ 108 w 199"/>
                <a:gd name="T43" fmla="*/ 2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9" h="199">
                  <a:moveTo>
                    <a:pt x="100" y="199"/>
                  </a:moveTo>
                  <a:cubicBezTo>
                    <a:pt x="45" y="199"/>
                    <a:pt x="0" y="155"/>
                    <a:pt x="0" y="100"/>
                  </a:cubicBezTo>
                  <a:cubicBezTo>
                    <a:pt x="0" y="45"/>
                    <a:pt x="45" y="0"/>
                    <a:pt x="100" y="0"/>
                  </a:cubicBezTo>
                  <a:cubicBezTo>
                    <a:pt x="154" y="0"/>
                    <a:pt x="199" y="45"/>
                    <a:pt x="199" y="100"/>
                  </a:cubicBezTo>
                  <a:cubicBezTo>
                    <a:pt x="199" y="155"/>
                    <a:pt x="154" y="199"/>
                    <a:pt x="100" y="199"/>
                  </a:cubicBezTo>
                  <a:close/>
                  <a:moveTo>
                    <a:pt x="108" y="25"/>
                  </a:moveTo>
                  <a:cubicBezTo>
                    <a:pt x="108" y="60"/>
                    <a:pt x="108" y="60"/>
                    <a:pt x="108" y="60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55" y="28"/>
                    <a:pt x="28" y="56"/>
                    <a:pt x="25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29" y="144"/>
                    <a:pt x="56" y="171"/>
                    <a:pt x="92" y="174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08" y="174"/>
                    <a:pt x="108" y="174"/>
                    <a:pt x="108" y="174"/>
                  </a:cubicBezTo>
                  <a:cubicBezTo>
                    <a:pt x="144" y="171"/>
                    <a:pt x="171" y="143"/>
                    <a:pt x="175" y="108"/>
                  </a:cubicBezTo>
                  <a:cubicBezTo>
                    <a:pt x="140" y="108"/>
                    <a:pt x="140" y="108"/>
                    <a:pt x="140" y="108"/>
                  </a:cubicBezTo>
                  <a:cubicBezTo>
                    <a:pt x="140" y="92"/>
                    <a:pt x="140" y="92"/>
                    <a:pt x="140" y="92"/>
                  </a:cubicBezTo>
                  <a:cubicBezTo>
                    <a:pt x="175" y="92"/>
                    <a:pt x="175" y="92"/>
                    <a:pt x="175" y="92"/>
                  </a:cubicBezTo>
                  <a:cubicBezTo>
                    <a:pt x="172" y="56"/>
                    <a:pt x="144" y="28"/>
                    <a:pt x="108" y="25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87"/>
            <p:cNvSpPr>
              <a:spLocks noEditPoints="1"/>
            </p:cNvSpPr>
            <p:nvPr/>
          </p:nvSpPr>
          <p:spPr bwMode="auto">
            <a:xfrm>
              <a:off x="7126" y="3988"/>
              <a:ext cx="245" cy="246"/>
            </a:xfrm>
            <a:custGeom>
              <a:avLst/>
              <a:gdLst>
                <a:gd name="T0" fmla="*/ 76 w 197"/>
                <a:gd name="T1" fmla="*/ 124 h 197"/>
                <a:gd name="T2" fmla="*/ 178 w 197"/>
                <a:gd name="T3" fmla="*/ 184 h 197"/>
                <a:gd name="T4" fmla="*/ 185 w 197"/>
                <a:gd name="T5" fmla="*/ 177 h 197"/>
                <a:gd name="T6" fmla="*/ 125 w 197"/>
                <a:gd name="T7" fmla="*/ 75 h 197"/>
                <a:gd name="T8" fmla="*/ 21 w 197"/>
                <a:gd name="T9" fmla="*/ 13 h 197"/>
                <a:gd name="T10" fmla="*/ 14 w 197"/>
                <a:gd name="T11" fmla="*/ 19 h 197"/>
                <a:gd name="T12" fmla="*/ 76 w 197"/>
                <a:gd name="T13" fmla="*/ 124 h 197"/>
                <a:gd name="T14" fmla="*/ 119 w 197"/>
                <a:gd name="T15" fmla="*/ 85 h 197"/>
                <a:gd name="T16" fmla="*/ 165 w 197"/>
                <a:gd name="T17" fmla="*/ 158 h 197"/>
                <a:gd name="T18" fmla="*/ 160 w 197"/>
                <a:gd name="T19" fmla="*/ 163 h 197"/>
                <a:gd name="T20" fmla="*/ 86 w 197"/>
                <a:gd name="T21" fmla="*/ 117 h 197"/>
                <a:gd name="T22" fmla="*/ 119 w 197"/>
                <a:gd name="T23" fmla="*/ 85 h 197"/>
                <a:gd name="T24" fmla="*/ 99 w 197"/>
                <a:gd name="T25" fmla="*/ 35 h 197"/>
                <a:gd name="T26" fmla="*/ 162 w 197"/>
                <a:gd name="T27" fmla="*/ 98 h 197"/>
                <a:gd name="T28" fmla="*/ 161 w 197"/>
                <a:gd name="T29" fmla="*/ 109 h 197"/>
                <a:gd name="T30" fmla="*/ 183 w 197"/>
                <a:gd name="T31" fmla="*/ 148 h 197"/>
                <a:gd name="T32" fmla="*/ 197 w 197"/>
                <a:gd name="T33" fmla="*/ 98 h 197"/>
                <a:gd name="T34" fmla="*/ 99 w 197"/>
                <a:gd name="T35" fmla="*/ 0 h 197"/>
                <a:gd name="T36" fmla="*/ 47 w 197"/>
                <a:gd name="T37" fmla="*/ 15 h 197"/>
                <a:gd name="T38" fmla="*/ 84 w 197"/>
                <a:gd name="T39" fmla="*/ 36 h 197"/>
                <a:gd name="T40" fmla="*/ 99 w 197"/>
                <a:gd name="T41" fmla="*/ 35 h 197"/>
                <a:gd name="T42" fmla="*/ 99 w 197"/>
                <a:gd name="T43" fmla="*/ 162 h 197"/>
                <a:gd name="T44" fmla="*/ 35 w 197"/>
                <a:gd name="T45" fmla="*/ 98 h 197"/>
                <a:gd name="T46" fmla="*/ 36 w 197"/>
                <a:gd name="T47" fmla="*/ 85 h 197"/>
                <a:gd name="T48" fmla="*/ 15 w 197"/>
                <a:gd name="T49" fmla="*/ 47 h 197"/>
                <a:gd name="T50" fmla="*/ 0 w 197"/>
                <a:gd name="T51" fmla="*/ 98 h 197"/>
                <a:gd name="T52" fmla="*/ 99 w 197"/>
                <a:gd name="T53" fmla="*/ 197 h 197"/>
                <a:gd name="T54" fmla="*/ 150 w 197"/>
                <a:gd name="T55" fmla="*/ 182 h 197"/>
                <a:gd name="T56" fmla="*/ 113 w 197"/>
                <a:gd name="T57" fmla="*/ 161 h 197"/>
                <a:gd name="T58" fmla="*/ 99 w 197"/>
                <a:gd name="T59" fmla="*/ 162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7" h="197">
                  <a:moveTo>
                    <a:pt x="76" y="124"/>
                  </a:moveTo>
                  <a:cubicBezTo>
                    <a:pt x="98" y="145"/>
                    <a:pt x="173" y="182"/>
                    <a:pt x="178" y="184"/>
                  </a:cubicBezTo>
                  <a:cubicBezTo>
                    <a:pt x="186" y="186"/>
                    <a:pt x="185" y="177"/>
                    <a:pt x="185" y="177"/>
                  </a:cubicBezTo>
                  <a:cubicBezTo>
                    <a:pt x="185" y="177"/>
                    <a:pt x="148" y="96"/>
                    <a:pt x="125" y="75"/>
                  </a:cubicBezTo>
                  <a:cubicBezTo>
                    <a:pt x="102" y="54"/>
                    <a:pt x="21" y="13"/>
                    <a:pt x="21" y="13"/>
                  </a:cubicBezTo>
                  <a:cubicBezTo>
                    <a:pt x="21" y="13"/>
                    <a:pt x="12" y="11"/>
                    <a:pt x="14" y="19"/>
                  </a:cubicBezTo>
                  <a:cubicBezTo>
                    <a:pt x="17" y="25"/>
                    <a:pt x="53" y="104"/>
                    <a:pt x="76" y="124"/>
                  </a:cubicBezTo>
                  <a:close/>
                  <a:moveTo>
                    <a:pt x="119" y="85"/>
                  </a:moveTo>
                  <a:cubicBezTo>
                    <a:pt x="136" y="102"/>
                    <a:pt x="165" y="158"/>
                    <a:pt x="165" y="158"/>
                  </a:cubicBezTo>
                  <a:cubicBezTo>
                    <a:pt x="165" y="158"/>
                    <a:pt x="165" y="165"/>
                    <a:pt x="160" y="163"/>
                  </a:cubicBezTo>
                  <a:cubicBezTo>
                    <a:pt x="156" y="162"/>
                    <a:pt x="104" y="132"/>
                    <a:pt x="86" y="117"/>
                  </a:cubicBezTo>
                  <a:lnTo>
                    <a:pt x="119" y="85"/>
                  </a:lnTo>
                  <a:close/>
                  <a:moveTo>
                    <a:pt x="99" y="35"/>
                  </a:moveTo>
                  <a:cubicBezTo>
                    <a:pt x="134" y="35"/>
                    <a:pt x="162" y="63"/>
                    <a:pt x="162" y="98"/>
                  </a:cubicBezTo>
                  <a:cubicBezTo>
                    <a:pt x="162" y="102"/>
                    <a:pt x="162" y="106"/>
                    <a:pt x="161" y="109"/>
                  </a:cubicBezTo>
                  <a:cubicBezTo>
                    <a:pt x="169" y="122"/>
                    <a:pt x="177" y="135"/>
                    <a:pt x="183" y="148"/>
                  </a:cubicBezTo>
                  <a:cubicBezTo>
                    <a:pt x="192" y="133"/>
                    <a:pt x="197" y="117"/>
                    <a:pt x="197" y="98"/>
                  </a:cubicBezTo>
                  <a:cubicBezTo>
                    <a:pt x="197" y="44"/>
                    <a:pt x="153" y="0"/>
                    <a:pt x="99" y="0"/>
                  </a:cubicBezTo>
                  <a:cubicBezTo>
                    <a:pt x="79" y="0"/>
                    <a:pt x="62" y="6"/>
                    <a:pt x="47" y="15"/>
                  </a:cubicBezTo>
                  <a:cubicBezTo>
                    <a:pt x="59" y="22"/>
                    <a:pt x="71" y="29"/>
                    <a:pt x="84" y="36"/>
                  </a:cubicBezTo>
                  <a:cubicBezTo>
                    <a:pt x="89" y="35"/>
                    <a:pt x="93" y="35"/>
                    <a:pt x="99" y="35"/>
                  </a:cubicBezTo>
                  <a:close/>
                  <a:moveTo>
                    <a:pt x="99" y="162"/>
                  </a:moveTo>
                  <a:cubicBezTo>
                    <a:pt x="63" y="162"/>
                    <a:pt x="35" y="134"/>
                    <a:pt x="35" y="98"/>
                  </a:cubicBezTo>
                  <a:cubicBezTo>
                    <a:pt x="35" y="94"/>
                    <a:pt x="35" y="89"/>
                    <a:pt x="36" y="85"/>
                  </a:cubicBezTo>
                  <a:cubicBezTo>
                    <a:pt x="29" y="72"/>
                    <a:pt x="22" y="59"/>
                    <a:pt x="15" y="47"/>
                  </a:cubicBezTo>
                  <a:cubicBezTo>
                    <a:pt x="6" y="62"/>
                    <a:pt x="0" y="79"/>
                    <a:pt x="0" y="98"/>
                  </a:cubicBezTo>
                  <a:cubicBezTo>
                    <a:pt x="0" y="153"/>
                    <a:pt x="44" y="197"/>
                    <a:pt x="99" y="197"/>
                  </a:cubicBezTo>
                  <a:cubicBezTo>
                    <a:pt x="118" y="197"/>
                    <a:pt x="135" y="191"/>
                    <a:pt x="150" y="182"/>
                  </a:cubicBezTo>
                  <a:cubicBezTo>
                    <a:pt x="138" y="175"/>
                    <a:pt x="125" y="168"/>
                    <a:pt x="113" y="161"/>
                  </a:cubicBezTo>
                  <a:cubicBezTo>
                    <a:pt x="108" y="162"/>
                    <a:pt x="103" y="162"/>
                    <a:pt x="99" y="162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88"/>
            <p:cNvSpPr>
              <a:spLocks noEditPoints="1"/>
            </p:cNvSpPr>
            <p:nvPr/>
          </p:nvSpPr>
          <p:spPr bwMode="auto">
            <a:xfrm>
              <a:off x="7427" y="3987"/>
              <a:ext cx="249" cy="248"/>
            </a:xfrm>
            <a:custGeom>
              <a:avLst/>
              <a:gdLst>
                <a:gd name="T0" fmla="*/ 157 w 200"/>
                <a:gd name="T1" fmla="*/ 111 h 199"/>
                <a:gd name="T2" fmla="*/ 112 w 200"/>
                <a:gd name="T3" fmla="*/ 43 h 199"/>
                <a:gd name="T4" fmla="*/ 200 w 200"/>
                <a:gd name="T5" fmla="*/ 43 h 199"/>
                <a:gd name="T6" fmla="*/ 156 w 200"/>
                <a:gd name="T7" fmla="*/ 9 h 199"/>
                <a:gd name="T8" fmla="*/ 156 w 200"/>
                <a:gd name="T9" fmla="*/ 71 h 199"/>
                <a:gd name="T10" fmla="*/ 156 w 200"/>
                <a:gd name="T11" fmla="*/ 9 h 199"/>
                <a:gd name="T12" fmla="*/ 168 w 200"/>
                <a:gd name="T13" fmla="*/ 49 h 199"/>
                <a:gd name="T14" fmla="*/ 161 w 200"/>
                <a:gd name="T15" fmla="*/ 55 h 199"/>
                <a:gd name="T16" fmla="*/ 144 w 200"/>
                <a:gd name="T17" fmla="*/ 55 h 199"/>
                <a:gd name="T18" fmla="*/ 156 w 200"/>
                <a:gd name="T19" fmla="*/ 19 h 199"/>
                <a:gd name="T20" fmla="*/ 166 w 200"/>
                <a:gd name="T21" fmla="*/ 24 h 199"/>
                <a:gd name="T22" fmla="*/ 166 w 200"/>
                <a:gd name="T23" fmla="*/ 33 h 199"/>
                <a:gd name="T24" fmla="*/ 167 w 200"/>
                <a:gd name="T25" fmla="*/ 39 h 199"/>
                <a:gd name="T26" fmla="*/ 163 w 200"/>
                <a:gd name="T27" fmla="*/ 29 h 199"/>
                <a:gd name="T28" fmla="*/ 159 w 200"/>
                <a:gd name="T29" fmla="*/ 24 h 199"/>
                <a:gd name="T30" fmla="*/ 148 w 200"/>
                <a:gd name="T31" fmla="*/ 24 h 199"/>
                <a:gd name="T32" fmla="*/ 155 w 200"/>
                <a:gd name="T33" fmla="*/ 34 h 199"/>
                <a:gd name="T34" fmla="*/ 162 w 200"/>
                <a:gd name="T35" fmla="*/ 32 h 199"/>
                <a:gd name="T36" fmla="*/ 163 w 200"/>
                <a:gd name="T37" fmla="*/ 41 h 199"/>
                <a:gd name="T38" fmla="*/ 155 w 200"/>
                <a:gd name="T39" fmla="*/ 38 h 199"/>
                <a:gd name="T40" fmla="*/ 148 w 200"/>
                <a:gd name="T41" fmla="*/ 50 h 199"/>
                <a:gd name="T42" fmla="*/ 159 w 200"/>
                <a:gd name="T43" fmla="*/ 50 h 199"/>
                <a:gd name="T44" fmla="*/ 163 w 200"/>
                <a:gd name="T45" fmla="*/ 47 h 199"/>
                <a:gd name="T46" fmla="*/ 163 w 200"/>
                <a:gd name="T47" fmla="*/ 41 h 199"/>
                <a:gd name="T48" fmla="*/ 3 w 200"/>
                <a:gd name="T49" fmla="*/ 125 h 199"/>
                <a:gd name="T50" fmla="*/ 44 w 200"/>
                <a:gd name="T51" fmla="*/ 68 h 199"/>
                <a:gd name="T52" fmla="*/ 87 w 200"/>
                <a:gd name="T53" fmla="*/ 116 h 199"/>
                <a:gd name="T54" fmla="*/ 44 w 200"/>
                <a:gd name="T55" fmla="*/ 77 h 199"/>
                <a:gd name="T56" fmla="*/ 44 w 200"/>
                <a:gd name="T57" fmla="*/ 139 h 199"/>
                <a:gd name="T58" fmla="*/ 44 w 200"/>
                <a:gd name="T59" fmla="*/ 77 h 199"/>
                <a:gd name="T60" fmla="*/ 37 w 200"/>
                <a:gd name="T61" fmla="*/ 115 h 199"/>
                <a:gd name="T62" fmla="*/ 27 w 200"/>
                <a:gd name="T63" fmla="*/ 123 h 199"/>
                <a:gd name="T64" fmla="*/ 48 w 200"/>
                <a:gd name="T65" fmla="*/ 88 h 199"/>
                <a:gd name="T66" fmla="*/ 54 w 200"/>
                <a:gd name="T67" fmla="*/ 123 h 199"/>
                <a:gd name="T68" fmla="*/ 44 w 200"/>
                <a:gd name="T69" fmla="*/ 96 h 199"/>
                <a:gd name="T70" fmla="*/ 49 w 200"/>
                <a:gd name="T71" fmla="*/ 108 h 199"/>
                <a:gd name="T72" fmla="*/ 160 w 200"/>
                <a:gd name="T73" fmla="*/ 126 h 199"/>
                <a:gd name="T74" fmla="*/ 40 w 200"/>
                <a:gd name="T75" fmla="*/ 191 h 199"/>
                <a:gd name="T76" fmla="*/ 160 w 200"/>
                <a:gd name="T77" fmla="*/ 12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0" h="199">
                  <a:moveTo>
                    <a:pt x="199" y="48"/>
                  </a:moveTo>
                  <a:cubicBezTo>
                    <a:pt x="198" y="86"/>
                    <a:pt x="157" y="111"/>
                    <a:pt x="157" y="111"/>
                  </a:cubicBezTo>
                  <a:cubicBezTo>
                    <a:pt x="157" y="111"/>
                    <a:pt x="121" y="90"/>
                    <a:pt x="115" y="57"/>
                  </a:cubicBezTo>
                  <a:cubicBezTo>
                    <a:pt x="113" y="52"/>
                    <a:pt x="112" y="48"/>
                    <a:pt x="112" y="43"/>
                  </a:cubicBezTo>
                  <a:cubicBezTo>
                    <a:pt x="112" y="19"/>
                    <a:pt x="132" y="0"/>
                    <a:pt x="156" y="0"/>
                  </a:cubicBezTo>
                  <a:cubicBezTo>
                    <a:pt x="180" y="0"/>
                    <a:pt x="200" y="19"/>
                    <a:pt x="200" y="43"/>
                  </a:cubicBezTo>
                  <a:cubicBezTo>
                    <a:pt x="200" y="45"/>
                    <a:pt x="199" y="46"/>
                    <a:pt x="199" y="48"/>
                  </a:cubicBezTo>
                  <a:close/>
                  <a:moveTo>
                    <a:pt x="156" y="9"/>
                  </a:moveTo>
                  <a:cubicBezTo>
                    <a:pt x="139" y="9"/>
                    <a:pt x="125" y="23"/>
                    <a:pt x="125" y="40"/>
                  </a:cubicBezTo>
                  <a:cubicBezTo>
                    <a:pt x="125" y="57"/>
                    <a:pt x="139" y="71"/>
                    <a:pt x="156" y="71"/>
                  </a:cubicBezTo>
                  <a:cubicBezTo>
                    <a:pt x="173" y="71"/>
                    <a:pt x="187" y="57"/>
                    <a:pt x="187" y="40"/>
                  </a:cubicBezTo>
                  <a:cubicBezTo>
                    <a:pt x="187" y="23"/>
                    <a:pt x="173" y="9"/>
                    <a:pt x="156" y="9"/>
                  </a:cubicBezTo>
                  <a:close/>
                  <a:moveTo>
                    <a:pt x="169" y="44"/>
                  </a:moveTo>
                  <a:cubicBezTo>
                    <a:pt x="169" y="46"/>
                    <a:pt x="168" y="47"/>
                    <a:pt x="168" y="49"/>
                  </a:cubicBezTo>
                  <a:cubicBezTo>
                    <a:pt x="167" y="50"/>
                    <a:pt x="166" y="52"/>
                    <a:pt x="165" y="53"/>
                  </a:cubicBezTo>
                  <a:cubicBezTo>
                    <a:pt x="164" y="54"/>
                    <a:pt x="163" y="54"/>
                    <a:pt x="161" y="55"/>
                  </a:cubicBezTo>
                  <a:cubicBezTo>
                    <a:pt x="160" y="55"/>
                    <a:pt x="158" y="55"/>
                    <a:pt x="156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58" y="19"/>
                    <a:pt x="160" y="20"/>
                    <a:pt x="162" y="21"/>
                  </a:cubicBezTo>
                  <a:cubicBezTo>
                    <a:pt x="164" y="21"/>
                    <a:pt x="165" y="23"/>
                    <a:pt x="166" y="24"/>
                  </a:cubicBezTo>
                  <a:cubicBezTo>
                    <a:pt x="167" y="25"/>
                    <a:pt x="167" y="27"/>
                    <a:pt x="167" y="29"/>
                  </a:cubicBezTo>
                  <a:cubicBezTo>
                    <a:pt x="167" y="30"/>
                    <a:pt x="167" y="31"/>
                    <a:pt x="166" y="33"/>
                  </a:cubicBezTo>
                  <a:cubicBezTo>
                    <a:pt x="165" y="34"/>
                    <a:pt x="164" y="35"/>
                    <a:pt x="162" y="36"/>
                  </a:cubicBezTo>
                  <a:cubicBezTo>
                    <a:pt x="164" y="36"/>
                    <a:pt x="166" y="37"/>
                    <a:pt x="167" y="39"/>
                  </a:cubicBezTo>
                  <a:cubicBezTo>
                    <a:pt x="168" y="40"/>
                    <a:pt x="169" y="42"/>
                    <a:pt x="169" y="44"/>
                  </a:cubicBezTo>
                  <a:close/>
                  <a:moveTo>
                    <a:pt x="163" y="29"/>
                  </a:moveTo>
                  <a:cubicBezTo>
                    <a:pt x="163" y="28"/>
                    <a:pt x="162" y="27"/>
                    <a:pt x="162" y="26"/>
                  </a:cubicBezTo>
                  <a:cubicBezTo>
                    <a:pt x="161" y="25"/>
                    <a:pt x="160" y="25"/>
                    <a:pt x="159" y="24"/>
                  </a:cubicBezTo>
                  <a:cubicBezTo>
                    <a:pt x="158" y="24"/>
                    <a:pt x="157" y="24"/>
                    <a:pt x="154" y="24"/>
                  </a:cubicBezTo>
                  <a:cubicBezTo>
                    <a:pt x="148" y="24"/>
                    <a:pt x="148" y="24"/>
                    <a:pt x="148" y="24"/>
                  </a:cubicBezTo>
                  <a:cubicBezTo>
                    <a:pt x="148" y="34"/>
                    <a:pt x="148" y="34"/>
                    <a:pt x="148" y="34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4"/>
                    <a:pt x="158" y="34"/>
                    <a:pt x="159" y="34"/>
                  </a:cubicBezTo>
                  <a:cubicBezTo>
                    <a:pt x="160" y="33"/>
                    <a:pt x="161" y="33"/>
                    <a:pt x="162" y="32"/>
                  </a:cubicBezTo>
                  <a:cubicBezTo>
                    <a:pt x="162" y="31"/>
                    <a:pt x="163" y="30"/>
                    <a:pt x="163" y="29"/>
                  </a:cubicBezTo>
                  <a:close/>
                  <a:moveTo>
                    <a:pt x="163" y="41"/>
                  </a:moveTo>
                  <a:cubicBezTo>
                    <a:pt x="162" y="40"/>
                    <a:pt x="161" y="39"/>
                    <a:pt x="160" y="39"/>
                  </a:cubicBezTo>
                  <a:cubicBezTo>
                    <a:pt x="159" y="38"/>
                    <a:pt x="157" y="38"/>
                    <a:pt x="155" y="38"/>
                  </a:cubicBezTo>
                  <a:cubicBezTo>
                    <a:pt x="148" y="38"/>
                    <a:pt x="148" y="38"/>
                    <a:pt x="148" y="38"/>
                  </a:cubicBezTo>
                  <a:cubicBezTo>
                    <a:pt x="148" y="50"/>
                    <a:pt x="148" y="50"/>
                    <a:pt x="148" y="50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7" y="50"/>
                    <a:pt x="158" y="50"/>
                    <a:pt x="159" y="50"/>
                  </a:cubicBezTo>
                  <a:cubicBezTo>
                    <a:pt x="160" y="50"/>
                    <a:pt x="161" y="49"/>
                    <a:pt x="162" y="49"/>
                  </a:cubicBezTo>
                  <a:cubicBezTo>
                    <a:pt x="162" y="48"/>
                    <a:pt x="163" y="48"/>
                    <a:pt x="163" y="47"/>
                  </a:cubicBezTo>
                  <a:cubicBezTo>
                    <a:pt x="164" y="46"/>
                    <a:pt x="164" y="45"/>
                    <a:pt x="164" y="44"/>
                  </a:cubicBezTo>
                  <a:cubicBezTo>
                    <a:pt x="164" y="43"/>
                    <a:pt x="164" y="42"/>
                    <a:pt x="163" y="41"/>
                  </a:cubicBezTo>
                  <a:close/>
                  <a:moveTo>
                    <a:pt x="45" y="179"/>
                  </a:moveTo>
                  <a:cubicBezTo>
                    <a:pt x="45" y="179"/>
                    <a:pt x="9" y="158"/>
                    <a:pt x="3" y="125"/>
                  </a:cubicBezTo>
                  <a:cubicBezTo>
                    <a:pt x="1" y="120"/>
                    <a:pt x="0" y="116"/>
                    <a:pt x="0" y="111"/>
                  </a:cubicBezTo>
                  <a:cubicBezTo>
                    <a:pt x="0" y="87"/>
                    <a:pt x="20" y="68"/>
                    <a:pt x="44" y="68"/>
                  </a:cubicBezTo>
                  <a:cubicBezTo>
                    <a:pt x="68" y="68"/>
                    <a:pt x="88" y="87"/>
                    <a:pt x="88" y="111"/>
                  </a:cubicBezTo>
                  <a:cubicBezTo>
                    <a:pt x="88" y="113"/>
                    <a:pt x="87" y="114"/>
                    <a:pt x="87" y="116"/>
                  </a:cubicBezTo>
                  <a:cubicBezTo>
                    <a:pt x="86" y="154"/>
                    <a:pt x="45" y="179"/>
                    <a:pt x="45" y="179"/>
                  </a:cubicBezTo>
                  <a:close/>
                  <a:moveTo>
                    <a:pt x="44" y="77"/>
                  </a:moveTo>
                  <a:cubicBezTo>
                    <a:pt x="27" y="77"/>
                    <a:pt x="13" y="91"/>
                    <a:pt x="13" y="108"/>
                  </a:cubicBezTo>
                  <a:cubicBezTo>
                    <a:pt x="13" y="125"/>
                    <a:pt x="27" y="139"/>
                    <a:pt x="44" y="139"/>
                  </a:cubicBezTo>
                  <a:cubicBezTo>
                    <a:pt x="61" y="139"/>
                    <a:pt x="75" y="125"/>
                    <a:pt x="75" y="108"/>
                  </a:cubicBezTo>
                  <a:cubicBezTo>
                    <a:pt x="75" y="91"/>
                    <a:pt x="61" y="77"/>
                    <a:pt x="44" y="77"/>
                  </a:cubicBezTo>
                  <a:close/>
                  <a:moveTo>
                    <a:pt x="51" y="115"/>
                  </a:moveTo>
                  <a:cubicBezTo>
                    <a:pt x="37" y="115"/>
                    <a:pt x="37" y="115"/>
                    <a:pt x="37" y="115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54" y="123"/>
                    <a:pt x="54" y="123"/>
                    <a:pt x="54" y="123"/>
                  </a:cubicBezTo>
                  <a:lnTo>
                    <a:pt x="51" y="115"/>
                  </a:lnTo>
                  <a:close/>
                  <a:moveTo>
                    <a:pt x="44" y="96"/>
                  </a:moveTo>
                  <a:cubicBezTo>
                    <a:pt x="40" y="108"/>
                    <a:pt x="40" y="108"/>
                    <a:pt x="40" y="108"/>
                  </a:cubicBezTo>
                  <a:cubicBezTo>
                    <a:pt x="49" y="108"/>
                    <a:pt x="49" y="108"/>
                    <a:pt x="49" y="108"/>
                  </a:cubicBezTo>
                  <a:lnTo>
                    <a:pt x="44" y="96"/>
                  </a:lnTo>
                  <a:close/>
                  <a:moveTo>
                    <a:pt x="160" y="126"/>
                  </a:moveTo>
                  <a:cubicBezTo>
                    <a:pt x="40" y="199"/>
                    <a:pt x="40" y="199"/>
                    <a:pt x="40" y="199"/>
                  </a:cubicBezTo>
                  <a:cubicBezTo>
                    <a:pt x="40" y="191"/>
                    <a:pt x="40" y="191"/>
                    <a:pt x="40" y="191"/>
                  </a:cubicBezTo>
                  <a:cubicBezTo>
                    <a:pt x="160" y="118"/>
                    <a:pt x="160" y="118"/>
                    <a:pt x="160" y="118"/>
                  </a:cubicBezTo>
                  <a:lnTo>
                    <a:pt x="160" y="126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89"/>
            <p:cNvSpPr>
              <a:spLocks noEditPoints="1"/>
            </p:cNvSpPr>
            <p:nvPr/>
          </p:nvSpPr>
          <p:spPr bwMode="auto">
            <a:xfrm>
              <a:off x="2814" y="91"/>
              <a:ext cx="234" cy="210"/>
            </a:xfrm>
            <a:custGeom>
              <a:avLst/>
              <a:gdLst>
                <a:gd name="T0" fmla="*/ 168 w 188"/>
                <a:gd name="T1" fmla="*/ 168 h 168"/>
                <a:gd name="T2" fmla="*/ 20 w 188"/>
                <a:gd name="T3" fmla="*/ 168 h 168"/>
                <a:gd name="T4" fmla="*/ 0 w 188"/>
                <a:gd name="T5" fmla="*/ 148 h 168"/>
                <a:gd name="T6" fmla="*/ 0 w 188"/>
                <a:gd name="T7" fmla="*/ 60 h 168"/>
                <a:gd name="T8" fmla="*/ 20 w 188"/>
                <a:gd name="T9" fmla="*/ 40 h 168"/>
                <a:gd name="T10" fmla="*/ 168 w 188"/>
                <a:gd name="T11" fmla="*/ 40 h 168"/>
                <a:gd name="T12" fmla="*/ 188 w 188"/>
                <a:gd name="T13" fmla="*/ 60 h 168"/>
                <a:gd name="T14" fmla="*/ 188 w 188"/>
                <a:gd name="T15" fmla="*/ 148 h 168"/>
                <a:gd name="T16" fmla="*/ 168 w 188"/>
                <a:gd name="T17" fmla="*/ 168 h 168"/>
                <a:gd name="T18" fmla="*/ 28 w 188"/>
                <a:gd name="T19" fmla="*/ 52 h 168"/>
                <a:gd name="T20" fmla="*/ 20 w 188"/>
                <a:gd name="T21" fmla="*/ 52 h 168"/>
                <a:gd name="T22" fmla="*/ 20 w 188"/>
                <a:gd name="T23" fmla="*/ 156 h 168"/>
                <a:gd name="T24" fmla="*/ 28 w 188"/>
                <a:gd name="T25" fmla="*/ 156 h 168"/>
                <a:gd name="T26" fmla="*/ 28 w 188"/>
                <a:gd name="T27" fmla="*/ 52 h 168"/>
                <a:gd name="T28" fmla="*/ 96 w 188"/>
                <a:gd name="T29" fmla="*/ 64 h 168"/>
                <a:gd name="T30" fmla="*/ 55 w 188"/>
                <a:gd name="T31" fmla="*/ 105 h 168"/>
                <a:gd name="T32" fmla="*/ 96 w 188"/>
                <a:gd name="T33" fmla="*/ 145 h 168"/>
                <a:gd name="T34" fmla="*/ 136 w 188"/>
                <a:gd name="T35" fmla="*/ 105 h 168"/>
                <a:gd name="T36" fmla="*/ 96 w 188"/>
                <a:gd name="T37" fmla="*/ 64 h 168"/>
                <a:gd name="T38" fmla="*/ 168 w 188"/>
                <a:gd name="T39" fmla="*/ 52 h 168"/>
                <a:gd name="T40" fmla="*/ 160 w 188"/>
                <a:gd name="T41" fmla="*/ 52 h 168"/>
                <a:gd name="T42" fmla="*/ 160 w 188"/>
                <a:gd name="T43" fmla="*/ 156 h 168"/>
                <a:gd name="T44" fmla="*/ 168 w 188"/>
                <a:gd name="T45" fmla="*/ 156 h 168"/>
                <a:gd name="T46" fmla="*/ 168 w 188"/>
                <a:gd name="T47" fmla="*/ 52 h 168"/>
                <a:gd name="T48" fmla="*/ 104 w 188"/>
                <a:gd name="T49" fmla="*/ 128 h 168"/>
                <a:gd name="T50" fmla="*/ 88 w 188"/>
                <a:gd name="T51" fmla="*/ 128 h 168"/>
                <a:gd name="T52" fmla="*/ 88 w 188"/>
                <a:gd name="T53" fmla="*/ 112 h 168"/>
                <a:gd name="T54" fmla="*/ 72 w 188"/>
                <a:gd name="T55" fmla="*/ 112 h 168"/>
                <a:gd name="T56" fmla="*/ 72 w 188"/>
                <a:gd name="T57" fmla="*/ 96 h 168"/>
                <a:gd name="T58" fmla="*/ 88 w 188"/>
                <a:gd name="T59" fmla="*/ 96 h 168"/>
                <a:gd name="T60" fmla="*/ 88 w 188"/>
                <a:gd name="T61" fmla="*/ 80 h 168"/>
                <a:gd name="T62" fmla="*/ 104 w 188"/>
                <a:gd name="T63" fmla="*/ 80 h 168"/>
                <a:gd name="T64" fmla="*/ 104 w 188"/>
                <a:gd name="T65" fmla="*/ 96 h 168"/>
                <a:gd name="T66" fmla="*/ 120 w 188"/>
                <a:gd name="T67" fmla="*/ 96 h 168"/>
                <a:gd name="T68" fmla="*/ 120 w 188"/>
                <a:gd name="T69" fmla="*/ 112 h 168"/>
                <a:gd name="T70" fmla="*/ 104 w 188"/>
                <a:gd name="T71" fmla="*/ 112 h 168"/>
                <a:gd name="T72" fmla="*/ 104 w 188"/>
                <a:gd name="T73" fmla="*/ 128 h 168"/>
                <a:gd name="T74" fmla="*/ 119 w 188"/>
                <a:gd name="T75" fmla="*/ 20 h 168"/>
                <a:gd name="T76" fmla="*/ 112 w 188"/>
                <a:gd name="T77" fmla="*/ 12 h 168"/>
                <a:gd name="T78" fmla="*/ 76 w 188"/>
                <a:gd name="T79" fmla="*/ 12 h 168"/>
                <a:gd name="T80" fmla="*/ 67 w 188"/>
                <a:gd name="T81" fmla="*/ 20 h 168"/>
                <a:gd name="T82" fmla="*/ 67 w 188"/>
                <a:gd name="T83" fmla="*/ 36 h 168"/>
                <a:gd name="T84" fmla="*/ 52 w 188"/>
                <a:gd name="T85" fmla="*/ 36 h 168"/>
                <a:gd name="T86" fmla="*/ 52 w 188"/>
                <a:gd name="T87" fmla="*/ 9 h 168"/>
                <a:gd name="T88" fmla="*/ 61 w 188"/>
                <a:gd name="T89" fmla="*/ 0 h 168"/>
                <a:gd name="T90" fmla="*/ 126 w 188"/>
                <a:gd name="T91" fmla="*/ 0 h 168"/>
                <a:gd name="T92" fmla="*/ 136 w 188"/>
                <a:gd name="T93" fmla="*/ 9 h 168"/>
                <a:gd name="T94" fmla="*/ 136 w 188"/>
                <a:gd name="T95" fmla="*/ 36 h 168"/>
                <a:gd name="T96" fmla="*/ 119 w 188"/>
                <a:gd name="T97" fmla="*/ 36 h 168"/>
                <a:gd name="T98" fmla="*/ 119 w 188"/>
                <a:gd name="T99" fmla="*/ 2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8" h="168">
                  <a:moveTo>
                    <a:pt x="168" y="168"/>
                  </a:moveTo>
                  <a:cubicBezTo>
                    <a:pt x="20" y="168"/>
                    <a:pt x="20" y="168"/>
                    <a:pt x="20" y="168"/>
                  </a:cubicBezTo>
                  <a:cubicBezTo>
                    <a:pt x="8" y="168"/>
                    <a:pt x="0" y="159"/>
                    <a:pt x="0" y="14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49"/>
                    <a:pt x="8" y="40"/>
                    <a:pt x="20" y="40"/>
                  </a:cubicBezTo>
                  <a:cubicBezTo>
                    <a:pt x="168" y="40"/>
                    <a:pt x="168" y="40"/>
                    <a:pt x="168" y="40"/>
                  </a:cubicBezTo>
                  <a:cubicBezTo>
                    <a:pt x="179" y="40"/>
                    <a:pt x="188" y="49"/>
                    <a:pt x="188" y="60"/>
                  </a:cubicBezTo>
                  <a:cubicBezTo>
                    <a:pt x="188" y="148"/>
                    <a:pt x="188" y="148"/>
                    <a:pt x="188" y="148"/>
                  </a:cubicBezTo>
                  <a:cubicBezTo>
                    <a:pt x="188" y="159"/>
                    <a:pt x="179" y="168"/>
                    <a:pt x="168" y="168"/>
                  </a:cubicBezTo>
                  <a:close/>
                  <a:moveTo>
                    <a:pt x="28" y="52"/>
                  </a:moveTo>
                  <a:cubicBezTo>
                    <a:pt x="20" y="52"/>
                    <a:pt x="20" y="52"/>
                    <a:pt x="20" y="52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28" y="156"/>
                    <a:pt x="28" y="156"/>
                    <a:pt x="28" y="156"/>
                  </a:cubicBezTo>
                  <a:lnTo>
                    <a:pt x="28" y="52"/>
                  </a:lnTo>
                  <a:close/>
                  <a:moveTo>
                    <a:pt x="96" y="64"/>
                  </a:moveTo>
                  <a:cubicBezTo>
                    <a:pt x="73" y="64"/>
                    <a:pt x="55" y="82"/>
                    <a:pt x="55" y="105"/>
                  </a:cubicBezTo>
                  <a:cubicBezTo>
                    <a:pt x="55" y="127"/>
                    <a:pt x="73" y="145"/>
                    <a:pt x="96" y="145"/>
                  </a:cubicBezTo>
                  <a:cubicBezTo>
                    <a:pt x="118" y="145"/>
                    <a:pt x="136" y="127"/>
                    <a:pt x="136" y="105"/>
                  </a:cubicBezTo>
                  <a:cubicBezTo>
                    <a:pt x="136" y="82"/>
                    <a:pt x="118" y="64"/>
                    <a:pt x="96" y="64"/>
                  </a:cubicBezTo>
                  <a:close/>
                  <a:moveTo>
                    <a:pt x="168" y="52"/>
                  </a:moveTo>
                  <a:cubicBezTo>
                    <a:pt x="160" y="52"/>
                    <a:pt x="160" y="52"/>
                    <a:pt x="160" y="52"/>
                  </a:cubicBezTo>
                  <a:cubicBezTo>
                    <a:pt x="160" y="156"/>
                    <a:pt x="160" y="156"/>
                    <a:pt x="160" y="156"/>
                  </a:cubicBezTo>
                  <a:cubicBezTo>
                    <a:pt x="168" y="156"/>
                    <a:pt x="168" y="156"/>
                    <a:pt x="168" y="156"/>
                  </a:cubicBezTo>
                  <a:lnTo>
                    <a:pt x="168" y="52"/>
                  </a:lnTo>
                  <a:close/>
                  <a:moveTo>
                    <a:pt x="104" y="128"/>
                  </a:moveTo>
                  <a:cubicBezTo>
                    <a:pt x="88" y="128"/>
                    <a:pt x="88" y="128"/>
                    <a:pt x="88" y="128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04" y="112"/>
                    <a:pt x="104" y="112"/>
                    <a:pt x="104" y="112"/>
                  </a:cubicBezTo>
                  <a:lnTo>
                    <a:pt x="104" y="128"/>
                  </a:lnTo>
                  <a:close/>
                  <a:moveTo>
                    <a:pt x="119" y="20"/>
                  </a:moveTo>
                  <a:cubicBezTo>
                    <a:pt x="119" y="16"/>
                    <a:pt x="116" y="12"/>
                    <a:pt x="112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2" y="12"/>
                    <a:pt x="67" y="16"/>
                    <a:pt x="67" y="20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4"/>
                    <a:pt x="56" y="0"/>
                    <a:pt x="61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31" y="0"/>
                    <a:pt x="136" y="4"/>
                    <a:pt x="136" y="9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19" y="36"/>
                    <a:pt x="119" y="36"/>
                    <a:pt x="119" y="36"/>
                  </a:cubicBezTo>
                  <a:lnTo>
                    <a:pt x="119" y="20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90"/>
            <p:cNvSpPr>
              <a:spLocks noEditPoints="1"/>
            </p:cNvSpPr>
            <p:nvPr/>
          </p:nvSpPr>
          <p:spPr bwMode="auto">
            <a:xfrm>
              <a:off x="3124" y="72"/>
              <a:ext cx="238" cy="255"/>
            </a:xfrm>
            <a:custGeom>
              <a:avLst/>
              <a:gdLst>
                <a:gd name="T0" fmla="*/ 182 w 191"/>
                <a:gd name="T1" fmla="*/ 72 h 204"/>
                <a:gd name="T2" fmla="*/ 141 w 191"/>
                <a:gd name="T3" fmla="*/ 117 h 204"/>
                <a:gd name="T4" fmla="*/ 121 w 191"/>
                <a:gd name="T5" fmla="*/ 117 h 204"/>
                <a:gd name="T6" fmla="*/ 24 w 191"/>
                <a:gd name="T7" fmla="*/ 192 h 204"/>
                <a:gd name="T8" fmla="*/ 0 w 191"/>
                <a:gd name="T9" fmla="*/ 177 h 204"/>
                <a:gd name="T10" fmla="*/ 120 w 191"/>
                <a:gd name="T11" fmla="*/ 107 h 204"/>
                <a:gd name="T12" fmla="*/ 174 w 191"/>
                <a:gd name="T13" fmla="*/ 37 h 204"/>
                <a:gd name="T14" fmla="*/ 182 w 191"/>
                <a:gd name="T15" fmla="*/ 72 h 204"/>
                <a:gd name="T16" fmla="*/ 94 w 191"/>
                <a:gd name="T17" fmla="*/ 89 h 204"/>
                <a:gd name="T18" fmla="*/ 149 w 191"/>
                <a:gd name="T19" fmla="*/ 17 h 204"/>
                <a:gd name="T20" fmla="*/ 165 w 191"/>
                <a:gd name="T21" fmla="*/ 41 h 204"/>
                <a:gd name="T22" fmla="*/ 121 w 191"/>
                <a:gd name="T23" fmla="*/ 95 h 204"/>
                <a:gd name="T24" fmla="*/ 94 w 191"/>
                <a:gd name="T25" fmla="*/ 89 h 204"/>
                <a:gd name="T26" fmla="*/ 149 w 191"/>
                <a:gd name="T27" fmla="*/ 29 h 204"/>
                <a:gd name="T28" fmla="*/ 107 w 191"/>
                <a:gd name="T29" fmla="*/ 83 h 204"/>
                <a:gd name="T30" fmla="*/ 120 w 191"/>
                <a:gd name="T31" fmla="*/ 86 h 204"/>
                <a:gd name="T32" fmla="*/ 155 w 191"/>
                <a:gd name="T33" fmla="*/ 42 h 204"/>
                <a:gd name="T34" fmla="*/ 149 w 191"/>
                <a:gd name="T35" fmla="*/ 29 h 204"/>
                <a:gd name="T36" fmla="*/ 94 w 191"/>
                <a:gd name="T37" fmla="*/ 62 h 204"/>
                <a:gd name="T38" fmla="*/ 81 w 191"/>
                <a:gd name="T39" fmla="*/ 50 h 204"/>
                <a:gd name="T40" fmla="*/ 85 w 191"/>
                <a:gd name="T41" fmla="*/ 41 h 204"/>
                <a:gd name="T42" fmla="*/ 107 w 191"/>
                <a:gd name="T43" fmla="*/ 0 h 204"/>
                <a:gd name="T44" fmla="*/ 94 w 191"/>
                <a:gd name="T45" fmla="*/ 6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1" h="204">
                  <a:moveTo>
                    <a:pt x="182" y="72"/>
                  </a:moveTo>
                  <a:cubicBezTo>
                    <a:pt x="185" y="69"/>
                    <a:pt x="141" y="117"/>
                    <a:pt x="141" y="117"/>
                  </a:cubicBezTo>
                  <a:cubicBezTo>
                    <a:pt x="141" y="117"/>
                    <a:pt x="136" y="125"/>
                    <a:pt x="121" y="117"/>
                  </a:cubicBezTo>
                  <a:cubicBezTo>
                    <a:pt x="51" y="117"/>
                    <a:pt x="24" y="192"/>
                    <a:pt x="24" y="192"/>
                  </a:cubicBezTo>
                  <a:cubicBezTo>
                    <a:pt x="24" y="192"/>
                    <a:pt x="0" y="204"/>
                    <a:pt x="0" y="177"/>
                  </a:cubicBezTo>
                  <a:cubicBezTo>
                    <a:pt x="0" y="150"/>
                    <a:pt x="68" y="105"/>
                    <a:pt x="120" y="107"/>
                  </a:cubicBezTo>
                  <a:cubicBezTo>
                    <a:pt x="125" y="101"/>
                    <a:pt x="174" y="37"/>
                    <a:pt x="174" y="37"/>
                  </a:cubicBezTo>
                  <a:cubicBezTo>
                    <a:pt x="174" y="37"/>
                    <a:pt x="191" y="48"/>
                    <a:pt x="182" y="72"/>
                  </a:cubicBezTo>
                  <a:close/>
                  <a:moveTo>
                    <a:pt x="94" y="89"/>
                  </a:moveTo>
                  <a:cubicBezTo>
                    <a:pt x="149" y="17"/>
                    <a:pt x="149" y="17"/>
                    <a:pt x="149" y="17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21" y="95"/>
                    <a:pt x="121" y="95"/>
                    <a:pt x="121" y="95"/>
                  </a:cubicBezTo>
                  <a:lnTo>
                    <a:pt x="94" y="89"/>
                  </a:lnTo>
                  <a:close/>
                  <a:moveTo>
                    <a:pt x="149" y="29"/>
                  </a:moveTo>
                  <a:cubicBezTo>
                    <a:pt x="107" y="83"/>
                    <a:pt x="107" y="83"/>
                    <a:pt x="107" y="83"/>
                  </a:cubicBezTo>
                  <a:cubicBezTo>
                    <a:pt x="120" y="86"/>
                    <a:pt x="120" y="86"/>
                    <a:pt x="120" y="86"/>
                  </a:cubicBezTo>
                  <a:cubicBezTo>
                    <a:pt x="155" y="42"/>
                    <a:pt x="155" y="42"/>
                    <a:pt x="155" y="42"/>
                  </a:cubicBezTo>
                  <a:lnTo>
                    <a:pt x="149" y="29"/>
                  </a:lnTo>
                  <a:close/>
                  <a:moveTo>
                    <a:pt x="94" y="62"/>
                  </a:moveTo>
                  <a:cubicBezTo>
                    <a:pt x="87" y="62"/>
                    <a:pt x="81" y="57"/>
                    <a:pt x="81" y="50"/>
                  </a:cubicBezTo>
                  <a:cubicBezTo>
                    <a:pt x="81" y="46"/>
                    <a:pt x="83" y="43"/>
                    <a:pt x="85" y="41"/>
                  </a:cubicBezTo>
                  <a:cubicBezTo>
                    <a:pt x="90" y="30"/>
                    <a:pt x="114" y="32"/>
                    <a:pt x="107" y="0"/>
                  </a:cubicBezTo>
                  <a:cubicBezTo>
                    <a:pt x="141" y="7"/>
                    <a:pt x="120" y="62"/>
                    <a:pt x="94" y="62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91"/>
            <p:cNvSpPr>
              <a:spLocks noEditPoints="1"/>
            </p:cNvSpPr>
            <p:nvPr/>
          </p:nvSpPr>
          <p:spPr bwMode="auto">
            <a:xfrm>
              <a:off x="3405" y="58"/>
              <a:ext cx="290" cy="266"/>
            </a:xfrm>
            <a:custGeom>
              <a:avLst/>
              <a:gdLst>
                <a:gd name="T0" fmla="*/ 199 w 233"/>
                <a:gd name="T1" fmla="*/ 94 h 214"/>
                <a:gd name="T2" fmla="*/ 186 w 233"/>
                <a:gd name="T3" fmla="*/ 130 h 214"/>
                <a:gd name="T4" fmla="*/ 149 w 233"/>
                <a:gd name="T5" fmla="*/ 209 h 214"/>
                <a:gd name="T6" fmla="*/ 117 w 233"/>
                <a:gd name="T7" fmla="*/ 141 h 214"/>
                <a:gd name="T8" fmla="*/ 84 w 233"/>
                <a:gd name="T9" fmla="*/ 209 h 214"/>
                <a:gd name="T10" fmla="*/ 47 w 233"/>
                <a:gd name="T11" fmla="*/ 130 h 214"/>
                <a:gd name="T12" fmla="*/ 35 w 233"/>
                <a:gd name="T13" fmla="*/ 94 h 214"/>
                <a:gd name="T14" fmla="*/ 117 w 233"/>
                <a:gd name="T15" fmla="*/ 21 h 214"/>
                <a:gd name="T16" fmla="*/ 199 w 233"/>
                <a:gd name="T17" fmla="*/ 94 h 214"/>
                <a:gd name="T18" fmla="*/ 135 w 233"/>
                <a:gd name="T19" fmla="*/ 27 h 214"/>
                <a:gd name="T20" fmla="*/ 82 w 233"/>
                <a:gd name="T21" fmla="*/ 60 h 214"/>
                <a:gd name="T22" fmla="*/ 113 w 233"/>
                <a:gd name="T23" fmla="*/ 31 h 214"/>
                <a:gd name="T24" fmla="*/ 47 w 233"/>
                <a:gd name="T25" fmla="*/ 90 h 214"/>
                <a:gd name="T26" fmla="*/ 58 w 233"/>
                <a:gd name="T27" fmla="*/ 135 h 214"/>
                <a:gd name="T28" fmla="*/ 76 w 233"/>
                <a:gd name="T29" fmla="*/ 191 h 214"/>
                <a:gd name="T30" fmla="*/ 115 w 233"/>
                <a:gd name="T31" fmla="*/ 126 h 214"/>
                <a:gd name="T32" fmla="*/ 115 w 233"/>
                <a:gd name="T33" fmla="*/ 126 h 214"/>
                <a:gd name="T34" fmla="*/ 117 w 233"/>
                <a:gd name="T35" fmla="*/ 126 h 214"/>
                <a:gd name="T36" fmla="*/ 118 w 233"/>
                <a:gd name="T37" fmla="*/ 126 h 214"/>
                <a:gd name="T38" fmla="*/ 118 w 233"/>
                <a:gd name="T39" fmla="*/ 126 h 214"/>
                <a:gd name="T40" fmla="*/ 157 w 233"/>
                <a:gd name="T41" fmla="*/ 191 h 214"/>
                <a:gd name="T42" fmla="*/ 175 w 233"/>
                <a:gd name="T43" fmla="*/ 135 h 214"/>
                <a:gd name="T44" fmla="*/ 186 w 233"/>
                <a:gd name="T45" fmla="*/ 90 h 214"/>
                <a:gd name="T46" fmla="*/ 135 w 233"/>
                <a:gd name="T47" fmla="*/ 2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3" h="214">
                  <a:moveTo>
                    <a:pt x="199" y="94"/>
                  </a:moveTo>
                  <a:cubicBezTo>
                    <a:pt x="194" y="109"/>
                    <a:pt x="185" y="111"/>
                    <a:pt x="186" y="130"/>
                  </a:cubicBezTo>
                  <a:cubicBezTo>
                    <a:pt x="196" y="214"/>
                    <a:pt x="158" y="209"/>
                    <a:pt x="149" y="209"/>
                  </a:cubicBezTo>
                  <a:cubicBezTo>
                    <a:pt x="131" y="209"/>
                    <a:pt x="160" y="143"/>
                    <a:pt x="117" y="141"/>
                  </a:cubicBezTo>
                  <a:cubicBezTo>
                    <a:pt x="73" y="143"/>
                    <a:pt x="102" y="209"/>
                    <a:pt x="84" y="209"/>
                  </a:cubicBezTo>
                  <a:cubicBezTo>
                    <a:pt x="75" y="209"/>
                    <a:pt x="37" y="214"/>
                    <a:pt x="47" y="130"/>
                  </a:cubicBezTo>
                  <a:cubicBezTo>
                    <a:pt x="48" y="111"/>
                    <a:pt x="39" y="109"/>
                    <a:pt x="35" y="94"/>
                  </a:cubicBezTo>
                  <a:cubicBezTo>
                    <a:pt x="0" y="0"/>
                    <a:pt x="99" y="5"/>
                    <a:pt x="117" y="21"/>
                  </a:cubicBezTo>
                  <a:cubicBezTo>
                    <a:pt x="134" y="5"/>
                    <a:pt x="233" y="0"/>
                    <a:pt x="199" y="94"/>
                  </a:cubicBezTo>
                  <a:close/>
                  <a:moveTo>
                    <a:pt x="135" y="27"/>
                  </a:moveTo>
                  <a:cubicBezTo>
                    <a:pt x="120" y="35"/>
                    <a:pt x="127" y="63"/>
                    <a:pt x="82" y="60"/>
                  </a:cubicBezTo>
                  <a:cubicBezTo>
                    <a:pt x="106" y="55"/>
                    <a:pt x="108" y="40"/>
                    <a:pt x="113" y="31"/>
                  </a:cubicBezTo>
                  <a:cubicBezTo>
                    <a:pt x="92" y="21"/>
                    <a:pt x="23" y="23"/>
                    <a:pt x="47" y="90"/>
                  </a:cubicBezTo>
                  <a:cubicBezTo>
                    <a:pt x="51" y="101"/>
                    <a:pt x="59" y="120"/>
                    <a:pt x="58" y="135"/>
                  </a:cubicBezTo>
                  <a:cubicBezTo>
                    <a:pt x="51" y="192"/>
                    <a:pt x="69" y="191"/>
                    <a:pt x="76" y="191"/>
                  </a:cubicBezTo>
                  <a:cubicBezTo>
                    <a:pt x="90" y="191"/>
                    <a:pt x="70" y="128"/>
                    <a:pt x="115" y="126"/>
                  </a:cubicBezTo>
                  <a:cubicBezTo>
                    <a:pt x="115" y="126"/>
                    <a:pt x="115" y="126"/>
                    <a:pt x="115" y="126"/>
                  </a:cubicBezTo>
                  <a:cubicBezTo>
                    <a:pt x="116" y="126"/>
                    <a:pt x="116" y="126"/>
                    <a:pt x="117" y="126"/>
                  </a:cubicBezTo>
                  <a:cubicBezTo>
                    <a:pt x="117" y="126"/>
                    <a:pt x="117" y="126"/>
                    <a:pt x="118" y="126"/>
                  </a:cubicBezTo>
                  <a:cubicBezTo>
                    <a:pt x="118" y="126"/>
                    <a:pt x="118" y="126"/>
                    <a:pt x="118" y="126"/>
                  </a:cubicBezTo>
                  <a:cubicBezTo>
                    <a:pt x="163" y="128"/>
                    <a:pt x="143" y="191"/>
                    <a:pt x="157" y="191"/>
                  </a:cubicBezTo>
                  <a:cubicBezTo>
                    <a:pt x="165" y="191"/>
                    <a:pt x="182" y="192"/>
                    <a:pt x="175" y="135"/>
                  </a:cubicBezTo>
                  <a:cubicBezTo>
                    <a:pt x="174" y="120"/>
                    <a:pt x="182" y="101"/>
                    <a:pt x="186" y="90"/>
                  </a:cubicBezTo>
                  <a:cubicBezTo>
                    <a:pt x="206" y="35"/>
                    <a:pt x="163" y="24"/>
                    <a:pt x="135" y="27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92"/>
            <p:cNvSpPr>
              <a:spLocks noEditPoints="1"/>
            </p:cNvSpPr>
            <p:nvPr/>
          </p:nvSpPr>
          <p:spPr bwMode="auto">
            <a:xfrm>
              <a:off x="3727" y="68"/>
              <a:ext cx="249" cy="257"/>
            </a:xfrm>
            <a:custGeom>
              <a:avLst/>
              <a:gdLst>
                <a:gd name="T0" fmla="*/ 190 w 200"/>
                <a:gd name="T1" fmla="*/ 52 h 207"/>
                <a:gd name="T2" fmla="*/ 106 w 200"/>
                <a:gd name="T3" fmla="*/ 139 h 207"/>
                <a:gd name="T4" fmla="*/ 92 w 200"/>
                <a:gd name="T5" fmla="*/ 187 h 207"/>
                <a:gd name="T6" fmla="*/ 20 w 200"/>
                <a:gd name="T7" fmla="*/ 187 h 207"/>
                <a:gd name="T8" fmla="*/ 20 w 200"/>
                <a:gd name="T9" fmla="*/ 115 h 207"/>
                <a:gd name="T10" fmla="*/ 61 w 200"/>
                <a:gd name="T11" fmla="*/ 100 h 207"/>
                <a:gd name="T12" fmla="*/ 148 w 200"/>
                <a:gd name="T13" fmla="*/ 10 h 207"/>
                <a:gd name="T14" fmla="*/ 185 w 200"/>
                <a:gd name="T15" fmla="*/ 11 h 207"/>
                <a:gd name="T16" fmla="*/ 189 w 200"/>
                <a:gd name="T17" fmla="*/ 15 h 207"/>
                <a:gd name="T18" fmla="*/ 190 w 200"/>
                <a:gd name="T19" fmla="*/ 52 h 207"/>
                <a:gd name="T20" fmla="*/ 180 w 200"/>
                <a:gd name="T21" fmla="*/ 23 h 207"/>
                <a:gd name="T22" fmla="*/ 178 w 200"/>
                <a:gd name="T23" fmla="*/ 21 h 207"/>
                <a:gd name="T24" fmla="*/ 154 w 200"/>
                <a:gd name="T25" fmla="*/ 20 h 207"/>
                <a:gd name="T26" fmla="*/ 69 w 200"/>
                <a:gd name="T27" fmla="*/ 107 h 207"/>
                <a:gd name="T28" fmla="*/ 60 w 200"/>
                <a:gd name="T29" fmla="*/ 113 h 207"/>
                <a:gd name="T30" fmla="*/ 29 w 200"/>
                <a:gd name="T31" fmla="*/ 124 h 207"/>
                <a:gd name="T32" fmla="*/ 29 w 200"/>
                <a:gd name="T33" fmla="*/ 178 h 207"/>
                <a:gd name="T34" fmla="*/ 83 w 200"/>
                <a:gd name="T35" fmla="*/ 178 h 207"/>
                <a:gd name="T36" fmla="*/ 93 w 200"/>
                <a:gd name="T37" fmla="*/ 140 h 207"/>
                <a:gd name="T38" fmla="*/ 96 w 200"/>
                <a:gd name="T39" fmla="*/ 133 h 207"/>
                <a:gd name="T40" fmla="*/ 120 w 200"/>
                <a:gd name="T41" fmla="*/ 109 h 207"/>
                <a:gd name="T42" fmla="*/ 121 w 200"/>
                <a:gd name="T43" fmla="*/ 110 h 207"/>
                <a:gd name="T44" fmla="*/ 126 w 200"/>
                <a:gd name="T45" fmla="*/ 103 h 207"/>
                <a:gd name="T46" fmla="*/ 126 w 200"/>
                <a:gd name="T47" fmla="*/ 103 h 207"/>
                <a:gd name="T48" fmla="*/ 136 w 200"/>
                <a:gd name="T49" fmla="*/ 93 h 207"/>
                <a:gd name="T50" fmla="*/ 137 w 200"/>
                <a:gd name="T51" fmla="*/ 93 h 207"/>
                <a:gd name="T52" fmla="*/ 142 w 200"/>
                <a:gd name="T53" fmla="*/ 87 h 207"/>
                <a:gd name="T54" fmla="*/ 142 w 200"/>
                <a:gd name="T55" fmla="*/ 87 h 207"/>
                <a:gd name="T56" fmla="*/ 157 w 200"/>
                <a:gd name="T57" fmla="*/ 71 h 207"/>
                <a:gd name="T58" fmla="*/ 147 w 200"/>
                <a:gd name="T59" fmla="*/ 61 h 207"/>
                <a:gd name="T60" fmla="*/ 153 w 200"/>
                <a:gd name="T61" fmla="*/ 55 h 207"/>
                <a:gd name="T62" fmla="*/ 163 w 200"/>
                <a:gd name="T63" fmla="*/ 65 h 207"/>
                <a:gd name="T64" fmla="*/ 173 w 200"/>
                <a:gd name="T65" fmla="*/ 54 h 207"/>
                <a:gd name="T66" fmla="*/ 157 w 200"/>
                <a:gd name="T67" fmla="*/ 38 h 207"/>
                <a:gd name="T68" fmla="*/ 163 w 200"/>
                <a:gd name="T69" fmla="*/ 33 h 207"/>
                <a:gd name="T70" fmla="*/ 179 w 200"/>
                <a:gd name="T71" fmla="*/ 49 h 207"/>
                <a:gd name="T72" fmla="*/ 181 w 200"/>
                <a:gd name="T73" fmla="*/ 47 h 207"/>
                <a:gd name="T74" fmla="*/ 180 w 200"/>
                <a:gd name="T75" fmla="*/ 23 h 207"/>
                <a:gd name="T76" fmla="*/ 136 w 200"/>
                <a:gd name="T77" fmla="*/ 81 h 207"/>
                <a:gd name="T78" fmla="*/ 127 w 200"/>
                <a:gd name="T79" fmla="*/ 73 h 207"/>
                <a:gd name="T80" fmla="*/ 121 w 200"/>
                <a:gd name="T81" fmla="*/ 78 h 207"/>
                <a:gd name="T82" fmla="*/ 130 w 200"/>
                <a:gd name="T83" fmla="*/ 87 h 207"/>
                <a:gd name="T84" fmla="*/ 120 w 200"/>
                <a:gd name="T85" fmla="*/ 98 h 207"/>
                <a:gd name="T86" fmla="*/ 114 w 200"/>
                <a:gd name="T87" fmla="*/ 92 h 207"/>
                <a:gd name="T88" fmla="*/ 108 w 200"/>
                <a:gd name="T89" fmla="*/ 98 h 207"/>
                <a:gd name="T90" fmla="*/ 114 w 200"/>
                <a:gd name="T91" fmla="*/ 104 h 207"/>
                <a:gd name="T92" fmla="*/ 83 w 200"/>
                <a:gd name="T93" fmla="*/ 136 h 207"/>
                <a:gd name="T94" fmla="*/ 78 w 200"/>
                <a:gd name="T95" fmla="*/ 172 h 207"/>
                <a:gd name="T96" fmla="*/ 35 w 200"/>
                <a:gd name="T97" fmla="*/ 172 h 207"/>
                <a:gd name="T98" fmla="*/ 35 w 200"/>
                <a:gd name="T99" fmla="*/ 129 h 207"/>
                <a:gd name="T100" fmla="*/ 65 w 200"/>
                <a:gd name="T101" fmla="*/ 122 h 207"/>
                <a:gd name="T102" fmla="*/ 127 w 200"/>
                <a:gd name="T103" fmla="*/ 59 h 207"/>
                <a:gd name="T104" fmla="*/ 141 w 200"/>
                <a:gd name="T105" fmla="*/ 60 h 207"/>
                <a:gd name="T106" fmla="*/ 142 w 200"/>
                <a:gd name="T107" fmla="*/ 61 h 207"/>
                <a:gd name="T108" fmla="*/ 142 w 200"/>
                <a:gd name="T109" fmla="*/ 75 h 207"/>
                <a:gd name="T110" fmla="*/ 136 w 200"/>
                <a:gd name="T111" fmla="*/ 81 h 207"/>
                <a:gd name="T112" fmla="*/ 43 w 200"/>
                <a:gd name="T113" fmla="*/ 135 h 207"/>
                <a:gd name="T114" fmla="*/ 38 w 200"/>
                <a:gd name="T115" fmla="*/ 162 h 207"/>
                <a:gd name="T116" fmla="*/ 66 w 200"/>
                <a:gd name="T117" fmla="*/ 134 h 207"/>
                <a:gd name="T118" fmla="*/ 43 w 200"/>
                <a:gd name="T119" fmla="*/ 135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" h="207">
                  <a:moveTo>
                    <a:pt x="190" y="52"/>
                  </a:moveTo>
                  <a:cubicBezTo>
                    <a:pt x="106" y="139"/>
                    <a:pt x="106" y="139"/>
                    <a:pt x="106" y="139"/>
                  </a:cubicBezTo>
                  <a:cubicBezTo>
                    <a:pt x="110" y="156"/>
                    <a:pt x="105" y="174"/>
                    <a:pt x="92" y="187"/>
                  </a:cubicBezTo>
                  <a:cubicBezTo>
                    <a:pt x="72" y="207"/>
                    <a:pt x="40" y="207"/>
                    <a:pt x="20" y="187"/>
                  </a:cubicBezTo>
                  <a:cubicBezTo>
                    <a:pt x="0" y="167"/>
                    <a:pt x="0" y="135"/>
                    <a:pt x="20" y="115"/>
                  </a:cubicBezTo>
                  <a:cubicBezTo>
                    <a:pt x="31" y="103"/>
                    <a:pt x="47" y="99"/>
                    <a:pt x="61" y="100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58" y="0"/>
                    <a:pt x="175" y="1"/>
                    <a:pt x="185" y="11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99" y="25"/>
                    <a:pt x="200" y="42"/>
                    <a:pt x="190" y="52"/>
                  </a:cubicBezTo>
                  <a:close/>
                  <a:moveTo>
                    <a:pt x="180" y="23"/>
                  </a:moveTo>
                  <a:cubicBezTo>
                    <a:pt x="178" y="21"/>
                    <a:pt x="178" y="21"/>
                    <a:pt x="178" y="21"/>
                  </a:cubicBezTo>
                  <a:cubicBezTo>
                    <a:pt x="171" y="15"/>
                    <a:pt x="160" y="14"/>
                    <a:pt x="154" y="20"/>
                  </a:cubicBezTo>
                  <a:cubicBezTo>
                    <a:pt x="69" y="107"/>
                    <a:pt x="69" y="107"/>
                    <a:pt x="69" y="107"/>
                  </a:cubicBezTo>
                  <a:cubicBezTo>
                    <a:pt x="68" y="112"/>
                    <a:pt x="60" y="113"/>
                    <a:pt x="60" y="113"/>
                  </a:cubicBezTo>
                  <a:cubicBezTo>
                    <a:pt x="49" y="112"/>
                    <a:pt x="38" y="115"/>
                    <a:pt x="29" y="124"/>
                  </a:cubicBezTo>
                  <a:cubicBezTo>
                    <a:pt x="14" y="139"/>
                    <a:pt x="14" y="163"/>
                    <a:pt x="29" y="178"/>
                  </a:cubicBezTo>
                  <a:cubicBezTo>
                    <a:pt x="44" y="193"/>
                    <a:pt x="68" y="193"/>
                    <a:pt x="83" y="178"/>
                  </a:cubicBezTo>
                  <a:cubicBezTo>
                    <a:pt x="93" y="168"/>
                    <a:pt x="97" y="153"/>
                    <a:pt x="93" y="140"/>
                  </a:cubicBezTo>
                  <a:cubicBezTo>
                    <a:pt x="93" y="140"/>
                    <a:pt x="92" y="136"/>
                    <a:pt x="96" y="133"/>
                  </a:cubicBezTo>
                  <a:cubicBezTo>
                    <a:pt x="120" y="109"/>
                    <a:pt x="120" y="109"/>
                    <a:pt x="120" y="109"/>
                  </a:cubicBezTo>
                  <a:cubicBezTo>
                    <a:pt x="121" y="110"/>
                    <a:pt x="121" y="110"/>
                    <a:pt x="121" y="110"/>
                  </a:cubicBezTo>
                  <a:cubicBezTo>
                    <a:pt x="126" y="103"/>
                    <a:pt x="126" y="103"/>
                    <a:pt x="126" y="103"/>
                  </a:cubicBezTo>
                  <a:cubicBezTo>
                    <a:pt x="126" y="103"/>
                    <a:pt x="126" y="103"/>
                    <a:pt x="126" y="103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37" y="93"/>
                    <a:pt x="137" y="93"/>
                    <a:pt x="137" y="93"/>
                  </a:cubicBezTo>
                  <a:cubicBezTo>
                    <a:pt x="142" y="87"/>
                    <a:pt x="142" y="87"/>
                    <a:pt x="142" y="87"/>
                  </a:cubicBezTo>
                  <a:cubicBezTo>
                    <a:pt x="142" y="87"/>
                    <a:pt x="142" y="87"/>
                    <a:pt x="142" y="87"/>
                  </a:cubicBezTo>
                  <a:cubicBezTo>
                    <a:pt x="157" y="71"/>
                    <a:pt x="157" y="71"/>
                    <a:pt x="157" y="71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53" y="55"/>
                    <a:pt x="153" y="55"/>
                    <a:pt x="153" y="55"/>
                  </a:cubicBezTo>
                  <a:cubicBezTo>
                    <a:pt x="163" y="65"/>
                    <a:pt x="163" y="65"/>
                    <a:pt x="163" y="65"/>
                  </a:cubicBezTo>
                  <a:cubicBezTo>
                    <a:pt x="173" y="54"/>
                    <a:pt x="173" y="54"/>
                    <a:pt x="173" y="54"/>
                  </a:cubicBezTo>
                  <a:cubicBezTo>
                    <a:pt x="157" y="38"/>
                    <a:pt x="157" y="38"/>
                    <a:pt x="157" y="38"/>
                  </a:cubicBezTo>
                  <a:cubicBezTo>
                    <a:pt x="163" y="33"/>
                    <a:pt x="163" y="33"/>
                    <a:pt x="163" y="33"/>
                  </a:cubicBezTo>
                  <a:cubicBezTo>
                    <a:pt x="179" y="49"/>
                    <a:pt x="179" y="49"/>
                    <a:pt x="179" y="49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87" y="41"/>
                    <a:pt x="186" y="30"/>
                    <a:pt x="180" y="23"/>
                  </a:cubicBezTo>
                  <a:close/>
                  <a:moveTo>
                    <a:pt x="136" y="81"/>
                  </a:moveTo>
                  <a:cubicBezTo>
                    <a:pt x="127" y="73"/>
                    <a:pt x="127" y="73"/>
                    <a:pt x="127" y="73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20" y="98"/>
                    <a:pt x="120" y="98"/>
                    <a:pt x="120" y="98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14" y="104"/>
                    <a:pt x="114" y="104"/>
                    <a:pt x="114" y="104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9" y="148"/>
                    <a:pt x="88" y="163"/>
                    <a:pt x="78" y="172"/>
                  </a:cubicBezTo>
                  <a:cubicBezTo>
                    <a:pt x="66" y="184"/>
                    <a:pt x="46" y="184"/>
                    <a:pt x="35" y="172"/>
                  </a:cubicBezTo>
                  <a:cubicBezTo>
                    <a:pt x="23" y="160"/>
                    <a:pt x="23" y="141"/>
                    <a:pt x="35" y="129"/>
                  </a:cubicBezTo>
                  <a:cubicBezTo>
                    <a:pt x="43" y="121"/>
                    <a:pt x="55" y="119"/>
                    <a:pt x="65" y="122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30" y="55"/>
                    <a:pt x="137" y="56"/>
                    <a:pt x="141" y="60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6" y="65"/>
                    <a:pt x="146" y="71"/>
                    <a:pt x="142" y="75"/>
                  </a:cubicBezTo>
                  <a:lnTo>
                    <a:pt x="136" y="81"/>
                  </a:lnTo>
                  <a:close/>
                  <a:moveTo>
                    <a:pt x="43" y="135"/>
                  </a:moveTo>
                  <a:cubicBezTo>
                    <a:pt x="30" y="147"/>
                    <a:pt x="38" y="166"/>
                    <a:pt x="38" y="162"/>
                  </a:cubicBezTo>
                  <a:cubicBezTo>
                    <a:pt x="41" y="135"/>
                    <a:pt x="66" y="134"/>
                    <a:pt x="66" y="134"/>
                  </a:cubicBezTo>
                  <a:cubicBezTo>
                    <a:pt x="66" y="134"/>
                    <a:pt x="56" y="124"/>
                    <a:pt x="43" y="135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93"/>
            <p:cNvSpPr>
              <a:spLocks noEditPoints="1"/>
            </p:cNvSpPr>
            <p:nvPr/>
          </p:nvSpPr>
          <p:spPr bwMode="auto">
            <a:xfrm>
              <a:off x="4065" y="72"/>
              <a:ext cx="171" cy="244"/>
            </a:xfrm>
            <a:custGeom>
              <a:avLst/>
              <a:gdLst>
                <a:gd name="T0" fmla="*/ 30 w 137"/>
                <a:gd name="T1" fmla="*/ 194 h 195"/>
                <a:gd name="T2" fmla="*/ 0 w 137"/>
                <a:gd name="T3" fmla="*/ 157 h 195"/>
                <a:gd name="T4" fmla="*/ 88 w 137"/>
                <a:gd name="T5" fmla="*/ 38 h 195"/>
                <a:gd name="T6" fmla="*/ 68 w 137"/>
                <a:gd name="T7" fmla="*/ 24 h 195"/>
                <a:gd name="T8" fmla="*/ 50 w 137"/>
                <a:gd name="T9" fmla="*/ 37 h 195"/>
                <a:gd name="T10" fmla="*/ 65 w 137"/>
                <a:gd name="T11" fmla="*/ 60 h 195"/>
                <a:gd name="T12" fmla="*/ 36 w 137"/>
                <a:gd name="T13" fmla="*/ 96 h 195"/>
                <a:gd name="T14" fmla="*/ 17 w 137"/>
                <a:gd name="T15" fmla="*/ 58 h 195"/>
                <a:gd name="T16" fmla="*/ 38 w 137"/>
                <a:gd name="T17" fmla="*/ 15 h 195"/>
                <a:gd name="T18" fmla="*/ 68 w 137"/>
                <a:gd name="T19" fmla="*/ 0 h 195"/>
                <a:gd name="T20" fmla="*/ 100 w 137"/>
                <a:gd name="T21" fmla="*/ 15 h 195"/>
                <a:gd name="T22" fmla="*/ 112 w 137"/>
                <a:gd name="T23" fmla="*/ 41 h 195"/>
                <a:gd name="T24" fmla="*/ 112 w 137"/>
                <a:gd name="T25" fmla="*/ 80 h 195"/>
                <a:gd name="T26" fmla="*/ 30 w 137"/>
                <a:gd name="T27" fmla="*/ 194 h 195"/>
                <a:gd name="T28" fmla="*/ 137 w 137"/>
                <a:gd name="T29" fmla="*/ 153 h 195"/>
                <a:gd name="T30" fmla="*/ 108 w 137"/>
                <a:gd name="T31" fmla="*/ 195 h 195"/>
                <a:gd name="T32" fmla="*/ 76 w 137"/>
                <a:gd name="T33" fmla="*/ 150 h 195"/>
                <a:gd name="T34" fmla="*/ 105 w 137"/>
                <a:gd name="T35" fmla="*/ 113 h 195"/>
                <a:gd name="T36" fmla="*/ 137 w 137"/>
                <a:gd name="T37" fmla="*/ 153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7" h="195">
                  <a:moveTo>
                    <a:pt x="30" y="194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8" y="38"/>
                    <a:pt x="90" y="24"/>
                    <a:pt x="68" y="24"/>
                  </a:cubicBezTo>
                  <a:cubicBezTo>
                    <a:pt x="46" y="24"/>
                    <a:pt x="50" y="37"/>
                    <a:pt x="50" y="37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33" y="100"/>
                    <a:pt x="36" y="96"/>
                  </a:cubicBezTo>
                  <a:cubicBezTo>
                    <a:pt x="19" y="91"/>
                    <a:pt x="17" y="58"/>
                    <a:pt x="17" y="58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41" y="0"/>
                    <a:pt x="68" y="0"/>
                  </a:cubicBezTo>
                  <a:cubicBezTo>
                    <a:pt x="95" y="0"/>
                    <a:pt x="100" y="15"/>
                    <a:pt x="100" y="15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2" y="41"/>
                    <a:pt x="119" y="67"/>
                    <a:pt x="112" y="80"/>
                  </a:cubicBezTo>
                  <a:cubicBezTo>
                    <a:pt x="105" y="93"/>
                    <a:pt x="30" y="194"/>
                    <a:pt x="30" y="194"/>
                  </a:cubicBezTo>
                  <a:close/>
                  <a:moveTo>
                    <a:pt x="137" y="153"/>
                  </a:moveTo>
                  <a:cubicBezTo>
                    <a:pt x="108" y="195"/>
                    <a:pt x="108" y="195"/>
                    <a:pt x="108" y="195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105" y="113"/>
                    <a:pt x="105" y="113"/>
                    <a:pt x="105" y="113"/>
                  </a:cubicBezTo>
                  <a:lnTo>
                    <a:pt x="137" y="153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94"/>
            <p:cNvSpPr>
              <a:spLocks noEditPoints="1"/>
            </p:cNvSpPr>
            <p:nvPr/>
          </p:nvSpPr>
          <p:spPr bwMode="auto">
            <a:xfrm>
              <a:off x="4341" y="69"/>
              <a:ext cx="245" cy="250"/>
            </a:xfrm>
            <a:custGeom>
              <a:avLst/>
              <a:gdLst>
                <a:gd name="T0" fmla="*/ 172 w 196"/>
                <a:gd name="T1" fmla="*/ 201 h 201"/>
                <a:gd name="T2" fmla="*/ 21 w 196"/>
                <a:gd name="T3" fmla="*/ 201 h 201"/>
                <a:gd name="T4" fmla="*/ 0 w 196"/>
                <a:gd name="T5" fmla="*/ 181 h 201"/>
                <a:gd name="T6" fmla="*/ 0 w 196"/>
                <a:gd name="T7" fmla="*/ 179 h 201"/>
                <a:gd name="T8" fmla="*/ 0 w 196"/>
                <a:gd name="T9" fmla="*/ 167 h 201"/>
                <a:gd name="T10" fmla="*/ 21 w 196"/>
                <a:gd name="T11" fmla="*/ 141 h 201"/>
                <a:gd name="T12" fmla="*/ 24 w 196"/>
                <a:gd name="T13" fmla="*/ 141 h 201"/>
                <a:gd name="T14" fmla="*/ 67 w 196"/>
                <a:gd name="T15" fmla="*/ 122 h 201"/>
                <a:gd name="T16" fmla="*/ 60 w 196"/>
                <a:gd name="T17" fmla="*/ 97 h 201"/>
                <a:gd name="T18" fmla="*/ 21 w 196"/>
                <a:gd name="T19" fmla="*/ 27 h 201"/>
                <a:gd name="T20" fmla="*/ 28 w 196"/>
                <a:gd name="T21" fmla="*/ 0 h 201"/>
                <a:gd name="T22" fmla="*/ 31 w 196"/>
                <a:gd name="T23" fmla="*/ 29 h 201"/>
                <a:gd name="T24" fmla="*/ 60 w 196"/>
                <a:gd name="T25" fmla="*/ 73 h 201"/>
                <a:gd name="T26" fmla="*/ 84 w 196"/>
                <a:gd name="T27" fmla="*/ 76 h 201"/>
                <a:gd name="T28" fmla="*/ 99 w 196"/>
                <a:gd name="T29" fmla="*/ 14 h 201"/>
                <a:gd name="T30" fmla="*/ 128 w 196"/>
                <a:gd name="T31" fmla="*/ 14 h 201"/>
                <a:gd name="T32" fmla="*/ 84 w 196"/>
                <a:gd name="T33" fmla="*/ 89 h 201"/>
                <a:gd name="T34" fmla="*/ 76 w 196"/>
                <a:gd name="T35" fmla="*/ 97 h 201"/>
                <a:gd name="T36" fmla="*/ 54 w 196"/>
                <a:gd name="T37" fmla="*/ 149 h 201"/>
                <a:gd name="T38" fmla="*/ 52 w 196"/>
                <a:gd name="T39" fmla="*/ 149 h 201"/>
                <a:gd name="T40" fmla="*/ 8 w 196"/>
                <a:gd name="T41" fmla="*/ 168 h 201"/>
                <a:gd name="T42" fmla="*/ 30 w 196"/>
                <a:gd name="T43" fmla="*/ 193 h 201"/>
                <a:gd name="T44" fmla="*/ 165 w 196"/>
                <a:gd name="T45" fmla="*/ 193 h 201"/>
                <a:gd name="T46" fmla="*/ 187 w 196"/>
                <a:gd name="T47" fmla="*/ 138 h 201"/>
                <a:gd name="T48" fmla="*/ 170 w 196"/>
                <a:gd name="T49" fmla="*/ 121 h 201"/>
                <a:gd name="T50" fmla="*/ 169 w 196"/>
                <a:gd name="T51" fmla="*/ 121 h 201"/>
                <a:gd name="T52" fmla="*/ 148 w 196"/>
                <a:gd name="T53" fmla="*/ 153 h 201"/>
                <a:gd name="T54" fmla="*/ 126 w 196"/>
                <a:gd name="T55" fmla="*/ 173 h 201"/>
                <a:gd name="T56" fmla="*/ 105 w 196"/>
                <a:gd name="T57" fmla="*/ 173 h 201"/>
                <a:gd name="T58" fmla="*/ 83 w 196"/>
                <a:gd name="T59" fmla="*/ 149 h 201"/>
                <a:gd name="T60" fmla="*/ 83 w 196"/>
                <a:gd name="T61" fmla="*/ 122 h 201"/>
                <a:gd name="T62" fmla="*/ 103 w 196"/>
                <a:gd name="T63" fmla="*/ 101 h 201"/>
                <a:gd name="T64" fmla="*/ 155 w 196"/>
                <a:gd name="T65" fmla="*/ 82 h 201"/>
                <a:gd name="T66" fmla="*/ 128 w 196"/>
                <a:gd name="T67" fmla="*/ 50 h 201"/>
                <a:gd name="T68" fmla="*/ 194 w 196"/>
                <a:gd name="T69" fmla="*/ 50 h 201"/>
                <a:gd name="T70" fmla="*/ 164 w 196"/>
                <a:gd name="T71" fmla="*/ 87 h 201"/>
                <a:gd name="T72" fmla="*/ 141 w 196"/>
                <a:gd name="T73" fmla="*/ 109 h 201"/>
                <a:gd name="T74" fmla="*/ 114 w 196"/>
                <a:gd name="T75" fmla="*/ 109 h 201"/>
                <a:gd name="T76" fmla="*/ 92 w 196"/>
                <a:gd name="T77" fmla="*/ 146 h 201"/>
                <a:gd name="T78" fmla="*/ 117 w 196"/>
                <a:gd name="T79" fmla="*/ 165 h 201"/>
                <a:gd name="T80" fmla="*/ 139 w 196"/>
                <a:gd name="T81" fmla="*/ 142 h 201"/>
                <a:gd name="T82" fmla="*/ 139 w 196"/>
                <a:gd name="T83" fmla="*/ 134 h 201"/>
                <a:gd name="T84" fmla="*/ 168 w 196"/>
                <a:gd name="T85" fmla="*/ 113 h 201"/>
                <a:gd name="T86" fmla="*/ 174 w 196"/>
                <a:gd name="T87" fmla="*/ 113 h 201"/>
                <a:gd name="T88" fmla="*/ 196 w 196"/>
                <a:gd name="T89" fmla="*/ 135 h 201"/>
                <a:gd name="T90" fmla="*/ 196 w 196"/>
                <a:gd name="T91" fmla="*/ 179 h 201"/>
                <a:gd name="T92" fmla="*/ 161 w 196"/>
                <a:gd name="T93" fmla="*/ 71 h 201"/>
                <a:gd name="T94" fmla="*/ 161 w 196"/>
                <a:gd name="T95" fmla="*/ 28 h 201"/>
                <a:gd name="T96" fmla="*/ 161 w 196"/>
                <a:gd name="T97" fmla="*/ 71 h 201"/>
                <a:gd name="T98" fmla="*/ 174 w 196"/>
                <a:gd name="T99" fmla="*/ 49 h 201"/>
                <a:gd name="T100" fmla="*/ 148 w 196"/>
                <a:gd name="T101" fmla="*/ 4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6" h="201">
                  <a:moveTo>
                    <a:pt x="174" y="201"/>
                  </a:moveTo>
                  <a:cubicBezTo>
                    <a:pt x="172" y="201"/>
                    <a:pt x="172" y="201"/>
                    <a:pt x="172" y="201"/>
                  </a:cubicBezTo>
                  <a:cubicBezTo>
                    <a:pt x="160" y="201"/>
                    <a:pt x="160" y="201"/>
                    <a:pt x="160" y="201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10" y="201"/>
                    <a:pt x="0" y="192"/>
                    <a:pt x="0" y="181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151"/>
                    <a:pt x="9" y="141"/>
                    <a:pt x="21" y="141"/>
                  </a:cubicBezTo>
                  <a:cubicBezTo>
                    <a:pt x="24" y="141"/>
                    <a:pt x="24" y="141"/>
                    <a:pt x="24" y="141"/>
                  </a:cubicBezTo>
                  <a:cubicBezTo>
                    <a:pt x="24" y="141"/>
                    <a:pt x="24" y="141"/>
                    <a:pt x="24" y="141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55" y="141"/>
                    <a:pt x="67" y="132"/>
                    <a:pt x="67" y="122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38" y="83"/>
                    <a:pt x="22" y="58"/>
                    <a:pt x="21" y="27"/>
                  </a:cubicBezTo>
                  <a:cubicBezTo>
                    <a:pt x="16" y="25"/>
                    <a:pt x="13" y="20"/>
                    <a:pt x="13" y="14"/>
                  </a:cubicBezTo>
                  <a:cubicBezTo>
                    <a:pt x="13" y="6"/>
                    <a:pt x="19" y="0"/>
                    <a:pt x="28" y="0"/>
                  </a:cubicBezTo>
                  <a:cubicBezTo>
                    <a:pt x="36" y="0"/>
                    <a:pt x="42" y="6"/>
                    <a:pt x="42" y="14"/>
                  </a:cubicBezTo>
                  <a:cubicBezTo>
                    <a:pt x="42" y="21"/>
                    <a:pt x="37" y="27"/>
                    <a:pt x="31" y="29"/>
                  </a:cubicBezTo>
                  <a:cubicBezTo>
                    <a:pt x="32" y="51"/>
                    <a:pt x="44" y="70"/>
                    <a:pt x="60" y="76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84" y="73"/>
                    <a:pt x="84" y="73"/>
                    <a:pt x="84" y="73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99" y="69"/>
                    <a:pt x="110" y="51"/>
                    <a:pt x="111" y="29"/>
                  </a:cubicBezTo>
                  <a:cubicBezTo>
                    <a:pt x="104" y="27"/>
                    <a:pt x="99" y="21"/>
                    <a:pt x="99" y="14"/>
                  </a:cubicBezTo>
                  <a:cubicBezTo>
                    <a:pt x="99" y="6"/>
                    <a:pt x="105" y="0"/>
                    <a:pt x="114" y="0"/>
                  </a:cubicBezTo>
                  <a:cubicBezTo>
                    <a:pt x="122" y="0"/>
                    <a:pt x="128" y="6"/>
                    <a:pt x="128" y="14"/>
                  </a:cubicBezTo>
                  <a:cubicBezTo>
                    <a:pt x="128" y="20"/>
                    <a:pt x="125" y="24"/>
                    <a:pt x="121" y="27"/>
                  </a:cubicBezTo>
                  <a:cubicBezTo>
                    <a:pt x="120" y="57"/>
                    <a:pt x="105" y="82"/>
                    <a:pt x="84" y="89"/>
                  </a:cubicBezTo>
                  <a:cubicBezTo>
                    <a:pt x="84" y="97"/>
                    <a:pt x="84" y="97"/>
                    <a:pt x="84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127"/>
                    <a:pt x="76" y="127"/>
                    <a:pt x="76" y="127"/>
                  </a:cubicBezTo>
                  <a:cubicBezTo>
                    <a:pt x="76" y="139"/>
                    <a:pt x="66" y="149"/>
                    <a:pt x="54" y="149"/>
                  </a:cubicBezTo>
                  <a:cubicBezTo>
                    <a:pt x="52" y="149"/>
                    <a:pt x="52" y="149"/>
                    <a:pt x="52" y="149"/>
                  </a:cubicBezTo>
                  <a:cubicBezTo>
                    <a:pt x="52" y="149"/>
                    <a:pt x="52" y="149"/>
                    <a:pt x="52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0" y="149"/>
                    <a:pt x="8" y="157"/>
                    <a:pt x="8" y="168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8" y="184"/>
                    <a:pt x="20" y="193"/>
                    <a:pt x="30" y="193"/>
                  </a:cubicBezTo>
                  <a:cubicBezTo>
                    <a:pt x="160" y="193"/>
                    <a:pt x="160" y="193"/>
                    <a:pt x="160" y="193"/>
                  </a:cubicBezTo>
                  <a:cubicBezTo>
                    <a:pt x="165" y="193"/>
                    <a:pt x="165" y="193"/>
                    <a:pt x="165" y="193"/>
                  </a:cubicBezTo>
                  <a:cubicBezTo>
                    <a:pt x="175" y="193"/>
                    <a:pt x="187" y="184"/>
                    <a:pt x="187" y="174"/>
                  </a:cubicBezTo>
                  <a:cubicBezTo>
                    <a:pt x="187" y="138"/>
                    <a:pt x="187" y="138"/>
                    <a:pt x="187" y="138"/>
                  </a:cubicBezTo>
                  <a:cubicBezTo>
                    <a:pt x="187" y="129"/>
                    <a:pt x="178" y="122"/>
                    <a:pt x="169" y="121"/>
                  </a:cubicBezTo>
                  <a:cubicBezTo>
                    <a:pt x="169" y="121"/>
                    <a:pt x="170" y="121"/>
                    <a:pt x="170" y="121"/>
                  </a:cubicBezTo>
                  <a:cubicBezTo>
                    <a:pt x="168" y="121"/>
                    <a:pt x="168" y="121"/>
                    <a:pt x="168" y="121"/>
                  </a:cubicBezTo>
                  <a:cubicBezTo>
                    <a:pt x="169" y="121"/>
                    <a:pt x="169" y="121"/>
                    <a:pt x="169" y="121"/>
                  </a:cubicBezTo>
                  <a:cubicBezTo>
                    <a:pt x="159" y="122"/>
                    <a:pt x="148" y="130"/>
                    <a:pt x="148" y="140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47" y="172"/>
                    <a:pt x="126" y="173"/>
                    <a:pt x="126" y="173"/>
                  </a:cubicBezTo>
                  <a:cubicBezTo>
                    <a:pt x="108" y="173"/>
                    <a:pt x="108" y="173"/>
                    <a:pt x="108" y="173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93" y="173"/>
                    <a:pt x="83" y="163"/>
                    <a:pt x="83" y="151"/>
                  </a:cubicBezTo>
                  <a:cubicBezTo>
                    <a:pt x="83" y="149"/>
                    <a:pt x="83" y="149"/>
                    <a:pt x="83" y="149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2"/>
                    <a:pt x="83" y="122"/>
                    <a:pt x="83" y="122"/>
                  </a:cubicBezTo>
                  <a:cubicBezTo>
                    <a:pt x="83" y="111"/>
                    <a:pt x="92" y="102"/>
                    <a:pt x="103" y="101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33" y="101"/>
                    <a:pt x="133" y="101"/>
                    <a:pt x="133" y="101"/>
                  </a:cubicBezTo>
                  <a:cubicBezTo>
                    <a:pt x="143" y="101"/>
                    <a:pt x="155" y="92"/>
                    <a:pt x="155" y="82"/>
                  </a:cubicBezTo>
                  <a:cubicBezTo>
                    <a:pt x="155" y="82"/>
                    <a:pt x="155" y="82"/>
                    <a:pt x="155" y="82"/>
                  </a:cubicBezTo>
                  <a:cubicBezTo>
                    <a:pt x="140" y="79"/>
                    <a:pt x="128" y="66"/>
                    <a:pt x="128" y="50"/>
                  </a:cubicBezTo>
                  <a:cubicBezTo>
                    <a:pt x="128" y="32"/>
                    <a:pt x="143" y="17"/>
                    <a:pt x="161" y="17"/>
                  </a:cubicBezTo>
                  <a:cubicBezTo>
                    <a:pt x="179" y="17"/>
                    <a:pt x="194" y="32"/>
                    <a:pt x="194" y="50"/>
                  </a:cubicBezTo>
                  <a:cubicBezTo>
                    <a:pt x="194" y="67"/>
                    <a:pt x="181" y="81"/>
                    <a:pt x="164" y="82"/>
                  </a:cubicBezTo>
                  <a:cubicBezTo>
                    <a:pt x="164" y="87"/>
                    <a:pt x="164" y="87"/>
                    <a:pt x="164" y="87"/>
                  </a:cubicBezTo>
                  <a:cubicBezTo>
                    <a:pt x="164" y="99"/>
                    <a:pt x="154" y="109"/>
                    <a:pt x="142" y="109"/>
                  </a:cubicBezTo>
                  <a:cubicBezTo>
                    <a:pt x="141" y="109"/>
                    <a:pt x="141" y="109"/>
                    <a:pt x="141" y="109"/>
                  </a:cubicBezTo>
                  <a:cubicBezTo>
                    <a:pt x="141" y="109"/>
                    <a:pt x="141" y="109"/>
                    <a:pt x="141" y="109"/>
                  </a:cubicBezTo>
                  <a:cubicBezTo>
                    <a:pt x="114" y="109"/>
                    <a:pt x="114" y="109"/>
                    <a:pt x="114" y="109"/>
                  </a:cubicBezTo>
                  <a:cubicBezTo>
                    <a:pt x="104" y="109"/>
                    <a:pt x="92" y="117"/>
                    <a:pt x="92" y="128"/>
                  </a:cubicBezTo>
                  <a:cubicBezTo>
                    <a:pt x="92" y="146"/>
                    <a:pt x="92" y="146"/>
                    <a:pt x="92" y="146"/>
                  </a:cubicBezTo>
                  <a:cubicBezTo>
                    <a:pt x="92" y="156"/>
                    <a:pt x="104" y="165"/>
                    <a:pt x="114" y="165"/>
                  </a:cubicBezTo>
                  <a:cubicBezTo>
                    <a:pt x="117" y="165"/>
                    <a:pt x="117" y="165"/>
                    <a:pt x="117" y="165"/>
                  </a:cubicBezTo>
                  <a:cubicBezTo>
                    <a:pt x="127" y="165"/>
                    <a:pt x="139" y="156"/>
                    <a:pt x="139" y="146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34"/>
                    <a:pt x="139" y="134"/>
                    <a:pt x="139" y="134"/>
                  </a:cubicBezTo>
                  <a:cubicBezTo>
                    <a:pt x="139" y="123"/>
                    <a:pt x="149" y="113"/>
                    <a:pt x="161" y="113"/>
                  </a:cubicBezTo>
                  <a:cubicBezTo>
                    <a:pt x="168" y="113"/>
                    <a:pt x="168" y="113"/>
                    <a:pt x="168" y="113"/>
                  </a:cubicBezTo>
                  <a:cubicBezTo>
                    <a:pt x="168" y="113"/>
                    <a:pt x="168" y="113"/>
                    <a:pt x="168" y="113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86" y="113"/>
                    <a:pt x="196" y="121"/>
                    <a:pt x="196" y="132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6" y="177"/>
                    <a:pt x="196" y="177"/>
                    <a:pt x="196" y="177"/>
                  </a:cubicBezTo>
                  <a:cubicBezTo>
                    <a:pt x="196" y="179"/>
                    <a:pt x="196" y="179"/>
                    <a:pt x="196" y="179"/>
                  </a:cubicBezTo>
                  <a:cubicBezTo>
                    <a:pt x="196" y="191"/>
                    <a:pt x="186" y="201"/>
                    <a:pt x="174" y="201"/>
                  </a:cubicBezTo>
                  <a:close/>
                  <a:moveTo>
                    <a:pt x="161" y="71"/>
                  </a:moveTo>
                  <a:cubicBezTo>
                    <a:pt x="173" y="71"/>
                    <a:pt x="182" y="62"/>
                    <a:pt x="182" y="50"/>
                  </a:cubicBezTo>
                  <a:cubicBezTo>
                    <a:pt x="182" y="38"/>
                    <a:pt x="173" y="28"/>
                    <a:pt x="161" y="28"/>
                  </a:cubicBezTo>
                  <a:cubicBezTo>
                    <a:pt x="149" y="28"/>
                    <a:pt x="140" y="38"/>
                    <a:pt x="140" y="50"/>
                  </a:cubicBezTo>
                  <a:cubicBezTo>
                    <a:pt x="140" y="62"/>
                    <a:pt x="149" y="71"/>
                    <a:pt x="161" y="71"/>
                  </a:cubicBezTo>
                  <a:close/>
                  <a:moveTo>
                    <a:pt x="161" y="36"/>
                  </a:moveTo>
                  <a:cubicBezTo>
                    <a:pt x="168" y="36"/>
                    <a:pt x="174" y="42"/>
                    <a:pt x="174" y="49"/>
                  </a:cubicBezTo>
                  <a:cubicBezTo>
                    <a:pt x="174" y="56"/>
                    <a:pt x="168" y="62"/>
                    <a:pt x="161" y="62"/>
                  </a:cubicBezTo>
                  <a:cubicBezTo>
                    <a:pt x="154" y="62"/>
                    <a:pt x="148" y="56"/>
                    <a:pt x="148" y="49"/>
                  </a:cubicBezTo>
                  <a:cubicBezTo>
                    <a:pt x="148" y="42"/>
                    <a:pt x="154" y="36"/>
                    <a:pt x="161" y="36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95"/>
            <p:cNvSpPr>
              <a:spLocks noEditPoints="1"/>
            </p:cNvSpPr>
            <p:nvPr/>
          </p:nvSpPr>
          <p:spPr bwMode="auto">
            <a:xfrm>
              <a:off x="4644" y="82"/>
              <a:ext cx="244" cy="224"/>
            </a:xfrm>
            <a:custGeom>
              <a:avLst/>
              <a:gdLst>
                <a:gd name="T0" fmla="*/ 156 w 196"/>
                <a:gd name="T1" fmla="*/ 121 h 179"/>
                <a:gd name="T2" fmla="*/ 82 w 196"/>
                <a:gd name="T3" fmla="*/ 148 h 179"/>
                <a:gd name="T4" fmla="*/ 18 w 196"/>
                <a:gd name="T5" fmla="*/ 148 h 179"/>
                <a:gd name="T6" fmla="*/ 0 w 196"/>
                <a:gd name="T7" fmla="*/ 136 h 179"/>
                <a:gd name="T8" fmla="*/ 13 w 196"/>
                <a:gd name="T9" fmla="*/ 40 h 179"/>
                <a:gd name="T10" fmla="*/ 188 w 196"/>
                <a:gd name="T11" fmla="*/ 95 h 179"/>
                <a:gd name="T12" fmla="*/ 196 w 196"/>
                <a:gd name="T13" fmla="*/ 148 h 179"/>
                <a:gd name="T14" fmla="*/ 56 w 196"/>
                <a:gd name="T15" fmla="*/ 51 h 179"/>
                <a:gd name="T16" fmla="*/ 56 w 196"/>
                <a:gd name="T17" fmla="*/ 108 h 179"/>
                <a:gd name="T18" fmla="*/ 56 w 196"/>
                <a:gd name="T19" fmla="*/ 51 h 179"/>
                <a:gd name="T20" fmla="*/ 108 w 196"/>
                <a:gd name="T21" fmla="*/ 48 h 179"/>
                <a:gd name="T22" fmla="*/ 136 w 196"/>
                <a:gd name="T23" fmla="*/ 92 h 179"/>
                <a:gd name="T24" fmla="*/ 148 w 196"/>
                <a:gd name="T25" fmla="*/ 48 h 179"/>
                <a:gd name="T26" fmla="*/ 144 w 196"/>
                <a:gd name="T27" fmla="*/ 92 h 179"/>
                <a:gd name="T28" fmla="*/ 148 w 196"/>
                <a:gd name="T29" fmla="*/ 48 h 179"/>
                <a:gd name="T30" fmla="*/ 52 w 196"/>
                <a:gd name="T31" fmla="*/ 100 h 179"/>
                <a:gd name="T32" fmla="*/ 36 w 196"/>
                <a:gd name="T33" fmla="*/ 84 h 179"/>
                <a:gd name="T34" fmla="*/ 52 w 196"/>
                <a:gd name="T35" fmla="*/ 76 h 179"/>
                <a:gd name="T36" fmla="*/ 60 w 196"/>
                <a:gd name="T37" fmla="*/ 60 h 179"/>
                <a:gd name="T38" fmla="*/ 76 w 196"/>
                <a:gd name="T39" fmla="*/ 76 h 179"/>
                <a:gd name="T40" fmla="*/ 60 w 196"/>
                <a:gd name="T41" fmla="*/ 84 h 179"/>
                <a:gd name="T42" fmla="*/ 104 w 196"/>
                <a:gd name="T43" fmla="*/ 18 h 179"/>
                <a:gd name="T44" fmla="*/ 140 w 196"/>
                <a:gd name="T45" fmla="*/ 18 h 179"/>
                <a:gd name="T46" fmla="*/ 104 w 196"/>
                <a:gd name="T47" fmla="*/ 36 h 179"/>
                <a:gd name="T48" fmla="*/ 124 w 196"/>
                <a:gd name="T49" fmla="*/ 32 h 179"/>
                <a:gd name="T50" fmla="*/ 132 w 196"/>
                <a:gd name="T51" fmla="*/ 22 h 179"/>
                <a:gd name="T52" fmla="*/ 124 w 196"/>
                <a:gd name="T53" fmla="*/ 32 h 179"/>
                <a:gd name="T54" fmla="*/ 74 w 196"/>
                <a:gd name="T55" fmla="*/ 155 h 179"/>
                <a:gd name="T56" fmla="*/ 25 w 196"/>
                <a:gd name="T57" fmla="*/ 155 h 179"/>
                <a:gd name="T58" fmla="*/ 49 w 196"/>
                <a:gd name="T59" fmla="*/ 166 h 179"/>
                <a:gd name="T60" fmla="*/ 49 w 196"/>
                <a:gd name="T61" fmla="*/ 143 h 179"/>
                <a:gd name="T62" fmla="*/ 49 w 196"/>
                <a:gd name="T63" fmla="*/ 166 h 179"/>
                <a:gd name="T64" fmla="*/ 179 w 196"/>
                <a:gd name="T65" fmla="*/ 155 h 179"/>
                <a:gd name="T66" fmla="*/ 131 w 196"/>
                <a:gd name="T67" fmla="*/ 155 h 179"/>
                <a:gd name="T68" fmla="*/ 155 w 196"/>
                <a:gd name="T69" fmla="*/ 166 h 179"/>
                <a:gd name="T70" fmla="*/ 155 w 196"/>
                <a:gd name="T71" fmla="*/ 143 h 179"/>
                <a:gd name="T72" fmla="*/ 155 w 196"/>
                <a:gd name="T73" fmla="*/ 16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6" h="179">
                  <a:moveTo>
                    <a:pt x="188" y="148"/>
                  </a:moveTo>
                  <a:cubicBezTo>
                    <a:pt x="184" y="134"/>
                    <a:pt x="171" y="121"/>
                    <a:pt x="156" y="121"/>
                  </a:cubicBezTo>
                  <a:cubicBezTo>
                    <a:pt x="140" y="121"/>
                    <a:pt x="127" y="134"/>
                    <a:pt x="123" y="148"/>
                  </a:cubicBezTo>
                  <a:cubicBezTo>
                    <a:pt x="82" y="148"/>
                    <a:pt x="82" y="148"/>
                    <a:pt x="82" y="148"/>
                  </a:cubicBezTo>
                  <a:cubicBezTo>
                    <a:pt x="78" y="134"/>
                    <a:pt x="65" y="121"/>
                    <a:pt x="50" y="121"/>
                  </a:cubicBezTo>
                  <a:cubicBezTo>
                    <a:pt x="35" y="121"/>
                    <a:pt x="22" y="134"/>
                    <a:pt x="18" y="148"/>
                  </a:cubicBezTo>
                  <a:cubicBezTo>
                    <a:pt x="13" y="148"/>
                    <a:pt x="13" y="148"/>
                    <a:pt x="13" y="148"/>
                  </a:cubicBezTo>
                  <a:cubicBezTo>
                    <a:pt x="8" y="148"/>
                    <a:pt x="0" y="141"/>
                    <a:pt x="0" y="13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4"/>
                    <a:pt x="8" y="40"/>
                    <a:pt x="13" y="40"/>
                  </a:cubicBezTo>
                  <a:cubicBezTo>
                    <a:pt x="13" y="40"/>
                    <a:pt x="131" y="40"/>
                    <a:pt x="154" y="40"/>
                  </a:cubicBezTo>
                  <a:cubicBezTo>
                    <a:pt x="176" y="40"/>
                    <a:pt x="188" y="95"/>
                    <a:pt x="188" y="95"/>
                  </a:cubicBezTo>
                  <a:cubicBezTo>
                    <a:pt x="188" y="95"/>
                    <a:pt x="196" y="93"/>
                    <a:pt x="196" y="128"/>
                  </a:cubicBezTo>
                  <a:cubicBezTo>
                    <a:pt x="196" y="144"/>
                    <a:pt x="196" y="148"/>
                    <a:pt x="196" y="148"/>
                  </a:cubicBezTo>
                  <a:lnTo>
                    <a:pt x="188" y="148"/>
                  </a:lnTo>
                  <a:close/>
                  <a:moveTo>
                    <a:pt x="56" y="51"/>
                  </a:moveTo>
                  <a:cubicBezTo>
                    <a:pt x="41" y="51"/>
                    <a:pt x="28" y="64"/>
                    <a:pt x="28" y="79"/>
                  </a:cubicBezTo>
                  <a:cubicBezTo>
                    <a:pt x="28" y="95"/>
                    <a:pt x="41" y="108"/>
                    <a:pt x="56" y="108"/>
                  </a:cubicBezTo>
                  <a:cubicBezTo>
                    <a:pt x="72" y="108"/>
                    <a:pt x="85" y="95"/>
                    <a:pt x="85" y="79"/>
                  </a:cubicBezTo>
                  <a:cubicBezTo>
                    <a:pt x="85" y="64"/>
                    <a:pt x="72" y="51"/>
                    <a:pt x="56" y="51"/>
                  </a:cubicBezTo>
                  <a:close/>
                  <a:moveTo>
                    <a:pt x="136" y="48"/>
                  </a:moveTo>
                  <a:cubicBezTo>
                    <a:pt x="108" y="48"/>
                    <a:pt x="108" y="48"/>
                    <a:pt x="108" y="48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36" y="92"/>
                    <a:pt x="136" y="92"/>
                    <a:pt x="136" y="92"/>
                  </a:cubicBezTo>
                  <a:lnTo>
                    <a:pt x="136" y="48"/>
                  </a:lnTo>
                  <a:close/>
                  <a:moveTo>
                    <a:pt x="148" y="48"/>
                  </a:moveTo>
                  <a:cubicBezTo>
                    <a:pt x="145" y="48"/>
                    <a:pt x="144" y="48"/>
                    <a:pt x="144" y="48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62" y="92"/>
                    <a:pt x="162" y="92"/>
                    <a:pt x="162" y="92"/>
                  </a:cubicBezTo>
                  <a:cubicBezTo>
                    <a:pt x="162" y="92"/>
                    <a:pt x="163" y="48"/>
                    <a:pt x="148" y="48"/>
                  </a:cubicBezTo>
                  <a:close/>
                  <a:moveTo>
                    <a:pt x="60" y="100"/>
                  </a:moveTo>
                  <a:cubicBezTo>
                    <a:pt x="52" y="100"/>
                    <a:pt x="52" y="100"/>
                    <a:pt x="52" y="100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60" y="84"/>
                    <a:pt x="60" y="84"/>
                    <a:pt x="60" y="84"/>
                  </a:cubicBezTo>
                  <a:lnTo>
                    <a:pt x="60" y="100"/>
                  </a:lnTo>
                  <a:close/>
                  <a:moveTo>
                    <a:pt x="104" y="18"/>
                  </a:moveTo>
                  <a:cubicBezTo>
                    <a:pt x="104" y="8"/>
                    <a:pt x="112" y="0"/>
                    <a:pt x="122" y="0"/>
                  </a:cubicBezTo>
                  <a:cubicBezTo>
                    <a:pt x="132" y="0"/>
                    <a:pt x="140" y="8"/>
                    <a:pt x="140" y="18"/>
                  </a:cubicBezTo>
                  <a:cubicBezTo>
                    <a:pt x="140" y="36"/>
                    <a:pt x="140" y="36"/>
                    <a:pt x="140" y="36"/>
                  </a:cubicBezTo>
                  <a:cubicBezTo>
                    <a:pt x="123" y="36"/>
                    <a:pt x="121" y="36"/>
                    <a:pt x="104" y="36"/>
                  </a:cubicBezTo>
                  <a:lnTo>
                    <a:pt x="104" y="18"/>
                  </a:lnTo>
                  <a:close/>
                  <a:moveTo>
                    <a:pt x="124" y="32"/>
                  </a:moveTo>
                  <a:cubicBezTo>
                    <a:pt x="126" y="32"/>
                    <a:pt x="128" y="32"/>
                    <a:pt x="132" y="32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2" y="15"/>
                    <a:pt x="130" y="10"/>
                    <a:pt x="124" y="9"/>
                  </a:cubicBezTo>
                  <a:lnTo>
                    <a:pt x="124" y="32"/>
                  </a:lnTo>
                  <a:close/>
                  <a:moveTo>
                    <a:pt x="49" y="130"/>
                  </a:moveTo>
                  <a:cubicBezTo>
                    <a:pt x="63" y="130"/>
                    <a:pt x="74" y="141"/>
                    <a:pt x="74" y="155"/>
                  </a:cubicBezTo>
                  <a:cubicBezTo>
                    <a:pt x="74" y="168"/>
                    <a:pt x="63" y="179"/>
                    <a:pt x="49" y="179"/>
                  </a:cubicBezTo>
                  <a:cubicBezTo>
                    <a:pt x="36" y="179"/>
                    <a:pt x="25" y="168"/>
                    <a:pt x="25" y="155"/>
                  </a:cubicBezTo>
                  <a:cubicBezTo>
                    <a:pt x="25" y="141"/>
                    <a:pt x="36" y="130"/>
                    <a:pt x="49" y="130"/>
                  </a:cubicBezTo>
                  <a:close/>
                  <a:moveTo>
                    <a:pt x="49" y="166"/>
                  </a:moveTo>
                  <a:cubicBezTo>
                    <a:pt x="56" y="166"/>
                    <a:pt x="60" y="161"/>
                    <a:pt x="60" y="155"/>
                  </a:cubicBezTo>
                  <a:cubicBezTo>
                    <a:pt x="60" y="148"/>
                    <a:pt x="56" y="143"/>
                    <a:pt x="49" y="143"/>
                  </a:cubicBezTo>
                  <a:cubicBezTo>
                    <a:pt x="43" y="143"/>
                    <a:pt x="38" y="148"/>
                    <a:pt x="38" y="155"/>
                  </a:cubicBezTo>
                  <a:cubicBezTo>
                    <a:pt x="38" y="161"/>
                    <a:pt x="43" y="166"/>
                    <a:pt x="49" y="166"/>
                  </a:cubicBezTo>
                  <a:close/>
                  <a:moveTo>
                    <a:pt x="155" y="130"/>
                  </a:moveTo>
                  <a:cubicBezTo>
                    <a:pt x="168" y="130"/>
                    <a:pt x="179" y="141"/>
                    <a:pt x="179" y="155"/>
                  </a:cubicBezTo>
                  <a:cubicBezTo>
                    <a:pt x="179" y="168"/>
                    <a:pt x="168" y="179"/>
                    <a:pt x="155" y="179"/>
                  </a:cubicBezTo>
                  <a:cubicBezTo>
                    <a:pt x="142" y="179"/>
                    <a:pt x="131" y="168"/>
                    <a:pt x="131" y="155"/>
                  </a:cubicBezTo>
                  <a:cubicBezTo>
                    <a:pt x="131" y="141"/>
                    <a:pt x="142" y="130"/>
                    <a:pt x="155" y="130"/>
                  </a:cubicBezTo>
                  <a:close/>
                  <a:moveTo>
                    <a:pt x="155" y="166"/>
                  </a:moveTo>
                  <a:cubicBezTo>
                    <a:pt x="161" y="166"/>
                    <a:pt x="166" y="161"/>
                    <a:pt x="166" y="155"/>
                  </a:cubicBezTo>
                  <a:cubicBezTo>
                    <a:pt x="166" y="148"/>
                    <a:pt x="161" y="143"/>
                    <a:pt x="155" y="143"/>
                  </a:cubicBezTo>
                  <a:cubicBezTo>
                    <a:pt x="149" y="143"/>
                    <a:pt x="144" y="148"/>
                    <a:pt x="144" y="155"/>
                  </a:cubicBezTo>
                  <a:cubicBezTo>
                    <a:pt x="144" y="161"/>
                    <a:pt x="149" y="166"/>
                    <a:pt x="155" y="166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96"/>
            <p:cNvSpPr>
              <a:spLocks noEditPoints="1"/>
            </p:cNvSpPr>
            <p:nvPr/>
          </p:nvSpPr>
          <p:spPr bwMode="auto">
            <a:xfrm>
              <a:off x="2830" y="382"/>
              <a:ext cx="201" cy="249"/>
            </a:xfrm>
            <a:custGeom>
              <a:avLst/>
              <a:gdLst>
                <a:gd name="T0" fmla="*/ 117 w 161"/>
                <a:gd name="T1" fmla="*/ 144 h 200"/>
                <a:gd name="T2" fmla="*/ 81 w 161"/>
                <a:gd name="T3" fmla="*/ 155 h 200"/>
                <a:gd name="T4" fmla="*/ 49 w 161"/>
                <a:gd name="T5" fmla="*/ 146 h 200"/>
                <a:gd name="T6" fmla="*/ 0 w 161"/>
                <a:gd name="T7" fmla="*/ 148 h 200"/>
                <a:gd name="T8" fmla="*/ 18 w 161"/>
                <a:gd name="T9" fmla="*/ 84 h 200"/>
                <a:gd name="T10" fmla="*/ 37 w 161"/>
                <a:gd name="T11" fmla="*/ 46 h 200"/>
                <a:gd name="T12" fmla="*/ 40 w 161"/>
                <a:gd name="T13" fmla="*/ 56 h 200"/>
                <a:gd name="T14" fmla="*/ 95 w 161"/>
                <a:gd name="T15" fmla="*/ 56 h 200"/>
                <a:gd name="T16" fmla="*/ 33 w 161"/>
                <a:gd name="T17" fmla="*/ 92 h 200"/>
                <a:gd name="T18" fmla="*/ 81 w 161"/>
                <a:gd name="T19" fmla="*/ 140 h 200"/>
                <a:gd name="T20" fmla="*/ 130 w 161"/>
                <a:gd name="T21" fmla="*/ 92 h 200"/>
                <a:gd name="T22" fmla="*/ 99 w 161"/>
                <a:gd name="T23" fmla="*/ 56 h 200"/>
                <a:gd name="T24" fmla="*/ 125 w 161"/>
                <a:gd name="T25" fmla="*/ 56 h 200"/>
                <a:gd name="T26" fmla="*/ 127 w 161"/>
                <a:gd name="T27" fmla="*/ 48 h 200"/>
                <a:gd name="T28" fmla="*/ 144 w 161"/>
                <a:gd name="T29" fmla="*/ 83 h 200"/>
                <a:gd name="T30" fmla="*/ 161 w 161"/>
                <a:gd name="T31" fmla="*/ 151 h 200"/>
                <a:gd name="T32" fmla="*/ 117 w 161"/>
                <a:gd name="T33" fmla="*/ 144 h 200"/>
                <a:gd name="T34" fmla="*/ 46 w 161"/>
                <a:gd name="T35" fmla="*/ 52 h 200"/>
                <a:gd name="T36" fmla="*/ 36 w 161"/>
                <a:gd name="T37" fmla="*/ 16 h 200"/>
                <a:gd name="T38" fmla="*/ 46 w 161"/>
                <a:gd name="T39" fmla="*/ 0 h 200"/>
                <a:gd name="T40" fmla="*/ 121 w 161"/>
                <a:gd name="T41" fmla="*/ 0 h 200"/>
                <a:gd name="T42" fmla="*/ 129 w 161"/>
                <a:gd name="T43" fmla="*/ 11 h 200"/>
                <a:gd name="T44" fmla="*/ 119 w 161"/>
                <a:gd name="T45" fmla="*/ 52 h 200"/>
                <a:gd name="T46" fmla="*/ 46 w 161"/>
                <a:gd name="T47" fmla="*/ 52 h 200"/>
                <a:gd name="T48" fmla="*/ 111 w 161"/>
                <a:gd name="T49" fmla="*/ 8 h 200"/>
                <a:gd name="T50" fmla="*/ 55 w 161"/>
                <a:gd name="T51" fmla="*/ 8 h 200"/>
                <a:gd name="T52" fmla="*/ 47 w 161"/>
                <a:gd name="T53" fmla="*/ 20 h 200"/>
                <a:gd name="T54" fmla="*/ 55 w 161"/>
                <a:gd name="T55" fmla="*/ 44 h 200"/>
                <a:gd name="T56" fmla="*/ 110 w 161"/>
                <a:gd name="T57" fmla="*/ 44 h 200"/>
                <a:gd name="T58" fmla="*/ 117 w 161"/>
                <a:gd name="T59" fmla="*/ 16 h 200"/>
                <a:gd name="T60" fmla="*/ 111 w 161"/>
                <a:gd name="T61" fmla="*/ 8 h 200"/>
                <a:gd name="T62" fmla="*/ 87 w 161"/>
                <a:gd name="T63" fmla="*/ 40 h 200"/>
                <a:gd name="T64" fmla="*/ 75 w 161"/>
                <a:gd name="T65" fmla="*/ 40 h 200"/>
                <a:gd name="T66" fmla="*/ 75 w 161"/>
                <a:gd name="T67" fmla="*/ 32 h 200"/>
                <a:gd name="T68" fmla="*/ 67 w 161"/>
                <a:gd name="T69" fmla="*/ 32 h 200"/>
                <a:gd name="T70" fmla="*/ 67 w 161"/>
                <a:gd name="T71" fmla="*/ 20 h 200"/>
                <a:gd name="T72" fmla="*/ 75 w 161"/>
                <a:gd name="T73" fmla="*/ 20 h 200"/>
                <a:gd name="T74" fmla="*/ 75 w 161"/>
                <a:gd name="T75" fmla="*/ 12 h 200"/>
                <a:gd name="T76" fmla="*/ 87 w 161"/>
                <a:gd name="T77" fmla="*/ 12 h 200"/>
                <a:gd name="T78" fmla="*/ 87 w 161"/>
                <a:gd name="T79" fmla="*/ 20 h 200"/>
                <a:gd name="T80" fmla="*/ 95 w 161"/>
                <a:gd name="T81" fmla="*/ 20 h 200"/>
                <a:gd name="T82" fmla="*/ 95 w 161"/>
                <a:gd name="T83" fmla="*/ 32 h 200"/>
                <a:gd name="T84" fmla="*/ 87 w 161"/>
                <a:gd name="T85" fmla="*/ 32 h 200"/>
                <a:gd name="T86" fmla="*/ 87 w 161"/>
                <a:gd name="T87" fmla="*/ 40 h 200"/>
                <a:gd name="T88" fmla="*/ 19 w 161"/>
                <a:gd name="T89" fmla="*/ 180 h 200"/>
                <a:gd name="T90" fmla="*/ 35 w 161"/>
                <a:gd name="T91" fmla="*/ 164 h 200"/>
                <a:gd name="T92" fmla="*/ 134 w 161"/>
                <a:gd name="T93" fmla="*/ 164 h 200"/>
                <a:gd name="T94" fmla="*/ 150 w 161"/>
                <a:gd name="T95" fmla="*/ 180 h 200"/>
                <a:gd name="T96" fmla="*/ 157 w 161"/>
                <a:gd name="T97" fmla="*/ 200 h 200"/>
                <a:gd name="T98" fmla="*/ 147 w 161"/>
                <a:gd name="T99" fmla="*/ 200 h 200"/>
                <a:gd name="T100" fmla="*/ 147 w 161"/>
                <a:gd name="T101" fmla="*/ 200 h 200"/>
                <a:gd name="T102" fmla="*/ 15 w 161"/>
                <a:gd name="T103" fmla="*/ 200 h 200"/>
                <a:gd name="T104" fmla="*/ 15 w 161"/>
                <a:gd name="T105" fmla="*/ 200 h 200"/>
                <a:gd name="T106" fmla="*/ 11 w 161"/>
                <a:gd name="T107" fmla="*/ 200 h 200"/>
                <a:gd name="T108" fmla="*/ 19 w 161"/>
                <a:gd name="T109" fmla="*/ 180 h 200"/>
                <a:gd name="T110" fmla="*/ 124 w 161"/>
                <a:gd name="T111" fmla="*/ 172 h 200"/>
                <a:gd name="T112" fmla="*/ 44 w 161"/>
                <a:gd name="T113" fmla="*/ 172 h 200"/>
                <a:gd name="T114" fmla="*/ 31 w 161"/>
                <a:gd name="T115" fmla="*/ 185 h 200"/>
                <a:gd name="T116" fmla="*/ 28 w 161"/>
                <a:gd name="T117" fmla="*/ 192 h 200"/>
                <a:gd name="T118" fmla="*/ 139 w 161"/>
                <a:gd name="T119" fmla="*/ 192 h 200"/>
                <a:gd name="T120" fmla="*/ 137 w 161"/>
                <a:gd name="T121" fmla="*/ 185 h 200"/>
                <a:gd name="T122" fmla="*/ 124 w 161"/>
                <a:gd name="T123" fmla="*/ 1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00">
                  <a:moveTo>
                    <a:pt x="117" y="144"/>
                  </a:moveTo>
                  <a:cubicBezTo>
                    <a:pt x="107" y="151"/>
                    <a:pt x="95" y="155"/>
                    <a:pt x="81" y="155"/>
                  </a:cubicBezTo>
                  <a:cubicBezTo>
                    <a:pt x="69" y="155"/>
                    <a:pt x="58" y="152"/>
                    <a:pt x="49" y="146"/>
                  </a:cubicBezTo>
                  <a:cubicBezTo>
                    <a:pt x="42" y="151"/>
                    <a:pt x="25" y="161"/>
                    <a:pt x="0" y="148"/>
                  </a:cubicBezTo>
                  <a:cubicBezTo>
                    <a:pt x="29" y="137"/>
                    <a:pt x="5" y="115"/>
                    <a:pt x="18" y="84"/>
                  </a:cubicBezTo>
                  <a:cubicBezTo>
                    <a:pt x="20" y="69"/>
                    <a:pt x="27" y="56"/>
                    <a:pt x="37" y="46"/>
                  </a:cubicBezTo>
                  <a:cubicBezTo>
                    <a:pt x="39" y="52"/>
                    <a:pt x="40" y="56"/>
                    <a:pt x="40" y="56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78" y="100"/>
                    <a:pt x="50" y="91"/>
                    <a:pt x="33" y="92"/>
                  </a:cubicBezTo>
                  <a:cubicBezTo>
                    <a:pt x="33" y="118"/>
                    <a:pt x="55" y="140"/>
                    <a:pt x="81" y="140"/>
                  </a:cubicBezTo>
                  <a:cubicBezTo>
                    <a:pt x="108" y="140"/>
                    <a:pt x="130" y="118"/>
                    <a:pt x="130" y="92"/>
                  </a:cubicBezTo>
                  <a:cubicBezTo>
                    <a:pt x="99" y="85"/>
                    <a:pt x="112" y="68"/>
                    <a:pt x="99" y="56"/>
                  </a:cubicBezTo>
                  <a:cubicBezTo>
                    <a:pt x="125" y="56"/>
                    <a:pt x="125" y="56"/>
                    <a:pt x="125" y="56"/>
                  </a:cubicBezTo>
                  <a:cubicBezTo>
                    <a:pt x="125" y="56"/>
                    <a:pt x="126" y="53"/>
                    <a:pt x="127" y="48"/>
                  </a:cubicBezTo>
                  <a:cubicBezTo>
                    <a:pt x="136" y="57"/>
                    <a:pt x="142" y="69"/>
                    <a:pt x="144" y="83"/>
                  </a:cubicBezTo>
                  <a:cubicBezTo>
                    <a:pt x="155" y="118"/>
                    <a:pt x="135" y="130"/>
                    <a:pt x="161" y="151"/>
                  </a:cubicBezTo>
                  <a:cubicBezTo>
                    <a:pt x="136" y="159"/>
                    <a:pt x="123" y="149"/>
                    <a:pt x="117" y="144"/>
                  </a:cubicBezTo>
                  <a:close/>
                  <a:moveTo>
                    <a:pt x="46" y="52"/>
                  </a:moveTo>
                  <a:cubicBezTo>
                    <a:pt x="46" y="52"/>
                    <a:pt x="39" y="29"/>
                    <a:pt x="36" y="16"/>
                  </a:cubicBezTo>
                  <a:cubicBezTo>
                    <a:pt x="32" y="3"/>
                    <a:pt x="46" y="0"/>
                    <a:pt x="46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1" y="0"/>
                    <a:pt x="130" y="1"/>
                    <a:pt x="129" y="11"/>
                  </a:cubicBezTo>
                  <a:cubicBezTo>
                    <a:pt x="128" y="21"/>
                    <a:pt x="119" y="52"/>
                    <a:pt x="119" y="52"/>
                  </a:cubicBezTo>
                  <a:lnTo>
                    <a:pt x="46" y="52"/>
                  </a:lnTo>
                  <a:close/>
                  <a:moveTo>
                    <a:pt x="111" y="8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44" y="10"/>
                    <a:pt x="47" y="20"/>
                  </a:cubicBezTo>
                  <a:cubicBezTo>
                    <a:pt x="50" y="30"/>
                    <a:pt x="55" y="44"/>
                    <a:pt x="55" y="44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44"/>
                    <a:pt x="116" y="23"/>
                    <a:pt x="117" y="16"/>
                  </a:cubicBezTo>
                  <a:cubicBezTo>
                    <a:pt x="118" y="8"/>
                    <a:pt x="111" y="8"/>
                    <a:pt x="111" y="8"/>
                  </a:cubicBezTo>
                  <a:close/>
                  <a:moveTo>
                    <a:pt x="87" y="40"/>
                  </a:moveTo>
                  <a:cubicBezTo>
                    <a:pt x="75" y="40"/>
                    <a:pt x="75" y="40"/>
                    <a:pt x="75" y="40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87" y="32"/>
                    <a:pt x="87" y="32"/>
                    <a:pt x="87" y="32"/>
                  </a:cubicBezTo>
                  <a:lnTo>
                    <a:pt x="87" y="40"/>
                  </a:lnTo>
                  <a:close/>
                  <a:moveTo>
                    <a:pt x="19" y="180"/>
                  </a:moveTo>
                  <a:cubicBezTo>
                    <a:pt x="19" y="180"/>
                    <a:pt x="26" y="164"/>
                    <a:pt x="35" y="164"/>
                  </a:cubicBezTo>
                  <a:cubicBezTo>
                    <a:pt x="134" y="164"/>
                    <a:pt x="134" y="164"/>
                    <a:pt x="134" y="164"/>
                  </a:cubicBezTo>
                  <a:cubicBezTo>
                    <a:pt x="143" y="164"/>
                    <a:pt x="150" y="180"/>
                    <a:pt x="150" y="180"/>
                  </a:cubicBezTo>
                  <a:cubicBezTo>
                    <a:pt x="157" y="200"/>
                    <a:pt x="157" y="200"/>
                    <a:pt x="157" y="200"/>
                  </a:cubicBezTo>
                  <a:cubicBezTo>
                    <a:pt x="147" y="200"/>
                    <a:pt x="147" y="200"/>
                    <a:pt x="147" y="200"/>
                  </a:cubicBezTo>
                  <a:cubicBezTo>
                    <a:pt x="147" y="200"/>
                    <a:pt x="147" y="200"/>
                    <a:pt x="147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0"/>
                  </a:cubicBezTo>
                  <a:cubicBezTo>
                    <a:pt x="11" y="200"/>
                    <a:pt x="11" y="200"/>
                    <a:pt x="11" y="200"/>
                  </a:cubicBezTo>
                  <a:lnTo>
                    <a:pt x="19" y="180"/>
                  </a:lnTo>
                  <a:close/>
                  <a:moveTo>
                    <a:pt x="124" y="172"/>
                  </a:moveTo>
                  <a:cubicBezTo>
                    <a:pt x="44" y="172"/>
                    <a:pt x="44" y="172"/>
                    <a:pt x="44" y="172"/>
                  </a:cubicBezTo>
                  <a:cubicBezTo>
                    <a:pt x="37" y="172"/>
                    <a:pt x="31" y="185"/>
                    <a:pt x="31" y="185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85"/>
                    <a:pt x="137" y="185"/>
                    <a:pt x="137" y="185"/>
                  </a:cubicBezTo>
                  <a:cubicBezTo>
                    <a:pt x="137" y="185"/>
                    <a:pt x="131" y="172"/>
                    <a:pt x="124" y="172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97"/>
            <p:cNvSpPr>
              <a:spLocks noEditPoints="1"/>
            </p:cNvSpPr>
            <p:nvPr/>
          </p:nvSpPr>
          <p:spPr bwMode="auto">
            <a:xfrm>
              <a:off x="3119" y="380"/>
              <a:ext cx="246" cy="250"/>
            </a:xfrm>
            <a:custGeom>
              <a:avLst/>
              <a:gdLst>
                <a:gd name="T0" fmla="*/ 181 w 197"/>
                <a:gd name="T1" fmla="*/ 104 h 200"/>
                <a:gd name="T2" fmla="*/ 99 w 197"/>
                <a:gd name="T3" fmla="*/ 187 h 200"/>
                <a:gd name="T4" fmla="*/ 79 w 197"/>
                <a:gd name="T5" fmla="*/ 197 h 200"/>
                <a:gd name="T6" fmla="*/ 88 w 197"/>
                <a:gd name="T7" fmla="*/ 184 h 200"/>
                <a:gd name="T8" fmla="*/ 94 w 197"/>
                <a:gd name="T9" fmla="*/ 180 h 200"/>
                <a:gd name="T10" fmla="*/ 137 w 197"/>
                <a:gd name="T11" fmla="*/ 137 h 200"/>
                <a:gd name="T12" fmla="*/ 109 w 197"/>
                <a:gd name="T13" fmla="*/ 109 h 200"/>
                <a:gd name="T14" fmla="*/ 150 w 197"/>
                <a:gd name="T15" fmla="*/ 68 h 200"/>
                <a:gd name="T16" fmla="*/ 150 w 197"/>
                <a:gd name="T17" fmla="*/ 59 h 200"/>
                <a:gd name="T18" fmla="*/ 141 w 197"/>
                <a:gd name="T19" fmla="*/ 59 h 200"/>
                <a:gd name="T20" fmla="*/ 100 w 197"/>
                <a:gd name="T21" fmla="*/ 100 h 200"/>
                <a:gd name="T22" fmla="*/ 92 w 197"/>
                <a:gd name="T23" fmla="*/ 92 h 200"/>
                <a:gd name="T24" fmla="*/ 92 w 197"/>
                <a:gd name="T25" fmla="*/ 75 h 200"/>
                <a:gd name="T26" fmla="*/ 121 w 197"/>
                <a:gd name="T27" fmla="*/ 45 h 200"/>
                <a:gd name="T28" fmla="*/ 181 w 197"/>
                <a:gd name="T29" fmla="*/ 45 h 200"/>
                <a:gd name="T30" fmla="*/ 181 w 197"/>
                <a:gd name="T31" fmla="*/ 104 h 200"/>
                <a:gd name="T32" fmla="*/ 92 w 197"/>
                <a:gd name="T33" fmla="*/ 125 h 200"/>
                <a:gd name="T34" fmla="*/ 92 w 197"/>
                <a:gd name="T35" fmla="*/ 108 h 200"/>
                <a:gd name="T36" fmla="*/ 100 w 197"/>
                <a:gd name="T37" fmla="*/ 100 h 200"/>
                <a:gd name="T38" fmla="*/ 109 w 197"/>
                <a:gd name="T39" fmla="*/ 109 h 200"/>
                <a:gd name="T40" fmla="*/ 92 w 197"/>
                <a:gd name="T41" fmla="*/ 125 h 200"/>
                <a:gd name="T42" fmla="*/ 42 w 197"/>
                <a:gd name="T43" fmla="*/ 200 h 200"/>
                <a:gd name="T44" fmla="*/ 0 w 197"/>
                <a:gd name="T45" fmla="*/ 158 h 200"/>
                <a:gd name="T46" fmla="*/ 0 w 197"/>
                <a:gd name="T47" fmla="*/ 42 h 200"/>
                <a:gd name="T48" fmla="*/ 42 w 197"/>
                <a:gd name="T49" fmla="*/ 0 h 200"/>
                <a:gd name="T50" fmla="*/ 84 w 197"/>
                <a:gd name="T51" fmla="*/ 42 h 200"/>
                <a:gd name="T52" fmla="*/ 84 w 197"/>
                <a:gd name="T53" fmla="*/ 158 h 200"/>
                <a:gd name="T54" fmla="*/ 42 w 197"/>
                <a:gd name="T55" fmla="*/ 200 h 200"/>
                <a:gd name="T56" fmla="*/ 76 w 197"/>
                <a:gd name="T57" fmla="*/ 43 h 200"/>
                <a:gd name="T58" fmla="*/ 42 w 197"/>
                <a:gd name="T59" fmla="*/ 10 h 200"/>
                <a:gd name="T60" fmla="*/ 8 w 197"/>
                <a:gd name="T61" fmla="*/ 43 h 200"/>
                <a:gd name="T62" fmla="*/ 8 w 197"/>
                <a:gd name="T63" fmla="*/ 104 h 200"/>
                <a:gd name="T64" fmla="*/ 24 w 197"/>
                <a:gd name="T65" fmla="*/ 104 h 200"/>
                <a:gd name="T66" fmla="*/ 24 w 197"/>
                <a:gd name="T67" fmla="*/ 162 h 200"/>
                <a:gd name="T68" fmla="*/ 30 w 197"/>
                <a:gd name="T69" fmla="*/ 168 h 200"/>
                <a:gd name="T70" fmla="*/ 36 w 197"/>
                <a:gd name="T71" fmla="*/ 162 h 200"/>
                <a:gd name="T72" fmla="*/ 36 w 197"/>
                <a:gd name="T73" fmla="*/ 104 h 200"/>
                <a:gd name="T74" fmla="*/ 76 w 197"/>
                <a:gd name="T75" fmla="*/ 104 h 200"/>
                <a:gd name="T76" fmla="*/ 76 w 197"/>
                <a:gd name="T77" fmla="*/ 43 h 200"/>
                <a:gd name="T78" fmla="*/ 30 w 197"/>
                <a:gd name="T79" fmla="*/ 40 h 200"/>
                <a:gd name="T80" fmla="*/ 36 w 197"/>
                <a:gd name="T81" fmla="*/ 46 h 200"/>
                <a:gd name="T82" fmla="*/ 36 w 197"/>
                <a:gd name="T83" fmla="*/ 104 h 200"/>
                <a:gd name="T84" fmla="*/ 24 w 197"/>
                <a:gd name="T85" fmla="*/ 104 h 200"/>
                <a:gd name="T86" fmla="*/ 24 w 197"/>
                <a:gd name="T87" fmla="*/ 46 h 200"/>
                <a:gd name="T88" fmla="*/ 30 w 197"/>
                <a:gd name="T89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7" h="200">
                  <a:moveTo>
                    <a:pt x="181" y="104"/>
                  </a:moveTo>
                  <a:cubicBezTo>
                    <a:pt x="99" y="187"/>
                    <a:pt x="99" y="187"/>
                    <a:pt x="99" y="187"/>
                  </a:cubicBezTo>
                  <a:cubicBezTo>
                    <a:pt x="93" y="192"/>
                    <a:pt x="86" y="196"/>
                    <a:pt x="79" y="197"/>
                  </a:cubicBezTo>
                  <a:cubicBezTo>
                    <a:pt x="83" y="194"/>
                    <a:pt x="86" y="189"/>
                    <a:pt x="88" y="184"/>
                  </a:cubicBezTo>
                  <a:cubicBezTo>
                    <a:pt x="90" y="183"/>
                    <a:pt x="92" y="181"/>
                    <a:pt x="94" y="180"/>
                  </a:cubicBezTo>
                  <a:cubicBezTo>
                    <a:pt x="137" y="137"/>
                    <a:pt x="137" y="137"/>
                    <a:pt x="137" y="137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2" y="65"/>
                    <a:pt x="152" y="62"/>
                    <a:pt x="150" y="59"/>
                  </a:cubicBezTo>
                  <a:cubicBezTo>
                    <a:pt x="147" y="57"/>
                    <a:pt x="144" y="57"/>
                    <a:pt x="141" y="59"/>
                  </a:cubicBezTo>
                  <a:cubicBezTo>
                    <a:pt x="100" y="100"/>
                    <a:pt x="100" y="100"/>
                    <a:pt x="100" y="100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121" y="45"/>
                    <a:pt x="121" y="45"/>
                    <a:pt x="121" y="45"/>
                  </a:cubicBezTo>
                  <a:cubicBezTo>
                    <a:pt x="138" y="29"/>
                    <a:pt x="164" y="29"/>
                    <a:pt x="181" y="45"/>
                  </a:cubicBezTo>
                  <a:cubicBezTo>
                    <a:pt x="197" y="61"/>
                    <a:pt x="197" y="88"/>
                    <a:pt x="181" y="104"/>
                  </a:cubicBezTo>
                  <a:close/>
                  <a:moveTo>
                    <a:pt x="92" y="125"/>
                  </a:moveTo>
                  <a:cubicBezTo>
                    <a:pt x="92" y="108"/>
                    <a:pt x="92" y="108"/>
                    <a:pt x="92" y="108"/>
                  </a:cubicBezTo>
                  <a:cubicBezTo>
                    <a:pt x="100" y="100"/>
                    <a:pt x="100" y="100"/>
                    <a:pt x="100" y="100"/>
                  </a:cubicBezTo>
                  <a:cubicBezTo>
                    <a:pt x="109" y="109"/>
                    <a:pt x="109" y="109"/>
                    <a:pt x="109" y="109"/>
                  </a:cubicBezTo>
                  <a:lnTo>
                    <a:pt x="92" y="125"/>
                  </a:lnTo>
                  <a:close/>
                  <a:moveTo>
                    <a:pt x="42" y="200"/>
                  </a:moveTo>
                  <a:cubicBezTo>
                    <a:pt x="19" y="200"/>
                    <a:pt x="0" y="181"/>
                    <a:pt x="0" y="158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18"/>
                    <a:pt x="19" y="0"/>
                    <a:pt x="42" y="0"/>
                  </a:cubicBezTo>
                  <a:cubicBezTo>
                    <a:pt x="65" y="0"/>
                    <a:pt x="84" y="18"/>
                    <a:pt x="84" y="42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181"/>
                    <a:pt x="65" y="200"/>
                    <a:pt x="42" y="200"/>
                  </a:cubicBezTo>
                  <a:close/>
                  <a:moveTo>
                    <a:pt x="76" y="43"/>
                  </a:moveTo>
                  <a:cubicBezTo>
                    <a:pt x="76" y="25"/>
                    <a:pt x="60" y="10"/>
                    <a:pt x="42" y="10"/>
                  </a:cubicBezTo>
                  <a:cubicBezTo>
                    <a:pt x="24" y="10"/>
                    <a:pt x="8" y="25"/>
                    <a:pt x="8" y="43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162"/>
                    <a:pt x="24" y="162"/>
                    <a:pt x="24" y="162"/>
                  </a:cubicBezTo>
                  <a:cubicBezTo>
                    <a:pt x="24" y="165"/>
                    <a:pt x="27" y="168"/>
                    <a:pt x="30" y="168"/>
                  </a:cubicBezTo>
                  <a:cubicBezTo>
                    <a:pt x="33" y="168"/>
                    <a:pt x="36" y="165"/>
                    <a:pt x="36" y="162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76" y="104"/>
                    <a:pt x="76" y="104"/>
                    <a:pt x="76" y="104"/>
                  </a:cubicBezTo>
                  <a:lnTo>
                    <a:pt x="76" y="43"/>
                  </a:lnTo>
                  <a:close/>
                  <a:moveTo>
                    <a:pt x="30" y="40"/>
                  </a:moveTo>
                  <a:cubicBezTo>
                    <a:pt x="33" y="40"/>
                    <a:pt x="36" y="42"/>
                    <a:pt x="36" y="46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2"/>
                    <a:pt x="27" y="40"/>
                    <a:pt x="30" y="40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98"/>
            <p:cNvSpPr>
              <a:spLocks noEditPoints="1"/>
            </p:cNvSpPr>
            <p:nvPr/>
          </p:nvSpPr>
          <p:spPr bwMode="auto">
            <a:xfrm>
              <a:off x="3435" y="380"/>
              <a:ext cx="230" cy="250"/>
            </a:xfrm>
            <a:custGeom>
              <a:avLst/>
              <a:gdLst>
                <a:gd name="T0" fmla="*/ 185 w 185"/>
                <a:gd name="T1" fmla="*/ 64 h 200"/>
                <a:gd name="T2" fmla="*/ 100 w 185"/>
                <a:gd name="T3" fmla="*/ 119 h 200"/>
                <a:gd name="T4" fmla="*/ 100 w 185"/>
                <a:gd name="T5" fmla="*/ 164 h 200"/>
                <a:gd name="T6" fmla="*/ 129 w 185"/>
                <a:gd name="T7" fmla="*/ 129 h 200"/>
                <a:gd name="T8" fmla="*/ 131 w 185"/>
                <a:gd name="T9" fmla="*/ 150 h 200"/>
                <a:gd name="T10" fmla="*/ 113 w 185"/>
                <a:gd name="T11" fmla="*/ 173 h 200"/>
                <a:gd name="T12" fmla="*/ 144 w 185"/>
                <a:gd name="T13" fmla="*/ 200 h 200"/>
                <a:gd name="T14" fmla="*/ 40 w 185"/>
                <a:gd name="T15" fmla="*/ 200 h 200"/>
                <a:gd name="T16" fmla="*/ 69 w 185"/>
                <a:gd name="T17" fmla="*/ 174 h 200"/>
                <a:gd name="T18" fmla="*/ 49 w 185"/>
                <a:gd name="T19" fmla="*/ 138 h 200"/>
                <a:gd name="T20" fmla="*/ 57 w 185"/>
                <a:gd name="T21" fmla="*/ 113 h 200"/>
                <a:gd name="T22" fmla="*/ 0 w 185"/>
                <a:gd name="T23" fmla="*/ 64 h 200"/>
                <a:gd name="T24" fmla="*/ 168 w 185"/>
                <a:gd name="T25" fmla="*/ 64 h 200"/>
                <a:gd name="T26" fmla="*/ 171 w 185"/>
                <a:gd name="T27" fmla="*/ 51 h 200"/>
                <a:gd name="T28" fmla="*/ 124 w 185"/>
                <a:gd name="T29" fmla="*/ 10 h 200"/>
                <a:gd name="T30" fmla="*/ 94 w 185"/>
                <a:gd name="T31" fmla="*/ 19 h 200"/>
                <a:gd name="T32" fmla="*/ 77 w 185"/>
                <a:gd name="T33" fmla="*/ 43 h 200"/>
                <a:gd name="T34" fmla="*/ 45 w 185"/>
                <a:gd name="T35" fmla="*/ 46 h 200"/>
                <a:gd name="T36" fmla="*/ 60 w 185"/>
                <a:gd name="T37" fmla="*/ 17 h 200"/>
                <a:gd name="T38" fmla="*/ 88 w 185"/>
                <a:gd name="T39" fmla="*/ 11 h 200"/>
                <a:gd name="T40" fmla="*/ 124 w 185"/>
                <a:gd name="T41" fmla="*/ 0 h 200"/>
                <a:gd name="T42" fmla="*/ 182 w 185"/>
                <a:gd name="T43" fmla="*/ 51 h 200"/>
                <a:gd name="T44" fmla="*/ 181 w 185"/>
                <a:gd name="T45" fmla="*/ 64 h 200"/>
                <a:gd name="T46" fmla="*/ 185 w 185"/>
                <a:gd name="T47" fmla="*/ 64 h 200"/>
                <a:gd name="T48" fmla="*/ 84 w 185"/>
                <a:gd name="T49" fmla="*/ 119 h 200"/>
                <a:gd name="T50" fmla="*/ 73 w 185"/>
                <a:gd name="T51" fmla="*/ 117 h 200"/>
                <a:gd name="T52" fmla="*/ 63 w 185"/>
                <a:gd name="T53" fmla="*/ 138 h 200"/>
                <a:gd name="T54" fmla="*/ 84 w 185"/>
                <a:gd name="T55" fmla="*/ 164 h 200"/>
                <a:gd name="T56" fmla="*/ 84 w 185"/>
                <a:gd name="T57" fmla="*/ 119 h 200"/>
                <a:gd name="T58" fmla="*/ 183 w 185"/>
                <a:gd name="T59" fmla="*/ 68 h 200"/>
                <a:gd name="T60" fmla="*/ 183 w 185"/>
                <a:gd name="T61" fmla="*/ 68 h 200"/>
                <a:gd name="T62" fmla="*/ 183 w 185"/>
                <a:gd name="T63" fmla="*/ 68 h 200"/>
                <a:gd name="T64" fmla="*/ 183 w 185"/>
                <a:gd name="T65" fmla="*/ 68 h 200"/>
                <a:gd name="T66" fmla="*/ 183 w 185"/>
                <a:gd name="T67" fmla="*/ 68 h 200"/>
                <a:gd name="T68" fmla="*/ 183 w 185"/>
                <a:gd name="T69" fmla="*/ 67 h 200"/>
                <a:gd name="T70" fmla="*/ 183 w 185"/>
                <a:gd name="T71" fmla="*/ 68 h 200"/>
                <a:gd name="T72" fmla="*/ 183 w 185"/>
                <a:gd name="T73" fmla="*/ 67 h 200"/>
                <a:gd name="T74" fmla="*/ 183 w 185"/>
                <a:gd name="T75" fmla="*/ 67 h 200"/>
                <a:gd name="T76" fmla="*/ 183 w 185"/>
                <a:gd name="T77" fmla="*/ 67 h 200"/>
                <a:gd name="T78" fmla="*/ 183 w 185"/>
                <a:gd name="T79" fmla="*/ 67 h 200"/>
                <a:gd name="T80" fmla="*/ 184 w 185"/>
                <a:gd name="T81" fmla="*/ 66 h 200"/>
                <a:gd name="T82" fmla="*/ 183 w 185"/>
                <a:gd name="T83" fmla="*/ 67 h 200"/>
                <a:gd name="T84" fmla="*/ 184 w 185"/>
                <a:gd name="T85" fmla="*/ 66 h 200"/>
                <a:gd name="T86" fmla="*/ 184 w 185"/>
                <a:gd name="T87" fmla="*/ 65 h 200"/>
                <a:gd name="T88" fmla="*/ 184 w 185"/>
                <a:gd name="T89" fmla="*/ 66 h 200"/>
                <a:gd name="T90" fmla="*/ 184 w 185"/>
                <a:gd name="T91" fmla="*/ 65 h 200"/>
                <a:gd name="T92" fmla="*/ 185 w 185"/>
                <a:gd name="T93" fmla="*/ 65 h 200"/>
                <a:gd name="T94" fmla="*/ 184 w 185"/>
                <a:gd name="T95" fmla="*/ 65 h 200"/>
                <a:gd name="T96" fmla="*/ 185 w 185"/>
                <a:gd name="T97" fmla="*/ 65 h 200"/>
                <a:gd name="T98" fmla="*/ 185 w 185"/>
                <a:gd name="T99" fmla="*/ 64 h 200"/>
                <a:gd name="T100" fmla="*/ 185 w 185"/>
                <a:gd name="T101" fmla="*/ 65 h 200"/>
                <a:gd name="T102" fmla="*/ 185 w 185"/>
                <a:gd name="T103" fmla="*/ 64 h 200"/>
                <a:gd name="T104" fmla="*/ 185 w 185"/>
                <a:gd name="T105" fmla="*/ 64 h 200"/>
                <a:gd name="T106" fmla="*/ 185 w 185"/>
                <a:gd name="T107" fmla="*/ 64 h 200"/>
                <a:gd name="T108" fmla="*/ 185 w 185"/>
                <a:gd name="T109" fmla="*/ 6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5" h="200">
                  <a:moveTo>
                    <a:pt x="185" y="64"/>
                  </a:moveTo>
                  <a:cubicBezTo>
                    <a:pt x="168" y="93"/>
                    <a:pt x="137" y="116"/>
                    <a:pt x="100" y="119"/>
                  </a:cubicBezTo>
                  <a:cubicBezTo>
                    <a:pt x="100" y="164"/>
                    <a:pt x="100" y="164"/>
                    <a:pt x="100" y="164"/>
                  </a:cubicBezTo>
                  <a:cubicBezTo>
                    <a:pt x="112" y="162"/>
                    <a:pt x="123" y="153"/>
                    <a:pt x="129" y="129"/>
                  </a:cubicBezTo>
                  <a:cubicBezTo>
                    <a:pt x="133" y="137"/>
                    <a:pt x="131" y="150"/>
                    <a:pt x="131" y="150"/>
                  </a:cubicBezTo>
                  <a:cubicBezTo>
                    <a:pt x="128" y="160"/>
                    <a:pt x="121" y="168"/>
                    <a:pt x="113" y="173"/>
                  </a:cubicBezTo>
                  <a:cubicBezTo>
                    <a:pt x="126" y="178"/>
                    <a:pt x="137" y="188"/>
                    <a:pt x="144" y="200"/>
                  </a:cubicBezTo>
                  <a:cubicBezTo>
                    <a:pt x="40" y="200"/>
                    <a:pt x="40" y="200"/>
                    <a:pt x="40" y="200"/>
                  </a:cubicBezTo>
                  <a:cubicBezTo>
                    <a:pt x="47" y="188"/>
                    <a:pt x="57" y="179"/>
                    <a:pt x="69" y="174"/>
                  </a:cubicBezTo>
                  <a:cubicBezTo>
                    <a:pt x="57" y="167"/>
                    <a:pt x="49" y="153"/>
                    <a:pt x="49" y="138"/>
                  </a:cubicBezTo>
                  <a:cubicBezTo>
                    <a:pt x="49" y="128"/>
                    <a:pt x="52" y="120"/>
                    <a:pt x="57" y="113"/>
                  </a:cubicBezTo>
                  <a:cubicBezTo>
                    <a:pt x="33" y="104"/>
                    <a:pt x="13" y="86"/>
                    <a:pt x="0" y="64"/>
                  </a:cubicBezTo>
                  <a:cubicBezTo>
                    <a:pt x="168" y="64"/>
                    <a:pt x="168" y="64"/>
                    <a:pt x="168" y="64"/>
                  </a:cubicBezTo>
                  <a:cubicBezTo>
                    <a:pt x="170" y="60"/>
                    <a:pt x="171" y="55"/>
                    <a:pt x="171" y="51"/>
                  </a:cubicBezTo>
                  <a:cubicBezTo>
                    <a:pt x="171" y="28"/>
                    <a:pt x="150" y="10"/>
                    <a:pt x="124" y="10"/>
                  </a:cubicBezTo>
                  <a:cubicBezTo>
                    <a:pt x="113" y="10"/>
                    <a:pt x="102" y="13"/>
                    <a:pt x="94" y="19"/>
                  </a:cubicBezTo>
                  <a:cubicBezTo>
                    <a:pt x="95" y="27"/>
                    <a:pt x="88" y="36"/>
                    <a:pt x="77" y="43"/>
                  </a:cubicBezTo>
                  <a:cubicBezTo>
                    <a:pt x="64" y="52"/>
                    <a:pt x="49" y="53"/>
                    <a:pt x="45" y="46"/>
                  </a:cubicBezTo>
                  <a:cubicBezTo>
                    <a:pt x="40" y="38"/>
                    <a:pt x="47" y="25"/>
                    <a:pt x="60" y="17"/>
                  </a:cubicBezTo>
                  <a:cubicBezTo>
                    <a:pt x="70" y="10"/>
                    <a:pt x="81" y="8"/>
                    <a:pt x="88" y="11"/>
                  </a:cubicBezTo>
                  <a:cubicBezTo>
                    <a:pt x="98" y="4"/>
                    <a:pt x="110" y="0"/>
                    <a:pt x="124" y="0"/>
                  </a:cubicBezTo>
                  <a:cubicBezTo>
                    <a:pt x="156" y="0"/>
                    <a:pt x="182" y="23"/>
                    <a:pt x="182" y="51"/>
                  </a:cubicBezTo>
                  <a:cubicBezTo>
                    <a:pt x="182" y="55"/>
                    <a:pt x="182" y="60"/>
                    <a:pt x="181" y="64"/>
                  </a:cubicBezTo>
                  <a:lnTo>
                    <a:pt x="185" y="64"/>
                  </a:lnTo>
                  <a:close/>
                  <a:moveTo>
                    <a:pt x="84" y="119"/>
                  </a:moveTo>
                  <a:cubicBezTo>
                    <a:pt x="74" y="118"/>
                    <a:pt x="73" y="117"/>
                    <a:pt x="73" y="117"/>
                  </a:cubicBezTo>
                  <a:cubicBezTo>
                    <a:pt x="67" y="122"/>
                    <a:pt x="63" y="130"/>
                    <a:pt x="63" y="138"/>
                  </a:cubicBezTo>
                  <a:cubicBezTo>
                    <a:pt x="63" y="151"/>
                    <a:pt x="72" y="162"/>
                    <a:pt x="84" y="164"/>
                  </a:cubicBezTo>
                  <a:lnTo>
                    <a:pt x="84" y="119"/>
                  </a:lnTo>
                  <a:close/>
                  <a:moveTo>
                    <a:pt x="183" y="68"/>
                  </a:moveTo>
                  <a:cubicBezTo>
                    <a:pt x="183" y="68"/>
                    <a:pt x="183" y="68"/>
                    <a:pt x="183" y="68"/>
                  </a:cubicBezTo>
                  <a:moveTo>
                    <a:pt x="183" y="68"/>
                  </a:moveTo>
                  <a:cubicBezTo>
                    <a:pt x="183" y="68"/>
                    <a:pt x="183" y="68"/>
                    <a:pt x="183" y="68"/>
                  </a:cubicBezTo>
                  <a:cubicBezTo>
                    <a:pt x="183" y="68"/>
                    <a:pt x="183" y="68"/>
                    <a:pt x="183" y="68"/>
                  </a:cubicBezTo>
                  <a:close/>
                  <a:moveTo>
                    <a:pt x="183" y="67"/>
                  </a:moveTo>
                  <a:cubicBezTo>
                    <a:pt x="183" y="67"/>
                    <a:pt x="183" y="68"/>
                    <a:pt x="183" y="68"/>
                  </a:cubicBezTo>
                  <a:cubicBezTo>
                    <a:pt x="183" y="68"/>
                    <a:pt x="183" y="67"/>
                    <a:pt x="183" y="67"/>
                  </a:cubicBezTo>
                  <a:close/>
                  <a:moveTo>
                    <a:pt x="183" y="67"/>
                  </a:moveTo>
                  <a:cubicBezTo>
                    <a:pt x="183" y="67"/>
                    <a:pt x="183" y="67"/>
                    <a:pt x="183" y="67"/>
                  </a:cubicBezTo>
                  <a:cubicBezTo>
                    <a:pt x="183" y="67"/>
                    <a:pt x="183" y="67"/>
                    <a:pt x="183" y="67"/>
                  </a:cubicBezTo>
                  <a:close/>
                  <a:moveTo>
                    <a:pt x="184" y="66"/>
                  </a:moveTo>
                  <a:cubicBezTo>
                    <a:pt x="184" y="66"/>
                    <a:pt x="184" y="67"/>
                    <a:pt x="183" y="67"/>
                  </a:cubicBezTo>
                  <a:cubicBezTo>
                    <a:pt x="183" y="67"/>
                    <a:pt x="184" y="66"/>
                    <a:pt x="184" y="66"/>
                  </a:cubicBezTo>
                  <a:close/>
                  <a:moveTo>
                    <a:pt x="184" y="65"/>
                  </a:moveTo>
                  <a:cubicBezTo>
                    <a:pt x="184" y="66"/>
                    <a:pt x="184" y="66"/>
                    <a:pt x="184" y="66"/>
                  </a:cubicBezTo>
                  <a:cubicBezTo>
                    <a:pt x="184" y="66"/>
                    <a:pt x="184" y="65"/>
                    <a:pt x="184" y="65"/>
                  </a:cubicBezTo>
                  <a:close/>
                  <a:moveTo>
                    <a:pt x="185" y="65"/>
                  </a:moveTo>
                  <a:cubicBezTo>
                    <a:pt x="184" y="65"/>
                    <a:pt x="184" y="65"/>
                    <a:pt x="184" y="65"/>
                  </a:cubicBezTo>
                  <a:cubicBezTo>
                    <a:pt x="184" y="65"/>
                    <a:pt x="184" y="65"/>
                    <a:pt x="185" y="65"/>
                  </a:cubicBezTo>
                  <a:close/>
                  <a:moveTo>
                    <a:pt x="185" y="64"/>
                  </a:moveTo>
                  <a:cubicBezTo>
                    <a:pt x="185" y="65"/>
                    <a:pt x="185" y="65"/>
                    <a:pt x="185" y="65"/>
                  </a:cubicBezTo>
                  <a:cubicBezTo>
                    <a:pt x="185" y="65"/>
                    <a:pt x="185" y="65"/>
                    <a:pt x="185" y="64"/>
                  </a:cubicBezTo>
                  <a:close/>
                  <a:moveTo>
                    <a:pt x="185" y="64"/>
                  </a:moveTo>
                  <a:cubicBezTo>
                    <a:pt x="185" y="64"/>
                    <a:pt x="185" y="64"/>
                    <a:pt x="185" y="64"/>
                  </a:cubicBezTo>
                  <a:cubicBezTo>
                    <a:pt x="185" y="64"/>
                    <a:pt x="185" y="64"/>
                    <a:pt x="185" y="64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99"/>
            <p:cNvSpPr>
              <a:spLocks noEditPoints="1"/>
            </p:cNvSpPr>
            <p:nvPr/>
          </p:nvSpPr>
          <p:spPr bwMode="auto">
            <a:xfrm>
              <a:off x="3727" y="380"/>
              <a:ext cx="252" cy="252"/>
            </a:xfrm>
            <a:custGeom>
              <a:avLst/>
              <a:gdLst>
                <a:gd name="T0" fmla="*/ 12 w 202"/>
                <a:gd name="T1" fmla="*/ 179 h 202"/>
                <a:gd name="T2" fmla="*/ 66 w 202"/>
                <a:gd name="T3" fmla="*/ 190 h 202"/>
                <a:gd name="T4" fmla="*/ 39 w 202"/>
                <a:gd name="T5" fmla="*/ 109 h 202"/>
                <a:gd name="T6" fmla="*/ 44 w 202"/>
                <a:gd name="T7" fmla="*/ 104 h 202"/>
                <a:gd name="T8" fmla="*/ 163 w 202"/>
                <a:gd name="T9" fmla="*/ 93 h 202"/>
                <a:gd name="T10" fmla="*/ 44 w 202"/>
                <a:gd name="T11" fmla="*/ 104 h 202"/>
                <a:gd name="T12" fmla="*/ 66 w 202"/>
                <a:gd name="T13" fmla="*/ 104 h 202"/>
                <a:gd name="T14" fmla="*/ 77 w 202"/>
                <a:gd name="T15" fmla="*/ 93 h 202"/>
                <a:gd name="T16" fmla="*/ 93 w 202"/>
                <a:gd name="T17" fmla="*/ 120 h 202"/>
                <a:gd name="T18" fmla="*/ 82 w 202"/>
                <a:gd name="T19" fmla="*/ 109 h 202"/>
                <a:gd name="T20" fmla="*/ 93 w 202"/>
                <a:gd name="T21" fmla="*/ 120 h 202"/>
                <a:gd name="T22" fmla="*/ 82 w 202"/>
                <a:gd name="T23" fmla="*/ 88 h 202"/>
                <a:gd name="T24" fmla="*/ 93 w 202"/>
                <a:gd name="T25" fmla="*/ 77 h 202"/>
                <a:gd name="T26" fmla="*/ 109 w 202"/>
                <a:gd name="T27" fmla="*/ 136 h 202"/>
                <a:gd name="T28" fmla="*/ 98 w 202"/>
                <a:gd name="T29" fmla="*/ 125 h 202"/>
                <a:gd name="T30" fmla="*/ 109 w 202"/>
                <a:gd name="T31" fmla="*/ 136 h 202"/>
                <a:gd name="T32" fmla="*/ 141 w 202"/>
                <a:gd name="T33" fmla="*/ 93 h 202"/>
                <a:gd name="T34" fmla="*/ 131 w 202"/>
                <a:gd name="T35" fmla="*/ 104 h 202"/>
                <a:gd name="T36" fmla="*/ 114 w 202"/>
                <a:gd name="T37" fmla="*/ 77 h 202"/>
                <a:gd name="T38" fmla="*/ 125 w 202"/>
                <a:gd name="T39" fmla="*/ 88 h 202"/>
                <a:gd name="T40" fmla="*/ 114 w 202"/>
                <a:gd name="T41" fmla="*/ 77 h 202"/>
                <a:gd name="T42" fmla="*/ 125 w 202"/>
                <a:gd name="T43" fmla="*/ 109 h 202"/>
                <a:gd name="T44" fmla="*/ 114 w 202"/>
                <a:gd name="T45" fmla="*/ 120 h 202"/>
                <a:gd name="T46" fmla="*/ 109 w 202"/>
                <a:gd name="T47" fmla="*/ 104 h 202"/>
                <a:gd name="T48" fmla="*/ 98 w 202"/>
                <a:gd name="T49" fmla="*/ 93 h 202"/>
                <a:gd name="T50" fmla="*/ 109 w 202"/>
                <a:gd name="T51" fmla="*/ 104 h 202"/>
                <a:gd name="T52" fmla="*/ 98 w 202"/>
                <a:gd name="T53" fmla="*/ 71 h 202"/>
                <a:gd name="T54" fmla="*/ 109 w 202"/>
                <a:gd name="T55" fmla="*/ 61 h 202"/>
                <a:gd name="T56" fmla="*/ 190 w 202"/>
                <a:gd name="T57" fmla="*/ 23 h 202"/>
                <a:gd name="T58" fmla="*/ 136 w 202"/>
                <a:gd name="T59" fmla="*/ 12 h 202"/>
                <a:gd name="T60" fmla="*/ 168 w 202"/>
                <a:gd name="T61" fmla="*/ 88 h 202"/>
                <a:gd name="T62" fmla="*/ 190 w 202"/>
                <a:gd name="T63" fmla="*/ 23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2" h="202">
                  <a:moveTo>
                    <a:pt x="12" y="136"/>
                  </a:moveTo>
                  <a:cubicBezTo>
                    <a:pt x="0" y="148"/>
                    <a:pt x="0" y="167"/>
                    <a:pt x="12" y="179"/>
                  </a:cubicBezTo>
                  <a:cubicBezTo>
                    <a:pt x="23" y="190"/>
                    <a:pt x="23" y="190"/>
                    <a:pt x="23" y="190"/>
                  </a:cubicBezTo>
                  <a:cubicBezTo>
                    <a:pt x="35" y="202"/>
                    <a:pt x="54" y="202"/>
                    <a:pt x="66" y="190"/>
                  </a:cubicBezTo>
                  <a:cubicBezTo>
                    <a:pt x="93" y="163"/>
                    <a:pt x="93" y="163"/>
                    <a:pt x="93" y="163"/>
                  </a:cubicBezTo>
                  <a:cubicBezTo>
                    <a:pt x="39" y="109"/>
                    <a:pt x="39" y="109"/>
                    <a:pt x="39" y="109"/>
                  </a:cubicBezTo>
                  <a:lnTo>
                    <a:pt x="12" y="136"/>
                  </a:lnTo>
                  <a:close/>
                  <a:moveTo>
                    <a:pt x="44" y="104"/>
                  </a:moveTo>
                  <a:cubicBezTo>
                    <a:pt x="98" y="158"/>
                    <a:pt x="98" y="158"/>
                    <a:pt x="98" y="158"/>
                  </a:cubicBezTo>
                  <a:cubicBezTo>
                    <a:pt x="163" y="93"/>
                    <a:pt x="163" y="93"/>
                    <a:pt x="163" y="93"/>
                  </a:cubicBezTo>
                  <a:cubicBezTo>
                    <a:pt x="109" y="39"/>
                    <a:pt x="109" y="39"/>
                    <a:pt x="109" y="39"/>
                  </a:cubicBezTo>
                  <a:lnTo>
                    <a:pt x="44" y="104"/>
                  </a:lnTo>
                  <a:close/>
                  <a:moveTo>
                    <a:pt x="77" y="104"/>
                  </a:moveTo>
                  <a:cubicBezTo>
                    <a:pt x="74" y="107"/>
                    <a:pt x="69" y="107"/>
                    <a:pt x="66" y="104"/>
                  </a:cubicBezTo>
                  <a:cubicBezTo>
                    <a:pt x="63" y="101"/>
                    <a:pt x="63" y="96"/>
                    <a:pt x="66" y="93"/>
                  </a:cubicBezTo>
                  <a:cubicBezTo>
                    <a:pt x="69" y="90"/>
                    <a:pt x="74" y="90"/>
                    <a:pt x="77" y="93"/>
                  </a:cubicBezTo>
                  <a:cubicBezTo>
                    <a:pt x="80" y="96"/>
                    <a:pt x="80" y="101"/>
                    <a:pt x="77" y="104"/>
                  </a:cubicBezTo>
                  <a:close/>
                  <a:moveTo>
                    <a:pt x="93" y="120"/>
                  </a:moveTo>
                  <a:cubicBezTo>
                    <a:pt x="90" y="123"/>
                    <a:pt x="85" y="123"/>
                    <a:pt x="82" y="120"/>
                  </a:cubicBezTo>
                  <a:cubicBezTo>
                    <a:pt x="79" y="117"/>
                    <a:pt x="79" y="112"/>
                    <a:pt x="82" y="109"/>
                  </a:cubicBezTo>
                  <a:cubicBezTo>
                    <a:pt x="85" y="106"/>
                    <a:pt x="90" y="106"/>
                    <a:pt x="93" y="109"/>
                  </a:cubicBezTo>
                  <a:cubicBezTo>
                    <a:pt x="96" y="112"/>
                    <a:pt x="96" y="117"/>
                    <a:pt x="93" y="120"/>
                  </a:cubicBezTo>
                  <a:close/>
                  <a:moveTo>
                    <a:pt x="93" y="88"/>
                  </a:moveTo>
                  <a:cubicBezTo>
                    <a:pt x="90" y="91"/>
                    <a:pt x="85" y="91"/>
                    <a:pt x="82" y="88"/>
                  </a:cubicBezTo>
                  <a:cubicBezTo>
                    <a:pt x="79" y="85"/>
                    <a:pt x="79" y="80"/>
                    <a:pt x="82" y="77"/>
                  </a:cubicBezTo>
                  <a:cubicBezTo>
                    <a:pt x="85" y="74"/>
                    <a:pt x="90" y="74"/>
                    <a:pt x="93" y="77"/>
                  </a:cubicBezTo>
                  <a:cubicBezTo>
                    <a:pt x="96" y="80"/>
                    <a:pt x="96" y="85"/>
                    <a:pt x="93" y="88"/>
                  </a:cubicBezTo>
                  <a:close/>
                  <a:moveTo>
                    <a:pt x="109" y="136"/>
                  </a:moveTo>
                  <a:cubicBezTo>
                    <a:pt x="106" y="139"/>
                    <a:pt x="101" y="139"/>
                    <a:pt x="98" y="136"/>
                  </a:cubicBezTo>
                  <a:cubicBezTo>
                    <a:pt x="95" y="133"/>
                    <a:pt x="95" y="128"/>
                    <a:pt x="98" y="125"/>
                  </a:cubicBezTo>
                  <a:cubicBezTo>
                    <a:pt x="101" y="122"/>
                    <a:pt x="106" y="122"/>
                    <a:pt x="109" y="125"/>
                  </a:cubicBezTo>
                  <a:cubicBezTo>
                    <a:pt x="112" y="128"/>
                    <a:pt x="112" y="133"/>
                    <a:pt x="109" y="136"/>
                  </a:cubicBezTo>
                  <a:close/>
                  <a:moveTo>
                    <a:pt x="131" y="93"/>
                  </a:moveTo>
                  <a:cubicBezTo>
                    <a:pt x="134" y="90"/>
                    <a:pt x="138" y="90"/>
                    <a:pt x="141" y="93"/>
                  </a:cubicBezTo>
                  <a:cubicBezTo>
                    <a:pt x="144" y="96"/>
                    <a:pt x="144" y="101"/>
                    <a:pt x="141" y="104"/>
                  </a:cubicBezTo>
                  <a:cubicBezTo>
                    <a:pt x="138" y="107"/>
                    <a:pt x="134" y="107"/>
                    <a:pt x="131" y="104"/>
                  </a:cubicBezTo>
                  <a:cubicBezTo>
                    <a:pt x="128" y="101"/>
                    <a:pt x="128" y="96"/>
                    <a:pt x="131" y="93"/>
                  </a:cubicBezTo>
                  <a:close/>
                  <a:moveTo>
                    <a:pt x="114" y="77"/>
                  </a:moveTo>
                  <a:cubicBezTo>
                    <a:pt x="117" y="74"/>
                    <a:pt x="122" y="74"/>
                    <a:pt x="125" y="77"/>
                  </a:cubicBezTo>
                  <a:cubicBezTo>
                    <a:pt x="128" y="80"/>
                    <a:pt x="128" y="85"/>
                    <a:pt x="125" y="88"/>
                  </a:cubicBezTo>
                  <a:cubicBezTo>
                    <a:pt x="122" y="91"/>
                    <a:pt x="117" y="91"/>
                    <a:pt x="114" y="88"/>
                  </a:cubicBezTo>
                  <a:cubicBezTo>
                    <a:pt x="111" y="85"/>
                    <a:pt x="111" y="80"/>
                    <a:pt x="114" y="77"/>
                  </a:cubicBezTo>
                  <a:close/>
                  <a:moveTo>
                    <a:pt x="114" y="109"/>
                  </a:moveTo>
                  <a:cubicBezTo>
                    <a:pt x="117" y="106"/>
                    <a:pt x="122" y="106"/>
                    <a:pt x="125" y="109"/>
                  </a:cubicBezTo>
                  <a:cubicBezTo>
                    <a:pt x="128" y="112"/>
                    <a:pt x="128" y="117"/>
                    <a:pt x="125" y="120"/>
                  </a:cubicBezTo>
                  <a:cubicBezTo>
                    <a:pt x="122" y="123"/>
                    <a:pt x="117" y="123"/>
                    <a:pt x="114" y="120"/>
                  </a:cubicBezTo>
                  <a:cubicBezTo>
                    <a:pt x="111" y="117"/>
                    <a:pt x="111" y="112"/>
                    <a:pt x="114" y="109"/>
                  </a:cubicBezTo>
                  <a:close/>
                  <a:moveTo>
                    <a:pt x="109" y="104"/>
                  </a:moveTo>
                  <a:cubicBezTo>
                    <a:pt x="106" y="107"/>
                    <a:pt x="101" y="107"/>
                    <a:pt x="98" y="104"/>
                  </a:cubicBezTo>
                  <a:cubicBezTo>
                    <a:pt x="95" y="101"/>
                    <a:pt x="95" y="96"/>
                    <a:pt x="98" y="93"/>
                  </a:cubicBezTo>
                  <a:cubicBezTo>
                    <a:pt x="101" y="90"/>
                    <a:pt x="106" y="90"/>
                    <a:pt x="109" y="93"/>
                  </a:cubicBezTo>
                  <a:cubicBezTo>
                    <a:pt x="112" y="96"/>
                    <a:pt x="112" y="101"/>
                    <a:pt x="109" y="104"/>
                  </a:cubicBezTo>
                  <a:close/>
                  <a:moveTo>
                    <a:pt x="109" y="71"/>
                  </a:moveTo>
                  <a:cubicBezTo>
                    <a:pt x="106" y="74"/>
                    <a:pt x="101" y="74"/>
                    <a:pt x="98" y="71"/>
                  </a:cubicBezTo>
                  <a:cubicBezTo>
                    <a:pt x="95" y="68"/>
                    <a:pt x="95" y="64"/>
                    <a:pt x="98" y="61"/>
                  </a:cubicBezTo>
                  <a:cubicBezTo>
                    <a:pt x="101" y="58"/>
                    <a:pt x="106" y="58"/>
                    <a:pt x="109" y="61"/>
                  </a:cubicBezTo>
                  <a:cubicBezTo>
                    <a:pt x="112" y="64"/>
                    <a:pt x="112" y="68"/>
                    <a:pt x="109" y="71"/>
                  </a:cubicBezTo>
                  <a:close/>
                  <a:moveTo>
                    <a:pt x="190" y="23"/>
                  </a:moveTo>
                  <a:cubicBezTo>
                    <a:pt x="179" y="12"/>
                    <a:pt x="179" y="12"/>
                    <a:pt x="179" y="12"/>
                  </a:cubicBezTo>
                  <a:cubicBezTo>
                    <a:pt x="167" y="0"/>
                    <a:pt x="148" y="0"/>
                    <a:pt x="136" y="12"/>
                  </a:cubicBezTo>
                  <a:cubicBezTo>
                    <a:pt x="114" y="34"/>
                    <a:pt x="114" y="34"/>
                    <a:pt x="114" y="34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90" y="66"/>
                    <a:pt x="190" y="66"/>
                    <a:pt x="190" y="66"/>
                  </a:cubicBezTo>
                  <a:cubicBezTo>
                    <a:pt x="202" y="54"/>
                    <a:pt x="202" y="35"/>
                    <a:pt x="190" y="23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00"/>
            <p:cNvSpPr>
              <a:spLocks noEditPoints="1"/>
            </p:cNvSpPr>
            <p:nvPr/>
          </p:nvSpPr>
          <p:spPr bwMode="auto">
            <a:xfrm>
              <a:off x="4030" y="379"/>
              <a:ext cx="240" cy="249"/>
            </a:xfrm>
            <a:custGeom>
              <a:avLst/>
              <a:gdLst>
                <a:gd name="T0" fmla="*/ 93 w 193"/>
                <a:gd name="T1" fmla="*/ 105 h 200"/>
                <a:gd name="T2" fmla="*/ 93 w 193"/>
                <a:gd name="T3" fmla="*/ 183 h 200"/>
                <a:gd name="T4" fmla="*/ 123 w 193"/>
                <a:gd name="T5" fmla="*/ 144 h 200"/>
                <a:gd name="T6" fmla="*/ 64 w 193"/>
                <a:gd name="T7" fmla="*/ 144 h 200"/>
                <a:gd name="T8" fmla="*/ 123 w 193"/>
                <a:gd name="T9" fmla="*/ 144 h 200"/>
                <a:gd name="T10" fmla="*/ 93 w 193"/>
                <a:gd name="T11" fmla="*/ 120 h 200"/>
                <a:gd name="T12" fmla="*/ 96 w 193"/>
                <a:gd name="T13" fmla="*/ 131 h 200"/>
                <a:gd name="T14" fmla="*/ 115 w 193"/>
                <a:gd name="T15" fmla="*/ 134 h 200"/>
                <a:gd name="T16" fmla="*/ 93 w 193"/>
                <a:gd name="T17" fmla="*/ 167 h 200"/>
                <a:gd name="T18" fmla="*/ 81 w 193"/>
                <a:gd name="T19" fmla="*/ 163 h 200"/>
                <a:gd name="T20" fmla="*/ 81 w 193"/>
                <a:gd name="T21" fmla="*/ 149 h 200"/>
                <a:gd name="T22" fmla="*/ 74 w 193"/>
                <a:gd name="T23" fmla="*/ 157 h 200"/>
                <a:gd name="T24" fmla="*/ 93 w 193"/>
                <a:gd name="T25" fmla="*/ 200 h 200"/>
                <a:gd name="T26" fmla="*/ 93 w 193"/>
                <a:gd name="T27" fmla="*/ 89 h 200"/>
                <a:gd name="T28" fmla="*/ 138 w 193"/>
                <a:gd name="T29" fmla="*/ 111 h 200"/>
                <a:gd name="T30" fmla="*/ 18 w 193"/>
                <a:gd name="T31" fmla="*/ 144 h 200"/>
                <a:gd name="T32" fmla="*/ 167 w 193"/>
                <a:gd name="T33" fmla="*/ 154 h 200"/>
                <a:gd name="T34" fmla="*/ 193 w 193"/>
                <a:gd name="T35" fmla="*/ 144 h 200"/>
                <a:gd name="T36" fmla="*/ 165 w 193"/>
                <a:gd name="T37" fmla="*/ 144 h 200"/>
                <a:gd name="T38" fmla="*/ 165 w 193"/>
                <a:gd name="T39" fmla="*/ 80 h 200"/>
                <a:gd name="T40" fmla="*/ 165 w 193"/>
                <a:gd name="T41" fmla="*/ 144 h 200"/>
                <a:gd name="T42" fmla="*/ 143 w 193"/>
                <a:gd name="T43" fmla="*/ 75 h 200"/>
                <a:gd name="T44" fmla="*/ 50 w 193"/>
                <a:gd name="T45" fmla="*/ 56 h 200"/>
                <a:gd name="T46" fmla="*/ 39 w 193"/>
                <a:gd name="T47" fmla="*/ 78 h 200"/>
                <a:gd name="T48" fmla="*/ 30 w 193"/>
                <a:gd name="T49" fmla="*/ 71 h 200"/>
                <a:gd name="T50" fmla="*/ 20 w 193"/>
                <a:gd name="T51" fmla="*/ 53 h 200"/>
                <a:gd name="T52" fmla="*/ 30 w 193"/>
                <a:gd name="T53" fmla="*/ 15 h 200"/>
                <a:gd name="T54" fmla="*/ 48 w 193"/>
                <a:gd name="T55" fmla="*/ 5 h 200"/>
                <a:gd name="T56" fmla="*/ 59 w 193"/>
                <a:gd name="T57" fmla="*/ 3 h 200"/>
                <a:gd name="T58" fmla="*/ 57 w 193"/>
                <a:gd name="T59" fmla="*/ 27 h 200"/>
                <a:gd name="T60" fmla="*/ 148 w 193"/>
                <a:gd name="T61" fmla="*/ 57 h 200"/>
                <a:gd name="T62" fmla="*/ 162 w 193"/>
                <a:gd name="T63" fmla="*/ 70 h 200"/>
                <a:gd name="T64" fmla="*/ 136 w 193"/>
                <a:gd name="T65" fmla="*/ 53 h 200"/>
                <a:gd name="T66" fmla="*/ 51 w 193"/>
                <a:gd name="T67" fmla="*/ 51 h 200"/>
                <a:gd name="T68" fmla="*/ 142 w 193"/>
                <a:gd name="T69" fmla="*/ 65 h 200"/>
                <a:gd name="T70" fmla="*/ 153 w 193"/>
                <a:gd name="T71" fmla="*/ 63 h 200"/>
                <a:gd name="T72" fmla="*/ 147 w 193"/>
                <a:gd name="T73" fmla="*/ 67 h 200"/>
                <a:gd name="T74" fmla="*/ 151 w 193"/>
                <a:gd name="T75" fmla="*/ 73 h 200"/>
                <a:gd name="T76" fmla="*/ 153 w 193"/>
                <a:gd name="T77" fmla="*/ 6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3" h="200">
                  <a:moveTo>
                    <a:pt x="54" y="144"/>
                  </a:moveTo>
                  <a:cubicBezTo>
                    <a:pt x="54" y="122"/>
                    <a:pt x="72" y="105"/>
                    <a:pt x="93" y="105"/>
                  </a:cubicBezTo>
                  <a:cubicBezTo>
                    <a:pt x="115" y="105"/>
                    <a:pt x="132" y="122"/>
                    <a:pt x="132" y="144"/>
                  </a:cubicBezTo>
                  <a:cubicBezTo>
                    <a:pt x="132" y="165"/>
                    <a:pt x="115" y="183"/>
                    <a:pt x="93" y="183"/>
                  </a:cubicBezTo>
                  <a:cubicBezTo>
                    <a:pt x="72" y="183"/>
                    <a:pt x="54" y="165"/>
                    <a:pt x="54" y="144"/>
                  </a:cubicBezTo>
                  <a:close/>
                  <a:moveTo>
                    <a:pt x="123" y="144"/>
                  </a:moveTo>
                  <a:cubicBezTo>
                    <a:pt x="123" y="127"/>
                    <a:pt x="110" y="114"/>
                    <a:pt x="93" y="114"/>
                  </a:cubicBezTo>
                  <a:cubicBezTo>
                    <a:pt x="77" y="114"/>
                    <a:pt x="64" y="127"/>
                    <a:pt x="64" y="144"/>
                  </a:cubicBezTo>
                  <a:cubicBezTo>
                    <a:pt x="64" y="160"/>
                    <a:pt x="77" y="173"/>
                    <a:pt x="93" y="173"/>
                  </a:cubicBezTo>
                  <a:cubicBezTo>
                    <a:pt x="110" y="173"/>
                    <a:pt x="123" y="160"/>
                    <a:pt x="123" y="144"/>
                  </a:cubicBezTo>
                  <a:close/>
                  <a:moveTo>
                    <a:pt x="70" y="144"/>
                  </a:moveTo>
                  <a:cubicBezTo>
                    <a:pt x="70" y="131"/>
                    <a:pt x="80" y="120"/>
                    <a:pt x="93" y="120"/>
                  </a:cubicBezTo>
                  <a:cubicBezTo>
                    <a:pt x="96" y="120"/>
                    <a:pt x="99" y="121"/>
                    <a:pt x="102" y="122"/>
                  </a:cubicBezTo>
                  <a:cubicBezTo>
                    <a:pt x="99" y="123"/>
                    <a:pt x="96" y="127"/>
                    <a:pt x="96" y="131"/>
                  </a:cubicBezTo>
                  <a:cubicBezTo>
                    <a:pt x="96" y="136"/>
                    <a:pt x="101" y="140"/>
                    <a:pt x="106" y="140"/>
                  </a:cubicBezTo>
                  <a:cubicBezTo>
                    <a:pt x="110" y="140"/>
                    <a:pt x="113" y="138"/>
                    <a:pt x="115" y="134"/>
                  </a:cubicBezTo>
                  <a:cubicBezTo>
                    <a:pt x="116" y="137"/>
                    <a:pt x="117" y="140"/>
                    <a:pt x="117" y="144"/>
                  </a:cubicBezTo>
                  <a:cubicBezTo>
                    <a:pt x="117" y="157"/>
                    <a:pt x="106" y="167"/>
                    <a:pt x="93" y="167"/>
                  </a:cubicBezTo>
                  <a:cubicBezTo>
                    <a:pt x="88" y="167"/>
                    <a:pt x="83" y="165"/>
                    <a:pt x="80" y="163"/>
                  </a:cubicBezTo>
                  <a:cubicBezTo>
                    <a:pt x="80" y="163"/>
                    <a:pt x="81" y="163"/>
                    <a:pt x="81" y="163"/>
                  </a:cubicBezTo>
                  <a:cubicBezTo>
                    <a:pt x="85" y="163"/>
                    <a:pt x="88" y="160"/>
                    <a:pt x="88" y="156"/>
                  </a:cubicBezTo>
                  <a:cubicBezTo>
                    <a:pt x="88" y="152"/>
                    <a:pt x="85" y="149"/>
                    <a:pt x="81" y="149"/>
                  </a:cubicBezTo>
                  <a:cubicBezTo>
                    <a:pt x="77" y="149"/>
                    <a:pt x="74" y="152"/>
                    <a:pt x="74" y="156"/>
                  </a:cubicBezTo>
                  <a:cubicBezTo>
                    <a:pt x="74" y="156"/>
                    <a:pt x="74" y="157"/>
                    <a:pt x="74" y="157"/>
                  </a:cubicBezTo>
                  <a:cubicBezTo>
                    <a:pt x="72" y="153"/>
                    <a:pt x="70" y="149"/>
                    <a:pt x="70" y="144"/>
                  </a:cubicBezTo>
                  <a:close/>
                  <a:moveTo>
                    <a:pt x="93" y="200"/>
                  </a:moveTo>
                  <a:cubicBezTo>
                    <a:pt x="27" y="200"/>
                    <a:pt x="0" y="144"/>
                    <a:pt x="0" y="144"/>
                  </a:cubicBezTo>
                  <a:cubicBezTo>
                    <a:pt x="0" y="144"/>
                    <a:pt x="27" y="89"/>
                    <a:pt x="93" y="89"/>
                  </a:cubicBezTo>
                  <a:cubicBezTo>
                    <a:pt x="112" y="89"/>
                    <a:pt x="129" y="94"/>
                    <a:pt x="143" y="101"/>
                  </a:cubicBezTo>
                  <a:cubicBezTo>
                    <a:pt x="141" y="104"/>
                    <a:pt x="139" y="108"/>
                    <a:pt x="138" y="111"/>
                  </a:cubicBezTo>
                  <a:cubicBezTo>
                    <a:pt x="126" y="105"/>
                    <a:pt x="111" y="100"/>
                    <a:pt x="94" y="100"/>
                  </a:cubicBezTo>
                  <a:cubicBezTo>
                    <a:pt x="40" y="100"/>
                    <a:pt x="18" y="144"/>
                    <a:pt x="18" y="144"/>
                  </a:cubicBezTo>
                  <a:cubicBezTo>
                    <a:pt x="18" y="144"/>
                    <a:pt x="40" y="190"/>
                    <a:pt x="94" y="190"/>
                  </a:cubicBezTo>
                  <a:cubicBezTo>
                    <a:pt x="131" y="190"/>
                    <a:pt x="156" y="168"/>
                    <a:pt x="167" y="154"/>
                  </a:cubicBezTo>
                  <a:cubicBezTo>
                    <a:pt x="177" y="153"/>
                    <a:pt x="185" y="147"/>
                    <a:pt x="189" y="138"/>
                  </a:cubicBezTo>
                  <a:cubicBezTo>
                    <a:pt x="191" y="142"/>
                    <a:pt x="193" y="144"/>
                    <a:pt x="193" y="144"/>
                  </a:cubicBezTo>
                  <a:cubicBezTo>
                    <a:pt x="193" y="144"/>
                    <a:pt x="159" y="200"/>
                    <a:pt x="93" y="200"/>
                  </a:cubicBezTo>
                  <a:close/>
                  <a:moveTo>
                    <a:pt x="165" y="144"/>
                  </a:moveTo>
                  <a:cubicBezTo>
                    <a:pt x="154" y="144"/>
                    <a:pt x="145" y="135"/>
                    <a:pt x="145" y="124"/>
                  </a:cubicBezTo>
                  <a:cubicBezTo>
                    <a:pt x="145" y="113"/>
                    <a:pt x="165" y="80"/>
                    <a:pt x="165" y="80"/>
                  </a:cubicBezTo>
                  <a:cubicBezTo>
                    <a:pt x="165" y="80"/>
                    <a:pt x="185" y="113"/>
                    <a:pt x="185" y="124"/>
                  </a:cubicBezTo>
                  <a:cubicBezTo>
                    <a:pt x="185" y="135"/>
                    <a:pt x="176" y="144"/>
                    <a:pt x="165" y="144"/>
                  </a:cubicBezTo>
                  <a:close/>
                  <a:moveTo>
                    <a:pt x="149" y="78"/>
                  </a:moveTo>
                  <a:cubicBezTo>
                    <a:pt x="143" y="75"/>
                    <a:pt x="143" y="75"/>
                    <a:pt x="143" y="75"/>
                  </a:cubicBezTo>
                  <a:cubicBezTo>
                    <a:pt x="142" y="77"/>
                    <a:pt x="140" y="78"/>
                    <a:pt x="139" y="80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5"/>
                    <a:pt x="43" y="79"/>
                    <a:pt x="39" y="78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4" y="77"/>
                    <a:pt x="29" y="75"/>
                    <a:pt x="30" y="71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10" y="50"/>
                    <a:pt x="3" y="39"/>
                    <a:pt x="6" y="29"/>
                  </a:cubicBezTo>
                  <a:cubicBezTo>
                    <a:pt x="9" y="18"/>
                    <a:pt x="20" y="12"/>
                    <a:pt x="30" y="15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50" y="0"/>
                    <a:pt x="54" y="1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63" y="5"/>
                    <a:pt x="62" y="9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146" y="51"/>
                    <a:pt x="146" y="51"/>
                    <a:pt x="146" y="51"/>
                  </a:cubicBezTo>
                  <a:cubicBezTo>
                    <a:pt x="146" y="51"/>
                    <a:pt x="148" y="53"/>
                    <a:pt x="148" y="57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4" y="59"/>
                    <a:pt x="164" y="61"/>
                    <a:pt x="162" y="70"/>
                  </a:cubicBezTo>
                  <a:cubicBezTo>
                    <a:pt x="162" y="70"/>
                    <a:pt x="159" y="80"/>
                    <a:pt x="149" y="78"/>
                  </a:cubicBezTo>
                  <a:close/>
                  <a:moveTo>
                    <a:pt x="136" y="53"/>
                  </a:moveTo>
                  <a:cubicBezTo>
                    <a:pt x="56" y="32"/>
                    <a:pt x="56" y="32"/>
                    <a:pt x="56" y="32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9" y="75"/>
                    <a:pt x="140" y="73"/>
                    <a:pt x="142" y="65"/>
                  </a:cubicBezTo>
                  <a:cubicBezTo>
                    <a:pt x="144" y="58"/>
                    <a:pt x="144" y="56"/>
                    <a:pt x="136" y="53"/>
                  </a:cubicBezTo>
                  <a:close/>
                  <a:moveTo>
                    <a:pt x="153" y="63"/>
                  </a:moveTo>
                  <a:cubicBezTo>
                    <a:pt x="148" y="62"/>
                    <a:pt x="148" y="62"/>
                    <a:pt x="148" y="62"/>
                  </a:cubicBezTo>
                  <a:cubicBezTo>
                    <a:pt x="148" y="62"/>
                    <a:pt x="148" y="65"/>
                    <a:pt x="147" y="67"/>
                  </a:cubicBezTo>
                  <a:cubicBezTo>
                    <a:pt x="147" y="67"/>
                    <a:pt x="147" y="68"/>
                    <a:pt x="146" y="71"/>
                  </a:cubicBezTo>
                  <a:cubicBezTo>
                    <a:pt x="151" y="73"/>
                    <a:pt x="151" y="73"/>
                    <a:pt x="151" y="73"/>
                  </a:cubicBezTo>
                  <a:cubicBezTo>
                    <a:pt x="155" y="74"/>
                    <a:pt x="157" y="69"/>
                    <a:pt x="157" y="69"/>
                  </a:cubicBezTo>
                  <a:cubicBezTo>
                    <a:pt x="158" y="64"/>
                    <a:pt x="153" y="63"/>
                    <a:pt x="153" y="63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01"/>
            <p:cNvSpPr>
              <a:spLocks noEditPoints="1"/>
            </p:cNvSpPr>
            <p:nvPr/>
          </p:nvSpPr>
          <p:spPr bwMode="auto">
            <a:xfrm>
              <a:off x="4340" y="385"/>
              <a:ext cx="246" cy="235"/>
            </a:xfrm>
            <a:custGeom>
              <a:avLst/>
              <a:gdLst>
                <a:gd name="T0" fmla="*/ 189 w 197"/>
                <a:gd name="T1" fmla="*/ 60 h 188"/>
                <a:gd name="T2" fmla="*/ 138 w 197"/>
                <a:gd name="T3" fmla="*/ 9 h 188"/>
                <a:gd name="T4" fmla="*/ 146 w 197"/>
                <a:gd name="T5" fmla="*/ 0 h 188"/>
                <a:gd name="T6" fmla="*/ 197 w 197"/>
                <a:gd name="T7" fmla="*/ 51 h 188"/>
                <a:gd name="T8" fmla="*/ 189 w 197"/>
                <a:gd name="T9" fmla="*/ 60 h 188"/>
                <a:gd name="T10" fmla="*/ 166 w 197"/>
                <a:gd name="T11" fmla="*/ 43 h 188"/>
                <a:gd name="T12" fmla="*/ 143 w 197"/>
                <a:gd name="T13" fmla="*/ 65 h 188"/>
                <a:gd name="T14" fmla="*/ 132 w 197"/>
                <a:gd name="T15" fmla="*/ 54 h 188"/>
                <a:gd name="T16" fmla="*/ 155 w 197"/>
                <a:gd name="T17" fmla="*/ 31 h 188"/>
                <a:gd name="T18" fmla="*/ 166 w 197"/>
                <a:gd name="T19" fmla="*/ 43 h 188"/>
                <a:gd name="T20" fmla="*/ 143 w 197"/>
                <a:gd name="T21" fmla="*/ 101 h 188"/>
                <a:gd name="T22" fmla="*/ 84 w 197"/>
                <a:gd name="T23" fmla="*/ 161 h 188"/>
                <a:gd name="T24" fmla="*/ 56 w 197"/>
                <a:gd name="T25" fmla="*/ 161 h 188"/>
                <a:gd name="T26" fmla="*/ 33 w 197"/>
                <a:gd name="T27" fmla="*/ 138 h 188"/>
                <a:gd name="T28" fmla="*/ 33 w 197"/>
                <a:gd name="T29" fmla="*/ 110 h 188"/>
                <a:gd name="T30" fmla="*/ 93 w 197"/>
                <a:gd name="T31" fmla="*/ 50 h 188"/>
                <a:gd name="T32" fmla="*/ 121 w 197"/>
                <a:gd name="T33" fmla="*/ 50 h 188"/>
                <a:gd name="T34" fmla="*/ 143 w 197"/>
                <a:gd name="T35" fmla="*/ 73 h 188"/>
                <a:gd name="T36" fmla="*/ 143 w 197"/>
                <a:gd name="T37" fmla="*/ 101 h 188"/>
                <a:gd name="T38" fmla="*/ 132 w 197"/>
                <a:gd name="T39" fmla="*/ 73 h 188"/>
                <a:gd name="T40" fmla="*/ 121 w 197"/>
                <a:gd name="T41" fmla="*/ 62 h 188"/>
                <a:gd name="T42" fmla="*/ 93 w 197"/>
                <a:gd name="T43" fmla="*/ 62 h 188"/>
                <a:gd name="T44" fmla="*/ 114 w 197"/>
                <a:gd name="T45" fmla="*/ 83 h 188"/>
                <a:gd name="T46" fmla="*/ 114 w 197"/>
                <a:gd name="T47" fmla="*/ 91 h 188"/>
                <a:gd name="T48" fmla="*/ 105 w 197"/>
                <a:gd name="T49" fmla="*/ 91 h 188"/>
                <a:gd name="T50" fmla="*/ 84 w 197"/>
                <a:gd name="T51" fmla="*/ 70 h 188"/>
                <a:gd name="T52" fmla="*/ 76 w 197"/>
                <a:gd name="T53" fmla="*/ 79 h 188"/>
                <a:gd name="T54" fmla="*/ 97 w 197"/>
                <a:gd name="T55" fmla="*/ 100 h 188"/>
                <a:gd name="T56" fmla="*/ 97 w 197"/>
                <a:gd name="T57" fmla="*/ 108 h 188"/>
                <a:gd name="T58" fmla="*/ 88 w 197"/>
                <a:gd name="T59" fmla="*/ 108 h 188"/>
                <a:gd name="T60" fmla="*/ 67 w 197"/>
                <a:gd name="T61" fmla="*/ 87 h 188"/>
                <a:gd name="T62" fmla="*/ 57 w 197"/>
                <a:gd name="T63" fmla="*/ 97 h 188"/>
                <a:gd name="T64" fmla="*/ 99 w 197"/>
                <a:gd name="T65" fmla="*/ 134 h 188"/>
                <a:gd name="T66" fmla="*/ 132 w 197"/>
                <a:gd name="T67" fmla="*/ 101 h 188"/>
                <a:gd name="T68" fmla="*/ 132 w 197"/>
                <a:gd name="T69" fmla="*/ 73 h 188"/>
                <a:gd name="T70" fmla="*/ 49 w 197"/>
                <a:gd name="T71" fmla="*/ 173 h 188"/>
                <a:gd name="T72" fmla="*/ 38 w 197"/>
                <a:gd name="T73" fmla="*/ 173 h 188"/>
                <a:gd name="T74" fmla="*/ 32 w 197"/>
                <a:gd name="T75" fmla="*/ 167 h 188"/>
                <a:gd name="T76" fmla="*/ 11 w 197"/>
                <a:gd name="T77" fmla="*/ 188 h 188"/>
                <a:gd name="T78" fmla="*/ 0 w 197"/>
                <a:gd name="T79" fmla="*/ 188 h 188"/>
                <a:gd name="T80" fmla="*/ 26 w 197"/>
                <a:gd name="T81" fmla="*/ 162 h 188"/>
                <a:gd name="T82" fmla="*/ 21 w 197"/>
                <a:gd name="T83" fmla="*/ 156 h 188"/>
                <a:gd name="T84" fmla="*/ 21 w 197"/>
                <a:gd name="T85" fmla="*/ 145 h 188"/>
                <a:gd name="T86" fmla="*/ 26 w 197"/>
                <a:gd name="T87" fmla="*/ 139 h 188"/>
                <a:gd name="T88" fmla="*/ 55 w 197"/>
                <a:gd name="T89" fmla="*/ 167 h 188"/>
                <a:gd name="T90" fmla="*/ 49 w 197"/>
                <a:gd name="T91" fmla="*/ 17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7" h="188">
                  <a:moveTo>
                    <a:pt x="189" y="60"/>
                  </a:moveTo>
                  <a:cubicBezTo>
                    <a:pt x="138" y="9"/>
                    <a:pt x="138" y="9"/>
                    <a:pt x="138" y="9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97" y="51"/>
                    <a:pt x="197" y="51"/>
                    <a:pt x="197" y="51"/>
                  </a:cubicBezTo>
                  <a:lnTo>
                    <a:pt x="189" y="60"/>
                  </a:lnTo>
                  <a:close/>
                  <a:moveTo>
                    <a:pt x="166" y="43"/>
                  </a:moveTo>
                  <a:cubicBezTo>
                    <a:pt x="143" y="65"/>
                    <a:pt x="143" y="65"/>
                    <a:pt x="143" y="65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55" y="31"/>
                    <a:pt x="155" y="31"/>
                    <a:pt x="155" y="31"/>
                  </a:cubicBezTo>
                  <a:lnTo>
                    <a:pt x="166" y="43"/>
                  </a:lnTo>
                  <a:close/>
                  <a:moveTo>
                    <a:pt x="143" y="101"/>
                  </a:moveTo>
                  <a:cubicBezTo>
                    <a:pt x="84" y="161"/>
                    <a:pt x="84" y="161"/>
                    <a:pt x="84" y="161"/>
                  </a:cubicBezTo>
                  <a:cubicBezTo>
                    <a:pt x="76" y="168"/>
                    <a:pt x="64" y="168"/>
                    <a:pt x="56" y="161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25" y="130"/>
                    <a:pt x="25" y="118"/>
                    <a:pt x="33" y="11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100" y="42"/>
                    <a:pt x="113" y="42"/>
                    <a:pt x="121" y="50"/>
                  </a:cubicBezTo>
                  <a:cubicBezTo>
                    <a:pt x="143" y="73"/>
                    <a:pt x="143" y="73"/>
                    <a:pt x="143" y="73"/>
                  </a:cubicBezTo>
                  <a:cubicBezTo>
                    <a:pt x="151" y="81"/>
                    <a:pt x="151" y="93"/>
                    <a:pt x="143" y="101"/>
                  </a:cubicBezTo>
                  <a:close/>
                  <a:moveTo>
                    <a:pt x="132" y="73"/>
                  </a:moveTo>
                  <a:cubicBezTo>
                    <a:pt x="121" y="62"/>
                    <a:pt x="121" y="62"/>
                    <a:pt x="121" y="62"/>
                  </a:cubicBezTo>
                  <a:cubicBezTo>
                    <a:pt x="113" y="54"/>
                    <a:pt x="100" y="54"/>
                    <a:pt x="93" y="62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6" y="85"/>
                    <a:pt x="116" y="89"/>
                    <a:pt x="114" y="91"/>
                  </a:cubicBezTo>
                  <a:cubicBezTo>
                    <a:pt x="111" y="94"/>
                    <a:pt x="108" y="94"/>
                    <a:pt x="105" y="91"/>
                  </a:cubicBezTo>
                  <a:cubicBezTo>
                    <a:pt x="84" y="70"/>
                    <a:pt x="84" y="70"/>
                    <a:pt x="84" y="7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102"/>
                    <a:pt x="99" y="106"/>
                    <a:pt x="97" y="108"/>
                  </a:cubicBezTo>
                  <a:cubicBezTo>
                    <a:pt x="94" y="111"/>
                    <a:pt x="91" y="111"/>
                    <a:pt x="88" y="108"/>
                  </a:cubicBezTo>
                  <a:cubicBezTo>
                    <a:pt x="67" y="87"/>
                    <a:pt x="67" y="87"/>
                    <a:pt x="67" y="87"/>
                  </a:cubicBezTo>
                  <a:cubicBezTo>
                    <a:pt x="57" y="97"/>
                    <a:pt x="57" y="97"/>
                    <a:pt x="57" y="97"/>
                  </a:cubicBezTo>
                  <a:cubicBezTo>
                    <a:pt x="68" y="107"/>
                    <a:pt x="86" y="122"/>
                    <a:pt x="99" y="134"/>
                  </a:cubicBezTo>
                  <a:cubicBezTo>
                    <a:pt x="132" y="101"/>
                    <a:pt x="132" y="101"/>
                    <a:pt x="132" y="101"/>
                  </a:cubicBezTo>
                  <a:cubicBezTo>
                    <a:pt x="140" y="93"/>
                    <a:pt x="140" y="81"/>
                    <a:pt x="132" y="73"/>
                  </a:cubicBezTo>
                  <a:close/>
                  <a:moveTo>
                    <a:pt x="49" y="173"/>
                  </a:moveTo>
                  <a:cubicBezTo>
                    <a:pt x="46" y="176"/>
                    <a:pt x="41" y="176"/>
                    <a:pt x="38" y="173"/>
                  </a:cubicBezTo>
                  <a:cubicBezTo>
                    <a:pt x="32" y="167"/>
                    <a:pt x="32" y="167"/>
                    <a:pt x="32" y="167"/>
                  </a:cubicBezTo>
                  <a:cubicBezTo>
                    <a:pt x="11" y="188"/>
                    <a:pt x="11" y="188"/>
                    <a:pt x="11" y="188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1" y="156"/>
                    <a:pt x="21" y="156"/>
                    <a:pt x="21" y="156"/>
                  </a:cubicBezTo>
                  <a:cubicBezTo>
                    <a:pt x="18" y="153"/>
                    <a:pt x="18" y="148"/>
                    <a:pt x="21" y="145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36" y="149"/>
                    <a:pt x="41" y="154"/>
                    <a:pt x="55" y="167"/>
                  </a:cubicBezTo>
                  <a:lnTo>
                    <a:pt x="49" y="173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02"/>
            <p:cNvSpPr>
              <a:spLocks noEditPoints="1"/>
            </p:cNvSpPr>
            <p:nvPr/>
          </p:nvSpPr>
          <p:spPr bwMode="auto">
            <a:xfrm>
              <a:off x="4679" y="378"/>
              <a:ext cx="174" cy="249"/>
            </a:xfrm>
            <a:custGeom>
              <a:avLst/>
              <a:gdLst>
                <a:gd name="T0" fmla="*/ 104 w 140"/>
                <a:gd name="T1" fmla="*/ 24 h 200"/>
                <a:gd name="T2" fmla="*/ 92 w 140"/>
                <a:gd name="T3" fmla="*/ 20 h 200"/>
                <a:gd name="T4" fmla="*/ 48 w 140"/>
                <a:gd name="T5" fmla="*/ 20 h 200"/>
                <a:gd name="T6" fmla="*/ 36 w 140"/>
                <a:gd name="T7" fmla="*/ 24 h 200"/>
                <a:gd name="T8" fmla="*/ 0 w 140"/>
                <a:gd name="T9" fmla="*/ 44 h 200"/>
                <a:gd name="T10" fmla="*/ 24 w 140"/>
                <a:gd name="T11" fmla="*/ 200 h 200"/>
                <a:gd name="T12" fmla="*/ 140 w 140"/>
                <a:gd name="T13" fmla="*/ 180 h 200"/>
                <a:gd name="T14" fmla="*/ 116 w 140"/>
                <a:gd name="T15" fmla="*/ 24 h 200"/>
                <a:gd name="T16" fmla="*/ 81 w 140"/>
                <a:gd name="T17" fmla="*/ 23 h 200"/>
                <a:gd name="T18" fmla="*/ 58 w 140"/>
                <a:gd name="T19" fmla="*/ 23 h 200"/>
                <a:gd name="T20" fmla="*/ 128 w 140"/>
                <a:gd name="T21" fmla="*/ 168 h 200"/>
                <a:gd name="T22" fmla="*/ 32 w 140"/>
                <a:gd name="T23" fmla="*/ 188 h 200"/>
                <a:gd name="T24" fmla="*/ 12 w 140"/>
                <a:gd name="T25" fmla="*/ 52 h 200"/>
                <a:gd name="T26" fmla="*/ 32 w 140"/>
                <a:gd name="T27" fmla="*/ 32 h 200"/>
                <a:gd name="T28" fmla="*/ 46 w 140"/>
                <a:gd name="T29" fmla="*/ 48 h 200"/>
                <a:gd name="T30" fmla="*/ 108 w 140"/>
                <a:gd name="T31" fmla="*/ 34 h 200"/>
                <a:gd name="T32" fmla="*/ 108 w 140"/>
                <a:gd name="T33" fmla="*/ 32 h 200"/>
                <a:gd name="T34" fmla="*/ 128 w 140"/>
                <a:gd name="T35" fmla="*/ 168 h 200"/>
                <a:gd name="T36" fmla="*/ 30 w 140"/>
                <a:gd name="T37" fmla="*/ 124 h 200"/>
                <a:gd name="T38" fmla="*/ 30 w 140"/>
                <a:gd name="T39" fmla="*/ 136 h 200"/>
                <a:gd name="T40" fmla="*/ 116 w 140"/>
                <a:gd name="T41" fmla="*/ 130 h 200"/>
                <a:gd name="T42" fmla="*/ 110 w 140"/>
                <a:gd name="T43" fmla="*/ 64 h 200"/>
                <a:gd name="T44" fmla="*/ 24 w 140"/>
                <a:gd name="T45" fmla="*/ 70 h 200"/>
                <a:gd name="T46" fmla="*/ 110 w 140"/>
                <a:gd name="T47" fmla="*/ 76 h 200"/>
                <a:gd name="T48" fmla="*/ 110 w 140"/>
                <a:gd name="T49" fmla="*/ 64 h 200"/>
                <a:gd name="T50" fmla="*/ 30 w 140"/>
                <a:gd name="T51" fmla="*/ 104 h 200"/>
                <a:gd name="T52" fmla="*/ 30 w 140"/>
                <a:gd name="T53" fmla="*/ 116 h 200"/>
                <a:gd name="T54" fmla="*/ 116 w 140"/>
                <a:gd name="T55" fmla="*/ 110 h 200"/>
                <a:gd name="T56" fmla="*/ 110 w 140"/>
                <a:gd name="T57" fmla="*/ 84 h 200"/>
                <a:gd name="T58" fmla="*/ 24 w 140"/>
                <a:gd name="T59" fmla="*/ 90 h 200"/>
                <a:gd name="T60" fmla="*/ 110 w 140"/>
                <a:gd name="T61" fmla="*/ 96 h 200"/>
                <a:gd name="T62" fmla="*/ 110 w 140"/>
                <a:gd name="T63" fmla="*/ 84 h 200"/>
                <a:gd name="T64" fmla="*/ 40 w 140"/>
                <a:gd name="T65" fmla="*/ 173 h 200"/>
                <a:gd name="T66" fmla="*/ 24 w 140"/>
                <a:gd name="T67" fmla="*/ 169 h 200"/>
                <a:gd name="T68" fmla="*/ 63 w 140"/>
                <a:gd name="T69" fmla="*/ 16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0" h="200">
                  <a:moveTo>
                    <a:pt x="116" y="24"/>
                  </a:moveTo>
                  <a:cubicBezTo>
                    <a:pt x="104" y="24"/>
                    <a:pt x="104" y="24"/>
                    <a:pt x="104" y="24"/>
                  </a:cubicBezTo>
                  <a:cubicBezTo>
                    <a:pt x="101" y="22"/>
                    <a:pt x="98" y="20"/>
                    <a:pt x="94" y="20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1" y="9"/>
                    <a:pt x="81" y="0"/>
                    <a:pt x="70" y="0"/>
                  </a:cubicBezTo>
                  <a:cubicBezTo>
                    <a:pt x="58" y="0"/>
                    <a:pt x="49" y="9"/>
                    <a:pt x="48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2" y="20"/>
                    <a:pt x="39" y="22"/>
                    <a:pt x="36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3" y="24"/>
                    <a:pt x="0" y="33"/>
                    <a:pt x="0" y="44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91"/>
                    <a:pt x="13" y="200"/>
                    <a:pt x="24" y="200"/>
                  </a:cubicBezTo>
                  <a:cubicBezTo>
                    <a:pt x="116" y="200"/>
                    <a:pt x="116" y="200"/>
                    <a:pt x="116" y="200"/>
                  </a:cubicBezTo>
                  <a:cubicBezTo>
                    <a:pt x="127" y="200"/>
                    <a:pt x="140" y="191"/>
                    <a:pt x="140" y="180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40" y="33"/>
                    <a:pt x="127" y="24"/>
                    <a:pt x="116" y="24"/>
                  </a:cubicBezTo>
                  <a:close/>
                  <a:moveTo>
                    <a:pt x="70" y="11"/>
                  </a:moveTo>
                  <a:cubicBezTo>
                    <a:pt x="76" y="11"/>
                    <a:pt x="81" y="16"/>
                    <a:pt x="81" y="23"/>
                  </a:cubicBezTo>
                  <a:cubicBezTo>
                    <a:pt x="81" y="29"/>
                    <a:pt x="76" y="34"/>
                    <a:pt x="70" y="34"/>
                  </a:cubicBezTo>
                  <a:cubicBezTo>
                    <a:pt x="63" y="34"/>
                    <a:pt x="58" y="29"/>
                    <a:pt x="58" y="23"/>
                  </a:cubicBezTo>
                  <a:cubicBezTo>
                    <a:pt x="58" y="16"/>
                    <a:pt x="63" y="11"/>
                    <a:pt x="70" y="11"/>
                  </a:cubicBezTo>
                  <a:close/>
                  <a:moveTo>
                    <a:pt x="128" y="168"/>
                  </a:moveTo>
                  <a:cubicBezTo>
                    <a:pt x="128" y="179"/>
                    <a:pt x="119" y="188"/>
                    <a:pt x="108" y="188"/>
                  </a:cubicBezTo>
                  <a:cubicBezTo>
                    <a:pt x="32" y="188"/>
                    <a:pt x="32" y="188"/>
                    <a:pt x="32" y="188"/>
                  </a:cubicBezTo>
                  <a:cubicBezTo>
                    <a:pt x="21" y="188"/>
                    <a:pt x="12" y="179"/>
                    <a:pt x="12" y="168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41"/>
                    <a:pt x="21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3"/>
                    <a:pt x="32" y="34"/>
                    <a:pt x="32" y="34"/>
                  </a:cubicBezTo>
                  <a:cubicBezTo>
                    <a:pt x="32" y="42"/>
                    <a:pt x="38" y="48"/>
                    <a:pt x="46" y="48"/>
                  </a:cubicBezTo>
                  <a:cubicBezTo>
                    <a:pt x="94" y="48"/>
                    <a:pt x="94" y="48"/>
                    <a:pt x="94" y="48"/>
                  </a:cubicBezTo>
                  <a:cubicBezTo>
                    <a:pt x="102" y="48"/>
                    <a:pt x="108" y="42"/>
                    <a:pt x="108" y="34"/>
                  </a:cubicBezTo>
                  <a:cubicBezTo>
                    <a:pt x="108" y="34"/>
                    <a:pt x="108" y="33"/>
                    <a:pt x="108" y="32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19" y="32"/>
                    <a:pt x="128" y="41"/>
                    <a:pt x="128" y="52"/>
                  </a:cubicBezTo>
                  <a:lnTo>
                    <a:pt x="128" y="168"/>
                  </a:lnTo>
                  <a:close/>
                  <a:moveTo>
                    <a:pt x="110" y="124"/>
                  </a:moveTo>
                  <a:cubicBezTo>
                    <a:pt x="30" y="124"/>
                    <a:pt x="30" y="124"/>
                    <a:pt x="30" y="124"/>
                  </a:cubicBezTo>
                  <a:cubicBezTo>
                    <a:pt x="27" y="124"/>
                    <a:pt x="24" y="127"/>
                    <a:pt x="24" y="130"/>
                  </a:cubicBezTo>
                  <a:cubicBezTo>
                    <a:pt x="24" y="134"/>
                    <a:pt x="27" y="136"/>
                    <a:pt x="30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13" y="136"/>
                    <a:pt x="116" y="134"/>
                    <a:pt x="116" y="130"/>
                  </a:cubicBezTo>
                  <a:cubicBezTo>
                    <a:pt x="116" y="127"/>
                    <a:pt x="113" y="124"/>
                    <a:pt x="110" y="124"/>
                  </a:cubicBezTo>
                  <a:close/>
                  <a:moveTo>
                    <a:pt x="110" y="64"/>
                  </a:moveTo>
                  <a:cubicBezTo>
                    <a:pt x="30" y="64"/>
                    <a:pt x="30" y="64"/>
                    <a:pt x="30" y="64"/>
                  </a:cubicBezTo>
                  <a:cubicBezTo>
                    <a:pt x="27" y="64"/>
                    <a:pt x="24" y="67"/>
                    <a:pt x="24" y="70"/>
                  </a:cubicBezTo>
                  <a:cubicBezTo>
                    <a:pt x="24" y="74"/>
                    <a:pt x="27" y="76"/>
                    <a:pt x="30" y="76"/>
                  </a:cubicBezTo>
                  <a:cubicBezTo>
                    <a:pt x="110" y="76"/>
                    <a:pt x="110" y="76"/>
                    <a:pt x="110" y="76"/>
                  </a:cubicBezTo>
                  <a:cubicBezTo>
                    <a:pt x="113" y="76"/>
                    <a:pt x="116" y="74"/>
                    <a:pt x="116" y="70"/>
                  </a:cubicBezTo>
                  <a:cubicBezTo>
                    <a:pt x="116" y="67"/>
                    <a:pt x="113" y="64"/>
                    <a:pt x="110" y="64"/>
                  </a:cubicBezTo>
                  <a:close/>
                  <a:moveTo>
                    <a:pt x="110" y="104"/>
                  </a:moveTo>
                  <a:cubicBezTo>
                    <a:pt x="30" y="104"/>
                    <a:pt x="30" y="104"/>
                    <a:pt x="30" y="104"/>
                  </a:cubicBezTo>
                  <a:cubicBezTo>
                    <a:pt x="27" y="104"/>
                    <a:pt x="24" y="107"/>
                    <a:pt x="24" y="110"/>
                  </a:cubicBezTo>
                  <a:cubicBezTo>
                    <a:pt x="24" y="114"/>
                    <a:pt x="27" y="116"/>
                    <a:pt x="30" y="116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3" y="116"/>
                    <a:pt x="116" y="114"/>
                    <a:pt x="116" y="110"/>
                  </a:cubicBezTo>
                  <a:cubicBezTo>
                    <a:pt x="116" y="107"/>
                    <a:pt x="113" y="104"/>
                    <a:pt x="110" y="104"/>
                  </a:cubicBezTo>
                  <a:close/>
                  <a:moveTo>
                    <a:pt x="110" y="84"/>
                  </a:moveTo>
                  <a:cubicBezTo>
                    <a:pt x="30" y="84"/>
                    <a:pt x="30" y="84"/>
                    <a:pt x="30" y="84"/>
                  </a:cubicBezTo>
                  <a:cubicBezTo>
                    <a:pt x="27" y="84"/>
                    <a:pt x="24" y="87"/>
                    <a:pt x="24" y="90"/>
                  </a:cubicBezTo>
                  <a:cubicBezTo>
                    <a:pt x="24" y="94"/>
                    <a:pt x="27" y="96"/>
                    <a:pt x="30" y="96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13" y="96"/>
                    <a:pt x="116" y="94"/>
                    <a:pt x="116" y="90"/>
                  </a:cubicBezTo>
                  <a:cubicBezTo>
                    <a:pt x="116" y="87"/>
                    <a:pt x="113" y="84"/>
                    <a:pt x="110" y="84"/>
                  </a:cubicBezTo>
                  <a:close/>
                  <a:moveTo>
                    <a:pt x="62" y="145"/>
                  </a:moveTo>
                  <a:cubicBezTo>
                    <a:pt x="48" y="152"/>
                    <a:pt x="40" y="173"/>
                    <a:pt x="40" y="173"/>
                  </a:cubicBezTo>
                  <a:cubicBezTo>
                    <a:pt x="35" y="163"/>
                    <a:pt x="35" y="163"/>
                    <a:pt x="35" y="163"/>
                  </a:cubicBezTo>
                  <a:cubicBezTo>
                    <a:pt x="24" y="169"/>
                    <a:pt x="24" y="169"/>
                    <a:pt x="24" y="169"/>
                  </a:cubicBezTo>
                  <a:cubicBezTo>
                    <a:pt x="28" y="171"/>
                    <a:pt x="35" y="176"/>
                    <a:pt x="41" y="183"/>
                  </a:cubicBezTo>
                  <a:cubicBezTo>
                    <a:pt x="45" y="176"/>
                    <a:pt x="57" y="161"/>
                    <a:pt x="63" y="160"/>
                  </a:cubicBezTo>
                  <a:cubicBezTo>
                    <a:pt x="60" y="154"/>
                    <a:pt x="62" y="150"/>
                    <a:pt x="62" y="145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03"/>
            <p:cNvSpPr>
              <a:spLocks noEditPoints="1"/>
            </p:cNvSpPr>
            <p:nvPr/>
          </p:nvSpPr>
          <p:spPr bwMode="auto">
            <a:xfrm>
              <a:off x="2807" y="684"/>
              <a:ext cx="249" cy="250"/>
            </a:xfrm>
            <a:custGeom>
              <a:avLst/>
              <a:gdLst>
                <a:gd name="T0" fmla="*/ 160 w 200"/>
                <a:gd name="T1" fmla="*/ 200 h 200"/>
                <a:gd name="T2" fmla="*/ 40 w 200"/>
                <a:gd name="T3" fmla="*/ 200 h 200"/>
                <a:gd name="T4" fmla="*/ 0 w 200"/>
                <a:gd name="T5" fmla="*/ 160 h 200"/>
                <a:gd name="T6" fmla="*/ 0 w 200"/>
                <a:gd name="T7" fmla="*/ 40 h 200"/>
                <a:gd name="T8" fmla="*/ 40 w 200"/>
                <a:gd name="T9" fmla="*/ 0 h 200"/>
                <a:gd name="T10" fmla="*/ 160 w 200"/>
                <a:gd name="T11" fmla="*/ 0 h 200"/>
                <a:gd name="T12" fmla="*/ 200 w 200"/>
                <a:gd name="T13" fmla="*/ 40 h 200"/>
                <a:gd name="T14" fmla="*/ 200 w 200"/>
                <a:gd name="T15" fmla="*/ 160 h 200"/>
                <a:gd name="T16" fmla="*/ 160 w 200"/>
                <a:gd name="T17" fmla="*/ 200 h 200"/>
                <a:gd name="T18" fmla="*/ 160 w 200"/>
                <a:gd name="T19" fmla="*/ 40 h 200"/>
                <a:gd name="T20" fmla="*/ 120 w 200"/>
                <a:gd name="T21" fmla="*/ 40 h 200"/>
                <a:gd name="T22" fmla="*/ 120 w 200"/>
                <a:gd name="T23" fmla="*/ 88 h 200"/>
                <a:gd name="T24" fmla="*/ 80 w 200"/>
                <a:gd name="T25" fmla="*/ 88 h 200"/>
                <a:gd name="T26" fmla="*/ 80 w 200"/>
                <a:gd name="T27" fmla="*/ 40 h 200"/>
                <a:gd name="T28" fmla="*/ 40 w 200"/>
                <a:gd name="T29" fmla="*/ 40 h 200"/>
                <a:gd name="T30" fmla="*/ 40 w 200"/>
                <a:gd name="T31" fmla="*/ 160 h 200"/>
                <a:gd name="T32" fmla="*/ 80 w 200"/>
                <a:gd name="T33" fmla="*/ 160 h 200"/>
                <a:gd name="T34" fmla="*/ 80 w 200"/>
                <a:gd name="T35" fmla="*/ 112 h 200"/>
                <a:gd name="T36" fmla="*/ 120 w 200"/>
                <a:gd name="T37" fmla="*/ 112 h 200"/>
                <a:gd name="T38" fmla="*/ 120 w 200"/>
                <a:gd name="T39" fmla="*/ 160 h 200"/>
                <a:gd name="T40" fmla="*/ 160 w 200"/>
                <a:gd name="T41" fmla="*/ 160 h 200"/>
                <a:gd name="T42" fmla="*/ 160 w 200"/>
                <a:gd name="T43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" h="200">
                  <a:moveTo>
                    <a:pt x="160" y="200"/>
                  </a:moveTo>
                  <a:cubicBezTo>
                    <a:pt x="40" y="200"/>
                    <a:pt x="40" y="200"/>
                    <a:pt x="40" y="200"/>
                  </a:cubicBezTo>
                  <a:cubicBezTo>
                    <a:pt x="17" y="200"/>
                    <a:pt x="0" y="182"/>
                    <a:pt x="0" y="16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7" y="0"/>
                    <a:pt x="40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82" y="0"/>
                    <a:pt x="200" y="18"/>
                    <a:pt x="200" y="40"/>
                  </a:cubicBezTo>
                  <a:cubicBezTo>
                    <a:pt x="200" y="160"/>
                    <a:pt x="200" y="160"/>
                    <a:pt x="200" y="160"/>
                  </a:cubicBezTo>
                  <a:cubicBezTo>
                    <a:pt x="200" y="182"/>
                    <a:pt x="182" y="200"/>
                    <a:pt x="160" y="200"/>
                  </a:cubicBezTo>
                  <a:close/>
                  <a:moveTo>
                    <a:pt x="160" y="40"/>
                  </a:moveTo>
                  <a:cubicBezTo>
                    <a:pt x="120" y="40"/>
                    <a:pt x="120" y="40"/>
                    <a:pt x="120" y="40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80" y="88"/>
                    <a:pt x="80" y="88"/>
                    <a:pt x="80" y="88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80" y="160"/>
                    <a:pt x="80" y="160"/>
                    <a:pt x="80" y="160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20" y="160"/>
                    <a:pt x="120" y="160"/>
                    <a:pt x="120" y="160"/>
                  </a:cubicBezTo>
                  <a:cubicBezTo>
                    <a:pt x="160" y="160"/>
                    <a:pt x="160" y="160"/>
                    <a:pt x="160" y="160"/>
                  </a:cubicBezTo>
                  <a:lnTo>
                    <a:pt x="160" y="40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04"/>
            <p:cNvSpPr>
              <a:spLocks noEditPoints="1"/>
            </p:cNvSpPr>
            <p:nvPr/>
          </p:nvSpPr>
          <p:spPr bwMode="auto">
            <a:xfrm>
              <a:off x="3149" y="684"/>
              <a:ext cx="216" cy="250"/>
            </a:xfrm>
            <a:custGeom>
              <a:avLst/>
              <a:gdLst>
                <a:gd name="T0" fmla="*/ 61 w 173"/>
                <a:gd name="T1" fmla="*/ 96 h 200"/>
                <a:gd name="T2" fmla="*/ 53 w 173"/>
                <a:gd name="T3" fmla="*/ 96 h 200"/>
                <a:gd name="T4" fmla="*/ 53 w 173"/>
                <a:gd name="T5" fmla="*/ 112 h 200"/>
                <a:gd name="T6" fmla="*/ 36 w 173"/>
                <a:gd name="T7" fmla="*/ 112 h 200"/>
                <a:gd name="T8" fmla="*/ 36 w 173"/>
                <a:gd name="T9" fmla="*/ 120 h 200"/>
                <a:gd name="T10" fmla="*/ 53 w 173"/>
                <a:gd name="T11" fmla="*/ 120 h 200"/>
                <a:gd name="T12" fmla="*/ 53 w 173"/>
                <a:gd name="T13" fmla="*/ 136 h 200"/>
                <a:gd name="T14" fmla="*/ 61 w 173"/>
                <a:gd name="T15" fmla="*/ 136 h 200"/>
                <a:gd name="T16" fmla="*/ 61 w 173"/>
                <a:gd name="T17" fmla="*/ 120 h 200"/>
                <a:gd name="T18" fmla="*/ 77 w 173"/>
                <a:gd name="T19" fmla="*/ 120 h 200"/>
                <a:gd name="T20" fmla="*/ 77 w 173"/>
                <a:gd name="T21" fmla="*/ 112 h 200"/>
                <a:gd name="T22" fmla="*/ 61 w 173"/>
                <a:gd name="T23" fmla="*/ 112 h 200"/>
                <a:gd name="T24" fmla="*/ 61 w 173"/>
                <a:gd name="T25" fmla="*/ 96 h 200"/>
                <a:gd name="T26" fmla="*/ 41 w 173"/>
                <a:gd name="T27" fmla="*/ 32 h 200"/>
                <a:gd name="T28" fmla="*/ 73 w 173"/>
                <a:gd name="T29" fmla="*/ 32 h 200"/>
                <a:gd name="T30" fmla="*/ 89 w 173"/>
                <a:gd name="T31" fmla="*/ 16 h 200"/>
                <a:gd name="T32" fmla="*/ 73 w 173"/>
                <a:gd name="T33" fmla="*/ 0 h 200"/>
                <a:gd name="T34" fmla="*/ 41 w 173"/>
                <a:gd name="T35" fmla="*/ 0 h 200"/>
                <a:gd name="T36" fmla="*/ 25 w 173"/>
                <a:gd name="T37" fmla="*/ 16 h 200"/>
                <a:gd name="T38" fmla="*/ 41 w 173"/>
                <a:gd name="T39" fmla="*/ 32 h 200"/>
                <a:gd name="T40" fmla="*/ 85 w 173"/>
                <a:gd name="T41" fmla="*/ 39 h 200"/>
                <a:gd name="T42" fmla="*/ 27 w 173"/>
                <a:gd name="T43" fmla="*/ 39 h 200"/>
                <a:gd name="T44" fmla="*/ 0 w 173"/>
                <a:gd name="T45" fmla="*/ 165 h 200"/>
                <a:gd name="T46" fmla="*/ 1 w 173"/>
                <a:gd name="T47" fmla="*/ 165 h 200"/>
                <a:gd name="T48" fmla="*/ 1 w 173"/>
                <a:gd name="T49" fmla="*/ 180 h 200"/>
                <a:gd name="T50" fmla="*/ 21 w 173"/>
                <a:gd name="T51" fmla="*/ 200 h 200"/>
                <a:gd name="T52" fmla="*/ 93 w 173"/>
                <a:gd name="T53" fmla="*/ 200 h 200"/>
                <a:gd name="T54" fmla="*/ 113 w 173"/>
                <a:gd name="T55" fmla="*/ 180 h 200"/>
                <a:gd name="T56" fmla="*/ 113 w 173"/>
                <a:gd name="T57" fmla="*/ 160 h 200"/>
                <a:gd name="T58" fmla="*/ 112 w 173"/>
                <a:gd name="T59" fmla="*/ 155 h 200"/>
                <a:gd name="T60" fmla="*/ 85 w 173"/>
                <a:gd name="T61" fmla="*/ 39 h 200"/>
                <a:gd name="T62" fmla="*/ 56 w 173"/>
                <a:gd name="T63" fmla="*/ 147 h 200"/>
                <a:gd name="T64" fmla="*/ 24 w 173"/>
                <a:gd name="T65" fmla="*/ 115 h 200"/>
                <a:gd name="T66" fmla="*/ 56 w 173"/>
                <a:gd name="T67" fmla="*/ 83 h 200"/>
                <a:gd name="T68" fmla="*/ 88 w 173"/>
                <a:gd name="T69" fmla="*/ 115 h 200"/>
                <a:gd name="T70" fmla="*/ 56 w 173"/>
                <a:gd name="T71" fmla="*/ 147 h 200"/>
                <a:gd name="T72" fmla="*/ 145 w 173"/>
                <a:gd name="T73" fmla="*/ 23 h 200"/>
                <a:gd name="T74" fmla="*/ 116 w 173"/>
                <a:gd name="T75" fmla="*/ 70 h 200"/>
                <a:gd name="T76" fmla="*/ 133 w 173"/>
                <a:gd name="T77" fmla="*/ 112 h 200"/>
                <a:gd name="T78" fmla="*/ 132 w 173"/>
                <a:gd name="T79" fmla="*/ 175 h 200"/>
                <a:gd name="T80" fmla="*/ 144 w 173"/>
                <a:gd name="T81" fmla="*/ 185 h 200"/>
                <a:gd name="T82" fmla="*/ 157 w 173"/>
                <a:gd name="T83" fmla="*/ 175 h 200"/>
                <a:gd name="T84" fmla="*/ 157 w 173"/>
                <a:gd name="T85" fmla="*/ 111 h 200"/>
                <a:gd name="T86" fmla="*/ 173 w 173"/>
                <a:gd name="T87" fmla="*/ 70 h 200"/>
                <a:gd name="T88" fmla="*/ 145 w 173"/>
                <a:gd name="T89" fmla="*/ 2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3" h="200">
                  <a:moveTo>
                    <a:pt x="61" y="96"/>
                  </a:moveTo>
                  <a:cubicBezTo>
                    <a:pt x="53" y="96"/>
                    <a:pt x="53" y="96"/>
                    <a:pt x="53" y="96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1" y="120"/>
                    <a:pt x="61" y="120"/>
                    <a:pt x="61" y="120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61" y="112"/>
                    <a:pt x="61" y="112"/>
                    <a:pt x="61" y="112"/>
                  </a:cubicBezTo>
                  <a:lnTo>
                    <a:pt x="61" y="96"/>
                  </a:lnTo>
                  <a:close/>
                  <a:moveTo>
                    <a:pt x="41" y="32"/>
                  </a:moveTo>
                  <a:cubicBezTo>
                    <a:pt x="73" y="32"/>
                    <a:pt x="73" y="32"/>
                    <a:pt x="73" y="32"/>
                  </a:cubicBezTo>
                  <a:cubicBezTo>
                    <a:pt x="81" y="32"/>
                    <a:pt x="89" y="25"/>
                    <a:pt x="89" y="16"/>
                  </a:cubicBezTo>
                  <a:cubicBezTo>
                    <a:pt x="89" y="7"/>
                    <a:pt x="81" y="0"/>
                    <a:pt x="7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2" y="0"/>
                    <a:pt x="25" y="7"/>
                    <a:pt x="25" y="16"/>
                  </a:cubicBezTo>
                  <a:cubicBezTo>
                    <a:pt x="25" y="25"/>
                    <a:pt x="32" y="32"/>
                    <a:pt x="41" y="32"/>
                  </a:cubicBezTo>
                  <a:close/>
                  <a:moveTo>
                    <a:pt x="85" y="39"/>
                  </a:move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0" y="63"/>
                    <a:pt x="0" y="165"/>
                  </a:cubicBezTo>
                  <a:cubicBezTo>
                    <a:pt x="1" y="165"/>
                    <a:pt x="1" y="165"/>
                    <a:pt x="1" y="165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1" y="191"/>
                    <a:pt x="9" y="200"/>
                    <a:pt x="21" y="200"/>
                  </a:cubicBezTo>
                  <a:cubicBezTo>
                    <a:pt x="93" y="200"/>
                    <a:pt x="93" y="200"/>
                    <a:pt x="93" y="200"/>
                  </a:cubicBezTo>
                  <a:cubicBezTo>
                    <a:pt x="104" y="200"/>
                    <a:pt x="113" y="191"/>
                    <a:pt x="113" y="180"/>
                  </a:cubicBezTo>
                  <a:cubicBezTo>
                    <a:pt x="113" y="160"/>
                    <a:pt x="113" y="160"/>
                    <a:pt x="113" y="160"/>
                  </a:cubicBezTo>
                  <a:cubicBezTo>
                    <a:pt x="113" y="158"/>
                    <a:pt x="112" y="156"/>
                    <a:pt x="112" y="155"/>
                  </a:cubicBezTo>
                  <a:cubicBezTo>
                    <a:pt x="110" y="61"/>
                    <a:pt x="85" y="39"/>
                    <a:pt x="85" y="39"/>
                  </a:cubicBezTo>
                  <a:close/>
                  <a:moveTo>
                    <a:pt x="56" y="147"/>
                  </a:moveTo>
                  <a:cubicBezTo>
                    <a:pt x="38" y="147"/>
                    <a:pt x="24" y="133"/>
                    <a:pt x="24" y="115"/>
                  </a:cubicBezTo>
                  <a:cubicBezTo>
                    <a:pt x="24" y="97"/>
                    <a:pt x="38" y="83"/>
                    <a:pt x="56" y="83"/>
                  </a:cubicBezTo>
                  <a:cubicBezTo>
                    <a:pt x="74" y="83"/>
                    <a:pt x="88" y="97"/>
                    <a:pt x="88" y="115"/>
                  </a:cubicBezTo>
                  <a:cubicBezTo>
                    <a:pt x="88" y="133"/>
                    <a:pt x="74" y="147"/>
                    <a:pt x="56" y="147"/>
                  </a:cubicBezTo>
                  <a:close/>
                  <a:moveTo>
                    <a:pt x="145" y="23"/>
                  </a:moveTo>
                  <a:cubicBezTo>
                    <a:pt x="130" y="23"/>
                    <a:pt x="116" y="45"/>
                    <a:pt x="116" y="70"/>
                  </a:cubicBezTo>
                  <a:cubicBezTo>
                    <a:pt x="116" y="89"/>
                    <a:pt x="124" y="104"/>
                    <a:pt x="133" y="112"/>
                  </a:cubicBezTo>
                  <a:cubicBezTo>
                    <a:pt x="132" y="175"/>
                    <a:pt x="132" y="175"/>
                    <a:pt x="132" y="175"/>
                  </a:cubicBezTo>
                  <a:cubicBezTo>
                    <a:pt x="132" y="181"/>
                    <a:pt x="138" y="185"/>
                    <a:pt x="144" y="185"/>
                  </a:cubicBezTo>
                  <a:cubicBezTo>
                    <a:pt x="150" y="185"/>
                    <a:pt x="157" y="181"/>
                    <a:pt x="157" y="175"/>
                  </a:cubicBezTo>
                  <a:cubicBezTo>
                    <a:pt x="157" y="111"/>
                    <a:pt x="157" y="111"/>
                    <a:pt x="157" y="111"/>
                  </a:cubicBezTo>
                  <a:cubicBezTo>
                    <a:pt x="165" y="103"/>
                    <a:pt x="173" y="87"/>
                    <a:pt x="173" y="70"/>
                  </a:cubicBezTo>
                  <a:cubicBezTo>
                    <a:pt x="173" y="45"/>
                    <a:pt x="160" y="23"/>
                    <a:pt x="145" y="23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05"/>
            <p:cNvSpPr>
              <a:spLocks/>
            </p:cNvSpPr>
            <p:nvPr/>
          </p:nvSpPr>
          <p:spPr bwMode="auto">
            <a:xfrm>
              <a:off x="3438" y="684"/>
              <a:ext cx="242" cy="246"/>
            </a:xfrm>
            <a:custGeom>
              <a:avLst/>
              <a:gdLst>
                <a:gd name="T0" fmla="*/ 95 w 194"/>
                <a:gd name="T1" fmla="*/ 95 h 197"/>
                <a:gd name="T2" fmla="*/ 99 w 194"/>
                <a:gd name="T3" fmla="*/ 88 h 197"/>
                <a:gd name="T4" fmla="*/ 69 w 194"/>
                <a:gd name="T5" fmla="*/ 71 h 197"/>
                <a:gd name="T6" fmla="*/ 66 w 194"/>
                <a:gd name="T7" fmla="*/ 78 h 197"/>
                <a:gd name="T8" fmla="*/ 53 w 194"/>
                <a:gd name="T9" fmla="*/ 70 h 197"/>
                <a:gd name="T10" fmla="*/ 46 w 194"/>
                <a:gd name="T11" fmla="*/ 97 h 197"/>
                <a:gd name="T12" fmla="*/ 98 w 194"/>
                <a:gd name="T13" fmla="*/ 149 h 197"/>
                <a:gd name="T14" fmla="*/ 139 w 194"/>
                <a:gd name="T15" fmla="*/ 129 h 197"/>
                <a:gd name="T16" fmla="*/ 126 w 194"/>
                <a:gd name="T17" fmla="*/ 129 h 197"/>
                <a:gd name="T18" fmla="*/ 106 w 194"/>
                <a:gd name="T19" fmla="*/ 109 h 197"/>
                <a:gd name="T20" fmla="*/ 194 w 194"/>
                <a:gd name="T21" fmla="*/ 109 h 197"/>
                <a:gd name="T22" fmla="*/ 174 w 194"/>
                <a:gd name="T23" fmla="*/ 129 h 197"/>
                <a:gd name="T24" fmla="*/ 161 w 194"/>
                <a:gd name="T25" fmla="*/ 129 h 197"/>
                <a:gd name="T26" fmla="*/ 114 w 194"/>
                <a:gd name="T27" fmla="*/ 166 h 197"/>
                <a:gd name="T28" fmla="*/ 114 w 194"/>
                <a:gd name="T29" fmla="*/ 181 h 197"/>
                <a:gd name="T30" fmla="*/ 129 w 194"/>
                <a:gd name="T31" fmla="*/ 181 h 197"/>
                <a:gd name="T32" fmla="*/ 138 w 194"/>
                <a:gd name="T33" fmla="*/ 197 h 197"/>
                <a:gd name="T34" fmla="*/ 58 w 194"/>
                <a:gd name="T35" fmla="*/ 197 h 197"/>
                <a:gd name="T36" fmla="*/ 66 w 194"/>
                <a:gd name="T37" fmla="*/ 181 h 197"/>
                <a:gd name="T38" fmla="*/ 82 w 194"/>
                <a:gd name="T39" fmla="*/ 181 h 197"/>
                <a:gd name="T40" fmla="*/ 82 w 194"/>
                <a:gd name="T41" fmla="*/ 166 h 197"/>
                <a:gd name="T42" fmla="*/ 27 w 194"/>
                <a:gd name="T43" fmla="*/ 97 h 197"/>
                <a:gd name="T44" fmla="*/ 37 w 194"/>
                <a:gd name="T45" fmla="*/ 61 h 197"/>
                <a:gd name="T46" fmla="*/ 32 w 194"/>
                <a:gd name="T47" fmla="*/ 58 h 197"/>
                <a:gd name="T48" fmla="*/ 36 w 194"/>
                <a:gd name="T49" fmla="*/ 51 h 197"/>
                <a:gd name="T50" fmla="*/ 22 w 194"/>
                <a:gd name="T51" fmla="*/ 43 h 197"/>
                <a:gd name="T52" fmla="*/ 22 w 194"/>
                <a:gd name="T53" fmla="*/ 43 h 197"/>
                <a:gd name="T54" fmla="*/ 0 w 194"/>
                <a:gd name="T55" fmla="*/ 40 h 197"/>
                <a:gd name="T56" fmla="*/ 24 w 194"/>
                <a:gd name="T57" fmla="*/ 0 h 197"/>
                <a:gd name="T58" fmla="*/ 38 w 194"/>
                <a:gd name="T59" fmla="*/ 16 h 197"/>
                <a:gd name="T60" fmla="*/ 38 w 194"/>
                <a:gd name="T61" fmla="*/ 16 h 197"/>
                <a:gd name="T62" fmla="*/ 52 w 194"/>
                <a:gd name="T63" fmla="*/ 24 h 197"/>
                <a:gd name="T64" fmla="*/ 55 w 194"/>
                <a:gd name="T65" fmla="*/ 18 h 197"/>
                <a:gd name="T66" fmla="*/ 89 w 194"/>
                <a:gd name="T67" fmla="*/ 37 h 197"/>
                <a:gd name="T68" fmla="*/ 85 w 194"/>
                <a:gd name="T69" fmla="*/ 44 h 197"/>
                <a:gd name="T70" fmla="*/ 115 w 194"/>
                <a:gd name="T71" fmla="*/ 61 h 197"/>
                <a:gd name="T72" fmla="*/ 118 w 194"/>
                <a:gd name="T73" fmla="*/ 54 h 197"/>
                <a:gd name="T74" fmla="*/ 136 w 194"/>
                <a:gd name="T75" fmla="*/ 64 h 197"/>
                <a:gd name="T76" fmla="*/ 113 w 194"/>
                <a:gd name="T77" fmla="*/ 105 h 197"/>
                <a:gd name="T78" fmla="*/ 95 w 194"/>
                <a:gd name="T79" fmla="*/ 9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4" h="197">
                  <a:moveTo>
                    <a:pt x="95" y="95"/>
                  </a:moveTo>
                  <a:cubicBezTo>
                    <a:pt x="99" y="88"/>
                    <a:pt x="99" y="88"/>
                    <a:pt x="99" y="88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48" y="78"/>
                    <a:pt x="46" y="88"/>
                    <a:pt x="46" y="97"/>
                  </a:cubicBezTo>
                  <a:cubicBezTo>
                    <a:pt x="46" y="126"/>
                    <a:pt x="69" y="149"/>
                    <a:pt x="98" y="149"/>
                  </a:cubicBezTo>
                  <a:cubicBezTo>
                    <a:pt x="114" y="149"/>
                    <a:pt x="129" y="141"/>
                    <a:pt x="139" y="129"/>
                  </a:cubicBezTo>
                  <a:cubicBezTo>
                    <a:pt x="126" y="129"/>
                    <a:pt x="126" y="129"/>
                    <a:pt x="126" y="129"/>
                  </a:cubicBezTo>
                  <a:cubicBezTo>
                    <a:pt x="115" y="129"/>
                    <a:pt x="106" y="120"/>
                    <a:pt x="106" y="109"/>
                  </a:cubicBezTo>
                  <a:cubicBezTo>
                    <a:pt x="143" y="109"/>
                    <a:pt x="162" y="109"/>
                    <a:pt x="194" y="109"/>
                  </a:cubicBezTo>
                  <a:cubicBezTo>
                    <a:pt x="194" y="120"/>
                    <a:pt x="185" y="129"/>
                    <a:pt x="174" y="129"/>
                  </a:cubicBezTo>
                  <a:cubicBezTo>
                    <a:pt x="161" y="129"/>
                    <a:pt x="161" y="129"/>
                    <a:pt x="161" y="129"/>
                  </a:cubicBezTo>
                  <a:cubicBezTo>
                    <a:pt x="152" y="147"/>
                    <a:pt x="135" y="161"/>
                    <a:pt x="114" y="166"/>
                  </a:cubicBezTo>
                  <a:cubicBezTo>
                    <a:pt x="114" y="181"/>
                    <a:pt x="114" y="181"/>
                    <a:pt x="114" y="181"/>
                  </a:cubicBezTo>
                  <a:cubicBezTo>
                    <a:pt x="114" y="181"/>
                    <a:pt x="122" y="181"/>
                    <a:pt x="129" y="181"/>
                  </a:cubicBezTo>
                  <a:cubicBezTo>
                    <a:pt x="137" y="181"/>
                    <a:pt x="138" y="197"/>
                    <a:pt x="138" y="197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58" y="197"/>
                    <a:pt x="56" y="181"/>
                    <a:pt x="66" y="181"/>
                  </a:cubicBezTo>
                  <a:cubicBezTo>
                    <a:pt x="76" y="181"/>
                    <a:pt x="82" y="181"/>
                    <a:pt x="82" y="181"/>
                  </a:cubicBezTo>
                  <a:cubicBezTo>
                    <a:pt x="82" y="166"/>
                    <a:pt x="82" y="166"/>
                    <a:pt x="82" y="166"/>
                  </a:cubicBezTo>
                  <a:cubicBezTo>
                    <a:pt x="50" y="159"/>
                    <a:pt x="27" y="131"/>
                    <a:pt x="27" y="97"/>
                  </a:cubicBezTo>
                  <a:cubicBezTo>
                    <a:pt x="27" y="84"/>
                    <a:pt x="31" y="72"/>
                    <a:pt x="37" y="61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115" y="61"/>
                    <a:pt x="115" y="61"/>
                    <a:pt x="115" y="61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13" y="105"/>
                    <a:pt x="113" y="105"/>
                    <a:pt x="113" y="105"/>
                  </a:cubicBezTo>
                  <a:lnTo>
                    <a:pt x="95" y="95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06"/>
            <p:cNvSpPr>
              <a:spLocks noEditPoints="1"/>
            </p:cNvSpPr>
            <p:nvPr/>
          </p:nvSpPr>
          <p:spPr bwMode="auto">
            <a:xfrm>
              <a:off x="3732" y="721"/>
              <a:ext cx="249" cy="186"/>
            </a:xfrm>
            <a:custGeom>
              <a:avLst/>
              <a:gdLst>
                <a:gd name="T0" fmla="*/ 6 w 200"/>
                <a:gd name="T1" fmla="*/ 66 h 150"/>
                <a:gd name="T2" fmla="*/ 40 w 200"/>
                <a:gd name="T3" fmla="*/ 78 h 150"/>
                <a:gd name="T4" fmla="*/ 40 w 200"/>
                <a:gd name="T5" fmla="*/ 103 h 150"/>
                <a:gd name="T6" fmla="*/ 44 w 200"/>
                <a:gd name="T7" fmla="*/ 115 h 150"/>
                <a:gd name="T8" fmla="*/ 116 w 200"/>
                <a:gd name="T9" fmla="*/ 150 h 150"/>
                <a:gd name="T10" fmla="*/ 198 w 200"/>
                <a:gd name="T11" fmla="*/ 105 h 150"/>
                <a:gd name="T12" fmla="*/ 116 w 200"/>
                <a:gd name="T13" fmla="*/ 43 h 150"/>
                <a:gd name="T14" fmla="*/ 112 w 200"/>
                <a:gd name="T15" fmla="*/ 43 h 150"/>
                <a:gd name="T16" fmla="*/ 112 w 200"/>
                <a:gd name="T17" fmla="*/ 27 h 150"/>
                <a:gd name="T18" fmla="*/ 72 w 200"/>
                <a:gd name="T19" fmla="*/ 27 h 150"/>
                <a:gd name="T20" fmla="*/ 59 w 200"/>
                <a:gd name="T21" fmla="*/ 43 h 150"/>
                <a:gd name="T22" fmla="*/ 44 w 200"/>
                <a:gd name="T23" fmla="*/ 51 h 150"/>
                <a:gd name="T24" fmla="*/ 22 w 200"/>
                <a:gd name="T25" fmla="*/ 51 h 150"/>
                <a:gd name="T26" fmla="*/ 16 w 200"/>
                <a:gd name="T27" fmla="*/ 27 h 150"/>
                <a:gd name="T28" fmla="*/ 0 w 200"/>
                <a:gd name="T29" fmla="*/ 27 h 150"/>
                <a:gd name="T30" fmla="*/ 6 w 200"/>
                <a:gd name="T31" fmla="*/ 66 h 150"/>
                <a:gd name="T32" fmla="*/ 128 w 200"/>
                <a:gd name="T33" fmla="*/ 53 h 150"/>
                <a:gd name="T34" fmla="*/ 183 w 200"/>
                <a:gd name="T35" fmla="*/ 99 h 150"/>
                <a:gd name="T36" fmla="*/ 128 w 200"/>
                <a:gd name="T37" fmla="*/ 99 h 150"/>
                <a:gd name="T38" fmla="*/ 128 w 200"/>
                <a:gd name="T39" fmla="*/ 53 h 150"/>
                <a:gd name="T40" fmla="*/ 84 w 200"/>
                <a:gd name="T41" fmla="*/ 49 h 150"/>
                <a:gd name="T42" fmla="*/ 109 w 200"/>
                <a:gd name="T43" fmla="*/ 74 h 150"/>
                <a:gd name="T44" fmla="*/ 84 w 200"/>
                <a:gd name="T45" fmla="*/ 99 h 150"/>
                <a:gd name="T46" fmla="*/ 59 w 200"/>
                <a:gd name="T47" fmla="*/ 74 h 150"/>
                <a:gd name="T48" fmla="*/ 84 w 200"/>
                <a:gd name="T49" fmla="*/ 49 h 150"/>
                <a:gd name="T50" fmla="*/ 80 w 200"/>
                <a:gd name="T51" fmla="*/ 91 h 150"/>
                <a:gd name="T52" fmla="*/ 88 w 200"/>
                <a:gd name="T53" fmla="*/ 91 h 150"/>
                <a:gd name="T54" fmla="*/ 88 w 200"/>
                <a:gd name="T55" fmla="*/ 79 h 150"/>
                <a:gd name="T56" fmla="*/ 100 w 200"/>
                <a:gd name="T57" fmla="*/ 79 h 150"/>
                <a:gd name="T58" fmla="*/ 100 w 200"/>
                <a:gd name="T59" fmla="*/ 71 h 150"/>
                <a:gd name="T60" fmla="*/ 88 w 200"/>
                <a:gd name="T61" fmla="*/ 71 h 150"/>
                <a:gd name="T62" fmla="*/ 88 w 200"/>
                <a:gd name="T63" fmla="*/ 59 h 150"/>
                <a:gd name="T64" fmla="*/ 80 w 200"/>
                <a:gd name="T65" fmla="*/ 59 h 150"/>
                <a:gd name="T66" fmla="*/ 80 w 200"/>
                <a:gd name="T67" fmla="*/ 71 h 150"/>
                <a:gd name="T68" fmla="*/ 68 w 200"/>
                <a:gd name="T69" fmla="*/ 71 h 150"/>
                <a:gd name="T70" fmla="*/ 68 w 200"/>
                <a:gd name="T71" fmla="*/ 79 h 150"/>
                <a:gd name="T72" fmla="*/ 80 w 200"/>
                <a:gd name="T73" fmla="*/ 79 h 150"/>
                <a:gd name="T74" fmla="*/ 80 w 200"/>
                <a:gd name="T75" fmla="*/ 91 h 150"/>
                <a:gd name="T76" fmla="*/ 88 w 200"/>
                <a:gd name="T77" fmla="*/ 3 h 150"/>
                <a:gd name="T78" fmla="*/ 0 w 200"/>
                <a:gd name="T79" fmla="*/ 3 h 150"/>
                <a:gd name="T80" fmla="*/ 0 w 200"/>
                <a:gd name="T81" fmla="*/ 11 h 150"/>
                <a:gd name="T82" fmla="*/ 88 w 200"/>
                <a:gd name="T83" fmla="*/ 11 h 150"/>
                <a:gd name="T84" fmla="*/ 88 w 200"/>
                <a:gd name="T85" fmla="*/ 3 h 150"/>
                <a:gd name="T86" fmla="*/ 99 w 200"/>
                <a:gd name="T87" fmla="*/ 16 h 150"/>
                <a:gd name="T88" fmla="*/ 107 w 200"/>
                <a:gd name="T89" fmla="*/ 8 h 150"/>
                <a:gd name="T90" fmla="*/ 99 w 200"/>
                <a:gd name="T91" fmla="*/ 0 h 150"/>
                <a:gd name="T92" fmla="*/ 92 w 200"/>
                <a:gd name="T93" fmla="*/ 8 h 150"/>
                <a:gd name="T94" fmla="*/ 99 w 200"/>
                <a:gd name="T95" fmla="*/ 16 h 150"/>
                <a:gd name="T96" fmla="*/ 200 w 200"/>
                <a:gd name="T97" fmla="*/ 3 h 150"/>
                <a:gd name="T98" fmla="*/ 112 w 200"/>
                <a:gd name="T99" fmla="*/ 3 h 150"/>
                <a:gd name="T100" fmla="*/ 112 w 200"/>
                <a:gd name="T101" fmla="*/ 11 h 150"/>
                <a:gd name="T102" fmla="*/ 200 w 200"/>
                <a:gd name="T103" fmla="*/ 11 h 150"/>
                <a:gd name="T104" fmla="*/ 200 w 200"/>
                <a:gd name="T105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50">
                  <a:moveTo>
                    <a:pt x="6" y="66"/>
                  </a:moveTo>
                  <a:cubicBezTo>
                    <a:pt x="40" y="78"/>
                    <a:pt x="40" y="78"/>
                    <a:pt x="40" y="78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40" y="107"/>
                    <a:pt x="41" y="112"/>
                    <a:pt x="44" y="115"/>
                  </a:cubicBezTo>
                  <a:cubicBezTo>
                    <a:pt x="50" y="141"/>
                    <a:pt x="76" y="150"/>
                    <a:pt x="116" y="150"/>
                  </a:cubicBezTo>
                  <a:cubicBezTo>
                    <a:pt x="162" y="150"/>
                    <a:pt x="198" y="139"/>
                    <a:pt x="198" y="105"/>
                  </a:cubicBezTo>
                  <a:cubicBezTo>
                    <a:pt x="198" y="72"/>
                    <a:pt x="162" y="43"/>
                    <a:pt x="116" y="43"/>
                  </a:cubicBezTo>
                  <a:cubicBezTo>
                    <a:pt x="115" y="43"/>
                    <a:pt x="113" y="43"/>
                    <a:pt x="112" y="43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3" y="43"/>
                    <a:pt x="47" y="46"/>
                    <a:pt x="44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0" y="27"/>
                    <a:pt x="0" y="27"/>
                    <a:pt x="0" y="27"/>
                  </a:cubicBezTo>
                  <a:lnTo>
                    <a:pt x="6" y="66"/>
                  </a:lnTo>
                  <a:close/>
                  <a:moveTo>
                    <a:pt x="128" y="53"/>
                  </a:moveTo>
                  <a:cubicBezTo>
                    <a:pt x="160" y="58"/>
                    <a:pt x="180" y="75"/>
                    <a:pt x="183" y="99"/>
                  </a:cubicBezTo>
                  <a:cubicBezTo>
                    <a:pt x="128" y="99"/>
                    <a:pt x="128" y="99"/>
                    <a:pt x="128" y="99"/>
                  </a:cubicBezTo>
                  <a:lnTo>
                    <a:pt x="128" y="53"/>
                  </a:lnTo>
                  <a:close/>
                  <a:moveTo>
                    <a:pt x="84" y="49"/>
                  </a:moveTo>
                  <a:cubicBezTo>
                    <a:pt x="98" y="49"/>
                    <a:pt x="109" y="60"/>
                    <a:pt x="109" y="74"/>
                  </a:cubicBezTo>
                  <a:cubicBezTo>
                    <a:pt x="109" y="88"/>
                    <a:pt x="98" y="99"/>
                    <a:pt x="84" y="99"/>
                  </a:cubicBezTo>
                  <a:cubicBezTo>
                    <a:pt x="70" y="99"/>
                    <a:pt x="59" y="88"/>
                    <a:pt x="59" y="74"/>
                  </a:cubicBezTo>
                  <a:cubicBezTo>
                    <a:pt x="59" y="60"/>
                    <a:pt x="70" y="49"/>
                    <a:pt x="84" y="49"/>
                  </a:cubicBezTo>
                  <a:close/>
                  <a:moveTo>
                    <a:pt x="80" y="91"/>
                  </a:moveTo>
                  <a:cubicBezTo>
                    <a:pt x="88" y="91"/>
                    <a:pt x="88" y="91"/>
                    <a:pt x="88" y="91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100" y="79"/>
                    <a:pt x="100" y="79"/>
                    <a:pt x="100" y="79"/>
                  </a:cubicBezTo>
                  <a:cubicBezTo>
                    <a:pt x="100" y="71"/>
                    <a:pt x="100" y="71"/>
                    <a:pt x="100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80" y="79"/>
                    <a:pt x="80" y="79"/>
                    <a:pt x="80" y="79"/>
                  </a:cubicBezTo>
                  <a:lnTo>
                    <a:pt x="80" y="91"/>
                  </a:lnTo>
                  <a:close/>
                  <a:moveTo>
                    <a:pt x="88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88" y="11"/>
                    <a:pt x="88" y="11"/>
                    <a:pt x="88" y="11"/>
                  </a:cubicBezTo>
                  <a:lnTo>
                    <a:pt x="88" y="3"/>
                  </a:lnTo>
                  <a:close/>
                  <a:moveTo>
                    <a:pt x="99" y="16"/>
                  </a:moveTo>
                  <a:cubicBezTo>
                    <a:pt x="104" y="16"/>
                    <a:pt x="107" y="12"/>
                    <a:pt x="107" y="8"/>
                  </a:cubicBezTo>
                  <a:cubicBezTo>
                    <a:pt x="107" y="3"/>
                    <a:pt x="104" y="0"/>
                    <a:pt x="99" y="0"/>
                  </a:cubicBezTo>
                  <a:cubicBezTo>
                    <a:pt x="95" y="0"/>
                    <a:pt x="92" y="3"/>
                    <a:pt x="92" y="8"/>
                  </a:cubicBezTo>
                  <a:cubicBezTo>
                    <a:pt x="92" y="12"/>
                    <a:pt x="95" y="16"/>
                    <a:pt x="99" y="16"/>
                  </a:cubicBezTo>
                  <a:close/>
                  <a:moveTo>
                    <a:pt x="200" y="3"/>
                  </a:moveTo>
                  <a:cubicBezTo>
                    <a:pt x="112" y="3"/>
                    <a:pt x="112" y="3"/>
                    <a:pt x="112" y="3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200" y="11"/>
                    <a:pt x="200" y="11"/>
                    <a:pt x="200" y="11"/>
                  </a:cubicBezTo>
                  <a:lnTo>
                    <a:pt x="200" y="3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07"/>
            <p:cNvSpPr>
              <a:spLocks noEditPoints="1"/>
            </p:cNvSpPr>
            <p:nvPr/>
          </p:nvSpPr>
          <p:spPr bwMode="auto">
            <a:xfrm>
              <a:off x="4025" y="691"/>
              <a:ext cx="253" cy="250"/>
            </a:xfrm>
            <a:custGeom>
              <a:avLst/>
              <a:gdLst>
                <a:gd name="T0" fmla="*/ 163 w 203"/>
                <a:gd name="T1" fmla="*/ 157 h 201"/>
                <a:gd name="T2" fmla="*/ 97 w 203"/>
                <a:gd name="T3" fmla="*/ 192 h 201"/>
                <a:gd name="T4" fmla="*/ 96 w 203"/>
                <a:gd name="T5" fmla="*/ 190 h 201"/>
                <a:gd name="T6" fmla="*/ 95 w 203"/>
                <a:gd name="T7" fmla="*/ 191 h 201"/>
                <a:gd name="T8" fmla="*/ 72 w 203"/>
                <a:gd name="T9" fmla="*/ 168 h 201"/>
                <a:gd name="T10" fmla="*/ 136 w 203"/>
                <a:gd name="T11" fmla="*/ 129 h 201"/>
                <a:gd name="T12" fmla="*/ 171 w 203"/>
                <a:gd name="T13" fmla="*/ 65 h 201"/>
                <a:gd name="T14" fmla="*/ 195 w 203"/>
                <a:gd name="T15" fmla="*/ 89 h 201"/>
                <a:gd name="T16" fmla="*/ 195 w 203"/>
                <a:gd name="T17" fmla="*/ 89 h 201"/>
                <a:gd name="T18" fmla="*/ 163 w 203"/>
                <a:gd name="T19" fmla="*/ 157 h 201"/>
                <a:gd name="T20" fmla="*/ 121 w 203"/>
                <a:gd name="T21" fmla="*/ 134 h 201"/>
                <a:gd name="T22" fmla="*/ 125 w 203"/>
                <a:gd name="T23" fmla="*/ 66 h 201"/>
                <a:gd name="T24" fmla="*/ 162 w 203"/>
                <a:gd name="T25" fmla="*/ 56 h 201"/>
                <a:gd name="T26" fmla="*/ 131 w 203"/>
                <a:gd name="T27" fmla="*/ 124 h 201"/>
                <a:gd name="T28" fmla="*/ 121 w 203"/>
                <a:gd name="T29" fmla="*/ 134 h 201"/>
                <a:gd name="T30" fmla="*/ 65 w 203"/>
                <a:gd name="T31" fmla="*/ 160 h 201"/>
                <a:gd name="T32" fmla="*/ 96 w 203"/>
                <a:gd name="T33" fmla="*/ 91 h 201"/>
                <a:gd name="T34" fmla="*/ 112 w 203"/>
                <a:gd name="T35" fmla="*/ 76 h 201"/>
                <a:gd name="T36" fmla="*/ 107 w 203"/>
                <a:gd name="T37" fmla="*/ 146 h 201"/>
                <a:gd name="T38" fmla="*/ 65 w 203"/>
                <a:gd name="T39" fmla="*/ 160 h 201"/>
                <a:gd name="T40" fmla="*/ 56 w 203"/>
                <a:gd name="T41" fmla="*/ 44 h 201"/>
                <a:gd name="T42" fmla="*/ 47 w 203"/>
                <a:gd name="T43" fmla="*/ 40 h 201"/>
                <a:gd name="T44" fmla="*/ 93 w 203"/>
                <a:gd name="T45" fmla="*/ 27 h 201"/>
                <a:gd name="T46" fmla="*/ 108 w 203"/>
                <a:gd name="T47" fmla="*/ 49 h 201"/>
                <a:gd name="T48" fmla="*/ 56 w 203"/>
                <a:gd name="T49" fmla="*/ 44 h 201"/>
                <a:gd name="T50" fmla="*/ 18 w 203"/>
                <a:gd name="T51" fmla="*/ 8 h 201"/>
                <a:gd name="T52" fmla="*/ 70 w 203"/>
                <a:gd name="T53" fmla="*/ 14 h 201"/>
                <a:gd name="T54" fmla="*/ 83 w 203"/>
                <a:gd name="T55" fmla="*/ 21 h 201"/>
                <a:gd name="T56" fmla="*/ 36 w 203"/>
                <a:gd name="T57" fmla="*/ 33 h 201"/>
                <a:gd name="T58" fmla="*/ 18 w 203"/>
                <a:gd name="T59" fmla="*/ 8 h 201"/>
                <a:gd name="T60" fmla="*/ 54 w 203"/>
                <a:gd name="T61" fmla="*/ 49 h 201"/>
                <a:gd name="T62" fmla="*/ 104 w 203"/>
                <a:gd name="T63" fmla="*/ 57 h 201"/>
                <a:gd name="T64" fmla="*/ 93 w 203"/>
                <a:gd name="T65" fmla="*/ 78 h 201"/>
                <a:gd name="T66" fmla="*/ 93 w 203"/>
                <a:gd name="T67" fmla="*/ 78 h 201"/>
                <a:gd name="T68" fmla="*/ 42 w 203"/>
                <a:gd name="T69" fmla="*/ 72 h 201"/>
                <a:gd name="T70" fmla="*/ 4 w 203"/>
                <a:gd name="T71" fmla="*/ 37 h 201"/>
                <a:gd name="T72" fmla="*/ 5 w 203"/>
                <a:gd name="T73" fmla="*/ 35 h 201"/>
                <a:gd name="T74" fmla="*/ 4 w 203"/>
                <a:gd name="T75" fmla="*/ 35 h 201"/>
                <a:gd name="T76" fmla="*/ 14 w 203"/>
                <a:gd name="T77" fmla="*/ 15 h 201"/>
                <a:gd name="T78" fmla="*/ 54 w 203"/>
                <a:gd name="T79" fmla="*/ 4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3" h="201">
                  <a:moveTo>
                    <a:pt x="163" y="157"/>
                  </a:moveTo>
                  <a:cubicBezTo>
                    <a:pt x="136" y="185"/>
                    <a:pt x="107" y="201"/>
                    <a:pt x="97" y="192"/>
                  </a:cubicBezTo>
                  <a:cubicBezTo>
                    <a:pt x="97" y="192"/>
                    <a:pt x="96" y="191"/>
                    <a:pt x="96" y="190"/>
                  </a:cubicBezTo>
                  <a:cubicBezTo>
                    <a:pt x="95" y="191"/>
                    <a:pt x="95" y="191"/>
                    <a:pt x="95" y="191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85" y="171"/>
                    <a:pt x="112" y="155"/>
                    <a:pt x="136" y="129"/>
                  </a:cubicBezTo>
                  <a:cubicBezTo>
                    <a:pt x="160" y="104"/>
                    <a:pt x="173" y="78"/>
                    <a:pt x="171" y="65"/>
                  </a:cubicBezTo>
                  <a:cubicBezTo>
                    <a:pt x="195" y="89"/>
                    <a:pt x="195" y="89"/>
                    <a:pt x="195" y="89"/>
                  </a:cubicBezTo>
                  <a:cubicBezTo>
                    <a:pt x="195" y="89"/>
                    <a:pt x="195" y="89"/>
                    <a:pt x="195" y="89"/>
                  </a:cubicBezTo>
                  <a:cubicBezTo>
                    <a:pt x="203" y="99"/>
                    <a:pt x="190" y="129"/>
                    <a:pt x="163" y="157"/>
                  </a:cubicBezTo>
                  <a:close/>
                  <a:moveTo>
                    <a:pt x="121" y="134"/>
                  </a:moveTo>
                  <a:cubicBezTo>
                    <a:pt x="125" y="66"/>
                    <a:pt x="125" y="66"/>
                    <a:pt x="125" y="66"/>
                  </a:cubicBezTo>
                  <a:cubicBezTo>
                    <a:pt x="142" y="54"/>
                    <a:pt x="156" y="50"/>
                    <a:pt x="162" y="56"/>
                  </a:cubicBezTo>
                  <a:cubicBezTo>
                    <a:pt x="172" y="65"/>
                    <a:pt x="158" y="95"/>
                    <a:pt x="131" y="124"/>
                  </a:cubicBezTo>
                  <a:cubicBezTo>
                    <a:pt x="128" y="128"/>
                    <a:pt x="124" y="131"/>
                    <a:pt x="121" y="134"/>
                  </a:cubicBezTo>
                  <a:close/>
                  <a:moveTo>
                    <a:pt x="65" y="160"/>
                  </a:moveTo>
                  <a:cubicBezTo>
                    <a:pt x="55" y="151"/>
                    <a:pt x="69" y="120"/>
                    <a:pt x="96" y="91"/>
                  </a:cubicBezTo>
                  <a:cubicBezTo>
                    <a:pt x="101" y="86"/>
                    <a:pt x="106" y="81"/>
                    <a:pt x="112" y="76"/>
                  </a:cubicBezTo>
                  <a:cubicBezTo>
                    <a:pt x="107" y="146"/>
                    <a:pt x="107" y="146"/>
                    <a:pt x="107" y="146"/>
                  </a:cubicBezTo>
                  <a:cubicBezTo>
                    <a:pt x="88" y="160"/>
                    <a:pt x="72" y="166"/>
                    <a:pt x="65" y="160"/>
                  </a:cubicBezTo>
                  <a:close/>
                  <a:moveTo>
                    <a:pt x="56" y="44"/>
                  </a:moveTo>
                  <a:cubicBezTo>
                    <a:pt x="53" y="43"/>
                    <a:pt x="50" y="41"/>
                    <a:pt x="47" y="40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104" y="36"/>
                    <a:pt x="110" y="44"/>
                    <a:pt x="108" y="49"/>
                  </a:cubicBezTo>
                  <a:cubicBezTo>
                    <a:pt x="104" y="58"/>
                    <a:pt x="81" y="55"/>
                    <a:pt x="56" y="44"/>
                  </a:cubicBezTo>
                  <a:close/>
                  <a:moveTo>
                    <a:pt x="18" y="8"/>
                  </a:moveTo>
                  <a:cubicBezTo>
                    <a:pt x="22" y="0"/>
                    <a:pt x="45" y="2"/>
                    <a:pt x="70" y="14"/>
                  </a:cubicBezTo>
                  <a:cubicBezTo>
                    <a:pt x="75" y="16"/>
                    <a:pt x="79" y="18"/>
                    <a:pt x="83" y="21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23" y="24"/>
                    <a:pt x="15" y="14"/>
                    <a:pt x="18" y="8"/>
                  </a:cubicBezTo>
                  <a:close/>
                  <a:moveTo>
                    <a:pt x="54" y="49"/>
                  </a:moveTo>
                  <a:cubicBezTo>
                    <a:pt x="75" y="58"/>
                    <a:pt x="96" y="62"/>
                    <a:pt x="104" y="57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89" y="86"/>
                    <a:pt x="66" y="83"/>
                    <a:pt x="42" y="72"/>
                  </a:cubicBezTo>
                  <a:cubicBezTo>
                    <a:pt x="17" y="61"/>
                    <a:pt x="0" y="45"/>
                    <a:pt x="4" y="37"/>
                  </a:cubicBezTo>
                  <a:cubicBezTo>
                    <a:pt x="4" y="36"/>
                    <a:pt x="5" y="36"/>
                    <a:pt x="5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24"/>
                    <a:pt x="31" y="38"/>
                    <a:pt x="54" y="49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08"/>
            <p:cNvSpPr>
              <a:spLocks noEditPoints="1"/>
            </p:cNvSpPr>
            <p:nvPr/>
          </p:nvSpPr>
          <p:spPr bwMode="auto">
            <a:xfrm>
              <a:off x="4364" y="682"/>
              <a:ext cx="199" cy="250"/>
            </a:xfrm>
            <a:custGeom>
              <a:avLst/>
              <a:gdLst>
                <a:gd name="T0" fmla="*/ 140 w 160"/>
                <a:gd name="T1" fmla="*/ 161 h 201"/>
                <a:gd name="T2" fmla="*/ 64 w 160"/>
                <a:gd name="T3" fmla="*/ 161 h 201"/>
                <a:gd name="T4" fmla="*/ 64 w 160"/>
                <a:gd name="T5" fmla="*/ 177 h 201"/>
                <a:gd name="T6" fmla="*/ 52 w 160"/>
                <a:gd name="T7" fmla="*/ 189 h 201"/>
                <a:gd name="T8" fmla="*/ 48 w 160"/>
                <a:gd name="T9" fmla="*/ 189 h 201"/>
                <a:gd name="T10" fmla="*/ 48 w 160"/>
                <a:gd name="T11" fmla="*/ 201 h 201"/>
                <a:gd name="T12" fmla="*/ 36 w 160"/>
                <a:gd name="T13" fmla="*/ 201 h 201"/>
                <a:gd name="T14" fmla="*/ 36 w 160"/>
                <a:gd name="T15" fmla="*/ 189 h 201"/>
                <a:gd name="T16" fmla="*/ 24 w 160"/>
                <a:gd name="T17" fmla="*/ 177 h 201"/>
                <a:gd name="T18" fmla="*/ 24 w 160"/>
                <a:gd name="T19" fmla="*/ 161 h 201"/>
                <a:gd name="T20" fmla="*/ 20 w 160"/>
                <a:gd name="T21" fmla="*/ 161 h 201"/>
                <a:gd name="T22" fmla="*/ 0 w 160"/>
                <a:gd name="T23" fmla="*/ 141 h 201"/>
                <a:gd name="T24" fmla="*/ 0 w 160"/>
                <a:gd name="T25" fmla="*/ 37 h 201"/>
                <a:gd name="T26" fmla="*/ 20 w 160"/>
                <a:gd name="T27" fmla="*/ 17 h 201"/>
                <a:gd name="T28" fmla="*/ 66 w 160"/>
                <a:gd name="T29" fmla="*/ 17 h 201"/>
                <a:gd name="T30" fmla="*/ 66 w 160"/>
                <a:gd name="T31" fmla="*/ 14 h 201"/>
                <a:gd name="T32" fmla="*/ 80 w 160"/>
                <a:gd name="T33" fmla="*/ 0 h 201"/>
                <a:gd name="T34" fmla="*/ 94 w 160"/>
                <a:gd name="T35" fmla="*/ 14 h 201"/>
                <a:gd name="T36" fmla="*/ 94 w 160"/>
                <a:gd name="T37" fmla="*/ 17 h 201"/>
                <a:gd name="T38" fmla="*/ 140 w 160"/>
                <a:gd name="T39" fmla="*/ 17 h 201"/>
                <a:gd name="T40" fmla="*/ 160 w 160"/>
                <a:gd name="T41" fmla="*/ 37 h 201"/>
                <a:gd name="T42" fmla="*/ 160 w 160"/>
                <a:gd name="T43" fmla="*/ 141 h 201"/>
                <a:gd name="T44" fmla="*/ 140 w 160"/>
                <a:gd name="T45" fmla="*/ 161 h 201"/>
                <a:gd name="T46" fmla="*/ 87 w 160"/>
                <a:gd name="T47" fmla="*/ 14 h 201"/>
                <a:gd name="T48" fmla="*/ 80 w 160"/>
                <a:gd name="T49" fmla="*/ 7 h 201"/>
                <a:gd name="T50" fmla="*/ 72 w 160"/>
                <a:gd name="T51" fmla="*/ 14 h 201"/>
                <a:gd name="T52" fmla="*/ 73 w 160"/>
                <a:gd name="T53" fmla="*/ 17 h 201"/>
                <a:gd name="T54" fmla="*/ 87 w 160"/>
                <a:gd name="T55" fmla="*/ 17 h 201"/>
                <a:gd name="T56" fmla="*/ 87 w 160"/>
                <a:gd name="T57" fmla="*/ 14 h 201"/>
                <a:gd name="T58" fmla="*/ 148 w 160"/>
                <a:gd name="T59" fmla="*/ 41 h 201"/>
                <a:gd name="T60" fmla="*/ 136 w 160"/>
                <a:gd name="T61" fmla="*/ 29 h 201"/>
                <a:gd name="T62" fmla="*/ 24 w 160"/>
                <a:gd name="T63" fmla="*/ 29 h 201"/>
                <a:gd name="T64" fmla="*/ 12 w 160"/>
                <a:gd name="T65" fmla="*/ 41 h 201"/>
                <a:gd name="T66" fmla="*/ 12 w 160"/>
                <a:gd name="T67" fmla="*/ 65 h 201"/>
                <a:gd name="T68" fmla="*/ 54 w 160"/>
                <a:gd name="T69" fmla="*/ 65 h 201"/>
                <a:gd name="T70" fmla="*/ 60 w 160"/>
                <a:gd name="T71" fmla="*/ 71 h 201"/>
                <a:gd name="T72" fmla="*/ 54 w 160"/>
                <a:gd name="T73" fmla="*/ 77 h 201"/>
                <a:gd name="T74" fmla="*/ 12 w 160"/>
                <a:gd name="T75" fmla="*/ 77 h 201"/>
                <a:gd name="T76" fmla="*/ 12 w 160"/>
                <a:gd name="T77" fmla="*/ 93 h 201"/>
                <a:gd name="T78" fmla="*/ 54 w 160"/>
                <a:gd name="T79" fmla="*/ 93 h 201"/>
                <a:gd name="T80" fmla="*/ 60 w 160"/>
                <a:gd name="T81" fmla="*/ 99 h 201"/>
                <a:gd name="T82" fmla="*/ 54 w 160"/>
                <a:gd name="T83" fmla="*/ 105 h 201"/>
                <a:gd name="T84" fmla="*/ 12 w 160"/>
                <a:gd name="T85" fmla="*/ 105 h 201"/>
                <a:gd name="T86" fmla="*/ 12 w 160"/>
                <a:gd name="T87" fmla="*/ 109 h 201"/>
                <a:gd name="T88" fmla="*/ 24 w 160"/>
                <a:gd name="T89" fmla="*/ 121 h 201"/>
                <a:gd name="T90" fmla="*/ 136 w 160"/>
                <a:gd name="T91" fmla="*/ 121 h 201"/>
                <a:gd name="T92" fmla="*/ 148 w 160"/>
                <a:gd name="T93" fmla="*/ 109 h 201"/>
                <a:gd name="T94" fmla="*/ 148 w 160"/>
                <a:gd name="T95" fmla="*/ 4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0" h="201">
                  <a:moveTo>
                    <a:pt x="140" y="161"/>
                  </a:moveTo>
                  <a:cubicBezTo>
                    <a:pt x="64" y="161"/>
                    <a:pt x="64" y="161"/>
                    <a:pt x="64" y="161"/>
                  </a:cubicBezTo>
                  <a:cubicBezTo>
                    <a:pt x="64" y="177"/>
                    <a:pt x="64" y="177"/>
                    <a:pt x="64" y="177"/>
                  </a:cubicBezTo>
                  <a:cubicBezTo>
                    <a:pt x="64" y="183"/>
                    <a:pt x="58" y="189"/>
                    <a:pt x="52" y="189"/>
                  </a:cubicBezTo>
                  <a:cubicBezTo>
                    <a:pt x="48" y="189"/>
                    <a:pt x="48" y="189"/>
                    <a:pt x="48" y="189"/>
                  </a:cubicBezTo>
                  <a:cubicBezTo>
                    <a:pt x="48" y="201"/>
                    <a:pt x="48" y="201"/>
                    <a:pt x="48" y="201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29" y="189"/>
                    <a:pt x="24" y="183"/>
                    <a:pt x="24" y="177"/>
                  </a:cubicBezTo>
                  <a:cubicBezTo>
                    <a:pt x="24" y="161"/>
                    <a:pt x="24" y="161"/>
                    <a:pt x="24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8" y="161"/>
                    <a:pt x="0" y="152"/>
                    <a:pt x="0" y="141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26"/>
                    <a:pt x="8" y="17"/>
                    <a:pt x="20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6"/>
                    <a:pt x="66" y="15"/>
                    <a:pt x="66" y="14"/>
                  </a:cubicBezTo>
                  <a:cubicBezTo>
                    <a:pt x="66" y="6"/>
                    <a:pt x="72" y="0"/>
                    <a:pt x="80" y="0"/>
                  </a:cubicBezTo>
                  <a:cubicBezTo>
                    <a:pt x="88" y="0"/>
                    <a:pt x="94" y="6"/>
                    <a:pt x="94" y="14"/>
                  </a:cubicBezTo>
                  <a:cubicBezTo>
                    <a:pt x="94" y="15"/>
                    <a:pt x="94" y="16"/>
                    <a:pt x="94" y="17"/>
                  </a:cubicBezTo>
                  <a:cubicBezTo>
                    <a:pt x="140" y="17"/>
                    <a:pt x="140" y="17"/>
                    <a:pt x="140" y="17"/>
                  </a:cubicBezTo>
                  <a:cubicBezTo>
                    <a:pt x="151" y="17"/>
                    <a:pt x="160" y="26"/>
                    <a:pt x="160" y="37"/>
                  </a:cubicBezTo>
                  <a:cubicBezTo>
                    <a:pt x="160" y="141"/>
                    <a:pt x="160" y="141"/>
                    <a:pt x="160" y="141"/>
                  </a:cubicBezTo>
                  <a:cubicBezTo>
                    <a:pt x="160" y="152"/>
                    <a:pt x="151" y="161"/>
                    <a:pt x="140" y="161"/>
                  </a:cubicBezTo>
                  <a:close/>
                  <a:moveTo>
                    <a:pt x="87" y="14"/>
                  </a:moveTo>
                  <a:cubicBezTo>
                    <a:pt x="87" y="10"/>
                    <a:pt x="84" y="7"/>
                    <a:pt x="80" y="7"/>
                  </a:cubicBezTo>
                  <a:cubicBezTo>
                    <a:pt x="76" y="7"/>
                    <a:pt x="72" y="10"/>
                    <a:pt x="72" y="14"/>
                  </a:cubicBezTo>
                  <a:cubicBezTo>
                    <a:pt x="72" y="15"/>
                    <a:pt x="73" y="16"/>
                    <a:pt x="73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7" y="16"/>
                    <a:pt x="87" y="15"/>
                    <a:pt x="87" y="14"/>
                  </a:cubicBezTo>
                  <a:close/>
                  <a:moveTo>
                    <a:pt x="148" y="41"/>
                  </a:moveTo>
                  <a:cubicBezTo>
                    <a:pt x="148" y="34"/>
                    <a:pt x="142" y="29"/>
                    <a:pt x="136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17" y="29"/>
                    <a:pt x="12" y="34"/>
                    <a:pt x="12" y="41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7" y="65"/>
                    <a:pt x="60" y="67"/>
                    <a:pt x="60" y="71"/>
                  </a:cubicBezTo>
                  <a:cubicBezTo>
                    <a:pt x="60" y="74"/>
                    <a:pt x="57" y="77"/>
                    <a:pt x="54" y="77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7" y="93"/>
                    <a:pt x="60" y="95"/>
                    <a:pt x="60" y="99"/>
                  </a:cubicBezTo>
                  <a:cubicBezTo>
                    <a:pt x="60" y="102"/>
                    <a:pt x="57" y="105"/>
                    <a:pt x="54" y="105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2" y="115"/>
                    <a:pt x="17" y="121"/>
                    <a:pt x="24" y="121"/>
                  </a:cubicBezTo>
                  <a:cubicBezTo>
                    <a:pt x="136" y="121"/>
                    <a:pt x="136" y="121"/>
                    <a:pt x="136" y="121"/>
                  </a:cubicBezTo>
                  <a:cubicBezTo>
                    <a:pt x="142" y="121"/>
                    <a:pt x="148" y="115"/>
                    <a:pt x="148" y="109"/>
                  </a:cubicBezTo>
                  <a:lnTo>
                    <a:pt x="148" y="41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09"/>
            <p:cNvSpPr>
              <a:spLocks noEditPoints="1"/>
            </p:cNvSpPr>
            <p:nvPr/>
          </p:nvSpPr>
          <p:spPr bwMode="auto">
            <a:xfrm>
              <a:off x="4571" y="683"/>
              <a:ext cx="376" cy="251"/>
            </a:xfrm>
            <a:custGeom>
              <a:avLst/>
              <a:gdLst>
                <a:gd name="T0" fmla="*/ 187 w 302"/>
                <a:gd name="T1" fmla="*/ 170 h 201"/>
                <a:gd name="T2" fmla="*/ 186 w 302"/>
                <a:gd name="T3" fmla="*/ 200 h 201"/>
                <a:gd name="T4" fmla="*/ 151 w 302"/>
                <a:gd name="T5" fmla="*/ 196 h 201"/>
                <a:gd name="T6" fmla="*/ 135 w 302"/>
                <a:gd name="T7" fmla="*/ 196 h 201"/>
                <a:gd name="T8" fmla="*/ 100 w 302"/>
                <a:gd name="T9" fmla="*/ 200 h 201"/>
                <a:gd name="T10" fmla="*/ 145 w 302"/>
                <a:gd name="T11" fmla="*/ 159 h 201"/>
                <a:gd name="T12" fmla="*/ 96 w 302"/>
                <a:gd name="T13" fmla="*/ 0 h 201"/>
                <a:gd name="T14" fmla="*/ 126 w 302"/>
                <a:gd name="T15" fmla="*/ 8 h 201"/>
                <a:gd name="T16" fmla="*/ 213 w 302"/>
                <a:gd name="T17" fmla="*/ 0 h 201"/>
                <a:gd name="T18" fmla="*/ 164 w 302"/>
                <a:gd name="T19" fmla="*/ 42 h 201"/>
                <a:gd name="T20" fmla="*/ 215 w 302"/>
                <a:gd name="T21" fmla="*/ 127 h 201"/>
                <a:gd name="T22" fmla="*/ 211 w 302"/>
                <a:gd name="T23" fmla="*/ 149 h 201"/>
                <a:gd name="T24" fmla="*/ 110 w 302"/>
                <a:gd name="T25" fmla="*/ 188 h 201"/>
                <a:gd name="T26" fmla="*/ 143 w 302"/>
                <a:gd name="T27" fmla="*/ 183 h 201"/>
                <a:gd name="T28" fmla="*/ 177 w 302"/>
                <a:gd name="T29" fmla="*/ 188 h 201"/>
                <a:gd name="T30" fmla="*/ 163 w 302"/>
                <a:gd name="T31" fmla="*/ 149 h 201"/>
                <a:gd name="T32" fmla="*/ 205 w 302"/>
                <a:gd name="T33" fmla="*/ 104 h 201"/>
                <a:gd name="T34" fmla="*/ 190 w 302"/>
                <a:gd name="T35" fmla="*/ 112 h 201"/>
                <a:gd name="T36" fmla="*/ 172 w 302"/>
                <a:gd name="T37" fmla="*/ 121 h 201"/>
                <a:gd name="T38" fmla="*/ 163 w 302"/>
                <a:gd name="T39" fmla="*/ 149 h 201"/>
                <a:gd name="T40" fmla="*/ 134 w 302"/>
                <a:gd name="T41" fmla="*/ 131 h 201"/>
                <a:gd name="T42" fmla="*/ 168 w 302"/>
                <a:gd name="T43" fmla="*/ 112 h 201"/>
                <a:gd name="T44" fmla="*/ 187 w 302"/>
                <a:gd name="T45" fmla="*/ 104 h 201"/>
                <a:gd name="T46" fmla="*/ 191 w 302"/>
                <a:gd name="T47" fmla="*/ 86 h 201"/>
                <a:gd name="T48" fmla="*/ 156 w 302"/>
                <a:gd name="T49" fmla="*/ 104 h 201"/>
                <a:gd name="T50" fmla="*/ 127 w 302"/>
                <a:gd name="T51" fmla="*/ 112 h 201"/>
                <a:gd name="T52" fmla="*/ 132 w 302"/>
                <a:gd name="T53" fmla="*/ 129 h 201"/>
                <a:gd name="T54" fmla="*/ 125 w 302"/>
                <a:gd name="T55" fmla="*/ 104 h 201"/>
                <a:gd name="T56" fmla="*/ 151 w 302"/>
                <a:gd name="T57" fmla="*/ 93 h 201"/>
                <a:gd name="T58" fmla="*/ 179 w 302"/>
                <a:gd name="T59" fmla="*/ 74 h 201"/>
                <a:gd name="T60" fmla="*/ 154 w 302"/>
                <a:gd name="T61" fmla="*/ 75 h 201"/>
                <a:gd name="T62" fmla="*/ 133 w 302"/>
                <a:gd name="T63" fmla="*/ 77 h 201"/>
                <a:gd name="T64" fmla="*/ 113 w 302"/>
                <a:gd name="T65" fmla="*/ 109 h 201"/>
                <a:gd name="T66" fmla="*/ 100 w 302"/>
                <a:gd name="T67" fmla="*/ 54 h 201"/>
                <a:gd name="T68" fmla="*/ 132 w 302"/>
                <a:gd name="T69" fmla="*/ 69 h 201"/>
                <a:gd name="T70" fmla="*/ 153 w 302"/>
                <a:gd name="T71" fmla="*/ 67 h 201"/>
                <a:gd name="T72" fmla="*/ 100 w 302"/>
                <a:gd name="T73" fmla="*/ 54 h 201"/>
                <a:gd name="T74" fmla="*/ 167 w 302"/>
                <a:gd name="T75" fmla="*/ 30 h 201"/>
                <a:gd name="T76" fmla="*/ 133 w 302"/>
                <a:gd name="T77" fmla="*/ 1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02" h="201">
                  <a:moveTo>
                    <a:pt x="164" y="42"/>
                  </a:moveTo>
                  <a:cubicBezTo>
                    <a:pt x="302" y="154"/>
                    <a:pt x="210" y="178"/>
                    <a:pt x="187" y="170"/>
                  </a:cubicBezTo>
                  <a:cubicBezTo>
                    <a:pt x="197" y="176"/>
                    <a:pt x="213" y="200"/>
                    <a:pt x="213" y="200"/>
                  </a:cubicBezTo>
                  <a:cubicBezTo>
                    <a:pt x="186" y="200"/>
                    <a:pt x="186" y="200"/>
                    <a:pt x="186" y="200"/>
                  </a:cubicBezTo>
                  <a:cubicBezTo>
                    <a:pt x="185" y="199"/>
                    <a:pt x="185" y="197"/>
                    <a:pt x="184" y="196"/>
                  </a:cubicBezTo>
                  <a:cubicBezTo>
                    <a:pt x="151" y="196"/>
                    <a:pt x="151" y="196"/>
                    <a:pt x="151" y="196"/>
                  </a:cubicBezTo>
                  <a:cubicBezTo>
                    <a:pt x="149" y="199"/>
                    <a:pt x="146" y="201"/>
                    <a:pt x="143" y="201"/>
                  </a:cubicBezTo>
                  <a:cubicBezTo>
                    <a:pt x="139" y="201"/>
                    <a:pt x="136" y="199"/>
                    <a:pt x="135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102" y="197"/>
                    <a:pt x="101" y="199"/>
                    <a:pt x="100" y="200"/>
                  </a:cubicBezTo>
                  <a:cubicBezTo>
                    <a:pt x="82" y="200"/>
                    <a:pt x="82" y="200"/>
                    <a:pt x="82" y="200"/>
                  </a:cubicBezTo>
                  <a:cubicBezTo>
                    <a:pt x="82" y="200"/>
                    <a:pt x="80" y="166"/>
                    <a:pt x="145" y="159"/>
                  </a:cubicBezTo>
                  <a:cubicBezTo>
                    <a:pt x="0" y="50"/>
                    <a:pt x="126" y="32"/>
                    <a:pt x="126" y="32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3" y="3"/>
                    <a:pt x="124" y="6"/>
                    <a:pt x="126" y="8"/>
                  </a:cubicBezTo>
                  <a:cubicBezTo>
                    <a:pt x="208" y="8"/>
                    <a:pt x="208" y="8"/>
                    <a:pt x="208" y="8"/>
                  </a:cubicBezTo>
                  <a:cubicBezTo>
                    <a:pt x="210" y="6"/>
                    <a:pt x="211" y="3"/>
                    <a:pt x="213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30" y="0"/>
                    <a:pt x="227" y="51"/>
                    <a:pt x="164" y="42"/>
                  </a:cubicBezTo>
                  <a:close/>
                  <a:moveTo>
                    <a:pt x="211" y="149"/>
                  </a:moveTo>
                  <a:cubicBezTo>
                    <a:pt x="216" y="144"/>
                    <a:pt x="217" y="136"/>
                    <a:pt x="215" y="127"/>
                  </a:cubicBezTo>
                  <a:cubicBezTo>
                    <a:pt x="172" y="153"/>
                    <a:pt x="172" y="153"/>
                    <a:pt x="172" y="153"/>
                  </a:cubicBezTo>
                  <a:cubicBezTo>
                    <a:pt x="189" y="159"/>
                    <a:pt x="204" y="158"/>
                    <a:pt x="211" y="149"/>
                  </a:cubicBezTo>
                  <a:close/>
                  <a:moveTo>
                    <a:pt x="143" y="176"/>
                  </a:moveTo>
                  <a:cubicBezTo>
                    <a:pt x="130" y="176"/>
                    <a:pt x="118" y="181"/>
                    <a:pt x="110" y="188"/>
                  </a:cubicBezTo>
                  <a:cubicBezTo>
                    <a:pt x="134" y="188"/>
                    <a:pt x="134" y="188"/>
                    <a:pt x="134" y="188"/>
                  </a:cubicBezTo>
                  <a:cubicBezTo>
                    <a:pt x="136" y="185"/>
                    <a:pt x="139" y="183"/>
                    <a:pt x="143" y="183"/>
                  </a:cubicBezTo>
                  <a:cubicBezTo>
                    <a:pt x="147" y="183"/>
                    <a:pt x="150" y="185"/>
                    <a:pt x="151" y="188"/>
                  </a:cubicBezTo>
                  <a:cubicBezTo>
                    <a:pt x="177" y="188"/>
                    <a:pt x="177" y="188"/>
                    <a:pt x="177" y="188"/>
                  </a:cubicBezTo>
                  <a:cubicBezTo>
                    <a:pt x="168" y="181"/>
                    <a:pt x="156" y="176"/>
                    <a:pt x="143" y="176"/>
                  </a:cubicBezTo>
                  <a:close/>
                  <a:moveTo>
                    <a:pt x="163" y="149"/>
                  </a:moveTo>
                  <a:cubicBezTo>
                    <a:pt x="213" y="119"/>
                    <a:pt x="213" y="119"/>
                    <a:pt x="213" y="119"/>
                  </a:cubicBezTo>
                  <a:cubicBezTo>
                    <a:pt x="211" y="114"/>
                    <a:pt x="208" y="109"/>
                    <a:pt x="205" y="104"/>
                  </a:cubicBezTo>
                  <a:cubicBezTo>
                    <a:pt x="190" y="111"/>
                    <a:pt x="190" y="111"/>
                    <a:pt x="190" y="111"/>
                  </a:cubicBezTo>
                  <a:cubicBezTo>
                    <a:pt x="190" y="112"/>
                    <a:pt x="190" y="112"/>
                    <a:pt x="190" y="112"/>
                  </a:cubicBezTo>
                  <a:cubicBezTo>
                    <a:pt x="190" y="118"/>
                    <a:pt x="185" y="123"/>
                    <a:pt x="179" y="123"/>
                  </a:cubicBezTo>
                  <a:cubicBezTo>
                    <a:pt x="176" y="123"/>
                    <a:pt x="174" y="122"/>
                    <a:pt x="172" y="121"/>
                  </a:cubicBezTo>
                  <a:cubicBezTo>
                    <a:pt x="140" y="136"/>
                    <a:pt x="140" y="136"/>
                    <a:pt x="140" y="136"/>
                  </a:cubicBezTo>
                  <a:cubicBezTo>
                    <a:pt x="148" y="141"/>
                    <a:pt x="155" y="146"/>
                    <a:pt x="163" y="149"/>
                  </a:cubicBezTo>
                  <a:close/>
                  <a:moveTo>
                    <a:pt x="132" y="129"/>
                  </a:moveTo>
                  <a:cubicBezTo>
                    <a:pt x="133" y="130"/>
                    <a:pt x="133" y="130"/>
                    <a:pt x="134" y="131"/>
                  </a:cubicBezTo>
                  <a:cubicBezTo>
                    <a:pt x="168" y="114"/>
                    <a:pt x="168" y="114"/>
                    <a:pt x="168" y="114"/>
                  </a:cubicBezTo>
                  <a:cubicBezTo>
                    <a:pt x="168" y="113"/>
                    <a:pt x="168" y="112"/>
                    <a:pt x="168" y="112"/>
                  </a:cubicBezTo>
                  <a:cubicBezTo>
                    <a:pt x="168" y="106"/>
                    <a:pt x="173" y="100"/>
                    <a:pt x="179" y="100"/>
                  </a:cubicBezTo>
                  <a:cubicBezTo>
                    <a:pt x="182" y="100"/>
                    <a:pt x="185" y="102"/>
                    <a:pt x="187" y="104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198" y="93"/>
                    <a:pt x="195" y="90"/>
                    <a:pt x="191" y="86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55" y="102"/>
                    <a:pt x="156" y="103"/>
                    <a:pt x="156" y="104"/>
                  </a:cubicBezTo>
                  <a:cubicBezTo>
                    <a:pt x="156" y="112"/>
                    <a:pt x="149" y="119"/>
                    <a:pt x="140" y="119"/>
                  </a:cubicBezTo>
                  <a:cubicBezTo>
                    <a:pt x="135" y="119"/>
                    <a:pt x="130" y="116"/>
                    <a:pt x="127" y="112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22" y="120"/>
                    <a:pt x="127" y="125"/>
                    <a:pt x="132" y="129"/>
                  </a:cubicBezTo>
                  <a:close/>
                  <a:moveTo>
                    <a:pt x="125" y="104"/>
                  </a:moveTo>
                  <a:cubicBezTo>
                    <a:pt x="125" y="104"/>
                    <a:pt x="125" y="104"/>
                    <a:pt x="125" y="104"/>
                  </a:cubicBezTo>
                  <a:cubicBezTo>
                    <a:pt x="125" y="95"/>
                    <a:pt x="132" y="88"/>
                    <a:pt x="140" y="88"/>
                  </a:cubicBezTo>
                  <a:cubicBezTo>
                    <a:pt x="145" y="88"/>
                    <a:pt x="149" y="90"/>
                    <a:pt x="151" y="93"/>
                  </a:cubicBezTo>
                  <a:cubicBezTo>
                    <a:pt x="185" y="80"/>
                    <a:pt x="185" y="80"/>
                    <a:pt x="185" y="80"/>
                  </a:cubicBezTo>
                  <a:cubicBezTo>
                    <a:pt x="183" y="78"/>
                    <a:pt x="181" y="76"/>
                    <a:pt x="179" y="74"/>
                  </a:cubicBezTo>
                  <a:cubicBezTo>
                    <a:pt x="179" y="74"/>
                    <a:pt x="178" y="73"/>
                    <a:pt x="177" y="73"/>
                  </a:cubicBezTo>
                  <a:cubicBezTo>
                    <a:pt x="154" y="75"/>
                    <a:pt x="154" y="75"/>
                    <a:pt x="154" y="75"/>
                  </a:cubicBezTo>
                  <a:cubicBezTo>
                    <a:pt x="152" y="79"/>
                    <a:pt x="148" y="83"/>
                    <a:pt x="143" y="83"/>
                  </a:cubicBezTo>
                  <a:cubicBezTo>
                    <a:pt x="138" y="83"/>
                    <a:pt x="135" y="80"/>
                    <a:pt x="133" y="77"/>
                  </a:cubicBezTo>
                  <a:cubicBezTo>
                    <a:pt x="97" y="80"/>
                    <a:pt x="97" y="80"/>
                    <a:pt x="97" y="80"/>
                  </a:cubicBezTo>
                  <a:cubicBezTo>
                    <a:pt x="100" y="89"/>
                    <a:pt x="105" y="99"/>
                    <a:pt x="113" y="109"/>
                  </a:cubicBezTo>
                  <a:lnTo>
                    <a:pt x="125" y="104"/>
                  </a:lnTo>
                  <a:close/>
                  <a:moveTo>
                    <a:pt x="100" y="54"/>
                  </a:moveTo>
                  <a:cubicBezTo>
                    <a:pt x="96" y="59"/>
                    <a:pt x="95" y="65"/>
                    <a:pt x="96" y="72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34" y="64"/>
                    <a:pt x="138" y="61"/>
                    <a:pt x="143" y="61"/>
                  </a:cubicBezTo>
                  <a:cubicBezTo>
                    <a:pt x="147" y="61"/>
                    <a:pt x="151" y="63"/>
                    <a:pt x="153" y="67"/>
                  </a:cubicBezTo>
                  <a:cubicBezTo>
                    <a:pt x="168" y="65"/>
                    <a:pt x="168" y="65"/>
                    <a:pt x="168" y="65"/>
                  </a:cubicBezTo>
                  <a:cubicBezTo>
                    <a:pt x="140" y="46"/>
                    <a:pt x="112" y="41"/>
                    <a:pt x="100" y="54"/>
                  </a:cubicBezTo>
                  <a:close/>
                  <a:moveTo>
                    <a:pt x="133" y="16"/>
                  </a:moveTo>
                  <a:cubicBezTo>
                    <a:pt x="141" y="24"/>
                    <a:pt x="154" y="30"/>
                    <a:pt x="167" y="30"/>
                  </a:cubicBezTo>
                  <a:cubicBezTo>
                    <a:pt x="181" y="30"/>
                    <a:pt x="193" y="24"/>
                    <a:pt x="202" y="16"/>
                  </a:cubicBezTo>
                  <a:lnTo>
                    <a:pt x="133" y="16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10"/>
            <p:cNvSpPr>
              <a:spLocks noEditPoints="1"/>
            </p:cNvSpPr>
            <p:nvPr/>
          </p:nvSpPr>
          <p:spPr bwMode="auto">
            <a:xfrm>
              <a:off x="2808" y="1003"/>
              <a:ext cx="245" cy="232"/>
            </a:xfrm>
            <a:custGeom>
              <a:avLst/>
              <a:gdLst>
                <a:gd name="T0" fmla="*/ 99 w 197"/>
                <a:gd name="T1" fmla="*/ 186 h 186"/>
                <a:gd name="T2" fmla="*/ 0 w 197"/>
                <a:gd name="T3" fmla="*/ 65 h 186"/>
                <a:gd name="T4" fmla="*/ 0 w 197"/>
                <a:gd name="T5" fmla="*/ 54 h 186"/>
                <a:gd name="T6" fmla="*/ 44 w 197"/>
                <a:gd name="T7" fmla="*/ 1 h 186"/>
                <a:gd name="T8" fmla="*/ 53 w 197"/>
                <a:gd name="T9" fmla="*/ 0 h 186"/>
                <a:gd name="T10" fmla="*/ 99 w 197"/>
                <a:gd name="T11" fmla="*/ 24 h 186"/>
                <a:gd name="T12" fmla="*/ 144 w 197"/>
                <a:gd name="T13" fmla="*/ 0 h 186"/>
                <a:gd name="T14" fmla="*/ 153 w 197"/>
                <a:gd name="T15" fmla="*/ 1 h 186"/>
                <a:gd name="T16" fmla="*/ 197 w 197"/>
                <a:gd name="T17" fmla="*/ 54 h 186"/>
                <a:gd name="T18" fmla="*/ 197 w 197"/>
                <a:gd name="T19" fmla="*/ 65 h 186"/>
                <a:gd name="T20" fmla="*/ 99 w 197"/>
                <a:gd name="T21" fmla="*/ 186 h 186"/>
                <a:gd name="T22" fmla="*/ 136 w 197"/>
                <a:gd name="T23" fmla="*/ 123 h 186"/>
                <a:gd name="T24" fmla="*/ 118 w 197"/>
                <a:gd name="T25" fmla="*/ 72 h 186"/>
                <a:gd name="T26" fmla="*/ 109 w 197"/>
                <a:gd name="T27" fmla="*/ 112 h 186"/>
                <a:gd name="T28" fmla="*/ 91 w 197"/>
                <a:gd name="T29" fmla="*/ 32 h 186"/>
                <a:gd name="T30" fmla="*/ 67 w 197"/>
                <a:gd name="T31" fmla="*/ 115 h 186"/>
                <a:gd name="T32" fmla="*/ 37 w 197"/>
                <a:gd name="T33" fmla="*/ 127 h 186"/>
                <a:gd name="T34" fmla="*/ 78 w 197"/>
                <a:gd name="T35" fmla="*/ 127 h 186"/>
                <a:gd name="T36" fmla="*/ 90 w 197"/>
                <a:gd name="T37" fmla="*/ 77 h 186"/>
                <a:gd name="T38" fmla="*/ 107 w 197"/>
                <a:gd name="T39" fmla="*/ 154 h 186"/>
                <a:gd name="T40" fmla="*/ 121 w 197"/>
                <a:gd name="T41" fmla="*/ 106 h 186"/>
                <a:gd name="T42" fmla="*/ 131 w 197"/>
                <a:gd name="T43" fmla="*/ 135 h 186"/>
                <a:gd name="T44" fmla="*/ 158 w 197"/>
                <a:gd name="T45" fmla="*/ 135 h 186"/>
                <a:gd name="T46" fmla="*/ 136 w 197"/>
                <a:gd name="T47" fmla="*/ 12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7" h="186">
                  <a:moveTo>
                    <a:pt x="99" y="186"/>
                  </a:moveTo>
                  <a:cubicBezTo>
                    <a:pt x="27" y="136"/>
                    <a:pt x="0" y="97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20"/>
                    <a:pt x="25" y="3"/>
                    <a:pt x="44" y="1"/>
                  </a:cubicBezTo>
                  <a:cubicBezTo>
                    <a:pt x="47" y="0"/>
                    <a:pt x="50" y="0"/>
                    <a:pt x="53" y="0"/>
                  </a:cubicBezTo>
                  <a:cubicBezTo>
                    <a:pt x="76" y="0"/>
                    <a:pt x="86" y="10"/>
                    <a:pt x="99" y="24"/>
                  </a:cubicBezTo>
                  <a:cubicBezTo>
                    <a:pt x="111" y="10"/>
                    <a:pt x="122" y="0"/>
                    <a:pt x="144" y="0"/>
                  </a:cubicBezTo>
                  <a:cubicBezTo>
                    <a:pt x="147" y="0"/>
                    <a:pt x="150" y="0"/>
                    <a:pt x="153" y="1"/>
                  </a:cubicBezTo>
                  <a:cubicBezTo>
                    <a:pt x="172" y="3"/>
                    <a:pt x="197" y="20"/>
                    <a:pt x="197" y="54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7" y="97"/>
                    <a:pt x="170" y="136"/>
                    <a:pt x="99" y="186"/>
                  </a:cubicBezTo>
                  <a:close/>
                  <a:moveTo>
                    <a:pt x="136" y="123"/>
                  </a:moveTo>
                  <a:cubicBezTo>
                    <a:pt x="118" y="72"/>
                    <a:pt x="118" y="72"/>
                    <a:pt x="118" y="7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67" y="115"/>
                    <a:pt x="67" y="115"/>
                    <a:pt x="67" y="115"/>
                  </a:cubicBezTo>
                  <a:cubicBezTo>
                    <a:pt x="37" y="127"/>
                    <a:pt x="37" y="127"/>
                    <a:pt x="37" y="127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90" y="77"/>
                    <a:pt x="90" y="77"/>
                    <a:pt x="90" y="77"/>
                  </a:cubicBezTo>
                  <a:cubicBezTo>
                    <a:pt x="107" y="154"/>
                    <a:pt x="107" y="154"/>
                    <a:pt x="107" y="154"/>
                  </a:cubicBezTo>
                  <a:cubicBezTo>
                    <a:pt x="121" y="106"/>
                    <a:pt x="121" y="106"/>
                    <a:pt x="121" y="106"/>
                  </a:cubicBezTo>
                  <a:cubicBezTo>
                    <a:pt x="131" y="135"/>
                    <a:pt x="131" y="135"/>
                    <a:pt x="131" y="135"/>
                  </a:cubicBezTo>
                  <a:cubicBezTo>
                    <a:pt x="158" y="135"/>
                    <a:pt x="158" y="135"/>
                    <a:pt x="158" y="135"/>
                  </a:cubicBezTo>
                  <a:lnTo>
                    <a:pt x="136" y="123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11"/>
            <p:cNvSpPr>
              <a:spLocks noEditPoints="1"/>
            </p:cNvSpPr>
            <p:nvPr/>
          </p:nvSpPr>
          <p:spPr bwMode="auto">
            <a:xfrm>
              <a:off x="3141" y="993"/>
              <a:ext cx="199" cy="250"/>
            </a:xfrm>
            <a:custGeom>
              <a:avLst/>
              <a:gdLst>
                <a:gd name="T0" fmla="*/ 136 w 160"/>
                <a:gd name="T1" fmla="*/ 200 h 200"/>
                <a:gd name="T2" fmla="*/ 136 w 160"/>
                <a:gd name="T3" fmla="*/ 120 h 200"/>
                <a:gd name="T4" fmla="*/ 128 w 160"/>
                <a:gd name="T5" fmla="*/ 112 h 200"/>
                <a:gd name="T6" fmla="*/ 120 w 160"/>
                <a:gd name="T7" fmla="*/ 120 h 200"/>
                <a:gd name="T8" fmla="*/ 120 w 160"/>
                <a:gd name="T9" fmla="*/ 200 h 200"/>
                <a:gd name="T10" fmla="*/ 24 w 160"/>
                <a:gd name="T11" fmla="*/ 200 h 200"/>
                <a:gd name="T12" fmla="*/ 24 w 160"/>
                <a:gd name="T13" fmla="*/ 172 h 200"/>
                <a:gd name="T14" fmla="*/ 20 w 160"/>
                <a:gd name="T15" fmla="*/ 172 h 200"/>
                <a:gd name="T16" fmla="*/ 0 w 160"/>
                <a:gd name="T17" fmla="*/ 152 h 200"/>
                <a:gd name="T18" fmla="*/ 0 w 160"/>
                <a:gd name="T19" fmla="*/ 116 h 200"/>
                <a:gd name="T20" fmla="*/ 0 w 160"/>
                <a:gd name="T21" fmla="*/ 92 h 200"/>
                <a:gd name="T22" fmla="*/ 0 w 160"/>
                <a:gd name="T23" fmla="*/ 88 h 200"/>
                <a:gd name="T24" fmla="*/ 0 w 160"/>
                <a:gd name="T25" fmla="*/ 88 h 200"/>
                <a:gd name="T26" fmla="*/ 20 w 160"/>
                <a:gd name="T27" fmla="*/ 72 h 200"/>
                <a:gd name="T28" fmla="*/ 90 w 160"/>
                <a:gd name="T29" fmla="*/ 72 h 200"/>
                <a:gd name="T30" fmla="*/ 30 w 160"/>
                <a:gd name="T31" fmla="*/ 170 h 200"/>
                <a:gd name="T32" fmla="*/ 118 w 160"/>
                <a:gd name="T33" fmla="*/ 72 h 200"/>
                <a:gd name="T34" fmla="*/ 140 w 160"/>
                <a:gd name="T35" fmla="*/ 72 h 200"/>
                <a:gd name="T36" fmla="*/ 160 w 160"/>
                <a:gd name="T37" fmla="*/ 92 h 200"/>
                <a:gd name="T38" fmla="*/ 160 w 160"/>
                <a:gd name="T39" fmla="*/ 200 h 200"/>
                <a:gd name="T40" fmla="*/ 136 w 160"/>
                <a:gd name="T41" fmla="*/ 200 h 200"/>
                <a:gd name="T42" fmla="*/ 36 w 160"/>
                <a:gd name="T43" fmla="*/ 136 h 200"/>
                <a:gd name="T44" fmla="*/ 36 w 160"/>
                <a:gd name="T45" fmla="*/ 112 h 200"/>
                <a:gd name="T46" fmla="*/ 24 w 160"/>
                <a:gd name="T47" fmla="*/ 112 h 200"/>
                <a:gd name="T48" fmla="*/ 24 w 160"/>
                <a:gd name="T49" fmla="*/ 136 h 200"/>
                <a:gd name="T50" fmla="*/ 36 w 160"/>
                <a:gd name="T51" fmla="*/ 136 h 200"/>
                <a:gd name="T52" fmla="*/ 79 w 160"/>
                <a:gd name="T53" fmla="*/ 63 h 200"/>
                <a:gd name="T54" fmla="*/ 47 w 160"/>
                <a:gd name="T55" fmla="*/ 31 h 200"/>
                <a:gd name="T56" fmla="*/ 79 w 160"/>
                <a:gd name="T57" fmla="*/ 0 h 200"/>
                <a:gd name="T58" fmla="*/ 111 w 160"/>
                <a:gd name="T59" fmla="*/ 31 h 200"/>
                <a:gd name="T60" fmla="*/ 79 w 160"/>
                <a:gd name="T61" fmla="*/ 6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0" h="200">
                  <a:moveTo>
                    <a:pt x="136" y="200"/>
                  </a:moveTo>
                  <a:cubicBezTo>
                    <a:pt x="136" y="120"/>
                    <a:pt x="136" y="120"/>
                    <a:pt x="136" y="120"/>
                  </a:cubicBezTo>
                  <a:cubicBezTo>
                    <a:pt x="136" y="115"/>
                    <a:pt x="132" y="112"/>
                    <a:pt x="128" y="112"/>
                  </a:cubicBezTo>
                  <a:cubicBezTo>
                    <a:pt x="123" y="112"/>
                    <a:pt x="120" y="115"/>
                    <a:pt x="120" y="120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24" y="200"/>
                    <a:pt x="24" y="200"/>
                    <a:pt x="24" y="200"/>
                  </a:cubicBezTo>
                  <a:cubicBezTo>
                    <a:pt x="24" y="172"/>
                    <a:pt x="24" y="172"/>
                    <a:pt x="24" y="172"/>
                  </a:cubicBezTo>
                  <a:cubicBezTo>
                    <a:pt x="20" y="172"/>
                    <a:pt x="20" y="172"/>
                    <a:pt x="20" y="172"/>
                  </a:cubicBezTo>
                  <a:cubicBezTo>
                    <a:pt x="8" y="172"/>
                    <a:pt x="0" y="163"/>
                    <a:pt x="0" y="152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2" y="79"/>
                    <a:pt x="10" y="72"/>
                    <a:pt x="2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30" y="170"/>
                    <a:pt x="30" y="170"/>
                    <a:pt x="30" y="170"/>
                  </a:cubicBezTo>
                  <a:cubicBezTo>
                    <a:pt x="30" y="170"/>
                    <a:pt x="110" y="181"/>
                    <a:pt x="118" y="72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51" y="72"/>
                    <a:pt x="160" y="81"/>
                    <a:pt x="160" y="92"/>
                  </a:cubicBezTo>
                  <a:cubicBezTo>
                    <a:pt x="160" y="200"/>
                    <a:pt x="160" y="200"/>
                    <a:pt x="160" y="200"/>
                  </a:cubicBezTo>
                  <a:lnTo>
                    <a:pt x="136" y="200"/>
                  </a:lnTo>
                  <a:close/>
                  <a:moveTo>
                    <a:pt x="36" y="136"/>
                  </a:moveTo>
                  <a:cubicBezTo>
                    <a:pt x="36" y="112"/>
                    <a:pt x="36" y="112"/>
                    <a:pt x="36" y="11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36"/>
                    <a:pt x="24" y="136"/>
                    <a:pt x="24" y="136"/>
                  </a:cubicBezTo>
                  <a:lnTo>
                    <a:pt x="36" y="136"/>
                  </a:lnTo>
                  <a:close/>
                  <a:moveTo>
                    <a:pt x="79" y="63"/>
                  </a:moveTo>
                  <a:cubicBezTo>
                    <a:pt x="61" y="63"/>
                    <a:pt x="47" y="49"/>
                    <a:pt x="47" y="31"/>
                  </a:cubicBezTo>
                  <a:cubicBezTo>
                    <a:pt x="47" y="14"/>
                    <a:pt x="61" y="0"/>
                    <a:pt x="79" y="0"/>
                  </a:cubicBezTo>
                  <a:cubicBezTo>
                    <a:pt x="96" y="0"/>
                    <a:pt x="111" y="14"/>
                    <a:pt x="111" y="31"/>
                  </a:cubicBezTo>
                  <a:cubicBezTo>
                    <a:pt x="111" y="49"/>
                    <a:pt x="96" y="63"/>
                    <a:pt x="79" y="63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12"/>
            <p:cNvSpPr>
              <a:spLocks noEditPoints="1"/>
            </p:cNvSpPr>
            <p:nvPr/>
          </p:nvSpPr>
          <p:spPr bwMode="auto">
            <a:xfrm>
              <a:off x="3430" y="990"/>
              <a:ext cx="240" cy="251"/>
            </a:xfrm>
            <a:custGeom>
              <a:avLst/>
              <a:gdLst>
                <a:gd name="T0" fmla="*/ 171 w 193"/>
                <a:gd name="T1" fmla="*/ 17 h 202"/>
                <a:gd name="T2" fmla="*/ 164 w 193"/>
                <a:gd name="T3" fmla="*/ 32 h 202"/>
                <a:gd name="T4" fmla="*/ 173 w 193"/>
                <a:gd name="T5" fmla="*/ 31 h 202"/>
                <a:gd name="T6" fmla="*/ 176 w 193"/>
                <a:gd name="T7" fmla="*/ 62 h 202"/>
                <a:gd name="T8" fmla="*/ 177 w 193"/>
                <a:gd name="T9" fmla="*/ 64 h 202"/>
                <a:gd name="T10" fmla="*/ 170 w 193"/>
                <a:gd name="T11" fmla="*/ 87 h 202"/>
                <a:gd name="T12" fmla="*/ 193 w 193"/>
                <a:gd name="T13" fmla="*/ 130 h 202"/>
                <a:gd name="T14" fmla="*/ 171 w 193"/>
                <a:gd name="T15" fmla="*/ 130 h 202"/>
                <a:gd name="T16" fmla="*/ 163 w 193"/>
                <a:gd name="T17" fmla="*/ 96 h 202"/>
                <a:gd name="T18" fmla="*/ 153 w 193"/>
                <a:gd name="T19" fmla="*/ 103 h 202"/>
                <a:gd name="T20" fmla="*/ 147 w 193"/>
                <a:gd name="T21" fmla="*/ 113 h 202"/>
                <a:gd name="T22" fmla="*/ 146 w 193"/>
                <a:gd name="T23" fmla="*/ 177 h 202"/>
                <a:gd name="T24" fmla="*/ 134 w 193"/>
                <a:gd name="T25" fmla="*/ 202 h 202"/>
                <a:gd name="T26" fmla="*/ 134 w 193"/>
                <a:gd name="T27" fmla="*/ 171 h 202"/>
                <a:gd name="T28" fmla="*/ 130 w 193"/>
                <a:gd name="T29" fmla="*/ 134 h 202"/>
                <a:gd name="T30" fmla="*/ 82 w 193"/>
                <a:gd name="T31" fmla="*/ 179 h 202"/>
                <a:gd name="T32" fmla="*/ 56 w 193"/>
                <a:gd name="T33" fmla="*/ 179 h 202"/>
                <a:gd name="T34" fmla="*/ 26 w 193"/>
                <a:gd name="T35" fmla="*/ 151 h 202"/>
                <a:gd name="T36" fmla="*/ 19 w 193"/>
                <a:gd name="T37" fmla="*/ 186 h 202"/>
                <a:gd name="T38" fmla="*/ 1 w 193"/>
                <a:gd name="T39" fmla="*/ 186 h 202"/>
                <a:gd name="T40" fmla="*/ 20 w 193"/>
                <a:gd name="T41" fmla="*/ 139 h 202"/>
                <a:gd name="T42" fmla="*/ 18 w 193"/>
                <a:gd name="T43" fmla="*/ 116 h 202"/>
                <a:gd name="T44" fmla="*/ 1 w 193"/>
                <a:gd name="T45" fmla="*/ 74 h 202"/>
                <a:gd name="T46" fmla="*/ 19 w 193"/>
                <a:gd name="T47" fmla="*/ 74 h 202"/>
                <a:gd name="T48" fmla="*/ 21 w 193"/>
                <a:gd name="T49" fmla="*/ 102 h 202"/>
                <a:gd name="T50" fmla="*/ 32 w 193"/>
                <a:gd name="T51" fmla="*/ 74 h 202"/>
                <a:gd name="T52" fmla="*/ 55 w 193"/>
                <a:gd name="T53" fmla="*/ 67 h 202"/>
                <a:gd name="T54" fmla="*/ 69 w 193"/>
                <a:gd name="T55" fmla="*/ 63 h 202"/>
                <a:gd name="T56" fmla="*/ 89 w 193"/>
                <a:gd name="T57" fmla="*/ 51 h 202"/>
                <a:gd name="T58" fmla="*/ 94 w 193"/>
                <a:gd name="T59" fmla="*/ 41 h 202"/>
                <a:gd name="T60" fmla="*/ 61 w 193"/>
                <a:gd name="T61" fmla="*/ 22 h 202"/>
                <a:gd name="T62" fmla="*/ 31 w 193"/>
                <a:gd name="T63" fmla="*/ 22 h 202"/>
                <a:gd name="T64" fmla="*/ 59 w 193"/>
                <a:gd name="T65" fmla="*/ 15 h 202"/>
                <a:gd name="T66" fmla="*/ 132 w 193"/>
                <a:gd name="T67" fmla="*/ 19 h 202"/>
                <a:gd name="T68" fmla="*/ 173 w 193"/>
                <a:gd name="T69" fmla="*/ 9 h 202"/>
                <a:gd name="T70" fmla="*/ 193 w 193"/>
                <a:gd name="T71" fmla="*/ 14 h 202"/>
                <a:gd name="T72" fmla="*/ 167 w 193"/>
                <a:gd name="T73" fmla="*/ 54 h 202"/>
                <a:gd name="T74" fmla="*/ 167 w 193"/>
                <a:gd name="T75" fmla="*/ 45 h 202"/>
                <a:gd name="T76" fmla="*/ 167 w 193"/>
                <a:gd name="T77" fmla="*/ 54 h 202"/>
                <a:gd name="T78" fmla="*/ 48 w 193"/>
                <a:gd name="T79" fmla="*/ 107 h 202"/>
                <a:gd name="T80" fmla="*/ 41 w 193"/>
                <a:gd name="T81" fmla="*/ 100 h 202"/>
                <a:gd name="T82" fmla="*/ 38 w 193"/>
                <a:gd name="T83" fmla="*/ 112 h 202"/>
                <a:gd name="T84" fmla="*/ 50 w 193"/>
                <a:gd name="T85" fmla="*/ 137 h 202"/>
                <a:gd name="T86" fmla="*/ 50 w 193"/>
                <a:gd name="T87" fmla="*/ 107 h 202"/>
                <a:gd name="T88" fmla="*/ 74 w 193"/>
                <a:gd name="T89" fmla="*/ 91 h 202"/>
                <a:gd name="T90" fmla="*/ 83 w 193"/>
                <a:gd name="T91" fmla="*/ 91 h 202"/>
                <a:gd name="T92" fmla="*/ 82 w 193"/>
                <a:gd name="T93" fmla="*/ 153 h 202"/>
                <a:gd name="T94" fmla="*/ 91 w 193"/>
                <a:gd name="T95" fmla="*/ 153 h 202"/>
                <a:gd name="T96" fmla="*/ 82 w 193"/>
                <a:gd name="T97" fmla="*/ 153 h 202"/>
                <a:gd name="T98" fmla="*/ 83 w 193"/>
                <a:gd name="T99" fmla="*/ 70 h 202"/>
                <a:gd name="T100" fmla="*/ 93 w 193"/>
                <a:gd name="T101" fmla="*/ 70 h 202"/>
                <a:gd name="T102" fmla="*/ 106 w 193"/>
                <a:gd name="T103" fmla="*/ 112 h 202"/>
                <a:gd name="T104" fmla="*/ 121 w 193"/>
                <a:gd name="T105" fmla="*/ 112 h 202"/>
                <a:gd name="T106" fmla="*/ 106 w 193"/>
                <a:gd name="T107" fmla="*/ 112 h 202"/>
                <a:gd name="T108" fmla="*/ 119 w 193"/>
                <a:gd name="T109" fmla="*/ 44 h 202"/>
                <a:gd name="T110" fmla="*/ 134 w 193"/>
                <a:gd name="T111" fmla="*/ 44 h 202"/>
                <a:gd name="T112" fmla="*/ 141 w 193"/>
                <a:gd name="T113" fmla="*/ 62 h 202"/>
                <a:gd name="T114" fmla="*/ 141 w 193"/>
                <a:gd name="T115" fmla="*/ 84 h 202"/>
                <a:gd name="T116" fmla="*/ 141 w 193"/>
                <a:gd name="T117" fmla="*/ 6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3" h="202">
                  <a:moveTo>
                    <a:pt x="182" y="25"/>
                  </a:moveTo>
                  <a:cubicBezTo>
                    <a:pt x="177" y="25"/>
                    <a:pt x="172" y="22"/>
                    <a:pt x="171" y="17"/>
                  </a:cubicBezTo>
                  <a:cubicBezTo>
                    <a:pt x="163" y="16"/>
                    <a:pt x="158" y="21"/>
                    <a:pt x="155" y="25"/>
                  </a:cubicBezTo>
                  <a:cubicBezTo>
                    <a:pt x="158" y="27"/>
                    <a:pt x="161" y="30"/>
                    <a:pt x="164" y="32"/>
                  </a:cubicBezTo>
                  <a:cubicBezTo>
                    <a:pt x="164" y="33"/>
                    <a:pt x="164" y="33"/>
                    <a:pt x="165" y="33"/>
                  </a:cubicBezTo>
                  <a:cubicBezTo>
                    <a:pt x="167" y="32"/>
                    <a:pt x="170" y="31"/>
                    <a:pt x="173" y="31"/>
                  </a:cubicBezTo>
                  <a:cubicBezTo>
                    <a:pt x="182" y="31"/>
                    <a:pt x="189" y="38"/>
                    <a:pt x="189" y="47"/>
                  </a:cubicBezTo>
                  <a:cubicBezTo>
                    <a:pt x="189" y="54"/>
                    <a:pt x="184" y="60"/>
                    <a:pt x="176" y="62"/>
                  </a:cubicBezTo>
                  <a:cubicBezTo>
                    <a:pt x="176" y="62"/>
                    <a:pt x="177" y="63"/>
                    <a:pt x="177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7" y="70"/>
                    <a:pt x="175" y="76"/>
                    <a:pt x="173" y="81"/>
                  </a:cubicBezTo>
                  <a:cubicBezTo>
                    <a:pt x="172" y="83"/>
                    <a:pt x="171" y="85"/>
                    <a:pt x="170" y="87"/>
                  </a:cubicBezTo>
                  <a:cubicBezTo>
                    <a:pt x="180" y="95"/>
                    <a:pt x="183" y="110"/>
                    <a:pt x="184" y="120"/>
                  </a:cubicBezTo>
                  <a:cubicBezTo>
                    <a:pt x="189" y="121"/>
                    <a:pt x="193" y="125"/>
                    <a:pt x="193" y="130"/>
                  </a:cubicBezTo>
                  <a:cubicBezTo>
                    <a:pt x="193" y="136"/>
                    <a:pt x="188" y="141"/>
                    <a:pt x="182" y="141"/>
                  </a:cubicBezTo>
                  <a:cubicBezTo>
                    <a:pt x="176" y="141"/>
                    <a:pt x="171" y="136"/>
                    <a:pt x="171" y="130"/>
                  </a:cubicBezTo>
                  <a:cubicBezTo>
                    <a:pt x="171" y="126"/>
                    <a:pt x="173" y="123"/>
                    <a:pt x="177" y="121"/>
                  </a:cubicBezTo>
                  <a:cubicBezTo>
                    <a:pt x="174" y="113"/>
                    <a:pt x="170" y="103"/>
                    <a:pt x="163" y="96"/>
                  </a:cubicBezTo>
                  <a:cubicBezTo>
                    <a:pt x="162" y="97"/>
                    <a:pt x="161" y="97"/>
                    <a:pt x="160" y="98"/>
                  </a:cubicBezTo>
                  <a:cubicBezTo>
                    <a:pt x="158" y="100"/>
                    <a:pt x="155" y="102"/>
                    <a:pt x="153" y="103"/>
                  </a:cubicBezTo>
                  <a:cubicBezTo>
                    <a:pt x="153" y="104"/>
                    <a:pt x="153" y="104"/>
                    <a:pt x="153" y="105"/>
                  </a:cubicBezTo>
                  <a:cubicBezTo>
                    <a:pt x="153" y="108"/>
                    <a:pt x="151" y="112"/>
                    <a:pt x="147" y="113"/>
                  </a:cubicBezTo>
                  <a:cubicBezTo>
                    <a:pt x="146" y="118"/>
                    <a:pt x="143" y="122"/>
                    <a:pt x="139" y="125"/>
                  </a:cubicBezTo>
                  <a:cubicBezTo>
                    <a:pt x="155" y="144"/>
                    <a:pt x="151" y="165"/>
                    <a:pt x="146" y="177"/>
                  </a:cubicBezTo>
                  <a:cubicBezTo>
                    <a:pt x="148" y="180"/>
                    <a:pt x="149" y="183"/>
                    <a:pt x="149" y="186"/>
                  </a:cubicBezTo>
                  <a:cubicBezTo>
                    <a:pt x="149" y="195"/>
                    <a:pt x="142" y="202"/>
                    <a:pt x="134" y="202"/>
                  </a:cubicBezTo>
                  <a:cubicBezTo>
                    <a:pt x="125" y="202"/>
                    <a:pt x="119" y="195"/>
                    <a:pt x="119" y="186"/>
                  </a:cubicBezTo>
                  <a:cubicBezTo>
                    <a:pt x="119" y="178"/>
                    <a:pt x="125" y="171"/>
                    <a:pt x="134" y="171"/>
                  </a:cubicBezTo>
                  <a:cubicBezTo>
                    <a:pt x="135" y="171"/>
                    <a:pt x="137" y="171"/>
                    <a:pt x="138" y="172"/>
                  </a:cubicBezTo>
                  <a:cubicBezTo>
                    <a:pt x="139" y="161"/>
                    <a:pt x="138" y="147"/>
                    <a:pt x="130" y="134"/>
                  </a:cubicBezTo>
                  <a:cubicBezTo>
                    <a:pt x="124" y="157"/>
                    <a:pt x="105" y="174"/>
                    <a:pt x="82" y="177"/>
                  </a:cubicBezTo>
                  <a:cubicBezTo>
                    <a:pt x="82" y="178"/>
                    <a:pt x="82" y="178"/>
                    <a:pt x="82" y="179"/>
                  </a:cubicBezTo>
                  <a:cubicBezTo>
                    <a:pt x="82" y="186"/>
                    <a:pt x="76" y="192"/>
                    <a:pt x="69" y="192"/>
                  </a:cubicBezTo>
                  <a:cubicBezTo>
                    <a:pt x="61" y="192"/>
                    <a:pt x="56" y="186"/>
                    <a:pt x="56" y="179"/>
                  </a:cubicBezTo>
                  <a:cubicBezTo>
                    <a:pt x="56" y="177"/>
                    <a:pt x="56" y="176"/>
                    <a:pt x="56" y="175"/>
                  </a:cubicBezTo>
                  <a:cubicBezTo>
                    <a:pt x="44" y="170"/>
                    <a:pt x="33" y="162"/>
                    <a:pt x="26" y="151"/>
                  </a:cubicBezTo>
                  <a:cubicBezTo>
                    <a:pt x="20" y="153"/>
                    <a:pt x="12" y="159"/>
                    <a:pt x="11" y="177"/>
                  </a:cubicBezTo>
                  <a:cubicBezTo>
                    <a:pt x="16" y="178"/>
                    <a:pt x="19" y="182"/>
                    <a:pt x="19" y="186"/>
                  </a:cubicBezTo>
                  <a:cubicBezTo>
                    <a:pt x="19" y="192"/>
                    <a:pt x="15" y="196"/>
                    <a:pt x="10" y="196"/>
                  </a:cubicBezTo>
                  <a:cubicBezTo>
                    <a:pt x="5" y="196"/>
                    <a:pt x="1" y="192"/>
                    <a:pt x="1" y="186"/>
                  </a:cubicBezTo>
                  <a:cubicBezTo>
                    <a:pt x="1" y="184"/>
                    <a:pt x="2" y="181"/>
                    <a:pt x="3" y="180"/>
                  </a:cubicBezTo>
                  <a:cubicBezTo>
                    <a:pt x="1" y="167"/>
                    <a:pt x="0" y="144"/>
                    <a:pt x="20" y="139"/>
                  </a:cubicBezTo>
                  <a:cubicBezTo>
                    <a:pt x="19" y="133"/>
                    <a:pt x="18" y="127"/>
                    <a:pt x="18" y="121"/>
                  </a:cubicBezTo>
                  <a:cubicBezTo>
                    <a:pt x="18" y="119"/>
                    <a:pt x="18" y="118"/>
                    <a:pt x="18" y="116"/>
                  </a:cubicBezTo>
                  <a:cubicBezTo>
                    <a:pt x="6" y="108"/>
                    <a:pt x="5" y="92"/>
                    <a:pt x="6" y="83"/>
                  </a:cubicBezTo>
                  <a:cubicBezTo>
                    <a:pt x="3" y="81"/>
                    <a:pt x="1" y="78"/>
                    <a:pt x="1" y="74"/>
                  </a:cubicBezTo>
                  <a:cubicBezTo>
                    <a:pt x="1" y="69"/>
                    <a:pt x="5" y="65"/>
                    <a:pt x="10" y="65"/>
                  </a:cubicBezTo>
                  <a:cubicBezTo>
                    <a:pt x="15" y="65"/>
                    <a:pt x="19" y="69"/>
                    <a:pt x="19" y="74"/>
                  </a:cubicBezTo>
                  <a:cubicBezTo>
                    <a:pt x="19" y="79"/>
                    <a:pt x="16" y="82"/>
                    <a:pt x="12" y="83"/>
                  </a:cubicBezTo>
                  <a:cubicBezTo>
                    <a:pt x="13" y="89"/>
                    <a:pt x="16" y="97"/>
                    <a:pt x="21" y="102"/>
                  </a:cubicBezTo>
                  <a:cubicBezTo>
                    <a:pt x="24" y="94"/>
                    <a:pt x="28" y="87"/>
                    <a:pt x="34" y="81"/>
                  </a:cubicBezTo>
                  <a:cubicBezTo>
                    <a:pt x="33" y="79"/>
                    <a:pt x="32" y="77"/>
                    <a:pt x="32" y="74"/>
                  </a:cubicBezTo>
                  <a:cubicBezTo>
                    <a:pt x="32" y="67"/>
                    <a:pt x="38" y="62"/>
                    <a:pt x="45" y="62"/>
                  </a:cubicBezTo>
                  <a:cubicBezTo>
                    <a:pt x="49" y="62"/>
                    <a:pt x="53" y="64"/>
                    <a:pt x="55" y="67"/>
                  </a:cubicBezTo>
                  <a:cubicBezTo>
                    <a:pt x="60" y="66"/>
                    <a:pt x="65" y="65"/>
                    <a:pt x="69" y="64"/>
                  </a:cubicBezTo>
                  <a:cubicBezTo>
                    <a:pt x="69" y="64"/>
                    <a:pt x="69" y="63"/>
                    <a:pt x="69" y="63"/>
                  </a:cubicBezTo>
                  <a:cubicBezTo>
                    <a:pt x="69" y="55"/>
                    <a:pt x="75" y="49"/>
                    <a:pt x="83" y="49"/>
                  </a:cubicBezTo>
                  <a:cubicBezTo>
                    <a:pt x="85" y="49"/>
                    <a:pt x="87" y="50"/>
                    <a:pt x="89" y="51"/>
                  </a:cubicBezTo>
                  <a:cubicBezTo>
                    <a:pt x="90" y="49"/>
                    <a:pt x="90" y="48"/>
                    <a:pt x="91" y="46"/>
                  </a:cubicBezTo>
                  <a:cubicBezTo>
                    <a:pt x="92" y="44"/>
                    <a:pt x="93" y="43"/>
                    <a:pt x="94" y="41"/>
                  </a:cubicBezTo>
                  <a:cubicBezTo>
                    <a:pt x="82" y="23"/>
                    <a:pt x="70" y="20"/>
                    <a:pt x="61" y="21"/>
                  </a:cubicBezTo>
                  <a:cubicBezTo>
                    <a:pt x="61" y="21"/>
                    <a:pt x="61" y="22"/>
                    <a:pt x="61" y="22"/>
                  </a:cubicBezTo>
                  <a:cubicBezTo>
                    <a:pt x="61" y="31"/>
                    <a:pt x="54" y="38"/>
                    <a:pt x="46" y="38"/>
                  </a:cubicBezTo>
                  <a:cubicBezTo>
                    <a:pt x="37" y="38"/>
                    <a:pt x="31" y="31"/>
                    <a:pt x="31" y="22"/>
                  </a:cubicBezTo>
                  <a:cubicBezTo>
                    <a:pt x="31" y="14"/>
                    <a:pt x="37" y="7"/>
                    <a:pt x="46" y="7"/>
                  </a:cubicBezTo>
                  <a:cubicBezTo>
                    <a:pt x="51" y="7"/>
                    <a:pt x="56" y="10"/>
                    <a:pt x="59" y="15"/>
                  </a:cubicBezTo>
                  <a:cubicBezTo>
                    <a:pt x="70" y="10"/>
                    <a:pt x="89" y="7"/>
                    <a:pt x="105" y="28"/>
                  </a:cubicBezTo>
                  <a:cubicBezTo>
                    <a:pt x="113" y="23"/>
                    <a:pt x="122" y="19"/>
                    <a:pt x="132" y="19"/>
                  </a:cubicBezTo>
                  <a:cubicBezTo>
                    <a:pt x="134" y="19"/>
                    <a:pt x="136" y="19"/>
                    <a:pt x="138" y="20"/>
                  </a:cubicBezTo>
                  <a:cubicBezTo>
                    <a:pt x="142" y="11"/>
                    <a:pt x="153" y="0"/>
                    <a:pt x="173" y="9"/>
                  </a:cubicBezTo>
                  <a:cubicBezTo>
                    <a:pt x="174" y="6"/>
                    <a:pt x="178" y="4"/>
                    <a:pt x="182" y="4"/>
                  </a:cubicBezTo>
                  <a:cubicBezTo>
                    <a:pt x="188" y="4"/>
                    <a:pt x="193" y="8"/>
                    <a:pt x="193" y="14"/>
                  </a:cubicBezTo>
                  <a:cubicBezTo>
                    <a:pt x="193" y="20"/>
                    <a:pt x="188" y="25"/>
                    <a:pt x="182" y="25"/>
                  </a:cubicBezTo>
                  <a:close/>
                  <a:moveTo>
                    <a:pt x="167" y="54"/>
                  </a:moveTo>
                  <a:cubicBezTo>
                    <a:pt x="170" y="54"/>
                    <a:pt x="172" y="52"/>
                    <a:pt x="172" y="49"/>
                  </a:cubicBezTo>
                  <a:cubicBezTo>
                    <a:pt x="172" y="47"/>
                    <a:pt x="170" y="45"/>
                    <a:pt x="167" y="45"/>
                  </a:cubicBezTo>
                  <a:cubicBezTo>
                    <a:pt x="165" y="45"/>
                    <a:pt x="163" y="47"/>
                    <a:pt x="163" y="49"/>
                  </a:cubicBezTo>
                  <a:cubicBezTo>
                    <a:pt x="163" y="52"/>
                    <a:pt x="165" y="54"/>
                    <a:pt x="167" y="54"/>
                  </a:cubicBezTo>
                  <a:close/>
                  <a:moveTo>
                    <a:pt x="50" y="107"/>
                  </a:moveTo>
                  <a:cubicBezTo>
                    <a:pt x="50" y="107"/>
                    <a:pt x="49" y="107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8" y="103"/>
                    <a:pt x="45" y="100"/>
                    <a:pt x="41" y="100"/>
                  </a:cubicBezTo>
                  <a:cubicBezTo>
                    <a:pt x="38" y="100"/>
                    <a:pt x="35" y="103"/>
                    <a:pt x="35" y="107"/>
                  </a:cubicBezTo>
                  <a:cubicBezTo>
                    <a:pt x="35" y="109"/>
                    <a:pt x="36" y="111"/>
                    <a:pt x="38" y="112"/>
                  </a:cubicBezTo>
                  <a:cubicBezTo>
                    <a:pt x="36" y="115"/>
                    <a:pt x="35" y="118"/>
                    <a:pt x="35" y="122"/>
                  </a:cubicBezTo>
                  <a:cubicBezTo>
                    <a:pt x="35" y="130"/>
                    <a:pt x="42" y="137"/>
                    <a:pt x="50" y="137"/>
                  </a:cubicBezTo>
                  <a:cubicBezTo>
                    <a:pt x="59" y="137"/>
                    <a:pt x="66" y="130"/>
                    <a:pt x="66" y="122"/>
                  </a:cubicBezTo>
                  <a:cubicBezTo>
                    <a:pt x="66" y="113"/>
                    <a:pt x="59" y="107"/>
                    <a:pt x="50" y="107"/>
                  </a:cubicBezTo>
                  <a:close/>
                  <a:moveTo>
                    <a:pt x="78" y="87"/>
                  </a:moveTo>
                  <a:cubicBezTo>
                    <a:pt x="76" y="87"/>
                    <a:pt x="74" y="89"/>
                    <a:pt x="74" y="91"/>
                  </a:cubicBezTo>
                  <a:cubicBezTo>
                    <a:pt x="74" y="94"/>
                    <a:pt x="76" y="96"/>
                    <a:pt x="78" y="96"/>
                  </a:cubicBezTo>
                  <a:cubicBezTo>
                    <a:pt x="81" y="96"/>
                    <a:pt x="83" y="94"/>
                    <a:pt x="83" y="91"/>
                  </a:cubicBezTo>
                  <a:cubicBezTo>
                    <a:pt x="83" y="89"/>
                    <a:pt x="81" y="87"/>
                    <a:pt x="78" y="87"/>
                  </a:cubicBezTo>
                  <a:close/>
                  <a:moveTo>
                    <a:pt x="82" y="153"/>
                  </a:moveTo>
                  <a:cubicBezTo>
                    <a:pt x="82" y="156"/>
                    <a:pt x="84" y="158"/>
                    <a:pt x="86" y="158"/>
                  </a:cubicBezTo>
                  <a:cubicBezTo>
                    <a:pt x="89" y="158"/>
                    <a:pt x="91" y="156"/>
                    <a:pt x="91" y="153"/>
                  </a:cubicBezTo>
                  <a:cubicBezTo>
                    <a:pt x="91" y="151"/>
                    <a:pt x="89" y="149"/>
                    <a:pt x="86" y="149"/>
                  </a:cubicBezTo>
                  <a:cubicBezTo>
                    <a:pt x="84" y="149"/>
                    <a:pt x="82" y="151"/>
                    <a:pt x="82" y="153"/>
                  </a:cubicBezTo>
                  <a:close/>
                  <a:moveTo>
                    <a:pt x="88" y="65"/>
                  </a:moveTo>
                  <a:cubicBezTo>
                    <a:pt x="85" y="65"/>
                    <a:pt x="83" y="67"/>
                    <a:pt x="83" y="70"/>
                  </a:cubicBezTo>
                  <a:cubicBezTo>
                    <a:pt x="83" y="72"/>
                    <a:pt x="85" y="74"/>
                    <a:pt x="88" y="74"/>
                  </a:cubicBezTo>
                  <a:cubicBezTo>
                    <a:pt x="90" y="74"/>
                    <a:pt x="93" y="72"/>
                    <a:pt x="93" y="70"/>
                  </a:cubicBezTo>
                  <a:cubicBezTo>
                    <a:pt x="93" y="67"/>
                    <a:pt x="90" y="65"/>
                    <a:pt x="88" y="65"/>
                  </a:cubicBezTo>
                  <a:close/>
                  <a:moveTo>
                    <a:pt x="106" y="112"/>
                  </a:moveTo>
                  <a:cubicBezTo>
                    <a:pt x="106" y="116"/>
                    <a:pt x="110" y="120"/>
                    <a:pt x="114" y="120"/>
                  </a:cubicBezTo>
                  <a:cubicBezTo>
                    <a:pt x="118" y="120"/>
                    <a:pt x="121" y="116"/>
                    <a:pt x="121" y="112"/>
                  </a:cubicBezTo>
                  <a:cubicBezTo>
                    <a:pt x="121" y="108"/>
                    <a:pt x="118" y="105"/>
                    <a:pt x="114" y="105"/>
                  </a:cubicBezTo>
                  <a:cubicBezTo>
                    <a:pt x="110" y="105"/>
                    <a:pt x="106" y="108"/>
                    <a:pt x="106" y="112"/>
                  </a:cubicBezTo>
                  <a:close/>
                  <a:moveTo>
                    <a:pt x="126" y="36"/>
                  </a:moveTo>
                  <a:cubicBezTo>
                    <a:pt x="122" y="36"/>
                    <a:pt x="119" y="40"/>
                    <a:pt x="119" y="44"/>
                  </a:cubicBezTo>
                  <a:cubicBezTo>
                    <a:pt x="119" y="48"/>
                    <a:pt x="122" y="51"/>
                    <a:pt x="126" y="51"/>
                  </a:cubicBezTo>
                  <a:cubicBezTo>
                    <a:pt x="130" y="51"/>
                    <a:pt x="134" y="48"/>
                    <a:pt x="134" y="44"/>
                  </a:cubicBezTo>
                  <a:cubicBezTo>
                    <a:pt x="134" y="40"/>
                    <a:pt x="130" y="36"/>
                    <a:pt x="126" y="36"/>
                  </a:cubicBezTo>
                  <a:close/>
                  <a:moveTo>
                    <a:pt x="141" y="62"/>
                  </a:moveTo>
                  <a:cubicBezTo>
                    <a:pt x="135" y="62"/>
                    <a:pt x="130" y="67"/>
                    <a:pt x="130" y="73"/>
                  </a:cubicBezTo>
                  <a:cubicBezTo>
                    <a:pt x="130" y="79"/>
                    <a:pt x="135" y="84"/>
                    <a:pt x="141" y="84"/>
                  </a:cubicBezTo>
                  <a:cubicBezTo>
                    <a:pt x="147" y="84"/>
                    <a:pt x="152" y="79"/>
                    <a:pt x="152" y="73"/>
                  </a:cubicBezTo>
                  <a:cubicBezTo>
                    <a:pt x="152" y="67"/>
                    <a:pt x="147" y="62"/>
                    <a:pt x="141" y="62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13"/>
            <p:cNvSpPr>
              <a:spLocks noEditPoints="1"/>
            </p:cNvSpPr>
            <p:nvPr/>
          </p:nvSpPr>
          <p:spPr bwMode="auto">
            <a:xfrm>
              <a:off x="3741" y="1005"/>
              <a:ext cx="229" cy="239"/>
            </a:xfrm>
            <a:custGeom>
              <a:avLst/>
              <a:gdLst>
                <a:gd name="T0" fmla="*/ 124 w 184"/>
                <a:gd name="T1" fmla="*/ 64 h 192"/>
                <a:gd name="T2" fmla="*/ 124 w 184"/>
                <a:gd name="T3" fmla="*/ 20 h 192"/>
                <a:gd name="T4" fmla="*/ 126 w 184"/>
                <a:gd name="T5" fmla="*/ 20 h 192"/>
                <a:gd name="T6" fmla="*/ 136 w 184"/>
                <a:gd name="T7" fmla="*/ 10 h 192"/>
                <a:gd name="T8" fmla="*/ 126 w 184"/>
                <a:gd name="T9" fmla="*/ 0 h 192"/>
                <a:gd name="T10" fmla="*/ 75 w 184"/>
                <a:gd name="T11" fmla="*/ 0 h 192"/>
                <a:gd name="T12" fmla="*/ 65 w 184"/>
                <a:gd name="T13" fmla="*/ 10 h 192"/>
                <a:gd name="T14" fmla="*/ 75 w 184"/>
                <a:gd name="T15" fmla="*/ 20 h 192"/>
                <a:gd name="T16" fmla="*/ 80 w 184"/>
                <a:gd name="T17" fmla="*/ 20 h 192"/>
                <a:gd name="T18" fmla="*/ 80 w 184"/>
                <a:gd name="T19" fmla="*/ 64 h 192"/>
                <a:gd name="T20" fmla="*/ 64 w 184"/>
                <a:gd name="T21" fmla="*/ 88 h 192"/>
                <a:gd name="T22" fmla="*/ 64 w 184"/>
                <a:gd name="T23" fmla="*/ 168 h 192"/>
                <a:gd name="T24" fmla="*/ 55 w 184"/>
                <a:gd name="T25" fmla="*/ 192 h 192"/>
                <a:gd name="T26" fmla="*/ 164 w 184"/>
                <a:gd name="T27" fmla="*/ 192 h 192"/>
                <a:gd name="T28" fmla="*/ 184 w 184"/>
                <a:gd name="T29" fmla="*/ 172 h 192"/>
                <a:gd name="T30" fmla="*/ 124 w 184"/>
                <a:gd name="T31" fmla="*/ 64 h 192"/>
                <a:gd name="T32" fmla="*/ 164 w 184"/>
                <a:gd name="T33" fmla="*/ 170 h 192"/>
                <a:gd name="T34" fmla="*/ 156 w 184"/>
                <a:gd name="T35" fmla="*/ 168 h 192"/>
                <a:gd name="T36" fmla="*/ 121 w 184"/>
                <a:gd name="T37" fmla="*/ 104 h 192"/>
                <a:gd name="T38" fmla="*/ 69 w 184"/>
                <a:gd name="T39" fmla="*/ 104 h 192"/>
                <a:gd name="T40" fmla="*/ 88 w 184"/>
                <a:gd name="T41" fmla="*/ 68 h 192"/>
                <a:gd name="T42" fmla="*/ 88 w 184"/>
                <a:gd name="T43" fmla="*/ 20 h 192"/>
                <a:gd name="T44" fmla="*/ 116 w 184"/>
                <a:gd name="T45" fmla="*/ 20 h 192"/>
                <a:gd name="T46" fmla="*/ 116 w 184"/>
                <a:gd name="T47" fmla="*/ 68 h 192"/>
                <a:gd name="T48" fmla="*/ 136 w 184"/>
                <a:gd name="T49" fmla="*/ 104 h 192"/>
                <a:gd name="T50" fmla="*/ 135 w 184"/>
                <a:gd name="T51" fmla="*/ 104 h 192"/>
                <a:gd name="T52" fmla="*/ 166 w 184"/>
                <a:gd name="T53" fmla="*/ 162 h 192"/>
                <a:gd name="T54" fmla="*/ 164 w 184"/>
                <a:gd name="T55" fmla="*/ 170 h 192"/>
                <a:gd name="T56" fmla="*/ 56 w 184"/>
                <a:gd name="T57" fmla="*/ 52 h 192"/>
                <a:gd name="T58" fmla="*/ 54 w 184"/>
                <a:gd name="T59" fmla="*/ 52 h 192"/>
                <a:gd name="T60" fmla="*/ 64 w 184"/>
                <a:gd name="T61" fmla="*/ 42 h 192"/>
                <a:gd name="T62" fmla="*/ 54 w 184"/>
                <a:gd name="T63" fmla="*/ 32 h 192"/>
                <a:gd name="T64" fmla="*/ 10 w 184"/>
                <a:gd name="T65" fmla="*/ 32 h 192"/>
                <a:gd name="T66" fmla="*/ 0 w 184"/>
                <a:gd name="T67" fmla="*/ 42 h 192"/>
                <a:gd name="T68" fmla="*/ 10 w 184"/>
                <a:gd name="T69" fmla="*/ 52 h 192"/>
                <a:gd name="T70" fmla="*/ 8 w 184"/>
                <a:gd name="T71" fmla="*/ 52 h 192"/>
                <a:gd name="T72" fmla="*/ 8 w 184"/>
                <a:gd name="T73" fmla="*/ 168 h 192"/>
                <a:gd name="T74" fmla="*/ 32 w 184"/>
                <a:gd name="T75" fmla="*/ 192 h 192"/>
                <a:gd name="T76" fmla="*/ 56 w 184"/>
                <a:gd name="T77" fmla="*/ 168 h 192"/>
                <a:gd name="T78" fmla="*/ 56 w 184"/>
                <a:gd name="T79" fmla="*/ 52 h 192"/>
                <a:gd name="T80" fmla="*/ 48 w 184"/>
                <a:gd name="T81" fmla="*/ 95 h 192"/>
                <a:gd name="T82" fmla="*/ 32 w 184"/>
                <a:gd name="T83" fmla="*/ 95 h 192"/>
                <a:gd name="T84" fmla="*/ 32 w 184"/>
                <a:gd name="T85" fmla="*/ 158 h 192"/>
                <a:gd name="T86" fmla="*/ 26 w 184"/>
                <a:gd name="T87" fmla="*/ 164 h 192"/>
                <a:gd name="T88" fmla="*/ 20 w 184"/>
                <a:gd name="T89" fmla="*/ 158 h 192"/>
                <a:gd name="T90" fmla="*/ 20 w 184"/>
                <a:gd name="T91" fmla="*/ 95 h 192"/>
                <a:gd name="T92" fmla="*/ 16 w 184"/>
                <a:gd name="T93" fmla="*/ 95 h 192"/>
                <a:gd name="T94" fmla="*/ 16 w 184"/>
                <a:gd name="T95" fmla="*/ 52 h 192"/>
                <a:gd name="T96" fmla="*/ 48 w 184"/>
                <a:gd name="T97" fmla="*/ 52 h 192"/>
                <a:gd name="T98" fmla="*/ 48 w 184"/>
                <a:gd name="T99" fmla="*/ 9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4" h="192">
                  <a:moveTo>
                    <a:pt x="124" y="64"/>
                  </a:moveTo>
                  <a:cubicBezTo>
                    <a:pt x="124" y="20"/>
                    <a:pt x="124" y="20"/>
                    <a:pt x="124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32" y="20"/>
                    <a:pt x="136" y="15"/>
                    <a:pt x="136" y="10"/>
                  </a:cubicBezTo>
                  <a:cubicBezTo>
                    <a:pt x="136" y="4"/>
                    <a:pt x="132" y="0"/>
                    <a:pt x="12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0" y="0"/>
                    <a:pt x="65" y="4"/>
                    <a:pt x="65" y="10"/>
                  </a:cubicBezTo>
                  <a:cubicBezTo>
                    <a:pt x="65" y="15"/>
                    <a:pt x="70" y="20"/>
                    <a:pt x="75" y="20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74" y="72"/>
                    <a:pt x="69" y="80"/>
                    <a:pt x="64" y="88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64" y="177"/>
                    <a:pt x="61" y="185"/>
                    <a:pt x="55" y="192"/>
                  </a:cubicBezTo>
                  <a:cubicBezTo>
                    <a:pt x="164" y="192"/>
                    <a:pt x="164" y="192"/>
                    <a:pt x="164" y="192"/>
                  </a:cubicBezTo>
                  <a:cubicBezTo>
                    <a:pt x="175" y="192"/>
                    <a:pt x="184" y="183"/>
                    <a:pt x="184" y="172"/>
                  </a:cubicBezTo>
                  <a:cubicBezTo>
                    <a:pt x="184" y="172"/>
                    <a:pt x="164" y="122"/>
                    <a:pt x="124" y="64"/>
                  </a:cubicBezTo>
                  <a:close/>
                  <a:moveTo>
                    <a:pt x="164" y="170"/>
                  </a:moveTo>
                  <a:cubicBezTo>
                    <a:pt x="161" y="172"/>
                    <a:pt x="157" y="171"/>
                    <a:pt x="156" y="168"/>
                  </a:cubicBezTo>
                  <a:cubicBezTo>
                    <a:pt x="121" y="104"/>
                    <a:pt x="121" y="104"/>
                    <a:pt x="121" y="104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36" y="104"/>
                    <a:pt x="136" y="104"/>
                    <a:pt x="136" y="104"/>
                  </a:cubicBezTo>
                  <a:cubicBezTo>
                    <a:pt x="135" y="104"/>
                    <a:pt x="135" y="104"/>
                    <a:pt x="135" y="104"/>
                  </a:cubicBezTo>
                  <a:cubicBezTo>
                    <a:pt x="166" y="162"/>
                    <a:pt x="166" y="162"/>
                    <a:pt x="166" y="162"/>
                  </a:cubicBezTo>
                  <a:cubicBezTo>
                    <a:pt x="168" y="165"/>
                    <a:pt x="167" y="169"/>
                    <a:pt x="164" y="170"/>
                  </a:cubicBezTo>
                  <a:close/>
                  <a:moveTo>
                    <a:pt x="56" y="52"/>
                  </a:moveTo>
                  <a:cubicBezTo>
                    <a:pt x="54" y="52"/>
                    <a:pt x="54" y="52"/>
                    <a:pt x="54" y="52"/>
                  </a:cubicBezTo>
                  <a:cubicBezTo>
                    <a:pt x="60" y="52"/>
                    <a:pt x="64" y="47"/>
                    <a:pt x="64" y="42"/>
                  </a:cubicBezTo>
                  <a:cubicBezTo>
                    <a:pt x="64" y="36"/>
                    <a:pt x="60" y="32"/>
                    <a:pt x="54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5" y="32"/>
                    <a:pt x="0" y="36"/>
                    <a:pt x="0" y="42"/>
                  </a:cubicBezTo>
                  <a:cubicBezTo>
                    <a:pt x="0" y="47"/>
                    <a:pt x="5" y="52"/>
                    <a:pt x="10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8" y="181"/>
                    <a:pt x="19" y="192"/>
                    <a:pt x="32" y="192"/>
                  </a:cubicBezTo>
                  <a:cubicBezTo>
                    <a:pt x="45" y="192"/>
                    <a:pt x="56" y="181"/>
                    <a:pt x="56" y="168"/>
                  </a:cubicBezTo>
                  <a:lnTo>
                    <a:pt x="56" y="52"/>
                  </a:lnTo>
                  <a:close/>
                  <a:moveTo>
                    <a:pt x="48" y="95"/>
                  </a:moveTo>
                  <a:cubicBezTo>
                    <a:pt x="32" y="95"/>
                    <a:pt x="32" y="95"/>
                    <a:pt x="32" y="95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2" y="161"/>
                    <a:pt x="29" y="164"/>
                    <a:pt x="26" y="164"/>
                  </a:cubicBezTo>
                  <a:cubicBezTo>
                    <a:pt x="23" y="164"/>
                    <a:pt x="20" y="161"/>
                    <a:pt x="20" y="158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48" y="52"/>
                    <a:pt x="48" y="52"/>
                    <a:pt x="48" y="52"/>
                  </a:cubicBezTo>
                  <a:lnTo>
                    <a:pt x="48" y="95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14"/>
            <p:cNvSpPr>
              <a:spLocks noEditPoints="1"/>
            </p:cNvSpPr>
            <p:nvPr/>
          </p:nvSpPr>
          <p:spPr bwMode="auto">
            <a:xfrm>
              <a:off x="4052" y="996"/>
              <a:ext cx="197" cy="247"/>
            </a:xfrm>
            <a:custGeom>
              <a:avLst/>
              <a:gdLst>
                <a:gd name="T0" fmla="*/ 54 w 158"/>
                <a:gd name="T1" fmla="*/ 35 h 198"/>
                <a:gd name="T2" fmla="*/ 71 w 158"/>
                <a:gd name="T3" fmla="*/ 18 h 198"/>
                <a:gd name="T4" fmla="*/ 54 w 158"/>
                <a:gd name="T5" fmla="*/ 0 h 198"/>
                <a:gd name="T6" fmla="*/ 37 w 158"/>
                <a:gd name="T7" fmla="*/ 18 h 198"/>
                <a:gd name="T8" fmla="*/ 54 w 158"/>
                <a:gd name="T9" fmla="*/ 35 h 198"/>
                <a:gd name="T10" fmla="*/ 156 w 158"/>
                <a:gd name="T11" fmla="*/ 154 h 198"/>
                <a:gd name="T12" fmla="*/ 126 w 158"/>
                <a:gd name="T13" fmla="*/ 103 h 198"/>
                <a:gd name="T14" fmla="*/ 118 w 158"/>
                <a:gd name="T15" fmla="*/ 98 h 198"/>
                <a:gd name="T16" fmla="*/ 74 w 158"/>
                <a:gd name="T17" fmla="*/ 98 h 198"/>
                <a:gd name="T18" fmla="*/ 74 w 158"/>
                <a:gd name="T19" fmla="*/ 82 h 198"/>
                <a:gd name="T20" fmla="*/ 105 w 158"/>
                <a:gd name="T21" fmla="*/ 82 h 198"/>
                <a:gd name="T22" fmla="*/ 113 w 158"/>
                <a:gd name="T23" fmla="*/ 75 h 198"/>
                <a:gd name="T24" fmla="*/ 105 w 158"/>
                <a:gd name="T25" fmla="*/ 66 h 198"/>
                <a:gd name="T26" fmla="*/ 73 w 158"/>
                <a:gd name="T27" fmla="*/ 66 h 198"/>
                <a:gd name="T28" fmla="*/ 72 w 158"/>
                <a:gd name="T29" fmla="*/ 54 h 198"/>
                <a:gd name="T30" fmla="*/ 54 w 158"/>
                <a:gd name="T31" fmla="*/ 38 h 198"/>
                <a:gd name="T32" fmla="*/ 38 w 158"/>
                <a:gd name="T33" fmla="*/ 56 h 198"/>
                <a:gd name="T34" fmla="*/ 41 w 158"/>
                <a:gd name="T35" fmla="*/ 109 h 198"/>
                <a:gd name="T36" fmla="*/ 59 w 158"/>
                <a:gd name="T37" fmla="*/ 126 h 198"/>
                <a:gd name="T38" fmla="*/ 115 w 158"/>
                <a:gd name="T39" fmla="*/ 126 h 198"/>
                <a:gd name="T40" fmla="*/ 138 w 158"/>
                <a:gd name="T41" fmla="*/ 164 h 198"/>
                <a:gd name="T42" fmla="*/ 152 w 158"/>
                <a:gd name="T43" fmla="*/ 168 h 198"/>
                <a:gd name="T44" fmla="*/ 156 w 158"/>
                <a:gd name="T45" fmla="*/ 154 h 198"/>
                <a:gd name="T46" fmla="*/ 65 w 158"/>
                <a:gd name="T47" fmla="*/ 184 h 198"/>
                <a:gd name="T48" fmla="*/ 13 w 158"/>
                <a:gd name="T49" fmla="*/ 133 h 198"/>
                <a:gd name="T50" fmla="*/ 32 w 158"/>
                <a:gd name="T51" fmla="*/ 94 h 198"/>
                <a:gd name="T52" fmla="*/ 31 w 158"/>
                <a:gd name="T53" fmla="*/ 77 h 198"/>
                <a:gd name="T54" fmla="*/ 0 w 158"/>
                <a:gd name="T55" fmla="*/ 133 h 198"/>
                <a:gd name="T56" fmla="*/ 65 w 158"/>
                <a:gd name="T57" fmla="*/ 198 h 198"/>
                <a:gd name="T58" fmla="*/ 124 w 158"/>
                <a:gd name="T59" fmla="*/ 159 h 198"/>
                <a:gd name="T60" fmla="*/ 115 w 158"/>
                <a:gd name="T61" fmla="*/ 143 h 198"/>
                <a:gd name="T62" fmla="*/ 65 w 158"/>
                <a:gd name="T63" fmla="*/ 18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8" h="198">
                  <a:moveTo>
                    <a:pt x="54" y="35"/>
                  </a:moveTo>
                  <a:cubicBezTo>
                    <a:pt x="63" y="35"/>
                    <a:pt x="71" y="27"/>
                    <a:pt x="71" y="18"/>
                  </a:cubicBezTo>
                  <a:cubicBezTo>
                    <a:pt x="71" y="8"/>
                    <a:pt x="63" y="0"/>
                    <a:pt x="54" y="0"/>
                  </a:cubicBezTo>
                  <a:cubicBezTo>
                    <a:pt x="44" y="0"/>
                    <a:pt x="37" y="8"/>
                    <a:pt x="37" y="18"/>
                  </a:cubicBezTo>
                  <a:cubicBezTo>
                    <a:pt x="37" y="27"/>
                    <a:pt x="44" y="35"/>
                    <a:pt x="54" y="35"/>
                  </a:cubicBezTo>
                  <a:close/>
                  <a:moveTo>
                    <a:pt x="156" y="154"/>
                  </a:moveTo>
                  <a:cubicBezTo>
                    <a:pt x="126" y="103"/>
                    <a:pt x="126" y="103"/>
                    <a:pt x="126" y="103"/>
                  </a:cubicBezTo>
                  <a:cubicBezTo>
                    <a:pt x="124" y="100"/>
                    <a:pt x="121" y="98"/>
                    <a:pt x="118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10" y="82"/>
                    <a:pt x="113" y="79"/>
                    <a:pt x="113" y="75"/>
                  </a:cubicBezTo>
                  <a:cubicBezTo>
                    <a:pt x="113" y="70"/>
                    <a:pt x="110" y="66"/>
                    <a:pt x="105" y="66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45"/>
                    <a:pt x="63" y="38"/>
                    <a:pt x="54" y="38"/>
                  </a:cubicBezTo>
                  <a:cubicBezTo>
                    <a:pt x="45" y="39"/>
                    <a:pt x="38" y="47"/>
                    <a:pt x="38" y="56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2" y="118"/>
                    <a:pt x="50" y="126"/>
                    <a:pt x="59" y="126"/>
                  </a:cubicBezTo>
                  <a:cubicBezTo>
                    <a:pt x="115" y="126"/>
                    <a:pt x="115" y="126"/>
                    <a:pt x="115" y="126"/>
                  </a:cubicBezTo>
                  <a:cubicBezTo>
                    <a:pt x="138" y="164"/>
                    <a:pt x="138" y="164"/>
                    <a:pt x="138" y="164"/>
                  </a:cubicBezTo>
                  <a:cubicBezTo>
                    <a:pt x="141" y="169"/>
                    <a:pt x="147" y="171"/>
                    <a:pt x="152" y="168"/>
                  </a:cubicBezTo>
                  <a:cubicBezTo>
                    <a:pt x="157" y="165"/>
                    <a:pt x="158" y="159"/>
                    <a:pt x="156" y="154"/>
                  </a:cubicBezTo>
                  <a:close/>
                  <a:moveTo>
                    <a:pt x="65" y="184"/>
                  </a:moveTo>
                  <a:cubicBezTo>
                    <a:pt x="37" y="184"/>
                    <a:pt x="13" y="161"/>
                    <a:pt x="13" y="133"/>
                  </a:cubicBezTo>
                  <a:cubicBezTo>
                    <a:pt x="13" y="117"/>
                    <a:pt x="21" y="103"/>
                    <a:pt x="32" y="94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12" y="89"/>
                    <a:pt x="0" y="109"/>
                    <a:pt x="0" y="133"/>
                  </a:cubicBezTo>
                  <a:cubicBezTo>
                    <a:pt x="0" y="169"/>
                    <a:pt x="29" y="198"/>
                    <a:pt x="65" y="198"/>
                  </a:cubicBezTo>
                  <a:cubicBezTo>
                    <a:pt x="92" y="198"/>
                    <a:pt x="114" y="182"/>
                    <a:pt x="124" y="159"/>
                  </a:cubicBezTo>
                  <a:cubicBezTo>
                    <a:pt x="115" y="143"/>
                    <a:pt x="115" y="143"/>
                    <a:pt x="115" y="143"/>
                  </a:cubicBezTo>
                  <a:cubicBezTo>
                    <a:pt x="110" y="167"/>
                    <a:pt x="90" y="184"/>
                    <a:pt x="65" y="184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15"/>
            <p:cNvSpPr>
              <a:spLocks noEditPoints="1"/>
            </p:cNvSpPr>
            <p:nvPr/>
          </p:nvSpPr>
          <p:spPr bwMode="auto">
            <a:xfrm>
              <a:off x="4348" y="990"/>
              <a:ext cx="234" cy="250"/>
            </a:xfrm>
            <a:custGeom>
              <a:avLst/>
              <a:gdLst>
                <a:gd name="T0" fmla="*/ 176 w 188"/>
                <a:gd name="T1" fmla="*/ 73 h 201"/>
                <a:gd name="T2" fmla="*/ 143 w 188"/>
                <a:gd name="T3" fmla="*/ 189 h 201"/>
                <a:gd name="T4" fmla="*/ 138 w 188"/>
                <a:gd name="T5" fmla="*/ 189 h 201"/>
                <a:gd name="T6" fmla="*/ 138 w 188"/>
                <a:gd name="T7" fmla="*/ 189 h 201"/>
                <a:gd name="T8" fmla="*/ 41 w 188"/>
                <a:gd name="T9" fmla="*/ 189 h 201"/>
                <a:gd name="T10" fmla="*/ 41 w 188"/>
                <a:gd name="T11" fmla="*/ 189 h 201"/>
                <a:gd name="T12" fmla="*/ 37 w 188"/>
                <a:gd name="T13" fmla="*/ 189 h 201"/>
                <a:gd name="T14" fmla="*/ 2 w 188"/>
                <a:gd name="T15" fmla="*/ 73 h 201"/>
                <a:gd name="T16" fmla="*/ 176 w 188"/>
                <a:gd name="T17" fmla="*/ 73 h 201"/>
                <a:gd name="T18" fmla="*/ 134 w 188"/>
                <a:gd name="T19" fmla="*/ 194 h 201"/>
                <a:gd name="T20" fmla="*/ 134 w 188"/>
                <a:gd name="T21" fmla="*/ 201 h 201"/>
                <a:gd name="T22" fmla="*/ 43 w 188"/>
                <a:gd name="T23" fmla="*/ 201 h 201"/>
                <a:gd name="T24" fmla="*/ 43 w 188"/>
                <a:gd name="T25" fmla="*/ 194 h 201"/>
                <a:gd name="T26" fmla="*/ 134 w 188"/>
                <a:gd name="T27" fmla="*/ 194 h 201"/>
                <a:gd name="T28" fmla="*/ 169 w 188"/>
                <a:gd name="T29" fmla="*/ 7 h 201"/>
                <a:gd name="T30" fmla="*/ 181 w 188"/>
                <a:gd name="T31" fmla="*/ 44 h 201"/>
                <a:gd name="T32" fmla="*/ 166 w 188"/>
                <a:gd name="T33" fmla="*/ 58 h 201"/>
                <a:gd name="T34" fmla="*/ 159 w 188"/>
                <a:gd name="T35" fmla="*/ 70 h 201"/>
                <a:gd name="T36" fmla="*/ 114 w 188"/>
                <a:gd name="T37" fmla="*/ 70 h 201"/>
                <a:gd name="T38" fmla="*/ 130 w 188"/>
                <a:gd name="T39" fmla="*/ 38 h 201"/>
                <a:gd name="T40" fmla="*/ 132 w 188"/>
                <a:gd name="T41" fmla="*/ 19 h 201"/>
                <a:gd name="T42" fmla="*/ 169 w 188"/>
                <a:gd name="T43" fmla="*/ 7 h 201"/>
                <a:gd name="T44" fmla="*/ 78 w 188"/>
                <a:gd name="T45" fmla="*/ 94 h 201"/>
                <a:gd name="T46" fmla="*/ 78 w 188"/>
                <a:gd name="T47" fmla="*/ 122 h 201"/>
                <a:gd name="T48" fmla="*/ 50 w 188"/>
                <a:gd name="T49" fmla="*/ 122 h 201"/>
                <a:gd name="T50" fmla="*/ 50 w 188"/>
                <a:gd name="T51" fmla="*/ 142 h 201"/>
                <a:gd name="T52" fmla="*/ 78 w 188"/>
                <a:gd name="T53" fmla="*/ 142 h 201"/>
                <a:gd name="T54" fmla="*/ 78 w 188"/>
                <a:gd name="T55" fmla="*/ 169 h 201"/>
                <a:gd name="T56" fmla="*/ 99 w 188"/>
                <a:gd name="T57" fmla="*/ 169 h 201"/>
                <a:gd name="T58" fmla="*/ 99 w 188"/>
                <a:gd name="T59" fmla="*/ 142 h 201"/>
                <a:gd name="T60" fmla="*/ 127 w 188"/>
                <a:gd name="T61" fmla="*/ 142 h 201"/>
                <a:gd name="T62" fmla="*/ 127 w 188"/>
                <a:gd name="T63" fmla="*/ 122 h 201"/>
                <a:gd name="T64" fmla="*/ 99 w 188"/>
                <a:gd name="T65" fmla="*/ 122 h 201"/>
                <a:gd name="T66" fmla="*/ 99 w 188"/>
                <a:gd name="T67" fmla="*/ 94 h 201"/>
                <a:gd name="T68" fmla="*/ 78 w 188"/>
                <a:gd name="T69" fmla="*/ 9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8" h="201">
                  <a:moveTo>
                    <a:pt x="176" y="73"/>
                  </a:moveTo>
                  <a:cubicBezTo>
                    <a:pt x="178" y="101"/>
                    <a:pt x="178" y="156"/>
                    <a:pt x="143" y="189"/>
                  </a:cubicBezTo>
                  <a:cubicBezTo>
                    <a:pt x="138" y="189"/>
                    <a:pt x="138" y="189"/>
                    <a:pt x="138" y="189"/>
                  </a:cubicBezTo>
                  <a:cubicBezTo>
                    <a:pt x="138" y="189"/>
                    <a:pt x="138" y="189"/>
                    <a:pt x="138" y="189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37" y="189"/>
                    <a:pt x="37" y="189"/>
                    <a:pt x="37" y="189"/>
                  </a:cubicBezTo>
                  <a:cubicBezTo>
                    <a:pt x="0" y="150"/>
                    <a:pt x="0" y="105"/>
                    <a:pt x="2" y="73"/>
                  </a:cubicBezTo>
                  <a:cubicBezTo>
                    <a:pt x="176" y="73"/>
                    <a:pt x="176" y="73"/>
                    <a:pt x="176" y="73"/>
                  </a:cubicBezTo>
                  <a:close/>
                  <a:moveTo>
                    <a:pt x="134" y="194"/>
                  </a:moveTo>
                  <a:cubicBezTo>
                    <a:pt x="134" y="201"/>
                    <a:pt x="134" y="201"/>
                    <a:pt x="134" y="201"/>
                  </a:cubicBezTo>
                  <a:cubicBezTo>
                    <a:pt x="43" y="201"/>
                    <a:pt x="43" y="201"/>
                    <a:pt x="43" y="201"/>
                  </a:cubicBezTo>
                  <a:cubicBezTo>
                    <a:pt x="43" y="194"/>
                    <a:pt x="43" y="194"/>
                    <a:pt x="43" y="194"/>
                  </a:cubicBezTo>
                  <a:cubicBezTo>
                    <a:pt x="134" y="194"/>
                    <a:pt x="134" y="194"/>
                    <a:pt x="134" y="194"/>
                  </a:cubicBezTo>
                  <a:close/>
                  <a:moveTo>
                    <a:pt x="169" y="7"/>
                  </a:moveTo>
                  <a:cubicBezTo>
                    <a:pt x="182" y="14"/>
                    <a:pt x="188" y="31"/>
                    <a:pt x="181" y="44"/>
                  </a:cubicBezTo>
                  <a:cubicBezTo>
                    <a:pt x="177" y="50"/>
                    <a:pt x="172" y="56"/>
                    <a:pt x="166" y="58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14" y="70"/>
                    <a:pt x="114" y="70"/>
                    <a:pt x="114" y="70"/>
                  </a:cubicBezTo>
                  <a:cubicBezTo>
                    <a:pt x="130" y="38"/>
                    <a:pt x="130" y="38"/>
                    <a:pt x="130" y="38"/>
                  </a:cubicBezTo>
                  <a:cubicBezTo>
                    <a:pt x="128" y="32"/>
                    <a:pt x="129" y="25"/>
                    <a:pt x="132" y="19"/>
                  </a:cubicBezTo>
                  <a:cubicBezTo>
                    <a:pt x="139" y="5"/>
                    <a:pt x="156" y="0"/>
                    <a:pt x="169" y="7"/>
                  </a:cubicBezTo>
                  <a:close/>
                  <a:moveTo>
                    <a:pt x="78" y="94"/>
                  </a:moveTo>
                  <a:cubicBezTo>
                    <a:pt x="78" y="122"/>
                    <a:pt x="78" y="122"/>
                    <a:pt x="78" y="122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50" y="142"/>
                    <a:pt x="50" y="142"/>
                    <a:pt x="50" y="142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78" y="169"/>
                    <a:pt x="78" y="169"/>
                    <a:pt x="78" y="169"/>
                  </a:cubicBezTo>
                  <a:cubicBezTo>
                    <a:pt x="99" y="169"/>
                    <a:pt x="99" y="169"/>
                    <a:pt x="99" y="169"/>
                  </a:cubicBezTo>
                  <a:cubicBezTo>
                    <a:pt x="99" y="142"/>
                    <a:pt x="99" y="142"/>
                    <a:pt x="99" y="142"/>
                  </a:cubicBezTo>
                  <a:cubicBezTo>
                    <a:pt x="127" y="142"/>
                    <a:pt x="127" y="142"/>
                    <a:pt x="127" y="14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99" y="122"/>
                    <a:pt x="99" y="122"/>
                    <a:pt x="99" y="122"/>
                  </a:cubicBezTo>
                  <a:cubicBezTo>
                    <a:pt x="99" y="94"/>
                    <a:pt x="99" y="94"/>
                    <a:pt x="99" y="94"/>
                  </a:cubicBezTo>
                  <a:lnTo>
                    <a:pt x="78" y="94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16"/>
            <p:cNvSpPr>
              <a:spLocks noEditPoints="1"/>
            </p:cNvSpPr>
            <p:nvPr/>
          </p:nvSpPr>
          <p:spPr bwMode="auto">
            <a:xfrm>
              <a:off x="4642" y="993"/>
              <a:ext cx="249" cy="250"/>
            </a:xfrm>
            <a:custGeom>
              <a:avLst/>
              <a:gdLst>
                <a:gd name="T0" fmla="*/ 100 w 200"/>
                <a:gd name="T1" fmla="*/ 200 h 200"/>
                <a:gd name="T2" fmla="*/ 0 w 200"/>
                <a:gd name="T3" fmla="*/ 100 h 200"/>
                <a:gd name="T4" fmla="*/ 100 w 200"/>
                <a:gd name="T5" fmla="*/ 0 h 200"/>
                <a:gd name="T6" fmla="*/ 200 w 200"/>
                <a:gd name="T7" fmla="*/ 100 h 200"/>
                <a:gd name="T8" fmla="*/ 100 w 200"/>
                <a:gd name="T9" fmla="*/ 200 h 200"/>
                <a:gd name="T10" fmla="*/ 100 w 200"/>
                <a:gd name="T11" fmla="*/ 13 h 200"/>
                <a:gd name="T12" fmla="*/ 13 w 200"/>
                <a:gd name="T13" fmla="*/ 100 h 200"/>
                <a:gd name="T14" fmla="*/ 100 w 200"/>
                <a:gd name="T15" fmla="*/ 187 h 200"/>
                <a:gd name="T16" fmla="*/ 187 w 200"/>
                <a:gd name="T17" fmla="*/ 100 h 200"/>
                <a:gd name="T18" fmla="*/ 100 w 200"/>
                <a:gd name="T19" fmla="*/ 13 h 200"/>
                <a:gd name="T20" fmla="*/ 138 w 200"/>
                <a:gd name="T21" fmla="*/ 162 h 200"/>
                <a:gd name="T22" fmla="*/ 116 w 200"/>
                <a:gd name="T23" fmla="*/ 125 h 200"/>
                <a:gd name="T24" fmla="*/ 130 w 200"/>
                <a:gd name="T25" fmla="*/ 100 h 200"/>
                <a:gd name="T26" fmla="*/ 173 w 200"/>
                <a:gd name="T27" fmla="*/ 100 h 200"/>
                <a:gd name="T28" fmla="*/ 138 w 200"/>
                <a:gd name="T29" fmla="*/ 162 h 200"/>
                <a:gd name="T30" fmla="*/ 100 w 200"/>
                <a:gd name="T31" fmla="*/ 70 h 200"/>
                <a:gd name="T32" fmla="*/ 88 w 200"/>
                <a:gd name="T33" fmla="*/ 72 h 200"/>
                <a:gd name="T34" fmla="*/ 65 w 200"/>
                <a:gd name="T35" fmla="*/ 35 h 200"/>
                <a:gd name="T36" fmla="*/ 100 w 200"/>
                <a:gd name="T37" fmla="*/ 26 h 200"/>
                <a:gd name="T38" fmla="*/ 135 w 200"/>
                <a:gd name="T39" fmla="*/ 35 h 200"/>
                <a:gd name="T40" fmla="*/ 113 w 200"/>
                <a:gd name="T41" fmla="*/ 73 h 200"/>
                <a:gd name="T42" fmla="*/ 100 w 200"/>
                <a:gd name="T43" fmla="*/ 70 h 200"/>
                <a:gd name="T44" fmla="*/ 83 w 200"/>
                <a:gd name="T45" fmla="*/ 124 h 200"/>
                <a:gd name="T46" fmla="*/ 62 w 200"/>
                <a:gd name="T47" fmla="*/ 162 h 200"/>
                <a:gd name="T48" fmla="*/ 26 w 200"/>
                <a:gd name="T49" fmla="*/ 100 h 200"/>
                <a:gd name="T50" fmla="*/ 70 w 200"/>
                <a:gd name="T51" fmla="*/ 100 h 200"/>
                <a:gd name="T52" fmla="*/ 83 w 200"/>
                <a:gd name="T53" fmla="*/ 124 h 200"/>
                <a:gd name="T54" fmla="*/ 101 w 200"/>
                <a:gd name="T55" fmla="*/ 83 h 200"/>
                <a:gd name="T56" fmla="*/ 117 w 200"/>
                <a:gd name="T57" fmla="*/ 99 h 200"/>
                <a:gd name="T58" fmla="*/ 101 w 200"/>
                <a:gd name="T59" fmla="*/ 114 h 200"/>
                <a:gd name="T60" fmla="*/ 86 w 200"/>
                <a:gd name="T61" fmla="*/ 99 h 200"/>
                <a:gd name="T62" fmla="*/ 101 w 200"/>
                <a:gd name="T63" fmla="*/ 8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0" h="200">
                  <a:moveTo>
                    <a:pt x="100" y="200"/>
                  </a:moveTo>
                  <a:cubicBezTo>
                    <a:pt x="45" y="200"/>
                    <a:pt x="0" y="155"/>
                    <a:pt x="0" y="100"/>
                  </a:cubicBezTo>
                  <a:cubicBezTo>
                    <a:pt x="0" y="44"/>
                    <a:pt x="45" y="0"/>
                    <a:pt x="100" y="0"/>
                  </a:cubicBezTo>
                  <a:cubicBezTo>
                    <a:pt x="155" y="0"/>
                    <a:pt x="200" y="44"/>
                    <a:pt x="200" y="100"/>
                  </a:cubicBezTo>
                  <a:cubicBezTo>
                    <a:pt x="200" y="155"/>
                    <a:pt x="155" y="200"/>
                    <a:pt x="100" y="200"/>
                  </a:cubicBezTo>
                  <a:close/>
                  <a:moveTo>
                    <a:pt x="100" y="13"/>
                  </a:moveTo>
                  <a:cubicBezTo>
                    <a:pt x="52" y="13"/>
                    <a:pt x="13" y="52"/>
                    <a:pt x="13" y="100"/>
                  </a:cubicBezTo>
                  <a:cubicBezTo>
                    <a:pt x="13" y="148"/>
                    <a:pt x="52" y="187"/>
                    <a:pt x="100" y="187"/>
                  </a:cubicBezTo>
                  <a:cubicBezTo>
                    <a:pt x="148" y="187"/>
                    <a:pt x="187" y="148"/>
                    <a:pt x="187" y="100"/>
                  </a:cubicBezTo>
                  <a:cubicBezTo>
                    <a:pt x="187" y="52"/>
                    <a:pt x="148" y="13"/>
                    <a:pt x="100" y="13"/>
                  </a:cubicBezTo>
                  <a:close/>
                  <a:moveTo>
                    <a:pt x="138" y="162"/>
                  </a:moveTo>
                  <a:cubicBezTo>
                    <a:pt x="116" y="125"/>
                    <a:pt x="116" y="125"/>
                    <a:pt x="116" y="125"/>
                  </a:cubicBezTo>
                  <a:cubicBezTo>
                    <a:pt x="124" y="120"/>
                    <a:pt x="130" y="110"/>
                    <a:pt x="130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26"/>
                    <a:pt x="159" y="149"/>
                    <a:pt x="138" y="162"/>
                  </a:cubicBezTo>
                  <a:close/>
                  <a:moveTo>
                    <a:pt x="100" y="70"/>
                  </a:moveTo>
                  <a:cubicBezTo>
                    <a:pt x="96" y="70"/>
                    <a:pt x="91" y="71"/>
                    <a:pt x="88" y="72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76" y="29"/>
                    <a:pt x="87" y="26"/>
                    <a:pt x="100" y="26"/>
                  </a:cubicBezTo>
                  <a:cubicBezTo>
                    <a:pt x="113" y="26"/>
                    <a:pt x="125" y="29"/>
                    <a:pt x="135" y="35"/>
                  </a:cubicBezTo>
                  <a:cubicBezTo>
                    <a:pt x="113" y="73"/>
                    <a:pt x="113" y="73"/>
                    <a:pt x="113" y="73"/>
                  </a:cubicBezTo>
                  <a:cubicBezTo>
                    <a:pt x="109" y="71"/>
                    <a:pt x="105" y="70"/>
                    <a:pt x="100" y="70"/>
                  </a:cubicBezTo>
                  <a:close/>
                  <a:moveTo>
                    <a:pt x="83" y="124"/>
                  </a:moveTo>
                  <a:cubicBezTo>
                    <a:pt x="62" y="162"/>
                    <a:pt x="62" y="162"/>
                    <a:pt x="62" y="162"/>
                  </a:cubicBezTo>
                  <a:cubicBezTo>
                    <a:pt x="41" y="149"/>
                    <a:pt x="27" y="126"/>
                    <a:pt x="26" y="100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70" y="110"/>
                    <a:pt x="75" y="119"/>
                    <a:pt x="83" y="124"/>
                  </a:cubicBezTo>
                  <a:close/>
                  <a:moveTo>
                    <a:pt x="101" y="83"/>
                  </a:moveTo>
                  <a:cubicBezTo>
                    <a:pt x="110" y="83"/>
                    <a:pt x="117" y="90"/>
                    <a:pt x="117" y="99"/>
                  </a:cubicBezTo>
                  <a:cubicBezTo>
                    <a:pt x="117" y="107"/>
                    <a:pt x="110" y="114"/>
                    <a:pt x="101" y="114"/>
                  </a:cubicBezTo>
                  <a:cubicBezTo>
                    <a:pt x="93" y="114"/>
                    <a:pt x="86" y="107"/>
                    <a:pt x="86" y="99"/>
                  </a:cubicBezTo>
                  <a:cubicBezTo>
                    <a:pt x="86" y="90"/>
                    <a:pt x="93" y="83"/>
                    <a:pt x="101" y="83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17"/>
            <p:cNvSpPr>
              <a:spLocks noEditPoints="1"/>
            </p:cNvSpPr>
            <p:nvPr/>
          </p:nvSpPr>
          <p:spPr bwMode="auto">
            <a:xfrm>
              <a:off x="2807" y="1567"/>
              <a:ext cx="248" cy="244"/>
            </a:xfrm>
            <a:custGeom>
              <a:avLst/>
              <a:gdLst>
                <a:gd name="T0" fmla="*/ 52 w 199"/>
                <a:gd name="T1" fmla="*/ 164 h 196"/>
                <a:gd name="T2" fmla="*/ 143 w 199"/>
                <a:gd name="T3" fmla="*/ 164 h 196"/>
                <a:gd name="T4" fmla="*/ 162 w 199"/>
                <a:gd name="T5" fmla="*/ 128 h 196"/>
                <a:gd name="T6" fmla="*/ 168 w 199"/>
                <a:gd name="T7" fmla="*/ 121 h 196"/>
                <a:gd name="T8" fmla="*/ 199 w 199"/>
                <a:gd name="T9" fmla="*/ 108 h 196"/>
                <a:gd name="T10" fmla="*/ 185 w 199"/>
                <a:gd name="T11" fmla="*/ 95 h 196"/>
                <a:gd name="T12" fmla="*/ 181 w 199"/>
                <a:gd name="T13" fmla="*/ 95 h 196"/>
                <a:gd name="T14" fmla="*/ 183 w 199"/>
                <a:gd name="T15" fmla="*/ 88 h 196"/>
                <a:gd name="T16" fmla="*/ 169 w 199"/>
                <a:gd name="T17" fmla="*/ 75 h 196"/>
                <a:gd name="T18" fmla="*/ 155 w 199"/>
                <a:gd name="T19" fmla="*/ 88 h 196"/>
                <a:gd name="T20" fmla="*/ 162 w 199"/>
                <a:gd name="T21" fmla="*/ 100 h 196"/>
                <a:gd name="T22" fmla="*/ 150 w 199"/>
                <a:gd name="T23" fmla="*/ 111 h 196"/>
                <a:gd name="T24" fmla="*/ 149 w 199"/>
                <a:gd name="T25" fmla="*/ 110 h 196"/>
                <a:gd name="T26" fmla="*/ 86 w 199"/>
                <a:gd name="T27" fmla="*/ 146 h 196"/>
                <a:gd name="T28" fmla="*/ 144 w 199"/>
                <a:gd name="T29" fmla="*/ 100 h 196"/>
                <a:gd name="T30" fmla="*/ 35 w 199"/>
                <a:gd name="T31" fmla="*/ 104 h 196"/>
                <a:gd name="T32" fmla="*/ 25 w 199"/>
                <a:gd name="T33" fmla="*/ 104 h 196"/>
                <a:gd name="T34" fmla="*/ 3 w 199"/>
                <a:gd name="T35" fmla="*/ 103 h 196"/>
                <a:gd name="T36" fmla="*/ 52 w 199"/>
                <a:gd name="T37" fmla="*/ 164 h 196"/>
                <a:gd name="T38" fmla="*/ 43 w 199"/>
                <a:gd name="T39" fmla="*/ 196 h 196"/>
                <a:gd name="T40" fmla="*/ 155 w 199"/>
                <a:gd name="T41" fmla="*/ 196 h 196"/>
                <a:gd name="T42" fmla="*/ 155 w 199"/>
                <a:gd name="T43" fmla="*/ 188 h 196"/>
                <a:gd name="T44" fmla="*/ 43 w 199"/>
                <a:gd name="T45" fmla="*/ 188 h 196"/>
                <a:gd name="T46" fmla="*/ 43 w 199"/>
                <a:gd name="T47" fmla="*/ 196 h 196"/>
                <a:gd name="T48" fmla="*/ 99 w 199"/>
                <a:gd name="T49" fmla="*/ 185 h 196"/>
                <a:gd name="T50" fmla="*/ 199 w 199"/>
                <a:gd name="T51" fmla="*/ 168 h 196"/>
                <a:gd name="T52" fmla="*/ 0 w 199"/>
                <a:gd name="T53" fmla="*/ 168 h 196"/>
                <a:gd name="T54" fmla="*/ 99 w 199"/>
                <a:gd name="T55" fmla="*/ 185 h 196"/>
                <a:gd name="T56" fmla="*/ 99 w 199"/>
                <a:gd name="T57" fmla="*/ 44 h 196"/>
                <a:gd name="T58" fmla="*/ 101 w 199"/>
                <a:gd name="T59" fmla="*/ 20 h 196"/>
                <a:gd name="T60" fmla="*/ 99 w 199"/>
                <a:gd name="T61" fmla="*/ 0 h 196"/>
                <a:gd name="T62" fmla="*/ 99 w 199"/>
                <a:gd name="T63" fmla="*/ 44 h 196"/>
                <a:gd name="T64" fmla="*/ 83 w 199"/>
                <a:gd name="T65" fmla="*/ 53 h 196"/>
                <a:gd name="T66" fmla="*/ 84 w 199"/>
                <a:gd name="T67" fmla="*/ 37 h 196"/>
                <a:gd name="T68" fmla="*/ 83 w 199"/>
                <a:gd name="T69" fmla="*/ 23 h 196"/>
                <a:gd name="T70" fmla="*/ 83 w 199"/>
                <a:gd name="T71" fmla="*/ 5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9" h="196">
                  <a:moveTo>
                    <a:pt x="52" y="164"/>
                  </a:moveTo>
                  <a:cubicBezTo>
                    <a:pt x="143" y="164"/>
                    <a:pt x="143" y="164"/>
                    <a:pt x="143" y="164"/>
                  </a:cubicBezTo>
                  <a:cubicBezTo>
                    <a:pt x="159" y="164"/>
                    <a:pt x="162" y="133"/>
                    <a:pt x="162" y="128"/>
                  </a:cubicBezTo>
                  <a:cubicBezTo>
                    <a:pt x="168" y="121"/>
                    <a:pt x="168" y="121"/>
                    <a:pt x="168" y="121"/>
                  </a:cubicBezTo>
                  <a:cubicBezTo>
                    <a:pt x="179" y="133"/>
                    <a:pt x="199" y="129"/>
                    <a:pt x="199" y="108"/>
                  </a:cubicBezTo>
                  <a:cubicBezTo>
                    <a:pt x="199" y="101"/>
                    <a:pt x="193" y="95"/>
                    <a:pt x="185" y="95"/>
                  </a:cubicBezTo>
                  <a:cubicBezTo>
                    <a:pt x="184" y="95"/>
                    <a:pt x="183" y="95"/>
                    <a:pt x="181" y="95"/>
                  </a:cubicBezTo>
                  <a:cubicBezTo>
                    <a:pt x="183" y="93"/>
                    <a:pt x="183" y="91"/>
                    <a:pt x="183" y="88"/>
                  </a:cubicBezTo>
                  <a:cubicBezTo>
                    <a:pt x="183" y="81"/>
                    <a:pt x="177" y="75"/>
                    <a:pt x="169" y="75"/>
                  </a:cubicBezTo>
                  <a:cubicBezTo>
                    <a:pt x="162" y="75"/>
                    <a:pt x="155" y="81"/>
                    <a:pt x="155" y="88"/>
                  </a:cubicBezTo>
                  <a:cubicBezTo>
                    <a:pt x="155" y="93"/>
                    <a:pt x="158" y="97"/>
                    <a:pt x="162" y="100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49" y="110"/>
                    <a:pt x="149" y="110"/>
                    <a:pt x="149" y="110"/>
                  </a:cubicBezTo>
                  <a:cubicBezTo>
                    <a:pt x="149" y="110"/>
                    <a:pt x="90" y="84"/>
                    <a:pt x="86" y="146"/>
                  </a:cubicBezTo>
                  <a:cubicBezTo>
                    <a:pt x="75" y="82"/>
                    <a:pt x="142" y="95"/>
                    <a:pt x="144" y="100"/>
                  </a:cubicBezTo>
                  <a:cubicBezTo>
                    <a:pt x="113" y="26"/>
                    <a:pt x="24" y="77"/>
                    <a:pt x="35" y="104"/>
                  </a:cubicBezTo>
                  <a:cubicBezTo>
                    <a:pt x="30" y="114"/>
                    <a:pt x="27" y="108"/>
                    <a:pt x="25" y="104"/>
                  </a:cubicBezTo>
                  <a:cubicBezTo>
                    <a:pt x="17" y="81"/>
                    <a:pt x="5" y="97"/>
                    <a:pt x="3" y="103"/>
                  </a:cubicBezTo>
                  <a:cubicBezTo>
                    <a:pt x="1" y="108"/>
                    <a:pt x="1" y="164"/>
                    <a:pt x="52" y="164"/>
                  </a:cubicBezTo>
                  <a:close/>
                  <a:moveTo>
                    <a:pt x="43" y="196"/>
                  </a:moveTo>
                  <a:cubicBezTo>
                    <a:pt x="155" y="196"/>
                    <a:pt x="155" y="196"/>
                    <a:pt x="155" y="196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43" y="188"/>
                    <a:pt x="43" y="188"/>
                    <a:pt x="43" y="188"/>
                  </a:cubicBezTo>
                  <a:lnTo>
                    <a:pt x="43" y="196"/>
                  </a:lnTo>
                  <a:close/>
                  <a:moveTo>
                    <a:pt x="99" y="185"/>
                  </a:moveTo>
                  <a:cubicBezTo>
                    <a:pt x="152" y="185"/>
                    <a:pt x="196" y="178"/>
                    <a:pt x="199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3" y="178"/>
                    <a:pt x="46" y="185"/>
                    <a:pt x="99" y="185"/>
                  </a:cubicBezTo>
                  <a:close/>
                  <a:moveTo>
                    <a:pt x="99" y="44"/>
                  </a:moveTo>
                  <a:cubicBezTo>
                    <a:pt x="102" y="44"/>
                    <a:pt x="117" y="33"/>
                    <a:pt x="101" y="20"/>
                  </a:cubicBezTo>
                  <a:cubicBezTo>
                    <a:pt x="98" y="17"/>
                    <a:pt x="94" y="10"/>
                    <a:pt x="99" y="0"/>
                  </a:cubicBezTo>
                  <a:cubicBezTo>
                    <a:pt x="72" y="12"/>
                    <a:pt x="105" y="27"/>
                    <a:pt x="99" y="44"/>
                  </a:cubicBezTo>
                  <a:close/>
                  <a:moveTo>
                    <a:pt x="83" y="53"/>
                  </a:moveTo>
                  <a:cubicBezTo>
                    <a:pt x="85" y="53"/>
                    <a:pt x="95" y="46"/>
                    <a:pt x="84" y="37"/>
                  </a:cubicBezTo>
                  <a:cubicBezTo>
                    <a:pt x="82" y="34"/>
                    <a:pt x="79" y="30"/>
                    <a:pt x="83" y="23"/>
                  </a:cubicBezTo>
                  <a:cubicBezTo>
                    <a:pt x="64" y="32"/>
                    <a:pt x="87" y="41"/>
                    <a:pt x="83" y="53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18"/>
            <p:cNvSpPr>
              <a:spLocks noEditPoints="1"/>
            </p:cNvSpPr>
            <p:nvPr/>
          </p:nvSpPr>
          <p:spPr bwMode="auto">
            <a:xfrm>
              <a:off x="3111" y="1569"/>
              <a:ext cx="254" cy="243"/>
            </a:xfrm>
            <a:custGeom>
              <a:avLst/>
              <a:gdLst>
                <a:gd name="T0" fmla="*/ 48 w 204"/>
                <a:gd name="T1" fmla="*/ 195 h 195"/>
                <a:gd name="T2" fmla="*/ 160 w 204"/>
                <a:gd name="T3" fmla="*/ 195 h 195"/>
                <a:gd name="T4" fmla="*/ 160 w 204"/>
                <a:gd name="T5" fmla="*/ 187 h 195"/>
                <a:gd name="T6" fmla="*/ 48 w 204"/>
                <a:gd name="T7" fmla="*/ 187 h 195"/>
                <a:gd name="T8" fmla="*/ 48 w 204"/>
                <a:gd name="T9" fmla="*/ 195 h 195"/>
                <a:gd name="T10" fmla="*/ 4 w 204"/>
                <a:gd name="T11" fmla="*/ 167 h 195"/>
                <a:gd name="T12" fmla="*/ 104 w 204"/>
                <a:gd name="T13" fmla="*/ 184 h 195"/>
                <a:gd name="T14" fmla="*/ 204 w 204"/>
                <a:gd name="T15" fmla="*/ 167 h 195"/>
                <a:gd name="T16" fmla="*/ 4 w 204"/>
                <a:gd name="T17" fmla="*/ 167 h 195"/>
                <a:gd name="T18" fmla="*/ 6 w 204"/>
                <a:gd name="T19" fmla="*/ 132 h 195"/>
                <a:gd name="T20" fmla="*/ 52 w 204"/>
                <a:gd name="T21" fmla="*/ 105 h 195"/>
                <a:gd name="T22" fmla="*/ 66 w 204"/>
                <a:gd name="T23" fmla="*/ 43 h 195"/>
                <a:gd name="T24" fmla="*/ 22 w 204"/>
                <a:gd name="T25" fmla="*/ 78 h 195"/>
                <a:gd name="T26" fmla="*/ 6 w 204"/>
                <a:gd name="T27" fmla="*/ 132 h 195"/>
                <a:gd name="T28" fmla="*/ 31 w 204"/>
                <a:gd name="T29" fmla="*/ 85 h 195"/>
                <a:gd name="T30" fmla="*/ 46 w 204"/>
                <a:gd name="T31" fmla="*/ 78 h 195"/>
                <a:gd name="T32" fmla="*/ 41 w 204"/>
                <a:gd name="T33" fmla="*/ 96 h 195"/>
                <a:gd name="T34" fmla="*/ 26 w 204"/>
                <a:gd name="T35" fmla="*/ 102 h 195"/>
                <a:gd name="T36" fmla="*/ 31 w 204"/>
                <a:gd name="T37" fmla="*/ 85 h 195"/>
                <a:gd name="T38" fmla="*/ 135 w 204"/>
                <a:gd name="T39" fmla="*/ 163 h 195"/>
                <a:gd name="T40" fmla="*/ 175 w 204"/>
                <a:gd name="T41" fmla="*/ 133 h 195"/>
                <a:gd name="T42" fmla="*/ 188 w 204"/>
                <a:gd name="T43" fmla="*/ 141 h 195"/>
                <a:gd name="T44" fmla="*/ 202 w 204"/>
                <a:gd name="T45" fmla="*/ 127 h 195"/>
                <a:gd name="T46" fmla="*/ 189 w 204"/>
                <a:gd name="T47" fmla="*/ 113 h 195"/>
                <a:gd name="T48" fmla="*/ 190 w 204"/>
                <a:gd name="T49" fmla="*/ 107 h 195"/>
                <a:gd name="T50" fmla="*/ 176 w 204"/>
                <a:gd name="T51" fmla="*/ 92 h 195"/>
                <a:gd name="T52" fmla="*/ 161 w 204"/>
                <a:gd name="T53" fmla="*/ 107 h 195"/>
                <a:gd name="T54" fmla="*/ 165 w 204"/>
                <a:gd name="T55" fmla="*/ 117 h 195"/>
                <a:gd name="T56" fmla="*/ 120 w 204"/>
                <a:gd name="T57" fmla="*/ 104 h 195"/>
                <a:gd name="T58" fmla="*/ 74 w 204"/>
                <a:gd name="T59" fmla="*/ 36 h 195"/>
                <a:gd name="T60" fmla="*/ 3 w 204"/>
                <a:gd name="T61" fmla="*/ 148 h 195"/>
                <a:gd name="T62" fmla="*/ 34 w 204"/>
                <a:gd name="T63" fmla="*/ 163 h 195"/>
                <a:gd name="T64" fmla="*/ 135 w 204"/>
                <a:gd name="T65" fmla="*/ 163 h 195"/>
                <a:gd name="T66" fmla="*/ 88 w 204"/>
                <a:gd name="T67" fmla="*/ 75 h 195"/>
                <a:gd name="T68" fmla="*/ 159 w 204"/>
                <a:gd name="T69" fmla="*/ 127 h 195"/>
                <a:gd name="T70" fmla="*/ 106 w 204"/>
                <a:gd name="T71" fmla="*/ 119 h 195"/>
                <a:gd name="T72" fmla="*/ 88 w 204"/>
                <a:gd name="T73" fmla="*/ 75 h 195"/>
                <a:gd name="T74" fmla="*/ 125 w 204"/>
                <a:gd name="T75" fmla="*/ 53 h 195"/>
                <a:gd name="T76" fmla="*/ 126 w 204"/>
                <a:gd name="T77" fmla="*/ 24 h 195"/>
                <a:gd name="T78" fmla="*/ 124 w 204"/>
                <a:gd name="T79" fmla="*/ 37 h 195"/>
                <a:gd name="T80" fmla="*/ 125 w 204"/>
                <a:gd name="T81" fmla="*/ 53 h 195"/>
                <a:gd name="T82" fmla="*/ 109 w 204"/>
                <a:gd name="T83" fmla="*/ 45 h 195"/>
                <a:gd name="T84" fmla="*/ 109 w 204"/>
                <a:gd name="T85" fmla="*/ 0 h 195"/>
                <a:gd name="T86" fmla="*/ 107 w 204"/>
                <a:gd name="T87" fmla="*/ 20 h 195"/>
                <a:gd name="T88" fmla="*/ 109 w 204"/>
                <a:gd name="T89" fmla="*/ 4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4" h="195">
                  <a:moveTo>
                    <a:pt x="48" y="195"/>
                  </a:moveTo>
                  <a:cubicBezTo>
                    <a:pt x="160" y="195"/>
                    <a:pt x="160" y="195"/>
                    <a:pt x="160" y="195"/>
                  </a:cubicBezTo>
                  <a:cubicBezTo>
                    <a:pt x="160" y="187"/>
                    <a:pt x="160" y="187"/>
                    <a:pt x="160" y="187"/>
                  </a:cubicBezTo>
                  <a:cubicBezTo>
                    <a:pt x="48" y="187"/>
                    <a:pt x="48" y="187"/>
                    <a:pt x="48" y="187"/>
                  </a:cubicBezTo>
                  <a:lnTo>
                    <a:pt x="48" y="195"/>
                  </a:lnTo>
                  <a:close/>
                  <a:moveTo>
                    <a:pt x="4" y="167"/>
                  </a:moveTo>
                  <a:cubicBezTo>
                    <a:pt x="8" y="176"/>
                    <a:pt x="51" y="184"/>
                    <a:pt x="104" y="184"/>
                  </a:cubicBezTo>
                  <a:cubicBezTo>
                    <a:pt x="157" y="184"/>
                    <a:pt x="200" y="176"/>
                    <a:pt x="204" y="167"/>
                  </a:cubicBezTo>
                  <a:lnTo>
                    <a:pt x="4" y="167"/>
                  </a:lnTo>
                  <a:close/>
                  <a:moveTo>
                    <a:pt x="6" y="132"/>
                  </a:moveTo>
                  <a:cubicBezTo>
                    <a:pt x="12" y="136"/>
                    <a:pt x="36" y="128"/>
                    <a:pt x="52" y="105"/>
                  </a:cubicBezTo>
                  <a:cubicBezTo>
                    <a:pt x="73" y="74"/>
                    <a:pt x="73" y="47"/>
                    <a:pt x="66" y="43"/>
                  </a:cubicBezTo>
                  <a:cubicBezTo>
                    <a:pt x="60" y="39"/>
                    <a:pt x="39" y="51"/>
                    <a:pt x="22" y="78"/>
                  </a:cubicBezTo>
                  <a:cubicBezTo>
                    <a:pt x="5" y="102"/>
                    <a:pt x="0" y="128"/>
                    <a:pt x="6" y="132"/>
                  </a:cubicBezTo>
                  <a:close/>
                  <a:moveTo>
                    <a:pt x="31" y="85"/>
                  </a:moveTo>
                  <a:cubicBezTo>
                    <a:pt x="37" y="79"/>
                    <a:pt x="44" y="77"/>
                    <a:pt x="46" y="78"/>
                  </a:cubicBezTo>
                  <a:cubicBezTo>
                    <a:pt x="48" y="79"/>
                    <a:pt x="47" y="90"/>
                    <a:pt x="41" y="96"/>
                  </a:cubicBezTo>
                  <a:cubicBezTo>
                    <a:pt x="36" y="103"/>
                    <a:pt x="28" y="103"/>
                    <a:pt x="26" y="102"/>
                  </a:cubicBezTo>
                  <a:cubicBezTo>
                    <a:pt x="24" y="101"/>
                    <a:pt x="25" y="92"/>
                    <a:pt x="31" y="85"/>
                  </a:cubicBezTo>
                  <a:close/>
                  <a:moveTo>
                    <a:pt x="135" y="163"/>
                  </a:moveTo>
                  <a:cubicBezTo>
                    <a:pt x="149" y="157"/>
                    <a:pt x="162" y="147"/>
                    <a:pt x="175" y="133"/>
                  </a:cubicBezTo>
                  <a:cubicBezTo>
                    <a:pt x="177" y="138"/>
                    <a:pt x="182" y="141"/>
                    <a:pt x="188" y="141"/>
                  </a:cubicBezTo>
                  <a:cubicBezTo>
                    <a:pt x="196" y="141"/>
                    <a:pt x="202" y="135"/>
                    <a:pt x="202" y="127"/>
                  </a:cubicBezTo>
                  <a:cubicBezTo>
                    <a:pt x="202" y="119"/>
                    <a:pt x="197" y="113"/>
                    <a:pt x="189" y="113"/>
                  </a:cubicBezTo>
                  <a:cubicBezTo>
                    <a:pt x="190" y="111"/>
                    <a:pt x="190" y="109"/>
                    <a:pt x="190" y="107"/>
                  </a:cubicBezTo>
                  <a:cubicBezTo>
                    <a:pt x="190" y="99"/>
                    <a:pt x="184" y="92"/>
                    <a:pt x="176" y="92"/>
                  </a:cubicBezTo>
                  <a:cubicBezTo>
                    <a:pt x="168" y="92"/>
                    <a:pt x="161" y="99"/>
                    <a:pt x="161" y="107"/>
                  </a:cubicBezTo>
                  <a:cubicBezTo>
                    <a:pt x="161" y="111"/>
                    <a:pt x="163" y="114"/>
                    <a:pt x="165" y="117"/>
                  </a:cubicBezTo>
                  <a:cubicBezTo>
                    <a:pt x="153" y="120"/>
                    <a:pt x="137" y="116"/>
                    <a:pt x="120" y="104"/>
                  </a:cubicBezTo>
                  <a:cubicBezTo>
                    <a:pt x="105" y="88"/>
                    <a:pt x="107" y="62"/>
                    <a:pt x="74" y="36"/>
                  </a:cubicBezTo>
                  <a:cubicBezTo>
                    <a:pt x="73" y="36"/>
                    <a:pt x="98" y="112"/>
                    <a:pt x="3" y="148"/>
                  </a:cubicBezTo>
                  <a:cubicBezTo>
                    <a:pt x="4" y="148"/>
                    <a:pt x="16" y="156"/>
                    <a:pt x="34" y="163"/>
                  </a:cubicBezTo>
                  <a:lnTo>
                    <a:pt x="135" y="163"/>
                  </a:lnTo>
                  <a:close/>
                  <a:moveTo>
                    <a:pt x="88" y="75"/>
                  </a:moveTo>
                  <a:cubicBezTo>
                    <a:pt x="88" y="75"/>
                    <a:pt x="97" y="123"/>
                    <a:pt x="159" y="127"/>
                  </a:cubicBezTo>
                  <a:cubicBezTo>
                    <a:pt x="157" y="129"/>
                    <a:pt x="127" y="132"/>
                    <a:pt x="106" y="119"/>
                  </a:cubicBezTo>
                  <a:cubicBezTo>
                    <a:pt x="82" y="97"/>
                    <a:pt x="88" y="75"/>
                    <a:pt x="88" y="75"/>
                  </a:cubicBezTo>
                  <a:close/>
                  <a:moveTo>
                    <a:pt x="125" y="53"/>
                  </a:moveTo>
                  <a:cubicBezTo>
                    <a:pt x="122" y="41"/>
                    <a:pt x="144" y="32"/>
                    <a:pt x="126" y="24"/>
                  </a:cubicBezTo>
                  <a:cubicBezTo>
                    <a:pt x="129" y="31"/>
                    <a:pt x="126" y="35"/>
                    <a:pt x="124" y="37"/>
                  </a:cubicBezTo>
                  <a:cubicBezTo>
                    <a:pt x="114" y="46"/>
                    <a:pt x="124" y="53"/>
                    <a:pt x="125" y="53"/>
                  </a:cubicBezTo>
                  <a:close/>
                  <a:moveTo>
                    <a:pt x="109" y="45"/>
                  </a:moveTo>
                  <a:cubicBezTo>
                    <a:pt x="103" y="27"/>
                    <a:pt x="137" y="12"/>
                    <a:pt x="109" y="0"/>
                  </a:cubicBezTo>
                  <a:cubicBezTo>
                    <a:pt x="115" y="11"/>
                    <a:pt x="110" y="17"/>
                    <a:pt x="107" y="20"/>
                  </a:cubicBezTo>
                  <a:cubicBezTo>
                    <a:pt x="91" y="34"/>
                    <a:pt x="107" y="45"/>
                    <a:pt x="109" y="45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19"/>
            <p:cNvSpPr>
              <a:spLocks noEditPoints="1"/>
            </p:cNvSpPr>
            <p:nvPr/>
          </p:nvSpPr>
          <p:spPr bwMode="auto">
            <a:xfrm>
              <a:off x="3426" y="1567"/>
              <a:ext cx="248" cy="244"/>
            </a:xfrm>
            <a:custGeom>
              <a:avLst/>
              <a:gdLst>
                <a:gd name="T0" fmla="*/ 187 w 199"/>
                <a:gd name="T1" fmla="*/ 164 h 196"/>
                <a:gd name="T2" fmla="*/ 173 w 199"/>
                <a:gd name="T3" fmla="*/ 164 h 196"/>
                <a:gd name="T4" fmla="*/ 158 w 199"/>
                <a:gd name="T5" fmla="*/ 145 h 196"/>
                <a:gd name="T6" fmla="*/ 123 w 199"/>
                <a:gd name="T7" fmla="*/ 164 h 196"/>
                <a:gd name="T8" fmla="*/ 81 w 199"/>
                <a:gd name="T9" fmla="*/ 164 h 196"/>
                <a:gd name="T10" fmla="*/ 61 w 199"/>
                <a:gd name="T11" fmla="*/ 91 h 196"/>
                <a:gd name="T12" fmla="*/ 66 w 199"/>
                <a:gd name="T13" fmla="*/ 164 h 196"/>
                <a:gd name="T14" fmla="*/ 38 w 199"/>
                <a:gd name="T15" fmla="*/ 164 h 196"/>
                <a:gd name="T16" fmla="*/ 0 w 199"/>
                <a:gd name="T17" fmla="*/ 137 h 196"/>
                <a:gd name="T18" fmla="*/ 75 w 199"/>
                <a:gd name="T19" fmla="*/ 75 h 196"/>
                <a:gd name="T20" fmla="*/ 165 w 199"/>
                <a:gd name="T21" fmla="*/ 131 h 196"/>
                <a:gd name="T22" fmla="*/ 199 w 199"/>
                <a:gd name="T23" fmla="*/ 107 h 196"/>
                <a:gd name="T24" fmla="*/ 187 w 199"/>
                <a:gd name="T25" fmla="*/ 164 h 196"/>
                <a:gd name="T26" fmla="*/ 44 w 199"/>
                <a:gd name="T27" fmla="*/ 109 h 196"/>
                <a:gd name="T28" fmla="*/ 35 w 199"/>
                <a:gd name="T29" fmla="*/ 118 h 196"/>
                <a:gd name="T30" fmla="*/ 44 w 199"/>
                <a:gd name="T31" fmla="*/ 127 h 196"/>
                <a:gd name="T32" fmla="*/ 53 w 199"/>
                <a:gd name="T33" fmla="*/ 118 h 196"/>
                <a:gd name="T34" fmla="*/ 44 w 199"/>
                <a:gd name="T35" fmla="*/ 109 h 196"/>
                <a:gd name="T36" fmla="*/ 128 w 199"/>
                <a:gd name="T37" fmla="*/ 98 h 196"/>
                <a:gd name="T38" fmla="*/ 151 w 199"/>
                <a:gd name="T39" fmla="*/ 108 h 196"/>
                <a:gd name="T40" fmla="*/ 150 w 199"/>
                <a:gd name="T41" fmla="*/ 122 h 196"/>
                <a:gd name="T42" fmla="*/ 128 w 199"/>
                <a:gd name="T43" fmla="*/ 98 h 196"/>
                <a:gd name="T44" fmla="*/ 62 w 199"/>
                <a:gd name="T45" fmla="*/ 69 h 196"/>
                <a:gd name="T46" fmla="*/ 105 w 199"/>
                <a:gd name="T47" fmla="*/ 57 h 196"/>
                <a:gd name="T48" fmla="*/ 119 w 199"/>
                <a:gd name="T49" fmla="*/ 88 h 196"/>
                <a:gd name="T50" fmla="*/ 62 w 199"/>
                <a:gd name="T51" fmla="*/ 69 h 196"/>
                <a:gd name="T52" fmla="*/ 99 w 199"/>
                <a:gd name="T53" fmla="*/ 44 h 196"/>
                <a:gd name="T54" fmla="*/ 99 w 199"/>
                <a:gd name="T55" fmla="*/ 0 h 196"/>
                <a:gd name="T56" fmla="*/ 101 w 199"/>
                <a:gd name="T57" fmla="*/ 20 h 196"/>
                <a:gd name="T58" fmla="*/ 99 w 199"/>
                <a:gd name="T59" fmla="*/ 44 h 196"/>
                <a:gd name="T60" fmla="*/ 83 w 199"/>
                <a:gd name="T61" fmla="*/ 53 h 196"/>
                <a:gd name="T62" fmla="*/ 83 w 199"/>
                <a:gd name="T63" fmla="*/ 23 h 196"/>
                <a:gd name="T64" fmla="*/ 84 w 199"/>
                <a:gd name="T65" fmla="*/ 37 h 196"/>
                <a:gd name="T66" fmla="*/ 83 w 199"/>
                <a:gd name="T67" fmla="*/ 53 h 196"/>
                <a:gd name="T68" fmla="*/ 100 w 199"/>
                <a:gd name="T69" fmla="*/ 185 h 196"/>
                <a:gd name="T70" fmla="*/ 0 w 199"/>
                <a:gd name="T71" fmla="*/ 168 h 196"/>
                <a:gd name="T72" fmla="*/ 199 w 199"/>
                <a:gd name="T73" fmla="*/ 168 h 196"/>
                <a:gd name="T74" fmla="*/ 100 w 199"/>
                <a:gd name="T75" fmla="*/ 185 h 196"/>
                <a:gd name="T76" fmla="*/ 155 w 199"/>
                <a:gd name="T77" fmla="*/ 196 h 196"/>
                <a:gd name="T78" fmla="*/ 43 w 199"/>
                <a:gd name="T79" fmla="*/ 196 h 196"/>
                <a:gd name="T80" fmla="*/ 43 w 199"/>
                <a:gd name="T81" fmla="*/ 188 h 196"/>
                <a:gd name="T82" fmla="*/ 155 w 199"/>
                <a:gd name="T83" fmla="*/ 188 h 196"/>
                <a:gd name="T84" fmla="*/ 155 w 199"/>
                <a:gd name="T8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9" h="196">
                  <a:moveTo>
                    <a:pt x="187" y="164"/>
                  </a:moveTo>
                  <a:cubicBezTo>
                    <a:pt x="185" y="164"/>
                    <a:pt x="173" y="164"/>
                    <a:pt x="173" y="164"/>
                  </a:cubicBezTo>
                  <a:cubicBezTo>
                    <a:pt x="173" y="164"/>
                    <a:pt x="164" y="154"/>
                    <a:pt x="158" y="145"/>
                  </a:cubicBezTo>
                  <a:cubicBezTo>
                    <a:pt x="144" y="134"/>
                    <a:pt x="140" y="164"/>
                    <a:pt x="123" y="164"/>
                  </a:cubicBezTo>
                  <a:cubicBezTo>
                    <a:pt x="115" y="164"/>
                    <a:pt x="98" y="164"/>
                    <a:pt x="81" y="164"/>
                  </a:cubicBezTo>
                  <a:cubicBezTo>
                    <a:pt x="84" y="154"/>
                    <a:pt x="94" y="111"/>
                    <a:pt x="61" y="91"/>
                  </a:cubicBezTo>
                  <a:cubicBezTo>
                    <a:pt x="89" y="129"/>
                    <a:pt x="72" y="156"/>
                    <a:pt x="66" y="164"/>
                  </a:cubicBezTo>
                  <a:cubicBezTo>
                    <a:pt x="55" y="164"/>
                    <a:pt x="44" y="164"/>
                    <a:pt x="38" y="164"/>
                  </a:cubicBezTo>
                  <a:cubicBezTo>
                    <a:pt x="18" y="164"/>
                    <a:pt x="0" y="137"/>
                    <a:pt x="0" y="137"/>
                  </a:cubicBezTo>
                  <a:cubicBezTo>
                    <a:pt x="0" y="137"/>
                    <a:pt x="21" y="75"/>
                    <a:pt x="75" y="75"/>
                  </a:cubicBezTo>
                  <a:cubicBezTo>
                    <a:pt x="129" y="75"/>
                    <a:pt x="122" y="132"/>
                    <a:pt x="165" y="131"/>
                  </a:cubicBezTo>
                  <a:cubicBezTo>
                    <a:pt x="181" y="114"/>
                    <a:pt x="199" y="107"/>
                    <a:pt x="199" y="107"/>
                  </a:cubicBezTo>
                  <a:cubicBezTo>
                    <a:pt x="199" y="107"/>
                    <a:pt x="176" y="135"/>
                    <a:pt x="187" y="164"/>
                  </a:cubicBezTo>
                  <a:close/>
                  <a:moveTo>
                    <a:pt x="44" y="109"/>
                  </a:moveTo>
                  <a:cubicBezTo>
                    <a:pt x="39" y="109"/>
                    <a:pt x="35" y="113"/>
                    <a:pt x="35" y="118"/>
                  </a:cubicBezTo>
                  <a:cubicBezTo>
                    <a:pt x="35" y="123"/>
                    <a:pt x="39" y="127"/>
                    <a:pt x="44" y="127"/>
                  </a:cubicBezTo>
                  <a:cubicBezTo>
                    <a:pt x="49" y="127"/>
                    <a:pt x="53" y="123"/>
                    <a:pt x="53" y="118"/>
                  </a:cubicBezTo>
                  <a:cubicBezTo>
                    <a:pt x="53" y="113"/>
                    <a:pt x="49" y="109"/>
                    <a:pt x="44" y="109"/>
                  </a:cubicBezTo>
                  <a:close/>
                  <a:moveTo>
                    <a:pt x="128" y="98"/>
                  </a:moveTo>
                  <a:cubicBezTo>
                    <a:pt x="128" y="98"/>
                    <a:pt x="143" y="100"/>
                    <a:pt x="151" y="108"/>
                  </a:cubicBezTo>
                  <a:cubicBezTo>
                    <a:pt x="155" y="113"/>
                    <a:pt x="150" y="122"/>
                    <a:pt x="150" y="122"/>
                  </a:cubicBezTo>
                  <a:lnTo>
                    <a:pt x="128" y="98"/>
                  </a:lnTo>
                  <a:close/>
                  <a:moveTo>
                    <a:pt x="62" y="69"/>
                  </a:moveTo>
                  <a:cubicBezTo>
                    <a:pt x="62" y="69"/>
                    <a:pt x="76" y="53"/>
                    <a:pt x="105" y="57"/>
                  </a:cubicBezTo>
                  <a:cubicBezTo>
                    <a:pt x="104" y="61"/>
                    <a:pt x="100" y="67"/>
                    <a:pt x="119" y="88"/>
                  </a:cubicBezTo>
                  <a:cubicBezTo>
                    <a:pt x="96" y="63"/>
                    <a:pt x="62" y="69"/>
                    <a:pt x="62" y="69"/>
                  </a:cubicBezTo>
                  <a:close/>
                  <a:moveTo>
                    <a:pt x="99" y="44"/>
                  </a:moveTo>
                  <a:cubicBezTo>
                    <a:pt x="105" y="27"/>
                    <a:pt x="72" y="12"/>
                    <a:pt x="99" y="0"/>
                  </a:cubicBezTo>
                  <a:cubicBezTo>
                    <a:pt x="94" y="10"/>
                    <a:pt x="98" y="17"/>
                    <a:pt x="101" y="20"/>
                  </a:cubicBezTo>
                  <a:cubicBezTo>
                    <a:pt x="117" y="33"/>
                    <a:pt x="102" y="44"/>
                    <a:pt x="99" y="44"/>
                  </a:cubicBezTo>
                  <a:close/>
                  <a:moveTo>
                    <a:pt x="83" y="53"/>
                  </a:moveTo>
                  <a:cubicBezTo>
                    <a:pt x="87" y="41"/>
                    <a:pt x="65" y="32"/>
                    <a:pt x="83" y="23"/>
                  </a:cubicBezTo>
                  <a:cubicBezTo>
                    <a:pt x="79" y="30"/>
                    <a:pt x="82" y="34"/>
                    <a:pt x="84" y="37"/>
                  </a:cubicBezTo>
                  <a:cubicBezTo>
                    <a:pt x="95" y="46"/>
                    <a:pt x="85" y="53"/>
                    <a:pt x="83" y="53"/>
                  </a:cubicBezTo>
                  <a:close/>
                  <a:moveTo>
                    <a:pt x="100" y="185"/>
                  </a:moveTo>
                  <a:cubicBezTo>
                    <a:pt x="47" y="185"/>
                    <a:pt x="3" y="178"/>
                    <a:pt x="0" y="168"/>
                  </a:cubicBezTo>
                  <a:cubicBezTo>
                    <a:pt x="199" y="168"/>
                    <a:pt x="199" y="168"/>
                    <a:pt x="199" y="168"/>
                  </a:cubicBezTo>
                  <a:cubicBezTo>
                    <a:pt x="196" y="178"/>
                    <a:pt x="153" y="185"/>
                    <a:pt x="100" y="185"/>
                  </a:cubicBezTo>
                  <a:close/>
                  <a:moveTo>
                    <a:pt x="155" y="196"/>
                  </a:moveTo>
                  <a:cubicBezTo>
                    <a:pt x="43" y="196"/>
                    <a:pt x="43" y="196"/>
                    <a:pt x="43" y="196"/>
                  </a:cubicBezTo>
                  <a:cubicBezTo>
                    <a:pt x="43" y="188"/>
                    <a:pt x="43" y="188"/>
                    <a:pt x="43" y="188"/>
                  </a:cubicBezTo>
                  <a:cubicBezTo>
                    <a:pt x="155" y="188"/>
                    <a:pt x="155" y="188"/>
                    <a:pt x="155" y="188"/>
                  </a:cubicBezTo>
                  <a:lnTo>
                    <a:pt x="155" y="196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20"/>
            <p:cNvSpPr>
              <a:spLocks noEditPoints="1"/>
            </p:cNvSpPr>
            <p:nvPr/>
          </p:nvSpPr>
          <p:spPr bwMode="auto">
            <a:xfrm>
              <a:off x="3725" y="1585"/>
              <a:ext cx="249" cy="232"/>
            </a:xfrm>
            <a:custGeom>
              <a:avLst/>
              <a:gdLst>
                <a:gd name="T0" fmla="*/ 100 w 200"/>
                <a:gd name="T1" fmla="*/ 174 h 186"/>
                <a:gd name="T2" fmla="*/ 1 w 200"/>
                <a:gd name="T3" fmla="*/ 158 h 186"/>
                <a:gd name="T4" fmla="*/ 156 w 200"/>
                <a:gd name="T5" fmla="*/ 186 h 186"/>
                <a:gd name="T6" fmla="*/ 44 w 200"/>
                <a:gd name="T7" fmla="*/ 178 h 186"/>
                <a:gd name="T8" fmla="*/ 57 w 200"/>
                <a:gd name="T9" fmla="*/ 112 h 186"/>
                <a:gd name="T10" fmla="*/ 87 w 200"/>
                <a:gd name="T11" fmla="*/ 112 h 186"/>
                <a:gd name="T12" fmla="*/ 90 w 200"/>
                <a:gd name="T13" fmla="*/ 102 h 186"/>
                <a:gd name="T14" fmla="*/ 84 w 200"/>
                <a:gd name="T15" fmla="*/ 153 h 186"/>
                <a:gd name="T16" fmla="*/ 141 w 200"/>
                <a:gd name="T17" fmla="*/ 109 h 186"/>
                <a:gd name="T18" fmla="*/ 198 w 200"/>
                <a:gd name="T19" fmla="*/ 153 h 186"/>
                <a:gd name="T20" fmla="*/ 90 w 200"/>
                <a:gd name="T21" fmla="*/ 61 h 186"/>
                <a:gd name="T22" fmla="*/ 0 w 200"/>
                <a:gd name="T23" fmla="*/ 153 h 186"/>
                <a:gd name="T24" fmla="*/ 57 w 200"/>
                <a:gd name="T25" fmla="*/ 112 h 186"/>
                <a:gd name="T26" fmla="*/ 90 w 200"/>
                <a:gd name="T27" fmla="*/ 94 h 186"/>
                <a:gd name="T28" fmla="*/ 62 w 200"/>
                <a:gd name="T29" fmla="*/ 103 h 186"/>
                <a:gd name="T30" fmla="*/ 119 w 200"/>
                <a:gd name="T31" fmla="*/ 104 h 186"/>
                <a:gd name="T32" fmla="*/ 90 w 200"/>
                <a:gd name="T33" fmla="*/ 70 h 186"/>
                <a:gd name="T34" fmla="*/ 127 w 200"/>
                <a:gd name="T35" fmla="*/ 102 h 186"/>
                <a:gd name="T36" fmla="*/ 53 w 200"/>
                <a:gd name="T37" fmla="*/ 103 h 186"/>
                <a:gd name="T38" fmla="*/ 90 w 200"/>
                <a:gd name="T39" fmla="*/ 70 h 186"/>
                <a:gd name="T40" fmla="*/ 43 w 200"/>
                <a:gd name="T41" fmla="*/ 153 h 186"/>
                <a:gd name="T42" fmla="*/ 66 w 200"/>
                <a:gd name="T43" fmla="*/ 147 h 186"/>
                <a:gd name="T44" fmla="*/ 57 w 200"/>
                <a:gd name="T45" fmla="*/ 136 h 186"/>
                <a:gd name="T46" fmla="*/ 75 w 200"/>
                <a:gd name="T47" fmla="*/ 124 h 186"/>
                <a:gd name="T48" fmla="*/ 17 w 200"/>
                <a:gd name="T49" fmla="*/ 153 h 186"/>
                <a:gd name="T50" fmla="*/ 57 w 200"/>
                <a:gd name="T51" fmla="*/ 128 h 186"/>
                <a:gd name="T52" fmla="*/ 75 w 200"/>
                <a:gd name="T53" fmla="*/ 124 h 186"/>
                <a:gd name="T54" fmla="*/ 181 w 200"/>
                <a:gd name="T55" fmla="*/ 153 h 186"/>
                <a:gd name="T56" fmla="*/ 101 w 200"/>
                <a:gd name="T57" fmla="*/ 153 h 186"/>
                <a:gd name="T58" fmla="*/ 141 w 200"/>
                <a:gd name="T59" fmla="*/ 125 h 186"/>
                <a:gd name="T60" fmla="*/ 118 w 200"/>
                <a:gd name="T61" fmla="*/ 153 h 186"/>
                <a:gd name="T62" fmla="*/ 141 w 200"/>
                <a:gd name="T63" fmla="*/ 141 h 186"/>
                <a:gd name="T64" fmla="*/ 164 w 200"/>
                <a:gd name="T65" fmla="*/ 153 h 186"/>
                <a:gd name="T66" fmla="*/ 118 w 200"/>
                <a:gd name="T67" fmla="*/ 153 h 186"/>
                <a:gd name="T68" fmla="*/ 175 w 200"/>
                <a:gd name="T69" fmla="*/ 95 h 186"/>
                <a:gd name="T70" fmla="*/ 173 w 200"/>
                <a:gd name="T71" fmla="*/ 73 h 186"/>
                <a:gd name="T72" fmla="*/ 158 w 200"/>
                <a:gd name="T73" fmla="*/ 24 h 186"/>
                <a:gd name="T74" fmla="*/ 158 w 200"/>
                <a:gd name="T75" fmla="*/ 83 h 186"/>
                <a:gd name="T76" fmla="*/ 54 w 200"/>
                <a:gd name="T77" fmla="*/ 22 h 186"/>
                <a:gd name="T78" fmla="*/ 52 w 200"/>
                <a:gd name="T79" fmla="*/ 49 h 186"/>
                <a:gd name="T80" fmla="*/ 40 w 200"/>
                <a:gd name="T81" fmla="*/ 41 h 186"/>
                <a:gd name="T82" fmla="*/ 39 w 200"/>
                <a:gd name="T83" fmla="*/ 5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0" h="186">
                  <a:moveTo>
                    <a:pt x="1" y="158"/>
                  </a:moveTo>
                  <a:cubicBezTo>
                    <a:pt x="4" y="167"/>
                    <a:pt x="47" y="174"/>
                    <a:pt x="100" y="174"/>
                  </a:cubicBezTo>
                  <a:cubicBezTo>
                    <a:pt x="153" y="174"/>
                    <a:pt x="197" y="167"/>
                    <a:pt x="200" y="158"/>
                  </a:cubicBezTo>
                  <a:lnTo>
                    <a:pt x="1" y="158"/>
                  </a:lnTo>
                  <a:close/>
                  <a:moveTo>
                    <a:pt x="44" y="186"/>
                  </a:moveTo>
                  <a:cubicBezTo>
                    <a:pt x="156" y="186"/>
                    <a:pt x="156" y="186"/>
                    <a:pt x="156" y="186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44" y="178"/>
                    <a:pt x="44" y="178"/>
                    <a:pt x="44" y="178"/>
                  </a:cubicBezTo>
                  <a:lnTo>
                    <a:pt x="44" y="186"/>
                  </a:lnTo>
                  <a:close/>
                  <a:moveTo>
                    <a:pt x="57" y="112"/>
                  </a:moveTo>
                  <a:cubicBezTo>
                    <a:pt x="65" y="112"/>
                    <a:pt x="73" y="114"/>
                    <a:pt x="80" y="118"/>
                  </a:cubicBezTo>
                  <a:cubicBezTo>
                    <a:pt x="82" y="116"/>
                    <a:pt x="85" y="114"/>
                    <a:pt x="87" y="112"/>
                  </a:cubicBezTo>
                  <a:cubicBezTo>
                    <a:pt x="85" y="110"/>
                    <a:pt x="82" y="108"/>
                    <a:pt x="79" y="107"/>
                  </a:cubicBezTo>
                  <a:cubicBezTo>
                    <a:pt x="82" y="104"/>
                    <a:pt x="86" y="102"/>
                    <a:pt x="90" y="102"/>
                  </a:cubicBezTo>
                  <a:cubicBezTo>
                    <a:pt x="97" y="102"/>
                    <a:pt x="103" y="106"/>
                    <a:pt x="105" y="112"/>
                  </a:cubicBezTo>
                  <a:cubicBezTo>
                    <a:pt x="93" y="122"/>
                    <a:pt x="85" y="136"/>
                    <a:pt x="84" y="153"/>
                  </a:cubicBezTo>
                  <a:cubicBezTo>
                    <a:pt x="93" y="153"/>
                    <a:pt x="93" y="153"/>
                    <a:pt x="93" y="153"/>
                  </a:cubicBezTo>
                  <a:cubicBezTo>
                    <a:pt x="95" y="128"/>
                    <a:pt x="116" y="109"/>
                    <a:pt x="141" y="109"/>
                  </a:cubicBezTo>
                  <a:cubicBezTo>
                    <a:pt x="166" y="109"/>
                    <a:pt x="186" y="128"/>
                    <a:pt x="189" y="153"/>
                  </a:cubicBezTo>
                  <a:cubicBezTo>
                    <a:pt x="198" y="153"/>
                    <a:pt x="198" y="153"/>
                    <a:pt x="198" y="153"/>
                  </a:cubicBezTo>
                  <a:cubicBezTo>
                    <a:pt x="196" y="124"/>
                    <a:pt x="173" y="102"/>
                    <a:pt x="145" y="100"/>
                  </a:cubicBezTo>
                  <a:cubicBezTo>
                    <a:pt x="137" y="77"/>
                    <a:pt x="116" y="61"/>
                    <a:pt x="90" y="61"/>
                  </a:cubicBezTo>
                  <a:cubicBezTo>
                    <a:pt x="62" y="61"/>
                    <a:pt x="39" y="81"/>
                    <a:pt x="34" y="107"/>
                  </a:cubicBezTo>
                  <a:cubicBezTo>
                    <a:pt x="16" y="115"/>
                    <a:pt x="3" y="132"/>
                    <a:pt x="0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13" y="129"/>
                    <a:pt x="33" y="112"/>
                    <a:pt x="57" y="112"/>
                  </a:cubicBezTo>
                  <a:close/>
                  <a:moveTo>
                    <a:pt x="111" y="108"/>
                  </a:moveTo>
                  <a:cubicBezTo>
                    <a:pt x="108" y="100"/>
                    <a:pt x="100" y="94"/>
                    <a:pt x="90" y="94"/>
                  </a:cubicBezTo>
                  <a:cubicBezTo>
                    <a:pt x="82" y="94"/>
                    <a:pt x="75" y="98"/>
                    <a:pt x="71" y="105"/>
                  </a:cubicBezTo>
                  <a:cubicBezTo>
                    <a:pt x="68" y="104"/>
                    <a:pt x="65" y="103"/>
                    <a:pt x="62" y="103"/>
                  </a:cubicBezTo>
                  <a:cubicBezTo>
                    <a:pt x="67" y="93"/>
                    <a:pt x="78" y="85"/>
                    <a:pt x="90" y="85"/>
                  </a:cubicBezTo>
                  <a:cubicBezTo>
                    <a:pt x="103" y="85"/>
                    <a:pt x="114" y="93"/>
                    <a:pt x="119" y="104"/>
                  </a:cubicBezTo>
                  <a:cubicBezTo>
                    <a:pt x="117" y="105"/>
                    <a:pt x="114" y="106"/>
                    <a:pt x="111" y="108"/>
                  </a:cubicBezTo>
                  <a:close/>
                  <a:moveTo>
                    <a:pt x="90" y="70"/>
                  </a:moveTo>
                  <a:cubicBezTo>
                    <a:pt x="111" y="70"/>
                    <a:pt x="128" y="82"/>
                    <a:pt x="135" y="100"/>
                  </a:cubicBezTo>
                  <a:cubicBezTo>
                    <a:pt x="132" y="100"/>
                    <a:pt x="130" y="101"/>
                    <a:pt x="127" y="102"/>
                  </a:cubicBezTo>
                  <a:cubicBezTo>
                    <a:pt x="121" y="87"/>
                    <a:pt x="107" y="78"/>
                    <a:pt x="90" y="78"/>
                  </a:cubicBezTo>
                  <a:cubicBezTo>
                    <a:pt x="73" y="78"/>
                    <a:pt x="59" y="88"/>
                    <a:pt x="53" y="103"/>
                  </a:cubicBezTo>
                  <a:cubicBezTo>
                    <a:pt x="50" y="103"/>
                    <a:pt x="47" y="103"/>
                    <a:pt x="45" y="104"/>
                  </a:cubicBezTo>
                  <a:cubicBezTo>
                    <a:pt x="50" y="84"/>
                    <a:pt x="69" y="70"/>
                    <a:pt x="90" y="70"/>
                  </a:cubicBezTo>
                  <a:close/>
                  <a:moveTo>
                    <a:pt x="35" y="153"/>
                  </a:moveTo>
                  <a:cubicBezTo>
                    <a:pt x="43" y="153"/>
                    <a:pt x="43" y="153"/>
                    <a:pt x="43" y="153"/>
                  </a:cubicBezTo>
                  <a:cubicBezTo>
                    <a:pt x="45" y="148"/>
                    <a:pt x="51" y="144"/>
                    <a:pt x="57" y="144"/>
                  </a:cubicBezTo>
                  <a:cubicBezTo>
                    <a:pt x="60" y="144"/>
                    <a:pt x="63" y="145"/>
                    <a:pt x="66" y="147"/>
                  </a:cubicBezTo>
                  <a:cubicBezTo>
                    <a:pt x="67" y="145"/>
                    <a:pt x="67" y="142"/>
                    <a:pt x="68" y="139"/>
                  </a:cubicBezTo>
                  <a:cubicBezTo>
                    <a:pt x="65" y="138"/>
                    <a:pt x="61" y="136"/>
                    <a:pt x="57" y="136"/>
                  </a:cubicBezTo>
                  <a:cubicBezTo>
                    <a:pt x="46" y="136"/>
                    <a:pt x="38" y="143"/>
                    <a:pt x="35" y="153"/>
                  </a:cubicBezTo>
                  <a:close/>
                  <a:moveTo>
                    <a:pt x="75" y="124"/>
                  </a:moveTo>
                  <a:cubicBezTo>
                    <a:pt x="70" y="121"/>
                    <a:pt x="63" y="120"/>
                    <a:pt x="57" y="120"/>
                  </a:cubicBezTo>
                  <a:cubicBezTo>
                    <a:pt x="37" y="120"/>
                    <a:pt x="21" y="134"/>
                    <a:pt x="17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9" y="138"/>
                    <a:pt x="41" y="128"/>
                    <a:pt x="57" y="128"/>
                  </a:cubicBezTo>
                  <a:cubicBezTo>
                    <a:pt x="62" y="128"/>
                    <a:pt x="67" y="129"/>
                    <a:pt x="71" y="131"/>
                  </a:cubicBezTo>
                  <a:cubicBezTo>
                    <a:pt x="73" y="129"/>
                    <a:pt x="74" y="126"/>
                    <a:pt x="75" y="124"/>
                  </a:cubicBezTo>
                  <a:close/>
                  <a:moveTo>
                    <a:pt x="173" y="153"/>
                  </a:moveTo>
                  <a:cubicBezTo>
                    <a:pt x="181" y="153"/>
                    <a:pt x="181" y="153"/>
                    <a:pt x="181" y="153"/>
                  </a:cubicBezTo>
                  <a:cubicBezTo>
                    <a:pt x="178" y="132"/>
                    <a:pt x="161" y="117"/>
                    <a:pt x="141" y="117"/>
                  </a:cubicBezTo>
                  <a:cubicBezTo>
                    <a:pt x="120" y="117"/>
                    <a:pt x="103" y="132"/>
                    <a:pt x="101" y="153"/>
                  </a:cubicBezTo>
                  <a:cubicBezTo>
                    <a:pt x="109" y="153"/>
                    <a:pt x="109" y="153"/>
                    <a:pt x="109" y="153"/>
                  </a:cubicBezTo>
                  <a:cubicBezTo>
                    <a:pt x="111" y="137"/>
                    <a:pt x="125" y="125"/>
                    <a:pt x="141" y="125"/>
                  </a:cubicBezTo>
                  <a:cubicBezTo>
                    <a:pt x="157" y="125"/>
                    <a:pt x="171" y="137"/>
                    <a:pt x="173" y="153"/>
                  </a:cubicBezTo>
                  <a:close/>
                  <a:moveTo>
                    <a:pt x="118" y="153"/>
                  </a:moveTo>
                  <a:cubicBezTo>
                    <a:pt x="126" y="153"/>
                    <a:pt x="126" y="153"/>
                    <a:pt x="126" y="153"/>
                  </a:cubicBezTo>
                  <a:cubicBezTo>
                    <a:pt x="128" y="146"/>
                    <a:pt x="134" y="141"/>
                    <a:pt x="141" y="141"/>
                  </a:cubicBezTo>
                  <a:cubicBezTo>
                    <a:pt x="148" y="141"/>
                    <a:pt x="154" y="146"/>
                    <a:pt x="156" y="153"/>
                  </a:cubicBezTo>
                  <a:cubicBezTo>
                    <a:pt x="164" y="153"/>
                    <a:pt x="164" y="153"/>
                    <a:pt x="164" y="153"/>
                  </a:cubicBezTo>
                  <a:cubicBezTo>
                    <a:pt x="162" y="142"/>
                    <a:pt x="152" y="134"/>
                    <a:pt x="141" y="134"/>
                  </a:cubicBezTo>
                  <a:cubicBezTo>
                    <a:pt x="129" y="134"/>
                    <a:pt x="120" y="142"/>
                    <a:pt x="118" y="153"/>
                  </a:cubicBezTo>
                  <a:close/>
                  <a:moveTo>
                    <a:pt x="173" y="73"/>
                  </a:moveTo>
                  <a:cubicBezTo>
                    <a:pt x="159" y="85"/>
                    <a:pt x="173" y="95"/>
                    <a:pt x="175" y="95"/>
                  </a:cubicBezTo>
                  <a:cubicBezTo>
                    <a:pt x="170" y="79"/>
                    <a:pt x="200" y="66"/>
                    <a:pt x="175" y="55"/>
                  </a:cubicBezTo>
                  <a:cubicBezTo>
                    <a:pt x="180" y="65"/>
                    <a:pt x="176" y="70"/>
                    <a:pt x="173" y="73"/>
                  </a:cubicBezTo>
                  <a:close/>
                  <a:moveTo>
                    <a:pt x="158" y="83"/>
                  </a:moveTo>
                  <a:cubicBezTo>
                    <a:pt x="151" y="60"/>
                    <a:pt x="195" y="40"/>
                    <a:pt x="158" y="24"/>
                  </a:cubicBezTo>
                  <a:cubicBezTo>
                    <a:pt x="166" y="38"/>
                    <a:pt x="160" y="46"/>
                    <a:pt x="156" y="51"/>
                  </a:cubicBezTo>
                  <a:cubicBezTo>
                    <a:pt x="134" y="69"/>
                    <a:pt x="155" y="83"/>
                    <a:pt x="158" y="83"/>
                  </a:cubicBezTo>
                  <a:close/>
                  <a:moveTo>
                    <a:pt x="52" y="49"/>
                  </a:moveTo>
                  <a:cubicBezTo>
                    <a:pt x="55" y="49"/>
                    <a:pt x="72" y="37"/>
                    <a:pt x="54" y="22"/>
                  </a:cubicBezTo>
                  <a:cubicBezTo>
                    <a:pt x="51" y="18"/>
                    <a:pt x="46" y="11"/>
                    <a:pt x="52" y="0"/>
                  </a:cubicBezTo>
                  <a:cubicBezTo>
                    <a:pt x="22" y="13"/>
                    <a:pt x="59" y="29"/>
                    <a:pt x="52" y="49"/>
                  </a:cubicBezTo>
                  <a:close/>
                  <a:moveTo>
                    <a:pt x="39" y="59"/>
                  </a:moveTo>
                  <a:cubicBezTo>
                    <a:pt x="40" y="59"/>
                    <a:pt x="52" y="50"/>
                    <a:pt x="40" y="41"/>
                  </a:cubicBezTo>
                  <a:cubicBezTo>
                    <a:pt x="38" y="38"/>
                    <a:pt x="35" y="33"/>
                    <a:pt x="38" y="26"/>
                  </a:cubicBezTo>
                  <a:cubicBezTo>
                    <a:pt x="18" y="35"/>
                    <a:pt x="43" y="45"/>
                    <a:pt x="39" y="59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21"/>
            <p:cNvSpPr>
              <a:spLocks noEditPoints="1"/>
            </p:cNvSpPr>
            <p:nvPr/>
          </p:nvSpPr>
          <p:spPr bwMode="auto">
            <a:xfrm>
              <a:off x="4025" y="1604"/>
              <a:ext cx="249" cy="210"/>
            </a:xfrm>
            <a:custGeom>
              <a:avLst/>
              <a:gdLst>
                <a:gd name="T0" fmla="*/ 90 w 200"/>
                <a:gd name="T1" fmla="*/ 112 h 168"/>
                <a:gd name="T2" fmla="*/ 83 w 200"/>
                <a:gd name="T3" fmla="*/ 112 h 168"/>
                <a:gd name="T4" fmla="*/ 120 w 200"/>
                <a:gd name="T5" fmla="*/ 86 h 168"/>
                <a:gd name="T6" fmla="*/ 127 w 200"/>
                <a:gd name="T7" fmla="*/ 86 h 168"/>
                <a:gd name="T8" fmla="*/ 120 w 200"/>
                <a:gd name="T9" fmla="*/ 86 h 168"/>
                <a:gd name="T10" fmla="*/ 145 w 200"/>
                <a:gd name="T11" fmla="*/ 114 h 168"/>
                <a:gd name="T12" fmla="*/ 145 w 200"/>
                <a:gd name="T13" fmla="*/ 102 h 168"/>
                <a:gd name="T14" fmla="*/ 162 w 200"/>
                <a:gd name="T15" fmla="*/ 112 h 168"/>
                <a:gd name="T16" fmla="*/ 162 w 200"/>
                <a:gd name="T17" fmla="*/ 121 h 168"/>
                <a:gd name="T18" fmla="*/ 162 w 200"/>
                <a:gd name="T19" fmla="*/ 112 h 168"/>
                <a:gd name="T20" fmla="*/ 7 w 200"/>
                <a:gd name="T21" fmla="*/ 121 h 168"/>
                <a:gd name="T22" fmla="*/ 35 w 200"/>
                <a:gd name="T23" fmla="*/ 96 h 168"/>
                <a:gd name="T24" fmla="*/ 103 w 200"/>
                <a:gd name="T25" fmla="*/ 78 h 168"/>
                <a:gd name="T26" fmla="*/ 144 w 200"/>
                <a:gd name="T27" fmla="*/ 90 h 168"/>
                <a:gd name="T28" fmla="*/ 170 w 200"/>
                <a:gd name="T29" fmla="*/ 108 h 168"/>
                <a:gd name="T30" fmla="*/ 195 w 200"/>
                <a:gd name="T31" fmla="*/ 133 h 168"/>
                <a:gd name="T32" fmla="*/ 199 w 200"/>
                <a:gd name="T33" fmla="*/ 136 h 168"/>
                <a:gd name="T34" fmla="*/ 175 w 200"/>
                <a:gd name="T35" fmla="*/ 94 h 168"/>
                <a:gd name="T36" fmla="*/ 150 w 200"/>
                <a:gd name="T37" fmla="*/ 74 h 168"/>
                <a:gd name="T38" fmla="*/ 120 w 200"/>
                <a:gd name="T39" fmla="*/ 56 h 168"/>
                <a:gd name="T40" fmla="*/ 73 w 200"/>
                <a:gd name="T41" fmla="*/ 51 h 168"/>
                <a:gd name="T42" fmla="*/ 29 w 200"/>
                <a:gd name="T43" fmla="*/ 79 h 168"/>
                <a:gd name="T44" fmla="*/ 11 w 200"/>
                <a:gd name="T45" fmla="*/ 136 h 168"/>
                <a:gd name="T46" fmla="*/ 64 w 200"/>
                <a:gd name="T47" fmla="*/ 101 h 168"/>
                <a:gd name="T48" fmla="*/ 64 w 200"/>
                <a:gd name="T49" fmla="*/ 83 h 168"/>
                <a:gd name="T50" fmla="*/ 44 w 200"/>
                <a:gd name="T51" fmla="*/ 168 h 168"/>
                <a:gd name="T52" fmla="*/ 156 w 200"/>
                <a:gd name="T53" fmla="*/ 160 h 168"/>
                <a:gd name="T54" fmla="*/ 44 w 200"/>
                <a:gd name="T55" fmla="*/ 168 h 168"/>
                <a:gd name="T56" fmla="*/ 200 w 200"/>
                <a:gd name="T57" fmla="*/ 140 h 168"/>
                <a:gd name="T58" fmla="*/ 100 w 200"/>
                <a:gd name="T59" fmla="*/ 157 h 168"/>
                <a:gd name="T60" fmla="*/ 28 w 200"/>
                <a:gd name="T61" fmla="*/ 114 h 168"/>
                <a:gd name="T62" fmla="*/ 36 w 200"/>
                <a:gd name="T63" fmla="*/ 114 h 168"/>
                <a:gd name="T64" fmla="*/ 87 w 200"/>
                <a:gd name="T65" fmla="*/ 86 h 168"/>
                <a:gd name="T66" fmla="*/ 78 w 200"/>
                <a:gd name="T67" fmla="*/ 86 h 168"/>
                <a:gd name="T68" fmla="*/ 87 w 200"/>
                <a:gd name="T69" fmla="*/ 86 h 168"/>
                <a:gd name="T70" fmla="*/ 91 w 200"/>
                <a:gd name="T71" fmla="*/ 20 h 168"/>
                <a:gd name="T72" fmla="*/ 115 w 200"/>
                <a:gd name="T73" fmla="*/ 51 h 168"/>
                <a:gd name="T74" fmla="*/ 157 w 200"/>
                <a:gd name="T75" fmla="*/ 0 h 168"/>
                <a:gd name="T76" fmla="*/ 152 w 200"/>
                <a:gd name="T77" fmla="*/ 3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0" h="168">
                  <a:moveTo>
                    <a:pt x="87" y="116"/>
                  </a:moveTo>
                  <a:cubicBezTo>
                    <a:pt x="89" y="116"/>
                    <a:pt x="90" y="114"/>
                    <a:pt x="90" y="112"/>
                  </a:cubicBezTo>
                  <a:cubicBezTo>
                    <a:pt x="90" y="110"/>
                    <a:pt x="89" y="108"/>
                    <a:pt x="87" y="108"/>
                  </a:cubicBezTo>
                  <a:cubicBezTo>
                    <a:pt x="85" y="108"/>
                    <a:pt x="83" y="110"/>
                    <a:pt x="83" y="112"/>
                  </a:cubicBezTo>
                  <a:cubicBezTo>
                    <a:pt x="83" y="114"/>
                    <a:pt x="85" y="116"/>
                    <a:pt x="87" y="116"/>
                  </a:cubicBezTo>
                  <a:close/>
                  <a:moveTo>
                    <a:pt x="120" y="86"/>
                  </a:moveTo>
                  <a:cubicBezTo>
                    <a:pt x="120" y="87"/>
                    <a:pt x="122" y="89"/>
                    <a:pt x="124" y="89"/>
                  </a:cubicBezTo>
                  <a:cubicBezTo>
                    <a:pt x="126" y="89"/>
                    <a:pt x="127" y="87"/>
                    <a:pt x="127" y="86"/>
                  </a:cubicBezTo>
                  <a:cubicBezTo>
                    <a:pt x="127" y="84"/>
                    <a:pt x="126" y="82"/>
                    <a:pt x="124" y="82"/>
                  </a:cubicBezTo>
                  <a:cubicBezTo>
                    <a:pt x="122" y="82"/>
                    <a:pt x="120" y="84"/>
                    <a:pt x="120" y="86"/>
                  </a:cubicBezTo>
                  <a:close/>
                  <a:moveTo>
                    <a:pt x="139" y="108"/>
                  </a:moveTo>
                  <a:cubicBezTo>
                    <a:pt x="139" y="111"/>
                    <a:pt x="142" y="114"/>
                    <a:pt x="145" y="114"/>
                  </a:cubicBezTo>
                  <a:cubicBezTo>
                    <a:pt x="149" y="114"/>
                    <a:pt x="151" y="111"/>
                    <a:pt x="151" y="108"/>
                  </a:cubicBezTo>
                  <a:cubicBezTo>
                    <a:pt x="151" y="104"/>
                    <a:pt x="149" y="102"/>
                    <a:pt x="145" y="102"/>
                  </a:cubicBezTo>
                  <a:cubicBezTo>
                    <a:pt x="142" y="102"/>
                    <a:pt x="139" y="104"/>
                    <a:pt x="139" y="108"/>
                  </a:cubicBezTo>
                  <a:close/>
                  <a:moveTo>
                    <a:pt x="162" y="112"/>
                  </a:moveTo>
                  <a:cubicBezTo>
                    <a:pt x="159" y="112"/>
                    <a:pt x="157" y="114"/>
                    <a:pt x="157" y="116"/>
                  </a:cubicBezTo>
                  <a:cubicBezTo>
                    <a:pt x="157" y="119"/>
                    <a:pt x="159" y="121"/>
                    <a:pt x="162" y="121"/>
                  </a:cubicBezTo>
                  <a:cubicBezTo>
                    <a:pt x="164" y="121"/>
                    <a:pt x="166" y="119"/>
                    <a:pt x="166" y="116"/>
                  </a:cubicBezTo>
                  <a:cubicBezTo>
                    <a:pt x="166" y="114"/>
                    <a:pt x="164" y="112"/>
                    <a:pt x="162" y="112"/>
                  </a:cubicBezTo>
                  <a:close/>
                  <a:moveTo>
                    <a:pt x="11" y="136"/>
                  </a:moveTo>
                  <a:cubicBezTo>
                    <a:pt x="8" y="132"/>
                    <a:pt x="7" y="127"/>
                    <a:pt x="7" y="121"/>
                  </a:cubicBezTo>
                  <a:cubicBezTo>
                    <a:pt x="7" y="106"/>
                    <a:pt x="19" y="96"/>
                    <a:pt x="34" y="96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42" y="81"/>
                    <a:pt x="57" y="68"/>
                    <a:pt x="75" y="68"/>
                  </a:cubicBezTo>
                  <a:cubicBezTo>
                    <a:pt x="86" y="68"/>
                    <a:pt x="95" y="72"/>
                    <a:pt x="103" y="78"/>
                  </a:cubicBezTo>
                  <a:cubicBezTo>
                    <a:pt x="107" y="75"/>
                    <a:pt x="113" y="73"/>
                    <a:pt x="119" y="73"/>
                  </a:cubicBezTo>
                  <a:cubicBezTo>
                    <a:pt x="130" y="73"/>
                    <a:pt x="140" y="80"/>
                    <a:pt x="144" y="90"/>
                  </a:cubicBezTo>
                  <a:cubicBezTo>
                    <a:pt x="145" y="90"/>
                    <a:pt x="146" y="90"/>
                    <a:pt x="147" y="90"/>
                  </a:cubicBezTo>
                  <a:cubicBezTo>
                    <a:pt x="158" y="90"/>
                    <a:pt x="168" y="98"/>
                    <a:pt x="170" y="108"/>
                  </a:cubicBezTo>
                  <a:cubicBezTo>
                    <a:pt x="170" y="108"/>
                    <a:pt x="170" y="108"/>
                    <a:pt x="170" y="108"/>
                  </a:cubicBezTo>
                  <a:cubicBezTo>
                    <a:pt x="184" y="108"/>
                    <a:pt x="195" y="119"/>
                    <a:pt x="195" y="133"/>
                  </a:cubicBezTo>
                  <a:cubicBezTo>
                    <a:pt x="195" y="134"/>
                    <a:pt x="195" y="135"/>
                    <a:pt x="194" y="136"/>
                  </a:cubicBezTo>
                  <a:cubicBezTo>
                    <a:pt x="199" y="136"/>
                    <a:pt x="199" y="136"/>
                    <a:pt x="199" y="136"/>
                  </a:cubicBezTo>
                  <a:cubicBezTo>
                    <a:pt x="200" y="133"/>
                    <a:pt x="200" y="123"/>
                    <a:pt x="200" y="120"/>
                  </a:cubicBezTo>
                  <a:cubicBezTo>
                    <a:pt x="200" y="105"/>
                    <a:pt x="189" y="94"/>
                    <a:pt x="175" y="94"/>
                  </a:cubicBezTo>
                  <a:cubicBezTo>
                    <a:pt x="175" y="94"/>
                    <a:pt x="175" y="94"/>
                    <a:pt x="175" y="94"/>
                  </a:cubicBezTo>
                  <a:cubicBezTo>
                    <a:pt x="172" y="82"/>
                    <a:pt x="162" y="74"/>
                    <a:pt x="150" y="74"/>
                  </a:cubicBezTo>
                  <a:cubicBezTo>
                    <a:pt x="148" y="74"/>
                    <a:pt x="147" y="74"/>
                    <a:pt x="146" y="74"/>
                  </a:cubicBezTo>
                  <a:cubicBezTo>
                    <a:pt x="142" y="64"/>
                    <a:pt x="132" y="56"/>
                    <a:pt x="120" y="56"/>
                  </a:cubicBezTo>
                  <a:cubicBezTo>
                    <a:pt x="114" y="56"/>
                    <a:pt x="108" y="58"/>
                    <a:pt x="103" y="62"/>
                  </a:cubicBezTo>
                  <a:cubicBezTo>
                    <a:pt x="95" y="55"/>
                    <a:pt x="85" y="51"/>
                    <a:pt x="73" y="51"/>
                  </a:cubicBezTo>
                  <a:cubicBezTo>
                    <a:pt x="54" y="51"/>
                    <a:pt x="38" y="63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14" y="79"/>
                    <a:pt x="1" y="92"/>
                    <a:pt x="1" y="107"/>
                  </a:cubicBezTo>
                  <a:cubicBezTo>
                    <a:pt x="1" y="116"/>
                    <a:pt x="5" y="131"/>
                    <a:pt x="11" y="136"/>
                  </a:cubicBezTo>
                  <a:close/>
                  <a:moveTo>
                    <a:pt x="55" y="92"/>
                  </a:moveTo>
                  <a:cubicBezTo>
                    <a:pt x="55" y="97"/>
                    <a:pt x="59" y="101"/>
                    <a:pt x="64" y="101"/>
                  </a:cubicBezTo>
                  <a:cubicBezTo>
                    <a:pt x="70" y="101"/>
                    <a:pt x="74" y="97"/>
                    <a:pt x="74" y="92"/>
                  </a:cubicBezTo>
                  <a:cubicBezTo>
                    <a:pt x="74" y="87"/>
                    <a:pt x="70" y="83"/>
                    <a:pt x="64" y="83"/>
                  </a:cubicBezTo>
                  <a:cubicBezTo>
                    <a:pt x="59" y="83"/>
                    <a:pt x="55" y="87"/>
                    <a:pt x="55" y="92"/>
                  </a:cubicBezTo>
                  <a:close/>
                  <a:moveTo>
                    <a:pt x="44" y="168"/>
                  </a:moveTo>
                  <a:cubicBezTo>
                    <a:pt x="156" y="168"/>
                    <a:pt x="156" y="168"/>
                    <a:pt x="156" y="168"/>
                  </a:cubicBezTo>
                  <a:cubicBezTo>
                    <a:pt x="156" y="160"/>
                    <a:pt x="156" y="160"/>
                    <a:pt x="156" y="160"/>
                  </a:cubicBezTo>
                  <a:cubicBezTo>
                    <a:pt x="44" y="160"/>
                    <a:pt x="44" y="160"/>
                    <a:pt x="44" y="160"/>
                  </a:cubicBezTo>
                  <a:lnTo>
                    <a:pt x="44" y="168"/>
                  </a:lnTo>
                  <a:close/>
                  <a:moveTo>
                    <a:pt x="100" y="157"/>
                  </a:moveTo>
                  <a:cubicBezTo>
                    <a:pt x="153" y="157"/>
                    <a:pt x="196" y="149"/>
                    <a:pt x="20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4" y="149"/>
                    <a:pt x="47" y="157"/>
                    <a:pt x="100" y="157"/>
                  </a:cubicBezTo>
                  <a:close/>
                  <a:moveTo>
                    <a:pt x="32" y="110"/>
                  </a:moveTo>
                  <a:cubicBezTo>
                    <a:pt x="30" y="110"/>
                    <a:pt x="28" y="112"/>
                    <a:pt x="28" y="114"/>
                  </a:cubicBezTo>
                  <a:cubicBezTo>
                    <a:pt x="28" y="116"/>
                    <a:pt x="30" y="118"/>
                    <a:pt x="32" y="118"/>
                  </a:cubicBezTo>
                  <a:cubicBezTo>
                    <a:pt x="34" y="118"/>
                    <a:pt x="36" y="116"/>
                    <a:pt x="36" y="114"/>
                  </a:cubicBezTo>
                  <a:cubicBezTo>
                    <a:pt x="36" y="112"/>
                    <a:pt x="34" y="110"/>
                    <a:pt x="32" y="110"/>
                  </a:cubicBezTo>
                  <a:close/>
                  <a:moveTo>
                    <a:pt x="87" y="86"/>
                  </a:moveTo>
                  <a:cubicBezTo>
                    <a:pt x="87" y="84"/>
                    <a:pt x="85" y="82"/>
                    <a:pt x="82" y="82"/>
                  </a:cubicBezTo>
                  <a:cubicBezTo>
                    <a:pt x="80" y="82"/>
                    <a:pt x="78" y="84"/>
                    <a:pt x="78" y="86"/>
                  </a:cubicBezTo>
                  <a:cubicBezTo>
                    <a:pt x="78" y="89"/>
                    <a:pt x="80" y="91"/>
                    <a:pt x="82" y="91"/>
                  </a:cubicBezTo>
                  <a:cubicBezTo>
                    <a:pt x="85" y="91"/>
                    <a:pt x="87" y="89"/>
                    <a:pt x="87" y="86"/>
                  </a:cubicBezTo>
                  <a:close/>
                  <a:moveTo>
                    <a:pt x="115" y="51"/>
                  </a:moveTo>
                  <a:cubicBezTo>
                    <a:pt x="121" y="26"/>
                    <a:pt x="91" y="20"/>
                    <a:pt x="91" y="20"/>
                  </a:cubicBezTo>
                  <a:cubicBezTo>
                    <a:pt x="91" y="20"/>
                    <a:pt x="90" y="33"/>
                    <a:pt x="95" y="42"/>
                  </a:cubicBezTo>
                  <a:cubicBezTo>
                    <a:pt x="99" y="51"/>
                    <a:pt x="111" y="52"/>
                    <a:pt x="115" y="51"/>
                  </a:cubicBezTo>
                  <a:close/>
                  <a:moveTo>
                    <a:pt x="152" y="33"/>
                  </a:moveTo>
                  <a:cubicBezTo>
                    <a:pt x="159" y="20"/>
                    <a:pt x="157" y="0"/>
                    <a:pt x="157" y="0"/>
                  </a:cubicBezTo>
                  <a:cubicBezTo>
                    <a:pt x="157" y="0"/>
                    <a:pt x="114" y="10"/>
                    <a:pt x="123" y="46"/>
                  </a:cubicBezTo>
                  <a:cubicBezTo>
                    <a:pt x="128" y="48"/>
                    <a:pt x="146" y="46"/>
                    <a:pt x="152" y="33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22"/>
            <p:cNvSpPr>
              <a:spLocks noEditPoints="1"/>
            </p:cNvSpPr>
            <p:nvPr/>
          </p:nvSpPr>
          <p:spPr bwMode="auto">
            <a:xfrm>
              <a:off x="4339" y="1567"/>
              <a:ext cx="248" cy="244"/>
            </a:xfrm>
            <a:custGeom>
              <a:avLst/>
              <a:gdLst>
                <a:gd name="T0" fmla="*/ 189 w 199"/>
                <a:gd name="T1" fmla="*/ 50 h 196"/>
                <a:gd name="T2" fmla="*/ 134 w 199"/>
                <a:gd name="T3" fmla="*/ 96 h 196"/>
                <a:gd name="T4" fmla="*/ 117 w 199"/>
                <a:gd name="T5" fmla="*/ 96 h 196"/>
                <a:gd name="T6" fmla="*/ 180 w 199"/>
                <a:gd name="T7" fmla="*/ 28 h 196"/>
                <a:gd name="T8" fmla="*/ 187 w 199"/>
                <a:gd name="T9" fmla="*/ 26 h 196"/>
                <a:gd name="T10" fmla="*/ 199 w 199"/>
                <a:gd name="T11" fmla="*/ 38 h 196"/>
                <a:gd name="T12" fmla="*/ 189 w 199"/>
                <a:gd name="T13" fmla="*/ 50 h 196"/>
                <a:gd name="T14" fmla="*/ 103 w 199"/>
                <a:gd name="T15" fmla="*/ 79 h 196"/>
                <a:gd name="T16" fmla="*/ 102 w 199"/>
                <a:gd name="T17" fmla="*/ 0 h 196"/>
                <a:gd name="T18" fmla="*/ 106 w 199"/>
                <a:gd name="T19" fmla="*/ 36 h 196"/>
                <a:gd name="T20" fmla="*/ 103 w 199"/>
                <a:gd name="T21" fmla="*/ 79 h 196"/>
                <a:gd name="T22" fmla="*/ 81 w 199"/>
                <a:gd name="T23" fmla="*/ 95 h 196"/>
                <a:gd name="T24" fmla="*/ 81 w 199"/>
                <a:gd name="T25" fmla="*/ 42 h 196"/>
                <a:gd name="T26" fmla="*/ 83 w 199"/>
                <a:gd name="T27" fmla="*/ 66 h 196"/>
                <a:gd name="T28" fmla="*/ 81 w 199"/>
                <a:gd name="T29" fmla="*/ 95 h 196"/>
                <a:gd name="T30" fmla="*/ 188 w 199"/>
                <a:gd name="T31" fmla="*/ 116 h 196"/>
                <a:gd name="T32" fmla="*/ 188 w 199"/>
                <a:gd name="T33" fmla="*/ 128 h 196"/>
                <a:gd name="T34" fmla="*/ 0 w 199"/>
                <a:gd name="T35" fmla="*/ 128 h 196"/>
                <a:gd name="T36" fmla="*/ 0 w 199"/>
                <a:gd name="T37" fmla="*/ 116 h 196"/>
                <a:gd name="T38" fmla="*/ 12 w 199"/>
                <a:gd name="T39" fmla="*/ 104 h 196"/>
                <a:gd name="T40" fmla="*/ 176 w 199"/>
                <a:gd name="T41" fmla="*/ 104 h 196"/>
                <a:gd name="T42" fmla="*/ 188 w 199"/>
                <a:gd name="T43" fmla="*/ 116 h 196"/>
                <a:gd name="T44" fmla="*/ 172 w 199"/>
                <a:gd name="T45" fmla="*/ 136 h 196"/>
                <a:gd name="T46" fmla="*/ 172 w 199"/>
                <a:gd name="T47" fmla="*/ 137 h 196"/>
                <a:gd name="T48" fmla="*/ 95 w 199"/>
                <a:gd name="T49" fmla="*/ 182 h 196"/>
                <a:gd name="T50" fmla="*/ 17 w 199"/>
                <a:gd name="T51" fmla="*/ 137 h 196"/>
                <a:gd name="T52" fmla="*/ 17 w 199"/>
                <a:gd name="T53" fmla="*/ 136 h 196"/>
                <a:gd name="T54" fmla="*/ 172 w 199"/>
                <a:gd name="T55" fmla="*/ 136 h 196"/>
                <a:gd name="T56" fmla="*/ 136 w 199"/>
                <a:gd name="T57" fmla="*/ 196 h 196"/>
                <a:gd name="T58" fmla="*/ 52 w 199"/>
                <a:gd name="T59" fmla="*/ 196 h 196"/>
                <a:gd name="T60" fmla="*/ 52 w 199"/>
                <a:gd name="T61" fmla="*/ 188 h 196"/>
                <a:gd name="T62" fmla="*/ 136 w 199"/>
                <a:gd name="T63" fmla="*/ 188 h 196"/>
                <a:gd name="T64" fmla="*/ 136 w 199"/>
                <a:gd name="T6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9" h="196">
                  <a:moveTo>
                    <a:pt x="189" y="50"/>
                  </a:moveTo>
                  <a:cubicBezTo>
                    <a:pt x="151" y="73"/>
                    <a:pt x="134" y="96"/>
                    <a:pt x="134" y="96"/>
                  </a:cubicBezTo>
                  <a:cubicBezTo>
                    <a:pt x="117" y="96"/>
                    <a:pt x="117" y="96"/>
                    <a:pt x="117" y="96"/>
                  </a:cubicBezTo>
                  <a:cubicBezTo>
                    <a:pt x="117" y="96"/>
                    <a:pt x="143" y="58"/>
                    <a:pt x="180" y="28"/>
                  </a:cubicBezTo>
                  <a:cubicBezTo>
                    <a:pt x="182" y="27"/>
                    <a:pt x="185" y="26"/>
                    <a:pt x="187" y="26"/>
                  </a:cubicBezTo>
                  <a:cubicBezTo>
                    <a:pt x="194" y="26"/>
                    <a:pt x="199" y="31"/>
                    <a:pt x="199" y="38"/>
                  </a:cubicBezTo>
                  <a:cubicBezTo>
                    <a:pt x="199" y="44"/>
                    <a:pt x="195" y="49"/>
                    <a:pt x="189" y="50"/>
                  </a:cubicBezTo>
                  <a:close/>
                  <a:moveTo>
                    <a:pt x="103" y="79"/>
                  </a:moveTo>
                  <a:cubicBezTo>
                    <a:pt x="113" y="48"/>
                    <a:pt x="53" y="22"/>
                    <a:pt x="102" y="0"/>
                  </a:cubicBezTo>
                  <a:cubicBezTo>
                    <a:pt x="93" y="19"/>
                    <a:pt x="101" y="30"/>
                    <a:pt x="106" y="36"/>
                  </a:cubicBezTo>
                  <a:cubicBezTo>
                    <a:pt x="135" y="60"/>
                    <a:pt x="107" y="79"/>
                    <a:pt x="103" y="79"/>
                  </a:cubicBezTo>
                  <a:close/>
                  <a:moveTo>
                    <a:pt x="81" y="95"/>
                  </a:moveTo>
                  <a:cubicBezTo>
                    <a:pt x="88" y="74"/>
                    <a:pt x="47" y="56"/>
                    <a:pt x="81" y="42"/>
                  </a:cubicBezTo>
                  <a:cubicBezTo>
                    <a:pt x="74" y="54"/>
                    <a:pt x="79" y="62"/>
                    <a:pt x="83" y="66"/>
                  </a:cubicBezTo>
                  <a:cubicBezTo>
                    <a:pt x="102" y="82"/>
                    <a:pt x="84" y="95"/>
                    <a:pt x="81" y="95"/>
                  </a:cubicBezTo>
                  <a:close/>
                  <a:moveTo>
                    <a:pt x="188" y="116"/>
                  </a:moveTo>
                  <a:cubicBezTo>
                    <a:pt x="188" y="128"/>
                    <a:pt x="188" y="128"/>
                    <a:pt x="188" y="128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0"/>
                    <a:pt x="5" y="104"/>
                    <a:pt x="12" y="104"/>
                  </a:cubicBezTo>
                  <a:cubicBezTo>
                    <a:pt x="176" y="104"/>
                    <a:pt x="176" y="104"/>
                    <a:pt x="176" y="104"/>
                  </a:cubicBezTo>
                  <a:cubicBezTo>
                    <a:pt x="182" y="104"/>
                    <a:pt x="188" y="110"/>
                    <a:pt x="188" y="116"/>
                  </a:cubicBezTo>
                  <a:close/>
                  <a:moveTo>
                    <a:pt x="172" y="136"/>
                  </a:moveTo>
                  <a:cubicBezTo>
                    <a:pt x="172" y="137"/>
                    <a:pt x="172" y="137"/>
                    <a:pt x="172" y="137"/>
                  </a:cubicBezTo>
                  <a:cubicBezTo>
                    <a:pt x="172" y="162"/>
                    <a:pt x="138" y="182"/>
                    <a:pt x="95" y="182"/>
                  </a:cubicBezTo>
                  <a:cubicBezTo>
                    <a:pt x="52" y="182"/>
                    <a:pt x="17" y="162"/>
                    <a:pt x="17" y="137"/>
                  </a:cubicBezTo>
                  <a:cubicBezTo>
                    <a:pt x="17" y="137"/>
                    <a:pt x="17" y="137"/>
                    <a:pt x="17" y="136"/>
                  </a:cubicBezTo>
                  <a:lnTo>
                    <a:pt x="172" y="136"/>
                  </a:lnTo>
                  <a:close/>
                  <a:moveTo>
                    <a:pt x="136" y="196"/>
                  </a:moveTo>
                  <a:cubicBezTo>
                    <a:pt x="52" y="196"/>
                    <a:pt x="52" y="196"/>
                    <a:pt x="52" y="196"/>
                  </a:cubicBezTo>
                  <a:cubicBezTo>
                    <a:pt x="52" y="188"/>
                    <a:pt x="52" y="188"/>
                    <a:pt x="52" y="188"/>
                  </a:cubicBezTo>
                  <a:cubicBezTo>
                    <a:pt x="136" y="188"/>
                    <a:pt x="136" y="188"/>
                    <a:pt x="136" y="188"/>
                  </a:cubicBezTo>
                  <a:lnTo>
                    <a:pt x="136" y="196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23"/>
            <p:cNvSpPr>
              <a:spLocks noEditPoints="1"/>
            </p:cNvSpPr>
            <p:nvPr/>
          </p:nvSpPr>
          <p:spPr bwMode="auto">
            <a:xfrm>
              <a:off x="4640" y="1564"/>
              <a:ext cx="252" cy="247"/>
            </a:xfrm>
            <a:custGeom>
              <a:avLst/>
              <a:gdLst>
                <a:gd name="T0" fmla="*/ 191 w 202"/>
                <a:gd name="T1" fmla="*/ 98 h 198"/>
                <a:gd name="T2" fmla="*/ 11 w 202"/>
                <a:gd name="T3" fmla="*/ 98 h 198"/>
                <a:gd name="T4" fmla="*/ 2 w 202"/>
                <a:gd name="T5" fmla="*/ 117 h 198"/>
                <a:gd name="T6" fmla="*/ 25 w 202"/>
                <a:gd name="T7" fmla="*/ 110 h 198"/>
                <a:gd name="T8" fmla="*/ 25 w 202"/>
                <a:gd name="T9" fmla="*/ 110 h 198"/>
                <a:gd name="T10" fmla="*/ 25 w 202"/>
                <a:gd name="T11" fmla="*/ 178 h 198"/>
                <a:gd name="T12" fmla="*/ 45 w 202"/>
                <a:gd name="T13" fmla="*/ 198 h 198"/>
                <a:gd name="T14" fmla="*/ 157 w 202"/>
                <a:gd name="T15" fmla="*/ 198 h 198"/>
                <a:gd name="T16" fmla="*/ 177 w 202"/>
                <a:gd name="T17" fmla="*/ 178 h 198"/>
                <a:gd name="T18" fmla="*/ 177 w 202"/>
                <a:gd name="T19" fmla="*/ 110 h 198"/>
                <a:gd name="T20" fmla="*/ 177 w 202"/>
                <a:gd name="T21" fmla="*/ 110 h 198"/>
                <a:gd name="T22" fmla="*/ 200 w 202"/>
                <a:gd name="T23" fmla="*/ 117 h 198"/>
                <a:gd name="T24" fmla="*/ 191 w 202"/>
                <a:gd name="T25" fmla="*/ 98 h 198"/>
                <a:gd name="T26" fmla="*/ 61 w 202"/>
                <a:gd name="T27" fmla="*/ 176 h 198"/>
                <a:gd name="T28" fmla="*/ 51 w 202"/>
                <a:gd name="T29" fmla="*/ 186 h 198"/>
                <a:gd name="T30" fmla="*/ 41 w 202"/>
                <a:gd name="T31" fmla="*/ 176 h 198"/>
                <a:gd name="T32" fmla="*/ 41 w 202"/>
                <a:gd name="T33" fmla="*/ 129 h 198"/>
                <a:gd name="T34" fmla="*/ 51 w 202"/>
                <a:gd name="T35" fmla="*/ 119 h 198"/>
                <a:gd name="T36" fmla="*/ 61 w 202"/>
                <a:gd name="T37" fmla="*/ 129 h 198"/>
                <a:gd name="T38" fmla="*/ 61 w 202"/>
                <a:gd name="T39" fmla="*/ 176 h 198"/>
                <a:gd name="T40" fmla="*/ 161 w 202"/>
                <a:gd name="T41" fmla="*/ 74 h 198"/>
                <a:gd name="T42" fmla="*/ 108 w 202"/>
                <a:gd name="T43" fmla="*/ 74 h 198"/>
                <a:gd name="T44" fmla="*/ 113 w 202"/>
                <a:gd name="T45" fmla="*/ 50 h 198"/>
                <a:gd name="T46" fmla="*/ 85 w 202"/>
                <a:gd name="T47" fmla="*/ 50 h 198"/>
                <a:gd name="T48" fmla="*/ 89 w 202"/>
                <a:gd name="T49" fmla="*/ 74 h 198"/>
                <a:gd name="T50" fmla="*/ 41 w 202"/>
                <a:gd name="T51" fmla="*/ 74 h 198"/>
                <a:gd name="T52" fmla="*/ 25 w 202"/>
                <a:gd name="T53" fmla="*/ 94 h 198"/>
                <a:gd name="T54" fmla="*/ 177 w 202"/>
                <a:gd name="T55" fmla="*/ 94 h 198"/>
                <a:gd name="T56" fmla="*/ 161 w 202"/>
                <a:gd name="T57" fmla="*/ 74 h 198"/>
                <a:gd name="T58" fmla="*/ 141 w 202"/>
                <a:gd name="T59" fmla="*/ 42 h 198"/>
                <a:gd name="T60" fmla="*/ 143 w 202"/>
                <a:gd name="T61" fmla="*/ 60 h 198"/>
                <a:gd name="T62" fmla="*/ 143 w 202"/>
                <a:gd name="T63" fmla="*/ 27 h 198"/>
                <a:gd name="T64" fmla="*/ 141 w 202"/>
                <a:gd name="T65" fmla="*/ 42 h 198"/>
                <a:gd name="T66" fmla="*/ 129 w 202"/>
                <a:gd name="T67" fmla="*/ 50 h 198"/>
                <a:gd name="T68" fmla="*/ 129 w 202"/>
                <a:gd name="T69" fmla="*/ 0 h 198"/>
                <a:gd name="T70" fmla="*/ 127 w 202"/>
                <a:gd name="T71" fmla="*/ 23 h 198"/>
                <a:gd name="T72" fmla="*/ 129 w 202"/>
                <a:gd name="T73" fmla="*/ 5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2" h="198">
                  <a:moveTo>
                    <a:pt x="191" y="98"/>
                  </a:moveTo>
                  <a:cubicBezTo>
                    <a:pt x="11" y="98"/>
                    <a:pt x="11" y="98"/>
                    <a:pt x="11" y="98"/>
                  </a:cubicBezTo>
                  <a:cubicBezTo>
                    <a:pt x="0" y="98"/>
                    <a:pt x="0" y="113"/>
                    <a:pt x="2" y="117"/>
                  </a:cubicBezTo>
                  <a:cubicBezTo>
                    <a:pt x="7" y="126"/>
                    <a:pt x="17" y="110"/>
                    <a:pt x="25" y="110"/>
                  </a:cubicBezTo>
                  <a:cubicBezTo>
                    <a:pt x="25" y="110"/>
                    <a:pt x="25" y="110"/>
                    <a:pt x="25" y="110"/>
                  </a:cubicBezTo>
                  <a:cubicBezTo>
                    <a:pt x="25" y="178"/>
                    <a:pt x="25" y="178"/>
                    <a:pt x="25" y="178"/>
                  </a:cubicBezTo>
                  <a:cubicBezTo>
                    <a:pt x="25" y="189"/>
                    <a:pt x="34" y="198"/>
                    <a:pt x="45" y="198"/>
                  </a:cubicBezTo>
                  <a:cubicBezTo>
                    <a:pt x="157" y="198"/>
                    <a:pt x="157" y="198"/>
                    <a:pt x="157" y="198"/>
                  </a:cubicBezTo>
                  <a:cubicBezTo>
                    <a:pt x="168" y="198"/>
                    <a:pt x="177" y="189"/>
                    <a:pt x="177" y="178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84" y="110"/>
                    <a:pt x="195" y="126"/>
                    <a:pt x="200" y="117"/>
                  </a:cubicBezTo>
                  <a:cubicBezTo>
                    <a:pt x="202" y="113"/>
                    <a:pt x="202" y="98"/>
                    <a:pt x="191" y="98"/>
                  </a:cubicBezTo>
                  <a:close/>
                  <a:moveTo>
                    <a:pt x="61" y="176"/>
                  </a:moveTo>
                  <a:cubicBezTo>
                    <a:pt x="61" y="181"/>
                    <a:pt x="56" y="186"/>
                    <a:pt x="51" y="186"/>
                  </a:cubicBezTo>
                  <a:cubicBezTo>
                    <a:pt x="45" y="186"/>
                    <a:pt x="41" y="181"/>
                    <a:pt x="41" y="176"/>
                  </a:cubicBezTo>
                  <a:cubicBezTo>
                    <a:pt x="41" y="129"/>
                    <a:pt x="41" y="129"/>
                    <a:pt x="41" y="129"/>
                  </a:cubicBezTo>
                  <a:cubicBezTo>
                    <a:pt x="41" y="124"/>
                    <a:pt x="45" y="119"/>
                    <a:pt x="51" y="119"/>
                  </a:cubicBezTo>
                  <a:cubicBezTo>
                    <a:pt x="56" y="119"/>
                    <a:pt x="61" y="124"/>
                    <a:pt x="61" y="129"/>
                  </a:cubicBezTo>
                  <a:lnTo>
                    <a:pt x="61" y="176"/>
                  </a:lnTo>
                  <a:close/>
                  <a:moveTo>
                    <a:pt x="161" y="74"/>
                  </a:moveTo>
                  <a:cubicBezTo>
                    <a:pt x="108" y="74"/>
                    <a:pt x="108" y="74"/>
                    <a:pt x="108" y="74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29" y="74"/>
                    <a:pt x="25" y="85"/>
                    <a:pt x="25" y="94"/>
                  </a:cubicBezTo>
                  <a:cubicBezTo>
                    <a:pt x="177" y="94"/>
                    <a:pt x="177" y="94"/>
                    <a:pt x="177" y="94"/>
                  </a:cubicBezTo>
                  <a:cubicBezTo>
                    <a:pt x="177" y="85"/>
                    <a:pt x="175" y="74"/>
                    <a:pt x="161" y="74"/>
                  </a:cubicBezTo>
                  <a:close/>
                  <a:moveTo>
                    <a:pt x="141" y="42"/>
                  </a:moveTo>
                  <a:cubicBezTo>
                    <a:pt x="129" y="52"/>
                    <a:pt x="141" y="60"/>
                    <a:pt x="143" y="60"/>
                  </a:cubicBezTo>
                  <a:cubicBezTo>
                    <a:pt x="138" y="47"/>
                    <a:pt x="164" y="36"/>
                    <a:pt x="143" y="27"/>
                  </a:cubicBezTo>
                  <a:cubicBezTo>
                    <a:pt x="147" y="34"/>
                    <a:pt x="144" y="39"/>
                    <a:pt x="141" y="42"/>
                  </a:cubicBezTo>
                  <a:close/>
                  <a:moveTo>
                    <a:pt x="129" y="50"/>
                  </a:moveTo>
                  <a:cubicBezTo>
                    <a:pt x="122" y="30"/>
                    <a:pt x="160" y="14"/>
                    <a:pt x="129" y="0"/>
                  </a:cubicBezTo>
                  <a:cubicBezTo>
                    <a:pt x="135" y="12"/>
                    <a:pt x="130" y="19"/>
                    <a:pt x="127" y="23"/>
                  </a:cubicBezTo>
                  <a:cubicBezTo>
                    <a:pt x="109" y="38"/>
                    <a:pt x="126" y="50"/>
                    <a:pt x="129" y="50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24"/>
            <p:cNvSpPr>
              <a:spLocks noEditPoints="1"/>
            </p:cNvSpPr>
            <p:nvPr/>
          </p:nvSpPr>
          <p:spPr bwMode="auto">
            <a:xfrm>
              <a:off x="2810" y="1898"/>
              <a:ext cx="261" cy="206"/>
            </a:xfrm>
            <a:custGeom>
              <a:avLst/>
              <a:gdLst>
                <a:gd name="T0" fmla="*/ 202 w 209"/>
                <a:gd name="T1" fmla="*/ 113 h 165"/>
                <a:gd name="T2" fmla="*/ 32 w 209"/>
                <a:gd name="T3" fmla="*/ 17 h 165"/>
                <a:gd name="T4" fmla="*/ 46 w 209"/>
                <a:gd name="T5" fmla="*/ 1 h 165"/>
                <a:gd name="T6" fmla="*/ 205 w 209"/>
                <a:gd name="T7" fmla="*/ 107 h 165"/>
                <a:gd name="T8" fmla="*/ 202 w 209"/>
                <a:gd name="T9" fmla="*/ 113 h 165"/>
                <a:gd name="T10" fmla="*/ 174 w 209"/>
                <a:gd name="T11" fmla="*/ 77 h 165"/>
                <a:gd name="T12" fmla="*/ 177 w 209"/>
                <a:gd name="T13" fmla="*/ 69 h 165"/>
                <a:gd name="T14" fmla="*/ 132 w 209"/>
                <a:gd name="T15" fmla="*/ 45 h 165"/>
                <a:gd name="T16" fmla="*/ 117 w 209"/>
                <a:gd name="T17" fmla="*/ 34 h 165"/>
                <a:gd name="T18" fmla="*/ 189 w 209"/>
                <a:gd name="T19" fmla="*/ 82 h 165"/>
                <a:gd name="T20" fmla="*/ 189 w 209"/>
                <a:gd name="T21" fmla="*/ 88 h 165"/>
                <a:gd name="T22" fmla="*/ 174 w 209"/>
                <a:gd name="T23" fmla="*/ 77 h 165"/>
                <a:gd name="T24" fmla="*/ 182 w 209"/>
                <a:gd name="T25" fmla="*/ 114 h 165"/>
                <a:gd name="T26" fmla="*/ 5 w 209"/>
                <a:gd name="T27" fmla="*/ 32 h 165"/>
                <a:gd name="T28" fmla="*/ 18 w 209"/>
                <a:gd name="T29" fmla="*/ 15 h 165"/>
                <a:gd name="T30" fmla="*/ 185 w 209"/>
                <a:gd name="T31" fmla="*/ 108 h 165"/>
                <a:gd name="T32" fmla="*/ 182 w 209"/>
                <a:gd name="T33" fmla="*/ 114 h 165"/>
                <a:gd name="T34" fmla="*/ 21 w 209"/>
                <a:gd name="T35" fmla="*/ 50 h 165"/>
                <a:gd name="T36" fmla="*/ 30 w 209"/>
                <a:gd name="T37" fmla="*/ 54 h 165"/>
                <a:gd name="T38" fmla="*/ 15 w 209"/>
                <a:gd name="T39" fmla="*/ 69 h 165"/>
                <a:gd name="T40" fmla="*/ 96 w 209"/>
                <a:gd name="T41" fmla="*/ 96 h 165"/>
                <a:gd name="T42" fmla="*/ 117 w 209"/>
                <a:gd name="T43" fmla="*/ 95 h 165"/>
                <a:gd name="T44" fmla="*/ 169 w 209"/>
                <a:gd name="T45" fmla="*/ 120 h 165"/>
                <a:gd name="T46" fmla="*/ 97 w 209"/>
                <a:gd name="T47" fmla="*/ 145 h 165"/>
                <a:gd name="T48" fmla="*/ 4 w 209"/>
                <a:gd name="T49" fmla="*/ 82 h 165"/>
                <a:gd name="T50" fmla="*/ 21 w 209"/>
                <a:gd name="T51" fmla="*/ 50 h 165"/>
                <a:gd name="T52" fmla="*/ 150 w 209"/>
                <a:gd name="T53" fmla="*/ 140 h 165"/>
                <a:gd name="T54" fmla="*/ 150 w 209"/>
                <a:gd name="T55" fmla="*/ 152 h 165"/>
                <a:gd name="T56" fmla="*/ 97 w 209"/>
                <a:gd name="T57" fmla="*/ 165 h 165"/>
                <a:gd name="T58" fmla="*/ 46 w 209"/>
                <a:gd name="T59" fmla="*/ 154 h 165"/>
                <a:gd name="T60" fmla="*/ 46 w 209"/>
                <a:gd name="T61" fmla="*/ 142 h 165"/>
                <a:gd name="T62" fmla="*/ 97 w 209"/>
                <a:gd name="T63" fmla="*/ 153 h 165"/>
                <a:gd name="T64" fmla="*/ 150 w 209"/>
                <a:gd name="T65" fmla="*/ 14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9" h="165">
                  <a:moveTo>
                    <a:pt x="202" y="113"/>
                  </a:moveTo>
                  <a:cubicBezTo>
                    <a:pt x="196" y="111"/>
                    <a:pt x="32" y="17"/>
                    <a:pt x="32" y="17"/>
                  </a:cubicBezTo>
                  <a:cubicBezTo>
                    <a:pt x="32" y="17"/>
                    <a:pt x="28" y="0"/>
                    <a:pt x="46" y="1"/>
                  </a:cubicBezTo>
                  <a:cubicBezTo>
                    <a:pt x="48" y="3"/>
                    <a:pt x="205" y="107"/>
                    <a:pt x="205" y="107"/>
                  </a:cubicBezTo>
                  <a:cubicBezTo>
                    <a:pt x="205" y="107"/>
                    <a:pt x="209" y="114"/>
                    <a:pt x="202" y="113"/>
                  </a:cubicBezTo>
                  <a:close/>
                  <a:moveTo>
                    <a:pt x="174" y="77"/>
                  </a:moveTo>
                  <a:cubicBezTo>
                    <a:pt x="176" y="74"/>
                    <a:pt x="177" y="72"/>
                    <a:pt x="177" y="69"/>
                  </a:cubicBezTo>
                  <a:cubicBezTo>
                    <a:pt x="177" y="59"/>
                    <a:pt x="159" y="50"/>
                    <a:pt x="132" y="45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58" y="37"/>
                    <a:pt x="189" y="49"/>
                    <a:pt x="189" y="82"/>
                  </a:cubicBezTo>
                  <a:cubicBezTo>
                    <a:pt x="189" y="84"/>
                    <a:pt x="189" y="86"/>
                    <a:pt x="189" y="88"/>
                  </a:cubicBezTo>
                  <a:lnTo>
                    <a:pt x="174" y="77"/>
                  </a:lnTo>
                  <a:close/>
                  <a:moveTo>
                    <a:pt x="182" y="114"/>
                  </a:moveTo>
                  <a:cubicBezTo>
                    <a:pt x="176" y="113"/>
                    <a:pt x="5" y="32"/>
                    <a:pt x="5" y="32"/>
                  </a:cubicBezTo>
                  <a:cubicBezTo>
                    <a:pt x="5" y="32"/>
                    <a:pt x="0" y="15"/>
                    <a:pt x="18" y="15"/>
                  </a:cubicBezTo>
                  <a:cubicBezTo>
                    <a:pt x="20" y="17"/>
                    <a:pt x="185" y="108"/>
                    <a:pt x="185" y="108"/>
                  </a:cubicBezTo>
                  <a:cubicBezTo>
                    <a:pt x="185" y="108"/>
                    <a:pt x="189" y="114"/>
                    <a:pt x="182" y="114"/>
                  </a:cubicBezTo>
                  <a:close/>
                  <a:moveTo>
                    <a:pt x="21" y="50"/>
                  </a:moveTo>
                  <a:cubicBezTo>
                    <a:pt x="30" y="54"/>
                    <a:pt x="30" y="54"/>
                    <a:pt x="30" y="54"/>
                  </a:cubicBezTo>
                  <a:cubicBezTo>
                    <a:pt x="21" y="58"/>
                    <a:pt x="15" y="63"/>
                    <a:pt x="15" y="69"/>
                  </a:cubicBezTo>
                  <a:cubicBezTo>
                    <a:pt x="15" y="84"/>
                    <a:pt x="52" y="96"/>
                    <a:pt x="96" y="96"/>
                  </a:cubicBezTo>
                  <a:cubicBezTo>
                    <a:pt x="103" y="96"/>
                    <a:pt x="110" y="95"/>
                    <a:pt x="117" y="95"/>
                  </a:cubicBezTo>
                  <a:cubicBezTo>
                    <a:pt x="169" y="120"/>
                    <a:pt x="169" y="120"/>
                    <a:pt x="169" y="120"/>
                  </a:cubicBezTo>
                  <a:cubicBezTo>
                    <a:pt x="151" y="136"/>
                    <a:pt x="122" y="145"/>
                    <a:pt x="97" y="145"/>
                  </a:cubicBezTo>
                  <a:cubicBezTo>
                    <a:pt x="54" y="145"/>
                    <a:pt x="4" y="120"/>
                    <a:pt x="4" y="82"/>
                  </a:cubicBezTo>
                  <a:cubicBezTo>
                    <a:pt x="4" y="67"/>
                    <a:pt x="11" y="57"/>
                    <a:pt x="21" y="50"/>
                  </a:cubicBezTo>
                  <a:close/>
                  <a:moveTo>
                    <a:pt x="150" y="140"/>
                  </a:moveTo>
                  <a:cubicBezTo>
                    <a:pt x="150" y="152"/>
                    <a:pt x="150" y="152"/>
                    <a:pt x="150" y="152"/>
                  </a:cubicBezTo>
                  <a:cubicBezTo>
                    <a:pt x="134" y="160"/>
                    <a:pt x="114" y="165"/>
                    <a:pt x="97" y="165"/>
                  </a:cubicBezTo>
                  <a:cubicBezTo>
                    <a:pt x="80" y="165"/>
                    <a:pt x="62" y="161"/>
                    <a:pt x="46" y="154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62" y="149"/>
                    <a:pt x="80" y="153"/>
                    <a:pt x="97" y="153"/>
                  </a:cubicBezTo>
                  <a:cubicBezTo>
                    <a:pt x="114" y="153"/>
                    <a:pt x="134" y="148"/>
                    <a:pt x="150" y="140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25"/>
            <p:cNvSpPr>
              <a:spLocks noEditPoints="1"/>
            </p:cNvSpPr>
            <p:nvPr/>
          </p:nvSpPr>
          <p:spPr bwMode="auto">
            <a:xfrm>
              <a:off x="3103" y="1893"/>
              <a:ext cx="268" cy="223"/>
            </a:xfrm>
            <a:custGeom>
              <a:avLst/>
              <a:gdLst>
                <a:gd name="T0" fmla="*/ 176 w 215"/>
                <a:gd name="T1" fmla="*/ 107 h 179"/>
                <a:gd name="T2" fmla="*/ 175 w 215"/>
                <a:gd name="T3" fmla="*/ 110 h 179"/>
                <a:gd name="T4" fmla="*/ 72 w 215"/>
                <a:gd name="T5" fmla="*/ 168 h 179"/>
                <a:gd name="T6" fmla="*/ 12 w 215"/>
                <a:gd name="T7" fmla="*/ 69 h 179"/>
                <a:gd name="T8" fmla="*/ 115 w 215"/>
                <a:gd name="T9" fmla="*/ 11 h 179"/>
                <a:gd name="T10" fmla="*/ 121 w 215"/>
                <a:gd name="T11" fmla="*/ 13 h 179"/>
                <a:gd name="T12" fmla="*/ 167 w 215"/>
                <a:gd name="T13" fmla="*/ 6 h 179"/>
                <a:gd name="T14" fmla="*/ 207 w 215"/>
                <a:gd name="T15" fmla="*/ 72 h 179"/>
                <a:gd name="T16" fmla="*/ 176 w 215"/>
                <a:gd name="T17" fmla="*/ 107 h 179"/>
                <a:gd name="T18" fmla="*/ 163 w 215"/>
                <a:gd name="T19" fmla="*/ 20 h 179"/>
                <a:gd name="T20" fmla="*/ 133 w 215"/>
                <a:gd name="T21" fmla="*/ 23 h 179"/>
                <a:gd name="T22" fmla="*/ 132 w 215"/>
                <a:gd name="T23" fmla="*/ 23 h 179"/>
                <a:gd name="T24" fmla="*/ 124 w 215"/>
                <a:gd name="T25" fmla="*/ 30 h 179"/>
                <a:gd name="T26" fmla="*/ 112 w 215"/>
                <a:gd name="T27" fmla="*/ 25 h 179"/>
                <a:gd name="T28" fmla="*/ 26 w 215"/>
                <a:gd name="T29" fmla="*/ 72 h 179"/>
                <a:gd name="T30" fmla="*/ 75 w 215"/>
                <a:gd name="T31" fmla="*/ 154 h 179"/>
                <a:gd name="T32" fmla="*/ 161 w 215"/>
                <a:gd name="T33" fmla="*/ 107 h 179"/>
                <a:gd name="T34" fmla="*/ 163 w 215"/>
                <a:gd name="T35" fmla="*/ 94 h 179"/>
                <a:gd name="T36" fmla="*/ 178 w 215"/>
                <a:gd name="T37" fmla="*/ 87 h 179"/>
                <a:gd name="T38" fmla="*/ 178 w 215"/>
                <a:gd name="T39" fmla="*/ 89 h 179"/>
                <a:gd name="T40" fmla="*/ 192 w 215"/>
                <a:gd name="T41" fmla="*/ 68 h 179"/>
                <a:gd name="T42" fmla="*/ 163 w 215"/>
                <a:gd name="T43" fmla="*/ 20 h 179"/>
                <a:gd name="T44" fmla="*/ 170 w 215"/>
                <a:gd name="T45" fmla="*/ 70 h 179"/>
                <a:gd name="T46" fmla="*/ 163 w 215"/>
                <a:gd name="T47" fmla="*/ 59 h 179"/>
                <a:gd name="T48" fmla="*/ 174 w 215"/>
                <a:gd name="T49" fmla="*/ 47 h 179"/>
                <a:gd name="T50" fmla="*/ 182 w 215"/>
                <a:gd name="T51" fmla="*/ 64 h 179"/>
                <a:gd name="T52" fmla="*/ 170 w 215"/>
                <a:gd name="T53" fmla="*/ 70 h 179"/>
                <a:gd name="T54" fmla="*/ 159 w 215"/>
                <a:gd name="T55" fmla="*/ 47 h 179"/>
                <a:gd name="T56" fmla="*/ 155 w 215"/>
                <a:gd name="T57" fmla="*/ 40 h 179"/>
                <a:gd name="T58" fmla="*/ 161 w 215"/>
                <a:gd name="T59" fmla="*/ 31 h 179"/>
                <a:gd name="T60" fmla="*/ 167 w 215"/>
                <a:gd name="T61" fmla="*/ 43 h 179"/>
                <a:gd name="T62" fmla="*/ 159 w 215"/>
                <a:gd name="T63" fmla="*/ 47 h 179"/>
                <a:gd name="T64" fmla="*/ 75 w 215"/>
                <a:gd name="T65" fmla="*/ 128 h 179"/>
                <a:gd name="T66" fmla="*/ 49 w 215"/>
                <a:gd name="T67" fmla="*/ 86 h 179"/>
                <a:gd name="T68" fmla="*/ 88 w 215"/>
                <a:gd name="T69" fmla="*/ 56 h 179"/>
                <a:gd name="T70" fmla="*/ 119 w 215"/>
                <a:gd name="T71" fmla="*/ 104 h 179"/>
                <a:gd name="T72" fmla="*/ 75 w 215"/>
                <a:gd name="T73" fmla="*/ 128 h 179"/>
                <a:gd name="T74" fmla="*/ 77 w 215"/>
                <a:gd name="T75" fmla="*/ 65 h 179"/>
                <a:gd name="T76" fmla="*/ 60 w 215"/>
                <a:gd name="T77" fmla="*/ 87 h 179"/>
                <a:gd name="T78" fmla="*/ 70 w 215"/>
                <a:gd name="T79" fmla="*/ 115 h 179"/>
                <a:gd name="T80" fmla="*/ 77 w 215"/>
                <a:gd name="T81" fmla="*/ 65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5" h="179">
                  <a:moveTo>
                    <a:pt x="176" y="107"/>
                  </a:moveTo>
                  <a:cubicBezTo>
                    <a:pt x="176" y="108"/>
                    <a:pt x="176" y="109"/>
                    <a:pt x="175" y="110"/>
                  </a:cubicBezTo>
                  <a:cubicBezTo>
                    <a:pt x="163" y="154"/>
                    <a:pt x="117" y="179"/>
                    <a:pt x="72" y="168"/>
                  </a:cubicBezTo>
                  <a:cubicBezTo>
                    <a:pt x="26" y="156"/>
                    <a:pt x="0" y="112"/>
                    <a:pt x="12" y="69"/>
                  </a:cubicBezTo>
                  <a:cubicBezTo>
                    <a:pt x="24" y="25"/>
                    <a:pt x="70" y="0"/>
                    <a:pt x="115" y="11"/>
                  </a:cubicBezTo>
                  <a:cubicBezTo>
                    <a:pt x="117" y="12"/>
                    <a:pt x="119" y="12"/>
                    <a:pt x="121" y="13"/>
                  </a:cubicBezTo>
                  <a:cubicBezTo>
                    <a:pt x="134" y="5"/>
                    <a:pt x="151" y="1"/>
                    <a:pt x="167" y="6"/>
                  </a:cubicBezTo>
                  <a:cubicBezTo>
                    <a:pt x="197" y="13"/>
                    <a:pt x="215" y="43"/>
                    <a:pt x="207" y="72"/>
                  </a:cubicBezTo>
                  <a:cubicBezTo>
                    <a:pt x="203" y="88"/>
                    <a:pt x="191" y="101"/>
                    <a:pt x="176" y="107"/>
                  </a:cubicBezTo>
                  <a:close/>
                  <a:moveTo>
                    <a:pt x="163" y="20"/>
                  </a:moveTo>
                  <a:cubicBezTo>
                    <a:pt x="152" y="17"/>
                    <a:pt x="142" y="19"/>
                    <a:pt x="133" y="23"/>
                  </a:cubicBezTo>
                  <a:cubicBezTo>
                    <a:pt x="133" y="23"/>
                    <a:pt x="133" y="23"/>
                    <a:pt x="132" y="23"/>
                  </a:cubicBezTo>
                  <a:cubicBezTo>
                    <a:pt x="129" y="25"/>
                    <a:pt x="127" y="27"/>
                    <a:pt x="124" y="30"/>
                  </a:cubicBezTo>
                  <a:cubicBezTo>
                    <a:pt x="120" y="28"/>
                    <a:pt x="116" y="26"/>
                    <a:pt x="112" y="25"/>
                  </a:cubicBezTo>
                  <a:cubicBezTo>
                    <a:pt x="74" y="15"/>
                    <a:pt x="36" y="37"/>
                    <a:pt x="26" y="72"/>
                  </a:cubicBezTo>
                  <a:cubicBezTo>
                    <a:pt x="16" y="108"/>
                    <a:pt x="38" y="144"/>
                    <a:pt x="75" y="154"/>
                  </a:cubicBezTo>
                  <a:cubicBezTo>
                    <a:pt x="113" y="163"/>
                    <a:pt x="151" y="142"/>
                    <a:pt x="161" y="107"/>
                  </a:cubicBezTo>
                  <a:cubicBezTo>
                    <a:pt x="162" y="103"/>
                    <a:pt x="163" y="98"/>
                    <a:pt x="163" y="94"/>
                  </a:cubicBezTo>
                  <a:cubicBezTo>
                    <a:pt x="169" y="93"/>
                    <a:pt x="174" y="91"/>
                    <a:pt x="178" y="87"/>
                  </a:cubicBezTo>
                  <a:cubicBezTo>
                    <a:pt x="178" y="88"/>
                    <a:pt x="178" y="88"/>
                    <a:pt x="178" y="89"/>
                  </a:cubicBezTo>
                  <a:cubicBezTo>
                    <a:pt x="185" y="84"/>
                    <a:pt x="190" y="77"/>
                    <a:pt x="192" y="68"/>
                  </a:cubicBezTo>
                  <a:cubicBezTo>
                    <a:pt x="198" y="47"/>
                    <a:pt x="185" y="26"/>
                    <a:pt x="163" y="20"/>
                  </a:cubicBezTo>
                  <a:close/>
                  <a:moveTo>
                    <a:pt x="170" y="70"/>
                  </a:moveTo>
                  <a:cubicBezTo>
                    <a:pt x="165" y="69"/>
                    <a:pt x="162" y="64"/>
                    <a:pt x="163" y="59"/>
                  </a:cubicBezTo>
                  <a:cubicBezTo>
                    <a:pt x="165" y="54"/>
                    <a:pt x="169" y="46"/>
                    <a:pt x="174" y="47"/>
                  </a:cubicBezTo>
                  <a:cubicBezTo>
                    <a:pt x="179" y="49"/>
                    <a:pt x="183" y="59"/>
                    <a:pt x="182" y="64"/>
                  </a:cubicBezTo>
                  <a:cubicBezTo>
                    <a:pt x="180" y="69"/>
                    <a:pt x="175" y="72"/>
                    <a:pt x="170" y="70"/>
                  </a:cubicBezTo>
                  <a:close/>
                  <a:moveTo>
                    <a:pt x="159" y="47"/>
                  </a:moveTo>
                  <a:cubicBezTo>
                    <a:pt x="156" y="46"/>
                    <a:pt x="154" y="43"/>
                    <a:pt x="155" y="40"/>
                  </a:cubicBezTo>
                  <a:cubicBezTo>
                    <a:pt x="156" y="37"/>
                    <a:pt x="158" y="30"/>
                    <a:pt x="161" y="31"/>
                  </a:cubicBezTo>
                  <a:cubicBezTo>
                    <a:pt x="165" y="31"/>
                    <a:pt x="168" y="40"/>
                    <a:pt x="167" y="43"/>
                  </a:cubicBezTo>
                  <a:cubicBezTo>
                    <a:pt x="166" y="46"/>
                    <a:pt x="163" y="48"/>
                    <a:pt x="159" y="47"/>
                  </a:cubicBezTo>
                  <a:close/>
                  <a:moveTo>
                    <a:pt x="75" y="128"/>
                  </a:moveTo>
                  <a:cubicBezTo>
                    <a:pt x="56" y="123"/>
                    <a:pt x="44" y="104"/>
                    <a:pt x="49" y="86"/>
                  </a:cubicBezTo>
                  <a:cubicBezTo>
                    <a:pt x="54" y="68"/>
                    <a:pt x="69" y="52"/>
                    <a:pt x="88" y="56"/>
                  </a:cubicBezTo>
                  <a:cubicBezTo>
                    <a:pt x="115" y="60"/>
                    <a:pt x="124" y="85"/>
                    <a:pt x="119" y="104"/>
                  </a:cubicBezTo>
                  <a:cubicBezTo>
                    <a:pt x="114" y="122"/>
                    <a:pt x="94" y="133"/>
                    <a:pt x="75" y="128"/>
                  </a:cubicBezTo>
                  <a:close/>
                  <a:moveTo>
                    <a:pt x="77" y="65"/>
                  </a:moveTo>
                  <a:cubicBezTo>
                    <a:pt x="77" y="65"/>
                    <a:pt x="65" y="69"/>
                    <a:pt x="60" y="87"/>
                  </a:cubicBezTo>
                  <a:cubicBezTo>
                    <a:pt x="55" y="105"/>
                    <a:pt x="68" y="114"/>
                    <a:pt x="70" y="115"/>
                  </a:cubicBezTo>
                  <a:cubicBezTo>
                    <a:pt x="64" y="85"/>
                    <a:pt x="77" y="65"/>
                    <a:pt x="77" y="65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26"/>
            <p:cNvSpPr>
              <a:spLocks noEditPoints="1"/>
            </p:cNvSpPr>
            <p:nvPr/>
          </p:nvSpPr>
          <p:spPr bwMode="auto">
            <a:xfrm>
              <a:off x="3422" y="1887"/>
              <a:ext cx="255" cy="229"/>
            </a:xfrm>
            <a:custGeom>
              <a:avLst/>
              <a:gdLst>
                <a:gd name="T0" fmla="*/ 204 w 205"/>
                <a:gd name="T1" fmla="*/ 60 h 184"/>
                <a:gd name="T2" fmla="*/ 16 w 205"/>
                <a:gd name="T3" fmla="*/ 72 h 184"/>
                <a:gd name="T4" fmla="*/ 4 w 205"/>
                <a:gd name="T5" fmla="*/ 52 h 184"/>
                <a:gd name="T6" fmla="*/ 104 w 205"/>
                <a:gd name="T7" fmla="*/ 0 h 184"/>
                <a:gd name="T8" fmla="*/ 204 w 205"/>
                <a:gd name="T9" fmla="*/ 52 h 184"/>
                <a:gd name="T10" fmla="*/ 57 w 205"/>
                <a:gd name="T11" fmla="*/ 29 h 184"/>
                <a:gd name="T12" fmla="*/ 72 w 205"/>
                <a:gd name="T13" fmla="*/ 29 h 184"/>
                <a:gd name="T14" fmla="*/ 82 w 205"/>
                <a:gd name="T15" fmla="*/ 46 h 184"/>
                <a:gd name="T16" fmla="*/ 82 w 205"/>
                <a:gd name="T17" fmla="*/ 60 h 184"/>
                <a:gd name="T18" fmla="*/ 82 w 205"/>
                <a:gd name="T19" fmla="*/ 46 h 184"/>
                <a:gd name="T20" fmla="*/ 95 w 205"/>
                <a:gd name="T21" fmla="*/ 29 h 184"/>
                <a:gd name="T22" fmla="*/ 110 w 205"/>
                <a:gd name="T23" fmla="*/ 29 h 184"/>
                <a:gd name="T24" fmla="*/ 123 w 205"/>
                <a:gd name="T25" fmla="*/ 46 h 184"/>
                <a:gd name="T26" fmla="*/ 123 w 205"/>
                <a:gd name="T27" fmla="*/ 60 h 184"/>
                <a:gd name="T28" fmla="*/ 123 w 205"/>
                <a:gd name="T29" fmla="*/ 46 h 184"/>
                <a:gd name="T30" fmla="*/ 130 w 205"/>
                <a:gd name="T31" fmla="*/ 29 h 184"/>
                <a:gd name="T32" fmla="*/ 145 w 205"/>
                <a:gd name="T33" fmla="*/ 29 h 184"/>
                <a:gd name="T34" fmla="*/ 12 w 205"/>
                <a:gd name="T35" fmla="*/ 92 h 184"/>
                <a:gd name="T36" fmla="*/ 12 w 205"/>
                <a:gd name="T37" fmla="*/ 76 h 184"/>
                <a:gd name="T38" fmla="*/ 204 w 205"/>
                <a:gd name="T39" fmla="*/ 84 h 184"/>
                <a:gd name="T40" fmla="*/ 12 w 205"/>
                <a:gd name="T41" fmla="*/ 92 h 184"/>
                <a:gd name="T42" fmla="*/ 76 w 205"/>
                <a:gd name="T43" fmla="*/ 96 h 184"/>
                <a:gd name="T44" fmla="*/ 149 w 205"/>
                <a:gd name="T45" fmla="*/ 96 h 184"/>
                <a:gd name="T46" fmla="*/ 204 w 205"/>
                <a:gd name="T47" fmla="*/ 110 h 184"/>
                <a:gd name="T48" fmla="*/ 14 w 205"/>
                <a:gd name="T49" fmla="*/ 124 h 184"/>
                <a:gd name="T50" fmla="*/ 14 w 205"/>
                <a:gd name="T51" fmla="*/ 96 h 184"/>
                <a:gd name="T52" fmla="*/ 196 w 205"/>
                <a:gd name="T53" fmla="*/ 128 h 184"/>
                <a:gd name="T54" fmla="*/ 196 w 205"/>
                <a:gd name="T55" fmla="*/ 144 h 184"/>
                <a:gd name="T56" fmla="*/ 4 w 205"/>
                <a:gd name="T57" fmla="*/ 136 h 184"/>
                <a:gd name="T58" fmla="*/ 185 w 205"/>
                <a:gd name="T59" fmla="*/ 184 h 184"/>
                <a:gd name="T60" fmla="*/ 5 w 205"/>
                <a:gd name="T61" fmla="*/ 152 h 184"/>
                <a:gd name="T62" fmla="*/ 185 w 205"/>
                <a:gd name="T63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5" h="184">
                  <a:moveTo>
                    <a:pt x="204" y="52"/>
                  </a:moveTo>
                  <a:cubicBezTo>
                    <a:pt x="204" y="60"/>
                    <a:pt x="204" y="60"/>
                    <a:pt x="204" y="60"/>
                  </a:cubicBezTo>
                  <a:cubicBezTo>
                    <a:pt x="204" y="66"/>
                    <a:pt x="199" y="72"/>
                    <a:pt x="192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2"/>
                    <a:pt x="4" y="66"/>
                    <a:pt x="4" y="60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8" y="23"/>
                    <a:pt x="51" y="0"/>
                    <a:pt x="104" y="0"/>
                  </a:cubicBezTo>
                  <a:cubicBezTo>
                    <a:pt x="158" y="0"/>
                    <a:pt x="201" y="23"/>
                    <a:pt x="205" y="52"/>
                  </a:cubicBezTo>
                  <a:lnTo>
                    <a:pt x="204" y="52"/>
                  </a:lnTo>
                  <a:close/>
                  <a:moveTo>
                    <a:pt x="65" y="21"/>
                  </a:moveTo>
                  <a:cubicBezTo>
                    <a:pt x="61" y="21"/>
                    <a:pt x="57" y="25"/>
                    <a:pt x="57" y="29"/>
                  </a:cubicBezTo>
                  <a:cubicBezTo>
                    <a:pt x="57" y="33"/>
                    <a:pt x="61" y="36"/>
                    <a:pt x="65" y="36"/>
                  </a:cubicBezTo>
                  <a:cubicBezTo>
                    <a:pt x="69" y="36"/>
                    <a:pt x="72" y="33"/>
                    <a:pt x="72" y="29"/>
                  </a:cubicBezTo>
                  <a:cubicBezTo>
                    <a:pt x="72" y="25"/>
                    <a:pt x="69" y="21"/>
                    <a:pt x="65" y="21"/>
                  </a:cubicBezTo>
                  <a:close/>
                  <a:moveTo>
                    <a:pt x="82" y="46"/>
                  </a:moveTo>
                  <a:cubicBezTo>
                    <a:pt x="78" y="46"/>
                    <a:pt x="75" y="49"/>
                    <a:pt x="75" y="53"/>
                  </a:cubicBezTo>
                  <a:cubicBezTo>
                    <a:pt x="75" y="57"/>
                    <a:pt x="78" y="60"/>
                    <a:pt x="82" y="60"/>
                  </a:cubicBezTo>
                  <a:cubicBezTo>
                    <a:pt x="86" y="60"/>
                    <a:pt x="89" y="57"/>
                    <a:pt x="89" y="53"/>
                  </a:cubicBezTo>
                  <a:cubicBezTo>
                    <a:pt x="89" y="49"/>
                    <a:pt x="86" y="46"/>
                    <a:pt x="82" y="46"/>
                  </a:cubicBezTo>
                  <a:close/>
                  <a:moveTo>
                    <a:pt x="103" y="21"/>
                  </a:moveTo>
                  <a:cubicBezTo>
                    <a:pt x="99" y="21"/>
                    <a:pt x="95" y="25"/>
                    <a:pt x="95" y="29"/>
                  </a:cubicBezTo>
                  <a:cubicBezTo>
                    <a:pt x="95" y="33"/>
                    <a:pt x="99" y="36"/>
                    <a:pt x="103" y="36"/>
                  </a:cubicBezTo>
                  <a:cubicBezTo>
                    <a:pt x="107" y="36"/>
                    <a:pt x="110" y="33"/>
                    <a:pt x="110" y="29"/>
                  </a:cubicBezTo>
                  <a:cubicBezTo>
                    <a:pt x="110" y="25"/>
                    <a:pt x="107" y="21"/>
                    <a:pt x="103" y="21"/>
                  </a:cubicBezTo>
                  <a:close/>
                  <a:moveTo>
                    <a:pt x="123" y="46"/>
                  </a:moveTo>
                  <a:cubicBezTo>
                    <a:pt x="119" y="46"/>
                    <a:pt x="116" y="49"/>
                    <a:pt x="116" y="53"/>
                  </a:cubicBezTo>
                  <a:cubicBezTo>
                    <a:pt x="116" y="57"/>
                    <a:pt x="119" y="60"/>
                    <a:pt x="123" y="60"/>
                  </a:cubicBezTo>
                  <a:cubicBezTo>
                    <a:pt x="127" y="60"/>
                    <a:pt x="131" y="57"/>
                    <a:pt x="131" y="53"/>
                  </a:cubicBezTo>
                  <a:cubicBezTo>
                    <a:pt x="131" y="49"/>
                    <a:pt x="127" y="46"/>
                    <a:pt x="123" y="46"/>
                  </a:cubicBezTo>
                  <a:close/>
                  <a:moveTo>
                    <a:pt x="137" y="21"/>
                  </a:moveTo>
                  <a:cubicBezTo>
                    <a:pt x="133" y="21"/>
                    <a:pt x="130" y="25"/>
                    <a:pt x="130" y="29"/>
                  </a:cubicBezTo>
                  <a:cubicBezTo>
                    <a:pt x="130" y="33"/>
                    <a:pt x="133" y="36"/>
                    <a:pt x="137" y="36"/>
                  </a:cubicBezTo>
                  <a:cubicBezTo>
                    <a:pt x="141" y="36"/>
                    <a:pt x="145" y="33"/>
                    <a:pt x="145" y="29"/>
                  </a:cubicBezTo>
                  <a:cubicBezTo>
                    <a:pt x="145" y="25"/>
                    <a:pt x="141" y="21"/>
                    <a:pt x="137" y="21"/>
                  </a:cubicBezTo>
                  <a:close/>
                  <a:moveTo>
                    <a:pt x="12" y="92"/>
                  </a:moveTo>
                  <a:cubicBezTo>
                    <a:pt x="8" y="92"/>
                    <a:pt x="4" y="88"/>
                    <a:pt x="4" y="84"/>
                  </a:cubicBezTo>
                  <a:cubicBezTo>
                    <a:pt x="4" y="79"/>
                    <a:pt x="8" y="76"/>
                    <a:pt x="12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201" y="76"/>
                    <a:pt x="204" y="79"/>
                    <a:pt x="204" y="84"/>
                  </a:cubicBezTo>
                  <a:cubicBezTo>
                    <a:pt x="204" y="88"/>
                    <a:pt x="201" y="92"/>
                    <a:pt x="196" y="92"/>
                  </a:cubicBezTo>
                  <a:lnTo>
                    <a:pt x="12" y="92"/>
                  </a:lnTo>
                  <a:close/>
                  <a:moveTo>
                    <a:pt x="14" y="96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124" y="119"/>
                    <a:pt x="124" y="119"/>
                    <a:pt x="124" y="119"/>
                  </a:cubicBezTo>
                  <a:cubicBezTo>
                    <a:pt x="149" y="96"/>
                    <a:pt x="149" y="96"/>
                    <a:pt x="149" y="96"/>
                  </a:cubicBezTo>
                  <a:cubicBezTo>
                    <a:pt x="190" y="96"/>
                    <a:pt x="190" y="96"/>
                    <a:pt x="190" y="96"/>
                  </a:cubicBezTo>
                  <a:cubicBezTo>
                    <a:pt x="198" y="96"/>
                    <a:pt x="204" y="102"/>
                    <a:pt x="204" y="110"/>
                  </a:cubicBezTo>
                  <a:cubicBezTo>
                    <a:pt x="204" y="118"/>
                    <a:pt x="198" y="124"/>
                    <a:pt x="190" y="124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7" y="124"/>
                    <a:pt x="0" y="118"/>
                    <a:pt x="0" y="110"/>
                  </a:cubicBezTo>
                  <a:cubicBezTo>
                    <a:pt x="0" y="102"/>
                    <a:pt x="7" y="96"/>
                    <a:pt x="14" y="96"/>
                  </a:cubicBezTo>
                  <a:close/>
                  <a:moveTo>
                    <a:pt x="12" y="128"/>
                  </a:moveTo>
                  <a:cubicBezTo>
                    <a:pt x="196" y="128"/>
                    <a:pt x="196" y="128"/>
                    <a:pt x="196" y="128"/>
                  </a:cubicBezTo>
                  <a:cubicBezTo>
                    <a:pt x="201" y="128"/>
                    <a:pt x="204" y="131"/>
                    <a:pt x="204" y="136"/>
                  </a:cubicBezTo>
                  <a:cubicBezTo>
                    <a:pt x="204" y="140"/>
                    <a:pt x="201" y="144"/>
                    <a:pt x="196" y="14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8" y="144"/>
                    <a:pt x="4" y="140"/>
                    <a:pt x="4" y="136"/>
                  </a:cubicBezTo>
                  <a:cubicBezTo>
                    <a:pt x="4" y="131"/>
                    <a:pt x="8" y="128"/>
                    <a:pt x="12" y="128"/>
                  </a:cubicBezTo>
                  <a:close/>
                  <a:moveTo>
                    <a:pt x="185" y="184"/>
                  </a:moveTo>
                  <a:cubicBezTo>
                    <a:pt x="24" y="184"/>
                    <a:pt x="24" y="184"/>
                    <a:pt x="24" y="184"/>
                  </a:cubicBezTo>
                  <a:cubicBezTo>
                    <a:pt x="6" y="184"/>
                    <a:pt x="5" y="163"/>
                    <a:pt x="5" y="152"/>
                  </a:cubicBezTo>
                  <a:cubicBezTo>
                    <a:pt x="74" y="152"/>
                    <a:pt x="114" y="152"/>
                    <a:pt x="204" y="152"/>
                  </a:cubicBezTo>
                  <a:cubicBezTo>
                    <a:pt x="204" y="163"/>
                    <a:pt x="203" y="184"/>
                    <a:pt x="185" y="184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27"/>
            <p:cNvSpPr>
              <a:spLocks noEditPoints="1"/>
            </p:cNvSpPr>
            <p:nvPr/>
          </p:nvSpPr>
          <p:spPr bwMode="auto">
            <a:xfrm>
              <a:off x="3725" y="1880"/>
              <a:ext cx="258" cy="245"/>
            </a:xfrm>
            <a:custGeom>
              <a:avLst/>
              <a:gdLst>
                <a:gd name="T0" fmla="*/ 187 w 207"/>
                <a:gd name="T1" fmla="*/ 49 h 197"/>
                <a:gd name="T2" fmla="*/ 186 w 207"/>
                <a:gd name="T3" fmla="*/ 48 h 197"/>
                <a:gd name="T4" fmla="*/ 191 w 207"/>
                <a:gd name="T5" fmla="*/ 32 h 197"/>
                <a:gd name="T6" fmla="*/ 163 w 207"/>
                <a:gd name="T7" fmla="*/ 4 h 197"/>
                <a:gd name="T8" fmla="*/ 137 w 207"/>
                <a:gd name="T9" fmla="*/ 22 h 197"/>
                <a:gd name="T10" fmla="*/ 18 w 207"/>
                <a:gd name="T11" fmla="*/ 120 h 197"/>
                <a:gd name="T12" fmla="*/ 18 w 207"/>
                <a:gd name="T13" fmla="*/ 121 h 197"/>
                <a:gd name="T14" fmla="*/ 0 w 207"/>
                <a:gd name="T15" fmla="*/ 147 h 197"/>
                <a:gd name="T16" fmla="*/ 28 w 207"/>
                <a:gd name="T17" fmla="*/ 175 h 197"/>
                <a:gd name="T18" fmla="*/ 35 w 207"/>
                <a:gd name="T19" fmla="*/ 174 h 197"/>
                <a:gd name="T20" fmla="*/ 37 w 207"/>
                <a:gd name="T21" fmla="*/ 175 h 197"/>
                <a:gd name="T22" fmla="*/ 187 w 207"/>
                <a:gd name="T23" fmla="*/ 49 h 197"/>
                <a:gd name="T24" fmla="*/ 51 w 207"/>
                <a:gd name="T25" fmla="*/ 132 h 197"/>
                <a:gd name="T26" fmla="*/ 50 w 207"/>
                <a:gd name="T27" fmla="*/ 132 h 197"/>
                <a:gd name="T28" fmla="*/ 47 w 207"/>
                <a:gd name="T29" fmla="*/ 132 h 197"/>
                <a:gd name="T30" fmla="*/ 38 w 207"/>
                <a:gd name="T31" fmla="*/ 125 h 197"/>
                <a:gd name="T32" fmla="*/ 45 w 207"/>
                <a:gd name="T33" fmla="*/ 119 h 197"/>
                <a:gd name="T34" fmla="*/ 45 w 207"/>
                <a:gd name="T35" fmla="*/ 119 h 197"/>
                <a:gd name="T36" fmla="*/ 136 w 207"/>
                <a:gd name="T37" fmla="*/ 44 h 197"/>
                <a:gd name="T38" fmla="*/ 51 w 207"/>
                <a:gd name="T39" fmla="*/ 132 h 197"/>
                <a:gd name="T40" fmla="*/ 133 w 207"/>
                <a:gd name="T41" fmla="*/ 10 h 197"/>
                <a:gd name="T42" fmla="*/ 99 w 207"/>
                <a:gd name="T43" fmla="*/ 28 h 197"/>
                <a:gd name="T44" fmla="*/ 27 w 207"/>
                <a:gd name="T45" fmla="*/ 88 h 197"/>
                <a:gd name="T46" fmla="*/ 7 w 207"/>
                <a:gd name="T47" fmla="*/ 115 h 197"/>
                <a:gd name="T48" fmla="*/ 133 w 207"/>
                <a:gd name="T49" fmla="*/ 10 h 197"/>
                <a:gd name="T50" fmla="*/ 190 w 207"/>
                <a:gd name="T51" fmla="*/ 57 h 197"/>
                <a:gd name="T52" fmla="*/ 51 w 207"/>
                <a:gd name="T53" fmla="*/ 176 h 197"/>
                <a:gd name="T54" fmla="*/ 89 w 207"/>
                <a:gd name="T55" fmla="*/ 184 h 197"/>
                <a:gd name="T56" fmla="*/ 193 w 207"/>
                <a:gd name="T57" fmla="*/ 98 h 197"/>
                <a:gd name="T58" fmla="*/ 190 w 207"/>
                <a:gd name="T59" fmla="*/ 5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7" h="197">
                  <a:moveTo>
                    <a:pt x="187" y="49"/>
                  </a:moveTo>
                  <a:cubicBezTo>
                    <a:pt x="186" y="48"/>
                    <a:pt x="186" y="48"/>
                    <a:pt x="186" y="48"/>
                  </a:cubicBezTo>
                  <a:cubicBezTo>
                    <a:pt x="189" y="44"/>
                    <a:pt x="191" y="38"/>
                    <a:pt x="191" y="32"/>
                  </a:cubicBezTo>
                  <a:cubicBezTo>
                    <a:pt x="191" y="17"/>
                    <a:pt x="179" y="4"/>
                    <a:pt x="163" y="4"/>
                  </a:cubicBezTo>
                  <a:cubicBezTo>
                    <a:pt x="151" y="4"/>
                    <a:pt x="141" y="11"/>
                    <a:pt x="137" y="22"/>
                  </a:cubicBezTo>
                  <a:cubicBezTo>
                    <a:pt x="123" y="40"/>
                    <a:pt x="78" y="97"/>
                    <a:pt x="18" y="120"/>
                  </a:cubicBezTo>
                  <a:cubicBezTo>
                    <a:pt x="18" y="120"/>
                    <a:pt x="18" y="120"/>
                    <a:pt x="18" y="121"/>
                  </a:cubicBezTo>
                  <a:cubicBezTo>
                    <a:pt x="7" y="125"/>
                    <a:pt x="0" y="135"/>
                    <a:pt x="0" y="147"/>
                  </a:cubicBezTo>
                  <a:cubicBezTo>
                    <a:pt x="0" y="163"/>
                    <a:pt x="12" y="175"/>
                    <a:pt x="28" y="175"/>
                  </a:cubicBezTo>
                  <a:cubicBezTo>
                    <a:pt x="30" y="175"/>
                    <a:pt x="33" y="175"/>
                    <a:pt x="35" y="174"/>
                  </a:cubicBezTo>
                  <a:cubicBezTo>
                    <a:pt x="36" y="175"/>
                    <a:pt x="36" y="175"/>
                    <a:pt x="37" y="175"/>
                  </a:cubicBezTo>
                  <a:cubicBezTo>
                    <a:pt x="151" y="145"/>
                    <a:pt x="187" y="49"/>
                    <a:pt x="187" y="49"/>
                  </a:cubicBezTo>
                  <a:close/>
                  <a:moveTo>
                    <a:pt x="51" y="132"/>
                  </a:moveTo>
                  <a:cubicBezTo>
                    <a:pt x="50" y="132"/>
                    <a:pt x="50" y="132"/>
                    <a:pt x="50" y="132"/>
                  </a:cubicBezTo>
                  <a:cubicBezTo>
                    <a:pt x="49" y="132"/>
                    <a:pt x="48" y="132"/>
                    <a:pt x="47" y="132"/>
                  </a:cubicBezTo>
                  <a:cubicBezTo>
                    <a:pt x="42" y="132"/>
                    <a:pt x="38" y="131"/>
                    <a:pt x="38" y="125"/>
                  </a:cubicBezTo>
                  <a:cubicBezTo>
                    <a:pt x="38" y="121"/>
                    <a:pt x="41" y="121"/>
                    <a:pt x="45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95" y="99"/>
                    <a:pt x="131" y="50"/>
                    <a:pt x="136" y="44"/>
                  </a:cubicBezTo>
                  <a:cubicBezTo>
                    <a:pt x="128" y="73"/>
                    <a:pt x="88" y="108"/>
                    <a:pt x="51" y="132"/>
                  </a:cubicBezTo>
                  <a:close/>
                  <a:moveTo>
                    <a:pt x="133" y="10"/>
                  </a:moveTo>
                  <a:cubicBezTo>
                    <a:pt x="118" y="0"/>
                    <a:pt x="99" y="28"/>
                    <a:pt x="99" y="28"/>
                  </a:cubicBezTo>
                  <a:cubicBezTo>
                    <a:pt x="99" y="28"/>
                    <a:pt x="72" y="64"/>
                    <a:pt x="27" y="88"/>
                  </a:cubicBezTo>
                  <a:cubicBezTo>
                    <a:pt x="22" y="90"/>
                    <a:pt x="5" y="96"/>
                    <a:pt x="7" y="115"/>
                  </a:cubicBezTo>
                  <a:cubicBezTo>
                    <a:pt x="9" y="115"/>
                    <a:pt x="105" y="74"/>
                    <a:pt x="133" y="10"/>
                  </a:cubicBezTo>
                  <a:close/>
                  <a:moveTo>
                    <a:pt x="190" y="57"/>
                  </a:moveTo>
                  <a:cubicBezTo>
                    <a:pt x="187" y="56"/>
                    <a:pt x="153" y="147"/>
                    <a:pt x="51" y="176"/>
                  </a:cubicBezTo>
                  <a:cubicBezTo>
                    <a:pt x="50" y="183"/>
                    <a:pt x="60" y="197"/>
                    <a:pt x="89" y="184"/>
                  </a:cubicBezTo>
                  <a:cubicBezTo>
                    <a:pt x="169" y="161"/>
                    <a:pt x="193" y="98"/>
                    <a:pt x="193" y="98"/>
                  </a:cubicBezTo>
                  <a:cubicBezTo>
                    <a:pt x="193" y="98"/>
                    <a:pt x="207" y="70"/>
                    <a:pt x="190" y="57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28"/>
            <p:cNvSpPr>
              <a:spLocks noEditPoints="1"/>
            </p:cNvSpPr>
            <p:nvPr/>
          </p:nvSpPr>
          <p:spPr bwMode="auto">
            <a:xfrm>
              <a:off x="4035" y="1877"/>
              <a:ext cx="230" cy="249"/>
            </a:xfrm>
            <a:custGeom>
              <a:avLst/>
              <a:gdLst>
                <a:gd name="T0" fmla="*/ 118 w 185"/>
                <a:gd name="T1" fmla="*/ 14 h 200"/>
                <a:gd name="T2" fmla="*/ 111 w 185"/>
                <a:gd name="T3" fmla="*/ 0 h 200"/>
                <a:gd name="T4" fmla="*/ 185 w 185"/>
                <a:gd name="T5" fmla="*/ 75 h 200"/>
                <a:gd name="T6" fmla="*/ 130 w 185"/>
                <a:gd name="T7" fmla="*/ 31 h 200"/>
                <a:gd name="T8" fmla="*/ 134 w 185"/>
                <a:gd name="T9" fmla="*/ 52 h 200"/>
                <a:gd name="T10" fmla="*/ 157 w 185"/>
                <a:gd name="T11" fmla="*/ 60 h 200"/>
                <a:gd name="T12" fmla="*/ 145 w 185"/>
                <a:gd name="T13" fmla="*/ 64 h 200"/>
                <a:gd name="T14" fmla="*/ 159 w 185"/>
                <a:gd name="T15" fmla="*/ 68 h 200"/>
                <a:gd name="T16" fmla="*/ 162 w 185"/>
                <a:gd name="T17" fmla="*/ 80 h 200"/>
                <a:gd name="T18" fmla="*/ 129 w 185"/>
                <a:gd name="T19" fmla="*/ 73 h 200"/>
                <a:gd name="T20" fmla="*/ 115 w 185"/>
                <a:gd name="T21" fmla="*/ 89 h 200"/>
                <a:gd name="T22" fmla="*/ 107 w 185"/>
                <a:gd name="T23" fmla="*/ 23 h 200"/>
                <a:gd name="T24" fmla="*/ 130 w 185"/>
                <a:gd name="T25" fmla="*/ 31 h 200"/>
                <a:gd name="T26" fmla="*/ 109 w 185"/>
                <a:gd name="T27" fmla="*/ 66 h 200"/>
                <a:gd name="T28" fmla="*/ 113 w 185"/>
                <a:gd name="T29" fmla="*/ 52 h 200"/>
                <a:gd name="T30" fmla="*/ 149 w 185"/>
                <a:gd name="T31" fmla="*/ 94 h 200"/>
                <a:gd name="T32" fmla="*/ 150 w 185"/>
                <a:gd name="T33" fmla="*/ 127 h 200"/>
                <a:gd name="T34" fmla="*/ 128 w 185"/>
                <a:gd name="T35" fmla="*/ 134 h 200"/>
                <a:gd name="T36" fmla="*/ 142 w 185"/>
                <a:gd name="T37" fmla="*/ 146 h 200"/>
                <a:gd name="T38" fmla="*/ 129 w 185"/>
                <a:gd name="T39" fmla="*/ 159 h 200"/>
                <a:gd name="T40" fmla="*/ 110 w 185"/>
                <a:gd name="T41" fmla="*/ 159 h 200"/>
                <a:gd name="T42" fmla="*/ 87 w 185"/>
                <a:gd name="T43" fmla="*/ 177 h 200"/>
                <a:gd name="T44" fmla="*/ 73 w 185"/>
                <a:gd name="T45" fmla="*/ 167 h 200"/>
                <a:gd name="T46" fmla="*/ 50 w 185"/>
                <a:gd name="T47" fmla="*/ 165 h 200"/>
                <a:gd name="T48" fmla="*/ 41 w 185"/>
                <a:gd name="T49" fmla="*/ 154 h 200"/>
                <a:gd name="T50" fmla="*/ 41 w 185"/>
                <a:gd name="T51" fmla="*/ 139 h 200"/>
                <a:gd name="T52" fmla="*/ 33 w 185"/>
                <a:gd name="T53" fmla="*/ 147 h 200"/>
                <a:gd name="T54" fmla="*/ 28 w 185"/>
                <a:gd name="T55" fmla="*/ 119 h 200"/>
                <a:gd name="T56" fmla="*/ 28 w 185"/>
                <a:gd name="T57" fmla="*/ 100 h 200"/>
                <a:gd name="T58" fmla="*/ 87 w 185"/>
                <a:gd name="T59" fmla="*/ 48 h 200"/>
                <a:gd name="T60" fmla="*/ 82 w 185"/>
                <a:gd name="T61" fmla="*/ 111 h 200"/>
                <a:gd name="T62" fmla="*/ 110 w 185"/>
                <a:gd name="T63" fmla="*/ 105 h 200"/>
                <a:gd name="T64" fmla="*/ 129 w 185"/>
                <a:gd name="T65" fmla="*/ 105 h 200"/>
                <a:gd name="T66" fmla="*/ 149 w 185"/>
                <a:gd name="T67" fmla="*/ 94 h 200"/>
                <a:gd name="T68" fmla="*/ 46 w 185"/>
                <a:gd name="T69" fmla="*/ 93 h 200"/>
                <a:gd name="T70" fmla="*/ 61 w 185"/>
                <a:gd name="T71" fmla="*/ 93 h 200"/>
                <a:gd name="T72" fmla="*/ 61 w 185"/>
                <a:gd name="T73" fmla="*/ 110 h 200"/>
                <a:gd name="T74" fmla="*/ 61 w 185"/>
                <a:gd name="T75" fmla="*/ 134 h 200"/>
                <a:gd name="T76" fmla="*/ 61 w 185"/>
                <a:gd name="T77" fmla="*/ 110 h 200"/>
                <a:gd name="T78" fmla="*/ 75 w 185"/>
                <a:gd name="T79" fmla="*/ 142 h 200"/>
                <a:gd name="T80" fmla="*/ 90 w 185"/>
                <a:gd name="T81" fmla="*/ 142 h 200"/>
                <a:gd name="T82" fmla="*/ 111 w 185"/>
                <a:gd name="T83" fmla="*/ 127 h 200"/>
                <a:gd name="T84" fmla="*/ 111 w 185"/>
                <a:gd name="T85" fmla="*/ 142 h 200"/>
                <a:gd name="T86" fmla="*/ 111 w 185"/>
                <a:gd name="T87" fmla="*/ 127 h 200"/>
                <a:gd name="T88" fmla="*/ 12 w 185"/>
                <a:gd name="T89" fmla="*/ 112 h 200"/>
                <a:gd name="T90" fmla="*/ 163 w 185"/>
                <a:gd name="T91" fmla="*/ 112 h 200"/>
                <a:gd name="T92" fmla="*/ 171 w 185"/>
                <a:gd name="T93" fmla="*/ 88 h 200"/>
                <a:gd name="T94" fmla="*/ 87 w 185"/>
                <a:gd name="T95" fmla="*/ 200 h 200"/>
                <a:gd name="T96" fmla="*/ 87 w 185"/>
                <a:gd name="T97" fmla="*/ 25 h 200"/>
                <a:gd name="T98" fmla="*/ 89 w 185"/>
                <a:gd name="T99" fmla="*/ 3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5" h="200">
                  <a:moveTo>
                    <a:pt x="173" y="78"/>
                  </a:moveTo>
                  <a:cubicBezTo>
                    <a:pt x="169" y="48"/>
                    <a:pt x="148" y="22"/>
                    <a:pt x="118" y="14"/>
                  </a:cubicBezTo>
                  <a:cubicBezTo>
                    <a:pt x="115" y="13"/>
                    <a:pt x="112" y="13"/>
                    <a:pt x="109" y="12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5" y="1"/>
                    <a:pt x="118" y="1"/>
                    <a:pt x="121" y="2"/>
                  </a:cubicBezTo>
                  <a:cubicBezTo>
                    <a:pt x="156" y="12"/>
                    <a:pt x="180" y="41"/>
                    <a:pt x="185" y="75"/>
                  </a:cubicBezTo>
                  <a:lnTo>
                    <a:pt x="173" y="78"/>
                  </a:lnTo>
                  <a:close/>
                  <a:moveTo>
                    <a:pt x="130" y="31"/>
                  </a:moveTo>
                  <a:cubicBezTo>
                    <a:pt x="128" y="33"/>
                    <a:pt x="127" y="35"/>
                    <a:pt x="126" y="37"/>
                  </a:cubicBezTo>
                  <a:cubicBezTo>
                    <a:pt x="124" y="44"/>
                    <a:pt x="128" y="50"/>
                    <a:pt x="134" y="52"/>
                  </a:cubicBezTo>
                  <a:cubicBezTo>
                    <a:pt x="140" y="53"/>
                    <a:pt x="145" y="51"/>
                    <a:pt x="148" y="46"/>
                  </a:cubicBezTo>
                  <a:cubicBezTo>
                    <a:pt x="151" y="50"/>
                    <a:pt x="154" y="55"/>
                    <a:pt x="157" y="60"/>
                  </a:cubicBezTo>
                  <a:cubicBezTo>
                    <a:pt x="156" y="59"/>
                    <a:pt x="155" y="59"/>
                    <a:pt x="154" y="59"/>
                  </a:cubicBezTo>
                  <a:cubicBezTo>
                    <a:pt x="150" y="58"/>
                    <a:pt x="146" y="60"/>
                    <a:pt x="145" y="64"/>
                  </a:cubicBezTo>
                  <a:cubicBezTo>
                    <a:pt x="144" y="68"/>
                    <a:pt x="146" y="72"/>
                    <a:pt x="150" y="73"/>
                  </a:cubicBezTo>
                  <a:cubicBezTo>
                    <a:pt x="154" y="74"/>
                    <a:pt x="158" y="72"/>
                    <a:pt x="159" y="68"/>
                  </a:cubicBezTo>
                  <a:cubicBezTo>
                    <a:pt x="159" y="67"/>
                    <a:pt x="159" y="67"/>
                    <a:pt x="159" y="67"/>
                  </a:cubicBezTo>
                  <a:cubicBezTo>
                    <a:pt x="161" y="71"/>
                    <a:pt x="162" y="75"/>
                    <a:pt x="162" y="80"/>
                  </a:cubicBezTo>
                  <a:cubicBezTo>
                    <a:pt x="138" y="85"/>
                    <a:pt x="138" y="85"/>
                    <a:pt x="138" y="85"/>
                  </a:cubicBezTo>
                  <a:cubicBezTo>
                    <a:pt x="138" y="79"/>
                    <a:pt x="134" y="74"/>
                    <a:pt x="129" y="73"/>
                  </a:cubicBezTo>
                  <a:cubicBezTo>
                    <a:pt x="122" y="71"/>
                    <a:pt x="116" y="75"/>
                    <a:pt x="114" y="81"/>
                  </a:cubicBezTo>
                  <a:cubicBezTo>
                    <a:pt x="114" y="84"/>
                    <a:pt x="114" y="87"/>
                    <a:pt x="115" y="89"/>
                  </a:cubicBezTo>
                  <a:cubicBezTo>
                    <a:pt x="95" y="93"/>
                    <a:pt x="95" y="93"/>
                    <a:pt x="95" y="93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10" y="23"/>
                    <a:pt x="112" y="24"/>
                    <a:pt x="115" y="25"/>
                  </a:cubicBezTo>
                  <a:cubicBezTo>
                    <a:pt x="120" y="26"/>
                    <a:pt x="126" y="28"/>
                    <a:pt x="130" y="31"/>
                  </a:cubicBezTo>
                  <a:close/>
                  <a:moveTo>
                    <a:pt x="104" y="57"/>
                  </a:moveTo>
                  <a:cubicBezTo>
                    <a:pt x="103" y="61"/>
                    <a:pt x="105" y="65"/>
                    <a:pt x="109" y="66"/>
                  </a:cubicBezTo>
                  <a:cubicBezTo>
                    <a:pt x="113" y="67"/>
                    <a:pt x="117" y="65"/>
                    <a:pt x="118" y="61"/>
                  </a:cubicBezTo>
                  <a:cubicBezTo>
                    <a:pt x="119" y="57"/>
                    <a:pt x="117" y="53"/>
                    <a:pt x="113" y="52"/>
                  </a:cubicBezTo>
                  <a:cubicBezTo>
                    <a:pt x="109" y="51"/>
                    <a:pt x="105" y="53"/>
                    <a:pt x="104" y="57"/>
                  </a:cubicBezTo>
                  <a:close/>
                  <a:moveTo>
                    <a:pt x="149" y="94"/>
                  </a:moveTo>
                  <a:cubicBezTo>
                    <a:pt x="151" y="100"/>
                    <a:pt x="152" y="106"/>
                    <a:pt x="152" y="112"/>
                  </a:cubicBezTo>
                  <a:cubicBezTo>
                    <a:pt x="152" y="118"/>
                    <a:pt x="151" y="123"/>
                    <a:pt x="150" y="127"/>
                  </a:cubicBezTo>
                  <a:cubicBezTo>
                    <a:pt x="148" y="124"/>
                    <a:pt x="144" y="122"/>
                    <a:pt x="140" y="122"/>
                  </a:cubicBezTo>
                  <a:cubicBezTo>
                    <a:pt x="134" y="122"/>
                    <a:pt x="128" y="128"/>
                    <a:pt x="128" y="134"/>
                  </a:cubicBezTo>
                  <a:cubicBezTo>
                    <a:pt x="128" y="141"/>
                    <a:pt x="134" y="146"/>
                    <a:pt x="140" y="146"/>
                  </a:cubicBezTo>
                  <a:cubicBezTo>
                    <a:pt x="141" y="146"/>
                    <a:pt x="142" y="146"/>
                    <a:pt x="142" y="146"/>
                  </a:cubicBezTo>
                  <a:cubicBezTo>
                    <a:pt x="139" y="152"/>
                    <a:pt x="134" y="157"/>
                    <a:pt x="129" y="162"/>
                  </a:cubicBezTo>
                  <a:cubicBezTo>
                    <a:pt x="129" y="161"/>
                    <a:pt x="129" y="160"/>
                    <a:pt x="129" y="159"/>
                  </a:cubicBezTo>
                  <a:cubicBezTo>
                    <a:pt x="129" y="154"/>
                    <a:pt x="125" y="149"/>
                    <a:pt x="119" y="149"/>
                  </a:cubicBezTo>
                  <a:cubicBezTo>
                    <a:pt x="114" y="149"/>
                    <a:pt x="110" y="154"/>
                    <a:pt x="110" y="159"/>
                  </a:cubicBezTo>
                  <a:cubicBezTo>
                    <a:pt x="110" y="164"/>
                    <a:pt x="114" y="168"/>
                    <a:pt x="119" y="169"/>
                  </a:cubicBezTo>
                  <a:cubicBezTo>
                    <a:pt x="109" y="174"/>
                    <a:pt x="99" y="177"/>
                    <a:pt x="87" y="177"/>
                  </a:cubicBezTo>
                  <a:cubicBezTo>
                    <a:pt x="82" y="177"/>
                    <a:pt x="76" y="176"/>
                    <a:pt x="71" y="175"/>
                  </a:cubicBezTo>
                  <a:cubicBezTo>
                    <a:pt x="72" y="173"/>
                    <a:pt x="73" y="170"/>
                    <a:pt x="73" y="167"/>
                  </a:cubicBezTo>
                  <a:cubicBezTo>
                    <a:pt x="73" y="161"/>
                    <a:pt x="68" y="155"/>
                    <a:pt x="61" y="155"/>
                  </a:cubicBezTo>
                  <a:cubicBezTo>
                    <a:pt x="56" y="155"/>
                    <a:pt x="51" y="159"/>
                    <a:pt x="50" y="165"/>
                  </a:cubicBezTo>
                  <a:cubicBezTo>
                    <a:pt x="45" y="161"/>
                    <a:pt x="41" y="158"/>
                    <a:pt x="38" y="153"/>
                  </a:cubicBezTo>
                  <a:cubicBezTo>
                    <a:pt x="39" y="154"/>
                    <a:pt x="40" y="154"/>
                    <a:pt x="41" y="154"/>
                  </a:cubicBezTo>
                  <a:cubicBezTo>
                    <a:pt x="45" y="154"/>
                    <a:pt x="48" y="151"/>
                    <a:pt x="48" y="147"/>
                  </a:cubicBezTo>
                  <a:cubicBezTo>
                    <a:pt x="48" y="143"/>
                    <a:pt x="45" y="139"/>
                    <a:pt x="41" y="139"/>
                  </a:cubicBezTo>
                  <a:cubicBezTo>
                    <a:pt x="37" y="139"/>
                    <a:pt x="33" y="143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28" y="139"/>
                    <a:pt x="24" y="129"/>
                    <a:pt x="23" y="118"/>
                  </a:cubicBezTo>
                  <a:cubicBezTo>
                    <a:pt x="25" y="118"/>
                    <a:pt x="26" y="119"/>
                    <a:pt x="28" y="119"/>
                  </a:cubicBezTo>
                  <a:cubicBezTo>
                    <a:pt x="34" y="119"/>
                    <a:pt x="38" y="115"/>
                    <a:pt x="38" y="109"/>
                  </a:cubicBezTo>
                  <a:cubicBezTo>
                    <a:pt x="38" y="104"/>
                    <a:pt x="34" y="100"/>
                    <a:pt x="28" y="100"/>
                  </a:cubicBezTo>
                  <a:cubicBezTo>
                    <a:pt x="27" y="100"/>
                    <a:pt x="25" y="100"/>
                    <a:pt x="24" y="101"/>
                  </a:cubicBezTo>
                  <a:cubicBezTo>
                    <a:pt x="30" y="71"/>
                    <a:pt x="56" y="48"/>
                    <a:pt x="87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5"/>
                    <a:pt x="110" y="105"/>
                    <a:pt x="110" y="105"/>
                  </a:cubicBezTo>
                  <a:cubicBezTo>
                    <a:pt x="110" y="110"/>
                    <a:pt x="114" y="115"/>
                    <a:pt x="119" y="115"/>
                  </a:cubicBezTo>
                  <a:cubicBezTo>
                    <a:pt x="125" y="115"/>
                    <a:pt x="129" y="110"/>
                    <a:pt x="129" y="105"/>
                  </a:cubicBezTo>
                  <a:cubicBezTo>
                    <a:pt x="129" y="103"/>
                    <a:pt x="128" y="101"/>
                    <a:pt x="127" y="100"/>
                  </a:cubicBezTo>
                  <a:lnTo>
                    <a:pt x="149" y="94"/>
                  </a:lnTo>
                  <a:close/>
                  <a:moveTo>
                    <a:pt x="53" y="85"/>
                  </a:moveTo>
                  <a:cubicBezTo>
                    <a:pt x="49" y="85"/>
                    <a:pt x="46" y="89"/>
                    <a:pt x="46" y="93"/>
                  </a:cubicBezTo>
                  <a:cubicBezTo>
                    <a:pt x="46" y="97"/>
                    <a:pt x="49" y="100"/>
                    <a:pt x="53" y="100"/>
                  </a:cubicBezTo>
                  <a:cubicBezTo>
                    <a:pt x="57" y="100"/>
                    <a:pt x="61" y="97"/>
                    <a:pt x="61" y="93"/>
                  </a:cubicBezTo>
                  <a:cubicBezTo>
                    <a:pt x="61" y="89"/>
                    <a:pt x="57" y="85"/>
                    <a:pt x="53" y="85"/>
                  </a:cubicBezTo>
                  <a:close/>
                  <a:moveTo>
                    <a:pt x="61" y="110"/>
                  </a:moveTo>
                  <a:cubicBezTo>
                    <a:pt x="55" y="110"/>
                    <a:pt x="49" y="115"/>
                    <a:pt x="49" y="122"/>
                  </a:cubicBezTo>
                  <a:cubicBezTo>
                    <a:pt x="49" y="128"/>
                    <a:pt x="55" y="134"/>
                    <a:pt x="61" y="134"/>
                  </a:cubicBezTo>
                  <a:cubicBezTo>
                    <a:pt x="68" y="134"/>
                    <a:pt x="73" y="128"/>
                    <a:pt x="73" y="122"/>
                  </a:cubicBezTo>
                  <a:cubicBezTo>
                    <a:pt x="73" y="115"/>
                    <a:pt x="68" y="110"/>
                    <a:pt x="61" y="110"/>
                  </a:cubicBezTo>
                  <a:close/>
                  <a:moveTo>
                    <a:pt x="82" y="135"/>
                  </a:moveTo>
                  <a:cubicBezTo>
                    <a:pt x="78" y="135"/>
                    <a:pt x="75" y="138"/>
                    <a:pt x="75" y="142"/>
                  </a:cubicBezTo>
                  <a:cubicBezTo>
                    <a:pt x="75" y="147"/>
                    <a:pt x="78" y="150"/>
                    <a:pt x="82" y="150"/>
                  </a:cubicBezTo>
                  <a:cubicBezTo>
                    <a:pt x="86" y="150"/>
                    <a:pt x="90" y="147"/>
                    <a:pt x="90" y="142"/>
                  </a:cubicBezTo>
                  <a:cubicBezTo>
                    <a:pt x="90" y="138"/>
                    <a:pt x="86" y="135"/>
                    <a:pt x="82" y="135"/>
                  </a:cubicBezTo>
                  <a:close/>
                  <a:moveTo>
                    <a:pt x="111" y="127"/>
                  </a:moveTo>
                  <a:cubicBezTo>
                    <a:pt x="107" y="127"/>
                    <a:pt x="104" y="130"/>
                    <a:pt x="104" y="134"/>
                  </a:cubicBezTo>
                  <a:cubicBezTo>
                    <a:pt x="104" y="138"/>
                    <a:pt x="107" y="142"/>
                    <a:pt x="111" y="142"/>
                  </a:cubicBezTo>
                  <a:cubicBezTo>
                    <a:pt x="115" y="142"/>
                    <a:pt x="119" y="138"/>
                    <a:pt x="119" y="134"/>
                  </a:cubicBezTo>
                  <a:cubicBezTo>
                    <a:pt x="119" y="130"/>
                    <a:pt x="115" y="127"/>
                    <a:pt x="111" y="127"/>
                  </a:cubicBezTo>
                  <a:close/>
                  <a:moveTo>
                    <a:pt x="87" y="37"/>
                  </a:moveTo>
                  <a:cubicBezTo>
                    <a:pt x="46" y="37"/>
                    <a:pt x="12" y="71"/>
                    <a:pt x="12" y="112"/>
                  </a:cubicBezTo>
                  <a:cubicBezTo>
                    <a:pt x="12" y="154"/>
                    <a:pt x="46" y="188"/>
                    <a:pt x="87" y="188"/>
                  </a:cubicBezTo>
                  <a:cubicBezTo>
                    <a:pt x="129" y="188"/>
                    <a:pt x="163" y="154"/>
                    <a:pt x="163" y="112"/>
                  </a:cubicBezTo>
                  <a:cubicBezTo>
                    <a:pt x="163" y="105"/>
                    <a:pt x="162" y="98"/>
                    <a:pt x="160" y="91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4" y="96"/>
                    <a:pt x="175" y="104"/>
                    <a:pt x="175" y="112"/>
                  </a:cubicBezTo>
                  <a:cubicBezTo>
                    <a:pt x="175" y="161"/>
                    <a:pt x="136" y="200"/>
                    <a:pt x="87" y="200"/>
                  </a:cubicBezTo>
                  <a:cubicBezTo>
                    <a:pt x="39" y="200"/>
                    <a:pt x="0" y="161"/>
                    <a:pt x="0" y="112"/>
                  </a:cubicBezTo>
                  <a:cubicBezTo>
                    <a:pt x="0" y="64"/>
                    <a:pt x="39" y="25"/>
                    <a:pt x="87" y="25"/>
                  </a:cubicBezTo>
                  <a:cubicBezTo>
                    <a:pt x="89" y="25"/>
                    <a:pt x="90" y="25"/>
                    <a:pt x="91" y="25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9" y="37"/>
                    <a:pt x="88" y="37"/>
                    <a:pt x="87" y="37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29"/>
            <p:cNvSpPr>
              <a:spLocks noEditPoints="1"/>
            </p:cNvSpPr>
            <p:nvPr/>
          </p:nvSpPr>
          <p:spPr bwMode="auto">
            <a:xfrm>
              <a:off x="4339" y="1876"/>
              <a:ext cx="249" cy="248"/>
            </a:xfrm>
            <a:custGeom>
              <a:avLst/>
              <a:gdLst>
                <a:gd name="T0" fmla="*/ 161 w 200"/>
                <a:gd name="T1" fmla="*/ 114 h 199"/>
                <a:gd name="T2" fmla="*/ 121 w 200"/>
                <a:gd name="T3" fmla="*/ 114 h 199"/>
                <a:gd name="T4" fmla="*/ 80 w 200"/>
                <a:gd name="T5" fmla="*/ 114 h 199"/>
                <a:gd name="T6" fmla="*/ 1 w 200"/>
                <a:gd name="T7" fmla="*/ 117 h 199"/>
                <a:gd name="T8" fmla="*/ 63 w 200"/>
                <a:gd name="T9" fmla="*/ 31 h 199"/>
                <a:gd name="T10" fmla="*/ 137 w 200"/>
                <a:gd name="T11" fmla="*/ 31 h 199"/>
                <a:gd name="T12" fmla="*/ 198 w 200"/>
                <a:gd name="T13" fmla="*/ 117 h 199"/>
                <a:gd name="T14" fmla="*/ 99 w 200"/>
                <a:gd name="T15" fmla="*/ 68 h 199"/>
                <a:gd name="T16" fmla="*/ 9 w 200"/>
                <a:gd name="T17" fmla="*/ 96 h 199"/>
                <a:gd name="T18" fmla="*/ 38 w 200"/>
                <a:gd name="T19" fmla="*/ 104 h 199"/>
                <a:gd name="T20" fmla="*/ 114 w 200"/>
                <a:gd name="T21" fmla="*/ 107 h 199"/>
                <a:gd name="T22" fmla="*/ 161 w 200"/>
                <a:gd name="T23" fmla="*/ 104 h 199"/>
                <a:gd name="T24" fmla="*/ 190 w 200"/>
                <a:gd name="T25" fmla="*/ 95 h 199"/>
                <a:gd name="T26" fmla="*/ 172 w 200"/>
                <a:gd name="T27" fmla="*/ 100 h 199"/>
                <a:gd name="T28" fmla="*/ 172 w 200"/>
                <a:gd name="T29" fmla="*/ 83 h 199"/>
                <a:gd name="T30" fmla="*/ 172 w 200"/>
                <a:gd name="T31" fmla="*/ 100 h 199"/>
                <a:gd name="T32" fmla="*/ 92 w 200"/>
                <a:gd name="T33" fmla="*/ 91 h 199"/>
                <a:gd name="T34" fmla="*/ 109 w 200"/>
                <a:gd name="T35" fmla="*/ 91 h 199"/>
                <a:gd name="T36" fmla="*/ 24 w 200"/>
                <a:gd name="T37" fmla="*/ 100 h 199"/>
                <a:gd name="T38" fmla="*/ 24 w 200"/>
                <a:gd name="T39" fmla="*/ 83 h 199"/>
                <a:gd name="T40" fmla="*/ 24 w 200"/>
                <a:gd name="T41" fmla="*/ 100 h 199"/>
                <a:gd name="T42" fmla="*/ 75 w 200"/>
                <a:gd name="T43" fmla="*/ 25 h 199"/>
                <a:gd name="T44" fmla="*/ 124 w 200"/>
                <a:gd name="T45" fmla="*/ 25 h 199"/>
                <a:gd name="T46" fmla="*/ 85 w 200"/>
                <a:gd name="T47" fmla="*/ 15 h 199"/>
                <a:gd name="T48" fmla="*/ 110 w 200"/>
                <a:gd name="T49" fmla="*/ 10 h 199"/>
                <a:gd name="T50" fmla="*/ 75 w 200"/>
                <a:gd name="T51" fmla="*/ 126 h 199"/>
                <a:gd name="T52" fmla="*/ 134 w 200"/>
                <a:gd name="T53" fmla="*/ 121 h 199"/>
                <a:gd name="T54" fmla="*/ 173 w 200"/>
                <a:gd name="T55" fmla="*/ 135 h 199"/>
                <a:gd name="T56" fmla="*/ 143 w 200"/>
                <a:gd name="T57" fmla="*/ 199 h 199"/>
                <a:gd name="T58" fmla="*/ 37 w 200"/>
                <a:gd name="T59" fmla="*/ 179 h 199"/>
                <a:gd name="T60" fmla="*/ 42 w 200"/>
                <a:gd name="T61" fmla="*/ 126 h 199"/>
                <a:gd name="T62" fmla="*/ 126 w 200"/>
                <a:gd name="T63" fmla="*/ 187 h 199"/>
                <a:gd name="T64" fmla="*/ 145 w 200"/>
                <a:gd name="T65" fmla="*/ 146 h 199"/>
                <a:gd name="T66" fmla="*/ 133 w 200"/>
                <a:gd name="T67" fmla="*/ 143 h 199"/>
                <a:gd name="T68" fmla="*/ 126 w 200"/>
                <a:gd name="T69" fmla="*/ 187 h 199"/>
                <a:gd name="T70" fmla="*/ 69 w 200"/>
                <a:gd name="T71" fmla="*/ 183 h 199"/>
                <a:gd name="T72" fmla="*/ 81 w 200"/>
                <a:gd name="T73" fmla="*/ 179 h 199"/>
                <a:gd name="T74" fmla="*/ 62 w 200"/>
                <a:gd name="T75" fmla="*/ 13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199">
                  <a:moveTo>
                    <a:pt x="198" y="117"/>
                  </a:moveTo>
                  <a:cubicBezTo>
                    <a:pt x="184" y="126"/>
                    <a:pt x="174" y="124"/>
                    <a:pt x="161" y="114"/>
                  </a:cubicBezTo>
                  <a:cubicBezTo>
                    <a:pt x="156" y="110"/>
                    <a:pt x="151" y="107"/>
                    <a:pt x="145" y="107"/>
                  </a:cubicBezTo>
                  <a:cubicBezTo>
                    <a:pt x="135" y="104"/>
                    <a:pt x="125" y="111"/>
                    <a:pt x="121" y="114"/>
                  </a:cubicBezTo>
                  <a:cubicBezTo>
                    <a:pt x="121" y="114"/>
                    <a:pt x="121" y="114"/>
                    <a:pt x="121" y="114"/>
                  </a:cubicBezTo>
                  <a:cubicBezTo>
                    <a:pt x="106" y="126"/>
                    <a:pt x="94" y="125"/>
                    <a:pt x="80" y="114"/>
                  </a:cubicBezTo>
                  <a:cubicBezTo>
                    <a:pt x="66" y="104"/>
                    <a:pt x="52" y="103"/>
                    <a:pt x="37" y="114"/>
                  </a:cubicBezTo>
                  <a:cubicBezTo>
                    <a:pt x="23" y="125"/>
                    <a:pt x="13" y="125"/>
                    <a:pt x="1" y="117"/>
                  </a:cubicBezTo>
                  <a:cubicBezTo>
                    <a:pt x="0" y="112"/>
                    <a:pt x="0" y="107"/>
                    <a:pt x="0" y="102"/>
                  </a:cubicBezTo>
                  <a:cubicBezTo>
                    <a:pt x="0" y="70"/>
                    <a:pt x="25" y="42"/>
                    <a:pt x="63" y="31"/>
                  </a:cubicBezTo>
                  <a:cubicBezTo>
                    <a:pt x="67" y="47"/>
                    <a:pt x="82" y="59"/>
                    <a:pt x="100" y="59"/>
                  </a:cubicBezTo>
                  <a:cubicBezTo>
                    <a:pt x="117" y="59"/>
                    <a:pt x="132" y="47"/>
                    <a:pt x="137" y="31"/>
                  </a:cubicBezTo>
                  <a:cubicBezTo>
                    <a:pt x="174" y="42"/>
                    <a:pt x="200" y="70"/>
                    <a:pt x="200" y="102"/>
                  </a:cubicBezTo>
                  <a:cubicBezTo>
                    <a:pt x="200" y="107"/>
                    <a:pt x="199" y="112"/>
                    <a:pt x="198" y="117"/>
                  </a:cubicBezTo>
                  <a:close/>
                  <a:moveTo>
                    <a:pt x="143" y="44"/>
                  </a:moveTo>
                  <a:cubicBezTo>
                    <a:pt x="140" y="55"/>
                    <a:pt x="112" y="68"/>
                    <a:pt x="99" y="68"/>
                  </a:cubicBezTo>
                  <a:cubicBezTo>
                    <a:pt x="86" y="68"/>
                    <a:pt x="60" y="55"/>
                    <a:pt x="57" y="43"/>
                  </a:cubicBezTo>
                  <a:cubicBezTo>
                    <a:pt x="30" y="51"/>
                    <a:pt x="9" y="72"/>
                    <a:pt x="9" y="96"/>
                  </a:cubicBezTo>
                  <a:cubicBezTo>
                    <a:pt x="9" y="99"/>
                    <a:pt x="10" y="103"/>
                    <a:pt x="11" y="107"/>
                  </a:cubicBezTo>
                  <a:cubicBezTo>
                    <a:pt x="20" y="113"/>
                    <a:pt x="28" y="112"/>
                    <a:pt x="38" y="104"/>
                  </a:cubicBezTo>
                  <a:cubicBezTo>
                    <a:pt x="52" y="93"/>
                    <a:pt x="74" y="99"/>
                    <a:pt x="84" y="107"/>
                  </a:cubicBezTo>
                  <a:cubicBezTo>
                    <a:pt x="95" y="115"/>
                    <a:pt x="103" y="115"/>
                    <a:pt x="114" y="107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9" y="95"/>
                    <a:pt x="148" y="94"/>
                    <a:pt x="161" y="104"/>
                  </a:cubicBezTo>
                  <a:cubicBezTo>
                    <a:pt x="170" y="111"/>
                    <a:pt x="179" y="114"/>
                    <a:pt x="189" y="108"/>
                  </a:cubicBezTo>
                  <a:cubicBezTo>
                    <a:pt x="190" y="104"/>
                    <a:pt x="190" y="99"/>
                    <a:pt x="190" y="95"/>
                  </a:cubicBezTo>
                  <a:cubicBezTo>
                    <a:pt x="190" y="72"/>
                    <a:pt x="170" y="52"/>
                    <a:pt x="143" y="44"/>
                  </a:cubicBezTo>
                  <a:close/>
                  <a:moveTo>
                    <a:pt x="172" y="100"/>
                  </a:moveTo>
                  <a:cubicBezTo>
                    <a:pt x="168" y="100"/>
                    <a:pt x="164" y="96"/>
                    <a:pt x="164" y="91"/>
                  </a:cubicBezTo>
                  <a:cubicBezTo>
                    <a:pt x="164" y="87"/>
                    <a:pt x="168" y="83"/>
                    <a:pt x="172" y="83"/>
                  </a:cubicBezTo>
                  <a:cubicBezTo>
                    <a:pt x="177" y="83"/>
                    <a:pt x="181" y="87"/>
                    <a:pt x="181" y="91"/>
                  </a:cubicBezTo>
                  <a:cubicBezTo>
                    <a:pt x="181" y="96"/>
                    <a:pt x="177" y="100"/>
                    <a:pt x="172" y="100"/>
                  </a:cubicBezTo>
                  <a:close/>
                  <a:moveTo>
                    <a:pt x="100" y="100"/>
                  </a:moveTo>
                  <a:cubicBezTo>
                    <a:pt x="96" y="100"/>
                    <a:pt x="92" y="96"/>
                    <a:pt x="92" y="91"/>
                  </a:cubicBezTo>
                  <a:cubicBezTo>
                    <a:pt x="92" y="87"/>
                    <a:pt x="96" y="83"/>
                    <a:pt x="100" y="83"/>
                  </a:cubicBezTo>
                  <a:cubicBezTo>
                    <a:pt x="105" y="83"/>
                    <a:pt x="109" y="87"/>
                    <a:pt x="109" y="91"/>
                  </a:cubicBezTo>
                  <a:cubicBezTo>
                    <a:pt x="109" y="96"/>
                    <a:pt x="105" y="100"/>
                    <a:pt x="100" y="100"/>
                  </a:cubicBezTo>
                  <a:close/>
                  <a:moveTo>
                    <a:pt x="24" y="100"/>
                  </a:moveTo>
                  <a:cubicBezTo>
                    <a:pt x="20" y="100"/>
                    <a:pt x="16" y="96"/>
                    <a:pt x="16" y="91"/>
                  </a:cubicBezTo>
                  <a:cubicBezTo>
                    <a:pt x="16" y="87"/>
                    <a:pt x="20" y="83"/>
                    <a:pt x="24" y="83"/>
                  </a:cubicBezTo>
                  <a:cubicBezTo>
                    <a:pt x="29" y="83"/>
                    <a:pt x="33" y="87"/>
                    <a:pt x="33" y="91"/>
                  </a:cubicBezTo>
                  <a:cubicBezTo>
                    <a:pt x="33" y="96"/>
                    <a:pt x="29" y="100"/>
                    <a:pt x="24" y="100"/>
                  </a:cubicBezTo>
                  <a:close/>
                  <a:moveTo>
                    <a:pt x="100" y="50"/>
                  </a:moveTo>
                  <a:cubicBezTo>
                    <a:pt x="86" y="50"/>
                    <a:pt x="75" y="38"/>
                    <a:pt x="75" y="25"/>
                  </a:cubicBezTo>
                  <a:cubicBezTo>
                    <a:pt x="75" y="11"/>
                    <a:pt x="86" y="0"/>
                    <a:pt x="100" y="0"/>
                  </a:cubicBezTo>
                  <a:cubicBezTo>
                    <a:pt x="113" y="0"/>
                    <a:pt x="124" y="11"/>
                    <a:pt x="124" y="25"/>
                  </a:cubicBezTo>
                  <a:cubicBezTo>
                    <a:pt x="124" y="38"/>
                    <a:pt x="113" y="50"/>
                    <a:pt x="100" y="50"/>
                  </a:cubicBezTo>
                  <a:close/>
                  <a:moveTo>
                    <a:pt x="85" y="15"/>
                  </a:moveTo>
                  <a:cubicBezTo>
                    <a:pt x="75" y="32"/>
                    <a:pt x="94" y="42"/>
                    <a:pt x="92" y="39"/>
                  </a:cubicBezTo>
                  <a:cubicBezTo>
                    <a:pt x="88" y="19"/>
                    <a:pt x="110" y="10"/>
                    <a:pt x="110" y="10"/>
                  </a:cubicBezTo>
                  <a:cubicBezTo>
                    <a:pt x="110" y="10"/>
                    <a:pt x="96" y="2"/>
                    <a:pt x="85" y="15"/>
                  </a:cubicBezTo>
                  <a:close/>
                  <a:moveTo>
                    <a:pt x="75" y="126"/>
                  </a:moveTo>
                  <a:cubicBezTo>
                    <a:pt x="93" y="139"/>
                    <a:pt x="108" y="139"/>
                    <a:pt x="126" y="126"/>
                  </a:cubicBezTo>
                  <a:cubicBezTo>
                    <a:pt x="129" y="124"/>
                    <a:pt x="131" y="122"/>
                    <a:pt x="134" y="121"/>
                  </a:cubicBezTo>
                  <a:cubicBezTo>
                    <a:pt x="137" y="120"/>
                    <a:pt x="140" y="119"/>
                    <a:pt x="143" y="120"/>
                  </a:cubicBezTo>
                  <a:cubicBezTo>
                    <a:pt x="151" y="121"/>
                    <a:pt x="160" y="131"/>
                    <a:pt x="173" y="135"/>
                  </a:cubicBezTo>
                  <a:cubicBezTo>
                    <a:pt x="163" y="179"/>
                    <a:pt x="163" y="179"/>
                    <a:pt x="163" y="179"/>
                  </a:cubicBezTo>
                  <a:cubicBezTo>
                    <a:pt x="160" y="190"/>
                    <a:pt x="154" y="199"/>
                    <a:pt x="143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46" y="199"/>
                    <a:pt x="40" y="190"/>
                    <a:pt x="37" y="179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32" y="133"/>
                    <a:pt x="37" y="130"/>
                    <a:pt x="42" y="126"/>
                  </a:cubicBezTo>
                  <a:cubicBezTo>
                    <a:pt x="54" y="117"/>
                    <a:pt x="64" y="117"/>
                    <a:pt x="75" y="126"/>
                  </a:cubicBezTo>
                  <a:close/>
                  <a:moveTo>
                    <a:pt x="126" y="187"/>
                  </a:moveTo>
                  <a:cubicBezTo>
                    <a:pt x="129" y="188"/>
                    <a:pt x="132" y="186"/>
                    <a:pt x="133" y="183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6" y="143"/>
                    <a:pt x="144" y="139"/>
                    <a:pt x="140" y="139"/>
                  </a:cubicBezTo>
                  <a:cubicBezTo>
                    <a:pt x="137" y="138"/>
                    <a:pt x="134" y="140"/>
                    <a:pt x="133" y="143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1" y="183"/>
                    <a:pt x="123" y="186"/>
                    <a:pt x="126" y="187"/>
                  </a:cubicBezTo>
                  <a:close/>
                  <a:moveTo>
                    <a:pt x="58" y="146"/>
                  </a:moveTo>
                  <a:cubicBezTo>
                    <a:pt x="69" y="183"/>
                    <a:pt x="69" y="183"/>
                    <a:pt x="69" y="183"/>
                  </a:cubicBezTo>
                  <a:cubicBezTo>
                    <a:pt x="70" y="186"/>
                    <a:pt x="73" y="188"/>
                    <a:pt x="76" y="187"/>
                  </a:cubicBezTo>
                  <a:cubicBezTo>
                    <a:pt x="80" y="186"/>
                    <a:pt x="82" y="183"/>
                    <a:pt x="81" y="179"/>
                  </a:cubicBezTo>
                  <a:cubicBezTo>
                    <a:pt x="69" y="143"/>
                    <a:pt x="69" y="143"/>
                    <a:pt x="69" y="143"/>
                  </a:cubicBezTo>
                  <a:cubicBezTo>
                    <a:pt x="68" y="140"/>
                    <a:pt x="65" y="138"/>
                    <a:pt x="62" y="139"/>
                  </a:cubicBezTo>
                  <a:cubicBezTo>
                    <a:pt x="59" y="139"/>
                    <a:pt x="57" y="143"/>
                    <a:pt x="58" y="146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30"/>
            <p:cNvSpPr>
              <a:spLocks/>
            </p:cNvSpPr>
            <p:nvPr/>
          </p:nvSpPr>
          <p:spPr bwMode="auto">
            <a:xfrm>
              <a:off x="4640" y="1878"/>
              <a:ext cx="253" cy="251"/>
            </a:xfrm>
            <a:custGeom>
              <a:avLst/>
              <a:gdLst>
                <a:gd name="T0" fmla="*/ 50 w 203"/>
                <a:gd name="T1" fmla="*/ 186 h 201"/>
                <a:gd name="T2" fmla="*/ 5 w 203"/>
                <a:gd name="T3" fmla="*/ 177 h 201"/>
                <a:gd name="T4" fmla="*/ 10 w 203"/>
                <a:gd name="T5" fmla="*/ 128 h 201"/>
                <a:gd name="T6" fmla="*/ 57 w 203"/>
                <a:gd name="T7" fmla="*/ 134 h 201"/>
                <a:gd name="T8" fmla="*/ 19 w 203"/>
                <a:gd name="T9" fmla="*/ 107 h 201"/>
                <a:gd name="T10" fmla="*/ 27 w 203"/>
                <a:gd name="T11" fmla="*/ 91 h 201"/>
                <a:gd name="T12" fmla="*/ 96 w 203"/>
                <a:gd name="T13" fmla="*/ 102 h 201"/>
                <a:gd name="T14" fmla="*/ 47 w 203"/>
                <a:gd name="T15" fmla="*/ 67 h 201"/>
                <a:gd name="T16" fmla="*/ 130 w 203"/>
                <a:gd name="T17" fmla="*/ 62 h 201"/>
                <a:gd name="T18" fmla="*/ 94 w 203"/>
                <a:gd name="T19" fmla="*/ 36 h 201"/>
                <a:gd name="T20" fmla="*/ 155 w 203"/>
                <a:gd name="T21" fmla="*/ 34 h 201"/>
                <a:gd name="T22" fmla="*/ 130 w 203"/>
                <a:gd name="T23" fmla="*/ 11 h 201"/>
                <a:gd name="T24" fmla="*/ 198 w 203"/>
                <a:gd name="T25" fmla="*/ 30 h 201"/>
                <a:gd name="T26" fmla="*/ 50 w 203"/>
                <a:gd name="T27" fmla="*/ 18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3" h="201">
                  <a:moveTo>
                    <a:pt x="50" y="186"/>
                  </a:moveTo>
                  <a:cubicBezTo>
                    <a:pt x="8" y="201"/>
                    <a:pt x="5" y="177"/>
                    <a:pt x="5" y="177"/>
                  </a:cubicBezTo>
                  <a:cubicBezTo>
                    <a:pt x="5" y="177"/>
                    <a:pt x="0" y="158"/>
                    <a:pt x="10" y="128"/>
                  </a:cubicBezTo>
                  <a:cubicBezTo>
                    <a:pt x="22" y="124"/>
                    <a:pt x="38" y="124"/>
                    <a:pt x="57" y="134"/>
                  </a:cubicBezTo>
                  <a:cubicBezTo>
                    <a:pt x="46" y="110"/>
                    <a:pt x="31" y="105"/>
                    <a:pt x="19" y="107"/>
                  </a:cubicBezTo>
                  <a:cubicBezTo>
                    <a:pt x="21" y="102"/>
                    <a:pt x="24" y="96"/>
                    <a:pt x="27" y="91"/>
                  </a:cubicBezTo>
                  <a:cubicBezTo>
                    <a:pt x="44" y="85"/>
                    <a:pt x="71" y="82"/>
                    <a:pt x="96" y="102"/>
                  </a:cubicBezTo>
                  <a:cubicBezTo>
                    <a:pt x="93" y="71"/>
                    <a:pt x="64" y="66"/>
                    <a:pt x="47" y="67"/>
                  </a:cubicBezTo>
                  <a:cubicBezTo>
                    <a:pt x="61" y="58"/>
                    <a:pt x="97" y="44"/>
                    <a:pt x="130" y="62"/>
                  </a:cubicBezTo>
                  <a:cubicBezTo>
                    <a:pt x="122" y="44"/>
                    <a:pt x="105" y="38"/>
                    <a:pt x="94" y="36"/>
                  </a:cubicBezTo>
                  <a:cubicBezTo>
                    <a:pt x="108" y="30"/>
                    <a:pt x="120" y="10"/>
                    <a:pt x="155" y="34"/>
                  </a:cubicBezTo>
                  <a:cubicBezTo>
                    <a:pt x="147" y="21"/>
                    <a:pt x="139" y="14"/>
                    <a:pt x="130" y="11"/>
                  </a:cubicBezTo>
                  <a:cubicBezTo>
                    <a:pt x="163" y="0"/>
                    <a:pt x="193" y="0"/>
                    <a:pt x="198" y="30"/>
                  </a:cubicBezTo>
                  <a:cubicBezTo>
                    <a:pt x="203" y="76"/>
                    <a:pt x="72" y="179"/>
                    <a:pt x="50" y="186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31"/>
            <p:cNvSpPr>
              <a:spLocks noEditPoints="1"/>
            </p:cNvSpPr>
            <p:nvPr/>
          </p:nvSpPr>
          <p:spPr bwMode="auto">
            <a:xfrm>
              <a:off x="2809" y="2177"/>
              <a:ext cx="242" cy="250"/>
            </a:xfrm>
            <a:custGeom>
              <a:avLst/>
              <a:gdLst>
                <a:gd name="T0" fmla="*/ 164 w 194"/>
                <a:gd name="T1" fmla="*/ 156 h 200"/>
                <a:gd name="T2" fmla="*/ 160 w 194"/>
                <a:gd name="T3" fmla="*/ 157 h 200"/>
                <a:gd name="T4" fmla="*/ 159 w 194"/>
                <a:gd name="T5" fmla="*/ 157 h 200"/>
                <a:gd name="T6" fmla="*/ 154 w 194"/>
                <a:gd name="T7" fmla="*/ 157 h 200"/>
                <a:gd name="T8" fmla="*/ 154 w 194"/>
                <a:gd name="T9" fmla="*/ 157 h 200"/>
                <a:gd name="T10" fmla="*/ 150 w 194"/>
                <a:gd name="T11" fmla="*/ 157 h 200"/>
                <a:gd name="T12" fmla="*/ 149 w 194"/>
                <a:gd name="T13" fmla="*/ 157 h 200"/>
                <a:gd name="T14" fmla="*/ 145 w 194"/>
                <a:gd name="T15" fmla="*/ 156 h 200"/>
                <a:gd name="T16" fmla="*/ 122 w 194"/>
                <a:gd name="T17" fmla="*/ 184 h 200"/>
                <a:gd name="T18" fmla="*/ 59 w 194"/>
                <a:gd name="T19" fmla="*/ 184 h 200"/>
                <a:gd name="T20" fmla="*/ 19 w 194"/>
                <a:gd name="T21" fmla="*/ 105 h 200"/>
                <a:gd name="T22" fmla="*/ 19 w 194"/>
                <a:gd name="T23" fmla="*/ 105 h 200"/>
                <a:gd name="T24" fmla="*/ 19 w 194"/>
                <a:gd name="T25" fmla="*/ 104 h 200"/>
                <a:gd name="T26" fmla="*/ 19 w 194"/>
                <a:gd name="T27" fmla="*/ 100 h 200"/>
                <a:gd name="T28" fmla="*/ 19 w 194"/>
                <a:gd name="T29" fmla="*/ 100 h 200"/>
                <a:gd name="T30" fmla="*/ 30 w 194"/>
                <a:gd name="T31" fmla="*/ 88 h 200"/>
                <a:gd name="T32" fmla="*/ 151 w 194"/>
                <a:gd name="T33" fmla="*/ 88 h 200"/>
                <a:gd name="T34" fmla="*/ 161 w 194"/>
                <a:gd name="T35" fmla="*/ 99 h 200"/>
                <a:gd name="T36" fmla="*/ 161 w 194"/>
                <a:gd name="T37" fmla="*/ 99 h 200"/>
                <a:gd name="T38" fmla="*/ 166 w 194"/>
                <a:gd name="T39" fmla="*/ 99 h 200"/>
                <a:gd name="T40" fmla="*/ 166 w 194"/>
                <a:gd name="T41" fmla="*/ 99 h 200"/>
                <a:gd name="T42" fmla="*/ 175 w 194"/>
                <a:gd name="T43" fmla="*/ 102 h 200"/>
                <a:gd name="T44" fmla="*/ 176 w 194"/>
                <a:gd name="T45" fmla="*/ 102 h 200"/>
                <a:gd name="T46" fmla="*/ 179 w 194"/>
                <a:gd name="T47" fmla="*/ 104 h 200"/>
                <a:gd name="T48" fmla="*/ 179 w 194"/>
                <a:gd name="T49" fmla="*/ 104 h 200"/>
                <a:gd name="T50" fmla="*/ 182 w 194"/>
                <a:gd name="T51" fmla="*/ 107 h 200"/>
                <a:gd name="T52" fmla="*/ 183 w 194"/>
                <a:gd name="T53" fmla="*/ 107 h 200"/>
                <a:gd name="T54" fmla="*/ 186 w 194"/>
                <a:gd name="T55" fmla="*/ 110 h 200"/>
                <a:gd name="T56" fmla="*/ 186 w 194"/>
                <a:gd name="T57" fmla="*/ 110 h 200"/>
                <a:gd name="T58" fmla="*/ 188 w 194"/>
                <a:gd name="T59" fmla="*/ 114 h 200"/>
                <a:gd name="T60" fmla="*/ 188 w 194"/>
                <a:gd name="T61" fmla="*/ 114 h 200"/>
                <a:gd name="T62" fmla="*/ 190 w 194"/>
                <a:gd name="T63" fmla="*/ 118 h 200"/>
                <a:gd name="T64" fmla="*/ 164 w 194"/>
                <a:gd name="T65" fmla="*/ 156 h 200"/>
                <a:gd name="T66" fmla="*/ 53 w 194"/>
                <a:gd name="T67" fmla="*/ 100 h 200"/>
                <a:gd name="T68" fmla="*/ 35 w 194"/>
                <a:gd name="T69" fmla="*/ 100 h 200"/>
                <a:gd name="T70" fmla="*/ 67 w 194"/>
                <a:gd name="T71" fmla="*/ 174 h 200"/>
                <a:gd name="T72" fmla="*/ 53 w 194"/>
                <a:gd name="T73" fmla="*/ 100 h 200"/>
                <a:gd name="T74" fmla="*/ 177 w 194"/>
                <a:gd name="T75" fmla="*/ 122 h 200"/>
                <a:gd name="T76" fmla="*/ 161 w 194"/>
                <a:gd name="T77" fmla="*/ 110 h 200"/>
                <a:gd name="T78" fmla="*/ 151 w 194"/>
                <a:gd name="T79" fmla="*/ 146 h 200"/>
                <a:gd name="T80" fmla="*/ 152 w 194"/>
                <a:gd name="T81" fmla="*/ 146 h 200"/>
                <a:gd name="T82" fmla="*/ 153 w 194"/>
                <a:gd name="T83" fmla="*/ 146 h 200"/>
                <a:gd name="T84" fmla="*/ 157 w 194"/>
                <a:gd name="T85" fmla="*/ 146 h 200"/>
                <a:gd name="T86" fmla="*/ 158 w 194"/>
                <a:gd name="T87" fmla="*/ 146 h 200"/>
                <a:gd name="T88" fmla="*/ 161 w 194"/>
                <a:gd name="T89" fmla="*/ 145 h 200"/>
                <a:gd name="T90" fmla="*/ 177 w 194"/>
                <a:gd name="T91" fmla="*/ 122 h 200"/>
                <a:gd name="T92" fmla="*/ 101 w 194"/>
                <a:gd name="T93" fmla="*/ 82 h 200"/>
                <a:gd name="T94" fmla="*/ 95 w 194"/>
                <a:gd name="T95" fmla="*/ 39 h 200"/>
                <a:gd name="T96" fmla="*/ 111 w 194"/>
                <a:gd name="T97" fmla="*/ 0 h 200"/>
                <a:gd name="T98" fmla="*/ 101 w 194"/>
                <a:gd name="T99" fmla="*/ 82 h 200"/>
                <a:gd name="T100" fmla="*/ 73 w 194"/>
                <a:gd name="T101" fmla="*/ 82 h 200"/>
                <a:gd name="T102" fmla="*/ 69 w 194"/>
                <a:gd name="T103" fmla="*/ 47 h 200"/>
                <a:gd name="T104" fmla="*/ 82 w 194"/>
                <a:gd name="T105" fmla="*/ 15 h 200"/>
                <a:gd name="T106" fmla="*/ 73 w 194"/>
                <a:gd name="T107" fmla="*/ 82 h 200"/>
                <a:gd name="T108" fmla="*/ 163 w 194"/>
                <a:gd name="T109" fmla="*/ 200 h 200"/>
                <a:gd name="T110" fmla="*/ 14 w 194"/>
                <a:gd name="T111" fmla="*/ 200 h 200"/>
                <a:gd name="T112" fmla="*/ 2 w 194"/>
                <a:gd name="T113" fmla="*/ 189 h 200"/>
                <a:gd name="T114" fmla="*/ 173 w 194"/>
                <a:gd name="T115" fmla="*/ 189 h 200"/>
                <a:gd name="T116" fmla="*/ 163 w 194"/>
                <a:gd name="T117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4" h="200">
                  <a:moveTo>
                    <a:pt x="164" y="156"/>
                  </a:moveTo>
                  <a:cubicBezTo>
                    <a:pt x="163" y="156"/>
                    <a:pt x="161" y="156"/>
                    <a:pt x="160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7" y="157"/>
                    <a:pt x="156" y="157"/>
                    <a:pt x="154" y="157"/>
                  </a:cubicBezTo>
                  <a:cubicBezTo>
                    <a:pt x="154" y="157"/>
                    <a:pt x="154" y="157"/>
                    <a:pt x="154" y="157"/>
                  </a:cubicBezTo>
                  <a:cubicBezTo>
                    <a:pt x="153" y="157"/>
                    <a:pt x="151" y="157"/>
                    <a:pt x="150" y="157"/>
                  </a:cubicBezTo>
                  <a:cubicBezTo>
                    <a:pt x="149" y="157"/>
                    <a:pt x="149" y="157"/>
                    <a:pt x="149" y="157"/>
                  </a:cubicBezTo>
                  <a:cubicBezTo>
                    <a:pt x="147" y="157"/>
                    <a:pt x="146" y="157"/>
                    <a:pt x="145" y="156"/>
                  </a:cubicBezTo>
                  <a:cubicBezTo>
                    <a:pt x="139" y="164"/>
                    <a:pt x="132" y="176"/>
                    <a:pt x="122" y="184"/>
                  </a:cubicBezTo>
                  <a:cubicBezTo>
                    <a:pt x="120" y="184"/>
                    <a:pt x="62" y="184"/>
                    <a:pt x="59" y="184"/>
                  </a:cubicBezTo>
                  <a:cubicBezTo>
                    <a:pt x="26" y="167"/>
                    <a:pt x="20" y="119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4"/>
                    <a:pt x="19" y="104"/>
                    <a:pt x="19" y="104"/>
                  </a:cubicBezTo>
                  <a:cubicBezTo>
                    <a:pt x="19" y="102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9" y="95"/>
                    <a:pt x="24" y="88"/>
                    <a:pt x="30" y="88"/>
                  </a:cubicBezTo>
                  <a:cubicBezTo>
                    <a:pt x="151" y="88"/>
                    <a:pt x="151" y="88"/>
                    <a:pt x="151" y="88"/>
                  </a:cubicBezTo>
                  <a:cubicBezTo>
                    <a:pt x="156" y="88"/>
                    <a:pt x="160" y="94"/>
                    <a:pt x="161" y="99"/>
                  </a:cubicBezTo>
                  <a:cubicBezTo>
                    <a:pt x="161" y="99"/>
                    <a:pt x="161" y="99"/>
                    <a:pt x="161" y="99"/>
                  </a:cubicBezTo>
                  <a:cubicBezTo>
                    <a:pt x="163" y="99"/>
                    <a:pt x="165" y="99"/>
                    <a:pt x="166" y="99"/>
                  </a:cubicBezTo>
                  <a:cubicBezTo>
                    <a:pt x="166" y="99"/>
                    <a:pt x="166" y="99"/>
                    <a:pt x="166" y="99"/>
                  </a:cubicBezTo>
                  <a:cubicBezTo>
                    <a:pt x="169" y="100"/>
                    <a:pt x="172" y="101"/>
                    <a:pt x="175" y="102"/>
                  </a:cubicBezTo>
                  <a:cubicBezTo>
                    <a:pt x="175" y="102"/>
                    <a:pt x="175" y="102"/>
                    <a:pt x="176" y="102"/>
                  </a:cubicBezTo>
                  <a:cubicBezTo>
                    <a:pt x="177" y="103"/>
                    <a:pt x="178" y="103"/>
                    <a:pt x="179" y="104"/>
                  </a:cubicBezTo>
                  <a:cubicBezTo>
                    <a:pt x="179" y="104"/>
                    <a:pt x="179" y="104"/>
                    <a:pt x="179" y="104"/>
                  </a:cubicBezTo>
                  <a:cubicBezTo>
                    <a:pt x="180" y="105"/>
                    <a:pt x="181" y="106"/>
                    <a:pt x="182" y="107"/>
                  </a:cubicBezTo>
                  <a:cubicBezTo>
                    <a:pt x="183" y="107"/>
                    <a:pt x="183" y="107"/>
                    <a:pt x="183" y="107"/>
                  </a:cubicBezTo>
                  <a:cubicBezTo>
                    <a:pt x="184" y="108"/>
                    <a:pt x="185" y="109"/>
                    <a:pt x="186" y="110"/>
                  </a:cubicBezTo>
                  <a:cubicBezTo>
                    <a:pt x="186" y="110"/>
                    <a:pt x="186" y="110"/>
                    <a:pt x="186" y="110"/>
                  </a:cubicBezTo>
                  <a:cubicBezTo>
                    <a:pt x="187" y="111"/>
                    <a:pt x="187" y="112"/>
                    <a:pt x="188" y="114"/>
                  </a:cubicBezTo>
                  <a:cubicBezTo>
                    <a:pt x="188" y="114"/>
                    <a:pt x="188" y="114"/>
                    <a:pt x="188" y="114"/>
                  </a:cubicBezTo>
                  <a:cubicBezTo>
                    <a:pt x="189" y="116"/>
                    <a:pt x="189" y="117"/>
                    <a:pt x="190" y="118"/>
                  </a:cubicBezTo>
                  <a:cubicBezTo>
                    <a:pt x="194" y="133"/>
                    <a:pt x="183" y="150"/>
                    <a:pt x="164" y="156"/>
                  </a:cubicBezTo>
                  <a:close/>
                  <a:moveTo>
                    <a:pt x="53" y="100"/>
                  </a:moveTo>
                  <a:cubicBezTo>
                    <a:pt x="35" y="100"/>
                    <a:pt x="35" y="100"/>
                    <a:pt x="35" y="100"/>
                  </a:cubicBezTo>
                  <a:cubicBezTo>
                    <a:pt x="35" y="100"/>
                    <a:pt x="33" y="156"/>
                    <a:pt x="67" y="174"/>
                  </a:cubicBezTo>
                  <a:cubicBezTo>
                    <a:pt x="40" y="122"/>
                    <a:pt x="53" y="100"/>
                    <a:pt x="53" y="100"/>
                  </a:cubicBezTo>
                  <a:close/>
                  <a:moveTo>
                    <a:pt x="177" y="122"/>
                  </a:moveTo>
                  <a:cubicBezTo>
                    <a:pt x="175" y="115"/>
                    <a:pt x="169" y="111"/>
                    <a:pt x="161" y="110"/>
                  </a:cubicBezTo>
                  <a:cubicBezTo>
                    <a:pt x="161" y="119"/>
                    <a:pt x="158" y="132"/>
                    <a:pt x="151" y="146"/>
                  </a:cubicBezTo>
                  <a:cubicBezTo>
                    <a:pt x="151" y="146"/>
                    <a:pt x="152" y="146"/>
                    <a:pt x="152" y="146"/>
                  </a:cubicBezTo>
                  <a:cubicBezTo>
                    <a:pt x="153" y="146"/>
                    <a:pt x="153" y="146"/>
                    <a:pt x="153" y="146"/>
                  </a:cubicBezTo>
                  <a:cubicBezTo>
                    <a:pt x="154" y="146"/>
                    <a:pt x="155" y="146"/>
                    <a:pt x="157" y="146"/>
                  </a:cubicBezTo>
                  <a:cubicBezTo>
                    <a:pt x="157" y="146"/>
                    <a:pt x="157" y="146"/>
                    <a:pt x="158" y="146"/>
                  </a:cubicBezTo>
                  <a:cubicBezTo>
                    <a:pt x="159" y="145"/>
                    <a:pt x="160" y="145"/>
                    <a:pt x="161" y="145"/>
                  </a:cubicBezTo>
                  <a:cubicBezTo>
                    <a:pt x="173" y="142"/>
                    <a:pt x="180" y="131"/>
                    <a:pt x="177" y="122"/>
                  </a:cubicBezTo>
                  <a:close/>
                  <a:moveTo>
                    <a:pt x="101" y="82"/>
                  </a:moveTo>
                  <a:cubicBezTo>
                    <a:pt x="123" y="52"/>
                    <a:pt x="101" y="44"/>
                    <a:pt x="95" y="39"/>
                  </a:cubicBezTo>
                  <a:cubicBezTo>
                    <a:pt x="90" y="33"/>
                    <a:pt x="85" y="4"/>
                    <a:pt x="111" y="0"/>
                  </a:cubicBezTo>
                  <a:cubicBezTo>
                    <a:pt x="82" y="30"/>
                    <a:pt x="157" y="44"/>
                    <a:pt x="101" y="82"/>
                  </a:cubicBezTo>
                  <a:close/>
                  <a:moveTo>
                    <a:pt x="73" y="82"/>
                  </a:moveTo>
                  <a:cubicBezTo>
                    <a:pt x="92" y="57"/>
                    <a:pt x="73" y="51"/>
                    <a:pt x="69" y="47"/>
                  </a:cubicBezTo>
                  <a:cubicBezTo>
                    <a:pt x="65" y="42"/>
                    <a:pt x="61" y="19"/>
                    <a:pt x="82" y="15"/>
                  </a:cubicBezTo>
                  <a:cubicBezTo>
                    <a:pt x="58" y="39"/>
                    <a:pt x="120" y="51"/>
                    <a:pt x="73" y="82"/>
                  </a:cubicBezTo>
                  <a:close/>
                  <a:moveTo>
                    <a:pt x="163" y="200"/>
                  </a:moveTo>
                  <a:cubicBezTo>
                    <a:pt x="151" y="200"/>
                    <a:pt x="29" y="200"/>
                    <a:pt x="14" y="200"/>
                  </a:cubicBezTo>
                  <a:cubicBezTo>
                    <a:pt x="0" y="200"/>
                    <a:pt x="2" y="189"/>
                    <a:pt x="2" y="189"/>
                  </a:cubicBezTo>
                  <a:cubicBezTo>
                    <a:pt x="173" y="189"/>
                    <a:pt x="173" y="189"/>
                    <a:pt x="173" y="189"/>
                  </a:cubicBezTo>
                  <a:cubicBezTo>
                    <a:pt x="173" y="189"/>
                    <a:pt x="174" y="200"/>
                    <a:pt x="163" y="200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32"/>
            <p:cNvSpPr>
              <a:spLocks noEditPoints="1"/>
            </p:cNvSpPr>
            <p:nvPr/>
          </p:nvSpPr>
          <p:spPr bwMode="auto">
            <a:xfrm>
              <a:off x="3146" y="2177"/>
              <a:ext cx="189" cy="250"/>
            </a:xfrm>
            <a:custGeom>
              <a:avLst/>
              <a:gdLst>
                <a:gd name="T0" fmla="*/ 44 w 152"/>
                <a:gd name="T1" fmla="*/ 60 h 200"/>
                <a:gd name="T2" fmla="*/ 50 w 152"/>
                <a:gd name="T3" fmla="*/ 11 h 200"/>
                <a:gd name="T4" fmla="*/ 41 w 152"/>
                <a:gd name="T5" fmla="*/ 34 h 200"/>
                <a:gd name="T6" fmla="*/ 44 w 152"/>
                <a:gd name="T7" fmla="*/ 60 h 200"/>
                <a:gd name="T8" fmla="*/ 64 w 152"/>
                <a:gd name="T9" fmla="*/ 60 h 200"/>
                <a:gd name="T10" fmla="*/ 71 w 152"/>
                <a:gd name="T11" fmla="*/ 0 h 200"/>
                <a:gd name="T12" fmla="*/ 60 w 152"/>
                <a:gd name="T13" fmla="*/ 28 h 200"/>
                <a:gd name="T14" fmla="*/ 64 w 152"/>
                <a:gd name="T15" fmla="*/ 60 h 200"/>
                <a:gd name="T16" fmla="*/ 140 w 152"/>
                <a:gd name="T17" fmla="*/ 80 h 200"/>
                <a:gd name="T18" fmla="*/ 116 w 152"/>
                <a:gd name="T19" fmla="*/ 80 h 200"/>
                <a:gd name="T20" fmla="*/ 116 w 152"/>
                <a:gd name="T21" fmla="*/ 76 h 200"/>
                <a:gd name="T22" fmla="*/ 104 w 152"/>
                <a:gd name="T23" fmla="*/ 64 h 200"/>
                <a:gd name="T24" fmla="*/ 44 w 152"/>
                <a:gd name="T25" fmla="*/ 64 h 200"/>
                <a:gd name="T26" fmla="*/ 44 w 152"/>
                <a:gd name="T27" fmla="*/ 100 h 200"/>
                <a:gd name="T28" fmla="*/ 52 w 152"/>
                <a:gd name="T29" fmla="*/ 100 h 200"/>
                <a:gd name="T30" fmla="*/ 64 w 152"/>
                <a:gd name="T31" fmla="*/ 112 h 200"/>
                <a:gd name="T32" fmla="*/ 64 w 152"/>
                <a:gd name="T33" fmla="*/ 144 h 200"/>
                <a:gd name="T34" fmla="*/ 52 w 152"/>
                <a:gd name="T35" fmla="*/ 156 h 200"/>
                <a:gd name="T36" fmla="*/ 28 w 152"/>
                <a:gd name="T37" fmla="*/ 156 h 200"/>
                <a:gd name="T38" fmla="*/ 16 w 152"/>
                <a:gd name="T39" fmla="*/ 144 h 200"/>
                <a:gd name="T40" fmla="*/ 16 w 152"/>
                <a:gd name="T41" fmla="*/ 112 h 200"/>
                <a:gd name="T42" fmla="*/ 28 w 152"/>
                <a:gd name="T43" fmla="*/ 100 h 200"/>
                <a:gd name="T44" fmla="*/ 36 w 152"/>
                <a:gd name="T45" fmla="*/ 100 h 200"/>
                <a:gd name="T46" fmla="*/ 36 w 152"/>
                <a:gd name="T47" fmla="*/ 64 h 200"/>
                <a:gd name="T48" fmla="*/ 12 w 152"/>
                <a:gd name="T49" fmla="*/ 64 h 200"/>
                <a:gd name="T50" fmla="*/ 0 w 152"/>
                <a:gd name="T51" fmla="*/ 76 h 200"/>
                <a:gd name="T52" fmla="*/ 0 w 152"/>
                <a:gd name="T53" fmla="*/ 180 h 200"/>
                <a:gd name="T54" fmla="*/ 20 w 152"/>
                <a:gd name="T55" fmla="*/ 200 h 200"/>
                <a:gd name="T56" fmla="*/ 96 w 152"/>
                <a:gd name="T57" fmla="*/ 200 h 200"/>
                <a:gd name="T58" fmla="*/ 116 w 152"/>
                <a:gd name="T59" fmla="*/ 180 h 200"/>
                <a:gd name="T60" fmla="*/ 116 w 152"/>
                <a:gd name="T61" fmla="*/ 160 h 200"/>
                <a:gd name="T62" fmla="*/ 140 w 152"/>
                <a:gd name="T63" fmla="*/ 160 h 200"/>
                <a:gd name="T64" fmla="*/ 152 w 152"/>
                <a:gd name="T65" fmla="*/ 148 h 200"/>
                <a:gd name="T66" fmla="*/ 152 w 152"/>
                <a:gd name="T67" fmla="*/ 92 h 200"/>
                <a:gd name="T68" fmla="*/ 140 w 152"/>
                <a:gd name="T69" fmla="*/ 80 h 200"/>
                <a:gd name="T70" fmla="*/ 140 w 152"/>
                <a:gd name="T71" fmla="*/ 136 h 200"/>
                <a:gd name="T72" fmla="*/ 128 w 152"/>
                <a:gd name="T73" fmla="*/ 148 h 200"/>
                <a:gd name="T74" fmla="*/ 120 w 152"/>
                <a:gd name="T75" fmla="*/ 148 h 200"/>
                <a:gd name="T76" fmla="*/ 116 w 152"/>
                <a:gd name="T77" fmla="*/ 148 h 200"/>
                <a:gd name="T78" fmla="*/ 116 w 152"/>
                <a:gd name="T79" fmla="*/ 93 h 200"/>
                <a:gd name="T80" fmla="*/ 120 w 152"/>
                <a:gd name="T81" fmla="*/ 92 h 200"/>
                <a:gd name="T82" fmla="*/ 128 w 152"/>
                <a:gd name="T83" fmla="*/ 92 h 200"/>
                <a:gd name="T84" fmla="*/ 140 w 152"/>
                <a:gd name="T85" fmla="*/ 104 h 200"/>
                <a:gd name="T86" fmla="*/ 140 w 152"/>
                <a:gd name="T87" fmla="*/ 136 h 200"/>
                <a:gd name="T88" fmla="*/ 29 w 152"/>
                <a:gd name="T89" fmla="*/ 117 h 200"/>
                <a:gd name="T90" fmla="*/ 39 w 152"/>
                <a:gd name="T91" fmla="*/ 127 h 200"/>
                <a:gd name="T92" fmla="*/ 49 w 152"/>
                <a:gd name="T93" fmla="*/ 117 h 200"/>
                <a:gd name="T94" fmla="*/ 39 w 152"/>
                <a:gd name="T95" fmla="*/ 107 h 200"/>
                <a:gd name="T96" fmla="*/ 29 w 152"/>
                <a:gd name="T97" fmla="*/ 11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2" h="200">
                  <a:moveTo>
                    <a:pt x="44" y="60"/>
                  </a:moveTo>
                  <a:cubicBezTo>
                    <a:pt x="78" y="37"/>
                    <a:pt x="33" y="29"/>
                    <a:pt x="50" y="11"/>
                  </a:cubicBezTo>
                  <a:cubicBezTo>
                    <a:pt x="35" y="14"/>
                    <a:pt x="38" y="31"/>
                    <a:pt x="41" y="34"/>
                  </a:cubicBezTo>
                  <a:cubicBezTo>
                    <a:pt x="44" y="37"/>
                    <a:pt x="58" y="41"/>
                    <a:pt x="44" y="60"/>
                  </a:cubicBezTo>
                  <a:close/>
                  <a:moveTo>
                    <a:pt x="64" y="60"/>
                  </a:moveTo>
                  <a:cubicBezTo>
                    <a:pt x="105" y="32"/>
                    <a:pt x="50" y="22"/>
                    <a:pt x="71" y="0"/>
                  </a:cubicBezTo>
                  <a:cubicBezTo>
                    <a:pt x="53" y="3"/>
                    <a:pt x="56" y="24"/>
                    <a:pt x="60" y="28"/>
                  </a:cubicBezTo>
                  <a:cubicBezTo>
                    <a:pt x="64" y="32"/>
                    <a:pt x="80" y="37"/>
                    <a:pt x="64" y="60"/>
                  </a:cubicBezTo>
                  <a:close/>
                  <a:moveTo>
                    <a:pt x="140" y="80"/>
                  </a:moveTo>
                  <a:cubicBezTo>
                    <a:pt x="116" y="80"/>
                    <a:pt x="116" y="80"/>
                    <a:pt x="116" y="80"/>
                  </a:cubicBezTo>
                  <a:cubicBezTo>
                    <a:pt x="116" y="76"/>
                    <a:pt x="116" y="76"/>
                    <a:pt x="116" y="76"/>
                  </a:cubicBezTo>
                  <a:cubicBezTo>
                    <a:pt x="116" y="70"/>
                    <a:pt x="111" y="64"/>
                    <a:pt x="104" y="6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52" y="100"/>
                    <a:pt x="52" y="100"/>
                    <a:pt x="52" y="100"/>
                  </a:cubicBezTo>
                  <a:cubicBezTo>
                    <a:pt x="59" y="100"/>
                    <a:pt x="64" y="106"/>
                    <a:pt x="64" y="112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64" y="151"/>
                    <a:pt x="59" y="156"/>
                    <a:pt x="52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1" y="156"/>
                    <a:pt x="16" y="151"/>
                    <a:pt x="16" y="144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06"/>
                    <a:pt x="21" y="100"/>
                    <a:pt x="28" y="100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5" y="64"/>
                    <a:pt x="0" y="70"/>
                    <a:pt x="0" y="76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92"/>
                    <a:pt x="9" y="200"/>
                    <a:pt x="20" y="200"/>
                  </a:cubicBezTo>
                  <a:cubicBezTo>
                    <a:pt x="96" y="200"/>
                    <a:pt x="96" y="200"/>
                    <a:pt x="96" y="200"/>
                  </a:cubicBezTo>
                  <a:cubicBezTo>
                    <a:pt x="107" y="200"/>
                    <a:pt x="116" y="192"/>
                    <a:pt x="116" y="18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40" y="160"/>
                    <a:pt x="140" y="160"/>
                    <a:pt x="140" y="160"/>
                  </a:cubicBezTo>
                  <a:cubicBezTo>
                    <a:pt x="147" y="160"/>
                    <a:pt x="152" y="155"/>
                    <a:pt x="152" y="148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2" y="86"/>
                    <a:pt x="147" y="80"/>
                    <a:pt x="140" y="80"/>
                  </a:cubicBezTo>
                  <a:close/>
                  <a:moveTo>
                    <a:pt x="140" y="136"/>
                  </a:moveTo>
                  <a:cubicBezTo>
                    <a:pt x="140" y="143"/>
                    <a:pt x="135" y="148"/>
                    <a:pt x="128" y="148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19" y="148"/>
                    <a:pt x="117" y="148"/>
                    <a:pt x="116" y="148"/>
                  </a:cubicBezTo>
                  <a:cubicBezTo>
                    <a:pt x="116" y="93"/>
                    <a:pt x="116" y="93"/>
                    <a:pt x="116" y="93"/>
                  </a:cubicBezTo>
                  <a:cubicBezTo>
                    <a:pt x="117" y="92"/>
                    <a:pt x="119" y="92"/>
                    <a:pt x="120" y="92"/>
                  </a:cubicBezTo>
                  <a:cubicBezTo>
                    <a:pt x="128" y="92"/>
                    <a:pt x="128" y="92"/>
                    <a:pt x="128" y="92"/>
                  </a:cubicBezTo>
                  <a:cubicBezTo>
                    <a:pt x="135" y="92"/>
                    <a:pt x="140" y="98"/>
                    <a:pt x="140" y="104"/>
                  </a:cubicBezTo>
                  <a:lnTo>
                    <a:pt x="140" y="136"/>
                  </a:lnTo>
                  <a:close/>
                  <a:moveTo>
                    <a:pt x="29" y="117"/>
                  </a:moveTo>
                  <a:cubicBezTo>
                    <a:pt x="29" y="123"/>
                    <a:pt x="33" y="127"/>
                    <a:pt x="39" y="127"/>
                  </a:cubicBezTo>
                  <a:cubicBezTo>
                    <a:pt x="44" y="127"/>
                    <a:pt x="49" y="123"/>
                    <a:pt x="49" y="117"/>
                  </a:cubicBezTo>
                  <a:cubicBezTo>
                    <a:pt x="49" y="112"/>
                    <a:pt x="44" y="107"/>
                    <a:pt x="39" y="107"/>
                  </a:cubicBezTo>
                  <a:cubicBezTo>
                    <a:pt x="33" y="107"/>
                    <a:pt x="29" y="112"/>
                    <a:pt x="29" y="117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33"/>
            <p:cNvSpPr>
              <a:spLocks noEditPoints="1"/>
            </p:cNvSpPr>
            <p:nvPr/>
          </p:nvSpPr>
          <p:spPr bwMode="auto">
            <a:xfrm>
              <a:off x="3447" y="2179"/>
              <a:ext cx="206" cy="246"/>
            </a:xfrm>
            <a:custGeom>
              <a:avLst/>
              <a:gdLst>
                <a:gd name="T0" fmla="*/ 124 w 165"/>
                <a:gd name="T1" fmla="*/ 174 h 198"/>
                <a:gd name="T2" fmla="*/ 124 w 165"/>
                <a:gd name="T3" fmla="*/ 178 h 198"/>
                <a:gd name="T4" fmla="*/ 104 w 165"/>
                <a:gd name="T5" fmla="*/ 198 h 198"/>
                <a:gd name="T6" fmla="*/ 36 w 165"/>
                <a:gd name="T7" fmla="*/ 198 h 198"/>
                <a:gd name="T8" fmla="*/ 16 w 165"/>
                <a:gd name="T9" fmla="*/ 178 h 198"/>
                <a:gd name="T10" fmla="*/ 16 w 165"/>
                <a:gd name="T11" fmla="*/ 90 h 198"/>
                <a:gd name="T12" fmla="*/ 22 w 165"/>
                <a:gd name="T13" fmla="*/ 91 h 198"/>
                <a:gd name="T14" fmla="*/ 46 w 165"/>
                <a:gd name="T15" fmla="*/ 80 h 198"/>
                <a:gd name="T16" fmla="*/ 76 w 165"/>
                <a:gd name="T17" fmla="*/ 91 h 198"/>
                <a:gd name="T18" fmla="*/ 101 w 165"/>
                <a:gd name="T19" fmla="*/ 83 h 198"/>
                <a:gd name="T20" fmla="*/ 122 w 165"/>
                <a:gd name="T21" fmla="*/ 91 h 198"/>
                <a:gd name="T22" fmla="*/ 127 w 165"/>
                <a:gd name="T23" fmla="*/ 90 h 198"/>
                <a:gd name="T24" fmla="*/ 165 w 165"/>
                <a:gd name="T25" fmla="*/ 132 h 198"/>
                <a:gd name="T26" fmla="*/ 124 w 165"/>
                <a:gd name="T27" fmla="*/ 174 h 198"/>
                <a:gd name="T28" fmla="*/ 44 w 165"/>
                <a:gd name="T29" fmla="*/ 114 h 198"/>
                <a:gd name="T30" fmla="*/ 38 w 165"/>
                <a:gd name="T31" fmla="*/ 108 h 198"/>
                <a:gd name="T32" fmla="*/ 32 w 165"/>
                <a:gd name="T33" fmla="*/ 114 h 198"/>
                <a:gd name="T34" fmla="*/ 32 w 165"/>
                <a:gd name="T35" fmla="*/ 170 h 198"/>
                <a:gd name="T36" fmla="*/ 38 w 165"/>
                <a:gd name="T37" fmla="*/ 176 h 198"/>
                <a:gd name="T38" fmla="*/ 44 w 165"/>
                <a:gd name="T39" fmla="*/ 170 h 198"/>
                <a:gd name="T40" fmla="*/ 44 w 165"/>
                <a:gd name="T41" fmla="*/ 114 h 198"/>
                <a:gd name="T42" fmla="*/ 76 w 165"/>
                <a:gd name="T43" fmla="*/ 118 h 198"/>
                <a:gd name="T44" fmla="*/ 70 w 165"/>
                <a:gd name="T45" fmla="*/ 112 h 198"/>
                <a:gd name="T46" fmla="*/ 64 w 165"/>
                <a:gd name="T47" fmla="*/ 118 h 198"/>
                <a:gd name="T48" fmla="*/ 64 w 165"/>
                <a:gd name="T49" fmla="*/ 174 h 198"/>
                <a:gd name="T50" fmla="*/ 70 w 165"/>
                <a:gd name="T51" fmla="*/ 180 h 198"/>
                <a:gd name="T52" fmla="*/ 76 w 165"/>
                <a:gd name="T53" fmla="*/ 174 h 198"/>
                <a:gd name="T54" fmla="*/ 76 w 165"/>
                <a:gd name="T55" fmla="*/ 118 h 198"/>
                <a:gd name="T56" fmla="*/ 108 w 165"/>
                <a:gd name="T57" fmla="*/ 114 h 198"/>
                <a:gd name="T58" fmla="*/ 102 w 165"/>
                <a:gd name="T59" fmla="*/ 108 h 198"/>
                <a:gd name="T60" fmla="*/ 96 w 165"/>
                <a:gd name="T61" fmla="*/ 114 h 198"/>
                <a:gd name="T62" fmla="*/ 96 w 165"/>
                <a:gd name="T63" fmla="*/ 170 h 198"/>
                <a:gd name="T64" fmla="*/ 102 w 165"/>
                <a:gd name="T65" fmla="*/ 176 h 198"/>
                <a:gd name="T66" fmla="*/ 108 w 165"/>
                <a:gd name="T67" fmla="*/ 170 h 198"/>
                <a:gd name="T68" fmla="*/ 108 w 165"/>
                <a:gd name="T69" fmla="*/ 114 h 198"/>
                <a:gd name="T70" fmla="*/ 124 w 165"/>
                <a:gd name="T71" fmla="*/ 106 h 198"/>
                <a:gd name="T72" fmla="*/ 124 w 165"/>
                <a:gd name="T73" fmla="*/ 158 h 198"/>
                <a:gd name="T74" fmla="*/ 149 w 165"/>
                <a:gd name="T75" fmla="*/ 132 h 198"/>
                <a:gd name="T76" fmla="*/ 124 w 165"/>
                <a:gd name="T77" fmla="*/ 106 h 198"/>
                <a:gd name="T78" fmla="*/ 116 w 165"/>
                <a:gd name="T79" fmla="*/ 81 h 198"/>
                <a:gd name="T80" fmla="*/ 98 w 165"/>
                <a:gd name="T81" fmla="*/ 74 h 198"/>
                <a:gd name="T82" fmla="*/ 76 w 165"/>
                <a:gd name="T83" fmla="*/ 81 h 198"/>
                <a:gd name="T84" fmla="*/ 47 w 165"/>
                <a:gd name="T85" fmla="*/ 71 h 198"/>
                <a:gd name="T86" fmla="*/ 28 w 165"/>
                <a:gd name="T87" fmla="*/ 81 h 198"/>
                <a:gd name="T88" fmla="*/ 0 w 165"/>
                <a:gd name="T89" fmla="*/ 52 h 198"/>
                <a:gd name="T90" fmla="*/ 28 w 165"/>
                <a:gd name="T91" fmla="*/ 24 h 198"/>
                <a:gd name="T92" fmla="*/ 38 w 165"/>
                <a:gd name="T93" fmla="*/ 26 h 198"/>
                <a:gd name="T94" fmla="*/ 76 w 165"/>
                <a:gd name="T95" fmla="*/ 0 h 198"/>
                <a:gd name="T96" fmla="*/ 112 w 165"/>
                <a:gd name="T97" fmla="*/ 24 h 198"/>
                <a:gd name="T98" fmla="*/ 116 w 165"/>
                <a:gd name="T99" fmla="*/ 24 h 198"/>
                <a:gd name="T100" fmla="*/ 147 w 165"/>
                <a:gd name="T101" fmla="*/ 52 h 198"/>
                <a:gd name="T102" fmla="*/ 116 w 165"/>
                <a:gd name="T103" fmla="*/ 81 h 198"/>
                <a:gd name="T104" fmla="*/ 116 w 165"/>
                <a:gd name="T105" fmla="*/ 34 h 198"/>
                <a:gd name="T106" fmla="*/ 105 w 165"/>
                <a:gd name="T107" fmla="*/ 55 h 198"/>
                <a:gd name="T108" fmla="*/ 51 w 165"/>
                <a:gd name="T109" fmla="*/ 26 h 198"/>
                <a:gd name="T110" fmla="*/ 57 w 165"/>
                <a:gd name="T111" fmla="*/ 52 h 198"/>
                <a:gd name="T112" fmla="*/ 14 w 165"/>
                <a:gd name="T113" fmla="*/ 41 h 198"/>
                <a:gd name="T114" fmla="*/ 49 w 165"/>
                <a:gd name="T115" fmla="*/ 59 h 198"/>
                <a:gd name="T116" fmla="*/ 95 w 165"/>
                <a:gd name="T117" fmla="*/ 59 h 198"/>
                <a:gd name="T118" fmla="*/ 130 w 165"/>
                <a:gd name="T119" fmla="*/ 67 h 198"/>
                <a:gd name="T120" fmla="*/ 116 w 165"/>
                <a:gd name="T121" fmla="*/ 3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5" h="198">
                  <a:moveTo>
                    <a:pt x="124" y="174"/>
                  </a:moveTo>
                  <a:cubicBezTo>
                    <a:pt x="124" y="178"/>
                    <a:pt x="124" y="178"/>
                    <a:pt x="124" y="178"/>
                  </a:cubicBezTo>
                  <a:cubicBezTo>
                    <a:pt x="124" y="189"/>
                    <a:pt x="115" y="198"/>
                    <a:pt x="104" y="198"/>
                  </a:cubicBezTo>
                  <a:cubicBezTo>
                    <a:pt x="36" y="198"/>
                    <a:pt x="36" y="198"/>
                    <a:pt x="36" y="198"/>
                  </a:cubicBezTo>
                  <a:cubicBezTo>
                    <a:pt x="25" y="198"/>
                    <a:pt x="16" y="189"/>
                    <a:pt x="16" y="178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8" y="91"/>
                    <a:pt x="20" y="91"/>
                    <a:pt x="22" y="91"/>
                  </a:cubicBezTo>
                  <a:cubicBezTo>
                    <a:pt x="32" y="91"/>
                    <a:pt x="40" y="86"/>
                    <a:pt x="46" y="80"/>
                  </a:cubicBezTo>
                  <a:cubicBezTo>
                    <a:pt x="54" y="87"/>
                    <a:pt x="65" y="91"/>
                    <a:pt x="76" y="91"/>
                  </a:cubicBezTo>
                  <a:cubicBezTo>
                    <a:pt x="85" y="91"/>
                    <a:pt x="94" y="88"/>
                    <a:pt x="101" y="83"/>
                  </a:cubicBezTo>
                  <a:cubicBezTo>
                    <a:pt x="107" y="88"/>
                    <a:pt x="114" y="91"/>
                    <a:pt x="122" y="91"/>
                  </a:cubicBezTo>
                  <a:cubicBezTo>
                    <a:pt x="124" y="91"/>
                    <a:pt x="126" y="91"/>
                    <a:pt x="127" y="90"/>
                  </a:cubicBezTo>
                  <a:cubicBezTo>
                    <a:pt x="144" y="91"/>
                    <a:pt x="165" y="98"/>
                    <a:pt x="165" y="132"/>
                  </a:cubicBezTo>
                  <a:cubicBezTo>
                    <a:pt x="165" y="163"/>
                    <a:pt x="141" y="173"/>
                    <a:pt x="124" y="174"/>
                  </a:cubicBezTo>
                  <a:close/>
                  <a:moveTo>
                    <a:pt x="44" y="114"/>
                  </a:moveTo>
                  <a:cubicBezTo>
                    <a:pt x="44" y="111"/>
                    <a:pt x="41" y="108"/>
                    <a:pt x="38" y="108"/>
                  </a:cubicBezTo>
                  <a:cubicBezTo>
                    <a:pt x="35" y="108"/>
                    <a:pt x="32" y="111"/>
                    <a:pt x="32" y="114"/>
                  </a:cubicBezTo>
                  <a:cubicBezTo>
                    <a:pt x="32" y="170"/>
                    <a:pt x="32" y="170"/>
                    <a:pt x="32" y="170"/>
                  </a:cubicBezTo>
                  <a:cubicBezTo>
                    <a:pt x="32" y="174"/>
                    <a:pt x="35" y="176"/>
                    <a:pt x="38" y="176"/>
                  </a:cubicBezTo>
                  <a:cubicBezTo>
                    <a:pt x="41" y="176"/>
                    <a:pt x="44" y="174"/>
                    <a:pt x="44" y="170"/>
                  </a:cubicBezTo>
                  <a:lnTo>
                    <a:pt x="44" y="114"/>
                  </a:lnTo>
                  <a:close/>
                  <a:moveTo>
                    <a:pt x="76" y="118"/>
                  </a:moveTo>
                  <a:cubicBezTo>
                    <a:pt x="76" y="115"/>
                    <a:pt x="73" y="112"/>
                    <a:pt x="70" y="112"/>
                  </a:cubicBezTo>
                  <a:cubicBezTo>
                    <a:pt x="67" y="112"/>
                    <a:pt x="64" y="115"/>
                    <a:pt x="64" y="118"/>
                  </a:cubicBezTo>
                  <a:cubicBezTo>
                    <a:pt x="64" y="174"/>
                    <a:pt x="64" y="174"/>
                    <a:pt x="64" y="174"/>
                  </a:cubicBezTo>
                  <a:cubicBezTo>
                    <a:pt x="64" y="178"/>
                    <a:pt x="67" y="180"/>
                    <a:pt x="70" y="180"/>
                  </a:cubicBezTo>
                  <a:cubicBezTo>
                    <a:pt x="73" y="180"/>
                    <a:pt x="76" y="178"/>
                    <a:pt x="76" y="174"/>
                  </a:cubicBezTo>
                  <a:lnTo>
                    <a:pt x="76" y="118"/>
                  </a:lnTo>
                  <a:close/>
                  <a:moveTo>
                    <a:pt x="108" y="114"/>
                  </a:moveTo>
                  <a:cubicBezTo>
                    <a:pt x="108" y="111"/>
                    <a:pt x="105" y="108"/>
                    <a:pt x="102" y="108"/>
                  </a:cubicBezTo>
                  <a:cubicBezTo>
                    <a:pt x="99" y="108"/>
                    <a:pt x="96" y="111"/>
                    <a:pt x="96" y="114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74"/>
                    <a:pt x="99" y="176"/>
                    <a:pt x="102" y="176"/>
                  </a:cubicBezTo>
                  <a:cubicBezTo>
                    <a:pt x="105" y="176"/>
                    <a:pt x="108" y="174"/>
                    <a:pt x="108" y="170"/>
                  </a:cubicBezTo>
                  <a:lnTo>
                    <a:pt x="108" y="114"/>
                  </a:lnTo>
                  <a:close/>
                  <a:moveTo>
                    <a:pt x="124" y="106"/>
                  </a:moveTo>
                  <a:cubicBezTo>
                    <a:pt x="124" y="158"/>
                    <a:pt x="124" y="158"/>
                    <a:pt x="124" y="158"/>
                  </a:cubicBezTo>
                  <a:cubicBezTo>
                    <a:pt x="135" y="157"/>
                    <a:pt x="149" y="152"/>
                    <a:pt x="149" y="132"/>
                  </a:cubicBezTo>
                  <a:cubicBezTo>
                    <a:pt x="149" y="109"/>
                    <a:pt x="135" y="106"/>
                    <a:pt x="124" y="106"/>
                  </a:cubicBezTo>
                  <a:close/>
                  <a:moveTo>
                    <a:pt x="116" y="81"/>
                  </a:moveTo>
                  <a:cubicBezTo>
                    <a:pt x="109" y="81"/>
                    <a:pt x="103" y="78"/>
                    <a:pt x="98" y="74"/>
                  </a:cubicBezTo>
                  <a:cubicBezTo>
                    <a:pt x="91" y="78"/>
                    <a:pt x="84" y="81"/>
                    <a:pt x="76" y="81"/>
                  </a:cubicBezTo>
                  <a:cubicBezTo>
                    <a:pt x="66" y="81"/>
                    <a:pt x="54" y="77"/>
                    <a:pt x="47" y="71"/>
                  </a:cubicBezTo>
                  <a:cubicBezTo>
                    <a:pt x="42" y="77"/>
                    <a:pt x="37" y="81"/>
                    <a:pt x="28" y="81"/>
                  </a:cubicBezTo>
                  <a:cubicBezTo>
                    <a:pt x="12" y="81"/>
                    <a:pt x="0" y="68"/>
                    <a:pt x="0" y="52"/>
                  </a:cubicBezTo>
                  <a:cubicBezTo>
                    <a:pt x="0" y="36"/>
                    <a:pt x="12" y="24"/>
                    <a:pt x="28" y="24"/>
                  </a:cubicBezTo>
                  <a:cubicBezTo>
                    <a:pt x="32" y="24"/>
                    <a:pt x="35" y="24"/>
                    <a:pt x="38" y="26"/>
                  </a:cubicBezTo>
                  <a:cubicBezTo>
                    <a:pt x="44" y="11"/>
                    <a:pt x="59" y="0"/>
                    <a:pt x="76" y="0"/>
                  </a:cubicBezTo>
                  <a:cubicBezTo>
                    <a:pt x="92" y="0"/>
                    <a:pt x="106" y="10"/>
                    <a:pt x="112" y="24"/>
                  </a:cubicBezTo>
                  <a:cubicBezTo>
                    <a:pt x="113" y="24"/>
                    <a:pt x="115" y="24"/>
                    <a:pt x="116" y="24"/>
                  </a:cubicBezTo>
                  <a:cubicBezTo>
                    <a:pt x="132" y="24"/>
                    <a:pt x="147" y="36"/>
                    <a:pt x="147" y="52"/>
                  </a:cubicBezTo>
                  <a:cubicBezTo>
                    <a:pt x="147" y="68"/>
                    <a:pt x="132" y="81"/>
                    <a:pt x="116" y="81"/>
                  </a:cubicBezTo>
                  <a:close/>
                  <a:moveTo>
                    <a:pt x="116" y="34"/>
                  </a:moveTo>
                  <a:cubicBezTo>
                    <a:pt x="120" y="48"/>
                    <a:pt x="109" y="53"/>
                    <a:pt x="105" y="55"/>
                  </a:cubicBezTo>
                  <a:cubicBezTo>
                    <a:pt x="123" y="10"/>
                    <a:pt x="59" y="1"/>
                    <a:pt x="51" y="26"/>
                  </a:cubicBezTo>
                  <a:cubicBezTo>
                    <a:pt x="61" y="35"/>
                    <a:pt x="58" y="52"/>
                    <a:pt x="57" y="52"/>
                  </a:cubicBezTo>
                  <a:cubicBezTo>
                    <a:pt x="56" y="45"/>
                    <a:pt x="29" y="23"/>
                    <a:pt x="14" y="41"/>
                  </a:cubicBezTo>
                  <a:cubicBezTo>
                    <a:pt x="1" y="59"/>
                    <a:pt x="24" y="88"/>
                    <a:pt x="49" y="59"/>
                  </a:cubicBezTo>
                  <a:cubicBezTo>
                    <a:pt x="67" y="84"/>
                    <a:pt x="94" y="67"/>
                    <a:pt x="95" y="59"/>
                  </a:cubicBezTo>
                  <a:cubicBezTo>
                    <a:pt x="108" y="77"/>
                    <a:pt x="125" y="70"/>
                    <a:pt x="130" y="67"/>
                  </a:cubicBezTo>
                  <a:cubicBezTo>
                    <a:pt x="134" y="64"/>
                    <a:pt x="151" y="41"/>
                    <a:pt x="116" y="34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34"/>
            <p:cNvSpPr>
              <a:spLocks noEditPoints="1"/>
            </p:cNvSpPr>
            <p:nvPr/>
          </p:nvSpPr>
          <p:spPr bwMode="auto">
            <a:xfrm>
              <a:off x="3724" y="2162"/>
              <a:ext cx="251" cy="265"/>
            </a:xfrm>
            <a:custGeom>
              <a:avLst/>
              <a:gdLst>
                <a:gd name="T0" fmla="*/ 202 w 202"/>
                <a:gd name="T1" fmla="*/ 23 h 212"/>
                <a:gd name="T2" fmla="*/ 202 w 202"/>
                <a:gd name="T3" fmla="*/ 38 h 212"/>
                <a:gd name="T4" fmla="*/ 130 w 202"/>
                <a:gd name="T5" fmla="*/ 64 h 212"/>
                <a:gd name="T6" fmla="*/ 202 w 202"/>
                <a:gd name="T7" fmla="*/ 38 h 212"/>
                <a:gd name="T8" fmla="*/ 15 w 202"/>
                <a:gd name="T9" fmla="*/ 74 h 212"/>
                <a:gd name="T10" fmla="*/ 42 w 202"/>
                <a:gd name="T11" fmla="*/ 130 h 212"/>
                <a:gd name="T12" fmla="*/ 59 w 202"/>
                <a:gd name="T13" fmla="*/ 15 h 212"/>
                <a:gd name="T14" fmla="*/ 103 w 202"/>
                <a:gd name="T15" fmla="*/ 64 h 212"/>
                <a:gd name="T16" fmla="*/ 42 w 202"/>
                <a:gd name="T17" fmla="*/ 107 h 212"/>
                <a:gd name="T18" fmla="*/ 42 w 202"/>
                <a:gd name="T19" fmla="*/ 98 h 212"/>
                <a:gd name="T20" fmla="*/ 22 w 202"/>
                <a:gd name="T21" fmla="*/ 76 h 212"/>
                <a:gd name="T22" fmla="*/ 42 w 202"/>
                <a:gd name="T23" fmla="*/ 87 h 212"/>
                <a:gd name="T24" fmla="*/ 22 w 202"/>
                <a:gd name="T25" fmla="*/ 76 h 212"/>
                <a:gd name="T26" fmla="*/ 22 w 202"/>
                <a:gd name="T27" fmla="*/ 68 h 212"/>
                <a:gd name="T28" fmla="*/ 45 w 202"/>
                <a:gd name="T29" fmla="*/ 64 h 212"/>
                <a:gd name="T30" fmla="*/ 42 w 202"/>
                <a:gd name="T31" fmla="*/ 68 h 212"/>
                <a:gd name="T32" fmla="*/ 54 w 202"/>
                <a:gd name="T33" fmla="*/ 62 h 212"/>
                <a:gd name="T34" fmla="*/ 54 w 202"/>
                <a:gd name="T35" fmla="*/ 37 h 212"/>
                <a:gd name="T36" fmla="*/ 62 w 202"/>
                <a:gd name="T37" fmla="*/ 36 h 212"/>
                <a:gd name="T38" fmla="*/ 65 w 202"/>
                <a:gd name="T39" fmla="*/ 64 h 212"/>
                <a:gd name="T40" fmla="*/ 96 w 202"/>
                <a:gd name="T41" fmla="*/ 64 h 212"/>
                <a:gd name="T42" fmla="*/ 89 w 202"/>
                <a:gd name="T43" fmla="*/ 51 h 212"/>
                <a:gd name="T44" fmla="*/ 170 w 202"/>
                <a:gd name="T45" fmla="*/ 192 h 212"/>
                <a:gd name="T46" fmla="*/ 66 w 202"/>
                <a:gd name="T47" fmla="*/ 212 h 212"/>
                <a:gd name="T48" fmla="*/ 46 w 202"/>
                <a:gd name="T49" fmla="*/ 68 h 212"/>
                <a:gd name="T50" fmla="*/ 170 w 202"/>
                <a:gd name="T51" fmla="*/ 192 h 212"/>
                <a:gd name="T52" fmla="*/ 58 w 202"/>
                <a:gd name="T53" fmla="*/ 80 h 212"/>
                <a:gd name="T54" fmla="*/ 78 w 202"/>
                <a:gd name="T55" fmla="*/ 200 h 212"/>
                <a:gd name="T56" fmla="*/ 158 w 202"/>
                <a:gd name="T57" fmla="*/ 180 h 212"/>
                <a:gd name="T58" fmla="*/ 130 w 202"/>
                <a:gd name="T59" fmla="*/ 192 h 212"/>
                <a:gd name="T60" fmla="*/ 66 w 202"/>
                <a:gd name="T61" fmla="*/ 172 h 212"/>
                <a:gd name="T62" fmla="*/ 150 w 202"/>
                <a:gd name="T63" fmla="*/ 112 h 212"/>
                <a:gd name="T64" fmla="*/ 130 w 202"/>
                <a:gd name="T65" fmla="*/ 192 h 212"/>
                <a:gd name="T66" fmla="*/ 88 w 202"/>
                <a:gd name="T67" fmla="*/ 120 h 212"/>
                <a:gd name="T68" fmla="*/ 82 w 202"/>
                <a:gd name="T69" fmla="*/ 178 h 212"/>
                <a:gd name="T70" fmla="*/ 94 w 202"/>
                <a:gd name="T71" fmla="*/ 17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2" h="212">
                  <a:moveTo>
                    <a:pt x="202" y="23"/>
                  </a:moveTo>
                  <a:cubicBezTo>
                    <a:pt x="202" y="22"/>
                    <a:pt x="202" y="22"/>
                    <a:pt x="202" y="23"/>
                  </a:cubicBezTo>
                  <a:cubicBezTo>
                    <a:pt x="202" y="23"/>
                    <a:pt x="202" y="23"/>
                    <a:pt x="202" y="23"/>
                  </a:cubicBezTo>
                  <a:close/>
                  <a:moveTo>
                    <a:pt x="202" y="38"/>
                  </a:moveTo>
                  <a:cubicBezTo>
                    <a:pt x="138" y="17"/>
                    <a:pt x="149" y="64"/>
                    <a:pt x="149" y="64"/>
                  </a:cubicBezTo>
                  <a:cubicBezTo>
                    <a:pt x="130" y="64"/>
                    <a:pt x="130" y="64"/>
                    <a:pt x="130" y="64"/>
                  </a:cubicBezTo>
                  <a:cubicBezTo>
                    <a:pt x="130" y="64"/>
                    <a:pt x="127" y="0"/>
                    <a:pt x="202" y="23"/>
                  </a:cubicBezTo>
                  <a:cubicBezTo>
                    <a:pt x="202" y="26"/>
                    <a:pt x="202" y="41"/>
                    <a:pt x="202" y="38"/>
                  </a:cubicBezTo>
                  <a:close/>
                  <a:moveTo>
                    <a:pt x="59" y="30"/>
                  </a:moveTo>
                  <a:cubicBezTo>
                    <a:pt x="35" y="30"/>
                    <a:pt x="15" y="49"/>
                    <a:pt x="15" y="74"/>
                  </a:cubicBezTo>
                  <a:cubicBezTo>
                    <a:pt x="15" y="92"/>
                    <a:pt x="26" y="108"/>
                    <a:pt x="42" y="115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18" y="123"/>
                    <a:pt x="0" y="101"/>
                    <a:pt x="0" y="74"/>
                  </a:cubicBezTo>
                  <a:cubicBezTo>
                    <a:pt x="0" y="41"/>
                    <a:pt x="27" y="15"/>
                    <a:pt x="59" y="15"/>
                  </a:cubicBezTo>
                  <a:cubicBezTo>
                    <a:pt x="89" y="15"/>
                    <a:pt x="113" y="36"/>
                    <a:pt x="117" y="64"/>
                  </a:cubicBezTo>
                  <a:cubicBezTo>
                    <a:pt x="103" y="64"/>
                    <a:pt x="103" y="64"/>
                    <a:pt x="103" y="64"/>
                  </a:cubicBezTo>
                  <a:cubicBezTo>
                    <a:pt x="98" y="44"/>
                    <a:pt x="80" y="30"/>
                    <a:pt x="59" y="30"/>
                  </a:cubicBezTo>
                  <a:close/>
                  <a:moveTo>
                    <a:pt x="42" y="107"/>
                  </a:moveTo>
                  <a:cubicBezTo>
                    <a:pt x="40" y="106"/>
                    <a:pt x="38" y="105"/>
                    <a:pt x="36" y="104"/>
                  </a:cubicBezTo>
                  <a:cubicBezTo>
                    <a:pt x="42" y="98"/>
                    <a:pt x="42" y="98"/>
                    <a:pt x="42" y="98"/>
                  </a:cubicBezTo>
                  <a:lnTo>
                    <a:pt x="42" y="107"/>
                  </a:lnTo>
                  <a:close/>
                  <a:moveTo>
                    <a:pt x="22" y="76"/>
                  </a:moveTo>
                  <a:cubicBezTo>
                    <a:pt x="42" y="76"/>
                    <a:pt x="42" y="76"/>
                    <a:pt x="42" y="76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25" y="92"/>
                    <a:pt x="22" y="85"/>
                    <a:pt x="22" y="76"/>
                  </a:cubicBezTo>
                  <a:close/>
                  <a:moveTo>
                    <a:pt x="42" y="68"/>
                  </a:moveTo>
                  <a:cubicBezTo>
                    <a:pt x="22" y="68"/>
                    <a:pt x="22" y="68"/>
                    <a:pt x="22" y="68"/>
                  </a:cubicBezTo>
                  <a:cubicBezTo>
                    <a:pt x="23" y="61"/>
                    <a:pt x="26" y="55"/>
                    <a:pt x="30" y="50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2" y="64"/>
                    <a:pt x="42" y="64"/>
                    <a:pt x="42" y="64"/>
                  </a:cubicBezTo>
                  <a:lnTo>
                    <a:pt x="42" y="68"/>
                  </a:lnTo>
                  <a:close/>
                  <a:moveTo>
                    <a:pt x="54" y="37"/>
                  </a:moveTo>
                  <a:cubicBezTo>
                    <a:pt x="54" y="62"/>
                    <a:pt x="54" y="62"/>
                    <a:pt x="54" y="62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41" y="40"/>
                    <a:pt x="47" y="38"/>
                    <a:pt x="54" y="37"/>
                  </a:cubicBezTo>
                  <a:close/>
                  <a:moveTo>
                    <a:pt x="62" y="64"/>
                  </a:moveTo>
                  <a:cubicBezTo>
                    <a:pt x="62" y="36"/>
                    <a:pt x="62" y="36"/>
                    <a:pt x="62" y="36"/>
                  </a:cubicBezTo>
                  <a:cubicBezTo>
                    <a:pt x="70" y="37"/>
                    <a:pt x="78" y="40"/>
                    <a:pt x="84" y="45"/>
                  </a:cubicBezTo>
                  <a:cubicBezTo>
                    <a:pt x="65" y="64"/>
                    <a:pt x="65" y="64"/>
                    <a:pt x="65" y="64"/>
                  </a:cubicBezTo>
                  <a:lnTo>
                    <a:pt x="62" y="64"/>
                  </a:lnTo>
                  <a:close/>
                  <a:moveTo>
                    <a:pt x="96" y="64"/>
                  </a:moveTo>
                  <a:cubicBezTo>
                    <a:pt x="76" y="64"/>
                    <a:pt x="76" y="64"/>
                    <a:pt x="76" y="64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92" y="55"/>
                    <a:pt x="94" y="59"/>
                    <a:pt x="96" y="64"/>
                  </a:cubicBezTo>
                  <a:close/>
                  <a:moveTo>
                    <a:pt x="170" y="192"/>
                  </a:moveTo>
                  <a:cubicBezTo>
                    <a:pt x="170" y="203"/>
                    <a:pt x="161" y="212"/>
                    <a:pt x="150" y="212"/>
                  </a:cubicBezTo>
                  <a:cubicBezTo>
                    <a:pt x="66" y="212"/>
                    <a:pt x="66" y="212"/>
                    <a:pt x="66" y="212"/>
                  </a:cubicBezTo>
                  <a:cubicBezTo>
                    <a:pt x="55" y="212"/>
                    <a:pt x="46" y="203"/>
                    <a:pt x="46" y="192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96" y="68"/>
                    <a:pt x="116" y="68"/>
                    <a:pt x="170" y="68"/>
                  </a:cubicBezTo>
                  <a:lnTo>
                    <a:pt x="170" y="192"/>
                  </a:lnTo>
                  <a:close/>
                  <a:moveTo>
                    <a:pt x="158" y="80"/>
                  </a:moveTo>
                  <a:cubicBezTo>
                    <a:pt x="104" y="80"/>
                    <a:pt x="108" y="80"/>
                    <a:pt x="58" y="80"/>
                  </a:cubicBezTo>
                  <a:cubicBezTo>
                    <a:pt x="58" y="180"/>
                    <a:pt x="58" y="180"/>
                    <a:pt x="58" y="180"/>
                  </a:cubicBezTo>
                  <a:cubicBezTo>
                    <a:pt x="58" y="191"/>
                    <a:pt x="67" y="200"/>
                    <a:pt x="78" y="200"/>
                  </a:cubicBezTo>
                  <a:cubicBezTo>
                    <a:pt x="138" y="200"/>
                    <a:pt x="138" y="200"/>
                    <a:pt x="138" y="200"/>
                  </a:cubicBezTo>
                  <a:cubicBezTo>
                    <a:pt x="149" y="200"/>
                    <a:pt x="158" y="191"/>
                    <a:pt x="158" y="180"/>
                  </a:cubicBezTo>
                  <a:lnTo>
                    <a:pt x="158" y="80"/>
                  </a:lnTo>
                  <a:close/>
                  <a:moveTo>
                    <a:pt x="130" y="192"/>
                  </a:moveTo>
                  <a:cubicBezTo>
                    <a:pt x="86" y="192"/>
                    <a:pt x="86" y="192"/>
                    <a:pt x="86" y="192"/>
                  </a:cubicBezTo>
                  <a:cubicBezTo>
                    <a:pt x="75" y="192"/>
                    <a:pt x="66" y="183"/>
                    <a:pt x="66" y="17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116" y="112"/>
                    <a:pt x="96" y="112"/>
                    <a:pt x="150" y="112"/>
                  </a:cubicBezTo>
                  <a:cubicBezTo>
                    <a:pt x="150" y="172"/>
                    <a:pt x="150" y="172"/>
                    <a:pt x="150" y="172"/>
                  </a:cubicBezTo>
                  <a:cubicBezTo>
                    <a:pt x="150" y="183"/>
                    <a:pt x="141" y="192"/>
                    <a:pt x="130" y="192"/>
                  </a:cubicBezTo>
                  <a:close/>
                  <a:moveTo>
                    <a:pt x="94" y="126"/>
                  </a:moveTo>
                  <a:cubicBezTo>
                    <a:pt x="94" y="123"/>
                    <a:pt x="91" y="120"/>
                    <a:pt x="88" y="120"/>
                  </a:cubicBezTo>
                  <a:cubicBezTo>
                    <a:pt x="85" y="120"/>
                    <a:pt x="82" y="123"/>
                    <a:pt x="82" y="126"/>
                  </a:cubicBezTo>
                  <a:cubicBezTo>
                    <a:pt x="82" y="178"/>
                    <a:pt x="82" y="178"/>
                    <a:pt x="82" y="178"/>
                  </a:cubicBezTo>
                  <a:cubicBezTo>
                    <a:pt x="82" y="182"/>
                    <a:pt x="85" y="184"/>
                    <a:pt x="88" y="184"/>
                  </a:cubicBezTo>
                  <a:cubicBezTo>
                    <a:pt x="91" y="184"/>
                    <a:pt x="94" y="182"/>
                    <a:pt x="94" y="178"/>
                  </a:cubicBezTo>
                  <a:lnTo>
                    <a:pt x="94" y="126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35"/>
            <p:cNvSpPr>
              <a:spLocks noEditPoints="1"/>
            </p:cNvSpPr>
            <p:nvPr/>
          </p:nvSpPr>
          <p:spPr bwMode="auto">
            <a:xfrm>
              <a:off x="4050" y="2188"/>
              <a:ext cx="200" cy="244"/>
            </a:xfrm>
            <a:custGeom>
              <a:avLst/>
              <a:gdLst>
                <a:gd name="T0" fmla="*/ 160 w 161"/>
                <a:gd name="T1" fmla="*/ 82 h 196"/>
                <a:gd name="T2" fmla="*/ 128 w 161"/>
                <a:gd name="T3" fmla="*/ 133 h 196"/>
                <a:gd name="T4" fmla="*/ 128 w 161"/>
                <a:gd name="T5" fmla="*/ 181 h 196"/>
                <a:gd name="T6" fmla="*/ 154 w 161"/>
                <a:gd name="T7" fmla="*/ 195 h 196"/>
                <a:gd name="T8" fmla="*/ 153 w 161"/>
                <a:gd name="T9" fmla="*/ 196 h 196"/>
                <a:gd name="T10" fmla="*/ 97 w 161"/>
                <a:gd name="T11" fmla="*/ 196 h 196"/>
                <a:gd name="T12" fmla="*/ 97 w 161"/>
                <a:gd name="T13" fmla="*/ 195 h 196"/>
                <a:gd name="T14" fmla="*/ 120 w 161"/>
                <a:gd name="T15" fmla="*/ 181 h 196"/>
                <a:gd name="T16" fmla="*/ 120 w 161"/>
                <a:gd name="T17" fmla="*/ 133 h 196"/>
                <a:gd name="T18" fmla="*/ 88 w 161"/>
                <a:gd name="T19" fmla="*/ 82 h 196"/>
                <a:gd name="T20" fmla="*/ 88 w 161"/>
                <a:gd name="T21" fmla="*/ 80 h 196"/>
                <a:gd name="T22" fmla="*/ 88 w 161"/>
                <a:gd name="T23" fmla="*/ 80 h 196"/>
                <a:gd name="T24" fmla="*/ 88 w 161"/>
                <a:gd name="T25" fmla="*/ 44 h 196"/>
                <a:gd name="T26" fmla="*/ 160 w 161"/>
                <a:gd name="T27" fmla="*/ 44 h 196"/>
                <a:gd name="T28" fmla="*/ 160 w 161"/>
                <a:gd name="T29" fmla="*/ 76 h 196"/>
                <a:gd name="T30" fmla="*/ 160 w 161"/>
                <a:gd name="T31" fmla="*/ 76 h 196"/>
                <a:gd name="T32" fmla="*/ 160 w 161"/>
                <a:gd name="T33" fmla="*/ 82 h 196"/>
                <a:gd name="T34" fmla="*/ 97 w 161"/>
                <a:gd name="T35" fmla="*/ 64 h 196"/>
                <a:gd name="T36" fmla="*/ 97 w 161"/>
                <a:gd name="T37" fmla="*/ 70 h 196"/>
                <a:gd name="T38" fmla="*/ 125 w 161"/>
                <a:gd name="T39" fmla="*/ 123 h 196"/>
                <a:gd name="T40" fmla="*/ 147 w 161"/>
                <a:gd name="T41" fmla="*/ 106 h 196"/>
                <a:gd name="T42" fmla="*/ 97 w 161"/>
                <a:gd name="T43" fmla="*/ 64 h 196"/>
                <a:gd name="T44" fmla="*/ 52 w 161"/>
                <a:gd name="T45" fmla="*/ 196 h 196"/>
                <a:gd name="T46" fmla="*/ 36 w 161"/>
                <a:gd name="T47" fmla="*/ 196 h 196"/>
                <a:gd name="T48" fmla="*/ 20 w 161"/>
                <a:gd name="T49" fmla="*/ 196 h 196"/>
                <a:gd name="T50" fmla="*/ 0 w 161"/>
                <a:gd name="T51" fmla="*/ 176 h 196"/>
                <a:gd name="T52" fmla="*/ 0 w 161"/>
                <a:gd name="T53" fmla="*/ 118 h 196"/>
                <a:gd name="T54" fmla="*/ 0 w 161"/>
                <a:gd name="T55" fmla="*/ 110 h 196"/>
                <a:gd name="T56" fmla="*/ 24 w 161"/>
                <a:gd name="T57" fmla="*/ 60 h 196"/>
                <a:gd name="T58" fmla="*/ 24 w 161"/>
                <a:gd name="T59" fmla="*/ 20 h 196"/>
                <a:gd name="T60" fmla="*/ 48 w 161"/>
                <a:gd name="T61" fmla="*/ 20 h 196"/>
                <a:gd name="T62" fmla="*/ 48 w 161"/>
                <a:gd name="T63" fmla="*/ 60 h 196"/>
                <a:gd name="T64" fmla="*/ 72 w 161"/>
                <a:gd name="T65" fmla="*/ 110 h 196"/>
                <a:gd name="T66" fmla="*/ 72 w 161"/>
                <a:gd name="T67" fmla="*/ 118 h 196"/>
                <a:gd name="T68" fmla="*/ 72 w 161"/>
                <a:gd name="T69" fmla="*/ 176 h 196"/>
                <a:gd name="T70" fmla="*/ 52 w 161"/>
                <a:gd name="T71" fmla="*/ 196 h 196"/>
                <a:gd name="T72" fmla="*/ 60 w 161"/>
                <a:gd name="T73" fmla="*/ 120 h 196"/>
                <a:gd name="T74" fmla="*/ 52 w 161"/>
                <a:gd name="T75" fmla="*/ 112 h 196"/>
                <a:gd name="T76" fmla="*/ 32 w 161"/>
                <a:gd name="T77" fmla="*/ 112 h 196"/>
                <a:gd name="T78" fmla="*/ 24 w 161"/>
                <a:gd name="T79" fmla="*/ 120 h 196"/>
                <a:gd name="T80" fmla="*/ 24 w 161"/>
                <a:gd name="T81" fmla="*/ 172 h 196"/>
                <a:gd name="T82" fmla="*/ 32 w 161"/>
                <a:gd name="T83" fmla="*/ 180 h 196"/>
                <a:gd name="T84" fmla="*/ 52 w 161"/>
                <a:gd name="T85" fmla="*/ 180 h 196"/>
                <a:gd name="T86" fmla="*/ 60 w 161"/>
                <a:gd name="T87" fmla="*/ 172 h 196"/>
                <a:gd name="T88" fmla="*/ 60 w 161"/>
                <a:gd name="T89" fmla="*/ 120 h 196"/>
                <a:gd name="T90" fmla="*/ 24 w 161"/>
                <a:gd name="T91" fmla="*/ 16 h 196"/>
                <a:gd name="T92" fmla="*/ 24 w 161"/>
                <a:gd name="T93" fmla="*/ 8 h 196"/>
                <a:gd name="T94" fmla="*/ 32 w 161"/>
                <a:gd name="T95" fmla="*/ 0 h 196"/>
                <a:gd name="T96" fmla="*/ 40 w 161"/>
                <a:gd name="T97" fmla="*/ 0 h 196"/>
                <a:gd name="T98" fmla="*/ 48 w 161"/>
                <a:gd name="T99" fmla="*/ 8 h 196"/>
                <a:gd name="T100" fmla="*/ 48 w 161"/>
                <a:gd name="T101" fmla="*/ 16 h 196"/>
                <a:gd name="T102" fmla="*/ 24 w 161"/>
                <a:gd name="T103" fmla="*/ 1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1" h="196">
                  <a:moveTo>
                    <a:pt x="160" y="82"/>
                  </a:moveTo>
                  <a:cubicBezTo>
                    <a:pt x="160" y="109"/>
                    <a:pt x="147" y="131"/>
                    <a:pt x="128" y="133"/>
                  </a:cubicBezTo>
                  <a:cubicBezTo>
                    <a:pt x="128" y="181"/>
                    <a:pt x="128" y="181"/>
                    <a:pt x="128" y="181"/>
                  </a:cubicBezTo>
                  <a:cubicBezTo>
                    <a:pt x="143" y="181"/>
                    <a:pt x="154" y="187"/>
                    <a:pt x="154" y="195"/>
                  </a:cubicBezTo>
                  <a:cubicBezTo>
                    <a:pt x="154" y="195"/>
                    <a:pt x="153" y="196"/>
                    <a:pt x="153" y="196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97" y="196"/>
                    <a:pt x="97" y="195"/>
                    <a:pt x="97" y="195"/>
                  </a:cubicBezTo>
                  <a:cubicBezTo>
                    <a:pt x="97" y="187"/>
                    <a:pt x="107" y="182"/>
                    <a:pt x="120" y="181"/>
                  </a:cubicBezTo>
                  <a:cubicBezTo>
                    <a:pt x="120" y="133"/>
                    <a:pt x="120" y="133"/>
                    <a:pt x="120" y="133"/>
                  </a:cubicBezTo>
                  <a:cubicBezTo>
                    <a:pt x="102" y="130"/>
                    <a:pt x="88" y="108"/>
                    <a:pt x="88" y="82"/>
                  </a:cubicBezTo>
                  <a:cubicBezTo>
                    <a:pt x="88" y="81"/>
                    <a:pt x="88" y="81"/>
                    <a:pt x="88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160" y="44"/>
                    <a:pt x="160" y="44"/>
                    <a:pt x="160" y="44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0" y="76"/>
                    <a:pt x="160" y="76"/>
                    <a:pt x="160" y="76"/>
                  </a:cubicBezTo>
                  <a:cubicBezTo>
                    <a:pt x="161" y="78"/>
                    <a:pt x="160" y="80"/>
                    <a:pt x="160" y="82"/>
                  </a:cubicBezTo>
                  <a:close/>
                  <a:moveTo>
                    <a:pt x="97" y="64"/>
                  </a:moveTo>
                  <a:cubicBezTo>
                    <a:pt x="96" y="63"/>
                    <a:pt x="97" y="68"/>
                    <a:pt x="97" y="70"/>
                  </a:cubicBezTo>
                  <a:cubicBezTo>
                    <a:pt x="97" y="92"/>
                    <a:pt x="101" y="123"/>
                    <a:pt x="125" y="123"/>
                  </a:cubicBezTo>
                  <a:cubicBezTo>
                    <a:pt x="136" y="123"/>
                    <a:pt x="143" y="116"/>
                    <a:pt x="147" y="106"/>
                  </a:cubicBezTo>
                  <a:cubicBezTo>
                    <a:pt x="151" y="81"/>
                    <a:pt x="112" y="127"/>
                    <a:pt x="97" y="64"/>
                  </a:cubicBezTo>
                  <a:close/>
                  <a:moveTo>
                    <a:pt x="52" y="196"/>
                  </a:moveTo>
                  <a:cubicBezTo>
                    <a:pt x="36" y="196"/>
                    <a:pt x="36" y="196"/>
                    <a:pt x="36" y="196"/>
                  </a:cubicBezTo>
                  <a:cubicBezTo>
                    <a:pt x="20" y="196"/>
                    <a:pt x="20" y="196"/>
                    <a:pt x="20" y="196"/>
                  </a:cubicBezTo>
                  <a:cubicBezTo>
                    <a:pt x="9" y="196"/>
                    <a:pt x="0" y="187"/>
                    <a:pt x="0" y="17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5"/>
                    <a:pt x="0" y="115"/>
                    <a:pt x="0" y="110"/>
                  </a:cubicBezTo>
                  <a:cubicBezTo>
                    <a:pt x="5" y="69"/>
                    <a:pt x="20" y="77"/>
                    <a:pt x="24" y="6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52" y="77"/>
                    <a:pt x="68" y="69"/>
                    <a:pt x="72" y="110"/>
                  </a:cubicBezTo>
                  <a:cubicBezTo>
                    <a:pt x="72" y="114"/>
                    <a:pt x="72" y="115"/>
                    <a:pt x="72" y="118"/>
                  </a:cubicBezTo>
                  <a:cubicBezTo>
                    <a:pt x="72" y="176"/>
                    <a:pt x="72" y="176"/>
                    <a:pt x="72" y="176"/>
                  </a:cubicBezTo>
                  <a:cubicBezTo>
                    <a:pt x="72" y="187"/>
                    <a:pt x="63" y="196"/>
                    <a:pt x="52" y="196"/>
                  </a:cubicBezTo>
                  <a:close/>
                  <a:moveTo>
                    <a:pt x="60" y="120"/>
                  </a:moveTo>
                  <a:cubicBezTo>
                    <a:pt x="60" y="116"/>
                    <a:pt x="57" y="112"/>
                    <a:pt x="52" y="112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28" y="112"/>
                    <a:pt x="24" y="116"/>
                    <a:pt x="24" y="120"/>
                  </a:cubicBezTo>
                  <a:cubicBezTo>
                    <a:pt x="24" y="172"/>
                    <a:pt x="24" y="172"/>
                    <a:pt x="24" y="172"/>
                  </a:cubicBezTo>
                  <a:cubicBezTo>
                    <a:pt x="24" y="177"/>
                    <a:pt x="28" y="180"/>
                    <a:pt x="32" y="180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7" y="180"/>
                    <a:pt x="60" y="177"/>
                    <a:pt x="60" y="172"/>
                  </a:cubicBezTo>
                  <a:lnTo>
                    <a:pt x="60" y="120"/>
                  </a:lnTo>
                  <a:close/>
                  <a:moveTo>
                    <a:pt x="24" y="16"/>
                  </a:moveTo>
                  <a:cubicBezTo>
                    <a:pt x="24" y="8"/>
                    <a:pt x="24" y="8"/>
                    <a:pt x="24" y="8"/>
                  </a:cubicBezTo>
                  <a:cubicBezTo>
                    <a:pt x="24" y="4"/>
                    <a:pt x="28" y="0"/>
                    <a:pt x="3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5" y="0"/>
                    <a:pt x="48" y="4"/>
                    <a:pt x="48" y="8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37" y="16"/>
                    <a:pt x="35" y="16"/>
                    <a:pt x="24" y="16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36"/>
            <p:cNvSpPr>
              <a:spLocks noEditPoints="1"/>
            </p:cNvSpPr>
            <p:nvPr/>
          </p:nvSpPr>
          <p:spPr bwMode="auto">
            <a:xfrm>
              <a:off x="4340" y="2179"/>
              <a:ext cx="203" cy="251"/>
            </a:xfrm>
            <a:custGeom>
              <a:avLst/>
              <a:gdLst>
                <a:gd name="T0" fmla="*/ 163 w 163"/>
                <a:gd name="T1" fmla="*/ 184 h 202"/>
                <a:gd name="T2" fmla="*/ 128 w 163"/>
                <a:gd name="T3" fmla="*/ 198 h 202"/>
                <a:gd name="T4" fmla="*/ 91 w 163"/>
                <a:gd name="T5" fmla="*/ 184 h 202"/>
                <a:gd name="T6" fmla="*/ 91 w 163"/>
                <a:gd name="T7" fmla="*/ 184 h 202"/>
                <a:gd name="T8" fmla="*/ 91 w 163"/>
                <a:gd name="T9" fmla="*/ 184 h 202"/>
                <a:gd name="T10" fmla="*/ 92 w 163"/>
                <a:gd name="T11" fmla="*/ 116 h 202"/>
                <a:gd name="T12" fmla="*/ 91 w 163"/>
                <a:gd name="T13" fmla="*/ 116 h 202"/>
                <a:gd name="T14" fmla="*/ 107 w 163"/>
                <a:gd name="T15" fmla="*/ 70 h 202"/>
                <a:gd name="T16" fmla="*/ 113 w 163"/>
                <a:gd name="T17" fmla="*/ 20 h 202"/>
                <a:gd name="T18" fmla="*/ 127 w 163"/>
                <a:gd name="T19" fmla="*/ 20 h 202"/>
                <a:gd name="T20" fmla="*/ 127 w 163"/>
                <a:gd name="T21" fmla="*/ 20 h 202"/>
                <a:gd name="T22" fmla="*/ 141 w 163"/>
                <a:gd name="T23" fmla="*/ 20 h 202"/>
                <a:gd name="T24" fmla="*/ 147 w 163"/>
                <a:gd name="T25" fmla="*/ 70 h 202"/>
                <a:gd name="T26" fmla="*/ 163 w 163"/>
                <a:gd name="T27" fmla="*/ 104 h 202"/>
                <a:gd name="T28" fmla="*/ 163 w 163"/>
                <a:gd name="T29" fmla="*/ 104 h 202"/>
                <a:gd name="T30" fmla="*/ 163 w 163"/>
                <a:gd name="T31" fmla="*/ 184 h 202"/>
                <a:gd name="T32" fmla="*/ 163 w 163"/>
                <a:gd name="T33" fmla="*/ 184 h 202"/>
                <a:gd name="T34" fmla="*/ 163 w 163"/>
                <a:gd name="T35" fmla="*/ 184 h 202"/>
                <a:gd name="T36" fmla="*/ 155 w 163"/>
                <a:gd name="T37" fmla="*/ 108 h 202"/>
                <a:gd name="T38" fmla="*/ 103 w 163"/>
                <a:gd name="T39" fmla="*/ 108 h 202"/>
                <a:gd name="T40" fmla="*/ 103 w 163"/>
                <a:gd name="T41" fmla="*/ 176 h 202"/>
                <a:gd name="T42" fmla="*/ 155 w 163"/>
                <a:gd name="T43" fmla="*/ 176 h 202"/>
                <a:gd name="T44" fmla="*/ 155 w 163"/>
                <a:gd name="T45" fmla="*/ 108 h 202"/>
                <a:gd name="T46" fmla="*/ 107 w 163"/>
                <a:gd name="T47" fmla="*/ 0 h 202"/>
                <a:gd name="T48" fmla="*/ 147 w 163"/>
                <a:gd name="T49" fmla="*/ 0 h 202"/>
                <a:gd name="T50" fmla="*/ 147 w 163"/>
                <a:gd name="T51" fmla="*/ 16 h 202"/>
                <a:gd name="T52" fmla="*/ 107 w 163"/>
                <a:gd name="T53" fmla="*/ 16 h 202"/>
                <a:gd name="T54" fmla="*/ 107 w 163"/>
                <a:gd name="T55" fmla="*/ 0 h 202"/>
                <a:gd name="T56" fmla="*/ 20 w 163"/>
                <a:gd name="T57" fmla="*/ 182 h 202"/>
                <a:gd name="T58" fmla="*/ 17 w 163"/>
                <a:gd name="T59" fmla="*/ 113 h 202"/>
                <a:gd name="T60" fmla="*/ 24 w 163"/>
                <a:gd name="T61" fmla="*/ 120 h 202"/>
                <a:gd name="T62" fmla="*/ 26 w 163"/>
                <a:gd name="T63" fmla="*/ 175 h 202"/>
                <a:gd name="T64" fmla="*/ 82 w 163"/>
                <a:gd name="T65" fmla="*/ 178 h 202"/>
                <a:gd name="T66" fmla="*/ 88 w 163"/>
                <a:gd name="T67" fmla="*/ 185 h 202"/>
                <a:gd name="T68" fmla="*/ 20 w 163"/>
                <a:gd name="T69" fmla="*/ 182 h 202"/>
                <a:gd name="T70" fmla="*/ 52 w 163"/>
                <a:gd name="T71" fmla="*/ 181 h 202"/>
                <a:gd name="T72" fmla="*/ 59 w 163"/>
                <a:gd name="T73" fmla="*/ 155 h 202"/>
                <a:gd name="T74" fmla="*/ 77 w 163"/>
                <a:gd name="T75" fmla="*/ 174 h 202"/>
                <a:gd name="T76" fmla="*/ 52 w 163"/>
                <a:gd name="T77" fmla="*/ 181 h 202"/>
                <a:gd name="T78" fmla="*/ 30 w 163"/>
                <a:gd name="T79" fmla="*/ 171 h 202"/>
                <a:gd name="T80" fmla="*/ 22 w 163"/>
                <a:gd name="T81" fmla="*/ 156 h 202"/>
                <a:gd name="T82" fmla="*/ 52 w 163"/>
                <a:gd name="T83" fmla="*/ 148 h 202"/>
                <a:gd name="T84" fmla="*/ 53 w 163"/>
                <a:gd name="T85" fmla="*/ 149 h 202"/>
                <a:gd name="T86" fmla="*/ 44 w 163"/>
                <a:gd name="T87" fmla="*/ 180 h 202"/>
                <a:gd name="T88" fmla="*/ 30 w 163"/>
                <a:gd name="T89" fmla="*/ 171 h 202"/>
                <a:gd name="T90" fmla="*/ 28 w 163"/>
                <a:gd name="T91" fmla="*/ 124 h 202"/>
                <a:gd name="T92" fmla="*/ 46 w 163"/>
                <a:gd name="T93" fmla="*/ 142 h 202"/>
                <a:gd name="T94" fmla="*/ 20 w 163"/>
                <a:gd name="T95" fmla="*/ 149 h 202"/>
                <a:gd name="T96" fmla="*/ 28 w 163"/>
                <a:gd name="T97" fmla="*/ 12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3" h="202">
                  <a:moveTo>
                    <a:pt x="163" y="184"/>
                  </a:moveTo>
                  <a:cubicBezTo>
                    <a:pt x="163" y="192"/>
                    <a:pt x="147" y="198"/>
                    <a:pt x="128" y="198"/>
                  </a:cubicBezTo>
                  <a:cubicBezTo>
                    <a:pt x="108" y="198"/>
                    <a:pt x="91" y="192"/>
                    <a:pt x="91" y="184"/>
                  </a:cubicBezTo>
                  <a:cubicBezTo>
                    <a:pt x="91" y="184"/>
                    <a:pt x="91" y="184"/>
                    <a:pt x="91" y="184"/>
                  </a:cubicBezTo>
                  <a:cubicBezTo>
                    <a:pt x="91" y="184"/>
                    <a:pt x="91" y="184"/>
                    <a:pt x="91" y="184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1" y="116"/>
                    <a:pt x="91" y="116"/>
                    <a:pt x="91" y="116"/>
                  </a:cubicBezTo>
                  <a:cubicBezTo>
                    <a:pt x="91" y="116"/>
                    <a:pt x="89" y="73"/>
                    <a:pt x="107" y="70"/>
                  </a:cubicBezTo>
                  <a:cubicBezTo>
                    <a:pt x="108" y="30"/>
                    <a:pt x="113" y="20"/>
                    <a:pt x="113" y="20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41" y="20"/>
                    <a:pt x="146" y="30"/>
                    <a:pt x="147" y="70"/>
                  </a:cubicBezTo>
                  <a:cubicBezTo>
                    <a:pt x="159" y="72"/>
                    <a:pt x="162" y="91"/>
                    <a:pt x="163" y="104"/>
                  </a:cubicBezTo>
                  <a:cubicBezTo>
                    <a:pt x="163" y="104"/>
                    <a:pt x="163" y="104"/>
                    <a:pt x="163" y="104"/>
                  </a:cubicBezTo>
                  <a:cubicBezTo>
                    <a:pt x="163" y="184"/>
                    <a:pt x="163" y="184"/>
                    <a:pt x="163" y="184"/>
                  </a:cubicBezTo>
                  <a:cubicBezTo>
                    <a:pt x="163" y="184"/>
                    <a:pt x="163" y="184"/>
                    <a:pt x="163" y="184"/>
                  </a:cubicBezTo>
                  <a:cubicBezTo>
                    <a:pt x="163" y="184"/>
                    <a:pt x="163" y="184"/>
                    <a:pt x="163" y="184"/>
                  </a:cubicBezTo>
                  <a:close/>
                  <a:moveTo>
                    <a:pt x="155" y="108"/>
                  </a:moveTo>
                  <a:cubicBezTo>
                    <a:pt x="130" y="119"/>
                    <a:pt x="103" y="108"/>
                    <a:pt x="103" y="108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3" y="176"/>
                    <a:pt x="130" y="187"/>
                    <a:pt x="155" y="176"/>
                  </a:cubicBezTo>
                  <a:cubicBezTo>
                    <a:pt x="155" y="172"/>
                    <a:pt x="155" y="112"/>
                    <a:pt x="155" y="108"/>
                  </a:cubicBezTo>
                  <a:close/>
                  <a:moveTo>
                    <a:pt x="107" y="0"/>
                  </a:moveTo>
                  <a:cubicBezTo>
                    <a:pt x="147" y="0"/>
                    <a:pt x="147" y="0"/>
                    <a:pt x="147" y="0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07" y="16"/>
                    <a:pt x="107" y="16"/>
                    <a:pt x="107" y="16"/>
                  </a:cubicBezTo>
                  <a:lnTo>
                    <a:pt x="107" y="0"/>
                  </a:lnTo>
                  <a:close/>
                  <a:moveTo>
                    <a:pt x="20" y="182"/>
                  </a:moveTo>
                  <a:cubicBezTo>
                    <a:pt x="1" y="163"/>
                    <a:pt x="0" y="133"/>
                    <a:pt x="17" y="113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10" y="136"/>
                    <a:pt x="11" y="160"/>
                    <a:pt x="26" y="175"/>
                  </a:cubicBezTo>
                  <a:cubicBezTo>
                    <a:pt x="41" y="191"/>
                    <a:pt x="66" y="191"/>
                    <a:pt x="82" y="178"/>
                  </a:cubicBezTo>
                  <a:cubicBezTo>
                    <a:pt x="88" y="185"/>
                    <a:pt x="88" y="185"/>
                    <a:pt x="88" y="185"/>
                  </a:cubicBezTo>
                  <a:cubicBezTo>
                    <a:pt x="69" y="202"/>
                    <a:pt x="38" y="201"/>
                    <a:pt x="20" y="182"/>
                  </a:cubicBezTo>
                  <a:close/>
                  <a:moveTo>
                    <a:pt x="52" y="181"/>
                  </a:moveTo>
                  <a:cubicBezTo>
                    <a:pt x="59" y="155"/>
                    <a:pt x="59" y="155"/>
                    <a:pt x="59" y="155"/>
                  </a:cubicBezTo>
                  <a:cubicBezTo>
                    <a:pt x="77" y="174"/>
                    <a:pt x="77" y="174"/>
                    <a:pt x="77" y="174"/>
                  </a:cubicBezTo>
                  <a:cubicBezTo>
                    <a:pt x="70" y="180"/>
                    <a:pt x="61" y="182"/>
                    <a:pt x="52" y="181"/>
                  </a:cubicBezTo>
                  <a:close/>
                  <a:moveTo>
                    <a:pt x="30" y="171"/>
                  </a:moveTo>
                  <a:cubicBezTo>
                    <a:pt x="26" y="167"/>
                    <a:pt x="23" y="162"/>
                    <a:pt x="22" y="156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39" y="178"/>
                    <a:pt x="35" y="175"/>
                    <a:pt x="30" y="171"/>
                  </a:cubicBezTo>
                  <a:close/>
                  <a:moveTo>
                    <a:pt x="28" y="124"/>
                  </a:moveTo>
                  <a:cubicBezTo>
                    <a:pt x="46" y="142"/>
                    <a:pt x="46" y="142"/>
                    <a:pt x="46" y="142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0"/>
                    <a:pt x="22" y="131"/>
                    <a:pt x="28" y="124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37"/>
            <p:cNvSpPr>
              <a:spLocks noEditPoints="1"/>
            </p:cNvSpPr>
            <p:nvPr/>
          </p:nvSpPr>
          <p:spPr bwMode="auto">
            <a:xfrm>
              <a:off x="4669" y="2179"/>
              <a:ext cx="194" cy="246"/>
            </a:xfrm>
            <a:custGeom>
              <a:avLst/>
              <a:gdLst>
                <a:gd name="T0" fmla="*/ 151 w 156"/>
                <a:gd name="T1" fmla="*/ 17 h 198"/>
                <a:gd name="T2" fmla="*/ 127 w 156"/>
                <a:gd name="T3" fmla="*/ 6 h 198"/>
                <a:gd name="T4" fmla="*/ 97 w 156"/>
                <a:gd name="T5" fmla="*/ 29 h 198"/>
                <a:gd name="T6" fmla="*/ 112 w 156"/>
                <a:gd name="T7" fmla="*/ 46 h 198"/>
                <a:gd name="T8" fmla="*/ 75 w 156"/>
                <a:gd name="T9" fmla="*/ 46 h 198"/>
                <a:gd name="T10" fmla="*/ 91 w 156"/>
                <a:gd name="T11" fmla="*/ 29 h 198"/>
                <a:gd name="T12" fmla="*/ 127 w 156"/>
                <a:gd name="T13" fmla="*/ 0 h 198"/>
                <a:gd name="T14" fmla="*/ 156 w 156"/>
                <a:gd name="T15" fmla="*/ 13 h 198"/>
                <a:gd name="T16" fmla="*/ 151 w 156"/>
                <a:gd name="T17" fmla="*/ 17 h 198"/>
                <a:gd name="T18" fmla="*/ 0 w 156"/>
                <a:gd name="T19" fmla="*/ 51 h 198"/>
                <a:gd name="T20" fmla="*/ 139 w 156"/>
                <a:gd name="T21" fmla="*/ 51 h 198"/>
                <a:gd name="T22" fmla="*/ 75 w 156"/>
                <a:gd name="T23" fmla="*/ 126 h 198"/>
                <a:gd name="T24" fmla="*/ 75 w 156"/>
                <a:gd name="T25" fmla="*/ 180 h 198"/>
                <a:gd name="T26" fmla="*/ 120 w 156"/>
                <a:gd name="T27" fmla="*/ 198 h 198"/>
                <a:gd name="T28" fmla="*/ 22 w 156"/>
                <a:gd name="T29" fmla="*/ 198 h 198"/>
                <a:gd name="T30" fmla="*/ 63 w 156"/>
                <a:gd name="T31" fmla="*/ 181 h 198"/>
                <a:gd name="T32" fmla="*/ 63 w 156"/>
                <a:gd name="T33" fmla="*/ 127 h 198"/>
                <a:gd name="T34" fmla="*/ 0 w 156"/>
                <a:gd name="T35" fmla="*/ 51 h 198"/>
                <a:gd name="T36" fmla="*/ 69 w 156"/>
                <a:gd name="T37" fmla="*/ 114 h 198"/>
                <a:gd name="T38" fmla="*/ 69 w 156"/>
                <a:gd name="T39" fmla="*/ 114 h 198"/>
                <a:gd name="T40" fmla="*/ 121 w 156"/>
                <a:gd name="T41" fmla="*/ 58 h 198"/>
                <a:gd name="T42" fmla="*/ 19 w 156"/>
                <a:gd name="T43" fmla="*/ 58 h 198"/>
                <a:gd name="T44" fmla="*/ 69 w 156"/>
                <a:gd name="T45" fmla="*/ 114 h 198"/>
                <a:gd name="T46" fmla="*/ 96 w 156"/>
                <a:gd name="T47" fmla="*/ 74 h 198"/>
                <a:gd name="T48" fmla="*/ 70 w 156"/>
                <a:gd name="T49" fmla="*/ 103 h 198"/>
                <a:gd name="T50" fmla="*/ 43 w 156"/>
                <a:gd name="T51" fmla="*/ 75 h 198"/>
                <a:gd name="T52" fmla="*/ 96 w 156"/>
                <a:gd name="T53" fmla="*/ 7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6" h="198">
                  <a:moveTo>
                    <a:pt x="151" y="17"/>
                  </a:moveTo>
                  <a:cubicBezTo>
                    <a:pt x="145" y="11"/>
                    <a:pt x="137" y="6"/>
                    <a:pt x="127" y="6"/>
                  </a:cubicBezTo>
                  <a:cubicBezTo>
                    <a:pt x="113" y="6"/>
                    <a:pt x="101" y="16"/>
                    <a:pt x="97" y="29"/>
                  </a:cubicBezTo>
                  <a:cubicBezTo>
                    <a:pt x="105" y="31"/>
                    <a:pt x="111" y="38"/>
                    <a:pt x="112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6" y="38"/>
                    <a:pt x="82" y="30"/>
                    <a:pt x="91" y="29"/>
                  </a:cubicBezTo>
                  <a:cubicBezTo>
                    <a:pt x="95" y="12"/>
                    <a:pt x="109" y="0"/>
                    <a:pt x="127" y="0"/>
                  </a:cubicBezTo>
                  <a:cubicBezTo>
                    <a:pt x="139" y="0"/>
                    <a:pt x="149" y="5"/>
                    <a:pt x="156" y="13"/>
                  </a:cubicBezTo>
                  <a:lnTo>
                    <a:pt x="151" y="17"/>
                  </a:lnTo>
                  <a:close/>
                  <a:moveTo>
                    <a:pt x="0" y="51"/>
                  </a:moveTo>
                  <a:cubicBezTo>
                    <a:pt x="139" y="51"/>
                    <a:pt x="139" y="51"/>
                    <a:pt x="139" y="51"/>
                  </a:cubicBezTo>
                  <a:cubicBezTo>
                    <a:pt x="75" y="126"/>
                    <a:pt x="75" y="126"/>
                    <a:pt x="75" y="126"/>
                  </a:cubicBezTo>
                  <a:cubicBezTo>
                    <a:pt x="75" y="180"/>
                    <a:pt x="75" y="180"/>
                    <a:pt x="75" y="180"/>
                  </a:cubicBezTo>
                  <a:cubicBezTo>
                    <a:pt x="120" y="198"/>
                    <a:pt x="120" y="198"/>
                    <a:pt x="120" y="198"/>
                  </a:cubicBezTo>
                  <a:cubicBezTo>
                    <a:pt x="22" y="198"/>
                    <a:pt x="22" y="198"/>
                    <a:pt x="22" y="198"/>
                  </a:cubicBezTo>
                  <a:cubicBezTo>
                    <a:pt x="63" y="181"/>
                    <a:pt x="63" y="181"/>
                    <a:pt x="63" y="181"/>
                  </a:cubicBezTo>
                  <a:cubicBezTo>
                    <a:pt x="63" y="127"/>
                    <a:pt x="63" y="127"/>
                    <a:pt x="63" y="127"/>
                  </a:cubicBezTo>
                  <a:lnTo>
                    <a:pt x="0" y="51"/>
                  </a:lnTo>
                  <a:close/>
                  <a:moveTo>
                    <a:pt x="69" y="114"/>
                  </a:moveTo>
                  <a:cubicBezTo>
                    <a:pt x="69" y="114"/>
                    <a:pt x="69" y="114"/>
                    <a:pt x="69" y="114"/>
                  </a:cubicBezTo>
                  <a:cubicBezTo>
                    <a:pt x="121" y="58"/>
                    <a:pt x="121" y="58"/>
                    <a:pt x="121" y="58"/>
                  </a:cubicBezTo>
                  <a:cubicBezTo>
                    <a:pt x="19" y="58"/>
                    <a:pt x="19" y="58"/>
                    <a:pt x="19" y="58"/>
                  </a:cubicBezTo>
                  <a:lnTo>
                    <a:pt x="69" y="114"/>
                  </a:lnTo>
                  <a:close/>
                  <a:moveTo>
                    <a:pt x="96" y="74"/>
                  </a:moveTo>
                  <a:cubicBezTo>
                    <a:pt x="70" y="103"/>
                    <a:pt x="70" y="103"/>
                    <a:pt x="70" y="103"/>
                  </a:cubicBezTo>
                  <a:cubicBezTo>
                    <a:pt x="43" y="75"/>
                    <a:pt x="43" y="75"/>
                    <a:pt x="43" y="75"/>
                  </a:cubicBezTo>
                  <a:lnTo>
                    <a:pt x="96" y="74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38"/>
            <p:cNvSpPr>
              <a:spLocks noEditPoints="1"/>
            </p:cNvSpPr>
            <p:nvPr/>
          </p:nvSpPr>
          <p:spPr bwMode="auto">
            <a:xfrm>
              <a:off x="2828" y="2490"/>
              <a:ext cx="210" cy="249"/>
            </a:xfrm>
            <a:custGeom>
              <a:avLst/>
              <a:gdLst>
                <a:gd name="T0" fmla="*/ 161 w 169"/>
                <a:gd name="T1" fmla="*/ 70 h 200"/>
                <a:gd name="T2" fmla="*/ 129 w 169"/>
                <a:gd name="T3" fmla="*/ 55 h 200"/>
                <a:gd name="T4" fmla="*/ 113 w 169"/>
                <a:gd name="T5" fmla="*/ 89 h 200"/>
                <a:gd name="T6" fmla="*/ 111 w 169"/>
                <a:gd name="T7" fmla="*/ 91 h 200"/>
                <a:gd name="T8" fmla="*/ 104 w 169"/>
                <a:gd name="T9" fmla="*/ 87 h 200"/>
                <a:gd name="T10" fmla="*/ 105 w 169"/>
                <a:gd name="T11" fmla="*/ 85 h 200"/>
                <a:gd name="T12" fmla="*/ 122 w 169"/>
                <a:gd name="T13" fmla="*/ 52 h 200"/>
                <a:gd name="T14" fmla="*/ 89 w 169"/>
                <a:gd name="T15" fmla="*/ 36 h 200"/>
                <a:gd name="T16" fmla="*/ 135 w 169"/>
                <a:gd name="T17" fmla="*/ 15 h 200"/>
                <a:gd name="T18" fmla="*/ 143 w 169"/>
                <a:gd name="T19" fmla="*/ 11 h 200"/>
                <a:gd name="T20" fmla="*/ 150 w 169"/>
                <a:gd name="T21" fmla="*/ 21 h 200"/>
                <a:gd name="T22" fmla="*/ 150 w 169"/>
                <a:gd name="T23" fmla="*/ 22 h 200"/>
                <a:gd name="T24" fmla="*/ 161 w 169"/>
                <a:gd name="T25" fmla="*/ 70 h 200"/>
                <a:gd name="T26" fmla="*/ 102 w 169"/>
                <a:gd name="T27" fmla="*/ 69 h 200"/>
                <a:gd name="T28" fmla="*/ 83 w 169"/>
                <a:gd name="T29" fmla="*/ 68 h 200"/>
                <a:gd name="T30" fmla="*/ 77 w 169"/>
                <a:gd name="T31" fmla="*/ 68 h 200"/>
                <a:gd name="T32" fmla="*/ 72 w 169"/>
                <a:gd name="T33" fmla="*/ 57 h 200"/>
                <a:gd name="T34" fmla="*/ 83 w 169"/>
                <a:gd name="T35" fmla="*/ 56 h 200"/>
                <a:gd name="T36" fmla="*/ 106 w 169"/>
                <a:gd name="T37" fmla="*/ 58 h 200"/>
                <a:gd name="T38" fmla="*/ 102 w 169"/>
                <a:gd name="T39" fmla="*/ 69 h 200"/>
                <a:gd name="T40" fmla="*/ 61 w 169"/>
                <a:gd name="T41" fmla="*/ 88 h 200"/>
                <a:gd name="T42" fmla="*/ 42 w 169"/>
                <a:gd name="T43" fmla="*/ 30 h 200"/>
                <a:gd name="T44" fmla="*/ 0 w 169"/>
                <a:gd name="T45" fmla="*/ 12 h 200"/>
                <a:gd name="T46" fmla="*/ 4 w 169"/>
                <a:gd name="T47" fmla="*/ 0 h 200"/>
                <a:gd name="T48" fmla="*/ 53 w 169"/>
                <a:gd name="T49" fmla="*/ 20 h 200"/>
                <a:gd name="T50" fmla="*/ 75 w 169"/>
                <a:gd name="T51" fmla="*/ 88 h 200"/>
                <a:gd name="T52" fmla="*/ 61 w 169"/>
                <a:gd name="T53" fmla="*/ 88 h 200"/>
                <a:gd name="T54" fmla="*/ 40 w 169"/>
                <a:gd name="T55" fmla="*/ 61 h 200"/>
                <a:gd name="T56" fmla="*/ 45 w 169"/>
                <a:gd name="T57" fmla="*/ 74 h 200"/>
                <a:gd name="T58" fmla="*/ 33 w 169"/>
                <a:gd name="T59" fmla="*/ 84 h 200"/>
                <a:gd name="T60" fmla="*/ 65 w 169"/>
                <a:gd name="T61" fmla="*/ 99 h 200"/>
                <a:gd name="T62" fmla="*/ 71 w 169"/>
                <a:gd name="T63" fmla="*/ 120 h 200"/>
                <a:gd name="T64" fmla="*/ 78 w 169"/>
                <a:gd name="T65" fmla="*/ 100 h 200"/>
                <a:gd name="T66" fmla="*/ 79 w 169"/>
                <a:gd name="T67" fmla="*/ 100 h 200"/>
                <a:gd name="T68" fmla="*/ 88 w 169"/>
                <a:gd name="T69" fmla="*/ 143 h 200"/>
                <a:gd name="T70" fmla="*/ 96 w 169"/>
                <a:gd name="T71" fmla="*/ 99 h 200"/>
                <a:gd name="T72" fmla="*/ 132 w 169"/>
                <a:gd name="T73" fmla="*/ 84 h 200"/>
                <a:gd name="T74" fmla="*/ 129 w 169"/>
                <a:gd name="T75" fmla="*/ 78 h 200"/>
                <a:gd name="T76" fmla="*/ 136 w 169"/>
                <a:gd name="T77" fmla="*/ 67 h 200"/>
                <a:gd name="T78" fmla="*/ 155 w 169"/>
                <a:gd name="T79" fmla="*/ 112 h 200"/>
                <a:gd name="T80" fmla="*/ 83 w 169"/>
                <a:gd name="T81" fmla="*/ 200 h 200"/>
                <a:gd name="T82" fmla="*/ 10 w 169"/>
                <a:gd name="T83" fmla="*/ 112 h 200"/>
                <a:gd name="T84" fmla="*/ 40 w 169"/>
                <a:gd name="T85" fmla="*/ 6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9" h="200">
                  <a:moveTo>
                    <a:pt x="161" y="70"/>
                  </a:moveTo>
                  <a:cubicBezTo>
                    <a:pt x="144" y="62"/>
                    <a:pt x="136" y="58"/>
                    <a:pt x="129" y="55"/>
                  </a:cubicBezTo>
                  <a:cubicBezTo>
                    <a:pt x="113" y="89"/>
                    <a:pt x="113" y="89"/>
                    <a:pt x="113" y="89"/>
                  </a:cubicBezTo>
                  <a:cubicBezTo>
                    <a:pt x="112" y="89"/>
                    <a:pt x="112" y="90"/>
                    <a:pt x="111" y="91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87"/>
                    <a:pt x="105" y="86"/>
                    <a:pt x="105" y="85"/>
                  </a:cubicBezTo>
                  <a:cubicBezTo>
                    <a:pt x="122" y="52"/>
                    <a:pt x="122" y="52"/>
                    <a:pt x="122" y="52"/>
                  </a:cubicBezTo>
                  <a:cubicBezTo>
                    <a:pt x="115" y="48"/>
                    <a:pt x="107" y="45"/>
                    <a:pt x="89" y="36"/>
                  </a:cubicBezTo>
                  <a:cubicBezTo>
                    <a:pt x="98" y="19"/>
                    <a:pt x="117" y="10"/>
                    <a:pt x="135" y="15"/>
                  </a:cubicBezTo>
                  <a:cubicBezTo>
                    <a:pt x="137" y="12"/>
                    <a:pt x="140" y="11"/>
                    <a:pt x="143" y="11"/>
                  </a:cubicBezTo>
                  <a:cubicBezTo>
                    <a:pt x="148" y="12"/>
                    <a:pt x="151" y="17"/>
                    <a:pt x="150" y="21"/>
                  </a:cubicBezTo>
                  <a:cubicBezTo>
                    <a:pt x="150" y="21"/>
                    <a:pt x="150" y="22"/>
                    <a:pt x="150" y="22"/>
                  </a:cubicBezTo>
                  <a:cubicBezTo>
                    <a:pt x="164" y="33"/>
                    <a:pt x="169" y="53"/>
                    <a:pt x="161" y="70"/>
                  </a:cubicBezTo>
                  <a:close/>
                  <a:moveTo>
                    <a:pt x="102" y="69"/>
                  </a:moveTo>
                  <a:cubicBezTo>
                    <a:pt x="96" y="68"/>
                    <a:pt x="90" y="68"/>
                    <a:pt x="83" y="68"/>
                  </a:cubicBezTo>
                  <a:cubicBezTo>
                    <a:pt x="81" y="68"/>
                    <a:pt x="79" y="68"/>
                    <a:pt x="77" y="68"/>
                  </a:cubicBezTo>
                  <a:cubicBezTo>
                    <a:pt x="75" y="64"/>
                    <a:pt x="74" y="60"/>
                    <a:pt x="72" y="57"/>
                  </a:cubicBezTo>
                  <a:cubicBezTo>
                    <a:pt x="75" y="56"/>
                    <a:pt x="79" y="56"/>
                    <a:pt x="83" y="56"/>
                  </a:cubicBezTo>
                  <a:cubicBezTo>
                    <a:pt x="92" y="56"/>
                    <a:pt x="99" y="57"/>
                    <a:pt x="106" y="58"/>
                  </a:cubicBezTo>
                  <a:cubicBezTo>
                    <a:pt x="105" y="61"/>
                    <a:pt x="104" y="65"/>
                    <a:pt x="102" y="69"/>
                  </a:cubicBezTo>
                  <a:close/>
                  <a:moveTo>
                    <a:pt x="61" y="88"/>
                  </a:moveTo>
                  <a:cubicBezTo>
                    <a:pt x="42" y="30"/>
                    <a:pt x="42" y="30"/>
                    <a:pt x="42" y="3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75" y="88"/>
                    <a:pt x="75" y="88"/>
                    <a:pt x="75" y="88"/>
                  </a:cubicBezTo>
                  <a:lnTo>
                    <a:pt x="61" y="88"/>
                  </a:lnTo>
                  <a:close/>
                  <a:moveTo>
                    <a:pt x="40" y="61"/>
                  </a:moveTo>
                  <a:cubicBezTo>
                    <a:pt x="45" y="74"/>
                    <a:pt x="45" y="74"/>
                    <a:pt x="45" y="74"/>
                  </a:cubicBezTo>
                  <a:cubicBezTo>
                    <a:pt x="38" y="77"/>
                    <a:pt x="33" y="81"/>
                    <a:pt x="33" y="84"/>
                  </a:cubicBezTo>
                  <a:cubicBezTo>
                    <a:pt x="33" y="91"/>
                    <a:pt x="46" y="97"/>
                    <a:pt x="65" y="99"/>
                  </a:cubicBezTo>
                  <a:cubicBezTo>
                    <a:pt x="71" y="120"/>
                    <a:pt x="71" y="120"/>
                    <a:pt x="71" y="12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8" y="100"/>
                    <a:pt x="79" y="100"/>
                    <a:pt x="79" y="100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96" y="99"/>
                    <a:pt x="96" y="99"/>
                    <a:pt x="96" y="99"/>
                  </a:cubicBezTo>
                  <a:cubicBezTo>
                    <a:pt x="117" y="97"/>
                    <a:pt x="132" y="91"/>
                    <a:pt x="132" y="84"/>
                  </a:cubicBezTo>
                  <a:cubicBezTo>
                    <a:pt x="132" y="82"/>
                    <a:pt x="131" y="80"/>
                    <a:pt x="129" y="78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50" y="76"/>
                    <a:pt x="155" y="91"/>
                    <a:pt x="155" y="112"/>
                  </a:cubicBezTo>
                  <a:cubicBezTo>
                    <a:pt x="155" y="150"/>
                    <a:pt x="128" y="200"/>
                    <a:pt x="83" y="200"/>
                  </a:cubicBezTo>
                  <a:cubicBezTo>
                    <a:pt x="30" y="200"/>
                    <a:pt x="10" y="150"/>
                    <a:pt x="10" y="112"/>
                  </a:cubicBezTo>
                  <a:cubicBezTo>
                    <a:pt x="10" y="85"/>
                    <a:pt x="16" y="69"/>
                    <a:pt x="40" y="61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39"/>
            <p:cNvSpPr>
              <a:spLocks noEditPoints="1"/>
            </p:cNvSpPr>
            <p:nvPr/>
          </p:nvSpPr>
          <p:spPr bwMode="auto">
            <a:xfrm>
              <a:off x="3118" y="2499"/>
              <a:ext cx="242" cy="232"/>
            </a:xfrm>
            <a:custGeom>
              <a:avLst/>
              <a:gdLst>
                <a:gd name="T0" fmla="*/ 68 w 194"/>
                <a:gd name="T1" fmla="*/ 33 h 186"/>
                <a:gd name="T2" fmla="*/ 76 w 194"/>
                <a:gd name="T3" fmla="*/ 11 h 186"/>
                <a:gd name="T4" fmla="*/ 131 w 194"/>
                <a:gd name="T5" fmla="*/ 1 h 186"/>
                <a:gd name="T6" fmla="*/ 91 w 194"/>
                <a:gd name="T7" fmla="*/ 13 h 186"/>
                <a:gd name="T8" fmla="*/ 81 w 194"/>
                <a:gd name="T9" fmla="*/ 30 h 186"/>
                <a:gd name="T10" fmla="*/ 96 w 194"/>
                <a:gd name="T11" fmla="*/ 33 h 186"/>
                <a:gd name="T12" fmla="*/ 10 w 194"/>
                <a:gd name="T13" fmla="*/ 165 h 186"/>
                <a:gd name="T14" fmla="*/ 22 w 194"/>
                <a:gd name="T15" fmla="*/ 185 h 186"/>
                <a:gd name="T16" fmla="*/ 194 w 194"/>
                <a:gd name="T17" fmla="*/ 173 h 186"/>
                <a:gd name="T18" fmla="*/ 22 w 194"/>
                <a:gd name="T19" fmla="*/ 185 h 186"/>
                <a:gd name="T20" fmla="*/ 173 w 194"/>
                <a:gd name="T21" fmla="*/ 165 h 186"/>
                <a:gd name="T22" fmla="*/ 97 w 194"/>
                <a:gd name="T23" fmla="*/ 141 h 186"/>
                <a:gd name="T24" fmla="*/ 107 w 194"/>
                <a:gd name="T25" fmla="*/ 111 h 186"/>
                <a:gd name="T26" fmla="*/ 107 w 194"/>
                <a:gd name="T27" fmla="*/ 136 h 186"/>
                <a:gd name="T28" fmla="*/ 126 w 194"/>
                <a:gd name="T29" fmla="*/ 136 h 186"/>
                <a:gd name="T30" fmla="*/ 143 w 194"/>
                <a:gd name="T31" fmla="*/ 135 h 186"/>
                <a:gd name="T32" fmla="*/ 160 w 194"/>
                <a:gd name="T33" fmla="*/ 136 h 186"/>
                <a:gd name="T34" fmla="*/ 178 w 194"/>
                <a:gd name="T35" fmla="*/ 136 h 186"/>
                <a:gd name="T36" fmla="*/ 177 w 194"/>
                <a:gd name="T37" fmla="*/ 111 h 186"/>
                <a:gd name="T38" fmla="*/ 159 w 194"/>
                <a:gd name="T39" fmla="*/ 111 h 186"/>
                <a:gd name="T40" fmla="*/ 143 w 194"/>
                <a:gd name="T41" fmla="*/ 111 h 186"/>
                <a:gd name="T42" fmla="*/ 134 w 194"/>
                <a:gd name="T43" fmla="*/ 114 h 186"/>
                <a:gd name="T44" fmla="*/ 117 w 194"/>
                <a:gd name="T45" fmla="*/ 115 h 186"/>
                <a:gd name="T46" fmla="*/ 117 w 194"/>
                <a:gd name="T47" fmla="*/ 85 h 186"/>
                <a:gd name="T48" fmla="*/ 187 w 194"/>
                <a:gd name="T49" fmla="*/ 105 h 186"/>
                <a:gd name="T50" fmla="*/ 117 w 194"/>
                <a:gd name="T51" fmla="*/ 85 h 186"/>
                <a:gd name="T52" fmla="*/ 13 w 194"/>
                <a:gd name="T53" fmla="*/ 68 h 186"/>
                <a:gd name="T54" fmla="*/ 58 w 194"/>
                <a:gd name="T55" fmla="*/ 69 h 186"/>
                <a:gd name="T56" fmla="*/ 67 w 194"/>
                <a:gd name="T57" fmla="*/ 43 h 186"/>
                <a:gd name="T58" fmla="*/ 13 w 194"/>
                <a:gd name="T59" fmla="*/ 41 h 186"/>
                <a:gd name="T60" fmla="*/ 86 w 194"/>
                <a:gd name="T61" fmla="*/ 68 h 186"/>
                <a:gd name="T62" fmla="*/ 85 w 194"/>
                <a:gd name="T63" fmla="*/ 41 h 186"/>
                <a:gd name="T64" fmla="*/ 77 w 194"/>
                <a:gd name="T65" fmla="*/ 42 h 186"/>
                <a:gd name="T66" fmla="*/ 72 w 194"/>
                <a:gd name="T67" fmla="*/ 69 h 186"/>
                <a:gd name="T68" fmla="*/ 86 w 194"/>
                <a:gd name="T69" fmla="*/ 6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4" h="186">
                  <a:moveTo>
                    <a:pt x="2" y="33"/>
                  </a:moveTo>
                  <a:cubicBezTo>
                    <a:pt x="68" y="33"/>
                    <a:pt x="68" y="33"/>
                    <a:pt x="68" y="33"/>
                  </a:cubicBezTo>
                  <a:cubicBezTo>
                    <a:pt x="69" y="33"/>
                    <a:pt x="70" y="32"/>
                    <a:pt x="70" y="3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9" y="6"/>
                    <a:pt x="83" y="0"/>
                    <a:pt x="89" y="1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1" y="13"/>
                    <a:pt x="131" y="13"/>
                    <a:pt x="131" y="13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88" y="13"/>
                    <a:pt x="86" y="14"/>
                    <a:pt x="85" y="17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0" y="32"/>
                    <a:pt x="81" y="33"/>
                    <a:pt x="82" y="33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89" y="165"/>
                    <a:pt x="89" y="165"/>
                    <a:pt x="89" y="165"/>
                  </a:cubicBezTo>
                  <a:cubicBezTo>
                    <a:pt x="10" y="165"/>
                    <a:pt x="10" y="165"/>
                    <a:pt x="10" y="165"/>
                  </a:cubicBezTo>
                  <a:cubicBezTo>
                    <a:pt x="2" y="33"/>
                    <a:pt x="2" y="33"/>
                    <a:pt x="2" y="33"/>
                  </a:cubicBezTo>
                  <a:close/>
                  <a:moveTo>
                    <a:pt x="22" y="185"/>
                  </a:moveTo>
                  <a:cubicBezTo>
                    <a:pt x="177" y="185"/>
                    <a:pt x="177" y="185"/>
                    <a:pt x="177" y="185"/>
                  </a:cubicBezTo>
                  <a:cubicBezTo>
                    <a:pt x="188" y="184"/>
                    <a:pt x="194" y="186"/>
                    <a:pt x="194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85"/>
                    <a:pt x="9" y="185"/>
                    <a:pt x="22" y="185"/>
                  </a:cubicBezTo>
                  <a:close/>
                  <a:moveTo>
                    <a:pt x="112" y="165"/>
                  </a:moveTo>
                  <a:cubicBezTo>
                    <a:pt x="173" y="165"/>
                    <a:pt x="173" y="165"/>
                    <a:pt x="173" y="165"/>
                  </a:cubicBezTo>
                  <a:cubicBezTo>
                    <a:pt x="184" y="164"/>
                    <a:pt x="186" y="154"/>
                    <a:pt x="187" y="141"/>
                  </a:cubicBezTo>
                  <a:cubicBezTo>
                    <a:pt x="97" y="141"/>
                    <a:pt x="97" y="141"/>
                    <a:pt x="97" y="141"/>
                  </a:cubicBezTo>
                  <a:cubicBezTo>
                    <a:pt x="97" y="154"/>
                    <a:pt x="99" y="163"/>
                    <a:pt x="112" y="165"/>
                  </a:cubicBezTo>
                  <a:close/>
                  <a:moveTo>
                    <a:pt x="107" y="111"/>
                  </a:moveTo>
                  <a:cubicBezTo>
                    <a:pt x="100" y="111"/>
                    <a:pt x="96" y="115"/>
                    <a:pt x="95" y="123"/>
                  </a:cubicBezTo>
                  <a:cubicBezTo>
                    <a:pt x="96" y="131"/>
                    <a:pt x="101" y="135"/>
                    <a:pt x="107" y="136"/>
                  </a:cubicBezTo>
                  <a:cubicBezTo>
                    <a:pt x="111" y="135"/>
                    <a:pt x="114" y="134"/>
                    <a:pt x="116" y="132"/>
                  </a:cubicBezTo>
                  <a:cubicBezTo>
                    <a:pt x="119" y="134"/>
                    <a:pt x="122" y="135"/>
                    <a:pt x="126" y="136"/>
                  </a:cubicBezTo>
                  <a:cubicBezTo>
                    <a:pt x="129" y="136"/>
                    <a:pt x="132" y="135"/>
                    <a:pt x="134" y="132"/>
                  </a:cubicBezTo>
                  <a:cubicBezTo>
                    <a:pt x="136" y="134"/>
                    <a:pt x="139" y="135"/>
                    <a:pt x="143" y="135"/>
                  </a:cubicBezTo>
                  <a:cubicBezTo>
                    <a:pt x="147" y="135"/>
                    <a:pt x="150" y="134"/>
                    <a:pt x="151" y="132"/>
                  </a:cubicBezTo>
                  <a:cubicBezTo>
                    <a:pt x="154" y="135"/>
                    <a:pt x="157" y="136"/>
                    <a:pt x="160" y="136"/>
                  </a:cubicBezTo>
                  <a:cubicBezTo>
                    <a:pt x="163" y="135"/>
                    <a:pt x="166" y="134"/>
                    <a:pt x="168" y="133"/>
                  </a:cubicBezTo>
                  <a:cubicBezTo>
                    <a:pt x="171" y="135"/>
                    <a:pt x="174" y="136"/>
                    <a:pt x="178" y="136"/>
                  </a:cubicBezTo>
                  <a:cubicBezTo>
                    <a:pt x="186" y="134"/>
                    <a:pt x="189" y="129"/>
                    <a:pt x="189" y="122"/>
                  </a:cubicBezTo>
                  <a:cubicBezTo>
                    <a:pt x="187" y="114"/>
                    <a:pt x="183" y="111"/>
                    <a:pt x="177" y="111"/>
                  </a:cubicBezTo>
                  <a:cubicBezTo>
                    <a:pt x="174" y="110"/>
                    <a:pt x="170" y="112"/>
                    <a:pt x="168" y="114"/>
                  </a:cubicBezTo>
                  <a:cubicBezTo>
                    <a:pt x="165" y="112"/>
                    <a:pt x="162" y="111"/>
                    <a:pt x="159" y="111"/>
                  </a:cubicBezTo>
                  <a:cubicBezTo>
                    <a:pt x="156" y="111"/>
                    <a:pt x="153" y="112"/>
                    <a:pt x="151" y="114"/>
                  </a:cubicBezTo>
                  <a:cubicBezTo>
                    <a:pt x="149" y="112"/>
                    <a:pt x="146" y="111"/>
                    <a:pt x="143" y="111"/>
                  </a:cubicBezTo>
                  <a:cubicBezTo>
                    <a:pt x="140" y="111"/>
                    <a:pt x="137" y="112"/>
                    <a:pt x="135" y="114"/>
                  </a:cubicBezTo>
                  <a:cubicBezTo>
                    <a:pt x="135" y="114"/>
                    <a:pt x="134" y="114"/>
                    <a:pt x="134" y="114"/>
                  </a:cubicBezTo>
                  <a:cubicBezTo>
                    <a:pt x="132" y="111"/>
                    <a:pt x="128" y="111"/>
                    <a:pt x="125" y="111"/>
                  </a:cubicBezTo>
                  <a:cubicBezTo>
                    <a:pt x="122" y="111"/>
                    <a:pt x="119" y="112"/>
                    <a:pt x="117" y="115"/>
                  </a:cubicBezTo>
                  <a:cubicBezTo>
                    <a:pt x="114" y="112"/>
                    <a:pt x="111" y="110"/>
                    <a:pt x="107" y="111"/>
                  </a:cubicBezTo>
                  <a:close/>
                  <a:moveTo>
                    <a:pt x="117" y="85"/>
                  </a:moveTo>
                  <a:cubicBezTo>
                    <a:pt x="104" y="86"/>
                    <a:pt x="97" y="92"/>
                    <a:pt x="98" y="105"/>
                  </a:cubicBezTo>
                  <a:cubicBezTo>
                    <a:pt x="187" y="105"/>
                    <a:pt x="187" y="105"/>
                    <a:pt x="187" y="105"/>
                  </a:cubicBezTo>
                  <a:cubicBezTo>
                    <a:pt x="186" y="92"/>
                    <a:pt x="180" y="86"/>
                    <a:pt x="169" y="85"/>
                  </a:cubicBezTo>
                  <a:cubicBezTo>
                    <a:pt x="117" y="85"/>
                    <a:pt x="117" y="85"/>
                    <a:pt x="117" y="85"/>
                  </a:cubicBezTo>
                  <a:close/>
                  <a:moveTo>
                    <a:pt x="11" y="42"/>
                  </a:moveTo>
                  <a:cubicBezTo>
                    <a:pt x="13" y="68"/>
                    <a:pt x="13" y="68"/>
                    <a:pt x="13" y="68"/>
                  </a:cubicBezTo>
                  <a:cubicBezTo>
                    <a:pt x="13" y="69"/>
                    <a:pt x="14" y="70"/>
                    <a:pt x="15" y="70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9" y="69"/>
                    <a:pt x="60" y="69"/>
                    <a:pt x="60" y="68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42"/>
                    <a:pt x="66" y="41"/>
                    <a:pt x="65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1"/>
                    <a:pt x="11" y="41"/>
                    <a:pt x="11" y="42"/>
                  </a:cubicBezTo>
                  <a:close/>
                  <a:moveTo>
                    <a:pt x="86" y="68"/>
                  </a:moveTo>
                  <a:cubicBezTo>
                    <a:pt x="87" y="43"/>
                    <a:pt x="87" y="43"/>
                    <a:pt x="87" y="43"/>
                  </a:cubicBezTo>
                  <a:cubicBezTo>
                    <a:pt x="87" y="41"/>
                    <a:pt x="86" y="41"/>
                    <a:pt x="85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78" y="41"/>
                    <a:pt x="77" y="41"/>
                    <a:pt x="77" y="42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1" y="69"/>
                    <a:pt x="72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6" y="68"/>
                    <a:pt x="86" y="68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40"/>
            <p:cNvSpPr>
              <a:spLocks noEditPoints="1"/>
            </p:cNvSpPr>
            <p:nvPr/>
          </p:nvSpPr>
          <p:spPr bwMode="auto">
            <a:xfrm>
              <a:off x="3469" y="2490"/>
              <a:ext cx="161" cy="249"/>
            </a:xfrm>
            <a:custGeom>
              <a:avLst/>
              <a:gdLst>
                <a:gd name="T0" fmla="*/ 83 w 129"/>
                <a:gd name="T1" fmla="*/ 64 h 200"/>
                <a:gd name="T2" fmla="*/ 108 w 129"/>
                <a:gd name="T3" fmla="*/ 32 h 200"/>
                <a:gd name="T4" fmla="*/ 129 w 129"/>
                <a:gd name="T5" fmla="*/ 64 h 200"/>
                <a:gd name="T6" fmla="*/ 83 w 129"/>
                <a:gd name="T7" fmla="*/ 64 h 200"/>
                <a:gd name="T8" fmla="*/ 69 w 129"/>
                <a:gd name="T9" fmla="*/ 61 h 200"/>
                <a:gd name="T10" fmla="*/ 42 w 129"/>
                <a:gd name="T11" fmla="*/ 19 h 200"/>
                <a:gd name="T12" fmla="*/ 70 w 129"/>
                <a:gd name="T13" fmla="*/ 0 h 200"/>
                <a:gd name="T14" fmla="*/ 100 w 129"/>
                <a:gd name="T15" fmla="*/ 30 h 200"/>
                <a:gd name="T16" fmla="*/ 69 w 129"/>
                <a:gd name="T17" fmla="*/ 61 h 200"/>
                <a:gd name="T18" fmla="*/ 62 w 129"/>
                <a:gd name="T19" fmla="*/ 55 h 200"/>
                <a:gd name="T20" fmla="*/ 61 w 129"/>
                <a:gd name="T21" fmla="*/ 64 h 200"/>
                <a:gd name="T22" fmla="*/ 1 w 129"/>
                <a:gd name="T23" fmla="*/ 64 h 200"/>
                <a:gd name="T24" fmla="*/ 0 w 129"/>
                <a:gd name="T25" fmla="*/ 55 h 200"/>
                <a:gd name="T26" fmla="*/ 31 w 129"/>
                <a:gd name="T27" fmla="*/ 23 h 200"/>
                <a:gd name="T28" fmla="*/ 62 w 129"/>
                <a:gd name="T29" fmla="*/ 55 h 200"/>
                <a:gd name="T30" fmla="*/ 64 w 129"/>
                <a:gd name="T31" fmla="*/ 158 h 200"/>
                <a:gd name="T32" fmla="*/ 67 w 129"/>
                <a:gd name="T33" fmla="*/ 147 h 200"/>
                <a:gd name="T34" fmla="*/ 56 w 129"/>
                <a:gd name="T35" fmla="*/ 144 h 200"/>
                <a:gd name="T36" fmla="*/ 41 w 129"/>
                <a:gd name="T37" fmla="*/ 153 h 200"/>
                <a:gd name="T38" fmla="*/ 35 w 129"/>
                <a:gd name="T39" fmla="*/ 141 h 200"/>
                <a:gd name="T40" fmla="*/ 60 w 129"/>
                <a:gd name="T41" fmla="*/ 126 h 200"/>
                <a:gd name="T42" fmla="*/ 63 w 129"/>
                <a:gd name="T43" fmla="*/ 115 h 200"/>
                <a:gd name="T44" fmla="*/ 52 w 129"/>
                <a:gd name="T45" fmla="*/ 112 h 200"/>
                <a:gd name="T46" fmla="*/ 28 w 129"/>
                <a:gd name="T47" fmla="*/ 126 h 200"/>
                <a:gd name="T48" fmla="*/ 21 w 129"/>
                <a:gd name="T49" fmla="*/ 114 h 200"/>
                <a:gd name="T50" fmla="*/ 56 w 129"/>
                <a:gd name="T51" fmla="*/ 94 h 200"/>
                <a:gd name="T52" fmla="*/ 59 w 129"/>
                <a:gd name="T53" fmla="*/ 83 h 200"/>
                <a:gd name="T54" fmla="*/ 48 w 129"/>
                <a:gd name="T55" fmla="*/ 80 h 200"/>
                <a:gd name="T56" fmla="*/ 14 w 129"/>
                <a:gd name="T57" fmla="*/ 100 h 200"/>
                <a:gd name="T58" fmla="*/ 0 w 129"/>
                <a:gd name="T59" fmla="*/ 72 h 200"/>
                <a:gd name="T60" fmla="*/ 128 w 129"/>
                <a:gd name="T61" fmla="*/ 72 h 200"/>
                <a:gd name="T62" fmla="*/ 65 w 129"/>
                <a:gd name="T63" fmla="*/ 200 h 200"/>
                <a:gd name="T64" fmla="*/ 48 w 129"/>
                <a:gd name="T65" fmla="*/ 167 h 200"/>
                <a:gd name="T66" fmla="*/ 64 w 129"/>
                <a:gd name="T67" fmla="*/ 15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9" h="200">
                  <a:moveTo>
                    <a:pt x="83" y="64"/>
                  </a:moveTo>
                  <a:cubicBezTo>
                    <a:pt x="91" y="62"/>
                    <a:pt x="107" y="56"/>
                    <a:pt x="108" y="32"/>
                  </a:cubicBezTo>
                  <a:cubicBezTo>
                    <a:pt x="121" y="36"/>
                    <a:pt x="129" y="50"/>
                    <a:pt x="129" y="64"/>
                  </a:cubicBezTo>
                  <a:cubicBezTo>
                    <a:pt x="129" y="64"/>
                    <a:pt x="101" y="64"/>
                    <a:pt x="83" y="64"/>
                  </a:cubicBezTo>
                  <a:close/>
                  <a:moveTo>
                    <a:pt x="69" y="61"/>
                  </a:moveTo>
                  <a:cubicBezTo>
                    <a:pt x="73" y="46"/>
                    <a:pt x="69" y="22"/>
                    <a:pt x="42" y="19"/>
                  </a:cubicBezTo>
                  <a:cubicBezTo>
                    <a:pt x="46" y="8"/>
                    <a:pt x="57" y="0"/>
                    <a:pt x="70" y="0"/>
                  </a:cubicBezTo>
                  <a:cubicBezTo>
                    <a:pt x="87" y="0"/>
                    <a:pt x="100" y="14"/>
                    <a:pt x="100" y="30"/>
                  </a:cubicBezTo>
                  <a:cubicBezTo>
                    <a:pt x="100" y="47"/>
                    <a:pt x="86" y="61"/>
                    <a:pt x="69" y="61"/>
                  </a:cubicBezTo>
                  <a:close/>
                  <a:moveTo>
                    <a:pt x="62" y="55"/>
                  </a:moveTo>
                  <a:cubicBezTo>
                    <a:pt x="62" y="58"/>
                    <a:pt x="62" y="60"/>
                    <a:pt x="61" y="64"/>
                  </a:cubicBezTo>
                  <a:cubicBezTo>
                    <a:pt x="60" y="64"/>
                    <a:pt x="1" y="64"/>
                    <a:pt x="1" y="64"/>
                  </a:cubicBezTo>
                  <a:cubicBezTo>
                    <a:pt x="0" y="61"/>
                    <a:pt x="0" y="58"/>
                    <a:pt x="0" y="55"/>
                  </a:cubicBezTo>
                  <a:cubicBezTo>
                    <a:pt x="0" y="37"/>
                    <a:pt x="14" y="23"/>
                    <a:pt x="31" y="23"/>
                  </a:cubicBezTo>
                  <a:cubicBezTo>
                    <a:pt x="48" y="23"/>
                    <a:pt x="62" y="37"/>
                    <a:pt x="62" y="55"/>
                  </a:cubicBezTo>
                  <a:close/>
                  <a:moveTo>
                    <a:pt x="64" y="158"/>
                  </a:moveTo>
                  <a:cubicBezTo>
                    <a:pt x="68" y="156"/>
                    <a:pt x="69" y="151"/>
                    <a:pt x="67" y="147"/>
                  </a:cubicBezTo>
                  <a:cubicBezTo>
                    <a:pt x="65" y="143"/>
                    <a:pt x="60" y="142"/>
                    <a:pt x="56" y="144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35" y="141"/>
                    <a:pt x="35" y="141"/>
                    <a:pt x="35" y="141"/>
                  </a:cubicBezTo>
                  <a:cubicBezTo>
                    <a:pt x="60" y="126"/>
                    <a:pt x="60" y="126"/>
                    <a:pt x="60" y="126"/>
                  </a:cubicBezTo>
                  <a:cubicBezTo>
                    <a:pt x="64" y="124"/>
                    <a:pt x="65" y="119"/>
                    <a:pt x="63" y="115"/>
                  </a:cubicBezTo>
                  <a:cubicBezTo>
                    <a:pt x="61" y="111"/>
                    <a:pt x="56" y="110"/>
                    <a:pt x="52" y="112"/>
                  </a:cubicBezTo>
                  <a:cubicBezTo>
                    <a:pt x="28" y="126"/>
                    <a:pt x="28" y="126"/>
                    <a:pt x="28" y="126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60" y="92"/>
                    <a:pt x="61" y="87"/>
                    <a:pt x="59" y="83"/>
                  </a:cubicBezTo>
                  <a:cubicBezTo>
                    <a:pt x="57" y="79"/>
                    <a:pt x="52" y="78"/>
                    <a:pt x="48" y="80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65" y="200"/>
                    <a:pt x="65" y="200"/>
                    <a:pt x="65" y="200"/>
                  </a:cubicBezTo>
                  <a:cubicBezTo>
                    <a:pt x="48" y="167"/>
                    <a:pt x="48" y="167"/>
                    <a:pt x="48" y="167"/>
                  </a:cubicBezTo>
                  <a:lnTo>
                    <a:pt x="64" y="158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41"/>
            <p:cNvSpPr>
              <a:spLocks noEditPoints="1"/>
            </p:cNvSpPr>
            <p:nvPr/>
          </p:nvSpPr>
          <p:spPr bwMode="auto">
            <a:xfrm>
              <a:off x="3788" y="2489"/>
              <a:ext cx="159" cy="249"/>
            </a:xfrm>
            <a:custGeom>
              <a:avLst/>
              <a:gdLst>
                <a:gd name="T0" fmla="*/ 54 w 127"/>
                <a:gd name="T1" fmla="*/ 145 h 200"/>
                <a:gd name="T2" fmla="*/ 54 w 127"/>
                <a:gd name="T3" fmla="*/ 181 h 200"/>
                <a:gd name="T4" fmla="*/ 47 w 127"/>
                <a:gd name="T5" fmla="*/ 188 h 200"/>
                <a:gd name="T6" fmla="*/ 22 w 127"/>
                <a:gd name="T7" fmla="*/ 187 h 200"/>
                <a:gd name="T8" fmla="*/ 14 w 127"/>
                <a:gd name="T9" fmla="*/ 200 h 200"/>
                <a:gd name="T10" fmla="*/ 106 w 127"/>
                <a:gd name="T11" fmla="*/ 200 h 200"/>
                <a:gd name="T12" fmla="*/ 99 w 127"/>
                <a:gd name="T13" fmla="*/ 187 h 200"/>
                <a:gd name="T14" fmla="*/ 75 w 127"/>
                <a:gd name="T15" fmla="*/ 187 h 200"/>
                <a:gd name="T16" fmla="*/ 70 w 127"/>
                <a:gd name="T17" fmla="*/ 180 h 200"/>
                <a:gd name="T18" fmla="*/ 70 w 127"/>
                <a:gd name="T19" fmla="*/ 145 h 200"/>
                <a:gd name="T20" fmla="*/ 122 w 127"/>
                <a:gd name="T21" fmla="*/ 100 h 200"/>
                <a:gd name="T22" fmla="*/ 106 w 127"/>
                <a:gd name="T23" fmla="*/ 0 h 200"/>
                <a:gd name="T24" fmla="*/ 16 w 127"/>
                <a:gd name="T25" fmla="*/ 0 h 200"/>
                <a:gd name="T26" fmla="*/ 0 w 127"/>
                <a:gd name="T27" fmla="*/ 100 h 200"/>
                <a:gd name="T28" fmla="*/ 54 w 127"/>
                <a:gd name="T29" fmla="*/ 145 h 200"/>
                <a:gd name="T30" fmla="*/ 23 w 127"/>
                <a:gd name="T31" fmla="*/ 7 h 200"/>
                <a:gd name="T32" fmla="*/ 99 w 127"/>
                <a:gd name="T33" fmla="*/ 7 h 200"/>
                <a:gd name="T34" fmla="*/ 114 w 127"/>
                <a:gd name="T35" fmla="*/ 105 h 200"/>
                <a:gd name="T36" fmla="*/ 61 w 127"/>
                <a:gd name="T37" fmla="*/ 137 h 200"/>
                <a:gd name="T38" fmla="*/ 7 w 127"/>
                <a:gd name="T39" fmla="*/ 105 h 200"/>
                <a:gd name="T40" fmla="*/ 23 w 127"/>
                <a:gd name="T41" fmla="*/ 7 h 200"/>
                <a:gd name="T42" fmla="*/ 61 w 127"/>
                <a:gd name="T43" fmla="*/ 130 h 200"/>
                <a:gd name="T44" fmla="*/ 106 w 127"/>
                <a:gd name="T45" fmla="*/ 105 h 200"/>
                <a:gd name="T46" fmla="*/ 96 w 127"/>
                <a:gd name="T47" fmla="*/ 47 h 200"/>
                <a:gd name="T48" fmla="*/ 27 w 127"/>
                <a:gd name="T49" fmla="*/ 48 h 200"/>
                <a:gd name="T50" fmla="*/ 16 w 127"/>
                <a:gd name="T51" fmla="*/ 106 h 200"/>
                <a:gd name="T52" fmla="*/ 61 w 127"/>
                <a:gd name="T53" fmla="*/ 130 h 200"/>
                <a:gd name="T54" fmla="*/ 38 w 127"/>
                <a:gd name="T55" fmla="*/ 55 h 200"/>
                <a:gd name="T56" fmla="*/ 38 w 127"/>
                <a:gd name="T57" fmla="*/ 55 h 200"/>
                <a:gd name="T58" fmla="*/ 63 w 127"/>
                <a:gd name="T59" fmla="*/ 121 h 200"/>
                <a:gd name="T60" fmla="*/ 32 w 127"/>
                <a:gd name="T61" fmla="*/ 105 h 200"/>
                <a:gd name="T62" fmla="*/ 38 w 127"/>
                <a:gd name="T63" fmla="*/ 55 h 200"/>
                <a:gd name="T64" fmla="*/ 38 w 127"/>
                <a:gd name="T65" fmla="*/ 5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7" h="200">
                  <a:moveTo>
                    <a:pt x="54" y="145"/>
                  </a:moveTo>
                  <a:cubicBezTo>
                    <a:pt x="54" y="181"/>
                    <a:pt x="54" y="181"/>
                    <a:pt x="54" y="181"/>
                  </a:cubicBezTo>
                  <a:cubicBezTo>
                    <a:pt x="54" y="188"/>
                    <a:pt x="47" y="188"/>
                    <a:pt x="47" y="188"/>
                  </a:cubicBezTo>
                  <a:cubicBezTo>
                    <a:pt x="22" y="187"/>
                    <a:pt x="22" y="187"/>
                    <a:pt x="22" y="187"/>
                  </a:cubicBezTo>
                  <a:cubicBezTo>
                    <a:pt x="14" y="187"/>
                    <a:pt x="14" y="200"/>
                    <a:pt x="14" y="200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6" y="193"/>
                    <a:pt x="99" y="187"/>
                    <a:pt x="99" y="187"/>
                  </a:cubicBezTo>
                  <a:cubicBezTo>
                    <a:pt x="75" y="187"/>
                    <a:pt x="75" y="187"/>
                    <a:pt x="75" y="187"/>
                  </a:cubicBezTo>
                  <a:cubicBezTo>
                    <a:pt x="69" y="187"/>
                    <a:pt x="70" y="180"/>
                    <a:pt x="70" y="18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27" y="145"/>
                    <a:pt x="122" y="100"/>
                    <a:pt x="122" y="10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42"/>
                    <a:pt x="54" y="145"/>
                    <a:pt x="54" y="145"/>
                  </a:cubicBezTo>
                  <a:close/>
                  <a:moveTo>
                    <a:pt x="23" y="7"/>
                  </a:moveTo>
                  <a:cubicBezTo>
                    <a:pt x="99" y="7"/>
                    <a:pt x="99" y="7"/>
                    <a:pt x="99" y="7"/>
                  </a:cubicBezTo>
                  <a:cubicBezTo>
                    <a:pt x="99" y="7"/>
                    <a:pt x="114" y="98"/>
                    <a:pt x="114" y="105"/>
                  </a:cubicBezTo>
                  <a:cubicBezTo>
                    <a:pt x="114" y="105"/>
                    <a:pt x="110" y="137"/>
                    <a:pt x="61" y="137"/>
                  </a:cubicBezTo>
                  <a:cubicBezTo>
                    <a:pt x="61" y="137"/>
                    <a:pt x="24" y="141"/>
                    <a:pt x="7" y="105"/>
                  </a:cubicBezTo>
                  <a:lnTo>
                    <a:pt x="23" y="7"/>
                  </a:lnTo>
                  <a:close/>
                  <a:moveTo>
                    <a:pt x="61" y="130"/>
                  </a:moveTo>
                  <a:cubicBezTo>
                    <a:pt x="92" y="130"/>
                    <a:pt x="105" y="110"/>
                    <a:pt x="106" y="105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16" y="98"/>
                    <a:pt x="16" y="106"/>
                  </a:cubicBezTo>
                  <a:cubicBezTo>
                    <a:pt x="16" y="106"/>
                    <a:pt x="28" y="130"/>
                    <a:pt x="61" y="130"/>
                  </a:cubicBezTo>
                  <a:close/>
                  <a:moveTo>
                    <a:pt x="38" y="55"/>
                  </a:moveTo>
                  <a:cubicBezTo>
                    <a:pt x="39" y="54"/>
                    <a:pt x="39" y="54"/>
                    <a:pt x="38" y="55"/>
                  </a:cubicBezTo>
                  <a:cubicBezTo>
                    <a:pt x="39" y="109"/>
                    <a:pt x="63" y="121"/>
                    <a:pt x="63" y="121"/>
                  </a:cubicBezTo>
                  <a:cubicBezTo>
                    <a:pt x="63" y="121"/>
                    <a:pt x="40" y="121"/>
                    <a:pt x="32" y="105"/>
                  </a:cubicBezTo>
                  <a:cubicBezTo>
                    <a:pt x="25" y="91"/>
                    <a:pt x="38" y="57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42"/>
            <p:cNvSpPr>
              <a:spLocks noEditPoints="1"/>
            </p:cNvSpPr>
            <p:nvPr/>
          </p:nvSpPr>
          <p:spPr bwMode="auto">
            <a:xfrm>
              <a:off x="4016" y="2490"/>
              <a:ext cx="253" cy="249"/>
            </a:xfrm>
            <a:custGeom>
              <a:avLst/>
              <a:gdLst>
                <a:gd name="T0" fmla="*/ 175 w 203"/>
                <a:gd name="T1" fmla="*/ 112 h 200"/>
                <a:gd name="T2" fmla="*/ 160 w 203"/>
                <a:gd name="T3" fmla="*/ 117 h 200"/>
                <a:gd name="T4" fmla="*/ 160 w 203"/>
                <a:gd name="T5" fmla="*/ 180 h 200"/>
                <a:gd name="T6" fmla="*/ 140 w 203"/>
                <a:gd name="T7" fmla="*/ 200 h 200"/>
                <a:gd name="T8" fmla="*/ 68 w 203"/>
                <a:gd name="T9" fmla="*/ 200 h 200"/>
                <a:gd name="T10" fmla="*/ 48 w 203"/>
                <a:gd name="T11" fmla="*/ 180 h 200"/>
                <a:gd name="T12" fmla="*/ 48 w 203"/>
                <a:gd name="T13" fmla="*/ 119 h 200"/>
                <a:gd name="T14" fmla="*/ 0 w 203"/>
                <a:gd name="T15" fmla="*/ 70 h 200"/>
                <a:gd name="T16" fmla="*/ 42 w 203"/>
                <a:gd name="T17" fmla="*/ 26 h 200"/>
                <a:gd name="T18" fmla="*/ 53 w 203"/>
                <a:gd name="T19" fmla="*/ 28 h 200"/>
                <a:gd name="T20" fmla="*/ 100 w 203"/>
                <a:gd name="T21" fmla="*/ 0 h 200"/>
                <a:gd name="T22" fmla="*/ 151 w 203"/>
                <a:gd name="T23" fmla="*/ 35 h 200"/>
                <a:gd name="T24" fmla="*/ 191 w 203"/>
                <a:gd name="T25" fmla="*/ 56 h 200"/>
                <a:gd name="T26" fmla="*/ 175 w 203"/>
                <a:gd name="T27" fmla="*/ 112 h 200"/>
                <a:gd name="T28" fmla="*/ 172 w 203"/>
                <a:gd name="T29" fmla="*/ 55 h 200"/>
                <a:gd name="T30" fmla="*/ 154 w 203"/>
                <a:gd name="T31" fmla="*/ 41 h 200"/>
                <a:gd name="T32" fmla="*/ 153 w 203"/>
                <a:gd name="T33" fmla="*/ 41 h 200"/>
                <a:gd name="T34" fmla="*/ 154 w 203"/>
                <a:gd name="T35" fmla="*/ 41 h 200"/>
                <a:gd name="T36" fmla="*/ 137 w 203"/>
                <a:gd name="T37" fmla="*/ 88 h 200"/>
                <a:gd name="T38" fmla="*/ 148 w 203"/>
                <a:gd name="T39" fmla="*/ 57 h 200"/>
                <a:gd name="T40" fmla="*/ 98 w 203"/>
                <a:gd name="T41" fmla="*/ 16 h 200"/>
                <a:gd name="T42" fmla="*/ 62 w 203"/>
                <a:gd name="T43" fmla="*/ 31 h 200"/>
                <a:gd name="T44" fmla="*/ 84 w 203"/>
                <a:gd name="T45" fmla="*/ 61 h 200"/>
                <a:gd name="T46" fmla="*/ 53 w 203"/>
                <a:gd name="T47" fmla="*/ 43 h 200"/>
                <a:gd name="T48" fmla="*/ 16 w 203"/>
                <a:gd name="T49" fmla="*/ 81 h 200"/>
                <a:gd name="T50" fmla="*/ 48 w 203"/>
                <a:gd name="T51" fmla="*/ 108 h 200"/>
                <a:gd name="T52" fmla="*/ 60 w 203"/>
                <a:gd name="T53" fmla="*/ 119 h 200"/>
                <a:gd name="T54" fmla="*/ 60 w 203"/>
                <a:gd name="T55" fmla="*/ 168 h 200"/>
                <a:gd name="T56" fmla="*/ 79 w 203"/>
                <a:gd name="T57" fmla="*/ 188 h 200"/>
                <a:gd name="T58" fmla="*/ 120 w 203"/>
                <a:gd name="T59" fmla="*/ 188 h 200"/>
                <a:gd name="T60" fmla="*/ 140 w 203"/>
                <a:gd name="T61" fmla="*/ 168 h 200"/>
                <a:gd name="T62" fmla="*/ 140 w 203"/>
                <a:gd name="T63" fmla="*/ 117 h 200"/>
                <a:gd name="T64" fmla="*/ 159 w 203"/>
                <a:gd name="T65" fmla="*/ 104 h 200"/>
                <a:gd name="T66" fmla="*/ 172 w 203"/>
                <a:gd name="T67" fmla="*/ 5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3" h="200">
                  <a:moveTo>
                    <a:pt x="175" y="112"/>
                  </a:moveTo>
                  <a:cubicBezTo>
                    <a:pt x="170" y="115"/>
                    <a:pt x="165" y="116"/>
                    <a:pt x="160" y="117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60" y="191"/>
                    <a:pt x="151" y="200"/>
                    <a:pt x="140" y="200"/>
                  </a:cubicBezTo>
                  <a:cubicBezTo>
                    <a:pt x="68" y="200"/>
                    <a:pt x="68" y="200"/>
                    <a:pt x="68" y="200"/>
                  </a:cubicBezTo>
                  <a:cubicBezTo>
                    <a:pt x="57" y="200"/>
                    <a:pt x="48" y="191"/>
                    <a:pt x="48" y="18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28" y="115"/>
                    <a:pt x="0" y="104"/>
                    <a:pt x="0" y="70"/>
                  </a:cubicBezTo>
                  <a:cubicBezTo>
                    <a:pt x="0" y="46"/>
                    <a:pt x="19" y="26"/>
                    <a:pt x="42" y="26"/>
                  </a:cubicBezTo>
                  <a:cubicBezTo>
                    <a:pt x="46" y="26"/>
                    <a:pt x="49" y="27"/>
                    <a:pt x="53" y="28"/>
                  </a:cubicBezTo>
                  <a:cubicBezTo>
                    <a:pt x="62" y="11"/>
                    <a:pt x="80" y="0"/>
                    <a:pt x="100" y="0"/>
                  </a:cubicBezTo>
                  <a:cubicBezTo>
                    <a:pt x="123" y="0"/>
                    <a:pt x="143" y="15"/>
                    <a:pt x="151" y="35"/>
                  </a:cubicBezTo>
                  <a:cubicBezTo>
                    <a:pt x="166" y="35"/>
                    <a:pt x="180" y="40"/>
                    <a:pt x="191" y="56"/>
                  </a:cubicBezTo>
                  <a:cubicBezTo>
                    <a:pt x="203" y="76"/>
                    <a:pt x="196" y="101"/>
                    <a:pt x="175" y="112"/>
                  </a:cubicBezTo>
                  <a:close/>
                  <a:moveTo>
                    <a:pt x="172" y="55"/>
                  </a:moveTo>
                  <a:cubicBezTo>
                    <a:pt x="168" y="49"/>
                    <a:pt x="161" y="44"/>
                    <a:pt x="154" y="41"/>
                  </a:cubicBezTo>
                  <a:cubicBezTo>
                    <a:pt x="153" y="40"/>
                    <a:pt x="153" y="40"/>
                    <a:pt x="153" y="41"/>
                  </a:cubicBezTo>
                  <a:cubicBezTo>
                    <a:pt x="153" y="41"/>
                    <a:pt x="154" y="41"/>
                    <a:pt x="154" y="41"/>
                  </a:cubicBezTo>
                  <a:cubicBezTo>
                    <a:pt x="156" y="46"/>
                    <a:pt x="160" y="67"/>
                    <a:pt x="137" y="88"/>
                  </a:cubicBezTo>
                  <a:cubicBezTo>
                    <a:pt x="144" y="80"/>
                    <a:pt x="148" y="69"/>
                    <a:pt x="148" y="57"/>
                  </a:cubicBezTo>
                  <a:cubicBezTo>
                    <a:pt x="139" y="25"/>
                    <a:pt x="121" y="16"/>
                    <a:pt x="98" y="16"/>
                  </a:cubicBezTo>
                  <a:cubicBezTo>
                    <a:pt x="84" y="16"/>
                    <a:pt x="71" y="22"/>
                    <a:pt x="62" y="31"/>
                  </a:cubicBezTo>
                  <a:cubicBezTo>
                    <a:pt x="73" y="37"/>
                    <a:pt x="81" y="48"/>
                    <a:pt x="84" y="61"/>
                  </a:cubicBezTo>
                  <a:cubicBezTo>
                    <a:pt x="78" y="50"/>
                    <a:pt x="66" y="43"/>
                    <a:pt x="53" y="43"/>
                  </a:cubicBezTo>
                  <a:cubicBezTo>
                    <a:pt x="32" y="43"/>
                    <a:pt x="16" y="60"/>
                    <a:pt x="16" y="81"/>
                  </a:cubicBezTo>
                  <a:cubicBezTo>
                    <a:pt x="16" y="110"/>
                    <a:pt x="48" y="108"/>
                    <a:pt x="48" y="108"/>
                  </a:cubicBezTo>
                  <a:cubicBezTo>
                    <a:pt x="48" y="108"/>
                    <a:pt x="60" y="107"/>
                    <a:pt x="60" y="119"/>
                  </a:cubicBezTo>
                  <a:cubicBezTo>
                    <a:pt x="60" y="136"/>
                    <a:pt x="60" y="168"/>
                    <a:pt x="60" y="168"/>
                  </a:cubicBezTo>
                  <a:cubicBezTo>
                    <a:pt x="60" y="179"/>
                    <a:pt x="69" y="188"/>
                    <a:pt x="79" y="188"/>
                  </a:cubicBezTo>
                  <a:cubicBezTo>
                    <a:pt x="120" y="188"/>
                    <a:pt x="120" y="188"/>
                    <a:pt x="120" y="188"/>
                  </a:cubicBezTo>
                  <a:cubicBezTo>
                    <a:pt x="131" y="188"/>
                    <a:pt x="140" y="179"/>
                    <a:pt x="140" y="168"/>
                  </a:cubicBezTo>
                  <a:cubicBezTo>
                    <a:pt x="140" y="168"/>
                    <a:pt x="140" y="135"/>
                    <a:pt x="140" y="117"/>
                  </a:cubicBezTo>
                  <a:cubicBezTo>
                    <a:pt x="140" y="102"/>
                    <a:pt x="159" y="104"/>
                    <a:pt x="159" y="104"/>
                  </a:cubicBezTo>
                  <a:cubicBezTo>
                    <a:pt x="176" y="94"/>
                    <a:pt x="182" y="72"/>
                    <a:pt x="172" y="55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43"/>
            <p:cNvSpPr>
              <a:spLocks noEditPoints="1"/>
            </p:cNvSpPr>
            <p:nvPr/>
          </p:nvSpPr>
          <p:spPr bwMode="auto">
            <a:xfrm>
              <a:off x="4339" y="2491"/>
              <a:ext cx="248" cy="248"/>
            </a:xfrm>
            <a:custGeom>
              <a:avLst/>
              <a:gdLst>
                <a:gd name="T0" fmla="*/ 100 w 199"/>
                <a:gd name="T1" fmla="*/ 199 h 199"/>
                <a:gd name="T2" fmla="*/ 7 w 199"/>
                <a:gd name="T3" fmla="*/ 137 h 199"/>
                <a:gd name="T4" fmla="*/ 7 w 199"/>
                <a:gd name="T5" fmla="*/ 136 h 199"/>
                <a:gd name="T6" fmla="*/ 7 w 199"/>
                <a:gd name="T7" fmla="*/ 136 h 199"/>
                <a:gd name="T8" fmla="*/ 0 w 199"/>
                <a:gd name="T9" fmla="*/ 99 h 199"/>
                <a:gd name="T10" fmla="*/ 100 w 199"/>
                <a:gd name="T11" fmla="*/ 0 h 199"/>
                <a:gd name="T12" fmla="*/ 199 w 199"/>
                <a:gd name="T13" fmla="*/ 99 h 199"/>
                <a:gd name="T14" fmla="*/ 100 w 199"/>
                <a:gd name="T15" fmla="*/ 199 h 199"/>
                <a:gd name="T16" fmla="*/ 49 w 199"/>
                <a:gd name="T17" fmla="*/ 28 h 199"/>
                <a:gd name="T18" fmla="*/ 18 w 199"/>
                <a:gd name="T19" fmla="*/ 112 h 199"/>
                <a:gd name="T20" fmla="*/ 119 w 199"/>
                <a:gd name="T21" fmla="*/ 19 h 199"/>
                <a:gd name="T22" fmla="*/ 49 w 199"/>
                <a:gd name="T23" fmla="*/ 28 h 199"/>
                <a:gd name="T24" fmla="*/ 101 w 199"/>
                <a:gd name="T25" fmla="*/ 65 h 199"/>
                <a:gd name="T26" fmla="*/ 68 w 199"/>
                <a:gd name="T27" fmla="*/ 98 h 199"/>
                <a:gd name="T28" fmla="*/ 101 w 199"/>
                <a:gd name="T29" fmla="*/ 131 h 199"/>
                <a:gd name="T30" fmla="*/ 134 w 199"/>
                <a:gd name="T31" fmla="*/ 98 h 199"/>
                <a:gd name="T32" fmla="*/ 101 w 199"/>
                <a:gd name="T33" fmla="*/ 65 h 199"/>
                <a:gd name="T34" fmla="*/ 142 w 199"/>
                <a:gd name="T35" fmla="*/ 126 h 199"/>
                <a:gd name="T36" fmla="*/ 126 w 199"/>
                <a:gd name="T37" fmla="*/ 163 h 199"/>
                <a:gd name="T38" fmla="*/ 85 w 199"/>
                <a:gd name="T39" fmla="*/ 144 h 199"/>
                <a:gd name="T40" fmla="*/ 58 w 199"/>
                <a:gd name="T41" fmla="*/ 163 h 199"/>
                <a:gd name="T42" fmla="*/ 53 w 199"/>
                <a:gd name="T43" fmla="*/ 136 h 199"/>
                <a:gd name="T44" fmla="*/ 18 w 199"/>
                <a:gd name="T45" fmla="*/ 131 h 199"/>
                <a:gd name="T46" fmla="*/ 100 w 199"/>
                <a:gd name="T47" fmla="*/ 187 h 199"/>
                <a:gd name="T48" fmla="*/ 180 w 199"/>
                <a:gd name="T49" fmla="*/ 134 h 199"/>
                <a:gd name="T50" fmla="*/ 142 w 199"/>
                <a:gd name="T51" fmla="*/ 12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9" h="199">
                  <a:moveTo>
                    <a:pt x="100" y="199"/>
                  </a:moveTo>
                  <a:cubicBezTo>
                    <a:pt x="58" y="199"/>
                    <a:pt x="22" y="173"/>
                    <a:pt x="7" y="137"/>
                  </a:cubicBezTo>
                  <a:cubicBezTo>
                    <a:pt x="7" y="137"/>
                    <a:pt x="7" y="136"/>
                    <a:pt x="7" y="136"/>
                  </a:cubicBezTo>
                  <a:cubicBezTo>
                    <a:pt x="7" y="136"/>
                    <a:pt x="7" y="136"/>
                    <a:pt x="7" y="136"/>
                  </a:cubicBezTo>
                  <a:cubicBezTo>
                    <a:pt x="3" y="125"/>
                    <a:pt x="0" y="112"/>
                    <a:pt x="0" y="99"/>
                  </a:cubicBezTo>
                  <a:cubicBezTo>
                    <a:pt x="0" y="44"/>
                    <a:pt x="45" y="0"/>
                    <a:pt x="100" y="0"/>
                  </a:cubicBezTo>
                  <a:cubicBezTo>
                    <a:pt x="154" y="0"/>
                    <a:pt x="199" y="44"/>
                    <a:pt x="199" y="99"/>
                  </a:cubicBezTo>
                  <a:cubicBezTo>
                    <a:pt x="199" y="154"/>
                    <a:pt x="154" y="199"/>
                    <a:pt x="100" y="199"/>
                  </a:cubicBezTo>
                  <a:close/>
                  <a:moveTo>
                    <a:pt x="49" y="28"/>
                  </a:moveTo>
                  <a:cubicBezTo>
                    <a:pt x="6" y="55"/>
                    <a:pt x="17" y="116"/>
                    <a:pt x="18" y="112"/>
                  </a:cubicBezTo>
                  <a:cubicBezTo>
                    <a:pt x="40" y="8"/>
                    <a:pt x="119" y="19"/>
                    <a:pt x="119" y="19"/>
                  </a:cubicBezTo>
                  <a:cubicBezTo>
                    <a:pt x="119" y="19"/>
                    <a:pt x="92" y="1"/>
                    <a:pt x="49" y="28"/>
                  </a:cubicBezTo>
                  <a:close/>
                  <a:moveTo>
                    <a:pt x="101" y="65"/>
                  </a:moveTo>
                  <a:cubicBezTo>
                    <a:pt x="83" y="65"/>
                    <a:pt x="68" y="79"/>
                    <a:pt x="68" y="98"/>
                  </a:cubicBezTo>
                  <a:cubicBezTo>
                    <a:pt x="68" y="116"/>
                    <a:pt x="83" y="131"/>
                    <a:pt x="101" y="131"/>
                  </a:cubicBezTo>
                  <a:cubicBezTo>
                    <a:pt x="119" y="131"/>
                    <a:pt x="134" y="116"/>
                    <a:pt x="134" y="98"/>
                  </a:cubicBezTo>
                  <a:cubicBezTo>
                    <a:pt x="134" y="79"/>
                    <a:pt x="119" y="65"/>
                    <a:pt x="101" y="65"/>
                  </a:cubicBezTo>
                  <a:close/>
                  <a:moveTo>
                    <a:pt x="142" y="126"/>
                  </a:moveTo>
                  <a:cubicBezTo>
                    <a:pt x="132" y="139"/>
                    <a:pt x="152" y="155"/>
                    <a:pt x="126" y="163"/>
                  </a:cubicBezTo>
                  <a:cubicBezTo>
                    <a:pt x="103" y="168"/>
                    <a:pt x="103" y="140"/>
                    <a:pt x="85" y="144"/>
                  </a:cubicBezTo>
                  <a:cubicBezTo>
                    <a:pt x="70" y="148"/>
                    <a:pt x="79" y="168"/>
                    <a:pt x="58" y="163"/>
                  </a:cubicBezTo>
                  <a:cubicBezTo>
                    <a:pt x="45" y="157"/>
                    <a:pt x="56" y="142"/>
                    <a:pt x="53" y="136"/>
                  </a:cubicBezTo>
                  <a:cubicBezTo>
                    <a:pt x="52" y="127"/>
                    <a:pt x="31" y="111"/>
                    <a:pt x="18" y="131"/>
                  </a:cubicBezTo>
                  <a:cubicBezTo>
                    <a:pt x="31" y="164"/>
                    <a:pt x="62" y="187"/>
                    <a:pt x="100" y="187"/>
                  </a:cubicBezTo>
                  <a:cubicBezTo>
                    <a:pt x="136" y="187"/>
                    <a:pt x="166" y="165"/>
                    <a:pt x="180" y="134"/>
                  </a:cubicBezTo>
                  <a:cubicBezTo>
                    <a:pt x="173" y="122"/>
                    <a:pt x="158" y="104"/>
                    <a:pt x="142" y="126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44"/>
            <p:cNvSpPr>
              <a:spLocks noEditPoints="1"/>
            </p:cNvSpPr>
            <p:nvPr/>
          </p:nvSpPr>
          <p:spPr bwMode="auto">
            <a:xfrm>
              <a:off x="4694" y="2489"/>
              <a:ext cx="144" cy="249"/>
            </a:xfrm>
            <a:custGeom>
              <a:avLst/>
              <a:gdLst>
                <a:gd name="T0" fmla="*/ 96 w 116"/>
                <a:gd name="T1" fmla="*/ 200 h 200"/>
                <a:gd name="T2" fmla="*/ 20 w 116"/>
                <a:gd name="T3" fmla="*/ 200 h 200"/>
                <a:gd name="T4" fmla="*/ 0 w 116"/>
                <a:gd name="T5" fmla="*/ 180 h 200"/>
                <a:gd name="T6" fmla="*/ 24 w 116"/>
                <a:gd name="T7" fmla="*/ 64 h 200"/>
                <a:gd name="T8" fmla="*/ 44 w 116"/>
                <a:gd name="T9" fmla="*/ 64 h 200"/>
                <a:gd name="T10" fmla="*/ 44 w 116"/>
                <a:gd name="T11" fmla="*/ 48 h 200"/>
                <a:gd name="T12" fmla="*/ 36 w 116"/>
                <a:gd name="T13" fmla="*/ 48 h 200"/>
                <a:gd name="T14" fmla="*/ 36 w 116"/>
                <a:gd name="T15" fmla="*/ 36 h 200"/>
                <a:gd name="T16" fmla="*/ 84 w 116"/>
                <a:gd name="T17" fmla="*/ 36 h 200"/>
                <a:gd name="T18" fmla="*/ 84 w 116"/>
                <a:gd name="T19" fmla="*/ 48 h 200"/>
                <a:gd name="T20" fmla="*/ 76 w 116"/>
                <a:gd name="T21" fmla="*/ 48 h 200"/>
                <a:gd name="T22" fmla="*/ 76 w 116"/>
                <a:gd name="T23" fmla="*/ 64 h 200"/>
                <a:gd name="T24" fmla="*/ 91 w 116"/>
                <a:gd name="T25" fmla="*/ 64 h 200"/>
                <a:gd name="T26" fmla="*/ 116 w 116"/>
                <a:gd name="T27" fmla="*/ 180 h 200"/>
                <a:gd name="T28" fmla="*/ 96 w 116"/>
                <a:gd name="T29" fmla="*/ 200 h 200"/>
                <a:gd name="T30" fmla="*/ 84 w 116"/>
                <a:gd name="T31" fmla="*/ 96 h 200"/>
                <a:gd name="T32" fmla="*/ 40 w 116"/>
                <a:gd name="T33" fmla="*/ 96 h 200"/>
                <a:gd name="T34" fmla="*/ 44 w 116"/>
                <a:gd name="T35" fmla="*/ 72 h 200"/>
                <a:gd name="T36" fmla="*/ 32 w 116"/>
                <a:gd name="T37" fmla="*/ 72 h 200"/>
                <a:gd name="T38" fmla="*/ 14 w 116"/>
                <a:gd name="T39" fmla="*/ 188 h 200"/>
                <a:gd name="T40" fmla="*/ 26 w 116"/>
                <a:gd name="T41" fmla="*/ 188 h 200"/>
                <a:gd name="T42" fmla="*/ 33 w 116"/>
                <a:gd name="T43" fmla="*/ 144 h 200"/>
                <a:gd name="T44" fmla="*/ 91 w 116"/>
                <a:gd name="T45" fmla="*/ 144 h 200"/>
                <a:gd name="T46" fmla="*/ 84 w 116"/>
                <a:gd name="T47" fmla="*/ 96 h 200"/>
                <a:gd name="T48" fmla="*/ 44 w 116"/>
                <a:gd name="T49" fmla="*/ 27 h 200"/>
                <a:gd name="T50" fmla="*/ 36 w 116"/>
                <a:gd name="T51" fmla="*/ 0 h 200"/>
                <a:gd name="T52" fmla="*/ 84 w 116"/>
                <a:gd name="T53" fmla="*/ 0 h 200"/>
                <a:gd name="T54" fmla="*/ 76 w 116"/>
                <a:gd name="T55" fmla="*/ 27 h 200"/>
                <a:gd name="T56" fmla="*/ 44 w 116"/>
                <a:gd name="T57" fmla="*/ 2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200">
                  <a:moveTo>
                    <a:pt x="96" y="200"/>
                  </a:moveTo>
                  <a:cubicBezTo>
                    <a:pt x="20" y="200"/>
                    <a:pt x="20" y="200"/>
                    <a:pt x="20" y="200"/>
                  </a:cubicBezTo>
                  <a:cubicBezTo>
                    <a:pt x="9" y="200"/>
                    <a:pt x="0" y="191"/>
                    <a:pt x="0" y="180"/>
                  </a:cubicBezTo>
                  <a:cubicBezTo>
                    <a:pt x="0" y="180"/>
                    <a:pt x="18" y="97"/>
                    <a:pt x="24" y="6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8" y="98"/>
                    <a:pt x="116" y="180"/>
                    <a:pt x="116" y="180"/>
                  </a:cubicBezTo>
                  <a:cubicBezTo>
                    <a:pt x="116" y="191"/>
                    <a:pt x="107" y="200"/>
                    <a:pt x="96" y="200"/>
                  </a:cubicBezTo>
                  <a:close/>
                  <a:moveTo>
                    <a:pt x="84" y="96"/>
                  </a:moveTo>
                  <a:cubicBezTo>
                    <a:pt x="40" y="96"/>
                    <a:pt x="40" y="96"/>
                    <a:pt x="40" y="96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26" y="188"/>
                    <a:pt x="26" y="188"/>
                    <a:pt x="26" y="188"/>
                  </a:cubicBezTo>
                  <a:cubicBezTo>
                    <a:pt x="33" y="144"/>
                    <a:pt x="33" y="144"/>
                    <a:pt x="33" y="144"/>
                  </a:cubicBezTo>
                  <a:cubicBezTo>
                    <a:pt x="91" y="144"/>
                    <a:pt x="91" y="144"/>
                    <a:pt x="91" y="144"/>
                  </a:cubicBezTo>
                  <a:lnTo>
                    <a:pt x="84" y="96"/>
                  </a:lnTo>
                  <a:close/>
                  <a:moveTo>
                    <a:pt x="44" y="27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76" y="27"/>
                    <a:pt x="76" y="27"/>
                    <a:pt x="76" y="27"/>
                  </a:cubicBezTo>
                  <a:lnTo>
                    <a:pt x="44" y="27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45"/>
            <p:cNvSpPr>
              <a:spLocks noEditPoints="1"/>
            </p:cNvSpPr>
            <p:nvPr/>
          </p:nvSpPr>
          <p:spPr bwMode="auto">
            <a:xfrm>
              <a:off x="2857" y="3072"/>
              <a:ext cx="149" cy="249"/>
            </a:xfrm>
            <a:custGeom>
              <a:avLst/>
              <a:gdLst>
                <a:gd name="T0" fmla="*/ 104 w 149"/>
                <a:gd name="T1" fmla="*/ 175 h 249"/>
                <a:gd name="T2" fmla="*/ 89 w 149"/>
                <a:gd name="T3" fmla="*/ 160 h 249"/>
                <a:gd name="T4" fmla="*/ 104 w 149"/>
                <a:gd name="T5" fmla="*/ 145 h 249"/>
                <a:gd name="T6" fmla="*/ 134 w 149"/>
                <a:gd name="T7" fmla="*/ 130 h 249"/>
                <a:gd name="T8" fmla="*/ 149 w 149"/>
                <a:gd name="T9" fmla="*/ 145 h 249"/>
                <a:gd name="T10" fmla="*/ 104 w 149"/>
                <a:gd name="T11" fmla="*/ 160 h 249"/>
                <a:gd name="T12" fmla="*/ 119 w 149"/>
                <a:gd name="T13" fmla="*/ 205 h 249"/>
                <a:gd name="T14" fmla="*/ 104 w 149"/>
                <a:gd name="T15" fmla="*/ 190 h 249"/>
                <a:gd name="T16" fmla="*/ 119 w 149"/>
                <a:gd name="T17" fmla="*/ 175 h 249"/>
                <a:gd name="T18" fmla="*/ 134 w 149"/>
                <a:gd name="T19" fmla="*/ 220 h 249"/>
                <a:gd name="T20" fmla="*/ 119 w 149"/>
                <a:gd name="T21" fmla="*/ 235 h 249"/>
                <a:gd name="T22" fmla="*/ 119 w 149"/>
                <a:gd name="T23" fmla="*/ 205 h 249"/>
                <a:gd name="T24" fmla="*/ 134 w 149"/>
                <a:gd name="T25" fmla="*/ 220 h 249"/>
                <a:gd name="T26" fmla="*/ 89 w 149"/>
                <a:gd name="T27" fmla="*/ 249 h 249"/>
                <a:gd name="T28" fmla="*/ 104 w 149"/>
                <a:gd name="T29" fmla="*/ 235 h 249"/>
                <a:gd name="T30" fmla="*/ 119 w 149"/>
                <a:gd name="T31" fmla="*/ 249 h 249"/>
                <a:gd name="T32" fmla="*/ 74 w 149"/>
                <a:gd name="T33" fmla="*/ 220 h 249"/>
                <a:gd name="T34" fmla="*/ 89 w 149"/>
                <a:gd name="T35" fmla="*/ 205 h 249"/>
                <a:gd name="T36" fmla="*/ 89 w 149"/>
                <a:gd name="T37" fmla="*/ 235 h 249"/>
                <a:gd name="T38" fmla="*/ 74 w 149"/>
                <a:gd name="T39" fmla="*/ 220 h 249"/>
                <a:gd name="T40" fmla="*/ 59 w 149"/>
                <a:gd name="T41" fmla="*/ 175 h 249"/>
                <a:gd name="T42" fmla="*/ 74 w 149"/>
                <a:gd name="T43" fmla="*/ 190 h 249"/>
                <a:gd name="T44" fmla="*/ 59 w 149"/>
                <a:gd name="T45" fmla="*/ 205 h 249"/>
                <a:gd name="T46" fmla="*/ 29 w 149"/>
                <a:gd name="T47" fmla="*/ 190 h 249"/>
                <a:gd name="T48" fmla="*/ 15 w 149"/>
                <a:gd name="T49" fmla="*/ 205 h 249"/>
                <a:gd name="T50" fmla="*/ 0 w 149"/>
                <a:gd name="T51" fmla="*/ 220 h 249"/>
                <a:gd name="T52" fmla="*/ 15 w 149"/>
                <a:gd name="T53" fmla="*/ 0 h 249"/>
                <a:gd name="T54" fmla="*/ 29 w 149"/>
                <a:gd name="T55" fmla="*/ 9 h 249"/>
                <a:gd name="T56" fmla="*/ 15 w 149"/>
                <a:gd name="T57" fmla="*/ 24 h 249"/>
                <a:gd name="T58" fmla="*/ 29 w 149"/>
                <a:gd name="T59" fmla="*/ 190 h 249"/>
                <a:gd name="T60" fmla="*/ 44 w 149"/>
                <a:gd name="T61" fmla="*/ 175 h 249"/>
                <a:gd name="T62" fmla="*/ 29 w 149"/>
                <a:gd name="T63" fmla="*/ 190 h 249"/>
                <a:gd name="T64" fmla="*/ 29 w 149"/>
                <a:gd name="T65" fmla="*/ 39 h 249"/>
                <a:gd name="T66" fmla="*/ 44 w 149"/>
                <a:gd name="T67" fmla="*/ 24 h 249"/>
                <a:gd name="T68" fmla="*/ 59 w 149"/>
                <a:gd name="T69" fmla="*/ 54 h 249"/>
                <a:gd name="T70" fmla="*/ 44 w 149"/>
                <a:gd name="T71" fmla="*/ 39 h 249"/>
                <a:gd name="T72" fmla="*/ 59 w 149"/>
                <a:gd name="T73" fmla="*/ 54 h 249"/>
                <a:gd name="T74" fmla="*/ 59 w 149"/>
                <a:gd name="T75" fmla="*/ 160 h 249"/>
                <a:gd name="T76" fmla="*/ 44 w 149"/>
                <a:gd name="T77" fmla="*/ 175 h 249"/>
                <a:gd name="T78" fmla="*/ 119 w 149"/>
                <a:gd name="T79" fmla="*/ 115 h 249"/>
                <a:gd name="T80" fmla="*/ 134 w 149"/>
                <a:gd name="T81" fmla="*/ 130 h 249"/>
                <a:gd name="T82" fmla="*/ 119 w 149"/>
                <a:gd name="T83" fmla="*/ 115 h 249"/>
                <a:gd name="T84" fmla="*/ 119 w 149"/>
                <a:gd name="T85" fmla="*/ 100 h 249"/>
                <a:gd name="T86" fmla="*/ 104 w 149"/>
                <a:gd name="T87" fmla="*/ 115 h 249"/>
                <a:gd name="T88" fmla="*/ 89 w 149"/>
                <a:gd name="T89" fmla="*/ 85 h 249"/>
                <a:gd name="T90" fmla="*/ 104 w 149"/>
                <a:gd name="T91" fmla="*/ 100 h 249"/>
                <a:gd name="T92" fmla="*/ 89 w 149"/>
                <a:gd name="T93" fmla="*/ 85 h 249"/>
                <a:gd name="T94" fmla="*/ 59 w 149"/>
                <a:gd name="T95" fmla="*/ 70 h 249"/>
                <a:gd name="T96" fmla="*/ 74 w 149"/>
                <a:gd name="T97" fmla="*/ 55 h 249"/>
                <a:gd name="T98" fmla="*/ 89 w 149"/>
                <a:gd name="T99" fmla="*/ 70 h 249"/>
                <a:gd name="T100" fmla="*/ 74 w 149"/>
                <a:gd name="T101" fmla="*/ 8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9" h="249">
                  <a:moveTo>
                    <a:pt x="104" y="160"/>
                  </a:moveTo>
                  <a:lnTo>
                    <a:pt x="104" y="175"/>
                  </a:lnTo>
                  <a:lnTo>
                    <a:pt x="89" y="175"/>
                  </a:lnTo>
                  <a:lnTo>
                    <a:pt x="89" y="160"/>
                  </a:lnTo>
                  <a:lnTo>
                    <a:pt x="89" y="145"/>
                  </a:lnTo>
                  <a:lnTo>
                    <a:pt x="104" y="145"/>
                  </a:lnTo>
                  <a:lnTo>
                    <a:pt x="134" y="145"/>
                  </a:lnTo>
                  <a:lnTo>
                    <a:pt x="134" y="130"/>
                  </a:lnTo>
                  <a:lnTo>
                    <a:pt x="149" y="130"/>
                  </a:lnTo>
                  <a:lnTo>
                    <a:pt x="149" y="145"/>
                  </a:lnTo>
                  <a:lnTo>
                    <a:pt x="149" y="160"/>
                  </a:lnTo>
                  <a:lnTo>
                    <a:pt x="104" y="160"/>
                  </a:lnTo>
                  <a:close/>
                  <a:moveTo>
                    <a:pt x="119" y="190"/>
                  </a:moveTo>
                  <a:lnTo>
                    <a:pt x="119" y="205"/>
                  </a:lnTo>
                  <a:lnTo>
                    <a:pt x="104" y="205"/>
                  </a:lnTo>
                  <a:lnTo>
                    <a:pt x="104" y="190"/>
                  </a:lnTo>
                  <a:lnTo>
                    <a:pt x="104" y="175"/>
                  </a:lnTo>
                  <a:lnTo>
                    <a:pt x="119" y="175"/>
                  </a:lnTo>
                  <a:lnTo>
                    <a:pt x="119" y="190"/>
                  </a:lnTo>
                  <a:close/>
                  <a:moveTo>
                    <a:pt x="134" y="220"/>
                  </a:moveTo>
                  <a:lnTo>
                    <a:pt x="134" y="235"/>
                  </a:lnTo>
                  <a:lnTo>
                    <a:pt x="119" y="235"/>
                  </a:lnTo>
                  <a:lnTo>
                    <a:pt x="119" y="220"/>
                  </a:lnTo>
                  <a:lnTo>
                    <a:pt x="119" y="205"/>
                  </a:lnTo>
                  <a:lnTo>
                    <a:pt x="134" y="205"/>
                  </a:lnTo>
                  <a:lnTo>
                    <a:pt x="134" y="220"/>
                  </a:lnTo>
                  <a:close/>
                  <a:moveTo>
                    <a:pt x="104" y="249"/>
                  </a:moveTo>
                  <a:lnTo>
                    <a:pt x="89" y="249"/>
                  </a:lnTo>
                  <a:lnTo>
                    <a:pt x="89" y="235"/>
                  </a:lnTo>
                  <a:lnTo>
                    <a:pt x="104" y="235"/>
                  </a:lnTo>
                  <a:lnTo>
                    <a:pt x="119" y="235"/>
                  </a:lnTo>
                  <a:lnTo>
                    <a:pt x="119" y="249"/>
                  </a:lnTo>
                  <a:lnTo>
                    <a:pt x="104" y="249"/>
                  </a:lnTo>
                  <a:close/>
                  <a:moveTo>
                    <a:pt x="74" y="220"/>
                  </a:moveTo>
                  <a:lnTo>
                    <a:pt x="74" y="205"/>
                  </a:lnTo>
                  <a:lnTo>
                    <a:pt x="89" y="205"/>
                  </a:lnTo>
                  <a:lnTo>
                    <a:pt x="89" y="220"/>
                  </a:lnTo>
                  <a:lnTo>
                    <a:pt x="89" y="235"/>
                  </a:lnTo>
                  <a:lnTo>
                    <a:pt x="74" y="235"/>
                  </a:lnTo>
                  <a:lnTo>
                    <a:pt x="74" y="220"/>
                  </a:lnTo>
                  <a:close/>
                  <a:moveTo>
                    <a:pt x="59" y="190"/>
                  </a:moveTo>
                  <a:lnTo>
                    <a:pt x="59" y="175"/>
                  </a:lnTo>
                  <a:lnTo>
                    <a:pt x="74" y="175"/>
                  </a:lnTo>
                  <a:lnTo>
                    <a:pt x="74" y="190"/>
                  </a:lnTo>
                  <a:lnTo>
                    <a:pt x="74" y="205"/>
                  </a:lnTo>
                  <a:lnTo>
                    <a:pt x="59" y="205"/>
                  </a:lnTo>
                  <a:lnTo>
                    <a:pt x="59" y="190"/>
                  </a:lnTo>
                  <a:close/>
                  <a:moveTo>
                    <a:pt x="29" y="190"/>
                  </a:moveTo>
                  <a:lnTo>
                    <a:pt x="29" y="205"/>
                  </a:lnTo>
                  <a:lnTo>
                    <a:pt x="15" y="205"/>
                  </a:lnTo>
                  <a:lnTo>
                    <a:pt x="15" y="220"/>
                  </a:lnTo>
                  <a:lnTo>
                    <a:pt x="0" y="22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9"/>
                  </a:lnTo>
                  <a:lnTo>
                    <a:pt x="29" y="9"/>
                  </a:lnTo>
                  <a:lnTo>
                    <a:pt x="29" y="24"/>
                  </a:lnTo>
                  <a:lnTo>
                    <a:pt x="15" y="24"/>
                  </a:lnTo>
                  <a:lnTo>
                    <a:pt x="15" y="190"/>
                  </a:lnTo>
                  <a:lnTo>
                    <a:pt x="29" y="190"/>
                  </a:lnTo>
                  <a:lnTo>
                    <a:pt x="29" y="175"/>
                  </a:lnTo>
                  <a:lnTo>
                    <a:pt x="44" y="175"/>
                  </a:lnTo>
                  <a:lnTo>
                    <a:pt x="44" y="190"/>
                  </a:lnTo>
                  <a:lnTo>
                    <a:pt x="29" y="190"/>
                  </a:lnTo>
                  <a:close/>
                  <a:moveTo>
                    <a:pt x="44" y="39"/>
                  </a:moveTo>
                  <a:lnTo>
                    <a:pt x="29" y="39"/>
                  </a:lnTo>
                  <a:lnTo>
                    <a:pt x="29" y="24"/>
                  </a:lnTo>
                  <a:lnTo>
                    <a:pt x="44" y="24"/>
                  </a:lnTo>
                  <a:lnTo>
                    <a:pt x="44" y="39"/>
                  </a:lnTo>
                  <a:close/>
                  <a:moveTo>
                    <a:pt x="59" y="54"/>
                  </a:moveTo>
                  <a:lnTo>
                    <a:pt x="44" y="54"/>
                  </a:lnTo>
                  <a:lnTo>
                    <a:pt x="44" y="39"/>
                  </a:lnTo>
                  <a:lnTo>
                    <a:pt x="59" y="39"/>
                  </a:lnTo>
                  <a:lnTo>
                    <a:pt x="59" y="54"/>
                  </a:lnTo>
                  <a:close/>
                  <a:moveTo>
                    <a:pt x="44" y="160"/>
                  </a:moveTo>
                  <a:lnTo>
                    <a:pt x="59" y="160"/>
                  </a:lnTo>
                  <a:lnTo>
                    <a:pt x="59" y="175"/>
                  </a:lnTo>
                  <a:lnTo>
                    <a:pt x="44" y="175"/>
                  </a:lnTo>
                  <a:lnTo>
                    <a:pt x="44" y="160"/>
                  </a:lnTo>
                  <a:close/>
                  <a:moveTo>
                    <a:pt x="119" y="115"/>
                  </a:moveTo>
                  <a:lnTo>
                    <a:pt x="134" y="115"/>
                  </a:lnTo>
                  <a:lnTo>
                    <a:pt x="134" y="130"/>
                  </a:lnTo>
                  <a:lnTo>
                    <a:pt x="119" y="130"/>
                  </a:lnTo>
                  <a:lnTo>
                    <a:pt x="119" y="115"/>
                  </a:lnTo>
                  <a:close/>
                  <a:moveTo>
                    <a:pt x="104" y="100"/>
                  </a:moveTo>
                  <a:lnTo>
                    <a:pt x="119" y="100"/>
                  </a:lnTo>
                  <a:lnTo>
                    <a:pt x="119" y="115"/>
                  </a:lnTo>
                  <a:lnTo>
                    <a:pt x="104" y="115"/>
                  </a:lnTo>
                  <a:lnTo>
                    <a:pt x="104" y="100"/>
                  </a:lnTo>
                  <a:close/>
                  <a:moveTo>
                    <a:pt x="89" y="85"/>
                  </a:moveTo>
                  <a:lnTo>
                    <a:pt x="104" y="85"/>
                  </a:lnTo>
                  <a:lnTo>
                    <a:pt x="104" y="100"/>
                  </a:lnTo>
                  <a:lnTo>
                    <a:pt x="89" y="100"/>
                  </a:lnTo>
                  <a:lnTo>
                    <a:pt x="89" y="85"/>
                  </a:lnTo>
                  <a:close/>
                  <a:moveTo>
                    <a:pt x="74" y="70"/>
                  </a:moveTo>
                  <a:lnTo>
                    <a:pt x="59" y="70"/>
                  </a:lnTo>
                  <a:lnTo>
                    <a:pt x="59" y="55"/>
                  </a:lnTo>
                  <a:lnTo>
                    <a:pt x="74" y="55"/>
                  </a:lnTo>
                  <a:lnTo>
                    <a:pt x="74" y="70"/>
                  </a:lnTo>
                  <a:lnTo>
                    <a:pt x="89" y="70"/>
                  </a:lnTo>
                  <a:lnTo>
                    <a:pt x="89" y="85"/>
                  </a:lnTo>
                  <a:lnTo>
                    <a:pt x="74" y="85"/>
                  </a:lnTo>
                  <a:lnTo>
                    <a:pt x="74" y="70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46"/>
            <p:cNvSpPr>
              <a:spLocks noEditPoints="1"/>
            </p:cNvSpPr>
            <p:nvPr/>
          </p:nvSpPr>
          <p:spPr bwMode="auto">
            <a:xfrm>
              <a:off x="3131" y="3072"/>
              <a:ext cx="194" cy="249"/>
            </a:xfrm>
            <a:custGeom>
              <a:avLst/>
              <a:gdLst>
                <a:gd name="T0" fmla="*/ 179 w 194"/>
                <a:gd name="T1" fmla="*/ 160 h 249"/>
                <a:gd name="T2" fmla="*/ 179 w 194"/>
                <a:gd name="T3" fmla="*/ 105 h 249"/>
                <a:gd name="T4" fmla="*/ 194 w 194"/>
                <a:gd name="T5" fmla="*/ 100 h 249"/>
                <a:gd name="T6" fmla="*/ 194 w 194"/>
                <a:gd name="T7" fmla="*/ 115 h 249"/>
                <a:gd name="T8" fmla="*/ 194 w 194"/>
                <a:gd name="T9" fmla="*/ 175 h 249"/>
                <a:gd name="T10" fmla="*/ 164 w 194"/>
                <a:gd name="T11" fmla="*/ 134 h 249"/>
                <a:gd name="T12" fmla="*/ 149 w 194"/>
                <a:gd name="T13" fmla="*/ 85 h 249"/>
                <a:gd name="T14" fmla="*/ 134 w 194"/>
                <a:gd name="T15" fmla="*/ 115 h 249"/>
                <a:gd name="T16" fmla="*/ 119 w 194"/>
                <a:gd name="T17" fmla="*/ 70 h 249"/>
                <a:gd name="T18" fmla="*/ 104 w 194"/>
                <a:gd name="T19" fmla="*/ 115 h 249"/>
                <a:gd name="T20" fmla="*/ 89 w 194"/>
                <a:gd name="T21" fmla="*/ 15 h 249"/>
                <a:gd name="T22" fmla="*/ 104 w 194"/>
                <a:gd name="T23" fmla="*/ 55 h 249"/>
                <a:gd name="T24" fmla="*/ 134 w 194"/>
                <a:gd name="T25" fmla="*/ 70 h 249"/>
                <a:gd name="T26" fmla="*/ 164 w 194"/>
                <a:gd name="T27" fmla="*/ 85 h 249"/>
                <a:gd name="T28" fmla="*/ 179 w 194"/>
                <a:gd name="T29" fmla="*/ 100 h 249"/>
                <a:gd name="T30" fmla="*/ 164 w 194"/>
                <a:gd name="T31" fmla="*/ 134 h 249"/>
                <a:gd name="T32" fmla="*/ 59 w 194"/>
                <a:gd name="T33" fmla="*/ 130 h 249"/>
                <a:gd name="T34" fmla="*/ 44 w 194"/>
                <a:gd name="T35" fmla="*/ 115 h 249"/>
                <a:gd name="T36" fmla="*/ 59 w 194"/>
                <a:gd name="T37" fmla="*/ 15 h 249"/>
                <a:gd name="T38" fmla="*/ 74 w 194"/>
                <a:gd name="T39" fmla="*/ 145 h 249"/>
                <a:gd name="T40" fmla="*/ 30 w 194"/>
                <a:gd name="T41" fmla="*/ 100 h 249"/>
                <a:gd name="T42" fmla="*/ 44 w 194"/>
                <a:gd name="T43" fmla="*/ 115 h 249"/>
                <a:gd name="T44" fmla="*/ 30 w 194"/>
                <a:gd name="T45" fmla="*/ 100 h 249"/>
                <a:gd name="T46" fmla="*/ 15 w 194"/>
                <a:gd name="T47" fmla="*/ 130 h 249"/>
                <a:gd name="T48" fmla="*/ 0 w 194"/>
                <a:gd name="T49" fmla="*/ 115 h 249"/>
                <a:gd name="T50" fmla="*/ 0 w 194"/>
                <a:gd name="T51" fmla="*/ 85 h 249"/>
                <a:gd name="T52" fmla="*/ 30 w 194"/>
                <a:gd name="T53" fmla="*/ 85 h 249"/>
                <a:gd name="T54" fmla="*/ 15 w 194"/>
                <a:gd name="T55" fmla="*/ 100 h 249"/>
                <a:gd name="T56" fmla="*/ 30 w 194"/>
                <a:gd name="T57" fmla="*/ 145 h 249"/>
                <a:gd name="T58" fmla="*/ 15 w 194"/>
                <a:gd name="T59" fmla="*/ 130 h 249"/>
                <a:gd name="T60" fmla="*/ 30 w 194"/>
                <a:gd name="T61" fmla="*/ 145 h 249"/>
                <a:gd name="T62" fmla="*/ 44 w 194"/>
                <a:gd name="T63" fmla="*/ 175 h 249"/>
                <a:gd name="T64" fmla="*/ 30 w 194"/>
                <a:gd name="T65" fmla="*/ 160 h 249"/>
                <a:gd name="T66" fmla="*/ 44 w 194"/>
                <a:gd name="T67" fmla="*/ 145 h 249"/>
                <a:gd name="T68" fmla="*/ 59 w 194"/>
                <a:gd name="T69" fmla="*/ 190 h 249"/>
                <a:gd name="T70" fmla="*/ 44 w 194"/>
                <a:gd name="T71" fmla="*/ 205 h 249"/>
                <a:gd name="T72" fmla="*/ 44 w 194"/>
                <a:gd name="T73" fmla="*/ 175 h 249"/>
                <a:gd name="T74" fmla="*/ 59 w 194"/>
                <a:gd name="T75" fmla="*/ 190 h 249"/>
                <a:gd name="T76" fmla="*/ 74 w 194"/>
                <a:gd name="T77" fmla="*/ 235 h 249"/>
                <a:gd name="T78" fmla="*/ 149 w 194"/>
                <a:gd name="T79" fmla="*/ 220 h 249"/>
                <a:gd name="T80" fmla="*/ 164 w 194"/>
                <a:gd name="T81" fmla="*/ 205 h 249"/>
                <a:gd name="T82" fmla="*/ 164 w 194"/>
                <a:gd name="T83" fmla="*/ 235 h 249"/>
                <a:gd name="T84" fmla="*/ 164 w 194"/>
                <a:gd name="T85" fmla="*/ 249 h 249"/>
                <a:gd name="T86" fmla="*/ 59 w 194"/>
                <a:gd name="T87" fmla="*/ 235 h 249"/>
                <a:gd name="T88" fmla="*/ 59 w 194"/>
                <a:gd name="T89" fmla="*/ 205 h 249"/>
                <a:gd name="T90" fmla="*/ 74 w 194"/>
                <a:gd name="T91" fmla="*/ 220 h 249"/>
                <a:gd name="T92" fmla="*/ 179 w 194"/>
                <a:gd name="T93" fmla="*/ 175 h 249"/>
                <a:gd name="T94" fmla="*/ 179 w 194"/>
                <a:gd name="T95" fmla="*/ 205 h 249"/>
                <a:gd name="T96" fmla="*/ 164 w 194"/>
                <a:gd name="T97" fmla="*/ 190 h 249"/>
                <a:gd name="T98" fmla="*/ 74 w 194"/>
                <a:gd name="T99" fmla="*/ 0 h 249"/>
                <a:gd name="T100" fmla="*/ 89 w 194"/>
                <a:gd name="T101" fmla="*/ 15 h 249"/>
                <a:gd name="T102" fmla="*/ 74 w 194"/>
                <a:gd name="T103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49">
                  <a:moveTo>
                    <a:pt x="179" y="175"/>
                  </a:moveTo>
                  <a:lnTo>
                    <a:pt x="179" y="160"/>
                  </a:lnTo>
                  <a:lnTo>
                    <a:pt x="179" y="115"/>
                  </a:lnTo>
                  <a:lnTo>
                    <a:pt x="179" y="105"/>
                  </a:lnTo>
                  <a:lnTo>
                    <a:pt x="179" y="100"/>
                  </a:lnTo>
                  <a:lnTo>
                    <a:pt x="194" y="100"/>
                  </a:lnTo>
                  <a:lnTo>
                    <a:pt x="194" y="105"/>
                  </a:lnTo>
                  <a:lnTo>
                    <a:pt x="194" y="115"/>
                  </a:lnTo>
                  <a:lnTo>
                    <a:pt x="194" y="160"/>
                  </a:lnTo>
                  <a:lnTo>
                    <a:pt x="194" y="175"/>
                  </a:lnTo>
                  <a:lnTo>
                    <a:pt x="179" y="175"/>
                  </a:lnTo>
                  <a:close/>
                  <a:moveTo>
                    <a:pt x="164" y="134"/>
                  </a:moveTo>
                  <a:lnTo>
                    <a:pt x="149" y="134"/>
                  </a:lnTo>
                  <a:lnTo>
                    <a:pt x="149" y="85"/>
                  </a:lnTo>
                  <a:lnTo>
                    <a:pt x="134" y="85"/>
                  </a:lnTo>
                  <a:lnTo>
                    <a:pt x="134" y="115"/>
                  </a:lnTo>
                  <a:lnTo>
                    <a:pt x="119" y="115"/>
                  </a:lnTo>
                  <a:lnTo>
                    <a:pt x="119" y="70"/>
                  </a:lnTo>
                  <a:lnTo>
                    <a:pt x="104" y="70"/>
                  </a:lnTo>
                  <a:lnTo>
                    <a:pt x="104" y="115"/>
                  </a:lnTo>
                  <a:lnTo>
                    <a:pt x="89" y="115"/>
                  </a:lnTo>
                  <a:lnTo>
                    <a:pt x="89" y="15"/>
                  </a:lnTo>
                  <a:lnTo>
                    <a:pt x="104" y="15"/>
                  </a:lnTo>
                  <a:lnTo>
                    <a:pt x="104" y="55"/>
                  </a:lnTo>
                  <a:lnTo>
                    <a:pt x="134" y="55"/>
                  </a:lnTo>
                  <a:lnTo>
                    <a:pt x="134" y="70"/>
                  </a:lnTo>
                  <a:lnTo>
                    <a:pt x="164" y="70"/>
                  </a:lnTo>
                  <a:lnTo>
                    <a:pt x="164" y="85"/>
                  </a:lnTo>
                  <a:lnTo>
                    <a:pt x="179" y="85"/>
                  </a:lnTo>
                  <a:lnTo>
                    <a:pt x="179" y="100"/>
                  </a:lnTo>
                  <a:lnTo>
                    <a:pt x="164" y="100"/>
                  </a:lnTo>
                  <a:lnTo>
                    <a:pt x="164" y="134"/>
                  </a:lnTo>
                  <a:close/>
                  <a:moveTo>
                    <a:pt x="59" y="145"/>
                  </a:moveTo>
                  <a:lnTo>
                    <a:pt x="59" y="130"/>
                  </a:lnTo>
                  <a:lnTo>
                    <a:pt x="44" y="130"/>
                  </a:lnTo>
                  <a:lnTo>
                    <a:pt x="44" y="115"/>
                  </a:lnTo>
                  <a:lnTo>
                    <a:pt x="59" y="115"/>
                  </a:lnTo>
                  <a:lnTo>
                    <a:pt x="59" y="15"/>
                  </a:lnTo>
                  <a:lnTo>
                    <a:pt x="74" y="15"/>
                  </a:lnTo>
                  <a:lnTo>
                    <a:pt x="74" y="145"/>
                  </a:lnTo>
                  <a:lnTo>
                    <a:pt x="59" y="145"/>
                  </a:lnTo>
                  <a:close/>
                  <a:moveTo>
                    <a:pt x="30" y="100"/>
                  </a:moveTo>
                  <a:lnTo>
                    <a:pt x="44" y="100"/>
                  </a:lnTo>
                  <a:lnTo>
                    <a:pt x="44" y="115"/>
                  </a:lnTo>
                  <a:lnTo>
                    <a:pt x="30" y="115"/>
                  </a:lnTo>
                  <a:lnTo>
                    <a:pt x="30" y="100"/>
                  </a:lnTo>
                  <a:close/>
                  <a:moveTo>
                    <a:pt x="15" y="115"/>
                  </a:moveTo>
                  <a:lnTo>
                    <a:pt x="15" y="130"/>
                  </a:lnTo>
                  <a:lnTo>
                    <a:pt x="0" y="130"/>
                  </a:lnTo>
                  <a:lnTo>
                    <a:pt x="0" y="115"/>
                  </a:lnTo>
                  <a:lnTo>
                    <a:pt x="0" y="100"/>
                  </a:lnTo>
                  <a:lnTo>
                    <a:pt x="0" y="85"/>
                  </a:lnTo>
                  <a:lnTo>
                    <a:pt x="15" y="85"/>
                  </a:lnTo>
                  <a:lnTo>
                    <a:pt x="30" y="85"/>
                  </a:lnTo>
                  <a:lnTo>
                    <a:pt x="30" y="100"/>
                  </a:lnTo>
                  <a:lnTo>
                    <a:pt x="15" y="100"/>
                  </a:lnTo>
                  <a:lnTo>
                    <a:pt x="15" y="115"/>
                  </a:lnTo>
                  <a:close/>
                  <a:moveTo>
                    <a:pt x="30" y="145"/>
                  </a:moveTo>
                  <a:lnTo>
                    <a:pt x="15" y="145"/>
                  </a:lnTo>
                  <a:lnTo>
                    <a:pt x="15" y="130"/>
                  </a:lnTo>
                  <a:lnTo>
                    <a:pt x="30" y="130"/>
                  </a:lnTo>
                  <a:lnTo>
                    <a:pt x="30" y="145"/>
                  </a:lnTo>
                  <a:close/>
                  <a:moveTo>
                    <a:pt x="44" y="160"/>
                  </a:moveTo>
                  <a:lnTo>
                    <a:pt x="44" y="175"/>
                  </a:lnTo>
                  <a:lnTo>
                    <a:pt x="30" y="175"/>
                  </a:lnTo>
                  <a:lnTo>
                    <a:pt x="30" y="160"/>
                  </a:lnTo>
                  <a:lnTo>
                    <a:pt x="30" y="145"/>
                  </a:lnTo>
                  <a:lnTo>
                    <a:pt x="44" y="145"/>
                  </a:lnTo>
                  <a:lnTo>
                    <a:pt x="44" y="160"/>
                  </a:lnTo>
                  <a:close/>
                  <a:moveTo>
                    <a:pt x="59" y="190"/>
                  </a:moveTo>
                  <a:lnTo>
                    <a:pt x="59" y="205"/>
                  </a:lnTo>
                  <a:lnTo>
                    <a:pt x="44" y="205"/>
                  </a:lnTo>
                  <a:lnTo>
                    <a:pt x="44" y="190"/>
                  </a:lnTo>
                  <a:lnTo>
                    <a:pt x="44" y="175"/>
                  </a:lnTo>
                  <a:lnTo>
                    <a:pt x="59" y="175"/>
                  </a:lnTo>
                  <a:lnTo>
                    <a:pt x="59" y="190"/>
                  </a:lnTo>
                  <a:close/>
                  <a:moveTo>
                    <a:pt x="74" y="220"/>
                  </a:moveTo>
                  <a:lnTo>
                    <a:pt x="74" y="235"/>
                  </a:lnTo>
                  <a:lnTo>
                    <a:pt x="149" y="235"/>
                  </a:lnTo>
                  <a:lnTo>
                    <a:pt x="149" y="220"/>
                  </a:lnTo>
                  <a:lnTo>
                    <a:pt x="149" y="205"/>
                  </a:lnTo>
                  <a:lnTo>
                    <a:pt x="164" y="205"/>
                  </a:lnTo>
                  <a:lnTo>
                    <a:pt x="164" y="220"/>
                  </a:lnTo>
                  <a:lnTo>
                    <a:pt x="164" y="235"/>
                  </a:lnTo>
                  <a:lnTo>
                    <a:pt x="164" y="235"/>
                  </a:lnTo>
                  <a:lnTo>
                    <a:pt x="164" y="249"/>
                  </a:lnTo>
                  <a:lnTo>
                    <a:pt x="59" y="249"/>
                  </a:lnTo>
                  <a:lnTo>
                    <a:pt x="59" y="235"/>
                  </a:lnTo>
                  <a:lnTo>
                    <a:pt x="59" y="220"/>
                  </a:lnTo>
                  <a:lnTo>
                    <a:pt x="59" y="205"/>
                  </a:lnTo>
                  <a:lnTo>
                    <a:pt x="74" y="205"/>
                  </a:lnTo>
                  <a:lnTo>
                    <a:pt x="74" y="220"/>
                  </a:lnTo>
                  <a:close/>
                  <a:moveTo>
                    <a:pt x="164" y="175"/>
                  </a:moveTo>
                  <a:lnTo>
                    <a:pt x="179" y="175"/>
                  </a:lnTo>
                  <a:lnTo>
                    <a:pt x="179" y="190"/>
                  </a:lnTo>
                  <a:lnTo>
                    <a:pt x="179" y="205"/>
                  </a:lnTo>
                  <a:lnTo>
                    <a:pt x="164" y="205"/>
                  </a:lnTo>
                  <a:lnTo>
                    <a:pt x="164" y="190"/>
                  </a:lnTo>
                  <a:lnTo>
                    <a:pt x="164" y="175"/>
                  </a:lnTo>
                  <a:close/>
                  <a:moveTo>
                    <a:pt x="74" y="0"/>
                  </a:moveTo>
                  <a:lnTo>
                    <a:pt x="89" y="0"/>
                  </a:lnTo>
                  <a:lnTo>
                    <a:pt x="89" y="15"/>
                  </a:lnTo>
                  <a:lnTo>
                    <a:pt x="74" y="1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47"/>
            <p:cNvSpPr>
              <a:spLocks/>
            </p:cNvSpPr>
            <p:nvPr/>
          </p:nvSpPr>
          <p:spPr bwMode="auto">
            <a:xfrm>
              <a:off x="3459" y="3075"/>
              <a:ext cx="181" cy="248"/>
            </a:xfrm>
            <a:custGeom>
              <a:avLst/>
              <a:gdLst>
                <a:gd name="T0" fmla="*/ 93 w 145"/>
                <a:gd name="T1" fmla="*/ 114 h 199"/>
                <a:gd name="T2" fmla="*/ 145 w 145"/>
                <a:gd name="T3" fmla="*/ 106 h 199"/>
                <a:gd name="T4" fmla="*/ 0 w 145"/>
                <a:gd name="T5" fmla="*/ 0 h 199"/>
                <a:gd name="T6" fmla="*/ 43 w 145"/>
                <a:gd name="T7" fmla="*/ 175 h 199"/>
                <a:gd name="T8" fmla="*/ 46 w 145"/>
                <a:gd name="T9" fmla="*/ 169 h 199"/>
                <a:gd name="T10" fmla="*/ 70 w 145"/>
                <a:gd name="T11" fmla="*/ 129 h 199"/>
                <a:gd name="T12" fmla="*/ 113 w 145"/>
                <a:gd name="T13" fmla="*/ 192 h 199"/>
                <a:gd name="T14" fmla="*/ 128 w 145"/>
                <a:gd name="T15" fmla="*/ 197 h 199"/>
                <a:gd name="T16" fmla="*/ 133 w 145"/>
                <a:gd name="T17" fmla="*/ 195 h 199"/>
                <a:gd name="T18" fmla="*/ 138 w 145"/>
                <a:gd name="T19" fmla="*/ 180 h 199"/>
                <a:gd name="T20" fmla="*/ 136 w 145"/>
                <a:gd name="T21" fmla="*/ 176 h 199"/>
                <a:gd name="T22" fmla="*/ 93 w 145"/>
                <a:gd name="T23" fmla="*/ 11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5" h="199">
                  <a:moveTo>
                    <a:pt x="93" y="114"/>
                  </a:moveTo>
                  <a:cubicBezTo>
                    <a:pt x="145" y="106"/>
                    <a:pt x="145" y="106"/>
                    <a:pt x="145" y="10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6" y="169"/>
                    <a:pt x="46" y="169"/>
                    <a:pt x="46" y="16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113" y="192"/>
                    <a:pt x="113" y="192"/>
                    <a:pt x="113" y="192"/>
                  </a:cubicBezTo>
                  <a:cubicBezTo>
                    <a:pt x="117" y="197"/>
                    <a:pt x="123" y="199"/>
                    <a:pt x="128" y="197"/>
                  </a:cubicBezTo>
                  <a:cubicBezTo>
                    <a:pt x="130" y="197"/>
                    <a:pt x="131" y="196"/>
                    <a:pt x="133" y="195"/>
                  </a:cubicBezTo>
                  <a:cubicBezTo>
                    <a:pt x="137" y="192"/>
                    <a:pt x="139" y="186"/>
                    <a:pt x="138" y="180"/>
                  </a:cubicBezTo>
                  <a:cubicBezTo>
                    <a:pt x="138" y="179"/>
                    <a:pt x="137" y="177"/>
                    <a:pt x="136" y="176"/>
                  </a:cubicBezTo>
                  <a:lnTo>
                    <a:pt x="93" y="114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48"/>
            <p:cNvSpPr>
              <a:spLocks noEditPoints="1"/>
            </p:cNvSpPr>
            <p:nvPr/>
          </p:nvSpPr>
          <p:spPr bwMode="auto">
            <a:xfrm>
              <a:off x="3727" y="3067"/>
              <a:ext cx="241" cy="254"/>
            </a:xfrm>
            <a:custGeom>
              <a:avLst/>
              <a:gdLst>
                <a:gd name="T0" fmla="*/ 32 w 193"/>
                <a:gd name="T1" fmla="*/ 24 h 204"/>
                <a:gd name="T2" fmla="*/ 73 w 193"/>
                <a:gd name="T3" fmla="*/ 81 h 204"/>
                <a:gd name="T4" fmla="*/ 68 w 193"/>
                <a:gd name="T5" fmla="*/ 60 h 204"/>
                <a:gd name="T6" fmla="*/ 75 w 193"/>
                <a:gd name="T7" fmla="*/ 47 h 204"/>
                <a:gd name="T8" fmla="*/ 92 w 193"/>
                <a:gd name="T9" fmla="*/ 58 h 204"/>
                <a:gd name="T10" fmla="*/ 99 w 193"/>
                <a:gd name="T11" fmla="*/ 56 h 204"/>
                <a:gd name="T12" fmla="*/ 100 w 193"/>
                <a:gd name="T13" fmla="*/ 42 h 204"/>
                <a:gd name="T14" fmla="*/ 117 w 193"/>
                <a:gd name="T15" fmla="*/ 44 h 204"/>
                <a:gd name="T16" fmla="*/ 119 w 193"/>
                <a:gd name="T17" fmla="*/ 48 h 204"/>
                <a:gd name="T18" fmla="*/ 125 w 193"/>
                <a:gd name="T19" fmla="*/ 57 h 204"/>
                <a:gd name="T20" fmla="*/ 126 w 193"/>
                <a:gd name="T21" fmla="*/ 53 h 204"/>
                <a:gd name="T22" fmla="*/ 137 w 193"/>
                <a:gd name="T23" fmla="*/ 47 h 204"/>
                <a:gd name="T24" fmla="*/ 161 w 193"/>
                <a:gd name="T25" fmla="*/ 132 h 204"/>
                <a:gd name="T26" fmla="*/ 121 w 193"/>
                <a:gd name="T27" fmla="*/ 185 h 204"/>
                <a:gd name="T28" fmla="*/ 76 w 193"/>
                <a:gd name="T29" fmla="*/ 151 h 204"/>
                <a:gd name="T30" fmla="*/ 21 w 193"/>
                <a:gd name="T31" fmla="*/ 131 h 204"/>
                <a:gd name="T32" fmla="*/ 34 w 193"/>
                <a:gd name="T33" fmla="*/ 122 h 204"/>
                <a:gd name="T34" fmla="*/ 64 w 193"/>
                <a:gd name="T35" fmla="*/ 125 h 204"/>
                <a:gd name="T36" fmla="*/ 17 w 193"/>
                <a:gd name="T37" fmla="*/ 33 h 204"/>
                <a:gd name="T38" fmla="*/ 20 w 193"/>
                <a:gd name="T39" fmla="*/ 19 h 204"/>
                <a:gd name="T40" fmla="*/ 12 w 193"/>
                <a:gd name="T41" fmla="*/ 7 h 204"/>
                <a:gd name="T42" fmla="*/ 6 w 193"/>
                <a:gd name="T43" fmla="*/ 40 h 204"/>
                <a:gd name="T44" fmla="*/ 45 w 193"/>
                <a:gd name="T45" fmla="*/ 109 h 204"/>
                <a:gd name="T46" fmla="*/ 19 w 193"/>
                <a:gd name="T47" fmla="*/ 111 h 204"/>
                <a:gd name="T48" fmla="*/ 27 w 193"/>
                <a:gd name="T49" fmla="*/ 157 h 204"/>
                <a:gd name="T50" fmla="*/ 99 w 193"/>
                <a:gd name="T51" fmla="*/ 175 h 204"/>
                <a:gd name="T52" fmla="*/ 116 w 193"/>
                <a:gd name="T53" fmla="*/ 204 h 204"/>
                <a:gd name="T54" fmla="*/ 181 w 193"/>
                <a:gd name="T55" fmla="*/ 166 h 204"/>
                <a:gd name="T56" fmla="*/ 186 w 193"/>
                <a:gd name="T57" fmla="*/ 147 h 204"/>
                <a:gd name="T58" fmla="*/ 161 w 193"/>
                <a:gd name="T59" fmla="*/ 61 h 204"/>
                <a:gd name="T60" fmla="*/ 161 w 193"/>
                <a:gd name="T61" fmla="*/ 60 h 204"/>
                <a:gd name="T62" fmla="*/ 155 w 193"/>
                <a:gd name="T63" fmla="*/ 44 h 204"/>
                <a:gd name="T64" fmla="*/ 128 w 193"/>
                <a:gd name="T65" fmla="*/ 33 h 204"/>
                <a:gd name="T66" fmla="*/ 93 w 193"/>
                <a:gd name="T67" fmla="*/ 30 h 204"/>
                <a:gd name="T68" fmla="*/ 68 w 193"/>
                <a:gd name="T69" fmla="*/ 35 h 204"/>
                <a:gd name="T70" fmla="*/ 59 w 193"/>
                <a:gd name="T71" fmla="*/ 41 h 204"/>
                <a:gd name="T72" fmla="*/ 44 w 193"/>
                <a:gd name="T73" fmla="*/ 16 h 204"/>
                <a:gd name="T74" fmla="*/ 13 w 193"/>
                <a:gd name="T75" fmla="*/ 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3" h="204">
                  <a:moveTo>
                    <a:pt x="20" y="19"/>
                  </a:moveTo>
                  <a:cubicBezTo>
                    <a:pt x="25" y="16"/>
                    <a:pt x="29" y="19"/>
                    <a:pt x="32" y="24"/>
                  </a:cubicBezTo>
                  <a:cubicBezTo>
                    <a:pt x="32" y="24"/>
                    <a:pt x="65" y="79"/>
                    <a:pt x="65" y="80"/>
                  </a:cubicBezTo>
                  <a:cubicBezTo>
                    <a:pt x="67" y="83"/>
                    <a:pt x="71" y="82"/>
                    <a:pt x="73" y="81"/>
                  </a:cubicBezTo>
                  <a:cubicBezTo>
                    <a:pt x="75" y="79"/>
                    <a:pt x="77" y="75"/>
                    <a:pt x="74" y="6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5" y="56"/>
                    <a:pt x="68" y="52"/>
                    <a:pt x="73" y="48"/>
                  </a:cubicBezTo>
                  <a:cubicBezTo>
                    <a:pt x="73" y="48"/>
                    <a:pt x="74" y="47"/>
                    <a:pt x="75" y="47"/>
                  </a:cubicBezTo>
                  <a:cubicBezTo>
                    <a:pt x="79" y="45"/>
                    <a:pt x="83" y="44"/>
                    <a:pt x="86" y="4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4" y="61"/>
                    <a:pt x="96" y="61"/>
                    <a:pt x="97" y="61"/>
                  </a:cubicBezTo>
                  <a:cubicBezTo>
                    <a:pt x="99" y="60"/>
                    <a:pt x="99" y="56"/>
                    <a:pt x="99" y="56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6" y="47"/>
                    <a:pt x="97" y="44"/>
                    <a:pt x="100" y="42"/>
                  </a:cubicBezTo>
                  <a:cubicBezTo>
                    <a:pt x="101" y="42"/>
                    <a:pt x="102" y="41"/>
                    <a:pt x="104" y="41"/>
                  </a:cubicBezTo>
                  <a:cubicBezTo>
                    <a:pt x="109" y="39"/>
                    <a:pt x="115" y="38"/>
                    <a:pt x="117" y="44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19" y="48"/>
                    <a:pt x="121" y="60"/>
                    <a:pt x="124" y="59"/>
                  </a:cubicBezTo>
                  <a:cubicBezTo>
                    <a:pt x="124" y="58"/>
                    <a:pt x="125" y="58"/>
                    <a:pt x="125" y="57"/>
                  </a:cubicBezTo>
                  <a:cubicBezTo>
                    <a:pt x="125" y="57"/>
                    <a:pt x="125" y="57"/>
                    <a:pt x="125" y="57"/>
                  </a:cubicBezTo>
                  <a:cubicBezTo>
                    <a:pt x="126" y="53"/>
                    <a:pt x="126" y="53"/>
                    <a:pt x="126" y="53"/>
                  </a:cubicBezTo>
                  <a:cubicBezTo>
                    <a:pt x="126" y="50"/>
                    <a:pt x="127" y="49"/>
                    <a:pt x="128" y="48"/>
                  </a:cubicBezTo>
                  <a:cubicBezTo>
                    <a:pt x="130" y="47"/>
                    <a:pt x="134" y="47"/>
                    <a:pt x="137" y="47"/>
                  </a:cubicBezTo>
                  <a:cubicBezTo>
                    <a:pt x="143" y="47"/>
                    <a:pt x="144" y="53"/>
                    <a:pt x="147" y="64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174" y="155"/>
                    <a:pt x="174" y="155"/>
                    <a:pt x="174" y="155"/>
                  </a:cubicBezTo>
                  <a:cubicBezTo>
                    <a:pt x="121" y="185"/>
                    <a:pt x="121" y="185"/>
                    <a:pt x="121" y="185"/>
                  </a:cubicBezTo>
                  <a:cubicBezTo>
                    <a:pt x="108" y="162"/>
                    <a:pt x="108" y="162"/>
                    <a:pt x="108" y="162"/>
                  </a:cubicBezTo>
                  <a:cubicBezTo>
                    <a:pt x="108" y="162"/>
                    <a:pt x="94" y="162"/>
                    <a:pt x="76" y="151"/>
                  </a:cubicBezTo>
                  <a:cubicBezTo>
                    <a:pt x="30" y="143"/>
                    <a:pt x="30" y="143"/>
                    <a:pt x="30" y="143"/>
                  </a:cubicBezTo>
                  <a:cubicBezTo>
                    <a:pt x="24" y="142"/>
                    <a:pt x="20" y="136"/>
                    <a:pt x="21" y="131"/>
                  </a:cubicBezTo>
                  <a:cubicBezTo>
                    <a:pt x="22" y="127"/>
                    <a:pt x="24" y="125"/>
                    <a:pt x="26" y="123"/>
                  </a:cubicBezTo>
                  <a:cubicBezTo>
                    <a:pt x="29" y="122"/>
                    <a:pt x="31" y="121"/>
                    <a:pt x="34" y="122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2" y="125"/>
                    <a:pt x="63" y="125"/>
                    <a:pt x="64" y="125"/>
                  </a:cubicBezTo>
                  <a:cubicBezTo>
                    <a:pt x="68" y="123"/>
                    <a:pt x="64" y="113"/>
                    <a:pt x="52" y="9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4" y="28"/>
                    <a:pt x="15" y="22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moveTo>
                    <a:pt x="13" y="7"/>
                  </a:moveTo>
                  <a:cubicBezTo>
                    <a:pt x="13" y="7"/>
                    <a:pt x="13" y="7"/>
                    <a:pt x="12" y="7"/>
                  </a:cubicBezTo>
                  <a:cubicBezTo>
                    <a:pt x="7" y="11"/>
                    <a:pt x="3" y="16"/>
                    <a:pt x="1" y="22"/>
                  </a:cubicBezTo>
                  <a:cubicBezTo>
                    <a:pt x="0" y="29"/>
                    <a:pt x="3" y="34"/>
                    <a:pt x="6" y="40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43" y="102"/>
                    <a:pt x="44" y="106"/>
                    <a:pt x="45" y="109"/>
                  </a:cubicBezTo>
                  <a:cubicBezTo>
                    <a:pt x="36" y="108"/>
                    <a:pt x="36" y="108"/>
                    <a:pt x="36" y="108"/>
                  </a:cubicBezTo>
                  <a:cubicBezTo>
                    <a:pt x="30" y="107"/>
                    <a:pt x="24" y="108"/>
                    <a:pt x="19" y="111"/>
                  </a:cubicBezTo>
                  <a:cubicBezTo>
                    <a:pt x="13" y="115"/>
                    <a:pt x="9" y="121"/>
                    <a:pt x="7" y="128"/>
                  </a:cubicBezTo>
                  <a:cubicBezTo>
                    <a:pt x="5" y="142"/>
                    <a:pt x="14" y="154"/>
                    <a:pt x="27" y="157"/>
                  </a:cubicBezTo>
                  <a:cubicBezTo>
                    <a:pt x="71" y="165"/>
                    <a:pt x="71" y="165"/>
                    <a:pt x="71" y="165"/>
                  </a:cubicBezTo>
                  <a:cubicBezTo>
                    <a:pt x="82" y="171"/>
                    <a:pt x="92" y="174"/>
                    <a:pt x="99" y="175"/>
                  </a:cubicBezTo>
                  <a:cubicBezTo>
                    <a:pt x="109" y="192"/>
                    <a:pt x="109" y="192"/>
                    <a:pt x="109" y="192"/>
                  </a:cubicBezTo>
                  <a:cubicBezTo>
                    <a:pt x="116" y="204"/>
                    <a:pt x="116" y="204"/>
                    <a:pt x="116" y="204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81" y="166"/>
                    <a:pt x="181" y="166"/>
                    <a:pt x="181" y="166"/>
                  </a:cubicBezTo>
                  <a:cubicBezTo>
                    <a:pt x="193" y="159"/>
                    <a:pt x="193" y="159"/>
                    <a:pt x="193" y="159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75" y="127"/>
                    <a:pt x="175" y="127"/>
                    <a:pt x="175" y="127"/>
                  </a:cubicBezTo>
                  <a:cubicBezTo>
                    <a:pt x="161" y="61"/>
                    <a:pt x="161" y="61"/>
                    <a:pt x="161" y="61"/>
                  </a:cubicBezTo>
                  <a:cubicBezTo>
                    <a:pt x="161" y="61"/>
                    <a:pt x="161" y="61"/>
                    <a:pt x="161" y="61"/>
                  </a:cubicBezTo>
                  <a:cubicBezTo>
                    <a:pt x="161" y="60"/>
                    <a:pt x="161" y="60"/>
                    <a:pt x="161" y="60"/>
                  </a:cubicBezTo>
                  <a:cubicBezTo>
                    <a:pt x="160" y="58"/>
                    <a:pt x="160" y="58"/>
                    <a:pt x="160" y="58"/>
                  </a:cubicBezTo>
                  <a:cubicBezTo>
                    <a:pt x="159" y="53"/>
                    <a:pt x="157" y="48"/>
                    <a:pt x="155" y="44"/>
                  </a:cubicBezTo>
                  <a:cubicBezTo>
                    <a:pt x="150" y="35"/>
                    <a:pt x="142" y="33"/>
                    <a:pt x="137" y="33"/>
                  </a:cubicBezTo>
                  <a:cubicBezTo>
                    <a:pt x="134" y="33"/>
                    <a:pt x="131" y="33"/>
                    <a:pt x="128" y="33"/>
                  </a:cubicBezTo>
                  <a:cubicBezTo>
                    <a:pt x="123" y="27"/>
                    <a:pt x="113" y="23"/>
                    <a:pt x="99" y="28"/>
                  </a:cubicBezTo>
                  <a:cubicBezTo>
                    <a:pt x="97" y="28"/>
                    <a:pt x="95" y="29"/>
                    <a:pt x="93" y="30"/>
                  </a:cubicBezTo>
                  <a:cubicBezTo>
                    <a:pt x="92" y="31"/>
                    <a:pt x="90" y="32"/>
                    <a:pt x="89" y="33"/>
                  </a:cubicBezTo>
                  <a:cubicBezTo>
                    <a:pt x="84" y="30"/>
                    <a:pt x="76" y="30"/>
                    <a:pt x="68" y="35"/>
                  </a:cubicBezTo>
                  <a:cubicBezTo>
                    <a:pt x="67" y="35"/>
                    <a:pt x="64" y="37"/>
                    <a:pt x="63" y="38"/>
                  </a:cubicBezTo>
                  <a:cubicBezTo>
                    <a:pt x="61" y="39"/>
                    <a:pt x="60" y="40"/>
                    <a:pt x="59" y="41"/>
                  </a:cubicBezTo>
                  <a:cubicBezTo>
                    <a:pt x="52" y="30"/>
                    <a:pt x="46" y="19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37" y="5"/>
                    <a:pt x="25" y="0"/>
                    <a:pt x="13" y="7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49"/>
            <p:cNvSpPr>
              <a:spLocks noEditPoints="1"/>
            </p:cNvSpPr>
            <p:nvPr/>
          </p:nvSpPr>
          <p:spPr bwMode="auto">
            <a:xfrm>
              <a:off x="4040" y="3073"/>
              <a:ext cx="224" cy="248"/>
            </a:xfrm>
            <a:custGeom>
              <a:avLst/>
              <a:gdLst>
                <a:gd name="T0" fmla="*/ 96 w 180"/>
                <a:gd name="T1" fmla="*/ 21 h 199"/>
                <a:gd name="T2" fmla="*/ 104 w 180"/>
                <a:gd name="T3" fmla="*/ 88 h 199"/>
                <a:gd name="T4" fmla="*/ 116 w 180"/>
                <a:gd name="T5" fmla="*/ 33 h 199"/>
                <a:gd name="T6" fmla="*/ 127 w 180"/>
                <a:gd name="T7" fmla="*/ 26 h 199"/>
                <a:gd name="T8" fmla="*/ 126 w 180"/>
                <a:gd name="T9" fmla="*/ 87 h 199"/>
                <a:gd name="T10" fmla="*/ 126 w 180"/>
                <a:gd name="T11" fmla="*/ 87 h 199"/>
                <a:gd name="T12" fmla="*/ 129 w 180"/>
                <a:gd name="T13" fmla="*/ 94 h 199"/>
                <a:gd name="T14" fmla="*/ 132 w 180"/>
                <a:gd name="T15" fmla="*/ 91 h 199"/>
                <a:gd name="T16" fmla="*/ 155 w 180"/>
                <a:gd name="T17" fmla="*/ 54 h 199"/>
                <a:gd name="T18" fmla="*/ 163 w 180"/>
                <a:gd name="T19" fmla="*/ 69 h 199"/>
                <a:gd name="T20" fmla="*/ 120 w 180"/>
                <a:gd name="T21" fmla="*/ 170 h 199"/>
                <a:gd name="T22" fmla="*/ 68 w 180"/>
                <a:gd name="T23" fmla="*/ 187 h 199"/>
                <a:gd name="T24" fmla="*/ 47 w 180"/>
                <a:gd name="T25" fmla="*/ 147 h 199"/>
                <a:gd name="T26" fmla="*/ 15 w 180"/>
                <a:gd name="T27" fmla="*/ 107 h 199"/>
                <a:gd name="T28" fmla="*/ 28 w 180"/>
                <a:gd name="T29" fmla="*/ 106 h 199"/>
                <a:gd name="T30" fmla="*/ 52 w 180"/>
                <a:gd name="T31" fmla="*/ 122 h 199"/>
                <a:gd name="T32" fmla="*/ 39 w 180"/>
                <a:gd name="T33" fmla="*/ 42 h 199"/>
                <a:gd name="T34" fmla="*/ 48 w 180"/>
                <a:gd name="T35" fmla="*/ 29 h 199"/>
                <a:gd name="T36" fmla="*/ 72 w 180"/>
                <a:gd name="T37" fmla="*/ 85 h 199"/>
                <a:gd name="T38" fmla="*/ 79 w 180"/>
                <a:gd name="T39" fmla="*/ 94 h 199"/>
                <a:gd name="T40" fmla="*/ 77 w 180"/>
                <a:gd name="T41" fmla="*/ 23 h 199"/>
                <a:gd name="T42" fmla="*/ 86 w 180"/>
                <a:gd name="T43" fmla="*/ 13 h 199"/>
                <a:gd name="T44" fmla="*/ 85 w 180"/>
                <a:gd name="T45" fmla="*/ 0 h 199"/>
                <a:gd name="T46" fmla="*/ 65 w 180"/>
                <a:gd name="T47" fmla="*/ 24 h 199"/>
                <a:gd name="T48" fmla="*/ 42 w 180"/>
                <a:gd name="T49" fmla="*/ 18 h 199"/>
                <a:gd name="T50" fmla="*/ 28 w 180"/>
                <a:gd name="T51" fmla="*/ 45 h 199"/>
                <a:gd name="T52" fmla="*/ 45 w 180"/>
                <a:gd name="T53" fmla="*/ 103 h 199"/>
                <a:gd name="T54" fmla="*/ 22 w 180"/>
                <a:gd name="T55" fmla="*/ 91 h 199"/>
                <a:gd name="T56" fmla="*/ 5 w 180"/>
                <a:gd name="T57" fmla="*/ 99 h 199"/>
                <a:gd name="T58" fmla="*/ 8 w 180"/>
                <a:gd name="T59" fmla="*/ 129 h 199"/>
                <a:gd name="T60" fmla="*/ 55 w 180"/>
                <a:gd name="T61" fmla="*/ 175 h 199"/>
                <a:gd name="T62" fmla="*/ 56 w 180"/>
                <a:gd name="T63" fmla="*/ 199 h 199"/>
                <a:gd name="T64" fmla="*/ 119 w 180"/>
                <a:gd name="T65" fmla="*/ 199 h 199"/>
                <a:gd name="T66" fmla="*/ 132 w 180"/>
                <a:gd name="T67" fmla="*/ 187 h 199"/>
                <a:gd name="T68" fmla="*/ 148 w 180"/>
                <a:gd name="T69" fmla="*/ 129 h 199"/>
                <a:gd name="T70" fmla="*/ 166 w 180"/>
                <a:gd name="T71" fmla="*/ 45 h 199"/>
                <a:gd name="T72" fmla="*/ 146 w 180"/>
                <a:gd name="T73" fmla="*/ 44 h 199"/>
                <a:gd name="T74" fmla="*/ 129 w 180"/>
                <a:gd name="T75" fmla="*/ 14 h 199"/>
                <a:gd name="T76" fmla="*/ 108 w 180"/>
                <a:gd name="T77" fmla="*/ 22 h 199"/>
                <a:gd name="T78" fmla="*/ 86 w 180"/>
                <a:gd name="T7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0" h="199">
                  <a:moveTo>
                    <a:pt x="86" y="13"/>
                  </a:moveTo>
                  <a:cubicBezTo>
                    <a:pt x="91" y="13"/>
                    <a:pt x="95" y="16"/>
                    <a:pt x="96" y="21"/>
                  </a:cubicBezTo>
                  <a:cubicBezTo>
                    <a:pt x="101" y="83"/>
                    <a:pt x="101" y="83"/>
                    <a:pt x="101" y="83"/>
                  </a:cubicBezTo>
                  <a:cubicBezTo>
                    <a:pt x="102" y="87"/>
                    <a:pt x="103" y="88"/>
                    <a:pt x="104" y="88"/>
                  </a:cubicBezTo>
                  <a:cubicBezTo>
                    <a:pt x="106" y="88"/>
                    <a:pt x="107" y="84"/>
                    <a:pt x="107" y="84"/>
                  </a:cubicBezTo>
                  <a:cubicBezTo>
                    <a:pt x="116" y="33"/>
                    <a:pt x="116" y="33"/>
                    <a:pt x="116" y="33"/>
                  </a:cubicBezTo>
                  <a:cubicBezTo>
                    <a:pt x="117" y="29"/>
                    <a:pt x="121" y="26"/>
                    <a:pt x="126" y="26"/>
                  </a:cubicBezTo>
                  <a:cubicBezTo>
                    <a:pt x="126" y="26"/>
                    <a:pt x="127" y="26"/>
                    <a:pt x="127" y="26"/>
                  </a:cubicBezTo>
                  <a:cubicBezTo>
                    <a:pt x="132" y="27"/>
                    <a:pt x="136" y="32"/>
                    <a:pt x="135" y="37"/>
                  </a:cubicBezTo>
                  <a:cubicBezTo>
                    <a:pt x="126" y="87"/>
                    <a:pt x="126" y="87"/>
                    <a:pt x="126" y="87"/>
                  </a:cubicBezTo>
                  <a:cubicBezTo>
                    <a:pt x="126" y="87"/>
                    <a:pt x="126" y="87"/>
                    <a:pt x="126" y="87"/>
                  </a:cubicBezTo>
                  <a:cubicBezTo>
                    <a:pt x="126" y="87"/>
                    <a:pt x="126" y="87"/>
                    <a:pt x="126" y="87"/>
                  </a:cubicBezTo>
                  <a:cubicBezTo>
                    <a:pt x="126" y="87"/>
                    <a:pt x="126" y="87"/>
                    <a:pt x="126" y="87"/>
                  </a:cubicBezTo>
                  <a:cubicBezTo>
                    <a:pt x="126" y="87"/>
                    <a:pt x="126" y="94"/>
                    <a:pt x="129" y="94"/>
                  </a:cubicBezTo>
                  <a:cubicBezTo>
                    <a:pt x="129" y="94"/>
                    <a:pt x="131" y="93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9" y="56"/>
                    <a:pt x="152" y="54"/>
                    <a:pt x="155" y="54"/>
                  </a:cubicBezTo>
                  <a:cubicBezTo>
                    <a:pt x="157" y="54"/>
                    <a:pt x="158" y="55"/>
                    <a:pt x="160" y="56"/>
                  </a:cubicBezTo>
                  <a:cubicBezTo>
                    <a:pt x="164" y="58"/>
                    <a:pt x="166" y="64"/>
                    <a:pt x="163" y="69"/>
                  </a:cubicBezTo>
                  <a:cubicBezTo>
                    <a:pt x="136" y="125"/>
                    <a:pt x="136" y="125"/>
                    <a:pt x="136" y="125"/>
                  </a:cubicBezTo>
                  <a:cubicBezTo>
                    <a:pt x="136" y="125"/>
                    <a:pt x="130" y="150"/>
                    <a:pt x="120" y="170"/>
                  </a:cubicBezTo>
                  <a:cubicBezTo>
                    <a:pt x="119" y="187"/>
                    <a:pt x="119" y="187"/>
                    <a:pt x="119" y="187"/>
                  </a:cubicBezTo>
                  <a:cubicBezTo>
                    <a:pt x="68" y="187"/>
                    <a:pt x="68" y="187"/>
                    <a:pt x="68" y="187"/>
                  </a:cubicBezTo>
                  <a:cubicBezTo>
                    <a:pt x="68" y="169"/>
                    <a:pt x="68" y="169"/>
                    <a:pt x="68" y="169"/>
                  </a:cubicBezTo>
                  <a:cubicBezTo>
                    <a:pt x="68" y="169"/>
                    <a:pt x="56" y="163"/>
                    <a:pt x="47" y="147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2" y="117"/>
                    <a:pt x="11" y="111"/>
                    <a:pt x="15" y="107"/>
                  </a:cubicBezTo>
                  <a:cubicBezTo>
                    <a:pt x="17" y="105"/>
                    <a:pt x="19" y="103"/>
                    <a:pt x="22" y="103"/>
                  </a:cubicBezTo>
                  <a:cubicBezTo>
                    <a:pt x="24" y="103"/>
                    <a:pt x="26" y="104"/>
                    <a:pt x="28" y="106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8" y="121"/>
                    <a:pt x="50" y="122"/>
                    <a:pt x="52" y="122"/>
                  </a:cubicBezTo>
                  <a:cubicBezTo>
                    <a:pt x="58" y="122"/>
                    <a:pt x="62" y="115"/>
                    <a:pt x="55" y="91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37"/>
                    <a:pt x="41" y="31"/>
                    <a:pt x="46" y="30"/>
                  </a:cubicBezTo>
                  <a:cubicBezTo>
                    <a:pt x="47" y="29"/>
                    <a:pt x="48" y="29"/>
                    <a:pt x="48" y="29"/>
                  </a:cubicBezTo>
                  <a:cubicBezTo>
                    <a:pt x="52" y="29"/>
                    <a:pt x="56" y="32"/>
                    <a:pt x="57" y="36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3" y="85"/>
                    <a:pt x="73" y="85"/>
                    <a:pt x="73" y="86"/>
                  </a:cubicBezTo>
                  <a:cubicBezTo>
                    <a:pt x="74" y="89"/>
                    <a:pt x="77" y="94"/>
                    <a:pt x="79" y="94"/>
                  </a:cubicBezTo>
                  <a:cubicBezTo>
                    <a:pt x="81" y="94"/>
                    <a:pt x="82" y="91"/>
                    <a:pt x="82" y="8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18"/>
                    <a:pt x="80" y="13"/>
                    <a:pt x="86" y="13"/>
                  </a:cubicBezTo>
                  <a:cubicBezTo>
                    <a:pt x="86" y="13"/>
                    <a:pt x="86" y="13"/>
                    <a:pt x="86" y="13"/>
                  </a:cubicBezTo>
                  <a:moveTo>
                    <a:pt x="86" y="0"/>
                  </a:moveTo>
                  <a:cubicBezTo>
                    <a:pt x="86" y="0"/>
                    <a:pt x="85" y="0"/>
                    <a:pt x="85" y="0"/>
                  </a:cubicBezTo>
                  <a:cubicBezTo>
                    <a:pt x="73" y="1"/>
                    <a:pt x="64" y="12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1" y="20"/>
                    <a:pt x="55" y="17"/>
                    <a:pt x="48" y="17"/>
                  </a:cubicBezTo>
                  <a:cubicBezTo>
                    <a:pt x="46" y="17"/>
                    <a:pt x="44" y="17"/>
                    <a:pt x="42" y="18"/>
                  </a:cubicBezTo>
                  <a:cubicBezTo>
                    <a:pt x="36" y="20"/>
                    <a:pt x="32" y="23"/>
                    <a:pt x="29" y="29"/>
                  </a:cubicBezTo>
                  <a:cubicBezTo>
                    <a:pt x="26" y="34"/>
                    <a:pt x="26" y="40"/>
                    <a:pt x="28" y="45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44" y="98"/>
                    <a:pt x="45" y="101"/>
                    <a:pt x="45" y="103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32" y="93"/>
                    <a:pt x="27" y="91"/>
                    <a:pt x="22" y="91"/>
                  </a:cubicBezTo>
                  <a:cubicBezTo>
                    <a:pt x="22" y="91"/>
                    <a:pt x="22" y="91"/>
                    <a:pt x="22" y="91"/>
                  </a:cubicBezTo>
                  <a:cubicBezTo>
                    <a:pt x="16" y="91"/>
                    <a:pt x="10" y="94"/>
                    <a:pt x="5" y="99"/>
                  </a:cubicBezTo>
                  <a:cubicBezTo>
                    <a:pt x="2" y="103"/>
                    <a:pt x="0" y="109"/>
                    <a:pt x="0" y="115"/>
                  </a:cubicBezTo>
                  <a:cubicBezTo>
                    <a:pt x="1" y="120"/>
                    <a:pt x="4" y="126"/>
                    <a:pt x="8" y="129"/>
                  </a:cubicBezTo>
                  <a:cubicBezTo>
                    <a:pt x="38" y="155"/>
                    <a:pt x="38" y="155"/>
                    <a:pt x="38" y="155"/>
                  </a:cubicBezTo>
                  <a:cubicBezTo>
                    <a:pt x="44" y="165"/>
                    <a:pt x="51" y="171"/>
                    <a:pt x="55" y="175"/>
                  </a:cubicBezTo>
                  <a:cubicBezTo>
                    <a:pt x="56" y="187"/>
                    <a:pt x="56" y="187"/>
                    <a:pt x="56" y="187"/>
                  </a:cubicBezTo>
                  <a:cubicBezTo>
                    <a:pt x="56" y="199"/>
                    <a:pt x="56" y="199"/>
                    <a:pt x="56" y="199"/>
                  </a:cubicBezTo>
                  <a:cubicBezTo>
                    <a:pt x="68" y="199"/>
                    <a:pt x="68" y="199"/>
                    <a:pt x="68" y="199"/>
                  </a:cubicBezTo>
                  <a:cubicBezTo>
                    <a:pt x="119" y="199"/>
                    <a:pt x="119" y="199"/>
                    <a:pt x="119" y="199"/>
                  </a:cubicBezTo>
                  <a:cubicBezTo>
                    <a:pt x="132" y="199"/>
                    <a:pt x="132" y="199"/>
                    <a:pt x="132" y="199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2" y="173"/>
                    <a:pt x="132" y="173"/>
                    <a:pt x="132" y="173"/>
                  </a:cubicBezTo>
                  <a:cubicBezTo>
                    <a:pt x="141" y="155"/>
                    <a:pt x="147" y="135"/>
                    <a:pt x="148" y="12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80" y="64"/>
                    <a:pt x="176" y="51"/>
                    <a:pt x="166" y="45"/>
                  </a:cubicBezTo>
                  <a:cubicBezTo>
                    <a:pt x="163" y="43"/>
                    <a:pt x="159" y="42"/>
                    <a:pt x="155" y="42"/>
                  </a:cubicBezTo>
                  <a:cubicBezTo>
                    <a:pt x="152" y="42"/>
                    <a:pt x="149" y="42"/>
                    <a:pt x="146" y="44"/>
                  </a:cubicBezTo>
                  <a:cubicBezTo>
                    <a:pt x="147" y="39"/>
                    <a:pt x="147" y="39"/>
                    <a:pt x="147" y="39"/>
                  </a:cubicBezTo>
                  <a:cubicBezTo>
                    <a:pt x="149" y="27"/>
                    <a:pt x="141" y="16"/>
                    <a:pt x="129" y="14"/>
                  </a:cubicBezTo>
                  <a:cubicBezTo>
                    <a:pt x="128" y="13"/>
                    <a:pt x="127" y="13"/>
                    <a:pt x="126" y="13"/>
                  </a:cubicBezTo>
                  <a:cubicBezTo>
                    <a:pt x="119" y="13"/>
                    <a:pt x="112" y="17"/>
                    <a:pt x="108" y="22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7" y="9"/>
                    <a:pt x="98" y="0"/>
                    <a:pt x="86" y="0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50"/>
            <p:cNvSpPr>
              <a:spLocks noEditPoints="1"/>
            </p:cNvSpPr>
            <p:nvPr/>
          </p:nvSpPr>
          <p:spPr bwMode="auto">
            <a:xfrm>
              <a:off x="4349" y="3070"/>
              <a:ext cx="229" cy="249"/>
            </a:xfrm>
            <a:custGeom>
              <a:avLst/>
              <a:gdLst>
                <a:gd name="T0" fmla="*/ 132 w 184"/>
                <a:gd name="T1" fmla="*/ 44 h 200"/>
                <a:gd name="T2" fmla="*/ 52 w 184"/>
                <a:gd name="T3" fmla="*/ 44 h 200"/>
                <a:gd name="T4" fmla="*/ 52 w 184"/>
                <a:gd name="T5" fmla="*/ 25 h 200"/>
                <a:gd name="T6" fmla="*/ 132 w 184"/>
                <a:gd name="T7" fmla="*/ 25 h 200"/>
                <a:gd name="T8" fmla="*/ 132 w 184"/>
                <a:gd name="T9" fmla="*/ 44 h 200"/>
                <a:gd name="T10" fmla="*/ 52 w 184"/>
                <a:gd name="T11" fmla="*/ 0 h 200"/>
                <a:gd name="T12" fmla="*/ 132 w 184"/>
                <a:gd name="T13" fmla="*/ 0 h 200"/>
                <a:gd name="T14" fmla="*/ 132 w 184"/>
                <a:gd name="T15" fmla="*/ 16 h 200"/>
                <a:gd name="T16" fmla="*/ 52 w 184"/>
                <a:gd name="T17" fmla="*/ 16 h 200"/>
                <a:gd name="T18" fmla="*/ 52 w 184"/>
                <a:gd name="T19" fmla="*/ 0 h 200"/>
                <a:gd name="T20" fmla="*/ 52 w 184"/>
                <a:gd name="T21" fmla="*/ 52 h 200"/>
                <a:gd name="T22" fmla="*/ 132 w 184"/>
                <a:gd name="T23" fmla="*/ 52 h 200"/>
                <a:gd name="T24" fmla="*/ 132 w 184"/>
                <a:gd name="T25" fmla="*/ 85 h 200"/>
                <a:gd name="T26" fmla="*/ 184 w 184"/>
                <a:gd name="T27" fmla="*/ 85 h 200"/>
                <a:gd name="T28" fmla="*/ 92 w 184"/>
                <a:gd name="T29" fmla="*/ 162 h 200"/>
                <a:gd name="T30" fmla="*/ 0 w 184"/>
                <a:gd name="T31" fmla="*/ 85 h 200"/>
                <a:gd name="T32" fmla="*/ 52 w 184"/>
                <a:gd name="T33" fmla="*/ 85 h 200"/>
                <a:gd name="T34" fmla="*/ 52 w 184"/>
                <a:gd name="T35" fmla="*/ 52 h 200"/>
                <a:gd name="T36" fmla="*/ 9 w 184"/>
                <a:gd name="T37" fmla="*/ 168 h 200"/>
                <a:gd name="T38" fmla="*/ 174 w 184"/>
                <a:gd name="T39" fmla="*/ 168 h 200"/>
                <a:gd name="T40" fmla="*/ 183 w 184"/>
                <a:gd name="T41" fmla="*/ 177 h 200"/>
                <a:gd name="T42" fmla="*/ 183 w 184"/>
                <a:gd name="T43" fmla="*/ 191 h 200"/>
                <a:gd name="T44" fmla="*/ 174 w 184"/>
                <a:gd name="T45" fmla="*/ 200 h 200"/>
                <a:gd name="T46" fmla="*/ 9 w 184"/>
                <a:gd name="T47" fmla="*/ 200 h 200"/>
                <a:gd name="T48" fmla="*/ 0 w 184"/>
                <a:gd name="T49" fmla="*/ 191 h 200"/>
                <a:gd name="T50" fmla="*/ 0 w 184"/>
                <a:gd name="T51" fmla="*/ 177 h 200"/>
                <a:gd name="T52" fmla="*/ 9 w 184"/>
                <a:gd name="T53" fmla="*/ 16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4" h="200">
                  <a:moveTo>
                    <a:pt x="132" y="44"/>
                  </a:moveTo>
                  <a:cubicBezTo>
                    <a:pt x="52" y="44"/>
                    <a:pt x="52" y="44"/>
                    <a:pt x="52" y="44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132" y="25"/>
                    <a:pt x="132" y="25"/>
                    <a:pt x="132" y="25"/>
                  </a:cubicBezTo>
                  <a:lnTo>
                    <a:pt x="132" y="44"/>
                  </a:lnTo>
                  <a:close/>
                  <a:moveTo>
                    <a:pt x="52" y="0"/>
                  </a:moveTo>
                  <a:cubicBezTo>
                    <a:pt x="132" y="0"/>
                    <a:pt x="132" y="0"/>
                    <a:pt x="132" y="0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52" y="16"/>
                    <a:pt x="52" y="16"/>
                    <a:pt x="52" y="16"/>
                  </a:cubicBezTo>
                  <a:lnTo>
                    <a:pt x="52" y="0"/>
                  </a:lnTo>
                  <a:close/>
                  <a:moveTo>
                    <a:pt x="52" y="52"/>
                  </a:moveTo>
                  <a:cubicBezTo>
                    <a:pt x="132" y="52"/>
                    <a:pt x="132" y="52"/>
                    <a:pt x="132" y="52"/>
                  </a:cubicBezTo>
                  <a:cubicBezTo>
                    <a:pt x="132" y="85"/>
                    <a:pt x="132" y="85"/>
                    <a:pt x="132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92" y="162"/>
                    <a:pt x="92" y="162"/>
                    <a:pt x="92" y="162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52" y="85"/>
                    <a:pt x="52" y="85"/>
                    <a:pt x="52" y="85"/>
                  </a:cubicBezTo>
                  <a:lnTo>
                    <a:pt x="52" y="52"/>
                  </a:lnTo>
                  <a:close/>
                  <a:moveTo>
                    <a:pt x="9" y="168"/>
                  </a:moveTo>
                  <a:cubicBezTo>
                    <a:pt x="174" y="168"/>
                    <a:pt x="174" y="168"/>
                    <a:pt x="174" y="168"/>
                  </a:cubicBezTo>
                  <a:cubicBezTo>
                    <a:pt x="179" y="168"/>
                    <a:pt x="183" y="172"/>
                    <a:pt x="183" y="177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6"/>
                    <a:pt x="179" y="200"/>
                    <a:pt x="174" y="200"/>
                  </a:cubicBezTo>
                  <a:cubicBezTo>
                    <a:pt x="9" y="200"/>
                    <a:pt x="9" y="200"/>
                    <a:pt x="9" y="200"/>
                  </a:cubicBezTo>
                  <a:cubicBezTo>
                    <a:pt x="4" y="200"/>
                    <a:pt x="0" y="196"/>
                    <a:pt x="0" y="191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72"/>
                    <a:pt x="4" y="168"/>
                    <a:pt x="9" y="168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51"/>
            <p:cNvSpPr>
              <a:spLocks noEditPoints="1"/>
            </p:cNvSpPr>
            <p:nvPr/>
          </p:nvSpPr>
          <p:spPr bwMode="auto">
            <a:xfrm>
              <a:off x="4644" y="3070"/>
              <a:ext cx="244" cy="244"/>
            </a:xfrm>
            <a:custGeom>
              <a:avLst/>
              <a:gdLst>
                <a:gd name="T0" fmla="*/ 195 w 196"/>
                <a:gd name="T1" fmla="*/ 194 h 196"/>
                <a:gd name="T2" fmla="*/ 190 w 196"/>
                <a:gd name="T3" fmla="*/ 196 h 196"/>
                <a:gd name="T4" fmla="*/ 118 w 196"/>
                <a:gd name="T5" fmla="*/ 196 h 196"/>
                <a:gd name="T6" fmla="*/ 113 w 196"/>
                <a:gd name="T7" fmla="*/ 194 h 196"/>
                <a:gd name="T8" fmla="*/ 112 w 196"/>
                <a:gd name="T9" fmla="*/ 192 h 196"/>
                <a:gd name="T10" fmla="*/ 113 w 196"/>
                <a:gd name="T11" fmla="*/ 185 h 196"/>
                <a:gd name="T12" fmla="*/ 135 w 196"/>
                <a:gd name="T13" fmla="*/ 169 h 196"/>
                <a:gd name="T14" fmla="*/ 103 w 196"/>
                <a:gd name="T15" fmla="*/ 136 h 196"/>
                <a:gd name="T16" fmla="*/ 103 w 196"/>
                <a:gd name="T17" fmla="*/ 136 h 196"/>
                <a:gd name="T18" fmla="*/ 103 w 196"/>
                <a:gd name="T19" fmla="*/ 136 h 196"/>
                <a:gd name="T20" fmla="*/ 103 w 196"/>
                <a:gd name="T21" fmla="*/ 102 h 196"/>
                <a:gd name="T22" fmla="*/ 136 w 196"/>
                <a:gd name="T23" fmla="*/ 102 h 196"/>
                <a:gd name="T24" fmla="*/ 137 w 196"/>
                <a:gd name="T25" fmla="*/ 103 h 196"/>
                <a:gd name="T26" fmla="*/ 137 w 196"/>
                <a:gd name="T27" fmla="*/ 103 h 196"/>
                <a:gd name="T28" fmla="*/ 169 w 196"/>
                <a:gd name="T29" fmla="*/ 135 h 196"/>
                <a:gd name="T30" fmla="*/ 186 w 196"/>
                <a:gd name="T31" fmla="*/ 113 h 196"/>
                <a:gd name="T32" fmla="*/ 192 w 196"/>
                <a:gd name="T33" fmla="*/ 112 h 196"/>
                <a:gd name="T34" fmla="*/ 196 w 196"/>
                <a:gd name="T35" fmla="*/ 118 h 196"/>
                <a:gd name="T36" fmla="*/ 196 w 196"/>
                <a:gd name="T37" fmla="*/ 190 h 196"/>
                <a:gd name="T38" fmla="*/ 195 w 196"/>
                <a:gd name="T39" fmla="*/ 194 h 196"/>
                <a:gd name="T40" fmla="*/ 60 w 196"/>
                <a:gd name="T41" fmla="*/ 94 h 196"/>
                <a:gd name="T42" fmla="*/ 59 w 196"/>
                <a:gd name="T43" fmla="*/ 94 h 196"/>
                <a:gd name="T44" fmla="*/ 59 w 196"/>
                <a:gd name="T45" fmla="*/ 94 h 196"/>
                <a:gd name="T46" fmla="*/ 27 w 196"/>
                <a:gd name="T47" fmla="*/ 61 h 196"/>
                <a:gd name="T48" fmla="*/ 10 w 196"/>
                <a:gd name="T49" fmla="*/ 83 h 196"/>
                <a:gd name="T50" fmla="*/ 3 w 196"/>
                <a:gd name="T51" fmla="*/ 85 h 196"/>
                <a:gd name="T52" fmla="*/ 0 w 196"/>
                <a:gd name="T53" fmla="*/ 79 h 196"/>
                <a:gd name="T54" fmla="*/ 0 w 196"/>
                <a:gd name="T55" fmla="*/ 7 h 196"/>
                <a:gd name="T56" fmla="*/ 1 w 196"/>
                <a:gd name="T57" fmla="*/ 2 h 196"/>
                <a:gd name="T58" fmla="*/ 6 w 196"/>
                <a:gd name="T59" fmla="*/ 0 h 196"/>
                <a:gd name="T60" fmla="*/ 78 w 196"/>
                <a:gd name="T61" fmla="*/ 0 h 196"/>
                <a:gd name="T62" fmla="*/ 82 w 196"/>
                <a:gd name="T63" fmla="*/ 2 h 196"/>
                <a:gd name="T64" fmla="*/ 84 w 196"/>
                <a:gd name="T65" fmla="*/ 4 h 196"/>
                <a:gd name="T66" fmla="*/ 82 w 196"/>
                <a:gd name="T67" fmla="*/ 11 h 196"/>
                <a:gd name="T68" fmla="*/ 58 w 196"/>
                <a:gd name="T69" fmla="*/ 27 h 196"/>
                <a:gd name="T70" fmla="*/ 93 w 196"/>
                <a:gd name="T71" fmla="*/ 60 h 196"/>
                <a:gd name="T72" fmla="*/ 93 w 196"/>
                <a:gd name="T73" fmla="*/ 60 h 196"/>
                <a:gd name="T74" fmla="*/ 93 w 196"/>
                <a:gd name="T75" fmla="*/ 60 h 196"/>
                <a:gd name="T76" fmla="*/ 91 w 196"/>
                <a:gd name="T77" fmla="*/ 94 h 196"/>
                <a:gd name="T78" fmla="*/ 60 w 196"/>
                <a:gd name="T79" fmla="*/ 94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6" h="196">
                  <a:moveTo>
                    <a:pt x="195" y="194"/>
                  </a:moveTo>
                  <a:cubicBezTo>
                    <a:pt x="193" y="195"/>
                    <a:pt x="192" y="196"/>
                    <a:pt x="190" y="196"/>
                  </a:cubicBezTo>
                  <a:cubicBezTo>
                    <a:pt x="118" y="196"/>
                    <a:pt x="118" y="196"/>
                    <a:pt x="118" y="196"/>
                  </a:cubicBezTo>
                  <a:cubicBezTo>
                    <a:pt x="116" y="196"/>
                    <a:pt x="115" y="195"/>
                    <a:pt x="113" y="194"/>
                  </a:cubicBezTo>
                  <a:cubicBezTo>
                    <a:pt x="113" y="194"/>
                    <a:pt x="112" y="193"/>
                    <a:pt x="112" y="192"/>
                  </a:cubicBezTo>
                  <a:cubicBezTo>
                    <a:pt x="111" y="190"/>
                    <a:pt x="112" y="187"/>
                    <a:pt x="113" y="185"/>
                  </a:cubicBezTo>
                  <a:cubicBezTo>
                    <a:pt x="135" y="169"/>
                    <a:pt x="135" y="169"/>
                    <a:pt x="135" y="169"/>
                  </a:cubicBezTo>
                  <a:cubicBezTo>
                    <a:pt x="103" y="136"/>
                    <a:pt x="103" y="136"/>
                    <a:pt x="103" y="136"/>
                  </a:cubicBezTo>
                  <a:cubicBezTo>
                    <a:pt x="103" y="136"/>
                    <a:pt x="103" y="136"/>
                    <a:pt x="103" y="136"/>
                  </a:cubicBezTo>
                  <a:cubicBezTo>
                    <a:pt x="103" y="136"/>
                    <a:pt x="103" y="136"/>
                    <a:pt x="103" y="136"/>
                  </a:cubicBezTo>
                  <a:cubicBezTo>
                    <a:pt x="93" y="127"/>
                    <a:pt x="93" y="112"/>
                    <a:pt x="103" y="102"/>
                  </a:cubicBezTo>
                  <a:cubicBezTo>
                    <a:pt x="112" y="93"/>
                    <a:pt x="127" y="93"/>
                    <a:pt x="136" y="102"/>
                  </a:cubicBezTo>
                  <a:cubicBezTo>
                    <a:pt x="136" y="102"/>
                    <a:pt x="137" y="103"/>
                    <a:pt x="137" y="103"/>
                  </a:cubicBezTo>
                  <a:cubicBezTo>
                    <a:pt x="137" y="103"/>
                    <a:pt x="137" y="103"/>
                    <a:pt x="137" y="103"/>
                  </a:cubicBezTo>
                  <a:cubicBezTo>
                    <a:pt x="169" y="135"/>
                    <a:pt x="169" y="135"/>
                    <a:pt x="169" y="135"/>
                  </a:cubicBezTo>
                  <a:cubicBezTo>
                    <a:pt x="186" y="113"/>
                    <a:pt x="186" y="113"/>
                    <a:pt x="186" y="113"/>
                  </a:cubicBezTo>
                  <a:cubicBezTo>
                    <a:pt x="187" y="111"/>
                    <a:pt x="190" y="111"/>
                    <a:pt x="192" y="112"/>
                  </a:cubicBezTo>
                  <a:cubicBezTo>
                    <a:pt x="195" y="113"/>
                    <a:pt x="196" y="115"/>
                    <a:pt x="196" y="118"/>
                  </a:cubicBezTo>
                  <a:cubicBezTo>
                    <a:pt x="196" y="190"/>
                    <a:pt x="196" y="190"/>
                    <a:pt x="196" y="190"/>
                  </a:cubicBezTo>
                  <a:cubicBezTo>
                    <a:pt x="196" y="191"/>
                    <a:pt x="196" y="193"/>
                    <a:pt x="195" y="194"/>
                  </a:cubicBezTo>
                  <a:close/>
                  <a:moveTo>
                    <a:pt x="60" y="94"/>
                  </a:move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10" y="83"/>
                    <a:pt x="10" y="83"/>
                    <a:pt x="10" y="83"/>
                  </a:cubicBezTo>
                  <a:cubicBezTo>
                    <a:pt x="8" y="85"/>
                    <a:pt x="6" y="86"/>
                    <a:pt x="3" y="85"/>
                  </a:cubicBezTo>
                  <a:cubicBezTo>
                    <a:pt x="1" y="84"/>
                    <a:pt x="0" y="81"/>
                    <a:pt x="0" y="7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0" y="0"/>
                    <a:pt x="81" y="1"/>
                    <a:pt x="82" y="2"/>
                  </a:cubicBezTo>
                  <a:cubicBezTo>
                    <a:pt x="83" y="3"/>
                    <a:pt x="84" y="3"/>
                    <a:pt x="84" y="4"/>
                  </a:cubicBezTo>
                  <a:cubicBezTo>
                    <a:pt x="85" y="6"/>
                    <a:pt x="84" y="9"/>
                    <a:pt x="82" y="11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93" y="60"/>
                    <a:pt x="93" y="60"/>
                    <a:pt x="93" y="60"/>
                  </a:cubicBezTo>
                  <a:cubicBezTo>
                    <a:pt x="93" y="60"/>
                    <a:pt x="93" y="60"/>
                    <a:pt x="93" y="60"/>
                  </a:cubicBezTo>
                  <a:cubicBezTo>
                    <a:pt x="93" y="60"/>
                    <a:pt x="93" y="60"/>
                    <a:pt x="93" y="60"/>
                  </a:cubicBezTo>
                  <a:cubicBezTo>
                    <a:pt x="103" y="70"/>
                    <a:pt x="101" y="85"/>
                    <a:pt x="91" y="94"/>
                  </a:cubicBezTo>
                  <a:cubicBezTo>
                    <a:pt x="82" y="103"/>
                    <a:pt x="69" y="103"/>
                    <a:pt x="60" y="94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52"/>
            <p:cNvSpPr>
              <a:spLocks/>
            </p:cNvSpPr>
            <p:nvPr/>
          </p:nvSpPr>
          <p:spPr bwMode="auto">
            <a:xfrm>
              <a:off x="2805" y="3391"/>
              <a:ext cx="251" cy="228"/>
            </a:xfrm>
            <a:custGeom>
              <a:avLst/>
              <a:gdLst>
                <a:gd name="T0" fmla="*/ 135 w 251"/>
                <a:gd name="T1" fmla="*/ 0 h 228"/>
                <a:gd name="T2" fmla="*/ 0 w 251"/>
                <a:gd name="T3" fmla="*/ 115 h 228"/>
                <a:gd name="T4" fmla="*/ 135 w 251"/>
                <a:gd name="T5" fmla="*/ 228 h 228"/>
                <a:gd name="T6" fmla="*/ 135 w 251"/>
                <a:gd name="T7" fmla="*/ 160 h 228"/>
                <a:gd name="T8" fmla="*/ 251 w 251"/>
                <a:gd name="T9" fmla="*/ 160 h 228"/>
                <a:gd name="T10" fmla="*/ 251 w 251"/>
                <a:gd name="T11" fmla="*/ 70 h 228"/>
                <a:gd name="T12" fmla="*/ 135 w 251"/>
                <a:gd name="T13" fmla="*/ 70 h 228"/>
                <a:gd name="T14" fmla="*/ 135 w 251"/>
                <a:gd name="T15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1" h="228">
                  <a:moveTo>
                    <a:pt x="135" y="0"/>
                  </a:moveTo>
                  <a:lnTo>
                    <a:pt x="0" y="115"/>
                  </a:lnTo>
                  <a:lnTo>
                    <a:pt x="135" y="228"/>
                  </a:lnTo>
                  <a:lnTo>
                    <a:pt x="135" y="160"/>
                  </a:lnTo>
                  <a:lnTo>
                    <a:pt x="251" y="160"/>
                  </a:lnTo>
                  <a:lnTo>
                    <a:pt x="251" y="70"/>
                  </a:lnTo>
                  <a:lnTo>
                    <a:pt x="135" y="70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53"/>
            <p:cNvSpPr>
              <a:spLocks/>
            </p:cNvSpPr>
            <p:nvPr/>
          </p:nvSpPr>
          <p:spPr bwMode="auto">
            <a:xfrm>
              <a:off x="3131" y="3394"/>
              <a:ext cx="249" cy="227"/>
            </a:xfrm>
            <a:custGeom>
              <a:avLst/>
              <a:gdLst>
                <a:gd name="T0" fmla="*/ 114 w 249"/>
                <a:gd name="T1" fmla="*/ 0 h 227"/>
                <a:gd name="T2" fmla="*/ 249 w 249"/>
                <a:gd name="T3" fmla="*/ 113 h 227"/>
                <a:gd name="T4" fmla="*/ 114 w 249"/>
                <a:gd name="T5" fmla="*/ 227 h 227"/>
                <a:gd name="T6" fmla="*/ 114 w 249"/>
                <a:gd name="T7" fmla="*/ 159 h 227"/>
                <a:gd name="T8" fmla="*/ 0 w 249"/>
                <a:gd name="T9" fmla="*/ 159 h 227"/>
                <a:gd name="T10" fmla="*/ 0 w 249"/>
                <a:gd name="T11" fmla="*/ 68 h 227"/>
                <a:gd name="T12" fmla="*/ 114 w 249"/>
                <a:gd name="T13" fmla="*/ 68 h 227"/>
                <a:gd name="T14" fmla="*/ 114 w 249"/>
                <a:gd name="T15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9" h="227">
                  <a:moveTo>
                    <a:pt x="114" y="0"/>
                  </a:moveTo>
                  <a:lnTo>
                    <a:pt x="249" y="113"/>
                  </a:lnTo>
                  <a:lnTo>
                    <a:pt x="114" y="227"/>
                  </a:lnTo>
                  <a:lnTo>
                    <a:pt x="114" y="159"/>
                  </a:lnTo>
                  <a:lnTo>
                    <a:pt x="0" y="159"/>
                  </a:lnTo>
                  <a:lnTo>
                    <a:pt x="0" y="68"/>
                  </a:lnTo>
                  <a:lnTo>
                    <a:pt x="114" y="6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54"/>
            <p:cNvSpPr>
              <a:spLocks/>
            </p:cNvSpPr>
            <p:nvPr/>
          </p:nvSpPr>
          <p:spPr bwMode="auto">
            <a:xfrm>
              <a:off x="3427" y="3383"/>
              <a:ext cx="245" cy="245"/>
            </a:xfrm>
            <a:custGeom>
              <a:avLst/>
              <a:gdLst>
                <a:gd name="T0" fmla="*/ 99 w 197"/>
                <a:gd name="T1" fmla="*/ 197 h 197"/>
                <a:gd name="T2" fmla="*/ 22 w 197"/>
                <a:gd name="T3" fmla="*/ 160 h 197"/>
                <a:gd name="T4" fmla="*/ 0 w 197"/>
                <a:gd name="T5" fmla="*/ 174 h 197"/>
                <a:gd name="T6" fmla="*/ 5 w 197"/>
                <a:gd name="T7" fmla="*/ 92 h 197"/>
                <a:gd name="T8" fmla="*/ 81 w 197"/>
                <a:gd name="T9" fmla="*/ 123 h 197"/>
                <a:gd name="T10" fmla="*/ 56 w 197"/>
                <a:gd name="T11" fmla="*/ 138 h 197"/>
                <a:gd name="T12" fmla="*/ 99 w 197"/>
                <a:gd name="T13" fmla="*/ 157 h 197"/>
                <a:gd name="T14" fmla="*/ 157 w 197"/>
                <a:gd name="T15" fmla="*/ 99 h 197"/>
                <a:gd name="T16" fmla="*/ 99 w 197"/>
                <a:gd name="T17" fmla="*/ 40 h 197"/>
                <a:gd name="T18" fmla="*/ 46 w 197"/>
                <a:gd name="T19" fmla="*/ 74 h 197"/>
                <a:gd name="T20" fmla="*/ 10 w 197"/>
                <a:gd name="T21" fmla="*/ 57 h 197"/>
                <a:gd name="T22" fmla="*/ 99 w 197"/>
                <a:gd name="T23" fmla="*/ 0 h 197"/>
                <a:gd name="T24" fmla="*/ 197 w 197"/>
                <a:gd name="T25" fmla="*/ 99 h 197"/>
                <a:gd name="T26" fmla="*/ 99 w 197"/>
                <a:gd name="T27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7" h="197">
                  <a:moveTo>
                    <a:pt x="99" y="197"/>
                  </a:moveTo>
                  <a:cubicBezTo>
                    <a:pt x="68" y="197"/>
                    <a:pt x="40" y="183"/>
                    <a:pt x="22" y="160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81" y="123"/>
                    <a:pt x="81" y="123"/>
                    <a:pt x="81" y="123"/>
                  </a:cubicBezTo>
                  <a:cubicBezTo>
                    <a:pt x="56" y="138"/>
                    <a:pt x="56" y="138"/>
                    <a:pt x="56" y="138"/>
                  </a:cubicBezTo>
                  <a:cubicBezTo>
                    <a:pt x="67" y="150"/>
                    <a:pt x="82" y="157"/>
                    <a:pt x="99" y="157"/>
                  </a:cubicBezTo>
                  <a:cubicBezTo>
                    <a:pt x="131" y="157"/>
                    <a:pt x="157" y="131"/>
                    <a:pt x="157" y="99"/>
                  </a:cubicBezTo>
                  <a:cubicBezTo>
                    <a:pt x="157" y="66"/>
                    <a:pt x="131" y="40"/>
                    <a:pt x="99" y="40"/>
                  </a:cubicBezTo>
                  <a:cubicBezTo>
                    <a:pt x="75" y="40"/>
                    <a:pt x="55" y="54"/>
                    <a:pt x="46" y="74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25" y="24"/>
                    <a:pt x="60" y="0"/>
                    <a:pt x="99" y="0"/>
                  </a:cubicBezTo>
                  <a:cubicBezTo>
                    <a:pt x="153" y="0"/>
                    <a:pt x="197" y="44"/>
                    <a:pt x="197" y="99"/>
                  </a:cubicBezTo>
                  <a:cubicBezTo>
                    <a:pt x="197" y="153"/>
                    <a:pt x="153" y="197"/>
                    <a:pt x="99" y="197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55"/>
            <p:cNvSpPr>
              <a:spLocks noEditPoints="1"/>
            </p:cNvSpPr>
            <p:nvPr/>
          </p:nvSpPr>
          <p:spPr bwMode="auto">
            <a:xfrm>
              <a:off x="3731" y="3384"/>
              <a:ext cx="244" cy="247"/>
            </a:xfrm>
            <a:custGeom>
              <a:avLst/>
              <a:gdLst>
                <a:gd name="T0" fmla="*/ 115 w 196"/>
                <a:gd name="T1" fmla="*/ 73 h 198"/>
                <a:gd name="T2" fmla="*/ 134 w 196"/>
                <a:gd name="T3" fmla="*/ 56 h 198"/>
                <a:gd name="T4" fmla="*/ 95 w 196"/>
                <a:gd name="T5" fmla="*/ 40 h 198"/>
                <a:gd name="T6" fmla="*/ 39 w 196"/>
                <a:gd name="T7" fmla="*/ 83 h 198"/>
                <a:gd name="T8" fmla="*/ 0 w 196"/>
                <a:gd name="T9" fmla="*/ 73 h 198"/>
                <a:gd name="T10" fmla="*/ 94 w 196"/>
                <a:gd name="T11" fmla="*/ 0 h 198"/>
                <a:gd name="T12" fmla="*/ 163 w 196"/>
                <a:gd name="T13" fmla="*/ 29 h 198"/>
                <a:gd name="T14" fmla="*/ 182 w 196"/>
                <a:gd name="T15" fmla="*/ 13 h 198"/>
                <a:gd name="T16" fmla="*/ 196 w 196"/>
                <a:gd name="T17" fmla="*/ 95 h 198"/>
                <a:gd name="T18" fmla="*/ 115 w 196"/>
                <a:gd name="T19" fmla="*/ 73 h 198"/>
                <a:gd name="T20" fmla="*/ 61 w 196"/>
                <a:gd name="T21" fmla="*/ 142 h 198"/>
                <a:gd name="T22" fmla="*/ 101 w 196"/>
                <a:gd name="T23" fmla="*/ 158 h 198"/>
                <a:gd name="T24" fmla="*/ 157 w 196"/>
                <a:gd name="T25" fmla="*/ 115 h 198"/>
                <a:gd name="T26" fmla="*/ 196 w 196"/>
                <a:gd name="T27" fmla="*/ 125 h 198"/>
                <a:gd name="T28" fmla="*/ 101 w 196"/>
                <a:gd name="T29" fmla="*/ 198 h 198"/>
                <a:gd name="T30" fmla="*/ 32 w 196"/>
                <a:gd name="T31" fmla="*/ 169 h 198"/>
                <a:gd name="T32" fmla="*/ 14 w 196"/>
                <a:gd name="T33" fmla="*/ 185 h 198"/>
                <a:gd name="T34" fmla="*/ 0 w 196"/>
                <a:gd name="T35" fmla="*/ 103 h 198"/>
                <a:gd name="T36" fmla="*/ 81 w 196"/>
                <a:gd name="T37" fmla="*/ 125 h 198"/>
                <a:gd name="T38" fmla="*/ 61 w 196"/>
                <a:gd name="T39" fmla="*/ 14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6" h="198">
                  <a:moveTo>
                    <a:pt x="115" y="73"/>
                  </a:moveTo>
                  <a:cubicBezTo>
                    <a:pt x="134" y="56"/>
                    <a:pt x="134" y="56"/>
                    <a:pt x="134" y="56"/>
                  </a:cubicBezTo>
                  <a:cubicBezTo>
                    <a:pt x="124" y="48"/>
                    <a:pt x="109" y="40"/>
                    <a:pt x="95" y="40"/>
                  </a:cubicBezTo>
                  <a:cubicBezTo>
                    <a:pt x="68" y="40"/>
                    <a:pt x="45" y="58"/>
                    <a:pt x="39" y="8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11" y="31"/>
                    <a:pt x="49" y="0"/>
                    <a:pt x="94" y="0"/>
                  </a:cubicBezTo>
                  <a:cubicBezTo>
                    <a:pt x="120" y="0"/>
                    <a:pt x="146" y="13"/>
                    <a:pt x="163" y="29"/>
                  </a:cubicBezTo>
                  <a:cubicBezTo>
                    <a:pt x="182" y="13"/>
                    <a:pt x="182" y="13"/>
                    <a:pt x="182" y="13"/>
                  </a:cubicBezTo>
                  <a:cubicBezTo>
                    <a:pt x="196" y="95"/>
                    <a:pt x="196" y="95"/>
                    <a:pt x="196" y="95"/>
                  </a:cubicBezTo>
                  <a:lnTo>
                    <a:pt x="115" y="73"/>
                  </a:lnTo>
                  <a:close/>
                  <a:moveTo>
                    <a:pt x="61" y="142"/>
                  </a:moveTo>
                  <a:cubicBezTo>
                    <a:pt x="71" y="150"/>
                    <a:pt x="87" y="158"/>
                    <a:pt x="101" y="158"/>
                  </a:cubicBezTo>
                  <a:cubicBezTo>
                    <a:pt x="128" y="158"/>
                    <a:pt x="151" y="140"/>
                    <a:pt x="157" y="115"/>
                  </a:cubicBezTo>
                  <a:cubicBezTo>
                    <a:pt x="196" y="125"/>
                    <a:pt x="196" y="125"/>
                    <a:pt x="196" y="125"/>
                  </a:cubicBezTo>
                  <a:cubicBezTo>
                    <a:pt x="185" y="167"/>
                    <a:pt x="147" y="198"/>
                    <a:pt x="101" y="198"/>
                  </a:cubicBezTo>
                  <a:cubicBezTo>
                    <a:pt x="76" y="198"/>
                    <a:pt x="50" y="185"/>
                    <a:pt x="32" y="169"/>
                  </a:cubicBezTo>
                  <a:cubicBezTo>
                    <a:pt x="14" y="185"/>
                    <a:pt x="14" y="185"/>
                    <a:pt x="14" y="185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81" y="125"/>
                    <a:pt x="81" y="125"/>
                    <a:pt x="81" y="125"/>
                  </a:cubicBezTo>
                  <a:lnTo>
                    <a:pt x="61" y="142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56"/>
            <p:cNvSpPr>
              <a:spLocks noEditPoints="1"/>
            </p:cNvSpPr>
            <p:nvPr/>
          </p:nvSpPr>
          <p:spPr bwMode="auto">
            <a:xfrm>
              <a:off x="4026" y="3394"/>
              <a:ext cx="248" cy="240"/>
            </a:xfrm>
            <a:custGeom>
              <a:avLst/>
              <a:gdLst>
                <a:gd name="T0" fmla="*/ 248 w 248"/>
                <a:gd name="T1" fmla="*/ 175 h 240"/>
                <a:gd name="T2" fmla="*/ 228 w 248"/>
                <a:gd name="T3" fmla="*/ 214 h 240"/>
                <a:gd name="T4" fmla="*/ 155 w 248"/>
                <a:gd name="T5" fmla="*/ 214 h 240"/>
                <a:gd name="T6" fmla="*/ 155 w 248"/>
                <a:gd name="T7" fmla="*/ 184 h 240"/>
                <a:gd name="T8" fmla="*/ 213 w 248"/>
                <a:gd name="T9" fmla="*/ 184 h 240"/>
                <a:gd name="T10" fmla="*/ 188 w 248"/>
                <a:gd name="T11" fmla="*/ 142 h 240"/>
                <a:gd name="T12" fmla="*/ 168 w 248"/>
                <a:gd name="T13" fmla="*/ 153 h 240"/>
                <a:gd name="T14" fmla="*/ 170 w 248"/>
                <a:gd name="T15" fmla="*/ 76 h 240"/>
                <a:gd name="T16" fmla="*/ 239 w 248"/>
                <a:gd name="T17" fmla="*/ 111 h 240"/>
                <a:gd name="T18" fmla="*/ 218 w 248"/>
                <a:gd name="T19" fmla="*/ 123 h 240"/>
                <a:gd name="T20" fmla="*/ 248 w 248"/>
                <a:gd name="T21" fmla="*/ 175 h 240"/>
                <a:gd name="T22" fmla="*/ 125 w 248"/>
                <a:gd name="T23" fmla="*/ 27 h 240"/>
                <a:gd name="T24" fmla="*/ 107 w 248"/>
                <a:gd name="T25" fmla="*/ 58 h 240"/>
                <a:gd name="T26" fmla="*/ 127 w 248"/>
                <a:gd name="T27" fmla="*/ 71 h 240"/>
                <a:gd name="T28" fmla="*/ 55 w 248"/>
                <a:gd name="T29" fmla="*/ 103 h 240"/>
                <a:gd name="T30" fmla="*/ 56 w 248"/>
                <a:gd name="T31" fmla="*/ 26 h 240"/>
                <a:gd name="T32" fmla="*/ 77 w 248"/>
                <a:gd name="T33" fmla="*/ 40 h 240"/>
                <a:gd name="T34" fmla="*/ 99 w 248"/>
                <a:gd name="T35" fmla="*/ 0 h 240"/>
                <a:gd name="T36" fmla="*/ 150 w 248"/>
                <a:gd name="T37" fmla="*/ 0 h 240"/>
                <a:gd name="T38" fmla="*/ 178 w 248"/>
                <a:gd name="T39" fmla="*/ 53 h 240"/>
                <a:gd name="T40" fmla="*/ 150 w 248"/>
                <a:gd name="T41" fmla="*/ 72 h 240"/>
                <a:gd name="T42" fmla="*/ 125 w 248"/>
                <a:gd name="T43" fmla="*/ 27 h 240"/>
                <a:gd name="T44" fmla="*/ 35 w 248"/>
                <a:gd name="T45" fmla="*/ 184 h 240"/>
                <a:gd name="T46" fmla="*/ 75 w 248"/>
                <a:gd name="T47" fmla="*/ 184 h 240"/>
                <a:gd name="T48" fmla="*/ 75 w 248"/>
                <a:gd name="T49" fmla="*/ 158 h 240"/>
                <a:gd name="T50" fmla="*/ 142 w 248"/>
                <a:gd name="T51" fmla="*/ 199 h 240"/>
                <a:gd name="T52" fmla="*/ 75 w 248"/>
                <a:gd name="T53" fmla="*/ 240 h 240"/>
                <a:gd name="T54" fmla="*/ 75 w 248"/>
                <a:gd name="T55" fmla="*/ 214 h 240"/>
                <a:gd name="T56" fmla="*/ 20 w 248"/>
                <a:gd name="T57" fmla="*/ 214 h 240"/>
                <a:gd name="T58" fmla="*/ 0 w 248"/>
                <a:gd name="T59" fmla="*/ 175 h 240"/>
                <a:gd name="T60" fmla="*/ 39 w 248"/>
                <a:gd name="T61" fmla="*/ 108 h 240"/>
                <a:gd name="T62" fmla="*/ 68 w 248"/>
                <a:gd name="T63" fmla="*/ 127 h 240"/>
                <a:gd name="T64" fmla="*/ 35 w 248"/>
                <a:gd name="T65" fmla="*/ 18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8" h="240">
                  <a:moveTo>
                    <a:pt x="248" y="175"/>
                  </a:moveTo>
                  <a:lnTo>
                    <a:pt x="228" y="214"/>
                  </a:lnTo>
                  <a:lnTo>
                    <a:pt x="155" y="214"/>
                  </a:lnTo>
                  <a:lnTo>
                    <a:pt x="155" y="184"/>
                  </a:lnTo>
                  <a:lnTo>
                    <a:pt x="213" y="184"/>
                  </a:lnTo>
                  <a:lnTo>
                    <a:pt x="188" y="142"/>
                  </a:lnTo>
                  <a:lnTo>
                    <a:pt x="168" y="153"/>
                  </a:lnTo>
                  <a:lnTo>
                    <a:pt x="170" y="76"/>
                  </a:lnTo>
                  <a:lnTo>
                    <a:pt x="239" y="111"/>
                  </a:lnTo>
                  <a:lnTo>
                    <a:pt x="218" y="123"/>
                  </a:lnTo>
                  <a:lnTo>
                    <a:pt x="248" y="175"/>
                  </a:lnTo>
                  <a:close/>
                  <a:moveTo>
                    <a:pt x="125" y="27"/>
                  </a:moveTo>
                  <a:lnTo>
                    <a:pt x="107" y="58"/>
                  </a:lnTo>
                  <a:lnTo>
                    <a:pt x="127" y="71"/>
                  </a:lnTo>
                  <a:lnTo>
                    <a:pt x="55" y="103"/>
                  </a:lnTo>
                  <a:lnTo>
                    <a:pt x="56" y="26"/>
                  </a:lnTo>
                  <a:lnTo>
                    <a:pt x="77" y="40"/>
                  </a:lnTo>
                  <a:lnTo>
                    <a:pt x="99" y="0"/>
                  </a:lnTo>
                  <a:lnTo>
                    <a:pt x="150" y="0"/>
                  </a:lnTo>
                  <a:lnTo>
                    <a:pt x="178" y="53"/>
                  </a:lnTo>
                  <a:lnTo>
                    <a:pt x="150" y="72"/>
                  </a:lnTo>
                  <a:lnTo>
                    <a:pt x="125" y="27"/>
                  </a:lnTo>
                  <a:close/>
                  <a:moveTo>
                    <a:pt x="35" y="184"/>
                  </a:moveTo>
                  <a:lnTo>
                    <a:pt x="75" y="184"/>
                  </a:lnTo>
                  <a:lnTo>
                    <a:pt x="75" y="158"/>
                  </a:lnTo>
                  <a:lnTo>
                    <a:pt x="142" y="199"/>
                  </a:lnTo>
                  <a:lnTo>
                    <a:pt x="75" y="240"/>
                  </a:lnTo>
                  <a:lnTo>
                    <a:pt x="75" y="214"/>
                  </a:lnTo>
                  <a:lnTo>
                    <a:pt x="20" y="214"/>
                  </a:lnTo>
                  <a:lnTo>
                    <a:pt x="0" y="175"/>
                  </a:lnTo>
                  <a:lnTo>
                    <a:pt x="39" y="108"/>
                  </a:lnTo>
                  <a:lnTo>
                    <a:pt x="68" y="127"/>
                  </a:lnTo>
                  <a:lnTo>
                    <a:pt x="35" y="184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57"/>
            <p:cNvSpPr>
              <a:spLocks/>
            </p:cNvSpPr>
            <p:nvPr/>
          </p:nvSpPr>
          <p:spPr bwMode="auto">
            <a:xfrm>
              <a:off x="4361" y="3381"/>
              <a:ext cx="150" cy="250"/>
            </a:xfrm>
            <a:custGeom>
              <a:avLst/>
              <a:gdLst>
                <a:gd name="T0" fmla="*/ 0 w 150"/>
                <a:gd name="T1" fmla="*/ 125 h 250"/>
                <a:gd name="T2" fmla="*/ 150 w 150"/>
                <a:gd name="T3" fmla="*/ 0 h 250"/>
                <a:gd name="T4" fmla="*/ 150 w 150"/>
                <a:gd name="T5" fmla="*/ 250 h 250"/>
                <a:gd name="T6" fmla="*/ 0 w 150"/>
                <a:gd name="T7" fmla="*/ 125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250">
                  <a:moveTo>
                    <a:pt x="0" y="125"/>
                  </a:moveTo>
                  <a:lnTo>
                    <a:pt x="150" y="0"/>
                  </a:lnTo>
                  <a:lnTo>
                    <a:pt x="150" y="250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58"/>
            <p:cNvSpPr>
              <a:spLocks/>
            </p:cNvSpPr>
            <p:nvPr/>
          </p:nvSpPr>
          <p:spPr bwMode="auto">
            <a:xfrm>
              <a:off x="4710" y="3381"/>
              <a:ext cx="148" cy="250"/>
            </a:xfrm>
            <a:custGeom>
              <a:avLst/>
              <a:gdLst>
                <a:gd name="T0" fmla="*/ 148 w 148"/>
                <a:gd name="T1" fmla="*/ 125 h 250"/>
                <a:gd name="T2" fmla="*/ 0 w 148"/>
                <a:gd name="T3" fmla="*/ 0 h 250"/>
                <a:gd name="T4" fmla="*/ 0 w 148"/>
                <a:gd name="T5" fmla="*/ 250 h 250"/>
                <a:gd name="T6" fmla="*/ 148 w 148"/>
                <a:gd name="T7" fmla="*/ 125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" h="250">
                  <a:moveTo>
                    <a:pt x="148" y="125"/>
                  </a:moveTo>
                  <a:lnTo>
                    <a:pt x="0" y="0"/>
                  </a:lnTo>
                  <a:lnTo>
                    <a:pt x="0" y="250"/>
                  </a:lnTo>
                  <a:lnTo>
                    <a:pt x="148" y="125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59"/>
            <p:cNvSpPr>
              <a:spLocks noEditPoints="1"/>
            </p:cNvSpPr>
            <p:nvPr/>
          </p:nvSpPr>
          <p:spPr bwMode="auto">
            <a:xfrm>
              <a:off x="2807" y="3687"/>
              <a:ext cx="248" cy="246"/>
            </a:xfrm>
            <a:custGeom>
              <a:avLst/>
              <a:gdLst>
                <a:gd name="T0" fmla="*/ 100 w 199"/>
                <a:gd name="T1" fmla="*/ 198 h 198"/>
                <a:gd name="T2" fmla="*/ 199 w 199"/>
                <a:gd name="T3" fmla="*/ 99 h 198"/>
                <a:gd name="T4" fmla="*/ 100 w 199"/>
                <a:gd name="T5" fmla="*/ 0 h 198"/>
                <a:gd name="T6" fmla="*/ 0 w 199"/>
                <a:gd name="T7" fmla="*/ 99 h 198"/>
                <a:gd name="T8" fmla="*/ 100 w 199"/>
                <a:gd name="T9" fmla="*/ 198 h 198"/>
                <a:gd name="T10" fmla="*/ 120 w 199"/>
                <a:gd name="T11" fmla="*/ 53 h 198"/>
                <a:gd name="T12" fmla="*/ 120 w 199"/>
                <a:gd name="T13" fmla="*/ 150 h 198"/>
                <a:gd name="T14" fmla="*/ 54 w 199"/>
                <a:gd name="T15" fmla="*/ 100 h 198"/>
                <a:gd name="T16" fmla="*/ 120 w 199"/>
                <a:gd name="T17" fmla="*/ 5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9" h="198">
                  <a:moveTo>
                    <a:pt x="100" y="198"/>
                  </a:moveTo>
                  <a:cubicBezTo>
                    <a:pt x="154" y="198"/>
                    <a:pt x="199" y="153"/>
                    <a:pt x="199" y="99"/>
                  </a:cubicBezTo>
                  <a:cubicBezTo>
                    <a:pt x="199" y="44"/>
                    <a:pt x="154" y="0"/>
                    <a:pt x="100" y="0"/>
                  </a:cubicBezTo>
                  <a:cubicBezTo>
                    <a:pt x="45" y="0"/>
                    <a:pt x="0" y="44"/>
                    <a:pt x="0" y="99"/>
                  </a:cubicBezTo>
                  <a:cubicBezTo>
                    <a:pt x="0" y="153"/>
                    <a:pt x="45" y="198"/>
                    <a:pt x="100" y="198"/>
                  </a:cubicBezTo>
                  <a:close/>
                  <a:moveTo>
                    <a:pt x="120" y="53"/>
                  </a:moveTo>
                  <a:cubicBezTo>
                    <a:pt x="120" y="150"/>
                    <a:pt x="120" y="150"/>
                    <a:pt x="120" y="150"/>
                  </a:cubicBezTo>
                  <a:cubicBezTo>
                    <a:pt x="54" y="100"/>
                    <a:pt x="54" y="100"/>
                    <a:pt x="54" y="100"/>
                  </a:cubicBezTo>
                  <a:lnTo>
                    <a:pt x="120" y="53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60"/>
            <p:cNvSpPr>
              <a:spLocks noEditPoints="1"/>
            </p:cNvSpPr>
            <p:nvPr/>
          </p:nvSpPr>
          <p:spPr bwMode="auto">
            <a:xfrm>
              <a:off x="3116" y="3687"/>
              <a:ext cx="248" cy="248"/>
            </a:xfrm>
            <a:custGeom>
              <a:avLst/>
              <a:gdLst>
                <a:gd name="T0" fmla="*/ 99 w 199"/>
                <a:gd name="T1" fmla="*/ 199 h 199"/>
                <a:gd name="T2" fmla="*/ 0 w 199"/>
                <a:gd name="T3" fmla="*/ 100 h 199"/>
                <a:gd name="T4" fmla="*/ 99 w 199"/>
                <a:gd name="T5" fmla="*/ 0 h 199"/>
                <a:gd name="T6" fmla="*/ 199 w 199"/>
                <a:gd name="T7" fmla="*/ 100 h 199"/>
                <a:gd name="T8" fmla="*/ 99 w 199"/>
                <a:gd name="T9" fmla="*/ 199 h 199"/>
                <a:gd name="T10" fmla="*/ 76 w 199"/>
                <a:gd name="T11" fmla="*/ 54 h 199"/>
                <a:gd name="T12" fmla="*/ 76 w 199"/>
                <a:gd name="T13" fmla="*/ 151 h 199"/>
                <a:gd name="T14" fmla="*/ 145 w 199"/>
                <a:gd name="T15" fmla="*/ 101 h 199"/>
                <a:gd name="T16" fmla="*/ 76 w 199"/>
                <a:gd name="T17" fmla="*/ 5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9" h="199">
                  <a:moveTo>
                    <a:pt x="99" y="199"/>
                  </a:moveTo>
                  <a:cubicBezTo>
                    <a:pt x="45" y="199"/>
                    <a:pt x="0" y="154"/>
                    <a:pt x="0" y="100"/>
                  </a:cubicBezTo>
                  <a:cubicBezTo>
                    <a:pt x="0" y="45"/>
                    <a:pt x="45" y="0"/>
                    <a:pt x="99" y="0"/>
                  </a:cubicBezTo>
                  <a:cubicBezTo>
                    <a:pt x="154" y="0"/>
                    <a:pt x="199" y="45"/>
                    <a:pt x="199" y="100"/>
                  </a:cubicBezTo>
                  <a:cubicBezTo>
                    <a:pt x="199" y="154"/>
                    <a:pt x="154" y="199"/>
                    <a:pt x="99" y="199"/>
                  </a:cubicBezTo>
                  <a:close/>
                  <a:moveTo>
                    <a:pt x="76" y="54"/>
                  </a:moveTo>
                  <a:cubicBezTo>
                    <a:pt x="76" y="151"/>
                    <a:pt x="76" y="151"/>
                    <a:pt x="76" y="151"/>
                  </a:cubicBezTo>
                  <a:cubicBezTo>
                    <a:pt x="145" y="101"/>
                    <a:pt x="145" y="101"/>
                    <a:pt x="145" y="101"/>
                  </a:cubicBezTo>
                  <a:lnTo>
                    <a:pt x="76" y="54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61"/>
            <p:cNvSpPr>
              <a:spLocks noEditPoints="1"/>
            </p:cNvSpPr>
            <p:nvPr/>
          </p:nvSpPr>
          <p:spPr bwMode="auto">
            <a:xfrm>
              <a:off x="3426" y="3685"/>
              <a:ext cx="248" cy="248"/>
            </a:xfrm>
            <a:custGeom>
              <a:avLst/>
              <a:gdLst>
                <a:gd name="T0" fmla="*/ 0 w 199"/>
                <a:gd name="T1" fmla="*/ 100 h 199"/>
                <a:gd name="T2" fmla="*/ 100 w 199"/>
                <a:gd name="T3" fmla="*/ 0 h 199"/>
                <a:gd name="T4" fmla="*/ 199 w 199"/>
                <a:gd name="T5" fmla="*/ 100 h 199"/>
                <a:gd name="T6" fmla="*/ 100 w 199"/>
                <a:gd name="T7" fmla="*/ 199 h 199"/>
                <a:gd name="T8" fmla="*/ 0 w 199"/>
                <a:gd name="T9" fmla="*/ 100 h 199"/>
                <a:gd name="T10" fmla="*/ 103 w 199"/>
                <a:gd name="T11" fmla="*/ 120 h 199"/>
                <a:gd name="T12" fmla="*/ 163 w 199"/>
                <a:gd name="T13" fmla="*/ 120 h 199"/>
                <a:gd name="T14" fmla="*/ 163 w 199"/>
                <a:gd name="T15" fmla="*/ 76 h 199"/>
                <a:gd name="T16" fmla="*/ 103 w 199"/>
                <a:gd name="T17" fmla="*/ 76 h 199"/>
                <a:gd name="T18" fmla="*/ 103 w 199"/>
                <a:gd name="T19" fmla="*/ 41 h 199"/>
                <a:gd name="T20" fmla="*/ 27 w 199"/>
                <a:gd name="T21" fmla="*/ 99 h 199"/>
                <a:gd name="T22" fmla="*/ 103 w 199"/>
                <a:gd name="T23" fmla="*/ 157 h 199"/>
                <a:gd name="T24" fmla="*/ 103 w 199"/>
                <a:gd name="T25" fmla="*/ 12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9" h="199">
                  <a:moveTo>
                    <a:pt x="0" y="100"/>
                  </a:moveTo>
                  <a:cubicBezTo>
                    <a:pt x="0" y="45"/>
                    <a:pt x="45" y="0"/>
                    <a:pt x="100" y="0"/>
                  </a:cubicBezTo>
                  <a:cubicBezTo>
                    <a:pt x="154" y="0"/>
                    <a:pt x="199" y="45"/>
                    <a:pt x="199" y="100"/>
                  </a:cubicBezTo>
                  <a:cubicBezTo>
                    <a:pt x="199" y="154"/>
                    <a:pt x="154" y="199"/>
                    <a:pt x="100" y="199"/>
                  </a:cubicBezTo>
                  <a:cubicBezTo>
                    <a:pt x="45" y="199"/>
                    <a:pt x="0" y="154"/>
                    <a:pt x="0" y="100"/>
                  </a:cubicBezTo>
                  <a:close/>
                  <a:moveTo>
                    <a:pt x="103" y="120"/>
                  </a:moveTo>
                  <a:cubicBezTo>
                    <a:pt x="163" y="120"/>
                    <a:pt x="163" y="120"/>
                    <a:pt x="163" y="120"/>
                  </a:cubicBezTo>
                  <a:cubicBezTo>
                    <a:pt x="163" y="76"/>
                    <a:pt x="163" y="76"/>
                    <a:pt x="163" y="76"/>
                  </a:cubicBezTo>
                  <a:cubicBezTo>
                    <a:pt x="103" y="76"/>
                    <a:pt x="103" y="76"/>
                    <a:pt x="103" y="76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27" y="99"/>
                    <a:pt x="27" y="99"/>
                    <a:pt x="27" y="99"/>
                  </a:cubicBezTo>
                  <a:cubicBezTo>
                    <a:pt x="103" y="157"/>
                    <a:pt x="103" y="157"/>
                    <a:pt x="103" y="157"/>
                  </a:cubicBezTo>
                  <a:lnTo>
                    <a:pt x="103" y="120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62"/>
            <p:cNvSpPr>
              <a:spLocks noEditPoints="1"/>
            </p:cNvSpPr>
            <p:nvPr/>
          </p:nvSpPr>
          <p:spPr bwMode="auto">
            <a:xfrm>
              <a:off x="3720" y="3684"/>
              <a:ext cx="248" cy="247"/>
            </a:xfrm>
            <a:custGeom>
              <a:avLst/>
              <a:gdLst>
                <a:gd name="T0" fmla="*/ 199 w 199"/>
                <a:gd name="T1" fmla="*/ 99 h 198"/>
                <a:gd name="T2" fmla="*/ 100 w 199"/>
                <a:gd name="T3" fmla="*/ 0 h 198"/>
                <a:gd name="T4" fmla="*/ 0 w 199"/>
                <a:gd name="T5" fmla="*/ 99 h 198"/>
                <a:gd name="T6" fmla="*/ 100 w 199"/>
                <a:gd name="T7" fmla="*/ 198 h 198"/>
                <a:gd name="T8" fmla="*/ 199 w 199"/>
                <a:gd name="T9" fmla="*/ 99 h 198"/>
                <a:gd name="T10" fmla="*/ 96 w 199"/>
                <a:gd name="T11" fmla="*/ 120 h 198"/>
                <a:gd name="T12" fmla="*/ 36 w 199"/>
                <a:gd name="T13" fmla="*/ 120 h 198"/>
                <a:gd name="T14" fmla="*/ 36 w 199"/>
                <a:gd name="T15" fmla="*/ 76 h 198"/>
                <a:gd name="T16" fmla="*/ 96 w 199"/>
                <a:gd name="T17" fmla="*/ 76 h 198"/>
                <a:gd name="T18" fmla="*/ 96 w 199"/>
                <a:gd name="T19" fmla="*/ 40 h 198"/>
                <a:gd name="T20" fmla="*/ 172 w 199"/>
                <a:gd name="T21" fmla="*/ 98 h 198"/>
                <a:gd name="T22" fmla="*/ 96 w 199"/>
                <a:gd name="T23" fmla="*/ 157 h 198"/>
                <a:gd name="T24" fmla="*/ 96 w 199"/>
                <a:gd name="T25" fmla="*/ 12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9" h="198">
                  <a:moveTo>
                    <a:pt x="199" y="99"/>
                  </a:moveTo>
                  <a:cubicBezTo>
                    <a:pt x="199" y="44"/>
                    <a:pt x="154" y="0"/>
                    <a:pt x="100" y="0"/>
                  </a:cubicBezTo>
                  <a:cubicBezTo>
                    <a:pt x="45" y="0"/>
                    <a:pt x="0" y="44"/>
                    <a:pt x="0" y="99"/>
                  </a:cubicBezTo>
                  <a:cubicBezTo>
                    <a:pt x="0" y="154"/>
                    <a:pt x="45" y="198"/>
                    <a:pt x="100" y="198"/>
                  </a:cubicBezTo>
                  <a:cubicBezTo>
                    <a:pt x="154" y="198"/>
                    <a:pt x="199" y="154"/>
                    <a:pt x="199" y="99"/>
                  </a:cubicBezTo>
                  <a:close/>
                  <a:moveTo>
                    <a:pt x="96" y="120"/>
                  </a:moveTo>
                  <a:cubicBezTo>
                    <a:pt x="36" y="120"/>
                    <a:pt x="36" y="120"/>
                    <a:pt x="36" y="120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6" y="40"/>
                    <a:pt x="96" y="40"/>
                    <a:pt x="96" y="40"/>
                  </a:cubicBezTo>
                  <a:cubicBezTo>
                    <a:pt x="172" y="98"/>
                    <a:pt x="172" y="98"/>
                    <a:pt x="172" y="98"/>
                  </a:cubicBezTo>
                  <a:cubicBezTo>
                    <a:pt x="96" y="157"/>
                    <a:pt x="96" y="157"/>
                    <a:pt x="96" y="157"/>
                  </a:cubicBezTo>
                  <a:lnTo>
                    <a:pt x="96" y="120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63"/>
            <p:cNvSpPr>
              <a:spLocks noEditPoints="1"/>
            </p:cNvSpPr>
            <p:nvPr/>
          </p:nvSpPr>
          <p:spPr bwMode="auto">
            <a:xfrm>
              <a:off x="4013" y="3687"/>
              <a:ext cx="247" cy="248"/>
            </a:xfrm>
            <a:custGeom>
              <a:avLst/>
              <a:gdLst>
                <a:gd name="T0" fmla="*/ 99 w 199"/>
                <a:gd name="T1" fmla="*/ 0 h 199"/>
                <a:gd name="T2" fmla="*/ 199 w 199"/>
                <a:gd name="T3" fmla="*/ 100 h 199"/>
                <a:gd name="T4" fmla="*/ 99 w 199"/>
                <a:gd name="T5" fmla="*/ 199 h 199"/>
                <a:gd name="T6" fmla="*/ 0 w 199"/>
                <a:gd name="T7" fmla="*/ 100 h 199"/>
                <a:gd name="T8" fmla="*/ 99 w 199"/>
                <a:gd name="T9" fmla="*/ 0 h 199"/>
                <a:gd name="T10" fmla="*/ 99 w 199"/>
                <a:gd name="T11" fmla="*/ 166 h 199"/>
                <a:gd name="T12" fmla="*/ 158 w 199"/>
                <a:gd name="T13" fmla="*/ 129 h 199"/>
                <a:gd name="T14" fmla="*/ 134 w 199"/>
                <a:gd name="T15" fmla="*/ 118 h 199"/>
                <a:gd name="T16" fmla="*/ 99 w 199"/>
                <a:gd name="T17" fmla="*/ 140 h 199"/>
                <a:gd name="T18" fmla="*/ 60 w 199"/>
                <a:gd name="T19" fmla="*/ 101 h 199"/>
                <a:gd name="T20" fmla="*/ 99 w 199"/>
                <a:gd name="T21" fmla="*/ 63 h 199"/>
                <a:gd name="T22" fmla="*/ 127 w 199"/>
                <a:gd name="T23" fmla="*/ 75 h 199"/>
                <a:gd name="T24" fmla="*/ 111 w 199"/>
                <a:gd name="T25" fmla="*/ 85 h 199"/>
                <a:gd name="T26" fmla="*/ 161 w 199"/>
                <a:gd name="T27" fmla="*/ 105 h 199"/>
                <a:gd name="T28" fmla="*/ 164 w 199"/>
                <a:gd name="T29" fmla="*/ 51 h 199"/>
                <a:gd name="T30" fmla="*/ 150 w 199"/>
                <a:gd name="T31" fmla="*/ 61 h 199"/>
                <a:gd name="T32" fmla="*/ 99 w 199"/>
                <a:gd name="T33" fmla="*/ 36 h 199"/>
                <a:gd name="T34" fmla="*/ 34 w 199"/>
                <a:gd name="T35" fmla="*/ 101 h 199"/>
                <a:gd name="T36" fmla="*/ 99 w 199"/>
                <a:gd name="T37" fmla="*/ 16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9" h="199">
                  <a:moveTo>
                    <a:pt x="99" y="0"/>
                  </a:moveTo>
                  <a:cubicBezTo>
                    <a:pt x="154" y="0"/>
                    <a:pt x="199" y="45"/>
                    <a:pt x="199" y="100"/>
                  </a:cubicBezTo>
                  <a:cubicBezTo>
                    <a:pt x="199" y="154"/>
                    <a:pt x="154" y="199"/>
                    <a:pt x="99" y="199"/>
                  </a:cubicBezTo>
                  <a:cubicBezTo>
                    <a:pt x="45" y="199"/>
                    <a:pt x="0" y="154"/>
                    <a:pt x="0" y="100"/>
                  </a:cubicBezTo>
                  <a:cubicBezTo>
                    <a:pt x="0" y="45"/>
                    <a:pt x="45" y="0"/>
                    <a:pt x="99" y="0"/>
                  </a:cubicBezTo>
                  <a:close/>
                  <a:moveTo>
                    <a:pt x="99" y="166"/>
                  </a:moveTo>
                  <a:cubicBezTo>
                    <a:pt x="125" y="166"/>
                    <a:pt x="147" y="151"/>
                    <a:pt x="158" y="129"/>
                  </a:cubicBezTo>
                  <a:cubicBezTo>
                    <a:pt x="134" y="118"/>
                    <a:pt x="134" y="118"/>
                    <a:pt x="134" y="118"/>
                  </a:cubicBezTo>
                  <a:cubicBezTo>
                    <a:pt x="128" y="131"/>
                    <a:pt x="114" y="140"/>
                    <a:pt x="99" y="140"/>
                  </a:cubicBezTo>
                  <a:cubicBezTo>
                    <a:pt x="78" y="140"/>
                    <a:pt x="60" y="123"/>
                    <a:pt x="60" y="101"/>
                  </a:cubicBezTo>
                  <a:cubicBezTo>
                    <a:pt x="60" y="80"/>
                    <a:pt x="78" y="63"/>
                    <a:pt x="99" y="63"/>
                  </a:cubicBezTo>
                  <a:cubicBezTo>
                    <a:pt x="110" y="63"/>
                    <a:pt x="120" y="67"/>
                    <a:pt x="127" y="75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64" y="51"/>
                    <a:pt x="164" y="51"/>
                    <a:pt x="164" y="51"/>
                  </a:cubicBezTo>
                  <a:cubicBezTo>
                    <a:pt x="150" y="61"/>
                    <a:pt x="150" y="61"/>
                    <a:pt x="150" y="61"/>
                  </a:cubicBezTo>
                  <a:cubicBezTo>
                    <a:pt x="138" y="46"/>
                    <a:pt x="119" y="36"/>
                    <a:pt x="99" y="36"/>
                  </a:cubicBezTo>
                  <a:cubicBezTo>
                    <a:pt x="63" y="36"/>
                    <a:pt x="34" y="65"/>
                    <a:pt x="34" y="101"/>
                  </a:cubicBezTo>
                  <a:cubicBezTo>
                    <a:pt x="34" y="137"/>
                    <a:pt x="63" y="166"/>
                    <a:pt x="99" y="166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64"/>
            <p:cNvSpPr>
              <a:spLocks noEditPoints="1"/>
            </p:cNvSpPr>
            <p:nvPr/>
          </p:nvSpPr>
          <p:spPr bwMode="auto">
            <a:xfrm>
              <a:off x="4339" y="3685"/>
              <a:ext cx="248" cy="248"/>
            </a:xfrm>
            <a:custGeom>
              <a:avLst/>
              <a:gdLst>
                <a:gd name="T0" fmla="*/ 100 w 199"/>
                <a:gd name="T1" fmla="*/ 0 h 199"/>
                <a:gd name="T2" fmla="*/ 199 w 199"/>
                <a:gd name="T3" fmla="*/ 100 h 199"/>
                <a:gd name="T4" fmla="*/ 100 w 199"/>
                <a:gd name="T5" fmla="*/ 199 h 199"/>
                <a:gd name="T6" fmla="*/ 0 w 199"/>
                <a:gd name="T7" fmla="*/ 100 h 199"/>
                <a:gd name="T8" fmla="*/ 100 w 199"/>
                <a:gd name="T9" fmla="*/ 0 h 199"/>
                <a:gd name="T10" fmla="*/ 156 w 199"/>
                <a:gd name="T11" fmla="*/ 41 h 199"/>
                <a:gd name="T12" fmla="*/ 144 w 199"/>
                <a:gd name="T13" fmla="*/ 52 h 199"/>
                <a:gd name="T14" fmla="*/ 97 w 199"/>
                <a:gd name="T15" fmla="*/ 33 h 199"/>
                <a:gd name="T16" fmla="*/ 33 w 199"/>
                <a:gd name="T17" fmla="*/ 83 h 199"/>
                <a:gd name="T18" fmla="*/ 59 w 199"/>
                <a:gd name="T19" fmla="*/ 89 h 199"/>
                <a:gd name="T20" fmla="*/ 97 w 199"/>
                <a:gd name="T21" fmla="*/ 60 h 199"/>
                <a:gd name="T22" fmla="*/ 124 w 199"/>
                <a:gd name="T23" fmla="*/ 71 h 199"/>
                <a:gd name="T24" fmla="*/ 111 w 199"/>
                <a:gd name="T25" fmla="*/ 82 h 199"/>
                <a:gd name="T26" fmla="*/ 166 w 199"/>
                <a:gd name="T27" fmla="*/ 97 h 199"/>
                <a:gd name="T28" fmla="*/ 156 w 199"/>
                <a:gd name="T29" fmla="*/ 41 h 199"/>
                <a:gd name="T30" fmla="*/ 42 w 199"/>
                <a:gd name="T31" fmla="*/ 159 h 199"/>
                <a:gd name="T32" fmla="*/ 55 w 199"/>
                <a:gd name="T33" fmla="*/ 148 h 199"/>
                <a:gd name="T34" fmla="*/ 102 w 199"/>
                <a:gd name="T35" fmla="*/ 168 h 199"/>
                <a:gd name="T36" fmla="*/ 166 w 199"/>
                <a:gd name="T37" fmla="*/ 118 h 199"/>
                <a:gd name="T38" fmla="*/ 140 w 199"/>
                <a:gd name="T39" fmla="*/ 111 h 199"/>
                <a:gd name="T40" fmla="*/ 101 w 199"/>
                <a:gd name="T41" fmla="*/ 140 h 199"/>
                <a:gd name="T42" fmla="*/ 74 w 199"/>
                <a:gd name="T43" fmla="*/ 129 h 199"/>
                <a:gd name="T44" fmla="*/ 87 w 199"/>
                <a:gd name="T45" fmla="*/ 118 h 199"/>
                <a:gd name="T46" fmla="*/ 32 w 199"/>
                <a:gd name="T47" fmla="*/ 103 h 199"/>
                <a:gd name="T48" fmla="*/ 42 w 199"/>
                <a:gd name="T49" fmla="*/ 15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9" h="199">
                  <a:moveTo>
                    <a:pt x="100" y="0"/>
                  </a:moveTo>
                  <a:cubicBezTo>
                    <a:pt x="154" y="0"/>
                    <a:pt x="199" y="45"/>
                    <a:pt x="199" y="100"/>
                  </a:cubicBezTo>
                  <a:cubicBezTo>
                    <a:pt x="199" y="154"/>
                    <a:pt x="154" y="199"/>
                    <a:pt x="100" y="199"/>
                  </a:cubicBezTo>
                  <a:cubicBezTo>
                    <a:pt x="45" y="199"/>
                    <a:pt x="0" y="154"/>
                    <a:pt x="0" y="100"/>
                  </a:cubicBezTo>
                  <a:cubicBezTo>
                    <a:pt x="0" y="45"/>
                    <a:pt x="45" y="0"/>
                    <a:pt x="100" y="0"/>
                  </a:cubicBezTo>
                  <a:close/>
                  <a:moveTo>
                    <a:pt x="156" y="41"/>
                  </a:moveTo>
                  <a:cubicBezTo>
                    <a:pt x="144" y="52"/>
                    <a:pt x="144" y="52"/>
                    <a:pt x="144" y="52"/>
                  </a:cubicBezTo>
                  <a:cubicBezTo>
                    <a:pt x="132" y="41"/>
                    <a:pt x="114" y="33"/>
                    <a:pt x="97" y="33"/>
                  </a:cubicBezTo>
                  <a:cubicBezTo>
                    <a:pt x="66" y="33"/>
                    <a:pt x="40" y="54"/>
                    <a:pt x="33" y="83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63" y="72"/>
                    <a:pt x="79" y="60"/>
                    <a:pt x="97" y="60"/>
                  </a:cubicBezTo>
                  <a:cubicBezTo>
                    <a:pt x="106" y="60"/>
                    <a:pt x="117" y="65"/>
                    <a:pt x="124" y="71"/>
                  </a:cubicBezTo>
                  <a:cubicBezTo>
                    <a:pt x="111" y="82"/>
                    <a:pt x="111" y="82"/>
                    <a:pt x="111" y="82"/>
                  </a:cubicBezTo>
                  <a:cubicBezTo>
                    <a:pt x="166" y="97"/>
                    <a:pt x="166" y="97"/>
                    <a:pt x="166" y="97"/>
                  </a:cubicBezTo>
                  <a:lnTo>
                    <a:pt x="156" y="41"/>
                  </a:lnTo>
                  <a:close/>
                  <a:moveTo>
                    <a:pt x="42" y="159"/>
                  </a:moveTo>
                  <a:cubicBezTo>
                    <a:pt x="55" y="148"/>
                    <a:pt x="55" y="148"/>
                    <a:pt x="55" y="148"/>
                  </a:cubicBezTo>
                  <a:cubicBezTo>
                    <a:pt x="66" y="159"/>
                    <a:pt x="84" y="168"/>
                    <a:pt x="102" y="168"/>
                  </a:cubicBezTo>
                  <a:cubicBezTo>
                    <a:pt x="133" y="168"/>
                    <a:pt x="159" y="146"/>
                    <a:pt x="166" y="118"/>
                  </a:cubicBezTo>
                  <a:cubicBezTo>
                    <a:pt x="140" y="111"/>
                    <a:pt x="140" y="111"/>
                    <a:pt x="140" y="111"/>
                  </a:cubicBezTo>
                  <a:cubicBezTo>
                    <a:pt x="135" y="128"/>
                    <a:pt x="120" y="140"/>
                    <a:pt x="101" y="140"/>
                  </a:cubicBezTo>
                  <a:cubicBezTo>
                    <a:pt x="92" y="140"/>
                    <a:pt x="81" y="135"/>
                    <a:pt x="74" y="129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32" y="103"/>
                    <a:pt x="32" y="103"/>
                    <a:pt x="32" y="103"/>
                  </a:cubicBezTo>
                  <a:lnTo>
                    <a:pt x="42" y="159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65"/>
            <p:cNvSpPr>
              <a:spLocks/>
            </p:cNvSpPr>
            <p:nvPr/>
          </p:nvSpPr>
          <p:spPr bwMode="auto">
            <a:xfrm>
              <a:off x="2805" y="4006"/>
              <a:ext cx="251" cy="245"/>
            </a:xfrm>
            <a:custGeom>
              <a:avLst/>
              <a:gdLst>
                <a:gd name="T0" fmla="*/ 124 w 251"/>
                <a:gd name="T1" fmla="*/ 0 h 245"/>
                <a:gd name="T2" fmla="*/ 42 w 251"/>
                <a:gd name="T3" fmla="*/ 82 h 245"/>
                <a:gd name="T4" fmla="*/ 42 w 251"/>
                <a:gd name="T5" fmla="*/ 82 h 245"/>
                <a:gd name="T6" fmla="*/ 0 w 251"/>
                <a:gd name="T7" fmla="*/ 123 h 245"/>
                <a:gd name="T8" fmla="*/ 0 w 251"/>
                <a:gd name="T9" fmla="*/ 123 h 245"/>
                <a:gd name="T10" fmla="*/ 0 w 251"/>
                <a:gd name="T11" fmla="*/ 123 h 245"/>
                <a:gd name="T12" fmla="*/ 42 w 251"/>
                <a:gd name="T13" fmla="*/ 163 h 245"/>
                <a:gd name="T14" fmla="*/ 42 w 251"/>
                <a:gd name="T15" fmla="*/ 163 h 245"/>
                <a:gd name="T16" fmla="*/ 124 w 251"/>
                <a:gd name="T17" fmla="*/ 245 h 245"/>
                <a:gd name="T18" fmla="*/ 165 w 251"/>
                <a:gd name="T19" fmla="*/ 204 h 245"/>
                <a:gd name="T20" fmla="*/ 111 w 251"/>
                <a:gd name="T21" fmla="*/ 152 h 245"/>
                <a:gd name="T22" fmla="*/ 251 w 251"/>
                <a:gd name="T23" fmla="*/ 152 h 245"/>
                <a:gd name="T24" fmla="*/ 251 w 251"/>
                <a:gd name="T25" fmla="*/ 97 h 245"/>
                <a:gd name="T26" fmla="*/ 111 w 251"/>
                <a:gd name="T27" fmla="*/ 97 h 245"/>
                <a:gd name="T28" fmla="*/ 165 w 251"/>
                <a:gd name="T29" fmla="*/ 41 h 245"/>
                <a:gd name="T30" fmla="*/ 124 w 251"/>
                <a:gd name="T3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1" h="245">
                  <a:moveTo>
                    <a:pt x="124" y="0"/>
                  </a:moveTo>
                  <a:lnTo>
                    <a:pt x="42" y="82"/>
                  </a:lnTo>
                  <a:lnTo>
                    <a:pt x="42" y="82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42" y="163"/>
                  </a:lnTo>
                  <a:lnTo>
                    <a:pt x="42" y="163"/>
                  </a:lnTo>
                  <a:lnTo>
                    <a:pt x="124" y="245"/>
                  </a:lnTo>
                  <a:lnTo>
                    <a:pt x="165" y="204"/>
                  </a:lnTo>
                  <a:lnTo>
                    <a:pt x="111" y="152"/>
                  </a:lnTo>
                  <a:lnTo>
                    <a:pt x="251" y="152"/>
                  </a:lnTo>
                  <a:lnTo>
                    <a:pt x="251" y="97"/>
                  </a:lnTo>
                  <a:lnTo>
                    <a:pt x="111" y="97"/>
                  </a:lnTo>
                  <a:lnTo>
                    <a:pt x="165" y="41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66"/>
            <p:cNvSpPr>
              <a:spLocks/>
            </p:cNvSpPr>
            <p:nvPr/>
          </p:nvSpPr>
          <p:spPr bwMode="auto">
            <a:xfrm>
              <a:off x="3116" y="4006"/>
              <a:ext cx="248" cy="245"/>
            </a:xfrm>
            <a:custGeom>
              <a:avLst/>
              <a:gdLst>
                <a:gd name="T0" fmla="*/ 124 w 248"/>
                <a:gd name="T1" fmla="*/ 0 h 245"/>
                <a:gd name="T2" fmla="*/ 206 w 248"/>
                <a:gd name="T3" fmla="*/ 82 h 245"/>
                <a:gd name="T4" fmla="*/ 206 w 248"/>
                <a:gd name="T5" fmla="*/ 82 h 245"/>
                <a:gd name="T6" fmla="*/ 248 w 248"/>
                <a:gd name="T7" fmla="*/ 123 h 245"/>
                <a:gd name="T8" fmla="*/ 248 w 248"/>
                <a:gd name="T9" fmla="*/ 123 h 245"/>
                <a:gd name="T10" fmla="*/ 248 w 248"/>
                <a:gd name="T11" fmla="*/ 123 h 245"/>
                <a:gd name="T12" fmla="*/ 206 w 248"/>
                <a:gd name="T13" fmla="*/ 163 h 245"/>
                <a:gd name="T14" fmla="*/ 206 w 248"/>
                <a:gd name="T15" fmla="*/ 163 h 245"/>
                <a:gd name="T16" fmla="*/ 124 w 248"/>
                <a:gd name="T17" fmla="*/ 245 h 245"/>
                <a:gd name="T18" fmla="*/ 84 w 248"/>
                <a:gd name="T19" fmla="*/ 204 h 245"/>
                <a:gd name="T20" fmla="*/ 137 w 248"/>
                <a:gd name="T21" fmla="*/ 152 h 245"/>
                <a:gd name="T22" fmla="*/ 0 w 248"/>
                <a:gd name="T23" fmla="*/ 152 h 245"/>
                <a:gd name="T24" fmla="*/ 0 w 248"/>
                <a:gd name="T25" fmla="*/ 97 h 245"/>
                <a:gd name="T26" fmla="*/ 137 w 248"/>
                <a:gd name="T27" fmla="*/ 97 h 245"/>
                <a:gd name="T28" fmla="*/ 84 w 248"/>
                <a:gd name="T29" fmla="*/ 41 h 245"/>
                <a:gd name="T30" fmla="*/ 124 w 248"/>
                <a:gd name="T3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8" h="245">
                  <a:moveTo>
                    <a:pt x="124" y="0"/>
                  </a:moveTo>
                  <a:lnTo>
                    <a:pt x="206" y="82"/>
                  </a:lnTo>
                  <a:lnTo>
                    <a:pt x="206" y="82"/>
                  </a:lnTo>
                  <a:lnTo>
                    <a:pt x="248" y="123"/>
                  </a:lnTo>
                  <a:lnTo>
                    <a:pt x="248" y="123"/>
                  </a:lnTo>
                  <a:lnTo>
                    <a:pt x="248" y="123"/>
                  </a:lnTo>
                  <a:lnTo>
                    <a:pt x="206" y="163"/>
                  </a:lnTo>
                  <a:lnTo>
                    <a:pt x="206" y="163"/>
                  </a:lnTo>
                  <a:lnTo>
                    <a:pt x="124" y="245"/>
                  </a:lnTo>
                  <a:lnTo>
                    <a:pt x="84" y="204"/>
                  </a:lnTo>
                  <a:lnTo>
                    <a:pt x="137" y="152"/>
                  </a:lnTo>
                  <a:lnTo>
                    <a:pt x="0" y="152"/>
                  </a:lnTo>
                  <a:lnTo>
                    <a:pt x="0" y="97"/>
                  </a:lnTo>
                  <a:lnTo>
                    <a:pt x="137" y="97"/>
                  </a:lnTo>
                  <a:lnTo>
                    <a:pt x="84" y="41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67"/>
            <p:cNvSpPr>
              <a:spLocks noEditPoints="1"/>
            </p:cNvSpPr>
            <p:nvPr/>
          </p:nvSpPr>
          <p:spPr bwMode="auto">
            <a:xfrm>
              <a:off x="3426" y="3994"/>
              <a:ext cx="249" cy="250"/>
            </a:xfrm>
            <a:custGeom>
              <a:avLst/>
              <a:gdLst>
                <a:gd name="T0" fmla="*/ 147 w 200"/>
                <a:gd name="T1" fmla="*/ 116 h 200"/>
                <a:gd name="T2" fmla="*/ 126 w 200"/>
                <a:gd name="T3" fmla="*/ 117 h 200"/>
                <a:gd name="T4" fmla="*/ 126 w 200"/>
                <a:gd name="T5" fmla="*/ 118 h 200"/>
                <a:gd name="T6" fmla="*/ 125 w 200"/>
                <a:gd name="T7" fmla="*/ 119 h 200"/>
                <a:gd name="T8" fmla="*/ 124 w 200"/>
                <a:gd name="T9" fmla="*/ 120 h 200"/>
                <a:gd name="T10" fmla="*/ 123 w 200"/>
                <a:gd name="T11" fmla="*/ 122 h 200"/>
                <a:gd name="T12" fmla="*/ 122 w 200"/>
                <a:gd name="T13" fmla="*/ 123 h 200"/>
                <a:gd name="T14" fmla="*/ 121 w 200"/>
                <a:gd name="T15" fmla="*/ 123 h 200"/>
                <a:gd name="T16" fmla="*/ 120 w 200"/>
                <a:gd name="T17" fmla="*/ 124 h 200"/>
                <a:gd name="T18" fmla="*/ 119 w 200"/>
                <a:gd name="T19" fmla="*/ 125 h 200"/>
                <a:gd name="T20" fmla="*/ 117 w 200"/>
                <a:gd name="T21" fmla="*/ 126 h 200"/>
                <a:gd name="T22" fmla="*/ 116 w 200"/>
                <a:gd name="T23" fmla="*/ 127 h 200"/>
                <a:gd name="T24" fmla="*/ 140 w 200"/>
                <a:gd name="T25" fmla="*/ 149 h 200"/>
                <a:gd name="T26" fmla="*/ 84 w 200"/>
                <a:gd name="T27" fmla="*/ 149 h 200"/>
                <a:gd name="T28" fmla="*/ 83 w 200"/>
                <a:gd name="T29" fmla="*/ 127 h 200"/>
                <a:gd name="T30" fmla="*/ 82 w 200"/>
                <a:gd name="T31" fmla="*/ 126 h 200"/>
                <a:gd name="T32" fmla="*/ 80 w 200"/>
                <a:gd name="T33" fmla="*/ 125 h 200"/>
                <a:gd name="T34" fmla="*/ 79 w 200"/>
                <a:gd name="T35" fmla="*/ 124 h 200"/>
                <a:gd name="T36" fmla="*/ 77 w 200"/>
                <a:gd name="T37" fmla="*/ 123 h 200"/>
                <a:gd name="T38" fmla="*/ 76 w 200"/>
                <a:gd name="T39" fmla="*/ 122 h 200"/>
                <a:gd name="T40" fmla="*/ 75 w 200"/>
                <a:gd name="T41" fmla="*/ 121 h 200"/>
                <a:gd name="T42" fmla="*/ 74 w 200"/>
                <a:gd name="T43" fmla="*/ 120 h 200"/>
                <a:gd name="T44" fmla="*/ 73 w 200"/>
                <a:gd name="T45" fmla="*/ 119 h 200"/>
                <a:gd name="T46" fmla="*/ 73 w 200"/>
                <a:gd name="T47" fmla="*/ 117 h 200"/>
                <a:gd name="T48" fmla="*/ 72 w 200"/>
                <a:gd name="T49" fmla="*/ 116 h 200"/>
                <a:gd name="T50" fmla="*/ 0 w 200"/>
                <a:gd name="T51" fmla="*/ 100 h 200"/>
                <a:gd name="T52" fmla="*/ 72 w 200"/>
                <a:gd name="T53" fmla="*/ 84 h 200"/>
                <a:gd name="T54" fmla="*/ 73 w 200"/>
                <a:gd name="T55" fmla="*/ 82 h 200"/>
                <a:gd name="T56" fmla="*/ 73 w 200"/>
                <a:gd name="T57" fmla="*/ 81 h 200"/>
                <a:gd name="T58" fmla="*/ 74 w 200"/>
                <a:gd name="T59" fmla="*/ 80 h 200"/>
                <a:gd name="T60" fmla="*/ 75 w 200"/>
                <a:gd name="T61" fmla="*/ 78 h 200"/>
                <a:gd name="T62" fmla="*/ 76 w 200"/>
                <a:gd name="T63" fmla="*/ 77 h 200"/>
                <a:gd name="T64" fmla="*/ 77 w 200"/>
                <a:gd name="T65" fmla="*/ 77 h 200"/>
                <a:gd name="T66" fmla="*/ 77 w 200"/>
                <a:gd name="T67" fmla="*/ 77 h 200"/>
                <a:gd name="T68" fmla="*/ 78 w 200"/>
                <a:gd name="T69" fmla="*/ 76 h 200"/>
                <a:gd name="T70" fmla="*/ 79 w 200"/>
                <a:gd name="T71" fmla="*/ 75 h 200"/>
                <a:gd name="T72" fmla="*/ 80 w 200"/>
                <a:gd name="T73" fmla="*/ 74 h 200"/>
                <a:gd name="T74" fmla="*/ 82 w 200"/>
                <a:gd name="T75" fmla="*/ 73 h 200"/>
                <a:gd name="T76" fmla="*/ 83 w 200"/>
                <a:gd name="T77" fmla="*/ 72 h 200"/>
                <a:gd name="T78" fmla="*/ 59 w 200"/>
                <a:gd name="T79" fmla="*/ 52 h 200"/>
                <a:gd name="T80" fmla="*/ 115 w 200"/>
                <a:gd name="T81" fmla="*/ 52 h 200"/>
                <a:gd name="T82" fmla="*/ 116 w 200"/>
                <a:gd name="T83" fmla="*/ 72 h 200"/>
                <a:gd name="T84" fmla="*/ 117 w 200"/>
                <a:gd name="T85" fmla="*/ 73 h 200"/>
                <a:gd name="T86" fmla="*/ 118 w 200"/>
                <a:gd name="T87" fmla="*/ 74 h 200"/>
                <a:gd name="T88" fmla="*/ 121 w 200"/>
                <a:gd name="T89" fmla="*/ 75 h 200"/>
                <a:gd name="T90" fmla="*/ 121 w 200"/>
                <a:gd name="T91" fmla="*/ 76 h 200"/>
                <a:gd name="T92" fmla="*/ 123 w 200"/>
                <a:gd name="T93" fmla="*/ 77 h 200"/>
                <a:gd name="T94" fmla="*/ 124 w 200"/>
                <a:gd name="T95" fmla="*/ 78 h 200"/>
                <a:gd name="T96" fmla="*/ 125 w 200"/>
                <a:gd name="T97" fmla="*/ 80 h 200"/>
                <a:gd name="T98" fmla="*/ 126 w 200"/>
                <a:gd name="T99" fmla="*/ 81 h 200"/>
                <a:gd name="T100" fmla="*/ 126 w 200"/>
                <a:gd name="T101" fmla="*/ 82 h 200"/>
                <a:gd name="T102" fmla="*/ 127 w 200"/>
                <a:gd name="T103" fmla="*/ 84 h 200"/>
                <a:gd name="T104" fmla="*/ 200 w 200"/>
                <a:gd name="T105" fmla="*/ 100 h 200"/>
                <a:gd name="T106" fmla="*/ 111 w 200"/>
                <a:gd name="T107" fmla="*/ 111 h 200"/>
                <a:gd name="T108" fmla="*/ 88 w 200"/>
                <a:gd name="T109" fmla="*/ 8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0" h="200">
                  <a:moveTo>
                    <a:pt x="200" y="100"/>
                  </a:moveTo>
                  <a:cubicBezTo>
                    <a:pt x="147" y="140"/>
                    <a:pt x="147" y="140"/>
                    <a:pt x="147" y="140"/>
                  </a:cubicBezTo>
                  <a:cubicBezTo>
                    <a:pt x="147" y="116"/>
                    <a:pt x="147" y="116"/>
                    <a:pt x="147" y="116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7" y="116"/>
                    <a:pt x="127" y="116"/>
                    <a:pt x="127" y="117"/>
                  </a:cubicBezTo>
                  <a:cubicBezTo>
                    <a:pt x="127" y="117"/>
                    <a:pt x="127" y="117"/>
                    <a:pt x="126" y="117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7"/>
                    <a:pt x="126" y="118"/>
                    <a:pt x="126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5" y="119"/>
                    <a:pt x="125" y="119"/>
                  </a:cubicBezTo>
                  <a:cubicBezTo>
                    <a:pt x="125" y="119"/>
                    <a:pt x="125" y="119"/>
                    <a:pt x="125" y="119"/>
                  </a:cubicBezTo>
                  <a:cubicBezTo>
                    <a:pt x="125" y="119"/>
                    <a:pt x="125" y="119"/>
                    <a:pt x="125" y="119"/>
                  </a:cubicBezTo>
                  <a:cubicBezTo>
                    <a:pt x="125" y="120"/>
                    <a:pt x="125" y="120"/>
                    <a:pt x="124" y="120"/>
                  </a:cubicBezTo>
                  <a:cubicBezTo>
                    <a:pt x="124" y="120"/>
                    <a:pt x="124" y="120"/>
                    <a:pt x="124" y="120"/>
                  </a:cubicBezTo>
                  <a:cubicBezTo>
                    <a:pt x="124" y="120"/>
                    <a:pt x="124" y="120"/>
                    <a:pt x="124" y="120"/>
                  </a:cubicBezTo>
                  <a:cubicBezTo>
                    <a:pt x="124" y="121"/>
                    <a:pt x="124" y="121"/>
                    <a:pt x="123" y="121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3" y="121"/>
                    <a:pt x="123" y="122"/>
                    <a:pt x="123" y="122"/>
                  </a:cubicBezTo>
                  <a:cubicBezTo>
                    <a:pt x="123" y="122"/>
                    <a:pt x="123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2"/>
                    <a:pt x="122" y="123"/>
                    <a:pt x="122" y="123"/>
                  </a:cubicBezTo>
                  <a:cubicBezTo>
                    <a:pt x="122" y="123"/>
                    <a:pt x="122" y="123"/>
                    <a:pt x="122" y="123"/>
                  </a:cubicBezTo>
                  <a:cubicBezTo>
                    <a:pt x="122" y="123"/>
                    <a:pt x="122" y="123"/>
                    <a:pt x="122" y="123"/>
                  </a:cubicBezTo>
                  <a:cubicBezTo>
                    <a:pt x="121" y="123"/>
                    <a:pt x="121" y="123"/>
                    <a:pt x="121" y="123"/>
                  </a:cubicBezTo>
                  <a:cubicBezTo>
                    <a:pt x="121" y="123"/>
                    <a:pt x="121" y="123"/>
                    <a:pt x="121" y="124"/>
                  </a:cubicBezTo>
                  <a:cubicBezTo>
                    <a:pt x="121" y="124"/>
                    <a:pt x="120" y="124"/>
                    <a:pt x="120" y="124"/>
                  </a:cubicBezTo>
                  <a:cubicBezTo>
                    <a:pt x="120" y="124"/>
                    <a:pt x="120" y="124"/>
                    <a:pt x="120" y="124"/>
                  </a:cubicBezTo>
                  <a:cubicBezTo>
                    <a:pt x="120" y="124"/>
                    <a:pt x="120" y="124"/>
                    <a:pt x="120" y="125"/>
                  </a:cubicBezTo>
                  <a:cubicBezTo>
                    <a:pt x="120" y="125"/>
                    <a:pt x="119" y="125"/>
                    <a:pt x="119" y="12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19" y="125"/>
                    <a:pt x="118" y="125"/>
                    <a:pt x="118" y="125"/>
                  </a:cubicBezTo>
                  <a:cubicBezTo>
                    <a:pt x="118" y="126"/>
                    <a:pt x="117" y="126"/>
                    <a:pt x="117" y="126"/>
                  </a:cubicBezTo>
                  <a:cubicBezTo>
                    <a:pt x="117" y="126"/>
                    <a:pt x="117" y="126"/>
                    <a:pt x="117" y="126"/>
                  </a:cubicBezTo>
                  <a:cubicBezTo>
                    <a:pt x="117" y="126"/>
                    <a:pt x="117" y="126"/>
                    <a:pt x="117" y="126"/>
                  </a:cubicBezTo>
                  <a:cubicBezTo>
                    <a:pt x="116" y="126"/>
                    <a:pt x="116" y="127"/>
                    <a:pt x="116" y="127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6" y="127"/>
                    <a:pt x="116" y="127"/>
                    <a:pt x="115" y="127"/>
                  </a:cubicBezTo>
                  <a:cubicBezTo>
                    <a:pt x="115" y="149"/>
                    <a:pt x="115" y="149"/>
                    <a:pt x="115" y="149"/>
                  </a:cubicBezTo>
                  <a:cubicBezTo>
                    <a:pt x="140" y="149"/>
                    <a:pt x="140" y="149"/>
                    <a:pt x="140" y="149"/>
                  </a:cubicBezTo>
                  <a:cubicBezTo>
                    <a:pt x="100" y="200"/>
                    <a:pt x="100" y="200"/>
                    <a:pt x="100" y="200"/>
                  </a:cubicBezTo>
                  <a:cubicBezTo>
                    <a:pt x="59" y="149"/>
                    <a:pt x="59" y="149"/>
                    <a:pt x="59" y="149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4" y="127"/>
                    <a:pt x="84" y="127"/>
                    <a:pt x="84" y="127"/>
                  </a:cubicBezTo>
                  <a:cubicBezTo>
                    <a:pt x="84" y="127"/>
                    <a:pt x="84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26"/>
                    <a:pt x="82" y="126"/>
                    <a:pt x="82" y="126"/>
                  </a:cubicBezTo>
                  <a:cubicBezTo>
                    <a:pt x="82" y="126"/>
                    <a:pt x="81" y="126"/>
                    <a:pt x="81" y="126"/>
                  </a:cubicBezTo>
                  <a:cubicBezTo>
                    <a:pt x="81" y="126"/>
                    <a:pt x="81" y="126"/>
                    <a:pt x="81" y="125"/>
                  </a:cubicBezTo>
                  <a:cubicBezTo>
                    <a:pt x="81" y="125"/>
                    <a:pt x="80" y="125"/>
                    <a:pt x="80" y="125"/>
                  </a:cubicBezTo>
                  <a:cubicBezTo>
                    <a:pt x="80" y="125"/>
                    <a:pt x="80" y="125"/>
                    <a:pt x="79" y="125"/>
                  </a:cubicBezTo>
                  <a:cubicBezTo>
                    <a:pt x="79" y="125"/>
                    <a:pt x="79" y="125"/>
                    <a:pt x="79" y="124"/>
                  </a:cubicBezTo>
                  <a:cubicBezTo>
                    <a:pt x="79" y="124"/>
                    <a:pt x="79" y="124"/>
                    <a:pt x="79" y="124"/>
                  </a:cubicBezTo>
                  <a:cubicBezTo>
                    <a:pt x="78" y="124"/>
                    <a:pt x="78" y="124"/>
                    <a:pt x="78" y="124"/>
                  </a:cubicBezTo>
                  <a:cubicBezTo>
                    <a:pt x="78" y="124"/>
                    <a:pt x="78" y="124"/>
                    <a:pt x="78" y="124"/>
                  </a:cubicBezTo>
                  <a:cubicBezTo>
                    <a:pt x="78" y="123"/>
                    <a:pt x="78" y="123"/>
                    <a:pt x="77" y="123"/>
                  </a:cubicBezTo>
                  <a:cubicBezTo>
                    <a:pt x="77" y="123"/>
                    <a:pt x="77" y="123"/>
                    <a:pt x="77" y="123"/>
                  </a:cubicBezTo>
                  <a:cubicBezTo>
                    <a:pt x="77" y="123"/>
                    <a:pt x="77" y="122"/>
                    <a:pt x="77" y="122"/>
                  </a:cubicBezTo>
                  <a:cubicBezTo>
                    <a:pt x="77" y="122"/>
                    <a:pt x="76" y="122"/>
                    <a:pt x="76" y="122"/>
                  </a:cubicBezTo>
                  <a:cubicBezTo>
                    <a:pt x="76" y="122"/>
                    <a:pt x="76" y="122"/>
                    <a:pt x="76" y="122"/>
                  </a:cubicBezTo>
                  <a:cubicBezTo>
                    <a:pt x="76" y="122"/>
                    <a:pt x="76" y="121"/>
                    <a:pt x="76" y="121"/>
                  </a:cubicBezTo>
                  <a:cubicBezTo>
                    <a:pt x="76" y="121"/>
                    <a:pt x="75" y="121"/>
                    <a:pt x="75" y="121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74" y="120"/>
                    <a:pt x="74" y="120"/>
                    <a:pt x="74" y="120"/>
                  </a:cubicBezTo>
                  <a:cubicBezTo>
                    <a:pt x="74" y="120"/>
                    <a:pt x="74" y="119"/>
                    <a:pt x="74" y="119"/>
                  </a:cubicBezTo>
                  <a:cubicBezTo>
                    <a:pt x="74" y="119"/>
                    <a:pt x="74" y="119"/>
                    <a:pt x="74" y="119"/>
                  </a:cubicBezTo>
                  <a:cubicBezTo>
                    <a:pt x="74" y="119"/>
                    <a:pt x="74" y="119"/>
                    <a:pt x="73" y="119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2" y="117"/>
                    <a:pt x="72" y="117"/>
                    <a:pt x="72" y="116"/>
                  </a:cubicBezTo>
                  <a:cubicBezTo>
                    <a:pt x="72" y="116"/>
                    <a:pt x="72" y="116"/>
                    <a:pt x="72" y="116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3"/>
                    <a:pt x="72" y="82"/>
                    <a:pt x="73" y="82"/>
                  </a:cubicBezTo>
                  <a:cubicBezTo>
                    <a:pt x="73" y="82"/>
                    <a:pt x="73" y="82"/>
                    <a:pt x="73" y="82"/>
                  </a:cubicBezTo>
                  <a:cubicBezTo>
                    <a:pt x="73" y="82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4" y="81"/>
                    <a:pt x="74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4" y="80"/>
                    <a:pt x="74" y="79"/>
                    <a:pt x="75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79"/>
                    <a:pt x="75" y="79"/>
                    <a:pt x="75" y="78"/>
                  </a:cubicBezTo>
                  <a:cubicBezTo>
                    <a:pt x="75" y="78"/>
                    <a:pt x="76" y="78"/>
                    <a:pt x="76" y="78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6" y="78"/>
                    <a:pt x="76" y="77"/>
                    <a:pt x="76" y="77"/>
                  </a:cubicBezTo>
                  <a:cubicBezTo>
                    <a:pt x="76" y="77"/>
                    <a:pt x="77" y="77"/>
                    <a:pt x="77" y="7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7" y="76"/>
                    <a:pt x="77" y="76"/>
                    <a:pt x="78" y="76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8" y="76"/>
                    <a:pt x="78" y="76"/>
                    <a:pt x="78" y="75"/>
                  </a:cubicBezTo>
                  <a:cubicBezTo>
                    <a:pt x="78" y="75"/>
                    <a:pt x="78" y="75"/>
                    <a:pt x="79" y="75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5"/>
                    <a:pt x="79" y="75"/>
                    <a:pt x="79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1" y="74"/>
                    <a:pt x="81" y="74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1" y="73"/>
                    <a:pt x="82" y="73"/>
                    <a:pt x="82" y="73"/>
                  </a:cubicBezTo>
                  <a:cubicBezTo>
                    <a:pt x="82" y="73"/>
                    <a:pt x="83" y="73"/>
                    <a:pt x="83" y="73"/>
                  </a:cubicBezTo>
                  <a:cubicBezTo>
                    <a:pt x="83" y="73"/>
                    <a:pt x="83" y="72"/>
                    <a:pt x="83" y="72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3" y="72"/>
                    <a:pt x="84" y="72"/>
                    <a:pt x="84" y="7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6" y="72"/>
                    <a:pt x="116" y="72"/>
                    <a:pt x="116" y="72"/>
                  </a:cubicBezTo>
                  <a:cubicBezTo>
                    <a:pt x="116" y="72"/>
                    <a:pt x="116" y="72"/>
                    <a:pt x="116" y="72"/>
                  </a:cubicBezTo>
                  <a:cubicBezTo>
                    <a:pt x="116" y="72"/>
                    <a:pt x="116" y="73"/>
                    <a:pt x="116" y="73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8" y="73"/>
                    <a:pt x="118" y="73"/>
                    <a:pt x="118" y="74"/>
                  </a:cubicBezTo>
                  <a:cubicBezTo>
                    <a:pt x="118" y="74"/>
                    <a:pt x="118" y="74"/>
                    <a:pt x="118" y="74"/>
                  </a:cubicBezTo>
                  <a:cubicBezTo>
                    <a:pt x="118" y="74"/>
                    <a:pt x="118" y="74"/>
                    <a:pt x="118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9" y="75"/>
                    <a:pt x="120" y="75"/>
                    <a:pt x="121" y="75"/>
                  </a:cubicBezTo>
                  <a:cubicBezTo>
                    <a:pt x="121" y="75"/>
                    <a:pt x="121" y="75"/>
                    <a:pt x="121" y="75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2" y="76"/>
                    <a:pt x="122" y="76"/>
                    <a:pt x="122" y="77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2" y="77"/>
                    <a:pt x="123" y="77"/>
                    <a:pt x="123" y="77"/>
                  </a:cubicBezTo>
                  <a:cubicBezTo>
                    <a:pt x="123" y="77"/>
                    <a:pt x="123" y="77"/>
                    <a:pt x="123" y="78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3" y="78"/>
                    <a:pt x="124" y="78"/>
                    <a:pt x="124" y="78"/>
                  </a:cubicBezTo>
                  <a:cubicBezTo>
                    <a:pt x="124" y="78"/>
                    <a:pt x="124" y="79"/>
                    <a:pt x="124" y="79"/>
                  </a:cubicBezTo>
                  <a:cubicBezTo>
                    <a:pt x="124" y="79"/>
                    <a:pt x="124" y="79"/>
                    <a:pt x="124" y="79"/>
                  </a:cubicBezTo>
                  <a:cubicBezTo>
                    <a:pt x="124" y="79"/>
                    <a:pt x="125" y="79"/>
                    <a:pt x="125" y="80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5" y="81"/>
                    <a:pt x="125" y="81"/>
                    <a:pt x="126" y="81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2"/>
                    <a:pt x="126" y="82"/>
                    <a:pt x="126" y="82"/>
                  </a:cubicBezTo>
                  <a:cubicBezTo>
                    <a:pt x="126" y="82"/>
                    <a:pt x="127" y="82"/>
                    <a:pt x="127" y="82"/>
                  </a:cubicBezTo>
                  <a:cubicBezTo>
                    <a:pt x="127" y="83"/>
                    <a:pt x="127" y="84"/>
                    <a:pt x="127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47" y="84"/>
                    <a:pt x="147" y="84"/>
                    <a:pt x="147" y="84"/>
                  </a:cubicBezTo>
                  <a:cubicBezTo>
                    <a:pt x="147" y="60"/>
                    <a:pt x="147" y="60"/>
                    <a:pt x="147" y="60"/>
                  </a:cubicBezTo>
                  <a:lnTo>
                    <a:pt x="200" y="100"/>
                  </a:lnTo>
                  <a:close/>
                  <a:moveTo>
                    <a:pt x="84" y="100"/>
                  </a:moveTo>
                  <a:cubicBezTo>
                    <a:pt x="84" y="108"/>
                    <a:pt x="91" y="115"/>
                    <a:pt x="100" y="115"/>
                  </a:cubicBezTo>
                  <a:cubicBezTo>
                    <a:pt x="104" y="115"/>
                    <a:pt x="108" y="114"/>
                    <a:pt x="111" y="111"/>
                  </a:cubicBezTo>
                  <a:cubicBezTo>
                    <a:pt x="113" y="108"/>
                    <a:pt x="115" y="104"/>
                    <a:pt x="115" y="100"/>
                  </a:cubicBezTo>
                  <a:cubicBezTo>
                    <a:pt x="115" y="91"/>
                    <a:pt x="108" y="84"/>
                    <a:pt x="99" y="84"/>
                  </a:cubicBezTo>
                  <a:cubicBezTo>
                    <a:pt x="95" y="84"/>
                    <a:pt x="91" y="86"/>
                    <a:pt x="88" y="88"/>
                  </a:cubicBezTo>
                  <a:cubicBezTo>
                    <a:pt x="85" y="91"/>
                    <a:pt x="84" y="95"/>
                    <a:pt x="84" y="100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68"/>
            <p:cNvSpPr>
              <a:spLocks noEditPoints="1"/>
            </p:cNvSpPr>
            <p:nvPr/>
          </p:nvSpPr>
          <p:spPr bwMode="auto">
            <a:xfrm>
              <a:off x="3726" y="3996"/>
              <a:ext cx="237" cy="249"/>
            </a:xfrm>
            <a:custGeom>
              <a:avLst/>
              <a:gdLst>
                <a:gd name="T0" fmla="*/ 111 w 237"/>
                <a:gd name="T1" fmla="*/ 99 h 249"/>
                <a:gd name="T2" fmla="*/ 86 w 237"/>
                <a:gd name="T3" fmla="*/ 124 h 249"/>
                <a:gd name="T4" fmla="*/ 212 w 237"/>
                <a:gd name="T5" fmla="*/ 249 h 249"/>
                <a:gd name="T6" fmla="*/ 237 w 237"/>
                <a:gd name="T7" fmla="*/ 224 h 249"/>
                <a:gd name="T8" fmla="*/ 136 w 237"/>
                <a:gd name="T9" fmla="*/ 124 h 249"/>
                <a:gd name="T10" fmla="*/ 237 w 237"/>
                <a:gd name="T11" fmla="*/ 25 h 249"/>
                <a:gd name="T12" fmla="*/ 212 w 237"/>
                <a:gd name="T13" fmla="*/ 0 h 249"/>
                <a:gd name="T14" fmla="*/ 111 w 237"/>
                <a:gd name="T15" fmla="*/ 99 h 249"/>
                <a:gd name="T16" fmla="*/ 111 w 237"/>
                <a:gd name="T17" fmla="*/ 99 h 249"/>
                <a:gd name="T18" fmla="*/ 50 w 237"/>
                <a:gd name="T19" fmla="*/ 124 h 249"/>
                <a:gd name="T20" fmla="*/ 150 w 237"/>
                <a:gd name="T21" fmla="*/ 25 h 249"/>
                <a:gd name="T22" fmla="*/ 125 w 237"/>
                <a:gd name="T23" fmla="*/ 0 h 249"/>
                <a:gd name="T24" fmla="*/ 25 w 237"/>
                <a:gd name="T25" fmla="*/ 99 h 249"/>
                <a:gd name="T26" fmla="*/ 25 w 237"/>
                <a:gd name="T27" fmla="*/ 99 h 249"/>
                <a:gd name="T28" fmla="*/ 0 w 237"/>
                <a:gd name="T29" fmla="*/ 124 h 249"/>
                <a:gd name="T30" fmla="*/ 125 w 237"/>
                <a:gd name="T31" fmla="*/ 249 h 249"/>
                <a:gd name="T32" fmla="*/ 150 w 237"/>
                <a:gd name="T33" fmla="*/ 224 h 249"/>
                <a:gd name="T34" fmla="*/ 50 w 237"/>
                <a:gd name="T35" fmla="*/ 12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7" h="249">
                  <a:moveTo>
                    <a:pt x="111" y="99"/>
                  </a:moveTo>
                  <a:lnTo>
                    <a:pt x="86" y="124"/>
                  </a:lnTo>
                  <a:lnTo>
                    <a:pt x="212" y="249"/>
                  </a:lnTo>
                  <a:lnTo>
                    <a:pt x="237" y="224"/>
                  </a:lnTo>
                  <a:lnTo>
                    <a:pt x="136" y="124"/>
                  </a:lnTo>
                  <a:lnTo>
                    <a:pt x="237" y="25"/>
                  </a:lnTo>
                  <a:lnTo>
                    <a:pt x="212" y="0"/>
                  </a:lnTo>
                  <a:lnTo>
                    <a:pt x="111" y="99"/>
                  </a:lnTo>
                  <a:lnTo>
                    <a:pt x="111" y="99"/>
                  </a:lnTo>
                  <a:close/>
                  <a:moveTo>
                    <a:pt x="50" y="124"/>
                  </a:moveTo>
                  <a:lnTo>
                    <a:pt x="150" y="25"/>
                  </a:lnTo>
                  <a:lnTo>
                    <a:pt x="125" y="0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0" y="124"/>
                  </a:lnTo>
                  <a:lnTo>
                    <a:pt x="125" y="249"/>
                  </a:lnTo>
                  <a:lnTo>
                    <a:pt x="150" y="224"/>
                  </a:lnTo>
                  <a:lnTo>
                    <a:pt x="50" y="124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69"/>
            <p:cNvSpPr>
              <a:spLocks noEditPoints="1"/>
            </p:cNvSpPr>
            <p:nvPr/>
          </p:nvSpPr>
          <p:spPr bwMode="auto">
            <a:xfrm>
              <a:off x="4031" y="3994"/>
              <a:ext cx="237" cy="250"/>
            </a:xfrm>
            <a:custGeom>
              <a:avLst/>
              <a:gdLst>
                <a:gd name="T0" fmla="*/ 126 w 237"/>
                <a:gd name="T1" fmla="*/ 100 h 250"/>
                <a:gd name="T2" fmla="*/ 151 w 237"/>
                <a:gd name="T3" fmla="*/ 125 h 250"/>
                <a:gd name="T4" fmla="*/ 26 w 237"/>
                <a:gd name="T5" fmla="*/ 250 h 250"/>
                <a:gd name="T6" fmla="*/ 0 w 237"/>
                <a:gd name="T7" fmla="*/ 225 h 250"/>
                <a:gd name="T8" fmla="*/ 101 w 237"/>
                <a:gd name="T9" fmla="*/ 125 h 250"/>
                <a:gd name="T10" fmla="*/ 0 w 237"/>
                <a:gd name="T11" fmla="*/ 25 h 250"/>
                <a:gd name="T12" fmla="*/ 25 w 237"/>
                <a:gd name="T13" fmla="*/ 0 h 250"/>
                <a:gd name="T14" fmla="*/ 126 w 237"/>
                <a:gd name="T15" fmla="*/ 100 h 250"/>
                <a:gd name="T16" fmla="*/ 126 w 237"/>
                <a:gd name="T17" fmla="*/ 100 h 250"/>
                <a:gd name="T18" fmla="*/ 187 w 237"/>
                <a:gd name="T19" fmla="*/ 125 h 250"/>
                <a:gd name="T20" fmla="*/ 87 w 237"/>
                <a:gd name="T21" fmla="*/ 25 h 250"/>
                <a:gd name="T22" fmla="*/ 112 w 237"/>
                <a:gd name="T23" fmla="*/ 0 h 250"/>
                <a:gd name="T24" fmla="*/ 212 w 237"/>
                <a:gd name="T25" fmla="*/ 100 h 250"/>
                <a:gd name="T26" fmla="*/ 212 w 237"/>
                <a:gd name="T27" fmla="*/ 100 h 250"/>
                <a:gd name="T28" fmla="*/ 237 w 237"/>
                <a:gd name="T29" fmla="*/ 125 h 250"/>
                <a:gd name="T30" fmla="*/ 112 w 237"/>
                <a:gd name="T31" fmla="*/ 250 h 250"/>
                <a:gd name="T32" fmla="*/ 87 w 237"/>
                <a:gd name="T33" fmla="*/ 225 h 250"/>
                <a:gd name="T34" fmla="*/ 187 w 237"/>
                <a:gd name="T35" fmla="*/ 125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7" h="250">
                  <a:moveTo>
                    <a:pt x="126" y="100"/>
                  </a:moveTo>
                  <a:lnTo>
                    <a:pt x="151" y="125"/>
                  </a:lnTo>
                  <a:lnTo>
                    <a:pt x="26" y="250"/>
                  </a:lnTo>
                  <a:lnTo>
                    <a:pt x="0" y="225"/>
                  </a:lnTo>
                  <a:lnTo>
                    <a:pt x="101" y="125"/>
                  </a:lnTo>
                  <a:lnTo>
                    <a:pt x="0" y="25"/>
                  </a:lnTo>
                  <a:lnTo>
                    <a:pt x="25" y="0"/>
                  </a:lnTo>
                  <a:lnTo>
                    <a:pt x="126" y="100"/>
                  </a:lnTo>
                  <a:lnTo>
                    <a:pt x="126" y="100"/>
                  </a:lnTo>
                  <a:close/>
                  <a:moveTo>
                    <a:pt x="187" y="125"/>
                  </a:moveTo>
                  <a:lnTo>
                    <a:pt x="87" y="25"/>
                  </a:lnTo>
                  <a:lnTo>
                    <a:pt x="112" y="0"/>
                  </a:lnTo>
                  <a:lnTo>
                    <a:pt x="212" y="100"/>
                  </a:lnTo>
                  <a:lnTo>
                    <a:pt x="212" y="100"/>
                  </a:lnTo>
                  <a:lnTo>
                    <a:pt x="237" y="125"/>
                  </a:lnTo>
                  <a:lnTo>
                    <a:pt x="112" y="250"/>
                  </a:lnTo>
                  <a:lnTo>
                    <a:pt x="87" y="225"/>
                  </a:lnTo>
                  <a:lnTo>
                    <a:pt x="187" y="125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70"/>
            <p:cNvSpPr>
              <a:spLocks noEditPoints="1"/>
            </p:cNvSpPr>
            <p:nvPr/>
          </p:nvSpPr>
          <p:spPr bwMode="auto">
            <a:xfrm>
              <a:off x="4340" y="4014"/>
              <a:ext cx="247" cy="212"/>
            </a:xfrm>
            <a:custGeom>
              <a:avLst/>
              <a:gdLst>
                <a:gd name="T0" fmla="*/ 141 w 247"/>
                <a:gd name="T1" fmla="*/ 71 h 212"/>
                <a:gd name="T2" fmla="*/ 105 w 247"/>
                <a:gd name="T3" fmla="*/ 106 h 212"/>
                <a:gd name="T4" fmla="*/ 105 w 247"/>
                <a:gd name="T5" fmla="*/ 106 h 212"/>
                <a:gd name="T6" fmla="*/ 105 w 247"/>
                <a:gd name="T7" fmla="*/ 106 h 212"/>
                <a:gd name="T8" fmla="*/ 141 w 247"/>
                <a:gd name="T9" fmla="*/ 141 h 212"/>
                <a:gd name="T10" fmla="*/ 141 w 247"/>
                <a:gd name="T11" fmla="*/ 141 h 212"/>
                <a:gd name="T12" fmla="*/ 211 w 247"/>
                <a:gd name="T13" fmla="*/ 212 h 212"/>
                <a:gd name="T14" fmla="*/ 247 w 247"/>
                <a:gd name="T15" fmla="*/ 177 h 212"/>
                <a:gd name="T16" fmla="*/ 176 w 247"/>
                <a:gd name="T17" fmla="*/ 106 h 212"/>
                <a:gd name="T18" fmla="*/ 247 w 247"/>
                <a:gd name="T19" fmla="*/ 35 h 212"/>
                <a:gd name="T20" fmla="*/ 211 w 247"/>
                <a:gd name="T21" fmla="*/ 0 h 212"/>
                <a:gd name="T22" fmla="*/ 141 w 247"/>
                <a:gd name="T23" fmla="*/ 71 h 212"/>
                <a:gd name="T24" fmla="*/ 141 w 247"/>
                <a:gd name="T25" fmla="*/ 71 h 212"/>
                <a:gd name="T26" fmla="*/ 141 w 247"/>
                <a:gd name="T27" fmla="*/ 177 h 212"/>
                <a:gd name="T28" fmla="*/ 70 w 247"/>
                <a:gd name="T29" fmla="*/ 106 h 212"/>
                <a:gd name="T30" fmla="*/ 141 w 247"/>
                <a:gd name="T31" fmla="*/ 35 h 212"/>
                <a:gd name="T32" fmla="*/ 105 w 247"/>
                <a:gd name="T33" fmla="*/ 0 h 212"/>
                <a:gd name="T34" fmla="*/ 35 w 247"/>
                <a:gd name="T35" fmla="*/ 71 h 212"/>
                <a:gd name="T36" fmla="*/ 35 w 247"/>
                <a:gd name="T37" fmla="*/ 71 h 212"/>
                <a:gd name="T38" fmla="*/ 0 w 247"/>
                <a:gd name="T39" fmla="*/ 106 h 212"/>
                <a:gd name="T40" fmla="*/ 0 w 247"/>
                <a:gd name="T41" fmla="*/ 106 h 212"/>
                <a:gd name="T42" fmla="*/ 0 w 247"/>
                <a:gd name="T43" fmla="*/ 106 h 212"/>
                <a:gd name="T44" fmla="*/ 35 w 247"/>
                <a:gd name="T45" fmla="*/ 141 h 212"/>
                <a:gd name="T46" fmla="*/ 35 w 247"/>
                <a:gd name="T47" fmla="*/ 141 h 212"/>
                <a:gd name="T48" fmla="*/ 105 w 247"/>
                <a:gd name="T49" fmla="*/ 212 h 212"/>
                <a:gd name="T50" fmla="*/ 141 w 247"/>
                <a:gd name="T51" fmla="*/ 17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7" h="212">
                  <a:moveTo>
                    <a:pt x="141" y="71"/>
                  </a:moveTo>
                  <a:lnTo>
                    <a:pt x="105" y="106"/>
                  </a:lnTo>
                  <a:lnTo>
                    <a:pt x="105" y="106"/>
                  </a:lnTo>
                  <a:lnTo>
                    <a:pt x="105" y="106"/>
                  </a:lnTo>
                  <a:lnTo>
                    <a:pt x="141" y="141"/>
                  </a:lnTo>
                  <a:lnTo>
                    <a:pt x="141" y="141"/>
                  </a:lnTo>
                  <a:lnTo>
                    <a:pt x="211" y="212"/>
                  </a:lnTo>
                  <a:lnTo>
                    <a:pt x="247" y="177"/>
                  </a:lnTo>
                  <a:lnTo>
                    <a:pt x="176" y="106"/>
                  </a:lnTo>
                  <a:lnTo>
                    <a:pt x="247" y="35"/>
                  </a:lnTo>
                  <a:lnTo>
                    <a:pt x="211" y="0"/>
                  </a:lnTo>
                  <a:lnTo>
                    <a:pt x="141" y="71"/>
                  </a:lnTo>
                  <a:lnTo>
                    <a:pt x="141" y="71"/>
                  </a:lnTo>
                  <a:close/>
                  <a:moveTo>
                    <a:pt x="141" y="177"/>
                  </a:moveTo>
                  <a:lnTo>
                    <a:pt x="70" y="106"/>
                  </a:lnTo>
                  <a:lnTo>
                    <a:pt x="141" y="35"/>
                  </a:lnTo>
                  <a:lnTo>
                    <a:pt x="105" y="0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35" y="141"/>
                  </a:lnTo>
                  <a:lnTo>
                    <a:pt x="35" y="141"/>
                  </a:lnTo>
                  <a:lnTo>
                    <a:pt x="105" y="212"/>
                  </a:lnTo>
                  <a:lnTo>
                    <a:pt x="141" y="177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71"/>
            <p:cNvSpPr>
              <a:spLocks noEditPoints="1"/>
            </p:cNvSpPr>
            <p:nvPr/>
          </p:nvSpPr>
          <p:spPr bwMode="auto">
            <a:xfrm>
              <a:off x="4643" y="4013"/>
              <a:ext cx="247" cy="212"/>
            </a:xfrm>
            <a:custGeom>
              <a:avLst/>
              <a:gdLst>
                <a:gd name="T0" fmla="*/ 106 w 247"/>
                <a:gd name="T1" fmla="*/ 70 h 212"/>
                <a:gd name="T2" fmla="*/ 141 w 247"/>
                <a:gd name="T3" fmla="*/ 106 h 212"/>
                <a:gd name="T4" fmla="*/ 141 w 247"/>
                <a:gd name="T5" fmla="*/ 106 h 212"/>
                <a:gd name="T6" fmla="*/ 141 w 247"/>
                <a:gd name="T7" fmla="*/ 106 h 212"/>
                <a:gd name="T8" fmla="*/ 106 w 247"/>
                <a:gd name="T9" fmla="*/ 141 h 212"/>
                <a:gd name="T10" fmla="*/ 106 w 247"/>
                <a:gd name="T11" fmla="*/ 141 h 212"/>
                <a:gd name="T12" fmla="*/ 35 w 247"/>
                <a:gd name="T13" fmla="*/ 212 h 212"/>
                <a:gd name="T14" fmla="*/ 0 w 247"/>
                <a:gd name="T15" fmla="*/ 176 h 212"/>
                <a:gd name="T16" fmla="*/ 71 w 247"/>
                <a:gd name="T17" fmla="*/ 106 h 212"/>
                <a:gd name="T18" fmla="*/ 0 w 247"/>
                <a:gd name="T19" fmla="*/ 35 h 212"/>
                <a:gd name="T20" fmla="*/ 35 w 247"/>
                <a:gd name="T21" fmla="*/ 0 h 212"/>
                <a:gd name="T22" fmla="*/ 106 w 247"/>
                <a:gd name="T23" fmla="*/ 70 h 212"/>
                <a:gd name="T24" fmla="*/ 106 w 247"/>
                <a:gd name="T25" fmla="*/ 70 h 212"/>
                <a:gd name="T26" fmla="*/ 106 w 247"/>
                <a:gd name="T27" fmla="*/ 176 h 212"/>
                <a:gd name="T28" fmla="*/ 176 w 247"/>
                <a:gd name="T29" fmla="*/ 106 h 212"/>
                <a:gd name="T30" fmla="*/ 106 w 247"/>
                <a:gd name="T31" fmla="*/ 35 h 212"/>
                <a:gd name="T32" fmla="*/ 141 w 247"/>
                <a:gd name="T33" fmla="*/ 0 h 212"/>
                <a:gd name="T34" fmla="*/ 212 w 247"/>
                <a:gd name="T35" fmla="*/ 70 h 212"/>
                <a:gd name="T36" fmla="*/ 212 w 247"/>
                <a:gd name="T37" fmla="*/ 70 h 212"/>
                <a:gd name="T38" fmla="*/ 247 w 247"/>
                <a:gd name="T39" fmla="*/ 106 h 212"/>
                <a:gd name="T40" fmla="*/ 247 w 247"/>
                <a:gd name="T41" fmla="*/ 106 h 212"/>
                <a:gd name="T42" fmla="*/ 247 w 247"/>
                <a:gd name="T43" fmla="*/ 106 h 212"/>
                <a:gd name="T44" fmla="*/ 212 w 247"/>
                <a:gd name="T45" fmla="*/ 141 h 212"/>
                <a:gd name="T46" fmla="*/ 212 w 247"/>
                <a:gd name="T47" fmla="*/ 141 h 212"/>
                <a:gd name="T48" fmla="*/ 141 w 247"/>
                <a:gd name="T49" fmla="*/ 212 h 212"/>
                <a:gd name="T50" fmla="*/ 106 w 247"/>
                <a:gd name="T51" fmla="*/ 17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7" h="212">
                  <a:moveTo>
                    <a:pt x="106" y="70"/>
                  </a:moveTo>
                  <a:lnTo>
                    <a:pt x="141" y="106"/>
                  </a:lnTo>
                  <a:lnTo>
                    <a:pt x="141" y="106"/>
                  </a:lnTo>
                  <a:lnTo>
                    <a:pt x="141" y="106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35" y="212"/>
                  </a:lnTo>
                  <a:lnTo>
                    <a:pt x="0" y="176"/>
                  </a:lnTo>
                  <a:lnTo>
                    <a:pt x="71" y="106"/>
                  </a:lnTo>
                  <a:lnTo>
                    <a:pt x="0" y="35"/>
                  </a:lnTo>
                  <a:lnTo>
                    <a:pt x="35" y="0"/>
                  </a:lnTo>
                  <a:lnTo>
                    <a:pt x="106" y="70"/>
                  </a:lnTo>
                  <a:lnTo>
                    <a:pt x="106" y="70"/>
                  </a:lnTo>
                  <a:close/>
                  <a:moveTo>
                    <a:pt x="106" y="176"/>
                  </a:moveTo>
                  <a:lnTo>
                    <a:pt x="176" y="106"/>
                  </a:lnTo>
                  <a:lnTo>
                    <a:pt x="106" y="35"/>
                  </a:lnTo>
                  <a:lnTo>
                    <a:pt x="141" y="0"/>
                  </a:lnTo>
                  <a:lnTo>
                    <a:pt x="212" y="70"/>
                  </a:lnTo>
                  <a:lnTo>
                    <a:pt x="212" y="70"/>
                  </a:lnTo>
                  <a:lnTo>
                    <a:pt x="247" y="106"/>
                  </a:lnTo>
                  <a:lnTo>
                    <a:pt x="247" y="106"/>
                  </a:lnTo>
                  <a:lnTo>
                    <a:pt x="247" y="106"/>
                  </a:lnTo>
                  <a:lnTo>
                    <a:pt x="212" y="141"/>
                  </a:lnTo>
                  <a:lnTo>
                    <a:pt x="212" y="141"/>
                  </a:lnTo>
                  <a:lnTo>
                    <a:pt x="141" y="212"/>
                  </a:lnTo>
                  <a:lnTo>
                    <a:pt x="106" y="176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72"/>
            <p:cNvSpPr>
              <a:spLocks noEditPoints="1"/>
            </p:cNvSpPr>
            <p:nvPr/>
          </p:nvSpPr>
          <p:spPr bwMode="auto">
            <a:xfrm>
              <a:off x="4643" y="3684"/>
              <a:ext cx="247" cy="247"/>
            </a:xfrm>
            <a:custGeom>
              <a:avLst/>
              <a:gdLst>
                <a:gd name="T0" fmla="*/ 99 w 198"/>
                <a:gd name="T1" fmla="*/ 0 h 198"/>
                <a:gd name="T2" fmla="*/ 0 w 198"/>
                <a:gd name="T3" fmla="*/ 99 h 198"/>
                <a:gd name="T4" fmla="*/ 99 w 198"/>
                <a:gd name="T5" fmla="*/ 198 h 198"/>
                <a:gd name="T6" fmla="*/ 198 w 198"/>
                <a:gd name="T7" fmla="*/ 99 h 198"/>
                <a:gd name="T8" fmla="*/ 99 w 198"/>
                <a:gd name="T9" fmla="*/ 0 h 198"/>
                <a:gd name="T10" fmla="*/ 151 w 198"/>
                <a:gd name="T11" fmla="*/ 159 h 198"/>
                <a:gd name="T12" fmla="*/ 146 w 198"/>
                <a:gd name="T13" fmla="*/ 164 h 198"/>
                <a:gd name="T14" fmla="*/ 54 w 198"/>
                <a:gd name="T15" fmla="*/ 164 h 198"/>
                <a:gd name="T16" fmla="*/ 49 w 198"/>
                <a:gd name="T17" fmla="*/ 159 h 198"/>
                <a:gd name="T18" fmla="*/ 49 w 198"/>
                <a:gd name="T19" fmla="*/ 149 h 198"/>
                <a:gd name="T20" fmla="*/ 54 w 198"/>
                <a:gd name="T21" fmla="*/ 144 h 198"/>
                <a:gd name="T22" fmla="*/ 146 w 198"/>
                <a:gd name="T23" fmla="*/ 144 h 198"/>
                <a:gd name="T24" fmla="*/ 151 w 198"/>
                <a:gd name="T25" fmla="*/ 149 h 198"/>
                <a:gd name="T26" fmla="*/ 151 w 198"/>
                <a:gd name="T27" fmla="*/ 159 h 198"/>
                <a:gd name="T28" fmla="*/ 100 w 198"/>
                <a:gd name="T29" fmla="*/ 134 h 198"/>
                <a:gd name="T30" fmla="*/ 48 w 198"/>
                <a:gd name="T31" fmla="*/ 76 h 198"/>
                <a:gd name="T32" fmla="*/ 75 w 198"/>
                <a:gd name="T33" fmla="*/ 76 h 198"/>
                <a:gd name="T34" fmla="*/ 75 w 198"/>
                <a:gd name="T35" fmla="*/ 28 h 198"/>
                <a:gd name="T36" fmla="*/ 123 w 198"/>
                <a:gd name="T37" fmla="*/ 28 h 198"/>
                <a:gd name="T38" fmla="*/ 123 w 198"/>
                <a:gd name="T39" fmla="*/ 76 h 198"/>
                <a:gd name="T40" fmla="*/ 152 w 198"/>
                <a:gd name="T41" fmla="*/ 76 h 198"/>
                <a:gd name="T42" fmla="*/ 100 w 198"/>
                <a:gd name="T43" fmla="*/ 13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8" h="198">
                  <a:moveTo>
                    <a:pt x="99" y="0"/>
                  </a:moveTo>
                  <a:cubicBezTo>
                    <a:pt x="44" y="0"/>
                    <a:pt x="0" y="44"/>
                    <a:pt x="0" y="99"/>
                  </a:cubicBezTo>
                  <a:cubicBezTo>
                    <a:pt x="0" y="154"/>
                    <a:pt x="44" y="198"/>
                    <a:pt x="99" y="198"/>
                  </a:cubicBezTo>
                  <a:cubicBezTo>
                    <a:pt x="154" y="198"/>
                    <a:pt x="198" y="154"/>
                    <a:pt x="198" y="99"/>
                  </a:cubicBezTo>
                  <a:cubicBezTo>
                    <a:pt x="198" y="44"/>
                    <a:pt x="154" y="0"/>
                    <a:pt x="99" y="0"/>
                  </a:cubicBezTo>
                  <a:close/>
                  <a:moveTo>
                    <a:pt x="151" y="159"/>
                  </a:moveTo>
                  <a:cubicBezTo>
                    <a:pt x="151" y="162"/>
                    <a:pt x="149" y="164"/>
                    <a:pt x="146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1" y="164"/>
                    <a:pt x="49" y="162"/>
                    <a:pt x="49" y="159"/>
                  </a:cubicBezTo>
                  <a:cubicBezTo>
                    <a:pt x="49" y="149"/>
                    <a:pt x="49" y="149"/>
                    <a:pt x="49" y="149"/>
                  </a:cubicBezTo>
                  <a:cubicBezTo>
                    <a:pt x="49" y="146"/>
                    <a:pt x="51" y="144"/>
                    <a:pt x="54" y="144"/>
                  </a:cubicBezTo>
                  <a:cubicBezTo>
                    <a:pt x="146" y="144"/>
                    <a:pt x="146" y="144"/>
                    <a:pt x="146" y="144"/>
                  </a:cubicBezTo>
                  <a:cubicBezTo>
                    <a:pt x="149" y="144"/>
                    <a:pt x="151" y="146"/>
                    <a:pt x="151" y="149"/>
                  </a:cubicBezTo>
                  <a:lnTo>
                    <a:pt x="151" y="159"/>
                  </a:lnTo>
                  <a:close/>
                  <a:moveTo>
                    <a:pt x="100" y="134"/>
                  </a:moveTo>
                  <a:cubicBezTo>
                    <a:pt x="48" y="76"/>
                    <a:pt x="48" y="76"/>
                    <a:pt x="48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3" y="76"/>
                    <a:pt x="123" y="76"/>
                    <a:pt x="123" y="76"/>
                  </a:cubicBezTo>
                  <a:cubicBezTo>
                    <a:pt x="152" y="76"/>
                    <a:pt x="152" y="76"/>
                    <a:pt x="152" y="76"/>
                  </a:cubicBezTo>
                  <a:lnTo>
                    <a:pt x="100" y="134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73"/>
            <p:cNvSpPr>
              <a:spLocks noEditPoints="1"/>
            </p:cNvSpPr>
            <p:nvPr/>
          </p:nvSpPr>
          <p:spPr bwMode="auto">
            <a:xfrm>
              <a:off x="-1" y="1583"/>
              <a:ext cx="249" cy="243"/>
            </a:xfrm>
            <a:custGeom>
              <a:avLst/>
              <a:gdLst>
                <a:gd name="T0" fmla="*/ 157 w 200"/>
                <a:gd name="T1" fmla="*/ 33 h 195"/>
                <a:gd name="T2" fmla="*/ 156 w 200"/>
                <a:gd name="T3" fmla="*/ 29 h 195"/>
                <a:gd name="T4" fmla="*/ 131 w 200"/>
                <a:gd name="T5" fmla="*/ 6 h 195"/>
                <a:gd name="T6" fmla="*/ 101 w 200"/>
                <a:gd name="T7" fmla="*/ 29 h 195"/>
                <a:gd name="T8" fmla="*/ 70 w 200"/>
                <a:gd name="T9" fmla="*/ 6 h 195"/>
                <a:gd name="T10" fmla="*/ 45 w 200"/>
                <a:gd name="T11" fmla="*/ 29 h 195"/>
                <a:gd name="T12" fmla="*/ 43 w 200"/>
                <a:gd name="T13" fmla="*/ 32 h 195"/>
                <a:gd name="T14" fmla="*/ 0 w 200"/>
                <a:gd name="T15" fmla="*/ 90 h 195"/>
                <a:gd name="T16" fmla="*/ 100 w 200"/>
                <a:gd name="T17" fmla="*/ 195 h 195"/>
                <a:gd name="T18" fmla="*/ 200 w 200"/>
                <a:gd name="T19" fmla="*/ 90 h 195"/>
                <a:gd name="T20" fmla="*/ 144 w 200"/>
                <a:gd name="T21" fmla="*/ 74 h 195"/>
                <a:gd name="T22" fmla="*/ 150 w 200"/>
                <a:gd name="T23" fmla="*/ 124 h 195"/>
                <a:gd name="T24" fmla="*/ 123 w 200"/>
                <a:gd name="T25" fmla="*/ 125 h 195"/>
                <a:gd name="T26" fmla="*/ 144 w 200"/>
                <a:gd name="T27" fmla="*/ 87 h 195"/>
                <a:gd name="T28" fmla="*/ 107 w 200"/>
                <a:gd name="T29" fmla="*/ 125 h 195"/>
                <a:gd name="T30" fmla="*/ 91 w 200"/>
                <a:gd name="T31" fmla="*/ 114 h 195"/>
                <a:gd name="T32" fmla="*/ 80 w 200"/>
                <a:gd name="T33" fmla="*/ 106 h 195"/>
                <a:gd name="T34" fmla="*/ 78 w 200"/>
                <a:gd name="T35" fmla="*/ 94 h 195"/>
                <a:gd name="T36" fmla="*/ 93 w 200"/>
                <a:gd name="T37" fmla="*/ 87 h 195"/>
                <a:gd name="T38" fmla="*/ 99 w 200"/>
                <a:gd name="T39" fmla="*/ 94 h 195"/>
                <a:gd name="T40" fmla="*/ 88 w 200"/>
                <a:gd name="T41" fmla="*/ 93 h 195"/>
                <a:gd name="T42" fmla="*/ 89 w 200"/>
                <a:gd name="T43" fmla="*/ 99 h 195"/>
                <a:gd name="T44" fmla="*/ 100 w 200"/>
                <a:gd name="T45" fmla="*/ 108 h 195"/>
                <a:gd name="T46" fmla="*/ 98 w 200"/>
                <a:gd name="T47" fmla="*/ 122 h 195"/>
                <a:gd name="T48" fmla="*/ 78 w 200"/>
                <a:gd name="T49" fmla="*/ 123 h 195"/>
                <a:gd name="T50" fmla="*/ 81 w 200"/>
                <a:gd name="T51" fmla="*/ 118 h 195"/>
                <a:gd name="T52" fmla="*/ 90 w 200"/>
                <a:gd name="T53" fmla="*/ 118 h 195"/>
                <a:gd name="T54" fmla="*/ 40 w 200"/>
                <a:gd name="T55" fmla="*/ 123 h 195"/>
                <a:gd name="T56" fmla="*/ 29 w 200"/>
                <a:gd name="T57" fmla="*/ 125 h 195"/>
                <a:gd name="T58" fmla="*/ 12 w 200"/>
                <a:gd name="T59" fmla="*/ 115 h 195"/>
                <a:gd name="T60" fmla="*/ 22 w 200"/>
                <a:gd name="T61" fmla="*/ 89 h 195"/>
                <a:gd name="T62" fmla="*/ 35 w 200"/>
                <a:gd name="T63" fmla="*/ 88 h 195"/>
                <a:gd name="T64" fmla="*/ 36 w 200"/>
                <a:gd name="T65" fmla="*/ 93 h 195"/>
                <a:gd name="T66" fmla="*/ 22 w 200"/>
                <a:gd name="T67" fmla="*/ 106 h 195"/>
                <a:gd name="T68" fmla="*/ 29 w 200"/>
                <a:gd name="T69" fmla="*/ 119 h 195"/>
                <a:gd name="T70" fmla="*/ 40 w 200"/>
                <a:gd name="T71" fmla="*/ 123 h 195"/>
                <a:gd name="T72" fmla="*/ 75 w 200"/>
                <a:gd name="T73" fmla="*/ 125 h 195"/>
                <a:gd name="T74" fmla="*/ 50 w 200"/>
                <a:gd name="T75" fmla="*/ 125 h 195"/>
                <a:gd name="T76" fmla="*/ 156 w 200"/>
                <a:gd name="T77" fmla="*/ 138 h 195"/>
                <a:gd name="T78" fmla="*/ 178 w 200"/>
                <a:gd name="T79" fmla="*/ 124 h 195"/>
                <a:gd name="T80" fmla="*/ 157 w 200"/>
                <a:gd name="T81" fmla="*/ 114 h 195"/>
                <a:gd name="T82" fmla="*/ 165 w 200"/>
                <a:gd name="T83" fmla="*/ 88 h 195"/>
                <a:gd name="T84" fmla="*/ 186 w 200"/>
                <a:gd name="T85" fmla="*/ 98 h 195"/>
                <a:gd name="T86" fmla="*/ 173 w 200"/>
                <a:gd name="T87" fmla="*/ 93 h 195"/>
                <a:gd name="T88" fmla="*/ 167 w 200"/>
                <a:gd name="T89" fmla="*/ 106 h 195"/>
                <a:gd name="T90" fmla="*/ 171 w 200"/>
                <a:gd name="T91" fmla="*/ 120 h 195"/>
                <a:gd name="T92" fmla="*/ 176 w 200"/>
                <a:gd name="T93" fmla="*/ 107 h 195"/>
                <a:gd name="T94" fmla="*/ 100 w 200"/>
                <a:gd name="T95" fmla="*/ 164 h 195"/>
                <a:gd name="T96" fmla="*/ 105 w 200"/>
                <a:gd name="T97" fmla="*/ 148 h 195"/>
                <a:gd name="T98" fmla="*/ 92 w 200"/>
                <a:gd name="T99" fmla="*/ 158 h 195"/>
                <a:gd name="T100" fmla="*/ 57 w 200"/>
                <a:gd name="T101" fmla="*/ 97 h 195"/>
                <a:gd name="T102" fmla="*/ 64 w 200"/>
                <a:gd name="T103" fmla="*/ 158 h 195"/>
                <a:gd name="T104" fmla="*/ 80 w 200"/>
                <a:gd name="T105" fmla="*/ 146 h 195"/>
                <a:gd name="T106" fmla="*/ 60 w 200"/>
                <a:gd name="T107" fmla="*/ 146 h 195"/>
                <a:gd name="T108" fmla="*/ 129 w 200"/>
                <a:gd name="T109" fmla="*/ 155 h 195"/>
                <a:gd name="T110" fmla="*/ 132 w 200"/>
                <a:gd name="T111" fmla="*/ 145 h 195"/>
                <a:gd name="T112" fmla="*/ 123 w 200"/>
                <a:gd name="T113" fmla="*/ 15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0" h="195">
                  <a:moveTo>
                    <a:pt x="184" y="74"/>
                  </a:moveTo>
                  <a:cubicBezTo>
                    <a:pt x="166" y="74"/>
                    <a:pt x="166" y="74"/>
                    <a:pt x="166" y="74"/>
                  </a:cubicBezTo>
                  <a:cubicBezTo>
                    <a:pt x="160" y="64"/>
                    <a:pt x="152" y="59"/>
                    <a:pt x="142" y="53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8" y="34"/>
                    <a:pt x="160" y="34"/>
                    <a:pt x="161" y="34"/>
                  </a:cubicBezTo>
                  <a:cubicBezTo>
                    <a:pt x="164" y="34"/>
                    <a:pt x="166" y="32"/>
                    <a:pt x="166" y="29"/>
                  </a:cubicBezTo>
                  <a:cubicBezTo>
                    <a:pt x="166" y="26"/>
                    <a:pt x="164" y="23"/>
                    <a:pt x="161" y="23"/>
                  </a:cubicBezTo>
                  <a:cubicBezTo>
                    <a:pt x="158" y="23"/>
                    <a:pt x="156" y="26"/>
                    <a:pt x="156" y="29"/>
                  </a:cubicBezTo>
                  <a:cubicBezTo>
                    <a:pt x="156" y="29"/>
                    <a:pt x="156" y="29"/>
                    <a:pt x="156" y="30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9" y="11"/>
                    <a:pt x="131" y="9"/>
                    <a:pt x="131" y="6"/>
                  </a:cubicBezTo>
                  <a:cubicBezTo>
                    <a:pt x="131" y="3"/>
                    <a:pt x="129" y="0"/>
                    <a:pt x="126" y="0"/>
                  </a:cubicBezTo>
                  <a:cubicBezTo>
                    <a:pt x="123" y="0"/>
                    <a:pt x="120" y="3"/>
                    <a:pt x="120" y="6"/>
                  </a:cubicBezTo>
                  <a:cubicBezTo>
                    <a:pt x="120" y="7"/>
                    <a:pt x="121" y="9"/>
                    <a:pt x="122" y="10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1" y="9"/>
                    <a:pt x="81" y="7"/>
                    <a:pt x="81" y="6"/>
                  </a:cubicBezTo>
                  <a:cubicBezTo>
                    <a:pt x="81" y="3"/>
                    <a:pt x="79" y="0"/>
                    <a:pt x="76" y="0"/>
                  </a:cubicBezTo>
                  <a:cubicBezTo>
                    <a:pt x="73" y="0"/>
                    <a:pt x="70" y="3"/>
                    <a:pt x="70" y="6"/>
                  </a:cubicBezTo>
                  <a:cubicBezTo>
                    <a:pt x="70" y="9"/>
                    <a:pt x="72" y="11"/>
                    <a:pt x="75" y="11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6"/>
                    <a:pt x="42" y="23"/>
                    <a:pt x="39" y="23"/>
                  </a:cubicBezTo>
                  <a:cubicBezTo>
                    <a:pt x="36" y="23"/>
                    <a:pt x="34" y="26"/>
                    <a:pt x="34" y="29"/>
                  </a:cubicBezTo>
                  <a:cubicBezTo>
                    <a:pt x="34" y="32"/>
                    <a:pt x="36" y="34"/>
                    <a:pt x="39" y="34"/>
                  </a:cubicBezTo>
                  <a:cubicBezTo>
                    <a:pt x="41" y="34"/>
                    <a:pt x="42" y="33"/>
                    <a:pt x="43" y="3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48" y="59"/>
                    <a:pt x="40" y="63"/>
                    <a:pt x="33" y="74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7" y="74"/>
                    <a:pt x="0" y="81"/>
                    <a:pt x="0" y="9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31"/>
                    <a:pt x="7" y="138"/>
                    <a:pt x="16" y="138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34" y="171"/>
                    <a:pt x="64" y="195"/>
                    <a:pt x="100" y="195"/>
                  </a:cubicBezTo>
                  <a:cubicBezTo>
                    <a:pt x="136" y="195"/>
                    <a:pt x="166" y="171"/>
                    <a:pt x="175" y="138"/>
                  </a:cubicBezTo>
                  <a:cubicBezTo>
                    <a:pt x="184" y="138"/>
                    <a:pt x="184" y="138"/>
                    <a:pt x="184" y="138"/>
                  </a:cubicBezTo>
                  <a:cubicBezTo>
                    <a:pt x="193" y="138"/>
                    <a:pt x="200" y="131"/>
                    <a:pt x="200" y="122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81"/>
                    <a:pt x="193" y="74"/>
                    <a:pt x="184" y="74"/>
                  </a:cubicBezTo>
                  <a:close/>
                  <a:moveTo>
                    <a:pt x="92" y="58"/>
                  </a:moveTo>
                  <a:cubicBezTo>
                    <a:pt x="95" y="58"/>
                    <a:pt x="98" y="58"/>
                    <a:pt x="102" y="58"/>
                  </a:cubicBezTo>
                  <a:cubicBezTo>
                    <a:pt x="119" y="58"/>
                    <a:pt x="134" y="62"/>
                    <a:pt x="144" y="74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65" y="63"/>
                    <a:pt x="78" y="60"/>
                    <a:pt x="92" y="58"/>
                  </a:cubicBezTo>
                  <a:close/>
                  <a:moveTo>
                    <a:pt x="150" y="87"/>
                  </a:moveTo>
                  <a:cubicBezTo>
                    <a:pt x="150" y="124"/>
                    <a:pt x="150" y="124"/>
                    <a:pt x="150" y="124"/>
                  </a:cubicBezTo>
                  <a:cubicBezTo>
                    <a:pt x="139" y="124"/>
                    <a:pt x="139" y="124"/>
                    <a:pt x="139" y="124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23" y="125"/>
                    <a:pt x="123" y="125"/>
                    <a:pt x="123" y="125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34" y="87"/>
                    <a:pt x="134" y="87"/>
                    <a:pt x="134" y="87"/>
                  </a:cubicBezTo>
                  <a:cubicBezTo>
                    <a:pt x="144" y="110"/>
                    <a:pt x="144" y="110"/>
                    <a:pt x="144" y="110"/>
                  </a:cubicBezTo>
                  <a:cubicBezTo>
                    <a:pt x="144" y="87"/>
                    <a:pt x="144" y="87"/>
                    <a:pt x="144" y="87"/>
                  </a:cubicBezTo>
                  <a:lnTo>
                    <a:pt x="150" y="87"/>
                  </a:lnTo>
                  <a:close/>
                  <a:moveTo>
                    <a:pt x="117" y="87"/>
                  </a:moveTo>
                  <a:cubicBezTo>
                    <a:pt x="117" y="125"/>
                    <a:pt x="117" y="125"/>
                    <a:pt x="117" y="125"/>
                  </a:cubicBezTo>
                  <a:cubicBezTo>
                    <a:pt x="107" y="125"/>
                    <a:pt x="107" y="125"/>
                    <a:pt x="107" y="125"/>
                  </a:cubicBezTo>
                  <a:cubicBezTo>
                    <a:pt x="107" y="87"/>
                    <a:pt x="107" y="87"/>
                    <a:pt x="107" y="87"/>
                  </a:cubicBezTo>
                  <a:lnTo>
                    <a:pt x="117" y="87"/>
                  </a:lnTo>
                  <a:close/>
                  <a:moveTo>
                    <a:pt x="91" y="115"/>
                  </a:moveTo>
                  <a:cubicBezTo>
                    <a:pt x="91" y="114"/>
                    <a:pt x="91" y="114"/>
                    <a:pt x="91" y="114"/>
                  </a:cubicBezTo>
                  <a:cubicBezTo>
                    <a:pt x="91" y="114"/>
                    <a:pt x="90" y="113"/>
                    <a:pt x="90" y="113"/>
                  </a:cubicBezTo>
                  <a:cubicBezTo>
                    <a:pt x="89" y="113"/>
                    <a:pt x="89" y="112"/>
                    <a:pt x="88" y="111"/>
                  </a:cubicBezTo>
                  <a:cubicBezTo>
                    <a:pt x="83" y="108"/>
                    <a:pt x="83" y="108"/>
                    <a:pt x="83" y="108"/>
                  </a:cubicBezTo>
                  <a:cubicBezTo>
                    <a:pt x="82" y="108"/>
                    <a:pt x="81" y="107"/>
                    <a:pt x="80" y="106"/>
                  </a:cubicBezTo>
                  <a:cubicBezTo>
                    <a:pt x="80" y="105"/>
                    <a:pt x="79" y="104"/>
                    <a:pt x="78" y="104"/>
                  </a:cubicBezTo>
                  <a:cubicBezTo>
                    <a:pt x="78" y="103"/>
                    <a:pt x="78" y="102"/>
                    <a:pt x="77" y="101"/>
                  </a:cubicBezTo>
                  <a:cubicBezTo>
                    <a:pt x="77" y="100"/>
                    <a:pt x="77" y="99"/>
                    <a:pt x="77" y="98"/>
                  </a:cubicBezTo>
                  <a:cubicBezTo>
                    <a:pt x="77" y="96"/>
                    <a:pt x="77" y="95"/>
                    <a:pt x="78" y="94"/>
                  </a:cubicBezTo>
                  <a:cubicBezTo>
                    <a:pt x="78" y="92"/>
                    <a:pt x="79" y="91"/>
                    <a:pt x="80" y="90"/>
                  </a:cubicBezTo>
                  <a:cubicBezTo>
                    <a:pt x="81" y="89"/>
                    <a:pt x="82" y="88"/>
                    <a:pt x="84" y="88"/>
                  </a:cubicBezTo>
                  <a:cubicBezTo>
                    <a:pt x="85" y="87"/>
                    <a:pt x="87" y="87"/>
                    <a:pt x="88" y="87"/>
                  </a:cubicBezTo>
                  <a:cubicBezTo>
                    <a:pt x="90" y="87"/>
                    <a:pt x="91" y="87"/>
                    <a:pt x="93" y="87"/>
                  </a:cubicBezTo>
                  <a:cubicBezTo>
                    <a:pt x="95" y="88"/>
                    <a:pt x="97" y="88"/>
                    <a:pt x="100" y="89"/>
                  </a:cubicBezTo>
                  <a:cubicBezTo>
                    <a:pt x="100" y="89"/>
                    <a:pt x="100" y="89"/>
                    <a:pt x="100" y="89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8" y="94"/>
                    <a:pt x="97" y="94"/>
                    <a:pt x="96" y="93"/>
                  </a:cubicBezTo>
                  <a:cubicBezTo>
                    <a:pt x="95" y="93"/>
                    <a:pt x="95" y="93"/>
                    <a:pt x="94" y="93"/>
                  </a:cubicBezTo>
                  <a:cubicBezTo>
                    <a:pt x="93" y="92"/>
                    <a:pt x="92" y="92"/>
                    <a:pt x="91" y="92"/>
                  </a:cubicBezTo>
                  <a:cubicBezTo>
                    <a:pt x="90" y="92"/>
                    <a:pt x="89" y="93"/>
                    <a:pt x="88" y="93"/>
                  </a:cubicBezTo>
                  <a:cubicBezTo>
                    <a:pt x="87" y="94"/>
                    <a:pt x="87" y="95"/>
                    <a:pt x="87" y="96"/>
                  </a:cubicBezTo>
                  <a:cubicBezTo>
                    <a:pt x="87" y="96"/>
                    <a:pt x="87" y="97"/>
                    <a:pt x="87" y="97"/>
                  </a:cubicBezTo>
                  <a:cubicBezTo>
                    <a:pt x="87" y="97"/>
                    <a:pt x="87" y="97"/>
                    <a:pt x="88" y="98"/>
                  </a:cubicBezTo>
                  <a:cubicBezTo>
                    <a:pt x="88" y="98"/>
                    <a:pt x="88" y="98"/>
                    <a:pt x="89" y="99"/>
                  </a:cubicBezTo>
                  <a:cubicBezTo>
                    <a:pt x="89" y="99"/>
                    <a:pt x="90" y="99"/>
                    <a:pt x="90" y="100"/>
                  </a:cubicBezTo>
                  <a:cubicBezTo>
                    <a:pt x="95" y="103"/>
                    <a:pt x="95" y="103"/>
                    <a:pt x="95" y="103"/>
                  </a:cubicBezTo>
                  <a:cubicBezTo>
                    <a:pt x="97" y="104"/>
                    <a:pt x="97" y="105"/>
                    <a:pt x="98" y="106"/>
                  </a:cubicBezTo>
                  <a:cubicBezTo>
                    <a:pt x="99" y="106"/>
                    <a:pt x="100" y="107"/>
                    <a:pt x="100" y="108"/>
                  </a:cubicBezTo>
                  <a:cubicBezTo>
                    <a:pt x="101" y="109"/>
                    <a:pt x="101" y="109"/>
                    <a:pt x="101" y="110"/>
                  </a:cubicBezTo>
                  <a:cubicBezTo>
                    <a:pt x="101" y="111"/>
                    <a:pt x="102" y="112"/>
                    <a:pt x="102" y="113"/>
                  </a:cubicBezTo>
                  <a:cubicBezTo>
                    <a:pt x="102" y="115"/>
                    <a:pt x="101" y="117"/>
                    <a:pt x="101" y="118"/>
                  </a:cubicBezTo>
                  <a:cubicBezTo>
                    <a:pt x="100" y="119"/>
                    <a:pt x="99" y="121"/>
                    <a:pt x="98" y="122"/>
                  </a:cubicBezTo>
                  <a:cubicBezTo>
                    <a:pt x="97" y="123"/>
                    <a:pt x="96" y="124"/>
                    <a:pt x="94" y="124"/>
                  </a:cubicBezTo>
                  <a:cubicBezTo>
                    <a:pt x="92" y="125"/>
                    <a:pt x="91" y="125"/>
                    <a:pt x="89" y="125"/>
                  </a:cubicBezTo>
                  <a:cubicBezTo>
                    <a:pt x="88" y="125"/>
                    <a:pt x="86" y="125"/>
                    <a:pt x="85" y="125"/>
                  </a:cubicBezTo>
                  <a:cubicBezTo>
                    <a:pt x="83" y="124"/>
                    <a:pt x="81" y="124"/>
                    <a:pt x="78" y="123"/>
                  </a:cubicBezTo>
                  <a:cubicBezTo>
                    <a:pt x="77" y="123"/>
                    <a:pt x="77" y="123"/>
                    <a:pt x="77" y="123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78" y="117"/>
                    <a:pt x="78" y="117"/>
                    <a:pt x="78" y="117"/>
                  </a:cubicBezTo>
                  <a:cubicBezTo>
                    <a:pt x="79" y="117"/>
                    <a:pt x="80" y="118"/>
                    <a:pt x="81" y="118"/>
                  </a:cubicBezTo>
                  <a:cubicBezTo>
                    <a:pt x="82" y="118"/>
                    <a:pt x="83" y="119"/>
                    <a:pt x="84" y="119"/>
                  </a:cubicBezTo>
                  <a:cubicBezTo>
                    <a:pt x="85" y="119"/>
                    <a:pt x="86" y="119"/>
                    <a:pt x="87" y="119"/>
                  </a:cubicBezTo>
                  <a:cubicBezTo>
                    <a:pt x="88" y="119"/>
                    <a:pt x="88" y="119"/>
                    <a:pt x="89" y="119"/>
                  </a:cubicBezTo>
                  <a:cubicBezTo>
                    <a:pt x="89" y="119"/>
                    <a:pt x="90" y="119"/>
                    <a:pt x="90" y="118"/>
                  </a:cubicBezTo>
                  <a:cubicBezTo>
                    <a:pt x="90" y="118"/>
                    <a:pt x="91" y="118"/>
                    <a:pt x="91" y="117"/>
                  </a:cubicBezTo>
                  <a:cubicBezTo>
                    <a:pt x="91" y="117"/>
                    <a:pt x="91" y="116"/>
                    <a:pt x="91" y="116"/>
                  </a:cubicBezTo>
                  <a:cubicBezTo>
                    <a:pt x="91" y="115"/>
                    <a:pt x="91" y="115"/>
                    <a:pt x="91" y="115"/>
                  </a:cubicBezTo>
                  <a:close/>
                  <a:moveTo>
                    <a:pt x="40" y="123"/>
                  </a:moveTo>
                  <a:cubicBezTo>
                    <a:pt x="38" y="123"/>
                    <a:pt x="38" y="123"/>
                    <a:pt x="38" y="123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3" y="124"/>
                    <a:pt x="32" y="125"/>
                    <a:pt x="32" y="125"/>
                  </a:cubicBezTo>
                  <a:cubicBezTo>
                    <a:pt x="31" y="125"/>
                    <a:pt x="30" y="125"/>
                    <a:pt x="29" y="125"/>
                  </a:cubicBezTo>
                  <a:cubicBezTo>
                    <a:pt x="29" y="125"/>
                    <a:pt x="28" y="125"/>
                    <a:pt x="27" y="125"/>
                  </a:cubicBezTo>
                  <a:cubicBezTo>
                    <a:pt x="25" y="125"/>
                    <a:pt x="22" y="125"/>
                    <a:pt x="20" y="124"/>
                  </a:cubicBezTo>
                  <a:cubicBezTo>
                    <a:pt x="18" y="123"/>
                    <a:pt x="17" y="122"/>
                    <a:pt x="15" y="120"/>
                  </a:cubicBezTo>
                  <a:cubicBezTo>
                    <a:pt x="14" y="119"/>
                    <a:pt x="13" y="117"/>
                    <a:pt x="12" y="115"/>
                  </a:cubicBezTo>
                  <a:cubicBezTo>
                    <a:pt x="11" y="112"/>
                    <a:pt x="11" y="110"/>
                    <a:pt x="11" y="107"/>
                  </a:cubicBezTo>
                  <a:cubicBezTo>
                    <a:pt x="11" y="104"/>
                    <a:pt x="11" y="102"/>
                    <a:pt x="12" y="99"/>
                  </a:cubicBezTo>
                  <a:cubicBezTo>
                    <a:pt x="13" y="97"/>
                    <a:pt x="14" y="94"/>
                    <a:pt x="16" y="93"/>
                  </a:cubicBezTo>
                  <a:cubicBezTo>
                    <a:pt x="17" y="91"/>
                    <a:pt x="19" y="90"/>
                    <a:pt x="22" y="89"/>
                  </a:cubicBezTo>
                  <a:cubicBezTo>
                    <a:pt x="24" y="88"/>
                    <a:pt x="26" y="87"/>
                    <a:pt x="29" y="87"/>
                  </a:cubicBezTo>
                  <a:cubicBezTo>
                    <a:pt x="29" y="87"/>
                    <a:pt x="30" y="87"/>
                    <a:pt x="31" y="87"/>
                  </a:cubicBezTo>
                  <a:cubicBezTo>
                    <a:pt x="31" y="87"/>
                    <a:pt x="32" y="87"/>
                    <a:pt x="32" y="87"/>
                  </a:cubicBezTo>
                  <a:cubicBezTo>
                    <a:pt x="33" y="87"/>
                    <a:pt x="34" y="88"/>
                    <a:pt x="35" y="88"/>
                  </a:cubicBezTo>
                  <a:cubicBezTo>
                    <a:pt x="36" y="88"/>
                    <a:pt x="37" y="88"/>
                    <a:pt x="38" y="88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38" y="94"/>
                    <a:pt x="37" y="94"/>
                    <a:pt x="36" y="93"/>
                  </a:cubicBezTo>
                  <a:cubicBezTo>
                    <a:pt x="35" y="93"/>
                    <a:pt x="34" y="93"/>
                    <a:pt x="33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7" y="93"/>
                    <a:pt x="25" y="94"/>
                    <a:pt x="24" y="96"/>
                  </a:cubicBezTo>
                  <a:cubicBezTo>
                    <a:pt x="23" y="98"/>
                    <a:pt x="22" y="102"/>
                    <a:pt x="22" y="106"/>
                  </a:cubicBezTo>
                  <a:cubicBezTo>
                    <a:pt x="22" y="108"/>
                    <a:pt x="22" y="110"/>
                    <a:pt x="22" y="112"/>
                  </a:cubicBezTo>
                  <a:cubicBezTo>
                    <a:pt x="23" y="114"/>
                    <a:pt x="23" y="115"/>
                    <a:pt x="23" y="116"/>
                  </a:cubicBezTo>
                  <a:cubicBezTo>
                    <a:pt x="24" y="117"/>
                    <a:pt x="25" y="118"/>
                    <a:pt x="26" y="119"/>
                  </a:cubicBezTo>
                  <a:cubicBezTo>
                    <a:pt x="27" y="119"/>
                    <a:pt x="28" y="119"/>
                    <a:pt x="29" y="119"/>
                  </a:cubicBezTo>
                  <a:cubicBezTo>
                    <a:pt x="30" y="119"/>
                    <a:pt x="31" y="119"/>
                    <a:pt x="32" y="119"/>
                  </a:cubicBezTo>
                  <a:cubicBezTo>
                    <a:pt x="34" y="119"/>
                    <a:pt x="35" y="119"/>
                    <a:pt x="36" y="119"/>
                  </a:cubicBezTo>
                  <a:cubicBezTo>
                    <a:pt x="37" y="118"/>
                    <a:pt x="38" y="118"/>
                    <a:pt x="40" y="118"/>
                  </a:cubicBezTo>
                  <a:lnTo>
                    <a:pt x="40" y="123"/>
                  </a:lnTo>
                  <a:close/>
                  <a:moveTo>
                    <a:pt x="42" y="125"/>
                  </a:moveTo>
                  <a:cubicBezTo>
                    <a:pt x="53" y="87"/>
                    <a:pt x="53" y="87"/>
                    <a:pt x="53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75" y="125"/>
                    <a:pt x="75" y="125"/>
                    <a:pt x="75" y="125"/>
                  </a:cubicBezTo>
                  <a:cubicBezTo>
                    <a:pt x="64" y="125"/>
                    <a:pt x="64" y="125"/>
                    <a:pt x="64" y="125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50" y="125"/>
                    <a:pt x="50" y="125"/>
                    <a:pt x="50" y="125"/>
                  </a:cubicBezTo>
                  <a:lnTo>
                    <a:pt x="42" y="125"/>
                  </a:lnTo>
                  <a:close/>
                  <a:moveTo>
                    <a:pt x="100" y="178"/>
                  </a:moveTo>
                  <a:cubicBezTo>
                    <a:pt x="74" y="178"/>
                    <a:pt x="52" y="161"/>
                    <a:pt x="43" y="138"/>
                  </a:cubicBezTo>
                  <a:cubicBezTo>
                    <a:pt x="156" y="138"/>
                    <a:pt x="156" y="138"/>
                    <a:pt x="156" y="138"/>
                  </a:cubicBezTo>
                  <a:cubicBezTo>
                    <a:pt x="148" y="161"/>
                    <a:pt x="126" y="178"/>
                    <a:pt x="100" y="178"/>
                  </a:cubicBezTo>
                  <a:close/>
                  <a:moveTo>
                    <a:pt x="186" y="114"/>
                  </a:moveTo>
                  <a:cubicBezTo>
                    <a:pt x="185" y="116"/>
                    <a:pt x="184" y="118"/>
                    <a:pt x="183" y="120"/>
                  </a:cubicBezTo>
                  <a:cubicBezTo>
                    <a:pt x="182" y="122"/>
                    <a:pt x="180" y="123"/>
                    <a:pt x="178" y="124"/>
                  </a:cubicBezTo>
                  <a:cubicBezTo>
                    <a:pt x="176" y="125"/>
                    <a:pt x="174" y="125"/>
                    <a:pt x="171" y="125"/>
                  </a:cubicBezTo>
                  <a:cubicBezTo>
                    <a:pt x="169" y="125"/>
                    <a:pt x="167" y="125"/>
                    <a:pt x="165" y="124"/>
                  </a:cubicBezTo>
                  <a:cubicBezTo>
                    <a:pt x="163" y="123"/>
                    <a:pt x="161" y="122"/>
                    <a:pt x="160" y="120"/>
                  </a:cubicBezTo>
                  <a:cubicBezTo>
                    <a:pt x="159" y="119"/>
                    <a:pt x="158" y="117"/>
                    <a:pt x="157" y="114"/>
                  </a:cubicBezTo>
                  <a:cubicBezTo>
                    <a:pt x="156" y="112"/>
                    <a:pt x="156" y="109"/>
                    <a:pt x="156" y="107"/>
                  </a:cubicBezTo>
                  <a:cubicBezTo>
                    <a:pt x="156" y="104"/>
                    <a:pt x="156" y="101"/>
                    <a:pt x="157" y="98"/>
                  </a:cubicBezTo>
                  <a:cubicBezTo>
                    <a:pt x="158" y="96"/>
                    <a:pt x="159" y="94"/>
                    <a:pt x="160" y="92"/>
                  </a:cubicBezTo>
                  <a:cubicBezTo>
                    <a:pt x="162" y="90"/>
                    <a:pt x="163" y="89"/>
                    <a:pt x="165" y="88"/>
                  </a:cubicBezTo>
                  <a:cubicBezTo>
                    <a:pt x="167" y="87"/>
                    <a:pt x="169" y="87"/>
                    <a:pt x="172" y="87"/>
                  </a:cubicBezTo>
                  <a:cubicBezTo>
                    <a:pt x="174" y="87"/>
                    <a:pt x="176" y="87"/>
                    <a:pt x="178" y="88"/>
                  </a:cubicBezTo>
                  <a:cubicBezTo>
                    <a:pt x="180" y="89"/>
                    <a:pt x="182" y="90"/>
                    <a:pt x="183" y="92"/>
                  </a:cubicBezTo>
                  <a:cubicBezTo>
                    <a:pt x="184" y="93"/>
                    <a:pt x="185" y="95"/>
                    <a:pt x="186" y="98"/>
                  </a:cubicBezTo>
                  <a:cubicBezTo>
                    <a:pt x="187" y="100"/>
                    <a:pt x="187" y="103"/>
                    <a:pt x="187" y="105"/>
                  </a:cubicBezTo>
                  <a:cubicBezTo>
                    <a:pt x="187" y="108"/>
                    <a:pt x="187" y="111"/>
                    <a:pt x="186" y="114"/>
                  </a:cubicBezTo>
                  <a:close/>
                  <a:moveTo>
                    <a:pt x="175" y="95"/>
                  </a:moveTo>
                  <a:cubicBezTo>
                    <a:pt x="174" y="94"/>
                    <a:pt x="174" y="94"/>
                    <a:pt x="173" y="93"/>
                  </a:cubicBezTo>
                  <a:cubicBezTo>
                    <a:pt x="173" y="93"/>
                    <a:pt x="172" y="93"/>
                    <a:pt x="171" y="93"/>
                  </a:cubicBezTo>
                  <a:cubicBezTo>
                    <a:pt x="170" y="93"/>
                    <a:pt x="169" y="93"/>
                    <a:pt x="168" y="95"/>
                  </a:cubicBezTo>
                  <a:cubicBezTo>
                    <a:pt x="167" y="96"/>
                    <a:pt x="167" y="97"/>
                    <a:pt x="167" y="99"/>
                  </a:cubicBezTo>
                  <a:cubicBezTo>
                    <a:pt x="167" y="101"/>
                    <a:pt x="167" y="104"/>
                    <a:pt x="167" y="106"/>
                  </a:cubicBezTo>
                  <a:cubicBezTo>
                    <a:pt x="167" y="109"/>
                    <a:pt x="167" y="111"/>
                    <a:pt x="167" y="113"/>
                  </a:cubicBezTo>
                  <a:cubicBezTo>
                    <a:pt x="167" y="114"/>
                    <a:pt x="167" y="116"/>
                    <a:pt x="168" y="117"/>
                  </a:cubicBezTo>
                  <a:cubicBezTo>
                    <a:pt x="168" y="118"/>
                    <a:pt x="169" y="119"/>
                    <a:pt x="169" y="119"/>
                  </a:cubicBezTo>
                  <a:cubicBezTo>
                    <a:pt x="170" y="119"/>
                    <a:pt x="171" y="120"/>
                    <a:pt x="171" y="120"/>
                  </a:cubicBezTo>
                  <a:cubicBezTo>
                    <a:pt x="172" y="120"/>
                    <a:pt x="173" y="119"/>
                    <a:pt x="173" y="119"/>
                  </a:cubicBezTo>
                  <a:cubicBezTo>
                    <a:pt x="174" y="119"/>
                    <a:pt x="175" y="118"/>
                    <a:pt x="175" y="117"/>
                  </a:cubicBezTo>
                  <a:cubicBezTo>
                    <a:pt x="175" y="116"/>
                    <a:pt x="176" y="115"/>
                    <a:pt x="176" y="113"/>
                  </a:cubicBezTo>
                  <a:cubicBezTo>
                    <a:pt x="176" y="111"/>
                    <a:pt x="176" y="109"/>
                    <a:pt x="176" y="107"/>
                  </a:cubicBezTo>
                  <a:cubicBezTo>
                    <a:pt x="176" y="104"/>
                    <a:pt x="176" y="102"/>
                    <a:pt x="176" y="100"/>
                  </a:cubicBezTo>
                  <a:cubicBezTo>
                    <a:pt x="176" y="97"/>
                    <a:pt x="175" y="96"/>
                    <a:pt x="175" y="95"/>
                  </a:cubicBezTo>
                  <a:close/>
                  <a:moveTo>
                    <a:pt x="90" y="169"/>
                  </a:moveTo>
                  <a:cubicBezTo>
                    <a:pt x="100" y="164"/>
                    <a:pt x="100" y="164"/>
                    <a:pt x="100" y="164"/>
                  </a:cubicBezTo>
                  <a:cubicBezTo>
                    <a:pt x="110" y="169"/>
                    <a:pt x="110" y="169"/>
                    <a:pt x="110" y="169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16" y="150"/>
                    <a:pt x="116" y="150"/>
                    <a:pt x="116" y="150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00" y="139"/>
                    <a:pt x="100" y="139"/>
                    <a:pt x="100" y="13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92" y="158"/>
                    <a:pt x="92" y="158"/>
                    <a:pt x="92" y="158"/>
                  </a:cubicBezTo>
                  <a:lnTo>
                    <a:pt x="90" y="169"/>
                  </a:lnTo>
                  <a:close/>
                  <a:moveTo>
                    <a:pt x="59" y="104"/>
                  </a:moveTo>
                  <a:cubicBezTo>
                    <a:pt x="59" y="103"/>
                    <a:pt x="58" y="102"/>
                    <a:pt x="58" y="101"/>
                  </a:cubicBezTo>
                  <a:cubicBezTo>
                    <a:pt x="58" y="100"/>
                    <a:pt x="57" y="98"/>
                    <a:pt x="57" y="9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59" y="106"/>
                    <a:pt x="59" y="105"/>
                    <a:pt x="59" y="104"/>
                  </a:cubicBezTo>
                  <a:close/>
                  <a:moveTo>
                    <a:pt x="64" y="158"/>
                  </a:moveTo>
                  <a:cubicBezTo>
                    <a:pt x="70" y="155"/>
                    <a:pt x="70" y="155"/>
                    <a:pt x="70" y="155"/>
                  </a:cubicBezTo>
                  <a:cubicBezTo>
                    <a:pt x="77" y="158"/>
                    <a:pt x="77" y="158"/>
                    <a:pt x="77" y="158"/>
                  </a:cubicBezTo>
                  <a:cubicBezTo>
                    <a:pt x="76" y="151"/>
                    <a:pt x="76" y="151"/>
                    <a:pt x="76" y="151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70" y="139"/>
                    <a:pt x="70" y="139"/>
                    <a:pt x="70" y="139"/>
                  </a:cubicBezTo>
                  <a:cubicBezTo>
                    <a:pt x="67" y="145"/>
                    <a:pt x="67" y="145"/>
                    <a:pt x="67" y="145"/>
                  </a:cubicBezTo>
                  <a:cubicBezTo>
                    <a:pt x="60" y="146"/>
                    <a:pt x="60" y="146"/>
                    <a:pt x="60" y="146"/>
                  </a:cubicBezTo>
                  <a:cubicBezTo>
                    <a:pt x="65" y="151"/>
                    <a:pt x="65" y="151"/>
                    <a:pt x="65" y="151"/>
                  </a:cubicBezTo>
                  <a:lnTo>
                    <a:pt x="64" y="158"/>
                  </a:lnTo>
                  <a:close/>
                  <a:moveTo>
                    <a:pt x="122" y="158"/>
                  </a:moveTo>
                  <a:cubicBezTo>
                    <a:pt x="129" y="155"/>
                    <a:pt x="129" y="155"/>
                    <a:pt x="129" y="155"/>
                  </a:cubicBezTo>
                  <a:cubicBezTo>
                    <a:pt x="135" y="158"/>
                    <a:pt x="135" y="158"/>
                    <a:pt x="135" y="158"/>
                  </a:cubicBezTo>
                  <a:cubicBezTo>
                    <a:pt x="134" y="151"/>
                    <a:pt x="134" y="151"/>
                    <a:pt x="134" y="151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2" y="145"/>
                    <a:pt x="132" y="145"/>
                    <a:pt x="132" y="145"/>
                  </a:cubicBezTo>
                  <a:cubicBezTo>
                    <a:pt x="129" y="139"/>
                    <a:pt x="129" y="139"/>
                    <a:pt x="129" y="139"/>
                  </a:cubicBezTo>
                  <a:cubicBezTo>
                    <a:pt x="125" y="145"/>
                    <a:pt x="125" y="145"/>
                    <a:pt x="125" y="145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23" y="151"/>
                    <a:pt x="123" y="151"/>
                    <a:pt x="123" y="151"/>
                  </a:cubicBezTo>
                  <a:lnTo>
                    <a:pt x="122" y="158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74"/>
            <p:cNvSpPr>
              <a:spLocks noEditPoints="1"/>
            </p:cNvSpPr>
            <p:nvPr/>
          </p:nvSpPr>
          <p:spPr bwMode="auto">
            <a:xfrm>
              <a:off x="309" y="1584"/>
              <a:ext cx="245" cy="246"/>
            </a:xfrm>
            <a:custGeom>
              <a:avLst/>
              <a:gdLst>
                <a:gd name="T0" fmla="*/ 99 w 197"/>
                <a:gd name="T1" fmla="*/ 0 h 197"/>
                <a:gd name="T2" fmla="*/ 158 w 197"/>
                <a:gd name="T3" fmla="*/ 159 h 197"/>
                <a:gd name="T4" fmla="*/ 159 w 197"/>
                <a:gd name="T5" fmla="*/ 122 h 197"/>
                <a:gd name="T6" fmla="*/ 154 w 197"/>
                <a:gd name="T7" fmla="*/ 131 h 197"/>
                <a:gd name="T8" fmla="*/ 150 w 197"/>
                <a:gd name="T9" fmla="*/ 137 h 197"/>
                <a:gd name="T10" fmla="*/ 99 w 197"/>
                <a:gd name="T11" fmla="*/ 183 h 197"/>
                <a:gd name="T12" fmla="*/ 104 w 197"/>
                <a:gd name="T13" fmla="*/ 162 h 197"/>
                <a:gd name="T14" fmla="*/ 86 w 197"/>
                <a:gd name="T15" fmla="*/ 161 h 197"/>
                <a:gd name="T16" fmla="*/ 99 w 197"/>
                <a:gd name="T17" fmla="*/ 183 h 197"/>
                <a:gd name="T18" fmla="*/ 48 w 197"/>
                <a:gd name="T19" fmla="*/ 139 h 197"/>
                <a:gd name="T20" fmla="*/ 39 w 197"/>
                <a:gd name="T21" fmla="*/ 122 h 197"/>
                <a:gd name="T22" fmla="*/ 38 w 197"/>
                <a:gd name="T23" fmla="*/ 39 h 197"/>
                <a:gd name="T24" fmla="*/ 41 w 197"/>
                <a:gd name="T25" fmla="*/ 71 h 197"/>
                <a:gd name="T26" fmla="*/ 44 w 197"/>
                <a:gd name="T27" fmla="*/ 65 h 197"/>
                <a:gd name="T28" fmla="*/ 38 w 197"/>
                <a:gd name="T29" fmla="*/ 39 h 197"/>
                <a:gd name="T30" fmla="*/ 86 w 197"/>
                <a:gd name="T31" fmla="*/ 35 h 197"/>
                <a:gd name="T32" fmla="*/ 99 w 197"/>
                <a:gd name="T33" fmla="*/ 34 h 197"/>
                <a:gd name="T34" fmla="*/ 109 w 197"/>
                <a:gd name="T35" fmla="*/ 35 h 197"/>
                <a:gd name="T36" fmla="*/ 130 w 197"/>
                <a:gd name="T37" fmla="*/ 52 h 197"/>
                <a:gd name="T38" fmla="*/ 99 w 197"/>
                <a:gd name="T39" fmla="*/ 43 h 197"/>
                <a:gd name="T40" fmla="*/ 68 w 197"/>
                <a:gd name="T41" fmla="*/ 52 h 197"/>
                <a:gd name="T42" fmla="*/ 45 w 197"/>
                <a:gd name="T43" fmla="*/ 109 h 197"/>
                <a:gd name="T44" fmla="*/ 82 w 197"/>
                <a:gd name="T45" fmla="*/ 151 h 197"/>
                <a:gd name="T46" fmla="*/ 125 w 197"/>
                <a:gd name="T47" fmla="*/ 147 h 197"/>
                <a:gd name="T48" fmla="*/ 154 w 197"/>
                <a:gd name="T49" fmla="*/ 98 h 197"/>
                <a:gd name="T50" fmla="*/ 158 w 197"/>
                <a:gd name="T51" fmla="*/ 38 h 197"/>
                <a:gd name="T52" fmla="*/ 151 w 197"/>
                <a:gd name="T53" fmla="*/ 60 h 197"/>
                <a:gd name="T54" fmla="*/ 154 w 197"/>
                <a:gd name="T55" fmla="*/ 65 h 197"/>
                <a:gd name="T56" fmla="*/ 159 w 197"/>
                <a:gd name="T57" fmla="*/ 75 h 197"/>
                <a:gd name="T58" fmla="*/ 158 w 197"/>
                <a:gd name="T59" fmla="*/ 38 h 197"/>
                <a:gd name="T60" fmla="*/ 123 w 197"/>
                <a:gd name="T61" fmla="*/ 96 h 197"/>
                <a:gd name="T62" fmla="*/ 104 w 197"/>
                <a:gd name="T63" fmla="*/ 131 h 197"/>
                <a:gd name="T64" fmla="*/ 99 w 197"/>
                <a:gd name="T65" fmla="*/ 131 h 197"/>
                <a:gd name="T66" fmla="*/ 75 w 197"/>
                <a:gd name="T67" fmla="*/ 109 h 197"/>
                <a:gd name="T68" fmla="*/ 90 w 197"/>
                <a:gd name="T69" fmla="*/ 114 h 197"/>
                <a:gd name="T70" fmla="*/ 92 w 197"/>
                <a:gd name="T71" fmla="*/ 125 h 197"/>
                <a:gd name="T72" fmla="*/ 97 w 197"/>
                <a:gd name="T73" fmla="*/ 103 h 197"/>
                <a:gd name="T74" fmla="*/ 75 w 197"/>
                <a:gd name="T75" fmla="*/ 84 h 197"/>
                <a:gd name="T76" fmla="*/ 87 w 197"/>
                <a:gd name="T77" fmla="*/ 66 h 197"/>
                <a:gd name="T78" fmla="*/ 104 w 197"/>
                <a:gd name="T79" fmla="*/ 52 h 197"/>
                <a:gd name="T80" fmla="*/ 127 w 197"/>
                <a:gd name="T81" fmla="*/ 77 h 197"/>
                <a:gd name="T82" fmla="*/ 113 w 197"/>
                <a:gd name="T83" fmla="*/ 84 h 197"/>
                <a:gd name="T84" fmla="*/ 113 w 197"/>
                <a:gd name="T85" fmla="*/ 69 h 197"/>
                <a:gd name="T86" fmla="*/ 104 w 197"/>
                <a:gd name="T87" fmla="*/ 88 h 197"/>
                <a:gd name="T88" fmla="*/ 114 w 197"/>
                <a:gd name="T89" fmla="*/ 122 h 197"/>
                <a:gd name="T90" fmla="*/ 106 w 197"/>
                <a:gd name="T91" fmla="*/ 104 h 197"/>
                <a:gd name="T92" fmla="*/ 104 w 197"/>
                <a:gd name="T93" fmla="*/ 126 h 197"/>
                <a:gd name="T94" fmla="*/ 87 w 197"/>
                <a:gd name="T95" fmla="*/ 78 h 197"/>
                <a:gd name="T96" fmla="*/ 98 w 197"/>
                <a:gd name="T97" fmla="*/ 8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7" h="197">
                  <a:moveTo>
                    <a:pt x="99" y="197"/>
                  </a:moveTo>
                  <a:cubicBezTo>
                    <a:pt x="44" y="197"/>
                    <a:pt x="0" y="153"/>
                    <a:pt x="0" y="98"/>
                  </a:cubicBezTo>
                  <a:cubicBezTo>
                    <a:pt x="0" y="44"/>
                    <a:pt x="44" y="0"/>
                    <a:pt x="99" y="0"/>
                  </a:cubicBezTo>
                  <a:cubicBezTo>
                    <a:pt x="153" y="0"/>
                    <a:pt x="197" y="44"/>
                    <a:pt x="197" y="98"/>
                  </a:cubicBezTo>
                  <a:cubicBezTo>
                    <a:pt x="197" y="153"/>
                    <a:pt x="153" y="197"/>
                    <a:pt x="99" y="197"/>
                  </a:cubicBezTo>
                  <a:close/>
                  <a:moveTo>
                    <a:pt x="158" y="159"/>
                  </a:moveTo>
                  <a:cubicBezTo>
                    <a:pt x="168" y="149"/>
                    <a:pt x="176" y="136"/>
                    <a:pt x="180" y="122"/>
                  </a:cubicBezTo>
                  <a:cubicBezTo>
                    <a:pt x="159" y="122"/>
                    <a:pt x="159" y="122"/>
                    <a:pt x="159" y="122"/>
                  </a:cubicBezTo>
                  <a:cubicBezTo>
                    <a:pt x="159" y="122"/>
                    <a:pt x="159" y="122"/>
                    <a:pt x="159" y="122"/>
                  </a:cubicBezTo>
                  <a:cubicBezTo>
                    <a:pt x="158" y="124"/>
                    <a:pt x="157" y="125"/>
                    <a:pt x="157" y="127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55" y="129"/>
                    <a:pt x="155" y="130"/>
                    <a:pt x="154" y="131"/>
                  </a:cubicBezTo>
                  <a:cubicBezTo>
                    <a:pt x="154" y="132"/>
                    <a:pt x="154" y="132"/>
                    <a:pt x="153" y="132"/>
                  </a:cubicBezTo>
                  <a:cubicBezTo>
                    <a:pt x="153" y="134"/>
                    <a:pt x="152" y="135"/>
                    <a:pt x="151" y="136"/>
                  </a:cubicBezTo>
                  <a:cubicBezTo>
                    <a:pt x="151" y="136"/>
                    <a:pt x="151" y="137"/>
                    <a:pt x="150" y="137"/>
                  </a:cubicBezTo>
                  <a:cubicBezTo>
                    <a:pt x="149" y="138"/>
                    <a:pt x="148" y="139"/>
                    <a:pt x="147" y="141"/>
                  </a:cubicBezTo>
                  <a:lnTo>
                    <a:pt x="158" y="159"/>
                  </a:lnTo>
                  <a:close/>
                  <a:moveTo>
                    <a:pt x="99" y="183"/>
                  </a:moveTo>
                  <a:cubicBezTo>
                    <a:pt x="106" y="183"/>
                    <a:pt x="113" y="182"/>
                    <a:pt x="119" y="180"/>
                  </a:cubicBezTo>
                  <a:cubicBezTo>
                    <a:pt x="109" y="162"/>
                    <a:pt x="109" y="162"/>
                    <a:pt x="109" y="162"/>
                  </a:cubicBezTo>
                  <a:cubicBezTo>
                    <a:pt x="107" y="162"/>
                    <a:pt x="106" y="162"/>
                    <a:pt x="104" y="162"/>
                  </a:cubicBezTo>
                  <a:cubicBezTo>
                    <a:pt x="102" y="163"/>
                    <a:pt x="101" y="163"/>
                    <a:pt x="99" y="163"/>
                  </a:cubicBezTo>
                  <a:cubicBezTo>
                    <a:pt x="97" y="163"/>
                    <a:pt x="94" y="163"/>
                    <a:pt x="92" y="162"/>
                  </a:cubicBezTo>
                  <a:cubicBezTo>
                    <a:pt x="90" y="162"/>
                    <a:pt x="88" y="162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83" y="182"/>
                    <a:pt x="91" y="183"/>
                    <a:pt x="99" y="183"/>
                  </a:cubicBezTo>
                  <a:close/>
                  <a:moveTo>
                    <a:pt x="38" y="157"/>
                  </a:moveTo>
                  <a:cubicBezTo>
                    <a:pt x="48" y="139"/>
                    <a:pt x="48" y="139"/>
                    <a:pt x="48" y="139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7" y="136"/>
                    <a:pt x="45" y="134"/>
                    <a:pt x="43" y="131"/>
                  </a:cubicBezTo>
                  <a:cubicBezTo>
                    <a:pt x="43" y="131"/>
                    <a:pt x="43" y="131"/>
                    <a:pt x="43" y="131"/>
                  </a:cubicBezTo>
                  <a:cubicBezTo>
                    <a:pt x="41" y="128"/>
                    <a:pt x="40" y="125"/>
                    <a:pt x="39" y="122"/>
                  </a:cubicBezTo>
                  <a:cubicBezTo>
                    <a:pt x="18" y="122"/>
                    <a:pt x="18" y="122"/>
                    <a:pt x="18" y="122"/>
                  </a:cubicBezTo>
                  <a:cubicBezTo>
                    <a:pt x="22" y="135"/>
                    <a:pt x="29" y="147"/>
                    <a:pt x="38" y="157"/>
                  </a:cubicBezTo>
                  <a:close/>
                  <a:moveTo>
                    <a:pt x="38" y="39"/>
                  </a:moveTo>
                  <a:cubicBezTo>
                    <a:pt x="29" y="49"/>
                    <a:pt x="21" y="61"/>
                    <a:pt x="18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3"/>
                    <a:pt x="40" y="72"/>
                    <a:pt x="41" y="71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2" y="69"/>
                    <a:pt x="42" y="67"/>
                    <a:pt x="43" y="66"/>
                  </a:cubicBezTo>
                  <a:cubicBezTo>
                    <a:pt x="43" y="66"/>
                    <a:pt x="43" y="65"/>
                    <a:pt x="44" y="65"/>
                  </a:cubicBezTo>
                  <a:cubicBezTo>
                    <a:pt x="45" y="62"/>
                    <a:pt x="47" y="60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lnTo>
                    <a:pt x="38" y="39"/>
                  </a:lnTo>
                  <a:close/>
                  <a:moveTo>
                    <a:pt x="99" y="14"/>
                  </a:moveTo>
                  <a:cubicBezTo>
                    <a:pt x="91" y="14"/>
                    <a:pt x="83" y="15"/>
                    <a:pt x="76" y="17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8" y="35"/>
                    <a:pt x="90" y="34"/>
                    <a:pt x="92" y="34"/>
                  </a:cubicBezTo>
                  <a:cubicBezTo>
                    <a:pt x="95" y="34"/>
                    <a:pt x="97" y="34"/>
                    <a:pt x="99" y="34"/>
                  </a:cubicBezTo>
                  <a:cubicBezTo>
                    <a:pt x="101" y="34"/>
                    <a:pt x="102" y="34"/>
                    <a:pt x="104" y="34"/>
                  </a:cubicBezTo>
                  <a:cubicBezTo>
                    <a:pt x="106" y="34"/>
                    <a:pt x="107" y="34"/>
                    <a:pt x="109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3" y="15"/>
                    <a:pt x="106" y="14"/>
                    <a:pt x="99" y="14"/>
                  </a:cubicBezTo>
                  <a:close/>
                  <a:moveTo>
                    <a:pt x="130" y="52"/>
                  </a:moveTo>
                  <a:cubicBezTo>
                    <a:pt x="128" y="51"/>
                    <a:pt x="127" y="50"/>
                    <a:pt x="125" y="50"/>
                  </a:cubicBezTo>
                  <a:cubicBezTo>
                    <a:pt x="122" y="48"/>
                    <a:pt x="119" y="46"/>
                    <a:pt x="115" y="45"/>
                  </a:cubicBezTo>
                  <a:cubicBezTo>
                    <a:pt x="110" y="44"/>
                    <a:pt x="105" y="43"/>
                    <a:pt x="99" y="43"/>
                  </a:cubicBezTo>
                  <a:cubicBezTo>
                    <a:pt x="93" y="43"/>
                    <a:pt x="88" y="44"/>
                    <a:pt x="82" y="45"/>
                  </a:cubicBezTo>
                  <a:cubicBezTo>
                    <a:pt x="79" y="46"/>
                    <a:pt x="76" y="48"/>
                    <a:pt x="72" y="50"/>
                  </a:cubicBezTo>
                  <a:cubicBezTo>
                    <a:pt x="71" y="50"/>
                    <a:pt x="69" y="51"/>
                    <a:pt x="68" y="52"/>
                  </a:cubicBezTo>
                  <a:cubicBezTo>
                    <a:pt x="56" y="60"/>
                    <a:pt x="47" y="73"/>
                    <a:pt x="45" y="87"/>
                  </a:cubicBezTo>
                  <a:cubicBezTo>
                    <a:pt x="44" y="91"/>
                    <a:pt x="43" y="94"/>
                    <a:pt x="43" y="98"/>
                  </a:cubicBezTo>
                  <a:cubicBezTo>
                    <a:pt x="43" y="102"/>
                    <a:pt x="44" y="106"/>
                    <a:pt x="45" y="109"/>
                  </a:cubicBezTo>
                  <a:cubicBezTo>
                    <a:pt x="47" y="124"/>
                    <a:pt x="56" y="136"/>
                    <a:pt x="68" y="144"/>
                  </a:cubicBezTo>
                  <a:cubicBezTo>
                    <a:pt x="69" y="145"/>
                    <a:pt x="71" y="146"/>
                    <a:pt x="72" y="147"/>
                  </a:cubicBezTo>
                  <a:cubicBezTo>
                    <a:pt x="76" y="149"/>
                    <a:pt x="79" y="150"/>
                    <a:pt x="82" y="151"/>
                  </a:cubicBezTo>
                  <a:cubicBezTo>
                    <a:pt x="88" y="153"/>
                    <a:pt x="93" y="154"/>
                    <a:pt x="99" y="154"/>
                  </a:cubicBezTo>
                  <a:cubicBezTo>
                    <a:pt x="105" y="154"/>
                    <a:pt x="110" y="153"/>
                    <a:pt x="115" y="151"/>
                  </a:cubicBezTo>
                  <a:cubicBezTo>
                    <a:pt x="119" y="150"/>
                    <a:pt x="122" y="149"/>
                    <a:pt x="125" y="147"/>
                  </a:cubicBezTo>
                  <a:cubicBezTo>
                    <a:pt x="127" y="146"/>
                    <a:pt x="128" y="145"/>
                    <a:pt x="130" y="144"/>
                  </a:cubicBezTo>
                  <a:cubicBezTo>
                    <a:pt x="142" y="136"/>
                    <a:pt x="150" y="124"/>
                    <a:pt x="153" y="109"/>
                  </a:cubicBezTo>
                  <a:cubicBezTo>
                    <a:pt x="154" y="106"/>
                    <a:pt x="154" y="102"/>
                    <a:pt x="154" y="98"/>
                  </a:cubicBezTo>
                  <a:cubicBezTo>
                    <a:pt x="154" y="94"/>
                    <a:pt x="154" y="91"/>
                    <a:pt x="153" y="87"/>
                  </a:cubicBezTo>
                  <a:cubicBezTo>
                    <a:pt x="150" y="73"/>
                    <a:pt x="142" y="60"/>
                    <a:pt x="130" y="52"/>
                  </a:cubicBezTo>
                  <a:close/>
                  <a:moveTo>
                    <a:pt x="158" y="38"/>
                  </a:moveTo>
                  <a:cubicBezTo>
                    <a:pt x="147" y="56"/>
                    <a:pt x="147" y="56"/>
                    <a:pt x="147" y="56"/>
                  </a:cubicBezTo>
                  <a:cubicBezTo>
                    <a:pt x="147" y="56"/>
                    <a:pt x="147" y="56"/>
                    <a:pt x="147" y="56"/>
                  </a:cubicBezTo>
                  <a:cubicBezTo>
                    <a:pt x="148" y="57"/>
                    <a:pt x="149" y="58"/>
                    <a:pt x="151" y="60"/>
                  </a:cubicBezTo>
                  <a:cubicBezTo>
                    <a:pt x="151" y="60"/>
                    <a:pt x="151" y="60"/>
                    <a:pt x="151" y="60"/>
                  </a:cubicBezTo>
                  <a:cubicBezTo>
                    <a:pt x="152" y="62"/>
                    <a:pt x="153" y="63"/>
                    <a:pt x="154" y="65"/>
                  </a:cubicBezTo>
                  <a:cubicBezTo>
                    <a:pt x="154" y="65"/>
                    <a:pt x="154" y="65"/>
                    <a:pt x="154" y="65"/>
                  </a:cubicBezTo>
                  <a:cubicBezTo>
                    <a:pt x="155" y="66"/>
                    <a:pt x="156" y="68"/>
                    <a:pt x="156" y="70"/>
                  </a:cubicBezTo>
                  <a:cubicBezTo>
                    <a:pt x="157" y="70"/>
                    <a:pt x="157" y="70"/>
                    <a:pt x="157" y="70"/>
                  </a:cubicBezTo>
                  <a:cubicBezTo>
                    <a:pt x="157" y="71"/>
                    <a:pt x="158" y="73"/>
                    <a:pt x="159" y="75"/>
                  </a:cubicBezTo>
                  <a:cubicBezTo>
                    <a:pt x="159" y="75"/>
                    <a:pt x="159" y="75"/>
                    <a:pt x="159" y="75"/>
                  </a:cubicBezTo>
                  <a:cubicBezTo>
                    <a:pt x="180" y="75"/>
                    <a:pt x="180" y="75"/>
                    <a:pt x="180" y="75"/>
                  </a:cubicBezTo>
                  <a:cubicBezTo>
                    <a:pt x="176" y="60"/>
                    <a:pt x="168" y="48"/>
                    <a:pt x="158" y="38"/>
                  </a:cubicBezTo>
                  <a:close/>
                  <a:moveTo>
                    <a:pt x="105" y="89"/>
                  </a:moveTo>
                  <a:cubicBezTo>
                    <a:pt x="106" y="89"/>
                    <a:pt x="107" y="89"/>
                    <a:pt x="107" y="89"/>
                  </a:cubicBezTo>
                  <a:cubicBezTo>
                    <a:pt x="114" y="90"/>
                    <a:pt x="120" y="92"/>
                    <a:pt x="123" y="96"/>
                  </a:cubicBezTo>
                  <a:cubicBezTo>
                    <a:pt x="127" y="99"/>
                    <a:pt x="129" y="103"/>
                    <a:pt x="129" y="109"/>
                  </a:cubicBezTo>
                  <a:cubicBezTo>
                    <a:pt x="129" y="115"/>
                    <a:pt x="126" y="120"/>
                    <a:pt x="121" y="124"/>
                  </a:cubicBezTo>
                  <a:cubicBezTo>
                    <a:pt x="117" y="128"/>
                    <a:pt x="111" y="130"/>
                    <a:pt x="104" y="131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99" y="145"/>
                    <a:pt x="99" y="145"/>
                    <a:pt x="99" y="145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1" y="130"/>
                    <a:pt x="85" y="129"/>
                    <a:pt x="80" y="126"/>
                  </a:cubicBezTo>
                  <a:cubicBezTo>
                    <a:pt x="75" y="123"/>
                    <a:pt x="73" y="119"/>
                    <a:pt x="73" y="115"/>
                  </a:cubicBezTo>
                  <a:cubicBezTo>
                    <a:pt x="73" y="112"/>
                    <a:pt x="73" y="110"/>
                    <a:pt x="75" y="109"/>
                  </a:cubicBezTo>
                  <a:cubicBezTo>
                    <a:pt x="76" y="107"/>
                    <a:pt x="78" y="106"/>
                    <a:pt x="81" y="106"/>
                  </a:cubicBezTo>
                  <a:cubicBezTo>
                    <a:pt x="84" y="106"/>
                    <a:pt x="86" y="107"/>
                    <a:pt x="87" y="108"/>
                  </a:cubicBezTo>
                  <a:cubicBezTo>
                    <a:pt x="89" y="110"/>
                    <a:pt x="90" y="112"/>
                    <a:pt x="90" y="114"/>
                  </a:cubicBezTo>
                  <a:cubicBezTo>
                    <a:pt x="90" y="116"/>
                    <a:pt x="89" y="118"/>
                    <a:pt x="89" y="119"/>
                  </a:cubicBezTo>
                  <a:cubicBezTo>
                    <a:pt x="88" y="121"/>
                    <a:pt x="88" y="122"/>
                    <a:pt x="87" y="123"/>
                  </a:cubicBezTo>
                  <a:cubicBezTo>
                    <a:pt x="88" y="124"/>
                    <a:pt x="90" y="124"/>
                    <a:pt x="92" y="125"/>
                  </a:cubicBezTo>
                  <a:cubicBezTo>
                    <a:pt x="94" y="126"/>
                    <a:pt x="96" y="126"/>
                    <a:pt x="99" y="126"/>
                  </a:cubicBezTo>
                  <a:cubicBezTo>
                    <a:pt x="99" y="103"/>
                    <a:pt x="99" y="103"/>
                    <a:pt x="99" y="103"/>
                  </a:cubicBezTo>
                  <a:cubicBezTo>
                    <a:pt x="98" y="103"/>
                    <a:pt x="98" y="103"/>
                    <a:pt x="97" y="103"/>
                  </a:cubicBezTo>
                  <a:cubicBezTo>
                    <a:pt x="97" y="103"/>
                    <a:pt x="96" y="103"/>
                    <a:pt x="96" y="103"/>
                  </a:cubicBezTo>
                  <a:cubicBezTo>
                    <a:pt x="89" y="103"/>
                    <a:pt x="84" y="101"/>
                    <a:pt x="80" y="97"/>
                  </a:cubicBezTo>
                  <a:cubicBezTo>
                    <a:pt x="76" y="94"/>
                    <a:pt x="75" y="90"/>
                    <a:pt x="75" y="84"/>
                  </a:cubicBezTo>
                  <a:cubicBezTo>
                    <a:pt x="75" y="82"/>
                    <a:pt x="75" y="80"/>
                    <a:pt x="76" y="77"/>
                  </a:cubicBezTo>
                  <a:cubicBezTo>
                    <a:pt x="77" y="75"/>
                    <a:pt x="78" y="73"/>
                    <a:pt x="80" y="71"/>
                  </a:cubicBezTo>
                  <a:cubicBezTo>
                    <a:pt x="82" y="69"/>
                    <a:pt x="84" y="67"/>
                    <a:pt x="87" y="66"/>
                  </a:cubicBezTo>
                  <a:cubicBezTo>
                    <a:pt x="90" y="64"/>
                    <a:pt x="94" y="64"/>
                    <a:pt x="99" y="63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4" y="63"/>
                    <a:pt x="104" y="63"/>
                    <a:pt x="104" y="63"/>
                  </a:cubicBezTo>
                  <a:cubicBezTo>
                    <a:pt x="110" y="64"/>
                    <a:pt x="116" y="65"/>
                    <a:pt x="120" y="68"/>
                  </a:cubicBezTo>
                  <a:cubicBezTo>
                    <a:pt x="125" y="70"/>
                    <a:pt x="127" y="74"/>
                    <a:pt x="127" y="77"/>
                  </a:cubicBezTo>
                  <a:cubicBezTo>
                    <a:pt x="127" y="80"/>
                    <a:pt x="126" y="82"/>
                    <a:pt x="125" y="83"/>
                  </a:cubicBezTo>
                  <a:cubicBezTo>
                    <a:pt x="123" y="85"/>
                    <a:pt x="121" y="86"/>
                    <a:pt x="119" y="86"/>
                  </a:cubicBezTo>
                  <a:cubicBezTo>
                    <a:pt x="116" y="86"/>
                    <a:pt x="114" y="85"/>
                    <a:pt x="113" y="84"/>
                  </a:cubicBezTo>
                  <a:cubicBezTo>
                    <a:pt x="111" y="82"/>
                    <a:pt x="111" y="81"/>
                    <a:pt x="111" y="78"/>
                  </a:cubicBezTo>
                  <a:cubicBezTo>
                    <a:pt x="111" y="77"/>
                    <a:pt x="111" y="75"/>
                    <a:pt x="111" y="74"/>
                  </a:cubicBezTo>
                  <a:cubicBezTo>
                    <a:pt x="112" y="72"/>
                    <a:pt x="112" y="71"/>
                    <a:pt x="113" y="69"/>
                  </a:cubicBezTo>
                  <a:cubicBezTo>
                    <a:pt x="112" y="69"/>
                    <a:pt x="111" y="69"/>
                    <a:pt x="109" y="68"/>
                  </a:cubicBezTo>
                  <a:cubicBezTo>
                    <a:pt x="107" y="68"/>
                    <a:pt x="105" y="68"/>
                    <a:pt x="104" y="6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4" y="88"/>
                    <a:pt x="105" y="89"/>
                    <a:pt x="105" y="89"/>
                  </a:cubicBezTo>
                  <a:close/>
                  <a:moveTo>
                    <a:pt x="104" y="126"/>
                  </a:moveTo>
                  <a:cubicBezTo>
                    <a:pt x="108" y="126"/>
                    <a:pt x="111" y="125"/>
                    <a:pt x="114" y="122"/>
                  </a:cubicBezTo>
                  <a:cubicBezTo>
                    <a:pt x="116" y="120"/>
                    <a:pt x="117" y="118"/>
                    <a:pt x="117" y="115"/>
                  </a:cubicBezTo>
                  <a:cubicBezTo>
                    <a:pt x="117" y="112"/>
                    <a:pt x="116" y="110"/>
                    <a:pt x="114" y="108"/>
                  </a:cubicBezTo>
                  <a:cubicBezTo>
                    <a:pt x="113" y="106"/>
                    <a:pt x="110" y="105"/>
                    <a:pt x="106" y="104"/>
                  </a:cubicBezTo>
                  <a:cubicBezTo>
                    <a:pt x="106" y="104"/>
                    <a:pt x="106" y="104"/>
                    <a:pt x="105" y="104"/>
                  </a:cubicBezTo>
                  <a:cubicBezTo>
                    <a:pt x="104" y="104"/>
                    <a:pt x="104" y="104"/>
                    <a:pt x="104" y="104"/>
                  </a:cubicBezTo>
                  <a:lnTo>
                    <a:pt x="104" y="126"/>
                  </a:lnTo>
                  <a:close/>
                  <a:moveTo>
                    <a:pt x="99" y="68"/>
                  </a:moveTo>
                  <a:cubicBezTo>
                    <a:pt x="95" y="68"/>
                    <a:pt x="92" y="69"/>
                    <a:pt x="90" y="71"/>
                  </a:cubicBezTo>
                  <a:cubicBezTo>
                    <a:pt x="88" y="73"/>
                    <a:pt x="87" y="75"/>
                    <a:pt x="87" y="78"/>
                  </a:cubicBezTo>
                  <a:cubicBezTo>
                    <a:pt x="87" y="81"/>
                    <a:pt x="87" y="83"/>
                    <a:pt x="89" y="85"/>
                  </a:cubicBezTo>
                  <a:cubicBezTo>
                    <a:pt x="91" y="86"/>
                    <a:pt x="93" y="87"/>
                    <a:pt x="96" y="88"/>
                  </a:cubicBezTo>
                  <a:cubicBezTo>
                    <a:pt x="97" y="88"/>
                    <a:pt x="97" y="88"/>
                    <a:pt x="98" y="88"/>
                  </a:cubicBezTo>
                  <a:cubicBezTo>
                    <a:pt x="98" y="88"/>
                    <a:pt x="98" y="88"/>
                    <a:pt x="99" y="88"/>
                  </a:cubicBezTo>
                  <a:lnTo>
                    <a:pt x="99" y="68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75"/>
            <p:cNvSpPr>
              <a:spLocks noEditPoints="1"/>
            </p:cNvSpPr>
            <p:nvPr/>
          </p:nvSpPr>
          <p:spPr bwMode="auto">
            <a:xfrm>
              <a:off x="622" y="1582"/>
              <a:ext cx="241" cy="245"/>
            </a:xfrm>
            <a:custGeom>
              <a:avLst/>
              <a:gdLst>
                <a:gd name="T0" fmla="*/ 172 w 194"/>
                <a:gd name="T1" fmla="*/ 105 h 197"/>
                <a:gd name="T2" fmla="*/ 180 w 194"/>
                <a:gd name="T3" fmla="*/ 129 h 197"/>
                <a:gd name="T4" fmla="*/ 148 w 194"/>
                <a:gd name="T5" fmla="*/ 161 h 197"/>
                <a:gd name="T6" fmla="*/ 156 w 194"/>
                <a:gd name="T7" fmla="*/ 129 h 197"/>
                <a:gd name="T8" fmla="*/ 163 w 194"/>
                <a:gd name="T9" fmla="*/ 65 h 197"/>
                <a:gd name="T10" fmla="*/ 175 w 194"/>
                <a:gd name="T11" fmla="*/ 31 h 197"/>
                <a:gd name="T12" fmla="*/ 176 w 194"/>
                <a:gd name="T13" fmla="*/ 69 h 197"/>
                <a:gd name="T14" fmla="*/ 8 w 194"/>
                <a:gd name="T15" fmla="*/ 197 h 197"/>
                <a:gd name="T16" fmla="*/ 0 w 194"/>
                <a:gd name="T17" fmla="*/ 189 h 197"/>
                <a:gd name="T18" fmla="*/ 0 w 194"/>
                <a:gd name="T19" fmla="*/ 33 h 197"/>
                <a:gd name="T20" fmla="*/ 143 w 194"/>
                <a:gd name="T21" fmla="*/ 33 h 197"/>
                <a:gd name="T22" fmla="*/ 144 w 194"/>
                <a:gd name="T23" fmla="*/ 189 h 197"/>
                <a:gd name="T24" fmla="*/ 136 w 194"/>
                <a:gd name="T25" fmla="*/ 197 h 197"/>
                <a:gd name="T26" fmla="*/ 108 w 194"/>
                <a:gd name="T27" fmla="*/ 145 h 197"/>
                <a:gd name="T28" fmla="*/ 25 w 194"/>
                <a:gd name="T29" fmla="*/ 173 h 197"/>
                <a:gd name="T30" fmla="*/ 124 w 194"/>
                <a:gd name="T31" fmla="*/ 101 h 197"/>
                <a:gd name="T32" fmla="*/ 124 w 194"/>
                <a:gd name="T33" fmla="*/ 73 h 197"/>
                <a:gd name="T34" fmla="*/ 124 w 194"/>
                <a:gd name="T35" fmla="*/ 57 h 197"/>
                <a:gd name="T36" fmla="*/ 32 w 194"/>
                <a:gd name="T37" fmla="*/ 45 h 197"/>
                <a:gd name="T38" fmla="*/ 20 w 194"/>
                <a:gd name="T39" fmla="*/ 65 h 197"/>
                <a:gd name="T40" fmla="*/ 20 w 194"/>
                <a:gd name="T41" fmla="*/ 93 h 197"/>
                <a:gd name="T42" fmla="*/ 20 w 194"/>
                <a:gd name="T43" fmla="*/ 109 h 197"/>
                <a:gd name="T44" fmla="*/ 112 w 194"/>
                <a:gd name="T45" fmla="*/ 121 h 197"/>
                <a:gd name="T46" fmla="*/ 124 w 194"/>
                <a:gd name="T47" fmla="*/ 101 h 197"/>
                <a:gd name="T48" fmla="*/ 92 w 194"/>
                <a:gd name="T49" fmla="*/ 101 h 197"/>
                <a:gd name="T50" fmla="*/ 116 w 194"/>
                <a:gd name="T51" fmla="*/ 113 h 197"/>
                <a:gd name="T52" fmla="*/ 92 w 194"/>
                <a:gd name="T53" fmla="*/ 73 h 197"/>
                <a:gd name="T54" fmla="*/ 116 w 194"/>
                <a:gd name="T55" fmla="*/ 93 h 197"/>
                <a:gd name="T56" fmla="*/ 92 w 194"/>
                <a:gd name="T57" fmla="*/ 73 h 197"/>
                <a:gd name="T58" fmla="*/ 116 w 194"/>
                <a:gd name="T59" fmla="*/ 53 h 197"/>
                <a:gd name="T60" fmla="*/ 92 w 194"/>
                <a:gd name="T61" fmla="*/ 65 h 197"/>
                <a:gd name="T62" fmla="*/ 60 w 194"/>
                <a:gd name="T63" fmla="*/ 65 h 197"/>
                <a:gd name="T64" fmla="*/ 84 w 194"/>
                <a:gd name="T65" fmla="*/ 53 h 197"/>
                <a:gd name="T66" fmla="*/ 60 w 194"/>
                <a:gd name="T67" fmla="*/ 65 h 197"/>
                <a:gd name="T68" fmla="*/ 28 w 194"/>
                <a:gd name="T69" fmla="*/ 53 h 197"/>
                <a:gd name="T70" fmla="*/ 52 w 194"/>
                <a:gd name="T71" fmla="*/ 65 h 197"/>
                <a:gd name="T72" fmla="*/ 52 w 194"/>
                <a:gd name="T73" fmla="*/ 93 h 197"/>
                <a:gd name="T74" fmla="*/ 28 w 194"/>
                <a:gd name="T75" fmla="*/ 73 h 197"/>
                <a:gd name="T76" fmla="*/ 52 w 194"/>
                <a:gd name="T77" fmla="*/ 93 h 197"/>
                <a:gd name="T78" fmla="*/ 28 w 194"/>
                <a:gd name="T79" fmla="*/ 113 h 197"/>
                <a:gd name="T80" fmla="*/ 52 w 194"/>
                <a:gd name="T81" fmla="*/ 101 h 197"/>
                <a:gd name="T82" fmla="*/ 84 w 194"/>
                <a:gd name="T83" fmla="*/ 73 h 197"/>
                <a:gd name="T84" fmla="*/ 60 w 194"/>
                <a:gd name="T85" fmla="*/ 93 h 197"/>
                <a:gd name="T86" fmla="*/ 84 w 194"/>
                <a:gd name="T87" fmla="*/ 73 h 197"/>
                <a:gd name="T88" fmla="*/ 84 w 194"/>
                <a:gd name="T89" fmla="*/ 113 h 197"/>
                <a:gd name="T90" fmla="*/ 60 w 194"/>
                <a:gd name="T91" fmla="*/ 10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4" h="197">
                  <a:moveTo>
                    <a:pt x="176" y="69"/>
                  </a:moveTo>
                  <a:cubicBezTo>
                    <a:pt x="173" y="77"/>
                    <a:pt x="172" y="94"/>
                    <a:pt x="172" y="105"/>
                  </a:cubicBezTo>
                  <a:cubicBezTo>
                    <a:pt x="172" y="129"/>
                    <a:pt x="172" y="129"/>
                    <a:pt x="172" y="129"/>
                  </a:cubicBezTo>
                  <a:cubicBezTo>
                    <a:pt x="180" y="129"/>
                    <a:pt x="180" y="129"/>
                    <a:pt x="180" y="129"/>
                  </a:cubicBezTo>
                  <a:cubicBezTo>
                    <a:pt x="180" y="161"/>
                    <a:pt x="180" y="161"/>
                    <a:pt x="180" y="161"/>
                  </a:cubicBezTo>
                  <a:cubicBezTo>
                    <a:pt x="148" y="161"/>
                    <a:pt x="148" y="161"/>
                    <a:pt x="148" y="161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56" y="129"/>
                    <a:pt x="156" y="129"/>
                    <a:pt x="156" y="129"/>
                  </a:cubicBezTo>
                  <a:cubicBezTo>
                    <a:pt x="156" y="113"/>
                    <a:pt x="156" y="113"/>
                    <a:pt x="156" y="113"/>
                  </a:cubicBezTo>
                  <a:cubicBezTo>
                    <a:pt x="156" y="113"/>
                    <a:pt x="154" y="71"/>
                    <a:pt x="163" y="65"/>
                  </a:cubicBezTo>
                  <a:cubicBezTo>
                    <a:pt x="158" y="62"/>
                    <a:pt x="155" y="56"/>
                    <a:pt x="155" y="50"/>
                  </a:cubicBezTo>
                  <a:cubicBezTo>
                    <a:pt x="155" y="39"/>
                    <a:pt x="164" y="31"/>
                    <a:pt x="175" y="31"/>
                  </a:cubicBezTo>
                  <a:cubicBezTo>
                    <a:pt x="185" y="31"/>
                    <a:pt x="194" y="39"/>
                    <a:pt x="194" y="50"/>
                  </a:cubicBezTo>
                  <a:cubicBezTo>
                    <a:pt x="194" y="60"/>
                    <a:pt x="186" y="68"/>
                    <a:pt x="176" y="69"/>
                  </a:cubicBezTo>
                  <a:close/>
                  <a:moveTo>
                    <a:pt x="136" y="197"/>
                  </a:moveTo>
                  <a:cubicBezTo>
                    <a:pt x="8" y="197"/>
                    <a:pt x="8" y="197"/>
                    <a:pt x="8" y="197"/>
                  </a:cubicBezTo>
                  <a:cubicBezTo>
                    <a:pt x="8" y="189"/>
                    <a:pt x="8" y="189"/>
                    <a:pt x="8" y="189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15"/>
                    <a:pt x="33" y="0"/>
                    <a:pt x="71" y="0"/>
                  </a:cubicBezTo>
                  <a:cubicBezTo>
                    <a:pt x="109" y="0"/>
                    <a:pt x="141" y="15"/>
                    <a:pt x="143" y="33"/>
                  </a:cubicBezTo>
                  <a:cubicBezTo>
                    <a:pt x="144" y="33"/>
                    <a:pt x="144" y="33"/>
                    <a:pt x="144" y="33"/>
                  </a:cubicBezTo>
                  <a:cubicBezTo>
                    <a:pt x="144" y="189"/>
                    <a:pt x="144" y="189"/>
                    <a:pt x="144" y="189"/>
                  </a:cubicBezTo>
                  <a:cubicBezTo>
                    <a:pt x="136" y="189"/>
                    <a:pt x="136" y="189"/>
                    <a:pt x="136" y="189"/>
                  </a:cubicBezTo>
                  <a:lnTo>
                    <a:pt x="136" y="197"/>
                  </a:lnTo>
                  <a:close/>
                  <a:moveTo>
                    <a:pt x="122" y="173"/>
                  </a:moveTo>
                  <a:cubicBezTo>
                    <a:pt x="108" y="145"/>
                    <a:pt x="108" y="145"/>
                    <a:pt x="108" y="145"/>
                  </a:cubicBezTo>
                  <a:cubicBezTo>
                    <a:pt x="39" y="145"/>
                    <a:pt x="39" y="145"/>
                    <a:pt x="39" y="145"/>
                  </a:cubicBezTo>
                  <a:cubicBezTo>
                    <a:pt x="25" y="173"/>
                    <a:pt x="25" y="173"/>
                    <a:pt x="25" y="173"/>
                  </a:cubicBezTo>
                  <a:lnTo>
                    <a:pt x="122" y="173"/>
                  </a:lnTo>
                  <a:close/>
                  <a:moveTo>
                    <a:pt x="124" y="101"/>
                  </a:moveTo>
                  <a:cubicBezTo>
                    <a:pt x="124" y="93"/>
                    <a:pt x="124" y="93"/>
                    <a:pt x="124" y="93"/>
                  </a:cubicBezTo>
                  <a:cubicBezTo>
                    <a:pt x="124" y="73"/>
                    <a:pt x="124" y="73"/>
                    <a:pt x="124" y="73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0"/>
                    <a:pt x="119" y="45"/>
                    <a:pt x="11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5" y="45"/>
                    <a:pt x="20" y="50"/>
                    <a:pt x="20" y="57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0" y="116"/>
                    <a:pt x="25" y="121"/>
                    <a:pt x="3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9" y="121"/>
                    <a:pt x="124" y="116"/>
                    <a:pt x="124" y="109"/>
                  </a:cubicBezTo>
                  <a:lnTo>
                    <a:pt x="124" y="101"/>
                  </a:lnTo>
                  <a:close/>
                  <a:moveTo>
                    <a:pt x="92" y="113"/>
                  </a:moveTo>
                  <a:cubicBezTo>
                    <a:pt x="92" y="101"/>
                    <a:pt x="92" y="101"/>
                    <a:pt x="92" y="101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6" y="113"/>
                    <a:pt x="116" y="113"/>
                    <a:pt x="116" y="113"/>
                  </a:cubicBezTo>
                  <a:lnTo>
                    <a:pt x="92" y="113"/>
                  </a:lnTo>
                  <a:close/>
                  <a:moveTo>
                    <a:pt x="92" y="73"/>
                  </a:moveTo>
                  <a:cubicBezTo>
                    <a:pt x="116" y="73"/>
                    <a:pt x="116" y="73"/>
                    <a:pt x="116" y="73"/>
                  </a:cubicBezTo>
                  <a:cubicBezTo>
                    <a:pt x="116" y="93"/>
                    <a:pt x="116" y="93"/>
                    <a:pt x="116" y="93"/>
                  </a:cubicBezTo>
                  <a:cubicBezTo>
                    <a:pt x="92" y="93"/>
                    <a:pt x="92" y="93"/>
                    <a:pt x="92" y="93"/>
                  </a:cubicBezTo>
                  <a:lnTo>
                    <a:pt x="92" y="73"/>
                  </a:lnTo>
                  <a:close/>
                  <a:moveTo>
                    <a:pt x="92" y="53"/>
                  </a:moveTo>
                  <a:cubicBezTo>
                    <a:pt x="116" y="53"/>
                    <a:pt x="116" y="53"/>
                    <a:pt x="116" y="53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92" y="65"/>
                    <a:pt x="92" y="65"/>
                    <a:pt x="92" y="65"/>
                  </a:cubicBezTo>
                  <a:lnTo>
                    <a:pt x="92" y="53"/>
                  </a:lnTo>
                  <a:close/>
                  <a:moveTo>
                    <a:pt x="60" y="65"/>
                  </a:moveTo>
                  <a:cubicBezTo>
                    <a:pt x="60" y="53"/>
                    <a:pt x="60" y="53"/>
                    <a:pt x="60" y="53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4" y="65"/>
                    <a:pt x="84" y="65"/>
                    <a:pt x="84" y="65"/>
                  </a:cubicBezTo>
                  <a:lnTo>
                    <a:pt x="60" y="65"/>
                  </a:lnTo>
                  <a:close/>
                  <a:moveTo>
                    <a:pt x="28" y="65"/>
                  </a:moveTo>
                  <a:cubicBezTo>
                    <a:pt x="28" y="53"/>
                    <a:pt x="28" y="53"/>
                    <a:pt x="28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65"/>
                    <a:pt x="52" y="65"/>
                    <a:pt x="52" y="65"/>
                  </a:cubicBezTo>
                  <a:lnTo>
                    <a:pt x="28" y="65"/>
                  </a:lnTo>
                  <a:close/>
                  <a:moveTo>
                    <a:pt x="52" y="93"/>
                  </a:moveTo>
                  <a:cubicBezTo>
                    <a:pt x="28" y="93"/>
                    <a:pt x="28" y="93"/>
                    <a:pt x="28" y="93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52" y="73"/>
                    <a:pt x="52" y="73"/>
                    <a:pt x="52" y="73"/>
                  </a:cubicBezTo>
                  <a:lnTo>
                    <a:pt x="52" y="93"/>
                  </a:lnTo>
                  <a:close/>
                  <a:moveTo>
                    <a:pt x="52" y="113"/>
                  </a:moveTo>
                  <a:cubicBezTo>
                    <a:pt x="28" y="113"/>
                    <a:pt x="28" y="113"/>
                    <a:pt x="28" y="113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52" y="101"/>
                    <a:pt x="52" y="101"/>
                    <a:pt x="52" y="101"/>
                  </a:cubicBezTo>
                  <a:lnTo>
                    <a:pt x="52" y="113"/>
                  </a:lnTo>
                  <a:close/>
                  <a:moveTo>
                    <a:pt x="84" y="73"/>
                  </a:moveTo>
                  <a:cubicBezTo>
                    <a:pt x="84" y="93"/>
                    <a:pt x="84" y="93"/>
                    <a:pt x="84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73"/>
                    <a:pt x="60" y="73"/>
                    <a:pt x="60" y="73"/>
                  </a:cubicBezTo>
                  <a:lnTo>
                    <a:pt x="84" y="73"/>
                  </a:lnTo>
                  <a:close/>
                  <a:moveTo>
                    <a:pt x="84" y="101"/>
                  </a:moveTo>
                  <a:cubicBezTo>
                    <a:pt x="84" y="113"/>
                    <a:pt x="84" y="113"/>
                    <a:pt x="84" y="113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60" y="101"/>
                    <a:pt x="60" y="101"/>
                    <a:pt x="60" y="101"/>
                  </a:cubicBezTo>
                  <a:lnTo>
                    <a:pt x="84" y="101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76"/>
            <p:cNvSpPr>
              <a:spLocks noEditPoints="1"/>
            </p:cNvSpPr>
            <p:nvPr/>
          </p:nvSpPr>
          <p:spPr bwMode="auto">
            <a:xfrm>
              <a:off x="922" y="1583"/>
              <a:ext cx="247" cy="244"/>
            </a:xfrm>
            <a:custGeom>
              <a:avLst/>
              <a:gdLst>
                <a:gd name="T0" fmla="*/ 97 w 198"/>
                <a:gd name="T1" fmla="*/ 166 h 196"/>
                <a:gd name="T2" fmla="*/ 0 w 198"/>
                <a:gd name="T3" fmla="*/ 106 h 196"/>
                <a:gd name="T4" fmla="*/ 92 w 198"/>
                <a:gd name="T5" fmla="*/ 50 h 196"/>
                <a:gd name="T6" fmla="*/ 92 w 198"/>
                <a:gd name="T7" fmla="*/ 35 h 196"/>
                <a:gd name="T8" fmla="*/ 59 w 198"/>
                <a:gd name="T9" fmla="*/ 35 h 196"/>
                <a:gd name="T10" fmla="*/ 51 w 198"/>
                <a:gd name="T11" fmla="*/ 25 h 196"/>
                <a:gd name="T12" fmla="*/ 59 w 198"/>
                <a:gd name="T13" fmla="*/ 15 h 196"/>
                <a:gd name="T14" fmla="*/ 92 w 198"/>
                <a:gd name="T15" fmla="*/ 15 h 196"/>
                <a:gd name="T16" fmla="*/ 92 w 198"/>
                <a:gd name="T17" fmla="*/ 6 h 196"/>
                <a:gd name="T18" fmla="*/ 100 w 198"/>
                <a:gd name="T19" fmla="*/ 0 h 196"/>
                <a:gd name="T20" fmla="*/ 108 w 198"/>
                <a:gd name="T21" fmla="*/ 6 h 196"/>
                <a:gd name="T22" fmla="*/ 108 w 198"/>
                <a:gd name="T23" fmla="*/ 15 h 196"/>
                <a:gd name="T24" fmla="*/ 140 w 198"/>
                <a:gd name="T25" fmla="*/ 15 h 196"/>
                <a:gd name="T26" fmla="*/ 149 w 198"/>
                <a:gd name="T27" fmla="*/ 25 h 196"/>
                <a:gd name="T28" fmla="*/ 140 w 198"/>
                <a:gd name="T29" fmla="*/ 35 h 196"/>
                <a:gd name="T30" fmla="*/ 108 w 198"/>
                <a:gd name="T31" fmla="*/ 35 h 196"/>
                <a:gd name="T32" fmla="*/ 108 w 198"/>
                <a:gd name="T33" fmla="*/ 50 h 196"/>
                <a:gd name="T34" fmla="*/ 198 w 198"/>
                <a:gd name="T35" fmla="*/ 106 h 196"/>
                <a:gd name="T36" fmla="*/ 97 w 198"/>
                <a:gd name="T37" fmla="*/ 166 h 196"/>
                <a:gd name="T38" fmla="*/ 8 w 198"/>
                <a:gd name="T39" fmla="*/ 105 h 196"/>
                <a:gd name="T40" fmla="*/ 21 w 198"/>
                <a:gd name="T41" fmla="*/ 118 h 196"/>
                <a:gd name="T42" fmla="*/ 33 w 198"/>
                <a:gd name="T43" fmla="*/ 105 h 196"/>
                <a:gd name="T44" fmla="*/ 21 w 198"/>
                <a:gd name="T45" fmla="*/ 93 h 196"/>
                <a:gd name="T46" fmla="*/ 8 w 198"/>
                <a:gd name="T47" fmla="*/ 105 h 196"/>
                <a:gd name="T48" fmla="*/ 23 w 198"/>
                <a:gd name="T49" fmla="*/ 82 h 196"/>
                <a:gd name="T50" fmla="*/ 34 w 198"/>
                <a:gd name="T51" fmla="*/ 89 h 196"/>
                <a:gd name="T52" fmla="*/ 66 w 198"/>
                <a:gd name="T53" fmla="*/ 66 h 196"/>
                <a:gd name="T54" fmla="*/ 23 w 198"/>
                <a:gd name="T55" fmla="*/ 82 h 196"/>
                <a:gd name="T56" fmla="*/ 108 w 198"/>
                <a:gd name="T57" fmla="*/ 72 h 196"/>
                <a:gd name="T58" fmla="*/ 108 w 198"/>
                <a:gd name="T59" fmla="*/ 94 h 196"/>
                <a:gd name="T60" fmla="*/ 125 w 198"/>
                <a:gd name="T61" fmla="*/ 106 h 196"/>
                <a:gd name="T62" fmla="*/ 100 w 198"/>
                <a:gd name="T63" fmla="*/ 119 h 196"/>
                <a:gd name="T64" fmla="*/ 75 w 198"/>
                <a:gd name="T65" fmla="*/ 106 h 196"/>
                <a:gd name="T66" fmla="*/ 92 w 198"/>
                <a:gd name="T67" fmla="*/ 94 h 196"/>
                <a:gd name="T68" fmla="*/ 92 w 198"/>
                <a:gd name="T69" fmla="*/ 72 h 196"/>
                <a:gd name="T70" fmla="*/ 40 w 198"/>
                <a:gd name="T71" fmla="*/ 106 h 196"/>
                <a:gd name="T72" fmla="*/ 98 w 198"/>
                <a:gd name="T73" fmla="*/ 139 h 196"/>
                <a:gd name="T74" fmla="*/ 159 w 198"/>
                <a:gd name="T75" fmla="*/ 106 h 196"/>
                <a:gd name="T76" fmla="*/ 108 w 198"/>
                <a:gd name="T77" fmla="*/ 72 h 196"/>
                <a:gd name="T78" fmla="*/ 97 w 198"/>
                <a:gd name="T79" fmla="*/ 179 h 196"/>
                <a:gd name="T80" fmla="*/ 198 w 198"/>
                <a:gd name="T81" fmla="*/ 133 h 196"/>
                <a:gd name="T82" fmla="*/ 198 w 198"/>
                <a:gd name="T83" fmla="*/ 136 h 196"/>
                <a:gd name="T84" fmla="*/ 97 w 198"/>
                <a:gd name="T85" fmla="*/ 196 h 196"/>
                <a:gd name="T86" fmla="*/ 0 w 198"/>
                <a:gd name="T87" fmla="*/ 136 h 196"/>
                <a:gd name="T88" fmla="*/ 0 w 198"/>
                <a:gd name="T89" fmla="*/ 133 h 196"/>
                <a:gd name="T90" fmla="*/ 97 w 198"/>
                <a:gd name="T91" fmla="*/ 17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8" h="196">
                  <a:moveTo>
                    <a:pt x="97" y="166"/>
                  </a:moveTo>
                  <a:cubicBezTo>
                    <a:pt x="41" y="166"/>
                    <a:pt x="0" y="137"/>
                    <a:pt x="0" y="106"/>
                  </a:cubicBezTo>
                  <a:cubicBezTo>
                    <a:pt x="0" y="77"/>
                    <a:pt x="38" y="51"/>
                    <a:pt x="92" y="50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5" y="35"/>
                    <a:pt x="51" y="30"/>
                    <a:pt x="51" y="25"/>
                  </a:cubicBezTo>
                  <a:cubicBezTo>
                    <a:pt x="51" y="21"/>
                    <a:pt x="55" y="15"/>
                    <a:pt x="59" y="15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6" y="0"/>
                    <a:pt x="100" y="0"/>
                  </a:cubicBezTo>
                  <a:cubicBezTo>
                    <a:pt x="103" y="0"/>
                    <a:pt x="108" y="3"/>
                    <a:pt x="108" y="6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40" y="15"/>
                    <a:pt x="140" y="15"/>
                    <a:pt x="140" y="15"/>
                  </a:cubicBezTo>
                  <a:cubicBezTo>
                    <a:pt x="145" y="15"/>
                    <a:pt x="149" y="21"/>
                    <a:pt x="149" y="25"/>
                  </a:cubicBezTo>
                  <a:cubicBezTo>
                    <a:pt x="149" y="30"/>
                    <a:pt x="145" y="35"/>
                    <a:pt x="140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50"/>
                    <a:pt x="108" y="50"/>
                    <a:pt x="108" y="50"/>
                  </a:cubicBezTo>
                  <a:cubicBezTo>
                    <a:pt x="160" y="53"/>
                    <a:pt x="198" y="78"/>
                    <a:pt x="198" y="106"/>
                  </a:cubicBezTo>
                  <a:cubicBezTo>
                    <a:pt x="198" y="137"/>
                    <a:pt x="153" y="166"/>
                    <a:pt x="97" y="166"/>
                  </a:cubicBezTo>
                  <a:close/>
                  <a:moveTo>
                    <a:pt x="8" y="105"/>
                  </a:moveTo>
                  <a:cubicBezTo>
                    <a:pt x="8" y="112"/>
                    <a:pt x="14" y="118"/>
                    <a:pt x="21" y="118"/>
                  </a:cubicBezTo>
                  <a:cubicBezTo>
                    <a:pt x="27" y="118"/>
                    <a:pt x="33" y="112"/>
                    <a:pt x="33" y="105"/>
                  </a:cubicBezTo>
                  <a:cubicBezTo>
                    <a:pt x="33" y="98"/>
                    <a:pt x="27" y="93"/>
                    <a:pt x="21" y="93"/>
                  </a:cubicBezTo>
                  <a:cubicBezTo>
                    <a:pt x="14" y="93"/>
                    <a:pt x="8" y="98"/>
                    <a:pt x="8" y="105"/>
                  </a:cubicBezTo>
                  <a:close/>
                  <a:moveTo>
                    <a:pt x="23" y="82"/>
                  </a:moveTo>
                  <a:cubicBezTo>
                    <a:pt x="34" y="89"/>
                    <a:pt x="34" y="89"/>
                    <a:pt x="34" y="89"/>
                  </a:cubicBezTo>
                  <a:cubicBezTo>
                    <a:pt x="34" y="89"/>
                    <a:pt x="38" y="72"/>
                    <a:pt x="66" y="66"/>
                  </a:cubicBezTo>
                  <a:cubicBezTo>
                    <a:pt x="44" y="62"/>
                    <a:pt x="23" y="82"/>
                    <a:pt x="23" y="82"/>
                  </a:cubicBezTo>
                  <a:close/>
                  <a:moveTo>
                    <a:pt x="108" y="72"/>
                  </a:moveTo>
                  <a:cubicBezTo>
                    <a:pt x="108" y="94"/>
                    <a:pt x="108" y="94"/>
                    <a:pt x="108" y="94"/>
                  </a:cubicBezTo>
                  <a:cubicBezTo>
                    <a:pt x="119" y="95"/>
                    <a:pt x="125" y="100"/>
                    <a:pt x="125" y="106"/>
                  </a:cubicBezTo>
                  <a:cubicBezTo>
                    <a:pt x="125" y="113"/>
                    <a:pt x="114" y="119"/>
                    <a:pt x="100" y="119"/>
                  </a:cubicBezTo>
                  <a:cubicBezTo>
                    <a:pt x="87" y="119"/>
                    <a:pt x="75" y="113"/>
                    <a:pt x="75" y="106"/>
                  </a:cubicBezTo>
                  <a:cubicBezTo>
                    <a:pt x="75" y="101"/>
                    <a:pt x="81" y="96"/>
                    <a:pt x="92" y="94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61" y="74"/>
                    <a:pt x="40" y="89"/>
                    <a:pt x="40" y="106"/>
                  </a:cubicBezTo>
                  <a:cubicBezTo>
                    <a:pt x="40" y="124"/>
                    <a:pt x="64" y="139"/>
                    <a:pt x="98" y="139"/>
                  </a:cubicBezTo>
                  <a:cubicBezTo>
                    <a:pt x="131" y="139"/>
                    <a:pt x="159" y="124"/>
                    <a:pt x="159" y="106"/>
                  </a:cubicBezTo>
                  <a:cubicBezTo>
                    <a:pt x="159" y="89"/>
                    <a:pt x="138" y="75"/>
                    <a:pt x="108" y="72"/>
                  </a:cubicBezTo>
                  <a:close/>
                  <a:moveTo>
                    <a:pt x="97" y="179"/>
                  </a:moveTo>
                  <a:cubicBezTo>
                    <a:pt x="146" y="179"/>
                    <a:pt x="187" y="158"/>
                    <a:pt x="198" y="133"/>
                  </a:cubicBezTo>
                  <a:cubicBezTo>
                    <a:pt x="198" y="134"/>
                    <a:pt x="198" y="135"/>
                    <a:pt x="198" y="136"/>
                  </a:cubicBezTo>
                  <a:cubicBezTo>
                    <a:pt x="198" y="166"/>
                    <a:pt x="153" y="196"/>
                    <a:pt x="97" y="196"/>
                  </a:cubicBezTo>
                  <a:cubicBezTo>
                    <a:pt x="41" y="196"/>
                    <a:pt x="0" y="166"/>
                    <a:pt x="0" y="136"/>
                  </a:cubicBezTo>
                  <a:cubicBezTo>
                    <a:pt x="0" y="135"/>
                    <a:pt x="0" y="134"/>
                    <a:pt x="0" y="133"/>
                  </a:cubicBezTo>
                  <a:cubicBezTo>
                    <a:pt x="11" y="158"/>
                    <a:pt x="48" y="179"/>
                    <a:pt x="97" y="179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77"/>
            <p:cNvSpPr>
              <a:spLocks noEditPoints="1"/>
            </p:cNvSpPr>
            <p:nvPr/>
          </p:nvSpPr>
          <p:spPr bwMode="auto">
            <a:xfrm>
              <a:off x="1217" y="1587"/>
              <a:ext cx="249" cy="234"/>
            </a:xfrm>
            <a:custGeom>
              <a:avLst/>
              <a:gdLst>
                <a:gd name="T0" fmla="*/ 144 w 200"/>
                <a:gd name="T1" fmla="*/ 141 h 188"/>
                <a:gd name="T2" fmla="*/ 101 w 200"/>
                <a:gd name="T3" fmla="*/ 9 h 188"/>
                <a:gd name="T4" fmla="*/ 87 w 200"/>
                <a:gd name="T5" fmla="*/ 2 h 188"/>
                <a:gd name="T6" fmla="*/ 9 w 200"/>
                <a:gd name="T7" fmla="*/ 28 h 188"/>
                <a:gd name="T8" fmla="*/ 2 w 200"/>
                <a:gd name="T9" fmla="*/ 42 h 188"/>
                <a:gd name="T10" fmla="*/ 46 w 200"/>
                <a:gd name="T11" fmla="*/ 175 h 188"/>
                <a:gd name="T12" fmla="*/ 60 w 200"/>
                <a:gd name="T13" fmla="*/ 182 h 188"/>
                <a:gd name="T14" fmla="*/ 137 w 200"/>
                <a:gd name="T15" fmla="*/ 155 h 188"/>
                <a:gd name="T16" fmla="*/ 144 w 200"/>
                <a:gd name="T17" fmla="*/ 141 h 188"/>
                <a:gd name="T18" fmla="*/ 92 w 200"/>
                <a:gd name="T19" fmla="*/ 102 h 188"/>
                <a:gd name="T20" fmla="*/ 85 w 200"/>
                <a:gd name="T21" fmla="*/ 121 h 188"/>
                <a:gd name="T22" fmla="*/ 66 w 200"/>
                <a:gd name="T23" fmla="*/ 112 h 188"/>
                <a:gd name="T24" fmla="*/ 39 w 200"/>
                <a:gd name="T25" fmla="*/ 98 h 188"/>
                <a:gd name="T26" fmla="*/ 68 w 200"/>
                <a:gd name="T27" fmla="*/ 78 h 188"/>
                <a:gd name="T28" fmla="*/ 102 w 200"/>
                <a:gd name="T29" fmla="*/ 73 h 188"/>
                <a:gd name="T30" fmla="*/ 92 w 200"/>
                <a:gd name="T31" fmla="*/ 102 h 188"/>
                <a:gd name="T32" fmla="*/ 194 w 200"/>
                <a:gd name="T33" fmla="*/ 30 h 188"/>
                <a:gd name="T34" fmla="*/ 182 w 200"/>
                <a:gd name="T35" fmla="*/ 19 h 188"/>
                <a:gd name="T36" fmla="*/ 164 w 200"/>
                <a:gd name="T37" fmla="*/ 19 h 188"/>
                <a:gd name="T38" fmla="*/ 185 w 200"/>
                <a:gd name="T39" fmla="*/ 162 h 188"/>
                <a:gd name="T40" fmla="*/ 179 w 200"/>
                <a:gd name="T41" fmla="*/ 172 h 188"/>
                <a:gd name="T42" fmla="*/ 100 w 200"/>
                <a:gd name="T43" fmla="*/ 185 h 188"/>
                <a:gd name="T44" fmla="*/ 108 w 200"/>
                <a:gd name="T45" fmla="*/ 188 h 188"/>
                <a:gd name="T46" fmla="*/ 189 w 200"/>
                <a:gd name="T47" fmla="*/ 183 h 188"/>
                <a:gd name="T48" fmla="*/ 200 w 200"/>
                <a:gd name="T49" fmla="*/ 171 h 188"/>
                <a:gd name="T50" fmla="*/ 194 w 200"/>
                <a:gd name="T51" fmla="*/ 30 h 188"/>
                <a:gd name="T52" fmla="*/ 173 w 200"/>
                <a:gd name="T53" fmla="*/ 155 h 188"/>
                <a:gd name="T54" fmla="*/ 151 w 200"/>
                <a:gd name="T55" fmla="*/ 18 h 188"/>
                <a:gd name="T56" fmla="*/ 138 w 200"/>
                <a:gd name="T57" fmla="*/ 9 h 188"/>
                <a:gd name="T58" fmla="*/ 114 w 200"/>
                <a:gd name="T59" fmla="*/ 13 h 188"/>
                <a:gd name="T60" fmla="*/ 151 w 200"/>
                <a:gd name="T61" fmla="*/ 148 h 188"/>
                <a:gd name="T62" fmla="*/ 147 w 200"/>
                <a:gd name="T63" fmla="*/ 158 h 188"/>
                <a:gd name="T64" fmla="*/ 76 w 200"/>
                <a:gd name="T65" fmla="*/ 181 h 188"/>
                <a:gd name="T66" fmla="*/ 85 w 200"/>
                <a:gd name="T67" fmla="*/ 183 h 188"/>
                <a:gd name="T68" fmla="*/ 164 w 200"/>
                <a:gd name="T69" fmla="*/ 168 h 188"/>
                <a:gd name="T70" fmla="*/ 173 w 200"/>
                <a:gd name="T71" fmla="*/ 15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0" h="188">
                  <a:moveTo>
                    <a:pt x="144" y="141"/>
                  </a:moveTo>
                  <a:cubicBezTo>
                    <a:pt x="101" y="9"/>
                    <a:pt x="101" y="9"/>
                    <a:pt x="101" y="9"/>
                  </a:cubicBezTo>
                  <a:cubicBezTo>
                    <a:pt x="99" y="3"/>
                    <a:pt x="93" y="0"/>
                    <a:pt x="87" y="2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3" y="30"/>
                    <a:pt x="0" y="36"/>
                    <a:pt x="2" y="42"/>
                  </a:cubicBezTo>
                  <a:cubicBezTo>
                    <a:pt x="46" y="175"/>
                    <a:pt x="46" y="175"/>
                    <a:pt x="46" y="175"/>
                  </a:cubicBezTo>
                  <a:cubicBezTo>
                    <a:pt x="48" y="181"/>
                    <a:pt x="54" y="184"/>
                    <a:pt x="60" y="182"/>
                  </a:cubicBezTo>
                  <a:cubicBezTo>
                    <a:pt x="137" y="155"/>
                    <a:pt x="137" y="155"/>
                    <a:pt x="137" y="155"/>
                  </a:cubicBezTo>
                  <a:cubicBezTo>
                    <a:pt x="143" y="153"/>
                    <a:pt x="146" y="147"/>
                    <a:pt x="144" y="141"/>
                  </a:cubicBezTo>
                  <a:close/>
                  <a:moveTo>
                    <a:pt x="92" y="102"/>
                  </a:moveTo>
                  <a:cubicBezTo>
                    <a:pt x="88" y="109"/>
                    <a:pt x="84" y="118"/>
                    <a:pt x="85" y="121"/>
                  </a:cubicBezTo>
                  <a:cubicBezTo>
                    <a:pt x="83" y="119"/>
                    <a:pt x="75" y="114"/>
                    <a:pt x="66" y="112"/>
                  </a:cubicBezTo>
                  <a:cubicBezTo>
                    <a:pt x="57" y="110"/>
                    <a:pt x="44" y="110"/>
                    <a:pt x="39" y="98"/>
                  </a:cubicBezTo>
                  <a:cubicBezTo>
                    <a:pt x="30" y="76"/>
                    <a:pt x="52" y="62"/>
                    <a:pt x="68" y="78"/>
                  </a:cubicBezTo>
                  <a:cubicBezTo>
                    <a:pt x="68" y="56"/>
                    <a:pt x="93" y="51"/>
                    <a:pt x="102" y="73"/>
                  </a:cubicBezTo>
                  <a:cubicBezTo>
                    <a:pt x="107" y="85"/>
                    <a:pt x="98" y="94"/>
                    <a:pt x="92" y="102"/>
                  </a:cubicBezTo>
                  <a:close/>
                  <a:moveTo>
                    <a:pt x="194" y="30"/>
                  </a:moveTo>
                  <a:cubicBezTo>
                    <a:pt x="193" y="23"/>
                    <a:pt x="188" y="19"/>
                    <a:pt x="182" y="19"/>
                  </a:cubicBezTo>
                  <a:cubicBezTo>
                    <a:pt x="182" y="19"/>
                    <a:pt x="178" y="19"/>
                    <a:pt x="164" y="19"/>
                  </a:cubicBezTo>
                  <a:cubicBezTo>
                    <a:pt x="175" y="93"/>
                    <a:pt x="178" y="106"/>
                    <a:pt x="185" y="162"/>
                  </a:cubicBezTo>
                  <a:cubicBezTo>
                    <a:pt x="187" y="173"/>
                    <a:pt x="179" y="172"/>
                    <a:pt x="179" y="172"/>
                  </a:cubicBezTo>
                  <a:cubicBezTo>
                    <a:pt x="180" y="175"/>
                    <a:pt x="112" y="183"/>
                    <a:pt x="100" y="185"/>
                  </a:cubicBezTo>
                  <a:cubicBezTo>
                    <a:pt x="103" y="187"/>
                    <a:pt x="105" y="188"/>
                    <a:pt x="108" y="188"/>
                  </a:cubicBezTo>
                  <a:cubicBezTo>
                    <a:pt x="189" y="183"/>
                    <a:pt x="189" y="183"/>
                    <a:pt x="189" y="183"/>
                  </a:cubicBezTo>
                  <a:cubicBezTo>
                    <a:pt x="196" y="183"/>
                    <a:pt x="200" y="177"/>
                    <a:pt x="200" y="171"/>
                  </a:cubicBezTo>
                  <a:lnTo>
                    <a:pt x="194" y="30"/>
                  </a:lnTo>
                  <a:close/>
                  <a:moveTo>
                    <a:pt x="173" y="155"/>
                  </a:moveTo>
                  <a:cubicBezTo>
                    <a:pt x="151" y="18"/>
                    <a:pt x="151" y="18"/>
                    <a:pt x="151" y="18"/>
                  </a:cubicBezTo>
                  <a:cubicBezTo>
                    <a:pt x="150" y="12"/>
                    <a:pt x="144" y="8"/>
                    <a:pt x="138" y="9"/>
                  </a:cubicBezTo>
                  <a:cubicBezTo>
                    <a:pt x="138" y="9"/>
                    <a:pt x="127" y="11"/>
                    <a:pt x="114" y="13"/>
                  </a:cubicBezTo>
                  <a:cubicBezTo>
                    <a:pt x="136" y="83"/>
                    <a:pt x="139" y="93"/>
                    <a:pt x="151" y="148"/>
                  </a:cubicBezTo>
                  <a:cubicBezTo>
                    <a:pt x="154" y="158"/>
                    <a:pt x="147" y="158"/>
                    <a:pt x="147" y="158"/>
                  </a:cubicBezTo>
                  <a:cubicBezTo>
                    <a:pt x="147" y="161"/>
                    <a:pt x="88" y="177"/>
                    <a:pt x="76" y="181"/>
                  </a:cubicBezTo>
                  <a:cubicBezTo>
                    <a:pt x="79" y="183"/>
                    <a:pt x="82" y="184"/>
                    <a:pt x="85" y="183"/>
                  </a:cubicBezTo>
                  <a:cubicBezTo>
                    <a:pt x="164" y="168"/>
                    <a:pt x="164" y="168"/>
                    <a:pt x="164" y="168"/>
                  </a:cubicBezTo>
                  <a:cubicBezTo>
                    <a:pt x="171" y="167"/>
                    <a:pt x="175" y="161"/>
                    <a:pt x="173" y="155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78"/>
            <p:cNvSpPr>
              <a:spLocks noEditPoints="1"/>
            </p:cNvSpPr>
            <p:nvPr/>
          </p:nvSpPr>
          <p:spPr bwMode="auto">
            <a:xfrm>
              <a:off x="1531" y="1594"/>
              <a:ext cx="249" cy="232"/>
            </a:xfrm>
            <a:custGeom>
              <a:avLst/>
              <a:gdLst>
                <a:gd name="T0" fmla="*/ 135 w 200"/>
                <a:gd name="T1" fmla="*/ 22 h 186"/>
                <a:gd name="T2" fmla="*/ 68 w 200"/>
                <a:gd name="T3" fmla="*/ 22 h 186"/>
                <a:gd name="T4" fmla="*/ 68 w 200"/>
                <a:gd name="T5" fmla="*/ 62 h 186"/>
                <a:gd name="T6" fmla="*/ 136 w 200"/>
                <a:gd name="T7" fmla="*/ 22 h 186"/>
                <a:gd name="T8" fmla="*/ 104 w 200"/>
                <a:gd name="T9" fmla="*/ 50 h 186"/>
                <a:gd name="T10" fmla="*/ 123 w 200"/>
                <a:gd name="T11" fmla="*/ 34 h 186"/>
                <a:gd name="T12" fmla="*/ 124 w 200"/>
                <a:gd name="T13" fmla="*/ 50 h 186"/>
                <a:gd name="T14" fmla="*/ 184 w 200"/>
                <a:gd name="T15" fmla="*/ 170 h 186"/>
                <a:gd name="T16" fmla="*/ 16 w 200"/>
                <a:gd name="T17" fmla="*/ 82 h 186"/>
                <a:gd name="T18" fmla="*/ 140 w 200"/>
                <a:gd name="T19" fmla="*/ 98 h 186"/>
                <a:gd name="T20" fmla="*/ 180 w 200"/>
                <a:gd name="T21" fmla="*/ 107 h 186"/>
                <a:gd name="T22" fmla="*/ 140 w 200"/>
                <a:gd name="T23" fmla="*/ 154 h 186"/>
                <a:gd name="T24" fmla="*/ 138 w 200"/>
                <a:gd name="T25" fmla="*/ 113 h 186"/>
                <a:gd name="T26" fmla="*/ 80 w 200"/>
                <a:gd name="T27" fmla="*/ 98 h 186"/>
                <a:gd name="T28" fmla="*/ 120 w 200"/>
                <a:gd name="T29" fmla="*/ 107 h 186"/>
                <a:gd name="T30" fmla="*/ 80 w 200"/>
                <a:gd name="T31" fmla="*/ 154 h 186"/>
                <a:gd name="T32" fmla="*/ 78 w 200"/>
                <a:gd name="T33" fmla="*/ 113 h 186"/>
                <a:gd name="T34" fmla="*/ 24 w 200"/>
                <a:gd name="T35" fmla="*/ 98 h 186"/>
                <a:gd name="T36" fmla="*/ 64 w 200"/>
                <a:gd name="T37" fmla="*/ 107 h 186"/>
                <a:gd name="T38" fmla="*/ 24 w 200"/>
                <a:gd name="T39" fmla="*/ 154 h 186"/>
                <a:gd name="T40" fmla="*/ 22 w 200"/>
                <a:gd name="T41" fmla="*/ 113 h 186"/>
                <a:gd name="T42" fmla="*/ 180 w 200"/>
                <a:gd name="T43" fmla="*/ 66 h 186"/>
                <a:gd name="T44" fmla="*/ 0 w 200"/>
                <a:gd name="T45" fmla="*/ 86 h 186"/>
                <a:gd name="T46" fmla="*/ 20 w 200"/>
                <a:gd name="T47" fmla="*/ 186 h 186"/>
                <a:gd name="T48" fmla="*/ 200 w 200"/>
                <a:gd name="T49" fmla="*/ 166 h 186"/>
                <a:gd name="T50" fmla="*/ 180 w 200"/>
                <a:gd name="T51" fmla="*/ 66 h 186"/>
                <a:gd name="T52" fmla="*/ 172 w 200"/>
                <a:gd name="T53" fmla="*/ 178 h 186"/>
                <a:gd name="T54" fmla="*/ 8 w 200"/>
                <a:gd name="T55" fmla="*/ 158 h 186"/>
                <a:gd name="T56" fmla="*/ 28 w 200"/>
                <a:gd name="T57" fmla="*/ 74 h 186"/>
                <a:gd name="T58" fmla="*/ 192 w 200"/>
                <a:gd name="T59" fmla="*/ 94 h 186"/>
                <a:gd name="T60" fmla="*/ 56 w 200"/>
                <a:gd name="T61" fmla="*/ 36 h 186"/>
                <a:gd name="T62" fmla="*/ 54 w 200"/>
                <a:gd name="T63" fmla="*/ 53 h 186"/>
                <a:gd name="T64" fmla="*/ 58 w 200"/>
                <a:gd name="T65" fmla="*/ 10 h 186"/>
                <a:gd name="T66" fmla="*/ 52 w 200"/>
                <a:gd name="T67" fmla="*/ 26 h 186"/>
                <a:gd name="T68" fmla="*/ 147 w 200"/>
                <a:gd name="T69" fmla="*/ 53 h 186"/>
                <a:gd name="T70" fmla="*/ 145 w 200"/>
                <a:gd name="T71" fmla="*/ 36 h 186"/>
                <a:gd name="T72" fmla="*/ 188 w 200"/>
                <a:gd name="T73" fmla="*/ 5 h 186"/>
                <a:gd name="T74" fmla="*/ 149 w 200"/>
                <a:gd name="T75" fmla="*/ 2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186">
                  <a:moveTo>
                    <a:pt x="136" y="22"/>
                  </a:moveTo>
                  <a:cubicBezTo>
                    <a:pt x="135" y="22"/>
                    <a:pt x="135" y="22"/>
                    <a:pt x="135" y="22"/>
                  </a:cubicBezTo>
                  <a:cubicBezTo>
                    <a:pt x="134" y="10"/>
                    <a:pt x="118" y="0"/>
                    <a:pt x="101" y="0"/>
                  </a:cubicBezTo>
                  <a:cubicBezTo>
                    <a:pt x="84" y="0"/>
                    <a:pt x="70" y="10"/>
                    <a:pt x="68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136" y="62"/>
                    <a:pt x="136" y="62"/>
                    <a:pt x="136" y="62"/>
                  </a:cubicBezTo>
                  <a:lnTo>
                    <a:pt x="136" y="22"/>
                  </a:lnTo>
                  <a:close/>
                  <a:moveTo>
                    <a:pt x="124" y="50"/>
                  </a:moveTo>
                  <a:cubicBezTo>
                    <a:pt x="104" y="50"/>
                    <a:pt x="104" y="50"/>
                    <a:pt x="104" y="50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8" y="18"/>
                    <a:pt x="122" y="24"/>
                    <a:pt x="123" y="34"/>
                  </a:cubicBezTo>
                  <a:cubicBezTo>
                    <a:pt x="124" y="34"/>
                    <a:pt x="124" y="34"/>
                    <a:pt x="124" y="34"/>
                  </a:cubicBezTo>
                  <a:lnTo>
                    <a:pt x="124" y="50"/>
                  </a:lnTo>
                  <a:close/>
                  <a:moveTo>
                    <a:pt x="16" y="170"/>
                  </a:moveTo>
                  <a:cubicBezTo>
                    <a:pt x="184" y="170"/>
                    <a:pt x="184" y="170"/>
                    <a:pt x="184" y="170"/>
                  </a:cubicBezTo>
                  <a:cubicBezTo>
                    <a:pt x="184" y="82"/>
                    <a:pt x="184" y="82"/>
                    <a:pt x="184" y="82"/>
                  </a:cubicBezTo>
                  <a:cubicBezTo>
                    <a:pt x="16" y="82"/>
                    <a:pt x="16" y="82"/>
                    <a:pt x="16" y="82"/>
                  </a:cubicBezTo>
                  <a:lnTo>
                    <a:pt x="16" y="170"/>
                  </a:lnTo>
                  <a:close/>
                  <a:moveTo>
                    <a:pt x="140" y="98"/>
                  </a:moveTo>
                  <a:cubicBezTo>
                    <a:pt x="180" y="98"/>
                    <a:pt x="180" y="98"/>
                    <a:pt x="180" y="98"/>
                  </a:cubicBezTo>
                  <a:cubicBezTo>
                    <a:pt x="180" y="107"/>
                    <a:pt x="180" y="107"/>
                    <a:pt x="180" y="107"/>
                  </a:cubicBezTo>
                  <a:cubicBezTo>
                    <a:pt x="158" y="154"/>
                    <a:pt x="158" y="154"/>
                    <a:pt x="158" y="154"/>
                  </a:cubicBezTo>
                  <a:cubicBezTo>
                    <a:pt x="140" y="154"/>
                    <a:pt x="140" y="154"/>
                    <a:pt x="140" y="154"/>
                  </a:cubicBezTo>
                  <a:cubicBezTo>
                    <a:pt x="166" y="110"/>
                    <a:pt x="166" y="110"/>
                    <a:pt x="166" y="110"/>
                  </a:cubicBezTo>
                  <a:cubicBezTo>
                    <a:pt x="138" y="113"/>
                    <a:pt x="138" y="113"/>
                    <a:pt x="138" y="113"/>
                  </a:cubicBezTo>
                  <a:lnTo>
                    <a:pt x="140" y="98"/>
                  </a:lnTo>
                  <a:close/>
                  <a:moveTo>
                    <a:pt x="80" y="98"/>
                  </a:moveTo>
                  <a:cubicBezTo>
                    <a:pt x="120" y="98"/>
                    <a:pt x="120" y="98"/>
                    <a:pt x="120" y="98"/>
                  </a:cubicBezTo>
                  <a:cubicBezTo>
                    <a:pt x="120" y="107"/>
                    <a:pt x="120" y="107"/>
                    <a:pt x="120" y="107"/>
                  </a:cubicBezTo>
                  <a:cubicBezTo>
                    <a:pt x="98" y="154"/>
                    <a:pt x="98" y="154"/>
                    <a:pt x="98" y="154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80" y="98"/>
                  </a:lnTo>
                  <a:close/>
                  <a:moveTo>
                    <a:pt x="24" y="98"/>
                  </a:moveTo>
                  <a:cubicBezTo>
                    <a:pt x="64" y="98"/>
                    <a:pt x="64" y="98"/>
                    <a:pt x="64" y="98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24" y="154"/>
                    <a:pt x="24" y="154"/>
                    <a:pt x="24" y="154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22" y="113"/>
                    <a:pt x="22" y="113"/>
                    <a:pt x="22" y="113"/>
                  </a:cubicBezTo>
                  <a:lnTo>
                    <a:pt x="24" y="98"/>
                  </a:lnTo>
                  <a:close/>
                  <a:moveTo>
                    <a:pt x="180" y="66"/>
                  </a:moveTo>
                  <a:cubicBezTo>
                    <a:pt x="20" y="66"/>
                    <a:pt x="20" y="66"/>
                    <a:pt x="20" y="66"/>
                  </a:cubicBezTo>
                  <a:cubicBezTo>
                    <a:pt x="9" y="66"/>
                    <a:pt x="0" y="75"/>
                    <a:pt x="0" y="8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77"/>
                    <a:pt x="9" y="186"/>
                    <a:pt x="20" y="186"/>
                  </a:cubicBezTo>
                  <a:cubicBezTo>
                    <a:pt x="180" y="186"/>
                    <a:pt x="180" y="186"/>
                    <a:pt x="180" y="186"/>
                  </a:cubicBezTo>
                  <a:cubicBezTo>
                    <a:pt x="191" y="186"/>
                    <a:pt x="200" y="177"/>
                    <a:pt x="200" y="166"/>
                  </a:cubicBezTo>
                  <a:cubicBezTo>
                    <a:pt x="200" y="86"/>
                    <a:pt x="200" y="86"/>
                    <a:pt x="200" y="86"/>
                  </a:cubicBezTo>
                  <a:cubicBezTo>
                    <a:pt x="200" y="75"/>
                    <a:pt x="191" y="66"/>
                    <a:pt x="180" y="66"/>
                  </a:cubicBezTo>
                  <a:close/>
                  <a:moveTo>
                    <a:pt x="192" y="158"/>
                  </a:moveTo>
                  <a:cubicBezTo>
                    <a:pt x="192" y="169"/>
                    <a:pt x="183" y="178"/>
                    <a:pt x="172" y="178"/>
                  </a:cubicBezTo>
                  <a:cubicBezTo>
                    <a:pt x="28" y="178"/>
                    <a:pt x="28" y="178"/>
                    <a:pt x="28" y="178"/>
                  </a:cubicBezTo>
                  <a:cubicBezTo>
                    <a:pt x="17" y="178"/>
                    <a:pt x="8" y="169"/>
                    <a:pt x="8" y="158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83"/>
                    <a:pt x="17" y="74"/>
                    <a:pt x="28" y="74"/>
                  </a:cubicBezTo>
                  <a:cubicBezTo>
                    <a:pt x="172" y="74"/>
                    <a:pt x="172" y="74"/>
                    <a:pt x="172" y="74"/>
                  </a:cubicBezTo>
                  <a:cubicBezTo>
                    <a:pt x="183" y="74"/>
                    <a:pt x="192" y="83"/>
                    <a:pt x="192" y="94"/>
                  </a:cubicBezTo>
                  <a:lnTo>
                    <a:pt x="192" y="158"/>
                  </a:lnTo>
                  <a:close/>
                  <a:moveTo>
                    <a:pt x="56" y="36"/>
                  </a:moveTo>
                  <a:cubicBezTo>
                    <a:pt x="11" y="43"/>
                    <a:pt x="11" y="43"/>
                    <a:pt x="11" y="43"/>
                  </a:cubicBezTo>
                  <a:cubicBezTo>
                    <a:pt x="54" y="53"/>
                    <a:pt x="54" y="53"/>
                    <a:pt x="54" y="53"/>
                  </a:cubicBezTo>
                  <a:lnTo>
                    <a:pt x="56" y="36"/>
                  </a:lnTo>
                  <a:close/>
                  <a:moveTo>
                    <a:pt x="58" y="10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52" y="26"/>
                    <a:pt x="52" y="26"/>
                    <a:pt x="52" y="26"/>
                  </a:cubicBezTo>
                  <a:lnTo>
                    <a:pt x="58" y="10"/>
                  </a:lnTo>
                  <a:close/>
                  <a:moveTo>
                    <a:pt x="147" y="53"/>
                  </a:moveTo>
                  <a:cubicBezTo>
                    <a:pt x="190" y="43"/>
                    <a:pt x="190" y="43"/>
                    <a:pt x="190" y="43"/>
                  </a:cubicBezTo>
                  <a:cubicBezTo>
                    <a:pt x="145" y="36"/>
                    <a:pt x="145" y="36"/>
                    <a:pt x="145" y="36"/>
                  </a:cubicBezTo>
                  <a:lnTo>
                    <a:pt x="147" y="53"/>
                  </a:lnTo>
                  <a:close/>
                  <a:moveTo>
                    <a:pt x="188" y="5"/>
                  </a:moveTo>
                  <a:cubicBezTo>
                    <a:pt x="143" y="10"/>
                    <a:pt x="143" y="10"/>
                    <a:pt x="143" y="10"/>
                  </a:cubicBezTo>
                  <a:cubicBezTo>
                    <a:pt x="149" y="26"/>
                    <a:pt x="149" y="26"/>
                    <a:pt x="149" y="26"/>
                  </a:cubicBezTo>
                  <a:lnTo>
                    <a:pt x="188" y="5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79"/>
            <p:cNvSpPr>
              <a:spLocks noEditPoints="1"/>
            </p:cNvSpPr>
            <p:nvPr/>
          </p:nvSpPr>
          <p:spPr bwMode="auto">
            <a:xfrm>
              <a:off x="1796" y="1580"/>
              <a:ext cx="326" cy="248"/>
            </a:xfrm>
            <a:custGeom>
              <a:avLst/>
              <a:gdLst>
                <a:gd name="T0" fmla="*/ 130 w 261"/>
                <a:gd name="T1" fmla="*/ 199 h 199"/>
                <a:gd name="T2" fmla="*/ 130 w 261"/>
                <a:gd name="T3" fmla="*/ 199 h 199"/>
                <a:gd name="T4" fmla="*/ 130 w 261"/>
                <a:gd name="T5" fmla="*/ 199 h 199"/>
                <a:gd name="T6" fmla="*/ 53 w 261"/>
                <a:gd name="T7" fmla="*/ 40 h 199"/>
                <a:gd name="T8" fmla="*/ 63 w 261"/>
                <a:gd name="T9" fmla="*/ 5 h 199"/>
                <a:gd name="T10" fmla="*/ 96 w 261"/>
                <a:gd name="T11" fmla="*/ 17 h 199"/>
                <a:gd name="T12" fmla="*/ 86 w 261"/>
                <a:gd name="T13" fmla="*/ 53 h 199"/>
                <a:gd name="T14" fmla="*/ 74 w 261"/>
                <a:gd name="T15" fmla="*/ 54 h 199"/>
                <a:gd name="T16" fmla="*/ 186 w 261"/>
                <a:gd name="T17" fmla="*/ 54 h 199"/>
                <a:gd name="T18" fmla="*/ 174 w 261"/>
                <a:gd name="T19" fmla="*/ 53 h 199"/>
                <a:gd name="T20" fmla="*/ 164 w 261"/>
                <a:gd name="T21" fmla="*/ 17 h 199"/>
                <a:gd name="T22" fmla="*/ 198 w 261"/>
                <a:gd name="T23" fmla="*/ 5 h 199"/>
                <a:gd name="T24" fmla="*/ 208 w 261"/>
                <a:gd name="T25" fmla="*/ 40 h 199"/>
                <a:gd name="T26" fmla="*/ 49 w 261"/>
                <a:gd name="T27" fmla="*/ 109 h 199"/>
                <a:gd name="T28" fmla="*/ 64 w 261"/>
                <a:gd name="T29" fmla="*/ 109 h 199"/>
                <a:gd name="T30" fmla="*/ 49 w 261"/>
                <a:gd name="T31" fmla="*/ 109 h 199"/>
                <a:gd name="T32" fmla="*/ 54 w 261"/>
                <a:gd name="T33" fmla="*/ 69 h 199"/>
                <a:gd name="T34" fmla="*/ 65 w 261"/>
                <a:gd name="T35" fmla="*/ 69 h 199"/>
                <a:gd name="T36" fmla="*/ 71 w 261"/>
                <a:gd name="T37" fmla="*/ 139 h 199"/>
                <a:gd name="T38" fmla="*/ 71 w 261"/>
                <a:gd name="T39" fmla="*/ 159 h 199"/>
                <a:gd name="T40" fmla="*/ 71 w 261"/>
                <a:gd name="T41" fmla="*/ 139 h 199"/>
                <a:gd name="T42" fmla="*/ 96 w 261"/>
                <a:gd name="T43" fmla="*/ 173 h 199"/>
                <a:gd name="T44" fmla="*/ 117 w 261"/>
                <a:gd name="T45" fmla="*/ 173 h 199"/>
                <a:gd name="T46" fmla="*/ 153 w 261"/>
                <a:gd name="T47" fmla="*/ 161 h 199"/>
                <a:gd name="T48" fmla="*/ 153 w 261"/>
                <a:gd name="T49" fmla="*/ 184 h 199"/>
                <a:gd name="T50" fmla="*/ 153 w 261"/>
                <a:gd name="T51" fmla="*/ 161 h 199"/>
                <a:gd name="T52" fmla="*/ 211 w 261"/>
                <a:gd name="T53" fmla="*/ 109 h 199"/>
                <a:gd name="T54" fmla="*/ 197 w 261"/>
                <a:gd name="T55" fmla="*/ 109 h 199"/>
                <a:gd name="T56" fmla="*/ 190 w 261"/>
                <a:gd name="T57" fmla="*/ 139 h 199"/>
                <a:gd name="T58" fmla="*/ 190 w 261"/>
                <a:gd name="T59" fmla="*/ 159 h 199"/>
                <a:gd name="T60" fmla="*/ 190 w 261"/>
                <a:gd name="T61" fmla="*/ 139 h 199"/>
                <a:gd name="T62" fmla="*/ 200 w 261"/>
                <a:gd name="T63" fmla="*/ 75 h 199"/>
                <a:gd name="T64" fmla="*/ 200 w 261"/>
                <a:gd name="T65" fmla="*/ 63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1" h="199">
                  <a:moveTo>
                    <a:pt x="204" y="43"/>
                  </a:moveTo>
                  <a:cubicBezTo>
                    <a:pt x="217" y="74"/>
                    <a:pt x="261" y="187"/>
                    <a:pt x="130" y="199"/>
                  </a:cubicBezTo>
                  <a:cubicBezTo>
                    <a:pt x="130" y="199"/>
                    <a:pt x="130" y="199"/>
                    <a:pt x="130" y="199"/>
                  </a:cubicBezTo>
                  <a:cubicBezTo>
                    <a:pt x="130" y="199"/>
                    <a:pt x="130" y="199"/>
                    <a:pt x="130" y="199"/>
                  </a:cubicBezTo>
                  <a:cubicBezTo>
                    <a:pt x="130" y="199"/>
                    <a:pt x="130" y="199"/>
                    <a:pt x="130" y="199"/>
                  </a:cubicBezTo>
                  <a:cubicBezTo>
                    <a:pt x="130" y="199"/>
                    <a:pt x="130" y="199"/>
                    <a:pt x="130" y="199"/>
                  </a:cubicBezTo>
                  <a:cubicBezTo>
                    <a:pt x="0" y="187"/>
                    <a:pt x="43" y="74"/>
                    <a:pt x="57" y="43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49" y="38"/>
                    <a:pt x="48" y="33"/>
                    <a:pt x="50" y="29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5" y="1"/>
                    <a:pt x="69" y="0"/>
                    <a:pt x="73" y="2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9" y="20"/>
                    <a:pt x="101" y="24"/>
                    <a:pt x="99" y="28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4" y="56"/>
                    <a:pt x="80" y="58"/>
                    <a:pt x="76" y="55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69" y="79"/>
                    <a:pt x="58" y="145"/>
                    <a:pt x="130" y="152"/>
                  </a:cubicBezTo>
                  <a:cubicBezTo>
                    <a:pt x="203" y="145"/>
                    <a:pt x="192" y="79"/>
                    <a:pt x="186" y="54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81" y="58"/>
                    <a:pt x="176" y="56"/>
                    <a:pt x="174" y="53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0" y="24"/>
                    <a:pt x="161" y="20"/>
                    <a:pt x="164" y="17"/>
                  </a:cubicBezTo>
                  <a:cubicBezTo>
                    <a:pt x="188" y="2"/>
                    <a:pt x="188" y="2"/>
                    <a:pt x="188" y="2"/>
                  </a:cubicBezTo>
                  <a:cubicBezTo>
                    <a:pt x="191" y="0"/>
                    <a:pt x="196" y="1"/>
                    <a:pt x="198" y="5"/>
                  </a:cubicBezTo>
                  <a:cubicBezTo>
                    <a:pt x="210" y="29"/>
                    <a:pt x="210" y="29"/>
                    <a:pt x="210" y="29"/>
                  </a:cubicBezTo>
                  <a:cubicBezTo>
                    <a:pt x="212" y="33"/>
                    <a:pt x="211" y="38"/>
                    <a:pt x="208" y="40"/>
                  </a:cubicBezTo>
                  <a:lnTo>
                    <a:pt x="204" y="43"/>
                  </a:lnTo>
                  <a:close/>
                  <a:moveTo>
                    <a:pt x="49" y="109"/>
                  </a:moveTo>
                  <a:cubicBezTo>
                    <a:pt x="49" y="113"/>
                    <a:pt x="52" y="117"/>
                    <a:pt x="56" y="117"/>
                  </a:cubicBezTo>
                  <a:cubicBezTo>
                    <a:pt x="60" y="117"/>
                    <a:pt x="64" y="113"/>
                    <a:pt x="64" y="109"/>
                  </a:cubicBezTo>
                  <a:cubicBezTo>
                    <a:pt x="64" y="104"/>
                    <a:pt x="60" y="100"/>
                    <a:pt x="56" y="100"/>
                  </a:cubicBezTo>
                  <a:cubicBezTo>
                    <a:pt x="52" y="100"/>
                    <a:pt x="49" y="104"/>
                    <a:pt x="49" y="109"/>
                  </a:cubicBezTo>
                  <a:close/>
                  <a:moveTo>
                    <a:pt x="60" y="63"/>
                  </a:moveTo>
                  <a:cubicBezTo>
                    <a:pt x="57" y="63"/>
                    <a:pt x="54" y="65"/>
                    <a:pt x="54" y="69"/>
                  </a:cubicBezTo>
                  <a:cubicBezTo>
                    <a:pt x="54" y="72"/>
                    <a:pt x="57" y="75"/>
                    <a:pt x="60" y="75"/>
                  </a:cubicBezTo>
                  <a:cubicBezTo>
                    <a:pt x="63" y="75"/>
                    <a:pt x="65" y="72"/>
                    <a:pt x="65" y="69"/>
                  </a:cubicBezTo>
                  <a:cubicBezTo>
                    <a:pt x="65" y="65"/>
                    <a:pt x="63" y="63"/>
                    <a:pt x="60" y="63"/>
                  </a:cubicBezTo>
                  <a:close/>
                  <a:moveTo>
                    <a:pt x="71" y="139"/>
                  </a:moveTo>
                  <a:cubicBezTo>
                    <a:pt x="66" y="139"/>
                    <a:pt x="62" y="143"/>
                    <a:pt x="62" y="149"/>
                  </a:cubicBezTo>
                  <a:cubicBezTo>
                    <a:pt x="62" y="154"/>
                    <a:pt x="66" y="159"/>
                    <a:pt x="71" y="159"/>
                  </a:cubicBezTo>
                  <a:cubicBezTo>
                    <a:pt x="76" y="159"/>
                    <a:pt x="80" y="154"/>
                    <a:pt x="80" y="149"/>
                  </a:cubicBezTo>
                  <a:cubicBezTo>
                    <a:pt x="80" y="143"/>
                    <a:pt x="76" y="139"/>
                    <a:pt x="71" y="139"/>
                  </a:cubicBezTo>
                  <a:close/>
                  <a:moveTo>
                    <a:pt x="107" y="161"/>
                  </a:moveTo>
                  <a:cubicBezTo>
                    <a:pt x="101" y="161"/>
                    <a:pt x="96" y="166"/>
                    <a:pt x="96" y="173"/>
                  </a:cubicBezTo>
                  <a:cubicBezTo>
                    <a:pt x="96" y="179"/>
                    <a:pt x="101" y="184"/>
                    <a:pt x="107" y="184"/>
                  </a:cubicBezTo>
                  <a:cubicBezTo>
                    <a:pt x="113" y="184"/>
                    <a:pt x="117" y="179"/>
                    <a:pt x="117" y="173"/>
                  </a:cubicBezTo>
                  <a:cubicBezTo>
                    <a:pt x="117" y="166"/>
                    <a:pt x="113" y="161"/>
                    <a:pt x="107" y="161"/>
                  </a:cubicBezTo>
                  <a:close/>
                  <a:moveTo>
                    <a:pt x="153" y="161"/>
                  </a:moveTo>
                  <a:cubicBezTo>
                    <a:pt x="148" y="161"/>
                    <a:pt x="143" y="166"/>
                    <a:pt x="143" y="173"/>
                  </a:cubicBezTo>
                  <a:cubicBezTo>
                    <a:pt x="143" y="179"/>
                    <a:pt x="148" y="184"/>
                    <a:pt x="153" y="184"/>
                  </a:cubicBezTo>
                  <a:cubicBezTo>
                    <a:pt x="159" y="184"/>
                    <a:pt x="164" y="179"/>
                    <a:pt x="164" y="173"/>
                  </a:cubicBezTo>
                  <a:cubicBezTo>
                    <a:pt x="164" y="166"/>
                    <a:pt x="159" y="161"/>
                    <a:pt x="153" y="161"/>
                  </a:cubicBezTo>
                  <a:close/>
                  <a:moveTo>
                    <a:pt x="204" y="117"/>
                  </a:moveTo>
                  <a:cubicBezTo>
                    <a:pt x="208" y="117"/>
                    <a:pt x="211" y="113"/>
                    <a:pt x="211" y="109"/>
                  </a:cubicBezTo>
                  <a:cubicBezTo>
                    <a:pt x="211" y="104"/>
                    <a:pt x="208" y="100"/>
                    <a:pt x="204" y="100"/>
                  </a:cubicBezTo>
                  <a:cubicBezTo>
                    <a:pt x="200" y="100"/>
                    <a:pt x="197" y="104"/>
                    <a:pt x="197" y="109"/>
                  </a:cubicBezTo>
                  <a:cubicBezTo>
                    <a:pt x="197" y="113"/>
                    <a:pt x="200" y="117"/>
                    <a:pt x="204" y="117"/>
                  </a:cubicBezTo>
                  <a:close/>
                  <a:moveTo>
                    <a:pt x="190" y="139"/>
                  </a:moveTo>
                  <a:cubicBezTo>
                    <a:pt x="185" y="139"/>
                    <a:pt x="181" y="143"/>
                    <a:pt x="181" y="149"/>
                  </a:cubicBezTo>
                  <a:cubicBezTo>
                    <a:pt x="181" y="154"/>
                    <a:pt x="185" y="159"/>
                    <a:pt x="190" y="159"/>
                  </a:cubicBezTo>
                  <a:cubicBezTo>
                    <a:pt x="195" y="159"/>
                    <a:pt x="199" y="154"/>
                    <a:pt x="199" y="149"/>
                  </a:cubicBezTo>
                  <a:cubicBezTo>
                    <a:pt x="199" y="143"/>
                    <a:pt x="195" y="139"/>
                    <a:pt x="190" y="139"/>
                  </a:cubicBezTo>
                  <a:close/>
                  <a:moveTo>
                    <a:pt x="195" y="69"/>
                  </a:moveTo>
                  <a:cubicBezTo>
                    <a:pt x="195" y="72"/>
                    <a:pt x="197" y="75"/>
                    <a:pt x="200" y="75"/>
                  </a:cubicBezTo>
                  <a:cubicBezTo>
                    <a:pt x="203" y="75"/>
                    <a:pt x="206" y="72"/>
                    <a:pt x="206" y="69"/>
                  </a:cubicBezTo>
                  <a:cubicBezTo>
                    <a:pt x="206" y="65"/>
                    <a:pt x="203" y="63"/>
                    <a:pt x="200" y="63"/>
                  </a:cubicBezTo>
                  <a:cubicBezTo>
                    <a:pt x="197" y="63"/>
                    <a:pt x="195" y="65"/>
                    <a:pt x="195" y="69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80"/>
            <p:cNvSpPr>
              <a:spLocks noEditPoints="1"/>
            </p:cNvSpPr>
            <p:nvPr/>
          </p:nvSpPr>
          <p:spPr bwMode="auto">
            <a:xfrm>
              <a:off x="24" y="1893"/>
              <a:ext cx="199" cy="246"/>
            </a:xfrm>
            <a:custGeom>
              <a:avLst/>
              <a:gdLst>
                <a:gd name="T0" fmla="*/ 154 w 160"/>
                <a:gd name="T1" fmla="*/ 125 h 197"/>
                <a:gd name="T2" fmla="*/ 148 w 160"/>
                <a:gd name="T3" fmla="*/ 119 h 197"/>
                <a:gd name="T4" fmla="*/ 148 w 160"/>
                <a:gd name="T5" fmla="*/ 109 h 197"/>
                <a:gd name="T6" fmla="*/ 136 w 160"/>
                <a:gd name="T7" fmla="*/ 109 h 197"/>
                <a:gd name="T8" fmla="*/ 119 w 160"/>
                <a:gd name="T9" fmla="*/ 177 h 197"/>
                <a:gd name="T10" fmla="*/ 77 w 160"/>
                <a:gd name="T11" fmla="*/ 177 h 197"/>
                <a:gd name="T12" fmla="*/ 66 w 160"/>
                <a:gd name="T13" fmla="*/ 134 h 197"/>
                <a:gd name="T14" fmla="*/ 56 w 160"/>
                <a:gd name="T15" fmla="*/ 120 h 197"/>
                <a:gd name="T16" fmla="*/ 49 w 160"/>
                <a:gd name="T17" fmla="*/ 134 h 197"/>
                <a:gd name="T18" fmla="*/ 59 w 160"/>
                <a:gd name="T19" fmla="*/ 177 h 197"/>
                <a:gd name="T20" fmla="*/ 41 w 160"/>
                <a:gd name="T21" fmla="*/ 177 h 197"/>
                <a:gd name="T22" fmla="*/ 24 w 160"/>
                <a:gd name="T23" fmla="*/ 109 h 197"/>
                <a:gd name="T24" fmla="*/ 12 w 160"/>
                <a:gd name="T25" fmla="*/ 109 h 197"/>
                <a:gd name="T26" fmla="*/ 12 w 160"/>
                <a:gd name="T27" fmla="*/ 119 h 197"/>
                <a:gd name="T28" fmla="*/ 6 w 160"/>
                <a:gd name="T29" fmla="*/ 125 h 197"/>
                <a:gd name="T30" fmla="*/ 0 w 160"/>
                <a:gd name="T31" fmla="*/ 119 h 197"/>
                <a:gd name="T32" fmla="*/ 0 w 160"/>
                <a:gd name="T33" fmla="*/ 109 h 197"/>
                <a:gd name="T34" fmla="*/ 0 w 160"/>
                <a:gd name="T35" fmla="*/ 101 h 197"/>
                <a:gd name="T36" fmla="*/ 0 w 160"/>
                <a:gd name="T37" fmla="*/ 99 h 197"/>
                <a:gd name="T38" fmla="*/ 6 w 160"/>
                <a:gd name="T39" fmla="*/ 93 h 197"/>
                <a:gd name="T40" fmla="*/ 12 w 160"/>
                <a:gd name="T41" fmla="*/ 99 h 197"/>
                <a:gd name="T42" fmla="*/ 12 w 160"/>
                <a:gd name="T43" fmla="*/ 101 h 197"/>
                <a:gd name="T44" fmla="*/ 22 w 160"/>
                <a:gd name="T45" fmla="*/ 101 h 197"/>
                <a:gd name="T46" fmla="*/ 20 w 160"/>
                <a:gd name="T47" fmla="*/ 93 h 197"/>
                <a:gd name="T48" fmla="*/ 140 w 160"/>
                <a:gd name="T49" fmla="*/ 93 h 197"/>
                <a:gd name="T50" fmla="*/ 138 w 160"/>
                <a:gd name="T51" fmla="*/ 101 h 197"/>
                <a:gd name="T52" fmla="*/ 148 w 160"/>
                <a:gd name="T53" fmla="*/ 101 h 197"/>
                <a:gd name="T54" fmla="*/ 148 w 160"/>
                <a:gd name="T55" fmla="*/ 99 h 197"/>
                <a:gd name="T56" fmla="*/ 154 w 160"/>
                <a:gd name="T57" fmla="*/ 93 h 197"/>
                <a:gd name="T58" fmla="*/ 160 w 160"/>
                <a:gd name="T59" fmla="*/ 99 h 197"/>
                <a:gd name="T60" fmla="*/ 160 w 160"/>
                <a:gd name="T61" fmla="*/ 119 h 197"/>
                <a:gd name="T62" fmla="*/ 154 w 160"/>
                <a:gd name="T63" fmla="*/ 125 h 197"/>
                <a:gd name="T64" fmla="*/ 141 w 160"/>
                <a:gd name="T65" fmla="*/ 22 h 197"/>
                <a:gd name="T66" fmla="*/ 124 w 160"/>
                <a:gd name="T67" fmla="*/ 88 h 197"/>
                <a:gd name="T68" fmla="*/ 104 w 160"/>
                <a:gd name="T69" fmla="*/ 88 h 197"/>
                <a:gd name="T70" fmla="*/ 119 w 160"/>
                <a:gd name="T71" fmla="*/ 43 h 197"/>
                <a:gd name="T72" fmla="*/ 82 w 160"/>
                <a:gd name="T73" fmla="*/ 88 h 197"/>
                <a:gd name="T74" fmla="*/ 75 w 160"/>
                <a:gd name="T75" fmla="*/ 88 h 197"/>
                <a:gd name="T76" fmla="*/ 130 w 160"/>
                <a:gd name="T77" fmla="*/ 16 h 197"/>
                <a:gd name="T78" fmla="*/ 125 w 160"/>
                <a:gd name="T79" fmla="*/ 14 h 197"/>
                <a:gd name="T80" fmla="*/ 133 w 160"/>
                <a:gd name="T81" fmla="*/ 0 h 197"/>
                <a:gd name="T82" fmla="*/ 154 w 160"/>
                <a:gd name="T83" fmla="*/ 12 h 197"/>
                <a:gd name="T84" fmla="*/ 146 w 160"/>
                <a:gd name="T85" fmla="*/ 26 h 197"/>
                <a:gd name="T86" fmla="*/ 141 w 160"/>
                <a:gd name="T87" fmla="*/ 22 h 197"/>
                <a:gd name="T88" fmla="*/ 116 w 160"/>
                <a:gd name="T89" fmla="*/ 197 h 197"/>
                <a:gd name="T90" fmla="*/ 44 w 160"/>
                <a:gd name="T91" fmla="*/ 197 h 197"/>
                <a:gd name="T92" fmla="*/ 44 w 160"/>
                <a:gd name="T93" fmla="*/ 185 h 197"/>
                <a:gd name="T94" fmla="*/ 116 w 160"/>
                <a:gd name="T95" fmla="*/ 185 h 197"/>
                <a:gd name="T96" fmla="*/ 116 w 160"/>
                <a:gd name="T97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0" h="197">
                  <a:moveTo>
                    <a:pt x="154" y="125"/>
                  </a:moveTo>
                  <a:cubicBezTo>
                    <a:pt x="150" y="125"/>
                    <a:pt x="148" y="122"/>
                    <a:pt x="148" y="119"/>
                  </a:cubicBezTo>
                  <a:cubicBezTo>
                    <a:pt x="148" y="109"/>
                    <a:pt x="148" y="109"/>
                    <a:pt x="148" y="109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19" y="177"/>
                    <a:pt x="119" y="177"/>
                    <a:pt x="119" y="177"/>
                  </a:cubicBezTo>
                  <a:cubicBezTo>
                    <a:pt x="77" y="177"/>
                    <a:pt x="77" y="177"/>
                    <a:pt x="77" y="177"/>
                  </a:cubicBezTo>
                  <a:cubicBezTo>
                    <a:pt x="66" y="134"/>
                    <a:pt x="66" y="134"/>
                    <a:pt x="66" y="134"/>
                  </a:cubicBezTo>
                  <a:cubicBezTo>
                    <a:pt x="65" y="126"/>
                    <a:pt x="64" y="120"/>
                    <a:pt x="56" y="120"/>
                  </a:cubicBezTo>
                  <a:cubicBezTo>
                    <a:pt x="49" y="120"/>
                    <a:pt x="47" y="126"/>
                    <a:pt x="49" y="134"/>
                  </a:cubicBezTo>
                  <a:cubicBezTo>
                    <a:pt x="59" y="177"/>
                    <a:pt x="59" y="177"/>
                    <a:pt x="59" y="177"/>
                  </a:cubicBezTo>
                  <a:cubicBezTo>
                    <a:pt x="41" y="177"/>
                    <a:pt x="41" y="177"/>
                    <a:pt x="41" y="177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2" y="122"/>
                    <a:pt x="9" y="125"/>
                    <a:pt x="6" y="125"/>
                  </a:cubicBezTo>
                  <a:cubicBezTo>
                    <a:pt x="2" y="125"/>
                    <a:pt x="0" y="122"/>
                    <a:pt x="0" y="11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95"/>
                    <a:pt x="2" y="93"/>
                    <a:pt x="6" y="93"/>
                  </a:cubicBezTo>
                  <a:cubicBezTo>
                    <a:pt x="9" y="93"/>
                    <a:pt x="12" y="95"/>
                    <a:pt x="12" y="99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38" y="101"/>
                    <a:pt x="138" y="101"/>
                    <a:pt x="138" y="101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5"/>
                    <a:pt x="150" y="93"/>
                    <a:pt x="154" y="93"/>
                  </a:cubicBezTo>
                  <a:cubicBezTo>
                    <a:pt x="157" y="93"/>
                    <a:pt x="160" y="95"/>
                    <a:pt x="160" y="99"/>
                  </a:cubicBezTo>
                  <a:cubicBezTo>
                    <a:pt x="160" y="119"/>
                    <a:pt x="160" y="119"/>
                    <a:pt x="160" y="119"/>
                  </a:cubicBezTo>
                  <a:cubicBezTo>
                    <a:pt x="160" y="122"/>
                    <a:pt x="157" y="125"/>
                    <a:pt x="154" y="125"/>
                  </a:cubicBezTo>
                  <a:close/>
                  <a:moveTo>
                    <a:pt x="141" y="22"/>
                  </a:moveTo>
                  <a:cubicBezTo>
                    <a:pt x="132" y="42"/>
                    <a:pt x="135" y="62"/>
                    <a:pt x="124" y="88"/>
                  </a:cubicBezTo>
                  <a:cubicBezTo>
                    <a:pt x="122" y="88"/>
                    <a:pt x="113" y="88"/>
                    <a:pt x="104" y="88"/>
                  </a:cubicBezTo>
                  <a:cubicBezTo>
                    <a:pt x="104" y="80"/>
                    <a:pt x="104" y="63"/>
                    <a:pt x="119" y="43"/>
                  </a:cubicBezTo>
                  <a:cubicBezTo>
                    <a:pt x="104" y="52"/>
                    <a:pt x="87" y="79"/>
                    <a:pt x="82" y="88"/>
                  </a:cubicBezTo>
                  <a:cubicBezTo>
                    <a:pt x="78" y="88"/>
                    <a:pt x="75" y="88"/>
                    <a:pt x="75" y="88"/>
                  </a:cubicBezTo>
                  <a:cubicBezTo>
                    <a:pt x="81" y="56"/>
                    <a:pt x="116" y="39"/>
                    <a:pt x="130" y="16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46" y="26"/>
                    <a:pt x="146" y="26"/>
                    <a:pt x="146" y="26"/>
                  </a:cubicBezTo>
                  <a:lnTo>
                    <a:pt x="141" y="22"/>
                  </a:lnTo>
                  <a:close/>
                  <a:moveTo>
                    <a:pt x="116" y="197"/>
                  </a:moveTo>
                  <a:cubicBezTo>
                    <a:pt x="44" y="197"/>
                    <a:pt x="44" y="197"/>
                    <a:pt x="44" y="197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116" y="185"/>
                    <a:pt x="116" y="185"/>
                    <a:pt x="116" y="185"/>
                  </a:cubicBezTo>
                  <a:lnTo>
                    <a:pt x="116" y="197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81"/>
            <p:cNvSpPr>
              <a:spLocks noEditPoints="1"/>
            </p:cNvSpPr>
            <p:nvPr/>
          </p:nvSpPr>
          <p:spPr bwMode="auto">
            <a:xfrm>
              <a:off x="333" y="1890"/>
              <a:ext cx="209" cy="249"/>
            </a:xfrm>
            <a:custGeom>
              <a:avLst/>
              <a:gdLst>
                <a:gd name="T0" fmla="*/ 130 w 168"/>
                <a:gd name="T1" fmla="*/ 200 h 200"/>
                <a:gd name="T2" fmla="*/ 130 w 168"/>
                <a:gd name="T3" fmla="*/ 200 h 200"/>
                <a:gd name="T4" fmla="*/ 38 w 168"/>
                <a:gd name="T5" fmla="*/ 200 h 200"/>
                <a:gd name="T6" fmla="*/ 38 w 168"/>
                <a:gd name="T7" fmla="*/ 200 h 200"/>
                <a:gd name="T8" fmla="*/ 0 w 168"/>
                <a:gd name="T9" fmla="*/ 200 h 200"/>
                <a:gd name="T10" fmla="*/ 20 w 168"/>
                <a:gd name="T11" fmla="*/ 152 h 200"/>
                <a:gd name="T12" fmla="*/ 36 w 168"/>
                <a:gd name="T13" fmla="*/ 136 h 200"/>
                <a:gd name="T14" fmla="*/ 135 w 168"/>
                <a:gd name="T15" fmla="*/ 136 h 200"/>
                <a:gd name="T16" fmla="*/ 151 w 168"/>
                <a:gd name="T17" fmla="*/ 152 h 200"/>
                <a:gd name="T18" fmla="*/ 168 w 168"/>
                <a:gd name="T19" fmla="*/ 200 h 200"/>
                <a:gd name="T20" fmla="*/ 130 w 168"/>
                <a:gd name="T21" fmla="*/ 200 h 200"/>
                <a:gd name="T22" fmla="*/ 45 w 168"/>
                <a:gd name="T23" fmla="*/ 144 h 200"/>
                <a:gd name="T24" fmla="*/ 33 w 168"/>
                <a:gd name="T25" fmla="*/ 156 h 200"/>
                <a:gd name="T26" fmla="*/ 16 w 168"/>
                <a:gd name="T27" fmla="*/ 192 h 200"/>
                <a:gd name="T28" fmla="*/ 38 w 168"/>
                <a:gd name="T29" fmla="*/ 192 h 200"/>
                <a:gd name="T30" fmla="*/ 47 w 168"/>
                <a:gd name="T31" fmla="*/ 144 h 200"/>
                <a:gd name="T32" fmla="*/ 45 w 168"/>
                <a:gd name="T33" fmla="*/ 144 h 200"/>
                <a:gd name="T34" fmla="*/ 63 w 168"/>
                <a:gd name="T35" fmla="*/ 144 h 200"/>
                <a:gd name="T36" fmla="*/ 85 w 168"/>
                <a:gd name="T37" fmla="*/ 185 h 200"/>
                <a:gd name="T38" fmla="*/ 107 w 168"/>
                <a:gd name="T39" fmla="*/ 144 h 200"/>
                <a:gd name="T40" fmla="*/ 63 w 168"/>
                <a:gd name="T41" fmla="*/ 144 h 200"/>
                <a:gd name="T42" fmla="*/ 138 w 168"/>
                <a:gd name="T43" fmla="*/ 156 h 200"/>
                <a:gd name="T44" fmla="*/ 125 w 168"/>
                <a:gd name="T45" fmla="*/ 144 h 200"/>
                <a:gd name="T46" fmla="*/ 122 w 168"/>
                <a:gd name="T47" fmla="*/ 144 h 200"/>
                <a:gd name="T48" fmla="*/ 130 w 168"/>
                <a:gd name="T49" fmla="*/ 192 h 200"/>
                <a:gd name="T50" fmla="*/ 151 w 168"/>
                <a:gd name="T51" fmla="*/ 192 h 200"/>
                <a:gd name="T52" fmla="*/ 138 w 168"/>
                <a:gd name="T53" fmla="*/ 156 h 200"/>
                <a:gd name="T54" fmla="*/ 83 w 168"/>
                <a:gd name="T55" fmla="*/ 127 h 200"/>
                <a:gd name="T56" fmla="*/ 19 w 168"/>
                <a:gd name="T57" fmla="*/ 63 h 200"/>
                <a:gd name="T58" fmla="*/ 83 w 168"/>
                <a:gd name="T59" fmla="*/ 0 h 200"/>
                <a:gd name="T60" fmla="*/ 146 w 168"/>
                <a:gd name="T61" fmla="*/ 63 h 200"/>
                <a:gd name="T62" fmla="*/ 83 w 168"/>
                <a:gd name="T63" fmla="*/ 127 h 200"/>
                <a:gd name="T64" fmla="*/ 97 w 168"/>
                <a:gd name="T65" fmla="*/ 25 h 200"/>
                <a:gd name="T66" fmla="*/ 34 w 168"/>
                <a:gd name="T67" fmla="*/ 63 h 200"/>
                <a:gd name="T68" fmla="*/ 83 w 168"/>
                <a:gd name="T69" fmla="*/ 111 h 200"/>
                <a:gd name="T70" fmla="*/ 131 w 168"/>
                <a:gd name="T71" fmla="*/ 63 h 200"/>
                <a:gd name="T72" fmla="*/ 97 w 168"/>
                <a:gd name="T73" fmla="*/ 2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8" h="200">
                  <a:moveTo>
                    <a:pt x="130" y="200"/>
                  </a:moveTo>
                  <a:cubicBezTo>
                    <a:pt x="130" y="200"/>
                    <a:pt x="130" y="200"/>
                    <a:pt x="130" y="200"/>
                  </a:cubicBezTo>
                  <a:cubicBezTo>
                    <a:pt x="128" y="200"/>
                    <a:pt x="43" y="200"/>
                    <a:pt x="38" y="200"/>
                  </a:cubicBezTo>
                  <a:cubicBezTo>
                    <a:pt x="38" y="200"/>
                    <a:pt x="38" y="200"/>
                    <a:pt x="38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7" y="136"/>
                    <a:pt x="36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44" y="136"/>
                    <a:pt x="151" y="152"/>
                    <a:pt x="151" y="152"/>
                  </a:cubicBezTo>
                  <a:cubicBezTo>
                    <a:pt x="168" y="200"/>
                    <a:pt x="168" y="200"/>
                    <a:pt x="168" y="200"/>
                  </a:cubicBezTo>
                  <a:lnTo>
                    <a:pt x="130" y="200"/>
                  </a:lnTo>
                  <a:close/>
                  <a:moveTo>
                    <a:pt x="45" y="144"/>
                  </a:moveTo>
                  <a:cubicBezTo>
                    <a:pt x="38" y="144"/>
                    <a:pt x="33" y="156"/>
                    <a:pt x="33" y="156"/>
                  </a:cubicBezTo>
                  <a:cubicBezTo>
                    <a:pt x="16" y="192"/>
                    <a:pt x="16" y="192"/>
                    <a:pt x="16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40" y="173"/>
                    <a:pt x="44" y="154"/>
                    <a:pt x="47" y="144"/>
                  </a:cubicBezTo>
                  <a:lnTo>
                    <a:pt x="45" y="144"/>
                  </a:lnTo>
                  <a:close/>
                  <a:moveTo>
                    <a:pt x="63" y="144"/>
                  </a:moveTo>
                  <a:cubicBezTo>
                    <a:pt x="66" y="168"/>
                    <a:pt x="75" y="185"/>
                    <a:pt x="85" y="185"/>
                  </a:cubicBezTo>
                  <a:cubicBezTo>
                    <a:pt x="95" y="185"/>
                    <a:pt x="103" y="168"/>
                    <a:pt x="107" y="144"/>
                  </a:cubicBezTo>
                  <a:lnTo>
                    <a:pt x="63" y="144"/>
                  </a:lnTo>
                  <a:close/>
                  <a:moveTo>
                    <a:pt x="138" y="156"/>
                  </a:moveTo>
                  <a:cubicBezTo>
                    <a:pt x="138" y="156"/>
                    <a:pt x="132" y="144"/>
                    <a:pt x="125" y="144"/>
                  </a:cubicBezTo>
                  <a:cubicBezTo>
                    <a:pt x="122" y="144"/>
                    <a:pt x="122" y="144"/>
                    <a:pt x="122" y="144"/>
                  </a:cubicBezTo>
                  <a:cubicBezTo>
                    <a:pt x="125" y="153"/>
                    <a:pt x="129" y="170"/>
                    <a:pt x="130" y="192"/>
                  </a:cubicBezTo>
                  <a:cubicBezTo>
                    <a:pt x="151" y="192"/>
                    <a:pt x="151" y="192"/>
                    <a:pt x="151" y="192"/>
                  </a:cubicBezTo>
                  <a:lnTo>
                    <a:pt x="138" y="156"/>
                  </a:lnTo>
                  <a:close/>
                  <a:moveTo>
                    <a:pt x="83" y="127"/>
                  </a:moveTo>
                  <a:cubicBezTo>
                    <a:pt x="47" y="127"/>
                    <a:pt x="19" y="98"/>
                    <a:pt x="19" y="63"/>
                  </a:cubicBezTo>
                  <a:cubicBezTo>
                    <a:pt x="19" y="28"/>
                    <a:pt x="47" y="0"/>
                    <a:pt x="83" y="0"/>
                  </a:cubicBezTo>
                  <a:cubicBezTo>
                    <a:pt x="118" y="0"/>
                    <a:pt x="146" y="28"/>
                    <a:pt x="146" y="63"/>
                  </a:cubicBezTo>
                  <a:cubicBezTo>
                    <a:pt x="146" y="98"/>
                    <a:pt x="118" y="127"/>
                    <a:pt x="83" y="127"/>
                  </a:cubicBezTo>
                  <a:close/>
                  <a:moveTo>
                    <a:pt x="97" y="25"/>
                  </a:moveTo>
                  <a:cubicBezTo>
                    <a:pt x="80" y="72"/>
                    <a:pt x="51" y="62"/>
                    <a:pt x="34" y="63"/>
                  </a:cubicBezTo>
                  <a:cubicBezTo>
                    <a:pt x="34" y="90"/>
                    <a:pt x="56" y="111"/>
                    <a:pt x="83" y="111"/>
                  </a:cubicBezTo>
                  <a:cubicBezTo>
                    <a:pt x="109" y="111"/>
                    <a:pt x="131" y="90"/>
                    <a:pt x="131" y="63"/>
                  </a:cubicBezTo>
                  <a:cubicBezTo>
                    <a:pt x="98" y="56"/>
                    <a:pt x="115" y="37"/>
                    <a:pt x="97" y="25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82"/>
            <p:cNvSpPr>
              <a:spLocks/>
            </p:cNvSpPr>
            <p:nvPr/>
          </p:nvSpPr>
          <p:spPr bwMode="auto">
            <a:xfrm>
              <a:off x="619" y="1897"/>
              <a:ext cx="246" cy="242"/>
            </a:xfrm>
            <a:custGeom>
              <a:avLst/>
              <a:gdLst>
                <a:gd name="T0" fmla="*/ 99 w 197"/>
                <a:gd name="T1" fmla="*/ 60 h 194"/>
                <a:gd name="T2" fmla="*/ 0 w 197"/>
                <a:gd name="T3" fmla="*/ 83 h 194"/>
                <a:gd name="T4" fmla="*/ 58 w 197"/>
                <a:gd name="T5" fmla="*/ 150 h 194"/>
                <a:gd name="T6" fmla="*/ 99 w 197"/>
                <a:gd name="T7" fmla="*/ 194 h 194"/>
                <a:gd name="T8" fmla="*/ 140 w 197"/>
                <a:gd name="T9" fmla="*/ 150 h 194"/>
                <a:gd name="T10" fmla="*/ 197 w 197"/>
                <a:gd name="T11" fmla="*/ 83 h 194"/>
                <a:gd name="T12" fmla="*/ 99 w 197"/>
                <a:gd name="T13" fmla="*/ 6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7" h="194">
                  <a:moveTo>
                    <a:pt x="99" y="60"/>
                  </a:moveTo>
                  <a:cubicBezTo>
                    <a:pt x="73" y="0"/>
                    <a:pt x="1" y="14"/>
                    <a:pt x="0" y="83"/>
                  </a:cubicBezTo>
                  <a:cubicBezTo>
                    <a:pt x="0" y="121"/>
                    <a:pt x="35" y="135"/>
                    <a:pt x="58" y="150"/>
                  </a:cubicBezTo>
                  <a:cubicBezTo>
                    <a:pt x="80" y="165"/>
                    <a:pt x="96" y="185"/>
                    <a:pt x="99" y="194"/>
                  </a:cubicBezTo>
                  <a:cubicBezTo>
                    <a:pt x="101" y="185"/>
                    <a:pt x="119" y="165"/>
                    <a:pt x="140" y="150"/>
                  </a:cubicBezTo>
                  <a:cubicBezTo>
                    <a:pt x="162" y="134"/>
                    <a:pt x="197" y="121"/>
                    <a:pt x="197" y="83"/>
                  </a:cubicBezTo>
                  <a:cubicBezTo>
                    <a:pt x="197" y="14"/>
                    <a:pt x="123" y="3"/>
                    <a:pt x="99" y="60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83"/>
            <p:cNvSpPr>
              <a:spLocks/>
            </p:cNvSpPr>
            <p:nvPr/>
          </p:nvSpPr>
          <p:spPr bwMode="auto">
            <a:xfrm>
              <a:off x="922" y="1896"/>
              <a:ext cx="247" cy="247"/>
            </a:xfrm>
            <a:custGeom>
              <a:avLst/>
              <a:gdLst>
                <a:gd name="T0" fmla="*/ 151 w 198"/>
                <a:gd name="T1" fmla="*/ 34 h 198"/>
                <a:gd name="T2" fmla="*/ 135 w 198"/>
                <a:gd name="T3" fmla="*/ 75 h 198"/>
                <a:gd name="T4" fmla="*/ 138 w 198"/>
                <a:gd name="T5" fmla="*/ 77 h 198"/>
                <a:gd name="T6" fmla="*/ 168 w 198"/>
                <a:gd name="T7" fmla="*/ 65 h 198"/>
                <a:gd name="T8" fmla="*/ 198 w 198"/>
                <a:gd name="T9" fmla="*/ 110 h 198"/>
                <a:gd name="T10" fmla="*/ 157 w 198"/>
                <a:gd name="T11" fmla="*/ 166 h 198"/>
                <a:gd name="T12" fmla="*/ 109 w 198"/>
                <a:gd name="T13" fmla="*/ 134 h 198"/>
                <a:gd name="T14" fmla="*/ 103 w 198"/>
                <a:gd name="T15" fmla="*/ 126 h 198"/>
                <a:gd name="T16" fmla="*/ 101 w 198"/>
                <a:gd name="T17" fmla="*/ 130 h 198"/>
                <a:gd name="T18" fmla="*/ 125 w 198"/>
                <a:gd name="T19" fmla="*/ 189 h 198"/>
                <a:gd name="T20" fmla="*/ 123 w 198"/>
                <a:gd name="T21" fmla="*/ 194 h 198"/>
                <a:gd name="T22" fmla="*/ 72 w 198"/>
                <a:gd name="T23" fmla="*/ 191 h 198"/>
                <a:gd name="T24" fmla="*/ 73 w 198"/>
                <a:gd name="T25" fmla="*/ 187 h 198"/>
                <a:gd name="T26" fmla="*/ 95 w 198"/>
                <a:gd name="T27" fmla="*/ 127 h 198"/>
                <a:gd name="T28" fmla="*/ 92 w 198"/>
                <a:gd name="T29" fmla="*/ 123 h 198"/>
                <a:gd name="T30" fmla="*/ 88 w 198"/>
                <a:gd name="T31" fmla="*/ 128 h 198"/>
                <a:gd name="T32" fmla="*/ 42 w 198"/>
                <a:gd name="T33" fmla="*/ 160 h 198"/>
                <a:gd name="T34" fmla="*/ 0 w 198"/>
                <a:gd name="T35" fmla="*/ 107 h 198"/>
                <a:gd name="T36" fmla="*/ 34 w 198"/>
                <a:gd name="T37" fmla="*/ 59 h 198"/>
                <a:gd name="T38" fmla="*/ 67 w 198"/>
                <a:gd name="T39" fmla="*/ 72 h 198"/>
                <a:gd name="T40" fmla="*/ 68 w 198"/>
                <a:gd name="T41" fmla="*/ 69 h 198"/>
                <a:gd name="T42" fmla="*/ 51 w 198"/>
                <a:gd name="T43" fmla="*/ 33 h 198"/>
                <a:gd name="T44" fmla="*/ 100 w 198"/>
                <a:gd name="T45" fmla="*/ 0 h 198"/>
                <a:gd name="T46" fmla="*/ 151 w 198"/>
                <a:gd name="T47" fmla="*/ 3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8" h="198">
                  <a:moveTo>
                    <a:pt x="151" y="34"/>
                  </a:moveTo>
                  <a:cubicBezTo>
                    <a:pt x="151" y="51"/>
                    <a:pt x="143" y="63"/>
                    <a:pt x="135" y="75"/>
                  </a:cubicBezTo>
                  <a:cubicBezTo>
                    <a:pt x="134" y="78"/>
                    <a:pt x="136" y="79"/>
                    <a:pt x="138" y="77"/>
                  </a:cubicBezTo>
                  <a:cubicBezTo>
                    <a:pt x="143" y="72"/>
                    <a:pt x="151" y="65"/>
                    <a:pt x="168" y="65"/>
                  </a:cubicBezTo>
                  <a:cubicBezTo>
                    <a:pt x="185" y="65"/>
                    <a:pt x="198" y="80"/>
                    <a:pt x="198" y="110"/>
                  </a:cubicBezTo>
                  <a:cubicBezTo>
                    <a:pt x="198" y="142"/>
                    <a:pt x="179" y="166"/>
                    <a:pt x="157" y="166"/>
                  </a:cubicBezTo>
                  <a:cubicBezTo>
                    <a:pt x="135" y="166"/>
                    <a:pt x="115" y="146"/>
                    <a:pt x="109" y="134"/>
                  </a:cubicBezTo>
                  <a:cubicBezTo>
                    <a:pt x="107" y="129"/>
                    <a:pt x="105" y="126"/>
                    <a:pt x="103" y="126"/>
                  </a:cubicBezTo>
                  <a:cubicBezTo>
                    <a:pt x="102" y="126"/>
                    <a:pt x="101" y="128"/>
                    <a:pt x="101" y="130"/>
                  </a:cubicBezTo>
                  <a:cubicBezTo>
                    <a:pt x="101" y="157"/>
                    <a:pt x="112" y="182"/>
                    <a:pt x="125" y="189"/>
                  </a:cubicBezTo>
                  <a:cubicBezTo>
                    <a:pt x="126" y="189"/>
                    <a:pt x="129" y="193"/>
                    <a:pt x="123" y="194"/>
                  </a:cubicBezTo>
                  <a:cubicBezTo>
                    <a:pt x="118" y="195"/>
                    <a:pt x="83" y="198"/>
                    <a:pt x="72" y="191"/>
                  </a:cubicBezTo>
                  <a:cubicBezTo>
                    <a:pt x="70" y="190"/>
                    <a:pt x="72" y="188"/>
                    <a:pt x="73" y="187"/>
                  </a:cubicBezTo>
                  <a:cubicBezTo>
                    <a:pt x="91" y="183"/>
                    <a:pt x="95" y="143"/>
                    <a:pt x="95" y="127"/>
                  </a:cubicBezTo>
                  <a:cubicBezTo>
                    <a:pt x="95" y="125"/>
                    <a:pt x="94" y="123"/>
                    <a:pt x="92" y="123"/>
                  </a:cubicBezTo>
                  <a:cubicBezTo>
                    <a:pt x="90" y="123"/>
                    <a:pt x="89" y="125"/>
                    <a:pt x="88" y="128"/>
                  </a:cubicBezTo>
                  <a:cubicBezTo>
                    <a:pt x="81" y="142"/>
                    <a:pt x="65" y="160"/>
                    <a:pt x="42" y="160"/>
                  </a:cubicBezTo>
                  <a:cubicBezTo>
                    <a:pt x="18" y="160"/>
                    <a:pt x="0" y="133"/>
                    <a:pt x="0" y="107"/>
                  </a:cubicBezTo>
                  <a:cubicBezTo>
                    <a:pt x="0" y="80"/>
                    <a:pt x="14" y="59"/>
                    <a:pt x="34" y="59"/>
                  </a:cubicBezTo>
                  <a:cubicBezTo>
                    <a:pt x="46" y="59"/>
                    <a:pt x="59" y="67"/>
                    <a:pt x="67" y="72"/>
                  </a:cubicBezTo>
                  <a:cubicBezTo>
                    <a:pt x="69" y="73"/>
                    <a:pt x="70" y="70"/>
                    <a:pt x="68" y="69"/>
                  </a:cubicBezTo>
                  <a:cubicBezTo>
                    <a:pt x="55" y="60"/>
                    <a:pt x="51" y="49"/>
                    <a:pt x="51" y="33"/>
                  </a:cubicBezTo>
                  <a:cubicBezTo>
                    <a:pt x="51" y="22"/>
                    <a:pt x="62" y="0"/>
                    <a:pt x="100" y="0"/>
                  </a:cubicBezTo>
                  <a:cubicBezTo>
                    <a:pt x="138" y="0"/>
                    <a:pt x="151" y="15"/>
                    <a:pt x="151" y="34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84"/>
            <p:cNvSpPr>
              <a:spLocks/>
            </p:cNvSpPr>
            <p:nvPr/>
          </p:nvSpPr>
          <p:spPr bwMode="auto">
            <a:xfrm>
              <a:off x="1222" y="1890"/>
              <a:ext cx="249" cy="248"/>
            </a:xfrm>
            <a:custGeom>
              <a:avLst/>
              <a:gdLst>
                <a:gd name="T0" fmla="*/ 195 w 200"/>
                <a:gd name="T1" fmla="*/ 92 h 199"/>
                <a:gd name="T2" fmla="*/ 195 w 200"/>
                <a:gd name="T3" fmla="*/ 107 h 199"/>
                <a:gd name="T4" fmla="*/ 107 w 200"/>
                <a:gd name="T5" fmla="*/ 195 h 199"/>
                <a:gd name="T6" fmla="*/ 92 w 200"/>
                <a:gd name="T7" fmla="*/ 195 h 199"/>
                <a:gd name="T8" fmla="*/ 4 w 200"/>
                <a:gd name="T9" fmla="*/ 107 h 199"/>
                <a:gd name="T10" fmla="*/ 4 w 200"/>
                <a:gd name="T11" fmla="*/ 92 h 199"/>
                <a:gd name="T12" fmla="*/ 92 w 200"/>
                <a:gd name="T13" fmla="*/ 4 h 199"/>
                <a:gd name="T14" fmla="*/ 107 w 200"/>
                <a:gd name="T15" fmla="*/ 4 h 199"/>
                <a:gd name="T16" fmla="*/ 195 w 200"/>
                <a:gd name="T17" fmla="*/ 9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0" h="199">
                  <a:moveTo>
                    <a:pt x="195" y="92"/>
                  </a:moveTo>
                  <a:cubicBezTo>
                    <a:pt x="200" y="96"/>
                    <a:pt x="200" y="103"/>
                    <a:pt x="195" y="107"/>
                  </a:cubicBezTo>
                  <a:cubicBezTo>
                    <a:pt x="107" y="195"/>
                    <a:pt x="107" y="195"/>
                    <a:pt x="107" y="195"/>
                  </a:cubicBezTo>
                  <a:cubicBezTo>
                    <a:pt x="103" y="199"/>
                    <a:pt x="96" y="199"/>
                    <a:pt x="92" y="195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0" y="103"/>
                    <a:pt x="0" y="96"/>
                    <a:pt x="4" y="92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6" y="0"/>
                    <a:pt x="103" y="0"/>
                    <a:pt x="107" y="4"/>
                  </a:cubicBezTo>
                  <a:lnTo>
                    <a:pt x="195" y="92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85"/>
            <p:cNvSpPr>
              <a:spLocks noEditPoints="1"/>
            </p:cNvSpPr>
            <p:nvPr/>
          </p:nvSpPr>
          <p:spPr bwMode="auto">
            <a:xfrm>
              <a:off x="-6" y="2175"/>
              <a:ext cx="239" cy="267"/>
            </a:xfrm>
            <a:custGeom>
              <a:avLst/>
              <a:gdLst>
                <a:gd name="T0" fmla="*/ 140 w 192"/>
                <a:gd name="T1" fmla="*/ 68 h 214"/>
                <a:gd name="T2" fmla="*/ 122 w 192"/>
                <a:gd name="T3" fmla="*/ 33 h 214"/>
                <a:gd name="T4" fmla="*/ 87 w 192"/>
                <a:gd name="T5" fmla="*/ 28 h 214"/>
                <a:gd name="T6" fmla="*/ 97 w 192"/>
                <a:gd name="T7" fmla="*/ 90 h 214"/>
                <a:gd name="T8" fmla="*/ 140 w 192"/>
                <a:gd name="T9" fmla="*/ 68 h 214"/>
                <a:gd name="T10" fmla="*/ 90 w 192"/>
                <a:gd name="T11" fmla="*/ 96 h 214"/>
                <a:gd name="T12" fmla="*/ 67 w 192"/>
                <a:gd name="T13" fmla="*/ 49 h 214"/>
                <a:gd name="T14" fmla="*/ 32 w 192"/>
                <a:gd name="T15" fmla="*/ 67 h 214"/>
                <a:gd name="T16" fmla="*/ 27 w 192"/>
                <a:gd name="T17" fmla="*/ 102 h 214"/>
                <a:gd name="T18" fmla="*/ 90 w 192"/>
                <a:gd name="T19" fmla="*/ 96 h 214"/>
                <a:gd name="T20" fmla="*/ 42 w 192"/>
                <a:gd name="T21" fmla="*/ 139 h 214"/>
                <a:gd name="T22" fmla="*/ 69 w 192"/>
                <a:gd name="T23" fmla="*/ 163 h 214"/>
                <a:gd name="T24" fmla="*/ 107 w 192"/>
                <a:gd name="T25" fmla="*/ 154 h 214"/>
                <a:gd name="T26" fmla="*/ 93 w 192"/>
                <a:gd name="T27" fmla="*/ 103 h 214"/>
                <a:gd name="T28" fmla="*/ 42 w 192"/>
                <a:gd name="T29" fmla="*/ 139 h 214"/>
                <a:gd name="T30" fmla="*/ 97 w 192"/>
                <a:gd name="T31" fmla="*/ 98 h 214"/>
                <a:gd name="T32" fmla="*/ 124 w 192"/>
                <a:gd name="T33" fmla="*/ 143 h 214"/>
                <a:gd name="T34" fmla="*/ 159 w 192"/>
                <a:gd name="T35" fmla="*/ 124 h 214"/>
                <a:gd name="T36" fmla="*/ 164 w 192"/>
                <a:gd name="T37" fmla="*/ 90 h 214"/>
                <a:gd name="T38" fmla="*/ 97 w 192"/>
                <a:gd name="T39" fmla="*/ 98 h 214"/>
                <a:gd name="T40" fmla="*/ 120 w 192"/>
                <a:gd name="T41" fmla="*/ 150 h 214"/>
                <a:gd name="T42" fmla="*/ 115 w 192"/>
                <a:gd name="T43" fmla="*/ 154 h 214"/>
                <a:gd name="T44" fmla="*/ 189 w 192"/>
                <a:gd name="T45" fmla="*/ 214 h 214"/>
                <a:gd name="T46" fmla="*/ 192 w 192"/>
                <a:gd name="T47" fmla="*/ 196 h 214"/>
                <a:gd name="T48" fmla="*/ 120 w 192"/>
                <a:gd name="T49" fmla="*/ 15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2" h="214">
                  <a:moveTo>
                    <a:pt x="140" y="68"/>
                  </a:moveTo>
                  <a:cubicBezTo>
                    <a:pt x="146" y="62"/>
                    <a:pt x="159" y="36"/>
                    <a:pt x="122" y="33"/>
                  </a:cubicBezTo>
                  <a:cubicBezTo>
                    <a:pt x="103" y="0"/>
                    <a:pt x="89" y="24"/>
                    <a:pt x="87" y="28"/>
                  </a:cubicBezTo>
                  <a:cubicBezTo>
                    <a:pt x="73" y="49"/>
                    <a:pt x="97" y="90"/>
                    <a:pt x="97" y="90"/>
                  </a:cubicBezTo>
                  <a:cubicBezTo>
                    <a:pt x="97" y="90"/>
                    <a:pt x="129" y="80"/>
                    <a:pt x="140" y="68"/>
                  </a:cubicBezTo>
                  <a:close/>
                  <a:moveTo>
                    <a:pt x="90" y="96"/>
                  </a:moveTo>
                  <a:cubicBezTo>
                    <a:pt x="90" y="96"/>
                    <a:pt x="79" y="60"/>
                    <a:pt x="67" y="49"/>
                  </a:cubicBezTo>
                  <a:cubicBezTo>
                    <a:pt x="62" y="43"/>
                    <a:pt x="35" y="30"/>
                    <a:pt x="32" y="67"/>
                  </a:cubicBezTo>
                  <a:cubicBezTo>
                    <a:pt x="0" y="86"/>
                    <a:pt x="24" y="100"/>
                    <a:pt x="27" y="102"/>
                  </a:cubicBezTo>
                  <a:cubicBezTo>
                    <a:pt x="49" y="116"/>
                    <a:pt x="90" y="96"/>
                    <a:pt x="90" y="96"/>
                  </a:cubicBezTo>
                  <a:close/>
                  <a:moveTo>
                    <a:pt x="42" y="139"/>
                  </a:moveTo>
                  <a:cubicBezTo>
                    <a:pt x="41" y="143"/>
                    <a:pt x="32" y="169"/>
                    <a:pt x="69" y="163"/>
                  </a:cubicBezTo>
                  <a:cubicBezTo>
                    <a:pt x="95" y="190"/>
                    <a:pt x="107" y="162"/>
                    <a:pt x="107" y="154"/>
                  </a:cubicBezTo>
                  <a:cubicBezTo>
                    <a:pt x="110" y="138"/>
                    <a:pt x="93" y="103"/>
                    <a:pt x="93" y="103"/>
                  </a:cubicBezTo>
                  <a:cubicBezTo>
                    <a:pt x="93" y="103"/>
                    <a:pt x="50" y="115"/>
                    <a:pt x="42" y="139"/>
                  </a:cubicBezTo>
                  <a:close/>
                  <a:moveTo>
                    <a:pt x="97" y="98"/>
                  </a:moveTo>
                  <a:cubicBezTo>
                    <a:pt x="97" y="98"/>
                    <a:pt x="112" y="133"/>
                    <a:pt x="124" y="143"/>
                  </a:cubicBezTo>
                  <a:cubicBezTo>
                    <a:pt x="130" y="149"/>
                    <a:pt x="157" y="162"/>
                    <a:pt x="159" y="124"/>
                  </a:cubicBezTo>
                  <a:cubicBezTo>
                    <a:pt x="191" y="105"/>
                    <a:pt x="167" y="92"/>
                    <a:pt x="164" y="90"/>
                  </a:cubicBezTo>
                  <a:cubicBezTo>
                    <a:pt x="142" y="76"/>
                    <a:pt x="97" y="98"/>
                    <a:pt x="97" y="98"/>
                  </a:cubicBezTo>
                  <a:close/>
                  <a:moveTo>
                    <a:pt x="120" y="150"/>
                  </a:moveTo>
                  <a:cubicBezTo>
                    <a:pt x="115" y="154"/>
                    <a:pt x="115" y="154"/>
                    <a:pt x="115" y="154"/>
                  </a:cubicBezTo>
                  <a:cubicBezTo>
                    <a:pt x="115" y="154"/>
                    <a:pt x="121" y="195"/>
                    <a:pt x="189" y="214"/>
                  </a:cubicBezTo>
                  <a:cubicBezTo>
                    <a:pt x="190" y="211"/>
                    <a:pt x="192" y="198"/>
                    <a:pt x="192" y="196"/>
                  </a:cubicBezTo>
                  <a:cubicBezTo>
                    <a:pt x="140" y="196"/>
                    <a:pt x="120" y="150"/>
                    <a:pt x="120" y="150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86"/>
            <p:cNvSpPr>
              <a:spLocks noEditPoints="1"/>
            </p:cNvSpPr>
            <p:nvPr/>
          </p:nvSpPr>
          <p:spPr bwMode="auto">
            <a:xfrm>
              <a:off x="308" y="2194"/>
              <a:ext cx="249" cy="249"/>
            </a:xfrm>
            <a:custGeom>
              <a:avLst/>
              <a:gdLst>
                <a:gd name="T0" fmla="*/ 177 w 200"/>
                <a:gd name="T1" fmla="*/ 0 h 200"/>
                <a:gd name="T2" fmla="*/ 23 w 200"/>
                <a:gd name="T3" fmla="*/ 0 h 200"/>
                <a:gd name="T4" fmla="*/ 0 w 200"/>
                <a:gd name="T5" fmla="*/ 23 h 200"/>
                <a:gd name="T6" fmla="*/ 0 w 200"/>
                <a:gd name="T7" fmla="*/ 177 h 200"/>
                <a:gd name="T8" fmla="*/ 23 w 200"/>
                <a:gd name="T9" fmla="*/ 200 h 200"/>
                <a:gd name="T10" fmla="*/ 177 w 200"/>
                <a:gd name="T11" fmla="*/ 200 h 200"/>
                <a:gd name="T12" fmla="*/ 200 w 200"/>
                <a:gd name="T13" fmla="*/ 177 h 200"/>
                <a:gd name="T14" fmla="*/ 200 w 200"/>
                <a:gd name="T15" fmla="*/ 23 h 200"/>
                <a:gd name="T16" fmla="*/ 177 w 200"/>
                <a:gd name="T17" fmla="*/ 0 h 200"/>
                <a:gd name="T18" fmla="*/ 179 w 200"/>
                <a:gd name="T19" fmla="*/ 179 h 200"/>
                <a:gd name="T20" fmla="*/ 20 w 200"/>
                <a:gd name="T21" fmla="*/ 179 h 200"/>
                <a:gd name="T22" fmla="*/ 20 w 200"/>
                <a:gd name="T23" fmla="*/ 19 h 200"/>
                <a:gd name="T24" fmla="*/ 179 w 200"/>
                <a:gd name="T25" fmla="*/ 19 h 200"/>
                <a:gd name="T26" fmla="*/ 179 w 200"/>
                <a:gd name="T27" fmla="*/ 179 h 200"/>
                <a:gd name="T28" fmla="*/ 54 w 200"/>
                <a:gd name="T29" fmla="*/ 68 h 200"/>
                <a:gd name="T30" fmla="*/ 75 w 200"/>
                <a:gd name="T31" fmla="*/ 48 h 200"/>
                <a:gd name="T32" fmla="*/ 54 w 200"/>
                <a:gd name="T33" fmla="*/ 27 h 200"/>
                <a:gd name="T34" fmla="*/ 34 w 200"/>
                <a:gd name="T35" fmla="*/ 48 h 200"/>
                <a:gd name="T36" fmla="*/ 54 w 200"/>
                <a:gd name="T37" fmla="*/ 68 h 200"/>
                <a:gd name="T38" fmla="*/ 54 w 200"/>
                <a:gd name="T39" fmla="*/ 120 h 200"/>
                <a:gd name="T40" fmla="*/ 75 w 200"/>
                <a:gd name="T41" fmla="*/ 100 h 200"/>
                <a:gd name="T42" fmla="*/ 54 w 200"/>
                <a:gd name="T43" fmla="*/ 79 h 200"/>
                <a:gd name="T44" fmla="*/ 34 w 200"/>
                <a:gd name="T45" fmla="*/ 100 h 200"/>
                <a:gd name="T46" fmla="*/ 54 w 200"/>
                <a:gd name="T47" fmla="*/ 120 h 200"/>
                <a:gd name="T48" fmla="*/ 54 w 200"/>
                <a:gd name="T49" fmla="*/ 172 h 200"/>
                <a:gd name="T50" fmla="*/ 75 w 200"/>
                <a:gd name="T51" fmla="*/ 152 h 200"/>
                <a:gd name="T52" fmla="*/ 54 w 200"/>
                <a:gd name="T53" fmla="*/ 131 h 200"/>
                <a:gd name="T54" fmla="*/ 34 w 200"/>
                <a:gd name="T55" fmla="*/ 152 h 200"/>
                <a:gd name="T56" fmla="*/ 54 w 200"/>
                <a:gd name="T57" fmla="*/ 172 h 200"/>
                <a:gd name="T58" fmla="*/ 140 w 200"/>
                <a:gd name="T59" fmla="*/ 68 h 200"/>
                <a:gd name="T60" fmla="*/ 161 w 200"/>
                <a:gd name="T61" fmla="*/ 48 h 200"/>
                <a:gd name="T62" fmla="*/ 140 w 200"/>
                <a:gd name="T63" fmla="*/ 27 h 200"/>
                <a:gd name="T64" fmla="*/ 119 w 200"/>
                <a:gd name="T65" fmla="*/ 48 h 200"/>
                <a:gd name="T66" fmla="*/ 140 w 200"/>
                <a:gd name="T67" fmla="*/ 68 h 200"/>
                <a:gd name="T68" fmla="*/ 140 w 200"/>
                <a:gd name="T69" fmla="*/ 120 h 200"/>
                <a:gd name="T70" fmla="*/ 161 w 200"/>
                <a:gd name="T71" fmla="*/ 100 h 200"/>
                <a:gd name="T72" fmla="*/ 140 w 200"/>
                <a:gd name="T73" fmla="*/ 79 h 200"/>
                <a:gd name="T74" fmla="*/ 119 w 200"/>
                <a:gd name="T75" fmla="*/ 100 h 200"/>
                <a:gd name="T76" fmla="*/ 140 w 200"/>
                <a:gd name="T77" fmla="*/ 120 h 200"/>
                <a:gd name="T78" fmla="*/ 140 w 200"/>
                <a:gd name="T79" fmla="*/ 172 h 200"/>
                <a:gd name="T80" fmla="*/ 161 w 200"/>
                <a:gd name="T81" fmla="*/ 152 h 200"/>
                <a:gd name="T82" fmla="*/ 140 w 200"/>
                <a:gd name="T83" fmla="*/ 131 h 200"/>
                <a:gd name="T84" fmla="*/ 119 w 200"/>
                <a:gd name="T85" fmla="*/ 152 h 200"/>
                <a:gd name="T86" fmla="*/ 140 w 200"/>
                <a:gd name="T87" fmla="*/ 17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0" h="200">
                  <a:moveTo>
                    <a:pt x="17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90"/>
                    <a:pt x="10" y="200"/>
                    <a:pt x="23" y="200"/>
                  </a:cubicBezTo>
                  <a:cubicBezTo>
                    <a:pt x="177" y="200"/>
                    <a:pt x="177" y="200"/>
                    <a:pt x="177" y="200"/>
                  </a:cubicBezTo>
                  <a:cubicBezTo>
                    <a:pt x="189" y="200"/>
                    <a:pt x="200" y="190"/>
                    <a:pt x="200" y="17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10"/>
                    <a:pt x="189" y="0"/>
                    <a:pt x="177" y="0"/>
                  </a:cubicBezTo>
                  <a:close/>
                  <a:moveTo>
                    <a:pt x="179" y="179"/>
                  </a:moveTo>
                  <a:cubicBezTo>
                    <a:pt x="20" y="179"/>
                    <a:pt x="20" y="179"/>
                    <a:pt x="20" y="17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79" y="19"/>
                    <a:pt x="179" y="19"/>
                    <a:pt x="179" y="19"/>
                  </a:cubicBezTo>
                  <a:lnTo>
                    <a:pt x="179" y="179"/>
                  </a:lnTo>
                  <a:close/>
                  <a:moveTo>
                    <a:pt x="54" y="68"/>
                  </a:moveTo>
                  <a:cubicBezTo>
                    <a:pt x="66" y="68"/>
                    <a:pt x="75" y="59"/>
                    <a:pt x="75" y="48"/>
                  </a:cubicBezTo>
                  <a:cubicBezTo>
                    <a:pt x="75" y="36"/>
                    <a:pt x="66" y="27"/>
                    <a:pt x="54" y="27"/>
                  </a:cubicBezTo>
                  <a:cubicBezTo>
                    <a:pt x="43" y="27"/>
                    <a:pt x="34" y="36"/>
                    <a:pt x="34" y="48"/>
                  </a:cubicBezTo>
                  <a:cubicBezTo>
                    <a:pt x="34" y="59"/>
                    <a:pt x="43" y="68"/>
                    <a:pt x="54" y="68"/>
                  </a:cubicBezTo>
                  <a:close/>
                  <a:moveTo>
                    <a:pt x="54" y="120"/>
                  </a:moveTo>
                  <a:cubicBezTo>
                    <a:pt x="66" y="120"/>
                    <a:pt x="75" y="111"/>
                    <a:pt x="75" y="100"/>
                  </a:cubicBezTo>
                  <a:cubicBezTo>
                    <a:pt x="75" y="88"/>
                    <a:pt x="66" y="79"/>
                    <a:pt x="54" y="79"/>
                  </a:cubicBezTo>
                  <a:cubicBezTo>
                    <a:pt x="43" y="79"/>
                    <a:pt x="34" y="88"/>
                    <a:pt x="34" y="100"/>
                  </a:cubicBezTo>
                  <a:cubicBezTo>
                    <a:pt x="34" y="111"/>
                    <a:pt x="43" y="120"/>
                    <a:pt x="54" y="120"/>
                  </a:cubicBezTo>
                  <a:close/>
                  <a:moveTo>
                    <a:pt x="54" y="172"/>
                  </a:moveTo>
                  <a:cubicBezTo>
                    <a:pt x="66" y="172"/>
                    <a:pt x="75" y="163"/>
                    <a:pt x="75" y="152"/>
                  </a:cubicBezTo>
                  <a:cubicBezTo>
                    <a:pt x="75" y="140"/>
                    <a:pt x="66" y="131"/>
                    <a:pt x="54" y="131"/>
                  </a:cubicBezTo>
                  <a:cubicBezTo>
                    <a:pt x="43" y="131"/>
                    <a:pt x="34" y="140"/>
                    <a:pt x="34" y="152"/>
                  </a:cubicBezTo>
                  <a:cubicBezTo>
                    <a:pt x="34" y="163"/>
                    <a:pt x="43" y="172"/>
                    <a:pt x="54" y="172"/>
                  </a:cubicBezTo>
                  <a:close/>
                  <a:moveTo>
                    <a:pt x="140" y="68"/>
                  </a:moveTo>
                  <a:cubicBezTo>
                    <a:pt x="151" y="68"/>
                    <a:pt x="161" y="59"/>
                    <a:pt x="161" y="48"/>
                  </a:cubicBezTo>
                  <a:cubicBezTo>
                    <a:pt x="161" y="36"/>
                    <a:pt x="151" y="27"/>
                    <a:pt x="140" y="27"/>
                  </a:cubicBezTo>
                  <a:cubicBezTo>
                    <a:pt x="129" y="27"/>
                    <a:pt x="119" y="36"/>
                    <a:pt x="119" y="48"/>
                  </a:cubicBezTo>
                  <a:cubicBezTo>
                    <a:pt x="119" y="59"/>
                    <a:pt x="129" y="68"/>
                    <a:pt x="140" y="68"/>
                  </a:cubicBezTo>
                  <a:close/>
                  <a:moveTo>
                    <a:pt x="140" y="120"/>
                  </a:moveTo>
                  <a:cubicBezTo>
                    <a:pt x="151" y="120"/>
                    <a:pt x="161" y="111"/>
                    <a:pt x="161" y="100"/>
                  </a:cubicBezTo>
                  <a:cubicBezTo>
                    <a:pt x="161" y="88"/>
                    <a:pt x="151" y="79"/>
                    <a:pt x="140" y="79"/>
                  </a:cubicBezTo>
                  <a:cubicBezTo>
                    <a:pt x="129" y="79"/>
                    <a:pt x="119" y="88"/>
                    <a:pt x="119" y="100"/>
                  </a:cubicBezTo>
                  <a:cubicBezTo>
                    <a:pt x="119" y="111"/>
                    <a:pt x="129" y="120"/>
                    <a:pt x="140" y="120"/>
                  </a:cubicBezTo>
                  <a:close/>
                  <a:moveTo>
                    <a:pt x="140" y="172"/>
                  </a:moveTo>
                  <a:cubicBezTo>
                    <a:pt x="151" y="172"/>
                    <a:pt x="161" y="163"/>
                    <a:pt x="161" y="152"/>
                  </a:cubicBezTo>
                  <a:cubicBezTo>
                    <a:pt x="161" y="140"/>
                    <a:pt x="151" y="131"/>
                    <a:pt x="140" y="131"/>
                  </a:cubicBezTo>
                  <a:cubicBezTo>
                    <a:pt x="129" y="131"/>
                    <a:pt x="119" y="140"/>
                    <a:pt x="119" y="152"/>
                  </a:cubicBezTo>
                  <a:cubicBezTo>
                    <a:pt x="119" y="163"/>
                    <a:pt x="129" y="172"/>
                    <a:pt x="140" y="172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87"/>
            <p:cNvSpPr>
              <a:spLocks noEditPoints="1"/>
            </p:cNvSpPr>
            <p:nvPr/>
          </p:nvSpPr>
          <p:spPr bwMode="auto">
            <a:xfrm>
              <a:off x="618" y="2192"/>
              <a:ext cx="249" cy="251"/>
            </a:xfrm>
            <a:custGeom>
              <a:avLst/>
              <a:gdLst>
                <a:gd name="T0" fmla="*/ 177 w 200"/>
                <a:gd name="T1" fmla="*/ 0 h 201"/>
                <a:gd name="T2" fmla="*/ 23 w 200"/>
                <a:gd name="T3" fmla="*/ 0 h 201"/>
                <a:gd name="T4" fmla="*/ 0 w 200"/>
                <a:gd name="T5" fmla="*/ 24 h 201"/>
                <a:gd name="T6" fmla="*/ 0 w 200"/>
                <a:gd name="T7" fmla="*/ 177 h 201"/>
                <a:gd name="T8" fmla="*/ 23 w 200"/>
                <a:gd name="T9" fmla="*/ 201 h 201"/>
                <a:gd name="T10" fmla="*/ 177 w 200"/>
                <a:gd name="T11" fmla="*/ 201 h 201"/>
                <a:gd name="T12" fmla="*/ 200 w 200"/>
                <a:gd name="T13" fmla="*/ 177 h 201"/>
                <a:gd name="T14" fmla="*/ 200 w 200"/>
                <a:gd name="T15" fmla="*/ 24 h 201"/>
                <a:gd name="T16" fmla="*/ 177 w 200"/>
                <a:gd name="T17" fmla="*/ 0 h 201"/>
                <a:gd name="T18" fmla="*/ 179 w 200"/>
                <a:gd name="T19" fmla="*/ 180 h 201"/>
                <a:gd name="T20" fmla="*/ 20 w 200"/>
                <a:gd name="T21" fmla="*/ 180 h 201"/>
                <a:gd name="T22" fmla="*/ 20 w 200"/>
                <a:gd name="T23" fmla="*/ 20 h 201"/>
                <a:gd name="T24" fmla="*/ 179 w 200"/>
                <a:gd name="T25" fmla="*/ 20 h 201"/>
                <a:gd name="T26" fmla="*/ 179 w 200"/>
                <a:gd name="T27" fmla="*/ 180 h 201"/>
                <a:gd name="T28" fmla="*/ 53 w 200"/>
                <a:gd name="T29" fmla="*/ 69 h 201"/>
                <a:gd name="T30" fmla="*/ 74 w 200"/>
                <a:gd name="T31" fmla="*/ 48 h 201"/>
                <a:gd name="T32" fmla="*/ 53 w 200"/>
                <a:gd name="T33" fmla="*/ 28 h 201"/>
                <a:gd name="T34" fmla="*/ 32 w 200"/>
                <a:gd name="T35" fmla="*/ 48 h 201"/>
                <a:gd name="T36" fmla="*/ 53 w 200"/>
                <a:gd name="T37" fmla="*/ 69 h 201"/>
                <a:gd name="T38" fmla="*/ 53 w 200"/>
                <a:gd name="T39" fmla="*/ 173 h 201"/>
                <a:gd name="T40" fmla="*/ 74 w 200"/>
                <a:gd name="T41" fmla="*/ 152 h 201"/>
                <a:gd name="T42" fmla="*/ 53 w 200"/>
                <a:gd name="T43" fmla="*/ 132 h 201"/>
                <a:gd name="T44" fmla="*/ 32 w 200"/>
                <a:gd name="T45" fmla="*/ 152 h 201"/>
                <a:gd name="T46" fmla="*/ 53 w 200"/>
                <a:gd name="T47" fmla="*/ 173 h 201"/>
                <a:gd name="T48" fmla="*/ 145 w 200"/>
                <a:gd name="T49" fmla="*/ 69 h 201"/>
                <a:gd name="T50" fmla="*/ 166 w 200"/>
                <a:gd name="T51" fmla="*/ 48 h 201"/>
                <a:gd name="T52" fmla="*/ 145 w 200"/>
                <a:gd name="T53" fmla="*/ 28 h 201"/>
                <a:gd name="T54" fmla="*/ 124 w 200"/>
                <a:gd name="T55" fmla="*/ 48 h 201"/>
                <a:gd name="T56" fmla="*/ 145 w 200"/>
                <a:gd name="T57" fmla="*/ 69 h 201"/>
                <a:gd name="T58" fmla="*/ 98 w 200"/>
                <a:gd name="T59" fmla="*/ 121 h 201"/>
                <a:gd name="T60" fmla="*/ 119 w 200"/>
                <a:gd name="T61" fmla="*/ 100 h 201"/>
                <a:gd name="T62" fmla="*/ 98 w 200"/>
                <a:gd name="T63" fmla="*/ 80 h 201"/>
                <a:gd name="T64" fmla="*/ 78 w 200"/>
                <a:gd name="T65" fmla="*/ 100 h 201"/>
                <a:gd name="T66" fmla="*/ 98 w 200"/>
                <a:gd name="T67" fmla="*/ 121 h 201"/>
                <a:gd name="T68" fmla="*/ 145 w 200"/>
                <a:gd name="T69" fmla="*/ 173 h 201"/>
                <a:gd name="T70" fmla="*/ 166 w 200"/>
                <a:gd name="T71" fmla="*/ 152 h 201"/>
                <a:gd name="T72" fmla="*/ 145 w 200"/>
                <a:gd name="T73" fmla="*/ 132 h 201"/>
                <a:gd name="T74" fmla="*/ 124 w 200"/>
                <a:gd name="T75" fmla="*/ 152 h 201"/>
                <a:gd name="T76" fmla="*/ 145 w 200"/>
                <a:gd name="T77" fmla="*/ 17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0" h="201">
                  <a:moveTo>
                    <a:pt x="17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90"/>
                    <a:pt x="10" y="201"/>
                    <a:pt x="23" y="201"/>
                  </a:cubicBezTo>
                  <a:cubicBezTo>
                    <a:pt x="177" y="201"/>
                    <a:pt x="177" y="201"/>
                    <a:pt x="177" y="201"/>
                  </a:cubicBezTo>
                  <a:cubicBezTo>
                    <a:pt x="190" y="201"/>
                    <a:pt x="200" y="190"/>
                    <a:pt x="200" y="177"/>
                  </a:cubicBezTo>
                  <a:cubicBezTo>
                    <a:pt x="200" y="24"/>
                    <a:pt x="200" y="24"/>
                    <a:pt x="200" y="24"/>
                  </a:cubicBezTo>
                  <a:cubicBezTo>
                    <a:pt x="200" y="11"/>
                    <a:pt x="190" y="0"/>
                    <a:pt x="177" y="0"/>
                  </a:cubicBezTo>
                  <a:close/>
                  <a:moveTo>
                    <a:pt x="179" y="180"/>
                  </a:moveTo>
                  <a:cubicBezTo>
                    <a:pt x="20" y="180"/>
                    <a:pt x="20" y="180"/>
                    <a:pt x="20" y="18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9" y="20"/>
                    <a:pt x="179" y="20"/>
                    <a:pt x="179" y="20"/>
                  </a:cubicBezTo>
                  <a:lnTo>
                    <a:pt x="179" y="180"/>
                  </a:lnTo>
                  <a:close/>
                  <a:moveTo>
                    <a:pt x="53" y="69"/>
                  </a:moveTo>
                  <a:cubicBezTo>
                    <a:pt x="64" y="69"/>
                    <a:pt x="74" y="60"/>
                    <a:pt x="74" y="48"/>
                  </a:cubicBezTo>
                  <a:cubicBezTo>
                    <a:pt x="74" y="37"/>
                    <a:pt x="64" y="28"/>
                    <a:pt x="53" y="28"/>
                  </a:cubicBezTo>
                  <a:cubicBezTo>
                    <a:pt x="41" y="28"/>
                    <a:pt x="32" y="37"/>
                    <a:pt x="32" y="48"/>
                  </a:cubicBezTo>
                  <a:cubicBezTo>
                    <a:pt x="32" y="60"/>
                    <a:pt x="41" y="69"/>
                    <a:pt x="53" y="69"/>
                  </a:cubicBezTo>
                  <a:close/>
                  <a:moveTo>
                    <a:pt x="53" y="173"/>
                  </a:moveTo>
                  <a:cubicBezTo>
                    <a:pt x="64" y="173"/>
                    <a:pt x="74" y="164"/>
                    <a:pt x="74" y="152"/>
                  </a:cubicBezTo>
                  <a:cubicBezTo>
                    <a:pt x="74" y="141"/>
                    <a:pt x="64" y="132"/>
                    <a:pt x="53" y="132"/>
                  </a:cubicBezTo>
                  <a:cubicBezTo>
                    <a:pt x="41" y="132"/>
                    <a:pt x="32" y="141"/>
                    <a:pt x="32" y="152"/>
                  </a:cubicBezTo>
                  <a:cubicBezTo>
                    <a:pt x="32" y="164"/>
                    <a:pt x="41" y="173"/>
                    <a:pt x="53" y="173"/>
                  </a:cubicBezTo>
                  <a:close/>
                  <a:moveTo>
                    <a:pt x="145" y="69"/>
                  </a:moveTo>
                  <a:cubicBezTo>
                    <a:pt x="156" y="69"/>
                    <a:pt x="166" y="60"/>
                    <a:pt x="166" y="48"/>
                  </a:cubicBezTo>
                  <a:cubicBezTo>
                    <a:pt x="166" y="37"/>
                    <a:pt x="156" y="28"/>
                    <a:pt x="145" y="28"/>
                  </a:cubicBezTo>
                  <a:cubicBezTo>
                    <a:pt x="133" y="28"/>
                    <a:pt x="124" y="37"/>
                    <a:pt x="124" y="48"/>
                  </a:cubicBezTo>
                  <a:cubicBezTo>
                    <a:pt x="124" y="60"/>
                    <a:pt x="133" y="69"/>
                    <a:pt x="145" y="69"/>
                  </a:cubicBezTo>
                  <a:close/>
                  <a:moveTo>
                    <a:pt x="98" y="121"/>
                  </a:moveTo>
                  <a:cubicBezTo>
                    <a:pt x="110" y="121"/>
                    <a:pt x="119" y="112"/>
                    <a:pt x="119" y="100"/>
                  </a:cubicBezTo>
                  <a:cubicBezTo>
                    <a:pt x="119" y="89"/>
                    <a:pt x="110" y="80"/>
                    <a:pt x="98" y="80"/>
                  </a:cubicBezTo>
                  <a:cubicBezTo>
                    <a:pt x="87" y="80"/>
                    <a:pt x="78" y="89"/>
                    <a:pt x="78" y="100"/>
                  </a:cubicBezTo>
                  <a:cubicBezTo>
                    <a:pt x="78" y="112"/>
                    <a:pt x="87" y="121"/>
                    <a:pt x="98" y="121"/>
                  </a:cubicBezTo>
                  <a:close/>
                  <a:moveTo>
                    <a:pt x="145" y="173"/>
                  </a:moveTo>
                  <a:cubicBezTo>
                    <a:pt x="156" y="173"/>
                    <a:pt x="166" y="164"/>
                    <a:pt x="166" y="152"/>
                  </a:cubicBezTo>
                  <a:cubicBezTo>
                    <a:pt x="166" y="141"/>
                    <a:pt x="156" y="132"/>
                    <a:pt x="145" y="132"/>
                  </a:cubicBezTo>
                  <a:cubicBezTo>
                    <a:pt x="133" y="132"/>
                    <a:pt x="124" y="141"/>
                    <a:pt x="124" y="152"/>
                  </a:cubicBezTo>
                  <a:cubicBezTo>
                    <a:pt x="124" y="164"/>
                    <a:pt x="133" y="173"/>
                    <a:pt x="145" y="173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88"/>
            <p:cNvSpPr>
              <a:spLocks noEditPoints="1"/>
            </p:cNvSpPr>
            <p:nvPr/>
          </p:nvSpPr>
          <p:spPr bwMode="auto">
            <a:xfrm>
              <a:off x="921" y="2192"/>
              <a:ext cx="249" cy="251"/>
            </a:xfrm>
            <a:custGeom>
              <a:avLst/>
              <a:gdLst>
                <a:gd name="T0" fmla="*/ 177 w 200"/>
                <a:gd name="T1" fmla="*/ 0 h 201"/>
                <a:gd name="T2" fmla="*/ 23 w 200"/>
                <a:gd name="T3" fmla="*/ 0 h 201"/>
                <a:gd name="T4" fmla="*/ 0 w 200"/>
                <a:gd name="T5" fmla="*/ 23 h 201"/>
                <a:gd name="T6" fmla="*/ 0 w 200"/>
                <a:gd name="T7" fmla="*/ 177 h 201"/>
                <a:gd name="T8" fmla="*/ 23 w 200"/>
                <a:gd name="T9" fmla="*/ 201 h 201"/>
                <a:gd name="T10" fmla="*/ 177 w 200"/>
                <a:gd name="T11" fmla="*/ 201 h 201"/>
                <a:gd name="T12" fmla="*/ 200 w 200"/>
                <a:gd name="T13" fmla="*/ 177 h 201"/>
                <a:gd name="T14" fmla="*/ 200 w 200"/>
                <a:gd name="T15" fmla="*/ 23 h 201"/>
                <a:gd name="T16" fmla="*/ 177 w 200"/>
                <a:gd name="T17" fmla="*/ 0 h 201"/>
                <a:gd name="T18" fmla="*/ 180 w 200"/>
                <a:gd name="T19" fmla="*/ 180 h 201"/>
                <a:gd name="T20" fmla="*/ 20 w 200"/>
                <a:gd name="T21" fmla="*/ 180 h 201"/>
                <a:gd name="T22" fmla="*/ 20 w 200"/>
                <a:gd name="T23" fmla="*/ 20 h 201"/>
                <a:gd name="T24" fmla="*/ 180 w 200"/>
                <a:gd name="T25" fmla="*/ 20 h 201"/>
                <a:gd name="T26" fmla="*/ 180 w 200"/>
                <a:gd name="T27" fmla="*/ 180 h 201"/>
                <a:gd name="T28" fmla="*/ 53 w 200"/>
                <a:gd name="T29" fmla="*/ 69 h 201"/>
                <a:gd name="T30" fmla="*/ 74 w 200"/>
                <a:gd name="T31" fmla="*/ 48 h 201"/>
                <a:gd name="T32" fmla="*/ 53 w 200"/>
                <a:gd name="T33" fmla="*/ 27 h 201"/>
                <a:gd name="T34" fmla="*/ 33 w 200"/>
                <a:gd name="T35" fmla="*/ 48 h 201"/>
                <a:gd name="T36" fmla="*/ 53 w 200"/>
                <a:gd name="T37" fmla="*/ 69 h 201"/>
                <a:gd name="T38" fmla="*/ 53 w 200"/>
                <a:gd name="T39" fmla="*/ 173 h 201"/>
                <a:gd name="T40" fmla="*/ 74 w 200"/>
                <a:gd name="T41" fmla="*/ 152 h 201"/>
                <a:gd name="T42" fmla="*/ 53 w 200"/>
                <a:gd name="T43" fmla="*/ 131 h 201"/>
                <a:gd name="T44" fmla="*/ 33 w 200"/>
                <a:gd name="T45" fmla="*/ 152 h 201"/>
                <a:gd name="T46" fmla="*/ 53 w 200"/>
                <a:gd name="T47" fmla="*/ 173 h 201"/>
                <a:gd name="T48" fmla="*/ 145 w 200"/>
                <a:gd name="T49" fmla="*/ 69 h 201"/>
                <a:gd name="T50" fmla="*/ 166 w 200"/>
                <a:gd name="T51" fmla="*/ 48 h 201"/>
                <a:gd name="T52" fmla="*/ 145 w 200"/>
                <a:gd name="T53" fmla="*/ 27 h 201"/>
                <a:gd name="T54" fmla="*/ 125 w 200"/>
                <a:gd name="T55" fmla="*/ 48 h 201"/>
                <a:gd name="T56" fmla="*/ 145 w 200"/>
                <a:gd name="T57" fmla="*/ 69 h 201"/>
                <a:gd name="T58" fmla="*/ 145 w 200"/>
                <a:gd name="T59" fmla="*/ 173 h 201"/>
                <a:gd name="T60" fmla="*/ 166 w 200"/>
                <a:gd name="T61" fmla="*/ 152 h 201"/>
                <a:gd name="T62" fmla="*/ 145 w 200"/>
                <a:gd name="T63" fmla="*/ 131 h 201"/>
                <a:gd name="T64" fmla="*/ 125 w 200"/>
                <a:gd name="T65" fmla="*/ 152 h 201"/>
                <a:gd name="T66" fmla="*/ 145 w 200"/>
                <a:gd name="T67" fmla="*/ 17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0" h="201">
                  <a:moveTo>
                    <a:pt x="17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1"/>
                    <a:pt x="0" y="23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90"/>
                    <a:pt x="10" y="201"/>
                    <a:pt x="23" y="201"/>
                  </a:cubicBezTo>
                  <a:cubicBezTo>
                    <a:pt x="177" y="201"/>
                    <a:pt x="177" y="201"/>
                    <a:pt x="177" y="201"/>
                  </a:cubicBezTo>
                  <a:cubicBezTo>
                    <a:pt x="190" y="201"/>
                    <a:pt x="200" y="190"/>
                    <a:pt x="200" y="17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11"/>
                    <a:pt x="190" y="0"/>
                    <a:pt x="177" y="0"/>
                  </a:cubicBezTo>
                  <a:close/>
                  <a:moveTo>
                    <a:pt x="180" y="180"/>
                  </a:moveTo>
                  <a:cubicBezTo>
                    <a:pt x="20" y="180"/>
                    <a:pt x="20" y="180"/>
                    <a:pt x="20" y="18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80" y="20"/>
                    <a:pt x="180" y="20"/>
                    <a:pt x="180" y="20"/>
                  </a:cubicBezTo>
                  <a:lnTo>
                    <a:pt x="180" y="180"/>
                  </a:lnTo>
                  <a:close/>
                  <a:moveTo>
                    <a:pt x="53" y="69"/>
                  </a:moveTo>
                  <a:cubicBezTo>
                    <a:pt x="65" y="69"/>
                    <a:pt x="74" y="59"/>
                    <a:pt x="74" y="48"/>
                  </a:cubicBezTo>
                  <a:cubicBezTo>
                    <a:pt x="74" y="37"/>
                    <a:pt x="65" y="27"/>
                    <a:pt x="53" y="27"/>
                  </a:cubicBezTo>
                  <a:cubicBezTo>
                    <a:pt x="42" y="27"/>
                    <a:pt x="33" y="37"/>
                    <a:pt x="33" y="48"/>
                  </a:cubicBezTo>
                  <a:cubicBezTo>
                    <a:pt x="33" y="59"/>
                    <a:pt x="42" y="69"/>
                    <a:pt x="53" y="69"/>
                  </a:cubicBezTo>
                  <a:close/>
                  <a:moveTo>
                    <a:pt x="53" y="173"/>
                  </a:moveTo>
                  <a:cubicBezTo>
                    <a:pt x="65" y="173"/>
                    <a:pt x="74" y="163"/>
                    <a:pt x="74" y="152"/>
                  </a:cubicBezTo>
                  <a:cubicBezTo>
                    <a:pt x="74" y="141"/>
                    <a:pt x="65" y="131"/>
                    <a:pt x="53" y="131"/>
                  </a:cubicBezTo>
                  <a:cubicBezTo>
                    <a:pt x="42" y="131"/>
                    <a:pt x="33" y="141"/>
                    <a:pt x="33" y="152"/>
                  </a:cubicBezTo>
                  <a:cubicBezTo>
                    <a:pt x="33" y="163"/>
                    <a:pt x="42" y="173"/>
                    <a:pt x="53" y="173"/>
                  </a:cubicBezTo>
                  <a:close/>
                  <a:moveTo>
                    <a:pt x="145" y="69"/>
                  </a:moveTo>
                  <a:cubicBezTo>
                    <a:pt x="157" y="69"/>
                    <a:pt x="166" y="59"/>
                    <a:pt x="166" y="48"/>
                  </a:cubicBezTo>
                  <a:cubicBezTo>
                    <a:pt x="166" y="37"/>
                    <a:pt x="157" y="27"/>
                    <a:pt x="145" y="27"/>
                  </a:cubicBezTo>
                  <a:cubicBezTo>
                    <a:pt x="134" y="27"/>
                    <a:pt x="125" y="37"/>
                    <a:pt x="125" y="48"/>
                  </a:cubicBezTo>
                  <a:cubicBezTo>
                    <a:pt x="125" y="59"/>
                    <a:pt x="134" y="69"/>
                    <a:pt x="145" y="69"/>
                  </a:cubicBezTo>
                  <a:close/>
                  <a:moveTo>
                    <a:pt x="145" y="173"/>
                  </a:moveTo>
                  <a:cubicBezTo>
                    <a:pt x="157" y="173"/>
                    <a:pt x="166" y="163"/>
                    <a:pt x="166" y="152"/>
                  </a:cubicBezTo>
                  <a:cubicBezTo>
                    <a:pt x="166" y="141"/>
                    <a:pt x="157" y="131"/>
                    <a:pt x="145" y="131"/>
                  </a:cubicBezTo>
                  <a:cubicBezTo>
                    <a:pt x="134" y="131"/>
                    <a:pt x="125" y="141"/>
                    <a:pt x="125" y="152"/>
                  </a:cubicBezTo>
                  <a:cubicBezTo>
                    <a:pt x="125" y="163"/>
                    <a:pt x="134" y="173"/>
                    <a:pt x="145" y="173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89"/>
            <p:cNvSpPr>
              <a:spLocks noEditPoints="1"/>
            </p:cNvSpPr>
            <p:nvPr/>
          </p:nvSpPr>
          <p:spPr bwMode="auto">
            <a:xfrm>
              <a:off x="1217" y="2192"/>
              <a:ext cx="251" cy="251"/>
            </a:xfrm>
            <a:custGeom>
              <a:avLst/>
              <a:gdLst>
                <a:gd name="T0" fmla="*/ 177 w 201"/>
                <a:gd name="T1" fmla="*/ 0 h 201"/>
                <a:gd name="T2" fmla="*/ 24 w 201"/>
                <a:gd name="T3" fmla="*/ 0 h 201"/>
                <a:gd name="T4" fmla="*/ 0 w 201"/>
                <a:gd name="T5" fmla="*/ 23 h 201"/>
                <a:gd name="T6" fmla="*/ 0 w 201"/>
                <a:gd name="T7" fmla="*/ 177 h 201"/>
                <a:gd name="T8" fmla="*/ 24 w 201"/>
                <a:gd name="T9" fmla="*/ 201 h 201"/>
                <a:gd name="T10" fmla="*/ 177 w 201"/>
                <a:gd name="T11" fmla="*/ 201 h 201"/>
                <a:gd name="T12" fmla="*/ 201 w 201"/>
                <a:gd name="T13" fmla="*/ 177 h 201"/>
                <a:gd name="T14" fmla="*/ 201 w 201"/>
                <a:gd name="T15" fmla="*/ 23 h 201"/>
                <a:gd name="T16" fmla="*/ 177 w 201"/>
                <a:gd name="T17" fmla="*/ 0 h 201"/>
                <a:gd name="T18" fmla="*/ 180 w 201"/>
                <a:gd name="T19" fmla="*/ 180 h 201"/>
                <a:gd name="T20" fmla="*/ 20 w 201"/>
                <a:gd name="T21" fmla="*/ 180 h 201"/>
                <a:gd name="T22" fmla="*/ 20 w 201"/>
                <a:gd name="T23" fmla="*/ 20 h 201"/>
                <a:gd name="T24" fmla="*/ 180 w 201"/>
                <a:gd name="T25" fmla="*/ 20 h 201"/>
                <a:gd name="T26" fmla="*/ 180 w 201"/>
                <a:gd name="T27" fmla="*/ 180 h 201"/>
                <a:gd name="T28" fmla="*/ 54 w 201"/>
                <a:gd name="T29" fmla="*/ 173 h 201"/>
                <a:gd name="T30" fmla="*/ 74 w 201"/>
                <a:gd name="T31" fmla="*/ 152 h 201"/>
                <a:gd name="T32" fmla="*/ 54 w 201"/>
                <a:gd name="T33" fmla="*/ 131 h 201"/>
                <a:gd name="T34" fmla="*/ 33 w 201"/>
                <a:gd name="T35" fmla="*/ 152 h 201"/>
                <a:gd name="T36" fmla="*/ 54 w 201"/>
                <a:gd name="T37" fmla="*/ 173 h 201"/>
                <a:gd name="T38" fmla="*/ 146 w 201"/>
                <a:gd name="T39" fmla="*/ 69 h 201"/>
                <a:gd name="T40" fmla="*/ 166 w 201"/>
                <a:gd name="T41" fmla="*/ 48 h 201"/>
                <a:gd name="T42" fmla="*/ 146 w 201"/>
                <a:gd name="T43" fmla="*/ 27 h 201"/>
                <a:gd name="T44" fmla="*/ 125 w 201"/>
                <a:gd name="T45" fmla="*/ 48 h 201"/>
                <a:gd name="T46" fmla="*/ 146 w 201"/>
                <a:gd name="T47" fmla="*/ 69 h 201"/>
                <a:gd name="T48" fmla="*/ 99 w 201"/>
                <a:gd name="T49" fmla="*/ 121 h 201"/>
                <a:gd name="T50" fmla="*/ 120 w 201"/>
                <a:gd name="T51" fmla="*/ 100 h 201"/>
                <a:gd name="T52" fmla="*/ 99 w 201"/>
                <a:gd name="T53" fmla="*/ 79 h 201"/>
                <a:gd name="T54" fmla="*/ 78 w 201"/>
                <a:gd name="T55" fmla="*/ 100 h 201"/>
                <a:gd name="T56" fmla="*/ 99 w 201"/>
                <a:gd name="T57" fmla="*/ 12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1" h="201">
                  <a:moveTo>
                    <a:pt x="17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3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90"/>
                    <a:pt x="11" y="201"/>
                    <a:pt x="24" y="201"/>
                  </a:cubicBezTo>
                  <a:cubicBezTo>
                    <a:pt x="177" y="201"/>
                    <a:pt x="177" y="201"/>
                    <a:pt x="177" y="201"/>
                  </a:cubicBezTo>
                  <a:cubicBezTo>
                    <a:pt x="190" y="201"/>
                    <a:pt x="201" y="190"/>
                    <a:pt x="201" y="177"/>
                  </a:cubicBezTo>
                  <a:cubicBezTo>
                    <a:pt x="201" y="23"/>
                    <a:pt x="201" y="23"/>
                    <a:pt x="201" y="23"/>
                  </a:cubicBezTo>
                  <a:cubicBezTo>
                    <a:pt x="201" y="11"/>
                    <a:pt x="190" y="0"/>
                    <a:pt x="177" y="0"/>
                  </a:cubicBezTo>
                  <a:close/>
                  <a:moveTo>
                    <a:pt x="180" y="180"/>
                  </a:moveTo>
                  <a:cubicBezTo>
                    <a:pt x="20" y="180"/>
                    <a:pt x="20" y="180"/>
                    <a:pt x="20" y="18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80" y="20"/>
                    <a:pt x="180" y="20"/>
                    <a:pt x="180" y="20"/>
                  </a:cubicBezTo>
                  <a:lnTo>
                    <a:pt x="180" y="180"/>
                  </a:lnTo>
                  <a:close/>
                  <a:moveTo>
                    <a:pt x="54" y="173"/>
                  </a:moveTo>
                  <a:cubicBezTo>
                    <a:pt x="65" y="173"/>
                    <a:pt x="74" y="163"/>
                    <a:pt x="74" y="152"/>
                  </a:cubicBezTo>
                  <a:cubicBezTo>
                    <a:pt x="74" y="141"/>
                    <a:pt x="65" y="131"/>
                    <a:pt x="54" y="131"/>
                  </a:cubicBezTo>
                  <a:cubicBezTo>
                    <a:pt x="42" y="131"/>
                    <a:pt x="33" y="141"/>
                    <a:pt x="33" y="152"/>
                  </a:cubicBezTo>
                  <a:cubicBezTo>
                    <a:pt x="33" y="163"/>
                    <a:pt x="42" y="173"/>
                    <a:pt x="54" y="173"/>
                  </a:cubicBezTo>
                  <a:close/>
                  <a:moveTo>
                    <a:pt x="146" y="69"/>
                  </a:moveTo>
                  <a:cubicBezTo>
                    <a:pt x="157" y="69"/>
                    <a:pt x="166" y="59"/>
                    <a:pt x="166" y="48"/>
                  </a:cubicBezTo>
                  <a:cubicBezTo>
                    <a:pt x="166" y="37"/>
                    <a:pt x="157" y="27"/>
                    <a:pt x="146" y="27"/>
                  </a:cubicBezTo>
                  <a:cubicBezTo>
                    <a:pt x="134" y="27"/>
                    <a:pt x="125" y="37"/>
                    <a:pt x="125" y="48"/>
                  </a:cubicBezTo>
                  <a:cubicBezTo>
                    <a:pt x="125" y="59"/>
                    <a:pt x="134" y="69"/>
                    <a:pt x="146" y="69"/>
                  </a:cubicBezTo>
                  <a:close/>
                  <a:moveTo>
                    <a:pt x="99" y="121"/>
                  </a:moveTo>
                  <a:cubicBezTo>
                    <a:pt x="111" y="121"/>
                    <a:pt x="120" y="111"/>
                    <a:pt x="120" y="100"/>
                  </a:cubicBezTo>
                  <a:cubicBezTo>
                    <a:pt x="120" y="89"/>
                    <a:pt x="111" y="79"/>
                    <a:pt x="99" y="79"/>
                  </a:cubicBezTo>
                  <a:cubicBezTo>
                    <a:pt x="88" y="79"/>
                    <a:pt x="78" y="89"/>
                    <a:pt x="78" y="100"/>
                  </a:cubicBezTo>
                  <a:cubicBezTo>
                    <a:pt x="78" y="111"/>
                    <a:pt x="88" y="121"/>
                    <a:pt x="99" y="121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90"/>
            <p:cNvSpPr>
              <a:spLocks noEditPoints="1"/>
            </p:cNvSpPr>
            <p:nvPr/>
          </p:nvSpPr>
          <p:spPr bwMode="auto">
            <a:xfrm>
              <a:off x="1531" y="2195"/>
              <a:ext cx="249" cy="249"/>
            </a:xfrm>
            <a:custGeom>
              <a:avLst/>
              <a:gdLst>
                <a:gd name="T0" fmla="*/ 177 w 200"/>
                <a:gd name="T1" fmla="*/ 0 h 200"/>
                <a:gd name="T2" fmla="*/ 23 w 200"/>
                <a:gd name="T3" fmla="*/ 0 h 200"/>
                <a:gd name="T4" fmla="*/ 0 w 200"/>
                <a:gd name="T5" fmla="*/ 23 h 200"/>
                <a:gd name="T6" fmla="*/ 0 w 200"/>
                <a:gd name="T7" fmla="*/ 177 h 200"/>
                <a:gd name="T8" fmla="*/ 23 w 200"/>
                <a:gd name="T9" fmla="*/ 200 h 200"/>
                <a:gd name="T10" fmla="*/ 177 w 200"/>
                <a:gd name="T11" fmla="*/ 200 h 200"/>
                <a:gd name="T12" fmla="*/ 200 w 200"/>
                <a:gd name="T13" fmla="*/ 177 h 200"/>
                <a:gd name="T14" fmla="*/ 200 w 200"/>
                <a:gd name="T15" fmla="*/ 23 h 200"/>
                <a:gd name="T16" fmla="*/ 177 w 200"/>
                <a:gd name="T17" fmla="*/ 0 h 200"/>
                <a:gd name="T18" fmla="*/ 179 w 200"/>
                <a:gd name="T19" fmla="*/ 180 h 200"/>
                <a:gd name="T20" fmla="*/ 20 w 200"/>
                <a:gd name="T21" fmla="*/ 180 h 200"/>
                <a:gd name="T22" fmla="*/ 20 w 200"/>
                <a:gd name="T23" fmla="*/ 20 h 200"/>
                <a:gd name="T24" fmla="*/ 179 w 200"/>
                <a:gd name="T25" fmla="*/ 20 h 200"/>
                <a:gd name="T26" fmla="*/ 179 w 200"/>
                <a:gd name="T27" fmla="*/ 180 h 200"/>
                <a:gd name="T28" fmla="*/ 53 w 200"/>
                <a:gd name="T29" fmla="*/ 173 h 200"/>
                <a:gd name="T30" fmla="*/ 74 w 200"/>
                <a:gd name="T31" fmla="*/ 152 h 200"/>
                <a:gd name="T32" fmla="*/ 53 w 200"/>
                <a:gd name="T33" fmla="*/ 131 h 200"/>
                <a:gd name="T34" fmla="*/ 32 w 200"/>
                <a:gd name="T35" fmla="*/ 152 h 200"/>
                <a:gd name="T36" fmla="*/ 53 w 200"/>
                <a:gd name="T37" fmla="*/ 173 h 200"/>
                <a:gd name="T38" fmla="*/ 145 w 200"/>
                <a:gd name="T39" fmla="*/ 69 h 200"/>
                <a:gd name="T40" fmla="*/ 166 w 200"/>
                <a:gd name="T41" fmla="*/ 48 h 200"/>
                <a:gd name="T42" fmla="*/ 145 w 200"/>
                <a:gd name="T43" fmla="*/ 27 h 200"/>
                <a:gd name="T44" fmla="*/ 124 w 200"/>
                <a:gd name="T45" fmla="*/ 48 h 200"/>
                <a:gd name="T46" fmla="*/ 145 w 200"/>
                <a:gd name="T47" fmla="*/ 6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0" h="200">
                  <a:moveTo>
                    <a:pt x="17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90"/>
                    <a:pt x="10" y="200"/>
                    <a:pt x="23" y="200"/>
                  </a:cubicBezTo>
                  <a:cubicBezTo>
                    <a:pt x="177" y="200"/>
                    <a:pt x="177" y="200"/>
                    <a:pt x="177" y="200"/>
                  </a:cubicBezTo>
                  <a:cubicBezTo>
                    <a:pt x="190" y="200"/>
                    <a:pt x="200" y="190"/>
                    <a:pt x="200" y="17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10"/>
                    <a:pt x="190" y="0"/>
                    <a:pt x="177" y="0"/>
                  </a:cubicBezTo>
                  <a:close/>
                  <a:moveTo>
                    <a:pt x="179" y="180"/>
                  </a:moveTo>
                  <a:cubicBezTo>
                    <a:pt x="20" y="180"/>
                    <a:pt x="20" y="180"/>
                    <a:pt x="20" y="18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9" y="20"/>
                    <a:pt x="179" y="20"/>
                    <a:pt x="179" y="20"/>
                  </a:cubicBezTo>
                  <a:lnTo>
                    <a:pt x="179" y="180"/>
                  </a:lnTo>
                  <a:close/>
                  <a:moveTo>
                    <a:pt x="53" y="173"/>
                  </a:moveTo>
                  <a:cubicBezTo>
                    <a:pt x="64" y="173"/>
                    <a:pt x="74" y="163"/>
                    <a:pt x="74" y="152"/>
                  </a:cubicBezTo>
                  <a:cubicBezTo>
                    <a:pt x="74" y="141"/>
                    <a:pt x="64" y="131"/>
                    <a:pt x="53" y="131"/>
                  </a:cubicBezTo>
                  <a:cubicBezTo>
                    <a:pt x="41" y="131"/>
                    <a:pt x="32" y="141"/>
                    <a:pt x="32" y="152"/>
                  </a:cubicBezTo>
                  <a:cubicBezTo>
                    <a:pt x="32" y="163"/>
                    <a:pt x="41" y="173"/>
                    <a:pt x="53" y="173"/>
                  </a:cubicBezTo>
                  <a:close/>
                  <a:moveTo>
                    <a:pt x="145" y="69"/>
                  </a:moveTo>
                  <a:cubicBezTo>
                    <a:pt x="156" y="69"/>
                    <a:pt x="166" y="59"/>
                    <a:pt x="166" y="48"/>
                  </a:cubicBezTo>
                  <a:cubicBezTo>
                    <a:pt x="166" y="37"/>
                    <a:pt x="156" y="27"/>
                    <a:pt x="145" y="27"/>
                  </a:cubicBezTo>
                  <a:cubicBezTo>
                    <a:pt x="133" y="27"/>
                    <a:pt x="124" y="37"/>
                    <a:pt x="124" y="48"/>
                  </a:cubicBezTo>
                  <a:cubicBezTo>
                    <a:pt x="124" y="59"/>
                    <a:pt x="133" y="69"/>
                    <a:pt x="145" y="69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91"/>
            <p:cNvSpPr>
              <a:spLocks noEditPoints="1"/>
            </p:cNvSpPr>
            <p:nvPr/>
          </p:nvSpPr>
          <p:spPr bwMode="auto">
            <a:xfrm>
              <a:off x="1834" y="2192"/>
              <a:ext cx="249" cy="250"/>
            </a:xfrm>
            <a:custGeom>
              <a:avLst/>
              <a:gdLst>
                <a:gd name="T0" fmla="*/ 177 w 200"/>
                <a:gd name="T1" fmla="*/ 0 h 200"/>
                <a:gd name="T2" fmla="*/ 23 w 200"/>
                <a:gd name="T3" fmla="*/ 0 h 200"/>
                <a:gd name="T4" fmla="*/ 0 w 200"/>
                <a:gd name="T5" fmla="*/ 23 h 200"/>
                <a:gd name="T6" fmla="*/ 0 w 200"/>
                <a:gd name="T7" fmla="*/ 177 h 200"/>
                <a:gd name="T8" fmla="*/ 23 w 200"/>
                <a:gd name="T9" fmla="*/ 200 h 200"/>
                <a:gd name="T10" fmla="*/ 177 w 200"/>
                <a:gd name="T11" fmla="*/ 200 h 200"/>
                <a:gd name="T12" fmla="*/ 200 w 200"/>
                <a:gd name="T13" fmla="*/ 177 h 200"/>
                <a:gd name="T14" fmla="*/ 200 w 200"/>
                <a:gd name="T15" fmla="*/ 23 h 200"/>
                <a:gd name="T16" fmla="*/ 177 w 200"/>
                <a:gd name="T17" fmla="*/ 0 h 200"/>
                <a:gd name="T18" fmla="*/ 180 w 200"/>
                <a:gd name="T19" fmla="*/ 179 h 200"/>
                <a:gd name="T20" fmla="*/ 20 w 200"/>
                <a:gd name="T21" fmla="*/ 179 h 200"/>
                <a:gd name="T22" fmla="*/ 20 w 200"/>
                <a:gd name="T23" fmla="*/ 19 h 200"/>
                <a:gd name="T24" fmla="*/ 180 w 200"/>
                <a:gd name="T25" fmla="*/ 19 h 200"/>
                <a:gd name="T26" fmla="*/ 180 w 200"/>
                <a:gd name="T27" fmla="*/ 179 h 200"/>
                <a:gd name="T28" fmla="*/ 99 w 200"/>
                <a:gd name="T29" fmla="*/ 120 h 200"/>
                <a:gd name="T30" fmla="*/ 120 w 200"/>
                <a:gd name="T31" fmla="*/ 100 h 200"/>
                <a:gd name="T32" fmla="*/ 99 w 200"/>
                <a:gd name="T33" fmla="*/ 79 h 200"/>
                <a:gd name="T34" fmla="*/ 78 w 200"/>
                <a:gd name="T35" fmla="*/ 100 h 200"/>
                <a:gd name="T36" fmla="*/ 99 w 200"/>
                <a:gd name="T37" fmla="*/ 12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0" h="200">
                  <a:moveTo>
                    <a:pt x="17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90"/>
                    <a:pt x="10" y="200"/>
                    <a:pt x="23" y="200"/>
                  </a:cubicBezTo>
                  <a:cubicBezTo>
                    <a:pt x="177" y="200"/>
                    <a:pt x="177" y="200"/>
                    <a:pt x="177" y="200"/>
                  </a:cubicBezTo>
                  <a:cubicBezTo>
                    <a:pt x="190" y="200"/>
                    <a:pt x="200" y="190"/>
                    <a:pt x="200" y="177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10"/>
                    <a:pt x="190" y="0"/>
                    <a:pt x="177" y="0"/>
                  </a:cubicBezTo>
                  <a:close/>
                  <a:moveTo>
                    <a:pt x="180" y="179"/>
                  </a:moveTo>
                  <a:cubicBezTo>
                    <a:pt x="20" y="179"/>
                    <a:pt x="20" y="179"/>
                    <a:pt x="20" y="17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80" y="19"/>
                    <a:pt x="180" y="19"/>
                    <a:pt x="180" y="19"/>
                  </a:cubicBezTo>
                  <a:lnTo>
                    <a:pt x="180" y="179"/>
                  </a:lnTo>
                  <a:close/>
                  <a:moveTo>
                    <a:pt x="99" y="120"/>
                  </a:moveTo>
                  <a:cubicBezTo>
                    <a:pt x="110" y="120"/>
                    <a:pt x="120" y="111"/>
                    <a:pt x="120" y="100"/>
                  </a:cubicBezTo>
                  <a:cubicBezTo>
                    <a:pt x="120" y="88"/>
                    <a:pt x="110" y="79"/>
                    <a:pt x="99" y="79"/>
                  </a:cubicBezTo>
                  <a:cubicBezTo>
                    <a:pt x="87" y="79"/>
                    <a:pt x="78" y="88"/>
                    <a:pt x="78" y="100"/>
                  </a:cubicBezTo>
                  <a:cubicBezTo>
                    <a:pt x="78" y="111"/>
                    <a:pt x="87" y="120"/>
                    <a:pt x="99" y="120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92"/>
            <p:cNvSpPr>
              <a:spLocks/>
            </p:cNvSpPr>
            <p:nvPr/>
          </p:nvSpPr>
          <p:spPr bwMode="auto">
            <a:xfrm>
              <a:off x="1535" y="1893"/>
              <a:ext cx="240" cy="248"/>
            </a:xfrm>
            <a:custGeom>
              <a:avLst/>
              <a:gdLst>
                <a:gd name="T0" fmla="*/ 137 w 193"/>
                <a:gd name="T1" fmla="*/ 42 h 199"/>
                <a:gd name="T2" fmla="*/ 97 w 193"/>
                <a:gd name="T3" fmla="*/ 0 h 199"/>
                <a:gd name="T4" fmla="*/ 57 w 193"/>
                <a:gd name="T5" fmla="*/ 42 h 199"/>
                <a:gd name="T6" fmla="*/ 0 w 193"/>
                <a:gd name="T7" fmla="*/ 108 h 199"/>
                <a:gd name="T8" fmla="*/ 94 w 193"/>
                <a:gd name="T9" fmla="*/ 137 h 199"/>
                <a:gd name="T10" fmla="*/ 73 w 193"/>
                <a:gd name="T11" fmla="*/ 189 h 199"/>
                <a:gd name="T12" fmla="*/ 72 w 193"/>
                <a:gd name="T13" fmla="*/ 192 h 199"/>
                <a:gd name="T14" fmla="*/ 121 w 193"/>
                <a:gd name="T15" fmla="*/ 195 h 199"/>
                <a:gd name="T16" fmla="*/ 123 w 193"/>
                <a:gd name="T17" fmla="*/ 191 h 199"/>
                <a:gd name="T18" fmla="*/ 100 w 193"/>
                <a:gd name="T19" fmla="*/ 138 h 199"/>
                <a:gd name="T20" fmla="*/ 193 w 193"/>
                <a:gd name="T21" fmla="*/ 108 h 199"/>
                <a:gd name="T22" fmla="*/ 137 w 193"/>
                <a:gd name="T23" fmla="*/ 4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3" h="199">
                  <a:moveTo>
                    <a:pt x="137" y="42"/>
                  </a:moveTo>
                  <a:cubicBezTo>
                    <a:pt x="116" y="28"/>
                    <a:pt x="99" y="8"/>
                    <a:pt x="97" y="0"/>
                  </a:cubicBezTo>
                  <a:cubicBezTo>
                    <a:pt x="94" y="8"/>
                    <a:pt x="79" y="28"/>
                    <a:pt x="57" y="42"/>
                  </a:cubicBezTo>
                  <a:cubicBezTo>
                    <a:pt x="34" y="57"/>
                    <a:pt x="0" y="71"/>
                    <a:pt x="0" y="108"/>
                  </a:cubicBezTo>
                  <a:cubicBezTo>
                    <a:pt x="1" y="173"/>
                    <a:pt x="67" y="188"/>
                    <a:pt x="94" y="137"/>
                  </a:cubicBezTo>
                  <a:cubicBezTo>
                    <a:pt x="93" y="154"/>
                    <a:pt x="89" y="185"/>
                    <a:pt x="73" y="189"/>
                  </a:cubicBezTo>
                  <a:cubicBezTo>
                    <a:pt x="72" y="189"/>
                    <a:pt x="70" y="191"/>
                    <a:pt x="72" y="192"/>
                  </a:cubicBezTo>
                  <a:cubicBezTo>
                    <a:pt x="83" y="199"/>
                    <a:pt x="116" y="197"/>
                    <a:pt x="121" y="195"/>
                  </a:cubicBezTo>
                  <a:cubicBezTo>
                    <a:pt x="127" y="194"/>
                    <a:pt x="124" y="191"/>
                    <a:pt x="123" y="191"/>
                  </a:cubicBezTo>
                  <a:cubicBezTo>
                    <a:pt x="112" y="184"/>
                    <a:pt x="101" y="162"/>
                    <a:pt x="100" y="138"/>
                  </a:cubicBezTo>
                  <a:cubicBezTo>
                    <a:pt x="127" y="186"/>
                    <a:pt x="193" y="173"/>
                    <a:pt x="193" y="108"/>
                  </a:cubicBezTo>
                  <a:cubicBezTo>
                    <a:pt x="193" y="71"/>
                    <a:pt x="159" y="58"/>
                    <a:pt x="137" y="42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93"/>
            <p:cNvSpPr>
              <a:spLocks noEditPoints="1"/>
            </p:cNvSpPr>
            <p:nvPr/>
          </p:nvSpPr>
          <p:spPr bwMode="auto">
            <a:xfrm>
              <a:off x="1835" y="1866"/>
              <a:ext cx="248" cy="293"/>
            </a:xfrm>
            <a:custGeom>
              <a:avLst/>
              <a:gdLst>
                <a:gd name="T0" fmla="*/ 179 w 199"/>
                <a:gd name="T1" fmla="*/ 79 h 235"/>
                <a:gd name="T2" fmla="*/ 161 w 199"/>
                <a:gd name="T3" fmla="*/ 65 h 235"/>
                <a:gd name="T4" fmla="*/ 186 w 199"/>
                <a:gd name="T5" fmla="*/ 177 h 235"/>
                <a:gd name="T6" fmla="*/ 12 w 199"/>
                <a:gd name="T7" fmla="*/ 176 h 235"/>
                <a:gd name="T8" fmla="*/ 38 w 199"/>
                <a:gd name="T9" fmla="*/ 44 h 235"/>
                <a:gd name="T10" fmla="*/ 38 w 199"/>
                <a:gd name="T11" fmla="*/ 48 h 235"/>
                <a:gd name="T12" fmla="*/ 19 w 199"/>
                <a:gd name="T13" fmla="*/ 67 h 235"/>
                <a:gd name="T14" fmla="*/ 0 w 199"/>
                <a:gd name="T15" fmla="*/ 48 h 235"/>
                <a:gd name="T16" fmla="*/ 19 w 199"/>
                <a:gd name="T17" fmla="*/ 29 h 235"/>
                <a:gd name="T18" fmla="*/ 29 w 199"/>
                <a:gd name="T19" fmla="*/ 32 h 235"/>
                <a:gd name="T20" fmla="*/ 103 w 199"/>
                <a:gd name="T21" fmla="*/ 99 h 235"/>
                <a:gd name="T22" fmla="*/ 166 w 199"/>
                <a:gd name="T23" fmla="*/ 46 h 235"/>
                <a:gd name="T24" fmla="*/ 179 w 199"/>
                <a:gd name="T25" fmla="*/ 41 h 235"/>
                <a:gd name="T26" fmla="*/ 198 w 199"/>
                <a:gd name="T27" fmla="*/ 60 h 235"/>
                <a:gd name="T28" fmla="*/ 179 w 199"/>
                <a:gd name="T29" fmla="*/ 79 h 235"/>
                <a:gd name="T30" fmla="*/ 134 w 199"/>
                <a:gd name="T31" fmla="*/ 68 h 235"/>
                <a:gd name="T32" fmla="*/ 108 w 199"/>
                <a:gd name="T33" fmla="*/ 169 h 235"/>
                <a:gd name="T34" fmla="*/ 44 w 199"/>
                <a:gd name="T35" fmla="*/ 169 h 235"/>
                <a:gd name="T36" fmla="*/ 107 w 199"/>
                <a:gd name="T37" fmla="*/ 183 h 235"/>
                <a:gd name="T38" fmla="*/ 107 w 199"/>
                <a:gd name="T39" fmla="*/ 183 h 235"/>
                <a:gd name="T40" fmla="*/ 173 w 199"/>
                <a:gd name="T41" fmla="*/ 169 h 235"/>
                <a:gd name="T42" fmla="*/ 134 w 199"/>
                <a:gd name="T43" fmla="*/ 68 h 235"/>
                <a:gd name="T44" fmla="*/ 179 w 199"/>
                <a:gd name="T45" fmla="*/ 50 h 235"/>
                <a:gd name="T46" fmla="*/ 168 w 199"/>
                <a:gd name="T47" fmla="*/ 60 h 235"/>
                <a:gd name="T48" fmla="*/ 179 w 199"/>
                <a:gd name="T49" fmla="*/ 71 h 235"/>
                <a:gd name="T50" fmla="*/ 190 w 199"/>
                <a:gd name="T51" fmla="*/ 60 h 235"/>
                <a:gd name="T52" fmla="*/ 179 w 199"/>
                <a:gd name="T53" fmla="*/ 50 h 235"/>
                <a:gd name="T54" fmla="*/ 195 w 199"/>
                <a:gd name="T55" fmla="*/ 182 h 235"/>
                <a:gd name="T56" fmla="*/ 195 w 199"/>
                <a:gd name="T57" fmla="*/ 206 h 235"/>
                <a:gd name="T58" fmla="*/ 6 w 199"/>
                <a:gd name="T59" fmla="*/ 206 h 235"/>
                <a:gd name="T60" fmla="*/ 6 w 199"/>
                <a:gd name="T61" fmla="*/ 182 h 235"/>
                <a:gd name="T62" fmla="*/ 195 w 199"/>
                <a:gd name="T63" fmla="*/ 18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9" h="235">
                  <a:moveTo>
                    <a:pt x="179" y="79"/>
                  </a:moveTo>
                  <a:cubicBezTo>
                    <a:pt x="170" y="79"/>
                    <a:pt x="163" y="73"/>
                    <a:pt x="161" y="65"/>
                  </a:cubicBezTo>
                  <a:cubicBezTo>
                    <a:pt x="118" y="62"/>
                    <a:pt x="199" y="129"/>
                    <a:pt x="186" y="177"/>
                  </a:cubicBezTo>
                  <a:cubicBezTo>
                    <a:pt x="182" y="199"/>
                    <a:pt x="55" y="209"/>
                    <a:pt x="12" y="176"/>
                  </a:cubicBezTo>
                  <a:cubicBezTo>
                    <a:pt x="2" y="116"/>
                    <a:pt x="108" y="47"/>
                    <a:pt x="38" y="44"/>
                  </a:cubicBezTo>
                  <a:cubicBezTo>
                    <a:pt x="38" y="45"/>
                    <a:pt x="38" y="47"/>
                    <a:pt x="38" y="48"/>
                  </a:cubicBezTo>
                  <a:cubicBezTo>
                    <a:pt x="38" y="59"/>
                    <a:pt x="30" y="67"/>
                    <a:pt x="19" y="67"/>
                  </a:cubicBezTo>
                  <a:cubicBezTo>
                    <a:pt x="9" y="67"/>
                    <a:pt x="0" y="59"/>
                    <a:pt x="0" y="48"/>
                  </a:cubicBezTo>
                  <a:cubicBezTo>
                    <a:pt x="0" y="38"/>
                    <a:pt x="9" y="29"/>
                    <a:pt x="19" y="29"/>
                  </a:cubicBezTo>
                  <a:cubicBezTo>
                    <a:pt x="23" y="29"/>
                    <a:pt x="26" y="30"/>
                    <a:pt x="29" y="32"/>
                  </a:cubicBezTo>
                  <a:cubicBezTo>
                    <a:pt x="41" y="25"/>
                    <a:pt x="99" y="0"/>
                    <a:pt x="103" y="99"/>
                  </a:cubicBezTo>
                  <a:cubicBezTo>
                    <a:pt x="110" y="63"/>
                    <a:pt x="129" y="27"/>
                    <a:pt x="166" y="46"/>
                  </a:cubicBezTo>
                  <a:cubicBezTo>
                    <a:pt x="169" y="43"/>
                    <a:pt x="174" y="41"/>
                    <a:pt x="179" y="41"/>
                  </a:cubicBezTo>
                  <a:cubicBezTo>
                    <a:pt x="190" y="41"/>
                    <a:pt x="198" y="50"/>
                    <a:pt x="198" y="60"/>
                  </a:cubicBezTo>
                  <a:cubicBezTo>
                    <a:pt x="198" y="71"/>
                    <a:pt x="190" y="79"/>
                    <a:pt x="179" y="79"/>
                  </a:cubicBezTo>
                  <a:close/>
                  <a:moveTo>
                    <a:pt x="134" y="68"/>
                  </a:moveTo>
                  <a:cubicBezTo>
                    <a:pt x="117" y="72"/>
                    <a:pt x="111" y="136"/>
                    <a:pt x="108" y="169"/>
                  </a:cubicBezTo>
                  <a:cubicBezTo>
                    <a:pt x="87" y="172"/>
                    <a:pt x="84" y="176"/>
                    <a:pt x="44" y="169"/>
                  </a:cubicBezTo>
                  <a:cubicBezTo>
                    <a:pt x="61" y="182"/>
                    <a:pt x="89" y="182"/>
                    <a:pt x="107" y="183"/>
                  </a:cubicBezTo>
                  <a:cubicBezTo>
                    <a:pt x="107" y="183"/>
                    <a:pt x="107" y="183"/>
                    <a:pt x="107" y="183"/>
                  </a:cubicBezTo>
                  <a:cubicBezTo>
                    <a:pt x="107" y="183"/>
                    <a:pt x="172" y="182"/>
                    <a:pt x="173" y="169"/>
                  </a:cubicBezTo>
                  <a:cubicBezTo>
                    <a:pt x="180" y="127"/>
                    <a:pt x="132" y="90"/>
                    <a:pt x="134" y="68"/>
                  </a:cubicBezTo>
                  <a:close/>
                  <a:moveTo>
                    <a:pt x="179" y="50"/>
                  </a:moveTo>
                  <a:cubicBezTo>
                    <a:pt x="173" y="50"/>
                    <a:pt x="168" y="54"/>
                    <a:pt x="168" y="60"/>
                  </a:cubicBezTo>
                  <a:cubicBezTo>
                    <a:pt x="168" y="66"/>
                    <a:pt x="173" y="71"/>
                    <a:pt x="179" y="71"/>
                  </a:cubicBezTo>
                  <a:cubicBezTo>
                    <a:pt x="185" y="71"/>
                    <a:pt x="190" y="66"/>
                    <a:pt x="190" y="60"/>
                  </a:cubicBezTo>
                  <a:cubicBezTo>
                    <a:pt x="190" y="54"/>
                    <a:pt x="185" y="50"/>
                    <a:pt x="179" y="50"/>
                  </a:cubicBezTo>
                  <a:close/>
                  <a:moveTo>
                    <a:pt x="195" y="182"/>
                  </a:moveTo>
                  <a:cubicBezTo>
                    <a:pt x="195" y="187"/>
                    <a:pt x="195" y="200"/>
                    <a:pt x="195" y="206"/>
                  </a:cubicBezTo>
                  <a:cubicBezTo>
                    <a:pt x="95" y="235"/>
                    <a:pt x="6" y="206"/>
                    <a:pt x="6" y="206"/>
                  </a:cubicBezTo>
                  <a:cubicBezTo>
                    <a:pt x="6" y="182"/>
                    <a:pt x="6" y="182"/>
                    <a:pt x="6" y="182"/>
                  </a:cubicBezTo>
                  <a:cubicBezTo>
                    <a:pt x="6" y="182"/>
                    <a:pt x="102" y="234"/>
                    <a:pt x="195" y="182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94"/>
            <p:cNvSpPr>
              <a:spLocks noEditPoints="1"/>
            </p:cNvSpPr>
            <p:nvPr/>
          </p:nvSpPr>
          <p:spPr bwMode="auto">
            <a:xfrm>
              <a:off x="9" y="2503"/>
              <a:ext cx="266" cy="250"/>
            </a:xfrm>
            <a:custGeom>
              <a:avLst/>
              <a:gdLst>
                <a:gd name="T0" fmla="*/ 97 w 214"/>
                <a:gd name="T1" fmla="*/ 100 h 201"/>
                <a:gd name="T2" fmla="*/ 140 w 214"/>
                <a:gd name="T3" fmla="*/ 110 h 201"/>
                <a:gd name="T4" fmla="*/ 157 w 214"/>
                <a:gd name="T5" fmla="*/ 109 h 201"/>
                <a:gd name="T6" fmla="*/ 157 w 214"/>
                <a:gd name="T7" fmla="*/ 92 h 201"/>
                <a:gd name="T8" fmla="*/ 140 w 214"/>
                <a:gd name="T9" fmla="*/ 89 h 201"/>
                <a:gd name="T10" fmla="*/ 97 w 214"/>
                <a:gd name="T11" fmla="*/ 100 h 201"/>
                <a:gd name="T12" fmla="*/ 78 w 214"/>
                <a:gd name="T13" fmla="*/ 157 h 201"/>
                <a:gd name="T14" fmla="*/ 70 w 214"/>
                <a:gd name="T15" fmla="*/ 187 h 201"/>
                <a:gd name="T16" fmla="*/ 77 w 214"/>
                <a:gd name="T17" fmla="*/ 201 h 201"/>
                <a:gd name="T18" fmla="*/ 90 w 214"/>
                <a:gd name="T19" fmla="*/ 201 h 201"/>
                <a:gd name="T20" fmla="*/ 97 w 214"/>
                <a:gd name="T21" fmla="*/ 186 h 201"/>
                <a:gd name="T22" fmla="*/ 89 w 214"/>
                <a:gd name="T23" fmla="*/ 157 h 201"/>
                <a:gd name="T24" fmla="*/ 78 w 214"/>
                <a:gd name="T25" fmla="*/ 157 h 201"/>
                <a:gd name="T26" fmla="*/ 81 w 214"/>
                <a:gd name="T27" fmla="*/ 129 h 201"/>
                <a:gd name="T28" fmla="*/ 121 w 214"/>
                <a:gd name="T29" fmla="*/ 114 h 201"/>
                <a:gd name="T30" fmla="*/ 96 w 214"/>
                <a:gd name="T31" fmla="*/ 112 h 201"/>
                <a:gd name="T32" fmla="*/ 81 w 214"/>
                <a:gd name="T33" fmla="*/ 115 h 201"/>
                <a:gd name="T34" fmla="*/ 36 w 214"/>
                <a:gd name="T35" fmla="*/ 75 h 201"/>
                <a:gd name="T36" fmla="*/ 54 w 214"/>
                <a:gd name="T37" fmla="*/ 42 h 201"/>
                <a:gd name="T38" fmla="*/ 124 w 214"/>
                <a:gd name="T39" fmla="*/ 58 h 201"/>
                <a:gd name="T40" fmla="*/ 126 w 214"/>
                <a:gd name="T41" fmla="*/ 70 h 201"/>
                <a:gd name="T42" fmla="*/ 123 w 214"/>
                <a:gd name="T43" fmla="*/ 86 h 201"/>
                <a:gd name="T44" fmla="*/ 128 w 214"/>
                <a:gd name="T45" fmla="*/ 86 h 201"/>
                <a:gd name="T46" fmla="*/ 138 w 214"/>
                <a:gd name="T47" fmla="*/ 87 h 201"/>
                <a:gd name="T48" fmla="*/ 140 w 214"/>
                <a:gd name="T49" fmla="*/ 70 h 201"/>
                <a:gd name="T50" fmla="*/ 139 w 214"/>
                <a:gd name="T51" fmla="*/ 60 h 201"/>
                <a:gd name="T52" fmla="*/ 74 w 214"/>
                <a:gd name="T53" fmla="*/ 1 h 201"/>
                <a:gd name="T54" fmla="*/ 33 w 214"/>
                <a:gd name="T55" fmla="*/ 19 h 201"/>
                <a:gd name="T56" fmla="*/ 44 w 214"/>
                <a:gd name="T57" fmla="*/ 42 h 201"/>
                <a:gd name="T58" fmla="*/ 25 w 214"/>
                <a:gd name="T59" fmla="*/ 26 h 201"/>
                <a:gd name="T60" fmla="*/ 13 w 214"/>
                <a:gd name="T61" fmla="*/ 54 h 201"/>
                <a:gd name="T62" fmla="*/ 24 w 214"/>
                <a:gd name="T63" fmla="*/ 88 h 201"/>
                <a:gd name="T64" fmla="*/ 81 w 214"/>
                <a:gd name="T65" fmla="*/ 129 h 201"/>
                <a:gd name="T66" fmla="*/ 48 w 214"/>
                <a:gd name="T67" fmla="*/ 137 h 201"/>
                <a:gd name="T68" fmla="*/ 37 w 214"/>
                <a:gd name="T69" fmla="*/ 137 h 201"/>
                <a:gd name="T70" fmla="*/ 21 w 214"/>
                <a:gd name="T71" fmla="*/ 153 h 201"/>
                <a:gd name="T72" fmla="*/ 0 w 214"/>
                <a:gd name="T73" fmla="*/ 201 h 201"/>
                <a:gd name="T74" fmla="*/ 65 w 214"/>
                <a:gd name="T75" fmla="*/ 201 h 201"/>
                <a:gd name="T76" fmla="*/ 48 w 214"/>
                <a:gd name="T77" fmla="*/ 137 h 201"/>
                <a:gd name="T78" fmla="*/ 161 w 214"/>
                <a:gd name="T79" fmla="*/ 93 h 201"/>
                <a:gd name="T80" fmla="*/ 161 w 214"/>
                <a:gd name="T81" fmla="*/ 108 h 201"/>
                <a:gd name="T82" fmla="*/ 174 w 214"/>
                <a:gd name="T83" fmla="*/ 100 h 201"/>
                <a:gd name="T84" fmla="*/ 161 w 214"/>
                <a:gd name="T85" fmla="*/ 93 h 201"/>
                <a:gd name="T86" fmla="*/ 73 w 214"/>
                <a:gd name="T87" fmla="*/ 153 h 201"/>
                <a:gd name="T88" fmla="*/ 93 w 214"/>
                <a:gd name="T89" fmla="*/ 153 h 201"/>
                <a:gd name="T90" fmla="*/ 98 w 214"/>
                <a:gd name="T91" fmla="*/ 137 h 201"/>
                <a:gd name="T92" fmla="*/ 68 w 214"/>
                <a:gd name="T93" fmla="*/ 137 h 201"/>
                <a:gd name="T94" fmla="*/ 73 w 214"/>
                <a:gd name="T95" fmla="*/ 153 h 201"/>
                <a:gd name="T96" fmla="*/ 129 w 214"/>
                <a:gd name="T97" fmla="*/ 137 h 201"/>
                <a:gd name="T98" fmla="*/ 117 w 214"/>
                <a:gd name="T99" fmla="*/ 137 h 201"/>
                <a:gd name="T100" fmla="*/ 101 w 214"/>
                <a:gd name="T101" fmla="*/ 201 h 201"/>
                <a:gd name="T102" fmla="*/ 162 w 214"/>
                <a:gd name="T103" fmla="*/ 201 h 201"/>
                <a:gd name="T104" fmla="*/ 145 w 214"/>
                <a:gd name="T105" fmla="*/ 153 h 201"/>
                <a:gd name="T106" fmla="*/ 129 w 214"/>
                <a:gd name="T107" fmla="*/ 137 h 201"/>
                <a:gd name="T108" fmla="*/ 177 w 214"/>
                <a:gd name="T109" fmla="*/ 1 h 201"/>
                <a:gd name="T110" fmla="*/ 170 w 214"/>
                <a:gd name="T111" fmla="*/ 40 h 201"/>
                <a:gd name="T112" fmla="*/ 172 w 214"/>
                <a:gd name="T113" fmla="*/ 85 h 201"/>
                <a:gd name="T114" fmla="*/ 177 w 214"/>
                <a:gd name="T115" fmla="*/ 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4" h="201">
                  <a:moveTo>
                    <a:pt x="97" y="100"/>
                  </a:moveTo>
                  <a:cubicBezTo>
                    <a:pt x="97" y="105"/>
                    <a:pt x="116" y="110"/>
                    <a:pt x="140" y="110"/>
                  </a:cubicBezTo>
                  <a:cubicBezTo>
                    <a:pt x="146" y="110"/>
                    <a:pt x="152" y="109"/>
                    <a:pt x="157" y="109"/>
                  </a:cubicBezTo>
                  <a:cubicBezTo>
                    <a:pt x="157" y="92"/>
                    <a:pt x="157" y="92"/>
                    <a:pt x="157" y="92"/>
                  </a:cubicBezTo>
                  <a:cubicBezTo>
                    <a:pt x="152" y="91"/>
                    <a:pt x="146" y="89"/>
                    <a:pt x="140" y="89"/>
                  </a:cubicBezTo>
                  <a:cubicBezTo>
                    <a:pt x="116" y="89"/>
                    <a:pt x="97" y="95"/>
                    <a:pt x="97" y="100"/>
                  </a:cubicBezTo>
                  <a:close/>
                  <a:moveTo>
                    <a:pt x="78" y="157"/>
                  </a:moveTo>
                  <a:cubicBezTo>
                    <a:pt x="70" y="187"/>
                    <a:pt x="70" y="187"/>
                    <a:pt x="70" y="187"/>
                  </a:cubicBezTo>
                  <a:cubicBezTo>
                    <a:pt x="77" y="201"/>
                    <a:pt x="77" y="201"/>
                    <a:pt x="77" y="201"/>
                  </a:cubicBezTo>
                  <a:cubicBezTo>
                    <a:pt x="90" y="201"/>
                    <a:pt x="90" y="201"/>
                    <a:pt x="90" y="201"/>
                  </a:cubicBezTo>
                  <a:cubicBezTo>
                    <a:pt x="97" y="186"/>
                    <a:pt x="97" y="186"/>
                    <a:pt x="97" y="186"/>
                  </a:cubicBezTo>
                  <a:cubicBezTo>
                    <a:pt x="89" y="157"/>
                    <a:pt x="89" y="157"/>
                    <a:pt x="89" y="157"/>
                  </a:cubicBezTo>
                  <a:lnTo>
                    <a:pt x="78" y="157"/>
                  </a:lnTo>
                  <a:close/>
                  <a:moveTo>
                    <a:pt x="81" y="129"/>
                  </a:moveTo>
                  <a:cubicBezTo>
                    <a:pt x="96" y="129"/>
                    <a:pt x="110" y="123"/>
                    <a:pt x="121" y="114"/>
                  </a:cubicBezTo>
                  <a:cubicBezTo>
                    <a:pt x="112" y="114"/>
                    <a:pt x="104" y="113"/>
                    <a:pt x="96" y="112"/>
                  </a:cubicBezTo>
                  <a:cubicBezTo>
                    <a:pt x="92" y="114"/>
                    <a:pt x="86" y="115"/>
                    <a:pt x="81" y="115"/>
                  </a:cubicBezTo>
                  <a:cubicBezTo>
                    <a:pt x="58" y="115"/>
                    <a:pt x="39" y="97"/>
                    <a:pt x="36" y="75"/>
                  </a:cubicBezTo>
                  <a:cubicBezTo>
                    <a:pt x="42" y="61"/>
                    <a:pt x="44" y="41"/>
                    <a:pt x="54" y="42"/>
                  </a:cubicBezTo>
                  <a:cubicBezTo>
                    <a:pt x="69" y="79"/>
                    <a:pt x="101" y="58"/>
                    <a:pt x="124" y="58"/>
                  </a:cubicBezTo>
                  <a:cubicBezTo>
                    <a:pt x="125" y="62"/>
                    <a:pt x="126" y="66"/>
                    <a:pt x="126" y="70"/>
                  </a:cubicBezTo>
                  <a:cubicBezTo>
                    <a:pt x="126" y="76"/>
                    <a:pt x="125" y="81"/>
                    <a:pt x="123" y="86"/>
                  </a:cubicBezTo>
                  <a:cubicBezTo>
                    <a:pt x="124" y="86"/>
                    <a:pt x="126" y="86"/>
                    <a:pt x="128" y="86"/>
                  </a:cubicBezTo>
                  <a:cubicBezTo>
                    <a:pt x="131" y="86"/>
                    <a:pt x="135" y="86"/>
                    <a:pt x="138" y="87"/>
                  </a:cubicBezTo>
                  <a:cubicBezTo>
                    <a:pt x="139" y="81"/>
                    <a:pt x="140" y="76"/>
                    <a:pt x="140" y="70"/>
                  </a:cubicBezTo>
                  <a:cubicBezTo>
                    <a:pt x="140" y="66"/>
                    <a:pt x="140" y="63"/>
                    <a:pt x="139" y="60"/>
                  </a:cubicBezTo>
                  <a:cubicBezTo>
                    <a:pt x="141" y="7"/>
                    <a:pt x="109" y="1"/>
                    <a:pt x="74" y="1"/>
                  </a:cubicBezTo>
                  <a:cubicBezTo>
                    <a:pt x="72" y="1"/>
                    <a:pt x="41" y="0"/>
                    <a:pt x="33" y="19"/>
                  </a:cubicBezTo>
                  <a:cubicBezTo>
                    <a:pt x="34" y="27"/>
                    <a:pt x="37" y="36"/>
                    <a:pt x="44" y="42"/>
                  </a:cubicBezTo>
                  <a:cubicBezTo>
                    <a:pt x="33" y="41"/>
                    <a:pt x="27" y="33"/>
                    <a:pt x="25" y="26"/>
                  </a:cubicBezTo>
                  <a:cubicBezTo>
                    <a:pt x="19" y="32"/>
                    <a:pt x="13" y="41"/>
                    <a:pt x="13" y="54"/>
                  </a:cubicBezTo>
                  <a:cubicBezTo>
                    <a:pt x="13" y="72"/>
                    <a:pt x="20" y="84"/>
                    <a:pt x="24" y="88"/>
                  </a:cubicBezTo>
                  <a:cubicBezTo>
                    <a:pt x="32" y="112"/>
                    <a:pt x="54" y="129"/>
                    <a:pt x="81" y="129"/>
                  </a:cubicBezTo>
                  <a:close/>
                  <a:moveTo>
                    <a:pt x="48" y="137"/>
                  </a:moveTo>
                  <a:cubicBezTo>
                    <a:pt x="37" y="137"/>
                    <a:pt x="37" y="137"/>
                    <a:pt x="37" y="137"/>
                  </a:cubicBezTo>
                  <a:cubicBezTo>
                    <a:pt x="28" y="137"/>
                    <a:pt x="21" y="153"/>
                    <a:pt x="21" y="153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65" y="201"/>
                    <a:pt x="65" y="201"/>
                    <a:pt x="65" y="201"/>
                  </a:cubicBezTo>
                  <a:cubicBezTo>
                    <a:pt x="65" y="201"/>
                    <a:pt x="63" y="137"/>
                    <a:pt x="48" y="137"/>
                  </a:cubicBezTo>
                  <a:close/>
                  <a:moveTo>
                    <a:pt x="161" y="93"/>
                  </a:moveTo>
                  <a:cubicBezTo>
                    <a:pt x="161" y="108"/>
                    <a:pt x="161" y="108"/>
                    <a:pt x="161" y="108"/>
                  </a:cubicBezTo>
                  <a:cubicBezTo>
                    <a:pt x="172" y="106"/>
                    <a:pt x="174" y="103"/>
                    <a:pt x="174" y="100"/>
                  </a:cubicBezTo>
                  <a:cubicBezTo>
                    <a:pt x="174" y="97"/>
                    <a:pt x="172" y="94"/>
                    <a:pt x="161" y="93"/>
                  </a:cubicBezTo>
                  <a:close/>
                  <a:moveTo>
                    <a:pt x="73" y="153"/>
                  </a:moveTo>
                  <a:cubicBezTo>
                    <a:pt x="93" y="153"/>
                    <a:pt x="93" y="153"/>
                    <a:pt x="93" y="153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68" y="137"/>
                    <a:pt x="68" y="137"/>
                    <a:pt x="68" y="137"/>
                  </a:cubicBezTo>
                  <a:lnTo>
                    <a:pt x="73" y="153"/>
                  </a:lnTo>
                  <a:close/>
                  <a:moveTo>
                    <a:pt x="129" y="137"/>
                  </a:moveTo>
                  <a:cubicBezTo>
                    <a:pt x="117" y="137"/>
                    <a:pt x="117" y="137"/>
                    <a:pt x="117" y="137"/>
                  </a:cubicBezTo>
                  <a:cubicBezTo>
                    <a:pt x="104" y="137"/>
                    <a:pt x="101" y="201"/>
                    <a:pt x="101" y="201"/>
                  </a:cubicBezTo>
                  <a:cubicBezTo>
                    <a:pt x="162" y="201"/>
                    <a:pt x="162" y="201"/>
                    <a:pt x="162" y="201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5" y="153"/>
                    <a:pt x="138" y="137"/>
                    <a:pt x="129" y="137"/>
                  </a:cubicBezTo>
                  <a:close/>
                  <a:moveTo>
                    <a:pt x="177" y="1"/>
                  </a:moveTo>
                  <a:cubicBezTo>
                    <a:pt x="172" y="5"/>
                    <a:pt x="165" y="21"/>
                    <a:pt x="170" y="40"/>
                  </a:cubicBezTo>
                  <a:cubicBezTo>
                    <a:pt x="172" y="55"/>
                    <a:pt x="190" y="58"/>
                    <a:pt x="172" y="85"/>
                  </a:cubicBezTo>
                  <a:cubicBezTo>
                    <a:pt x="214" y="64"/>
                    <a:pt x="171" y="37"/>
                    <a:pt x="177" y="1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95"/>
            <p:cNvSpPr>
              <a:spLocks noEditPoints="1"/>
            </p:cNvSpPr>
            <p:nvPr/>
          </p:nvSpPr>
          <p:spPr bwMode="auto">
            <a:xfrm>
              <a:off x="308" y="2556"/>
              <a:ext cx="249" cy="150"/>
            </a:xfrm>
            <a:custGeom>
              <a:avLst/>
              <a:gdLst>
                <a:gd name="T0" fmla="*/ 34 w 200"/>
                <a:gd name="T1" fmla="*/ 63 h 120"/>
                <a:gd name="T2" fmla="*/ 40 w 200"/>
                <a:gd name="T3" fmla="*/ 77 h 120"/>
                <a:gd name="T4" fmla="*/ 40 w 200"/>
                <a:gd name="T5" fmla="*/ 63 h 120"/>
                <a:gd name="T6" fmla="*/ 39 w 200"/>
                <a:gd name="T7" fmla="*/ 44 h 120"/>
                <a:gd name="T8" fmla="*/ 34 w 200"/>
                <a:gd name="T9" fmla="*/ 55 h 120"/>
                <a:gd name="T10" fmla="*/ 44 w 200"/>
                <a:gd name="T11" fmla="*/ 49 h 120"/>
                <a:gd name="T12" fmla="*/ 100 w 200"/>
                <a:gd name="T13" fmla="*/ 62 h 120"/>
                <a:gd name="T14" fmla="*/ 90 w 200"/>
                <a:gd name="T15" fmla="*/ 62 h 120"/>
                <a:gd name="T16" fmla="*/ 20 w 200"/>
                <a:gd name="T17" fmla="*/ 0 h 120"/>
                <a:gd name="T18" fmla="*/ 0 w 200"/>
                <a:gd name="T19" fmla="*/ 100 h 120"/>
                <a:gd name="T20" fmla="*/ 180 w 200"/>
                <a:gd name="T21" fmla="*/ 120 h 120"/>
                <a:gd name="T22" fmla="*/ 200 w 200"/>
                <a:gd name="T23" fmla="*/ 20 h 120"/>
                <a:gd name="T24" fmla="*/ 43 w 200"/>
                <a:gd name="T25" fmla="*/ 88 h 120"/>
                <a:gd name="T26" fmla="*/ 12 w 200"/>
                <a:gd name="T27" fmla="*/ 76 h 120"/>
                <a:gd name="T28" fmla="*/ 16 w 200"/>
                <a:gd name="T29" fmla="*/ 43 h 120"/>
                <a:gd name="T30" fmla="*/ 12 w 200"/>
                <a:gd name="T31" fmla="*/ 31 h 120"/>
                <a:gd name="T32" fmla="*/ 61 w 200"/>
                <a:gd name="T33" fmla="*/ 46 h 120"/>
                <a:gd name="T34" fmla="*/ 63 w 200"/>
                <a:gd name="T35" fmla="*/ 71 h 120"/>
                <a:gd name="T36" fmla="*/ 127 w 200"/>
                <a:gd name="T37" fmla="*/ 88 h 120"/>
                <a:gd name="T38" fmla="*/ 97 w 200"/>
                <a:gd name="T39" fmla="*/ 77 h 120"/>
                <a:gd name="T40" fmla="*/ 102 w 200"/>
                <a:gd name="T41" fmla="*/ 71 h 120"/>
                <a:gd name="T42" fmla="*/ 85 w 200"/>
                <a:gd name="T43" fmla="*/ 77 h 120"/>
                <a:gd name="T44" fmla="*/ 91 w 200"/>
                <a:gd name="T45" fmla="*/ 88 h 120"/>
                <a:gd name="T46" fmla="*/ 67 w 200"/>
                <a:gd name="T47" fmla="*/ 77 h 120"/>
                <a:gd name="T48" fmla="*/ 82 w 200"/>
                <a:gd name="T49" fmla="*/ 43 h 120"/>
                <a:gd name="T50" fmla="*/ 79 w 200"/>
                <a:gd name="T51" fmla="*/ 31 h 120"/>
                <a:gd name="T52" fmla="*/ 122 w 200"/>
                <a:gd name="T53" fmla="*/ 77 h 120"/>
                <a:gd name="T54" fmla="*/ 127 w 200"/>
                <a:gd name="T55" fmla="*/ 88 h 120"/>
                <a:gd name="T56" fmla="*/ 174 w 200"/>
                <a:gd name="T57" fmla="*/ 88 h 120"/>
                <a:gd name="T58" fmla="*/ 152 w 200"/>
                <a:gd name="T59" fmla="*/ 65 h 120"/>
                <a:gd name="T60" fmla="*/ 157 w 200"/>
                <a:gd name="T61" fmla="*/ 77 h 120"/>
                <a:gd name="T62" fmla="*/ 132 w 200"/>
                <a:gd name="T63" fmla="*/ 88 h 120"/>
                <a:gd name="T64" fmla="*/ 136 w 200"/>
                <a:gd name="T65" fmla="*/ 77 h 120"/>
                <a:gd name="T66" fmla="*/ 132 w 200"/>
                <a:gd name="T67" fmla="*/ 43 h 120"/>
                <a:gd name="T68" fmla="*/ 157 w 200"/>
                <a:gd name="T69" fmla="*/ 31 h 120"/>
                <a:gd name="T70" fmla="*/ 167 w 200"/>
                <a:gd name="T71" fmla="*/ 60 h 120"/>
                <a:gd name="T72" fmla="*/ 179 w 200"/>
                <a:gd name="T73" fmla="*/ 76 h 120"/>
                <a:gd name="T74" fmla="*/ 180 w 200"/>
                <a:gd name="T75" fmla="*/ 71 h 120"/>
                <a:gd name="T76" fmla="*/ 186 w 200"/>
                <a:gd name="T77" fmla="*/ 75 h 120"/>
                <a:gd name="T78" fmla="*/ 152 w 200"/>
                <a:gd name="T79" fmla="*/ 43 h 120"/>
                <a:gd name="T80" fmla="*/ 156 w 200"/>
                <a:gd name="T81" fmla="*/ 56 h 120"/>
                <a:gd name="T82" fmla="*/ 156 w 200"/>
                <a:gd name="T83" fmla="*/ 4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0" h="120">
                  <a:moveTo>
                    <a:pt x="40" y="63"/>
                  </a:moveTo>
                  <a:cubicBezTo>
                    <a:pt x="34" y="63"/>
                    <a:pt x="34" y="63"/>
                    <a:pt x="34" y="63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3" y="77"/>
                    <a:pt x="46" y="74"/>
                    <a:pt x="46" y="70"/>
                  </a:cubicBezTo>
                  <a:cubicBezTo>
                    <a:pt x="46" y="66"/>
                    <a:pt x="44" y="63"/>
                    <a:pt x="40" y="63"/>
                  </a:cubicBezTo>
                  <a:close/>
                  <a:moveTo>
                    <a:pt x="44" y="49"/>
                  </a:moveTo>
                  <a:cubicBezTo>
                    <a:pt x="44" y="46"/>
                    <a:pt x="41" y="44"/>
                    <a:pt x="39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42" y="55"/>
                    <a:pt x="44" y="53"/>
                    <a:pt x="44" y="49"/>
                  </a:cubicBezTo>
                  <a:close/>
                  <a:moveTo>
                    <a:pt x="90" y="62"/>
                  </a:moveTo>
                  <a:cubicBezTo>
                    <a:pt x="100" y="62"/>
                    <a:pt x="100" y="62"/>
                    <a:pt x="100" y="62"/>
                  </a:cubicBezTo>
                  <a:cubicBezTo>
                    <a:pt x="95" y="46"/>
                    <a:pt x="95" y="46"/>
                    <a:pt x="95" y="46"/>
                  </a:cubicBezTo>
                  <a:lnTo>
                    <a:pt x="90" y="62"/>
                  </a:lnTo>
                  <a:close/>
                  <a:moveTo>
                    <a:pt x="18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11"/>
                    <a:pt x="9" y="120"/>
                    <a:pt x="20" y="120"/>
                  </a:cubicBezTo>
                  <a:cubicBezTo>
                    <a:pt x="180" y="120"/>
                    <a:pt x="180" y="120"/>
                    <a:pt x="180" y="120"/>
                  </a:cubicBezTo>
                  <a:cubicBezTo>
                    <a:pt x="191" y="120"/>
                    <a:pt x="200" y="111"/>
                    <a:pt x="200" y="100"/>
                  </a:cubicBezTo>
                  <a:cubicBezTo>
                    <a:pt x="200" y="20"/>
                    <a:pt x="200" y="20"/>
                    <a:pt x="200" y="20"/>
                  </a:cubicBezTo>
                  <a:cubicBezTo>
                    <a:pt x="200" y="9"/>
                    <a:pt x="191" y="0"/>
                    <a:pt x="180" y="0"/>
                  </a:cubicBezTo>
                  <a:close/>
                  <a:moveTo>
                    <a:pt x="43" y="88"/>
                  </a:moveTo>
                  <a:cubicBezTo>
                    <a:pt x="12" y="88"/>
                    <a:pt x="12" y="88"/>
                    <a:pt x="12" y="88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55" y="31"/>
                    <a:pt x="61" y="38"/>
                    <a:pt x="61" y="46"/>
                  </a:cubicBezTo>
                  <a:cubicBezTo>
                    <a:pt x="61" y="53"/>
                    <a:pt x="59" y="56"/>
                    <a:pt x="53" y="58"/>
                  </a:cubicBezTo>
                  <a:cubicBezTo>
                    <a:pt x="59" y="60"/>
                    <a:pt x="63" y="64"/>
                    <a:pt x="63" y="71"/>
                  </a:cubicBezTo>
                  <a:cubicBezTo>
                    <a:pt x="63" y="82"/>
                    <a:pt x="57" y="88"/>
                    <a:pt x="43" y="88"/>
                  </a:cubicBezTo>
                  <a:close/>
                  <a:moveTo>
                    <a:pt x="127" y="88"/>
                  </a:moveTo>
                  <a:cubicBezTo>
                    <a:pt x="97" y="88"/>
                    <a:pt x="97" y="88"/>
                    <a:pt x="97" y="88"/>
                  </a:cubicBezTo>
                  <a:cubicBezTo>
                    <a:pt x="97" y="77"/>
                    <a:pt x="97" y="77"/>
                    <a:pt x="97" y="77"/>
                  </a:cubicBezTo>
                  <a:cubicBezTo>
                    <a:pt x="104" y="77"/>
                    <a:pt x="104" y="77"/>
                    <a:pt x="104" y="7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7" y="77"/>
                    <a:pt x="127" y="77"/>
                    <a:pt x="127" y="77"/>
                  </a:cubicBezTo>
                  <a:lnTo>
                    <a:pt x="127" y="88"/>
                  </a:lnTo>
                  <a:close/>
                  <a:moveTo>
                    <a:pt x="186" y="75"/>
                  </a:moveTo>
                  <a:cubicBezTo>
                    <a:pt x="186" y="82"/>
                    <a:pt x="183" y="88"/>
                    <a:pt x="174" y="88"/>
                  </a:cubicBezTo>
                  <a:cubicBezTo>
                    <a:pt x="165" y="88"/>
                    <a:pt x="160" y="82"/>
                    <a:pt x="160" y="73"/>
                  </a:cubicBezTo>
                  <a:cubicBezTo>
                    <a:pt x="160" y="66"/>
                    <a:pt x="159" y="65"/>
                    <a:pt x="152" y="65"/>
                  </a:cubicBezTo>
                  <a:cubicBezTo>
                    <a:pt x="152" y="77"/>
                    <a:pt x="152" y="77"/>
                    <a:pt x="152" y="77"/>
                  </a:cubicBezTo>
                  <a:cubicBezTo>
                    <a:pt x="157" y="77"/>
                    <a:pt x="157" y="77"/>
                    <a:pt x="157" y="77"/>
                  </a:cubicBezTo>
                  <a:cubicBezTo>
                    <a:pt x="157" y="88"/>
                    <a:pt x="157" y="88"/>
                    <a:pt x="157" y="88"/>
                  </a:cubicBezTo>
                  <a:cubicBezTo>
                    <a:pt x="132" y="88"/>
                    <a:pt x="132" y="88"/>
                    <a:pt x="132" y="88"/>
                  </a:cubicBezTo>
                  <a:cubicBezTo>
                    <a:pt x="132" y="77"/>
                    <a:pt x="132" y="77"/>
                    <a:pt x="132" y="77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2" y="43"/>
                    <a:pt x="132" y="43"/>
                    <a:pt x="132" y="43"/>
                  </a:cubicBezTo>
                  <a:cubicBezTo>
                    <a:pt x="132" y="31"/>
                    <a:pt x="132" y="31"/>
                    <a:pt x="132" y="31"/>
                  </a:cubicBezTo>
                  <a:cubicBezTo>
                    <a:pt x="157" y="31"/>
                    <a:pt x="157" y="31"/>
                    <a:pt x="157" y="31"/>
                  </a:cubicBezTo>
                  <a:cubicBezTo>
                    <a:pt x="175" y="31"/>
                    <a:pt x="178" y="40"/>
                    <a:pt x="178" y="49"/>
                  </a:cubicBezTo>
                  <a:cubicBezTo>
                    <a:pt x="178" y="55"/>
                    <a:pt x="173" y="59"/>
                    <a:pt x="167" y="60"/>
                  </a:cubicBezTo>
                  <a:cubicBezTo>
                    <a:pt x="172" y="61"/>
                    <a:pt x="177" y="65"/>
                    <a:pt x="177" y="71"/>
                  </a:cubicBezTo>
                  <a:cubicBezTo>
                    <a:pt x="177" y="74"/>
                    <a:pt x="177" y="76"/>
                    <a:pt x="179" y="76"/>
                  </a:cubicBezTo>
                  <a:cubicBezTo>
                    <a:pt x="180" y="76"/>
                    <a:pt x="180" y="75"/>
                    <a:pt x="180" y="74"/>
                  </a:cubicBezTo>
                  <a:cubicBezTo>
                    <a:pt x="180" y="71"/>
                    <a:pt x="180" y="71"/>
                    <a:pt x="180" y="71"/>
                  </a:cubicBezTo>
                  <a:cubicBezTo>
                    <a:pt x="186" y="71"/>
                    <a:pt x="186" y="71"/>
                    <a:pt x="186" y="71"/>
                  </a:cubicBezTo>
                  <a:lnTo>
                    <a:pt x="186" y="75"/>
                  </a:lnTo>
                  <a:close/>
                  <a:moveTo>
                    <a:pt x="156" y="43"/>
                  </a:moveTo>
                  <a:cubicBezTo>
                    <a:pt x="152" y="43"/>
                    <a:pt x="152" y="43"/>
                    <a:pt x="152" y="43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6" y="56"/>
                    <a:pt x="156" y="56"/>
                    <a:pt x="156" y="56"/>
                  </a:cubicBezTo>
                  <a:cubicBezTo>
                    <a:pt x="160" y="56"/>
                    <a:pt x="163" y="54"/>
                    <a:pt x="163" y="50"/>
                  </a:cubicBezTo>
                  <a:cubicBezTo>
                    <a:pt x="163" y="46"/>
                    <a:pt x="160" y="43"/>
                    <a:pt x="156" y="43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96"/>
            <p:cNvSpPr>
              <a:spLocks noEditPoints="1"/>
            </p:cNvSpPr>
            <p:nvPr/>
          </p:nvSpPr>
          <p:spPr bwMode="auto">
            <a:xfrm>
              <a:off x="608" y="2485"/>
              <a:ext cx="263" cy="279"/>
            </a:xfrm>
            <a:custGeom>
              <a:avLst/>
              <a:gdLst>
                <a:gd name="T0" fmla="*/ 74 w 211"/>
                <a:gd name="T1" fmla="*/ 133 h 224"/>
                <a:gd name="T2" fmla="*/ 74 w 211"/>
                <a:gd name="T3" fmla="*/ 133 h 224"/>
                <a:gd name="T4" fmla="*/ 61 w 211"/>
                <a:gd name="T5" fmla="*/ 101 h 224"/>
                <a:gd name="T6" fmla="*/ 11 w 211"/>
                <a:gd name="T7" fmla="*/ 118 h 224"/>
                <a:gd name="T8" fmla="*/ 23 w 211"/>
                <a:gd name="T9" fmla="*/ 167 h 224"/>
                <a:gd name="T10" fmla="*/ 23 w 211"/>
                <a:gd name="T11" fmla="*/ 167 h 224"/>
                <a:gd name="T12" fmla="*/ 76 w 211"/>
                <a:gd name="T13" fmla="*/ 169 h 224"/>
                <a:gd name="T14" fmla="*/ 74 w 211"/>
                <a:gd name="T15" fmla="*/ 133 h 224"/>
                <a:gd name="T16" fmla="*/ 34 w 211"/>
                <a:gd name="T17" fmla="*/ 158 h 224"/>
                <a:gd name="T18" fmla="*/ 34 w 211"/>
                <a:gd name="T19" fmla="*/ 158 h 224"/>
                <a:gd name="T20" fmla="*/ 65 w 211"/>
                <a:gd name="T21" fmla="*/ 141 h 224"/>
                <a:gd name="T22" fmla="*/ 65 w 211"/>
                <a:gd name="T23" fmla="*/ 141 h 224"/>
                <a:gd name="T24" fmla="*/ 34 w 211"/>
                <a:gd name="T25" fmla="*/ 158 h 224"/>
                <a:gd name="T26" fmla="*/ 140 w 211"/>
                <a:gd name="T27" fmla="*/ 152 h 224"/>
                <a:gd name="T28" fmla="*/ 140 w 211"/>
                <a:gd name="T29" fmla="*/ 152 h 224"/>
                <a:gd name="T30" fmla="*/ 106 w 211"/>
                <a:gd name="T31" fmla="*/ 150 h 224"/>
                <a:gd name="T32" fmla="*/ 98 w 211"/>
                <a:gd name="T33" fmla="*/ 202 h 224"/>
                <a:gd name="T34" fmla="*/ 149 w 211"/>
                <a:gd name="T35" fmla="*/ 213 h 224"/>
                <a:gd name="T36" fmla="*/ 149 w 211"/>
                <a:gd name="T37" fmla="*/ 213 h 224"/>
                <a:gd name="T38" fmla="*/ 174 w 211"/>
                <a:gd name="T39" fmla="*/ 166 h 224"/>
                <a:gd name="T40" fmla="*/ 140 w 211"/>
                <a:gd name="T41" fmla="*/ 152 h 224"/>
                <a:gd name="T42" fmla="*/ 145 w 211"/>
                <a:gd name="T43" fmla="*/ 199 h 224"/>
                <a:gd name="T44" fmla="*/ 145 w 211"/>
                <a:gd name="T45" fmla="*/ 199 h 224"/>
                <a:gd name="T46" fmla="*/ 143 w 211"/>
                <a:gd name="T47" fmla="*/ 164 h 224"/>
                <a:gd name="T48" fmla="*/ 143 w 211"/>
                <a:gd name="T49" fmla="*/ 164 h 224"/>
                <a:gd name="T50" fmla="*/ 145 w 211"/>
                <a:gd name="T51" fmla="*/ 199 h 224"/>
                <a:gd name="T52" fmla="*/ 191 w 211"/>
                <a:gd name="T53" fmla="*/ 18 h 224"/>
                <a:gd name="T54" fmla="*/ 101 w 211"/>
                <a:gd name="T55" fmla="*/ 44 h 224"/>
                <a:gd name="T56" fmla="*/ 102 w 211"/>
                <a:gd name="T57" fmla="*/ 45 h 224"/>
                <a:gd name="T58" fmla="*/ 95 w 211"/>
                <a:gd name="T59" fmla="*/ 57 h 224"/>
                <a:gd name="T60" fmla="*/ 76 w 211"/>
                <a:gd name="T61" fmla="*/ 113 h 224"/>
                <a:gd name="T62" fmla="*/ 82 w 211"/>
                <a:gd name="T63" fmla="*/ 122 h 224"/>
                <a:gd name="T64" fmla="*/ 125 w 211"/>
                <a:gd name="T65" fmla="*/ 84 h 224"/>
                <a:gd name="T66" fmla="*/ 132 w 211"/>
                <a:gd name="T67" fmla="*/ 142 h 224"/>
                <a:gd name="T68" fmla="*/ 142 w 211"/>
                <a:gd name="T69" fmla="*/ 144 h 224"/>
                <a:gd name="T70" fmla="*/ 132 w 211"/>
                <a:gd name="T71" fmla="*/ 67 h 224"/>
                <a:gd name="T72" fmla="*/ 156 w 211"/>
                <a:gd name="T73" fmla="*/ 70 h 224"/>
                <a:gd name="T74" fmla="*/ 191 w 211"/>
                <a:gd name="T75" fmla="*/ 18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1" h="224">
                  <a:moveTo>
                    <a:pt x="74" y="133"/>
                  </a:moveTo>
                  <a:cubicBezTo>
                    <a:pt x="74" y="133"/>
                    <a:pt x="74" y="133"/>
                    <a:pt x="74" y="133"/>
                  </a:cubicBezTo>
                  <a:cubicBezTo>
                    <a:pt x="59" y="115"/>
                    <a:pt x="74" y="116"/>
                    <a:pt x="61" y="101"/>
                  </a:cubicBezTo>
                  <a:cubicBezTo>
                    <a:pt x="39" y="75"/>
                    <a:pt x="10" y="114"/>
                    <a:pt x="11" y="118"/>
                  </a:cubicBezTo>
                  <a:cubicBezTo>
                    <a:pt x="0" y="145"/>
                    <a:pt x="23" y="167"/>
                    <a:pt x="23" y="167"/>
                  </a:cubicBezTo>
                  <a:cubicBezTo>
                    <a:pt x="23" y="167"/>
                    <a:pt x="23" y="167"/>
                    <a:pt x="23" y="167"/>
                  </a:cubicBezTo>
                  <a:cubicBezTo>
                    <a:pt x="24" y="168"/>
                    <a:pt x="49" y="193"/>
                    <a:pt x="76" y="169"/>
                  </a:cubicBezTo>
                  <a:cubicBezTo>
                    <a:pt x="98" y="151"/>
                    <a:pt x="74" y="133"/>
                    <a:pt x="74" y="133"/>
                  </a:cubicBezTo>
                  <a:close/>
                  <a:moveTo>
                    <a:pt x="34" y="158"/>
                  </a:moveTo>
                  <a:cubicBezTo>
                    <a:pt x="34" y="158"/>
                    <a:pt x="34" y="158"/>
                    <a:pt x="34" y="158"/>
                  </a:cubicBezTo>
                  <a:cubicBezTo>
                    <a:pt x="51" y="163"/>
                    <a:pt x="47" y="131"/>
                    <a:pt x="65" y="141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84" y="164"/>
                    <a:pt x="43" y="171"/>
                    <a:pt x="34" y="158"/>
                  </a:cubicBezTo>
                  <a:close/>
                  <a:moveTo>
                    <a:pt x="140" y="152"/>
                  </a:moveTo>
                  <a:cubicBezTo>
                    <a:pt x="140" y="152"/>
                    <a:pt x="140" y="152"/>
                    <a:pt x="140" y="152"/>
                  </a:cubicBezTo>
                  <a:cubicBezTo>
                    <a:pt x="118" y="158"/>
                    <a:pt x="125" y="145"/>
                    <a:pt x="106" y="150"/>
                  </a:cubicBezTo>
                  <a:cubicBezTo>
                    <a:pt x="73" y="159"/>
                    <a:pt x="95" y="201"/>
                    <a:pt x="98" y="202"/>
                  </a:cubicBezTo>
                  <a:cubicBezTo>
                    <a:pt x="119" y="224"/>
                    <a:pt x="149" y="213"/>
                    <a:pt x="149" y="213"/>
                  </a:cubicBezTo>
                  <a:cubicBezTo>
                    <a:pt x="149" y="213"/>
                    <a:pt x="149" y="213"/>
                    <a:pt x="149" y="213"/>
                  </a:cubicBezTo>
                  <a:cubicBezTo>
                    <a:pt x="150" y="212"/>
                    <a:pt x="183" y="201"/>
                    <a:pt x="174" y="166"/>
                  </a:cubicBezTo>
                  <a:cubicBezTo>
                    <a:pt x="166" y="139"/>
                    <a:pt x="140" y="152"/>
                    <a:pt x="140" y="152"/>
                  </a:cubicBezTo>
                  <a:close/>
                  <a:moveTo>
                    <a:pt x="145" y="199"/>
                  </a:moveTo>
                  <a:cubicBezTo>
                    <a:pt x="145" y="199"/>
                    <a:pt x="145" y="199"/>
                    <a:pt x="145" y="199"/>
                  </a:cubicBezTo>
                  <a:cubicBezTo>
                    <a:pt x="157" y="186"/>
                    <a:pt x="127" y="175"/>
                    <a:pt x="143" y="164"/>
                  </a:cubicBezTo>
                  <a:cubicBezTo>
                    <a:pt x="143" y="164"/>
                    <a:pt x="143" y="164"/>
                    <a:pt x="143" y="164"/>
                  </a:cubicBezTo>
                  <a:cubicBezTo>
                    <a:pt x="172" y="157"/>
                    <a:pt x="161" y="196"/>
                    <a:pt x="145" y="199"/>
                  </a:cubicBezTo>
                  <a:close/>
                  <a:moveTo>
                    <a:pt x="191" y="18"/>
                  </a:moveTo>
                  <a:cubicBezTo>
                    <a:pt x="166" y="59"/>
                    <a:pt x="150" y="0"/>
                    <a:pt x="101" y="44"/>
                  </a:cubicBezTo>
                  <a:cubicBezTo>
                    <a:pt x="101" y="44"/>
                    <a:pt x="101" y="44"/>
                    <a:pt x="102" y="45"/>
                  </a:cubicBezTo>
                  <a:cubicBezTo>
                    <a:pt x="93" y="45"/>
                    <a:pt x="93" y="56"/>
                    <a:pt x="95" y="57"/>
                  </a:cubicBezTo>
                  <a:cubicBezTo>
                    <a:pt x="96" y="59"/>
                    <a:pt x="148" y="88"/>
                    <a:pt x="76" y="113"/>
                  </a:cubicBezTo>
                  <a:cubicBezTo>
                    <a:pt x="76" y="119"/>
                    <a:pt x="76" y="119"/>
                    <a:pt x="82" y="122"/>
                  </a:cubicBezTo>
                  <a:cubicBezTo>
                    <a:pt x="83" y="121"/>
                    <a:pt x="128" y="111"/>
                    <a:pt x="125" y="84"/>
                  </a:cubicBezTo>
                  <a:cubicBezTo>
                    <a:pt x="158" y="112"/>
                    <a:pt x="132" y="142"/>
                    <a:pt x="132" y="142"/>
                  </a:cubicBezTo>
                  <a:cubicBezTo>
                    <a:pt x="132" y="142"/>
                    <a:pt x="135" y="149"/>
                    <a:pt x="142" y="144"/>
                  </a:cubicBezTo>
                  <a:cubicBezTo>
                    <a:pt x="144" y="143"/>
                    <a:pt x="172" y="111"/>
                    <a:pt x="132" y="67"/>
                  </a:cubicBezTo>
                  <a:cubicBezTo>
                    <a:pt x="139" y="70"/>
                    <a:pt x="147" y="71"/>
                    <a:pt x="156" y="70"/>
                  </a:cubicBezTo>
                  <a:cubicBezTo>
                    <a:pt x="211" y="61"/>
                    <a:pt x="193" y="18"/>
                    <a:pt x="191" y="18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97"/>
            <p:cNvSpPr>
              <a:spLocks noEditPoints="1"/>
            </p:cNvSpPr>
            <p:nvPr/>
          </p:nvSpPr>
          <p:spPr bwMode="auto">
            <a:xfrm>
              <a:off x="911" y="2467"/>
              <a:ext cx="254" cy="309"/>
            </a:xfrm>
            <a:custGeom>
              <a:avLst/>
              <a:gdLst>
                <a:gd name="T0" fmla="*/ 160 w 204"/>
                <a:gd name="T1" fmla="*/ 127 h 248"/>
                <a:gd name="T2" fmla="*/ 157 w 204"/>
                <a:gd name="T3" fmla="*/ 131 h 248"/>
                <a:gd name="T4" fmla="*/ 36 w 204"/>
                <a:gd name="T5" fmla="*/ 216 h 248"/>
                <a:gd name="T6" fmla="*/ 17 w 204"/>
                <a:gd name="T7" fmla="*/ 193 h 248"/>
                <a:gd name="T8" fmla="*/ 144 w 204"/>
                <a:gd name="T9" fmla="*/ 106 h 248"/>
                <a:gd name="T10" fmla="*/ 156 w 204"/>
                <a:gd name="T11" fmla="*/ 112 h 248"/>
                <a:gd name="T12" fmla="*/ 185 w 204"/>
                <a:gd name="T13" fmla="*/ 49 h 248"/>
                <a:gd name="T14" fmla="*/ 203 w 204"/>
                <a:gd name="T15" fmla="*/ 56 h 248"/>
                <a:gd name="T16" fmla="*/ 160 w 204"/>
                <a:gd name="T17" fmla="*/ 127 h 248"/>
                <a:gd name="T18" fmla="*/ 31 w 204"/>
                <a:gd name="T19" fmla="*/ 189 h 248"/>
                <a:gd name="T20" fmla="*/ 60 w 204"/>
                <a:gd name="T21" fmla="*/ 133 h 248"/>
                <a:gd name="T22" fmla="*/ 47 w 204"/>
                <a:gd name="T23" fmla="*/ 124 h 248"/>
                <a:gd name="T24" fmla="*/ 31 w 204"/>
                <a:gd name="T25" fmla="*/ 189 h 248"/>
                <a:gd name="T26" fmla="*/ 57 w 204"/>
                <a:gd name="T27" fmla="*/ 115 h 248"/>
                <a:gd name="T28" fmla="*/ 67 w 204"/>
                <a:gd name="T29" fmla="*/ 122 h 248"/>
                <a:gd name="T30" fmla="*/ 100 w 204"/>
                <a:gd name="T31" fmla="*/ 103 h 248"/>
                <a:gd name="T32" fmla="*/ 57 w 204"/>
                <a:gd name="T33" fmla="*/ 115 h 248"/>
                <a:gd name="T34" fmla="*/ 146 w 204"/>
                <a:gd name="T35" fmla="*/ 149 h 248"/>
                <a:gd name="T36" fmla="*/ 56 w 204"/>
                <a:gd name="T37" fmla="*/ 212 h 248"/>
                <a:gd name="T38" fmla="*/ 121 w 204"/>
                <a:gd name="T39" fmla="*/ 208 h 248"/>
                <a:gd name="T40" fmla="*/ 146 w 204"/>
                <a:gd name="T41" fmla="*/ 149 h 248"/>
                <a:gd name="T42" fmla="*/ 130 w 204"/>
                <a:gd name="T43" fmla="*/ 56 h 248"/>
                <a:gd name="T44" fmla="*/ 176 w 204"/>
                <a:gd name="T45" fmla="*/ 80 h 248"/>
                <a:gd name="T46" fmla="*/ 105 w 204"/>
                <a:gd name="T47" fmla="*/ 68 h 248"/>
                <a:gd name="T48" fmla="*/ 91 w 204"/>
                <a:gd name="T49" fmla="*/ 53 h 248"/>
                <a:gd name="T50" fmla="*/ 180 w 204"/>
                <a:gd name="T51" fmla="*/ 65 h 248"/>
                <a:gd name="T52" fmla="*/ 130 w 204"/>
                <a:gd name="T53" fmla="*/ 5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4" h="248">
                  <a:moveTo>
                    <a:pt x="160" y="127"/>
                  </a:moveTo>
                  <a:cubicBezTo>
                    <a:pt x="159" y="128"/>
                    <a:pt x="158" y="130"/>
                    <a:pt x="157" y="131"/>
                  </a:cubicBezTo>
                  <a:cubicBezTo>
                    <a:pt x="178" y="248"/>
                    <a:pt x="51" y="235"/>
                    <a:pt x="36" y="216"/>
                  </a:cubicBezTo>
                  <a:cubicBezTo>
                    <a:pt x="31" y="216"/>
                    <a:pt x="11" y="220"/>
                    <a:pt x="17" y="193"/>
                  </a:cubicBezTo>
                  <a:cubicBezTo>
                    <a:pt x="0" y="163"/>
                    <a:pt x="43" y="46"/>
                    <a:pt x="144" y="106"/>
                  </a:cubicBezTo>
                  <a:cubicBezTo>
                    <a:pt x="150" y="108"/>
                    <a:pt x="153" y="110"/>
                    <a:pt x="156" y="112"/>
                  </a:cubicBezTo>
                  <a:cubicBezTo>
                    <a:pt x="174" y="104"/>
                    <a:pt x="192" y="87"/>
                    <a:pt x="185" y="49"/>
                  </a:cubicBezTo>
                  <a:cubicBezTo>
                    <a:pt x="191" y="47"/>
                    <a:pt x="200" y="42"/>
                    <a:pt x="203" y="56"/>
                  </a:cubicBezTo>
                  <a:cubicBezTo>
                    <a:pt x="204" y="103"/>
                    <a:pt x="180" y="120"/>
                    <a:pt x="160" y="127"/>
                  </a:cubicBezTo>
                  <a:close/>
                  <a:moveTo>
                    <a:pt x="31" y="189"/>
                  </a:moveTo>
                  <a:cubicBezTo>
                    <a:pt x="42" y="154"/>
                    <a:pt x="60" y="133"/>
                    <a:pt x="60" y="133"/>
                  </a:cubicBezTo>
                  <a:cubicBezTo>
                    <a:pt x="47" y="124"/>
                    <a:pt x="47" y="124"/>
                    <a:pt x="47" y="124"/>
                  </a:cubicBezTo>
                  <a:cubicBezTo>
                    <a:pt x="47" y="124"/>
                    <a:pt x="29" y="152"/>
                    <a:pt x="31" y="189"/>
                  </a:cubicBezTo>
                  <a:close/>
                  <a:moveTo>
                    <a:pt x="57" y="115"/>
                  </a:move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81" y="105"/>
                    <a:pt x="100" y="103"/>
                  </a:cubicBezTo>
                  <a:cubicBezTo>
                    <a:pt x="75" y="98"/>
                    <a:pt x="57" y="115"/>
                    <a:pt x="57" y="115"/>
                  </a:cubicBezTo>
                  <a:close/>
                  <a:moveTo>
                    <a:pt x="146" y="149"/>
                  </a:moveTo>
                  <a:cubicBezTo>
                    <a:pt x="132" y="227"/>
                    <a:pt x="56" y="212"/>
                    <a:pt x="56" y="212"/>
                  </a:cubicBezTo>
                  <a:cubicBezTo>
                    <a:pt x="56" y="212"/>
                    <a:pt x="88" y="230"/>
                    <a:pt x="121" y="208"/>
                  </a:cubicBezTo>
                  <a:cubicBezTo>
                    <a:pt x="155" y="186"/>
                    <a:pt x="146" y="146"/>
                    <a:pt x="146" y="149"/>
                  </a:cubicBezTo>
                  <a:close/>
                  <a:moveTo>
                    <a:pt x="130" y="56"/>
                  </a:moveTo>
                  <a:cubicBezTo>
                    <a:pt x="173" y="67"/>
                    <a:pt x="176" y="80"/>
                    <a:pt x="176" y="80"/>
                  </a:cubicBezTo>
                  <a:cubicBezTo>
                    <a:pt x="176" y="80"/>
                    <a:pt x="135" y="105"/>
                    <a:pt x="105" y="68"/>
                  </a:cubicBezTo>
                  <a:cubicBezTo>
                    <a:pt x="101" y="63"/>
                    <a:pt x="99" y="58"/>
                    <a:pt x="91" y="53"/>
                  </a:cubicBezTo>
                  <a:cubicBezTo>
                    <a:pt x="158" y="0"/>
                    <a:pt x="180" y="65"/>
                    <a:pt x="180" y="65"/>
                  </a:cubicBezTo>
                  <a:cubicBezTo>
                    <a:pt x="180" y="65"/>
                    <a:pt x="147" y="49"/>
                    <a:pt x="130" y="56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98"/>
            <p:cNvSpPr>
              <a:spLocks noEditPoints="1"/>
            </p:cNvSpPr>
            <p:nvPr/>
          </p:nvSpPr>
          <p:spPr bwMode="auto">
            <a:xfrm>
              <a:off x="1218" y="2556"/>
              <a:ext cx="250" cy="165"/>
            </a:xfrm>
            <a:custGeom>
              <a:avLst/>
              <a:gdLst>
                <a:gd name="T0" fmla="*/ 188 w 200"/>
                <a:gd name="T1" fmla="*/ 108 h 132"/>
                <a:gd name="T2" fmla="*/ 188 w 200"/>
                <a:gd name="T3" fmla="*/ 124 h 132"/>
                <a:gd name="T4" fmla="*/ 176 w 200"/>
                <a:gd name="T5" fmla="*/ 124 h 132"/>
                <a:gd name="T6" fmla="*/ 0 w 200"/>
                <a:gd name="T7" fmla="*/ 132 h 132"/>
                <a:gd name="T8" fmla="*/ 11 w 200"/>
                <a:gd name="T9" fmla="*/ 31 h 132"/>
                <a:gd name="T10" fmla="*/ 11 w 200"/>
                <a:gd name="T11" fmla="*/ 16 h 132"/>
                <a:gd name="T12" fmla="*/ 24 w 200"/>
                <a:gd name="T13" fmla="*/ 16 h 132"/>
                <a:gd name="T14" fmla="*/ 24 w 200"/>
                <a:gd name="T15" fmla="*/ 0 h 132"/>
                <a:gd name="T16" fmla="*/ 192 w 200"/>
                <a:gd name="T17" fmla="*/ 0 h 132"/>
                <a:gd name="T18" fmla="*/ 200 w 200"/>
                <a:gd name="T19" fmla="*/ 7 h 132"/>
                <a:gd name="T20" fmla="*/ 200 w 200"/>
                <a:gd name="T21" fmla="*/ 108 h 132"/>
                <a:gd name="T22" fmla="*/ 8 w 200"/>
                <a:gd name="T23" fmla="*/ 39 h 132"/>
                <a:gd name="T24" fmla="*/ 167 w 200"/>
                <a:gd name="T25" fmla="*/ 123 h 132"/>
                <a:gd name="T26" fmla="*/ 8 w 200"/>
                <a:gd name="T27" fmla="*/ 39 h 132"/>
                <a:gd name="T28" fmla="*/ 20 w 200"/>
                <a:gd name="T29" fmla="*/ 31 h 132"/>
                <a:gd name="T30" fmla="*/ 176 w 200"/>
                <a:gd name="T31" fmla="*/ 116 h 132"/>
                <a:gd name="T32" fmla="*/ 179 w 200"/>
                <a:gd name="T33" fmla="*/ 23 h 132"/>
                <a:gd name="T34" fmla="*/ 192 w 200"/>
                <a:gd name="T35" fmla="*/ 7 h 132"/>
                <a:gd name="T36" fmla="*/ 32 w 200"/>
                <a:gd name="T37" fmla="*/ 16 h 132"/>
                <a:gd name="T38" fmla="*/ 188 w 200"/>
                <a:gd name="T39" fmla="*/ 16 h 132"/>
                <a:gd name="T40" fmla="*/ 188 w 200"/>
                <a:gd name="T41" fmla="*/ 99 h 132"/>
                <a:gd name="T42" fmla="*/ 192 w 200"/>
                <a:gd name="T43" fmla="*/ 7 h 132"/>
                <a:gd name="T44" fmla="*/ 28 w 200"/>
                <a:gd name="T45" fmla="*/ 120 h 132"/>
                <a:gd name="T46" fmla="*/ 12 w 200"/>
                <a:gd name="T47" fmla="*/ 107 h 132"/>
                <a:gd name="T48" fmla="*/ 13 w 200"/>
                <a:gd name="T49" fmla="*/ 61 h 132"/>
                <a:gd name="T50" fmla="*/ 28 w 200"/>
                <a:gd name="T51" fmla="*/ 44 h 132"/>
                <a:gd name="T52" fmla="*/ 148 w 200"/>
                <a:gd name="T53" fmla="*/ 45 h 132"/>
                <a:gd name="T54" fmla="*/ 164 w 200"/>
                <a:gd name="T55" fmla="*/ 107 h 132"/>
                <a:gd name="T56" fmla="*/ 34 w 200"/>
                <a:gd name="T57" fmla="*/ 72 h 132"/>
                <a:gd name="T58" fmla="*/ 34 w 200"/>
                <a:gd name="T59" fmla="*/ 94 h 132"/>
                <a:gd name="T60" fmla="*/ 34 w 200"/>
                <a:gd name="T61" fmla="*/ 72 h 132"/>
                <a:gd name="T62" fmla="*/ 60 w 200"/>
                <a:gd name="T63" fmla="*/ 83 h 132"/>
                <a:gd name="T64" fmla="*/ 117 w 200"/>
                <a:gd name="T65" fmla="*/ 83 h 132"/>
                <a:gd name="T66" fmla="*/ 141 w 200"/>
                <a:gd name="T67" fmla="*/ 72 h 132"/>
                <a:gd name="T68" fmla="*/ 141 w 200"/>
                <a:gd name="T69" fmla="*/ 94 h 132"/>
                <a:gd name="T70" fmla="*/ 141 w 200"/>
                <a:gd name="T71" fmla="*/ 72 h 132"/>
                <a:gd name="T72" fmla="*/ 90 w 200"/>
                <a:gd name="T73" fmla="*/ 105 h 132"/>
                <a:gd name="T74" fmla="*/ 85 w 200"/>
                <a:gd name="T75" fmla="*/ 101 h 132"/>
                <a:gd name="T76" fmla="*/ 78 w 200"/>
                <a:gd name="T77" fmla="*/ 96 h 132"/>
                <a:gd name="T78" fmla="*/ 80 w 200"/>
                <a:gd name="T79" fmla="*/ 90 h 132"/>
                <a:gd name="T80" fmla="*/ 85 w 200"/>
                <a:gd name="T81" fmla="*/ 97 h 132"/>
                <a:gd name="T82" fmla="*/ 81 w 200"/>
                <a:gd name="T83" fmla="*/ 82 h 132"/>
                <a:gd name="T84" fmla="*/ 77 w 200"/>
                <a:gd name="T85" fmla="*/ 74 h 132"/>
                <a:gd name="T86" fmla="*/ 85 w 200"/>
                <a:gd name="T87" fmla="*/ 65 h 132"/>
                <a:gd name="T88" fmla="*/ 90 w 200"/>
                <a:gd name="T89" fmla="*/ 63 h 132"/>
                <a:gd name="T90" fmla="*/ 95 w 200"/>
                <a:gd name="T91" fmla="*/ 67 h 132"/>
                <a:gd name="T92" fmla="*/ 94 w 200"/>
                <a:gd name="T93" fmla="*/ 74 h 132"/>
                <a:gd name="T94" fmla="*/ 90 w 200"/>
                <a:gd name="T95" fmla="*/ 68 h 132"/>
                <a:gd name="T96" fmla="*/ 93 w 200"/>
                <a:gd name="T97" fmla="*/ 82 h 132"/>
                <a:gd name="T98" fmla="*/ 98 w 200"/>
                <a:gd name="T99" fmla="*/ 87 h 132"/>
                <a:gd name="T100" fmla="*/ 96 w 200"/>
                <a:gd name="T101" fmla="*/ 98 h 132"/>
                <a:gd name="T102" fmla="*/ 85 w 200"/>
                <a:gd name="T103" fmla="*/ 68 h 132"/>
                <a:gd name="T104" fmla="*/ 81 w 200"/>
                <a:gd name="T105" fmla="*/ 74 h 132"/>
                <a:gd name="T106" fmla="*/ 85 w 200"/>
                <a:gd name="T107" fmla="*/ 80 h 132"/>
                <a:gd name="T108" fmla="*/ 93 w 200"/>
                <a:gd name="T109" fmla="*/ 87 h 132"/>
                <a:gd name="T110" fmla="*/ 90 w 200"/>
                <a:gd name="T111" fmla="*/ 97 h 132"/>
                <a:gd name="T112" fmla="*/ 95 w 200"/>
                <a:gd name="T113" fmla="*/ 9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0" h="132">
                  <a:moveTo>
                    <a:pt x="192" y="108"/>
                  </a:moveTo>
                  <a:cubicBezTo>
                    <a:pt x="188" y="108"/>
                    <a:pt x="188" y="108"/>
                    <a:pt x="188" y="108"/>
                  </a:cubicBezTo>
                  <a:cubicBezTo>
                    <a:pt x="188" y="116"/>
                    <a:pt x="188" y="116"/>
                    <a:pt x="188" y="116"/>
                  </a:cubicBezTo>
                  <a:cubicBezTo>
                    <a:pt x="188" y="124"/>
                    <a:pt x="188" y="124"/>
                    <a:pt x="188" y="124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6" y="132"/>
                    <a:pt x="176" y="132"/>
                    <a:pt x="176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0" y="7"/>
                    <a:pt x="200" y="7"/>
                    <a:pt x="200" y="7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108"/>
                    <a:pt x="200" y="108"/>
                    <a:pt x="200" y="108"/>
                  </a:cubicBezTo>
                  <a:lnTo>
                    <a:pt x="192" y="108"/>
                  </a:lnTo>
                  <a:close/>
                  <a:moveTo>
                    <a:pt x="8" y="39"/>
                  </a:moveTo>
                  <a:cubicBezTo>
                    <a:pt x="8" y="123"/>
                    <a:pt x="8" y="123"/>
                    <a:pt x="8" y="123"/>
                  </a:cubicBezTo>
                  <a:cubicBezTo>
                    <a:pt x="167" y="123"/>
                    <a:pt x="167" y="123"/>
                    <a:pt x="167" y="123"/>
                  </a:cubicBezTo>
                  <a:cubicBezTo>
                    <a:pt x="167" y="39"/>
                    <a:pt x="167" y="39"/>
                    <a:pt x="167" y="39"/>
                  </a:cubicBezTo>
                  <a:lnTo>
                    <a:pt x="8" y="39"/>
                  </a:lnTo>
                  <a:close/>
                  <a:moveTo>
                    <a:pt x="20" y="23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176" y="31"/>
                    <a:pt x="176" y="31"/>
                    <a:pt x="176" y="31"/>
                  </a:cubicBezTo>
                  <a:cubicBezTo>
                    <a:pt x="176" y="116"/>
                    <a:pt x="176" y="116"/>
                    <a:pt x="176" y="116"/>
                  </a:cubicBezTo>
                  <a:cubicBezTo>
                    <a:pt x="179" y="116"/>
                    <a:pt x="179" y="116"/>
                    <a:pt x="179" y="116"/>
                  </a:cubicBezTo>
                  <a:cubicBezTo>
                    <a:pt x="179" y="23"/>
                    <a:pt x="179" y="23"/>
                    <a:pt x="179" y="23"/>
                  </a:cubicBezTo>
                  <a:lnTo>
                    <a:pt x="20" y="23"/>
                  </a:lnTo>
                  <a:close/>
                  <a:moveTo>
                    <a:pt x="192" y="7"/>
                  </a:moveTo>
                  <a:cubicBezTo>
                    <a:pt x="32" y="7"/>
                    <a:pt x="32" y="7"/>
                    <a:pt x="32" y="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179" y="16"/>
                    <a:pt x="179" y="16"/>
                    <a:pt x="179" y="16"/>
                  </a:cubicBezTo>
                  <a:cubicBezTo>
                    <a:pt x="188" y="16"/>
                    <a:pt x="188" y="16"/>
                    <a:pt x="188" y="16"/>
                  </a:cubicBezTo>
                  <a:cubicBezTo>
                    <a:pt x="188" y="23"/>
                    <a:pt x="188" y="23"/>
                    <a:pt x="188" y="23"/>
                  </a:cubicBezTo>
                  <a:cubicBezTo>
                    <a:pt x="188" y="99"/>
                    <a:pt x="188" y="99"/>
                    <a:pt x="188" y="99"/>
                  </a:cubicBezTo>
                  <a:cubicBezTo>
                    <a:pt x="192" y="99"/>
                    <a:pt x="192" y="99"/>
                    <a:pt x="192" y="99"/>
                  </a:cubicBezTo>
                  <a:lnTo>
                    <a:pt x="192" y="7"/>
                  </a:lnTo>
                  <a:close/>
                  <a:moveTo>
                    <a:pt x="149" y="120"/>
                  </a:moveTo>
                  <a:cubicBezTo>
                    <a:pt x="28" y="120"/>
                    <a:pt x="28" y="120"/>
                    <a:pt x="28" y="120"/>
                  </a:cubicBezTo>
                  <a:cubicBezTo>
                    <a:pt x="27" y="112"/>
                    <a:pt x="20" y="107"/>
                    <a:pt x="13" y="107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9"/>
                    <a:pt x="12" y="60"/>
                    <a:pt x="13" y="61"/>
                  </a:cubicBezTo>
                  <a:cubicBezTo>
                    <a:pt x="21" y="61"/>
                    <a:pt x="28" y="53"/>
                    <a:pt x="28" y="45"/>
                  </a:cubicBezTo>
                  <a:cubicBezTo>
                    <a:pt x="28" y="45"/>
                    <a:pt x="28" y="44"/>
                    <a:pt x="28" y="44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149" y="44"/>
                    <a:pt x="148" y="45"/>
                    <a:pt x="148" y="45"/>
                  </a:cubicBezTo>
                  <a:cubicBezTo>
                    <a:pt x="148" y="53"/>
                    <a:pt x="157" y="60"/>
                    <a:pt x="164" y="61"/>
                  </a:cubicBezTo>
                  <a:cubicBezTo>
                    <a:pt x="164" y="107"/>
                    <a:pt x="164" y="107"/>
                    <a:pt x="164" y="107"/>
                  </a:cubicBezTo>
                  <a:cubicBezTo>
                    <a:pt x="157" y="107"/>
                    <a:pt x="149" y="113"/>
                    <a:pt x="149" y="120"/>
                  </a:cubicBezTo>
                  <a:close/>
                  <a:moveTo>
                    <a:pt x="34" y="72"/>
                  </a:moveTo>
                  <a:cubicBezTo>
                    <a:pt x="28" y="72"/>
                    <a:pt x="23" y="77"/>
                    <a:pt x="23" y="83"/>
                  </a:cubicBezTo>
                  <a:cubicBezTo>
                    <a:pt x="23" y="89"/>
                    <a:pt x="28" y="94"/>
                    <a:pt x="34" y="94"/>
                  </a:cubicBezTo>
                  <a:cubicBezTo>
                    <a:pt x="40" y="94"/>
                    <a:pt x="45" y="89"/>
                    <a:pt x="45" y="83"/>
                  </a:cubicBezTo>
                  <a:cubicBezTo>
                    <a:pt x="45" y="77"/>
                    <a:pt x="40" y="72"/>
                    <a:pt x="34" y="72"/>
                  </a:cubicBezTo>
                  <a:close/>
                  <a:moveTo>
                    <a:pt x="88" y="55"/>
                  </a:moveTo>
                  <a:cubicBezTo>
                    <a:pt x="72" y="55"/>
                    <a:pt x="60" y="68"/>
                    <a:pt x="60" y="83"/>
                  </a:cubicBezTo>
                  <a:cubicBezTo>
                    <a:pt x="60" y="99"/>
                    <a:pt x="72" y="112"/>
                    <a:pt x="88" y="112"/>
                  </a:cubicBezTo>
                  <a:cubicBezTo>
                    <a:pt x="104" y="112"/>
                    <a:pt x="117" y="99"/>
                    <a:pt x="117" y="83"/>
                  </a:cubicBezTo>
                  <a:cubicBezTo>
                    <a:pt x="117" y="68"/>
                    <a:pt x="104" y="55"/>
                    <a:pt x="88" y="55"/>
                  </a:cubicBezTo>
                  <a:close/>
                  <a:moveTo>
                    <a:pt x="141" y="72"/>
                  </a:moveTo>
                  <a:cubicBezTo>
                    <a:pt x="135" y="72"/>
                    <a:pt x="130" y="77"/>
                    <a:pt x="130" y="83"/>
                  </a:cubicBezTo>
                  <a:cubicBezTo>
                    <a:pt x="130" y="89"/>
                    <a:pt x="135" y="94"/>
                    <a:pt x="141" y="94"/>
                  </a:cubicBezTo>
                  <a:cubicBezTo>
                    <a:pt x="147" y="94"/>
                    <a:pt x="152" y="89"/>
                    <a:pt x="152" y="83"/>
                  </a:cubicBezTo>
                  <a:cubicBezTo>
                    <a:pt x="152" y="77"/>
                    <a:pt x="147" y="72"/>
                    <a:pt x="141" y="72"/>
                  </a:cubicBezTo>
                  <a:close/>
                  <a:moveTo>
                    <a:pt x="90" y="101"/>
                  </a:moveTo>
                  <a:cubicBezTo>
                    <a:pt x="90" y="105"/>
                    <a:pt x="90" y="105"/>
                    <a:pt x="90" y="105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3" y="101"/>
                    <a:pt x="83" y="100"/>
                    <a:pt x="81" y="100"/>
                  </a:cubicBezTo>
                  <a:cubicBezTo>
                    <a:pt x="80" y="99"/>
                    <a:pt x="79" y="98"/>
                    <a:pt x="78" y="96"/>
                  </a:cubicBezTo>
                  <a:cubicBezTo>
                    <a:pt x="77" y="95"/>
                    <a:pt x="76" y="93"/>
                    <a:pt x="76" y="91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81" y="92"/>
                    <a:pt x="81" y="94"/>
                    <a:pt x="82" y="95"/>
                  </a:cubicBezTo>
                  <a:cubicBezTo>
                    <a:pt x="83" y="96"/>
                    <a:pt x="84" y="97"/>
                    <a:pt x="85" y="97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3" y="83"/>
                    <a:pt x="81" y="82"/>
                  </a:cubicBezTo>
                  <a:cubicBezTo>
                    <a:pt x="80" y="81"/>
                    <a:pt x="79" y="80"/>
                    <a:pt x="78" y="79"/>
                  </a:cubicBezTo>
                  <a:cubicBezTo>
                    <a:pt x="77" y="78"/>
                    <a:pt x="77" y="76"/>
                    <a:pt x="77" y="74"/>
                  </a:cubicBezTo>
                  <a:cubicBezTo>
                    <a:pt x="77" y="71"/>
                    <a:pt x="78" y="69"/>
                    <a:pt x="80" y="67"/>
                  </a:cubicBezTo>
                  <a:cubicBezTo>
                    <a:pt x="82" y="66"/>
                    <a:pt x="83" y="65"/>
                    <a:pt x="85" y="65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5"/>
                    <a:pt x="90" y="65"/>
                    <a:pt x="90" y="65"/>
                  </a:cubicBezTo>
                  <a:cubicBezTo>
                    <a:pt x="92" y="65"/>
                    <a:pt x="93" y="66"/>
                    <a:pt x="95" y="67"/>
                  </a:cubicBezTo>
                  <a:cubicBezTo>
                    <a:pt x="97" y="69"/>
                    <a:pt x="98" y="71"/>
                    <a:pt x="98" y="73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3" y="72"/>
                    <a:pt x="93" y="71"/>
                    <a:pt x="92" y="70"/>
                  </a:cubicBezTo>
                  <a:cubicBezTo>
                    <a:pt x="91" y="69"/>
                    <a:pt x="91" y="69"/>
                    <a:pt x="90" y="68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2" y="81"/>
                    <a:pt x="92" y="81"/>
                    <a:pt x="93" y="82"/>
                  </a:cubicBezTo>
                  <a:cubicBezTo>
                    <a:pt x="94" y="82"/>
                    <a:pt x="95" y="83"/>
                    <a:pt x="96" y="84"/>
                  </a:cubicBezTo>
                  <a:cubicBezTo>
                    <a:pt x="97" y="85"/>
                    <a:pt x="98" y="86"/>
                    <a:pt x="98" y="87"/>
                  </a:cubicBezTo>
                  <a:cubicBezTo>
                    <a:pt x="99" y="88"/>
                    <a:pt x="99" y="89"/>
                    <a:pt x="99" y="91"/>
                  </a:cubicBezTo>
                  <a:cubicBezTo>
                    <a:pt x="99" y="93"/>
                    <a:pt x="98" y="96"/>
                    <a:pt x="96" y="98"/>
                  </a:cubicBezTo>
                  <a:cubicBezTo>
                    <a:pt x="94" y="100"/>
                    <a:pt x="93" y="101"/>
                    <a:pt x="90" y="101"/>
                  </a:cubicBezTo>
                  <a:close/>
                  <a:moveTo>
                    <a:pt x="85" y="68"/>
                  </a:moveTo>
                  <a:cubicBezTo>
                    <a:pt x="84" y="69"/>
                    <a:pt x="83" y="69"/>
                    <a:pt x="83" y="70"/>
                  </a:cubicBezTo>
                  <a:cubicBezTo>
                    <a:pt x="82" y="71"/>
                    <a:pt x="81" y="73"/>
                    <a:pt x="81" y="74"/>
                  </a:cubicBezTo>
                  <a:cubicBezTo>
                    <a:pt x="81" y="76"/>
                    <a:pt x="82" y="77"/>
                    <a:pt x="82" y="78"/>
                  </a:cubicBezTo>
                  <a:cubicBezTo>
                    <a:pt x="83" y="79"/>
                    <a:pt x="84" y="79"/>
                    <a:pt x="85" y="80"/>
                  </a:cubicBezTo>
                  <a:lnTo>
                    <a:pt x="85" y="68"/>
                  </a:lnTo>
                  <a:close/>
                  <a:moveTo>
                    <a:pt x="93" y="87"/>
                  </a:moveTo>
                  <a:cubicBezTo>
                    <a:pt x="93" y="86"/>
                    <a:pt x="92" y="85"/>
                    <a:pt x="90" y="85"/>
                  </a:cubicBezTo>
                  <a:cubicBezTo>
                    <a:pt x="90" y="97"/>
                    <a:pt x="90" y="97"/>
                    <a:pt x="90" y="97"/>
                  </a:cubicBezTo>
                  <a:cubicBezTo>
                    <a:pt x="91" y="97"/>
                    <a:pt x="92" y="97"/>
                    <a:pt x="93" y="95"/>
                  </a:cubicBezTo>
                  <a:cubicBezTo>
                    <a:pt x="94" y="94"/>
                    <a:pt x="95" y="93"/>
                    <a:pt x="95" y="91"/>
                  </a:cubicBezTo>
                  <a:cubicBezTo>
                    <a:pt x="95" y="89"/>
                    <a:pt x="94" y="88"/>
                    <a:pt x="93" y="87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99"/>
            <p:cNvSpPr>
              <a:spLocks noEditPoints="1"/>
            </p:cNvSpPr>
            <p:nvPr/>
          </p:nvSpPr>
          <p:spPr bwMode="auto">
            <a:xfrm>
              <a:off x="1549" y="2504"/>
              <a:ext cx="213" cy="250"/>
            </a:xfrm>
            <a:custGeom>
              <a:avLst/>
              <a:gdLst>
                <a:gd name="T0" fmla="*/ 92 w 171"/>
                <a:gd name="T1" fmla="*/ 153 h 201"/>
                <a:gd name="T2" fmla="*/ 99 w 171"/>
                <a:gd name="T3" fmla="*/ 143 h 201"/>
                <a:gd name="T4" fmla="*/ 92 w 171"/>
                <a:gd name="T5" fmla="*/ 133 h 201"/>
                <a:gd name="T6" fmla="*/ 104 w 171"/>
                <a:gd name="T7" fmla="*/ 47 h 201"/>
                <a:gd name="T8" fmla="*/ 98 w 171"/>
                <a:gd name="T9" fmla="*/ 9 h 201"/>
                <a:gd name="T10" fmla="*/ 93 w 171"/>
                <a:gd name="T11" fmla="*/ 2 h 201"/>
                <a:gd name="T12" fmla="*/ 76 w 171"/>
                <a:gd name="T13" fmla="*/ 35 h 201"/>
                <a:gd name="T14" fmla="*/ 59 w 171"/>
                <a:gd name="T15" fmla="*/ 28 h 201"/>
                <a:gd name="T16" fmla="*/ 74 w 171"/>
                <a:gd name="T17" fmla="*/ 95 h 201"/>
                <a:gd name="T18" fmla="*/ 74 w 171"/>
                <a:gd name="T19" fmla="*/ 104 h 201"/>
                <a:gd name="T20" fmla="*/ 79 w 171"/>
                <a:gd name="T21" fmla="*/ 92 h 201"/>
                <a:gd name="T22" fmla="*/ 171 w 171"/>
                <a:gd name="T23" fmla="*/ 179 h 201"/>
                <a:gd name="T24" fmla="*/ 85 w 171"/>
                <a:gd name="T25" fmla="*/ 49 h 201"/>
                <a:gd name="T26" fmla="*/ 80 w 171"/>
                <a:gd name="T27" fmla="*/ 49 h 201"/>
                <a:gd name="T28" fmla="*/ 67 w 171"/>
                <a:gd name="T29" fmla="*/ 50 h 201"/>
                <a:gd name="T30" fmla="*/ 0 w 171"/>
                <a:gd name="T31" fmla="*/ 179 h 201"/>
                <a:gd name="T32" fmla="*/ 0 w 171"/>
                <a:gd name="T33" fmla="*/ 181 h 201"/>
                <a:gd name="T34" fmla="*/ 2 w 171"/>
                <a:gd name="T35" fmla="*/ 186 h 201"/>
                <a:gd name="T36" fmla="*/ 84 w 171"/>
                <a:gd name="T37" fmla="*/ 201 h 201"/>
                <a:gd name="T38" fmla="*/ 91 w 171"/>
                <a:gd name="T39" fmla="*/ 201 h 201"/>
                <a:gd name="T40" fmla="*/ 134 w 171"/>
                <a:gd name="T41" fmla="*/ 199 h 201"/>
                <a:gd name="T42" fmla="*/ 170 w 171"/>
                <a:gd name="T43" fmla="*/ 186 h 201"/>
                <a:gd name="T44" fmla="*/ 171 w 171"/>
                <a:gd name="T45" fmla="*/ 181 h 201"/>
                <a:gd name="T46" fmla="*/ 171 w 171"/>
                <a:gd name="T47" fmla="*/ 179 h 201"/>
                <a:gd name="T48" fmla="*/ 112 w 171"/>
                <a:gd name="T49" fmla="*/ 162 h 201"/>
                <a:gd name="T50" fmla="*/ 92 w 171"/>
                <a:gd name="T51" fmla="*/ 169 h 201"/>
                <a:gd name="T52" fmla="*/ 79 w 171"/>
                <a:gd name="T53" fmla="*/ 183 h 201"/>
                <a:gd name="T54" fmla="*/ 65 w 171"/>
                <a:gd name="T55" fmla="*/ 166 h 201"/>
                <a:gd name="T56" fmla="*/ 49 w 171"/>
                <a:gd name="T57" fmla="*/ 152 h 201"/>
                <a:gd name="T58" fmla="*/ 71 w 171"/>
                <a:gd name="T59" fmla="*/ 139 h 201"/>
                <a:gd name="T60" fmla="*/ 79 w 171"/>
                <a:gd name="T61" fmla="*/ 152 h 201"/>
                <a:gd name="T62" fmla="*/ 62 w 171"/>
                <a:gd name="T63" fmla="*/ 124 h 201"/>
                <a:gd name="T64" fmla="*/ 49 w 171"/>
                <a:gd name="T65" fmla="*/ 102 h 201"/>
                <a:gd name="T66" fmla="*/ 79 w 171"/>
                <a:gd name="T67" fmla="*/ 75 h 201"/>
                <a:gd name="T68" fmla="*/ 92 w 171"/>
                <a:gd name="T69" fmla="*/ 63 h 201"/>
                <a:gd name="T70" fmla="*/ 110 w 171"/>
                <a:gd name="T71" fmla="*/ 82 h 201"/>
                <a:gd name="T72" fmla="*/ 97 w 171"/>
                <a:gd name="T73" fmla="*/ 101 h 201"/>
                <a:gd name="T74" fmla="*/ 92 w 171"/>
                <a:gd name="T75" fmla="*/ 92 h 201"/>
                <a:gd name="T76" fmla="*/ 114 w 171"/>
                <a:gd name="T77" fmla="*/ 121 h 201"/>
                <a:gd name="T78" fmla="*/ 120 w 171"/>
                <a:gd name="T79" fmla="*/ 152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1" h="201">
                  <a:moveTo>
                    <a:pt x="92" y="133"/>
                  </a:moveTo>
                  <a:cubicBezTo>
                    <a:pt x="92" y="153"/>
                    <a:pt x="92" y="153"/>
                    <a:pt x="92" y="153"/>
                  </a:cubicBezTo>
                  <a:cubicBezTo>
                    <a:pt x="95" y="152"/>
                    <a:pt x="95" y="151"/>
                    <a:pt x="97" y="149"/>
                  </a:cubicBezTo>
                  <a:cubicBezTo>
                    <a:pt x="98" y="147"/>
                    <a:pt x="99" y="145"/>
                    <a:pt x="99" y="143"/>
                  </a:cubicBezTo>
                  <a:cubicBezTo>
                    <a:pt x="99" y="141"/>
                    <a:pt x="99" y="139"/>
                    <a:pt x="97" y="138"/>
                  </a:cubicBezTo>
                  <a:cubicBezTo>
                    <a:pt x="96" y="136"/>
                    <a:pt x="96" y="134"/>
                    <a:pt x="92" y="133"/>
                  </a:cubicBezTo>
                  <a:close/>
                  <a:moveTo>
                    <a:pt x="62" y="47"/>
                  </a:moveTo>
                  <a:cubicBezTo>
                    <a:pt x="64" y="46"/>
                    <a:pt x="83" y="39"/>
                    <a:pt x="104" y="47"/>
                  </a:cubicBezTo>
                  <a:cubicBezTo>
                    <a:pt x="102" y="32"/>
                    <a:pt x="109" y="25"/>
                    <a:pt x="109" y="20"/>
                  </a:cubicBezTo>
                  <a:cubicBezTo>
                    <a:pt x="109" y="7"/>
                    <a:pt x="104" y="15"/>
                    <a:pt x="98" y="9"/>
                  </a:cubicBezTo>
                  <a:cubicBezTo>
                    <a:pt x="97" y="11"/>
                    <a:pt x="100" y="21"/>
                    <a:pt x="92" y="31"/>
                  </a:cubicBezTo>
                  <a:cubicBezTo>
                    <a:pt x="97" y="17"/>
                    <a:pt x="93" y="0"/>
                    <a:pt x="93" y="2"/>
                  </a:cubicBezTo>
                  <a:cubicBezTo>
                    <a:pt x="86" y="9"/>
                    <a:pt x="79" y="1"/>
                    <a:pt x="76" y="10"/>
                  </a:cubicBezTo>
                  <a:cubicBezTo>
                    <a:pt x="75" y="13"/>
                    <a:pt x="83" y="22"/>
                    <a:pt x="76" y="35"/>
                  </a:cubicBezTo>
                  <a:cubicBezTo>
                    <a:pt x="76" y="19"/>
                    <a:pt x="72" y="14"/>
                    <a:pt x="73" y="16"/>
                  </a:cubicBezTo>
                  <a:cubicBezTo>
                    <a:pt x="69" y="26"/>
                    <a:pt x="59" y="12"/>
                    <a:pt x="59" y="28"/>
                  </a:cubicBezTo>
                  <a:cubicBezTo>
                    <a:pt x="59" y="31"/>
                    <a:pt x="67" y="35"/>
                    <a:pt x="62" y="47"/>
                  </a:cubicBezTo>
                  <a:close/>
                  <a:moveTo>
                    <a:pt x="74" y="95"/>
                  </a:moveTo>
                  <a:cubicBezTo>
                    <a:pt x="73" y="96"/>
                    <a:pt x="73" y="98"/>
                    <a:pt x="73" y="99"/>
                  </a:cubicBezTo>
                  <a:cubicBezTo>
                    <a:pt x="73" y="101"/>
                    <a:pt x="73" y="103"/>
                    <a:pt x="74" y="104"/>
                  </a:cubicBezTo>
                  <a:cubicBezTo>
                    <a:pt x="75" y="106"/>
                    <a:pt x="77" y="107"/>
                    <a:pt x="79" y="108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7" y="92"/>
                    <a:pt x="75" y="93"/>
                    <a:pt x="74" y="95"/>
                  </a:cubicBezTo>
                  <a:close/>
                  <a:moveTo>
                    <a:pt x="171" y="179"/>
                  </a:moveTo>
                  <a:cubicBezTo>
                    <a:pt x="163" y="73"/>
                    <a:pt x="126" y="60"/>
                    <a:pt x="116" y="54"/>
                  </a:cubicBezTo>
                  <a:cubicBezTo>
                    <a:pt x="108" y="51"/>
                    <a:pt x="96" y="50"/>
                    <a:pt x="85" y="49"/>
                  </a:cubicBezTo>
                  <a:cubicBezTo>
                    <a:pt x="84" y="49"/>
                    <a:pt x="83" y="49"/>
                    <a:pt x="82" y="49"/>
                  </a:cubicBezTo>
                  <a:cubicBezTo>
                    <a:pt x="82" y="49"/>
                    <a:pt x="81" y="49"/>
                    <a:pt x="80" y="49"/>
                  </a:cubicBezTo>
                  <a:cubicBezTo>
                    <a:pt x="79" y="49"/>
                    <a:pt x="77" y="49"/>
                    <a:pt x="76" y="50"/>
                  </a:cubicBezTo>
                  <a:cubicBezTo>
                    <a:pt x="73" y="50"/>
                    <a:pt x="70" y="50"/>
                    <a:pt x="67" y="50"/>
                  </a:cubicBezTo>
                  <a:cubicBezTo>
                    <a:pt x="61" y="51"/>
                    <a:pt x="56" y="52"/>
                    <a:pt x="51" y="54"/>
                  </a:cubicBezTo>
                  <a:cubicBezTo>
                    <a:pt x="26" y="64"/>
                    <a:pt x="12" y="68"/>
                    <a:pt x="0" y="179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0"/>
                    <a:pt x="0" y="181"/>
                    <a:pt x="0" y="181"/>
                  </a:cubicBezTo>
                  <a:cubicBezTo>
                    <a:pt x="0" y="181"/>
                    <a:pt x="1" y="182"/>
                    <a:pt x="1" y="183"/>
                  </a:cubicBezTo>
                  <a:cubicBezTo>
                    <a:pt x="1" y="184"/>
                    <a:pt x="1" y="185"/>
                    <a:pt x="2" y="186"/>
                  </a:cubicBezTo>
                  <a:cubicBezTo>
                    <a:pt x="3" y="188"/>
                    <a:pt x="4" y="189"/>
                    <a:pt x="6" y="190"/>
                  </a:cubicBezTo>
                  <a:cubicBezTo>
                    <a:pt x="26" y="198"/>
                    <a:pt x="64" y="201"/>
                    <a:pt x="84" y="201"/>
                  </a:cubicBezTo>
                  <a:cubicBezTo>
                    <a:pt x="85" y="201"/>
                    <a:pt x="86" y="201"/>
                    <a:pt x="88" y="201"/>
                  </a:cubicBezTo>
                  <a:cubicBezTo>
                    <a:pt x="89" y="201"/>
                    <a:pt x="90" y="201"/>
                    <a:pt x="91" y="201"/>
                  </a:cubicBezTo>
                  <a:cubicBezTo>
                    <a:pt x="94" y="201"/>
                    <a:pt x="97" y="201"/>
                    <a:pt x="99" y="201"/>
                  </a:cubicBezTo>
                  <a:cubicBezTo>
                    <a:pt x="105" y="200"/>
                    <a:pt x="129" y="200"/>
                    <a:pt x="134" y="199"/>
                  </a:cubicBezTo>
                  <a:cubicBezTo>
                    <a:pt x="145" y="197"/>
                    <a:pt x="156" y="195"/>
                    <a:pt x="166" y="190"/>
                  </a:cubicBezTo>
                  <a:cubicBezTo>
                    <a:pt x="167" y="189"/>
                    <a:pt x="169" y="188"/>
                    <a:pt x="170" y="186"/>
                  </a:cubicBezTo>
                  <a:cubicBezTo>
                    <a:pt x="170" y="185"/>
                    <a:pt x="171" y="184"/>
                    <a:pt x="171" y="183"/>
                  </a:cubicBezTo>
                  <a:cubicBezTo>
                    <a:pt x="171" y="182"/>
                    <a:pt x="171" y="181"/>
                    <a:pt x="171" y="181"/>
                  </a:cubicBezTo>
                  <a:cubicBezTo>
                    <a:pt x="171" y="181"/>
                    <a:pt x="171" y="180"/>
                    <a:pt x="171" y="180"/>
                  </a:cubicBezTo>
                  <a:cubicBezTo>
                    <a:pt x="171" y="180"/>
                    <a:pt x="171" y="180"/>
                    <a:pt x="171" y="179"/>
                  </a:cubicBezTo>
                  <a:close/>
                  <a:moveTo>
                    <a:pt x="120" y="152"/>
                  </a:moveTo>
                  <a:cubicBezTo>
                    <a:pt x="118" y="156"/>
                    <a:pt x="115" y="159"/>
                    <a:pt x="112" y="162"/>
                  </a:cubicBezTo>
                  <a:cubicBezTo>
                    <a:pt x="109" y="164"/>
                    <a:pt x="106" y="166"/>
                    <a:pt x="102" y="167"/>
                  </a:cubicBezTo>
                  <a:cubicBezTo>
                    <a:pt x="99" y="168"/>
                    <a:pt x="97" y="169"/>
                    <a:pt x="92" y="169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79" y="169"/>
                    <a:pt x="79" y="169"/>
                    <a:pt x="79" y="169"/>
                  </a:cubicBezTo>
                  <a:cubicBezTo>
                    <a:pt x="73" y="169"/>
                    <a:pt x="69" y="168"/>
                    <a:pt x="65" y="166"/>
                  </a:cubicBezTo>
                  <a:cubicBezTo>
                    <a:pt x="61" y="165"/>
                    <a:pt x="59" y="163"/>
                    <a:pt x="57" y="160"/>
                  </a:cubicBezTo>
                  <a:cubicBezTo>
                    <a:pt x="54" y="158"/>
                    <a:pt x="50" y="155"/>
                    <a:pt x="49" y="152"/>
                  </a:cubicBezTo>
                  <a:cubicBezTo>
                    <a:pt x="47" y="149"/>
                    <a:pt x="46" y="150"/>
                    <a:pt x="45" y="146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1" y="143"/>
                    <a:pt x="72" y="146"/>
                    <a:pt x="74" y="147"/>
                  </a:cubicBezTo>
                  <a:cubicBezTo>
                    <a:pt x="75" y="149"/>
                    <a:pt x="76" y="151"/>
                    <a:pt x="79" y="152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1" y="128"/>
                    <a:pt x="66" y="126"/>
                    <a:pt x="62" y="124"/>
                  </a:cubicBezTo>
                  <a:cubicBezTo>
                    <a:pt x="59" y="123"/>
                    <a:pt x="56" y="120"/>
                    <a:pt x="53" y="116"/>
                  </a:cubicBezTo>
                  <a:cubicBezTo>
                    <a:pt x="50" y="112"/>
                    <a:pt x="49" y="108"/>
                    <a:pt x="49" y="102"/>
                  </a:cubicBezTo>
                  <a:cubicBezTo>
                    <a:pt x="49" y="95"/>
                    <a:pt x="52" y="89"/>
                    <a:pt x="57" y="84"/>
                  </a:cubicBezTo>
                  <a:cubicBezTo>
                    <a:pt x="62" y="79"/>
                    <a:pt x="69" y="76"/>
                    <a:pt x="79" y="75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92" y="63"/>
                    <a:pt x="92" y="63"/>
                    <a:pt x="92" y="63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101" y="76"/>
                    <a:pt x="105" y="78"/>
                    <a:pt x="110" y="82"/>
                  </a:cubicBezTo>
                  <a:cubicBezTo>
                    <a:pt x="115" y="86"/>
                    <a:pt x="119" y="91"/>
                    <a:pt x="120" y="98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6" y="98"/>
                    <a:pt x="95" y="96"/>
                    <a:pt x="94" y="95"/>
                  </a:cubicBezTo>
                  <a:cubicBezTo>
                    <a:pt x="93" y="94"/>
                    <a:pt x="94" y="93"/>
                    <a:pt x="92" y="92"/>
                  </a:cubicBezTo>
                  <a:cubicBezTo>
                    <a:pt x="92" y="110"/>
                    <a:pt x="92" y="110"/>
                    <a:pt x="92" y="110"/>
                  </a:cubicBezTo>
                  <a:cubicBezTo>
                    <a:pt x="104" y="113"/>
                    <a:pt x="110" y="117"/>
                    <a:pt x="114" y="121"/>
                  </a:cubicBezTo>
                  <a:cubicBezTo>
                    <a:pt x="120" y="126"/>
                    <a:pt x="123" y="132"/>
                    <a:pt x="123" y="140"/>
                  </a:cubicBezTo>
                  <a:cubicBezTo>
                    <a:pt x="123" y="144"/>
                    <a:pt x="122" y="148"/>
                    <a:pt x="120" y="152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00"/>
            <p:cNvSpPr>
              <a:spLocks noEditPoints="1"/>
            </p:cNvSpPr>
            <p:nvPr/>
          </p:nvSpPr>
          <p:spPr bwMode="auto">
            <a:xfrm>
              <a:off x="1836" y="2505"/>
              <a:ext cx="246" cy="248"/>
            </a:xfrm>
            <a:custGeom>
              <a:avLst/>
              <a:gdLst>
                <a:gd name="T0" fmla="*/ 168 w 197"/>
                <a:gd name="T1" fmla="*/ 153 h 199"/>
                <a:gd name="T2" fmla="*/ 96 w 197"/>
                <a:gd name="T3" fmla="*/ 199 h 199"/>
                <a:gd name="T4" fmla="*/ 26 w 197"/>
                <a:gd name="T5" fmla="*/ 150 h 199"/>
                <a:gd name="T6" fmla="*/ 4 w 197"/>
                <a:gd name="T7" fmla="*/ 68 h 199"/>
                <a:gd name="T8" fmla="*/ 71 w 197"/>
                <a:gd name="T9" fmla="*/ 16 h 199"/>
                <a:gd name="T10" fmla="*/ 159 w 197"/>
                <a:gd name="T11" fmla="*/ 21 h 199"/>
                <a:gd name="T12" fmla="*/ 186 w 197"/>
                <a:gd name="T13" fmla="*/ 102 h 199"/>
                <a:gd name="T14" fmla="*/ 151 w 197"/>
                <a:gd name="T15" fmla="*/ 31 h 199"/>
                <a:gd name="T16" fmla="*/ 75 w 197"/>
                <a:gd name="T17" fmla="*/ 27 h 199"/>
                <a:gd name="T18" fmla="*/ 16 w 197"/>
                <a:gd name="T19" fmla="*/ 72 h 199"/>
                <a:gd name="T20" fmla="*/ 36 w 197"/>
                <a:gd name="T21" fmla="*/ 143 h 199"/>
                <a:gd name="T22" fmla="*/ 96 w 197"/>
                <a:gd name="T23" fmla="*/ 186 h 199"/>
                <a:gd name="T24" fmla="*/ 159 w 197"/>
                <a:gd name="T25" fmla="*/ 146 h 199"/>
                <a:gd name="T26" fmla="*/ 181 w 197"/>
                <a:gd name="T27" fmla="*/ 75 h 199"/>
                <a:gd name="T28" fmla="*/ 142 w 197"/>
                <a:gd name="T29" fmla="*/ 162 h 199"/>
                <a:gd name="T30" fmla="*/ 76 w 197"/>
                <a:gd name="T31" fmla="*/ 163 h 199"/>
                <a:gd name="T32" fmla="*/ 25 w 197"/>
                <a:gd name="T33" fmla="*/ 122 h 199"/>
                <a:gd name="T34" fmla="*/ 44 w 197"/>
                <a:gd name="T35" fmla="*/ 59 h 199"/>
                <a:gd name="T36" fmla="*/ 98 w 197"/>
                <a:gd name="T37" fmla="*/ 23 h 199"/>
                <a:gd name="T38" fmla="*/ 154 w 197"/>
                <a:gd name="T39" fmla="*/ 61 h 199"/>
                <a:gd name="T40" fmla="*/ 170 w 197"/>
                <a:gd name="T41" fmla="*/ 125 h 199"/>
                <a:gd name="T42" fmla="*/ 104 w 197"/>
                <a:gd name="T43" fmla="*/ 150 h 199"/>
                <a:gd name="T44" fmla="*/ 101 w 197"/>
                <a:gd name="T45" fmla="*/ 135 h 199"/>
                <a:gd name="T46" fmla="*/ 86 w 197"/>
                <a:gd name="T47" fmla="*/ 137 h 199"/>
                <a:gd name="T48" fmla="*/ 103 w 197"/>
                <a:gd name="T49" fmla="*/ 90 h 199"/>
                <a:gd name="T50" fmla="*/ 88 w 197"/>
                <a:gd name="T51" fmla="*/ 90 h 199"/>
                <a:gd name="T52" fmla="*/ 88 w 197"/>
                <a:gd name="T53" fmla="*/ 110 h 199"/>
                <a:gd name="T54" fmla="*/ 103 w 197"/>
                <a:gd name="T55" fmla="*/ 110 h 199"/>
                <a:gd name="T56" fmla="*/ 103 w 197"/>
                <a:gd name="T57" fmla="*/ 90 h 199"/>
                <a:gd name="T58" fmla="*/ 67 w 197"/>
                <a:gd name="T59" fmla="*/ 141 h 199"/>
                <a:gd name="T60" fmla="*/ 65 w 197"/>
                <a:gd name="T61" fmla="*/ 130 h 199"/>
                <a:gd name="T62" fmla="*/ 54 w 197"/>
                <a:gd name="T63" fmla="*/ 131 h 199"/>
                <a:gd name="T64" fmla="*/ 73 w 197"/>
                <a:gd name="T65" fmla="*/ 84 h 199"/>
                <a:gd name="T66" fmla="*/ 74 w 197"/>
                <a:gd name="T67" fmla="*/ 97 h 199"/>
                <a:gd name="T68" fmla="*/ 71 w 197"/>
                <a:gd name="T69" fmla="*/ 97 h 199"/>
                <a:gd name="T70" fmla="*/ 57 w 197"/>
                <a:gd name="T71" fmla="*/ 94 h 199"/>
                <a:gd name="T72" fmla="*/ 53 w 197"/>
                <a:gd name="T73" fmla="*/ 97 h 199"/>
                <a:gd name="T74" fmla="*/ 54 w 197"/>
                <a:gd name="T75" fmla="*/ 84 h 199"/>
                <a:gd name="T76" fmla="*/ 42 w 197"/>
                <a:gd name="T77" fmla="*/ 90 h 199"/>
                <a:gd name="T78" fmla="*/ 61 w 197"/>
                <a:gd name="T79" fmla="*/ 105 h 199"/>
                <a:gd name="T80" fmla="*/ 63 w 197"/>
                <a:gd name="T81" fmla="*/ 105 h 199"/>
                <a:gd name="T82" fmla="*/ 84 w 197"/>
                <a:gd name="T83" fmla="*/ 90 h 199"/>
                <a:gd name="T84" fmla="*/ 73 w 197"/>
                <a:gd name="T85" fmla="*/ 84 h 199"/>
                <a:gd name="T86" fmla="*/ 91 w 197"/>
                <a:gd name="T87" fmla="*/ 49 h 199"/>
                <a:gd name="T88" fmla="*/ 86 w 197"/>
                <a:gd name="T89" fmla="*/ 72 h 199"/>
                <a:gd name="T90" fmla="*/ 106 w 197"/>
                <a:gd name="T91" fmla="*/ 60 h 199"/>
                <a:gd name="T92" fmla="*/ 142 w 197"/>
                <a:gd name="T93" fmla="*/ 84 h 199"/>
                <a:gd name="T94" fmla="*/ 131 w 197"/>
                <a:gd name="T95" fmla="*/ 90 h 199"/>
                <a:gd name="T96" fmla="*/ 107 w 197"/>
                <a:gd name="T97" fmla="*/ 84 h 199"/>
                <a:gd name="T98" fmla="*/ 110 w 197"/>
                <a:gd name="T99" fmla="*/ 110 h 199"/>
                <a:gd name="T100" fmla="*/ 121 w 197"/>
                <a:gd name="T101" fmla="*/ 116 h 199"/>
                <a:gd name="T102" fmla="*/ 117 w 197"/>
                <a:gd name="T103" fmla="*/ 99 h 199"/>
                <a:gd name="T104" fmla="*/ 139 w 197"/>
                <a:gd name="T105" fmla="*/ 90 h 199"/>
                <a:gd name="T106" fmla="*/ 137 w 197"/>
                <a:gd name="T107" fmla="*/ 130 h 199"/>
                <a:gd name="T108" fmla="*/ 126 w 197"/>
                <a:gd name="T109" fmla="*/ 131 h 199"/>
                <a:gd name="T110" fmla="*/ 134 w 197"/>
                <a:gd name="T111" fmla="*/ 138 h 199"/>
                <a:gd name="T112" fmla="*/ 142 w 197"/>
                <a:gd name="T113" fmla="*/ 131 h 199"/>
                <a:gd name="T114" fmla="*/ 156 w 197"/>
                <a:gd name="T115" fmla="*/ 111 h 199"/>
                <a:gd name="T116" fmla="*/ 151 w 197"/>
                <a:gd name="T117" fmla="*/ 116 h 199"/>
                <a:gd name="T118" fmla="*/ 146 w 197"/>
                <a:gd name="T119" fmla="*/ 93 h 199"/>
                <a:gd name="T120" fmla="*/ 157 w 197"/>
                <a:gd name="T121" fmla="*/ 93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7" h="199">
                  <a:moveTo>
                    <a:pt x="186" y="102"/>
                  </a:moveTo>
                  <a:cubicBezTo>
                    <a:pt x="193" y="110"/>
                    <a:pt x="196" y="122"/>
                    <a:pt x="192" y="133"/>
                  </a:cubicBezTo>
                  <a:cubicBezTo>
                    <a:pt x="188" y="144"/>
                    <a:pt x="178" y="151"/>
                    <a:pt x="168" y="153"/>
                  </a:cubicBezTo>
                  <a:cubicBezTo>
                    <a:pt x="169" y="163"/>
                    <a:pt x="164" y="174"/>
                    <a:pt x="155" y="181"/>
                  </a:cubicBezTo>
                  <a:cubicBezTo>
                    <a:pt x="145" y="188"/>
                    <a:pt x="133" y="188"/>
                    <a:pt x="123" y="183"/>
                  </a:cubicBezTo>
                  <a:cubicBezTo>
                    <a:pt x="118" y="193"/>
                    <a:pt x="108" y="199"/>
                    <a:pt x="96" y="199"/>
                  </a:cubicBezTo>
                  <a:cubicBezTo>
                    <a:pt x="84" y="199"/>
                    <a:pt x="74" y="192"/>
                    <a:pt x="69" y="182"/>
                  </a:cubicBezTo>
                  <a:cubicBezTo>
                    <a:pt x="60" y="187"/>
                    <a:pt x="48" y="186"/>
                    <a:pt x="38" y="179"/>
                  </a:cubicBezTo>
                  <a:cubicBezTo>
                    <a:pt x="29" y="172"/>
                    <a:pt x="25" y="161"/>
                    <a:pt x="26" y="150"/>
                  </a:cubicBezTo>
                  <a:cubicBezTo>
                    <a:pt x="16" y="148"/>
                    <a:pt x="6" y="140"/>
                    <a:pt x="3" y="129"/>
                  </a:cubicBezTo>
                  <a:cubicBezTo>
                    <a:pt x="0" y="118"/>
                    <a:pt x="3" y="106"/>
                    <a:pt x="10" y="98"/>
                  </a:cubicBezTo>
                  <a:cubicBezTo>
                    <a:pt x="3" y="90"/>
                    <a:pt x="0" y="79"/>
                    <a:pt x="4" y="68"/>
                  </a:cubicBezTo>
                  <a:cubicBezTo>
                    <a:pt x="7" y="57"/>
                    <a:pt x="17" y="49"/>
                    <a:pt x="27" y="47"/>
                  </a:cubicBezTo>
                  <a:cubicBezTo>
                    <a:pt x="26" y="36"/>
                    <a:pt x="30" y="25"/>
                    <a:pt x="40" y="18"/>
                  </a:cubicBezTo>
                  <a:cubicBezTo>
                    <a:pt x="49" y="12"/>
                    <a:pt x="61" y="11"/>
                    <a:pt x="71" y="16"/>
                  </a:cubicBezTo>
                  <a:cubicBezTo>
                    <a:pt x="76" y="6"/>
                    <a:pt x="86" y="0"/>
                    <a:pt x="98" y="0"/>
                  </a:cubicBezTo>
                  <a:cubicBezTo>
                    <a:pt x="111" y="0"/>
                    <a:pt x="121" y="7"/>
                    <a:pt x="126" y="18"/>
                  </a:cubicBezTo>
                  <a:cubicBezTo>
                    <a:pt x="136" y="12"/>
                    <a:pt x="150" y="13"/>
                    <a:pt x="159" y="21"/>
                  </a:cubicBezTo>
                  <a:cubicBezTo>
                    <a:pt x="169" y="28"/>
                    <a:pt x="173" y="39"/>
                    <a:pt x="171" y="50"/>
                  </a:cubicBezTo>
                  <a:cubicBezTo>
                    <a:pt x="181" y="52"/>
                    <a:pt x="190" y="60"/>
                    <a:pt x="194" y="71"/>
                  </a:cubicBezTo>
                  <a:cubicBezTo>
                    <a:pt x="197" y="83"/>
                    <a:pt x="193" y="94"/>
                    <a:pt x="186" y="102"/>
                  </a:cubicBezTo>
                  <a:close/>
                  <a:moveTo>
                    <a:pt x="181" y="75"/>
                  </a:moveTo>
                  <a:cubicBezTo>
                    <a:pt x="178" y="65"/>
                    <a:pt x="170" y="58"/>
                    <a:pt x="161" y="56"/>
                  </a:cubicBezTo>
                  <a:cubicBezTo>
                    <a:pt x="163" y="47"/>
                    <a:pt x="159" y="37"/>
                    <a:pt x="151" y="31"/>
                  </a:cubicBezTo>
                  <a:cubicBezTo>
                    <a:pt x="143" y="24"/>
                    <a:pt x="131" y="24"/>
                    <a:pt x="122" y="29"/>
                  </a:cubicBezTo>
                  <a:cubicBezTo>
                    <a:pt x="118" y="19"/>
                    <a:pt x="109" y="13"/>
                    <a:pt x="98" y="13"/>
                  </a:cubicBezTo>
                  <a:cubicBezTo>
                    <a:pt x="88" y="13"/>
                    <a:pt x="79" y="18"/>
                    <a:pt x="75" y="27"/>
                  </a:cubicBezTo>
                  <a:cubicBezTo>
                    <a:pt x="66" y="23"/>
                    <a:pt x="56" y="23"/>
                    <a:pt x="47" y="29"/>
                  </a:cubicBezTo>
                  <a:cubicBezTo>
                    <a:pt x="39" y="35"/>
                    <a:pt x="35" y="45"/>
                    <a:pt x="37" y="54"/>
                  </a:cubicBezTo>
                  <a:cubicBezTo>
                    <a:pt x="27" y="56"/>
                    <a:pt x="19" y="62"/>
                    <a:pt x="16" y="72"/>
                  </a:cubicBezTo>
                  <a:cubicBezTo>
                    <a:pt x="13" y="81"/>
                    <a:pt x="15" y="92"/>
                    <a:pt x="22" y="98"/>
                  </a:cubicBezTo>
                  <a:cubicBezTo>
                    <a:pt x="15" y="105"/>
                    <a:pt x="12" y="115"/>
                    <a:pt x="15" y="125"/>
                  </a:cubicBezTo>
                  <a:cubicBezTo>
                    <a:pt x="18" y="135"/>
                    <a:pt x="26" y="141"/>
                    <a:pt x="36" y="143"/>
                  </a:cubicBezTo>
                  <a:cubicBezTo>
                    <a:pt x="34" y="153"/>
                    <a:pt x="38" y="162"/>
                    <a:pt x="46" y="168"/>
                  </a:cubicBezTo>
                  <a:cubicBezTo>
                    <a:pt x="54" y="174"/>
                    <a:pt x="65" y="175"/>
                    <a:pt x="73" y="171"/>
                  </a:cubicBezTo>
                  <a:cubicBezTo>
                    <a:pt x="78" y="180"/>
                    <a:pt x="86" y="186"/>
                    <a:pt x="96" y="186"/>
                  </a:cubicBezTo>
                  <a:cubicBezTo>
                    <a:pt x="106" y="186"/>
                    <a:pt x="115" y="180"/>
                    <a:pt x="120" y="172"/>
                  </a:cubicBezTo>
                  <a:cubicBezTo>
                    <a:pt x="128" y="176"/>
                    <a:pt x="139" y="176"/>
                    <a:pt x="147" y="170"/>
                  </a:cubicBezTo>
                  <a:cubicBezTo>
                    <a:pt x="156" y="165"/>
                    <a:pt x="160" y="155"/>
                    <a:pt x="159" y="146"/>
                  </a:cubicBezTo>
                  <a:cubicBezTo>
                    <a:pt x="168" y="144"/>
                    <a:pt x="176" y="138"/>
                    <a:pt x="180" y="128"/>
                  </a:cubicBezTo>
                  <a:cubicBezTo>
                    <a:pt x="183" y="119"/>
                    <a:pt x="181" y="108"/>
                    <a:pt x="174" y="101"/>
                  </a:cubicBezTo>
                  <a:cubicBezTo>
                    <a:pt x="181" y="95"/>
                    <a:pt x="184" y="85"/>
                    <a:pt x="181" y="75"/>
                  </a:cubicBezTo>
                  <a:close/>
                  <a:moveTo>
                    <a:pt x="170" y="125"/>
                  </a:moveTo>
                  <a:cubicBezTo>
                    <a:pt x="167" y="133"/>
                    <a:pt x="160" y="139"/>
                    <a:pt x="152" y="140"/>
                  </a:cubicBezTo>
                  <a:cubicBezTo>
                    <a:pt x="152" y="148"/>
                    <a:pt x="149" y="157"/>
                    <a:pt x="142" y="162"/>
                  </a:cubicBezTo>
                  <a:cubicBezTo>
                    <a:pt x="134" y="167"/>
                    <a:pt x="125" y="167"/>
                    <a:pt x="118" y="164"/>
                  </a:cubicBezTo>
                  <a:cubicBezTo>
                    <a:pt x="113" y="171"/>
                    <a:pt x="106" y="176"/>
                    <a:pt x="97" y="176"/>
                  </a:cubicBezTo>
                  <a:cubicBezTo>
                    <a:pt x="88" y="175"/>
                    <a:pt x="80" y="170"/>
                    <a:pt x="76" y="163"/>
                  </a:cubicBezTo>
                  <a:cubicBezTo>
                    <a:pt x="69" y="166"/>
                    <a:pt x="59" y="166"/>
                    <a:pt x="52" y="160"/>
                  </a:cubicBezTo>
                  <a:cubicBezTo>
                    <a:pt x="45" y="155"/>
                    <a:pt x="42" y="146"/>
                    <a:pt x="43" y="138"/>
                  </a:cubicBezTo>
                  <a:cubicBezTo>
                    <a:pt x="35" y="136"/>
                    <a:pt x="28" y="130"/>
                    <a:pt x="25" y="122"/>
                  </a:cubicBezTo>
                  <a:cubicBezTo>
                    <a:pt x="22" y="113"/>
                    <a:pt x="25" y="105"/>
                    <a:pt x="31" y="99"/>
                  </a:cubicBezTo>
                  <a:cubicBezTo>
                    <a:pt x="25" y="92"/>
                    <a:pt x="23" y="83"/>
                    <a:pt x="26" y="75"/>
                  </a:cubicBezTo>
                  <a:cubicBezTo>
                    <a:pt x="28" y="67"/>
                    <a:pt x="36" y="61"/>
                    <a:pt x="44" y="59"/>
                  </a:cubicBezTo>
                  <a:cubicBezTo>
                    <a:pt x="43" y="51"/>
                    <a:pt x="46" y="42"/>
                    <a:pt x="53" y="37"/>
                  </a:cubicBezTo>
                  <a:cubicBezTo>
                    <a:pt x="61" y="32"/>
                    <a:pt x="70" y="31"/>
                    <a:pt x="77" y="35"/>
                  </a:cubicBezTo>
                  <a:cubicBezTo>
                    <a:pt x="81" y="28"/>
                    <a:pt x="89" y="23"/>
                    <a:pt x="98" y="23"/>
                  </a:cubicBezTo>
                  <a:cubicBezTo>
                    <a:pt x="108" y="23"/>
                    <a:pt x="116" y="29"/>
                    <a:pt x="120" y="37"/>
                  </a:cubicBezTo>
                  <a:cubicBezTo>
                    <a:pt x="128" y="33"/>
                    <a:pt x="138" y="33"/>
                    <a:pt x="145" y="39"/>
                  </a:cubicBezTo>
                  <a:cubicBezTo>
                    <a:pt x="152" y="44"/>
                    <a:pt x="155" y="53"/>
                    <a:pt x="154" y="61"/>
                  </a:cubicBezTo>
                  <a:cubicBezTo>
                    <a:pt x="162" y="63"/>
                    <a:pt x="169" y="69"/>
                    <a:pt x="171" y="78"/>
                  </a:cubicBezTo>
                  <a:cubicBezTo>
                    <a:pt x="174" y="86"/>
                    <a:pt x="171" y="95"/>
                    <a:pt x="165" y="101"/>
                  </a:cubicBezTo>
                  <a:cubicBezTo>
                    <a:pt x="171" y="107"/>
                    <a:pt x="173" y="116"/>
                    <a:pt x="170" y="125"/>
                  </a:cubicBezTo>
                  <a:close/>
                  <a:moveTo>
                    <a:pt x="90" y="150"/>
                  </a:moveTo>
                  <a:cubicBezTo>
                    <a:pt x="97" y="147"/>
                    <a:pt x="97" y="147"/>
                    <a:pt x="97" y="147"/>
                  </a:cubicBezTo>
                  <a:cubicBezTo>
                    <a:pt x="104" y="150"/>
                    <a:pt x="104" y="150"/>
                    <a:pt x="104" y="150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1" y="135"/>
                    <a:pt x="101" y="135"/>
                    <a:pt x="101" y="135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93" y="135"/>
                    <a:pt x="93" y="135"/>
                    <a:pt x="93" y="135"/>
                  </a:cubicBezTo>
                  <a:cubicBezTo>
                    <a:pt x="86" y="137"/>
                    <a:pt x="86" y="137"/>
                    <a:pt x="86" y="137"/>
                  </a:cubicBezTo>
                  <a:cubicBezTo>
                    <a:pt x="91" y="142"/>
                    <a:pt x="91" y="142"/>
                    <a:pt x="91" y="142"/>
                  </a:cubicBezTo>
                  <a:lnTo>
                    <a:pt x="90" y="150"/>
                  </a:lnTo>
                  <a:close/>
                  <a:moveTo>
                    <a:pt x="103" y="90"/>
                  </a:moveTo>
                  <a:cubicBezTo>
                    <a:pt x="103" y="84"/>
                    <a:pt x="103" y="84"/>
                    <a:pt x="103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8" y="90"/>
                    <a:pt x="88" y="90"/>
                    <a:pt x="88" y="90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8" y="116"/>
                    <a:pt x="88" y="116"/>
                    <a:pt x="88" y="116"/>
                  </a:cubicBezTo>
                  <a:cubicBezTo>
                    <a:pt x="103" y="116"/>
                    <a:pt x="103" y="116"/>
                    <a:pt x="103" y="116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0" y="110"/>
                    <a:pt x="100" y="110"/>
                    <a:pt x="100" y="110"/>
                  </a:cubicBezTo>
                  <a:cubicBezTo>
                    <a:pt x="100" y="90"/>
                    <a:pt x="100" y="90"/>
                    <a:pt x="100" y="90"/>
                  </a:cubicBezTo>
                  <a:lnTo>
                    <a:pt x="103" y="90"/>
                  </a:lnTo>
                  <a:close/>
                  <a:moveTo>
                    <a:pt x="57" y="141"/>
                  </a:moveTo>
                  <a:cubicBezTo>
                    <a:pt x="62" y="138"/>
                    <a:pt x="62" y="138"/>
                    <a:pt x="62" y="138"/>
                  </a:cubicBezTo>
                  <a:cubicBezTo>
                    <a:pt x="67" y="141"/>
                    <a:pt x="67" y="141"/>
                    <a:pt x="67" y="141"/>
                  </a:cubicBezTo>
                  <a:cubicBezTo>
                    <a:pt x="66" y="135"/>
                    <a:pt x="66" y="135"/>
                    <a:pt x="66" y="135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2" y="125"/>
                    <a:pt x="62" y="125"/>
                    <a:pt x="62" y="125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57" y="135"/>
                    <a:pt x="57" y="135"/>
                    <a:pt x="57" y="135"/>
                  </a:cubicBezTo>
                  <a:lnTo>
                    <a:pt x="57" y="141"/>
                  </a:lnTo>
                  <a:close/>
                  <a:moveTo>
                    <a:pt x="73" y="84"/>
                  </a:moveTo>
                  <a:cubicBezTo>
                    <a:pt x="73" y="90"/>
                    <a:pt x="73" y="90"/>
                    <a:pt x="73" y="90"/>
                  </a:cubicBezTo>
                  <a:cubicBezTo>
                    <a:pt x="76" y="90"/>
                    <a:pt x="76" y="90"/>
                    <a:pt x="76" y="90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9"/>
                    <a:pt x="73" y="104"/>
                    <a:pt x="73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2" y="103"/>
                    <a:pt x="72" y="100"/>
                    <a:pt x="71" y="97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6" y="99"/>
                    <a:pt x="54" y="104"/>
                    <a:pt x="54" y="106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4"/>
                    <a:pt x="53" y="99"/>
                    <a:pt x="53" y="97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4"/>
                    <a:pt x="62" y="101"/>
                    <a:pt x="62" y="100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62" y="101"/>
                    <a:pt x="63" y="104"/>
                    <a:pt x="63" y="105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84" y="90"/>
                    <a:pt x="84" y="90"/>
                    <a:pt x="84" y="90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6" y="84"/>
                    <a:pt x="86" y="84"/>
                    <a:pt x="86" y="84"/>
                  </a:cubicBezTo>
                  <a:lnTo>
                    <a:pt x="73" y="84"/>
                  </a:lnTo>
                  <a:close/>
                  <a:moveTo>
                    <a:pt x="103" y="49"/>
                  </a:moveTo>
                  <a:cubicBezTo>
                    <a:pt x="97" y="38"/>
                    <a:pt x="97" y="38"/>
                    <a:pt x="97" y="38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6" y="60"/>
                    <a:pt x="106" y="60"/>
                    <a:pt x="106" y="60"/>
                  </a:cubicBezTo>
                  <a:cubicBezTo>
                    <a:pt x="115" y="51"/>
                    <a:pt x="115" y="51"/>
                    <a:pt x="115" y="51"/>
                  </a:cubicBezTo>
                  <a:lnTo>
                    <a:pt x="103" y="49"/>
                  </a:lnTo>
                  <a:close/>
                  <a:moveTo>
                    <a:pt x="142" y="84"/>
                  </a:moveTo>
                  <a:cubicBezTo>
                    <a:pt x="128" y="84"/>
                    <a:pt x="128" y="84"/>
                    <a:pt x="128" y="84"/>
                  </a:cubicBezTo>
                  <a:cubicBezTo>
                    <a:pt x="128" y="90"/>
                    <a:pt x="128" y="90"/>
                    <a:pt x="128" y="90"/>
                  </a:cubicBezTo>
                  <a:cubicBezTo>
                    <a:pt x="131" y="90"/>
                    <a:pt x="131" y="90"/>
                    <a:pt x="131" y="90"/>
                  </a:cubicBezTo>
                  <a:cubicBezTo>
                    <a:pt x="131" y="101"/>
                    <a:pt x="131" y="101"/>
                    <a:pt x="131" y="101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07" y="84"/>
                    <a:pt x="107" y="84"/>
                    <a:pt x="107" y="84"/>
                  </a:cubicBezTo>
                  <a:cubicBezTo>
                    <a:pt x="107" y="90"/>
                    <a:pt x="107" y="90"/>
                    <a:pt x="107" y="90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10" y="110"/>
                    <a:pt x="110" y="110"/>
                    <a:pt x="110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121" y="116"/>
                    <a:pt x="121" y="116"/>
                    <a:pt x="121" y="116"/>
                  </a:cubicBezTo>
                  <a:cubicBezTo>
                    <a:pt x="121" y="110"/>
                    <a:pt x="121" y="110"/>
                    <a:pt x="121" y="110"/>
                  </a:cubicBezTo>
                  <a:cubicBezTo>
                    <a:pt x="117" y="110"/>
                    <a:pt x="117" y="110"/>
                    <a:pt x="117" y="110"/>
                  </a:cubicBezTo>
                  <a:cubicBezTo>
                    <a:pt x="117" y="99"/>
                    <a:pt x="117" y="99"/>
                    <a:pt x="117" y="99"/>
                  </a:cubicBezTo>
                  <a:cubicBezTo>
                    <a:pt x="129" y="116"/>
                    <a:pt x="129" y="116"/>
                    <a:pt x="129" y="116"/>
                  </a:cubicBezTo>
                  <a:cubicBezTo>
                    <a:pt x="139" y="116"/>
                    <a:pt x="139" y="116"/>
                    <a:pt x="139" y="116"/>
                  </a:cubicBezTo>
                  <a:cubicBezTo>
                    <a:pt x="139" y="90"/>
                    <a:pt x="139" y="90"/>
                    <a:pt x="139" y="90"/>
                  </a:cubicBezTo>
                  <a:cubicBezTo>
                    <a:pt x="142" y="90"/>
                    <a:pt x="142" y="90"/>
                    <a:pt x="142" y="90"/>
                  </a:cubicBezTo>
                  <a:lnTo>
                    <a:pt x="142" y="84"/>
                  </a:lnTo>
                  <a:close/>
                  <a:moveTo>
                    <a:pt x="137" y="130"/>
                  </a:moveTo>
                  <a:cubicBezTo>
                    <a:pt x="134" y="125"/>
                    <a:pt x="134" y="125"/>
                    <a:pt x="134" y="125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26" y="131"/>
                    <a:pt x="126" y="131"/>
                    <a:pt x="126" y="131"/>
                  </a:cubicBezTo>
                  <a:cubicBezTo>
                    <a:pt x="129" y="135"/>
                    <a:pt x="129" y="135"/>
                    <a:pt x="129" y="135"/>
                  </a:cubicBezTo>
                  <a:cubicBezTo>
                    <a:pt x="129" y="141"/>
                    <a:pt x="129" y="141"/>
                    <a:pt x="129" y="141"/>
                  </a:cubicBezTo>
                  <a:cubicBezTo>
                    <a:pt x="134" y="138"/>
                    <a:pt x="134" y="138"/>
                    <a:pt x="134" y="138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42" y="131"/>
                    <a:pt x="142" y="131"/>
                    <a:pt x="142" y="131"/>
                  </a:cubicBezTo>
                  <a:lnTo>
                    <a:pt x="137" y="130"/>
                  </a:lnTo>
                  <a:close/>
                  <a:moveTo>
                    <a:pt x="151" y="116"/>
                  </a:moveTo>
                  <a:cubicBezTo>
                    <a:pt x="154" y="116"/>
                    <a:pt x="156" y="114"/>
                    <a:pt x="156" y="111"/>
                  </a:cubicBezTo>
                  <a:cubicBezTo>
                    <a:pt x="156" y="109"/>
                    <a:pt x="154" y="107"/>
                    <a:pt x="151" y="107"/>
                  </a:cubicBezTo>
                  <a:cubicBezTo>
                    <a:pt x="148" y="107"/>
                    <a:pt x="146" y="109"/>
                    <a:pt x="146" y="111"/>
                  </a:cubicBezTo>
                  <a:cubicBezTo>
                    <a:pt x="146" y="114"/>
                    <a:pt x="148" y="116"/>
                    <a:pt x="151" y="116"/>
                  </a:cubicBezTo>
                  <a:close/>
                  <a:moveTo>
                    <a:pt x="157" y="84"/>
                  </a:moveTo>
                  <a:cubicBezTo>
                    <a:pt x="146" y="84"/>
                    <a:pt x="146" y="84"/>
                    <a:pt x="146" y="84"/>
                  </a:cubicBezTo>
                  <a:cubicBezTo>
                    <a:pt x="146" y="93"/>
                    <a:pt x="146" y="93"/>
                    <a:pt x="146" y="93"/>
                  </a:cubicBezTo>
                  <a:cubicBezTo>
                    <a:pt x="148" y="104"/>
                    <a:pt x="148" y="104"/>
                    <a:pt x="148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7" y="93"/>
                    <a:pt x="157" y="93"/>
                    <a:pt x="157" y="93"/>
                  </a:cubicBezTo>
                  <a:lnTo>
                    <a:pt x="157" y="84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01"/>
            <p:cNvSpPr>
              <a:spLocks noEditPoints="1"/>
            </p:cNvSpPr>
            <p:nvPr/>
          </p:nvSpPr>
          <p:spPr bwMode="auto">
            <a:xfrm>
              <a:off x="-1" y="3064"/>
              <a:ext cx="249" cy="250"/>
            </a:xfrm>
            <a:custGeom>
              <a:avLst/>
              <a:gdLst>
                <a:gd name="T0" fmla="*/ 164 w 200"/>
                <a:gd name="T1" fmla="*/ 177 h 201"/>
                <a:gd name="T2" fmla="*/ 144 w 200"/>
                <a:gd name="T3" fmla="*/ 201 h 201"/>
                <a:gd name="T4" fmla="*/ 0 w 200"/>
                <a:gd name="T5" fmla="*/ 181 h 201"/>
                <a:gd name="T6" fmla="*/ 20 w 200"/>
                <a:gd name="T7" fmla="*/ 1 h 201"/>
                <a:gd name="T8" fmla="*/ 107 w 200"/>
                <a:gd name="T9" fmla="*/ 1 h 201"/>
                <a:gd name="T10" fmla="*/ 108 w 200"/>
                <a:gd name="T11" fmla="*/ 1 h 201"/>
                <a:gd name="T12" fmla="*/ 108 w 200"/>
                <a:gd name="T13" fmla="*/ 1 h 201"/>
                <a:gd name="T14" fmla="*/ 163 w 200"/>
                <a:gd name="T15" fmla="*/ 61 h 201"/>
                <a:gd name="T16" fmla="*/ 164 w 200"/>
                <a:gd name="T17" fmla="*/ 61 h 201"/>
                <a:gd name="T18" fmla="*/ 164 w 200"/>
                <a:gd name="T19" fmla="*/ 62 h 201"/>
                <a:gd name="T20" fmla="*/ 180 w 200"/>
                <a:gd name="T21" fmla="*/ 109 h 201"/>
                <a:gd name="T22" fmla="*/ 200 w 200"/>
                <a:gd name="T23" fmla="*/ 157 h 201"/>
                <a:gd name="T24" fmla="*/ 108 w 200"/>
                <a:gd name="T25" fmla="*/ 15 h 201"/>
                <a:gd name="T26" fmla="*/ 128 w 200"/>
                <a:gd name="T27" fmla="*/ 61 h 201"/>
                <a:gd name="T28" fmla="*/ 108 w 200"/>
                <a:gd name="T29" fmla="*/ 15 h 201"/>
                <a:gd name="T30" fmla="*/ 156 w 200"/>
                <a:gd name="T31" fmla="*/ 62 h 201"/>
                <a:gd name="T32" fmla="*/ 120 w 200"/>
                <a:gd name="T33" fmla="*/ 69 h 201"/>
                <a:gd name="T34" fmla="*/ 100 w 200"/>
                <a:gd name="T35" fmla="*/ 9 h 201"/>
                <a:gd name="T36" fmla="*/ 8 w 200"/>
                <a:gd name="T37" fmla="*/ 29 h 201"/>
                <a:gd name="T38" fmla="*/ 28 w 200"/>
                <a:gd name="T39" fmla="*/ 193 h 201"/>
                <a:gd name="T40" fmla="*/ 155 w 200"/>
                <a:gd name="T41" fmla="*/ 177 h 201"/>
                <a:gd name="T42" fmla="*/ 44 w 200"/>
                <a:gd name="T43" fmla="*/ 157 h 201"/>
                <a:gd name="T44" fmla="*/ 64 w 200"/>
                <a:gd name="T45" fmla="*/ 109 h 201"/>
                <a:gd name="T46" fmla="*/ 156 w 200"/>
                <a:gd name="T47" fmla="*/ 62 h 201"/>
                <a:gd name="T48" fmla="*/ 130 w 200"/>
                <a:gd name="T49" fmla="*/ 141 h 201"/>
                <a:gd name="T50" fmla="*/ 112 w 200"/>
                <a:gd name="T51" fmla="*/ 134 h 201"/>
                <a:gd name="T52" fmla="*/ 131 w 200"/>
                <a:gd name="T53" fmla="*/ 128 h 201"/>
                <a:gd name="T54" fmla="*/ 106 w 200"/>
                <a:gd name="T55" fmla="*/ 162 h 201"/>
                <a:gd name="T56" fmla="*/ 132 w 200"/>
                <a:gd name="T57" fmla="*/ 156 h 201"/>
                <a:gd name="T58" fmla="*/ 112 w 200"/>
                <a:gd name="T59" fmla="*/ 147 h 201"/>
                <a:gd name="T60" fmla="*/ 76 w 200"/>
                <a:gd name="T61" fmla="*/ 128 h 201"/>
                <a:gd name="T62" fmla="*/ 70 w 200"/>
                <a:gd name="T63" fmla="*/ 162 h 201"/>
                <a:gd name="T64" fmla="*/ 76 w 200"/>
                <a:gd name="T65" fmla="*/ 140 h 201"/>
                <a:gd name="T66" fmla="*/ 97 w 200"/>
                <a:gd name="T67" fmla="*/ 162 h 201"/>
                <a:gd name="T68" fmla="*/ 91 w 200"/>
                <a:gd name="T69" fmla="*/ 128 h 201"/>
                <a:gd name="T70" fmla="*/ 76 w 200"/>
                <a:gd name="T71" fmla="*/ 128 h 201"/>
                <a:gd name="T72" fmla="*/ 168 w 200"/>
                <a:gd name="T73" fmla="*/ 152 h 201"/>
                <a:gd name="T74" fmla="*/ 154 w 200"/>
                <a:gd name="T75" fmla="*/ 128 h 201"/>
                <a:gd name="T76" fmla="*/ 143 w 200"/>
                <a:gd name="T77" fmla="*/ 128 h 201"/>
                <a:gd name="T78" fmla="*/ 144 w 200"/>
                <a:gd name="T79" fmla="*/ 162 h 201"/>
                <a:gd name="T80" fmla="*/ 158 w 200"/>
                <a:gd name="T81" fmla="*/ 137 h 201"/>
                <a:gd name="T82" fmla="*/ 172 w 200"/>
                <a:gd name="T83" fmla="*/ 162 h 201"/>
                <a:gd name="T84" fmla="*/ 174 w 200"/>
                <a:gd name="T85" fmla="*/ 12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0" h="201">
                  <a:moveTo>
                    <a:pt x="180" y="177"/>
                  </a:moveTo>
                  <a:cubicBezTo>
                    <a:pt x="164" y="177"/>
                    <a:pt x="164" y="177"/>
                    <a:pt x="164" y="177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92"/>
                    <a:pt x="155" y="201"/>
                    <a:pt x="144" y="20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9" y="201"/>
                    <a:pt x="0" y="192"/>
                    <a:pt x="0" y="18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0"/>
                    <a:pt x="9" y="1"/>
                    <a:pt x="2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63" y="61"/>
                    <a:pt x="163" y="61"/>
                    <a:pt x="163" y="61"/>
                  </a:cubicBezTo>
                  <a:cubicBezTo>
                    <a:pt x="164" y="61"/>
                    <a:pt x="164" y="61"/>
                    <a:pt x="164" y="61"/>
                  </a:cubicBezTo>
                  <a:cubicBezTo>
                    <a:pt x="164" y="61"/>
                    <a:pt x="164" y="61"/>
                    <a:pt x="164" y="61"/>
                  </a:cubicBezTo>
                  <a:cubicBezTo>
                    <a:pt x="164" y="62"/>
                    <a:pt x="164" y="62"/>
                    <a:pt x="164" y="62"/>
                  </a:cubicBezTo>
                  <a:cubicBezTo>
                    <a:pt x="164" y="62"/>
                    <a:pt x="164" y="62"/>
                    <a:pt x="164" y="62"/>
                  </a:cubicBezTo>
                  <a:cubicBezTo>
                    <a:pt x="164" y="109"/>
                    <a:pt x="164" y="109"/>
                    <a:pt x="164" y="109"/>
                  </a:cubicBezTo>
                  <a:cubicBezTo>
                    <a:pt x="180" y="109"/>
                    <a:pt x="180" y="109"/>
                    <a:pt x="180" y="109"/>
                  </a:cubicBezTo>
                  <a:cubicBezTo>
                    <a:pt x="191" y="109"/>
                    <a:pt x="200" y="118"/>
                    <a:pt x="200" y="129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0" y="168"/>
                    <a:pt x="191" y="177"/>
                    <a:pt x="180" y="177"/>
                  </a:cubicBezTo>
                  <a:close/>
                  <a:moveTo>
                    <a:pt x="108" y="15"/>
                  </a:moveTo>
                  <a:cubicBezTo>
                    <a:pt x="108" y="41"/>
                    <a:pt x="108" y="41"/>
                    <a:pt x="108" y="41"/>
                  </a:cubicBezTo>
                  <a:cubicBezTo>
                    <a:pt x="108" y="52"/>
                    <a:pt x="117" y="61"/>
                    <a:pt x="128" y="61"/>
                  </a:cubicBezTo>
                  <a:cubicBezTo>
                    <a:pt x="151" y="61"/>
                    <a:pt x="151" y="61"/>
                    <a:pt x="151" y="61"/>
                  </a:cubicBezTo>
                  <a:lnTo>
                    <a:pt x="108" y="15"/>
                  </a:lnTo>
                  <a:close/>
                  <a:moveTo>
                    <a:pt x="156" y="62"/>
                  </a:moveTo>
                  <a:cubicBezTo>
                    <a:pt x="156" y="62"/>
                    <a:pt x="156" y="62"/>
                    <a:pt x="156" y="62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20" y="69"/>
                    <a:pt x="120" y="69"/>
                    <a:pt x="120" y="69"/>
                  </a:cubicBezTo>
                  <a:cubicBezTo>
                    <a:pt x="109" y="69"/>
                    <a:pt x="100" y="60"/>
                    <a:pt x="100" y="4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7" y="9"/>
                    <a:pt x="8" y="18"/>
                    <a:pt x="8" y="29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84"/>
                    <a:pt x="17" y="193"/>
                    <a:pt x="28" y="193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45" y="193"/>
                    <a:pt x="154" y="186"/>
                    <a:pt x="155" y="177"/>
                  </a:cubicBezTo>
                  <a:cubicBezTo>
                    <a:pt x="64" y="177"/>
                    <a:pt x="64" y="177"/>
                    <a:pt x="64" y="177"/>
                  </a:cubicBezTo>
                  <a:cubicBezTo>
                    <a:pt x="53" y="177"/>
                    <a:pt x="44" y="168"/>
                    <a:pt x="44" y="157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4" y="118"/>
                    <a:pt x="53" y="109"/>
                    <a:pt x="64" y="109"/>
                  </a:cubicBezTo>
                  <a:cubicBezTo>
                    <a:pt x="156" y="109"/>
                    <a:pt x="156" y="109"/>
                    <a:pt x="156" y="109"/>
                  </a:cubicBezTo>
                  <a:lnTo>
                    <a:pt x="156" y="62"/>
                  </a:lnTo>
                  <a:close/>
                  <a:moveTo>
                    <a:pt x="130" y="147"/>
                  </a:moveTo>
                  <a:cubicBezTo>
                    <a:pt x="130" y="141"/>
                    <a:pt x="130" y="141"/>
                    <a:pt x="130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31" y="134"/>
                    <a:pt x="131" y="134"/>
                    <a:pt x="131" y="134"/>
                  </a:cubicBezTo>
                  <a:cubicBezTo>
                    <a:pt x="131" y="128"/>
                    <a:pt x="131" y="128"/>
                    <a:pt x="131" y="128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6" y="162"/>
                    <a:pt x="106" y="162"/>
                    <a:pt x="106" y="162"/>
                  </a:cubicBezTo>
                  <a:cubicBezTo>
                    <a:pt x="132" y="162"/>
                    <a:pt x="132" y="162"/>
                    <a:pt x="132" y="162"/>
                  </a:cubicBezTo>
                  <a:cubicBezTo>
                    <a:pt x="132" y="156"/>
                    <a:pt x="132" y="156"/>
                    <a:pt x="132" y="156"/>
                  </a:cubicBezTo>
                  <a:cubicBezTo>
                    <a:pt x="112" y="156"/>
                    <a:pt x="112" y="156"/>
                    <a:pt x="112" y="156"/>
                  </a:cubicBezTo>
                  <a:cubicBezTo>
                    <a:pt x="112" y="147"/>
                    <a:pt x="112" y="147"/>
                    <a:pt x="112" y="147"/>
                  </a:cubicBezTo>
                  <a:lnTo>
                    <a:pt x="130" y="147"/>
                  </a:lnTo>
                  <a:close/>
                  <a:moveTo>
                    <a:pt x="76" y="128"/>
                  </a:moveTo>
                  <a:cubicBezTo>
                    <a:pt x="70" y="128"/>
                    <a:pt x="70" y="128"/>
                    <a:pt x="70" y="128"/>
                  </a:cubicBezTo>
                  <a:cubicBezTo>
                    <a:pt x="70" y="162"/>
                    <a:pt x="70" y="162"/>
                    <a:pt x="70" y="162"/>
                  </a:cubicBezTo>
                  <a:cubicBezTo>
                    <a:pt x="76" y="162"/>
                    <a:pt x="76" y="162"/>
                    <a:pt x="76" y="162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90" y="162"/>
                    <a:pt x="90" y="162"/>
                    <a:pt x="90" y="162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97" y="128"/>
                    <a:pt x="97" y="128"/>
                    <a:pt x="97" y="128"/>
                  </a:cubicBezTo>
                  <a:cubicBezTo>
                    <a:pt x="91" y="128"/>
                    <a:pt x="91" y="128"/>
                    <a:pt x="91" y="128"/>
                  </a:cubicBezTo>
                  <a:cubicBezTo>
                    <a:pt x="91" y="151"/>
                    <a:pt x="91" y="151"/>
                    <a:pt x="91" y="151"/>
                  </a:cubicBezTo>
                  <a:lnTo>
                    <a:pt x="76" y="128"/>
                  </a:lnTo>
                  <a:close/>
                  <a:moveTo>
                    <a:pt x="174" y="128"/>
                  </a:moveTo>
                  <a:cubicBezTo>
                    <a:pt x="168" y="152"/>
                    <a:pt x="168" y="152"/>
                    <a:pt x="168" y="152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54" y="128"/>
                    <a:pt x="154" y="128"/>
                    <a:pt x="154" y="128"/>
                  </a:cubicBezTo>
                  <a:cubicBezTo>
                    <a:pt x="148" y="151"/>
                    <a:pt x="148" y="151"/>
                    <a:pt x="148" y="151"/>
                  </a:cubicBezTo>
                  <a:cubicBezTo>
                    <a:pt x="143" y="128"/>
                    <a:pt x="143" y="128"/>
                    <a:pt x="143" y="128"/>
                  </a:cubicBezTo>
                  <a:cubicBezTo>
                    <a:pt x="135" y="128"/>
                    <a:pt x="135" y="128"/>
                    <a:pt x="135" y="128"/>
                  </a:cubicBezTo>
                  <a:cubicBezTo>
                    <a:pt x="144" y="162"/>
                    <a:pt x="144" y="162"/>
                    <a:pt x="144" y="162"/>
                  </a:cubicBezTo>
                  <a:cubicBezTo>
                    <a:pt x="151" y="162"/>
                    <a:pt x="151" y="162"/>
                    <a:pt x="151" y="162"/>
                  </a:cubicBezTo>
                  <a:cubicBezTo>
                    <a:pt x="158" y="137"/>
                    <a:pt x="158" y="137"/>
                    <a:pt x="158" y="137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72" y="162"/>
                    <a:pt x="172" y="162"/>
                    <a:pt x="172" y="162"/>
                  </a:cubicBezTo>
                  <a:cubicBezTo>
                    <a:pt x="181" y="128"/>
                    <a:pt x="181" y="128"/>
                    <a:pt x="181" y="128"/>
                  </a:cubicBezTo>
                  <a:lnTo>
                    <a:pt x="174" y="128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02"/>
            <p:cNvSpPr>
              <a:spLocks noEditPoints="1"/>
            </p:cNvSpPr>
            <p:nvPr/>
          </p:nvSpPr>
          <p:spPr bwMode="auto">
            <a:xfrm>
              <a:off x="308" y="3064"/>
              <a:ext cx="249" cy="250"/>
            </a:xfrm>
            <a:custGeom>
              <a:avLst/>
              <a:gdLst>
                <a:gd name="T0" fmla="*/ 164 w 200"/>
                <a:gd name="T1" fmla="*/ 181 h 201"/>
                <a:gd name="T2" fmla="*/ 0 w 200"/>
                <a:gd name="T3" fmla="*/ 181 h 201"/>
                <a:gd name="T4" fmla="*/ 100 w 200"/>
                <a:gd name="T5" fmla="*/ 1 h 201"/>
                <a:gd name="T6" fmla="*/ 108 w 200"/>
                <a:gd name="T7" fmla="*/ 1 h 201"/>
                <a:gd name="T8" fmla="*/ 163 w 200"/>
                <a:gd name="T9" fmla="*/ 61 h 201"/>
                <a:gd name="T10" fmla="*/ 164 w 200"/>
                <a:gd name="T11" fmla="*/ 62 h 201"/>
                <a:gd name="T12" fmla="*/ 180 w 200"/>
                <a:gd name="T13" fmla="*/ 109 h 201"/>
                <a:gd name="T14" fmla="*/ 180 w 200"/>
                <a:gd name="T15" fmla="*/ 177 h 201"/>
                <a:gd name="T16" fmla="*/ 128 w 200"/>
                <a:gd name="T17" fmla="*/ 61 h 201"/>
                <a:gd name="T18" fmla="*/ 156 w 200"/>
                <a:gd name="T19" fmla="*/ 69 h 201"/>
                <a:gd name="T20" fmla="*/ 100 w 200"/>
                <a:gd name="T21" fmla="*/ 9 h 201"/>
                <a:gd name="T22" fmla="*/ 8 w 200"/>
                <a:gd name="T23" fmla="*/ 173 h 201"/>
                <a:gd name="T24" fmla="*/ 155 w 200"/>
                <a:gd name="T25" fmla="*/ 177 h 201"/>
                <a:gd name="T26" fmla="*/ 44 w 200"/>
                <a:gd name="T27" fmla="*/ 129 h 201"/>
                <a:gd name="T28" fmla="*/ 156 w 200"/>
                <a:gd name="T29" fmla="*/ 69 h 201"/>
                <a:gd name="T30" fmla="*/ 125 w 200"/>
                <a:gd name="T31" fmla="*/ 127 h 201"/>
                <a:gd name="T32" fmla="*/ 110 w 200"/>
                <a:gd name="T33" fmla="*/ 136 h 201"/>
                <a:gd name="T34" fmla="*/ 125 w 200"/>
                <a:gd name="T35" fmla="*/ 163 h 201"/>
                <a:gd name="T36" fmla="*/ 102 w 200"/>
                <a:gd name="T37" fmla="*/ 145 h 201"/>
                <a:gd name="T38" fmla="*/ 93 w 200"/>
                <a:gd name="T39" fmla="*/ 129 h 201"/>
                <a:gd name="T40" fmla="*/ 74 w 200"/>
                <a:gd name="T41" fmla="*/ 162 h 201"/>
                <a:gd name="T42" fmla="*/ 98 w 200"/>
                <a:gd name="T43" fmla="*/ 159 h 201"/>
                <a:gd name="T44" fmla="*/ 156 w 200"/>
                <a:gd name="T45" fmla="*/ 136 h 201"/>
                <a:gd name="T46" fmla="*/ 170 w 200"/>
                <a:gd name="T47" fmla="*/ 139 h 201"/>
                <a:gd name="T48" fmla="*/ 163 w 200"/>
                <a:gd name="T49" fmla="*/ 127 h 201"/>
                <a:gd name="T50" fmla="*/ 151 w 200"/>
                <a:gd name="T51" fmla="*/ 158 h 201"/>
                <a:gd name="T52" fmla="*/ 177 w 200"/>
                <a:gd name="T53" fmla="*/ 152 h 201"/>
                <a:gd name="T54" fmla="*/ 162 w 200"/>
                <a:gd name="T55" fmla="*/ 157 h 201"/>
                <a:gd name="T56" fmla="*/ 156 w 200"/>
                <a:gd name="T57" fmla="*/ 136 h 201"/>
                <a:gd name="T58" fmla="*/ 86 w 200"/>
                <a:gd name="T59" fmla="*/ 156 h 201"/>
                <a:gd name="T60" fmla="*/ 84 w 200"/>
                <a:gd name="T61" fmla="*/ 134 h 201"/>
                <a:gd name="T62" fmla="*/ 95 w 200"/>
                <a:gd name="T63" fmla="*/ 139 h 201"/>
                <a:gd name="T64" fmla="*/ 93 w 200"/>
                <a:gd name="T65" fmla="*/ 155 h 201"/>
                <a:gd name="T66" fmla="*/ 118 w 200"/>
                <a:gd name="T67" fmla="*/ 136 h 201"/>
                <a:gd name="T68" fmla="*/ 134 w 200"/>
                <a:gd name="T69" fmla="*/ 145 h 201"/>
                <a:gd name="T70" fmla="*/ 118 w 200"/>
                <a:gd name="T71" fmla="*/ 154 h 201"/>
                <a:gd name="T72" fmla="*/ 53 w 200"/>
                <a:gd name="T73" fmla="*/ 63 h 201"/>
                <a:gd name="T74" fmla="*/ 30 w 200"/>
                <a:gd name="T75" fmla="*/ 89 h 201"/>
                <a:gd name="T76" fmla="*/ 16 w 200"/>
                <a:gd name="T77" fmla="*/ 36 h 201"/>
                <a:gd name="T78" fmla="*/ 36 w 200"/>
                <a:gd name="T79" fmla="*/ 48 h 201"/>
                <a:gd name="T80" fmla="*/ 41 w 200"/>
                <a:gd name="T81" fmla="*/ 72 h 201"/>
                <a:gd name="T82" fmla="*/ 63 w 200"/>
                <a:gd name="T83" fmla="*/ 36 h 201"/>
                <a:gd name="T84" fmla="*/ 70 w 200"/>
                <a:gd name="T85" fmla="*/ 72 h 201"/>
                <a:gd name="T86" fmla="*/ 70 w 200"/>
                <a:gd name="T87" fmla="*/ 48 h 201"/>
                <a:gd name="T88" fmla="*/ 91 w 200"/>
                <a:gd name="T89" fmla="*/ 48 h 201"/>
                <a:gd name="T90" fmla="*/ 59 w 200"/>
                <a:gd name="T91" fmla="*/ 8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0" h="201">
                  <a:moveTo>
                    <a:pt x="180" y="177"/>
                  </a:moveTo>
                  <a:cubicBezTo>
                    <a:pt x="164" y="177"/>
                    <a:pt x="164" y="177"/>
                    <a:pt x="164" y="177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92"/>
                    <a:pt x="155" y="201"/>
                    <a:pt x="144" y="20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9" y="201"/>
                    <a:pt x="0" y="192"/>
                    <a:pt x="0" y="18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0"/>
                    <a:pt x="9" y="1"/>
                    <a:pt x="2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63" y="61"/>
                    <a:pt x="163" y="61"/>
                    <a:pt x="163" y="61"/>
                  </a:cubicBezTo>
                  <a:cubicBezTo>
                    <a:pt x="164" y="61"/>
                    <a:pt x="164" y="61"/>
                    <a:pt x="164" y="61"/>
                  </a:cubicBezTo>
                  <a:cubicBezTo>
                    <a:pt x="164" y="61"/>
                    <a:pt x="164" y="61"/>
                    <a:pt x="164" y="61"/>
                  </a:cubicBezTo>
                  <a:cubicBezTo>
                    <a:pt x="164" y="62"/>
                    <a:pt x="164" y="62"/>
                    <a:pt x="164" y="62"/>
                  </a:cubicBezTo>
                  <a:cubicBezTo>
                    <a:pt x="164" y="62"/>
                    <a:pt x="164" y="62"/>
                    <a:pt x="164" y="62"/>
                  </a:cubicBezTo>
                  <a:cubicBezTo>
                    <a:pt x="164" y="109"/>
                    <a:pt x="164" y="109"/>
                    <a:pt x="164" y="109"/>
                  </a:cubicBezTo>
                  <a:cubicBezTo>
                    <a:pt x="180" y="109"/>
                    <a:pt x="180" y="109"/>
                    <a:pt x="180" y="109"/>
                  </a:cubicBezTo>
                  <a:cubicBezTo>
                    <a:pt x="191" y="109"/>
                    <a:pt x="200" y="118"/>
                    <a:pt x="200" y="129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0" y="168"/>
                    <a:pt x="191" y="177"/>
                    <a:pt x="180" y="177"/>
                  </a:cubicBezTo>
                  <a:close/>
                  <a:moveTo>
                    <a:pt x="108" y="15"/>
                  </a:moveTo>
                  <a:cubicBezTo>
                    <a:pt x="108" y="41"/>
                    <a:pt x="108" y="41"/>
                    <a:pt x="108" y="41"/>
                  </a:cubicBezTo>
                  <a:cubicBezTo>
                    <a:pt x="108" y="52"/>
                    <a:pt x="117" y="61"/>
                    <a:pt x="128" y="61"/>
                  </a:cubicBezTo>
                  <a:cubicBezTo>
                    <a:pt x="151" y="61"/>
                    <a:pt x="151" y="61"/>
                    <a:pt x="151" y="61"/>
                  </a:cubicBezTo>
                  <a:lnTo>
                    <a:pt x="108" y="15"/>
                  </a:lnTo>
                  <a:close/>
                  <a:moveTo>
                    <a:pt x="156" y="69"/>
                  </a:moveTo>
                  <a:cubicBezTo>
                    <a:pt x="120" y="69"/>
                    <a:pt x="120" y="69"/>
                    <a:pt x="120" y="69"/>
                  </a:cubicBezTo>
                  <a:cubicBezTo>
                    <a:pt x="109" y="69"/>
                    <a:pt x="100" y="60"/>
                    <a:pt x="100" y="4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7" y="9"/>
                    <a:pt x="8" y="18"/>
                    <a:pt x="8" y="29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84"/>
                    <a:pt x="17" y="193"/>
                    <a:pt x="28" y="193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45" y="193"/>
                    <a:pt x="154" y="186"/>
                    <a:pt x="155" y="177"/>
                  </a:cubicBezTo>
                  <a:cubicBezTo>
                    <a:pt x="64" y="177"/>
                    <a:pt x="64" y="177"/>
                    <a:pt x="64" y="177"/>
                  </a:cubicBezTo>
                  <a:cubicBezTo>
                    <a:pt x="53" y="177"/>
                    <a:pt x="44" y="168"/>
                    <a:pt x="44" y="157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4" y="118"/>
                    <a:pt x="53" y="109"/>
                    <a:pt x="64" y="109"/>
                  </a:cubicBezTo>
                  <a:cubicBezTo>
                    <a:pt x="156" y="109"/>
                    <a:pt x="156" y="109"/>
                    <a:pt x="156" y="109"/>
                  </a:cubicBezTo>
                  <a:lnTo>
                    <a:pt x="156" y="69"/>
                  </a:lnTo>
                  <a:close/>
                  <a:moveTo>
                    <a:pt x="141" y="145"/>
                  </a:moveTo>
                  <a:cubicBezTo>
                    <a:pt x="141" y="140"/>
                    <a:pt x="140" y="135"/>
                    <a:pt x="137" y="132"/>
                  </a:cubicBezTo>
                  <a:cubicBezTo>
                    <a:pt x="134" y="129"/>
                    <a:pt x="130" y="127"/>
                    <a:pt x="125" y="127"/>
                  </a:cubicBezTo>
                  <a:cubicBezTo>
                    <a:pt x="122" y="127"/>
                    <a:pt x="119" y="128"/>
                    <a:pt x="117" y="129"/>
                  </a:cubicBezTo>
                  <a:cubicBezTo>
                    <a:pt x="116" y="129"/>
                    <a:pt x="114" y="130"/>
                    <a:pt x="113" y="132"/>
                  </a:cubicBezTo>
                  <a:cubicBezTo>
                    <a:pt x="112" y="133"/>
                    <a:pt x="110" y="135"/>
                    <a:pt x="110" y="136"/>
                  </a:cubicBezTo>
                  <a:cubicBezTo>
                    <a:pt x="109" y="139"/>
                    <a:pt x="108" y="142"/>
                    <a:pt x="108" y="145"/>
                  </a:cubicBezTo>
                  <a:cubicBezTo>
                    <a:pt x="108" y="151"/>
                    <a:pt x="110" y="155"/>
                    <a:pt x="113" y="158"/>
                  </a:cubicBezTo>
                  <a:cubicBezTo>
                    <a:pt x="116" y="161"/>
                    <a:pt x="120" y="163"/>
                    <a:pt x="125" y="163"/>
                  </a:cubicBezTo>
                  <a:cubicBezTo>
                    <a:pt x="130" y="163"/>
                    <a:pt x="134" y="161"/>
                    <a:pt x="137" y="158"/>
                  </a:cubicBezTo>
                  <a:cubicBezTo>
                    <a:pt x="140" y="155"/>
                    <a:pt x="141" y="151"/>
                    <a:pt x="141" y="145"/>
                  </a:cubicBezTo>
                  <a:close/>
                  <a:moveTo>
                    <a:pt x="102" y="145"/>
                  </a:moveTo>
                  <a:cubicBezTo>
                    <a:pt x="102" y="142"/>
                    <a:pt x="102" y="139"/>
                    <a:pt x="101" y="137"/>
                  </a:cubicBezTo>
                  <a:cubicBezTo>
                    <a:pt x="101" y="135"/>
                    <a:pt x="99" y="133"/>
                    <a:pt x="98" y="132"/>
                  </a:cubicBezTo>
                  <a:cubicBezTo>
                    <a:pt x="97" y="130"/>
                    <a:pt x="95" y="129"/>
                    <a:pt x="93" y="129"/>
                  </a:cubicBezTo>
                  <a:cubicBezTo>
                    <a:pt x="91" y="128"/>
                    <a:pt x="89" y="128"/>
                    <a:pt x="86" y="128"/>
                  </a:cubicBezTo>
                  <a:cubicBezTo>
                    <a:pt x="74" y="128"/>
                    <a:pt x="74" y="128"/>
                    <a:pt x="74" y="128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9" y="162"/>
                    <a:pt x="91" y="162"/>
                    <a:pt x="93" y="162"/>
                  </a:cubicBezTo>
                  <a:cubicBezTo>
                    <a:pt x="95" y="161"/>
                    <a:pt x="97" y="160"/>
                    <a:pt x="98" y="159"/>
                  </a:cubicBezTo>
                  <a:cubicBezTo>
                    <a:pt x="99" y="157"/>
                    <a:pt x="101" y="155"/>
                    <a:pt x="101" y="153"/>
                  </a:cubicBezTo>
                  <a:cubicBezTo>
                    <a:pt x="102" y="151"/>
                    <a:pt x="102" y="148"/>
                    <a:pt x="102" y="145"/>
                  </a:cubicBezTo>
                  <a:close/>
                  <a:moveTo>
                    <a:pt x="156" y="136"/>
                  </a:moveTo>
                  <a:cubicBezTo>
                    <a:pt x="158" y="134"/>
                    <a:pt x="160" y="133"/>
                    <a:pt x="163" y="133"/>
                  </a:cubicBezTo>
                  <a:cubicBezTo>
                    <a:pt x="164" y="133"/>
                    <a:pt x="166" y="134"/>
                    <a:pt x="167" y="135"/>
                  </a:cubicBezTo>
                  <a:cubicBezTo>
                    <a:pt x="169" y="136"/>
                    <a:pt x="169" y="137"/>
                    <a:pt x="170" y="139"/>
                  </a:cubicBezTo>
                  <a:cubicBezTo>
                    <a:pt x="177" y="137"/>
                    <a:pt x="177" y="137"/>
                    <a:pt x="177" y="137"/>
                  </a:cubicBezTo>
                  <a:cubicBezTo>
                    <a:pt x="176" y="135"/>
                    <a:pt x="175" y="132"/>
                    <a:pt x="173" y="131"/>
                  </a:cubicBezTo>
                  <a:cubicBezTo>
                    <a:pt x="171" y="129"/>
                    <a:pt x="167" y="127"/>
                    <a:pt x="163" y="127"/>
                  </a:cubicBezTo>
                  <a:cubicBezTo>
                    <a:pt x="158" y="127"/>
                    <a:pt x="154" y="129"/>
                    <a:pt x="151" y="132"/>
                  </a:cubicBezTo>
                  <a:cubicBezTo>
                    <a:pt x="148" y="135"/>
                    <a:pt x="147" y="140"/>
                    <a:pt x="147" y="145"/>
                  </a:cubicBezTo>
                  <a:cubicBezTo>
                    <a:pt x="147" y="151"/>
                    <a:pt x="148" y="155"/>
                    <a:pt x="151" y="158"/>
                  </a:cubicBezTo>
                  <a:cubicBezTo>
                    <a:pt x="154" y="161"/>
                    <a:pt x="158" y="163"/>
                    <a:pt x="163" y="163"/>
                  </a:cubicBezTo>
                  <a:cubicBezTo>
                    <a:pt x="166" y="163"/>
                    <a:pt x="169" y="162"/>
                    <a:pt x="172" y="160"/>
                  </a:cubicBezTo>
                  <a:cubicBezTo>
                    <a:pt x="174" y="158"/>
                    <a:pt x="176" y="155"/>
                    <a:pt x="177" y="152"/>
                  </a:cubicBezTo>
                  <a:cubicBezTo>
                    <a:pt x="170" y="150"/>
                    <a:pt x="170" y="150"/>
                    <a:pt x="170" y="150"/>
                  </a:cubicBezTo>
                  <a:cubicBezTo>
                    <a:pt x="169" y="152"/>
                    <a:pt x="169" y="154"/>
                    <a:pt x="167" y="155"/>
                  </a:cubicBezTo>
                  <a:cubicBezTo>
                    <a:pt x="166" y="156"/>
                    <a:pt x="164" y="157"/>
                    <a:pt x="162" y="157"/>
                  </a:cubicBezTo>
                  <a:cubicBezTo>
                    <a:pt x="160" y="157"/>
                    <a:pt x="158" y="156"/>
                    <a:pt x="156" y="154"/>
                  </a:cubicBezTo>
                  <a:cubicBezTo>
                    <a:pt x="155" y="152"/>
                    <a:pt x="154" y="149"/>
                    <a:pt x="154" y="145"/>
                  </a:cubicBezTo>
                  <a:cubicBezTo>
                    <a:pt x="154" y="141"/>
                    <a:pt x="155" y="138"/>
                    <a:pt x="156" y="136"/>
                  </a:cubicBezTo>
                  <a:close/>
                  <a:moveTo>
                    <a:pt x="93" y="155"/>
                  </a:moveTo>
                  <a:cubicBezTo>
                    <a:pt x="92" y="155"/>
                    <a:pt x="91" y="156"/>
                    <a:pt x="90" y="156"/>
                  </a:cubicBezTo>
                  <a:cubicBezTo>
                    <a:pt x="89" y="156"/>
                    <a:pt x="88" y="156"/>
                    <a:pt x="86" y="156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34"/>
                    <a:pt x="81" y="134"/>
                    <a:pt x="81" y="134"/>
                  </a:cubicBezTo>
                  <a:cubicBezTo>
                    <a:pt x="84" y="134"/>
                    <a:pt x="84" y="134"/>
                    <a:pt x="84" y="134"/>
                  </a:cubicBezTo>
                  <a:cubicBezTo>
                    <a:pt x="87" y="134"/>
                    <a:pt x="88" y="134"/>
                    <a:pt x="89" y="134"/>
                  </a:cubicBezTo>
                  <a:cubicBezTo>
                    <a:pt x="91" y="134"/>
                    <a:pt x="92" y="135"/>
                    <a:pt x="93" y="136"/>
                  </a:cubicBezTo>
                  <a:cubicBezTo>
                    <a:pt x="93" y="136"/>
                    <a:pt x="94" y="138"/>
                    <a:pt x="95" y="139"/>
                  </a:cubicBezTo>
                  <a:cubicBezTo>
                    <a:pt x="95" y="140"/>
                    <a:pt x="95" y="142"/>
                    <a:pt x="95" y="145"/>
                  </a:cubicBezTo>
                  <a:cubicBezTo>
                    <a:pt x="95" y="148"/>
                    <a:pt x="95" y="150"/>
                    <a:pt x="95" y="151"/>
                  </a:cubicBezTo>
                  <a:cubicBezTo>
                    <a:pt x="94" y="153"/>
                    <a:pt x="93" y="154"/>
                    <a:pt x="93" y="155"/>
                  </a:cubicBezTo>
                  <a:close/>
                  <a:moveTo>
                    <a:pt x="118" y="154"/>
                  </a:moveTo>
                  <a:cubicBezTo>
                    <a:pt x="116" y="152"/>
                    <a:pt x="115" y="149"/>
                    <a:pt x="115" y="145"/>
                  </a:cubicBezTo>
                  <a:cubicBezTo>
                    <a:pt x="115" y="141"/>
                    <a:pt x="116" y="138"/>
                    <a:pt x="118" y="136"/>
                  </a:cubicBezTo>
                  <a:cubicBezTo>
                    <a:pt x="120" y="134"/>
                    <a:pt x="122" y="133"/>
                    <a:pt x="125" y="133"/>
                  </a:cubicBezTo>
                  <a:cubicBezTo>
                    <a:pt x="128" y="133"/>
                    <a:pt x="130" y="134"/>
                    <a:pt x="132" y="136"/>
                  </a:cubicBezTo>
                  <a:cubicBezTo>
                    <a:pt x="133" y="138"/>
                    <a:pt x="134" y="141"/>
                    <a:pt x="134" y="145"/>
                  </a:cubicBezTo>
                  <a:cubicBezTo>
                    <a:pt x="134" y="149"/>
                    <a:pt x="133" y="152"/>
                    <a:pt x="132" y="154"/>
                  </a:cubicBezTo>
                  <a:cubicBezTo>
                    <a:pt x="130" y="156"/>
                    <a:pt x="128" y="157"/>
                    <a:pt x="125" y="157"/>
                  </a:cubicBezTo>
                  <a:cubicBezTo>
                    <a:pt x="122" y="157"/>
                    <a:pt x="120" y="156"/>
                    <a:pt x="118" y="154"/>
                  </a:cubicBezTo>
                  <a:close/>
                  <a:moveTo>
                    <a:pt x="55" y="72"/>
                  </a:moveTo>
                  <a:cubicBezTo>
                    <a:pt x="54" y="69"/>
                    <a:pt x="53" y="65"/>
                    <a:pt x="53" y="63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2" y="65"/>
                    <a:pt x="52" y="69"/>
                    <a:pt x="51" y="71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9" y="62"/>
                    <a:pt x="40" y="70"/>
                    <a:pt x="40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0"/>
                    <a:pt x="43" y="61"/>
                    <a:pt x="44" y="5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8" y="63"/>
                    <a:pt x="69" y="69"/>
                    <a:pt x="69" y="72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0" y="69"/>
                    <a:pt x="71" y="62"/>
                    <a:pt x="72" y="5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59" y="89"/>
                    <a:pt x="59" y="89"/>
                    <a:pt x="59" y="89"/>
                  </a:cubicBezTo>
                  <a:lnTo>
                    <a:pt x="55" y="72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03"/>
            <p:cNvSpPr>
              <a:spLocks noEditPoints="1"/>
            </p:cNvSpPr>
            <p:nvPr/>
          </p:nvSpPr>
          <p:spPr bwMode="auto">
            <a:xfrm>
              <a:off x="618" y="3064"/>
              <a:ext cx="249" cy="250"/>
            </a:xfrm>
            <a:custGeom>
              <a:avLst/>
              <a:gdLst>
                <a:gd name="T0" fmla="*/ 164 w 200"/>
                <a:gd name="T1" fmla="*/ 177 h 201"/>
                <a:gd name="T2" fmla="*/ 144 w 200"/>
                <a:gd name="T3" fmla="*/ 201 h 201"/>
                <a:gd name="T4" fmla="*/ 0 w 200"/>
                <a:gd name="T5" fmla="*/ 181 h 201"/>
                <a:gd name="T6" fmla="*/ 20 w 200"/>
                <a:gd name="T7" fmla="*/ 1 h 201"/>
                <a:gd name="T8" fmla="*/ 107 w 200"/>
                <a:gd name="T9" fmla="*/ 1 h 201"/>
                <a:gd name="T10" fmla="*/ 108 w 200"/>
                <a:gd name="T11" fmla="*/ 1 h 201"/>
                <a:gd name="T12" fmla="*/ 108 w 200"/>
                <a:gd name="T13" fmla="*/ 1 h 201"/>
                <a:gd name="T14" fmla="*/ 164 w 200"/>
                <a:gd name="T15" fmla="*/ 61 h 201"/>
                <a:gd name="T16" fmla="*/ 164 w 200"/>
                <a:gd name="T17" fmla="*/ 62 h 201"/>
                <a:gd name="T18" fmla="*/ 164 w 200"/>
                <a:gd name="T19" fmla="*/ 109 h 201"/>
                <a:gd name="T20" fmla="*/ 200 w 200"/>
                <a:gd name="T21" fmla="*/ 129 h 201"/>
                <a:gd name="T22" fmla="*/ 180 w 200"/>
                <a:gd name="T23" fmla="*/ 177 h 201"/>
                <a:gd name="T24" fmla="*/ 108 w 200"/>
                <a:gd name="T25" fmla="*/ 41 h 201"/>
                <a:gd name="T26" fmla="*/ 151 w 200"/>
                <a:gd name="T27" fmla="*/ 61 h 201"/>
                <a:gd name="T28" fmla="*/ 156 w 200"/>
                <a:gd name="T29" fmla="*/ 69 h 201"/>
                <a:gd name="T30" fmla="*/ 100 w 200"/>
                <a:gd name="T31" fmla="*/ 49 h 201"/>
                <a:gd name="T32" fmla="*/ 28 w 200"/>
                <a:gd name="T33" fmla="*/ 9 h 201"/>
                <a:gd name="T34" fmla="*/ 8 w 200"/>
                <a:gd name="T35" fmla="*/ 173 h 201"/>
                <a:gd name="T36" fmla="*/ 136 w 200"/>
                <a:gd name="T37" fmla="*/ 193 h 201"/>
                <a:gd name="T38" fmla="*/ 64 w 200"/>
                <a:gd name="T39" fmla="*/ 177 h 201"/>
                <a:gd name="T40" fmla="*/ 44 w 200"/>
                <a:gd name="T41" fmla="*/ 129 h 201"/>
                <a:gd name="T42" fmla="*/ 156 w 200"/>
                <a:gd name="T43" fmla="*/ 109 h 201"/>
                <a:gd name="T44" fmla="*/ 127 w 200"/>
                <a:gd name="T45" fmla="*/ 162 h 201"/>
                <a:gd name="T46" fmla="*/ 120 w 200"/>
                <a:gd name="T47" fmla="*/ 128 h 201"/>
                <a:gd name="T48" fmla="*/ 127 w 200"/>
                <a:gd name="T49" fmla="*/ 162 h 201"/>
                <a:gd name="T50" fmla="*/ 114 w 200"/>
                <a:gd name="T51" fmla="*/ 128 h 201"/>
                <a:gd name="T52" fmla="*/ 89 w 200"/>
                <a:gd name="T53" fmla="*/ 134 h 201"/>
                <a:gd name="T54" fmla="*/ 87 w 200"/>
                <a:gd name="T55" fmla="*/ 156 h 201"/>
                <a:gd name="T56" fmla="*/ 115 w 200"/>
                <a:gd name="T57" fmla="*/ 162 h 201"/>
                <a:gd name="T58" fmla="*/ 95 w 200"/>
                <a:gd name="T59" fmla="*/ 156 h 201"/>
                <a:gd name="T60" fmla="*/ 159 w 200"/>
                <a:gd name="T61" fmla="*/ 132 h 201"/>
                <a:gd name="T62" fmla="*/ 146 w 200"/>
                <a:gd name="T63" fmla="*/ 128 h 201"/>
                <a:gd name="T64" fmla="*/ 135 w 200"/>
                <a:gd name="T65" fmla="*/ 162 h 201"/>
                <a:gd name="T66" fmla="*/ 142 w 200"/>
                <a:gd name="T67" fmla="*/ 149 h 201"/>
                <a:gd name="T68" fmla="*/ 153 w 200"/>
                <a:gd name="T69" fmla="*/ 149 h 201"/>
                <a:gd name="T70" fmla="*/ 160 w 200"/>
                <a:gd name="T71" fmla="*/ 144 h 201"/>
                <a:gd name="T72" fmla="*/ 159 w 200"/>
                <a:gd name="T73" fmla="*/ 132 h 201"/>
                <a:gd name="T74" fmla="*/ 145 w 200"/>
                <a:gd name="T75" fmla="*/ 143 h 201"/>
                <a:gd name="T76" fmla="*/ 142 w 200"/>
                <a:gd name="T77" fmla="*/ 134 h 201"/>
                <a:gd name="T78" fmla="*/ 150 w 200"/>
                <a:gd name="T79" fmla="*/ 134 h 201"/>
                <a:gd name="T80" fmla="*/ 154 w 200"/>
                <a:gd name="T81" fmla="*/ 139 h 201"/>
                <a:gd name="T82" fmla="*/ 151 w 200"/>
                <a:gd name="T83" fmla="*/ 143 h 201"/>
                <a:gd name="T84" fmla="*/ 64 w 200"/>
                <a:gd name="T85" fmla="*/ 61 h 201"/>
                <a:gd name="T86" fmla="*/ 40 w 200"/>
                <a:gd name="T87" fmla="*/ 97 h 201"/>
                <a:gd name="T88" fmla="*/ 48 w 200"/>
                <a:gd name="T89" fmla="*/ 89 h 201"/>
                <a:gd name="T90" fmla="*/ 56 w 200"/>
                <a:gd name="T91" fmla="*/ 68 h 201"/>
                <a:gd name="T92" fmla="*/ 48 w 200"/>
                <a:gd name="T93" fmla="*/ 89 h 201"/>
                <a:gd name="T94" fmla="*/ 68 w 200"/>
                <a:gd name="T95" fmla="*/ 49 h 201"/>
                <a:gd name="T96" fmla="*/ 48 w 200"/>
                <a:gd name="T97" fmla="*/ 57 h 201"/>
                <a:gd name="T98" fmla="*/ 48 w 200"/>
                <a:gd name="T99" fmla="*/ 25 h 201"/>
                <a:gd name="T100" fmla="*/ 68 w 200"/>
                <a:gd name="T101" fmla="*/ 33 h 201"/>
                <a:gd name="T102" fmla="*/ 48 w 200"/>
                <a:gd name="T103" fmla="*/ 25 h 201"/>
                <a:gd name="T104" fmla="*/ 56 w 200"/>
                <a:gd name="T105" fmla="*/ 13 h 201"/>
                <a:gd name="T106" fmla="*/ 36 w 200"/>
                <a:gd name="T107" fmla="*/ 21 h 201"/>
                <a:gd name="T108" fmla="*/ 56 w 200"/>
                <a:gd name="T109" fmla="*/ 45 h 201"/>
                <a:gd name="T110" fmla="*/ 36 w 200"/>
                <a:gd name="T111" fmla="*/ 37 h 201"/>
                <a:gd name="T112" fmla="*/ 56 w 200"/>
                <a:gd name="T113" fmla="*/ 45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0" h="201">
                  <a:moveTo>
                    <a:pt x="180" y="177"/>
                  </a:moveTo>
                  <a:cubicBezTo>
                    <a:pt x="164" y="177"/>
                    <a:pt x="164" y="177"/>
                    <a:pt x="164" y="177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92"/>
                    <a:pt x="155" y="201"/>
                    <a:pt x="144" y="20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9" y="201"/>
                    <a:pt x="0" y="192"/>
                    <a:pt x="0" y="18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0"/>
                    <a:pt x="9" y="1"/>
                    <a:pt x="2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63" y="61"/>
                    <a:pt x="163" y="61"/>
                    <a:pt x="163" y="61"/>
                  </a:cubicBezTo>
                  <a:cubicBezTo>
                    <a:pt x="164" y="61"/>
                    <a:pt x="164" y="61"/>
                    <a:pt x="164" y="61"/>
                  </a:cubicBezTo>
                  <a:cubicBezTo>
                    <a:pt x="164" y="61"/>
                    <a:pt x="164" y="61"/>
                    <a:pt x="164" y="61"/>
                  </a:cubicBezTo>
                  <a:cubicBezTo>
                    <a:pt x="164" y="62"/>
                    <a:pt x="164" y="62"/>
                    <a:pt x="164" y="62"/>
                  </a:cubicBezTo>
                  <a:cubicBezTo>
                    <a:pt x="164" y="62"/>
                    <a:pt x="164" y="62"/>
                    <a:pt x="164" y="62"/>
                  </a:cubicBezTo>
                  <a:cubicBezTo>
                    <a:pt x="164" y="109"/>
                    <a:pt x="164" y="109"/>
                    <a:pt x="164" y="109"/>
                  </a:cubicBezTo>
                  <a:cubicBezTo>
                    <a:pt x="180" y="109"/>
                    <a:pt x="180" y="109"/>
                    <a:pt x="180" y="109"/>
                  </a:cubicBezTo>
                  <a:cubicBezTo>
                    <a:pt x="191" y="109"/>
                    <a:pt x="200" y="118"/>
                    <a:pt x="200" y="129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0" y="168"/>
                    <a:pt x="191" y="177"/>
                    <a:pt x="180" y="177"/>
                  </a:cubicBezTo>
                  <a:close/>
                  <a:moveTo>
                    <a:pt x="108" y="15"/>
                  </a:moveTo>
                  <a:cubicBezTo>
                    <a:pt x="108" y="41"/>
                    <a:pt x="108" y="41"/>
                    <a:pt x="108" y="41"/>
                  </a:cubicBezTo>
                  <a:cubicBezTo>
                    <a:pt x="108" y="52"/>
                    <a:pt x="117" y="61"/>
                    <a:pt x="128" y="61"/>
                  </a:cubicBezTo>
                  <a:cubicBezTo>
                    <a:pt x="151" y="61"/>
                    <a:pt x="151" y="61"/>
                    <a:pt x="151" y="61"/>
                  </a:cubicBezTo>
                  <a:lnTo>
                    <a:pt x="108" y="15"/>
                  </a:lnTo>
                  <a:close/>
                  <a:moveTo>
                    <a:pt x="156" y="69"/>
                  </a:moveTo>
                  <a:cubicBezTo>
                    <a:pt x="120" y="69"/>
                    <a:pt x="120" y="69"/>
                    <a:pt x="120" y="69"/>
                  </a:cubicBezTo>
                  <a:cubicBezTo>
                    <a:pt x="109" y="69"/>
                    <a:pt x="100" y="60"/>
                    <a:pt x="100" y="4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7" y="9"/>
                    <a:pt x="8" y="18"/>
                    <a:pt x="8" y="29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84"/>
                    <a:pt x="17" y="193"/>
                    <a:pt x="28" y="193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45" y="193"/>
                    <a:pt x="154" y="186"/>
                    <a:pt x="155" y="177"/>
                  </a:cubicBezTo>
                  <a:cubicBezTo>
                    <a:pt x="64" y="177"/>
                    <a:pt x="64" y="177"/>
                    <a:pt x="64" y="177"/>
                  </a:cubicBezTo>
                  <a:cubicBezTo>
                    <a:pt x="53" y="177"/>
                    <a:pt x="44" y="168"/>
                    <a:pt x="44" y="157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4" y="118"/>
                    <a:pt x="53" y="109"/>
                    <a:pt x="64" y="109"/>
                  </a:cubicBezTo>
                  <a:cubicBezTo>
                    <a:pt x="156" y="109"/>
                    <a:pt x="156" y="109"/>
                    <a:pt x="156" y="109"/>
                  </a:cubicBezTo>
                  <a:lnTo>
                    <a:pt x="156" y="69"/>
                  </a:lnTo>
                  <a:close/>
                  <a:moveTo>
                    <a:pt x="127" y="162"/>
                  </a:moveTo>
                  <a:cubicBezTo>
                    <a:pt x="127" y="128"/>
                    <a:pt x="127" y="128"/>
                    <a:pt x="127" y="128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0" y="162"/>
                    <a:pt x="120" y="162"/>
                    <a:pt x="120" y="162"/>
                  </a:cubicBezTo>
                  <a:lnTo>
                    <a:pt x="127" y="162"/>
                  </a:lnTo>
                  <a:close/>
                  <a:moveTo>
                    <a:pt x="114" y="133"/>
                  </a:moveTo>
                  <a:cubicBezTo>
                    <a:pt x="114" y="128"/>
                    <a:pt x="114" y="128"/>
                    <a:pt x="114" y="128"/>
                  </a:cubicBezTo>
                  <a:cubicBezTo>
                    <a:pt x="89" y="128"/>
                    <a:pt x="89" y="128"/>
                    <a:pt x="89" y="128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105" y="134"/>
                    <a:pt x="105" y="134"/>
                    <a:pt x="105" y="134"/>
                  </a:cubicBezTo>
                  <a:cubicBezTo>
                    <a:pt x="87" y="156"/>
                    <a:pt x="87" y="156"/>
                    <a:pt x="87" y="156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5" y="156"/>
                    <a:pt x="115" y="156"/>
                    <a:pt x="115" y="156"/>
                  </a:cubicBezTo>
                  <a:cubicBezTo>
                    <a:pt x="95" y="156"/>
                    <a:pt x="95" y="156"/>
                    <a:pt x="95" y="156"/>
                  </a:cubicBezTo>
                  <a:lnTo>
                    <a:pt x="114" y="133"/>
                  </a:lnTo>
                  <a:close/>
                  <a:moveTo>
                    <a:pt x="159" y="132"/>
                  </a:moveTo>
                  <a:cubicBezTo>
                    <a:pt x="158" y="130"/>
                    <a:pt x="156" y="129"/>
                    <a:pt x="154" y="128"/>
                  </a:cubicBezTo>
                  <a:cubicBezTo>
                    <a:pt x="153" y="128"/>
                    <a:pt x="150" y="128"/>
                    <a:pt x="146" y="128"/>
                  </a:cubicBezTo>
                  <a:cubicBezTo>
                    <a:pt x="135" y="128"/>
                    <a:pt x="135" y="128"/>
                    <a:pt x="135" y="128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42" y="162"/>
                    <a:pt x="142" y="162"/>
                    <a:pt x="142" y="162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46" y="149"/>
                    <a:pt x="146" y="149"/>
                    <a:pt x="146" y="149"/>
                  </a:cubicBezTo>
                  <a:cubicBezTo>
                    <a:pt x="149" y="149"/>
                    <a:pt x="152" y="149"/>
                    <a:pt x="153" y="149"/>
                  </a:cubicBezTo>
                  <a:cubicBezTo>
                    <a:pt x="155" y="149"/>
                    <a:pt x="156" y="148"/>
                    <a:pt x="157" y="147"/>
                  </a:cubicBezTo>
                  <a:cubicBezTo>
                    <a:pt x="158" y="146"/>
                    <a:pt x="159" y="145"/>
                    <a:pt x="160" y="144"/>
                  </a:cubicBezTo>
                  <a:cubicBezTo>
                    <a:pt x="161" y="142"/>
                    <a:pt x="161" y="141"/>
                    <a:pt x="161" y="138"/>
                  </a:cubicBezTo>
                  <a:cubicBezTo>
                    <a:pt x="161" y="136"/>
                    <a:pt x="160" y="133"/>
                    <a:pt x="159" y="132"/>
                  </a:cubicBezTo>
                  <a:close/>
                  <a:moveTo>
                    <a:pt x="151" y="143"/>
                  </a:moveTo>
                  <a:cubicBezTo>
                    <a:pt x="150" y="143"/>
                    <a:pt x="148" y="143"/>
                    <a:pt x="145" y="143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2" y="134"/>
                    <a:pt x="142" y="134"/>
                    <a:pt x="142" y="13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8" y="134"/>
                    <a:pt x="149" y="134"/>
                    <a:pt x="150" y="134"/>
                  </a:cubicBezTo>
                  <a:cubicBezTo>
                    <a:pt x="151" y="134"/>
                    <a:pt x="152" y="135"/>
                    <a:pt x="153" y="135"/>
                  </a:cubicBezTo>
                  <a:cubicBezTo>
                    <a:pt x="154" y="136"/>
                    <a:pt x="154" y="137"/>
                    <a:pt x="154" y="139"/>
                  </a:cubicBezTo>
                  <a:cubicBezTo>
                    <a:pt x="154" y="140"/>
                    <a:pt x="154" y="140"/>
                    <a:pt x="153" y="141"/>
                  </a:cubicBezTo>
                  <a:cubicBezTo>
                    <a:pt x="153" y="142"/>
                    <a:pt x="152" y="143"/>
                    <a:pt x="151" y="143"/>
                  </a:cubicBezTo>
                  <a:close/>
                  <a:moveTo>
                    <a:pt x="40" y="61"/>
                  </a:moveTo>
                  <a:cubicBezTo>
                    <a:pt x="64" y="61"/>
                    <a:pt x="64" y="61"/>
                    <a:pt x="64" y="61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40" y="97"/>
                    <a:pt x="40" y="97"/>
                    <a:pt x="40" y="97"/>
                  </a:cubicBezTo>
                  <a:lnTo>
                    <a:pt x="40" y="61"/>
                  </a:lnTo>
                  <a:close/>
                  <a:moveTo>
                    <a:pt x="48" y="89"/>
                  </a:moveTo>
                  <a:cubicBezTo>
                    <a:pt x="56" y="89"/>
                    <a:pt x="56" y="89"/>
                    <a:pt x="56" y="89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48" y="68"/>
                    <a:pt x="48" y="68"/>
                    <a:pt x="48" y="68"/>
                  </a:cubicBezTo>
                  <a:lnTo>
                    <a:pt x="48" y="89"/>
                  </a:lnTo>
                  <a:close/>
                  <a:moveTo>
                    <a:pt x="48" y="49"/>
                  </a:moveTo>
                  <a:cubicBezTo>
                    <a:pt x="68" y="49"/>
                    <a:pt x="68" y="49"/>
                    <a:pt x="68" y="49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48" y="57"/>
                    <a:pt x="48" y="57"/>
                    <a:pt x="48" y="57"/>
                  </a:cubicBezTo>
                  <a:lnTo>
                    <a:pt x="48" y="49"/>
                  </a:lnTo>
                  <a:close/>
                  <a:moveTo>
                    <a:pt x="48" y="25"/>
                  </a:moveTo>
                  <a:cubicBezTo>
                    <a:pt x="68" y="25"/>
                    <a:pt x="68" y="25"/>
                    <a:pt x="68" y="25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48" y="33"/>
                    <a:pt x="48" y="33"/>
                    <a:pt x="48" y="33"/>
                  </a:cubicBezTo>
                  <a:lnTo>
                    <a:pt x="48" y="25"/>
                  </a:lnTo>
                  <a:close/>
                  <a:moveTo>
                    <a:pt x="3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36" y="21"/>
                    <a:pt x="36" y="21"/>
                    <a:pt x="36" y="21"/>
                  </a:cubicBezTo>
                  <a:lnTo>
                    <a:pt x="36" y="13"/>
                  </a:lnTo>
                  <a:close/>
                  <a:moveTo>
                    <a:pt x="5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56" y="37"/>
                    <a:pt x="56" y="37"/>
                    <a:pt x="56" y="37"/>
                  </a:cubicBezTo>
                  <a:lnTo>
                    <a:pt x="56" y="45"/>
                  </a:ln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04"/>
            <p:cNvSpPr>
              <a:spLocks noEditPoints="1"/>
            </p:cNvSpPr>
            <p:nvPr/>
          </p:nvSpPr>
          <p:spPr bwMode="auto">
            <a:xfrm>
              <a:off x="921" y="3064"/>
              <a:ext cx="249" cy="250"/>
            </a:xfrm>
            <a:custGeom>
              <a:avLst/>
              <a:gdLst>
                <a:gd name="T0" fmla="*/ 164 w 200"/>
                <a:gd name="T1" fmla="*/ 181 h 201"/>
                <a:gd name="T2" fmla="*/ 0 w 200"/>
                <a:gd name="T3" fmla="*/ 181 h 201"/>
                <a:gd name="T4" fmla="*/ 100 w 200"/>
                <a:gd name="T5" fmla="*/ 1 h 201"/>
                <a:gd name="T6" fmla="*/ 108 w 200"/>
                <a:gd name="T7" fmla="*/ 1 h 201"/>
                <a:gd name="T8" fmla="*/ 164 w 200"/>
                <a:gd name="T9" fmla="*/ 61 h 201"/>
                <a:gd name="T10" fmla="*/ 164 w 200"/>
                <a:gd name="T11" fmla="*/ 62 h 201"/>
                <a:gd name="T12" fmla="*/ 180 w 200"/>
                <a:gd name="T13" fmla="*/ 109 h 201"/>
                <a:gd name="T14" fmla="*/ 180 w 200"/>
                <a:gd name="T15" fmla="*/ 177 h 201"/>
                <a:gd name="T16" fmla="*/ 128 w 200"/>
                <a:gd name="T17" fmla="*/ 61 h 201"/>
                <a:gd name="T18" fmla="*/ 156 w 200"/>
                <a:gd name="T19" fmla="*/ 69 h 201"/>
                <a:gd name="T20" fmla="*/ 100 w 200"/>
                <a:gd name="T21" fmla="*/ 9 h 201"/>
                <a:gd name="T22" fmla="*/ 8 w 200"/>
                <a:gd name="T23" fmla="*/ 173 h 201"/>
                <a:gd name="T24" fmla="*/ 156 w 200"/>
                <a:gd name="T25" fmla="*/ 177 h 201"/>
                <a:gd name="T26" fmla="*/ 44 w 200"/>
                <a:gd name="T27" fmla="*/ 129 h 201"/>
                <a:gd name="T28" fmla="*/ 156 w 200"/>
                <a:gd name="T29" fmla="*/ 69 h 201"/>
                <a:gd name="T30" fmla="*/ 130 w 200"/>
                <a:gd name="T31" fmla="*/ 141 h 201"/>
                <a:gd name="T32" fmla="*/ 149 w 200"/>
                <a:gd name="T33" fmla="*/ 128 h 201"/>
                <a:gd name="T34" fmla="*/ 149 w 200"/>
                <a:gd name="T35" fmla="*/ 162 h 201"/>
                <a:gd name="T36" fmla="*/ 130 w 200"/>
                <a:gd name="T37" fmla="*/ 147 h 201"/>
                <a:gd name="T38" fmla="*/ 109 w 200"/>
                <a:gd name="T39" fmla="*/ 149 h 201"/>
                <a:gd name="T40" fmla="*/ 116 w 200"/>
                <a:gd name="T41" fmla="*/ 138 h 201"/>
                <a:gd name="T42" fmla="*/ 101 w 200"/>
                <a:gd name="T43" fmla="*/ 128 h 201"/>
                <a:gd name="T44" fmla="*/ 97 w 200"/>
                <a:gd name="T45" fmla="*/ 162 h 201"/>
                <a:gd name="T46" fmla="*/ 74 w 200"/>
                <a:gd name="T47" fmla="*/ 156 h 201"/>
                <a:gd name="T48" fmla="*/ 66 w 200"/>
                <a:gd name="T49" fmla="*/ 151 h 201"/>
                <a:gd name="T50" fmla="*/ 70 w 200"/>
                <a:gd name="T51" fmla="*/ 163 h 201"/>
                <a:gd name="T52" fmla="*/ 81 w 200"/>
                <a:gd name="T53" fmla="*/ 150 h 201"/>
                <a:gd name="T54" fmla="*/ 75 w 200"/>
                <a:gd name="T55" fmla="*/ 150 h 201"/>
                <a:gd name="T56" fmla="*/ 172 w 200"/>
                <a:gd name="T57" fmla="*/ 144 h 201"/>
                <a:gd name="T58" fmla="*/ 180 w 200"/>
                <a:gd name="T59" fmla="*/ 154 h 201"/>
                <a:gd name="T60" fmla="*/ 165 w 200"/>
                <a:gd name="T61" fmla="*/ 154 h 201"/>
                <a:gd name="T62" fmla="*/ 172 w 200"/>
                <a:gd name="T63" fmla="*/ 133 h 201"/>
                <a:gd name="T64" fmla="*/ 187 w 200"/>
                <a:gd name="T65" fmla="*/ 137 h 201"/>
                <a:gd name="T66" fmla="*/ 164 w 200"/>
                <a:gd name="T67" fmla="*/ 129 h 201"/>
                <a:gd name="T68" fmla="*/ 157 w 200"/>
                <a:gd name="T69" fmla="*/ 154 h 201"/>
                <a:gd name="T70" fmla="*/ 181 w 200"/>
                <a:gd name="T71" fmla="*/ 161 h 201"/>
                <a:gd name="T72" fmla="*/ 97 w 200"/>
                <a:gd name="T73" fmla="*/ 134 h 201"/>
                <a:gd name="T74" fmla="*/ 108 w 200"/>
                <a:gd name="T75" fmla="*/ 135 h 201"/>
                <a:gd name="T76" fmla="*/ 106 w 200"/>
                <a:gd name="T77" fmla="*/ 143 h 201"/>
                <a:gd name="T78" fmla="*/ 97 w 200"/>
                <a:gd name="T79" fmla="*/ 134 h 201"/>
                <a:gd name="T80" fmla="*/ 92 w 200"/>
                <a:gd name="T81" fmla="*/ 100 h 201"/>
                <a:gd name="T82" fmla="*/ 24 w 200"/>
                <a:gd name="T83" fmla="*/ 92 h 201"/>
                <a:gd name="T84" fmla="*/ 24 w 200"/>
                <a:gd name="T85" fmla="*/ 33 h 201"/>
                <a:gd name="T86" fmla="*/ 30 w 200"/>
                <a:gd name="T87" fmla="*/ 84 h 201"/>
                <a:gd name="T88" fmla="*/ 42 w 200"/>
                <a:gd name="T89" fmla="*/ 50 h 201"/>
                <a:gd name="T90" fmla="*/ 65 w 200"/>
                <a:gd name="T91" fmla="*/ 64 h 201"/>
                <a:gd name="T92" fmla="*/ 79 w 200"/>
                <a:gd name="T93" fmla="*/ 84 h 201"/>
                <a:gd name="T94" fmla="*/ 68 w 200"/>
                <a:gd name="T95" fmla="*/ 58 h 201"/>
                <a:gd name="T96" fmla="*/ 75 w 200"/>
                <a:gd name="T97" fmla="*/ 5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0" h="201">
                  <a:moveTo>
                    <a:pt x="180" y="177"/>
                  </a:moveTo>
                  <a:cubicBezTo>
                    <a:pt x="164" y="177"/>
                    <a:pt x="164" y="177"/>
                    <a:pt x="164" y="177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64" y="192"/>
                    <a:pt x="155" y="201"/>
                    <a:pt x="144" y="20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9" y="201"/>
                    <a:pt x="0" y="192"/>
                    <a:pt x="0" y="18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0"/>
                    <a:pt x="9" y="1"/>
                    <a:pt x="2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64" y="61"/>
                    <a:pt x="164" y="61"/>
                    <a:pt x="164" y="61"/>
                  </a:cubicBezTo>
                  <a:cubicBezTo>
                    <a:pt x="164" y="61"/>
                    <a:pt x="164" y="61"/>
                    <a:pt x="164" y="61"/>
                  </a:cubicBezTo>
                  <a:cubicBezTo>
                    <a:pt x="164" y="61"/>
                    <a:pt x="164" y="61"/>
                    <a:pt x="164" y="61"/>
                  </a:cubicBezTo>
                  <a:cubicBezTo>
                    <a:pt x="164" y="62"/>
                    <a:pt x="164" y="62"/>
                    <a:pt x="164" y="62"/>
                  </a:cubicBezTo>
                  <a:cubicBezTo>
                    <a:pt x="164" y="62"/>
                    <a:pt x="164" y="62"/>
                    <a:pt x="164" y="62"/>
                  </a:cubicBezTo>
                  <a:cubicBezTo>
                    <a:pt x="164" y="109"/>
                    <a:pt x="164" y="109"/>
                    <a:pt x="164" y="109"/>
                  </a:cubicBezTo>
                  <a:cubicBezTo>
                    <a:pt x="180" y="109"/>
                    <a:pt x="180" y="109"/>
                    <a:pt x="180" y="109"/>
                  </a:cubicBezTo>
                  <a:cubicBezTo>
                    <a:pt x="191" y="109"/>
                    <a:pt x="200" y="118"/>
                    <a:pt x="200" y="129"/>
                  </a:cubicBezTo>
                  <a:cubicBezTo>
                    <a:pt x="200" y="157"/>
                    <a:pt x="200" y="157"/>
                    <a:pt x="200" y="157"/>
                  </a:cubicBezTo>
                  <a:cubicBezTo>
                    <a:pt x="200" y="168"/>
                    <a:pt x="191" y="177"/>
                    <a:pt x="180" y="177"/>
                  </a:cubicBezTo>
                  <a:close/>
                  <a:moveTo>
                    <a:pt x="108" y="15"/>
                  </a:moveTo>
                  <a:cubicBezTo>
                    <a:pt x="108" y="41"/>
                    <a:pt x="108" y="41"/>
                    <a:pt x="108" y="41"/>
                  </a:cubicBezTo>
                  <a:cubicBezTo>
                    <a:pt x="108" y="52"/>
                    <a:pt x="117" y="61"/>
                    <a:pt x="128" y="61"/>
                  </a:cubicBezTo>
                  <a:cubicBezTo>
                    <a:pt x="151" y="61"/>
                    <a:pt x="151" y="61"/>
                    <a:pt x="151" y="61"/>
                  </a:cubicBezTo>
                  <a:lnTo>
                    <a:pt x="108" y="15"/>
                  </a:lnTo>
                  <a:close/>
                  <a:moveTo>
                    <a:pt x="156" y="69"/>
                  </a:moveTo>
                  <a:cubicBezTo>
                    <a:pt x="120" y="69"/>
                    <a:pt x="120" y="69"/>
                    <a:pt x="120" y="69"/>
                  </a:cubicBezTo>
                  <a:cubicBezTo>
                    <a:pt x="109" y="69"/>
                    <a:pt x="100" y="60"/>
                    <a:pt x="100" y="4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7" y="9"/>
                    <a:pt x="8" y="18"/>
                    <a:pt x="8" y="29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84"/>
                    <a:pt x="17" y="193"/>
                    <a:pt x="28" y="193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46" y="193"/>
                    <a:pt x="154" y="186"/>
                    <a:pt x="156" y="177"/>
                  </a:cubicBezTo>
                  <a:cubicBezTo>
                    <a:pt x="64" y="177"/>
                    <a:pt x="64" y="177"/>
                    <a:pt x="64" y="177"/>
                  </a:cubicBezTo>
                  <a:cubicBezTo>
                    <a:pt x="53" y="177"/>
                    <a:pt x="44" y="168"/>
                    <a:pt x="44" y="157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4" y="118"/>
                    <a:pt x="53" y="109"/>
                    <a:pt x="64" y="109"/>
                  </a:cubicBezTo>
                  <a:cubicBezTo>
                    <a:pt x="156" y="109"/>
                    <a:pt x="156" y="109"/>
                    <a:pt x="156" y="109"/>
                  </a:cubicBezTo>
                  <a:lnTo>
                    <a:pt x="156" y="69"/>
                  </a:lnTo>
                  <a:close/>
                  <a:moveTo>
                    <a:pt x="147" y="147"/>
                  </a:moveTo>
                  <a:cubicBezTo>
                    <a:pt x="147" y="141"/>
                    <a:pt x="147" y="141"/>
                    <a:pt x="147" y="141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30" y="134"/>
                    <a:pt x="130" y="134"/>
                    <a:pt x="130" y="134"/>
                  </a:cubicBezTo>
                  <a:cubicBezTo>
                    <a:pt x="149" y="134"/>
                    <a:pt x="149" y="134"/>
                    <a:pt x="149" y="134"/>
                  </a:cubicBezTo>
                  <a:cubicBezTo>
                    <a:pt x="149" y="128"/>
                    <a:pt x="149" y="128"/>
                    <a:pt x="149" y="128"/>
                  </a:cubicBezTo>
                  <a:cubicBezTo>
                    <a:pt x="123" y="128"/>
                    <a:pt x="123" y="128"/>
                    <a:pt x="123" y="128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49" y="162"/>
                    <a:pt x="149" y="162"/>
                    <a:pt x="149" y="162"/>
                  </a:cubicBezTo>
                  <a:cubicBezTo>
                    <a:pt x="149" y="156"/>
                    <a:pt x="149" y="156"/>
                    <a:pt x="149" y="156"/>
                  </a:cubicBezTo>
                  <a:cubicBezTo>
                    <a:pt x="130" y="156"/>
                    <a:pt x="130" y="156"/>
                    <a:pt x="130" y="156"/>
                  </a:cubicBezTo>
                  <a:cubicBezTo>
                    <a:pt x="130" y="147"/>
                    <a:pt x="130" y="147"/>
                    <a:pt x="130" y="147"/>
                  </a:cubicBezTo>
                  <a:lnTo>
                    <a:pt x="147" y="147"/>
                  </a:lnTo>
                  <a:close/>
                  <a:moveTo>
                    <a:pt x="101" y="149"/>
                  </a:moveTo>
                  <a:cubicBezTo>
                    <a:pt x="105" y="149"/>
                    <a:pt x="107" y="149"/>
                    <a:pt x="109" y="149"/>
                  </a:cubicBezTo>
                  <a:cubicBezTo>
                    <a:pt x="110" y="149"/>
                    <a:pt x="111" y="148"/>
                    <a:pt x="112" y="147"/>
                  </a:cubicBezTo>
                  <a:cubicBezTo>
                    <a:pt x="113" y="146"/>
                    <a:pt x="114" y="145"/>
                    <a:pt x="115" y="144"/>
                  </a:cubicBezTo>
                  <a:cubicBezTo>
                    <a:pt x="116" y="142"/>
                    <a:pt x="116" y="141"/>
                    <a:pt x="116" y="138"/>
                  </a:cubicBezTo>
                  <a:cubicBezTo>
                    <a:pt x="116" y="136"/>
                    <a:pt x="116" y="133"/>
                    <a:pt x="114" y="132"/>
                  </a:cubicBezTo>
                  <a:cubicBezTo>
                    <a:pt x="113" y="130"/>
                    <a:pt x="111" y="129"/>
                    <a:pt x="109" y="128"/>
                  </a:cubicBezTo>
                  <a:cubicBezTo>
                    <a:pt x="108" y="128"/>
                    <a:pt x="105" y="128"/>
                    <a:pt x="101" y="128"/>
                  </a:cubicBezTo>
                  <a:cubicBezTo>
                    <a:pt x="90" y="128"/>
                    <a:pt x="90" y="128"/>
                    <a:pt x="90" y="128"/>
                  </a:cubicBezTo>
                  <a:cubicBezTo>
                    <a:pt x="90" y="162"/>
                    <a:pt x="90" y="162"/>
                    <a:pt x="90" y="162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97" y="149"/>
                    <a:pt x="97" y="149"/>
                    <a:pt x="97" y="149"/>
                  </a:cubicBezTo>
                  <a:lnTo>
                    <a:pt x="101" y="149"/>
                  </a:lnTo>
                  <a:close/>
                  <a:moveTo>
                    <a:pt x="74" y="156"/>
                  </a:moveTo>
                  <a:cubicBezTo>
                    <a:pt x="73" y="156"/>
                    <a:pt x="72" y="157"/>
                    <a:pt x="70" y="157"/>
                  </a:cubicBezTo>
                  <a:cubicBezTo>
                    <a:pt x="69" y="157"/>
                    <a:pt x="68" y="156"/>
                    <a:pt x="67" y="155"/>
                  </a:cubicBezTo>
                  <a:cubicBezTo>
                    <a:pt x="66" y="154"/>
                    <a:pt x="66" y="153"/>
                    <a:pt x="66" y="151"/>
                  </a:cubicBezTo>
                  <a:cubicBezTo>
                    <a:pt x="59" y="152"/>
                    <a:pt x="59" y="152"/>
                    <a:pt x="59" y="152"/>
                  </a:cubicBezTo>
                  <a:cubicBezTo>
                    <a:pt x="59" y="155"/>
                    <a:pt x="60" y="158"/>
                    <a:pt x="62" y="160"/>
                  </a:cubicBezTo>
                  <a:cubicBezTo>
                    <a:pt x="64" y="162"/>
                    <a:pt x="67" y="163"/>
                    <a:pt x="70" y="163"/>
                  </a:cubicBezTo>
                  <a:cubicBezTo>
                    <a:pt x="73" y="163"/>
                    <a:pt x="75" y="162"/>
                    <a:pt x="77" y="161"/>
                  </a:cubicBezTo>
                  <a:cubicBezTo>
                    <a:pt x="79" y="160"/>
                    <a:pt x="80" y="158"/>
                    <a:pt x="81" y="156"/>
                  </a:cubicBezTo>
                  <a:cubicBezTo>
                    <a:pt x="81" y="155"/>
                    <a:pt x="81" y="152"/>
                    <a:pt x="81" y="150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75" y="128"/>
                    <a:pt x="75" y="128"/>
                    <a:pt x="75" y="128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3"/>
                    <a:pt x="74" y="155"/>
                    <a:pt x="74" y="156"/>
                  </a:cubicBezTo>
                  <a:close/>
                  <a:moveTo>
                    <a:pt x="187" y="144"/>
                  </a:moveTo>
                  <a:cubicBezTo>
                    <a:pt x="172" y="144"/>
                    <a:pt x="172" y="144"/>
                    <a:pt x="172" y="144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80" y="154"/>
                    <a:pt x="180" y="154"/>
                    <a:pt x="180" y="154"/>
                  </a:cubicBezTo>
                  <a:cubicBezTo>
                    <a:pt x="179" y="155"/>
                    <a:pt x="178" y="155"/>
                    <a:pt x="177" y="156"/>
                  </a:cubicBezTo>
                  <a:cubicBezTo>
                    <a:pt x="175" y="157"/>
                    <a:pt x="174" y="157"/>
                    <a:pt x="172" y="157"/>
                  </a:cubicBezTo>
                  <a:cubicBezTo>
                    <a:pt x="169" y="157"/>
                    <a:pt x="167" y="156"/>
                    <a:pt x="165" y="154"/>
                  </a:cubicBezTo>
                  <a:cubicBezTo>
                    <a:pt x="163" y="152"/>
                    <a:pt x="162" y="149"/>
                    <a:pt x="162" y="145"/>
                  </a:cubicBezTo>
                  <a:cubicBezTo>
                    <a:pt x="162" y="141"/>
                    <a:pt x="163" y="138"/>
                    <a:pt x="165" y="136"/>
                  </a:cubicBezTo>
                  <a:cubicBezTo>
                    <a:pt x="167" y="134"/>
                    <a:pt x="169" y="133"/>
                    <a:pt x="172" y="133"/>
                  </a:cubicBezTo>
                  <a:cubicBezTo>
                    <a:pt x="174" y="133"/>
                    <a:pt x="176" y="134"/>
                    <a:pt x="177" y="135"/>
                  </a:cubicBezTo>
                  <a:cubicBezTo>
                    <a:pt x="179" y="136"/>
                    <a:pt x="180" y="137"/>
                    <a:pt x="180" y="139"/>
                  </a:cubicBezTo>
                  <a:cubicBezTo>
                    <a:pt x="187" y="137"/>
                    <a:pt x="187" y="137"/>
                    <a:pt x="187" y="137"/>
                  </a:cubicBezTo>
                  <a:cubicBezTo>
                    <a:pt x="186" y="134"/>
                    <a:pt x="185" y="132"/>
                    <a:pt x="182" y="130"/>
                  </a:cubicBezTo>
                  <a:cubicBezTo>
                    <a:pt x="180" y="128"/>
                    <a:pt x="177" y="127"/>
                    <a:pt x="172" y="127"/>
                  </a:cubicBezTo>
                  <a:cubicBezTo>
                    <a:pt x="169" y="127"/>
                    <a:pt x="166" y="128"/>
                    <a:pt x="164" y="129"/>
                  </a:cubicBezTo>
                  <a:cubicBezTo>
                    <a:pt x="161" y="130"/>
                    <a:pt x="159" y="133"/>
                    <a:pt x="157" y="135"/>
                  </a:cubicBezTo>
                  <a:cubicBezTo>
                    <a:pt x="156" y="138"/>
                    <a:pt x="155" y="141"/>
                    <a:pt x="155" y="145"/>
                  </a:cubicBezTo>
                  <a:cubicBezTo>
                    <a:pt x="155" y="148"/>
                    <a:pt x="156" y="151"/>
                    <a:pt x="157" y="154"/>
                  </a:cubicBezTo>
                  <a:cubicBezTo>
                    <a:pt x="159" y="157"/>
                    <a:pt x="161" y="159"/>
                    <a:pt x="163" y="161"/>
                  </a:cubicBezTo>
                  <a:cubicBezTo>
                    <a:pt x="166" y="162"/>
                    <a:pt x="169" y="163"/>
                    <a:pt x="173" y="163"/>
                  </a:cubicBezTo>
                  <a:cubicBezTo>
                    <a:pt x="176" y="163"/>
                    <a:pt x="178" y="162"/>
                    <a:pt x="181" y="161"/>
                  </a:cubicBezTo>
                  <a:cubicBezTo>
                    <a:pt x="184" y="160"/>
                    <a:pt x="186" y="159"/>
                    <a:pt x="187" y="158"/>
                  </a:cubicBezTo>
                  <a:lnTo>
                    <a:pt x="187" y="144"/>
                  </a:lnTo>
                  <a:close/>
                  <a:moveTo>
                    <a:pt x="97" y="134"/>
                  </a:moveTo>
                  <a:cubicBezTo>
                    <a:pt x="100" y="134"/>
                    <a:pt x="100" y="134"/>
                    <a:pt x="100" y="134"/>
                  </a:cubicBezTo>
                  <a:cubicBezTo>
                    <a:pt x="103" y="134"/>
                    <a:pt x="104" y="134"/>
                    <a:pt x="105" y="134"/>
                  </a:cubicBezTo>
                  <a:cubicBezTo>
                    <a:pt x="106" y="134"/>
                    <a:pt x="107" y="135"/>
                    <a:pt x="108" y="135"/>
                  </a:cubicBezTo>
                  <a:cubicBezTo>
                    <a:pt x="109" y="136"/>
                    <a:pt x="109" y="137"/>
                    <a:pt x="109" y="139"/>
                  </a:cubicBezTo>
                  <a:cubicBezTo>
                    <a:pt x="109" y="140"/>
                    <a:pt x="109" y="140"/>
                    <a:pt x="108" y="141"/>
                  </a:cubicBezTo>
                  <a:cubicBezTo>
                    <a:pt x="108" y="142"/>
                    <a:pt x="107" y="143"/>
                    <a:pt x="106" y="143"/>
                  </a:cubicBezTo>
                  <a:cubicBezTo>
                    <a:pt x="105" y="143"/>
                    <a:pt x="103" y="143"/>
                    <a:pt x="101" y="143"/>
                  </a:cubicBezTo>
                  <a:cubicBezTo>
                    <a:pt x="97" y="143"/>
                    <a:pt x="97" y="143"/>
                    <a:pt x="97" y="143"/>
                  </a:cubicBezTo>
                  <a:lnTo>
                    <a:pt x="97" y="134"/>
                  </a:lnTo>
                  <a:close/>
                  <a:moveTo>
                    <a:pt x="16" y="25"/>
                  </a:moveTo>
                  <a:cubicBezTo>
                    <a:pt x="92" y="25"/>
                    <a:pt x="92" y="25"/>
                    <a:pt x="92" y="25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16" y="100"/>
                    <a:pt x="16" y="100"/>
                    <a:pt x="16" y="100"/>
                  </a:cubicBezTo>
                  <a:lnTo>
                    <a:pt x="16" y="25"/>
                  </a:lnTo>
                  <a:close/>
                  <a:moveTo>
                    <a:pt x="24" y="92"/>
                  </a:moveTo>
                  <a:cubicBezTo>
                    <a:pt x="84" y="92"/>
                    <a:pt x="84" y="92"/>
                    <a:pt x="84" y="92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24" y="33"/>
                    <a:pt x="24" y="33"/>
                    <a:pt x="24" y="33"/>
                  </a:cubicBezTo>
                  <a:lnTo>
                    <a:pt x="24" y="92"/>
                  </a:lnTo>
                  <a:close/>
                  <a:moveTo>
                    <a:pt x="30" y="84"/>
                  </a:moveTo>
                  <a:cubicBezTo>
                    <a:pt x="30" y="84"/>
                    <a:pt x="30" y="84"/>
                    <a:pt x="30" y="84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1" y="81"/>
                    <a:pt x="40" y="56"/>
                    <a:pt x="42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6"/>
                    <a:pt x="57" y="73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9" y="69"/>
                    <a:pt x="75" y="79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lnTo>
                    <a:pt x="30" y="84"/>
                  </a:lnTo>
                  <a:close/>
                  <a:moveTo>
                    <a:pt x="68" y="58"/>
                  </a:moveTo>
                  <a:cubicBezTo>
                    <a:pt x="64" y="58"/>
                    <a:pt x="61" y="54"/>
                    <a:pt x="61" y="50"/>
                  </a:cubicBezTo>
                  <a:cubicBezTo>
                    <a:pt x="61" y="46"/>
                    <a:pt x="64" y="43"/>
                    <a:pt x="68" y="43"/>
                  </a:cubicBezTo>
                  <a:cubicBezTo>
                    <a:pt x="72" y="43"/>
                    <a:pt x="75" y="46"/>
                    <a:pt x="75" y="50"/>
                  </a:cubicBezTo>
                  <a:cubicBezTo>
                    <a:pt x="75" y="54"/>
                    <a:pt x="72" y="58"/>
                    <a:pt x="68" y="58"/>
                  </a:cubicBezTo>
                  <a:close/>
                </a:path>
              </a:pathLst>
            </a:custGeom>
            <a:solidFill>
              <a:srgbClr val="707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" name="Freeform 206"/>
          <p:cNvSpPr>
            <a:spLocks noEditPoints="1"/>
          </p:cNvSpPr>
          <p:nvPr/>
        </p:nvSpPr>
        <p:spPr bwMode="auto">
          <a:xfrm>
            <a:off x="1933575" y="4864100"/>
            <a:ext cx="396875" cy="396875"/>
          </a:xfrm>
          <a:custGeom>
            <a:avLst/>
            <a:gdLst>
              <a:gd name="T0" fmla="*/ 131 w 200"/>
              <a:gd name="T1" fmla="*/ 134 h 201"/>
              <a:gd name="T2" fmla="*/ 122 w 200"/>
              <a:gd name="T3" fmla="*/ 134 h 201"/>
              <a:gd name="T4" fmla="*/ 127 w 200"/>
              <a:gd name="T5" fmla="*/ 156 h 201"/>
              <a:gd name="T6" fmla="*/ 134 w 200"/>
              <a:gd name="T7" fmla="*/ 155 h 201"/>
              <a:gd name="T8" fmla="*/ 136 w 200"/>
              <a:gd name="T9" fmla="*/ 145 h 201"/>
              <a:gd name="T10" fmla="*/ 134 w 200"/>
              <a:gd name="T11" fmla="*/ 136 h 201"/>
              <a:gd name="T12" fmla="*/ 164 w 200"/>
              <a:gd name="T13" fmla="*/ 109 h 201"/>
              <a:gd name="T14" fmla="*/ 164 w 200"/>
              <a:gd name="T15" fmla="*/ 62 h 201"/>
              <a:gd name="T16" fmla="*/ 164 w 200"/>
              <a:gd name="T17" fmla="*/ 61 h 201"/>
              <a:gd name="T18" fmla="*/ 108 w 200"/>
              <a:gd name="T19" fmla="*/ 1 h 201"/>
              <a:gd name="T20" fmla="*/ 108 w 200"/>
              <a:gd name="T21" fmla="*/ 1 h 201"/>
              <a:gd name="T22" fmla="*/ 107 w 200"/>
              <a:gd name="T23" fmla="*/ 1 h 201"/>
              <a:gd name="T24" fmla="*/ 0 w 200"/>
              <a:gd name="T25" fmla="*/ 21 h 201"/>
              <a:gd name="T26" fmla="*/ 20 w 200"/>
              <a:gd name="T27" fmla="*/ 201 h 201"/>
              <a:gd name="T28" fmla="*/ 164 w 200"/>
              <a:gd name="T29" fmla="*/ 181 h 201"/>
              <a:gd name="T30" fmla="*/ 180 w 200"/>
              <a:gd name="T31" fmla="*/ 177 h 201"/>
              <a:gd name="T32" fmla="*/ 200 w 200"/>
              <a:gd name="T33" fmla="*/ 129 h 201"/>
              <a:gd name="T34" fmla="*/ 108 w 200"/>
              <a:gd name="T35" fmla="*/ 15 h 201"/>
              <a:gd name="T36" fmla="*/ 128 w 200"/>
              <a:gd name="T37" fmla="*/ 61 h 201"/>
              <a:gd name="T38" fmla="*/ 108 w 200"/>
              <a:gd name="T39" fmla="*/ 15 h 201"/>
              <a:gd name="T40" fmla="*/ 28 w 200"/>
              <a:gd name="T41" fmla="*/ 193 h 201"/>
              <a:gd name="T42" fmla="*/ 8 w 200"/>
              <a:gd name="T43" fmla="*/ 29 h 201"/>
              <a:gd name="T44" fmla="*/ 100 w 200"/>
              <a:gd name="T45" fmla="*/ 9 h 201"/>
              <a:gd name="T46" fmla="*/ 120 w 200"/>
              <a:gd name="T47" fmla="*/ 69 h 201"/>
              <a:gd name="T48" fmla="*/ 156 w 200"/>
              <a:gd name="T49" fmla="*/ 109 h 201"/>
              <a:gd name="T50" fmla="*/ 44 w 200"/>
              <a:gd name="T51" fmla="*/ 129 h 201"/>
              <a:gd name="T52" fmla="*/ 64 w 200"/>
              <a:gd name="T53" fmla="*/ 177 h 201"/>
              <a:gd name="T54" fmla="*/ 136 w 200"/>
              <a:gd name="T55" fmla="*/ 193 h 201"/>
              <a:gd name="T56" fmla="*/ 143 w 200"/>
              <a:gd name="T57" fmla="*/ 153 h 201"/>
              <a:gd name="T58" fmla="*/ 134 w 200"/>
              <a:gd name="T59" fmla="*/ 162 h 201"/>
              <a:gd name="T60" fmla="*/ 115 w 200"/>
              <a:gd name="T61" fmla="*/ 162 h 201"/>
              <a:gd name="T62" fmla="*/ 127 w 200"/>
              <a:gd name="T63" fmla="*/ 128 h 201"/>
              <a:gd name="T64" fmla="*/ 139 w 200"/>
              <a:gd name="T65" fmla="*/ 132 h 201"/>
              <a:gd name="T66" fmla="*/ 144 w 200"/>
              <a:gd name="T67" fmla="*/ 145 h 201"/>
              <a:gd name="T68" fmla="*/ 107 w 200"/>
              <a:gd name="T69" fmla="*/ 144 h 201"/>
              <a:gd name="T70" fmla="*/ 100 w 200"/>
              <a:gd name="T71" fmla="*/ 149 h 201"/>
              <a:gd name="T72" fmla="*/ 89 w 200"/>
              <a:gd name="T73" fmla="*/ 149 h 201"/>
              <a:gd name="T74" fmla="*/ 82 w 200"/>
              <a:gd name="T75" fmla="*/ 162 h 201"/>
              <a:gd name="T76" fmla="*/ 93 w 200"/>
              <a:gd name="T77" fmla="*/ 128 h 201"/>
              <a:gd name="T78" fmla="*/ 106 w 200"/>
              <a:gd name="T79" fmla="*/ 132 h 201"/>
              <a:gd name="T80" fmla="*/ 174 w 200"/>
              <a:gd name="T81" fmla="*/ 134 h 201"/>
              <a:gd name="T82" fmla="*/ 158 w 200"/>
              <a:gd name="T83" fmla="*/ 142 h 201"/>
              <a:gd name="T84" fmla="*/ 172 w 200"/>
              <a:gd name="T85" fmla="*/ 148 h 201"/>
              <a:gd name="T86" fmla="*/ 158 w 200"/>
              <a:gd name="T87" fmla="*/ 162 h 201"/>
              <a:gd name="T88" fmla="*/ 151 w 200"/>
              <a:gd name="T89" fmla="*/ 128 h 201"/>
              <a:gd name="T90" fmla="*/ 174 w 200"/>
              <a:gd name="T91" fmla="*/ 134 h 201"/>
              <a:gd name="T92" fmla="*/ 92 w 200"/>
              <a:gd name="T93" fmla="*/ 134 h 201"/>
              <a:gd name="T94" fmla="*/ 89 w 200"/>
              <a:gd name="T95" fmla="*/ 143 h 201"/>
              <a:gd name="T96" fmla="*/ 98 w 200"/>
              <a:gd name="T97" fmla="*/ 143 h 201"/>
              <a:gd name="T98" fmla="*/ 101 w 200"/>
              <a:gd name="T99" fmla="*/ 139 h 201"/>
              <a:gd name="T100" fmla="*/ 97 w 200"/>
              <a:gd name="T101" fmla="*/ 134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00" h="201">
                <a:moveTo>
                  <a:pt x="134" y="136"/>
                </a:moveTo>
                <a:cubicBezTo>
                  <a:pt x="133" y="135"/>
                  <a:pt x="132" y="134"/>
                  <a:pt x="131" y="134"/>
                </a:cubicBezTo>
                <a:cubicBezTo>
                  <a:pt x="130" y="134"/>
                  <a:pt x="128" y="134"/>
                  <a:pt x="125" y="134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2" y="156"/>
                  <a:pt x="122" y="156"/>
                  <a:pt x="122" y="156"/>
                </a:cubicBezTo>
                <a:cubicBezTo>
                  <a:pt x="127" y="156"/>
                  <a:pt x="127" y="156"/>
                  <a:pt x="127" y="156"/>
                </a:cubicBezTo>
                <a:cubicBezTo>
                  <a:pt x="129" y="156"/>
                  <a:pt x="130" y="156"/>
                  <a:pt x="131" y="156"/>
                </a:cubicBezTo>
                <a:cubicBezTo>
                  <a:pt x="132" y="156"/>
                  <a:pt x="133" y="155"/>
                  <a:pt x="134" y="155"/>
                </a:cubicBezTo>
                <a:cubicBezTo>
                  <a:pt x="135" y="154"/>
                  <a:pt x="135" y="153"/>
                  <a:pt x="136" y="151"/>
                </a:cubicBezTo>
                <a:cubicBezTo>
                  <a:pt x="136" y="150"/>
                  <a:pt x="136" y="148"/>
                  <a:pt x="136" y="145"/>
                </a:cubicBezTo>
                <a:cubicBezTo>
                  <a:pt x="136" y="142"/>
                  <a:pt x="136" y="140"/>
                  <a:pt x="136" y="139"/>
                </a:cubicBezTo>
                <a:cubicBezTo>
                  <a:pt x="135" y="138"/>
                  <a:pt x="135" y="136"/>
                  <a:pt x="134" y="136"/>
                </a:cubicBezTo>
                <a:close/>
                <a:moveTo>
                  <a:pt x="180" y="109"/>
                </a:moveTo>
                <a:cubicBezTo>
                  <a:pt x="164" y="109"/>
                  <a:pt x="164" y="109"/>
                  <a:pt x="164" y="109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7" y="0"/>
                  <a:pt x="107" y="0"/>
                  <a:pt x="107" y="0"/>
                </a:cubicBezTo>
                <a:cubicBezTo>
                  <a:pt x="107" y="1"/>
                  <a:pt x="107" y="1"/>
                  <a:pt x="107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9" y="1"/>
                  <a:pt x="0" y="10"/>
                  <a:pt x="0" y="21"/>
                </a:cubicBezTo>
                <a:cubicBezTo>
                  <a:pt x="0" y="181"/>
                  <a:pt x="0" y="181"/>
                  <a:pt x="0" y="181"/>
                </a:cubicBezTo>
                <a:cubicBezTo>
                  <a:pt x="0" y="192"/>
                  <a:pt x="9" y="201"/>
                  <a:pt x="20" y="201"/>
                </a:cubicBezTo>
                <a:cubicBezTo>
                  <a:pt x="144" y="201"/>
                  <a:pt x="144" y="201"/>
                  <a:pt x="144" y="201"/>
                </a:cubicBezTo>
                <a:cubicBezTo>
                  <a:pt x="155" y="201"/>
                  <a:pt x="164" y="192"/>
                  <a:pt x="164" y="181"/>
                </a:cubicBezTo>
                <a:cubicBezTo>
                  <a:pt x="164" y="177"/>
                  <a:pt x="164" y="177"/>
                  <a:pt x="164" y="177"/>
                </a:cubicBezTo>
                <a:cubicBezTo>
                  <a:pt x="180" y="177"/>
                  <a:pt x="180" y="177"/>
                  <a:pt x="180" y="177"/>
                </a:cubicBezTo>
                <a:cubicBezTo>
                  <a:pt x="191" y="177"/>
                  <a:pt x="200" y="168"/>
                  <a:pt x="200" y="157"/>
                </a:cubicBezTo>
                <a:cubicBezTo>
                  <a:pt x="200" y="129"/>
                  <a:pt x="200" y="129"/>
                  <a:pt x="200" y="129"/>
                </a:cubicBezTo>
                <a:cubicBezTo>
                  <a:pt x="200" y="118"/>
                  <a:pt x="191" y="109"/>
                  <a:pt x="180" y="109"/>
                </a:cubicBezTo>
                <a:close/>
                <a:moveTo>
                  <a:pt x="108" y="15"/>
                </a:moveTo>
                <a:cubicBezTo>
                  <a:pt x="151" y="61"/>
                  <a:pt x="151" y="61"/>
                  <a:pt x="151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17" y="61"/>
                  <a:pt x="108" y="52"/>
                  <a:pt x="108" y="41"/>
                </a:cubicBezTo>
                <a:lnTo>
                  <a:pt x="108" y="15"/>
                </a:lnTo>
                <a:close/>
                <a:moveTo>
                  <a:pt x="136" y="193"/>
                </a:moveTo>
                <a:cubicBezTo>
                  <a:pt x="28" y="193"/>
                  <a:pt x="28" y="193"/>
                  <a:pt x="28" y="193"/>
                </a:cubicBezTo>
                <a:cubicBezTo>
                  <a:pt x="17" y="193"/>
                  <a:pt x="8" y="184"/>
                  <a:pt x="8" y="173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18"/>
                  <a:pt x="17" y="9"/>
                  <a:pt x="28" y="9"/>
                </a:cubicBezTo>
                <a:cubicBezTo>
                  <a:pt x="100" y="9"/>
                  <a:pt x="100" y="9"/>
                  <a:pt x="100" y="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0" y="60"/>
                  <a:pt x="109" y="69"/>
                  <a:pt x="120" y="69"/>
                </a:cubicBezTo>
                <a:cubicBezTo>
                  <a:pt x="156" y="69"/>
                  <a:pt x="156" y="69"/>
                  <a:pt x="156" y="69"/>
                </a:cubicBezTo>
                <a:cubicBezTo>
                  <a:pt x="156" y="109"/>
                  <a:pt x="156" y="109"/>
                  <a:pt x="156" y="109"/>
                </a:cubicBezTo>
                <a:cubicBezTo>
                  <a:pt x="64" y="109"/>
                  <a:pt x="64" y="109"/>
                  <a:pt x="64" y="109"/>
                </a:cubicBezTo>
                <a:cubicBezTo>
                  <a:pt x="53" y="109"/>
                  <a:pt x="44" y="118"/>
                  <a:pt x="44" y="129"/>
                </a:cubicBezTo>
                <a:cubicBezTo>
                  <a:pt x="44" y="157"/>
                  <a:pt x="44" y="157"/>
                  <a:pt x="44" y="157"/>
                </a:cubicBezTo>
                <a:cubicBezTo>
                  <a:pt x="44" y="168"/>
                  <a:pt x="53" y="177"/>
                  <a:pt x="64" y="177"/>
                </a:cubicBezTo>
                <a:cubicBezTo>
                  <a:pt x="155" y="177"/>
                  <a:pt x="155" y="177"/>
                  <a:pt x="155" y="177"/>
                </a:cubicBezTo>
                <a:cubicBezTo>
                  <a:pt x="153" y="186"/>
                  <a:pt x="145" y="193"/>
                  <a:pt x="136" y="193"/>
                </a:cubicBezTo>
                <a:close/>
                <a:moveTo>
                  <a:pt x="144" y="145"/>
                </a:moveTo>
                <a:cubicBezTo>
                  <a:pt x="144" y="148"/>
                  <a:pt x="143" y="151"/>
                  <a:pt x="143" y="153"/>
                </a:cubicBezTo>
                <a:cubicBezTo>
                  <a:pt x="142" y="155"/>
                  <a:pt x="140" y="157"/>
                  <a:pt x="139" y="159"/>
                </a:cubicBezTo>
                <a:cubicBezTo>
                  <a:pt x="138" y="160"/>
                  <a:pt x="136" y="161"/>
                  <a:pt x="134" y="162"/>
                </a:cubicBezTo>
                <a:cubicBezTo>
                  <a:pt x="132" y="162"/>
                  <a:pt x="130" y="162"/>
                  <a:pt x="128" y="162"/>
                </a:cubicBezTo>
                <a:cubicBezTo>
                  <a:pt x="115" y="162"/>
                  <a:pt x="115" y="162"/>
                  <a:pt x="115" y="162"/>
                </a:cubicBezTo>
                <a:cubicBezTo>
                  <a:pt x="115" y="128"/>
                  <a:pt x="115" y="128"/>
                  <a:pt x="115" y="128"/>
                </a:cubicBezTo>
                <a:cubicBezTo>
                  <a:pt x="127" y="128"/>
                  <a:pt x="127" y="128"/>
                  <a:pt x="127" y="128"/>
                </a:cubicBezTo>
                <a:cubicBezTo>
                  <a:pt x="130" y="128"/>
                  <a:pt x="133" y="128"/>
                  <a:pt x="134" y="129"/>
                </a:cubicBezTo>
                <a:cubicBezTo>
                  <a:pt x="136" y="129"/>
                  <a:pt x="138" y="130"/>
                  <a:pt x="139" y="132"/>
                </a:cubicBezTo>
                <a:cubicBezTo>
                  <a:pt x="141" y="133"/>
                  <a:pt x="142" y="135"/>
                  <a:pt x="142" y="137"/>
                </a:cubicBezTo>
                <a:cubicBezTo>
                  <a:pt x="143" y="139"/>
                  <a:pt x="144" y="142"/>
                  <a:pt x="144" y="145"/>
                </a:cubicBezTo>
                <a:close/>
                <a:moveTo>
                  <a:pt x="108" y="138"/>
                </a:moveTo>
                <a:cubicBezTo>
                  <a:pt x="108" y="141"/>
                  <a:pt x="108" y="142"/>
                  <a:pt x="107" y="144"/>
                </a:cubicBezTo>
                <a:cubicBezTo>
                  <a:pt x="106" y="145"/>
                  <a:pt x="105" y="146"/>
                  <a:pt x="104" y="147"/>
                </a:cubicBezTo>
                <a:cubicBezTo>
                  <a:pt x="103" y="148"/>
                  <a:pt x="101" y="149"/>
                  <a:pt x="100" y="149"/>
                </a:cubicBezTo>
                <a:cubicBezTo>
                  <a:pt x="99" y="149"/>
                  <a:pt x="96" y="149"/>
                  <a:pt x="93" y="149"/>
                </a:cubicBezTo>
                <a:cubicBezTo>
                  <a:pt x="89" y="149"/>
                  <a:pt x="89" y="149"/>
                  <a:pt x="89" y="149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82" y="162"/>
                  <a:pt x="82" y="162"/>
                  <a:pt x="82" y="162"/>
                </a:cubicBezTo>
                <a:cubicBezTo>
                  <a:pt x="82" y="128"/>
                  <a:pt x="82" y="128"/>
                  <a:pt x="82" y="128"/>
                </a:cubicBezTo>
                <a:cubicBezTo>
                  <a:pt x="93" y="128"/>
                  <a:pt x="93" y="128"/>
                  <a:pt x="93" y="128"/>
                </a:cubicBezTo>
                <a:cubicBezTo>
                  <a:pt x="97" y="128"/>
                  <a:pt x="100" y="128"/>
                  <a:pt x="101" y="128"/>
                </a:cubicBezTo>
                <a:cubicBezTo>
                  <a:pt x="103" y="129"/>
                  <a:pt x="105" y="130"/>
                  <a:pt x="106" y="132"/>
                </a:cubicBezTo>
                <a:cubicBezTo>
                  <a:pt x="107" y="133"/>
                  <a:pt x="108" y="136"/>
                  <a:pt x="108" y="138"/>
                </a:cubicBezTo>
                <a:close/>
                <a:moveTo>
                  <a:pt x="174" y="134"/>
                </a:moveTo>
                <a:cubicBezTo>
                  <a:pt x="158" y="134"/>
                  <a:pt x="158" y="134"/>
                  <a:pt x="158" y="134"/>
                </a:cubicBezTo>
                <a:cubicBezTo>
                  <a:pt x="158" y="142"/>
                  <a:pt x="158" y="142"/>
                  <a:pt x="158" y="142"/>
                </a:cubicBezTo>
                <a:cubicBezTo>
                  <a:pt x="172" y="142"/>
                  <a:pt x="172" y="142"/>
                  <a:pt x="172" y="142"/>
                </a:cubicBezTo>
                <a:cubicBezTo>
                  <a:pt x="172" y="148"/>
                  <a:pt x="172" y="148"/>
                  <a:pt x="172" y="148"/>
                </a:cubicBezTo>
                <a:cubicBezTo>
                  <a:pt x="158" y="148"/>
                  <a:pt x="158" y="148"/>
                  <a:pt x="158" y="148"/>
                </a:cubicBezTo>
                <a:cubicBezTo>
                  <a:pt x="158" y="162"/>
                  <a:pt x="158" y="162"/>
                  <a:pt x="158" y="162"/>
                </a:cubicBezTo>
                <a:cubicBezTo>
                  <a:pt x="151" y="162"/>
                  <a:pt x="151" y="162"/>
                  <a:pt x="151" y="162"/>
                </a:cubicBezTo>
                <a:cubicBezTo>
                  <a:pt x="151" y="128"/>
                  <a:pt x="151" y="128"/>
                  <a:pt x="151" y="128"/>
                </a:cubicBezTo>
                <a:cubicBezTo>
                  <a:pt x="174" y="128"/>
                  <a:pt x="174" y="128"/>
                  <a:pt x="174" y="128"/>
                </a:cubicBezTo>
                <a:lnTo>
                  <a:pt x="174" y="134"/>
                </a:lnTo>
                <a:close/>
                <a:moveTo>
                  <a:pt x="97" y="134"/>
                </a:moveTo>
                <a:cubicBezTo>
                  <a:pt x="96" y="134"/>
                  <a:pt x="94" y="134"/>
                  <a:pt x="92" y="134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9" y="143"/>
                  <a:pt x="89" y="143"/>
                  <a:pt x="89" y="143"/>
                </a:cubicBezTo>
                <a:cubicBezTo>
                  <a:pt x="92" y="143"/>
                  <a:pt x="92" y="143"/>
                  <a:pt x="92" y="143"/>
                </a:cubicBezTo>
                <a:cubicBezTo>
                  <a:pt x="95" y="143"/>
                  <a:pt x="97" y="143"/>
                  <a:pt x="98" y="143"/>
                </a:cubicBezTo>
                <a:cubicBezTo>
                  <a:pt x="99" y="143"/>
                  <a:pt x="99" y="142"/>
                  <a:pt x="100" y="141"/>
                </a:cubicBezTo>
                <a:cubicBezTo>
                  <a:pt x="101" y="140"/>
                  <a:pt x="101" y="140"/>
                  <a:pt x="101" y="139"/>
                </a:cubicBezTo>
                <a:cubicBezTo>
                  <a:pt x="101" y="137"/>
                  <a:pt x="100" y="136"/>
                  <a:pt x="100" y="135"/>
                </a:cubicBezTo>
                <a:cubicBezTo>
                  <a:pt x="99" y="135"/>
                  <a:pt x="98" y="134"/>
                  <a:pt x="97" y="134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207"/>
          <p:cNvSpPr>
            <a:spLocks noEditPoints="1"/>
          </p:cNvSpPr>
          <p:nvPr/>
        </p:nvSpPr>
        <p:spPr bwMode="auto">
          <a:xfrm>
            <a:off x="2430463" y="4864100"/>
            <a:ext cx="395288" cy="396875"/>
          </a:xfrm>
          <a:custGeom>
            <a:avLst/>
            <a:gdLst>
              <a:gd name="T0" fmla="*/ 164 w 200"/>
              <a:gd name="T1" fmla="*/ 181 h 201"/>
              <a:gd name="T2" fmla="*/ 0 w 200"/>
              <a:gd name="T3" fmla="*/ 181 h 201"/>
              <a:gd name="T4" fmla="*/ 100 w 200"/>
              <a:gd name="T5" fmla="*/ 1 h 201"/>
              <a:gd name="T6" fmla="*/ 108 w 200"/>
              <a:gd name="T7" fmla="*/ 1 h 201"/>
              <a:gd name="T8" fmla="*/ 163 w 200"/>
              <a:gd name="T9" fmla="*/ 61 h 201"/>
              <a:gd name="T10" fmla="*/ 164 w 200"/>
              <a:gd name="T11" fmla="*/ 62 h 201"/>
              <a:gd name="T12" fmla="*/ 180 w 200"/>
              <a:gd name="T13" fmla="*/ 109 h 201"/>
              <a:gd name="T14" fmla="*/ 180 w 200"/>
              <a:gd name="T15" fmla="*/ 177 h 201"/>
              <a:gd name="T16" fmla="*/ 128 w 200"/>
              <a:gd name="T17" fmla="*/ 61 h 201"/>
              <a:gd name="T18" fmla="*/ 156 w 200"/>
              <a:gd name="T19" fmla="*/ 69 h 201"/>
              <a:gd name="T20" fmla="*/ 100 w 200"/>
              <a:gd name="T21" fmla="*/ 9 h 201"/>
              <a:gd name="T22" fmla="*/ 8 w 200"/>
              <a:gd name="T23" fmla="*/ 173 h 201"/>
              <a:gd name="T24" fmla="*/ 155 w 200"/>
              <a:gd name="T25" fmla="*/ 177 h 201"/>
              <a:gd name="T26" fmla="*/ 44 w 200"/>
              <a:gd name="T27" fmla="*/ 129 h 201"/>
              <a:gd name="T28" fmla="*/ 156 w 200"/>
              <a:gd name="T29" fmla="*/ 69 h 201"/>
              <a:gd name="T30" fmla="*/ 127 w 200"/>
              <a:gd name="T31" fmla="*/ 134 h 201"/>
              <a:gd name="T32" fmla="*/ 133 w 200"/>
              <a:gd name="T33" fmla="*/ 130 h 201"/>
              <a:gd name="T34" fmla="*/ 112 w 200"/>
              <a:gd name="T35" fmla="*/ 132 h 201"/>
              <a:gd name="T36" fmla="*/ 121 w 200"/>
              <a:gd name="T37" fmla="*/ 147 h 201"/>
              <a:gd name="T38" fmla="*/ 130 w 200"/>
              <a:gd name="T39" fmla="*/ 152 h 201"/>
              <a:gd name="T40" fmla="*/ 118 w 200"/>
              <a:gd name="T41" fmla="*/ 155 h 201"/>
              <a:gd name="T42" fmla="*/ 113 w 200"/>
              <a:gd name="T43" fmla="*/ 160 h 201"/>
              <a:gd name="T44" fmla="*/ 135 w 200"/>
              <a:gd name="T45" fmla="*/ 158 h 201"/>
              <a:gd name="T46" fmla="*/ 132 w 200"/>
              <a:gd name="T47" fmla="*/ 143 h 201"/>
              <a:gd name="T48" fmla="*/ 117 w 200"/>
              <a:gd name="T49" fmla="*/ 136 h 201"/>
              <a:gd name="T50" fmla="*/ 96 w 200"/>
              <a:gd name="T51" fmla="*/ 149 h 201"/>
              <a:gd name="T52" fmla="*/ 104 w 200"/>
              <a:gd name="T53" fmla="*/ 138 h 201"/>
              <a:gd name="T54" fmla="*/ 89 w 200"/>
              <a:gd name="T55" fmla="*/ 128 h 201"/>
              <a:gd name="T56" fmla="*/ 85 w 200"/>
              <a:gd name="T57" fmla="*/ 162 h 201"/>
              <a:gd name="T58" fmla="*/ 172 w 200"/>
              <a:gd name="T59" fmla="*/ 137 h 201"/>
              <a:gd name="T60" fmla="*/ 157 w 200"/>
              <a:gd name="T61" fmla="*/ 128 h 201"/>
              <a:gd name="T62" fmla="*/ 157 w 200"/>
              <a:gd name="T63" fmla="*/ 162 h 201"/>
              <a:gd name="T64" fmla="*/ 172 w 200"/>
              <a:gd name="T65" fmla="*/ 153 h 201"/>
              <a:gd name="T66" fmla="*/ 163 w 200"/>
              <a:gd name="T67" fmla="*/ 155 h 201"/>
              <a:gd name="T68" fmla="*/ 151 w 200"/>
              <a:gd name="T69" fmla="*/ 156 h 201"/>
              <a:gd name="T70" fmla="*/ 160 w 200"/>
              <a:gd name="T71" fmla="*/ 134 h 201"/>
              <a:gd name="T72" fmla="*/ 166 w 200"/>
              <a:gd name="T73" fmla="*/ 145 h 201"/>
              <a:gd name="T74" fmla="*/ 85 w 200"/>
              <a:gd name="T75" fmla="*/ 134 h 201"/>
              <a:gd name="T76" fmla="*/ 96 w 200"/>
              <a:gd name="T77" fmla="*/ 135 h 201"/>
              <a:gd name="T78" fmla="*/ 94 w 200"/>
              <a:gd name="T79" fmla="*/ 143 h 201"/>
              <a:gd name="T80" fmla="*/ 85 w 200"/>
              <a:gd name="T81" fmla="*/ 134 h 201"/>
              <a:gd name="T82" fmla="*/ 27 w 200"/>
              <a:gd name="T83" fmla="*/ 82 h 201"/>
              <a:gd name="T84" fmla="*/ 73 w 200"/>
              <a:gd name="T85" fmla="*/ 53 h 201"/>
              <a:gd name="T86" fmla="*/ 65 w 200"/>
              <a:gd name="T87" fmla="*/ 63 h 201"/>
              <a:gd name="T88" fmla="*/ 57 w 200"/>
              <a:gd name="T89" fmla="*/ 73 h 201"/>
              <a:gd name="T90" fmla="*/ 55 w 200"/>
              <a:gd name="T91" fmla="*/ 54 h 201"/>
              <a:gd name="T92" fmla="*/ 55 w 200"/>
              <a:gd name="T93" fmla="*/ 54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0" h="201">
                <a:moveTo>
                  <a:pt x="180" y="177"/>
                </a:moveTo>
                <a:cubicBezTo>
                  <a:pt x="164" y="177"/>
                  <a:pt x="164" y="177"/>
                  <a:pt x="164" y="177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64" y="192"/>
                  <a:pt x="155" y="201"/>
                  <a:pt x="144" y="201"/>
                </a:cubicBezTo>
                <a:cubicBezTo>
                  <a:pt x="20" y="201"/>
                  <a:pt x="20" y="201"/>
                  <a:pt x="20" y="201"/>
                </a:cubicBezTo>
                <a:cubicBezTo>
                  <a:pt x="9" y="201"/>
                  <a:pt x="0" y="192"/>
                  <a:pt x="0" y="18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1"/>
                  <a:pt x="20" y="1"/>
                </a:cubicBezTo>
                <a:cubicBezTo>
                  <a:pt x="100" y="1"/>
                  <a:pt x="100" y="1"/>
                  <a:pt x="100" y="1"/>
                </a:cubicBezTo>
                <a:cubicBezTo>
                  <a:pt x="107" y="1"/>
                  <a:pt x="107" y="1"/>
                  <a:pt x="107" y="1"/>
                </a:cubicBezTo>
                <a:cubicBezTo>
                  <a:pt x="107" y="0"/>
                  <a:pt x="107" y="0"/>
                  <a:pt x="107" y="0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109"/>
                  <a:pt x="164" y="109"/>
                  <a:pt x="164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91" y="109"/>
                  <a:pt x="200" y="118"/>
                  <a:pt x="200" y="129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68"/>
                  <a:pt x="191" y="177"/>
                  <a:pt x="180" y="177"/>
                </a:cubicBezTo>
                <a:close/>
                <a:moveTo>
                  <a:pt x="108" y="15"/>
                </a:moveTo>
                <a:cubicBezTo>
                  <a:pt x="108" y="41"/>
                  <a:pt x="108" y="41"/>
                  <a:pt x="108" y="41"/>
                </a:cubicBezTo>
                <a:cubicBezTo>
                  <a:pt x="108" y="52"/>
                  <a:pt x="117" y="61"/>
                  <a:pt x="128" y="61"/>
                </a:cubicBezTo>
                <a:cubicBezTo>
                  <a:pt x="151" y="61"/>
                  <a:pt x="151" y="61"/>
                  <a:pt x="151" y="61"/>
                </a:cubicBezTo>
                <a:lnTo>
                  <a:pt x="108" y="15"/>
                </a:lnTo>
                <a:close/>
                <a:moveTo>
                  <a:pt x="156" y="69"/>
                </a:moveTo>
                <a:cubicBezTo>
                  <a:pt x="120" y="69"/>
                  <a:pt x="120" y="69"/>
                  <a:pt x="120" y="69"/>
                </a:cubicBezTo>
                <a:cubicBezTo>
                  <a:pt x="109" y="69"/>
                  <a:pt x="100" y="60"/>
                  <a:pt x="100" y="49"/>
                </a:cubicBezTo>
                <a:cubicBezTo>
                  <a:pt x="100" y="9"/>
                  <a:pt x="100" y="9"/>
                  <a:pt x="100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17" y="9"/>
                  <a:pt x="8" y="18"/>
                  <a:pt x="8" y="29"/>
                </a:cubicBezTo>
                <a:cubicBezTo>
                  <a:pt x="8" y="173"/>
                  <a:pt x="8" y="173"/>
                  <a:pt x="8" y="173"/>
                </a:cubicBezTo>
                <a:cubicBezTo>
                  <a:pt x="8" y="184"/>
                  <a:pt x="17" y="193"/>
                  <a:pt x="28" y="193"/>
                </a:cubicBezTo>
                <a:cubicBezTo>
                  <a:pt x="136" y="193"/>
                  <a:pt x="136" y="193"/>
                  <a:pt x="136" y="193"/>
                </a:cubicBezTo>
                <a:cubicBezTo>
                  <a:pt x="145" y="193"/>
                  <a:pt x="154" y="186"/>
                  <a:pt x="155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53" y="177"/>
                  <a:pt x="44" y="168"/>
                  <a:pt x="44" y="157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4" y="118"/>
                  <a:pt x="53" y="109"/>
                  <a:pt x="64" y="109"/>
                </a:cubicBezTo>
                <a:cubicBezTo>
                  <a:pt x="156" y="109"/>
                  <a:pt x="156" y="109"/>
                  <a:pt x="156" y="109"/>
                </a:cubicBezTo>
                <a:lnTo>
                  <a:pt x="156" y="69"/>
                </a:lnTo>
                <a:close/>
                <a:moveTo>
                  <a:pt x="118" y="134"/>
                </a:moveTo>
                <a:cubicBezTo>
                  <a:pt x="119" y="133"/>
                  <a:pt x="121" y="133"/>
                  <a:pt x="123" y="133"/>
                </a:cubicBezTo>
                <a:cubicBezTo>
                  <a:pt x="125" y="133"/>
                  <a:pt x="126" y="133"/>
                  <a:pt x="127" y="134"/>
                </a:cubicBezTo>
                <a:cubicBezTo>
                  <a:pt x="128" y="135"/>
                  <a:pt x="129" y="136"/>
                  <a:pt x="129" y="138"/>
                </a:cubicBezTo>
                <a:cubicBezTo>
                  <a:pt x="136" y="138"/>
                  <a:pt x="136" y="138"/>
                  <a:pt x="136" y="138"/>
                </a:cubicBezTo>
                <a:cubicBezTo>
                  <a:pt x="136" y="135"/>
                  <a:pt x="135" y="132"/>
                  <a:pt x="133" y="130"/>
                </a:cubicBezTo>
                <a:cubicBezTo>
                  <a:pt x="131" y="128"/>
                  <a:pt x="127" y="127"/>
                  <a:pt x="123" y="127"/>
                </a:cubicBezTo>
                <a:cubicBezTo>
                  <a:pt x="120" y="127"/>
                  <a:pt x="118" y="128"/>
                  <a:pt x="116" y="128"/>
                </a:cubicBezTo>
                <a:cubicBezTo>
                  <a:pt x="114" y="129"/>
                  <a:pt x="113" y="130"/>
                  <a:pt x="112" y="132"/>
                </a:cubicBezTo>
                <a:cubicBezTo>
                  <a:pt x="111" y="133"/>
                  <a:pt x="110" y="135"/>
                  <a:pt x="110" y="137"/>
                </a:cubicBezTo>
                <a:cubicBezTo>
                  <a:pt x="110" y="140"/>
                  <a:pt x="111" y="142"/>
                  <a:pt x="114" y="144"/>
                </a:cubicBezTo>
                <a:cubicBezTo>
                  <a:pt x="115" y="145"/>
                  <a:pt x="118" y="146"/>
                  <a:pt x="121" y="147"/>
                </a:cubicBezTo>
                <a:cubicBezTo>
                  <a:pt x="124" y="148"/>
                  <a:pt x="126" y="148"/>
                  <a:pt x="127" y="149"/>
                </a:cubicBezTo>
                <a:cubicBezTo>
                  <a:pt x="128" y="149"/>
                  <a:pt x="129" y="150"/>
                  <a:pt x="129" y="150"/>
                </a:cubicBezTo>
                <a:cubicBezTo>
                  <a:pt x="130" y="151"/>
                  <a:pt x="130" y="151"/>
                  <a:pt x="130" y="152"/>
                </a:cubicBezTo>
                <a:cubicBezTo>
                  <a:pt x="130" y="154"/>
                  <a:pt x="130" y="155"/>
                  <a:pt x="128" y="156"/>
                </a:cubicBezTo>
                <a:cubicBezTo>
                  <a:pt x="127" y="157"/>
                  <a:pt x="126" y="157"/>
                  <a:pt x="123" y="157"/>
                </a:cubicBezTo>
                <a:cubicBezTo>
                  <a:pt x="121" y="157"/>
                  <a:pt x="120" y="156"/>
                  <a:pt x="118" y="155"/>
                </a:cubicBezTo>
                <a:cubicBezTo>
                  <a:pt x="117" y="154"/>
                  <a:pt x="116" y="153"/>
                  <a:pt x="116" y="15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10" y="155"/>
                  <a:pt x="111" y="158"/>
                  <a:pt x="113" y="160"/>
                </a:cubicBezTo>
                <a:cubicBezTo>
                  <a:pt x="116" y="162"/>
                  <a:pt x="119" y="163"/>
                  <a:pt x="123" y="163"/>
                </a:cubicBezTo>
                <a:cubicBezTo>
                  <a:pt x="126" y="163"/>
                  <a:pt x="129" y="162"/>
                  <a:pt x="131" y="162"/>
                </a:cubicBezTo>
                <a:cubicBezTo>
                  <a:pt x="133" y="161"/>
                  <a:pt x="134" y="159"/>
                  <a:pt x="135" y="158"/>
                </a:cubicBezTo>
                <a:cubicBezTo>
                  <a:pt x="137" y="156"/>
                  <a:pt x="137" y="154"/>
                  <a:pt x="137" y="152"/>
                </a:cubicBezTo>
                <a:cubicBezTo>
                  <a:pt x="137" y="150"/>
                  <a:pt x="137" y="148"/>
                  <a:pt x="136" y="147"/>
                </a:cubicBezTo>
                <a:cubicBezTo>
                  <a:pt x="135" y="145"/>
                  <a:pt x="134" y="144"/>
                  <a:pt x="132" y="143"/>
                </a:cubicBezTo>
                <a:cubicBezTo>
                  <a:pt x="130" y="142"/>
                  <a:pt x="128" y="142"/>
                  <a:pt x="124" y="141"/>
                </a:cubicBezTo>
                <a:cubicBezTo>
                  <a:pt x="121" y="140"/>
                  <a:pt x="119" y="139"/>
                  <a:pt x="118" y="138"/>
                </a:cubicBezTo>
                <a:cubicBezTo>
                  <a:pt x="117" y="138"/>
                  <a:pt x="117" y="137"/>
                  <a:pt x="117" y="136"/>
                </a:cubicBezTo>
                <a:cubicBezTo>
                  <a:pt x="117" y="136"/>
                  <a:pt x="117" y="135"/>
                  <a:pt x="118" y="134"/>
                </a:cubicBezTo>
                <a:close/>
                <a:moveTo>
                  <a:pt x="89" y="149"/>
                </a:moveTo>
                <a:cubicBezTo>
                  <a:pt x="92" y="149"/>
                  <a:pt x="95" y="149"/>
                  <a:pt x="96" y="149"/>
                </a:cubicBezTo>
                <a:cubicBezTo>
                  <a:pt x="98" y="149"/>
                  <a:pt x="99" y="148"/>
                  <a:pt x="100" y="147"/>
                </a:cubicBezTo>
                <a:cubicBezTo>
                  <a:pt x="101" y="146"/>
                  <a:pt x="102" y="145"/>
                  <a:pt x="103" y="144"/>
                </a:cubicBezTo>
                <a:cubicBezTo>
                  <a:pt x="104" y="142"/>
                  <a:pt x="104" y="141"/>
                  <a:pt x="104" y="138"/>
                </a:cubicBezTo>
                <a:cubicBezTo>
                  <a:pt x="104" y="136"/>
                  <a:pt x="103" y="133"/>
                  <a:pt x="102" y="132"/>
                </a:cubicBezTo>
                <a:cubicBezTo>
                  <a:pt x="101" y="130"/>
                  <a:pt x="99" y="129"/>
                  <a:pt x="97" y="128"/>
                </a:cubicBezTo>
                <a:cubicBezTo>
                  <a:pt x="96" y="128"/>
                  <a:pt x="93" y="128"/>
                  <a:pt x="89" y="128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49"/>
                  <a:pt x="85" y="149"/>
                  <a:pt x="85" y="149"/>
                </a:cubicBezTo>
                <a:lnTo>
                  <a:pt x="89" y="149"/>
                </a:lnTo>
                <a:close/>
                <a:moveTo>
                  <a:pt x="172" y="137"/>
                </a:moveTo>
                <a:cubicBezTo>
                  <a:pt x="171" y="135"/>
                  <a:pt x="170" y="133"/>
                  <a:pt x="169" y="132"/>
                </a:cubicBezTo>
                <a:cubicBezTo>
                  <a:pt x="167" y="130"/>
                  <a:pt x="165" y="129"/>
                  <a:pt x="163" y="129"/>
                </a:cubicBezTo>
                <a:cubicBezTo>
                  <a:pt x="162" y="128"/>
                  <a:pt x="160" y="128"/>
                  <a:pt x="157" y="128"/>
                </a:cubicBezTo>
                <a:cubicBezTo>
                  <a:pt x="144" y="128"/>
                  <a:pt x="144" y="128"/>
                  <a:pt x="144" y="128"/>
                </a:cubicBezTo>
                <a:cubicBezTo>
                  <a:pt x="144" y="162"/>
                  <a:pt x="144" y="162"/>
                  <a:pt x="144" y="162"/>
                </a:cubicBezTo>
                <a:cubicBezTo>
                  <a:pt x="157" y="162"/>
                  <a:pt x="157" y="162"/>
                  <a:pt x="157" y="162"/>
                </a:cubicBezTo>
                <a:cubicBezTo>
                  <a:pt x="160" y="162"/>
                  <a:pt x="162" y="162"/>
                  <a:pt x="163" y="162"/>
                </a:cubicBezTo>
                <a:cubicBezTo>
                  <a:pt x="165" y="161"/>
                  <a:pt x="167" y="160"/>
                  <a:pt x="168" y="159"/>
                </a:cubicBezTo>
                <a:cubicBezTo>
                  <a:pt x="170" y="157"/>
                  <a:pt x="171" y="155"/>
                  <a:pt x="172" y="153"/>
                </a:cubicBezTo>
                <a:cubicBezTo>
                  <a:pt x="173" y="151"/>
                  <a:pt x="173" y="148"/>
                  <a:pt x="173" y="145"/>
                </a:cubicBezTo>
                <a:cubicBezTo>
                  <a:pt x="173" y="142"/>
                  <a:pt x="173" y="139"/>
                  <a:pt x="172" y="137"/>
                </a:cubicBezTo>
                <a:close/>
                <a:moveTo>
                  <a:pt x="163" y="155"/>
                </a:moveTo>
                <a:cubicBezTo>
                  <a:pt x="162" y="155"/>
                  <a:pt x="162" y="156"/>
                  <a:pt x="160" y="156"/>
                </a:cubicBezTo>
                <a:cubicBezTo>
                  <a:pt x="160" y="156"/>
                  <a:pt x="158" y="156"/>
                  <a:pt x="156" y="156"/>
                </a:cubicBezTo>
                <a:cubicBezTo>
                  <a:pt x="151" y="156"/>
                  <a:pt x="151" y="156"/>
                  <a:pt x="151" y="156"/>
                </a:cubicBezTo>
                <a:cubicBezTo>
                  <a:pt x="151" y="134"/>
                  <a:pt x="151" y="134"/>
                  <a:pt x="151" y="134"/>
                </a:cubicBezTo>
                <a:cubicBezTo>
                  <a:pt x="154" y="134"/>
                  <a:pt x="154" y="134"/>
                  <a:pt x="154" y="134"/>
                </a:cubicBezTo>
                <a:cubicBezTo>
                  <a:pt x="157" y="134"/>
                  <a:pt x="159" y="134"/>
                  <a:pt x="160" y="134"/>
                </a:cubicBezTo>
                <a:cubicBezTo>
                  <a:pt x="161" y="134"/>
                  <a:pt x="162" y="135"/>
                  <a:pt x="163" y="136"/>
                </a:cubicBezTo>
                <a:cubicBezTo>
                  <a:pt x="164" y="136"/>
                  <a:pt x="165" y="138"/>
                  <a:pt x="165" y="139"/>
                </a:cubicBezTo>
                <a:cubicBezTo>
                  <a:pt x="166" y="140"/>
                  <a:pt x="166" y="142"/>
                  <a:pt x="166" y="145"/>
                </a:cubicBezTo>
                <a:cubicBezTo>
                  <a:pt x="166" y="148"/>
                  <a:pt x="166" y="150"/>
                  <a:pt x="165" y="151"/>
                </a:cubicBezTo>
                <a:cubicBezTo>
                  <a:pt x="165" y="153"/>
                  <a:pt x="164" y="154"/>
                  <a:pt x="163" y="155"/>
                </a:cubicBezTo>
                <a:close/>
                <a:moveTo>
                  <a:pt x="85" y="134"/>
                </a:moveTo>
                <a:cubicBezTo>
                  <a:pt x="88" y="134"/>
                  <a:pt x="88" y="134"/>
                  <a:pt x="88" y="134"/>
                </a:cubicBezTo>
                <a:cubicBezTo>
                  <a:pt x="90" y="134"/>
                  <a:pt x="92" y="134"/>
                  <a:pt x="93" y="134"/>
                </a:cubicBezTo>
                <a:cubicBezTo>
                  <a:pt x="94" y="134"/>
                  <a:pt x="95" y="135"/>
                  <a:pt x="96" y="135"/>
                </a:cubicBezTo>
                <a:cubicBezTo>
                  <a:pt x="97" y="136"/>
                  <a:pt x="97" y="137"/>
                  <a:pt x="97" y="139"/>
                </a:cubicBezTo>
                <a:cubicBezTo>
                  <a:pt x="97" y="140"/>
                  <a:pt x="97" y="140"/>
                  <a:pt x="96" y="141"/>
                </a:cubicBezTo>
                <a:cubicBezTo>
                  <a:pt x="96" y="142"/>
                  <a:pt x="95" y="143"/>
                  <a:pt x="94" y="143"/>
                </a:cubicBezTo>
                <a:cubicBezTo>
                  <a:pt x="93" y="143"/>
                  <a:pt x="91" y="143"/>
                  <a:pt x="88" y="143"/>
                </a:cubicBezTo>
                <a:cubicBezTo>
                  <a:pt x="85" y="143"/>
                  <a:pt x="85" y="143"/>
                  <a:pt x="85" y="143"/>
                </a:cubicBezTo>
                <a:lnTo>
                  <a:pt x="85" y="134"/>
                </a:lnTo>
                <a:close/>
                <a:moveTo>
                  <a:pt x="33" y="88"/>
                </a:moveTo>
                <a:cubicBezTo>
                  <a:pt x="59" y="50"/>
                  <a:pt x="59" y="50"/>
                  <a:pt x="59" y="50"/>
                </a:cubicBezTo>
                <a:cubicBezTo>
                  <a:pt x="59" y="50"/>
                  <a:pt x="42" y="53"/>
                  <a:pt x="27" y="82"/>
                </a:cubicBezTo>
                <a:cubicBezTo>
                  <a:pt x="34" y="34"/>
                  <a:pt x="87" y="22"/>
                  <a:pt x="97" y="26"/>
                </a:cubicBezTo>
                <a:cubicBezTo>
                  <a:pt x="101" y="28"/>
                  <a:pt x="88" y="52"/>
                  <a:pt x="88" y="52"/>
                </a:cubicBezTo>
                <a:cubicBezTo>
                  <a:pt x="73" y="53"/>
                  <a:pt x="73" y="53"/>
                  <a:pt x="73" y="53"/>
                </a:cubicBezTo>
                <a:cubicBezTo>
                  <a:pt x="86" y="55"/>
                  <a:pt x="86" y="55"/>
                  <a:pt x="86" y="55"/>
                </a:cubicBezTo>
                <a:cubicBezTo>
                  <a:pt x="81" y="62"/>
                  <a:pt x="81" y="62"/>
                  <a:pt x="81" y="62"/>
                </a:cubicBezTo>
                <a:cubicBezTo>
                  <a:pt x="65" y="63"/>
                  <a:pt x="65" y="63"/>
                  <a:pt x="65" y="63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1" y="72"/>
                  <a:pt x="69" y="72"/>
                </a:cubicBezTo>
                <a:cubicBezTo>
                  <a:pt x="67" y="72"/>
                  <a:pt x="57" y="73"/>
                  <a:pt x="57" y="73"/>
                </a:cubicBezTo>
                <a:cubicBezTo>
                  <a:pt x="57" y="73"/>
                  <a:pt x="64" y="75"/>
                  <a:pt x="65" y="75"/>
                </a:cubicBezTo>
                <a:cubicBezTo>
                  <a:pt x="51" y="86"/>
                  <a:pt x="33" y="88"/>
                  <a:pt x="33" y="88"/>
                </a:cubicBezTo>
                <a:close/>
                <a:moveTo>
                  <a:pt x="55" y="54"/>
                </a:moveTo>
                <a:cubicBezTo>
                  <a:pt x="36" y="74"/>
                  <a:pt x="24" y="102"/>
                  <a:pt x="24" y="102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1" y="101"/>
                  <a:pt x="34" y="63"/>
                  <a:pt x="55" y="54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208"/>
          <p:cNvSpPr>
            <a:spLocks noEditPoints="1"/>
          </p:cNvSpPr>
          <p:nvPr/>
        </p:nvSpPr>
        <p:spPr bwMode="auto">
          <a:xfrm>
            <a:off x="2911475" y="4860925"/>
            <a:ext cx="395288" cy="396875"/>
          </a:xfrm>
          <a:custGeom>
            <a:avLst/>
            <a:gdLst>
              <a:gd name="T0" fmla="*/ 164 w 200"/>
              <a:gd name="T1" fmla="*/ 176 h 200"/>
              <a:gd name="T2" fmla="*/ 144 w 200"/>
              <a:gd name="T3" fmla="*/ 200 h 200"/>
              <a:gd name="T4" fmla="*/ 0 w 200"/>
              <a:gd name="T5" fmla="*/ 180 h 200"/>
              <a:gd name="T6" fmla="*/ 20 w 200"/>
              <a:gd name="T7" fmla="*/ 0 h 200"/>
              <a:gd name="T8" fmla="*/ 108 w 200"/>
              <a:gd name="T9" fmla="*/ 0 h 200"/>
              <a:gd name="T10" fmla="*/ 108 w 200"/>
              <a:gd name="T11" fmla="*/ 0 h 200"/>
              <a:gd name="T12" fmla="*/ 108 w 200"/>
              <a:gd name="T13" fmla="*/ 0 h 200"/>
              <a:gd name="T14" fmla="*/ 164 w 200"/>
              <a:gd name="T15" fmla="*/ 60 h 200"/>
              <a:gd name="T16" fmla="*/ 164 w 200"/>
              <a:gd name="T17" fmla="*/ 61 h 200"/>
              <a:gd name="T18" fmla="*/ 164 w 200"/>
              <a:gd name="T19" fmla="*/ 108 h 200"/>
              <a:gd name="T20" fmla="*/ 200 w 200"/>
              <a:gd name="T21" fmla="*/ 128 h 200"/>
              <a:gd name="T22" fmla="*/ 180 w 200"/>
              <a:gd name="T23" fmla="*/ 176 h 200"/>
              <a:gd name="T24" fmla="*/ 108 w 200"/>
              <a:gd name="T25" fmla="*/ 40 h 200"/>
              <a:gd name="T26" fmla="*/ 151 w 200"/>
              <a:gd name="T27" fmla="*/ 60 h 200"/>
              <a:gd name="T28" fmla="*/ 156 w 200"/>
              <a:gd name="T29" fmla="*/ 68 h 200"/>
              <a:gd name="T30" fmla="*/ 100 w 200"/>
              <a:gd name="T31" fmla="*/ 48 h 200"/>
              <a:gd name="T32" fmla="*/ 28 w 200"/>
              <a:gd name="T33" fmla="*/ 8 h 200"/>
              <a:gd name="T34" fmla="*/ 8 w 200"/>
              <a:gd name="T35" fmla="*/ 172 h 200"/>
              <a:gd name="T36" fmla="*/ 136 w 200"/>
              <a:gd name="T37" fmla="*/ 192 h 200"/>
              <a:gd name="T38" fmla="*/ 64 w 200"/>
              <a:gd name="T39" fmla="*/ 176 h 200"/>
              <a:gd name="T40" fmla="*/ 44 w 200"/>
              <a:gd name="T41" fmla="*/ 128 h 200"/>
              <a:gd name="T42" fmla="*/ 156 w 200"/>
              <a:gd name="T43" fmla="*/ 108 h 200"/>
              <a:gd name="T44" fmla="*/ 140 w 200"/>
              <a:gd name="T45" fmla="*/ 127 h 200"/>
              <a:gd name="T46" fmla="*/ 125 w 200"/>
              <a:gd name="T47" fmla="*/ 139 h 200"/>
              <a:gd name="T48" fmla="*/ 110 w 200"/>
              <a:gd name="T49" fmla="*/ 127 h 200"/>
              <a:gd name="T50" fmla="*/ 109 w 200"/>
              <a:gd name="T51" fmla="*/ 162 h 200"/>
              <a:gd name="T52" fmla="*/ 125 w 200"/>
              <a:gd name="T53" fmla="*/ 150 h 200"/>
              <a:gd name="T54" fmla="*/ 141 w 200"/>
              <a:gd name="T55" fmla="*/ 162 h 200"/>
              <a:gd name="T56" fmla="*/ 140 w 200"/>
              <a:gd name="T57" fmla="*/ 127 h 200"/>
              <a:gd name="T58" fmla="*/ 107 w 200"/>
              <a:gd name="T59" fmla="*/ 127 h 200"/>
              <a:gd name="T60" fmla="*/ 80 w 200"/>
              <a:gd name="T61" fmla="*/ 133 h 200"/>
              <a:gd name="T62" fmla="*/ 90 w 200"/>
              <a:gd name="T63" fmla="*/ 162 h 200"/>
              <a:gd name="T64" fmla="*/ 97 w 200"/>
              <a:gd name="T65" fmla="*/ 133 h 200"/>
              <a:gd name="T66" fmla="*/ 171 w 200"/>
              <a:gd name="T67" fmla="*/ 127 h 200"/>
              <a:gd name="T68" fmla="*/ 143 w 200"/>
              <a:gd name="T69" fmla="*/ 133 h 200"/>
              <a:gd name="T70" fmla="*/ 154 w 200"/>
              <a:gd name="T71" fmla="*/ 162 h 200"/>
              <a:gd name="T72" fmla="*/ 161 w 200"/>
              <a:gd name="T73" fmla="*/ 133 h 200"/>
              <a:gd name="T74" fmla="*/ 171 w 200"/>
              <a:gd name="T75" fmla="*/ 127 h 200"/>
              <a:gd name="T76" fmla="*/ 84 w 200"/>
              <a:gd name="T77" fmla="*/ 72 h 200"/>
              <a:gd name="T78" fmla="*/ 20 w 200"/>
              <a:gd name="T79" fmla="*/ 80 h 200"/>
              <a:gd name="T80" fmla="*/ 20 w 200"/>
              <a:gd name="T81" fmla="*/ 40 h 200"/>
              <a:gd name="T82" fmla="*/ 84 w 200"/>
              <a:gd name="T83" fmla="*/ 48 h 200"/>
              <a:gd name="T84" fmla="*/ 20 w 200"/>
              <a:gd name="T85" fmla="*/ 40 h 200"/>
              <a:gd name="T86" fmla="*/ 84 w 200"/>
              <a:gd name="T87" fmla="*/ 24 h 200"/>
              <a:gd name="T88" fmla="*/ 20 w 200"/>
              <a:gd name="T89" fmla="*/ 32 h 200"/>
              <a:gd name="T90" fmla="*/ 60 w 200"/>
              <a:gd name="T91" fmla="*/ 64 h 200"/>
              <a:gd name="T92" fmla="*/ 20 w 200"/>
              <a:gd name="T93" fmla="*/ 56 h 200"/>
              <a:gd name="T94" fmla="*/ 60 w 200"/>
              <a:gd name="T95" fmla="*/ 64 h 200"/>
              <a:gd name="T96" fmla="*/ 20 w 200"/>
              <a:gd name="T97" fmla="*/ 96 h 200"/>
              <a:gd name="T98" fmla="*/ 44 w 200"/>
              <a:gd name="T99" fmla="*/ 8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0" h="200">
                <a:moveTo>
                  <a:pt x="180" y="176"/>
                </a:moveTo>
                <a:cubicBezTo>
                  <a:pt x="164" y="176"/>
                  <a:pt x="164" y="176"/>
                  <a:pt x="164" y="176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91"/>
                  <a:pt x="155" y="200"/>
                  <a:pt x="144" y="200"/>
                </a:cubicBez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108"/>
                  <a:pt x="164" y="108"/>
                  <a:pt x="164" y="108"/>
                </a:cubicBezTo>
                <a:cubicBezTo>
                  <a:pt x="180" y="108"/>
                  <a:pt x="180" y="108"/>
                  <a:pt x="180" y="108"/>
                </a:cubicBezTo>
                <a:cubicBezTo>
                  <a:pt x="191" y="108"/>
                  <a:pt x="200" y="117"/>
                  <a:pt x="200" y="128"/>
                </a:cubicBezTo>
                <a:cubicBezTo>
                  <a:pt x="200" y="156"/>
                  <a:pt x="200" y="156"/>
                  <a:pt x="200" y="156"/>
                </a:cubicBezTo>
                <a:cubicBezTo>
                  <a:pt x="200" y="167"/>
                  <a:pt x="191" y="176"/>
                  <a:pt x="180" y="176"/>
                </a:cubicBezTo>
                <a:close/>
                <a:moveTo>
                  <a:pt x="108" y="15"/>
                </a:moveTo>
                <a:cubicBezTo>
                  <a:pt x="108" y="40"/>
                  <a:pt x="108" y="40"/>
                  <a:pt x="108" y="40"/>
                </a:cubicBezTo>
                <a:cubicBezTo>
                  <a:pt x="108" y="51"/>
                  <a:pt x="117" y="60"/>
                  <a:pt x="128" y="60"/>
                </a:cubicBezTo>
                <a:cubicBezTo>
                  <a:pt x="151" y="60"/>
                  <a:pt x="151" y="60"/>
                  <a:pt x="151" y="60"/>
                </a:cubicBezTo>
                <a:lnTo>
                  <a:pt x="108" y="15"/>
                </a:lnTo>
                <a:close/>
                <a:moveTo>
                  <a:pt x="156" y="68"/>
                </a:moveTo>
                <a:cubicBezTo>
                  <a:pt x="120" y="68"/>
                  <a:pt x="120" y="68"/>
                  <a:pt x="120" y="68"/>
                </a:cubicBezTo>
                <a:cubicBezTo>
                  <a:pt x="109" y="68"/>
                  <a:pt x="100" y="59"/>
                  <a:pt x="100" y="48"/>
                </a:cubicBezTo>
                <a:cubicBezTo>
                  <a:pt x="100" y="8"/>
                  <a:pt x="100" y="8"/>
                  <a:pt x="100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17" y="8"/>
                  <a:pt x="8" y="17"/>
                  <a:pt x="8" y="28"/>
                </a:cubicBezTo>
                <a:cubicBezTo>
                  <a:pt x="8" y="172"/>
                  <a:pt x="8" y="172"/>
                  <a:pt x="8" y="172"/>
                </a:cubicBezTo>
                <a:cubicBezTo>
                  <a:pt x="8" y="183"/>
                  <a:pt x="17" y="192"/>
                  <a:pt x="28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46" y="192"/>
                  <a:pt x="154" y="185"/>
                  <a:pt x="1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53" y="176"/>
                  <a:pt x="44" y="167"/>
                  <a:pt x="44" y="156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44" y="117"/>
                  <a:pt x="53" y="108"/>
                  <a:pt x="64" y="108"/>
                </a:cubicBezTo>
                <a:cubicBezTo>
                  <a:pt x="156" y="108"/>
                  <a:pt x="156" y="108"/>
                  <a:pt x="156" y="108"/>
                </a:cubicBezTo>
                <a:lnTo>
                  <a:pt x="156" y="68"/>
                </a:lnTo>
                <a:close/>
                <a:moveTo>
                  <a:pt x="140" y="127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18" y="127"/>
                  <a:pt x="118" y="127"/>
                  <a:pt x="118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09" y="162"/>
                  <a:pt x="109" y="162"/>
                  <a:pt x="109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25" y="150"/>
                  <a:pt x="125" y="150"/>
                  <a:pt x="125" y="150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41" y="162"/>
                  <a:pt x="141" y="162"/>
                  <a:pt x="141" y="162"/>
                </a:cubicBezTo>
                <a:cubicBezTo>
                  <a:pt x="129" y="144"/>
                  <a:pt x="129" y="144"/>
                  <a:pt x="129" y="144"/>
                </a:cubicBezTo>
                <a:lnTo>
                  <a:pt x="140" y="127"/>
                </a:lnTo>
                <a:close/>
                <a:moveTo>
                  <a:pt x="107" y="133"/>
                </a:moveTo>
                <a:cubicBezTo>
                  <a:pt x="107" y="127"/>
                  <a:pt x="107" y="127"/>
                  <a:pt x="107" y="127"/>
                </a:cubicBezTo>
                <a:cubicBezTo>
                  <a:pt x="80" y="127"/>
                  <a:pt x="80" y="127"/>
                  <a:pt x="80" y="127"/>
                </a:cubicBezTo>
                <a:cubicBezTo>
                  <a:pt x="80" y="133"/>
                  <a:pt x="80" y="133"/>
                  <a:pt x="80" y="133"/>
                </a:cubicBezTo>
                <a:cubicBezTo>
                  <a:pt x="90" y="133"/>
                  <a:pt x="90" y="133"/>
                  <a:pt x="90" y="133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7" y="162"/>
                  <a:pt x="97" y="162"/>
                  <a:pt x="97" y="162"/>
                </a:cubicBezTo>
                <a:cubicBezTo>
                  <a:pt x="97" y="133"/>
                  <a:pt x="97" y="133"/>
                  <a:pt x="97" y="133"/>
                </a:cubicBezTo>
                <a:lnTo>
                  <a:pt x="107" y="133"/>
                </a:lnTo>
                <a:close/>
                <a:moveTo>
                  <a:pt x="171" y="127"/>
                </a:moveTo>
                <a:cubicBezTo>
                  <a:pt x="143" y="127"/>
                  <a:pt x="143" y="127"/>
                  <a:pt x="143" y="127"/>
                </a:cubicBezTo>
                <a:cubicBezTo>
                  <a:pt x="143" y="133"/>
                  <a:pt x="143" y="133"/>
                  <a:pt x="143" y="133"/>
                </a:cubicBezTo>
                <a:cubicBezTo>
                  <a:pt x="154" y="133"/>
                  <a:pt x="154" y="133"/>
                  <a:pt x="154" y="133"/>
                </a:cubicBezTo>
                <a:cubicBezTo>
                  <a:pt x="154" y="162"/>
                  <a:pt x="154" y="162"/>
                  <a:pt x="154" y="162"/>
                </a:cubicBezTo>
                <a:cubicBezTo>
                  <a:pt x="161" y="162"/>
                  <a:pt x="161" y="162"/>
                  <a:pt x="161" y="162"/>
                </a:cubicBezTo>
                <a:cubicBezTo>
                  <a:pt x="161" y="133"/>
                  <a:pt x="161" y="133"/>
                  <a:pt x="161" y="133"/>
                </a:cubicBezTo>
                <a:cubicBezTo>
                  <a:pt x="171" y="133"/>
                  <a:pt x="171" y="133"/>
                  <a:pt x="171" y="133"/>
                </a:cubicBezTo>
                <a:lnTo>
                  <a:pt x="171" y="127"/>
                </a:lnTo>
                <a:close/>
                <a:moveTo>
                  <a:pt x="20" y="72"/>
                </a:moveTo>
                <a:cubicBezTo>
                  <a:pt x="84" y="72"/>
                  <a:pt x="84" y="72"/>
                  <a:pt x="84" y="72"/>
                </a:cubicBezTo>
                <a:cubicBezTo>
                  <a:pt x="84" y="80"/>
                  <a:pt x="84" y="80"/>
                  <a:pt x="84" y="80"/>
                </a:cubicBezTo>
                <a:cubicBezTo>
                  <a:pt x="20" y="80"/>
                  <a:pt x="20" y="80"/>
                  <a:pt x="20" y="80"/>
                </a:cubicBezTo>
                <a:lnTo>
                  <a:pt x="20" y="72"/>
                </a:lnTo>
                <a:close/>
                <a:moveTo>
                  <a:pt x="20" y="40"/>
                </a:moveTo>
                <a:cubicBezTo>
                  <a:pt x="84" y="40"/>
                  <a:pt x="84" y="40"/>
                  <a:pt x="84" y="40"/>
                </a:cubicBezTo>
                <a:cubicBezTo>
                  <a:pt x="84" y="48"/>
                  <a:pt x="84" y="48"/>
                  <a:pt x="84" y="48"/>
                </a:cubicBezTo>
                <a:cubicBezTo>
                  <a:pt x="20" y="48"/>
                  <a:pt x="20" y="48"/>
                  <a:pt x="20" y="48"/>
                </a:cubicBezTo>
                <a:lnTo>
                  <a:pt x="20" y="40"/>
                </a:lnTo>
                <a:close/>
                <a:moveTo>
                  <a:pt x="20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32"/>
                  <a:pt x="84" y="32"/>
                  <a:pt x="84" y="32"/>
                </a:cubicBezTo>
                <a:cubicBezTo>
                  <a:pt x="20" y="32"/>
                  <a:pt x="20" y="32"/>
                  <a:pt x="20" y="32"/>
                </a:cubicBezTo>
                <a:lnTo>
                  <a:pt x="20" y="24"/>
                </a:lnTo>
                <a:close/>
                <a:moveTo>
                  <a:pt x="60" y="64"/>
                </a:moveTo>
                <a:cubicBezTo>
                  <a:pt x="20" y="64"/>
                  <a:pt x="20" y="64"/>
                  <a:pt x="20" y="64"/>
                </a:cubicBezTo>
                <a:cubicBezTo>
                  <a:pt x="20" y="56"/>
                  <a:pt x="20" y="56"/>
                  <a:pt x="20" y="56"/>
                </a:cubicBezTo>
                <a:cubicBezTo>
                  <a:pt x="60" y="56"/>
                  <a:pt x="60" y="56"/>
                  <a:pt x="60" y="56"/>
                </a:cubicBezTo>
                <a:lnTo>
                  <a:pt x="60" y="64"/>
                </a:lnTo>
                <a:close/>
                <a:moveTo>
                  <a:pt x="44" y="96"/>
                </a:moveTo>
                <a:cubicBezTo>
                  <a:pt x="20" y="96"/>
                  <a:pt x="20" y="96"/>
                  <a:pt x="20" y="96"/>
                </a:cubicBezTo>
                <a:cubicBezTo>
                  <a:pt x="20" y="88"/>
                  <a:pt x="20" y="88"/>
                  <a:pt x="20" y="88"/>
                </a:cubicBezTo>
                <a:cubicBezTo>
                  <a:pt x="44" y="88"/>
                  <a:pt x="44" y="88"/>
                  <a:pt x="44" y="88"/>
                </a:cubicBezTo>
                <a:lnTo>
                  <a:pt x="44" y="96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209"/>
          <p:cNvSpPr>
            <a:spLocks noEditPoints="1"/>
          </p:cNvSpPr>
          <p:nvPr/>
        </p:nvSpPr>
        <p:spPr bwMode="auto">
          <a:xfrm>
            <a:off x="-1588" y="5356225"/>
            <a:ext cx="395288" cy="396875"/>
          </a:xfrm>
          <a:custGeom>
            <a:avLst/>
            <a:gdLst>
              <a:gd name="T0" fmla="*/ 164 w 200"/>
              <a:gd name="T1" fmla="*/ 181 h 201"/>
              <a:gd name="T2" fmla="*/ 0 w 200"/>
              <a:gd name="T3" fmla="*/ 181 h 201"/>
              <a:gd name="T4" fmla="*/ 100 w 200"/>
              <a:gd name="T5" fmla="*/ 1 h 201"/>
              <a:gd name="T6" fmla="*/ 108 w 200"/>
              <a:gd name="T7" fmla="*/ 1 h 201"/>
              <a:gd name="T8" fmla="*/ 163 w 200"/>
              <a:gd name="T9" fmla="*/ 61 h 201"/>
              <a:gd name="T10" fmla="*/ 164 w 200"/>
              <a:gd name="T11" fmla="*/ 62 h 201"/>
              <a:gd name="T12" fmla="*/ 180 w 200"/>
              <a:gd name="T13" fmla="*/ 109 h 201"/>
              <a:gd name="T14" fmla="*/ 180 w 200"/>
              <a:gd name="T15" fmla="*/ 177 h 201"/>
              <a:gd name="T16" fmla="*/ 128 w 200"/>
              <a:gd name="T17" fmla="*/ 61 h 201"/>
              <a:gd name="T18" fmla="*/ 156 w 200"/>
              <a:gd name="T19" fmla="*/ 69 h 201"/>
              <a:gd name="T20" fmla="*/ 100 w 200"/>
              <a:gd name="T21" fmla="*/ 9 h 201"/>
              <a:gd name="T22" fmla="*/ 8 w 200"/>
              <a:gd name="T23" fmla="*/ 173 h 201"/>
              <a:gd name="T24" fmla="*/ 155 w 200"/>
              <a:gd name="T25" fmla="*/ 177 h 201"/>
              <a:gd name="T26" fmla="*/ 44 w 200"/>
              <a:gd name="T27" fmla="*/ 129 h 201"/>
              <a:gd name="T28" fmla="*/ 156 w 200"/>
              <a:gd name="T29" fmla="*/ 69 h 201"/>
              <a:gd name="T30" fmla="*/ 122 w 200"/>
              <a:gd name="T31" fmla="*/ 157 h 201"/>
              <a:gd name="T32" fmla="*/ 115 w 200"/>
              <a:gd name="T33" fmla="*/ 163 h 201"/>
              <a:gd name="T34" fmla="*/ 101 w 200"/>
              <a:gd name="T35" fmla="*/ 128 h 201"/>
              <a:gd name="T36" fmla="*/ 79 w 200"/>
              <a:gd name="T37" fmla="*/ 128 h 201"/>
              <a:gd name="T38" fmla="*/ 86 w 200"/>
              <a:gd name="T39" fmla="*/ 163 h 201"/>
              <a:gd name="T40" fmla="*/ 110 w 200"/>
              <a:gd name="T41" fmla="*/ 163 h 201"/>
              <a:gd name="T42" fmla="*/ 153 w 200"/>
              <a:gd name="T43" fmla="*/ 135 h 201"/>
              <a:gd name="T44" fmla="*/ 164 w 200"/>
              <a:gd name="T45" fmla="*/ 138 h 201"/>
              <a:gd name="T46" fmla="*/ 157 w 200"/>
              <a:gd name="T47" fmla="*/ 128 h 201"/>
              <a:gd name="T48" fmla="*/ 145 w 200"/>
              <a:gd name="T49" fmla="*/ 137 h 201"/>
              <a:gd name="T50" fmla="*/ 161 w 200"/>
              <a:gd name="T51" fmla="*/ 149 h 201"/>
              <a:gd name="T52" fmla="*/ 163 w 200"/>
              <a:gd name="T53" fmla="*/ 156 h 201"/>
              <a:gd name="T54" fmla="*/ 150 w 200"/>
              <a:gd name="T55" fmla="*/ 151 h 201"/>
              <a:gd name="T56" fmla="*/ 158 w 200"/>
              <a:gd name="T57" fmla="*/ 163 h 201"/>
              <a:gd name="T58" fmla="*/ 172 w 200"/>
              <a:gd name="T59" fmla="*/ 153 h 201"/>
              <a:gd name="T60" fmla="*/ 159 w 200"/>
              <a:gd name="T61" fmla="*/ 141 h 201"/>
              <a:gd name="T62" fmla="*/ 153 w 200"/>
              <a:gd name="T63" fmla="*/ 135 h 201"/>
              <a:gd name="T64" fmla="*/ 16 w 200"/>
              <a:gd name="T65" fmla="*/ 45 h 201"/>
              <a:gd name="T66" fmla="*/ 92 w 200"/>
              <a:gd name="T67" fmla="*/ 25 h 201"/>
              <a:gd name="T68" fmla="*/ 92 w 200"/>
              <a:gd name="T69" fmla="*/ 93 h 201"/>
              <a:gd name="T70" fmla="*/ 24 w 200"/>
              <a:gd name="T71" fmla="*/ 101 h 201"/>
              <a:gd name="T72" fmla="*/ 24 w 200"/>
              <a:gd name="T73" fmla="*/ 45 h 201"/>
              <a:gd name="T74" fmla="*/ 36 w 200"/>
              <a:gd name="T75" fmla="*/ 45 h 201"/>
              <a:gd name="T76" fmla="*/ 24 w 200"/>
              <a:gd name="T77" fmla="*/ 69 h 201"/>
              <a:gd name="T78" fmla="*/ 36 w 200"/>
              <a:gd name="T79" fmla="*/ 73 h 201"/>
              <a:gd name="T80" fmla="*/ 36 w 200"/>
              <a:gd name="T81" fmla="*/ 81 h 201"/>
              <a:gd name="T82" fmla="*/ 84 w 200"/>
              <a:gd name="T83" fmla="*/ 93 h 201"/>
              <a:gd name="T84" fmla="*/ 72 w 200"/>
              <a:gd name="T85" fmla="*/ 93 h 201"/>
              <a:gd name="T86" fmla="*/ 84 w 200"/>
              <a:gd name="T87" fmla="*/ 73 h 201"/>
              <a:gd name="T88" fmla="*/ 72 w 200"/>
              <a:gd name="T89" fmla="*/ 69 h 201"/>
              <a:gd name="T90" fmla="*/ 72 w 200"/>
              <a:gd name="T91" fmla="*/ 61 h 201"/>
              <a:gd name="T92" fmla="*/ 84 w 200"/>
              <a:gd name="T93" fmla="*/ 57 h 201"/>
              <a:gd name="T94" fmla="*/ 72 w 200"/>
              <a:gd name="T95" fmla="*/ 57 h 201"/>
              <a:gd name="T96" fmla="*/ 68 w 200"/>
              <a:gd name="T97" fmla="*/ 85 h 201"/>
              <a:gd name="T98" fmla="*/ 56 w 200"/>
              <a:gd name="T99" fmla="*/ 81 h 201"/>
              <a:gd name="T100" fmla="*/ 56 w 200"/>
              <a:gd name="T101" fmla="*/ 73 h 201"/>
              <a:gd name="T102" fmla="*/ 68 w 200"/>
              <a:gd name="T103" fmla="*/ 69 h 201"/>
              <a:gd name="T104" fmla="*/ 56 w 200"/>
              <a:gd name="T105" fmla="*/ 69 h 201"/>
              <a:gd name="T106" fmla="*/ 68 w 200"/>
              <a:gd name="T107" fmla="*/ 45 h 201"/>
              <a:gd name="T108" fmla="*/ 40 w 200"/>
              <a:gd name="T109" fmla="*/ 93 h 201"/>
              <a:gd name="T110" fmla="*/ 40 w 200"/>
              <a:gd name="T111" fmla="*/ 85 h 201"/>
              <a:gd name="T112" fmla="*/ 52 w 200"/>
              <a:gd name="T113" fmla="*/ 81 h 201"/>
              <a:gd name="T114" fmla="*/ 40 w 200"/>
              <a:gd name="T115" fmla="*/ 81 h 201"/>
              <a:gd name="T116" fmla="*/ 52 w 200"/>
              <a:gd name="T117" fmla="*/ 61 h 201"/>
              <a:gd name="T118" fmla="*/ 40 w 200"/>
              <a:gd name="T119" fmla="*/ 57 h 201"/>
              <a:gd name="T120" fmla="*/ 40 w 200"/>
              <a:gd name="T121" fmla="*/ 45 h 201"/>
              <a:gd name="T122" fmla="*/ 24 w 200"/>
              <a:gd name="T123" fmla="*/ 85 h 201"/>
              <a:gd name="T124" fmla="*/ 36 w 200"/>
              <a:gd name="T125" fmla="*/ 85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0" h="201">
                <a:moveTo>
                  <a:pt x="180" y="177"/>
                </a:moveTo>
                <a:cubicBezTo>
                  <a:pt x="164" y="177"/>
                  <a:pt x="164" y="177"/>
                  <a:pt x="164" y="177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64" y="192"/>
                  <a:pt x="155" y="201"/>
                  <a:pt x="144" y="201"/>
                </a:cubicBezTo>
                <a:cubicBezTo>
                  <a:pt x="20" y="201"/>
                  <a:pt x="20" y="201"/>
                  <a:pt x="20" y="201"/>
                </a:cubicBezTo>
                <a:cubicBezTo>
                  <a:pt x="9" y="201"/>
                  <a:pt x="0" y="192"/>
                  <a:pt x="0" y="18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1"/>
                  <a:pt x="20" y="1"/>
                </a:cubicBezTo>
                <a:cubicBezTo>
                  <a:pt x="100" y="1"/>
                  <a:pt x="100" y="1"/>
                  <a:pt x="100" y="1"/>
                </a:cubicBezTo>
                <a:cubicBezTo>
                  <a:pt x="107" y="1"/>
                  <a:pt x="107" y="1"/>
                  <a:pt x="107" y="1"/>
                </a:cubicBezTo>
                <a:cubicBezTo>
                  <a:pt x="107" y="0"/>
                  <a:pt x="107" y="0"/>
                  <a:pt x="107" y="0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109"/>
                  <a:pt x="164" y="109"/>
                  <a:pt x="164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91" y="109"/>
                  <a:pt x="200" y="118"/>
                  <a:pt x="200" y="129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68"/>
                  <a:pt x="191" y="177"/>
                  <a:pt x="180" y="177"/>
                </a:cubicBezTo>
                <a:close/>
                <a:moveTo>
                  <a:pt x="108" y="15"/>
                </a:moveTo>
                <a:cubicBezTo>
                  <a:pt x="108" y="41"/>
                  <a:pt x="108" y="41"/>
                  <a:pt x="108" y="41"/>
                </a:cubicBezTo>
                <a:cubicBezTo>
                  <a:pt x="108" y="52"/>
                  <a:pt x="117" y="61"/>
                  <a:pt x="128" y="61"/>
                </a:cubicBezTo>
                <a:cubicBezTo>
                  <a:pt x="151" y="61"/>
                  <a:pt x="151" y="61"/>
                  <a:pt x="151" y="61"/>
                </a:cubicBezTo>
                <a:lnTo>
                  <a:pt x="108" y="15"/>
                </a:lnTo>
                <a:close/>
                <a:moveTo>
                  <a:pt x="156" y="69"/>
                </a:moveTo>
                <a:cubicBezTo>
                  <a:pt x="120" y="69"/>
                  <a:pt x="120" y="69"/>
                  <a:pt x="120" y="69"/>
                </a:cubicBezTo>
                <a:cubicBezTo>
                  <a:pt x="109" y="69"/>
                  <a:pt x="100" y="60"/>
                  <a:pt x="100" y="49"/>
                </a:cubicBezTo>
                <a:cubicBezTo>
                  <a:pt x="100" y="9"/>
                  <a:pt x="100" y="9"/>
                  <a:pt x="100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17" y="9"/>
                  <a:pt x="8" y="18"/>
                  <a:pt x="8" y="29"/>
                </a:cubicBezTo>
                <a:cubicBezTo>
                  <a:pt x="8" y="173"/>
                  <a:pt x="8" y="173"/>
                  <a:pt x="8" y="173"/>
                </a:cubicBezTo>
                <a:cubicBezTo>
                  <a:pt x="8" y="184"/>
                  <a:pt x="17" y="193"/>
                  <a:pt x="28" y="193"/>
                </a:cubicBezTo>
                <a:cubicBezTo>
                  <a:pt x="136" y="193"/>
                  <a:pt x="136" y="193"/>
                  <a:pt x="136" y="193"/>
                </a:cubicBezTo>
                <a:cubicBezTo>
                  <a:pt x="145" y="193"/>
                  <a:pt x="154" y="186"/>
                  <a:pt x="155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53" y="177"/>
                  <a:pt x="44" y="168"/>
                  <a:pt x="44" y="157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4" y="118"/>
                  <a:pt x="53" y="109"/>
                  <a:pt x="64" y="109"/>
                </a:cubicBezTo>
                <a:cubicBezTo>
                  <a:pt x="156" y="109"/>
                  <a:pt x="156" y="109"/>
                  <a:pt x="156" y="109"/>
                </a:cubicBezTo>
                <a:lnTo>
                  <a:pt x="156" y="69"/>
                </a:lnTo>
                <a:close/>
                <a:moveTo>
                  <a:pt x="139" y="163"/>
                </a:moveTo>
                <a:cubicBezTo>
                  <a:pt x="139" y="157"/>
                  <a:pt x="139" y="157"/>
                  <a:pt x="139" y="157"/>
                </a:cubicBezTo>
                <a:cubicBezTo>
                  <a:pt x="122" y="157"/>
                  <a:pt x="122" y="157"/>
                  <a:pt x="122" y="157"/>
                </a:cubicBezTo>
                <a:cubicBezTo>
                  <a:pt x="122" y="129"/>
                  <a:pt x="122" y="129"/>
                  <a:pt x="122" y="129"/>
                </a:cubicBezTo>
                <a:cubicBezTo>
                  <a:pt x="115" y="129"/>
                  <a:pt x="115" y="129"/>
                  <a:pt x="115" y="129"/>
                </a:cubicBezTo>
                <a:cubicBezTo>
                  <a:pt x="115" y="163"/>
                  <a:pt x="115" y="163"/>
                  <a:pt x="115" y="163"/>
                </a:cubicBezTo>
                <a:lnTo>
                  <a:pt x="139" y="163"/>
                </a:lnTo>
                <a:close/>
                <a:moveTo>
                  <a:pt x="109" y="128"/>
                </a:moveTo>
                <a:cubicBezTo>
                  <a:pt x="101" y="128"/>
                  <a:pt x="101" y="128"/>
                  <a:pt x="101" y="128"/>
                </a:cubicBezTo>
                <a:cubicBezTo>
                  <a:pt x="94" y="139"/>
                  <a:pt x="94" y="139"/>
                  <a:pt x="94" y="139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79" y="128"/>
                  <a:pt x="79" y="128"/>
                  <a:pt x="79" y="128"/>
                </a:cubicBezTo>
                <a:cubicBezTo>
                  <a:pt x="90" y="145"/>
                  <a:pt x="90" y="145"/>
                  <a:pt x="90" y="145"/>
                </a:cubicBezTo>
                <a:cubicBezTo>
                  <a:pt x="78" y="163"/>
                  <a:pt x="78" y="163"/>
                  <a:pt x="78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94" y="151"/>
                  <a:pt x="94" y="151"/>
                  <a:pt x="94" y="151"/>
                </a:cubicBezTo>
                <a:cubicBezTo>
                  <a:pt x="102" y="163"/>
                  <a:pt x="102" y="163"/>
                  <a:pt x="102" y="163"/>
                </a:cubicBezTo>
                <a:cubicBezTo>
                  <a:pt x="110" y="163"/>
                  <a:pt x="110" y="163"/>
                  <a:pt x="110" y="163"/>
                </a:cubicBezTo>
                <a:cubicBezTo>
                  <a:pt x="98" y="145"/>
                  <a:pt x="98" y="145"/>
                  <a:pt x="98" y="145"/>
                </a:cubicBezTo>
                <a:lnTo>
                  <a:pt x="109" y="128"/>
                </a:lnTo>
                <a:close/>
                <a:moveTo>
                  <a:pt x="153" y="135"/>
                </a:moveTo>
                <a:cubicBezTo>
                  <a:pt x="154" y="134"/>
                  <a:pt x="155" y="133"/>
                  <a:pt x="157" y="133"/>
                </a:cubicBezTo>
                <a:cubicBezTo>
                  <a:pt x="159" y="133"/>
                  <a:pt x="161" y="134"/>
                  <a:pt x="162" y="135"/>
                </a:cubicBezTo>
                <a:cubicBezTo>
                  <a:pt x="163" y="135"/>
                  <a:pt x="163" y="137"/>
                  <a:pt x="164" y="138"/>
                </a:cubicBezTo>
                <a:cubicBezTo>
                  <a:pt x="171" y="138"/>
                  <a:pt x="171" y="138"/>
                  <a:pt x="171" y="138"/>
                </a:cubicBezTo>
                <a:cubicBezTo>
                  <a:pt x="170" y="135"/>
                  <a:pt x="169" y="132"/>
                  <a:pt x="167" y="131"/>
                </a:cubicBezTo>
                <a:cubicBezTo>
                  <a:pt x="165" y="129"/>
                  <a:pt x="162" y="128"/>
                  <a:pt x="157" y="128"/>
                </a:cubicBezTo>
                <a:cubicBezTo>
                  <a:pt x="155" y="128"/>
                  <a:pt x="153" y="128"/>
                  <a:pt x="151" y="129"/>
                </a:cubicBezTo>
                <a:cubicBezTo>
                  <a:pt x="149" y="130"/>
                  <a:pt x="147" y="131"/>
                  <a:pt x="146" y="132"/>
                </a:cubicBezTo>
                <a:cubicBezTo>
                  <a:pt x="145" y="134"/>
                  <a:pt x="145" y="136"/>
                  <a:pt x="145" y="137"/>
                </a:cubicBezTo>
                <a:cubicBezTo>
                  <a:pt x="145" y="140"/>
                  <a:pt x="146" y="142"/>
                  <a:pt x="148" y="144"/>
                </a:cubicBezTo>
                <a:cubicBezTo>
                  <a:pt x="150" y="146"/>
                  <a:pt x="152" y="147"/>
                  <a:pt x="156" y="148"/>
                </a:cubicBezTo>
                <a:cubicBezTo>
                  <a:pt x="159" y="148"/>
                  <a:pt x="161" y="149"/>
                  <a:pt x="161" y="149"/>
                </a:cubicBezTo>
                <a:cubicBezTo>
                  <a:pt x="163" y="150"/>
                  <a:pt x="163" y="150"/>
                  <a:pt x="164" y="151"/>
                </a:cubicBezTo>
                <a:cubicBezTo>
                  <a:pt x="164" y="151"/>
                  <a:pt x="165" y="152"/>
                  <a:pt x="165" y="153"/>
                </a:cubicBezTo>
                <a:cubicBezTo>
                  <a:pt x="165" y="154"/>
                  <a:pt x="164" y="155"/>
                  <a:pt x="163" y="156"/>
                </a:cubicBezTo>
                <a:cubicBezTo>
                  <a:pt x="162" y="157"/>
                  <a:pt x="160" y="157"/>
                  <a:pt x="158" y="157"/>
                </a:cubicBezTo>
                <a:cubicBezTo>
                  <a:pt x="156" y="157"/>
                  <a:pt x="154" y="157"/>
                  <a:pt x="153" y="156"/>
                </a:cubicBezTo>
                <a:cubicBezTo>
                  <a:pt x="152" y="155"/>
                  <a:pt x="151" y="153"/>
                  <a:pt x="150" y="151"/>
                </a:cubicBezTo>
                <a:cubicBezTo>
                  <a:pt x="144" y="151"/>
                  <a:pt x="144" y="151"/>
                  <a:pt x="144" y="151"/>
                </a:cubicBezTo>
                <a:cubicBezTo>
                  <a:pt x="144" y="155"/>
                  <a:pt x="145" y="158"/>
                  <a:pt x="148" y="160"/>
                </a:cubicBezTo>
                <a:cubicBezTo>
                  <a:pt x="150" y="162"/>
                  <a:pt x="153" y="163"/>
                  <a:pt x="158" y="163"/>
                </a:cubicBezTo>
                <a:cubicBezTo>
                  <a:pt x="161" y="163"/>
                  <a:pt x="163" y="163"/>
                  <a:pt x="165" y="162"/>
                </a:cubicBezTo>
                <a:cubicBezTo>
                  <a:pt x="167" y="161"/>
                  <a:pt x="169" y="160"/>
                  <a:pt x="170" y="158"/>
                </a:cubicBezTo>
                <a:cubicBezTo>
                  <a:pt x="171" y="156"/>
                  <a:pt x="172" y="155"/>
                  <a:pt x="172" y="153"/>
                </a:cubicBezTo>
                <a:cubicBezTo>
                  <a:pt x="172" y="150"/>
                  <a:pt x="171" y="149"/>
                  <a:pt x="170" y="147"/>
                </a:cubicBezTo>
                <a:cubicBezTo>
                  <a:pt x="169" y="146"/>
                  <a:pt x="168" y="145"/>
                  <a:pt x="166" y="144"/>
                </a:cubicBezTo>
                <a:cubicBezTo>
                  <a:pt x="165" y="143"/>
                  <a:pt x="162" y="142"/>
                  <a:pt x="159" y="141"/>
                </a:cubicBezTo>
                <a:cubicBezTo>
                  <a:pt x="156" y="140"/>
                  <a:pt x="153" y="140"/>
                  <a:pt x="153" y="139"/>
                </a:cubicBezTo>
                <a:cubicBezTo>
                  <a:pt x="152" y="138"/>
                  <a:pt x="152" y="138"/>
                  <a:pt x="152" y="137"/>
                </a:cubicBezTo>
                <a:cubicBezTo>
                  <a:pt x="152" y="136"/>
                  <a:pt x="152" y="135"/>
                  <a:pt x="153" y="135"/>
                </a:cubicBezTo>
                <a:close/>
                <a:moveTo>
                  <a:pt x="16" y="101"/>
                </a:moveTo>
                <a:cubicBezTo>
                  <a:pt x="16" y="93"/>
                  <a:pt x="16" y="93"/>
                  <a:pt x="16" y="93"/>
                </a:cubicBezTo>
                <a:cubicBezTo>
                  <a:pt x="16" y="45"/>
                  <a:pt x="16" y="45"/>
                  <a:pt x="16" y="45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25"/>
                  <a:pt x="16" y="25"/>
                  <a:pt x="16" y="25"/>
                </a:cubicBezTo>
                <a:cubicBezTo>
                  <a:pt x="92" y="25"/>
                  <a:pt x="92" y="25"/>
                  <a:pt x="92" y="25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5"/>
                  <a:pt x="92" y="45"/>
                  <a:pt x="92" y="45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101"/>
                  <a:pt x="92" y="101"/>
                  <a:pt x="92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24" y="101"/>
                  <a:pt x="24" y="101"/>
                  <a:pt x="24" y="101"/>
                </a:cubicBezTo>
                <a:lnTo>
                  <a:pt x="16" y="101"/>
                </a:lnTo>
                <a:close/>
                <a:moveTo>
                  <a:pt x="36" y="45"/>
                </a:moveTo>
                <a:cubicBezTo>
                  <a:pt x="24" y="45"/>
                  <a:pt x="24" y="45"/>
                  <a:pt x="24" y="45"/>
                </a:cubicBezTo>
                <a:cubicBezTo>
                  <a:pt x="24" y="57"/>
                  <a:pt x="24" y="57"/>
                  <a:pt x="24" y="57"/>
                </a:cubicBezTo>
                <a:cubicBezTo>
                  <a:pt x="36" y="57"/>
                  <a:pt x="36" y="57"/>
                  <a:pt x="36" y="57"/>
                </a:cubicBezTo>
                <a:lnTo>
                  <a:pt x="36" y="45"/>
                </a:lnTo>
                <a:close/>
                <a:moveTo>
                  <a:pt x="36" y="61"/>
                </a:moveTo>
                <a:cubicBezTo>
                  <a:pt x="24" y="61"/>
                  <a:pt x="24" y="61"/>
                  <a:pt x="24" y="61"/>
                </a:cubicBezTo>
                <a:cubicBezTo>
                  <a:pt x="24" y="69"/>
                  <a:pt x="24" y="69"/>
                  <a:pt x="24" y="69"/>
                </a:cubicBezTo>
                <a:cubicBezTo>
                  <a:pt x="36" y="69"/>
                  <a:pt x="36" y="69"/>
                  <a:pt x="36" y="69"/>
                </a:cubicBezTo>
                <a:lnTo>
                  <a:pt x="36" y="61"/>
                </a:lnTo>
                <a:close/>
                <a:moveTo>
                  <a:pt x="36" y="73"/>
                </a:moveTo>
                <a:cubicBezTo>
                  <a:pt x="24" y="73"/>
                  <a:pt x="24" y="73"/>
                  <a:pt x="24" y="73"/>
                </a:cubicBezTo>
                <a:cubicBezTo>
                  <a:pt x="24" y="81"/>
                  <a:pt x="24" y="81"/>
                  <a:pt x="24" y="81"/>
                </a:cubicBezTo>
                <a:cubicBezTo>
                  <a:pt x="36" y="81"/>
                  <a:pt x="36" y="81"/>
                  <a:pt x="36" y="81"/>
                </a:cubicBezTo>
                <a:lnTo>
                  <a:pt x="36" y="73"/>
                </a:lnTo>
                <a:close/>
                <a:moveTo>
                  <a:pt x="72" y="93"/>
                </a:moveTo>
                <a:cubicBezTo>
                  <a:pt x="84" y="93"/>
                  <a:pt x="84" y="93"/>
                  <a:pt x="84" y="93"/>
                </a:cubicBezTo>
                <a:cubicBezTo>
                  <a:pt x="84" y="85"/>
                  <a:pt x="84" y="85"/>
                  <a:pt x="84" y="85"/>
                </a:cubicBezTo>
                <a:cubicBezTo>
                  <a:pt x="72" y="85"/>
                  <a:pt x="72" y="85"/>
                  <a:pt x="72" y="85"/>
                </a:cubicBezTo>
                <a:lnTo>
                  <a:pt x="72" y="93"/>
                </a:lnTo>
                <a:close/>
                <a:moveTo>
                  <a:pt x="72" y="81"/>
                </a:moveTo>
                <a:cubicBezTo>
                  <a:pt x="84" y="81"/>
                  <a:pt x="84" y="81"/>
                  <a:pt x="84" y="81"/>
                </a:cubicBezTo>
                <a:cubicBezTo>
                  <a:pt x="84" y="73"/>
                  <a:pt x="84" y="73"/>
                  <a:pt x="84" y="73"/>
                </a:cubicBezTo>
                <a:cubicBezTo>
                  <a:pt x="72" y="73"/>
                  <a:pt x="72" y="73"/>
                  <a:pt x="72" y="73"/>
                </a:cubicBezTo>
                <a:lnTo>
                  <a:pt x="72" y="81"/>
                </a:lnTo>
                <a:close/>
                <a:moveTo>
                  <a:pt x="72" y="69"/>
                </a:moveTo>
                <a:cubicBezTo>
                  <a:pt x="84" y="69"/>
                  <a:pt x="84" y="69"/>
                  <a:pt x="84" y="69"/>
                </a:cubicBezTo>
                <a:cubicBezTo>
                  <a:pt x="84" y="61"/>
                  <a:pt x="84" y="61"/>
                  <a:pt x="84" y="61"/>
                </a:cubicBezTo>
                <a:cubicBezTo>
                  <a:pt x="72" y="61"/>
                  <a:pt x="72" y="61"/>
                  <a:pt x="72" y="61"/>
                </a:cubicBezTo>
                <a:lnTo>
                  <a:pt x="72" y="69"/>
                </a:lnTo>
                <a:close/>
                <a:moveTo>
                  <a:pt x="72" y="57"/>
                </a:moveTo>
                <a:cubicBezTo>
                  <a:pt x="84" y="57"/>
                  <a:pt x="84" y="57"/>
                  <a:pt x="84" y="57"/>
                </a:cubicBezTo>
                <a:cubicBezTo>
                  <a:pt x="84" y="45"/>
                  <a:pt x="84" y="45"/>
                  <a:pt x="84" y="45"/>
                </a:cubicBezTo>
                <a:cubicBezTo>
                  <a:pt x="72" y="45"/>
                  <a:pt x="72" y="45"/>
                  <a:pt x="72" y="45"/>
                </a:cubicBezTo>
                <a:lnTo>
                  <a:pt x="72" y="57"/>
                </a:lnTo>
                <a:close/>
                <a:moveTo>
                  <a:pt x="56" y="93"/>
                </a:moveTo>
                <a:cubicBezTo>
                  <a:pt x="68" y="93"/>
                  <a:pt x="68" y="93"/>
                  <a:pt x="68" y="93"/>
                </a:cubicBezTo>
                <a:cubicBezTo>
                  <a:pt x="68" y="85"/>
                  <a:pt x="68" y="85"/>
                  <a:pt x="68" y="85"/>
                </a:cubicBezTo>
                <a:cubicBezTo>
                  <a:pt x="56" y="85"/>
                  <a:pt x="56" y="85"/>
                  <a:pt x="56" y="85"/>
                </a:cubicBezTo>
                <a:lnTo>
                  <a:pt x="56" y="93"/>
                </a:lnTo>
                <a:close/>
                <a:moveTo>
                  <a:pt x="56" y="81"/>
                </a:moveTo>
                <a:cubicBezTo>
                  <a:pt x="68" y="81"/>
                  <a:pt x="68" y="81"/>
                  <a:pt x="68" y="81"/>
                </a:cubicBezTo>
                <a:cubicBezTo>
                  <a:pt x="68" y="73"/>
                  <a:pt x="68" y="73"/>
                  <a:pt x="68" y="73"/>
                </a:cubicBezTo>
                <a:cubicBezTo>
                  <a:pt x="56" y="73"/>
                  <a:pt x="56" y="73"/>
                  <a:pt x="56" y="73"/>
                </a:cubicBezTo>
                <a:lnTo>
                  <a:pt x="56" y="81"/>
                </a:lnTo>
                <a:close/>
                <a:moveTo>
                  <a:pt x="56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1"/>
                  <a:pt x="68" y="61"/>
                  <a:pt x="68" y="61"/>
                </a:cubicBezTo>
                <a:cubicBezTo>
                  <a:pt x="56" y="61"/>
                  <a:pt x="56" y="61"/>
                  <a:pt x="56" y="61"/>
                </a:cubicBezTo>
                <a:lnTo>
                  <a:pt x="56" y="69"/>
                </a:lnTo>
                <a:close/>
                <a:moveTo>
                  <a:pt x="56" y="57"/>
                </a:moveTo>
                <a:cubicBezTo>
                  <a:pt x="68" y="57"/>
                  <a:pt x="68" y="57"/>
                  <a:pt x="68" y="57"/>
                </a:cubicBezTo>
                <a:cubicBezTo>
                  <a:pt x="68" y="45"/>
                  <a:pt x="68" y="45"/>
                  <a:pt x="68" y="45"/>
                </a:cubicBezTo>
                <a:cubicBezTo>
                  <a:pt x="56" y="45"/>
                  <a:pt x="56" y="45"/>
                  <a:pt x="56" y="45"/>
                </a:cubicBezTo>
                <a:lnTo>
                  <a:pt x="56" y="57"/>
                </a:lnTo>
                <a:close/>
                <a:moveTo>
                  <a:pt x="40" y="93"/>
                </a:moveTo>
                <a:cubicBezTo>
                  <a:pt x="52" y="93"/>
                  <a:pt x="52" y="93"/>
                  <a:pt x="52" y="93"/>
                </a:cubicBezTo>
                <a:cubicBezTo>
                  <a:pt x="52" y="85"/>
                  <a:pt x="52" y="85"/>
                  <a:pt x="52" y="85"/>
                </a:cubicBezTo>
                <a:cubicBezTo>
                  <a:pt x="40" y="85"/>
                  <a:pt x="40" y="85"/>
                  <a:pt x="40" y="85"/>
                </a:cubicBezTo>
                <a:lnTo>
                  <a:pt x="40" y="93"/>
                </a:lnTo>
                <a:close/>
                <a:moveTo>
                  <a:pt x="40" y="81"/>
                </a:moveTo>
                <a:cubicBezTo>
                  <a:pt x="52" y="81"/>
                  <a:pt x="52" y="81"/>
                  <a:pt x="52" y="81"/>
                </a:cubicBezTo>
                <a:cubicBezTo>
                  <a:pt x="52" y="73"/>
                  <a:pt x="52" y="73"/>
                  <a:pt x="52" y="73"/>
                </a:cubicBezTo>
                <a:cubicBezTo>
                  <a:pt x="40" y="73"/>
                  <a:pt x="40" y="73"/>
                  <a:pt x="40" y="73"/>
                </a:cubicBezTo>
                <a:lnTo>
                  <a:pt x="40" y="81"/>
                </a:lnTo>
                <a:close/>
                <a:moveTo>
                  <a:pt x="40" y="69"/>
                </a:moveTo>
                <a:cubicBezTo>
                  <a:pt x="52" y="69"/>
                  <a:pt x="52" y="69"/>
                  <a:pt x="52" y="69"/>
                </a:cubicBezTo>
                <a:cubicBezTo>
                  <a:pt x="52" y="61"/>
                  <a:pt x="52" y="61"/>
                  <a:pt x="52" y="61"/>
                </a:cubicBezTo>
                <a:cubicBezTo>
                  <a:pt x="40" y="61"/>
                  <a:pt x="40" y="61"/>
                  <a:pt x="40" y="61"/>
                </a:cubicBezTo>
                <a:lnTo>
                  <a:pt x="40" y="69"/>
                </a:lnTo>
                <a:close/>
                <a:moveTo>
                  <a:pt x="40" y="57"/>
                </a:moveTo>
                <a:cubicBezTo>
                  <a:pt x="52" y="57"/>
                  <a:pt x="52" y="57"/>
                  <a:pt x="52" y="57"/>
                </a:cubicBezTo>
                <a:cubicBezTo>
                  <a:pt x="52" y="45"/>
                  <a:pt x="52" y="45"/>
                  <a:pt x="52" y="45"/>
                </a:cubicBezTo>
                <a:cubicBezTo>
                  <a:pt x="40" y="45"/>
                  <a:pt x="40" y="45"/>
                  <a:pt x="40" y="45"/>
                </a:cubicBezTo>
                <a:lnTo>
                  <a:pt x="40" y="57"/>
                </a:lnTo>
                <a:close/>
                <a:moveTo>
                  <a:pt x="36" y="85"/>
                </a:moveTo>
                <a:cubicBezTo>
                  <a:pt x="24" y="85"/>
                  <a:pt x="24" y="85"/>
                  <a:pt x="24" y="85"/>
                </a:cubicBezTo>
                <a:cubicBezTo>
                  <a:pt x="24" y="93"/>
                  <a:pt x="24" y="93"/>
                  <a:pt x="24" y="93"/>
                </a:cubicBezTo>
                <a:cubicBezTo>
                  <a:pt x="36" y="93"/>
                  <a:pt x="36" y="93"/>
                  <a:pt x="36" y="93"/>
                </a:cubicBezTo>
                <a:lnTo>
                  <a:pt x="36" y="85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210"/>
          <p:cNvSpPr>
            <a:spLocks noEditPoints="1"/>
          </p:cNvSpPr>
          <p:nvPr/>
        </p:nvSpPr>
        <p:spPr bwMode="auto">
          <a:xfrm>
            <a:off x="488950" y="5356225"/>
            <a:ext cx="395288" cy="396875"/>
          </a:xfrm>
          <a:custGeom>
            <a:avLst/>
            <a:gdLst>
              <a:gd name="T0" fmla="*/ 164 w 200"/>
              <a:gd name="T1" fmla="*/ 181 h 201"/>
              <a:gd name="T2" fmla="*/ 0 w 200"/>
              <a:gd name="T3" fmla="*/ 181 h 201"/>
              <a:gd name="T4" fmla="*/ 100 w 200"/>
              <a:gd name="T5" fmla="*/ 1 h 201"/>
              <a:gd name="T6" fmla="*/ 108 w 200"/>
              <a:gd name="T7" fmla="*/ 1 h 201"/>
              <a:gd name="T8" fmla="*/ 163 w 200"/>
              <a:gd name="T9" fmla="*/ 61 h 201"/>
              <a:gd name="T10" fmla="*/ 164 w 200"/>
              <a:gd name="T11" fmla="*/ 62 h 201"/>
              <a:gd name="T12" fmla="*/ 180 w 200"/>
              <a:gd name="T13" fmla="*/ 109 h 201"/>
              <a:gd name="T14" fmla="*/ 180 w 200"/>
              <a:gd name="T15" fmla="*/ 177 h 201"/>
              <a:gd name="T16" fmla="*/ 128 w 200"/>
              <a:gd name="T17" fmla="*/ 61 h 201"/>
              <a:gd name="T18" fmla="*/ 156 w 200"/>
              <a:gd name="T19" fmla="*/ 69 h 201"/>
              <a:gd name="T20" fmla="*/ 100 w 200"/>
              <a:gd name="T21" fmla="*/ 9 h 201"/>
              <a:gd name="T22" fmla="*/ 8 w 200"/>
              <a:gd name="T23" fmla="*/ 173 h 201"/>
              <a:gd name="T24" fmla="*/ 155 w 200"/>
              <a:gd name="T25" fmla="*/ 177 h 201"/>
              <a:gd name="T26" fmla="*/ 44 w 200"/>
              <a:gd name="T27" fmla="*/ 129 h 201"/>
              <a:gd name="T28" fmla="*/ 156 w 200"/>
              <a:gd name="T29" fmla="*/ 69 h 201"/>
              <a:gd name="T30" fmla="*/ 141 w 200"/>
              <a:gd name="T31" fmla="*/ 148 h 201"/>
              <a:gd name="T32" fmla="*/ 143 w 200"/>
              <a:gd name="T33" fmla="*/ 132 h 201"/>
              <a:gd name="T34" fmla="*/ 119 w 200"/>
              <a:gd name="T35" fmla="*/ 128 h 201"/>
              <a:gd name="T36" fmla="*/ 126 w 200"/>
              <a:gd name="T37" fmla="*/ 150 h 201"/>
              <a:gd name="T38" fmla="*/ 97 w 200"/>
              <a:gd name="T39" fmla="*/ 163 h 201"/>
              <a:gd name="T40" fmla="*/ 111 w 200"/>
              <a:gd name="T41" fmla="*/ 163 h 201"/>
              <a:gd name="T42" fmla="*/ 94 w 200"/>
              <a:gd name="T43" fmla="*/ 152 h 201"/>
              <a:gd name="T44" fmla="*/ 78 w 200"/>
              <a:gd name="T45" fmla="*/ 163 h 201"/>
              <a:gd name="T46" fmla="*/ 91 w 200"/>
              <a:gd name="T47" fmla="*/ 163 h 201"/>
              <a:gd name="T48" fmla="*/ 161 w 200"/>
              <a:gd name="T49" fmla="*/ 128 h 201"/>
              <a:gd name="T50" fmla="*/ 151 w 200"/>
              <a:gd name="T51" fmla="*/ 137 h 201"/>
              <a:gd name="T52" fmla="*/ 161 w 200"/>
              <a:gd name="T53" fmla="*/ 134 h 201"/>
              <a:gd name="T54" fmla="*/ 164 w 200"/>
              <a:gd name="T55" fmla="*/ 141 h 201"/>
              <a:gd name="T56" fmla="*/ 162 w 200"/>
              <a:gd name="T57" fmla="*/ 147 h 201"/>
              <a:gd name="T58" fmla="*/ 165 w 200"/>
              <a:gd name="T59" fmla="*/ 156 h 201"/>
              <a:gd name="T60" fmla="*/ 157 w 200"/>
              <a:gd name="T61" fmla="*/ 153 h 201"/>
              <a:gd name="T62" fmla="*/ 162 w 200"/>
              <a:gd name="T63" fmla="*/ 163 h 201"/>
              <a:gd name="T64" fmla="*/ 171 w 200"/>
              <a:gd name="T65" fmla="*/ 147 h 201"/>
              <a:gd name="T66" fmla="*/ 126 w 200"/>
              <a:gd name="T67" fmla="*/ 134 h 201"/>
              <a:gd name="T68" fmla="*/ 137 w 200"/>
              <a:gd name="T69" fmla="*/ 136 h 201"/>
              <a:gd name="T70" fmla="*/ 135 w 200"/>
              <a:gd name="T71" fmla="*/ 143 h 201"/>
              <a:gd name="T72" fmla="*/ 126 w 200"/>
              <a:gd name="T73" fmla="*/ 134 h 201"/>
              <a:gd name="T74" fmla="*/ 72 w 200"/>
              <a:gd name="T75" fmla="*/ 79 h 201"/>
              <a:gd name="T76" fmla="*/ 44 w 200"/>
              <a:gd name="T77" fmla="*/ 92 h 201"/>
              <a:gd name="T78" fmla="*/ 30 w 200"/>
              <a:gd name="T79" fmla="*/ 102 h 201"/>
              <a:gd name="T80" fmla="*/ 35 w 200"/>
              <a:gd name="T81" fmla="*/ 83 h 201"/>
              <a:gd name="T82" fmla="*/ 35 w 200"/>
              <a:gd name="T83" fmla="*/ 32 h 201"/>
              <a:gd name="T84" fmla="*/ 80 w 200"/>
              <a:gd name="T85" fmla="*/ 45 h 201"/>
              <a:gd name="T86" fmla="*/ 80 w 200"/>
              <a:gd name="T87" fmla="*/ 87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0" h="201">
                <a:moveTo>
                  <a:pt x="180" y="177"/>
                </a:moveTo>
                <a:cubicBezTo>
                  <a:pt x="164" y="177"/>
                  <a:pt x="164" y="177"/>
                  <a:pt x="164" y="177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64" y="192"/>
                  <a:pt x="155" y="201"/>
                  <a:pt x="144" y="201"/>
                </a:cubicBezTo>
                <a:cubicBezTo>
                  <a:pt x="20" y="201"/>
                  <a:pt x="20" y="201"/>
                  <a:pt x="20" y="201"/>
                </a:cubicBezTo>
                <a:cubicBezTo>
                  <a:pt x="9" y="201"/>
                  <a:pt x="0" y="192"/>
                  <a:pt x="0" y="18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1"/>
                  <a:pt x="20" y="1"/>
                </a:cubicBezTo>
                <a:cubicBezTo>
                  <a:pt x="100" y="1"/>
                  <a:pt x="100" y="1"/>
                  <a:pt x="100" y="1"/>
                </a:cubicBezTo>
                <a:cubicBezTo>
                  <a:pt x="107" y="1"/>
                  <a:pt x="107" y="1"/>
                  <a:pt x="107" y="1"/>
                </a:cubicBezTo>
                <a:cubicBezTo>
                  <a:pt x="107" y="0"/>
                  <a:pt x="107" y="0"/>
                  <a:pt x="107" y="0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109"/>
                  <a:pt x="164" y="109"/>
                  <a:pt x="164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91" y="109"/>
                  <a:pt x="200" y="118"/>
                  <a:pt x="200" y="129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68"/>
                  <a:pt x="191" y="177"/>
                  <a:pt x="180" y="177"/>
                </a:cubicBezTo>
                <a:close/>
                <a:moveTo>
                  <a:pt x="108" y="15"/>
                </a:moveTo>
                <a:cubicBezTo>
                  <a:pt x="108" y="41"/>
                  <a:pt x="108" y="41"/>
                  <a:pt x="108" y="41"/>
                </a:cubicBezTo>
                <a:cubicBezTo>
                  <a:pt x="108" y="52"/>
                  <a:pt x="117" y="61"/>
                  <a:pt x="128" y="61"/>
                </a:cubicBezTo>
                <a:cubicBezTo>
                  <a:pt x="151" y="61"/>
                  <a:pt x="151" y="61"/>
                  <a:pt x="151" y="61"/>
                </a:cubicBezTo>
                <a:lnTo>
                  <a:pt x="108" y="15"/>
                </a:lnTo>
                <a:close/>
                <a:moveTo>
                  <a:pt x="156" y="69"/>
                </a:moveTo>
                <a:cubicBezTo>
                  <a:pt x="120" y="69"/>
                  <a:pt x="120" y="69"/>
                  <a:pt x="120" y="69"/>
                </a:cubicBezTo>
                <a:cubicBezTo>
                  <a:pt x="109" y="69"/>
                  <a:pt x="100" y="60"/>
                  <a:pt x="100" y="49"/>
                </a:cubicBezTo>
                <a:cubicBezTo>
                  <a:pt x="100" y="9"/>
                  <a:pt x="100" y="9"/>
                  <a:pt x="100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17" y="9"/>
                  <a:pt x="8" y="18"/>
                  <a:pt x="8" y="29"/>
                </a:cubicBezTo>
                <a:cubicBezTo>
                  <a:pt x="8" y="173"/>
                  <a:pt x="8" y="173"/>
                  <a:pt x="8" y="173"/>
                </a:cubicBezTo>
                <a:cubicBezTo>
                  <a:pt x="8" y="184"/>
                  <a:pt x="17" y="193"/>
                  <a:pt x="28" y="193"/>
                </a:cubicBezTo>
                <a:cubicBezTo>
                  <a:pt x="136" y="193"/>
                  <a:pt x="136" y="193"/>
                  <a:pt x="136" y="193"/>
                </a:cubicBezTo>
                <a:cubicBezTo>
                  <a:pt x="145" y="193"/>
                  <a:pt x="154" y="186"/>
                  <a:pt x="155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53" y="177"/>
                  <a:pt x="44" y="168"/>
                  <a:pt x="44" y="157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4" y="118"/>
                  <a:pt x="53" y="109"/>
                  <a:pt x="64" y="109"/>
                </a:cubicBezTo>
                <a:cubicBezTo>
                  <a:pt x="156" y="109"/>
                  <a:pt x="156" y="109"/>
                  <a:pt x="156" y="109"/>
                </a:cubicBezTo>
                <a:lnTo>
                  <a:pt x="156" y="69"/>
                </a:lnTo>
                <a:close/>
                <a:moveTo>
                  <a:pt x="130" y="150"/>
                </a:moveTo>
                <a:cubicBezTo>
                  <a:pt x="133" y="150"/>
                  <a:pt x="136" y="150"/>
                  <a:pt x="138" y="149"/>
                </a:cubicBezTo>
                <a:cubicBezTo>
                  <a:pt x="139" y="149"/>
                  <a:pt x="140" y="148"/>
                  <a:pt x="141" y="148"/>
                </a:cubicBezTo>
                <a:cubicBezTo>
                  <a:pt x="142" y="147"/>
                  <a:pt x="143" y="146"/>
                  <a:pt x="144" y="144"/>
                </a:cubicBezTo>
                <a:cubicBezTo>
                  <a:pt x="145" y="143"/>
                  <a:pt x="145" y="141"/>
                  <a:pt x="145" y="139"/>
                </a:cubicBezTo>
                <a:cubicBezTo>
                  <a:pt x="145" y="136"/>
                  <a:pt x="145" y="134"/>
                  <a:pt x="143" y="132"/>
                </a:cubicBezTo>
                <a:cubicBezTo>
                  <a:pt x="142" y="130"/>
                  <a:pt x="140" y="129"/>
                  <a:pt x="138" y="129"/>
                </a:cubicBezTo>
                <a:cubicBezTo>
                  <a:pt x="137" y="128"/>
                  <a:pt x="134" y="128"/>
                  <a:pt x="130" y="128"/>
                </a:cubicBezTo>
                <a:cubicBezTo>
                  <a:pt x="119" y="128"/>
                  <a:pt x="119" y="128"/>
                  <a:pt x="119" y="128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26" y="163"/>
                  <a:pt x="126" y="163"/>
                  <a:pt x="126" y="163"/>
                </a:cubicBezTo>
                <a:cubicBezTo>
                  <a:pt x="126" y="150"/>
                  <a:pt x="126" y="150"/>
                  <a:pt x="126" y="150"/>
                </a:cubicBezTo>
                <a:lnTo>
                  <a:pt x="130" y="150"/>
                </a:lnTo>
                <a:close/>
                <a:moveTo>
                  <a:pt x="91" y="163"/>
                </a:moveTo>
                <a:cubicBezTo>
                  <a:pt x="97" y="163"/>
                  <a:pt x="97" y="163"/>
                  <a:pt x="97" y="163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11" y="163"/>
                  <a:pt x="111" y="163"/>
                  <a:pt x="111" y="163"/>
                </a:cubicBezTo>
                <a:cubicBezTo>
                  <a:pt x="111" y="128"/>
                  <a:pt x="111" y="128"/>
                  <a:pt x="111" y="128"/>
                </a:cubicBezTo>
                <a:cubicBezTo>
                  <a:pt x="100" y="128"/>
                  <a:pt x="100" y="128"/>
                  <a:pt x="100" y="128"/>
                </a:cubicBezTo>
                <a:cubicBezTo>
                  <a:pt x="94" y="152"/>
                  <a:pt x="94" y="152"/>
                  <a:pt x="94" y="152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78" y="163"/>
                  <a:pt x="78" y="163"/>
                  <a:pt x="78" y="163"/>
                </a:cubicBezTo>
                <a:cubicBezTo>
                  <a:pt x="84" y="163"/>
                  <a:pt x="84" y="163"/>
                  <a:pt x="84" y="163"/>
                </a:cubicBezTo>
                <a:cubicBezTo>
                  <a:pt x="84" y="136"/>
                  <a:pt x="84" y="136"/>
                  <a:pt x="84" y="136"/>
                </a:cubicBezTo>
                <a:lnTo>
                  <a:pt x="91" y="163"/>
                </a:lnTo>
                <a:close/>
                <a:moveTo>
                  <a:pt x="172" y="137"/>
                </a:moveTo>
                <a:cubicBezTo>
                  <a:pt x="172" y="135"/>
                  <a:pt x="171" y="133"/>
                  <a:pt x="169" y="131"/>
                </a:cubicBezTo>
                <a:cubicBezTo>
                  <a:pt x="167" y="129"/>
                  <a:pt x="165" y="128"/>
                  <a:pt x="161" y="128"/>
                </a:cubicBezTo>
                <a:cubicBezTo>
                  <a:pt x="160" y="128"/>
                  <a:pt x="158" y="128"/>
                  <a:pt x="156" y="129"/>
                </a:cubicBezTo>
                <a:cubicBezTo>
                  <a:pt x="155" y="130"/>
                  <a:pt x="154" y="131"/>
                  <a:pt x="153" y="132"/>
                </a:cubicBezTo>
                <a:cubicBezTo>
                  <a:pt x="152" y="133"/>
                  <a:pt x="151" y="135"/>
                  <a:pt x="151" y="137"/>
                </a:cubicBezTo>
                <a:cubicBezTo>
                  <a:pt x="157" y="138"/>
                  <a:pt x="157" y="138"/>
                  <a:pt x="157" y="138"/>
                </a:cubicBezTo>
                <a:cubicBezTo>
                  <a:pt x="157" y="137"/>
                  <a:pt x="158" y="136"/>
                  <a:pt x="158" y="135"/>
                </a:cubicBezTo>
                <a:cubicBezTo>
                  <a:pt x="159" y="134"/>
                  <a:pt x="160" y="134"/>
                  <a:pt x="161" y="134"/>
                </a:cubicBezTo>
                <a:cubicBezTo>
                  <a:pt x="162" y="134"/>
                  <a:pt x="163" y="134"/>
                  <a:pt x="164" y="135"/>
                </a:cubicBezTo>
                <a:cubicBezTo>
                  <a:pt x="165" y="135"/>
                  <a:pt x="165" y="136"/>
                  <a:pt x="165" y="137"/>
                </a:cubicBezTo>
                <a:cubicBezTo>
                  <a:pt x="165" y="139"/>
                  <a:pt x="165" y="140"/>
                  <a:pt x="164" y="141"/>
                </a:cubicBezTo>
                <a:cubicBezTo>
                  <a:pt x="163" y="141"/>
                  <a:pt x="161" y="142"/>
                  <a:pt x="160" y="142"/>
                </a:cubicBezTo>
                <a:cubicBezTo>
                  <a:pt x="159" y="147"/>
                  <a:pt x="159" y="147"/>
                  <a:pt x="159" y="147"/>
                </a:cubicBezTo>
                <a:cubicBezTo>
                  <a:pt x="160" y="147"/>
                  <a:pt x="161" y="147"/>
                  <a:pt x="162" y="147"/>
                </a:cubicBezTo>
                <a:cubicBezTo>
                  <a:pt x="163" y="147"/>
                  <a:pt x="164" y="147"/>
                  <a:pt x="165" y="148"/>
                </a:cubicBezTo>
                <a:cubicBezTo>
                  <a:pt x="166" y="149"/>
                  <a:pt x="166" y="150"/>
                  <a:pt x="166" y="152"/>
                </a:cubicBezTo>
                <a:cubicBezTo>
                  <a:pt x="166" y="154"/>
                  <a:pt x="166" y="155"/>
                  <a:pt x="165" y="156"/>
                </a:cubicBezTo>
                <a:cubicBezTo>
                  <a:pt x="164" y="157"/>
                  <a:pt x="163" y="158"/>
                  <a:pt x="162" y="158"/>
                </a:cubicBezTo>
                <a:cubicBezTo>
                  <a:pt x="160" y="158"/>
                  <a:pt x="159" y="157"/>
                  <a:pt x="158" y="156"/>
                </a:cubicBezTo>
                <a:cubicBezTo>
                  <a:pt x="158" y="156"/>
                  <a:pt x="157" y="154"/>
                  <a:pt x="157" y="153"/>
                </a:cubicBezTo>
                <a:cubicBezTo>
                  <a:pt x="150" y="154"/>
                  <a:pt x="150" y="154"/>
                  <a:pt x="150" y="154"/>
                </a:cubicBezTo>
                <a:cubicBezTo>
                  <a:pt x="151" y="156"/>
                  <a:pt x="152" y="159"/>
                  <a:pt x="154" y="161"/>
                </a:cubicBezTo>
                <a:cubicBezTo>
                  <a:pt x="156" y="162"/>
                  <a:pt x="159" y="163"/>
                  <a:pt x="162" y="163"/>
                </a:cubicBezTo>
                <a:cubicBezTo>
                  <a:pt x="165" y="163"/>
                  <a:pt x="168" y="162"/>
                  <a:pt x="170" y="160"/>
                </a:cubicBezTo>
                <a:cubicBezTo>
                  <a:pt x="172" y="158"/>
                  <a:pt x="173" y="155"/>
                  <a:pt x="173" y="152"/>
                </a:cubicBezTo>
                <a:cubicBezTo>
                  <a:pt x="173" y="150"/>
                  <a:pt x="173" y="148"/>
                  <a:pt x="171" y="147"/>
                </a:cubicBezTo>
                <a:cubicBezTo>
                  <a:pt x="170" y="146"/>
                  <a:pt x="169" y="145"/>
                  <a:pt x="167" y="144"/>
                </a:cubicBezTo>
                <a:cubicBezTo>
                  <a:pt x="170" y="142"/>
                  <a:pt x="172" y="140"/>
                  <a:pt x="172" y="137"/>
                </a:cubicBezTo>
                <a:close/>
                <a:moveTo>
                  <a:pt x="126" y="134"/>
                </a:moveTo>
                <a:cubicBezTo>
                  <a:pt x="129" y="134"/>
                  <a:pt x="129" y="134"/>
                  <a:pt x="129" y="134"/>
                </a:cubicBezTo>
                <a:cubicBezTo>
                  <a:pt x="132" y="134"/>
                  <a:pt x="133" y="134"/>
                  <a:pt x="134" y="134"/>
                </a:cubicBezTo>
                <a:cubicBezTo>
                  <a:pt x="135" y="135"/>
                  <a:pt x="136" y="135"/>
                  <a:pt x="137" y="136"/>
                </a:cubicBezTo>
                <a:cubicBezTo>
                  <a:pt x="138" y="137"/>
                  <a:pt x="138" y="138"/>
                  <a:pt x="138" y="139"/>
                </a:cubicBezTo>
                <a:cubicBezTo>
                  <a:pt x="138" y="140"/>
                  <a:pt x="138" y="141"/>
                  <a:pt x="137" y="142"/>
                </a:cubicBezTo>
                <a:cubicBezTo>
                  <a:pt x="137" y="142"/>
                  <a:pt x="136" y="143"/>
                  <a:pt x="135" y="143"/>
                </a:cubicBezTo>
                <a:cubicBezTo>
                  <a:pt x="134" y="144"/>
                  <a:pt x="132" y="144"/>
                  <a:pt x="130" y="144"/>
                </a:cubicBezTo>
                <a:cubicBezTo>
                  <a:pt x="126" y="144"/>
                  <a:pt x="126" y="144"/>
                  <a:pt x="126" y="144"/>
                </a:cubicBezTo>
                <a:lnTo>
                  <a:pt x="126" y="134"/>
                </a:lnTo>
                <a:close/>
                <a:moveTo>
                  <a:pt x="57" y="87"/>
                </a:moveTo>
                <a:cubicBezTo>
                  <a:pt x="57" y="82"/>
                  <a:pt x="62" y="78"/>
                  <a:pt x="68" y="78"/>
                </a:cubicBezTo>
                <a:cubicBezTo>
                  <a:pt x="69" y="78"/>
                  <a:pt x="71" y="78"/>
                  <a:pt x="72" y="79"/>
                </a:cubicBezTo>
                <a:cubicBezTo>
                  <a:pt x="72" y="46"/>
                  <a:pt x="72" y="46"/>
                  <a:pt x="72" y="46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92"/>
                  <a:pt x="44" y="92"/>
                  <a:pt x="44" y="92"/>
                </a:cubicBezTo>
                <a:cubicBezTo>
                  <a:pt x="44" y="92"/>
                  <a:pt x="44" y="92"/>
                  <a:pt x="44" y="92"/>
                </a:cubicBezTo>
                <a:cubicBezTo>
                  <a:pt x="44" y="92"/>
                  <a:pt x="44" y="92"/>
                  <a:pt x="44" y="92"/>
                </a:cubicBezTo>
                <a:cubicBezTo>
                  <a:pt x="44" y="97"/>
                  <a:pt x="36" y="102"/>
                  <a:pt x="30" y="102"/>
                </a:cubicBezTo>
                <a:cubicBezTo>
                  <a:pt x="24" y="102"/>
                  <a:pt x="20" y="97"/>
                  <a:pt x="20" y="92"/>
                </a:cubicBezTo>
                <a:cubicBezTo>
                  <a:pt x="20" y="87"/>
                  <a:pt x="25" y="83"/>
                  <a:pt x="31" y="83"/>
                </a:cubicBezTo>
                <a:cubicBezTo>
                  <a:pt x="33" y="83"/>
                  <a:pt x="34" y="83"/>
                  <a:pt x="35" y="83"/>
                </a:cubicBezTo>
                <a:cubicBezTo>
                  <a:pt x="35" y="43"/>
                  <a:pt x="35" y="43"/>
                  <a:pt x="35" y="43"/>
                </a:cubicBezTo>
                <a:cubicBezTo>
                  <a:pt x="35" y="43"/>
                  <a:pt x="35" y="43"/>
                  <a:pt x="35" y="43"/>
                </a:cubicBezTo>
                <a:cubicBezTo>
                  <a:pt x="35" y="32"/>
                  <a:pt x="35" y="32"/>
                  <a:pt x="35" y="32"/>
                </a:cubicBezTo>
                <a:cubicBezTo>
                  <a:pt x="80" y="25"/>
                  <a:pt x="80" y="25"/>
                  <a:pt x="80" y="25"/>
                </a:cubicBezTo>
                <a:cubicBezTo>
                  <a:pt x="80" y="45"/>
                  <a:pt x="80" y="45"/>
                  <a:pt x="80" y="45"/>
                </a:cubicBezTo>
                <a:cubicBezTo>
                  <a:pt x="80" y="45"/>
                  <a:pt x="80" y="45"/>
                  <a:pt x="80" y="45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92"/>
                  <a:pt x="74" y="97"/>
                  <a:pt x="68" y="97"/>
                </a:cubicBezTo>
                <a:cubicBezTo>
                  <a:pt x="62" y="97"/>
                  <a:pt x="57" y="92"/>
                  <a:pt x="57" y="87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211"/>
          <p:cNvSpPr>
            <a:spLocks noEditPoints="1"/>
          </p:cNvSpPr>
          <p:nvPr/>
        </p:nvSpPr>
        <p:spPr bwMode="auto">
          <a:xfrm>
            <a:off x="981075" y="5356225"/>
            <a:ext cx="395288" cy="396875"/>
          </a:xfrm>
          <a:custGeom>
            <a:avLst/>
            <a:gdLst>
              <a:gd name="T0" fmla="*/ 164 w 200"/>
              <a:gd name="T1" fmla="*/ 177 h 201"/>
              <a:gd name="T2" fmla="*/ 144 w 200"/>
              <a:gd name="T3" fmla="*/ 201 h 201"/>
              <a:gd name="T4" fmla="*/ 0 w 200"/>
              <a:gd name="T5" fmla="*/ 181 h 201"/>
              <a:gd name="T6" fmla="*/ 20 w 200"/>
              <a:gd name="T7" fmla="*/ 1 h 201"/>
              <a:gd name="T8" fmla="*/ 107 w 200"/>
              <a:gd name="T9" fmla="*/ 1 h 201"/>
              <a:gd name="T10" fmla="*/ 108 w 200"/>
              <a:gd name="T11" fmla="*/ 1 h 201"/>
              <a:gd name="T12" fmla="*/ 108 w 200"/>
              <a:gd name="T13" fmla="*/ 1 h 201"/>
              <a:gd name="T14" fmla="*/ 164 w 200"/>
              <a:gd name="T15" fmla="*/ 61 h 201"/>
              <a:gd name="T16" fmla="*/ 164 w 200"/>
              <a:gd name="T17" fmla="*/ 62 h 201"/>
              <a:gd name="T18" fmla="*/ 164 w 200"/>
              <a:gd name="T19" fmla="*/ 109 h 201"/>
              <a:gd name="T20" fmla="*/ 200 w 200"/>
              <a:gd name="T21" fmla="*/ 129 h 201"/>
              <a:gd name="T22" fmla="*/ 180 w 200"/>
              <a:gd name="T23" fmla="*/ 177 h 201"/>
              <a:gd name="T24" fmla="*/ 108 w 200"/>
              <a:gd name="T25" fmla="*/ 41 h 201"/>
              <a:gd name="T26" fmla="*/ 151 w 200"/>
              <a:gd name="T27" fmla="*/ 61 h 201"/>
              <a:gd name="T28" fmla="*/ 156 w 200"/>
              <a:gd name="T29" fmla="*/ 69 h 201"/>
              <a:gd name="T30" fmla="*/ 100 w 200"/>
              <a:gd name="T31" fmla="*/ 49 h 201"/>
              <a:gd name="T32" fmla="*/ 28 w 200"/>
              <a:gd name="T33" fmla="*/ 9 h 201"/>
              <a:gd name="T34" fmla="*/ 8 w 200"/>
              <a:gd name="T35" fmla="*/ 173 h 201"/>
              <a:gd name="T36" fmla="*/ 136 w 200"/>
              <a:gd name="T37" fmla="*/ 193 h 201"/>
              <a:gd name="T38" fmla="*/ 64 w 200"/>
              <a:gd name="T39" fmla="*/ 177 h 201"/>
              <a:gd name="T40" fmla="*/ 44 w 200"/>
              <a:gd name="T41" fmla="*/ 129 h 201"/>
              <a:gd name="T42" fmla="*/ 156 w 200"/>
              <a:gd name="T43" fmla="*/ 109 h 201"/>
              <a:gd name="T44" fmla="*/ 144 w 200"/>
              <a:gd name="T45" fmla="*/ 163 h 201"/>
              <a:gd name="T46" fmla="*/ 137 w 200"/>
              <a:gd name="T47" fmla="*/ 128 h 201"/>
              <a:gd name="T48" fmla="*/ 144 w 200"/>
              <a:gd name="T49" fmla="*/ 163 h 201"/>
              <a:gd name="T50" fmla="*/ 119 w 200"/>
              <a:gd name="T51" fmla="*/ 128 h 201"/>
              <a:gd name="T52" fmla="*/ 98 w 200"/>
              <a:gd name="T53" fmla="*/ 163 h 201"/>
              <a:gd name="T54" fmla="*/ 108 w 200"/>
              <a:gd name="T55" fmla="*/ 155 h 201"/>
              <a:gd name="T56" fmla="*/ 125 w 200"/>
              <a:gd name="T57" fmla="*/ 163 h 201"/>
              <a:gd name="T58" fmla="*/ 115 w 200"/>
              <a:gd name="T59" fmla="*/ 136 h 201"/>
              <a:gd name="T60" fmla="*/ 111 w 200"/>
              <a:gd name="T61" fmla="*/ 149 h 201"/>
              <a:gd name="T62" fmla="*/ 61 w 200"/>
              <a:gd name="T63" fmla="*/ 97 h 201"/>
              <a:gd name="T64" fmla="*/ 30 w 200"/>
              <a:gd name="T65" fmla="*/ 96 h 201"/>
              <a:gd name="T66" fmla="*/ 18 w 200"/>
              <a:gd name="T67" fmla="*/ 88 h 201"/>
              <a:gd name="T68" fmla="*/ 16 w 200"/>
              <a:gd name="T69" fmla="*/ 71 h 201"/>
              <a:gd name="T70" fmla="*/ 18 w 200"/>
              <a:gd name="T71" fmla="*/ 52 h 201"/>
              <a:gd name="T72" fmla="*/ 32 w 200"/>
              <a:gd name="T73" fmla="*/ 45 h 201"/>
              <a:gd name="T74" fmla="*/ 52 w 200"/>
              <a:gd name="T75" fmla="*/ 42 h 201"/>
              <a:gd name="T76" fmla="*/ 43 w 200"/>
              <a:gd name="T77" fmla="*/ 35 h 201"/>
              <a:gd name="T78" fmla="*/ 43 w 200"/>
              <a:gd name="T79" fmla="*/ 25 h 201"/>
              <a:gd name="T80" fmla="*/ 48 w 200"/>
              <a:gd name="T81" fmla="*/ 32 h 201"/>
              <a:gd name="T82" fmla="*/ 64 w 200"/>
              <a:gd name="T83" fmla="*/ 42 h 201"/>
              <a:gd name="T84" fmla="*/ 75 w 200"/>
              <a:gd name="T85" fmla="*/ 59 h 201"/>
              <a:gd name="T86" fmla="*/ 85 w 200"/>
              <a:gd name="T87" fmla="*/ 68 h 201"/>
              <a:gd name="T88" fmla="*/ 85 w 200"/>
              <a:gd name="T89" fmla="*/ 78 h 201"/>
              <a:gd name="T90" fmla="*/ 81 w 200"/>
              <a:gd name="T91" fmla="*/ 71 h 201"/>
              <a:gd name="T92" fmla="*/ 76 w 200"/>
              <a:gd name="T93" fmla="*/ 71 h 201"/>
              <a:gd name="T94" fmla="*/ 72 w 200"/>
              <a:gd name="T95" fmla="*/ 88 h 201"/>
              <a:gd name="T96" fmla="*/ 61 w 200"/>
              <a:gd name="T97" fmla="*/ 97 h 201"/>
              <a:gd name="T98" fmla="*/ 64 w 200"/>
              <a:gd name="T99" fmla="*/ 48 h 201"/>
              <a:gd name="T100" fmla="*/ 64 w 200"/>
              <a:gd name="T101" fmla="*/ 60 h 201"/>
              <a:gd name="T102" fmla="*/ 69 w 200"/>
              <a:gd name="T103" fmla="*/ 71 h 201"/>
              <a:gd name="T104" fmla="*/ 64 w 200"/>
              <a:gd name="T105" fmla="*/ 66 h 201"/>
              <a:gd name="T106" fmla="*/ 56 w 200"/>
              <a:gd name="T107" fmla="*/ 46 h 201"/>
              <a:gd name="T108" fmla="*/ 54 w 200"/>
              <a:gd name="T109" fmla="*/ 50 h 201"/>
              <a:gd name="T110" fmla="*/ 36 w 200"/>
              <a:gd name="T111" fmla="*/ 50 h 201"/>
              <a:gd name="T112" fmla="*/ 27 w 200"/>
              <a:gd name="T113" fmla="*/ 61 h 201"/>
              <a:gd name="T114" fmla="*/ 23 w 200"/>
              <a:gd name="T115" fmla="*/ 71 h 201"/>
              <a:gd name="T116" fmla="*/ 27 w 200"/>
              <a:gd name="T117" fmla="*/ 80 h 201"/>
              <a:gd name="T118" fmla="*/ 35 w 200"/>
              <a:gd name="T119" fmla="*/ 92 h 201"/>
              <a:gd name="T120" fmla="*/ 55 w 200"/>
              <a:gd name="T121" fmla="*/ 92 h 201"/>
              <a:gd name="T122" fmla="*/ 63 w 200"/>
              <a:gd name="T123" fmla="*/ 80 h 201"/>
              <a:gd name="T124" fmla="*/ 69 w 200"/>
              <a:gd name="T125" fmla="*/ 71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0" h="201">
                <a:moveTo>
                  <a:pt x="180" y="177"/>
                </a:moveTo>
                <a:cubicBezTo>
                  <a:pt x="164" y="177"/>
                  <a:pt x="164" y="177"/>
                  <a:pt x="164" y="177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64" y="192"/>
                  <a:pt x="155" y="201"/>
                  <a:pt x="144" y="201"/>
                </a:cubicBezTo>
                <a:cubicBezTo>
                  <a:pt x="20" y="201"/>
                  <a:pt x="20" y="201"/>
                  <a:pt x="20" y="201"/>
                </a:cubicBezTo>
                <a:cubicBezTo>
                  <a:pt x="9" y="201"/>
                  <a:pt x="0" y="192"/>
                  <a:pt x="0" y="18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1"/>
                  <a:pt x="20" y="1"/>
                </a:cubicBezTo>
                <a:cubicBezTo>
                  <a:pt x="100" y="1"/>
                  <a:pt x="100" y="1"/>
                  <a:pt x="100" y="1"/>
                </a:cubicBezTo>
                <a:cubicBezTo>
                  <a:pt x="107" y="1"/>
                  <a:pt x="107" y="1"/>
                  <a:pt x="107" y="1"/>
                </a:cubicBezTo>
                <a:cubicBezTo>
                  <a:pt x="107" y="0"/>
                  <a:pt x="107" y="0"/>
                  <a:pt x="107" y="0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109"/>
                  <a:pt x="164" y="109"/>
                  <a:pt x="164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91" y="109"/>
                  <a:pt x="200" y="118"/>
                  <a:pt x="200" y="129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68"/>
                  <a:pt x="191" y="177"/>
                  <a:pt x="180" y="177"/>
                </a:cubicBezTo>
                <a:close/>
                <a:moveTo>
                  <a:pt x="108" y="15"/>
                </a:moveTo>
                <a:cubicBezTo>
                  <a:pt x="108" y="41"/>
                  <a:pt x="108" y="41"/>
                  <a:pt x="108" y="41"/>
                </a:cubicBezTo>
                <a:cubicBezTo>
                  <a:pt x="108" y="52"/>
                  <a:pt x="117" y="61"/>
                  <a:pt x="128" y="61"/>
                </a:cubicBezTo>
                <a:cubicBezTo>
                  <a:pt x="151" y="61"/>
                  <a:pt x="151" y="61"/>
                  <a:pt x="151" y="61"/>
                </a:cubicBezTo>
                <a:lnTo>
                  <a:pt x="108" y="15"/>
                </a:lnTo>
                <a:close/>
                <a:moveTo>
                  <a:pt x="156" y="69"/>
                </a:moveTo>
                <a:cubicBezTo>
                  <a:pt x="120" y="69"/>
                  <a:pt x="120" y="69"/>
                  <a:pt x="120" y="69"/>
                </a:cubicBezTo>
                <a:cubicBezTo>
                  <a:pt x="109" y="69"/>
                  <a:pt x="100" y="60"/>
                  <a:pt x="100" y="49"/>
                </a:cubicBezTo>
                <a:cubicBezTo>
                  <a:pt x="100" y="9"/>
                  <a:pt x="100" y="9"/>
                  <a:pt x="100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17" y="9"/>
                  <a:pt x="8" y="18"/>
                  <a:pt x="8" y="29"/>
                </a:cubicBezTo>
                <a:cubicBezTo>
                  <a:pt x="8" y="173"/>
                  <a:pt x="8" y="173"/>
                  <a:pt x="8" y="173"/>
                </a:cubicBezTo>
                <a:cubicBezTo>
                  <a:pt x="8" y="184"/>
                  <a:pt x="17" y="193"/>
                  <a:pt x="28" y="193"/>
                </a:cubicBezTo>
                <a:cubicBezTo>
                  <a:pt x="136" y="193"/>
                  <a:pt x="136" y="193"/>
                  <a:pt x="136" y="193"/>
                </a:cubicBezTo>
                <a:cubicBezTo>
                  <a:pt x="145" y="193"/>
                  <a:pt x="154" y="186"/>
                  <a:pt x="155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53" y="177"/>
                  <a:pt x="44" y="168"/>
                  <a:pt x="44" y="157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4" y="118"/>
                  <a:pt x="53" y="109"/>
                  <a:pt x="64" y="109"/>
                </a:cubicBezTo>
                <a:cubicBezTo>
                  <a:pt x="156" y="109"/>
                  <a:pt x="156" y="109"/>
                  <a:pt x="156" y="109"/>
                </a:cubicBezTo>
                <a:lnTo>
                  <a:pt x="156" y="69"/>
                </a:lnTo>
                <a:close/>
                <a:moveTo>
                  <a:pt x="144" y="163"/>
                </a:moveTo>
                <a:cubicBezTo>
                  <a:pt x="144" y="128"/>
                  <a:pt x="144" y="128"/>
                  <a:pt x="144" y="128"/>
                </a:cubicBezTo>
                <a:cubicBezTo>
                  <a:pt x="137" y="128"/>
                  <a:pt x="137" y="128"/>
                  <a:pt x="137" y="128"/>
                </a:cubicBezTo>
                <a:cubicBezTo>
                  <a:pt x="137" y="163"/>
                  <a:pt x="137" y="163"/>
                  <a:pt x="137" y="163"/>
                </a:cubicBezTo>
                <a:lnTo>
                  <a:pt x="144" y="163"/>
                </a:lnTo>
                <a:close/>
                <a:moveTo>
                  <a:pt x="133" y="163"/>
                </a:moveTo>
                <a:cubicBezTo>
                  <a:pt x="119" y="128"/>
                  <a:pt x="119" y="128"/>
                  <a:pt x="119" y="128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98" y="163"/>
                  <a:pt x="98" y="163"/>
                  <a:pt x="98" y="163"/>
                </a:cubicBezTo>
                <a:cubicBezTo>
                  <a:pt x="106" y="163"/>
                  <a:pt x="106" y="163"/>
                  <a:pt x="106" y="163"/>
                </a:cubicBezTo>
                <a:cubicBezTo>
                  <a:pt x="108" y="155"/>
                  <a:pt x="108" y="155"/>
                  <a:pt x="108" y="155"/>
                </a:cubicBezTo>
                <a:cubicBezTo>
                  <a:pt x="122" y="155"/>
                  <a:pt x="122" y="155"/>
                  <a:pt x="122" y="155"/>
                </a:cubicBezTo>
                <a:cubicBezTo>
                  <a:pt x="125" y="163"/>
                  <a:pt x="125" y="163"/>
                  <a:pt x="125" y="163"/>
                </a:cubicBezTo>
                <a:lnTo>
                  <a:pt x="133" y="163"/>
                </a:lnTo>
                <a:close/>
                <a:moveTo>
                  <a:pt x="115" y="136"/>
                </a:moveTo>
                <a:cubicBezTo>
                  <a:pt x="120" y="149"/>
                  <a:pt x="120" y="149"/>
                  <a:pt x="120" y="149"/>
                </a:cubicBezTo>
                <a:cubicBezTo>
                  <a:pt x="111" y="149"/>
                  <a:pt x="111" y="149"/>
                  <a:pt x="111" y="149"/>
                </a:cubicBezTo>
                <a:lnTo>
                  <a:pt x="115" y="136"/>
                </a:lnTo>
                <a:close/>
                <a:moveTo>
                  <a:pt x="61" y="97"/>
                </a:moveTo>
                <a:cubicBezTo>
                  <a:pt x="57" y="99"/>
                  <a:pt x="51" y="101"/>
                  <a:pt x="46" y="101"/>
                </a:cubicBezTo>
                <a:cubicBezTo>
                  <a:pt x="40" y="101"/>
                  <a:pt x="35" y="99"/>
                  <a:pt x="30" y="96"/>
                </a:cubicBezTo>
                <a:cubicBezTo>
                  <a:pt x="29" y="97"/>
                  <a:pt x="28" y="97"/>
                  <a:pt x="27" y="97"/>
                </a:cubicBezTo>
                <a:cubicBezTo>
                  <a:pt x="22" y="97"/>
                  <a:pt x="18" y="93"/>
                  <a:pt x="18" y="88"/>
                </a:cubicBezTo>
                <a:cubicBezTo>
                  <a:pt x="18" y="87"/>
                  <a:pt x="19" y="86"/>
                  <a:pt x="19" y="85"/>
                </a:cubicBezTo>
                <a:cubicBezTo>
                  <a:pt x="17" y="80"/>
                  <a:pt x="16" y="76"/>
                  <a:pt x="16" y="71"/>
                </a:cubicBezTo>
                <a:cubicBezTo>
                  <a:pt x="16" y="66"/>
                  <a:pt x="17" y="61"/>
                  <a:pt x="20" y="57"/>
                </a:cubicBezTo>
                <a:cubicBezTo>
                  <a:pt x="19" y="55"/>
                  <a:pt x="18" y="54"/>
                  <a:pt x="18" y="52"/>
                </a:cubicBezTo>
                <a:cubicBezTo>
                  <a:pt x="18" y="47"/>
                  <a:pt x="22" y="44"/>
                  <a:pt x="27" y="44"/>
                </a:cubicBezTo>
                <a:cubicBezTo>
                  <a:pt x="29" y="44"/>
                  <a:pt x="30" y="44"/>
                  <a:pt x="32" y="45"/>
                </a:cubicBezTo>
                <a:cubicBezTo>
                  <a:pt x="36" y="42"/>
                  <a:pt x="41" y="41"/>
                  <a:pt x="46" y="41"/>
                </a:cubicBezTo>
                <a:cubicBezTo>
                  <a:pt x="48" y="41"/>
                  <a:pt x="50" y="41"/>
                  <a:pt x="52" y="42"/>
                </a:cubicBezTo>
                <a:cubicBezTo>
                  <a:pt x="44" y="35"/>
                  <a:pt x="44" y="35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1" y="35"/>
                  <a:pt x="39" y="33"/>
                  <a:pt x="39" y="30"/>
                </a:cubicBezTo>
                <a:cubicBezTo>
                  <a:pt x="39" y="27"/>
                  <a:pt x="41" y="25"/>
                  <a:pt x="43" y="25"/>
                </a:cubicBezTo>
                <a:cubicBezTo>
                  <a:pt x="46" y="25"/>
                  <a:pt x="48" y="27"/>
                  <a:pt x="48" y="30"/>
                </a:cubicBezTo>
                <a:cubicBezTo>
                  <a:pt x="48" y="31"/>
                  <a:pt x="48" y="31"/>
                  <a:pt x="48" y="32"/>
                </a:cubicBezTo>
                <a:cubicBezTo>
                  <a:pt x="59" y="44"/>
                  <a:pt x="59" y="44"/>
                  <a:pt x="59" y="44"/>
                </a:cubicBezTo>
                <a:cubicBezTo>
                  <a:pt x="61" y="43"/>
                  <a:pt x="62" y="42"/>
                  <a:pt x="64" y="42"/>
                </a:cubicBezTo>
                <a:cubicBezTo>
                  <a:pt x="71" y="42"/>
                  <a:pt x="76" y="48"/>
                  <a:pt x="76" y="54"/>
                </a:cubicBezTo>
                <a:cubicBezTo>
                  <a:pt x="76" y="56"/>
                  <a:pt x="75" y="58"/>
                  <a:pt x="75" y="59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5" y="68"/>
                  <a:pt x="85" y="68"/>
                </a:cubicBezTo>
                <a:cubicBezTo>
                  <a:pt x="88" y="68"/>
                  <a:pt x="90" y="70"/>
                  <a:pt x="90" y="73"/>
                </a:cubicBezTo>
                <a:cubicBezTo>
                  <a:pt x="90" y="75"/>
                  <a:pt x="88" y="78"/>
                  <a:pt x="85" y="78"/>
                </a:cubicBezTo>
                <a:cubicBezTo>
                  <a:pt x="83" y="78"/>
                  <a:pt x="81" y="75"/>
                  <a:pt x="81" y="73"/>
                </a:cubicBezTo>
                <a:cubicBezTo>
                  <a:pt x="81" y="72"/>
                  <a:pt x="81" y="72"/>
                  <a:pt x="81" y="71"/>
                </a:cubicBezTo>
                <a:cubicBezTo>
                  <a:pt x="75" y="65"/>
                  <a:pt x="75" y="65"/>
                  <a:pt x="75" y="65"/>
                </a:cubicBezTo>
                <a:cubicBezTo>
                  <a:pt x="76" y="67"/>
                  <a:pt x="76" y="69"/>
                  <a:pt x="76" y="71"/>
                </a:cubicBezTo>
                <a:cubicBezTo>
                  <a:pt x="76" y="77"/>
                  <a:pt x="74" y="82"/>
                  <a:pt x="72" y="86"/>
                </a:cubicBezTo>
                <a:cubicBezTo>
                  <a:pt x="72" y="87"/>
                  <a:pt x="72" y="88"/>
                  <a:pt x="72" y="88"/>
                </a:cubicBezTo>
                <a:cubicBezTo>
                  <a:pt x="72" y="93"/>
                  <a:pt x="68" y="97"/>
                  <a:pt x="63" y="97"/>
                </a:cubicBezTo>
                <a:cubicBezTo>
                  <a:pt x="62" y="97"/>
                  <a:pt x="62" y="97"/>
                  <a:pt x="61" y="97"/>
                </a:cubicBezTo>
                <a:close/>
                <a:moveTo>
                  <a:pt x="71" y="54"/>
                </a:moveTo>
                <a:cubicBezTo>
                  <a:pt x="71" y="51"/>
                  <a:pt x="68" y="48"/>
                  <a:pt x="64" y="48"/>
                </a:cubicBezTo>
                <a:cubicBezTo>
                  <a:pt x="61" y="48"/>
                  <a:pt x="58" y="51"/>
                  <a:pt x="58" y="54"/>
                </a:cubicBezTo>
                <a:cubicBezTo>
                  <a:pt x="58" y="58"/>
                  <a:pt x="61" y="60"/>
                  <a:pt x="64" y="60"/>
                </a:cubicBezTo>
                <a:cubicBezTo>
                  <a:pt x="68" y="60"/>
                  <a:pt x="71" y="58"/>
                  <a:pt x="71" y="54"/>
                </a:cubicBezTo>
                <a:close/>
                <a:moveTo>
                  <a:pt x="69" y="71"/>
                </a:moveTo>
                <a:cubicBezTo>
                  <a:pt x="69" y="69"/>
                  <a:pt x="69" y="67"/>
                  <a:pt x="68" y="65"/>
                </a:cubicBezTo>
                <a:cubicBezTo>
                  <a:pt x="67" y="65"/>
                  <a:pt x="66" y="66"/>
                  <a:pt x="64" y="66"/>
                </a:cubicBezTo>
                <a:cubicBezTo>
                  <a:pt x="58" y="66"/>
                  <a:pt x="53" y="60"/>
                  <a:pt x="53" y="54"/>
                </a:cubicBezTo>
                <a:cubicBezTo>
                  <a:pt x="53" y="51"/>
                  <a:pt x="54" y="48"/>
                  <a:pt x="56" y="46"/>
                </a:cubicBezTo>
                <a:cubicBezTo>
                  <a:pt x="56" y="46"/>
                  <a:pt x="56" y="46"/>
                  <a:pt x="56" y="46"/>
                </a:cubicBezTo>
                <a:cubicBezTo>
                  <a:pt x="55" y="47"/>
                  <a:pt x="54" y="48"/>
                  <a:pt x="54" y="50"/>
                </a:cubicBezTo>
                <a:cubicBezTo>
                  <a:pt x="52" y="49"/>
                  <a:pt x="48" y="48"/>
                  <a:pt x="46" y="48"/>
                </a:cubicBezTo>
                <a:cubicBezTo>
                  <a:pt x="42" y="48"/>
                  <a:pt x="39" y="49"/>
                  <a:pt x="36" y="50"/>
                </a:cubicBezTo>
                <a:cubicBezTo>
                  <a:pt x="36" y="51"/>
                  <a:pt x="36" y="52"/>
                  <a:pt x="36" y="52"/>
                </a:cubicBezTo>
                <a:cubicBezTo>
                  <a:pt x="36" y="57"/>
                  <a:pt x="32" y="61"/>
                  <a:pt x="27" y="61"/>
                </a:cubicBezTo>
                <a:cubicBezTo>
                  <a:pt x="26" y="61"/>
                  <a:pt x="26" y="61"/>
                  <a:pt x="25" y="61"/>
                </a:cubicBezTo>
                <a:cubicBezTo>
                  <a:pt x="24" y="64"/>
                  <a:pt x="23" y="67"/>
                  <a:pt x="23" y="71"/>
                </a:cubicBezTo>
                <a:cubicBezTo>
                  <a:pt x="23" y="74"/>
                  <a:pt x="23" y="77"/>
                  <a:pt x="24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32" y="80"/>
                  <a:pt x="36" y="83"/>
                  <a:pt x="36" y="88"/>
                </a:cubicBezTo>
                <a:cubicBezTo>
                  <a:pt x="36" y="89"/>
                  <a:pt x="36" y="91"/>
                  <a:pt x="35" y="92"/>
                </a:cubicBezTo>
                <a:cubicBezTo>
                  <a:pt x="38" y="93"/>
                  <a:pt x="42" y="94"/>
                  <a:pt x="46" y="94"/>
                </a:cubicBezTo>
                <a:cubicBezTo>
                  <a:pt x="49" y="94"/>
                  <a:pt x="52" y="94"/>
                  <a:pt x="55" y="92"/>
                </a:cubicBezTo>
                <a:cubicBezTo>
                  <a:pt x="55" y="91"/>
                  <a:pt x="54" y="90"/>
                  <a:pt x="54" y="88"/>
                </a:cubicBezTo>
                <a:cubicBezTo>
                  <a:pt x="54" y="83"/>
                  <a:pt x="58" y="80"/>
                  <a:pt x="63" y="80"/>
                </a:cubicBezTo>
                <a:cubicBezTo>
                  <a:pt x="64" y="80"/>
                  <a:pt x="66" y="80"/>
                  <a:pt x="67" y="81"/>
                </a:cubicBezTo>
                <a:cubicBezTo>
                  <a:pt x="68" y="78"/>
                  <a:pt x="69" y="74"/>
                  <a:pt x="69" y="71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212"/>
          <p:cNvSpPr>
            <a:spLocks noEditPoints="1"/>
          </p:cNvSpPr>
          <p:nvPr/>
        </p:nvSpPr>
        <p:spPr bwMode="auto">
          <a:xfrm>
            <a:off x="1462088" y="5354638"/>
            <a:ext cx="395288" cy="396875"/>
          </a:xfrm>
          <a:custGeom>
            <a:avLst/>
            <a:gdLst>
              <a:gd name="T0" fmla="*/ 164 w 200"/>
              <a:gd name="T1" fmla="*/ 177 h 201"/>
              <a:gd name="T2" fmla="*/ 144 w 200"/>
              <a:gd name="T3" fmla="*/ 201 h 201"/>
              <a:gd name="T4" fmla="*/ 0 w 200"/>
              <a:gd name="T5" fmla="*/ 181 h 201"/>
              <a:gd name="T6" fmla="*/ 20 w 200"/>
              <a:gd name="T7" fmla="*/ 1 h 201"/>
              <a:gd name="T8" fmla="*/ 108 w 200"/>
              <a:gd name="T9" fmla="*/ 1 h 201"/>
              <a:gd name="T10" fmla="*/ 108 w 200"/>
              <a:gd name="T11" fmla="*/ 1 h 201"/>
              <a:gd name="T12" fmla="*/ 108 w 200"/>
              <a:gd name="T13" fmla="*/ 1 h 201"/>
              <a:gd name="T14" fmla="*/ 164 w 200"/>
              <a:gd name="T15" fmla="*/ 61 h 201"/>
              <a:gd name="T16" fmla="*/ 164 w 200"/>
              <a:gd name="T17" fmla="*/ 62 h 201"/>
              <a:gd name="T18" fmla="*/ 164 w 200"/>
              <a:gd name="T19" fmla="*/ 109 h 201"/>
              <a:gd name="T20" fmla="*/ 200 w 200"/>
              <a:gd name="T21" fmla="*/ 129 h 201"/>
              <a:gd name="T22" fmla="*/ 180 w 200"/>
              <a:gd name="T23" fmla="*/ 177 h 201"/>
              <a:gd name="T24" fmla="*/ 108 w 200"/>
              <a:gd name="T25" fmla="*/ 41 h 201"/>
              <a:gd name="T26" fmla="*/ 151 w 200"/>
              <a:gd name="T27" fmla="*/ 61 h 201"/>
              <a:gd name="T28" fmla="*/ 156 w 200"/>
              <a:gd name="T29" fmla="*/ 69 h 201"/>
              <a:gd name="T30" fmla="*/ 100 w 200"/>
              <a:gd name="T31" fmla="*/ 49 h 201"/>
              <a:gd name="T32" fmla="*/ 28 w 200"/>
              <a:gd name="T33" fmla="*/ 9 h 201"/>
              <a:gd name="T34" fmla="*/ 8 w 200"/>
              <a:gd name="T35" fmla="*/ 173 h 201"/>
              <a:gd name="T36" fmla="*/ 136 w 200"/>
              <a:gd name="T37" fmla="*/ 193 h 201"/>
              <a:gd name="T38" fmla="*/ 48 w 200"/>
              <a:gd name="T39" fmla="*/ 177 h 201"/>
              <a:gd name="T40" fmla="*/ 28 w 200"/>
              <a:gd name="T41" fmla="*/ 129 h 201"/>
              <a:gd name="T42" fmla="*/ 156 w 200"/>
              <a:gd name="T43" fmla="*/ 109 h 201"/>
              <a:gd name="T44" fmla="*/ 130 w 200"/>
              <a:gd name="T45" fmla="*/ 162 h 201"/>
              <a:gd name="T46" fmla="*/ 143 w 200"/>
              <a:gd name="T47" fmla="*/ 135 h 201"/>
              <a:gd name="T48" fmla="*/ 150 w 200"/>
              <a:gd name="T49" fmla="*/ 162 h 201"/>
              <a:gd name="T50" fmla="*/ 139 w 200"/>
              <a:gd name="T51" fmla="*/ 128 h 201"/>
              <a:gd name="T52" fmla="*/ 127 w 200"/>
              <a:gd name="T53" fmla="*/ 128 h 201"/>
              <a:gd name="T54" fmla="*/ 116 w 200"/>
              <a:gd name="T55" fmla="*/ 162 h 201"/>
              <a:gd name="T56" fmla="*/ 123 w 200"/>
              <a:gd name="T57" fmla="*/ 135 h 201"/>
              <a:gd name="T58" fmla="*/ 111 w 200"/>
              <a:gd name="T59" fmla="*/ 134 h 201"/>
              <a:gd name="T60" fmla="*/ 84 w 200"/>
              <a:gd name="T61" fmla="*/ 128 h 201"/>
              <a:gd name="T62" fmla="*/ 94 w 200"/>
              <a:gd name="T63" fmla="*/ 134 h 201"/>
              <a:gd name="T64" fmla="*/ 101 w 200"/>
              <a:gd name="T65" fmla="*/ 162 h 201"/>
              <a:gd name="T66" fmla="*/ 111 w 200"/>
              <a:gd name="T67" fmla="*/ 134 h 201"/>
              <a:gd name="T68" fmla="*/ 57 w 200"/>
              <a:gd name="T69" fmla="*/ 128 h 201"/>
              <a:gd name="T70" fmla="*/ 50 w 200"/>
              <a:gd name="T71" fmla="*/ 162 h 201"/>
              <a:gd name="T72" fmla="*/ 57 w 200"/>
              <a:gd name="T73" fmla="*/ 147 h 201"/>
              <a:gd name="T74" fmla="*/ 71 w 200"/>
              <a:gd name="T75" fmla="*/ 162 h 201"/>
              <a:gd name="T76" fmla="*/ 78 w 200"/>
              <a:gd name="T77" fmla="*/ 128 h 201"/>
              <a:gd name="T78" fmla="*/ 71 w 200"/>
              <a:gd name="T79" fmla="*/ 141 h 201"/>
              <a:gd name="T80" fmla="*/ 182 w 200"/>
              <a:gd name="T81" fmla="*/ 156 h 201"/>
              <a:gd name="T82" fmla="*/ 165 w 200"/>
              <a:gd name="T83" fmla="*/ 128 h 201"/>
              <a:gd name="T84" fmla="*/ 158 w 200"/>
              <a:gd name="T85" fmla="*/ 162 h 201"/>
              <a:gd name="T86" fmla="*/ 182 w 200"/>
              <a:gd name="T87" fmla="*/ 156 h 201"/>
              <a:gd name="T88" fmla="*/ 62 w 200"/>
              <a:gd name="T89" fmla="*/ 25 h 201"/>
              <a:gd name="T90" fmla="*/ 47 w 200"/>
              <a:gd name="T91" fmla="*/ 100 h 201"/>
              <a:gd name="T92" fmla="*/ 93 w 200"/>
              <a:gd name="T93" fmla="*/ 69 h 201"/>
              <a:gd name="T94" fmla="*/ 66 w 200"/>
              <a:gd name="T95" fmla="*/ 76 h 201"/>
              <a:gd name="T96" fmla="*/ 66 w 200"/>
              <a:gd name="T97" fmla="*/ 49 h 201"/>
              <a:gd name="T98" fmla="*/ 93 w 200"/>
              <a:gd name="T99" fmla="*/ 57 h 201"/>
              <a:gd name="T100" fmla="*/ 16 w 200"/>
              <a:gd name="T101" fmla="*/ 57 h 201"/>
              <a:gd name="T102" fmla="*/ 43 w 200"/>
              <a:gd name="T103" fmla="*/ 49 h 201"/>
              <a:gd name="T104" fmla="*/ 43 w 200"/>
              <a:gd name="T105" fmla="*/ 76 h 201"/>
              <a:gd name="T106" fmla="*/ 16 w 200"/>
              <a:gd name="T107" fmla="*/ 69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0" h="201">
                <a:moveTo>
                  <a:pt x="180" y="177"/>
                </a:moveTo>
                <a:cubicBezTo>
                  <a:pt x="164" y="177"/>
                  <a:pt x="164" y="177"/>
                  <a:pt x="164" y="177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64" y="192"/>
                  <a:pt x="155" y="201"/>
                  <a:pt x="144" y="201"/>
                </a:cubicBezTo>
                <a:cubicBezTo>
                  <a:pt x="20" y="201"/>
                  <a:pt x="20" y="201"/>
                  <a:pt x="20" y="201"/>
                </a:cubicBezTo>
                <a:cubicBezTo>
                  <a:pt x="9" y="201"/>
                  <a:pt x="0" y="192"/>
                  <a:pt x="0" y="18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1"/>
                  <a:pt x="20" y="1"/>
                </a:cubicBezTo>
                <a:cubicBezTo>
                  <a:pt x="100" y="1"/>
                  <a:pt x="100" y="1"/>
                  <a:pt x="100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109"/>
                  <a:pt x="164" y="109"/>
                  <a:pt x="164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91" y="109"/>
                  <a:pt x="200" y="118"/>
                  <a:pt x="200" y="129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68"/>
                  <a:pt x="191" y="177"/>
                  <a:pt x="180" y="177"/>
                </a:cubicBezTo>
                <a:close/>
                <a:moveTo>
                  <a:pt x="108" y="15"/>
                </a:moveTo>
                <a:cubicBezTo>
                  <a:pt x="108" y="41"/>
                  <a:pt x="108" y="41"/>
                  <a:pt x="108" y="41"/>
                </a:cubicBezTo>
                <a:cubicBezTo>
                  <a:pt x="108" y="52"/>
                  <a:pt x="117" y="61"/>
                  <a:pt x="128" y="61"/>
                </a:cubicBezTo>
                <a:cubicBezTo>
                  <a:pt x="151" y="61"/>
                  <a:pt x="151" y="61"/>
                  <a:pt x="151" y="61"/>
                </a:cubicBezTo>
                <a:lnTo>
                  <a:pt x="108" y="15"/>
                </a:lnTo>
                <a:close/>
                <a:moveTo>
                  <a:pt x="156" y="69"/>
                </a:moveTo>
                <a:cubicBezTo>
                  <a:pt x="120" y="69"/>
                  <a:pt x="120" y="69"/>
                  <a:pt x="120" y="69"/>
                </a:cubicBezTo>
                <a:cubicBezTo>
                  <a:pt x="109" y="69"/>
                  <a:pt x="100" y="60"/>
                  <a:pt x="100" y="49"/>
                </a:cubicBezTo>
                <a:cubicBezTo>
                  <a:pt x="100" y="9"/>
                  <a:pt x="100" y="9"/>
                  <a:pt x="100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17" y="9"/>
                  <a:pt x="8" y="18"/>
                  <a:pt x="8" y="29"/>
                </a:cubicBezTo>
                <a:cubicBezTo>
                  <a:pt x="8" y="173"/>
                  <a:pt x="8" y="173"/>
                  <a:pt x="8" y="173"/>
                </a:cubicBezTo>
                <a:cubicBezTo>
                  <a:pt x="8" y="184"/>
                  <a:pt x="17" y="193"/>
                  <a:pt x="28" y="193"/>
                </a:cubicBezTo>
                <a:cubicBezTo>
                  <a:pt x="136" y="193"/>
                  <a:pt x="136" y="193"/>
                  <a:pt x="136" y="193"/>
                </a:cubicBezTo>
                <a:cubicBezTo>
                  <a:pt x="146" y="193"/>
                  <a:pt x="154" y="186"/>
                  <a:pt x="156" y="177"/>
                </a:cubicBezTo>
                <a:cubicBezTo>
                  <a:pt x="48" y="177"/>
                  <a:pt x="48" y="177"/>
                  <a:pt x="48" y="177"/>
                </a:cubicBezTo>
                <a:cubicBezTo>
                  <a:pt x="37" y="177"/>
                  <a:pt x="28" y="168"/>
                  <a:pt x="28" y="157"/>
                </a:cubicBezTo>
                <a:cubicBezTo>
                  <a:pt x="28" y="129"/>
                  <a:pt x="28" y="129"/>
                  <a:pt x="28" y="129"/>
                </a:cubicBezTo>
                <a:cubicBezTo>
                  <a:pt x="28" y="118"/>
                  <a:pt x="37" y="109"/>
                  <a:pt x="48" y="109"/>
                </a:cubicBezTo>
                <a:cubicBezTo>
                  <a:pt x="156" y="109"/>
                  <a:pt x="156" y="109"/>
                  <a:pt x="156" y="109"/>
                </a:cubicBezTo>
                <a:lnTo>
                  <a:pt x="156" y="69"/>
                </a:lnTo>
                <a:close/>
                <a:moveTo>
                  <a:pt x="130" y="162"/>
                </a:moveTo>
                <a:cubicBezTo>
                  <a:pt x="136" y="162"/>
                  <a:pt x="136" y="162"/>
                  <a:pt x="136" y="162"/>
                </a:cubicBezTo>
                <a:cubicBezTo>
                  <a:pt x="143" y="135"/>
                  <a:pt x="143" y="135"/>
                  <a:pt x="143" y="135"/>
                </a:cubicBezTo>
                <a:cubicBezTo>
                  <a:pt x="143" y="162"/>
                  <a:pt x="143" y="162"/>
                  <a:pt x="143" y="162"/>
                </a:cubicBezTo>
                <a:cubicBezTo>
                  <a:pt x="150" y="162"/>
                  <a:pt x="150" y="162"/>
                  <a:pt x="150" y="162"/>
                </a:cubicBezTo>
                <a:cubicBezTo>
                  <a:pt x="150" y="128"/>
                  <a:pt x="150" y="128"/>
                  <a:pt x="150" y="128"/>
                </a:cubicBezTo>
                <a:cubicBezTo>
                  <a:pt x="139" y="128"/>
                  <a:pt x="139" y="128"/>
                  <a:pt x="139" y="128"/>
                </a:cubicBezTo>
                <a:cubicBezTo>
                  <a:pt x="133" y="151"/>
                  <a:pt x="133" y="151"/>
                  <a:pt x="133" y="151"/>
                </a:cubicBezTo>
                <a:cubicBezTo>
                  <a:pt x="127" y="128"/>
                  <a:pt x="127" y="128"/>
                  <a:pt x="127" y="128"/>
                </a:cubicBezTo>
                <a:cubicBezTo>
                  <a:pt x="116" y="128"/>
                  <a:pt x="116" y="128"/>
                  <a:pt x="116" y="128"/>
                </a:cubicBezTo>
                <a:cubicBezTo>
                  <a:pt x="116" y="162"/>
                  <a:pt x="116" y="162"/>
                  <a:pt x="116" y="162"/>
                </a:cubicBezTo>
                <a:cubicBezTo>
                  <a:pt x="123" y="162"/>
                  <a:pt x="123" y="162"/>
                  <a:pt x="123" y="162"/>
                </a:cubicBezTo>
                <a:cubicBezTo>
                  <a:pt x="123" y="135"/>
                  <a:pt x="123" y="135"/>
                  <a:pt x="123" y="135"/>
                </a:cubicBezTo>
                <a:lnTo>
                  <a:pt x="130" y="162"/>
                </a:lnTo>
                <a:close/>
                <a:moveTo>
                  <a:pt x="111" y="134"/>
                </a:moveTo>
                <a:cubicBezTo>
                  <a:pt x="111" y="128"/>
                  <a:pt x="111" y="128"/>
                  <a:pt x="111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34"/>
                  <a:pt x="84" y="134"/>
                  <a:pt x="84" y="134"/>
                </a:cubicBezTo>
                <a:cubicBezTo>
                  <a:pt x="94" y="134"/>
                  <a:pt x="94" y="134"/>
                  <a:pt x="94" y="134"/>
                </a:cubicBezTo>
                <a:cubicBezTo>
                  <a:pt x="94" y="162"/>
                  <a:pt x="94" y="162"/>
                  <a:pt x="94" y="162"/>
                </a:cubicBezTo>
                <a:cubicBezTo>
                  <a:pt x="101" y="162"/>
                  <a:pt x="101" y="162"/>
                  <a:pt x="101" y="162"/>
                </a:cubicBezTo>
                <a:cubicBezTo>
                  <a:pt x="101" y="134"/>
                  <a:pt x="101" y="134"/>
                  <a:pt x="101" y="134"/>
                </a:cubicBezTo>
                <a:lnTo>
                  <a:pt x="111" y="134"/>
                </a:lnTo>
                <a:close/>
                <a:moveTo>
                  <a:pt x="57" y="141"/>
                </a:moveTo>
                <a:cubicBezTo>
                  <a:pt x="57" y="128"/>
                  <a:pt x="57" y="128"/>
                  <a:pt x="57" y="128"/>
                </a:cubicBezTo>
                <a:cubicBezTo>
                  <a:pt x="50" y="128"/>
                  <a:pt x="50" y="128"/>
                  <a:pt x="50" y="128"/>
                </a:cubicBezTo>
                <a:cubicBezTo>
                  <a:pt x="50" y="162"/>
                  <a:pt x="50" y="162"/>
                  <a:pt x="50" y="162"/>
                </a:cubicBezTo>
                <a:cubicBezTo>
                  <a:pt x="57" y="162"/>
                  <a:pt x="57" y="162"/>
                  <a:pt x="57" y="162"/>
                </a:cubicBezTo>
                <a:cubicBezTo>
                  <a:pt x="57" y="147"/>
                  <a:pt x="57" y="147"/>
                  <a:pt x="57" y="147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71" y="162"/>
                  <a:pt x="71" y="162"/>
                  <a:pt x="71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71" y="128"/>
                  <a:pt x="71" y="128"/>
                  <a:pt x="71" y="128"/>
                </a:cubicBezTo>
                <a:cubicBezTo>
                  <a:pt x="71" y="141"/>
                  <a:pt x="71" y="141"/>
                  <a:pt x="71" y="141"/>
                </a:cubicBezTo>
                <a:lnTo>
                  <a:pt x="57" y="141"/>
                </a:lnTo>
                <a:close/>
                <a:moveTo>
                  <a:pt x="182" y="156"/>
                </a:moveTo>
                <a:cubicBezTo>
                  <a:pt x="165" y="156"/>
                  <a:pt x="165" y="156"/>
                  <a:pt x="165" y="156"/>
                </a:cubicBezTo>
                <a:cubicBezTo>
                  <a:pt x="165" y="128"/>
                  <a:pt x="165" y="128"/>
                  <a:pt x="165" y="128"/>
                </a:cubicBezTo>
                <a:cubicBezTo>
                  <a:pt x="158" y="128"/>
                  <a:pt x="158" y="128"/>
                  <a:pt x="158" y="128"/>
                </a:cubicBezTo>
                <a:cubicBezTo>
                  <a:pt x="158" y="162"/>
                  <a:pt x="158" y="162"/>
                  <a:pt x="158" y="162"/>
                </a:cubicBezTo>
                <a:cubicBezTo>
                  <a:pt x="182" y="162"/>
                  <a:pt x="182" y="162"/>
                  <a:pt x="182" y="162"/>
                </a:cubicBezTo>
                <a:lnTo>
                  <a:pt x="182" y="156"/>
                </a:lnTo>
                <a:close/>
                <a:moveTo>
                  <a:pt x="57" y="25"/>
                </a:moveTo>
                <a:cubicBezTo>
                  <a:pt x="62" y="25"/>
                  <a:pt x="62" y="25"/>
                  <a:pt x="62" y="25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47" y="100"/>
                  <a:pt x="47" y="100"/>
                  <a:pt x="47" y="100"/>
                </a:cubicBezTo>
                <a:lnTo>
                  <a:pt x="57" y="25"/>
                </a:lnTo>
                <a:close/>
                <a:moveTo>
                  <a:pt x="93" y="69"/>
                </a:moveTo>
                <a:cubicBezTo>
                  <a:pt x="66" y="91"/>
                  <a:pt x="66" y="91"/>
                  <a:pt x="66" y="91"/>
                </a:cubicBezTo>
                <a:cubicBezTo>
                  <a:pt x="66" y="76"/>
                  <a:pt x="66" y="76"/>
                  <a:pt x="66" y="76"/>
                </a:cubicBezTo>
                <a:cubicBezTo>
                  <a:pt x="85" y="63"/>
                  <a:pt x="85" y="63"/>
                  <a:pt x="85" y="63"/>
                </a:cubicBezTo>
                <a:cubicBezTo>
                  <a:pt x="66" y="49"/>
                  <a:pt x="66" y="49"/>
                  <a:pt x="66" y="49"/>
                </a:cubicBezTo>
                <a:cubicBezTo>
                  <a:pt x="66" y="35"/>
                  <a:pt x="66" y="35"/>
                  <a:pt x="66" y="35"/>
                </a:cubicBezTo>
                <a:cubicBezTo>
                  <a:pt x="93" y="57"/>
                  <a:pt x="93" y="57"/>
                  <a:pt x="93" y="57"/>
                </a:cubicBezTo>
                <a:lnTo>
                  <a:pt x="93" y="69"/>
                </a:lnTo>
                <a:close/>
                <a:moveTo>
                  <a:pt x="16" y="57"/>
                </a:moveTo>
                <a:cubicBezTo>
                  <a:pt x="43" y="35"/>
                  <a:pt x="43" y="35"/>
                  <a:pt x="43" y="35"/>
                </a:cubicBezTo>
                <a:cubicBezTo>
                  <a:pt x="43" y="49"/>
                  <a:pt x="43" y="49"/>
                  <a:pt x="43" y="49"/>
                </a:cubicBezTo>
                <a:cubicBezTo>
                  <a:pt x="24" y="63"/>
                  <a:pt x="24" y="63"/>
                  <a:pt x="24" y="63"/>
                </a:cubicBezTo>
                <a:cubicBezTo>
                  <a:pt x="43" y="76"/>
                  <a:pt x="43" y="76"/>
                  <a:pt x="43" y="76"/>
                </a:cubicBezTo>
                <a:cubicBezTo>
                  <a:pt x="43" y="91"/>
                  <a:pt x="43" y="91"/>
                  <a:pt x="43" y="91"/>
                </a:cubicBezTo>
                <a:cubicBezTo>
                  <a:pt x="16" y="69"/>
                  <a:pt x="16" y="69"/>
                  <a:pt x="16" y="69"/>
                </a:cubicBezTo>
                <a:lnTo>
                  <a:pt x="16" y="57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213"/>
          <p:cNvSpPr>
            <a:spLocks noEditPoints="1"/>
          </p:cNvSpPr>
          <p:nvPr/>
        </p:nvSpPr>
        <p:spPr bwMode="auto">
          <a:xfrm>
            <a:off x="1933575" y="5356225"/>
            <a:ext cx="396875" cy="396875"/>
          </a:xfrm>
          <a:custGeom>
            <a:avLst/>
            <a:gdLst>
              <a:gd name="T0" fmla="*/ 164 w 200"/>
              <a:gd name="T1" fmla="*/ 181 h 201"/>
              <a:gd name="T2" fmla="*/ 0 w 200"/>
              <a:gd name="T3" fmla="*/ 181 h 201"/>
              <a:gd name="T4" fmla="*/ 100 w 200"/>
              <a:gd name="T5" fmla="*/ 1 h 201"/>
              <a:gd name="T6" fmla="*/ 108 w 200"/>
              <a:gd name="T7" fmla="*/ 1 h 201"/>
              <a:gd name="T8" fmla="*/ 163 w 200"/>
              <a:gd name="T9" fmla="*/ 61 h 201"/>
              <a:gd name="T10" fmla="*/ 164 w 200"/>
              <a:gd name="T11" fmla="*/ 62 h 201"/>
              <a:gd name="T12" fmla="*/ 180 w 200"/>
              <a:gd name="T13" fmla="*/ 109 h 201"/>
              <a:gd name="T14" fmla="*/ 180 w 200"/>
              <a:gd name="T15" fmla="*/ 177 h 201"/>
              <a:gd name="T16" fmla="*/ 128 w 200"/>
              <a:gd name="T17" fmla="*/ 61 h 201"/>
              <a:gd name="T18" fmla="*/ 156 w 200"/>
              <a:gd name="T19" fmla="*/ 69 h 201"/>
              <a:gd name="T20" fmla="*/ 100 w 200"/>
              <a:gd name="T21" fmla="*/ 9 h 201"/>
              <a:gd name="T22" fmla="*/ 8 w 200"/>
              <a:gd name="T23" fmla="*/ 173 h 201"/>
              <a:gd name="T24" fmla="*/ 155 w 200"/>
              <a:gd name="T25" fmla="*/ 177 h 201"/>
              <a:gd name="T26" fmla="*/ 44 w 200"/>
              <a:gd name="T27" fmla="*/ 129 h 201"/>
              <a:gd name="T28" fmla="*/ 156 w 200"/>
              <a:gd name="T29" fmla="*/ 69 h 201"/>
              <a:gd name="T30" fmla="*/ 107 w 200"/>
              <a:gd name="T31" fmla="*/ 163 h 201"/>
              <a:gd name="T32" fmla="*/ 127 w 200"/>
              <a:gd name="T33" fmla="*/ 163 h 201"/>
              <a:gd name="T34" fmla="*/ 128 w 200"/>
              <a:gd name="T35" fmla="*/ 128 h 201"/>
              <a:gd name="T36" fmla="*/ 85 w 200"/>
              <a:gd name="T37" fmla="*/ 150 h 201"/>
              <a:gd name="T38" fmla="*/ 99 w 200"/>
              <a:gd name="T39" fmla="*/ 144 h 201"/>
              <a:gd name="T40" fmla="*/ 93 w 200"/>
              <a:gd name="T41" fmla="*/ 129 h 201"/>
              <a:gd name="T42" fmla="*/ 74 w 200"/>
              <a:gd name="T43" fmla="*/ 163 h 201"/>
              <a:gd name="T44" fmla="*/ 85 w 200"/>
              <a:gd name="T45" fmla="*/ 150 h 201"/>
              <a:gd name="T46" fmla="*/ 159 w 200"/>
              <a:gd name="T47" fmla="*/ 150 h 201"/>
              <a:gd name="T48" fmla="*/ 163 w 200"/>
              <a:gd name="T49" fmla="*/ 156 h 201"/>
              <a:gd name="T50" fmla="*/ 149 w 200"/>
              <a:gd name="T51" fmla="*/ 145 h 201"/>
              <a:gd name="T52" fmla="*/ 164 w 200"/>
              <a:gd name="T53" fmla="*/ 135 h 201"/>
              <a:gd name="T54" fmla="*/ 169 w 200"/>
              <a:gd name="T55" fmla="*/ 130 h 201"/>
              <a:gd name="T56" fmla="*/ 144 w 200"/>
              <a:gd name="T57" fmla="*/ 136 h 201"/>
              <a:gd name="T58" fmla="*/ 150 w 200"/>
              <a:gd name="T59" fmla="*/ 161 h 201"/>
              <a:gd name="T60" fmla="*/ 174 w 200"/>
              <a:gd name="T61" fmla="*/ 158 h 201"/>
              <a:gd name="T62" fmla="*/ 84 w 200"/>
              <a:gd name="T63" fmla="*/ 134 h 201"/>
              <a:gd name="T64" fmla="*/ 93 w 200"/>
              <a:gd name="T65" fmla="*/ 139 h 201"/>
              <a:gd name="T66" fmla="*/ 84 w 200"/>
              <a:gd name="T67" fmla="*/ 144 h 201"/>
              <a:gd name="T68" fmla="*/ 16 w 200"/>
              <a:gd name="T69" fmla="*/ 97 h 201"/>
              <a:gd name="T70" fmla="*/ 40 w 200"/>
              <a:gd name="T71" fmla="*/ 97 h 201"/>
              <a:gd name="T72" fmla="*/ 64 w 200"/>
              <a:gd name="T73" fmla="*/ 49 h 201"/>
              <a:gd name="T74" fmla="*/ 40 w 200"/>
              <a:gd name="T75" fmla="*/ 49 h 201"/>
              <a:gd name="T76" fmla="*/ 40 w 200"/>
              <a:gd name="T77" fmla="*/ 49 h 201"/>
              <a:gd name="T78" fmla="*/ 88 w 200"/>
              <a:gd name="T79" fmla="*/ 25 h 201"/>
              <a:gd name="T80" fmla="*/ 64 w 200"/>
              <a:gd name="T81" fmla="*/ 25 h 201"/>
              <a:gd name="T82" fmla="*/ 64 w 200"/>
              <a:gd name="T83" fmla="*/ 97 h 201"/>
              <a:gd name="T84" fmla="*/ 88 w 200"/>
              <a:gd name="T85" fmla="*/ 97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00" h="201">
                <a:moveTo>
                  <a:pt x="180" y="177"/>
                </a:moveTo>
                <a:cubicBezTo>
                  <a:pt x="164" y="177"/>
                  <a:pt x="164" y="177"/>
                  <a:pt x="164" y="177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64" y="192"/>
                  <a:pt x="155" y="201"/>
                  <a:pt x="144" y="201"/>
                </a:cubicBezTo>
                <a:cubicBezTo>
                  <a:pt x="20" y="201"/>
                  <a:pt x="20" y="201"/>
                  <a:pt x="20" y="201"/>
                </a:cubicBezTo>
                <a:cubicBezTo>
                  <a:pt x="9" y="201"/>
                  <a:pt x="0" y="192"/>
                  <a:pt x="0" y="18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1"/>
                  <a:pt x="20" y="1"/>
                </a:cubicBezTo>
                <a:cubicBezTo>
                  <a:pt x="100" y="1"/>
                  <a:pt x="100" y="1"/>
                  <a:pt x="100" y="1"/>
                </a:cubicBezTo>
                <a:cubicBezTo>
                  <a:pt x="107" y="1"/>
                  <a:pt x="107" y="1"/>
                  <a:pt x="107" y="1"/>
                </a:cubicBezTo>
                <a:cubicBezTo>
                  <a:pt x="107" y="0"/>
                  <a:pt x="107" y="0"/>
                  <a:pt x="107" y="0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109"/>
                  <a:pt x="164" y="109"/>
                  <a:pt x="164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91" y="109"/>
                  <a:pt x="200" y="118"/>
                  <a:pt x="200" y="129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68"/>
                  <a:pt x="191" y="177"/>
                  <a:pt x="180" y="177"/>
                </a:cubicBezTo>
                <a:close/>
                <a:moveTo>
                  <a:pt x="108" y="15"/>
                </a:moveTo>
                <a:cubicBezTo>
                  <a:pt x="108" y="41"/>
                  <a:pt x="108" y="41"/>
                  <a:pt x="108" y="41"/>
                </a:cubicBezTo>
                <a:cubicBezTo>
                  <a:pt x="108" y="52"/>
                  <a:pt x="117" y="61"/>
                  <a:pt x="128" y="61"/>
                </a:cubicBezTo>
                <a:cubicBezTo>
                  <a:pt x="151" y="61"/>
                  <a:pt x="151" y="61"/>
                  <a:pt x="151" y="61"/>
                </a:cubicBezTo>
                <a:lnTo>
                  <a:pt x="108" y="15"/>
                </a:lnTo>
                <a:close/>
                <a:moveTo>
                  <a:pt x="156" y="69"/>
                </a:moveTo>
                <a:cubicBezTo>
                  <a:pt x="120" y="69"/>
                  <a:pt x="120" y="69"/>
                  <a:pt x="120" y="69"/>
                </a:cubicBezTo>
                <a:cubicBezTo>
                  <a:pt x="109" y="69"/>
                  <a:pt x="100" y="60"/>
                  <a:pt x="100" y="49"/>
                </a:cubicBezTo>
                <a:cubicBezTo>
                  <a:pt x="100" y="9"/>
                  <a:pt x="100" y="9"/>
                  <a:pt x="100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17" y="9"/>
                  <a:pt x="8" y="18"/>
                  <a:pt x="8" y="29"/>
                </a:cubicBezTo>
                <a:cubicBezTo>
                  <a:pt x="8" y="173"/>
                  <a:pt x="8" y="173"/>
                  <a:pt x="8" y="173"/>
                </a:cubicBezTo>
                <a:cubicBezTo>
                  <a:pt x="8" y="184"/>
                  <a:pt x="17" y="193"/>
                  <a:pt x="28" y="193"/>
                </a:cubicBezTo>
                <a:cubicBezTo>
                  <a:pt x="136" y="193"/>
                  <a:pt x="136" y="193"/>
                  <a:pt x="136" y="193"/>
                </a:cubicBezTo>
                <a:cubicBezTo>
                  <a:pt x="145" y="193"/>
                  <a:pt x="153" y="186"/>
                  <a:pt x="155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53" y="177"/>
                  <a:pt x="44" y="168"/>
                  <a:pt x="44" y="157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4" y="118"/>
                  <a:pt x="53" y="109"/>
                  <a:pt x="64" y="109"/>
                </a:cubicBezTo>
                <a:cubicBezTo>
                  <a:pt x="156" y="109"/>
                  <a:pt x="156" y="109"/>
                  <a:pt x="156" y="109"/>
                </a:cubicBezTo>
                <a:lnTo>
                  <a:pt x="156" y="69"/>
                </a:lnTo>
                <a:close/>
                <a:moveTo>
                  <a:pt x="114" y="128"/>
                </a:moveTo>
                <a:cubicBezTo>
                  <a:pt x="107" y="128"/>
                  <a:pt x="107" y="128"/>
                  <a:pt x="107" y="128"/>
                </a:cubicBezTo>
                <a:cubicBezTo>
                  <a:pt x="107" y="163"/>
                  <a:pt x="107" y="163"/>
                  <a:pt x="107" y="163"/>
                </a:cubicBezTo>
                <a:cubicBezTo>
                  <a:pt x="113" y="163"/>
                  <a:pt x="113" y="163"/>
                  <a:pt x="113" y="163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27" y="163"/>
                  <a:pt x="127" y="163"/>
                  <a:pt x="127" y="163"/>
                </a:cubicBezTo>
                <a:cubicBezTo>
                  <a:pt x="134" y="163"/>
                  <a:pt x="134" y="163"/>
                  <a:pt x="134" y="163"/>
                </a:cubicBezTo>
                <a:cubicBezTo>
                  <a:pt x="134" y="128"/>
                  <a:pt x="134" y="128"/>
                  <a:pt x="134" y="128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8" y="151"/>
                  <a:pt x="128" y="151"/>
                  <a:pt x="128" y="151"/>
                </a:cubicBezTo>
                <a:lnTo>
                  <a:pt x="114" y="128"/>
                </a:lnTo>
                <a:close/>
                <a:moveTo>
                  <a:pt x="85" y="150"/>
                </a:moveTo>
                <a:cubicBezTo>
                  <a:pt x="88" y="150"/>
                  <a:pt x="91" y="150"/>
                  <a:pt x="92" y="149"/>
                </a:cubicBezTo>
                <a:cubicBezTo>
                  <a:pt x="93" y="149"/>
                  <a:pt x="95" y="148"/>
                  <a:pt x="96" y="148"/>
                </a:cubicBezTo>
                <a:cubicBezTo>
                  <a:pt x="97" y="147"/>
                  <a:pt x="98" y="146"/>
                  <a:pt x="99" y="144"/>
                </a:cubicBezTo>
                <a:cubicBezTo>
                  <a:pt x="100" y="143"/>
                  <a:pt x="100" y="141"/>
                  <a:pt x="100" y="139"/>
                </a:cubicBezTo>
                <a:cubicBezTo>
                  <a:pt x="100" y="136"/>
                  <a:pt x="99" y="134"/>
                  <a:pt x="98" y="132"/>
                </a:cubicBezTo>
                <a:cubicBezTo>
                  <a:pt x="97" y="130"/>
                  <a:pt x="95" y="129"/>
                  <a:pt x="93" y="129"/>
                </a:cubicBezTo>
                <a:cubicBezTo>
                  <a:pt x="92" y="128"/>
                  <a:pt x="89" y="128"/>
                  <a:pt x="85" y="128"/>
                </a:cubicBezTo>
                <a:cubicBezTo>
                  <a:pt x="74" y="128"/>
                  <a:pt x="74" y="128"/>
                  <a:pt x="74" y="128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81" y="163"/>
                  <a:pt x="81" y="163"/>
                  <a:pt x="81" y="163"/>
                </a:cubicBezTo>
                <a:cubicBezTo>
                  <a:pt x="81" y="150"/>
                  <a:pt x="81" y="150"/>
                  <a:pt x="81" y="150"/>
                </a:cubicBezTo>
                <a:lnTo>
                  <a:pt x="85" y="150"/>
                </a:lnTo>
                <a:close/>
                <a:moveTo>
                  <a:pt x="174" y="144"/>
                </a:moveTo>
                <a:cubicBezTo>
                  <a:pt x="159" y="144"/>
                  <a:pt x="159" y="144"/>
                  <a:pt x="159" y="144"/>
                </a:cubicBezTo>
                <a:cubicBezTo>
                  <a:pt x="159" y="150"/>
                  <a:pt x="159" y="150"/>
                  <a:pt x="159" y="150"/>
                </a:cubicBezTo>
                <a:cubicBezTo>
                  <a:pt x="167" y="150"/>
                  <a:pt x="167" y="150"/>
                  <a:pt x="167" y="150"/>
                </a:cubicBezTo>
                <a:cubicBezTo>
                  <a:pt x="167" y="154"/>
                  <a:pt x="167" y="154"/>
                  <a:pt x="167" y="154"/>
                </a:cubicBezTo>
                <a:cubicBezTo>
                  <a:pt x="166" y="155"/>
                  <a:pt x="164" y="156"/>
                  <a:pt x="163" y="156"/>
                </a:cubicBezTo>
                <a:cubicBezTo>
                  <a:pt x="161" y="157"/>
                  <a:pt x="160" y="157"/>
                  <a:pt x="158" y="157"/>
                </a:cubicBezTo>
                <a:cubicBezTo>
                  <a:pt x="156" y="157"/>
                  <a:pt x="153" y="156"/>
                  <a:pt x="151" y="154"/>
                </a:cubicBezTo>
                <a:cubicBezTo>
                  <a:pt x="150" y="152"/>
                  <a:pt x="149" y="149"/>
                  <a:pt x="149" y="145"/>
                </a:cubicBezTo>
                <a:cubicBezTo>
                  <a:pt x="149" y="141"/>
                  <a:pt x="150" y="138"/>
                  <a:pt x="151" y="137"/>
                </a:cubicBezTo>
                <a:cubicBezTo>
                  <a:pt x="153" y="135"/>
                  <a:pt x="156" y="134"/>
                  <a:pt x="159" y="134"/>
                </a:cubicBezTo>
                <a:cubicBezTo>
                  <a:pt x="161" y="134"/>
                  <a:pt x="162" y="134"/>
                  <a:pt x="164" y="135"/>
                </a:cubicBezTo>
                <a:cubicBezTo>
                  <a:pt x="165" y="136"/>
                  <a:pt x="166" y="137"/>
                  <a:pt x="166" y="139"/>
                </a:cubicBezTo>
                <a:cubicBezTo>
                  <a:pt x="173" y="138"/>
                  <a:pt x="173" y="138"/>
                  <a:pt x="173" y="138"/>
                </a:cubicBezTo>
                <a:cubicBezTo>
                  <a:pt x="172" y="135"/>
                  <a:pt x="171" y="132"/>
                  <a:pt x="169" y="130"/>
                </a:cubicBezTo>
                <a:cubicBezTo>
                  <a:pt x="166" y="129"/>
                  <a:pt x="163" y="128"/>
                  <a:pt x="159" y="128"/>
                </a:cubicBezTo>
                <a:cubicBezTo>
                  <a:pt x="155" y="128"/>
                  <a:pt x="153" y="128"/>
                  <a:pt x="150" y="129"/>
                </a:cubicBezTo>
                <a:cubicBezTo>
                  <a:pt x="147" y="131"/>
                  <a:pt x="145" y="133"/>
                  <a:pt x="144" y="136"/>
                </a:cubicBezTo>
                <a:cubicBezTo>
                  <a:pt x="142" y="139"/>
                  <a:pt x="141" y="142"/>
                  <a:pt x="141" y="145"/>
                </a:cubicBezTo>
                <a:cubicBezTo>
                  <a:pt x="141" y="149"/>
                  <a:pt x="142" y="152"/>
                  <a:pt x="144" y="154"/>
                </a:cubicBezTo>
                <a:cubicBezTo>
                  <a:pt x="145" y="157"/>
                  <a:pt x="147" y="159"/>
                  <a:pt x="150" y="161"/>
                </a:cubicBezTo>
                <a:cubicBezTo>
                  <a:pt x="152" y="162"/>
                  <a:pt x="155" y="163"/>
                  <a:pt x="159" y="163"/>
                </a:cubicBezTo>
                <a:cubicBezTo>
                  <a:pt x="162" y="163"/>
                  <a:pt x="165" y="163"/>
                  <a:pt x="167" y="162"/>
                </a:cubicBezTo>
                <a:cubicBezTo>
                  <a:pt x="170" y="161"/>
                  <a:pt x="172" y="159"/>
                  <a:pt x="174" y="158"/>
                </a:cubicBezTo>
                <a:lnTo>
                  <a:pt x="174" y="144"/>
                </a:lnTo>
                <a:close/>
                <a:moveTo>
                  <a:pt x="81" y="134"/>
                </a:moveTo>
                <a:cubicBezTo>
                  <a:pt x="84" y="134"/>
                  <a:pt x="84" y="134"/>
                  <a:pt x="84" y="134"/>
                </a:cubicBezTo>
                <a:cubicBezTo>
                  <a:pt x="86" y="134"/>
                  <a:pt x="88" y="134"/>
                  <a:pt x="89" y="134"/>
                </a:cubicBezTo>
                <a:cubicBezTo>
                  <a:pt x="90" y="135"/>
                  <a:pt x="91" y="135"/>
                  <a:pt x="92" y="136"/>
                </a:cubicBezTo>
                <a:cubicBezTo>
                  <a:pt x="92" y="137"/>
                  <a:pt x="93" y="138"/>
                  <a:pt x="93" y="139"/>
                </a:cubicBezTo>
                <a:cubicBezTo>
                  <a:pt x="93" y="140"/>
                  <a:pt x="93" y="141"/>
                  <a:pt x="92" y="142"/>
                </a:cubicBezTo>
                <a:cubicBezTo>
                  <a:pt x="91" y="142"/>
                  <a:pt x="91" y="143"/>
                  <a:pt x="90" y="143"/>
                </a:cubicBezTo>
                <a:cubicBezTo>
                  <a:pt x="89" y="144"/>
                  <a:pt x="87" y="144"/>
                  <a:pt x="84" y="144"/>
                </a:cubicBezTo>
                <a:cubicBezTo>
                  <a:pt x="81" y="144"/>
                  <a:pt x="81" y="144"/>
                  <a:pt x="81" y="144"/>
                </a:cubicBezTo>
                <a:lnTo>
                  <a:pt x="81" y="134"/>
                </a:lnTo>
                <a:close/>
                <a:moveTo>
                  <a:pt x="16" y="97"/>
                </a:moveTo>
                <a:cubicBezTo>
                  <a:pt x="16" y="73"/>
                  <a:pt x="16" y="73"/>
                  <a:pt x="16" y="73"/>
                </a:cubicBezTo>
                <a:cubicBezTo>
                  <a:pt x="40" y="73"/>
                  <a:pt x="40" y="73"/>
                  <a:pt x="40" y="73"/>
                </a:cubicBezTo>
                <a:cubicBezTo>
                  <a:pt x="40" y="97"/>
                  <a:pt x="40" y="97"/>
                  <a:pt x="40" y="97"/>
                </a:cubicBezTo>
                <a:lnTo>
                  <a:pt x="16" y="97"/>
                </a:lnTo>
                <a:close/>
                <a:moveTo>
                  <a:pt x="40" y="49"/>
                </a:moveTo>
                <a:cubicBezTo>
                  <a:pt x="64" y="49"/>
                  <a:pt x="64" y="49"/>
                  <a:pt x="64" y="49"/>
                </a:cubicBezTo>
                <a:cubicBezTo>
                  <a:pt x="64" y="73"/>
                  <a:pt x="64" y="73"/>
                  <a:pt x="64" y="73"/>
                </a:cubicBezTo>
                <a:cubicBezTo>
                  <a:pt x="40" y="73"/>
                  <a:pt x="40" y="73"/>
                  <a:pt x="40" y="73"/>
                </a:cubicBezTo>
                <a:lnTo>
                  <a:pt x="40" y="49"/>
                </a:lnTo>
                <a:close/>
                <a:moveTo>
                  <a:pt x="16" y="25"/>
                </a:moveTo>
                <a:cubicBezTo>
                  <a:pt x="40" y="25"/>
                  <a:pt x="40" y="25"/>
                  <a:pt x="40" y="25"/>
                </a:cubicBezTo>
                <a:cubicBezTo>
                  <a:pt x="40" y="49"/>
                  <a:pt x="40" y="49"/>
                  <a:pt x="40" y="49"/>
                </a:cubicBezTo>
                <a:cubicBezTo>
                  <a:pt x="16" y="49"/>
                  <a:pt x="16" y="49"/>
                  <a:pt x="16" y="49"/>
                </a:cubicBezTo>
                <a:lnTo>
                  <a:pt x="16" y="25"/>
                </a:lnTo>
                <a:close/>
                <a:moveTo>
                  <a:pt x="88" y="25"/>
                </a:moveTo>
                <a:cubicBezTo>
                  <a:pt x="88" y="49"/>
                  <a:pt x="88" y="49"/>
                  <a:pt x="88" y="49"/>
                </a:cubicBezTo>
                <a:cubicBezTo>
                  <a:pt x="64" y="49"/>
                  <a:pt x="64" y="49"/>
                  <a:pt x="64" y="49"/>
                </a:cubicBezTo>
                <a:cubicBezTo>
                  <a:pt x="64" y="25"/>
                  <a:pt x="64" y="25"/>
                  <a:pt x="64" y="25"/>
                </a:cubicBezTo>
                <a:lnTo>
                  <a:pt x="88" y="25"/>
                </a:lnTo>
                <a:close/>
                <a:moveTo>
                  <a:pt x="88" y="97"/>
                </a:moveTo>
                <a:cubicBezTo>
                  <a:pt x="64" y="97"/>
                  <a:pt x="64" y="97"/>
                  <a:pt x="64" y="97"/>
                </a:cubicBezTo>
                <a:cubicBezTo>
                  <a:pt x="64" y="73"/>
                  <a:pt x="64" y="73"/>
                  <a:pt x="64" y="73"/>
                </a:cubicBezTo>
                <a:cubicBezTo>
                  <a:pt x="88" y="73"/>
                  <a:pt x="88" y="73"/>
                  <a:pt x="88" y="73"/>
                </a:cubicBezTo>
                <a:lnTo>
                  <a:pt x="88" y="97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214"/>
          <p:cNvSpPr>
            <a:spLocks noEditPoints="1"/>
          </p:cNvSpPr>
          <p:nvPr/>
        </p:nvSpPr>
        <p:spPr bwMode="auto">
          <a:xfrm>
            <a:off x="2430463" y="5356225"/>
            <a:ext cx="395288" cy="396875"/>
          </a:xfrm>
          <a:custGeom>
            <a:avLst/>
            <a:gdLst>
              <a:gd name="T0" fmla="*/ 164 w 200"/>
              <a:gd name="T1" fmla="*/ 181 h 201"/>
              <a:gd name="T2" fmla="*/ 0 w 200"/>
              <a:gd name="T3" fmla="*/ 181 h 201"/>
              <a:gd name="T4" fmla="*/ 100 w 200"/>
              <a:gd name="T5" fmla="*/ 1 h 201"/>
              <a:gd name="T6" fmla="*/ 108 w 200"/>
              <a:gd name="T7" fmla="*/ 1 h 201"/>
              <a:gd name="T8" fmla="*/ 163 w 200"/>
              <a:gd name="T9" fmla="*/ 61 h 201"/>
              <a:gd name="T10" fmla="*/ 164 w 200"/>
              <a:gd name="T11" fmla="*/ 62 h 201"/>
              <a:gd name="T12" fmla="*/ 180 w 200"/>
              <a:gd name="T13" fmla="*/ 109 h 201"/>
              <a:gd name="T14" fmla="*/ 180 w 200"/>
              <a:gd name="T15" fmla="*/ 177 h 201"/>
              <a:gd name="T16" fmla="*/ 128 w 200"/>
              <a:gd name="T17" fmla="*/ 61 h 201"/>
              <a:gd name="T18" fmla="*/ 156 w 200"/>
              <a:gd name="T19" fmla="*/ 69 h 201"/>
              <a:gd name="T20" fmla="*/ 100 w 200"/>
              <a:gd name="T21" fmla="*/ 9 h 201"/>
              <a:gd name="T22" fmla="*/ 8 w 200"/>
              <a:gd name="T23" fmla="*/ 173 h 201"/>
              <a:gd name="T24" fmla="*/ 155 w 200"/>
              <a:gd name="T25" fmla="*/ 177 h 201"/>
              <a:gd name="T26" fmla="*/ 44 w 200"/>
              <a:gd name="T27" fmla="*/ 129 h 201"/>
              <a:gd name="T28" fmla="*/ 156 w 200"/>
              <a:gd name="T29" fmla="*/ 69 h 201"/>
              <a:gd name="T30" fmla="*/ 130 w 200"/>
              <a:gd name="T31" fmla="*/ 154 h 201"/>
              <a:gd name="T32" fmla="*/ 126 w 200"/>
              <a:gd name="T33" fmla="*/ 163 h 201"/>
              <a:gd name="T34" fmla="*/ 113 w 200"/>
              <a:gd name="T35" fmla="*/ 163 h 201"/>
              <a:gd name="T36" fmla="*/ 78 w 200"/>
              <a:gd name="T37" fmla="*/ 163 h 201"/>
              <a:gd name="T38" fmla="*/ 102 w 200"/>
              <a:gd name="T39" fmla="*/ 155 h 201"/>
              <a:gd name="T40" fmla="*/ 158 w 200"/>
              <a:gd name="T41" fmla="*/ 128 h 201"/>
              <a:gd name="T42" fmla="*/ 158 w 200"/>
              <a:gd name="T43" fmla="*/ 163 h 201"/>
              <a:gd name="T44" fmla="*/ 100 w 200"/>
              <a:gd name="T45" fmla="*/ 149 h 201"/>
              <a:gd name="T46" fmla="*/ 32 w 200"/>
              <a:gd name="T47" fmla="*/ 97 h 201"/>
              <a:gd name="T48" fmla="*/ 24 w 200"/>
              <a:gd name="T49" fmla="*/ 93 h 201"/>
              <a:gd name="T50" fmla="*/ 16 w 200"/>
              <a:gd name="T51" fmla="*/ 25 h 201"/>
              <a:gd name="T52" fmla="*/ 28 w 200"/>
              <a:gd name="T53" fmla="*/ 29 h 201"/>
              <a:gd name="T54" fmla="*/ 32 w 200"/>
              <a:gd name="T55" fmla="*/ 29 h 201"/>
              <a:gd name="T56" fmla="*/ 80 w 200"/>
              <a:gd name="T57" fmla="*/ 25 h 201"/>
              <a:gd name="T58" fmla="*/ 84 w 200"/>
              <a:gd name="T59" fmla="*/ 25 h 201"/>
              <a:gd name="T60" fmla="*/ 84 w 200"/>
              <a:gd name="T61" fmla="*/ 97 h 201"/>
              <a:gd name="T62" fmla="*/ 80 w 200"/>
              <a:gd name="T63" fmla="*/ 97 h 201"/>
              <a:gd name="T64" fmla="*/ 32 w 200"/>
              <a:gd name="T65" fmla="*/ 93 h 201"/>
              <a:gd name="T66" fmla="*/ 24 w 200"/>
              <a:gd name="T67" fmla="*/ 33 h 201"/>
              <a:gd name="T68" fmla="*/ 28 w 200"/>
              <a:gd name="T69" fmla="*/ 33 h 201"/>
              <a:gd name="T70" fmla="*/ 24 w 200"/>
              <a:gd name="T71" fmla="*/ 53 h 201"/>
              <a:gd name="T72" fmla="*/ 28 w 200"/>
              <a:gd name="T73" fmla="*/ 61 h 201"/>
              <a:gd name="T74" fmla="*/ 24 w 200"/>
              <a:gd name="T75" fmla="*/ 65 h 201"/>
              <a:gd name="T76" fmla="*/ 28 w 200"/>
              <a:gd name="T77" fmla="*/ 69 h 201"/>
              <a:gd name="T78" fmla="*/ 28 w 200"/>
              <a:gd name="T79" fmla="*/ 77 h 201"/>
              <a:gd name="T80" fmla="*/ 24 w 200"/>
              <a:gd name="T81" fmla="*/ 81 h 201"/>
              <a:gd name="T82" fmla="*/ 28 w 200"/>
              <a:gd name="T83" fmla="*/ 81 h 201"/>
              <a:gd name="T84" fmla="*/ 84 w 200"/>
              <a:gd name="T85" fmla="*/ 81 h 201"/>
              <a:gd name="T86" fmla="*/ 80 w 200"/>
              <a:gd name="T87" fmla="*/ 77 h 201"/>
              <a:gd name="T88" fmla="*/ 80 w 200"/>
              <a:gd name="T89" fmla="*/ 69 h 201"/>
              <a:gd name="T90" fmla="*/ 80 w 200"/>
              <a:gd name="T91" fmla="*/ 65 h 201"/>
              <a:gd name="T92" fmla="*/ 80 w 200"/>
              <a:gd name="T93" fmla="*/ 57 h 201"/>
              <a:gd name="T94" fmla="*/ 84 w 200"/>
              <a:gd name="T95" fmla="*/ 53 h 201"/>
              <a:gd name="T96" fmla="*/ 80 w 200"/>
              <a:gd name="T97" fmla="*/ 53 h 201"/>
              <a:gd name="T98" fmla="*/ 84 w 200"/>
              <a:gd name="T99" fmla="*/ 33 h 201"/>
              <a:gd name="T100" fmla="*/ 76 w 200"/>
              <a:gd name="T101" fmla="*/ 57 h 201"/>
              <a:gd name="T102" fmla="*/ 76 w 200"/>
              <a:gd name="T103" fmla="*/ 41 h 201"/>
              <a:gd name="T104" fmla="*/ 32 w 200"/>
              <a:gd name="T105" fmla="*/ 41 h 201"/>
              <a:gd name="T106" fmla="*/ 32 w 200"/>
              <a:gd name="T107" fmla="*/ 57 h 201"/>
              <a:gd name="T108" fmla="*/ 76 w 200"/>
              <a:gd name="T109" fmla="*/ 57 h 201"/>
              <a:gd name="T110" fmla="*/ 76 w 200"/>
              <a:gd name="T111" fmla="*/ 77 h 201"/>
              <a:gd name="T112" fmla="*/ 32 w 200"/>
              <a:gd name="T113" fmla="*/ 65 h 201"/>
              <a:gd name="T114" fmla="*/ 32 w 200"/>
              <a:gd name="T115" fmla="*/ 81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0" h="201">
                <a:moveTo>
                  <a:pt x="180" y="177"/>
                </a:moveTo>
                <a:cubicBezTo>
                  <a:pt x="164" y="177"/>
                  <a:pt x="164" y="177"/>
                  <a:pt x="164" y="177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64" y="192"/>
                  <a:pt x="155" y="201"/>
                  <a:pt x="144" y="201"/>
                </a:cubicBezTo>
                <a:cubicBezTo>
                  <a:pt x="20" y="201"/>
                  <a:pt x="20" y="201"/>
                  <a:pt x="20" y="201"/>
                </a:cubicBezTo>
                <a:cubicBezTo>
                  <a:pt x="9" y="201"/>
                  <a:pt x="0" y="192"/>
                  <a:pt x="0" y="18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1"/>
                  <a:pt x="20" y="1"/>
                </a:cubicBezTo>
                <a:cubicBezTo>
                  <a:pt x="100" y="1"/>
                  <a:pt x="100" y="1"/>
                  <a:pt x="100" y="1"/>
                </a:cubicBezTo>
                <a:cubicBezTo>
                  <a:pt x="107" y="1"/>
                  <a:pt x="107" y="1"/>
                  <a:pt x="107" y="1"/>
                </a:cubicBezTo>
                <a:cubicBezTo>
                  <a:pt x="107" y="0"/>
                  <a:pt x="107" y="0"/>
                  <a:pt x="107" y="0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109"/>
                  <a:pt x="164" y="109"/>
                  <a:pt x="164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91" y="109"/>
                  <a:pt x="200" y="118"/>
                  <a:pt x="200" y="129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68"/>
                  <a:pt x="191" y="177"/>
                  <a:pt x="180" y="177"/>
                </a:cubicBezTo>
                <a:close/>
                <a:moveTo>
                  <a:pt x="108" y="15"/>
                </a:moveTo>
                <a:cubicBezTo>
                  <a:pt x="108" y="41"/>
                  <a:pt x="108" y="41"/>
                  <a:pt x="108" y="41"/>
                </a:cubicBezTo>
                <a:cubicBezTo>
                  <a:pt x="108" y="52"/>
                  <a:pt x="117" y="61"/>
                  <a:pt x="128" y="61"/>
                </a:cubicBezTo>
                <a:cubicBezTo>
                  <a:pt x="151" y="61"/>
                  <a:pt x="151" y="61"/>
                  <a:pt x="151" y="61"/>
                </a:cubicBezTo>
                <a:lnTo>
                  <a:pt x="108" y="15"/>
                </a:lnTo>
                <a:close/>
                <a:moveTo>
                  <a:pt x="156" y="69"/>
                </a:moveTo>
                <a:cubicBezTo>
                  <a:pt x="120" y="69"/>
                  <a:pt x="120" y="69"/>
                  <a:pt x="120" y="69"/>
                </a:cubicBezTo>
                <a:cubicBezTo>
                  <a:pt x="109" y="69"/>
                  <a:pt x="100" y="60"/>
                  <a:pt x="100" y="49"/>
                </a:cubicBezTo>
                <a:cubicBezTo>
                  <a:pt x="100" y="9"/>
                  <a:pt x="100" y="9"/>
                  <a:pt x="100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17" y="9"/>
                  <a:pt x="8" y="18"/>
                  <a:pt x="8" y="29"/>
                </a:cubicBezTo>
                <a:cubicBezTo>
                  <a:pt x="8" y="173"/>
                  <a:pt x="8" y="173"/>
                  <a:pt x="8" y="173"/>
                </a:cubicBezTo>
                <a:cubicBezTo>
                  <a:pt x="8" y="184"/>
                  <a:pt x="17" y="193"/>
                  <a:pt x="28" y="193"/>
                </a:cubicBezTo>
                <a:cubicBezTo>
                  <a:pt x="136" y="193"/>
                  <a:pt x="136" y="193"/>
                  <a:pt x="136" y="193"/>
                </a:cubicBezTo>
                <a:cubicBezTo>
                  <a:pt x="145" y="193"/>
                  <a:pt x="154" y="186"/>
                  <a:pt x="155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53" y="177"/>
                  <a:pt x="44" y="168"/>
                  <a:pt x="44" y="157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4" y="118"/>
                  <a:pt x="53" y="109"/>
                  <a:pt x="64" y="109"/>
                </a:cubicBezTo>
                <a:cubicBezTo>
                  <a:pt x="156" y="109"/>
                  <a:pt x="156" y="109"/>
                  <a:pt x="156" y="109"/>
                </a:cubicBezTo>
                <a:lnTo>
                  <a:pt x="156" y="69"/>
                </a:lnTo>
                <a:close/>
                <a:moveTo>
                  <a:pt x="146" y="128"/>
                </a:moveTo>
                <a:cubicBezTo>
                  <a:pt x="139" y="128"/>
                  <a:pt x="139" y="128"/>
                  <a:pt x="139" y="128"/>
                </a:cubicBezTo>
                <a:cubicBezTo>
                  <a:pt x="130" y="154"/>
                  <a:pt x="130" y="154"/>
                  <a:pt x="130" y="154"/>
                </a:cubicBezTo>
                <a:cubicBezTo>
                  <a:pt x="122" y="128"/>
                  <a:pt x="122" y="128"/>
                  <a:pt x="122" y="128"/>
                </a:cubicBezTo>
                <a:cubicBezTo>
                  <a:pt x="114" y="128"/>
                  <a:pt x="114" y="128"/>
                  <a:pt x="114" y="128"/>
                </a:cubicBezTo>
                <a:cubicBezTo>
                  <a:pt x="126" y="163"/>
                  <a:pt x="126" y="163"/>
                  <a:pt x="126" y="163"/>
                </a:cubicBezTo>
                <a:cubicBezTo>
                  <a:pt x="134" y="163"/>
                  <a:pt x="134" y="163"/>
                  <a:pt x="134" y="163"/>
                </a:cubicBezTo>
                <a:lnTo>
                  <a:pt x="146" y="128"/>
                </a:lnTo>
                <a:close/>
                <a:moveTo>
                  <a:pt x="113" y="163"/>
                </a:moveTo>
                <a:cubicBezTo>
                  <a:pt x="99" y="128"/>
                  <a:pt x="99" y="128"/>
                  <a:pt x="99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78" y="163"/>
                  <a:pt x="78" y="163"/>
                  <a:pt x="78" y="163"/>
                </a:cubicBezTo>
                <a:cubicBezTo>
                  <a:pt x="86" y="163"/>
                  <a:pt x="86" y="163"/>
                  <a:pt x="86" y="163"/>
                </a:cubicBezTo>
                <a:cubicBezTo>
                  <a:pt x="88" y="155"/>
                  <a:pt x="88" y="155"/>
                  <a:pt x="88" y="155"/>
                </a:cubicBezTo>
                <a:cubicBezTo>
                  <a:pt x="102" y="155"/>
                  <a:pt x="102" y="155"/>
                  <a:pt x="102" y="155"/>
                </a:cubicBezTo>
                <a:cubicBezTo>
                  <a:pt x="105" y="163"/>
                  <a:pt x="105" y="163"/>
                  <a:pt x="105" y="163"/>
                </a:cubicBezTo>
                <a:lnTo>
                  <a:pt x="113" y="163"/>
                </a:lnTo>
                <a:close/>
                <a:moveTo>
                  <a:pt x="158" y="128"/>
                </a:moveTo>
                <a:cubicBezTo>
                  <a:pt x="151" y="128"/>
                  <a:pt x="151" y="128"/>
                  <a:pt x="151" y="128"/>
                </a:cubicBezTo>
                <a:cubicBezTo>
                  <a:pt x="151" y="163"/>
                  <a:pt x="151" y="163"/>
                  <a:pt x="151" y="163"/>
                </a:cubicBezTo>
                <a:cubicBezTo>
                  <a:pt x="158" y="163"/>
                  <a:pt x="158" y="163"/>
                  <a:pt x="158" y="163"/>
                </a:cubicBezTo>
                <a:lnTo>
                  <a:pt x="158" y="128"/>
                </a:lnTo>
                <a:close/>
                <a:moveTo>
                  <a:pt x="95" y="136"/>
                </a:moveTo>
                <a:cubicBezTo>
                  <a:pt x="100" y="149"/>
                  <a:pt x="100" y="149"/>
                  <a:pt x="100" y="149"/>
                </a:cubicBezTo>
                <a:cubicBezTo>
                  <a:pt x="91" y="149"/>
                  <a:pt x="91" y="149"/>
                  <a:pt x="91" y="149"/>
                </a:cubicBezTo>
                <a:lnTo>
                  <a:pt x="95" y="136"/>
                </a:lnTo>
                <a:close/>
                <a:moveTo>
                  <a:pt x="32" y="97"/>
                </a:moveTo>
                <a:cubicBezTo>
                  <a:pt x="28" y="97"/>
                  <a:pt x="28" y="97"/>
                  <a:pt x="28" y="97"/>
                </a:cubicBezTo>
                <a:cubicBezTo>
                  <a:pt x="28" y="93"/>
                  <a:pt x="28" y="93"/>
                  <a:pt x="28" y="93"/>
                </a:cubicBezTo>
                <a:cubicBezTo>
                  <a:pt x="24" y="93"/>
                  <a:pt x="24" y="93"/>
                  <a:pt x="24" y="93"/>
                </a:cubicBezTo>
                <a:cubicBezTo>
                  <a:pt x="24" y="97"/>
                  <a:pt x="24" y="97"/>
                  <a:pt x="24" y="97"/>
                </a:cubicBezTo>
                <a:cubicBezTo>
                  <a:pt x="16" y="97"/>
                  <a:pt x="16" y="97"/>
                  <a:pt x="16" y="97"/>
                </a:cubicBezTo>
                <a:cubicBezTo>
                  <a:pt x="16" y="25"/>
                  <a:pt x="16" y="25"/>
                  <a:pt x="16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9"/>
                  <a:pt x="24" y="29"/>
                  <a:pt x="24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5"/>
                  <a:pt x="28" y="25"/>
                  <a:pt x="28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9"/>
                  <a:pt x="32" y="29"/>
                  <a:pt x="32" y="29"/>
                </a:cubicBezTo>
                <a:cubicBezTo>
                  <a:pt x="76" y="29"/>
                  <a:pt x="76" y="29"/>
                  <a:pt x="76" y="29"/>
                </a:cubicBezTo>
                <a:cubicBezTo>
                  <a:pt x="76" y="25"/>
                  <a:pt x="76" y="25"/>
                  <a:pt x="76" y="25"/>
                </a:cubicBezTo>
                <a:cubicBezTo>
                  <a:pt x="80" y="25"/>
                  <a:pt x="80" y="25"/>
                  <a:pt x="80" y="25"/>
                </a:cubicBezTo>
                <a:cubicBezTo>
                  <a:pt x="80" y="29"/>
                  <a:pt x="80" y="29"/>
                  <a:pt x="80" y="29"/>
                </a:cubicBezTo>
                <a:cubicBezTo>
                  <a:pt x="84" y="29"/>
                  <a:pt x="84" y="29"/>
                  <a:pt x="84" y="29"/>
                </a:cubicBezTo>
                <a:cubicBezTo>
                  <a:pt x="84" y="25"/>
                  <a:pt x="84" y="25"/>
                  <a:pt x="84" y="25"/>
                </a:cubicBezTo>
                <a:cubicBezTo>
                  <a:pt x="92" y="25"/>
                  <a:pt x="92" y="25"/>
                  <a:pt x="92" y="25"/>
                </a:cubicBezTo>
                <a:cubicBezTo>
                  <a:pt x="92" y="97"/>
                  <a:pt x="92" y="97"/>
                  <a:pt x="92" y="97"/>
                </a:cubicBezTo>
                <a:cubicBezTo>
                  <a:pt x="84" y="97"/>
                  <a:pt x="84" y="97"/>
                  <a:pt x="84" y="97"/>
                </a:cubicBezTo>
                <a:cubicBezTo>
                  <a:pt x="84" y="93"/>
                  <a:pt x="84" y="93"/>
                  <a:pt x="84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80" y="97"/>
                  <a:pt x="80" y="97"/>
                  <a:pt x="80" y="97"/>
                </a:cubicBezTo>
                <a:cubicBezTo>
                  <a:pt x="76" y="97"/>
                  <a:pt x="76" y="97"/>
                  <a:pt x="76" y="97"/>
                </a:cubicBezTo>
                <a:cubicBezTo>
                  <a:pt x="76" y="93"/>
                  <a:pt x="76" y="93"/>
                  <a:pt x="76" y="93"/>
                </a:cubicBezTo>
                <a:cubicBezTo>
                  <a:pt x="32" y="93"/>
                  <a:pt x="32" y="93"/>
                  <a:pt x="32" y="93"/>
                </a:cubicBezTo>
                <a:lnTo>
                  <a:pt x="32" y="97"/>
                </a:lnTo>
                <a:close/>
                <a:moveTo>
                  <a:pt x="28" y="33"/>
                </a:moveTo>
                <a:cubicBezTo>
                  <a:pt x="24" y="33"/>
                  <a:pt x="24" y="33"/>
                  <a:pt x="24" y="33"/>
                </a:cubicBezTo>
                <a:cubicBezTo>
                  <a:pt x="24" y="41"/>
                  <a:pt x="24" y="41"/>
                  <a:pt x="24" y="41"/>
                </a:cubicBezTo>
                <a:cubicBezTo>
                  <a:pt x="28" y="41"/>
                  <a:pt x="28" y="41"/>
                  <a:pt x="28" y="41"/>
                </a:cubicBezTo>
                <a:lnTo>
                  <a:pt x="28" y="33"/>
                </a:lnTo>
                <a:close/>
                <a:moveTo>
                  <a:pt x="28" y="45"/>
                </a:moveTo>
                <a:cubicBezTo>
                  <a:pt x="24" y="45"/>
                  <a:pt x="24" y="45"/>
                  <a:pt x="24" y="45"/>
                </a:cubicBezTo>
                <a:cubicBezTo>
                  <a:pt x="24" y="53"/>
                  <a:pt x="24" y="53"/>
                  <a:pt x="24" y="53"/>
                </a:cubicBezTo>
                <a:cubicBezTo>
                  <a:pt x="28" y="53"/>
                  <a:pt x="28" y="53"/>
                  <a:pt x="28" y="53"/>
                </a:cubicBezTo>
                <a:lnTo>
                  <a:pt x="28" y="45"/>
                </a:lnTo>
                <a:close/>
                <a:moveTo>
                  <a:pt x="28" y="61"/>
                </a:moveTo>
                <a:cubicBezTo>
                  <a:pt x="28" y="57"/>
                  <a:pt x="28" y="57"/>
                  <a:pt x="28" y="57"/>
                </a:cubicBezTo>
                <a:cubicBezTo>
                  <a:pt x="24" y="57"/>
                  <a:pt x="24" y="57"/>
                  <a:pt x="24" y="57"/>
                </a:cubicBezTo>
                <a:cubicBezTo>
                  <a:pt x="24" y="65"/>
                  <a:pt x="24" y="65"/>
                  <a:pt x="24" y="65"/>
                </a:cubicBezTo>
                <a:cubicBezTo>
                  <a:pt x="28" y="65"/>
                  <a:pt x="28" y="65"/>
                  <a:pt x="28" y="65"/>
                </a:cubicBezTo>
                <a:lnTo>
                  <a:pt x="28" y="61"/>
                </a:lnTo>
                <a:close/>
                <a:moveTo>
                  <a:pt x="28" y="69"/>
                </a:moveTo>
                <a:cubicBezTo>
                  <a:pt x="24" y="69"/>
                  <a:pt x="24" y="69"/>
                  <a:pt x="24" y="69"/>
                </a:cubicBezTo>
                <a:cubicBezTo>
                  <a:pt x="24" y="77"/>
                  <a:pt x="24" y="77"/>
                  <a:pt x="24" y="77"/>
                </a:cubicBezTo>
                <a:cubicBezTo>
                  <a:pt x="28" y="77"/>
                  <a:pt x="28" y="77"/>
                  <a:pt x="28" y="77"/>
                </a:cubicBezTo>
                <a:lnTo>
                  <a:pt x="28" y="69"/>
                </a:lnTo>
                <a:close/>
                <a:moveTo>
                  <a:pt x="28" y="81"/>
                </a:moveTo>
                <a:cubicBezTo>
                  <a:pt x="24" y="81"/>
                  <a:pt x="24" y="81"/>
                  <a:pt x="24" y="81"/>
                </a:cubicBezTo>
                <a:cubicBezTo>
                  <a:pt x="24" y="89"/>
                  <a:pt x="24" y="89"/>
                  <a:pt x="24" y="89"/>
                </a:cubicBezTo>
                <a:cubicBezTo>
                  <a:pt x="28" y="89"/>
                  <a:pt x="28" y="89"/>
                  <a:pt x="28" y="89"/>
                </a:cubicBezTo>
                <a:lnTo>
                  <a:pt x="28" y="81"/>
                </a:lnTo>
                <a:close/>
                <a:moveTo>
                  <a:pt x="80" y="89"/>
                </a:moveTo>
                <a:cubicBezTo>
                  <a:pt x="84" y="89"/>
                  <a:pt x="84" y="89"/>
                  <a:pt x="84" y="89"/>
                </a:cubicBezTo>
                <a:cubicBezTo>
                  <a:pt x="84" y="81"/>
                  <a:pt x="84" y="81"/>
                  <a:pt x="84" y="81"/>
                </a:cubicBezTo>
                <a:cubicBezTo>
                  <a:pt x="80" y="81"/>
                  <a:pt x="80" y="81"/>
                  <a:pt x="80" y="81"/>
                </a:cubicBezTo>
                <a:lnTo>
                  <a:pt x="80" y="89"/>
                </a:lnTo>
                <a:close/>
                <a:moveTo>
                  <a:pt x="80" y="77"/>
                </a:moveTo>
                <a:cubicBezTo>
                  <a:pt x="84" y="77"/>
                  <a:pt x="84" y="77"/>
                  <a:pt x="84" y="77"/>
                </a:cubicBezTo>
                <a:cubicBezTo>
                  <a:pt x="84" y="69"/>
                  <a:pt x="84" y="69"/>
                  <a:pt x="84" y="69"/>
                </a:cubicBezTo>
                <a:cubicBezTo>
                  <a:pt x="80" y="69"/>
                  <a:pt x="80" y="69"/>
                  <a:pt x="80" y="69"/>
                </a:cubicBezTo>
                <a:lnTo>
                  <a:pt x="80" y="77"/>
                </a:lnTo>
                <a:close/>
                <a:moveTo>
                  <a:pt x="80" y="61"/>
                </a:moveTo>
                <a:cubicBezTo>
                  <a:pt x="80" y="65"/>
                  <a:pt x="80" y="65"/>
                  <a:pt x="80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57"/>
                  <a:pt x="84" y="57"/>
                  <a:pt x="84" y="57"/>
                </a:cubicBezTo>
                <a:cubicBezTo>
                  <a:pt x="80" y="57"/>
                  <a:pt x="80" y="57"/>
                  <a:pt x="80" y="57"/>
                </a:cubicBezTo>
                <a:lnTo>
                  <a:pt x="80" y="61"/>
                </a:lnTo>
                <a:close/>
                <a:moveTo>
                  <a:pt x="80" y="53"/>
                </a:moveTo>
                <a:cubicBezTo>
                  <a:pt x="84" y="53"/>
                  <a:pt x="84" y="53"/>
                  <a:pt x="84" y="53"/>
                </a:cubicBezTo>
                <a:cubicBezTo>
                  <a:pt x="84" y="45"/>
                  <a:pt x="84" y="45"/>
                  <a:pt x="84" y="45"/>
                </a:cubicBezTo>
                <a:cubicBezTo>
                  <a:pt x="80" y="45"/>
                  <a:pt x="80" y="45"/>
                  <a:pt x="80" y="45"/>
                </a:cubicBezTo>
                <a:lnTo>
                  <a:pt x="80" y="53"/>
                </a:lnTo>
                <a:close/>
                <a:moveTo>
                  <a:pt x="80" y="41"/>
                </a:moveTo>
                <a:cubicBezTo>
                  <a:pt x="84" y="41"/>
                  <a:pt x="84" y="41"/>
                  <a:pt x="84" y="41"/>
                </a:cubicBezTo>
                <a:cubicBezTo>
                  <a:pt x="84" y="33"/>
                  <a:pt x="84" y="33"/>
                  <a:pt x="84" y="33"/>
                </a:cubicBezTo>
                <a:cubicBezTo>
                  <a:pt x="80" y="33"/>
                  <a:pt x="80" y="33"/>
                  <a:pt x="80" y="33"/>
                </a:cubicBezTo>
                <a:lnTo>
                  <a:pt x="80" y="41"/>
                </a:lnTo>
                <a:close/>
                <a:moveTo>
                  <a:pt x="76" y="57"/>
                </a:moveTo>
                <a:cubicBezTo>
                  <a:pt x="76" y="53"/>
                  <a:pt x="76" y="53"/>
                  <a:pt x="76" y="53"/>
                </a:cubicBezTo>
                <a:cubicBezTo>
                  <a:pt x="76" y="45"/>
                  <a:pt x="76" y="45"/>
                  <a:pt x="76" y="45"/>
                </a:cubicBezTo>
                <a:cubicBezTo>
                  <a:pt x="76" y="41"/>
                  <a:pt x="76" y="41"/>
                  <a:pt x="76" y="41"/>
                </a:cubicBezTo>
                <a:cubicBezTo>
                  <a:pt x="76" y="33"/>
                  <a:pt x="76" y="33"/>
                  <a:pt x="76" y="33"/>
                </a:cubicBezTo>
                <a:cubicBezTo>
                  <a:pt x="32" y="33"/>
                  <a:pt x="32" y="33"/>
                  <a:pt x="32" y="33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7"/>
                  <a:pt x="32" y="57"/>
                  <a:pt x="32" y="57"/>
                </a:cubicBezTo>
                <a:cubicBezTo>
                  <a:pt x="32" y="61"/>
                  <a:pt x="32" y="61"/>
                  <a:pt x="32" y="61"/>
                </a:cubicBezTo>
                <a:cubicBezTo>
                  <a:pt x="76" y="61"/>
                  <a:pt x="76" y="61"/>
                  <a:pt x="76" y="61"/>
                </a:cubicBezTo>
                <a:lnTo>
                  <a:pt x="76" y="57"/>
                </a:lnTo>
                <a:close/>
                <a:moveTo>
                  <a:pt x="76" y="89"/>
                </a:moveTo>
                <a:cubicBezTo>
                  <a:pt x="76" y="81"/>
                  <a:pt x="76" y="81"/>
                  <a:pt x="76" y="81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69"/>
                  <a:pt x="76" y="69"/>
                  <a:pt x="76" y="69"/>
                </a:cubicBezTo>
                <a:cubicBezTo>
                  <a:pt x="76" y="65"/>
                  <a:pt x="76" y="65"/>
                  <a:pt x="76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32" y="69"/>
                  <a:pt x="32" y="69"/>
                  <a:pt x="32" y="69"/>
                </a:cubicBezTo>
                <a:cubicBezTo>
                  <a:pt x="32" y="77"/>
                  <a:pt x="32" y="77"/>
                  <a:pt x="32" y="77"/>
                </a:cubicBezTo>
                <a:cubicBezTo>
                  <a:pt x="32" y="81"/>
                  <a:pt x="32" y="81"/>
                  <a:pt x="32" y="81"/>
                </a:cubicBezTo>
                <a:cubicBezTo>
                  <a:pt x="32" y="89"/>
                  <a:pt x="32" y="89"/>
                  <a:pt x="32" y="89"/>
                </a:cubicBezTo>
                <a:lnTo>
                  <a:pt x="76" y="89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215"/>
          <p:cNvSpPr>
            <a:spLocks noEditPoints="1"/>
          </p:cNvSpPr>
          <p:nvPr/>
        </p:nvSpPr>
        <p:spPr bwMode="auto">
          <a:xfrm>
            <a:off x="2911475" y="5356225"/>
            <a:ext cx="395288" cy="396875"/>
          </a:xfrm>
          <a:custGeom>
            <a:avLst/>
            <a:gdLst>
              <a:gd name="T0" fmla="*/ 164 w 200"/>
              <a:gd name="T1" fmla="*/ 177 h 201"/>
              <a:gd name="T2" fmla="*/ 144 w 200"/>
              <a:gd name="T3" fmla="*/ 201 h 201"/>
              <a:gd name="T4" fmla="*/ 0 w 200"/>
              <a:gd name="T5" fmla="*/ 181 h 201"/>
              <a:gd name="T6" fmla="*/ 20 w 200"/>
              <a:gd name="T7" fmla="*/ 1 h 201"/>
              <a:gd name="T8" fmla="*/ 108 w 200"/>
              <a:gd name="T9" fmla="*/ 1 h 201"/>
              <a:gd name="T10" fmla="*/ 108 w 200"/>
              <a:gd name="T11" fmla="*/ 1 h 201"/>
              <a:gd name="T12" fmla="*/ 108 w 200"/>
              <a:gd name="T13" fmla="*/ 1 h 201"/>
              <a:gd name="T14" fmla="*/ 164 w 200"/>
              <a:gd name="T15" fmla="*/ 61 h 201"/>
              <a:gd name="T16" fmla="*/ 164 w 200"/>
              <a:gd name="T17" fmla="*/ 62 h 201"/>
              <a:gd name="T18" fmla="*/ 164 w 200"/>
              <a:gd name="T19" fmla="*/ 109 h 201"/>
              <a:gd name="T20" fmla="*/ 200 w 200"/>
              <a:gd name="T21" fmla="*/ 129 h 201"/>
              <a:gd name="T22" fmla="*/ 180 w 200"/>
              <a:gd name="T23" fmla="*/ 177 h 201"/>
              <a:gd name="T24" fmla="*/ 108 w 200"/>
              <a:gd name="T25" fmla="*/ 41 h 201"/>
              <a:gd name="T26" fmla="*/ 151 w 200"/>
              <a:gd name="T27" fmla="*/ 61 h 201"/>
              <a:gd name="T28" fmla="*/ 156 w 200"/>
              <a:gd name="T29" fmla="*/ 69 h 201"/>
              <a:gd name="T30" fmla="*/ 100 w 200"/>
              <a:gd name="T31" fmla="*/ 49 h 201"/>
              <a:gd name="T32" fmla="*/ 28 w 200"/>
              <a:gd name="T33" fmla="*/ 9 h 201"/>
              <a:gd name="T34" fmla="*/ 8 w 200"/>
              <a:gd name="T35" fmla="*/ 173 h 201"/>
              <a:gd name="T36" fmla="*/ 136 w 200"/>
              <a:gd name="T37" fmla="*/ 193 h 201"/>
              <a:gd name="T38" fmla="*/ 64 w 200"/>
              <a:gd name="T39" fmla="*/ 177 h 201"/>
              <a:gd name="T40" fmla="*/ 44 w 200"/>
              <a:gd name="T41" fmla="*/ 129 h 201"/>
              <a:gd name="T42" fmla="*/ 156 w 200"/>
              <a:gd name="T43" fmla="*/ 109 h 201"/>
              <a:gd name="T44" fmla="*/ 143 w 200"/>
              <a:gd name="T45" fmla="*/ 146 h 201"/>
              <a:gd name="T46" fmla="*/ 127 w 200"/>
              <a:gd name="T47" fmla="*/ 128 h 201"/>
              <a:gd name="T48" fmla="*/ 115 w 200"/>
              <a:gd name="T49" fmla="*/ 132 h 201"/>
              <a:gd name="T50" fmla="*/ 110 w 200"/>
              <a:gd name="T51" fmla="*/ 146 h 201"/>
              <a:gd name="T52" fmla="*/ 127 w 200"/>
              <a:gd name="T53" fmla="*/ 163 h 201"/>
              <a:gd name="T54" fmla="*/ 143 w 200"/>
              <a:gd name="T55" fmla="*/ 146 h 201"/>
              <a:gd name="T56" fmla="*/ 90 w 200"/>
              <a:gd name="T57" fmla="*/ 163 h 201"/>
              <a:gd name="T58" fmla="*/ 97 w 200"/>
              <a:gd name="T59" fmla="*/ 163 h 201"/>
              <a:gd name="T60" fmla="*/ 103 w 200"/>
              <a:gd name="T61" fmla="*/ 128 h 201"/>
              <a:gd name="T62" fmla="*/ 87 w 200"/>
              <a:gd name="T63" fmla="*/ 152 h 201"/>
              <a:gd name="T64" fmla="*/ 70 w 200"/>
              <a:gd name="T65" fmla="*/ 128 h 201"/>
              <a:gd name="T66" fmla="*/ 76 w 200"/>
              <a:gd name="T67" fmla="*/ 163 h 201"/>
              <a:gd name="T68" fmla="*/ 83 w 200"/>
              <a:gd name="T69" fmla="*/ 163 h 201"/>
              <a:gd name="T70" fmla="*/ 163 w 200"/>
              <a:gd name="T71" fmla="*/ 154 h 201"/>
              <a:gd name="T72" fmla="*/ 146 w 200"/>
              <a:gd name="T73" fmla="*/ 128 h 201"/>
              <a:gd name="T74" fmla="*/ 166 w 200"/>
              <a:gd name="T75" fmla="*/ 163 h 201"/>
              <a:gd name="T76" fmla="*/ 171 w 200"/>
              <a:gd name="T77" fmla="*/ 128 h 201"/>
              <a:gd name="T78" fmla="*/ 117 w 200"/>
              <a:gd name="T79" fmla="*/ 145 h 201"/>
              <a:gd name="T80" fmla="*/ 127 w 200"/>
              <a:gd name="T81" fmla="*/ 134 h 201"/>
              <a:gd name="T82" fmla="*/ 136 w 200"/>
              <a:gd name="T83" fmla="*/ 145 h 201"/>
              <a:gd name="T84" fmla="*/ 127 w 200"/>
              <a:gd name="T85" fmla="*/ 157 h 201"/>
              <a:gd name="T86" fmla="*/ 30 w 200"/>
              <a:gd name="T87" fmla="*/ 101 h 201"/>
              <a:gd name="T88" fmla="*/ 20 w 200"/>
              <a:gd name="T89" fmla="*/ 75 h 201"/>
              <a:gd name="T90" fmla="*/ 59 w 200"/>
              <a:gd name="T91" fmla="*/ 65 h 201"/>
              <a:gd name="T92" fmla="*/ 68 w 200"/>
              <a:gd name="T93" fmla="*/ 91 h 201"/>
              <a:gd name="T94" fmla="*/ 30 w 200"/>
              <a:gd name="T95" fmla="*/ 101 h 201"/>
              <a:gd name="T96" fmla="*/ 92 w 200"/>
              <a:gd name="T97" fmla="*/ 101 h 201"/>
              <a:gd name="T98" fmla="*/ 72 w 200"/>
              <a:gd name="T99" fmla="*/ 89 h 201"/>
              <a:gd name="T100" fmla="*/ 87 w 200"/>
              <a:gd name="T101" fmla="*/ 65 h 201"/>
              <a:gd name="T102" fmla="*/ 68 w 200"/>
              <a:gd name="T103" fmla="*/ 59 h 201"/>
              <a:gd name="T104" fmla="*/ 68 w 200"/>
              <a:gd name="T105" fmla="*/ 25 h 201"/>
              <a:gd name="T106" fmla="*/ 68 w 200"/>
              <a:gd name="T107" fmla="*/ 59 h 201"/>
              <a:gd name="T108" fmla="*/ 60 w 200"/>
              <a:gd name="T109" fmla="*/ 42 h 201"/>
              <a:gd name="T110" fmla="*/ 76 w 200"/>
              <a:gd name="T111" fmla="*/ 42 h 201"/>
              <a:gd name="T112" fmla="*/ 33 w 200"/>
              <a:gd name="T113" fmla="*/ 60 h 201"/>
              <a:gd name="T114" fmla="*/ 33 w 200"/>
              <a:gd name="T115" fmla="*/ 34 h 201"/>
              <a:gd name="T116" fmla="*/ 33 w 200"/>
              <a:gd name="T117" fmla="*/ 60 h 201"/>
              <a:gd name="T118" fmla="*/ 27 w 200"/>
              <a:gd name="T119" fmla="*/ 47 h 201"/>
              <a:gd name="T120" fmla="*/ 40 w 200"/>
              <a:gd name="T121" fmla="*/ 47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0" h="201">
                <a:moveTo>
                  <a:pt x="180" y="177"/>
                </a:moveTo>
                <a:cubicBezTo>
                  <a:pt x="164" y="177"/>
                  <a:pt x="164" y="177"/>
                  <a:pt x="164" y="177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64" y="192"/>
                  <a:pt x="155" y="201"/>
                  <a:pt x="144" y="201"/>
                </a:cubicBezTo>
                <a:cubicBezTo>
                  <a:pt x="20" y="201"/>
                  <a:pt x="20" y="201"/>
                  <a:pt x="20" y="201"/>
                </a:cubicBezTo>
                <a:cubicBezTo>
                  <a:pt x="9" y="201"/>
                  <a:pt x="0" y="192"/>
                  <a:pt x="0" y="18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1"/>
                  <a:pt x="20" y="1"/>
                </a:cubicBezTo>
                <a:cubicBezTo>
                  <a:pt x="100" y="1"/>
                  <a:pt x="100" y="1"/>
                  <a:pt x="100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109"/>
                  <a:pt x="164" y="109"/>
                  <a:pt x="164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91" y="109"/>
                  <a:pt x="200" y="118"/>
                  <a:pt x="200" y="129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68"/>
                  <a:pt x="191" y="177"/>
                  <a:pt x="180" y="177"/>
                </a:cubicBezTo>
                <a:close/>
                <a:moveTo>
                  <a:pt x="108" y="15"/>
                </a:moveTo>
                <a:cubicBezTo>
                  <a:pt x="108" y="41"/>
                  <a:pt x="108" y="41"/>
                  <a:pt x="108" y="41"/>
                </a:cubicBezTo>
                <a:cubicBezTo>
                  <a:pt x="108" y="52"/>
                  <a:pt x="117" y="61"/>
                  <a:pt x="128" y="61"/>
                </a:cubicBezTo>
                <a:cubicBezTo>
                  <a:pt x="151" y="61"/>
                  <a:pt x="151" y="61"/>
                  <a:pt x="151" y="61"/>
                </a:cubicBezTo>
                <a:lnTo>
                  <a:pt x="108" y="15"/>
                </a:lnTo>
                <a:close/>
                <a:moveTo>
                  <a:pt x="156" y="69"/>
                </a:moveTo>
                <a:cubicBezTo>
                  <a:pt x="120" y="69"/>
                  <a:pt x="120" y="69"/>
                  <a:pt x="120" y="69"/>
                </a:cubicBezTo>
                <a:cubicBezTo>
                  <a:pt x="109" y="69"/>
                  <a:pt x="100" y="60"/>
                  <a:pt x="100" y="49"/>
                </a:cubicBezTo>
                <a:cubicBezTo>
                  <a:pt x="100" y="9"/>
                  <a:pt x="100" y="9"/>
                  <a:pt x="100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17" y="9"/>
                  <a:pt x="8" y="18"/>
                  <a:pt x="8" y="29"/>
                </a:cubicBezTo>
                <a:cubicBezTo>
                  <a:pt x="8" y="173"/>
                  <a:pt x="8" y="173"/>
                  <a:pt x="8" y="173"/>
                </a:cubicBezTo>
                <a:cubicBezTo>
                  <a:pt x="8" y="184"/>
                  <a:pt x="17" y="193"/>
                  <a:pt x="28" y="193"/>
                </a:cubicBezTo>
                <a:cubicBezTo>
                  <a:pt x="136" y="193"/>
                  <a:pt x="136" y="193"/>
                  <a:pt x="136" y="193"/>
                </a:cubicBezTo>
                <a:cubicBezTo>
                  <a:pt x="146" y="193"/>
                  <a:pt x="154" y="186"/>
                  <a:pt x="15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53" y="177"/>
                  <a:pt x="44" y="168"/>
                  <a:pt x="44" y="157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4" y="118"/>
                  <a:pt x="53" y="109"/>
                  <a:pt x="64" y="109"/>
                </a:cubicBezTo>
                <a:cubicBezTo>
                  <a:pt x="156" y="109"/>
                  <a:pt x="156" y="109"/>
                  <a:pt x="156" y="109"/>
                </a:cubicBezTo>
                <a:lnTo>
                  <a:pt x="156" y="69"/>
                </a:lnTo>
                <a:close/>
                <a:moveTo>
                  <a:pt x="143" y="146"/>
                </a:moveTo>
                <a:cubicBezTo>
                  <a:pt x="143" y="140"/>
                  <a:pt x="142" y="136"/>
                  <a:pt x="139" y="132"/>
                </a:cubicBezTo>
                <a:cubicBezTo>
                  <a:pt x="136" y="129"/>
                  <a:pt x="132" y="128"/>
                  <a:pt x="127" y="128"/>
                </a:cubicBezTo>
                <a:cubicBezTo>
                  <a:pt x="124" y="128"/>
                  <a:pt x="121" y="128"/>
                  <a:pt x="119" y="129"/>
                </a:cubicBezTo>
                <a:cubicBezTo>
                  <a:pt x="117" y="130"/>
                  <a:pt x="116" y="131"/>
                  <a:pt x="115" y="132"/>
                </a:cubicBezTo>
                <a:cubicBezTo>
                  <a:pt x="113" y="134"/>
                  <a:pt x="112" y="135"/>
                  <a:pt x="111" y="137"/>
                </a:cubicBezTo>
                <a:cubicBezTo>
                  <a:pt x="110" y="139"/>
                  <a:pt x="110" y="142"/>
                  <a:pt x="110" y="146"/>
                </a:cubicBezTo>
                <a:cubicBezTo>
                  <a:pt x="110" y="151"/>
                  <a:pt x="111" y="155"/>
                  <a:pt x="114" y="159"/>
                </a:cubicBezTo>
                <a:cubicBezTo>
                  <a:pt x="117" y="162"/>
                  <a:pt x="121" y="163"/>
                  <a:pt x="127" y="163"/>
                </a:cubicBezTo>
                <a:cubicBezTo>
                  <a:pt x="132" y="163"/>
                  <a:pt x="136" y="162"/>
                  <a:pt x="139" y="159"/>
                </a:cubicBezTo>
                <a:cubicBezTo>
                  <a:pt x="142" y="155"/>
                  <a:pt x="143" y="151"/>
                  <a:pt x="143" y="146"/>
                </a:cubicBezTo>
                <a:close/>
                <a:moveTo>
                  <a:pt x="83" y="163"/>
                </a:moveTo>
                <a:cubicBezTo>
                  <a:pt x="90" y="163"/>
                  <a:pt x="90" y="163"/>
                  <a:pt x="90" y="163"/>
                </a:cubicBezTo>
                <a:cubicBezTo>
                  <a:pt x="97" y="136"/>
                  <a:pt x="97" y="136"/>
                  <a:pt x="97" y="136"/>
                </a:cubicBezTo>
                <a:cubicBezTo>
                  <a:pt x="97" y="163"/>
                  <a:pt x="97" y="163"/>
                  <a:pt x="97" y="163"/>
                </a:cubicBezTo>
                <a:cubicBezTo>
                  <a:pt x="103" y="163"/>
                  <a:pt x="103" y="163"/>
                  <a:pt x="103" y="163"/>
                </a:cubicBezTo>
                <a:cubicBezTo>
                  <a:pt x="103" y="128"/>
                  <a:pt x="103" y="128"/>
                  <a:pt x="103" y="128"/>
                </a:cubicBezTo>
                <a:cubicBezTo>
                  <a:pt x="93" y="128"/>
                  <a:pt x="93" y="128"/>
                  <a:pt x="93" y="128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80" y="128"/>
                  <a:pt x="80" y="128"/>
                  <a:pt x="80" y="128"/>
                </a:cubicBezTo>
                <a:cubicBezTo>
                  <a:pt x="70" y="128"/>
                  <a:pt x="70" y="128"/>
                  <a:pt x="70" y="128"/>
                </a:cubicBezTo>
                <a:cubicBezTo>
                  <a:pt x="70" y="163"/>
                  <a:pt x="70" y="163"/>
                  <a:pt x="70" y="163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76" y="136"/>
                  <a:pt x="76" y="136"/>
                  <a:pt x="76" y="136"/>
                </a:cubicBezTo>
                <a:lnTo>
                  <a:pt x="83" y="163"/>
                </a:lnTo>
                <a:close/>
                <a:moveTo>
                  <a:pt x="171" y="128"/>
                </a:moveTo>
                <a:cubicBezTo>
                  <a:pt x="163" y="154"/>
                  <a:pt x="163" y="154"/>
                  <a:pt x="163" y="154"/>
                </a:cubicBezTo>
                <a:cubicBezTo>
                  <a:pt x="154" y="128"/>
                  <a:pt x="154" y="128"/>
                  <a:pt x="154" y="128"/>
                </a:cubicBezTo>
                <a:cubicBezTo>
                  <a:pt x="146" y="128"/>
                  <a:pt x="146" y="128"/>
                  <a:pt x="146" y="128"/>
                </a:cubicBezTo>
                <a:cubicBezTo>
                  <a:pt x="159" y="163"/>
                  <a:pt x="159" y="163"/>
                  <a:pt x="159" y="163"/>
                </a:cubicBezTo>
                <a:cubicBezTo>
                  <a:pt x="166" y="163"/>
                  <a:pt x="166" y="163"/>
                  <a:pt x="166" y="163"/>
                </a:cubicBezTo>
                <a:cubicBezTo>
                  <a:pt x="178" y="128"/>
                  <a:pt x="178" y="128"/>
                  <a:pt x="178" y="128"/>
                </a:cubicBezTo>
                <a:lnTo>
                  <a:pt x="171" y="128"/>
                </a:lnTo>
                <a:close/>
                <a:moveTo>
                  <a:pt x="120" y="154"/>
                </a:moveTo>
                <a:cubicBezTo>
                  <a:pt x="118" y="152"/>
                  <a:pt x="117" y="149"/>
                  <a:pt x="117" y="145"/>
                </a:cubicBezTo>
                <a:cubicBezTo>
                  <a:pt x="117" y="141"/>
                  <a:pt x="118" y="139"/>
                  <a:pt x="120" y="137"/>
                </a:cubicBezTo>
                <a:cubicBezTo>
                  <a:pt x="121" y="135"/>
                  <a:pt x="124" y="134"/>
                  <a:pt x="127" y="134"/>
                </a:cubicBezTo>
                <a:cubicBezTo>
                  <a:pt x="129" y="134"/>
                  <a:pt x="132" y="135"/>
                  <a:pt x="133" y="137"/>
                </a:cubicBezTo>
                <a:cubicBezTo>
                  <a:pt x="135" y="138"/>
                  <a:pt x="136" y="141"/>
                  <a:pt x="136" y="145"/>
                </a:cubicBezTo>
                <a:cubicBezTo>
                  <a:pt x="136" y="149"/>
                  <a:pt x="135" y="152"/>
                  <a:pt x="133" y="154"/>
                </a:cubicBezTo>
                <a:cubicBezTo>
                  <a:pt x="132" y="156"/>
                  <a:pt x="129" y="157"/>
                  <a:pt x="127" y="157"/>
                </a:cubicBezTo>
                <a:cubicBezTo>
                  <a:pt x="124" y="157"/>
                  <a:pt x="122" y="156"/>
                  <a:pt x="120" y="154"/>
                </a:cubicBezTo>
                <a:close/>
                <a:moveTo>
                  <a:pt x="30" y="101"/>
                </a:moveTo>
                <a:cubicBezTo>
                  <a:pt x="25" y="101"/>
                  <a:pt x="20" y="97"/>
                  <a:pt x="20" y="91"/>
                </a:cubicBezTo>
                <a:cubicBezTo>
                  <a:pt x="20" y="75"/>
                  <a:pt x="20" y="75"/>
                  <a:pt x="20" y="75"/>
                </a:cubicBezTo>
                <a:cubicBezTo>
                  <a:pt x="20" y="70"/>
                  <a:pt x="25" y="65"/>
                  <a:pt x="30" y="65"/>
                </a:cubicBezTo>
                <a:cubicBezTo>
                  <a:pt x="59" y="65"/>
                  <a:pt x="59" y="65"/>
                  <a:pt x="59" y="65"/>
                </a:cubicBezTo>
                <a:cubicBezTo>
                  <a:pt x="64" y="65"/>
                  <a:pt x="68" y="70"/>
                  <a:pt x="68" y="75"/>
                </a:cubicBezTo>
                <a:cubicBezTo>
                  <a:pt x="68" y="91"/>
                  <a:pt x="68" y="91"/>
                  <a:pt x="68" y="91"/>
                </a:cubicBezTo>
                <a:cubicBezTo>
                  <a:pt x="68" y="97"/>
                  <a:pt x="64" y="101"/>
                  <a:pt x="59" y="101"/>
                </a:cubicBezTo>
                <a:lnTo>
                  <a:pt x="30" y="101"/>
                </a:lnTo>
                <a:close/>
                <a:moveTo>
                  <a:pt x="92" y="65"/>
                </a:moveTo>
                <a:cubicBezTo>
                  <a:pt x="92" y="101"/>
                  <a:pt x="92" y="101"/>
                  <a:pt x="92" y="101"/>
                </a:cubicBezTo>
                <a:cubicBezTo>
                  <a:pt x="89" y="101"/>
                  <a:pt x="87" y="101"/>
                  <a:pt x="87" y="101"/>
                </a:cubicBezTo>
                <a:cubicBezTo>
                  <a:pt x="82" y="96"/>
                  <a:pt x="77" y="94"/>
                  <a:pt x="72" y="89"/>
                </a:cubicBezTo>
                <a:cubicBezTo>
                  <a:pt x="72" y="77"/>
                  <a:pt x="72" y="77"/>
                  <a:pt x="72" y="77"/>
                </a:cubicBezTo>
                <a:cubicBezTo>
                  <a:pt x="76" y="74"/>
                  <a:pt x="82" y="70"/>
                  <a:pt x="87" y="65"/>
                </a:cubicBezTo>
                <a:cubicBezTo>
                  <a:pt x="87" y="65"/>
                  <a:pt x="90" y="65"/>
                  <a:pt x="92" y="65"/>
                </a:cubicBezTo>
                <a:close/>
                <a:moveTo>
                  <a:pt x="68" y="59"/>
                </a:moveTo>
                <a:cubicBezTo>
                  <a:pt x="58" y="59"/>
                  <a:pt x="51" y="51"/>
                  <a:pt x="51" y="42"/>
                </a:cubicBezTo>
                <a:cubicBezTo>
                  <a:pt x="51" y="32"/>
                  <a:pt x="58" y="25"/>
                  <a:pt x="68" y="25"/>
                </a:cubicBezTo>
                <a:cubicBezTo>
                  <a:pt x="77" y="25"/>
                  <a:pt x="85" y="32"/>
                  <a:pt x="85" y="42"/>
                </a:cubicBezTo>
                <a:cubicBezTo>
                  <a:pt x="85" y="51"/>
                  <a:pt x="77" y="59"/>
                  <a:pt x="68" y="59"/>
                </a:cubicBezTo>
                <a:close/>
                <a:moveTo>
                  <a:pt x="68" y="34"/>
                </a:moveTo>
                <a:cubicBezTo>
                  <a:pt x="63" y="34"/>
                  <a:pt x="60" y="37"/>
                  <a:pt x="60" y="42"/>
                </a:cubicBezTo>
                <a:cubicBezTo>
                  <a:pt x="60" y="46"/>
                  <a:pt x="63" y="50"/>
                  <a:pt x="68" y="50"/>
                </a:cubicBezTo>
                <a:cubicBezTo>
                  <a:pt x="72" y="50"/>
                  <a:pt x="76" y="46"/>
                  <a:pt x="76" y="42"/>
                </a:cubicBezTo>
                <a:cubicBezTo>
                  <a:pt x="76" y="37"/>
                  <a:pt x="72" y="34"/>
                  <a:pt x="68" y="34"/>
                </a:cubicBezTo>
                <a:close/>
                <a:moveTo>
                  <a:pt x="33" y="60"/>
                </a:moveTo>
                <a:cubicBezTo>
                  <a:pt x="26" y="60"/>
                  <a:pt x="20" y="54"/>
                  <a:pt x="20" y="47"/>
                </a:cubicBezTo>
                <a:cubicBezTo>
                  <a:pt x="20" y="39"/>
                  <a:pt x="26" y="34"/>
                  <a:pt x="33" y="34"/>
                </a:cubicBezTo>
                <a:cubicBezTo>
                  <a:pt x="41" y="34"/>
                  <a:pt x="46" y="39"/>
                  <a:pt x="46" y="47"/>
                </a:cubicBezTo>
                <a:cubicBezTo>
                  <a:pt x="46" y="54"/>
                  <a:pt x="41" y="60"/>
                  <a:pt x="33" y="60"/>
                </a:cubicBezTo>
                <a:close/>
                <a:moveTo>
                  <a:pt x="33" y="40"/>
                </a:moveTo>
                <a:cubicBezTo>
                  <a:pt x="30" y="40"/>
                  <a:pt x="27" y="43"/>
                  <a:pt x="27" y="47"/>
                </a:cubicBezTo>
                <a:cubicBezTo>
                  <a:pt x="27" y="50"/>
                  <a:pt x="30" y="53"/>
                  <a:pt x="33" y="53"/>
                </a:cubicBezTo>
                <a:cubicBezTo>
                  <a:pt x="37" y="53"/>
                  <a:pt x="40" y="50"/>
                  <a:pt x="40" y="47"/>
                </a:cubicBezTo>
                <a:cubicBezTo>
                  <a:pt x="40" y="43"/>
                  <a:pt x="37" y="40"/>
                  <a:pt x="33" y="40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216"/>
          <p:cNvSpPr>
            <a:spLocks noEditPoints="1"/>
          </p:cNvSpPr>
          <p:nvPr/>
        </p:nvSpPr>
        <p:spPr bwMode="auto">
          <a:xfrm>
            <a:off x="-1588" y="5848350"/>
            <a:ext cx="395288" cy="398463"/>
          </a:xfrm>
          <a:custGeom>
            <a:avLst/>
            <a:gdLst>
              <a:gd name="T0" fmla="*/ 164 w 200"/>
              <a:gd name="T1" fmla="*/ 181 h 201"/>
              <a:gd name="T2" fmla="*/ 0 w 200"/>
              <a:gd name="T3" fmla="*/ 181 h 201"/>
              <a:gd name="T4" fmla="*/ 100 w 200"/>
              <a:gd name="T5" fmla="*/ 1 h 201"/>
              <a:gd name="T6" fmla="*/ 108 w 200"/>
              <a:gd name="T7" fmla="*/ 1 h 201"/>
              <a:gd name="T8" fmla="*/ 163 w 200"/>
              <a:gd name="T9" fmla="*/ 61 h 201"/>
              <a:gd name="T10" fmla="*/ 164 w 200"/>
              <a:gd name="T11" fmla="*/ 62 h 201"/>
              <a:gd name="T12" fmla="*/ 180 w 200"/>
              <a:gd name="T13" fmla="*/ 109 h 201"/>
              <a:gd name="T14" fmla="*/ 180 w 200"/>
              <a:gd name="T15" fmla="*/ 177 h 201"/>
              <a:gd name="T16" fmla="*/ 128 w 200"/>
              <a:gd name="T17" fmla="*/ 61 h 201"/>
              <a:gd name="T18" fmla="*/ 156 w 200"/>
              <a:gd name="T19" fmla="*/ 69 h 201"/>
              <a:gd name="T20" fmla="*/ 100 w 200"/>
              <a:gd name="T21" fmla="*/ 9 h 201"/>
              <a:gd name="T22" fmla="*/ 8 w 200"/>
              <a:gd name="T23" fmla="*/ 173 h 201"/>
              <a:gd name="T24" fmla="*/ 155 w 200"/>
              <a:gd name="T25" fmla="*/ 177 h 201"/>
              <a:gd name="T26" fmla="*/ 20 w 200"/>
              <a:gd name="T27" fmla="*/ 129 h 201"/>
              <a:gd name="T28" fmla="*/ 156 w 200"/>
              <a:gd name="T29" fmla="*/ 69 h 201"/>
              <a:gd name="T30" fmla="*/ 123 w 200"/>
              <a:gd name="T31" fmla="*/ 141 h 201"/>
              <a:gd name="T32" fmla="*/ 142 w 200"/>
              <a:gd name="T33" fmla="*/ 128 h 201"/>
              <a:gd name="T34" fmla="*/ 142 w 200"/>
              <a:gd name="T35" fmla="*/ 162 h 201"/>
              <a:gd name="T36" fmla="*/ 123 w 200"/>
              <a:gd name="T37" fmla="*/ 147 h 201"/>
              <a:gd name="T38" fmla="*/ 102 w 200"/>
              <a:gd name="T39" fmla="*/ 149 h 201"/>
              <a:gd name="T40" fmla="*/ 109 w 200"/>
              <a:gd name="T41" fmla="*/ 138 h 201"/>
              <a:gd name="T42" fmla="*/ 94 w 200"/>
              <a:gd name="T43" fmla="*/ 128 h 201"/>
              <a:gd name="T44" fmla="*/ 90 w 200"/>
              <a:gd name="T45" fmla="*/ 162 h 201"/>
              <a:gd name="T46" fmla="*/ 55 w 200"/>
              <a:gd name="T47" fmla="*/ 162 h 201"/>
              <a:gd name="T48" fmla="*/ 68 w 200"/>
              <a:gd name="T49" fmla="*/ 162 h 201"/>
              <a:gd name="T50" fmla="*/ 64 w 200"/>
              <a:gd name="T51" fmla="*/ 128 h 201"/>
              <a:gd name="T52" fmla="*/ 42 w 200"/>
              <a:gd name="T53" fmla="*/ 128 h 201"/>
              <a:gd name="T54" fmla="*/ 48 w 200"/>
              <a:gd name="T55" fmla="*/ 135 h 201"/>
              <a:gd name="T56" fmla="*/ 165 w 200"/>
              <a:gd name="T57" fmla="*/ 144 h 201"/>
              <a:gd name="T58" fmla="*/ 173 w 200"/>
              <a:gd name="T59" fmla="*/ 154 h 201"/>
              <a:gd name="T60" fmla="*/ 158 w 200"/>
              <a:gd name="T61" fmla="*/ 154 h 201"/>
              <a:gd name="T62" fmla="*/ 165 w 200"/>
              <a:gd name="T63" fmla="*/ 133 h 201"/>
              <a:gd name="T64" fmla="*/ 180 w 200"/>
              <a:gd name="T65" fmla="*/ 137 h 201"/>
              <a:gd name="T66" fmla="*/ 157 w 200"/>
              <a:gd name="T67" fmla="*/ 129 h 201"/>
              <a:gd name="T68" fmla="*/ 150 w 200"/>
              <a:gd name="T69" fmla="*/ 154 h 201"/>
              <a:gd name="T70" fmla="*/ 174 w 200"/>
              <a:gd name="T71" fmla="*/ 161 h 201"/>
              <a:gd name="T72" fmla="*/ 90 w 200"/>
              <a:gd name="T73" fmla="*/ 134 h 201"/>
              <a:gd name="T74" fmla="*/ 101 w 200"/>
              <a:gd name="T75" fmla="*/ 135 h 201"/>
              <a:gd name="T76" fmla="*/ 99 w 200"/>
              <a:gd name="T77" fmla="*/ 143 h 201"/>
              <a:gd name="T78" fmla="*/ 90 w 200"/>
              <a:gd name="T79" fmla="*/ 134 h 201"/>
              <a:gd name="T80" fmla="*/ 54 w 200"/>
              <a:gd name="T81" fmla="*/ 95 h 201"/>
              <a:gd name="T82" fmla="*/ 54 w 200"/>
              <a:gd name="T83" fmla="*/ 85 h 201"/>
              <a:gd name="T84" fmla="*/ 31 w 200"/>
              <a:gd name="T85" fmla="*/ 60 h 201"/>
              <a:gd name="T86" fmla="*/ 48 w 200"/>
              <a:gd name="T87" fmla="*/ 4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0" h="201">
                <a:moveTo>
                  <a:pt x="180" y="177"/>
                </a:moveTo>
                <a:cubicBezTo>
                  <a:pt x="164" y="177"/>
                  <a:pt x="164" y="177"/>
                  <a:pt x="164" y="177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64" y="192"/>
                  <a:pt x="155" y="201"/>
                  <a:pt x="144" y="201"/>
                </a:cubicBezTo>
                <a:cubicBezTo>
                  <a:pt x="20" y="201"/>
                  <a:pt x="20" y="201"/>
                  <a:pt x="20" y="201"/>
                </a:cubicBezTo>
                <a:cubicBezTo>
                  <a:pt x="9" y="201"/>
                  <a:pt x="0" y="192"/>
                  <a:pt x="0" y="18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1"/>
                  <a:pt x="20" y="1"/>
                </a:cubicBezTo>
                <a:cubicBezTo>
                  <a:pt x="100" y="1"/>
                  <a:pt x="100" y="1"/>
                  <a:pt x="100" y="1"/>
                </a:cubicBezTo>
                <a:cubicBezTo>
                  <a:pt x="107" y="1"/>
                  <a:pt x="107" y="1"/>
                  <a:pt x="107" y="1"/>
                </a:cubicBezTo>
                <a:cubicBezTo>
                  <a:pt x="107" y="0"/>
                  <a:pt x="107" y="0"/>
                  <a:pt x="107" y="0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109"/>
                  <a:pt x="164" y="109"/>
                  <a:pt x="164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91" y="109"/>
                  <a:pt x="200" y="118"/>
                  <a:pt x="200" y="129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68"/>
                  <a:pt x="191" y="177"/>
                  <a:pt x="180" y="177"/>
                </a:cubicBezTo>
                <a:close/>
                <a:moveTo>
                  <a:pt x="108" y="15"/>
                </a:moveTo>
                <a:cubicBezTo>
                  <a:pt x="108" y="41"/>
                  <a:pt x="108" y="41"/>
                  <a:pt x="108" y="41"/>
                </a:cubicBezTo>
                <a:cubicBezTo>
                  <a:pt x="108" y="52"/>
                  <a:pt x="117" y="61"/>
                  <a:pt x="128" y="61"/>
                </a:cubicBezTo>
                <a:cubicBezTo>
                  <a:pt x="151" y="61"/>
                  <a:pt x="151" y="61"/>
                  <a:pt x="151" y="61"/>
                </a:cubicBezTo>
                <a:lnTo>
                  <a:pt x="108" y="15"/>
                </a:lnTo>
                <a:close/>
                <a:moveTo>
                  <a:pt x="156" y="69"/>
                </a:moveTo>
                <a:cubicBezTo>
                  <a:pt x="120" y="69"/>
                  <a:pt x="120" y="69"/>
                  <a:pt x="120" y="69"/>
                </a:cubicBezTo>
                <a:cubicBezTo>
                  <a:pt x="109" y="69"/>
                  <a:pt x="100" y="60"/>
                  <a:pt x="100" y="49"/>
                </a:cubicBezTo>
                <a:cubicBezTo>
                  <a:pt x="100" y="9"/>
                  <a:pt x="100" y="9"/>
                  <a:pt x="100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17" y="9"/>
                  <a:pt x="8" y="18"/>
                  <a:pt x="8" y="29"/>
                </a:cubicBezTo>
                <a:cubicBezTo>
                  <a:pt x="8" y="173"/>
                  <a:pt x="8" y="173"/>
                  <a:pt x="8" y="173"/>
                </a:cubicBezTo>
                <a:cubicBezTo>
                  <a:pt x="8" y="184"/>
                  <a:pt x="17" y="193"/>
                  <a:pt x="28" y="193"/>
                </a:cubicBezTo>
                <a:cubicBezTo>
                  <a:pt x="136" y="193"/>
                  <a:pt x="136" y="193"/>
                  <a:pt x="136" y="193"/>
                </a:cubicBezTo>
                <a:cubicBezTo>
                  <a:pt x="145" y="193"/>
                  <a:pt x="154" y="186"/>
                  <a:pt x="155" y="177"/>
                </a:cubicBezTo>
                <a:cubicBezTo>
                  <a:pt x="40" y="177"/>
                  <a:pt x="40" y="177"/>
                  <a:pt x="40" y="177"/>
                </a:cubicBezTo>
                <a:cubicBezTo>
                  <a:pt x="29" y="177"/>
                  <a:pt x="20" y="168"/>
                  <a:pt x="20" y="157"/>
                </a:cubicBezTo>
                <a:cubicBezTo>
                  <a:pt x="20" y="129"/>
                  <a:pt x="20" y="129"/>
                  <a:pt x="20" y="129"/>
                </a:cubicBezTo>
                <a:cubicBezTo>
                  <a:pt x="20" y="118"/>
                  <a:pt x="29" y="109"/>
                  <a:pt x="40" y="109"/>
                </a:cubicBezTo>
                <a:cubicBezTo>
                  <a:pt x="156" y="109"/>
                  <a:pt x="156" y="109"/>
                  <a:pt x="156" y="109"/>
                </a:cubicBezTo>
                <a:lnTo>
                  <a:pt x="156" y="69"/>
                </a:lnTo>
                <a:close/>
                <a:moveTo>
                  <a:pt x="140" y="147"/>
                </a:moveTo>
                <a:cubicBezTo>
                  <a:pt x="140" y="141"/>
                  <a:pt x="140" y="141"/>
                  <a:pt x="140" y="141"/>
                </a:cubicBezTo>
                <a:cubicBezTo>
                  <a:pt x="123" y="141"/>
                  <a:pt x="123" y="141"/>
                  <a:pt x="123" y="141"/>
                </a:cubicBezTo>
                <a:cubicBezTo>
                  <a:pt x="123" y="134"/>
                  <a:pt x="123" y="134"/>
                  <a:pt x="123" y="134"/>
                </a:cubicBezTo>
                <a:cubicBezTo>
                  <a:pt x="142" y="134"/>
                  <a:pt x="142" y="134"/>
                  <a:pt x="142" y="134"/>
                </a:cubicBezTo>
                <a:cubicBezTo>
                  <a:pt x="142" y="128"/>
                  <a:pt x="142" y="128"/>
                  <a:pt x="142" y="128"/>
                </a:cubicBezTo>
                <a:cubicBezTo>
                  <a:pt x="116" y="128"/>
                  <a:pt x="116" y="128"/>
                  <a:pt x="116" y="128"/>
                </a:cubicBezTo>
                <a:cubicBezTo>
                  <a:pt x="116" y="162"/>
                  <a:pt x="116" y="162"/>
                  <a:pt x="116" y="162"/>
                </a:cubicBezTo>
                <a:cubicBezTo>
                  <a:pt x="142" y="162"/>
                  <a:pt x="142" y="162"/>
                  <a:pt x="142" y="162"/>
                </a:cubicBezTo>
                <a:cubicBezTo>
                  <a:pt x="142" y="156"/>
                  <a:pt x="142" y="156"/>
                  <a:pt x="142" y="156"/>
                </a:cubicBezTo>
                <a:cubicBezTo>
                  <a:pt x="123" y="156"/>
                  <a:pt x="123" y="156"/>
                  <a:pt x="123" y="156"/>
                </a:cubicBezTo>
                <a:cubicBezTo>
                  <a:pt x="123" y="147"/>
                  <a:pt x="123" y="147"/>
                  <a:pt x="123" y="147"/>
                </a:cubicBezTo>
                <a:lnTo>
                  <a:pt x="140" y="147"/>
                </a:lnTo>
                <a:close/>
                <a:moveTo>
                  <a:pt x="94" y="149"/>
                </a:moveTo>
                <a:cubicBezTo>
                  <a:pt x="97" y="149"/>
                  <a:pt x="100" y="149"/>
                  <a:pt x="102" y="149"/>
                </a:cubicBezTo>
                <a:cubicBezTo>
                  <a:pt x="103" y="148"/>
                  <a:pt x="104" y="148"/>
                  <a:pt x="105" y="147"/>
                </a:cubicBezTo>
                <a:cubicBezTo>
                  <a:pt x="106" y="146"/>
                  <a:pt x="107" y="145"/>
                  <a:pt x="108" y="144"/>
                </a:cubicBezTo>
                <a:cubicBezTo>
                  <a:pt x="109" y="142"/>
                  <a:pt x="109" y="140"/>
                  <a:pt x="109" y="138"/>
                </a:cubicBezTo>
                <a:cubicBezTo>
                  <a:pt x="109" y="136"/>
                  <a:pt x="109" y="133"/>
                  <a:pt x="107" y="132"/>
                </a:cubicBezTo>
                <a:cubicBezTo>
                  <a:pt x="106" y="130"/>
                  <a:pt x="104" y="129"/>
                  <a:pt x="102" y="128"/>
                </a:cubicBezTo>
                <a:cubicBezTo>
                  <a:pt x="101" y="128"/>
                  <a:pt x="98" y="128"/>
                  <a:pt x="94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0" y="149"/>
                  <a:pt x="90" y="149"/>
                  <a:pt x="90" y="149"/>
                </a:cubicBezTo>
                <a:lnTo>
                  <a:pt x="94" y="149"/>
                </a:lnTo>
                <a:close/>
                <a:moveTo>
                  <a:pt x="55" y="162"/>
                </a:moveTo>
                <a:cubicBezTo>
                  <a:pt x="61" y="162"/>
                  <a:pt x="61" y="162"/>
                  <a:pt x="61" y="162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68" y="162"/>
                  <a:pt x="68" y="162"/>
                  <a:pt x="68" y="162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75" y="128"/>
                  <a:pt x="75" y="128"/>
                  <a:pt x="75" y="128"/>
                </a:cubicBezTo>
                <a:cubicBezTo>
                  <a:pt x="64" y="128"/>
                  <a:pt x="64" y="128"/>
                  <a:pt x="64" y="128"/>
                </a:cubicBezTo>
                <a:cubicBezTo>
                  <a:pt x="58" y="151"/>
                  <a:pt x="58" y="151"/>
                  <a:pt x="58" y="151"/>
                </a:cubicBezTo>
                <a:cubicBezTo>
                  <a:pt x="52" y="128"/>
                  <a:pt x="52" y="128"/>
                  <a:pt x="52" y="128"/>
                </a:cubicBezTo>
                <a:cubicBezTo>
                  <a:pt x="42" y="128"/>
                  <a:pt x="42" y="128"/>
                  <a:pt x="42" y="128"/>
                </a:cubicBezTo>
                <a:cubicBezTo>
                  <a:pt x="42" y="162"/>
                  <a:pt x="42" y="162"/>
                  <a:pt x="42" y="162"/>
                </a:cubicBezTo>
                <a:cubicBezTo>
                  <a:pt x="48" y="162"/>
                  <a:pt x="48" y="162"/>
                  <a:pt x="48" y="162"/>
                </a:cubicBezTo>
                <a:cubicBezTo>
                  <a:pt x="48" y="135"/>
                  <a:pt x="48" y="135"/>
                  <a:pt x="48" y="135"/>
                </a:cubicBezTo>
                <a:lnTo>
                  <a:pt x="55" y="162"/>
                </a:lnTo>
                <a:close/>
                <a:moveTo>
                  <a:pt x="180" y="144"/>
                </a:moveTo>
                <a:cubicBezTo>
                  <a:pt x="165" y="144"/>
                  <a:pt x="165" y="144"/>
                  <a:pt x="165" y="144"/>
                </a:cubicBezTo>
                <a:cubicBezTo>
                  <a:pt x="165" y="150"/>
                  <a:pt x="165" y="150"/>
                  <a:pt x="165" y="150"/>
                </a:cubicBezTo>
                <a:cubicBezTo>
                  <a:pt x="173" y="150"/>
                  <a:pt x="173" y="150"/>
                  <a:pt x="173" y="150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72" y="155"/>
                  <a:pt x="171" y="155"/>
                  <a:pt x="169" y="156"/>
                </a:cubicBezTo>
                <a:cubicBezTo>
                  <a:pt x="168" y="157"/>
                  <a:pt x="167" y="157"/>
                  <a:pt x="165" y="157"/>
                </a:cubicBezTo>
                <a:cubicBezTo>
                  <a:pt x="162" y="157"/>
                  <a:pt x="160" y="156"/>
                  <a:pt x="158" y="154"/>
                </a:cubicBezTo>
                <a:cubicBezTo>
                  <a:pt x="156" y="152"/>
                  <a:pt x="155" y="149"/>
                  <a:pt x="155" y="145"/>
                </a:cubicBezTo>
                <a:cubicBezTo>
                  <a:pt x="155" y="141"/>
                  <a:pt x="156" y="138"/>
                  <a:pt x="158" y="136"/>
                </a:cubicBezTo>
                <a:cubicBezTo>
                  <a:pt x="160" y="134"/>
                  <a:pt x="162" y="133"/>
                  <a:pt x="165" y="133"/>
                </a:cubicBezTo>
                <a:cubicBezTo>
                  <a:pt x="167" y="133"/>
                  <a:pt x="169" y="134"/>
                  <a:pt x="170" y="135"/>
                </a:cubicBezTo>
                <a:cubicBezTo>
                  <a:pt x="171" y="136"/>
                  <a:pt x="172" y="137"/>
                  <a:pt x="173" y="139"/>
                </a:cubicBezTo>
                <a:cubicBezTo>
                  <a:pt x="180" y="137"/>
                  <a:pt x="180" y="137"/>
                  <a:pt x="180" y="137"/>
                </a:cubicBezTo>
                <a:cubicBezTo>
                  <a:pt x="179" y="134"/>
                  <a:pt x="178" y="132"/>
                  <a:pt x="175" y="130"/>
                </a:cubicBezTo>
                <a:cubicBezTo>
                  <a:pt x="173" y="128"/>
                  <a:pt x="169" y="127"/>
                  <a:pt x="165" y="127"/>
                </a:cubicBezTo>
                <a:cubicBezTo>
                  <a:pt x="162" y="127"/>
                  <a:pt x="159" y="128"/>
                  <a:pt x="157" y="129"/>
                </a:cubicBezTo>
                <a:cubicBezTo>
                  <a:pt x="154" y="130"/>
                  <a:pt x="152" y="133"/>
                  <a:pt x="150" y="135"/>
                </a:cubicBezTo>
                <a:cubicBezTo>
                  <a:pt x="149" y="138"/>
                  <a:pt x="148" y="141"/>
                  <a:pt x="148" y="145"/>
                </a:cubicBezTo>
                <a:cubicBezTo>
                  <a:pt x="148" y="148"/>
                  <a:pt x="149" y="151"/>
                  <a:pt x="150" y="154"/>
                </a:cubicBezTo>
                <a:cubicBezTo>
                  <a:pt x="151" y="157"/>
                  <a:pt x="153" y="159"/>
                  <a:pt x="156" y="160"/>
                </a:cubicBezTo>
                <a:cubicBezTo>
                  <a:pt x="159" y="162"/>
                  <a:pt x="162" y="163"/>
                  <a:pt x="166" y="163"/>
                </a:cubicBezTo>
                <a:cubicBezTo>
                  <a:pt x="168" y="163"/>
                  <a:pt x="171" y="162"/>
                  <a:pt x="174" y="161"/>
                </a:cubicBezTo>
                <a:cubicBezTo>
                  <a:pt x="177" y="160"/>
                  <a:pt x="179" y="159"/>
                  <a:pt x="180" y="157"/>
                </a:cubicBezTo>
                <a:lnTo>
                  <a:pt x="180" y="144"/>
                </a:lnTo>
                <a:close/>
                <a:moveTo>
                  <a:pt x="90" y="134"/>
                </a:moveTo>
                <a:cubicBezTo>
                  <a:pt x="93" y="134"/>
                  <a:pt x="93" y="134"/>
                  <a:pt x="93" y="134"/>
                </a:cubicBezTo>
                <a:cubicBezTo>
                  <a:pt x="96" y="134"/>
                  <a:pt x="97" y="134"/>
                  <a:pt x="98" y="134"/>
                </a:cubicBezTo>
                <a:cubicBezTo>
                  <a:pt x="99" y="134"/>
                  <a:pt x="100" y="135"/>
                  <a:pt x="101" y="135"/>
                </a:cubicBezTo>
                <a:cubicBezTo>
                  <a:pt x="102" y="136"/>
                  <a:pt x="102" y="137"/>
                  <a:pt x="102" y="138"/>
                </a:cubicBezTo>
                <a:cubicBezTo>
                  <a:pt x="102" y="139"/>
                  <a:pt x="102" y="140"/>
                  <a:pt x="101" y="141"/>
                </a:cubicBezTo>
                <a:cubicBezTo>
                  <a:pt x="101" y="142"/>
                  <a:pt x="100" y="142"/>
                  <a:pt x="99" y="143"/>
                </a:cubicBezTo>
                <a:cubicBezTo>
                  <a:pt x="98" y="143"/>
                  <a:pt x="96" y="143"/>
                  <a:pt x="94" y="143"/>
                </a:cubicBezTo>
                <a:cubicBezTo>
                  <a:pt x="90" y="143"/>
                  <a:pt x="90" y="143"/>
                  <a:pt x="90" y="143"/>
                </a:cubicBezTo>
                <a:lnTo>
                  <a:pt x="90" y="134"/>
                </a:lnTo>
                <a:close/>
                <a:moveTo>
                  <a:pt x="54" y="29"/>
                </a:moveTo>
                <a:cubicBezTo>
                  <a:pt x="71" y="29"/>
                  <a:pt x="86" y="43"/>
                  <a:pt x="86" y="60"/>
                </a:cubicBezTo>
                <a:cubicBezTo>
                  <a:pt x="86" y="78"/>
                  <a:pt x="71" y="95"/>
                  <a:pt x="54" y="95"/>
                </a:cubicBezTo>
                <a:cubicBezTo>
                  <a:pt x="36" y="95"/>
                  <a:pt x="22" y="78"/>
                  <a:pt x="22" y="60"/>
                </a:cubicBezTo>
                <a:cubicBezTo>
                  <a:pt x="22" y="43"/>
                  <a:pt x="36" y="29"/>
                  <a:pt x="54" y="29"/>
                </a:cubicBezTo>
                <a:close/>
                <a:moveTo>
                  <a:pt x="54" y="85"/>
                </a:moveTo>
                <a:cubicBezTo>
                  <a:pt x="66" y="85"/>
                  <a:pt x="76" y="73"/>
                  <a:pt x="76" y="60"/>
                </a:cubicBezTo>
                <a:cubicBezTo>
                  <a:pt x="76" y="48"/>
                  <a:pt x="66" y="38"/>
                  <a:pt x="54" y="38"/>
                </a:cubicBezTo>
                <a:cubicBezTo>
                  <a:pt x="41" y="38"/>
                  <a:pt x="31" y="48"/>
                  <a:pt x="31" y="60"/>
                </a:cubicBezTo>
                <a:cubicBezTo>
                  <a:pt x="31" y="73"/>
                  <a:pt x="41" y="85"/>
                  <a:pt x="54" y="85"/>
                </a:cubicBezTo>
                <a:close/>
                <a:moveTo>
                  <a:pt x="48" y="78"/>
                </a:moveTo>
                <a:cubicBezTo>
                  <a:pt x="48" y="43"/>
                  <a:pt x="48" y="43"/>
                  <a:pt x="48" y="43"/>
                </a:cubicBezTo>
                <a:cubicBezTo>
                  <a:pt x="67" y="61"/>
                  <a:pt x="67" y="61"/>
                  <a:pt x="67" y="61"/>
                </a:cubicBezTo>
                <a:lnTo>
                  <a:pt x="48" y="78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217"/>
          <p:cNvSpPr>
            <a:spLocks noEditPoints="1"/>
          </p:cNvSpPr>
          <p:nvPr/>
        </p:nvSpPr>
        <p:spPr bwMode="auto">
          <a:xfrm>
            <a:off x="488950" y="5848350"/>
            <a:ext cx="395288" cy="398463"/>
          </a:xfrm>
          <a:custGeom>
            <a:avLst/>
            <a:gdLst>
              <a:gd name="T0" fmla="*/ 164 w 200"/>
              <a:gd name="T1" fmla="*/ 177 h 201"/>
              <a:gd name="T2" fmla="*/ 144 w 200"/>
              <a:gd name="T3" fmla="*/ 201 h 201"/>
              <a:gd name="T4" fmla="*/ 0 w 200"/>
              <a:gd name="T5" fmla="*/ 181 h 201"/>
              <a:gd name="T6" fmla="*/ 20 w 200"/>
              <a:gd name="T7" fmla="*/ 1 h 201"/>
              <a:gd name="T8" fmla="*/ 107 w 200"/>
              <a:gd name="T9" fmla="*/ 1 h 201"/>
              <a:gd name="T10" fmla="*/ 108 w 200"/>
              <a:gd name="T11" fmla="*/ 1 h 201"/>
              <a:gd name="T12" fmla="*/ 108 w 200"/>
              <a:gd name="T13" fmla="*/ 1 h 201"/>
              <a:gd name="T14" fmla="*/ 164 w 200"/>
              <a:gd name="T15" fmla="*/ 61 h 201"/>
              <a:gd name="T16" fmla="*/ 164 w 200"/>
              <a:gd name="T17" fmla="*/ 62 h 201"/>
              <a:gd name="T18" fmla="*/ 164 w 200"/>
              <a:gd name="T19" fmla="*/ 109 h 201"/>
              <a:gd name="T20" fmla="*/ 200 w 200"/>
              <a:gd name="T21" fmla="*/ 129 h 201"/>
              <a:gd name="T22" fmla="*/ 180 w 200"/>
              <a:gd name="T23" fmla="*/ 177 h 201"/>
              <a:gd name="T24" fmla="*/ 108 w 200"/>
              <a:gd name="T25" fmla="*/ 41 h 201"/>
              <a:gd name="T26" fmla="*/ 151 w 200"/>
              <a:gd name="T27" fmla="*/ 61 h 201"/>
              <a:gd name="T28" fmla="*/ 156 w 200"/>
              <a:gd name="T29" fmla="*/ 69 h 201"/>
              <a:gd name="T30" fmla="*/ 100 w 200"/>
              <a:gd name="T31" fmla="*/ 49 h 201"/>
              <a:gd name="T32" fmla="*/ 28 w 200"/>
              <a:gd name="T33" fmla="*/ 9 h 201"/>
              <a:gd name="T34" fmla="*/ 8 w 200"/>
              <a:gd name="T35" fmla="*/ 173 h 201"/>
              <a:gd name="T36" fmla="*/ 136 w 200"/>
              <a:gd name="T37" fmla="*/ 193 h 201"/>
              <a:gd name="T38" fmla="*/ 64 w 200"/>
              <a:gd name="T39" fmla="*/ 177 h 201"/>
              <a:gd name="T40" fmla="*/ 44 w 200"/>
              <a:gd name="T41" fmla="*/ 129 h 201"/>
              <a:gd name="T42" fmla="*/ 156 w 200"/>
              <a:gd name="T43" fmla="*/ 109 h 201"/>
              <a:gd name="T44" fmla="*/ 122 w 200"/>
              <a:gd name="T45" fmla="*/ 149 h 201"/>
              <a:gd name="T46" fmla="*/ 133 w 200"/>
              <a:gd name="T47" fmla="*/ 147 h 201"/>
              <a:gd name="T48" fmla="*/ 137 w 200"/>
              <a:gd name="T49" fmla="*/ 138 h 201"/>
              <a:gd name="T50" fmla="*/ 130 w 200"/>
              <a:gd name="T51" fmla="*/ 128 h 201"/>
              <a:gd name="T52" fmla="*/ 111 w 200"/>
              <a:gd name="T53" fmla="*/ 128 h 201"/>
              <a:gd name="T54" fmla="*/ 118 w 200"/>
              <a:gd name="T55" fmla="*/ 162 h 201"/>
              <a:gd name="T56" fmla="*/ 122 w 200"/>
              <a:gd name="T57" fmla="*/ 149 h 201"/>
              <a:gd name="T58" fmla="*/ 96 w 200"/>
              <a:gd name="T59" fmla="*/ 149 h 201"/>
              <a:gd name="T60" fmla="*/ 103 w 200"/>
              <a:gd name="T61" fmla="*/ 144 h 201"/>
              <a:gd name="T62" fmla="*/ 102 w 200"/>
              <a:gd name="T63" fmla="*/ 132 h 201"/>
              <a:gd name="T64" fmla="*/ 89 w 200"/>
              <a:gd name="T65" fmla="*/ 128 h 201"/>
              <a:gd name="T66" fmla="*/ 78 w 200"/>
              <a:gd name="T67" fmla="*/ 162 h 201"/>
              <a:gd name="T68" fmla="*/ 85 w 200"/>
              <a:gd name="T69" fmla="*/ 149 h 201"/>
              <a:gd name="T70" fmla="*/ 169 w 200"/>
              <a:gd name="T71" fmla="*/ 128 h 201"/>
              <a:gd name="T72" fmla="*/ 142 w 200"/>
              <a:gd name="T73" fmla="*/ 134 h 201"/>
              <a:gd name="T74" fmla="*/ 152 w 200"/>
              <a:gd name="T75" fmla="*/ 162 h 201"/>
              <a:gd name="T76" fmla="*/ 159 w 200"/>
              <a:gd name="T77" fmla="*/ 134 h 201"/>
              <a:gd name="T78" fmla="*/ 169 w 200"/>
              <a:gd name="T79" fmla="*/ 128 h 201"/>
              <a:gd name="T80" fmla="*/ 88 w 200"/>
              <a:gd name="T81" fmla="*/ 134 h 201"/>
              <a:gd name="T82" fmla="*/ 96 w 200"/>
              <a:gd name="T83" fmla="*/ 135 h 201"/>
              <a:gd name="T84" fmla="*/ 96 w 200"/>
              <a:gd name="T85" fmla="*/ 141 h 201"/>
              <a:gd name="T86" fmla="*/ 88 w 200"/>
              <a:gd name="T87" fmla="*/ 143 h 201"/>
              <a:gd name="T88" fmla="*/ 85 w 200"/>
              <a:gd name="T89" fmla="*/ 134 h 201"/>
              <a:gd name="T90" fmla="*/ 121 w 200"/>
              <a:gd name="T91" fmla="*/ 134 h 201"/>
              <a:gd name="T92" fmla="*/ 129 w 200"/>
              <a:gd name="T93" fmla="*/ 135 h 201"/>
              <a:gd name="T94" fmla="*/ 129 w 200"/>
              <a:gd name="T95" fmla="*/ 141 h 201"/>
              <a:gd name="T96" fmla="*/ 122 w 200"/>
              <a:gd name="T97" fmla="*/ 143 h 201"/>
              <a:gd name="T98" fmla="*/ 118 w 200"/>
              <a:gd name="T99" fmla="*/ 134 h 201"/>
              <a:gd name="T100" fmla="*/ 20 w 200"/>
              <a:gd name="T101" fmla="*/ 89 h 201"/>
              <a:gd name="T102" fmla="*/ 36 w 200"/>
              <a:gd name="T103" fmla="*/ 41 h 201"/>
              <a:gd name="T104" fmla="*/ 44 w 200"/>
              <a:gd name="T105" fmla="*/ 89 h 201"/>
              <a:gd name="T106" fmla="*/ 60 w 200"/>
              <a:gd name="T107" fmla="*/ 25 h 201"/>
              <a:gd name="T108" fmla="*/ 68 w 200"/>
              <a:gd name="T109" fmla="*/ 89 h 201"/>
              <a:gd name="T110" fmla="*/ 84 w 200"/>
              <a:gd name="T111" fmla="*/ 53 h 201"/>
              <a:gd name="T112" fmla="*/ 88 w 200"/>
              <a:gd name="T113" fmla="*/ 89 h 201"/>
              <a:gd name="T114" fmla="*/ 16 w 200"/>
              <a:gd name="T115" fmla="*/ 93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0" h="201">
                <a:moveTo>
                  <a:pt x="180" y="177"/>
                </a:moveTo>
                <a:cubicBezTo>
                  <a:pt x="164" y="177"/>
                  <a:pt x="164" y="177"/>
                  <a:pt x="164" y="177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64" y="192"/>
                  <a:pt x="155" y="201"/>
                  <a:pt x="144" y="201"/>
                </a:cubicBezTo>
                <a:cubicBezTo>
                  <a:pt x="20" y="201"/>
                  <a:pt x="20" y="201"/>
                  <a:pt x="20" y="201"/>
                </a:cubicBezTo>
                <a:cubicBezTo>
                  <a:pt x="9" y="201"/>
                  <a:pt x="0" y="192"/>
                  <a:pt x="0" y="18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1"/>
                  <a:pt x="20" y="1"/>
                </a:cubicBezTo>
                <a:cubicBezTo>
                  <a:pt x="100" y="1"/>
                  <a:pt x="100" y="1"/>
                  <a:pt x="100" y="1"/>
                </a:cubicBezTo>
                <a:cubicBezTo>
                  <a:pt x="107" y="1"/>
                  <a:pt x="107" y="1"/>
                  <a:pt x="107" y="1"/>
                </a:cubicBezTo>
                <a:cubicBezTo>
                  <a:pt x="107" y="0"/>
                  <a:pt x="107" y="0"/>
                  <a:pt x="107" y="0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109"/>
                  <a:pt x="164" y="109"/>
                  <a:pt x="164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91" y="109"/>
                  <a:pt x="200" y="118"/>
                  <a:pt x="200" y="129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68"/>
                  <a:pt x="191" y="177"/>
                  <a:pt x="180" y="177"/>
                </a:cubicBezTo>
                <a:close/>
                <a:moveTo>
                  <a:pt x="108" y="15"/>
                </a:moveTo>
                <a:cubicBezTo>
                  <a:pt x="108" y="41"/>
                  <a:pt x="108" y="41"/>
                  <a:pt x="108" y="41"/>
                </a:cubicBezTo>
                <a:cubicBezTo>
                  <a:pt x="108" y="52"/>
                  <a:pt x="117" y="61"/>
                  <a:pt x="128" y="61"/>
                </a:cubicBezTo>
                <a:cubicBezTo>
                  <a:pt x="151" y="61"/>
                  <a:pt x="151" y="61"/>
                  <a:pt x="151" y="61"/>
                </a:cubicBezTo>
                <a:lnTo>
                  <a:pt x="108" y="15"/>
                </a:lnTo>
                <a:close/>
                <a:moveTo>
                  <a:pt x="156" y="69"/>
                </a:moveTo>
                <a:cubicBezTo>
                  <a:pt x="120" y="69"/>
                  <a:pt x="120" y="69"/>
                  <a:pt x="120" y="69"/>
                </a:cubicBezTo>
                <a:cubicBezTo>
                  <a:pt x="109" y="69"/>
                  <a:pt x="100" y="60"/>
                  <a:pt x="100" y="49"/>
                </a:cubicBezTo>
                <a:cubicBezTo>
                  <a:pt x="100" y="9"/>
                  <a:pt x="100" y="9"/>
                  <a:pt x="100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17" y="9"/>
                  <a:pt x="8" y="18"/>
                  <a:pt x="8" y="29"/>
                </a:cubicBezTo>
                <a:cubicBezTo>
                  <a:pt x="8" y="173"/>
                  <a:pt x="8" y="173"/>
                  <a:pt x="8" y="173"/>
                </a:cubicBezTo>
                <a:cubicBezTo>
                  <a:pt x="8" y="184"/>
                  <a:pt x="17" y="193"/>
                  <a:pt x="28" y="193"/>
                </a:cubicBezTo>
                <a:cubicBezTo>
                  <a:pt x="136" y="193"/>
                  <a:pt x="136" y="193"/>
                  <a:pt x="136" y="193"/>
                </a:cubicBezTo>
                <a:cubicBezTo>
                  <a:pt x="145" y="193"/>
                  <a:pt x="154" y="186"/>
                  <a:pt x="155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53" y="177"/>
                  <a:pt x="44" y="168"/>
                  <a:pt x="44" y="157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4" y="118"/>
                  <a:pt x="53" y="109"/>
                  <a:pt x="64" y="109"/>
                </a:cubicBezTo>
                <a:cubicBezTo>
                  <a:pt x="156" y="109"/>
                  <a:pt x="156" y="109"/>
                  <a:pt x="156" y="109"/>
                </a:cubicBezTo>
                <a:lnTo>
                  <a:pt x="156" y="69"/>
                </a:lnTo>
                <a:close/>
                <a:moveTo>
                  <a:pt x="122" y="149"/>
                </a:moveTo>
                <a:cubicBezTo>
                  <a:pt x="125" y="149"/>
                  <a:pt x="128" y="149"/>
                  <a:pt x="130" y="149"/>
                </a:cubicBezTo>
                <a:cubicBezTo>
                  <a:pt x="131" y="148"/>
                  <a:pt x="132" y="148"/>
                  <a:pt x="133" y="147"/>
                </a:cubicBezTo>
                <a:cubicBezTo>
                  <a:pt x="134" y="146"/>
                  <a:pt x="135" y="145"/>
                  <a:pt x="136" y="144"/>
                </a:cubicBezTo>
                <a:cubicBezTo>
                  <a:pt x="137" y="142"/>
                  <a:pt x="137" y="140"/>
                  <a:pt x="137" y="138"/>
                </a:cubicBezTo>
                <a:cubicBezTo>
                  <a:pt x="137" y="136"/>
                  <a:pt x="137" y="133"/>
                  <a:pt x="135" y="132"/>
                </a:cubicBezTo>
                <a:cubicBezTo>
                  <a:pt x="134" y="130"/>
                  <a:pt x="132" y="129"/>
                  <a:pt x="130" y="128"/>
                </a:cubicBezTo>
                <a:cubicBezTo>
                  <a:pt x="129" y="128"/>
                  <a:pt x="126" y="128"/>
                  <a:pt x="122" y="128"/>
                </a:cubicBezTo>
                <a:cubicBezTo>
                  <a:pt x="111" y="128"/>
                  <a:pt x="111" y="128"/>
                  <a:pt x="111" y="128"/>
                </a:cubicBezTo>
                <a:cubicBezTo>
                  <a:pt x="111" y="162"/>
                  <a:pt x="111" y="162"/>
                  <a:pt x="111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8" y="149"/>
                  <a:pt x="118" y="149"/>
                  <a:pt x="118" y="149"/>
                </a:cubicBezTo>
                <a:lnTo>
                  <a:pt x="122" y="149"/>
                </a:lnTo>
                <a:close/>
                <a:moveTo>
                  <a:pt x="89" y="149"/>
                </a:moveTo>
                <a:cubicBezTo>
                  <a:pt x="92" y="149"/>
                  <a:pt x="95" y="149"/>
                  <a:pt x="96" y="149"/>
                </a:cubicBezTo>
                <a:cubicBezTo>
                  <a:pt x="98" y="148"/>
                  <a:pt x="99" y="148"/>
                  <a:pt x="100" y="147"/>
                </a:cubicBezTo>
                <a:cubicBezTo>
                  <a:pt x="101" y="146"/>
                  <a:pt x="102" y="145"/>
                  <a:pt x="103" y="144"/>
                </a:cubicBezTo>
                <a:cubicBezTo>
                  <a:pt x="104" y="142"/>
                  <a:pt x="104" y="140"/>
                  <a:pt x="104" y="138"/>
                </a:cubicBezTo>
                <a:cubicBezTo>
                  <a:pt x="104" y="136"/>
                  <a:pt x="103" y="133"/>
                  <a:pt x="102" y="132"/>
                </a:cubicBezTo>
                <a:cubicBezTo>
                  <a:pt x="101" y="130"/>
                  <a:pt x="99" y="129"/>
                  <a:pt x="97" y="128"/>
                </a:cubicBezTo>
                <a:cubicBezTo>
                  <a:pt x="96" y="128"/>
                  <a:pt x="93" y="128"/>
                  <a:pt x="89" y="128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49"/>
                  <a:pt x="85" y="149"/>
                  <a:pt x="85" y="149"/>
                </a:cubicBezTo>
                <a:lnTo>
                  <a:pt x="89" y="149"/>
                </a:lnTo>
                <a:close/>
                <a:moveTo>
                  <a:pt x="169" y="128"/>
                </a:moveTo>
                <a:cubicBezTo>
                  <a:pt x="142" y="128"/>
                  <a:pt x="142" y="128"/>
                  <a:pt x="142" y="128"/>
                </a:cubicBezTo>
                <a:cubicBezTo>
                  <a:pt x="142" y="134"/>
                  <a:pt x="142" y="134"/>
                  <a:pt x="142" y="134"/>
                </a:cubicBezTo>
                <a:cubicBezTo>
                  <a:pt x="152" y="134"/>
                  <a:pt x="152" y="134"/>
                  <a:pt x="152" y="134"/>
                </a:cubicBezTo>
                <a:cubicBezTo>
                  <a:pt x="152" y="162"/>
                  <a:pt x="152" y="162"/>
                  <a:pt x="152" y="162"/>
                </a:cubicBezTo>
                <a:cubicBezTo>
                  <a:pt x="159" y="162"/>
                  <a:pt x="159" y="162"/>
                  <a:pt x="159" y="162"/>
                </a:cubicBezTo>
                <a:cubicBezTo>
                  <a:pt x="159" y="134"/>
                  <a:pt x="159" y="134"/>
                  <a:pt x="159" y="134"/>
                </a:cubicBezTo>
                <a:cubicBezTo>
                  <a:pt x="169" y="134"/>
                  <a:pt x="169" y="134"/>
                  <a:pt x="169" y="134"/>
                </a:cubicBezTo>
                <a:lnTo>
                  <a:pt x="169" y="128"/>
                </a:lnTo>
                <a:close/>
                <a:moveTo>
                  <a:pt x="85" y="134"/>
                </a:moveTo>
                <a:cubicBezTo>
                  <a:pt x="88" y="134"/>
                  <a:pt x="88" y="134"/>
                  <a:pt x="88" y="134"/>
                </a:cubicBezTo>
                <a:cubicBezTo>
                  <a:pt x="90" y="134"/>
                  <a:pt x="92" y="134"/>
                  <a:pt x="93" y="134"/>
                </a:cubicBezTo>
                <a:cubicBezTo>
                  <a:pt x="94" y="134"/>
                  <a:pt x="95" y="135"/>
                  <a:pt x="96" y="135"/>
                </a:cubicBezTo>
                <a:cubicBezTo>
                  <a:pt x="96" y="136"/>
                  <a:pt x="97" y="137"/>
                  <a:pt x="97" y="138"/>
                </a:cubicBezTo>
                <a:cubicBezTo>
                  <a:pt x="97" y="139"/>
                  <a:pt x="97" y="140"/>
                  <a:pt x="96" y="141"/>
                </a:cubicBezTo>
                <a:cubicBezTo>
                  <a:pt x="96" y="142"/>
                  <a:pt x="95" y="142"/>
                  <a:pt x="94" y="143"/>
                </a:cubicBezTo>
                <a:cubicBezTo>
                  <a:pt x="93" y="143"/>
                  <a:pt x="91" y="143"/>
                  <a:pt x="88" y="143"/>
                </a:cubicBezTo>
                <a:cubicBezTo>
                  <a:pt x="85" y="143"/>
                  <a:pt x="85" y="143"/>
                  <a:pt x="85" y="143"/>
                </a:cubicBezTo>
                <a:lnTo>
                  <a:pt x="85" y="134"/>
                </a:lnTo>
                <a:close/>
                <a:moveTo>
                  <a:pt x="118" y="134"/>
                </a:moveTo>
                <a:cubicBezTo>
                  <a:pt x="121" y="134"/>
                  <a:pt x="121" y="134"/>
                  <a:pt x="121" y="134"/>
                </a:cubicBezTo>
                <a:cubicBezTo>
                  <a:pt x="124" y="134"/>
                  <a:pt x="125" y="134"/>
                  <a:pt x="126" y="134"/>
                </a:cubicBezTo>
                <a:cubicBezTo>
                  <a:pt x="127" y="134"/>
                  <a:pt x="128" y="135"/>
                  <a:pt x="129" y="135"/>
                </a:cubicBezTo>
                <a:cubicBezTo>
                  <a:pt x="130" y="136"/>
                  <a:pt x="130" y="137"/>
                  <a:pt x="130" y="138"/>
                </a:cubicBezTo>
                <a:cubicBezTo>
                  <a:pt x="130" y="139"/>
                  <a:pt x="130" y="140"/>
                  <a:pt x="129" y="141"/>
                </a:cubicBezTo>
                <a:cubicBezTo>
                  <a:pt x="129" y="142"/>
                  <a:pt x="128" y="142"/>
                  <a:pt x="127" y="143"/>
                </a:cubicBezTo>
                <a:cubicBezTo>
                  <a:pt x="126" y="143"/>
                  <a:pt x="124" y="143"/>
                  <a:pt x="122" y="143"/>
                </a:cubicBezTo>
                <a:cubicBezTo>
                  <a:pt x="118" y="143"/>
                  <a:pt x="118" y="143"/>
                  <a:pt x="118" y="143"/>
                </a:cubicBezTo>
                <a:lnTo>
                  <a:pt x="118" y="134"/>
                </a:lnTo>
                <a:close/>
                <a:moveTo>
                  <a:pt x="16" y="89"/>
                </a:moveTo>
                <a:cubicBezTo>
                  <a:pt x="20" y="89"/>
                  <a:pt x="20" y="89"/>
                  <a:pt x="20" y="89"/>
                </a:cubicBezTo>
                <a:cubicBezTo>
                  <a:pt x="20" y="41"/>
                  <a:pt x="20" y="41"/>
                  <a:pt x="20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89"/>
                  <a:pt x="36" y="89"/>
                  <a:pt x="36" y="89"/>
                </a:cubicBezTo>
                <a:cubicBezTo>
                  <a:pt x="44" y="89"/>
                  <a:pt x="44" y="89"/>
                  <a:pt x="44" y="89"/>
                </a:cubicBezTo>
                <a:cubicBezTo>
                  <a:pt x="44" y="25"/>
                  <a:pt x="44" y="25"/>
                  <a:pt x="44" y="25"/>
                </a:cubicBezTo>
                <a:cubicBezTo>
                  <a:pt x="60" y="25"/>
                  <a:pt x="60" y="25"/>
                  <a:pt x="60" y="25"/>
                </a:cubicBezTo>
                <a:cubicBezTo>
                  <a:pt x="60" y="89"/>
                  <a:pt x="60" y="89"/>
                  <a:pt x="60" y="89"/>
                </a:cubicBezTo>
                <a:cubicBezTo>
                  <a:pt x="68" y="89"/>
                  <a:pt x="68" y="89"/>
                  <a:pt x="68" y="89"/>
                </a:cubicBezTo>
                <a:cubicBezTo>
                  <a:pt x="68" y="53"/>
                  <a:pt x="68" y="53"/>
                  <a:pt x="68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4" y="89"/>
                  <a:pt x="84" y="89"/>
                  <a:pt x="84" y="89"/>
                </a:cubicBezTo>
                <a:cubicBezTo>
                  <a:pt x="88" y="89"/>
                  <a:pt x="88" y="89"/>
                  <a:pt x="88" y="89"/>
                </a:cubicBezTo>
                <a:cubicBezTo>
                  <a:pt x="88" y="93"/>
                  <a:pt x="88" y="93"/>
                  <a:pt x="88" y="93"/>
                </a:cubicBezTo>
                <a:cubicBezTo>
                  <a:pt x="16" y="93"/>
                  <a:pt x="16" y="93"/>
                  <a:pt x="16" y="93"/>
                </a:cubicBezTo>
                <a:lnTo>
                  <a:pt x="16" y="89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218"/>
          <p:cNvSpPr>
            <a:spLocks noEditPoints="1"/>
          </p:cNvSpPr>
          <p:nvPr/>
        </p:nvSpPr>
        <p:spPr bwMode="auto">
          <a:xfrm>
            <a:off x="981075" y="5837238"/>
            <a:ext cx="395288" cy="396875"/>
          </a:xfrm>
          <a:custGeom>
            <a:avLst/>
            <a:gdLst>
              <a:gd name="T0" fmla="*/ 164 w 200"/>
              <a:gd name="T1" fmla="*/ 181 h 201"/>
              <a:gd name="T2" fmla="*/ 0 w 200"/>
              <a:gd name="T3" fmla="*/ 181 h 201"/>
              <a:gd name="T4" fmla="*/ 100 w 200"/>
              <a:gd name="T5" fmla="*/ 1 h 201"/>
              <a:gd name="T6" fmla="*/ 108 w 200"/>
              <a:gd name="T7" fmla="*/ 1 h 201"/>
              <a:gd name="T8" fmla="*/ 163 w 200"/>
              <a:gd name="T9" fmla="*/ 61 h 201"/>
              <a:gd name="T10" fmla="*/ 164 w 200"/>
              <a:gd name="T11" fmla="*/ 62 h 201"/>
              <a:gd name="T12" fmla="*/ 180 w 200"/>
              <a:gd name="T13" fmla="*/ 109 h 201"/>
              <a:gd name="T14" fmla="*/ 180 w 200"/>
              <a:gd name="T15" fmla="*/ 177 h 201"/>
              <a:gd name="T16" fmla="*/ 128 w 200"/>
              <a:gd name="T17" fmla="*/ 61 h 201"/>
              <a:gd name="T18" fmla="*/ 156 w 200"/>
              <a:gd name="T19" fmla="*/ 69 h 201"/>
              <a:gd name="T20" fmla="*/ 100 w 200"/>
              <a:gd name="T21" fmla="*/ 9 h 201"/>
              <a:gd name="T22" fmla="*/ 8 w 200"/>
              <a:gd name="T23" fmla="*/ 173 h 201"/>
              <a:gd name="T24" fmla="*/ 155 w 200"/>
              <a:gd name="T25" fmla="*/ 177 h 201"/>
              <a:gd name="T26" fmla="*/ 44 w 200"/>
              <a:gd name="T27" fmla="*/ 129 h 201"/>
              <a:gd name="T28" fmla="*/ 156 w 200"/>
              <a:gd name="T29" fmla="*/ 69 h 201"/>
              <a:gd name="T30" fmla="*/ 134 w 200"/>
              <a:gd name="T31" fmla="*/ 132 h 201"/>
              <a:gd name="T32" fmla="*/ 110 w 200"/>
              <a:gd name="T33" fmla="*/ 128 h 201"/>
              <a:gd name="T34" fmla="*/ 129 w 200"/>
              <a:gd name="T35" fmla="*/ 162 h 201"/>
              <a:gd name="T36" fmla="*/ 138 w 200"/>
              <a:gd name="T37" fmla="*/ 145 h 201"/>
              <a:gd name="T38" fmla="*/ 93 w 200"/>
              <a:gd name="T39" fmla="*/ 135 h 201"/>
              <a:gd name="T40" fmla="*/ 99 w 200"/>
              <a:gd name="T41" fmla="*/ 131 h 201"/>
              <a:gd name="T42" fmla="*/ 72 w 200"/>
              <a:gd name="T43" fmla="*/ 145 h 201"/>
              <a:gd name="T44" fmla="*/ 97 w 200"/>
              <a:gd name="T45" fmla="*/ 160 h 201"/>
              <a:gd name="T46" fmla="*/ 93 w 200"/>
              <a:gd name="T47" fmla="*/ 155 h 201"/>
              <a:gd name="T48" fmla="*/ 80 w 200"/>
              <a:gd name="T49" fmla="*/ 145 h 201"/>
              <a:gd name="T50" fmla="*/ 174 w 200"/>
              <a:gd name="T51" fmla="*/ 138 h 201"/>
              <a:gd name="T52" fmla="*/ 160 w 200"/>
              <a:gd name="T53" fmla="*/ 128 h 201"/>
              <a:gd name="T54" fmla="*/ 152 w 200"/>
              <a:gd name="T55" fmla="*/ 162 h 201"/>
              <a:gd name="T56" fmla="*/ 157 w 200"/>
              <a:gd name="T57" fmla="*/ 148 h 201"/>
              <a:gd name="T58" fmla="*/ 168 w 200"/>
              <a:gd name="T59" fmla="*/ 162 h 201"/>
              <a:gd name="T60" fmla="*/ 168 w 200"/>
              <a:gd name="T61" fmla="*/ 150 h 201"/>
              <a:gd name="T62" fmla="*/ 158 w 200"/>
              <a:gd name="T63" fmla="*/ 142 h 201"/>
              <a:gd name="T64" fmla="*/ 158 w 200"/>
              <a:gd name="T65" fmla="*/ 134 h 201"/>
              <a:gd name="T66" fmla="*/ 166 w 200"/>
              <a:gd name="T67" fmla="*/ 138 h 201"/>
              <a:gd name="T68" fmla="*/ 158 w 200"/>
              <a:gd name="T69" fmla="*/ 142 h 201"/>
              <a:gd name="T70" fmla="*/ 122 w 200"/>
              <a:gd name="T71" fmla="*/ 156 h 201"/>
              <a:gd name="T72" fmla="*/ 120 w 200"/>
              <a:gd name="T73" fmla="*/ 134 h 201"/>
              <a:gd name="T74" fmla="*/ 130 w 200"/>
              <a:gd name="T75" fmla="*/ 139 h 201"/>
              <a:gd name="T76" fmla="*/ 129 w 200"/>
              <a:gd name="T77" fmla="*/ 155 h 201"/>
              <a:gd name="T78" fmla="*/ 48 w 200"/>
              <a:gd name="T79" fmla="*/ 97 h 201"/>
              <a:gd name="T80" fmla="*/ 39 w 200"/>
              <a:gd name="T81" fmla="*/ 99 h 201"/>
              <a:gd name="T82" fmla="*/ 44 w 200"/>
              <a:gd name="T83" fmla="*/ 91 h 201"/>
              <a:gd name="T84" fmla="*/ 38 w 200"/>
              <a:gd name="T85" fmla="*/ 83 h 201"/>
              <a:gd name="T86" fmla="*/ 18 w 200"/>
              <a:gd name="T87" fmla="*/ 70 h 201"/>
              <a:gd name="T88" fmla="*/ 31 w 200"/>
              <a:gd name="T89" fmla="*/ 74 h 201"/>
              <a:gd name="T90" fmla="*/ 57 w 200"/>
              <a:gd name="T91" fmla="*/ 72 h 201"/>
              <a:gd name="T92" fmla="*/ 73 w 200"/>
              <a:gd name="T93" fmla="*/ 59 h 201"/>
              <a:gd name="T94" fmla="*/ 62 w 200"/>
              <a:gd name="T95" fmla="*/ 30 h 201"/>
              <a:gd name="T96" fmla="*/ 74 w 200"/>
              <a:gd name="T97" fmla="*/ 36 h 201"/>
              <a:gd name="T98" fmla="*/ 84 w 200"/>
              <a:gd name="T99" fmla="*/ 50 h 201"/>
              <a:gd name="T100" fmla="*/ 87 w 200"/>
              <a:gd name="T101" fmla="*/ 56 h 201"/>
              <a:gd name="T102" fmla="*/ 74 w 200"/>
              <a:gd name="T103" fmla="*/ 77 h 201"/>
              <a:gd name="T104" fmla="*/ 71 w 200"/>
              <a:gd name="T105" fmla="*/ 76 h 201"/>
              <a:gd name="T106" fmla="*/ 60 w 200"/>
              <a:gd name="T107" fmla="*/ 75 h 201"/>
              <a:gd name="T108" fmla="*/ 71 w 200"/>
              <a:gd name="T109" fmla="*/ 76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00" h="201">
                <a:moveTo>
                  <a:pt x="180" y="177"/>
                </a:moveTo>
                <a:cubicBezTo>
                  <a:pt x="164" y="177"/>
                  <a:pt x="164" y="177"/>
                  <a:pt x="164" y="177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64" y="192"/>
                  <a:pt x="155" y="201"/>
                  <a:pt x="144" y="201"/>
                </a:cubicBezTo>
                <a:cubicBezTo>
                  <a:pt x="20" y="201"/>
                  <a:pt x="20" y="201"/>
                  <a:pt x="20" y="201"/>
                </a:cubicBezTo>
                <a:cubicBezTo>
                  <a:pt x="9" y="201"/>
                  <a:pt x="0" y="192"/>
                  <a:pt x="0" y="18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1"/>
                  <a:pt x="20" y="1"/>
                </a:cubicBezTo>
                <a:cubicBezTo>
                  <a:pt x="100" y="1"/>
                  <a:pt x="100" y="1"/>
                  <a:pt x="100" y="1"/>
                </a:cubicBezTo>
                <a:cubicBezTo>
                  <a:pt x="107" y="1"/>
                  <a:pt x="107" y="1"/>
                  <a:pt x="107" y="1"/>
                </a:cubicBezTo>
                <a:cubicBezTo>
                  <a:pt x="107" y="0"/>
                  <a:pt x="107" y="0"/>
                  <a:pt x="107" y="0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109"/>
                  <a:pt x="164" y="109"/>
                  <a:pt x="164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91" y="109"/>
                  <a:pt x="200" y="118"/>
                  <a:pt x="200" y="129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68"/>
                  <a:pt x="191" y="177"/>
                  <a:pt x="180" y="177"/>
                </a:cubicBezTo>
                <a:close/>
                <a:moveTo>
                  <a:pt x="108" y="15"/>
                </a:moveTo>
                <a:cubicBezTo>
                  <a:pt x="108" y="41"/>
                  <a:pt x="108" y="41"/>
                  <a:pt x="108" y="41"/>
                </a:cubicBezTo>
                <a:cubicBezTo>
                  <a:pt x="108" y="52"/>
                  <a:pt x="117" y="61"/>
                  <a:pt x="128" y="61"/>
                </a:cubicBezTo>
                <a:cubicBezTo>
                  <a:pt x="151" y="61"/>
                  <a:pt x="151" y="61"/>
                  <a:pt x="151" y="61"/>
                </a:cubicBezTo>
                <a:lnTo>
                  <a:pt x="108" y="15"/>
                </a:lnTo>
                <a:close/>
                <a:moveTo>
                  <a:pt x="156" y="69"/>
                </a:moveTo>
                <a:cubicBezTo>
                  <a:pt x="120" y="69"/>
                  <a:pt x="120" y="69"/>
                  <a:pt x="120" y="69"/>
                </a:cubicBezTo>
                <a:cubicBezTo>
                  <a:pt x="109" y="69"/>
                  <a:pt x="100" y="60"/>
                  <a:pt x="100" y="49"/>
                </a:cubicBezTo>
                <a:cubicBezTo>
                  <a:pt x="100" y="9"/>
                  <a:pt x="100" y="9"/>
                  <a:pt x="100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17" y="9"/>
                  <a:pt x="8" y="18"/>
                  <a:pt x="8" y="29"/>
                </a:cubicBezTo>
                <a:cubicBezTo>
                  <a:pt x="8" y="173"/>
                  <a:pt x="8" y="173"/>
                  <a:pt x="8" y="173"/>
                </a:cubicBezTo>
                <a:cubicBezTo>
                  <a:pt x="8" y="184"/>
                  <a:pt x="17" y="193"/>
                  <a:pt x="28" y="193"/>
                </a:cubicBezTo>
                <a:cubicBezTo>
                  <a:pt x="136" y="193"/>
                  <a:pt x="136" y="193"/>
                  <a:pt x="136" y="193"/>
                </a:cubicBezTo>
                <a:cubicBezTo>
                  <a:pt x="145" y="193"/>
                  <a:pt x="154" y="186"/>
                  <a:pt x="155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53" y="177"/>
                  <a:pt x="44" y="168"/>
                  <a:pt x="44" y="157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4" y="118"/>
                  <a:pt x="53" y="109"/>
                  <a:pt x="64" y="109"/>
                </a:cubicBezTo>
                <a:cubicBezTo>
                  <a:pt x="156" y="109"/>
                  <a:pt x="156" y="109"/>
                  <a:pt x="156" y="109"/>
                </a:cubicBezTo>
                <a:lnTo>
                  <a:pt x="156" y="69"/>
                </a:lnTo>
                <a:close/>
                <a:moveTo>
                  <a:pt x="138" y="145"/>
                </a:moveTo>
                <a:cubicBezTo>
                  <a:pt x="138" y="142"/>
                  <a:pt x="138" y="139"/>
                  <a:pt x="137" y="137"/>
                </a:cubicBezTo>
                <a:cubicBezTo>
                  <a:pt x="136" y="135"/>
                  <a:pt x="135" y="133"/>
                  <a:pt x="134" y="132"/>
                </a:cubicBezTo>
                <a:cubicBezTo>
                  <a:pt x="133" y="130"/>
                  <a:pt x="131" y="129"/>
                  <a:pt x="129" y="129"/>
                </a:cubicBezTo>
                <a:cubicBezTo>
                  <a:pt x="127" y="128"/>
                  <a:pt x="125" y="128"/>
                  <a:pt x="122" y="128"/>
                </a:cubicBezTo>
                <a:cubicBezTo>
                  <a:pt x="110" y="128"/>
                  <a:pt x="110" y="128"/>
                  <a:pt x="110" y="128"/>
                </a:cubicBezTo>
                <a:cubicBezTo>
                  <a:pt x="110" y="162"/>
                  <a:pt x="110" y="162"/>
                  <a:pt x="110" y="162"/>
                </a:cubicBezTo>
                <a:cubicBezTo>
                  <a:pt x="123" y="162"/>
                  <a:pt x="123" y="162"/>
                  <a:pt x="123" y="162"/>
                </a:cubicBezTo>
                <a:cubicBezTo>
                  <a:pt x="125" y="162"/>
                  <a:pt x="127" y="162"/>
                  <a:pt x="129" y="162"/>
                </a:cubicBezTo>
                <a:cubicBezTo>
                  <a:pt x="131" y="161"/>
                  <a:pt x="132" y="160"/>
                  <a:pt x="134" y="159"/>
                </a:cubicBezTo>
                <a:cubicBezTo>
                  <a:pt x="135" y="157"/>
                  <a:pt x="136" y="155"/>
                  <a:pt x="137" y="153"/>
                </a:cubicBezTo>
                <a:cubicBezTo>
                  <a:pt x="138" y="151"/>
                  <a:pt x="138" y="148"/>
                  <a:pt x="138" y="145"/>
                </a:cubicBezTo>
                <a:close/>
                <a:moveTo>
                  <a:pt x="82" y="136"/>
                </a:moveTo>
                <a:cubicBezTo>
                  <a:pt x="84" y="134"/>
                  <a:pt x="86" y="133"/>
                  <a:pt x="88" y="133"/>
                </a:cubicBezTo>
                <a:cubicBezTo>
                  <a:pt x="90" y="133"/>
                  <a:pt x="92" y="134"/>
                  <a:pt x="93" y="135"/>
                </a:cubicBezTo>
                <a:cubicBezTo>
                  <a:pt x="94" y="136"/>
                  <a:pt x="95" y="137"/>
                  <a:pt x="95" y="139"/>
                </a:cubicBezTo>
                <a:cubicBezTo>
                  <a:pt x="102" y="137"/>
                  <a:pt x="102" y="137"/>
                  <a:pt x="102" y="137"/>
                </a:cubicBezTo>
                <a:cubicBezTo>
                  <a:pt x="102" y="135"/>
                  <a:pt x="100" y="132"/>
                  <a:pt x="99" y="131"/>
                </a:cubicBezTo>
                <a:cubicBezTo>
                  <a:pt x="96" y="129"/>
                  <a:pt x="93" y="127"/>
                  <a:pt x="89" y="127"/>
                </a:cubicBezTo>
                <a:cubicBezTo>
                  <a:pt x="84" y="127"/>
                  <a:pt x="80" y="129"/>
                  <a:pt x="77" y="132"/>
                </a:cubicBezTo>
                <a:cubicBezTo>
                  <a:pt x="74" y="135"/>
                  <a:pt x="72" y="140"/>
                  <a:pt x="72" y="145"/>
                </a:cubicBezTo>
                <a:cubicBezTo>
                  <a:pt x="72" y="151"/>
                  <a:pt x="74" y="155"/>
                  <a:pt x="77" y="158"/>
                </a:cubicBezTo>
                <a:cubicBezTo>
                  <a:pt x="80" y="161"/>
                  <a:pt x="84" y="163"/>
                  <a:pt x="88" y="163"/>
                </a:cubicBezTo>
                <a:cubicBezTo>
                  <a:pt x="92" y="163"/>
                  <a:pt x="95" y="162"/>
                  <a:pt x="97" y="160"/>
                </a:cubicBezTo>
                <a:cubicBezTo>
                  <a:pt x="100" y="158"/>
                  <a:pt x="101" y="155"/>
                  <a:pt x="102" y="152"/>
                </a:cubicBezTo>
                <a:cubicBezTo>
                  <a:pt x="96" y="150"/>
                  <a:pt x="96" y="150"/>
                  <a:pt x="96" y="150"/>
                </a:cubicBezTo>
                <a:cubicBezTo>
                  <a:pt x="95" y="152"/>
                  <a:pt x="94" y="154"/>
                  <a:pt x="93" y="155"/>
                </a:cubicBezTo>
                <a:cubicBezTo>
                  <a:pt x="92" y="156"/>
                  <a:pt x="90" y="157"/>
                  <a:pt x="88" y="157"/>
                </a:cubicBezTo>
                <a:cubicBezTo>
                  <a:pt x="86" y="157"/>
                  <a:pt x="84" y="156"/>
                  <a:pt x="82" y="154"/>
                </a:cubicBezTo>
                <a:cubicBezTo>
                  <a:pt x="80" y="152"/>
                  <a:pt x="80" y="149"/>
                  <a:pt x="80" y="145"/>
                </a:cubicBezTo>
                <a:cubicBezTo>
                  <a:pt x="80" y="141"/>
                  <a:pt x="80" y="138"/>
                  <a:pt x="82" y="136"/>
                </a:cubicBezTo>
                <a:close/>
                <a:moveTo>
                  <a:pt x="171" y="144"/>
                </a:moveTo>
                <a:cubicBezTo>
                  <a:pt x="173" y="142"/>
                  <a:pt x="174" y="140"/>
                  <a:pt x="174" y="138"/>
                </a:cubicBezTo>
                <a:cubicBezTo>
                  <a:pt x="174" y="135"/>
                  <a:pt x="173" y="134"/>
                  <a:pt x="172" y="132"/>
                </a:cubicBezTo>
                <a:cubicBezTo>
                  <a:pt x="171" y="131"/>
                  <a:pt x="170" y="129"/>
                  <a:pt x="168" y="129"/>
                </a:cubicBezTo>
                <a:cubicBezTo>
                  <a:pt x="166" y="128"/>
                  <a:pt x="164" y="128"/>
                  <a:pt x="160" y="128"/>
                </a:cubicBezTo>
                <a:cubicBezTo>
                  <a:pt x="145" y="128"/>
                  <a:pt x="145" y="128"/>
                  <a:pt x="145" y="128"/>
                </a:cubicBezTo>
                <a:cubicBezTo>
                  <a:pt x="145" y="162"/>
                  <a:pt x="145" y="162"/>
                  <a:pt x="145" y="162"/>
                </a:cubicBezTo>
                <a:cubicBezTo>
                  <a:pt x="152" y="162"/>
                  <a:pt x="152" y="162"/>
                  <a:pt x="152" y="162"/>
                </a:cubicBezTo>
                <a:cubicBezTo>
                  <a:pt x="152" y="148"/>
                  <a:pt x="152" y="148"/>
                  <a:pt x="152" y="148"/>
                </a:cubicBezTo>
                <a:cubicBezTo>
                  <a:pt x="154" y="148"/>
                  <a:pt x="154" y="148"/>
                  <a:pt x="154" y="148"/>
                </a:cubicBezTo>
                <a:cubicBezTo>
                  <a:pt x="155" y="148"/>
                  <a:pt x="157" y="148"/>
                  <a:pt x="157" y="148"/>
                </a:cubicBezTo>
                <a:cubicBezTo>
                  <a:pt x="158" y="149"/>
                  <a:pt x="159" y="149"/>
                  <a:pt x="159" y="150"/>
                </a:cubicBezTo>
                <a:cubicBezTo>
                  <a:pt x="160" y="150"/>
                  <a:pt x="161" y="152"/>
                  <a:pt x="163" y="155"/>
                </a:cubicBezTo>
                <a:cubicBezTo>
                  <a:pt x="168" y="162"/>
                  <a:pt x="168" y="162"/>
                  <a:pt x="168" y="162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2" y="156"/>
                  <a:pt x="172" y="156"/>
                  <a:pt x="172" y="156"/>
                </a:cubicBezTo>
                <a:cubicBezTo>
                  <a:pt x="170" y="153"/>
                  <a:pt x="169" y="151"/>
                  <a:pt x="168" y="150"/>
                </a:cubicBezTo>
                <a:cubicBezTo>
                  <a:pt x="167" y="149"/>
                  <a:pt x="166" y="148"/>
                  <a:pt x="164" y="147"/>
                </a:cubicBezTo>
                <a:cubicBezTo>
                  <a:pt x="168" y="147"/>
                  <a:pt x="170" y="146"/>
                  <a:pt x="171" y="144"/>
                </a:cubicBezTo>
                <a:close/>
                <a:moveTo>
                  <a:pt x="158" y="142"/>
                </a:moveTo>
                <a:cubicBezTo>
                  <a:pt x="152" y="142"/>
                  <a:pt x="152" y="142"/>
                  <a:pt x="152" y="142"/>
                </a:cubicBezTo>
                <a:cubicBezTo>
                  <a:pt x="152" y="134"/>
                  <a:pt x="152" y="134"/>
                  <a:pt x="152" y="134"/>
                </a:cubicBezTo>
                <a:cubicBezTo>
                  <a:pt x="158" y="134"/>
                  <a:pt x="158" y="134"/>
                  <a:pt x="158" y="134"/>
                </a:cubicBezTo>
                <a:cubicBezTo>
                  <a:pt x="161" y="134"/>
                  <a:pt x="162" y="134"/>
                  <a:pt x="163" y="134"/>
                </a:cubicBezTo>
                <a:cubicBezTo>
                  <a:pt x="164" y="134"/>
                  <a:pt x="165" y="134"/>
                  <a:pt x="165" y="135"/>
                </a:cubicBezTo>
                <a:cubicBezTo>
                  <a:pt x="166" y="136"/>
                  <a:pt x="166" y="137"/>
                  <a:pt x="166" y="138"/>
                </a:cubicBezTo>
                <a:cubicBezTo>
                  <a:pt x="166" y="139"/>
                  <a:pt x="166" y="140"/>
                  <a:pt x="166" y="141"/>
                </a:cubicBezTo>
                <a:cubicBezTo>
                  <a:pt x="165" y="141"/>
                  <a:pt x="165" y="142"/>
                  <a:pt x="164" y="142"/>
                </a:cubicBezTo>
                <a:cubicBezTo>
                  <a:pt x="163" y="142"/>
                  <a:pt x="161" y="142"/>
                  <a:pt x="158" y="142"/>
                </a:cubicBezTo>
                <a:close/>
                <a:moveTo>
                  <a:pt x="129" y="155"/>
                </a:moveTo>
                <a:cubicBezTo>
                  <a:pt x="128" y="155"/>
                  <a:pt x="127" y="156"/>
                  <a:pt x="126" y="156"/>
                </a:cubicBezTo>
                <a:cubicBezTo>
                  <a:pt x="125" y="156"/>
                  <a:pt x="124" y="156"/>
                  <a:pt x="122" y="156"/>
                </a:cubicBezTo>
                <a:cubicBezTo>
                  <a:pt x="116" y="156"/>
                  <a:pt x="116" y="156"/>
                  <a:pt x="116" y="156"/>
                </a:cubicBezTo>
                <a:cubicBezTo>
                  <a:pt x="116" y="134"/>
                  <a:pt x="116" y="134"/>
                  <a:pt x="116" y="134"/>
                </a:cubicBezTo>
                <a:cubicBezTo>
                  <a:pt x="120" y="134"/>
                  <a:pt x="120" y="134"/>
                  <a:pt x="120" y="134"/>
                </a:cubicBezTo>
                <a:cubicBezTo>
                  <a:pt x="122" y="134"/>
                  <a:pt x="124" y="134"/>
                  <a:pt x="125" y="134"/>
                </a:cubicBezTo>
                <a:cubicBezTo>
                  <a:pt x="127" y="134"/>
                  <a:pt x="128" y="135"/>
                  <a:pt x="129" y="136"/>
                </a:cubicBezTo>
                <a:cubicBezTo>
                  <a:pt x="129" y="136"/>
                  <a:pt x="130" y="138"/>
                  <a:pt x="130" y="139"/>
                </a:cubicBezTo>
                <a:cubicBezTo>
                  <a:pt x="131" y="140"/>
                  <a:pt x="131" y="142"/>
                  <a:pt x="131" y="145"/>
                </a:cubicBezTo>
                <a:cubicBezTo>
                  <a:pt x="131" y="148"/>
                  <a:pt x="131" y="150"/>
                  <a:pt x="130" y="151"/>
                </a:cubicBezTo>
                <a:cubicBezTo>
                  <a:pt x="130" y="153"/>
                  <a:pt x="129" y="154"/>
                  <a:pt x="129" y="155"/>
                </a:cubicBezTo>
                <a:close/>
                <a:moveTo>
                  <a:pt x="61" y="82"/>
                </a:moveTo>
                <a:cubicBezTo>
                  <a:pt x="48" y="95"/>
                  <a:pt x="48" y="95"/>
                  <a:pt x="48" y="95"/>
                </a:cubicBezTo>
                <a:cubicBezTo>
                  <a:pt x="48" y="96"/>
                  <a:pt x="48" y="96"/>
                  <a:pt x="48" y="97"/>
                </a:cubicBezTo>
                <a:cubicBezTo>
                  <a:pt x="47" y="100"/>
                  <a:pt x="44" y="101"/>
                  <a:pt x="42" y="101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39" y="99"/>
                  <a:pt x="39" y="99"/>
                  <a:pt x="39" y="99"/>
                </a:cubicBezTo>
                <a:cubicBezTo>
                  <a:pt x="39" y="99"/>
                  <a:pt x="39" y="99"/>
                  <a:pt x="39" y="99"/>
                </a:cubicBezTo>
                <a:cubicBezTo>
                  <a:pt x="38" y="97"/>
                  <a:pt x="38" y="96"/>
                  <a:pt x="38" y="95"/>
                </a:cubicBezTo>
                <a:cubicBezTo>
                  <a:pt x="39" y="92"/>
                  <a:pt x="42" y="90"/>
                  <a:pt x="44" y="91"/>
                </a:cubicBezTo>
                <a:cubicBezTo>
                  <a:pt x="45" y="91"/>
                  <a:pt x="45" y="92"/>
                  <a:pt x="45" y="92"/>
                </a:cubicBezTo>
                <a:cubicBezTo>
                  <a:pt x="55" y="83"/>
                  <a:pt x="55" y="83"/>
                  <a:pt x="55" y="83"/>
                </a:cubicBezTo>
                <a:cubicBezTo>
                  <a:pt x="49" y="84"/>
                  <a:pt x="44" y="84"/>
                  <a:pt x="38" y="83"/>
                </a:cubicBezTo>
                <a:cubicBezTo>
                  <a:pt x="34" y="82"/>
                  <a:pt x="31" y="80"/>
                  <a:pt x="28" y="78"/>
                </a:cubicBezTo>
                <a:cubicBezTo>
                  <a:pt x="26" y="78"/>
                  <a:pt x="25" y="79"/>
                  <a:pt x="23" y="78"/>
                </a:cubicBezTo>
                <a:cubicBezTo>
                  <a:pt x="19" y="77"/>
                  <a:pt x="17" y="73"/>
                  <a:pt x="18" y="70"/>
                </a:cubicBezTo>
                <a:cubicBezTo>
                  <a:pt x="19" y="66"/>
                  <a:pt x="23" y="64"/>
                  <a:pt x="27" y="65"/>
                </a:cubicBezTo>
                <a:cubicBezTo>
                  <a:pt x="30" y="66"/>
                  <a:pt x="32" y="70"/>
                  <a:pt x="31" y="73"/>
                </a:cubicBezTo>
                <a:cubicBezTo>
                  <a:pt x="31" y="74"/>
                  <a:pt x="31" y="74"/>
                  <a:pt x="31" y="74"/>
                </a:cubicBezTo>
                <a:cubicBezTo>
                  <a:pt x="34" y="76"/>
                  <a:pt x="36" y="77"/>
                  <a:pt x="39" y="78"/>
                </a:cubicBezTo>
                <a:cubicBezTo>
                  <a:pt x="45" y="80"/>
                  <a:pt x="52" y="79"/>
                  <a:pt x="57" y="77"/>
                </a:cubicBezTo>
                <a:cubicBezTo>
                  <a:pt x="57" y="75"/>
                  <a:pt x="57" y="74"/>
                  <a:pt x="57" y="72"/>
                </a:cubicBezTo>
                <a:cubicBezTo>
                  <a:pt x="58" y="67"/>
                  <a:pt x="63" y="64"/>
                  <a:pt x="68" y="66"/>
                </a:cubicBezTo>
                <a:cubicBezTo>
                  <a:pt x="69" y="66"/>
                  <a:pt x="69" y="66"/>
                  <a:pt x="70" y="66"/>
                </a:cubicBezTo>
                <a:cubicBezTo>
                  <a:pt x="71" y="64"/>
                  <a:pt x="72" y="62"/>
                  <a:pt x="73" y="59"/>
                </a:cubicBezTo>
                <a:cubicBezTo>
                  <a:pt x="75" y="52"/>
                  <a:pt x="74" y="45"/>
                  <a:pt x="71" y="39"/>
                </a:cubicBezTo>
                <a:cubicBezTo>
                  <a:pt x="70" y="39"/>
                  <a:pt x="68" y="39"/>
                  <a:pt x="67" y="39"/>
                </a:cubicBezTo>
                <a:cubicBezTo>
                  <a:pt x="63" y="38"/>
                  <a:pt x="61" y="34"/>
                  <a:pt x="62" y="30"/>
                </a:cubicBezTo>
                <a:cubicBezTo>
                  <a:pt x="63" y="27"/>
                  <a:pt x="67" y="24"/>
                  <a:pt x="71" y="25"/>
                </a:cubicBezTo>
                <a:cubicBezTo>
                  <a:pt x="74" y="26"/>
                  <a:pt x="77" y="30"/>
                  <a:pt x="76" y="34"/>
                </a:cubicBezTo>
                <a:cubicBezTo>
                  <a:pt x="75" y="35"/>
                  <a:pt x="75" y="35"/>
                  <a:pt x="74" y="36"/>
                </a:cubicBezTo>
                <a:cubicBezTo>
                  <a:pt x="78" y="43"/>
                  <a:pt x="80" y="51"/>
                  <a:pt x="78" y="60"/>
                </a:cubicBezTo>
                <a:cubicBezTo>
                  <a:pt x="84" y="53"/>
                  <a:pt x="84" y="53"/>
                  <a:pt x="84" y="53"/>
                </a:cubicBezTo>
                <a:cubicBezTo>
                  <a:pt x="84" y="52"/>
                  <a:pt x="83" y="51"/>
                  <a:pt x="84" y="50"/>
                </a:cubicBezTo>
                <a:cubicBezTo>
                  <a:pt x="84" y="47"/>
                  <a:pt x="87" y="46"/>
                  <a:pt x="90" y="46"/>
                </a:cubicBezTo>
                <a:cubicBezTo>
                  <a:pt x="92" y="47"/>
                  <a:pt x="94" y="50"/>
                  <a:pt x="93" y="52"/>
                </a:cubicBezTo>
                <a:cubicBezTo>
                  <a:pt x="92" y="55"/>
                  <a:pt x="90" y="56"/>
                  <a:pt x="87" y="56"/>
                </a:cubicBezTo>
                <a:cubicBezTo>
                  <a:pt x="87" y="56"/>
                  <a:pt x="87" y="56"/>
                  <a:pt x="87" y="56"/>
                </a:cubicBezTo>
                <a:cubicBezTo>
                  <a:pt x="73" y="69"/>
                  <a:pt x="73" y="69"/>
                  <a:pt x="73" y="69"/>
                </a:cubicBezTo>
                <a:cubicBezTo>
                  <a:pt x="75" y="72"/>
                  <a:pt x="75" y="74"/>
                  <a:pt x="74" y="77"/>
                </a:cubicBezTo>
                <a:cubicBezTo>
                  <a:pt x="73" y="81"/>
                  <a:pt x="68" y="84"/>
                  <a:pt x="63" y="83"/>
                </a:cubicBezTo>
                <a:cubicBezTo>
                  <a:pt x="62" y="83"/>
                  <a:pt x="62" y="82"/>
                  <a:pt x="61" y="82"/>
                </a:cubicBezTo>
                <a:close/>
                <a:moveTo>
                  <a:pt x="71" y="76"/>
                </a:moveTo>
                <a:cubicBezTo>
                  <a:pt x="72" y="73"/>
                  <a:pt x="70" y="70"/>
                  <a:pt x="67" y="69"/>
                </a:cubicBezTo>
                <a:cubicBezTo>
                  <a:pt x="64" y="68"/>
                  <a:pt x="61" y="70"/>
                  <a:pt x="60" y="73"/>
                </a:cubicBezTo>
                <a:cubicBezTo>
                  <a:pt x="60" y="74"/>
                  <a:pt x="60" y="75"/>
                  <a:pt x="60" y="75"/>
                </a:cubicBezTo>
                <a:cubicBezTo>
                  <a:pt x="60" y="76"/>
                  <a:pt x="61" y="77"/>
                  <a:pt x="61" y="77"/>
                </a:cubicBezTo>
                <a:cubicBezTo>
                  <a:pt x="62" y="79"/>
                  <a:pt x="63" y="80"/>
                  <a:pt x="64" y="80"/>
                </a:cubicBezTo>
                <a:cubicBezTo>
                  <a:pt x="67" y="81"/>
                  <a:pt x="71" y="79"/>
                  <a:pt x="71" y="76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19"/>
          <p:cNvSpPr>
            <a:spLocks noEditPoints="1"/>
          </p:cNvSpPr>
          <p:nvPr/>
        </p:nvSpPr>
        <p:spPr bwMode="auto">
          <a:xfrm>
            <a:off x="2430463" y="5834063"/>
            <a:ext cx="395288" cy="396875"/>
          </a:xfrm>
          <a:custGeom>
            <a:avLst/>
            <a:gdLst>
              <a:gd name="T0" fmla="*/ 164 w 200"/>
              <a:gd name="T1" fmla="*/ 180 h 200"/>
              <a:gd name="T2" fmla="*/ 0 w 200"/>
              <a:gd name="T3" fmla="*/ 180 h 200"/>
              <a:gd name="T4" fmla="*/ 100 w 200"/>
              <a:gd name="T5" fmla="*/ 0 h 200"/>
              <a:gd name="T6" fmla="*/ 108 w 200"/>
              <a:gd name="T7" fmla="*/ 0 h 200"/>
              <a:gd name="T8" fmla="*/ 163 w 200"/>
              <a:gd name="T9" fmla="*/ 60 h 200"/>
              <a:gd name="T10" fmla="*/ 164 w 200"/>
              <a:gd name="T11" fmla="*/ 61 h 200"/>
              <a:gd name="T12" fmla="*/ 180 w 200"/>
              <a:gd name="T13" fmla="*/ 108 h 200"/>
              <a:gd name="T14" fmla="*/ 180 w 200"/>
              <a:gd name="T15" fmla="*/ 176 h 200"/>
              <a:gd name="T16" fmla="*/ 128 w 200"/>
              <a:gd name="T17" fmla="*/ 60 h 200"/>
              <a:gd name="T18" fmla="*/ 156 w 200"/>
              <a:gd name="T19" fmla="*/ 68 h 200"/>
              <a:gd name="T20" fmla="*/ 100 w 200"/>
              <a:gd name="T21" fmla="*/ 8 h 200"/>
              <a:gd name="T22" fmla="*/ 8 w 200"/>
              <a:gd name="T23" fmla="*/ 172 h 200"/>
              <a:gd name="T24" fmla="*/ 155 w 200"/>
              <a:gd name="T25" fmla="*/ 176 h 200"/>
              <a:gd name="T26" fmla="*/ 44 w 200"/>
              <a:gd name="T27" fmla="*/ 128 h 200"/>
              <a:gd name="T28" fmla="*/ 156 w 200"/>
              <a:gd name="T29" fmla="*/ 68 h 200"/>
              <a:gd name="T30" fmla="*/ 133 w 200"/>
              <a:gd name="T31" fmla="*/ 147 h 200"/>
              <a:gd name="T32" fmla="*/ 135 w 200"/>
              <a:gd name="T33" fmla="*/ 131 h 200"/>
              <a:gd name="T34" fmla="*/ 111 w 200"/>
              <a:gd name="T35" fmla="*/ 127 h 200"/>
              <a:gd name="T36" fmla="*/ 118 w 200"/>
              <a:gd name="T37" fmla="*/ 149 h 200"/>
              <a:gd name="T38" fmla="*/ 102 w 200"/>
              <a:gd name="T39" fmla="*/ 141 h 200"/>
              <a:gd name="T40" fmla="*/ 103 w 200"/>
              <a:gd name="T41" fmla="*/ 133 h 200"/>
              <a:gd name="T42" fmla="*/ 78 w 200"/>
              <a:gd name="T43" fmla="*/ 162 h 200"/>
              <a:gd name="T44" fmla="*/ 85 w 200"/>
              <a:gd name="T45" fmla="*/ 156 h 200"/>
              <a:gd name="T46" fmla="*/ 151 w 200"/>
              <a:gd name="T47" fmla="*/ 134 h 200"/>
              <a:gd name="T48" fmla="*/ 162 w 200"/>
              <a:gd name="T49" fmla="*/ 138 h 200"/>
              <a:gd name="T50" fmla="*/ 156 w 200"/>
              <a:gd name="T51" fmla="*/ 127 h 200"/>
              <a:gd name="T52" fmla="*/ 144 w 200"/>
              <a:gd name="T53" fmla="*/ 136 h 200"/>
              <a:gd name="T54" fmla="*/ 160 w 200"/>
              <a:gd name="T55" fmla="*/ 148 h 200"/>
              <a:gd name="T56" fmla="*/ 162 w 200"/>
              <a:gd name="T57" fmla="*/ 155 h 200"/>
              <a:gd name="T58" fmla="*/ 149 w 200"/>
              <a:gd name="T59" fmla="*/ 150 h 200"/>
              <a:gd name="T60" fmla="*/ 157 w 200"/>
              <a:gd name="T61" fmla="*/ 162 h 200"/>
              <a:gd name="T62" fmla="*/ 170 w 200"/>
              <a:gd name="T63" fmla="*/ 152 h 200"/>
              <a:gd name="T64" fmla="*/ 158 w 200"/>
              <a:gd name="T65" fmla="*/ 140 h 200"/>
              <a:gd name="T66" fmla="*/ 151 w 200"/>
              <a:gd name="T67" fmla="*/ 134 h 200"/>
              <a:gd name="T68" fmla="*/ 126 w 200"/>
              <a:gd name="T69" fmla="*/ 134 h 200"/>
              <a:gd name="T70" fmla="*/ 129 w 200"/>
              <a:gd name="T71" fmla="*/ 141 h 200"/>
              <a:gd name="T72" fmla="*/ 118 w 200"/>
              <a:gd name="T73" fmla="*/ 143 h 200"/>
              <a:gd name="T74" fmla="*/ 16 w 200"/>
              <a:gd name="T75" fmla="*/ 100 h 200"/>
              <a:gd name="T76" fmla="*/ 24 w 200"/>
              <a:gd name="T77" fmla="*/ 44 h 200"/>
              <a:gd name="T78" fmla="*/ 36 w 200"/>
              <a:gd name="T79" fmla="*/ 80 h 200"/>
              <a:gd name="T80" fmla="*/ 72 w 200"/>
              <a:gd name="T81" fmla="*/ 80 h 200"/>
              <a:gd name="T82" fmla="*/ 84 w 200"/>
              <a:gd name="T83" fmla="*/ 44 h 200"/>
              <a:gd name="T84" fmla="*/ 92 w 200"/>
              <a:gd name="T85" fmla="*/ 100 h 200"/>
              <a:gd name="T86" fmla="*/ 36 w 200"/>
              <a:gd name="T87" fmla="*/ 92 h 200"/>
              <a:gd name="T88" fmla="*/ 20 w 200"/>
              <a:gd name="T89" fmla="*/ 84 h 200"/>
              <a:gd name="T90" fmla="*/ 32 w 200"/>
              <a:gd name="T91" fmla="*/ 84 h 200"/>
              <a:gd name="T92" fmla="*/ 88 w 200"/>
              <a:gd name="T93" fmla="*/ 84 h 200"/>
              <a:gd name="T94" fmla="*/ 72 w 200"/>
              <a:gd name="T95" fmla="*/ 36 h 200"/>
              <a:gd name="T96" fmla="*/ 16 w 200"/>
              <a:gd name="T97" fmla="*/ 44 h 200"/>
              <a:gd name="T98" fmla="*/ 36 w 200"/>
              <a:gd name="T99" fmla="*/ 32 h 200"/>
              <a:gd name="T100" fmla="*/ 92 w 200"/>
              <a:gd name="T101" fmla="*/ 24 h 200"/>
              <a:gd name="T102" fmla="*/ 72 w 200"/>
              <a:gd name="T103" fmla="*/ 36 h 200"/>
              <a:gd name="T104" fmla="*/ 20 w 200"/>
              <a:gd name="T105" fmla="*/ 40 h 200"/>
              <a:gd name="T106" fmla="*/ 76 w 200"/>
              <a:gd name="T107" fmla="*/ 40 h 200"/>
              <a:gd name="T108" fmla="*/ 76 w 200"/>
              <a:gd name="T109" fmla="*/ 2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00" h="200">
                <a:moveTo>
                  <a:pt x="180" y="176"/>
                </a:moveTo>
                <a:cubicBezTo>
                  <a:pt x="164" y="176"/>
                  <a:pt x="164" y="176"/>
                  <a:pt x="164" y="176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91"/>
                  <a:pt x="155" y="200"/>
                  <a:pt x="144" y="200"/>
                </a:cubicBez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108"/>
                  <a:pt x="164" y="108"/>
                  <a:pt x="164" y="108"/>
                </a:cubicBezTo>
                <a:cubicBezTo>
                  <a:pt x="180" y="108"/>
                  <a:pt x="180" y="108"/>
                  <a:pt x="180" y="108"/>
                </a:cubicBezTo>
                <a:cubicBezTo>
                  <a:pt x="191" y="108"/>
                  <a:pt x="200" y="117"/>
                  <a:pt x="200" y="128"/>
                </a:cubicBezTo>
                <a:cubicBezTo>
                  <a:pt x="200" y="156"/>
                  <a:pt x="200" y="156"/>
                  <a:pt x="200" y="156"/>
                </a:cubicBezTo>
                <a:cubicBezTo>
                  <a:pt x="200" y="167"/>
                  <a:pt x="191" y="176"/>
                  <a:pt x="180" y="176"/>
                </a:cubicBezTo>
                <a:close/>
                <a:moveTo>
                  <a:pt x="108" y="15"/>
                </a:moveTo>
                <a:cubicBezTo>
                  <a:pt x="108" y="40"/>
                  <a:pt x="108" y="40"/>
                  <a:pt x="108" y="40"/>
                </a:cubicBezTo>
                <a:cubicBezTo>
                  <a:pt x="108" y="51"/>
                  <a:pt x="117" y="60"/>
                  <a:pt x="128" y="60"/>
                </a:cubicBezTo>
                <a:cubicBezTo>
                  <a:pt x="151" y="60"/>
                  <a:pt x="151" y="60"/>
                  <a:pt x="151" y="60"/>
                </a:cubicBezTo>
                <a:lnTo>
                  <a:pt x="108" y="15"/>
                </a:lnTo>
                <a:close/>
                <a:moveTo>
                  <a:pt x="156" y="68"/>
                </a:moveTo>
                <a:cubicBezTo>
                  <a:pt x="120" y="68"/>
                  <a:pt x="120" y="68"/>
                  <a:pt x="120" y="68"/>
                </a:cubicBezTo>
                <a:cubicBezTo>
                  <a:pt x="109" y="68"/>
                  <a:pt x="100" y="59"/>
                  <a:pt x="100" y="48"/>
                </a:cubicBezTo>
                <a:cubicBezTo>
                  <a:pt x="100" y="8"/>
                  <a:pt x="100" y="8"/>
                  <a:pt x="100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17" y="8"/>
                  <a:pt x="8" y="17"/>
                  <a:pt x="8" y="28"/>
                </a:cubicBezTo>
                <a:cubicBezTo>
                  <a:pt x="8" y="172"/>
                  <a:pt x="8" y="172"/>
                  <a:pt x="8" y="172"/>
                </a:cubicBezTo>
                <a:cubicBezTo>
                  <a:pt x="8" y="183"/>
                  <a:pt x="17" y="192"/>
                  <a:pt x="28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45" y="192"/>
                  <a:pt x="154" y="185"/>
                  <a:pt x="155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53" y="176"/>
                  <a:pt x="44" y="167"/>
                  <a:pt x="44" y="156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44" y="117"/>
                  <a:pt x="53" y="108"/>
                  <a:pt x="64" y="108"/>
                </a:cubicBezTo>
                <a:cubicBezTo>
                  <a:pt x="156" y="108"/>
                  <a:pt x="156" y="108"/>
                  <a:pt x="156" y="108"/>
                </a:cubicBezTo>
                <a:lnTo>
                  <a:pt x="156" y="68"/>
                </a:lnTo>
                <a:close/>
                <a:moveTo>
                  <a:pt x="122" y="149"/>
                </a:moveTo>
                <a:cubicBezTo>
                  <a:pt x="126" y="149"/>
                  <a:pt x="128" y="149"/>
                  <a:pt x="130" y="148"/>
                </a:cubicBezTo>
                <a:cubicBezTo>
                  <a:pt x="131" y="148"/>
                  <a:pt x="132" y="148"/>
                  <a:pt x="133" y="147"/>
                </a:cubicBezTo>
                <a:cubicBezTo>
                  <a:pt x="134" y="146"/>
                  <a:pt x="135" y="145"/>
                  <a:pt x="136" y="143"/>
                </a:cubicBezTo>
                <a:cubicBezTo>
                  <a:pt x="137" y="142"/>
                  <a:pt x="137" y="140"/>
                  <a:pt x="137" y="138"/>
                </a:cubicBezTo>
                <a:cubicBezTo>
                  <a:pt x="137" y="135"/>
                  <a:pt x="137" y="133"/>
                  <a:pt x="135" y="131"/>
                </a:cubicBezTo>
                <a:cubicBezTo>
                  <a:pt x="134" y="130"/>
                  <a:pt x="132" y="129"/>
                  <a:pt x="130" y="128"/>
                </a:cubicBezTo>
                <a:cubicBezTo>
                  <a:pt x="129" y="128"/>
                  <a:pt x="126" y="127"/>
                  <a:pt x="122" y="127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1" y="162"/>
                  <a:pt x="111" y="162"/>
                  <a:pt x="111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8" y="149"/>
                  <a:pt x="118" y="149"/>
                  <a:pt x="118" y="149"/>
                </a:cubicBezTo>
                <a:lnTo>
                  <a:pt x="122" y="149"/>
                </a:lnTo>
                <a:close/>
                <a:moveTo>
                  <a:pt x="102" y="147"/>
                </a:moveTo>
                <a:cubicBezTo>
                  <a:pt x="102" y="141"/>
                  <a:pt x="102" y="141"/>
                  <a:pt x="102" y="141"/>
                </a:cubicBezTo>
                <a:cubicBezTo>
                  <a:pt x="85" y="141"/>
                  <a:pt x="85" y="141"/>
                  <a:pt x="85" y="141"/>
                </a:cubicBezTo>
                <a:cubicBezTo>
                  <a:pt x="85" y="133"/>
                  <a:pt x="85" y="133"/>
                  <a:pt x="85" y="133"/>
                </a:cubicBezTo>
                <a:cubicBezTo>
                  <a:pt x="103" y="133"/>
                  <a:pt x="103" y="133"/>
                  <a:pt x="103" y="133"/>
                </a:cubicBezTo>
                <a:cubicBezTo>
                  <a:pt x="103" y="127"/>
                  <a:pt x="103" y="127"/>
                  <a:pt x="103" y="127"/>
                </a:cubicBezTo>
                <a:cubicBezTo>
                  <a:pt x="78" y="127"/>
                  <a:pt x="78" y="127"/>
                  <a:pt x="78" y="127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104" y="162"/>
                  <a:pt x="104" y="162"/>
                  <a:pt x="104" y="162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85" y="156"/>
                  <a:pt x="85" y="156"/>
                  <a:pt x="85" y="156"/>
                </a:cubicBezTo>
                <a:cubicBezTo>
                  <a:pt x="85" y="147"/>
                  <a:pt x="85" y="147"/>
                  <a:pt x="85" y="147"/>
                </a:cubicBezTo>
                <a:lnTo>
                  <a:pt x="102" y="147"/>
                </a:lnTo>
                <a:close/>
                <a:moveTo>
                  <a:pt x="151" y="134"/>
                </a:moveTo>
                <a:cubicBezTo>
                  <a:pt x="152" y="133"/>
                  <a:pt x="154" y="133"/>
                  <a:pt x="156" y="133"/>
                </a:cubicBezTo>
                <a:cubicBezTo>
                  <a:pt x="158" y="133"/>
                  <a:pt x="160" y="133"/>
                  <a:pt x="160" y="134"/>
                </a:cubicBezTo>
                <a:cubicBezTo>
                  <a:pt x="161" y="135"/>
                  <a:pt x="162" y="136"/>
                  <a:pt x="162" y="138"/>
                </a:cubicBezTo>
                <a:cubicBezTo>
                  <a:pt x="169" y="137"/>
                  <a:pt x="169" y="137"/>
                  <a:pt x="169" y="137"/>
                </a:cubicBezTo>
                <a:cubicBezTo>
                  <a:pt x="169" y="134"/>
                  <a:pt x="168" y="132"/>
                  <a:pt x="166" y="130"/>
                </a:cubicBezTo>
                <a:cubicBezTo>
                  <a:pt x="164" y="128"/>
                  <a:pt x="160" y="127"/>
                  <a:pt x="156" y="127"/>
                </a:cubicBezTo>
                <a:cubicBezTo>
                  <a:pt x="154" y="127"/>
                  <a:pt x="151" y="127"/>
                  <a:pt x="149" y="128"/>
                </a:cubicBezTo>
                <a:cubicBezTo>
                  <a:pt x="148" y="129"/>
                  <a:pt x="146" y="130"/>
                  <a:pt x="145" y="132"/>
                </a:cubicBezTo>
                <a:cubicBezTo>
                  <a:pt x="144" y="133"/>
                  <a:pt x="144" y="135"/>
                  <a:pt x="144" y="136"/>
                </a:cubicBezTo>
                <a:cubicBezTo>
                  <a:pt x="144" y="139"/>
                  <a:pt x="145" y="141"/>
                  <a:pt x="147" y="143"/>
                </a:cubicBezTo>
                <a:cubicBezTo>
                  <a:pt x="148" y="145"/>
                  <a:pt x="151" y="146"/>
                  <a:pt x="155" y="147"/>
                </a:cubicBezTo>
                <a:cubicBezTo>
                  <a:pt x="158" y="148"/>
                  <a:pt x="159" y="148"/>
                  <a:pt x="160" y="148"/>
                </a:cubicBezTo>
                <a:cubicBezTo>
                  <a:pt x="161" y="149"/>
                  <a:pt x="162" y="149"/>
                  <a:pt x="163" y="150"/>
                </a:cubicBezTo>
                <a:cubicBezTo>
                  <a:pt x="163" y="150"/>
                  <a:pt x="163" y="151"/>
                  <a:pt x="163" y="152"/>
                </a:cubicBezTo>
                <a:cubicBezTo>
                  <a:pt x="163" y="153"/>
                  <a:pt x="163" y="154"/>
                  <a:pt x="162" y="155"/>
                </a:cubicBezTo>
                <a:cubicBezTo>
                  <a:pt x="161" y="156"/>
                  <a:pt x="159" y="157"/>
                  <a:pt x="157" y="157"/>
                </a:cubicBezTo>
                <a:cubicBezTo>
                  <a:pt x="155" y="157"/>
                  <a:pt x="153" y="156"/>
                  <a:pt x="152" y="155"/>
                </a:cubicBezTo>
                <a:cubicBezTo>
                  <a:pt x="150" y="154"/>
                  <a:pt x="150" y="152"/>
                  <a:pt x="149" y="150"/>
                </a:cubicBezTo>
                <a:cubicBezTo>
                  <a:pt x="142" y="151"/>
                  <a:pt x="142" y="151"/>
                  <a:pt x="142" y="151"/>
                </a:cubicBezTo>
                <a:cubicBezTo>
                  <a:pt x="143" y="154"/>
                  <a:pt x="144" y="157"/>
                  <a:pt x="147" y="159"/>
                </a:cubicBezTo>
                <a:cubicBezTo>
                  <a:pt x="149" y="161"/>
                  <a:pt x="152" y="162"/>
                  <a:pt x="157" y="162"/>
                </a:cubicBezTo>
                <a:cubicBezTo>
                  <a:pt x="160" y="162"/>
                  <a:pt x="162" y="162"/>
                  <a:pt x="164" y="161"/>
                </a:cubicBezTo>
                <a:cubicBezTo>
                  <a:pt x="166" y="160"/>
                  <a:pt x="168" y="159"/>
                  <a:pt x="169" y="157"/>
                </a:cubicBezTo>
                <a:cubicBezTo>
                  <a:pt x="170" y="156"/>
                  <a:pt x="170" y="154"/>
                  <a:pt x="170" y="152"/>
                </a:cubicBezTo>
                <a:cubicBezTo>
                  <a:pt x="170" y="150"/>
                  <a:pt x="170" y="148"/>
                  <a:pt x="169" y="146"/>
                </a:cubicBezTo>
                <a:cubicBezTo>
                  <a:pt x="168" y="145"/>
                  <a:pt x="167" y="144"/>
                  <a:pt x="165" y="143"/>
                </a:cubicBezTo>
                <a:cubicBezTo>
                  <a:pt x="164" y="142"/>
                  <a:pt x="161" y="141"/>
                  <a:pt x="158" y="140"/>
                </a:cubicBezTo>
                <a:cubicBezTo>
                  <a:pt x="154" y="140"/>
                  <a:pt x="152" y="139"/>
                  <a:pt x="151" y="138"/>
                </a:cubicBezTo>
                <a:cubicBezTo>
                  <a:pt x="151" y="138"/>
                  <a:pt x="150" y="137"/>
                  <a:pt x="150" y="136"/>
                </a:cubicBezTo>
                <a:cubicBezTo>
                  <a:pt x="150" y="135"/>
                  <a:pt x="151" y="134"/>
                  <a:pt x="151" y="134"/>
                </a:cubicBezTo>
                <a:close/>
                <a:moveTo>
                  <a:pt x="118" y="133"/>
                </a:moveTo>
                <a:cubicBezTo>
                  <a:pt x="121" y="133"/>
                  <a:pt x="121" y="133"/>
                  <a:pt x="121" y="133"/>
                </a:cubicBezTo>
                <a:cubicBezTo>
                  <a:pt x="124" y="133"/>
                  <a:pt x="125" y="133"/>
                  <a:pt x="126" y="134"/>
                </a:cubicBezTo>
                <a:cubicBezTo>
                  <a:pt x="127" y="134"/>
                  <a:pt x="128" y="134"/>
                  <a:pt x="129" y="135"/>
                </a:cubicBezTo>
                <a:cubicBezTo>
                  <a:pt x="130" y="136"/>
                  <a:pt x="130" y="137"/>
                  <a:pt x="130" y="138"/>
                </a:cubicBezTo>
                <a:cubicBezTo>
                  <a:pt x="130" y="139"/>
                  <a:pt x="130" y="140"/>
                  <a:pt x="129" y="141"/>
                </a:cubicBezTo>
                <a:cubicBezTo>
                  <a:pt x="129" y="142"/>
                  <a:pt x="128" y="142"/>
                  <a:pt x="127" y="142"/>
                </a:cubicBezTo>
                <a:cubicBezTo>
                  <a:pt x="126" y="143"/>
                  <a:pt x="124" y="143"/>
                  <a:pt x="122" y="143"/>
                </a:cubicBezTo>
                <a:cubicBezTo>
                  <a:pt x="118" y="143"/>
                  <a:pt x="118" y="143"/>
                  <a:pt x="118" y="143"/>
                </a:cubicBezTo>
                <a:lnTo>
                  <a:pt x="118" y="133"/>
                </a:lnTo>
                <a:close/>
                <a:moveTo>
                  <a:pt x="36" y="100"/>
                </a:moveTo>
                <a:cubicBezTo>
                  <a:pt x="16" y="100"/>
                  <a:pt x="16" y="100"/>
                  <a:pt x="16" y="100"/>
                </a:cubicBezTo>
                <a:cubicBezTo>
                  <a:pt x="16" y="80"/>
                  <a:pt x="16" y="80"/>
                  <a:pt x="16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4" y="44"/>
                  <a:pt x="24" y="44"/>
                  <a:pt x="24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28" y="80"/>
                  <a:pt x="28" y="80"/>
                  <a:pt x="28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8"/>
                  <a:pt x="36" y="88"/>
                  <a:pt x="36" y="88"/>
                </a:cubicBezTo>
                <a:cubicBezTo>
                  <a:pt x="72" y="88"/>
                  <a:pt x="72" y="88"/>
                  <a:pt x="72" y="88"/>
                </a:cubicBezTo>
                <a:cubicBezTo>
                  <a:pt x="72" y="80"/>
                  <a:pt x="72" y="80"/>
                  <a:pt x="72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0" y="44"/>
                  <a:pt x="80" y="44"/>
                  <a:pt x="80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80"/>
                  <a:pt x="84" y="80"/>
                  <a:pt x="84" y="80"/>
                </a:cubicBezTo>
                <a:cubicBezTo>
                  <a:pt x="92" y="80"/>
                  <a:pt x="92" y="80"/>
                  <a:pt x="92" y="80"/>
                </a:cubicBezTo>
                <a:cubicBezTo>
                  <a:pt x="92" y="100"/>
                  <a:pt x="92" y="100"/>
                  <a:pt x="92" y="100"/>
                </a:cubicBezTo>
                <a:cubicBezTo>
                  <a:pt x="72" y="100"/>
                  <a:pt x="72" y="100"/>
                  <a:pt x="72" y="100"/>
                </a:cubicBezTo>
                <a:cubicBezTo>
                  <a:pt x="72" y="92"/>
                  <a:pt x="72" y="92"/>
                  <a:pt x="72" y="92"/>
                </a:cubicBezTo>
                <a:cubicBezTo>
                  <a:pt x="36" y="92"/>
                  <a:pt x="36" y="92"/>
                  <a:pt x="36" y="92"/>
                </a:cubicBezTo>
                <a:lnTo>
                  <a:pt x="36" y="100"/>
                </a:lnTo>
                <a:close/>
                <a:moveTo>
                  <a:pt x="32" y="84"/>
                </a:moveTo>
                <a:cubicBezTo>
                  <a:pt x="20" y="84"/>
                  <a:pt x="20" y="84"/>
                  <a:pt x="20" y="84"/>
                </a:cubicBezTo>
                <a:cubicBezTo>
                  <a:pt x="20" y="96"/>
                  <a:pt x="20" y="96"/>
                  <a:pt x="20" y="96"/>
                </a:cubicBezTo>
                <a:cubicBezTo>
                  <a:pt x="32" y="96"/>
                  <a:pt x="32" y="96"/>
                  <a:pt x="32" y="96"/>
                </a:cubicBezTo>
                <a:lnTo>
                  <a:pt x="32" y="84"/>
                </a:lnTo>
                <a:close/>
                <a:moveTo>
                  <a:pt x="76" y="96"/>
                </a:moveTo>
                <a:cubicBezTo>
                  <a:pt x="88" y="96"/>
                  <a:pt x="88" y="96"/>
                  <a:pt x="88" y="96"/>
                </a:cubicBezTo>
                <a:cubicBezTo>
                  <a:pt x="88" y="84"/>
                  <a:pt x="88" y="84"/>
                  <a:pt x="88" y="84"/>
                </a:cubicBezTo>
                <a:cubicBezTo>
                  <a:pt x="76" y="84"/>
                  <a:pt x="76" y="84"/>
                  <a:pt x="76" y="84"/>
                </a:cubicBezTo>
                <a:lnTo>
                  <a:pt x="76" y="96"/>
                </a:lnTo>
                <a:close/>
                <a:moveTo>
                  <a:pt x="72" y="36"/>
                </a:moveTo>
                <a:cubicBezTo>
                  <a:pt x="36" y="36"/>
                  <a:pt x="36" y="36"/>
                  <a:pt x="36" y="36"/>
                </a:cubicBezTo>
                <a:cubicBezTo>
                  <a:pt x="36" y="44"/>
                  <a:pt x="36" y="44"/>
                  <a:pt x="36" y="44"/>
                </a:cubicBezTo>
                <a:cubicBezTo>
                  <a:pt x="16" y="44"/>
                  <a:pt x="16" y="44"/>
                  <a:pt x="16" y="44"/>
                </a:cubicBezTo>
                <a:cubicBezTo>
                  <a:pt x="16" y="24"/>
                  <a:pt x="16" y="24"/>
                  <a:pt x="1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32"/>
                  <a:pt x="36" y="32"/>
                  <a:pt x="36" y="32"/>
                </a:cubicBezTo>
                <a:cubicBezTo>
                  <a:pt x="72" y="32"/>
                  <a:pt x="72" y="32"/>
                  <a:pt x="72" y="32"/>
                </a:cubicBezTo>
                <a:cubicBezTo>
                  <a:pt x="72" y="24"/>
                  <a:pt x="72" y="24"/>
                  <a:pt x="72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44"/>
                  <a:pt x="92" y="44"/>
                  <a:pt x="92" y="44"/>
                </a:cubicBezTo>
                <a:cubicBezTo>
                  <a:pt x="72" y="44"/>
                  <a:pt x="72" y="44"/>
                  <a:pt x="72" y="44"/>
                </a:cubicBezTo>
                <a:lnTo>
                  <a:pt x="72" y="36"/>
                </a:lnTo>
                <a:close/>
                <a:moveTo>
                  <a:pt x="32" y="28"/>
                </a:moveTo>
                <a:cubicBezTo>
                  <a:pt x="20" y="28"/>
                  <a:pt x="20" y="28"/>
                  <a:pt x="20" y="28"/>
                </a:cubicBezTo>
                <a:cubicBezTo>
                  <a:pt x="20" y="40"/>
                  <a:pt x="20" y="40"/>
                  <a:pt x="20" y="40"/>
                </a:cubicBezTo>
                <a:cubicBezTo>
                  <a:pt x="32" y="40"/>
                  <a:pt x="32" y="40"/>
                  <a:pt x="32" y="40"/>
                </a:cubicBezTo>
                <a:lnTo>
                  <a:pt x="32" y="28"/>
                </a:lnTo>
                <a:close/>
                <a:moveTo>
                  <a:pt x="76" y="40"/>
                </a:moveTo>
                <a:cubicBezTo>
                  <a:pt x="88" y="40"/>
                  <a:pt x="88" y="40"/>
                  <a:pt x="88" y="40"/>
                </a:cubicBezTo>
                <a:cubicBezTo>
                  <a:pt x="88" y="28"/>
                  <a:pt x="88" y="28"/>
                  <a:pt x="88" y="28"/>
                </a:cubicBezTo>
                <a:cubicBezTo>
                  <a:pt x="76" y="28"/>
                  <a:pt x="76" y="28"/>
                  <a:pt x="76" y="28"/>
                </a:cubicBezTo>
                <a:lnTo>
                  <a:pt x="76" y="40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20"/>
          <p:cNvSpPr>
            <a:spLocks noEditPoints="1"/>
          </p:cNvSpPr>
          <p:nvPr/>
        </p:nvSpPr>
        <p:spPr bwMode="auto">
          <a:xfrm>
            <a:off x="1462088" y="5834063"/>
            <a:ext cx="395288" cy="396875"/>
          </a:xfrm>
          <a:custGeom>
            <a:avLst/>
            <a:gdLst>
              <a:gd name="T0" fmla="*/ 164 w 200"/>
              <a:gd name="T1" fmla="*/ 176 h 200"/>
              <a:gd name="T2" fmla="*/ 144 w 200"/>
              <a:gd name="T3" fmla="*/ 200 h 200"/>
              <a:gd name="T4" fmla="*/ 0 w 200"/>
              <a:gd name="T5" fmla="*/ 180 h 200"/>
              <a:gd name="T6" fmla="*/ 20 w 200"/>
              <a:gd name="T7" fmla="*/ 0 h 200"/>
              <a:gd name="T8" fmla="*/ 108 w 200"/>
              <a:gd name="T9" fmla="*/ 0 h 200"/>
              <a:gd name="T10" fmla="*/ 108 w 200"/>
              <a:gd name="T11" fmla="*/ 0 h 200"/>
              <a:gd name="T12" fmla="*/ 108 w 200"/>
              <a:gd name="T13" fmla="*/ 0 h 200"/>
              <a:gd name="T14" fmla="*/ 164 w 200"/>
              <a:gd name="T15" fmla="*/ 60 h 200"/>
              <a:gd name="T16" fmla="*/ 164 w 200"/>
              <a:gd name="T17" fmla="*/ 61 h 200"/>
              <a:gd name="T18" fmla="*/ 164 w 200"/>
              <a:gd name="T19" fmla="*/ 108 h 200"/>
              <a:gd name="T20" fmla="*/ 200 w 200"/>
              <a:gd name="T21" fmla="*/ 128 h 200"/>
              <a:gd name="T22" fmla="*/ 180 w 200"/>
              <a:gd name="T23" fmla="*/ 176 h 200"/>
              <a:gd name="T24" fmla="*/ 108 w 200"/>
              <a:gd name="T25" fmla="*/ 40 h 200"/>
              <a:gd name="T26" fmla="*/ 151 w 200"/>
              <a:gd name="T27" fmla="*/ 60 h 200"/>
              <a:gd name="T28" fmla="*/ 156 w 200"/>
              <a:gd name="T29" fmla="*/ 68 h 200"/>
              <a:gd name="T30" fmla="*/ 100 w 200"/>
              <a:gd name="T31" fmla="*/ 48 h 200"/>
              <a:gd name="T32" fmla="*/ 28 w 200"/>
              <a:gd name="T33" fmla="*/ 8 h 200"/>
              <a:gd name="T34" fmla="*/ 8 w 200"/>
              <a:gd name="T35" fmla="*/ 172 h 200"/>
              <a:gd name="T36" fmla="*/ 136 w 200"/>
              <a:gd name="T37" fmla="*/ 192 h 200"/>
              <a:gd name="T38" fmla="*/ 64 w 200"/>
              <a:gd name="T39" fmla="*/ 176 h 200"/>
              <a:gd name="T40" fmla="*/ 44 w 200"/>
              <a:gd name="T41" fmla="*/ 128 h 200"/>
              <a:gd name="T42" fmla="*/ 156 w 200"/>
              <a:gd name="T43" fmla="*/ 108 h 200"/>
              <a:gd name="T44" fmla="*/ 137 w 200"/>
              <a:gd name="T45" fmla="*/ 133 h 200"/>
              <a:gd name="T46" fmla="*/ 110 w 200"/>
              <a:gd name="T47" fmla="*/ 127 h 200"/>
              <a:gd name="T48" fmla="*/ 120 w 200"/>
              <a:gd name="T49" fmla="*/ 133 h 200"/>
              <a:gd name="T50" fmla="*/ 127 w 200"/>
              <a:gd name="T51" fmla="*/ 162 h 200"/>
              <a:gd name="T52" fmla="*/ 137 w 200"/>
              <a:gd name="T53" fmla="*/ 133 h 200"/>
              <a:gd name="T54" fmla="*/ 107 w 200"/>
              <a:gd name="T55" fmla="*/ 127 h 200"/>
              <a:gd name="T56" fmla="*/ 80 w 200"/>
              <a:gd name="T57" fmla="*/ 133 h 200"/>
              <a:gd name="T58" fmla="*/ 90 w 200"/>
              <a:gd name="T59" fmla="*/ 162 h 200"/>
              <a:gd name="T60" fmla="*/ 97 w 200"/>
              <a:gd name="T61" fmla="*/ 133 h 200"/>
              <a:gd name="T62" fmla="*/ 167 w 200"/>
              <a:gd name="T63" fmla="*/ 127 h 200"/>
              <a:gd name="T64" fmla="*/ 143 w 200"/>
              <a:gd name="T65" fmla="*/ 162 h 200"/>
              <a:gd name="T66" fmla="*/ 150 w 200"/>
              <a:gd name="T67" fmla="*/ 147 h 200"/>
              <a:gd name="T68" fmla="*/ 164 w 200"/>
              <a:gd name="T69" fmla="*/ 141 h 200"/>
              <a:gd name="T70" fmla="*/ 150 w 200"/>
              <a:gd name="T71" fmla="*/ 133 h 200"/>
              <a:gd name="T72" fmla="*/ 167 w 200"/>
              <a:gd name="T73" fmla="*/ 127 h 200"/>
              <a:gd name="T74" fmla="*/ 60 w 200"/>
              <a:gd name="T75" fmla="*/ 93 h 200"/>
              <a:gd name="T76" fmla="*/ 67 w 200"/>
              <a:gd name="T77" fmla="*/ 90 h 200"/>
              <a:gd name="T78" fmla="*/ 65 w 200"/>
              <a:gd name="T79" fmla="*/ 84 h 200"/>
              <a:gd name="T80" fmla="*/ 37 w 200"/>
              <a:gd name="T81" fmla="*/ 76 h 200"/>
              <a:gd name="T82" fmla="*/ 33 w 200"/>
              <a:gd name="T83" fmla="*/ 88 h 200"/>
              <a:gd name="T84" fmla="*/ 42 w 200"/>
              <a:gd name="T85" fmla="*/ 93 h 200"/>
              <a:gd name="T86" fmla="*/ 19 w 200"/>
              <a:gd name="T87" fmla="*/ 95 h 200"/>
              <a:gd name="T88" fmla="*/ 25 w 200"/>
              <a:gd name="T89" fmla="*/ 90 h 200"/>
              <a:gd name="T90" fmla="*/ 55 w 200"/>
              <a:gd name="T91" fmla="*/ 25 h 200"/>
              <a:gd name="T92" fmla="*/ 81 w 200"/>
              <a:gd name="T93" fmla="*/ 81 h 200"/>
              <a:gd name="T94" fmla="*/ 92 w 200"/>
              <a:gd name="T95" fmla="*/ 93 h 200"/>
              <a:gd name="T96" fmla="*/ 59 w 200"/>
              <a:gd name="T97" fmla="*/ 95 h 200"/>
              <a:gd name="T98" fmla="*/ 49 w 200"/>
              <a:gd name="T99" fmla="*/ 48 h 200"/>
              <a:gd name="T100" fmla="*/ 60 w 200"/>
              <a:gd name="T101" fmla="*/ 7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00" h="200">
                <a:moveTo>
                  <a:pt x="180" y="176"/>
                </a:moveTo>
                <a:cubicBezTo>
                  <a:pt x="164" y="176"/>
                  <a:pt x="164" y="176"/>
                  <a:pt x="164" y="176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91"/>
                  <a:pt x="155" y="200"/>
                  <a:pt x="144" y="200"/>
                </a:cubicBez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108"/>
                  <a:pt x="164" y="108"/>
                  <a:pt x="164" y="108"/>
                </a:cubicBezTo>
                <a:cubicBezTo>
                  <a:pt x="180" y="108"/>
                  <a:pt x="180" y="108"/>
                  <a:pt x="180" y="108"/>
                </a:cubicBezTo>
                <a:cubicBezTo>
                  <a:pt x="191" y="108"/>
                  <a:pt x="200" y="117"/>
                  <a:pt x="200" y="128"/>
                </a:cubicBezTo>
                <a:cubicBezTo>
                  <a:pt x="200" y="156"/>
                  <a:pt x="200" y="156"/>
                  <a:pt x="200" y="156"/>
                </a:cubicBezTo>
                <a:cubicBezTo>
                  <a:pt x="200" y="167"/>
                  <a:pt x="191" y="176"/>
                  <a:pt x="180" y="176"/>
                </a:cubicBezTo>
                <a:close/>
                <a:moveTo>
                  <a:pt x="108" y="15"/>
                </a:moveTo>
                <a:cubicBezTo>
                  <a:pt x="108" y="40"/>
                  <a:pt x="108" y="40"/>
                  <a:pt x="108" y="40"/>
                </a:cubicBezTo>
                <a:cubicBezTo>
                  <a:pt x="108" y="51"/>
                  <a:pt x="117" y="60"/>
                  <a:pt x="128" y="60"/>
                </a:cubicBezTo>
                <a:cubicBezTo>
                  <a:pt x="151" y="60"/>
                  <a:pt x="151" y="60"/>
                  <a:pt x="151" y="60"/>
                </a:cubicBezTo>
                <a:lnTo>
                  <a:pt x="108" y="15"/>
                </a:lnTo>
                <a:close/>
                <a:moveTo>
                  <a:pt x="156" y="68"/>
                </a:moveTo>
                <a:cubicBezTo>
                  <a:pt x="120" y="68"/>
                  <a:pt x="120" y="68"/>
                  <a:pt x="120" y="68"/>
                </a:cubicBezTo>
                <a:cubicBezTo>
                  <a:pt x="109" y="68"/>
                  <a:pt x="100" y="59"/>
                  <a:pt x="100" y="48"/>
                </a:cubicBezTo>
                <a:cubicBezTo>
                  <a:pt x="100" y="8"/>
                  <a:pt x="100" y="8"/>
                  <a:pt x="100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17" y="8"/>
                  <a:pt x="8" y="17"/>
                  <a:pt x="8" y="28"/>
                </a:cubicBezTo>
                <a:cubicBezTo>
                  <a:pt x="8" y="172"/>
                  <a:pt x="8" y="172"/>
                  <a:pt x="8" y="172"/>
                </a:cubicBezTo>
                <a:cubicBezTo>
                  <a:pt x="8" y="183"/>
                  <a:pt x="17" y="192"/>
                  <a:pt x="28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46" y="192"/>
                  <a:pt x="154" y="185"/>
                  <a:pt x="1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53" y="176"/>
                  <a:pt x="44" y="167"/>
                  <a:pt x="44" y="156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44" y="117"/>
                  <a:pt x="53" y="108"/>
                  <a:pt x="64" y="108"/>
                </a:cubicBezTo>
                <a:cubicBezTo>
                  <a:pt x="156" y="108"/>
                  <a:pt x="156" y="108"/>
                  <a:pt x="156" y="108"/>
                </a:cubicBezTo>
                <a:lnTo>
                  <a:pt x="156" y="68"/>
                </a:lnTo>
                <a:close/>
                <a:moveTo>
                  <a:pt x="137" y="133"/>
                </a:moveTo>
                <a:cubicBezTo>
                  <a:pt x="137" y="127"/>
                  <a:pt x="137" y="127"/>
                  <a:pt x="137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33"/>
                  <a:pt x="110" y="133"/>
                  <a:pt x="110" y="133"/>
                </a:cubicBezTo>
                <a:cubicBezTo>
                  <a:pt x="120" y="133"/>
                  <a:pt x="120" y="133"/>
                  <a:pt x="120" y="133"/>
                </a:cubicBezTo>
                <a:cubicBezTo>
                  <a:pt x="120" y="162"/>
                  <a:pt x="120" y="162"/>
                  <a:pt x="120" y="162"/>
                </a:cubicBezTo>
                <a:cubicBezTo>
                  <a:pt x="127" y="162"/>
                  <a:pt x="127" y="162"/>
                  <a:pt x="127" y="162"/>
                </a:cubicBezTo>
                <a:cubicBezTo>
                  <a:pt x="127" y="133"/>
                  <a:pt x="127" y="133"/>
                  <a:pt x="127" y="133"/>
                </a:cubicBezTo>
                <a:lnTo>
                  <a:pt x="137" y="133"/>
                </a:lnTo>
                <a:close/>
                <a:moveTo>
                  <a:pt x="107" y="133"/>
                </a:moveTo>
                <a:cubicBezTo>
                  <a:pt x="107" y="127"/>
                  <a:pt x="107" y="127"/>
                  <a:pt x="107" y="127"/>
                </a:cubicBezTo>
                <a:cubicBezTo>
                  <a:pt x="80" y="127"/>
                  <a:pt x="80" y="127"/>
                  <a:pt x="80" y="127"/>
                </a:cubicBezTo>
                <a:cubicBezTo>
                  <a:pt x="80" y="133"/>
                  <a:pt x="80" y="133"/>
                  <a:pt x="80" y="133"/>
                </a:cubicBezTo>
                <a:cubicBezTo>
                  <a:pt x="90" y="133"/>
                  <a:pt x="90" y="133"/>
                  <a:pt x="90" y="133"/>
                </a:cubicBezTo>
                <a:cubicBezTo>
                  <a:pt x="90" y="162"/>
                  <a:pt x="90" y="162"/>
                  <a:pt x="90" y="162"/>
                </a:cubicBezTo>
                <a:cubicBezTo>
                  <a:pt x="97" y="162"/>
                  <a:pt x="97" y="162"/>
                  <a:pt x="97" y="162"/>
                </a:cubicBezTo>
                <a:cubicBezTo>
                  <a:pt x="97" y="133"/>
                  <a:pt x="97" y="133"/>
                  <a:pt x="97" y="133"/>
                </a:cubicBezTo>
                <a:lnTo>
                  <a:pt x="107" y="133"/>
                </a:lnTo>
                <a:close/>
                <a:moveTo>
                  <a:pt x="167" y="127"/>
                </a:moveTo>
                <a:cubicBezTo>
                  <a:pt x="143" y="127"/>
                  <a:pt x="143" y="127"/>
                  <a:pt x="143" y="127"/>
                </a:cubicBezTo>
                <a:cubicBezTo>
                  <a:pt x="143" y="162"/>
                  <a:pt x="143" y="162"/>
                  <a:pt x="143" y="162"/>
                </a:cubicBezTo>
                <a:cubicBezTo>
                  <a:pt x="150" y="162"/>
                  <a:pt x="150" y="162"/>
                  <a:pt x="150" y="162"/>
                </a:cubicBezTo>
                <a:cubicBezTo>
                  <a:pt x="150" y="147"/>
                  <a:pt x="150" y="147"/>
                  <a:pt x="150" y="147"/>
                </a:cubicBezTo>
                <a:cubicBezTo>
                  <a:pt x="164" y="147"/>
                  <a:pt x="164" y="147"/>
                  <a:pt x="164" y="147"/>
                </a:cubicBezTo>
                <a:cubicBezTo>
                  <a:pt x="164" y="141"/>
                  <a:pt x="164" y="141"/>
                  <a:pt x="164" y="141"/>
                </a:cubicBezTo>
                <a:cubicBezTo>
                  <a:pt x="150" y="141"/>
                  <a:pt x="150" y="141"/>
                  <a:pt x="150" y="141"/>
                </a:cubicBezTo>
                <a:cubicBezTo>
                  <a:pt x="150" y="133"/>
                  <a:pt x="150" y="133"/>
                  <a:pt x="150" y="133"/>
                </a:cubicBezTo>
                <a:cubicBezTo>
                  <a:pt x="167" y="133"/>
                  <a:pt x="167" y="133"/>
                  <a:pt x="167" y="133"/>
                </a:cubicBezTo>
                <a:lnTo>
                  <a:pt x="167" y="127"/>
                </a:lnTo>
                <a:close/>
                <a:moveTo>
                  <a:pt x="59" y="93"/>
                </a:moveTo>
                <a:cubicBezTo>
                  <a:pt x="60" y="93"/>
                  <a:pt x="60" y="93"/>
                  <a:pt x="60" y="93"/>
                </a:cubicBezTo>
                <a:cubicBezTo>
                  <a:pt x="63" y="93"/>
                  <a:pt x="65" y="93"/>
                  <a:pt x="66" y="92"/>
                </a:cubicBezTo>
                <a:cubicBezTo>
                  <a:pt x="66" y="91"/>
                  <a:pt x="67" y="91"/>
                  <a:pt x="67" y="90"/>
                </a:cubicBezTo>
                <a:cubicBezTo>
                  <a:pt x="67" y="89"/>
                  <a:pt x="67" y="88"/>
                  <a:pt x="66" y="88"/>
                </a:cubicBezTo>
                <a:cubicBezTo>
                  <a:pt x="66" y="88"/>
                  <a:pt x="66" y="86"/>
                  <a:pt x="65" y="84"/>
                </a:cubicBezTo>
                <a:cubicBezTo>
                  <a:pt x="61" y="76"/>
                  <a:pt x="61" y="76"/>
                  <a:pt x="61" y="76"/>
                </a:cubicBezTo>
                <a:cubicBezTo>
                  <a:pt x="37" y="76"/>
                  <a:pt x="37" y="76"/>
                  <a:pt x="37" y="76"/>
                </a:cubicBezTo>
                <a:cubicBezTo>
                  <a:pt x="34" y="82"/>
                  <a:pt x="34" y="82"/>
                  <a:pt x="34" y="82"/>
                </a:cubicBezTo>
                <a:cubicBezTo>
                  <a:pt x="33" y="84"/>
                  <a:pt x="33" y="86"/>
                  <a:pt x="33" y="88"/>
                </a:cubicBezTo>
                <a:cubicBezTo>
                  <a:pt x="33" y="90"/>
                  <a:pt x="34" y="91"/>
                  <a:pt x="35" y="92"/>
                </a:cubicBezTo>
                <a:cubicBezTo>
                  <a:pt x="36" y="92"/>
                  <a:pt x="38" y="93"/>
                  <a:pt x="42" y="93"/>
                </a:cubicBezTo>
                <a:cubicBezTo>
                  <a:pt x="42" y="95"/>
                  <a:pt x="42" y="95"/>
                  <a:pt x="42" y="95"/>
                </a:cubicBezTo>
                <a:cubicBezTo>
                  <a:pt x="19" y="95"/>
                  <a:pt x="19" y="95"/>
                  <a:pt x="19" y="95"/>
                </a:cubicBezTo>
                <a:cubicBezTo>
                  <a:pt x="19" y="93"/>
                  <a:pt x="19" y="93"/>
                  <a:pt x="19" y="93"/>
                </a:cubicBezTo>
                <a:cubicBezTo>
                  <a:pt x="21" y="93"/>
                  <a:pt x="24" y="92"/>
                  <a:pt x="25" y="90"/>
                </a:cubicBezTo>
                <a:cubicBezTo>
                  <a:pt x="27" y="88"/>
                  <a:pt x="29" y="85"/>
                  <a:pt x="31" y="80"/>
                </a:cubicBezTo>
                <a:cubicBezTo>
                  <a:pt x="55" y="25"/>
                  <a:pt x="55" y="25"/>
                  <a:pt x="55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81" y="81"/>
                  <a:pt x="81" y="81"/>
                  <a:pt x="81" y="81"/>
                </a:cubicBezTo>
                <a:cubicBezTo>
                  <a:pt x="83" y="87"/>
                  <a:pt x="85" y="90"/>
                  <a:pt x="87" y="91"/>
                </a:cubicBezTo>
                <a:cubicBezTo>
                  <a:pt x="88" y="92"/>
                  <a:pt x="90" y="93"/>
                  <a:pt x="92" y="93"/>
                </a:cubicBezTo>
                <a:cubicBezTo>
                  <a:pt x="92" y="95"/>
                  <a:pt x="92" y="95"/>
                  <a:pt x="92" y="95"/>
                </a:cubicBezTo>
                <a:cubicBezTo>
                  <a:pt x="59" y="95"/>
                  <a:pt x="59" y="95"/>
                  <a:pt x="59" y="95"/>
                </a:cubicBezTo>
                <a:lnTo>
                  <a:pt x="59" y="93"/>
                </a:lnTo>
                <a:close/>
                <a:moveTo>
                  <a:pt x="49" y="48"/>
                </a:moveTo>
                <a:cubicBezTo>
                  <a:pt x="39" y="72"/>
                  <a:pt x="39" y="72"/>
                  <a:pt x="39" y="72"/>
                </a:cubicBezTo>
                <a:cubicBezTo>
                  <a:pt x="60" y="72"/>
                  <a:pt x="60" y="72"/>
                  <a:pt x="60" y="72"/>
                </a:cubicBezTo>
                <a:lnTo>
                  <a:pt x="49" y="48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21"/>
          <p:cNvSpPr>
            <a:spLocks noEditPoints="1"/>
          </p:cNvSpPr>
          <p:nvPr/>
        </p:nvSpPr>
        <p:spPr bwMode="auto">
          <a:xfrm>
            <a:off x="1933575" y="5834063"/>
            <a:ext cx="396875" cy="396875"/>
          </a:xfrm>
          <a:custGeom>
            <a:avLst/>
            <a:gdLst>
              <a:gd name="T0" fmla="*/ 164 w 200"/>
              <a:gd name="T1" fmla="*/ 180 h 200"/>
              <a:gd name="T2" fmla="*/ 0 w 200"/>
              <a:gd name="T3" fmla="*/ 180 h 200"/>
              <a:gd name="T4" fmla="*/ 100 w 200"/>
              <a:gd name="T5" fmla="*/ 0 h 200"/>
              <a:gd name="T6" fmla="*/ 108 w 200"/>
              <a:gd name="T7" fmla="*/ 0 h 200"/>
              <a:gd name="T8" fmla="*/ 163 w 200"/>
              <a:gd name="T9" fmla="*/ 60 h 200"/>
              <a:gd name="T10" fmla="*/ 164 w 200"/>
              <a:gd name="T11" fmla="*/ 61 h 200"/>
              <a:gd name="T12" fmla="*/ 180 w 200"/>
              <a:gd name="T13" fmla="*/ 108 h 200"/>
              <a:gd name="T14" fmla="*/ 180 w 200"/>
              <a:gd name="T15" fmla="*/ 176 h 200"/>
              <a:gd name="T16" fmla="*/ 128 w 200"/>
              <a:gd name="T17" fmla="*/ 60 h 200"/>
              <a:gd name="T18" fmla="*/ 156 w 200"/>
              <a:gd name="T19" fmla="*/ 68 h 200"/>
              <a:gd name="T20" fmla="*/ 100 w 200"/>
              <a:gd name="T21" fmla="*/ 8 h 200"/>
              <a:gd name="T22" fmla="*/ 8 w 200"/>
              <a:gd name="T23" fmla="*/ 172 h 200"/>
              <a:gd name="T24" fmla="*/ 155 w 200"/>
              <a:gd name="T25" fmla="*/ 176 h 200"/>
              <a:gd name="T26" fmla="*/ 44 w 200"/>
              <a:gd name="T27" fmla="*/ 128 h 200"/>
              <a:gd name="T28" fmla="*/ 156 w 200"/>
              <a:gd name="T29" fmla="*/ 68 h 200"/>
              <a:gd name="T30" fmla="*/ 144 w 200"/>
              <a:gd name="T31" fmla="*/ 131 h 200"/>
              <a:gd name="T32" fmla="*/ 120 w 200"/>
              <a:gd name="T33" fmla="*/ 127 h 200"/>
              <a:gd name="T34" fmla="*/ 139 w 200"/>
              <a:gd name="T35" fmla="*/ 161 h 200"/>
              <a:gd name="T36" fmla="*/ 149 w 200"/>
              <a:gd name="T37" fmla="*/ 145 h 200"/>
              <a:gd name="T38" fmla="*/ 84 w 200"/>
              <a:gd name="T39" fmla="*/ 162 h 200"/>
              <a:gd name="T40" fmla="*/ 105 w 200"/>
              <a:gd name="T41" fmla="*/ 162 h 200"/>
              <a:gd name="T42" fmla="*/ 105 w 200"/>
              <a:gd name="T43" fmla="*/ 127 h 200"/>
              <a:gd name="T44" fmla="*/ 76 w 200"/>
              <a:gd name="T45" fmla="*/ 162 h 200"/>
              <a:gd name="T46" fmla="*/ 69 w 200"/>
              <a:gd name="T47" fmla="*/ 162 h 200"/>
              <a:gd name="T48" fmla="*/ 180 w 200"/>
              <a:gd name="T49" fmla="*/ 131 h 200"/>
              <a:gd name="T50" fmla="*/ 156 w 200"/>
              <a:gd name="T51" fmla="*/ 127 h 200"/>
              <a:gd name="T52" fmla="*/ 175 w 200"/>
              <a:gd name="T53" fmla="*/ 161 h 200"/>
              <a:gd name="T54" fmla="*/ 185 w 200"/>
              <a:gd name="T55" fmla="*/ 145 h 200"/>
              <a:gd name="T56" fmla="*/ 172 w 200"/>
              <a:gd name="T57" fmla="*/ 156 h 200"/>
              <a:gd name="T58" fmla="*/ 163 w 200"/>
              <a:gd name="T59" fmla="*/ 133 h 200"/>
              <a:gd name="T60" fmla="*/ 175 w 200"/>
              <a:gd name="T61" fmla="*/ 135 h 200"/>
              <a:gd name="T62" fmla="*/ 177 w 200"/>
              <a:gd name="T63" fmla="*/ 151 h 200"/>
              <a:gd name="T64" fmla="*/ 136 w 200"/>
              <a:gd name="T65" fmla="*/ 156 h 200"/>
              <a:gd name="T66" fmla="*/ 127 w 200"/>
              <a:gd name="T67" fmla="*/ 133 h 200"/>
              <a:gd name="T68" fmla="*/ 139 w 200"/>
              <a:gd name="T69" fmla="*/ 135 h 200"/>
              <a:gd name="T70" fmla="*/ 141 w 200"/>
              <a:gd name="T71" fmla="*/ 151 h 200"/>
              <a:gd name="T72" fmla="*/ 84 w 200"/>
              <a:gd name="T73" fmla="*/ 84 h 200"/>
              <a:gd name="T74" fmla="*/ 56 w 200"/>
              <a:gd name="T75" fmla="*/ 84 h 200"/>
              <a:gd name="T76" fmla="*/ 84 w 200"/>
              <a:gd name="T77" fmla="*/ 72 h 200"/>
              <a:gd name="T78" fmla="*/ 56 w 200"/>
              <a:gd name="T79" fmla="*/ 44 h 200"/>
              <a:gd name="T80" fmla="*/ 56 w 200"/>
              <a:gd name="T81" fmla="*/ 52 h 200"/>
              <a:gd name="T82" fmla="*/ 84 w 200"/>
              <a:gd name="T83" fmla="*/ 24 h 200"/>
              <a:gd name="T84" fmla="*/ 56 w 200"/>
              <a:gd name="T85" fmla="*/ 24 h 200"/>
              <a:gd name="T86" fmla="*/ 48 w 200"/>
              <a:gd name="T87" fmla="*/ 92 h 200"/>
              <a:gd name="T88" fmla="*/ 16 w 200"/>
              <a:gd name="T89" fmla="*/ 64 h 200"/>
              <a:gd name="T90" fmla="*/ 16 w 200"/>
              <a:gd name="T91" fmla="*/ 72 h 200"/>
              <a:gd name="T92" fmla="*/ 48 w 200"/>
              <a:gd name="T93" fmla="*/ 24 h 200"/>
              <a:gd name="T94" fmla="*/ 16 w 200"/>
              <a:gd name="T95" fmla="*/ 2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00" h="200">
                <a:moveTo>
                  <a:pt x="180" y="176"/>
                </a:moveTo>
                <a:cubicBezTo>
                  <a:pt x="164" y="176"/>
                  <a:pt x="164" y="176"/>
                  <a:pt x="164" y="176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91"/>
                  <a:pt x="155" y="200"/>
                  <a:pt x="144" y="200"/>
                </a:cubicBez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108"/>
                  <a:pt x="164" y="108"/>
                  <a:pt x="164" y="108"/>
                </a:cubicBezTo>
                <a:cubicBezTo>
                  <a:pt x="180" y="108"/>
                  <a:pt x="180" y="108"/>
                  <a:pt x="180" y="108"/>
                </a:cubicBezTo>
                <a:cubicBezTo>
                  <a:pt x="191" y="108"/>
                  <a:pt x="200" y="117"/>
                  <a:pt x="200" y="128"/>
                </a:cubicBezTo>
                <a:cubicBezTo>
                  <a:pt x="200" y="156"/>
                  <a:pt x="200" y="156"/>
                  <a:pt x="200" y="156"/>
                </a:cubicBezTo>
                <a:cubicBezTo>
                  <a:pt x="200" y="167"/>
                  <a:pt x="191" y="176"/>
                  <a:pt x="180" y="176"/>
                </a:cubicBezTo>
                <a:close/>
                <a:moveTo>
                  <a:pt x="108" y="15"/>
                </a:moveTo>
                <a:cubicBezTo>
                  <a:pt x="108" y="40"/>
                  <a:pt x="108" y="40"/>
                  <a:pt x="108" y="40"/>
                </a:cubicBezTo>
                <a:cubicBezTo>
                  <a:pt x="108" y="51"/>
                  <a:pt x="117" y="60"/>
                  <a:pt x="128" y="60"/>
                </a:cubicBezTo>
                <a:cubicBezTo>
                  <a:pt x="151" y="60"/>
                  <a:pt x="151" y="60"/>
                  <a:pt x="151" y="60"/>
                </a:cubicBezTo>
                <a:lnTo>
                  <a:pt x="108" y="15"/>
                </a:lnTo>
                <a:close/>
                <a:moveTo>
                  <a:pt x="156" y="68"/>
                </a:moveTo>
                <a:cubicBezTo>
                  <a:pt x="120" y="68"/>
                  <a:pt x="120" y="68"/>
                  <a:pt x="120" y="68"/>
                </a:cubicBezTo>
                <a:cubicBezTo>
                  <a:pt x="109" y="68"/>
                  <a:pt x="100" y="59"/>
                  <a:pt x="100" y="48"/>
                </a:cubicBezTo>
                <a:cubicBezTo>
                  <a:pt x="100" y="8"/>
                  <a:pt x="100" y="8"/>
                  <a:pt x="100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17" y="8"/>
                  <a:pt x="8" y="17"/>
                  <a:pt x="8" y="28"/>
                </a:cubicBezTo>
                <a:cubicBezTo>
                  <a:pt x="8" y="172"/>
                  <a:pt x="8" y="172"/>
                  <a:pt x="8" y="172"/>
                </a:cubicBezTo>
                <a:cubicBezTo>
                  <a:pt x="8" y="183"/>
                  <a:pt x="17" y="192"/>
                  <a:pt x="28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45" y="192"/>
                  <a:pt x="153" y="185"/>
                  <a:pt x="155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53" y="176"/>
                  <a:pt x="44" y="167"/>
                  <a:pt x="44" y="156"/>
                </a:cubicBezTo>
                <a:cubicBezTo>
                  <a:pt x="44" y="128"/>
                  <a:pt x="44" y="128"/>
                  <a:pt x="44" y="128"/>
                </a:cubicBezTo>
                <a:cubicBezTo>
                  <a:pt x="44" y="117"/>
                  <a:pt x="53" y="108"/>
                  <a:pt x="64" y="108"/>
                </a:cubicBezTo>
                <a:cubicBezTo>
                  <a:pt x="156" y="108"/>
                  <a:pt x="156" y="108"/>
                  <a:pt x="156" y="108"/>
                </a:cubicBezTo>
                <a:lnTo>
                  <a:pt x="156" y="68"/>
                </a:lnTo>
                <a:close/>
                <a:moveTo>
                  <a:pt x="149" y="145"/>
                </a:moveTo>
                <a:cubicBezTo>
                  <a:pt x="149" y="142"/>
                  <a:pt x="148" y="139"/>
                  <a:pt x="148" y="137"/>
                </a:cubicBezTo>
                <a:cubicBezTo>
                  <a:pt x="147" y="135"/>
                  <a:pt x="146" y="133"/>
                  <a:pt x="144" y="131"/>
                </a:cubicBezTo>
                <a:cubicBezTo>
                  <a:pt x="143" y="130"/>
                  <a:pt x="141" y="129"/>
                  <a:pt x="139" y="128"/>
                </a:cubicBezTo>
                <a:cubicBezTo>
                  <a:pt x="138" y="128"/>
                  <a:pt x="136" y="127"/>
                  <a:pt x="133" y="127"/>
                </a:cubicBezTo>
                <a:cubicBezTo>
                  <a:pt x="120" y="127"/>
                  <a:pt x="120" y="127"/>
                  <a:pt x="120" y="127"/>
                </a:cubicBezTo>
                <a:cubicBezTo>
                  <a:pt x="120" y="162"/>
                  <a:pt x="120" y="162"/>
                  <a:pt x="120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6" y="162"/>
                  <a:pt x="138" y="162"/>
                  <a:pt x="139" y="161"/>
                </a:cubicBezTo>
                <a:cubicBezTo>
                  <a:pt x="141" y="160"/>
                  <a:pt x="143" y="160"/>
                  <a:pt x="144" y="158"/>
                </a:cubicBezTo>
                <a:cubicBezTo>
                  <a:pt x="146" y="157"/>
                  <a:pt x="147" y="155"/>
                  <a:pt x="148" y="152"/>
                </a:cubicBezTo>
                <a:cubicBezTo>
                  <a:pt x="148" y="150"/>
                  <a:pt x="149" y="148"/>
                  <a:pt x="149" y="145"/>
                </a:cubicBezTo>
                <a:close/>
                <a:moveTo>
                  <a:pt x="91" y="127"/>
                </a:moveTo>
                <a:cubicBezTo>
                  <a:pt x="84" y="127"/>
                  <a:pt x="84" y="127"/>
                  <a:pt x="84" y="127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91" y="162"/>
                  <a:pt x="91" y="162"/>
                  <a:pt x="91" y="162"/>
                </a:cubicBezTo>
                <a:cubicBezTo>
                  <a:pt x="91" y="139"/>
                  <a:pt x="91" y="139"/>
                  <a:pt x="91" y="139"/>
                </a:cubicBezTo>
                <a:cubicBezTo>
                  <a:pt x="105" y="162"/>
                  <a:pt x="105" y="162"/>
                  <a:pt x="105" y="162"/>
                </a:cubicBezTo>
                <a:cubicBezTo>
                  <a:pt x="111" y="162"/>
                  <a:pt x="111" y="162"/>
                  <a:pt x="111" y="16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05" y="127"/>
                  <a:pt x="105" y="127"/>
                  <a:pt x="105" y="127"/>
                </a:cubicBezTo>
                <a:cubicBezTo>
                  <a:pt x="105" y="150"/>
                  <a:pt x="105" y="150"/>
                  <a:pt x="105" y="150"/>
                </a:cubicBezTo>
                <a:lnTo>
                  <a:pt x="91" y="127"/>
                </a:lnTo>
                <a:close/>
                <a:moveTo>
                  <a:pt x="76" y="162"/>
                </a:moveTo>
                <a:cubicBezTo>
                  <a:pt x="76" y="127"/>
                  <a:pt x="76" y="127"/>
                  <a:pt x="76" y="127"/>
                </a:cubicBezTo>
                <a:cubicBezTo>
                  <a:pt x="69" y="127"/>
                  <a:pt x="69" y="127"/>
                  <a:pt x="69" y="127"/>
                </a:cubicBezTo>
                <a:cubicBezTo>
                  <a:pt x="69" y="162"/>
                  <a:pt x="69" y="162"/>
                  <a:pt x="69" y="162"/>
                </a:cubicBezTo>
                <a:lnTo>
                  <a:pt x="76" y="162"/>
                </a:lnTo>
                <a:close/>
                <a:moveTo>
                  <a:pt x="184" y="137"/>
                </a:moveTo>
                <a:cubicBezTo>
                  <a:pt x="183" y="135"/>
                  <a:pt x="182" y="133"/>
                  <a:pt x="180" y="131"/>
                </a:cubicBezTo>
                <a:cubicBezTo>
                  <a:pt x="179" y="130"/>
                  <a:pt x="177" y="129"/>
                  <a:pt x="175" y="128"/>
                </a:cubicBezTo>
                <a:cubicBezTo>
                  <a:pt x="174" y="128"/>
                  <a:pt x="171" y="127"/>
                  <a:pt x="169" y="127"/>
                </a:cubicBezTo>
                <a:cubicBezTo>
                  <a:pt x="156" y="127"/>
                  <a:pt x="156" y="127"/>
                  <a:pt x="156" y="127"/>
                </a:cubicBezTo>
                <a:cubicBezTo>
                  <a:pt x="156" y="162"/>
                  <a:pt x="156" y="162"/>
                  <a:pt x="156" y="162"/>
                </a:cubicBezTo>
                <a:cubicBezTo>
                  <a:pt x="169" y="162"/>
                  <a:pt x="169" y="162"/>
                  <a:pt x="169" y="162"/>
                </a:cubicBezTo>
                <a:cubicBezTo>
                  <a:pt x="171" y="162"/>
                  <a:pt x="174" y="162"/>
                  <a:pt x="175" y="161"/>
                </a:cubicBezTo>
                <a:cubicBezTo>
                  <a:pt x="177" y="160"/>
                  <a:pt x="179" y="160"/>
                  <a:pt x="180" y="158"/>
                </a:cubicBezTo>
                <a:cubicBezTo>
                  <a:pt x="182" y="157"/>
                  <a:pt x="183" y="155"/>
                  <a:pt x="184" y="152"/>
                </a:cubicBezTo>
                <a:cubicBezTo>
                  <a:pt x="184" y="150"/>
                  <a:pt x="185" y="148"/>
                  <a:pt x="185" y="145"/>
                </a:cubicBezTo>
                <a:cubicBezTo>
                  <a:pt x="185" y="142"/>
                  <a:pt x="184" y="139"/>
                  <a:pt x="184" y="137"/>
                </a:cubicBezTo>
                <a:close/>
                <a:moveTo>
                  <a:pt x="175" y="154"/>
                </a:moveTo>
                <a:cubicBezTo>
                  <a:pt x="174" y="155"/>
                  <a:pt x="173" y="155"/>
                  <a:pt x="172" y="156"/>
                </a:cubicBezTo>
                <a:cubicBezTo>
                  <a:pt x="171" y="156"/>
                  <a:pt x="170" y="156"/>
                  <a:pt x="168" y="156"/>
                </a:cubicBezTo>
                <a:cubicBezTo>
                  <a:pt x="163" y="156"/>
                  <a:pt x="163" y="156"/>
                  <a:pt x="163" y="156"/>
                </a:cubicBezTo>
                <a:cubicBezTo>
                  <a:pt x="163" y="133"/>
                  <a:pt x="163" y="133"/>
                  <a:pt x="163" y="133"/>
                </a:cubicBezTo>
                <a:cubicBezTo>
                  <a:pt x="166" y="133"/>
                  <a:pt x="166" y="133"/>
                  <a:pt x="166" y="133"/>
                </a:cubicBezTo>
                <a:cubicBezTo>
                  <a:pt x="169" y="133"/>
                  <a:pt x="171" y="133"/>
                  <a:pt x="172" y="134"/>
                </a:cubicBezTo>
                <a:cubicBezTo>
                  <a:pt x="173" y="134"/>
                  <a:pt x="174" y="134"/>
                  <a:pt x="175" y="135"/>
                </a:cubicBezTo>
                <a:cubicBezTo>
                  <a:pt x="176" y="136"/>
                  <a:pt x="176" y="137"/>
                  <a:pt x="177" y="139"/>
                </a:cubicBezTo>
                <a:cubicBezTo>
                  <a:pt x="177" y="140"/>
                  <a:pt x="177" y="142"/>
                  <a:pt x="177" y="145"/>
                </a:cubicBezTo>
                <a:cubicBezTo>
                  <a:pt x="177" y="147"/>
                  <a:pt x="177" y="149"/>
                  <a:pt x="177" y="151"/>
                </a:cubicBezTo>
                <a:cubicBezTo>
                  <a:pt x="176" y="153"/>
                  <a:pt x="176" y="154"/>
                  <a:pt x="175" y="154"/>
                </a:cubicBezTo>
                <a:close/>
                <a:moveTo>
                  <a:pt x="139" y="154"/>
                </a:moveTo>
                <a:cubicBezTo>
                  <a:pt x="138" y="155"/>
                  <a:pt x="137" y="155"/>
                  <a:pt x="136" y="156"/>
                </a:cubicBezTo>
                <a:cubicBezTo>
                  <a:pt x="135" y="156"/>
                  <a:pt x="134" y="156"/>
                  <a:pt x="132" y="156"/>
                </a:cubicBezTo>
                <a:cubicBezTo>
                  <a:pt x="127" y="156"/>
                  <a:pt x="127" y="156"/>
                  <a:pt x="127" y="156"/>
                </a:cubicBezTo>
                <a:cubicBezTo>
                  <a:pt x="127" y="133"/>
                  <a:pt x="127" y="133"/>
                  <a:pt x="127" y="133"/>
                </a:cubicBezTo>
                <a:cubicBezTo>
                  <a:pt x="130" y="133"/>
                  <a:pt x="130" y="133"/>
                  <a:pt x="130" y="133"/>
                </a:cubicBezTo>
                <a:cubicBezTo>
                  <a:pt x="133" y="133"/>
                  <a:pt x="135" y="133"/>
                  <a:pt x="136" y="134"/>
                </a:cubicBezTo>
                <a:cubicBezTo>
                  <a:pt x="137" y="134"/>
                  <a:pt x="138" y="134"/>
                  <a:pt x="139" y="135"/>
                </a:cubicBezTo>
                <a:cubicBezTo>
                  <a:pt x="140" y="136"/>
                  <a:pt x="140" y="137"/>
                  <a:pt x="141" y="139"/>
                </a:cubicBezTo>
                <a:cubicBezTo>
                  <a:pt x="141" y="140"/>
                  <a:pt x="142" y="142"/>
                  <a:pt x="142" y="145"/>
                </a:cubicBezTo>
                <a:cubicBezTo>
                  <a:pt x="142" y="147"/>
                  <a:pt x="141" y="149"/>
                  <a:pt x="141" y="151"/>
                </a:cubicBezTo>
                <a:cubicBezTo>
                  <a:pt x="140" y="153"/>
                  <a:pt x="140" y="154"/>
                  <a:pt x="139" y="154"/>
                </a:cubicBezTo>
                <a:close/>
                <a:moveTo>
                  <a:pt x="56" y="84"/>
                </a:moveTo>
                <a:cubicBezTo>
                  <a:pt x="84" y="84"/>
                  <a:pt x="84" y="84"/>
                  <a:pt x="84" y="84"/>
                </a:cubicBezTo>
                <a:cubicBezTo>
                  <a:pt x="84" y="92"/>
                  <a:pt x="84" y="92"/>
                  <a:pt x="84" y="92"/>
                </a:cubicBezTo>
                <a:cubicBezTo>
                  <a:pt x="56" y="92"/>
                  <a:pt x="56" y="92"/>
                  <a:pt x="56" y="92"/>
                </a:cubicBezTo>
                <a:lnTo>
                  <a:pt x="56" y="84"/>
                </a:lnTo>
                <a:close/>
                <a:moveTo>
                  <a:pt x="56" y="64"/>
                </a:moveTo>
                <a:cubicBezTo>
                  <a:pt x="84" y="64"/>
                  <a:pt x="84" y="64"/>
                  <a:pt x="84" y="64"/>
                </a:cubicBezTo>
                <a:cubicBezTo>
                  <a:pt x="84" y="72"/>
                  <a:pt x="84" y="72"/>
                  <a:pt x="84" y="72"/>
                </a:cubicBezTo>
                <a:cubicBezTo>
                  <a:pt x="56" y="72"/>
                  <a:pt x="56" y="72"/>
                  <a:pt x="56" y="72"/>
                </a:cubicBezTo>
                <a:lnTo>
                  <a:pt x="56" y="64"/>
                </a:lnTo>
                <a:close/>
                <a:moveTo>
                  <a:pt x="56" y="44"/>
                </a:moveTo>
                <a:cubicBezTo>
                  <a:pt x="84" y="44"/>
                  <a:pt x="84" y="44"/>
                  <a:pt x="84" y="44"/>
                </a:cubicBezTo>
                <a:cubicBezTo>
                  <a:pt x="84" y="52"/>
                  <a:pt x="84" y="52"/>
                  <a:pt x="84" y="52"/>
                </a:cubicBezTo>
                <a:cubicBezTo>
                  <a:pt x="56" y="52"/>
                  <a:pt x="56" y="52"/>
                  <a:pt x="56" y="52"/>
                </a:cubicBezTo>
                <a:lnTo>
                  <a:pt x="56" y="44"/>
                </a:lnTo>
                <a:close/>
                <a:moveTo>
                  <a:pt x="56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32"/>
                  <a:pt x="84" y="32"/>
                  <a:pt x="84" y="32"/>
                </a:cubicBezTo>
                <a:cubicBezTo>
                  <a:pt x="56" y="32"/>
                  <a:pt x="56" y="32"/>
                  <a:pt x="56" y="32"/>
                </a:cubicBezTo>
                <a:lnTo>
                  <a:pt x="56" y="24"/>
                </a:lnTo>
                <a:close/>
                <a:moveTo>
                  <a:pt x="16" y="84"/>
                </a:moveTo>
                <a:cubicBezTo>
                  <a:pt x="48" y="84"/>
                  <a:pt x="48" y="84"/>
                  <a:pt x="48" y="84"/>
                </a:cubicBezTo>
                <a:cubicBezTo>
                  <a:pt x="48" y="92"/>
                  <a:pt x="48" y="92"/>
                  <a:pt x="48" y="92"/>
                </a:cubicBezTo>
                <a:cubicBezTo>
                  <a:pt x="16" y="92"/>
                  <a:pt x="16" y="92"/>
                  <a:pt x="16" y="92"/>
                </a:cubicBezTo>
                <a:lnTo>
                  <a:pt x="16" y="84"/>
                </a:lnTo>
                <a:close/>
                <a:moveTo>
                  <a:pt x="16" y="64"/>
                </a:moveTo>
                <a:cubicBezTo>
                  <a:pt x="48" y="64"/>
                  <a:pt x="48" y="64"/>
                  <a:pt x="48" y="64"/>
                </a:cubicBezTo>
                <a:cubicBezTo>
                  <a:pt x="48" y="72"/>
                  <a:pt x="48" y="72"/>
                  <a:pt x="48" y="72"/>
                </a:cubicBezTo>
                <a:cubicBezTo>
                  <a:pt x="16" y="72"/>
                  <a:pt x="16" y="72"/>
                  <a:pt x="16" y="72"/>
                </a:cubicBezTo>
                <a:lnTo>
                  <a:pt x="16" y="64"/>
                </a:lnTo>
                <a:close/>
                <a:moveTo>
                  <a:pt x="16" y="24"/>
                </a:moveTo>
                <a:cubicBezTo>
                  <a:pt x="48" y="24"/>
                  <a:pt x="48" y="24"/>
                  <a:pt x="48" y="24"/>
                </a:cubicBezTo>
                <a:cubicBezTo>
                  <a:pt x="48" y="52"/>
                  <a:pt x="48" y="52"/>
                  <a:pt x="48" y="52"/>
                </a:cubicBezTo>
                <a:cubicBezTo>
                  <a:pt x="16" y="52"/>
                  <a:pt x="16" y="52"/>
                  <a:pt x="16" y="52"/>
                </a:cubicBezTo>
                <a:lnTo>
                  <a:pt x="16" y="24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22"/>
          <p:cNvSpPr>
            <a:spLocks noEditPoints="1"/>
          </p:cNvSpPr>
          <p:nvPr/>
        </p:nvSpPr>
        <p:spPr bwMode="auto">
          <a:xfrm>
            <a:off x="2911475" y="5848350"/>
            <a:ext cx="395288" cy="398463"/>
          </a:xfrm>
          <a:custGeom>
            <a:avLst/>
            <a:gdLst>
              <a:gd name="T0" fmla="*/ 164 w 200"/>
              <a:gd name="T1" fmla="*/ 109 h 201"/>
              <a:gd name="T2" fmla="*/ 164 w 200"/>
              <a:gd name="T3" fmla="*/ 62 h 201"/>
              <a:gd name="T4" fmla="*/ 164 w 200"/>
              <a:gd name="T5" fmla="*/ 61 h 201"/>
              <a:gd name="T6" fmla="*/ 108 w 200"/>
              <a:gd name="T7" fmla="*/ 1 h 201"/>
              <a:gd name="T8" fmla="*/ 108 w 200"/>
              <a:gd name="T9" fmla="*/ 1 h 201"/>
              <a:gd name="T10" fmla="*/ 108 w 200"/>
              <a:gd name="T11" fmla="*/ 1 h 201"/>
              <a:gd name="T12" fmla="*/ 0 w 200"/>
              <a:gd name="T13" fmla="*/ 21 h 201"/>
              <a:gd name="T14" fmla="*/ 20 w 200"/>
              <a:gd name="T15" fmla="*/ 201 h 201"/>
              <a:gd name="T16" fmla="*/ 164 w 200"/>
              <a:gd name="T17" fmla="*/ 181 h 201"/>
              <a:gd name="T18" fmla="*/ 180 w 200"/>
              <a:gd name="T19" fmla="*/ 177 h 201"/>
              <a:gd name="T20" fmla="*/ 200 w 200"/>
              <a:gd name="T21" fmla="*/ 129 h 201"/>
              <a:gd name="T22" fmla="*/ 108 w 200"/>
              <a:gd name="T23" fmla="*/ 15 h 201"/>
              <a:gd name="T24" fmla="*/ 128 w 200"/>
              <a:gd name="T25" fmla="*/ 61 h 201"/>
              <a:gd name="T26" fmla="*/ 108 w 200"/>
              <a:gd name="T27" fmla="*/ 15 h 201"/>
              <a:gd name="T28" fmla="*/ 28 w 200"/>
              <a:gd name="T29" fmla="*/ 193 h 201"/>
              <a:gd name="T30" fmla="*/ 8 w 200"/>
              <a:gd name="T31" fmla="*/ 29 h 201"/>
              <a:gd name="T32" fmla="*/ 100 w 200"/>
              <a:gd name="T33" fmla="*/ 9 h 201"/>
              <a:gd name="T34" fmla="*/ 120 w 200"/>
              <a:gd name="T35" fmla="*/ 69 h 201"/>
              <a:gd name="T36" fmla="*/ 156 w 200"/>
              <a:gd name="T37" fmla="*/ 109 h 201"/>
              <a:gd name="T38" fmla="*/ 44 w 200"/>
              <a:gd name="T39" fmla="*/ 129 h 201"/>
              <a:gd name="T40" fmla="*/ 64 w 200"/>
              <a:gd name="T41" fmla="*/ 177 h 201"/>
              <a:gd name="T42" fmla="*/ 136 w 200"/>
              <a:gd name="T43" fmla="*/ 193 h 201"/>
              <a:gd name="T44" fmla="*/ 127 w 200"/>
              <a:gd name="T45" fmla="*/ 162 h 201"/>
              <a:gd name="T46" fmla="*/ 120 w 200"/>
              <a:gd name="T47" fmla="*/ 128 h 201"/>
              <a:gd name="T48" fmla="*/ 91 w 200"/>
              <a:gd name="T49" fmla="*/ 154 h 201"/>
              <a:gd name="T50" fmla="*/ 102 w 200"/>
              <a:gd name="T51" fmla="*/ 156 h 201"/>
              <a:gd name="T52" fmla="*/ 106 w 200"/>
              <a:gd name="T53" fmla="*/ 150 h 201"/>
              <a:gd name="T54" fmla="*/ 98 w 200"/>
              <a:gd name="T55" fmla="*/ 144 h 201"/>
              <a:gd name="T56" fmla="*/ 113 w 200"/>
              <a:gd name="T57" fmla="*/ 157 h 201"/>
              <a:gd name="T58" fmla="*/ 98 w 200"/>
              <a:gd name="T59" fmla="*/ 163 h 201"/>
              <a:gd name="T60" fmla="*/ 83 w 200"/>
              <a:gd name="T61" fmla="*/ 154 h 201"/>
              <a:gd name="T62" fmla="*/ 83 w 200"/>
              <a:gd name="T63" fmla="*/ 135 h 201"/>
              <a:gd name="T64" fmla="*/ 98 w 200"/>
              <a:gd name="T65" fmla="*/ 127 h 201"/>
              <a:gd name="T66" fmla="*/ 113 w 200"/>
              <a:gd name="T67" fmla="*/ 137 h 201"/>
              <a:gd name="T68" fmla="*/ 103 w 200"/>
              <a:gd name="T69" fmla="*/ 135 h 201"/>
              <a:gd name="T70" fmla="*/ 91 w 200"/>
              <a:gd name="T71" fmla="*/ 136 h 201"/>
              <a:gd name="T72" fmla="*/ 91 w 200"/>
              <a:gd name="T73" fmla="*/ 154 h 201"/>
              <a:gd name="T74" fmla="*/ 142 w 200"/>
              <a:gd name="T75" fmla="*/ 134 h 201"/>
              <a:gd name="T76" fmla="*/ 157 w 200"/>
              <a:gd name="T77" fmla="*/ 142 h 201"/>
              <a:gd name="T78" fmla="*/ 142 w 200"/>
              <a:gd name="T79" fmla="*/ 148 h 201"/>
              <a:gd name="T80" fmla="*/ 135 w 200"/>
              <a:gd name="T81" fmla="*/ 162 h 201"/>
              <a:gd name="T82" fmla="*/ 159 w 200"/>
              <a:gd name="T83" fmla="*/ 128 h 201"/>
              <a:gd name="T84" fmla="*/ 44 w 200"/>
              <a:gd name="T85" fmla="*/ 53 h 201"/>
              <a:gd name="T86" fmla="*/ 32 w 200"/>
              <a:gd name="T87" fmla="*/ 65 h 201"/>
              <a:gd name="T88" fmla="*/ 44 w 200"/>
              <a:gd name="T89" fmla="*/ 53 h 201"/>
              <a:gd name="T90" fmla="*/ 68 w 200"/>
              <a:gd name="T91" fmla="*/ 41 h 201"/>
              <a:gd name="T92" fmla="*/ 80 w 200"/>
              <a:gd name="T93" fmla="*/ 53 h 201"/>
              <a:gd name="T94" fmla="*/ 68 w 200"/>
              <a:gd name="T95" fmla="*/ 53 h 201"/>
              <a:gd name="T96" fmla="*/ 56 w 200"/>
              <a:gd name="T97" fmla="*/ 65 h 201"/>
              <a:gd name="T98" fmla="*/ 68 w 200"/>
              <a:gd name="T99" fmla="*/ 53 h 201"/>
              <a:gd name="T100" fmla="*/ 56 w 200"/>
              <a:gd name="T101" fmla="*/ 65 h 201"/>
              <a:gd name="T102" fmla="*/ 44 w 200"/>
              <a:gd name="T103" fmla="*/ 77 h 201"/>
              <a:gd name="T104" fmla="*/ 92 w 200"/>
              <a:gd name="T105" fmla="*/ 21 h 201"/>
              <a:gd name="T106" fmla="*/ 16 w 200"/>
              <a:gd name="T107" fmla="*/ 97 h 201"/>
              <a:gd name="T108" fmla="*/ 92 w 200"/>
              <a:gd name="T109" fmla="*/ 21 h 201"/>
              <a:gd name="T110" fmla="*/ 24 w 200"/>
              <a:gd name="T111" fmla="*/ 89 h 201"/>
              <a:gd name="T112" fmla="*/ 84 w 200"/>
              <a:gd name="T113" fmla="*/ 28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0" h="201">
                <a:moveTo>
                  <a:pt x="180" y="109"/>
                </a:moveTo>
                <a:cubicBezTo>
                  <a:pt x="164" y="109"/>
                  <a:pt x="164" y="109"/>
                  <a:pt x="164" y="109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1"/>
                  <a:pt x="108" y="1"/>
                  <a:pt x="108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9" y="1"/>
                  <a:pt x="0" y="10"/>
                  <a:pt x="0" y="21"/>
                </a:cubicBezTo>
                <a:cubicBezTo>
                  <a:pt x="0" y="181"/>
                  <a:pt x="0" y="181"/>
                  <a:pt x="0" y="181"/>
                </a:cubicBezTo>
                <a:cubicBezTo>
                  <a:pt x="0" y="192"/>
                  <a:pt x="9" y="201"/>
                  <a:pt x="20" y="201"/>
                </a:cubicBezTo>
                <a:cubicBezTo>
                  <a:pt x="144" y="201"/>
                  <a:pt x="144" y="201"/>
                  <a:pt x="144" y="201"/>
                </a:cubicBezTo>
                <a:cubicBezTo>
                  <a:pt x="155" y="201"/>
                  <a:pt x="164" y="192"/>
                  <a:pt x="164" y="181"/>
                </a:cubicBezTo>
                <a:cubicBezTo>
                  <a:pt x="164" y="177"/>
                  <a:pt x="164" y="177"/>
                  <a:pt x="164" y="177"/>
                </a:cubicBezTo>
                <a:cubicBezTo>
                  <a:pt x="180" y="177"/>
                  <a:pt x="180" y="177"/>
                  <a:pt x="180" y="177"/>
                </a:cubicBezTo>
                <a:cubicBezTo>
                  <a:pt x="191" y="177"/>
                  <a:pt x="200" y="168"/>
                  <a:pt x="200" y="157"/>
                </a:cubicBezTo>
                <a:cubicBezTo>
                  <a:pt x="200" y="129"/>
                  <a:pt x="200" y="129"/>
                  <a:pt x="200" y="129"/>
                </a:cubicBezTo>
                <a:cubicBezTo>
                  <a:pt x="200" y="118"/>
                  <a:pt x="191" y="109"/>
                  <a:pt x="180" y="109"/>
                </a:cubicBezTo>
                <a:close/>
                <a:moveTo>
                  <a:pt x="108" y="15"/>
                </a:moveTo>
                <a:cubicBezTo>
                  <a:pt x="151" y="61"/>
                  <a:pt x="151" y="61"/>
                  <a:pt x="151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17" y="61"/>
                  <a:pt x="108" y="52"/>
                  <a:pt x="108" y="41"/>
                </a:cubicBezTo>
                <a:lnTo>
                  <a:pt x="108" y="15"/>
                </a:lnTo>
                <a:close/>
                <a:moveTo>
                  <a:pt x="136" y="193"/>
                </a:moveTo>
                <a:cubicBezTo>
                  <a:pt x="28" y="193"/>
                  <a:pt x="28" y="193"/>
                  <a:pt x="28" y="193"/>
                </a:cubicBezTo>
                <a:cubicBezTo>
                  <a:pt x="17" y="193"/>
                  <a:pt x="8" y="184"/>
                  <a:pt x="8" y="173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18"/>
                  <a:pt x="17" y="9"/>
                  <a:pt x="28" y="9"/>
                </a:cubicBezTo>
                <a:cubicBezTo>
                  <a:pt x="100" y="9"/>
                  <a:pt x="100" y="9"/>
                  <a:pt x="100" y="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0" y="60"/>
                  <a:pt x="109" y="69"/>
                  <a:pt x="120" y="69"/>
                </a:cubicBezTo>
                <a:cubicBezTo>
                  <a:pt x="156" y="69"/>
                  <a:pt x="156" y="69"/>
                  <a:pt x="156" y="69"/>
                </a:cubicBezTo>
                <a:cubicBezTo>
                  <a:pt x="156" y="109"/>
                  <a:pt x="156" y="109"/>
                  <a:pt x="156" y="109"/>
                </a:cubicBezTo>
                <a:cubicBezTo>
                  <a:pt x="64" y="109"/>
                  <a:pt x="64" y="109"/>
                  <a:pt x="64" y="109"/>
                </a:cubicBezTo>
                <a:cubicBezTo>
                  <a:pt x="53" y="109"/>
                  <a:pt x="44" y="118"/>
                  <a:pt x="44" y="129"/>
                </a:cubicBezTo>
                <a:cubicBezTo>
                  <a:pt x="44" y="157"/>
                  <a:pt x="44" y="157"/>
                  <a:pt x="44" y="157"/>
                </a:cubicBezTo>
                <a:cubicBezTo>
                  <a:pt x="44" y="168"/>
                  <a:pt x="53" y="177"/>
                  <a:pt x="64" y="177"/>
                </a:cubicBezTo>
                <a:cubicBezTo>
                  <a:pt x="156" y="177"/>
                  <a:pt x="156" y="177"/>
                  <a:pt x="156" y="177"/>
                </a:cubicBezTo>
                <a:cubicBezTo>
                  <a:pt x="154" y="186"/>
                  <a:pt x="146" y="193"/>
                  <a:pt x="136" y="193"/>
                </a:cubicBezTo>
                <a:close/>
                <a:moveTo>
                  <a:pt x="127" y="128"/>
                </a:moveTo>
                <a:cubicBezTo>
                  <a:pt x="127" y="162"/>
                  <a:pt x="127" y="162"/>
                  <a:pt x="127" y="162"/>
                </a:cubicBezTo>
                <a:cubicBezTo>
                  <a:pt x="120" y="162"/>
                  <a:pt x="120" y="162"/>
                  <a:pt x="120" y="162"/>
                </a:cubicBezTo>
                <a:cubicBezTo>
                  <a:pt x="120" y="128"/>
                  <a:pt x="120" y="128"/>
                  <a:pt x="120" y="128"/>
                </a:cubicBezTo>
                <a:lnTo>
                  <a:pt x="127" y="128"/>
                </a:lnTo>
                <a:close/>
                <a:moveTo>
                  <a:pt x="91" y="154"/>
                </a:moveTo>
                <a:cubicBezTo>
                  <a:pt x="93" y="156"/>
                  <a:pt x="95" y="157"/>
                  <a:pt x="98" y="157"/>
                </a:cubicBezTo>
                <a:cubicBezTo>
                  <a:pt x="99" y="157"/>
                  <a:pt x="101" y="157"/>
                  <a:pt x="102" y="156"/>
                </a:cubicBezTo>
                <a:cubicBezTo>
                  <a:pt x="104" y="155"/>
                  <a:pt x="105" y="155"/>
                  <a:pt x="106" y="154"/>
                </a:cubicBezTo>
                <a:cubicBezTo>
                  <a:pt x="106" y="150"/>
                  <a:pt x="106" y="150"/>
                  <a:pt x="106" y="150"/>
                </a:cubicBezTo>
                <a:cubicBezTo>
                  <a:pt x="98" y="150"/>
                  <a:pt x="98" y="150"/>
                  <a:pt x="98" y="150"/>
                </a:cubicBezTo>
                <a:cubicBezTo>
                  <a:pt x="98" y="144"/>
                  <a:pt x="98" y="144"/>
                  <a:pt x="98" y="144"/>
                </a:cubicBezTo>
                <a:cubicBezTo>
                  <a:pt x="113" y="144"/>
                  <a:pt x="113" y="144"/>
                  <a:pt x="113" y="144"/>
                </a:cubicBezTo>
                <a:cubicBezTo>
                  <a:pt x="113" y="157"/>
                  <a:pt x="113" y="157"/>
                  <a:pt x="113" y="157"/>
                </a:cubicBezTo>
                <a:cubicBezTo>
                  <a:pt x="112" y="159"/>
                  <a:pt x="109" y="160"/>
                  <a:pt x="107" y="161"/>
                </a:cubicBezTo>
                <a:cubicBezTo>
                  <a:pt x="104" y="162"/>
                  <a:pt x="101" y="163"/>
                  <a:pt x="98" y="163"/>
                </a:cubicBezTo>
                <a:cubicBezTo>
                  <a:pt x="95" y="163"/>
                  <a:pt x="92" y="162"/>
                  <a:pt x="89" y="160"/>
                </a:cubicBezTo>
                <a:cubicBezTo>
                  <a:pt x="86" y="159"/>
                  <a:pt x="84" y="157"/>
                  <a:pt x="83" y="154"/>
                </a:cubicBezTo>
                <a:cubicBezTo>
                  <a:pt x="82" y="151"/>
                  <a:pt x="81" y="148"/>
                  <a:pt x="81" y="145"/>
                </a:cubicBezTo>
                <a:cubicBezTo>
                  <a:pt x="81" y="141"/>
                  <a:pt x="82" y="138"/>
                  <a:pt x="83" y="135"/>
                </a:cubicBezTo>
                <a:cubicBezTo>
                  <a:pt x="85" y="133"/>
                  <a:pt x="87" y="130"/>
                  <a:pt x="90" y="129"/>
                </a:cubicBezTo>
                <a:cubicBezTo>
                  <a:pt x="92" y="128"/>
                  <a:pt x="95" y="127"/>
                  <a:pt x="98" y="127"/>
                </a:cubicBezTo>
                <a:cubicBezTo>
                  <a:pt x="102" y="127"/>
                  <a:pt x="106" y="128"/>
                  <a:pt x="108" y="130"/>
                </a:cubicBezTo>
                <a:cubicBezTo>
                  <a:pt x="110" y="132"/>
                  <a:pt x="112" y="134"/>
                  <a:pt x="113" y="137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5" y="137"/>
                  <a:pt x="104" y="136"/>
                  <a:pt x="103" y="135"/>
                </a:cubicBezTo>
                <a:cubicBezTo>
                  <a:pt x="102" y="134"/>
                  <a:pt x="100" y="133"/>
                  <a:pt x="98" y="133"/>
                </a:cubicBezTo>
                <a:cubicBezTo>
                  <a:pt x="95" y="133"/>
                  <a:pt x="93" y="134"/>
                  <a:pt x="91" y="136"/>
                </a:cubicBezTo>
                <a:cubicBezTo>
                  <a:pt x="89" y="138"/>
                  <a:pt x="88" y="141"/>
                  <a:pt x="88" y="145"/>
                </a:cubicBezTo>
                <a:cubicBezTo>
                  <a:pt x="88" y="149"/>
                  <a:pt x="89" y="152"/>
                  <a:pt x="91" y="154"/>
                </a:cubicBezTo>
                <a:close/>
                <a:moveTo>
                  <a:pt x="159" y="134"/>
                </a:moveTo>
                <a:cubicBezTo>
                  <a:pt x="142" y="134"/>
                  <a:pt x="142" y="134"/>
                  <a:pt x="142" y="134"/>
                </a:cubicBezTo>
                <a:cubicBezTo>
                  <a:pt x="142" y="142"/>
                  <a:pt x="142" y="142"/>
                  <a:pt x="142" y="142"/>
                </a:cubicBezTo>
                <a:cubicBezTo>
                  <a:pt x="157" y="142"/>
                  <a:pt x="157" y="142"/>
                  <a:pt x="157" y="142"/>
                </a:cubicBezTo>
                <a:cubicBezTo>
                  <a:pt x="157" y="148"/>
                  <a:pt x="157" y="148"/>
                  <a:pt x="157" y="148"/>
                </a:cubicBezTo>
                <a:cubicBezTo>
                  <a:pt x="142" y="148"/>
                  <a:pt x="142" y="148"/>
                  <a:pt x="142" y="148"/>
                </a:cubicBezTo>
                <a:cubicBezTo>
                  <a:pt x="142" y="162"/>
                  <a:pt x="142" y="162"/>
                  <a:pt x="142" y="162"/>
                </a:cubicBezTo>
                <a:cubicBezTo>
                  <a:pt x="135" y="162"/>
                  <a:pt x="135" y="162"/>
                  <a:pt x="135" y="162"/>
                </a:cubicBezTo>
                <a:cubicBezTo>
                  <a:pt x="135" y="128"/>
                  <a:pt x="135" y="128"/>
                  <a:pt x="135" y="128"/>
                </a:cubicBezTo>
                <a:cubicBezTo>
                  <a:pt x="159" y="128"/>
                  <a:pt x="159" y="128"/>
                  <a:pt x="159" y="128"/>
                </a:cubicBezTo>
                <a:lnTo>
                  <a:pt x="159" y="134"/>
                </a:lnTo>
                <a:close/>
                <a:moveTo>
                  <a:pt x="44" y="53"/>
                </a:moveTo>
                <a:cubicBezTo>
                  <a:pt x="32" y="53"/>
                  <a:pt x="32" y="53"/>
                  <a:pt x="32" y="53"/>
                </a:cubicBezTo>
                <a:cubicBezTo>
                  <a:pt x="32" y="65"/>
                  <a:pt x="32" y="65"/>
                  <a:pt x="32" y="65"/>
                </a:cubicBezTo>
                <a:cubicBezTo>
                  <a:pt x="44" y="65"/>
                  <a:pt x="44" y="65"/>
                  <a:pt x="44" y="65"/>
                </a:cubicBezTo>
                <a:lnTo>
                  <a:pt x="44" y="53"/>
                </a:lnTo>
                <a:close/>
                <a:moveTo>
                  <a:pt x="80" y="41"/>
                </a:moveTo>
                <a:cubicBezTo>
                  <a:pt x="68" y="41"/>
                  <a:pt x="68" y="41"/>
                  <a:pt x="68" y="41"/>
                </a:cubicBezTo>
                <a:cubicBezTo>
                  <a:pt x="68" y="53"/>
                  <a:pt x="68" y="53"/>
                  <a:pt x="68" y="53"/>
                </a:cubicBezTo>
                <a:cubicBezTo>
                  <a:pt x="80" y="53"/>
                  <a:pt x="80" y="53"/>
                  <a:pt x="80" y="53"/>
                </a:cubicBezTo>
                <a:lnTo>
                  <a:pt x="80" y="41"/>
                </a:lnTo>
                <a:close/>
                <a:moveTo>
                  <a:pt x="68" y="53"/>
                </a:moveTo>
                <a:cubicBezTo>
                  <a:pt x="56" y="53"/>
                  <a:pt x="56" y="53"/>
                  <a:pt x="56" y="53"/>
                </a:cubicBezTo>
                <a:cubicBezTo>
                  <a:pt x="56" y="65"/>
                  <a:pt x="56" y="65"/>
                  <a:pt x="56" y="65"/>
                </a:cubicBezTo>
                <a:cubicBezTo>
                  <a:pt x="68" y="65"/>
                  <a:pt x="68" y="65"/>
                  <a:pt x="68" y="65"/>
                </a:cubicBezTo>
                <a:lnTo>
                  <a:pt x="68" y="53"/>
                </a:lnTo>
                <a:close/>
                <a:moveTo>
                  <a:pt x="56" y="77"/>
                </a:moveTo>
                <a:cubicBezTo>
                  <a:pt x="56" y="65"/>
                  <a:pt x="56" y="65"/>
                  <a:pt x="56" y="65"/>
                </a:cubicBezTo>
                <a:cubicBezTo>
                  <a:pt x="44" y="65"/>
                  <a:pt x="44" y="65"/>
                  <a:pt x="44" y="65"/>
                </a:cubicBezTo>
                <a:cubicBezTo>
                  <a:pt x="44" y="77"/>
                  <a:pt x="44" y="77"/>
                  <a:pt x="44" y="77"/>
                </a:cubicBezTo>
                <a:lnTo>
                  <a:pt x="56" y="77"/>
                </a:lnTo>
                <a:close/>
                <a:moveTo>
                  <a:pt x="92" y="21"/>
                </a:moveTo>
                <a:cubicBezTo>
                  <a:pt x="16" y="21"/>
                  <a:pt x="16" y="21"/>
                  <a:pt x="16" y="21"/>
                </a:cubicBezTo>
                <a:cubicBezTo>
                  <a:pt x="16" y="97"/>
                  <a:pt x="16" y="97"/>
                  <a:pt x="16" y="97"/>
                </a:cubicBezTo>
                <a:cubicBezTo>
                  <a:pt x="92" y="97"/>
                  <a:pt x="92" y="97"/>
                  <a:pt x="92" y="97"/>
                </a:cubicBezTo>
                <a:lnTo>
                  <a:pt x="92" y="21"/>
                </a:lnTo>
                <a:close/>
                <a:moveTo>
                  <a:pt x="84" y="89"/>
                </a:moveTo>
                <a:cubicBezTo>
                  <a:pt x="24" y="89"/>
                  <a:pt x="24" y="89"/>
                  <a:pt x="24" y="89"/>
                </a:cubicBezTo>
                <a:cubicBezTo>
                  <a:pt x="24" y="28"/>
                  <a:pt x="24" y="28"/>
                  <a:pt x="24" y="28"/>
                </a:cubicBezTo>
                <a:cubicBezTo>
                  <a:pt x="84" y="28"/>
                  <a:pt x="84" y="28"/>
                  <a:pt x="84" y="28"/>
                </a:cubicBezTo>
                <a:lnTo>
                  <a:pt x="84" y="89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23"/>
          <p:cNvSpPr>
            <a:spLocks noEditPoints="1"/>
          </p:cNvSpPr>
          <p:nvPr/>
        </p:nvSpPr>
        <p:spPr bwMode="auto">
          <a:xfrm>
            <a:off x="-1588" y="6327775"/>
            <a:ext cx="395288" cy="396875"/>
          </a:xfrm>
          <a:custGeom>
            <a:avLst/>
            <a:gdLst>
              <a:gd name="T0" fmla="*/ 144 w 200"/>
              <a:gd name="T1" fmla="*/ 201 h 201"/>
              <a:gd name="T2" fmla="*/ 20 w 200"/>
              <a:gd name="T3" fmla="*/ 1 h 201"/>
              <a:gd name="T4" fmla="*/ 108 w 200"/>
              <a:gd name="T5" fmla="*/ 1 h 201"/>
              <a:gd name="T6" fmla="*/ 164 w 200"/>
              <a:gd name="T7" fmla="*/ 61 h 201"/>
              <a:gd name="T8" fmla="*/ 164 w 200"/>
              <a:gd name="T9" fmla="*/ 109 h 201"/>
              <a:gd name="T10" fmla="*/ 180 w 200"/>
              <a:gd name="T11" fmla="*/ 177 h 201"/>
              <a:gd name="T12" fmla="*/ 151 w 200"/>
              <a:gd name="T13" fmla="*/ 61 h 201"/>
              <a:gd name="T14" fmla="*/ 100 w 200"/>
              <a:gd name="T15" fmla="*/ 49 h 201"/>
              <a:gd name="T16" fmla="*/ 8 w 200"/>
              <a:gd name="T17" fmla="*/ 173 h 201"/>
              <a:gd name="T18" fmla="*/ 64 w 200"/>
              <a:gd name="T19" fmla="*/ 177 h 201"/>
              <a:gd name="T20" fmla="*/ 156 w 200"/>
              <a:gd name="T21" fmla="*/ 109 h 201"/>
              <a:gd name="T22" fmla="*/ 111 w 200"/>
              <a:gd name="T23" fmla="*/ 128 h 201"/>
              <a:gd name="T24" fmla="*/ 131 w 200"/>
              <a:gd name="T25" fmla="*/ 147 h 201"/>
              <a:gd name="T26" fmla="*/ 131 w 200"/>
              <a:gd name="T27" fmla="*/ 128 h 201"/>
              <a:gd name="T28" fmla="*/ 96 w 200"/>
              <a:gd name="T29" fmla="*/ 149 h 201"/>
              <a:gd name="T30" fmla="*/ 102 w 200"/>
              <a:gd name="T31" fmla="*/ 132 h 201"/>
              <a:gd name="T32" fmla="*/ 78 w 200"/>
              <a:gd name="T33" fmla="*/ 162 h 201"/>
              <a:gd name="T34" fmla="*/ 171 w 200"/>
              <a:gd name="T35" fmla="*/ 132 h 201"/>
              <a:gd name="T36" fmla="*/ 147 w 200"/>
              <a:gd name="T37" fmla="*/ 162 h 201"/>
              <a:gd name="T38" fmla="*/ 165 w 200"/>
              <a:gd name="T39" fmla="*/ 149 h 201"/>
              <a:gd name="T40" fmla="*/ 171 w 200"/>
              <a:gd name="T41" fmla="*/ 132 h 201"/>
              <a:gd name="T42" fmla="*/ 154 w 200"/>
              <a:gd name="T43" fmla="*/ 134 h 201"/>
              <a:gd name="T44" fmla="*/ 166 w 200"/>
              <a:gd name="T45" fmla="*/ 139 h 201"/>
              <a:gd name="T46" fmla="*/ 88 w 200"/>
              <a:gd name="T47" fmla="*/ 134 h 201"/>
              <a:gd name="T48" fmla="*/ 96 w 200"/>
              <a:gd name="T49" fmla="*/ 141 h 201"/>
              <a:gd name="T50" fmla="*/ 85 w 200"/>
              <a:gd name="T51" fmla="*/ 134 h 201"/>
              <a:gd name="T52" fmla="*/ 68 w 200"/>
              <a:gd name="T53" fmla="*/ 77 h 201"/>
              <a:gd name="T54" fmla="*/ 16 w 200"/>
              <a:gd name="T55" fmla="*/ 85 h 201"/>
              <a:gd name="T56" fmla="*/ 24 w 200"/>
              <a:gd name="T57" fmla="*/ 85 h 201"/>
              <a:gd name="T58" fmla="*/ 92 w 200"/>
              <a:gd name="T59" fmla="*/ 77 h 201"/>
              <a:gd name="T60" fmla="*/ 32 w 200"/>
              <a:gd name="T61" fmla="*/ 73 h 201"/>
              <a:gd name="T62" fmla="*/ 52 w 200"/>
              <a:gd name="T63" fmla="*/ 64 h 201"/>
              <a:gd name="T64" fmla="*/ 80 w 200"/>
              <a:gd name="T65" fmla="*/ 64 h 201"/>
              <a:gd name="T66" fmla="*/ 92 w 200"/>
              <a:gd name="T67" fmla="*/ 45 h 201"/>
              <a:gd name="T68" fmla="*/ 76 w 200"/>
              <a:gd name="T69" fmla="*/ 33 h 201"/>
              <a:gd name="T70" fmla="*/ 92 w 200"/>
              <a:gd name="T71" fmla="*/ 25 h 201"/>
              <a:gd name="T72" fmla="*/ 56 w 200"/>
              <a:gd name="T73" fmla="*/ 45 h 201"/>
              <a:gd name="T74" fmla="*/ 56 w 200"/>
              <a:gd name="T75" fmla="*/ 33 h 201"/>
              <a:gd name="T76" fmla="*/ 36 w 200"/>
              <a:gd name="T77" fmla="*/ 25 h 201"/>
              <a:gd name="T78" fmla="*/ 16 w 200"/>
              <a:gd name="T79" fmla="*/ 25 h 201"/>
              <a:gd name="T80" fmla="*/ 16 w 200"/>
              <a:gd name="T81" fmla="*/ 25 h 201"/>
              <a:gd name="T82" fmla="*/ 36 w 200"/>
              <a:gd name="T83" fmla="*/ 45 h 201"/>
              <a:gd name="T84" fmla="*/ 48 w 200"/>
              <a:gd name="T85" fmla="*/ 36 h 201"/>
              <a:gd name="T86" fmla="*/ 44 w 200"/>
              <a:gd name="T87" fmla="*/ 49 h 201"/>
              <a:gd name="T88" fmla="*/ 52 w 200"/>
              <a:gd name="T89" fmla="*/ 57 h 201"/>
              <a:gd name="T90" fmla="*/ 36 w 200"/>
              <a:gd name="T91" fmla="*/ 57 h 201"/>
              <a:gd name="T92" fmla="*/ 24 w 200"/>
              <a:gd name="T93" fmla="*/ 88 h 201"/>
              <a:gd name="T94" fmla="*/ 32 w 200"/>
              <a:gd name="T95" fmla="*/ 88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00" h="201">
                <a:moveTo>
                  <a:pt x="180" y="177"/>
                </a:moveTo>
                <a:cubicBezTo>
                  <a:pt x="164" y="177"/>
                  <a:pt x="164" y="177"/>
                  <a:pt x="164" y="177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64" y="192"/>
                  <a:pt x="155" y="201"/>
                  <a:pt x="144" y="201"/>
                </a:cubicBezTo>
                <a:cubicBezTo>
                  <a:pt x="20" y="201"/>
                  <a:pt x="20" y="201"/>
                  <a:pt x="20" y="201"/>
                </a:cubicBezTo>
                <a:cubicBezTo>
                  <a:pt x="9" y="201"/>
                  <a:pt x="0" y="192"/>
                  <a:pt x="0" y="18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1"/>
                  <a:pt x="20" y="1"/>
                </a:cubicBezTo>
                <a:cubicBezTo>
                  <a:pt x="100" y="1"/>
                  <a:pt x="100" y="1"/>
                  <a:pt x="100" y="1"/>
                </a:cubicBezTo>
                <a:cubicBezTo>
                  <a:pt x="107" y="1"/>
                  <a:pt x="107" y="1"/>
                  <a:pt x="107" y="1"/>
                </a:cubicBezTo>
                <a:cubicBezTo>
                  <a:pt x="107" y="0"/>
                  <a:pt x="107" y="0"/>
                  <a:pt x="107" y="0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109"/>
                  <a:pt x="164" y="109"/>
                  <a:pt x="164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91" y="109"/>
                  <a:pt x="200" y="118"/>
                  <a:pt x="200" y="129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68"/>
                  <a:pt x="191" y="177"/>
                  <a:pt x="180" y="177"/>
                </a:cubicBezTo>
                <a:close/>
                <a:moveTo>
                  <a:pt x="108" y="15"/>
                </a:moveTo>
                <a:cubicBezTo>
                  <a:pt x="108" y="41"/>
                  <a:pt x="108" y="41"/>
                  <a:pt x="108" y="41"/>
                </a:cubicBezTo>
                <a:cubicBezTo>
                  <a:pt x="108" y="52"/>
                  <a:pt x="117" y="61"/>
                  <a:pt x="128" y="61"/>
                </a:cubicBezTo>
                <a:cubicBezTo>
                  <a:pt x="151" y="61"/>
                  <a:pt x="151" y="61"/>
                  <a:pt x="151" y="61"/>
                </a:cubicBezTo>
                <a:lnTo>
                  <a:pt x="108" y="15"/>
                </a:lnTo>
                <a:close/>
                <a:moveTo>
                  <a:pt x="156" y="69"/>
                </a:moveTo>
                <a:cubicBezTo>
                  <a:pt x="120" y="69"/>
                  <a:pt x="120" y="69"/>
                  <a:pt x="120" y="69"/>
                </a:cubicBezTo>
                <a:cubicBezTo>
                  <a:pt x="109" y="69"/>
                  <a:pt x="100" y="60"/>
                  <a:pt x="100" y="49"/>
                </a:cubicBezTo>
                <a:cubicBezTo>
                  <a:pt x="100" y="9"/>
                  <a:pt x="100" y="9"/>
                  <a:pt x="100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17" y="9"/>
                  <a:pt x="8" y="18"/>
                  <a:pt x="8" y="29"/>
                </a:cubicBezTo>
                <a:cubicBezTo>
                  <a:pt x="8" y="173"/>
                  <a:pt x="8" y="173"/>
                  <a:pt x="8" y="173"/>
                </a:cubicBezTo>
                <a:cubicBezTo>
                  <a:pt x="8" y="184"/>
                  <a:pt x="17" y="193"/>
                  <a:pt x="28" y="193"/>
                </a:cubicBezTo>
                <a:cubicBezTo>
                  <a:pt x="136" y="193"/>
                  <a:pt x="136" y="193"/>
                  <a:pt x="136" y="193"/>
                </a:cubicBezTo>
                <a:cubicBezTo>
                  <a:pt x="145" y="193"/>
                  <a:pt x="154" y="186"/>
                  <a:pt x="155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53" y="177"/>
                  <a:pt x="44" y="168"/>
                  <a:pt x="44" y="157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4" y="118"/>
                  <a:pt x="53" y="109"/>
                  <a:pt x="64" y="109"/>
                </a:cubicBezTo>
                <a:cubicBezTo>
                  <a:pt x="156" y="109"/>
                  <a:pt x="156" y="109"/>
                  <a:pt x="156" y="109"/>
                </a:cubicBezTo>
                <a:lnTo>
                  <a:pt x="156" y="69"/>
                </a:lnTo>
                <a:close/>
                <a:moveTo>
                  <a:pt x="118" y="141"/>
                </a:moveTo>
                <a:cubicBezTo>
                  <a:pt x="118" y="128"/>
                  <a:pt x="118" y="128"/>
                  <a:pt x="118" y="128"/>
                </a:cubicBezTo>
                <a:cubicBezTo>
                  <a:pt x="111" y="128"/>
                  <a:pt x="111" y="128"/>
                  <a:pt x="111" y="128"/>
                </a:cubicBezTo>
                <a:cubicBezTo>
                  <a:pt x="111" y="162"/>
                  <a:pt x="111" y="162"/>
                  <a:pt x="111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8" y="147"/>
                  <a:pt x="118" y="147"/>
                  <a:pt x="118" y="147"/>
                </a:cubicBezTo>
                <a:cubicBezTo>
                  <a:pt x="131" y="147"/>
                  <a:pt x="131" y="147"/>
                  <a:pt x="131" y="147"/>
                </a:cubicBezTo>
                <a:cubicBezTo>
                  <a:pt x="131" y="162"/>
                  <a:pt x="131" y="162"/>
                  <a:pt x="131" y="162"/>
                </a:cubicBezTo>
                <a:cubicBezTo>
                  <a:pt x="138" y="162"/>
                  <a:pt x="138" y="162"/>
                  <a:pt x="138" y="162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31" y="128"/>
                  <a:pt x="131" y="128"/>
                  <a:pt x="131" y="128"/>
                </a:cubicBezTo>
                <a:cubicBezTo>
                  <a:pt x="131" y="141"/>
                  <a:pt x="131" y="141"/>
                  <a:pt x="131" y="141"/>
                </a:cubicBezTo>
                <a:lnTo>
                  <a:pt x="118" y="141"/>
                </a:lnTo>
                <a:close/>
                <a:moveTo>
                  <a:pt x="89" y="149"/>
                </a:moveTo>
                <a:cubicBezTo>
                  <a:pt x="92" y="149"/>
                  <a:pt x="95" y="149"/>
                  <a:pt x="96" y="149"/>
                </a:cubicBezTo>
                <a:cubicBezTo>
                  <a:pt x="98" y="149"/>
                  <a:pt x="99" y="148"/>
                  <a:pt x="100" y="147"/>
                </a:cubicBezTo>
                <a:cubicBezTo>
                  <a:pt x="101" y="146"/>
                  <a:pt x="102" y="145"/>
                  <a:pt x="103" y="144"/>
                </a:cubicBezTo>
                <a:cubicBezTo>
                  <a:pt x="104" y="142"/>
                  <a:pt x="104" y="141"/>
                  <a:pt x="104" y="138"/>
                </a:cubicBezTo>
                <a:cubicBezTo>
                  <a:pt x="104" y="136"/>
                  <a:pt x="103" y="133"/>
                  <a:pt x="102" y="132"/>
                </a:cubicBezTo>
                <a:cubicBezTo>
                  <a:pt x="101" y="130"/>
                  <a:pt x="99" y="129"/>
                  <a:pt x="97" y="128"/>
                </a:cubicBezTo>
                <a:cubicBezTo>
                  <a:pt x="96" y="128"/>
                  <a:pt x="93" y="128"/>
                  <a:pt x="89" y="128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49"/>
                  <a:pt x="85" y="149"/>
                  <a:pt x="85" y="149"/>
                </a:cubicBezTo>
                <a:lnTo>
                  <a:pt x="89" y="149"/>
                </a:lnTo>
                <a:close/>
                <a:moveTo>
                  <a:pt x="171" y="132"/>
                </a:moveTo>
                <a:cubicBezTo>
                  <a:pt x="170" y="130"/>
                  <a:pt x="168" y="129"/>
                  <a:pt x="166" y="128"/>
                </a:cubicBezTo>
                <a:cubicBezTo>
                  <a:pt x="165" y="128"/>
                  <a:pt x="162" y="128"/>
                  <a:pt x="158" y="128"/>
                </a:cubicBezTo>
                <a:cubicBezTo>
                  <a:pt x="147" y="128"/>
                  <a:pt x="147" y="128"/>
                  <a:pt x="147" y="128"/>
                </a:cubicBezTo>
                <a:cubicBezTo>
                  <a:pt x="147" y="162"/>
                  <a:pt x="147" y="162"/>
                  <a:pt x="147" y="162"/>
                </a:cubicBezTo>
                <a:cubicBezTo>
                  <a:pt x="154" y="162"/>
                  <a:pt x="154" y="162"/>
                  <a:pt x="154" y="162"/>
                </a:cubicBezTo>
                <a:cubicBezTo>
                  <a:pt x="154" y="149"/>
                  <a:pt x="154" y="149"/>
                  <a:pt x="154" y="149"/>
                </a:cubicBezTo>
                <a:cubicBezTo>
                  <a:pt x="158" y="149"/>
                  <a:pt x="158" y="149"/>
                  <a:pt x="158" y="149"/>
                </a:cubicBezTo>
                <a:cubicBezTo>
                  <a:pt x="161" y="149"/>
                  <a:pt x="164" y="149"/>
                  <a:pt x="165" y="149"/>
                </a:cubicBezTo>
                <a:cubicBezTo>
                  <a:pt x="167" y="149"/>
                  <a:pt x="168" y="148"/>
                  <a:pt x="169" y="147"/>
                </a:cubicBezTo>
                <a:cubicBezTo>
                  <a:pt x="170" y="146"/>
                  <a:pt x="171" y="145"/>
                  <a:pt x="172" y="144"/>
                </a:cubicBezTo>
                <a:cubicBezTo>
                  <a:pt x="173" y="142"/>
                  <a:pt x="173" y="141"/>
                  <a:pt x="173" y="138"/>
                </a:cubicBezTo>
                <a:cubicBezTo>
                  <a:pt x="173" y="136"/>
                  <a:pt x="172" y="133"/>
                  <a:pt x="171" y="132"/>
                </a:cubicBezTo>
                <a:close/>
                <a:moveTo>
                  <a:pt x="163" y="143"/>
                </a:moveTo>
                <a:cubicBezTo>
                  <a:pt x="162" y="143"/>
                  <a:pt x="160" y="143"/>
                  <a:pt x="157" y="143"/>
                </a:cubicBezTo>
                <a:cubicBezTo>
                  <a:pt x="154" y="143"/>
                  <a:pt x="154" y="143"/>
                  <a:pt x="154" y="143"/>
                </a:cubicBezTo>
                <a:cubicBezTo>
                  <a:pt x="154" y="134"/>
                  <a:pt x="154" y="134"/>
                  <a:pt x="154" y="134"/>
                </a:cubicBezTo>
                <a:cubicBezTo>
                  <a:pt x="157" y="134"/>
                  <a:pt x="157" y="134"/>
                  <a:pt x="157" y="134"/>
                </a:cubicBezTo>
                <a:cubicBezTo>
                  <a:pt x="160" y="134"/>
                  <a:pt x="161" y="134"/>
                  <a:pt x="162" y="134"/>
                </a:cubicBezTo>
                <a:cubicBezTo>
                  <a:pt x="163" y="134"/>
                  <a:pt x="164" y="135"/>
                  <a:pt x="165" y="135"/>
                </a:cubicBezTo>
                <a:cubicBezTo>
                  <a:pt x="166" y="136"/>
                  <a:pt x="166" y="137"/>
                  <a:pt x="166" y="139"/>
                </a:cubicBezTo>
                <a:cubicBezTo>
                  <a:pt x="166" y="140"/>
                  <a:pt x="166" y="140"/>
                  <a:pt x="165" y="141"/>
                </a:cubicBezTo>
                <a:cubicBezTo>
                  <a:pt x="165" y="142"/>
                  <a:pt x="164" y="143"/>
                  <a:pt x="163" y="143"/>
                </a:cubicBezTo>
                <a:close/>
                <a:moveTo>
                  <a:pt x="85" y="134"/>
                </a:moveTo>
                <a:cubicBezTo>
                  <a:pt x="88" y="134"/>
                  <a:pt x="88" y="134"/>
                  <a:pt x="88" y="134"/>
                </a:cubicBezTo>
                <a:cubicBezTo>
                  <a:pt x="90" y="134"/>
                  <a:pt x="92" y="134"/>
                  <a:pt x="93" y="134"/>
                </a:cubicBezTo>
                <a:cubicBezTo>
                  <a:pt x="94" y="134"/>
                  <a:pt x="95" y="135"/>
                  <a:pt x="96" y="135"/>
                </a:cubicBezTo>
                <a:cubicBezTo>
                  <a:pt x="96" y="136"/>
                  <a:pt x="97" y="137"/>
                  <a:pt x="97" y="139"/>
                </a:cubicBezTo>
                <a:cubicBezTo>
                  <a:pt x="97" y="140"/>
                  <a:pt x="97" y="140"/>
                  <a:pt x="96" y="141"/>
                </a:cubicBezTo>
                <a:cubicBezTo>
                  <a:pt x="96" y="142"/>
                  <a:pt x="95" y="143"/>
                  <a:pt x="94" y="143"/>
                </a:cubicBezTo>
                <a:cubicBezTo>
                  <a:pt x="93" y="143"/>
                  <a:pt x="91" y="143"/>
                  <a:pt x="88" y="143"/>
                </a:cubicBezTo>
                <a:cubicBezTo>
                  <a:pt x="85" y="143"/>
                  <a:pt x="85" y="143"/>
                  <a:pt x="85" y="143"/>
                </a:cubicBezTo>
                <a:lnTo>
                  <a:pt x="85" y="134"/>
                </a:lnTo>
                <a:close/>
                <a:moveTo>
                  <a:pt x="32" y="85"/>
                </a:moveTo>
                <a:cubicBezTo>
                  <a:pt x="40" y="85"/>
                  <a:pt x="40" y="85"/>
                  <a:pt x="40" y="85"/>
                </a:cubicBezTo>
                <a:cubicBezTo>
                  <a:pt x="40" y="77"/>
                  <a:pt x="40" y="77"/>
                  <a:pt x="40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85"/>
                  <a:pt x="68" y="85"/>
                  <a:pt x="68" y="85"/>
                </a:cubicBezTo>
                <a:cubicBezTo>
                  <a:pt x="32" y="85"/>
                  <a:pt x="32" y="85"/>
                  <a:pt x="32" y="85"/>
                </a:cubicBezTo>
                <a:close/>
                <a:moveTo>
                  <a:pt x="24" y="85"/>
                </a:moveTo>
                <a:cubicBezTo>
                  <a:pt x="16" y="85"/>
                  <a:pt x="16" y="85"/>
                  <a:pt x="16" y="85"/>
                </a:cubicBezTo>
                <a:cubicBezTo>
                  <a:pt x="16" y="77"/>
                  <a:pt x="16" y="77"/>
                  <a:pt x="16" y="77"/>
                </a:cubicBezTo>
                <a:cubicBezTo>
                  <a:pt x="32" y="77"/>
                  <a:pt x="32" y="77"/>
                  <a:pt x="32" y="77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lose/>
                <a:moveTo>
                  <a:pt x="92" y="85"/>
                </a:moveTo>
                <a:cubicBezTo>
                  <a:pt x="76" y="85"/>
                  <a:pt x="76" y="85"/>
                  <a:pt x="76" y="85"/>
                </a:cubicBezTo>
                <a:cubicBezTo>
                  <a:pt x="76" y="77"/>
                  <a:pt x="76" y="77"/>
                  <a:pt x="76" y="77"/>
                </a:cubicBezTo>
                <a:cubicBezTo>
                  <a:pt x="92" y="77"/>
                  <a:pt x="92" y="77"/>
                  <a:pt x="92" y="77"/>
                </a:cubicBezTo>
                <a:lnTo>
                  <a:pt x="92" y="85"/>
                </a:lnTo>
                <a:close/>
                <a:moveTo>
                  <a:pt x="40" y="73"/>
                </a:moveTo>
                <a:cubicBezTo>
                  <a:pt x="40" y="73"/>
                  <a:pt x="40" y="73"/>
                  <a:pt x="40" y="73"/>
                </a:cubicBezTo>
                <a:cubicBezTo>
                  <a:pt x="32" y="73"/>
                  <a:pt x="32" y="73"/>
                  <a:pt x="32" y="73"/>
                </a:cubicBezTo>
                <a:cubicBezTo>
                  <a:pt x="32" y="73"/>
                  <a:pt x="32" y="73"/>
                  <a:pt x="32" y="73"/>
                </a:cubicBezTo>
                <a:cubicBezTo>
                  <a:pt x="16" y="73"/>
                  <a:pt x="16" y="73"/>
                  <a:pt x="16" y="73"/>
                </a:cubicBezTo>
                <a:cubicBezTo>
                  <a:pt x="16" y="64"/>
                  <a:pt x="16" y="64"/>
                  <a:pt x="16" y="64"/>
                </a:cubicBezTo>
                <a:cubicBezTo>
                  <a:pt x="52" y="64"/>
                  <a:pt x="52" y="64"/>
                  <a:pt x="52" y="64"/>
                </a:cubicBezTo>
                <a:cubicBezTo>
                  <a:pt x="52" y="73"/>
                  <a:pt x="52" y="73"/>
                  <a:pt x="52" y="73"/>
                </a:cubicBezTo>
                <a:cubicBezTo>
                  <a:pt x="60" y="73"/>
                  <a:pt x="60" y="73"/>
                  <a:pt x="60" y="73"/>
                </a:cubicBezTo>
                <a:cubicBezTo>
                  <a:pt x="60" y="64"/>
                  <a:pt x="60" y="64"/>
                  <a:pt x="60" y="64"/>
                </a:cubicBezTo>
                <a:cubicBezTo>
                  <a:pt x="80" y="64"/>
                  <a:pt x="80" y="64"/>
                  <a:pt x="80" y="64"/>
                </a:cubicBezTo>
                <a:cubicBezTo>
                  <a:pt x="80" y="73"/>
                  <a:pt x="80" y="73"/>
                  <a:pt x="80" y="73"/>
                </a:cubicBezTo>
                <a:moveTo>
                  <a:pt x="84" y="36"/>
                </a:moveTo>
                <a:cubicBezTo>
                  <a:pt x="92" y="36"/>
                  <a:pt x="92" y="36"/>
                  <a:pt x="92" y="36"/>
                </a:cubicBezTo>
                <a:cubicBezTo>
                  <a:pt x="92" y="45"/>
                  <a:pt x="92" y="45"/>
                  <a:pt x="92" y="45"/>
                </a:cubicBezTo>
                <a:cubicBezTo>
                  <a:pt x="84" y="45"/>
                  <a:pt x="84" y="45"/>
                  <a:pt x="84" y="45"/>
                </a:cubicBezTo>
                <a:lnTo>
                  <a:pt x="84" y="36"/>
                </a:lnTo>
                <a:close/>
                <a:moveTo>
                  <a:pt x="84" y="33"/>
                </a:moveTo>
                <a:cubicBezTo>
                  <a:pt x="76" y="33"/>
                  <a:pt x="76" y="33"/>
                  <a:pt x="76" y="33"/>
                </a:cubicBezTo>
                <a:cubicBezTo>
                  <a:pt x="76" y="33"/>
                  <a:pt x="76" y="33"/>
                  <a:pt x="76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25"/>
                  <a:pt x="72" y="25"/>
                  <a:pt x="72" y="25"/>
                </a:cubicBezTo>
                <a:cubicBezTo>
                  <a:pt x="92" y="25"/>
                  <a:pt x="92" y="25"/>
                  <a:pt x="92" y="25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33"/>
                  <a:pt x="84" y="33"/>
                  <a:pt x="84" y="33"/>
                </a:cubicBezTo>
                <a:close/>
                <a:moveTo>
                  <a:pt x="76" y="45"/>
                </a:moveTo>
                <a:cubicBezTo>
                  <a:pt x="56" y="45"/>
                  <a:pt x="56" y="45"/>
                  <a:pt x="56" y="45"/>
                </a:cubicBezTo>
                <a:cubicBezTo>
                  <a:pt x="56" y="36"/>
                  <a:pt x="56" y="36"/>
                  <a:pt x="56" y="36"/>
                </a:cubicBezTo>
                <a:cubicBezTo>
                  <a:pt x="76" y="36"/>
                  <a:pt x="76" y="36"/>
                  <a:pt x="76" y="36"/>
                </a:cubicBezTo>
                <a:lnTo>
                  <a:pt x="76" y="45"/>
                </a:lnTo>
                <a:close/>
                <a:moveTo>
                  <a:pt x="56" y="33"/>
                </a:move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25"/>
                  <a:pt x="36" y="25"/>
                  <a:pt x="36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4" y="33"/>
                  <a:pt x="64" y="33"/>
                  <a:pt x="64" y="33"/>
                </a:cubicBezTo>
                <a:cubicBezTo>
                  <a:pt x="56" y="33"/>
                  <a:pt x="56" y="33"/>
                  <a:pt x="56" y="33"/>
                </a:cubicBezTo>
                <a:close/>
                <a:moveTo>
                  <a:pt x="16" y="25"/>
                </a:moveTo>
                <a:cubicBezTo>
                  <a:pt x="28" y="25"/>
                  <a:pt x="28" y="25"/>
                  <a:pt x="28" y="25"/>
                </a:cubicBezTo>
                <a:cubicBezTo>
                  <a:pt x="28" y="33"/>
                  <a:pt x="28" y="33"/>
                  <a:pt x="28" y="33"/>
                </a:cubicBezTo>
                <a:cubicBezTo>
                  <a:pt x="16" y="33"/>
                  <a:pt x="16" y="33"/>
                  <a:pt x="16" y="33"/>
                </a:cubicBezTo>
                <a:lnTo>
                  <a:pt x="16" y="25"/>
                </a:lnTo>
                <a:close/>
                <a:moveTo>
                  <a:pt x="48" y="45"/>
                </a:moveTo>
                <a:cubicBezTo>
                  <a:pt x="44" y="45"/>
                  <a:pt x="44" y="45"/>
                  <a:pt x="44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5"/>
                  <a:pt x="36" y="45"/>
                  <a:pt x="36" y="45"/>
                </a:cubicBezTo>
                <a:cubicBezTo>
                  <a:pt x="16" y="45"/>
                  <a:pt x="16" y="45"/>
                  <a:pt x="16" y="45"/>
                </a:cubicBezTo>
                <a:cubicBezTo>
                  <a:pt x="16" y="36"/>
                  <a:pt x="16" y="36"/>
                  <a:pt x="16" y="36"/>
                </a:cubicBezTo>
                <a:cubicBezTo>
                  <a:pt x="48" y="36"/>
                  <a:pt x="48" y="36"/>
                  <a:pt x="48" y="36"/>
                </a:cubicBezTo>
                <a:lnTo>
                  <a:pt x="48" y="45"/>
                </a:lnTo>
                <a:close/>
                <a:moveTo>
                  <a:pt x="36" y="57"/>
                </a:moveTo>
                <a:cubicBezTo>
                  <a:pt x="44" y="57"/>
                  <a:pt x="44" y="57"/>
                  <a:pt x="44" y="57"/>
                </a:cubicBezTo>
                <a:cubicBezTo>
                  <a:pt x="44" y="49"/>
                  <a:pt x="44" y="49"/>
                  <a:pt x="44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53"/>
                  <a:pt x="52" y="53"/>
                  <a:pt x="52" y="53"/>
                </a:cubicBezTo>
                <a:cubicBezTo>
                  <a:pt x="52" y="53"/>
                  <a:pt x="52" y="53"/>
                  <a:pt x="52" y="53"/>
                </a:cubicBezTo>
                <a:cubicBezTo>
                  <a:pt x="52" y="57"/>
                  <a:pt x="52" y="57"/>
                  <a:pt x="52" y="57"/>
                </a:cubicBezTo>
                <a:cubicBezTo>
                  <a:pt x="16" y="57"/>
                  <a:pt x="16" y="57"/>
                  <a:pt x="16" y="57"/>
                </a:cubicBezTo>
                <a:cubicBezTo>
                  <a:pt x="16" y="49"/>
                  <a:pt x="16" y="49"/>
                  <a:pt x="16" y="49"/>
                </a:cubicBezTo>
                <a:cubicBezTo>
                  <a:pt x="36" y="49"/>
                  <a:pt x="36" y="49"/>
                  <a:pt x="36" y="49"/>
                </a:cubicBezTo>
                <a:lnTo>
                  <a:pt x="36" y="57"/>
                </a:lnTo>
                <a:close/>
                <a:moveTo>
                  <a:pt x="24" y="97"/>
                </a:moveTo>
                <a:cubicBezTo>
                  <a:pt x="16" y="97"/>
                  <a:pt x="16" y="97"/>
                  <a:pt x="16" y="97"/>
                </a:cubicBezTo>
                <a:cubicBezTo>
                  <a:pt x="16" y="88"/>
                  <a:pt x="16" y="88"/>
                  <a:pt x="16" y="88"/>
                </a:cubicBezTo>
                <a:cubicBezTo>
                  <a:pt x="24" y="88"/>
                  <a:pt x="24" y="88"/>
                  <a:pt x="24" y="88"/>
                </a:cubicBezTo>
                <a:lnTo>
                  <a:pt x="24" y="97"/>
                </a:lnTo>
                <a:close/>
                <a:moveTo>
                  <a:pt x="52" y="97"/>
                </a:moveTo>
                <a:cubicBezTo>
                  <a:pt x="32" y="97"/>
                  <a:pt x="32" y="97"/>
                  <a:pt x="32" y="97"/>
                </a:cubicBezTo>
                <a:cubicBezTo>
                  <a:pt x="32" y="88"/>
                  <a:pt x="32" y="88"/>
                  <a:pt x="32" y="88"/>
                </a:cubicBezTo>
                <a:cubicBezTo>
                  <a:pt x="52" y="88"/>
                  <a:pt x="52" y="88"/>
                  <a:pt x="52" y="88"/>
                </a:cubicBezTo>
                <a:lnTo>
                  <a:pt x="52" y="97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24"/>
          <p:cNvSpPr>
            <a:spLocks noEditPoints="1"/>
          </p:cNvSpPr>
          <p:nvPr/>
        </p:nvSpPr>
        <p:spPr bwMode="auto">
          <a:xfrm>
            <a:off x="488950" y="6329363"/>
            <a:ext cx="395288" cy="396875"/>
          </a:xfrm>
          <a:custGeom>
            <a:avLst/>
            <a:gdLst>
              <a:gd name="T0" fmla="*/ 144 w 200"/>
              <a:gd name="T1" fmla="*/ 201 h 201"/>
              <a:gd name="T2" fmla="*/ 20 w 200"/>
              <a:gd name="T3" fmla="*/ 1 h 201"/>
              <a:gd name="T4" fmla="*/ 108 w 200"/>
              <a:gd name="T5" fmla="*/ 1 h 201"/>
              <a:gd name="T6" fmla="*/ 164 w 200"/>
              <a:gd name="T7" fmla="*/ 61 h 201"/>
              <a:gd name="T8" fmla="*/ 164 w 200"/>
              <a:gd name="T9" fmla="*/ 109 h 201"/>
              <a:gd name="T10" fmla="*/ 180 w 200"/>
              <a:gd name="T11" fmla="*/ 177 h 201"/>
              <a:gd name="T12" fmla="*/ 151 w 200"/>
              <a:gd name="T13" fmla="*/ 61 h 201"/>
              <a:gd name="T14" fmla="*/ 100 w 200"/>
              <a:gd name="T15" fmla="*/ 49 h 201"/>
              <a:gd name="T16" fmla="*/ 8 w 200"/>
              <a:gd name="T17" fmla="*/ 173 h 201"/>
              <a:gd name="T18" fmla="*/ 64 w 200"/>
              <a:gd name="T19" fmla="*/ 177 h 201"/>
              <a:gd name="T20" fmla="*/ 156 w 200"/>
              <a:gd name="T21" fmla="*/ 109 h 201"/>
              <a:gd name="T22" fmla="*/ 130 w 200"/>
              <a:gd name="T23" fmla="*/ 135 h 201"/>
              <a:gd name="T24" fmla="*/ 126 w 200"/>
              <a:gd name="T25" fmla="*/ 128 h 201"/>
              <a:gd name="T26" fmla="*/ 116 w 200"/>
              <a:gd name="T27" fmla="*/ 144 h 201"/>
              <a:gd name="T28" fmla="*/ 133 w 200"/>
              <a:gd name="T29" fmla="*/ 153 h 201"/>
              <a:gd name="T30" fmla="*/ 119 w 200"/>
              <a:gd name="T31" fmla="*/ 151 h 201"/>
              <a:gd name="T32" fmla="*/ 133 w 200"/>
              <a:gd name="T33" fmla="*/ 162 h 201"/>
              <a:gd name="T34" fmla="*/ 135 w 200"/>
              <a:gd name="T35" fmla="*/ 144 h 201"/>
              <a:gd name="T36" fmla="*/ 121 w 200"/>
              <a:gd name="T37" fmla="*/ 135 h 201"/>
              <a:gd name="T38" fmla="*/ 99 w 200"/>
              <a:gd name="T39" fmla="*/ 139 h 201"/>
              <a:gd name="T40" fmla="*/ 81 w 200"/>
              <a:gd name="T41" fmla="*/ 132 h 201"/>
              <a:gd name="T42" fmla="*/ 101 w 200"/>
              <a:gd name="T43" fmla="*/ 160 h 201"/>
              <a:gd name="T44" fmla="*/ 92 w 200"/>
              <a:gd name="T45" fmla="*/ 157 h 201"/>
              <a:gd name="T46" fmla="*/ 154 w 200"/>
              <a:gd name="T47" fmla="*/ 135 h 201"/>
              <a:gd name="T48" fmla="*/ 172 w 200"/>
              <a:gd name="T49" fmla="*/ 138 h 201"/>
              <a:gd name="T50" fmla="*/ 148 w 200"/>
              <a:gd name="T51" fmla="*/ 132 h 201"/>
              <a:gd name="T52" fmla="*/ 163 w 200"/>
              <a:gd name="T53" fmla="*/ 149 h 201"/>
              <a:gd name="T54" fmla="*/ 159 w 200"/>
              <a:gd name="T55" fmla="*/ 157 h 201"/>
              <a:gd name="T56" fmla="*/ 149 w 200"/>
              <a:gd name="T57" fmla="*/ 160 h 201"/>
              <a:gd name="T58" fmla="*/ 173 w 200"/>
              <a:gd name="T59" fmla="*/ 153 h 201"/>
              <a:gd name="T60" fmla="*/ 154 w 200"/>
              <a:gd name="T61" fmla="*/ 139 h 201"/>
              <a:gd name="T62" fmla="*/ 81 w 200"/>
              <a:gd name="T63" fmla="*/ 30 h 201"/>
              <a:gd name="T64" fmla="*/ 86 w 200"/>
              <a:gd name="T65" fmla="*/ 54 h 201"/>
              <a:gd name="T66" fmla="*/ 85 w 200"/>
              <a:gd name="T67" fmla="*/ 66 h 201"/>
              <a:gd name="T68" fmla="*/ 81 w 200"/>
              <a:gd name="T69" fmla="*/ 89 h 201"/>
              <a:gd name="T70" fmla="*/ 68 w 200"/>
              <a:gd name="T71" fmla="*/ 84 h 201"/>
              <a:gd name="T72" fmla="*/ 75 w 200"/>
              <a:gd name="T73" fmla="*/ 71 h 201"/>
              <a:gd name="T74" fmla="*/ 78 w 200"/>
              <a:gd name="T75" fmla="*/ 56 h 201"/>
              <a:gd name="T76" fmla="*/ 73 w 200"/>
              <a:gd name="T77" fmla="*/ 36 h 201"/>
              <a:gd name="T78" fmla="*/ 77 w 200"/>
              <a:gd name="T79" fmla="*/ 28 h 201"/>
              <a:gd name="T80" fmla="*/ 26 w 200"/>
              <a:gd name="T81" fmla="*/ 77 h 201"/>
              <a:gd name="T82" fmla="*/ 19 w 200"/>
              <a:gd name="T83" fmla="*/ 55 h 201"/>
              <a:gd name="T84" fmla="*/ 26 w 200"/>
              <a:gd name="T85" fmla="*/ 43 h 201"/>
              <a:gd name="T86" fmla="*/ 40 w 200"/>
              <a:gd name="T87" fmla="*/ 27 h 201"/>
              <a:gd name="T88" fmla="*/ 36 w 200"/>
              <a:gd name="T89" fmla="*/ 37 h 201"/>
              <a:gd name="T90" fmla="*/ 32 w 200"/>
              <a:gd name="T91" fmla="*/ 57 h 201"/>
              <a:gd name="T92" fmla="*/ 35 w 200"/>
              <a:gd name="T93" fmla="*/ 72 h 201"/>
              <a:gd name="T94" fmla="*/ 42 w 200"/>
              <a:gd name="T95" fmla="*/ 84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00" h="201">
                <a:moveTo>
                  <a:pt x="180" y="177"/>
                </a:moveTo>
                <a:cubicBezTo>
                  <a:pt x="164" y="177"/>
                  <a:pt x="164" y="177"/>
                  <a:pt x="164" y="177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64" y="192"/>
                  <a:pt x="155" y="201"/>
                  <a:pt x="144" y="201"/>
                </a:cubicBezTo>
                <a:cubicBezTo>
                  <a:pt x="20" y="201"/>
                  <a:pt x="20" y="201"/>
                  <a:pt x="20" y="201"/>
                </a:cubicBezTo>
                <a:cubicBezTo>
                  <a:pt x="9" y="201"/>
                  <a:pt x="0" y="192"/>
                  <a:pt x="0" y="18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1"/>
                  <a:pt x="20" y="1"/>
                </a:cubicBezTo>
                <a:cubicBezTo>
                  <a:pt x="100" y="1"/>
                  <a:pt x="100" y="1"/>
                  <a:pt x="100" y="1"/>
                </a:cubicBezTo>
                <a:cubicBezTo>
                  <a:pt x="107" y="1"/>
                  <a:pt x="107" y="1"/>
                  <a:pt x="107" y="1"/>
                </a:cubicBezTo>
                <a:cubicBezTo>
                  <a:pt x="107" y="0"/>
                  <a:pt x="107" y="0"/>
                  <a:pt x="107" y="0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109"/>
                  <a:pt x="164" y="109"/>
                  <a:pt x="164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91" y="109"/>
                  <a:pt x="200" y="118"/>
                  <a:pt x="200" y="129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68"/>
                  <a:pt x="191" y="177"/>
                  <a:pt x="180" y="177"/>
                </a:cubicBezTo>
                <a:close/>
                <a:moveTo>
                  <a:pt x="108" y="15"/>
                </a:moveTo>
                <a:cubicBezTo>
                  <a:pt x="108" y="41"/>
                  <a:pt x="108" y="41"/>
                  <a:pt x="108" y="41"/>
                </a:cubicBezTo>
                <a:cubicBezTo>
                  <a:pt x="108" y="52"/>
                  <a:pt x="117" y="61"/>
                  <a:pt x="128" y="61"/>
                </a:cubicBezTo>
                <a:cubicBezTo>
                  <a:pt x="151" y="61"/>
                  <a:pt x="151" y="61"/>
                  <a:pt x="151" y="61"/>
                </a:cubicBezTo>
                <a:lnTo>
                  <a:pt x="108" y="15"/>
                </a:lnTo>
                <a:close/>
                <a:moveTo>
                  <a:pt x="156" y="69"/>
                </a:moveTo>
                <a:cubicBezTo>
                  <a:pt x="120" y="69"/>
                  <a:pt x="120" y="69"/>
                  <a:pt x="120" y="69"/>
                </a:cubicBezTo>
                <a:cubicBezTo>
                  <a:pt x="109" y="69"/>
                  <a:pt x="100" y="60"/>
                  <a:pt x="100" y="49"/>
                </a:cubicBezTo>
                <a:cubicBezTo>
                  <a:pt x="100" y="9"/>
                  <a:pt x="100" y="9"/>
                  <a:pt x="100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17" y="9"/>
                  <a:pt x="8" y="18"/>
                  <a:pt x="8" y="29"/>
                </a:cubicBezTo>
                <a:cubicBezTo>
                  <a:pt x="8" y="173"/>
                  <a:pt x="8" y="173"/>
                  <a:pt x="8" y="173"/>
                </a:cubicBezTo>
                <a:cubicBezTo>
                  <a:pt x="8" y="184"/>
                  <a:pt x="17" y="193"/>
                  <a:pt x="28" y="193"/>
                </a:cubicBezTo>
                <a:cubicBezTo>
                  <a:pt x="136" y="193"/>
                  <a:pt x="136" y="193"/>
                  <a:pt x="136" y="193"/>
                </a:cubicBezTo>
                <a:cubicBezTo>
                  <a:pt x="145" y="193"/>
                  <a:pt x="154" y="186"/>
                  <a:pt x="155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53" y="177"/>
                  <a:pt x="44" y="168"/>
                  <a:pt x="44" y="157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4" y="118"/>
                  <a:pt x="53" y="109"/>
                  <a:pt x="64" y="109"/>
                </a:cubicBezTo>
                <a:cubicBezTo>
                  <a:pt x="156" y="109"/>
                  <a:pt x="156" y="109"/>
                  <a:pt x="156" y="109"/>
                </a:cubicBezTo>
                <a:lnTo>
                  <a:pt x="156" y="69"/>
                </a:lnTo>
                <a:close/>
                <a:moveTo>
                  <a:pt x="121" y="135"/>
                </a:moveTo>
                <a:cubicBezTo>
                  <a:pt x="122" y="134"/>
                  <a:pt x="123" y="133"/>
                  <a:pt x="125" y="133"/>
                </a:cubicBezTo>
                <a:cubicBezTo>
                  <a:pt x="127" y="133"/>
                  <a:pt x="129" y="134"/>
                  <a:pt x="130" y="135"/>
                </a:cubicBezTo>
                <a:cubicBezTo>
                  <a:pt x="131" y="135"/>
                  <a:pt x="131" y="137"/>
                  <a:pt x="132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35"/>
                  <a:pt x="137" y="132"/>
                  <a:pt x="135" y="131"/>
                </a:cubicBezTo>
                <a:cubicBezTo>
                  <a:pt x="133" y="129"/>
                  <a:pt x="130" y="128"/>
                  <a:pt x="126" y="128"/>
                </a:cubicBezTo>
                <a:cubicBezTo>
                  <a:pt x="123" y="128"/>
                  <a:pt x="121" y="128"/>
                  <a:pt x="119" y="129"/>
                </a:cubicBezTo>
                <a:cubicBezTo>
                  <a:pt x="117" y="130"/>
                  <a:pt x="115" y="131"/>
                  <a:pt x="115" y="132"/>
                </a:cubicBezTo>
                <a:cubicBezTo>
                  <a:pt x="114" y="134"/>
                  <a:pt x="113" y="136"/>
                  <a:pt x="113" y="137"/>
                </a:cubicBezTo>
                <a:cubicBezTo>
                  <a:pt x="113" y="140"/>
                  <a:pt x="114" y="142"/>
                  <a:pt x="116" y="144"/>
                </a:cubicBezTo>
                <a:cubicBezTo>
                  <a:pt x="118" y="146"/>
                  <a:pt x="120" y="147"/>
                  <a:pt x="124" y="148"/>
                </a:cubicBezTo>
                <a:cubicBezTo>
                  <a:pt x="127" y="148"/>
                  <a:pt x="129" y="149"/>
                  <a:pt x="130" y="149"/>
                </a:cubicBezTo>
                <a:cubicBezTo>
                  <a:pt x="131" y="150"/>
                  <a:pt x="132" y="150"/>
                  <a:pt x="132" y="151"/>
                </a:cubicBezTo>
                <a:cubicBezTo>
                  <a:pt x="133" y="151"/>
                  <a:pt x="133" y="152"/>
                  <a:pt x="133" y="153"/>
                </a:cubicBezTo>
                <a:cubicBezTo>
                  <a:pt x="133" y="154"/>
                  <a:pt x="132" y="155"/>
                  <a:pt x="131" y="156"/>
                </a:cubicBezTo>
                <a:cubicBezTo>
                  <a:pt x="130" y="157"/>
                  <a:pt x="128" y="157"/>
                  <a:pt x="126" y="157"/>
                </a:cubicBezTo>
                <a:cubicBezTo>
                  <a:pt x="124" y="157"/>
                  <a:pt x="122" y="157"/>
                  <a:pt x="121" y="156"/>
                </a:cubicBezTo>
                <a:cubicBezTo>
                  <a:pt x="120" y="155"/>
                  <a:pt x="119" y="153"/>
                  <a:pt x="119" y="151"/>
                </a:cubicBezTo>
                <a:cubicBezTo>
                  <a:pt x="112" y="151"/>
                  <a:pt x="112" y="151"/>
                  <a:pt x="112" y="151"/>
                </a:cubicBezTo>
                <a:cubicBezTo>
                  <a:pt x="112" y="155"/>
                  <a:pt x="114" y="158"/>
                  <a:pt x="116" y="160"/>
                </a:cubicBezTo>
                <a:cubicBezTo>
                  <a:pt x="118" y="162"/>
                  <a:pt x="122" y="163"/>
                  <a:pt x="126" y="163"/>
                </a:cubicBezTo>
                <a:cubicBezTo>
                  <a:pt x="129" y="163"/>
                  <a:pt x="131" y="163"/>
                  <a:pt x="133" y="162"/>
                </a:cubicBezTo>
                <a:cubicBezTo>
                  <a:pt x="135" y="161"/>
                  <a:pt x="137" y="160"/>
                  <a:pt x="138" y="158"/>
                </a:cubicBezTo>
                <a:cubicBezTo>
                  <a:pt x="139" y="156"/>
                  <a:pt x="140" y="155"/>
                  <a:pt x="140" y="153"/>
                </a:cubicBezTo>
                <a:cubicBezTo>
                  <a:pt x="140" y="150"/>
                  <a:pt x="139" y="149"/>
                  <a:pt x="138" y="147"/>
                </a:cubicBezTo>
                <a:cubicBezTo>
                  <a:pt x="137" y="146"/>
                  <a:pt x="136" y="145"/>
                  <a:pt x="135" y="144"/>
                </a:cubicBezTo>
                <a:cubicBezTo>
                  <a:pt x="133" y="143"/>
                  <a:pt x="130" y="142"/>
                  <a:pt x="127" y="141"/>
                </a:cubicBezTo>
                <a:cubicBezTo>
                  <a:pt x="124" y="140"/>
                  <a:pt x="122" y="140"/>
                  <a:pt x="121" y="139"/>
                </a:cubicBezTo>
                <a:cubicBezTo>
                  <a:pt x="120" y="138"/>
                  <a:pt x="120" y="138"/>
                  <a:pt x="120" y="137"/>
                </a:cubicBezTo>
                <a:cubicBezTo>
                  <a:pt x="120" y="136"/>
                  <a:pt x="120" y="135"/>
                  <a:pt x="121" y="135"/>
                </a:cubicBezTo>
                <a:close/>
                <a:moveTo>
                  <a:pt x="86" y="136"/>
                </a:moveTo>
                <a:cubicBezTo>
                  <a:pt x="88" y="135"/>
                  <a:pt x="90" y="134"/>
                  <a:pt x="92" y="134"/>
                </a:cubicBezTo>
                <a:cubicBezTo>
                  <a:pt x="94" y="134"/>
                  <a:pt x="96" y="134"/>
                  <a:pt x="97" y="135"/>
                </a:cubicBezTo>
                <a:cubicBezTo>
                  <a:pt x="98" y="136"/>
                  <a:pt x="99" y="138"/>
                  <a:pt x="99" y="139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06" y="135"/>
                  <a:pt x="104" y="133"/>
                  <a:pt x="103" y="131"/>
                </a:cubicBezTo>
                <a:cubicBezTo>
                  <a:pt x="100" y="129"/>
                  <a:pt x="97" y="128"/>
                  <a:pt x="93" y="128"/>
                </a:cubicBezTo>
                <a:cubicBezTo>
                  <a:pt x="88" y="128"/>
                  <a:pt x="84" y="129"/>
                  <a:pt x="81" y="132"/>
                </a:cubicBezTo>
                <a:cubicBezTo>
                  <a:pt x="78" y="136"/>
                  <a:pt x="76" y="140"/>
                  <a:pt x="76" y="146"/>
                </a:cubicBezTo>
                <a:cubicBezTo>
                  <a:pt x="76" y="151"/>
                  <a:pt x="78" y="155"/>
                  <a:pt x="81" y="159"/>
                </a:cubicBezTo>
                <a:cubicBezTo>
                  <a:pt x="84" y="162"/>
                  <a:pt x="88" y="163"/>
                  <a:pt x="92" y="163"/>
                </a:cubicBezTo>
                <a:cubicBezTo>
                  <a:pt x="96" y="163"/>
                  <a:pt x="99" y="162"/>
                  <a:pt x="101" y="160"/>
                </a:cubicBezTo>
                <a:cubicBezTo>
                  <a:pt x="104" y="159"/>
                  <a:pt x="105" y="156"/>
                  <a:pt x="106" y="152"/>
                </a:cubicBezTo>
                <a:cubicBezTo>
                  <a:pt x="100" y="150"/>
                  <a:pt x="100" y="150"/>
                  <a:pt x="100" y="150"/>
                </a:cubicBezTo>
                <a:cubicBezTo>
                  <a:pt x="99" y="153"/>
                  <a:pt x="98" y="154"/>
                  <a:pt x="97" y="156"/>
                </a:cubicBezTo>
                <a:cubicBezTo>
                  <a:pt x="95" y="157"/>
                  <a:pt x="94" y="157"/>
                  <a:pt x="92" y="157"/>
                </a:cubicBezTo>
                <a:cubicBezTo>
                  <a:pt x="90" y="157"/>
                  <a:pt x="88" y="156"/>
                  <a:pt x="86" y="155"/>
                </a:cubicBezTo>
                <a:cubicBezTo>
                  <a:pt x="84" y="153"/>
                  <a:pt x="84" y="150"/>
                  <a:pt x="84" y="145"/>
                </a:cubicBezTo>
                <a:cubicBezTo>
                  <a:pt x="84" y="141"/>
                  <a:pt x="84" y="138"/>
                  <a:pt x="86" y="136"/>
                </a:cubicBezTo>
                <a:close/>
                <a:moveTo>
                  <a:pt x="154" y="135"/>
                </a:moveTo>
                <a:cubicBezTo>
                  <a:pt x="155" y="134"/>
                  <a:pt x="157" y="133"/>
                  <a:pt x="159" y="133"/>
                </a:cubicBezTo>
                <a:cubicBezTo>
                  <a:pt x="161" y="133"/>
                  <a:pt x="162" y="134"/>
                  <a:pt x="163" y="135"/>
                </a:cubicBezTo>
                <a:cubicBezTo>
                  <a:pt x="164" y="135"/>
                  <a:pt x="165" y="137"/>
                  <a:pt x="165" y="138"/>
                </a:cubicBezTo>
                <a:cubicBezTo>
                  <a:pt x="172" y="138"/>
                  <a:pt x="172" y="138"/>
                  <a:pt x="172" y="138"/>
                </a:cubicBezTo>
                <a:cubicBezTo>
                  <a:pt x="172" y="135"/>
                  <a:pt x="171" y="132"/>
                  <a:pt x="169" y="131"/>
                </a:cubicBezTo>
                <a:cubicBezTo>
                  <a:pt x="166" y="129"/>
                  <a:pt x="163" y="128"/>
                  <a:pt x="159" y="128"/>
                </a:cubicBezTo>
                <a:cubicBezTo>
                  <a:pt x="156" y="128"/>
                  <a:pt x="154" y="128"/>
                  <a:pt x="152" y="129"/>
                </a:cubicBezTo>
                <a:cubicBezTo>
                  <a:pt x="150" y="130"/>
                  <a:pt x="149" y="131"/>
                  <a:pt x="148" y="132"/>
                </a:cubicBezTo>
                <a:cubicBezTo>
                  <a:pt x="147" y="134"/>
                  <a:pt x="146" y="136"/>
                  <a:pt x="146" y="137"/>
                </a:cubicBezTo>
                <a:cubicBezTo>
                  <a:pt x="146" y="140"/>
                  <a:pt x="147" y="142"/>
                  <a:pt x="149" y="144"/>
                </a:cubicBezTo>
                <a:cubicBezTo>
                  <a:pt x="151" y="146"/>
                  <a:pt x="154" y="147"/>
                  <a:pt x="157" y="148"/>
                </a:cubicBezTo>
                <a:cubicBezTo>
                  <a:pt x="160" y="148"/>
                  <a:pt x="162" y="149"/>
                  <a:pt x="163" y="149"/>
                </a:cubicBezTo>
                <a:cubicBezTo>
                  <a:pt x="164" y="150"/>
                  <a:pt x="165" y="150"/>
                  <a:pt x="165" y="151"/>
                </a:cubicBezTo>
                <a:cubicBezTo>
                  <a:pt x="166" y="151"/>
                  <a:pt x="166" y="152"/>
                  <a:pt x="166" y="153"/>
                </a:cubicBezTo>
                <a:cubicBezTo>
                  <a:pt x="166" y="154"/>
                  <a:pt x="165" y="155"/>
                  <a:pt x="164" y="156"/>
                </a:cubicBezTo>
                <a:cubicBezTo>
                  <a:pt x="163" y="157"/>
                  <a:pt x="161" y="157"/>
                  <a:pt x="159" y="157"/>
                </a:cubicBezTo>
                <a:cubicBezTo>
                  <a:pt x="157" y="157"/>
                  <a:pt x="155" y="157"/>
                  <a:pt x="154" y="156"/>
                </a:cubicBezTo>
                <a:cubicBezTo>
                  <a:pt x="153" y="155"/>
                  <a:pt x="152" y="153"/>
                  <a:pt x="152" y="151"/>
                </a:cubicBezTo>
                <a:cubicBezTo>
                  <a:pt x="145" y="151"/>
                  <a:pt x="145" y="151"/>
                  <a:pt x="145" y="151"/>
                </a:cubicBezTo>
                <a:cubicBezTo>
                  <a:pt x="145" y="155"/>
                  <a:pt x="147" y="158"/>
                  <a:pt x="149" y="160"/>
                </a:cubicBezTo>
                <a:cubicBezTo>
                  <a:pt x="151" y="162"/>
                  <a:pt x="155" y="163"/>
                  <a:pt x="159" y="163"/>
                </a:cubicBezTo>
                <a:cubicBezTo>
                  <a:pt x="162" y="163"/>
                  <a:pt x="165" y="163"/>
                  <a:pt x="167" y="162"/>
                </a:cubicBezTo>
                <a:cubicBezTo>
                  <a:pt x="169" y="161"/>
                  <a:pt x="170" y="160"/>
                  <a:pt x="171" y="158"/>
                </a:cubicBezTo>
                <a:cubicBezTo>
                  <a:pt x="172" y="156"/>
                  <a:pt x="173" y="155"/>
                  <a:pt x="173" y="153"/>
                </a:cubicBezTo>
                <a:cubicBezTo>
                  <a:pt x="173" y="150"/>
                  <a:pt x="172" y="149"/>
                  <a:pt x="172" y="147"/>
                </a:cubicBezTo>
                <a:cubicBezTo>
                  <a:pt x="171" y="146"/>
                  <a:pt x="169" y="145"/>
                  <a:pt x="168" y="144"/>
                </a:cubicBezTo>
                <a:cubicBezTo>
                  <a:pt x="166" y="143"/>
                  <a:pt x="164" y="142"/>
                  <a:pt x="160" y="141"/>
                </a:cubicBezTo>
                <a:cubicBezTo>
                  <a:pt x="157" y="140"/>
                  <a:pt x="155" y="140"/>
                  <a:pt x="154" y="139"/>
                </a:cubicBezTo>
                <a:cubicBezTo>
                  <a:pt x="153" y="138"/>
                  <a:pt x="153" y="138"/>
                  <a:pt x="153" y="137"/>
                </a:cubicBezTo>
                <a:cubicBezTo>
                  <a:pt x="153" y="136"/>
                  <a:pt x="153" y="135"/>
                  <a:pt x="154" y="135"/>
                </a:cubicBezTo>
                <a:close/>
                <a:moveTo>
                  <a:pt x="77" y="28"/>
                </a:moveTo>
                <a:cubicBezTo>
                  <a:pt x="78" y="28"/>
                  <a:pt x="80" y="29"/>
                  <a:pt x="81" y="30"/>
                </a:cubicBezTo>
                <a:cubicBezTo>
                  <a:pt x="82" y="31"/>
                  <a:pt x="83" y="33"/>
                  <a:pt x="83" y="34"/>
                </a:cubicBezTo>
                <a:cubicBezTo>
                  <a:pt x="83" y="36"/>
                  <a:pt x="84" y="39"/>
                  <a:pt x="84" y="42"/>
                </a:cubicBezTo>
                <a:cubicBezTo>
                  <a:pt x="84" y="46"/>
                  <a:pt x="84" y="49"/>
                  <a:pt x="84" y="50"/>
                </a:cubicBezTo>
                <a:cubicBezTo>
                  <a:pt x="85" y="52"/>
                  <a:pt x="85" y="53"/>
                  <a:pt x="86" y="54"/>
                </a:cubicBezTo>
                <a:cubicBezTo>
                  <a:pt x="87" y="55"/>
                  <a:pt x="89" y="55"/>
                  <a:pt x="91" y="55"/>
                </a:cubicBezTo>
                <a:cubicBezTo>
                  <a:pt x="91" y="63"/>
                  <a:pt x="91" y="63"/>
                  <a:pt x="91" y="63"/>
                </a:cubicBezTo>
                <a:cubicBezTo>
                  <a:pt x="89" y="63"/>
                  <a:pt x="88" y="64"/>
                  <a:pt x="87" y="64"/>
                </a:cubicBezTo>
                <a:cubicBezTo>
                  <a:pt x="86" y="65"/>
                  <a:pt x="86" y="65"/>
                  <a:pt x="85" y="66"/>
                </a:cubicBezTo>
                <a:cubicBezTo>
                  <a:pt x="85" y="67"/>
                  <a:pt x="84" y="68"/>
                  <a:pt x="84" y="70"/>
                </a:cubicBezTo>
                <a:cubicBezTo>
                  <a:pt x="84" y="71"/>
                  <a:pt x="84" y="73"/>
                  <a:pt x="84" y="75"/>
                </a:cubicBezTo>
                <a:cubicBezTo>
                  <a:pt x="84" y="80"/>
                  <a:pt x="83" y="83"/>
                  <a:pt x="83" y="84"/>
                </a:cubicBezTo>
                <a:cubicBezTo>
                  <a:pt x="83" y="86"/>
                  <a:pt x="82" y="88"/>
                  <a:pt x="81" y="89"/>
                </a:cubicBezTo>
                <a:cubicBezTo>
                  <a:pt x="80" y="90"/>
                  <a:pt x="78" y="90"/>
                  <a:pt x="76" y="91"/>
                </a:cubicBezTo>
                <a:cubicBezTo>
                  <a:pt x="75" y="91"/>
                  <a:pt x="73" y="92"/>
                  <a:pt x="70" y="92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84"/>
                  <a:pt x="68" y="84"/>
                  <a:pt x="68" y="84"/>
                </a:cubicBezTo>
                <a:cubicBezTo>
                  <a:pt x="70" y="84"/>
                  <a:pt x="72" y="83"/>
                  <a:pt x="73" y="83"/>
                </a:cubicBezTo>
                <a:cubicBezTo>
                  <a:pt x="73" y="83"/>
                  <a:pt x="74" y="82"/>
                  <a:pt x="74" y="82"/>
                </a:cubicBezTo>
                <a:cubicBezTo>
                  <a:pt x="75" y="81"/>
                  <a:pt x="75" y="80"/>
                  <a:pt x="75" y="79"/>
                </a:cubicBezTo>
                <a:cubicBezTo>
                  <a:pt x="75" y="78"/>
                  <a:pt x="75" y="75"/>
                  <a:pt x="75" y="71"/>
                </a:cubicBezTo>
                <a:cubicBezTo>
                  <a:pt x="75" y="69"/>
                  <a:pt x="76" y="67"/>
                  <a:pt x="76" y="65"/>
                </a:cubicBezTo>
                <a:cubicBezTo>
                  <a:pt x="77" y="64"/>
                  <a:pt x="77" y="63"/>
                  <a:pt x="78" y="62"/>
                </a:cubicBezTo>
                <a:cubicBezTo>
                  <a:pt x="79" y="61"/>
                  <a:pt x="80" y="60"/>
                  <a:pt x="81" y="59"/>
                </a:cubicBezTo>
                <a:cubicBezTo>
                  <a:pt x="79" y="58"/>
                  <a:pt x="78" y="57"/>
                  <a:pt x="78" y="56"/>
                </a:cubicBezTo>
                <a:cubicBezTo>
                  <a:pt x="76" y="55"/>
                  <a:pt x="76" y="53"/>
                  <a:pt x="75" y="51"/>
                </a:cubicBezTo>
                <a:cubicBezTo>
                  <a:pt x="75" y="49"/>
                  <a:pt x="75" y="46"/>
                  <a:pt x="75" y="40"/>
                </a:cubicBezTo>
                <a:cubicBezTo>
                  <a:pt x="75" y="39"/>
                  <a:pt x="75" y="37"/>
                  <a:pt x="74" y="37"/>
                </a:cubicBezTo>
                <a:cubicBezTo>
                  <a:pt x="74" y="36"/>
                  <a:pt x="74" y="36"/>
                  <a:pt x="73" y="36"/>
                </a:cubicBezTo>
                <a:cubicBezTo>
                  <a:pt x="72" y="35"/>
                  <a:pt x="70" y="35"/>
                  <a:pt x="68" y="35"/>
                </a:cubicBezTo>
                <a:cubicBezTo>
                  <a:pt x="68" y="27"/>
                  <a:pt x="68" y="27"/>
                  <a:pt x="68" y="27"/>
                </a:cubicBezTo>
                <a:cubicBezTo>
                  <a:pt x="70" y="27"/>
                  <a:pt x="70" y="27"/>
                  <a:pt x="70" y="27"/>
                </a:cubicBezTo>
                <a:cubicBezTo>
                  <a:pt x="73" y="27"/>
                  <a:pt x="75" y="27"/>
                  <a:pt x="77" y="28"/>
                </a:cubicBezTo>
                <a:close/>
                <a:moveTo>
                  <a:pt x="33" y="91"/>
                </a:moveTo>
                <a:cubicBezTo>
                  <a:pt x="32" y="90"/>
                  <a:pt x="30" y="90"/>
                  <a:pt x="29" y="89"/>
                </a:cubicBezTo>
                <a:cubicBezTo>
                  <a:pt x="28" y="87"/>
                  <a:pt x="27" y="86"/>
                  <a:pt x="27" y="84"/>
                </a:cubicBezTo>
                <a:cubicBezTo>
                  <a:pt x="27" y="83"/>
                  <a:pt x="26" y="80"/>
                  <a:pt x="26" y="77"/>
                </a:cubicBezTo>
                <a:cubicBezTo>
                  <a:pt x="26" y="72"/>
                  <a:pt x="26" y="70"/>
                  <a:pt x="26" y="69"/>
                </a:cubicBezTo>
                <a:cubicBezTo>
                  <a:pt x="25" y="67"/>
                  <a:pt x="25" y="65"/>
                  <a:pt x="24" y="65"/>
                </a:cubicBezTo>
                <a:cubicBezTo>
                  <a:pt x="23" y="64"/>
                  <a:pt x="21" y="64"/>
                  <a:pt x="19" y="63"/>
                </a:cubicBezTo>
                <a:cubicBezTo>
                  <a:pt x="19" y="55"/>
                  <a:pt x="19" y="55"/>
                  <a:pt x="19" y="55"/>
                </a:cubicBezTo>
                <a:cubicBezTo>
                  <a:pt x="21" y="55"/>
                  <a:pt x="22" y="55"/>
                  <a:pt x="23" y="55"/>
                </a:cubicBezTo>
                <a:cubicBezTo>
                  <a:pt x="24" y="54"/>
                  <a:pt x="24" y="54"/>
                  <a:pt x="25" y="53"/>
                </a:cubicBezTo>
                <a:cubicBezTo>
                  <a:pt x="26" y="52"/>
                  <a:pt x="26" y="50"/>
                  <a:pt x="26" y="49"/>
                </a:cubicBezTo>
                <a:cubicBezTo>
                  <a:pt x="26" y="48"/>
                  <a:pt x="26" y="46"/>
                  <a:pt x="26" y="43"/>
                </a:cubicBezTo>
                <a:cubicBezTo>
                  <a:pt x="26" y="39"/>
                  <a:pt x="27" y="36"/>
                  <a:pt x="27" y="34"/>
                </a:cubicBezTo>
                <a:cubicBezTo>
                  <a:pt x="27" y="33"/>
                  <a:pt x="28" y="31"/>
                  <a:pt x="29" y="30"/>
                </a:cubicBezTo>
                <a:cubicBezTo>
                  <a:pt x="30" y="29"/>
                  <a:pt x="32" y="28"/>
                  <a:pt x="34" y="28"/>
                </a:cubicBezTo>
                <a:cubicBezTo>
                  <a:pt x="35" y="27"/>
                  <a:pt x="37" y="27"/>
                  <a:pt x="40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35"/>
                  <a:pt x="42" y="35"/>
                  <a:pt x="42" y="35"/>
                </a:cubicBezTo>
                <a:cubicBezTo>
                  <a:pt x="40" y="35"/>
                  <a:pt x="38" y="35"/>
                  <a:pt x="37" y="36"/>
                </a:cubicBezTo>
                <a:cubicBezTo>
                  <a:pt x="37" y="36"/>
                  <a:pt x="36" y="36"/>
                  <a:pt x="36" y="37"/>
                </a:cubicBezTo>
                <a:cubicBezTo>
                  <a:pt x="35" y="37"/>
                  <a:pt x="35" y="38"/>
                  <a:pt x="35" y="40"/>
                </a:cubicBezTo>
                <a:cubicBezTo>
                  <a:pt x="35" y="41"/>
                  <a:pt x="35" y="44"/>
                  <a:pt x="35" y="48"/>
                </a:cubicBezTo>
                <a:cubicBezTo>
                  <a:pt x="35" y="50"/>
                  <a:pt x="35" y="52"/>
                  <a:pt x="34" y="53"/>
                </a:cubicBezTo>
                <a:cubicBezTo>
                  <a:pt x="34" y="55"/>
                  <a:pt x="33" y="56"/>
                  <a:pt x="32" y="57"/>
                </a:cubicBezTo>
                <a:cubicBezTo>
                  <a:pt x="32" y="57"/>
                  <a:pt x="30" y="58"/>
                  <a:pt x="29" y="59"/>
                </a:cubicBezTo>
                <a:cubicBezTo>
                  <a:pt x="30" y="60"/>
                  <a:pt x="31" y="61"/>
                  <a:pt x="32" y="62"/>
                </a:cubicBezTo>
                <a:cubicBezTo>
                  <a:pt x="33" y="63"/>
                  <a:pt x="34" y="64"/>
                  <a:pt x="34" y="66"/>
                </a:cubicBezTo>
                <a:cubicBezTo>
                  <a:pt x="35" y="67"/>
                  <a:pt x="35" y="69"/>
                  <a:pt x="35" y="72"/>
                </a:cubicBezTo>
                <a:cubicBezTo>
                  <a:pt x="35" y="75"/>
                  <a:pt x="35" y="78"/>
                  <a:pt x="35" y="79"/>
                </a:cubicBezTo>
                <a:cubicBezTo>
                  <a:pt x="35" y="80"/>
                  <a:pt x="35" y="81"/>
                  <a:pt x="36" y="82"/>
                </a:cubicBezTo>
                <a:cubicBezTo>
                  <a:pt x="36" y="82"/>
                  <a:pt x="37" y="83"/>
                  <a:pt x="37" y="83"/>
                </a:cubicBezTo>
                <a:cubicBezTo>
                  <a:pt x="38" y="83"/>
                  <a:pt x="40" y="84"/>
                  <a:pt x="42" y="84"/>
                </a:cubicBezTo>
                <a:cubicBezTo>
                  <a:pt x="42" y="92"/>
                  <a:pt x="42" y="92"/>
                  <a:pt x="42" y="92"/>
                </a:cubicBezTo>
                <a:cubicBezTo>
                  <a:pt x="40" y="92"/>
                  <a:pt x="40" y="92"/>
                  <a:pt x="40" y="92"/>
                </a:cubicBezTo>
                <a:cubicBezTo>
                  <a:pt x="37" y="92"/>
                  <a:pt x="35" y="91"/>
                  <a:pt x="33" y="91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25"/>
          <p:cNvSpPr>
            <a:spLocks noEditPoints="1"/>
          </p:cNvSpPr>
          <p:nvPr/>
        </p:nvSpPr>
        <p:spPr bwMode="auto">
          <a:xfrm>
            <a:off x="981075" y="6327775"/>
            <a:ext cx="395288" cy="396875"/>
          </a:xfrm>
          <a:custGeom>
            <a:avLst/>
            <a:gdLst>
              <a:gd name="T0" fmla="*/ 164 w 200"/>
              <a:gd name="T1" fmla="*/ 177 h 201"/>
              <a:gd name="T2" fmla="*/ 144 w 200"/>
              <a:gd name="T3" fmla="*/ 201 h 201"/>
              <a:gd name="T4" fmla="*/ 0 w 200"/>
              <a:gd name="T5" fmla="*/ 181 h 201"/>
              <a:gd name="T6" fmla="*/ 20 w 200"/>
              <a:gd name="T7" fmla="*/ 1 h 201"/>
              <a:gd name="T8" fmla="*/ 107 w 200"/>
              <a:gd name="T9" fmla="*/ 1 h 201"/>
              <a:gd name="T10" fmla="*/ 108 w 200"/>
              <a:gd name="T11" fmla="*/ 1 h 201"/>
              <a:gd name="T12" fmla="*/ 108 w 200"/>
              <a:gd name="T13" fmla="*/ 1 h 201"/>
              <a:gd name="T14" fmla="*/ 164 w 200"/>
              <a:gd name="T15" fmla="*/ 61 h 201"/>
              <a:gd name="T16" fmla="*/ 164 w 200"/>
              <a:gd name="T17" fmla="*/ 62 h 201"/>
              <a:gd name="T18" fmla="*/ 164 w 200"/>
              <a:gd name="T19" fmla="*/ 109 h 201"/>
              <a:gd name="T20" fmla="*/ 200 w 200"/>
              <a:gd name="T21" fmla="*/ 129 h 201"/>
              <a:gd name="T22" fmla="*/ 180 w 200"/>
              <a:gd name="T23" fmla="*/ 177 h 201"/>
              <a:gd name="T24" fmla="*/ 108 w 200"/>
              <a:gd name="T25" fmla="*/ 41 h 201"/>
              <a:gd name="T26" fmla="*/ 151 w 200"/>
              <a:gd name="T27" fmla="*/ 61 h 201"/>
              <a:gd name="T28" fmla="*/ 156 w 200"/>
              <a:gd name="T29" fmla="*/ 69 h 201"/>
              <a:gd name="T30" fmla="*/ 100 w 200"/>
              <a:gd name="T31" fmla="*/ 49 h 201"/>
              <a:gd name="T32" fmla="*/ 28 w 200"/>
              <a:gd name="T33" fmla="*/ 9 h 201"/>
              <a:gd name="T34" fmla="*/ 8 w 200"/>
              <a:gd name="T35" fmla="*/ 173 h 201"/>
              <a:gd name="T36" fmla="*/ 136 w 200"/>
              <a:gd name="T37" fmla="*/ 193 h 201"/>
              <a:gd name="T38" fmla="*/ 64 w 200"/>
              <a:gd name="T39" fmla="*/ 177 h 201"/>
              <a:gd name="T40" fmla="*/ 44 w 200"/>
              <a:gd name="T41" fmla="*/ 129 h 201"/>
              <a:gd name="T42" fmla="*/ 156 w 200"/>
              <a:gd name="T43" fmla="*/ 109 h 201"/>
              <a:gd name="T44" fmla="*/ 133 w 200"/>
              <a:gd name="T45" fmla="*/ 162 h 201"/>
              <a:gd name="T46" fmla="*/ 115 w 200"/>
              <a:gd name="T47" fmla="*/ 156 h 201"/>
              <a:gd name="T48" fmla="*/ 108 w 200"/>
              <a:gd name="T49" fmla="*/ 128 h 201"/>
              <a:gd name="T50" fmla="*/ 133 w 200"/>
              <a:gd name="T51" fmla="*/ 162 h 201"/>
              <a:gd name="T52" fmla="*/ 99 w 200"/>
              <a:gd name="T53" fmla="*/ 142 h 201"/>
              <a:gd name="T54" fmla="*/ 85 w 200"/>
              <a:gd name="T55" fmla="*/ 134 h 201"/>
              <a:gd name="T56" fmla="*/ 101 w 200"/>
              <a:gd name="T57" fmla="*/ 128 h 201"/>
              <a:gd name="T58" fmla="*/ 78 w 200"/>
              <a:gd name="T59" fmla="*/ 162 h 201"/>
              <a:gd name="T60" fmla="*/ 85 w 200"/>
              <a:gd name="T61" fmla="*/ 148 h 201"/>
              <a:gd name="T62" fmla="*/ 156 w 200"/>
              <a:gd name="T63" fmla="*/ 128 h 201"/>
              <a:gd name="T64" fmla="*/ 135 w 200"/>
              <a:gd name="T65" fmla="*/ 162 h 201"/>
              <a:gd name="T66" fmla="*/ 145 w 200"/>
              <a:gd name="T67" fmla="*/ 154 h 201"/>
              <a:gd name="T68" fmla="*/ 162 w 200"/>
              <a:gd name="T69" fmla="*/ 162 h 201"/>
              <a:gd name="T70" fmla="*/ 156 w 200"/>
              <a:gd name="T71" fmla="*/ 128 h 201"/>
              <a:gd name="T72" fmla="*/ 157 w 200"/>
              <a:gd name="T73" fmla="*/ 149 h 201"/>
              <a:gd name="T74" fmla="*/ 152 w 200"/>
              <a:gd name="T75" fmla="*/ 136 h 201"/>
              <a:gd name="T76" fmla="*/ 24 w 200"/>
              <a:gd name="T77" fmla="*/ 97 h 201"/>
              <a:gd name="T78" fmla="*/ 24 w 200"/>
              <a:gd name="T79" fmla="*/ 81 h 201"/>
              <a:gd name="T80" fmla="*/ 64 w 200"/>
              <a:gd name="T81" fmla="*/ 89 h 201"/>
              <a:gd name="T82" fmla="*/ 32 w 200"/>
              <a:gd name="T83" fmla="*/ 65 h 201"/>
              <a:gd name="T84" fmla="*/ 72 w 200"/>
              <a:gd name="T85" fmla="*/ 57 h 201"/>
              <a:gd name="T86" fmla="*/ 72 w 200"/>
              <a:gd name="T87" fmla="*/ 73 h 201"/>
              <a:gd name="T88" fmla="*/ 32 w 200"/>
              <a:gd name="T89" fmla="*/ 65 h 201"/>
              <a:gd name="T90" fmla="*/ 52 w 200"/>
              <a:gd name="T91" fmla="*/ 33 h 201"/>
              <a:gd name="T92" fmla="*/ 92 w 200"/>
              <a:gd name="T93" fmla="*/ 41 h 201"/>
              <a:gd name="T94" fmla="*/ 52 w 200"/>
              <a:gd name="T95" fmla="*/ 49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00" h="201">
                <a:moveTo>
                  <a:pt x="180" y="177"/>
                </a:moveTo>
                <a:cubicBezTo>
                  <a:pt x="164" y="177"/>
                  <a:pt x="164" y="177"/>
                  <a:pt x="164" y="177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64" y="192"/>
                  <a:pt x="155" y="201"/>
                  <a:pt x="144" y="201"/>
                </a:cubicBezTo>
                <a:cubicBezTo>
                  <a:pt x="20" y="201"/>
                  <a:pt x="20" y="201"/>
                  <a:pt x="20" y="201"/>
                </a:cubicBezTo>
                <a:cubicBezTo>
                  <a:pt x="9" y="201"/>
                  <a:pt x="0" y="192"/>
                  <a:pt x="0" y="18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1"/>
                  <a:pt x="20" y="1"/>
                </a:cubicBezTo>
                <a:cubicBezTo>
                  <a:pt x="100" y="1"/>
                  <a:pt x="100" y="1"/>
                  <a:pt x="100" y="1"/>
                </a:cubicBezTo>
                <a:cubicBezTo>
                  <a:pt x="107" y="1"/>
                  <a:pt x="107" y="1"/>
                  <a:pt x="107" y="1"/>
                </a:cubicBezTo>
                <a:cubicBezTo>
                  <a:pt x="107" y="0"/>
                  <a:pt x="107" y="0"/>
                  <a:pt x="107" y="0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109"/>
                  <a:pt x="164" y="109"/>
                  <a:pt x="164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91" y="109"/>
                  <a:pt x="200" y="118"/>
                  <a:pt x="200" y="129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68"/>
                  <a:pt x="191" y="177"/>
                  <a:pt x="180" y="177"/>
                </a:cubicBezTo>
                <a:close/>
                <a:moveTo>
                  <a:pt x="108" y="15"/>
                </a:moveTo>
                <a:cubicBezTo>
                  <a:pt x="108" y="41"/>
                  <a:pt x="108" y="41"/>
                  <a:pt x="108" y="41"/>
                </a:cubicBezTo>
                <a:cubicBezTo>
                  <a:pt x="108" y="52"/>
                  <a:pt x="117" y="61"/>
                  <a:pt x="128" y="61"/>
                </a:cubicBezTo>
                <a:cubicBezTo>
                  <a:pt x="151" y="61"/>
                  <a:pt x="151" y="61"/>
                  <a:pt x="151" y="61"/>
                </a:cubicBezTo>
                <a:lnTo>
                  <a:pt x="108" y="15"/>
                </a:lnTo>
                <a:close/>
                <a:moveTo>
                  <a:pt x="156" y="69"/>
                </a:moveTo>
                <a:cubicBezTo>
                  <a:pt x="120" y="69"/>
                  <a:pt x="120" y="69"/>
                  <a:pt x="120" y="69"/>
                </a:cubicBezTo>
                <a:cubicBezTo>
                  <a:pt x="109" y="69"/>
                  <a:pt x="100" y="60"/>
                  <a:pt x="100" y="49"/>
                </a:cubicBezTo>
                <a:cubicBezTo>
                  <a:pt x="100" y="9"/>
                  <a:pt x="100" y="9"/>
                  <a:pt x="100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17" y="9"/>
                  <a:pt x="8" y="18"/>
                  <a:pt x="8" y="29"/>
                </a:cubicBezTo>
                <a:cubicBezTo>
                  <a:pt x="8" y="173"/>
                  <a:pt x="8" y="173"/>
                  <a:pt x="8" y="173"/>
                </a:cubicBezTo>
                <a:cubicBezTo>
                  <a:pt x="8" y="184"/>
                  <a:pt x="17" y="193"/>
                  <a:pt x="28" y="193"/>
                </a:cubicBezTo>
                <a:cubicBezTo>
                  <a:pt x="136" y="193"/>
                  <a:pt x="136" y="193"/>
                  <a:pt x="136" y="193"/>
                </a:cubicBezTo>
                <a:cubicBezTo>
                  <a:pt x="145" y="193"/>
                  <a:pt x="154" y="186"/>
                  <a:pt x="155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53" y="177"/>
                  <a:pt x="44" y="168"/>
                  <a:pt x="44" y="157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4" y="118"/>
                  <a:pt x="53" y="109"/>
                  <a:pt x="64" y="109"/>
                </a:cubicBezTo>
                <a:cubicBezTo>
                  <a:pt x="156" y="109"/>
                  <a:pt x="156" y="109"/>
                  <a:pt x="156" y="109"/>
                </a:cubicBezTo>
                <a:lnTo>
                  <a:pt x="156" y="69"/>
                </a:lnTo>
                <a:close/>
                <a:moveTo>
                  <a:pt x="133" y="162"/>
                </a:moveTo>
                <a:cubicBezTo>
                  <a:pt x="133" y="156"/>
                  <a:pt x="133" y="156"/>
                  <a:pt x="133" y="156"/>
                </a:cubicBezTo>
                <a:cubicBezTo>
                  <a:pt x="115" y="156"/>
                  <a:pt x="115" y="156"/>
                  <a:pt x="115" y="156"/>
                </a:cubicBezTo>
                <a:cubicBezTo>
                  <a:pt x="115" y="128"/>
                  <a:pt x="115" y="128"/>
                  <a:pt x="115" y="128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08" y="162"/>
                  <a:pt x="108" y="162"/>
                  <a:pt x="108" y="162"/>
                </a:cubicBezTo>
                <a:lnTo>
                  <a:pt x="133" y="162"/>
                </a:lnTo>
                <a:close/>
                <a:moveTo>
                  <a:pt x="99" y="148"/>
                </a:moveTo>
                <a:cubicBezTo>
                  <a:pt x="99" y="142"/>
                  <a:pt x="99" y="142"/>
                  <a:pt x="99" y="142"/>
                </a:cubicBezTo>
                <a:cubicBezTo>
                  <a:pt x="85" y="142"/>
                  <a:pt x="85" y="142"/>
                  <a:pt x="85" y="142"/>
                </a:cubicBezTo>
                <a:cubicBezTo>
                  <a:pt x="85" y="134"/>
                  <a:pt x="85" y="134"/>
                  <a:pt x="85" y="134"/>
                </a:cubicBezTo>
                <a:cubicBezTo>
                  <a:pt x="101" y="134"/>
                  <a:pt x="101" y="134"/>
                  <a:pt x="101" y="134"/>
                </a:cubicBezTo>
                <a:cubicBezTo>
                  <a:pt x="101" y="128"/>
                  <a:pt x="101" y="128"/>
                  <a:pt x="101" y="128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85" y="162"/>
                  <a:pt x="85" y="162"/>
                  <a:pt x="85" y="162"/>
                </a:cubicBezTo>
                <a:cubicBezTo>
                  <a:pt x="85" y="148"/>
                  <a:pt x="85" y="148"/>
                  <a:pt x="85" y="148"/>
                </a:cubicBezTo>
                <a:lnTo>
                  <a:pt x="99" y="148"/>
                </a:lnTo>
                <a:close/>
                <a:moveTo>
                  <a:pt x="156" y="128"/>
                </a:moveTo>
                <a:cubicBezTo>
                  <a:pt x="149" y="128"/>
                  <a:pt x="149" y="128"/>
                  <a:pt x="149" y="128"/>
                </a:cubicBezTo>
                <a:cubicBezTo>
                  <a:pt x="135" y="162"/>
                  <a:pt x="135" y="162"/>
                  <a:pt x="135" y="162"/>
                </a:cubicBezTo>
                <a:cubicBezTo>
                  <a:pt x="143" y="162"/>
                  <a:pt x="143" y="162"/>
                  <a:pt x="143" y="162"/>
                </a:cubicBezTo>
                <a:cubicBezTo>
                  <a:pt x="145" y="154"/>
                  <a:pt x="145" y="154"/>
                  <a:pt x="145" y="154"/>
                </a:cubicBezTo>
                <a:cubicBezTo>
                  <a:pt x="159" y="154"/>
                  <a:pt x="159" y="154"/>
                  <a:pt x="159" y="154"/>
                </a:cubicBezTo>
                <a:cubicBezTo>
                  <a:pt x="162" y="162"/>
                  <a:pt x="162" y="162"/>
                  <a:pt x="162" y="162"/>
                </a:cubicBezTo>
                <a:cubicBezTo>
                  <a:pt x="170" y="162"/>
                  <a:pt x="170" y="162"/>
                  <a:pt x="170" y="162"/>
                </a:cubicBezTo>
                <a:lnTo>
                  <a:pt x="156" y="128"/>
                </a:lnTo>
                <a:close/>
                <a:moveTo>
                  <a:pt x="152" y="136"/>
                </a:moveTo>
                <a:cubicBezTo>
                  <a:pt x="157" y="149"/>
                  <a:pt x="157" y="149"/>
                  <a:pt x="157" y="149"/>
                </a:cubicBezTo>
                <a:cubicBezTo>
                  <a:pt x="148" y="149"/>
                  <a:pt x="148" y="149"/>
                  <a:pt x="148" y="149"/>
                </a:cubicBezTo>
                <a:lnTo>
                  <a:pt x="152" y="136"/>
                </a:lnTo>
                <a:close/>
                <a:moveTo>
                  <a:pt x="56" y="97"/>
                </a:moveTo>
                <a:cubicBezTo>
                  <a:pt x="24" y="97"/>
                  <a:pt x="24" y="97"/>
                  <a:pt x="24" y="97"/>
                </a:cubicBezTo>
                <a:cubicBezTo>
                  <a:pt x="19" y="97"/>
                  <a:pt x="16" y="93"/>
                  <a:pt x="16" y="89"/>
                </a:cubicBezTo>
                <a:cubicBezTo>
                  <a:pt x="16" y="84"/>
                  <a:pt x="19" y="81"/>
                  <a:pt x="24" y="81"/>
                </a:cubicBezTo>
                <a:cubicBezTo>
                  <a:pt x="56" y="81"/>
                  <a:pt x="56" y="81"/>
                  <a:pt x="56" y="81"/>
                </a:cubicBezTo>
                <a:cubicBezTo>
                  <a:pt x="60" y="81"/>
                  <a:pt x="64" y="84"/>
                  <a:pt x="64" y="89"/>
                </a:cubicBezTo>
                <a:cubicBezTo>
                  <a:pt x="64" y="93"/>
                  <a:pt x="60" y="97"/>
                  <a:pt x="56" y="97"/>
                </a:cubicBezTo>
                <a:close/>
                <a:moveTo>
                  <a:pt x="32" y="65"/>
                </a:moveTo>
                <a:cubicBezTo>
                  <a:pt x="32" y="60"/>
                  <a:pt x="35" y="57"/>
                  <a:pt x="40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6" y="57"/>
                  <a:pt x="80" y="60"/>
                  <a:pt x="80" y="65"/>
                </a:cubicBezTo>
                <a:cubicBezTo>
                  <a:pt x="80" y="69"/>
                  <a:pt x="76" y="73"/>
                  <a:pt x="72" y="73"/>
                </a:cubicBezTo>
                <a:cubicBezTo>
                  <a:pt x="40" y="73"/>
                  <a:pt x="40" y="73"/>
                  <a:pt x="40" y="73"/>
                </a:cubicBezTo>
                <a:cubicBezTo>
                  <a:pt x="35" y="73"/>
                  <a:pt x="32" y="69"/>
                  <a:pt x="32" y="65"/>
                </a:cubicBezTo>
                <a:close/>
                <a:moveTo>
                  <a:pt x="44" y="41"/>
                </a:moveTo>
                <a:cubicBezTo>
                  <a:pt x="44" y="36"/>
                  <a:pt x="47" y="33"/>
                  <a:pt x="52" y="33"/>
                </a:cubicBezTo>
                <a:cubicBezTo>
                  <a:pt x="84" y="33"/>
                  <a:pt x="84" y="33"/>
                  <a:pt x="84" y="33"/>
                </a:cubicBezTo>
                <a:cubicBezTo>
                  <a:pt x="88" y="33"/>
                  <a:pt x="92" y="36"/>
                  <a:pt x="92" y="41"/>
                </a:cubicBezTo>
                <a:cubicBezTo>
                  <a:pt x="92" y="45"/>
                  <a:pt x="88" y="49"/>
                  <a:pt x="84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47" y="49"/>
                  <a:pt x="44" y="45"/>
                  <a:pt x="44" y="41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26"/>
          <p:cNvSpPr>
            <a:spLocks noEditPoints="1"/>
          </p:cNvSpPr>
          <p:nvPr/>
        </p:nvSpPr>
        <p:spPr bwMode="auto">
          <a:xfrm>
            <a:off x="1462088" y="6327775"/>
            <a:ext cx="395288" cy="396875"/>
          </a:xfrm>
          <a:custGeom>
            <a:avLst/>
            <a:gdLst>
              <a:gd name="T0" fmla="*/ 164 w 200"/>
              <a:gd name="T1" fmla="*/ 177 h 201"/>
              <a:gd name="T2" fmla="*/ 144 w 200"/>
              <a:gd name="T3" fmla="*/ 201 h 201"/>
              <a:gd name="T4" fmla="*/ 0 w 200"/>
              <a:gd name="T5" fmla="*/ 181 h 201"/>
              <a:gd name="T6" fmla="*/ 20 w 200"/>
              <a:gd name="T7" fmla="*/ 1 h 201"/>
              <a:gd name="T8" fmla="*/ 108 w 200"/>
              <a:gd name="T9" fmla="*/ 1 h 201"/>
              <a:gd name="T10" fmla="*/ 108 w 200"/>
              <a:gd name="T11" fmla="*/ 1 h 201"/>
              <a:gd name="T12" fmla="*/ 108 w 200"/>
              <a:gd name="T13" fmla="*/ 1 h 201"/>
              <a:gd name="T14" fmla="*/ 164 w 200"/>
              <a:gd name="T15" fmla="*/ 61 h 201"/>
              <a:gd name="T16" fmla="*/ 164 w 200"/>
              <a:gd name="T17" fmla="*/ 62 h 201"/>
              <a:gd name="T18" fmla="*/ 164 w 200"/>
              <a:gd name="T19" fmla="*/ 109 h 201"/>
              <a:gd name="T20" fmla="*/ 200 w 200"/>
              <a:gd name="T21" fmla="*/ 129 h 201"/>
              <a:gd name="T22" fmla="*/ 180 w 200"/>
              <a:gd name="T23" fmla="*/ 177 h 201"/>
              <a:gd name="T24" fmla="*/ 108 w 200"/>
              <a:gd name="T25" fmla="*/ 41 h 201"/>
              <a:gd name="T26" fmla="*/ 151 w 200"/>
              <a:gd name="T27" fmla="*/ 61 h 201"/>
              <a:gd name="T28" fmla="*/ 156 w 200"/>
              <a:gd name="T29" fmla="*/ 69 h 201"/>
              <a:gd name="T30" fmla="*/ 100 w 200"/>
              <a:gd name="T31" fmla="*/ 49 h 201"/>
              <a:gd name="T32" fmla="*/ 28 w 200"/>
              <a:gd name="T33" fmla="*/ 9 h 201"/>
              <a:gd name="T34" fmla="*/ 8 w 200"/>
              <a:gd name="T35" fmla="*/ 173 h 201"/>
              <a:gd name="T36" fmla="*/ 136 w 200"/>
              <a:gd name="T37" fmla="*/ 193 h 201"/>
              <a:gd name="T38" fmla="*/ 64 w 200"/>
              <a:gd name="T39" fmla="*/ 177 h 201"/>
              <a:gd name="T40" fmla="*/ 44 w 200"/>
              <a:gd name="T41" fmla="*/ 129 h 201"/>
              <a:gd name="T42" fmla="*/ 156 w 200"/>
              <a:gd name="T43" fmla="*/ 109 h 201"/>
              <a:gd name="T44" fmla="*/ 149 w 200"/>
              <a:gd name="T45" fmla="*/ 128 h 201"/>
              <a:gd name="T46" fmla="*/ 137 w 200"/>
              <a:gd name="T47" fmla="*/ 152 h 201"/>
              <a:gd name="T48" fmla="*/ 123 w 200"/>
              <a:gd name="T49" fmla="*/ 128 h 201"/>
              <a:gd name="T50" fmla="*/ 111 w 200"/>
              <a:gd name="T51" fmla="*/ 128 h 201"/>
              <a:gd name="T52" fmla="*/ 112 w 200"/>
              <a:gd name="T53" fmla="*/ 162 h 201"/>
              <a:gd name="T54" fmla="*/ 127 w 200"/>
              <a:gd name="T55" fmla="*/ 137 h 201"/>
              <a:gd name="T56" fmla="*/ 141 w 200"/>
              <a:gd name="T57" fmla="*/ 162 h 201"/>
              <a:gd name="T58" fmla="*/ 81 w 200"/>
              <a:gd name="T59" fmla="*/ 134 h 201"/>
              <a:gd name="T60" fmla="*/ 90 w 200"/>
              <a:gd name="T61" fmla="*/ 134 h 201"/>
              <a:gd name="T62" fmla="*/ 99 w 200"/>
              <a:gd name="T63" fmla="*/ 138 h 201"/>
              <a:gd name="T64" fmla="*/ 86 w 200"/>
              <a:gd name="T65" fmla="*/ 127 h 201"/>
              <a:gd name="T66" fmla="*/ 75 w 200"/>
              <a:gd name="T67" fmla="*/ 132 h 201"/>
              <a:gd name="T68" fmla="*/ 77 w 200"/>
              <a:gd name="T69" fmla="*/ 144 h 201"/>
              <a:gd name="T70" fmla="*/ 90 w 200"/>
              <a:gd name="T71" fmla="*/ 149 h 201"/>
              <a:gd name="T72" fmla="*/ 93 w 200"/>
              <a:gd name="T73" fmla="*/ 152 h 201"/>
              <a:gd name="T74" fmla="*/ 87 w 200"/>
              <a:gd name="T75" fmla="*/ 157 h 201"/>
              <a:gd name="T76" fmla="*/ 79 w 200"/>
              <a:gd name="T77" fmla="*/ 150 h 201"/>
              <a:gd name="T78" fmla="*/ 77 w 200"/>
              <a:gd name="T79" fmla="*/ 160 h 201"/>
              <a:gd name="T80" fmla="*/ 94 w 200"/>
              <a:gd name="T81" fmla="*/ 162 h 201"/>
              <a:gd name="T82" fmla="*/ 100 w 200"/>
              <a:gd name="T83" fmla="*/ 152 h 201"/>
              <a:gd name="T84" fmla="*/ 95 w 200"/>
              <a:gd name="T85" fmla="*/ 143 h 201"/>
              <a:gd name="T86" fmla="*/ 81 w 200"/>
              <a:gd name="T87" fmla="*/ 138 h 201"/>
              <a:gd name="T88" fmla="*/ 81 w 200"/>
              <a:gd name="T89" fmla="*/ 134 h 201"/>
              <a:gd name="T90" fmla="*/ 154 w 200"/>
              <a:gd name="T91" fmla="*/ 128 h 201"/>
              <a:gd name="T92" fmla="*/ 161 w 200"/>
              <a:gd name="T93" fmla="*/ 162 h 201"/>
              <a:gd name="T94" fmla="*/ 175 w 200"/>
              <a:gd name="T95" fmla="*/ 148 h 201"/>
              <a:gd name="T96" fmla="*/ 161 w 200"/>
              <a:gd name="T97" fmla="*/ 142 h 201"/>
              <a:gd name="T98" fmla="*/ 177 w 200"/>
              <a:gd name="T99" fmla="*/ 134 h 201"/>
              <a:gd name="T100" fmla="*/ 16 w 200"/>
              <a:gd name="T101" fmla="*/ 63 h 201"/>
              <a:gd name="T102" fmla="*/ 91 w 200"/>
              <a:gd name="T103" fmla="*/ 63 h 201"/>
              <a:gd name="T104" fmla="*/ 16 w 200"/>
              <a:gd name="T105" fmla="*/ 63 h 201"/>
              <a:gd name="T106" fmla="*/ 68 w 200"/>
              <a:gd name="T107" fmla="*/ 60 h 201"/>
              <a:gd name="T108" fmla="*/ 72 w 200"/>
              <a:gd name="T109" fmla="*/ 51 h 201"/>
              <a:gd name="T110" fmla="*/ 36 w 200"/>
              <a:gd name="T111" fmla="*/ 78 h 201"/>
              <a:gd name="T112" fmla="*/ 57 w 200"/>
              <a:gd name="T113" fmla="*/ 69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0" h="201">
                <a:moveTo>
                  <a:pt x="180" y="177"/>
                </a:moveTo>
                <a:cubicBezTo>
                  <a:pt x="164" y="177"/>
                  <a:pt x="164" y="177"/>
                  <a:pt x="164" y="177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64" y="192"/>
                  <a:pt x="155" y="201"/>
                  <a:pt x="144" y="201"/>
                </a:cubicBezTo>
                <a:cubicBezTo>
                  <a:pt x="20" y="201"/>
                  <a:pt x="20" y="201"/>
                  <a:pt x="20" y="201"/>
                </a:cubicBezTo>
                <a:cubicBezTo>
                  <a:pt x="9" y="201"/>
                  <a:pt x="0" y="192"/>
                  <a:pt x="0" y="18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1"/>
                  <a:pt x="20" y="1"/>
                </a:cubicBezTo>
                <a:cubicBezTo>
                  <a:pt x="100" y="1"/>
                  <a:pt x="100" y="1"/>
                  <a:pt x="100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109"/>
                  <a:pt x="164" y="109"/>
                  <a:pt x="164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91" y="109"/>
                  <a:pt x="200" y="118"/>
                  <a:pt x="200" y="129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68"/>
                  <a:pt x="191" y="177"/>
                  <a:pt x="180" y="177"/>
                </a:cubicBezTo>
                <a:close/>
                <a:moveTo>
                  <a:pt x="108" y="15"/>
                </a:moveTo>
                <a:cubicBezTo>
                  <a:pt x="108" y="41"/>
                  <a:pt x="108" y="41"/>
                  <a:pt x="108" y="41"/>
                </a:cubicBezTo>
                <a:cubicBezTo>
                  <a:pt x="108" y="52"/>
                  <a:pt x="117" y="61"/>
                  <a:pt x="128" y="61"/>
                </a:cubicBezTo>
                <a:cubicBezTo>
                  <a:pt x="151" y="61"/>
                  <a:pt x="151" y="61"/>
                  <a:pt x="151" y="61"/>
                </a:cubicBezTo>
                <a:lnTo>
                  <a:pt x="108" y="15"/>
                </a:lnTo>
                <a:close/>
                <a:moveTo>
                  <a:pt x="156" y="69"/>
                </a:moveTo>
                <a:cubicBezTo>
                  <a:pt x="120" y="69"/>
                  <a:pt x="120" y="69"/>
                  <a:pt x="120" y="69"/>
                </a:cubicBezTo>
                <a:cubicBezTo>
                  <a:pt x="109" y="69"/>
                  <a:pt x="100" y="60"/>
                  <a:pt x="100" y="49"/>
                </a:cubicBezTo>
                <a:cubicBezTo>
                  <a:pt x="100" y="9"/>
                  <a:pt x="100" y="9"/>
                  <a:pt x="100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17" y="9"/>
                  <a:pt x="8" y="18"/>
                  <a:pt x="8" y="29"/>
                </a:cubicBezTo>
                <a:cubicBezTo>
                  <a:pt x="8" y="173"/>
                  <a:pt x="8" y="173"/>
                  <a:pt x="8" y="173"/>
                </a:cubicBezTo>
                <a:cubicBezTo>
                  <a:pt x="8" y="184"/>
                  <a:pt x="17" y="193"/>
                  <a:pt x="28" y="193"/>
                </a:cubicBezTo>
                <a:cubicBezTo>
                  <a:pt x="136" y="193"/>
                  <a:pt x="136" y="193"/>
                  <a:pt x="136" y="193"/>
                </a:cubicBezTo>
                <a:cubicBezTo>
                  <a:pt x="146" y="193"/>
                  <a:pt x="154" y="186"/>
                  <a:pt x="15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53" y="177"/>
                  <a:pt x="44" y="168"/>
                  <a:pt x="44" y="157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4" y="118"/>
                  <a:pt x="53" y="109"/>
                  <a:pt x="64" y="109"/>
                </a:cubicBezTo>
                <a:cubicBezTo>
                  <a:pt x="156" y="109"/>
                  <a:pt x="156" y="109"/>
                  <a:pt x="156" y="109"/>
                </a:cubicBezTo>
                <a:lnTo>
                  <a:pt x="156" y="69"/>
                </a:lnTo>
                <a:close/>
                <a:moveTo>
                  <a:pt x="149" y="128"/>
                </a:moveTo>
                <a:cubicBezTo>
                  <a:pt x="142" y="128"/>
                  <a:pt x="142" y="128"/>
                  <a:pt x="142" y="128"/>
                </a:cubicBezTo>
                <a:cubicBezTo>
                  <a:pt x="137" y="152"/>
                  <a:pt x="137" y="152"/>
                  <a:pt x="137" y="152"/>
                </a:cubicBezTo>
                <a:cubicBezTo>
                  <a:pt x="131" y="128"/>
                  <a:pt x="131" y="128"/>
                  <a:pt x="131" y="128"/>
                </a:cubicBezTo>
                <a:cubicBezTo>
                  <a:pt x="123" y="128"/>
                  <a:pt x="123" y="128"/>
                  <a:pt x="123" y="128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11" y="128"/>
                  <a:pt x="111" y="128"/>
                  <a:pt x="111" y="128"/>
                </a:cubicBezTo>
                <a:cubicBezTo>
                  <a:pt x="104" y="128"/>
                  <a:pt x="104" y="128"/>
                  <a:pt x="104" y="128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20" y="162"/>
                  <a:pt x="120" y="162"/>
                  <a:pt x="120" y="162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41" y="162"/>
                  <a:pt x="141" y="162"/>
                  <a:pt x="141" y="162"/>
                </a:cubicBezTo>
                <a:lnTo>
                  <a:pt x="149" y="128"/>
                </a:lnTo>
                <a:close/>
                <a:moveTo>
                  <a:pt x="81" y="134"/>
                </a:moveTo>
                <a:cubicBezTo>
                  <a:pt x="82" y="133"/>
                  <a:pt x="84" y="133"/>
                  <a:pt x="86" y="133"/>
                </a:cubicBezTo>
                <a:cubicBezTo>
                  <a:pt x="88" y="133"/>
                  <a:pt x="89" y="133"/>
                  <a:pt x="90" y="134"/>
                </a:cubicBezTo>
                <a:cubicBezTo>
                  <a:pt x="91" y="135"/>
                  <a:pt x="92" y="136"/>
                  <a:pt x="92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5"/>
                  <a:pt x="98" y="132"/>
                  <a:pt x="96" y="130"/>
                </a:cubicBezTo>
                <a:cubicBezTo>
                  <a:pt x="94" y="128"/>
                  <a:pt x="90" y="127"/>
                  <a:pt x="86" y="127"/>
                </a:cubicBezTo>
                <a:cubicBezTo>
                  <a:pt x="83" y="127"/>
                  <a:pt x="81" y="128"/>
                  <a:pt x="79" y="128"/>
                </a:cubicBezTo>
                <a:cubicBezTo>
                  <a:pt x="78" y="129"/>
                  <a:pt x="76" y="130"/>
                  <a:pt x="75" y="132"/>
                </a:cubicBezTo>
                <a:cubicBezTo>
                  <a:pt x="74" y="133"/>
                  <a:pt x="74" y="135"/>
                  <a:pt x="74" y="137"/>
                </a:cubicBezTo>
                <a:cubicBezTo>
                  <a:pt x="74" y="140"/>
                  <a:pt x="75" y="142"/>
                  <a:pt x="77" y="144"/>
                </a:cubicBezTo>
                <a:cubicBezTo>
                  <a:pt x="78" y="145"/>
                  <a:pt x="81" y="146"/>
                  <a:pt x="85" y="147"/>
                </a:cubicBezTo>
                <a:cubicBezTo>
                  <a:pt x="87" y="148"/>
                  <a:pt x="89" y="148"/>
                  <a:pt x="90" y="149"/>
                </a:cubicBezTo>
                <a:cubicBezTo>
                  <a:pt x="91" y="149"/>
                  <a:pt x="92" y="150"/>
                  <a:pt x="93" y="150"/>
                </a:cubicBezTo>
                <a:cubicBezTo>
                  <a:pt x="93" y="151"/>
                  <a:pt x="93" y="151"/>
                  <a:pt x="93" y="152"/>
                </a:cubicBezTo>
                <a:cubicBezTo>
                  <a:pt x="93" y="154"/>
                  <a:pt x="93" y="155"/>
                  <a:pt x="92" y="156"/>
                </a:cubicBezTo>
                <a:cubicBezTo>
                  <a:pt x="91" y="157"/>
                  <a:pt x="89" y="157"/>
                  <a:pt x="87" y="157"/>
                </a:cubicBezTo>
                <a:cubicBezTo>
                  <a:pt x="84" y="157"/>
                  <a:pt x="83" y="156"/>
                  <a:pt x="82" y="155"/>
                </a:cubicBezTo>
                <a:cubicBezTo>
                  <a:pt x="80" y="154"/>
                  <a:pt x="80" y="153"/>
                  <a:pt x="79" y="150"/>
                </a:cubicBezTo>
                <a:cubicBezTo>
                  <a:pt x="72" y="151"/>
                  <a:pt x="72" y="151"/>
                  <a:pt x="72" y="151"/>
                </a:cubicBezTo>
                <a:cubicBezTo>
                  <a:pt x="73" y="155"/>
                  <a:pt x="74" y="158"/>
                  <a:pt x="77" y="160"/>
                </a:cubicBezTo>
                <a:cubicBezTo>
                  <a:pt x="79" y="162"/>
                  <a:pt x="82" y="163"/>
                  <a:pt x="87" y="163"/>
                </a:cubicBezTo>
                <a:cubicBezTo>
                  <a:pt x="90" y="163"/>
                  <a:pt x="92" y="162"/>
                  <a:pt x="94" y="162"/>
                </a:cubicBezTo>
                <a:cubicBezTo>
                  <a:pt x="96" y="161"/>
                  <a:pt x="98" y="159"/>
                  <a:pt x="99" y="158"/>
                </a:cubicBezTo>
                <a:cubicBezTo>
                  <a:pt x="100" y="156"/>
                  <a:pt x="100" y="154"/>
                  <a:pt x="100" y="152"/>
                </a:cubicBezTo>
                <a:cubicBezTo>
                  <a:pt x="100" y="150"/>
                  <a:pt x="100" y="148"/>
                  <a:pt x="99" y="147"/>
                </a:cubicBezTo>
                <a:cubicBezTo>
                  <a:pt x="98" y="145"/>
                  <a:pt x="97" y="144"/>
                  <a:pt x="95" y="143"/>
                </a:cubicBezTo>
                <a:cubicBezTo>
                  <a:pt x="94" y="142"/>
                  <a:pt x="91" y="142"/>
                  <a:pt x="88" y="141"/>
                </a:cubicBezTo>
                <a:cubicBezTo>
                  <a:pt x="84" y="140"/>
                  <a:pt x="82" y="139"/>
                  <a:pt x="81" y="138"/>
                </a:cubicBezTo>
                <a:cubicBezTo>
                  <a:pt x="81" y="138"/>
                  <a:pt x="80" y="137"/>
                  <a:pt x="80" y="136"/>
                </a:cubicBezTo>
                <a:cubicBezTo>
                  <a:pt x="80" y="136"/>
                  <a:pt x="81" y="135"/>
                  <a:pt x="81" y="134"/>
                </a:cubicBezTo>
                <a:close/>
                <a:moveTo>
                  <a:pt x="177" y="128"/>
                </a:moveTo>
                <a:cubicBezTo>
                  <a:pt x="154" y="128"/>
                  <a:pt x="154" y="128"/>
                  <a:pt x="154" y="128"/>
                </a:cubicBezTo>
                <a:cubicBezTo>
                  <a:pt x="154" y="162"/>
                  <a:pt x="154" y="162"/>
                  <a:pt x="154" y="162"/>
                </a:cubicBezTo>
                <a:cubicBezTo>
                  <a:pt x="161" y="162"/>
                  <a:pt x="161" y="162"/>
                  <a:pt x="161" y="162"/>
                </a:cubicBezTo>
                <a:cubicBezTo>
                  <a:pt x="161" y="148"/>
                  <a:pt x="161" y="148"/>
                  <a:pt x="161" y="148"/>
                </a:cubicBezTo>
                <a:cubicBezTo>
                  <a:pt x="175" y="148"/>
                  <a:pt x="175" y="148"/>
                  <a:pt x="175" y="148"/>
                </a:cubicBezTo>
                <a:cubicBezTo>
                  <a:pt x="175" y="142"/>
                  <a:pt x="175" y="142"/>
                  <a:pt x="175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61" y="134"/>
                  <a:pt x="161" y="134"/>
                  <a:pt x="161" y="134"/>
                </a:cubicBezTo>
                <a:cubicBezTo>
                  <a:pt x="177" y="134"/>
                  <a:pt x="177" y="134"/>
                  <a:pt x="177" y="134"/>
                </a:cubicBezTo>
                <a:lnTo>
                  <a:pt x="177" y="128"/>
                </a:lnTo>
                <a:close/>
                <a:moveTo>
                  <a:pt x="16" y="63"/>
                </a:moveTo>
                <a:cubicBezTo>
                  <a:pt x="16" y="42"/>
                  <a:pt x="32" y="25"/>
                  <a:pt x="53" y="25"/>
                </a:cubicBezTo>
                <a:cubicBezTo>
                  <a:pt x="74" y="25"/>
                  <a:pt x="91" y="42"/>
                  <a:pt x="91" y="63"/>
                </a:cubicBezTo>
                <a:cubicBezTo>
                  <a:pt x="91" y="84"/>
                  <a:pt x="74" y="100"/>
                  <a:pt x="53" y="100"/>
                </a:cubicBezTo>
                <a:cubicBezTo>
                  <a:pt x="32" y="100"/>
                  <a:pt x="16" y="84"/>
                  <a:pt x="16" y="63"/>
                </a:cubicBezTo>
                <a:close/>
                <a:moveTo>
                  <a:pt x="68" y="69"/>
                </a:moveTo>
                <a:cubicBezTo>
                  <a:pt x="68" y="60"/>
                  <a:pt x="68" y="60"/>
                  <a:pt x="68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63" y="55"/>
                  <a:pt x="66" y="51"/>
                  <a:pt x="72" y="51"/>
                </a:cubicBezTo>
                <a:cubicBezTo>
                  <a:pt x="72" y="50"/>
                  <a:pt x="72" y="42"/>
                  <a:pt x="72" y="41"/>
                </a:cubicBezTo>
                <a:cubicBezTo>
                  <a:pt x="45" y="41"/>
                  <a:pt x="56" y="78"/>
                  <a:pt x="36" y="78"/>
                </a:cubicBezTo>
                <a:cubicBezTo>
                  <a:pt x="36" y="79"/>
                  <a:pt x="36" y="85"/>
                  <a:pt x="36" y="88"/>
                </a:cubicBezTo>
                <a:cubicBezTo>
                  <a:pt x="50" y="88"/>
                  <a:pt x="53" y="78"/>
                  <a:pt x="57" y="69"/>
                </a:cubicBezTo>
                <a:lnTo>
                  <a:pt x="68" y="69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27"/>
          <p:cNvSpPr>
            <a:spLocks noEditPoints="1"/>
          </p:cNvSpPr>
          <p:nvPr/>
        </p:nvSpPr>
        <p:spPr bwMode="auto">
          <a:xfrm>
            <a:off x="1933575" y="6329363"/>
            <a:ext cx="396875" cy="396875"/>
          </a:xfrm>
          <a:custGeom>
            <a:avLst/>
            <a:gdLst>
              <a:gd name="T0" fmla="*/ 164 w 200"/>
              <a:gd name="T1" fmla="*/ 62 h 201"/>
              <a:gd name="T2" fmla="*/ 164 w 200"/>
              <a:gd name="T3" fmla="*/ 61 h 201"/>
              <a:gd name="T4" fmla="*/ 108 w 200"/>
              <a:gd name="T5" fmla="*/ 1 h 201"/>
              <a:gd name="T6" fmla="*/ 107 w 200"/>
              <a:gd name="T7" fmla="*/ 1 h 201"/>
              <a:gd name="T8" fmla="*/ 0 w 200"/>
              <a:gd name="T9" fmla="*/ 181 h 201"/>
              <a:gd name="T10" fmla="*/ 164 w 200"/>
              <a:gd name="T11" fmla="*/ 181 h 201"/>
              <a:gd name="T12" fmla="*/ 200 w 200"/>
              <a:gd name="T13" fmla="*/ 157 h 201"/>
              <a:gd name="T14" fmla="*/ 108 w 200"/>
              <a:gd name="T15" fmla="*/ 15 h 201"/>
              <a:gd name="T16" fmla="*/ 108 w 200"/>
              <a:gd name="T17" fmla="*/ 41 h 201"/>
              <a:gd name="T18" fmla="*/ 28 w 200"/>
              <a:gd name="T19" fmla="*/ 193 h 201"/>
              <a:gd name="T20" fmla="*/ 28 w 200"/>
              <a:gd name="T21" fmla="*/ 9 h 201"/>
              <a:gd name="T22" fmla="*/ 120 w 200"/>
              <a:gd name="T23" fmla="*/ 69 h 201"/>
              <a:gd name="T24" fmla="*/ 64 w 200"/>
              <a:gd name="T25" fmla="*/ 109 h 201"/>
              <a:gd name="T26" fmla="*/ 64 w 200"/>
              <a:gd name="T27" fmla="*/ 177 h 201"/>
              <a:gd name="T28" fmla="*/ 140 w 200"/>
              <a:gd name="T29" fmla="*/ 163 h 201"/>
              <a:gd name="T30" fmla="*/ 116 w 200"/>
              <a:gd name="T31" fmla="*/ 155 h 201"/>
              <a:gd name="T32" fmla="*/ 119 w 200"/>
              <a:gd name="T33" fmla="*/ 128 h 201"/>
              <a:gd name="T34" fmla="*/ 96 w 200"/>
              <a:gd name="T35" fmla="*/ 150 h 201"/>
              <a:gd name="T36" fmla="*/ 96 w 200"/>
              <a:gd name="T37" fmla="*/ 163 h 201"/>
              <a:gd name="T38" fmla="*/ 85 w 200"/>
              <a:gd name="T39" fmla="*/ 149 h 201"/>
              <a:gd name="T40" fmla="*/ 81 w 200"/>
              <a:gd name="T41" fmla="*/ 163 h 201"/>
              <a:gd name="T42" fmla="*/ 88 w 200"/>
              <a:gd name="T43" fmla="*/ 128 h 201"/>
              <a:gd name="T44" fmla="*/ 102 w 200"/>
              <a:gd name="T45" fmla="*/ 138 h 201"/>
              <a:gd name="T46" fmla="*/ 96 w 200"/>
              <a:gd name="T47" fmla="*/ 150 h 201"/>
              <a:gd name="T48" fmla="*/ 159 w 200"/>
              <a:gd name="T49" fmla="*/ 150 h 201"/>
              <a:gd name="T50" fmla="*/ 152 w 200"/>
              <a:gd name="T51" fmla="*/ 148 h 201"/>
              <a:gd name="T52" fmla="*/ 145 w 200"/>
              <a:gd name="T53" fmla="*/ 128 h 201"/>
              <a:gd name="T54" fmla="*/ 172 w 200"/>
              <a:gd name="T55" fmla="*/ 133 h 201"/>
              <a:gd name="T56" fmla="*/ 164 w 200"/>
              <a:gd name="T57" fmla="*/ 147 h 201"/>
              <a:gd name="T58" fmla="*/ 176 w 200"/>
              <a:gd name="T59" fmla="*/ 163 h 201"/>
              <a:gd name="T60" fmla="*/ 86 w 200"/>
              <a:gd name="T61" fmla="*/ 134 h 201"/>
              <a:gd name="T62" fmla="*/ 86 w 200"/>
              <a:gd name="T63" fmla="*/ 143 h 201"/>
              <a:gd name="T64" fmla="*/ 95 w 200"/>
              <a:gd name="T65" fmla="*/ 138 h 201"/>
              <a:gd name="T66" fmla="*/ 166 w 200"/>
              <a:gd name="T67" fmla="*/ 141 h 201"/>
              <a:gd name="T68" fmla="*/ 163 w 200"/>
              <a:gd name="T69" fmla="*/ 134 h 201"/>
              <a:gd name="T70" fmla="*/ 152 w 200"/>
              <a:gd name="T71" fmla="*/ 143 h 201"/>
              <a:gd name="T72" fmla="*/ 166 w 200"/>
              <a:gd name="T73" fmla="*/ 141 h 201"/>
              <a:gd name="T74" fmla="*/ 118 w 200"/>
              <a:gd name="T75" fmla="*/ 149 h 201"/>
              <a:gd name="T76" fmla="*/ 32 w 200"/>
              <a:gd name="T77" fmla="*/ 13 h 201"/>
              <a:gd name="T78" fmla="*/ 52 w 200"/>
              <a:gd name="T79" fmla="*/ 13 h 201"/>
              <a:gd name="T80" fmla="*/ 24 w 200"/>
              <a:gd name="T81" fmla="*/ 97 h 201"/>
              <a:gd name="T82" fmla="*/ 35 w 200"/>
              <a:gd name="T83" fmla="*/ 89 h 201"/>
              <a:gd name="T84" fmla="*/ 53 w 200"/>
              <a:gd name="T85" fmla="*/ 89 h 201"/>
              <a:gd name="T86" fmla="*/ 56 w 200"/>
              <a:gd name="T87" fmla="*/ 33 h 201"/>
              <a:gd name="T88" fmla="*/ 36 w 200"/>
              <a:gd name="T89" fmla="*/ 33 h 201"/>
              <a:gd name="T90" fmla="*/ 32 w 200"/>
              <a:gd name="T91" fmla="*/ 45 h 201"/>
              <a:gd name="T92" fmla="*/ 36 w 200"/>
              <a:gd name="T93" fmla="*/ 57 h 201"/>
              <a:gd name="T94" fmla="*/ 36 w 200"/>
              <a:gd name="T95" fmla="*/ 49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00" h="201">
                <a:moveTo>
                  <a:pt x="180" y="109"/>
                </a:moveTo>
                <a:cubicBezTo>
                  <a:pt x="164" y="109"/>
                  <a:pt x="164" y="109"/>
                  <a:pt x="164" y="109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7" y="0"/>
                  <a:pt x="107" y="0"/>
                  <a:pt x="107" y="0"/>
                </a:cubicBezTo>
                <a:cubicBezTo>
                  <a:pt x="107" y="1"/>
                  <a:pt x="107" y="1"/>
                  <a:pt x="107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9" y="1"/>
                  <a:pt x="0" y="10"/>
                  <a:pt x="0" y="21"/>
                </a:cubicBezTo>
                <a:cubicBezTo>
                  <a:pt x="0" y="181"/>
                  <a:pt x="0" y="181"/>
                  <a:pt x="0" y="181"/>
                </a:cubicBezTo>
                <a:cubicBezTo>
                  <a:pt x="0" y="192"/>
                  <a:pt x="9" y="201"/>
                  <a:pt x="20" y="201"/>
                </a:cubicBezTo>
                <a:cubicBezTo>
                  <a:pt x="144" y="201"/>
                  <a:pt x="144" y="201"/>
                  <a:pt x="144" y="201"/>
                </a:cubicBezTo>
                <a:cubicBezTo>
                  <a:pt x="155" y="201"/>
                  <a:pt x="164" y="192"/>
                  <a:pt x="164" y="181"/>
                </a:cubicBezTo>
                <a:cubicBezTo>
                  <a:pt x="164" y="177"/>
                  <a:pt x="164" y="177"/>
                  <a:pt x="164" y="177"/>
                </a:cubicBezTo>
                <a:cubicBezTo>
                  <a:pt x="180" y="177"/>
                  <a:pt x="180" y="177"/>
                  <a:pt x="180" y="177"/>
                </a:cubicBezTo>
                <a:cubicBezTo>
                  <a:pt x="191" y="177"/>
                  <a:pt x="200" y="168"/>
                  <a:pt x="200" y="157"/>
                </a:cubicBezTo>
                <a:cubicBezTo>
                  <a:pt x="200" y="129"/>
                  <a:pt x="200" y="129"/>
                  <a:pt x="200" y="129"/>
                </a:cubicBezTo>
                <a:cubicBezTo>
                  <a:pt x="200" y="118"/>
                  <a:pt x="191" y="109"/>
                  <a:pt x="180" y="109"/>
                </a:cubicBezTo>
                <a:close/>
                <a:moveTo>
                  <a:pt x="108" y="15"/>
                </a:moveTo>
                <a:cubicBezTo>
                  <a:pt x="151" y="61"/>
                  <a:pt x="151" y="61"/>
                  <a:pt x="151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17" y="61"/>
                  <a:pt x="108" y="52"/>
                  <a:pt x="108" y="41"/>
                </a:cubicBezTo>
                <a:lnTo>
                  <a:pt x="108" y="15"/>
                </a:lnTo>
                <a:close/>
                <a:moveTo>
                  <a:pt x="136" y="193"/>
                </a:moveTo>
                <a:cubicBezTo>
                  <a:pt x="28" y="193"/>
                  <a:pt x="28" y="193"/>
                  <a:pt x="28" y="193"/>
                </a:cubicBezTo>
                <a:cubicBezTo>
                  <a:pt x="17" y="193"/>
                  <a:pt x="8" y="184"/>
                  <a:pt x="8" y="173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18"/>
                  <a:pt x="17" y="9"/>
                  <a:pt x="28" y="9"/>
                </a:cubicBezTo>
                <a:cubicBezTo>
                  <a:pt x="100" y="9"/>
                  <a:pt x="100" y="9"/>
                  <a:pt x="100" y="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0" y="60"/>
                  <a:pt x="109" y="69"/>
                  <a:pt x="120" y="69"/>
                </a:cubicBezTo>
                <a:cubicBezTo>
                  <a:pt x="156" y="69"/>
                  <a:pt x="156" y="69"/>
                  <a:pt x="156" y="69"/>
                </a:cubicBezTo>
                <a:cubicBezTo>
                  <a:pt x="156" y="109"/>
                  <a:pt x="156" y="109"/>
                  <a:pt x="156" y="109"/>
                </a:cubicBezTo>
                <a:cubicBezTo>
                  <a:pt x="64" y="109"/>
                  <a:pt x="64" y="109"/>
                  <a:pt x="64" y="109"/>
                </a:cubicBezTo>
                <a:cubicBezTo>
                  <a:pt x="53" y="109"/>
                  <a:pt x="44" y="118"/>
                  <a:pt x="44" y="129"/>
                </a:cubicBezTo>
                <a:cubicBezTo>
                  <a:pt x="44" y="157"/>
                  <a:pt x="44" y="157"/>
                  <a:pt x="44" y="157"/>
                </a:cubicBezTo>
                <a:cubicBezTo>
                  <a:pt x="44" y="168"/>
                  <a:pt x="53" y="177"/>
                  <a:pt x="64" y="177"/>
                </a:cubicBezTo>
                <a:cubicBezTo>
                  <a:pt x="155" y="177"/>
                  <a:pt x="155" y="177"/>
                  <a:pt x="155" y="177"/>
                </a:cubicBezTo>
                <a:cubicBezTo>
                  <a:pt x="153" y="186"/>
                  <a:pt x="145" y="193"/>
                  <a:pt x="136" y="193"/>
                </a:cubicBezTo>
                <a:close/>
                <a:moveTo>
                  <a:pt x="140" y="163"/>
                </a:moveTo>
                <a:cubicBezTo>
                  <a:pt x="133" y="163"/>
                  <a:pt x="133" y="163"/>
                  <a:pt x="133" y="163"/>
                </a:cubicBezTo>
                <a:cubicBezTo>
                  <a:pt x="130" y="155"/>
                  <a:pt x="130" y="155"/>
                  <a:pt x="130" y="155"/>
                </a:cubicBezTo>
                <a:cubicBezTo>
                  <a:pt x="116" y="155"/>
                  <a:pt x="116" y="155"/>
                  <a:pt x="116" y="155"/>
                </a:cubicBezTo>
                <a:cubicBezTo>
                  <a:pt x="113" y="163"/>
                  <a:pt x="113" y="163"/>
                  <a:pt x="113" y="163"/>
                </a:cubicBezTo>
                <a:cubicBezTo>
                  <a:pt x="106" y="163"/>
                  <a:pt x="106" y="163"/>
                  <a:pt x="106" y="163"/>
                </a:cubicBezTo>
                <a:cubicBezTo>
                  <a:pt x="119" y="128"/>
                  <a:pt x="119" y="128"/>
                  <a:pt x="119" y="128"/>
                </a:cubicBezTo>
                <a:cubicBezTo>
                  <a:pt x="127" y="128"/>
                  <a:pt x="127" y="128"/>
                  <a:pt x="127" y="128"/>
                </a:cubicBezTo>
                <a:lnTo>
                  <a:pt x="140" y="163"/>
                </a:lnTo>
                <a:close/>
                <a:moveTo>
                  <a:pt x="96" y="150"/>
                </a:moveTo>
                <a:cubicBezTo>
                  <a:pt x="97" y="151"/>
                  <a:pt x="99" y="153"/>
                  <a:pt x="100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96" y="163"/>
                  <a:pt x="96" y="163"/>
                  <a:pt x="96" y="163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89" y="152"/>
                  <a:pt x="88" y="151"/>
                  <a:pt x="88" y="150"/>
                </a:cubicBezTo>
                <a:cubicBezTo>
                  <a:pt x="87" y="149"/>
                  <a:pt x="86" y="149"/>
                  <a:pt x="85" y="149"/>
                </a:cubicBezTo>
                <a:cubicBezTo>
                  <a:pt x="85" y="148"/>
                  <a:pt x="84" y="148"/>
                  <a:pt x="82" y="148"/>
                </a:cubicBezTo>
                <a:cubicBezTo>
                  <a:pt x="81" y="148"/>
                  <a:pt x="81" y="148"/>
                  <a:pt x="81" y="148"/>
                </a:cubicBezTo>
                <a:cubicBezTo>
                  <a:pt x="81" y="163"/>
                  <a:pt x="81" y="163"/>
                  <a:pt x="81" y="163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4" y="128"/>
                  <a:pt x="74" y="128"/>
                  <a:pt x="74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92" y="128"/>
                  <a:pt x="95" y="129"/>
                  <a:pt x="96" y="129"/>
                </a:cubicBezTo>
                <a:cubicBezTo>
                  <a:pt x="98" y="130"/>
                  <a:pt x="99" y="131"/>
                  <a:pt x="100" y="133"/>
                </a:cubicBezTo>
                <a:cubicBezTo>
                  <a:pt x="101" y="134"/>
                  <a:pt x="102" y="136"/>
                  <a:pt x="102" y="138"/>
                </a:cubicBezTo>
                <a:cubicBezTo>
                  <a:pt x="102" y="140"/>
                  <a:pt x="101" y="143"/>
                  <a:pt x="99" y="144"/>
                </a:cubicBezTo>
                <a:cubicBezTo>
                  <a:pt x="98" y="146"/>
                  <a:pt x="96" y="147"/>
                  <a:pt x="93" y="147"/>
                </a:cubicBezTo>
                <a:cubicBezTo>
                  <a:pt x="94" y="148"/>
                  <a:pt x="95" y="149"/>
                  <a:pt x="96" y="150"/>
                </a:cubicBezTo>
                <a:close/>
                <a:moveTo>
                  <a:pt x="168" y="163"/>
                </a:moveTo>
                <a:cubicBezTo>
                  <a:pt x="163" y="155"/>
                  <a:pt x="163" y="155"/>
                  <a:pt x="163" y="155"/>
                </a:cubicBezTo>
                <a:cubicBezTo>
                  <a:pt x="161" y="152"/>
                  <a:pt x="160" y="151"/>
                  <a:pt x="159" y="150"/>
                </a:cubicBezTo>
                <a:cubicBezTo>
                  <a:pt x="159" y="149"/>
                  <a:pt x="158" y="149"/>
                  <a:pt x="157" y="149"/>
                </a:cubicBezTo>
                <a:cubicBezTo>
                  <a:pt x="156" y="148"/>
                  <a:pt x="155" y="148"/>
                  <a:pt x="154" y="148"/>
                </a:cubicBezTo>
                <a:cubicBezTo>
                  <a:pt x="152" y="148"/>
                  <a:pt x="152" y="148"/>
                  <a:pt x="152" y="148"/>
                </a:cubicBezTo>
                <a:cubicBezTo>
                  <a:pt x="152" y="163"/>
                  <a:pt x="152" y="163"/>
                  <a:pt x="152" y="163"/>
                </a:cubicBezTo>
                <a:cubicBezTo>
                  <a:pt x="145" y="163"/>
                  <a:pt x="145" y="163"/>
                  <a:pt x="145" y="163"/>
                </a:cubicBezTo>
                <a:cubicBezTo>
                  <a:pt x="145" y="128"/>
                  <a:pt x="145" y="128"/>
                  <a:pt x="145" y="128"/>
                </a:cubicBezTo>
                <a:cubicBezTo>
                  <a:pt x="160" y="128"/>
                  <a:pt x="160" y="128"/>
                  <a:pt x="160" y="128"/>
                </a:cubicBezTo>
                <a:cubicBezTo>
                  <a:pt x="164" y="128"/>
                  <a:pt x="166" y="129"/>
                  <a:pt x="168" y="129"/>
                </a:cubicBezTo>
                <a:cubicBezTo>
                  <a:pt x="170" y="130"/>
                  <a:pt x="171" y="131"/>
                  <a:pt x="172" y="133"/>
                </a:cubicBezTo>
                <a:cubicBezTo>
                  <a:pt x="173" y="134"/>
                  <a:pt x="173" y="136"/>
                  <a:pt x="173" y="138"/>
                </a:cubicBezTo>
                <a:cubicBezTo>
                  <a:pt x="173" y="140"/>
                  <a:pt x="173" y="143"/>
                  <a:pt x="171" y="144"/>
                </a:cubicBezTo>
                <a:cubicBezTo>
                  <a:pt x="170" y="146"/>
                  <a:pt x="167" y="147"/>
                  <a:pt x="164" y="147"/>
                </a:cubicBezTo>
                <a:cubicBezTo>
                  <a:pt x="166" y="148"/>
                  <a:pt x="167" y="149"/>
                  <a:pt x="168" y="150"/>
                </a:cubicBezTo>
                <a:cubicBezTo>
                  <a:pt x="169" y="151"/>
                  <a:pt x="170" y="153"/>
                  <a:pt x="172" y="156"/>
                </a:cubicBezTo>
                <a:cubicBezTo>
                  <a:pt x="176" y="163"/>
                  <a:pt x="176" y="163"/>
                  <a:pt x="176" y="163"/>
                </a:cubicBezTo>
                <a:lnTo>
                  <a:pt x="168" y="163"/>
                </a:lnTo>
                <a:close/>
                <a:moveTo>
                  <a:pt x="91" y="134"/>
                </a:moveTo>
                <a:cubicBezTo>
                  <a:pt x="90" y="134"/>
                  <a:pt x="89" y="134"/>
                  <a:pt x="86" y="134"/>
                </a:cubicBezTo>
                <a:cubicBezTo>
                  <a:pt x="81" y="134"/>
                  <a:pt x="81" y="134"/>
                  <a:pt x="81" y="134"/>
                </a:cubicBezTo>
                <a:cubicBezTo>
                  <a:pt x="81" y="143"/>
                  <a:pt x="81" y="143"/>
                  <a:pt x="81" y="143"/>
                </a:cubicBezTo>
                <a:cubicBezTo>
                  <a:pt x="86" y="143"/>
                  <a:pt x="86" y="143"/>
                  <a:pt x="86" y="143"/>
                </a:cubicBezTo>
                <a:cubicBezTo>
                  <a:pt x="89" y="143"/>
                  <a:pt x="91" y="143"/>
                  <a:pt x="92" y="142"/>
                </a:cubicBezTo>
                <a:cubicBezTo>
                  <a:pt x="93" y="142"/>
                  <a:pt x="93" y="142"/>
                  <a:pt x="94" y="141"/>
                </a:cubicBezTo>
                <a:cubicBezTo>
                  <a:pt x="94" y="140"/>
                  <a:pt x="95" y="139"/>
                  <a:pt x="95" y="138"/>
                </a:cubicBezTo>
                <a:cubicBezTo>
                  <a:pt x="95" y="137"/>
                  <a:pt x="94" y="136"/>
                  <a:pt x="94" y="136"/>
                </a:cubicBezTo>
                <a:cubicBezTo>
                  <a:pt x="93" y="135"/>
                  <a:pt x="92" y="134"/>
                  <a:pt x="91" y="134"/>
                </a:cubicBezTo>
                <a:close/>
                <a:moveTo>
                  <a:pt x="166" y="141"/>
                </a:moveTo>
                <a:cubicBezTo>
                  <a:pt x="166" y="140"/>
                  <a:pt x="166" y="139"/>
                  <a:pt x="166" y="138"/>
                </a:cubicBezTo>
                <a:cubicBezTo>
                  <a:pt x="166" y="137"/>
                  <a:pt x="166" y="136"/>
                  <a:pt x="165" y="136"/>
                </a:cubicBezTo>
                <a:cubicBezTo>
                  <a:pt x="165" y="135"/>
                  <a:pt x="164" y="134"/>
                  <a:pt x="163" y="134"/>
                </a:cubicBezTo>
                <a:cubicBezTo>
                  <a:pt x="162" y="134"/>
                  <a:pt x="161" y="134"/>
                  <a:pt x="158" y="134"/>
                </a:cubicBezTo>
                <a:cubicBezTo>
                  <a:pt x="152" y="134"/>
                  <a:pt x="152" y="134"/>
                  <a:pt x="152" y="134"/>
                </a:cubicBezTo>
                <a:cubicBezTo>
                  <a:pt x="152" y="143"/>
                  <a:pt x="152" y="143"/>
                  <a:pt x="152" y="143"/>
                </a:cubicBezTo>
                <a:cubicBezTo>
                  <a:pt x="157" y="143"/>
                  <a:pt x="157" y="143"/>
                  <a:pt x="157" y="143"/>
                </a:cubicBezTo>
                <a:cubicBezTo>
                  <a:pt x="161" y="143"/>
                  <a:pt x="163" y="143"/>
                  <a:pt x="164" y="142"/>
                </a:cubicBezTo>
                <a:cubicBezTo>
                  <a:pt x="164" y="142"/>
                  <a:pt x="165" y="142"/>
                  <a:pt x="166" y="141"/>
                </a:cubicBezTo>
                <a:close/>
                <a:moveTo>
                  <a:pt x="128" y="149"/>
                </a:moveTo>
                <a:cubicBezTo>
                  <a:pt x="123" y="136"/>
                  <a:pt x="123" y="136"/>
                  <a:pt x="123" y="136"/>
                </a:cubicBezTo>
                <a:cubicBezTo>
                  <a:pt x="118" y="149"/>
                  <a:pt x="118" y="149"/>
                  <a:pt x="118" y="149"/>
                </a:cubicBezTo>
                <a:lnTo>
                  <a:pt x="128" y="149"/>
                </a:lnTo>
                <a:close/>
                <a:moveTo>
                  <a:pt x="52" y="13"/>
                </a:moveTo>
                <a:cubicBezTo>
                  <a:pt x="32" y="13"/>
                  <a:pt x="32" y="13"/>
                  <a:pt x="32" y="13"/>
                </a:cubicBezTo>
                <a:cubicBezTo>
                  <a:pt x="32" y="21"/>
                  <a:pt x="32" y="21"/>
                  <a:pt x="32" y="21"/>
                </a:cubicBezTo>
                <a:cubicBezTo>
                  <a:pt x="52" y="21"/>
                  <a:pt x="52" y="21"/>
                  <a:pt x="52" y="21"/>
                </a:cubicBezTo>
                <a:lnTo>
                  <a:pt x="52" y="13"/>
                </a:lnTo>
                <a:close/>
                <a:moveTo>
                  <a:pt x="56" y="61"/>
                </a:moveTo>
                <a:cubicBezTo>
                  <a:pt x="32" y="61"/>
                  <a:pt x="32" y="61"/>
                  <a:pt x="32" y="61"/>
                </a:cubicBezTo>
                <a:cubicBezTo>
                  <a:pt x="24" y="97"/>
                  <a:pt x="24" y="97"/>
                  <a:pt x="24" y="97"/>
                </a:cubicBezTo>
                <a:cubicBezTo>
                  <a:pt x="64" y="97"/>
                  <a:pt x="64" y="97"/>
                  <a:pt x="64" y="97"/>
                </a:cubicBezTo>
                <a:lnTo>
                  <a:pt x="56" y="61"/>
                </a:lnTo>
                <a:close/>
                <a:moveTo>
                  <a:pt x="35" y="89"/>
                </a:moveTo>
                <a:cubicBezTo>
                  <a:pt x="39" y="69"/>
                  <a:pt x="39" y="69"/>
                  <a:pt x="39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53" y="89"/>
                  <a:pt x="53" y="89"/>
                  <a:pt x="53" y="89"/>
                </a:cubicBezTo>
                <a:lnTo>
                  <a:pt x="35" y="89"/>
                </a:lnTo>
                <a:close/>
                <a:moveTo>
                  <a:pt x="36" y="33"/>
                </a:moveTo>
                <a:cubicBezTo>
                  <a:pt x="56" y="33"/>
                  <a:pt x="56" y="33"/>
                  <a:pt x="56" y="33"/>
                </a:cubicBezTo>
                <a:cubicBezTo>
                  <a:pt x="56" y="25"/>
                  <a:pt x="56" y="25"/>
                  <a:pt x="56" y="25"/>
                </a:cubicBezTo>
                <a:cubicBezTo>
                  <a:pt x="36" y="25"/>
                  <a:pt x="36" y="25"/>
                  <a:pt x="36" y="25"/>
                </a:cubicBezTo>
                <a:lnTo>
                  <a:pt x="36" y="33"/>
                </a:lnTo>
                <a:close/>
                <a:moveTo>
                  <a:pt x="52" y="37"/>
                </a:moveTo>
                <a:cubicBezTo>
                  <a:pt x="32" y="37"/>
                  <a:pt x="32" y="37"/>
                  <a:pt x="32" y="37"/>
                </a:cubicBezTo>
                <a:cubicBezTo>
                  <a:pt x="32" y="45"/>
                  <a:pt x="32" y="45"/>
                  <a:pt x="32" y="45"/>
                </a:cubicBezTo>
                <a:cubicBezTo>
                  <a:pt x="52" y="45"/>
                  <a:pt x="52" y="45"/>
                  <a:pt x="52" y="45"/>
                </a:cubicBezTo>
                <a:lnTo>
                  <a:pt x="52" y="37"/>
                </a:lnTo>
                <a:close/>
                <a:moveTo>
                  <a:pt x="36" y="57"/>
                </a:moveTo>
                <a:cubicBezTo>
                  <a:pt x="56" y="57"/>
                  <a:pt x="56" y="57"/>
                  <a:pt x="56" y="57"/>
                </a:cubicBezTo>
                <a:cubicBezTo>
                  <a:pt x="56" y="49"/>
                  <a:pt x="56" y="49"/>
                  <a:pt x="56" y="49"/>
                </a:cubicBezTo>
                <a:cubicBezTo>
                  <a:pt x="36" y="49"/>
                  <a:pt x="36" y="49"/>
                  <a:pt x="36" y="49"/>
                </a:cubicBezTo>
                <a:lnTo>
                  <a:pt x="36" y="57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28"/>
          <p:cNvSpPr>
            <a:spLocks noEditPoints="1"/>
          </p:cNvSpPr>
          <p:nvPr/>
        </p:nvSpPr>
        <p:spPr bwMode="auto">
          <a:xfrm>
            <a:off x="2430463" y="6329363"/>
            <a:ext cx="395288" cy="396875"/>
          </a:xfrm>
          <a:custGeom>
            <a:avLst/>
            <a:gdLst>
              <a:gd name="T0" fmla="*/ 164 w 200"/>
              <a:gd name="T1" fmla="*/ 62 h 201"/>
              <a:gd name="T2" fmla="*/ 164 w 200"/>
              <a:gd name="T3" fmla="*/ 61 h 201"/>
              <a:gd name="T4" fmla="*/ 108 w 200"/>
              <a:gd name="T5" fmla="*/ 1 h 201"/>
              <a:gd name="T6" fmla="*/ 107 w 200"/>
              <a:gd name="T7" fmla="*/ 1 h 201"/>
              <a:gd name="T8" fmla="*/ 0 w 200"/>
              <a:gd name="T9" fmla="*/ 181 h 201"/>
              <a:gd name="T10" fmla="*/ 164 w 200"/>
              <a:gd name="T11" fmla="*/ 181 h 201"/>
              <a:gd name="T12" fmla="*/ 200 w 200"/>
              <a:gd name="T13" fmla="*/ 157 h 201"/>
              <a:gd name="T14" fmla="*/ 108 w 200"/>
              <a:gd name="T15" fmla="*/ 15 h 201"/>
              <a:gd name="T16" fmla="*/ 108 w 200"/>
              <a:gd name="T17" fmla="*/ 41 h 201"/>
              <a:gd name="T18" fmla="*/ 28 w 200"/>
              <a:gd name="T19" fmla="*/ 193 h 201"/>
              <a:gd name="T20" fmla="*/ 28 w 200"/>
              <a:gd name="T21" fmla="*/ 9 h 201"/>
              <a:gd name="T22" fmla="*/ 120 w 200"/>
              <a:gd name="T23" fmla="*/ 69 h 201"/>
              <a:gd name="T24" fmla="*/ 64 w 200"/>
              <a:gd name="T25" fmla="*/ 109 h 201"/>
              <a:gd name="T26" fmla="*/ 64 w 200"/>
              <a:gd name="T27" fmla="*/ 177 h 201"/>
              <a:gd name="T28" fmla="*/ 138 w 200"/>
              <a:gd name="T29" fmla="*/ 146 h 201"/>
              <a:gd name="T30" fmla="*/ 129 w 200"/>
              <a:gd name="T31" fmla="*/ 162 h 201"/>
              <a:gd name="T32" fmla="*/ 110 w 200"/>
              <a:gd name="T33" fmla="*/ 128 h 201"/>
              <a:gd name="T34" fmla="*/ 134 w 200"/>
              <a:gd name="T35" fmla="*/ 132 h 201"/>
              <a:gd name="T36" fmla="*/ 95 w 200"/>
              <a:gd name="T37" fmla="*/ 148 h 201"/>
              <a:gd name="T38" fmla="*/ 89 w 200"/>
              <a:gd name="T39" fmla="*/ 142 h 201"/>
              <a:gd name="T40" fmla="*/ 94 w 200"/>
              <a:gd name="T41" fmla="*/ 135 h 201"/>
              <a:gd name="T42" fmla="*/ 87 w 200"/>
              <a:gd name="T43" fmla="*/ 138 h 201"/>
              <a:gd name="T44" fmla="*/ 86 w 200"/>
              <a:gd name="T45" fmla="*/ 129 h 201"/>
              <a:gd name="T46" fmla="*/ 101 w 200"/>
              <a:gd name="T47" fmla="*/ 137 h 201"/>
              <a:gd name="T48" fmla="*/ 103 w 200"/>
              <a:gd name="T49" fmla="*/ 152 h 201"/>
              <a:gd name="T50" fmla="*/ 84 w 200"/>
              <a:gd name="T51" fmla="*/ 161 h 201"/>
              <a:gd name="T52" fmla="*/ 88 w 200"/>
              <a:gd name="T53" fmla="*/ 156 h 201"/>
              <a:gd name="T54" fmla="*/ 96 w 200"/>
              <a:gd name="T55" fmla="*/ 152 h 201"/>
              <a:gd name="T56" fmla="*/ 165 w 200"/>
              <a:gd name="T57" fmla="*/ 162 h 201"/>
              <a:gd name="T58" fmla="*/ 144 w 200"/>
              <a:gd name="T59" fmla="*/ 151 h 201"/>
              <a:gd name="T60" fmla="*/ 158 w 200"/>
              <a:gd name="T61" fmla="*/ 157 h 201"/>
              <a:gd name="T62" fmla="*/ 164 w 200"/>
              <a:gd name="T63" fmla="*/ 151 h 201"/>
              <a:gd name="T64" fmla="*/ 148 w 200"/>
              <a:gd name="T65" fmla="*/ 144 h 201"/>
              <a:gd name="T66" fmla="*/ 151 w 200"/>
              <a:gd name="T67" fmla="*/ 129 h 201"/>
              <a:gd name="T68" fmla="*/ 171 w 200"/>
              <a:gd name="T69" fmla="*/ 138 h 201"/>
              <a:gd name="T70" fmla="*/ 157 w 200"/>
              <a:gd name="T71" fmla="*/ 133 h 201"/>
              <a:gd name="T72" fmla="*/ 153 w 200"/>
              <a:gd name="T73" fmla="*/ 139 h 201"/>
              <a:gd name="T74" fmla="*/ 170 w 200"/>
              <a:gd name="T75" fmla="*/ 147 h 201"/>
              <a:gd name="T76" fmla="*/ 129 w 200"/>
              <a:gd name="T77" fmla="*/ 136 h 201"/>
              <a:gd name="T78" fmla="*/ 117 w 200"/>
              <a:gd name="T79" fmla="*/ 134 h 201"/>
              <a:gd name="T80" fmla="*/ 126 w 200"/>
              <a:gd name="T81" fmla="*/ 157 h 201"/>
              <a:gd name="T82" fmla="*/ 131 w 200"/>
              <a:gd name="T83" fmla="*/ 145 h 201"/>
              <a:gd name="T84" fmla="*/ 68 w 200"/>
              <a:gd name="T85" fmla="*/ 84 h 201"/>
              <a:gd name="T86" fmla="*/ 85 w 200"/>
              <a:gd name="T87" fmla="*/ 52 h 201"/>
              <a:gd name="T88" fmla="*/ 54 w 200"/>
              <a:gd name="T89" fmla="*/ 49 h 201"/>
              <a:gd name="T90" fmla="*/ 58 w 200"/>
              <a:gd name="T91" fmla="*/ 43 h 201"/>
              <a:gd name="T92" fmla="*/ 46 w 200"/>
              <a:gd name="T93" fmla="*/ 43 h 201"/>
              <a:gd name="T94" fmla="*/ 49 w 200"/>
              <a:gd name="T95" fmla="*/ 49 h 201"/>
              <a:gd name="T96" fmla="*/ 29 w 200"/>
              <a:gd name="T97" fmla="*/ 54 h 201"/>
              <a:gd name="T98" fmla="*/ 34 w 200"/>
              <a:gd name="T99" fmla="*/ 84 h 201"/>
              <a:gd name="T100" fmla="*/ 20 w 200"/>
              <a:gd name="T101" fmla="*/ 64 h 201"/>
              <a:gd name="T102" fmla="*/ 27 w 200"/>
              <a:gd name="T103" fmla="*/ 71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00" h="201">
                <a:moveTo>
                  <a:pt x="180" y="109"/>
                </a:moveTo>
                <a:cubicBezTo>
                  <a:pt x="164" y="109"/>
                  <a:pt x="164" y="109"/>
                  <a:pt x="164" y="109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7" y="0"/>
                  <a:pt x="107" y="0"/>
                  <a:pt x="107" y="0"/>
                </a:cubicBezTo>
                <a:cubicBezTo>
                  <a:pt x="107" y="1"/>
                  <a:pt x="107" y="1"/>
                  <a:pt x="107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9" y="1"/>
                  <a:pt x="0" y="10"/>
                  <a:pt x="0" y="21"/>
                </a:cubicBezTo>
                <a:cubicBezTo>
                  <a:pt x="0" y="181"/>
                  <a:pt x="0" y="181"/>
                  <a:pt x="0" y="181"/>
                </a:cubicBezTo>
                <a:cubicBezTo>
                  <a:pt x="0" y="192"/>
                  <a:pt x="9" y="201"/>
                  <a:pt x="20" y="201"/>
                </a:cubicBezTo>
                <a:cubicBezTo>
                  <a:pt x="144" y="201"/>
                  <a:pt x="144" y="201"/>
                  <a:pt x="144" y="201"/>
                </a:cubicBezTo>
                <a:cubicBezTo>
                  <a:pt x="155" y="201"/>
                  <a:pt x="164" y="192"/>
                  <a:pt x="164" y="181"/>
                </a:cubicBezTo>
                <a:cubicBezTo>
                  <a:pt x="164" y="177"/>
                  <a:pt x="164" y="177"/>
                  <a:pt x="164" y="177"/>
                </a:cubicBezTo>
                <a:cubicBezTo>
                  <a:pt x="180" y="177"/>
                  <a:pt x="180" y="177"/>
                  <a:pt x="180" y="177"/>
                </a:cubicBezTo>
                <a:cubicBezTo>
                  <a:pt x="191" y="177"/>
                  <a:pt x="200" y="168"/>
                  <a:pt x="200" y="157"/>
                </a:cubicBezTo>
                <a:cubicBezTo>
                  <a:pt x="200" y="129"/>
                  <a:pt x="200" y="129"/>
                  <a:pt x="200" y="129"/>
                </a:cubicBezTo>
                <a:cubicBezTo>
                  <a:pt x="200" y="118"/>
                  <a:pt x="191" y="109"/>
                  <a:pt x="180" y="109"/>
                </a:cubicBezTo>
                <a:close/>
                <a:moveTo>
                  <a:pt x="108" y="15"/>
                </a:moveTo>
                <a:cubicBezTo>
                  <a:pt x="151" y="61"/>
                  <a:pt x="151" y="61"/>
                  <a:pt x="151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17" y="61"/>
                  <a:pt x="108" y="52"/>
                  <a:pt x="108" y="41"/>
                </a:cubicBezTo>
                <a:lnTo>
                  <a:pt x="108" y="15"/>
                </a:lnTo>
                <a:close/>
                <a:moveTo>
                  <a:pt x="136" y="193"/>
                </a:moveTo>
                <a:cubicBezTo>
                  <a:pt x="28" y="193"/>
                  <a:pt x="28" y="193"/>
                  <a:pt x="28" y="193"/>
                </a:cubicBezTo>
                <a:cubicBezTo>
                  <a:pt x="17" y="193"/>
                  <a:pt x="8" y="184"/>
                  <a:pt x="8" y="173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18"/>
                  <a:pt x="17" y="9"/>
                  <a:pt x="28" y="9"/>
                </a:cubicBezTo>
                <a:cubicBezTo>
                  <a:pt x="100" y="9"/>
                  <a:pt x="100" y="9"/>
                  <a:pt x="100" y="9"/>
                </a:cubicBezTo>
                <a:cubicBezTo>
                  <a:pt x="100" y="49"/>
                  <a:pt x="100" y="49"/>
                  <a:pt x="100" y="49"/>
                </a:cubicBezTo>
                <a:cubicBezTo>
                  <a:pt x="100" y="60"/>
                  <a:pt x="109" y="69"/>
                  <a:pt x="120" y="69"/>
                </a:cubicBezTo>
                <a:cubicBezTo>
                  <a:pt x="156" y="69"/>
                  <a:pt x="156" y="69"/>
                  <a:pt x="156" y="69"/>
                </a:cubicBezTo>
                <a:cubicBezTo>
                  <a:pt x="156" y="109"/>
                  <a:pt x="156" y="109"/>
                  <a:pt x="156" y="109"/>
                </a:cubicBezTo>
                <a:cubicBezTo>
                  <a:pt x="64" y="109"/>
                  <a:pt x="64" y="109"/>
                  <a:pt x="64" y="109"/>
                </a:cubicBezTo>
                <a:cubicBezTo>
                  <a:pt x="53" y="109"/>
                  <a:pt x="44" y="118"/>
                  <a:pt x="44" y="129"/>
                </a:cubicBezTo>
                <a:cubicBezTo>
                  <a:pt x="44" y="157"/>
                  <a:pt x="44" y="157"/>
                  <a:pt x="44" y="157"/>
                </a:cubicBezTo>
                <a:cubicBezTo>
                  <a:pt x="44" y="168"/>
                  <a:pt x="53" y="177"/>
                  <a:pt x="64" y="177"/>
                </a:cubicBezTo>
                <a:cubicBezTo>
                  <a:pt x="155" y="177"/>
                  <a:pt x="155" y="177"/>
                  <a:pt x="155" y="177"/>
                </a:cubicBezTo>
                <a:cubicBezTo>
                  <a:pt x="154" y="186"/>
                  <a:pt x="145" y="193"/>
                  <a:pt x="136" y="193"/>
                </a:cubicBezTo>
                <a:close/>
                <a:moveTo>
                  <a:pt x="138" y="146"/>
                </a:moveTo>
                <a:cubicBezTo>
                  <a:pt x="138" y="149"/>
                  <a:pt x="138" y="151"/>
                  <a:pt x="137" y="153"/>
                </a:cubicBezTo>
                <a:cubicBezTo>
                  <a:pt x="136" y="156"/>
                  <a:pt x="135" y="158"/>
                  <a:pt x="134" y="159"/>
                </a:cubicBezTo>
                <a:cubicBezTo>
                  <a:pt x="132" y="160"/>
                  <a:pt x="131" y="161"/>
                  <a:pt x="129" y="162"/>
                </a:cubicBezTo>
                <a:cubicBezTo>
                  <a:pt x="127" y="162"/>
                  <a:pt x="125" y="163"/>
                  <a:pt x="123" y="163"/>
                </a:cubicBezTo>
                <a:cubicBezTo>
                  <a:pt x="110" y="163"/>
                  <a:pt x="110" y="163"/>
                  <a:pt x="110" y="163"/>
                </a:cubicBezTo>
                <a:cubicBezTo>
                  <a:pt x="110" y="128"/>
                  <a:pt x="110" y="128"/>
                  <a:pt x="110" y="128"/>
                </a:cubicBezTo>
                <a:cubicBezTo>
                  <a:pt x="122" y="128"/>
                  <a:pt x="122" y="128"/>
                  <a:pt x="122" y="128"/>
                </a:cubicBezTo>
                <a:cubicBezTo>
                  <a:pt x="125" y="128"/>
                  <a:pt x="127" y="129"/>
                  <a:pt x="129" y="129"/>
                </a:cubicBezTo>
                <a:cubicBezTo>
                  <a:pt x="131" y="130"/>
                  <a:pt x="133" y="131"/>
                  <a:pt x="134" y="132"/>
                </a:cubicBezTo>
                <a:cubicBezTo>
                  <a:pt x="135" y="134"/>
                  <a:pt x="137" y="135"/>
                  <a:pt x="137" y="138"/>
                </a:cubicBezTo>
                <a:cubicBezTo>
                  <a:pt x="138" y="140"/>
                  <a:pt x="138" y="143"/>
                  <a:pt x="138" y="146"/>
                </a:cubicBezTo>
                <a:close/>
                <a:moveTo>
                  <a:pt x="95" y="148"/>
                </a:moveTo>
                <a:cubicBezTo>
                  <a:pt x="94" y="147"/>
                  <a:pt x="93" y="147"/>
                  <a:pt x="92" y="147"/>
                </a:cubicBezTo>
                <a:cubicBezTo>
                  <a:pt x="91" y="147"/>
                  <a:pt x="90" y="147"/>
                  <a:pt x="88" y="147"/>
                </a:cubicBezTo>
                <a:cubicBezTo>
                  <a:pt x="89" y="142"/>
                  <a:pt x="89" y="142"/>
                  <a:pt x="89" y="142"/>
                </a:cubicBezTo>
                <a:cubicBezTo>
                  <a:pt x="91" y="142"/>
                  <a:pt x="92" y="141"/>
                  <a:pt x="93" y="141"/>
                </a:cubicBezTo>
                <a:cubicBezTo>
                  <a:pt x="94" y="140"/>
                  <a:pt x="95" y="139"/>
                  <a:pt x="95" y="137"/>
                </a:cubicBezTo>
                <a:cubicBezTo>
                  <a:pt x="95" y="136"/>
                  <a:pt x="94" y="135"/>
                  <a:pt x="94" y="135"/>
                </a:cubicBezTo>
                <a:cubicBezTo>
                  <a:pt x="93" y="134"/>
                  <a:pt x="92" y="134"/>
                  <a:pt x="91" y="134"/>
                </a:cubicBezTo>
                <a:cubicBezTo>
                  <a:pt x="90" y="134"/>
                  <a:pt x="89" y="134"/>
                  <a:pt x="88" y="135"/>
                </a:cubicBezTo>
                <a:cubicBezTo>
                  <a:pt x="87" y="136"/>
                  <a:pt x="87" y="137"/>
                  <a:pt x="87" y="138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81" y="135"/>
                  <a:pt x="82" y="133"/>
                  <a:pt x="82" y="132"/>
                </a:cubicBezTo>
                <a:cubicBezTo>
                  <a:pt x="83" y="131"/>
                  <a:pt x="84" y="130"/>
                  <a:pt x="86" y="129"/>
                </a:cubicBezTo>
                <a:cubicBezTo>
                  <a:pt x="88" y="128"/>
                  <a:pt x="89" y="128"/>
                  <a:pt x="91" y="128"/>
                </a:cubicBezTo>
                <a:cubicBezTo>
                  <a:pt x="94" y="128"/>
                  <a:pt x="97" y="129"/>
                  <a:pt x="99" y="131"/>
                </a:cubicBezTo>
                <a:cubicBezTo>
                  <a:pt x="100" y="133"/>
                  <a:pt x="101" y="135"/>
                  <a:pt x="101" y="137"/>
                </a:cubicBezTo>
                <a:cubicBezTo>
                  <a:pt x="101" y="140"/>
                  <a:pt x="100" y="142"/>
                  <a:pt x="96" y="144"/>
                </a:cubicBezTo>
                <a:cubicBezTo>
                  <a:pt x="98" y="145"/>
                  <a:pt x="100" y="146"/>
                  <a:pt x="101" y="147"/>
                </a:cubicBezTo>
                <a:cubicBezTo>
                  <a:pt x="102" y="148"/>
                  <a:pt x="103" y="150"/>
                  <a:pt x="103" y="152"/>
                </a:cubicBezTo>
                <a:cubicBezTo>
                  <a:pt x="103" y="155"/>
                  <a:pt x="102" y="158"/>
                  <a:pt x="100" y="160"/>
                </a:cubicBezTo>
                <a:cubicBezTo>
                  <a:pt x="97" y="162"/>
                  <a:pt x="95" y="163"/>
                  <a:pt x="91" y="163"/>
                </a:cubicBezTo>
                <a:cubicBezTo>
                  <a:pt x="88" y="163"/>
                  <a:pt x="86" y="162"/>
                  <a:pt x="84" y="161"/>
                </a:cubicBezTo>
                <a:cubicBezTo>
                  <a:pt x="82" y="159"/>
                  <a:pt x="80" y="156"/>
                  <a:pt x="80" y="154"/>
                </a:cubicBezTo>
                <a:cubicBezTo>
                  <a:pt x="86" y="153"/>
                  <a:pt x="86" y="153"/>
                  <a:pt x="86" y="153"/>
                </a:cubicBezTo>
                <a:cubicBezTo>
                  <a:pt x="87" y="154"/>
                  <a:pt x="87" y="156"/>
                  <a:pt x="88" y="156"/>
                </a:cubicBezTo>
                <a:cubicBezTo>
                  <a:pt x="89" y="157"/>
                  <a:pt x="90" y="158"/>
                  <a:pt x="91" y="158"/>
                </a:cubicBezTo>
                <a:cubicBezTo>
                  <a:pt x="93" y="158"/>
                  <a:pt x="94" y="157"/>
                  <a:pt x="95" y="156"/>
                </a:cubicBezTo>
                <a:cubicBezTo>
                  <a:pt x="96" y="155"/>
                  <a:pt x="96" y="154"/>
                  <a:pt x="96" y="152"/>
                </a:cubicBezTo>
                <a:cubicBezTo>
                  <a:pt x="96" y="150"/>
                  <a:pt x="96" y="149"/>
                  <a:pt x="95" y="148"/>
                </a:cubicBezTo>
                <a:close/>
                <a:moveTo>
                  <a:pt x="170" y="158"/>
                </a:moveTo>
                <a:cubicBezTo>
                  <a:pt x="169" y="160"/>
                  <a:pt x="167" y="161"/>
                  <a:pt x="165" y="162"/>
                </a:cubicBezTo>
                <a:cubicBezTo>
                  <a:pt x="163" y="163"/>
                  <a:pt x="161" y="163"/>
                  <a:pt x="158" y="163"/>
                </a:cubicBezTo>
                <a:cubicBezTo>
                  <a:pt x="154" y="163"/>
                  <a:pt x="150" y="162"/>
                  <a:pt x="148" y="160"/>
                </a:cubicBezTo>
                <a:cubicBezTo>
                  <a:pt x="146" y="158"/>
                  <a:pt x="144" y="155"/>
                  <a:pt x="144" y="151"/>
                </a:cubicBezTo>
                <a:cubicBezTo>
                  <a:pt x="150" y="151"/>
                  <a:pt x="150" y="151"/>
                  <a:pt x="150" y="151"/>
                </a:cubicBezTo>
                <a:cubicBezTo>
                  <a:pt x="151" y="153"/>
                  <a:pt x="152" y="155"/>
                  <a:pt x="153" y="156"/>
                </a:cubicBezTo>
                <a:cubicBezTo>
                  <a:pt x="154" y="157"/>
                  <a:pt x="156" y="157"/>
                  <a:pt x="158" y="157"/>
                </a:cubicBezTo>
                <a:cubicBezTo>
                  <a:pt x="160" y="157"/>
                  <a:pt x="162" y="157"/>
                  <a:pt x="163" y="156"/>
                </a:cubicBezTo>
                <a:cubicBezTo>
                  <a:pt x="164" y="155"/>
                  <a:pt x="165" y="154"/>
                  <a:pt x="165" y="153"/>
                </a:cubicBezTo>
                <a:cubicBezTo>
                  <a:pt x="165" y="152"/>
                  <a:pt x="164" y="151"/>
                  <a:pt x="164" y="151"/>
                </a:cubicBezTo>
                <a:cubicBezTo>
                  <a:pt x="164" y="150"/>
                  <a:pt x="163" y="150"/>
                  <a:pt x="161" y="149"/>
                </a:cubicBezTo>
                <a:cubicBezTo>
                  <a:pt x="161" y="149"/>
                  <a:pt x="159" y="148"/>
                  <a:pt x="156" y="148"/>
                </a:cubicBezTo>
                <a:cubicBezTo>
                  <a:pt x="152" y="147"/>
                  <a:pt x="150" y="146"/>
                  <a:pt x="148" y="144"/>
                </a:cubicBezTo>
                <a:cubicBezTo>
                  <a:pt x="146" y="142"/>
                  <a:pt x="145" y="140"/>
                  <a:pt x="145" y="137"/>
                </a:cubicBezTo>
                <a:cubicBezTo>
                  <a:pt x="145" y="136"/>
                  <a:pt x="145" y="134"/>
                  <a:pt x="146" y="132"/>
                </a:cubicBezTo>
                <a:cubicBezTo>
                  <a:pt x="147" y="131"/>
                  <a:pt x="149" y="130"/>
                  <a:pt x="151" y="129"/>
                </a:cubicBezTo>
                <a:cubicBezTo>
                  <a:pt x="153" y="128"/>
                  <a:pt x="155" y="128"/>
                  <a:pt x="157" y="128"/>
                </a:cubicBezTo>
                <a:cubicBezTo>
                  <a:pt x="162" y="128"/>
                  <a:pt x="165" y="129"/>
                  <a:pt x="167" y="131"/>
                </a:cubicBezTo>
                <a:cubicBezTo>
                  <a:pt x="169" y="132"/>
                  <a:pt x="171" y="135"/>
                  <a:pt x="171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3" y="137"/>
                  <a:pt x="163" y="135"/>
                  <a:pt x="162" y="135"/>
                </a:cubicBezTo>
                <a:cubicBezTo>
                  <a:pt x="161" y="134"/>
                  <a:pt x="159" y="133"/>
                  <a:pt x="157" y="133"/>
                </a:cubicBezTo>
                <a:cubicBezTo>
                  <a:pt x="155" y="133"/>
                  <a:pt x="154" y="134"/>
                  <a:pt x="153" y="135"/>
                </a:cubicBezTo>
                <a:cubicBezTo>
                  <a:pt x="152" y="135"/>
                  <a:pt x="152" y="136"/>
                  <a:pt x="152" y="137"/>
                </a:cubicBezTo>
                <a:cubicBezTo>
                  <a:pt x="152" y="138"/>
                  <a:pt x="152" y="138"/>
                  <a:pt x="153" y="139"/>
                </a:cubicBezTo>
                <a:cubicBezTo>
                  <a:pt x="153" y="140"/>
                  <a:pt x="156" y="140"/>
                  <a:pt x="159" y="141"/>
                </a:cubicBezTo>
                <a:cubicBezTo>
                  <a:pt x="162" y="142"/>
                  <a:pt x="165" y="143"/>
                  <a:pt x="166" y="144"/>
                </a:cubicBezTo>
                <a:cubicBezTo>
                  <a:pt x="168" y="145"/>
                  <a:pt x="169" y="146"/>
                  <a:pt x="170" y="147"/>
                </a:cubicBezTo>
                <a:cubicBezTo>
                  <a:pt x="171" y="149"/>
                  <a:pt x="172" y="150"/>
                  <a:pt x="172" y="153"/>
                </a:cubicBezTo>
                <a:cubicBezTo>
                  <a:pt x="172" y="155"/>
                  <a:pt x="171" y="156"/>
                  <a:pt x="170" y="158"/>
                </a:cubicBezTo>
                <a:close/>
                <a:moveTo>
                  <a:pt x="129" y="136"/>
                </a:moveTo>
                <a:cubicBezTo>
                  <a:pt x="128" y="135"/>
                  <a:pt x="127" y="135"/>
                  <a:pt x="125" y="134"/>
                </a:cubicBezTo>
                <a:cubicBezTo>
                  <a:pt x="124" y="134"/>
                  <a:pt x="122" y="134"/>
                  <a:pt x="120" y="134"/>
                </a:cubicBezTo>
                <a:cubicBezTo>
                  <a:pt x="117" y="134"/>
                  <a:pt x="117" y="134"/>
                  <a:pt x="117" y="134"/>
                </a:cubicBezTo>
                <a:cubicBezTo>
                  <a:pt x="117" y="157"/>
                  <a:pt x="117" y="157"/>
                  <a:pt x="117" y="157"/>
                </a:cubicBezTo>
                <a:cubicBezTo>
                  <a:pt x="122" y="157"/>
                  <a:pt x="122" y="157"/>
                  <a:pt x="122" y="157"/>
                </a:cubicBezTo>
                <a:cubicBezTo>
                  <a:pt x="124" y="157"/>
                  <a:pt x="125" y="157"/>
                  <a:pt x="126" y="157"/>
                </a:cubicBezTo>
                <a:cubicBezTo>
                  <a:pt x="127" y="156"/>
                  <a:pt x="128" y="156"/>
                  <a:pt x="129" y="155"/>
                </a:cubicBezTo>
                <a:cubicBezTo>
                  <a:pt x="129" y="154"/>
                  <a:pt x="130" y="153"/>
                  <a:pt x="131" y="152"/>
                </a:cubicBezTo>
                <a:cubicBezTo>
                  <a:pt x="131" y="150"/>
                  <a:pt x="131" y="148"/>
                  <a:pt x="131" y="145"/>
                </a:cubicBezTo>
                <a:cubicBezTo>
                  <a:pt x="131" y="143"/>
                  <a:pt x="131" y="141"/>
                  <a:pt x="131" y="139"/>
                </a:cubicBezTo>
                <a:cubicBezTo>
                  <a:pt x="130" y="138"/>
                  <a:pt x="129" y="137"/>
                  <a:pt x="129" y="136"/>
                </a:cubicBezTo>
                <a:close/>
                <a:moveTo>
                  <a:pt x="68" y="84"/>
                </a:moveTo>
                <a:cubicBezTo>
                  <a:pt x="73" y="82"/>
                  <a:pt x="75" y="79"/>
                  <a:pt x="76" y="75"/>
                </a:cubicBezTo>
                <a:cubicBezTo>
                  <a:pt x="87" y="74"/>
                  <a:pt x="86" y="52"/>
                  <a:pt x="93" y="52"/>
                </a:cubicBezTo>
                <a:cubicBezTo>
                  <a:pt x="85" y="52"/>
                  <a:pt x="85" y="52"/>
                  <a:pt x="85" y="52"/>
                </a:cubicBezTo>
                <a:cubicBezTo>
                  <a:pt x="81" y="52"/>
                  <a:pt x="80" y="65"/>
                  <a:pt x="75" y="66"/>
                </a:cubicBezTo>
                <a:cubicBezTo>
                  <a:pt x="74" y="58"/>
                  <a:pt x="69" y="51"/>
                  <a:pt x="68" y="50"/>
                </a:cubicBezTo>
                <a:cubicBezTo>
                  <a:pt x="64" y="49"/>
                  <a:pt x="59" y="49"/>
                  <a:pt x="54" y="49"/>
                </a:cubicBezTo>
                <a:cubicBezTo>
                  <a:pt x="54" y="46"/>
                  <a:pt x="54" y="46"/>
                  <a:pt x="54" y="46"/>
                </a:cubicBezTo>
                <a:cubicBezTo>
                  <a:pt x="55" y="46"/>
                  <a:pt x="55" y="46"/>
                  <a:pt x="55" y="46"/>
                </a:cubicBezTo>
                <a:cubicBezTo>
                  <a:pt x="57" y="46"/>
                  <a:pt x="58" y="45"/>
                  <a:pt x="58" y="43"/>
                </a:cubicBezTo>
                <a:cubicBezTo>
                  <a:pt x="58" y="42"/>
                  <a:pt x="57" y="41"/>
                  <a:pt x="55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7" y="41"/>
                  <a:pt x="46" y="42"/>
                  <a:pt x="46" y="43"/>
                </a:cubicBezTo>
                <a:cubicBezTo>
                  <a:pt x="46" y="45"/>
                  <a:pt x="47" y="46"/>
                  <a:pt x="48" y="46"/>
                </a:cubicBezTo>
                <a:cubicBezTo>
                  <a:pt x="49" y="46"/>
                  <a:pt x="49" y="46"/>
                  <a:pt x="49" y="46"/>
                </a:cubicBezTo>
                <a:cubicBezTo>
                  <a:pt x="49" y="49"/>
                  <a:pt x="49" y="49"/>
                  <a:pt x="49" y="49"/>
                </a:cubicBezTo>
                <a:cubicBezTo>
                  <a:pt x="41" y="49"/>
                  <a:pt x="34" y="50"/>
                  <a:pt x="34" y="50"/>
                </a:cubicBezTo>
                <a:cubicBezTo>
                  <a:pt x="34" y="50"/>
                  <a:pt x="33" y="52"/>
                  <a:pt x="32" y="54"/>
                </a:cubicBezTo>
                <a:cubicBezTo>
                  <a:pt x="31" y="54"/>
                  <a:pt x="30" y="54"/>
                  <a:pt x="29" y="54"/>
                </a:cubicBezTo>
                <a:cubicBezTo>
                  <a:pt x="21" y="53"/>
                  <a:pt x="15" y="59"/>
                  <a:pt x="16" y="65"/>
                </a:cubicBezTo>
                <a:cubicBezTo>
                  <a:pt x="17" y="70"/>
                  <a:pt x="22" y="74"/>
                  <a:pt x="27" y="75"/>
                </a:cubicBezTo>
                <a:cubicBezTo>
                  <a:pt x="28" y="79"/>
                  <a:pt x="30" y="82"/>
                  <a:pt x="34" y="84"/>
                </a:cubicBezTo>
                <a:cubicBezTo>
                  <a:pt x="54" y="87"/>
                  <a:pt x="65" y="84"/>
                  <a:pt x="68" y="84"/>
                </a:cubicBezTo>
                <a:close/>
                <a:moveTo>
                  <a:pt x="27" y="71"/>
                </a:moveTo>
                <a:cubicBezTo>
                  <a:pt x="23" y="70"/>
                  <a:pt x="21" y="68"/>
                  <a:pt x="20" y="64"/>
                </a:cubicBezTo>
                <a:cubicBezTo>
                  <a:pt x="20" y="60"/>
                  <a:pt x="24" y="57"/>
                  <a:pt x="28" y="57"/>
                </a:cubicBezTo>
                <a:cubicBezTo>
                  <a:pt x="29" y="57"/>
                  <a:pt x="29" y="57"/>
                  <a:pt x="30" y="58"/>
                </a:cubicBezTo>
                <a:cubicBezTo>
                  <a:pt x="28" y="61"/>
                  <a:pt x="26" y="66"/>
                  <a:pt x="27" y="71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29"/>
          <p:cNvSpPr>
            <a:spLocks noEditPoints="1"/>
          </p:cNvSpPr>
          <p:nvPr/>
        </p:nvSpPr>
        <p:spPr bwMode="auto">
          <a:xfrm>
            <a:off x="2943225" y="6327775"/>
            <a:ext cx="395288" cy="396875"/>
          </a:xfrm>
          <a:custGeom>
            <a:avLst/>
            <a:gdLst>
              <a:gd name="T0" fmla="*/ 164 w 200"/>
              <a:gd name="T1" fmla="*/ 177 h 201"/>
              <a:gd name="T2" fmla="*/ 144 w 200"/>
              <a:gd name="T3" fmla="*/ 201 h 201"/>
              <a:gd name="T4" fmla="*/ 0 w 200"/>
              <a:gd name="T5" fmla="*/ 181 h 201"/>
              <a:gd name="T6" fmla="*/ 20 w 200"/>
              <a:gd name="T7" fmla="*/ 1 h 201"/>
              <a:gd name="T8" fmla="*/ 108 w 200"/>
              <a:gd name="T9" fmla="*/ 1 h 201"/>
              <a:gd name="T10" fmla="*/ 108 w 200"/>
              <a:gd name="T11" fmla="*/ 1 h 201"/>
              <a:gd name="T12" fmla="*/ 108 w 200"/>
              <a:gd name="T13" fmla="*/ 1 h 201"/>
              <a:gd name="T14" fmla="*/ 164 w 200"/>
              <a:gd name="T15" fmla="*/ 61 h 201"/>
              <a:gd name="T16" fmla="*/ 164 w 200"/>
              <a:gd name="T17" fmla="*/ 62 h 201"/>
              <a:gd name="T18" fmla="*/ 164 w 200"/>
              <a:gd name="T19" fmla="*/ 109 h 201"/>
              <a:gd name="T20" fmla="*/ 200 w 200"/>
              <a:gd name="T21" fmla="*/ 129 h 201"/>
              <a:gd name="T22" fmla="*/ 180 w 200"/>
              <a:gd name="T23" fmla="*/ 177 h 201"/>
              <a:gd name="T24" fmla="*/ 108 w 200"/>
              <a:gd name="T25" fmla="*/ 41 h 201"/>
              <a:gd name="T26" fmla="*/ 151 w 200"/>
              <a:gd name="T27" fmla="*/ 61 h 201"/>
              <a:gd name="T28" fmla="*/ 156 w 200"/>
              <a:gd name="T29" fmla="*/ 69 h 201"/>
              <a:gd name="T30" fmla="*/ 100 w 200"/>
              <a:gd name="T31" fmla="*/ 49 h 201"/>
              <a:gd name="T32" fmla="*/ 28 w 200"/>
              <a:gd name="T33" fmla="*/ 9 h 201"/>
              <a:gd name="T34" fmla="*/ 8 w 200"/>
              <a:gd name="T35" fmla="*/ 173 h 201"/>
              <a:gd name="T36" fmla="*/ 136 w 200"/>
              <a:gd name="T37" fmla="*/ 193 h 201"/>
              <a:gd name="T38" fmla="*/ 64 w 200"/>
              <a:gd name="T39" fmla="*/ 177 h 201"/>
              <a:gd name="T40" fmla="*/ 44 w 200"/>
              <a:gd name="T41" fmla="*/ 129 h 201"/>
              <a:gd name="T42" fmla="*/ 156 w 200"/>
              <a:gd name="T43" fmla="*/ 109 h 201"/>
              <a:gd name="T44" fmla="*/ 140 w 200"/>
              <a:gd name="T45" fmla="*/ 144 h 201"/>
              <a:gd name="T46" fmla="*/ 141 w 200"/>
              <a:gd name="T47" fmla="*/ 132 h 201"/>
              <a:gd name="T48" fmla="*/ 129 w 200"/>
              <a:gd name="T49" fmla="*/ 128 h 201"/>
              <a:gd name="T50" fmla="*/ 114 w 200"/>
              <a:gd name="T51" fmla="*/ 162 h 201"/>
              <a:gd name="T52" fmla="*/ 121 w 200"/>
              <a:gd name="T53" fmla="*/ 148 h 201"/>
              <a:gd name="T54" fmla="*/ 126 w 200"/>
              <a:gd name="T55" fmla="*/ 148 h 201"/>
              <a:gd name="T56" fmla="*/ 132 w 200"/>
              <a:gd name="T57" fmla="*/ 155 h 201"/>
              <a:gd name="T58" fmla="*/ 145 w 200"/>
              <a:gd name="T59" fmla="*/ 162 h 201"/>
              <a:gd name="T60" fmla="*/ 137 w 200"/>
              <a:gd name="T61" fmla="*/ 150 h 201"/>
              <a:gd name="T62" fmla="*/ 140 w 200"/>
              <a:gd name="T63" fmla="*/ 144 h 201"/>
              <a:gd name="T64" fmla="*/ 96 w 200"/>
              <a:gd name="T65" fmla="*/ 156 h 201"/>
              <a:gd name="T66" fmla="*/ 87 w 200"/>
              <a:gd name="T67" fmla="*/ 156 h 201"/>
              <a:gd name="T68" fmla="*/ 85 w 200"/>
              <a:gd name="T69" fmla="*/ 146 h 201"/>
              <a:gd name="T70" fmla="*/ 78 w 200"/>
              <a:gd name="T71" fmla="*/ 128 h 201"/>
              <a:gd name="T72" fmla="*/ 79 w 200"/>
              <a:gd name="T73" fmla="*/ 155 h 201"/>
              <a:gd name="T74" fmla="*/ 85 w 200"/>
              <a:gd name="T75" fmla="*/ 162 h 201"/>
              <a:gd name="T76" fmla="*/ 99 w 200"/>
              <a:gd name="T77" fmla="*/ 162 h 201"/>
              <a:gd name="T78" fmla="*/ 105 w 200"/>
              <a:gd name="T79" fmla="*/ 155 h 201"/>
              <a:gd name="T80" fmla="*/ 105 w 200"/>
              <a:gd name="T81" fmla="*/ 128 h 201"/>
              <a:gd name="T82" fmla="*/ 99 w 200"/>
              <a:gd name="T83" fmla="*/ 147 h 201"/>
              <a:gd name="T84" fmla="*/ 174 w 200"/>
              <a:gd name="T85" fmla="*/ 156 h 201"/>
              <a:gd name="T86" fmla="*/ 157 w 200"/>
              <a:gd name="T87" fmla="*/ 128 h 201"/>
              <a:gd name="T88" fmla="*/ 150 w 200"/>
              <a:gd name="T89" fmla="*/ 162 h 201"/>
              <a:gd name="T90" fmla="*/ 174 w 200"/>
              <a:gd name="T91" fmla="*/ 156 h 201"/>
              <a:gd name="T92" fmla="*/ 121 w 200"/>
              <a:gd name="T93" fmla="*/ 142 h 201"/>
              <a:gd name="T94" fmla="*/ 126 w 200"/>
              <a:gd name="T95" fmla="*/ 134 h 201"/>
              <a:gd name="T96" fmla="*/ 134 w 200"/>
              <a:gd name="T97" fmla="*/ 135 h 201"/>
              <a:gd name="T98" fmla="*/ 134 w 200"/>
              <a:gd name="T99" fmla="*/ 141 h 201"/>
              <a:gd name="T100" fmla="*/ 126 w 200"/>
              <a:gd name="T101" fmla="*/ 142 h 201"/>
              <a:gd name="T102" fmla="*/ 64 w 200"/>
              <a:gd name="T103" fmla="*/ 102 h 201"/>
              <a:gd name="T104" fmla="*/ 47 w 200"/>
              <a:gd name="T105" fmla="*/ 78 h 201"/>
              <a:gd name="T106" fmla="*/ 36 w 200"/>
              <a:gd name="T107" fmla="*/ 24 h 201"/>
              <a:gd name="T108" fmla="*/ 69 w 200"/>
              <a:gd name="T109" fmla="*/ 67 h 201"/>
              <a:gd name="T110" fmla="*/ 75 w 200"/>
              <a:gd name="T111" fmla="*/ 98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00" h="201">
                <a:moveTo>
                  <a:pt x="180" y="177"/>
                </a:moveTo>
                <a:cubicBezTo>
                  <a:pt x="164" y="177"/>
                  <a:pt x="164" y="177"/>
                  <a:pt x="164" y="177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64" y="192"/>
                  <a:pt x="155" y="201"/>
                  <a:pt x="144" y="201"/>
                </a:cubicBezTo>
                <a:cubicBezTo>
                  <a:pt x="20" y="201"/>
                  <a:pt x="20" y="201"/>
                  <a:pt x="20" y="201"/>
                </a:cubicBezTo>
                <a:cubicBezTo>
                  <a:pt x="9" y="201"/>
                  <a:pt x="0" y="192"/>
                  <a:pt x="0" y="18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1"/>
                  <a:pt x="20" y="1"/>
                </a:cubicBezTo>
                <a:cubicBezTo>
                  <a:pt x="100" y="1"/>
                  <a:pt x="100" y="1"/>
                  <a:pt x="100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08" y="1"/>
                  <a:pt x="108" y="1"/>
                  <a:pt x="108" y="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1"/>
                  <a:pt x="164" y="61"/>
                  <a:pt x="164" y="61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62"/>
                  <a:pt x="164" y="62"/>
                  <a:pt x="164" y="62"/>
                </a:cubicBezTo>
                <a:cubicBezTo>
                  <a:pt x="164" y="109"/>
                  <a:pt x="164" y="109"/>
                  <a:pt x="164" y="109"/>
                </a:cubicBezTo>
                <a:cubicBezTo>
                  <a:pt x="180" y="109"/>
                  <a:pt x="180" y="109"/>
                  <a:pt x="180" y="109"/>
                </a:cubicBezTo>
                <a:cubicBezTo>
                  <a:pt x="191" y="109"/>
                  <a:pt x="200" y="118"/>
                  <a:pt x="200" y="129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68"/>
                  <a:pt x="191" y="177"/>
                  <a:pt x="180" y="177"/>
                </a:cubicBezTo>
                <a:close/>
                <a:moveTo>
                  <a:pt x="108" y="15"/>
                </a:moveTo>
                <a:cubicBezTo>
                  <a:pt x="108" y="41"/>
                  <a:pt x="108" y="41"/>
                  <a:pt x="108" y="41"/>
                </a:cubicBezTo>
                <a:cubicBezTo>
                  <a:pt x="108" y="52"/>
                  <a:pt x="117" y="61"/>
                  <a:pt x="128" y="61"/>
                </a:cubicBezTo>
                <a:cubicBezTo>
                  <a:pt x="151" y="61"/>
                  <a:pt x="151" y="61"/>
                  <a:pt x="151" y="61"/>
                </a:cubicBezTo>
                <a:lnTo>
                  <a:pt x="108" y="15"/>
                </a:lnTo>
                <a:close/>
                <a:moveTo>
                  <a:pt x="156" y="69"/>
                </a:moveTo>
                <a:cubicBezTo>
                  <a:pt x="120" y="69"/>
                  <a:pt x="120" y="69"/>
                  <a:pt x="120" y="69"/>
                </a:cubicBezTo>
                <a:cubicBezTo>
                  <a:pt x="109" y="69"/>
                  <a:pt x="100" y="60"/>
                  <a:pt x="100" y="49"/>
                </a:cubicBezTo>
                <a:cubicBezTo>
                  <a:pt x="100" y="9"/>
                  <a:pt x="100" y="9"/>
                  <a:pt x="100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17" y="9"/>
                  <a:pt x="8" y="18"/>
                  <a:pt x="8" y="29"/>
                </a:cubicBezTo>
                <a:cubicBezTo>
                  <a:pt x="8" y="173"/>
                  <a:pt x="8" y="173"/>
                  <a:pt x="8" y="173"/>
                </a:cubicBezTo>
                <a:cubicBezTo>
                  <a:pt x="8" y="184"/>
                  <a:pt x="17" y="193"/>
                  <a:pt x="28" y="193"/>
                </a:cubicBezTo>
                <a:cubicBezTo>
                  <a:pt x="136" y="193"/>
                  <a:pt x="136" y="193"/>
                  <a:pt x="136" y="193"/>
                </a:cubicBezTo>
                <a:cubicBezTo>
                  <a:pt x="146" y="193"/>
                  <a:pt x="154" y="186"/>
                  <a:pt x="15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53" y="177"/>
                  <a:pt x="44" y="168"/>
                  <a:pt x="44" y="157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44" y="118"/>
                  <a:pt x="53" y="109"/>
                  <a:pt x="64" y="109"/>
                </a:cubicBezTo>
                <a:cubicBezTo>
                  <a:pt x="156" y="109"/>
                  <a:pt x="156" y="109"/>
                  <a:pt x="156" y="109"/>
                </a:cubicBezTo>
                <a:lnTo>
                  <a:pt x="156" y="69"/>
                </a:lnTo>
                <a:close/>
                <a:moveTo>
                  <a:pt x="140" y="144"/>
                </a:moveTo>
                <a:cubicBezTo>
                  <a:pt x="141" y="142"/>
                  <a:pt x="142" y="140"/>
                  <a:pt x="142" y="138"/>
                </a:cubicBezTo>
                <a:cubicBezTo>
                  <a:pt x="142" y="135"/>
                  <a:pt x="142" y="134"/>
                  <a:pt x="141" y="132"/>
                </a:cubicBezTo>
                <a:cubicBezTo>
                  <a:pt x="140" y="131"/>
                  <a:pt x="138" y="129"/>
                  <a:pt x="137" y="129"/>
                </a:cubicBezTo>
                <a:cubicBezTo>
                  <a:pt x="135" y="128"/>
                  <a:pt x="132" y="128"/>
                  <a:pt x="129" y="128"/>
                </a:cubicBezTo>
                <a:cubicBezTo>
                  <a:pt x="114" y="128"/>
                  <a:pt x="114" y="128"/>
                  <a:pt x="114" y="128"/>
                </a:cubicBezTo>
                <a:cubicBezTo>
                  <a:pt x="114" y="162"/>
                  <a:pt x="114" y="162"/>
                  <a:pt x="114" y="162"/>
                </a:cubicBezTo>
                <a:cubicBezTo>
                  <a:pt x="121" y="162"/>
                  <a:pt x="121" y="162"/>
                  <a:pt x="121" y="162"/>
                </a:cubicBezTo>
                <a:cubicBezTo>
                  <a:pt x="121" y="148"/>
                  <a:pt x="121" y="148"/>
                  <a:pt x="121" y="148"/>
                </a:cubicBezTo>
                <a:cubicBezTo>
                  <a:pt x="122" y="148"/>
                  <a:pt x="122" y="148"/>
                  <a:pt x="122" y="148"/>
                </a:cubicBezTo>
                <a:cubicBezTo>
                  <a:pt x="124" y="148"/>
                  <a:pt x="125" y="148"/>
                  <a:pt x="126" y="148"/>
                </a:cubicBezTo>
                <a:cubicBezTo>
                  <a:pt x="127" y="149"/>
                  <a:pt x="127" y="149"/>
                  <a:pt x="128" y="150"/>
                </a:cubicBezTo>
                <a:cubicBezTo>
                  <a:pt x="129" y="150"/>
                  <a:pt x="130" y="152"/>
                  <a:pt x="132" y="155"/>
                </a:cubicBezTo>
                <a:cubicBezTo>
                  <a:pt x="137" y="162"/>
                  <a:pt x="137" y="162"/>
                  <a:pt x="137" y="162"/>
                </a:cubicBezTo>
                <a:cubicBezTo>
                  <a:pt x="145" y="162"/>
                  <a:pt x="145" y="162"/>
                  <a:pt x="145" y="162"/>
                </a:cubicBezTo>
                <a:cubicBezTo>
                  <a:pt x="141" y="156"/>
                  <a:pt x="141" y="156"/>
                  <a:pt x="141" y="156"/>
                </a:cubicBezTo>
                <a:cubicBezTo>
                  <a:pt x="139" y="153"/>
                  <a:pt x="138" y="151"/>
                  <a:pt x="137" y="150"/>
                </a:cubicBezTo>
                <a:cubicBezTo>
                  <a:pt x="136" y="149"/>
                  <a:pt x="135" y="148"/>
                  <a:pt x="133" y="147"/>
                </a:cubicBezTo>
                <a:cubicBezTo>
                  <a:pt x="136" y="147"/>
                  <a:pt x="138" y="146"/>
                  <a:pt x="140" y="144"/>
                </a:cubicBezTo>
                <a:close/>
                <a:moveTo>
                  <a:pt x="98" y="153"/>
                </a:moveTo>
                <a:cubicBezTo>
                  <a:pt x="98" y="154"/>
                  <a:pt x="97" y="155"/>
                  <a:pt x="96" y="156"/>
                </a:cubicBezTo>
                <a:cubicBezTo>
                  <a:pt x="95" y="156"/>
                  <a:pt x="94" y="157"/>
                  <a:pt x="92" y="157"/>
                </a:cubicBezTo>
                <a:cubicBezTo>
                  <a:pt x="90" y="157"/>
                  <a:pt x="89" y="156"/>
                  <a:pt x="87" y="156"/>
                </a:cubicBezTo>
                <a:cubicBezTo>
                  <a:pt x="86" y="155"/>
                  <a:pt x="86" y="154"/>
                  <a:pt x="85" y="152"/>
                </a:cubicBezTo>
                <a:cubicBezTo>
                  <a:pt x="85" y="151"/>
                  <a:pt x="85" y="149"/>
                  <a:pt x="85" y="146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78" y="146"/>
                  <a:pt x="78" y="146"/>
                  <a:pt x="78" y="146"/>
                </a:cubicBezTo>
                <a:cubicBezTo>
                  <a:pt x="78" y="150"/>
                  <a:pt x="78" y="153"/>
                  <a:pt x="79" y="155"/>
                </a:cubicBezTo>
                <a:cubicBezTo>
                  <a:pt x="79" y="156"/>
                  <a:pt x="80" y="158"/>
                  <a:pt x="81" y="159"/>
                </a:cubicBezTo>
                <a:cubicBezTo>
                  <a:pt x="82" y="160"/>
                  <a:pt x="83" y="161"/>
                  <a:pt x="85" y="162"/>
                </a:cubicBezTo>
                <a:cubicBezTo>
                  <a:pt x="86" y="162"/>
                  <a:pt x="89" y="163"/>
                  <a:pt x="92" y="163"/>
                </a:cubicBezTo>
                <a:cubicBezTo>
                  <a:pt x="95" y="163"/>
                  <a:pt x="97" y="162"/>
                  <a:pt x="99" y="162"/>
                </a:cubicBezTo>
                <a:cubicBezTo>
                  <a:pt x="100" y="161"/>
                  <a:pt x="102" y="160"/>
                  <a:pt x="103" y="159"/>
                </a:cubicBezTo>
                <a:cubicBezTo>
                  <a:pt x="104" y="158"/>
                  <a:pt x="105" y="156"/>
                  <a:pt x="105" y="155"/>
                </a:cubicBezTo>
                <a:cubicBezTo>
                  <a:pt x="105" y="153"/>
                  <a:pt x="105" y="150"/>
                  <a:pt x="105" y="146"/>
                </a:cubicBezTo>
                <a:cubicBezTo>
                  <a:pt x="105" y="128"/>
                  <a:pt x="105" y="128"/>
                  <a:pt x="105" y="128"/>
                </a:cubicBezTo>
                <a:cubicBezTo>
                  <a:pt x="99" y="128"/>
                  <a:pt x="99" y="128"/>
                  <a:pt x="99" y="128"/>
                </a:cubicBezTo>
                <a:cubicBezTo>
                  <a:pt x="99" y="147"/>
                  <a:pt x="99" y="147"/>
                  <a:pt x="99" y="147"/>
                </a:cubicBezTo>
                <a:cubicBezTo>
                  <a:pt x="99" y="150"/>
                  <a:pt x="98" y="152"/>
                  <a:pt x="98" y="153"/>
                </a:cubicBezTo>
                <a:close/>
                <a:moveTo>
                  <a:pt x="174" y="156"/>
                </a:moveTo>
                <a:cubicBezTo>
                  <a:pt x="157" y="156"/>
                  <a:pt x="157" y="156"/>
                  <a:pt x="157" y="156"/>
                </a:cubicBezTo>
                <a:cubicBezTo>
                  <a:pt x="157" y="128"/>
                  <a:pt x="157" y="128"/>
                  <a:pt x="157" y="128"/>
                </a:cubicBezTo>
                <a:cubicBezTo>
                  <a:pt x="150" y="128"/>
                  <a:pt x="150" y="128"/>
                  <a:pt x="150" y="128"/>
                </a:cubicBezTo>
                <a:cubicBezTo>
                  <a:pt x="150" y="162"/>
                  <a:pt x="150" y="162"/>
                  <a:pt x="150" y="162"/>
                </a:cubicBezTo>
                <a:cubicBezTo>
                  <a:pt x="174" y="162"/>
                  <a:pt x="174" y="162"/>
                  <a:pt x="174" y="162"/>
                </a:cubicBezTo>
                <a:lnTo>
                  <a:pt x="174" y="156"/>
                </a:lnTo>
                <a:close/>
                <a:moveTo>
                  <a:pt x="126" y="142"/>
                </a:moveTo>
                <a:cubicBezTo>
                  <a:pt x="121" y="142"/>
                  <a:pt x="121" y="142"/>
                  <a:pt x="121" y="142"/>
                </a:cubicBezTo>
                <a:cubicBezTo>
                  <a:pt x="121" y="134"/>
                  <a:pt x="121" y="134"/>
                  <a:pt x="121" y="134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29" y="134"/>
                  <a:pt x="131" y="134"/>
                  <a:pt x="131" y="134"/>
                </a:cubicBezTo>
                <a:cubicBezTo>
                  <a:pt x="133" y="134"/>
                  <a:pt x="133" y="134"/>
                  <a:pt x="134" y="135"/>
                </a:cubicBezTo>
                <a:cubicBezTo>
                  <a:pt x="135" y="136"/>
                  <a:pt x="135" y="137"/>
                  <a:pt x="135" y="138"/>
                </a:cubicBezTo>
                <a:cubicBezTo>
                  <a:pt x="135" y="139"/>
                  <a:pt x="135" y="140"/>
                  <a:pt x="134" y="141"/>
                </a:cubicBezTo>
                <a:cubicBezTo>
                  <a:pt x="134" y="141"/>
                  <a:pt x="133" y="142"/>
                  <a:pt x="132" y="142"/>
                </a:cubicBezTo>
                <a:cubicBezTo>
                  <a:pt x="131" y="142"/>
                  <a:pt x="129" y="142"/>
                  <a:pt x="126" y="142"/>
                </a:cubicBezTo>
                <a:close/>
                <a:moveTo>
                  <a:pt x="75" y="98"/>
                </a:moveTo>
                <a:cubicBezTo>
                  <a:pt x="64" y="102"/>
                  <a:pt x="64" y="102"/>
                  <a:pt x="64" y="102"/>
                </a:cubicBezTo>
                <a:cubicBezTo>
                  <a:pt x="54" y="78"/>
                  <a:pt x="54" y="78"/>
                  <a:pt x="54" y="78"/>
                </a:cubicBezTo>
                <a:cubicBezTo>
                  <a:pt x="54" y="78"/>
                  <a:pt x="51" y="73"/>
                  <a:pt x="47" y="78"/>
                </a:cubicBezTo>
                <a:cubicBezTo>
                  <a:pt x="45" y="79"/>
                  <a:pt x="36" y="88"/>
                  <a:pt x="36" y="88"/>
                </a:cubicBezTo>
                <a:cubicBezTo>
                  <a:pt x="36" y="24"/>
                  <a:pt x="36" y="24"/>
                  <a:pt x="36" y="24"/>
                </a:cubicBezTo>
                <a:cubicBezTo>
                  <a:pt x="81" y="67"/>
                  <a:pt x="81" y="67"/>
                  <a:pt x="81" y="67"/>
                </a:cubicBezTo>
                <a:cubicBezTo>
                  <a:pt x="81" y="67"/>
                  <a:pt x="71" y="67"/>
                  <a:pt x="69" y="67"/>
                </a:cubicBezTo>
                <a:cubicBezTo>
                  <a:pt x="61" y="67"/>
                  <a:pt x="65" y="75"/>
                  <a:pt x="65" y="75"/>
                </a:cubicBezTo>
                <a:lnTo>
                  <a:pt x="75" y="98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230"/>
          <p:cNvSpPr>
            <a:spLocks noEditPoints="1"/>
          </p:cNvSpPr>
          <p:nvPr/>
        </p:nvSpPr>
        <p:spPr bwMode="auto">
          <a:xfrm>
            <a:off x="1588" y="128588"/>
            <a:ext cx="387350" cy="390525"/>
          </a:xfrm>
          <a:custGeom>
            <a:avLst/>
            <a:gdLst>
              <a:gd name="T0" fmla="*/ 172 w 196"/>
              <a:gd name="T1" fmla="*/ 193 h 197"/>
              <a:gd name="T2" fmla="*/ 24 w 196"/>
              <a:gd name="T3" fmla="*/ 193 h 197"/>
              <a:gd name="T4" fmla="*/ 0 w 196"/>
              <a:gd name="T5" fmla="*/ 125 h 197"/>
              <a:gd name="T6" fmla="*/ 24 w 196"/>
              <a:gd name="T7" fmla="*/ 57 h 197"/>
              <a:gd name="T8" fmla="*/ 172 w 196"/>
              <a:gd name="T9" fmla="*/ 57 h 197"/>
              <a:gd name="T10" fmla="*/ 196 w 196"/>
              <a:gd name="T11" fmla="*/ 125 h 197"/>
              <a:gd name="T12" fmla="*/ 148 w 196"/>
              <a:gd name="T13" fmla="*/ 89 h 197"/>
              <a:gd name="T14" fmla="*/ 85 w 196"/>
              <a:gd name="T15" fmla="*/ 69 h 197"/>
              <a:gd name="T16" fmla="*/ 17 w 196"/>
              <a:gd name="T17" fmla="*/ 89 h 197"/>
              <a:gd name="T18" fmla="*/ 17 w 196"/>
              <a:gd name="T19" fmla="*/ 161 h 197"/>
              <a:gd name="T20" fmla="*/ 85 w 196"/>
              <a:gd name="T21" fmla="*/ 181 h 197"/>
              <a:gd name="T22" fmla="*/ 148 w 196"/>
              <a:gd name="T23" fmla="*/ 161 h 197"/>
              <a:gd name="T24" fmla="*/ 148 w 196"/>
              <a:gd name="T25" fmla="*/ 89 h 197"/>
              <a:gd name="T26" fmla="*/ 170 w 196"/>
              <a:gd name="T27" fmla="*/ 182 h 197"/>
              <a:gd name="T28" fmla="*/ 170 w 196"/>
              <a:gd name="T29" fmla="*/ 153 h 197"/>
              <a:gd name="T30" fmla="*/ 185 w 196"/>
              <a:gd name="T31" fmla="*/ 89 h 197"/>
              <a:gd name="T32" fmla="*/ 161 w 196"/>
              <a:gd name="T33" fmla="*/ 97 h 197"/>
              <a:gd name="T34" fmla="*/ 185 w 196"/>
              <a:gd name="T35" fmla="*/ 89 h 197"/>
              <a:gd name="T36" fmla="*/ 161 w 196"/>
              <a:gd name="T37" fmla="*/ 105 h 197"/>
              <a:gd name="T38" fmla="*/ 185 w 196"/>
              <a:gd name="T39" fmla="*/ 113 h 197"/>
              <a:gd name="T40" fmla="*/ 185 w 196"/>
              <a:gd name="T41" fmla="*/ 121 h 197"/>
              <a:gd name="T42" fmla="*/ 161 w 196"/>
              <a:gd name="T43" fmla="*/ 129 h 197"/>
              <a:gd name="T44" fmla="*/ 185 w 196"/>
              <a:gd name="T45" fmla="*/ 121 h 197"/>
              <a:gd name="T46" fmla="*/ 169 w 196"/>
              <a:gd name="T47" fmla="*/ 177 h 197"/>
              <a:gd name="T48" fmla="*/ 169 w 196"/>
              <a:gd name="T49" fmla="*/ 158 h 197"/>
              <a:gd name="T50" fmla="*/ 120 w 196"/>
              <a:gd name="T51" fmla="*/ 173 h 197"/>
              <a:gd name="T52" fmla="*/ 20 w 196"/>
              <a:gd name="T53" fmla="*/ 153 h 197"/>
              <a:gd name="T54" fmla="*/ 40 w 196"/>
              <a:gd name="T55" fmla="*/ 77 h 197"/>
              <a:gd name="T56" fmla="*/ 144 w 196"/>
              <a:gd name="T57" fmla="*/ 97 h 197"/>
              <a:gd name="T58" fmla="*/ 120 w 196"/>
              <a:gd name="T59" fmla="*/ 173 h 197"/>
              <a:gd name="T60" fmla="*/ 157 w 196"/>
              <a:gd name="T61" fmla="*/ 13 h 197"/>
              <a:gd name="T62" fmla="*/ 130 w 196"/>
              <a:gd name="T63" fmla="*/ 32 h 197"/>
              <a:gd name="T64" fmla="*/ 153 w 196"/>
              <a:gd name="T65" fmla="*/ 7 h 197"/>
              <a:gd name="T66" fmla="*/ 166 w 196"/>
              <a:gd name="T67" fmla="*/ 7 h 197"/>
              <a:gd name="T68" fmla="*/ 79 w 196"/>
              <a:gd name="T69" fmla="*/ 33 h 197"/>
              <a:gd name="T70" fmla="*/ 129 w 196"/>
              <a:gd name="T71" fmla="*/ 49 h 197"/>
              <a:gd name="T72" fmla="*/ 79 w 196"/>
              <a:gd name="T73" fmla="*/ 33 h 197"/>
              <a:gd name="T74" fmla="*/ 35 w 196"/>
              <a:gd name="T75" fmla="*/ 13 h 197"/>
              <a:gd name="T76" fmla="*/ 27 w 196"/>
              <a:gd name="T77" fmla="*/ 7 h 197"/>
              <a:gd name="T78" fmla="*/ 40 w 196"/>
              <a:gd name="T79" fmla="*/ 7 h 197"/>
              <a:gd name="T80" fmla="*/ 62 w 196"/>
              <a:gd name="T81" fmla="*/ 32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96" h="197">
                <a:moveTo>
                  <a:pt x="192" y="173"/>
                </a:moveTo>
                <a:cubicBezTo>
                  <a:pt x="192" y="184"/>
                  <a:pt x="183" y="193"/>
                  <a:pt x="172" y="193"/>
                </a:cubicBezTo>
                <a:cubicBezTo>
                  <a:pt x="172" y="193"/>
                  <a:pt x="135" y="197"/>
                  <a:pt x="99" y="197"/>
                </a:cubicBezTo>
                <a:cubicBezTo>
                  <a:pt x="61" y="197"/>
                  <a:pt x="24" y="193"/>
                  <a:pt x="24" y="193"/>
                </a:cubicBezTo>
                <a:cubicBezTo>
                  <a:pt x="13" y="193"/>
                  <a:pt x="4" y="184"/>
                  <a:pt x="4" y="173"/>
                </a:cubicBezTo>
                <a:cubicBezTo>
                  <a:pt x="4" y="173"/>
                  <a:pt x="0" y="149"/>
                  <a:pt x="0" y="125"/>
                </a:cubicBezTo>
                <a:cubicBezTo>
                  <a:pt x="0" y="101"/>
                  <a:pt x="4" y="77"/>
                  <a:pt x="4" y="77"/>
                </a:cubicBezTo>
                <a:cubicBezTo>
                  <a:pt x="4" y="66"/>
                  <a:pt x="9" y="57"/>
                  <a:pt x="24" y="57"/>
                </a:cubicBezTo>
                <a:cubicBezTo>
                  <a:pt x="25" y="57"/>
                  <a:pt x="62" y="53"/>
                  <a:pt x="99" y="53"/>
                </a:cubicBezTo>
                <a:cubicBezTo>
                  <a:pt x="135" y="53"/>
                  <a:pt x="172" y="57"/>
                  <a:pt x="172" y="57"/>
                </a:cubicBezTo>
                <a:cubicBezTo>
                  <a:pt x="183" y="57"/>
                  <a:pt x="192" y="66"/>
                  <a:pt x="192" y="77"/>
                </a:cubicBezTo>
                <a:cubicBezTo>
                  <a:pt x="192" y="77"/>
                  <a:pt x="196" y="101"/>
                  <a:pt x="196" y="125"/>
                </a:cubicBezTo>
                <a:cubicBezTo>
                  <a:pt x="196" y="149"/>
                  <a:pt x="192" y="173"/>
                  <a:pt x="192" y="173"/>
                </a:cubicBezTo>
                <a:close/>
                <a:moveTo>
                  <a:pt x="148" y="89"/>
                </a:moveTo>
                <a:cubicBezTo>
                  <a:pt x="148" y="80"/>
                  <a:pt x="141" y="73"/>
                  <a:pt x="132" y="73"/>
                </a:cubicBezTo>
                <a:cubicBezTo>
                  <a:pt x="132" y="73"/>
                  <a:pt x="114" y="69"/>
                  <a:pt x="85" y="69"/>
                </a:cubicBezTo>
                <a:cubicBezTo>
                  <a:pt x="55" y="69"/>
                  <a:pt x="34" y="73"/>
                  <a:pt x="33" y="73"/>
                </a:cubicBezTo>
                <a:cubicBezTo>
                  <a:pt x="21" y="73"/>
                  <a:pt x="17" y="80"/>
                  <a:pt x="17" y="89"/>
                </a:cubicBezTo>
                <a:cubicBezTo>
                  <a:pt x="17" y="89"/>
                  <a:pt x="14" y="108"/>
                  <a:pt x="14" y="127"/>
                </a:cubicBezTo>
                <a:cubicBezTo>
                  <a:pt x="14" y="146"/>
                  <a:pt x="17" y="161"/>
                  <a:pt x="17" y="161"/>
                </a:cubicBezTo>
                <a:cubicBezTo>
                  <a:pt x="17" y="170"/>
                  <a:pt x="24" y="177"/>
                  <a:pt x="33" y="177"/>
                </a:cubicBezTo>
                <a:cubicBezTo>
                  <a:pt x="33" y="177"/>
                  <a:pt x="55" y="181"/>
                  <a:pt x="85" y="181"/>
                </a:cubicBezTo>
                <a:cubicBezTo>
                  <a:pt x="114" y="181"/>
                  <a:pt x="132" y="177"/>
                  <a:pt x="132" y="177"/>
                </a:cubicBezTo>
                <a:cubicBezTo>
                  <a:pt x="141" y="177"/>
                  <a:pt x="148" y="170"/>
                  <a:pt x="148" y="161"/>
                </a:cubicBezTo>
                <a:cubicBezTo>
                  <a:pt x="148" y="161"/>
                  <a:pt x="152" y="146"/>
                  <a:pt x="152" y="127"/>
                </a:cubicBezTo>
                <a:cubicBezTo>
                  <a:pt x="152" y="108"/>
                  <a:pt x="148" y="89"/>
                  <a:pt x="148" y="89"/>
                </a:cubicBezTo>
                <a:close/>
                <a:moveTo>
                  <a:pt x="155" y="168"/>
                </a:moveTo>
                <a:cubicBezTo>
                  <a:pt x="155" y="176"/>
                  <a:pt x="162" y="182"/>
                  <a:pt x="170" y="182"/>
                </a:cubicBezTo>
                <a:cubicBezTo>
                  <a:pt x="177" y="182"/>
                  <a:pt x="184" y="176"/>
                  <a:pt x="184" y="168"/>
                </a:cubicBezTo>
                <a:cubicBezTo>
                  <a:pt x="184" y="160"/>
                  <a:pt x="177" y="153"/>
                  <a:pt x="170" y="153"/>
                </a:cubicBezTo>
                <a:cubicBezTo>
                  <a:pt x="162" y="153"/>
                  <a:pt x="155" y="160"/>
                  <a:pt x="155" y="168"/>
                </a:cubicBezTo>
                <a:close/>
                <a:moveTo>
                  <a:pt x="185" y="89"/>
                </a:moveTo>
                <a:cubicBezTo>
                  <a:pt x="161" y="89"/>
                  <a:pt x="161" y="89"/>
                  <a:pt x="161" y="89"/>
                </a:cubicBezTo>
                <a:cubicBezTo>
                  <a:pt x="161" y="97"/>
                  <a:pt x="161" y="97"/>
                  <a:pt x="161" y="97"/>
                </a:cubicBezTo>
                <a:cubicBezTo>
                  <a:pt x="185" y="97"/>
                  <a:pt x="185" y="97"/>
                  <a:pt x="185" y="97"/>
                </a:cubicBezTo>
                <a:lnTo>
                  <a:pt x="185" y="89"/>
                </a:lnTo>
                <a:close/>
                <a:moveTo>
                  <a:pt x="185" y="105"/>
                </a:moveTo>
                <a:cubicBezTo>
                  <a:pt x="161" y="105"/>
                  <a:pt x="161" y="105"/>
                  <a:pt x="161" y="105"/>
                </a:cubicBezTo>
                <a:cubicBezTo>
                  <a:pt x="161" y="113"/>
                  <a:pt x="161" y="113"/>
                  <a:pt x="161" y="113"/>
                </a:cubicBezTo>
                <a:cubicBezTo>
                  <a:pt x="185" y="113"/>
                  <a:pt x="185" y="113"/>
                  <a:pt x="185" y="113"/>
                </a:cubicBezTo>
                <a:lnTo>
                  <a:pt x="185" y="105"/>
                </a:lnTo>
                <a:close/>
                <a:moveTo>
                  <a:pt x="185" y="121"/>
                </a:moveTo>
                <a:cubicBezTo>
                  <a:pt x="161" y="121"/>
                  <a:pt x="161" y="121"/>
                  <a:pt x="161" y="121"/>
                </a:cubicBezTo>
                <a:cubicBezTo>
                  <a:pt x="161" y="129"/>
                  <a:pt x="161" y="129"/>
                  <a:pt x="161" y="129"/>
                </a:cubicBezTo>
                <a:cubicBezTo>
                  <a:pt x="185" y="129"/>
                  <a:pt x="185" y="129"/>
                  <a:pt x="185" y="129"/>
                </a:cubicBezTo>
                <a:lnTo>
                  <a:pt x="185" y="121"/>
                </a:lnTo>
                <a:close/>
                <a:moveTo>
                  <a:pt x="179" y="168"/>
                </a:moveTo>
                <a:cubicBezTo>
                  <a:pt x="179" y="173"/>
                  <a:pt x="175" y="177"/>
                  <a:pt x="169" y="177"/>
                </a:cubicBezTo>
                <a:cubicBezTo>
                  <a:pt x="164" y="177"/>
                  <a:pt x="160" y="173"/>
                  <a:pt x="160" y="168"/>
                </a:cubicBezTo>
                <a:cubicBezTo>
                  <a:pt x="160" y="162"/>
                  <a:pt x="164" y="158"/>
                  <a:pt x="169" y="158"/>
                </a:cubicBezTo>
                <a:cubicBezTo>
                  <a:pt x="175" y="158"/>
                  <a:pt x="179" y="162"/>
                  <a:pt x="179" y="168"/>
                </a:cubicBezTo>
                <a:close/>
                <a:moveTo>
                  <a:pt x="120" y="173"/>
                </a:moveTo>
                <a:cubicBezTo>
                  <a:pt x="40" y="173"/>
                  <a:pt x="40" y="173"/>
                  <a:pt x="40" y="173"/>
                </a:cubicBezTo>
                <a:cubicBezTo>
                  <a:pt x="29" y="173"/>
                  <a:pt x="20" y="164"/>
                  <a:pt x="20" y="153"/>
                </a:cubicBezTo>
                <a:cubicBezTo>
                  <a:pt x="20" y="97"/>
                  <a:pt x="20" y="97"/>
                  <a:pt x="20" y="97"/>
                </a:cubicBezTo>
                <a:cubicBezTo>
                  <a:pt x="20" y="86"/>
                  <a:pt x="29" y="77"/>
                  <a:pt x="40" y="77"/>
                </a:cubicBezTo>
                <a:cubicBezTo>
                  <a:pt x="124" y="77"/>
                  <a:pt x="124" y="77"/>
                  <a:pt x="124" y="77"/>
                </a:cubicBezTo>
                <a:cubicBezTo>
                  <a:pt x="135" y="77"/>
                  <a:pt x="144" y="86"/>
                  <a:pt x="144" y="97"/>
                </a:cubicBezTo>
                <a:cubicBezTo>
                  <a:pt x="144" y="153"/>
                  <a:pt x="144" y="153"/>
                  <a:pt x="144" y="153"/>
                </a:cubicBezTo>
                <a:cubicBezTo>
                  <a:pt x="144" y="164"/>
                  <a:pt x="131" y="173"/>
                  <a:pt x="120" y="173"/>
                </a:cubicBezTo>
                <a:close/>
                <a:moveTo>
                  <a:pt x="159" y="13"/>
                </a:moveTo>
                <a:cubicBezTo>
                  <a:pt x="158" y="13"/>
                  <a:pt x="158" y="13"/>
                  <a:pt x="157" y="13"/>
                </a:cubicBezTo>
                <a:cubicBezTo>
                  <a:pt x="134" y="36"/>
                  <a:pt x="134" y="36"/>
                  <a:pt x="134" y="36"/>
                </a:cubicBezTo>
                <a:cubicBezTo>
                  <a:pt x="130" y="32"/>
                  <a:pt x="130" y="32"/>
                  <a:pt x="130" y="32"/>
                </a:cubicBezTo>
                <a:cubicBezTo>
                  <a:pt x="153" y="10"/>
                  <a:pt x="153" y="10"/>
                  <a:pt x="153" y="10"/>
                </a:cubicBezTo>
                <a:cubicBezTo>
                  <a:pt x="153" y="9"/>
                  <a:pt x="153" y="8"/>
                  <a:pt x="153" y="7"/>
                </a:cubicBezTo>
                <a:cubicBezTo>
                  <a:pt x="153" y="3"/>
                  <a:pt x="156" y="0"/>
                  <a:pt x="159" y="0"/>
                </a:cubicBezTo>
                <a:cubicBezTo>
                  <a:pt x="163" y="0"/>
                  <a:pt x="166" y="3"/>
                  <a:pt x="166" y="7"/>
                </a:cubicBezTo>
                <a:cubicBezTo>
                  <a:pt x="166" y="10"/>
                  <a:pt x="163" y="13"/>
                  <a:pt x="159" y="13"/>
                </a:cubicBezTo>
                <a:close/>
                <a:moveTo>
                  <a:pt x="79" y="33"/>
                </a:moveTo>
                <a:cubicBezTo>
                  <a:pt x="115" y="33"/>
                  <a:pt x="115" y="33"/>
                  <a:pt x="115" y="33"/>
                </a:cubicBezTo>
                <a:cubicBezTo>
                  <a:pt x="123" y="33"/>
                  <a:pt x="129" y="41"/>
                  <a:pt x="129" y="49"/>
                </a:cubicBezTo>
                <a:cubicBezTo>
                  <a:pt x="106" y="49"/>
                  <a:pt x="85" y="49"/>
                  <a:pt x="65" y="49"/>
                </a:cubicBezTo>
                <a:cubicBezTo>
                  <a:pt x="65" y="41"/>
                  <a:pt x="71" y="33"/>
                  <a:pt x="79" y="33"/>
                </a:cubicBezTo>
                <a:close/>
                <a:moveTo>
                  <a:pt x="58" y="36"/>
                </a:move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4" y="13"/>
                  <a:pt x="33" y="13"/>
                </a:cubicBezTo>
                <a:cubicBezTo>
                  <a:pt x="29" y="13"/>
                  <a:pt x="27" y="10"/>
                  <a:pt x="27" y="7"/>
                </a:cubicBezTo>
                <a:cubicBezTo>
                  <a:pt x="27" y="3"/>
                  <a:pt x="29" y="0"/>
                  <a:pt x="33" y="0"/>
                </a:cubicBezTo>
                <a:cubicBezTo>
                  <a:pt x="37" y="0"/>
                  <a:pt x="40" y="3"/>
                  <a:pt x="40" y="7"/>
                </a:cubicBezTo>
                <a:cubicBezTo>
                  <a:pt x="40" y="8"/>
                  <a:pt x="39" y="9"/>
                  <a:pt x="39" y="10"/>
                </a:cubicBezTo>
                <a:cubicBezTo>
                  <a:pt x="62" y="32"/>
                  <a:pt x="62" y="32"/>
                  <a:pt x="62" y="32"/>
                </a:cubicBezTo>
                <a:lnTo>
                  <a:pt x="58" y="36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231"/>
          <p:cNvSpPr>
            <a:spLocks noEditPoints="1"/>
          </p:cNvSpPr>
          <p:nvPr/>
        </p:nvSpPr>
        <p:spPr bwMode="auto">
          <a:xfrm>
            <a:off x="492125" y="142875"/>
            <a:ext cx="393700" cy="381000"/>
          </a:xfrm>
          <a:custGeom>
            <a:avLst/>
            <a:gdLst>
              <a:gd name="T0" fmla="*/ 196 w 199"/>
              <a:gd name="T1" fmla="*/ 173 h 193"/>
              <a:gd name="T2" fmla="*/ 176 w 199"/>
              <a:gd name="T3" fmla="*/ 193 h 193"/>
              <a:gd name="T4" fmla="*/ 20 w 199"/>
              <a:gd name="T5" fmla="*/ 193 h 193"/>
              <a:gd name="T6" fmla="*/ 0 w 199"/>
              <a:gd name="T7" fmla="*/ 173 h 193"/>
              <a:gd name="T8" fmla="*/ 22 w 199"/>
              <a:gd name="T9" fmla="*/ 49 h 193"/>
              <a:gd name="T10" fmla="*/ 173 w 199"/>
              <a:gd name="T11" fmla="*/ 49 h 193"/>
              <a:gd name="T12" fmla="*/ 196 w 199"/>
              <a:gd name="T13" fmla="*/ 173 h 193"/>
              <a:gd name="T14" fmla="*/ 168 w 199"/>
              <a:gd name="T15" fmla="*/ 81 h 193"/>
              <a:gd name="T16" fmla="*/ 148 w 199"/>
              <a:gd name="T17" fmla="*/ 61 h 193"/>
              <a:gd name="T18" fmla="*/ 40 w 199"/>
              <a:gd name="T19" fmla="*/ 61 h 193"/>
              <a:gd name="T20" fmla="*/ 20 w 199"/>
              <a:gd name="T21" fmla="*/ 81 h 193"/>
              <a:gd name="T22" fmla="*/ 20 w 199"/>
              <a:gd name="T23" fmla="*/ 89 h 193"/>
              <a:gd name="T24" fmla="*/ 40 w 199"/>
              <a:gd name="T25" fmla="*/ 109 h 193"/>
              <a:gd name="T26" fmla="*/ 148 w 199"/>
              <a:gd name="T27" fmla="*/ 109 h 193"/>
              <a:gd name="T28" fmla="*/ 168 w 199"/>
              <a:gd name="T29" fmla="*/ 89 h 193"/>
              <a:gd name="T30" fmla="*/ 168 w 199"/>
              <a:gd name="T31" fmla="*/ 81 h 193"/>
              <a:gd name="T32" fmla="*/ 153 w 199"/>
              <a:gd name="T33" fmla="*/ 123 h 193"/>
              <a:gd name="T34" fmla="*/ 125 w 199"/>
              <a:gd name="T35" fmla="*/ 151 h 193"/>
              <a:gd name="T36" fmla="*/ 153 w 199"/>
              <a:gd name="T37" fmla="*/ 179 h 193"/>
              <a:gd name="T38" fmla="*/ 181 w 199"/>
              <a:gd name="T39" fmla="*/ 151 h 193"/>
              <a:gd name="T40" fmla="*/ 153 w 199"/>
              <a:gd name="T41" fmla="*/ 123 h 193"/>
              <a:gd name="T42" fmla="*/ 153 w 199"/>
              <a:gd name="T43" fmla="*/ 169 h 193"/>
              <a:gd name="T44" fmla="*/ 135 w 199"/>
              <a:gd name="T45" fmla="*/ 151 h 193"/>
              <a:gd name="T46" fmla="*/ 153 w 199"/>
              <a:gd name="T47" fmla="*/ 133 h 193"/>
              <a:gd name="T48" fmla="*/ 171 w 199"/>
              <a:gd name="T49" fmla="*/ 151 h 193"/>
              <a:gd name="T50" fmla="*/ 153 w 199"/>
              <a:gd name="T51" fmla="*/ 169 h 193"/>
              <a:gd name="T52" fmla="*/ 32 w 199"/>
              <a:gd name="T53" fmla="*/ 89 h 193"/>
              <a:gd name="T54" fmla="*/ 112 w 199"/>
              <a:gd name="T55" fmla="*/ 89 h 193"/>
              <a:gd name="T56" fmla="*/ 112 w 199"/>
              <a:gd name="T57" fmla="*/ 97 h 193"/>
              <a:gd name="T58" fmla="*/ 120 w 199"/>
              <a:gd name="T59" fmla="*/ 97 h 193"/>
              <a:gd name="T60" fmla="*/ 120 w 199"/>
              <a:gd name="T61" fmla="*/ 89 h 193"/>
              <a:gd name="T62" fmla="*/ 140 w 199"/>
              <a:gd name="T63" fmla="*/ 89 h 193"/>
              <a:gd name="T64" fmla="*/ 140 w 199"/>
              <a:gd name="T65" fmla="*/ 97 h 193"/>
              <a:gd name="T66" fmla="*/ 148 w 199"/>
              <a:gd name="T67" fmla="*/ 97 h 193"/>
              <a:gd name="T68" fmla="*/ 148 w 199"/>
              <a:gd name="T69" fmla="*/ 89 h 193"/>
              <a:gd name="T70" fmla="*/ 156 w 199"/>
              <a:gd name="T71" fmla="*/ 89 h 193"/>
              <a:gd name="T72" fmla="*/ 156 w 199"/>
              <a:gd name="T73" fmla="*/ 101 h 193"/>
              <a:gd name="T74" fmla="*/ 32 w 199"/>
              <a:gd name="T75" fmla="*/ 101 h 193"/>
              <a:gd name="T76" fmla="*/ 32 w 199"/>
              <a:gd name="T77" fmla="*/ 89 h 193"/>
              <a:gd name="T78" fmla="*/ 92 w 199"/>
              <a:gd name="T79" fmla="*/ 73 h 193"/>
              <a:gd name="T80" fmla="*/ 84 w 199"/>
              <a:gd name="T81" fmla="*/ 73 h 193"/>
              <a:gd name="T82" fmla="*/ 84 w 199"/>
              <a:gd name="T83" fmla="*/ 81 h 193"/>
              <a:gd name="T84" fmla="*/ 68 w 199"/>
              <a:gd name="T85" fmla="*/ 81 h 193"/>
              <a:gd name="T86" fmla="*/ 68 w 199"/>
              <a:gd name="T87" fmla="*/ 73 h 193"/>
              <a:gd name="T88" fmla="*/ 60 w 199"/>
              <a:gd name="T89" fmla="*/ 73 h 193"/>
              <a:gd name="T90" fmla="*/ 60 w 199"/>
              <a:gd name="T91" fmla="*/ 81 h 193"/>
              <a:gd name="T92" fmla="*/ 32 w 199"/>
              <a:gd name="T93" fmla="*/ 81 h 193"/>
              <a:gd name="T94" fmla="*/ 32 w 199"/>
              <a:gd name="T95" fmla="*/ 69 h 193"/>
              <a:gd name="T96" fmla="*/ 156 w 199"/>
              <a:gd name="T97" fmla="*/ 69 h 193"/>
              <a:gd name="T98" fmla="*/ 156 w 199"/>
              <a:gd name="T99" fmla="*/ 81 h 193"/>
              <a:gd name="T100" fmla="*/ 92 w 199"/>
              <a:gd name="T101" fmla="*/ 81 h 193"/>
              <a:gd name="T102" fmla="*/ 92 w 199"/>
              <a:gd name="T103" fmla="*/ 73 h 193"/>
              <a:gd name="T104" fmla="*/ 37 w 199"/>
              <a:gd name="T105" fmla="*/ 21 h 193"/>
              <a:gd name="T106" fmla="*/ 29 w 199"/>
              <a:gd name="T107" fmla="*/ 23 h 193"/>
              <a:gd name="T108" fmla="*/ 18 w 199"/>
              <a:gd name="T109" fmla="*/ 12 h 193"/>
              <a:gd name="T110" fmla="*/ 29 w 199"/>
              <a:gd name="T111" fmla="*/ 0 h 193"/>
              <a:gd name="T112" fmla="*/ 40 w 199"/>
              <a:gd name="T113" fmla="*/ 9 h 193"/>
              <a:gd name="T114" fmla="*/ 175 w 199"/>
              <a:gd name="T115" fmla="*/ 45 h 193"/>
              <a:gd name="T116" fmla="*/ 129 w 199"/>
              <a:gd name="T117" fmla="*/ 45 h 193"/>
              <a:gd name="T118" fmla="*/ 37 w 199"/>
              <a:gd name="T119" fmla="*/ 21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9" h="193">
                <a:moveTo>
                  <a:pt x="196" y="173"/>
                </a:moveTo>
                <a:cubicBezTo>
                  <a:pt x="196" y="184"/>
                  <a:pt x="187" y="193"/>
                  <a:pt x="176" y="193"/>
                </a:cubicBezTo>
                <a:cubicBezTo>
                  <a:pt x="20" y="193"/>
                  <a:pt x="20" y="193"/>
                  <a:pt x="20" y="193"/>
                </a:cubicBezTo>
                <a:cubicBezTo>
                  <a:pt x="9" y="193"/>
                  <a:pt x="0" y="184"/>
                  <a:pt x="0" y="173"/>
                </a:cubicBezTo>
                <a:cubicBezTo>
                  <a:pt x="0" y="173"/>
                  <a:pt x="0" y="49"/>
                  <a:pt x="22" y="49"/>
                </a:cubicBezTo>
                <a:cubicBezTo>
                  <a:pt x="173" y="49"/>
                  <a:pt x="173" y="49"/>
                  <a:pt x="173" y="49"/>
                </a:cubicBezTo>
                <a:cubicBezTo>
                  <a:pt x="199" y="49"/>
                  <a:pt x="196" y="173"/>
                  <a:pt x="196" y="173"/>
                </a:cubicBezTo>
                <a:close/>
                <a:moveTo>
                  <a:pt x="168" y="81"/>
                </a:moveTo>
                <a:cubicBezTo>
                  <a:pt x="168" y="70"/>
                  <a:pt x="159" y="61"/>
                  <a:pt x="148" y="61"/>
                </a:cubicBezTo>
                <a:cubicBezTo>
                  <a:pt x="40" y="61"/>
                  <a:pt x="40" y="61"/>
                  <a:pt x="40" y="61"/>
                </a:cubicBezTo>
                <a:cubicBezTo>
                  <a:pt x="29" y="61"/>
                  <a:pt x="20" y="70"/>
                  <a:pt x="20" y="81"/>
                </a:cubicBezTo>
                <a:cubicBezTo>
                  <a:pt x="20" y="89"/>
                  <a:pt x="20" y="89"/>
                  <a:pt x="20" y="89"/>
                </a:cubicBezTo>
                <a:cubicBezTo>
                  <a:pt x="20" y="100"/>
                  <a:pt x="29" y="109"/>
                  <a:pt x="40" y="109"/>
                </a:cubicBezTo>
                <a:cubicBezTo>
                  <a:pt x="148" y="109"/>
                  <a:pt x="148" y="109"/>
                  <a:pt x="148" y="109"/>
                </a:cubicBezTo>
                <a:cubicBezTo>
                  <a:pt x="159" y="109"/>
                  <a:pt x="168" y="100"/>
                  <a:pt x="168" y="89"/>
                </a:cubicBezTo>
                <a:lnTo>
                  <a:pt x="168" y="81"/>
                </a:lnTo>
                <a:close/>
                <a:moveTo>
                  <a:pt x="153" y="123"/>
                </a:moveTo>
                <a:cubicBezTo>
                  <a:pt x="138" y="123"/>
                  <a:pt x="125" y="136"/>
                  <a:pt x="125" y="151"/>
                </a:cubicBezTo>
                <a:cubicBezTo>
                  <a:pt x="125" y="166"/>
                  <a:pt x="138" y="179"/>
                  <a:pt x="153" y="179"/>
                </a:cubicBezTo>
                <a:cubicBezTo>
                  <a:pt x="169" y="179"/>
                  <a:pt x="181" y="166"/>
                  <a:pt x="181" y="151"/>
                </a:cubicBezTo>
                <a:cubicBezTo>
                  <a:pt x="181" y="136"/>
                  <a:pt x="169" y="123"/>
                  <a:pt x="153" y="123"/>
                </a:cubicBezTo>
                <a:close/>
                <a:moveTo>
                  <a:pt x="153" y="169"/>
                </a:moveTo>
                <a:cubicBezTo>
                  <a:pt x="143" y="169"/>
                  <a:pt x="135" y="161"/>
                  <a:pt x="135" y="151"/>
                </a:cubicBezTo>
                <a:cubicBezTo>
                  <a:pt x="135" y="141"/>
                  <a:pt x="143" y="133"/>
                  <a:pt x="153" y="133"/>
                </a:cubicBezTo>
                <a:cubicBezTo>
                  <a:pt x="163" y="133"/>
                  <a:pt x="171" y="141"/>
                  <a:pt x="171" y="151"/>
                </a:cubicBezTo>
                <a:cubicBezTo>
                  <a:pt x="171" y="161"/>
                  <a:pt x="163" y="169"/>
                  <a:pt x="153" y="169"/>
                </a:cubicBezTo>
                <a:close/>
                <a:moveTo>
                  <a:pt x="32" y="89"/>
                </a:moveTo>
                <a:cubicBezTo>
                  <a:pt x="112" y="89"/>
                  <a:pt x="112" y="89"/>
                  <a:pt x="112" y="89"/>
                </a:cubicBezTo>
                <a:cubicBezTo>
                  <a:pt x="112" y="97"/>
                  <a:pt x="112" y="97"/>
                  <a:pt x="112" y="97"/>
                </a:cubicBezTo>
                <a:cubicBezTo>
                  <a:pt x="120" y="97"/>
                  <a:pt x="120" y="97"/>
                  <a:pt x="120" y="97"/>
                </a:cubicBezTo>
                <a:cubicBezTo>
                  <a:pt x="120" y="89"/>
                  <a:pt x="120" y="89"/>
                  <a:pt x="120" y="89"/>
                </a:cubicBezTo>
                <a:cubicBezTo>
                  <a:pt x="140" y="89"/>
                  <a:pt x="140" y="89"/>
                  <a:pt x="140" y="89"/>
                </a:cubicBezTo>
                <a:cubicBezTo>
                  <a:pt x="140" y="97"/>
                  <a:pt x="140" y="97"/>
                  <a:pt x="140" y="97"/>
                </a:cubicBezTo>
                <a:cubicBezTo>
                  <a:pt x="148" y="97"/>
                  <a:pt x="148" y="97"/>
                  <a:pt x="148" y="97"/>
                </a:cubicBezTo>
                <a:cubicBezTo>
                  <a:pt x="148" y="89"/>
                  <a:pt x="148" y="89"/>
                  <a:pt x="148" y="89"/>
                </a:cubicBezTo>
                <a:cubicBezTo>
                  <a:pt x="156" y="89"/>
                  <a:pt x="156" y="89"/>
                  <a:pt x="156" y="89"/>
                </a:cubicBezTo>
                <a:cubicBezTo>
                  <a:pt x="156" y="101"/>
                  <a:pt x="156" y="101"/>
                  <a:pt x="156" y="101"/>
                </a:cubicBezTo>
                <a:cubicBezTo>
                  <a:pt x="32" y="101"/>
                  <a:pt x="32" y="101"/>
                  <a:pt x="32" y="101"/>
                </a:cubicBezTo>
                <a:lnTo>
                  <a:pt x="32" y="89"/>
                </a:lnTo>
                <a:close/>
                <a:moveTo>
                  <a:pt x="92" y="73"/>
                </a:moveTo>
                <a:cubicBezTo>
                  <a:pt x="84" y="73"/>
                  <a:pt x="84" y="73"/>
                  <a:pt x="84" y="73"/>
                </a:cubicBezTo>
                <a:cubicBezTo>
                  <a:pt x="84" y="81"/>
                  <a:pt x="84" y="81"/>
                  <a:pt x="84" y="81"/>
                </a:cubicBezTo>
                <a:cubicBezTo>
                  <a:pt x="68" y="81"/>
                  <a:pt x="68" y="81"/>
                  <a:pt x="68" y="81"/>
                </a:cubicBezTo>
                <a:cubicBezTo>
                  <a:pt x="68" y="73"/>
                  <a:pt x="68" y="73"/>
                  <a:pt x="68" y="73"/>
                </a:cubicBezTo>
                <a:cubicBezTo>
                  <a:pt x="60" y="73"/>
                  <a:pt x="60" y="73"/>
                  <a:pt x="60" y="73"/>
                </a:cubicBezTo>
                <a:cubicBezTo>
                  <a:pt x="60" y="81"/>
                  <a:pt x="60" y="81"/>
                  <a:pt x="60" y="81"/>
                </a:cubicBezTo>
                <a:cubicBezTo>
                  <a:pt x="32" y="81"/>
                  <a:pt x="32" y="81"/>
                  <a:pt x="32" y="81"/>
                </a:cubicBezTo>
                <a:cubicBezTo>
                  <a:pt x="32" y="69"/>
                  <a:pt x="32" y="69"/>
                  <a:pt x="32" y="69"/>
                </a:cubicBezTo>
                <a:cubicBezTo>
                  <a:pt x="156" y="69"/>
                  <a:pt x="156" y="69"/>
                  <a:pt x="156" y="69"/>
                </a:cubicBezTo>
                <a:cubicBezTo>
                  <a:pt x="156" y="81"/>
                  <a:pt x="156" y="81"/>
                  <a:pt x="156" y="81"/>
                </a:cubicBezTo>
                <a:cubicBezTo>
                  <a:pt x="92" y="81"/>
                  <a:pt x="92" y="81"/>
                  <a:pt x="92" y="81"/>
                </a:cubicBezTo>
                <a:lnTo>
                  <a:pt x="92" y="73"/>
                </a:lnTo>
                <a:close/>
                <a:moveTo>
                  <a:pt x="37" y="21"/>
                </a:moveTo>
                <a:cubicBezTo>
                  <a:pt x="35" y="22"/>
                  <a:pt x="32" y="23"/>
                  <a:pt x="29" y="23"/>
                </a:cubicBezTo>
                <a:cubicBezTo>
                  <a:pt x="23" y="23"/>
                  <a:pt x="18" y="18"/>
                  <a:pt x="18" y="12"/>
                </a:cubicBezTo>
                <a:cubicBezTo>
                  <a:pt x="18" y="6"/>
                  <a:pt x="23" y="0"/>
                  <a:pt x="29" y="0"/>
                </a:cubicBezTo>
                <a:cubicBezTo>
                  <a:pt x="35" y="0"/>
                  <a:pt x="39" y="4"/>
                  <a:pt x="40" y="9"/>
                </a:cubicBezTo>
                <a:cubicBezTo>
                  <a:pt x="175" y="45"/>
                  <a:pt x="175" y="45"/>
                  <a:pt x="175" y="45"/>
                </a:cubicBezTo>
                <a:cubicBezTo>
                  <a:pt x="129" y="45"/>
                  <a:pt x="129" y="45"/>
                  <a:pt x="129" y="45"/>
                </a:cubicBezTo>
                <a:lnTo>
                  <a:pt x="37" y="21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232"/>
          <p:cNvSpPr>
            <a:spLocks noEditPoints="1"/>
          </p:cNvSpPr>
          <p:nvPr/>
        </p:nvSpPr>
        <p:spPr bwMode="auto">
          <a:xfrm>
            <a:off x="989013" y="192088"/>
            <a:ext cx="379413" cy="331788"/>
          </a:xfrm>
          <a:custGeom>
            <a:avLst/>
            <a:gdLst>
              <a:gd name="T0" fmla="*/ 171 w 192"/>
              <a:gd name="T1" fmla="*/ 168 h 168"/>
              <a:gd name="T2" fmla="*/ 99 w 192"/>
              <a:gd name="T3" fmla="*/ 168 h 168"/>
              <a:gd name="T4" fmla="*/ 92 w 192"/>
              <a:gd name="T5" fmla="*/ 168 h 168"/>
              <a:gd name="T6" fmla="*/ 19 w 192"/>
              <a:gd name="T7" fmla="*/ 168 h 168"/>
              <a:gd name="T8" fmla="*/ 0 w 192"/>
              <a:gd name="T9" fmla="*/ 146 h 168"/>
              <a:gd name="T10" fmla="*/ 0 w 192"/>
              <a:gd name="T11" fmla="*/ 52 h 168"/>
              <a:gd name="T12" fmla="*/ 19 w 192"/>
              <a:gd name="T13" fmla="*/ 32 h 168"/>
              <a:gd name="T14" fmla="*/ 33 w 192"/>
              <a:gd name="T15" fmla="*/ 32 h 168"/>
              <a:gd name="T16" fmla="*/ 38 w 192"/>
              <a:gd name="T17" fmla="*/ 17 h 168"/>
              <a:gd name="T18" fmla="*/ 64 w 192"/>
              <a:gd name="T19" fmla="*/ 0 h 168"/>
              <a:gd name="T20" fmla="*/ 125 w 192"/>
              <a:gd name="T21" fmla="*/ 0 h 168"/>
              <a:gd name="T22" fmla="*/ 152 w 192"/>
              <a:gd name="T23" fmla="*/ 17 h 168"/>
              <a:gd name="T24" fmla="*/ 157 w 192"/>
              <a:gd name="T25" fmla="*/ 32 h 168"/>
              <a:gd name="T26" fmla="*/ 171 w 192"/>
              <a:gd name="T27" fmla="*/ 32 h 168"/>
              <a:gd name="T28" fmla="*/ 192 w 192"/>
              <a:gd name="T29" fmla="*/ 53 h 168"/>
              <a:gd name="T30" fmla="*/ 192 w 192"/>
              <a:gd name="T31" fmla="*/ 146 h 168"/>
              <a:gd name="T32" fmla="*/ 171 w 192"/>
              <a:gd name="T33" fmla="*/ 168 h 168"/>
              <a:gd name="T34" fmla="*/ 95 w 192"/>
              <a:gd name="T35" fmla="*/ 40 h 168"/>
              <a:gd name="T36" fmla="*/ 39 w 192"/>
              <a:gd name="T37" fmla="*/ 94 h 168"/>
              <a:gd name="T38" fmla="*/ 95 w 192"/>
              <a:gd name="T39" fmla="*/ 152 h 168"/>
              <a:gd name="T40" fmla="*/ 152 w 192"/>
              <a:gd name="T41" fmla="*/ 94 h 168"/>
              <a:gd name="T42" fmla="*/ 95 w 192"/>
              <a:gd name="T43" fmla="*/ 40 h 168"/>
              <a:gd name="T44" fmla="*/ 96 w 192"/>
              <a:gd name="T45" fmla="*/ 140 h 168"/>
              <a:gd name="T46" fmla="*/ 52 w 192"/>
              <a:gd name="T47" fmla="*/ 96 h 168"/>
              <a:gd name="T48" fmla="*/ 96 w 192"/>
              <a:gd name="T49" fmla="*/ 52 h 168"/>
              <a:gd name="T50" fmla="*/ 140 w 192"/>
              <a:gd name="T51" fmla="*/ 96 h 168"/>
              <a:gd name="T52" fmla="*/ 96 w 192"/>
              <a:gd name="T53" fmla="*/ 14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92" h="168">
                <a:moveTo>
                  <a:pt x="171" y="168"/>
                </a:moveTo>
                <a:cubicBezTo>
                  <a:pt x="99" y="168"/>
                  <a:pt x="99" y="168"/>
                  <a:pt x="99" y="168"/>
                </a:cubicBezTo>
                <a:cubicBezTo>
                  <a:pt x="92" y="168"/>
                  <a:pt x="92" y="168"/>
                  <a:pt x="92" y="168"/>
                </a:cubicBezTo>
                <a:cubicBezTo>
                  <a:pt x="19" y="168"/>
                  <a:pt x="19" y="168"/>
                  <a:pt x="19" y="168"/>
                </a:cubicBezTo>
                <a:cubicBezTo>
                  <a:pt x="9" y="168"/>
                  <a:pt x="0" y="157"/>
                  <a:pt x="0" y="146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41"/>
                  <a:pt x="9" y="32"/>
                  <a:pt x="19" y="32"/>
                </a:cubicBezTo>
                <a:cubicBezTo>
                  <a:pt x="33" y="32"/>
                  <a:pt x="33" y="32"/>
                  <a:pt x="33" y="32"/>
                </a:cubicBezTo>
                <a:cubicBezTo>
                  <a:pt x="38" y="17"/>
                  <a:pt x="38" y="17"/>
                  <a:pt x="38" y="17"/>
                </a:cubicBezTo>
                <a:cubicBezTo>
                  <a:pt x="42" y="7"/>
                  <a:pt x="53" y="0"/>
                  <a:pt x="64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36" y="0"/>
                  <a:pt x="148" y="7"/>
                  <a:pt x="152" y="17"/>
                </a:cubicBezTo>
                <a:cubicBezTo>
                  <a:pt x="157" y="32"/>
                  <a:pt x="157" y="32"/>
                  <a:pt x="157" y="32"/>
                </a:cubicBezTo>
                <a:cubicBezTo>
                  <a:pt x="171" y="32"/>
                  <a:pt x="171" y="32"/>
                  <a:pt x="171" y="32"/>
                </a:cubicBezTo>
                <a:cubicBezTo>
                  <a:pt x="182" y="32"/>
                  <a:pt x="192" y="42"/>
                  <a:pt x="192" y="53"/>
                </a:cubicBezTo>
                <a:cubicBezTo>
                  <a:pt x="192" y="146"/>
                  <a:pt x="192" y="146"/>
                  <a:pt x="192" y="146"/>
                </a:cubicBezTo>
                <a:cubicBezTo>
                  <a:pt x="192" y="157"/>
                  <a:pt x="182" y="168"/>
                  <a:pt x="171" y="168"/>
                </a:cubicBezTo>
                <a:close/>
                <a:moveTo>
                  <a:pt x="95" y="40"/>
                </a:moveTo>
                <a:cubicBezTo>
                  <a:pt x="54" y="41"/>
                  <a:pt x="39" y="75"/>
                  <a:pt x="39" y="94"/>
                </a:cubicBezTo>
                <a:cubicBezTo>
                  <a:pt x="39" y="113"/>
                  <a:pt x="44" y="150"/>
                  <a:pt x="95" y="152"/>
                </a:cubicBezTo>
                <a:cubicBezTo>
                  <a:pt x="147" y="150"/>
                  <a:pt x="152" y="113"/>
                  <a:pt x="152" y="94"/>
                </a:cubicBezTo>
                <a:cubicBezTo>
                  <a:pt x="152" y="75"/>
                  <a:pt x="137" y="41"/>
                  <a:pt x="95" y="40"/>
                </a:cubicBezTo>
                <a:close/>
                <a:moveTo>
                  <a:pt x="96" y="140"/>
                </a:moveTo>
                <a:cubicBezTo>
                  <a:pt x="71" y="140"/>
                  <a:pt x="52" y="120"/>
                  <a:pt x="52" y="96"/>
                </a:cubicBezTo>
                <a:cubicBezTo>
                  <a:pt x="52" y="72"/>
                  <a:pt x="71" y="52"/>
                  <a:pt x="96" y="52"/>
                </a:cubicBezTo>
                <a:cubicBezTo>
                  <a:pt x="120" y="52"/>
                  <a:pt x="140" y="72"/>
                  <a:pt x="140" y="96"/>
                </a:cubicBezTo>
                <a:cubicBezTo>
                  <a:pt x="140" y="120"/>
                  <a:pt x="120" y="140"/>
                  <a:pt x="96" y="140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233"/>
          <p:cNvSpPr>
            <a:spLocks noEditPoints="1"/>
          </p:cNvSpPr>
          <p:nvPr/>
        </p:nvSpPr>
        <p:spPr bwMode="auto">
          <a:xfrm>
            <a:off x="2911475" y="130175"/>
            <a:ext cx="395288" cy="396875"/>
          </a:xfrm>
          <a:custGeom>
            <a:avLst/>
            <a:gdLst>
              <a:gd name="T0" fmla="*/ 176 w 200"/>
              <a:gd name="T1" fmla="*/ 0 h 200"/>
              <a:gd name="T2" fmla="*/ 24 w 200"/>
              <a:gd name="T3" fmla="*/ 0 h 200"/>
              <a:gd name="T4" fmla="*/ 0 w 200"/>
              <a:gd name="T5" fmla="*/ 24 h 200"/>
              <a:gd name="T6" fmla="*/ 0 w 200"/>
              <a:gd name="T7" fmla="*/ 200 h 200"/>
              <a:gd name="T8" fmla="*/ 200 w 200"/>
              <a:gd name="T9" fmla="*/ 200 h 200"/>
              <a:gd name="T10" fmla="*/ 200 w 200"/>
              <a:gd name="T11" fmla="*/ 24 h 200"/>
              <a:gd name="T12" fmla="*/ 176 w 200"/>
              <a:gd name="T13" fmla="*/ 0 h 200"/>
              <a:gd name="T14" fmla="*/ 116 w 200"/>
              <a:gd name="T15" fmla="*/ 16 h 200"/>
              <a:gd name="T16" fmla="*/ 128 w 200"/>
              <a:gd name="T17" fmla="*/ 28 h 200"/>
              <a:gd name="T18" fmla="*/ 116 w 200"/>
              <a:gd name="T19" fmla="*/ 40 h 200"/>
              <a:gd name="T20" fmla="*/ 104 w 200"/>
              <a:gd name="T21" fmla="*/ 28 h 200"/>
              <a:gd name="T22" fmla="*/ 116 w 200"/>
              <a:gd name="T23" fmla="*/ 16 h 200"/>
              <a:gd name="T24" fmla="*/ 76 w 200"/>
              <a:gd name="T25" fmla="*/ 16 h 200"/>
              <a:gd name="T26" fmla="*/ 88 w 200"/>
              <a:gd name="T27" fmla="*/ 28 h 200"/>
              <a:gd name="T28" fmla="*/ 76 w 200"/>
              <a:gd name="T29" fmla="*/ 40 h 200"/>
              <a:gd name="T30" fmla="*/ 64 w 200"/>
              <a:gd name="T31" fmla="*/ 28 h 200"/>
              <a:gd name="T32" fmla="*/ 76 w 200"/>
              <a:gd name="T33" fmla="*/ 16 h 200"/>
              <a:gd name="T34" fmla="*/ 36 w 200"/>
              <a:gd name="T35" fmla="*/ 16 h 200"/>
              <a:gd name="T36" fmla="*/ 48 w 200"/>
              <a:gd name="T37" fmla="*/ 28 h 200"/>
              <a:gd name="T38" fmla="*/ 36 w 200"/>
              <a:gd name="T39" fmla="*/ 40 h 200"/>
              <a:gd name="T40" fmla="*/ 24 w 200"/>
              <a:gd name="T41" fmla="*/ 28 h 200"/>
              <a:gd name="T42" fmla="*/ 36 w 200"/>
              <a:gd name="T43" fmla="*/ 16 h 200"/>
              <a:gd name="T44" fmla="*/ 184 w 200"/>
              <a:gd name="T45" fmla="*/ 184 h 200"/>
              <a:gd name="T46" fmla="*/ 16 w 200"/>
              <a:gd name="T47" fmla="*/ 184 h 200"/>
              <a:gd name="T48" fmla="*/ 16 w 200"/>
              <a:gd name="T49" fmla="*/ 56 h 200"/>
              <a:gd name="T50" fmla="*/ 184 w 200"/>
              <a:gd name="T51" fmla="*/ 56 h 200"/>
              <a:gd name="T52" fmla="*/ 184 w 200"/>
              <a:gd name="T53" fmla="*/ 18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00" h="200">
                <a:moveTo>
                  <a:pt x="17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200"/>
                  <a:pt x="0" y="200"/>
                  <a:pt x="0" y="200"/>
                </a:cubicBezTo>
                <a:cubicBezTo>
                  <a:pt x="200" y="200"/>
                  <a:pt x="200" y="200"/>
                  <a:pt x="200" y="200"/>
                </a:cubicBezTo>
                <a:cubicBezTo>
                  <a:pt x="200" y="24"/>
                  <a:pt x="200" y="24"/>
                  <a:pt x="200" y="24"/>
                </a:cubicBezTo>
                <a:cubicBezTo>
                  <a:pt x="200" y="11"/>
                  <a:pt x="189" y="0"/>
                  <a:pt x="176" y="0"/>
                </a:cubicBezTo>
                <a:close/>
                <a:moveTo>
                  <a:pt x="116" y="16"/>
                </a:moveTo>
                <a:cubicBezTo>
                  <a:pt x="123" y="16"/>
                  <a:pt x="128" y="22"/>
                  <a:pt x="128" y="28"/>
                </a:cubicBezTo>
                <a:cubicBezTo>
                  <a:pt x="128" y="35"/>
                  <a:pt x="123" y="40"/>
                  <a:pt x="116" y="40"/>
                </a:cubicBezTo>
                <a:cubicBezTo>
                  <a:pt x="110" y="40"/>
                  <a:pt x="104" y="35"/>
                  <a:pt x="104" y="28"/>
                </a:cubicBezTo>
                <a:cubicBezTo>
                  <a:pt x="104" y="22"/>
                  <a:pt x="110" y="16"/>
                  <a:pt x="116" y="16"/>
                </a:cubicBezTo>
                <a:close/>
                <a:moveTo>
                  <a:pt x="76" y="16"/>
                </a:moveTo>
                <a:cubicBezTo>
                  <a:pt x="83" y="16"/>
                  <a:pt x="88" y="22"/>
                  <a:pt x="88" y="28"/>
                </a:cubicBezTo>
                <a:cubicBezTo>
                  <a:pt x="88" y="35"/>
                  <a:pt x="83" y="40"/>
                  <a:pt x="76" y="40"/>
                </a:cubicBezTo>
                <a:cubicBezTo>
                  <a:pt x="70" y="40"/>
                  <a:pt x="64" y="35"/>
                  <a:pt x="64" y="28"/>
                </a:cubicBezTo>
                <a:cubicBezTo>
                  <a:pt x="64" y="22"/>
                  <a:pt x="70" y="16"/>
                  <a:pt x="76" y="16"/>
                </a:cubicBezTo>
                <a:close/>
                <a:moveTo>
                  <a:pt x="36" y="16"/>
                </a:moveTo>
                <a:cubicBezTo>
                  <a:pt x="43" y="16"/>
                  <a:pt x="48" y="22"/>
                  <a:pt x="48" y="28"/>
                </a:cubicBezTo>
                <a:cubicBezTo>
                  <a:pt x="48" y="35"/>
                  <a:pt x="43" y="40"/>
                  <a:pt x="36" y="40"/>
                </a:cubicBezTo>
                <a:cubicBezTo>
                  <a:pt x="30" y="40"/>
                  <a:pt x="24" y="35"/>
                  <a:pt x="24" y="28"/>
                </a:cubicBezTo>
                <a:cubicBezTo>
                  <a:pt x="24" y="22"/>
                  <a:pt x="30" y="16"/>
                  <a:pt x="36" y="16"/>
                </a:cubicBezTo>
                <a:close/>
                <a:moveTo>
                  <a:pt x="184" y="184"/>
                </a:moveTo>
                <a:cubicBezTo>
                  <a:pt x="16" y="184"/>
                  <a:pt x="16" y="184"/>
                  <a:pt x="16" y="184"/>
                </a:cubicBezTo>
                <a:cubicBezTo>
                  <a:pt x="16" y="56"/>
                  <a:pt x="16" y="56"/>
                  <a:pt x="16" y="56"/>
                </a:cubicBezTo>
                <a:cubicBezTo>
                  <a:pt x="184" y="56"/>
                  <a:pt x="184" y="56"/>
                  <a:pt x="184" y="56"/>
                </a:cubicBezTo>
                <a:lnTo>
                  <a:pt x="184" y="184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234"/>
          <p:cNvSpPr>
            <a:spLocks noEditPoints="1"/>
          </p:cNvSpPr>
          <p:nvPr/>
        </p:nvSpPr>
        <p:spPr bwMode="auto">
          <a:xfrm>
            <a:off x="1462088" y="192088"/>
            <a:ext cx="395288" cy="301625"/>
          </a:xfrm>
          <a:custGeom>
            <a:avLst/>
            <a:gdLst>
              <a:gd name="T0" fmla="*/ 168 w 200"/>
              <a:gd name="T1" fmla="*/ 152 h 152"/>
              <a:gd name="T2" fmla="*/ 30 w 200"/>
              <a:gd name="T3" fmla="*/ 152 h 152"/>
              <a:gd name="T4" fmla="*/ 0 w 200"/>
              <a:gd name="T5" fmla="*/ 122 h 152"/>
              <a:gd name="T6" fmla="*/ 0 w 200"/>
              <a:gd name="T7" fmla="*/ 39 h 152"/>
              <a:gd name="T8" fmla="*/ 30 w 200"/>
              <a:gd name="T9" fmla="*/ 8 h 152"/>
              <a:gd name="T10" fmla="*/ 32 w 200"/>
              <a:gd name="T11" fmla="*/ 8 h 152"/>
              <a:gd name="T12" fmla="*/ 32 w 200"/>
              <a:gd name="T13" fmla="*/ 6 h 152"/>
              <a:gd name="T14" fmla="*/ 37 w 200"/>
              <a:gd name="T15" fmla="*/ 0 h 152"/>
              <a:gd name="T16" fmla="*/ 66 w 200"/>
              <a:gd name="T17" fmla="*/ 0 h 152"/>
              <a:gd name="T18" fmla="*/ 71 w 200"/>
              <a:gd name="T19" fmla="*/ 6 h 152"/>
              <a:gd name="T20" fmla="*/ 71 w 200"/>
              <a:gd name="T21" fmla="*/ 8 h 152"/>
              <a:gd name="T22" fmla="*/ 168 w 200"/>
              <a:gd name="T23" fmla="*/ 8 h 152"/>
              <a:gd name="T24" fmla="*/ 200 w 200"/>
              <a:gd name="T25" fmla="*/ 39 h 152"/>
              <a:gd name="T26" fmla="*/ 200 w 200"/>
              <a:gd name="T27" fmla="*/ 122 h 152"/>
              <a:gd name="T28" fmla="*/ 168 w 200"/>
              <a:gd name="T29" fmla="*/ 152 h 152"/>
              <a:gd name="T30" fmla="*/ 78 w 200"/>
              <a:gd name="T31" fmla="*/ 35 h 152"/>
              <a:gd name="T32" fmla="*/ 33 w 200"/>
              <a:gd name="T33" fmla="*/ 80 h 152"/>
              <a:gd name="T34" fmla="*/ 78 w 200"/>
              <a:gd name="T35" fmla="*/ 125 h 152"/>
              <a:gd name="T36" fmla="*/ 123 w 200"/>
              <a:gd name="T37" fmla="*/ 80 h 152"/>
              <a:gd name="T38" fmla="*/ 78 w 200"/>
              <a:gd name="T39" fmla="*/ 35 h 152"/>
              <a:gd name="T40" fmla="*/ 184 w 200"/>
              <a:gd name="T41" fmla="*/ 33 h 152"/>
              <a:gd name="T42" fmla="*/ 175 w 200"/>
              <a:gd name="T43" fmla="*/ 24 h 152"/>
              <a:gd name="T44" fmla="*/ 137 w 200"/>
              <a:gd name="T45" fmla="*/ 24 h 152"/>
              <a:gd name="T46" fmla="*/ 128 w 200"/>
              <a:gd name="T47" fmla="*/ 33 h 152"/>
              <a:gd name="T48" fmla="*/ 128 w 200"/>
              <a:gd name="T49" fmla="*/ 47 h 152"/>
              <a:gd name="T50" fmla="*/ 137 w 200"/>
              <a:gd name="T51" fmla="*/ 56 h 152"/>
              <a:gd name="T52" fmla="*/ 175 w 200"/>
              <a:gd name="T53" fmla="*/ 56 h 152"/>
              <a:gd name="T54" fmla="*/ 184 w 200"/>
              <a:gd name="T55" fmla="*/ 47 h 152"/>
              <a:gd name="T56" fmla="*/ 184 w 200"/>
              <a:gd name="T57" fmla="*/ 33 h 152"/>
              <a:gd name="T58" fmla="*/ 78 w 200"/>
              <a:gd name="T59" fmla="*/ 106 h 152"/>
              <a:gd name="T60" fmla="*/ 53 w 200"/>
              <a:gd name="T61" fmla="*/ 80 h 152"/>
              <a:gd name="T62" fmla="*/ 78 w 200"/>
              <a:gd name="T63" fmla="*/ 55 h 152"/>
              <a:gd name="T64" fmla="*/ 104 w 200"/>
              <a:gd name="T65" fmla="*/ 80 h 152"/>
              <a:gd name="T66" fmla="*/ 78 w 200"/>
              <a:gd name="T67" fmla="*/ 10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0" h="152">
                <a:moveTo>
                  <a:pt x="168" y="152"/>
                </a:moveTo>
                <a:cubicBezTo>
                  <a:pt x="30" y="152"/>
                  <a:pt x="30" y="152"/>
                  <a:pt x="30" y="152"/>
                </a:cubicBezTo>
                <a:cubicBezTo>
                  <a:pt x="14" y="152"/>
                  <a:pt x="0" y="139"/>
                  <a:pt x="0" y="122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23"/>
                  <a:pt x="14" y="8"/>
                  <a:pt x="30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6"/>
                  <a:pt x="32" y="6"/>
                  <a:pt x="32" y="6"/>
                </a:cubicBezTo>
                <a:cubicBezTo>
                  <a:pt x="32" y="3"/>
                  <a:pt x="35" y="0"/>
                  <a:pt x="37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9" y="0"/>
                  <a:pt x="71" y="3"/>
                  <a:pt x="71" y="6"/>
                </a:cubicBezTo>
                <a:cubicBezTo>
                  <a:pt x="71" y="8"/>
                  <a:pt x="71" y="8"/>
                  <a:pt x="71" y="8"/>
                </a:cubicBezTo>
                <a:cubicBezTo>
                  <a:pt x="168" y="8"/>
                  <a:pt x="168" y="8"/>
                  <a:pt x="168" y="8"/>
                </a:cubicBezTo>
                <a:cubicBezTo>
                  <a:pt x="185" y="8"/>
                  <a:pt x="200" y="23"/>
                  <a:pt x="200" y="39"/>
                </a:cubicBezTo>
                <a:cubicBezTo>
                  <a:pt x="200" y="122"/>
                  <a:pt x="200" y="122"/>
                  <a:pt x="200" y="122"/>
                </a:cubicBezTo>
                <a:cubicBezTo>
                  <a:pt x="200" y="139"/>
                  <a:pt x="185" y="152"/>
                  <a:pt x="168" y="152"/>
                </a:cubicBezTo>
                <a:close/>
                <a:moveTo>
                  <a:pt x="78" y="35"/>
                </a:moveTo>
                <a:cubicBezTo>
                  <a:pt x="54" y="35"/>
                  <a:pt x="33" y="56"/>
                  <a:pt x="33" y="80"/>
                </a:cubicBezTo>
                <a:cubicBezTo>
                  <a:pt x="33" y="105"/>
                  <a:pt x="54" y="125"/>
                  <a:pt x="78" y="125"/>
                </a:cubicBezTo>
                <a:cubicBezTo>
                  <a:pt x="103" y="125"/>
                  <a:pt x="123" y="105"/>
                  <a:pt x="123" y="80"/>
                </a:cubicBezTo>
                <a:cubicBezTo>
                  <a:pt x="123" y="56"/>
                  <a:pt x="103" y="35"/>
                  <a:pt x="78" y="35"/>
                </a:cubicBezTo>
                <a:close/>
                <a:moveTo>
                  <a:pt x="184" y="33"/>
                </a:moveTo>
                <a:cubicBezTo>
                  <a:pt x="184" y="28"/>
                  <a:pt x="180" y="24"/>
                  <a:pt x="175" y="24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2" y="24"/>
                  <a:pt x="128" y="28"/>
                  <a:pt x="128" y="33"/>
                </a:cubicBezTo>
                <a:cubicBezTo>
                  <a:pt x="128" y="47"/>
                  <a:pt x="128" y="47"/>
                  <a:pt x="128" y="47"/>
                </a:cubicBezTo>
                <a:cubicBezTo>
                  <a:pt x="128" y="52"/>
                  <a:pt x="132" y="56"/>
                  <a:pt x="137" y="56"/>
                </a:cubicBezTo>
                <a:cubicBezTo>
                  <a:pt x="175" y="56"/>
                  <a:pt x="175" y="56"/>
                  <a:pt x="175" y="56"/>
                </a:cubicBezTo>
                <a:cubicBezTo>
                  <a:pt x="180" y="56"/>
                  <a:pt x="184" y="52"/>
                  <a:pt x="184" y="47"/>
                </a:cubicBezTo>
                <a:lnTo>
                  <a:pt x="184" y="33"/>
                </a:lnTo>
                <a:close/>
                <a:moveTo>
                  <a:pt x="78" y="106"/>
                </a:moveTo>
                <a:cubicBezTo>
                  <a:pt x="64" y="106"/>
                  <a:pt x="53" y="95"/>
                  <a:pt x="53" y="80"/>
                </a:cubicBezTo>
                <a:cubicBezTo>
                  <a:pt x="53" y="66"/>
                  <a:pt x="64" y="55"/>
                  <a:pt x="78" y="55"/>
                </a:cubicBezTo>
                <a:cubicBezTo>
                  <a:pt x="92" y="55"/>
                  <a:pt x="104" y="66"/>
                  <a:pt x="104" y="80"/>
                </a:cubicBezTo>
                <a:cubicBezTo>
                  <a:pt x="104" y="95"/>
                  <a:pt x="92" y="106"/>
                  <a:pt x="78" y="106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235"/>
          <p:cNvSpPr>
            <a:spLocks noEditPoints="1"/>
          </p:cNvSpPr>
          <p:nvPr/>
        </p:nvSpPr>
        <p:spPr bwMode="auto">
          <a:xfrm>
            <a:off x="1933575" y="144463"/>
            <a:ext cx="396875" cy="379413"/>
          </a:xfrm>
          <a:custGeom>
            <a:avLst/>
            <a:gdLst>
              <a:gd name="T0" fmla="*/ 180 w 200"/>
              <a:gd name="T1" fmla="*/ 8 h 192"/>
              <a:gd name="T2" fmla="*/ 200 w 200"/>
              <a:gd name="T3" fmla="*/ 28 h 192"/>
              <a:gd name="T4" fmla="*/ 180 w 200"/>
              <a:gd name="T5" fmla="*/ 56 h 192"/>
              <a:gd name="T6" fmla="*/ 200 w 200"/>
              <a:gd name="T7" fmla="*/ 156 h 192"/>
              <a:gd name="T8" fmla="*/ 180 w 200"/>
              <a:gd name="T9" fmla="*/ 164 h 192"/>
              <a:gd name="T10" fmla="*/ 200 w 200"/>
              <a:gd name="T11" fmla="*/ 184 h 192"/>
              <a:gd name="T12" fmla="*/ 0 w 200"/>
              <a:gd name="T13" fmla="*/ 192 h 192"/>
              <a:gd name="T14" fmla="*/ 20 w 200"/>
              <a:gd name="T15" fmla="*/ 184 h 192"/>
              <a:gd name="T16" fmla="*/ 0 w 200"/>
              <a:gd name="T17" fmla="*/ 164 h 192"/>
              <a:gd name="T18" fmla="*/ 4 w 200"/>
              <a:gd name="T19" fmla="*/ 156 h 192"/>
              <a:gd name="T20" fmla="*/ 24 w 200"/>
              <a:gd name="T21" fmla="*/ 52 h 192"/>
              <a:gd name="T22" fmla="*/ 0 w 200"/>
              <a:gd name="T23" fmla="*/ 36 h 192"/>
              <a:gd name="T24" fmla="*/ 20 w 200"/>
              <a:gd name="T25" fmla="*/ 28 h 192"/>
              <a:gd name="T26" fmla="*/ 0 w 200"/>
              <a:gd name="T27" fmla="*/ 8 h 192"/>
              <a:gd name="T28" fmla="*/ 200 w 200"/>
              <a:gd name="T29" fmla="*/ 0 h 192"/>
              <a:gd name="T30" fmla="*/ 132 w 200"/>
              <a:gd name="T31" fmla="*/ 184 h 192"/>
              <a:gd name="T32" fmla="*/ 164 w 200"/>
              <a:gd name="T33" fmla="*/ 164 h 192"/>
              <a:gd name="T34" fmla="*/ 132 w 200"/>
              <a:gd name="T35" fmla="*/ 184 h 192"/>
              <a:gd name="T36" fmla="*/ 116 w 200"/>
              <a:gd name="T37" fmla="*/ 184 h 192"/>
              <a:gd name="T38" fmla="*/ 84 w 200"/>
              <a:gd name="T39" fmla="*/ 164 h 192"/>
              <a:gd name="T40" fmla="*/ 36 w 200"/>
              <a:gd name="T41" fmla="*/ 184 h 192"/>
              <a:gd name="T42" fmla="*/ 68 w 200"/>
              <a:gd name="T43" fmla="*/ 164 h 192"/>
              <a:gd name="T44" fmla="*/ 36 w 200"/>
              <a:gd name="T45" fmla="*/ 184 h 192"/>
              <a:gd name="T46" fmla="*/ 36 w 200"/>
              <a:gd name="T47" fmla="*/ 8 h 192"/>
              <a:gd name="T48" fmla="*/ 68 w 200"/>
              <a:gd name="T49" fmla="*/ 28 h 192"/>
              <a:gd name="T50" fmla="*/ 116 w 200"/>
              <a:gd name="T51" fmla="*/ 8 h 192"/>
              <a:gd name="T52" fmla="*/ 84 w 200"/>
              <a:gd name="T53" fmla="*/ 28 h 192"/>
              <a:gd name="T54" fmla="*/ 116 w 200"/>
              <a:gd name="T55" fmla="*/ 8 h 192"/>
              <a:gd name="T56" fmla="*/ 132 w 200"/>
              <a:gd name="T57" fmla="*/ 8 h 192"/>
              <a:gd name="T58" fmla="*/ 164 w 200"/>
              <a:gd name="T59" fmla="*/ 28 h 192"/>
              <a:gd name="T60" fmla="*/ 168 w 200"/>
              <a:gd name="T61" fmla="*/ 56 h 192"/>
              <a:gd name="T62" fmla="*/ 56 w 200"/>
              <a:gd name="T63" fmla="*/ 36 h 192"/>
              <a:gd name="T64" fmla="*/ 36 w 200"/>
              <a:gd name="T65" fmla="*/ 136 h 192"/>
              <a:gd name="T66" fmla="*/ 148 w 200"/>
              <a:gd name="T67" fmla="*/ 156 h 192"/>
              <a:gd name="T68" fmla="*/ 168 w 200"/>
              <a:gd name="T69" fmla="*/ 56 h 192"/>
              <a:gd name="T70" fmla="*/ 48 w 200"/>
              <a:gd name="T71" fmla="*/ 98 h 192"/>
              <a:gd name="T72" fmla="*/ 157 w 200"/>
              <a:gd name="T73" fmla="*/ 98 h 192"/>
              <a:gd name="T74" fmla="*/ 92 w 200"/>
              <a:gd name="T75" fmla="*/ 64 h 192"/>
              <a:gd name="T76" fmla="*/ 130 w 200"/>
              <a:gd name="T77" fmla="*/ 95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00" h="192">
                <a:moveTo>
                  <a:pt x="200" y="8"/>
                </a:moveTo>
                <a:cubicBezTo>
                  <a:pt x="180" y="8"/>
                  <a:pt x="180" y="8"/>
                  <a:pt x="180" y="8"/>
                </a:cubicBezTo>
                <a:cubicBezTo>
                  <a:pt x="180" y="28"/>
                  <a:pt x="180" y="28"/>
                  <a:pt x="180" y="2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200" y="36"/>
                  <a:pt x="200" y="36"/>
                  <a:pt x="200" y="36"/>
                </a:cubicBezTo>
                <a:cubicBezTo>
                  <a:pt x="189" y="36"/>
                  <a:pt x="180" y="45"/>
                  <a:pt x="180" y="56"/>
                </a:cubicBezTo>
                <a:cubicBezTo>
                  <a:pt x="180" y="136"/>
                  <a:pt x="180" y="136"/>
                  <a:pt x="180" y="136"/>
                </a:cubicBezTo>
                <a:cubicBezTo>
                  <a:pt x="180" y="147"/>
                  <a:pt x="189" y="156"/>
                  <a:pt x="200" y="156"/>
                </a:cubicBezTo>
                <a:cubicBezTo>
                  <a:pt x="200" y="164"/>
                  <a:pt x="200" y="164"/>
                  <a:pt x="200" y="164"/>
                </a:cubicBezTo>
                <a:cubicBezTo>
                  <a:pt x="180" y="164"/>
                  <a:pt x="180" y="164"/>
                  <a:pt x="180" y="164"/>
                </a:cubicBezTo>
                <a:cubicBezTo>
                  <a:pt x="180" y="184"/>
                  <a:pt x="180" y="184"/>
                  <a:pt x="180" y="184"/>
                </a:cubicBezTo>
                <a:cubicBezTo>
                  <a:pt x="200" y="184"/>
                  <a:pt x="200" y="184"/>
                  <a:pt x="200" y="184"/>
                </a:cubicBezTo>
                <a:cubicBezTo>
                  <a:pt x="200" y="192"/>
                  <a:pt x="200" y="192"/>
                  <a:pt x="200" y="19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184"/>
                  <a:pt x="0" y="184"/>
                  <a:pt x="0" y="184"/>
                </a:cubicBezTo>
                <a:cubicBezTo>
                  <a:pt x="20" y="184"/>
                  <a:pt x="20" y="184"/>
                  <a:pt x="20" y="18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156"/>
                  <a:pt x="0" y="156"/>
                  <a:pt x="0" y="156"/>
                </a:cubicBezTo>
                <a:cubicBezTo>
                  <a:pt x="4" y="156"/>
                  <a:pt x="4" y="156"/>
                  <a:pt x="4" y="156"/>
                </a:cubicBezTo>
                <a:cubicBezTo>
                  <a:pt x="15" y="156"/>
                  <a:pt x="24" y="147"/>
                  <a:pt x="24" y="136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41"/>
                  <a:pt x="15" y="36"/>
                  <a:pt x="4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8"/>
                  <a:pt x="0" y="28"/>
                  <a:pt x="0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20" y="8"/>
                  <a:pt x="20" y="8"/>
                  <a:pt x="2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0"/>
                  <a:pt x="0" y="0"/>
                  <a:pt x="0" y="0"/>
                </a:cubicBezTo>
                <a:cubicBezTo>
                  <a:pt x="200" y="0"/>
                  <a:pt x="200" y="0"/>
                  <a:pt x="200" y="0"/>
                </a:cubicBezTo>
                <a:lnTo>
                  <a:pt x="200" y="8"/>
                </a:lnTo>
                <a:close/>
                <a:moveTo>
                  <a:pt x="132" y="184"/>
                </a:moveTo>
                <a:cubicBezTo>
                  <a:pt x="164" y="184"/>
                  <a:pt x="164" y="184"/>
                  <a:pt x="164" y="184"/>
                </a:cubicBezTo>
                <a:cubicBezTo>
                  <a:pt x="164" y="164"/>
                  <a:pt x="164" y="164"/>
                  <a:pt x="164" y="164"/>
                </a:cubicBezTo>
                <a:cubicBezTo>
                  <a:pt x="132" y="164"/>
                  <a:pt x="132" y="164"/>
                  <a:pt x="132" y="164"/>
                </a:cubicBezTo>
                <a:lnTo>
                  <a:pt x="132" y="184"/>
                </a:lnTo>
                <a:close/>
                <a:moveTo>
                  <a:pt x="84" y="184"/>
                </a:moveTo>
                <a:cubicBezTo>
                  <a:pt x="116" y="184"/>
                  <a:pt x="116" y="184"/>
                  <a:pt x="116" y="184"/>
                </a:cubicBezTo>
                <a:cubicBezTo>
                  <a:pt x="116" y="164"/>
                  <a:pt x="116" y="164"/>
                  <a:pt x="116" y="164"/>
                </a:cubicBezTo>
                <a:cubicBezTo>
                  <a:pt x="84" y="164"/>
                  <a:pt x="84" y="164"/>
                  <a:pt x="84" y="164"/>
                </a:cubicBezTo>
                <a:lnTo>
                  <a:pt x="84" y="184"/>
                </a:lnTo>
                <a:close/>
                <a:moveTo>
                  <a:pt x="36" y="184"/>
                </a:moveTo>
                <a:cubicBezTo>
                  <a:pt x="68" y="184"/>
                  <a:pt x="68" y="184"/>
                  <a:pt x="68" y="18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36" y="164"/>
                  <a:pt x="36" y="164"/>
                  <a:pt x="36" y="164"/>
                </a:cubicBezTo>
                <a:lnTo>
                  <a:pt x="36" y="184"/>
                </a:lnTo>
                <a:close/>
                <a:moveTo>
                  <a:pt x="68" y="8"/>
                </a:moveTo>
                <a:cubicBezTo>
                  <a:pt x="36" y="8"/>
                  <a:pt x="36" y="8"/>
                  <a:pt x="36" y="8"/>
                </a:cubicBezTo>
                <a:cubicBezTo>
                  <a:pt x="36" y="28"/>
                  <a:pt x="36" y="28"/>
                  <a:pt x="36" y="28"/>
                </a:cubicBezTo>
                <a:cubicBezTo>
                  <a:pt x="68" y="28"/>
                  <a:pt x="68" y="28"/>
                  <a:pt x="68" y="28"/>
                </a:cubicBezTo>
                <a:lnTo>
                  <a:pt x="68" y="8"/>
                </a:lnTo>
                <a:close/>
                <a:moveTo>
                  <a:pt x="116" y="8"/>
                </a:moveTo>
                <a:cubicBezTo>
                  <a:pt x="84" y="8"/>
                  <a:pt x="84" y="8"/>
                  <a:pt x="84" y="8"/>
                </a:cubicBezTo>
                <a:cubicBezTo>
                  <a:pt x="84" y="28"/>
                  <a:pt x="84" y="28"/>
                  <a:pt x="84" y="28"/>
                </a:cubicBezTo>
                <a:cubicBezTo>
                  <a:pt x="116" y="28"/>
                  <a:pt x="116" y="28"/>
                  <a:pt x="116" y="28"/>
                </a:cubicBezTo>
                <a:lnTo>
                  <a:pt x="116" y="8"/>
                </a:lnTo>
                <a:close/>
                <a:moveTo>
                  <a:pt x="164" y="8"/>
                </a:moveTo>
                <a:cubicBezTo>
                  <a:pt x="132" y="8"/>
                  <a:pt x="132" y="8"/>
                  <a:pt x="132" y="8"/>
                </a:cubicBezTo>
                <a:cubicBezTo>
                  <a:pt x="132" y="28"/>
                  <a:pt x="132" y="28"/>
                  <a:pt x="132" y="28"/>
                </a:cubicBezTo>
                <a:cubicBezTo>
                  <a:pt x="164" y="28"/>
                  <a:pt x="164" y="28"/>
                  <a:pt x="164" y="28"/>
                </a:cubicBezTo>
                <a:lnTo>
                  <a:pt x="164" y="8"/>
                </a:lnTo>
                <a:close/>
                <a:moveTo>
                  <a:pt x="168" y="56"/>
                </a:moveTo>
                <a:cubicBezTo>
                  <a:pt x="168" y="45"/>
                  <a:pt x="159" y="36"/>
                  <a:pt x="148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45" y="36"/>
                  <a:pt x="36" y="41"/>
                  <a:pt x="36" y="52"/>
                </a:cubicBezTo>
                <a:cubicBezTo>
                  <a:pt x="36" y="136"/>
                  <a:pt x="36" y="136"/>
                  <a:pt x="36" y="136"/>
                </a:cubicBezTo>
                <a:cubicBezTo>
                  <a:pt x="36" y="147"/>
                  <a:pt x="45" y="156"/>
                  <a:pt x="56" y="156"/>
                </a:cubicBezTo>
                <a:cubicBezTo>
                  <a:pt x="148" y="156"/>
                  <a:pt x="148" y="156"/>
                  <a:pt x="148" y="156"/>
                </a:cubicBezTo>
                <a:cubicBezTo>
                  <a:pt x="159" y="156"/>
                  <a:pt x="168" y="147"/>
                  <a:pt x="168" y="136"/>
                </a:cubicBezTo>
                <a:lnTo>
                  <a:pt x="168" y="56"/>
                </a:lnTo>
                <a:close/>
                <a:moveTo>
                  <a:pt x="103" y="151"/>
                </a:moveTo>
                <a:cubicBezTo>
                  <a:pt x="73" y="151"/>
                  <a:pt x="48" y="128"/>
                  <a:pt x="48" y="98"/>
                </a:cubicBezTo>
                <a:cubicBezTo>
                  <a:pt x="48" y="68"/>
                  <a:pt x="73" y="44"/>
                  <a:pt x="103" y="44"/>
                </a:cubicBezTo>
                <a:cubicBezTo>
                  <a:pt x="132" y="44"/>
                  <a:pt x="157" y="68"/>
                  <a:pt x="157" y="98"/>
                </a:cubicBezTo>
                <a:cubicBezTo>
                  <a:pt x="157" y="128"/>
                  <a:pt x="132" y="151"/>
                  <a:pt x="103" y="151"/>
                </a:cubicBezTo>
                <a:close/>
                <a:moveTo>
                  <a:pt x="92" y="64"/>
                </a:moveTo>
                <a:cubicBezTo>
                  <a:pt x="92" y="127"/>
                  <a:pt x="92" y="127"/>
                  <a:pt x="92" y="127"/>
                </a:cubicBezTo>
                <a:cubicBezTo>
                  <a:pt x="130" y="95"/>
                  <a:pt x="130" y="95"/>
                  <a:pt x="130" y="95"/>
                </a:cubicBezTo>
                <a:lnTo>
                  <a:pt x="92" y="64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236"/>
          <p:cNvSpPr>
            <a:spLocks noEditPoints="1"/>
          </p:cNvSpPr>
          <p:nvPr/>
        </p:nvSpPr>
        <p:spPr bwMode="auto">
          <a:xfrm>
            <a:off x="2422525" y="114300"/>
            <a:ext cx="433388" cy="398463"/>
          </a:xfrm>
          <a:custGeom>
            <a:avLst/>
            <a:gdLst>
              <a:gd name="T0" fmla="*/ 164 w 219"/>
              <a:gd name="T1" fmla="*/ 42 h 201"/>
              <a:gd name="T2" fmla="*/ 93 w 219"/>
              <a:gd name="T3" fmla="*/ 22 h 201"/>
              <a:gd name="T4" fmla="*/ 66 w 219"/>
              <a:gd name="T5" fmla="*/ 49 h 201"/>
              <a:gd name="T6" fmla="*/ 32 w 219"/>
              <a:gd name="T7" fmla="*/ 57 h 201"/>
              <a:gd name="T8" fmla="*/ 8 w 219"/>
              <a:gd name="T9" fmla="*/ 118 h 201"/>
              <a:gd name="T10" fmla="*/ 50 w 219"/>
              <a:gd name="T11" fmla="*/ 198 h 201"/>
              <a:gd name="T12" fmla="*/ 85 w 219"/>
              <a:gd name="T13" fmla="*/ 142 h 201"/>
              <a:gd name="T14" fmla="*/ 133 w 219"/>
              <a:gd name="T15" fmla="*/ 114 h 201"/>
              <a:gd name="T16" fmla="*/ 198 w 219"/>
              <a:gd name="T17" fmla="*/ 117 h 201"/>
              <a:gd name="T18" fmla="*/ 164 w 219"/>
              <a:gd name="T19" fmla="*/ 42 h 201"/>
              <a:gd name="T20" fmla="*/ 65 w 219"/>
              <a:gd name="T21" fmla="*/ 128 h 201"/>
              <a:gd name="T22" fmla="*/ 28 w 219"/>
              <a:gd name="T23" fmla="*/ 118 h 201"/>
              <a:gd name="T24" fmla="*/ 38 w 219"/>
              <a:gd name="T25" fmla="*/ 82 h 201"/>
              <a:gd name="T26" fmla="*/ 74 w 219"/>
              <a:gd name="T27" fmla="*/ 91 h 201"/>
              <a:gd name="T28" fmla="*/ 65 w 219"/>
              <a:gd name="T29" fmla="*/ 128 h 201"/>
              <a:gd name="T30" fmla="*/ 112 w 219"/>
              <a:gd name="T31" fmla="*/ 44 h 201"/>
              <a:gd name="T32" fmla="*/ 122 w 219"/>
              <a:gd name="T33" fmla="*/ 38 h 201"/>
              <a:gd name="T34" fmla="*/ 128 w 219"/>
              <a:gd name="T35" fmla="*/ 48 h 201"/>
              <a:gd name="T36" fmla="*/ 118 w 219"/>
              <a:gd name="T37" fmla="*/ 53 h 201"/>
              <a:gd name="T38" fmla="*/ 112 w 219"/>
              <a:gd name="T39" fmla="*/ 44 h 201"/>
              <a:gd name="T40" fmla="*/ 113 w 219"/>
              <a:gd name="T41" fmla="*/ 74 h 201"/>
              <a:gd name="T42" fmla="*/ 107 w 219"/>
              <a:gd name="T43" fmla="*/ 64 h 201"/>
              <a:gd name="T44" fmla="*/ 117 w 219"/>
              <a:gd name="T45" fmla="*/ 59 h 201"/>
              <a:gd name="T46" fmla="*/ 122 w 219"/>
              <a:gd name="T47" fmla="*/ 68 h 201"/>
              <a:gd name="T48" fmla="*/ 113 w 219"/>
              <a:gd name="T49" fmla="*/ 74 h 201"/>
              <a:gd name="T50" fmla="*/ 142 w 219"/>
              <a:gd name="T51" fmla="*/ 73 h 201"/>
              <a:gd name="T52" fmla="*/ 132 w 219"/>
              <a:gd name="T53" fmla="*/ 79 h 201"/>
              <a:gd name="T54" fmla="*/ 127 w 219"/>
              <a:gd name="T55" fmla="*/ 69 h 201"/>
              <a:gd name="T56" fmla="*/ 136 w 219"/>
              <a:gd name="T57" fmla="*/ 64 h 201"/>
              <a:gd name="T58" fmla="*/ 142 w 219"/>
              <a:gd name="T59" fmla="*/ 73 h 201"/>
              <a:gd name="T60" fmla="*/ 147 w 219"/>
              <a:gd name="T61" fmla="*/ 53 h 201"/>
              <a:gd name="T62" fmla="*/ 138 w 219"/>
              <a:gd name="T63" fmla="*/ 59 h 201"/>
              <a:gd name="T64" fmla="*/ 132 w 219"/>
              <a:gd name="T65" fmla="*/ 49 h 201"/>
              <a:gd name="T66" fmla="*/ 142 w 219"/>
              <a:gd name="T67" fmla="*/ 43 h 201"/>
              <a:gd name="T68" fmla="*/ 147 w 219"/>
              <a:gd name="T69" fmla="*/ 53 h 201"/>
              <a:gd name="T70" fmla="*/ 43 w 219"/>
              <a:gd name="T71" fmla="*/ 91 h 201"/>
              <a:gd name="T72" fmla="*/ 38 w 219"/>
              <a:gd name="T73" fmla="*/ 113 h 201"/>
              <a:gd name="T74" fmla="*/ 59 w 219"/>
              <a:gd name="T75" fmla="*/ 118 h 201"/>
              <a:gd name="T76" fmla="*/ 65 w 219"/>
              <a:gd name="T77" fmla="*/ 97 h 201"/>
              <a:gd name="T78" fmla="*/ 43 w 219"/>
              <a:gd name="T79" fmla="*/ 91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9" h="201">
                <a:moveTo>
                  <a:pt x="164" y="42"/>
                </a:moveTo>
                <a:cubicBezTo>
                  <a:pt x="143" y="21"/>
                  <a:pt x="121" y="0"/>
                  <a:pt x="93" y="22"/>
                </a:cubicBezTo>
                <a:cubicBezTo>
                  <a:pt x="83" y="30"/>
                  <a:pt x="78" y="41"/>
                  <a:pt x="66" y="49"/>
                </a:cubicBezTo>
                <a:cubicBezTo>
                  <a:pt x="55" y="55"/>
                  <a:pt x="43" y="53"/>
                  <a:pt x="32" y="57"/>
                </a:cubicBezTo>
                <a:cubicBezTo>
                  <a:pt x="0" y="69"/>
                  <a:pt x="1" y="87"/>
                  <a:pt x="8" y="118"/>
                </a:cubicBezTo>
                <a:cubicBezTo>
                  <a:pt x="11" y="136"/>
                  <a:pt x="25" y="196"/>
                  <a:pt x="50" y="198"/>
                </a:cubicBezTo>
                <a:cubicBezTo>
                  <a:pt x="75" y="201"/>
                  <a:pt x="75" y="155"/>
                  <a:pt x="85" y="142"/>
                </a:cubicBezTo>
                <a:cubicBezTo>
                  <a:pt x="94" y="131"/>
                  <a:pt x="119" y="117"/>
                  <a:pt x="133" y="114"/>
                </a:cubicBezTo>
                <a:cubicBezTo>
                  <a:pt x="151" y="110"/>
                  <a:pt x="183" y="130"/>
                  <a:pt x="198" y="117"/>
                </a:cubicBezTo>
                <a:cubicBezTo>
                  <a:pt x="219" y="97"/>
                  <a:pt x="176" y="55"/>
                  <a:pt x="164" y="42"/>
                </a:cubicBezTo>
                <a:close/>
                <a:moveTo>
                  <a:pt x="65" y="128"/>
                </a:moveTo>
                <a:cubicBezTo>
                  <a:pt x="52" y="135"/>
                  <a:pt x="35" y="131"/>
                  <a:pt x="28" y="118"/>
                </a:cubicBezTo>
                <a:cubicBezTo>
                  <a:pt x="21" y="105"/>
                  <a:pt x="25" y="89"/>
                  <a:pt x="38" y="82"/>
                </a:cubicBezTo>
                <a:cubicBezTo>
                  <a:pt x="51" y="74"/>
                  <a:pt x="67" y="79"/>
                  <a:pt x="74" y="91"/>
                </a:cubicBezTo>
                <a:cubicBezTo>
                  <a:pt x="82" y="104"/>
                  <a:pt x="77" y="121"/>
                  <a:pt x="65" y="128"/>
                </a:cubicBezTo>
                <a:close/>
                <a:moveTo>
                  <a:pt x="112" y="44"/>
                </a:moveTo>
                <a:cubicBezTo>
                  <a:pt x="114" y="40"/>
                  <a:pt x="118" y="37"/>
                  <a:pt x="122" y="38"/>
                </a:cubicBezTo>
                <a:cubicBezTo>
                  <a:pt x="126" y="39"/>
                  <a:pt x="129" y="44"/>
                  <a:pt x="128" y="48"/>
                </a:cubicBezTo>
                <a:cubicBezTo>
                  <a:pt x="127" y="52"/>
                  <a:pt x="122" y="54"/>
                  <a:pt x="118" y="53"/>
                </a:cubicBezTo>
                <a:cubicBezTo>
                  <a:pt x="114" y="52"/>
                  <a:pt x="111" y="48"/>
                  <a:pt x="112" y="44"/>
                </a:cubicBezTo>
                <a:close/>
                <a:moveTo>
                  <a:pt x="113" y="74"/>
                </a:moveTo>
                <a:cubicBezTo>
                  <a:pt x="108" y="73"/>
                  <a:pt x="106" y="68"/>
                  <a:pt x="107" y="64"/>
                </a:cubicBezTo>
                <a:cubicBezTo>
                  <a:pt x="108" y="60"/>
                  <a:pt x="112" y="57"/>
                  <a:pt x="117" y="59"/>
                </a:cubicBezTo>
                <a:cubicBezTo>
                  <a:pt x="121" y="60"/>
                  <a:pt x="123" y="64"/>
                  <a:pt x="122" y="68"/>
                </a:cubicBezTo>
                <a:cubicBezTo>
                  <a:pt x="121" y="72"/>
                  <a:pt x="117" y="75"/>
                  <a:pt x="113" y="74"/>
                </a:cubicBezTo>
                <a:close/>
                <a:moveTo>
                  <a:pt x="142" y="73"/>
                </a:moveTo>
                <a:cubicBezTo>
                  <a:pt x="141" y="78"/>
                  <a:pt x="136" y="80"/>
                  <a:pt x="132" y="79"/>
                </a:cubicBezTo>
                <a:cubicBezTo>
                  <a:pt x="128" y="78"/>
                  <a:pt x="126" y="74"/>
                  <a:pt x="127" y="69"/>
                </a:cubicBezTo>
                <a:cubicBezTo>
                  <a:pt x="128" y="65"/>
                  <a:pt x="132" y="63"/>
                  <a:pt x="136" y="64"/>
                </a:cubicBezTo>
                <a:cubicBezTo>
                  <a:pt x="140" y="65"/>
                  <a:pt x="143" y="69"/>
                  <a:pt x="142" y="73"/>
                </a:cubicBezTo>
                <a:close/>
                <a:moveTo>
                  <a:pt x="147" y="53"/>
                </a:moveTo>
                <a:cubicBezTo>
                  <a:pt x="146" y="57"/>
                  <a:pt x="142" y="60"/>
                  <a:pt x="138" y="59"/>
                </a:cubicBezTo>
                <a:cubicBezTo>
                  <a:pt x="134" y="57"/>
                  <a:pt x="131" y="53"/>
                  <a:pt x="132" y="49"/>
                </a:cubicBezTo>
                <a:cubicBezTo>
                  <a:pt x="133" y="45"/>
                  <a:pt x="138" y="42"/>
                  <a:pt x="142" y="43"/>
                </a:cubicBezTo>
                <a:cubicBezTo>
                  <a:pt x="146" y="45"/>
                  <a:pt x="148" y="49"/>
                  <a:pt x="147" y="53"/>
                </a:cubicBezTo>
                <a:close/>
                <a:moveTo>
                  <a:pt x="43" y="91"/>
                </a:moveTo>
                <a:cubicBezTo>
                  <a:pt x="36" y="96"/>
                  <a:pt x="33" y="105"/>
                  <a:pt x="38" y="113"/>
                </a:cubicBezTo>
                <a:cubicBezTo>
                  <a:pt x="42" y="120"/>
                  <a:pt x="52" y="123"/>
                  <a:pt x="59" y="118"/>
                </a:cubicBezTo>
                <a:cubicBezTo>
                  <a:pt x="67" y="114"/>
                  <a:pt x="69" y="104"/>
                  <a:pt x="65" y="97"/>
                </a:cubicBezTo>
                <a:cubicBezTo>
                  <a:pt x="61" y="89"/>
                  <a:pt x="51" y="87"/>
                  <a:pt x="43" y="91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237"/>
          <p:cNvSpPr>
            <a:spLocks noEditPoints="1"/>
          </p:cNvSpPr>
          <p:nvPr/>
        </p:nvSpPr>
        <p:spPr bwMode="auto">
          <a:xfrm>
            <a:off x="93663" y="622300"/>
            <a:ext cx="204788" cy="395288"/>
          </a:xfrm>
          <a:custGeom>
            <a:avLst/>
            <a:gdLst>
              <a:gd name="T0" fmla="*/ 87 w 104"/>
              <a:gd name="T1" fmla="*/ 0 h 200"/>
              <a:gd name="T2" fmla="*/ 16 w 104"/>
              <a:gd name="T3" fmla="*/ 0 h 200"/>
              <a:gd name="T4" fmla="*/ 0 w 104"/>
              <a:gd name="T5" fmla="*/ 17 h 200"/>
              <a:gd name="T6" fmla="*/ 0 w 104"/>
              <a:gd name="T7" fmla="*/ 183 h 200"/>
              <a:gd name="T8" fmla="*/ 16 w 104"/>
              <a:gd name="T9" fmla="*/ 200 h 200"/>
              <a:gd name="T10" fmla="*/ 87 w 104"/>
              <a:gd name="T11" fmla="*/ 200 h 200"/>
              <a:gd name="T12" fmla="*/ 104 w 104"/>
              <a:gd name="T13" fmla="*/ 183 h 200"/>
              <a:gd name="T14" fmla="*/ 104 w 104"/>
              <a:gd name="T15" fmla="*/ 17 h 200"/>
              <a:gd name="T16" fmla="*/ 87 w 104"/>
              <a:gd name="T17" fmla="*/ 0 h 200"/>
              <a:gd name="T18" fmla="*/ 43 w 104"/>
              <a:gd name="T19" fmla="*/ 13 h 200"/>
              <a:gd name="T20" fmla="*/ 63 w 104"/>
              <a:gd name="T21" fmla="*/ 13 h 200"/>
              <a:gd name="T22" fmla="*/ 66 w 104"/>
              <a:gd name="T23" fmla="*/ 17 h 200"/>
              <a:gd name="T24" fmla="*/ 63 w 104"/>
              <a:gd name="T25" fmla="*/ 20 h 200"/>
              <a:gd name="T26" fmla="*/ 43 w 104"/>
              <a:gd name="T27" fmla="*/ 20 h 200"/>
              <a:gd name="T28" fmla="*/ 40 w 104"/>
              <a:gd name="T29" fmla="*/ 17 h 200"/>
              <a:gd name="T30" fmla="*/ 43 w 104"/>
              <a:gd name="T31" fmla="*/ 13 h 200"/>
              <a:gd name="T32" fmla="*/ 53 w 104"/>
              <a:gd name="T33" fmla="*/ 193 h 200"/>
              <a:gd name="T34" fmla="*/ 43 w 104"/>
              <a:gd name="T35" fmla="*/ 183 h 200"/>
              <a:gd name="T36" fmla="*/ 53 w 104"/>
              <a:gd name="T37" fmla="*/ 173 h 200"/>
              <a:gd name="T38" fmla="*/ 63 w 104"/>
              <a:gd name="T39" fmla="*/ 183 h 200"/>
              <a:gd name="T40" fmla="*/ 53 w 104"/>
              <a:gd name="T41" fmla="*/ 193 h 200"/>
              <a:gd name="T42" fmla="*/ 96 w 104"/>
              <a:gd name="T43" fmla="*/ 164 h 200"/>
              <a:gd name="T44" fmla="*/ 8 w 104"/>
              <a:gd name="T45" fmla="*/ 164 h 200"/>
              <a:gd name="T46" fmla="*/ 8 w 104"/>
              <a:gd name="T47" fmla="*/ 32 h 200"/>
              <a:gd name="T48" fmla="*/ 96 w 104"/>
              <a:gd name="T49" fmla="*/ 32 h 200"/>
              <a:gd name="T50" fmla="*/ 96 w 104"/>
              <a:gd name="T51" fmla="*/ 16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4" h="200">
                <a:moveTo>
                  <a:pt x="87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8"/>
                  <a:pt x="0" y="17"/>
                </a:cubicBezTo>
                <a:cubicBezTo>
                  <a:pt x="0" y="183"/>
                  <a:pt x="0" y="183"/>
                  <a:pt x="0" y="183"/>
                </a:cubicBezTo>
                <a:cubicBezTo>
                  <a:pt x="0" y="192"/>
                  <a:pt x="7" y="200"/>
                  <a:pt x="16" y="200"/>
                </a:cubicBezTo>
                <a:cubicBezTo>
                  <a:pt x="87" y="200"/>
                  <a:pt x="87" y="200"/>
                  <a:pt x="87" y="200"/>
                </a:cubicBezTo>
                <a:cubicBezTo>
                  <a:pt x="96" y="200"/>
                  <a:pt x="104" y="192"/>
                  <a:pt x="104" y="183"/>
                </a:cubicBezTo>
                <a:cubicBezTo>
                  <a:pt x="104" y="17"/>
                  <a:pt x="104" y="17"/>
                  <a:pt x="104" y="17"/>
                </a:cubicBezTo>
                <a:cubicBezTo>
                  <a:pt x="104" y="8"/>
                  <a:pt x="96" y="0"/>
                  <a:pt x="87" y="0"/>
                </a:cubicBezTo>
                <a:moveTo>
                  <a:pt x="43" y="13"/>
                </a:moveTo>
                <a:cubicBezTo>
                  <a:pt x="63" y="13"/>
                  <a:pt x="63" y="13"/>
                  <a:pt x="63" y="13"/>
                </a:cubicBezTo>
                <a:cubicBezTo>
                  <a:pt x="65" y="13"/>
                  <a:pt x="66" y="15"/>
                  <a:pt x="66" y="17"/>
                </a:cubicBezTo>
                <a:cubicBezTo>
                  <a:pt x="66" y="19"/>
                  <a:pt x="65" y="20"/>
                  <a:pt x="63" y="20"/>
                </a:cubicBezTo>
                <a:cubicBezTo>
                  <a:pt x="43" y="20"/>
                  <a:pt x="43" y="20"/>
                  <a:pt x="43" y="20"/>
                </a:cubicBezTo>
                <a:cubicBezTo>
                  <a:pt x="41" y="20"/>
                  <a:pt x="40" y="19"/>
                  <a:pt x="40" y="17"/>
                </a:cubicBezTo>
                <a:cubicBezTo>
                  <a:pt x="40" y="15"/>
                  <a:pt x="41" y="13"/>
                  <a:pt x="43" y="13"/>
                </a:cubicBezTo>
                <a:moveTo>
                  <a:pt x="53" y="193"/>
                </a:moveTo>
                <a:cubicBezTo>
                  <a:pt x="47" y="193"/>
                  <a:pt x="43" y="189"/>
                  <a:pt x="43" y="183"/>
                </a:cubicBezTo>
                <a:cubicBezTo>
                  <a:pt x="43" y="178"/>
                  <a:pt x="47" y="173"/>
                  <a:pt x="53" y="173"/>
                </a:cubicBezTo>
                <a:cubicBezTo>
                  <a:pt x="58" y="173"/>
                  <a:pt x="63" y="178"/>
                  <a:pt x="63" y="183"/>
                </a:cubicBezTo>
                <a:cubicBezTo>
                  <a:pt x="63" y="189"/>
                  <a:pt x="58" y="193"/>
                  <a:pt x="53" y="193"/>
                </a:cubicBezTo>
                <a:moveTo>
                  <a:pt x="96" y="164"/>
                </a:moveTo>
                <a:cubicBezTo>
                  <a:pt x="8" y="164"/>
                  <a:pt x="8" y="164"/>
                  <a:pt x="8" y="164"/>
                </a:cubicBezTo>
                <a:cubicBezTo>
                  <a:pt x="8" y="32"/>
                  <a:pt x="8" y="32"/>
                  <a:pt x="8" y="32"/>
                </a:cubicBezTo>
                <a:cubicBezTo>
                  <a:pt x="96" y="32"/>
                  <a:pt x="96" y="32"/>
                  <a:pt x="96" y="32"/>
                </a:cubicBezTo>
                <a:lnTo>
                  <a:pt x="96" y="164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238"/>
          <p:cNvSpPr>
            <a:spLocks noEditPoints="1"/>
          </p:cNvSpPr>
          <p:nvPr/>
        </p:nvSpPr>
        <p:spPr bwMode="auto">
          <a:xfrm>
            <a:off x="576263" y="623888"/>
            <a:ext cx="220663" cy="393700"/>
          </a:xfrm>
          <a:custGeom>
            <a:avLst/>
            <a:gdLst>
              <a:gd name="T0" fmla="*/ 57 w 112"/>
              <a:gd name="T1" fmla="*/ 127 h 199"/>
              <a:gd name="T2" fmla="*/ 40 w 112"/>
              <a:gd name="T3" fmla="*/ 143 h 199"/>
              <a:gd name="T4" fmla="*/ 57 w 112"/>
              <a:gd name="T5" fmla="*/ 160 h 199"/>
              <a:gd name="T6" fmla="*/ 73 w 112"/>
              <a:gd name="T7" fmla="*/ 143 h 199"/>
              <a:gd name="T8" fmla="*/ 57 w 112"/>
              <a:gd name="T9" fmla="*/ 127 h 199"/>
              <a:gd name="T10" fmla="*/ 98 w 112"/>
              <a:gd name="T11" fmla="*/ 0 h 199"/>
              <a:gd name="T12" fmla="*/ 14 w 112"/>
              <a:gd name="T13" fmla="*/ 0 h 199"/>
              <a:gd name="T14" fmla="*/ 0 w 112"/>
              <a:gd name="T15" fmla="*/ 13 h 199"/>
              <a:gd name="T16" fmla="*/ 0 w 112"/>
              <a:gd name="T17" fmla="*/ 185 h 199"/>
              <a:gd name="T18" fmla="*/ 14 w 112"/>
              <a:gd name="T19" fmla="*/ 199 h 199"/>
              <a:gd name="T20" fmla="*/ 98 w 112"/>
              <a:gd name="T21" fmla="*/ 199 h 199"/>
              <a:gd name="T22" fmla="*/ 112 w 112"/>
              <a:gd name="T23" fmla="*/ 185 h 199"/>
              <a:gd name="T24" fmla="*/ 112 w 112"/>
              <a:gd name="T25" fmla="*/ 13 h 199"/>
              <a:gd name="T26" fmla="*/ 98 w 112"/>
              <a:gd name="T27" fmla="*/ 0 h 199"/>
              <a:gd name="T28" fmla="*/ 57 w 112"/>
              <a:gd name="T29" fmla="*/ 186 h 199"/>
              <a:gd name="T30" fmla="*/ 14 w 112"/>
              <a:gd name="T31" fmla="*/ 143 h 199"/>
              <a:gd name="T32" fmla="*/ 57 w 112"/>
              <a:gd name="T33" fmla="*/ 101 h 199"/>
              <a:gd name="T34" fmla="*/ 99 w 112"/>
              <a:gd name="T35" fmla="*/ 143 h 199"/>
              <a:gd name="T36" fmla="*/ 57 w 112"/>
              <a:gd name="T37" fmla="*/ 186 h 199"/>
              <a:gd name="T38" fmla="*/ 100 w 112"/>
              <a:gd name="T39" fmla="*/ 77 h 199"/>
              <a:gd name="T40" fmla="*/ 90 w 112"/>
              <a:gd name="T41" fmla="*/ 87 h 199"/>
              <a:gd name="T42" fmla="*/ 22 w 112"/>
              <a:gd name="T43" fmla="*/ 87 h 199"/>
              <a:gd name="T44" fmla="*/ 12 w 112"/>
              <a:gd name="T45" fmla="*/ 77 h 199"/>
              <a:gd name="T46" fmla="*/ 12 w 112"/>
              <a:gd name="T47" fmla="*/ 22 h 199"/>
              <a:gd name="T48" fmla="*/ 22 w 112"/>
              <a:gd name="T49" fmla="*/ 12 h 199"/>
              <a:gd name="T50" fmla="*/ 90 w 112"/>
              <a:gd name="T51" fmla="*/ 12 h 199"/>
              <a:gd name="T52" fmla="*/ 100 w 112"/>
              <a:gd name="T53" fmla="*/ 22 h 199"/>
              <a:gd name="T54" fmla="*/ 100 w 112"/>
              <a:gd name="T55" fmla="*/ 77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2" h="199">
                <a:moveTo>
                  <a:pt x="57" y="127"/>
                </a:moveTo>
                <a:cubicBezTo>
                  <a:pt x="47" y="127"/>
                  <a:pt x="40" y="134"/>
                  <a:pt x="40" y="143"/>
                </a:cubicBezTo>
                <a:cubicBezTo>
                  <a:pt x="40" y="153"/>
                  <a:pt x="47" y="160"/>
                  <a:pt x="57" y="160"/>
                </a:cubicBezTo>
                <a:cubicBezTo>
                  <a:pt x="66" y="160"/>
                  <a:pt x="73" y="153"/>
                  <a:pt x="73" y="143"/>
                </a:cubicBezTo>
                <a:cubicBezTo>
                  <a:pt x="73" y="134"/>
                  <a:pt x="66" y="127"/>
                  <a:pt x="57" y="127"/>
                </a:cubicBezTo>
                <a:close/>
                <a:moveTo>
                  <a:pt x="9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93"/>
                  <a:pt x="6" y="199"/>
                  <a:pt x="14" y="199"/>
                </a:cubicBezTo>
                <a:cubicBezTo>
                  <a:pt x="98" y="199"/>
                  <a:pt x="98" y="199"/>
                  <a:pt x="98" y="199"/>
                </a:cubicBezTo>
                <a:cubicBezTo>
                  <a:pt x="106" y="199"/>
                  <a:pt x="112" y="193"/>
                  <a:pt x="112" y="185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12" y="6"/>
                  <a:pt x="106" y="0"/>
                  <a:pt x="98" y="0"/>
                </a:cubicBezTo>
                <a:close/>
                <a:moveTo>
                  <a:pt x="57" y="186"/>
                </a:moveTo>
                <a:cubicBezTo>
                  <a:pt x="33" y="186"/>
                  <a:pt x="14" y="167"/>
                  <a:pt x="14" y="143"/>
                </a:cubicBezTo>
                <a:cubicBezTo>
                  <a:pt x="14" y="120"/>
                  <a:pt x="33" y="101"/>
                  <a:pt x="57" y="101"/>
                </a:cubicBezTo>
                <a:cubicBezTo>
                  <a:pt x="80" y="101"/>
                  <a:pt x="99" y="120"/>
                  <a:pt x="99" y="143"/>
                </a:cubicBezTo>
                <a:cubicBezTo>
                  <a:pt x="99" y="167"/>
                  <a:pt x="80" y="186"/>
                  <a:pt x="57" y="186"/>
                </a:cubicBezTo>
                <a:close/>
                <a:moveTo>
                  <a:pt x="100" y="77"/>
                </a:moveTo>
                <a:cubicBezTo>
                  <a:pt x="100" y="83"/>
                  <a:pt x="95" y="87"/>
                  <a:pt x="90" y="87"/>
                </a:cubicBezTo>
                <a:cubicBezTo>
                  <a:pt x="22" y="87"/>
                  <a:pt x="22" y="87"/>
                  <a:pt x="22" y="87"/>
                </a:cubicBezTo>
                <a:cubicBezTo>
                  <a:pt x="16" y="87"/>
                  <a:pt x="12" y="83"/>
                  <a:pt x="12" y="77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16"/>
                  <a:pt x="16" y="12"/>
                  <a:pt x="22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5" y="12"/>
                  <a:pt x="100" y="16"/>
                  <a:pt x="100" y="22"/>
                </a:cubicBezTo>
                <a:lnTo>
                  <a:pt x="100" y="77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239"/>
          <p:cNvSpPr>
            <a:spLocks noEditPoints="1"/>
          </p:cNvSpPr>
          <p:nvPr/>
        </p:nvSpPr>
        <p:spPr bwMode="auto">
          <a:xfrm>
            <a:off x="989013" y="644525"/>
            <a:ext cx="379413" cy="373063"/>
          </a:xfrm>
          <a:custGeom>
            <a:avLst/>
            <a:gdLst>
              <a:gd name="T0" fmla="*/ 123 w 192"/>
              <a:gd name="T1" fmla="*/ 175 h 188"/>
              <a:gd name="T2" fmla="*/ 123 w 192"/>
              <a:gd name="T3" fmla="*/ 148 h 188"/>
              <a:gd name="T4" fmla="*/ 68 w 192"/>
              <a:gd name="T5" fmla="*/ 149 h 188"/>
              <a:gd name="T6" fmla="*/ 68 w 192"/>
              <a:gd name="T7" fmla="*/ 176 h 188"/>
              <a:gd name="T8" fmla="*/ 56 w 192"/>
              <a:gd name="T9" fmla="*/ 182 h 188"/>
              <a:gd name="T10" fmla="*/ 60 w 192"/>
              <a:gd name="T11" fmla="*/ 188 h 188"/>
              <a:gd name="T12" fmla="*/ 130 w 192"/>
              <a:gd name="T13" fmla="*/ 188 h 188"/>
              <a:gd name="T14" fmla="*/ 135 w 192"/>
              <a:gd name="T15" fmla="*/ 183 h 188"/>
              <a:gd name="T16" fmla="*/ 123 w 192"/>
              <a:gd name="T17" fmla="*/ 175 h 188"/>
              <a:gd name="T18" fmla="*/ 173 w 192"/>
              <a:gd name="T19" fmla="*/ 0 h 188"/>
              <a:gd name="T20" fmla="*/ 18 w 192"/>
              <a:gd name="T21" fmla="*/ 0 h 188"/>
              <a:gd name="T22" fmla="*/ 0 w 192"/>
              <a:gd name="T23" fmla="*/ 19 h 188"/>
              <a:gd name="T24" fmla="*/ 0 w 192"/>
              <a:gd name="T25" fmla="*/ 126 h 188"/>
              <a:gd name="T26" fmla="*/ 18 w 192"/>
              <a:gd name="T27" fmla="*/ 144 h 188"/>
              <a:gd name="T28" fmla="*/ 173 w 192"/>
              <a:gd name="T29" fmla="*/ 144 h 188"/>
              <a:gd name="T30" fmla="*/ 192 w 192"/>
              <a:gd name="T31" fmla="*/ 126 h 188"/>
              <a:gd name="T32" fmla="*/ 192 w 192"/>
              <a:gd name="T33" fmla="*/ 19 h 188"/>
              <a:gd name="T34" fmla="*/ 173 w 192"/>
              <a:gd name="T35" fmla="*/ 0 h 188"/>
              <a:gd name="T36" fmla="*/ 180 w 192"/>
              <a:gd name="T37" fmla="*/ 100 h 188"/>
              <a:gd name="T38" fmla="*/ 167 w 192"/>
              <a:gd name="T39" fmla="*/ 112 h 188"/>
              <a:gd name="T40" fmla="*/ 24 w 192"/>
              <a:gd name="T41" fmla="*/ 112 h 188"/>
              <a:gd name="T42" fmla="*/ 11 w 192"/>
              <a:gd name="T43" fmla="*/ 100 h 188"/>
              <a:gd name="T44" fmla="*/ 11 w 192"/>
              <a:gd name="T45" fmla="*/ 25 h 188"/>
              <a:gd name="T46" fmla="*/ 24 w 192"/>
              <a:gd name="T47" fmla="*/ 12 h 188"/>
              <a:gd name="T48" fmla="*/ 167 w 192"/>
              <a:gd name="T49" fmla="*/ 12 h 188"/>
              <a:gd name="T50" fmla="*/ 180 w 192"/>
              <a:gd name="T51" fmla="*/ 25 h 188"/>
              <a:gd name="T52" fmla="*/ 180 w 192"/>
              <a:gd name="T53" fmla="*/ 100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92" h="188">
                <a:moveTo>
                  <a:pt x="123" y="175"/>
                </a:moveTo>
                <a:cubicBezTo>
                  <a:pt x="123" y="148"/>
                  <a:pt x="123" y="148"/>
                  <a:pt x="123" y="148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76"/>
                  <a:pt x="68" y="176"/>
                  <a:pt x="68" y="176"/>
                </a:cubicBezTo>
                <a:cubicBezTo>
                  <a:pt x="56" y="182"/>
                  <a:pt x="56" y="182"/>
                  <a:pt x="56" y="182"/>
                </a:cubicBezTo>
                <a:cubicBezTo>
                  <a:pt x="56" y="182"/>
                  <a:pt x="53" y="188"/>
                  <a:pt x="60" y="188"/>
                </a:cubicBezTo>
                <a:cubicBezTo>
                  <a:pt x="130" y="188"/>
                  <a:pt x="130" y="188"/>
                  <a:pt x="130" y="188"/>
                </a:cubicBezTo>
                <a:cubicBezTo>
                  <a:pt x="130" y="188"/>
                  <a:pt x="138" y="185"/>
                  <a:pt x="135" y="183"/>
                </a:cubicBezTo>
                <a:cubicBezTo>
                  <a:pt x="133" y="180"/>
                  <a:pt x="123" y="175"/>
                  <a:pt x="123" y="175"/>
                </a:cubicBezTo>
                <a:close/>
                <a:moveTo>
                  <a:pt x="173" y="0"/>
                </a:move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9"/>
                  <a:pt x="0" y="19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6"/>
                  <a:pt x="8" y="144"/>
                  <a:pt x="18" y="144"/>
                </a:cubicBezTo>
                <a:cubicBezTo>
                  <a:pt x="173" y="144"/>
                  <a:pt x="173" y="144"/>
                  <a:pt x="173" y="144"/>
                </a:cubicBezTo>
                <a:cubicBezTo>
                  <a:pt x="183" y="144"/>
                  <a:pt x="192" y="136"/>
                  <a:pt x="192" y="126"/>
                </a:cubicBezTo>
                <a:cubicBezTo>
                  <a:pt x="192" y="19"/>
                  <a:pt x="192" y="19"/>
                  <a:pt x="192" y="19"/>
                </a:cubicBezTo>
                <a:cubicBezTo>
                  <a:pt x="192" y="9"/>
                  <a:pt x="183" y="0"/>
                  <a:pt x="173" y="0"/>
                </a:cubicBezTo>
                <a:close/>
                <a:moveTo>
                  <a:pt x="180" y="100"/>
                </a:moveTo>
                <a:cubicBezTo>
                  <a:pt x="180" y="107"/>
                  <a:pt x="174" y="112"/>
                  <a:pt x="167" y="11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17" y="112"/>
                  <a:pt x="11" y="107"/>
                  <a:pt x="11" y="100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18"/>
                  <a:pt x="17" y="12"/>
                  <a:pt x="24" y="12"/>
                </a:cubicBezTo>
                <a:cubicBezTo>
                  <a:pt x="167" y="12"/>
                  <a:pt x="167" y="12"/>
                  <a:pt x="167" y="12"/>
                </a:cubicBezTo>
                <a:cubicBezTo>
                  <a:pt x="174" y="12"/>
                  <a:pt x="180" y="18"/>
                  <a:pt x="180" y="25"/>
                </a:cubicBezTo>
                <a:lnTo>
                  <a:pt x="180" y="100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240"/>
          <p:cNvSpPr>
            <a:spLocks noEditPoints="1"/>
          </p:cNvSpPr>
          <p:nvPr/>
        </p:nvSpPr>
        <p:spPr bwMode="auto">
          <a:xfrm>
            <a:off x="1462088" y="684213"/>
            <a:ext cx="395288" cy="269875"/>
          </a:xfrm>
          <a:custGeom>
            <a:avLst/>
            <a:gdLst>
              <a:gd name="T0" fmla="*/ 185 w 200"/>
              <a:gd name="T1" fmla="*/ 108 h 136"/>
              <a:gd name="T2" fmla="*/ 185 w 200"/>
              <a:gd name="T3" fmla="*/ 12 h 136"/>
              <a:gd name="T4" fmla="*/ 170 w 200"/>
              <a:gd name="T5" fmla="*/ 1 h 136"/>
              <a:gd name="T6" fmla="*/ 31 w 200"/>
              <a:gd name="T7" fmla="*/ 0 h 136"/>
              <a:gd name="T8" fmla="*/ 17 w 200"/>
              <a:gd name="T9" fmla="*/ 13 h 136"/>
              <a:gd name="T10" fmla="*/ 17 w 200"/>
              <a:gd name="T11" fmla="*/ 108 h 136"/>
              <a:gd name="T12" fmla="*/ 1 w 200"/>
              <a:gd name="T13" fmla="*/ 108 h 136"/>
              <a:gd name="T14" fmla="*/ 1 w 200"/>
              <a:gd name="T15" fmla="*/ 121 h 136"/>
              <a:gd name="T16" fmla="*/ 12 w 200"/>
              <a:gd name="T17" fmla="*/ 136 h 136"/>
              <a:gd name="T18" fmla="*/ 188 w 200"/>
              <a:gd name="T19" fmla="*/ 136 h 136"/>
              <a:gd name="T20" fmla="*/ 200 w 200"/>
              <a:gd name="T21" fmla="*/ 121 h 136"/>
              <a:gd name="T22" fmla="*/ 200 w 200"/>
              <a:gd name="T23" fmla="*/ 108 h 136"/>
              <a:gd name="T24" fmla="*/ 185 w 200"/>
              <a:gd name="T25" fmla="*/ 108 h 136"/>
              <a:gd name="T26" fmla="*/ 125 w 200"/>
              <a:gd name="T27" fmla="*/ 127 h 136"/>
              <a:gd name="T28" fmla="*/ 82 w 200"/>
              <a:gd name="T29" fmla="*/ 127 h 136"/>
              <a:gd name="T30" fmla="*/ 76 w 200"/>
              <a:gd name="T31" fmla="*/ 124 h 136"/>
              <a:gd name="T32" fmla="*/ 82 w 200"/>
              <a:gd name="T33" fmla="*/ 120 h 136"/>
              <a:gd name="T34" fmla="*/ 125 w 200"/>
              <a:gd name="T35" fmla="*/ 120 h 136"/>
              <a:gd name="T36" fmla="*/ 132 w 200"/>
              <a:gd name="T37" fmla="*/ 124 h 136"/>
              <a:gd name="T38" fmla="*/ 125 w 200"/>
              <a:gd name="T39" fmla="*/ 127 h 136"/>
              <a:gd name="T40" fmla="*/ 169 w 200"/>
              <a:gd name="T41" fmla="*/ 104 h 136"/>
              <a:gd name="T42" fmla="*/ 32 w 200"/>
              <a:gd name="T43" fmla="*/ 104 h 136"/>
              <a:gd name="T44" fmla="*/ 32 w 200"/>
              <a:gd name="T45" fmla="*/ 13 h 136"/>
              <a:gd name="T46" fmla="*/ 169 w 200"/>
              <a:gd name="T47" fmla="*/ 13 h 136"/>
              <a:gd name="T48" fmla="*/ 169 w 200"/>
              <a:gd name="T49" fmla="*/ 104 h 136"/>
              <a:gd name="T50" fmla="*/ 185 w 200"/>
              <a:gd name="T51" fmla="*/ 127 h 136"/>
              <a:gd name="T52" fmla="*/ 172 w 200"/>
              <a:gd name="T53" fmla="*/ 127 h 136"/>
              <a:gd name="T54" fmla="*/ 169 w 200"/>
              <a:gd name="T55" fmla="*/ 124 h 136"/>
              <a:gd name="T56" fmla="*/ 172 w 200"/>
              <a:gd name="T57" fmla="*/ 121 h 136"/>
              <a:gd name="T58" fmla="*/ 185 w 200"/>
              <a:gd name="T59" fmla="*/ 121 h 136"/>
              <a:gd name="T60" fmla="*/ 188 w 200"/>
              <a:gd name="T61" fmla="*/ 124 h 136"/>
              <a:gd name="T62" fmla="*/ 185 w 200"/>
              <a:gd name="T63" fmla="*/ 127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0" h="136">
                <a:moveTo>
                  <a:pt x="185" y="108"/>
                </a:moveTo>
                <a:cubicBezTo>
                  <a:pt x="185" y="12"/>
                  <a:pt x="185" y="12"/>
                  <a:pt x="185" y="12"/>
                </a:cubicBezTo>
                <a:cubicBezTo>
                  <a:pt x="185" y="12"/>
                  <a:pt x="181" y="1"/>
                  <a:pt x="170" y="1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17" y="0"/>
                  <a:pt x="17" y="13"/>
                </a:cubicBezTo>
                <a:cubicBezTo>
                  <a:pt x="17" y="108"/>
                  <a:pt x="17" y="108"/>
                  <a:pt x="17" y="108"/>
                </a:cubicBezTo>
                <a:cubicBezTo>
                  <a:pt x="1" y="108"/>
                  <a:pt x="1" y="108"/>
                  <a:pt x="1" y="108"/>
                </a:cubicBezTo>
                <a:cubicBezTo>
                  <a:pt x="1" y="121"/>
                  <a:pt x="1" y="121"/>
                  <a:pt x="1" y="121"/>
                </a:cubicBezTo>
                <a:cubicBezTo>
                  <a:pt x="1" y="121"/>
                  <a:pt x="0" y="136"/>
                  <a:pt x="12" y="136"/>
                </a:cubicBezTo>
                <a:cubicBezTo>
                  <a:pt x="188" y="136"/>
                  <a:pt x="188" y="136"/>
                  <a:pt x="188" y="136"/>
                </a:cubicBezTo>
                <a:cubicBezTo>
                  <a:pt x="200" y="136"/>
                  <a:pt x="200" y="121"/>
                  <a:pt x="200" y="121"/>
                </a:cubicBezTo>
                <a:cubicBezTo>
                  <a:pt x="200" y="108"/>
                  <a:pt x="200" y="108"/>
                  <a:pt x="200" y="108"/>
                </a:cubicBezTo>
                <a:lnTo>
                  <a:pt x="185" y="108"/>
                </a:lnTo>
                <a:close/>
                <a:moveTo>
                  <a:pt x="125" y="127"/>
                </a:moveTo>
                <a:cubicBezTo>
                  <a:pt x="82" y="127"/>
                  <a:pt x="82" y="127"/>
                  <a:pt x="82" y="127"/>
                </a:cubicBezTo>
                <a:cubicBezTo>
                  <a:pt x="78" y="127"/>
                  <a:pt x="76" y="126"/>
                  <a:pt x="76" y="124"/>
                </a:cubicBezTo>
                <a:cubicBezTo>
                  <a:pt x="76" y="122"/>
                  <a:pt x="78" y="120"/>
                  <a:pt x="82" y="120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9" y="120"/>
                  <a:pt x="132" y="122"/>
                  <a:pt x="132" y="124"/>
                </a:cubicBezTo>
                <a:cubicBezTo>
                  <a:pt x="132" y="126"/>
                  <a:pt x="129" y="127"/>
                  <a:pt x="125" y="127"/>
                </a:cubicBezTo>
                <a:close/>
                <a:moveTo>
                  <a:pt x="169" y="104"/>
                </a:moveTo>
                <a:cubicBezTo>
                  <a:pt x="32" y="104"/>
                  <a:pt x="32" y="104"/>
                  <a:pt x="32" y="104"/>
                </a:cubicBezTo>
                <a:cubicBezTo>
                  <a:pt x="32" y="13"/>
                  <a:pt x="32" y="13"/>
                  <a:pt x="32" y="13"/>
                </a:cubicBezTo>
                <a:cubicBezTo>
                  <a:pt x="169" y="13"/>
                  <a:pt x="169" y="13"/>
                  <a:pt x="169" y="13"/>
                </a:cubicBezTo>
                <a:lnTo>
                  <a:pt x="169" y="104"/>
                </a:lnTo>
                <a:close/>
                <a:moveTo>
                  <a:pt x="185" y="127"/>
                </a:moveTo>
                <a:cubicBezTo>
                  <a:pt x="172" y="127"/>
                  <a:pt x="172" y="127"/>
                  <a:pt x="172" y="127"/>
                </a:cubicBezTo>
                <a:cubicBezTo>
                  <a:pt x="171" y="127"/>
                  <a:pt x="169" y="126"/>
                  <a:pt x="169" y="124"/>
                </a:cubicBezTo>
                <a:cubicBezTo>
                  <a:pt x="169" y="122"/>
                  <a:pt x="171" y="121"/>
                  <a:pt x="172" y="121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6" y="121"/>
                  <a:pt x="188" y="122"/>
                  <a:pt x="188" y="124"/>
                </a:cubicBezTo>
                <a:cubicBezTo>
                  <a:pt x="188" y="126"/>
                  <a:pt x="186" y="127"/>
                  <a:pt x="185" y="127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241"/>
          <p:cNvSpPr>
            <a:spLocks noEditPoints="1"/>
          </p:cNvSpPr>
          <p:nvPr/>
        </p:nvSpPr>
        <p:spPr bwMode="auto">
          <a:xfrm>
            <a:off x="1933575" y="630238"/>
            <a:ext cx="396875" cy="387350"/>
          </a:xfrm>
          <a:custGeom>
            <a:avLst/>
            <a:gdLst>
              <a:gd name="T0" fmla="*/ 37 w 250"/>
              <a:gd name="T1" fmla="*/ 94 h 244"/>
              <a:gd name="T2" fmla="*/ 5 w 250"/>
              <a:gd name="T3" fmla="*/ 63 h 244"/>
              <a:gd name="T4" fmla="*/ 5 w 250"/>
              <a:gd name="T5" fmla="*/ 125 h 244"/>
              <a:gd name="T6" fmla="*/ 37 w 250"/>
              <a:gd name="T7" fmla="*/ 94 h 244"/>
              <a:gd name="T8" fmla="*/ 51 w 250"/>
              <a:gd name="T9" fmla="*/ 94 h 244"/>
              <a:gd name="T10" fmla="*/ 5 w 250"/>
              <a:gd name="T11" fmla="*/ 140 h 244"/>
              <a:gd name="T12" fmla="*/ 5 w 250"/>
              <a:gd name="T13" fmla="*/ 244 h 244"/>
              <a:gd name="T14" fmla="*/ 250 w 250"/>
              <a:gd name="T15" fmla="*/ 244 h 244"/>
              <a:gd name="T16" fmla="*/ 250 w 250"/>
              <a:gd name="T17" fmla="*/ 94 h 244"/>
              <a:gd name="T18" fmla="*/ 51 w 250"/>
              <a:gd name="T19" fmla="*/ 94 h 244"/>
              <a:gd name="T20" fmla="*/ 198 w 250"/>
              <a:gd name="T21" fmla="*/ 194 h 244"/>
              <a:gd name="T22" fmla="*/ 59 w 250"/>
              <a:gd name="T23" fmla="*/ 194 h 244"/>
              <a:gd name="T24" fmla="*/ 59 w 250"/>
              <a:gd name="T25" fmla="*/ 179 h 244"/>
              <a:gd name="T26" fmla="*/ 198 w 250"/>
              <a:gd name="T27" fmla="*/ 179 h 244"/>
              <a:gd name="T28" fmla="*/ 198 w 250"/>
              <a:gd name="T29" fmla="*/ 194 h 244"/>
              <a:gd name="T30" fmla="*/ 198 w 250"/>
              <a:gd name="T31" fmla="*/ 159 h 244"/>
              <a:gd name="T32" fmla="*/ 59 w 250"/>
              <a:gd name="T33" fmla="*/ 159 h 244"/>
              <a:gd name="T34" fmla="*/ 59 w 250"/>
              <a:gd name="T35" fmla="*/ 144 h 244"/>
              <a:gd name="T36" fmla="*/ 198 w 250"/>
              <a:gd name="T37" fmla="*/ 144 h 244"/>
              <a:gd name="T38" fmla="*/ 198 w 250"/>
              <a:gd name="T39" fmla="*/ 159 h 244"/>
              <a:gd name="T40" fmla="*/ 245 w 250"/>
              <a:gd name="T41" fmla="*/ 51 h 244"/>
              <a:gd name="T42" fmla="*/ 235 w 250"/>
              <a:gd name="T43" fmla="*/ 0 h 244"/>
              <a:gd name="T44" fmla="*/ 0 w 250"/>
              <a:gd name="T45" fmla="*/ 42 h 244"/>
              <a:gd name="T46" fmla="*/ 45 w 250"/>
              <a:gd name="T47" fmla="*/ 87 h 244"/>
              <a:gd name="T48" fmla="*/ 245 w 250"/>
              <a:gd name="T49" fmla="*/ 51 h 244"/>
              <a:gd name="T50" fmla="*/ 218 w 250"/>
              <a:gd name="T51" fmla="*/ 12 h 244"/>
              <a:gd name="T52" fmla="*/ 232 w 250"/>
              <a:gd name="T53" fmla="*/ 34 h 244"/>
              <a:gd name="T54" fmla="*/ 233 w 250"/>
              <a:gd name="T55" fmla="*/ 43 h 244"/>
              <a:gd name="T56" fmla="*/ 205 w 250"/>
              <a:gd name="T57" fmla="*/ 48 h 244"/>
              <a:gd name="T58" fmla="*/ 187 w 250"/>
              <a:gd name="T59" fmla="*/ 18 h 244"/>
              <a:gd name="T60" fmla="*/ 218 w 250"/>
              <a:gd name="T61" fmla="*/ 12 h 244"/>
              <a:gd name="T62" fmla="*/ 154 w 250"/>
              <a:gd name="T63" fmla="*/ 23 h 244"/>
              <a:gd name="T64" fmla="*/ 171 w 250"/>
              <a:gd name="T65" fmla="*/ 54 h 244"/>
              <a:gd name="T66" fmla="*/ 140 w 250"/>
              <a:gd name="T67" fmla="*/ 61 h 244"/>
              <a:gd name="T68" fmla="*/ 122 w 250"/>
              <a:gd name="T69" fmla="*/ 29 h 244"/>
              <a:gd name="T70" fmla="*/ 154 w 250"/>
              <a:gd name="T71" fmla="*/ 23 h 244"/>
              <a:gd name="T72" fmla="*/ 90 w 250"/>
              <a:gd name="T73" fmla="*/ 36 h 244"/>
              <a:gd name="T74" fmla="*/ 108 w 250"/>
              <a:gd name="T75" fmla="*/ 66 h 244"/>
              <a:gd name="T76" fmla="*/ 76 w 250"/>
              <a:gd name="T77" fmla="*/ 72 h 244"/>
              <a:gd name="T78" fmla="*/ 58 w 250"/>
              <a:gd name="T79" fmla="*/ 41 h 244"/>
              <a:gd name="T80" fmla="*/ 90 w 250"/>
              <a:gd name="T81" fmla="*/ 36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0" h="244">
                <a:moveTo>
                  <a:pt x="37" y="94"/>
                </a:moveTo>
                <a:lnTo>
                  <a:pt x="5" y="63"/>
                </a:lnTo>
                <a:lnTo>
                  <a:pt x="5" y="125"/>
                </a:lnTo>
                <a:lnTo>
                  <a:pt x="37" y="94"/>
                </a:lnTo>
                <a:close/>
                <a:moveTo>
                  <a:pt x="51" y="94"/>
                </a:moveTo>
                <a:lnTo>
                  <a:pt x="5" y="140"/>
                </a:lnTo>
                <a:lnTo>
                  <a:pt x="5" y="244"/>
                </a:lnTo>
                <a:lnTo>
                  <a:pt x="250" y="244"/>
                </a:lnTo>
                <a:lnTo>
                  <a:pt x="250" y="94"/>
                </a:lnTo>
                <a:lnTo>
                  <a:pt x="51" y="94"/>
                </a:lnTo>
                <a:close/>
                <a:moveTo>
                  <a:pt x="198" y="194"/>
                </a:moveTo>
                <a:lnTo>
                  <a:pt x="59" y="194"/>
                </a:lnTo>
                <a:lnTo>
                  <a:pt x="59" y="179"/>
                </a:lnTo>
                <a:lnTo>
                  <a:pt x="198" y="179"/>
                </a:lnTo>
                <a:lnTo>
                  <a:pt x="198" y="194"/>
                </a:lnTo>
                <a:close/>
                <a:moveTo>
                  <a:pt x="198" y="159"/>
                </a:moveTo>
                <a:lnTo>
                  <a:pt x="59" y="159"/>
                </a:lnTo>
                <a:lnTo>
                  <a:pt x="59" y="144"/>
                </a:lnTo>
                <a:lnTo>
                  <a:pt x="198" y="144"/>
                </a:lnTo>
                <a:lnTo>
                  <a:pt x="198" y="159"/>
                </a:lnTo>
                <a:close/>
                <a:moveTo>
                  <a:pt x="245" y="51"/>
                </a:moveTo>
                <a:lnTo>
                  <a:pt x="235" y="0"/>
                </a:lnTo>
                <a:lnTo>
                  <a:pt x="0" y="42"/>
                </a:lnTo>
                <a:lnTo>
                  <a:pt x="45" y="87"/>
                </a:lnTo>
                <a:lnTo>
                  <a:pt x="245" y="51"/>
                </a:lnTo>
                <a:close/>
                <a:moveTo>
                  <a:pt x="218" y="12"/>
                </a:moveTo>
                <a:lnTo>
                  <a:pt x="232" y="34"/>
                </a:lnTo>
                <a:lnTo>
                  <a:pt x="233" y="43"/>
                </a:lnTo>
                <a:lnTo>
                  <a:pt x="205" y="48"/>
                </a:lnTo>
                <a:lnTo>
                  <a:pt x="187" y="18"/>
                </a:lnTo>
                <a:lnTo>
                  <a:pt x="218" y="12"/>
                </a:lnTo>
                <a:close/>
                <a:moveTo>
                  <a:pt x="154" y="23"/>
                </a:moveTo>
                <a:lnTo>
                  <a:pt x="171" y="54"/>
                </a:lnTo>
                <a:lnTo>
                  <a:pt x="140" y="61"/>
                </a:lnTo>
                <a:lnTo>
                  <a:pt x="122" y="29"/>
                </a:lnTo>
                <a:lnTo>
                  <a:pt x="154" y="23"/>
                </a:lnTo>
                <a:close/>
                <a:moveTo>
                  <a:pt x="90" y="36"/>
                </a:moveTo>
                <a:lnTo>
                  <a:pt x="108" y="66"/>
                </a:lnTo>
                <a:lnTo>
                  <a:pt x="76" y="72"/>
                </a:lnTo>
                <a:lnTo>
                  <a:pt x="58" y="41"/>
                </a:lnTo>
                <a:lnTo>
                  <a:pt x="90" y="36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242"/>
          <p:cNvSpPr>
            <a:spLocks/>
          </p:cNvSpPr>
          <p:nvPr/>
        </p:nvSpPr>
        <p:spPr bwMode="auto">
          <a:xfrm>
            <a:off x="2430463" y="627063"/>
            <a:ext cx="384175" cy="385763"/>
          </a:xfrm>
          <a:custGeom>
            <a:avLst/>
            <a:gdLst>
              <a:gd name="T0" fmla="*/ 194 w 194"/>
              <a:gd name="T1" fmla="*/ 156 h 195"/>
              <a:gd name="T2" fmla="*/ 153 w 194"/>
              <a:gd name="T3" fmla="*/ 188 h 195"/>
              <a:gd name="T4" fmla="*/ 111 w 194"/>
              <a:gd name="T5" fmla="*/ 156 h 195"/>
              <a:gd name="T6" fmla="*/ 153 w 194"/>
              <a:gd name="T7" fmla="*/ 125 h 195"/>
              <a:gd name="T8" fmla="*/ 174 w 194"/>
              <a:gd name="T9" fmla="*/ 129 h 195"/>
              <a:gd name="T10" fmla="*/ 174 w 194"/>
              <a:gd name="T11" fmla="*/ 53 h 195"/>
              <a:gd name="T12" fmla="*/ 83 w 194"/>
              <a:gd name="T13" fmla="*/ 78 h 195"/>
              <a:gd name="T14" fmla="*/ 83 w 194"/>
              <a:gd name="T15" fmla="*/ 167 h 195"/>
              <a:gd name="T16" fmla="*/ 82 w 194"/>
              <a:gd name="T17" fmla="*/ 167 h 195"/>
              <a:gd name="T18" fmla="*/ 42 w 194"/>
              <a:gd name="T19" fmla="*/ 195 h 195"/>
              <a:gd name="T20" fmla="*/ 0 w 194"/>
              <a:gd name="T21" fmla="*/ 163 h 195"/>
              <a:gd name="T22" fmla="*/ 42 w 194"/>
              <a:gd name="T23" fmla="*/ 132 h 195"/>
              <a:gd name="T24" fmla="*/ 62 w 194"/>
              <a:gd name="T25" fmla="*/ 136 h 195"/>
              <a:gd name="T26" fmla="*/ 62 w 194"/>
              <a:gd name="T27" fmla="*/ 35 h 195"/>
              <a:gd name="T28" fmla="*/ 194 w 194"/>
              <a:gd name="T29" fmla="*/ 0 h 195"/>
              <a:gd name="T30" fmla="*/ 194 w 194"/>
              <a:gd name="T31" fmla="*/ 153 h 195"/>
              <a:gd name="T32" fmla="*/ 194 w 194"/>
              <a:gd name="T33" fmla="*/ 153 h 195"/>
              <a:gd name="T34" fmla="*/ 194 w 194"/>
              <a:gd name="T35" fmla="*/ 156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4" h="195">
                <a:moveTo>
                  <a:pt x="194" y="156"/>
                </a:moveTo>
                <a:cubicBezTo>
                  <a:pt x="194" y="174"/>
                  <a:pt x="176" y="188"/>
                  <a:pt x="153" y="188"/>
                </a:cubicBezTo>
                <a:cubicBezTo>
                  <a:pt x="130" y="188"/>
                  <a:pt x="111" y="174"/>
                  <a:pt x="111" y="156"/>
                </a:cubicBezTo>
                <a:cubicBezTo>
                  <a:pt x="111" y="139"/>
                  <a:pt x="130" y="125"/>
                  <a:pt x="153" y="125"/>
                </a:cubicBezTo>
                <a:cubicBezTo>
                  <a:pt x="160" y="125"/>
                  <a:pt x="168" y="127"/>
                  <a:pt x="174" y="129"/>
                </a:cubicBezTo>
                <a:cubicBezTo>
                  <a:pt x="174" y="53"/>
                  <a:pt x="174" y="53"/>
                  <a:pt x="174" y="53"/>
                </a:cubicBezTo>
                <a:cubicBezTo>
                  <a:pt x="83" y="78"/>
                  <a:pt x="83" y="78"/>
                  <a:pt x="83" y="78"/>
                </a:cubicBezTo>
                <a:cubicBezTo>
                  <a:pt x="83" y="167"/>
                  <a:pt x="83" y="167"/>
                  <a:pt x="83" y="167"/>
                </a:cubicBezTo>
                <a:cubicBezTo>
                  <a:pt x="82" y="167"/>
                  <a:pt x="82" y="167"/>
                  <a:pt x="82" y="167"/>
                </a:cubicBezTo>
                <a:cubicBezTo>
                  <a:pt x="80" y="182"/>
                  <a:pt x="63" y="195"/>
                  <a:pt x="42" y="195"/>
                </a:cubicBezTo>
                <a:cubicBezTo>
                  <a:pt x="18" y="195"/>
                  <a:pt x="0" y="181"/>
                  <a:pt x="0" y="163"/>
                </a:cubicBezTo>
                <a:cubicBezTo>
                  <a:pt x="0" y="146"/>
                  <a:pt x="18" y="132"/>
                  <a:pt x="42" y="132"/>
                </a:cubicBezTo>
                <a:cubicBezTo>
                  <a:pt x="49" y="132"/>
                  <a:pt x="56" y="134"/>
                  <a:pt x="62" y="136"/>
                </a:cubicBezTo>
                <a:cubicBezTo>
                  <a:pt x="62" y="35"/>
                  <a:pt x="62" y="35"/>
                  <a:pt x="62" y="35"/>
                </a:cubicBezTo>
                <a:cubicBezTo>
                  <a:pt x="194" y="0"/>
                  <a:pt x="194" y="0"/>
                  <a:pt x="194" y="0"/>
                </a:cubicBezTo>
                <a:cubicBezTo>
                  <a:pt x="194" y="153"/>
                  <a:pt x="194" y="153"/>
                  <a:pt x="194" y="153"/>
                </a:cubicBezTo>
                <a:cubicBezTo>
                  <a:pt x="194" y="153"/>
                  <a:pt x="194" y="153"/>
                  <a:pt x="194" y="153"/>
                </a:cubicBezTo>
                <a:cubicBezTo>
                  <a:pt x="194" y="154"/>
                  <a:pt x="194" y="155"/>
                  <a:pt x="194" y="156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243"/>
          <p:cNvSpPr>
            <a:spLocks noEditPoints="1"/>
          </p:cNvSpPr>
          <p:nvPr/>
        </p:nvSpPr>
        <p:spPr bwMode="auto">
          <a:xfrm>
            <a:off x="2911475" y="625475"/>
            <a:ext cx="395288" cy="393700"/>
          </a:xfrm>
          <a:custGeom>
            <a:avLst/>
            <a:gdLst>
              <a:gd name="T0" fmla="*/ 12 w 200"/>
              <a:gd name="T1" fmla="*/ 199 h 199"/>
              <a:gd name="T2" fmla="*/ 0 w 200"/>
              <a:gd name="T3" fmla="*/ 95 h 199"/>
              <a:gd name="T4" fmla="*/ 0 w 200"/>
              <a:gd name="T5" fmla="*/ 72 h 199"/>
              <a:gd name="T6" fmla="*/ 100 w 200"/>
              <a:gd name="T7" fmla="*/ 0 h 199"/>
              <a:gd name="T8" fmla="*/ 200 w 200"/>
              <a:gd name="T9" fmla="*/ 72 h 199"/>
              <a:gd name="T10" fmla="*/ 200 w 200"/>
              <a:gd name="T11" fmla="*/ 95 h 199"/>
              <a:gd name="T12" fmla="*/ 188 w 200"/>
              <a:gd name="T13" fmla="*/ 199 h 199"/>
              <a:gd name="T14" fmla="*/ 180 w 200"/>
              <a:gd name="T15" fmla="*/ 191 h 199"/>
              <a:gd name="T16" fmla="*/ 100 w 200"/>
              <a:gd name="T17" fmla="*/ 138 h 199"/>
              <a:gd name="T18" fmla="*/ 21 w 200"/>
              <a:gd name="T19" fmla="*/ 191 h 199"/>
              <a:gd name="T20" fmla="*/ 148 w 200"/>
              <a:gd name="T21" fmla="*/ 118 h 199"/>
              <a:gd name="T22" fmla="*/ 52 w 200"/>
              <a:gd name="T23" fmla="*/ 67 h 199"/>
              <a:gd name="T24" fmla="*/ 79 w 200"/>
              <a:gd name="T25" fmla="*/ 137 h 199"/>
              <a:gd name="T26" fmla="*/ 121 w 200"/>
              <a:gd name="T27" fmla="*/ 137 h 199"/>
              <a:gd name="T28" fmla="*/ 71 w 200"/>
              <a:gd name="T29" fmla="*/ 142 h 199"/>
              <a:gd name="T30" fmla="*/ 8 w 200"/>
              <a:gd name="T31" fmla="*/ 178 h 199"/>
              <a:gd name="T32" fmla="*/ 186 w 200"/>
              <a:gd name="T33" fmla="*/ 69 h 199"/>
              <a:gd name="T34" fmla="*/ 14 w 200"/>
              <a:gd name="T35" fmla="*/ 69 h 199"/>
              <a:gd name="T36" fmla="*/ 8 w 200"/>
              <a:gd name="T37" fmla="*/ 87 h 199"/>
              <a:gd name="T38" fmla="*/ 16 w 200"/>
              <a:gd name="T39" fmla="*/ 80 h 199"/>
              <a:gd name="T40" fmla="*/ 100 w 200"/>
              <a:gd name="T41" fmla="*/ 25 h 199"/>
              <a:gd name="T42" fmla="*/ 184 w 200"/>
              <a:gd name="T43" fmla="*/ 80 h 199"/>
              <a:gd name="T44" fmla="*/ 192 w 200"/>
              <a:gd name="T45" fmla="*/ 88 h 199"/>
              <a:gd name="T46" fmla="*/ 192 w 200"/>
              <a:gd name="T47" fmla="*/ 100 h 199"/>
              <a:gd name="T48" fmla="*/ 192 w 200"/>
              <a:gd name="T49" fmla="*/ 178 h 199"/>
              <a:gd name="T50" fmla="*/ 68 w 200"/>
              <a:gd name="T51" fmla="*/ 107 h 199"/>
              <a:gd name="T52" fmla="*/ 132 w 200"/>
              <a:gd name="T53" fmla="*/ 111 h 199"/>
              <a:gd name="T54" fmla="*/ 68 w 200"/>
              <a:gd name="T55" fmla="*/ 107 h 199"/>
              <a:gd name="T56" fmla="*/ 132 w 200"/>
              <a:gd name="T57" fmla="*/ 95 h 199"/>
              <a:gd name="T58" fmla="*/ 68 w 200"/>
              <a:gd name="T59" fmla="*/ 99 h 199"/>
              <a:gd name="T60" fmla="*/ 68 w 200"/>
              <a:gd name="T61" fmla="*/ 83 h 199"/>
              <a:gd name="T62" fmla="*/ 132 w 200"/>
              <a:gd name="T63" fmla="*/ 87 h 199"/>
              <a:gd name="T64" fmla="*/ 68 w 200"/>
              <a:gd name="T65" fmla="*/ 83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0" h="199">
                <a:moveTo>
                  <a:pt x="188" y="199"/>
                </a:moveTo>
                <a:cubicBezTo>
                  <a:pt x="12" y="199"/>
                  <a:pt x="12" y="199"/>
                  <a:pt x="12" y="199"/>
                </a:cubicBezTo>
                <a:cubicBezTo>
                  <a:pt x="6" y="199"/>
                  <a:pt x="0" y="194"/>
                  <a:pt x="0" y="187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89"/>
                  <a:pt x="0" y="78"/>
                  <a:pt x="0" y="72"/>
                </a:cubicBezTo>
                <a:cubicBezTo>
                  <a:pt x="0" y="64"/>
                  <a:pt x="6" y="61"/>
                  <a:pt x="6" y="61"/>
                </a:cubicBezTo>
                <a:cubicBezTo>
                  <a:pt x="100" y="0"/>
                  <a:pt x="100" y="0"/>
                  <a:pt x="100" y="0"/>
                </a:cubicBezTo>
                <a:cubicBezTo>
                  <a:pt x="194" y="61"/>
                  <a:pt x="194" y="61"/>
                  <a:pt x="194" y="61"/>
                </a:cubicBezTo>
                <a:cubicBezTo>
                  <a:pt x="194" y="61"/>
                  <a:pt x="200" y="64"/>
                  <a:pt x="200" y="72"/>
                </a:cubicBezTo>
                <a:cubicBezTo>
                  <a:pt x="200" y="78"/>
                  <a:pt x="200" y="89"/>
                  <a:pt x="200" y="95"/>
                </a:cubicBezTo>
                <a:cubicBezTo>
                  <a:pt x="200" y="95"/>
                  <a:pt x="200" y="95"/>
                  <a:pt x="200" y="95"/>
                </a:cubicBezTo>
                <a:cubicBezTo>
                  <a:pt x="200" y="187"/>
                  <a:pt x="200" y="187"/>
                  <a:pt x="200" y="187"/>
                </a:cubicBezTo>
                <a:cubicBezTo>
                  <a:pt x="200" y="194"/>
                  <a:pt x="195" y="199"/>
                  <a:pt x="188" y="199"/>
                </a:cubicBezTo>
                <a:close/>
                <a:moveTo>
                  <a:pt x="21" y="191"/>
                </a:moveTo>
                <a:cubicBezTo>
                  <a:pt x="180" y="191"/>
                  <a:pt x="180" y="191"/>
                  <a:pt x="180" y="191"/>
                </a:cubicBezTo>
                <a:cubicBezTo>
                  <a:pt x="183" y="191"/>
                  <a:pt x="185" y="190"/>
                  <a:pt x="187" y="189"/>
                </a:cubicBezTo>
                <a:cubicBezTo>
                  <a:pt x="100" y="138"/>
                  <a:pt x="100" y="138"/>
                  <a:pt x="100" y="138"/>
                </a:cubicBezTo>
                <a:cubicBezTo>
                  <a:pt x="13" y="189"/>
                  <a:pt x="13" y="189"/>
                  <a:pt x="13" y="189"/>
                </a:cubicBezTo>
                <a:cubicBezTo>
                  <a:pt x="15" y="190"/>
                  <a:pt x="18" y="191"/>
                  <a:pt x="21" y="191"/>
                </a:cubicBezTo>
                <a:close/>
                <a:moveTo>
                  <a:pt x="121" y="137"/>
                </a:moveTo>
                <a:cubicBezTo>
                  <a:pt x="148" y="118"/>
                  <a:pt x="148" y="118"/>
                  <a:pt x="148" y="118"/>
                </a:cubicBezTo>
                <a:cubicBezTo>
                  <a:pt x="148" y="67"/>
                  <a:pt x="148" y="67"/>
                  <a:pt x="148" y="67"/>
                </a:cubicBezTo>
                <a:cubicBezTo>
                  <a:pt x="52" y="67"/>
                  <a:pt x="52" y="67"/>
                  <a:pt x="52" y="67"/>
                </a:cubicBezTo>
                <a:cubicBezTo>
                  <a:pt x="52" y="118"/>
                  <a:pt x="52" y="118"/>
                  <a:pt x="52" y="118"/>
                </a:cubicBezTo>
                <a:cubicBezTo>
                  <a:pt x="79" y="137"/>
                  <a:pt x="79" y="137"/>
                  <a:pt x="79" y="137"/>
                </a:cubicBezTo>
                <a:cubicBezTo>
                  <a:pt x="100" y="125"/>
                  <a:pt x="100" y="125"/>
                  <a:pt x="100" y="125"/>
                </a:cubicBezTo>
                <a:lnTo>
                  <a:pt x="121" y="137"/>
                </a:lnTo>
                <a:close/>
                <a:moveTo>
                  <a:pt x="8" y="178"/>
                </a:moveTo>
                <a:cubicBezTo>
                  <a:pt x="71" y="142"/>
                  <a:pt x="71" y="142"/>
                  <a:pt x="71" y="142"/>
                </a:cubicBezTo>
                <a:cubicBezTo>
                  <a:pt x="8" y="99"/>
                  <a:pt x="8" y="99"/>
                  <a:pt x="8" y="99"/>
                </a:cubicBezTo>
                <a:lnTo>
                  <a:pt x="8" y="178"/>
                </a:lnTo>
                <a:close/>
                <a:moveTo>
                  <a:pt x="192" y="80"/>
                </a:moveTo>
                <a:cubicBezTo>
                  <a:pt x="192" y="72"/>
                  <a:pt x="186" y="69"/>
                  <a:pt x="186" y="69"/>
                </a:cubicBezTo>
                <a:cubicBezTo>
                  <a:pt x="100" y="13"/>
                  <a:pt x="100" y="13"/>
                  <a:pt x="100" y="13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69"/>
                  <a:pt x="8" y="72"/>
                  <a:pt x="8" y="80"/>
                </a:cubicBezTo>
                <a:cubicBezTo>
                  <a:pt x="8" y="84"/>
                  <a:pt x="8" y="87"/>
                  <a:pt x="8" y="87"/>
                </a:cubicBezTo>
                <a:cubicBezTo>
                  <a:pt x="16" y="93"/>
                  <a:pt x="16" y="93"/>
                  <a:pt x="16" y="93"/>
                </a:cubicBezTo>
                <a:cubicBezTo>
                  <a:pt x="16" y="88"/>
                  <a:pt x="16" y="83"/>
                  <a:pt x="16" y="80"/>
                </a:cubicBezTo>
                <a:cubicBezTo>
                  <a:pt x="16" y="75"/>
                  <a:pt x="21" y="73"/>
                  <a:pt x="21" y="73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179" y="73"/>
                  <a:pt x="179" y="73"/>
                  <a:pt x="179" y="73"/>
                </a:cubicBezTo>
                <a:cubicBezTo>
                  <a:pt x="179" y="73"/>
                  <a:pt x="184" y="75"/>
                  <a:pt x="184" y="80"/>
                </a:cubicBezTo>
                <a:cubicBezTo>
                  <a:pt x="184" y="83"/>
                  <a:pt x="184" y="89"/>
                  <a:pt x="184" y="93"/>
                </a:cubicBezTo>
                <a:cubicBezTo>
                  <a:pt x="192" y="88"/>
                  <a:pt x="192" y="88"/>
                  <a:pt x="192" y="88"/>
                </a:cubicBezTo>
                <a:cubicBezTo>
                  <a:pt x="192" y="88"/>
                  <a:pt x="192" y="81"/>
                  <a:pt x="192" y="80"/>
                </a:cubicBezTo>
                <a:close/>
                <a:moveTo>
                  <a:pt x="192" y="100"/>
                </a:moveTo>
                <a:cubicBezTo>
                  <a:pt x="130" y="142"/>
                  <a:pt x="130" y="142"/>
                  <a:pt x="130" y="142"/>
                </a:cubicBezTo>
                <a:cubicBezTo>
                  <a:pt x="192" y="178"/>
                  <a:pt x="192" y="178"/>
                  <a:pt x="192" y="178"/>
                </a:cubicBezTo>
                <a:lnTo>
                  <a:pt x="192" y="100"/>
                </a:lnTo>
                <a:close/>
                <a:moveTo>
                  <a:pt x="68" y="107"/>
                </a:moveTo>
                <a:cubicBezTo>
                  <a:pt x="132" y="107"/>
                  <a:pt x="132" y="107"/>
                  <a:pt x="132" y="107"/>
                </a:cubicBezTo>
                <a:cubicBezTo>
                  <a:pt x="132" y="111"/>
                  <a:pt x="132" y="111"/>
                  <a:pt x="132" y="111"/>
                </a:cubicBezTo>
                <a:cubicBezTo>
                  <a:pt x="68" y="111"/>
                  <a:pt x="68" y="111"/>
                  <a:pt x="68" y="111"/>
                </a:cubicBezTo>
                <a:lnTo>
                  <a:pt x="68" y="107"/>
                </a:lnTo>
                <a:close/>
                <a:moveTo>
                  <a:pt x="68" y="95"/>
                </a:moveTo>
                <a:cubicBezTo>
                  <a:pt x="132" y="95"/>
                  <a:pt x="132" y="95"/>
                  <a:pt x="132" y="95"/>
                </a:cubicBezTo>
                <a:cubicBezTo>
                  <a:pt x="132" y="99"/>
                  <a:pt x="132" y="99"/>
                  <a:pt x="132" y="99"/>
                </a:cubicBezTo>
                <a:cubicBezTo>
                  <a:pt x="68" y="99"/>
                  <a:pt x="68" y="99"/>
                  <a:pt x="68" y="99"/>
                </a:cubicBezTo>
                <a:lnTo>
                  <a:pt x="68" y="95"/>
                </a:lnTo>
                <a:close/>
                <a:moveTo>
                  <a:pt x="68" y="83"/>
                </a:moveTo>
                <a:cubicBezTo>
                  <a:pt x="132" y="83"/>
                  <a:pt x="132" y="83"/>
                  <a:pt x="132" y="83"/>
                </a:cubicBezTo>
                <a:cubicBezTo>
                  <a:pt x="132" y="87"/>
                  <a:pt x="132" y="87"/>
                  <a:pt x="132" y="87"/>
                </a:cubicBezTo>
                <a:cubicBezTo>
                  <a:pt x="68" y="87"/>
                  <a:pt x="68" y="87"/>
                  <a:pt x="68" y="87"/>
                </a:cubicBezTo>
                <a:lnTo>
                  <a:pt x="68" y="83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244"/>
          <p:cNvSpPr>
            <a:spLocks noEditPoints="1"/>
          </p:cNvSpPr>
          <p:nvPr/>
        </p:nvSpPr>
        <p:spPr bwMode="auto">
          <a:xfrm>
            <a:off x="38100" y="1101725"/>
            <a:ext cx="315913" cy="396875"/>
          </a:xfrm>
          <a:custGeom>
            <a:avLst/>
            <a:gdLst>
              <a:gd name="T0" fmla="*/ 143 w 160"/>
              <a:gd name="T1" fmla="*/ 0 h 200"/>
              <a:gd name="T2" fmla="*/ 16 w 160"/>
              <a:gd name="T3" fmla="*/ 0 h 200"/>
              <a:gd name="T4" fmla="*/ 0 w 160"/>
              <a:gd name="T5" fmla="*/ 17 h 200"/>
              <a:gd name="T6" fmla="*/ 0 w 160"/>
              <a:gd name="T7" fmla="*/ 183 h 200"/>
              <a:gd name="T8" fmla="*/ 16 w 160"/>
              <a:gd name="T9" fmla="*/ 200 h 200"/>
              <a:gd name="T10" fmla="*/ 143 w 160"/>
              <a:gd name="T11" fmla="*/ 200 h 200"/>
              <a:gd name="T12" fmla="*/ 160 w 160"/>
              <a:gd name="T13" fmla="*/ 183 h 200"/>
              <a:gd name="T14" fmla="*/ 160 w 160"/>
              <a:gd name="T15" fmla="*/ 17 h 200"/>
              <a:gd name="T16" fmla="*/ 143 w 160"/>
              <a:gd name="T17" fmla="*/ 0 h 200"/>
              <a:gd name="T18" fmla="*/ 78 w 160"/>
              <a:gd name="T19" fmla="*/ 193 h 200"/>
              <a:gd name="T20" fmla="*/ 68 w 160"/>
              <a:gd name="T21" fmla="*/ 183 h 200"/>
              <a:gd name="T22" fmla="*/ 78 w 160"/>
              <a:gd name="T23" fmla="*/ 173 h 200"/>
              <a:gd name="T24" fmla="*/ 88 w 160"/>
              <a:gd name="T25" fmla="*/ 183 h 200"/>
              <a:gd name="T26" fmla="*/ 78 w 160"/>
              <a:gd name="T27" fmla="*/ 193 h 200"/>
              <a:gd name="T28" fmla="*/ 148 w 160"/>
              <a:gd name="T29" fmla="*/ 164 h 200"/>
              <a:gd name="T30" fmla="*/ 12 w 160"/>
              <a:gd name="T31" fmla="*/ 164 h 200"/>
              <a:gd name="T32" fmla="*/ 12 w 160"/>
              <a:gd name="T33" fmla="*/ 12 h 200"/>
              <a:gd name="T34" fmla="*/ 148 w 160"/>
              <a:gd name="T35" fmla="*/ 12 h 200"/>
              <a:gd name="T36" fmla="*/ 148 w 160"/>
              <a:gd name="T37" fmla="*/ 16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0" h="200">
                <a:moveTo>
                  <a:pt x="143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7"/>
                </a:cubicBezTo>
                <a:cubicBezTo>
                  <a:pt x="0" y="183"/>
                  <a:pt x="0" y="183"/>
                  <a:pt x="0" y="183"/>
                </a:cubicBezTo>
                <a:cubicBezTo>
                  <a:pt x="0" y="192"/>
                  <a:pt x="7" y="200"/>
                  <a:pt x="16" y="200"/>
                </a:cubicBezTo>
                <a:cubicBezTo>
                  <a:pt x="143" y="200"/>
                  <a:pt x="143" y="200"/>
                  <a:pt x="143" y="200"/>
                </a:cubicBezTo>
                <a:cubicBezTo>
                  <a:pt x="152" y="200"/>
                  <a:pt x="160" y="192"/>
                  <a:pt x="160" y="183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7"/>
                  <a:pt x="152" y="0"/>
                  <a:pt x="143" y="0"/>
                </a:cubicBezTo>
                <a:moveTo>
                  <a:pt x="78" y="193"/>
                </a:moveTo>
                <a:cubicBezTo>
                  <a:pt x="73" y="193"/>
                  <a:pt x="68" y="188"/>
                  <a:pt x="68" y="183"/>
                </a:cubicBezTo>
                <a:cubicBezTo>
                  <a:pt x="68" y="177"/>
                  <a:pt x="73" y="173"/>
                  <a:pt x="78" y="173"/>
                </a:cubicBezTo>
                <a:cubicBezTo>
                  <a:pt x="84" y="173"/>
                  <a:pt x="88" y="177"/>
                  <a:pt x="88" y="183"/>
                </a:cubicBezTo>
                <a:cubicBezTo>
                  <a:pt x="88" y="188"/>
                  <a:pt x="84" y="193"/>
                  <a:pt x="78" y="193"/>
                </a:cubicBezTo>
                <a:moveTo>
                  <a:pt x="148" y="164"/>
                </a:moveTo>
                <a:cubicBezTo>
                  <a:pt x="12" y="164"/>
                  <a:pt x="12" y="164"/>
                  <a:pt x="12" y="164"/>
                </a:cubicBezTo>
                <a:cubicBezTo>
                  <a:pt x="12" y="12"/>
                  <a:pt x="12" y="12"/>
                  <a:pt x="12" y="12"/>
                </a:cubicBezTo>
                <a:cubicBezTo>
                  <a:pt x="148" y="12"/>
                  <a:pt x="148" y="12"/>
                  <a:pt x="148" y="12"/>
                </a:cubicBezTo>
                <a:lnTo>
                  <a:pt x="148" y="164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245"/>
          <p:cNvSpPr>
            <a:spLocks noEditPoints="1"/>
          </p:cNvSpPr>
          <p:nvPr/>
        </p:nvSpPr>
        <p:spPr bwMode="auto">
          <a:xfrm>
            <a:off x="490538" y="1104900"/>
            <a:ext cx="392113" cy="390525"/>
          </a:xfrm>
          <a:custGeom>
            <a:avLst/>
            <a:gdLst>
              <a:gd name="T0" fmla="*/ 31 w 198"/>
              <a:gd name="T1" fmla="*/ 91 h 198"/>
              <a:gd name="T2" fmla="*/ 44 w 198"/>
              <a:gd name="T3" fmla="*/ 83 h 198"/>
              <a:gd name="T4" fmla="*/ 30 w 198"/>
              <a:gd name="T5" fmla="*/ 74 h 198"/>
              <a:gd name="T6" fmla="*/ 14 w 198"/>
              <a:gd name="T7" fmla="*/ 91 h 198"/>
              <a:gd name="T8" fmla="*/ 0 w 198"/>
              <a:gd name="T9" fmla="*/ 148 h 198"/>
              <a:gd name="T10" fmla="*/ 26 w 198"/>
              <a:gd name="T11" fmla="*/ 122 h 198"/>
              <a:gd name="T12" fmla="*/ 31 w 198"/>
              <a:gd name="T13" fmla="*/ 91 h 198"/>
              <a:gd name="T14" fmla="*/ 195 w 198"/>
              <a:gd name="T15" fmla="*/ 46 h 198"/>
              <a:gd name="T16" fmla="*/ 152 w 198"/>
              <a:gd name="T17" fmla="*/ 4 h 198"/>
              <a:gd name="T18" fmla="*/ 3 w 198"/>
              <a:gd name="T19" fmla="*/ 152 h 198"/>
              <a:gd name="T20" fmla="*/ 46 w 198"/>
              <a:gd name="T21" fmla="*/ 195 h 198"/>
              <a:gd name="T22" fmla="*/ 59 w 198"/>
              <a:gd name="T23" fmla="*/ 195 h 198"/>
              <a:gd name="T24" fmla="*/ 113 w 198"/>
              <a:gd name="T25" fmla="*/ 142 h 198"/>
              <a:gd name="T26" fmla="*/ 112 w 198"/>
              <a:gd name="T27" fmla="*/ 112 h 198"/>
              <a:gd name="T28" fmla="*/ 139 w 198"/>
              <a:gd name="T29" fmla="*/ 115 h 198"/>
              <a:gd name="T30" fmla="*/ 195 w 198"/>
              <a:gd name="T31" fmla="*/ 60 h 198"/>
              <a:gd name="T32" fmla="*/ 195 w 198"/>
              <a:gd name="T33" fmla="*/ 46 h 198"/>
              <a:gd name="T34" fmla="*/ 92 w 198"/>
              <a:gd name="T35" fmla="*/ 142 h 198"/>
              <a:gd name="T36" fmla="*/ 63 w 198"/>
              <a:gd name="T37" fmla="*/ 172 h 198"/>
              <a:gd name="T38" fmla="*/ 43 w 198"/>
              <a:gd name="T39" fmla="*/ 172 h 198"/>
              <a:gd name="T40" fmla="*/ 33 w 198"/>
              <a:gd name="T41" fmla="*/ 162 h 198"/>
              <a:gd name="T42" fmla="*/ 33 w 198"/>
              <a:gd name="T43" fmla="*/ 142 h 198"/>
              <a:gd name="T44" fmla="*/ 63 w 198"/>
              <a:gd name="T45" fmla="*/ 112 h 198"/>
              <a:gd name="T46" fmla="*/ 83 w 198"/>
              <a:gd name="T47" fmla="*/ 112 h 198"/>
              <a:gd name="T48" fmla="*/ 92 w 198"/>
              <a:gd name="T49" fmla="*/ 122 h 198"/>
              <a:gd name="T50" fmla="*/ 92 w 198"/>
              <a:gd name="T51" fmla="*/ 142 h 198"/>
              <a:gd name="T52" fmla="*/ 172 w 198"/>
              <a:gd name="T53" fmla="*/ 63 h 198"/>
              <a:gd name="T54" fmla="*/ 142 w 198"/>
              <a:gd name="T55" fmla="*/ 93 h 198"/>
              <a:gd name="T56" fmla="*/ 122 w 198"/>
              <a:gd name="T57" fmla="*/ 93 h 198"/>
              <a:gd name="T58" fmla="*/ 112 w 198"/>
              <a:gd name="T59" fmla="*/ 83 h 198"/>
              <a:gd name="T60" fmla="*/ 112 w 198"/>
              <a:gd name="T61" fmla="*/ 63 h 198"/>
              <a:gd name="T62" fmla="*/ 142 w 198"/>
              <a:gd name="T63" fmla="*/ 33 h 198"/>
              <a:gd name="T64" fmla="*/ 162 w 198"/>
              <a:gd name="T65" fmla="*/ 33 h 198"/>
              <a:gd name="T66" fmla="*/ 172 w 198"/>
              <a:gd name="T67" fmla="*/ 43 h 198"/>
              <a:gd name="T68" fmla="*/ 172 w 198"/>
              <a:gd name="T69" fmla="*/ 63 h 198"/>
              <a:gd name="T70" fmla="*/ 83 w 198"/>
              <a:gd name="T71" fmla="*/ 45 h 198"/>
              <a:gd name="T72" fmla="*/ 91 w 198"/>
              <a:gd name="T73" fmla="*/ 31 h 198"/>
              <a:gd name="T74" fmla="*/ 122 w 198"/>
              <a:gd name="T75" fmla="*/ 27 h 198"/>
              <a:gd name="T76" fmla="*/ 148 w 198"/>
              <a:gd name="T77" fmla="*/ 0 h 198"/>
              <a:gd name="T78" fmla="*/ 91 w 198"/>
              <a:gd name="T79" fmla="*/ 14 h 198"/>
              <a:gd name="T80" fmla="*/ 74 w 198"/>
              <a:gd name="T81" fmla="*/ 30 h 198"/>
              <a:gd name="T82" fmla="*/ 83 w 198"/>
              <a:gd name="T83" fmla="*/ 45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8" h="198">
                <a:moveTo>
                  <a:pt x="31" y="91"/>
                </a:moveTo>
                <a:cubicBezTo>
                  <a:pt x="37" y="86"/>
                  <a:pt x="41" y="87"/>
                  <a:pt x="44" y="83"/>
                </a:cubicBezTo>
                <a:cubicBezTo>
                  <a:pt x="48" y="78"/>
                  <a:pt x="38" y="75"/>
                  <a:pt x="30" y="74"/>
                </a:cubicBezTo>
                <a:cubicBezTo>
                  <a:pt x="22" y="72"/>
                  <a:pt x="17" y="82"/>
                  <a:pt x="14" y="91"/>
                </a:cubicBezTo>
                <a:cubicBezTo>
                  <a:pt x="12" y="100"/>
                  <a:pt x="0" y="148"/>
                  <a:pt x="0" y="148"/>
                </a:cubicBezTo>
                <a:cubicBezTo>
                  <a:pt x="26" y="122"/>
                  <a:pt x="26" y="122"/>
                  <a:pt x="26" y="122"/>
                </a:cubicBezTo>
                <a:cubicBezTo>
                  <a:pt x="26" y="122"/>
                  <a:pt x="26" y="97"/>
                  <a:pt x="31" y="91"/>
                </a:cubicBezTo>
                <a:close/>
                <a:moveTo>
                  <a:pt x="195" y="46"/>
                </a:moveTo>
                <a:cubicBezTo>
                  <a:pt x="152" y="4"/>
                  <a:pt x="152" y="4"/>
                  <a:pt x="152" y="4"/>
                </a:cubicBezTo>
                <a:cubicBezTo>
                  <a:pt x="3" y="152"/>
                  <a:pt x="3" y="152"/>
                  <a:pt x="3" y="152"/>
                </a:cubicBezTo>
                <a:cubicBezTo>
                  <a:pt x="46" y="195"/>
                  <a:pt x="46" y="195"/>
                  <a:pt x="46" y="195"/>
                </a:cubicBezTo>
                <a:cubicBezTo>
                  <a:pt x="50" y="198"/>
                  <a:pt x="56" y="198"/>
                  <a:pt x="59" y="195"/>
                </a:cubicBezTo>
                <a:cubicBezTo>
                  <a:pt x="59" y="195"/>
                  <a:pt x="85" y="169"/>
                  <a:pt x="113" y="142"/>
                </a:cubicBezTo>
                <a:cubicBezTo>
                  <a:pt x="117" y="137"/>
                  <a:pt x="107" y="117"/>
                  <a:pt x="112" y="112"/>
                </a:cubicBezTo>
                <a:cubicBezTo>
                  <a:pt x="116" y="107"/>
                  <a:pt x="135" y="119"/>
                  <a:pt x="139" y="115"/>
                </a:cubicBezTo>
                <a:cubicBezTo>
                  <a:pt x="168" y="86"/>
                  <a:pt x="195" y="60"/>
                  <a:pt x="195" y="60"/>
                </a:cubicBezTo>
                <a:cubicBezTo>
                  <a:pt x="198" y="56"/>
                  <a:pt x="198" y="50"/>
                  <a:pt x="195" y="46"/>
                </a:cubicBezTo>
                <a:close/>
                <a:moveTo>
                  <a:pt x="92" y="142"/>
                </a:moveTo>
                <a:cubicBezTo>
                  <a:pt x="63" y="172"/>
                  <a:pt x="63" y="172"/>
                  <a:pt x="63" y="172"/>
                </a:cubicBezTo>
                <a:cubicBezTo>
                  <a:pt x="57" y="177"/>
                  <a:pt x="48" y="177"/>
                  <a:pt x="43" y="172"/>
                </a:cubicBezTo>
                <a:cubicBezTo>
                  <a:pt x="33" y="162"/>
                  <a:pt x="33" y="162"/>
                  <a:pt x="33" y="162"/>
                </a:cubicBezTo>
                <a:cubicBezTo>
                  <a:pt x="28" y="156"/>
                  <a:pt x="28" y="148"/>
                  <a:pt x="33" y="142"/>
                </a:cubicBezTo>
                <a:cubicBezTo>
                  <a:pt x="63" y="112"/>
                  <a:pt x="63" y="112"/>
                  <a:pt x="63" y="112"/>
                </a:cubicBezTo>
                <a:cubicBezTo>
                  <a:pt x="68" y="107"/>
                  <a:pt x="77" y="107"/>
                  <a:pt x="83" y="112"/>
                </a:cubicBezTo>
                <a:cubicBezTo>
                  <a:pt x="92" y="122"/>
                  <a:pt x="92" y="122"/>
                  <a:pt x="92" y="122"/>
                </a:cubicBezTo>
                <a:cubicBezTo>
                  <a:pt x="98" y="128"/>
                  <a:pt x="98" y="137"/>
                  <a:pt x="92" y="142"/>
                </a:cubicBezTo>
                <a:close/>
                <a:moveTo>
                  <a:pt x="172" y="63"/>
                </a:moveTo>
                <a:cubicBezTo>
                  <a:pt x="142" y="93"/>
                  <a:pt x="142" y="93"/>
                  <a:pt x="142" y="93"/>
                </a:cubicBezTo>
                <a:cubicBezTo>
                  <a:pt x="136" y="98"/>
                  <a:pt x="128" y="98"/>
                  <a:pt x="122" y="93"/>
                </a:cubicBezTo>
                <a:cubicBezTo>
                  <a:pt x="112" y="83"/>
                  <a:pt x="112" y="83"/>
                  <a:pt x="112" y="83"/>
                </a:cubicBezTo>
                <a:cubicBezTo>
                  <a:pt x="107" y="77"/>
                  <a:pt x="107" y="68"/>
                  <a:pt x="112" y="63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7" y="28"/>
                  <a:pt x="156" y="28"/>
                  <a:pt x="162" y="33"/>
                </a:cubicBezTo>
                <a:cubicBezTo>
                  <a:pt x="172" y="43"/>
                  <a:pt x="172" y="43"/>
                  <a:pt x="172" y="43"/>
                </a:cubicBezTo>
                <a:cubicBezTo>
                  <a:pt x="177" y="49"/>
                  <a:pt x="177" y="57"/>
                  <a:pt x="172" y="63"/>
                </a:cubicBezTo>
                <a:close/>
                <a:moveTo>
                  <a:pt x="83" y="45"/>
                </a:moveTo>
                <a:cubicBezTo>
                  <a:pt x="87" y="41"/>
                  <a:pt x="85" y="37"/>
                  <a:pt x="91" y="31"/>
                </a:cubicBezTo>
                <a:cubicBezTo>
                  <a:pt x="97" y="26"/>
                  <a:pt x="122" y="27"/>
                  <a:pt x="122" y="27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0"/>
                  <a:pt x="100" y="12"/>
                  <a:pt x="91" y="14"/>
                </a:cubicBezTo>
                <a:cubicBezTo>
                  <a:pt x="82" y="17"/>
                  <a:pt x="72" y="22"/>
                  <a:pt x="74" y="30"/>
                </a:cubicBezTo>
                <a:cubicBezTo>
                  <a:pt x="75" y="38"/>
                  <a:pt x="78" y="48"/>
                  <a:pt x="83" y="45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246"/>
          <p:cNvSpPr>
            <a:spLocks noEditPoints="1"/>
          </p:cNvSpPr>
          <p:nvPr/>
        </p:nvSpPr>
        <p:spPr bwMode="auto">
          <a:xfrm>
            <a:off x="1465263" y="1106488"/>
            <a:ext cx="390525" cy="393700"/>
          </a:xfrm>
          <a:custGeom>
            <a:avLst/>
            <a:gdLst>
              <a:gd name="T0" fmla="*/ 180 w 197"/>
              <a:gd name="T1" fmla="*/ 0 h 199"/>
              <a:gd name="T2" fmla="*/ 16 w 197"/>
              <a:gd name="T3" fmla="*/ 0 h 199"/>
              <a:gd name="T4" fmla="*/ 0 w 197"/>
              <a:gd name="T5" fmla="*/ 16 h 199"/>
              <a:gd name="T6" fmla="*/ 0 w 197"/>
              <a:gd name="T7" fmla="*/ 183 h 199"/>
              <a:gd name="T8" fmla="*/ 16 w 197"/>
              <a:gd name="T9" fmla="*/ 199 h 199"/>
              <a:gd name="T10" fmla="*/ 180 w 197"/>
              <a:gd name="T11" fmla="*/ 199 h 199"/>
              <a:gd name="T12" fmla="*/ 197 w 197"/>
              <a:gd name="T13" fmla="*/ 183 h 199"/>
              <a:gd name="T14" fmla="*/ 197 w 197"/>
              <a:gd name="T15" fmla="*/ 16 h 199"/>
              <a:gd name="T16" fmla="*/ 180 w 197"/>
              <a:gd name="T17" fmla="*/ 0 h 199"/>
              <a:gd name="T18" fmla="*/ 148 w 197"/>
              <a:gd name="T19" fmla="*/ 32 h 199"/>
              <a:gd name="T20" fmla="*/ 164 w 197"/>
              <a:gd name="T21" fmla="*/ 32 h 199"/>
              <a:gd name="T22" fmla="*/ 164 w 197"/>
              <a:gd name="T23" fmla="*/ 84 h 199"/>
              <a:gd name="T24" fmla="*/ 148 w 197"/>
              <a:gd name="T25" fmla="*/ 84 h 199"/>
              <a:gd name="T26" fmla="*/ 148 w 197"/>
              <a:gd name="T27" fmla="*/ 32 h 199"/>
              <a:gd name="T28" fmla="*/ 88 w 197"/>
              <a:gd name="T29" fmla="*/ 32 h 199"/>
              <a:gd name="T30" fmla="*/ 104 w 197"/>
              <a:gd name="T31" fmla="*/ 32 h 199"/>
              <a:gd name="T32" fmla="*/ 104 w 197"/>
              <a:gd name="T33" fmla="*/ 108 h 199"/>
              <a:gd name="T34" fmla="*/ 88 w 197"/>
              <a:gd name="T35" fmla="*/ 108 h 199"/>
              <a:gd name="T36" fmla="*/ 88 w 197"/>
              <a:gd name="T37" fmla="*/ 32 h 199"/>
              <a:gd name="T38" fmla="*/ 32 w 197"/>
              <a:gd name="T39" fmla="*/ 32 h 199"/>
              <a:gd name="T40" fmla="*/ 48 w 197"/>
              <a:gd name="T41" fmla="*/ 32 h 199"/>
              <a:gd name="T42" fmla="*/ 48 w 197"/>
              <a:gd name="T43" fmla="*/ 68 h 199"/>
              <a:gd name="T44" fmla="*/ 32 w 197"/>
              <a:gd name="T45" fmla="*/ 68 h 199"/>
              <a:gd name="T46" fmla="*/ 32 w 197"/>
              <a:gd name="T47" fmla="*/ 32 h 199"/>
              <a:gd name="T48" fmla="*/ 64 w 197"/>
              <a:gd name="T49" fmla="*/ 92 h 199"/>
              <a:gd name="T50" fmla="*/ 48 w 197"/>
              <a:gd name="T51" fmla="*/ 92 h 199"/>
              <a:gd name="T52" fmla="*/ 48 w 197"/>
              <a:gd name="T53" fmla="*/ 168 h 199"/>
              <a:gd name="T54" fmla="*/ 32 w 197"/>
              <a:gd name="T55" fmla="*/ 168 h 199"/>
              <a:gd name="T56" fmla="*/ 32 w 197"/>
              <a:gd name="T57" fmla="*/ 92 h 199"/>
              <a:gd name="T58" fmla="*/ 16 w 197"/>
              <a:gd name="T59" fmla="*/ 92 h 199"/>
              <a:gd name="T60" fmla="*/ 16 w 197"/>
              <a:gd name="T61" fmla="*/ 84 h 199"/>
              <a:gd name="T62" fmla="*/ 64 w 197"/>
              <a:gd name="T63" fmla="*/ 84 h 199"/>
              <a:gd name="T64" fmla="*/ 64 w 197"/>
              <a:gd name="T65" fmla="*/ 92 h 199"/>
              <a:gd name="T66" fmla="*/ 120 w 197"/>
              <a:gd name="T67" fmla="*/ 132 h 199"/>
              <a:gd name="T68" fmla="*/ 104 w 197"/>
              <a:gd name="T69" fmla="*/ 132 h 199"/>
              <a:gd name="T70" fmla="*/ 104 w 197"/>
              <a:gd name="T71" fmla="*/ 168 h 199"/>
              <a:gd name="T72" fmla="*/ 88 w 197"/>
              <a:gd name="T73" fmla="*/ 168 h 199"/>
              <a:gd name="T74" fmla="*/ 88 w 197"/>
              <a:gd name="T75" fmla="*/ 132 h 199"/>
              <a:gd name="T76" fmla="*/ 72 w 197"/>
              <a:gd name="T77" fmla="*/ 132 h 199"/>
              <a:gd name="T78" fmla="*/ 72 w 197"/>
              <a:gd name="T79" fmla="*/ 123 h 199"/>
              <a:gd name="T80" fmla="*/ 120 w 197"/>
              <a:gd name="T81" fmla="*/ 123 h 199"/>
              <a:gd name="T82" fmla="*/ 120 w 197"/>
              <a:gd name="T83" fmla="*/ 132 h 199"/>
              <a:gd name="T84" fmla="*/ 180 w 197"/>
              <a:gd name="T85" fmla="*/ 108 h 199"/>
              <a:gd name="T86" fmla="*/ 164 w 197"/>
              <a:gd name="T87" fmla="*/ 108 h 199"/>
              <a:gd name="T88" fmla="*/ 164 w 197"/>
              <a:gd name="T89" fmla="*/ 168 h 199"/>
              <a:gd name="T90" fmla="*/ 148 w 197"/>
              <a:gd name="T91" fmla="*/ 168 h 199"/>
              <a:gd name="T92" fmla="*/ 148 w 197"/>
              <a:gd name="T93" fmla="*/ 108 h 199"/>
              <a:gd name="T94" fmla="*/ 132 w 197"/>
              <a:gd name="T95" fmla="*/ 108 h 199"/>
              <a:gd name="T96" fmla="*/ 132 w 197"/>
              <a:gd name="T97" fmla="*/ 100 h 199"/>
              <a:gd name="T98" fmla="*/ 180 w 197"/>
              <a:gd name="T99" fmla="*/ 100 h 199"/>
              <a:gd name="T100" fmla="*/ 180 w 197"/>
              <a:gd name="T101" fmla="*/ 108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97" h="199">
                <a:moveTo>
                  <a:pt x="180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83"/>
                  <a:pt x="0" y="183"/>
                  <a:pt x="0" y="183"/>
                </a:cubicBezTo>
                <a:cubicBezTo>
                  <a:pt x="0" y="192"/>
                  <a:pt x="7" y="199"/>
                  <a:pt x="16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89" y="199"/>
                  <a:pt x="197" y="192"/>
                  <a:pt x="197" y="183"/>
                </a:cubicBezTo>
                <a:cubicBezTo>
                  <a:pt x="197" y="16"/>
                  <a:pt x="197" y="16"/>
                  <a:pt x="197" y="16"/>
                </a:cubicBezTo>
                <a:cubicBezTo>
                  <a:pt x="197" y="7"/>
                  <a:pt x="189" y="0"/>
                  <a:pt x="180" y="0"/>
                </a:cubicBezTo>
                <a:close/>
                <a:moveTo>
                  <a:pt x="148" y="32"/>
                </a:moveTo>
                <a:cubicBezTo>
                  <a:pt x="164" y="32"/>
                  <a:pt x="164" y="32"/>
                  <a:pt x="164" y="32"/>
                </a:cubicBezTo>
                <a:cubicBezTo>
                  <a:pt x="164" y="84"/>
                  <a:pt x="164" y="84"/>
                  <a:pt x="164" y="84"/>
                </a:cubicBezTo>
                <a:cubicBezTo>
                  <a:pt x="148" y="84"/>
                  <a:pt x="148" y="84"/>
                  <a:pt x="148" y="84"/>
                </a:cubicBezTo>
                <a:lnTo>
                  <a:pt x="148" y="32"/>
                </a:lnTo>
                <a:close/>
                <a:moveTo>
                  <a:pt x="88" y="32"/>
                </a:moveTo>
                <a:cubicBezTo>
                  <a:pt x="104" y="32"/>
                  <a:pt x="104" y="32"/>
                  <a:pt x="104" y="32"/>
                </a:cubicBezTo>
                <a:cubicBezTo>
                  <a:pt x="104" y="108"/>
                  <a:pt x="104" y="108"/>
                  <a:pt x="104" y="108"/>
                </a:cubicBezTo>
                <a:cubicBezTo>
                  <a:pt x="88" y="108"/>
                  <a:pt x="88" y="108"/>
                  <a:pt x="88" y="108"/>
                </a:cubicBezTo>
                <a:lnTo>
                  <a:pt x="88" y="32"/>
                </a:lnTo>
                <a:close/>
                <a:moveTo>
                  <a:pt x="32" y="32"/>
                </a:moveTo>
                <a:cubicBezTo>
                  <a:pt x="48" y="32"/>
                  <a:pt x="48" y="32"/>
                  <a:pt x="48" y="32"/>
                </a:cubicBezTo>
                <a:cubicBezTo>
                  <a:pt x="48" y="68"/>
                  <a:pt x="48" y="68"/>
                  <a:pt x="48" y="68"/>
                </a:cubicBezTo>
                <a:cubicBezTo>
                  <a:pt x="32" y="68"/>
                  <a:pt x="32" y="68"/>
                  <a:pt x="32" y="68"/>
                </a:cubicBezTo>
                <a:lnTo>
                  <a:pt x="32" y="32"/>
                </a:lnTo>
                <a:close/>
                <a:moveTo>
                  <a:pt x="64" y="92"/>
                </a:moveTo>
                <a:cubicBezTo>
                  <a:pt x="48" y="92"/>
                  <a:pt x="48" y="92"/>
                  <a:pt x="48" y="92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32" y="168"/>
                  <a:pt x="32" y="168"/>
                  <a:pt x="32" y="168"/>
                </a:cubicBezTo>
                <a:cubicBezTo>
                  <a:pt x="32" y="92"/>
                  <a:pt x="32" y="92"/>
                  <a:pt x="32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6" y="84"/>
                  <a:pt x="16" y="84"/>
                  <a:pt x="16" y="84"/>
                </a:cubicBezTo>
                <a:cubicBezTo>
                  <a:pt x="64" y="84"/>
                  <a:pt x="64" y="84"/>
                  <a:pt x="64" y="84"/>
                </a:cubicBezTo>
                <a:lnTo>
                  <a:pt x="64" y="92"/>
                </a:lnTo>
                <a:close/>
                <a:moveTo>
                  <a:pt x="120" y="132"/>
                </a:moveTo>
                <a:cubicBezTo>
                  <a:pt x="104" y="132"/>
                  <a:pt x="104" y="132"/>
                  <a:pt x="104" y="132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88" y="168"/>
                  <a:pt x="88" y="168"/>
                  <a:pt x="88" y="168"/>
                </a:cubicBezTo>
                <a:cubicBezTo>
                  <a:pt x="88" y="132"/>
                  <a:pt x="88" y="132"/>
                  <a:pt x="88" y="132"/>
                </a:cubicBezTo>
                <a:cubicBezTo>
                  <a:pt x="72" y="132"/>
                  <a:pt x="72" y="132"/>
                  <a:pt x="72" y="132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20" y="123"/>
                  <a:pt x="120" y="123"/>
                  <a:pt x="120" y="123"/>
                </a:cubicBezTo>
                <a:lnTo>
                  <a:pt x="120" y="132"/>
                </a:lnTo>
                <a:close/>
                <a:moveTo>
                  <a:pt x="180" y="108"/>
                </a:moveTo>
                <a:cubicBezTo>
                  <a:pt x="164" y="108"/>
                  <a:pt x="164" y="108"/>
                  <a:pt x="164" y="108"/>
                </a:cubicBezTo>
                <a:cubicBezTo>
                  <a:pt x="164" y="168"/>
                  <a:pt x="164" y="168"/>
                  <a:pt x="164" y="168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8" y="108"/>
                  <a:pt x="148" y="108"/>
                  <a:pt x="148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80" y="100"/>
                  <a:pt x="180" y="100"/>
                  <a:pt x="180" y="100"/>
                </a:cubicBezTo>
                <a:lnTo>
                  <a:pt x="180" y="108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247"/>
          <p:cNvSpPr>
            <a:spLocks noEditPoints="1"/>
          </p:cNvSpPr>
          <p:nvPr/>
        </p:nvSpPr>
        <p:spPr bwMode="auto">
          <a:xfrm>
            <a:off x="1933575" y="1117600"/>
            <a:ext cx="396875" cy="373063"/>
          </a:xfrm>
          <a:custGeom>
            <a:avLst/>
            <a:gdLst>
              <a:gd name="T0" fmla="*/ 95 w 200"/>
              <a:gd name="T1" fmla="*/ 172 h 188"/>
              <a:gd name="T2" fmla="*/ 95 w 200"/>
              <a:gd name="T3" fmla="*/ 99 h 188"/>
              <a:gd name="T4" fmla="*/ 96 w 200"/>
              <a:gd name="T5" fmla="*/ 105 h 188"/>
              <a:gd name="T6" fmla="*/ 96 w 200"/>
              <a:gd name="T7" fmla="*/ 166 h 188"/>
              <a:gd name="T8" fmla="*/ 96 w 200"/>
              <a:gd name="T9" fmla="*/ 105 h 188"/>
              <a:gd name="T10" fmla="*/ 20 w 200"/>
              <a:gd name="T11" fmla="*/ 96 h 188"/>
              <a:gd name="T12" fmla="*/ 73 w 200"/>
              <a:gd name="T13" fmla="*/ 86 h 188"/>
              <a:gd name="T14" fmla="*/ 80 w 200"/>
              <a:gd name="T15" fmla="*/ 68 h 188"/>
              <a:gd name="T16" fmla="*/ 113 w 200"/>
              <a:gd name="T17" fmla="*/ 75 h 188"/>
              <a:gd name="T18" fmla="*/ 106 w 200"/>
              <a:gd name="T19" fmla="*/ 96 h 188"/>
              <a:gd name="T20" fmla="*/ 186 w 200"/>
              <a:gd name="T21" fmla="*/ 80 h 188"/>
              <a:gd name="T22" fmla="*/ 119 w 200"/>
              <a:gd name="T23" fmla="*/ 60 h 188"/>
              <a:gd name="T24" fmla="*/ 33 w 200"/>
              <a:gd name="T25" fmla="*/ 74 h 188"/>
              <a:gd name="T26" fmla="*/ 6 w 200"/>
              <a:gd name="T27" fmla="*/ 80 h 188"/>
              <a:gd name="T28" fmla="*/ 112 w 200"/>
              <a:gd name="T29" fmla="*/ 136 h 188"/>
              <a:gd name="T30" fmla="*/ 79 w 200"/>
              <a:gd name="T31" fmla="*/ 136 h 188"/>
              <a:gd name="T32" fmla="*/ 179 w 200"/>
              <a:gd name="T33" fmla="*/ 0 h 188"/>
              <a:gd name="T34" fmla="*/ 124 w 200"/>
              <a:gd name="T35" fmla="*/ 20 h 188"/>
              <a:gd name="T36" fmla="*/ 146 w 200"/>
              <a:gd name="T37" fmla="*/ 76 h 188"/>
              <a:gd name="T38" fmla="*/ 200 w 200"/>
              <a:gd name="T39" fmla="*/ 53 h 188"/>
              <a:gd name="T40" fmla="*/ 179 w 200"/>
              <a:gd name="T41" fmla="*/ 0 h 188"/>
              <a:gd name="T42" fmla="*/ 152 w 200"/>
              <a:gd name="T43" fmla="*/ 37 h 188"/>
              <a:gd name="T44" fmla="*/ 173 w 200"/>
              <a:gd name="T45" fmla="*/ 37 h 188"/>
              <a:gd name="T46" fmla="*/ 99 w 200"/>
              <a:gd name="T47" fmla="*/ 87 h 188"/>
              <a:gd name="T48" fmla="*/ 99 w 200"/>
              <a:gd name="T49" fmla="*/ 73 h 188"/>
              <a:gd name="T50" fmla="*/ 79 w 200"/>
              <a:gd name="T51" fmla="*/ 80 h 188"/>
              <a:gd name="T52" fmla="*/ 99 w 200"/>
              <a:gd name="T53" fmla="*/ 87 h 188"/>
              <a:gd name="T54" fmla="*/ 33 w 200"/>
              <a:gd name="T55" fmla="*/ 60 h 188"/>
              <a:gd name="T56" fmla="*/ 6 w 200"/>
              <a:gd name="T57" fmla="*/ 53 h 188"/>
              <a:gd name="T58" fmla="*/ 6 w 200"/>
              <a:gd name="T59" fmla="*/ 67 h 188"/>
              <a:gd name="T60" fmla="*/ 179 w 200"/>
              <a:gd name="T61" fmla="*/ 100 h 188"/>
              <a:gd name="T62" fmla="*/ 140 w 200"/>
              <a:gd name="T63" fmla="*/ 134 h 188"/>
              <a:gd name="T64" fmla="*/ 52 w 200"/>
              <a:gd name="T65" fmla="*/ 134 h 188"/>
              <a:gd name="T66" fmla="*/ 13 w 200"/>
              <a:gd name="T67" fmla="*/ 100 h 188"/>
              <a:gd name="T68" fmla="*/ 3 w 200"/>
              <a:gd name="T69" fmla="*/ 180 h 188"/>
              <a:gd name="T70" fmla="*/ 179 w 200"/>
              <a:gd name="T71" fmla="*/ 188 h 188"/>
              <a:gd name="T72" fmla="*/ 187 w 200"/>
              <a:gd name="T73" fmla="*/ 107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00" h="188">
                <a:moveTo>
                  <a:pt x="59" y="136"/>
                </a:moveTo>
                <a:cubicBezTo>
                  <a:pt x="59" y="156"/>
                  <a:pt x="75" y="172"/>
                  <a:pt x="95" y="172"/>
                </a:cubicBezTo>
                <a:cubicBezTo>
                  <a:pt x="116" y="172"/>
                  <a:pt x="132" y="156"/>
                  <a:pt x="132" y="136"/>
                </a:cubicBezTo>
                <a:cubicBezTo>
                  <a:pt x="132" y="116"/>
                  <a:pt x="116" y="99"/>
                  <a:pt x="95" y="99"/>
                </a:cubicBezTo>
                <a:cubicBezTo>
                  <a:pt x="75" y="99"/>
                  <a:pt x="59" y="116"/>
                  <a:pt x="59" y="136"/>
                </a:cubicBezTo>
                <a:close/>
                <a:moveTo>
                  <a:pt x="96" y="105"/>
                </a:moveTo>
                <a:cubicBezTo>
                  <a:pt x="113" y="105"/>
                  <a:pt x="126" y="119"/>
                  <a:pt x="126" y="135"/>
                </a:cubicBezTo>
                <a:cubicBezTo>
                  <a:pt x="126" y="152"/>
                  <a:pt x="113" y="166"/>
                  <a:pt x="96" y="166"/>
                </a:cubicBezTo>
                <a:cubicBezTo>
                  <a:pt x="79" y="166"/>
                  <a:pt x="66" y="152"/>
                  <a:pt x="66" y="135"/>
                </a:cubicBezTo>
                <a:cubicBezTo>
                  <a:pt x="66" y="119"/>
                  <a:pt x="79" y="105"/>
                  <a:pt x="96" y="105"/>
                </a:cubicBezTo>
                <a:close/>
                <a:moveTo>
                  <a:pt x="6" y="80"/>
                </a:moveTo>
                <a:cubicBezTo>
                  <a:pt x="6" y="87"/>
                  <a:pt x="12" y="96"/>
                  <a:pt x="20" y="96"/>
                </a:cubicBezTo>
                <a:cubicBezTo>
                  <a:pt x="79" y="96"/>
                  <a:pt x="79" y="96"/>
                  <a:pt x="79" y="96"/>
                </a:cubicBezTo>
                <a:cubicBezTo>
                  <a:pt x="79" y="96"/>
                  <a:pt x="73" y="92"/>
                  <a:pt x="73" y="86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2" y="68"/>
                  <a:pt x="80" y="68"/>
                </a:cubicBezTo>
                <a:cubicBezTo>
                  <a:pt x="106" y="68"/>
                  <a:pt x="106" y="68"/>
                  <a:pt x="106" y="68"/>
                </a:cubicBezTo>
                <a:cubicBezTo>
                  <a:pt x="106" y="68"/>
                  <a:pt x="113" y="67"/>
                  <a:pt x="113" y="75"/>
                </a:cubicBezTo>
                <a:cubicBezTo>
                  <a:pt x="113" y="85"/>
                  <a:pt x="113" y="85"/>
                  <a:pt x="113" y="85"/>
                </a:cubicBezTo>
                <a:cubicBezTo>
                  <a:pt x="113" y="85"/>
                  <a:pt x="113" y="96"/>
                  <a:pt x="106" y="96"/>
                </a:cubicBezTo>
                <a:cubicBezTo>
                  <a:pt x="173" y="96"/>
                  <a:pt x="173" y="96"/>
                  <a:pt x="173" y="96"/>
                </a:cubicBezTo>
                <a:cubicBezTo>
                  <a:pt x="180" y="96"/>
                  <a:pt x="186" y="87"/>
                  <a:pt x="18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80"/>
                  <a:pt x="119" y="81"/>
                  <a:pt x="119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1" y="67"/>
                  <a:pt x="33" y="74"/>
                  <a:pt x="33" y="74"/>
                </a:cubicBezTo>
                <a:cubicBezTo>
                  <a:pt x="6" y="73"/>
                  <a:pt x="6" y="73"/>
                  <a:pt x="6" y="73"/>
                </a:cubicBezTo>
                <a:lnTo>
                  <a:pt x="6" y="80"/>
                </a:lnTo>
                <a:close/>
                <a:moveTo>
                  <a:pt x="96" y="152"/>
                </a:moveTo>
                <a:cubicBezTo>
                  <a:pt x="105" y="152"/>
                  <a:pt x="112" y="145"/>
                  <a:pt x="112" y="136"/>
                </a:cubicBezTo>
                <a:cubicBezTo>
                  <a:pt x="112" y="126"/>
                  <a:pt x="105" y="119"/>
                  <a:pt x="96" y="119"/>
                </a:cubicBezTo>
                <a:cubicBezTo>
                  <a:pt x="87" y="119"/>
                  <a:pt x="79" y="126"/>
                  <a:pt x="79" y="136"/>
                </a:cubicBezTo>
                <a:cubicBezTo>
                  <a:pt x="79" y="145"/>
                  <a:pt x="87" y="152"/>
                  <a:pt x="96" y="152"/>
                </a:cubicBezTo>
                <a:close/>
                <a:moveTo>
                  <a:pt x="179" y="0"/>
                </a:moveTo>
                <a:cubicBezTo>
                  <a:pt x="146" y="0"/>
                  <a:pt x="146" y="0"/>
                  <a:pt x="146" y="0"/>
                </a:cubicBezTo>
                <a:cubicBezTo>
                  <a:pt x="135" y="0"/>
                  <a:pt x="124" y="9"/>
                  <a:pt x="124" y="20"/>
                </a:cubicBezTo>
                <a:cubicBezTo>
                  <a:pt x="124" y="53"/>
                  <a:pt x="124" y="53"/>
                  <a:pt x="124" y="53"/>
                </a:cubicBezTo>
                <a:cubicBezTo>
                  <a:pt x="124" y="64"/>
                  <a:pt x="135" y="76"/>
                  <a:pt x="146" y="76"/>
                </a:cubicBezTo>
                <a:cubicBezTo>
                  <a:pt x="179" y="76"/>
                  <a:pt x="179" y="76"/>
                  <a:pt x="179" y="76"/>
                </a:cubicBezTo>
                <a:cubicBezTo>
                  <a:pt x="190" y="76"/>
                  <a:pt x="200" y="64"/>
                  <a:pt x="200" y="53"/>
                </a:cubicBezTo>
                <a:cubicBezTo>
                  <a:pt x="200" y="20"/>
                  <a:pt x="200" y="20"/>
                  <a:pt x="200" y="20"/>
                </a:cubicBezTo>
                <a:cubicBezTo>
                  <a:pt x="200" y="9"/>
                  <a:pt x="190" y="0"/>
                  <a:pt x="179" y="0"/>
                </a:cubicBezTo>
                <a:close/>
                <a:moveTo>
                  <a:pt x="162" y="47"/>
                </a:moveTo>
                <a:cubicBezTo>
                  <a:pt x="157" y="47"/>
                  <a:pt x="152" y="42"/>
                  <a:pt x="152" y="37"/>
                </a:cubicBezTo>
                <a:cubicBezTo>
                  <a:pt x="152" y="31"/>
                  <a:pt x="157" y="26"/>
                  <a:pt x="162" y="26"/>
                </a:cubicBezTo>
                <a:cubicBezTo>
                  <a:pt x="168" y="26"/>
                  <a:pt x="173" y="31"/>
                  <a:pt x="173" y="37"/>
                </a:cubicBezTo>
                <a:cubicBezTo>
                  <a:pt x="173" y="42"/>
                  <a:pt x="168" y="47"/>
                  <a:pt x="162" y="47"/>
                </a:cubicBezTo>
                <a:close/>
                <a:moveTo>
                  <a:pt x="99" y="87"/>
                </a:moveTo>
                <a:cubicBezTo>
                  <a:pt x="103" y="87"/>
                  <a:pt x="106" y="84"/>
                  <a:pt x="106" y="80"/>
                </a:cubicBezTo>
                <a:cubicBezTo>
                  <a:pt x="106" y="76"/>
                  <a:pt x="103" y="73"/>
                  <a:pt x="99" y="73"/>
                </a:cubicBezTo>
                <a:cubicBezTo>
                  <a:pt x="86" y="73"/>
                  <a:pt x="86" y="73"/>
                  <a:pt x="86" y="73"/>
                </a:cubicBezTo>
                <a:cubicBezTo>
                  <a:pt x="82" y="73"/>
                  <a:pt x="79" y="76"/>
                  <a:pt x="79" y="80"/>
                </a:cubicBezTo>
                <a:cubicBezTo>
                  <a:pt x="79" y="84"/>
                  <a:pt x="82" y="87"/>
                  <a:pt x="86" y="87"/>
                </a:cubicBezTo>
                <a:lnTo>
                  <a:pt x="99" y="87"/>
                </a:lnTo>
                <a:close/>
                <a:moveTo>
                  <a:pt x="26" y="67"/>
                </a:moveTo>
                <a:cubicBezTo>
                  <a:pt x="30" y="67"/>
                  <a:pt x="33" y="64"/>
                  <a:pt x="33" y="60"/>
                </a:cubicBezTo>
                <a:cubicBezTo>
                  <a:pt x="33" y="56"/>
                  <a:pt x="30" y="53"/>
                  <a:pt x="26" y="53"/>
                </a:cubicBezTo>
                <a:cubicBezTo>
                  <a:pt x="6" y="53"/>
                  <a:pt x="6" y="53"/>
                  <a:pt x="6" y="53"/>
                </a:cubicBezTo>
                <a:cubicBezTo>
                  <a:pt x="3" y="53"/>
                  <a:pt x="0" y="56"/>
                  <a:pt x="0" y="60"/>
                </a:cubicBezTo>
                <a:cubicBezTo>
                  <a:pt x="0" y="64"/>
                  <a:pt x="3" y="67"/>
                  <a:pt x="6" y="67"/>
                </a:cubicBezTo>
                <a:lnTo>
                  <a:pt x="26" y="67"/>
                </a:lnTo>
                <a:close/>
                <a:moveTo>
                  <a:pt x="179" y="100"/>
                </a:moveTo>
                <a:cubicBezTo>
                  <a:pt x="120" y="100"/>
                  <a:pt x="120" y="100"/>
                  <a:pt x="120" y="100"/>
                </a:cubicBezTo>
                <a:cubicBezTo>
                  <a:pt x="141" y="111"/>
                  <a:pt x="140" y="134"/>
                  <a:pt x="140" y="134"/>
                </a:cubicBezTo>
                <a:cubicBezTo>
                  <a:pt x="140" y="170"/>
                  <a:pt x="115" y="180"/>
                  <a:pt x="93" y="180"/>
                </a:cubicBezTo>
                <a:cubicBezTo>
                  <a:pt x="71" y="180"/>
                  <a:pt x="52" y="162"/>
                  <a:pt x="52" y="134"/>
                </a:cubicBezTo>
                <a:cubicBezTo>
                  <a:pt x="52" y="105"/>
                  <a:pt x="73" y="100"/>
                  <a:pt x="73" y="100"/>
                </a:cubicBezTo>
                <a:cubicBezTo>
                  <a:pt x="13" y="100"/>
                  <a:pt x="13" y="100"/>
                  <a:pt x="13" y="100"/>
                </a:cubicBezTo>
                <a:cubicBezTo>
                  <a:pt x="9" y="100"/>
                  <a:pt x="3" y="103"/>
                  <a:pt x="3" y="107"/>
                </a:cubicBezTo>
                <a:cubicBezTo>
                  <a:pt x="3" y="180"/>
                  <a:pt x="3" y="180"/>
                  <a:pt x="3" y="180"/>
                </a:cubicBezTo>
                <a:cubicBezTo>
                  <a:pt x="3" y="183"/>
                  <a:pt x="9" y="188"/>
                  <a:pt x="13" y="188"/>
                </a:cubicBezTo>
                <a:cubicBezTo>
                  <a:pt x="179" y="188"/>
                  <a:pt x="179" y="188"/>
                  <a:pt x="179" y="188"/>
                </a:cubicBezTo>
                <a:cubicBezTo>
                  <a:pt x="183" y="188"/>
                  <a:pt x="187" y="183"/>
                  <a:pt x="187" y="180"/>
                </a:cubicBezTo>
                <a:cubicBezTo>
                  <a:pt x="187" y="107"/>
                  <a:pt x="187" y="107"/>
                  <a:pt x="187" y="107"/>
                </a:cubicBezTo>
                <a:cubicBezTo>
                  <a:pt x="187" y="103"/>
                  <a:pt x="183" y="100"/>
                  <a:pt x="179" y="100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F0000"/>
              </a:solidFill>
            </a:endParaRPr>
          </a:p>
        </p:txBody>
      </p:sp>
      <p:sp>
        <p:nvSpPr>
          <p:cNvPr id="49" name="Freeform 248"/>
          <p:cNvSpPr>
            <a:spLocks/>
          </p:cNvSpPr>
          <p:nvPr/>
        </p:nvSpPr>
        <p:spPr bwMode="auto">
          <a:xfrm>
            <a:off x="2411413" y="1116013"/>
            <a:ext cx="422275" cy="366713"/>
          </a:xfrm>
          <a:custGeom>
            <a:avLst/>
            <a:gdLst>
              <a:gd name="T0" fmla="*/ 155 w 214"/>
              <a:gd name="T1" fmla="*/ 12 h 185"/>
              <a:gd name="T2" fmla="*/ 146 w 214"/>
              <a:gd name="T3" fmla="*/ 5 h 185"/>
              <a:gd name="T4" fmla="*/ 68 w 214"/>
              <a:gd name="T5" fmla="*/ 5 h 185"/>
              <a:gd name="T6" fmla="*/ 59 w 214"/>
              <a:gd name="T7" fmla="*/ 12 h 185"/>
              <a:gd name="T8" fmla="*/ 11 w 214"/>
              <a:gd name="T9" fmla="*/ 153 h 185"/>
              <a:gd name="T10" fmla="*/ 12 w 214"/>
              <a:gd name="T11" fmla="*/ 155 h 185"/>
              <a:gd name="T12" fmla="*/ 17 w 214"/>
              <a:gd name="T13" fmla="*/ 159 h 185"/>
              <a:gd name="T14" fmla="*/ 20 w 214"/>
              <a:gd name="T15" fmla="*/ 160 h 185"/>
              <a:gd name="T16" fmla="*/ 33 w 214"/>
              <a:gd name="T17" fmla="*/ 171 h 185"/>
              <a:gd name="T18" fmla="*/ 33 w 214"/>
              <a:gd name="T19" fmla="*/ 173 h 185"/>
              <a:gd name="T20" fmla="*/ 38 w 214"/>
              <a:gd name="T21" fmla="*/ 182 h 185"/>
              <a:gd name="T22" fmla="*/ 47 w 214"/>
              <a:gd name="T23" fmla="*/ 185 h 185"/>
              <a:gd name="T24" fmla="*/ 56 w 214"/>
              <a:gd name="T25" fmla="*/ 184 h 185"/>
              <a:gd name="T26" fmla="*/ 64 w 214"/>
              <a:gd name="T27" fmla="*/ 179 h 185"/>
              <a:gd name="T28" fmla="*/ 67 w 214"/>
              <a:gd name="T29" fmla="*/ 170 h 185"/>
              <a:gd name="T30" fmla="*/ 60 w 214"/>
              <a:gd name="T31" fmla="*/ 98 h 185"/>
              <a:gd name="T32" fmla="*/ 46 w 214"/>
              <a:gd name="T33" fmla="*/ 86 h 185"/>
              <a:gd name="T34" fmla="*/ 37 w 214"/>
              <a:gd name="T35" fmla="*/ 87 h 185"/>
              <a:gd name="T36" fmla="*/ 26 w 214"/>
              <a:gd name="T37" fmla="*/ 101 h 185"/>
              <a:gd name="T38" fmla="*/ 26 w 214"/>
              <a:gd name="T39" fmla="*/ 103 h 185"/>
              <a:gd name="T40" fmla="*/ 22 w 214"/>
              <a:gd name="T41" fmla="*/ 107 h 185"/>
              <a:gd name="T42" fmla="*/ 64 w 214"/>
              <a:gd name="T43" fmla="*/ 31 h 185"/>
              <a:gd name="T44" fmla="*/ 72 w 214"/>
              <a:gd name="T45" fmla="*/ 32 h 185"/>
              <a:gd name="T46" fmla="*/ 143 w 214"/>
              <a:gd name="T47" fmla="*/ 32 h 185"/>
              <a:gd name="T48" fmla="*/ 151 w 214"/>
              <a:gd name="T49" fmla="*/ 31 h 185"/>
              <a:gd name="T50" fmla="*/ 192 w 214"/>
              <a:gd name="T51" fmla="*/ 107 h 185"/>
              <a:gd name="T52" fmla="*/ 188 w 214"/>
              <a:gd name="T53" fmla="*/ 103 h 185"/>
              <a:gd name="T54" fmla="*/ 188 w 214"/>
              <a:gd name="T55" fmla="*/ 101 h 185"/>
              <a:gd name="T56" fmla="*/ 177 w 214"/>
              <a:gd name="T57" fmla="*/ 87 h 185"/>
              <a:gd name="T58" fmla="*/ 168 w 214"/>
              <a:gd name="T59" fmla="*/ 86 h 185"/>
              <a:gd name="T60" fmla="*/ 155 w 214"/>
              <a:gd name="T61" fmla="*/ 98 h 185"/>
              <a:gd name="T62" fmla="*/ 148 w 214"/>
              <a:gd name="T63" fmla="*/ 170 h 185"/>
              <a:gd name="T64" fmla="*/ 150 w 214"/>
              <a:gd name="T65" fmla="*/ 179 h 185"/>
              <a:gd name="T66" fmla="*/ 159 w 214"/>
              <a:gd name="T67" fmla="*/ 184 h 185"/>
              <a:gd name="T68" fmla="*/ 168 w 214"/>
              <a:gd name="T69" fmla="*/ 185 h 185"/>
              <a:gd name="T70" fmla="*/ 181 w 214"/>
              <a:gd name="T71" fmla="*/ 173 h 185"/>
              <a:gd name="T72" fmla="*/ 181 w 214"/>
              <a:gd name="T73" fmla="*/ 171 h 185"/>
              <a:gd name="T74" fmla="*/ 194 w 214"/>
              <a:gd name="T75" fmla="*/ 160 h 185"/>
              <a:gd name="T76" fmla="*/ 198 w 214"/>
              <a:gd name="T77" fmla="*/ 159 h 185"/>
              <a:gd name="T78" fmla="*/ 200 w 214"/>
              <a:gd name="T79" fmla="*/ 157 h 185"/>
              <a:gd name="T80" fmla="*/ 202 w 214"/>
              <a:gd name="T81" fmla="*/ 155 h 185"/>
              <a:gd name="T82" fmla="*/ 203 w 214"/>
              <a:gd name="T83" fmla="*/ 153 h 185"/>
              <a:gd name="T84" fmla="*/ 155 w 214"/>
              <a:gd name="T85" fmla="*/ 12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14" h="185">
                <a:moveTo>
                  <a:pt x="155" y="12"/>
                </a:moveTo>
                <a:cubicBezTo>
                  <a:pt x="154" y="9"/>
                  <a:pt x="150" y="6"/>
                  <a:pt x="146" y="5"/>
                </a:cubicBezTo>
                <a:cubicBezTo>
                  <a:pt x="120" y="0"/>
                  <a:pt x="95" y="0"/>
                  <a:pt x="68" y="5"/>
                </a:cubicBezTo>
                <a:cubicBezTo>
                  <a:pt x="64" y="6"/>
                  <a:pt x="61" y="8"/>
                  <a:pt x="59" y="12"/>
                </a:cubicBezTo>
                <a:cubicBezTo>
                  <a:pt x="19" y="31"/>
                  <a:pt x="0" y="86"/>
                  <a:pt x="11" y="153"/>
                </a:cubicBezTo>
                <a:cubicBezTo>
                  <a:pt x="11" y="153"/>
                  <a:pt x="12" y="154"/>
                  <a:pt x="12" y="155"/>
                </a:cubicBezTo>
                <a:cubicBezTo>
                  <a:pt x="12" y="155"/>
                  <a:pt x="17" y="159"/>
                  <a:pt x="17" y="159"/>
                </a:cubicBezTo>
                <a:cubicBezTo>
                  <a:pt x="17" y="160"/>
                  <a:pt x="19" y="161"/>
                  <a:pt x="20" y="160"/>
                </a:cubicBezTo>
                <a:cubicBezTo>
                  <a:pt x="24" y="165"/>
                  <a:pt x="28" y="169"/>
                  <a:pt x="33" y="171"/>
                </a:cubicBezTo>
                <a:cubicBezTo>
                  <a:pt x="33" y="173"/>
                  <a:pt x="33" y="173"/>
                  <a:pt x="33" y="173"/>
                </a:cubicBezTo>
                <a:cubicBezTo>
                  <a:pt x="34" y="177"/>
                  <a:pt x="35" y="180"/>
                  <a:pt x="38" y="182"/>
                </a:cubicBezTo>
                <a:cubicBezTo>
                  <a:pt x="40" y="184"/>
                  <a:pt x="43" y="185"/>
                  <a:pt x="47" y="185"/>
                </a:cubicBezTo>
                <a:cubicBezTo>
                  <a:pt x="56" y="184"/>
                  <a:pt x="56" y="184"/>
                  <a:pt x="56" y="184"/>
                </a:cubicBezTo>
                <a:cubicBezTo>
                  <a:pt x="59" y="183"/>
                  <a:pt x="62" y="182"/>
                  <a:pt x="64" y="179"/>
                </a:cubicBezTo>
                <a:cubicBezTo>
                  <a:pt x="66" y="177"/>
                  <a:pt x="67" y="173"/>
                  <a:pt x="67" y="170"/>
                </a:cubicBezTo>
                <a:cubicBezTo>
                  <a:pt x="60" y="98"/>
                  <a:pt x="60" y="98"/>
                  <a:pt x="60" y="98"/>
                </a:cubicBezTo>
                <a:cubicBezTo>
                  <a:pt x="59" y="91"/>
                  <a:pt x="53" y="86"/>
                  <a:pt x="46" y="86"/>
                </a:cubicBezTo>
                <a:cubicBezTo>
                  <a:pt x="37" y="87"/>
                  <a:pt x="37" y="87"/>
                  <a:pt x="37" y="87"/>
                </a:cubicBezTo>
                <a:cubicBezTo>
                  <a:pt x="30" y="88"/>
                  <a:pt x="25" y="94"/>
                  <a:pt x="26" y="101"/>
                </a:cubicBezTo>
                <a:cubicBezTo>
                  <a:pt x="26" y="101"/>
                  <a:pt x="26" y="102"/>
                  <a:pt x="26" y="103"/>
                </a:cubicBezTo>
                <a:cubicBezTo>
                  <a:pt x="25" y="104"/>
                  <a:pt x="23" y="105"/>
                  <a:pt x="22" y="107"/>
                </a:cubicBezTo>
                <a:cubicBezTo>
                  <a:pt x="25" y="70"/>
                  <a:pt x="40" y="43"/>
                  <a:pt x="64" y="31"/>
                </a:cubicBezTo>
                <a:cubicBezTo>
                  <a:pt x="66" y="32"/>
                  <a:pt x="69" y="32"/>
                  <a:pt x="72" y="32"/>
                </a:cubicBezTo>
                <a:cubicBezTo>
                  <a:pt x="96" y="27"/>
                  <a:pt x="119" y="27"/>
                  <a:pt x="143" y="32"/>
                </a:cubicBezTo>
                <a:cubicBezTo>
                  <a:pt x="146" y="32"/>
                  <a:pt x="148" y="32"/>
                  <a:pt x="151" y="31"/>
                </a:cubicBezTo>
                <a:cubicBezTo>
                  <a:pt x="174" y="43"/>
                  <a:pt x="189" y="70"/>
                  <a:pt x="192" y="107"/>
                </a:cubicBezTo>
                <a:cubicBezTo>
                  <a:pt x="191" y="105"/>
                  <a:pt x="189" y="104"/>
                  <a:pt x="188" y="103"/>
                </a:cubicBezTo>
                <a:cubicBezTo>
                  <a:pt x="188" y="101"/>
                  <a:pt x="188" y="101"/>
                  <a:pt x="188" y="101"/>
                </a:cubicBezTo>
                <a:cubicBezTo>
                  <a:pt x="189" y="94"/>
                  <a:pt x="184" y="88"/>
                  <a:pt x="177" y="87"/>
                </a:cubicBezTo>
                <a:cubicBezTo>
                  <a:pt x="168" y="86"/>
                  <a:pt x="168" y="86"/>
                  <a:pt x="168" y="86"/>
                </a:cubicBezTo>
                <a:cubicBezTo>
                  <a:pt x="161" y="86"/>
                  <a:pt x="155" y="91"/>
                  <a:pt x="155" y="98"/>
                </a:cubicBezTo>
                <a:cubicBezTo>
                  <a:pt x="148" y="170"/>
                  <a:pt x="148" y="170"/>
                  <a:pt x="148" y="170"/>
                </a:cubicBezTo>
                <a:cubicBezTo>
                  <a:pt x="147" y="173"/>
                  <a:pt x="148" y="177"/>
                  <a:pt x="150" y="179"/>
                </a:cubicBezTo>
                <a:cubicBezTo>
                  <a:pt x="152" y="182"/>
                  <a:pt x="155" y="183"/>
                  <a:pt x="159" y="184"/>
                </a:cubicBezTo>
                <a:cubicBezTo>
                  <a:pt x="159" y="184"/>
                  <a:pt x="168" y="185"/>
                  <a:pt x="168" y="185"/>
                </a:cubicBezTo>
                <a:cubicBezTo>
                  <a:pt x="174" y="185"/>
                  <a:pt x="180" y="180"/>
                  <a:pt x="181" y="173"/>
                </a:cubicBezTo>
                <a:cubicBezTo>
                  <a:pt x="181" y="173"/>
                  <a:pt x="181" y="172"/>
                  <a:pt x="181" y="171"/>
                </a:cubicBezTo>
                <a:cubicBezTo>
                  <a:pt x="186" y="169"/>
                  <a:pt x="191" y="165"/>
                  <a:pt x="194" y="160"/>
                </a:cubicBezTo>
                <a:cubicBezTo>
                  <a:pt x="195" y="161"/>
                  <a:pt x="197" y="160"/>
                  <a:pt x="198" y="159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2" y="155"/>
                  <a:pt x="202" y="155"/>
                  <a:pt x="202" y="155"/>
                </a:cubicBezTo>
                <a:cubicBezTo>
                  <a:pt x="203" y="154"/>
                  <a:pt x="203" y="153"/>
                  <a:pt x="203" y="153"/>
                </a:cubicBezTo>
                <a:cubicBezTo>
                  <a:pt x="214" y="86"/>
                  <a:pt x="195" y="31"/>
                  <a:pt x="155" y="12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249"/>
          <p:cNvSpPr>
            <a:spLocks noEditPoints="1"/>
          </p:cNvSpPr>
          <p:nvPr/>
        </p:nvSpPr>
        <p:spPr bwMode="auto">
          <a:xfrm>
            <a:off x="2914650" y="1106488"/>
            <a:ext cx="387350" cy="393700"/>
          </a:xfrm>
          <a:custGeom>
            <a:avLst/>
            <a:gdLst>
              <a:gd name="T0" fmla="*/ 58 w 196"/>
              <a:gd name="T1" fmla="*/ 148 h 199"/>
              <a:gd name="T2" fmla="*/ 72 w 196"/>
              <a:gd name="T3" fmla="*/ 134 h 199"/>
              <a:gd name="T4" fmla="*/ 58 w 196"/>
              <a:gd name="T5" fmla="*/ 120 h 199"/>
              <a:gd name="T6" fmla="*/ 43 w 196"/>
              <a:gd name="T7" fmla="*/ 134 h 199"/>
              <a:gd name="T8" fmla="*/ 58 w 196"/>
              <a:gd name="T9" fmla="*/ 148 h 199"/>
              <a:gd name="T10" fmla="*/ 70 w 196"/>
              <a:gd name="T11" fmla="*/ 75 h 199"/>
              <a:gd name="T12" fmla="*/ 80 w 196"/>
              <a:gd name="T13" fmla="*/ 65 h 199"/>
              <a:gd name="T14" fmla="*/ 70 w 196"/>
              <a:gd name="T15" fmla="*/ 55 h 199"/>
              <a:gd name="T16" fmla="*/ 60 w 196"/>
              <a:gd name="T17" fmla="*/ 65 h 199"/>
              <a:gd name="T18" fmla="*/ 70 w 196"/>
              <a:gd name="T19" fmla="*/ 75 h 199"/>
              <a:gd name="T20" fmla="*/ 0 w 196"/>
              <a:gd name="T21" fmla="*/ 199 h 199"/>
              <a:gd name="T22" fmla="*/ 112 w 196"/>
              <a:gd name="T23" fmla="*/ 199 h 199"/>
              <a:gd name="T24" fmla="*/ 112 w 196"/>
              <a:gd name="T25" fmla="*/ 0 h 199"/>
              <a:gd name="T26" fmla="*/ 0 w 196"/>
              <a:gd name="T27" fmla="*/ 0 h 199"/>
              <a:gd name="T28" fmla="*/ 0 w 196"/>
              <a:gd name="T29" fmla="*/ 199 h 199"/>
              <a:gd name="T30" fmla="*/ 70 w 196"/>
              <a:gd name="T31" fmla="*/ 50 h 199"/>
              <a:gd name="T32" fmla="*/ 85 w 196"/>
              <a:gd name="T33" fmla="*/ 65 h 199"/>
              <a:gd name="T34" fmla="*/ 70 w 196"/>
              <a:gd name="T35" fmla="*/ 80 h 199"/>
              <a:gd name="T36" fmla="*/ 55 w 196"/>
              <a:gd name="T37" fmla="*/ 65 h 199"/>
              <a:gd name="T38" fmla="*/ 70 w 196"/>
              <a:gd name="T39" fmla="*/ 50 h 199"/>
              <a:gd name="T40" fmla="*/ 58 w 196"/>
              <a:gd name="T41" fmla="*/ 102 h 199"/>
              <a:gd name="T42" fmla="*/ 91 w 196"/>
              <a:gd name="T43" fmla="*/ 134 h 199"/>
              <a:gd name="T44" fmla="*/ 58 w 196"/>
              <a:gd name="T45" fmla="*/ 166 h 199"/>
              <a:gd name="T46" fmla="*/ 25 w 196"/>
              <a:gd name="T47" fmla="*/ 134 h 199"/>
              <a:gd name="T48" fmla="*/ 58 w 196"/>
              <a:gd name="T49" fmla="*/ 102 h 199"/>
              <a:gd name="T50" fmla="*/ 128 w 196"/>
              <a:gd name="T51" fmla="*/ 87 h 199"/>
              <a:gd name="T52" fmla="*/ 128 w 196"/>
              <a:gd name="T53" fmla="*/ 199 h 199"/>
              <a:gd name="T54" fmla="*/ 196 w 196"/>
              <a:gd name="T55" fmla="*/ 199 h 199"/>
              <a:gd name="T56" fmla="*/ 196 w 196"/>
              <a:gd name="T57" fmla="*/ 87 h 199"/>
              <a:gd name="T58" fmla="*/ 128 w 196"/>
              <a:gd name="T59" fmla="*/ 87 h 199"/>
              <a:gd name="T60" fmla="*/ 168 w 196"/>
              <a:gd name="T61" fmla="*/ 115 h 199"/>
              <a:gd name="T62" fmla="*/ 177 w 196"/>
              <a:gd name="T63" fmla="*/ 123 h 199"/>
              <a:gd name="T64" fmla="*/ 168 w 196"/>
              <a:gd name="T65" fmla="*/ 131 h 199"/>
              <a:gd name="T66" fmla="*/ 160 w 196"/>
              <a:gd name="T67" fmla="*/ 123 h 199"/>
              <a:gd name="T68" fmla="*/ 168 w 196"/>
              <a:gd name="T69" fmla="*/ 115 h 199"/>
              <a:gd name="T70" fmla="*/ 161 w 196"/>
              <a:gd name="T71" fmla="*/ 180 h 199"/>
              <a:gd name="T72" fmla="*/ 143 w 196"/>
              <a:gd name="T73" fmla="*/ 162 h 199"/>
              <a:gd name="T74" fmla="*/ 161 w 196"/>
              <a:gd name="T75" fmla="*/ 144 h 199"/>
              <a:gd name="T76" fmla="*/ 180 w 196"/>
              <a:gd name="T77" fmla="*/ 162 h 199"/>
              <a:gd name="T78" fmla="*/ 161 w 196"/>
              <a:gd name="T79" fmla="*/ 180 h 199"/>
              <a:gd name="T80" fmla="*/ 161 w 196"/>
              <a:gd name="T81" fmla="*/ 154 h 199"/>
              <a:gd name="T82" fmla="*/ 153 w 196"/>
              <a:gd name="T83" fmla="*/ 162 h 199"/>
              <a:gd name="T84" fmla="*/ 161 w 196"/>
              <a:gd name="T85" fmla="*/ 170 h 199"/>
              <a:gd name="T86" fmla="*/ 169 w 196"/>
              <a:gd name="T87" fmla="*/ 162 h 199"/>
              <a:gd name="T88" fmla="*/ 161 w 196"/>
              <a:gd name="T89" fmla="*/ 154 h 199"/>
              <a:gd name="T90" fmla="*/ 168 w 196"/>
              <a:gd name="T91" fmla="*/ 129 h 199"/>
              <a:gd name="T92" fmla="*/ 174 w 196"/>
              <a:gd name="T93" fmla="*/ 123 h 199"/>
              <a:gd name="T94" fmla="*/ 168 w 196"/>
              <a:gd name="T95" fmla="*/ 118 h 199"/>
              <a:gd name="T96" fmla="*/ 163 w 196"/>
              <a:gd name="T97" fmla="*/ 123 h 199"/>
              <a:gd name="T98" fmla="*/ 168 w 196"/>
              <a:gd name="T99" fmla="*/ 12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6" h="199">
                <a:moveTo>
                  <a:pt x="58" y="148"/>
                </a:moveTo>
                <a:cubicBezTo>
                  <a:pt x="66" y="148"/>
                  <a:pt x="72" y="142"/>
                  <a:pt x="72" y="134"/>
                </a:cubicBezTo>
                <a:cubicBezTo>
                  <a:pt x="72" y="126"/>
                  <a:pt x="66" y="120"/>
                  <a:pt x="58" y="120"/>
                </a:cubicBezTo>
                <a:cubicBezTo>
                  <a:pt x="50" y="120"/>
                  <a:pt x="43" y="126"/>
                  <a:pt x="43" y="134"/>
                </a:cubicBezTo>
                <a:cubicBezTo>
                  <a:pt x="43" y="142"/>
                  <a:pt x="50" y="148"/>
                  <a:pt x="58" y="148"/>
                </a:cubicBezTo>
                <a:close/>
                <a:moveTo>
                  <a:pt x="70" y="75"/>
                </a:moveTo>
                <a:cubicBezTo>
                  <a:pt x="76" y="75"/>
                  <a:pt x="80" y="70"/>
                  <a:pt x="80" y="65"/>
                </a:cubicBezTo>
                <a:cubicBezTo>
                  <a:pt x="80" y="60"/>
                  <a:pt x="76" y="55"/>
                  <a:pt x="70" y="55"/>
                </a:cubicBezTo>
                <a:cubicBezTo>
                  <a:pt x="65" y="55"/>
                  <a:pt x="60" y="60"/>
                  <a:pt x="60" y="65"/>
                </a:cubicBezTo>
                <a:cubicBezTo>
                  <a:pt x="60" y="70"/>
                  <a:pt x="65" y="75"/>
                  <a:pt x="70" y="75"/>
                </a:cubicBezTo>
                <a:close/>
                <a:moveTo>
                  <a:pt x="0" y="199"/>
                </a:moveTo>
                <a:cubicBezTo>
                  <a:pt x="112" y="199"/>
                  <a:pt x="112" y="199"/>
                  <a:pt x="112" y="199"/>
                </a:cubicBezTo>
                <a:cubicBezTo>
                  <a:pt x="112" y="0"/>
                  <a:pt x="112" y="0"/>
                  <a:pt x="112" y="0"/>
                </a:cubicBezTo>
                <a:cubicBezTo>
                  <a:pt x="0" y="0"/>
                  <a:pt x="0" y="0"/>
                  <a:pt x="0" y="0"/>
                </a:cubicBezTo>
                <a:lnTo>
                  <a:pt x="0" y="199"/>
                </a:lnTo>
                <a:close/>
                <a:moveTo>
                  <a:pt x="70" y="50"/>
                </a:moveTo>
                <a:cubicBezTo>
                  <a:pt x="79" y="50"/>
                  <a:pt x="85" y="57"/>
                  <a:pt x="85" y="65"/>
                </a:cubicBezTo>
                <a:cubicBezTo>
                  <a:pt x="85" y="73"/>
                  <a:pt x="79" y="80"/>
                  <a:pt x="70" y="80"/>
                </a:cubicBezTo>
                <a:cubicBezTo>
                  <a:pt x="62" y="80"/>
                  <a:pt x="55" y="73"/>
                  <a:pt x="55" y="65"/>
                </a:cubicBezTo>
                <a:cubicBezTo>
                  <a:pt x="55" y="57"/>
                  <a:pt x="62" y="50"/>
                  <a:pt x="70" y="50"/>
                </a:cubicBezTo>
                <a:close/>
                <a:moveTo>
                  <a:pt x="58" y="102"/>
                </a:moveTo>
                <a:cubicBezTo>
                  <a:pt x="76" y="102"/>
                  <a:pt x="91" y="116"/>
                  <a:pt x="91" y="134"/>
                </a:cubicBezTo>
                <a:cubicBezTo>
                  <a:pt x="91" y="152"/>
                  <a:pt x="76" y="166"/>
                  <a:pt x="58" y="166"/>
                </a:cubicBezTo>
                <a:cubicBezTo>
                  <a:pt x="40" y="166"/>
                  <a:pt x="25" y="152"/>
                  <a:pt x="25" y="134"/>
                </a:cubicBezTo>
                <a:cubicBezTo>
                  <a:pt x="25" y="116"/>
                  <a:pt x="40" y="102"/>
                  <a:pt x="58" y="102"/>
                </a:cubicBezTo>
                <a:close/>
                <a:moveTo>
                  <a:pt x="128" y="87"/>
                </a:moveTo>
                <a:cubicBezTo>
                  <a:pt x="128" y="199"/>
                  <a:pt x="128" y="199"/>
                  <a:pt x="128" y="199"/>
                </a:cubicBezTo>
                <a:cubicBezTo>
                  <a:pt x="196" y="199"/>
                  <a:pt x="196" y="199"/>
                  <a:pt x="196" y="199"/>
                </a:cubicBezTo>
                <a:cubicBezTo>
                  <a:pt x="196" y="87"/>
                  <a:pt x="196" y="87"/>
                  <a:pt x="196" y="87"/>
                </a:cubicBezTo>
                <a:lnTo>
                  <a:pt x="128" y="87"/>
                </a:lnTo>
                <a:close/>
                <a:moveTo>
                  <a:pt x="168" y="115"/>
                </a:moveTo>
                <a:cubicBezTo>
                  <a:pt x="173" y="115"/>
                  <a:pt x="177" y="119"/>
                  <a:pt x="177" y="123"/>
                </a:cubicBezTo>
                <a:cubicBezTo>
                  <a:pt x="177" y="128"/>
                  <a:pt x="173" y="131"/>
                  <a:pt x="168" y="131"/>
                </a:cubicBezTo>
                <a:cubicBezTo>
                  <a:pt x="164" y="131"/>
                  <a:pt x="160" y="128"/>
                  <a:pt x="160" y="123"/>
                </a:cubicBezTo>
                <a:cubicBezTo>
                  <a:pt x="160" y="119"/>
                  <a:pt x="164" y="115"/>
                  <a:pt x="168" y="115"/>
                </a:cubicBezTo>
                <a:close/>
                <a:moveTo>
                  <a:pt x="161" y="180"/>
                </a:moveTo>
                <a:cubicBezTo>
                  <a:pt x="151" y="180"/>
                  <a:pt x="143" y="172"/>
                  <a:pt x="143" y="162"/>
                </a:cubicBezTo>
                <a:cubicBezTo>
                  <a:pt x="143" y="152"/>
                  <a:pt x="151" y="144"/>
                  <a:pt x="161" y="144"/>
                </a:cubicBezTo>
                <a:cubicBezTo>
                  <a:pt x="172" y="144"/>
                  <a:pt x="180" y="152"/>
                  <a:pt x="180" y="162"/>
                </a:cubicBezTo>
                <a:cubicBezTo>
                  <a:pt x="180" y="172"/>
                  <a:pt x="172" y="180"/>
                  <a:pt x="161" y="180"/>
                </a:cubicBezTo>
                <a:close/>
                <a:moveTo>
                  <a:pt x="161" y="154"/>
                </a:moveTo>
                <a:cubicBezTo>
                  <a:pt x="157" y="154"/>
                  <a:pt x="153" y="158"/>
                  <a:pt x="153" y="162"/>
                </a:cubicBezTo>
                <a:cubicBezTo>
                  <a:pt x="153" y="166"/>
                  <a:pt x="157" y="170"/>
                  <a:pt x="161" y="170"/>
                </a:cubicBezTo>
                <a:cubicBezTo>
                  <a:pt x="166" y="170"/>
                  <a:pt x="169" y="166"/>
                  <a:pt x="169" y="162"/>
                </a:cubicBezTo>
                <a:cubicBezTo>
                  <a:pt x="169" y="158"/>
                  <a:pt x="166" y="154"/>
                  <a:pt x="161" y="154"/>
                </a:cubicBezTo>
                <a:close/>
                <a:moveTo>
                  <a:pt x="168" y="129"/>
                </a:moveTo>
                <a:cubicBezTo>
                  <a:pt x="171" y="129"/>
                  <a:pt x="174" y="126"/>
                  <a:pt x="174" y="123"/>
                </a:cubicBezTo>
                <a:cubicBezTo>
                  <a:pt x="174" y="120"/>
                  <a:pt x="171" y="118"/>
                  <a:pt x="168" y="118"/>
                </a:cubicBezTo>
                <a:cubicBezTo>
                  <a:pt x="165" y="118"/>
                  <a:pt x="163" y="120"/>
                  <a:pt x="163" y="123"/>
                </a:cubicBezTo>
                <a:cubicBezTo>
                  <a:pt x="163" y="126"/>
                  <a:pt x="165" y="129"/>
                  <a:pt x="168" y="129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250"/>
          <p:cNvSpPr>
            <a:spLocks noEditPoints="1"/>
          </p:cNvSpPr>
          <p:nvPr/>
        </p:nvSpPr>
        <p:spPr bwMode="auto">
          <a:xfrm>
            <a:off x="14288" y="1595438"/>
            <a:ext cx="363538" cy="395288"/>
          </a:xfrm>
          <a:custGeom>
            <a:avLst/>
            <a:gdLst>
              <a:gd name="T0" fmla="*/ 183 w 184"/>
              <a:gd name="T1" fmla="*/ 192 h 200"/>
              <a:gd name="T2" fmla="*/ 164 w 184"/>
              <a:gd name="T3" fmla="*/ 173 h 200"/>
              <a:gd name="T4" fmla="*/ 164 w 184"/>
              <a:gd name="T5" fmla="*/ 92 h 200"/>
              <a:gd name="T6" fmla="*/ 183 w 184"/>
              <a:gd name="T7" fmla="*/ 73 h 200"/>
              <a:gd name="T8" fmla="*/ 184 w 184"/>
              <a:gd name="T9" fmla="*/ 76 h 200"/>
              <a:gd name="T10" fmla="*/ 184 w 184"/>
              <a:gd name="T11" fmla="*/ 188 h 200"/>
              <a:gd name="T12" fmla="*/ 183 w 184"/>
              <a:gd name="T13" fmla="*/ 192 h 200"/>
              <a:gd name="T14" fmla="*/ 23 w 184"/>
              <a:gd name="T15" fmla="*/ 84 h 200"/>
              <a:gd name="T16" fmla="*/ 5 w 184"/>
              <a:gd name="T17" fmla="*/ 66 h 200"/>
              <a:gd name="T18" fmla="*/ 12 w 184"/>
              <a:gd name="T19" fmla="*/ 64 h 200"/>
              <a:gd name="T20" fmla="*/ 21 w 184"/>
              <a:gd name="T21" fmla="*/ 64 h 200"/>
              <a:gd name="T22" fmla="*/ 82 w 184"/>
              <a:gd name="T23" fmla="*/ 18 h 200"/>
              <a:gd name="T24" fmla="*/ 81 w 184"/>
              <a:gd name="T25" fmla="*/ 15 h 200"/>
              <a:gd name="T26" fmla="*/ 95 w 184"/>
              <a:gd name="T27" fmla="*/ 0 h 200"/>
              <a:gd name="T28" fmla="*/ 110 w 184"/>
              <a:gd name="T29" fmla="*/ 15 h 200"/>
              <a:gd name="T30" fmla="*/ 108 w 184"/>
              <a:gd name="T31" fmla="*/ 22 h 200"/>
              <a:gd name="T32" fmla="*/ 163 w 184"/>
              <a:gd name="T33" fmla="*/ 64 h 200"/>
              <a:gd name="T34" fmla="*/ 172 w 184"/>
              <a:gd name="T35" fmla="*/ 64 h 200"/>
              <a:gd name="T36" fmla="*/ 178 w 184"/>
              <a:gd name="T37" fmla="*/ 66 h 200"/>
              <a:gd name="T38" fmla="*/ 160 w 184"/>
              <a:gd name="T39" fmla="*/ 84 h 200"/>
              <a:gd name="T40" fmla="*/ 23 w 184"/>
              <a:gd name="T41" fmla="*/ 84 h 200"/>
              <a:gd name="T42" fmla="*/ 104 w 184"/>
              <a:gd name="T43" fmla="*/ 26 h 200"/>
              <a:gd name="T44" fmla="*/ 95 w 184"/>
              <a:gd name="T45" fmla="*/ 29 h 200"/>
              <a:gd name="T46" fmla="*/ 84 w 184"/>
              <a:gd name="T47" fmla="*/ 23 h 200"/>
              <a:gd name="T48" fmla="*/ 28 w 184"/>
              <a:gd name="T49" fmla="*/ 64 h 200"/>
              <a:gd name="T50" fmla="*/ 156 w 184"/>
              <a:gd name="T51" fmla="*/ 64 h 200"/>
              <a:gd name="T52" fmla="*/ 104 w 184"/>
              <a:gd name="T53" fmla="*/ 26 h 200"/>
              <a:gd name="T54" fmla="*/ 20 w 184"/>
              <a:gd name="T55" fmla="*/ 173 h 200"/>
              <a:gd name="T56" fmla="*/ 0 w 184"/>
              <a:gd name="T57" fmla="*/ 192 h 200"/>
              <a:gd name="T58" fmla="*/ 0 w 184"/>
              <a:gd name="T59" fmla="*/ 188 h 200"/>
              <a:gd name="T60" fmla="*/ 0 w 184"/>
              <a:gd name="T61" fmla="*/ 76 h 200"/>
              <a:gd name="T62" fmla="*/ 0 w 184"/>
              <a:gd name="T63" fmla="*/ 73 h 200"/>
              <a:gd name="T64" fmla="*/ 20 w 184"/>
              <a:gd name="T65" fmla="*/ 92 h 200"/>
              <a:gd name="T66" fmla="*/ 20 w 184"/>
              <a:gd name="T67" fmla="*/ 173 h 200"/>
              <a:gd name="T68" fmla="*/ 60 w 184"/>
              <a:gd name="T69" fmla="*/ 122 h 200"/>
              <a:gd name="T70" fmla="*/ 50 w 184"/>
              <a:gd name="T71" fmla="*/ 111 h 200"/>
              <a:gd name="T72" fmla="*/ 60 w 184"/>
              <a:gd name="T73" fmla="*/ 100 h 200"/>
              <a:gd name="T74" fmla="*/ 71 w 184"/>
              <a:gd name="T75" fmla="*/ 111 h 200"/>
              <a:gd name="T76" fmla="*/ 60 w 184"/>
              <a:gd name="T77" fmla="*/ 122 h 200"/>
              <a:gd name="T78" fmla="*/ 103 w 184"/>
              <a:gd name="T79" fmla="*/ 140 h 200"/>
              <a:gd name="T80" fmla="*/ 125 w 184"/>
              <a:gd name="T81" fmla="*/ 106 h 200"/>
              <a:gd name="T82" fmla="*/ 148 w 184"/>
              <a:gd name="T83" fmla="*/ 164 h 200"/>
              <a:gd name="T84" fmla="*/ 45 w 184"/>
              <a:gd name="T85" fmla="*/ 164 h 200"/>
              <a:gd name="T86" fmla="*/ 58 w 184"/>
              <a:gd name="T87" fmla="*/ 138 h 200"/>
              <a:gd name="T88" fmla="*/ 70 w 184"/>
              <a:gd name="T89" fmla="*/ 150 h 200"/>
              <a:gd name="T90" fmla="*/ 86 w 184"/>
              <a:gd name="T91" fmla="*/ 123 h 200"/>
              <a:gd name="T92" fmla="*/ 103 w 184"/>
              <a:gd name="T93" fmla="*/ 140 h 200"/>
              <a:gd name="T94" fmla="*/ 160 w 184"/>
              <a:gd name="T95" fmla="*/ 180 h 200"/>
              <a:gd name="T96" fmla="*/ 178 w 184"/>
              <a:gd name="T97" fmla="*/ 198 h 200"/>
              <a:gd name="T98" fmla="*/ 172 w 184"/>
              <a:gd name="T99" fmla="*/ 200 h 200"/>
              <a:gd name="T100" fmla="*/ 12 w 184"/>
              <a:gd name="T101" fmla="*/ 200 h 200"/>
              <a:gd name="T102" fmla="*/ 5 w 184"/>
              <a:gd name="T103" fmla="*/ 198 h 200"/>
              <a:gd name="T104" fmla="*/ 23 w 184"/>
              <a:gd name="T105" fmla="*/ 180 h 200"/>
              <a:gd name="T106" fmla="*/ 160 w 184"/>
              <a:gd name="T107" fmla="*/ 18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4" h="200">
                <a:moveTo>
                  <a:pt x="183" y="192"/>
                </a:moveTo>
                <a:cubicBezTo>
                  <a:pt x="164" y="173"/>
                  <a:pt x="164" y="173"/>
                  <a:pt x="164" y="173"/>
                </a:cubicBezTo>
                <a:cubicBezTo>
                  <a:pt x="164" y="92"/>
                  <a:pt x="164" y="92"/>
                  <a:pt x="164" y="92"/>
                </a:cubicBezTo>
                <a:cubicBezTo>
                  <a:pt x="183" y="73"/>
                  <a:pt x="183" y="73"/>
                  <a:pt x="183" y="73"/>
                </a:cubicBezTo>
                <a:cubicBezTo>
                  <a:pt x="184" y="74"/>
                  <a:pt x="184" y="75"/>
                  <a:pt x="184" y="76"/>
                </a:cubicBezTo>
                <a:cubicBezTo>
                  <a:pt x="184" y="188"/>
                  <a:pt x="184" y="188"/>
                  <a:pt x="184" y="188"/>
                </a:cubicBezTo>
                <a:cubicBezTo>
                  <a:pt x="184" y="190"/>
                  <a:pt x="184" y="191"/>
                  <a:pt x="183" y="192"/>
                </a:cubicBezTo>
                <a:close/>
                <a:moveTo>
                  <a:pt x="23" y="84"/>
                </a:moveTo>
                <a:cubicBezTo>
                  <a:pt x="5" y="66"/>
                  <a:pt x="5" y="66"/>
                  <a:pt x="5" y="66"/>
                </a:cubicBezTo>
                <a:cubicBezTo>
                  <a:pt x="7" y="65"/>
                  <a:pt x="9" y="64"/>
                  <a:pt x="12" y="64"/>
                </a:cubicBezTo>
                <a:cubicBezTo>
                  <a:pt x="21" y="64"/>
                  <a:pt x="21" y="64"/>
                  <a:pt x="21" y="64"/>
                </a:cubicBezTo>
                <a:cubicBezTo>
                  <a:pt x="82" y="18"/>
                  <a:pt x="82" y="18"/>
                  <a:pt x="82" y="18"/>
                </a:cubicBezTo>
                <a:cubicBezTo>
                  <a:pt x="81" y="17"/>
                  <a:pt x="81" y="16"/>
                  <a:pt x="81" y="15"/>
                </a:cubicBezTo>
                <a:cubicBezTo>
                  <a:pt x="81" y="7"/>
                  <a:pt x="88" y="0"/>
                  <a:pt x="95" y="0"/>
                </a:cubicBezTo>
                <a:cubicBezTo>
                  <a:pt x="103" y="0"/>
                  <a:pt x="110" y="7"/>
                  <a:pt x="110" y="15"/>
                </a:cubicBezTo>
                <a:cubicBezTo>
                  <a:pt x="110" y="17"/>
                  <a:pt x="109" y="20"/>
                  <a:pt x="108" y="22"/>
                </a:cubicBezTo>
                <a:cubicBezTo>
                  <a:pt x="163" y="64"/>
                  <a:pt x="163" y="64"/>
                  <a:pt x="163" y="64"/>
                </a:cubicBezTo>
                <a:cubicBezTo>
                  <a:pt x="172" y="64"/>
                  <a:pt x="172" y="64"/>
                  <a:pt x="172" y="64"/>
                </a:cubicBezTo>
                <a:cubicBezTo>
                  <a:pt x="174" y="64"/>
                  <a:pt x="176" y="65"/>
                  <a:pt x="178" y="66"/>
                </a:cubicBezTo>
                <a:cubicBezTo>
                  <a:pt x="160" y="84"/>
                  <a:pt x="160" y="84"/>
                  <a:pt x="160" y="84"/>
                </a:cubicBezTo>
                <a:lnTo>
                  <a:pt x="23" y="84"/>
                </a:lnTo>
                <a:close/>
                <a:moveTo>
                  <a:pt x="104" y="26"/>
                </a:moveTo>
                <a:cubicBezTo>
                  <a:pt x="102" y="28"/>
                  <a:pt x="99" y="29"/>
                  <a:pt x="95" y="29"/>
                </a:cubicBezTo>
                <a:cubicBezTo>
                  <a:pt x="91" y="29"/>
                  <a:pt x="87" y="27"/>
                  <a:pt x="84" y="23"/>
                </a:cubicBezTo>
                <a:cubicBezTo>
                  <a:pt x="28" y="64"/>
                  <a:pt x="28" y="64"/>
                  <a:pt x="28" y="64"/>
                </a:cubicBezTo>
                <a:cubicBezTo>
                  <a:pt x="156" y="64"/>
                  <a:pt x="156" y="64"/>
                  <a:pt x="156" y="64"/>
                </a:cubicBezTo>
                <a:lnTo>
                  <a:pt x="104" y="26"/>
                </a:lnTo>
                <a:close/>
                <a:moveTo>
                  <a:pt x="20" y="173"/>
                </a:moveTo>
                <a:cubicBezTo>
                  <a:pt x="0" y="192"/>
                  <a:pt x="0" y="192"/>
                  <a:pt x="0" y="192"/>
                </a:cubicBezTo>
                <a:cubicBezTo>
                  <a:pt x="0" y="191"/>
                  <a:pt x="0" y="190"/>
                  <a:pt x="0" y="188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5"/>
                  <a:pt x="0" y="74"/>
                  <a:pt x="0" y="73"/>
                </a:cubicBezTo>
                <a:cubicBezTo>
                  <a:pt x="20" y="92"/>
                  <a:pt x="20" y="92"/>
                  <a:pt x="20" y="92"/>
                </a:cubicBezTo>
                <a:lnTo>
                  <a:pt x="20" y="173"/>
                </a:lnTo>
                <a:close/>
                <a:moveTo>
                  <a:pt x="60" y="122"/>
                </a:moveTo>
                <a:cubicBezTo>
                  <a:pt x="54" y="122"/>
                  <a:pt x="50" y="117"/>
                  <a:pt x="50" y="111"/>
                </a:cubicBezTo>
                <a:cubicBezTo>
                  <a:pt x="50" y="105"/>
                  <a:pt x="54" y="100"/>
                  <a:pt x="60" y="100"/>
                </a:cubicBezTo>
                <a:cubicBezTo>
                  <a:pt x="66" y="100"/>
                  <a:pt x="71" y="105"/>
                  <a:pt x="71" y="111"/>
                </a:cubicBezTo>
                <a:cubicBezTo>
                  <a:pt x="71" y="117"/>
                  <a:pt x="66" y="122"/>
                  <a:pt x="60" y="122"/>
                </a:cubicBezTo>
                <a:close/>
                <a:moveTo>
                  <a:pt x="103" y="140"/>
                </a:moveTo>
                <a:cubicBezTo>
                  <a:pt x="125" y="106"/>
                  <a:pt x="125" y="106"/>
                  <a:pt x="125" y="106"/>
                </a:cubicBezTo>
                <a:cubicBezTo>
                  <a:pt x="148" y="164"/>
                  <a:pt x="148" y="164"/>
                  <a:pt x="148" y="164"/>
                </a:cubicBezTo>
                <a:cubicBezTo>
                  <a:pt x="45" y="164"/>
                  <a:pt x="45" y="164"/>
                  <a:pt x="45" y="164"/>
                </a:cubicBezTo>
                <a:cubicBezTo>
                  <a:pt x="58" y="138"/>
                  <a:pt x="58" y="138"/>
                  <a:pt x="58" y="138"/>
                </a:cubicBezTo>
                <a:cubicBezTo>
                  <a:pt x="70" y="150"/>
                  <a:pt x="70" y="150"/>
                  <a:pt x="70" y="150"/>
                </a:cubicBezTo>
                <a:cubicBezTo>
                  <a:pt x="86" y="123"/>
                  <a:pt x="86" y="123"/>
                  <a:pt x="86" y="123"/>
                </a:cubicBezTo>
                <a:lnTo>
                  <a:pt x="103" y="140"/>
                </a:lnTo>
                <a:close/>
                <a:moveTo>
                  <a:pt x="160" y="180"/>
                </a:moveTo>
                <a:cubicBezTo>
                  <a:pt x="178" y="198"/>
                  <a:pt x="178" y="198"/>
                  <a:pt x="178" y="198"/>
                </a:cubicBezTo>
                <a:cubicBezTo>
                  <a:pt x="176" y="200"/>
                  <a:pt x="174" y="200"/>
                  <a:pt x="17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9" y="200"/>
                  <a:pt x="7" y="200"/>
                  <a:pt x="5" y="198"/>
                </a:cubicBezTo>
                <a:cubicBezTo>
                  <a:pt x="23" y="180"/>
                  <a:pt x="23" y="180"/>
                  <a:pt x="23" y="180"/>
                </a:cubicBezTo>
                <a:lnTo>
                  <a:pt x="160" y="180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251"/>
          <p:cNvSpPr>
            <a:spLocks noEditPoints="1"/>
          </p:cNvSpPr>
          <p:nvPr/>
        </p:nvSpPr>
        <p:spPr bwMode="auto">
          <a:xfrm>
            <a:off x="484188" y="1597025"/>
            <a:ext cx="393700" cy="393700"/>
          </a:xfrm>
          <a:custGeom>
            <a:avLst/>
            <a:gdLst>
              <a:gd name="T0" fmla="*/ 100 w 199"/>
              <a:gd name="T1" fmla="*/ 199 h 199"/>
              <a:gd name="T2" fmla="*/ 0 w 199"/>
              <a:gd name="T3" fmla="*/ 99 h 199"/>
              <a:gd name="T4" fmla="*/ 100 w 199"/>
              <a:gd name="T5" fmla="*/ 0 h 199"/>
              <a:gd name="T6" fmla="*/ 199 w 199"/>
              <a:gd name="T7" fmla="*/ 99 h 199"/>
              <a:gd name="T8" fmla="*/ 100 w 199"/>
              <a:gd name="T9" fmla="*/ 199 h 199"/>
              <a:gd name="T10" fmla="*/ 100 w 199"/>
              <a:gd name="T11" fmla="*/ 8 h 199"/>
              <a:gd name="T12" fmla="*/ 8 w 199"/>
              <a:gd name="T13" fmla="*/ 99 h 199"/>
              <a:gd name="T14" fmla="*/ 100 w 199"/>
              <a:gd name="T15" fmla="*/ 191 h 199"/>
              <a:gd name="T16" fmla="*/ 191 w 199"/>
              <a:gd name="T17" fmla="*/ 99 h 199"/>
              <a:gd name="T18" fmla="*/ 100 w 199"/>
              <a:gd name="T19" fmla="*/ 8 h 199"/>
              <a:gd name="T20" fmla="*/ 152 w 199"/>
              <a:gd name="T21" fmla="*/ 168 h 199"/>
              <a:gd name="T22" fmla="*/ 117 w 199"/>
              <a:gd name="T23" fmla="*/ 123 h 199"/>
              <a:gd name="T24" fmla="*/ 129 w 199"/>
              <a:gd name="T25" fmla="*/ 100 h 199"/>
              <a:gd name="T26" fmla="*/ 110 w 199"/>
              <a:gd name="T27" fmla="*/ 72 h 199"/>
              <a:gd name="T28" fmla="*/ 129 w 199"/>
              <a:gd name="T29" fmla="*/ 18 h 199"/>
              <a:gd name="T30" fmla="*/ 186 w 199"/>
              <a:gd name="T31" fmla="*/ 99 h 199"/>
              <a:gd name="T32" fmla="*/ 152 w 199"/>
              <a:gd name="T33" fmla="*/ 168 h 199"/>
              <a:gd name="T34" fmla="*/ 103 w 199"/>
              <a:gd name="T35" fmla="*/ 71 h 199"/>
              <a:gd name="T36" fmla="*/ 111 w 199"/>
              <a:gd name="T37" fmla="*/ 13 h 199"/>
              <a:gd name="T38" fmla="*/ 121 w 199"/>
              <a:gd name="T39" fmla="*/ 15 h 199"/>
              <a:gd name="T40" fmla="*/ 107 w 199"/>
              <a:gd name="T41" fmla="*/ 72 h 199"/>
              <a:gd name="T42" fmla="*/ 103 w 199"/>
              <a:gd name="T43" fmla="*/ 71 h 199"/>
              <a:gd name="T44" fmla="*/ 124 w 199"/>
              <a:gd name="T45" fmla="*/ 100 h 199"/>
              <a:gd name="T46" fmla="*/ 100 w 199"/>
              <a:gd name="T47" fmla="*/ 124 h 199"/>
              <a:gd name="T48" fmla="*/ 75 w 199"/>
              <a:gd name="T49" fmla="*/ 100 h 199"/>
              <a:gd name="T50" fmla="*/ 100 w 199"/>
              <a:gd name="T51" fmla="*/ 75 h 199"/>
              <a:gd name="T52" fmla="*/ 124 w 199"/>
              <a:gd name="T53" fmla="*/ 100 h 199"/>
              <a:gd name="T54" fmla="*/ 100 w 199"/>
              <a:gd name="T55" fmla="*/ 83 h 199"/>
              <a:gd name="T56" fmla="*/ 83 w 199"/>
              <a:gd name="T57" fmla="*/ 100 h 199"/>
              <a:gd name="T58" fmla="*/ 100 w 199"/>
              <a:gd name="T59" fmla="*/ 116 h 199"/>
              <a:gd name="T60" fmla="*/ 116 w 199"/>
              <a:gd name="T61" fmla="*/ 100 h 199"/>
              <a:gd name="T62" fmla="*/ 100 w 199"/>
              <a:gd name="T63" fmla="*/ 83 h 199"/>
              <a:gd name="T64" fmla="*/ 39 w 199"/>
              <a:gd name="T65" fmla="*/ 37 h 199"/>
              <a:gd name="T66" fmla="*/ 70 w 199"/>
              <a:gd name="T67" fmla="*/ 18 h 199"/>
              <a:gd name="T68" fmla="*/ 90 w 199"/>
              <a:gd name="T69" fmla="*/ 72 h 199"/>
              <a:gd name="T70" fmla="*/ 79 w 199"/>
              <a:gd name="T71" fmla="*/ 79 h 199"/>
              <a:gd name="T72" fmla="*/ 39 w 199"/>
              <a:gd name="T73" fmla="*/ 37 h 199"/>
              <a:gd name="T74" fmla="*/ 70 w 199"/>
              <a:gd name="T75" fmla="*/ 100 h 199"/>
              <a:gd name="T76" fmla="*/ 100 w 199"/>
              <a:gd name="T77" fmla="*/ 129 h 199"/>
              <a:gd name="T78" fmla="*/ 102 w 199"/>
              <a:gd name="T79" fmla="*/ 129 h 199"/>
              <a:gd name="T80" fmla="*/ 107 w 199"/>
              <a:gd name="T81" fmla="*/ 186 h 199"/>
              <a:gd name="T82" fmla="*/ 100 w 199"/>
              <a:gd name="T83" fmla="*/ 186 h 199"/>
              <a:gd name="T84" fmla="*/ 13 w 199"/>
              <a:gd name="T85" fmla="*/ 99 h 199"/>
              <a:gd name="T86" fmla="*/ 26 w 199"/>
              <a:gd name="T87" fmla="*/ 54 h 199"/>
              <a:gd name="T88" fmla="*/ 75 w 199"/>
              <a:gd name="T89" fmla="*/ 84 h 199"/>
              <a:gd name="T90" fmla="*/ 70 w 199"/>
              <a:gd name="T91" fmla="*/ 100 h 199"/>
              <a:gd name="T92" fmla="*/ 140 w 199"/>
              <a:gd name="T93" fmla="*/ 176 h 199"/>
              <a:gd name="T94" fmla="*/ 134 w 199"/>
              <a:gd name="T95" fmla="*/ 179 h 199"/>
              <a:gd name="T96" fmla="*/ 111 w 199"/>
              <a:gd name="T97" fmla="*/ 127 h 199"/>
              <a:gd name="T98" fmla="*/ 113 w 199"/>
              <a:gd name="T99" fmla="*/ 125 h 199"/>
              <a:gd name="T100" fmla="*/ 140 w 199"/>
              <a:gd name="T101" fmla="*/ 176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99" h="199">
                <a:moveTo>
                  <a:pt x="100" y="199"/>
                </a:moveTo>
                <a:cubicBezTo>
                  <a:pt x="45" y="199"/>
                  <a:pt x="0" y="154"/>
                  <a:pt x="0" y="99"/>
                </a:cubicBezTo>
                <a:cubicBezTo>
                  <a:pt x="0" y="44"/>
                  <a:pt x="45" y="0"/>
                  <a:pt x="100" y="0"/>
                </a:cubicBezTo>
                <a:cubicBezTo>
                  <a:pt x="155" y="0"/>
                  <a:pt x="199" y="44"/>
                  <a:pt x="199" y="99"/>
                </a:cubicBezTo>
                <a:cubicBezTo>
                  <a:pt x="199" y="154"/>
                  <a:pt x="155" y="199"/>
                  <a:pt x="100" y="199"/>
                </a:cubicBezTo>
                <a:close/>
                <a:moveTo>
                  <a:pt x="100" y="8"/>
                </a:moveTo>
                <a:cubicBezTo>
                  <a:pt x="49" y="8"/>
                  <a:pt x="8" y="49"/>
                  <a:pt x="8" y="99"/>
                </a:cubicBezTo>
                <a:cubicBezTo>
                  <a:pt x="8" y="150"/>
                  <a:pt x="49" y="191"/>
                  <a:pt x="100" y="191"/>
                </a:cubicBezTo>
                <a:cubicBezTo>
                  <a:pt x="150" y="191"/>
                  <a:pt x="191" y="150"/>
                  <a:pt x="191" y="99"/>
                </a:cubicBezTo>
                <a:cubicBezTo>
                  <a:pt x="191" y="49"/>
                  <a:pt x="150" y="8"/>
                  <a:pt x="100" y="8"/>
                </a:cubicBezTo>
                <a:close/>
                <a:moveTo>
                  <a:pt x="152" y="168"/>
                </a:moveTo>
                <a:cubicBezTo>
                  <a:pt x="117" y="123"/>
                  <a:pt x="117" y="123"/>
                  <a:pt x="117" y="123"/>
                </a:cubicBezTo>
                <a:cubicBezTo>
                  <a:pt x="124" y="118"/>
                  <a:pt x="129" y="109"/>
                  <a:pt x="129" y="100"/>
                </a:cubicBezTo>
                <a:cubicBezTo>
                  <a:pt x="129" y="87"/>
                  <a:pt x="121" y="76"/>
                  <a:pt x="110" y="72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63" y="30"/>
                  <a:pt x="186" y="62"/>
                  <a:pt x="186" y="99"/>
                </a:cubicBezTo>
                <a:cubicBezTo>
                  <a:pt x="186" y="128"/>
                  <a:pt x="173" y="153"/>
                  <a:pt x="152" y="168"/>
                </a:cubicBezTo>
                <a:close/>
                <a:moveTo>
                  <a:pt x="103" y="71"/>
                </a:moveTo>
                <a:cubicBezTo>
                  <a:pt x="111" y="13"/>
                  <a:pt x="111" y="13"/>
                  <a:pt x="111" y="13"/>
                </a:cubicBezTo>
                <a:cubicBezTo>
                  <a:pt x="114" y="14"/>
                  <a:pt x="118" y="15"/>
                  <a:pt x="121" y="15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6" y="71"/>
                  <a:pt x="104" y="71"/>
                  <a:pt x="103" y="71"/>
                </a:cubicBezTo>
                <a:close/>
                <a:moveTo>
                  <a:pt x="124" y="100"/>
                </a:moveTo>
                <a:cubicBezTo>
                  <a:pt x="124" y="113"/>
                  <a:pt x="113" y="124"/>
                  <a:pt x="100" y="124"/>
                </a:cubicBezTo>
                <a:cubicBezTo>
                  <a:pt x="86" y="124"/>
                  <a:pt x="75" y="113"/>
                  <a:pt x="75" y="100"/>
                </a:cubicBezTo>
                <a:cubicBezTo>
                  <a:pt x="75" y="86"/>
                  <a:pt x="86" y="75"/>
                  <a:pt x="100" y="75"/>
                </a:cubicBezTo>
                <a:cubicBezTo>
                  <a:pt x="113" y="75"/>
                  <a:pt x="124" y="86"/>
                  <a:pt x="124" y="100"/>
                </a:cubicBezTo>
                <a:close/>
                <a:moveTo>
                  <a:pt x="100" y="83"/>
                </a:moveTo>
                <a:cubicBezTo>
                  <a:pt x="90" y="83"/>
                  <a:pt x="83" y="91"/>
                  <a:pt x="83" y="100"/>
                </a:cubicBezTo>
                <a:cubicBezTo>
                  <a:pt x="83" y="109"/>
                  <a:pt x="90" y="116"/>
                  <a:pt x="100" y="116"/>
                </a:cubicBezTo>
                <a:cubicBezTo>
                  <a:pt x="109" y="116"/>
                  <a:pt x="116" y="109"/>
                  <a:pt x="116" y="100"/>
                </a:cubicBezTo>
                <a:cubicBezTo>
                  <a:pt x="116" y="91"/>
                  <a:pt x="109" y="83"/>
                  <a:pt x="100" y="83"/>
                </a:cubicBezTo>
                <a:close/>
                <a:moveTo>
                  <a:pt x="39" y="37"/>
                </a:moveTo>
                <a:cubicBezTo>
                  <a:pt x="48" y="29"/>
                  <a:pt x="58" y="22"/>
                  <a:pt x="70" y="18"/>
                </a:cubicBezTo>
                <a:cubicBezTo>
                  <a:pt x="90" y="72"/>
                  <a:pt x="90" y="72"/>
                  <a:pt x="90" y="72"/>
                </a:cubicBezTo>
                <a:cubicBezTo>
                  <a:pt x="86" y="74"/>
                  <a:pt x="82" y="76"/>
                  <a:pt x="79" y="79"/>
                </a:cubicBezTo>
                <a:lnTo>
                  <a:pt x="39" y="37"/>
                </a:lnTo>
                <a:close/>
                <a:moveTo>
                  <a:pt x="70" y="100"/>
                </a:moveTo>
                <a:cubicBezTo>
                  <a:pt x="70" y="116"/>
                  <a:pt x="83" y="129"/>
                  <a:pt x="100" y="129"/>
                </a:cubicBezTo>
                <a:cubicBezTo>
                  <a:pt x="100" y="129"/>
                  <a:pt x="101" y="129"/>
                  <a:pt x="102" y="129"/>
                </a:cubicBezTo>
                <a:cubicBezTo>
                  <a:pt x="107" y="186"/>
                  <a:pt x="107" y="186"/>
                  <a:pt x="107" y="186"/>
                </a:cubicBezTo>
                <a:cubicBezTo>
                  <a:pt x="104" y="186"/>
                  <a:pt x="102" y="186"/>
                  <a:pt x="100" y="186"/>
                </a:cubicBezTo>
                <a:cubicBezTo>
                  <a:pt x="52" y="186"/>
                  <a:pt x="13" y="147"/>
                  <a:pt x="13" y="99"/>
                </a:cubicBezTo>
                <a:cubicBezTo>
                  <a:pt x="13" y="83"/>
                  <a:pt x="18" y="67"/>
                  <a:pt x="26" y="54"/>
                </a:cubicBezTo>
                <a:cubicBezTo>
                  <a:pt x="75" y="84"/>
                  <a:pt x="75" y="84"/>
                  <a:pt x="75" y="84"/>
                </a:cubicBezTo>
                <a:cubicBezTo>
                  <a:pt x="72" y="89"/>
                  <a:pt x="70" y="94"/>
                  <a:pt x="70" y="100"/>
                </a:cubicBezTo>
                <a:close/>
                <a:moveTo>
                  <a:pt x="140" y="176"/>
                </a:moveTo>
                <a:cubicBezTo>
                  <a:pt x="138" y="177"/>
                  <a:pt x="136" y="178"/>
                  <a:pt x="134" y="179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2" y="126"/>
                  <a:pt x="113" y="126"/>
                  <a:pt x="113" y="125"/>
                </a:cubicBezTo>
                <a:lnTo>
                  <a:pt x="140" y="176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252"/>
          <p:cNvSpPr>
            <a:spLocks noEditPoints="1"/>
          </p:cNvSpPr>
          <p:nvPr/>
        </p:nvSpPr>
        <p:spPr bwMode="auto">
          <a:xfrm>
            <a:off x="979488" y="1646238"/>
            <a:ext cx="396875" cy="293688"/>
          </a:xfrm>
          <a:custGeom>
            <a:avLst/>
            <a:gdLst>
              <a:gd name="T0" fmla="*/ 169 w 201"/>
              <a:gd name="T1" fmla="*/ 148 h 148"/>
              <a:gd name="T2" fmla="*/ 44 w 201"/>
              <a:gd name="T3" fmla="*/ 124 h 148"/>
              <a:gd name="T4" fmla="*/ 19 w 201"/>
              <a:gd name="T5" fmla="*/ 148 h 148"/>
              <a:gd name="T6" fmla="*/ 0 w 201"/>
              <a:gd name="T7" fmla="*/ 17 h 148"/>
              <a:gd name="T8" fmla="*/ 182 w 201"/>
              <a:gd name="T9" fmla="*/ 0 h 148"/>
              <a:gd name="T10" fmla="*/ 201 w 201"/>
              <a:gd name="T11" fmla="*/ 130 h 148"/>
              <a:gd name="T12" fmla="*/ 188 w 201"/>
              <a:gd name="T13" fmla="*/ 23 h 148"/>
              <a:gd name="T14" fmla="*/ 25 w 201"/>
              <a:gd name="T15" fmla="*/ 12 h 148"/>
              <a:gd name="T16" fmla="*/ 12 w 201"/>
              <a:gd name="T17" fmla="*/ 104 h 148"/>
              <a:gd name="T18" fmla="*/ 176 w 201"/>
              <a:gd name="T19" fmla="*/ 116 h 148"/>
              <a:gd name="T20" fmla="*/ 188 w 201"/>
              <a:gd name="T21" fmla="*/ 23 h 148"/>
              <a:gd name="T22" fmla="*/ 28 w 201"/>
              <a:gd name="T23" fmla="*/ 112 h 148"/>
              <a:gd name="T24" fmla="*/ 16 w 201"/>
              <a:gd name="T25" fmla="*/ 29 h 148"/>
              <a:gd name="T26" fmla="*/ 169 w 201"/>
              <a:gd name="T27" fmla="*/ 16 h 148"/>
              <a:gd name="T28" fmla="*/ 184 w 201"/>
              <a:gd name="T29" fmla="*/ 98 h 148"/>
              <a:gd name="T30" fmla="*/ 81 w 201"/>
              <a:gd name="T31" fmla="*/ 88 h 148"/>
              <a:gd name="T32" fmla="*/ 120 w 201"/>
              <a:gd name="T33" fmla="*/ 68 h 148"/>
              <a:gd name="T34" fmla="*/ 81 w 201"/>
              <a:gd name="T35" fmla="*/ 88 h 148"/>
              <a:gd name="T36" fmla="*/ 69 w 201"/>
              <a:gd name="T37" fmla="*/ 76 h 148"/>
              <a:gd name="T38" fmla="*/ 38 w 201"/>
              <a:gd name="T39" fmla="*/ 76 h 148"/>
              <a:gd name="T40" fmla="*/ 154 w 201"/>
              <a:gd name="T41" fmla="*/ 28 h 148"/>
              <a:gd name="T42" fmla="*/ 38 w 201"/>
              <a:gd name="T43" fmla="*/ 39 h 148"/>
              <a:gd name="T44" fmla="*/ 154 w 201"/>
              <a:gd name="T45" fmla="*/ 48 h 148"/>
              <a:gd name="T46" fmla="*/ 154 w 201"/>
              <a:gd name="T47" fmla="*/ 28 h 148"/>
              <a:gd name="T48" fmla="*/ 132 w 201"/>
              <a:gd name="T49" fmla="*/ 76 h 148"/>
              <a:gd name="T50" fmla="*/ 163 w 201"/>
              <a:gd name="T51" fmla="*/ 76 h 148"/>
              <a:gd name="T52" fmla="*/ 147 w 201"/>
              <a:gd name="T53" fmla="*/ 128 h 148"/>
              <a:gd name="T54" fmla="*/ 44 w 201"/>
              <a:gd name="T55" fmla="*/ 148 h 148"/>
              <a:gd name="T56" fmla="*/ 147 w 201"/>
              <a:gd name="T57" fmla="*/ 128 h 148"/>
              <a:gd name="T58" fmla="*/ 117 w 201"/>
              <a:gd name="T59" fmla="*/ 142 h 148"/>
              <a:gd name="T60" fmla="*/ 117 w 201"/>
              <a:gd name="T61" fmla="*/ 136 h 148"/>
              <a:gd name="T62" fmla="*/ 82 w 201"/>
              <a:gd name="T63" fmla="*/ 139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1" h="148">
                <a:moveTo>
                  <a:pt x="182" y="148"/>
                </a:moveTo>
                <a:cubicBezTo>
                  <a:pt x="169" y="148"/>
                  <a:pt x="169" y="148"/>
                  <a:pt x="169" y="148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32" y="148"/>
                  <a:pt x="32" y="148"/>
                  <a:pt x="32" y="148"/>
                </a:cubicBezTo>
                <a:cubicBezTo>
                  <a:pt x="19" y="148"/>
                  <a:pt x="19" y="148"/>
                  <a:pt x="19" y="148"/>
                </a:cubicBezTo>
                <a:cubicBezTo>
                  <a:pt x="9" y="148"/>
                  <a:pt x="0" y="140"/>
                  <a:pt x="0" y="13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7"/>
                  <a:pt x="9" y="0"/>
                  <a:pt x="19" y="0"/>
                </a:cubicBezTo>
                <a:cubicBezTo>
                  <a:pt x="182" y="0"/>
                  <a:pt x="182" y="0"/>
                  <a:pt x="182" y="0"/>
                </a:cubicBezTo>
                <a:cubicBezTo>
                  <a:pt x="192" y="0"/>
                  <a:pt x="201" y="7"/>
                  <a:pt x="201" y="17"/>
                </a:cubicBezTo>
                <a:cubicBezTo>
                  <a:pt x="201" y="130"/>
                  <a:pt x="201" y="130"/>
                  <a:pt x="201" y="130"/>
                </a:cubicBezTo>
                <a:cubicBezTo>
                  <a:pt x="201" y="140"/>
                  <a:pt x="192" y="148"/>
                  <a:pt x="182" y="148"/>
                </a:cubicBezTo>
                <a:close/>
                <a:moveTo>
                  <a:pt x="188" y="23"/>
                </a:moveTo>
                <a:cubicBezTo>
                  <a:pt x="188" y="16"/>
                  <a:pt x="183" y="12"/>
                  <a:pt x="176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19" y="12"/>
                  <a:pt x="12" y="16"/>
                  <a:pt x="12" y="23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2" y="111"/>
                  <a:pt x="19" y="116"/>
                  <a:pt x="25" y="116"/>
                </a:cubicBezTo>
                <a:cubicBezTo>
                  <a:pt x="176" y="116"/>
                  <a:pt x="176" y="116"/>
                  <a:pt x="176" y="116"/>
                </a:cubicBezTo>
                <a:cubicBezTo>
                  <a:pt x="183" y="116"/>
                  <a:pt x="188" y="111"/>
                  <a:pt x="188" y="104"/>
                </a:cubicBezTo>
                <a:lnTo>
                  <a:pt x="188" y="23"/>
                </a:lnTo>
                <a:close/>
                <a:moveTo>
                  <a:pt x="169" y="112"/>
                </a:moveTo>
                <a:cubicBezTo>
                  <a:pt x="28" y="112"/>
                  <a:pt x="28" y="112"/>
                  <a:pt x="28" y="112"/>
                </a:cubicBezTo>
                <a:cubicBezTo>
                  <a:pt x="21" y="112"/>
                  <a:pt x="16" y="105"/>
                  <a:pt x="16" y="98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2"/>
                  <a:pt x="21" y="16"/>
                  <a:pt x="28" y="16"/>
                </a:cubicBezTo>
                <a:cubicBezTo>
                  <a:pt x="169" y="16"/>
                  <a:pt x="169" y="16"/>
                  <a:pt x="169" y="16"/>
                </a:cubicBezTo>
                <a:cubicBezTo>
                  <a:pt x="176" y="16"/>
                  <a:pt x="184" y="22"/>
                  <a:pt x="184" y="29"/>
                </a:cubicBezTo>
                <a:cubicBezTo>
                  <a:pt x="184" y="98"/>
                  <a:pt x="184" y="98"/>
                  <a:pt x="184" y="98"/>
                </a:cubicBezTo>
                <a:cubicBezTo>
                  <a:pt x="184" y="105"/>
                  <a:pt x="176" y="112"/>
                  <a:pt x="169" y="112"/>
                </a:cubicBezTo>
                <a:close/>
                <a:moveTo>
                  <a:pt x="81" y="88"/>
                </a:moveTo>
                <a:cubicBezTo>
                  <a:pt x="120" y="88"/>
                  <a:pt x="120" y="88"/>
                  <a:pt x="120" y="88"/>
                </a:cubicBezTo>
                <a:cubicBezTo>
                  <a:pt x="120" y="68"/>
                  <a:pt x="120" y="68"/>
                  <a:pt x="120" y="68"/>
                </a:cubicBezTo>
                <a:cubicBezTo>
                  <a:pt x="81" y="68"/>
                  <a:pt x="81" y="68"/>
                  <a:pt x="81" y="68"/>
                </a:cubicBezTo>
                <a:lnTo>
                  <a:pt x="81" y="88"/>
                </a:lnTo>
                <a:close/>
                <a:moveTo>
                  <a:pt x="54" y="92"/>
                </a:moveTo>
                <a:cubicBezTo>
                  <a:pt x="62" y="92"/>
                  <a:pt x="69" y="85"/>
                  <a:pt x="69" y="76"/>
                </a:cubicBezTo>
                <a:cubicBezTo>
                  <a:pt x="69" y="68"/>
                  <a:pt x="62" y="61"/>
                  <a:pt x="54" y="61"/>
                </a:cubicBezTo>
                <a:cubicBezTo>
                  <a:pt x="45" y="61"/>
                  <a:pt x="38" y="68"/>
                  <a:pt x="38" y="76"/>
                </a:cubicBezTo>
                <a:cubicBezTo>
                  <a:pt x="38" y="85"/>
                  <a:pt x="45" y="92"/>
                  <a:pt x="54" y="92"/>
                </a:cubicBezTo>
                <a:close/>
                <a:moveTo>
                  <a:pt x="154" y="28"/>
                </a:moveTo>
                <a:cubicBezTo>
                  <a:pt x="47" y="28"/>
                  <a:pt x="47" y="28"/>
                  <a:pt x="47" y="28"/>
                </a:cubicBezTo>
                <a:cubicBezTo>
                  <a:pt x="42" y="28"/>
                  <a:pt x="38" y="34"/>
                  <a:pt x="38" y="39"/>
                </a:cubicBezTo>
                <a:cubicBezTo>
                  <a:pt x="38" y="44"/>
                  <a:pt x="42" y="48"/>
                  <a:pt x="47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9" y="48"/>
                  <a:pt x="163" y="44"/>
                  <a:pt x="163" y="39"/>
                </a:cubicBezTo>
                <a:cubicBezTo>
                  <a:pt x="163" y="34"/>
                  <a:pt x="159" y="28"/>
                  <a:pt x="154" y="28"/>
                </a:cubicBezTo>
                <a:close/>
                <a:moveTo>
                  <a:pt x="147" y="61"/>
                </a:moveTo>
                <a:cubicBezTo>
                  <a:pt x="139" y="61"/>
                  <a:pt x="132" y="68"/>
                  <a:pt x="132" y="76"/>
                </a:cubicBezTo>
                <a:cubicBezTo>
                  <a:pt x="132" y="85"/>
                  <a:pt x="139" y="92"/>
                  <a:pt x="147" y="92"/>
                </a:cubicBezTo>
                <a:cubicBezTo>
                  <a:pt x="156" y="92"/>
                  <a:pt x="163" y="85"/>
                  <a:pt x="163" y="76"/>
                </a:cubicBezTo>
                <a:cubicBezTo>
                  <a:pt x="163" y="68"/>
                  <a:pt x="156" y="61"/>
                  <a:pt x="147" y="61"/>
                </a:cubicBezTo>
                <a:close/>
                <a:moveTo>
                  <a:pt x="147" y="128"/>
                </a:moveTo>
                <a:cubicBezTo>
                  <a:pt x="157" y="148"/>
                  <a:pt x="157" y="148"/>
                  <a:pt x="157" y="148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54" y="128"/>
                  <a:pt x="54" y="128"/>
                  <a:pt x="54" y="128"/>
                </a:cubicBezTo>
                <a:lnTo>
                  <a:pt x="147" y="128"/>
                </a:lnTo>
                <a:close/>
                <a:moveTo>
                  <a:pt x="85" y="142"/>
                </a:moveTo>
                <a:cubicBezTo>
                  <a:pt x="117" y="142"/>
                  <a:pt x="117" y="142"/>
                  <a:pt x="117" y="142"/>
                </a:cubicBezTo>
                <a:cubicBezTo>
                  <a:pt x="118" y="142"/>
                  <a:pt x="120" y="141"/>
                  <a:pt x="120" y="139"/>
                </a:cubicBezTo>
                <a:cubicBezTo>
                  <a:pt x="120" y="137"/>
                  <a:pt x="118" y="136"/>
                  <a:pt x="117" y="136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83" y="136"/>
                  <a:pt x="82" y="137"/>
                  <a:pt x="82" y="139"/>
                </a:cubicBezTo>
                <a:cubicBezTo>
                  <a:pt x="82" y="141"/>
                  <a:pt x="83" y="142"/>
                  <a:pt x="85" y="142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253"/>
          <p:cNvSpPr>
            <a:spLocks noEditPoints="1"/>
          </p:cNvSpPr>
          <p:nvPr/>
        </p:nvSpPr>
        <p:spPr bwMode="auto">
          <a:xfrm>
            <a:off x="1462088" y="1624013"/>
            <a:ext cx="401638" cy="350838"/>
          </a:xfrm>
          <a:custGeom>
            <a:avLst/>
            <a:gdLst>
              <a:gd name="T0" fmla="*/ 31 w 203"/>
              <a:gd name="T1" fmla="*/ 12 h 177"/>
              <a:gd name="T2" fmla="*/ 175 w 203"/>
              <a:gd name="T3" fmla="*/ 110 h 177"/>
              <a:gd name="T4" fmla="*/ 187 w 203"/>
              <a:gd name="T5" fmla="*/ 110 h 177"/>
              <a:gd name="T6" fmla="*/ 175 w 203"/>
              <a:gd name="T7" fmla="*/ 0 h 177"/>
              <a:gd name="T8" fmla="*/ 19 w 203"/>
              <a:gd name="T9" fmla="*/ 12 h 177"/>
              <a:gd name="T10" fmla="*/ 29 w 203"/>
              <a:gd name="T11" fmla="*/ 77 h 177"/>
              <a:gd name="T12" fmla="*/ 165 w 203"/>
              <a:gd name="T13" fmla="*/ 108 h 177"/>
              <a:gd name="T14" fmla="*/ 171 w 203"/>
              <a:gd name="T15" fmla="*/ 16 h 177"/>
              <a:gd name="T16" fmla="*/ 35 w 203"/>
              <a:gd name="T17" fmla="*/ 75 h 177"/>
              <a:gd name="T18" fmla="*/ 35 w 203"/>
              <a:gd name="T19" fmla="*/ 115 h 177"/>
              <a:gd name="T20" fmla="*/ 139 w 203"/>
              <a:gd name="T21" fmla="*/ 116 h 177"/>
              <a:gd name="T22" fmla="*/ 149 w 203"/>
              <a:gd name="T23" fmla="*/ 76 h 177"/>
              <a:gd name="T24" fmla="*/ 159 w 203"/>
              <a:gd name="T25" fmla="*/ 110 h 177"/>
              <a:gd name="T26" fmla="*/ 79 w 203"/>
              <a:gd name="T27" fmla="*/ 96 h 177"/>
              <a:gd name="T28" fmla="*/ 63 w 203"/>
              <a:gd name="T29" fmla="*/ 80 h 177"/>
              <a:gd name="T30" fmla="*/ 79 w 203"/>
              <a:gd name="T31" fmla="*/ 96 h 177"/>
              <a:gd name="T32" fmla="*/ 63 w 203"/>
              <a:gd name="T33" fmla="*/ 72 h 177"/>
              <a:gd name="T34" fmla="*/ 79 w 203"/>
              <a:gd name="T35" fmla="*/ 56 h 177"/>
              <a:gd name="T36" fmla="*/ 79 w 203"/>
              <a:gd name="T37" fmla="*/ 48 h 177"/>
              <a:gd name="T38" fmla="*/ 63 w 203"/>
              <a:gd name="T39" fmla="*/ 32 h 177"/>
              <a:gd name="T40" fmla="*/ 79 w 203"/>
              <a:gd name="T41" fmla="*/ 48 h 177"/>
              <a:gd name="T42" fmla="*/ 139 w 203"/>
              <a:gd name="T43" fmla="*/ 132 h 177"/>
              <a:gd name="T44" fmla="*/ 35 w 203"/>
              <a:gd name="T45" fmla="*/ 120 h 177"/>
              <a:gd name="T46" fmla="*/ 197 w 203"/>
              <a:gd name="T47" fmla="*/ 124 h 177"/>
              <a:gd name="T48" fmla="*/ 191 w 203"/>
              <a:gd name="T49" fmla="*/ 136 h 177"/>
              <a:gd name="T50" fmla="*/ 187 w 203"/>
              <a:gd name="T51" fmla="*/ 126 h 177"/>
              <a:gd name="T52" fmla="*/ 175 w 203"/>
              <a:gd name="T53" fmla="*/ 126 h 177"/>
              <a:gd name="T54" fmla="*/ 171 w 203"/>
              <a:gd name="T55" fmla="*/ 136 h 177"/>
              <a:gd name="T56" fmla="*/ 165 w 203"/>
              <a:gd name="T57" fmla="*/ 116 h 177"/>
              <a:gd name="T58" fmla="*/ 159 w 203"/>
              <a:gd name="T59" fmla="*/ 136 h 177"/>
              <a:gd name="T60" fmla="*/ 155 w 203"/>
              <a:gd name="T61" fmla="*/ 90 h 177"/>
              <a:gd name="T62" fmla="*/ 143 w 203"/>
              <a:gd name="T63" fmla="*/ 90 h 177"/>
              <a:gd name="T64" fmla="*/ 127 w 203"/>
              <a:gd name="T65" fmla="*/ 136 h 177"/>
              <a:gd name="T66" fmla="*/ 203 w 203"/>
              <a:gd name="T67" fmla="*/ 172 h 177"/>
              <a:gd name="T68" fmla="*/ 197 w 203"/>
              <a:gd name="T69" fmla="*/ 124 h 177"/>
              <a:gd name="T70" fmla="*/ 40 w 203"/>
              <a:gd name="T71" fmla="*/ 96 h 177"/>
              <a:gd name="T72" fmla="*/ 7 w 203"/>
              <a:gd name="T73" fmla="*/ 118 h 177"/>
              <a:gd name="T74" fmla="*/ 44 w 203"/>
              <a:gd name="T75" fmla="*/ 171 h 177"/>
              <a:gd name="T76" fmla="*/ 83 w 203"/>
              <a:gd name="T77" fmla="*/ 144 h 177"/>
              <a:gd name="T78" fmla="*/ 33 w 203"/>
              <a:gd name="T79" fmla="*/ 136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3" h="177">
                <a:moveTo>
                  <a:pt x="31" y="75"/>
                </a:moveTo>
                <a:cubicBezTo>
                  <a:pt x="31" y="12"/>
                  <a:pt x="31" y="12"/>
                  <a:pt x="31" y="12"/>
                </a:cubicBezTo>
                <a:cubicBezTo>
                  <a:pt x="175" y="12"/>
                  <a:pt x="175" y="12"/>
                  <a:pt x="175" y="12"/>
                </a:cubicBezTo>
                <a:cubicBezTo>
                  <a:pt x="175" y="110"/>
                  <a:pt x="175" y="110"/>
                  <a:pt x="175" y="110"/>
                </a:cubicBezTo>
                <a:cubicBezTo>
                  <a:pt x="177" y="108"/>
                  <a:pt x="179" y="108"/>
                  <a:pt x="181" y="108"/>
                </a:cubicBezTo>
                <a:cubicBezTo>
                  <a:pt x="183" y="108"/>
                  <a:pt x="185" y="108"/>
                  <a:pt x="187" y="11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5"/>
                  <a:pt x="182" y="0"/>
                  <a:pt x="17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24" y="0"/>
                  <a:pt x="19" y="5"/>
                  <a:pt x="19" y="12"/>
                </a:cubicBezTo>
                <a:cubicBezTo>
                  <a:pt x="19" y="90"/>
                  <a:pt x="19" y="90"/>
                  <a:pt x="19" y="90"/>
                </a:cubicBezTo>
                <a:cubicBezTo>
                  <a:pt x="23" y="84"/>
                  <a:pt x="27" y="79"/>
                  <a:pt x="29" y="77"/>
                </a:cubicBezTo>
                <a:cubicBezTo>
                  <a:pt x="29" y="77"/>
                  <a:pt x="30" y="76"/>
                  <a:pt x="31" y="75"/>
                </a:cubicBezTo>
                <a:close/>
                <a:moveTo>
                  <a:pt x="165" y="108"/>
                </a:moveTo>
                <a:cubicBezTo>
                  <a:pt x="167" y="108"/>
                  <a:pt x="169" y="108"/>
                  <a:pt x="171" y="110"/>
                </a:cubicBezTo>
                <a:cubicBezTo>
                  <a:pt x="171" y="16"/>
                  <a:pt x="171" y="16"/>
                  <a:pt x="171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75"/>
                  <a:pt x="35" y="75"/>
                  <a:pt x="35" y="75"/>
                </a:cubicBezTo>
                <a:cubicBezTo>
                  <a:pt x="44" y="74"/>
                  <a:pt x="58" y="81"/>
                  <a:pt x="49" y="96"/>
                </a:cubicBezTo>
                <a:cubicBezTo>
                  <a:pt x="53" y="94"/>
                  <a:pt x="44" y="105"/>
                  <a:pt x="35" y="115"/>
                </a:cubicBezTo>
                <a:cubicBezTo>
                  <a:pt x="35" y="116"/>
                  <a:pt x="35" y="116"/>
                  <a:pt x="35" y="116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39" y="86"/>
                  <a:pt x="139" y="86"/>
                  <a:pt x="139" y="86"/>
                </a:cubicBezTo>
                <a:cubicBezTo>
                  <a:pt x="139" y="80"/>
                  <a:pt x="144" y="76"/>
                  <a:pt x="149" y="76"/>
                </a:cubicBezTo>
                <a:cubicBezTo>
                  <a:pt x="155" y="76"/>
                  <a:pt x="159" y="80"/>
                  <a:pt x="159" y="86"/>
                </a:cubicBezTo>
                <a:cubicBezTo>
                  <a:pt x="159" y="110"/>
                  <a:pt x="159" y="110"/>
                  <a:pt x="159" y="110"/>
                </a:cubicBezTo>
                <a:cubicBezTo>
                  <a:pt x="161" y="108"/>
                  <a:pt x="163" y="108"/>
                  <a:pt x="165" y="108"/>
                </a:cubicBezTo>
                <a:close/>
                <a:moveTo>
                  <a:pt x="79" y="96"/>
                </a:moveTo>
                <a:cubicBezTo>
                  <a:pt x="63" y="96"/>
                  <a:pt x="63" y="96"/>
                  <a:pt x="63" y="96"/>
                </a:cubicBezTo>
                <a:cubicBezTo>
                  <a:pt x="63" y="80"/>
                  <a:pt x="63" y="80"/>
                  <a:pt x="63" y="80"/>
                </a:cubicBezTo>
                <a:cubicBezTo>
                  <a:pt x="79" y="80"/>
                  <a:pt x="79" y="80"/>
                  <a:pt x="79" y="80"/>
                </a:cubicBezTo>
                <a:lnTo>
                  <a:pt x="79" y="96"/>
                </a:lnTo>
                <a:close/>
                <a:moveTo>
                  <a:pt x="79" y="72"/>
                </a:moveTo>
                <a:cubicBezTo>
                  <a:pt x="63" y="72"/>
                  <a:pt x="63" y="72"/>
                  <a:pt x="63" y="72"/>
                </a:cubicBezTo>
                <a:cubicBezTo>
                  <a:pt x="63" y="56"/>
                  <a:pt x="63" y="56"/>
                  <a:pt x="63" y="56"/>
                </a:cubicBezTo>
                <a:cubicBezTo>
                  <a:pt x="79" y="56"/>
                  <a:pt x="79" y="56"/>
                  <a:pt x="79" y="56"/>
                </a:cubicBezTo>
                <a:lnTo>
                  <a:pt x="79" y="72"/>
                </a:lnTo>
                <a:close/>
                <a:moveTo>
                  <a:pt x="79" y="48"/>
                </a:moveTo>
                <a:cubicBezTo>
                  <a:pt x="63" y="48"/>
                  <a:pt x="63" y="48"/>
                  <a:pt x="63" y="48"/>
                </a:cubicBezTo>
                <a:cubicBezTo>
                  <a:pt x="63" y="32"/>
                  <a:pt x="63" y="32"/>
                  <a:pt x="63" y="32"/>
                </a:cubicBezTo>
                <a:cubicBezTo>
                  <a:pt x="79" y="32"/>
                  <a:pt x="79" y="32"/>
                  <a:pt x="79" y="32"/>
                </a:cubicBezTo>
                <a:lnTo>
                  <a:pt x="79" y="48"/>
                </a:lnTo>
                <a:close/>
                <a:moveTo>
                  <a:pt x="35" y="132"/>
                </a:moveTo>
                <a:cubicBezTo>
                  <a:pt x="139" y="132"/>
                  <a:pt x="139" y="132"/>
                  <a:pt x="139" y="132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8"/>
                  <a:pt x="35" y="125"/>
                  <a:pt x="35" y="132"/>
                </a:cubicBezTo>
                <a:close/>
                <a:moveTo>
                  <a:pt x="197" y="124"/>
                </a:moveTo>
                <a:cubicBezTo>
                  <a:pt x="194" y="124"/>
                  <a:pt x="191" y="126"/>
                  <a:pt x="191" y="130"/>
                </a:cubicBezTo>
                <a:cubicBezTo>
                  <a:pt x="191" y="136"/>
                  <a:pt x="191" y="136"/>
                  <a:pt x="191" y="136"/>
                </a:cubicBezTo>
                <a:cubicBezTo>
                  <a:pt x="187" y="136"/>
                  <a:pt x="187" y="136"/>
                  <a:pt x="187" y="136"/>
                </a:cubicBezTo>
                <a:cubicBezTo>
                  <a:pt x="187" y="126"/>
                  <a:pt x="187" y="126"/>
                  <a:pt x="187" y="126"/>
                </a:cubicBezTo>
                <a:cubicBezTo>
                  <a:pt x="187" y="122"/>
                  <a:pt x="184" y="120"/>
                  <a:pt x="181" y="120"/>
                </a:cubicBezTo>
                <a:cubicBezTo>
                  <a:pt x="178" y="120"/>
                  <a:pt x="175" y="122"/>
                  <a:pt x="175" y="126"/>
                </a:cubicBezTo>
                <a:cubicBezTo>
                  <a:pt x="175" y="136"/>
                  <a:pt x="175" y="136"/>
                  <a:pt x="175" y="136"/>
                </a:cubicBezTo>
                <a:cubicBezTo>
                  <a:pt x="171" y="136"/>
                  <a:pt x="171" y="136"/>
                  <a:pt x="171" y="136"/>
                </a:cubicBezTo>
                <a:cubicBezTo>
                  <a:pt x="171" y="122"/>
                  <a:pt x="171" y="122"/>
                  <a:pt x="171" y="122"/>
                </a:cubicBezTo>
                <a:cubicBezTo>
                  <a:pt x="171" y="118"/>
                  <a:pt x="168" y="116"/>
                  <a:pt x="165" y="116"/>
                </a:cubicBezTo>
                <a:cubicBezTo>
                  <a:pt x="162" y="116"/>
                  <a:pt x="159" y="118"/>
                  <a:pt x="159" y="122"/>
                </a:cubicBezTo>
                <a:cubicBezTo>
                  <a:pt x="159" y="136"/>
                  <a:pt x="159" y="136"/>
                  <a:pt x="159" y="136"/>
                </a:cubicBezTo>
                <a:cubicBezTo>
                  <a:pt x="155" y="136"/>
                  <a:pt x="155" y="136"/>
                  <a:pt x="155" y="136"/>
                </a:cubicBezTo>
                <a:cubicBezTo>
                  <a:pt x="155" y="90"/>
                  <a:pt x="155" y="90"/>
                  <a:pt x="155" y="90"/>
                </a:cubicBezTo>
                <a:cubicBezTo>
                  <a:pt x="155" y="86"/>
                  <a:pt x="152" y="84"/>
                  <a:pt x="149" y="84"/>
                </a:cubicBezTo>
                <a:cubicBezTo>
                  <a:pt x="146" y="84"/>
                  <a:pt x="143" y="86"/>
                  <a:pt x="143" y="90"/>
                </a:cubicBezTo>
                <a:cubicBezTo>
                  <a:pt x="143" y="136"/>
                  <a:pt x="143" y="136"/>
                  <a:pt x="143" y="136"/>
                </a:cubicBezTo>
                <a:cubicBezTo>
                  <a:pt x="127" y="136"/>
                  <a:pt x="127" y="136"/>
                  <a:pt x="127" y="136"/>
                </a:cubicBezTo>
                <a:cubicBezTo>
                  <a:pt x="135" y="172"/>
                  <a:pt x="135" y="172"/>
                  <a:pt x="135" y="172"/>
                </a:cubicBezTo>
                <a:cubicBezTo>
                  <a:pt x="203" y="172"/>
                  <a:pt x="203" y="172"/>
                  <a:pt x="203" y="172"/>
                </a:cubicBezTo>
                <a:cubicBezTo>
                  <a:pt x="203" y="130"/>
                  <a:pt x="203" y="130"/>
                  <a:pt x="203" y="130"/>
                </a:cubicBezTo>
                <a:cubicBezTo>
                  <a:pt x="203" y="126"/>
                  <a:pt x="200" y="124"/>
                  <a:pt x="197" y="124"/>
                </a:cubicBezTo>
                <a:close/>
                <a:moveTo>
                  <a:pt x="22" y="119"/>
                </a:moveTo>
                <a:cubicBezTo>
                  <a:pt x="22" y="119"/>
                  <a:pt x="45" y="93"/>
                  <a:pt x="40" y="96"/>
                </a:cubicBezTo>
                <a:cubicBezTo>
                  <a:pt x="47" y="86"/>
                  <a:pt x="36" y="80"/>
                  <a:pt x="32" y="85"/>
                </a:cubicBezTo>
                <a:cubicBezTo>
                  <a:pt x="27" y="91"/>
                  <a:pt x="7" y="118"/>
                  <a:pt x="7" y="118"/>
                </a:cubicBezTo>
                <a:cubicBezTo>
                  <a:pt x="7" y="118"/>
                  <a:pt x="0" y="127"/>
                  <a:pt x="7" y="135"/>
                </a:cubicBezTo>
                <a:cubicBezTo>
                  <a:pt x="8" y="137"/>
                  <a:pt x="44" y="171"/>
                  <a:pt x="44" y="171"/>
                </a:cubicBezTo>
                <a:cubicBezTo>
                  <a:pt x="44" y="171"/>
                  <a:pt x="48" y="177"/>
                  <a:pt x="54" y="172"/>
                </a:cubicBezTo>
                <a:cubicBezTo>
                  <a:pt x="60" y="166"/>
                  <a:pt x="83" y="144"/>
                  <a:pt x="83" y="144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36"/>
                  <a:pt x="47" y="136"/>
                  <a:pt x="33" y="136"/>
                </a:cubicBezTo>
                <a:cubicBezTo>
                  <a:pt x="15" y="136"/>
                  <a:pt x="22" y="119"/>
                  <a:pt x="22" y="119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254"/>
          <p:cNvSpPr>
            <a:spLocks noEditPoints="1"/>
          </p:cNvSpPr>
          <p:nvPr/>
        </p:nvSpPr>
        <p:spPr bwMode="auto">
          <a:xfrm>
            <a:off x="1933575" y="1598613"/>
            <a:ext cx="396875" cy="395288"/>
          </a:xfrm>
          <a:custGeom>
            <a:avLst/>
            <a:gdLst>
              <a:gd name="T0" fmla="*/ 132 w 200"/>
              <a:gd name="T1" fmla="*/ 100 h 200"/>
              <a:gd name="T2" fmla="*/ 100 w 200"/>
              <a:gd name="T3" fmla="*/ 100 h 200"/>
              <a:gd name="T4" fmla="*/ 76 w 200"/>
              <a:gd name="T5" fmla="*/ 80 h 200"/>
              <a:gd name="T6" fmla="*/ 96 w 200"/>
              <a:gd name="T7" fmla="*/ 16 h 200"/>
              <a:gd name="T8" fmla="*/ 200 w 200"/>
              <a:gd name="T9" fmla="*/ 36 h 200"/>
              <a:gd name="T10" fmla="*/ 180 w 200"/>
              <a:gd name="T11" fmla="*/ 100 h 200"/>
              <a:gd name="T12" fmla="*/ 112 w 200"/>
              <a:gd name="T13" fmla="*/ 50 h 200"/>
              <a:gd name="T14" fmla="*/ 106 w 200"/>
              <a:gd name="T15" fmla="*/ 43 h 200"/>
              <a:gd name="T16" fmla="*/ 102 w 200"/>
              <a:gd name="T17" fmla="*/ 62 h 200"/>
              <a:gd name="T18" fmla="*/ 103 w 200"/>
              <a:gd name="T19" fmla="*/ 70 h 200"/>
              <a:gd name="T20" fmla="*/ 93 w 200"/>
              <a:gd name="T21" fmla="*/ 74 h 200"/>
              <a:gd name="T22" fmla="*/ 115 w 200"/>
              <a:gd name="T23" fmla="*/ 66 h 200"/>
              <a:gd name="T24" fmla="*/ 101 w 200"/>
              <a:gd name="T25" fmla="*/ 52 h 200"/>
              <a:gd name="T26" fmla="*/ 153 w 200"/>
              <a:gd name="T27" fmla="*/ 43 h 200"/>
              <a:gd name="T28" fmla="*/ 140 w 200"/>
              <a:gd name="T29" fmla="*/ 54 h 200"/>
              <a:gd name="T30" fmla="*/ 137 w 200"/>
              <a:gd name="T31" fmla="*/ 66 h 200"/>
              <a:gd name="T32" fmla="*/ 131 w 200"/>
              <a:gd name="T33" fmla="*/ 43 h 200"/>
              <a:gd name="T34" fmla="*/ 120 w 200"/>
              <a:gd name="T35" fmla="*/ 76 h 200"/>
              <a:gd name="T36" fmla="*/ 127 w 200"/>
              <a:gd name="T37" fmla="*/ 64 h 200"/>
              <a:gd name="T38" fmla="*/ 128 w 200"/>
              <a:gd name="T39" fmla="*/ 50 h 200"/>
              <a:gd name="T40" fmla="*/ 134 w 200"/>
              <a:gd name="T41" fmla="*/ 75 h 200"/>
              <a:gd name="T42" fmla="*/ 144 w 200"/>
              <a:gd name="T43" fmla="*/ 63 h 200"/>
              <a:gd name="T44" fmla="*/ 147 w 200"/>
              <a:gd name="T45" fmla="*/ 50 h 200"/>
              <a:gd name="T46" fmla="*/ 148 w 200"/>
              <a:gd name="T47" fmla="*/ 76 h 200"/>
              <a:gd name="T48" fmla="*/ 153 w 200"/>
              <a:gd name="T49" fmla="*/ 43 h 200"/>
              <a:gd name="T50" fmla="*/ 179 w 200"/>
              <a:gd name="T51" fmla="*/ 50 h 200"/>
              <a:gd name="T52" fmla="*/ 172 w 200"/>
              <a:gd name="T53" fmla="*/ 43 h 200"/>
              <a:gd name="T54" fmla="*/ 169 w 200"/>
              <a:gd name="T55" fmla="*/ 62 h 200"/>
              <a:gd name="T56" fmla="*/ 169 w 200"/>
              <a:gd name="T57" fmla="*/ 70 h 200"/>
              <a:gd name="T58" fmla="*/ 160 w 200"/>
              <a:gd name="T59" fmla="*/ 74 h 200"/>
              <a:gd name="T60" fmla="*/ 182 w 200"/>
              <a:gd name="T61" fmla="*/ 66 h 200"/>
              <a:gd name="T62" fmla="*/ 167 w 200"/>
              <a:gd name="T63" fmla="*/ 52 h 200"/>
              <a:gd name="T64" fmla="*/ 68 w 200"/>
              <a:gd name="T65" fmla="*/ 28 h 200"/>
              <a:gd name="T66" fmla="*/ 8 w 200"/>
              <a:gd name="T67" fmla="*/ 32 h 200"/>
              <a:gd name="T68" fmla="*/ 96 w 200"/>
              <a:gd name="T69" fmla="*/ 164 h 200"/>
              <a:gd name="T70" fmla="*/ 104 w 200"/>
              <a:gd name="T71" fmla="*/ 136 h 200"/>
              <a:gd name="T72" fmla="*/ 87 w 200"/>
              <a:gd name="T73" fmla="*/ 200 h 200"/>
              <a:gd name="T74" fmla="*/ 0 w 200"/>
              <a:gd name="T75" fmla="*/ 183 h 200"/>
              <a:gd name="T76" fmla="*/ 16 w 200"/>
              <a:gd name="T77" fmla="*/ 0 h 200"/>
              <a:gd name="T78" fmla="*/ 101 w 200"/>
              <a:gd name="T79" fmla="*/ 8 h 200"/>
              <a:gd name="T80" fmla="*/ 68 w 200"/>
              <a:gd name="T81" fmla="*/ 28 h 200"/>
              <a:gd name="T82" fmla="*/ 63 w 200"/>
              <a:gd name="T83" fmla="*/ 183 h 200"/>
              <a:gd name="T84" fmla="*/ 43 w 200"/>
              <a:gd name="T85" fmla="*/ 183 h 200"/>
              <a:gd name="T86" fmla="*/ 63 w 200"/>
              <a:gd name="T87" fmla="*/ 13 h 200"/>
              <a:gd name="T88" fmla="*/ 40 w 200"/>
              <a:gd name="T89" fmla="*/ 16 h 200"/>
              <a:gd name="T90" fmla="*/ 63 w 200"/>
              <a:gd name="T91" fmla="*/ 19 h 200"/>
              <a:gd name="T92" fmla="*/ 63 w 200"/>
              <a:gd name="T93" fmla="*/ 13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0" h="200">
                <a:moveTo>
                  <a:pt x="180" y="100"/>
                </a:moveTo>
                <a:cubicBezTo>
                  <a:pt x="132" y="100"/>
                  <a:pt x="132" y="100"/>
                  <a:pt x="132" y="100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00"/>
                  <a:pt x="100" y="100"/>
                  <a:pt x="100" y="100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85" y="100"/>
                  <a:pt x="76" y="91"/>
                  <a:pt x="76" y="80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25"/>
                  <a:pt x="85" y="16"/>
                  <a:pt x="96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91" y="16"/>
                  <a:pt x="200" y="25"/>
                  <a:pt x="200" y="36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200" y="91"/>
                  <a:pt x="191" y="100"/>
                  <a:pt x="180" y="100"/>
                </a:cubicBezTo>
                <a:close/>
                <a:moveTo>
                  <a:pt x="106" y="49"/>
                </a:moveTo>
                <a:cubicBezTo>
                  <a:pt x="109" y="49"/>
                  <a:pt x="111" y="50"/>
                  <a:pt x="112" y="50"/>
                </a:cubicBezTo>
                <a:cubicBezTo>
                  <a:pt x="114" y="45"/>
                  <a:pt x="114" y="45"/>
                  <a:pt x="114" y="45"/>
                </a:cubicBezTo>
                <a:cubicBezTo>
                  <a:pt x="112" y="44"/>
                  <a:pt x="109" y="43"/>
                  <a:pt x="106" y="43"/>
                </a:cubicBezTo>
                <a:cubicBezTo>
                  <a:pt x="98" y="43"/>
                  <a:pt x="93" y="47"/>
                  <a:pt x="93" y="53"/>
                </a:cubicBezTo>
                <a:cubicBezTo>
                  <a:pt x="93" y="57"/>
                  <a:pt x="97" y="60"/>
                  <a:pt x="102" y="62"/>
                </a:cubicBezTo>
                <a:cubicBezTo>
                  <a:pt x="106" y="64"/>
                  <a:pt x="108" y="65"/>
                  <a:pt x="108" y="67"/>
                </a:cubicBezTo>
                <a:cubicBezTo>
                  <a:pt x="108" y="69"/>
                  <a:pt x="106" y="70"/>
                  <a:pt x="103" y="70"/>
                </a:cubicBezTo>
                <a:cubicBezTo>
                  <a:pt x="100" y="70"/>
                  <a:pt x="96" y="69"/>
                  <a:pt x="95" y="68"/>
                </a:cubicBezTo>
                <a:cubicBezTo>
                  <a:pt x="93" y="74"/>
                  <a:pt x="93" y="74"/>
                  <a:pt x="93" y="74"/>
                </a:cubicBezTo>
                <a:cubicBezTo>
                  <a:pt x="95" y="75"/>
                  <a:pt x="99" y="76"/>
                  <a:pt x="102" y="76"/>
                </a:cubicBezTo>
                <a:cubicBezTo>
                  <a:pt x="111" y="76"/>
                  <a:pt x="115" y="72"/>
                  <a:pt x="115" y="66"/>
                </a:cubicBezTo>
                <a:cubicBezTo>
                  <a:pt x="115" y="62"/>
                  <a:pt x="113" y="59"/>
                  <a:pt x="107" y="57"/>
                </a:cubicBezTo>
                <a:cubicBezTo>
                  <a:pt x="103" y="55"/>
                  <a:pt x="101" y="54"/>
                  <a:pt x="101" y="52"/>
                </a:cubicBezTo>
                <a:cubicBezTo>
                  <a:pt x="101" y="50"/>
                  <a:pt x="102" y="49"/>
                  <a:pt x="106" y="49"/>
                </a:cubicBezTo>
                <a:close/>
                <a:moveTo>
                  <a:pt x="153" y="43"/>
                </a:moveTo>
                <a:cubicBezTo>
                  <a:pt x="144" y="43"/>
                  <a:pt x="144" y="43"/>
                  <a:pt x="144" y="43"/>
                </a:cubicBezTo>
                <a:cubicBezTo>
                  <a:pt x="140" y="54"/>
                  <a:pt x="140" y="54"/>
                  <a:pt x="140" y="54"/>
                </a:cubicBezTo>
                <a:cubicBezTo>
                  <a:pt x="139" y="58"/>
                  <a:pt x="138" y="62"/>
                  <a:pt x="137" y="66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137" y="62"/>
                  <a:pt x="136" y="58"/>
                  <a:pt x="134" y="54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26" y="76"/>
                  <a:pt x="126" y="76"/>
                  <a:pt x="126" y="76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59"/>
                  <a:pt x="127" y="55"/>
                  <a:pt x="127" y="50"/>
                </a:cubicBezTo>
                <a:cubicBezTo>
                  <a:pt x="128" y="50"/>
                  <a:pt x="128" y="50"/>
                  <a:pt x="128" y="50"/>
                </a:cubicBezTo>
                <a:cubicBezTo>
                  <a:pt x="128" y="54"/>
                  <a:pt x="129" y="59"/>
                  <a:pt x="130" y="63"/>
                </a:cubicBezTo>
                <a:cubicBezTo>
                  <a:pt x="134" y="75"/>
                  <a:pt x="134" y="75"/>
                  <a:pt x="134" y="75"/>
                </a:cubicBezTo>
                <a:cubicBezTo>
                  <a:pt x="140" y="75"/>
                  <a:pt x="140" y="75"/>
                  <a:pt x="140" y="75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45" y="59"/>
                  <a:pt x="146" y="54"/>
                  <a:pt x="147" y="50"/>
                </a:cubicBezTo>
                <a:cubicBezTo>
                  <a:pt x="147" y="50"/>
                  <a:pt x="147" y="50"/>
                  <a:pt x="147" y="50"/>
                </a:cubicBezTo>
                <a:cubicBezTo>
                  <a:pt x="147" y="55"/>
                  <a:pt x="147" y="60"/>
                  <a:pt x="148" y="63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55" y="76"/>
                  <a:pt x="155" y="76"/>
                  <a:pt x="155" y="76"/>
                </a:cubicBezTo>
                <a:lnTo>
                  <a:pt x="153" y="43"/>
                </a:lnTo>
                <a:close/>
                <a:moveTo>
                  <a:pt x="172" y="49"/>
                </a:moveTo>
                <a:cubicBezTo>
                  <a:pt x="175" y="49"/>
                  <a:pt x="178" y="50"/>
                  <a:pt x="179" y="50"/>
                </a:cubicBezTo>
                <a:cubicBezTo>
                  <a:pt x="180" y="45"/>
                  <a:pt x="180" y="45"/>
                  <a:pt x="180" y="45"/>
                </a:cubicBezTo>
                <a:cubicBezTo>
                  <a:pt x="179" y="44"/>
                  <a:pt x="176" y="43"/>
                  <a:pt x="172" y="43"/>
                </a:cubicBezTo>
                <a:cubicBezTo>
                  <a:pt x="165" y="43"/>
                  <a:pt x="160" y="47"/>
                  <a:pt x="160" y="53"/>
                </a:cubicBezTo>
                <a:cubicBezTo>
                  <a:pt x="160" y="57"/>
                  <a:pt x="164" y="60"/>
                  <a:pt x="169" y="62"/>
                </a:cubicBezTo>
                <a:cubicBezTo>
                  <a:pt x="173" y="64"/>
                  <a:pt x="174" y="65"/>
                  <a:pt x="174" y="67"/>
                </a:cubicBezTo>
                <a:cubicBezTo>
                  <a:pt x="174" y="69"/>
                  <a:pt x="173" y="70"/>
                  <a:pt x="169" y="70"/>
                </a:cubicBezTo>
                <a:cubicBezTo>
                  <a:pt x="166" y="70"/>
                  <a:pt x="163" y="69"/>
                  <a:pt x="161" y="68"/>
                </a:cubicBezTo>
                <a:cubicBezTo>
                  <a:pt x="160" y="74"/>
                  <a:pt x="160" y="74"/>
                  <a:pt x="160" y="74"/>
                </a:cubicBezTo>
                <a:cubicBezTo>
                  <a:pt x="161" y="75"/>
                  <a:pt x="165" y="76"/>
                  <a:pt x="169" y="76"/>
                </a:cubicBezTo>
                <a:cubicBezTo>
                  <a:pt x="178" y="76"/>
                  <a:pt x="182" y="72"/>
                  <a:pt x="182" y="66"/>
                </a:cubicBezTo>
                <a:cubicBezTo>
                  <a:pt x="182" y="62"/>
                  <a:pt x="179" y="59"/>
                  <a:pt x="173" y="57"/>
                </a:cubicBezTo>
                <a:cubicBezTo>
                  <a:pt x="169" y="55"/>
                  <a:pt x="167" y="54"/>
                  <a:pt x="167" y="52"/>
                </a:cubicBezTo>
                <a:cubicBezTo>
                  <a:pt x="167" y="50"/>
                  <a:pt x="169" y="49"/>
                  <a:pt x="172" y="49"/>
                </a:cubicBezTo>
                <a:close/>
                <a:moveTo>
                  <a:pt x="68" y="28"/>
                </a:moveTo>
                <a:cubicBezTo>
                  <a:pt x="68" y="32"/>
                  <a:pt x="68" y="32"/>
                  <a:pt x="68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164"/>
                  <a:pt x="8" y="164"/>
                  <a:pt x="8" y="164"/>
                </a:cubicBezTo>
                <a:cubicBezTo>
                  <a:pt x="96" y="164"/>
                  <a:pt x="96" y="164"/>
                  <a:pt x="96" y="16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104" y="183"/>
                  <a:pt x="104" y="183"/>
                  <a:pt x="104" y="183"/>
                </a:cubicBezTo>
                <a:cubicBezTo>
                  <a:pt x="104" y="192"/>
                  <a:pt x="96" y="200"/>
                  <a:pt x="87" y="200"/>
                </a:cubicBezTo>
                <a:cubicBezTo>
                  <a:pt x="16" y="200"/>
                  <a:pt x="16" y="200"/>
                  <a:pt x="16" y="200"/>
                </a:cubicBezTo>
                <a:cubicBezTo>
                  <a:pt x="7" y="200"/>
                  <a:pt x="0" y="192"/>
                  <a:pt x="0" y="183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93" y="0"/>
                  <a:pt x="98" y="3"/>
                  <a:pt x="101" y="8"/>
                </a:cubicBezTo>
                <a:cubicBezTo>
                  <a:pt x="88" y="8"/>
                  <a:pt x="88" y="8"/>
                  <a:pt x="88" y="8"/>
                </a:cubicBezTo>
                <a:cubicBezTo>
                  <a:pt x="77" y="8"/>
                  <a:pt x="68" y="17"/>
                  <a:pt x="68" y="28"/>
                </a:cubicBezTo>
                <a:close/>
                <a:moveTo>
                  <a:pt x="53" y="193"/>
                </a:moveTo>
                <a:cubicBezTo>
                  <a:pt x="58" y="193"/>
                  <a:pt x="63" y="188"/>
                  <a:pt x="63" y="183"/>
                </a:cubicBezTo>
                <a:cubicBezTo>
                  <a:pt x="63" y="177"/>
                  <a:pt x="58" y="173"/>
                  <a:pt x="53" y="173"/>
                </a:cubicBezTo>
                <a:cubicBezTo>
                  <a:pt x="47" y="173"/>
                  <a:pt x="43" y="177"/>
                  <a:pt x="43" y="183"/>
                </a:cubicBezTo>
                <a:cubicBezTo>
                  <a:pt x="43" y="188"/>
                  <a:pt x="47" y="193"/>
                  <a:pt x="53" y="193"/>
                </a:cubicBezTo>
                <a:close/>
                <a:moveTo>
                  <a:pt x="63" y="13"/>
                </a:moveTo>
                <a:cubicBezTo>
                  <a:pt x="43" y="13"/>
                  <a:pt x="43" y="13"/>
                  <a:pt x="43" y="13"/>
                </a:cubicBezTo>
                <a:cubicBezTo>
                  <a:pt x="41" y="13"/>
                  <a:pt x="40" y="14"/>
                  <a:pt x="40" y="16"/>
                </a:cubicBezTo>
                <a:cubicBezTo>
                  <a:pt x="40" y="18"/>
                  <a:pt x="41" y="19"/>
                  <a:pt x="43" y="19"/>
                </a:cubicBezTo>
                <a:cubicBezTo>
                  <a:pt x="63" y="19"/>
                  <a:pt x="63" y="19"/>
                  <a:pt x="63" y="19"/>
                </a:cubicBezTo>
                <a:cubicBezTo>
                  <a:pt x="65" y="19"/>
                  <a:pt x="66" y="18"/>
                  <a:pt x="66" y="16"/>
                </a:cubicBezTo>
                <a:cubicBezTo>
                  <a:pt x="66" y="14"/>
                  <a:pt x="65" y="13"/>
                  <a:pt x="63" y="13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255"/>
          <p:cNvSpPr>
            <a:spLocks noEditPoints="1"/>
          </p:cNvSpPr>
          <p:nvPr/>
        </p:nvSpPr>
        <p:spPr bwMode="auto">
          <a:xfrm>
            <a:off x="2473325" y="1592263"/>
            <a:ext cx="309563" cy="396875"/>
          </a:xfrm>
          <a:custGeom>
            <a:avLst/>
            <a:gdLst>
              <a:gd name="T0" fmla="*/ 12 w 156"/>
              <a:gd name="T1" fmla="*/ 200 h 200"/>
              <a:gd name="T2" fmla="*/ 0 w 156"/>
              <a:gd name="T3" fmla="*/ 37 h 200"/>
              <a:gd name="T4" fmla="*/ 12 w 156"/>
              <a:gd name="T5" fmla="*/ 175 h 200"/>
              <a:gd name="T6" fmla="*/ 50 w 156"/>
              <a:gd name="T7" fmla="*/ 187 h 200"/>
              <a:gd name="T8" fmla="*/ 64 w 156"/>
              <a:gd name="T9" fmla="*/ 24 h 200"/>
              <a:gd name="T10" fmla="*/ 156 w 156"/>
              <a:gd name="T11" fmla="*/ 37 h 200"/>
              <a:gd name="T12" fmla="*/ 144 w 156"/>
              <a:gd name="T13" fmla="*/ 200 h 200"/>
              <a:gd name="T14" fmla="*/ 128 w 156"/>
              <a:gd name="T15" fmla="*/ 180 h 200"/>
              <a:gd name="T16" fmla="*/ 116 w 156"/>
              <a:gd name="T17" fmla="*/ 168 h 200"/>
              <a:gd name="T18" fmla="*/ 116 w 156"/>
              <a:gd name="T19" fmla="*/ 164 h 200"/>
              <a:gd name="T20" fmla="*/ 128 w 156"/>
              <a:gd name="T21" fmla="*/ 152 h 200"/>
              <a:gd name="T22" fmla="*/ 116 w 156"/>
              <a:gd name="T23" fmla="*/ 164 h 200"/>
              <a:gd name="T24" fmla="*/ 128 w 156"/>
              <a:gd name="T25" fmla="*/ 148 h 200"/>
              <a:gd name="T26" fmla="*/ 116 w 156"/>
              <a:gd name="T27" fmla="*/ 136 h 200"/>
              <a:gd name="T28" fmla="*/ 116 w 156"/>
              <a:gd name="T29" fmla="*/ 132 h 200"/>
              <a:gd name="T30" fmla="*/ 128 w 156"/>
              <a:gd name="T31" fmla="*/ 120 h 200"/>
              <a:gd name="T32" fmla="*/ 116 w 156"/>
              <a:gd name="T33" fmla="*/ 132 h 200"/>
              <a:gd name="T34" fmla="*/ 112 w 156"/>
              <a:gd name="T35" fmla="*/ 180 h 200"/>
              <a:gd name="T36" fmla="*/ 100 w 156"/>
              <a:gd name="T37" fmla="*/ 168 h 200"/>
              <a:gd name="T38" fmla="*/ 100 w 156"/>
              <a:gd name="T39" fmla="*/ 164 h 200"/>
              <a:gd name="T40" fmla="*/ 112 w 156"/>
              <a:gd name="T41" fmla="*/ 152 h 200"/>
              <a:gd name="T42" fmla="*/ 100 w 156"/>
              <a:gd name="T43" fmla="*/ 164 h 200"/>
              <a:gd name="T44" fmla="*/ 112 w 156"/>
              <a:gd name="T45" fmla="*/ 148 h 200"/>
              <a:gd name="T46" fmla="*/ 100 w 156"/>
              <a:gd name="T47" fmla="*/ 136 h 200"/>
              <a:gd name="T48" fmla="*/ 100 w 156"/>
              <a:gd name="T49" fmla="*/ 132 h 200"/>
              <a:gd name="T50" fmla="*/ 112 w 156"/>
              <a:gd name="T51" fmla="*/ 120 h 200"/>
              <a:gd name="T52" fmla="*/ 100 w 156"/>
              <a:gd name="T53" fmla="*/ 132 h 200"/>
              <a:gd name="T54" fmla="*/ 96 w 156"/>
              <a:gd name="T55" fmla="*/ 180 h 200"/>
              <a:gd name="T56" fmla="*/ 84 w 156"/>
              <a:gd name="T57" fmla="*/ 168 h 200"/>
              <a:gd name="T58" fmla="*/ 84 w 156"/>
              <a:gd name="T59" fmla="*/ 164 h 200"/>
              <a:gd name="T60" fmla="*/ 96 w 156"/>
              <a:gd name="T61" fmla="*/ 152 h 200"/>
              <a:gd name="T62" fmla="*/ 84 w 156"/>
              <a:gd name="T63" fmla="*/ 164 h 200"/>
              <a:gd name="T64" fmla="*/ 96 w 156"/>
              <a:gd name="T65" fmla="*/ 148 h 200"/>
              <a:gd name="T66" fmla="*/ 84 w 156"/>
              <a:gd name="T67" fmla="*/ 136 h 200"/>
              <a:gd name="T68" fmla="*/ 84 w 156"/>
              <a:gd name="T69" fmla="*/ 132 h 200"/>
              <a:gd name="T70" fmla="*/ 96 w 156"/>
              <a:gd name="T71" fmla="*/ 120 h 200"/>
              <a:gd name="T72" fmla="*/ 84 w 156"/>
              <a:gd name="T73" fmla="*/ 132 h 200"/>
              <a:gd name="T74" fmla="*/ 137 w 156"/>
              <a:gd name="T75" fmla="*/ 35 h 200"/>
              <a:gd name="T76" fmla="*/ 76 w 156"/>
              <a:gd name="T77" fmla="*/ 42 h 200"/>
              <a:gd name="T78" fmla="*/ 82 w 156"/>
              <a:gd name="T79" fmla="*/ 76 h 200"/>
              <a:gd name="T80" fmla="*/ 144 w 156"/>
              <a:gd name="T81" fmla="*/ 69 h 200"/>
              <a:gd name="T82" fmla="*/ 144 w 156"/>
              <a:gd name="T83" fmla="*/ 120 h 200"/>
              <a:gd name="T84" fmla="*/ 132 w 156"/>
              <a:gd name="T85" fmla="*/ 132 h 200"/>
              <a:gd name="T86" fmla="*/ 144 w 156"/>
              <a:gd name="T87" fmla="*/ 120 h 200"/>
              <a:gd name="T88" fmla="*/ 132 w 156"/>
              <a:gd name="T89" fmla="*/ 136 h 200"/>
              <a:gd name="T90" fmla="*/ 144 w 156"/>
              <a:gd name="T91" fmla="*/ 148 h 200"/>
              <a:gd name="T92" fmla="*/ 144 w 156"/>
              <a:gd name="T93" fmla="*/ 152 h 200"/>
              <a:gd name="T94" fmla="*/ 132 w 156"/>
              <a:gd name="T95" fmla="*/ 164 h 200"/>
              <a:gd name="T96" fmla="*/ 144 w 156"/>
              <a:gd name="T97" fmla="*/ 152 h 200"/>
              <a:gd name="T98" fmla="*/ 132 w 156"/>
              <a:gd name="T99" fmla="*/ 168 h 200"/>
              <a:gd name="T100" fmla="*/ 144 w 156"/>
              <a:gd name="T101" fmla="*/ 180 h 200"/>
              <a:gd name="T102" fmla="*/ 50 w 156"/>
              <a:gd name="T103" fmla="*/ 180 h 200"/>
              <a:gd name="T104" fmla="*/ 20 w 156"/>
              <a:gd name="T105" fmla="*/ 173 h 200"/>
              <a:gd name="T106" fmla="*/ 26 w 156"/>
              <a:gd name="T107" fmla="*/ 12 h 200"/>
              <a:gd name="T108" fmla="*/ 36 w 156"/>
              <a:gd name="T109" fmla="*/ 0 h 200"/>
              <a:gd name="T110" fmla="*/ 44 w 156"/>
              <a:gd name="T111" fmla="*/ 12 h 200"/>
              <a:gd name="T112" fmla="*/ 56 w 156"/>
              <a:gd name="T113" fmla="*/ 18 h 200"/>
              <a:gd name="T114" fmla="*/ 50 w 156"/>
              <a:gd name="T115" fmla="*/ 18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6" h="200">
                <a:moveTo>
                  <a:pt x="144" y="200"/>
                </a:move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4"/>
                  <a:pt x="0" y="18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0"/>
                  <a:pt x="5" y="25"/>
                  <a:pt x="12" y="2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2" y="182"/>
                  <a:pt x="18" y="187"/>
                  <a:pt x="25" y="187"/>
                </a:cubicBezTo>
                <a:cubicBezTo>
                  <a:pt x="50" y="187"/>
                  <a:pt x="50" y="187"/>
                  <a:pt x="50" y="187"/>
                </a:cubicBezTo>
                <a:cubicBezTo>
                  <a:pt x="57" y="187"/>
                  <a:pt x="64" y="182"/>
                  <a:pt x="64" y="175"/>
                </a:cubicBezTo>
                <a:cubicBezTo>
                  <a:pt x="64" y="24"/>
                  <a:pt x="64" y="24"/>
                  <a:pt x="64" y="24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51" y="24"/>
                  <a:pt x="156" y="30"/>
                  <a:pt x="156" y="37"/>
                </a:cubicBezTo>
                <a:cubicBezTo>
                  <a:pt x="156" y="187"/>
                  <a:pt x="156" y="187"/>
                  <a:pt x="156" y="187"/>
                </a:cubicBezTo>
                <a:cubicBezTo>
                  <a:pt x="156" y="194"/>
                  <a:pt x="151" y="200"/>
                  <a:pt x="144" y="200"/>
                </a:cubicBezTo>
                <a:close/>
                <a:moveTo>
                  <a:pt x="116" y="180"/>
                </a:moveTo>
                <a:cubicBezTo>
                  <a:pt x="128" y="180"/>
                  <a:pt x="128" y="180"/>
                  <a:pt x="128" y="180"/>
                </a:cubicBezTo>
                <a:cubicBezTo>
                  <a:pt x="128" y="168"/>
                  <a:pt x="128" y="168"/>
                  <a:pt x="128" y="168"/>
                </a:cubicBezTo>
                <a:cubicBezTo>
                  <a:pt x="116" y="168"/>
                  <a:pt x="116" y="168"/>
                  <a:pt x="116" y="168"/>
                </a:cubicBezTo>
                <a:lnTo>
                  <a:pt x="116" y="180"/>
                </a:lnTo>
                <a:close/>
                <a:moveTo>
                  <a:pt x="116" y="164"/>
                </a:moveTo>
                <a:cubicBezTo>
                  <a:pt x="128" y="164"/>
                  <a:pt x="128" y="164"/>
                  <a:pt x="128" y="164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116" y="152"/>
                  <a:pt x="116" y="152"/>
                  <a:pt x="116" y="152"/>
                </a:cubicBezTo>
                <a:lnTo>
                  <a:pt x="116" y="164"/>
                </a:lnTo>
                <a:close/>
                <a:moveTo>
                  <a:pt x="116" y="148"/>
                </a:moveTo>
                <a:cubicBezTo>
                  <a:pt x="128" y="148"/>
                  <a:pt x="128" y="148"/>
                  <a:pt x="128" y="148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16" y="136"/>
                  <a:pt x="116" y="136"/>
                  <a:pt x="116" y="136"/>
                </a:cubicBezTo>
                <a:lnTo>
                  <a:pt x="116" y="148"/>
                </a:lnTo>
                <a:close/>
                <a:moveTo>
                  <a:pt x="116" y="132"/>
                </a:moveTo>
                <a:cubicBezTo>
                  <a:pt x="128" y="132"/>
                  <a:pt x="128" y="132"/>
                  <a:pt x="128" y="132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16" y="120"/>
                  <a:pt x="116" y="120"/>
                  <a:pt x="116" y="120"/>
                </a:cubicBezTo>
                <a:lnTo>
                  <a:pt x="116" y="132"/>
                </a:lnTo>
                <a:close/>
                <a:moveTo>
                  <a:pt x="100" y="180"/>
                </a:moveTo>
                <a:cubicBezTo>
                  <a:pt x="112" y="180"/>
                  <a:pt x="112" y="180"/>
                  <a:pt x="112" y="180"/>
                </a:cubicBezTo>
                <a:cubicBezTo>
                  <a:pt x="112" y="168"/>
                  <a:pt x="112" y="168"/>
                  <a:pt x="112" y="168"/>
                </a:cubicBezTo>
                <a:cubicBezTo>
                  <a:pt x="100" y="168"/>
                  <a:pt x="100" y="168"/>
                  <a:pt x="100" y="168"/>
                </a:cubicBezTo>
                <a:lnTo>
                  <a:pt x="100" y="180"/>
                </a:lnTo>
                <a:close/>
                <a:moveTo>
                  <a:pt x="100" y="164"/>
                </a:moveTo>
                <a:cubicBezTo>
                  <a:pt x="112" y="164"/>
                  <a:pt x="112" y="164"/>
                  <a:pt x="112" y="164"/>
                </a:cubicBezTo>
                <a:cubicBezTo>
                  <a:pt x="112" y="152"/>
                  <a:pt x="112" y="152"/>
                  <a:pt x="112" y="152"/>
                </a:cubicBezTo>
                <a:cubicBezTo>
                  <a:pt x="100" y="152"/>
                  <a:pt x="100" y="152"/>
                  <a:pt x="100" y="152"/>
                </a:cubicBezTo>
                <a:lnTo>
                  <a:pt x="100" y="164"/>
                </a:lnTo>
                <a:close/>
                <a:moveTo>
                  <a:pt x="100" y="148"/>
                </a:moveTo>
                <a:cubicBezTo>
                  <a:pt x="112" y="148"/>
                  <a:pt x="112" y="148"/>
                  <a:pt x="112" y="148"/>
                </a:cubicBezTo>
                <a:cubicBezTo>
                  <a:pt x="112" y="136"/>
                  <a:pt x="112" y="136"/>
                  <a:pt x="112" y="136"/>
                </a:cubicBezTo>
                <a:cubicBezTo>
                  <a:pt x="100" y="136"/>
                  <a:pt x="100" y="136"/>
                  <a:pt x="100" y="136"/>
                </a:cubicBezTo>
                <a:lnTo>
                  <a:pt x="100" y="148"/>
                </a:lnTo>
                <a:close/>
                <a:moveTo>
                  <a:pt x="100" y="132"/>
                </a:moveTo>
                <a:cubicBezTo>
                  <a:pt x="112" y="132"/>
                  <a:pt x="112" y="132"/>
                  <a:pt x="112" y="132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00" y="120"/>
                  <a:pt x="100" y="120"/>
                  <a:pt x="100" y="120"/>
                </a:cubicBezTo>
                <a:lnTo>
                  <a:pt x="100" y="132"/>
                </a:lnTo>
                <a:close/>
                <a:moveTo>
                  <a:pt x="84" y="180"/>
                </a:moveTo>
                <a:cubicBezTo>
                  <a:pt x="96" y="180"/>
                  <a:pt x="96" y="180"/>
                  <a:pt x="96" y="180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84" y="168"/>
                  <a:pt x="84" y="168"/>
                  <a:pt x="84" y="168"/>
                </a:cubicBezTo>
                <a:lnTo>
                  <a:pt x="84" y="180"/>
                </a:lnTo>
                <a:close/>
                <a:moveTo>
                  <a:pt x="84" y="164"/>
                </a:moveTo>
                <a:cubicBezTo>
                  <a:pt x="96" y="164"/>
                  <a:pt x="96" y="164"/>
                  <a:pt x="96" y="164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64"/>
                </a:lnTo>
                <a:close/>
                <a:moveTo>
                  <a:pt x="84" y="148"/>
                </a:moveTo>
                <a:cubicBezTo>
                  <a:pt x="96" y="148"/>
                  <a:pt x="96" y="148"/>
                  <a:pt x="96" y="148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4" y="136"/>
                  <a:pt x="84" y="136"/>
                  <a:pt x="84" y="136"/>
                </a:cubicBezTo>
                <a:lnTo>
                  <a:pt x="84" y="148"/>
                </a:lnTo>
                <a:close/>
                <a:moveTo>
                  <a:pt x="84" y="132"/>
                </a:moveTo>
                <a:cubicBezTo>
                  <a:pt x="96" y="132"/>
                  <a:pt x="96" y="132"/>
                  <a:pt x="96" y="132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84" y="120"/>
                  <a:pt x="84" y="120"/>
                  <a:pt x="84" y="120"/>
                </a:cubicBezTo>
                <a:lnTo>
                  <a:pt x="84" y="132"/>
                </a:lnTo>
                <a:close/>
                <a:moveTo>
                  <a:pt x="144" y="42"/>
                </a:moveTo>
                <a:cubicBezTo>
                  <a:pt x="144" y="38"/>
                  <a:pt x="141" y="35"/>
                  <a:pt x="137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78" y="35"/>
                  <a:pt x="76" y="38"/>
                  <a:pt x="76" y="42"/>
                </a:cubicBezTo>
                <a:cubicBezTo>
                  <a:pt x="76" y="69"/>
                  <a:pt x="76" y="69"/>
                  <a:pt x="76" y="69"/>
                </a:cubicBezTo>
                <a:cubicBezTo>
                  <a:pt x="76" y="73"/>
                  <a:pt x="78" y="76"/>
                  <a:pt x="82" y="76"/>
                </a:cubicBezTo>
                <a:cubicBezTo>
                  <a:pt x="137" y="76"/>
                  <a:pt x="137" y="76"/>
                  <a:pt x="137" y="76"/>
                </a:cubicBezTo>
                <a:cubicBezTo>
                  <a:pt x="141" y="76"/>
                  <a:pt x="144" y="73"/>
                  <a:pt x="144" y="69"/>
                </a:cubicBezTo>
                <a:lnTo>
                  <a:pt x="144" y="42"/>
                </a:lnTo>
                <a:close/>
                <a:moveTo>
                  <a:pt x="144" y="120"/>
                </a:moveTo>
                <a:cubicBezTo>
                  <a:pt x="132" y="120"/>
                  <a:pt x="132" y="120"/>
                  <a:pt x="132" y="12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44" y="132"/>
                  <a:pt x="144" y="132"/>
                  <a:pt x="144" y="132"/>
                </a:cubicBezTo>
                <a:lnTo>
                  <a:pt x="144" y="120"/>
                </a:lnTo>
                <a:close/>
                <a:moveTo>
                  <a:pt x="144" y="136"/>
                </a:moveTo>
                <a:cubicBezTo>
                  <a:pt x="132" y="136"/>
                  <a:pt x="132" y="136"/>
                  <a:pt x="132" y="136"/>
                </a:cubicBezTo>
                <a:cubicBezTo>
                  <a:pt x="132" y="148"/>
                  <a:pt x="132" y="148"/>
                  <a:pt x="132" y="148"/>
                </a:cubicBezTo>
                <a:cubicBezTo>
                  <a:pt x="144" y="148"/>
                  <a:pt x="144" y="148"/>
                  <a:pt x="144" y="148"/>
                </a:cubicBezTo>
                <a:lnTo>
                  <a:pt x="144" y="136"/>
                </a:lnTo>
                <a:close/>
                <a:moveTo>
                  <a:pt x="144" y="152"/>
                </a:moveTo>
                <a:cubicBezTo>
                  <a:pt x="132" y="152"/>
                  <a:pt x="132" y="152"/>
                  <a:pt x="132" y="152"/>
                </a:cubicBezTo>
                <a:cubicBezTo>
                  <a:pt x="132" y="164"/>
                  <a:pt x="132" y="164"/>
                  <a:pt x="132" y="164"/>
                </a:cubicBezTo>
                <a:cubicBezTo>
                  <a:pt x="144" y="164"/>
                  <a:pt x="144" y="164"/>
                  <a:pt x="144" y="164"/>
                </a:cubicBezTo>
                <a:lnTo>
                  <a:pt x="144" y="152"/>
                </a:lnTo>
                <a:close/>
                <a:moveTo>
                  <a:pt x="144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80"/>
                  <a:pt x="132" y="180"/>
                  <a:pt x="132" y="180"/>
                </a:cubicBezTo>
                <a:cubicBezTo>
                  <a:pt x="144" y="180"/>
                  <a:pt x="144" y="180"/>
                  <a:pt x="144" y="180"/>
                </a:cubicBezTo>
                <a:lnTo>
                  <a:pt x="144" y="168"/>
                </a:lnTo>
                <a:close/>
                <a:moveTo>
                  <a:pt x="50" y="180"/>
                </a:moveTo>
                <a:cubicBezTo>
                  <a:pt x="26" y="180"/>
                  <a:pt x="26" y="180"/>
                  <a:pt x="26" y="180"/>
                </a:cubicBezTo>
                <a:cubicBezTo>
                  <a:pt x="22" y="180"/>
                  <a:pt x="20" y="177"/>
                  <a:pt x="20" y="173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5"/>
                  <a:pt x="22" y="12"/>
                  <a:pt x="26" y="12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0"/>
                  <a:pt x="36" y="0"/>
                  <a:pt x="36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12"/>
                  <a:pt x="44" y="12"/>
                  <a:pt x="44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53" y="12"/>
                  <a:pt x="56" y="15"/>
                  <a:pt x="56" y="18"/>
                </a:cubicBezTo>
                <a:cubicBezTo>
                  <a:pt x="56" y="173"/>
                  <a:pt x="56" y="173"/>
                  <a:pt x="56" y="173"/>
                </a:cubicBezTo>
                <a:cubicBezTo>
                  <a:pt x="56" y="177"/>
                  <a:pt x="53" y="180"/>
                  <a:pt x="50" y="180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256"/>
          <p:cNvSpPr>
            <a:spLocks noEditPoints="1"/>
          </p:cNvSpPr>
          <p:nvPr/>
        </p:nvSpPr>
        <p:spPr bwMode="auto">
          <a:xfrm>
            <a:off x="2974975" y="1595438"/>
            <a:ext cx="268288" cy="395288"/>
          </a:xfrm>
          <a:custGeom>
            <a:avLst/>
            <a:gdLst>
              <a:gd name="T0" fmla="*/ 80 w 136"/>
              <a:gd name="T1" fmla="*/ 38 h 200"/>
              <a:gd name="T2" fmla="*/ 80 w 136"/>
              <a:gd name="T3" fmla="*/ 57 h 200"/>
              <a:gd name="T4" fmla="*/ 69 w 136"/>
              <a:gd name="T5" fmla="*/ 69 h 200"/>
              <a:gd name="T6" fmla="*/ 56 w 136"/>
              <a:gd name="T7" fmla="*/ 57 h 200"/>
              <a:gd name="T8" fmla="*/ 56 w 136"/>
              <a:gd name="T9" fmla="*/ 38 h 200"/>
              <a:gd name="T10" fmla="*/ 69 w 136"/>
              <a:gd name="T11" fmla="*/ 25 h 200"/>
              <a:gd name="T12" fmla="*/ 80 w 136"/>
              <a:gd name="T13" fmla="*/ 38 h 200"/>
              <a:gd name="T14" fmla="*/ 94 w 136"/>
              <a:gd name="T15" fmla="*/ 200 h 200"/>
              <a:gd name="T16" fmla="*/ 44 w 136"/>
              <a:gd name="T17" fmla="*/ 200 h 200"/>
              <a:gd name="T18" fmla="*/ 0 w 136"/>
              <a:gd name="T19" fmla="*/ 157 h 200"/>
              <a:gd name="T20" fmla="*/ 0 w 136"/>
              <a:gd name="T21" fmla="*/ 44 h 200"/>
              <a:gd name="T22" fmla="*/ 44 w 136"/>
              <a:gd name="T23" fmla="*/ 0 h 200"/>
              <a:gd name="T24" fmla="*/ 60 w 136"/>
              <a:gd name="T25" fmla="*/ 0 h 200"/>
              <a:gd name="T26" fmla="*/ 60 w 136"/>
              <a:gd name="T27" fmla="*/ 20 h 200"/>
              <a:gd name="T28" fmla="*/ 48 w 136"/>
              <a:gd name="T29" fmla="*/ 38 h 200"/>
              <a:gd name="T30" fmla="*/ 48 w 136"/>
              <a:gd name="T31" fmla="*/ 57 h 200"/>
              <a:gd name="T32" fmla="*/ 60 w 136"/>
              <a:gd name="T33" fmla="*/ 74 h 200"/>
              <a:gd name="T34" fmla="*/ 60 w 136"/>
              <a:gd name="T35" fmla="*/ 88 h 200"/>
              <a:gd name="T36" fmla="*/ 76 w 136"/>
              <a:gd name="T37" fmla="*/ 88 h 200"/>
              <a:gd name="T38" fmla="*/ 76 w 136"/>
              <a:gd name="T39" fmla="*/ 74 h 200"/>
              <a:gd name="T40" fmla="*/ 88 w 136"/>
              <a:gd name="T41" fmla="*/ 57 h 200"/>
              <a:gd name="T42" fmla="*/ 88 w 136"/>
              <a:gd name="T43" fmla="*/ 38 h 200"/>
              <a:gd name="T44" fmla="*/ 76 w 136"/>
              <a:gd name="T45" fmla="*/ 20 h 200"/>
              <a:gd name="T46" fmla="*/ 76 w 136"/>
              <a:gd name="T47" fmla="*/ 0 h 200"/>
              <a:gd name="T48" fmla="*/ 94 w 136"/>
              <a:gd name="T49" fmla="*/ 0 h 200"/>
              <a:gd name="T50" fmla="*/ 136 w 136"/>
              <a:gd name="T51" fmla="*/ 44 h 200"/>
              <a:gd name="T52" fmla="*/ 136 w 136"/>
              <a:gd name="T53" fmla="*/ 157 h 200"/>
              <a:gd name="T54" fmla="*/ 94 w 136"/>
              <a:gd name="T55" fmla="*/ 20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6" h="200">
                <a:moveTo>
                  <a:pt x="80" y="38"/>
                </a:moveTo>
                <a:cubicBezTo>
                  <a:pt x="80" y="57"/>
                  <a:pt x="80" y="57"/>
                  <a:pt x="80" y="57"/>
                </a:cubicBezTo>
                <a:cubicBezTo>
                  <a:pt x="80" y="64"/>
                  <a:pt x="76" y="69"/>
                  <a:pt x="69" y="69"/>
                </a:cubicBezTo>
                <a:cubicBezTo>
                  <a:pt x="62" y="69"/>
                  <a:pt x="56" y="64"/>
                  <a:pt x="56" y="57"/>
                </a:cubicBezTo>
                <a:cubicBezTo>
                  <a:pt x="56" y="38"/>
                  <a:pt x="56" y="38"/>
                  <a:pt x="56" y="38"/>
                </a:cubicBezTo>
                <a:cubicBezTo>
                  <a:pt x="56" y="31"/>
                  <a:pt x="62" y="25"/>
                  <a:pt x="69" y="25"/>
                </a:cubicBezTo>
                <a:cubicBezTo>
                  <a:pt x="76" y="25"/>
                  <a:pt x="80" y="31"/>
                  <a:pt x="80" y="38"/>
                </a:cubicBezTo>
                <a:close/>
                <a:moveTo>
                  <a:pt x="94" y="200"/>
                </a:moveTo>
                <a:cubicBezTo>
                  <a:pt x="44" y="200"/>
                  <a:pt x="44" y="200"/>
                  <a:pt x="44" y="200"/>
                </a:cubicBezTo>
                <a:cubicBezTo>
                  <a:pt x="20" y="200"/>
                  <a:pt x="0" y="181"/>
                  <a:pt x="0" y="157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20"/>
                  <a:pt x="20" y="0"/>
                  <a:pt x="44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0" y="20"/>
                  <a:pt x="60" y="20"/>
                  <a:pt x="60" y="20"/>
                </a:cubicBezTo>
                <a:cubicBezTo>
                  <a:pt x="53" y="23"/>
                  <a:pt x="48" y="30"/>
                  <a:pt x="48" y="38"/>
                </a:cubicBezTo>
                <a:cubicBezTo>
                  <a:pt x="48" y="57"/>
                  <a:pt x="48" y="57"/>
                  <a:pt x="48" y="57"/>
                </a:cubicBezTo>
                <a:cubicBezTo>
                  <a:pt x="48" y="65"/>
                  <a:pt x="53" y="72"/>
                  <a:pt x="60" y="74"/>
                </a:cubicBezTo>
                <a:cubicBezTo>
                  <a:pt x="60" y="88"/>
                  <a:pt x="60" y="88"/>
                  <a:pt x="60" y="88"/>
                </a:cubicBezTo>
                <a:cubicBezTo>
                  <a:pt x="76" y="88"/>
                  <a:pt x="76" y="88"/>
                  <a:pt x="76" y="88"/>
                </a:cubicBezTo>
                <a:cubicBezTo>
                  <a:pt x="76" y="74"/>
                  <a:pt x="76" y="74"/>
                  <a:pt x="76" y="74"/>
                </a:cubicBezTo>
                <a:cubicBezTo>
                  <a:pt x="83" y="72"/>
                  <a:pt x="88" y="65"/>
                  <a:pt x="88" y="57"/>
                </a:cubicBezTo>
                <a:cubicBezTo>
                  <a:pt x="88" y="38"/>
                  <a:pt x="88" y="38"/>
                  <a:pt x="88" y="38"/>
                </a:cubicBezTo>
                <a:cubicBezTo>
                  <a:pt x="88" y="30"/>
                  <a:pt x="83" y="23"/>
                  <a:pt x="76" y="20"/>
                </a:cubicBezTo>
                <a:cubicBezTo>
                  <a:pt x="76" y="0"/>
                  <a:pt x="76" y="0"/>
                  <a:pt x="76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118" y="0"/>
                  <a:pt x="136" y="20"/>
                  <a:pt x="136" y="44"/>
                </a:cubicBezTo>
                <a:cubicBezTo>
                  <a:pt x="136" y="157"/>
                  <a:pt x="136" y="157"/>
                  <a:pt x="136" y="157"/>
                </a:cubicBezTo>
                <a:cubicBezTo>
                  <a:pt x="136" y="181"/>
                  <a:pt x="118" y="200"/>
                  <a:pt x="94" y="200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257"/>
          <p:cNvSpPr>
            <a:spLocks noEditPoints="1"/>
          </p:cNvSpPr>
          <p:nvPr/>
        </p:nvSpPr>
        <p:spPr bwMode="auto">
          <a:xfrm>
            <a:off x="979488" y="1109663"/>
            <a:ext cx="395288" cy="393700"/>
          </a:xfrm>
          <a:custGeom>
            <a:avLst/>
            <a:gdLst>
              <a:gd name="T0" fmla="*/ 74 w 200"/>
              <a:gd name="T1" fmla="*/ 81 h 199"/>
              <a:gd name="T2" fmla="*/ 100 w 200"/>
              <a:gd name="T3" fmla="*/ 99 h 199"/>
              <a:gd name="T4" fmla="*/ 125 w 200"/>
              <a:gd name="T5" fmla="*/ 81 h 199"/>
              <a:gd name="T6" fmla="*/ 131 w 200"/>
              <a:gd name="T7" fmla="*/ 81 h 199"/>
              <a:gd name="T8" fmla="*/ 137 w 200"/>
              <a:gd name="T9" fmla="*/ 62 h 199"/>
              <a:gd name="T10" fmla="*/ 131 w 200"/>
              <a:gd name="T11" fmla="*/ 56 h 199"/>
              <a:gd name="T12" fmla="*/ 128 w 200"/>
              <a:gd name="T13" fmla="*/ 49 h 199"/>
              <a:gd name="T14" fmla="*/ 131 w 200"/>
              <a:gd name="T15" fmla="*/ 49 h 199"/>
              <a:gd name="T16" fmla="*/ 125 w 200"/>
              <a:gd name="T17" fmla="*/ 31 h 199"/>
              <a:gd name="T18" fmla="*/ 108 w 200"/>
              <a:gd name="T19" fmla="*/ 26 h 199"/>
              <a:gd name="T20" fmla="*/ 100 w 200"/>
              <a:gd name="T21" fmla="*/ 25 h 199"/>
              <a:gd name="T22" fmla="*/ 96 w 200"/>
              <a:gd name="T23" fmla="*/ 25 h 199"/>
              <a:gd name="T24" fmla="*/ 94 w 200"/>
              <a:gd name="T25" fmla="*/ 25 h 199"/>
              <a:gd name="T26" fmla="*/ 94 w 200"/>
              <a:gd name="T27" fmla="*/ 25 h 199"/>
              <a:gd name="T28" fmla="*/ 86 w 200"/>
              <a:gd name="T29" fmla="*/ 29 h 199"/>
              <a:gd name="T30" fmla="*/ 75 w 200"/>
              <a:gd name="T31" fmla="*/ 31 h 199"/>
              <a:gd name="T32" fmla="*/ 69 w 200"/>
              <a:gd name="T33" fmla="*/ 49 h 199"/>
              <a:gd name="T34" fmla="*/ 69 w 200"/>
              <a:gd name="T35" fmla="*/ 56 h 199"/>
              <a:gd name="T36" fmla="*/ 62 w 200"/>
              <a:gd name="T37" fmla="*/ 62 h 199"/>
              <a:gd name="T38" fmla="*/ 69 w 200"/>
              <a:gd name="T39" fmla="*/ 81 h 199"/>
              <a:gd name="T40" fmla="*/ 74 w 200"/>
              <a:gd name="T41" fmla="*/ 81 h 199"/>
              <a:gd name="T42" fmla="*/ 0 w 200"/>
              <a:gd name="T43" fmla="*/ 0 h 199"/>
              <a:gd name="T44" fmla="*/ 0 w 200"/>
              <a:gd name="T45" fmla="*/ 199 h 199"/>
              <a:gd name="T46" fmla="*/ 200 w 200"/>
              <a:gd name="T47" fmla="*/ 199 h 199"/>
              <a:gd name="T48" fmla="*/ 200 w 200"/>
              <a:gd name="T49" fmla="*/ 0 h 199"/>
              <a:gd name="T50" fmla="*/ 0 w 200"/>
              <a:gd name="T51" fmla="*/ 0 h 199"/>
              <a:gd name="T52" fmla="*/ 180 w 200"/>
              <a:gd name="T53" fmla="*/ 156 h 199"/>
              <a:gd name="T54" fmla="*/ 20 w 200"/>
              <a:gd name="T55" fmla="*/ 156 h 199"/>
              <a:gd name="T56" fmla="*/ 20 w 200"/>
              <a:gd name="T57" fmla="*/ 16 h 199"/>
              <a:gd name="T58" fmla="*/ 180 w 200"/>
              <a:gd name="T59" fmla="*/ 16 h 199"/>
              <a:gd name="T60" fmla="*/ 180 w 200"/>
              <a:gd name="T61" fmla="*/ 156 h 199"/>
              <a:gd name="T62" fmla="*/ 162 w 200"/>
              <a:gd name="T63" fmla="*/ 147 h 199"/>
              <a:gd name="T64" fmla="*/ 156 w 200"/>
              <a:gd name="T65" fmla="*/ 118 h 199"/>
              <a:gd name="T66" fmla="*/ 131 w 200"/>
              <a:gd name="T67" fmla="*/ 99 h 199"/>
              <a:gd name="T68" fmla="*/ 100 w 200"/>
              <a:gd name="T69" fmla="*/ 112 h 199"/>
              <a:gd name="T70" fmla="*/ 69 w 200"/>
              <a:gd name="T71" fmla="*/ 99 h 199"/>
              <a:gd name="T72" fmla="*/ 44 w 200"/>
              <a:gd name="T73" fmla="*/ 118 h 199"/>
              <a:gd name="T74" fmla="*/ 38 w 200"/>
              <a:gd name="T75" fmla="*/ 148 h 199"/>
              <a:gd name="T76" fmla="*/ 162 w 200"/>
              <a:gd name="T77" fmla="*/ 147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00" h="199">
                <a:moveTo>
                  <a:pt x="74" y="81"/>
                </a:moveTo>
                <a:cubicBezTo>
                  <a:pt x="80" y="90"/>
                  <a:pt x="89" y="99"/>
                  <a:pt x="100" y="99"/>
                </a:cubicBezTo>
                <a:cubicBezTo>
                  <a:pt x="111" y="99"/>
                  <a:pt x="120" y="90"/>
                  <a:pt x="125" y="81"/>
                </a:cubicBezTo>
                <a:cubicBezTo>
                  <a:pt x="131" y="81"/>
                  <a:pt x="131" y="81"/>
                  <a:pt x="131" y="81"/>
                </a:cubicBezTo>
                <a:cubicBezTo>
                  <a:pt x="137" y="62"/>
                  <a:pt x="137" y="62"/>
                  <a:pt x="137" y="62"/>
                </a:cubicBezTo>
                <a:cubicBezTo>
                  <a:pt x="131" y="56"/>
                  <a:pt x="131" y="56"/>
                  <a:pt x="131" y="56"/>
                </a:cubicBezTo>
                <a:cubicBezTo>
                  <a:pt x="131" y="52"/>
                  <a:pt x="130" y="54"/>
                  <a:pt x="128" y="49"/>
                </a:cubicBezTo>
                <a:cubicBezTo>
                  <a:pt x="131" y="49"/>
                  <a:pt x="131" y="49"/>
                  <a:pt x="131" y="49"/>
                </a:cubicBezTo>
                <a:cubicBezTo>
                  <a:pt x="131" y="49"/>
                  <a:pt x="131" y="36"/>
                  <a:pt x="125" y="31"/>
                </a:cubicBezTo>
                <a:cubicBezTo>
                  <a:pt x="122" y="29"/>
                  <a:pt x="115" y="27"/>
                  <a:pt x="108" y="26"/>
                </a:cubicBezTo>
                <a:cubicBezTo>
                  <a:pt x="105" y="25"/>
                  <a:pt x="102" y="25"/>
                  <a:pt x="100" y="25"/>
                </a:cubicBezTo>
                <a:cubicBezTo>
                  <a:pt x="99" y="25"/>
                  <a:pt x="98" y="25"/>
                  <a:pt x="96" y="25"/>
                </a:cubicBezTo>
                <a:cubicBezTo>
                  <a:pt x="95" y="25"/>
                  <a:pt x="94" y="25"/>
                  <a:pt x="94" y="25"/>
                </a:cubicBezTo>
                <a:cubicBezTo>
                  <a:pt x="94" y="25"/>
                  <a:pt x="94" y="25"/>
                  <a:pt x="94" y="25"/>
                </a:cubicBezTo>
                <a:cubicBezTo>
                  <a:pt x="91" y="26"/>
                  <a:pt x="89" y="28"/>
                  <a:pt x="86" y="29"/>
                </a:cubicBezTo>
                <a:cubicBezTo>
                  <a:pt x="82" y="29"/>
                  <a:pt x="77" y="29"/>
                  <a:pt x="75" y="31"/>
                </a:cubicBezTo>
                <a:cubicBezTo>
                  <a:pt x="71" y="35"/>
                  <a:pt x="69" y="42"/>
                  <a:pt x="69" y="49"/>
                </a:cubicBezTo>
                <a:cubicBezTo>
                  <a:pt x="69" y="52"/>
                  <a:pt x="69" y="55"/>
                  <a:pt x="69" y="56"/>
                </a:cubicBezTo>
                <a:cubicBezTo>
                  <a:pt x="62" y="62"/>
                  <a:pt x="62" y="62"/>
                  <a:pt x="62" y="62"/>
                </a:cubicBezTo>
                <a:cubicBezTo>
                  <a:pt x="69" y="81"/>
                  <a:pt x="69" y="81"/>
                  <a:pt x="69" y="81"/>
                </a:cubicBezTo>
                <a:lnTo>
                  <a:pt x="74" y="81"/>
                </a:lnTo>
                <a:close/>
                <a:moveTo>
                  <a:pt x="0" y="0"/>
                </a:moveTo>
                <a:cubicBezTo>
                  <a:pt x="0" y="199"/>
                  <a:pt x="0" y="199"/>
                  <a:pt x="0" y="199"/>
                </a:cubicBezTo>
                <a:cubicBezTo>
                  <a:pt x="200" y="199"/>
                  <a:pt x="200" y="199"/>
                  <a:pt x="200" y="199"/>
                </a:cubicBezTo>
                <a:cubicBezTo>
                  <a:pt x="200" y="0"/>
                  <a:pt x="200" y="0"/>
                  <a:pt x="200" y="0"/>
                </a:cubicBezTo>
                <a:lnTo>
                  <a:pt x="0" y="0"/>
                </a:lnTo>
                <a:close/>
                <a:moveTo>
                  <a:pt x="180" y="156"/>
                </a:moveTo>
                <a:cubicBezTo>
                  <a:pt x="20" y="156"/>
                  <a:pt x="20" y="156"/>
                  <a:pt x="20" y="156"/>
                </a:cubicBezTo>
                <a:cubicBezTo>
                  <a:pt x="20" y="16"/>
                  <a:pt x="20" y="16"/>
                  <a:pt x="20" y="16"/>
                </a:cubicBezTo>
                <a:cubicBezTo>
                  <a:pt x="180" y="16"/>
                  <a:pt x="180" y="16"/>
                  <a:pt x="180" y="16"/>
                </a:cubicBezTo>
                <a:lnTo>
                  <a:pt x="180" y="156"/>
                </a:lnTo>
                <a:close/>
                <a:moveTo>
                  <a:pt x="162" y="147"/>
                </a:moveTo>
                <a:cubicBezTo>
                  <a:pt x="162" y="147"/>
                  <a:pt x="168" y="124"/>
                  <a:pt x="156" y="118"/>
                </a:cubicBezTo>
                <a:cubicBezTo>
                  <a:pt x="143" y="112"/>
                  <a:pt x="131" y="99"/>
                  <a:pt x="131" y="99"/>
                </a:cubicBezTo>
                <a:cubicBezTo>
                  <a:pt x="131" y="99"/>
                  <a:pt x="112" y="112"/>
                  <a:pt x="100" y="112"/>
                </a:cubicBezTo>
                <a:cubicBezTo>
                  <a:pt x="87" y="112"/>
                  <a:pt x="69" y="99"/>
                  <a:pt x="69" y="99"/>
                </a:cubicBezTo>
                <a:cubicBezTo>
                  <a:pt x="69" y="99"/>
                  <a:pt x="56" y="112"/>
                  <a:pt x="44" y="118"/>
                </a:cubicBezTo>
                <a:cubicBezTo>
                  <a:pt x="31" y="124"/>
                  <a:pt x="38" y="148"/>
                  <a:pt x="38" y="148"/>
                </a:cubicBezTo>
                <a:lnTo>
                  <a:pt x="162" y="147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90908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 noEditPoints="1"/>
          </p:cNvSpPr>
          <p:nvPr/>
        </p:nvSpPr>
        <p:spPr bwMode="auto">
          <a:xfrm>
            <a:off x="8470900" y="1031876"/>
            <a:ext cx="438150" cy="441325"/>
          </a:xfrm>
          <a:custGeom>
            <a:avLst/>
            <a:gdLst>
              <a:gd name="T0" fmla="*/ 168 w 197"/>
              <a:gd name="T1" fmla="*/ 99 h 198"/>
              <a:gd name="T2" fmla="*/ 197 w 197"/>
              <a:gd name="T3" fmla="*/ 99 h 198"/>
              <a:gd name="T4" fmla="*/ 175 w 197"/>
              <a:gd name="T5" fmla="*/ 64 h 198"/>
              <a:gd name="T6" fmla="*/ 167 w 197"/>
              <a:gd name="T7" fmla="*/ 50 h 198"/>
              <a:gd name="T8" fmla="*/ 175 w 197"/>
              <a:gd name="T9" fmla="*/ 64 h 198"/>
              <a:gd name="T10" fmla="*/ 134 w 197"/>
              <a:gd name="T11" fmla="*/ 22 h 198"/>
              <a:gd name="T12" fmla="*/ 147 w 197"/>
              <a:gd name="T13" fmla="*/ 30 h 198"/>
              <a:gd name="T14" fmla="*/ 99 w 197"/>
              <a:gd name="T15" fmla="*/ 30 h 198"/>
              <a:gd name="T16" fmla="*/ 99 w 197"/>
              <a:gd name="T17" fmla="*/ 0 h 198"/>
              <a:gd name="T18" fmla="*/ 99 w 197"/>
              <a:gd name="T19" fmla="*/ 30 h 198"/>
              <a:gd name="T20" fmla="*/ 50 w 197"/>
              <a:gd name="T21" fmla="*/ 30 h 198"/>
              <a:gd name="T22" fmla="*/ 63 w 197"/>
              <a:gd name="T23" fmla="*/ 22 h 198"/>
              <a:gd name="T24" fmla="*/ 101 w 197"/>
              <a:gd name="T25" fmla="*/ 39 h 198"/>
              <a:gd name="T26" fmla="*/ 101 w 197"/>
              <a:gd name="T27" fmla="*/ 160 h 198"/>
              <a:gd name="T28" fmla="*/ 101 w 197"/>
              <a:gd name="T29" fmla="*/ 39 h 198"/>
              <a:gd name="T30" fmla="*/ 13 w 197"/>
              <a:gd name="T31" fmla="*/ 149 h 198"/>
              <a:gd name="T32" fmla="*/ 39 w 197"/>
              <a:gd name="T33" fmla="*/ 134 h 198"/>
              <a:gd name="T34" fmla="*/ 22 w 197"/>
              <a:gd name="T35" fmla="*/ 64 h 198"/>
              <a:gd name="T36" fmla="*/ 30 w 197"/>
              <a:gd name="T37" fmla="*/ 50 h 198"/>
              <a:gd name="T38" fmla="*/ 22 w 197"/>
              <a:gd name="T39" fmla="*/ 64 h 198"/>
              <a:gd name="T40" fmla="*/ 15 w 197"/>
              <a:gd name="T41" fmla="*/ 107 h 198"/>
              <a:gd name="T42" fmla="*/ 15 w 197"/>
              <a:gd name="T43" fmla="*/ 91 h 198"/>
              <a:gd name="T44" fmla="*/ 64 w 197"/>
              <a:gd name="T45" fmla="*/ 159 h 198"/>
              <a:gd name="T46" fmla="*/ 49 w 197"/>
              <a:gd name="T47" fmla="*/ 185 h 198"/>
              <a:gd name="T48" fmla="*/ 64 w 197"/>
              <a:gd name="T49" fmla="*/ 159 h 198"/>
              <a:gd name="T50" fmla="*/ 106 w 197"/>
              <a:gd name="T51" fmla="*/ 183 h 198"/>
              <a:gd name="T52" fmla="*/ 91 w 197"/>
              <a:gd name="T53" fmla="*/ 183 h 198"/>
              <a:gd name="T54" fmla="*/ 133 w 197"/>
              <a:gd name="T55" fmla="*/ 159 h 198"/>
              <a:gd name="T56" fmla="*/ 148 w 197"/>
              <a:gd name="T57" fmla="*/ 185 h 198"/>
              <a:gd name="T58" fmla="*/ 133 w 197"/>
              <a:gd name="T59" fmla="*/ 159 h 198"/>
              <a:gd name="T60" fmla="*/ 184 w 197"/>
              <a:gd name="T61" fmla="*/ 149 h 198"/>
              <a:gd name="T62" fmla="*/ 158 w 197"/>
              <a:gd name="T63" fmla="*/ 134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7" h="198">
                <a:moveTo>
                  <a:pt x="183" y="107"/>
                </a:moveTo>
                <a:cubicBezTo>
                  <a:pt x="174" y="107"/>
                  <a:pt x="168" y="103"/>
                  <a:pt x="168" y="99"/>
                </a:cubicBezTo>
                <a:cubicBezTo>
                  <a:pt x="168" y="95"/>
                  <a:pt x="174" y="91"/>
                  <a:pt x="183" y="91"/>
                </a:cubicBezTo>
                <a:cubicBezTo>
                  <a:pt x="191" y="91"/>
                  <a:pt x="197" y="95"/>
                  <a:pt x="197" y="99"/>
                </a:cubicBezTo>
                <a:cubicBezTo>
                  <a:pt x="197" y="103"/>
                  <a:pt x="191" y="107"/>
                  <a:pt x="183" y="107"/>
                </a:cubicBezTo>
                <a:close/>
                <a:moveTo>
                  <a:pt x="175" y="64"/>
                </a:moveTo>
                <a:cubicBezTo>
                  <a:pt x="168" y="68"/>
                  <a:pt x="161" y="68"/>
                  <a:pt x="158" y="65"/>
                </a:cubicBezTo>
                <a:cubicBezTo>
                  <a:pt x="156" y="61"/>
                  <a:pt x="160" y="55"/>
                  <a:pt x="167" y="50"/>
                </a:cubicBezTo>
                <a:cubicBezTo>
                  <a:pt x="175" y="46"/>
                  <a:pt x="182" y="46"/>
                  <a:pt x="184" y="50"/>
                </a:cubicBezTo>
                <a:cubicBezTo>
                  <a:pt x="186" y="53"/>
                  <a:pt x="182" y="60"/>
                  <a:pt x="175" y="64"/>
                </a:cubicBezTo>
                <a:close/>
                <a:moveTo>
                  <a:pt x="133" y="39"/>
                </a:moveTo>
                <a:cubicBezTo>
                  <a:pt x="129" y="37"/>
                  <a:pt x="130" y="30"/>
                  <a:pt x="134" y="22"/>
                </a:cubicBezTo>
                <a:cubicBezTo>
                  <a:pt x="138" y="15"/>
                  <a:pt x="144" y="11"/>
                  <a:pt x="148" y="13"/>
                </a:cubicBezTo>
                <a:cubicBezTo>
                  <a:pt x="152" y="16"/>
                  <a:pt x="151" y="23"/>
                  <a:pt x="147" y="30"/>
                </a:cubicBezTo>
                <a:cubicBezTo>
                  <a:pt x="143" y="37"/>
                  <a:pt x="137" y="41"/>
                  <a:pt x="133" y="39"/>
                </a:cubicBezTo>
                <a:close/>
                <a:moveTo>
                  <a:pt x="99" y="30"/>
                </a:moveTo>
                <a:cubicBezTo>
                  <a:pt x="94" y="30"/>
                  <a:pt x="91" y="23"/>
                  <a:pt x="91" y="15"/>
                </a:cubicBezTo>
                <a:cubicBezTo>
                  <a:pt x="91" y="7"/>
                  <a:pt x="94" y="0"/>
                  <a:pt x="99" y="0"/>
                </a:cubicBezTo>
                <a:cubicBezTo>
                  <a:pt x="103" y="0"/>
                  <a:pt x="106" y="7"/>
                  <a:pt x="106" y="15"/>
                </a:cubicBezTo>
                <a:cubicBezTo>
                  <a:pt x="106" y="23"/>
                  <a:pt x="103" y="30"/>
                  <a:pt x="99" y="30"/>
                </a:cubicBezTo>
                <a:close/>
                <a:moveTo>
                  <a:pt x="64" y="39"/>
                </a:moveTo>
                <a:cubicBezTo>
                  <a:pt x="60" y="41"/>
                  <a:pt x="54" y="37"/>
                  <a:pt x="50" y="30"/>
                </a:cubicBezTo>
                <a:cubicBezTo>
                  <a:pt x="46" y="23"/>
                  <a:pt x="45" y="16"/>
                  <a:pt x="49" y="13"/>
                </a:cubicBezTo>
                <a:cubicBezTo>
                  <a:pt x="53" y="11"/>
                  <a:pt x="59" y="15"/>
                  <a:pt x="63" y="22"/>
                </a:cubicBezTo>
                <a:cubicBezTo>
                  <a:pt x="67" y="30"/>
                  <a:pt x="68" y="37"/>
                  <a:pt x="64" y="39"/>
                </a:cubicBezTo>
                <a:close/>
                <a:moveTo>
                  <a:pt x="101" y="39"/>
                </a:moveTo>
                <a:cubicBezTo>
                  <a:pt x="134" y="39"/>
                  <a:pt x="161" y="66"/>
                  <a:pt x="161" y="100"/>
                </a:cubicBezTo>
                <a:cubicBezTo>
                  <a:pt x="161" y="133"/>
                  <a:pt x="134" y="160"/>
                  <a:pt x="101" y="160"/>
                </a:cubicBezTo>
                <a:cubicBezTo>
                  <a:pt x="67" y="160"/>
                  <a:pt x="40" y="133"/>
                  <a:pt x="40" y="100"/>
                </a:cubicBezTo>
                <a:cubicBezTo>
                  <a:pt x="40" y="66"/>
                  <a:pt x="67" y="39"/>
                  <a:pt x="101" y="39"/>
                </a:cubicBezTo>
                <a:close/>
                <a:moveTo>
                  <a:pt x="30" y="148"/>
                </a:moveTo>
                <a:cubicBezTo>
                  <a:pt x="23" y="152"/>
                  <a:pt x="15" y="152"/>
                  <a:pt x="13" y="149"/>
                </a:cubicBezTo>
                <a:cubicBezTo>
                  <a:pt x="11" y="145"/>
                  <a:pt x="15" y="139"/>
                  <a:pt x="22" y="134"/>
                </a:cubicBezTo>
                <a:cubicBezTo>
                  <a:pt x="29" y="130"/>
                  <a:pt x="37" y="130"/>
                  <a:pt x="39" y="134"/>
                </a:cubicBezTo>
                <a:cubicBezTo>
                  <a:pt x="41" y="137"/>
                  <a:pt x="37" y="144"/>
                  <a:pt x="30" y="148"/>
                </a:cubicBezTo>
                <a:close/>
                <a:moveTo>
                  <a:pt x="22" y="64"/>
                </a:moveTo>
                <a:cubicBezTo>
                  <a:pt x="15" y="60"/>
                  <a:pt x="11" y="53"/>
                  <a:pt x="13" y="50"/>
                </a:cubicBezTo>
                <a:cubicBezTo>
                  <a:pt x="15" y="46"/>
                  <a:pt x="23" y="46"/>
                  <a:pt x="30" y="50"/>
                </a:cubicBezTo>
                <a:cubicBezTo>
                  <a:pt x="37" y="55"/>
                  <a:pt x="41" y="61"/>
                  <a:pt x="39" y="65"/>
                </a:cubicBezTo>
                <a:cubicBezTo>
                  <a:pt x="37" y="68"/>
                  <a:pt x="29" y="68"/>
                  <a:pt x="22" y="64"/>
                </a:cubicBezTo>
                <a:close/>
                <a:moveTo>
                  <a:pt x="29" y="99"/>
                </a:moveTo>
                <a:cubicBezTo>
                  <a:pt x="29" y="103"/>
                  <a:pt x="23" y="107"/>
                  <a:pt x="15" y="107"/>
                </a:cubicBezTo>
                <a:cubicBezTo>
                  <a:pt x="6" y="107"/>
                  <a:pt x="0" y="103"/>
                  <a:pt x="0" y="99"/>
                </a:cubicBezTo>
                <a:cubicBezTo>
                  <a:pt x="0" y="95"/>
                  <a:pt x="6" y="91"/>
                  <a:pt x="15" y="91"/>
                </a:cubicBezTo>
                <a:cubicBezTo>
                  <a:pt x="23" y="91"/>
                  <a:pt x="29" y="95"/>
                  <a:pt x="29" y="99"/>
                </a:cubicBezTo>
                <a:close/>
                <a:moveTo>
                  <a:pt x="64" y="159"/>
                </a:moveTo>
                <a:cubicBezTo>
                  <a:pt x="68" y="161"/>
                  <a:pt x="67" y="169"/>
                  <a:pt x="63" y="176"/>
                </a:cubicBezTo>
                <a:cubicBezTo>
                  <a:pt x="59" y="183"/>
                  <a:pt x="53" y="187"/>
                  <a:pt x="49" y="185"/>
                </a:cubicBezTo>
                <a:cubicBezTo>
                  <a:pt x="45" y="183"/>
                  <a:pt x="46" y="175"/>
                  <a:pt x="50" y="168"/>
                </a:cubicBezTo>
                <a:cubicBezTo>
                  <a:pt x="54" y="161"/>
                  <a:pt x="60" y="157"/>
                  <a:pt x="64" y="159"/>
                </a:cubicBezTo>
                <a:close/>
                <a:moveTo>
                  <a:pt x="99" y="168"/>
                </a:moveTo>
                <a:cubicBezTo>
                  <a:pt x="103" y="168"/>
                  <a:pt x="106" y="175"/>
                  <a:pt x="106" y="183"/>
                </a:cubicBezTo>
                <a:cubicBezTo>
                  <a:pt x="106" y="191"/>
                  <a:pt x="103" y="198"/>
                  <a:pt x="99" y="198"/>
                </a:cubicBezTo>
                <a:cubicBezTo>
                  <a:pt x="94" y="198"/>
                  <a:pt x="91" y="191"/>
                  <a:pt x="91" y="183"/>
                </a:cubicBezTo>
                <a:cubicBezTo>
                  <a:pt x="91" y="175"/>
                  <a:pt x="94" y="168"/>
                  <a:pt x="99" y="168"/>
                </a:cubicBezTo>
                <a:close/>
                <a:moveTo>
                  <a:pt x="133" y="159"/>
                </a:moveTo>
                <a:cubicBezTo>
                  <a:pt x="137" y="157"/>
                  <a:pt x="143" y="161"/>
                  <a:pt x="147" y="168"/>
                </a:cubicBezTo>
                <a:cubicBezTo>
                  <a:pt x="151" y="175"/>
                  <a:pt x="152" y="183"/>
                  <a:pt x="148" y="185"/>
                </a:cubicBezTo>
                <a:cubicBezTo>
                  <a:pt x="144" y="187"/>
                  <a:pt x="138" y="183"/>
                  <a:pt x="134" y="176"/>
                </a:cubicBezTo>
                <a:cubicBezTo>
                  <a:pt x="130" y="169"/>
                  <a:pt x="129" y="161"/>
                  <a:pt x="133" y="159"/>
                </a:cubicBezTo>
                <a:close/>
                <a:moveTo>
                  <a:pt x="175" y="134"/>
                </a:moveTo>
                <a:cubicBezTo>
                  <a:pt x="182" y="139"/>
                  <a:pt x="186" y="145"/>
                  <a:pt x="184" y="149"/>
                </a:cubicBezTo>
                <a:cubicBezTo>
                  <a:pt x="182" y="152"/>
                  <a:pt x="175" y="152"/>
                  <a:pt x="167" y="148"/>
                </a:cubicBezTo>
                <a:cubicBezTo>
                  <a:pt x="160" y="144"/>
                  <a:pt x="156" y="137"/>
                  <a:pt x="158" y="134"/>
                </a:cubicBezTo>
                <a:cubicBezTo>
                  <a:pt x="161" y="130"/>
                  <a:pt x="168" y="130"/>
                  <a:pt x="175" y="134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9023350" y="1035051"/>
            <a:ext cx="438150" cy="442913"/>
          </a:xfrm>
          <a:custGeom>
            <a:avLst/>
            <a:gdLst>
              <a:gd name="T0" fmla="*/ 99 w 197"/>
              <a:gd name="T1" fmla="*/ 30 h 199"/>
              <a:gd name="T2" fmla="*/ 106 w 197"/>
              <a:gd name="T3" fmla="*/ 15 h 199"/>
              <a:gd name="T4" fmla="*/ 99 w 197"/>
              <a:gd name="T5" fmla="*/ 0 h 199"/>
              <a:gd name="T6" fmla="*/ 91 w 197"/>
              <a:gd name="T7" fmla="*/ 15 h 199"/>
              <a:gd name="T8" fmla="*/ 99 w 197"/>
              <a:gd name="T9" fmla="*/ 30 h 199"/>
              <a:gd name="T10" fmla="*/ 64 w 197"/>
              <a:gd name="T11" fmla="*/ 39 h 199"/>
              <a:gd name="T12" fmla="*/ 63 w 197"/>
              <a:gd name="T13" fmla="*/ 22 h 199"/>
              <a:gd name="T14" fmla="*/ 49 w 197"/>
              <a:gd name="T15" fmla="*/ 13 h 199"/>
              <a:gd name="T16" fmla="*/ 50 w 197"/>
              <a:gd name="T17" fmla="*/ 30 h 199"/>
              <a:gd name="T18" fmla="*/ 64 w 197"/>
              <a:gd name="T19" fmla="*/ 39 h 199"/>
              <a:gd name="T20" fmla="*/ 133 w 197"/>
              <a:gd name="T21" fmla="*/ 39 h 199"/>
              <a:gd name="T22" fmla="*/ 147 w 197"/>
              <a:gd name="T23" fmla="*/ 30 h 199"/>
              <a:gd name="T24" fmla="*/ 148 w 197"/>
              <a:gd name="T25" fmla="*/ 13 h 199"/>
              <a:gd name="T26" fmla="*/ 134 w 197"/>
              <a:gd name="T27" fmla="*/ 22 h 199"/>
              <a:gd name="T28" fmla="*/ 133 w 197"/>
              <a:gd name="T29" fmla="*/ 39 h 199"/>
              <a:gd name="T30" fmla="*/ 175 w 197"/>
              <a:gd name="T31" fmla="*/ 63 h 199"/>
              <a:gd name="T32" fmla="*/ 184 w 197"/>
              <a:gd name="T33" fmla="*/ 49 h 199"/>
              <a:gd name="T34" fmla="*/ 167 w 197"/>
              <a:gd name="T35" fmla="*/ 50 h 199"/>
              <a:gd name="T36" fmla="*/ 158 w 197"/>
              <a:gd name="T37" fmla="*/ 64 h 199"/>
              <a:gd name="T38" fmla="*/ 175 w 197"/>
              <a:gd name="T39" fmla="*/ 63 h 199"/>
              <a:gd name="T40" fmla="*/ 47 w 197"/>
              <a:gd name="T41" fmla="*/ 119 h 199"/>
              <a:gd name="T42" fmla="*/ 100 w 197"/>
              <a:gd name="T43" fmla="*/ 74 h 199"/>
              <a:gd name="T44" fmla="*/ 153 w 197"/>
              <a:gd name="T45" fmla="*/ 123 h 199"/>
              <a:gd name="T46" fmla="*/ 155 w 197"/>
              <a:gd name="T47" fmla="*/ 123 h 199"/>
              <a:gd name="T48" fmla="*/ 161 w 197"/>
              <a:gd name="T49" fmla="*/ 99 h 199"/>
              <a:gd name="T50" fmla="*/ 101 w 197"/>
              <a:gd name="T51" fmla="*/ 39 h 199"/>
              <a:gd name="T52" fmla="*/ 40 w 197"/>
              <a:gd name="T53" fmla="*/ 99 h 199"/>
              <a:gd name="T54" fmla="*/ 45 w 197"/>
              <a:gd name="T55" fmla="*/ 119 h 199"/>
              <a:gd name="T56" fmla="*/ 47 w 197"/>
              <a:gd name="T57" fmla="*/ 119 h 199"/>
              <a:gd name="T58" fmla="*/ 22 w 197"/>
              <a:gd name="T59" fmla="*/ 63 h 199"/>
              <a:gd name="T60" fmla="*/ 39 w 197"/>
              <a:gd name="T61" fmla="*/ 64 h 199"/>
              <a:gd name="T62" fmla="*/ 30 w 197"/>
              <a:gd name="T63" fmla="*/ 50 h 199"/>
              <a:gd name="T64" fmla="*/ 13 w 197"/>
              <a:gd name="T65" fmla="*/ 49 h 199"/>
              <a:gd name="T66" fmla="*/ 22 w 197"/>
              <a:gd name="T67" fmla="*/ 63 h 199"/>
              <a:gd name="T68" fmla="*/ 183 w 197"/>
              <a:gd name="T69" fmla="*/ 91 h 199"/>
              <a:gd name="T70" fmla="*/ 168 w 197"/>
              <a:gd name="T71" fmla="*/ 99 h 199"/>
              <a:gd name="T72" fmla="*/ 183 w 197"/>
              <a:gd name="T73" fmla="*/ 107 h 199"/>
              <a:gd name="T74" fmla="*/ 197 w 197"/>
              <a:gd name="T75" fmla="*/ 99 h 199"/>
              <a:gd name="T76" fmla="*/ 183 w 197"/>
              <a:gd name="T77" fmla="*/ 91 h 199"/>
              <a:gd name="T78" fmla="*/ 29 w 197"/>
              <a:gd name="T79" fmla="*/ 99 h 199"/>
              <a:gd name="T80" fmla="*/ 15 w 197"/>
              <a:gd name="T81" fmla="*/ 91 h 199"/>
              <a:gd name="T82" fmla="*/ 0 w 197"/>
              <a:gd name="T83" fmla="*/ 99 h 199"/>
              <a:gd name="T84" fmla="*/ 15 w 197"/>
              <a:gd name="T85" fmla="*/ 107 h 199"/>
              <a:gd name="T86" fmla="*/ 29 w 197"/>
              <a:gd name="T87" fmla="*/ 99 h 199"/>
              <a:gd name="T88" fmla="*/ 176 w 197"/>
              <a:gd name="T89" fmla="*/ 158 h 199"/>
              <a:gd name="T90" fmla="*/ 175 w 197"/>
              <a:gd name="T91" fmla="*/ 158 h 199"/>
              <a:gd name="T92" fmla="*/ 175 w 197"/>
              <a:gd name="T93" fmla="*/ 157 h 199"/>
              <a:gd name="T94" fmla="*/ 147 w 197"/>
              <a:gd name="T95" fmla="*/ 129 h 199"/>
              <a:gd name="T96" fmla="*/ 144 w 197"/>
              <a:gd name="T97" fmla="*/ 130 h 199"/>
              <a:gd name="T98" fmla="*/ 102 w 197"/>
              <a:gd name="T99" fmla="*/ 89 h 199"/>
              <a:gd name="T100" fmla="*/ 61 w 197"/>
              <a:gd name="T101" fmla="*/ 127 h 199"/>
              <a:gd name="T102" fmla="*/ 41 w 197"/>
              <a:gd name="T103" fmla="*/ 140 h 199"/>
              <a:gd name="T104" fmla="*/ 42 w 197"/>
              <a:gd name="T105" fmla="*/ 141 h 199"/>
              <a:gd name="T106" fmla="*/ 16 w 197"/>
              <a:gd name="T107" fmla="*/ 169 h 199"/>
              <a:gd name="T108" fmla="*/ 43 w 197"/>
              <a:gd name="T109" fmla="*/ 199 h 199"/>
              <a:gd name="T110" fmla="*/ 176 w 197"/>
              <a:gd name="T111" fmla="*/ 199 h 199"/>
              <a:gd name="T112" fmla="*/ 195 w 197"/>
              <a:gd name="T113" fmla="*/ 177 h 199"/>
              <a:gd name="T114" fmla="*/ 176 w 197"/>
              <a:gd name="T115" fmla="*/ 158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7" h="199">
                <a:moveTo>
                  <a:pt x="99" y="30"/>
                </a:moveTo>
                <a:cubicBezTo>
                  <a:pt x="103" y="30"/>
                  <a:pt x="106" y="23"/>
                  <a:pt x="106" y="15"/>
                </a:cubicBezTo>
                <a:cubicBezTo>
                  <a:pt x="106" y="7"/>
                  <a:pt x="103" y="0"/>
                  <a:pt x="99" y="0"/>
                </a:cubicBezTo>
                <a:cubicBezTo>
                  <a:pt x="94" y="0"/>
                  <a:pt x="91" y="7"/>
                  <a:pt x="91" y="15"/>
                </a:cubicBezTo>
                <a:cubicBezTo>
                  <a:pt x="91" y="23"/>
                  <a:pt x="94" y="30"/>
                  <a:pt x="99" y="30"/>
                </a:cubicBezTo>
                <a:close/>
                <a:moveTo>
                  <a:pt x="64" y="39"/>
                </a:moveTo>
                <a:cubicBezTo>
                  <a:pt x="68" y="37"/>
                  <a:pt x="67" y="29"/>
                  <a:pt x="63" y="22"/>
                </a:cubicBezTo>
                <a:cubicBezTo>
                  <a:pt x="59" y="15"/>
                  <a:pt x="53" y="11"/>
                  <a:pt x="49" y="13"/>
                </a:cubicBezTo>
                <a:cubicBezTo>
                  <a:pt x="45" y="15"/>
                  <a:pt x="46" y="23"/>
                  <a:pt x="50" y="30"/>
                </a:cubicBezTo>
                <a:cubicBezTo>
                  <a:pt x="54" y="37"/>
                  <a:pt x="60" y="41"/>
                  <a:pt x="64" y="39"/>
                </a:cubicBezTo>
                <a:close/>
                <a:moveTo>
                  <a:pt x="133" y="39"/>
                </a:moveTo>
                <a:cubicBezTo>
                  <a:pt x="137" y="41"/>
                  <a:pt x="143" y="37"/>
                  <a:pt x="147" y="30"/>
                </a:cubicBezTo>
                <a:cubicBezTo>
                  <a:pt x="151" y="23"/>
                  <a:pt x="152" y="15"/>
                  <a:pt x="148" y="13"/>
                </a:cubicBezTo>
                <a:cubicBezTo>
                  <a:pt x="144" y="11"/>
                  <a:pt x="138" y="15"/>
                  <a:pt x="134" y="22"/>
                </a:cubicBezTo>
                <a:cubicBezTo>
                  <a:pt x="130" y="29"/>
                  <a:pt x="129" y="37"/>
                  <a:pt x="133" y="39"/>
                </a:cubicBezTo>
                <a:close/>
                <a:moveTo>
                  <a:pt x="175" y="63"/>
                </a:moveTo>
                <a:cubicBezTo>
                  <a:pt x="182" y="59"/>
                  <a:pt x="186" y="53"/>
                  <a:pt x="184" y="49"/>
                </a:cubicBezTo>
                <a:cubicBezTo>
                  <a:pt x="182" y="46"/>
                  <a:pt x="175" y="46"/>
                  <a:pt x="167" y="50"/>
                </a:cubicBezTo>
                <a:cubicBezTo>
                  <a:pt x="160" y="54"/>
                  <a:pt x="156" y="61"/>
                  <a:pt x="158" y="64"/>
                </a:cubicBezTo>
                <a:cubicBezTo>
                  <a:pt x="161" y="68"/>
                  <a:pt x="168" y="68"/>
                  <a:pt x="175" y="63"/>
                </a:cubicBezTo>
                <a:close/>
                <a:moveTo>
                  <a:pt x="47" y="119"/>
                </a:moveTo>
                <a:cubicBezTo>
                  <a:pt x="50" y="92"/>
                  <a:pt x="73" y="74"/>
                  <a:pt x="100" y="74"/>
                </a:cubicBezTo>
                <a:cubicBezTo>
                  <a:pt x="129" y="74"/>
                  <a:pt x="153" y="95"/>
                  <a:pt x="153" y="123"/>
                </a:cubicBezTo>
                <a:cubicBezTo>
                  <a:pt x="154" y="123"/>
                  <a:pt x="155" y="123"/>
                  <a:pt x="155" y="123"/>
                </a:cubicBezTo>
                <a:cubicBezTo>
                  <a:pt x="159" y="115"/>
                  <a:pt x="161" y="109"/>
                  <a:pt x="161" y="99"/>
                </a:cubicBezTo>
                <a:cubicBezTo>
                  <a:pt x="161" y="66"/>
                  <a:pt x="134" y="39"/>
                  <a:pt x="101" y="39"/>
                </a:cubicBezTo>
                <a:cubicBezTo>
                  <a:pt x="67" y="39"/>
                  <a:pt x="40" y="66"/>
                  <a:pt x="40" y="99"/>
                </a:cubicBezTo>
                <a:cubicBezTo>
                  <a:pt x="40" y="107"/>
                  <a:pt x="42" y="112"/>
                  <a:pt x="45" y="119"/>
                </a:cubicBezTo>
                <a:cubicBezTo>
                  <a:pt x="45" y="119"/>
                  <a:pt x="46" y="119"/>
                  <a:pt x="47" y="119"/>
                </a:cubicBezTo>
                <a:close/>
                <a:moveTo>
                  <a:pt x="22" y="63"/>
                </a:moveTo>
                <a:cubicBezTo>
                  <a:pt x="29" y="68"/>
                  <a:pt x="37" y="68"/>
                  <a:pt x="39" y="64"/>
                </a:cubicBezTo>
                <a:cubicBezTo>
                  <a:pt x="41" y="61"/>
                  <a:pt x="37" y="54"/>
                  <a:pt x="30" y="50"/>
                </a:cubicBezTo>
                <a:cubicBezTo>
                  <a:pt x="23" y="46"/>
                  <a:pt x="15" y="46"/>
                  <a:pt x="13" y="49"/>
                </a:cubicBezTo>
                <a:cubicBezTo>
                  <a:pt x="11" y="53"/>
                  <a:pt x="15" y="59"/>
                  <a:pt x="22" y="63"/>
                </a:cubicBezTo>
                <a:close/>
                <a:moveTo>
                  <a:pt x="183" y="91"/>
                </a:moveTo>
                <a:cubicBezTo>
                  <a:pt x="174" y="91"/>
                  <a:pt x="168" y="95"/>
                  <a:pt x="168" y="99"/>
                </a:cubicBezTo>
                <a:cubicBezTo>
                  <a:pt x="168" y="103"/>
                  <a:pt x="174" y="107"/>
                  <a:pt x="183" y="107"/>
                </a:cubicBezTo>
                <a:cubicBezTo>
                  <a:pt x="191" y="107"/>
                  <a:pt x="197" y="103"/>
                  <a:pt x="197" y="99"/>
                </a:cubicBezTo>
                <a:cubicBezTo>
                  <a:pt x="197" y="95"/>
                  <a:pt x="191" y="91"/>
                  <a:pt x="183" y="91"/>
                </a:cubicBezTo>
                <a:close/>
                <a:moveTo>
                  <a:pt x="29" y="99"/>
                </a:moveTo>
                <a:cubicBezTo>
                  <a:pt x="29" y="95"/>
                  <a:pt x="23" y="91"/>
                  <a:pt x="15" y="91"/>
                </a:cubicBezTo>
                <a:cubicBezTo>
                  <a:pt x="6" y="91"/>
                  <a:pt x="0" y="95"/>
                  <a:pt x="0" y="99"/>
                </a:cubicBezTo>
                <a:cubicBezTo>
                  <a:pt x="0" y="103"/>
                  <a:pt x="6" y="107"/>
                  <a:pt x="15" y="107"/>
                </a:cubicBezTo>
                <a:cubicBezTo>
                  <a:pt x="23" y="107"/>
                  <a:pt x="29" y="103"/>
                  <a:pt x="29" y="99"/>
                </a:cubicBezTo>
                <a:close/>
                <a:moveTo>
                  <a:pt x="176" y="158"/>
                </a:moveTo>
                <a:cubicBezTo>
                  <a:pt x="175" y="158"/>
                  <a:pt x="175" y="158"/>
                  <a:pt x="175" y="158"/>
                </a:cubicBezTo>
                <a:cubicBezTo>
                  <a:pt x="175" y="158"/>
                  <a:pt x="175" y="157"/>
                  <a:pt x="175" y="157"/>
                </a:cubicBezTo>
                <a:cubicBezTo>
                  <a:pt x="175" y="142"/>
                  <a:pt x="162" y="129"/>
                  <a:pt x="147" y="129"/>
                </a:cubicBezTo>
                <a:cubicBezTo>
                  <a:pt x="146" y="129"/>
                  <a:pt x="145" y="129"/>
                  <a:pt x="144" y="130"/>
                </a:cubicBezTo>
                <a:cubicBezTo>
                  <a:pt x="143" y="107"/>
                  <a:pt x="125" y="89"/>
                  <a:pt x="102" y="89"/>
                </a:cubicBezTo>
                <a:cubicBezTo>
                  <a:pt x="74" y="89"/>
                  <a:pt x="63" y="106"/>
                  <a:pt x="61" y="127"/>
                </a:cubicBezTo>
                <a:cubicBezTo>
                  <a:pt x="55" y="128"/>
                  <a:pt x="43" y="125"/>
                  <a:pt x="41" y="140"/>
                </a:cubicBezTo>
                <a:cubicBezTo>
                  <a:pt x="41" y="141"/>
                  <a:pt x="41" y="141"/>
                  <a:pt x="42" y="141"/>
                </a:cubicBezTo>
                <a:cubicBezTo>
                  <a:pt x="27" y="142"/>
                  <a:pt x="16" y="154"/>
                  <a:pt x="16" y="169"/>
                </a:cubicBezTo>
                <a:cubicBezTo>
                  <a:pt x="16" y="184"/>
                  <a:pt x="28" y="199"/>
                  <a:pt x="43" y="199"/>
                </a:cubicBezTo>
                <a:cubicBezTo>
                  <a:pt x="176" y="199"/>
                  <a:pt x="176" y="199"/>
                  <a:pt x="176" y="199"/>
                </a:cubicBezTo>
                <a:cubicBezTo>
                  <a:pt x="186" y="199"/>
                  <a:pt x="195" y="188"/>
                  <a:pt x="195" y="177"/>
                </a:cubicBezTo>
                <a:cubicBezTo>
                  <a:pt x="195" y="167"/>
                  <a:pt x="186" y="158"/>
                  <a:pt x="176" y="158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9569450" y="1031876"/>
            <a:ext cx="441325" cy="441325"/>
          </a:xfrm>
          <a:custGeom>
            <a:avLst/>
            <a:gdLst>
              <a:gd name="T0" fmla="*/ 169 w 198"/>
              <a:gd name="T1" fmla="*/ 85 h 198"/>
              <a:gd name="T2" fmla="*/ 139 w 198"/>
              <a:gd name="T3" fmla="*/ 83 h 198"/>
              <a:gd name="T4" fmla="*/ 120 w 198"/>
              <a:gd name="T5" fmla="*/ 69 h 198"/>
              <a:gd name="T6" fmla="*/ 138 w 198"/>
              <a:gd name="T7" fmla="*/ 56 h 198"/>
              <a:gd name="T8" fmla="*/ 176 w 198"/>
              <a:gd name="T9" fmla="*/ 56 h 198"/>
              <a:gd name="T10" fmla="*/ 198 w 198"/>
              <a:gd name="T11" fmla="*/ 71 h 198"/>
              <a:gd name="T12" fmla="*/ 134 w 198"/>
              <a:gd name="T13" fmla="*/ 39 h 198"/>
              <a:gd name="T14" fmla="*/ 149 w 198"/>
              <a:gd name="T15" fmla="*/ 13 h 198"/>
              <a:gd name="T16" fmla="*/ 134 w 198"/>
              <a:gd name="T17" fmla="*/ 39 h 198"/>
              <a:gd name="T18" fmla="*/ 92 w 198"/>
              <a:gd name="T19" fmla="*/ 15 h 198"/>
              <a:gd name="T20" fmla="*/ 107 w 198"/>
              <a:gd name="T21" fmla="*/ 15 h 198"/>
              <a:gd name="T22" fmla="*/ 65 w 198"/>
              <a:gd name="T23" fmla="*/ 39 h 198"/>
              <a:gd name="T24" fmla="*/ 50 w 198"/>
              <a:gd name="T25" fmla="*/ 13 h 198"/>
              <a:gd name="T26" fmla="*/ 65 w 198"/>
              <a:gd name="T27" fmla="*/ 39 h 198"/>
              <a:gd name="T28" fmla="*/ 132 w 198"/>
              <a:gd name="T29" fmla="*/ 47 h 198"/>
              <a:gd name="T30" fmla="*/ 130 w 198"/>
              <a:gd name="T31" fmla="*/ 49 h 198"/>
              <a:gd name="T32" fmla="*/ 130 w 198"/>
              <a:gd name="T33" fmla="*/ 91 h 198"/>
              <a:gd name="T34" fmla="*/ 153 w 198"/>
              <a:gd name="T35" fmla="*/ 106 h 198"/>
              <a:gd name="T36" fmla="*/ 137 w 198"/>
              <a:gd name="T37" fmla="*/ 148 h 198"/>
              <a:gd name="T38" fmla="*/ 104 w 198"/>
              <a:gd name="T39" fmla="*/ 125 h 198"/>
              <a:gd name="T40" fmla="*/ 41 w 198"/>
              <a:gd name="T41" fmla="*/ 104 h 198"/>
              <a:gd name="T42" fmla="*/ 101 w 198"/>
              <a:gd name="T43" fmla="*/ 39 h 198"/>
              <a:gd name="T44" fmla="*/ 14 w 198"/>
              <a:gd name="T45" fmla="*/ 50 h 198"/>
              <a:gd name="T46" fmla="*/ 40 w 198"/>
              <a:gd name="T47" fmla="*/ 65 h 198"/>
              <a:gd name="T48" fmla="*/ 30 w 198"/>
              <a:gd name="T49" fmla="*/ 99 h 198"/>
              <a:gd name="T50" fmla="*/ 1 w 198"/>
              <a:gd name="T51" fmla="*/ 99 h 198"/>
              <a:gd name="T52" fmla="*/ 30 w 198"/>
              <a:gd name="T53" fmla="*/ 99 h 198"/>
              <a:gd name="T54" fmla="*/ 35 w 198"/>
              <a:gd name="T55" fmla="*/ 132 h 198"/>
              <a:gd name="T56" fmla="*/ 97 w 198"/>
              <a:gd name="T57" fmla="*/ 132 h 198"/>
              <a:gd name="T58" fmla="*/ 126 w 198"/>
              <a:gd name="T59" fmla="*/ 154 h 198"/>
              <a:gd name="T60" fmla="*/ 95 w 198"/>
              <a:gd name="T61" fmla="*/ 176 h 198"/>
              <a:gd name="T62" fmla="*/ 47 w 198"/>
              <a:gd name="T63" fmla="*/ 179 h 198"/>
              <a:gd name="T64" fmla="*/ 0 w 198"/>
              <a:gd name="T65" fmla="*/ 157 h 198"/>
              <a:gd name="T66" fmla="*/ 107 w 198"/>
              <a:gd name="T67" fmla="*/ 179 h 198"/>
              <a:gd name="T68" fmla="*/ 107 w 198"/>
              <a:gd name="T69" fmla="*/ 183 h 198"/>
              <a:gd name="T70" fmla="*/ 94 w 198"/>
              <a:gd name="T71" fmla="*/ 193 h 198"/>
              <a:gd name="T72" fmla="*/ 107 w 198"/>
              <a:gd name="T73" fmla="*/ 179 h 198"/>
              <a:gd name="T74" fmla="*/ 149 w 198"/>
              <a:gd name="T75" fmla="*/ 185 h 198"/>
              <a:gd name="T76" fmla="*/ 132 w 198"/>
              <a:gd name="T77" fmla="*/ 168 h 198"/>
              <a:gd name="T78" fmla="*/ 148 w 198"/>
              <a:gd name="T79" fmla="*/ 168 h 198"/>
              <a:gd name="T80" fmla="*/ 185 w 198"/>
              <a:gd name="T81" fmla="*/ 149 h 198"/>
              <a:gd name="T82" fmla="*/ 159 w 198"/>
              <a:gd name="T83" fmla="*/ 134 h 198"/>
              <a:gd name="T84" fmla="*/ 169 w 198"/>
              <a:gd name="T85" fmla="*/ 99 h 198"/>
              <a:gd name="T86" fmla="*/ 170 w 198"/>
              <a:gd name="T87" fmla="*/ 96 h 198"/>
              <a:gd name="T88" fmla="*/ 198 w 198"/>
              <a:gd name="T89" fmla="*/ 99 h 198"/>
              <a:gd name="T90" fmla="*/ 169 w 198"/>
              <a:gd name="T91" fmla="*/ 99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98" h="198">
                <a:moveTo>
                  <a:pt x="178" y="87"/>
                </a:moveTo>
                <a:cubicBezTo>
                  <a:pt x="175" y="87"/>
                  <a:pt x="171" y="86"/>
                  <a:pt x="169" y="85"/>
                </a:cubicBezTo>
                <a:cubicBezTo>
                  <a:pt x="166" y="91"/>
                  <a:pt x="161" y="95"/>
                  <a:pt x="154" y="95"/>
                </a:cubicBezTo>
                <a:cubicBezTo>
                  <a:pt x="147" y="95"/>
                  <a:pt x="141" y="89"/>
                  <a:pt x="139" y="83"/>
                </a:cubicBezTo>
                <a:cubicBezTo>
                  <a:pt x="138" y="83"/>
                  <a:pt x="137" y="83"/>
                  <a:pt x="136" y="83"/>
                </a:cubicBezTo>
                <a:cubicBezTo>
                  <a:pt x="127" y="83"/>
                  <a:pt x="120" y="77"/>
                  <a:pt x="120" y="69"/>
                </a:cubicBezTo>
                <a:cubicBezTo>
                  <a:pt x="120" y="62"/>
                  <a:pt x="127" y="56"/>
                  <a:pt x="136" y="56"/>
                </a:cubicBezTo>
                <a:cubicBezTo>
                  <a:pt x="137" y="56"/>
                  <a:pt x="137" y="56"/>
                  <a:pt x="138" y="56"/>
                </a:cubicBezTo>
                <a:cubicBezTo>
                  <a:pt x="138" y="48"/>
                  <a:pt x="147" y="41"/>
                  <a:pt x="157" y="41"/>
                </a:cubicBezTo>
                <a:cubicBezTo>
                  <a:pt x="167" y="41"/>
                  <a:pt x="175" y="48"/>
                  <a:pt x="176" y="56"/>
                </a:cubicBezTo>
                <a:cubicBezTo>
                  <a:pt x="177" y="56"/>
                  <a:pt x="178" y="56"/>
                  <a:pt x="178" y="56"/>
                </a:cubicBezTo>
                <a:cubicBezTo>
                  <a:pt x="189" y="56"/>
                  <a:pt x="198" y="63"/>
                  <a:pt x="198" y="71"/>
                </a:cubicBezTo>
                <a:cubicBezTo>
                  <a:pt x="198" y="80"/>
                  <a:pt x="189" y="87"/>
                  <a:pt x="178" y="87"/>
                </a:cubicBezTo>
                <a:close/>
                <a:moveTo>
                  <a:pt x="134" y="39"/>
                </a:moveTo>
                <a:cubicBezTo>
                  <a:pt x="130" y="37"/>
                  <a:pt x="131" y="30"/>
                  <a:pt x="135" y="22"/>
                </a:cubicBezTo>
                <a:cubicBezTo>
                  <a:pt x="139" y="15"/>
                  <a:pt x="145" y="11"/>
                  <a:pt x="149" y="13"/>
                </a:cubicBezTo>
                <a:cubicBezTo>
                  <a:pt x="153" y="16"/>
                  <a:pt x="152" y="23"/>
                  <a:pt x="148" y="30"/>
                </a:cubicBezTo>
                <a:cubicBezTo>
                  <a:pt x="144" y="37"/>
                  <a:pt x="138" y="41"/>
                  <a:pt x="134" y="39"/>
                </a:cubicBezTo>
                <a:close/>
                <a:moveTo>
                  <a:pt x="99" y="30"/>
                </a:moveTo>
                <a:cubicBezTo>
                  <a:pt x="95" y="30"/>
                  <a:pt x="92" y="23"/>
                  <a:pt x="92" y="15"/>
                </a:cubicBezTo>
                <a:cubicBezTo>
                  <a:pt x="92" y="7"/>
                  <a:pt x="95" y="0"/>
                  <a:pt x="99" y="0"/>
                </a:cubicBezTo>
                <a:cubicBezTo>
                  <a:pt x="104" y="0"/>
                  <a:pt x="107" y="7"/>
                  <a:pt x="107" y="15"/>
                </a:cubicBezTo>
                <a:cubicBezTo>
                  <a:pt x="107" y="23"/>
                  <a:pt x="104" y="30"/>
                  <a:pt x="99" y="30"/>
                </a:cubicBezTo>
                <a:close/>
                <a:moveTo>
                  <a:pt x="65" y="39"/>
                </a:moveTo>
                <a:cubicBezTo>
                  <a:pt x="61" y="41"/>
                  <a:pt x="55" y="37"/>
                  <a:pt x="51" y="30"/>
                </a:cubicBezTo>
                <a:cubicBezTo>
                  <a:pt x="47" y="23"/>
                  <a:pt x="46" y="16"/>
                  <a:pt x="50" y="13"/>
                </a:cubicBezTo>
                <a:cubicBezTo>
                  <a:pt x="54" y="11"/>
                  <a:pt x="60" y="15"/>
                  <a:pt x="64" y="22"/>
                </a:cubicBezTo>
                <a:cubicBezTo>
                  <a:pt x="68" y="30"/>
                  <a:pt x="69" y="37"/>
                  <a:pt x="65" y="39"/>
                </a:cubicBezTo>
                <a:close/>
                <a:moveTo>
                  <a:pt x="101" y="39"/>
                </a:moveTo>
                <a:cubicBezTo>
                  <a:pt x="113" y="39"/>
                  <a:pt x="123" y="42"/>
                  <a:pt x="132" y="47"/>
                </a:cubicBezTo>
                <a:cubicBezTo>
                  <a:pt x="132" y="48"/>
                  <a:pt x="132" y="49"/>
                  <a:pt x="132" y="49"/>
                </a:cubicBezTo>
                <a:cubicBezTo>
                  <a:pt x="131" y="49"/>
                  <a:pt x="131" y="49"/>
                  <a:pt x="130" y="49"/>
                </a:cubicBezTo>
                <a:cubicBezTo>
                  <a:pt x="118" y="49"/>
                  <a:pt x="109" y="64"/>
                  <a:pt x="109" y="74"/>
                </a:cubicBezTo>
                <a:cubicBezTo>
                  <a:pt x="109" y="83"/>
                  <a:pt x="118" y="91"/>
                  <a:pt x="130" y="91"/>
                </a:cubicBezTo>
                <a:cubicBezTo>
                  <a:pt x="131" y="91"/>
                  <a:pt x="133" y="91"/>
                  <a:pt x="134" y="91"/>
                </a:cubicBezTo>
                <a:cubicBezTo>
                  <a:pt x="136" y="99"/>
                  <a:pt x="144" y="106"/>
                  <a:pt x="153" y="106"/>
                </a:cubicBezTo>
                <a:cubicBezTo>
                  <a:pt x="156" y="106"/>
                  <a:pt x="159" y="105"/>
                  <a:pt x="162" y="104"/>
                </a:cubicBezTo>
                <a:cubicBezTo>
                  <a:pt x="161" y="122"/>
                  <a:pt x="151" y="138"/>
                  <a:pt x="137" y="148"/>
                </a:cubicBezTo>
                <a:cubicBezTo>
                  <a:pt x="135" y="135"/>
                  <a:pt x="122" y="124"/>
                  <a:pt x="107" y="124"/>
                </a:cubicBezTo>
                <a:cubicBezTo>
                  <a:pt x="106" y="124"/>
                  <a:pt x="105" y="125"/>
                  <a:pt x="104" y="125"/>
                </a:cubicBezTo>
                <a:cubicBezTo>
                  <a:pt x="102" y="108"/>
                  <a:pt x="86" y="95"/>
                  <a:pt x="67" y="95"/>
                </a:cubicBezTo>
                <a:cubicBezTo>
                  <a:pt x="57" y="95"/>
                  <a:pt x="48" y="98"/>
                  <a:pt x="41" y="104"/>
                </a:cubicBezTo>
                <a:cubicBezTo>
                  <a:pt x="41" y="103"/>
                  <a:pt x="41" y="101"/>
                  <a:pt x="41" y="100"/>
                </a:cubicBezTo>
                <a:cubicBezTo>
                  <a:pt x="41" y="66"/>
                  <a:pt x="68" y="39"/>
                  <a:pt x="101" y="39"/>
                </a:cubicBezTo>
                <a:close/>
                <a:moveTo>
                  <a:pt x="23" y="64"/>
                </a:moveTo>
                <a:cubicBezTo>
                  <a:pt x="16" y="60"/>
                  <a:pt x="12" y="53"/>
                  <a:pt x="14" y="50"/>
                </a:cubicBezTo>
                <a:cubicBezTo>
                  <a:pt x="16" y="46"/>
                  <a:pt x="23" y="46"/>
                  <a:pt x="31" y="50"/>
                </a:cubicBezTo>
                <a:cubicBezTo>
                  <a:pt x="38" y="55"/>
                  <a:pt x="42" y="61"/>
                  <a:pt x="40" y="65"/>
                </a:cubicBezTo>
                <a:cubicBezTo>
                  <a:pt x="37" y="68"/>
                  <a:pt x="30" y="68"/>
                  <a:pt x="23" y="64"/>
                </a:cubicBezTo>
                <a:close/>
                <a:moveTo>
                  <a:pt x="30" y="99"/>
                </a:moveTo>
                <a:cubicBezTo>
                  <a:pt x="30" y="103"/>
                  <a:pt x="24" y="107"/>
                  <a:pt x="15" y="107"/>
                </a:cubicBezTo>
                <a:cubicBezTo>
                  <a:pt x="7" y="107"/>
                  <a:pt x="1" y="103"/>
                  <a:pt x="1" y="99"/>
                </a:cubicBezTo>
                <a:cubicBezTo>
                  <a:pt x="1" y="95"/>
                  <a:pt x="7" y="91"/>
                  <a:pt x="15" y="91"/>
                </a:cubicBezTo>
                <a:cubicBezTo>
                  <a:pt x="24" y="91"/>
                  <a:pt x="30" y="95"/>
                  <a:pt x="30" y="99"/>
                </a:cubicBezTo>
                <a:close/>
                <a:moveTo>
                  <a:pt x="32" y="132"/>
                </a:moveTo>
                <a:cubicBezTo>
                  <a:pt x="33" y="132"/>
                  <a:pt x="34" y="132"/>
                  <a:pt x="35" y="132"/>
                </a:cubicBezTo>
                <a:cubicBezTo>
                  <a:pt x="36" y="119"/>
                  <a:pt x="50" y="108"/>
                  <a:pt x="66" y="108"/>
                </a:cubicBezTo>
                <a:cubicBezTo>
                  <a:pt x="83" y="108"/>
                  <a:pt x="96" y="119"/>
                  <a:pt x="97" y="132"/>
                </a:cubicBezTo>
                <a:cubicBezTo>
                  <a:pt x="98" y="132"/>
                  <a:pt x="99" y="132"/>
                  <a:pt x="100" y="132"/>
                </a:cubicBezTo>
                <a:cubicBezTo>
                  <a:pt x="114" y="132"/>
                  <a:pt x="126" y="142"/>
                  <a:pt x="126" y="154"/>
                </a:cubicBezTo>
                <a:cubicBezTo>
                  <a:pt x="126" y="166"/>
                  <a:pt x="114" y="176"/>
                  <a:pt x="100" y="176"/>
                </a:cubicBezTo>
                <a:cubicBezTo>
                  <a:pt x="98" y="176"/>
                  <a:pt x="96" y="176"/>
                  <a:pt x="95" y="176"/>
                </a:cubicBezTo>
                <a:cubicBezTo>
                  <a:pt x="92" y="187"/>
                  <a:pt x="82" y="195"/>
                  <a:pt x="70" y="195"/>
                </a:cubicBezTo>
                <a:cubicBezTo>
                  <a:pt x="60" y="195"/>
                  <a:pt x="51" y="189"/>
                  <a:pt x="47" y="179"/>
                </a:cubicBezTo>
                <a:cubicBezTo>
                  <a:pt x="43" y="181"/>
                  <a:pt x="37" y="183"/>
                  <a:pt x="32" y="183"/>
                </a:cubicBezTo>
                <a:cubicBezTo>
                  <a:pt x="14" y="183"/>
                  <a:pt x="0" y="171"/>
                  <a:pt x="0" y="157"/>
                </a:cubicBezTo>
                <a:cubicBezTo>
                  <a:pt x="0" y="143"/>
                  <a:pt x="14" y="132"/>
                  <a:pt x="32" y="132"/>
                </a:cubicBezTo>
                <a:close/>
                <a:moveTo>
                  <a:pt x="107" y="179"/>
                </a:moveTo>
                <a:cubicBezTo>
                  <a:pt x="107" y="179"/>
                  <a:pt x="107" y="179"/>
                  <a:pt x="107" y="179"/>
                </a:cubicBezTo>
                <a:cubicBezTo>
                  <a:pt x="107" y="180"/>
                  <a:pt x="107" y="182"/>
                  <a:pt x="107" y="183"/>
                </a:cubicBezTo>
                <a:cubicBezTo>
                  <a:pt x="107" y="191"/>
                  <a:pt x="104" y="198"/>
                  <a:pt x="99" y="198"/>
                </a:cubicBezTo>
                <a:cubicBezTo>
                  <a:pt x="97" y="198"/>
                  <a:pt x="95" y="196"/>
                  <a:pt x="94" y="193"/>
                </a:cubicBezTo>
                <a:cubicBezTo>
                  <a:pt x="97" y="189"/>
                  <a:pt x="99" y="184"/>
                  <a:pt x="100" y="179"/>
                </a:cubicBezTo>
                <a:cubicBezTo>
                  <a:pt x="102" y="179"/>
                  <a:pt x="104" y="179"/>
                  <a:pt x="107" y="179"/>
                </a:cubicBezTo>
                <a:close/>
                <a:moveTo>
                  <a:pt x="148" y="168"/>
                </a:moveTo>
                <a:cubicBezTo>
                  <a:pt x="152" y="175"/>
                  <a:pt x="153" y="183"/>
                  <a:pt x="149" y="185"/>
                </a:cubicBezTo>
                <a:cubicBezTo>
                  <a:pt x="145" y="187"/>
                  <a:pt x="139" y="183"/>
                  <a:pt x="135" y="176"/>
                </a:cubicBezTo>
                <a:cubicBezTo>
                  <a:pt x="133" y="173"/>
                  <a:pt x="132" y="170"/>
                  <a:pt x="132" y="168"/>
                </a:cubicBezTo>
                <a:cubicBezTo>
                  <a:pt x="134" y="165"/>
                  <a:pt x="136" y="162"/>
                  <a:pt x="137" y="158"/>
                </a:cubicBezTo>
                <a:cubicBezTo>
                  <a:pt x="140" y="159"/>
                  <a:pt x="145" y="162"/>
                  <a:pt x="148" y="168"/>
                </a:cubicBezTo>
                <a:close/>
                <a:moveTo>
                  <a:pt x="176" y="134"/>
                </a:moveTo>
                <a:cubicBezTo>
                  <a:pt x="183" y="139"/>
                  <a:pt x="187" y="145"/>
                  <a:pt x="185" y="149"/>
                </a:cubicBezTo>
                <a:cubicBezTo>
                  <a:pt x="183" y="152"/>
                  <a:pt x="175" y="152"/>
                  <a:pt x="168" y="148"/>
                </a:cubicBezTo>
                <a:cubicBezTo>
                  <a:pt x="161" y="144"/>
                  <a:pt x="157" y="137"/>
                  <a:pt x="159" y="134"/>
                </a:cubicBezTo>
                <a:cubicBezTo>
                  <a:pt x="161" y="130"/>
                  <a:pt x="169" y="130"/>
                  <a:pt x="176" y="134"/>
                </a:cubicBezTo>
                <a:close/>
                <a:moveTo>
                  <a:pt x="169" y="99"/>
                </a:moveTo>
                <a:cubicBezTo>
                  <a:pt x="169" y="99"/>
                  <a:pt x="169" y="98"/>
                  <a:pt x="169" y="98"/>
                </a:cubicBezTo>
                <a:cubicBezTo>
                  <a:pt x="169" y="97"/>
                  <a:pt x="170" y="96"/>
                  <a:pt x="170" y="96"/>
                </a:cubicBezTo>
                <a:cubicBezTo>
                  <a:pt x="173" y="93"/>
                  <a:pt x="178" y="91"/>
                  <a:pt x="183" y="91"/>
                </a:cubicBezTo>
                <a:cubicBezTo>
                  <a:pt x="192" y="91"/>
                  <a:pt x="198" y="95"/>
                  <a:pt x="198" y="99"/>
                </a:cubicBezTo>
                <a:cubicBezTo>
                  <a:pt x="198" y="103"/>
                  <a:pt x="192" y="107"/>
                  <a:pt x="183" y="107"/>
                </a:cubicBezTo>
                <a:cubicBezTo>
                  <a:pt x="175" y="107"/>
                  <a:pt x="169" y="103"/>
                  <a:pt x="169" y="99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8"/>
          <p:cNvSpPr>
            <a:spLocks noEditPoints="1"/>
          </p:cNvSpPr>
          <p:nvPr/>
        </p:nvSpPr>
        <p:spPr bwMode="auto">
          <a:xfrm>
            <a:off x="10120313" y="1035051"/>
            <a:ext cx="442913" cy="444500"/>
          </a:xfrm>
          <a:custGeom>
            <a:avLst/>
            <a:gdLst>
              <a:gd name="T0" fmla="*/ 173 w 199"/>
              <a:gd name="T1" fmla="*/ 99 h 200"/>
              <a:gd name="T2" fmla="*/ 170 w 199"/>
              <a:gd name="T3" fmla="*/ 96 h 200"/>
              <a:gd name="T4" fmla="*/ 198 w 199"/>
              <a:gd name="T5" fmla="*/ 99 h 200"/>
              <a:gd name="T6" fmla="*/ 175 w 199"/>
              <a:gd name="T7" fmla="*/ 64 h 200"/>
              <a:gd name="T8" fmla="*/ 168 w 199"/>
              <a:gd name="T9" fmla="*/ 50 h 200"/>
              <a:gd name="T10" fmla="*/ 175 w 199"/>
              <a:gd name="T11" fmla="*/ 64 h 200"/>
              <a:gd name="T12" fmla="*/ 184 w 199"/>
              <a:gd name="T13" fmla="*/ 126 h 200"/>
              <a:gd name="T14" fmla="*/ 185 w 199"/>
              <a:gd name="T15" fmla="*/ 127 h 200"/>
              <a:gd name="T16" fmla="*/ 185 w 199"/>
              <a:gd name="T17" fmla="*/ 156 h 200"/>
              <a:gd name="T18" fmla="*/ 69 w 199"/>
              <a:gd name="T19" fmla="*/ 134 h 200"/>
              <a:gd name="T20" fmla="*/ 88 w 199"/>
              <a:gd name="T21" fmla="*/ 114 h 200"/>
              <a:gd name="T22" fmla="*/ 132 w 199"/>
              <a:gd name="T23" fmla="*/ 77 h 200"/>
              <a:gd name="T24" fmla="*/ 164 w 199"/>
              <a:gd name="T25" fmla="*/ 106 h 200"/>
              <a:gd name="T26" fmla="*/ 75 w 199"/>
              <a:gd name="T27" fmla="*/ 109 h 200"/>
              <a:gd name="T28" fmla="*/ 51 w 199"/>
              <a:gd name="T29" fmla="*/ 134 h 200"/>
              <a:gd name="T30" fmla="*/ 101 w 199"/>
              <a:gd name="T31" fmla="*/ 39 h 200"/>
              <a:gd name="T32" fmla="*/ 131 w 199"/>
              <a:gd name="T33" fmla="*/ 62 h 200"/>
              <a:gd name="T34" fmla="*/ 133 w 199"/>
              <a:gd name="T35" fmla="*/ 39 h 200"/>
              <a:gd name="T36" fmla="*/ 148 w 199"/>
              <a:gd name="T37" fmla="*/ 13 h 200"/>
              <a:gd name="T38" fmla="*/ 133 w 199"/>
              <a:gd name="T39" fmla="*/ 39 h 200"/>
              <a:gd name="T40" fmla="*/ 91 w 199"/>
              <a:gd name="T41" fmla="*/ 15 h 200"/>
              <a:gd name="T42" fmla="*/ 107 w 199"/>
              <a:gd name="T43" fmla="*/ 15 h 200"/>
              <a:gd name="T44" fmla="*/ 64 w 199"/>
              <a:gd name="T45" fmla="*/ 39 h 200"/>
              <a:gd name="T46" fmla="*/ 49 w 199"/>
              <a:gd name="T47" fmla="*/ 13 h 200"/>
              <a:gd name="T48" fmla="*/ 64 w 199"/>
              <a:gd name="T49" fmla="*/ 39 h 200"/>
              <a:gd name="T50" fmla="*/ 13 w 199"/>
              <a:gd name="T51" fmla="*/ 148 h 200"/>
              <a:gd name="T52" fmla="*/ 39 w 199"/>
              <a:gd name="T53" fmla="*/ 134 h 200"/>
              <a:gd name="T54" fmla="*/ 22 w 199"/>
              <a:gd name="T55" fmla="*/ 64 h 200"/>
              <a:gd name="T56" fmla="*/ 30 w 199"/>
              <a:gd name="T57" fmla="*/ 50 h 200"/>
              <a:gd name="T58" fmla="*/ 22 w 199"/>
              <a:gd name="T59" fmla="*/ 64 h 200"/>
              <a:gd name="T60" fmla="*/ 15 w 199"/>
              <a:gd name="T61" fmla="*/ 107 h 200"/>
              <a:gd name="T62" fmla="*/ 15 w 199"/>
              <a:gd name="T63" fmla="*/ 91 h 200"/>
              <a:gd name="T64" fmla="*/ 98 w 199"/>
              <a:gd name="T65" fmla="*/ 162 h 200"/>
              <a:gd name="T66" fmla="*/ 82 w 199"/>
              <a:gd name="T67" fmla="*/ 189 h 200"/>
              <a:gd name="T68" fmla="*/ 98 w 199"/>
              <a:gd name="T69" fmla="*/ 162 h 200"/>
              <a:gd name="T70" fmla="*/ 137 w 199"/>
              <a:gd name="T71" fmla="*/ 194 h 200"/>
              <a:gd name="T72" fmla="*/ 121 w 199"/>
              <a:gd name="T73" fmla="*/ 184 h 200"/>
              <a:gd name="T74" fmla="*/ 182 w 199"/>
              <a:gd name="T75" fmla="*/ 162 h 200"/>
              <a:gd name="T76" fmla="*/ 167 w 199"/>
              <a:gd name="T77" fmla="*/ 189 h 200"/>
              <a:gd name="T78" fmla="*/ 182 w 199"/>
              <a:gd name="T79" fmla="*/ 16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9" h="200">
                <a:moveTo>
                  <a:pt x="190" y="106"/>
                </a:moveTo>
                <a:cubicBezTo>
                  <a:pt x="186" y="102"/>
                  <a:pt x="180" y="99"/>
                  <a:pt x="173" y="99"/>
                </a:cubicBezTo>
                <a:cubicBezTo>
                  <a:pt x="172" y="99"/>
                  <a:pt x="171" y="99"/>
                  <a:pt x="170" y="99"/>
                </a:cubicBezTo>
                <a:cubicBezTo>
                  <a:pt x="170" y="98"/>
                  <a:pt x="170" y="97"/>
                  <a:pt x="170" y="96"/>
                </a:cubicBezTo>
                <a:cubicBezTo>
                  <a:pt x="172" y="93"/>
                  <a:pt x="177" y="91"/>
                  <a:pt x="183" y="91"/>
                </a:cubicBezTo>
                <a:cubicBezTo>
                  <a:pt x="191" y="91"/>
                  <a:pt x="198" y="95"/>
                  <a:pt x="198" y="99"/>
                </a:cubicBezTo>
                <a:cubicBezTo>
                  <a:pt x="198" y="102"/>
                  <a:pt x="195" y="104"/>
                  <a:pt x="190" y="106"/>
                </a:cubicBezTo>
                <a:close/>
                <a:moveTo>
                  <a:pt x="175" y="64"/>
                </a:moveTo>
                <a:cubicBezTo>
                  <a:pt x="168" y="68"/>
                  <a:pt x="161" y="68"/>
                  <a:pt x="159" y="64"/>
                </a:cubicBezTo>
                <a:cubicBezTo>
                  <a:pt x="157" y="61"/>
                  <a:pt x="161" y="54"/>
                  <a:pt x="168" y="50"/>
                </a:cubicBezTo>
                <a:cubicBezTo>
                  <a:pt x="175" y="46"/>
                  <a:pt x="182" y="46"/>
                  <a:pt x="184" y="50"/>
                </a:cubicBezTo>
                <a:cubicBezTo>
                  <a:pt x="187" y="53"/>
                  <a:pt x="183" y="60"/>
                  <a:pt x="175" y="64"/>
                </a:cubicBezTo>
                <a:close/>
                <a:moveTo>
                  <a:pt x="164" y="106"/>
                </a:moveTo>
                <a:cubicBezTo>
                  <a:pt x="175" y="106"/>
                  <a:pt x="184" y="115"/>
                  <a:pt x="184" y="126"/>
                </a:cubicBezTo>
                <a:cubicBezTo>
                  <a:pt x="184" y="126"/>
                  <a:pt x="184" y="127"/>
                  <a:pt x="184" y="127"/>
                </a:cubicBezTo>
                <a:cubicBezTo>
                  <a:pt x="184" y="127"/>
                  <a:pt x="185" y="127"/>
                  <a:pt x="185" y="127"/>
                </a:cubicBezTo>
                <a:cubicBezTo>
                  <a:pt x="193" y="127"/>
                  <a:pt x="199" y="134"/>
                  <a:pt x="199" y="141"/>
                </a:cubicBezTo>
                <a:cubicBezTo>
                  <a:pt x="199" y="149"/>
                  <a:pt x="193" y="156"/>
                  <a:pt x="185" y="156"/>
                </a:cubicBezTo>
                <a:cubicBezTo>
                  <a:pt x="168" y="156"/>
                  <a:pt x="123" y="156"/>
                  <a:pt x="89" y="156"/>
                </a:cubicBezTo>
                <a:cubicBezTo>
                  <a:pt x="78" y="156"/>
                  <a:pt x="69" y="145"/>
                  <a:pt x="69" y="134"/>
                </a:cubicBezTo>
                <a:cubicBezTo>
                  <a:pt x="69" y="124"/>
                  <a:pt x="78" y="115"/>
                  <a:pt x="88" y="115"/>
                </a:cubicBezTo>
                <a:cubicBezTo>
                  <a:pt x="88" y="114"/>
                  <a:pt x="88" y="114"/>
                  <a:pt x="88" y="114"/>
                </a:cubicBezTo>
                <a:cubicBezTo>
                  <a:pt x="89" y="103"/>
                  <a:pt x="98" y="105"/>
                  <a:pt x="102" y="104"/>
                </a:cubicBezTo>
                <a:cubicBezTo>
                  <a:pt x="104" y="89"/>
                  <a:pt x="111" y="77"/>
                  <a:pt x="132" y="77"/>
                </a:cubicBezTo>
                <a:cubicBezTo>
                  <a:pt x="148" y="77"/>
                  <a:pt x="161" y="90"/>
                  <a:pt x="162" y="106"/>
                </a:cubicBezTo>
                <a:cubicBezTo>
                  <a:pt x="163" y="106"/>
                  <a:pt x="164" y="106"/>
                  <a:pt x="164" y="106"/>
                </a:cubicBezTo>
                <a:close/>
                <a:moveTo>
                  <a:pt x="93" y="96"/>
                </a:moveTo>
                <a:cubicBezTo>
                  <a:pt x="87" y="97"/>
                  <a:pt x="76" y="95"/>
                  <a:pt x="75" y="109"/>
                </a:cubicBezTo>
                <a:cubicBezTo>
                  <a:pt x="75" y="109"/>
                  <a:pt x="75" y="110"/>
                  <a:pt x="75" y="110"/>
                </a:cubicBezTo>
                <a:cubicBezTo>
                  <a:pt x="62" y="111"/>
                  <a:pt x="52" y="121"/>
                  <a:pt x="51" y="134"/>
                </a:cubicBezTo>
                <a:cubicBezTo>
                  <a:pt x="44" y="124"/>
                  <a:pt x="40" y="112"/>
                  <a:pt x="40" y="100"/>
                </a:cubicBezTo>
                <a:cubicBezTo>
                  <a:pt x="40" y="66"/>
                  <a:pt x="67" y="39"/>
                  <a:pt x="101" y="39"/>
                </a:cubicBezTo>
                <a:cubicBezTo>
                  <a:pt x="123" y="39"/>
                  <a:pt x="142" y="51"/>
                  <a:pt x="152" y="68"/>
                </a:cubicBezTo>
                <a:cubicBezTo>
                  <a:pt x="146" y="64"/>
                  <a:pt x="139" y="62"/>
                  <a:pt x="131" y="62"/>
                </a:cubicBezTo>
                <a:cubicBezTo>
                  <a:pt x="105" y="62"/>
                  <a:pt x="95" y="77"/>
                  <a:pt x="93" y="96"/>
                </a:cubicBezTo>
                <a:close/>
                <a:moveTo>
                  <a:pt x="133" y="39"/>
                </a:moveTo>
                <a:cubicBezTo>
                  <a:pt x="130" y="37"/>
                  <a:pt x="130" y="30"/>
                  <a:pt x="134" y="22"/>
                </a:cubicBezTo>
                <a:cubicBezTo>
                  <a:pt x="138" y="15"/>
                  <a:pt x="145" y="11"/>
                  <a:pt x="148" y="13"/>
                </a:cubicBezTo>
                <a:cubicBezTo>
                  <a:pt x="152" y="16"/>
                  <a:pt x="152" y="23"/>
                  <a:pt x="148" y="30"/>
                </a:cubicBezTo>
                <a:cubicBezTo>
                  <a:pt x="143" y="37"/>
                  <a:pt x="137" y="41"/>
                  <a:pt x="133" y="39"/>
                </a:cubicBezTo>
                <a:close/>
                <a:moveTo>
                  <a:pt x="99" y="30"/>
                </a:moveTo>
                <a:cubicBezTo>
                  <a:pt x="95" y="30"/>
                  <a:pt x="91" y="23"/>
                  <a:pt x="91" y="15"/>
                </a:cubicBezTo>
                <a:cubicBezTo>
                  <a:pt x="91" y="7"/>
                  <a:pt x="95" y="0"/>
                  <a:pt x="99" y="0"/>
                </a:cubicBezTo>
                <a:cubicBezTo>
                  <a:pt x="103" y="0"/>
                  <a:pt x="107" y="7"/>
                  <a:pt x="107" y="15"/>
                </a:cubicBezTo>
                <a:cubicBezTo>
                  <a:pt x="107" y="23"/>
                  <a:pt x="103" y="30"/>
                  <a:pt x="99" y="30"/>
                </a:cubicBezTo>
                <a:close/>
                <a:moveTo>
                  <a:pt x="64" y="39"/>
                </a:moveTo>
                <a:cubicBezTo>
                  <a:pt x="61" y="41"/>
                  <a:pt x="54" y="37"/>
                  <a:pt x="50" y="30"/>
                </a:cubicBezTo>
                <a:cubicBezTo>
                  <a:pt x="46" y="23"/>
                  <a:pt x="46" y="16"/>
                  <a:pt x="49" y="13"/>
                </a:cubicBezTo>
                <a:cubicBezTo>
                  <a:pt x="53" y="11"/>
                  <a:pt x="59" y="15"/>
                  <a:pt x="64" y="22"/>
                </a:cubicBezTo>
                <a:cubicBezTo>
                  <a:pt x="68" y="30"/>
                  <a:pt x="68" y="37"/>
                  <a:pt x="64" y="39"/>
                </a:cubicBezTo>
                <a:close/>
                <a:moveTo>
                  <a:pt x="30" y="148"/>
                </a:moveTo>
                <a:cubicBezTo>
                  <a:pt x="23" y="152"/>
                  <a:pt x="15" y="152"/>
                  <a:pt x="13" y="148"/>
                </a:cubicBezTo>
                <a:cubicBezTo>
                  <a:pt x="11" y="145"/>
                  <a:pt x="15" y="138"/>
                  <a:pt x="22" y="134"/>
                </a:cubicBezTo>
                <a:cubicBezTo>
                  <a:pt x="29" y="130"/>
                  <a:pt x="37" y="130"/>
                  <a:pt x="39" y="134"/>
                </a:cubicBezTo>
                <a:cubicBezTo>
                  <a:pt x="41" y="137"/>
                  <a:pt x="37" y="144"/>
                  <a:pt x="30" y="148"/>
                </a:cubicBezTo>
                <a:close/>
                <a:moveTo>
                  <a:pt x="22" y="64"/>
                </a:moveTo>
                <a:cubicBezTo>
                  <a:pt x="15" y="60"/>
                  <a:pt x="11" y="53"/>
                  <a:pt x="13" y="50"/>
                </a:cubicBezTo>
                <a:cubicBezTo>
                  <a:pt x="15" y="46"/>
                  <a:pt x="23" y="46"/>
                  <a:pt x="30" y="50"/>
                </a:cubicBezTo>
                <a:cubicBezTo>
                  <a:pt x="37" y="54"/>
                  <a:pt x="41" y="61"/>
                  <a:pt x="39" y="64"/>
                </a:cubicBezTo>
                <a:cubicBezTo>
                  <a:pt x="37" y="68"/>
                  <a:pt x="29" y="68"/>
                  <a:pt x="22" y="64"/>
                </a:cubicBezTo>
                <a:close/>
                <a:moveTo>
                  <a:pt x="30" y="99"/>
                </a:moveTo>
                <a:cubicBezTo>
                  <a:pt x="30" y="103"/>
                  <a:pt x="23" y="107"/>
                  <a:pt x="15" y="107"/>
                </a:cubicBezTo>
                <a:cubicBezTo>
                  <a:pt x="7" y="107"/>
                  <a:pt x="0" y="103"/>
                  <a:pt x="0" y="99"/>
                </a:cubicBezTo>
                <a:cubicBezTo>
                  <a:pt x="0" y="95"/>
                  <a:pt x="7" y="91"/>
                  <a:pt x="15" y="91"/>
                </a:cubicBezTo>
                <a:cubicBezTo>
                  <a:pt x="23" y="91"/>
                  <a:pt x="30" y="95"/>
                  <a:pt x="30" y="99"/>
                </a:cubicBezTo>
                <a:close/>
                <a:moveTo>
                  <a:pt x="98" y="162"/>
                </a:moveTo>
                <a:cubicBezTo>
                  <a:pt x="98" y="162"/>
                  <a:pt x="98" y="181"/>
                  <a:pt x="95" y="185"/>
                </a:cubicBezTo>
                <a:cubicBezTo>
                  <a:pt x="93" y="190"/>
                  <a:pt x="87" y="191"/>
                  <a:pt x="82" y="189"/>
                </a:cubicBezTo>
                <a:cubicBezTo>
                  <a:pt x="78" y="186"/>
                  <a:pt x="76" y="180"/>
                  <a:pt x="79" y="176"/>
                </a:cubicBezTo>
                <a:cubicBezTo>
                  <a:pt x="81" y="171"/>
                  <a:pt x="98" y="162"/>
                  <a:pt x="98" y="162"/>
                </a:cubicBezTo>
                <a:close/>
                <a:moveTo>
                  <a:pt x="140" y="171"/>
                </a:moveTo>
                <a:cubicBezTo>
                  <a:pt x="140" y="171"/>
                  <a:pt x="140" y="189"/>
                  <a:pt x="137" y="194"/>
                </a:cubicBezTo>
                <a:cubicBezTo>
                  <a:pt x="135" y="199"/>
                  <a:pt x="129" y="200"/>
                  <a:pt x="124" y="197"/>
                </a:cubicBezTo>
                <a:cubicBezTo>
                  <a:pt x="120" y="195"/>
                  <a:pt x="118" y="189"/>
                  <a:pt x="121" y="184"/>
                </a:cubicBezTo>
                <a:cubicBezTo>
                  <a:pt x="123" y="180"/>
                  <a:pt x="140" y="171"/>
                  <a:pt x="140" y="171"/>
                </a:cubicBezTo>
                <a:close/>
                <a:moveTo>
                  <a:pt x="182" y="162"/>
                </a:moveTo>
                <a:cubicBezTo>
                  <a:pt x="182" y="162"/>
                  <a:pt x="182" y="181"/>
                  <a:pt x="180" y="185"/>
                </a:cubicBezTo>
                <a:cubicBezTo>
                  <a:pt x="177" y="190"/>
                  <a:pt x="171" y="191"/>
                  <a:pt x="167" y="189"/>
                </a:cubicBezTo>
                <a:cubicBezTo>
                  <a:pt x="162" y="186"/>
                  <a:pt x="160" y="180"/>
                  <a:pt x="163" y="176"/>
                </a:cubicBezTo>
                <a:cubicBezTo>
                  <a:pt x="166" y="171"/>
                  <a:pt x="182" y="162"/>
                  <a:pt x="182" y="162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9"/>
          <p:cNvSpPr>
            <a:spLocks noEditPoints="1"/>
          </p:cNvSpPr>
          <p:nvPr/>
        </p:nvSpPr>
        <p:spPr bwMode="auto">
          <a:xfrm>
            <a:off x="10642600" y="1025526"/>
            <a:ext cx="457200" cy="457200"/>
          </a:xfrm>
          <a:custGeom>
            <a:avLst/>
            <a:gdLst>
              <a:gd name="T0" fmla="*/ 46 w 205"/>
              <a:gd name="T1" fmla="*/ 195 h 205"/>
              <a:gd name="T2" fmla="*/ 10 w 205"/>
              <a:gd name="T3" fmla="*/ 159 h 205"/>
              <a:gd name="T4" fmla="*/ 39 w 205"/>
              <a:gd name="T5" fmla="*/ 101 h 205"/>
              <a:gd name="T6" fmla="*/ 187 w 205"/>
              <a:gd name="T7" fmla="*/ 18 h 205"/>
              <a:gd name="T8" fmla="*/ 104 w 205"/>
              <a:gd name="T9" fmla="*/ 166 h 205"/>
              <a:gd name="T10" fmla="*/ 174 w 205"/>
              <a:gd name="T11" fmla="*/ 81 h 205"/>
              <a:gd name="T12" fmla="*/ 169 w 205"/>
              <a:gd name="T13" fmla="*/ 87 h 205"/>
              <a:gd name="T14" fmla="*/ 165 w 205"/>
              <a:gd name="T15" fmla="*/ 69 h 205"/>
              <a:gd name="T16" fmla="*/ 174 w 205"/>
              <a:gd name="T17" fmla="*/ 31 h 205"/>
              <a:gd name="T18" fmla="*/ 136 w 205"/>
              <a:gd name="T19" fmla="*/ 40 h 205"/>
              <a:gd name="T20" fmla="*/ 118 w 205"/>
              <a:gd name="T21" fmla="*/ 36 h 205"/>
              <a:gd name="T22" fmla="*/ 124 w 205"/>
              <a:gd name="T23" fmla="*/ 31 h 205"/>
              <a:gd name="T24" fmla="*/ 64 w 205"/>
              <a:gd name="T25" fmla="*/ 112 h 205"/>
              <a:gd name="T26" fmla="*/ 47 w 205"/>
              <a:gd name="T27" fmla="*/ 109 h 205"/>
              <a:gd name="T28" fmla="*/ 22 w 205"/>
              <a:gd name="T29" fmla="*/ 162 h 205"/>
              <a:gd name="T30" fmla="*/ 43 w 205"/>
              <a:gd name="T31" fmla="*/ 183 h 205"/>
              <a:gd name="T32" fmla="*/ 96 w 205"/>
              <a:gd name="T33" fmla="*/ 158 h 205"/>
              <a:gd name="T34" fmla="*/ 93 w 205"/>
              <a:gd name="T35" fmla="*/ 141 h 205"/>
              <a:gd name="T36" fmla="*/ 174 w 205"/>
              <a:gd name="T37" fmla="*/ 81 h 205"/>
              <a:gd name="T38" fmla="*/ 126 w 205"/>
              <a:gd name="T39" fmla="*/ 130 h 205"/>
              <a:gd name="T40" fmla="*/ 108 w 205"/>
              <a:gd name="T41" fmla="*/ 126 h 205"/>
              <a:gd name="T42" fmla="*/ 140 w 205"/>
              <a:gd name="T43" fmla="*/ 94 h 205"/>
              <a:gd name="T44" fmla="*/ 144 w 205"/>
              <a:gd name="T45" fmla="*/ 112 h 205"/>
              <a:gd name="T46" fmla="*/ 140 w 205"/>
              <a:gd name="T47" fmla="*/ 94 h 205"/>
              <a:gd name="T48" fmla="*/ 39 w 205"/>
              <a:gd name="T49" fmla="*/ 173 h 205"/>
              <a:gd name="T50" fmla="*/ 116 w 205"/>
              <a:gd name="T51" fmla="*/ 82 h 205"/>
              <a:gd name="T52" fmla="*/ 137 w 205"/>
              <a:gd name="T53" fmla="*/ 68 h 205"/>
              <a:gd name="T54" fmla="*/ 123 w 205"/>
              <a:gd name="T55" fmla="*/ 89 h 205"/>
              <a:gd name="T56" fmla="*/ 86 w 205"/>
              <a:gd name="T57" fmla="*/ 90 h 205"/>
              <a:gd name="T58" fmla="*/ 68 w 205"/>
              <a:gd name="T59" fmla="*/ 87 h 205"/>
              <a:gd name="T60" fmla="*/ 100 w 205"/>
              <a:gd name="T61" fmla="*/ 54 h 205"/>
              <a:gd name="T62" fmla="*/ 104 w 205"/>
              <a:gd name="T63" fmla="*/ 72 h 205"/>
              <a:gd name="T64" fmla="*/ 100 w 205"/>
              <a:gd name="T65" fmla="*/ 54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5" h="205">
                <a:moveTo>
                  <a:pt x="63" y="179"/>
                </a:moveTo>
                <a:cubicBezTo>
                  <a:pt x="46" y="195"/>
                  <a:pt x="46" y="195"/>
                  <a:pt x="46" y="195"/>
                </a:cubicBezTo>
                <a:cubicBezTo>
                  <a:pt x="36" y="205"/>
                  <a:pt x="20" y="205"/>
                  <a:pt x="10" y="195"/>
                </a:cubicBezTo>
                <a:cubicBezTo>
                  <a:pt x="0" y="185"/>
                  <a:pt x="0" y="169"/>
                  <a:pt x="10" y="159"/>
                </a:cubicBezTo>
                <a:cubicBezTo>
                  <a:pt x="26" y="142"/>
                  <a:pt x="26" y="142"/>
                  <a:pt x="26" y="142"/>
                </a:cubicBezTo>
                <a:cubicBezTo>
                  <a:pt x="24" y="128"/>
                  <a:pt x="28" y="112"/>
                  <a:pt x="39" y="101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40" y="0"/>
                  <a:pt x="169" y="0"/>
                  <a:pt x="187" y="18"/>
                </a:cubicBezTo>
                <a:cubicBezTo>
                  <a:pt x="205" y="36"/>
                  <a:pt x="205" y="65"/>
                  <a:pt x="187" y="83"/>
                </a:cubicBezTo>
                <a:cubicBezTo>
                  <a:pt x="104" y="166"/>
                  <a:pt x="104" y="166"/>
                  <a:pt x="104" y="166"/>
                </a:cubicBezTo>
                <a:cubicBezTo>
                  <a:pt x="93" y="177"/>
                  <a:pt x="77" y="181"/>
                  <a:pt x="63" y="179"/>
                </a:cubicBezTo>
                <a:close/>
                <a:moveTo>
                  <a:pt x="174" y="81"/>
                </a:moveTo>
                <a:cubicBezTo>
                  <a:pt x="174" y="81"/>
                  <a:pt x="174" y="81"/>
                  <a:pt x="175" y="81"/>
                </a:cubicBezTo>
                <a:cubicBezTo>
                  <a:pt x="169" y="87"/>
                  <a:pt x="169" y="87"/>
                  <a:pt x="169" y="87"/>
                </a:cubicBezTo>
                <a:cubicBezTo>
                  <a:pt x="158" y="76"/>
                  <a:pt x="158" y="76"/>
                  <a:pt x="158" y="76"/>
                </a:cubicBezTo>
                <a:cubicBezTo>
                  <a:pt x="165" y="69"/>
                  <a:pt x="165" y="69"/>
                  <a:pt x="165" y="69"/>
                </a:cubicBezTo>
                <a:cubicBezTo>
                  <a:pt x="176" y="79"/>
                  <a:pt x="176" y="79"/>
                  <a:pt x="176" y="79"/>
                </a:cubicBezTo>
                <a:cubicBezTo>
                  <a:pt x="188" y="65"/>
                  <a:pt x="187" y="44"/>
                  <a:pt x="174" y="31"/>
                </a:cubicBezTo>
                <a:cubicBezTo>
                  <a:pt x="161" y="18"/>
                  <a:pt x="140" y="17"/>
                  <a:pt x="126" y="29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29" y="47"/>
                  <a:pt x="129" y="47"/>
                  <a:pt x="129" y="47"/>
                </a:cubicBezTo>
                <a:cubicBezTo>
                  <a:pt x="118" y="36"/>
                  <a:pt x="118" y="36"/>
                  <a:pt x="118" y="36"/>
                </a:cubicBezTo>
                <a:cubicBezTo>
                  <a:pt x="124" y="30"/>
                  <a:pt x="124" y="30"/>
                  <a:pt x="124" y="30"/>
                </a:cubicBezTo>
                <a:cubicBezTo>
                  <a:pt x="124" y="30"/>
                  <a:pt x="124" y="31"/>
                  <a:pt x="124" y="31"/>
                </a:cubicBezTo>
                <a:cubicBezTo>
                  <a:pt x="53" y="101"/>
                  <a:pt x="53" y="101"/>
                  <a:pt x="53" y="101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0" y="118"/>
                  <a:pt x="38" y="130"/>
                  <a:pt x="42" y="141"/>
                </a:cubicBezTo>
                <a:cubicBezTo>
                  <a:pt x="22" y="162"/>
                  <a:pt x="22" y="162"/>
                  <a:pt x="22" y="162"/>
                </a:cubicBezTo>
                <a:cubicBezTo>
                  <a:pt x="16" y="168"/>
                  <a:pt x="16" y="177"/>
                  <a:pt x="22" y="183"/>
                </a:cubicBezTo>
                <a:cubicBezTo>
                  <a:pt x="28" y="189"/>
                  <a:pt x="37" y="189"/>
                  <a:pt x="43" y="183"/>
                </a:cubicBezTo>
                <a:cubicBezTo>
                  <a:pt x="64" y="163"/>
                  <a:pt x="64" y="163"/>
                  <a:pt x="64" y="163"/>
                </a:cubicBezTo>
                <a:cubicBezTo>
                  <a:pt x="75" y="167"/>
                  <a:pt x="87" y="165"/>
                  <a:pt x="96" y="158"/>
                </a:cubicBezTo>
                <a:cubicBezTo>
                  <a:pt x="86" y="148"/>
                  <a:pt x="86" y="148"/>
                  <a:pt x="86" y="148"/>
                </a:cubicBezTo>
                <a:cubicBezTo>
                  <a:pt x="93" y="141"/>
                  <a:pt x="93" y="141"/>
                  <a:pt x="93" y="141"/>
                </a:cubicBezTo>
                <a:cubicBezTo>
                  <a:pt x="104" y="152"/>
                  <a:pt x="104" y="152"/>
                  <a:pt x="104" y="152"/>
                </a:cubicBezTo>
                <a:lnTo>
                  <a:pt x="174" y="81"/>
                </a:lnTo>
                <a:close/>
                <a:moveTo>
                  <a:pt x="115" y="119"/>
                </a:moveTo>
                <a:cubicBezTo>
                  <a:pt x="126" y="130"/>
                  <a:pt x="126" y="130"/>
                  <a:pt x="126" y="130"/>
                </a:cubicBezTo>
                <a:cubicBezTo>
                  <a:pt x="118" y="137"/>
                  <a:pt x="118" y="137"/>
                  <a:pt x="118" y="137"/>
                </a:cubicBezTo>
                <a:cubicBezTo>
                  <a:pt x="108" y="126"/>
                  <a:pt x="108" y="126"/>
                  <a:pt x="108" y="126"/>
                </a:cubicBezTo>
                <a:lnTo>
                  <a:pt x="115" y="119"/>
                </a:lnTo>
                <a:close/>
                <a:moveTo>
                  <a:pt x="140" y="94"/>
                </a:moveTo>
                <a:cubicBezTo>
                  <a:pt x="151" y="105"/>
                  <a:pt x="151" y="105"/>
                  <a:pt x="151" y="105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33" y="101"/>
                  <a:pt x="133" y="101"/>
                  <a:pt x="133" y="101"/>
                </a:cubicBezTo>
                <a:lnTo>
                  <a:pt x="140" y="94"/>
                </a:lnTo>
                <a:close/>
                <a:moveTo>
                  <a:pt x="123" y="89"/>
                </a:moveTo>
                <a:cubicBezTo>
                  <a:pt x="39" y="173"/>
                  <a:pt x="39" y="173"/>
                  <a:pt x="39" y="173"/>
                </a:cubicBezTo>
                <a:cubicBezTo>
                  <a:pt x="32" y="166"/>
                  <a:pt x="32" y="166"/>
                  <a:pt x="32" y="166"/>
                </a:cubicBezTo>
                <a:cubicBezTo>
                  <a:pt x="116" y="82"/>
                  <a:pt x="116" y="82"/>
                  <a:pt x="116" y="82"/>
                </a:cubicBezTo>
                <a:cubicBezTo>
                  <a:pt x="114" y="77"/>
                  <a:pt x="115" y="72"/>
                  <a:pt x="119" y="68"/>
                </a:cubicBezTo>
                <a:cubicBezTo>
                  <a:pt x="124" y="63"/>
                  <a:pt x="132" y="63"/>
                  <a:pt x="137" y="68"/>
                </a:cubicBezTo>
                <a:cubicBezTo>
                  <a:pt x="142" y="73"/>
                  <a:pt x="142" y="81"/>
                  <a:pt x="137" y="87"/>
                </a:cubicBezTo>
                <a:cubicBezTo>
                  <a:pt x="133" y="90"/>
                  <a:pt x="128" y="91"/>
                  <a:pt x="123" y="89"/>
                </a:cubicBezTo>
                <a:close/>
                <a:moveTo>
                  <a:pt x="75" y="79"/>
                </a:moveTo>
                <a:cubicBezTo>
                  <a:pt x="86" y="90"/>
                  <a:pt x="86" y="90"/>
                  <a:pt x="86" y="90"/>
                </a:cubicBezTo>
                <a:cubicBezTo>
                  <a:pt x="79" y="97"/>
                  <a:pt x="79" y="97"/>
                  <a:pt x="79" y="97"/>
                </a:cubicBezTo>
                <a:cubicBezTo>
                  <a:pt x="68" y="87"/>
                  <a:pt x="68" y="87"/>
                  <a:pt x="68" y="87"/>
                </a:cubicBezTo>
                <a:lnTo>
                  <a:pt x="75" y="79"/>
                </a:lnTo>
                <a:close/>
                <a:moveTo>
                  <a:pt x="100" y="54"/>
                </a:moveTo>
                <a:cubicBezTo>
                  <a:pt x="111" y="65"/>
                  <a:pt x="111" y="65"/>
                  <a:pt x="111" y="65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93" y="61"/>
                  <a:pt x="93" y="61"/>
                  <a:pt x="93" y="61"/>
                </a:cubicBezTo>
                <a:lnTo>
                  <a:pt x="100" y="54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0"/>
          <p:cNvSpPr>
            <a:spLocks noEditPoints="1"/>
          </p:cNvSpPr>
          <p:nvPr/>
        </p:nvSpPr>
        <p:spPr bwMode="auto">
          <a:xfrm>
            <a:off x="11239500" y="1035051"/>
            <a:ext cx="376238" cy="438150"/>
          </a:xfrm>
          <a:custGeom>
            <a:avLst/>
            <a:gdLst>
              <a:gd name="T0" fmla="*/ 169 w 169"/>
              <a:gd name="T1" fmla="*/ 128 h 197"/>
              <a:gd name="T2" fmla="*/ 169 w 169"/>
              <a:gd name="T3" fmla="*/ 132 h 197"/>
              <a:gd name="T4" fmla="*/ 157 w 169"/>
              <a:gd name="T5" fmla="*/ 176 h 197"/>
              <a:gd name="T6" fmla="*/ 112 w 169"/>
              <a:gd name="T7" fmla="*/ 197 h 197"/>
              <a:gd name="T8" fmla="*/ 64 w 169"/>
              <a:gd name="T9" fmla="*/ 173 h 197"/>
              <a:gd name="T10" fmla="*/ 51 w 169"/>
              <a:gd name="T11" fmla="*/ 100 h 197"/>
              <a:gd name="T12" fmla="*/ 64 w 169"/>
              <a:gd name="T13" fmla="*/ 28 h 197"/>
              <a:gd name="T14" fmla="*/ 112 w 169"/>
              <a:gd name="T15" fmla="*/ 4 h 197"/>
              <a:gd name="T16" fmla="*/ 168 w 169"/>
              <a:gd name="T17" fmla="*/ 65 h 197"/>
              <a:gd name="T18" fmla="*/ 168 w 169"/>
              <a:gd name="T19" fmla="*/ 68 h 197"/>
              <a:gd name="T20" fmla="*/ 139 w 169"/>
              <a:gd name="T21" fmla="*/ 68 h 197"/>
              <a:gd name="T22" fmla="*/ 139 w 169"/>
              <a:gd name="T23" fmla="*/ 65 h 197"/>
              <a:gd name="T24" fmla="*/ 112 w 169"/>
              <a:gd name="T25" fmla="*/ 27 h 197"/>
              <a:gd name="T26" fmla="*/ 88 w 169"/>
              <a:gd name="T27" fmla="*/ 41 h 197"/>
              <a:gd name="T28" fmla="*/ 80 w 169"/>
              <a:gd name="T29" fmla="*/ 100 h 197"/>
              <a:gd name="T30" fmla="*/ 88 w 169"/>
              <a:gd name="T31" fmla="*/ 159 h 197"/>
              <a:gd name="T32" fmla="*/ 112 w 169"/>
              <a:gd name="T33" fmla="*/ 174 h 197"/>
              <a:gd name="T34" fmla="*/ 140 w 169"/>
              <a:gd name="T35" fmla="*/ 131 h 197"/>
              <a:gd name="T36" fmla="*/ 140 w 169"/>
              <a:gd name="T37" fmla="*/ 128 h 197"/>
              <a:gd name="T38" fmla="*/ 169 w 169"/>
              <a:gd name="T39" fmla="*/ 128 h 197"/>
              <a:gd name="T40" fmla="*/ 24 w 169"/>
              <a:gd name="T41" fmla="*/ 48 h 197"/>
              <a:gd name="T42" fmla="*/ 0 w 169"/>
              <a:gd name="T43" fmla="*/ 24 h 197"/>
              <a:gd name="T44" fmla="*/ 24 w 169"/>
              <a:gd name="T45" fmla="*/ 0 h 197"/>
              <a:gd name="T46" fmla="*/ 48 w 169"/>
              <a:gd name="T47" fmla="*/ 24 h 197"/>
              <a:gd name="T48" fmla="*/ 24 w 169"/>
              <a:gd name="T49" fmla="*/ 48 h 197"/>
              <a:gd name="T50" fmla="*/ 24 w 169"/>
              <a:gd name="T51" fmla="*/ 12 h 197"/>
              <a:gd name="T52" fmla="*/ 12 w 169"/>
              <a:gd name="T53" fmla="*/ 24 h 197"/>
              <a:gd name="T54" fmla="*/ 24 w 169"/>
              <a:gd name="T55" fmla="*/ 35 h 197"/>
              <a:gd name="T56" fmla="*/ 36 w 169"/>
              <a:gd name="T57" fmla="*/ 24 h 197"/>
              <a:gd name="T58" fmla="*/ 24 w 169"/>
              <a:gd name="T59" fmla="*/ 12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9" h="197">
                <a:moveTo>
                  <a:pt x="169" y="128"/>
                </a:moveTo>
                <a:cubicBezTo>
                  <a:pt x="169" y="132"/>
                  <a:pt x="169" y="132"/>
                  <a:pt x="169" y="132"/>
                </a:cubicBezTo>
                <a:cubicBezTo>
                  <a:pt x="169" y="151"/>
                  <a:pt x="165" y="165"/>
                  <a:pt x="157" y="176"/>
                </a:cubicBezTo>
                <a:cubicBezTo>
                  <a:pt x="147" y="190"/>
                  <a:pt x="132" y="197"/>
                  <a:pt x="112" y="197"/>
                </a:cubicBezTo>
                <a:cubicBezTo>
                  <a:pt x="89" y="197"/>
                  <a:pt x="73" y="189"/>
                  <a:pt x="64" y="173"/>
                </a:cubicBezTo>
                <a:cubicBezTo>
                  <a:pt x="55" y="159"/>
                  <a:pt x="51" y="135"/>
                  <a:pt x="51" y="100"/>
                </a:cubicBezTo>
                <a:cubicBezTo>
                  <a:pt x="51" y="66"/>
                  <a:pt x="55" y="42"/>
                  <a:pt x="64" y="28"/>
                </a:cubicBezTo>
                <a:cubicBezTo>
                  <a:pt x="74" y="12"/>
                  <a:pt x="90" y="4"/>
                  <a:pt x="112" y="4"/>
                </a:cubicBezTo>
                <a:cubicBezTo>
                  <a:pt x="149" y="4"/>
                  <a:pt x="168" y="26"/>
                  <a:pt x="168" y="65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39" y="68"/>
                  <a:pt x="139" y="68"/>
                  <a:pt x="139" y="68"/>
                </a:cubicBezTo>
                <a:cubicBezTo>
                  <a:pt x="139" y="65"/>
                  <a:pt x="139" y="65"/>
                  <a:pt x="139" y="65"/>
                </a:cubicBezTo>
                <a:cubicBezTo>
                  <a:pt x="139" y="41"/>
                  <a:pt x="130" y="26"/>
                  <a:pt x="112" y="27"/>
                </a:cubicBezTo>
                <a:cubicBezTo>
                  <a:pt x="101" y="27"/>
                  <a:pt x="93" y="32"/>
                  <a:pt x="88" y="41"/>
                </a:cubicBezTo>
                <a:cubicBezTo>
                  <a:pt x="83" y="52"/>
                  <a:pt x="80" y="71"/>
                  <a:pt x="80" y="100"/>
                </a:cubicBezTo>
                <a:cubicBezTo>
                  <a:pt x="80" y="128"/>
                  <a:pt x="83" y="148"/>
                  <a:pt x="88" y="159"/>
                </a:cubicBezTo>
                <a:cubicBezTo>
                  <a:pt x="93" y="169"/>
                  <a:pt x="101" y="174"/>
                  <a:pt x="112" y="174"/>
                </a:cubicBezTo>
                <a:cubicBezTo>
                  <a:pt x="130" y="174"/>
                  <a:pt x="140" y="161"/>
                  <a:pt x="140" y="131"/>
                </a:cubicBezTo>
                <a:cubicBezTo>
                  <a:pt x="140" y="128"/>
                  <a:pt x="140" y="128"/>
                  <a:pt x="140" y="128"/>
                </a:cubicBezTo>
                <a:lnTo>
                  <a:pt x="169" y="128"/>
                </a:lnTo>
                <a:close/>
                <a:moveTo>
                  <a:pt x="24" y="48"/>
                </a:moveTo>
                <a:cubicBezTo>
                  <a:pt x="11" y="48"/>
                  <a:pt x="0" y="37"/>
                  <a:pt x="0" y="24"/>
                </a:cubicBezTo>
                <a:cubicBezTo>
                  <a:pt x="0" y="10"/>
                  <a:pt x="11" y="0"/>
                  <a:pt x="24" y="0"/>
                </a:cubicBezTo>
                <a:cubicBezTo>
                  <a:pt x="37" y="0"/>
                  <a:pt x="48" y="10"/>
                  <a:pt x="48" y="24"/>
                </a:cubicBezTo>
                <a:cubicBezTo>
                  <a:pt x="48" y="37"/>
                  <a:pt x="37" y="48"/>
                  <a:pt x="24" y="48"/>
                </a:cubicBezTo>
                <a:close/>
                <a:moveTo>
                  <a:pt x="24" y="12"/>
                </a:moveTo>
                <a:cubicBezTo>
                  <a:pt x="18" y="12"/>
                  <a:pt x="12" y="17"/>
                  <a:pt x="12" y="24"/>
                </a:cubicBezTo>
                <a:cubicBezTo>
                  <a:pt x="12" y="30"/>
                  <a:pt x="18" y="35"/>
                  <a:pt x="24" y="35"/>
                </a:cubicBezTo>
                <a:cubicBezTo>
                  <a:pt x="30" y="35"/>
                  <a:pt x="36" y="30"/>
                  <a:pt x="36" y="24"/>
                </a:cubicBezTo>
                <a:cubicBezTo>
                  <a:pt x="36" y="17"/>
                  <a:pt x="30" y="12"/>
                  <a:pt x="24" y="12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1"/>
          <p:cNvSpPr>
            <a:spLocks noEditPoints="1"/>
          </p:cNvSpPr>
          <p:nvPr/>
        </p:nvSpPr>
        <p:spPr bwMode="auto">
          <a:xfrm>
            <a:off x="11788775" y="1036638"/>
            <a:ext cx="360363" cy="439738"/>
          </a:xfrm>
          <a:custGeom>
            <a:avLst/>
            <a:gdLst>
              <a:gd name="T0" fmla="*/ 94 w 162"/>
              <a:gd name="T1" fmla="*/ 37 h 197"/>
              <a:gd name="T2" fmla="*/ 94 w 162"/>
              <a:gd name="T3" fmla="*/ 89 h 197"/>
              <a:gd name="T4" fmla="*/ 158 w 162"/>
              <a:gd name="T5" fmla="*/ 89 h 197"/>
              <a:gd name="T6" fmla="*/ 158 w 162"/>
              <a:gd name="T7" fmla="*/ 113 h 197"/>
              <a:gd name="T8" fmla="*/ 94 w 162"/>
              <a:gd name="T9" fmla="*/ 113 h 197"/>
              <a:gd name="T10" fmla="*/ 94 w 162"/>
              <a:gd name="T11" fmla="*/ 197 h 197"/>
              <a:gd name="T12" fmla="*/ 62 w 162"/>
              <a:gd name="T13" fmla="*/ 197 h 197"/>
              <a:gd name="T14" fmla="*/ 62 w 162"/>
              <a:gd name="T15" fmla="*/ 13 h 197"/>
              <a:gd name="T16" fmla="*/ 162 w 162"/>
              <a:gd name="T17" fmla="*/ 13 h 197"/>
              <a:gd name="T18" fmla="*/ 162 w 162"/>
              <a:gd name="T19" fmla="*/ 37 h 197"/>
              <a:gd name="T20" fmla="*/ 94 w 162"/>
              <a:gd name="T21" fmla="*/ 37 h 197"/>
              <a:gd name="T22" fmla="*/ 24 w 162"/>
              <a:gd name="T23" fmla="*/ 48 h 197"/>
              <a:gd name="T24" fmla="*/ 0 w 162"/>
              <a:gd name="T25" fmla="*/ 24 h 197"/>
              <a:gd name="T26" fmla="*/ 24 w 162"/>
              <a:gd name="T27" fmla="*/ 0 h 197"/>
              <a:gd name="T28" fmla="*/ 48 w 162"/>
              <a:gd name="T29" fmla="*/ 24 h 197"/>
              <a:gd name="T30" fmla="*/ 24 w 162"/>
              <a:gd name="T31" fmla="*/ 48 h 197"/>
              <a:gd name="T32" fmla="*/ 24 w 162"/>
              <a:gd name="T33" fmla="*/ 12 h 197"/>
              <a:gd name="T34" fmla="*/ 12 w 162"/>
              <a:gd name="T35" fmla="*/ 24 h 197"/>
              <a:gd name="T36" fmla="*/ 24 w 162"/>
              <a:gd name="T37" fmla="*/ 36 h 197"/>
              <a:gd name="T38" fmla="*/ 35 w 162"/>
              <a:gd name="T39" fmla="*/ 24 h 197"/>
              <a:gd name="T40" fmla="*/ 24 w 162"/>
              <a:gd name="T41" fmla="*/ 12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2" h="197">
                <a:moveTo>
                  <a:pt x="94" y="37"/>
                </a:moveTo>
                <a:cubicBezTo>
                  <a:pt x="94" y="89"/>
                  <a:pt x="94" y="89"/>
                  <a:pt x="94" y="89"/>
                </a:cubicBezTo>
                <a:cubicBezTo>
                  <a:pt x="158" y="89"/>
                  <a:pt x="158" y="89"/>
                  <a:pt x="158" y="89"/>
                </a:cubicBezTo>
                <a:cubicBezTo>
                  <a:pt x="158" y="113"/>
                  <a:pt x="158" y="113"/>
                  <a:pt x="158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97"/>
                  <a:pt x="94" y="197"/>
                  <a:pt x="94" y="197"/>
                </a:cubicBezTo>
                <a:cubicBezTo>
                  <a:pt x="62" y="197"/>
                  <a:pt x="62" y="197"/>
                  <a:pt x="62" y="197"/>
                </a:cubicBezTo>
                <a:cubicBezTo>
                  <a:pt x="62" y="13"/>
                  <a:pt x="62" y="13"/>
                  <a:pt x="62" y="13"/>
                </a:cubicBezTo>
                <a:cubicBezTo>
                  <a:pt x="162" y="13"/>
                  <a:pt x="162" y="13"/>
                  <a:pt x="162" y="13"/>
                </a:cubicBezTo>
                <a:cubicBezTo>
                  <a:pt x="162" y="37"/>
                  <a:pt x="162" y="37"/>
                  <a:pt x="162" y="37"/>
                </a:cubicBezTo>
                <a:lnTo>
                  <a:pt x="94" y="37"/>
                </a:lnTo>
                <a:close/>
                <a:moveTo>
                  <a:pt x="24" y="48"/>
                </a:moveTo>
                <a:cubicBezTo>
                  <a:pt x="10" y="48"/>
                  <a:pt x="0" y="37"/>
                  <a:pt x="0" y="24"/>
                </a:cubicBezTo>
                <a:cubicBezTo>
                  <a:pt x="0" y="11"/>
                  <a:pt x="10" y="0"/>
                  <a:pt x="24" y="0"/>
                </a:cubicBezTo>
                <a:cubicBezTo>
                  <a:pt x="37" y="0"/>
                  <a:pt x="48" y="11"/>
                  <a:pt x="48" y="24"/>
                </a:cubicBezTo>
                <a:cubicBezTo>
                  <a:pt x="48" y="37"/>
                  <a:pt x="37" y="48"/>
                  <a:pt x="24" y="48"/>
                </a:cubicBezTo>
                <a:close/>
                <a:moveTo>
                  <a:pt x="24" y="12"/>
                </a:moveTo>
                <a:cubicBezTo>
                  <a:pt x="17" y="12"/>
                  <a:pt x="12" y="18"/>
                  <a:pt x="12" y="24"/>
                </a:cubicBezTo>
                <a:cubicBezTo>
                  <a:pt x="12" y="30"/>
                  <a:pt x="17" y="36"/>
                  <a:pt x="24" y="36"/>
                </a:cubicBezTo>
                <a:cubicBezTo>
                  <a:pt x="30" y="36"/>
                  <a:pt x="35" y="30"/>
                  <a:pt x="35" y="24"/>
                </a:cubicBezTo>
                <a:cubicBezTo>
                  <a:pt x="35" y="18"/>
                  <a:pt x="30" y="12"/>
                  <a:pt x="24" y="12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2"/>
          <p:cNvSpPr>
            <a:spLocks noEditPoints="1"/>
          </p:cNvSpPr>
          <p:nvPr/>
        </p:nvSpPr>
        <p:spPr bwMode="auto">
          <a:xfrm>
            <a:off x="8520113" y="1604963"/>
            <a:ext cx="344488" cy="414338"/>
          </a:xfrm>
          <a:custGeom>
            <a:avLst/>
            <a:gdLst>
              <a:gd name="T0" fmla="*/ 0 w 155"/>
              <a:gd name="T1" fmla="*/ 92 h 186"/>
              <a:gd name="T2" fmla="*/ 103 w 155"/>
              <a:gd name="T3" fmla="*/ 0 h 186"/>
              <a:gd name="T4" fmla="*/ 151 w 155"/>
              <a:gd name="T5" fmla="*/ 11 h 186"/>
              <a:gd name="T6" fmla="*/ 150 w 155"/>
              <a:gd name="T7" fmla="*/ 18 h 186"/>
              <a:gd name="T8" fmla="*/ 103 w 155"/>
              <a:gd name="T9" fmla="*/ 93 h 186"/>
              <a:gd name="T10" fmla="*/ 150 w 155"/>
              <a:gd name="T11" fmla="*/ 168 h 186"/>
              <a:gd name="T12" fmla="*/ 151 w 155"/>
              <a:gd name="T13" fmla="*/ 175 h 186"/>
              <a:gd name="T14" fmla="*/ 103 w 155"/>
              <a:gd name="T15" fmla="*/ 186 h 186"/>
              <a:gd name="T16" fmla="*/ 0 w 155"/>
              <a:gd name="T17" fmla="*/ 93 h 186"/>
              <a:gd name="T18" fmla="*/ 0 w 155"/>
              <a:gd name="T19" fmla="*/ 92 h 186"/>
              <a:gd name="T20" fmla="*/ 46 w 155"/>
              <a:gd name="T21" fmla="*/ 92 h 186"/>
              <a:gd name="T22" fmla="*/ 79 w 155"/>
              <a:gd name="T23" fmla="*/ 22 h 186"/>
              <a:gd name="T24" fmla="*/ 77 w 155"/>
              <a:gd name="T25" fmla="*/ 18 h 186"/>
              <a:gd name="T26" fmla="*/ 21 w 155"/>
              <a:gd name="T27" fmla="*/ 92 h 186"/>
              <a:gd name="T28" fmla="*/ 77 w 155"/>
              <a:gd name="T29" fmla="*/ 167 h 186"/>
              <a:gd name="T30" fmla="*/ 79 w 155"/>
              <a:gd name="T31" fmla="*/ 162 h 186"/>
              <a:gd name="T32" fmla="*/ 46 w 155"/>
              <a:gd name="T33" fmla="*/ 92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5" h="186">
                <a:moveTo>
                  <a:pt x="0" y="92"/>
                </a:moveTo>
                <a:cubicBezTo>
                  <a:pt x="0" y="34"/>
                  <a:pt x="50" y="0"/>
                  <a:pt x="103" y="0"/>
                </a:cubicBezTo>
                <a:cubicBezTo>
                  <a:pt x="125" y="0"/>
                  <a:pt x="142" y="5"/>
                  <a:pt x="151" y="11"/>
                </a:cubicBezTo>
                <a:cubicBezTo>
                  <a:pt x="154" y="14"/>
                  <a:pt x="155" y="16"/>
                  <a:pt x="150" y="18"/>
                </a:cubicBezTo>
                <a:cubicBezTo>
                  <a:pt x="127" y="26"/>
                  <a:pt x="101" y="56"/>
                  <a:pt x="103" y="93"/>
                </a:cubicBezTo>
                <a:cubicBezTo>
                  <a:pt x="101" y="129"/>
                  <a:pt x="127" y="159"/>
                  <a:pt x="150" y="168"/>
                </a:cubicBezTo>
                <a:cubicBezTo>
                  <a:pt x="155" y="169"/>
                  <a:pt x="154" y="172"/>
                  <a:pt x="151" y="175"/>
                </a:cubicBezTo>
                <a:cubicBezTo>
                  <a:pt x="142" y="181"/>
                  <a:pt x="123" y="186"/>
                  <a:pt x="103" y="186"/>
                </a:cubicBezTo>
                <a:cubicBezTo>
                  <a:pt x="50" y="186"/>
                  <a:pt x="0" y="151"/>
                  <a:pt x="0" y="93"/>
                </a:cubicBezTo>
                <a:lnTo>
                  <a:pt x="0" y="92"/>
                </a:lnTo>
                <a:close/>
                <a:moveTo>
                  <a:pt x="46" y="92"/>
                </a:moveTo>
                <a:cubicBezTo>
                  <a:pt x="46" y="54"/>
                  <a:pt x="67" y="32"/>
                  <a:pt x="79" y="22"/>
                </a:cubicBezTo>
                <a:cubicBezTo>
                  <a:pt x="82" y="20"/>
                  <a:pt x="82" y="17"/>
                  <a:pt x="77" y="18"/>
                </a:cubicBezTo>
                <a:cubicBezTo>
                  <a:pt x="41" y="23"/>
                  <a:pt x="21" y="59"/>
                  <a:pt x="21" y="92"/>
                </a:cubicBezTo>
                <a:cubicBezTo>
                  <a:pt x="21" y="126"/>
                  <a:pt x="41" y="162"/>
                  <a:pt x="77" y="167"/>
                </a:cubicBezTo>
                <a:cubicBezTo>
                  <a:pt x="82" y="168"/>
                  <a:pt x="82" y="165"/>
                  <a:pt x="79" y="162"/>
                </a:cubicBezTo>
                <a:cubicBezTo>
                  <a:pt x="67" y="153"/>
                  <a:pt x="46" y="131"/>
                  <a:pt x="46" y="92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3"/>
          <p:cNvSpPr>
            <a:spLocks noEditPoints="1"/>
          </p:cNvSpPr>
          <p:nvPr/>
        </p:nvSpPr>
        <p:spPr bwMode="auto">
          <a:xfrm>
            <a:off x="9023350" y="1614488"/>
            <a:ext cx="438150" cy="395288"/>
          </a:xfrm>
          <a:custGeom>
            <a:avLst/>
            <a:gdLst>
              <a:gd name="T0" fmla="*/ 179 w 197"/>
              <a:gd name="T1" fmla="*/ 178 h 178"/>
              <a:gd name="T2" fmla="*/ 58 w 197"/>
              <a:gd name="T3" fmla="*/ 178 h 178"/>
              <a:gd name="T4" fmla="*/ 33 w 197"/>
              <a:gd name="T5" fmla="*/ 152 h 178"/>
              <a:gd name="T6" fmla="*/ 57 w 197"/>
              <a:gd name="T7" fmla="*/ 127 h 178"/>
              <a:gd name="T8" fmla="*/ 57 w 197"/>
              <a:gd name="T9" fmla="*/ 126 h 178"/>
              <a:gd name="T10" fmla="*/ 75 w 197"/>
              <a:gd name="T11" fmla="*/ 114 h 178"/>
              <a:gd name="T12" fmla="*/ 112 w 197"/>
              <a:gd name="T13" fmla="*/ 80 h 178"/>
              <a:gd name="T14" fmla="*/ 150 w 197"/>
              <a:gd name="T15" fmla="*/ 116 h 178"/>
              <a:gd name="T16" fmla="*/ 153 w 197"/>
              <a:gd name="T17" fmla="*/ 116 h 178"/>
              <a:gd name="T18" fmla="*/ 178 w 197"/>
              <a:gd name="T19" fmla="*/ 141 h 178"/>
              <a:gd name="T20" fmla="*/ 178 w 197"/>
              <a:gd name="T21" fmla="*/ 143 h 178"/>
              <a:gd name="T22" fmla="*/ 179 w 197"/>
              <a:gd name="T23" fmla="*/ 142 h 178"/>
              <a:gd name="T24" fmla="*/ 197 w 197"/>
              <a:gd name="T25" fmla="*/ 160 h 178"/>
              <a:gd name="T26" fmla="*/ 179 w 197"/>
              <a:gd name="T27" fmla="*/ 178 h 178"/>
              <a:gd name="T28" fmla="*/ 113 w 197"/>
              <a:gd name="T29" fmla="*/ 13 h 178"/>
              <a:gd name="T30" fmla="*/ 78 w 197"/>
              <a:gd name="T31" fmla="*/ 70 h 178"/>
              <a:gd name="T32" fmla="*/ 78 w 197"/>
              <a:gd name="T33" fmla="*/ 70 h 178"/>
              <a:gd name="T34" fmla="*/ 66 w 197"/>
              <a:gd name="T35" fmla="*/ 101 h 178"/>
              <a:gd name="T36" fmla="*/ 46 w 197"/>
              <a:gd name="T37" fmla="*/ 107 h 178"/>
              <a:gd name="T38" fmla="*/ 35 w 197"/>
              <a:gd name="T39" fmla="*/ 69 h 178"/>
              <a:gd name="T40" fmla="*/ 35 w 197"/>
              <a:gd name="T41" fmla="*/ 69 h 178"/>
              <a:gd name="T42" fmla="*/ 60 w 197"/>
              <a:gd name="T43" fmla="*/ 17 h 178"/>
              <a:gd name="T44" fmla="*/ 59 w 197"/>
              <a:gd name="T45" fmla="*/ 13 h 178"/>
              <a:gd name="T46" fmla="*/ 17 w 197"/>
              <a:gd name="T47" fmla="*/ 69 h 178"/>
              <a:gd name="T48" fmla="*/ 41 w 197"/>
              <a:gd name="T49" fmla="*/ 119 h 178"/>
              <a:gd name="T50" fmla="*/ 27 w 197"/>
              <a:gd name="T51" fmla="*/ 123 h 178"/>
              <a:gd name="T52" fmla="*/ 0 w 197"/>
              <a:gd name="T53" fmla="*/ 70 h 178"/>
              <a:gd name="T54" fmla="*/ 0 w 197"/>
              <a:gd name="T55" fmla="*/ 69 h 178"/>
              <a:gd name="T56" fmla="*/ 78 w 197"/>
              <a:gd name="T57" fmla="*/ 0 h 178"/>
              <a:gd name="T58" fmla="*/ 114 w 197"/>
              <a:gd name="T59" fmla="*/ 8 h 178"/>
              <a:gd name="T60" fmla="*/ 113 w 197"/>
              <a:gd name="T61" fmla="*/ 13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97" h="178">
                <a:moveTo>
                  <a:pt x="179" y="178"/>
                </a:moveTo>
                <a:cubicBezTo>
                  <a:pt x="158" y="178"/>
                  <a:pt x="102" y="178"/>
                  <a:pt x="58" y="178"/>
                </a:cubicBezTo>
                <a:cubicBezTo>
                  <a:pt x="45" y="178"/>
                  <a:pt x="33" y="166"/>
                  <a:pt x="33" y="152"/>
                </a:cubicBezTo>
                <a:cubicBezTo>
                  <a:pt x="33" y="139"/>
                  <a:pt x="44" y="128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8" y="112"/>
                  <a:pt x="69" y="115"/>
                  <a:pt x="75" y="114"/>
                </a:cubicBezTo>
                <a:cubicBezTo>
                  <a:pt x="77" y="94"/>
                  <a:pt x="86" y="80"/>
                  <a:pt x="112" y="80"/>
                </a:cubicBezTo>
                <a:cubicBezTo>
                  <a:pt x="133" y="80"/>
                  <a:pt x="149" y="96"/>
                  <a:pt x="150" y="116"/>
                </a:cubicBezTo>
                <a:cubicBezTo>
                  <a:pt x="151" y="116"/>
                  <a:pt x="152" y="116"/>
                  <a:pt x="153" y="116"/>
                </a:cubicBezTo>
                <a:cubicBezTo>
                  <a:pt x="167" y="116"/>
                  <a:pt x="178" y="127"/>
                  <a:pt x="178" y="141"/>
                </a:cubicBezTo>
                <a:cubicBezTo>
                  <a:pt x="178" y="142"/>
                  <a:pt x="178" y="142"/>
                  <a:pt x="178" y="143"/>
                </a:cubicBezTo>
                <a:cubicBezTo>
                  <a:pt x="179" y="143"/>
                  <a:pt x="179" y="142"/>
                  <a:pt x="179" y="142"/>
                </a:cubicBezTo>
                <a:cubicBezTo>
                  <a:pt x="189" y="142"/>
                  <a:pt x="197" y="150"/>
                  <a:pt x="197" y="160"/>
                </a:cubicBezTo>
                <a:cubicBezTo>
                  <a:pt x="197" y="169"/>
                  <a:pt x="189" y="178"/>
                  <a:pt x="179" y="178"/>
                </a:cubicBezTo>
                <a:close/>
                <a:moveTo>
                  <a:pt x="113" y="13"/>
                </a:moveTo>
                <a:cubicBezTo>
                  <a:pt x="97" y="20"/>
                  <a:pt x="77" y="42"/>
                  <a:pt x="78" y="70"/>
                </a:cubicBezTo>
                <a:cubicBezTo>
                  <a:pt x="78" y="70"/>
                  <a:pt x="78" y="70"/>
                  <a:pt x="78" y="70"/>
                </a:cubicBezTo>
                <a:cubicBezTo>
                  <a:pt x="71" y="78"/>
                  <a:pt x="67" y="89"/>
                  <a:pt x="66" y="101"/>
                </a:cubicBezTo>
                <a:cubicBezTo>
                  <a:pt x="61" y="102"/>
                  <a:pt x="51" y="100"/>
                  <a:pt x="46" y="107"/>
                </a:cubicBezTo>
                <a:cubicBezTo>
                  <a:pt x="40" y="98"/>
                  <a:pt x="35" y="85"/>
                  <a:pt x="35" y="69"/>
                </a:cubicBezTo>
                <a:cubicBezTo>
                  <a:pt x="35" y="69"/>
                  <a:pt x="35" y="69"/>
                  <a:pt x="35" y="69"/>
                </a:cubicBezTo>
                <a:cubicBezTo>
                  <a:pt x="35" y="41"/>
                  <a:pt x="51" y="24"/>
                  <a:pt x="60" y="17"/>
                </a:cubicBezTo>
                <a:cubicBezTo>
                  <a:pt x="63" y="15"/>
                  <a:pt x="62" y="13"/>
                  <a:pt x="59" y="13"/>
                </a:cubicBezTo>
                <a:cubicBezTo>
                  <a:pt x="32" y="17"/>
                  <a:pt x="17" y="44"/>
                  <a:pt x="17" y="69"/>
                </a:cubicBezTo>
                <a:cubicBezTo>
                  <a:pt x="17" y="88"/>
                  <a:pt x="25" y="108"/>
                  <a:pt x="41" y="119"/>
                </a:cubicBezTo>
                <a:cubicBezTo>
                  <a:pt x="36" y="119"/>
                  <a:pt x="31" y="121"/>
                  <a:pt x="27" y="123"/>
                </a:cubicBezTo>
                <a:cubicBezTo>
                  <a:pt x="11" y="111"/>
                  <a:pt x="0" y="93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26"/>
                  <a:pt x="39" y="0"/>
                  <a:pt x="78" y="0"/>
                </a:cubicBezTo>
                <a:cubicBezTo>
                  <a:pt x="94" y="0"/>
                  <a:pt x="108" y="3"/>
                  <a:pt x="114" y="8"/>
                </a:cubicBezTo>
                <a:cubicBezTo>
                  <a:pt x="117" y="10"/>
                  <a:pt x="117" y="12"/>
                  <a:pt x="113" y="13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4"/>
          <p:cNvSpPr>
            <a:spLocks noEditPoints="1"/>
          </p:cNvSpPr>
          <p:nvPr/>
        </p:nvSpPr>
        <p:spPr bwMode="auto">
          <a:xfrm>
            <a:off x="9574213" y="1598613"/>
            <a:ext cx="442913" cy="420688"/>
          </a:xfrm>
          <a:custGeom>
            <a:avLst/>
            <a:gdLst>
              <a:gd name="T0" fmla="*/ 167 w 199"/>
              <a:gd name="T1" fmla="*/ 167 h 189"/>
              <a:gd name="T2" fmla="*/ 137 w 199"/>
              <a:gd name="T3" fmla="*/ 143 h 189"/>
              <a:gd name="T4" fmla="*/ 137 w 199"/>
              <a:gd name="T5" fmla="*/ 148 h 189"/>
              <a:gd name="T6" fmla="*/ 108 w 199"/>
              <a:gd name="T7" fmla="*/ 182 h 189"/>
              <a:gd name="T8" fmla="*/ 101 w 199"/>
              <a:gd name="T9" fmla="*/ 182 h 189"/>
              <a:gd name="T10" fmla="*/ 100 w 199"/>
              <a:gd name="T11" fmla="*/ 184 h 189"/>
              <a:gd name="T12" fmla="*/ 120 w 199"/>
              <a:gd name="T13" fmla="*/ 185 h 189"/>
              <a:gd name="T14" fmla="*/ 169 w 199"/>
              <a:gd name="T15" fmla="*/ 174 h 189"/>
              <a:gd name="T16" fmla="*/ 167 w 199"/>
              <a:gd name="T17" fmla="*/ 167 h 189"/>
              <a:gd name="T18" fmla="*/ 23 w 199"/>
              <a:gd name="T19" fmla="*/ 118 h 189"/>
              <a:gd name="T20" fmla="*/ 39 w 199"/>
              <a:gd name="T21" fmla="*/ 94 h 189"/>
              <a:gd name="T22" fmla="*/ 39 w 199"/>
              <a:gd name="T23" fmla="*/ 92 h 189"/>
              <a:gd name="T24" fmla="*/ 95 w 199"/>
              <a:gd name="T25" fmla="*/ 17 h 189"/>
              <a:gd name="T26" fmla="*/ 97 w 199"/>
              <a:gd name="T27" fmla="*/ 22 h 189"/>
              <a:gd name="T28" fmla="*/ 63 w 199"/>
              <a:gd name="T29" fmla="*/ 90 h 189"/>
              <a:gd name="T30" fmla="*/ 105 w 199"/>
              <a:gd name="T31" fmla="*/ 118 h 189"/>
              <a:gd name="T32" fmla="*/ 108 w 199"/>
              <a:gd name="T33" fmla="*/ 118 h 189"/>
              <a:gd name="T34" fmla="*/ 125 w 199"/>
              <a:gd name="T35" fmla="*/ 123 h 189"/>
              <a:gd name="T36" fmla="*/ 120 w 199"/>
              <a:gd name="T37" fmla="*/ 93 h 189"/>
              <a:gd name="T38" fmla="*/ 167 w 199"/>
              <a:gd name="T39" fmla="*/ 18 h 189"/>
              <a:gd name="T40" fmla="*/ 169 w 199"/>
              <a:gd name="T41" fmla="*/ 11 h 189"/>
              <a:gd name="T42" fmla="*/ 121 w 199"/>
              <a:gd name="T43" fmla="*/ 0 h 189"/>
              <a:gd name="T44" fmla="*/ 17 w 199"/>
              <a:gd name="T45" fmla="*/ 92 h 189"/>
              <a:gd name="T46" fmla="*/ 17 w 199"/>
              <a:gd name="T47" fmla="*/ 93 h 189"/>
              <a:gd name="T48" fmla="*/ 21 w 199"/>
              <a:gd name="T49" fmla="*/ 118 h 189"/>
              <a:gd name="T50" fmla="*/ 23 w 199"/>
              <a:gd name="T51" fmla="*/ 118 h 189"/>
              <a:gd name="T52" fmla="*/ 182 w 199"/>
              <a:gd name="T53" fmla="*/ 55 h 189"/>
              <a:gd name="T54" fmla="*/ 180 w 199"/>
              <a:gd name="T55" fmla="*/ 55 h 189"/>
              <a:gd name="T56" fmla="*/ 163 w 199"/>
              <a:gd name="T57" fmla="*/ 42 h 189"/>
              <a:gd name="T58" fmla="*/ 146 w 199"/>
              <a:gd name="T59" fmla="*/ 55 h 189"/>
              <a:gd name="T60" fmla="*/ 145 w 199"/>
              <a:gd name="T61" fmla="*/ 55 h 189"/>
              <a:gd name="T62" fmla="*/ 131 w 199"/>
              <a:gd name="T63" fmla="*/ 66 h 189"/>
              <a:gd name="T64" fmla="*/ 145 w 199"/>
              <a:gd name="T65" fmla="*/ 78 h 189"/>
              <a:gd name="T66" fmla="*/ 148 w 199"/>
              <a:gd name="T67" fmla="*/ 78 h 189"/>
              <a:gd name="T68" fmla="*/ 161 w 199"/>
              <a:gd name="T69" fmla="*/ 89 h 189"/>
              <a:gd name="T70" fmla="*/ 173 w 199"/>
              <a:gd name="T71" fmla="*/ 80 h 189"/>
              <a:gd name="T72" fmla="*/ 182 w 199"/>
              <a:gd name="T73" fmla="*/ 82 h 189"/>
              <a:gd name="T74" fmla="*/ 199 w 199"/>
              <a:gd name="T75" fmla="*/ 68 h 189"/>
              <a:gd name="T76" fmla="*/ 182 w 199"/>
              <a:gd name="T77" fmla="*/ 55 h 189"/>
              <a:gd name="T78" fmla="*/ 127 w 199"/>
              <a:gd name="T79" fmla="*/ 148 h 189"/>
              <a:gd name="T80" fmla="*/ 100 w 199"/>
              <a:gd name="T81" fmla="*/ 126 h 189"/>
              <a:gd name="T82" fmla="*/ 98 w 199"/>
              <a:gd name="T83" fmla="*/ 126 h 189"/>
              <a:gd name="T84" fmla="*/ 67 w 199"/>
              <a:gd name="T85" fmla="*/ 102 h 189"/>
              <a:gd name="T86" fmla="*/ 36 w 199"/>
              <a:gd name="T87" fmla="*/ 126 h 189"/>
              <a:gd name="T88" fmla="*/ 32 w 199"/>
              <a:gd name="T89" fmla="*/ 126 h 189"/>
              <a:gd name="T90" fmla="*/ 0 w 199"/>
              <a:gd name="T91" fmla="*/ 151 h 189"/>
              <a:gd name="T92" fmla="*/ 32 w 199"/>
              <a:gd name="T93" fmla="*/ 177 h 189"/>
              <a:gd name="T94" fmla="*/ 48 w 199"/>
              <a:gd name="T95" fmla="*/ 173 h 189"/>
              <a:gd name="T96" fmla="*/ 71 w 199"/>
              <a:gd name="T97" fmla="*/ 189 h 189"/>
              <a:gd name="T98" fmla="*/ 95 w 199"/>
              <a:gd name="T99" fmla="*/ 169 h 189"/>
              <a:gd name="T100" fmla="*/ 100 w 199"/>
              <a:gd name="T101" fmla="*/ 170 h 189"/>
              <a:gd name="T102" fmla="*/ 127 w 199"/>
              <a:gd name="T103" fmla="*/ 148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99" h="189">
                <a:moveTo>
                  <a:pt x="167" y="167"/>
                </a:moveTo>
                <a:cubicBezTo>
                  <a:pt x="157" y="164"/>
                  <a:pt x="146" y="155"/>
                  <a:pt x="137" y="143"/>
                </a:cubicBezTo>
                <a:cubicBezTo>
                  <a:pt x="137" y="145"/>
                  <a:pt x="137" y="146"/>
                  <a:pt x="137" y="148"/>
                </a:cubicBezTo>
                <a:cubicBezTo>
                  <a:pt x="137" y="164"/>
                  <a:pt x="128" y="182"/>
                  <a:pt x="108" y="182"/>
                </a:cubicBezTo>
                <a:cubicBezTo>
                  <a:pt x="106" y="182"/>
                  <a:pt x="103" y="182"/>
                  <a:pt x="101" y="182"/>
                </a:cubicBezTo>
                <a:cubicBezTo>
                  <a:pt x="101" y="182"/>
                  <a:pt x="101" y="183"/>
                  <a:pt x="100" y="184"/>
                </a:cubicBezTo>
                <a:cubicBezTo>
                  <a:pt x="107" y="185"/>
                  <a:pt x="114" y="185"/>
                  <a:pt x="120" y="185"/>
                </a:cubicBezTo>
                <a:cubicBezTo>
                  <a:pt x="141" y="185"/>
                  <a:pt x="160" y="181"/>
                  <a:pt x="169" y="174"/>
                </a:cubicBezTo>
                <a:cubicBezTo>
                  <a:pt x="172" y="172"/>
                  <a:pt x="173" y="169"/>
                  <a:pt x="167" y="167"/>
                </a:cubicBezTo>
                <a:close/>
                <a:moveTo>
                  <a:pt x="23" y="118"/>
                </a:moveTo>
                <a:cubicBezTo>
                  <a:pt x="24" y="107"/>
                  <a:pt x="30" y="99"/>
                  <a:pt x="39" y="94"/>
                </a:cubicBezTo>
                <a:cubicBezTo>
                  <a:pt x="39" y="94"/>
                  <a:pt x="39" y="93"/>
                  <a:pt x="39" y="92"/>
                </a:cubicBezTo>
                <a:cubicBezTo>
                  <a:pt x="39" y="59"/>
                  <a:pt x="59" y="23"/>
                  <a:pt x="95" y="17"/>
                </a:cubicBezTo>
                <a:cubicBezTo>
                  <a:pt x="99" y="17"/>
                  <a:pt x="100" y="20"/>
                  <a:pt x="97" y="22"/>
                </a:cubicBezTo>
                <a:cubicBezTo>
                  <a:pt x="85" y="31"/>
                  <a:pt x="64" y="54"/>
                  <a:pt x="63" y="90"/>
                </a:cubicBezTo>
                <a:cubicBezTo>
                  <a:pt x="85" y="91"/>
                  <a:pt x="103" y="101"/>
                  <a:pt x="105" y="118"/>
                </a:cubicBezTo>
                <a:cubicBezTo>
                  <a:pt x="106" y="118"/>
                  <a:pt x="107" y="118"/>
                  <a:pt x="108" y="118"/>
                </a:cubicBezTo>
                <a:cubicBezTo>
                  <a:pt x="115" y="118"/>
                  <a:pt x="121" y="120"/>
                  <a:pt x="125" y="123"/>
                </a:cubicBezTo>
                <a:cubicBezTo>
                  <a:pt x="122" y="113"/>
                  <a:pt x="120" y="103"/>
                  <a:pt x="120" y="93"/>
                </a:cubicBezTo>
                <a:cubicBezTo>
                  <a:pt x="119" y="56"/>
                  <a:pt x="145" y="26"/>
                  <a:pt x="167" y="18"/>
                </a:cubicBezTo>
                <a:cubicBezTo>
                  <a:pt x="173" y="16"/>
                  <a:pt x="172" y="13"/>
                  <a:pt x="169" y="11"/>
                </a:cubicBezTo>
                <a:cubicBezTo>
                  <a:pt x="160" y="4"/>
                  <a:pt x="142" y="0"/>
                  <a:pt x="121" y="0"/>
                </a:cubicBezTo>
                <a:cubicBezTo>
                  <a:pt x="68" y="0"/>
                  <a:pt x="17" y="34"/>
                  <a:pt x="17" y="92"/>
                </a:cubicBezTo>
                <a:cubicBezTo>
                  <a:pt x="17" y="93"/>
                  <a:pt x="17" y="93"/>
                  <a:pt x="17" y="93"/>
                </a:cubicBezTo>
                <a:cubicBezTo>
                  <a:pt x="17" y="102"/>
                  <a:pt x="19" y="110"/>
                  <a:pt x="21" y="118"/>
                </a:cubicBezTo>
                <a:cubicBezTo>
                  <a:pt x="22" y="118"/>
                  <a:pt x="22" y="118"/>
                  <a:pt x="23" y="118"/>
                </a:cubicBezTo>
                <a:close/>
                <a:moveTo>
                  <a:pt x="182" y="55"/>
                </a:moveTo>
                <a:cubicBezTo>
                  <a:pt x="181" y="55"/>
                  <a:pt x="180" y="55"/>
                  <a:pt x="180" y="55"/>
                </a:cubicBezTo>
                <a:cubicBezTo>
                  <a:pt x="179" y="48"/>
                  <a:pt x="172" y="42"/>
                  <a:pt x="163" y="42"/>
                </a:cubicBezTo>
                <a:cubicBezTo>
                  <a:pt x="154" y="42"/>
                  <a:pt x="147" y="48"/>
                  <a:pt x="146" y="55"/>
                </a:cubicBezTo>
                <a:cubicBezTo>
                  <a:pt x="146" y="55"/>
                  <a:pt x="145" y="55"/>
                  <a:pt x="145" y="55"/>
                </a:cubicBezTo>
                <a:cubicBezTo>
                  <a:pt x="137" y="55"/>
                  <a:pt x="131" y="60"/>
                  <a:pt x="131" y="66"/>
                </a:cubicBezTo>
                <a:cubicBezTo>
                  <a:pt x="131" y="73"/>
                  <a:pt x="137" y="78"/>
                  <a:pt x="145" y="78"/>
                </a:cubicBezTo>
                <a:cubicBezTo>
                  <a:pt x="146" y="78"/>
                  <a:pt x="147" y="78"/>
                  <a:pt x="148" y="78"/>
                </a:cubicBezTo>
                <a:cubicBezTo>
                  <a:pt x="149" y="84"/>
                  <a:pt x="154" y="89"/>
                  <a:pt x="161" y="89"/>
                </a:cubicBezTo>
                <a:cubicBezTo>
                  <a:pt x="166" y="89"/>
                  <a:pt x="171" y="85"/>
                  <a:pt x="173" y="80"/>
                </a:cubicBezTo>
                <a:cubicBezTo>
                  <a:pt x="176" y="81"/>
                  <a:pt x="178" y="82"/>
                  <a:pt x="182" y="82"/>
                </a:cubicBezTo>
                <a:cubicBezTo>
                  <a:pt x="191" y="82"/>
                  <a:pt x="199" y="76"/>
                  <a:pt x="199" y="68"/>
                </a:cubicBezTo>
                <a:cubicBezTo>
                  <a:pt x="199" y="61"/>
                  <a:pt x="191" y="55"/>
                  <a:pt x="182" y="55"/>
                </a:cubicBezTo>
                <a:close/>
                <a:moveTo>
                  <a:pt x="127" y="148"/>
                </a:moveTo>
                <a:cubicBezTo>
                  <a:pt x="127" y="136"/>
                  <a:pt x="115" y="126"/>
                  <a:pt x="100" y="126"/>
                </a:cubicBezTo>
                <a:cubicBezTo>
                  <a:pt x="100" y="126"/>
                  <a:pt x="99" y="126"/>
                  <a:pt x="98" y="126"/>
                </a:cubicBezTo>
                <a:cubicBezTo>
                  <a:pt x="97" y="113"/>
                  <a:pt x="83" y="102"/>
                  <a:pt x="67" y="102"/>
                </a:cubicBezTo>
                <a:cubicBezTo>
                  <a:pt x="50" y="102"/>
                  <a:pt x="37" y="113"/>
                  <a:pt x="36" y="126"/>
                </a:cubicBezTo>
                <a:cubicBezTo>
                  <a:pt x="35" y="126"/>
                  <a:pt x="33" y="126"/>
                  <a:pt x="32" y="126"/>
                </a:cubicBezTo>
                <a:cubicBezTo>
                  <a:pt x="15" y="126"/>
                  <a:pt x="0" y="137"/>
                  <a:pt x="0" y="151"/>
                </a:cubicBezTo>
                <a:cubicBezTo>
                  <a:pt x="0" y="165"/>
                  <a:pt x="15" y="177"/>
                  <a:pt x="32" y="177"/>
                </a:cubicBezTo>
                <a:cubicBezTo>
                  <a:pt x="38" y="177"/>
                  <a:pt x="43" y="175"/>
                  <a:pt x="48" y="173"/>
                </a:cubicBezTo>
                <a:cubicBezTo>
                  <a:pt x="52" y="183"/>
                  <a:pt x="60" y="189"/>
                  <a:pt x="71" y="189"/>
                </a:cubicBezTo>
                <a:cubicBezTo>
                  <a:pt x="83" y="189"/>
                  <a:pt x="93" y="181"/>
                  <a:pt x="95" y="169"/>
                </a:cubicBezTo>
                <a:cubicBezTo>
                  <a:pt x="97" y="170"/>
                  <a:pt x="99" y="170"/>
                  <a:pt x="100" y="170"/>
                </a:cubicBezTo>
                <a:cubicBezTo>
                  <a:pt x="115" y="170"/>
                  <a:pt x="127" y="160"/>
                  <a:pt x="127" y="148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5"/>
          <p:cNvSpPr>
            <a:spLocks noEditPoints="1"/>
          </p:cNvSpPr>
          <p:nvPr/>
        </p:nvSpPr>
        <p:spPr bwMode="auto">
          <a:xfrm>
            <a:off x="10144125" y="1592263"/>
            <a:ext cx="387350" cy="442913"/>
          </a:xfrm>
          <a:custGeom>
            <a:avLst/>
            <a:gdLst>
              <a:gd name="T0" fmla="*/ 160 w 174"/>
              <a:gd name="T1" fmla="*/ 154 h 199"/>
              <a:gd name="T2" fmla="*/ 57 w 174"/>
              <a:gd name="T3" fmla="*/ 154 h 199"/>
              <a:gd name="T4" fmla="*/ 37 w 174"/>
              <a:gd name="T5" fmla="*/ 133 h 199"/>
              <a:gd name="T6" fmla="*/ 56 w 174"/>
              <a:gd name="T7" fmla="*/ 113 h 199"/>
              <a:gd name="T8" fmla="*/ 55 w 174"/>
              <a:gd name="T9" fmla="*/ 112 h 199"/>
              <a:gd name="T10" fmla="*/ 70 w 174"/>
              <a:gd name="T11" fmla="*/ 103 h 199"/>
              <a:gd name="T12" fmla="*/ 107 w 174"/>
              <a:gd name="T13" fmla="*/ 76 h 199"/>
              <a:gd name="T14" fmla="*/ 137 w 174"/>
              <a:gd name="T15" fmla="*/ 105 h 199"/>
              <a:gd name="T16" fmla="*/ 140 w 174"/>
              <a:gd name="T17" fmla="*/ 105 h 199"/>
              <a:gd name="T18" fmla="*/ 160 w 174"/>
              <a:gd name="T19" fmla="*/ 124 h 199"/>
              <a:gd name="T20" fmla="*/ 160 w 174"/>
              <a:gd name="T21" fmla="*/ 126 h 199"/>
              <a:gd name="T22" fmla="*/ 160 w 174"/>
              <a:gd name="T23" fmla="*/ 126 h 199"/>
              <a:gd name="T24" fmla="*/ 174 w 174"/>
              <a:gd name="T25" fmla="*/ 140 h 199"/>
              <a:gd name="T26" fmla="*/ 160 w 174"/>
              <a:gd name="T27" fmla="*/ 154 h 199"/>
              <a:gd name="T28" fmla="*/ 105 w 174"/>
              <a:gd name="T29" fmla="*/ 13 h 199"/>
              <a:gd name="T30" fmla="*/ 72 w 174"/>
              <a:gd name="T31" fmla="*/ 65 h 199"/>
              <a:gd name="T32" fmla="*/ 72 w 174"/>
              <a:gd name="T33" fmla="*/ 66 h 199"/>
              <a:gd name="T34" fmla="*/ 61 w 174"/>
              <a:gd name="T35" fmla="*/ 94 h 199"/>
              <a:gd name="T36" fmla="*/ 42 w 174"/>
              <a:gd name="T37" fmla="*/ 99 h 199"/>
              <a:gd name="T38" fmla="*/ 32 w 174"/>
              <a:gd name="T39" fmla="*/ 65 h 199"/>
              <a:gd name="T40" fmla="*/ 32 w 174"/>
              <a:gd name="T41" fmla="*/ 65 h 199"/>
              <a:gd name="T42" fmla="*/ 55 w 174"/>
              <a:gd name="T43" fmla="*/ 16 h 199"/>
              <a:gd name="T44" fmla="*/ 54 w 174"/>
              <a:gd name="T45" fmla="*/ 13 h 199"/>
              <a:gd name="T46" fmla="*/ 15 w 174"/>
              <a:gd name="T47" fmla="*/ 65 h 199"/>
              <a:gd name="T48" fmla="*/ 37 w 174"/>
              <a:gd name="T49" fmla="*/ 111 h 199"/>
              <a:gd name="T50" fmla="*/ 25 w 174"/>
              <a:gd name="T51" fmla="*/ 115 h 199"/>
              <a:gd name="T52" fmla="*/ 0 w 174"/>
              <a:gd name="T53" fmla="*/ 65 h 199"/>
              <a:gd name="T54" fmla="*/ 0 w 174"/>
              <a:gd name="T55" fmla="*/ 65 h 199"/>
              <a:gd name="T56" fmla="*/ 72 w 174"/>
              <a:gd name="T57" fmla="*/ 0 h 199"/>
              <a:gd name="T58" fmla="*/ 105 w 174"/>
              <a:gd name="T59" fmla="*/ 8 h 199"/>
              <a:gd name="T60" fmla="*/ 105 w 174"/>
              <a:gd name="T61" fmla="*/ 13 h 199"/>
              <a:gd name="T62" fmla="*/ 73 w 174"/>
              <a:gd name="T63" fmla="*/ 160 h 199"/>
              <a:gd name="T64" fmla="*/ 71 w 174"/>
              <a:gd name="T65" fmla="*/ 184 h 199"/>
              <a:gd name="T66" fmla="*/ 58 w 174"/>
              <a:gd name="T67" fmla="*/ 187 h 199"/>
              <a:gd name="T68" fmla="*/ 54 w 174"/>
              <a:gd name="T69" fmla="*/ 174 h 199"/>
              <a:gd name="T70" fmla="*/ 73 w 174"/>
              <a:gd name="T71" fmla="*/ 160 h 199"/>
              <a:gd name="T72" fmla="*/ 115 w 174"/>
              <a:gd name="T73" fmla="*/ 169 h 199"/>
              <a:gd name="T74" fmla="*/ 113 w 174"/>
              <a:gd name="T75" fmla="*/ 193 h 199"/>
              <a:gd name="T76" fmla="*/ 100 w 174"/>
              <a:gd name="T77" fmla="*/ 196 h 199"/>
              <a:gd name="T78" fmla="*/ 96 w 174"/>
              <a:gd name="T79" fmla="*/ 183 h 199"/>
              <a:gd name="T80" fmla="*/ 115 w 174"/>
              <a:gd name="T81" fmla="*/ 169 h 199"/>
              <a:gd name="T82" fmla="*/ 158 w 174"/>
              <a:gd name="T83" fmla="*/ 160 h 199"/>
              <a:gd name="T84" fmla="*/ 155 w 174"/>
              <a:gd name="T85" fmla="*/ 184 h 199"/>
              <a:gd name="T86" fmla="*/ 142 w 174"/>
              <a:gd name="T87" fmla="*/ 187 h 199"/>
              <a:gd name="T88" fmla="*/ 139 w 174"/>
              <a:gd name="T89" fmla="*/ 174 h 199"/>
              <a:gd name="T90" fmla="*/ 158 w 174"/>
              <a:gd name="T91" fmla="*/ 16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74" h="199">
                <a:moveTo>
                  <a:pt x="160" y="154"/>
                </a:moveTo>
                <a:cubicBezTo>
                  <a:pt x="143" y="154"/>
                  <a:pt x="91" y="154"/>
                  <a:pt x="57" y="154"/>
                </a:cubicBezTo>
                <a:cubicBezTo>
                  <a:pt x="46" y="154"/>
                  <a:pt x="37" y="144"/>
                  <a:pt x="37" y="133"/>
                </a:cubicBezTo>
                <a:cubicBezTo>
                  <a:pt x="37" y="123"/>
                  <a:pt x="45" y="114"/>
                  <a:pt x="56" y="113"/>
                </a:cubicBezTo>
                <a:cubicBezTo>
                  <a:pt x="56" y="113"/>
                  <a:pt x="55" y="113"/>
                  <a:pt x="55" y="112"/>
                </a:cubicBezTo>
                <a:cubicBezTo>
                  <a:pt x="57" y="102"/>
                  <a:pt x="65" y="103"/>
                  <a:pt x="70" y="103"/>
                </a:cubicBezTo>
                <a:cubicBezTo>
                  <a:pt x="71" y="87"/>
                  <a:pt x="87" y="76"/>
                  <a:pt x="107" y="76"/>
                </a:cubicBezTo>
                <a:cubicBezTo>
                  <a:pt x="124" y="76"/>
                  <a:pt x="137" y="89"/>
                  <a:pt x="137" y="105"/>
                </a:cubicBezTo>
                <a:cubicBezTo>
                  <a:pt x="138" y="105"/>
                  <a:pt x="139" y="105"/>
                  <a:pt x="140" y="105"/>
                </a:cubicBezTo>
                <a:cubicBezTo>
                  <a:pt x="151" y="105"/>
                  <a:pt x="160" y="113"/>
                  <a:pt x="160" y="124"/>
                </a:cubicBezTo>
                <a:cubicBezTo>
                  <a:pt x="160" y="125"/>
                  <a:pt x="160" y="125"/>
                  <a:pt x="160" y="126"/>
                </a:cubicBezTo>
                <a:cubicBezTo>
                  <a:pt x="160" y="126"/>
                  <a:pt x="160" y="126"/>
                  <a:pt x="160" y="126"/>
                </a:cubicBezTo>
                <a:cubicBezTo>
                  <a:pt x="168" y="126"/>
                  <a:pt x="174" y="132"/>
                  <a:pt x="174" y="140"/>
                </a:cubicBezTo>
                <a:cubicBezTo>
                  <a:pt x="174" y="148"/>
                  <a:pt x="168" y="154"/>
                  <a:pt x="160" y="154"/>
                </a:cubicBezTo>
                <a:close/>
                <a:moveTo>
                  <a:pt x="105" y="13"/>
                </a:moveTo>
                <a:cubicBezTo>
                  <a:pt x="89" y="19"/>
                  <a:pt x="71" y="40"/>
                  <a:pt x="72" y="65"/>
                </a:cubicBezTo>
                <a:cubicBezTo>
                  <a:pt x="72" y="65"/>
                  <a:pt x="72" y="65"/>
                  <a:pt x="72" y="66"/>
                </a:cubicBezTo>
                <a:cubicBezTo>
                  <a:pt x="65" y="73"/>
                  <a:pt x="62" y="83"/>
                  <a:pt x="61" y="94"/>
                </a:cubicBezTo>
                <a:cubicBezTo>
                  <a:pt x="56" y="95"/>
                  <a:pt x="47" y="94"/>
                  <a:pt x="42" y="99"/>
                </a:cubicBezTo>
                <a:cubicBezTo>
                  <a:pt x="37" y="91"/>
                  <a:pt x="32" y="80"/>
                  <a:pt x="32" y="65"/>
                </a:cubicBezTo>
                <a:cubicBezTo>
                  <a:pt x="32" y="65"/>
                  <a:pt x="32" y="65"/>
                  <a:pt x="32" y="65"/>
                </a:cubicBezTo>
                <a:cubicBezTo>
                  <a:pt x="32" y="38"/>
                  <a:pt x="47" y="23"/>
                  <a:pt x="55" y="16"/>
                </a:cubicBezTo>
                <a:cubicBezTo>
                  <a:pt x="58" y="14"/>
                  <a:pt x="57" y="12"/>
                  <a:pt x="54" y="13"/>
                </a:cubicBezTo>
                <a:cubicBezTo>
                  <a:pt x="29" y="17"/>
                  <a:pt x="15" y="41"/>
                  <a:pt x="15" y="65"/>
                </a:cubicBezTo>
                <a:cubicBezTo>
                  <a:pt x="15" y="83"/>
                  <a:pt x="23" y="101"/>
                  <a:pt x="37" y="111"/>
                </a:cubicBezTo>
                <a:cubicBezTo>
                  <a:pt x="33" y="111"/>
                  <a:pt x="28" y="113"/>
                  <a:pt x="25" y="115"/>
                </a:cubicBezTo>
                <a:cubicBezTo>
                  <a:pt x="10" y="104"/>
                  <a:pt x="0" y="87"/>
                  <a:pt x="0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24"/>
                  <a:pt x="35" y="0"/>
                  <a:pt x="72" y="0"/>
                </a:cubicBezTo>
                <a:cubicBezTo>
                  <a:pt x="87" y="0"/>
                  <a:pt x="99" y="4"/>
                  <a:pt x="105" y="8"/>
                </a:cubicBezTo>
                <a:cubicBezTo>
                  <a:pt x="108" y="10"/>
                  <a:pt x="108" y="12"/>
                  <a:pt x="105" y="13"/>
                </a:cubicBezTo>
                <a:close/>
                <a:moveTo>
                  <a:pt x="73" y="160"/>
                </a:moveTo>
                <a:cubicBezTo>
                  <a:pt x="73" y="160"/>
                  <a:pt x="73" y="179"/>
                  <a:pt x="71" y="184"/>
                </a:cubicBezTo>
                <a:cubicBezTo>
                  <a:pt x="68" y="188"/>
                  <a:pt x="62" y="190"/>
                  <a:pt x="58" y="187"/>
                </a:cubicBezTo>
                <a:cubicBezTo>
                  <a:pt x="53" y="185"/>
                  <a:pt x="51" y="179"/>
                  <a:pt x="54" y="174"/>
                </a:cubicBezTo>
                <a:cubicBezTo>
                  <a:pt x="57" y="170"/>
                  <a:pt x="73" y="160"/>
                  <a:pt x="73" y="160"/>
                </a:cubicBezTo>
                <a:close/>
                <a:moveTo>
                  <a:pt x="115" y="169"/>
                </a:moveTo>
                <a:cubicBezTo>
                  <a:pt x="115" y="169"/>
                  <a:pt x="116" y="188"/>
                  <a:pt x="113" y="193"/>
                </a:cubicBezTo>
                <a:cubicBezTo>
                  <a:pt x="110" y="197"/>
                  <a:pt x="104" y="199"/>
                  <a:pt x="100" y="196"/>
                </a:cubicBezTo>
                <a:cubicBezTo>
                  <a:pt x="95" y="193"/>
                  <a:pt x="94" y="188"/>
                  <a:pt x="96" y="183"/>
                </a:cubicBezTo>
                <a:cubicBezTo>
                  <a:pt x="99" y="178"/>
                  <a:pt x="115" y="169"/>
                  <a:pt x="115" y="169"/>
                </a:cubicBezTo>
                <a:close/>
                <a:moveTo>
                  <a:pt x="158" y="160"/>
                </a:moveTo>
                <a:cubicBezTo>
                  <a:pt x="158" y="160"/>
                  <a:pt x="158" y="179"/>
                  <a:pt x="155" y="184"/>
                </a:cubicBezTo>
                <a:cubicBezTo>
                  <a:pt x="153" y="188"/>
                  <a:pt x="147" y="190"/>
                  <a:pt x="142" y="187"/>
                </a:cubicBezTo>
                <a:cubicBezTo>
                  <a:pt x="137" y="185"/>
                  <a:pt x="136" y="179"/>
                  <a:pt x="139" y="174"/>
                </a:cubicBezTo>
                <a:cubicBezTo>
                  <a:pt x="141" y="170"/>
                  <a:pt x="158" y="160"/>
                  <a:pt x="158" y="160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6"/>
          <p:cNvSpPr>
            <a:spLocks noEditPoints="1"/>
          </p:cNvSpPr>
          <p:nvPr/>
        </p:nvSpPr>
        <p:spPr bwMode="auto">
          <a:xfrm>
            <a:off x="10648950" y="1606551"/>
            <a:ext cx="439738" cy="414338"/>
          </a:xfrm>
          <a:custGeom>
            <a:avLst/>
            <a:gdLst>
              <a:gd name="T0" fmla="*/ 176 w 197"/>
              <a:gd name="T1" fmla="*/ 118 h 186"/>
              <a:gd name="T2" fmla="*/ 31 w 197"/>
              <a:gd name="T3" fmla="*/ 118 h 186"/>
              <a:gd name="T4" fmla="*/ 0 w 197"/>
              <a:gd name="T5" fmla="*/ 87 h 186"/>
              <a:gd name="T6" fmla="*/ 29 w 197"/>
              <a:gd name="T7" fmla="*/ 57 h 186"/>
              <a:gd name="T8" fmla="*/ 29 w 197"/>
              <a:gd name="T9" fmla="*/ 55 h 186"/>
              <a:gd name="T10" fmla="*/ 50 w 197"/>
              <a:gd name="T11" fmla="*/ 40 h 186"/>
              <a:gd name="T12" fmla="*/ 95 w 197"/>
              <a:gd name="T13" fmla="*/ 0 h 186"/>
              <a:gd name="T14" fmla="*/ 141 w 197"/>
              <a:gd name="T15" fmla="*/ 44 h 186"/>
              <a:gd name="T16" fmla="*/ 145 w 197"/>
              <a:gd name="T17" fmla="*/ 43 h 186"/>
              <a:gd name="T18" fmla="*/ 175 w 197"/>
              <a:gd name="T19" fmla="*/ 73 h 186"/>
              <a:gd name="T20" fmla="*/ 175 w 197"/>
              <a:gd name="T21" fmla="*/ 75 h 186"/>
              <a:gd name="T22" fmla="*/ 176 w 197"/>
              <a:gd name="T23" fmla="*/ 75 h 186"/>
              <a:gd name="T24" fmla="*/ 197 w 197"/>
              <a:gd name="T25" fmla="*/ 96 h 186"/>
              <a:gd name="T26" fmla="*/ 176 w 197"/>
              <a:gd name="T27" fmla="*/ 118 h 186"/>
              <a:gd name="T28" fmla="*/ 43 w 197"/>
              <a:gd name="T29" fmla="*/ 128 h 186"/>
              <a:gd name="T30" fmla="*/ 40 w 197"/>
              <a:gd name="T31" fmla="*/ 164 h 186"/>
              <a:gd name="T32" fmla="*/ 20 w 197"/>
              <a:gd name="T33" fmla="*/ 169 h 186"/>
              <a:gd name="T34" fmla="*/ 14 w 197"/>
              <a:gd name="T35" fmla="*/ 149 h 186"/>
              <a:gd name="T36" fmla="*/ 43 w 197"/>
              <a:gd name="T37" fmla="*/ 128 h 186"/>
              <a:gd name="T38" fmla="*/ 107 w 197"/>
              <a:gd name="T39" fmla="*/ 142 h 186"/>
              <a:gd name="T40" fmla="*/ 104 w 197"/>
              <a:gd name="T41" fmla="*/ 177 h 186"/>
              <a:gd name="T42" fmla="*/ 84 w 197"/>
              <a:gd name="T43" fmla="*/ 182 h 186"/>
              <a:gd name="T44" fmla="*/ 78 w 197"/>
              <a:gd name="T45" fmla="*/ 162 h 186"/>
              <a:gd name="T46" fmla="*/ 107 w 197"/>
              <a:gd name="T47" fmla="*/ 142 h 186"/>
              <a:gd name="T48" fmla="*/ 171 w 197"/>
              <a:gd name="T49" fmla="*/ 128 h 186"/>
              <a:gd name="T50" fmla="*/ 168 w 197"/>
              <a:gd name="T51" fmla="*/ 164 h 186"/>
              <a:gd name="T52" fmla="*/ 148 w 197"/>
              <a:gd name="T53" fmla="*/ 169 h 186"/>
              <a:gd name="T54" fmla="*/ 142 w 197"/>
              <a:gd name="T55" fmla="*/ 149 h 186"/>
              <a:gd name="T56" fmla="*/ 171 w 197"/>
              <a:gd name="T57" fmla="*/ 128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97" h="186">
                <a:moveTo>
                  <a:pt x="176" y="118"/>
                </a:moveTo>
                <a:cubicBezTo>
                  <a:pt x="150" y="118"/>
                  <a:pt x="82" y="118"/>
                  <a:pt x="31" y="118"/>
                </a:cubicBezTo>
                <a:cubicBezTo>
                  <a:pt x="14" y="118"/>
                  <a:pt x="0" y="103"/>
                  <a:pt x="0" y="87"/>
                </a:cubicBezTo>
                <a:cubicBezTo>
                  <a:pt x="0" y="71"/>
                  <a:pt x="13" y="58"/>
                  <a:pt x="29" y="57"/>
                </a:cubicBezTo>
                <a:cubicBezTo>
                  <a:pt x="29" y="56"/>
                  <a:pt x="29" y="56"/>
                  <a:pt x="29" y="55"/>
                </a:cubicBezTo>
                <a:cubicBezTo>
                  <a:pt x="30" y="39"/>
                  <a:pt x="43" y="42"/>
                  <a:pt x="50" y="40"/>
                </a:cubicBezTo>
                <a:cubicBezTo>
                  <a:pt x="53" y="17"/>
                  <a:pt x="64" y="0"/>
                  <a:pt x="95" y="0"/>
                </a:cubicBezTo>
                <a:cubicBezTo>
                  <a:pt x="120" y="0"/>
                  <a:pt x="140" y="19"/>
                  <a:pt x="141" y="44"/>
                </a:cubicBezTo>
                <a:cubicBezTo>
                  <a:pt x="142" y="43"/>
                  <a:pt x="143" y="43"/>
                  <a:pt x="145" y="43"/>
                </a:cubicBezTo>
                <a:cubicBezTo>
                  <a:pt x="161" y="43"/>
                  <a:pt x="175" y="57"/>
                  <a:pt x="175" y="73"/>
                </a:cubicBezTo>
                <a:cubicBezTo>
                  <a:pt x="175" y="74"/>
                  <a:pt x="175" y="75"/>
                  <a:pt x="175" y="75"/>
                </a:cubicBezTo>
                <a:cubicBezTo>
                  <a:pt x="175" y="75"/>
                  <a:pt x="175" y="75"/>
                  <a:pt x="176" y="75"/>
                </a:cubicBezTo>
                <a:cubicBezTo>
                  <a:pt x="187" y="75"/>
                  <a:pt x="197" y="84"/>
                  <a:pt x="197" y="96"/>
                </a:cubicBezTo>
                <a:cubicBezTo>
                  <a:pt x="197" y="107"/>
                  <a:pt x="187" y="118"/>
                  <a:pt x="176" y="118"/>
                </a:cubicBezTo>
                <a:close/>
                <a:moveTo>
                  <a:pt x="43" y="128"/>
                </a:moveTo>
                <a:cubicBezTo>
                  <a:pt x="43" y="128"/>
                  <a:pt x="44" y="157"/>
                  <a:pt x="40" y="164"/>
                </a:cubicBezTo>
                <a:cubicBezTo>
                  <a:pt x="36" y="171"/>
                  <a:pt x="27" y="173"/>
                  <a:pt x="20" y="169"/>
                </a:cubicBezTo>
                <a:cubicBezTo>
                  <a:pt x="13" y="165"/>
                  <a:pt x="10" y="156"/>
                  <a:pt x="14" y="149"/>
                </a:cubicBezTo>
                <a:cubicBezTo>
                  <a:pt x="18" y="142"/>
                  <a:pt x="43" y="128"/>
                  <a:pt x="43" y="128"/>
                </a:cubicBezTo>
                <a:close/>
                <a:moveTo>
                  <a:pt x="107" y="142"/>
                </a:moveTo>
                <a:cubicBezTo>
                  <a:pt x="107" y="142"/>
                  <a:pt x="108" y="170"/>
                  <a:pt x="104" y="177"/>
                </a:cubicBezTo>
                <a:cubicBezTo>
                  <a:pt x="100" y="184"/>
                  <a:pt x="91" y="186"/>
                  <a:pt x="84" y="182"/>
                </a:cubicBezTo>
                <a:cubicBezTo>
                  <a:pt x="77" y="178"/>
                  <a:pt x="74" y="169"/>
                  <a:pt x="78" y="162"/>
                </a:cubicBezTo>
                <a:cubicBezTo>
                  <a:pt x="82" y="155"/>
                  <a:pt x="107" y="142"/>
                  <a:pt x="107" y="142"/>
                </a:cubicBezTo>
                <a:close/>
                <a:moveTo>
                  <a:pt x="171" y="128"/>
                </a:moveTo>
                <a:cubicBezTo>
                  <a:pt x="171" y="128"/>
                  <a:pt x="172" y="157"/>
                  <a:pt x="168" y="164"/>
                </a:cubicBezTo>
                <a:cubicBezTo>
                  <a:pt x="164" y="171"/>
                  <a:pt x="155" y="173"/>
                  <a:pt x="148" y="169"/>
                </a:cubicBezTo>
                <a:cubicBezTo>
                  <a:pt x="141" y="165"/>
                  <a:pt x="138" y="156"/>
                  <a:pt x="142" y="149"/>
                </a:cubicBezTo>
                <a:cubicBezTo>
                  <a:pt x="146" y="142"/>
                  <a:pt x="171" y="128"/>
                  <a:pt x="171" y="128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7"/>
          <p:cNvSpPr>
            <a:spLocks noEditPoints="1"/>
          </p:cNvSpPr>
          <p:nvPr/>
        </p:nvSpPr>
        <p:spPr bwMode="auto">
          <a:xfrm>
            <a:off x="11210925" y="1584326"/>
            <a:ext cx="434975" cy="444500"/>
          </a:xfrm>
          <a:custGeom>
            <a:avLst/>
            <a:gdLst>
              <a:gd name="T0" fmla="*/ 148 w 196"/>
              <a:gd name="T1" fmla="*/ 144 h 199"/>
              <a:gd name="T2" fmla="*/ 151 w 196"/>
              <a:gd name="T3" fmla="*/ 156 h 199"/>
              <a:gd name="T4" fmla="*/ 163 w 196"/>
              <a:gd name="T5" fmla="*/ 153 h 199"/>
              <a:gd name="T6" fmla="*/ 166 w 196"/>
              <a:gd name="T7" fmla="*/ 132 h 199"/>
              <a:gd name="T8" fmla="*/ 148 w 196"/>
              <a:gd name="T9" fmla="*/ 144 h 199"/>
              <a:gd name="T10" fmla="*/ 175 w 196"/>
              <a:gd name="T11" fmla="*/ 75 h 199"/>
              <a:gd name="T12" fmla="*/ 174 w 196"/>
              <a:gd name="T13" fmla="*/ 76 h 199"/>
              <a:gd name="T14" fmla="*/ 174 w 196"/>
              <a:gd name="T15" fmla="*/ 74 h 199"/>
              <a:gd name="T16" fmla="*/ 144 w 196"/>
              <a:gd name="T17" fmla="*/ 44 h 199"/>
              <a:gd name="T18" fmla="*/ 140 w 196"/>
              <a:gd name="T19" fmla="*/ 44 h 199"/>
              <a:gd name="T20" fmla="*/ 94 w 196"/>
              <a:gd name="T21" fmla="*/ 0 h 199"/>
              <a:gd name="T22" fmla="*/ 49 w 196"/>
              <a:gd name="T23" fmla="*/ 41 h 199"/>
              <a:gd name="T24" fmla="*/ 28 w 196"/>
              <a:gd name="T25" fmla="*/ 56 h 199"/>
              <a:gd name="T26" fmla="*/ 28 w 196"/>
              <a:gd name="T27" fmla="*/ 57 h 199"/>
              <a:gd name="T28" fmla="*/ 0 w 196"/>
              <a:gd name="T29" fmla="*/ 87 h 199"/>
              <a:gd name="T30" fmla="*/ 30 w 196"/>
              <a:gd name="T31" fmla="*/ 118 h 199"/>
              <a:gd name="T32" fmla="*/ 175 w 196"/>
              <a:gd name="T33" fmla="*/ 118 h 199"/>
              <a:gd name="T34" fmla="*/ 196 w 196"/>
              <a:gd name="T35" fmla="*/ 96 h 199"/>
              <a:gd name="T36" fmla="*/ 175 w 196"/>
              <a:gd name="T37" fmla="*/ 75 h 199"/>
              <a:gd name="T38" fmla="*/ 24 w 196"/>
              <a:gd name="T39" fmla="*/ 144 h 199"/>
              <a:gd name="T40" fmla="*/ 27 w 196"/>
              <a:gd name="T41" fmla="*/ 156 h 199"/>
              <a:gd name="T42" fmla="*/ 39 w 196"/>
              <a:gd name="T43" fmla="*/ 153 h 199"/>
              <a:gd name="T44" fmla="*/ 42 w 196"/>
              <a:gd name="T45" fmla="*/ 132 h 199"/>
              <a:gd name="T46" fmla="*/ 24 w 196"/>
              <a:gd name="T47" fmla="*/ 144 h 199"/>
              <a:gd name="T48" fmla="*/ 116 w 196"/>
              <a:gd name="T49" fmla="*/ 184 h 199"/>
              <a:gd name="T50" fmla="*/ 119 w 196"/>
              <a:gd name="T51" fmla="*/ 196 h 199"/>
              <a:gd name="T52" fmla="*/ 131 w 196"/>
              <a:gd name="T53" fmla="*/ 193 h 199"/>
              <a:gd name="T54" fmla="*/ 133 w 196"/>
              <a:gd name="T55" fmla="*/ 172 h 199"/>
              <a:gd name="T56" fmla="*/ 116 w 196"/>
              <a:gd name="T57" fmla="*/ 184 h 199"/>
              <a:gd name="T58" fmla="*/ 55 w 196"/>
              <a:gd name="T59" fmla="*/ 184 h 199"/>
              <a:gd name="T60" fmla="*/ 58 w 196"/>
              <a:gd name="T61" fmla="*/ 196 h 199"/>
              <a:gd name="T62" fmla="*/ 70 w 196"/>
              <a:gd name="T63" fmla="*/ 193 h 199"/>
              <a:gd name="T64" fmla="*/ 72 w 196"/>
              <a:gd name="T65" fmla="*/ 172 h 199"/>
              <a:gd name="T66" fmla="*/ 55 w 196"/>
              <a:gd name="T67" fmla="*/ 184 h 199"/>
              <a:gd name="T68" fmla="*/ 86 w 196"/>
              <a:gd name="T69" fmla="*/ 144 h 199"/>
              <a:gd name="T70" fmla="*/ 89 w 196"/>
              <a:gd name="T71" fmla="*/ 156 h 199"/>
              <a:gd name="T72" fmla="*/ 101 w 196"/>
              <a:gd name="T73" fmla="*/ 153 h 199"/>
              <a:gd name="T74" fmla="*/ 103 w 196"/>
              <a:gd name="T75" fmla="*/ 132 h 199"/>
              <a:gd name="T76" fmla="*/ 86 w 196"/>
              <a:gd name="T77" fmla="*/ 144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96" h="199">
                <a:moveTo>
                  <a:pt x="148" y="144"/>
                </a:moveTo>
                <a:cubicBezTo>
                  <a:pt x="146" y="148"/>
                  <a:pt x="147" y="154"/>
                  <a:pt x="151" y="156"/>
                </a:cubicBezTo>
                <a:cubicBezTo>
                  <a:pt x="156" y="159"/>
                  <a:pt x="161" y="157"/>
                  <a:pt x="163" y="153"/>
                </a:cubicBezTo>
                <a:cubicBezTo>
                  <a:pt x="166" y="149"/>
                  <a:pt x="166" y="132"/>
                  <a:pt x="166" y="132"/>
                </a:cubicBezTo>
                <a:cubicBezTo>
                  <a:pt x="166" y="132"/>
                  <a:pt x="151" y="140"/>
                  <a:pt x="148" y="144"/>
                </a:cubicBezTo>
                <a:close/>
                <a:moveTo>
                  <a:pt x="175" y="75"/>
                </a:moveTo>
                <a:cubicBezTo>
                  <a:pt x="174" y="75"/>
                  <a:pt x="174" y="75"/>
                  <a:pt x="174" y="76"/>
                </a:cubicBezTo>
                <a:cubicBezTo>
                  <a:pt x="174" y="75"/>
                  <a:pt x="174" y="74"/>
                  <a:pt x="174" y="74"/>
                </a:cubicBezTo>
                <a:cubicBezTo>
                  <a:pt x="174" y="57"/>
                  <a:pt x="160" y="44"/>
                  <a:pt x="144" y="44"/>
                </a:cubicBezTo>
                <a:cubicBezTo>
                  <a:pt x="142" y="44"/>
                  <a:pt x="141" y="44"/>
                  <a:pt x="140" y="44"/>
                </a:cubicBezTo>
                <a:cubicBezTo>
                  <a:pt x="139" y="19"/>
                  <a:pt x="119" y="0"/>
                  <a:pt x="94" y="0"/>
                </a:cubicBezTo>
                <a:cubicBezTo>
                  <a:pt x="63" y="0"/>
                  <a:pt x="52" y="18"/>
                  <a:pt x="49" y="41"/>
                </a:cubicBezTo>
                <a:cubicBezTo>
                  <a:pt x="42" y="42"/>
                  <a:pt x="29" y="39"/>
                  <a:pt x="28" y="56"/>
                </a:cubicBezTo>
                <a:cubicBezTo>
                  <a:pt x="28" y="56"/>
                  <a:pt x="28" y="56"/>
                  <a:pt x="28" y="57"/>
                </a:cubicBezTo>
                <a:cubicBezTo>
                  <a:pt x="12" y="58"/>
                  <a:pt x="0" y="71"/>
                  <a:pt x="0" y="87"/>
                </a:cubicBezTo>
                <a:cubicBezTo>
                  <a:pt x="0" y="104"/>
                  <a:pt x="13" y="118"/>
                  <a:pt x="30" y="118"/>
                </a:cubicBezTo>
                <a:cubicBezTo>
                  <a:pt x="175" y="118"/>
                  <a:pt x="175" y="118"/>
                  <a:pt x="175" y="118"/>
                </a:cubicBezTo>
                <a:cubicBezTo>
                  <a:pt x="186" y="118"/>
                  <a:pt x="196" y="108"/>
                  <a:pt x="196" y="96"/>
                </a:cubicBezTo>
                <a:cubicBezTo>
                  <a:pt x="196" y="85"/>
                  <a:pt x="186" y="75"/>
                  <a:pt x="175" y="75"/>
                </a:cubicBezTo>
                <a:close/>
                <a:moveTo>
                  <a:pt x="24" y="144"/>
                </a:moveTo>
                <a:cubicBezTo>
                  <a:pt x="22" y="148"/>
                  <a:pt x="23" y="154"/>
                  <a:pt x="27" y="156"/>
                </a:cubicBezTo>
                <a:cubicBezTo>
                  <a:pt x="32" y="159"/>
                  <a:pt x="37" y="157"/>
                  <a:pt x="39" y="153"/>
                </a:cubicBezTo>
                <a:cubicBezTo>
                  <a:pt x="42" y="149"/>
                  <a:pt x="42" y="132"/>
                  <a:pt x="42" y="132"/>
                </a:cubicBezTo>
                <a:cubicBezTo>
                  <a:pt x="42" y="132"/>
                  <a:pt x="27" y="140"/>
                  <a:pt x="24" y="144"/>
                </a:cubicBezTo>
                <a:close/>
                <a:moveTo>
                  <a:pt x="116" y="184"/>
                </a:moveTo>
                <a:cubicBezTo>
                  <a:pt x="113" y="188"/>
                  <a:pt x="115" y="194"/>
                  <a:pt x="119" y="196"/>
                </a:cubicBezTo>
                <a:cubicBezTo>
                  <a:pt x="123" y="199"/>
                  <a:pt x="128" y="197"/>
                  <a:pt x="131" y="193"/>
                </a:cubicBezTo>
                <a:cubicBezTo>
                  <a:pt x="133" y="189"/>
                  <a:pt x="133" y="172"/>
                  <a:pt x="133" y="172"/>
                </a:cubicBezTo>
                <a:cubicBezTo>
                  <a:pt x="133" y="172"/>
                  <a:pt x="118" y="180"/>
                  <a:pt x="116" y="184"/>
                </a:cubicBezTo>
                <a:close/>
                <a:moveTo>
                  <a:pt x="55" y="184"/>
                </a:moveTo>
                <a:cubicBezTo>
                  <a:pt x="52" y="188"/>
                  <a:pt x="54" y="194"/>
                  <a:pt x="58" y="196"/>
                </a:cubicBezTo>
                <a:cubicBezTo>
                  <a:pt x="62" y="199"/>
                  <a:pt x="68" y="197"/>
                  <a:pt x="70" y="193"/>
                </a:cubicBezTo>
                <a:cubicBezTo>
                  <a:pt x="73" y="189"/>
                  <a:pt x="72" y="172"/>
                  <a:pt x="72" y="172"/>
                </a:cubicBezTo>
                <a:cubicBezTo>
                  <a:pt x="72" y="172"/>
                  <a:pt x="57" y="180"/>
                  <a:pt x="55" y="184"/>
                </a:cubicBezTo>
                <a:close/>
                <a:moveTo>
                  <a:pt x="86" y="144"/>
                </a:moveTo>
                <a:cubicBezTo>
                  <a:pt x="83" y="148"/>
                  <a:pt x="85" y="154"/>
                  <a:pt x="89" y="156"/>
                </a:cubicBezTo>
                <a:cubicBezTo>
                  <a:pt x="93" y="159"/>
                  <a:pt x="98" y="157"/>
                  <a:pt x="101" y="153"/>
                </a:cubicBezTo>
                <a:cubicBezTo>
                  <a:pt x="103" y="149"/>
                  <a:pt x="103" y="132"/>
                  <a:pt x="103" y="132"/>
                </a:cubicBezTo>
                <a:cubicBezTo>
                  <a:pt x="103" y="132"/>
                  <a:pt x="88" y="140"/>
                  <a:pt x="86" y="144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8"/>
          <p:cNvSpPr>
            <a:spLocks/>
          </p:cNvSpPr>
          <p:nvPr/>
        </p:nvSpPr>
        <p:spPr bwMode="auto">
          <a:xfrm>
            <a:off x="11750675" y="1589088"/>
            <a:ext cx="436563" cy="430213"/>
          </a:xfrm>
          <a:custGeom>
            <a:avLst/>
            <a:gdLst>
              <a:gd name="T0" fmla="*/ 175 w 196"/>
              <a:gd name="T1" fmla="*/ 118 h 193"/>
              <a:gd name="T2" fmla="*/ 124 w 196"/>
              <a:gd name="T3" fmla="*/ 118 h 193"/>
              <a:gd name="T4" fmla="*/ 136 w 196"/>
              <a:gd name="T5" fmla="*/ 100 h 193"/>
              <a:gd name="T6" fmla="*/ 99 w 196"/>
              <a:gd name="T7" fmla="*/ 111 h 193"/>
              <a:gd name="T8" fmla="*/ 133 w 196"/>
              <a:gd name="T9" fmla="*/ 58 h 193"/>
              <a:gd name="T10" fmla="*/ 75 w 196"/>
              <a:gd name="T11" fmla="*/ 58 h 193"/>
              <a:gd name="T12" fmla="*/ 63 w 196"/>
              <a:gd name="T13" fmla="*/ 118 h 193"/>
              <a:gd name="T14" fmla="*/ 124 w 196"/>
              <a:gd name="T15" fmla="*/ 118 h 193"/>
              <a:gd name="T16" fmla="*/ 75 w 196"/>
              <a:gd name="T17" fmla="*/ 193 h 193"/>
              <a:gd name="T18" fmla="*/ 83 w 196"/>
              <a:gd name="T19" fmla="*/ 136 h 193"/>
              <a:gd name="T20" fmla="*/ 57 w 196"/>
              <a:gd name="T21" fmla="*/ 148 h 193"/>
              <a:gd name="T22" fmla="*/ 63 w 196"/>
              <a:gd name="T23" fmla="*/ 118 h 193"/>
              <a:gd name="T24" fmla="*/ 30 w 196"/>
              <a:gd name="T25" fmla="*/ 118 h 193"/>
              <a:gd name="T26" fmla="*/ 0 w 196"/>
              <a:gd name="T27" fmla="*/ 87 h 193"/>
              <a:gd name="T28" fmla="*/ 28 w 196"/>
              <a:gd name="T29" fmla="*/ 57 h 193"/>
              <a:gd name="T30" fmla="*/ 28 w 196"/>
              <a:gd name="T31" fmla="*/ 56 h 193"/>
              <a:gd name="T32" fmla="*/ 50 w 196"/>
              <a:gd name="T33" fmla="*/ 41 h 193"/>
              <a:gd name="T34" fmla="*/ 95 w 196"/>
              <a:gd name="T35" fmla="*/ 0 h 193"/>
              <a:gd name="T36" fmla="*/ 140 w 196"/>
              <a:gd name="T37" fmla="*/ 44 h 193"/>
              <a:gd name="T38" fmla="*/ 144 w 196"/>
              <a:gd name="T39" fmla="*/ 44 h 193"/>
              <a:gd name="T40" fmla="*/ 174 w 196"/>
              <a:gd name="T41" fmla="*/ 74 h 193"/>
              <a:gd name="T42" fmla="*/ 174 w 196"/>
              <a:gd name="T43" fmla="*/ 76 h 193"/>
              <a:gd name="T44" fmla="*/ 175 w 196"/>
              <a:gd name="T45" fmla="*/ 76 h 193"/>
              <a:gd name="T46" fmla="*/ 196 w 196"/>
              <a:gd name="T47" fmla="*/ 96 h 193"/>
              <a:gd name="T48" fmla="*/ 175 w 196"/>
              <a:gd name="T49" fmla="*/ 11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96" h="193">
                <a:moveTo>
                  <a:pt x="175" y="118"/>
                </a:moveTo>
                <a:cubicBezTo>
                  <a:pt x="164" y="118"/>
                  <a:pt x="146" y="118"/>
                  <a:pt x="124" y="118"/>
                </a:cubicBezTo>
                <a:cubicBezTo>
                  <a:pt x="136" y="100"/>
                  <a:pt x="136" y="100"/>
                  <a:pt x="136" y="100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75" y="58"/>
                  <a:pt x="75" y="58"/>
                  <a:pt x="75" y="5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124" y="118"/>
                  <a:pt x="124" y="118"/>
                  <a:pt x="124" y="118"/>
                </a:cubicBezTo>
                <a:cubicBezTo>
                  <a:pt x="75" y="193"/>
                  <a:pt x="75" y="193"/>
                  <a:pt x="75" y="193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57" y="148"/>
                  <a:pt x="57" y="148"/>
                  <a:pt x="57" y="148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52" y="118"/>
                  <a:pt x="41" y="118"/>
                  <a:pt x="30" y="118"/>
                </a:cubicBezTo>
                <a:cubicBezTo>
                  <a:pt x="13" y="118"/>
                  <a:pt x="0" y="104"/>
                  <a:pt x="0" y="87"/>
                </a:cubicBezTo>
                <a:cubicBezTo>
                  <a:pt x="0" y="71"/>
                  <a:pt x="12" y="58"/>
                  <a:pt x="28" y="57"/>
                </a:cubicBezTo>
                <a:cubicBezTo>
                  <a:pt x="28" y="57"/>
                  <a:pt x="28" y="56"/>
                  <a:pt x="28" y="56"/>
                </a:cubicBezTo>
                <a:cubicBezTo>
                  <a:pt x="30" y="39"/>
                  <a:pt x="43" y="42"/>
                  <a:pt x="50" y="41"/>
                </a:cubicBezTo>
                <a:cubicBezTo>
                  <a:pt x="52" y="18"/>
                  <a:pt x="64" y="0"/>
                  <a:pt x="95" y="0"/>
                </a:cubicBezTo>
                <a:cubicBezTo>
                  <a:pt x="119" y="0"/>
                  <a:pt x="139" y="20"/>
                  <a:pt x="140" y="44"/>
                </a:cubicBezTo>
                <a:cubicBezTo>
                  <a:pt x="141" y="44"/>
                  <a:pt x="143" y="44"/>
                  <a:pt x="144" y="44"/>
                </a:cubicBezTo>
                <a:cubicBezTo>
                  <a:pt x="161" y="44"/>
                  <a:pt x="174" y="57"/>
                  <a:pt x="174" y="74"/>
                </a:cubicBezTo>
                <a:cubicBezTo>
                  <a:pt x="174" y="74"/>
                  <a:pt x="174" y="75"/>
                  <a:pt x="174" y="76"/>
                </a:cubicBezTo>
                <a:cubicBezTo>
                  <a:pt x="174" y="76"/>
                  <a:pt x="175" y="76"/>
                  <a:pt x="175" y="76"/>
                </a:cubicBezTo>
                <a:cubicBezTo>
                  <a:pt x="187" y="76"/>
                  <a:pt x="196" y="85"/>
                  <a:pt x="196" y="96"/>
                </a:cubicBezTo>
                <a:cubicBezTo>
                  <a:pt x="196" y="108"/>
                  <a:pt x="187" y="118"/>
                  <a:pt x="175" y="118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9"/>
          <p:cNvSpPr>
            <a:spLocks noEditPoints="1"/>
          </p:cNvSpPr>
          <p:nvPr/>
        </p:nvSpPr>
        <p:spPr bwMode="auto">
          <a:xfrm>
            <a:off x="8470900" y="2132013"/>
            <a:ext cx="438150" cy="441325"/>
          </a:xfrm>
          <a:custGeom>
            <a:avLst/>
            <a:gdLst>
              <a:gd name="T0" fmla="*/ 28 w 197"/>
              <a:gd name="T1" fmla="*/ 57 h 198"/>
              <a:gd name="T2" fmla="*/ 140 w 197"/>
              <a:gd name="T3" fmla="*/ 44 h 198"/>
              <a:gd name="T4" fmla="*/ 175 w 197"/>
              <a:gd name="T5" fmla="*/ 75 h 198"/>
              <a:gd name="T6" fmla="*/ 25 w 197"/>
              <a:gd name="T7" fmla="*/ 153 h 198"/>
              <a:gd name="T8" fmla="*/ 48 w 197"/>
              <a:gd name="T9" fmla="*/ 171 h 198"/>
              <a:gd name="T10" fmla="*/ 48 w 197"/>
              <a:gd name="T11" fmla="*/ 171 h 198"/>
              <a:gd name="T12" fmla="*/ 56 w 197"/>
              <a:gd name="T13" fmla="*/ 144 h 198"/>
              <a:gd name="T14" fmla="*/ 89 w 197"/>
              <a:gd name="T15" fmla="*/ 165 h 198"/>
              <a:gd name="T16" fmla="*/ 101 w 197"/>
              <a:gd name="T17" fmla="*/ 160 h 198"/>
              <a:gd name="T18" fmla="*/ 96 w 197"/>
              <a:gd name="T19" fmla="*/ 156 h 198"/>
              <a:gd name="T20" fmla="*/ 99 w 197"/>
              <a:gd name="T21" fmla="*/ 152 h 198"/>
              <a:gd name="T22" fmla="*/ 104 w 197"/>
              <a:gd name="T23" fmla="*/ 156 h 198"/>
              <a:gd name="T24" fmla="*/ 107 w 197"/>
              <a:gd name="T25" fmla="*/ 143 h 198"/>
              <a:gd name="T26" fmla="*/ 118 w 197"/>
              <a:gd name="T27" fmla="*/ 138 h 198"/>
              <a:gd name="T28" fmla="*/ 127 w 197"/>
              <a:gd name="T29" fmla="*/ 146 h 198"/>
              <a:gd name="T30" fmla="*/ 126 w 197"/>
              <a:gd name="T31" fmla="*/ 159 h 198"/>
              <a:gd name="T32" fmla="*/ 132 w 197"/>
              <a:gd name="T33" fmla="*/ 157 h 198"/>
              <a:gd name="T34" fmla="*/ 134 w 197"/>
              <a:gd name="T35" fmla="*/ 162 h 198"/>
              <a:gd name="T36" fmla="*/ 128 w 197"/>
              <a:gd name="T37" fmla="*/ 164 h 198"/>
              <a:gd name="T38" fmla="*/ 138 w 197"/>
              <a:gd name="T39" fmla="*/ 172 h 198"/>
              <a:gd name="T40" fmla="*/ 137 w 197"/>
              <a:gd name="T41" fmla="*/ 185 h 198"/>
              <a:gd name="T42" fmla="*/ 125 w 197"/>
              <a:gd name="T43" fmla="*/ 189 h 198"/>
              <a:gd name="T44" fmla="*/ 114 w 197"/>
              <a:gd name="T45" fmla="*/ 182 h 198"/>
              <a:gd name="T46" fmla="*/ 113 w 197"/>
              <a:gd name="T47" fmla="*/ 188 h 198"/>
              <a:gd name="T48" fmla="*/ 108 w 197"/>
              <a:gd name="T49" fmla="*/ 187 h 198"/>
              <a:gd name="T50" fmla="*/ 109 w 197"/>
              <a:gd name="T51" fmla="*/ 181 h 198"/>
              <a:gd name="T52" fmla="*/ 97 w 197"/>
              <a:gd name="T53" fmla="*/ 185 h 198"/>
              <a:gd name="T54" fmla="*/ 87 w 197"/>
              <a:gd name="T55" fmla="*/ 177 h 198"/>
              <a:gd name="T56" fmla="*/ 157 w 197"/>
              <a:gd name="T57" fmla="*/ 141 h 198"/>
              <a:gd name="T58" fmla="*/ 172 w 197"/>
              <a:gd name="T59" fmla="*/ 143 h 198"/>
              <a:gd name="T60" fmla="*/ 160 w 197"/>
              <a:gd name="T61" fmla="*/ 134 h 198"/>
              <a:gd name="T62" fmla="*/ 164 w 197"/>
              <a:gd name="T63" fmla="*/ 127 h 198"/>
              <a:gd name="T64" fmla="*/ 173 w 197"/>
              <a:gd name="T65" fmla="*/ 128 h 198"/>
              <a:gd name="T66" fmla="*/ 173 w 197"/>
              <a:gd name="T67" fmla="*/ 128 h 198"/>
              <a:gd name="T68" fmla="*/ 181 w 197"/>
              <a:gd name="T69" fmla="*/ 124 h 198"/>
              <a:gd name="T70" fmla="*/ 187 w 197"/>
              <a:gd name="T71" fmla="*/ 130 h 198"/>
              <a:gd name="T72" fmla="*/ 179 w 197"/>
              <a:gd name="T73" fmla="*/ 142 h 198"/>
              <a:gd name="T74" fmla="*/ 192 w 197"/>
              <a:gd name="T75" fmla="*/ 136 h 198"/>
              <a:gd name="T76" fmla="*/ 196 w 197"/>
              <a:gd name="T77" fmla="*/ 143 h 198"/>
              <a:gd name="T78" fmla="*/ 191 w 197"/>
              <a:gd name="T79" fmla="*/ 150 h 198"/>
              <a:gd name="T80" fmla="*/ 191 w 197"/>
              <a:gd name="T81" fmla="*/ 151 h 198"/>
              <a:gd name="T82" fmla="*/ 190 w 197"/>
              <a:gd name="T83" fmla="*/ 159 h 198"/>
              <a:gd name="T84" fmla="*/ 182 w 197"/>
              <a:gd name="T85" fmla="*/ 162 h 198"/>
              <a:gd name="T86" fmla="*/ 176 w 197"/>
              <a:gd name="T87" fmla="*/ 148 h 198"/>
              <a:gd name="T88" fmla="*/ 174 w 197"/>
              <a:gd name="T89" fmla="*/ 163 h 198"/>
              <a:gd name="T90" fmla="*/ 166 w 197"/>
              <a:gd name="T91" fmla="*/ 163 h 198"/>
              <a:gd name="T92" fmla="*/ 163 w 197"/>
              <a:gd name="T93" fmla="*/ 155 h 198"/>
              <a:gd name="T94" fmla="*/ 162 w 197"/>
              <a:gd name="T95" fmla="*/ 154 h 198"/>
              <a:gd name="T96" fmla="*/ 155 w 197"/>
              <a:gd name="T97" fmla="*/ 149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97" h="198">
                <a:moveTo>
                  <a:pt x="175" y="118"/>
                </a:moveTo>
                <a:cubicBezTo>
                  <a:pt x="149" y="118"/>
                  <a:pt x="82" y="118"/>
                  <a:pt x="30" y="118"/>
                </a:cubicBezTo>
                <a:cubicBezTo>
                  <a:pt x="13" y="118"/>
                  <a:pt x="0" y="104"/>
                  <a:pt x="0" y="87"/>
                </a:cubicBezTo>
                <a:cubicBezTo>
                  <a:pt x="0" y="71"/>
                  <a:pt x="12" y="58"/>
                  <a:pt x="28" y="57"/>
                </a:cubicBezTo>
                <a:cubicBezTo>
                  <a:pt x="28" y="57"/>
                  <a:pt x="28" y="56"/>
                  <a:pt x="28" y="56"/>
                </a:cubicBezTo>
                <a:cubicBezTo>
                  <a:pt x="30" y="39"/>
                  <a:pt x="43" y="42"/>
                  <a:pt x="50" y="41"/>
                </a:cubicBezTo>
                <a:cubicBezTo>
                  <a:pt x="52" y="18"/>
                  <a:pt x="64" y="0"/>
                  <a:pt x="95" y="0"/>
                </a:cubicBezTo>
                <a:cubicBezTo>
                  <a:pt x="119" y="0"/>
                  <a:pt x="139" y="20"/>
                  <a:pt x="140" y="44"/>
                </a:cubicBezTo>
                <a:cubicBezTo>
                  <a:pt x="141" y="44"/>
                  <a:pt x="143" y="44"/>
                  <a:pt x="144" y="44"/>
                </a:cubicBezTo>
                <a:cubicBezTo>
                  <a:pt x="161" y="44"/>
                  <a:pt x="174" y="57"/>
                  <a:pt x="174" y="74"/>
                </a:cubicBezTo>
                <a:cubicBezTo>
                  <a:pt x="174" y="74"/>
                  <a:pt x="174" y="75"/>
                  <a:pt x="174" y="76"/>
                </a:cubicBezTo>
                <a:cubicBezTo>
                  <a:pt x="175" y="76"/>
                  <a:pt x="175" y="75"/>
                  <a:pt x="175" y="75"/>
                </a:cubicBezTo>
                <a:cubicBezTo>
                  <a:pt x="187" y="75"/>
                  <a:pt x="196" y="85"/>
                  <a:pt x="196" y="96"/>
                </a:cubicBezTo>
                <a:cubicBezTo>
                  <a:pt x="196" y="108"/>
                  <a:pt x="187" y="118"/>
                  <a:pt x="175" y="118"/>
                </a:cubicBezTo>
                <a:close/>
                <a:moveTo>
                  <a:pt x="27" y="131"/>
                </a:moveTo>
                <a:cubicBezTo>
                  <a:pt x="27" y="131"/>
                  <a:pt x="27" y="148"/>
                  <a:pt x="25" y="153"/>
                </a:cubicBezTo>
                <a:cubicBezTo>
                  <a:pt x="22" y="157"/>
                  <a:pt x="17" y="158"/>
                  <a:pt x="13" y="156"/>
                </a:cubicBezTo>
                <a:cubicBezTo>
                  <a:pt x="9" y="153"/>
                  <a:pt x="7" y="148"/>
                  <a:pt x="10" y="144"/>
                </a:cubicBezTo>
                <a:cubicBezTo>
                  <a:pt x="12" y="140"/>
                  <a:pt x="27" y="131"/>
                  <a:pt x="27" y="131"/>
                </a:cubicBezTo>
                <a:close/>
                <a:moveTo>
                  <a:pt x="48" y="171"/>
                </a:moveTo>
                <a:cubicBezTo>
                  <a:pt x="48" y="171"/>
                  <a:pt x="48" y="188"/>
                  <a:pt x="46" y="193"/>
                </a:cubicBezTo>
                <a:cubicBezTo>
                  <a:pt x="43" y="197"/>
                  <a:pt x="38" y="198"/>
                  <a:pt x="34" y="196"/>
                </a:cubicBezTo>
                <a:cubicBezTo>
                  <a:pt x="30" y="193"/>
                  <a:pt x="28" y="188"/>
                  <a:pt x="31" y="184"/>
                </a:cubicBezTo>
                <a:cubicBezTo>
                  <a:pt x="33" y="180"/>
                  <a:pt x="48" y="171"/>
                  <a:pt x="48" y="171"/>
                </a:cubicBezTo>
                <a:close/>
                <a:moveTo>
                  <a:pt x="74" y="131"/>
                </a:moveTo>
                <a:cubicBezTo>
                  <a:pt x="74" y="131"/>
                  <a:pt x="74" y="148"/>
                  <a:pt x="72" y="153"/>
                </a:cubicBezTo>
                <a:cubicBezTo>
                  <a:pt x="69" y="157"/>
                  <a:pt x="64" y="158"/>
                  <a:pt x="60" y="156"/>
                </a:cubicBezTo>
                <a:cubicBezTo>
                  <a:pt x="55" y="153"/>
                  <a:pt x="54" y="148"/>
                  <a:pt x="56" y="144"/>
                </a:cubicBezTo>
                <a:cubicBezTo>
                  <a:pt x="59" y="140"/>
                  <a:pt x="74" y="131"/>
                  <a:pt x="74" y="131"/>
                </a:cubicBezTo>
                <a:close/>
                <a:moveTo>
                  <a:pt x="93" y="172"/>
                </a:moveTo>
                <a:cubicBezTo>
                  <a:pt x="89" y="168"/>
                  <a:pt x="89" y="168"/>
                  <a:pt x="89" y="168"/>
                </a:cubicBezTo>
                <a:cubicBezTo>
                  <a:pt x="89" y="165"/>
                  <a:pt x="89" y="165"/>
                  <a:pt x="89" y="165"/>
                </a:cubicBezTo>
                <a:cubicBezTo>
                  <a:pt x="92" y="164"/>
                  <a:pt x="92" y="164"/>
                  <a:pt x="92" y="164"/>
                </a:cubicBezTo>
                <a:cubicBezTo>
                  <a:pt x="99" y="170"/>
                  <a:pt x="99" y="170"/>
                  <a:pt x="99" y="170"/>
                </a:cubicBezTo>
                <a:cubicBezTo>
                  <a:pt x="109" y="166"/>
                  <a:pt x="109" y="166"/>
                  <a:pt x="109" y="166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92" y="163"/>
                  <a:pt x="92" y="163"/>
                  <a:pt x="92" y="163"/>
                </a:cubicBezTo>
                <a:cubicBezTo>
                  <a:pt x="90" y="161"/>
                  <a:pt x="90" y="161"/>
                  <a:pt x="90" y="161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90" y="152"/>
                  <a:pt x="90" y="152"/>
                  <a:pt x="90" y="152"/>
                </a:cubicBezTo>
                <a:cubicBezTo>
                  <a:pt x="91" y="149"/>
                  <a:pt x="91" y="149"/>
                  <a:pt x="91" y="149"/>
                </a:cubicBezTo>
                <a:cubicBezTo>
                  <a:pt x="94" y="148"/>
                  <a:pt x="94" y="148"/>
                  <a:pt x="94" y="148"/>
                </a:cubicBezTo>
                <a:cubicBezTo>
                  <a:pt x="99" y="152"/>
                  <a:pt x="99" y="152"/>
                  <a:pt x="99" y="152"/>
                </a:cubicBezTo>
                <a:cubicBezTo>
                  <a:pt x="100" y="146"/>
                  <a:pt x="100" y="146"/>
                  <a:pt x="100" y="146"/>
                </a:cubicBezTo>
                <a:cubicBezTo>
                  <a:pt x="103" y="145"/>
                  <a:pt x="103" y="145"/>
                  <a:pt x="103" y="145"/>
                </a:cubicBezTo>
                <a:cubicBezTo>
                  <a:pt x="105" y="147"/>
                  <a:pt x="105" y="147"/>
                  <a:pt x="105" y="147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3" y="152"/>
                  <a:pt x="113" y="152"/>
                  <a:pt x="113" y="152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7" y="143"/>
                  <a:pt x="107" y="143"/>
                  <a:pt x="107" y="143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4" y="146"/>
                  <a:pt x="114" y="146"/>
                  <a:pt x="114" y="146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8" y="138"/>
                  <a:pt x="118" y="138"/>
                  <a:pt x="118" y="138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19" y="147"/>
                  <a:pt x="119" y="147"/>
                  <a:pt x="119" y="147"/>
                </a:cubicBezTo>
                <a:cubicBezTo>
                  <a:pt x="125" y="144"/>
                  <a:pt x="125" y="144"/>
                  <a:pt x="125" y="144"/>
                </a:cubicBezTo>
                <a:cubicBezTo>
                  <a:pt x="127" y="146"/>
                  <a:pt x="127" y="146"/>
                  <a:pt x="127" y="146"/>
                </a:cubicBezTo>
                <a:cubicBezTo>
                  <a:pt x="127" y="149"/>
                  <a:pt x="127" y="149"/>
                  <a:pt x="127" y="149"/>
                </a:cubicBezTo>
                <a:cubicBezTo>
                  <a:pt x="119" y="153"/>
                  <a:pt x="119" y="153"/>
                  <a:pt x="119" y="153"/>
                </a:cubicBezTo>
                <a:cubicBezTo>
                  <a:pt x="117" y="163"/>
                  <a:pt x="117" y="163"/>
                  <a:pt x="117" y="163"/>
                </a:cubicBezTo>
                <a:cubicBezTo>
                  <a:pt x="126" y="159"/>
                  <a:pt x="126" y="159"/>
                  <a:pt x="126" y="159"/>
                </a:cubicBezTo>
                <a:cubicBezTo>
                  <a:pt x="128" y="150"/>
                  <a:pt x="128" y="150"/>
                  <a:pt x="128" y="150"/>
                </a:cubicBezTo>
                <a:cubicBezTo>
                  <a:pt x="131" y="149"/>
                  <a:pt x="131" y="149"/>
                  <a:pt x="131" y="149"/>
                </a:cubicBezTo>
                <a:cubicBezTo>
                  <a:pt x="133" y="151"/>
                  <a:pt x="133" y="151"/>
                  <a:pt x="133" y="151"/>
                </a:cubicBezTo>
                <a:cubicBezTo>
                  <a:pt x="132" y="157"/>
                  <a:pt x="132" y="157"/>
                  <a:pt x="132" y="157"/>
                </a:cubicBezTo>
                <a:cubicBezTo>
                  <a:pt x="138" y="154"/>
                  <a:pt x="138" y="154"/>
                  <a:pt x="138" y="154"/>
                </a:cubicBezTo>
                <a:cubicBezTo>
                  <a:pt x="141" y="156"/>
                  <a:pt x="141" y="156"/>
                  <a:pt x="141" y="156"/>
                </a:cubicBezTo>
                <a:cubicBezTo>
                  <a:pt x="140" y="159"/>
                  <a:pt x="140" y="159"/>
                  <a:pt x="140" y="159"/>
                </a:cubicBezTo>
                <a:cubicBezTo>
                  <a:pt x="134" y="162"/>
                  <a:pt x="134" y="162"/>
                  <a:pt x="134" y="162"/>
                </a:cubicBezTo>
                <a:cubicBezTo>
                  <a:pt x="139" y="165"/>
                  <a:pt x="139" y="165"/>
                  <a:pt x="139" y="165"/>
                </a:cubicBezTo>
                <a:cubicBezTo>
                  <a:pt x="138" y="168"/>
                  <a:pt x="138" y="168"/>
                  <a:pt x="138" y="168"/>
                </a:cubicBezTo>
                <a:cubicBezTo>
                  <a:pt x="135" y="169"/>
                  <a:pt x="135" y="169"/>
                  <a:pt x="135" y="169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27" y="174"/>
                  <a:pt x="127" y="174"/>
                  <a:pt x="127" y="174"/>
                </a:cubicBezTo>
                <a:cubicBezTo>
                  <a:pt x="135" y="170"/>
                  <a:pt x="135" y="170"/>
                  <a:pt x="135" y="170"/>
                </a:cubicBezTo>
                <a:cubicBezTo>
                  <a:pt x="138" y="172"/>
                  <a:pt x="138" y="172"/>
                  <a:pt x="138" y="172"/>
                </a:cubicBezTo>
                <a:cubicBezTo>
                  <a:pt x="137" y="175"/>
                  <a:pt x="137" y="175"/>
                  <a:pt x="137" y="175"/>
                </a:cubicBezTo>
                <a:cubicBezTo>
                  <a:pt x="132" y="178"/>
                  <a:pt x="132" y="178"/>
                  <a:pt x="132" y="178"/>
                </a:cubicBezTo>
                <a:cubicBezTo>
                  <a:pt x="137" y="182"/>
                  <a:pt x="137" y="182"/>
                  <a:pt x="137" y="182"/>
                </a:cubicBezTo>
                <a:cubicBezTo>
                  <a:pt x="137" y="185"/>
                  <a:pt x="137" y="185"/>
                  <a:pt x="137" y="185"/>
                </a:cubicBezTo>
                <a:cubicBezTo>
                  <a:pt x="134" y="186"/>
                  <a:pt x="134" y="186"/>
                  <a:pt x="134" y="186"/>
                </a:cubicBezTo>
                <a:cubicBezTo>
                  <a:pt x="128" y="182"/>
                  <a:pt x="128" y="182"/>
                  <a:pt x="128" y="182"/>
                </a:cubicBezTo>
                <a:cubicBezTo>
                  <a:pt x="128" y="188"/>
                  <a:pt x="128" y="188"/>
                  <a:pt x="128" y="188"/>
                </a:cubicBezTo>
                <a:cubicBezTo>
                  <a:pt x="125" y="189"/>
                  <a:pt x="125" y="189"/>
                  <a:pt x="125" y="189"/>
                </a:cubicBezTo>
                <a:cubicBezTo>
                  <a:pt x="122" y="187"/>
                  <a:pt x="122" y="187"/>
                  <a:pt x="122" y="187"/>
                </a:cubicBezTo>
                <a:cubicBezTo>
                  <a:pt x="124" y="178"/>
                  <a:pt x="124" y="178"/>
                  <a:pt x="124" y="178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14" y="182"/>
                  <a:pt x="114" y="182"/>
                  <a:pt x="114" y="182"/>
                </a:cubicBezTo>
                <a:cubicBezTo>
                  <a:pt x="121" y="187"/>
                  <a:pt x="121" y="187"/>
                  <a:pt x="121" y="187"/>
                </a:cubicBezTo>
                <a:cubicBezTo>
                  <a:pt x="121" y="190"/>
                  <a:pt x="121" y="190"/>
                  <a:pt x="121" y="190"/>
                </a:cubicBezTo>
                <a:cubicBezTo>
                  <a:pt x="118" y="191"/>
                  <a:pt x="118" y="191"/>
                  <a:pt x="118" y="191"/>
                </a:cubicBezTo>
                <a:cubicBezTo>
                  <a:pt x="113" y="188"/>
                  <a:pt x="113" y="188"/>
                  <a:pt x="113" y="188"/>
                </a:cubicBezTo>
                <a:cubicBezTo>
                  <a:pt x="112" y="194"/>
                  <a:pt x="112" y="194"/>
                  <a:pt x="112" y="194"/>
                </a:cubicBezTo>
                <a:cubicBezTo>
                  <a:pt x="110" y="196"/>
                  <a:pt x="110" y="196"/>
                  <a:pt x="110" y="196"/>
                </a:cubicBezTo>
                <a:cubicBezTo>
                  <a:pt x="107" y="194"/>
                  <a:pt x="107" y="194"/>
                  <a:pt x="107" y="194"/>
                </a:cubicBezTo>
                <a:cubicBezTo>
                  <a:pt x="108" y="187"/>
                  <a:pt x="108" y="187"/>
                  <a:pt x="108" y="187"/>
                </a:cubicBezTo>
                <a:cubicBezTo>
                  <a:pt x="103" y="189"/>
                  <a:pt x="103" y="189"/>
                  <a:pt x="103" y="189"/>
                </a:cubicBezTo>
                <a:cubicBezTo>
                  <a:pt x="100" y="187"/>
                  <a:pt x="100" y="187"/>
                  <a:pt x="100" y="187"/>
                </a:cubicBezTo>
                <a:cubicBezTo>
                  <a:pt x="101" y="184"/>
                  <a:pt x="101" y="184"/>
                  <a:pt x="101" y="184"/>
                </a:cubicBezTo>
                <a:cubicBezTo>
                  <a:pt x="109" y="181"/>
                  <a:pt x="109" y="181"/>
                  <a:pt x="109" y="181"/>
                </a:cubicBezTo>
                <a:cubicBezTo>
                  <a:pt x="110" y="171"/>
                  <a:pt x="110" y="171"/>
                  <a:pt x="110" y="171"/>
                </a:cubicBezTo>
                <a:cubicBezTo>
                  <a:pt x="101" y="175"/>
                  <a:pt x="101" y="175"/>
                  <a:pt x="101" y="175"/>
                </a:cubicBezTo>
                <a:cubicBezTo>
                  <a:pt x="100" y="184"/>
                  <a:pt x="100" y="184"/>
                  <a:pt x="100" y="184"/>
                </a:cubicBezTo>
                <a:cubicBezTo>
                  <a:pt x="97" y="185"/>
                  <a:pt x="97" y="185"/>
                  <a:pt x="97" y="185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5" y="177"/>
                  <a:pt x="95" y="177"/>
                  <a:pt x="95" y="177"/>
                </a:cubicBezTo>
                <a:cubicBezTo>
                  <a:pt x="89" y="179"/>
                  <a:pt x="89" y="179"/>
                  <a:pt x="89" y="179"/>
                </a:cubicBezTo>
                <a:cubicBezTo>
                  <a:pt x="87" y="177"/>
                  <a:pt x="87" y="177"/>
                  <a:pt x="87" y="177"/>
                </a:cubicBezTo>
                <a:cubicBezTo>
                  <a:pt x="87" y="174"/>
                  <a:pt x="87" y="174"/>
                  <a:pt x="87" y="174"/>
                </a:cubicBezTo>
                <a:lnTo>
                  <a:pt x="93" y="172"/>
                </a:lnTo>
                <a:close/>
                <a:moveTo>
                  <a:pt x="160" y="145"/>
                </a:moveTo>
                <a:cubicBezTo>
                  <a:pt x="157" y="141"/>
                  <a:pt x="157" y="141"/>
                  <a:pt x="157" y="141"/>
                </a:cubicBezTo>
                <a:cubicBezTo>
                  <a:pt x="158" y="139"/>
                  <a:pt x="158" y="139"/>
                  <a:pt x="158" y="139"/>
                </a:cubicBezTo>
                <a:cubicBezTo>
                  <a:pt x="160" y="139"/>
                  <a:pt x="160" y="139"/>
                  <a:pt x="160" y="139"/>
                </a:cubicBezTo>
                <a:cubicBezTo>
                  <a:pt x="164" y="144"/>
                  <a:pt x="164" y="144"/>
                  <a:pt x="164" y="144"/>
                </a:cubicBezTo>
                <a:cubicBezTo>
                  <a:pt x="172" y="143"/>
                  <a:pt x="172" y="143"/>
                  <a:pt x="172" y="143"/>
                </a:cubicBezTo>
                <a:cubicBezTo>
                  <a:pt x="167" y="137"/>
                  <a:pt x="167" y="137"/>
                  <a:pt x="167" y="137"/>
                </a:cubicBezTo>
                <a:cubicBezTo>
                  <a:pt x="160" y="138"/>
                  <a:pt x="160" y="138"/>
                  <a:pt x="160" y="138"/>
                </a:cubicBezTo>
                <a:cubicBezTo>
                  <a:pt x="159" y="136"/>
                  <a:pt x="159" y="136"/>
                  <a:pt x="159" y="136"/>
                </a:cubicBezTo>
                <a:cubicBezTo>
                  <a:pt x="160" y="134"/>
                  <a:pt x="160" y="134"/>
                  <a:pt x="160" y="134"/>
                </a:cubicBezTo>
                <a:cubicBezTo>
                  <a:pt x="164" y="133"/>
                  <a:pt x="164" y="133"/>
                  <a:pt x="164" y="133"/>
                </a:cubicBezTo>
                <a:cubicBezTo>
                  <a:pt x="161" y="129"/>
                  <a:pt x="161" y="129"/>
                  <a:pt x="161" y="129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4" y="127"/>
                  <a:pt x="164" y="127"/>
                  <a:pt x="164" y="127"/>
                </a:cubicBezTo>
                <a:cubicBezTo>
                  <a:pt x="167" y="131"/>
                  <a:pt x="167" y="131"/>
                  <a:pt x="167" y="131"/>
                </a:cubicBezTo>
                <a:cubicBezTo>
                  <a:pt x="169" y="127"/>
                  <a:pt x="169" y="127"/>
                  <a:pt x="169" y="127"/>
                </a:cubicBezTo>
                <a:cubicBezTo>
                  <a:pt x="171" y="126"/>
                  <a:pt x="171" y="126"/>
                  <a:pt x="171" y="126"/>
                </a:cubicBezTo>
                <a:cubicBezTo>
                  <a:pt x="173" y="128"/>
                  <a:pt x="173" y="128"/>
                  <a:pt x="173" y="128"/>
                </a:cubicBezTo>
                <a:cubicBezTo>
                  <a:pt x="170" y="134"/>
                  <a:pt x="170" y="134"/>
                  <a:pt x="170" y="134"/>
                </a:cubicBezTo>
                <a:cubicBezTo>
                  <a:pt x="175" y="140"/>
                  <a:pt x="175" y="140"/>
                  <a:pt x="175" y="140"/>
                </a:cubicBezTo>
                <a:cubicBezTo>
                  <a:pt x="178" y="133"/>
                  <a:pt x="178" y="133"/>
                  <a:pt x="178" y="133"/>
                </a:cubicBezTo>
                <a:cubicBezTo>
                  <a:pt x="173" y="128"/>
                  <a:pt x="173" y="128"/>
                  <a:pt x="173" y="128"/>
                </a:cubicBezTo>
                <a:cubicBezTo>
                  <a:pt x="174" y="126"/>
                  <a:pt x="174" y="126"/>
                  <a:pt x="174" y="126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9" y="129"/>
                  <a:pt x="179" y="129"/>
                  <a:pt x="179" y="129"/>
                </a:cubicBezTo>
                <a:cubicBezTo>
                  <a:pt x="181" y="124"/>
                  <a:pt x="181" y="124"/>
                  <a:pt x="181" y="124"/>
                </a:cubicBezTo>
                <a:cubicBezTo>
                  <a:pt x="183" y="124"/>
                  <a:pt x="183" y="124"/>
                  <a:pt x="183" y="124"/>
                </a:cubicBezTo>
                <a:cubicBezTo>
                  <a:pt x="185" y="126"/>
                  <a:pt x="185" y="126"/>
                  <a:pt x="185" y="126"/>
                </a:cubicBezTo>
                <a:cubicBezTo>
                  <a:pt x="183" y="130"/>
                  <a:pt x="183" y="130"/>
                  <a:pt x="183" y="130"/>
                </a:cubicBezTo>
                <a:cubicBezTo>
                  <a:pt x="187" y="130"/>
                  <a:pt x="187" y="130"/>
                  <a:pt x="187" y="130"/>
                </a:cubicBezTo>
                <a:cubicBezTo>
                  <a:pt x="189" y="131"/>
                  <a:pt x="189" y="131"/>
                  <a:pt x="189" y="131"/>
                </a:cubicBezTo>
                <a:cubicBezTo>
                  <a:pt x="188" y="134"/>
                  <a:pt x="188" y="134"/>
                  <a:pt x="188" y="134"/>
                </a:cubicBezTo>
                <a:cubicBezTo>
                  <a:pt x="181" y="135"/>
                  <a:pt x="181" y="135"/>
                  <a:pt x="181" y="135"/>
                </a:cubicBezTo>
                <a:cubicBezTo>
                  <a:pt x="179" y="142"/>
                  <a:pt x="179" y="142"/>
                  <a:pt x="179" y="142"/>
                </a:cubicBezTo>
                <a:cubicBezTo>
                  <a:pt x="186" y="141"/>
                  <a:pt x="186" y="141"/>
                  <a:pt x="186" y="141"/>
                </a:cubicBezTo>
                <a:cubicBezTo>
                  <a:pt x="188" y="134"/>
                  <a:pt x="188" y="134"/>
                  <a:pt x="188" y="134"/>
                </a:cubicBezTo>
                <a:cubicBezTo>
                  <a:pt x="191" y="134"/>
                  <a:pt x="191" y="134"/>
                  <a:pt x="191" y="134"/>
                </a:cubicBezTo>
                <a:cubicBezTo>
                  <a:pt x="192" y="136"/>
                  <a:pt x="192" y="136"/>
                  <a:pt x="192" y="136"/>
                </a:cubicBezTo>
                <a:cubicBezTo>
                  <a:pt x="191" y="140"/>
                  <a:pt x="191" y="140"/>
                  <a:pt x="191" y="140"/>
                </a:cubicBezTo>
                <a:cubicBezTo>
                  <a:pt x="196" y="139"/>
                  <a:pt x="196" y="139"/>
                  <a:pt x="196" y="139"/>
                </a:cubicBezTo>
                <a:cubicBezTo>
                  <a:pt x="197" y="141"/>
                  <a:pt x="197" y="141"/>
                  <a:pt x="197" y="141"/>
                </a:cubicBezTo>
                <a:cubicBezTo>
                  <a:pt x="196" y="143"/>
                  <a:pt x="196" y="143"/>
                  <a:pt x="196" y="143"/>
                </a:cubicBezTo>
                <a:cubicBezTo>
                  <a:pt x="191" y="144"/>
                  <a:pt x="191" y="144"/>
                  <a:pt x="191" y="144"/>
                </a:cubicBezTo>
                <a:cubicBezTo>
                  <a:pt x="194" y="147"/>
                  <a:pt x="194" y="147"/>
                  <a:pt x="194" y="147"/>
                </a:cubicBezTo>
                <a:cubicBezTo>
                  <a:pt x="193" y="149"/>
                  <a:pt x="193" y="149"/>
                  <a:pt x="193" y="149"/>
                </a:cubicBezTo>
                <a:cubicBezTo>
                  <a:pt x="191" y="150"/>
                  <a:pt x="191" y="150"/>
                  <a:pt x="191" y="150"/>
                </a:cubicBezTo>
                <a:cubicBezTo>
                  <a:pt x="187" y="145"/>
                  <a:pt x="187" y="145"/>
                  <a:pt x="187" y="145"/>
                </a:cubicBezTo>
                <a:cubicBezTo>
                  <a:pt x="179" y="146"/>
                  <a:pt x="179" y="146"/>
                  <a:pt x="179" y="146"/>
                </a:cubicBezTo>
                <a:cubicBezTo>
                  <a:pt x="184" y="152"/>
                  <a:pt x="184" y="152"/>
                  <a:pt x="184" y="152"/>
                </a:cubicBezTo>
                <a:cubicBezTo>
                  <a:pt x="191" y="151"/>
                  <a:pt x="191" y="151"/>
                  <a:pt x="191" y="151"/>
                </a:cubicBezTo>
                <a:cubicBezTo>
                  <a:pt x="192" y="152"/>
                  <a:pt x="192" y="152"/>
                  <a:pt x="192" y="152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87" y="155"/>
                  <a:pt x="187" y="155"/>
                  <a:pt x="187" y="155"/>
                </a:cubicBezTo>
                <a:cubicBezTo>
                  <a:pt x="190" y="159"/>
                  <a:pt x="190" y="159"/>
                  <a:pt x="190" y="159"/>
                </a:cubicBezTo>
                <a:cubicBezTo>
                  <a:pt x="189" y="161"/>
                  <a:pt x="189" y="161"/>
                  <a:pt x="189" y="161"/>
                </a:cubicBezTo>
                <a:cubicBezTo>
                  <a:pt x="187" y="162"/>
                  <a:pt x="187" y="162"/>
                  <a:pt x="187" y="162"/>
                </a:cubicBezTo>
                <a:cubicBezTo>
                  <a:pt x="184" y="158"/>
                  <a:pt x="184" y="158"/>
                  <a:pt x="184" y="158"/>
                </a:cubicBezTo>
                <a:cubicBezTo>
                  <a:pt x="182" y="162"/>
                  <a:pt x="182" y="162"/>
                  <a:pt x="182" y="162"/>
                </a:cubicBezTo>
                <a:cubicBezTo>
                  <a:pt x="180" y="162"/>
                  <a:pt x="180" y="162"/>
                  <a:pt x="180" y="162"/>
                </a:cubicBezTo>
                <a:cubicBezTo>
                  <a:pt x="178" y="160"/>
                  <a:pt x="178" y="160"/>
                  <a:pt x="178" y="160"/>
                </a:cubicBezTo>
                <a:cubicBezTo>
                  <a:pt x="181" y="154"/>
                  <a:pt x="181" y="154"/>
                  <a:pt x="181" y="154"/>
                </a:cubicBezTo>
                <a:cubicBezTo>
                  <a:pt x="176" y="148"/>
                  <a:pt x="176" y="148"/>
                  <a:pt x="176" y="148"/>
                </a:cubicBezTo>
                <a:cubicBezTo>
                  <a:pt x="173" y="155"/>
                  <a:pt x="173" y="155"/>
                  <a:pt x="173" y="155"/>
                </a:cubicBezTo>
                <a:cubicBezTo>
                  <a:pt x="178" y="161"/>
                  <a:pt x="178" y="161"/>
                  <a:pt x="178" y="161"/>
                </a:cubicBezTo>
                <a:cubicBezTo>
                  <a:pt x="177" y="163"/>
                  <a:pt x="177" y="163"/>
                  <a:pt x="177" y="163"/>
                </a:cubicBezTo>
                <a:cubicBezTo>
                  <a:pt x="174" y="163"/>
                  <a:pt x="174" y="163"/>
                  <a:pt x="174" y="163"/>
                </a:cubicBezTo>
                <a:cubicBezTo>
                  <a:pt x="172" y="160"/>
                  <a:pt x="172" y="160"/>
                  <a:pt x="172" y="160"/>
                </a:cubicBezTo>
                <a:cubicBezTo>
                  <a:pt x="170" y="164"/>
                  <a:pt x="170" y="164"/>
                  <a:pt x="170" y="164"/>
                </a:cubicBezTo>
                <a:cubicBezTo>
                  <a:pt x="168" y="165"/>
                  <a:pt x="168" y="165"/>
                  <a:pt x="168" y="165"/>
                </a:cubicBezTo>
                <a:cubicBezTo>
                  <a:pt x="166" y="163"/>
                  <a:pt x="166" y="163"/>
                  <a:pt x="166" y="163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4" y="159"/>
                  <a:pt x="164" y="159"/>
                  <a:pt x="164" y="159"/>
                </a:cubicBezTo>
                <a:cubicBezTo>
                  <a:pt x="162" y="157"/>
                  <a:pt x="162" y="157"/>
                  <a:pt x="162" y="157"/>
                </a:cubicBezTo>
                <a:cubicBezTo>
                  <a:pt x="163" y="155"/>
                  <a:pt x="163" y="155"/>
                  <a:pt x="163" y="155"/>
                </a:cubicBezTo>
                <a:cubicBezTo>
                  <a:pt x="170" y="154"/>
                  <a:pt x="170" y="154"/>
                  <a:pt x="170" y="154"/>
                </a:cubicBezTo>
                <a:cubicBezTo>
                  <a:pt x="172" y="147"/>
                  <a:pt x="172" y="147"/>
                  <a:pt x="172" y="147"/>
                </a:cubicBezTo>
                <a:cubicBezTo>
                  <a:pt x="165" y="148"/>
                  <a:pt x="165" y="148"/>
                  <a:pt x="165" y="148"/>
                </a:cubicBezTo>
                <a:cubicBezTo>
                  <a:pt x="162" y="154"/>
                  <a:pt x="162" y="154"/>
                  <a:pt x="162" y="154"/>
                </a:cubicBezTo>
                <a:cubicBezTo>
                  <a:pt x="160" y="155"/>
                  <a:pt x="160" y="155"/>
                  <a:pt x="160" y="155"/>
                </a:cubicBezTo>
                <a:cubicBezTo>
                  <a:pt x="159" y="153"/>
                  <a:pt x="159" y="153"/>
                  <a:pt x="159" y="153"/>
                </a:cubicBezTo>
                <a:cubicBezTo>
                  <a:pt x="160" y="149"/>
                  <a:pt x="160" y="149"/>
                  <a:pt x="160" y="149"/>
                </a:cubicBezTo>
                <a:cubicBezTo>
                  <a:pt x="155" y="149"/>
                  <a:pt x="155" y="149"/>
                  <a:pt x="155" y="149"/>
                </a:cubicBezTo>
                <a:cubicBezTo>
                  <a:pt x="154" y="148"/>
                  <a:pt x="154" y="148"/>
                  <a:pt x="154" y="148"/>
                </a:cubicBezTo>
                <a:cubicBezTo>
                  <a:pt x="155" y="146"/>
                  <a:pt x="155" y="146"/>
                  <a:pt x="155" y="146"/>
                </a:cubicBezTo>
                <a:lnTo>
                  <a:pt x="160" y="145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0"/>
          <p:cNvSpPr>
            <a:spLocks noEditPoints="1"/>
          </p:cNvSpPr>
          <p:nvPr/>
        </p:nvSpPr>
        <p:spPr bwMode="auto">
          <a:xfrm>
            <a:off x="9023350" y="2130426"/>
            <a:ext cx="438150" cy="436563"/>
          </a:xfrm>
          <a:custGeom>
            <a:avLst/>
            <a:gdLst>
              <a:gd name="T0" fmla="*/ 29 w 197"/>
              <a:gd name="T1" fmla="*/ 56 h 196"/>
              <a:gd name="T2" fmla="*/ 175 w 197"/>
              <a:gd name="T3" fmla="*/ 74 h 196"/>
              <a:gd name="T4" fmla="*/ 12 w 197"/>
              <a:gd name="T5" fmla="*/ 147 h 196"/>
              <a:gd name="T6" fmla="*/ 26 w 197"/>
              <a:gd name="T7" fmla="*/ 145 h 196"/>
              <a:gd name="T8" fmla="*/ 17 w 197"/>
              <a:gd name="T9" fmla="*/ 134 h 196"/>
              <a:gd name="T10" fmla="*/ 23 w 197"/>
              <a:gd name="T11" fmla="*/ 127 h 196"/>
              <a:gd name="T12" fmla="*/ 33 w 197"/>
              <a:gd name="T13" fmla="*/ 135 h 196"/>
              <a:gd name="T14" fmla="*/ 37 w 197"/>
              <a:gd name="T15" fmla="*/ 124 h 196"/>
              <a:gd name="T16" fmla="*/ 46 w 197"/>
              <a:gd name="T17" fmla="*/ 133 h 196"/>
              <a:gd name="T18" fmla="*/ 45 w 197"/>
              <a:gd name="T19" fmla="*/ 136 h 196"/>
              <a:gd name="T20" fmla="*/ 55 w 197"/>
              <a:gd name="T21" fmla="*/ 144 h 196"/>
              <a:gd name="T22" fmla="*/ 47 w 197"/>
              <a:gd name="T23" fmla="*/ 154 h 196"/>
              <a:gd name="T24" fmla="*/ 49 w 197"/>
              <a:gd name="T25" fmla="*/ 157 h 196"/>
              <a:gd name="T26" fmla="*/ 42 w 197"/>
              <a:gd name="T27" fmla="*/ 168 h 196"/>
              <a:gd name="T28" fmla="*/ 36 w 197"/>
              <a:gd name="T29" fmla="*/ 159 h 196"/>
              <a:gd name="T30" fmla="*/ 28 w 197"/>
              <a:gd name="T31" fmla="*/ 169 h 196"/>
              <a:gd name="T32" fmla="*/ 21 w 197"/>
              <a:gd name="T33" fmla="*/ 163 h 196"/>
              <a:gd name="T34" fmla="*/ 26 w 197"/>
              <a:gd name="T35" fmla="*/ 150 h 196"/>
              <a:gd name="T36" fmla="*/ 12 w 197"/>
              <a:gd name="T37" fmla="*/ 151 h 196"/>
              <a:gd name="T38" fmla="*/ 78 w 197"/>
              <a:gd name="T39" fmla="*/ 172 h 196"/>
              <a:gd name="T40" fmla="*/ 93 w 197"/>
              <a:gd name="T41" fmla="*/ 166 h 196"/>
              <a:gd name="T42" fmla="*/ 80 w 197"/>
              <a:gd name="T43" fmla="*/ 156 h 196"/>
              <a:gd name="T44" fmla="*/ 84 w 197"/>
              <a:gd name="T45" fmla="*/ 146 h 196"/>
              <a:gd name="T46" fmla="*/ 97 w 197"/>
              <a:gd name="T47" fmla="*/ 152 h 196"/>
              <a:gd name="T48" fmla="*/ 99 w 197"/>
              <a:gd name="T49" fmla="*/ 139 h 196"/>
              <a:gd name="T50" fmla="*/ 112 w 197"/>
              <a:gd name="T51" fmla="*/ 147 h 196"/>
              <a:gd name="T52" fmla="*/ 112 w 197"/>
              <a:gd name="T53" fmla="*/ 150 h 196"/>
              <a:gd name="T54" fmla="*/ 125 w 197"/>
              <a:gd name="T55" fmla="*/ 156 h 196"/>
              <a:gd name="T56" fmla="*/ 120 w 197"/>
              <a:gd name="T57" fmla="*/ 170 h 196"/>
              <a:gd name="T58" fmla="*/ 122 w 197"/>
              <a:gd name="T59" fmla="*/ 173 h 196"/>
              <a:gd name="T60" fmla="*/ 118 w 197"/>
              <a:gd name="T61" fmla="*/ 186 h 196"/>
              <a:gd name="T62" fmla="*/ 108 w 197"/>
              <a:gd name="T63" fmla="*/ 178 h 196"/>
              <a:gd name="T64" fmla="*/ 102 w 197"/>
              <a:gd name="T65" fmla="*/ 192 h 196"/>
              <a:gd name="T66" fmla="*/ 92 w 197"/>
              <a:gd name="T67" fmla="*/ 187 h 196"/>
              <a:gd name="T68" fmla="*/ 95 w 197"/>
              <a:gd name="T69" fmla="*/ 171 h 196"/>
              <a:gd name="T70" fmla="*/ 80 w 197"/>
              <a:gd name="T71" fmla="*/ 177 h 196"/>
              <a:gd name="T72" fmla="*/ 144 w 197"/>
              <a:gd name="T73" fmla="*/ 145 h 196"/>
              <a:gd name="T74" fmla="*/ 156 w 197"/>
              <a:gd name="T75" fmla="*/ 143 h 196"/>
              <a:gd name="T76" fmla="*/ 148 w 197"/>
              <a:gd name="T77" fmla="*/ 134 h 196"/>
              <a:gd name="T78" fmla="*/ 153 w 197"/>
              <a:gd name="T79" fmla="*/ 127 h 196"/>
              <a:gd name="T80" fmla="*/ 162 w 197"/>
              <a:gd name="T81" fmla="*/ 134 h 196"/>
              <a:gd name="T82" fmla="*/ 165 w 197"/>
              <a:gd name="T83" fmla="*/ 125 h 196"/>
              <a:gd name="T84" fmla="*/ 173 w 197"/>
              <a:gd name="T85" fmla="*/ 132 h 196"/>
              <a:gd name="T86" fmla="*/ 173 w 197"/>
              <a:gd name="T87" fmla="*/ 135 h 196"/>
              <a:gd name="T88" fmla="*/ 181 w 197"/>
              <a:gd name="T89" fmla="*/ 141 h 196"/>
              <a:gd name="T90" fmla="*/ 175 w 197"/>
              <a:gd name="T91" fmla="*/ 150 h 196"/>
              <a:gd name="T92" fmla="*/ 176 w 197"/>
              <a:gd name="T93" fmla="*/ 153 h 196"/>
              <a:gd name="T94" fmla="*/ 171 w 197"/>
              <a:gd name="T95" fmla="*/ 162 h 196"/>
              <a:gd name="T96" fmla="*/ 165 w 197"/>
              <a:gd name="T97" fmla="*/ 154 h 196"/>
              <a:gd name="T98" fmla="*/ 159 w 197"/>
              <a:gd name="T99" fmla="*/ 163 h 196"/>
              <a:gd name="T100" fmla="*/ 152 w 197"/>
              <a:gd name="T101" fmla="*/ 159 h 196"/>
              <a:gd name="T102" fmla="*/ 157 w 197"/>
              <a:gd name="T103" fmla="*/ 147 h 196"/>
              <a:gd name="T104" fmla="*/ 144 w 197"/>
              <a:gd name="T105" fmla="*/ 149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97" h="196">
                <a:moveTo>
                  <a:pt x="176" y="118"/>
                </a:moveTo>
                <a:cubicBezTo>
                  <a:pt x="150" y="118"/>
                  <a:pt x="82" y="118"/>
                  <a:pt x="31" y="118"/>
                </a:cubicBezTo>
                <a:cubicBezTo>
                  <a:pt x="14" y="118"/>
                  <a:pt x="0" y="104"/>
                  <a:pt x="0" y="87"/>
                </a:cubicBezTo>
                <a:cubicBezTo>
                  <a:pt x="0" y="71"/>
                  <a:pt x="13" y="58"/>
                  <a:pt x="29" y="57"/>
                </a:cubicBezTo>
                <a:cubicBezTo>
                  <a:pt x="29" y="57"/>
                  <a:pt x="29" y="56"/>
                  <a:pt x="29" y="56"/>
                </a:cubicBezTo>
                <a:cubicBezTo>
                  <a:pt x="30" y="40"/>
                  <a:pt x="43" y="42"/>
                  <a:pt x="50" y="41"/>
                </a:cubicBezTo>
                <a:cubicBezTo>
                  <a:pt x="53" y="18"/>
                  <a:pt x="64" y="0"/>
                  <a:pt x="95" y="0"/>
                </a:cubicBezTo>
                <a:cubicBezTo>
                  <a:pt x="120" y="0"/>
                  <a:pt x="140" y="20"/>
                  <a:pt x="141" y="44"/>
                </a:cubicBezTo>
                <a:cubicBezTo>
                  <a:pt x="142" y="44"/>
                  <a:pt x="143" y="44"/>
                  <a:pt x="145" y="44"/>
                </a:cubicBezTo>
                <a:cubicBezTo>
                  <a:pt x="161" y="44"/>
                  <a:pt x="175" y="58"/>
                  <a:pt x="175" y="74"/>
                </a:cubicBezTo>
                <a:cubicBezTo>
                  <a:pt x="175" y="75"/>
                  <a:pt x="175" y="75"/>
                  <a:pt x="175" y="76"/>
                </a:cubicBezTo>
                <a:cubicBezTo>
                  <a:pt x="175" y="76"/>
                  <a:pt x="175" y="76"/>
                  <a:pt x="176" y="76"/>
                </a:cubicBezTo>
                <a:cubicBezTo>
                  <a:pt x="187" y="76"/>
                  <a:pt x="197" y="85"/>
                  <a:pt x="197" y="97"/>
                </a:cubicBezTo>
                <a:cubicBezTo>
                  <a:pt x="197" y="108"/>
                  <a:pt x="187" y="118"/>
                  <a:pt x="176" y="118"/>
                </a:cubicBezTo>
                <a:close/>
                <a:moveTo>
                  <a:pt x="12" y="147"/>
                </a:moveTo>
                <a:cubicBezTo>
                  <a:pt x="9" y="143"/>
                  <a:pt x="9" y="143"/>
                  <a:pt x="9" y="143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7" y="146"/>
                  <a:pt x="17" y="146"/>
                  <a:pt x="17" y="146"/>
                </a:cubicBezTo>
                <a:cubicBezTo>
                  <a:pt x="26" y="145"/>
                  <a:pt x="26" y="145"/>
                  <a:pt x="26" y="145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13" y="139"/>
                  <a:pt x="13" y="139"/>
                  <a:pt x="13" y="139"/>
                </a:cubicBezTo>
                <a:cubicBezTo>
                  <a:pt x="11" y="137"/>
                  <a:pt x="11" y="137"/>
                  <a:pt x="11" y="137"/>
                </a:cubicBezTo>
                <a:cubicBezTo>
                  <a:pt x="12" y="135"/>
                  <a:pt x="12" y="135"/>
                  <a:pt x="12" y="135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4" y="129"/>
                  <a:pt x="14" y="129"/>
                  <a:pt x="14" y="129"/>
                </a:cubicBezTo>
                <a:cubicBezTo>
                  <a:pt x="15" y="127"/>
                  <a:pt x="15" y="127"/>
                  <a:pt x="15" y="127"/>
                </a:cubicBezTo>
                <a:cubicBezTo>
                  <a:pt x="18" y="127"/>
                  <a:pt x="18" y="127"/>
                  <a:pt x="18" y="127"/>
                </a:cubicBezTo>
                <a:cubicBezTo>
                  <a:pt x="21" y="131"/>
                  <a:pt x="21" y="131"/>
                  <a:pt x="21" y="131"/>
                </a:cubicBezTo>
                <a:cubicBezTo>
                  <a:pt x="23" y="127"/>
                  <a:pt x="23" y="127"/>
                  <a:pt x="23" y="127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7" y="128"/>
                  <a:pt x="27" y="128"/>
                  <a:pt x="27" y="128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33" y="135"/>
                  <a:pt x="33" y="135"/>
                  <a:pt x="33" y="135"/>
                </a:cubicBezTo>
                <a:cubicBezTo>
                  <a:pt x="28" y="128"/>
                  <a:pt x="28" y="128"/>
                  <a:pt x="28" y="128"/>
                </a:cubicBezTo>
                <a:cubicBezTo>
                  <a:pt x="29" y="126"/>
                  <a:pt x="29" y="126"/>
                  <a:pt x="29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5" y="130"/>
                  <a:pt x="35" y="130"/>
                  <a:pt x="35" y="130"/>
                </a:cubicBezTo>
                <a:cubicBezTo>
                  <a:pt x="37" y="124"/>
                  <a:pt x="37" y="124"/>
                  <a:pt x="37" y="124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39" y="131"/>
                  <a:pt x="39" y="131"/>
                  <a:pt x="39" y="131"/>
                </a:cubicBezTo>
                <a:cubicBezTo>
                  <a:pt x="44" y="131"/>
                  <a:pt x="44" y="131"/>
                  <a:pt x="44" y="131"/>
                </a:cubicBezTo>
                <a:cubicBezTo>
                  <a:pt x="46" y="133"/>
                  <a:pt x="46" y="133"/>
                  <a:pt x="46" y="133"/>
                </a:cubicBezTo>
                <a:cubicBezTo>
                  <a:pt x="45" y="135"/>
                  <a:pt x="45" y="135"/>
                  <a:pt x="45" y="135"/>
                </a:cubicBezTo>
                <a:cubicBezTo>
                  <a:pt x="37" y="136"/>
                  <a:pt x="37" y="136"/>
                  <a:pt x="37" y="136"/>
                </a:cubicBezTo>
                <a:cubicBezTo>
                  <a:pt x="34" y="144"/>
                  <a:pt x="34" y="144"/>
                  <a:pt x="34" y="144"/>
                </a:cubicBezTo>
                <a:cubicBezTo>
                  <a:pt x="42" y="143"/>
                  <a:pt x="42" y="143"/>
                  <a:pt x="42" y="143"/>
                </a:cubicBezTo>
                <a:cubicBezTo>
                  <a:pt x="45" y="136"/>
                  <a:pt x="45" y="136"/>
                  <a:pt x="45" y="136"/>
                </a:cubicBezTo>
                <a:cubicBezTo>
                  <a:pt x="48" y="136"/>
                  <a:pt x="48" y="136"/>
                  <a:pt x="48" y="136"/>
                </a:cubicBezTo>
                <a:cubicBezTo>
                  <a:pt x="50" y="138"/>
                  <a:pt x="50" y="138"/>
                  <a:pt x="50" y="138"/>
                </a:cubicBezTo>
                <a:cubicBezTo>
                  <a:pt x="48" y="143"/>
                  <a:pt x="48" y="143"/>
                  <a:pt x="48" y="143"/>
                </a:cubicBezTo>
                <a:cubicBezTo>
                  <a:pt x="53" y="142"/>
                  <a:pt x="53" y="142"/>
                  <a:pt x="53" y="142"/>
                </a:cubicBezTo>
                <a:cubicBezTo>
                  <a:pt x="55" y="144"/>
                  <a:pt x="55" y="144"/>
                  <a:pt x="55" y="144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48" y="147"/>
                  <a:pt x="48" y="147"/>
                  <a:pt x="48" y="147"/>
                </a:cubicBezTo>
                <a:cubicBezTo>
                  <a:pt x="51" y="151"/>
                  <a:pt x="51" y="151"/>
                  <a:pt x="51" y="151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3" y="148"/>
                  <a:pt x="43" y="148"/>
                  <a:pt x="43" y="148"/>
                </a:cubicBezTo>
                <a:cubicBezTo>
                  <a:pt x="34" y="149"/>
                  <a:pt x="34" y="149"/>
                  <a:pt x="34" y="149"/>
                </a:cubicBezTo>
                <a:cubicBezTo>
                  <a:pt x="39" y="156"/>
                  <a:pt x="39" y="156"/>
                  <a:pt x="39" y="156"/>
                </a:cubicBezTo>
                <a:cubicBezTo>
                  <a:pt x="47" y="155"/>
                  <a:pt x="47" y="155"/>
                  <a:pt x="47" y="155"/>
                </a:cubicBezTo>
                <a:cubicBezTo>
                  <a:pt x="49" y="157"/>
                  <a:pt x="49" y="157"/>
                  <a:pt x="49" y="157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43" y="160"/>
                  <a:pt x="43" y="160"/>
                  <a:pt x="43" y="160"/>
                </a:cubicBezTo>
                <a:cubicBezTo>
                  <a:pt x="46" y="165"/>
                  <a:pt x="46" y="165"/>
                  <a:pt x="46" y="165"/>
                </a:cubicBezTo>
                <a:cubicBezTo>
                  <a:pt x="45" y="167"/>
                  <a:pt x="45" y="167"/>
                  <a:pt x="45" y="167"/>
                </a:cubicBezTo>
                <a:cubicBezTo>
                  <a:pt x="42" y="168"/>
                  <a:pt x="42" y="168"/>
                  <a:pt x="42" y="168"/>
                </a:cubicBezTo>
                <a:cubicBezTo>
                  <a:pt x="39" y="163"/>
                  <a:pt x="39" y="163"/>
                  <a:pt x="39" y="163"/>
                </a:cubicBezTo>
                <a:cubicBezTo>
                  <a:pt x="37" y="168"/>
                  <a:pt x="37" y="168"/>
                  <a:pt x="37" y="168"/>
                </a:cubicBezTo>
                <a:cubicBezTo>
                  <a:pt x="34" y="168"/>
                  <a:pt x="34" y="168"/>
                  <a:pt x="34" y="168"/>
                </a:cubicBezTo>
                <a:cubicBezTo>
                  <a:pt x="33" y="166"/>
                  <a:pt x="33" y="166"/>
                  <a:pt x="33" y="166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0" y="152"/>
                  <a:pt x="30" y="152"/>
                  <a:pt x="30" y="152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32" y="166"/>
                  <a:pt x="32" y="166"/>
                  <a:pt x="32" y="166"/>
                </a:cubicBezTo>
                <a:cubicBezTo>
                  <a:pt x="31" y="168"/>
                  <a:pt x="31" y="168"/>
                  <a:pt x="31" y="168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25" y="165"/>
                  <a:pt x="25" y="165"/>
                  <a:pt x="25" y="165"/>
                </a:cubicBezTo>
                <a:cubicBezTo>
                  <a:pt x="23" y="170"/>
                  <a:pt x="23" y="170"/>
                  <a:pt x="23" y="170"/>
                </a:cubicBezTo>
                <a:cubicBezTo>
                  <a:pt x="20" y="170"/>
                  <a:pt x="20" y="170"/>
                  <a:pt x="20" y="170"/>
                </a:cubicBezTo>
                <a:cubicBezTo>
                  <a:pt x="18" y="168"/>
                  <a:pt x="18" y="168"/>
                  <a:pt x="18" y="168"/>
                </a:cubicBezTo>
                <a:cubicBezTo>
                  <a:pt x="21" y="163"/>
                  <a:pt x="21" y="163"/>
                  <a:pt x="21" y="163"/>
                </a:cubicBezTo>
                <a:cubicBezTo>
                  <a:pt x="16" y="163"/>
                  <a:pt x="16" y="163"/>
                  <a:pt x="16" y="163"/>
                </a:cubicBezTo>
                <a:cubicBezTo>
                  <a:pt x="14" y="161"/>
                  <a:pt x="14" y="161"/>
                  <a:pt x="14" y="161"/>
                </a:cubicBezTo>
                <a:cubicBezTo>
                  <a:pt x="15" y="159"/>
                  <a:pt x="15" y="159"/>
                  <a:pt x="15" y="159"/>
                </a:cubicBezTo>
                <a:cubicBezTo>
                  <a:pt x="23" y="158"/>
                  <a:pt x="23" y="158"/>
                  <a:pt x="23" y="158"/>
                </a:cubicBezTo>
                <a:cubicBezTo>
                  <a:pt x="26" y="150"/>
                  <a:pt x="26" y="150"/>
                  <a:pt x="26" y="150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5" y="158"/>
                  <a:pt x="15" y="158"/>
                  <a:pt x="15" y="158"/>
                </a:cubicBezTo>
                <a:cubicBezTo>
                  <a:pt x="12" y="158"/>
                  <a:pt x="12" y="158"/>
                  <a:pt x="12" y="158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12" y="151"/>
                  <a:pt x="12" y="151"/>
                  <a:pt x="12" y="151"/>
                </a:cubicBezTo>
                <a:cubicBezTo>
                  <a:pt x="6" y="152"/>
                  <a:pt x="6" y="152"/>
                  <a:pt x="6" y="152"/>
                </a:cubicBezTo>
                <a:cubicBezTo>
                  <a:pt x="5" y="150"/>
                  <a:pt x="5" y="150"/>
                  <a:pt x="5" y="150"/>
                </a:cubicBezTo>
                <a:cubicBezTo>
                  <a:pt x="6" y="148"/>
                  <a:pt x="6" y="148"/>
                  <a:pt x="6" y="148"/>
                </a:cubicBezTo>
                <a:lnTo>
                  <a:pt x="12" y="147"/>
                </a:lnTo>
                <a:close/>
                <a:moveTo>
                  <a:pt x="78" y="172"/>
                </a:moveTo>
                <a:cubicBezTo>
                  <a:pt x="73" y="169"/>
                  <a:pt x="73" y="169"/>
                  <a:pt x="73" y="169"/>
                </a:cubicBezTo>
                <a:cubicBezTo>
                  <a:pt x="73" y="166"/>
                  <a:pt x="73" y="166"/>
                  <a:pt x="73" y="166"/>
                </a:cubicBezTo>
                <a:cubicBezTo>
                  <a:pt x="76" y="164"/>
                  <a:pt x="76" y="164"/>
                  <a:pt x="76" y="164"/>
                </a:cubicBezTo>
                <a:cubicBezTo>
                  <a:pt x="83" y="170"/>
                  <a:pt x="83" y="170"/>
                  <a:pt x="83" y="170"/>
                </a:cubicBezTo>
                <a:cubicBezTo>
                  <a:pt x="93" y="166"/>
                  <a:pt x="93" y="166"/>
                  <a:pt x="93" y="166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74" y="161"/>
                  <a:pt x="74" y="161"/>
                  <a:pt x="74" y="161"/>
                </a:cubicBezTo>
                <a:cubicBezTo>
                  <a:pt x="74" y="158"/>
                  <a:pt x="74" y="158"/>
                  <a:pt x="74" y="158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75" y="152"/>
                  <a:pt x="75" y="152"/>
                  <a:pt x="75" y="152"/>
                </a:cubicBezTo>
                <a:cubicBezTo>
                  <a:pt x="75" y="149"/>
                  <a:pt x="75" y="149"/>
                  <a:pt x="75" y="149"/>
                </a:cubicBezTo>
                <a:cubicBezTo>
                  <a:pt x="78" y="148"/>
                  <a:pt x="78" y="148"/>
                  <a:pt x="78" y="148"/>
                </a:cubicBezTo>
                <a:cubicBezTo>
                  <a:pt x="83" y="152"/>
                  <a:pt x="83" y="152"/>
                  <a:pt x="83" y="152"/>
                </a:cubicBezTo>
                <a:cubicBezTo>
                  <a:pt x="84" y="146"/>
                  <a:pt x="84" y="146"/>
                  <a:pt x="84" y="146"/>
                </a:cubicBezTo>
                <a:cubicBezTo>
                  <a:pt x="87" y="145"/>
                  <a:pt x="87" y="145"/>
                  <a:pt x="87" y="145"/>
                </a:cubicBezTo>
                <a:cubicBezTo>
                  <a:pt x="89" y="147"/>
                  <a:pt x="89" y="147"/>
                  <a:pt x="89" y="147"/>
                </a:cubicBezTo>
                <a:cubicBezTo>
                  <a:pt x="88" y="156"/>
                  <a:pt x="88" y="156"/>
                  <a:pt x="88" y="156"/>
                </a:cubicBezTo>
                <a:cubicBezTo>
                  <a:pt x="96" y="162"/>
                  <a:pt x="96" y="162"/>
                  <a:pt x="96" y="162"/>
                </a:cubicBezTo>
                <a:cubicBezTo>
                  <a:pt x="97" y="152"/>
                  <a:pt x="97" y="152"/>
                  <a:pt x="97" y="152"/>
                </a:cubicBezTo>
                <a:cubicBezTo>
                  <a:pt x="90" y="147"/>
                  <a:pt x="90" y="147"/>
                  <a:pt x="90" y="147"/>
                </a:cubicBezTo>
                <a:cubicBezTo>
                  <a:pt x="91" y="144"/>
                  <a:pt x="91" y="144"/>
                  <a:pt x="91" y="144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98" y="146"/>
                  <a:pt x="98" y="146"/>
                  <a:pt x="98" y="146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04" y="147"/>
                  <a:pt x="104" y="147"/>
                  <a:pt x="104" y="147"/>
                </a:cubicBezTo>
                <a:cubicBezTo>
                  <a:pt x="109" y="145"/>
                  <a:pt x="109" y="145"/>
                  <a:pt x="109" y="145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1" y="150"/>
                  <a:pt x="111" y="150"/>
                  <a:pt x="111" y="150"/>
                </a:cubicBezTo>
                <a:cubicBezTo>
                  <a:pt x="103" y="153"/>
                  <a:pt x="103" y="153"/>
                  <a:pt x="103" y="153"/>
                </a:cubicBezTo>
                <a:cubicBezTo>
                  <a:pt x="101" y="163"/>
                  <a:pt x="101" y="163"/>
                  <a:pt x="101" y="163"/>
                </a:cubicBezTo>
                <a:cubicBezTo>
                  <a:pt x="111" y="159"/>
                  <a:pt x="111" y="159"/>
                  <a:pt x="111" y="159"/>
                </a:cubicBezTo>
                <a:cubicBezTo>
                  <a:pt x="112" y="150"/>
                  <a:pt x="112" y="150"/>
                  <a:pt x="112" y="150"/>
                </a:cubicBezTo>
                <a:cubicBezTo>
                  <a:pt x="115" y="149"/>
                  <a:pt x="115" y="149"/>
                  <a:pt x="115" y="149"/>
                </a:cubicBezTo>
                <a:cubicBezTo>
                  <a:pt x="117" y="151"/>
                  <a:pt x="117" y="151"/>
                  <a:pt x="117" y="151"/>
                </a:cubicBezTo>
                <a:cubicBezTo>
                  <a:pt x="116" y="157"/>
                  <a:pt x="116" y="157"/>
                  <a:pt x="116" y="157"/>
                </a:cubicBezTo>
                <a:cubicBezTo>
                  <a:pt x="123" y="154"/>
                  <a:pt x="123" y="154"/>
                  <a:pt x="123" y="154"/>
                </a:cubicBezTo>
                <a:cubicBezTo>
                  <a:pt x="125" y="156"/>
                  <a:pt x="125" y="156"/>
                  <a:pt x="125" y="156"/>
                </a:cubicBezTo>
                <a:cubicBezTo>
                  <a:pt x="125" y="159"/>
                  <a:pt x="125" y="159"/>
                  <a:pt x="125" y="159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23" y="166"/>
                  <a:pt x="123" y="166"/>
                  <a:pt x="123" y="166"/>
                </a:cubicBezTo>
                <a:cubicBezTo>
                  <a:pt x="122" y="169"/>
                  <a:pt x="122" y="169"/>
                  <a:pt x="122" y="169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13" y="164"/>
                  <a:pt x="113" y="164"/>
                  <a:pt x="113" y="164"/>
                </a:cubicBezTo>
                <a:cubicBezTo>
                  <a:pt x="103" y="168"/>
                  <a:pt x="103" y="168"/>
                  <a:pt x="103" y="168"/>
                </a:cubicBezTo>
                <a:cubicBezTo>
                  <a:pt x="111" y="174"/>
                  <a:pt x="111" y="174"/>
                  <a:pt x="111" y="174"/>
                </a:cubicBezTo>
                <a:cubicBezTo>
                  <a:pt x="119" y="171"/>
                  <a:pt x="119" y="171"/>
                  <a:pt x="119" y="171"/>
                </a:cubicBezTo>
                <a:cubicBezTo>
                  <a:pt x="122" y="173"/>
                  <a:pt x="122" y="173"/>
                  <a:pt x="122" y="173"/>
                </a:cubicBezTo>
                <a:cubicBezTo>
                  <a:pt x="121" y="176"/>
                  <a:pt x="121" y="176"/>
                  <a:pt x="121" y="176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1" y="182"/>
                  <a:pt x="121" y="182"/>
                  <a:pt x="121" y="182"/>
                </a:cubicBezTo>
                <a:cubicBezTo>
                  <a:pt x="121" y="185"/>
                  <a:pt x="121" y="185"/>
                  <a:pt x="121" y="185"/>
                </a:cubicBezTo>
                <a:cubicBezTo>
                  <a:pt x="118" y="186"/>
                  <a:pt x="118" y="186"/>
                  <a:pt x="118" y="186"/>
                </a:cubicBezTo>
                <a:cubicBezTo>
                  <a:pt x="113" y="182"/>
                  <a:pt x="113" y="182"/>
                  <a:pt x="113" y="182"/>
                </a:cubicBezTo>
                <a:cubicBezTo>
                  <a:pt x="112" y="188"/>
                  <a:pt x="112" y="188"/>
                  <a:pt x="112" y="188"/>
                </a:cubicBezTo>
                <a:cubicBezTo>
                  <a:pt x="109" y="189"/>
                  <a:pt x="109" y="189"/>
                  <a:pt x="109" y="189"/>
                </a:cubicBezTo>
                <a:cubicBezTo>
                  <a:pt x="106" y="187"/>
                  <a:pt x="106" y="187"/>
                  <a:pt x="106" y="187"/>
                </a:cubicBezTo>
                <a:cubicBezTo>
                  <a:pt x="108" y="178"/>
                  <a:pt x="108" y="178"/>
                  <a:pt x="108" y="178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8" y="182"/>
                  <a:pt x="98" y="182"/>
                  <a:pt x="98" y="182"/>
                </a:cubicBezTo>
                <a:cubicBezTo>
                  <a:pt x="105" y="188"/>
                  <a:pt x="105" y="188"/>
                  <a:pt x="105" y="188"/>
                </a:cubicBezTo>
                <a:cubicBezTo>
                  <a:pt x="105" y="191"/>
                  <a:pt x="105" y="191"/>
                  <a:pt x="105" y="191"/>
                </a:cubicBezTo>
                <a:cubicBezTo>
                  <a:pt x="102" y="192"/>
                  <a:pt x="102" y="192"/>
                  <a:pt x="102" y="192"/>
                </a:cubicBezTo>
                <a:cubicBezTo>
                  <a:pt x="98" y="188"/>
                  <a:pt x="98" y="188"/>
                  <a:pt x="98" y="188"/>
                </a:cubicBezTo>
                <a:cubicBezTo>
                  <a:pt x="97" y="195"/>
                  <a:pt x="97" y="195"/>
                  <a:pt x="97" y="195"/>
                </a:cubicBezTo>
                <a:cubicBezTo>
                  <a:pt x="94" y="196"/>
                  <a:pt x="94" y="196"/>
                  <a:pt x="94" y="196"/>
                </a:cubicBezTo>
                <a:cubicBezTo>
                  <a:pt x="91" y="194"/>
                  <a:pt x="91" y="194"/>
                  <a:pt x="91" y="194"/>
                </a:cubicBezTo>
                <a:cubicBezTo>
                  <a:pt x="92" y="187"/>
                  <a:pt x="92" y="187"/>
                  <a:pt x="92" y="187"/>
                </a:cubicBezTo>
                <a:cubicBezTo>
                  <a:pt x="87" y="189"/>
                  <a:pt x="87" y="189"/>
                  <a:pt x="87" y="189"/>
                </a:cubicBezTo>
                <a:cubicBezTo>
                  <a:pt x="84" y="188"/>
                  <a:pt x="84" y="188"/>
                  <a:pt x="84" y="188"/>
                </a:cubicBezTo>
                <a:cubicBezTo>
                  <a:pt x="85" y="185"/>
                  <a:pt x="85" y="185"/>
                  <a:pt x="85" y="185"/>
                </a:cubicBezTo>
                <a:cubicBezTo>
                  <a:pt x="93" y="181"/>
                  <a:pt x="93" y="181"/>
                  <a:pt x="93" y="181"/>
                </a:cubicBezTo>
                <a:cubicBezTo>
                  <a:pt x="95" y="171"/>
                  <a:pt x="95" y="171"/>
                  <a:pt x="95" y="171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4" y="184"/>
                  <a:pt x="84" y="184"/>
                  <a:pt x="84" y="184"/>
                </a:cubicBezTo>
                <a:cubicBezTo>
                  <a:pt x="81" y="185"/>
                  <a:pt x="81" y="185"/>
                  <a:pt x="81" y="185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77"/>
                  <a:pt x="80" y="177"/>
                  <a:pt x="80" y="177"/>
                </a:cubicBezTo>
                <a:cubicBezTo>
                  <a:pt x="73" y="180"/>
                  <a:pt x="73" y="180"/>
                  <a:pt x="73" y="180"/>
                </a:cubicBezTo>
                <a:cubicBezTo>
                  <a:pt x="71" y="178"/>
                  <a:pt x="71" y="178"/>
                  <a:pt x="71" y="178"/>
                </a:cubicBezTo>
                <a:cubicBezTo>
                  <a:pt x="71" y="175"/>
                  <a:pt x="71" y="175"/>
                  <a:pt x="71" y="175"/>
                </a:cubicBezTo>
                <a:lnTo>
                  <a:pt x="78" y="172"/>
                </a:lnTo>
                <a:close/>
                <a:moveTo>
                  <a:pt x="144" y="145"/>
                </a:moveTo>
                <a:cubicBezTo>
                  <a:pt x="141" y="142"/>
                  <a:pt x="141" y="142"/>
                  <a:pt x="141" y="142"/>
                </a:cubicBezTo>
                <a:cubicBezTo>
                  <a:pt x="142" y="139"/>
                  <a:pt x="142" y="139"/>
                  <a:pt x="142" y="139"/>
                </a:cubicBezTo>
                <a:cubicBezTo>
                  <a:pt x="144" y="139"/>
                  <a:pt x="144" y="139"/>
                  <a:pt x="144" y="139"/>
                </a:cubicBezTo>
                <a:cubicBezTo>
                  <a:pt x="148" y="144"/>
                  <a:pt x="148" y="144"/>
                  <a:pt x="148" y="144"/>
                </a:cubicBezTo>
                <a:cubicBezTo>
                  <a:pt x="156" y="143"/>
                  <a:pt x="156" y="143"/>
                  <a:pt x="156" y="143"/>
                </a:cubicBezTo>
                <a:cubicBezTo>
                  <a:pt x="151" y="137"/>
                  <a:pt x="151" y="137"/>
                  <a:pt x="151" y="137"/>
                </a:cubicBezTo>
                <a:cubicBezTo>
                  <a:pt x="144" y="138"/>
                  <a:pt x="144" y="138"/>
                  <a:pt x="144" y="138"/>
                </a:cubicBezTo>
                <a:cubicBezTo>
                  <a:pt x="143" y="137"/>
                  <a:pt x="143" y="137"/>
                  <a:pt x="143" y="137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48" y="134"/>
                  <a:pt x="148" y="134"/>
                  <a:pt x="148" y="134"/>
                </a:cubicBezTo>
                <a:cubicBezTo>
                  <a:pt x="145" y="130"/>
                  <a:pt x="145" y="130"/>
                  <a:pt x="145" y="130"/>
                </a:cubicBezTo>
                <a:cubicBezTo>
                  <a:pt x="146" y="128"/>
                  <a:pt x="146" y="128"/>
                  <a:pt x="146" y="128"/>
                </a:cubicBezTo>
                <a:cubicBezTo>
                  <a:pt x="148" y="127"/>
                  <a:pt x="148" y="127"/>
                  <a:pt x="148" y="127"/>
                </a:cubicBezTo>
                <a:cubicBezTo>
                  <a:pt x="151" y="131"/>
                  <a:pt x="151" y="131"/>
                  <a:pt x="151" y="131"/>
                </a:cubicBezTo>
                <a:cubicBezTo>
                  <a:pt x="153" y="127"/>
                  <a:pt x="153" y="127"/>
                  <a:pt x="153" y="127"/>
                </a:cubicBezTo>
                <a:cubicBezTo>
                  <a:pt x="155" y="127"/>
                  <a:pt x="155" y="127"/>
                  <a:pt x="155" y="127"/>
                </a:cubicBezTo>
                <a:cubicBezTo>
                  <a:pt x="157" y="128"/>
                  <a:pt x="157" y="128"/>
                  <a:pt x="157" y="128"/>
                </a:cubicBezTo>
                <a:cubicBezTo>
                  <a:pt x="154" y="135"/>
                  <a:pt x="154" y="135"/>
                  <a:pt x="154" y="135"/>
                </a:cubicBezTo>
                <a:cubicBezTo>
                  <a:pt x="159" y="141"/>
                  <a:pt x="159" y="141"/>
                  <a:pt x="159" y="141"/>
                </a:cubicBezTo>
                <a:cubicBezTo>
                  <a:pt x="162" y="134"/>
                  <a:pt x="162" y="134"/>
                  <a:pt x="162" y="134"/>
                </a:cubicBezTo>
                <a:cubicBezTo>
                  <a:pt x="157" y="128"/>
                  <a:pt x="157" y="128"/>
                  <a:pt x="157" y="128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61" y="126"/>
                  <a:pt x="161" y="126"/>
                  <a:pt x="161" y="126"/>
                </a:cubicBezTo>
                <a:cubicBezTo>
                  <a:pt x="163" y="129"/>
                  <a:pt x="163" y="129"/>
                  <a:pt x="163" y="129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8" y="124"/>
                  <a:pt x="168" y="124"/>
                  <a:pt x="168" y="124"/>
                </a:cubicBezTo>
                <a:cubicBezTo>
                  <a:pt x="169" y="126"/>
                  <a:pt x="169" y="126"/>
                  <a:pt x="169" y="126"/>
                </a:cubicBezTo>
                <a:cubicBezTo>
                  <a:pt x="167" y="131"/>
                  <a:pt x="167" y="131"/>
                  <a:pt x="167" y="131"/>
                </a:cubicBezTo>
                <a:cubicBezTo>
                  <a:pt x="172" y="130"/>
                  <a:pt x="172" y="130"/>
                  <a:pt x="172" y="130"/>
                </a:cubicBezTo>
                <a:cubicBezTo>
                  <a:pt x="173" y="132"/>
                  <a:pt x="173" y="132"/>
                  <a:pt x="173" y="132"/>
                </a:cubicBezTo>
                <a:cubicBezTo>
                  <a:pt x="172" y="134"/>
                  <a:pt x="172" y="134"/>
                  <a:pt x="172" y="134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163" y="142"/>
                  <a:pt x="163" y="142"/>
                  <a:pt x="163" y="142"/>
                </a:cubicBezTo>
                <a:cubicBezTo>
                  <a:pt x="170" y="141"/>
                  <a:pt x="170" y="141"/>
                  <a:pt x="170" y="141"/>
                </a:cubicBezTo>
                <a:cubicBezTo>
                  <a:pt x="173" y="135"/>
                  <a:pt x="173" y="135"/>
                  <a:pt x="173" y="135"/>
                </a:cubicBezTo>
                <a:cubicBezTo>
                  <a:pt x="175" y="134"/>
                  <a:pt x="175" y="134"/>
                  <a:pt x="175" y="134"/>
                </a:cubicBezTo>
                <a:cubicBezTo>
                  <a:pt x="176" y="136"/>
                  <a:pt x="176" y="136"/>
                  <a:pt x="176" y="136"/>
                </a:cubicBezTo>
                <a:cubicBezTo>
                  <a:pt x="175" y="140"/>
                  <a:pt x="175" y="140"/>
                  <a:pt x="175" y="140"/>
                </a:cubicBezTo>
                <a:cubicBezTo>
                  <a:pt x="180" y="139"/>
                  <a:pt x="180" y="139"/>
                  <a:pt x="180" y="139"/>
                </a:cubicBezTo>
                <a:cubicBezTo>
                  <a:pt x="181" y="141"/>
                  <a:pt x="181" y="141"/>
                  <a:pt x="181" y="141"/>
                </a:cubicBezTo>
                <a:cubicBezTo>
                  <a:pt x="180" y="143"/>
                  <a:pt x="180" y="143"/>
                  <a:pt x="180" y="143"/>
                </a:cubicBezTo>
                <a:cubicBezTo>
                  <a:pt x="175" y="144"/>
                  <a:pt x="175" y="144"/>
                  <a:pt x="175" y="144"/>
                </a:cubicBezTo>
                <a:cubicBezTo>
                  <a:pt x="178" y="148"/>
                  <a:pt x="178" y="148"/>
                  <a:pt x="178" y="148"/>
                </a:cubicBezTo>
                <a:cubicBezTo>
                  <a:pt x="177" y="150"/>
                  <a:pt x="177" y="150"/>
                  <a:pt x="177" y="150"/>
                </a:cubicBezTo>
                <a:cubicBezTo>
                  <a:pt x="175" y="150"/>
                  <a:pt x="175" y="150"/>
                  <a:pt x="175" y="150"/>
                </a:cubicBezTo>
                <a:cubicBezTo>
                  <a:pt x="171" y="145"/>
                  <a:pt x="171" y="145"/>
                  <a:pt x="171" y="145"/>
                </a:cubicBezTo>
                <a:cubicBezTo>
                  <a:pt x="163" y="146"/>
                  <a:pt x="163" y="146"/>
                  <a:pt x="163" y="146"/>
                </a:cubicBezTo>
                <a:cubicBezTo>
                  <a:pt x="168" y="152"/>
                  <a:pt x="168" y="152"/>
                  <a:pt x="168" y="152"/>
                </a:cubicBezTo>
                <a:cubicBezTo>
                  <a:pt x="175" y="151"/>
                  <a:pt x="175" y="151"/>
                  <a:pt x="175" y="151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5" y="155"/>
                  <a:pt x="175" y="155"/>
                  <a:pt x="175" y="155"/>
                </a:cubicBezTo>
                <a:cubicBezTo>
                  <a:pt x="171" y="156"/>
                  <a:pt x="171" y="156"/>
                  <a:pt x="171" y="156"/>
                </a:cubicBezTo>
                <a:cubicBezTo>
                  <a:pt x="174" y="160"/>
                  <a:pt x="174" y="160"/>
                  <a:pt x="174" y="160"/>
                </a:cubicBezTo>
                <a:cubicBezTo>
                  <a:pt x="173" y="162"/>
                  <a:pt x="173" y="162"/>
                  <a:pt x="173" y="162"/>
                </a:cubicBezTo>
                <a:cubicBezTo>
                  <a:pt x="171" y="162"/>
                  <a:pt x="171" y="162"/>
                  <a:pt x="171" y="162"/>
                </a:cubicBezTo>
                <a:cubicBezTo>
                  <a:pt x="168" y="158"/>
                  <a:pt x="168" y="158"/>
                  <a:pt x="168" y="158"/>
                </a:cubicBezTo>
                <a:cubicBezTo>
                  <a:pt x="166" y="162"/>
                  <a:pt x="166" y="162"/>
                  <a:pt x="166" y="162"/>
                </a:cubicBezTo>
                <a:cubicBezTo>
                  <a:pt x="164" y="163"/>
                  <a:pt x="164" y="163"/>
                  <a:pt x="164" y="163"/>
                </a:cubicBezTo>
                <a:cubicBezTo>
                  <a:pt x="163" y="161"/>
                  <a:pt x="163" y="161"/>
                  <a:pt x="163" y="161"/>
                </a:cubicBezTo>
                <a:cubicBezTo>
                  <a:pt x="165" y="154"/>
                  <a:pt x="165" y="154"/>
                  <a:pt x="165" y="154"/>
                </a:cubicBezTo>
                <a:cubicBezTo>
                  <a:pt x="160" y="149"/>
                  <a:pt x="160" y="149"/>
                  <a:pt x="160" y="149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2" y="161"/>
                  <a:pt x="162" y="161"/>
                  <a:pt x="162" y="161"/>
                </a:cubicBezTo>
                <a:cubicBezTo>
                  <a:pt x="161" y="163"/>
                  <a:pt x="161" y="163"/>
                  <a:pt x="161" y="163"/>
                </a:cubicBezTo>
                <a:cubicBezTo>
                  <a:pt x="159" y="163"/>
                  <a:pt x="159" y="163"/>
                  <a:pt x="159" y="163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4" y="165"/>
                  <a:pt x="154" y="165"/>
                  <a:pt x="154" y="165"/>
                </a:cubicBezTo>
                <a:cubicBezTo>
                  <a:pt x="152" y="165"/>
                  <a:pt x="152" y="165"/>
                  <a:pt x="152" y="165"/>
                </a:cubicBezTo>
                <a:cubicBezTo>
                  <a:pt x="150" y="163"/>
                  <a:pt x="150" y="163"/>
                  <a:pt x="150" y="163"/>
                </a:cubicBezTo>
                <a:cubicBezTo>
                  <a:pt x="152" y="159"/>
                  <a:pt x="152" y="159"/>
                  <a:pt x="152" y="159"/>
                </a:cubicBezTo>
                <a:cubicBezTo>
                  <a:pt x="148" y="159"/>
                  <a:pt x="148" y="159"/>
                  <a:pt x="148" y="159"/>
                </a:cubicBezTo>
                <a:cubicBezTo>
                  <a:pt x="146" y="157"/>
                  <a:pt x="146" y="157"/>
                  <a:pt x="146" y="157"/>
                </a:cubicBezTo>
                <a:cubicBezTo>
                  <a:pt x="147" y="155"/>
                  <a:pt x="147" y="155"/>
                  <a:pt x="147" y="155"/>
                </a:cubicBezTo>
                <a:cubicBezTo>
                  <a:pt x="154" y="154"/>
                  <a:pt x="154" y="154"/>
                  <a:pt x="154" y="154"/>
                </a:cubicBezTo>
                <a:cubicBezTo>
                  <a:pt x="157" y="147"/>
                  <a:pt x="157" y="147"/>
                  <a:pt x="157" y="147"/>
                </a:cubicBezTo>
                <a:cubicBezTo>
                  <a:pt x="149" y="148"/>
                  <a:pt x="149" y="148"/>
                  <a:pt x="149" y="148"/>
                </a:cubicBezTo>
                <a:cubicBezTo>
                  <a:pt x="147" y="155"/>
                  <a:pt x="147" y="155"/>
                  <a:pt x="147" y="155"/>
                </a:cubicBezTo>
                <a:cubicBezTo>
                  <a:pt x="144" y="155"/>
                  <a:pt x="144" y="155"/>
                  <a:pt x="144" y="155"/>
                </a:cubicBezTo>
                <a:cubicBezTo>
                  <a:pt x="143" y="153"/>
                  <a:pt x="143" y="153"/>
                  <a:pt x="143" y="153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39" y="150"/>
                  <a:pt x="139" y="150"/>
                  <a:pt x="139" y="150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6"/>
                  <a:pt x="139" y="146"/>
                  <a:pt x="139" y="146"/>
                </a:cubicBezTo>
                <a:lnTo>
                  <a:pt x="144" y="145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1"/>
          <p:cNvSpPr>
            <a:spLocks noEditPoints="1"/>
          </p:cNvSpPr>
          <p:nvPr/>
        </p:nvSpPr>
        <p:spPr bwMode="auto">
          <a:xfrm>
            <a:off x="9652000" y="2130426"/>
            <a:ext cx="276225" cy="442913"/>
          </a:xfrm>
          <a:custGeom>
            <a:avLst/>
            <a:gdLst>
              <a:gd name="T0" fmla="*/ 62 w 124"/>
              <a:gd name="T1" fmla="*/ 199 h 199"/>
              <a:gd name="T2" fmla="*/ 0 w 124"/>
              <a:gd name="T3" fmla="*/ 137 h 199"/>
              <a:gd name="T4" fmla="*/ 62 w 124"/>
              <a:gd name="T5" fmla="*/ 0 h 199"/>
              <a:gd name="T6" fmla="*/ 124 w 124"/>
              <a:gd name="T7" fmla="*/ 137 h 199"/>
              <a:gd name="T8" fmla="*/ 62 w 124"/>
              <a:gd name="T9" fmla="*/ 199 h 199"/>
              <a:gd name="T10" fmla="*/ 81 w 124"/>
              <a:gd name="T11" fmla="*/ 166 h 199"/>
              <a:gd name="T12" fmla="*/ 19 w 124"/>
              <a:gd name="T13" fmla="*/ 110 h 199"/>
              <a:gd name="T14" fmla="*/ 12 w 124"/>
              <a:gd name="T15" fmla="*/ 136 h 199"/>
              <a:gd name="T16" fmla="*/ 61 w 124"/>
              <a:gd name="T17" fmla="*/ 186 h 199"/>
              <a:gd name="T18" fmla="*/ 103 w 124"/>
              <a:gd name="T19" fmla="*/ 162 h 199"/>
              <a:gd name="T20" fmla="*/ 81 w 124"/>
              <a:gd name="T21" fmla="*/ 166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4" h="199">
                <a:moveTo>
                  <a:pt x="62" y="199"/>
                </a:moveTo>
                <a:cubicBezTo>
                  <a:pt x="28" y="199"/>
                  <a:pt x="0" y="171"/>
                  <a:pt x="0" y="137"/>
                </a:cubicBezTo>
                <a:cubicBezTo>
                  <a:pt x="0" y="103"/>
                  <a:pt x="62" y="0"/>
                  <a:pt x="62" y="0"/>
                </a:cubicBezTo>
                <a:cubicBezTo>
                  <a:pt x="62" y="0"/>
                  <a:pt x="124" y="103"/>
                  <a:pt x="124" y="137"/>
                </a:cubicBezTo>
                <a:cubicBezTo>
                  <a:pt x="124" y="171"/>
                  <a:pt x="96" y="199"/>
                  <a:pt x="62" y="199"/>
                </a:cubicBezTo>
                <a:close/>
                <a:moveTo>
                  <a:pt x="81" y="166"/>
                </a:moveTo>
                <a:cubicBezTo>
                  <a:pt x="49" y="166"/>
                  <a:pt x="22" y="142"/>
                  <a:pt x="19" y="110"/>
                </a:cubicBezTo>
                <a:cubicBezTo>
                  <a:pt x="15" y="118"/>
                  <a:pt x="12" y="127"/>
                  <a:pt x="12" y="136"/>
                </a:cubicBezTo>
                <a:cubicBezTo>
                  <a:pt x="12" y="164"/>
                  <a:pt x="34" y="186"/>
                  <a:pt x="61" y="186"/>
                </a:cubicBezTo>
                <a:cubicBezTo>
                  <a:pt x="79" y="186"/>
                  <a:pt x="94" y="176"/>
                  <a:pt x="103" y="162"/>
                </a:cubicBezTo>
                <a:cubicBezTo>
                  <a:pt x="96" y="165"/>
                  <a:pt x="89" y="166"/>
                  <a:pt x="81" y="166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2"/>
          <p:cNvSpPr>
            <a:spLocks/>
          </p:cNvSpPr>
          <p:nvPr/>
        </p:nvSpPr>
        <p:spPr bwMode="auto">
          <a:xfrm>
            <a:off x="10131425" y="2132013"/>
            <a:ext cx="422275" cy="423863"/>
          </a:xfrm>
          <a:custGeom>
            <a:avLst/>
            <a:gdLst>
              <a:gd name="T0" fmla="*/ 255 w 266"/>
              <a:gd name="T1" fmla="*/ 87 h 267"/>
              <a:gd name="T2" fmla="*/ 231 w 266"/>
              <a:gd name="T3" fmla="*/ 69 h 267"/>
              <a:gd name="T4" fmla="*/ 207 w 266"/>
              <a:gd name="T5" fmla="*/ 62 h 267"/>
              <a:gd name="T6" fmla="*/ 151 w 266"/>
              <a:gd name="T7" fmla="*/ 115 h 267"/>
              <a:gd name="T8" fmla="*/ 204 w 266"/>
              <a:gd name="T9" fmla="*/ 59 h 267"/>
              <a:gd name="T10" fmla="*/ 197 w 266"/>
              <a:gd name="T11" fmla="*/ 36 h 267"/>
              <a:gd name="T12" fmla="*/ 179 w 266"/>
              <a:gd name="T13" fmla="*/ 12 h 267"/>
              <a:gd name="T14" fmla="*/ 154 w 266"/>
              <a:gd name="T15" fmla="*/ 5 h 267"/>
              <a:gd name="T16" fmla="*/ 126 w 266"/>
              <a:gd name="T17" fmla="*/ 16 h 267"/>
              <a:gd name="T18" fmla="*/ 109 w 266"/>
              <a:gd name="T19" fmla="*/ 34 h 267"/>
              <a:gd name="T20" fmla="*/ 126 w 266"/>
              <a:gd name="T21" fmla="*/ 110 h 267"/>
              <a:gd name="T22" fmla="*/ 103 w 266"/>
              <a:gd name="T23" fmla="*/ 36 h 267"/>
              <a:gd name="T24" fmla="*/ 80 w 266"/>
              <a:gd name="T25" fmla="*/ 29 h 267"/>
              <a:gd name="T26" fmla="*/ 50 w 266"/>
              <a:gd name="T27" fmla="*/ 33 h 267"/>
              <a:gd name="T28" fmla="*/ 32 w 266"/>
              <a:gd name="T29" fmla="*/ 51 h 267"/>
              <a:gd name="T30" fmla="*/ 28 w 266"/>
              <a:gd name="T31" fmla="*/ 80 h 267"/>
              <a:gd name="T32" fmla="*/ 35 w 266"/>
              <a:gd name="T33" fmla="*/ 104 h 267"/>
              <a:gd name="T34" fmla="*/ 109 w 266"/>
              <a:gd name="T35" fmla="*/ 127 h 267"/>
              <a:gd name="T36" fmla="*/ 33 w 266"/>
              <a:gd name="T37" fmla="*/ 110 h 267"/>
              <a:gd name="T38" fmla="*/ 15 w 266"/>
              <a:gd name="T39" fmla="*/ 127 h 267"/>
              <a:gd name="T40" fmla="*/ 4 w 266"/>
              <a:gd name="T41" fmla="*/ 155 h 267"/>
              <a:gd name="T42" fmla="*/ 11 w 266"/>
              <a:gd name="T43" fmla="*/ 180 h 267"/>
              <a:gd name="T44" fmla="*/ 35 w 266"/>
              <a:gd name="T45" fmla="*/ 198 h 267"/>
              <a:gd name="T46" fmla="*/ 59 w 266"/>
              <a:gd name="T47" fmla="*/ 205 h 267"/>
              <a:gd name="T48" fmla="*/ 115 w 266"/>
              <a:gd name="T49" fmla="*/ 152 h 267"/>
              <a:gd name="T50" fmla="*/ 61 w 266"/>
              <a:gd name="T51" fmla="*/ 208 h 267"/>
              <a:gd name="T52" fmla="*/ 68 w 266"/>
              <a:gd name="T53" fmla="*/ 232 h 267"/>
              <a:gd name="T54" fmla="*/ 87 w 266"/>
              <a:gd name="T55" fmla="*/ 256 h 267"/>
              <a:gd name="T56" fmla="*/ 112 w 266"/>
              <a:gd name="T57" fmla="*/ 263 h 267"/>
              <a:gd name="T58" fmla="*/ 140 w 266"/>
              <a:gd name="T59" fmla="*/ 252 h 267"/>
              <a:gd name="T60" fmla="*/ 157 w 266"/>
              <a:gd name="T61" fmla="*/ 233 h 267"/>
              <a:gd name="T62" fmla="*/ 140 w 266"/>
              <a:gd name="T63" fmla="*/ 158 h 267"/>
              <a:gd name="T64" fmla="*/ 162 w 266"/>
              <a:gd name="T65" fmla="*/ 232 h 267"/>
              <a:gd name="T66" fmla="*/ 186 w 266"/>
              <a:gd name="T67" fmla="*/ 239 h 267"/>
              <a:gd name="T68" fmla="*/ 216 w 266"/>
              <a:gd name="T69" fmla="*/ 235 h 267"/>
              <a:gd name="T70" fmla="*/ 234 w 266"/>
              <a:gd name="T71" fmla="*/ 217 h 267"/>
              <a:gd name="T72" fmla="*/ 238 w 266"/>
              <a:gd name="T73" fmla="*/ 187 h 267"/>
              <a:gd name="T74" fmla="*/ 231 w 266"/>
              <a:gd name="T75" fmla="*/ 163 h 267"/>
              <a:gd name="T76" fmla="*/ 157 w 266"/>
              <a:gd name="T77" fmla="*/ 141 h 267"/>
              <a:gd name="T78" fmla="*/ 232 w 266"/>
              <a:gd name="T79" fmla="*/ 158 h 267"/>
              <a:gd name="T80" fmla="*/ 251 w 266"/>
              <a:gd name="T81" fmla="*/ 141 h 267"/>
              <a:gd name="T82" fmla="*/ 262 w 266"/>
              <a:gd name="T83" fmla="*/ 113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66" h="267">
                <a:moveTo>
                  <a:pt x="266" y="99"/>
                </a:moveTo>
                <a:lnTo>
                  <a:pt x="255" y="87"/>
                </a:lnTo>
                <a:lnTo>
                  <a:pt x="224" y="96"/>
                </a:lnTo>
                <a:lnTo>
                  <a:pt x="231" y="69"/>
                </a:lnTo>
                <a:lnTo>
                  <a:pt x="221" y="59"/>
                </a:lnTo>
                <a:lnTo>
                  <a:pt x="207" y="62"/>
                </a:lnTo>
                <a:lnTo>
                  <a:pt x="196" y="104"/>
                </a:lnTo>
                <a:lnTo>
                  <a:pt x="151" y="115"/>
                </a:lnTo>
                <a:lnTo>
                  <a:pt x="162" y="71"/>
                </a:lnTo>
                <a:lnTo>
                  <a:pt x="204" y="59"/>
                </a:lnTo>
                <a:lnTo>
                  <a:pt x="207" y="45"/>
                </a:lnTo>
                <a:lnTo>
                  <a:pt x="197" y="36"/>
                </a:lnTo>
                <a:lnTo>
                  <a:pt x="171" y="43"/>
                </a:lnTo>
                <a:lnTo>
                  <a:pt x="179" y="12"/>
                </a:lnTo>
                <a:lnTo>
                  <a:pt x="168" y="0"/>
                </a:lnTo>
                <a:lnTo>
                  <a:pt x="154" y="5"/>
                </a:lnTo>
                <a:lnTo>
                  <a:pt x="146" y="36"/>
                </a:lnTo>
                <a:lnTo>
                  <a:pt x="126" y="16"/>
                </a:lnTo>
                <a:lnTo>
                  <a:pt x="112" y="20"/>
                </a:lnTo>
                <a:lnTo>
                  <a:pt x="109" y="34"/>
                </a:lnTo>
                <a:lnTo>
                  <a:pt x="139" y="64"/>
                </a:lnTo>
                <a:lnTo>
                  <a:pt x="126" y="110"/>
                </a:lnTo>
                <a:lnTo>
                  <a:pt x="92" y="76"/>
                </a:lnTo>
                <a:lnTo>
                  <a:pt x="103" y="36"/>
                </a:lnTo>
                <a:lnTo>
                  <a:pt x="94" y="24"/>
                </a:lnTo>
                <a:lnTo>
                  <a:pt x="80" y="29"/>
                </a:lnTo>
                <a:lnTo>
                  <a:pt x="73" y="55"/>
                </a:lnTo>
                <a:lnTo>
                  <a:pt x="50" y="33"/>
                </a:lnTo>
                <a:lnTo>
                  <a:pt x="36" y="37"/>
                </a:lnTo>
                <a:lnTo>
                  <a:pt x="32" y="51"/>
                </a:lnTo>
                <a:lnTo>
                  <a:pt x="54" y="73"/>
                </a:lnTo>
                <a:lnTo>
                  <a:pt x="28" y="80"/>
                </a:lnTo>
                <a:lnTo>
                  <a:pt x="24" y="94"/>
                </a:lnTo>
                <a:lnTo>
                  <a:pt x="35" y="104"/>
                </a:lnTo>
                <a:lnTo>
                  <a:pt x="75" y="93"/>
                </a:lnTo>
                <a:lnTo>
                  <a:pt x="109" y="127"/>
                </a:lnTo>
                <a:lnTo>
                  <a:pt x="63" y="139"/>
                </a:lnTo>
                <a:lnTo>
                  <a:pt x="33" y="110"/>
                </a:lnTo>
                <a:lnTo>
                  <a:pt x="19" y="113"/>
                </a:lnTo>
                <a:lnTo>
                  <a:pt x="15" y="127"/>
                </a:lnTo>
                <a:lnTo>
                  <a:pt x="35" y="146"/>
                </a:lnTo>
                <a:lnTo>
                  <a:pt x="4" y="155"/>
                </a:lnTo>
                <a:lnTo>
                  <a:pt x="0" y="169"/>
                </a:lnTo>
                <a:lnTo>
                  <a:pt x="11" y="180"/>
                </a:lnTo>
                <a:lnTo>
                  <a:pt x="42" y="172"/>
                </a:lnTo>
                <a:lnTo>
                  <a:pt x="35" y="198"/>
                </a:lnTo>
                <a:lnTo>
                  <a:pt x="45" y="208"/>
                </a:lnTo>
                <a:lnTo>
                  <a:pt x="59" y="205"/>
                </a:lnTo>
                <a:lnTo>
                  <a:pt x="70" y="163"/>
                </a:lnTo>
                <a:lnTo>
                  <a:pt x="115" y="152"/>
                </a:lnTo>
                <a:lnTo>
                  <a:pt x="103" y="197"/>
                </a:lnTo>
                <a:lnTo>
                  <a:pt x="61" y="208"/>
                </a:lnTo>
                <a:lnTo>
                  <a:pt x="59" y="222"/>
                </a:lnTo>
                <a:lnTo>
                  <a:pt x="68" y="232"/>
                </a:lnTo>
                <a:lnTo>
                  <a:pt x="95" y="225"/>
                </a:lnTo>
                <a:lnTo>
                  <a:pt x="87" y="256"/>
                </a:lnTo>
                <a:lnTo>
                  <a:pt x="98" y="267"/>
                </a:lnTo>
                <a:lnTo>
                  <a:pt x="112" y="263"/>
                </a:lnTo>
                <a:lnTo>
                  <a:pt x="119" y="232"/>
                </a:lnTo>
                <a:lnTo>
                  <a:pt x="140" y="252"/>
                </a:lnTo>
                <a:lnTo>
                  <a:pt x="154" y="247"/>
                </a:lnTo>
                <a:lnTo>
                  <a:pt x="157" y="233"/>
                </a:lnTo>
                <a:lnTo>
                  <a:pt x="127" y="204"/>
                </a:lnTo>
                <a:lnTo>
                  <a:pt x="140" y="158"/>
                </a:lnTo>
                <a:lnTo>
                  <a:pt x="172" y="191"/>
                </a:lnTo>
                <a:lnTo>
                  <a:pt x="162" y="232"/>
                </a:lnTo>
                <a:lnTo>
                  <a:pt x="172" y="243"/>
                </a:lnTo>
                <a:lnTo>
                  <a:pt x="186" y="239"/>
                </a:lnTo>
                <a:lnTo>
                  <a:pt x="193" y="212"/>
                </a:lnTo>
                <a:lnTo>
                  <a:pt x="216" y="235"/>
                </a:lnTo>
                <a:lnTo>
                  <a:pt x="230" y="231"/>
                </a:lnTo>
                <a:lnTo>
                  <a:pt x="234" y="217"/>
                </a:lnTo>
                <a:lnTo>
                  <a:pt x="211" y="194"/>
                </a:lnTo>
                <a:lnTo>
                  <a:pt x="238" y="187"/>
                </a:lnTo>
                <a:lnTo>
                  <a:pt x="242" y="173"/>
                </a:lnTo>
                <a:lnTo>
                  <a:pt x="231" y="163"/>
                </a:lnTo>
                <a:lnTo>
                  <a:pt x="190" y="174"/>
                </a:lnTo>
                <a:lnTo>
                  <a:pt x="157" y="141"/>
                </a:lnTo>
                <a:lnTo>
                  <a:pt x="203" y="128"/>
                </a:lnTo>
                <a:lnTo>
                  <a:pt x="232" y="158"/>
                </a:lnTo>
                <a:lnTo>
                  <a:pt x="246" y="155"/>
                </a:lnTo>
                <a:lnTo>
                  <a:pt x="251" y="141"/>
                </a:lnTo>
                <a:lnTo>
                  <a:pt x="231" y="121"/>
                </a:lnTo>
                <a:lnTo>
                  <a:pt x="262" y="113"/>
                </a:lnTo>
                <a:lnTo>
                  <a:pt x="266" y="99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3"/>
          <p:cNvSpPr>
            <a:spLocks noEditPoints="1"/>
          </p:cNvSpPr>
          <p:nvPr/>
        </p:nvSpPr>
        <p:spPr bwMode="auto">
          <a:xfrm>
            <a:off x="10648950" y="2139951"/>
            <a:ext cx="439738" cy="425450"/>
          </a:xfrm>
          <a:custGeom>
            <a:avLst/>
            <a:gdLst>
              <a:gd name="T0" fmla="*/ 49 w 197"/>
              <a:gd name="T1" fmla="*/ 190 h 191"/>
              <a:gd name="T2" fmla="*/ 61 w 197"/>
              <a:gd name="T3" fmla="*/ 191 h 191"/>
              <a:gd name="T4" fmla="*/ 111 w 197"/>
              <a:gd name="T5" fmla="*/ 140 h 191"/>
              <a:gd name="T6" fmla="*/ 161 w 197"/>
              <a:gd name="T7" fmla="*/ 191 h 191"/>
              <a:gd name="T8" fmla="*/ 172 w 197"/>
              <a:gd name="T9" fmla="*/ 190 h 191"/>
              <a:gd name="T10" fmla="*/ 111 w 197"/>
              <a:gd name="T11" fmla="*/ 153 h 191"/>
              <a:gd name="T12" fmla="*/ 74 w 197"/>
              <a:gd name="T13" fmla="*/ 191 h 191"/>
              <a:gd name="T14" fmla="*/ 84 w 197"/>
              <a:gd name="T15" fmla="*/ 190 h 191"/>
              <a:gd name="T16" fmla="*/ 137 w 197"/>
              <a:gd name="T17" fmla="*/ 190 h 191"/>
              <a:gd name="T18" fmla="*/ 147 w 197"/>
              <a:gd name="T19" fmla="*/ 191 h 191"/>
              <a:gd name="T20" fmla="*/ 111 w 197"/>
              <a:gd name="T21" fmla="*/ 153 h 191"/>
              <a:gd name="T22" fmla="*/ 24 w 197"/>
              <a:gd name="T23" fmla="*/ 190 h 191"/>
              <a:gd name="T24" fmla="*/ 37 w 197"/>
              <a:gd name="T25" fmla="*/ 191 h 191"/>
              <a:gd name="T26" fmla="*/ 111 w 197"/>
              <a:gd name="T27" fmla="*/ 116 h 191"/>
              <a:gd name="T28" fmla="*/ 184 w 197"/>
              <a:gd name="T29" fmla="*/ 191 h 191"/>
              <a:gd name="T30" fmla="*/ 197 w 197"/>
              <a:gd name="T31" fmla="*/ 190 h 191"/>
              <a:gd name="T32" fmla="*/ 103 w 197"/>
              <a:gd name="T33" fmla="*/ 30 h 191"/>
              <a:gd name="T34" fmla="*/ 115 w 197"/>
              <a:gd name="T35" fmla="*/ 10 h 191"/>
              <a:gd name="T36" fmla="*/ 103 w 197"/>
              <a:gd name="T37" fmla="*/ 30 h 191"/>
              <a:gd name="T38" fmla="*/ 82 w 197"/>
              <a:gd name="T39" fmla="*/ 11 h 191"/>
              <a:gd name="T40" fmla="*/ 70 w 197"/>
              <a:gd name="T41" fmla="*/ 11 h 191"/>
              <a:gd name="T42" fmla="*/ 136 w 197"/>
              <a:gd name="T43" fmla="*/ 49 h 191"/>
              <a:gd name="T44" fmla="*/ 130 w 197"/>
              <a:gd name="T45" fmla="*/ 39 h 191"/>
              <a:gd name="T46" fmla="*/ 136 w 197"/>
              <a:gd name="T47" fmla="*/ 49 h 191"/>
              <a:gd name="T48" fmla="*/ 142 w 197"/>
              <a:gd name="T49" fmla="*/ 82 h 191"/>
              <a:gd name="T50" fmla="*/ 142 w 197"/>
              <a:gd name="T51" fmla="*/ 71 h 191"/>
              <a:gd name="T52" fmla="*/ 30 w 197"/>
              <a:gd name="T53" fmla="*/ 103 h 191"/>
              <a:gd name="T54" fmla="*/ 10 w 197"/>
              <a:gd name="T55" fmla="*/ 115 h 191"/>
              <a:gd name="T56" fmla="*/ 30 w 197"/>
              <a:gd name="T57" fmla="*/ 103 h 191"/>
              <a:gd name="T58" fmla="*/ 11 w 197"/>
              <a:gd name="T59" fmla="*/ 71 h 191"/>
              <a:gd name="T60" fmla="*/ 11 w 197"/>
              <a:gd name="T61" fmla="*/ 82 h 191"/>
              <a:gd name="T62" fmla="*/ 17 w 197"/>
              <a:gd name="T63" fmla="*/ 49 h 191"/>
              <a:gd name="T64" fmla="*/ 23 w 197"/>
              <a:gd name="T65" fmla="*/ 39 h 191"/>
              <a:gd name="T66" fmla="*/ 17 w 197"/>
              <a:gd name="T67" fmla="*/ 49 h 191"/>
              <a:gd name="T68" fmla="*/ 49 w 197"/>
              <a:gd name="T69" fmla="*/ 17 h 191"/>
              <a:gd name="T70" fmla="*/ 39 w 197"/>
              <a:gd name="T71" fmla="*/ 23 h 191"/>
              <a:gd name="T72" fmla="*/ 50 w 197"/>
              <a:gd name="T73" fmla="*/ 114 h 191"/>
              <a:gd name="T74" fmla="*/ 121 w 197"/>
              <a:gd name="T75" fmla="*/ 95 h 191"/>
              <a:gd name="T76" fmla="*/ 78 w 197"/>
              <a:gd name="T77" fmla="*/ 30 h 191"/>
              <a:gd name="T78" fmla="*/ 50 w 197"/>
              <a:gd name="T79" fmla="*/ 114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7" h="191">
                <a:moveTo>
                  <a:pt x="111" y="128"/>
                </a:moveTo>
                <a:cubicBezTo>
                  <a:pt x="77" y="128"/>
                  <a:pt x="49" y="156"/>
                  <a:pt x="49" y="190"/>
                </a:cubicBezTo>
                <a:cubicBezTo>
                  <a:pt x="49" y="190"/>
                  <a:pt x="50" y="191"/>
                  <a:pt x="50" y="191"/>
                </a:cubicBezTo>
                <a:cubicBezTo>
                  <a:pt x="61" y="191"/>
                  <a:pt x="61" y="191"/>
                  <a:pt x="61" y="191"/>
                </a:cubicBezTo>
                <a:cubicBezTo>
                  <a:pt x="61" y="191"/>
                  <a:pt x="61" y="190"/>
                  <a:pt x="61" y="190"/>
                </a:cubicBezTo>
                <a:cubicBezTo>
                  <a:pt x="61" y="162"/>
                  <a:pt x="83" y="140"/>
                  <a:pt x="111" y="140"/>
                </a:cubicBezTo>
                <a:cubicBezTo>
                  <a:pt x="138" y="140"/>
                  <a:pt x="161" y="162"/>
                  <a:pt x="161" y="190"/>
                </a:cubicBezTo>
                <a:cubicBezTo>
                  <a:pt x="161" y="190"/>
                  <a:pt x="161" y="191"/>
                  <a:pt x="161" y="191"/>
                </a:cubicBezTo>
                <a:cubicBezTo>
                  <a:pt x="172" y="191"/>
                  <a:pt x="172" y="191"/>
                  <a:pt x="172" y="191"/>
                </a:cubicBezTo>
                <a:cubicBezTo>
                  <a:pt x="172" y="191"/>
                  <a:pt x="172" y="190"/>
                  <a:pt x="172" y="190"/>
                </a:cubicBezTo>
                <a:cubicBezTo>
                  <a:pt x="172" y="156"/>
                  <a:pt x="145" y="128"/>
                  <a:pt x="111" y="128"/>
                </a:cubicBezTo>
                <a:close/>
                <a:moveTo>
                  <a:pt x="111" y="153"/>
                </a:moveTo>
                <a:cubicBezTo>
                  <a:pt x="91" y="153"/>
                  <a:pt x="74" y="170"/>
                  <a:pt x="74" y="190"/>
                </a:cubicBezTo>
                <a:cubicBezTo>
                  <a:pt x="74" y="190"/>
                  <a:pt x="74" y="191"/>
                  <a:pt x="74" y="191"/>
                </a:cubicBezTo>
                <a:cubicBezTo>
                  <a:pt x="84" y="191"/>
                  <a:pt x="84" y="191"/>
                  <a:pt x="84" y="191"/>
                </a:cubicBezTo>
                <a:cubicBezTo>
                  <a:pt x="84" y="191"/>
                  <a:pt x="84" y="190"/>
                  <a:pt x="84" y="190"/>
                </a:cubicBezTo>
                <a:cubicBezTo>
                  <a:pt x="84" y="175"/>
                  <a:pt x="96" y="163"/>
                  <a:pt x="111" y="163"/>
                </a:cubicBezTo>
                <a:cubicBezTo>
                  <a:pt x="125" y="163"/>
                  <a:pt x="137" y="175"/>
                  <a:pt x="137" y="190"/>
                </a:cubicBezTo>
                <a:cubicBezTo>
                  <a:pt x="137" y="190"/>
                  <a:pt x="137" y="191"/>
                  <a:pt x="137" y="191"/>
                </a:cubicBezTo>
                <a:cubicBezTo>
                  <a:pt x="147" y="191"/>
                  <a:pt x="147" y="191"/>
                  <a:pt x="147" y="191"/>
                </a:cubicBezTo>
                <a:cubicBezTo>
                  <a:pt x="147" y="191"/>
                  <a:pt x="147" y="190"/>
                  <a:pt x="147" y="190"/>
                </a:cubicBezTo>
                <a:cubicBezTo>
                  <a:pt x="147" y="170"/>
                  <a:pt x="131" y="153"/>
                  <a:pt x="111" y="153"/>
                </a:cubicBezTo>
                <a:close/>
                <a:moveTo>
                  <a:pt x="111" y="103"/>
                </a:moveTo>
                <a:cubicBezTo>
                  <a:pt x="63" y="103"/>
                  <a:pt x="24" y="142"/>
                  <a:pt x="24" y="190"/>
                </a:cubicBezTo>
                <a:cubicBezTo>
                  <a:pt x="24" y="190"/>
                  <a:pt x="24" y="191"/>
                  <a:pt x="24" y="191"/>
                </a:cubicBezTo>
                <a:cubicBezTo>
                  <a:pt x="37" y="191"/>
                  <a:pt x="37" y="191"/>
                  <a:pt x="37" y="191"/>
                </a:cubicBezTo>
                <a:cubicBezTo>
                  <a:pt x="37" y="191"/>
                  <a:pt x="37" y="190"/>
                  <a:pt x="37" y="190"/>
                </a:cubicBezTo>
                <a:cubicBezTo>
                  <a:pt x="37" y="149"/>
                  <a:pt x="70" y="116"/>
                  <a:pt x="111" y="116"/>
                </a:cubicBezTo>
                <a:cubicBezTo>
                  <a:pt x="151" y="116"/>
                  <a:pt x="184" y="149"/>
                  <a:pt x="184" y="190"/>
                </a:cubicBezTo>
                <a:cubicBezTo>
                  <a:pt x="184" y="190"/>
                  <a:pt x="184" y="191"/>
                  <a:pt x="184" y="191"/>
                </a:cubicBezTo>
                <a:cubicBezTo>
                  <a:pt x="197" y="191"/>
                  <a:pt x="197" y="191"/>
                  <a:pt x="197" y="191"/>
                </a:cubicBezTo>
                <a:cubicBezTo>
                  <a:pt x="197" y="191"/>
                  <a:pt x="197" y="190"/>
                  <a:pt x="197" y="190"/>
                </a:cubicBezTo>
                <a:cubicBezTo>
                  <a:pt x="197" y="142"/>
                  <a:pt x="159" y="103"/>
                  <a:pt x="111" y="103"/>
                </a:cubicBezTo>
                <a:close/>
                <a:moveTo>
                  <a:pt x="103" y="30"/>
                </a:moveTo>
                <a:cubicBezTo>
                  <a:pt x="106" y="32"/>
                  <a:pt x="111" y="29"/>
                  <a:pt x="114" y="23"/>
                </a:cubicBezTo>
                <a:cubicBezTo>
                  <a:pt x="117" y="18"/>
                  <a:pt x="118" y="12"/>
                  <a:pt x="115" y="10"/>
                </a:cubicBezTo>
                <a:cubicBezTo>
                  <a:pt x="112" y="8"/>
                  <a:pt x="107" y="12"/>
                  <a:pt x="104" y="17"/>
                </a:cubicBezTo>
                <a:cubicBezTo>
                  <a:pt x="101" y="23"/>
                  <a:pt x="100" y="28"/>
                  <a:pt x="103" y="30"/>
                </a:cubicBezTo>
                <a:close/>
                <a:moveTo>
                  <a:pt x="76" y="23"/>
                </a:moveTo>
                <a:cubicBezTo>
                  <a:pt x="80" y="23"/>
                  <a:pt x="82" y="18"/>
                  <a:pt x="82" y="11"/>
                </a:cubicBezTo>
                <a:cubicBezTo>
                  <a:pt x="82" y="5"/>
                  <a:pt x="80" y="0"/>
                  <a:pt x="76" y="0"/>
                </a:cubicBezTo>
                <a:cubicBezTo>
                  <a:pt x="73" y="0"/>
                  <a:pt x="70" y="5"/>
                  <a:pt x="70" y="11"/>
                </a:cubicBezTo>
                <a:cubicBezTo>
                  <a:pt x="70" y="18"/>
                  <a:pt x="73" y="23"/>
                  <a:pt x="76" y="23"/>
                </a:cubicBezTo>
                <a:close/>
                <a:moveTo>
                  <a:pt x="136" y="49"/>
                </a:moveTo>
                <a:cubicBezTo>
                  <a:pt x="141" y="46"/>
                  <a:pt x="145" y="41"/>
                  <a:pt x="143" y="38"/>
                </a:cubicBezTo>
                <a:cubicBezTo>
                  <a:pt x="141" y="35"/>
                  <a:pt x="135" y="36"/>
                  <a:pt x="130" y="39"/>
                </a:cubicBezTo>
                <a:cubicBezTo>
                  <a:pt x="124" y="42"/>
                  <a:pt x="121" y="47"/>
                  <a:pt x="123" y="50"/>
                </a:cubicBezTo>
                <a:cubicBezTo>
                  <a:pt x="125" y="53"/>
                  <a:pt x="130" y="52"/>
                  <a:pt x="136" y="49"/>
                </a:cubicBezTo>
                <a:close/>
                <a:moveTo>
                  <a:pt x="130" y="76"/>
                </a:moveTo>
                <a:cubicBezTo>
                  <a:pt x="130" y="80"/>
                  <a:pt x="135" y="82"/>
                  <a:pt x="142" y="82"/>
                </a:cubicBezTo>
                <a:cubicBezTo>
                  <a:pt x="148" y="82"/>
                  <a:pt x="153" y="80"/>
                  <a:pt x="153" y="76"/>
                </a:cubicBezTo>
                <a:cubicBezTo>
                  <a:pt x="153" y="73"/>
                  <a:pt x="148" y="71"/>
                  <a:pt x="142" y="71"/>
                </a:cubicBezTo>
                <a:cubicBezTo>
                  <a:pt x="135" y="71"/>
                  <a:pt x="130" y="73"/>
                  <a:pt x="130" y="76"/>
                </a:cubicBezTo>
                <a:close/>
                <a:moveTo>
                  <a:pt x="30" y="103"/>
                </a:moveTo>
                <a:cubicBezTo>
                  <a:pt x="28" y="100"/>
                  <a:pt x="23" y="101"/>
                  <a:pt x="17" y="104"/>
                </a:cubicBezTo>
                <a:cubicBezTo>
                  <a:pt x="12" y="107"/>
                  <a:pt x="8" y="112"/>
                  <a:pt x="10" y="115"/>
                </a:cubicBezTo>
                <a:cubicBezTo>
                  <a:pt x="12" y="118"/>
                  <a:pt x="18" y="117"/>
                  <a:pt x="23" y="114"/>
                </a:cubicBezTo>
                <a:cubicBezTo>
                  <a:pt x="29" y="111"/>
                  <a:pt x="32" y="106"/>
                  <a:pt x="30" y="103"/>
                </a:cubicBezTo>
                <a:close/>
                <a:moveTo>
                  <a:pt x="23" y="76"/>
                </a:moveTo>
                <a:cubicBezTo>
                  <a:pt x="23" y="73"/>
                  <a:pt x="18" y="71"/>
                  <a:pt x="11" y="71"/>
                </a:cubicBezTo>
                <a:cubicBezTo>
                  <a:pt x="5" y="71"/>
                  <a:pt x="0" y="73"/>
                  <a:pt x="0" y="76"/>
                </a:cubicBezTo>
                <a:cubicBezTo>
                  <a:pt x="0" y="80"/>
                  <a:pt x="5" y="82"/>
                  <a:pt x="11" y="82"/>
                </a:cubicBezTo>
                <a:cubicBezTo>
                  <a:pt x="18" y="82"/>
                  <a:pt x="23" y="80"/>
                  <a:pt x="23" y="76"/>
                </a:cubicBezTo>
                <a:close/>
                <a:moveTo>
                  <a:pt x="17" y="49"/>
                </a:moveTo>
                <a:cubicBezTo>
                  <a:pt x="23" y="52"/>
                  <a:pt x="28" y="53"/>
                  <a:pt x="30" y="50"/>
                </a:cubicBezTo>
                <a:cubicBezTo>
                  <a:pt x="32" y="47"/>
                  <a:pt x="29" y="42"/>
                  <a:pt x="23" y="39"/>
                </a:cubicBezTo>
                <a:cubicBezTo>
                  <a:pt x="17" y="36"/>
                  <a:pt x="12" y="35"/>
                  <a:pt x="10" y="38"/>
                </a:cubicBezTo>
                <a:cubicBezTo>
                  <a:pt x="8" y="41"/>
                  <a:pt x="12" y="46"/>
                  <a:pt x="17" y="49"/>
                </a:cubicBezTo>
                <a:close/>
                <a:moveTo>
                  <a:pt x="50" y="30"/>
                </a:moveTo>
                <a:cubicBezTo>
                  <a:pt x="52" y="28"/>
                  <a:pt x="52" y="23"/>
                  <a:pt x="49" y="17"/>
                </a:cubicBezTo>
                <a:cubicBezTo>
                  <a:pt x="46" y="12"/>
                  <a:pt x="41" y="8"/>
                  <a:pt x="38" y="10"/>
                </a:cubicBezTo>
                <a:cubicBezTo>
                  <a:pt x="35" y="12"/>
                  <a:pt x="35" y="18"/>
                  <a:pt x="39" y="23"/>
                </a:cubicBezTo>
                <a:cubicBezTo>
                  <a:pt x="42" y="29"/>
                  <a:pt x="47" y="32"/>
                  <a:pt x="50" y="30"/>
                </a:cubicBezTo>
                <a:close/>
                <a:moveTo>
                  <a:pt x="50" y="114"/>
                </a:moveTo>
                <a:cubicBezTo>
                  <a:pt x="66" y="102"/>
                  <a:pt x="87" y="94"/>
                  <a:pt x="109" y="94"/>
                </a:cubicBezTo>
                <a:cubicBezTo>
                  <a:pt x="114" y="94"/>
                  <a:pt x="118" y="94"/>
                  <a:pt x="121" y="95"/>
                </a:cubicBezTo>
                <a:cubicBezTo>
                  <a:pt x="124" y="89"/>
                  <a:pt x="125" y="83"/>
                  <a:pt x="125" y="77"/>
                </a:cubicBezTo>
                <a:cubicBezTo>
                  <a:pt x="125" y="51"/>
                  <a:pt x="104" y="30"/>
                  <a:pt x="78" y="30"/>
                </a:cubicBezTo>
                <a:cubicBezTo>
                  <a:pt x="52" y="30"/>
                  <a:pt x="31" y="51"/>
                  <a:pt x="31" y="77"/>
                </a:cubicBezTo>
                <a:cubicBezTo>
                  <a:pt x="31" y="92"/>
                  <a:pt x="38" y="106"/>
                  <a:pt x="50" y="114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4"/>
          <p:cNvSpPr>
            <a:spLocks noEditPoints="1"/>
          </p:cNvSpPr>
          <p:nvPr/>
        </p:nvSpPr>
        <p:spPr bwMode="auto">
          <a:xfrm>
            <a:off x="11234738" y="2128838"/>
            <a:ext cx="398463" cy="431800"/>
          </a:xfrm>
          <a:custGeom>
            <a:avLst/>
            <a:gdLst>
              <a:gd name="T0" fmla="*/ 202 w 251"/>
              <a:gd name="T1" fmla="*/ 61 h 272"/>
              <a:gd name="T2" fmla="*/ 238 w 251"/>
              <a:gd name="T3" fmla="*/ 70 h 272"/>
              <a:gd name="T4" fmla="*/ 196 w 251"/>
              <a:gd name="T5" fmla="*/ 122 h 272"/>
              <a:gd name="T6" fmla="*/ 224 w 251"/>
              <a:gd name="T7" fmla="*/ 127 h 272"/>
              <a:gd name="T8" fmla="*/ 167 w 251"/>
              <a:gd name="T9" fmla="*/ 190 h 272"/>
              <a:gd name="T10" fmla="*/ 201 w 251"/>
              <a:gd name="T11" fmla="*/ 139 h 272"/>
              <a:gd name="T12" fmla="*/ 173 w 251"/>
              <a:gd name="T13" fmla="*/ 129 h 272"/>
              <a:gd name="T14" fmla="*/ 213 w 251"/>
              <a:gd name="T15" fmla="*/ 80 h 272"/>
              <a:gd name="T16" fmla="*/ 174 w 251"/>
              <a:gd name="T17" fmla="*/ 73 h 272"/>
              <a:gd name="T18" fmla="*/ 231 w 251"/>
              <a:gd name="T19" fmla="*/ 0 h 272"/>
              <a:gd name="T20" fmla="*/ 251 w 251"/>
              <a:gd name="T21" fmla="*/ 0 h 272"/>
              <a:gd name="T22" fmla="*/ 202 w 251"/>
              <a:gd name="T23" fmla="*/ 61 h 272"/>
              <a:gd name="T24" fmla="*/ 163 w 251"/>
              <a:gd name="T25" fmla="*/ 101 h 272"/>
              <a:gd name="T26" fmla="*/ 104 w 251"/>
              <a:gd name="T27" fmla="*/ 174 h 272"/>
              <a:gd name="T28" fmla="*/ 142 w 251"/>
              <a:gd name="T29" fmla="*/ 182 h 272"/>
              <a:gd name="T30" fmla="*/ 60 w 251"/>
              <a:gd name="T31" fmla="*/ 272 h 272"/>
              <a:gd name="T32" fmla="*/ 108 w 251"/>
              <a:gd name="T33" fmla="*/ 197 h 272"/>
              <a:gd name="T34" fmla="*/ 69 w 251"/>
              <a:gd name="T35" fmla="*/ 185 h 272"/>
              <a:gd name="T36" fmla="*/ 126 w 251"/>
              <a:gd name="T37" fmla="*/ 113 h 272"/>
              <a:gd name="T38" fmla="*/ 72 w 251"/>
              <a:gd name="T39" fmla="*/ 105 h 272"/>
              <a:gd name="T40" fmla="*/ 153 w 251"/>
              <a:gd name="T41" fmla="*/ 0 h 272"/>
              <a:gd name="T42" fmla="*/ 181 w 251"/>
              <a:gd name="T43" fmla="*/ 0 h 272"/>
              <a:gd name="T44" fmla="*/ 112 w 251"/>
              <a:gd name="T45" fmla="*/ 88 h 272"/>
              <a:gd name="T46" fmla="*/ 163 w 251"/>
              <a:gd name="T47" fmla="*/ 101 h 272"/>
              <a:gd name="T48" fmla="*/ 34 w 251"/>
              <a:gd name="T49" fmla="*/ 108 h 272"/>
              <a:gd name="T50" fmla="*/ 63 w 251"/>
              <a:gd name="T51" fmla="*/ 115 h 272"/>
              <a:gd name="T52" fmla="*/ 0 w 251"/>
              <a:gd name="T53" fmla="*/ 183 h 272"/>
              <a:gd name="T54" fmla="*/ 38 w 251"/>
              <a:gd name="T55" fmla="*/ 126 h 272"/>
              <a:gd name="T56" fmla="*/ 7 w 251"/>
              <a:gd name="T57" fmla="*/ 116 h 272"/>
              <a:gd name="T58" fmla="*/ 52 w 251"/>
              <a:gd name="T59" fmla="*/ 60 h 272"/>
              <a:gd name="T60" fmla="*/ 9 w 251"/>
              <a:gd name="T61" fmla="*/ 53 h 272"/>
              <a:gd name="T62" fmla="*/ 51 w 251"/>
              <a:gd name="T63" fmla="*/ 0 h 272"/>
              <a:gd name="T64" fmla="*/ 72 w 251"/>
              <a:gd name="T65" fmla="*/ 0 h 272"/>
              <a:gd name="T66" fmla="*/ 39 w 251"/>
              <a:gd name="T67" fmla="*/ 40 h 272"/>
              <a:gd name="T68" fmla="*/ 80 w 251"/>
              <a:gd name="T69" fmla="*/ 50 h 272"/>
              <a:gd name="T70" fmla="*/ 34 w 251"/>
              <a:gd name="T71" fmla="*/ 108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1" h="272">
                <a:moveTo>
                  <a:pt x="202" y="61"/>
                </a:moveTo>
                <a:lnTo>
                  <a:pt x="238" y="70"/>
                </a:lnTo>
                <a:lnTo>
                  <a:pt x="196" y="122"/>
                </a:lnTo>
                <a:lnTo>
                  <a:pt x="224" y="127"/>
                </a:lnTo>
                <a:lnTo>
                  <a:pt x="167" y="190"/>
                </a:lnTo>
                <a:lnTo>
                  <a:pt x="201" y="139"/>
                </a:lnTo>
                <a:lnTo>
                  <a:pt x="173" y="129"/>
                </a:lnTo>
                <a:lnTo>
                  <a:pt x="213" y="80"/>
                </a:lnTo>
                <a:lnTo>
                  <a:pt x="174" y="73"/>
                </a:lnTo>
                <a:lnTo>
                  <a:pt x="231" y="0"/>
                </a:lnTo>
                <a:lnTo>
                  <a:pt x="251" y="0"/>
                </a:lnTo>
                <a:lnTo>
                  <a:pt x="202" y="61"/>
                </a:lnTo>
                <a:close/>
                <a:moveTo>
                  <a:pt x="163" y="101"/>
                </a:moveTo>
                <a:lnTo>
                  <a:pt x="104" y="174"/>
                </a:lnTo>
                <a:lnTo>
                  <a:pt x="142" y="182"/>
                </a:lnTo>
                <a:lnTo>
                  <a:pt x="60" y="272"/>
                </a:lnTo>
                <a:lnTo>
                  <a:pt x="108" y="197"/>
                </a:lnTo>
                <a:lnTo>
                  <a:pt x="69" y="185"/>
                </a:lnTo>
                <a:lnTo>
                  <a:pt x="126" y="113"/>
                </a:lnTo>
                <a:lnTo>
                  <a:pt x="72" y="105"/>
                </a:lnTo>
                <a:lnTo>
                  <a:pt x="153" y="0"/>
                </a:lnTo>
                <a:lnTo>
                  <a:pt x="181" y="0"/>
                </a:lnTo>
                <a:lnTo>
                  <a:pt x="112" y="88"/>
                </a:lnTo>
                <a:lnTo>
                  <a:pt x="163" y="101"/>
                </a:lnTo>
                <a:close/>
                <a:moveTo>
                  <a:pt x="34" y="108"/>
                </a:moveTo>
                <a:lnTo>
                  <a:pt x="63" y="115"/>
                </a:lnTo>
                <a:lnTo>
                  <a:pt x="0" y="183"/>
                </a:lnTo>
                <a:lnTo>
                  <a:pt x="38" y="126"/>
                </a:lnTo>
                <a:lnTo>
                  <a:pt x="7" y="116"/>
                </a:lnTo>
                <a:lnTo>
                  <a:pt x="52" y="60"/>
                </a:lnTo>
                <a:lnTo>
                  <a:pt x="9" y="53"/>
                </a:lnTo>
                <a:lnTo>
                  <a:pt x="51" y="0"/>
                </a:lnTo>
                <a:lnTo>
                  <a:pt x="72" y="0"/>
                </a:lnTo>
                <a:lnTo>
                  <a:pt x="39" y="40"/>
                </a:lnTo>
                <a:lnTo>
                  <a:pt x="80" y="50"/>
                </a:lnTo>
                <a:lnTo>
                  <a:pt x="34" y="108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5"/>
          <p:cNvSpPr>
            <a:spLocks noEditPoints="1"/>
          </p:cNvSpPr>
          <p:nvPr/>
        </p:nvSpPr>
        <p:spPr bwMode="auto">
          <a:xfrm>
            <a:off x="11750675" y="2135188"/>
            <a:ext cx="396875" cy="433388"/>
          </a:xfrm>
          <a:custGeom>
            <a:avLst/>
            <a:gdLst>
              <a:gd name="T0" fmla="*/ 148 w 178"/>
              <a:gd name="T1" fmla="*/ 61 h 195"/>
              <a:gd name="T2" fmla="*/ 7 w 178"/>
              <a:gd name="T3" fmla="*/ 49 h 195"/>
              <a:gd name="T4" fmla="*/ 0 w 178"/>
              <a:gd name="T5" fmla="*/ 23 h 195"/>
              <a:gd name="T6" fmla="*/ 178 w 178"/>
              <a:gd name="T7" fmla="*/ 24 h 195"/>
              <a:gd name="T8" fmla="*/ 148 w 178"/>
              <a:gd name="T9" fmla="*/ 61 h 195"/>
              <a:gd name="T10" fmla="*/ 89 w 178"/>
              <a:gd name="T11" fmla="*/ 26 h 195"/>
              <a:gd name="T12" fmla="*/ 0 w 178"/>
              <a:gd name="T13" fmla="*/ 13 h 195"/>
              <a:gd name="T14" fmla="*/ 89 w 178"/>
              <a:gd name="T15" fmla="*/ 0 h 195"/>
              <a:gd name="T16" fmla="*/ 177 w 178"/>
              <a:gd name="T17" fmla="*/ 13 h 195"/>
              <a:gd name="T18" fmla="*/ 89 w 178"/>
              <a:gd name="T19" fmla="*/ 26 h 195"/>
              <a:gd name="T20" fmla="*/ 92 w 178"/>
              <a:gd name="T21" fmla="*/ 173 h 195"/>
              <a:gd name="T22" fmla="*/ 82 w 178"/>
              <a:gd name="T23" fmla="*/ 195 h 195"/>
              <a:gd name="T24" fmla="*/ 72 w 178"/>
              <a:gd name="T25" fmla="*/ 168 h 195"/>
              <a:gd name="T26" fmla="*/ 92 w 178"/>
              <a:gd name="T27" fmla="*/ 173 h 195"/>
              <a:gd name="T28" fmla="*/ 145 w 178"/>
              <a:gd name="T29" fmla="*/ 74 h 195"/>
              <a:gd name="T30" fmla="*/ 144 w 178"/>
              <a:gd name="T31" fmla="*/ 75 h 195"/>
              <a:gd name="T32" fmla="*/ 151 w 178"/>
              <a:gd name="T33" fmla="*/ 100 h 195"/>
              <a:gd name="T34" fmla="*/ 151 w 178"/>
              <a:gd name="T35" fmla="*/ 100 h 195"/>
              <a:gd name="T36" fmla="*/ 136 w 178"/>
              <a:gd name="T37" fmla="*/ 101 h 195"/>
              <a:gd name="T38" fmla="*/ 136 w 178"/>
              <a:gd name="T39" fmla="*/ 101 h 195"/>
              <a:gd name="T40" fmla="*/ 122 w 178"/>
              <a:gd name="T41" fmla="*/ 101 h 195"/>
              <a:gd name="T42" fmla="*/ 121 w 178"/>
              <a:gd name="T43" fmla="*/ 101 h 195"/>
              <a:gd name="T44" fmla="*/ 108 w 178"/>
              <a:gd name="T45" fmla="*/ 100 h 195"/>
              <a:gd name="T46" fmla="*/ 107 w 178"/>
              <a:gd name="T47" fmla="*/ 100 h 195"/>
              <a:gd name="T48" fmla="*/ 82 w 178"/>
              <a:gd name="T49" fmla="*/ 98 h 195"/>
              <a:gd name="T50" fmla="*/ 81 w 178"/>
              <a:gd name="T51" fmla="*/ 98 h 195"/>
              <a:gd name="T52" fmla="*/ 71 w 178"/>
              <a:gd name="T53" fmla="*/ 97 h 195"/>
              <a:gd name="T54" fmla="*/ 69 w 178"/>
              <a:gd name="T55" fmla="*/ 97 h 195"/>
              <a:gd name="T56" fmla="*/ 59 w 178"/>
              <a:gd name="T57" fmla="*/ 95 h 195"/>
              <a:gd name="T58" fmla="*/ 58 w 178"/>
              <a:gd name="T59" fmla="*/ 95 h 195"/>
              <a:gd name="T60" fmla="*/ 49 w 178"/>
              <a:gd name="T61" fmla="*/ 94 h 195"/>
              <a:gd name="T62" fmla="*/ 17 w 178"/>
              <a:gd name="T63" fmla="*/ 67 h 195"/>
              <a:gd name="T64" fmla="*/ 145 w 178"/>
              <a:gd name="T65" fmla="*/ 74 h 195"/>
              <a:gd name="T66" fmla="*/ 106 w 178"/>
              <a:gd name="T67" fmla="*/ 112 h 195"/>
              <a:gd name="T68" fmla="*/ 120 w 178"/>
              <a:gd name="T69" fmla="*/ 112 h 195"/>
              <a:gd name="T70" fmla="*/ 122 w 178"/>
              <a:gd name="T71" fmla="*/ 112 h 195"/>
              <a:gd name="T72" fmla="*/ 137 w 178"/>
              <a:gd name="T73" fmla="*/ 112 h 195"/>
              <a:gd name="T74" fmla="*/ 138 w 178"/>
              <a:gd name="T75" fmla="*/ 111 h 195"/>
              <a:gd name="T76" fmla="*/ 155 w 178"/>
              <a:gd name="T77" fmla="*/ 110 h 195"/>
              <a:gd name="T78" fmla="*/ 155 w 178"/>
              <a:gd name="T79" fmla="*/ 110 h 195"/>
              <a:gd name="T80" fmla="*/ 156 w 178"/>
              <a:gd name="T81" fmla="*/ 138 h 195"/>
              <a:gd name="T82" fmla="*/ 107 w 178"/>
              <a:gd name="T83" fmla="*/ 134 h 195"/>
              <a:gd name="T84" fmla="*/ 108 w 178"/>
              <a:gd name="T85" fmla="*/ 126 h 195"/>
              <a:gd name="T86" fmla="*/ 92 w 178"/>
              <a:gd name="T87" fmla="*/ 112 h 195"/>
              <a:gd name="T88" fmla="*/ 106 w 178"/>
              <a:gd name="T89" fmla="*/ 112 h 195"/>
              <a:gd name="T90" fmla="*/ 106 w 178"/>
              <a:gd name="T91" fmla="*/ 112 h 195"/>
              <a:gd name="T92" fmla="*/ 100 w 178"/>
              <a:gd name="T93" fmla="*/ 144 h 195"/>
              <a:gd name="T94" fmla="*/ 151 w 178"/>
              <a:gd name="T95" fmla="*/ 147 h 195"/>
              <a:gd name="T96" fmla="*/ 139 w 178"/>
              <a:gd name="T97" fmla="*/ 160 h 195"/>
              <a:gd name="T98" fmla="*/ 115 w 178"/>
              <a:gd name="T99" fmla="*/ 168 h 195"/>
              <a:gd name="T100" fmla="*/ 80 w 178"/>
              <a:gd name="T101" fmla="*/ 160 h 195"/>
              <a:gd name="T102" fmla="*/ 100 w 178"/>
              <a:gd name="T103" fmla="*/ 144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78" h="195">
                <a:moveTo>
                  <a:pt x="148" y="61"/>
                </a:moveTo>
                <a:cubicBezTo>
                  <a:pt x="87" y="64"/>
                  <a:pt x="37" y="56"/>
                  <a:pt x="7" y="49"/>
                </a:cubicBezTo>
                <a:cubicBezTo>
                  <a:pt x="4" y="41"/>
                  <a:pt x="1" y="33"/>
                  <a:pt x="0" y="23"/>
                </a:cubicBezTo>
                <a:cubicBezTo>
                  <a:pt x="93" y="49"/>
                  <a:pt x="178" y="24"/>
                  <a:pt x="178" y="24"/>
                </a:cubicBezTo>
                <a:cubicBezTo>
                  <a:pt x="178" y="24"/>
                  <a:pt x="156" y="40"/>
                  <a:pt x="148" y="61"/>
                </a:cubicBezTo>
                <a:close/>
                <a:moveTo>
                  <a:pt x="89" y="26"/>
                </a:moveTo>
                <a:cubicBezTo>
                  <a:pt x="40" y="26"/>
                  <a:pt x="0" y="20"/>
                  <a:pt x="0" y="13"/>
                </a:cubicBezTo>
                <a:cubicBezTo>
                  <a:pt x="0" y="6"/>
                  <a:pt x="40" y="0"/>
                  <a:pt x="89" y="0"/>
                </a:cubicBezTo>
                <a:cubicBezTo>
                  <a:pt x="137" y="0"/>
                  <a:pt x="177" y="6"/>
                  <a:pt x="177" y="13"/>
                </a:cubicBezTo>
                <a:cubicBezTo>
                  <a:pt x="177" y="20"/>
                  <a:pt x="137" y="26"/>
                  <a:pt x="89" y="26"/>
                </a:cubicBezTo>
                <a:close/>
                <a:moveTo>
                  <a:pt x="92" y="173"/>
                </a:moveTo>
                <a:cubicBezTo>
                  <a:pt x="82" y="177"/>
                  <a:pt x="77" y="182"/>
                  <a:pt x="82" y="195"/>
                </a:cubicBezTo>
                <a:cubicBezTo>
                  <a:pt x="68" y="183"/>
                  <a:pt x="67" y="175"/>
                  <a:pt x="72" y="168"/>
                </a:cubicBezTo>
                <a:cubicBezTo>
                  <a:pt x="78" y="170"/>
                  <a:pt x="85" y="172"/>
                  <a:pt x="92" y="173"/>
                </a:cubicBezTo>
                <a:close/>
                <a:moveTo>
                  <a:pt x="145" y="74"/>
                </a:moveTo>
                <a:cubicBezTo>
                  <a:pt x="145" y="74"/>
                  <a:pt x="144" y="74"/>
                  <a:pt x="144" y="75"/>
                </a:cubicBezTo>
                <a:cubicBezTo>
                  <a:pt x="144" y="82"/>
                  <a:pt x="148" y="91"/>
                  <a:pt x="151" y="100"/>
                </a:cubicBezTo>
                <a:cubicBezTo>
                  <a:pt x="151" y="100"/>
                  <a:pt x="151" y="100"/>
                  <a:pt x="151" y="100"/>
                </a:cubicBezTo>
                <a:cubicBezTo>
                  <a:pt x="146" y="100"/>
                  <a:pt x="141" y="100"/>
                  <a:pt x="136" y="101"/>
                </a:cubicBezTo>
                <a:cubicBezTo>
                  <a:pt x="136" y="101"/>
                  <a:pt x="136" y="101"/>
                  <a:pt x="136" y="101"/>
                </a:cubicBezTo>
                <a:cubicBezTo>
                  <a:pt x="131" y="101"/>
                  <a:pt x="127" y="101"/>
                  <a:pt x="122" y="101"/>
                </a:cubicBezTo>
                <a:cubicBezTo>
                  <a:pt x="122" y="101"/>
                  <a:pt x="121" y="101"/>
                  <a:pt x="121" y="101"/>
                </a:cubicBezTo>
                <a:cubicBezTo>
                  <a:pt x="116" y="101"/>
                  <a:pt x="112" y="101"/>
                  <a:pt x="108" y="100"/>
                </a:cubicBezTo>
                <a:cubicBezTo>
                  <a:pt x="107" y="100"/>
                  <a:pt x="107" y="100"/>
                  <a:pt x="107" y="100"/>
                </a:cubicBezTo>
                <a:cubicBezTo>
                  <a:pt x="98" y="100"/>
                  <a:pt x="90" y="99"/>
                  <a:pt x="82" y="98"/>
                </a:cubicBezTo>
                <a:cubicBezTo>
                  <a:pt x="82" y="98"/>
                  <a:pt x="82" y="98"/>
                  <a:pt x="81" y="98"/>
                </a:cubicBezTo>
                <a:cubicBezTo>
                  <a:pt x="78" y="98"/>
                  <a:pt x="74" y="97"/>
                  <a:pt x="71" y="97"/>
                </a:cubicBezTo>
                <a:cubicBezTo>
                  <a:pt x="70" y="97"/>
                  <a:pt x="70" y="97"/>
                  <a:pt x="69" y="97"/>
                </a:cubicBezTo>
                <a:cubicBezTo>
                  <a:pt x="66" y="96"/>
                  <a:pt x="63" y="96"/>
                  <a:pt x="59" y="95"/>
                </a:cubicBezTo>
                <a:cubicBezTo>
                  <a:pt x="59" y="95"/>
                  <a:pt x="59" y="95"/>
                  <a:pt x="58" y="95"/>
                </a:cubicBezTo>
                <a:cubicBezTo>
                  <a:pt x="55" y="95"/>
                  <a:pt x="52" y="94"/>
                  <a:pt x="49" y="94"/>
                </a:cubicBezTo>
                <a:cubicBezTo>
                  <a:pt x="38" y="87"/>
                  <a:pt x="26" y="79"/>
                  <a:pt x="17" y="67"/>
                </a:cubicBezTo>
                <a:cubicBezTo>
                  <a:pt x="45" y="73"/>
                  <a:pt x="87" y="78"/>
                  <a:pt x="145" y="74"/>
                </a:cubicBezTo>
                <a:close/>
                <a:moveTo>
                  <a:pt x="106" y="112"/>
                </a:moveTo>
                <a:cubicBezTo>
                  <a:pt x="111" y="112"/>
                  <a:pt x="115" y="112"/>
                  <a:pt x="120" y="112"/>
                </a:cubicBezTo>
                <a:cubicBezTo>
                  <a:pt x="121" y="112"/>
                  <a:pt x="121" y="112"/>
                  <a:pt x="122" y="112"/>
                </a:cubicBezTo>
                <a:cubicBezTo>
                  <a:pt x="127" y="112"/>
                  <a:pt x="132" y="112"/>
                  <a:pt x="137" y="112"/>
                </a:cubicBezTo>
                <a:cubicBezTo>
                  <a:pt x="137" y="112"/>
                  <a:pt x="138" y="111"/>
                  <a:pt x="138" y="111"/>
                </a:cubicBezTo>
                <a:cubicBezTo>
                  <a:pt x="144" y="111"/>
                  <a:pt x="149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7" y="119"/>
                  <a:pt x="159" y="129"/>
                  <a:pt x="156" y="138"/>
                </a:cubicBezTo>
                <a:cubicBezTo>
                  <a:pt x="138" y="138"/>
                  <a:pt x="122" y="136"/>
                  <a:pt x="107" y="134"/>
                </a:cubicBezTo>
                <a:cubicBezTo>
                  <a:pt x="108" y="132"/>
                  <a:pt x="108" y="129"/>
                  <a:pt x="108" y="126"/>
                </a:cubicBezTo>
                <a:cubicBezTo>
                  <a:pt x="107" y="120"/>
                  <a:pt x="101" y="116"/>
                  <a:pt x="92" y="112"/>
                </a:cubicBezTo>
                <a:cubicBezTo>
                  <a:pt x="97" y="112"/>
                  <a:pt x="101" y="112"/>
                  <a:pt x="106" y="112"/>
                </a:cubicBezTo>
                <a:cubicBezTo>
                  <a:pt x="106" y="112"/>
                  <a:pt x="106" y="112"/>
                  <a:pt x="106" y="112"/>
                </a:cubicBezTo>
                <a:close/>
                <a:moveTo>
                  <a:pt x="100" y="144"/>
                </a:moveTo>
                <a:cubicBezTo>
                  <a:pt x="115" y="146"/>
                  <a:pt x="132" y="148"/>
                  <a:pt x="151" y="147"/>
                </a:cubicBezTo>
                <a:cubicBezTo>
                  <a:pt x="148" y="152"/>
                  <a:pt x="144" y="156"/>
                  <a:pt x="139" y="160"/>
                </a:cubicBezTo>
                <a:cubicBezTo>
                  <a:pt x="133" y="164"/>
                  <a:pt x="124" y="166"/>
                  <a:pt x="115" y="168"/>
                </a:cubicBezTo>
                <a:cubicBezTo>
                  <a:pt x="102" y="166"/>
                  <a:pt x="90" y="163"/>
                  <a:pt x="80" y="160"/>
                </a:cubicBezTo>
                <a:cubicBezTo>
                  <a:pt x="86" y="155"/>
                  <a:pt x="95" y="150"/>
                  <a:pt x="100" y="144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6"/>
          <p:cNvSpPr>
            <a:spLocks noEditPoints="1"/>
          </p:cNvSpPr>
          <p:nvPr/>
        </p:nvSpPr>
        <p:spPr bwMode="auto">
          <a:xfrm>
            <a:off x="8491538" y="2682876"/>
            <a:ext cx="396875" cy="442913"/>
          </a:xfrm>
          <a:custGeom>
            <a:avLst/>
            <a:gdLst>
              <a:gd name="T0" fmla="*/ 147 w 179"/>
              <a:gd name="T1" fmla="*/ 117 h 199"/>
              <a:gd name="T2" fmla="*/ 147 w 179"/>
              <a:gd name="T3" fmla="*/ 61 h 199"/>
              <a:gd name="T4" fmla="*/ 179 w 179"/>
              <a:gd name="T5" fmla="*/ 66 h 199"/>
              <a:gd name="T6" fmla="*/ 179 w 179"/>
              <a:gd name="T7" fmla="*/ 112 h 199"/>
              <a:gd name="T8" fmla="*/ 147 w 179"/>
              <a:gd name="T9" fmla="*/ 117 h 199"/>
              <a:gd name="T10" fmla="*/ 23 w 179"/>
              <a:gd name="T11" fmla="*/ 35 h 199"/>
              <a:gd name="T12" fmla="*/ 23 w 179"/>
              <a:gd name="T13" fmla="*/ 199 h 199"/>
              <a:gd name="T14" fmla="*/ 11 w 179"/>
              <a:gd name="T15" fmla="*/ 199 h 199"/>
              <a:gd name="T16" fmla="*/ 11 w 179"/>
              <a:gd name="T17" fmla="*/ 35 h 199"/>
              <a:gd name="T18" fmla="*/ 0 w 179"/>
              <a:gd name="T19" fmla="*/ 18 h 199"/>
              <a:gd name="T20" fmla="*/ 18 w 179"/>
              <a:gd name="T21" fmla="*/ 0 h 199"/>
              <a:gd name="T22" fmla="*/ 36 w 179"/>
              <a:gd name="T23" fmla="*/ 18 h 199"/>
              <a:gd name="T24" fmla="*/ 23 w 179"/>
              <a:gd name="T25" fmla="*/ 35 h 199"/>
              <a:gd name="T26" fmla="*/ 67 w 179"/>
              <a:gd name="T27" fmla="*/ 130 h 199"/>
              <a:gd name="T28" fmla="*/ 31 w 179"/>
              <a:gd name="T29" fmla="*/ 135 h 199"/>
              <a:gd name="T30" fmla="*/ 31 w 179"/>
              <a:gd name="T31" fmla="*/ 43 h 199"/>
              <a:gd name="T32" fmla="*/ 67 w 179"/>
              <a:gd name="T33" fmla="*/ 49 h 199"/>
              <a:gd name="T34" fmla="*/ 67 w 179"/>
              <a:gd name="T35" fmla="*/ 130 h 199"/>
              <a:gd name="T36" fmla="*/ 91 w 179"/>
              <a:gd name="T37" fmla="*/ 52 h 199"/>
              <a:gd name="T38" fmla="*/ 123 w 179"/>
              <a:gd name="T39" fmla="*/ 57 h 199"/>
              <a:gd name="T40" fmla="*/ 123 w 179"/>
              <a:gd name="T41" fmla="*/ 121 h 199"/>
              <a:gd name="T42" fmla="*/ 91 w 179"/>
              <a:gd name="T43" fmla="*/ 126 h 199"/>
              <a:gd name="T44" fmla="*/ 91 w 179"/>
              <a:gd name="T45" fmla="*/ 52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9" h="199">
                <a:moveTo>
                  <a:pt x="147" y="117"/>
                </a:moveTo>
                <a:cubicBezTo>
                  <a:pt x="147" y="61"/>
                  <a:pt x="147" y="61"/>
                  <a:pt x="147" y="61"/>
                </a:cubicBezTo>
                <a:cubicBezTo>
                  <a:pt x="179" y="66"/>
                  <a:pt x="179" y="66"/>
                  <a:pt x="179" y="66"/>
                </a:cubicBezTo>
                <a:cubicBezTo>
                  <a:pt x="179" y="112"/>
                  <a:pt x="179" y="112"/>
                  <a:pt x="179" y="112"/>
                </a:cubicBezTo>
                <a:lnTo>
                  <a:pt x="147" y="117"/>
                </a:lnTo>
                <a:close/>
                <a:moveTo>
                  <a:pt x="23" y="35"/>
                </a:moveTo>
                <a:cubicBezTo>
                  <a:pt x="23" y="199"/>
                  <a:pt x="23" y="199"/>
                  <a:pt x="23" y="199"/>
                </a:cubicBezTo>
                <a:cubicBezTo>
                  <a:pt x="11" y="199"/>
                  <a:pt x="11" y="199"/>
                  <a:pt x="11" y="199"/>
                </a:cubicBezTo>
                <a:cubicBezTo>
                  <a:pt x="11" y="35"/>
                  <a:pt x="11" y="35"/>
                  <a:pt x="11" y="35"/>
                </a:cubicBezTo>
                <a:cubicBezTo>
                  <a:pt x="5" y="32"/>
                  <a:pt x="0" y="25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28" y="0"/>
                  <a:pt x="36" y="8"/>
                  <a:pt x="36" y="18"/>
                </a:cubicBezTo>
                <a:cubicBezTo>
                  <a:pt x="36" y="26"/>
                  <a:pt x="31" y="33"/>
                  <a:pt x="23" y="35"/>
                </a:cubicBezTo>
                <a:close/>
                <a:moveTo>
                  <a:pt x="67" y="130"/>
                </a:moveTo>
                <a:cubicBezTo>
                  <a:pt x="31" y="135"/>
                  <a:pt x="31" y="135"/>
                  <a:pt x="31" y="135"/>
                </a:cubicBezTo>
                <a:cubicBezTo>
                  <a:pt x="31" y="43"/>
                  <a:pt x="31" y="43"/>
                  <a:pt x="31" y="43"/>
                </a:cubicBezTo>
                <a:cubicBezTo>
                  <a:pt x="67" y="49"/>
                  <a:pt x="67" y="49"/>
                  <a:pt x="67" y="49"/>
                </a:cubicBezTo>
                <a:lnTo>
                  <a:pt x="67" y="130"/>
                </a:lnTo>
                <a:close/>
                <a:moveTo>
                  <a:pt x="91" y="52"/>
                </a:moveTo>
                <a:cubicBezTo>
                  <a:pt x="123" y="57"/>
                  <a:pt x="123" y="57"/>
                  <a:pt x="123" y="57"/>
                </a:cubicBezTo>
                <a:cubicBezTo>
                  <a:pt x="123" y="121"/>
                  <a:pt x="123" y="121"/>
                  <a:pt x="123" y="121"/>
                </a:cubicBezTo>
                <a:cubicBezTo>
                  <a:pt x="91" y="126"/>
                  <a:pt x="91" y="126"/>
                  <a:pt x="91" y="126"/>
                </a:cubicBezTo>
                <a:lnTo>
                  <a:pt x="91" y="52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7"/>
          <p:cNvSpPr>
            <a:spLocks/>
          </p:cNvSpPr>
          <p:nvPr/>
        </p:nvSpPr>
        <p:spPr bwMode="auto">
          <a:xfrm>
            <a:off x="8982075" y="2655888"/>
            <a:ext cx="484188" cy="439738"/>
          </a:xfrm>
          <a:custGeom>
            <a:avLst/>
            <a:gdLst>
              <a:gd name="T0" fmla="*/ 201 w 217"/>
              <a:gd name="T1" fmla="*/ 69 h 197"/>
              <a:gd name="T2" fmla="*/ 215 w 217"/>
              <a:gd name="T3" fmla="*/ 78 h 197"/>
              <a:gd name="T4" fmla="*/ 194 w 217"/>
              <a:gd name="T5" fmla="*/ 75 h 197"/>
              <a:gd name="T6" fmla="*/ 196 w 217"/>
              <a:gd name="T7" fmla="*/ 91 h 197"/>
              <a:gd name="T8" fmla="*/ 188 w 217"/>
              <a:gd name="T9" fmla="*/ 96 h 197"/>
              <a:gd name="T10" fmla="*/ 181 w 217"/>
              <a:gd name="T11" fmla="*/ 93 h 197"/>
              <a:gd name="T12" fmla="*/ 185 w 217"/>
              <a:gd name="T13" fmla="*/ 77 h 197"/>
              <a:gd name="T14" fmla="*/ 167 w 217"/>
              <a:gd name="T15" fmla="*/ 102 h 197"/>
              <a:gd name="T16" fmla="*/ 126 w 217"/>
              <a:gd name="T17" fmla="*/ 169 h 197"/>
              <a:gd name="T18" fmla="*/ 169 w 217"/>
              <a:gd name="T19" fmla="*/ 169 h 197"/>
              <a:gd name="T20" fmla="*/ 164 w 217"/>
              <a:gd name="T21" fmla="*/ 155 h 197"/>
              <a:gd name="T22" fmla="*/ 216 w 217"/>
              <a:gd name="T23" fmla="*/ 175 h 197"/>
              <a:gd name="T24" fmla="*/ 164 w 217"/>
              <a:gd name="T25" fmla="*/ 194 h 197"/>
              <a:gd name="T26" fmla="*/ 170 w 217"/>
              <a:gd name="T27" fmla="*/ 181 h 197"/>
              <a:gd name="T28" fmla="*/ 57 w 217"/>
              <a:gd name="T29" fmla="*/ 181 h 197"/>
              <a:gd name="T30" fmla="*/ 48 w 217"/>
              <a:gd name="T31" fmla="*/ 197 h 197"/>
              <a:gd name="T32" fmla="*/ 17 w 217"/>
              <a:gd name="T33" fmla="*/ 197 h 197"/>
              <a:gd name="T34" fmla="*/ 26 w 217"/>
              <a:gd name="T35" fmla="*/ 181 h 197"/>
              <a:gd name="T36" fmla="*/ 36 w 217"/>
              <a:gd name="T37" fmla="*/ 181 h 197"/>
              <a:gd name="T38" fmla="*/ 36 w 217"/>
              <a:gd name="T39" fmla="*/ 169 h 197"/>
              <a:gd name="T40" fmla="*/ 26 w 217"/>
              <a:gd name="T41" fmla="*/ 169 h 197"/>
              <a:gd name="T42" fmla="*/ 17 w 217"/>
              <a:gd name="T43" fmla="*/ 153 h 197"/>
              <a:gd name="T44" fmla="*/ 48 w 217"/>
              <a:gd name="T45" fmla="*/ 153 h 197"/>
              <a:gd name="T46" fmla="*/ 57 w 217"/>
              <a:gd name="T47" fmla="*/ 169 h 197"/>
              <a:gd name="T48" fmla="*/ 114 w 217"/>
              <a:gd name="T49" fmla="*/ 169 h 197"/>
              <a:gd name="T50" fmla="*/ 83 w 217"/>
              <a:gd name="T51" fmla="*/ 112 h 197"/>
              <a:gd name="T52" fmla="*/ 60 w 217"/>
              <a:gd name="T53" fmla="*/ 122 h 197"/>
              <a:gd name="T54" fmla="*/ 62 w 217"/>
              <a:gd name="T55" fmla="*/ 96 h 197"/>
              <a:gd name="T56" fmla="*/ 47 w 217"/>
              <a:gd name="T57" fmla="*/ 114 h 197"/>
              <a:gd name="T58" fmla="*/ 49 w 217"/>
              <a:gd name="T59" fmla="*/ 82 h 197"/>
              <a:gd name="T60" fmla="*/ 36 w 217"/>
              <a:gd name="T61" fmla="*/ 108 h 197"/>
              <a:gd name="T62" fmla="*/ 37 w 217"/>
              <a:gd name="T63" fmla="*/ 67 h 197"/>
              <a:gd name="T64" fmla="*/ 21 w 217"/>
              <a:gd name="T65" fmla="*/ 97 h 197"/>
              <a:gd name="T66" fmla="*/ 112 w 217"/>
              <a:gd name="T67" fmla="*/ 79 h 197"/>
              <a:gd name="T68" fmla="*/ 135 w 217"/>
              <a:gd name="T69" fmla="*/ 86 h 197"/>
              <a:gd name="T70" fmla="*/ 175 w 217"/>
              <a:gd name="T71" fmla="*/ 59 h 197"/>
              <a:gd name="T72" fmla="*/ 160 w 217"/>
              <a:gd name="T73" fmla="*/ 54 h 197"/>
              <a:gd name="T74" fmla="*/ 173 w 217"/>
              <a:gd name="T75" fmla="*/ 49 h 197"/>
              <a:gd name="T76" fmla="*/ 158 w 217"/>
              <a:gd name="T77" fmla="*/ 42 h 197"/>
              <a:gd name="T78" fmla="*/ 177 w 217"/>
              <a:gd name="T79" fmla="*/ 42 h 197"/>
              <a:gd name="T80" fmla="*/ 169 w 217"/>
              <a:gd name="T81" fmla="*/ 32 h 197"/>
              <a:gd name="T82" fmla="*/ 188 w 217"/>
              <a:gd name="T83" fmla="*/ 39 h 197"/>
              <a:gd name="T84" fmla="*/ 186 w 217"/>
              <a:gd name="T85" fmla="*/ 29 h 197"/>
              <a:gd name="T86" fmla="*/ 203 w 217"/>
              <a:gd name="T87" fmla="*/ 55 h 197"/>
              <a:gd name="T88" fmla="*/ 217 w 217"/>
              <a:gd name="T89" fmla="*/ 61 h 197"/>
              <a:gd name="T90" fmla="*/ 201 w 217"/>
              <a:gd name="T91" fmla="*/ 69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7" h="197">
                <a:moveTo>
                  <a:pt x="201" y="69"/>
                </a:moveTo>
                <a:cubicBezTo>
                  <a:pt x="216" y="71"/>
                  <a:pt x="215" y="78"/>
                  <a:pt x="215" y="78"/>
                </a:cubicBezTo>
                <a:cubicBezTo>
                  <a:pt x="215" y="78"/>
                  <a:pt x="205" y="74"/>
                  <a:pt x="194" y="75"/>
                </a:cubicBezTo>
                <a:cubicBezTo>
                  <a:pt x="188" y="78"/>
                  <a:pt x="196" y="82"/>
                  <a:pt x="196" y="91"/>
                </a:cubicBezTo>
                <a:cubicBezTo>
                  <a:pt x="197" y="101"/>
                  <a:pt x="188" y="97"/>
                  <a:pt x="188" y="96"/>
                </a:cubicBezTo>
                <a:cubicBezTo>
                  <a:pt x="182" y="100"/>
                  <a:pt x="181" y="93"/>
                  <a:pt x="181" y="93"/>
                </a:cubicBezTo>
                <a:cubicBezTo>
                  <a:pt x="181" y="93"/>
                  <a:pt x="180" y="84"/>
                  <a:pt x="185" y="77"/>
                </a:cubicBezTo>
                <a:cubicBezTo>
                  <a:pt x="176" y="80"/>
                  <a:pt x="169" y="87"/>
                  <a:pt x="167" y="102"/>
                </a:cubicBezTo>
                <a:cubicBezTo>
                  <a:pt x="167" y="132"/>
                  <a:pt x="127" y="132"/>
                  <a:pt x="126" y="169"/>
                </a:cubicBezTo>
                <a:cubicBezTo>
                  <a:pt x="169" y="169"/>
                  <a:pt x="169" y="169"/>
                  <a:pt x="169" y="169"/>
                </a:cubicBezTo>
                <a:cubicBezTo>
                  <a:pt x="164" y="155"/>
                  <a:pt x="164" y="155"/>
                  <a:pt x="164" y="155"/>
                </a:cubicBezTo>
                <a:cubicBezTo>
                  <a:pt x="216" y="175"/>
                  <a:pt x="216" y="175"/>
                  <a:pt x="216" y="175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70" y="181"/>
                  <a:pt x="170" y="181"/>
                  <a:pt x="170" y="181"/>
                </a:cubicBezTo>
                <a:cubicBezTo>
                  <a:pt x="57" y="181"/>
                  <a:pt x="57" y="181"/>
                  <a:pt x="57" y="181"/>
                </a:cubicBezTo>
                <a:cubicBezTo>
                  <a:pt x="48" y="197"/>
                  <a:pt x="48" y="197"/>
                  <a:pt x="48" y="197"/>
                </a:cubicBezTo>
                <a:cubicBezTo>
                  <a:pt x="17" y="197"/>
                  <a:pt x="17" y="197"/>
                  <a:pt x="17" y="197"/>
                </a:cubicBezTo>
                <a:cubicBezTo>
                  <a:pt x="26" y="181"/>
                  <a:pt x="26" y="181"/>
                  <a:pt x="26" y="181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26" y="169"/>
                  <a:pt x="26" y="169"/>
                  <a:pt x="26" y="169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48" y="153"/>
                  <a:pt x="48" y="153"/>
                  <a:pt x="48" y="153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3" y="138"/>
                  <a:pt x="83" y="131"/>
                  <a:pt x="83" y="112"/>
                </a:cubicBezTo>
                <a:cubicBezTo>
                  <a:pt x="83" y="105"/>
                  <a:pt x="73" y="99"/>
                  <a:pt x="60" y="122"/>
                </a:cubicBezTo>
                <a:cubicBezTo>
                  <a:pt x="52" y="107"/>
                  <a:pt x="62" y="96"/>
                  <a:pt x="62" y="96"/>
                </a:cubicBezTo>
                <a:cubicBezTo>
                  <a:pt x="62" y="96"/>
                  <a:pt x="54" y="92"/>
                  <a:pt x="47" y="114"/>
                </a:cubicBezTo>
                <a:cubicBezTo>
                  <a:pt x="43" y="97"/>
                  <a:pt x="49" y="82"/>
                  <a:pt x="49" y="82"/>
                </a:cubicBezTo>
                <a:cubicBezTo>
                  <a:pt x="49" y="82"/>
                  <a:pt x="36" y="86"/>
                  <a:pt x="36" y="108"/>
                </a:cubicBezTo>
                <a:cubicBezTo>
                  <a:pt x="24" y="95"/>
                  <a:pt x="37" y="67"/>
                  <a:pt x="37" y="67"/>
                </a:cubicBezTo>
                <a:cubicBezTo>
                  <a:pt x="37" y="67"/>
                  <a:pt x="24" y="74"/>
                  <a:pt x="21" y="97"/>
                </a:cubicBezTo>
                <a:cubicBezTo>
                  <a:pt x="0" y="21"/>
                  <a:pt x="103" y="0"/>
                  <a:pt x="112" y="79"/>
                </a:cubicBezTo>
                <a:cubicBezTo>
                  <a:pt x="113" y="83"/>
                  <a:pt x="119" y="91"/>
                  <a:pt x="135" y="86"/>
                </a:cubicBezTo>
                <a:cubicBezTo>
                  <a:pt x="142" y="82"/>
                  <a:pt x="157" y="66"/>
                  <a:pt x="175" y="59"/>
                </a:cubicBezTo>
                <a:cubicBezTo>
                  <a:pt x="172" y="57"/>
                  <a:pt x="166" y="54"/>
                  <a:pt x="160" y="54"/>
                </a:cubicBezTo>
                <a:cubicBezTo>
                  <a:pt x="166" y="46"/>
                  <a:pt x="173" y="49"/>
                  <a:pt x="173" y="49"/>
                </a:cubicBezTo>
                <a:cubicBezTo>
                  <a:pt x="173" y="49"/>
                  <a:pt x="171" y="43"/>
                  <a:pt x="158" y="42"/>
                </a:cubicBezTo>
                <a:cubicBezTo>
                  <a:pt x="166" y="36"/>
                  <a:pt x="177" y="42"/>
                  <a:pt x="177" y="42"/>
                </a:cubicBezTo>
                <a:cubicBezTo>
                  <a:pt x="177" y="42"/>
                  <a:pt x="173" y="34"/>
                  <a:pt x="169" y="32"/>
                </a:cubicBezTo>
                <a:cubicBezTo>
                  <a:pt x="183" y="29"/>
                  <a:pt x="188" y="39"/>
                  <a:pt x="188" y="39"/>
                </a:cubicBezTo>
                <a:cubicBezTo>
                  <a:pt x="188" y="39"/>
                  <a:pt x="190" y="34"/>
                  <a:pt x="186" y="29"/>
                </a:cubicBezTo>
                <a:cubicBezTo>
                  <a:pt x="203" y="33"/>
                  <a:pt x="203" y="52"/>
                  <a:pt x="203" y="55"/>
                </a:cubicBezTo>
                <a:cubicBezTo>
                  <a:pt x="207" y="56"/>
                  <a:pt x="212" y="58"/>
                  <a:pt x="217" y="61"/>
                </a:cubicBezTo>
                <a:cubicBezTo>
                  <a:pt x="214" y="61"/>
                  <a:pt x="202" y="65"/>
                  <a:pt x="201" y="69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8"/>
          <p:cNvSpPr>
            <a:spLocks/>
          </p:cNvSpPr>
          <p:nvPr/>
        </p:nvSpPr>
        <p:spPr bwMode="auto">
          <a:xfrm>
            <a:off x="9588500" y="2687638"/>
            <a:ext cx="422275" cy="441325"/>
          </a:xfrm>
          <a:custGeom>
            <a:avLst/>
            <a:gdLst>
              <a:gd name="T0" fmla="*/ 184 w 190"/>
              <a:gd name="T1" fmla="*/ 106 h 198"/>
              <a:gd name="T2" fmla="*/ 164 w 190"/>
              <a:gd name="T3" fmla="*/ 90 h 198"/>
              <a:gd name="T4" fmla="*/ 143 w 190"/>
              <a:gd name="T5" fmla="*/ 106 h 198"/>
              <a:gd name="T6" fmla="*/ 122 w 190"/>
              <a:gd name="T7" fmla="*/ 90 h 198"/>
              <a:gd name="T8" fmla="*/ 105 w 190"/>
              <a:gd name="T9" fmla="*/ 105 h 198"/>
              <a:gd name="T10" fmla="*/ 105 w 190"/>
              <a:gd name="T11" fmla="*/ 165 h 198"/>
              <a:gd name="T12" fmla="*/ 101 w 190"/>
              <a:gd name="T13" fmla="*/ 180 h 198"/>
              <a:gd name="T14" fmla="*/ 95 w 190"/>
              <a:gd name="T15" fmla="*/ 191 h 198"/>
              <a:gd name="T16" fmla="*/ 86 w 190"/>
              <a:gd name="T17" fmla="*/ 196 h 198"/>
              <a:gd name="T18" fmla="*/ 73 w 190"/>
              <a:gd name="T19" fmla="*/ 198 h 198"/>
              <a:gd name="T20" fmla="*/ 62 w 190"/>
              <a:gd name="T21" fmla="*/ 196 h 198"/>
              <a:gd name="T22" fmla="*/ 53 w 190"/>
              <a:gd name="T23" fmla="*/ 191 h 198"/>
              <a:gd name="T24" fmla="*/ 48 w 190"/>
              <a:gd name="T25" fmla="*/ 182 h 198"/>
              <a:gd name="T26" fmla="*/ 46 w 190"/>
              <a:gd name="T27" fmla="*/ 169 h 198"/>
              <a:gd name="T28" fmla="*/ 46 w 190"/>
              <a:gd name="T29" fmla="*/ 163 h 198"/>
              <a:gd name="T30" fmla="*/ 62 w 190"/>
              <a:gd name="T31" fmla="*/ 163 h 198"/>
              <a:gd name="T32" fmla="*/ 64 w 190"/>
              <a:gd name="T33" fmla="*/ 180 h 198"/>
              <a:gd name="T34" fmla="*/ 73 w 190"/>
              <a:gd name="T35" fmla="*/ 184 h 198"/>
              <a:gd name="T36" fmla="*/ 80 w 190"/>
              <a:gd name="T37" fmla="*/ 183 h 198"/>
              <a:gd name="T38" fmla="*/ 84 w 190"/>
              <a:gd name="T39" fmla="*/ 179 h 198"/>
              <a:gd name="T40" fmla="*/ 84 w 190"/>
              <a:gd name="T41" fmla="*/ 173 h 198"/>
              <a:gd name="T42" fmla="*/ 85 w 190"/>
              <a:gd name="T43" fmla="*/ 165 h 198"/>
              <a:gd name="T44" fmla="*/ 85 w 190"/>
              <a:gd name="T45" fmla="*/ 104 h 198"/>
              <a:gd name="T46" fmla="*/ 66 w 190"/>
              <a:gd name="T47" fmla="*/ 90 h 198"/>
              <a:gd name="T48" fmla="*/ 44 w 190"/>
              <a:gd name="T49" fmla="*/ 106 h 198"/>
              <a:gd name="T50" fmla="*/ 23 w 190"/>
              <a:gd name="T51" fmla="*/ 90 h 198"/>
              <a:gd name="T52" fmla="*/ 3 w 190"/>
              <a:gd name="T53" fmla="*/ 106 h 198"/>
              <a:gd name="T54" fmla="*/ 82 w 190"/>
              <a:gd name="T55" fmla="*/ 16 h 198"/>
              <a:gd name="T56" fmla="*/ 94 w 190"/>
              <a:gd name="T57" fmla="*/ 0 h 198"/>
              <a:gd name="T58" fmla="*/ 105 w 190"/>
              <a:gd name="T59" fmla="*/ 16 h 198"/>
              <a:gd name="T60" fmla="*/ 184 w 190"/>
              <a:gd name="T61" fmla="*/ 106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90" h="198">
                <a:moveTo>
                  <a:pt x="184" y="106"/>
                </a:moveTo>
                <a:cubicBezTo>
                  <a:pt x="184" y="106"/>
                  <a:pt x="175" y="90"/>
                  <a:pt x="164" y="90"/>
                </a:cubicBezTo>
                <a:cubicBezTo>
                  <a:pt x="154" y="90"/>
                  <a:pt x="143" y="106"/>
                  <a:pt x="143" y="106"/>
                </a:cubicBezTo>
                <a:cubicBezTo>
                  <a:pt x="143" y="106"/>
                  <a:pt x="132" y="90"/>
                  <a:pt x="122" y="90"/>
                </a:cubicBezTo>
                <a:cubicBezTo>
                  <a:pt x="114" y="90"/>
                  <a:pt x="107" y="101"/>
                  <a:pt x="105" y="105"/>
                </a:cubicBezTo>
                <a:cubicBezTo>
                  <a:pt x="105" y="165"/>
                  <a:pt x="105" y="165"/>
                  <a:pt x="105" y="165"/>
                </a:cubicBezTo>
                <a:cubicBezTo>
                  <a:pt x="105" y="171"/>
                  <a:pt x="102" y="176"/>
                  <a:pt x="101" y="180"/>
                </a:cubicBezTo>
                <a:cubicBezTo>
                  <a:pt x="99" y="185"/>
                  <a:pt x="97" y="188"/>
                  <a:pt x="95" y="191"/>
                </a:cubicBezTo>
                <a:cubicBezTo>
                  <a:pt x="93" y="193"/>
                  <a:pt x="90" y="195"/>
                  <a:pt x="86" y="196"/>
                </a:cubicBezTo>
                <a:cubicBezTo>
                  <a:pt x="82" y="197"/>
                  <a:pt x="78" y="198"/>
                  <a:pt x="73" y="198"/>
                </a:cubicBezTo>
                <a:cubicBezTo>
                  <a:pt x="69" y="198"/>
                  <a:pt x="65" y="197"/>
                  <a:pt x="62" y="196"/>
                </a:cubicBezTo>
                <a:cubicBezTo>
                  <a:pt x="58" y="195"/>
                  <a:pt x="56" y="193"/>
                  <a:pt x="53" y="191"/>
                </a:cubicBezTo>
                <a:cubicBezTo>
                  <a:pt x="51" y="188"/>
                  <a:pt x="49" y="185"/>
                  <a:pt x="48" y="182"/>
                </a:cubicBezTo>
                <a:cubicBezTo>
                  <a:pt x="47" y="178"/>
                  <a:pt x="46" y="173"/>
                  <a:pt x="46" y="169"/>
                </a:cubicBezTo>
                <a:cubicBezTo>
                  <a:pt x="46" y="163"/>
                  <a:pt x="46" y="163"/>
                  <a:pt x="46" y="163"/>
                </a:cubicBezTo>
                <a:cubicBezTo>
                  <a:pt x="62" y="163"/>
                  <a:pt x="62" y="163"/>
                  <a:pt x="62" y="163"/>
                </a:cubicBezTo>
                <a:cubicBezTo>
                  <a:pt x="62" y="168"/>
                  <a:pt x="62" y="177"/>
                  <a:pt x="64" y="180"/>
                </a:cubicBezTo>
                <a:cubicBezTo>
                  <a:pt x="66" y="183"/>
                  <a:pt x="69" y="184"/>
                  <a:pt x="73" y="184"/>
                </a:cubicBezTo>
                <a:cubicBezTo>
                  <a:pt x="76" y="184"/>
                  <a:pt x="80" y="183"/>
                  <a:pt x="80" y="183"/>
                </a:cubicBezTo>
                <a:cubicBezTo>
                  <a:pt x="80" y="183"/>
                  <a:pt x="83" y="181"/>
                  <a:pt x="84" y="179"/>
                </a:cubicBezTo>
                <a:cubicBezTo>
                  <a:pt x="85" y="177"/>
                  <a:pt x="84" y="173"/>
                  <a:pt x="84" y="173"/>
                </a:cubicBezTo>
                <a:cubicBezTo>
                  <a:pt x="84" y="173"/>
                  <a:pt x="85" y="168"/>
                  <a:pt x="85" y="165"/>
                </a:cubicBezTo>
                <a:cubicBezTo>
                  <a:pt x="85" y="104"/>
                  <a:pt x="85" y="104"/>
                  <a:pt x="85" y="104"/>
                </a:cubicBezTo>
                <a:cubicBezTo>
                  <a:pt x="81" y="100"/>
                  <a:pt x="74" y="90"/>
                  <a:pt x="66" y="90"/>
                </a:cubicBezTo>
                <a:cubicBezTo>
                  <a:pt x="57" y="90"/>
                  <a:pt x="44" y="106"/>
                  <a:pt x="44" y="106"/>
                </a:cubicBezTo>
                <a:cubicBezTo>
                  <a:pt x="44" y="106"/>
                  <a:pt x="32" y="90"/>
                  <a:pt x="23" y="90"/>
                </a:cubicBezTo>
                <a:cubicBezTo>
                  <a:pt x="15" y="90"/>
                  <a:pt x="3" y="106"/>
                  <a:pt x="3" y="106"/>
                </a:cubicBezTo>
                <a:cubicBezTo>
                  <a:pt x="3" y="106"/>
                  <a:pt x="0" y="24"/>
                  <a:pt x="82" y="16"/>
                </a:cubicBezTo>
                <a:cubicBezTo>
                  <a:pt x="94" y="0"/>
                  <a:pt x="94" y="0"/>
                  <a:pt x="94" y="0"/>
                </a:cubicBezTo>
                <a:cubicBezTo>
                  <a:pt x="105" y="16"/>
                  <a:pt x="105" y="16"/>
                  <a:pt x="105" y="16"/>
                </a:cubicBezTo>
                <a:cubicBezTo>
                  <a:pt x="190" y="21"/>
                  <a:pt x="184" y="106"/>
                  <a:pt x="184" y="106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9"/>
          <p:cNvSpPr>
            <a:spLocks noEditPoints="1"/>
          </p:cNvSpPr>
          <p:nvPr/>
        </p:nvSpPr>
        <p:spPr bwMode="auto">
          <a:xfrm>
            <a:off x="10120313" y="2720976"/>
            <a:ext cx="444500" cy="409575"/>
          </a:xfrm>
          <a:custGeom>
            <a:avLst/>
            <a:gdLst>
              <a:gd name="T0" fmla="*/ 126 w 200"/>
              <a:gd name="T1" fmla="*/ 104 h 184"/>
              <a:gd name="T2" fmla="*/ 21 w 200"/>
              <a:gd name="T3" fmla="*/ 104 h 184"/>
              <a:gd name="T4" fmla="*/ 0 w 200"/>
              <a:gd name="T5" fmla="*/ 104 h 184"/>
              <a:gd name="T6" fmla="*/ 78 w 200"/>
              <a:gd name="T7" fmla="*/ 112 h 184"/>
              <a:gd name="T8" fmla="*/ 184 w 200"/>
              <a:gd name="T9" fmla="*/ 112 h 184"/>
              <a:gd name="T10" fmla="*/ 200 w 200"/>
              <a:gd name="T11" fmla="*/ 93 h 184"/>
              <a:gd name="T12" fmla="*/ 126 w 200"/>
              <a:gd name="T13" fmla="*/ 131 h 184"/>
              <a:gd name="T14" fmla="*/ 21 w 200"/>
              <a:gd name="T15" fmla="*/ 131 h 184"/>
              <a:gd name="T16" fmla="*/ 0 w 200"/>
              <a:gd name="T17" fmla="*/ 132 h 184"/>
              <a:gd name="T18" fmla="*/ 78 w 200"/>
              <a:gd name="T19" fmla="*/ 140 h 184"/>
              <a:gd name="T20" fmla="*/ 184 w 200"/>
              <a:gd name="T21" fmla="*/ 140 h 184"/>
              <a:gd name="T22" fmla="*/ 200 w 200"/>
              <a:gd name="T23" fmla="*/ 121 h 184"/>
              <a:gd name="T24" fmla="*/ 126 w 200"/>
              <a:gd name="T25" fmla="*/ 131 h 184"/>
              <a:gd name="T26" fmla="*/ 71 w 200"/>
              <a:gd name="T27" fmla="*/ 159 h 184"/>
              <a:gd name="T28" fmla="*/ 0 w 200"/>
              <a:gd name="T29" fmla="*/ 149 h 184"/>
              <a:gd name="T30" fmla="*/ 15 w 200"/>
              <a:gd name="T31" fmla="*/ 167 h 184"/>
              <a:gd name="T32" fmla="*/ 120 w 200"/>
              <a:gd name="T33" fmla="*/ 167 h 184"/>
              <a:gd name="T34" fmla="*/ 200 w 200"/>
              <a:gd name="T35" fmla="*/ 159 h 184"/>
              <a:gd name="T36" fmla="*/ 178 w 200"/>
              <a:gd name="T37" fmla="*/ 159 h 184"/>
              <a:gd name="T38" fmla="*/ 120 w 200"/>
              <a:gd name="T39" fmla="*/ 21 h 184"/>
              <a:gd name="T40" fmla="*/ 120 w 200"/>
              <a:gd name="T41" fmla="*/ 0 h 184"/>
              <a:gd name="T42" fmla="*/ 120 w 200"/>
              <a:gd name="T43" fmla="*/ 21 h 184"/>
              <a:gd name="T44" fmla="*/ 125 w 200"/>
              <a:gd name="T45" fmla="*/ 10 h 184"/>
              <a:gd name="T46" fmla="*/ 115 w 200"/>
              <a:gd name="T47" fmla="*/ 10 h 184"/>
              <a:gd name="T48" fmla="*/ 158 w 200"/>
              <a:gd name="T49" fmla="*/ 85 h 184"/>
              <a:gd name="T50" fmla="*/ 182 w 200"/>
              <a:gd name="T51" fmla="*/ 58 h 184"/>
              <a:gd name="T52" fmla="*/ 169 w 200"/>
              <a:gd name="T53" fmla="*/ 57 h 184"/>
              <a:gd name="T54" fmla="*/ 158 w 200"/>
              <a:gd name="T55" fmla="*/ 75 h 184"/>
              <a:gd name="T56" fmla="*/ 144 w 200"/>
              <a:gd name="T57" fmla="*/ 43 h 184"/>
              <a:gd name="T58" fmla="*/ 158 w 200"/>
              <a:gd name="T59" fmla="*/ 12 h 184"/>
              <a:gd name="T60" fmla="*/ 169 w 200"/>
              <a:gd name="T61" fmla="*/ 29 h 184"/>
              <a:gd name="T62" fmla="*/ 182 w 200"/>
              <a:gd name="T63" fmla="*/ 28 h 184"/>
              <a:gd name="T64" fmla="*/ 137 w 200"/>
              <a:gd name="T65" fmla="*/ 12 h 184"/>
              <a:gd name="T66" fmla="*/ 137 w 200"/>
              <a:gd name="T67" fmla="*/ 75 h 184"/>
              <a:gd name="T68" fmla="*/ 96 w 200"/>
              <a:gd name="T69" fmla="*/ 69 h 184"/>
              <a:gd name="T70" fmla="*/ 104 w 200"/>
              <a:gd name="T71" fmla="*/ 53 h 184"/>
              <a:gd name="T72" fmla="*/ 120 w 200"/>
              <a:gd name="T73" fmla="*/ 45 h 184"/>
              <a:gd name="T74" fmla="*/ 104 w 200"/>
              <a:gd name="T75" fmla="*/ 29 h 184"/>
              <a:gd name="T76" fmla="*/ 96 w 200"/>
              <a:gd name="T77" fmla="*/ 45 h 184"/>
              <a:gd name="T78" fmla="*/ 80 w 200"/>
              <a:gd name="T79" fmla="*/ 53 h 184"/>
              <a:gd name="T80" fmla="*/ 96 w 200"/>
              <a:gd name="T81" fmla="*/ 69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00" h="184">
                <a:moveTo>
                  <a:pt x="178" y="104"/>
                </a:moveTo>
                <a:cubicBezTo>
                  <a:pt x="159" y="118"/>
                  <a:pt x="144" y="117"/>
                  <a:pt x="126" y="104"/>
                </a:cubicBezTo>
                <a:cubicBezTo>
                  <a:pt x="108" y="90"/>
                  <a:pt x="90" y="89"/>
                  <a:pt x="71" y="104"/>
                </a:cubicBezTo>
                <a:cubicBezTo>
                  <a:pt x="52" y="118"/>
                  <a:pt x="38" y="117"/>
                  <a:pt x="21" y="104"/>
                </a:cubicBezTo>
                <a:cubicBezTo>
                  <a:pt x="13" y="98"/>
                  <a:pt x="7" y="95"/>
                  <a:pt x="0" y="94"/>
                </a:cubicBezTo>
                <a:cubicBezTo>
                  <a:pt x="0" y="104"/>
                  <a:pt x="0" y="104"/>
                  <a:pt x="0" y="104"/>
                </a:cubicBezTo>
                <a:cubicBezTo>
                  <a:pt x="4" y="105"/>
                  <a:pt x="9" y="108"/>
                  <a:pt x="15" y="112"/>
                </a:cubicBezTo>
                <a:cubicBezTo>
                  <a:pt x="37" y="129"/>
                  <a:pt x="55" y="129"/>
                  <a:pt x="78" y="112"/>
                </a:cubicBezTo>
                <a:cubicBezTo>
                  <a:pt x="92" y="101"/>
                  <a:pt x="105" y="101"/>
                  <a:pt x="120" y="112"/>
                </a:cubicBezTo>
                <a:cubicBezTo>
                  <a:pt x="142" y="129"/>
                  <a:pt x="162" y="129"/>
                  <a:pt x="184" y="112"/>
                </a:cubicBezTo>
                <a:cubicBezTo>
                  <a:pt x="190" y="107"/>
                  <a:pt x="195" y="104"/>
                  <a:pt x="200" y="104"/>
                </a:cubicBezTo>
                <a:cubicBezTo>
                  <a:pt x="200" y="93"/>
                  <a:pt x="200" y="93"/>
                  <a:pt x="200" y="93"/>
                </a:cubicBezTo>
                <a:cubicBezTo>
                  <a:pt x="193" y="94"/>
                  <a:pt x="186" y="97"/>
                  <a:pt x="178" y="104"/>
                </a:cubicBezTo>
                <a:close/>
                <a:moveTo>
                  <a:pt x="126" y="131"/>
                </a:moveTo>
                <a:cubicBezTo>
                  <a:pt x="108" y="118"/>
                  <a:pt x="90" y="117"/>
                  <a:pt x="71" y="131"/>
                </a:cubicBezTo>
                <a:cubicBezTo>
                  <a:pt x="52" y="146"/>
                  <a:pt x="38" y="145"/>
                  <a:pt x="21" y="131"/>
                </a:cubicBezTo>
                <a:cubicBezTo>
                  <a:pt x="13" y="126"/>
                  <a:pt x="7" y="123"/>
                  <a:pt x="0" y="121"/>
                </a:cubicBezTo>
                <a:cubicBezTo>
                  <a:pt x="0" y="132"/>
                  <a:pt x="0" y="132"/>
                  <a:pt x="0" y="132"/>
                </a:cubicBezTo>
                <a:cubicBezTo>
                  <a:pt x="4" y="133"/>
                  <a:pt x="9" y="136"/>
                  <a:pt x="15" y="140"/>
                </a:cubicBezTo>
                <a:cubicBezTo>
                  <a:pt x="37" y="156"/>
                  <a:pt x="55" y="156"/>
                  <a:pt x="78" y="140"/>
                </a:cubicBezTo>
                <a:cubicBezTo>
                  <a:pt x="92" y="129"/>
                  <a:pt x="105" y="129"/>
                  <a:pt x="120" y="140"/>
                </a:cubicBezTo>
                <a:cubicBezTo>
                  <a:pt x="142" y="156"/>
                  <a:pt x="162" y="156"/>
                  <a:pt x="184" y="140"/>
                </a:cubicBezTo>
                <a:cubicBezTo>
                  <a:pt x="190" y="135"/>
                  <a:pt x="195" y="132"/>
                  <a:pt x="200" y="131"/>
                </a:cubicBezTo>
                <a:cubicBezTo>
                  <a:pt x="200" y="121"/>
                  <a:pt x="200" y="121"/>
                  <a:pt x="200" y="121"/>
                </a:cubicBezTo>
                <a:cubicBezTo>
                  <a:pt x="193" y="122"/>
                  <a:pt x="186" y="125"/>
                  <a:pt x="178" y="131"/>
                </a:cubicBezTo>
                <a:cubicBezTo>
                  <a:pt x="159" y="146"/>
                  <a:pt x="144" y="145"/>
                  <a:pt x="126" y="131"/>
                </a:cubicBezTo>
                <a:close/>
                <a:moveTo>
                  <a:pt x="126" y="159"/>
                </a:moveTo>
                <a:cubicBezTo>
                  <a:pt x="108" y="146"/>
                  <a:pt x="90" y="145"/>
                  <a:pt x="71" y="159"/>
                </a:cubicBezTo>
                <a:cubicBezTo>
                  <a:pt x="52" y="174"/>
                  <a:pt x="38" y="172"/>
                  <a:pt x="21" y="159"/>
                </a:cubicBezTo>
                <a:cubicBezTo>
                  <a:pt x="13" y="154"/>
                  <a:pt x="7" y="150"/>
                  <a:pt x="0" y="149"/>
                </a:cubicBezTo>
                <a:cubicBezTo>
                  <a:pt x="0" y="160"/>
                  <a:pt x="0" y="160"/>
                  <a:pt x="0" y="160"/>
                </a:cubicBezTo>
                <a:cubicBezTo>
                  <a:pt x="4" y="161"/>
                  <a:pt x="9" y="163"/>
                  <a:pt x="15" y="167"/>
                </a:cubicBezTo>
                <a:cubicBezTo>
                  <a:pt x="37" y="184"/>
                  <a:pt x="55" y="184"/>
                  <a:pt x="78" y="167"/>
                </a:cubicBezTo>
                <a:cubicBezTo>
                  <a:pt x="92" y="156"/>
                  <a:pt x="105" y="156"/>
                  <a:pt x="120" y="167"/>
                </a:cubicBezTo>
                <a:cubicBezTo>
                  <a:pt x="142" y="184"/>
                  <a:pt x="162" y="184"/>
                  <a:pt x="184" y="167"/>
                </a:cubicBezTo>
                <a:cubicBezTo>
                  <a:pt x="190" y="163"/>
                  <a:pt x="195" y="160"/>
                  <a:pt x="200" y="159"/>
                </a:cubicBezTo>
                <a:cubicBezTo>
                  <a:pt x="200" y="149"/>
                  <a:pt x="200" y="149"/>
                  <a:pt x="200" y="149"/>
                </a:cubicBezTo>
                <a:cubicBezTo>
                  <a:pt x="193" y="150"/>
                  <a:pt x="186" y="153"/>
                  <a:pt x="178" y="159"/>
                </a:cubicBezTo>
                <a:cubicBezTo>
                  <a:pt x="159" y="174"/>
                  <a:pt x="144" y="173"/>
                  <a:pt x="126" y="159"/>
                </a:cubicBezTo>
                <a:close/>
                <a:moveTo>
                  <a:pt x="120" y="21"/>
                </a:moveTo>
                <a:cubicBezTo>
                  <a:pt x="126" y="21"/>
                  <a:pt x="130" y="16"/>
                  <a:pt x="130" y="10"/>
                </a:cubicBezTo>
                <a:cubicBezTo>
                  <a:pt x="130" y="5"/>
                  <a:pt x="126" y="0"/>
                  <a:pt x="120" y="0"/>
                </a:cubicBezTo>
                <a:cubicBezTo>
                  <a:pt x="114" y="0"/>
                  <a:pt x="110" y="5"/>
                  <a:pt x="110" y="10"/>
                </a:cubicBezTo>
                <a:cubicBezTo>
                  <a:pt x="110" y="16"/>
                  <a:pt x="114" y="21"/>
                  <a:pt x="120" y="21"/>
                </a:cubicBezTo>
                <a:close/>
                <a:moveTo>
                  <a:pt x="120" y="6"/>
                </a:moveTo>
                <a:cubicBezTo>
                  <a:pt x="123" y="6"/>
                  <a:pt x="125" y="8"/>
                  <a:pt x="125" y="10"/>
                </a:cubicBezTo>
                <a:cubicBezTo>
                  <a:pt x="125" y="13"/>
                  <a:pt x="123" y="15"/>
                  <a:pt x="120" y="15"/>
                </a:cubicBezTo>
                <a:cubicBezTo>
                  <a:pt x="117" y="15"/>
                  <a:pt x="115" y="13"/>
                  <a:pt x="115" y="10"/>
                </a:cubicBezTo>
                <a:cubicBezTo>
                  <a:pt x="115" y="8"/>
                  <a:pt x="117" y="6"/>
                  <a:pt x="120" y="6"/>
                </a:cubicBezTo>
                <a:close/>
                <a:moveTo>
                  <a:pt x="158" y="85"/>
                </a:moveTo>
                <a:cubicBezTo>
                  <a:pt x="166" y="85"/>
                  <a:pt x="173" y="82"/>
                  <a:pt x="177" y="76"/>
                </a:cubicBezTo>
                <a:cubicBezTo>
                  <a:pt x="180" y="71"/>
                  <a:pt x="182" y="67"/>
                  <a:pt x="182" y="58"/>
                </a:cubicBezTo>
                <a:cubicBezTo>
                  <a:pt x="182" y="57"/>
                  <a:pt x="182" y="57"/>
                  <a:pt x="182" y="57"/>
                </a:cubicBezTo>
                <a:cubicBezTo>
                  <a:pt x="169" y="57"/>
                  <a:pt x="169" y="57"/>
                  <a:pt x="169" y="57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69" y="71"/>
                  <a:pt x="166" y="75"/>
                  <a:pt x="158" y="75"/>
                </a:cubicBezTo>
                <a:cubicBezTo>
                  <a:pt x="153" y="75"/>
                  <a:pt x="149" y="73"/>
                  <a:pt x="147" y="69"/>
                </a:cubicBezTo>
                <a:cubicBezTo>
                  <a:pt x="145" y="64"/>
                  <a:pt x="144" y="56"/>
                  <a:pt x="144" y="43"/>
                </a:cubicBezTo>
                <a:cubicBezTo>
                  <a:pt x="144" y="31"/>
                  <a:pt x="145" y="23"/>
                  <a:pt x="147" y="18"/>
                </a:cubicBezTo>
                <a:cubicBezTo>
                  <a:pt x="149" y="14"/>
                  <a:pt x="153" y="12"/>
                  <a:pt x="158" y="12"/>
                </a:cubicBezTo>
                <a:cubicBezTo>
                  <a:pt x="165" y="12"/>
                  <a:pt x="169" y="17"/>
                  <a:pt x="169" y="28"/>
                </a:cubicBezTo>
                <a:cubicBezTo>
                  <a:pt x="169" y="29"/>
                  <a:pt x="169" y="29"/>
                  <a:pt x="169" y="29"/>
                </a:cubicBezTo>
                <a:cubicBezTo>
                  <a:pt x="182" y="29"/>
                  <a:pt x="182" y="29"/>
                  <a:pt x="182" y="29"/>
                </a:cubicBezTo>
                <a:cubicBezTo>
                  <a:pt x="182" y="28"/>
                  <a:pt x="182" y="28"/>
                  <a:pt x="182" y="28"/>
                </a:cubicBezTo>
                <a:cubicBezTo>
                  <a:pt x="182" y="11"/>
                  <a:pt x="174" y="2"/>
                  <a:pt x="158" y="2"/>
                </a:cubicBezTo>
                <a:cubicBezTo>
                  <a:pt x="148" y="2"/>
                  <a:pt x="141" y="6"/>
                  <a:pt x="137" y="12"/>
                </a:cubicBezTo>
                <a:cubicBezTo>
                  <a:pt x="133" y="19"/>
                  <a:pt x="131" y="29"/>
                  <a:pt x="131" y="44"/>
                </a:cubicBezTo>
                <a:cubicBezTo>
                  <a:pt x="131" y="58"/>
                  <a:pt x="133" y="69"/>
                  <a:pt x="137" y="75"/>
                </a:cubicBezTo>
                <a:cubicBezTo>
                  <a:pt x="141" y="82"/>
                  <a:pt x="148" y="85"/>
                  <a:pt x="158" y="85"/>
                </a:cubicBezTo>
                <a:close/>
                <a:moveTo>
                  <a:pt x="96" y="69"/>
                </a:moveTo>
                <a:cubicBezTo>
                  <a:pt x="104" y="69"/>
                  <a:pt x="104" y="69"/>
                  <a:pt x="104" y="69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45"/>
                  <a:pt x="120" y="45"/>
                  <a:pt x="120" y="45"/>
                </a:cubicBezTo>
                <a:cubicBezTo>
                  <a:pt x="104" y="45"/>
                  <a:pt x="104" y="45"/>
                  <a:pt x="104" y="45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96" y="29"/>
                  <a:pt x="96" y="29"/>
                  <a:pt x="96" y="29"/>
                </a:cubicBezTo>
                <a:cubicBezTo>
                  <a:pt x="96" y="45"/>
                  <a:pt x="96" y="45"/>
                  <a:pt x="96" y="45"/>
                </a:cubicBezTo>
                <a:cubicBezTo>
                  <a:pt x="80" y="45"/>
                  <a:pt x="80" y="45"/>
                  <a:pt x="80" y="45"/>
                </a:cubicBezTo>
                <a:cubicBezTo>
                  <a:pt x="80" y="53"/>
                  <a:pt x="80" y="53"/>
                  <a:pt x="80" y="53"/>
                </a:cubicBezTo>
                <a:cubicBezTo>
                  <a:pt x="96" y="53"/>
                  <a:pt x="96" y="53"/>
                  <a:pt x="96" y="53"/>
                </a:cubicBezTo>
                <a:lnTo>
                  <a:pt x="96" y="69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0"/>
          <p:cNvSpPr>
            <a:spLocks noEditPoints="1"/>
          </p:cNvSpPr>
          <p:nvPr/>
        </p:nvSpPr>
        <p:spPr bwMode="auto">
          <a:xfrm>
            <a:off x="10647363" y="2727326"/>
            <a:ext cx="444500" cy="409575"/>
          </a:xfrm>
          <a:custGeom>
            <a:avLst/>
            <a:gdLst>
              <a:gd name="T0" fmla="*/ 71 w 200"/>
              <a:gd name="T1" fmla="*/ 159 h 184"/>
              <a:gd name="T2" fmla="*/ 0 w 200"/>
              <a:gd name="T3" fmla="*/ 149 h 184"/>
              <a:gd name="T4" fmla="*/ 14 w 200"/>
              <a:gd name="T5" fmla="*/ 167 h 184"/>
              <a:gd name="T6" fmla="*/ 119 w 200"/>
              <a:gd name="T7" fmla="*/ 167 h 184"/>
              <a:gd name="T8" fmla="*/ 200 w 200"/>
              <a:gd name="T9" fmla="*/ 159 h 184"/>
              <a:gd name="T10" fmla="*/ 178 w 200"/>
              <a:gd name="T11" fmla="*/ 159 h 184"/>
              <a:gd name="T12" fmla="*/ 178 w 200"/>
              <a:gd name="T13" fmla="*/ 104 h 184"/>
              <a:gd name="T14" fmla="*/ 71 w 200"/>
              <a:gd name="T15" fmla="*/ 104 h 184"/>
              <a:gd name="T16" fmla="*/ 0 w 200"/>
              <a:gd name="T17" fmla="*/ 94 h 184"/>
              <a:gd name="T18" fmla="*/ 14 w 200"/>
              <a:gd name="T19" fmla="*/ 112 h 184"/>
              <a:gd name="T20" fmla="*/ 119 w 200"/>
              <a:gd name="T21" fmla="*/ 112 h 184"/>
              <a:gd name="T22" fmla="*/ 200 w 200"/>
              <a:gd name="T23" fmla="*/ 104 h 184"/>
              <a:gd name="T24" fmla="*/ 178 w 200"/>
              <a:gd name="T25" fmla="*/ 104 h 184"/>
              <a:gd name="T26" fmla="*/ 71 w 200"/>
              <a:gd name="T27" fmla="*/ 131 h 184"/>
              <a:gd name="T28" fmla="*/ 0 w 200"/>
              <a:gd name="T29" fmla="*/ 121 h 184"/>
              <a:gd name="T30" fmla="*/ 14 w 200"/>
              <a:gd name="T31" fmla="*/ 140 h 184"/>
              <a:gd name="T32" fmla="*/ 119 w 200"/>
              <a:gd name="T33" fmla="*/ 140 h 184"/>
              <a:gd name="T34" fmla="*/ 200 w 200"/>
              <a:gd name="T35" fmla="*/ 131 h 184"/>
              <a:gd name="T36" fmla="*/ 178 w 200"/>
              <a:gd name="T37" fmla="*/ 131 h 184"/>
              <a:gd name="T38" fmla="*/ 155 w 200"/>
              <a:gd name="T39" fmla="*/ 45 h 184"/>
              <a:gd name="T40" fmla="*/ 184 w 200"/>
              <a:gd name="T41" fmla="*/ 33 h 184"/>
              <a:gd name="T42" fmla="*/ 155 w 200"/>
              <a:gd name="T43" fmla="*/ 13 h 184"/>
              <a:gd name="T44" fmla="*/ 187 w 200"/>
              <a:gd name="T45" fmla="*/ 1 h 184"/>
              <a:gd name="T46" fmla="*/ 139 w 200"/>
              <a:gd name="T47" fmla="*/ 85 h 184"/>
              <a:gd name="T48" fmla="*/ 155 w 200"/>
              <a:gd name="T49" fmla="*/ 45 h 184"/>
              <a:gd name="T50" fmla="*/ 130 w 200"/>
              <a:gd name="T51" fmla="*/ 10 h 184"/>
              <a:gd name="T52" fmla="*/ 109 w 200"/>
              <a:gd name="T53" fmla="*/ 10 h 184"/>
              <a:gd name="T54" fmla="*/ 119 w 200"/>
              <a:gd name="T55" fmla="*/ 6 h 184"/>
              <a:gd name="T56" fmla="*/ 119 w 200"/>
              <a:gd name="T57" fmla="*/ 15 h 184"/>
              <a:gd name="T58" fmla="*/ 119 w 200"/>
              <a:gd name="T59" fmla="*/ 6 h 184"/>
              <a:gd name="T60" fmla="*/ 103 w 200"/>
              <a:gd name="T61" fmla="*/ 69 h 184"/>
              <a:gd name="T62" fmla="*/ 119 w 200"/>
              <a:gd name="T63" fmla="*/ 53 h 184"/>
              <a:gd name="T64" fmla="*/ 103 w 200"/>
              <a:gd name="T65" fmla="*/ 45 h 184"/>
              <a:gd name="T66" fmla="*/ 96 w 200"/>
              <a:gd name="T67" fmla="*/ 29 h 184"/>
              <a:gd name="T68" fmla="*/ 79 w 200"/>
              <a:gd name="T69" fmla="*/ 45 h 184"/>
              <a:gd name="T70" fmla="*/ 96 w 200"/>
              <a:gd name="T71" fmla="*/ 53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00" h="184">
                <a:moveTo>
                  <a:pt x="125" y="159"/>
                </a:moveTo>
                <a:cubicBezTo>
                  <a:pt x="107" y="146"/>
                  <a:pt x="90" y="145"/>
                  <a:pt x="71" y="159"/>
                </a:cubicBezTo>
                <a:cubicBezTo>
                  <a:pt x="51" y="174"/>
                  <a:pt x="38" y="172"/>
                  <a:pt x="20" y="159"/>
                </a:cubicBezTo>
                <a:cubicBezTo>
                  <a:pt x="13" y="154"/>
                  <a:pt x="6" y="150"/>
                  <a:pt x="0" y="149"/>
                </a:cubicBezTo>
                <a:cubicBezTo>
                  <a:pt x="0" y="160"/>
                  <a:pt x="0" y="160"/>
                  <a:pt x="0" y="160"/>
                </a:cubicBezTo>
                <a:cubicBezTo>
                  <a:pt x="4" y="161"/>
                  <a:pt x="9" y="163"/>
                  <a:pt x="14" y="167"/>
                </a:cubicBezTo>
                <a:cubicBezTo>
                  <a:pt x="37" y="184"/>
                  <a:pt x="55" y="184"/>
                  <a:pt x="77" y="167"/>
                </a:cubicBezTo>
                <a:cubicBezTo>
                  <a:pt x="92" y="156"/>
                  <a:pt x="104" y="156"/>
                  <a:pt x="119" y="167"/>
                </a:cubicBezTo>
                <a:cubicBezTo>
                  <a:pt x="142" y="184"/>
                  <a:pt x="161" y="184"/>
                  <a:pt x="184" y="167"/>
                </a:cubicBezTo>
                <a:cubicBezTo>
                  <a:pt x="190" y="163"/>
                  <a:pt x="195" y="160"/>
                  <a:pt x="200" y="159"/>
                </a:cubicBezTo>
                <a:cubicBezTo>
                  <a:pt x="200" y="149"/>
                  <a:pt x="200" y="149"/>
                  <a:pt x="200" y="149"/>
                </a:cubicBezTo>
                <a:cubicBezTo>
                  <a:pt x="193" y="150"/>
                  <a:pt x="186" y="153"/>
                  <a:pt x="178" y="159"/>
                </a:cubicBezTo>
                <a:cubicBezTo>
                  <a:pt x="158" y="174"/>
                  <a:pt x="144" y="173"/>
                  <a:pt x="125" y="159"/>
                </a:cubicBezTo>
                <a:close/>
                <a:moveTo>
                  <a:pt x="178" y="104"/>
                </a:moveTo>
                <a:cubicBezTo>
                  <a:pt x="158" y="118"/>
                  <a:pt x="144" y="117"/>
                  <a:pt x="125" y="104"/>
                </a:cubicBezTo>
                <a:cubicBezTo>
                  <a:pt x="107" y="90"/>
                  <a:pt x="90" y="89"/>
                  <a:pt x="71" y="104"/>
                </a:cubicBezTo>
                <a:cubicBezTo>
                  <a:pt x="51" y="118"/>
                  <a:pt x="38" y="117"/>
                  <a:pt x="20" y="104"/>
                </a:cubicBezTo>
                <a:cubicBezTo>
                  <a:pt x="13" y="98"/>
                  <a:pt x="6" y="95"/>
                  <a:pt x="0" y="94"/>
                </a:cubicBezTo>
                <a:cubicBezTo>
                  <a:pt x="0" y="104"/>
                  <a:pt x="0" y="104"/>
                  <a:pt x="0" y="104"/>
                </a:cubicBezTo>
                <a:cubicBezTo>
                  <a:pt x="4" y="105"/>
                  <a:pt x="9" y="108"/>
                  <a:pt x="14" y="112"/>
                </a:cubicBezTo>
                <a:cubicBezTo>
                  <a:pt x="37" y="129"/>
                  <a:pt x="55" y="129"/>
                  <a:pt x="77" y="112"/>
                </a:cubicBezTo>
                <a:cubicBezTo>
                  <a:pt x="92" y="101"/>
                  <a:pt x="104" y="101"/>
                  <a:pt x="119" y="112"/>
                </a:cubicBezTo>
                <a:cubicBezTo>
                  <a:pt x="142" y="129"/>
                  <a:pt x="161" y="129"/>
                  <a:pt x="184" y="112"/>
                </a:cubicBezTo>
                <a:cubicBezTo>
                  <a:pt x="190" y="107"/>
                  <a:pt x="195" y="104"/>
                  <a:pt x="200" y="104"/>
                </a:cubicBezTo>
                <a:cubicBezTo>
                  <a:pt x="200" y="93"/>
                  <a:pt x="200" y="93"/>
                  <a:pt x="200" y="93"/>
                </a:cubicBezTo>
                <a:cubicBezTo>
                  <a:pt x="193" y="94"/>
                  <a:pt x="186" y="97"/>
                  <a:pt x="178" y="104"/>
                </a:cubicBezTo>
                <a:close/>
                <a:moveTo>
                  <a:pt x="125" y="131"/>
                </a:moveTo>
                <a:cubicBezTo>
                  <a:pt x="107" y="118"/>
                  <a:pt x="90" y="117"/>
                  <a:pt x="71" y="131"/>
                </a:cubicBezTo>
                <a:cubicBezTo>
                  <a:pt x="51" y="146"/>
                  <a:pt x="38" y="145"/>
                  <a:pt x="20" y="131"/>
                </a:cubicBezTo>
                <a:cubicBezTo>
                  <a:pt x="13" y="126"/>
                  <a:pt x="6" y="123"/>
                  <a:pt x="0" y="121"/>
                </a:cubicBezTo>
                <a:cubicBezTo>
                  <a:pt x="0" y="132"/>
                  <a:pt x="0" y="132"/>
                  <a:pt x="0" y="132"/>
                </a:cubicBezTo>
                <a:cubicBezTo>
                  <a:pt x="4" y="133"/>
                  <a:pt x="9" y="136"/>
                  <a:pt x="14" y="140"/>
                </a:cubicBezTo>
                <a:cubicBezTo>
                  <a:pt x="37" y="156"/>
                  <a:pt x="55" y="156"/>
                  <a:pt x="77" y="140"/>
                </a:cubicBezTo>
                <a:cubicBezTo>
                  <a:pt x="92" y="129"/>
                  <a:pt x="104" y="129"/>
                  <a:pt x="119" y="140"/>
                </a:cubicBezTo>
                <a:cubicBezTo>
                  <a:pt x="142" y="156"/>
                  <a:pt x="161" y="156"/>
                  <a:pt x="184" y="140"/>
                </a:cubicBezTo>
                <a:cubicBezTo>
                  <a:pt x="190" y="135"/>
                  <a:pt x="195" y="132"/>
                  <a:pt x="200" y="131"/>
                </a:cubicBezTo>
                <a:cubicBezTo>
                  <a:pt x="200" y="121"/>
                  <a:pt x="200" y="121"/>
                  <a:pt x="200" y="121"/>
                </a:cubicBezTo>
                <a:cubicBezTo>
                  <a:pt x="193" y="122"/>
                  <a:pt x="186" y="125"/>
                  <a:pt x="178" y="131"/>
                </a:cubicBezTo>
                <a:cubicBezTo>
                  <a:pt x="158" y="146"/>
                  <a:pt x="144" y="145"/>
                  <a:pt x="125" y="131"/>
                </a:cubicBezTo>
                <a:close/>
                <a:moveTo>
                  <a:pt x="155" y="45"/>
                </a:moveTo>
                <a:cubicBezTo>
                  <a:pt x="184" y="45"/>
                  <a:pt x="184" y="45"/>
                  <a:pt x="184" y="45"/>
                </a:cubicBezTo>
                <a:cubicBezTo>
                  <a:pt x="184" y="33"/>
                  <a:pt x="184" y="33"/>
                  <a:pt x="184" y="33"/>
                </a:cubicBezTo>
                <a:cubicBezTo>
                  <a:pt x="155" y="33"/>
                  <a:pt x="155" y="33"/>
                  <a:pt x="155" y="3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87" y="13"/>
                  <a:pt x="187" y="13"/>
                  <a:pt x="187" y="13"/>
                </a:cubicBezTo>
                <a:cubicBezTo>
                  <a:pt x="187" y="1"/>
                  <a:pt x="187" y="1"/>
                  <a:pt x="187" y="1"/>
                </a:cubicBezTo>
                <a:cubicBezTo>
                  <a:pt x="139" y="1"/>
                  <a:pt x="139" y="1"/>
                  <a:pt x="139" y="1"/>
                </a:cubicBezTo>
                <a:cubicBezTo>
                  <a:pt x="139" y="85"/>
                  <a:pt x="139" y="85"/>
                  <a:pt x="139" y="85"/>
                </a:cubicBezTo>
                <a:cubicBezTo>
                  <a:pt x="155" y="85"/>
                  <a:pt x="155" y="85"/>
                  <a:pt x="155" y="85"/>
                </a:cubicBezTo>
                <a:lnTo>
                  <a:pt x="155" y="45"/>
                </a:lnTo>
                <a:close/>
                <a:moveTo>
                  <a:pt x="119" y="21"/>
                </a:moveTo>
                <a:cubicBezTo>
                  <a:pt x="125" y="21"/>
                  <a:pt x="130" y="16"/>
                  <a:pt x="130" y="10"/>
                </a:cubicBezTo>
                <a:cubicBezTo>
                  <a:pt x="130" y="5"/>
                  <a:pt x="125" y="0"/>
                  <a:pt x="119" y="0"/>
                </a:cubicBezTo>
                <a:cubicBezTo>
                  <a:pt x="114" y="0"/>
                  <a:pt x="109" y="5"/>
                  <a:pt x="109" y="10"/>
                </a:cubicBezTo>
                <a:cubicBezTo>
                  <a:pt x="109" y="16"/>
                  <a:pt x="114" y="21"/>
                  <a:pt x="119" y="21"/>
                </a:cubicBezTo>
                <a:close/>
                <a:moveTo>
                  <a:pt x="119" y="6"/>
                </a:moveTo>
                <a:cubicBezTo>
                  <a:pt x="122" y="6"/>
                  <a:pt x="124" y="8"/>
                  <a:pt x="124" y="10"/>
                </a:cubicBezTo>
                <a:cubicBezTo>
                  <a:pt x="124" y="13"/>
                  <a:pt x="122" y="15"/>
                  <a:pt x="119" y="15"/>
                </a:cubicBezTo>
                <a:cubicBezTo>
                  <a:pt x="117" y="15"/>
                  <a:pt x="114" y="13"/>
                  <a:pt x="114" y="10"/>
                </a:cubicBezTo>
                <a:cubicBezTo>
                  <a:pt x="114" y="8"/>
                  <a:pt x="117" y="6"/>
                  <a:pt x="119" y="6"/>
                </a:cubicBezTo>
                <a:close/>
                <a:moveTo>
                  <a:pt x="96" y="69"/>
                </a:moveTo>
                <a:cubicBezTo>
                  <a:pt x="103" y="69"/>
                  <a:pt x="103" y="69"/>
                  <a:pt x="103" y="69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19" y="53"/>
                  <a:pt x="119" y="53"/>
                  <a:pt x="119" y="53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03" y="45"/>
                  <a:pt x="103" y="45"/>
                  <a:pt x="103" y="45"/>
                </a:cubicBezTo>
                <a:cubicBezTo>
                  <a:pt x="103" y="29"/>
                  <a:pt x="103" y="29"/>
                  <a:pt x="103" y="29"/>
                </a:cubicBezTo>
                <a:cubicBezTo>
                  <a:pt x="96" y="29"/>
                  <a:pt x="96" y="29"/>
                  <a:pt x="96" y="29"/>
                </a:cubicBezTo>
                <a:cubicBezTo>
                  <a:pt x="96" y="45"/>
                  <a:pt x="96" y="45"/>
                  <a:pt x="96" y="45"/>
                </a:cubicBezTo>
                <a:cubicBezTo>
                  <a:pt x="79" y="45"/>
                  <a:pt x="79" y="45"/>
                  <a:pt x="79" y="45"/>
                </a:cubicBezTo>
                <a:cubicBezTo>
                  <a:pt x="79" y="53"/>
                  <a:pt x="79" y="53"/>
                  <a:pt x="79" y="53"/>
                </a:cubicBezTo>
                <a:cubicBezTo>
                  <a:pt x="96" y="53"/>
                  <a:pt x="96" y="53"/>
                  <a:pt x="96" y="53"/>
                </a:cubicBezTo>
                <a:lnTo>
                  <a:pt x="96" y="69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1"/>
          <p:cNvSpPr>
            <a:spLocks noEditPoints="1"/>
          </p:cNvSpPr>
          <p:nvPr/>
        </p:nvSpPr>
        <p:spPr bwMode="auto">
          <a:xfrm>
            <a:off x="11288713" y="2684463"/>
            <a:ext cx="354013" cy="439738"/>
          </a:xfrm>
          <a:custGeom>
            <a:avLst/>
            <a:gdLst>
              <a:gd name="T0" fmla="*/ 60 w 159"/>
              <a:gd name="T1" fmla="*/ 29 h 197"/>
              <a:gd name="T2" fmla="*/ 68 w 159"/>
              <a:gd name="T3" fmla="*/ 14 h 197"/>
              <a:gd name="T4" fmla="*/ 60 w 159"/>
              <a:gd name="T5" fmla="*/ 0 h 197"/>
              <a:gd name="T6" fmla="*/ 52 w 159"/>
              <a:gd name="T7" fmla="*/ 14 h 197"/>
              <a:gd name="T8" fmla="*/ 60 w 159"/>
              <a:gd name="T9" fmla="*/ 29 h 197"/>
              <a:gd name="T10" fmla="*/ 137 w 159"/>
              <a:gd name="T11" fmla="*/ 63 h 197"/>
              <a:gd name="T12" fmla="*/ 146 w 159"/>
              <a:gd name="T13" fmla="*/ 49 h 197"/>
              <a:gd name="T14" fmla="*/ 129 w 159"/>
              <a:gd name="T15" fmla="*/ 50 h 197"/>
              <a:gd name="T16" fmla="*/ 120 w 159"/>
              <a:gd name="T17" fmla="*/ 64 h 197"/>
              <a:gd name="T18" fmla="*/ 137 w 159"/>
              <a:gd name="T19" fmla="*/ 63 h 197"/>
              <a:gd name="T20" fmla="*/ 95 w 159"/>
              <a:gd name="T21" fmla="*/ 39 h 197"/>
              <a:gd name="T22" fmla="*/ 109 w 159"/>
              <a:gd name="T23" fmla="*/ 30 h 197"/>
              <a:gd name="T24" fmla="*/ 110 w 159"/>
              <a:gd name="T25" fmla="*/ 13 h 197"/>
              <a:gd name="T26" fmla="*/ 96 w 159"/>
              <a:gd name="T27" fmla="*/ 22 h 197"/>
              <a:gd name="T28" fmla="*/ 95 w 159"/>
              <a:gd name="T29" fmla="*/ 39 h 197"/>
              <a:gd name="T30" fmla="*/ 60 w 159"/>
              <a:gd name="T31" fmla="*/ 168 h 197"/>
              <a:gd name="T32" fmla="*/ 52 w 159"/>
              <a:gd name="T33" fmla="*/ 182 h 197"/>
              <a:gd name="T34" fmla="*/ 60 w 159"/>
              <a:gd name="T35" fmla="*/ 197 h 197"/>
              <a:gd name="T36" fmla="*/ 68 w 159"/>
              <a:gd name="T37" fmla="*/ 182 h 197"/>
              <a:gd name="T38" fmla="*/ 60 w 159"/>
              <a:gd name="T39" fmla="*/ 168 h 197"/>
              <a:gd name="T40" fmla="*/ 144 w 159"/>
              <a:gd name="T41" fmla="*/ 91 h 197"/>
              <a:gd name="T42" fmla="*/ 129 w 159"/>
              <a:gd name="T43" fmla="*/ 98 h 197"/>
              <a:gd name="T44" fmla="*/ 144 w 159"/>
              <a:gd name="T45" fmla="*/ 106 h 197"/>
              <a:gd name="T46" fmla="*/ 159 w 159"/>
              <a:gd name="T47" fmla="*/ 98 h 197"/>
              <a:gd name="T48" fmla="*/ 144 w 159"/>
              <a:gd name="T49" fmla="*/ 91 h 197"/>
              <a:gd name="T50" fmla="*/ 137 w 159"/>
              <a:gd name="T51" fmla="*/ 134 h 197"/>
              <a:gd name="T52" fmla="*/ 120 w 159"/>
              <a:gd name="T53" fmla="*/ 133 h 197"/>
              <a:gd name="T54" fmla="*/ 129 w 159"/>
              <a:gd name="T55" fmla="*/ 147 h 197"/>
              <a:gd name="T56" fmla="*/ 146 w 159"/>
              <a:gd name="T57" fmla="*/ 148 h 197"/>
              <a:gd name="T58" fmla="*/ 137 w 159"/>
              <a:gd name="T59" fmla="*/ 134 h 197"/>
              <a:gd name="T60" fmla="*/ 95 w 159"/>
              <a:gd name="T61" fmla="*/ 158 h 197"/>
              <a:gd name="T62" fmla="*/ 96 w 159"/>
              <a:gd name="T63" fmla="*/ 175 h 197"/>
              <a:gd name="T64" fmla="*/ 110 w 159"/>
              <a:gd name="T65" fmla="*/ 184 h 197"/>
              <a:gd name="T66" fmla="*/ 109 w 159"/>
              <a:gd name="T67" fmla="*/ 167 h 197"/>
              <a:gd name="T68" fmla="*/ 95 w 159"/>
              <a:gd name="T69" fmla="*/ 158 h 197"/>
              <a:gd name="T70" fmla="*/ 121 w 159"/>
              <a:gd name="T71" fmla="*/ 99 h 197"/>
              <a:gd name="T72" fmla="*/ 60 w 159"/>
              <a:gd name="T73" fmla="*/ 38 h 197"/>
              <a:gd name="T74" fmla="*/ 0 w 159"/>
              <a:gd name="T75" fmla="*/ 99 h 197"/>
              <a:gd name="T76" fmla="*/ 60 w 159"/>
              <a:gd name="T77" fmla="*/ 160 h 197"/>
              <a:gd name="T78" fmla="*/ 121 w 159"/>
              <a:gd name="T79" fmla="*/ 99 h 197"/>
              <a:gd name="T80" fmla="*/ 72 w 159"/>
              <a:gd name="T81" fmla="*/ 46 h 197"/>
              <a:gd name="T82" fmla="*/ 114 w 159"/>
              <a:gd name="T83" fmla="*/ 99 h 197"/>
              <a:gd name="T84" fmla="*/ 70 w 159"/>
              <a:gd name="T85" fmla="*/ 152 h 197"/>
              <a:gd name="T86" fmla="*/ 48 w 159"/>
              <a:gd name="T87" fmla="*/ 100 h 197"/>
              <a:gd name="T88" fmla="*/ 72 w 159"/>
              <a:gd name="T89" fmla="*/ 46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9" h="197">
                <a:moveTo>
                  <a:pt x="60" y="29"/>
                </a:moveTo>
                <a:cubicBezTo>
                  <a:pt x="64" y="29"/>
                  <a:pt x="68" y="23"/>
                  <a:pt x="68" y="14"/>
                </a:cubicBezTo>
                <a:cubicBezTo>
                  <a:pt x="68" y="6"/>
                  <a:pt x="64" y="0"/>
                  <a:pt x="60" y="0"/>
                </a:cubicBezTo>
                <a:cubicBezTo>
                  <a:pt x="56" y="0"/>
                  <a:pt x="52" y="6"/>
                  <a:pt x="52" y="14"/>
                </a:cubicBezTo>
                <a:cubicBezTo>
                  <a:pt x="52" y="23"/>
                  <a:pt x="56" y="29"/>
                  <a:pt x="60" y="29"/>
                </a:cubicBezTo>
                <a:close/>
                <a:moveTo>
                  <a:pt x="137" y="63"/>
                </a:moveTo>
                <a:cubicBezTo>
                  <a:pt x="144" y="59"/>
                  <a:pt x="148" y="53"/>
                  <a:pt x="146" y="49"/>
                </a:cubicBezTo>
                <a:cubicBezTo>
                  <a:pt x="144" y="45"/>
                  <a:pt x="136" y="46"/>
                  <a:pt x="129" y="50"/>
                </a:cubicBezTo>
                <a:cubicBezTo>
                  <a:pt x="122" y="54"/>
                  <a:pt x="118" y="60"/>
                  <a:pt x="120" y="64"/>
                </a:cubicBezTo>
                <a:cubicBezTo>
                  <a:pt x="122" y="68"/>
                  <a:pt x="130" y="67"/>
                  <a:pt x="137" y="63"/>
                </a:cubicBezTo>
                <a:close/>
                <a:moveTo>
                  <a:pt x="95" y="39"/>
                </a:moveTo>
                <a:cubicBezTo>
                  <a:pt x="98" y="41"/>
                  <a:pt x="105" y="37"/>
                  <a:pt x="109" y="30"/>
                </a:cubicBezTo>
                <a:cubicBezTo>
                  <a:pt x="113" y="22"/>
                  <a:pt x="113" y="15"/>
                  <a:pt x="110" y="13"/>
                </a:cubicBezTo>
                <a:cubicBezTo>
                  <a:pt x="106" y="11"/>
                  <a:pt x="100" y="15"/>
                  <a:pt x="96" y="22"/>
                </a:cubicBezTo>
                <a:cubicBezTo>
                  <a:pt x="91" y="29"/>
                  <a:pt x="91" y="36"/>
                  <a:pt x="95" y="39"/>
                </a:cubicBezTo>
                <a:close/>
                <a:moveTo>
                  <a:pt x="60" y="168"/>
                </a:moveTo>
                <a:cubicBezTo>
                  <a:pt x="56" y="168"/>
                  <a:pt x="52" y="174"/>
                  <a:pt x="52" y="182"/>
                </a:cubicBezTo>
                <a:cubicBezTo>
                  <a:pt x="52" y="191"/>
                  <a:pt x="56" y="197"/>
                  <a:pt x="60" y="197"/>
                </a:cubicBezTo>
                <a:cubicBezTo>
                  <a:pt x="64" y="197"/>
                  <a:pt x="68" y="191"/>
                  <a:pt x="68" y="182"/>
                </a:cubicBezTo>
                <a:cubicBezTo>
                  <a:pt x="68" y="174"/>
                  <a:pt x="64" y="168"/>
                  <a:pt x="60" y="168"/>
                </a:cubicBezTo>
                <a:close/>
                <a:moveTo>
                  <a:pt x="144" y="91"/>
                </a:moveTo>
                <a:cubicBezTo>
                  <a:pt x="136" y="91"/>
                  <a:pt x="129" y="94"/>
                  <a:pt x="129" y="98"/>
                </a:cubicBezTo>
                <a:cubicBezTo>
                  <a:pt x="129" y="103"/>
                  <a:pt x="136" y="106"/>
                  <a:pt x="144" y="106"/>
                </a:cubicBezTo>
                <a:cubicBezTo>
                  <a:pt x="152" y="106"/>
                  <a:pt x="159" y="103"/>
                  <a:pt x="159" y="98"/>
                </a:cubicBezTo>
                <a:cubicBezTo>
                  <a:pt x="159" y="94"/>
                  <a:pt x="152" y="91"/>
                  <a:pt x="144" y="91"/>
                </a:cubicBezTo>
                <a:close/>
                <a:moveTo>
                  <a:pt x="137" y="134"/>
                </a:moveTo>
                <a:cubicBezTo>
                  <a:pt x="130" y="130"/>
                  <a:pt x="122" y="129"/>
                  <a:pt x="120" y="133"/>
                </a:cubicBezTo>
                <a:cubicBezTo>
                  <a:pt x="118" y="137"/>
                  <a:pt x="122" y="143"/>
                  <a:pt x="129" y="147"/>
                </a:cubicBezTo>
                <a:cubicBezTo>
                  <a:pt x="136" y="151"/>
                  <a:pt x="144" y="152"/>
                  <a:pt x="146" y="148"/>
                </a:cubicBezTo>
                <a:cubicBezTo>
                  <a:pt x="148" y="144"/>
                  <a:pt x="144" y="138"/>
                  <a:pt x="137" y="134"/>
                </a:cubicBezTo>
                <a:close/>
                <a:moveTo>
                  <a:pt x="95" y="158"/>
                </a:moveTo>
                <a:cubicBezTo>
                  <a:pt x="91" y="160"/>
                  <a:pt x="91" y="168"/>
                  <a:pt x="96" y="175"/>
                </a:cubicBezTo>
                <a:cubicBezTo>
                  <a:pt x="100" y="182"/>
                  <a:pt x="106" y="186"/>
                  <a:pt x="110" y="184"/>
                </a:cubicBezTo>
                <a:cubicBezTo>
                  <a:pt x="113" y="182"/>
                  <a:pt x="113" y="174"/>
                  <a:pt x="109" y="167"/>
                </a:cubicBezTo>
                <a:cubicBezTo>
                  <a:pt x="105" y="160"/>
                  <a:pt x="98" y="156"/>
                  <a:pt x="95" y="158"/>
                </a:cubicBezTo>
                <a:close/>
                <a:moveTo>
                  <a:pt x="121" y="99"/>
                </a:moveTo>
                <a:cubicBezTo>
                  <a:pt x="121" y="66"/>
                  <a:pt x="94" y="38"/>
                  <a:pt x="60" y="38"/>
                </a:cubicBezTo>
                <a:cubicBezTo>
                  <a:pt x="27" y="38"/>
                  <a:pt x="0" y="66"/>
                  <a:pt x="0" y="99"/>
                </a:cubicBezTo>
                <a:cubicBezTo>
                  <a:pt x="0" y="133"/>
                  <a:pt x="27" y="160"/>
                  <a:pt x="60" y="160"/>
                </a:cubicBezTo>
                <a:cubicBezTo>
                  <a:pt x="94" y="160"/>
                  <a:pt x="121" y="133"/>
                  <a:pt x="121" y="99"/>
                </a:cubicBezTo>
                <a:close/>
                <a:moveTo>
                  <a:pt x="72" y="46"/>
                </a:moveTo>
                <a:cubicBezTo>
                  <a:pt x="96" y="51"/>
                  <a:pt x="114" y="73"/>
                  <a:pt x="114" y="99"/>
                </a:cubicBezTo>
                <a:cubicBezTo>
                  <a:pt x="114" y="126"/>
                  <a:pt x="95" y="148"/>
                  <a:pt x="70" y="152"/>
                </a:cubicBezTo>
                <a:cubicBezTo>
                  <a:pt x="54" y="141"/>
                  <a:pt x="48" y="122"/>
                  <a:pt x="48" y="100"/>
                </a:cubicBezTo>
                <a:cubicBezTo>
                  <a:pt x="48" y="77"/>
                  <a:pt x="55" y="57"/>
                  <a:pt x="72" y="46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2"/>
          <p:cNvSpPr>
            <a:spLocks noEditPoints="1"/>
          </p:cNvSpPr>
          <p:nvPr/>
        </p:nvSpPr>
        <p:spPr bwMode="auto">
          <a:xfrm>
            <a:off x="11753850" y="2700338"/>
            <a:ext cx="431800" cy="431800"/>
          </a:xfrm>
          <a:custGeom>
            <a:avLst/>
            <a:gdLst>
              <a:gd name="T0" fmla="*/ 97 w 194"/>
              <a:gd name="T1" fmla="*/ 194 h 194"/>
              <a:gd name="T2" fmla="*/ 194 w 194"/>
              <a:gd name="T3" fmla="*/ 97 h 194"/>
              <a:gd name="T4" fmla="*/ 97 w 194"/>
              <a:gd name="T5" fmla="*/ 0 h 194"/>
              <a:gd name="T6" fmla="*/ 0 w 194"/>
              <a:gd name="T7" fmla="*/ 97 h 194"/>
              <a:gd name="T8" fmla="*/ 97 w 194"/>
              <a:gd name="T9" fmla="*/ 194 h 194"/>
              <a:gd name="T10" fmla="*/ 184 w 194"/>
              <a:gd name="T11" fmla="*/ 97 h 194"/>
              <a:gd name="T12" fmla="*/ 112 w 194"/>
              <a:gd name="T13" fmla="*/ 182 h 194"/>
              <a:gd name="T14" fmla="*/ 77 w 194"/>
              <a:gd name="T15" fmla="*/ 98 h 194"/>
              <a:gd name="T16" fmla="*/ 115 w 194"/>
              <a:gd name="T17" fmla="*/ 12 h 194"/>
              <a:gd name="T18" fmla="*/ 184 w 194"/>
              <a:gd name="T19" fmla="*/ 97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4" h="194">
                <a:moveTo>
                  <a:pt x="97" y="194"/>
                </a:moveTo>
                <a:cubicBezTo>
                  <a:pt x="151" y="194"/>
                  <a:pt x="194" y="150"/>
                  <a:pt x="194" y="97"/>
                </a:cubicBezTo>
                <a:cubicBezTo>
                  <a:pt x="194" y="43"/>
                  <a:pt x="151" y="0"/>
                  <a:pt x="97" y="0"/>
                </a:cubicBezTo>
                <a:cubicBezTo>
                  <a:pt x="43" y="0"/>
                  <a:pt x="0" y="43"/>
                  <a:pt x="0" y="97"/>
                </a:cubicBezTo>
                <a:cubicBezTo>
                  <a:pt x="0" y="150"/>
                  <a:pt x="43" y="194"/>
                  <a:pt x="97" y="194"/>
                </a:cubicBezTo>
                <a:close/>
                <a:moveTo>
                  <a:pt x="184" y="97"/>
                </a:moveTo>
                <a:cubicBezTo>
                  <a:pt x="184" y="140"/>
                  <a:pt x="153" y="175"/>
                  <a:pt x="112" y="182"/>
                </a:cubicBezTo>
                <a:cubicBezTo>
                  <a:pt x="87" y="164"/>
                  <a:pt x="77" y="133"/>
                  <a:pt x="77" y="98"/>
                </a:cubicBezTo>
                <a:cubicBezTo>
                  <a:pt x="77" y="62"/>
                  <a:pt x="88" y="30"/>
                  <a:pt x="115" y="12"/>
                </a:cubicBezTo>
                <a:cubicBezTo>
                  <a:pt x="154" y="20"/>
                  <a:pt x="184" y="55"/>
                  <a:pt x="184" y="97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3"/>
          <p:cNvSpPr>
            <a:spLocks noEditPoints="1"/>
          </p:cNvSpPr>
          <p:nvPr/>
        </p:nvSpPr>
        <p:spPr bwMode="auto">
          <a:xfrm>
            <a:off x="8467725" y="3692526"/>
            <a:ext cx="447675" cy="447675"/>
          </a:xfrm>
          <a:custGeom>
            <a:avLst/>
            <a:gdLst>
              <a:gd name="T0" fmla="*/ 195 w 201"/>
              <a:gd name="T1" fmla="*/ 53 h 201"/>
              <a:gd name="T2" fmla="*/ 181 w 201"/>
              <a:gd name="T3" fmla="*/ 67 h 201"/>
              <a:gd name="T4" fmla="*/ 133 w 201"/>
              <a:gd name="T5" fmla="*/ 20 h 201"/>
              <a:gd name="T6" fmla="*/ 148 w 201"/>
              <a:gd name="T7" fmla="*/ 5 h 201"/>
              <a:gd name="T8" fmla="*/ 166 w 201"/>
              <a:gd name="T9" fmla="*/ 5 h 201"/>
              <a:gd name="T10" fmla="*/ 196 w 201"/>
              <a:gd name="T11" fmla="*/ 35 h 201"/>
              <a:gd name="T12" fmla="*/ 195 w 201"/>
              <a:gd name="T13" fmla="*/ 53 h 201"/>
              <a:gd name="T14" fmla="*/ 71 w 201"/>
              <a:gd name="T15" fmla="*/ 177 h 201"/>
              <a:gd name="T16" fmla="*/ 24 w 201"/>
              <a:gd name="T17" fmla="*/ 129 h 201"/>
              <a:gd name="T18" fmla="*/ 129 w 201"/>
              <a:gd name="T19" fmla="*/ 24 h 201"/>
              <a:gd name="T20" fmla="*/ 176 w 201"/>
              <a:gd name="T21" fmla="*/ 72 h 201"/>
              <a:gd name="T22" fmla="*/ 71 w 201"/>
              <a:gd name="T23" fmla="*/ 177 h 201"/>
              <a:gd name="T24" fmla="*/ 0 w 201"/>
              <a:gd name="T25" fmla="*/ 201 h 201"/>
              <a:gd name="T26" fmla="*/ 19 w 201"/>
              <a:gd name="T27" fmla="*/ 134 h 201"/>
              <a:gd name="T28" fmla="*/ 66 w 201"/>
              <a:gd name="T29" fmla="*/ 182 h 201"/>
              <a:gd name="T30" fmla="*/ 0 w 201"/>
              <a:gd name="T31" fmla="*/ 201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1" h="201">
                <a:moveTo>
                  <a:pt x="195" y="53"/>
                </a:moveTo>
                <a:cubicBezTo>
                  <a:pt x="181" y="67"/>
                  <a:pt x="181" y="67"/>
                  <a:pt x="181" y="67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48" y="5"/>
                  <a:pt x="148" y="5"/>
                  <a:pt x="148" y="5"/>
                </a:cubicBezTo>
                <a:cubicBezTo>
                  <a:pt x="153" y="0"/>
                  <a:pt x="161" y="0"/>
                  <a:pt x="166" y="5"/>
                </a:cubicBezTo>
                <a:cubicBezTo>
                  <a:pt x="196" y="35"/>
                  <a:pt x="196" y="35"/>
                  <a:pt x="196" y="35"/>
                </a:cubicBezTo>
                <a:cubicBezTo>
                  <a:pt x="201" y="39"/>
                  <a:pt x="201" y="48"/>
                  <a:pt x="195" y="53"/>
                </a:cubicBezTo>
                <a:close/>
                <a:moveTo>
                  <a:pt x="71" y="177"/>
                </a:moveTo>
                <a:cubicBezTo>
                  <a:pt x="24" y="129"/>
                  <a:pt x="24" y="129"/>
                  <a:pt x="24" y="129"/>
                </a:cubicBezTo>
                <a:cubicBezTo>
                  <a:pt x="129" y="24"/>
                  <a:pt x="129" y="24"/>
                  <a:pt x="129" y="24"/>
                </a:cubicBezTo>
                <a:cubicBezTo>
                  <a:pt x="176" y="72"/>
                  <a:pt x="176" y="72"/>
                  <a:pt x="176" y="72"/>
                </a:cubicBezTo>
                <a:lnTo>
                  <a:pt x="71" y="177"/>
                </a:lnTo>
                <a:close/>
                <a:moveTo>
                  <a:pt x="0" y="201"/>
                </a:moveTo>
                <a:cubicBezTo>
                  <a:pt x="19" y="134"/>
                  <a:pt x="19" y="134"/>
                  <a:pt x="19" y="134"/>
                </a:cubicBezTo>
                <a:cubicBezTo>
                  <a:pt x="66" y="182"/>
                  <a:pt x="66" y="182"/>
                  <a:pt x="66" y="182"/>
                </a:cubicBezTo>
                <a:lnTo>
                  <a:pt x="0" y="201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4"/>
          <p:cNvSpPr>
            <a:spLocks noEditPoints="1"/>
          </p:cNvSpPr>
          <p:nvPr/>
        </p:nvSpPr>
        <p:spPr bwMode="auto">
          <a:xfrm>
            <a:off x="9020175" y="3676651"/>
            <a:ext cx="442913" cy="442913"/>
          </a:xfrm>
          <a:custGeom>
            <a:avLst/>
            <a:gdLst>
              <a:gd name="T0" fmla="*/ 180 w 199"/>
              <a:gd name="T1" fmla="*/ 80 h 199"/>
              <a:gd name="T2" fmla="*/ 118 w 199"/>
              <a:gd name="T3" fmla="*/ 19 h 199"/>
              <a:gd name="T4" fmla="*/ 137 w 199"/>
              <a:gd name="T5" fmla="*/ 0 h 199"/>
              <a:gd name="T6" fmla="*/ 199 w 199"/>
              <a:gd name="T7" fmla="*/ 62 h 199"/>
              <a:gd name="T8" fmla="*/ 180 w 199"/>
              <a:gd name="T9" fmla="*/ 80 h 199"/>
              <a:gd name="T10" fmla="*/ 162 w 199"/>
              <a:gd name="T11" fmla="*/ 98 h 199"/>
              <a:gd name="T12" fmla="*/ 160 w 199"/>
              <a:gd name="T13" fmla="*/ 99 h 199"/>
              <a:gd name="T14" fmla="*/ 149 w 199"/>
              <a:gd name="T15" fmla="*/ 99 h 199"/>
              <a:gd name="T16" fmla="*/ 137 w 199"/>
              <a:gd name="T17" fmla="*/ 99 h 199"/>
              <a:gd name="T18" fmla="*/ 124 w 199"/>
              <a:gd name="T19" fmla="*/ 149 h 199"/>
              <a:gd name="T20" fmla="*/ 25 w 199"/>
              <a:gd name="T21" fmla="*/ 199 h 199"/>
              <a:gd name="T22" fmla="*/ 13 w 199"/>
              <a:gd name="T23" fmla="*/ 199 h 199"/>
              <a:gd name="T24" fmla="*/ 52 w 199"/>
              <a:gd name="T25" fmla="*/ 159 h 199"/>
              <a:gd name="T26" fmla="*/ 62 w 199"/>
              <a:gd name="T27" fmla="*/ 161 h 199"/>
              <a:gd name="T28" fmla="*/ 87 w 199"/>
              <a:gd name="T29" fmla="*/ 137 h 199"/>
              <a:gd name="T30" fmla="*/ 62 w 199"/>
              <a:gd name="T31" fmla="*/ 112 h 199"/>
              <a:gd name="T32" fmla="*/ 37 w 199"/>
              <a:gd name="T33" fmla="*/ 137 h 199"/>
              <a:gd name="T34" fmla="*/ 40 w 199"/>
              <a:gd name="T35" fmla="*/ 147 h 199"/>
              <a:gd name="T36" fmla="*/ 0 w 199"/>
              <a:gd name="T37" fmla="*/ 186 h 199"/>
              <a:gd name="T38" fmla="*/ 0 w 199"/>
              <a:gd name="T39" fmla="*/ 174 h 199"/>
              <a:gd name="T40" fmla="*/ 50 w 199"/>
              <a:gd name="T41" fmla="*/ 75 h 199"/>
              <a:gd name="T42" fmla="*/ 100 w 199"/>
              <a:gd name="T43" fmla="*/ 62 h 199"/>
              <a:gd name="T44" fmla="*/ 100 w 199"/>
              <a:gd name="T45" fmla="*/ 50 h 199"/>
              <a:gd name="T46" fmla="*/ 100 w 199"/>
              <a:gd name="T47" fmla="*/ 38 h 199"/>
              <a:gd name="T48" fmla="*/ 100 w 199"/>
              <a:gd name="T49" fmla="*/ 37 h 199"/>
              <a:gd name="T50" fmla="*/ 106 w 199"/>
              <a:gd name="T51" fmla="*/ 31 h 199"/>
              <a:gd name="T52" fmla="*/ 167 w 199"/>
              <a:gd name="T53" fmla="*/ 93 h 199"/>
              <a:gd name="T54" fmla="*/ 162 w 199"/>
              <a:gd name="T55" fmla="*/ 98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9" h="199">
                <a:moveTo>
                  <a:pt x="180" y="80"/>
                </a:moveTo>
                <a:cubicBezTo>
                  <a:pt x="118" y="19"/>
                  <a:pt x="118" y="19"/>
                  <a:pt x="118" y="19"/>
                </a:cubicBezTo>
                <a:cubicBezTo>
                  <a:pt x="137" y="0"/>
                  <a:pt x="137" y="0"/>
                  <a:pt x="137" y="0"/>
                </a:cubicBezTo>
                <a:cubicBezTo>
                  <a:pt x="199" y="62"/>
                  <a:pt x="199" y="62"/>
                  <a:pt x="199" y="62"/>
                </a:cubicBezTo>
                <a:lnTo>
                  <a:pt x="180" y="80"/>
                </a:lnTo>
                <a:close/>
                <a:moveTo>
                  <a:pt x="162" y="98"/>
                </a:moveTo>
                <a:cubicBezTo>
                  <a:pt x="161" y="99"/>
                  <a:pt x="161" y="99"/>
                  <a:pt x="160" y="99"/>
                </a:cubicBezTo>
                <a:cubicBezTo>
                  <a:pt x="149" y="99"/>
                  <a:pt x="149" y="99"/>
                  <a:pt x="149" y="99"/>
                </a:cubicBezTo>
                <a:cubicBezTo>
                  <a:pt x="137" y="99"/>
                  <a:pt x="137" y="99"/>
                  <a:pt x="137" y="99"/>
                </a:cubicBezTo>
                <a:cubicBezTo>
                  <a:pt x="124" y="149"/>
                  <a:pt x="124" y="149"/>
                  <a:pt x="124" y="149"/>
                </a:cubicBezTo>
                <a:cubicBezTo>
                  <a:pt x="25" y="199"/>
                  <a:pt x="25" y="199"/>
                  <a:pt x="25" y="199"/>
                </a:cubicBezTo>
                <a:cubicBezTo>
                  <a:pt x="13" y="199"/>
                  <a:pt x="13" y="199"/>
                  <a:pt x="13" y="199"/>
                </a:cubicBezTo>
                <a:cubicBezTo>
                  <a:pt x="52" y="159"/>
                  <a:pt x="52" y="159"/>
                  <a:pt x="52" y="159"/>
                </a:cubicBezTo>
                <a:cubicBezTo>
                  <a:pt x="55" y="161"/>
                  <a:pt x="59" y="161"/>
                  <a:pt x="62" y="161"/>
                </a:cubicBezTo>
                <a:cubicBezTo>
                  <a:pt x="76" y="161"/>
                  <a:pt x="87" y="150"/>
                  <a:pt x="87" y="137"/>
                </a:cubicBezTo>
                <a:cubicBezTo>
                  <a:pt x="87" y="123"/>
                  <a:pt x="76" y="112"/>
                  <a:pt x="62" y="112"/>
                </a:cubicBezTo>
                <a:cubicBezTo>
                  <a:pt x="49" y="112"/>
                  <a:pt x="37" y="123"/>
                  <a:pt x="37" y="137"/>
                </a:cubicBezTo>
                <a:cubicBezTo>
                  <a:pt x="37" y="140"/>
                  <a:pt x="38" y="144"/>
                  <a:pt x="40" y="147"/>
                </a:cubicBezTo>
                <a:cubicBezTo>
                  <a:pt x="0" y="186"/>
                  <a:pt x="0" y="186"/>
                  <a:pt x="0" y="186"/>
                </a:cubicBezTo>
                <a:cubicBezTo>
                  <a:pt x="0" y="174"/>
                  <a:pt x="0" y="174"/>
                  <a:pt x="0" y="174"/>
                </a:cubicBezTo>
                <a:cubicBezTo>
                  <a:pt x="50" y="75"/>
                  <a:pt x="50" y="75"/>
                  <a:pt x="50" y="75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100" y="50"/>
                  <a:pt x="100" y="50"/>
                  <a:pt x="100" y="50"/>
                </a:cubicBezTo>
                <a:cubicBezTo>
                  <a:pt x="100" y="38"/>
                  <a:pt x="100" y="38"/>
                  <a:pt x="100" y="38"/>
                </a:cubicBezTo>
                <a:cubicBezTo>
                  <a:pt x="100" y="37"/>
                  <a:pt x="100" y="37"/>
                  <a:pt x="100" y="37"/>
                </a:cubicBezTo>
                <a:cubicBezTo>
                  <a:pt x="106" y="31"/>
                  <a:pt x="106" y="31"/>
                  <a:pt x="106" y="31"/>
                </a:cubicBezTo>
                <a:cubicBezTo>
                  <a:pt x="167" y="93"/>
                  <a:pt x="167" y="93"/>
                  <a:pt x="167" y="93"/>
                </a:cubicBezTo>
                <a:lnTo>
                  <a:pt x="162" y="98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5"/>
          <p:cNvSpPr>
            <a:spLocks/>
          </p:cNvSpPr>
          <p:nvPr/>
        </p:nvSpPr>
        <p:spPr bwMode="auto">
          <a:xfrm>
            <a:off x="9577388" y="3698876"/>
            <a:ext cx="438150" cy="438150"/>
          </a:xfrm>
          <a:custGeom>
            <a:avLst/>
            <a:gdLst>
              <a:gd name="T0" fmla="*/ 74 w 197"/>
              <a:gd name="T1" fmla="*/ 172 h 197"/>
              <a:gd name="T2" fmla="*/ 46 w 197"/>
              <a:gd name="T3" fmla="*/ 163 h 197"/>
              <a:gd name="T4" fmla="*/ 12 w 197"/>
              <a:gd name="T5" fmla="*/ 197 h 197"/>
              <a:gd name="T6" fmla="*/ 0 w 197"/>
              <a:gd name="T7" fmla="*/ 197 h 197"/>
              <a:gd name="T8" fmla="*/ 0 w 197"/>
              <a:gd name="T9" fmla="*/ 184 h 197"/>
              <a:gd name="T10" fmla="*/ 34 w 197"/>
              <a:gd name="T11" fmla="*/ 151 h 197"/>
              <a:gd name="T12" fmla="*/ 34 w 197"/>
              <a:gd name="T13" fmla="*/ 151 h 197"/>
              <a:gd name="T14" fmla="*/ 148 w 197"/>
              <a:gd name="T15" fmla="*/ 37 h 197"/>
              <a:gd name="T16" fmla="*/ 27 w 197"/>
              <a:gd name="T17" fmla="*/ 136 h 197"/>
              <a:gd name="T18" fmla="*/ 25 w 197"/>
              <a:gd name="T19" fmla="*/ 123 h 197"/>
              <a:gd name="T20" fmla="*/ 185 w 197"/>
              <a:gd name="T21" fmla="*/ 0 h 197"/>
              <a:gd name="T22" fmla="*/ 197 w 197"/>
              <a:gd name="T23" fmla="*/ 12 h 197"/>
              <a:gd name="T24" fmla="*/ 74 w 197"/>
              <a:gd name="T25" fmla="*/ 172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7" h="197">
                <a:moveTo>
                  <a:pt x="74" y="172"/>
                </a:moveTo>
                <a:cubicBezTo>
                  <a:pt x="64" y="172"/>
                  <a:pt x="54" y="169"/>
                  <a:pt x="46" y="163"/>
                </a:cubicBezTo>
                <a:cubicBezTo>
                  <a:pt x="12" y="197"/>
                  <a:pt x="12" y="197"/>
                  <a:pt x="12" y="197"/>
                </a:cubicBezTo>
                <a:cubicBezTo>
                  <a:pt x="0" y="197"/>
                  <a:pt x="0" y="197"/>
                  <a:pt x="0" y="197"/>
                </a:cubicBezTo>
                <a:cubicBezTo>
                  <a:pt x="0" y="184"/>
                  <a:pt x="0" y="184"/>
                  <a:pt x="0" y="184"/>
                </a:cubicBezTo>
                <a:cubicBezTo>
                  <a:pt x="34" y="151"/>
                  <a:pt x="34" y="151"/>
                  <a:pt x="34" y="151"/>
                </a:cubicBezTo>
                <a:cubicBezTo>
                  <a:pt x="34" y="151"/>
                  <a:pt x="34" y="151"/>
                  <a:pt x="34" y="151"/>
                </a:cubicBezTo>
                <a:cubicBezTo>
                  <a:pt x="148" y="37"/>
                  <a:pt x="148" y="37"/>
                  <a:pt x="148" y="37"/>
                </a:cubicBezTo>
                <a:cubicBezTo>
                  <a:pt x="27" y="136"/>
                  <a:pt x="27" y="136"/>
                  <a:pt x="27" y="136"/>
                </a:cubicBezTo>
                <a:cubicBezTo>
                  <a:pt x="25" y="132"/>
                  <a:pt x="25" y="127"/>
                  <a:pt x="25" y="123"/>
                </a:cubicBezTo>
                <a:cubicBezTo>
                  <a:pt x="25" y="95"/>
                  <a:pt x="158" y="0"/>
                  <a:pt x="185" y="0"/>
                </a:cubicBezTo>
                <a:cubicBezTo>
                  <a:pt x="197" y="0"/>
                  <a:pt x="197" y="0"/>
                  <a:pt x="197" y="12"/>
                </a:cubicBezTo>
                <a:cubicBezTo>
                  <a:pt x="197" y="39"/>
                  <a:pt x="101" y="172"/>
                  <a:pt x="74" y="172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6"/>
          <p:cNvSpPr>
            <a:spLocks noEditPoints="1"/>
          </p:cNvSpPr>
          <p:nvPr/>
        </p:nvSpPr>
        <p:spPr bwMode="auto">
          <a:xfrm>
            <a:off x="10115550" y="3700463"/>
            <a:ext cx="452438" cy="454025"/>
          </a:xfrm>
          <a:custGeom>
            <a:avLst/>
            <a:gdLst>
              <a:gd name="T0" fmla="*/ 200 w 203"/>
              <a:gd name="T1" fmla="*/ 2 h 204"/>
              <a:gd name="T2" fmla="*/ 160 w 203"/>
              <a:gd name="T3" fmla="*/ 25 h 204"/>
              <a:gd name="T4" fmla="*/ 99 w 203"/>
              <a:gd name="T5" fmla="*/ 75 h 204"/>
              <a:gd name="T6" fmla="*/ 84 w 203"/>
              <a:gd name="T7" fmla="*/ 80 h 204"/>
              <a:gd name="T8" fmla="*/ 76 w 203"/>
              <a:gd name="T9" fmla="*/ 95 h 204"/>
              <a:gd name="T10" fmla="*/ 68 w 203"/>
              <a:gd name="T11" fmla="*/ 102 h 204"/>
              <a:gd name="T12" fmla="*/ 100 w 203"/>
              <a:gd name="T13" fmla="*/ 134 h 204"/>
              <a:gd name="T14" fmla="*/ 107 w 203"/>
              <a:gd name="T15" fmla="*/ 125 h 204"/>
              <a:gd name="T16" fmla="*/ 122 w 203"/>
              <a:gd name="T17" fmla="*/ 118 h 204"/>
              <a:gd name="T18" fmla="*/ 125 w 203"/>
              <a:gd name="T19" fmla="*/ 104 h 204"/>
              <a:gd name="T20" fmla="*/ 173 w 203"/>
              <a:gd name="T21" fmla="*/ 47 h 204"/>
              <a:gd name="T22" fmla="*/ 200 w 203"/>
              <a:gd name="T23" fmla="*/ 2 h 204"/>
              <a:gd name="T24" fmla="*/ 33 w 203"/>
              <a:gd name="T25" fmla="*/ 141 h 204"/>
              <a:gd name="T26" fmla="*/ 0 w 203"/>
              <a:gd name="T27" fmla="*/ 167 h 204"/>
              <a:gd name="T28" fmla="*/ 95 w 203"/>
              <a:gd name="T29" fmla="*/ 139 h 204"/>
              <a:gd name="T30" fmla="*/ 65 w 203"/>
              <a:gd name="T31" fmla="*/ 109 h 204"/>
              <a:gd name="T32" fmla="*/ 33 w 203"/>
              <a:gd name="T33" fmla="*/ 141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03" h="204">
                <a:moveTo>
                  <a:pt x="200" y="2"/>
                </a:moveTo>
                <a:cubicBezTo>
                  <a:pt x="200" y="2"/>
                  <a:pt x="195" y="0"/>
                  <a:pt x="160" y="25"/>
                </a:cubicBezTo>
                <a:cubicBezTo>
                  <a:pt x="160" y="25"/>
                  <a:pt x="124" y="54"/>
                  <a:pt x="99" y="75"/>
                </a:cubicBezTo>
                <a:cubicBezTo>
                  <a:pt x="89" y="72"/>
                  <a:pt x="84" y="80"/>
                  <a:pt x="84" y="80"/>
                </a:cubicBezTo>
                <a:cubicBezTo>
                  <a:pt x="74" y="88"/>
                  <a:pt x="78" y="94"/>
                  <a:pt x="76" y="95"/>
                </a:cubicBezTo>
                <a:cubicBezTo>
                  <a:pt x="71" y="99"/>
                  <a:pt x="68" y="102"/>
                  <a:pt x="68" y="102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2" y="132"/>
                  <a:pt x="107" y="125"/>
                </a:cubicBezTo>
                <a:cubicBezTo>
                  <a:pt x="115" y="125"/>
                  <a:pt x="122" y="118"/>
                  <a:pt x="122" y="118"/>
                </a:cubicBezTo>
                <a:cubicBezTo>
                  <a:pt x="122" y="118"/>
                  <a:pt x="128" y="107"/>
                  <a:pt x="125" y="104"/>
                </a:cubicBezTo>
                <a:cubicBezTo>
                  <a:pt x="146" y="79"/>
                  <a:pt x="173" y="47"/>
                  <a:pt x="173" y="47"/>
                </a:cubicBezTo>
                <a:cubicBezTo>
                  <a:pt x="184" y="33"/>
                  <a:pt x="203" y="2"/>
                  <a:pt x="200" y="2"/>
                </a:cubicBezTo>
                <a:close/>
                <a:moveTo>
                  <a:pt x="33" y="141"/>
                </a:moveTo>
                <a:cubicBezTo>
                  <a:pt x="33" y="171"/>
                  <a:pt x="0" y="167"/>
                  <a:pt x="0" y="167"/>
                </a:cubicBezTo>
                <a:cubicBezTo>
                  <a:pt x="0" y="167"/>
                  <a:pt x="67" y="204"/>
                  <a:pt x="95" y="139"/>
                </a:cubicBezTo>
                <a:cubicBezTo>
                  <a:pt x="65" y="109"/>
                  <a:pt x="65" y="109"/>
                  <a:pt x="65" y="109"/>
                </a:cubicBezTo>
                <a:cubicBezTo>
                  <a:pt x="65" y="109"/>
                  <a:pt x="33" y="111"/>
                  <a:pt x="33" y="141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7"/>
          <p:cNvSpPr>
            <a:spLocks noEditPoints="1"/>
          </p:cNvSpPr>
          <p:nvPr/>
        </p:nvSpPr>
        <p:spPr bwMode="auto">
          <a:xfrm>
            <a:off x="10634663" y="3692526"/>
            <a:ext cx="461963" cy="461963"/>
          </a:xfrm>
          <a:custGeom>
            <a:avLst/>
            <a:gdLst>
              <a:gd name="T0" fmla="*/ 173 w 208"/>
              <a:gd name="T1" fmla="*/ 68 h 208"/>
              <a:gd name="T2" fmla="*/ 195 w 208"/>
              <a:gd name="T3" fmla="*/ 57 h 208"/>
              <a:gd name="T4" fmla="*/ 195 w 208"/>
              <a:gd name="T5" fmla="*/ 13 h 208"/>
              <a:gd name="T6" fmla="*/ 150 w 208"/>
              <a:gd name="T7" fmla="*/ 13 h 208"/>
              <a:gd name="T8" fmla="*/ 140 w 208"/>
              <a:gd name="T9" fmla="*/ 36 h 208"/>
              <a:gd name="T10" fmla="*/ 117 w 208"/>
              <a:gd name="T11" fmla="*/ 13 h 208"/>
              <a:gd name="T12" fmla="*/ 106 w 208"/>
              <a:gd name="T13" fmla="*/ 13 h 208"/>
              <a:gd name="T14" fmla="*/ 100 w 208"/>
              <a:gd name="T15" fmla="*/ 18 h 208"/>
              <a:gd name="T16" fmla="*/ 100 w 208"/>
              <a:gd name="T17" fmla="*/ 29 h 208"/>
              <a:gd name="T18" fmla="*/ 123 w 208"/>
              <a:gd name="T19" fmla="*/ 52 h 208"/>
              <a:gd name="T20" fmla="*/ 18 w 208"/>
              <a:gd name="T21" fmla="*/ 157 h 208"/>
              <a:gd name="T22" fmla="*/ 20 w 208"/>
              <a:gd name="T23" fmla="*/ 167 h 208"/>
              <a:gd name="T24" fmla="*/ 12 w 208"/>
              <a:gd name="T25" fmla="*/ 174 h 208"/>
              <a:gd name="T26" fmla="*/ 11 w 208"/>
              <a:gd name="T27" fmla="*/ 196 h 208"/>
              <a:gd name="T28" fmla="*/ 34 w 208"/>
              <a:gd name="T29" fmla="*/ 196 h 208"/>
              <a:gd name="T30" fmla="*/ 42 w 208"/>
              <a:gd name="T31" fmla="*/ 188 h 208"/>
              <a:gd name="T32" fmla="*/ 51 w 208"/>
              <a:gd name="T33" fmla="*/ 191 h 208"/>
              <a:gd name="T34" fmla="*/ 156 w 208"/>
              <a:gd name="T35" fmla="*/ 85 h 208"/>
              <a:gd name="T36" fmla="*/ 178 w 208"/>
              <a:gd name="T37" fmla="*/ 108 h 208"/>
              <a:gd name="T38" fmla="*/ 189 w 208"/>
              <a:gd name="T39" fmla="*/ 108 h 208"/>
              <a:gd name="T40" fmla="*/ 195 w 208"/>
              <a:gd name="T41" fmla="*/ 102 h 208"/>
              <a:gd name="T42" fmla="*/ 195 w 208"/>
              <a:gd name="T43" fmla="*/ 91 h 208"/>
              <a:gd name="T44" fmla="*/ 173 w 208"/>
              <a:gd name="T45" fmla="*/ 68 h 208"/>
              <a:gd name="T46" fmla="*/ 28 w 208"/>
              <a:gd name="T47" fmla="*/ 191 h 208"/>
              <a:gd name="T48" fmla="*/ 17 w 208"/>
              <a:gd name="T49" fmla="*/ 190 h 208"/>
              <a:gd name="T50" fmla="*/ 17 w 208"/>
              <a:gd name="T51" fmla="*/ 179 h 208"/>
              <a:gd name="T52" fmla="*/ 23 w 208"/>
              <a:gd name="T53" fmla="*/ 173 h 208"/>
              <a:gd name="T54" fmla="*/ 28 w 208"/>
              <a:gd name="T55" fmla="*/ 180 h 208"/>
              <a:gd name="T56" fmla="*/ 34 w 208"/>
              <a:gd name="T57" fmla="*/ 184 h 208"/>
              <a:gd name="T58" fmla="*/ 28 w 208"/>
              <a:gd name="T59" fmla="*/ 191 h 208"/>
              <a:gd name="T60" fmla="*/ 56 w 208"/>
              <a:gd name="T61" fmla="*/ 174 h 208"/>
              <a:gd name="T62" fmla="*/ 34 w 208"/>
              <a:gd name="T63" fmla="*/ 174 h 208"/>
              <a:gd name="T64" fmla="*/ 34 w 208"/>
              <a:gd name="T65" fmla="*/ 151 h 208"/>
              <a:gd name="T66" fmla="*/ 128 w 208"/>
              <a:gd name="T67" fmla="*/ 57 h 208"/>
              <a:gd name="T68" fmla="*/ 150 w 208"/>
              <a:gd name="T69" fmla="*/ 80 h 208"/>
              <a:gd name="T70" fmla="*/ 56 w 208"/>
              <a:gd name="T71" fmla="*/ 174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08" h="208">
                <a:moveTo>
                  <a:pt x="173" y="68"/>
                </a:moveTo>
                <a:cubicBezTo>
                  <a:pt x="195" y="57"/>
                  <a:pt x="195" y="57"/>
                  <a:pt x="195" y="57"/>
                </a:cubicBezTo>
                <a:cubicBezTo>
                  <a:pt x="208" y="45"/>
                  <a:pt x="208" y="25"/>
                  <a:pt x="195" y="13"/>
                </a:cubicBezTo>
                <a:cubicBezTo>
                  <a:pt x="183" y="0"/>
                  <a:pt x="163" y="0"/>
                  <a:pt x="150" y="13"/>
                </a:cubicBezTo>
                <a:cubicBezTo>
                  <a:pt x="140" y="36"/>
                  <a:pt x="140" y="36"/>
                  <a:pt x="140" y="36"/>
                </a:cubicBezTo>
                <a:cubicBezTo>
                  <a:pt x="117" y="13"/>
                  <a:pt x="117" y="13"/>
                  <a:pt x="117" y="13"/>
                </a:cubicBezTo>
                <a:cubicBezTo>
                  <a:pt x="117" y="13"/>
                  <a:pt x="111" y="7"/>
                  <a:pt x="106" y="13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0" y="18"/>
                  <a:pt x="96" y="25"/>
                  <a:pt x="100" y="29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8" y="157"/>
                  <a:pt x="18" y="157"/>
                  <a:pt x="18" y="157"/>
                </a:cubicBezTo>
                <a:cubicBezTo>
                  <a:pt x="18" y="157"/>
                  <a:pt x="17" y="161"/>
                  <a:pt x="20" y="167"/>
                </a:cubicBezTo>
                <a:cubicBezTo>
                  <a:pt x="12" y="174"/>
                  <a:pt x="12" y="174"/>
                  <a:pt x="12" y="174"/>
                </a:cubicBezTo>
                <a:cubicBezTo>
                  <a:pt x="12" y="174"/>
                  <a:pt x="0" y="185"/>
                  <a:pt x="11" y="196"/>
                </a:cubicBezTo>
                <a:cubicBezTo>
                  <a:pt x="11" y="196"/>
                  <a:pt x="22" y="208"/>
                  <a:pt x="34" y="196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44" y="189"/>
                  <a:pt x="47" y="190"/>
                  <a:pt x="51" y="191"/>
                </a:cubicBezTo>
                <a:cubicBezTo>
                  <a:pt x="156" y="85"/>
                  <a:pt x="156" y="85"/>
                  <a:pt x="156" y="85"/>
                </a:cubicBezTo>
                <a:cubicBezTo>
                  <a:pt x="178" y="108"/>
                  <a:pt x="178" y="108"/>
                  <a:pt x="178" y="108"/>
                </a:cubicBezTo>
                <a:cubicBezTo>
                  <a:pt x="178" y="108"/>
                  <a:pt x="184" y="113"/>
                  <a:pt x="189" y="108"/>
                </a:cubicBezTo>
                <a:cubicBezTo>
                  <a:pt x="195" y="102"/>
                  <a:pt x="195" y="102"/>
                  <a:pt x="195" y="102"/>
                </a:cubicBezTo>
                <a:cubicBezTo>
                  <a:pt x="195" y="102"/>
                  <a:pt x="201" y="96"/>
                  <a:pt x="195" y="91"/>
                </a:cubicBezTo>
                <a:lnTo>
                  <a:pt x="173" y="68"/>
                </a:lnTo>
                <a:close/>
                <a:moveTo>
                  <a:pt x="28" y="191"/>
                </a:moveTo>
                <a:cubicBezTo>
                  <a:pt x="23" y="196"/>
                  <a:pt x="17" y="190"/>
                  <a:pt x="17" y="190"/>
                </a:cubicBezTo>
                <a:cubicBezTo>
                  <a:pt x="12" y="185"/>
                  <a:pt x="17" y="179"/>
                  <a:pt x="17" y="179"/>
                </a:cubicBezTo>
                <a:cubicBezTo>
                  <a:pt x="23" y="173"/>
                  <a:pt x="23" y="173"/>
                  <a:pt x="23" y="173"/>
                </a:cubicBezTo>
                <a:cubicBezTo>
                  <a:pt x="23" y="173"/>
                  <a:pt x="26" y="177"/>
                  <a:pt x="28" y="180"/>
                </a:cubicBezTo>
                <a:cubicBezTo>
                  <a:pt x="28" y="180"/>
                  <a:pt x="30" y="181"/>
                  <a:pt x="34" y="184"/>
                </a:cubicBezTo>
                <a:lnTo>
                  <a:pt x="28" y="191"/>
                </a:lnTo>
                <a:close/>
                <a:moveTo>
                  <a:pt x="56" y="174"/>
                </a:moveTo>
                <a:cubicBezTo>
                  <a:pt x="46" y="184"/>
                  <a:pt x="43" y="183"/>
                  <a:pt x="34" y="174"/>
                </a:cubicBezTo>
                <a:cubicBezTo>
                  <a:pt x="25" y="165"/>
                  <a:pt x="24" y="161"/>
                  <a:pt x="34" y="151"/>
                </a:cubicBezTo>
                <a:cubicBezTo>
                  <a:pt x="128" y="57"/>
                  <a:pt x="128" y="57"/>
                  <a:pt x="128" y="57"/>
                </a:cubicBezTo>
                <a:cubicBezTo>
                  <a:pt x="150" y="80"/>
                  <a:pt x="150" y="80"/>
                  <a:pt x="150" y="80"/>
                </a:cubicBezTo>
                <a:lnTo>
                  <a:pt x="56" y="174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8"/>
          <p:cNvSpPr>
            <a:spLocks noEditPoints="1"/>
          </p:cNvSpPr>
          <p:nvPr/>
        </p:nvSpPr>
        <p:spPr bwMode="auto">
          <a:xfrm>
            <a:off x="11199813" y="3692526"/>
            <a:ext cx="454025" cy="450850"/>
          </a:xfrm>
          <a:custGeom>
            <a:avLst/>
            <a:gdLst>
              <a:gd name="T0" fmla="*/ 200 w 204"/>
              <a:gd name="T1" fmla="*/ 82 h 203"/>
              <a:gd name="T2" fmla="*/ 105 w 204"/>
              <a:gd name="T3" fmla="*/ 100 h 203"/>
              <a:gd name="T4" fmla="*/ 104 w 204"/>
              <a:gd name="T5" fmla="*/ 99 h 203"/>
              <a:gd name="T6" fmla="*/ 121 w 204"/>
              <a:gd name="T7" fmla="*/ 4 h 203"/>
              <a:gd name="T8" fmla="*/ 113 w 204"/>
              <a:gd name="T9" fmla="*/ 4 h 203"/>
              <a:gd name="T10" fmla="*/ 86 w 204"/>
              <a:gd name="T11" fmla="*/ 56 h 203"/>
              <a:gd name="T12" fmla="*/ 79 w 204"/>
              <a:gd name="T13" fmla="*/ 104 h 203"/>
              <a:gd name="T14" fmla="*/ 65 w 204"/>
              <a:gd name="T15" fmla="*/ 108 h 203"/>
              <a:gd name="T16" fmla="*/ 59 w 204"/>
              <a:gd name="T17" fmla="*/ 97 h 203"/>
              <a:gd name="T18" fmla="*/ 15 w 204"/>
              <a:gd name="T19" fmla="*/ 102 h 203"/>
              <a:gd name="T20" fmla="*/ 11 w 204"/>
              <a:gd name="T21" fmla="*/ 145 h 203"/>
              <a:gd name="T22" fmla="*/ 54 w 204"/>
              <a:gd name="T23" fmla="*/ 141 h 203"/>
              <a:gd name="T24" fmla="*/ 64 w 204"/>
              <a:gd name="T25" fmla="*/ 123 h 203"/>
              <a:gd name="T26" fmla="*/ 65 w 204"/>
              <a:gd name="T27" fmla="*/ 122 h 203"/>
              <a:gd name="T28" fmla="*/ 81 w 204"/>
              <a:gd name="T29" fmla="*/ 122 h 203"/>
              <a:gd name="T30" fmla="*/ 81 w 204"/>
              <a:gd name="T31" fmla="*/ 139 h 203"/>
              <a:gd name="T32" fmla="*/ 63 w 204"/>
              <a:gd name="T33" fmla="*/ 150 h 203"/>
              <a:gd name="T34" fmla="*/ 58 w 204"/>
              <a:gd name="T35" fmla="*/ 193 h 203"/>
              <a:gd name="T36" fmla="*/ 102 w 204"/>
              <a:gd name="T37" fmla="*/ 189 h 203"/>
              <a:gd name="T38" fmla="*/ 106 w 204"/>
              <a:gd name="T39" fmla="*/ 145 h 203"/>
              <a:gd name="T40" fmla="*/ 95 w 204"/>
              <a:gd name="T41" fmla="*/ 139 h 203"/>
              <a:gd name="T42" fmla="*/ 98 w 204"/>
              <a:gd name="T43" fmla="*/ 123 h 203"/>
              <a:gd name="T44" fmla="*/ 155 w 204"/>
              <a:gd name="T45" fmla="*/ 116 h 203"/>
              <a:gd name="T46" fmla="*/ 199 w 204"/>
              <a:gd name="T47" fmla="*/ 90 h 203"/>
              <a:gd name="T48" fmla="*/ 200 w 204"/>
              <a:gd name="T49" fmla="*/ 82 h 203"/>
              <a:gd name="T50" fmla="*/ 41 w 204"/>
              <a:gd name="T51" fmla="*/ 129 h 203"/>
              <a:gd name="T52" fmla="*/ 24 w 204"/>
              <a:gd name="T53" fmla="*/ 132 h 203"/>
              <a:gd name="T54" fmla="*/ 27 w 204"/>
              <a:gd name="T55" fmla="*/ 114 h 203"/>
              <a:gd name="T56" fmla="*/ 45 w 204"/>
              <a:gd name="T57" fmla="*/ 111 h 203"/>
              <a:gd name="T58" fmla="*/ 41 w 204"/>
              <a:gd name="T59" fmla="*/ 129 h 203"/>
              <a:gd name="T60" fmla="*/ 89 w 204"/>
              <a:gd name="T61" fmla="*/ 177 h 203"/>
              <a:gd name="T62" fmla="*/ 71 w 204"/>
              <a:gd name="T63" fmla="*/ 180 h 203"/>
              <a:gd name="T64" fmla="*/ 75 w 204"/>
              <a:gd name="T65" fmla="*/ 162 h 203"/>
              <a:gd name="T66" fmla="*/ 93 w 204"/>
              <a:gd name="T67" fmla="*/ 158 h 203"/>
              <a:gd name="T68" fmla="*/ 89 w 204"/>
              <a:gd name="T69" fmla="*/ 177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203">
                <a:moveTo>
                  <a:pt x="200" y="82"/>
                </a:moveTo>
                <a:cubicBezTo>
                  <a:pt x="105" y="100"/>
                  <a:pt x="105" y="100"/>
                  <a:pt x="105" y="100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121" y="4"/>
                  <a:pt x="121" y="4"/>
                  <a:pt x="121" y="4"/>
                </a:cubicBezTo>
                <a:cubicBezTo>
                  <a:pt x="121" y="4"/>
                  <a:pt x="117" y="0"/>
                  <a:pt x="113" y="4"/>
                </a:cubicBezTo>
                <a:cubicBezTo>
                  <a:pt x="91" y="26"/>
                  <a:pt x="89" y="40"/>
                  <a:pt x="86" y="56"/>
                </a:cubicBezTo>
                <a:cubicBezTo>
                  <a:pt x="86" y="56"/>
                  <a:pt x="81" y="91"/>
                  <a:pt x="79" y="104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4" y="104"/>
                  <a:pt x="62" y="100"/>
                  <a:pt x="59" y="97"/>
                </a:cubicBezTo>
                <a:cubicBezTo>
                  <a:pt x="48" y="87"/>
                  <a:pt x="28" y="88"/>
                  <a:pt x="15" y="102"/>
                </a:cubicBezTo>
                <a:cubicBezTo>
                  <a:pt x="1" y="115"/>
                  <a:pt x="0" y="135"/>
                  <a:pt x="11" y="145"/>
                </a:cubicBezTo>
                <a:cubicBezTo>
                  <a:pt x="21" y="156"/>
                  <a:pt x="40" y="154"/>
                  <a:pt x="54" y="141"/>
                </a:cubicBezTo>
                <a:cubicBezTo>
                  <a:pt x="59" y="135"/>
                  <a:pt x="63" y="129"/>
                  <a:pt x="64" y="123"/>
                </a:cubicBezTo>
                <a:cubicBezTo>
                  <a:pt x="65" y="122"/>
                  <a:pt x="65" y="122"/>
                  <a:pt x="65" y="122"/>
                </a:cubicBezTo>
                <a:cubicBezTo>
                  <a:pt x="81" y="122"/>
                  <a:pt x="81" y="122"/>
                  <a:pt x="81" y="122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75" y="141"/>
                  <a:pt x="68" y="144"/>
                  <a:pt x="63" y="150"/>
                </a:cubicBezTo>
                <a:cubicBezTo>
                  <a:pt x="50" y="163"/>
                  <a:pt x="48" y="182"/>
                  <a:pt x="58" y="193"/>
                </a:cubicBezTo>
                <a:cubicBezTo>
                  <a:pt x="69" y="203"/>
                  <a:pt x="89" y="202"/>
                  <a:pt x="102" y="189"/>
                </a:cubicBezTo>
                <a:cubicBezTo>
                  <a:pt x="115" y="176"/>
                  <a:pt x="117" y="155"/>
                  <a:pt x="106" y="145"/>
                </a:cubicBezTo>
                <a:cubicBezTo>
                  <a:pt x="103" y="142"/>
                  <a:pt x="99" y="140"/>
                  <a:pt x="95" y="139"/>
                </a:cubicBezTo>
                <a:cubicBezTo>
                  <a:pt x="98" y="123"/>
                  <a:pt x="98" y="123"/>
                  <a:pt x="98" y="123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71" y="113"/>
                  <a:pt x="179" y="111"/>
                  <a:pt x="199" y="90"/>
                </a:cubicBezTo>
                <a:cubicBezTo>
                  <a:pt x="204" y="86"/>
                  <a:pt x="200" y="82"/>
                  <a:pt x="200" y="82"/>
                </a:cubicBezTo>
                <a:close/>
                <a:moveTo>
                  <a:pt x="41" y="129"/>
                </a:moveTo>
                <a:cubicBezTo>
                  <a:pt x="35" y="135"/>
                  <a:pt x="27" y="136"/>
                  <a:pt x="24" y="132"/>
                </a:cubicBezTo>
                <a:cubicBezTo>
                  <a:pt x="20" y="129"/>
                  <a:pt x="21" y="120"/>
                  <a:pt x="27" y="114"/>
                </a:cubicBezTo>
                <a:cubicBezTo>
                  <a:pt x="33" y="108"/>
                  <a:pt x="41" y="107"/>
                  <a:pt x="45" y="111"/>
                </a:cubicBezTo>
                <a:cubicBezTo>
                  <a:pt x="49" y="115"/>
                  <a:pt x="47" y="123"/>
                  <a:pt x="41" y="129"/>
                </a:cubicBezTo>
                <a:close/>
                <a:moveTo>
                  <a:pt x="89" y="177"/>
                </a:moveTo>
                <a:cubicBezTo>
                  <a:pt x="83" y="183"/>
                  <a:pt x="75" y="184"/>
                  <a:pt x="71" y="180"/>
                </a:cubicBezTo>
                <a:cubicBezTo>
                  <a:pt x="67" y="176"/>
                  <a:pt x="69" y="168"/>
                  <a:pt x="75" y="162"/>
                </a:cubicBezTo>
                <a:cubicBezTo>
                  <a:pt x="81" y="156"/>
                  <a:pt x="89" y="154"/>
                  <a:pt x="93" y="158"/>
                </a:cubicBezTo>
                <a:cubicBezTo>
                  <a:pt x="97" y="162"/>
                  <a:pt x="95" y="171"/>
                  <a:pt x="89" y="177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9"/>
          <p:cNvSpPr>
            <a:spLocks noEditPoints="1"/>
          </p:cNvSpPr>
          <p:nvPr/>
        </p:nvSpPr>
        <p:spPr bwMode="auto">
          <a:xfrm>
            <a:off x="11760200" y="3695701"/>
            <a:ext cx="419100" cy="444500"/>
          </a:xfrm>
          <a:custGeom>
            <a:avLst/>
            <a:gdLst>
              <a:gd name="T0" fmla="*/ 162 w 188"/>
              <a:gd name="T1" fmla="*/ 63 h 199"/>
              <a:gd name="T2" fmla="*/ 50 w 188"/>
              <a:gd name="T3" fmla="*/ 63 h 199"/>
              <a:gd name="T4" fmla="*/ 25 w 188"/>
              <a:gd name="T5" fmla="*/ 36 h 199"/>
              <a:gd name="T6" fmla="*/ 24 w 188"/>
              <a:gd name="T7" fmla="*/ 36 h 199"/>
              <a:gd name="T8" fmla="*/ 12 w 188"/>
              <a:gd name="T9" fmla="*/ 48 h 199"/>
              <a:gd name="T10" fmla="*/ 12 w 188"/>
              <a:gd name="T11" fmla="*/ 68 h 199"/>
              <a:gd name="T12" fmla="*/ 24 w 188"/>
              <a:gd name="T13" fmla="*/ 80 h 199"/>
              <a:gd name="T14" fmla="*/ 100 w 188"/>
              <a:gd name="T15" fmla="*/ 80 h 199"/>
              <a:gd name="T16" fmla="*/ 112 w 188"/>
              <a:gd name="T17" fmla="*/ 92 h 199"/>
              <a:gd name="T18" fmla="*/ 112 w 188"/>
              <a:gd name="T19" fmla="*/ 113 h 199"/>
              <a:gd name="T20" fmla="*/ 124 w 188"/>
              <a:gd name="T21" fmla="*/ 130 h 199"/>
              <a:gd name="T22" fmla="*/ 124 w 188"/>
              <a:gd name="T23" fmla="*/ 180 h 199"/>
              <a:gd name="T24" fmla="*/ 106 w 188"/>
              <a:gd name="T25" fmla="*/ 199 h 199"/>
              <a:gd name="T26" fmla="*/ 88 w 188"/>
              <a:gd name="T27" fmla="*/ 180 h 199"/>
              <a:gd name="T28" fmla="*/ 88 w 188"/>
              <a:gd name="T29" fmla="*/ 130 h 199"/>
              <a:gd name="T30" fmla="*/ 100 w 188"/>
              <a:gd name="T31" fmla="*/ 113 h 199"/>
              <a:gd name="T32" fmla="*/ 100 w 188"/>
              <a:gd name="T33" fmla="*/ 102 h 199"/>
              <a:gd name="T34" fmla="*/ 88 w 188"/>
              <a:gd name="T35" fmla="*/ 92 h 199"/>
              <a:gd name="T36" fmla="*/ 12 w 188"/>
              <a:gd name="T37" fmla="*/ 92 h 199"/>
              <a:gd name="T38" fmla="*/ 0 w 188"/>
              <a:gd name="T39" fmla="*/ 80 h 199"/>
              <a:gd name="T40" fmla="*/ 0 w 188"/>
              <a:gd name="T41" fmla="*/ 36 h 199"/>
              <a:gd name="T42" fmla="*/ 12 w 188"/>
              <a:gd name="T43" fmla="*/ 24 h 199"/>
              <a:gd name="T44" fmla="*/ 12 w 188"/>
              <a:gd name="T45" fmla="*/ 24 h 199"/>
              <a:gd name="T46" fmla="*/ 12 w 188"/>
              <a:gd name="T47" fmla="*/ 24 h 199"/>
              <a:gd name="T48" fmla="*/ 25 w 188"/>
              <a:gd name="T49" fmla="*/ 24 h 199"/>
              <a:gd name="T50" fmla="*/ 50 w 188"/>
              <a:gd name="T51" fmla="*/ 0 h 199"/>
              <a:gd name="T52" fmla="*/ 162 w 188"/>
              <a:gd name="T53" fmla="*/ 0 h 199"/>
              <a:gd name="T54" fmla="*/ 188 w 188"/>
              <a:gd name="T55" fmla="*/ 24 h 199"/>
              <a:gd name="T56" fmla="*/ 188 w 188"/>
              <a:gd name="T57" fmla="*/ 37 h 199"/>
              <a:gd name="T58" fmla="*/ 162 w 188"/>
              <a:gd name="T59" fmla="*/ 63 h 199"/>
              <a:gd name="T60" fmla="*/ 170 w 188"/>
              <a:gd name="T61" fmla="*/ 16 h 199"/>
              <a:gd name="T62" fmla="*/ 42 w 188"/>
              <a:gd name="T63" fmla="*/ 16 h 199"/>
              <a:gd name="T64" fmla="*/ 36 w 188"/>
              <a:gd name="T65" fmla="*/ 22 h 199"/>
              <a:gd name="T66" fmla="*/ 42 w 188"/>
              <a:gd name="T67" fmla="*/ 28 h 199"/>
              <a:gd name="T68" fmla="*/ 170 w 188"/>
              <a:gd name="T69" fmla="*/ 28 h 199"/>
              <a:gd name="T70" fmla="*/ 176 w 188"/>
              <a:gd name="T71" fmla="*/ 22 h 199"/>
              <a:gd name="T72" fmla="*/ 170 w 188"/>
              <a:gd name="T73" fmla="*/ 16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8" h="199">
                <a:moveTo>
                  <a:pt x="162" y="63"/>
                </a:moveTo>
                <a:cubicBezTo>
                  <a:pt x="50" y="63"/>
                  <a:pt x="50" y="63"/>
                  <a:pt x="50" y="63"/>
                </a:cubicBezTo>
                <a:cubicBezTo>
                  <a:pt x="36" y="63"/>
                  <a:pt x="25" y="49"/>
                  <a:pt x="25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17" y="36"/>
                  <a:pt x="12" y="41"/>
                  <a:pt x="12" y="48"/>
                </a:cubicBezTo>
                <a:cubicBezTo>
                  <a:pt x="12" y="68"/>
                  <a:pt x="12" y="68"/>
                  <a:pt x="12" y="68"/>
                </a:cubicBezTo>
                <a:cubicBezTo>
                  <a:pt x="12" y="74"/>
                  <a:pt x="17" y="80"/>
                  <a:pt x="24" y="80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7" y="80"/>
                  <a:pt x="112" y="85"/>
                  <a:pt x="112" y="92"/>
                </a:cubicBezTo>
                <a:cubicBezTo>
                  <a:pt x="112" y="113"/>
                  <a:pt x="112" y="113"/>
                  <a:pt x="112" y="113"/>
                </a:cubicBezTo>
                <a:cubicBezTo>
                  <a:pt x="119" y="115"/>
                  <a:pt x="124" y="122"/>
                  <a:pt x="124" y="130"/>
                </a:cubicBezTo>
                <a:cubicBezTo>
                  <a:pt x="124" y="180"/>
                  <a:pt x="124" y="180"/>
                  <a:pt x="124" y="180"/>
                </a:cubicBezTo>
                <a:cubicBezTo>
                  <a:pt x="124" y="190"/>
                  <a:pt x="116" y="199"/>
                  <a:pt x="106" y="199"/>
                </a:cubicBezTo>
                <a:cubicBezTo>
                  <a:pt x="96" y="199"/>
                  <a:pt x="88" y="190"/>
                  <a:pt x="88" y="180"/>
                </a:cubicBezTo>
                <a:cubicBezTo>
                  <a:pt x="88" y="130"/>
                  <a:pt x="88" y="130"/>
                  <a:pt x="88" y="130"/>
                </a:cubicBezTo>
                <a:cubicBezTo>
                  <a:pt x="88" y="122"/>
                  <a:pt x="93" y="115"/>
                  <a:pt x="100" y="113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99" y="96"/>
                  <a:pt x="94" y="92"/>
                  <a:pt x="88" y="92"/>
                </a:cubicBezTo>
                <a:cubicBezTo>
                  <a:pt x="12" y="92"/>
                  <a:pt x="12" y="92"/>
                  <a:pt x="12" y="92"/>
                </a:cubicBezTo>
                <a:cubicBezTo>
                  <a:pt x="5" y="92"/>
                  <a:pt x="0" y="86"/>
                  <a:pt x="0" y="80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10"/>
                  <a:pt x="36" y="0"/>
                  <a:pt x="50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76" y="0"/>
                  <a:pt x="188" y="11"/>
                  <a:pt x="188" y="24"/>
                </a:cubicBezTo>
                <a:cubicBezTo>
                  <a:pt x="188" y="37"/>
                  <a:pt x="188" y="37"/>
                  <a:pt x="188" y="37"/>
                </a:cubicBezTo>
                <a:cubicBezTo>
                  <a:pt x="188" y="51"/>
                  <a:pt x="176" y="63"/>
                  <a:pt x="162" y="63"/>
                </a:cubicBezTo>
                <a:close/>
                <a:moveTo>
                  <a:pt x="170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39" y="16"/>
                  <a:pt x="36" y="18"/>
                  <a:pt x="36" y="22"/>
                </a:cubicBezTo>
                <a:cubicBezTo>
                  <a:pt x="36" y="25"/>
                  <a:pt x="39" y="28"/>
                  <a:pt x="42" y="28"/>
                </a:cubicBezTo>
                <a:cubicBezTo>
                  <a:pt x="170" y="28"/>
                  <a:pt x="170" y="28"/>
                  <a:pt x="170" y="28"/>
                </a:cubicBezTo>
                <a:cubicBezTo>
                  <a:pt x="173" y="28"/>
                  <a:pt x="176" y="25"/>
                  <a:pt x="176" y="22"/>
                </a:cubicBezTo>
                <a:cubicBezTo>
                  <a:pt x="176" y="18"/>
                  <a:pt x="173" y="16"/>
                  <a:pt x="170" y="16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0"/>
          <p:cNvSpPr>
            <a:spLocks noEditPoints="1"/>
          </p:cNvSpPr>
          <p:nvPr/>
        </p:nvSpPr>
        <p:spPr bwMode="auto">
          <a:xfrm>
            <a:off x="8467725" y="4252913"/>
            <a:ext cx="446088" cy="446088"/>
          </a:xfrm>
          <a:custGeom>
            <a:avLst/>
            <a:gdLst>
              <a:gd name="T0" fmla="*/ 188 w 200"/>
              <a:gd name="T1" fmla="*/ 200 h 200"/>
              <a:gd name="T2" fmla="*/ 12 w 200"/>
              <a:gd name="T3" fmla="*/ 200 h 200"/>
              <a:gd name="T4" fmla="*/ 0 w 200"/>
              <a:gd name="T5" fmla="*/ 188 h 200"/>
              <a:gd name="T6" fmla="*/ 0 w 200"/>
              <a:gd name="T7" fmla="*/ 72 h 200"/>
              <a:gd name="T8" fmla="*/ 0 w 200"/>
              <a:gd name="T9" fmla="*/ 40 h 200"/>
              <a:gd name="T10" fmla="*/ 0 w 200"/>
              <a:gd name="T11" fmla="*/ 12 h 200"/>
              <a:gd name="T12" fmla="*/ 12 w 200"/>
              <a:gd name="T13" fmla="*/ 0 h 200"/>
              <a:gd name="T14" fmla="*/ 167 w 200"/>
              <a:gd name="T15" fmla="*/ 0 h 200"/>
              <a:gd name="T16" fmla="*/ 199 w 200"/>
              <a:gd name="T17" fmla="*/ 32 h 200"/>
              <a:gd name="T18" fmla="*/ 200 w 200"/>
              <a:gd name="T19" fmla="*/ 188 h 200"/>
              <a:gd name="T20" fmla="*/ 188 w 200"/>
              <a:gd name="T21" fmla="*/ 200 h 200"/>
              <a:gd name="T22" fmla="*/ 160 w 200"/>
              <a:gd name="T23" fmla="*/ 32 h 200"/>
              <a:gd name="T24" fmla="*/ 148 w 200"/>
              <a:gd name="T25" fmla="*/ 20 h 200"/>
              <a:gd name="T26" fmla="*/ 44 w 200"/>
              <a:gd name="T27" fmla="*/ 20 h 200"/>
              <a:gd name="T28" fmla="*/ 32 w 200"/>
              <a:gd name="T29" fmla="*/ 32 h 200"/>
              <a:gd name="T30" fmla="*/ 32 w 200"/>
              <a:gd name="T31" fmla="*/ 68 h 200"/>
              <a:gd name="T32" fmla="*/ 44 w 200"/>
              <a:gd name="T33" fmla="*/ 80 h 200"/>
              <a:gd name="T34" fmla="*/ 148 w 200"/>
              <a:gd name="T35" fmla="*/ 80 h 200"/>
              <a:gd name="T36" fmla="*/ 160 w 200"/>
              <a:gd name="T37" fmla="*/ 68 h 200"/>
              <a:gd name="T38" fmla="*/ 160 w 200"/>
              <a:gd name="T39" fmla="*/ 32 h 200"/>
              <a:gd name="T40" fmla="*/ 172 w 200"/>
              <a:gd name="T41" fmla="*/ 96 h 200"/>
              <a:gd name="T42" fmla="*/ 28 w 200"/>
              <a:gd name="T43" fmla="*/ 96 h 200"/>
              <a:gd name="T44" fmla="*/ 28 w 200"/>
              <a:gd name="T45" fmla="*/ 188 h 200"/>
              <a:gd name="T46" fmla="*/ 172 w 200"/>
              <a:gd name="T47" fmla="*/ 188 h 200"/>
              <a:gd name="T48" fmla="*/ 172 w 200"/>
              <a:gd name="T49" fmla="*/ 96 h 200"/>
              <a:gd name="T50" fmla="*/ 156 w 200"/>
              <a:gd name="T51" fmla="*/ 124 h 200"/>
              <a:gd name="T52" fmla="*/ 44 w 200"/>
              <a:gd name="T53" fmla="*/ 124 h 200"/>
              <a:gd name="T54" fmla="*/ 44 w 200"/>
              <a:gd name="T55" fmla="*/ 116 h 200"/>
              <a:gd name="T56" fmla="*/ 156 w 200"/>
              <a:gd name="T57" fmla="*/ 116 h 200"/>
              <a:gd name="T58" fmla="*/ 156 w 200"/>
              <a:gd name="T59" fmla="*/ 124 h 200"/>
              <a:gd name="T60" fmla="*/ 156 w 200"/>
              <a:gd name="T61" fmla="*/ 140 h 200"/>
              <a:gd name="T62" fmla="*/ 44 w 200"/>
              <a:gd name="T63" fmla="*/ 140 h 200"/>
              <a:gd name="T64" fmla="*/ 44 w 200"/>
              <a:gd name="T65" fmla="*/ 132 h 200"/>
              <a:gd name="T66" fmla="*/ 156 w 200"/>
              <a:gd name="T67" fmla="*/ 132 h 200"/>
              <a:gd name="T68" fmla="*/ 156 w 200"/>
              <a:gd name="T69" fmla="*/ 140 h 200"/>
              <a:gd name="T70" fmla="*/ 156 w 200"/>
              <a:gd name="T71" fmla="*/ 156 h 200"/>
              <a:gd name="T72" fmla="*/ 44 w 200"/>
              <a:gd name="T73" fmla="*/ 156 h 200"/>
              <a:gd name="T74" fmla="*/ 44 w 200"/>
              <a:gd name="T75" fmla="*/ 148 h 200"/>
              <a:gd name="T76" fmla="*/ 156 w 200"/>
              <a:gd name="T77" fmla="*/ 148 h 200"/>
              <a:gd name="T78" fmla="*/ 156 w 200"/>
              <a:gd name="T79" fmla="*/ 156 h 200"/>
              <a:gd name="T80" fmla="*/ 156 w 200"/>
              <a:gd name="T81" fmla="*/ 172 h 200"/>
              <a:gd name="T82" fmla="*/ 44 w 200"/>
              <a:gd name="T83" fmla="*/ 172 h 200"/>
              <a:gd name="T84" fmla="*/ 44 w 200"/>
              <a:gd name="T85" fmla="*/ 164 h 200"/>
              <a:gd name="T86" fmla="*/ 156 w 200"/>
              <a:gd name="T87" fmla="*/ 164 h 200"/>
              <a:gd name="T88" fmla="*/ 156 w 200"/>
              <a:gd name="T89" fmla="*/ 172 h 200"/>
              <a:gd name="T90" fmla="*/ 112 w 200"/>
              <a:gd name="T91" fmla="*/ 28 h 200"/>
              <a:gd name="T92" fmla="*/ 136 w 200"/>
              <a:gd name="T93" fmla="*/ 28 h 200"/>
              <a:gd name="T94" fmla="*/ 136 w 200"/>
              <a:gd name="T95" fmla="*/ 72 h 200"/>
              <a:gd name="T96" fmla="*/ 112 w 200"/>
              <a:gd name="T97" fmla="*/ 72 h 200"/>
              <a:gd name="T98" fmla="*/ 112 w 200"/>
              <a:gd name="T99" fmla="*/ 2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0" h="200">
                <a:moveTo>
                  <a:pt x="188" y="200"/>
                </a:move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67" y="0"/>
                  <a:pt x="167" y="0"/>
                  <a:pt x="167" y="0"/>
                </a:cubicBezTo>
                <a:cubicBezTo>
                  <a:pt x="199" y="32"/>
                  <a:pt x="199" y="32"/>
                  <a:pt x="199" y="32"/>
                </a:cubicBezTo>
                <a:cubicBezTo>
                  <a:pt x="200" y="188"/>
                  <a:pt x="200" y="188"/>
                  <a:pt x="200" y="188"/>
                </a:cubicBezTo>
                <a:cubicBezTo>
                  <a:pt x="200" y="195"/>
                  <a:pt x="194" y="200"/>
                  <a:pt x="188" y="200"/>
                </a:cubicBezTo>
                <a:close/>
                <a:moveTo>
                  <a:pt x="160" y="32"/>
                </a:moveTo>
                <a:cubicBezTo>
                  <a:pt x="160" y="25"/>
                  <a:pt x="154" y="20"/>
                  <a:pt x="148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37" y="20"/>
                  <a:pt x="32" y="25"/>
                  <a:pt x="32" y="32"/>
                </a:cubicBezTo>
                <a:cubicBezTo>
                  <a:pt x="32" y="68"/>
                  <a:pt x="32" y="68"/>
                  <a:pt x="32" y="68"/>
                </a:cubicBezTo>
                <a:cubicBezTo>
                  <a:pt x="32" y="75"/>
                  <a:pt x="37" y="80"/>
                  <a:pt x="44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54" y="80"/>
                  <a:pt x="160" y="75"/>
                  <a:pt x="160" y="68"/>
                </a:cubicBezTo>
                <a:lnTo>
                  <a:pt x="160" y="32"/>
                </a:lnTo>
                <a:close/>
                <a:moveTo>
                  <a:pt x="172" y="96"/>
                </a:moveTo>
                <a:cubicBezTo>
                  <a:pt x="28" y="96"/>
                  <a:pt x="28" y="96"/>
                  <a:pt x="28" y="96"/>
                </a:cubicBezTo>
                <a:cubicBezTo>
                  <a:pt x="28" y="188"/>
                  <a:pt x="28" y="188"/>
                  <a:pt x="28" y="188"/>
                </a:cubicBezTo>
                <a:cubicBezTo>
                  <a:pt x="172" y="188"/>
                  <a:pt x="172" y="188"/>
                  <a:pt x="172" y="188"/>
                </a:cubicBezTo>
                <a:lnTo>
                  <a:pt x="172" y="96"/>
                </a:lnTo>
                <a:close/>
                <a:moveTo>
                  <a:pt x="156" y="124"/>
                </a:moveTo>
                <a:cubicBezTo>
                  <a:pt x="44" y="124"/>
                  <a:pt x="44" y="124"/>
                  <a:pt x="44" y="124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156" y="116"/>
                  <a:pt x="156" y="116"/>
                  <a:pt x="156" y="116"/>
                </a:cubicBezTo>
                <a:lnTo>
                  <a:pt x="156" y="124"/>
                </a:lnTo>
                <a:close/>
                <a:moveTo>
                  <a:pt x="156" y="140"/>
                </a:moveTo>
                <a:cubicBezTo>
                  <a:pt x="44" y="140"/>
                  <a:pt x="44" y="140"/>
                  <a:pt x="44" y="140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156" y="132"/>
                  <a:pt x="156" y="132"/>
                  <a:pt x="156" y="132"/>
                </a:cubicBezTo>
                <a:lnTo>
                  <a:pt x="156" y="140"/>
                </a:lnTo>
                <a:close/>
                <a:moveTo>
                  <a:pt x="156" y="156"/>
                </a:moveTo>
                <a:cubicBezTo>
                  <a:pt x="44" y="156"/>
                  <a:pt x="44" y="156"/>
                  <a:pt x="44" y="156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156" y="148"/>
                  <a:pt x="156" y="148"/>
                  <a:pt x="156" y="148"/>
                </a:cubicBezTo>
                <a:lnTo>
                  <a:pt x="156" y="156"/>
                </a:lnTo>
                <a:close/>
                <a:moveTo>
                  <a:pt x="156" y="172"/>
                </a:moveTo>
                <a:cubicBezTo>
                  <a:pt x="44" y="172"/>
                  <a:pt x="44" y="172"/>
                  <a:pt x="44" y="172"/>
                </a:cubicBezTo>
                <a:cubicBezTo>
                  <a:pt x="44" y="164"/>
                  <a:pt x="44" y="164"/>
                  <a:pt x="44" y="164"/>
                </a:cubicBezTo>
                <a:cubicBezTo>
                  <a:pt x="156" y="164"/>
                  <a:pt x="156" y="164"/>
                  <a:pt x="156" y="164"/>
                </a:cubicBezTo>
                <a:lnTo>
                  <a:pt x="156" y="172"/>
                </a:lnTo>
                <a:close/>
                <a:moveTo>
                  <a:pt x="112" y="28"/>
                </a:moveTo>
                <a:cubicBezTo>
                  <a:pt x="136" y="28"/>
                  <a:pt x="136" y="28"/>
                  <a:pt x="136" y="28"/>
                </a:cubicBezTo>
                <a:cubicBezTo>
                  <a:pt x="136" y="72"/>
                  <a:pt x="136" y="72"/>
                  <a:pt x="136" y="72"/>
                </a:cubicBezTo>
                <a:cubicBezTo>
                  <a:pt x="112" y="72"/>
                  <a:pt x="112" y="72"/>
                  <a:pt x="112" y="72"/>
                </a:cubicBezTo>
                <a:lnTo>
                  <a:pt x="112" y="28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1"/>
          <p:cNvSpPr>
            <a:spLocks noEditPoints="1"/>
          </p:cNvSpPr>
          <p:nvPr/>
        </p:nvSpPr>
        <p:spPr bwMode="auto">
          <a:xfrm>
            <a:off x="9020175" y="4252913"/>
            <a:ext cx="442913" cy="446088"/>
          </a:xfrm>
          <a:custGeom>
            <a:avLst/>
            <a:gdLst>
              <a:gd name="T0" fmla="*/ 186 w 199"/>
              <a:gd name="T1" fmla="*/ 80 h 200"/>
              <a:gd name="T2" fmla="*/ 170 w 199"/>
              <a:gd name="T3" fmla="*/ 80 h 200"/>
              <a:gd name="T4" fmla="*/ 163 w 199"/>
              <a:gd name="T5" fmla="*/ 64 h 200"/>
              <a:gd name="T6" fmla="*/ 175 w 199"/>
              <a:gd name="T7" fmla="*/ 52 h 200"/>
              <a:gd name="T8" fmla="*/ 175 w 199"/>
              <a:gd name="T9" fmla="*/ 33 h 200"/>
              <a:gd name="T10" fmla="*/ 165 w 199"/>
              <a:gd name="T11" fmla="*/ 24 h 200"/>
              <a:gd name="T12" fmla="*/ 146 w 199"/>
              <a:gd name="T13" fmla="*/ 24 h 200"/>
              <a:gd name="T14" fmla="*/ 135 w 199"/>
              <a:gd name="T15" fmla="*/ 36 h 200"/>
              <a:gd name="T16" fmla="*/ 120 w 199"/>
              <a:gd name="T17" fmla="*/ 30 h 200"/>
              <a:gd name="T18" fmla="*/ 120 w 199"/>
              <a:gd name="T19" fmla="*/ 13 h 200"/>
              <a:gd name="T20" fmla="*/ 106 w 199"/>
              <a:gd name="T21" fmla="*/ 0 h 200"/>
              <a:gd name="T22" fmla="*/ 93 w 199"/>
              <a:gd name="T23" fmla="*/ 0 h 200"/>
              <a:gd name="T24" fmla="*/ 80 w 199"/>
              <a:gd name="T25" fmla="*/ 13 h 200"/>
              <a:gd name="T26" fmla="*/ 80 w 199"/>
              <a:gd name="T27" fmla="*/ 30 h 200"/>
              <a:gd name="T28" fmla="*/ 64 w 199"/>
              <a:gd name="T29" fmla="*/ 36 h 200"/>
              <a:gd name="T30" fmla="*/ 52 w 199"/>
              <a:gd name="T31" fmla="*/ 24 h 200"/>
              <a:gd name="T32" fmla="*/ 33 w 199"/>
              <a:gd name="T33" fmla="*/ 24 h 200"/>
              <a:gd name="T34" fmla="*/ 24 w 199"/>
              <a:gd name="T35" fmla="*/ 33 h 200"/>
              <a:gd name="T36" fmla="*/ 24 w 199"/>
              <a:gd name="T37" fmla="*/ 52 h 200"/>
              <a:gd name="T38" fmla="*/ 36 w 199"/>
              <a:gd name="T39" fmla="*/ 64 h 200"/>
              <a:gd name="T40" fmla="*/ 29 w 199"/>
              <a:gd name="T41" fmla="*/ 80 h 200"/>
              <a:gd name="T42" fmla="*/ 13 w 199"/>
              <a:gd name="T43" fmla="*/ 80 h 200"/>
              <a:gd name="T44" fmla="*/ 0 w 199"/>
              <a:gd name="T45" fmla="*/ 93 h 200"/>
              <a:gd name="T46" fmla="*/ 0 w 199"/>
              <a:gd name="T47" fmla="*/ 107 h 200"/>
              <a:gd name="T48" fmla="*/ 13 w 199"/>
              <a:gd name="T49" fmla="*/ 120 h 200"/>
              <a:gd name="T50" fmla="*/ 29 w 199"/>
              <a:gd name="T51" fmla="*/ 120 h 200"/>
              <a:gd name="T52" fmla="*/ 35 w 199"/>
              <a:gd name="T53" fmla="*/ 135 h 200"/>
              <a:gd name="T54" fmla="*/ 24 w 199"/>
              <a:gd name="T55" fmla="*/ 147 h 200"/>
              <a:gd name="T56" fmla="*/ 24 w 199"/>
              <a:gd name="T57" fmla="*/ 166 h 200"/>
              <a:gd name="T58" fmla="*/ 33 w 199"/>
              <a:gd name="T59" fmla="*/ 175 h 200"/>
              <a:gd name="T60" fmla="*/ 52 w 199"/>
              <a:gd name="T61" fmla="*/ 175 h 200"/>
              <a:gd name="T62" fmla="*/ 63 w 199"/>
              <a:gd name="T63" fmla="*/ 163 h 200"/>
              <a:gd name="T64" fmla="*/ 80 w 199"/>
              <a:gd name="T65" fmla="*/ 170 h 200"/>
              <a:gd name="T66" fmla="*/ 80 w 199"/>
              <a:gd name="T67" fmla="*/ 186 h 200"/>
              <a:gd name="T68" fmla="*/ 93 w 199"/>
              <a:gd name="T69" fmla="*/ 200 h 200"/>
              <a:gd name="T70" fmla="*/ 106 w 199"/>
              <a:gd name="T71" fmla="*/ 200 h 200"/>
              <a:gd name="T72" fmla="*/ 120 w 199"/>
              <a:gd name="T73" fmla="*/ 186 h 200"/>
              <a:gd name="T74" fmla="*/ 120 w 199"/>
              <a:gd name="T75" fmla="*/ 170 h 200"/>
              <a:gd name="T76" fmla="*/ 135 w 199"/>
              <a:gd name="T77" fmla="*/ 164 h 200"/>
              <a:gd name="T78" fmla="*/ 146 w 199"/>
              <a:gd name="T79" fmla="*/ 175 h 200"/>
              <a:gd name="T80" fmla="*/ 165 w 199"/>
              <a:gd name="T81" fmla="*/ 175 h 200"/>
              <a:gd name="T82" fmla="*/ 175 w 199"/>
              <a:gd name="T83" fmla="*/ 166 h 200"/>
              <a:gd name="T84" fmla="*/ 175 w 199"/>
              <a:gd name="T85" fmla="*/ 147 h 200"/>
              <a:gd name="T86" fmla="*/ 163 w 199"/>
              <a:gd name="T87" fmla="*/ 135 h 200"/>
              <a:gd name="T88" fmla="*/ 170 w 199"/>
              <a:gd name="T89" fmla="*/ 120 h 200"/>
              <a:gd name="T90" fmla="*/ 186 w 199"/>
              <a:gd name="T91" fmla="*/ 120 h 200"/>
              <a:gd name="T92" fmla="*/ 199 w 199"/>
              <a:gd name="T93" fmla="*/ 107 h 200"/>
              <a:gd name="T94" fmla="*/ 199 w 199"/>
              <a:gd name="T95" fmla="*/ 93 h 200"/>
              <a:gd name="T96" fmla="*/ 186 w 199"/>
              <a:gd name="T97" fmla="*/ 80 h 200"/>
              <a:gd name="T98" fmla="*/ 100 w 199"/>
              <a:gd name="T99" fmla="*/ 140 h 200"/>
              <a:gd name="T100" fmla="*/ 60 w 199"/>
              <a:gd name="T101" fmla="*/ 100 h 200"/>
              <a:gd name="T102" fmla="*/ 100 w 199"/>
              <a:gd name="T103" fmla="*/ 60 h 200"/>
              <a:gd name="T104" fmla="*/ 139 w 199"/>
              <a:gd name="T105" fmla="*/ 100 h 200"/>
              <a:gd name="T106" fmla="*/ 100 w 199"/>
              <a:gd name="T107" fmla="*/ 140 h 200"/>
              <a:gd name="T108" fmla="*/ 100 w 199"/>
              <a:gd name="T109" fmla="*/ 80 h 200"/>
              <a:gd name="T110" fmla="*/ 80 w 199"/>
              <a:gd name="T111" fmla="*/ 100 h 200"/>
              <a:gd name="T112" fmla="*/ 100 w 199"/>
              <a:gd name="T113" fmla="*/ 120 h 200"/>
              <a:gd name="T114" fmla="*/ 120 w 199"/>
              <a:gd name="T115" fmla="*/ 100 h 200"/>
              <a:gd name="T116" fmla="*/ 100 w 199"/>
              <a:gd name="T117" fmla="*/ 8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9" h="200">
                <a:moveTo>
                  <a:pt x="186" y="80"/>
                </a:moveTo>
                <a:cubicBezTo>
                  <a:pt x="170" y="80"/>
                  <a:pt x="170" y="80"/>
                  <a:pt x="170" y="80"/>
                </a:cubicBezTo>
                <a:cubicBezTo>
                  <a:pt x="168" y="74"/>
                  <a:pt x="166" y="69"/>
                  <a:pt x="163" y="64"/>
                </a:cubicBezTo>
                <a:cubicBezTo>
                  <a:pt x="175" y="52"/>
                  <a:pt x="175" y="52"/>
                  <a:pt x="175" y="52"/>
                </a:cubicBezTo>
                <a:cubicBezTo>
                  <a:pt x="180" y="47"/>
                  <a:pt x="180" y="38"/>
                  <a:pt x="175" y="33"/>
                </a:cubicBezTo>
                <a:cubicBezTo>
                  <a:pt x="165" y="24"/>
                  <a:pt x="165" y="24"/>
                  <a:pt x="165" y="24"/>
                </a:cubicBezTo>
                <a:cubicBezTo>
                  <a:pt x="160" y="19"/>
                  <a:pt x="152" y="19"/>
                  <a:pt x="146" y="24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130" y="33"/>
                  <a:pt x="125" y="31"/>
                  <a:pt x="120" y="30"/>
                </a:cubicBezTo>
                <a:cubicBezTo>
                  <a:pt x="120" y="13"/>
                  <a:pt x="120" y="13"/>
                  <a:pt x="120" y="13"/>
                </a:cubicBezTo>
                <a:cubicBezTo>
                  <a:pt x="120" y="6"/>
                  <a:pt x="114" y="0"/>
                  <a:pt x="106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86" y="0"/>
                  <a:pt x="80" y="6"/>
                  <a:pt x="80" y="13"/>
                </a:cubicBezTo>
                <a:cubicBezTo>
                  <a:pt x="80" y="30"/>
                  <a:pt x="80" y="30"/>
                  <a:pt x="80" y="30"/>
                </a:cubicBezTo>
                <a:cubicBezTo>
                  <a:pt x="74" y="31"/>
                  <a:pt x="69" y="33"/>
                  <a:pt x="64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47" y="19"/>
                  <a:pt x="38" y="19"/>
                  <a:pt x="33" y="24"/>
                </a:cubicBezTo>
                <a:cubicBezTo>
                  <a:pt x="24" y="33"/>
                  <a:pt x="24" y="33"/>
                  <a:pt x="24" y="33"/>
                </a:cubicBezTo>
                <a:cubicBezTo>
                  <a:pt x="18" y="38"/>
                  <a:pt x="18" y="47"/>
                  <a:pt x="24" y="52"/>
                </a:cubicBezTo>
                <a:cubicBezTo>
                  <a:pt x="36" y="64"/>
                  <a:pt x="36" y="64"/>
                  <a:pt x="36" y="64"/>
                </a:cubicBezTo>
                <a:cubicBezTo>
                  <a:pt x="33" y="69"/>
                  <a:pt x="31" y="74"/>
                  <a:pt x="29" y="80"/>
                </a:cubicBezTo>
                <a:cubicBezTo>
                  <a:pt x="13" y="80"/>
                  <a:pt x="13" y="80"/>
                  <a:pt x="13" y="80"/>
                </a:cubicBezTo>
                <a:cubicBezTo>
                  <a:pt x="6" y="80"/>
                  <a:pt x="0" y="86"/>
                  <a:pt x="0" y="93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114"/>
                  <a:pt x="6" y="120"/>
                  <a:pt x="13" y="12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31" y="125"/>
                  <a:pt x="33" y="130"/>
                  <a:pt x="35" y="135"/>
                </a:cubicBezTo>
                <a:cubicBezTo>
                  <a:pt x="24" y="147"/>
                  <a:pt x="24" y="147"/>
                  <a:pt x="24" y="147"/>
                </a:cubicBezTo>
                <a:cubicBezTo>
                  <a:pt x="18" y="152"/>
                  <a:pt x="18" y="160"/>
                  <a:pt x="24" y="166"/>
                </a:cubicBezTo>
                <a:cubicBezTo>
                  <a:pt x="33" y="175"/>
                  <a:pt x="33" y="175"/>
                  <a:pt x="33" y="175"/>
                </a:cubicBezTo>
                <a:cubicBezTo>
                  <a:pt x="38" y="180"/>
                  <a:pt x="47" y="180"/>
                  <a:pt x="52" y="175"/>
                </a:cubicBezTo>
                <a:cubicBezTo>
                  <a:pt x="63" y="163"/>
                  <a:pt x="63" y="163"/>
                  <a:pt x="63" y="163"/>
                </a:cubicBezTo>
                <a:cubicBezTo>
                  <a:pt x="69" y="166"/>
                  <a:pt x="74" y="169"/>
                  <a:pt x="80" y="170"/>
                </a:cubicBezTo>
                <a:cubicBezTo>
                  <a:pt x="80" y="186"/>
                  <a:pt x="80" y="186"/>
                  <a:pt x="80" y="186"/>
                </a:cubicBezTo>
                <a:cubicBezTo>
                  <a:pt x="80" y="194"/>
                  <a:pt x="86" y="200"/>
                  <a:pt x="93" y="200"/>
                </a:cubicBezTo>
                <a:cubicBezTo>
                  <a:pt x="106" y="200"/>
                  <a:pt x="106" y="200"/>
                  <a:pt x="106" y="200"/>
                </a:cubicBezTo>
                <a:cubicBezTo>
                  <a:pt x="114" y="200"/>
                  <a:pt x="120" y="194"/>
                  <a:pt x="120" y="186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5" y="169"/>
                  <a:pt x="130" y="166"/>
                  <a:pt x="135" y="164"/>
                </a:cubicBezTo>
                <a:cubicBezTo>
                  <a:pt x="146" y="175"/>
                  <a:pt x="146" y="175"/>
                  <a:pt x="146" y="175"/>
                </a:cubicBezTo>
                <a:cubicBezTo>
                  <a:pt x="152" y="180"/>
                  <a:pt x="160" y="180"/>
                  <a:pt x="165" y="175"/>
                </a:cubicBezTo>
                <a:cubicBezTo>
                  <a:pt x="175" y="166"/>
                  <a:pt x="175" y="166"/>
                  <a:pt x="175" y="166"/>
                </a:cubicBezTo>
                <a:cubicBezTo>
                  <a:pt x="180" y="160"/>
                  <a:pt x="180" y="152"/>
                  <a:pt x="175" y="147"/>
                </a:cubicBezTo>
                <a:cubicBezTo>
                  <a:pt x="163" y="135"/>
                  <a:pt x="163" y="135"/>
                  <a:pt x="163" y="135"/>
                </a:cubicBezTo>
                <a:cubicBezTo>
                  <a:pt x="166" y="131"/>
                  <a:pt x="168" y="125"/>
                  <a:pt x="170" y="120"/>
                </a:cubicBezTo>
                <a:cubicBezTo>
                  <a:pt x="186" y="120"/>
                  <a:pt x="186" y="120"/>
                  <a:pt x="186" y="120"/>
                </a:cubicBezTo>
                <a:cubicBezTo>
                  <a:pt x="193" y="120"/>
                  <a:pt x="199" y="114"/>
                  <a:pt x="199" y="107"/>
                </a:cubicBezTo>
                <a:cubicBezTo>
                  <a:pt x="199" y="93"/>
                  <a:pt x="199" y="93"/>
                  <a:pt x="199" y="93"/>
                </a:cubicBezTo>
                <a:cubicBezTo>
                  <a:pt x="199" y="86"/>
                  <a:pt x="193" y="80"/>
                  <a:pt x="186" y="80"/>
                </a:cubicBezTo>
                <a:close/>
                <a:moveTo>
                  <a:pt x="100" y="140"/>
                </a:moveTo>
                <a:cubicBezTo>
                  <a:pt x="78" y="140"/>
                  <a:pt x="60" y="122"/>
                  <a:pt x="60" y="100"/>
                </a:cubicBezTo>
                <a:cubicBezTo>
                  <a:pt x="60" y="78"/>
                  <a:pt x="78" y="60"/>
                  <a:pt x="100" y="60"/>
                </a:cubicBezTo>
                <a:cubicBezTo>
                  <a:pt x="122" y="60"/>
                  <a:pt x="139" y="78"/>
                  <a:pt x="139" y="100"/>
                </a:cubicBezTo>
                <a:cubicBezTo>
                  <a:pt x="139" y="122"/>
                  <a:pt x="122" y="140"/>
                  <a:pt x="100" y="140"/>
                </a:cubicBezTo>
                <a:close/>
                <a:moveTo>
                  <a:pt x="100" y="80"/>
                </a:moveTo>
                <a:cubicBezTo>
                  <a:pt x="89" y="80"/>
                  <a:pt x="80" y="89"/>
                  <a:pt x="80" y="100"/>
                </a:cubicBezTo>
                <a:cubicBezTo>
                  <a:pt x="80" y="111"/>
                  <a:pt x="89" y="120"/>
                  <a:pt x="100" y="120"/>
                </a:cubicBezTo>
                <a:cubicBezTo>
                  <a:pt x="111" y="120"/>
                  <a:pt x="120" y="111"/>
                  <a:pt x="120" y="100"/>
                </a:cubicBezTo>
                <a:cubicBezTo>
                  <a:pt x="120" y="89"/>
                  <a:pt x="111" y="80"/>
                  <a:pt x="100" y="80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2"/>
          <p:cNvSpPr>
            <a:spLocks noEditPoints="1"/>
          </p:cNvSpPr>
          <p:nvPr/>
        </p:nvSpPr>
        <p:spPr bwMode="auto">
          <a:xfrm>
            <a:off x="9605963" y="4251326"/>
            <a:ext cx="382588" cy="442913"/>
          </a:xfrm>
          <a:custGeom>
            <a:avLst/>
            <a:gdLst>
              <a:gd name="T0" fmla="*/ 159 w 172"/>
              <a:gd name="T1" fmla="*/ 36 h 199"/>
              <a:gd name="T2" fmla="*/ 124 w 172"/>
              <a:gd name="T3" fmla="*/ 36 h 199"/>
              <a:gd name="T4" fmla="*/ 86 w 172"/>
              <a:gd name="T5" fmla="*/ 0 h 199"/>
              <a:gd name="T6" fmla="*/ 49 w 172"/>
              <a:gd name="T7" fmla="*/ 36 h 199"/>
              <a:gd name="T8" fmla="*/ 12 w 172"/>
              <a:gd name="T9" fmla="*/ 36 h 199"/>
              <a:gd name="T10" fmla="*/ 0 w 172"/>
              <a:gd name="T11" fmla="*/ 49 h 199"/>
              <a:gd name="T12" fmla="*/ 11 w 172"/>
              <a:gd name="T13" fmla="*/ 62 h 199"/>
              <a:gd name="T14" fmla="*/ 11 w 172"/>
              <a:gd name="T15" fmla="*/ 162 h 199"/>
              <a:gd name="T16" fmla="*/ 49 w 172"/>
              <a:gd name="T17" fmla="*/ 199 h 199"/>
              <a:gd name="T18" fmla="*/ 124 w 172"/>
              <a:gd name="T19" fmla="*/ 199 h 199"/>
              <a:gd name="T20" fmla="*/ 159 w 172"/>
              <a:gd name="T21" fmla="*/ 162 h 199"/>
              <a:gd name="T22" fmla="*/ 159 w 172"/>
              <a:gd name="T23" fmla="*/ 62 h 199"/>
              <a:gd name="T24" fmla="*/ 172 w 172"/>
              <a:gd name="T25" fmla="*/ 49 h 199"/>
              <a:gd name="T26" fmla="*/ 159 w 172"/>
              <a:gd name="T27" fmla="*/ 36 h 199"/>
              <a:gd name="T28" fmla="*/ 86 w 172"/>
              <a:gd name="T29" fmla="*/ 22 h 199"/>
              <a:gd name="T30" fmla="*/ 99 w 172"/>
              <a:gd name="T31" fmla="*/ 36 h 199"/>
              <a:gd name="T32" fmla="*/ 74 w 172"/>
              <a:gd name="T33" fmla="*/ 36 h 199"/>
              <a:gd name="T34" fmla="*/ 86 w 172"/>
              <a:gd name="T35" fmla="*/ 22 h 199"/>
              <a:gd name="T36" fmla="*/ 136 w 172"/>
              <a:gd name="T37" fmla="*/ 163 h 199"/>
              <a:gd name="T38" fmla="*/ 123 w 172"/>
              <a:gd name="T39" fmla="*/ 176 h 199"/>
              <a:gd name="T40" fmla="*/ 48 w 172"/>
              <a:gd name="T41" fmla="*/ 176 h 199"/>
              <a:gd name="T42" fmla="*/ 36 w 172"/>
              <a:gd name="T43" fmla="*/ 163 h 199"/>
              <a:gd name="T44" fmla="*/ 36 w 172"/>
              <a:gd name="T45" fmla="*/ 63 h 199"/>
              <a:gd name="T46" fmla="*/ 136 w 172"/>
              <a:gd name="T47" fmla="*/ 63 h 199"/>
              <a:gd name="T48" fmla="*/ 136 w 172"/>
              <a:gd name="T49" fmla="*/ 163 h 199"/>
              <a:gd name="T50" fmla="*/ 55 w 172"/>
              <a:gd name="T51" fmla="*/ 149 h 199"/>
              <a:gd name="T52" fmla="*/ 64 w 172"/>
              <a:gd name="T53" fmla="*/ 142 h 199"/>
              <a:gd name="T54" fmla="*/ 64 w 172"/>
              <a:gd name="T55" fmla="*/ 93 h 199"/>
              <a:gd name="T56" fmla="*/ 55 w 172"/>
              <a:gd name="T57" fmla="*/ 86 h 199"/>
              <a:gd name="T58" fmla="*/ 47 w 172"/>
              <a:gd name="T59" fmla="*/ 93 h 199"/>
              <a:gd name="T60" fmla="*/ 47 w 172"/>
              <a:gd name="T61" fmla="*/ 142 h 199"/>
              <a:gd name="T62" fmla="*/ 55 w 172"/>
              <a:gd name="T63" fmla="*/ 149 h 199"/>
              <a:gd name="T64" fmla="*/ 115 w 172"/>
              <a:gd name="T65" fmla="*/ 149 h 199"/>
              <a:gd name="T66" fmla="*/ 124 w 172"/>
              <a:gd name="T67" fmla="*/ 142 h 199"/>
              <a:gd name="T68" fmla="*/ 124 w 172"/>
              <a:gd name="T69" fmla="*/ 93 h 199"/>
              <a:gd name="T70" fmla="*/ 115 w 172"/>
              <a:gd name="T71" fmla="*/ 86 h 199"/>
              <a:gd name="T72" fmla="*/ 107 w 172"/>
              <a:gd name="T73" fmla="*/ 93 h 199"/>
              <a:gd name="T74" fmla="*/ 107 w 172"/>
              <a:gd name="T75" fmla="*/ 142 h 199"/>
              <a:gd name="T76" fmla="*/ 115 w 172"/>
              <a:gd name="T77" fmla="*/ 149 h 199"/>
              <a:gd name="T78" fmla="*/ 84 w 172"/>
              <a:gd name="T79" fmla="*/ 149 h 199"/>
              <a:gd name="T80" fmla="*/ 93 w 172"/>
              <a:gd name="T81" fmla="*/ 142 h 199"/>
              <a:gd name="T82" fmla="*/ 93 w 172"/>
              <a:gd name="T83" fmla="*/ 93 h 199"/>
              <a:gd name="T84" fmla="*/ 84 w 172"/>
              <a:gd name="T85" fmla="*/ 86 h 199"/>
              <a:gd name="T86" fmla="*/ 76 w 172"/>
              <a:gd name="T87" fmla="*/ 93 h 199"/>
              <a:gd name="T88" fmla="*/ 76 w 172"/>
              <a:gd name="T89" fmla="*/ 142 h 199"/>
              <a:gd name="T90" fmla="*/ 84 w 172"/>
              <a:gd name="T91" fmla="*/ 14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72" h="199">
                <a:moveTo>
                  <a:pt x="159" y="36"/>
                </a:moveTo>
                <a:cubicBezTo>
                  <a:pt x="124" y="36"/>
                  <a:pt x="124" y="36"/>
                  <a:pt x="124" y="36"/>
                </a:cubicBezTo>
                <a:cubicBezTo>
                  <a:pt x="124" y="15"/>
                  <a:pt x="107" y="0"/>
                  <a:pt x="86" y="0"/>
                </a:cubicBezTo>
                <a:cubicBezTo>
                  <a:pt x="66" y="0"/>
                  <a:pt x="49" y="15"/>
                  <a:pt x="49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2"/>
                  <a:pt x="0" y="49"/>
                </a:cubicBezTo>
                <a:cubicBezTo>
                  <a:pt x="0" y="56"/>
                  <a:pt x="4" y="62"/>
                  <a:pt x="11" y="62"/>
                </a:cubicBezTo>
                <a:cubicBezTo>
                  <a:pt x="11" y="162"/>
                  <a:pt x="11" y="162"/>
                  <a:pt x="11" y="162"/>
                </a:cubicBezTo>
                <a:cubicBezTo>
                  <a:pt x="11" y="183"/>
                  <a:pt x="29" y="199"/>
                  <a:pt x="49" y="199"/>
                </a:cubicBezTo>
                <a:cubicBezTo>
                  <a:pt x="124" y="199"/>
                  <a:pt x="124" y="199"/>
                  <a:pt x="124" y="199"/>
                </a:cubicBezTo>
                <a:cubicBezTo>
                  <a:pt x="144" y="199"/>
                  <a:pt x="159" y="183"/>
                  <a:pt x="159" y="162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66" y="62"/>
                  <a:pt x="172" y="56"/>
                  <a:pt x="172" y="49"/>
                </a:cubicBezTo>
                <a:cubicBezTo>
                  <a:pt x="172" y="42"/>
                  <a:pt x="166" y="36"/>
                  <a:pt x="159" y="36"/>
                </a:cubicBezTo>
                <a:close/>
                <a:moveTo>
                  <a:pt x="86" y="22"/>
                </a:moveTo>
                <a:cubicBezTo>
                  <a:pt x="93" y="22"/>
                  <a:pt x="99" y="29"/>
                  <a:pt x="99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29"/>
                  <a:pt x="80" y="22"/>
                  <a:pt x="86" y="22"/>
                </a:cubicBezTo>
                <a:close/>
                <a:moveTo>
                  <a:pt x="136" y="163"/>
                </a:moveTo>
                <a:cubicBezTo>
                  <a:pt x="136" y="170"/>
                  <a:pt x="130" y="176"/>
                  <a:pt x="123" y="176"/>
                </a:cubicBezTo>
                <a:cubicBezTo>
                  <a:pt x="48" y="176"/>
                  <a:pt x="48" y="176"/>
                  <a:pt x="48" y="176"/>
                </a:cubicBezTo>
                <a:cubicBezTo>
                  <a:pt x="41" y="176"/>
                  <a:pt x="36" y="170"/>
                  <a:pt x="36" y="163"/>
                </a:cubicBezTo>
                <a:cubicBezTo>
                  <a:pt x="36" y="63"/>
                  <a:pt x="36" y="63"/>
                  <a:pt x="36" y="63"/>
                </a:cubicBezTo>
                <a:cubicBezTo>
                  <a:pt x="136" y="63"/>
                  <a:pt x="136" y="63"/>
                  <a:pt x="136" y="63"/>
                </a:cubicBezTo>
                <a:lnTo>
                  <a:pt x="136" y="163"/>
                </a:lnTo>
                <a:close/>
                <a:moveTo>
                  <a:pt x="55" y="149"/>
                </a:moveTo>
                <a:cubicBezTo>
                  <a:pt x="58" y="149"/>
                  <a:pt x="64" y="146"/>
                  <a:pt x="64" y="142"/>
                </a:cubicBezTo>
                <a:cubicBezTo>
                  <a:pt x="64" y="93"/>
                  <a:pt x="64" y="93"/>
                  <a:pt x="64" y="93"/>
                </a:cubicBezTo>
                <a:cubicBezTo>
                  <a:pt x="64" y="89"/>
                  <a:pt x="58" y="86"/>
                  <a:pt x="55" y="86"/>
                </a:cubicBezTo>
                <a:cubicBezTo>
                  <a:pt x="51" y="86"/>
                  <a:pt x="47" y="89"/>
                  <a:pt x="47" y="93"/>
                </a:cubicBezTo>
                <a:cubicBezTo>
                  <a:pt x="47" y="142"/>
                  <a:pt x="47" y="142"/>
                  <a:pt x="47" y="142"/>
                </a:cubicBezTo>
                <a:cubicBezTo>
                  <a:pt x="47" y="146"/>
                  <a:pt x="51" y="149"/>
                  <a:pt x="55" y="149"/>
                </a:cubicBezTo>
                <a:close/>
                <a:moveTo>
                  <a:pt x="115" y="149"/>
                </a:moveTo>
                <a:cubicBezTo>
                  <a:pt x="118" y="149"/>
                  <a:pt x="124" y="146"/>
                  <a:pt x="124" y="142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89"/>
                  <a:pt x="118" y="86"/>
                  <a:pt x="115" y="86"/>
                </a:cubicBezTo>
                <a:cubicBezTo>
                  <a:pt x="111" y="86"/>
                  <a:pt x="107" y="89"/>
                  <a:pt x="107" y="93"/>
                </a:cubicBezTo>
                <a:cubicBezTo>
                  <a:pt x="107" y="142"/>
                  <a:pt x="107" y="142"/>
                  <a:pt x="107" y="142"/>
                </a:cubicBezTo>
                <a:cubicBezTo>
                  <a:pt x="107" y="146"/>
                  <a:pt x="111" y="149"/>
                  <a:pt x="115" y="149"/>
                </a:cubicBezTo>
                <a:close/>
                <a:moveTo>
                  <a:pt x="84" y="149"/>
                </a:moveTo>
                <a:cubicBezTo>
                  <a:pt x="87" y="149"/>
                  <a:pt x="93" y="146"/>
                  <a:pt x="93" y="142"/>
                </a:cubicBezTo>
                <a:cubicBezTo>
                  <a:pt x="93" y="93"/>
                  <a:pt x="93" y="93"/>
                  <a:pt x="93" y="93"/>
                </a:cubicBezTo>
                <a:cubicBezTo>
                  <a:pt x="93" y="89"/>
                  <a:pt x="87" y="86"/>
                  <a:pt x="84" y="86"/>
                </a:cubicBezTo>
                <a:cubicBezTo>
                  <a:pt x="80" y="86"/>
                  <a:pt x="76" y="89"/>
                  <a:pt x="76" y="93"/>
                </a:cubicBezTo>
                <a:cubicBezTo>
                  <a:pt x="76" y="142"/>
                  <a:pt x="76" y="142"/>
                  <a:pt x="76" y="142"/>
                </a:cubicBezTo>
                <a:cubicBezTo>
                  <a:pt x="76" y="146"/>
                  <a:pt x="80" y="149"/>
                  <a:pt x="84" y="149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3"/>
          <p:cNvSpPr>
            <a:spLocks noEditPoints="1"/>
          </p:cNvSpPr>
          <p:nvPr/>
        </p:nvSpPr>
        <p:spPr bwMode="auto">
          <a:xfrm>
            <a:off x="10120313" y="4252913"/>
            <a:ext cx="444500" cy="446088"/>
          </a:xfrm>
          <a:custGeom>
            <a:avLst/>
            <a:gdLst>
              <a:gd name="T0" fmla="*/ 200 w 200"/>
              <a:gd name="T1" fmla="*/ 166 h 200"/>
              <a:gd name="T2" fmla="*/ 166 w 200"/>
              <a:gd name="T3" fmla="*/ 200 h 200"/>
              <a:gd name="T4" fmla="*/ 148 w 200"/>
              <a:gd name="T5" fmla="*/ 200 h 200"/>
              <a:gd name="T6" fmla="*/ 132 w 200"/>
              <a:gd name="T7" fmla="*/ 200 h 200"/>
              <a:gd name="T8" fmla="*/ 35 w 200"/>
              <a:gd name="T9" fmla="*/ 200 h 200"/>
              <a:gd name="T10" fmla="*/ 0 w 200"/>
              <a:gd name="T11" fmla="*/ 166 h 200"/>
              <a:gd name="T12" fmla="*/ 0 w 200"/>
              <a:gd name="T13" fmla="*/ 100 h 200"/>
              <a:gd name="T14" fmla="*/ 0 w 200"/>
              <a:gd name="T15" fmla="*/ 100 h 200"/>
              <a:gd name="T16" fmla="*/ 0 w 200"/>
              <a:gd name="T17" fmla="*/ 33 h 200"/>
              <a:gd name="T18" fmla="*/ 34 w 200"/>
              <a:gd name="T19" fmla="*/ 0 h 200"/>
              <a:gd name="T20" fmla="*/ 79 w 200"/>
              <a:gd name="T21" fmla="*/ 0 h 200"/>
              <a:gd name="T22" fmla="*/ 110 w 200"/>
              <a:gd name="T23" fmla="*/ 23 h 200"/>
              <a:gd name="T24" fmla="*/ 166 w 200"/>
              <a:gd name="T25" fmla="*/ 23 h 200"/>
              <a:gd name="T26" fmla="*/ 200 w 200"/>
              <a:gd name="T27" fmla="*/ 55 h 200"/>
              <a:gd name="T28" fmla="*/ 200 w 200"/>
              <a:gd name="T29" fmla="*/ 100 h 200"/>
              <a:gd name="T30" fmla="*/ 200 w 200"/>
              <a:gd name="T31" fmla="*/ 100 h 200"/>
              <a:gd name="T32" fmla="*/ 200 w 200"/>
              <a:gd name="T33" fmla="*/ 166 h 200"/>
              <a:gd name="T34" fmla="*/ 20 w 200"/>
              <a:gd name="T35" fmla="*/ 168 h 200"/>
              <a:gd name="T36" fmla="*/ 32 w 200"/>
              <a:gd name="T37" fmla="*/ 179 h 200"/>
              <a:gd name="T38" fmla="*/ 132 w 200"/>
              <a:gd name="T39" fmla="*/ 179 h 200"/>
              <a:gd name="T40" fmla="*/ 148 w 200"/>
              <a:gd name="T41" fmla="*/ 179 h 200"/>
              <a:gd name="T42" fmla="*/ 169 w 200"/>
              <a:gd name="T43" fmla="*/ 179 h 200"/>
              <a:gd name="T44" fmla="*/ 180 w 200"/>
              <a:gd name="T45" fmla="*/ 168 h 200"/>
              <a:gd name="T46" fmla="*/ 180 w 200"/>
              <a:gd name="T47" fmla="*/ 108 h 200"/>
              <a:gd name="T48" fmla="*/ 180 w 200"/>
              <a:gd name="T49" fmla="*/ 103 h 200"/>
              <a:gd name="T50" fmla="*/ 169 w 200"/>
              <a:gd name="T51" fmla="*/ 92 h 200"/>
              <a:gd name="T52" fmla="*/ 148 w 200"/>
              <a:gd name="T53" fmla="*/ 92 h 200"/>
              <a:gd name="T54" fmla="*/ 132 w 200"/>
              <a:gd name="T55" fmla="*/ 92 h 200"/>
              <a:gd name="T56" fmla="*/ 32 w 200"/>
              <a:gd name="T57" fmla="*/ 92 h 200"/>
              <a:gd name="T58" fmla="*/ 29 w 200"/>
              <a:gd name="T59" fmla="*/ 92 h 200"/>
              <a:gd name="T60" fmla="*/ 28 w 200"/>
              <a:gd name="T61" fmla="*/ 92 h 200"/>
              <a:gd name="T62" fmla="*/ 27 w 200"/>
              <a:gd name="T63" fmla="*/ 93 h 200"/>
              <a:gd name="T64" fmla="*/ 26 w 200"/>
              <a:gd name="T65" fmla="*/ 93 h 200"/>
              <a:gd name="T66" fmla="*/ 25 w 200"/>
              <a:gd name="T67" fmla="*/ 94 h 200"/>
              <a:gd name="T68" fmla="*/ 24 w 200"/>
              <a:gd name="T69" fmla="*/ 95 h 200"/>
              <a:gd name="T70" fmla="*/ 24 w 200"/>
              <a:gd name="T71" fmla="*/ 95 h 200"/>
              <a:gd name="T72" fmla="*/ 20 w 200"/>
              <a:gd name="T73" fmla="*/ 103 h 200"/>
              <a:gd name="T74" fmla="*/ 20 w 200"/>
              <a:gd name="T75" fmla="*/ 108 h 200"/>
              <a:gd name="T76" fmla="*/ 20 w 200"/>
              <a:gd name="T77" fmla="*/ 108 h 200"/>
              <a:gd name="T78" fmla="*/ 20 w 200"/>
              <a:gd name="T79" fmla="*/ 168 h 200"/>
              <a:gd name="T80" fmla="*/ 169 w 200"/>
              <a:gd name="T81" fmla="*/ 47 h 200"/>
              <a:gd name="T82" fmla="*/ 88 w 200"/>
              <a:gd name="T83" fmla="*/ 47 h 200"/>
              <a:gd name="T84" fmla="*/ 88 w 200"/>
              <a:gd name="T85" fmla="*/ 34 h 200"/>
              <a:gd name="T86" fmla="*/ 77 w 200"/>
              <a:gd name="T87" fmla="*/ 23 h 200"/>
              <a:gd name="T88" fmla="*/ 32 w 200"/>
              <a:gd name="T89" fmla="*/ 23 h 200"/>
              <a:gd name="T90" fmla="*/ 20 w 200"/>
              <a:gd name="T91" fmla="*/ 34 h 200"/>
              <a:gd name="T92" fmla="*/ 20 w 200"/>
              <a:gd name="T93" fmla="*/ 71 h 200"/>
              <a:gd name="T94" fmla="*/ 24 w 200"/>
              <a:gd name="T95" fmla="*/ 69 h 200"/>
              <a:gd name="T96" fmla="*/ 24 w 200"/>
              <a:gd name="T97" fmla="*/ 69 h 200"/>
              <a:gd name="T98" fmla="*/ 27 w 200"/>
              <a:gd name="T99" fmla="*/ 68 h 200"/>
              <a:gd name="T100" fmla="*/ 28 w 200"/>
              <a:gd name="T101" fmla="*/ 68 h 200"/>
              <a:gd name="T102" fmla="*/ 31 w 200"/>
              <a:gd name="T103" fmla="*/ 68 h 200"/>
              <a:gd name="T104" fmla="*/ 32 w 200"/>
              <a:gd name="T105" fmla="*/ 68 h 200"/>
              <a:gd name="T106" fmla="*/ 35 w 200"/>
              <a:gd name="T107" fmla="*/ 67 h 200"/>
              <a:gd name="T108" fmla="*/ 132 w 200"/>
              <a:gd name="T109" fmla="*/ 67 h 200"/>
              <a:gd name="T110" fmla="*/ 148 w 200"/>
              <a:gd name="T111" fmla="*/ 67 h 200"/>
              <a:gd name="T112" fmla="*/ 166 w 200"/>
              <a:gd name="T113" fmla="*/ 67 h 200"/>
              <a:gd name="T114" fmla="*/ 180 w 200"/>
              <a:gd name="T115" fmla="*/ 71 h 200"/>
              <a:gd name="T116" fmla="*/ 180 w 200"/>
              <a:gd name="T117" fmla="*/ 58 h 200"/>
              <a:gd name="T118" fmla="*/ 169 w 200"/>
              <a:gd name="T119" fmla="*/ 47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0" h="200">
                <a:moveTo>
                  <a:pt x="200" y="166"/>
                </a:moveTo>
                <a:cubicBezTo>
                  <a:pt x="200" y="185"/>
                  <a:pt x="184" y="200"/>
                  <a:pt x="166" y="200"/>
                </a:cubicBezTo>
                <a:cubicBezTo>
                  <a:pt x="148" y="200"/>
                  <a:pt x="148" y="200"/>
                  <a:pt x="148" y="200"/>
                </a:cubicBezTo>
                <a:cubicBezTo>
                  <a:pt x="132" y="200"/>
                  <a:pt x="132" y="200"/>
                  <a:pt x="132" y="200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17" y="200"/>
                  <a:pt x="0" y="185"/>
                  <a:pt x="0" y="16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15"/>
                  <a:pt x="15" y="0"/>
                  <a:pt x="34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93" y="0"/>
                  <a:pt x="105" y="10"/>
                  <a:pt x="110" y="23"/>
                </a:cubicBezTo>
                <a:cubicBezTo>
                  <a:pt x="166" y="23"/>
                  <a:pt x="166" y="23"/>
                  <a:pt x="166" y="23"/>
                </a:cubicBezTo>
                <a:cubicBezTo>
                  <a:pt x="184" y="23"/>
                  <a:pt x="200" y="37"/>
                  <a:pt x="200" y="55"/>
                </a:cubicBezTo>
                <a:cubicBezTo>
                  <a:pt x="200" y="100"/>
                  <a:pt x="200" y="100"/>
                  <a:pt x="200" y="100"/>
                </a:cubicBezTo>
                <a:cubicBezTo>
                  <a:pt x="200" y="100"/>
                  <a:pt x="200" y="100"/>
                  <a:pt x="200" y="100"/>
                </a:cubicBezTo>
                <a:lnTo>
                  <a:pt x="200" y="166"/>
                </a:lnTo>
                <a:close/>
                <a:moveTo>
                  <a:pt x="20" y="168"/>
                </a:moveTo>
                <a:cubicBezTo>
                  <a:pt x="20" y="174"/>
                  <a:pt x="25" y="179"/>
                  <a:pt x="32" y="179"/>
                </a:cubicBezTo>
                <a:cubicBezTo>
                  <a:pt x="132" y="179"/>
                  <a:pt x="132" y="179"/>
                  <a:pt x="132" y="179"/>
                </a:cubicBezTo>
                <a:cubicBezTo>
                  <a:pt x="148" y="179"/>
                  <a:pt x="148" y="179"/>
                  <a:pt x="148" y="179"/>
                </a:cubicBezTo>
                <a:cubicBezTo>
                  <a:pt x="169" y="179"/>
                  <a:pt x="169" y="179"/>
                  <a:pt x="169" y="179"/>
                </a:cubicBezTo>
                <a:cubicBezTo>
                  <a:pt x="175" y="179"/>
                  <a:pt x="180" y="174"/>
                  <a:pt x="180" y="168"/>
                </a:cubicBezTo>
                <a:cubicBezTo>
                  <a:pt x="180" y="108"/>
                  <a:pt x="180" y="108"/>
                  <a:pt x="180" y="108"/>
                </a:cubicBezTo>
                <a:cubicBezTo>
                  <a:pt x="180" y="103"/>
                  <a:pt x="180" y="103"/>
                  <a:pt x="180" y="103"/>
                </a:cubicBezTo>
                <a:cubicBezTo>
                  <a:pt x="180" y="97"/>
                  <a:pt x="175" y="92"/>
                  <a:pt x="169" y="92"/>
                </a:cubicBezTo>
                <a:cubicBezTo>
                  <a:pt x="148" y="92"/>
                  <a:pt x="148" y="92"/>
                  <a:pt x="148" y="92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1" y="92"/>
                  <a:pt x="30" y="92"/>
                  <a:pt x="29" y="92"/>
                </a:cubicBezTo>
                <a:cubicBezTo>
                  <a:pt x="29" y="92"/>
                  <a:pt x="29" y="92"/>
                  <a:pt x="28" y="92"/>
                </a:cubicBezTo>
                <a:cubicBezTo>
                  <a:pt x="28" y="92"/>
                  <a:pt x="28" y="93"/>
                  <a:pt x="27" y="93"/>
                </a:cubicBezTo>
                <a:cubicBezTo>
                  <a:pt x="27" y="93"/>
                  <a:pt x="26" y="93"/>
                  <a:pt x="26" y="93"/>
                </a:cubicBezTo>
                <a:cubicBezTo>
                  <a:pt x="26" y="94"/>
                  <a:pt x="26" y="94"/>
                  <a:pt x="25" y="94"/>
                </a:cubicBezTo>
                <a:cubicBezTo>
                  <a:pt x="25" y="94"/>
                  <a:pt x="24" y="95"/>
                  <a:pt x="24" y="95"/>
                </a:cubicBezTo>
                <a:cubicBezTo>
                  <a:pt x="24" y="95"/>
                  <a:pt x="24" y="95"/>
                  <a:pt x="24" y="95"/>
                </a:cubicBezTo>
                <a:cubicBezTo>
                  <a:pt x="22" y="97"/>
                  <a:pt x="20" y="100"/>
                  <a:pt x="20" y="103"/>
                </a:cubicBezTo>
                <a:cubicBezTo>
                  <a:pt x="20" y="108"/>
                  <a:pt x="20" y="108"/>
                  <a:pt x="20" y="108"/>
                </a:cubicBezTo>
                <a:cubicBezTo>
                  <a:pt x="20" y="108"/>
                  <a:pt x="20" y="108"/>
                  <a:pt x="20" y="108"/>
                </a:cubicBezTo>
                <a:lnTo>
                  <a:pt x="20" y="168"/>
                </a:lnTo>
                <a:close/>
                <a:moveTo>
                  <a:pt x="169" y="47"/>
                </a:moveTo>
                <a:cubicBezTo>
                  <a:pt x="88" y="47"/>
                  <a:pt x="88" y="47"/>
                  <a:pt x="88" y="47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28"/>
                  <a:pt x="83" y="23"/>
                  <a:pt x="77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25" y="23"/>
                  <a:pt x="20" y="28"/>
                  <a:pt x="20" y="34"/>
                </a:cubicBezTo>
                <a:cubicBezTo>
                  <a:pt x="20" y="71"/>
                  <a:pt x="20" y="71"/>
                  <a:pt x="20" y="71"/>
                </a:cubicBezTo>
                <a:cubicBezTo>
                  <a:pt x="22" y="70"/>
                  <a:pt x="23" y="70"/>
                  <a:pt x="24" y="69"/>
                </a:cubicBezTo>
                <a:cubicBezTo>
                  <a:pt x="24" y="69"/>
                  <a:pt x="24" y="69"/>
                  <a:pt x="24" y="69"/>
                </a:cubicBezTo>
                <a:cubicBezTo>
                  <a:pt x="25" y="69"/>
                  <a:pt x="26" y="69"/>
                  <a:pt x="27" y="68"/>
                </a:cubicBezTo>
                <a:cubicBezTo>
                  <a:pt x="27" y="68"/>
                  <a:pt x="28" y="68"/>
                  <a:pt x="28" y="68"/>
                </a:cubicBezTo>
                <a:cubicBezTo>
                  <a:pt x="29" y="68"/>
                  <a:pt x="30" y="68"/>
                  <a:pt x="31" y="68"/>
                </a:cubicBezTo>
                <a:cubicBezTo>
                  <a:pt x="31" y="68"/>
                  <a:pt x="31" y="68"/>
                  <a:pt x="32" y="68"/>
                </a:cubicBezTo>
                <a:cubicBezTo>
                  <a:pt x="33" y="68"/>
                  <a:pt x="34" y="67"/>
                  <a:pt x="35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48" y="67"/>
                  <a:pt x="148" y="67"/>
                  <a:pt x="148" y="67"/>
                </a:cubicBezTo>
                <a:cubicBezTo>
                  <a:pt x="166" y="67"/>
                  <a:pt x="166" y="67"/>
                  <a:pt x="166" y="67"/>
                </a:cubicBezTo>
                <a:cubicBezTo>
                  <a:pt x="171" y="67"/>
                  <a:pt x="176" y="69"/>
                  <a:pt x="180" y="71"/>
                </a:cubicBezTo>
                <a:cubicBezTo>
                  <a:pt x="180" y="58"/>
                  <a:pt x="180" y="58"/>
                  <a:pt x="180" y="58"/>
                </a:cubicBezTo>
                <a:cubicBezTo>
                  <a:pt x="180" y="52"/>
                  <a:pt x="175" y="47"/>
                  <a:pt x="169" y="47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4"/>
          <p:cNvSpPr>
            <a:spLocks noEditPoints="1"/>
          </p:cNvSpPr>
          <p:nvPr/>
        </p:nvSpPr>
        <p:spPr bwMode="auto">
          <a:xfrm>
            <a:off x="10647363" y="4252913"/>
            <a:ext cx="442913" cy="446088"/>
          </a:xfrm>
          <a:custGeom>
            <a:avLst/>
            <a:gdLst>
              <a:gd name="T0" fmla="*/ 66 w 279"/>
              <a:gd name="T1" fmla="*/ 281 h 281"/>
              <a:gd name="T2" fmla="*/ 264 w 279"/>
              <a:gd name="T3" fmla="*/ 264 h 281"/>
              <a:gd name="T4" fmla="*/ 279 w 279"/>
              <a:gd name="T5" fmla="*/ 73 h 281"/>
              <a:gd name="T6" fmla="*/ 279 w 279"/>
              <a:gd name="T7" fmla="*/ 281 h 281"/>
              <a:gd name="T8" fmla="*/ 264 w 279"/>
              <a:gd name="T9" fmla="*/ 56 h 281"/>
              <a:gd name="T10" fmla="*/ 245 w 279"/>
              <a:gd name="T11" fmla="*/ 34 h 281"/>
              <a:gd name="T12" fmla="*/ 227 w 279"/>
              <a:gd name="T13" fmla="*/ 56 h 281"/>
              <a:gd name="T14" fmla="*/ 210 w 279"/>
              <a:gd name="T15" fmla="*/ 17 h 281"/>
              <a:gd name="T16" fmla="*/ 192 w 279"/>
              <a:gd name="T17" fmla="*/ 56 h 281"/>
              <a:gd name="T18" fmla="*/ 175 w 279"/>
              <a:gd name="T19" fmla="*/ 34 h 281"/>
              <a:gd name="T20" fmla="*/ 157 w 279"/>
              <a:gd name="T21" fmla="*/ 56 h 281"/>
              <a:gd name="T22" fmla="*/ 140 w 279"/>
              <a:gd name="T23" fmla="*/ 34 h 281"/>
              <a:gd name="T24" fmla="*/ 122 w 279"/>
              <a:gd name="T25" fmla="*/ 56 h 281"/>
              <a:gd name="T26" fmla="*/ 105 w 279"/>
              <a:gd name="T27" fmla="*/ 34 h 281"/>
              <a:gd name="T28" fmla="*/ 88 w 279"/>
              <a:gd name="T29" fmla="*/ 56 h 281"/>
              <a:gd name="T30" fmla="*/ 66 w 279"/>
              <a:gd name="T31" fmla="*/ 0 h 281"/>
              <a:gd name="T32" fmla="*/ 279 w 279"/>
              <a:gd name="T33" fmla="*/ 34 h 281"/>
              <a:gd name="T34" fmla="*/ 264 w 279"/>
              <a:gd name="T35" fmla="*/ 56 h 281"/>
              <a:gd name="T36" fmla="*/ 0 w 279"/>
              <a:gd name="T37" fmla="*/ 281 h 281"/>
              <a:gd name="T38" fmla="*/ 55 w 279"/>
              <a:gd name="T39" fmla="*/ 73 h 281"/>
              <a:gd name="T40" fmla="*/ 34 w 279"/>
              <a:gd name="T41" fmla="*/ 88 h 281"/>
              <a:gd name="T42" fmla="*/ 55 w 279"/>
              <a:gd name="T43" fmla="*/ 105 h 281"/>
              <a:gd name="T44" fmla="*/ 34 w 279"/>
              <a:gd name="T45" fmla="*/ 124 h 281"/>
              <a:gd name="T46" fmla="*/ 55 w 279"/>
              <a:gd name="T47" fmla="*/ 140 h 281"/>
              <a:gd name="T48" fmla="*/ 34 w 279"/>
              <a:gd name="T49" fmla="*/ 159 h 281"/>
              <a:gd name="T50" fmla="*/ 55 w 279"/>
              <a:gd name="T51" fmla="*/ 175 h 281"/>
              <a:gd name="T52" fmla="*/ 17 w 279"/>
              <a:gd name="T53" fmla="*/ 194 h 281"/>
              <a:gd name="T54" fmla="*/ 55 w 279"/>
              <a:gd name="T55" fmla="*/ 210 h 281"/>
              <a:gd name="T56" fmla="*/ 34 w 279"/>
              <a:gd name="T57" fmla="*/ 229 h 281"/>
              <a:gd name="T58" fmla="*/ 55 w 279"/>
              <a:gd name="T59" fmla="*/ 246 h 281"/>
              <a:gd name="T60" fmla="*/ 34 w 279"/>
              <a:gd name="T61" fmla="*/ 264 h 281"/>
              <a:gd name="T62" fmla="*/ 0 w 279"/>
              <a:gd name="T63" fmla="*/ 0 h 281"/>
              <a:gd name="T64" fmla="*/ 55 w 279"/>
              <a:gd name="T65" fmla="*/ 56 h 281"/>
              <a:gd name="T66" fmla="*/ 0 w 279"/>
              <a:gd name="T67" fmla="*/ 0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9" h="281">
                <a:moveTo>
                  <a:pt x="264" y="281"/>
                </a:moveTo>
                <a:lnTo>
                  <a:pt x="66" y="281"/>
                </a:lnTo>
                <a:lnTo>
                  <a:pt x="66" y="264"/>
                </a:lnTo>
                <a:lnTo>
                  <a:pt x="264" y="264"/>
                </a:lnTo>
                <a:lnTo>
                  <a:pt x="264" y="73"/>
                </a:lnTo>
                <a:lnTo>
                  <a:pt x="279" y="73"/>
                </a:lnTo>
                <a:lnTo>
                  <a:pt x="279" y="264"/>
                </a:lnTo>
                <a:lnTo>
                  <a:pt x="279" y="281"/>
                </a:lnTo>
                <a:lnTo>
                  <a:pt x="264" y="281"/>
                </a:lnTo>
                <a:close/>
                <a:moveTo>
                  <a:pt x="264" y="56"/>
                </a:moveTo>
                <a:lnTo>
                  <a:pt x="245" y="56"/>
                </a:lnTo>
                <a:lnTo>
                  <a:pt x="245" y="34"/>
                </a:lnTo>
                <a:lnTo>
                  <a:pt x="227" y="34"/>
                </a:lnTo>
                <a:lnTo>
                  <a:pt x="227" y="56"/>
                </a:lnTo>
                <a:lnTo>
                  <a:pt x="210" y="56"/>
                </a:lnTo>
                <a:lnTo>
                  <a:pt x="210" y="17"/>
                </a:lnTo>
                <a:lnTo>
                  <a:pt x="192" y="17"/>
                </a:lnTo>
                <a:lnTo>
                  <a:pt x="192" y="56"/>
                </a:lnTo>
                <a:lnTo>
                  <a:pt x="175" y="56"/>
                </a:lnTo>
                <a:lnTo>
                  <a:pt x="175" y="34"/>
                </a:lnTo>
                <a:lnTo>
                  <a:pt x="157" y="34"/>
                </a:lnTo>
                <a:lnTo>
                  <a:pt x="157" y="56"/>
                </a:lnTo>
                <a:lnTo>
                  <a:pt x="140" y="56"/>
                </a:lnTo>
                <a:lnTo>
                  <a:pt x="140" y="34"/>
                </a:lnTo>
                <a:lnTo>
                  <a:pt x="122" y="34"/>
                </a:lnTo>
                <a:lnTo>
                  <a:pt x="122" y="56"/>
                </a:lnTo>
                <a:lnTo>
                  <a:pt x="105" y="56"/>
                </a:lnTo>
                <a:lnTo>
                  <a:pt x="105" y="34"/>
                </a:lnTo>
                <a:lnTo>
                  <a:pt x="88" y="34"/>
                </a:lnTo>
                <a:lnTo>
                  <a:pt x="88" y="56"/>
                </a:lnTo>
                <a:lnTo>
                  <a:pt x="66" y="56"/>
                </a:lnTo>
                <a:lnTo>
                  <a:pt x="66" y="0"/>
                </a:lnTo>
                <a:lnTo>
                  <a:pt x="279" y="0"/>
                </a:lnTo>
                <a:lnTo>
                  <a:pt x="279" y="34"/>
                </a:lnTo>
                <a:lnTo>
                  <a:pt x="264" y="34"/>
                </a:lnTo>
                <a:lnTo>
                  <a:pt x="264" y="56"/>
                </a:lnTo>
                <a:close/>
                <a:moveTo>
                  <a:pt x="34" y="281"/>
                </a:moveTo>
                <a:lnTo>
                  <a:pt x="0" y="281"/>
                </a:lnTo>
                <a:lnTo>
                  <a:pt x="0" y="73"/>
                </a:lnTo>
                <a:lnTo>
                  <a:pt x="55" y="73"/>
                </a:lnTo>
                <a:lnTo>
                  <a:pt x="55" y="88"/>
                </a:lnTo>
                <a:lnTo>
                  <a:pt x="34" y="88"/>
                </a:lnTo>
                <a:lnTo>
                  <a:pt x="34" y="105"/>
                </a:lnTo>
                <a:lnTo>
                  <a:pt x="55" y="105"/>
                </a:lnTo>
                <a:lnTo>
                  <a:pt x="55" y="124"/>
                </a:lnTo>
                <a:lnTo>
                  <a:pt x="34" y="124"/>
                </a:lnTo>
                <a:lnTo>
                  <a:pt x="34" y="140"/>
                </a:lnTo>
                <a:lnTo>
                  <a:pt x="55" y="140"/>
                </a:lnTo>
                <a:lnTo>
                  <a:pt x="55" y="159"/>
                </a:lnTo>
                <a:lnTo>
                  <a:pt x="34" y="159"/>
                </a:lnTo>
                <a:lnTo>
                  <a:pt x="34" y="175"/>
                </a:lnTo>
                <a:lnTo>
                  <a:pt x="55" y="175"/>
                </a:lnTo>
                <a:lnTo>
                  <a:pt x="55" y="194"/>
                </a:lnTo>
                <a:lnTo>
                  <a:pt x="17" y="194"/>
                </a:lnTo>
                <a:lnTo>
                  <a:pt x="17" y="210"/>
                </a:lnTo>
                <a:lnTo>
                  <a:pt x="55" y="210"/>
                </a:lnTo>
                <a:lnTo>
                  <a:pt x="55" y="229"/>
                </a:lnTo>
                <a:lnTo>
                  <a:pt x="34" y="229"/>
                </a:lnTo>
                <a:lnTo>
                  <a:pt x="34" y="246"/>
                </a:lnTo>
                <a:lnTo>
                  <a:pt x="55" y="246"/>
                </a:lnTo>
                <a:lnTo>
                  <a:pt x="55" y="264"/>
                </a:lnTo>
                <a:lnTo>
                  <a:pt x="34" y="264"/>
                </a:lnTo>
                <a:lnTo>
                  <a:pt x="34" y="281"/>
                </a:lnTo>
                <a:close/>
                <a:moveTo>
                  <a:pt x="0" y="0"/>
                </a:moveTo>
                <a:lnTo>
                  <a:pt x="55" y="0"/>
                </a:lnTo>
                <a:lnTo>
                  <a:pt x="55" y="56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5"/>
          <p:cNvSpPr>
            <a:spLocks/>
          </p:cNvSpPr>
          <p:nvPr/>
        </p:nvSpPr>
        <p:spPr bwMode="auto">
          <a:xfrm>
            <a:off x="11228388" y="4252913"/>
            <a:ext cx="400050" cy="438150"/>
          </a:xfrm>
          <a:custGeom>
            <a:avLst/>
            <a:gdLst>
              <a:gd name="T0" fmla="*/ 0 w 180"/>
              <a:gd name="T1" fmla="*/ 0 h 197"/>
              <a:gd name="T2" fmla="*/ 0 w 180"/>
              <a:gd name="T3" fmla="*/ 61 h 197"/>
              <a:gd name="T4" fmla="*/ 8 w 180"/>
              <a:gd name="T5" fmla="*/ 61 h 197"/>
              <a:gd name="T6" fmla="*/ 23 w 180"/>
              <a:gd name="T7" fmla="*/ 29 h 197"/>
              <a:gd name="T8" fmla="*/ 56 w 180"/>
              <a:gd name="T9" fmla="*/ 21 h 197"/>
              <a:gd name="T10" fmla="*/ 67 w 180"/>
              <a:gd name="T11" fmla="*/ 21 h 197"/>
              <a:gd name="T12" fmla="*/ 67 w 180"/>
              <a:gd name="T13" fmla="*/ 158 h 197"/>
              <a:gd name="T14" fmla="*/ 66 w 180"/>
              <a:gd name="T15" fmla="*/ 176 h 197"/>
              <a:gd name="T16" fmla="*/ 62 w 180"/>
              <a:gd name="T17" fmla="*/ 183 h 197"/>
              <a:gd name="T18" fmla="*/ 45 w 180"/>
              <a:gd name="T19" fmla="*/ 186 h 197"/>
              <a:gd name="T20" fmla="*/ 39 w 180"/>
              <a:gd name="T21" fmla="*/ 186 h 197"/>
              <a:gd name="T22" fmla="*/ 39 w 180"/>
              <a:gd name="T23" fmla="*/ 197 h 197"/>
              <a:gd name="T24" fmla="*/ 139 w 180"/>
              <a:gd name="T25" fmla="*/ 197 h 197"/>
              <a:gd name="T26" fmla="*/ 139 w 180"/>
              <a:gd name="T27" fmla="*/ 186 h 197"/>
              <a:gd name="T28" fmla="*/ 129 w 180"/>
              <a:gd name="T29" fmla="*/ 186 h 197"/>
              <a:gd name="T30" fmla="*/ 116 w 180"/>
              <a:gd name="T31" fmla="*/ 183 h 197"/>
              <a:gd name="T32" fmla="*/ 109 w 180"/>
              <a:gd name="T33" fmla="*/ 176 h 197"/>
              <a:gd name="T34" fmla="*/ 108 w 180"/>
              <a:gd name="T35" fmla="*/ 158 h 197"/>
              <a:gd name="T36" fmla="*/ 108 w 180"/>
              <a:gd name="T37" fmla="*/ 21 h 197"/>
              <a:gd name="T38" fmla="*/ 122 w 180"/>
              <a:gd name="T39" fmla="*/ 21 h 197"/>
              <a:gd name="T40" fmla="*/ 145 w 180"/>
              <a:gd name="T41" fmla="*/ 24 h 197"/>
              <a:gd name="T42" fmla="*/ 160 w 180"/>
              <a:gd name="T43" fmla="*/ 36 h 197"/>
              <a:gd name="T44" fmla="*/ 170 w 180"/>
              <a:gd name="T45" fmla="*/ 61 h 197"/>
              <a:gd name="T46" fmla="*/ 180 w 180"/>
              <a:gd name="T47" fmla="*/ 61 h 197"/>
              <a:gd name="T48" fmla="*/ 180 w 180"/>
              <a:gd name="T49" fmla="*/ 0 h 197"/>
              <a:gd name="T50" fmla="*/ 0 w 180"/>
              <a:gd name="T51" fmla="*/ 0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0" h="197">
                <a:moveTo>
                  <a:pt x="0" y="0"/>
                </a:move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0" y="47"/>
                  <a:pt x="15" y="37"/>
                  <a:pt x="23" y="29"/>
                </a:cubicBezTo>
                <a:cubicBezTo>
                  <a:pt x="29" y="24"/>
                  <a:pt x="43" y="21"/>
                  <a:pt x="56" y="21"/>
                </a:cubicBezTo>
                <a:cubicBezTo>
                  <a:pt x="67" y="21"/>
                  <a:pt x="67" y="21"/>
                  <a:pt x="67" y="21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7" y="168"/>
                  <a:pt x="67" y="174"/>
                  <a:pt x="66" y="176"/>
                </a:cubicBezTo>
                <a:cubicBezTo>
                  <a:pt x="65" y="179"/>
                  <a:pt x="65" y="181"/>
                  <a:pt x="62" y="183"/>
                </a:cubicBezTo>
                <a:cubicBezTo>
                  <a:pt x="59" y="185"/>
                  <a:pt x="50" y="186"/>
                  <a:pt x="45" y="186"/>
                </a:cubicBezTo>
                <a:cubicBezTo>
                  <a:pt x="39" y="186"/>
                  <a:pt x="39" y="186"/>
                  <a:pt x="39" y="186"/>
                </a:cubicBezTo>
                <a:cubicBezTo>
                  <a:pt x="39" y="197"/>
                  <a:pt x="39" y="197"/>
                  <a:pt x="39" y="197"/>
                </a:cubicBezTo>
                <a:cubicBezTo>
                  <a:pt x="139" y="197"/>
                  <a:pt x="139" y="197"/>
                  <a:pt x="139" y="197"/>
                </a:cubicBezTo>
                <a:cubicBezTo>
                  <a:pt x="139" y="186"/>
                  <a:pt x="139" y="186"/>
                  <a:pt x="139" y="186"/>
                </a:cubicBezTo>
                <a:cubicBezTo>
                  <a:pt x="129" y="186"/>
                  <a:pt x="129" y="186"/>
                  <a:pt x="129" y="186"/>
                </a:cubicBezTo>
                <a:cubicBezTo>
                  <a:pt x="123" y="186"/>
                  <a:pt x="119" y="185"/>
                  <a:pt x="116" y="183"/>
                </a:cubicBezTo>
                <a:cubicBezTo>
                  <a:pt x="113" y="181"/>
                  <a:pt x="110" y="179"/>
                  <a:pt x="109" y="176"/>
                </a:cubicBezTo>
                <a:cubicBezTo>
                  <a:pt x="108" y="174"/>
                  <a:pt x="108" y="168"/>
                  <a:pt x="108" y="158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22" y="21"/>
                  <a:pt x="122" y="21"/>
                  <a:pt x="122" y="21"/>
                </a:cubicBezTo>
                <a:cubicBezTo>
                  <a:pt x="131" y="21"/>
                  <a:pt x="141" y="22"/>
                  <a:pt x="145" y="24"/>
                </a:cubicBezTo>
                <a:cubicBezTo>
                  <a:pt x="152" y="27"/>
                  <a:pt x="157" y="31"/>
                  <a:pt x="160" y="36"/>
                </a:cubicBezTo>
                <a:cubicBezTo>
                  <a:pt x="164" y="41"/>
                  <a:pt x="167" y="49"/>
                  <a:pt x="170" y="61"/>
                </a:cubicBezTo>
                <a:cubicBezTo>
                  <a:pt x="180" y="61"/>
                  <a:pt x="180" y="61"/>
                  <a:pt x="180" y="61"/>
                </a:cubicBezTo>
                <a:cubicBezTo>
                  <a:pt x="180" y="0"/>
                  <a:pt x="180" y="0"/>
                  <a:pt x="18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6"/>
          <p:cNvSpPr>
            <a:spLocks noEditPoints="1"/>
          </p:cNvSpPr>
          <p:nvPr/>
        </p:nvSpPr>
        <p:spPr bwMode="auto">
          <a:xfrm>
            <a:off x="11747500" y="4246563"/>
            <a:ext cx="446088" cy="449263"/>
          </a:xfrm>
          <a:custGeom>
            <a:avLst/>
            <a:gdLst>
              <a:gd name="T0" fmla="*/ 198 w 201"/>
              <a:gd name="T1" fmla="*/ 35 h 202"/>
              <a:gd name="T2" fmla="*/ 188 w 201"/>
              <a:gd name="T3" fmla="*/ 44 h 202"/>
              <a:gd name="T4" fmla="*/ 157 w 201"/>
              <a:gd name="T5" fmla="*/ 13 h 202"/>
              <a:gd name="T6" fmla="*/ 167 w 201"/>
              <a:gd name="T7" fmla="*/ 4 h 202"/>
              <a:gd name="T8" fmla="*/ 179 w 201"/>
              <a:gd name="T9" fmla="*/ 3 h 202"/>
              <a:gd name="T10" fmla="*/ 198 w 201"/>
              <a:gd name="T11" fmla="*/ 23 h 202"/>
              <a:gd name="T12" fmla="*/ 198 w 201"/>
              <a:gd name="T13" fmla="*/ 35 h 202"/>
              <a:gd name="T14" fmla="*/ 115 w 201"/>
              <a:gd name="T15" fmla="*/ 117 h 202"/>
              <a:gd name="T16" fmla="*/ 84 w 201"/>
              <a:gd name="T17" fmla="*/ 86 h 202"/>
              <a:gd name="T18" fmla="*/ 153 w 201"/>
              <a:gd name="T19" fmla="*/ 18 h 202"/>
              <a:gd name="T20" fmla="*/ 184 w 201"/>
              <a:gd name="T21" fmla="*/ 49 h 202"/>
              <a:gd name="T22" fmla="*/ 115 w 201"/>
              <a:gd name="T23" fmla="*/ 117 h 202"/>
              <a:gd name="T24" fmla="*/ 111 w 201"/>
              <a:gd name="T25" fmla="*/ 121 h 202"/>
              <a:gd name="T26" fmla="*/ 67 w 201"/>
              <a:gd name="T27" fmla="*/ 133 h 202"/>
              <a:gd name="T28" fmla="*/ 80 w 201"/>
              <a:gd name="T29" fmla="*/ 90 h 202"/>
              <a:gd name="T30" fmla="*/ 111 w 201"/>
              <a:gd name="T31" fmla="*/ 121 h 202"/>
              <a:gd name="T32" fmla="*/ 39 w 201"/>
              <a:gd name="T33" fmla="*/ 26 h 202"/>
              <a:gd name="T34" fmla="*/ 20 w 201"/>
              <a:gd name="T35" fmla="*/ 45 h 202"/>
              <a:gd name="T36" fmla="*/ 20 w 201"/>
              <a:gd name="T37" fmla="*/ 162 h 202"/>
              <a:gd name="T38" fmla="*/ 39 w 201"/>
              <a:gd name="T39" fmla="*/ 182 h 202"/>
              <a:gd name="T40" fmla="*/ 156 w 201"/>
              <a:gd name="T41" fmla="*/ 182 h 202"/>
              <a:gd name="T42" fmla="*/ 176 w 201"/>
              <a:gd name="T43" fmla="*/ 162 h 202"/>
              <a:gd name="T44" fmla="*/ 176 w 201"/>
              <a:gd name="T45" fmla="*/ 85 h 202"/>
              <a:gd name="T46" fmla="*/ 196 w 201"/>
              <a:gd name="T47" fmla="*/ 66 h 202"/>
              <a:gd name="T48" fmla="*/ 196 w 201"/>
              <a:gd name="T49" fmla="*/ 169 h 202"/>
              <a:gd name="T50" fmla="*/ 163 w 201"/>
              <a:gd name="T51" fmla="*/ 202 h 202"/>
              <a:gd name="T52" fmla="*/ 32 w 201"/>
              <a:gd name="T53" fmla="*/ 202 h 202"/>
              <a:gd name="T54" fmla="*/ 0 w 201"/>
              <a:gd name="T55" fmla="*/ 169 h 202"/>
              <a:gd name="T56" fmla="*/ 0 w 201"/>
              <a:gd name="T57" fmla="*/ 40 h 202"/>
              <a:gd name="T58" fmla="*/ 32 w 201"/>
              <a:gd name="T59" fmla="*/ 6 h 202"/>
              <a:gd name="T60" fmla="*/ 136 w 201"/>
              <a:gd name="T61" fmla="*/ 6 h 202"/>
              <a:gd name="T62" fmla="*/ 116 w 201"/>
              <a:gd name="T63" fmla="*/ 26 h 202"/>
              <a:gd name="T64" fmla="*/ 39 w 201"/>
              <a:gd name="T65" fmla="*/ 2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1" h="202">
                <a:moveTo>
                  <a:pt x="198" y="35"/>
                </a:moveTo>
                <a:cubicBezTo>
                  <a:pt x="188" y="44"/>
                  <a:pt x="188" y="44"/>
                  <a:pt x="188" y="44"/>
                </a:cubicBezTo>
                <a:cubicBezTo>
                  <a:pt x="157" y="13"/>
                  <a:pt x="157" y="13"/>
                  <a:pt x="157" y="13"/>
                </a:cubicBezTo>
                <a:cubicBezTo>
                  <a:pt x="167" y="4"/>
                  <a:pt x="167" y="4"/>
                  <a:pt x="167" y="4"/>
                </a:cubicBezTo>
                <a:cubicBezTo>
                  <a:pt x="170" y="0"/>
                  <a:pt x="175" y="0"/>
                  <a:pt x="179" y="3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201" y="26"/>
                  <a:pt x="201" y="31"/>
                  <a:pt x="198" y="35"/>
                </a:cubicBezTo>
                <a:close/>
                <a:moveTo>
                  <a:pt x="115" y="117"/>
                </a:moveTo>
                <a:cubicBezTo>
                  <a:pt x="84" y="86"/>
                  <a:pt x="84" y="86"/>
                  <a:pt x="84" y="86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84" y="49"/>
                  <a:pt x="184" y="49"/>
                  <a:pt x="184" y="49"/>
                </a:cubicBezTo>
                <a:lnTo>
                  <a:pt x="115" y="117"/>
                </a:lnTo>
                <a:close/>
                <a:moveTo>
                  <a:pt x="111" y="121"/>
                </a:moveTo>
                <a:cubicBezTo>
                  <a:pt x="67" y="133"/>
                  <a:pt x="67" y="133"/>
                  <a:pt x="67" y="133"/>
                </a:cubicBezTo>
                <a:cubicBezTo>
                  <a:pt x="80" y="90"/>
                  <a:pt x="80" y="90"/>
                  <a:pt x="80" y="90"/>
                </a:cubicBezTo>
                <a:lnTo>
                  <a:pt x="111" y="121"/>
                </a:lnTo>
                <a:close/>
                <a:moveTo>
                  <a:pt x="39" y="26"/>
                </a:moveTo>
                <a:cubicBezTo>
                  <a:pt x="28" y="26"/>
                  <a:pt x="20" y="34"/>
                  <a:pt x="20" y="45"/>
                </a:cubicBezTo>
                <a:cubicBezTo>
                  <a:pt x="20" y="162"/>
                  <a:pt x="20" y="162"/>
                  <a:pt x="20" y="162"/>
                </a:cubicBezTo>
                <a:cubicBezTo>
                  <a:pt x="20" y="173"/>
                  <a:pt x="28" y="182"/>
                  <a:pt x="39" y="182"/>
                </a:cubicBezTo>
                <a:cubicBezTo>
                  <a:pt x="156" y="182"/>
                  <a:pt x="156" y="182"/>
                  <a:pt x="156" y="182"/>
                </a:cubicBezTo>
                <a:cubicBezTo>
                  <a:pt x="167" y="182"/>
                  <a:pt x="176" y="173"/>
                  <a:pt x="176" y="162"/>
                </a:cubicBezTo>
                <a:cubicBezTo>
                  <a:pt x="176" y="85"/>
                  <a:pt x="176" y="85"/>
                  <a:pt x="176" y="85"/>
                </a:cubicBezTo>
                <a:cubicBezTo>
                  <a:pt x="196" y="66"/>
                  <a:pt x="196" y="66"/>
                  <a:pt x="196" y="66"/>
                </a:cubicBezTo>
                <a:cubicBezTo>
                  <a:pt x="196" y="169"/>
                  <a:pt x="196" y="169"/>
                  <a:pt x="196" y="169"/>
                </a:cubicBezTo>
                <a:cubicBezTo>
                  <a:pt x="196" y="187"/>
                  <a:pt x="181" y="202"/>
                  <a:pt x="163" y="202"/>
                </a:cubicBezTo>
                <a:cubicBezTo>
                  <a:pt x="32" y="202"/>
                  <a:pt x="32" y="202"/>
                  <a:pt x="32" y="202"/>
                </a:cubicBezTo>
                <a:cubicBezTo>
                  <a:pt x="14" y="202"/>
                  <a:pt x="0" y="187"/>
                  <a:pt x="0" y="16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22"/>
                  <a:pt x="14" y="6"/>
                  <a:pt x="32" y="6"/>
                </a:cubicBezTo>
                <a:cubicBezTo>
                  <a:pt x="136" y="6"/>
                  <a:pt x="136" y="6"/>
                  <a:pt x="136" y="6"/>
                </a:cubicBezTo>
                <a:cubicBezTo>
                  <a:pt x="116" y="26"/>
                  <a:pt x="116" y="26"/>
                  <a:pt x="116" y="26"/>
                </a:cubicBezTo>
                <a:lnTo>
                  <a:pt x="39" y="26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7"/>
          <p:cNvSpPr>
            <a:spLocks noEditPoints="1"/>
          </p:cNvSpPr>
          <p:nvPr/>
        </p:nvSpPr>
        <p:spPr bwMode="auto">
          <a:xfrm>
            <a:off x="8466138" y="4794251"/>
            <a:ext cx="447675" cy="436563"/>
          </a:xfrm>
          <a:custGeom>
            <a:avLst/>
            <a:gdLst>
              <a:gd name="T0" fmla="*/ 47 w 201"/>
              <a:gd name="T1" fmla="*/ 0 h 196"/>
              <a:gd name="T2" fmla="*/ 7 w 201"/>
              <a:gd name="T3" fmla="*/ 0 h 196"/>
              <a:gd name="T4" fmla="*/ 0 w 201"/>
              <a:gd name="T5" fmla="*/ 7 h 196"/>
              <a:gd name="T6" fmla="*/ 0 w 201"/>
              <a:gd name="T7" fmla="*/ 46 h 196"/>
              <a:gd name="T8" fmla="*/ 7 w 201"/>
              <a:gd name="T9" fmla="*/ 52 h 196"/>
              <a:gd name="T10" fmla="*/ 47 w 201"/>
              <a:gd name="T11" fmla="*/ 52 h 196"/>
              <a:gd name="T12" fmla="*/ 54 w 201"/>
              <a:gd name="T13" fmla="*/ 46 h 196"/>
              <a:gd name="T14" fmla="*/ 54 w 201"/>
              <a:gd name="T15" fmla="*/ 7 h 196"/>
              <a:gd name="T16" fmla="*/ 47 w 201"/>
              <a:gd name="T17" fmla="*/ 0 h 196"/>
              <a:gd name="T18" fmla="*/ 47 w 201"/>
              <a:gd name="T19" fmla="*/ 72 h 196"/>
              <a:gd name="T20" fmla="*/ 7 w 201"/>
              <a:gd name="T21" fmla="*/ 72 h 196"/>
              <a:gd name="T22" fmla="*/ 0 w 201"/>
              <a:gd name="T23" fmla="*/ 79 h 196"/>
              <a:gd name="T24" fmla="*/ 0 w 201"/>
              <a:gd name="T25" fmla="*/ 117 h 196"/>
              <a:gd name="T26" fmla="*/ 7 w 201"/>
              <a:gd name="T27" fmla="*/ 124 h 196"/>
              <a:gd name="T28" fmla="*/ 47 w 201"/>
              <a:gd name="T29" fmla="*/ 124 h 196"/>
              <a:gd name="T30" fmla="*/ 54 w 201"/>
              <a:gd name="T31" fmla="*/ 117 h 196"/>
              <a:gd name="T32" fmla="*/ 54 w 201"/>
              <a:gd name="T33" fmla="*/ 79 h 196"/>
              <a:gd name="T34" fmla="*/ 47 w 201"/>
              <a:gd name="T35" fmla="*/ 72 h 196"/>
              <a:gd name="T36" fmla="*/ 47 w 201"/>
              <a:gd name="T37" fmla="*/ 144 h 196"/>
              <a:gd name="T38" fmla="*/ 7 w 201"/>
              <a:gd name="T39" fmla="*/ 144 h 196"/>
              <a:gd name="T40" fmla="*/ 0 w 201"/>
              <a:gd name="T41" fmla="*/ 150 h 196"/>
              <a:gd name="T42" fmla="*/ 0 w 201"/>
              <a:gd name="T43" fmla="*/ 190 h 196"/>
              <a:gd name="T44" fmla="*/ 7 w 201"/>
              <a:gd name="T45" fmla="*/ 196 h 196"/>
              <a:gd name="T46" fmla="*/ 47 w 201"/>
              <a:gd name="T47" fmla="*/ 196 h 196"/>
              <a:gd name="T48" fmla="*/ 54 w 201"/>
              <a:gd name="T49" fmla="*/ 190 h 196"/>
              <a:gd name="T50" fmla="*/ 54 w 201"/>
              <a:gd name="T51" fmla="*/ 150 h 196"/>
              <a:gd name="T52" fmla="*/ 47 w 201"/>
              <a:gd name="T53" fmla="*/ 144 h 196"/>
              <a:gd name="T54" fmla="*/ 194 w 201"/>
              <a:gd name="T55" fmla="*/ 0 h 196"/>
              <a:gd name="T56" fmla="*/ 79 w 201"/>
              <a:gd name="T57" fmla="*/ 0 h 196"/>
              <a:gd name="T58" fmla="*/ 72 w 201"/>
              <a:gd name="T59" fmla="*/ 7 h 196"/>
              <a:gd name="T60" fmla="*/ 72 w 201"/>
              <a:gd name="T61" fmla="*/ 46 h 196"/>
              <a:gd name="T62" fmla="*/ 79 w 201"/>
              <a:gd name="T63" fmla="*/ 52 h 196"/>
              <a:gd name="T64" fmla="*/ 194 w 201"/>
              <a:gd name="T65" fmla="*/ 52 h 196"/>
              <a:gd name="T66" fmla="*/ 201 w 201"/>
              <a:gd name="T67" fmla="*/ 46 h 196"/>
              <a:gd name="T68" fmla="*/ 201 w 201"/>
              <a:gd name="T69" fmla="*/ 7 h 196"/>
              <a:gd name="T70" fmla="*/ 194 w 201"/>
              <a:gd name="T71" fmla="*/ 0 h 196"/>
              <a:gd name="T72" fmla="*/ 194 w 201"/>
              <a:gd name="T73" fmla="*/ 72 h 196"/>
              <a:gd name="T74" fmla="*/ 79 w 201"/>
              <a:gd name="T75" fmla="*/ 72 h 196"/>
              <a:gd name="T76" fmla="*/ 72 w 201"/>
              <a:gd name="T77" fmla="*/ 79 h 196"/>
              <a:gd name="T78" fmla="*/ 72 w 201"/>
              <a:gd name="T79" fmla="*/ 117 h 196"/>
              <a:gd name="T80" fmla="*/ 79 w 201"/>
              <a:gd name="T81" fmla="*/ 124 h 196"/>
              <a:gd name="T82" fmla="*/ 194 w 201"/>
              <a:gd name="T83" fmla="*/ 124 h 196"/>
              <a:gd name="T84" fmla="*/ 201 w 201"/>
              <a:gd name="T85" fmla="*/ 117 h 196"/>
              <a:gd name="T86" fmla="*/ 201 w 201"/>
              <a:gd name="T87" fmla="*/ 79 h 196"/>
              <a:gd name="T88" fmla="*/ 194 w 201"/>
              <a:gd name="T89" fmla="*/ 72 h 196"/>
              <a:gd name="T90" fmla="*/ 194 w 201"/>
              <a:gd name="T91" fmla="*/ 144 h 196"/>
              <a:gd name="T92" fmla="*/ 79 w 201"/>
              <a:gd name="T93" fmla="*/ 144 h 196"/>
              <a:gd name="T94" fmla="*/ 72 w 201"/>
              <a:gd name="T95" fmla="*/ 150 h 196"/>
              <a:gd name="T96" fmla="*/ 72 w 201"/>
              <a:gd name="T97" fmla="*/ 190 h 196"/>
              <a:gd name="T98" fmla="*/ 79 w 201"/>
              <a:gd name="T99" fmla="*/ 196 h 196"/>
              <a:gd name="T100" fmla="*/ 194 w 201"/>
              <a:gd name="T101" fmla="*/ 196 h 196"/>
              <a:gd name="T102" fmla="*/ 201 w 201"/>
              <a:gd name="T103" fmla="*/ 190 h 196"/>
              <a:gd name="T104" fmla="*/ 201 w 201"/>
              <a:gd name="T105" fmla="*/ 150 h 196"/>
              <a:gd name="T106" fmla="*/ 194 w 201"/>
              <a:gd name="T107" fmla="*/ 144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1" h="196">
                <a:moveTo>
                  <a:pt x="47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9"/>
                  <a:pt x="3" y="52"/>
                  <a:pt x="7" y="52"/>
                </a:cubicBezTo>
                <a:cubicBezTo>
                  <a:pt x="47" y="52"/>
                  <a:pt x="47" y="52"/>
                  <a:pt x="47" y="52"/>
                </a:cubicBezTo>
                <a:cubicBezTo>
                  <a:pt x="51" y="52"/>
                  <a:pt x="54" y="49"/>
                  <a:pt x="54" y="46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3"/>
                  <a:pt x="51" y="0"/>
                  <a:pt x="47" y="0"/>
                </a:cubicBezTo>
                <a:close/>
                <a:moveTo>
                  <a:pt x="47" y="72"/>
                </a:moveTo>
                <a:cubicBezTo>
                  <a:pt x="7" y="72"/>
                  <a:pt x="7" y="72"/>
                  <a:pt x="7" y="72"/>
                </a:cubicBezTo>
                <a:cubicBezTo>
                  <a:pt x="3" y="72"/>
                  <a:pt x="0" y="75"/>
                  <a:pt x="0" y="79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21"/>
                  <a:pt x="3" y="124"/>
                  <a:pt x="7" y="124"/>
                </a:cubicBezTo>
                <a:cubicBezTo>
                  <a:pt x="47" y="124"/>
                  <a:pt x="47" y="124"/>
                  <a:pt x="47" y="124"/>
                </a:cubicBezTo>
                <a:cubicBezTo>
                  <a:pt x="51" y="124"/>
                  <a:pt x="54" y="121"/>
                  <a:pt x="54" y="117"/>
                </a:cubicBezTo>
                <a:cubicBezTo>
                  <a:pt x="54" y="79"/>
                  <a:pt x="54" y="79"/>
                  <a:pt x="54" y="79"/>
                </a:cubicBezTo>
                <a:cubicBezTo>
                  <a:pt x="54" y="75"/>
                  <a:pt x="51" y="72"/>
                  <a:pt x="47" y="72"/>
                </a:cubicBezTo>
                <a:close/>
                <a:moveTo>
                  <a:pt x="47" y="144"/>
                </a:moveTo>
                <a:cubicBezTo>
                  <a:pt x="7" y="144"/>
                  <a:pt x="7" y="144"/>
                  <a:pt x="7" y="144"/>
                </a:cubicBezTo>
                <a:cubicBezTo>
                  <a:pt x="3" y="144"/>
                  <a:pt x="0" y="147"/>
                  <a:pt x="0" y="150"/>
                </a:cubicBezTo>
                <a:cubicBezTo>
                  <a:pt x="0" y="190"/>
                  <a:pt x="0" y="190"/>
                  <a:pt x="0" y="190"/>
                </a:cubicBezTo>
                <a:cubicBezTo>
                  <a:pt x="0" y="193"/>
                  <a:pt x="3" y="196"/>
                  <a:pt x="7" y="196"/>
                </a:cubicBezTo>
                <a:cubicBezTo>
                  <a:pt x="47" y="196"/>
                  <a:pt x="47" y="196"/>
                  <a:pt x="47" y="196"/>
                </a:cubicBezTo>
                <a:cubicBezTo>
                  <a:pt x="51" y="196"/>
                  <a:pt x="54" y="193"/>
                  <a:pt x="54" y="190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54" y="147"/>
                  <a:pt x="51" y="144"/>
                  <a:pt x="47" y="144"/>
                </a:cubicBezTo>
                <a:close/>
                <a:moveTo>
                  <a:pt x="194" y="0"/>
                </a:moveTo>
                <a:cubicBezTo>
                  <a:pt x="79" y="0"/>
                  <a:pt x="79" y="0"/>
                  <a:pt x="79" y="0"/>
                </a:cubicBezTo>
                <a:cubicBezTo>
                  <a:pt x="75" y="0"/>
                  <a:pt x="72" y="3"/>
                  <a:pt x="72" y="7"/>
                </a:cubicBezTo>
                <a:cubicBezTo>
                  <a:pt x="72" y="46"/>
                  <a:pt x="72" y="46"/>
                  <a:pt x="72" y="46"/>
                </a:cubicBezTo>
                <a:cubicBezTo>
                  <a:pt x="72" y="49"/>
                  <a:pt x="75" y="52"/>
                  <a:pt x="79" y="52"/>
                </a:cubicBezTo>
                <a:cubicBezTo>
                  <a:pt x="194" y="52"/>
                  <a:pt x="194" y="52"/>
                  <a:pt x="194" y="52"/>
                </a:cubicBezTo>
                <a:cubicBezTo>
                  <a:pt x="198" y="52"/>
                  <a:pt x="201" y="49"/>
                  <a:pt x="201" y="46"/>
                </a:cubicBezTo>
                <a:cubicBezTo>
                  <a:pt x="201" y="7"/>
                  <a:pt x="201" y="7"/>
                  <a:pt x="201" y="7"/>
                </a:cubicBezTo>
                <a:cubicBezTo>
                  <a:pt x="201" y="3"/>
                  <a:pt x="198" y="0"/>
                  <a:pt x="194" y="0"/>
                </a:cubicBezTo>
                <a:close/>
                <a:moveTo>
                  <a:pt x="194" y="72"/>
                </a:moveTo>
                <a:cubicBezTo>
                  <a:pt x="79" y="72"/>
                  <a:pt x="79" y="72"/>
                  <a:pt x="79" y="72"/>
                </a:cubicBezTo>
                <a:cubicBezTo>
                  <a:pt x="75" y="72"/>
                  <a:pt x="72" y="75"/>
                  <a:pt x="72" y="79"/>
                </a:cubicBezTo>
                <a:cubicBezTo>
                  <a:pt x="72" y="117"/>
                  <a:pt x="72" y="117"/>
                  <a:pt x="72" y="117"/>
                </a:cubicBezTo>
                <a:cubicBezTo>
                  <a:pt x="72" y="121"/>
                  <a:pt x="75" y="124"/>
                  <a:pt x="79" y="124"/>
                </a:cubicBezTo>
                <a:cubicBezTo>
                  <a:pt x="194" y="124"/>
                  <a:pt x="194" y="124"/>
                  <a:pt x="194" y="124"/>
                </a:cubicBezTo>
                <a:cubicBezTo>
                  <a:pt x="198" y="124"/>
                  <a:pt x="201" y="121"/>
                  <a:pt x="201" y="117"/>
                </a:cubicBezTo>
                <a:cubicBezTo>
                  <a:pt x="201" y="79"/>
                  <a:pt x="201" y="79"/>
                  <a:pt x="201" y="79"/>
                </a:cubicBezTo>
                <a:cubicBezTo>
                  <a:pt x="201" y="75"/>
                  <a:pt x="198" y="72"/>
                  <a:pt x="194" y="72"/>
                </a:cubicBezTo>
                <a:close/>
                <a:moveTo>
                  <a:pt x="194" y="144"/>
                </a:moveTo>
                <a:cubicBezTo>
                  <a:pt x="79" y="144"/>
                  <a:pt x="79" y="144"/>
                  <a:pt x="79" y="144"/>
                </a:cubicBezTo>
                <a:cubicBezTo>
                  <a:pt x="75" y="144"/>
                  <a:pt x="72" y="147"/>
                  <a:pt x="72" y="150"/>
                </a:cubicBezTo>
                <a:cubicBezTo>
                  <a:pt x="72" y="190"/>
                  <a:pt x="72" y="190"/>
                  <a:pt x="72" y="190"/>
                </a:cubicBezTo>
                <a:cubicBezTo>
                  <a:pt x="72" y="193"/>
                  <a:pt x="75" y="196"/>
                  <a:pt x="79" y="196"/>
                </a:cubicBezTo>
                <a:cubicBezTo>
                  <a:pt x="194" y="196"/>
                  <a:pt x="194" y="196"/>
                  <a:pt x="194" y="196"/>
                </a:cubicBezTo>
                <a:cubicBezTo>
                  <a:pt x="198" y="196"/>
                  <a:pt x="201" y="193"/>
                  <a:pt x="201" y="190"/>
                </a:cubicBezTo>
                <a:cubicBezTo>
                  <a:pt x="201" y="150"/>
                  <a:pt x="201" y="150"/>
                  <a:pt x="201" y="150"/>
                </a:cubicBezTo>
                <a:cubicBezTo>
                  <a:pt x="201" y="147"/>
                  <a:pt x="198" y="144"/>
                  <a:pt x="194" y="144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8"/>
          <p:cNvSpPr>
            <a:spLocks noEditPoints="1"/>
          </p:cNvSpPr>
          <p:nvPr/>
        </p:nvSpPr>
        <p:spPr bwMode="auto">
          <a:xfrm>
            <a:off x="9020175" y="4789488"/>
            <a:ext cx="447675" cy="446088"/>
          </a:xfrm>
          <a:custGeom>
            <a:avLst/>
            <a:gdLst>
              <a:gd name="T0" fmla="*/ 187 w 201"/>
              <a:gd name="T1" fmla="*/ 104 h 200"/>
              <a:gd name="T2" fmla="*/ 122 w 201"/>
              <a:gd name="T3" fmla="*/ 104 h 200"/>
              <a:gd name="T4" fmla="*/ 108 w 201"/>
              <a:gd name="T5" fmla="*/ 118 h 200"/>
              <a:gd name="T6" fmla="*/ 108 w 201"/>
              <a:gd name="T7" fmla="*/ 187 h 200"/>
              <a:gd name="T8" fmla="*/ 122 w 201"/>
              <a:gd name="T9" fmla="*/ 200 h 200"/>
              <a:gd name="T10" fmla="*/ 187 w 201"/>
              <a:gd name="T11" fmla="*/ 200 h 200"/>
              <a:gd name="T12" fmla="*/ 201 w 201"/>
              <a:gd name="T13" fmla="*/ 187 h 200"/>
              <a:gd name="T14" fmla="*/ 201 w 201"/>
              <a:gd name="T15" fmla="*/ 118 h 200"/>
              <a:gd name="T16" fmla="*/ 187 w 201"/>
              <a:gd name="T17" fmla="*/ 104 h 200"/>
              <a:gd name="T18" fmla="*/ 187 w 201"/>
              <a:gd name="T19" fmla="*/ 0 h 200"/>
              <a:gd name="T20" fmla="*/ 122 w 201"/>
              <a:gd name="T21" fmla="*/ 0 h 200"/>
              <a:gd name="T22" fmla="*/ 108 w 201"/>
              <a:gd name="T23" fmla="*/ 14 h 200"/>
              <a:gd name="T24" fmla="*/ 108 w 201"/>
              <a:gd name="T25" fmla="*/ 79 h 200"/>
              <a:gd name="T26" fmla="*/ 122 w 201"/>
              <a:gd name="T27" fmla="*/ 93 h 200"/>
              <a:gd name="T28" fmla="*/ 187 w 201"/>
              <a:gd name="T29" fmla="*/ 93 h 200"/>
              <a:gd name="T30" fmla="*/ 201 w 201"/>
              <a:gd name="T31" fmla="*/ 79 h 200"/>
              <a:gd name="T32" fmla="*/ 201 w 201"/>
              <a:gd name="T33" fmla="*/ 14 h 200"/>
              <a:gd name="T34" fmla="*/ 187 w 201"/>
              <a:gd name="T35" fmla="*/ 0 h 200"/>
              <a:gd name="T36" fmla="*/ 78 w 201"/>
              <a:gd name="T37" fmla="*/ 104 h 200"/>
              <a:gd name="T38" fmla="*/ 14 w 201"/>
              <a:gd name="T39" fmla="*/ 104 h 200"/>
              <a:gd name="T40" fmla="*/ 0 w 201"/>
              <a:gd name="T41" fmla="*/ 118 h 200"/>
              <a:gd name="T42" fmla="*/ 0 w 201"/>
              <a:gd name="T43" fmla="*/ 187 h 200"/>
              <a:gd name="T44" fmla="*/ 14 w 201"/>
              <a:gd name="T45" fmla="*/ 200 h 200"/>
              <a:gd name="T46" fmla="*/ 78 w 201"/>
              <a:gd name="T47" fmla="*/ 200 h 200"/>
              <a:gd name="T48" fmla="*/ 92 w 201"/>
              <a:gd name="T49" fmla="*/ 187 h 200"/>
              <a:gd name="T50" fmla="*/ 92 w 201"/>
              <a:gd name="T51" fmla="*/ 118 h 200"/>
              <a:gd name="T52" fmla="*/ 78 w 201"/>
              <a:gd name="T53" fmla="*/ 104 h 200"/>
              <a:gd name="T54" fmla="*/ 78 w 201"/>
              <a:gd name="T55" fmla="*/ 0 h 200"/>
              <a:gd name="T56" fmla="*/ 14 w 201"/>
              <a:gd name="T57" fmla="*/ 0 h 200"/>
              <a:gd name="T58" fmla="*/ 0 w 201"/>
              <a:gd name="T59" fmla="*/ 14 h 200"/>
              <a:gd name="T60" fmla="*/ 0 w 201"/>
              <a:gd name="T61" fmla="*/ 79 h 200"/>
              <a:gd name="T62" fmla="*/ 14 w 201"/>
              <a:gd name="T63" fmla="*/ 93 h 200"/>
              <a:gd name="T64" fmla="*/ 78 w 201"/>
              <a:gd name="T65" fmla="*/ 93 h 200"/>
              <a:gd name="T66" fmla="*/ 92 w 201"/>
              <a:gd name="T67" fmla="*/ 79 h 200"/>
              <a:gd name="T68" fmla="*/ 92 w 201"/>
              <a:gd name="T69" fmla="*/ 14 h 200"/>
              <a:gd name="T70" fmla="*/ 78 w 201"/>
              <a:gd name="T71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01" h="200">
                <a:moveTo>
                  <a:pt x="187" y="104"/>
                </a:moveTo>
                <a:cubicBezTo>
                  <a:pt x="122" y="104"/>
                  <a:pt x="122" y="104"/>
                  <a:pt x="122" y="104"/>
                </a:cubicBezTo>
                <a:cubicBezTo>
                  <a:pt x="114" y="104"/>
                  <a:pt x="108" y="110"/>
                  <a:pt x="108" y="118"/>
                </a:cubicBezTo>
                <a:cubicBezTo>
                  <a:pt x="108" y="187"/>
                  <a:pt x="108" y="187"/>
                  <a:pt x="108" y="187"/>
                </a:cubicBezTo>
                <a:cubicBezTo>
                  <a:pt x="108" y="194"/>
                  <a:pt x="114" y="200"/>
                  <a:pt x="122" y="200"/>
                </a:cubicBezTo>
                <a:cubicBezTo>
                  <a:pt x="187" y="200"/>
                  <a:pt x="187" y="200"/>
                  <a:pt x="187" y="200"/>
                </a:cubicBezTo>
                <a:cubicBezTo>
                  <a:pt x="195" y="200"/>
                  <a:pt x="201" y="194"/>
                  <a:pt x="201" y="187"/>
                </a:cubicBezTo>
                <a:cubicBezTo>
                  <a:pt x="201" y="118"/>
                  <a:pt x="201" y="118"/>
                  <a:pt x="201" y="118"/>
                </a:cubicBezTo>
                <a:cubicBezTo>
                  <a:pt x="201" y="110"/>
                  <a:pt x="195" y="104"/>
                  <a:pt x="187" y="104"/>
                </a:cubicBezTo>
                <a:close/>
                <a:moveTo>
                  <a:pt x="187" y="0"/>
                </a:moveTo>
                <a:cubicBezTo>
                  <a:pt x="122" y="0"/>
                  <a:pt x="122" y="0"/>
                  <a:pt x="122" y="0"/>
                </a:cubicBezTo>
                <a:cubicBezTo>
                  <a:pt x="114" y="0"/>
                  <a:pt x="108" y="6"/>
                  <a:pt x="108" y="14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08" y="87"/>
                  <a:pt x="114" y="93"/>
                  <a:pt x="122" y="93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95" y="93"/>
                  <a:pt x="201" y="87"/>
                  <a:pt x="201" y="79"/>
                </a:cubicBezTo>
                <a:cubicBezTo>
                  <a:pt x="201" y="14"/>
                  <a:pt x="201" y="14"/>
                  <a:pt x="201" y="14"/>
                </a:cubicBezTo>
                <a:cubicBezTo>
                  <a:pt x="201" y="6"/>
                  <a:pt x="195" y="0"/>
                  <a:pt x="187" y="0"/>
                </a:cubicBezTo>
                <a:close/>
                <a:moveTo>
                  <a:pt x="78" y="104"/>
                </a:moveTo>
                <a:cubicBezTo>
                  <a:pt x="14" y="104"/>
                  <a:pt x="14" y="104"/>
                  <a:pt x="14" y="104"/>
                </a:cubicBezTo>
                <a:cubicBezTo>
                  <a:pt x="6" y="104"/>
                  <a:pt x="0" y="110"/>
                  <a:pt x="0" y="118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94"/>
                  <a:pt x="6" y="200"/>
                  <a:pt x="14" y="200"/>
                </a:cubicBezTo>
                <a:cubicBezTo>
                  <a:pt x="78" y="200"/>
                  <a:pt x="78" y="200"/>
                  <a:pt x="78" y="200"/>
                </a:cubicBezTo>
                <a:cubicBezTo>
                  <a:pt x="86" y="200"/>
                  <a:pt x="92" y="194"/>
                  <a:pt x="92" y="187"/>
                </a:cubicBezTo>
                <a:cubicBezTo>
                  <a:pt x="92" y="118"/>
                  <a:pt x="92" y="118"/>
                  <a:pt x="92" y="118"/>
                </a:cubicBezTo>
                <a:cubicBezTo>
                  <a:pt x="92" y="110"/>
                  <a:pt x="86" y="104"/>
                  <a:pt x="78" y="104"/>
                </a:cubicBezTo>
                <a:close/>
                <a:moveTo>
                  <a:pt x="7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7"/>
                  <a:pt x="6" y="93"/>
                  <a:pt x="14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86" y="93"/>
                  <a:pt x="92" y="87"/>
                  <a:pt x="92" y="79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6"/>
                  <a:pt x="86" y="0"/>
                  <a:pt x="78" y="0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9"/>
          <p:cNvSpPr>
            <a:spLocks noEditPoints="1"/>
          </p:cNvSpPr>
          <p:nvPr/>
        </p:nvSpPr>
        <p:spPr bwMode="auto">
          <a:xfrm>
            <a:off x="9577388" y="4794251"/>
            <a:ext cx="434975" cy="436563"/>
          </a:xfrm>
          <a:custGeom>
            <a:avLst/>
            <a:gdLst>
              <a:gd name="T0" fmla="*/ 78 w 196"/>
              <a:gd name="T1" fmla="*/ 0 h 196"/>
              <a:gd name="T2" fmla="*/ 72 w 196"/>
              <a:gd name="T3" fmla="*/ 46 h 196"/>
              <a:gd name="T4" fmla="*/ 117 w 196"/>
              <a:gd name="T5" fmla="*/ 52 h 196"/>
              <a:gd name="T6" fmla="*/ 124 w 196"/>
              <a:gd name="T7" fmla="*/ 7 h 196"/>
              <a:gd name="T8" fmla="*/ 189 w 196"/>
              <a:gd name="T9" fmla="*/ 0 h 196"/>
              <a:gd name="T10" fmla="*/ 143 w 196"/>
              <a:gd name="T11" fmla="*/ 7 h 196"/>
              <a:gd name="T12" fmla="*/ 150 w 196"/>
              <a:gd name="T13" fmla="*/ 52 h 196"/>
              <a:gd name="T14" fmla="*/ 196 w 196"/>
              <a:gd name="T15" fmla="*/ 46 h 196"/>
              <a:gd name="T16" fmla="*/ 189 w 196"/>
              <a:gd name="T17" fmla="*/ 0 h 196"/>
              <a:gd name="T18" fmla="*/ 6 w 196"/>
              <a:gd name="T19" fmla="*/ 0 h 196"/>
              <a:gd name="T20" fmla="*/ 0 w 196"/>
              <a:gd name="T21" fmla="*/ 46 h 196"/>
              <a:gd name="T22" fmla="*/ 45 w 196"/>
              <a:gd name="T23" fmla="*/ 52 h 196"/>
              <a:gd name="T24" fmla="*/ 52 w 196"/>
              <a:gd name="T25" fmla="*/ 7 h 196"/>
              <a:gd name="T26" fmla="*/ 117 w 196"/>
              <a:gd name="T27" fmla="*/ 72 h 196"/>
              <a:gd name="T28" fmla="*/ 72 w 196"/>
              <a:gd name="T29" fmla="*/ 78 h 196"/>
              <a:gd name="T30" fmla="*/ 78 w 196"/>
              <a:gd name="T31" fmla="*/ 124 h 196"/>
              <a:gd name="T32" fmla="*/ 124 w 196"/>
              <a:gd name="T33" fmla="*/ 118 h 196"/>
              <a:gd name="T34" fmla="*/ 117 w 196"/>
              <a:gd name="T35" fmla="*/ 72 h 196"/>
              <a:gd name="T36" fmla="*/ 150 w 196"/>
              <a:gd name="T37" fmla="*/ 72 h 196"/>
              <a:gd name="T38" fmla="*/ 143 w 196"/>
              <a:gd name="T39" fmla="*/ 118 h 196"/>
              <a:gd name="T40" fmla="*/ 189 w 196"/>
              <a:gd name="T41" fmla="*/ 124 h 196"/>
              <a:gd name="T42" fmla="*/ 196 w 196"/>
              <a:gd name="T43" fmla="*/ 78 h 196"/>
              <a:gd name="T44" fmla="*/ 45 w 196"/>
              <a:gd name="T45" fmla="*/ 72 h 196"/>
              <a:gd name="T46" fmla="*/ 0 w 196"/>
              <a:gd name="T47" fmla="*/ 78 h 196"/>
              <a:gd name="T48" fmla="*/ 6 w 196"/>
              <a:gd name="T49" fmla="*/ 124 h 196"/>
              <a:gd name="T50" fmla="*/ 52 w 196"/>
              <a:gd name="T51" fmla="*/ 118 h 196"/>
              <a:gd name="T52" fmla="*/ 45 w 196"/>
              <a:gd name="T53" fmla="*/ 72 h 196"/>
              <a:gd name="T54" fmla="*/ 78 w 196"/>
              <a:gd name="T55" fmla="*/ 144 h 196"/>
              <a:gd name="T56" fmla="*/ 72 w 196"/>
              <a:gd name="T57" fmla="*/ 190 h 196"/>
              <a:gd name="T58" fmla="*/ 117 w 196"/>
              <a:gd name="T59" fmla="*/ 196 h 196"/>
              <a:gd name="T60" fmla="*/ 124 w 196"/>
              <a:gd name="T61" fmla="*/ 150 h 196"/>
              <a:gd name="T62" fmla="*/ 189 w 196"/>
              <a:gd name="T63" fmla="*/ 144 h 196"/>
              <a:gd name="T64" fmla="*/ 143 w 196"/>
              <a:gd name="T65" fmla="*/ 150 h 196"/>
              <a:gd name="T66" fmla="*/ 150 w 196"/>
              <a:gd name="T67" fmla="*/ 196 h 196"/>
              <a:gd name="T68" fmla="*/ 196 w 196"/>
              <a:gd name="T69" fmla="*/ 190 h 196"/>
              <a:gd name="T70" fmla="*/ 189 w 196"/>
              <a:gd name="T71" fmla="*/ 144 h 196"/>
              <a:gd name="T72" fmla="*/ 6 w 196"/>
              <a:gd name="T73" fmla="*/ 144 h 196"/>
              <a:gd name="T74" fmla="*/ 0 w 196"/>
              <a:gd name="T75" fmla="*/ 190 h 196"/>
              <a:gd name="T76" fmla="*/ 45 w 196"/>
              <a:gd name="T77" fmla="*/ 196 h 196"/>
              <a:gd name="T78" fmla="*/ 52 w 196"/>
              <a:gd name="T79" fmla="*/ 150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6" h="196">
                <a:moveTo>
                  <a:pt x="117" y="0"/>
                </a:moveTo>
                <a:cubicBezTo>
                  <a:pt x="78" y="0"/>
                  <a:pt x="78" y="0"/>
                  <a:pt x="78" y="0"/>
                </a:cubicBezTo>
                <a:cubicBezTo>
                  <a:pt x="74" y="0"/>
                  <a:pt x="72" y="3"/>
                  <a:pt x="72" y="7"/>
                </a:cubicBezTo>
                <a:cubicBezTo>
                  <a:pt x="72" y="46"/>
                  <a:pt x="72" y="46"/>
                  <a:pt x="72" y="46"/>
                </a:cubicBezTo>
                <a:cubicBezTo>
                  <a:pt x="72" y="49"/>
                  <a:pt x="74" y="52"/>
                  <a:pt x="78" y="52"/>
                </a:cubicBezTo>
                <a:cubicBezTo>
                  <a:pt x="117" y="52"/>
                  <a:pt x="117" y="52"/>
                  <a:pt x="117" y="52"/>
                </a:cubicBezTo>
                <a:cubicBezTo>
                  <a:pt x="121" y="52"/>
                  <a:pt x="124" y="49"/>
                  <a:pt x="124" y="46"/>
                </a:cubicBezTo>
                <a:cubicBezTo>
                  <a:pt x="124" y="7"/>
                  <a:pt x="124" y="7"/>
                  <a:pt x="124" y="7"/>
                </a:cubicBezTo>
                <a:cubicBezTo>
                  <a:pt x="124" y="3"/>
                  <a:pt x="121" y="0"/>
                  <a:pt x="117" y="0"/>
                </a:cubicBezTo>
                <a:close/>
                <a:moveTo>
                  <a:pt x="189" y="0"/>
                </a:moveTo>
                <a:cubicBezTo>
                  <a:pt x="150" y="0"/>
                  <a:pt x="150" y="0"/>
                  <a:pt x="150" y="0"/>
                </a:cubicBezTo>
                <a:cubicBezTo>
                  <a:pt x="146" y="0"/>
                  <a:pt x="143" y="3"/>
                  <a:pt x="143" y="7"/>
                </a:cubicBezTo>
                <a:cubicBezTo>
                  <a:pt x="143" y="46"/>
                  <a:pt x="143" y="46"/>
                  <a:pt x="143" y="46"/>
                </a:cubicBezTo>
                <a:cubicBezTo>
                  <a:pt x="143" y="49"/>
                  <a:pt x="146" y="52"/>
                  <a:pt x="150" y="52"/>
                </a:cubicBezTo>
                <a:cubicBezTo>
                  <a:pt x="189" y="52"/>
                  <a:pt x="189" y="52"/>
                  <a:pt x="189" y="52"/>
                </a:cubicBezTo>
                <a:cubicBezTo>
                  <a:pt x="193" y="52"/>
                  <a:pt x="196" y="49"/>
                  <a:pt x="196" y="46"/>
                </a:cubicBezTo>
                <a:cubicBezTo>
                  <a:pt x="196" y="7"/>
                  <a:pt x="196" y="7"/>
                  <a:pt x="196" y="7"/>
                </a:cubicBezTo>
                <a:cubicBezTo>
                  <a:pt x="196" y="3"/>
                  <a:pt x="193" y="0"/>
                  <a:pt x="189" y="0"/>
                </a:cubicBezTo>
                <a:close/>
                <a:moveTo>
                  <a:pt x="45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9"/>
                  <a:pt x="3" y="52"/>
                  <a:pt x="6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9" y="52"/>
                  <a:pt x="52" y="49"/>
                  <a:pt x="52" y="46"/>
                </a:cubicBezTo>
                <a:cubicBezTo>
                  <a:pt x="52" y="7"/>
                  <a:pt x="52" y="7"/>
                  <a:pt x="52" y="7"/>
                </a:cubicBezTo>
                <a:cubicBezTo>
                  <a:pt x="52" y="3"/>
                  <a:pt x="49" y="0"/>
                  <a:pt x="45" y="0"/>
                </a:cubicBezTo>
                <a:close/>
                <a:moveTo>
                  <a:pt x="117" y="72"/>
                </a:moveTo>
                <a:cubicBezTo>
                  <a:pt x="78" y="72"/>
                  <a:pt x="78" y="72"/>
                  <a:pt x="78" y="72"/>
                </a:cubicBezTo>
                <a:cubicBezTo>
                  <a:pt x="74" y="72"/>
                  <a:pt x="72" y="75"/>
                  <a:pt x="72" y="78"/>
                </a:cubicBezTo>
                <a:cubicBezTo>
                  <a:pt x="72" y="118"/>
                  <a:pt x="72" y="118"/>
                  <a:pt x="72" y="118"/>
                </a:cubicBezTo>
                <a:cubicBezTo>
                  <a:pt x="72" y="121"/>
                  <a:pt x="74" y="124"/>
                  <a:pt x="78" y="124"/>
                </a:cubicBezTo>
                <a:cubicBezTo>
                  <a:pt x="117" y="124"/>
                  <a:pt x="117" y="124"/>
                  <a:pt x="117" y="124"/>
                </a:cubicBezTo>
                <a:cubicBezTo>
                  <a:pt x="121" y="124"/>
                  <a:pt x="124" y="121"/>
                  <a:pt x="124" y="118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24" y="75"/>
                  <a:pt x="121" y="72"/>
                  <a:pt x="117" y="72"/>
                </a:cubicBezTo>
                <a:close/>
                <a:moveTo>
                  <a:pt x="189" y="72"/>
                </a:moveTo>
                <a:cubicBezTo>
                  <a:pt x="150" y="72"/>
                  <a:pt x="150" y="72"/>
                  <a:pt x="150" y="72"/>
                </a:cubicBezTo>
                <a:cubicBezTo>
                  <a:pt x="146" y="72"/>
                  <a:pt x="143" y="75"/>
                  <a:pt x="143" y="78"/>
                </a:cubicBezTo>
                <a:cubicBezTo>
                  <a:pt x="143" y="118"/>
                  <a:pt x="143" y="118"/>
                  <a:pt x="143" y="118"/>
                </a:cubicBezTo>
                <a:cubicBezTo>
                  <a:pt x="143" y="121"/>
                  <a:pt x="146" y="124"/>
                  <a:pt x="150" y="124"/>
                </a:cubicBezTo>
                <a:cubicBezTo>
                  <a:pt x="189" y="124"/>
                  <a:pt x="189" y="124"/>
                  <a:pt x="189" y="124"/>
                </a:cubicBezTo>
                <a:cubicBezTo>
                  <a:pt x="193" y="124"/>
                  <a:pt x="196" y="121"/>
                  <a:pt x="196" y="118"/>
                </a:cubicBezTo>
                <a:cubicBezTo>
                  <a:pt x="196" y="78"/>
                  <a:pt x="196" y="78"/>
                  <a:pt x="196" y="78"/>
                </a:cubicBezTo>
                <a:cubicBezTo>
                  <a:pt x="196" y="75"/>
                  <a:pt x="193" y="72"/>
                  <a:pt x="189" y="72"/>
                </a:cubicBezTo>
                <a:close/>
                <a:moveTo>
                  <a:pt x="45" y="72"/>
                </a:moveTo>
                <a:cubicBezTo>
                  <a:pt x="6" y="72"/>
                  <a:pt x="6" y="72"/>
                  <a:pt x="6" y="72"/>
                </a:cubicBezTo>
                <a:cubicBezTo>
                  <a:pt x="3" y="72"/>
                  <a:pt x="0" y="75"/>
                  <a:pt x="0" y="78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121"/>
                  <a:pt x="3" y="124"/>
                  <a:pt x="6" y="124"/>
                </a:cubicBezTo>
                <a:cubicBezTo>
                  <a:pt x="45" y="124"/>
                  <a:pt x="45" y="124"/>
                  <a:pt x="45" y="124"/>
                </a:cubicBezTo>
                <a:cubicBezTo>
                  <a:pt x="49" y="124"/>
                  <a:pt x="52" y="121"/>
                  <a:pt x="52" y="118"/>
                </a:cubicBezTo>
                <a:cubicBezTo>
                  <a:pt x="52" y="78"/>
                  <a:pt x="52" y="78"/>
                  <a:pt x="52" y="78"/>
                </a:cubicBezTo>
                <a:cubicBezTo>
                  <a:pt x="52" y="75"/>
                  <a:pt x="49" y="72"/>
                  <a:pt x="45" y="72"/>
                </a:cubicBezTo>
                <a:close/>
                <a:moveTo>
                  <a:pt x="117" y="144"/>
                </a:moveTo>
                <a:cubicBezTo>
                  <a:pt x="78" y="144"/>
                  <a:pt x="78" y="144"/>
                  <a:pt x="78" y="144"/>
                </a:cubicBezTo>
                <a:cubicBezTo>
                  <a:pt x="74" y="144"/>
                  <a:pt x="72" y="147"/>
                  <a:pt x="72" y="150"/>
                </a:cubicBezTo>
                <a:cubicBezTo>
                  <a:pt x="72" y="190"/>
                  <a:pt x="72" y="190"/>
                  <a:pt x="72" y="190"/>
                </a:cubicBezTo>
                <a:cubicBezTo>
                  <a:pt x="72" y="193"/>
                  <a:pt x="74" y="196"/>
                  <a:pt x="78" y="196"/>
                </a:cubicBezTo>
                <a:cubicBezTo>
                  <a:pt x="117" y="196"/>
                  <a:pt x="117" y="196"/>
                  <a:pt x="117" y="196"/>
                </a:cubicBezTo>
                <a:cubicBezTo>
                  <a:pt x="121" y="196"/>
                  <a:pt x="124" y="193"/>
                  <a:pt x="124" y="190"/>
                </a:cubicBezTo>
                <a:cubicBezTo>
                  <a:pt x="124" y="150"/>
                  <a:pt x="124" y="150"/>
                  <a:pt x="124" y="150"/>
                </a:cubicBezTo>
                <a:cubicBezTo>
                  <a:pt x="124" y="147"/>
                  <a:pt x="121" y="144"/>
                  <a:pt x="117" y="144"/>
                </a:cubicBezTo>
                <a:close/>
                <a:moveTo>
                  <a:pt x="189" y="144"/>
                </a:moveTo>
                <a:cubicBezTo>
                  <a:pt x="150" y="144"/>
                  <a:pt x="150" y="144"/>
                  <a:pt x="150" y="144"/>
                </a:cubicBezTo>
                <a:cubicBezTo>
                  <a:pt x="146" y="144"/>
                  <a:pt x="143" y="147"/>
                  <a:pt x="143" y="150"/>
                </a:cubicBezTo>
                <a:cubicBezTo>
                  <a:pt x="143" y="190"/>
                  <a:pt x="143" y="190"/>
                  <a:pt x="143" y="190"/>
                </a:cubicBezTo>
                <a:cubicBezTo>
                  <a:pt x="143" y="193"/>
                  <a:pt x="146" y="196"/>
                  <a:pt x="150" y="196"/>
                </a:cubicBezTo>
                <a:cubicBezTo>
                  <a:pt x="189" y="196"/>
                  <a:pt x="189" y="196"/>
                  <a:pt x="189" y="196"/>
                </a:cubicBezTo>
                <a:cubicBezTo>
                  <a:pt x="193" y="196"/>
                  <a:pt x="196" y="193"/>
                  <a:pt x="196" y="190"/>
                </a:cubicBezTo>
                <a:cubicBezTo>
                  <a:pt x="196" y="150"/>
                  <a:pt x="196" y="150"/>
                  <a:pt x="196" y="150"/>
                </a:cubicBezTo>
                <a:cubicBezTo>
                  <a:pt x="196" y="147"/>
                  <a:pt x="193" y="144"/>
                  <a:pt x="189" y="144"/>
                </a:cubicBezTo>
                <a:close/>
                <a:moveTo>
                  <a:pt x="45" y="144"/>
                </a:moveTo>
                <a:cubicBezTo>
                  <a:pt x="6" y="144"/>
                  <a:pt x="6" y="144"/>
                  <a:pt x="6" y="144"/>
                </a:cubicBezTo>
                <a:cubicBezTo>
                  <a:pt x="3" y="144"/>
                  <a:pt x="0" y="147"/>
                  <a:pt x="0" y="150"/>
                </a:cubicBezTo>
                <a:cubicBezTo>
                  <a:pt x="0" y="190"/>
                  <a:pt x="0" y="190"/>
                  <a:pt x="0" y="190"/>
                </a:cubicBezTo>
                <a:cubicBezTo>
                  <a:pt x="0" y="193"/>
                  <a:pt x="3" y="196"/>
                  <a:pt x="6" y="196"/>
                </a:cubicBezTo>
                <a:cubicBezTo>
                  <a:pt x="45" y="196"/>
                  <a:pt x="45" y="196"/>
                  <a:pt x="45" y="196"/>
                </a:cubicBezTo>
                <a:cubicBezTo>
                  <a:pt x="49" y="196"/>
                  <a:pt x="52" y="193"/>
                  <a:pt x="52" y="190"/>
                </a:cubicBezTo>
                <a:cubicBezTo>
                  <a:pt x="52" y="150"/>
                  <a:pt x="52" y="150"/>
                  <a:pt x="52" y="150"/>
                </a:cubicBezTo>
                <a:cubicBezTo>
                  <a:pt x="52" y="147"/>
                  <a:pt x="49" y="144"/>
                  <a:pt x="45" y="144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50"/>
          <p:cNvSpPr>
            <a:spLocks noEditPoints="1"/>
          </p:cNvSpPr>
          <p:nvPr/>
        </p:nvSpPr>
        <p:spPr bwMode="auto">
          <a:xfrm>
            <a:off x="10115550" y="4792663"/>
            <a:ext cx="444500" cy="444500"/>
          </a:xfrm>
          <a:custGeom>
            <a:avLst/>
            <a:gdLst>
              <a:gd name="T0" fmla="*/ 34 w 280"/>
              <a:gd name="T1" fmla="*/ 246 h 280"/>
              <a:gd name="T2" fmla="*/ 34 w 280"/>
              <a:gd name="T3" fmla="*/ 192 h 280"/>
              <a:gd name="T4" fmla="*/ 34 w 280"/>
              <a:gd name="T5" fmla="*/ 0 h 280"/>
              <a:gd name="T6" fmla="*/ 90 w 280"/>
              <a:gd name="T7" fmla="*/ 0 h 280"/>
              <a:gd name="T8" fmla="*/ 90 w 280"/>
              <a:gd name="T9" fmla="*/ 192 h 280"/>
              <a:gd name="T10" fmla="*/ 280 w 280"/>
              <a:gd name="T11" fmla="*/ 192 h 280"/>
              <a:gd name="T12" fmla="*/ 280 w 280"/>
              <a:gd name="T13" fmla="*/ 246 h 280"/>
              <a:gd name="T14" fmla="*/ 34 w 280"/>
              <a:gd name="T15" fmla="*/ 246 h 280"/>
              <a:gd name="T16" fmla="*/ 191 w 280"/>
              <a:gd name="T17" fmla="*/ 89 h 280"/>
              <a:gd name="T18" fmla="*/ 95 w 280"/>
              <a:gd name="T19" fmla="*/ 89 h 280"/>
              <a:gd name="T20" fmla="*/ 95 w 280"/>
              <a:gd name="T21" fmla="*/ 35 h 280"/>
              <a:gd name="T22" fmla="*/ 247 w 280"/>
              <a:gd name="T23" fmla="*/ 35 h 280"/>
              <a:gd name="T24" fmla="*/ 247 w 280"/>
              <a:gd name="T25" fmla="*/ 186 h 280"/>
              <a:gd name="T26" fmla="*/ 191 w 280"/>
              <a:gd name="T27" fmla="*/ 186 h 280"/>
              <a:gd name="T28" fmla="*/ 191 w 280"/>
              <a:gd name="T29" fmla="*/ 89 h 280"/>
              <a:gd name="T30" fmla="*/ 0 w 280"/>
              <a:gd name="T31" fmla="*/ 35 h 280"/>
              <a:gd name="T32" fmla="*/ 28 w 280"/>
              <a:gd name="T33" fmla="*/ 35 h 280"/>
              <a:gd name="T34" fmla="*/ 28 w 280"/>
              <a:gd name="T35" fmla="*/ 89 h 280"/>
              <a:gd name="T36" fmla="*/ 0 w 280"/>
              <a:gd name="T37" fmla="*/ 89 h 280"/>
              <a:gd name="T38" fmla="*/ 0 w 280"/>
              <a:gd name="T39" fmla="*/ 35 h 280"/>
              <a:gd name="T40" fmla="*/ 247 w 280"/>
              <a:gd name="T41" fmla="*/ 280 h 280"/>
              <a:gd name="T42" fmla="*/ 191 w 280"/>
              <a:gd name="T43" fmla="*/ 280 h 280"/>
              <a:gd name="T44" fmla="*/ 191 w 280"/>
              <a:gd name="T45" fmla="*/ 252 h 280"/>
              <a:gd name="T46" fmla="*/ 247 w 280"/>
              <a:gd name="T47" fmla="*/ 252 h 280"/>
              <a:gd name="T48" fmla="*/ 247 w 280"/>
              <a:gd name="T49" fmla="*/ 28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80" h="280">
                <a:moveTo>
                  <a:pt x="34" y="246"/>
                </a:moveTo>
                <a:lnTo>
                  <a:pt x="34" y="192"/>
                </a:lnTo>
                <a:lnTo>
                  <a:pt x="34" y="0"/>
                </a:lnTo>
                <a:lnTo>
                  <a:pt x="90" y="0"/>
                </a:lnTo>
                <a:lnTo>
                  <a:pt x="90" y="192"/>
                </a:lnTo>
                <a:lnTo>
                  <a:pt x="280" y="192"/>
                </a:lnTo>
                <a:lnTo>
                  <a:pt x="280" y="246"/>
                </a:lnTo>
                <a:lnTo>
                  <a:pt x="34" y="246"/>
                </a:lnTo>
                <a:close/>
                <a:moveTo>
                  <a:pt x="191" y="89"/>
                </a:moveTo>
                <a:lnTo>
                  <a:pt x="95" y="89"/>
                </a:lnTo>
                <a:lnTo>
                  <a:pt x="95" y="35"/>
                </a:lnTo>
                <a:lnTo>
                  <a:pt x="247" y="35"/>
                </a:lnTo>
                <a:lnTo>
                  <a:pt x="247" y="186"/>
                </a:lnTo>
                <a:lnTo>
                  <a:pt x="191" y="186"/>
                </a:lnTo>
                <a:lnTo>
                  <a:pt x="191" y="89"/>
                </a:lnTo>
                <a:close/>
                <a:moveTo>
                  <a:pt x="0" y="35"/>
                </a:moveTo>
                <a:lnTo>
                  <a:pt x="28" y="35"/>
                </a:lnTo>
                <a:lnTo>
                  <a:pt x="28" y="89"/>
                </a:lnTo>
                <a:lnTo>
                  <a:pt x="0" y="89"/>
                </a:lnTo>
                <a:lnTo>
                  <a:pt x="0" y="35"/>
                </a:lnTo>
                <a:close/>
                <a:moveTo>
                  <a:pt x="247" y="280"/>
                </a:moveTo>
                <a:lnTo>
                  <a:pt x="191" y="280"/>
                </a:lnTo>
                <a:lnTo>
                  <a:pt x="191" y="252"/>
                </a:lnTo>
                <a:lnTo>
                  <a:pt x="247" y="252"/>
                </a:lnTo>
                <a:lnTo>
                  <a:pt x="247" y="280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51"/>
          <p:cNvSpPr>
            <a:spLocks noEditPoints="1"/>
          </p:cNvSpPr>
          <p:nvPr/>
        </p:nvSpPr>
        <p:spPr bwMode="auto">
          <a:xfrm>
            <a:off x="10647363" y="4810126"/>
            <a:ext cx="444500" cy="409575"/>
          </a:xfrm>
          <a:custGeom>
            <a:avLst/>
            <a:gdLst>
              <a:gd name="T0" fmla="*/ 199 w 200"/>
              <a:gd name="T1" fmla="*/ 115 h 184"/>
              <a:gd name="T2" fmla="*/ 164 w 200"/>
              <a:gd name="T3" fmla="*/ 0 h 184"/>
              <a:gd name="T4" fmla="*/ 35 w 200"/>
              <a:gd name="T5" fmla="*/ 0 h 184"/>
              <a:gd name="T6" fmla="*/ 0 w 200"/>
              <a:gd name="T7" fmla="*/ 115 h 184"/>
              <a:gd name="T8" fmla="*/ 0 w 200"/>
              <a:gd name="T9" fmla="*/ 115 h 184"/>
              <a:gd name="T10" fmla="*/ 0 w 200"/>
              <a:gd name="T11" fmla="*/ 172 h 184"/>
              <a:gd name="T12" fmla="*/ 12 w 200"/>
              <a:gd name="T13" fmla="*/ 184 h 184"/>
              <a:gd name="T14" fmla="*/ 188 w 200"/>
              <a:gd name="T15" fmla="*/ 184 h 184"/>
              <a:gd name="T16" fmla="*/ 200 w 200"/>
              <a:gd name="T17" fmla="*/ 172 h 184"/>
              <a:gd name="T18" fmla="*/ 200 w 200"/>
              <a:gd name="T19" fmla="*/ 115 h 184"/>
              <a:gd name="T20" fmla="*/ 199 w 200"/>
              <a:gd name="T21" fmla="*/ 115 h 184"/>
              <a:gd name="T22" fmla="*/ 143 w 200"/>
              <a:gd name="T23" fmla="*/ 112 h 184"/>
              <a:gd name="T24" fmla="*/ 125 w 200"/>
              <a:gd name="T25" fmla="*/ 148 h 184"/>
              <a:gd name="T26" fmla="*/ 73 w 200"/>
              <a:gd name="T27" fmla="*/ 148 h 184"/>
              <a:gd name="T28" fmla="*/ 54 w 200"/>
              <a:gd name="T29" fmla="*/ 112 h 184"/>
              <a:gd name="T30" fmla="*/ 20 w 200"/>
              <a:gd name="T31" fmla="*/ 112 h 184"/>
              <a:gd name="T32" fmla="*/ 50 w 200"/>
              <a:gd name="T33" fmla="*/ 12 h 184"/>
              <a:gd name="T34" fmla="*/ 149 w 200"/>
              <a:gd name="T35" fmla="*/ 12 h 184"/>
              <a:gd name="T36" fmla="*/ 180 w 200"/>
              <a:gd name="T37" fmla="*/ 112 h 184"/>
              <a:gd name="T38" fmla="*/ 143 w 200"/>
              <a:gd name="T39" fmla="*/ 112 h 184"/>
              <a:gd name="T40" fmla="*/ 132 w 200"/>
              <a:gd name="T41" fmla="*/ 28 h 184"/>
              <a:gd name="T42" fmla="*/ 67 w 200"/>
              <a:gd name="T43" fmla="*/ 28 h 184"/>
              <a:gd name="T44" fmla="*/ 65 w 200"/>
              <a:gd name="T45" fmla="*/ 36 h 184"/>
              <a:gd name="T46" fmla="*/ 134 w 200"/>
              <a:gd name="T47" fmla="*/ 36 h 184"/>
              <a:gd name="T48" fmla="*/ 132 w 200"/>
              <a:gd name="T49" fmla="*/ 28 h 184"/>
              <a:gd name="T50" fmla="*/ 138 w 200"/>
              <a:gd name="T51" fmla="*/ 48 h 184"/>
              <a:gd name="T52" fmla="*/ 61 w 200"/>
              <a:gd name="T53" fmla="*/ 48 h 184"/>
              <a:gd name="T54" fmla="*/ 59 w 200"/>
              <a:gd name="T55" fmla="*/ 56 h 184"/>
              <a:gd name="T56" fmla="*/ 140 w 200"/>
              <a:gd name="T57" fmla="*/ 56 h 184"/>
              <a:gd name="T58" fmla="*/ 138 w 200"/>
              <a:gd name="T59" fmla="*/ 48 h 184"/>
              <a:gd name="T60" fmla="*/ 144 w 200"/>
              <a:gd name="T61" fmla="*/ 68 h 184"/>
              <a:gd name="T62" fmla="*/ 55 w 200"/>
              <a:gd name="T63" fmla="*/ 68 h 184"/>
              <a:gd name="T64" fmla="*/ 53 w 200"/>
              <a:gd name="T65" fmla="*/ 76 h 184"/>
              <a:gd name="T66" fmla="*/ 146 w 200"/>
              <a:gd name="T67" fmla="*/ 76 h 184"/>
              <a:gd name="T68" fmla="*/ 144 w 200"/>
              <a:gd name="T69" fmla="*/ 68 h 184"/>
              <a:gd name="T70" fmla="*/ 47 w 200"/>
              <a:gd name="T71" fmla="*/ 96 h 184"/>
              <a:gd name="T72" fmla="*/ 152 w 200"/>
              <a:gd name="T73" fmla="*/ 96 h 184"/>
              <a:gd name="T74" fmla="*/ 149 w 200"/>
              <a:gd name="T75" fmla="*/ 88 h 184"/>
              <a:gd name="T76" fmla="*/ 50 w 200"/>
              <a:gd name="T77" fmla="*/ 88 h 184"/>
              <a:gd name="T78" fmla="*/ 47 w 200"/>
              <a:gd name="T79" fmla="*/ 96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0" h="184">
                <a:moveTo>
                  <a:pt x="199" y="115"/>
                </a:moveTo>
                <a:cubicBezTo>
                  <a:pt x="164" y="0"/>
                  <a:pt x="164" y="0"/>
                  <a:pt x="16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78"/>
                  <a:pt x="5" y="184"/>
                  <a:pt x="12" y="184"/>
                </a:cubicBezTo>
                <a:cubicBezTo>
                  <a:pt x="188" y="184"/>
                  <a:pt x="188" y="184"/>
                  <a:pt x="188" y="184"/>
                </a:cubicBezTo>
                <a:cubicBezTo>
                  <a:pt x="194" y="184"/>
                  <a:pt x="200" y="178"/>
                  <a:pt x="200" y="172"/>
                </a:cubicBezTo>
                <a:cubicBezTo>
                  <a:pt x="200" y="115"/>
                  <a:pt x="200" y="115"/>
                  <a:pt x="200" y="115"/>
                </a:cubicBezTo>
                <a:lnTo>
                  <a:pt x="199" y="115"/>
                </a:lnTo>
                <a:close/>
                <a:moveTo>
                  <a:pt x="143" y="112"/>
                </a:moveTo>
                <a:cubicBezTo>
                  <a:pt x="125" y="148"/>
                  <a:pt x="125" y="148"/>
                  <a:pt x="125" y="148"/>
                </a:cubicBezTo>
                <a:cubicBezTo>
                  <a:pt x="73" y="148"/>
                  <a:pt x="73" y="148"/>
                  <a:pt x="73" y="148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50" y="12"/>
                  <a:pt x="50" y="12"/>
                  <a:pt x="50" y="12"/>
                </a:cubicBezTo>
                <a:cubicBezTo>
                  <a:pt x="149" y="12"/>
                  <a:pt x="149" y="12"/>
                  <a:pt x="149" y="12"/>
                </a:cubicBezTo>
                <a:cubicBezTo>
                  <a:pt x="180" y="112"/>
                  <a:pt x="180" y="112"/>
                  <a:pt x="180" y="112"/>
                </a:cubicBezTo>
                <a:lnTo>
                  <a:pt x="143" y="112"/>
                </a:lnTo>
                <a:close/>
                <a:moveTo>
                  <a:pt x="132" y="28"/>
                </a:moveTo>
                <a:cubicBezTo>
                  <a:pt x="67" y="28"/>
                  <a:pt x="67" y="28"/>
                  <a:pt x="67" y="28"/>
                </a:cubicBezTo>
                <a:cubicBezTo>
                  <a:pt x="65" y="36"/>
                  <a:pt x="65" y="36"/>
                  <a:pt x="65" y="36"/>
                </a:cubicBezTo>
                <a:cubicBezTo>
                  <a:pt x="134" y="36"/>
                  <a:pt x="134" y="36"/>
                  <a:pt x="134" y="36"/>
                </a:cubicBezTo>
                <a:lnTo>
                  <a:pt x="132" y="28"/>
                </a:lnTo>
                <a:close/>
                <a:moveTo>
                  <a:pt x="138" y="48"/>
                </a:moveTo>
                <a:cubicBezTo>
                  <a:pt x="61" y="48"/>
                  <a:pt x="61" y="48"/>
                  <a:pt x="61" y="48"/>
                </a:cubicBezTo>
                <a:cubicBezTo>
                  <a:pt x="59" y="56"/>
                  <a:pt x="59" y="56"/>
                  <a:pt x="59" y="56"/>
                </a:cubicBezTo>
                <a:cubicBezTo>
                  <a:pt x="140" y="56"/>
                  <a:pt x="140" y="56"/>
                  <a:pt x="140" y="56"/>
                </a:cubicBezTo>
                <a:lnTo>
                  <a:pt x="138" y="48"/>
                </a:lnTo>
                <a:close/>
                <a:moveTo>
                  <a:pt x="144" y="68"/>
                </a:moveTo>
                <a:cubicBezTo>
                  <a:pt x="55" y="68"/>
                  <a:pt x="55" y="68"/>
                  <a:pt x="55" y="68"/>
                </a:cubicBezTo>
                <a:cubicBezTo>
                  <a:pt x="53" y="76"/>
                  <a:pt x="53" y="76"/>
                  <a:pt x="53" y="76"/>
                </a:cubicBezTo>
                <a:cubicBezTo>
                  <a:pt x="146" y="76"/>
                  <a:pt x="146" y="76"/>
                  <a:pt x="146" y="76"/>
                </a:cubicBezTo>
                <a:lnTo>
                  <a:pt x="144" y="68"/>
                </a:lnTo>
                <a:close/>
                <a:moveTo>
                  <a:pt x="47" y="96"/>
                </a:moveTo>
                <a:cubicBezTo>
                  <a:pt x="152" y="96"/>
                  <a:pt x="152" y="96"/>
                  <a:pt x="152" y="96"/>
                </a:cubicBezTo>
                <a:cubicBezTo>
                  <a:pt x="149" y="88"/>
                  <a:pt x="149" y="88"/>
                  <a:pt x="149" y="88"/>
                </a:cubicBezTo>
                <a:cubicBezTo>
                  <a:pt x="50" y="88"/>
                  <a:pt x="50" y="88"/>
                  <a:pt x="50" y="88"/>
                </a:cubicBezTo>
                <a:lnTo>
                  <a:pt x="47" y="96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2"/>
          <p:cNvSpPr>
            <a:spLocks noEditPoints="1"/>
          </p:cNvSpPr>
          <p:nvPr/>
        </p:nvSpPr>
        <p:spPr bwMode="auto">
          <a:xfrm>
            <a:off x="11210925" y="4794251"/>
            <a:ext cx="433388" cy="436563"/>
          </a:xfrm>
          <a:custGeom>
            <a:avLst/>
            <a:gdLst>
              <a:gd name="T0" fmla="*/ 159 w 195"/>
              <a:gd name="T1" fmla="*/ 171 h 196"/>
              <a:gd name="T2" fmla="*/ 159 w 195"/>
              <a:gd name="T3" fmla="*/ 184 h 196"/>
              <a:gd name="T4" fmla="*/ 146 w 195"/>
              <a:gd name="T5" fmla="*/ 196 h 196"/>
              <a:gd name="T6" fmla="*/ 49 w 195"/>
              <a:gd name="T7" fmla="*/ 196 h 196"/>
              <a:gd name="T8" fmla="*/ 36 w 195"/>
              <a:gd name="T9" fmla="*/ 184 h 196"/>
              <a:gd name="T10" fmla="*/ 36 w 195"/>
              <a:gd name="T11" fmla="*/ 171 h 196"/>
              <a:gd name="T12" fmla="*/ 0 w 195"/>
              <a:gd name="T13" fmla="*/ 134 h 196"/>
              <a:gd name="T14" fmla="*/ 0 w 195"/>
              <a:gd name="T15" fmla="*/ 98 h 196"/>
              <a:gd name="T16" fmla="*/ 36 w 195"/>
              <a:gd name="T17" fmla="*/ 61 h 196"/>
              <a:gd name="T18" fmla="*/ 36 w 195"/>
              <a:gd name="T19" fmla="*/ 12 h 196"/>
              <a:gd name="T20" fmla="*/ 49 w 195"/>
              <a:gd name="T21" fmla="*/ 0 h 196"/>
              <a:gd name="T22" fmla="*/ 146 w 195"/>
              <a:gd name="T23" fmla="*/ 0 h 196"/>
              <a:gd name="T24" fmla="*/ 159 w 195"/>
              <a:gd name="T25" fmla="*/ 12 h 196"/>
              <a:gd name="T26" fmla="*/ 159 w 195"/>
              <a:gd name="T27" fmla="*/ 61 h 196"/>
              <a:gd name="T28" fmla="*/ 195 w 195"/>
              <a:gd name="T29" fmla="*/ 98 h 196"/>
              <a:gd name="T30" fmla="*/ 195 w 195"/>
              <a:gd name="T31" fmla="*/ 134 h 196"/>
              <a:gd name="T32" fmla="*/ 159 w 195"/>
              <a:gd name="T33" fmla="*/ 171 h 196"/>
              <a:gd name="T34" fmla="*/ 48 w 195"/>
              <a:gd name="T35" fmla="*/ 184 h 196"/>
              <a:gd name="T36" fmla="*/ 147 w 195"/>
              <a:gd name="T37" fmla="*/ 184 h 196"/>
              <a:gd name="T38" fmla="*/ 147 w 195"/>
              <a:gd name="T39" fmla="*/ 132 h 196"/>
              <a:gd name="T40" fmla="*/ 48 w 195"/>
              <a:gd name="T41" fmla="*/ 132 h 196"/>
              <a:gd name="T42" fmla="*/ 48 w 195"/>
              <a:gd name="T43" fmla="*/ 184 h 196"/>
              <a:gd name="T44" fmla="*/ 147 w 195"/>
              <a:gd name="T45" fmla="*/ 12 h 196"/>
              <a:gd name="T46" fmla="*/ 48 w 195"/>
              <a:gd name="T47" fmla="*/ 12 h 196"/>
              <a:gd name="T48" fmla="*/ 48 w 195"/>
              <a:gd name="T49" fmla="*/ 61 h 196"/>
              <a:gd name="T50" fmla="*/ 60 w 195"/>
              <a:gd name="T51" fmla="*/ 61 h 196"/>
              <a:gd name="T52" fmla="*/ 60 w 195"/>
              <a:gd name="T53" fmla="*/ 25 h 196"/>
              <a:gd name="T54" fmla="*/ 136 w 195"/>
              <a:gd name="T55" fmla="*/ 25 h 196"/>
              <a:gd name="T56" fmla="*/ 136 w 195"/>
              <a:gd name="T57" fmla="*/ 61 h 196"/>
              <a:gd name="T58" fmla="*/ 147 w 195"/>
              <a:gd name="T59" fmla="*/ 61 h 196"/>
              <a:gd name="T60" fmla="*/ 147 w 195"/>
              <a:gd name="T61" fmla="*/ 12 h 196"/>
              <a:gd name="T62" fmla="*/ 72 w 195"/>
              <a:gd name="T63" fmla="*/ 36 h 196"/>
              <a:gd name="T64" fmla="*/ 72 w 195"/>
              <a:gd name="T65" fmla="*/ 61 h 196"/>
              <a:gd name="T66" fmla="*/ 123 w 195"/>
              <a:gd name="T67" fmla="*/ 61 h 196"/>
              <a:gd name="T68" fmla="*/ 123 w 195"/>
              <a:gd name="T69" fmla="*/ 36 h 196"/>
              <a:gd name="T70" fmla="*/ 72 w 195"/>
              <a:gd name="T71" fmla="*/ 36 h 196"/>
              <a:gd name="T72" fmla="*/ 147 w 195"/>
              <a:gd name="T73" fmla="*/ 88 h 196"/>
              <a:gd name="T74" fmla="*/ 140 w 195"/>
              <a:gd name="T75" fmla="*/ 88 h 196"/>
              <a:gd name="T76" fmla="*/ 140 w 195"/>
              <a:gd name="T77" fmla="*/ 96 h 196"/>
              <a:gd name="T78" fmla="*/ 147 w 195"/>
              <a:gd name="T79" fmla="*/ 96 h 196"/>
              <a:gd name="T80" fmla="*/ 147 w 195"/>
              <a:gd name="T81" fmla="*/ 88 h 196"/>
              <a:gd name="T82" fmla="*/ 146 w 195"/>
              <a:gd name="T83" fmla="*/ 108 h 196"/>
              <a:gd name="T84" fmla="*/ 49 w 195"/>
              <a:gd name="T85" fmla="*/ 108 h 196"/>
              <a:gd name="T86" fmla="*/ 24 w 195"/>
              <a:gd name="T87" fmla="*/ 134 h 196"/>
              <a:gd name="T88" fmla="*/ 24 w 195"/>
              <a:gd name="T89" fmla="*/ 148 h 196"/>
              <a:gd name="T90" fmla="*/ 36 w 195"/>
              <a:gd name="T91" fmla="*/ 148 h 196"/>
              <a:gd name="T92" fmla="*/ 36 w 195"/>
              <a:gd name="T93" fmla="*/ 134 h 196"/>
              <a:gd name="T94" fmla="*/ 49 w 195"/>
              <a:gd name="T95" fmla="*/ 120 h 196"/>
              <a:gd name="T96" fmla="*/ 146 w 195"/>
              <a:gd name="T97" fmla="*/ 120 h 196"/>
              <a:gd name="T98" fmla="*/ 159 w 195"/>
              <a:gd name="T99" fmla="*/ 134 h 196"/>
              <a:gd name="T100" fmla="*/ 159 w 195"/>
              <a:gd name="T101" fmla="*/ 148 h 196"/>
              <a:gd name="T102" fmla="*/ 172 w 195"/>
              <a:gd name="T103" fmla="*/ 148 h 196"/>
              <a:gd name="T104" fmla="*/ 172 w 195"/>
              <a:gd name="T105" fmla="*/ 134 h 196"/>
              <a:gd name="T106" fmla="*/ 146 w 195"/>
              <a:gd name="T107" fmla="*/ 108 h 196"/>
              <a:gd name="T108" fmla="*/ 168 w 195"/>
              <a:gd name="T109" fmla="*/ 88 h 196"/>
              <a:gd name="T110" fmla="*/ 159 w 195"/>
              <a:gd name="T111" fmla="*/ 88 h 196"/>
              <a:gd name="T112" fmla="*/ 159 w 195"/>
              <a:gd name="T113" fmla="*/ 96 h 196"/>
              <a:gd name="T114" fmla="*/ 168 w 195"/>
              <a:gd name="T115" fmla="*/ 96 h 196"/>
              <a:gd name="T116" fmla="*/ 168 w 195"/>
              <a:gd name="T117" fmla="*/ 88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5" h="196">
                <a:moveTo>
                  <a:pt x="159" y="171"/>
                </a:moveTo>
                <a:cubicBezTo>
                  <a:pt x="159" y="184"/>
                  <a:pt x="159" y="184"/>
                  <a:pt x="159" y="184"/>
                </a:cubicBezTo>
                <a:cubicBezTo>
                  <a:pt x="159" y="191"/>
                  <a:pt x="153" y="196"/>
                  <a:pt x="146" y="196"/>
                </a:cubicBezTo>
                <a:cubicBezTo>
                  <a:pt x="49" y="196"/>
                  <a:pt x="49" y="196"/>
                  <a:pt x="49" y="196"/>
                </a:cubicBezTo>
                <a:cubicBezTo>
                  <a:pt x="42" y="196"/>
                  <a:pt x="36" y="191"/>
                  <a:pt x="36" y="184"/>
                </a:cubicBezTo>
                <a:cubicBezTo>
                  <a:pt x="36" y="171"/>
                  <a:pt x="36" y="171"/>
                  <a:pt x="36" y="171"/>
                </a:cubicBezTo>
                <a:cubicBezTo>
                  <a:pt x="16" y="171"/>
                  <a:pt x="0" y="155"/>
                  <a:pt x="0" y="134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78"/>
                  <a:pt x="16" y="61"/>
                  <a:pt x="36" y="61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42" y="0"/>
                  <a:pt x="49" y="0"/>
                </a:cubicBezTo>
                <a:cubicBezTo>
                  <a:pt x="146" y="0"/>
                  <a:pt x="146" y="0"/>
                  <a:pt x="146" y="0"/>
                </a:cubicBezTo>
                <a:cubicBezTo>
                  <a:pt x="153" y="0"/>
                  <a:pt x="159" y="6"/>
                  <a:pt x="159" y="12"/>
                </a:cubicBezTo>
                <a:cubicBezTo>
                  <a:pt x="159" y="61"/>
                  <a:pt x="159" y="61"/>
                  <a:pt x="159" y="61"/>
                </a:cubicBezTo>
                <a:cubicBezTo>
                  <a:pt x="180" y="61"/>
                  <a:pt x="195" y="78"/>
                  <a:pt x="195" y="98"/>
                </a:cubicBezTo>
                <a:cubicBezTo>
                  <a:pt x="195" y="134"/>
                  <a:pt x="195" y="134"/>
                  <a:pt x="195" y="134"/>
                </a:cubicBezTo>
                <a:cubicBezTo>
                  <a:pt x="195" y="155"/>
                  <a:pt x="180" y="171"/>
                  <a:pt x="159" y="171"/>
                </a:cubicBezTo>
                <a:close/>
                <a:moveTo>
                  <a:pt x="48" y="184"/>
                </a:moveTo>
                <a:cubicBezTo>
                  <a:pt x="147" y="184"/>
                  <a:pt x="147" y="184"/>
                  <a:pt x="147" y="184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48" y="132"/>
                  <a:pt x="48" y="132"/>
                  <a:pt x="48" y="132"/>
                </a:cubicBezTo>
                <a:lnTo>
                  <a:pt x="48" y="184"/>
                </a:lnTo>
                <a:close/>
                <a:moveTo>
                  <a:pt x="147" y="12"/>
                </a:moveTo>
                <a:cubicBezTo>
                  <a:pt x="48" y="12"/>
                  <a:pt x="48" y="12"/>
                  <a:pt x="48" y="12"/>
                </a:cubicBezTo>
                <a:cubicBezTo>
                  <a:pt x="48" y="61"/>
                  <a:pt x="48" y="61"/>
                  <a:pt x="48" y="61"/>
                </a:cubicBezTo>
                <a:cubicBezTo>
                  <a:pt x="60" y="61"/>
                  <a:pt x="60" y="61"/>
                  <a:pt x="60" y="61"/>
                </a:cubicBezTo>
                <a:cubicBezTo>
                  <a:pt x="60" y="25"/>
                  <a:pt x="60" y="25"/>
                  <a:pt x="60" y="25"/>
                </a:cubicBezTo>
                <a:cubicBezTo>
                  <a:pt x="136" y="25"/>
                  <a:pt x="136" y="25"/>
                  <a:pt x="136" y="25"/>
                </a:cubicBezTo>
                <a:cubicBezTo>
                  <a:pt x="136" y="61"/>
                  <a:pt x="136" y="61"/>
                  <a:pt x="136" y="61"/>
                </a:cubicBezTo>
                <a:cubicBezTo>
                  <a:pt x="147" y="61"/>
                  <a:pt x="147" y="61"/>
                  <a:pt x="147" y="61"/>
                </a:cubicBezTo>
                <a:lnTo>
                  <a:pt x="147" y="12"/>
                </a:lnTo>
                <a:close/>
                <a:moveTo>
                  <a:pt x="72" y="36"/>
                </a:moveTo>
                <a:cubicBezTo>
                  <a:pt x="72" y="61"/>
                  <a:pt x="72" y="61"/>
                  <a:pt x="72" y="61"/>
                </a:cubicBezTo>
                <a:cubicBezTo>
                  <a:pt x="123" y="61"/>
                  <a:pt x="123" y="61"/>
                  <a:pt x="123" y="61"/>
                </a:cubicBezTo>
                <a:cubicBezTo>
                  <a:pt x="123" y="36"/>
                  <a:pt x="123" y="36"/>
                  <a:pt x="123" y="36"/>
                </a:cubicBezTo>
                <a:lnTo>
                  <a:pt x="72" y="36"/>
                </a:lnTo>
                <a:close/>
                <a:moveTo>
                  <a:pt x="147" y="88"/>
                </a:moveTo>
                <a:cubicBezTo>
                  <a:pt x="140" y="88"/>
                  <a:pt x="140" y="88"/>
                  <a:pt x="140" y="88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7" y="96"/>
                  <a:pt x="147" y="96"/>
                  <a:pt x="147" y="96"/>
                </a:cubicBezTo>
                <a:lnTo>
                  <a:pt x="147" y="88"/>
                </a:lnTo>
                <a:close/>
                <a:moveTo>
                  <a:pt x="146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35" y="108"/>
                  <a:pt x="24" y="121"/>
                  <a:pt x="24" y="134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36" y="148"/>
                  <a:pt x="36" y="148"/>
                  <a:pt x="36" y="148"/>
                </a:cubicBezTo>
                <a:cubicBezTo>
                  <a:pt x="36" y="134"/>
                  <a:pt x="36" y="134"/>
                  <a:pt x="36" y="134"/>
                </a:cubicBezTo>
                <a:cubicBezTo>
                  <a:pt x="36" y="128"/>
                  <a:pt x="42" y="120"/>
                  <a:pt x="49" y="120"/>
                </a:cubicBezTo>
                <a:cubicBezTo>
                  <a:pt x="146" y="120"/>
                  <a:pt x="146" y="120"/>
                  <a:pt x="146" y="120"/>
                </a:cubicBezTo>
                <a:cubicBezTo>
                  <a:pt x="153" y="120"/>
                  <a:pt x="159" y="128"/>
                  <a:pt x="159" y="134"/>
                </a:cubicBezTo>
                <a:cubicBezTo>
                  <a:pt x="159" y="148"/>
                  <a:pt x="159" y="148"/>
                  <a:pt x="159" y="148"/>
                </a:cubicBezTo>
                <a:cubicBezTo>
                  <a:pt x="172" y="148"/>
                  <a:pt x="172" y="148"/>
                  <a:pt x="172" y="148"/>
                </a:cubicBezTo>
                <a:cubicBezTo>
                  <a:pt x="172" y="134"/>
                  <a:pt x="172" y="134"/>
                  <a:pt x="172" y="134"/>
                </a:cubicBezTo>
                <a:cubicBezTo>
                  <a:pt x="172" y="121"/>
                  <a:pt x="160" y="108"/>
                  <a:pt x="146" y="108"/>
                </a:cubicBezTo>
                <a:close/>
                <a:moveTo>
                  <a:pt x="168" y="88"/>
                </a:moveTo>
                <a:cubicBezTo>
                  <a:pt x="159" y="88"/>
                  <a:pt x="159" y="88"/>
                  <a:pt x="159" y="88"/>
                </a:cubicBezTo>
                <a:cubicBezTo>
                  <a:pt x="159" y="96"/>
                  <a:pt x="159" y="96"/>
                  <a:pt x="159" y="96"/>
                </a:cubicBezTo>
                <a:cubicBezTo>
                  <a:pt x="168" y="96"/>
                  <a:pt x="168" y="96"/>
                  <a:pt x="168" y="96"/>
                </a:cubicBezTo>
                <a:lnTo>
                  <a:pt x="168" y="88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3"/>
          <p:cNvSpPr>
            <a:spLocks noEditPoints="1"/>
          </p:cNvSpPr>
          <p:nvPr/>
        </p:nvSpPr>
        <p:spPr bwMode="auto">
          <a:xfrm>
            <a:off x="11749088" y="4792663"/>
            <a:ext cx="441325" cy="439738"/>
          </a:xfrm>
          <a:custGeom>
            <a:avLst/>
            <a:gdLst>
              <a:gd name="T0" fmla="*/ 150 w 198"/>
              <a:gd name="T1" fmla="*/ 132 h 198"/>
              <a:gd name="T2" fmla="*/ 150 w 198"/>
              <a:gd name="T3" fmla="*/ 66 h 198"/>
              <a:gd name="T4" fmla="*/ 198 w 198"/>
              <a:gd name="T5" fmla="*/ 99 h 198"/>
              <a:gd name="T6" fmla="*/ 150 w 198"/>
              <a:gd name="T7" fmla="*/ 132 h 198"/>
              <a:gd name="T8" fmla="*/ 99 w 198"/>
              <a:gd name="T9" fmla="*/ 135 h 198"/>
              <a:gd name="T10" fmla="*/ 64 w 198"/>
              <a:gd name="T11" fmla="*/ 100 h 198"/>
              <a:gd name="T12" fmla="*/ 99 w 198"/>
              <a:gd name="T13" fmla="*/ 66 h 198"/>
              <a:gd name="T14" fmla="*/ 133 w 198"/>
              <a:gd name="T15" fmla="*/ 100 h 198"/>
              <a:gd name="T16" fmla="*/ 99 w 198"/>
              <a:gd name="T17" fmla="*/ 135 h 198"/>
              <a:gd name="T18" fmla="*/ 99 w 198"/>
              <a:gd name="T19" fmla="*/ 78 h 198"/>
              <a:gd name="T20" fmla="*/ 76 w 198"/>
              <a:gd name="T21" fmla="*/ 100 h 198"/>
              <a:gd name="T22" fmla="*/ 99 w 198"/>
              <a:gd name="T23" fmla="*/ 123 h 198"/>
              <a:gd name="T24" fmla="*/ 121 w 198"/>
              <a:gd name="T25" fmla="*/ 100 h 198"/>
              <a:gd name="T26" fmla="*/ 99 w 198"/>
              <a:gd name="T27" fmla="*/ 78 h 198"/>
              <a:gd name="T28" fmla="*/ 99 w 198"/>
              <a:gd name="T29" fmla="*/ 0 h 198"/>
              <a:gd name="T30" fmla="*/ 132 w 198"/>
              <a:gd name="T31" fmla="*/ 50 h 198"/>
              <a:gd name="T32" fmla="*/ 66 w 198"/>
              <a:gd name="T33" fmla="*/ 50 h 198"/>
              <a:gd name="T34" fmla="*/ 99 w 198"/>
              <a:gd name="T35" fmla="*/ 0 h 198"/>
              <a:gd name="T36" fmla="*/ 49 w 198"/>
              <a:gd name="T37" fmla="*/ 66 h 198"/>
              <a:gd name="T38" fmla="*/ 49 w 198"/>
              <a:gd name="T39" fmla="*/ 132 h 198"/>
              <a:gd name="T40" fmla="*/ 0 w 198"/>
              <a:gd name="T41" fmla="*/ 99 h 198"/>
              <a:gd name="T42" fmla="*/ 49 w 198"/>
              <a:gd name="T43" fmla="*/ 66 h 198"/>
              <a:gd name="T44" fmla="*/ 99 w 198"/>
              <a:gd name="T45" fmla="*/ 198 h 198"/>
              <a:gd name="T46" fmla="*/ 66 w 198"/>
              <a:gd name="T47" fmla="*/ 150 h 198"/>
              <a:gd name="T48" fmla="*/ 132 w 198"/>
              <a:gd name="T49" fmla="*/ 150 h 198"/>
              <a:gd name="T50" fmla="*/ 99 w 198"/>
              <a:gd name="T51" fmla="*/ 19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98" h="198">
                <a:moveTo>
                  <a:pt x="150" y="132"/>
                </a:moveTo>
                <a:cubicBezTo>
                  <a:pt x="150" y="66"/>
                  <a:pt x="150" y="66"/>
                  <a:pt x="150" y="66"/>
                </a:cubicBezTo>
                <a:cubicBezTo>
                  <a:pt x="198" y="99"/>
                  <a:pt x="198" y="99"/>
                  <a:pt x="198" y="99"/>
                </a:cubicBezTo>
                <a:lnTo>
                  <a:pt x="150" y="132"/>
                </a:lnTo>
                <a:close/>
                <a:moveTo>
                  <a:pt x="99" y="135"/>
                </a:moveTo>
                <a:cubicBezTo>
                  <a:pt x="80" y="135"/>
                  <a:pt x="64" y="119"/>
                  <a:pt x="64" y="100"/>
                </a:cubicBezTo>
                <a:cubicBezTo>
                  <a:pt x="64" y="82"/>
                  <a:pt x="80" y="66"/>
                  <a:pt x="99" y="66"/>
                </a:cubicBezTo>
                <a:cubicBezTo>
                  <a:pt x="117" y="66"/>
                  <a:pt x="133" y="82"/>
                  <a:pt x="133" y="100"/>
                </a:cubicBezTo>
                <a:cubicBezTo>
                  <a:pt x="133" y="119"/>
                  <a:pt x="117" y="135"/>
                  <a:pt x="99" y="135"/>
                </a:cubicBezTo>
                <a:close/>
                <a:moveTo>
                  <a:pt x="99" y="78"/>
                </a:moveTo>
                <a:cubicBezTo>
                  <a:pt x="86" y="78"/>
                  <a:pt x="76" y="88"/>
                  <a:pt x="76" y="100"/>
                </a:cubicBezTo>
                <a:cubicBezTo>
                  <a:pt x="76" y="113"/>
                  <a:pt x="86" y="123"/>
                  <a:pt x="99" y="123"/>
                </a:cubicBezTo>
                <a:cubicBezTo>
                  <a:pt x="111" y="123"/>
                  <a:pt x="121" y="113"/>
                  <a:pt x="121" y="100"/>
                </a:cubicBezTo>
                <a:cubicBezTo>
                  <a:pt x="121" y="88"/>
                  <a:pt x="111" y="78"/>
                  <a:pt x="99" y="78"/>
                </a:cubicBezTo>
                <a:close/>
                <a:moveTo>
                  <a:pt x="99" y="0"/>
                </a:moveTo>
                <a:cubicBezTo>
                  <a:pt x="132" y="50"/>
                  <a:pt x="132" y="50"/>
                  <a:pt x="132" y="50"/>
                </a:cubicBezTo>
                <a:cubicBezTo>
                  <a:pt x="66" y="50"/>
                  <a:pt x="66" y="50"/>
                  <a:pt x="66" y="50"/>
                </a:cubicBezTo>
                <a:lnTo>
                  <a:pt x="99" y="0"/>
                </a:lnTo>
                <a:close/>
                <a:moveTo>
                  <a:pt x="49" y="66"/>
                </a:moveTo>
                <a:cubicBezTo>
                  <a:pt x="49" y="132"/>
                  <a:pt x="49" y="132"/>
                  <a:pt x="49" y="132"/>
                </a:cubicBezTo>
                <a:cubicBezTo>
                  <a:pt x="0" y="99"/>
                  <a:pt x="0" y="99"/>
                  <a:pt x="0" y="99"/>
                </a:cubicBezTo>
                <a:lnTo>
                  <a:pt x="49" y="66"/>
                </a:lnTo>
                <a:close/>
                <a:moveTo>
                  <a:pt x="99" y="198"/>
                </a:moveTo>
                <a:cubicBezTo>
                  <a:pt x="66" y="150"/>
                  <a:pt x="66" y="150"/>
                  <a:pt x="66" y="150"/>
                </a:cubicBezTo>
                <a:cubicBezTo>
                  <a:pt x="132" y="150"/>
                  <a:pt x="132" y="150"/>
                  <a:pt x="132" y="150"/>
                </a:cubicBezTo>
                <a:lnTo>
                  <a:pt x="99" y="198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4"/>
          <p:cNvSpPr>
            <a:spLocks noEditPoints="1"/>
          </p:cNvSpPr>
          <p:nvPr/>
        </p:nvSpPr>
        <p:spPr bwMode="auto">
          <a:xfrm>
            <a:off x="8494713" y="5367338"/>
            <a:ext cx="419100" cy="409575"/>
          </a:xfrm>
          <a:custGeom>
            <a:avLst/>
            <a:gdLst>
              <a:gd name="T0" fmla="*/ 0 w 264"/>
              <a:gd name="T1" fmla="*/ 168 h 258"/>
              <a:gd name="T2" fmla="*/ 0 w 264"/>
              <a:gd name="T3" fmla="*/ 134 h 258"/>
              <a:gd name="T4" fmla="*/ 264 w 264"/>
              <a:gd name="T5" fmla="*/ 134 h 258"/>
              <a:gd name="T6" fmla="*/ 264 w 264"/>
              <a:gd name="T7" fmla="*/ 168 h 258"/>
              <a:gd name="T8" fmla="*/ 0 w 264"/>
              <a:gd name="T9" fmla="*/ 168 h 258"/>
              <a:gd name="T10" fmla="*/ 0 w 264"/>
              <a:gd name="T11" fmla="*/ 44 h 258"/>
              <a:gd name="T12" fmla="*/ 230 w 264"/>
              <a:gd name="T13" fmla="*/ 44 h 258"/>
              <a:gd name="T14" fmla="*/ 230 w 264"/>
              <a:gd name="T15" fmla="*/ 78 h 258"/>
              <a:gd name="T16" fmla="*/ 0 w 264"/>
              <a:gd name="T17" fmla="*/ 78 h 258"/>
              <a:gd name="T18" fmla="*/ 0 w 264"/>
              <a:gd name="T19" fmla="*/ 44 h 258"/>
              <a:gd name="T20" fmla="*/ 0 w 264"/>
              <a:gd name="T21" fmla="*/ 0 h 258"/>
              <a:gd name="T22" fmla="*/ 197 w 264"/>
              <a:gd name="T23" fmla="*/ 0 h 258"/>
              <a:gd name="T24" fmla="*/ 197 w 264"/>
              <a:gd name="T25" fmla="*/ 33 h 258"/>
              <a:gd name="T26" fmla="*/ 0 w 264"/>
              <a:gd name="T27" fmla="*/ 33 h 258"/>
              <a:gd name="T28" fmla="*/ 0 w 264"/>
              <a:gd name="T29" fmla="*/ 0 h 258"/>
              <a:gd name="T30" fmla="*/ 185 w 264"/>
              <a:gd name="T31" fmla="*/ 123 h 258"/>
              <a:gd name="T32" fmla="*/ 0 w 264"/>
              <a:gd name="T33" fmla="*/ 123 h 258"/>
              <a:gd name="T34" fmla="*/ 0 w 264"/>
              <a:gd name="T35" fmla="*/ 89 h 258"/>
              <a:gd name="T36" fmla="*/ 185 w 264"/>
              <a:gd name="T37" fmla="*/ 89 h 258"/>
              <a:gd name="T38" fmla="*/ 185 w 264"/>
              <a:gd name="T39" fmla="*/ 123 h 258"/>
              <a:gd name="T40" fmla="*/ 208 w 264"/>
              <a:gd name="T41" fmla="*/ 213 h 258"/>
              <a:gd name="T42" fmla="*/ 0 w 264"/>
              <a:gd name="T43" fmla="*/ 213 h 258"/>
              <a:gd name="T44" fmla="*/ 0 w 264"/>
              <a:gd name="T45" fmla="*/ 179 h 258"/>
              <a:gd name="T46" fmla="*/ 208 w 264"/>
              <a:gd name="T47" fmla="*/ 179 h 258"/>
              <a:gd name="T48" fmla="*/ 208 w 264"/>
              <a:gd name="T49" fmla="*/ 213 h 258"/>
              <a:gd name="T50" fmla="*/ 247 w 264"/>
              <a:gd name="T51" fmla="*/ 258 h 258"/>
              <a:gd name="T52" fmla="*/ 0 w 264"/>
              <a:gd name="T53" fmla="*/ 258 h 258"/>
              <a:gd name="T54" fmla="*/ 0 w 264"/>
              <a:gd name="T55" fmla="*/ 224 h 258"/>
              <a:gd name="T56" fmla="*/ 247 w 264"/>
              <a:gd name="T57" fmla="*/ 224 h 258"/>
              <a:gd name="T58" fmla="*/ 247 w 264"/>
              <a:gd name="T59" fmla="*/ 25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64" h="258">
                <a:moveTo>
                  <a:pt x="0" y="168"/>
                </a:moveTo>
                <a:lnTo>
                  <a:pt x="0" y="134"/>
                </a:lnTo>
                <a:lnTo>
                  <a:pt x="264" y="134"/>
                </a:lnTo>
                <a:lnTo>
                  <a:pt x="264" y="168"/>
                </a:lnTo>
                <a:lnTo>
                  <a:pt x="0" y="168"/>
                </a:lnTo>
                <a:close/>
                <a:moveTo>
                  <a:pt x="0" y="44"/>
                </a:moveTo>
                <a:lnTo>
                  <a:pt x="230" y="44"/>
                </a:lnTo>
                <a:lnTo>
                  <a:pt x="230" y="78"/>
                </a:lnTo>
                <a:lnTo>
                  <a:pt x="0" y="78"/>
                </a:lnTo>
                <a:lnTo>
                  <a:pt x="0" y="44"/>
                </a:lnTo>
                <a:close/>
                <a:moveTo>
                  <a:pt x="0" y="0"/>
                </a:moveTo>
                <a:lnTo>
                  <a:pt x="197" y="0"/>
                </a:lnTo>
                <a:lnTo>
                  <a:pt x="197" y="33"/>
                </a:lnTo>
                <a:lnTo>
                  <a:pt x="0" y="33"/>
                </a:lnTo>
                <a:lnTo>
                  <a:pt x="0" y="0"/>
                </a:lnTo>
                <a:close/>
                <a:moveTo>
                  <a:pt x="185" y="123"/>
                </a:moveTo>
                <a:lnTo>
                  <a:pt x="0" y="123"/>
                </a:lnTo>
                <a:lnTo>
                  <a:pt x="0" y="89"/>
                </a:lnTo>
                <a:lnTo>
                  <a:pt x="185" y="89"/>
                </a:lnTo>
                <a:lnTo>
                  <a:pt x="185" y="123"/>
                </a:lnTo>
                <a:close/>
                <a:moveTo>
                  <a:pt x="208" y="213"/>
                </a:moveTo>
                <a:lnTo>
                  <a:pt x="0" y="213"/>
                </a:lnTo>
                <a:lnTo>
                  <a:pt x="0" y="179"/>
                </a:lnTo>
                <a:lnTo>
                  <a:pt x="208" y="179"/>
                </a:lnTo>
                <a:lnTo>
                  <a:pt x="208" y="213"/>
                </a:lnTo>
                <a:close/>
                <a:moveTo>
                  <a:pt x="247" y="258"/>
                </a:moveTo>
                <a:lnTo>
                  <a:pt x="0" y="258"/>
                </a:lnTo>
                <a:lnTo>
                  <a:pt x="0" y="224"/>
                </a:lnTo>
                <a:lnTo>
                  <a:pt x="247" y="224"/>
                </a:lnTo>
                <a:lnTo>
                  <a:pt x="247" y="258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5"/>
          <p:cNvSpPr>
            <a:spLocks noEditPoints="1"/>
          </p:cNvSpPr>
          <p:nvPr/>
        </p:nvSpPr>
        <p:spPr bwMode="auto">
          <a:xfrm>
            <a:off x="9029700" y="5367338"/>
            <a:ext cx="427038" cy="409575"/>
          </a:xfrm>
          <a:custGeom>
            <a:avLst/>
            <a:gdLst>
              <a:gd name="T0" fmla="*/ 0 w 269"/>
              <a:gd name="T1" fmla="*/ 168 h 258"/>
              <a:gd name="T2" fmla="*/ 0 w 269"/>
              <a:gd name="T3" fmla="*/ 134 h 258"/>
              <a:gd name="T4" fmla="*/ 269 w 269"/>
              <a:gd name="T5" fmla="*/ 134 h 258"/>
              <a:gd name="T6" fmla="*/ 269 w 269"/>
              <a:gd name="T7" fmla="*/ 168 h 258"/>
              <a:gd name="T8" fmla="*/ 0 w 269"/>
              <a:gd name="T9" fmla="*/ 168 h 258"/>
              <a:gd name="T10" fmla="*/ 39 w 269"/>
              <a:gd name="T11" fmla="*/ 123 h 258"/>
              <a:gd name="T12" fmla="*/ 39 w 269"/>
              <a:gd name="T13" fmla="*/ 89 h 258"/>
              <a:gd name="T14" fmla="*/ 230 w 269"/>
              <a:gd name="T15" fmla="*/ 89 h 258"/>
              <a:gd name="T16" fmla="*/ 230 w 269"/>
              <a:gd name="T17" fmla="*/ 123 h 258"/>
              <a:gd name="T18" fmla="*/ 39 w 269"/>
              <a:gd name="T19" fmla="*/ 123 h 258"/>
              <a:gd name="T20" fmla="*/ 17 w 269"/>
              <a:gd name="T21" fmla="*/ 78 h 258"/>
              <a:gd name="T22" fmla="*/ 17 w 269"/>
              <a:gd name="T23" fmla="*/ 44 h 258"/>
              <a:gd name="T24" fmla="*/ 252 w 269"/>
              <a:gd name="T25" fmla="*/ 44 h 258"/>
              <a:gd name="T26" fmla="*/ 252 w 269"/>
              <a:gd name="T27" fmla="*/ 78 h 258"/>
              <a:gd name="T28" fmla="*/ 17 w 269"/>
              <a:gd name="T29" fmla="*/ 78 h 258"/>
              <a:gd name="T30" fmla="*/ 32 w 269"/>
              <a:gd name="T31" fmla="*/ 0 h 258"/>
              <a:gd name="T32" fmla="*/ 235 w 269"/>
              <a:gd name="T33" fmla="*/ 0 h 258"/>
              <a:gd name="T34" fmla="*/ 235 w 269"/>
              <a:gd name="T35" fmla="*/ 33 h 258"/>
              <a:gd name="T36" fmla="*/ 32 w 269"/>
              <a:gd name="T37" fmla="*/ 33 h 258"/>
              <a:gd name="T38" fmla="*/ 32 w 269"/>
              <a:gd name="T39" fmla="*/ 0 h 258"/>
              <a:gd name="T40" fmla="*/ 240 w 269"/>
              <a:gd name="T41" fmla="*/ 179 h 258"/>
              <a:gd name="T42" fmla="*/ 240 w 269"/>
              <a:gd name="T43" fmla="*/ 213 h 258"/>
              <a:gd name="T44" fmla="*/ 26 w 269"/>
              <a:gd name="T45" fmla="*/ 213 h 258"/>
              <a:gd name="T46" fmla="*/ 26 w 269"/>
              <a:gd name="T47" fmla="*/ 179 h 258"/>
              <a:gd name="T48" fmla="*/ 240 w 269"/>
              <a:gd name="T49" fmla="*/ 179 h 258"/>
              <a:gd name="T50" fmla="*/ 263 w 269"/>
              <a:gd name="T51" fmla="*/ 258 h 258"/>
              <a:gd name="T52" fmla="*/ 11 w 269"/>
              <a:gd name="T53" fmla="*/ 258 h 258"/>
              <a:gd name="T54" fmla="*/ 11 w 269"/>
              <a:gd name="T55" fmla="*/ 224 h 258"/>
              <a:gd name="T56" fmla="*/ 263 w 269"/>
              <a:gd name="T57" fmla="*/ 224 h 258"/>
              <a:gd name="T58" fmla="*/ 263 w 269"/>
              <a:gd name="T59" fmla="*/ 25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69" h="258">
                <a:moveTo>
                  <a:pt x="0" y="168"/>
                </a:moveTo>
                <a:lnTo>
                  <a:pt x="0" y="134"/>
                </a:lnTo>
                <a:lnTo>
                  <a:pt x="269" y="134"/>
                </a:lnTo>
                <a:lnTo>
                  <a:pt x="269" y="168"/>
                </a:lnTo>
                <a:lnTo>
                  <a:pt x="0" y="168"/>
                </a:lnTo>
                <a:close/>
                <a:moveTo>
                  <a:pt x="39" y="123"/>
                </a:moveTo>
                <a:lnTo>
                  <a:pt x="39" y="89"/>
                </a:lnTo>
                <a:lnTo>
                  <a:pt x="230" y="89"/>
                </a:lnTo>
                <a:lnTo>
                  <a:pt x="230" y="123"/>
                </a:lnTo>
                <a:lnTo>
                  <a:pt x="39" y="123"/>
                </a:lnTo>
                <a:close/>
                <a:moveTo>
                  <a:pt x="17" y="78"/>
                </a:moveTo>
                <a:lnTo>
                  <a:pt x="17" y="44"/>
                </a:lnTo>
                <a:lnTo>
                  <a:pt x="252" y="44"/>
                </a:lnTo>
                <a:lnTo>
                  <a:pt x="252" y="78"/>
                </a:lnTo>
                <a:lnTo>
                  <a:pt x="17" y="78"/>
                </a:lnTo>
                <a:close/>
                <a:moveTo>
                  <a:pt x="32" y="0"/>
                </a:moveTo>
                <a:lnTo>
                  <a:pt x="235" y="0"/>
                </a:lnTo>
                <a:lnTo>
                  <a:pt x="235" y="33"/>
                </a:lnTo>
                <a:lnTo>
                  <a:pt x="32" y="33"/>
                </a:lnTo>
                <a:lnTo>
                  <a:pt x="32" y="0"/>
                </a:lnTo>
                <a:close/>
                <a:moveTo>
                  <a:pt x="240" y="179"/>
                </a:moveTo>
                <a:lnTo>
                  <a:pt x="240" y="213"/>
                </a:lnTo>
                <a:lnTo>
                  <a:pt x="26" y="213"/>
                </a:lnTo>
                <a:lnTo>
                  <a:pt x="26" y="179"/>
                </a:lnTo>
                <a:lnTo>
                  <a:pt x="240" y="179"/>
                </a:lnTo>
                <a:close/>
                <a:moveTo>
                  <a:pt x="263" y="258"/>
                </a:moveTo>
                <a:lnTo>
                  <a:pt x="11" y="258"/>
                </a:lnTo>
                <a:lnTo>
                  <a:pt x="11" y="224"/>
                </a:lnTo>
                <a:lnTo>
                  <a:pt x="263" y="224"/>
                </a:lnTo>
                <a:lnTo>
                  <a:pt x="263" y="258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6"/>
          <p:cNvSpPr>
            <a:spLocks noEditPoints="1"/>
          </p:cNvSpPr>
          <p:nvPr/>
        </p:nvSpPr>
        <p:spPr bwMode="auto">
          <a:xfrm>
            <a:off x="9578975" y="5362576"/>
            <a:ext cx="427038" cy="409575"/>
          </a:xfrm>
          <a:custGeom>
            <a:avLst/>
            <a:gdLst>
              <a:gd name="T0" fmla="*/ 269 w 269"/>
              <a:gd name="T1" fmla="*/ 168 h 258"/>
              <a:gd name="T2" fmla="*/ 269 w 269"/>
              <a:gd name="T3" fmla="*/ 134 h 258"/>
              <a:gd name="T4" fmla="*/ 0 w 269"/>
              <a:gd name="T5" fmla="*/ 134 h 258"/>
              <a:gd name="T6" fmla="*/ 0 w 269"/>
              <a:gd name="T7" fmla="*/ 168 h 258"/>
              <a:gd name="T8" fmla="*/ 269 w 269"/>
              <a:gd name="T9" fmla="*/ 168 h 258"/>
              <a:gd name="T10" fmla="*/ 269 w 269"/>
              <a:gd name="T11" fmla="*/ 45 h 258"/>
              <a:gd name="T12" fmla="*/ 0 w 269"/>
              <a:gd name="T13" fmla="*/ 45 h 258"/>
              <a:gd name="T14" fmla="*/ 0 w 269"/>
              <a:gd name="T15" fmla="*/ 78 h 258"/>
              <a:gd name="T16" fmla="*/ 269 w 269"/>
              <a:gd name="T17" fmla="*/ 78 h 258"/>
              <a:gd name="T18" fmla="*/ 269 w 269"/>
              <a:gd name="T19" fmla="*/ 45 h 258"/>
              <a:gd name="T20" fmla="*/ 269 w 269"/>
              <a:gd name="T21" fmla="*/ 0 h 258"/>
              <a:gd name="T22" fmla="*/ 0 w 269"/>
              <a:gd name="T23" fmla="*/ 0 h 258"/>
              <a:gd name="T24" fmla="*/ 0 w 269"/>
              <a:gd name="T25" fmla="*/ 33 h 258"/>
              <a:gd name="T26" fmla="*/ 269 w 269"/>
              <a:gd name="T27" fmla="*/ 33 h 258"/>
              <a:gd name="T28" fmla="*/ 269 w 269"/>
              <a:gd name="T29" fmla="*/ 0 h 258"/>
              <a:gd name="T30" fmla="*/ 0 w 269"/>
              <a:gd name="T31" fmla="*/ 123 h 258"/>
              <a:gd name="T32" fmla="*/ 269 w 269"/>
              <a:gd name="T33" fmla="*/ 123 h 258"/>
              <a:gd name="T34" fmla="*/ 269 w 269"/>
              <a:gd name="T35" fmla="*/ 90 h 258"/>
              <a:gd name="T36" fmla="*/ 0 w 269"/>
              <a:gd name="T37" fmla="*/ 90 h 258"/>
              <a:gd name="T38" fmla="*/ 0 w 269"/>
              <a:gd name="T39" fmla="*/ 123 h 258"/>
              <a:gd name="T40" fmla="*/ 0 w 269"/>
              <a:gd name="T41" fmla="*/ 213 h 258"/>
              <a:gd name="T42" fmla="*/ 269 w 269"/>
              <a:gd name="T43" fmla="*/ 213 h 258"/>
              <a:gd name="T44" fmla="*/ 269 w 269"/>
              <a:gd name="T45" fmla="*/ 179 h 258"/>
              <a:gd name="T46" fmla="*/ 0 w 269"/>
              <a:gd name="T47" fmla="*/ 179 h 258"/>
              <a:gd name="T48" fmla="*/ 0 w 269"/>
              <a:gd name="T49" fmla="*/ 213 h 258"/>
              <a:gd name="T50" fmla="*/ 0 w 269"/>
              <a:gd name="T51" fmla="*/ 258 h 258"/>
              <a:gd name="T52" fmla="*/ 269 w 269"/>
              <a:gd name="T53" fmla="*/ 258 h 258"/>
              <a:gd name="T54" fmla="*/ 269 w 269"/>
              <a:gd name="T55" fmla="*/ 224 h 258"/>
              <a:gd name="T56" fmla="*/ 0 w 269"/>
              <a:gd name="T57" fmla="*/ 224 h 258"/>
              <a:gd name="T58" fmla="*/ 0 w 269"/>
              <a:gd name="T59" fmla="*/ 25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69" h="258">
                <a:moveTo>
                  <a:pt x="269" y="168"/>
                </a:moveTo>
                <a:lnTo>
                  <a:pt x="269" y="134"/>
                </a:lnTo>
                <a:lnTo>
                  <a:pt x="0" y="134"/>
                </a:lnTo>
                <a:lnTo>
                  <a:pt x="0" y="168"/>
                </a:lnTo>
                <a:lnTo>
                  <a:pt x="269" y="168"/>
                </a:lnTo>
                <a:close/>
                <a:moveTo>
                  <a:pt x="269" y="45"/>
                </a:moveTo>
                <a:lnTo>
                  <a:pt x="0" y="45"/>
                </a:lnTo>
                <a:lnTo>
                  <a:pt x="0" y="78"/>
                </a:lnTo>
                <a:lnTo>
                  <a:pt x="269" y="78"/>
                </a:lnTo>
                <a:lnTo>
                  <a:pt x="269" y="45"/>
                </a:lnTo>
                <a:close/>
                <a:moveTo>
                  <a:pt x="269" y="0"/>
                </a:moveTo>
                <a:lnTo>
                  <a:pt x="0" y="0"/>
                </a:lnTo>
                <a:lnTo>
                  <a:pt x="0" y="33"/>
                </a:lnTo>
                <a:lnTo>
                  <a:pt x="269" y="33"/>
                </a:lnTo>
                <a:lnTo>
                  <a:pt x="269" y="0"/>
                </a:lnTo>
                <a:close/>
                <a:moveTo>
                  <a:pt x="0" y="123"/>
                </a:moveTo>
                <a:lnTo>
                  <a:pt x="269" y="123"/>
                </a:lnTo>
                <a:lnTo>
                  <a:pt x="269" y="90"/>
                </a:lnTo>
                <a:lnTo>
                  <a:pt x="0" y="90"/>
                </a:lnTo>
                <a:lnTo>
                  <a:pt x="0" y="123"/>
                </a:lnTo>
                <a:close/>
                <a:moveTo>
                  <a:pt x="0" y="213"/>
                </a:moveTo>
                <a:lnTo>
                  <a:pt x="269" y="213"/>
                </a:lnTo>
                <a:lnTo>
                  <a:pt x="269" y="179"/>
                </a:lnTo>
                <a:lnTo>
                  <a:pt x="0" y="179"/>
                </a:lnTo>
                <a:lnTo>
                  <a:pt x="0" y="213"/>
                </a:lnTo>
                <a:close/>
                <a:moveTo>
                  <a:pt x="0" y="258"/>
                </a:moveTo>
                <a:lnTo>
                  <a:pt x="269" y="258"/>
                </a:lnTo>
                <a:lnTo>
                  <a:pt x="269" y="224"/>
                </a:lnTo>
                <a:lnTo>
                  <a:pt x="0" y="224"/>
                </a:lnTo>
                <a:lnTo>
                  <a:pt x="0" y="258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57"/>
          <p:cNvSpPr>
            <a:spLocks noEditPoints="1"/>
          </p:cNvSpPr>
          <p:nvPr/>
        </p:nvSpPr>
        <p:spPr bwMode="auto">
          <a:xfrm>
            <a:off x="10128250" y="5362576"/>
            <a:ext cx="419100" cy="409575"/>
          </a:xfrm>
          <a:custGeom>
            <a:avLst/>
            <a:gdLst>
              <a:gd name="T0" fmla="*/ 264 w 264"/>
              <a:gd name="T1" fmla="*/ 168 h 258"/>
              <a:gd name="T2" fmla="*/ 264 w 264"/>
              <a:gd name="T3" fmla="*/ 134 h 258"/>
              <a:gd name="T4" fmla="*/ 0 w 264"/>
              <a:gd name="T5" fmla="*/ 134 h 258"/>
              <a:gd name="T6" fmla="*/ 0 w 264"/>
              <a:gd name="T7" fmla="*/ 168 h 258"/>
              <a:gd name="T8" fmla="*/ 264 w 264"/>
              <a:gd name="T9" fmla="*/ 168 h 258"/>
              <a:gd name="T10" fmla="*/ 264 w 264"/>
              <a:gd name="T11" fmla="*/ 45 h 258"/>
              <a:gd name="T12" fmla="*/ 34 w 264"/>
              <a:gd name="T13" fmla="*/ 45 h 258"/>
              <a:gd name="T14" fmla="*/ 34 w 264"/>
              <a:gd name="T15" fmla="*/ 78 h 258"/>
              <a:gd name="T16" fmla="*/ 264 w 264"/>
              <a:gd name="T17" fmla="*/ 78 h 258"/>
              <a:gd name="T18" fmla="*/ 264 w 264"/>
              <a:gd name="T19" fmla="*/ 45 h 258"/>
              <a:gd name="T20" fmla="*/ 264 w 264"/>
              <a:gd name="T21" fmla="*/ 0 h 258"/>
              <a:gd name="T22" fmla="*/ 68 w 264"/>
              <a:gd name="T23" fmla="*/ 0 h 258"/>
              <a:gd name="T24" fmla="*/ 68 w 264"/>
              <a:gd name="T25" fmla="*/ 33 h 258"/>
              <a:gd name="T26" fmla="*/ 264 w 264"/>
              <a:gd name="T27" fmla="*/ 33 h 258"/>
              <a:gd name="T28" fmla="*/ 264 w 264"/>
              <a:gd name="T29" fmla="*/ 0 h 258"/>
              <a:gd name="T30" fmla="*/ 79 w 264"/>
              <a:gd name="T31" fmla="*/ 123 h 258"/>
              <a:gd name="T32" fmla="*/ 264 w 264"/>
              <a:gd name="T33" fmla="*/ 123 h 258"/>
              <a:gd name="T34" fmla="*/ 264 w 264"/>
              <a:gd name="T35" fmla="*/ 90 h 258"/>
              <a:gd name="T36" fmla="*/ 79 w 264"/>
              <a:gd name="T37" fmla="*/ 90 h 258"/>
              <a:gd name="T38" fmla="*/ 79 w 264"/>
              <a:gd name="T39" fmla="*/ 123 h 258"/>
              <a:gd name="T40" fmla="*/ 56 w 264"/>
              <a:gd name="T41" fmla="*/ 213 h 258"/>
              <a:gd name="T42" fmla="*/ 264 w 264"/>
              <a:gd name="T43" fmla="*/ 213 h 258"/>
              <a:gd name="T44" fmla="*/ 264 w 264"/>
              <a:gd name="T45" fmla="*/ 179 h 258"/>
              <a:gd name="T46" fmla="*/ 56 w 264"/>
              <a:gd name="T47" fmla="*/ 179 h 258"/>
              <a:gd name="T48" fmla="*/ 56 w 264"/>
              <a:gd name="T49" fmla="*/ 213 h 258"/>
              <a:gd name="T50" fmla="*/ 17 w 264"/>
              <a:gd name="T51" fmla="*/ 258 h 258"/>
              <a:gd name="T52" fmla="*/ 264 w 264"/>
              <a:gd name="T53" fmla="*/ 258 h 258"/>
              <a:gd name="T54" fmla="*/ 264 w 264"/>
              <a:gd name="T55" fmla="*/ 224 h 258"/>
              <a:gd name="T56" fmla="*/ 17 w 264"/>
              <a:gd name="T57" fmla="*/ 224 h 258"/>
              <a:gd name="T58" fmla="*/ 17 w 264"/>
              <a:gd name="T59" fmla="*/ 25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64" h="258">
                <a:moveTo>
                  <a:pt x="264" y="168"/>
                </a:moveTo>
                <a:lnTo>
                  <a:pt x="264" y="134"/>
                </a:lnTo>
                <a:lnTo>
                  <a:pt x="0" y="134"/>
                </a:lnTo>
                <a:lnTo>
                  <a:pt x="0" y="168"/>
                </a:lnTo>
                <a:lnTo>
                  <a:pt x="264" y="168"/>
                </a:lnTo>
                <a:close/>
                <a:moveTo>
                  <a:pt x="264" y="45"/>
                </a:moveTo>
                <a:lnTo>
                  <a:pt x="34" y="45"/>
                </a:lnTo>
                <a:lnTo>
                  <a:pt x="34" y="78"/>
                </a:lnTo>
                <a:lnTo>
                  <a:pt x="264" y="78"/>
                </a:lnTo>
                <a:lnTo>
                  <a:pt x="264" y="45"/>
                </a:lnTo>
                <a:close/>
                <a:moveTo>
                  <a:pt x="264" y="0"/>
                </a:moveTo>
                <a:lnTo>
                  <a:pt x="68" y="0"/>
                </a:lnTo>
                <a:lnTo>
                  <a:pt x="68" y="33"/>
                </a:lnTo>
                <a:lnTo>
                  <a:pt x="264" y="33"/>
                </a:lnTo>
                <a:lnTo>
                  <a:pt x="264" y="0"/>
                </a:lnTo>
                <a:close/>
                <a:moveTo>
                  <a:pt x="79" y="123"/>
                </a:moveTo>
                <a:lnTo>
                  <a:pt x="264" y="123"/>
                </a:lnTo>
                <a:lnTo>
                  <a:pt x="264" y="90"/>
                </a:lnTo>
                <a:lnTo>
                  <a:pt x="79" y="90"/>
                </a:lnTo>
                <a:lnTo>
                  <a:pt x="79" y="123"/>
                </a:lnTo>
                <a:close/>
                <a:moveTo>
                  <a:pt x="56" y="213"/>
                </a:moveTo>
                <a:lnTo>
                  <a:pt x="264" y="213"/>
                </a:lnTo>
                <a:lnTo>
                  <a:pt x="264" y="179"/>
                </a:lnTo>
                <a:lnTo>
                  <a:pt x="56" y="179"/>
                </a:lnTo>
                <a:lnTo>
                  <a:pt x="56" y="213"/>
                </a:lnTo>
                <a:close/>
                <a:moveTo>
                  <a:pt x="17" y="258"/>
                </a:moveTo>
                <a:lnTo>
                  <a:pt x="264" y="258"/>
                </a:lnTo>
                <a:lnTo>
                  <a:pt x="264" y="224"/>
                </a:lnTo>
                <a:lnTo>
                  <a:pt x="17" y="224"/>
                </a:lnTo>
                <a:lnTo>
                  <a:pt x="17" y="258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58"/>
          <p:cNvSpPr>
            <a:spLocks noEditPoints="1"/>
          </p:cNvSpPr>
          <p:nvPr/>
        </p:nvSpPr>
        <p:spPr bwMode="auto">
          <a:xfrm>
            <a:off x="10647363" y="5367338"/>
            <a:ext cx="444500" cy="417513"/>
          </a:xfrm>
          <a:custGeom>
            <a:avLst/>
            <a:gdLst>
              <a:gd name="T0" fmla="*/ 95 w 280"/>
              <a:gd name="T1" fmla="*/ 0 h 263"/>
              <a:gd name="T2" fmla="*/ 95 w 280"/>
              <a:gd name="T3" fmla="*/ 22 h 263"/>
              <a:gd name="T4" fmla="*/ 185 w 280"/>
              <a:gd name="T5" fmla="*/ 22 h 263"/>
              <a:gd name="T6" fmla="*/ 185 w 280"/>
              <a:gd name="T7" fmla="*/ 0 h 263"/>
              <a:gd name="T8" fmla="*/ 95 w 280"/>
              <a:gd name="T9" fmla="*/ 0 h 263"/>
              <a:gd name="T10" fmla="*/ 259 w 280"/>
              <a:gd name="T11" fmla="*/ 22 h 263"/>
              <a:gd name="T12" fmla="*/ 259 w 280"/>
              <a:gd name="T13" fmla="*/ 72 h 263"/>
              <a:gd name="T14" fmla="*/ 280 w 280"/>
              <a:gd name="T15" fmla="*/ 72 h 263"/>
              <a:gd name="T16" fmla="*/ 280 w 280"/>
              <a:gd name="T17" fmla="*/ 22 h 263"/>
              <a:gd name="T18" fmla="*/ 280 w 280"/>
              <a:gd name="T19" fmla="*/ 0 h 263"/>
              <a:gd name="T20" fmla="*/ 261 w 280"/>
              <a:gd name="T21" fmla="*/ 0 h 263"/>
              <a:gd name="T22" fmla="*/ 224 w 280"/>
              <a:gd name="T23" fmla="*/ 0 h 263"/>
              <a:gd name="T24" fmla="*/ 224 w 280"/>
              <a:gd name="T25" fmla="*/ 22 h 263"/>
              <a:gd name="T26" fmla="*/ 259 w 280"/>
              <a:gd name="T27" fmla="*/ 22 h 263"/>
              <a:gd name="T28" fmla="*/ 259 w 280"/>
              <a:gd name="T29" fmla="*/ 112 h 263"/>
              <a:gd name="T30" fmla="*/ 259 w 280"/>
              <a:gd name="T31" fmla="*/ 168 h 263"/>
              <a:gd name="T32" fmla="*/ 280 w 280"/>
              <a:gd name="T33" fmla="*/ 168 h 263"/>
              <a:gd name="T34" fmla="*/ 280 w 280"/>
              <a:gd name="T35" fmla="*/ 112 h 263"/>
              <a:gd name="T36" fmla="*/ 259 w 280"/>
              <a:gd name="T37" fmla="*/ 112 h 263"/>
              <a:gd name="T38" fmla="*/ 224 w 280"/>
              <a:gd name="T39" fmla="*/ 241 h 263"/>
              <a:gd name="T40" fmla="*/ 224 w 280"/>
              <a:gd name="T41" fmla="*/ 263 h 263"/>
              <a:gd name="T42" fmla="*/ 261 w 280"/>
              <a:gd name="T43" fmla="*/ 263 h 263"/>
              <a:gd name="T44" fmla="*/ 280 w 280"/>
              <a:gd name="T45" fmla="*/ 263 h 263"/>
              <a:gd name="T46" fmla="*/ 280 w 280"/>
              <a:gd name="T47" fmla="*/ 241 h 263"/>
              <a:gd name="T48" fmla="*/ 280 w 280"/>
              <a:gd name="T49" fmla="*/ 202 h 263"/>
              <a:gd name="T50" fmla="*/ 259 w 280"/>
              <a:gd name="T51" fmla="*/ 202 h 263"/>
              <a:gd name="T52" fmla="*/ 259 w 280"/>
              <a:gd name="T53" fmla="*/ 241 h 263"/>
              <a:gd name="T54" fmla="*/ 224 w 280"/>
              <a:gd name="T55" fmla="*/ 241 h 263"/>
              <a:gd name="T56" fmla="*/ 95 w 280"/>
              <a:gd name="T57" fmla="*/ 241 h 263"/>
              <a:gd name="T58" fmla="*/ 95 w 280"/>
              <a:gd name="T59" fmla="*/ 263 h 263"/>
              <a:gd name="T60" fmla="*/ 185 w 280"/>
              <a:gd name="T61" fmla="*/ 263 h 263"/>
              <a:gd name="T62" fmla="*/ 185 w 280"/>
              <a:gd name="T63" fmla="*/ 241 h 263"/>
              <a:gd name="T64" fmla="*/ 95 w 280"/>
              <a:gd name="T65" fmla="*/ 241 h 263"/>
              <a:gd name="T66" fmla="*/ 0 w 280"/>
              <a:gd name="T67" fmla="*/ 185 h 263"/>
              <a:gd name="T68" fmla="*/ 0 w 280"/>
              <a:gd name="T69" fmla="*/ 241 h 263"/>
              <a:gd name="T70" fmla="*/ 0 w 280"/>
              <a:gd name="T71" fmla="*/ 263 h 263"/>
              <a:gd name="T72" fmla="*/ 20 w 280"/>
              <a:gd name="T73" fmla="*/ 263 h 263"/>
              <a:gd name="T74" fmla="*/ 56 w 280"/>
              <a:gd name="T75" fmla="*/ 263 h 263"/>
              <a:gd name="T76" fmla="*/ 56 w 280"/>
              <a:gd name="T77" fmla="*/ 241 h 263"/>
              <a:gd name="T78" fmla="*/ 22 w 280"/>
              <a:gd name="T79" fmla="*/ 241 h 263"/>
              <a:gd name="T80" fmla="*/ 22 w 280"/>
              <a:gd name="T81" fmla="*/ 185 h 263"/>
              <a:gd name="T82" fmla="*/ 0 w 280"/>
              <a:gd name="T83" fmla="*/ 185 h 263"/>
              <a:gd name="T84" fmla="*/ 0 w 280"/>
              <a:gd name="T85" fmla="*/ 89 h 263"/>
              <a:gd name="T86" fmla="*/ 0 w 280"/>
              <a:gd name="T87" fmla="*/ 151 h 263"/>
              <a:gd name="T88" fmla="*/ 22 w 280"/>
              <a:gd name="T89" fmla="*/ 151 h 263"/>
              <a:gd name="T90" fmla="*/ 22 w 280"/>
              <a:gd name="T91" fmla="*/ 89 h 263"/>
              <a:gd name="T92" fmla="*/ 0 w 280"/>
              <a:gd name="T93" fmla="*/ 89 h 263"/>
              <a:gd name="T94" fmla="*/ 0 w 280"/>
              <a:gd name="T95" fmla="*/ 0 h 263"/>
              <a:gd name="T96" fmla="*/ 0 w 280"/>
              <a:gd name="T97" fmla="*/ 22 h 263"/>
              <a:gd name="T98" fmla="*/ 0 w 280"/>
              <a:gd name="T99" fmla="*/ 56 h 263"/>
              <a:gd name="T100" fmla="*/ 22 w 280"/>
              <a:gd name="T101" fmla="*/ 56 h 263"/>
              <a:gd name="T102" fmla="*/ 22 w 280"/>
              <a:gd name="T103" fmla="*/ 22 h 263"/>
              <a:gd name="T104" fmla="*/ 56 w 280"/>
              <a:gd name="T105" fmla="*/ 22 h 263"/>
              <a:gd name="T106" fmla="*/ 56 w 280"/>
              <a:gd name="T107" fmla="*/ 0 h 263"/>
              <a:gd name="T108" fmla="*/ 0 w 280"/>
              <a:gd name="T109" fmla="*/ 0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80" h="263">
                <a:moveTo>
                  <a:pt x="95" y="0"/>
                </a:moveTo>
                <a:lnTo>
                  <a:pt x="95" y="22"/>
                </a:lnTo>
                <a:lnTo>
                  <a:pt x="185" y="22"/>
                </a:lnTo>
                <a:lnTo>
                  <a:pt x="185" y="0"/>
                </a:lnTo>
                <a:lnTo>
                  <a:pt x="95" y="0"/>
                </a:lnTo>
                <a:close/>
                <a:moveTo>
                  <a:pt x="259" y="22"/>
                </a:moveTo>
                <a:lnTo>
                  <a:pt x="259" y="72"/>
                </a:lnTo>
                <a:lnTo>
                  <a:pt x="280" y="72"/>
                </a:lnTo>
                <a:lnTo>
                  <a:pt x="280" y="22"/>
                </a:lnTo>
                <a:lnTo>
                  <a:pt x="280" y="0"/>
                </a:lnTo>
                <a:lnTo>
                  <a:pt x="261" y="0"/>
                </a:lnTo>
                <a:lnTo>
                  <a:pt x="224" y="0"/>
                </a:lnTo>
                <a:lnTo>
                  <a:pt x="224" y="22"/>
                </a:lnTo>
                <a:lnTo>
                  <a:pt x="259" y="22"/>
                </a:lnTo>
                <a:close/>
                <a:moveTo>
                  <a:pt x="259" y="112"/>
                </a:moveTo>
                <a:lnTo>
                  <a:pt x="259" y="168"/>
                </a:lnTo>
                <a:lnTo>
                  <a:pt x="280" y="168"/>
                </a:lnTo>
                <a:lnTo>
                  <a:pt x="280" y="112"/>
                </a:lnTo>
                <a:lnTo>
                  <a:pt x="259" y="112"/>
                </a:lnTo>
                <a:close/>
                <a:moveTo>
                  <a:pt x="224" y="241"/>
                </a:moveTo>
                <a:lnTo>
                  <a:pt x="224" y="263"/>
                </a:lnTo>
                <a:lnTo>
                  <a:pt x="261" y="263"/>
                </a:lnTo>
                <a:lnTo>
                  <a:pt x="280" y="263"/>
                </a:lnTo>
                <a:lnTo>
                  <a:pt x="280" y="241"/>
                </a:lnTo>
                <a:lnTo>
                  <a:pt x="280" y="202"/>
                </a:lnTo>
                <a:lnTo>
                  <a:pt x="259" y="202"/>
                </a:lnTo>
                <a:lnTo>
                  <a:pt x="259" y="241"/>
                </a:lnTo>
                <a:lnTo>
                  <a:pt x="224" y="241"/>
                </a:lnTo>
                <a:close/>
                <a:moveTo>
                  <a:pt x="95" y="241"/>
                </a:moveTo>
                <a:lnTo>
                  <a:pt x="95" y="263"/>
                </a:lnTo>
                <a:lnTo>
                  <a:pt x="185" y="263"/>
                </a:lnTo>
                <a:lnTo>
                  <a:pt x="185" y="241"/>
                </a:lnTo>
                <a:lnTo>
                  <a:pt x="95" y="241"/>
                </a:lnTo>
                <a:close/>
                <a:moveTo>
                  <a:pt x="0" y="185"/>
                </a:moveTo>
                <a:lnTo>
                  <a:pt x="0" y="241"/>
                </a:lnTo>
                <a:lnTo>
                  <a:pt x="0" y="263"/>
                </a:lnTo>
                <a:lnTo>
                  <a:pt x="20" y="263"/>
                </a:lnTo>
                <a:lnTo>
                  <a:pt x="56" y="263"/>
                </a:lnTo>
                <a:lnTo>
                  <a:pt x="56" y="241"/>
                </a:lnTo>
                <a:lnTo>
                  <a:pt x="22" y="241"/>
                </a:lnTo>
                <a:lnTo>
                  <a:pt x="22" y="185"/>
                </a:lnTo>
                <a:lnTo>
                  <a:pt x="0" y="185"/>
                </a:lnTo>
                <a:close/>
                <a:moveTo>
                  <a:pt x="0" y="89"/>
                </a:moveTo>
                <a:lnTo>
                  <a:pt x="0" y="151"/>
                </a:lnTo>
                <a:lnTo>
                  <a:pt x="22" y="151"/>
                </a:lnTo>
                <a:lnTo>
                  <a:pt x="22" y="89"/>
                </a:lnTo>
                <a:lnTo>
                  <a:pt x="0" y="89"/>
                </a:lnTo>
                <a:close/>
                <a:moveTo>
                  <a:pt x="0" y="0"/>
                </a:moveTo>
                <a:lnTo>
                  <a:pt x="0" y="22"/>
                </a:lnTo>
                <a:lnTo>
                  <a:pt x="0" y="56"/>
                </a:lnTo>
                <a:lnTo>
                  <a:pt x="22" y="56"/>
                </a:lnTo>
                <a:lnTo>
                  <a:pt x="22" y="22"/>
                </a:lnTo>
                <a:lnTo>
                  <a:pt x="56" y="22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59"/>
          <p:cNvSpPr>
            <a:spLocks noEditPoints="1"/>
          </p:cNvSpPr>
          <p:nvPr/>
        </p:nvSpPr>
        <p:spPr bwMode="auto">
          <a:xfrm>
            <a:off x="11202988" y="5346701"/>
            <a:ext cx="447675" cy="442913"/>
          </a:xfrm>
          <a:custGeom>
            <a:avLst/>
            <a:gdLst>
              <a:gd name="T0" fmla="*/ 282 w 282"/>
              <a:gd name="T1" fmla="*/ 219 h 279"/>
              <a:gd name="T2" fmla="*/ 282 w 282"/>
              <a:gd name="T3" fmla="*/ 279 h 279"/>
              <a:gd name="T4" fmla="*/ 221 w 282"/>
              <a:gd name="T5" fmla="*/ 279 h 279"/>
              <a:gd name="T6" fmla="*/ 221 w 282"/>
              <a:gd name="T7" fmla="*/ 252 h 279"/>
              <a:gd name="T8" fmla="*/ 64 w 282"/>
              <a:gd name="T9" fmla="*/ 252 h 279"/>
              <a:gd name="T10" fmla="*/ 64 w 282"/>
              <a:gd name="T11" fmla="*/ 279 h 279"/>
              <a:gd name="T12" fmla="*/ 0 w 282"/>
              <a:gd name="T13" fmla="*/ 279 h 279"/>
              <a:gd name="T14" fmla="*/ 0 w 282"/>
              <a:gd name="T15" fmla="*/ 219 h 279"/>
              <a:gd name="T16" fmla="*/ 29 w 282"/>
              <a:gd name="T17" fmla="*/ 219 h 279"/>
              <a:gd name="T18" fmla="*/ 29 w 282"/>
              <a:gd name="T19" fmla="*/ 60 h 279"/>
              <a:gd name="T20" fmla="*/ 0 w 282"/>
              <a:gd name="T21" fmla="*/ 60 h 279"/>
              <a:gd name="T22" fmla="*/ 0 w 282"/>
              <a:gd name="T23" fmla="*/ 0 h 279"/>
              <a:gd name="T24" fmla="*/ 64 w 282"/>
              <a:gd name="T25" fmla="*/ 0 h 279"/>
              <a:gd name="T26" fmla="*/ 64 w 282"/>
              <a:gd name="T27" fmla="*/ 27 h 279"/>
              <a:gd name="T28" fmla="*/ 221 w 282"/>
              <a:gd name="T29" fmla="*/ 27 h 279"/>
              <a:gd name="T30" fmla="*/ 221 w 282"/>
              <a:gd name="T31" fmla="*/ 0 h 279"/>
              <a:gd name="T32" fmla="*/ 282 w 282"/>
              <a:gd name="T33" fmla="*/ 0 h 279"/>
              <a:gd name="T34" fmla="*/ 282 w 282"/>
              <a:gd name="T35" fmla="*/ 60 h 279"/>
              <a:gd name="T36" fmla="*/ 253 w 282"/>
              <a:gd name="T37" fmla="*/ 60 h 279"/>
              <a:gd name="T38" fmla="*/ 253 w 282"/>
              <a:gd name="T39" fmla="*/ 219 h 279"/>
              <a:gd name="T40" fmla="*/ 282 w 282"/>
              <a:gd name="T41" fmla="*/ 219 h 279"/>
              <a:gd name="T42" fmla="*/ 17 w 282"/>
              <a:gd name="T43" fmla="*/ 236 h 279"/>
              <a:gd name="T44" fmla="*/ 17 w 282"/>
              <a:gd name="T45" fmla="*/ 262 h 279"/>
              <a:gd name="T46" fmla="*/ 45 w 282"/>
              <a:gd name="T47" fmla="*/ 262 h 279"/>
              <a:gd name="T48" fmla="*/ 45 w 282"/>
              <a:gd name="T49" fmla="*/ 236 h 279"/>
              <a:gd name="T50" fmla="*/ 17 w 282"/>
              <a:gd name="T51" fmla="*/ 236 h 279"/>
              <a:gd name="T52" fmla="*/ 45 w 282"/>
              <a:gd name="T53" fmla="*/ 17 h 279"/>
              <a:gd name="T54" fmla="*/ 17 w 282"/>
              <a:gd name="T55" fmla="*/ 17 h 279"/>
              <a:gd name="T56" fmla="*/ 17 w 282"/>
              <a:gd name="T57" fmla="*/ 43 h 279"/>
              <a:gd name="T58" fmla="*/ 45 w 282"/>
              <a:gd name="T59" fmla="*/ 43 h 279"/>
              <a:gd name="T60" fmla="*/ 45 w 282"/>
              <a:gd name="T61" fmla="*/ 17 h 279"/>
              <a:gd name="T62" fmla="*/ 221 w 282"/>
              <a:gd name="T63" fmla="*/ 43 h 279"/>
              <a:gd name="T64" fmla="*/ 64 w 282"/>
              <a:gd name="T65" fmla="*/ 43 h 279"/>
              <a:gd name="T66" fmla="*/ 64 w 282"/>
              <a:gd name="T67" fmla="*/ 60 h 279"/>
              <a:gd name="T68" fmla="*/ 45 w 282"/>
              <a:gd name="T69" fmla="*/ 60 h 279"/>
              <a:gd name="T70" fmla="*/ 45 w 282"/>
              <a:gd name="T71" fmla="*/ 219 h 279"/>
              <a:gd name="T72" fmla="*/ 64 w 282"/>
              <a:gd name="T73" fmla="*/ 219 h 279"/>
              <a:gd name="T74" fmla="*/ 64 w 282"/>
              <a:gd name="T75" fmla="*/ 236 h 279"/>
              <a:gd name="T76" fmla="*/ 221 w 282"/>
              <a:gd name="T77" fmla="*/ 236 h 279"/>
              <a:gd name="T78" fmla="*/ 221 w 282"/>
              <a:gd name="T79" fmla="*/ 219 h 279"/>
              <a:gd name="T80" fmla="*/ 236 w 282"/>
              <a:gd name="T81" fmla="*/ 219 h 279"/>
              <a:gd name="T82" fmla="*/ 236 w 282"/>
              <a:gd name="T83" fmla="*/ 60 h 279"/>
              <a:gd name="T84" fmla="*/ 221 w 282"/>
              <a:gd name="T85" fmla="*/ 60 h 279"/>
              <a:gd name="T86" fmla="*/ 221 w 282"/>
              <a:gd name="T87" fmla="*/ 43 h 279"/>
              <a:gd name="T88" fmla="*/ 264 w 282"/>
              <a:gd name="T89" fmla="*/ 43 h 279"/>
              <a:gd name="T90" fmla="*/ 264 w 282"/>
              <a:gd name="T91" fmla="*/ 17 h 279"/>
              <a:gd name="T92" fmla="*/ 236 w 282"/>
              <a:gd name="T93" fmla="*/ 17 h 279"/>
              <a:gd name="T94" fmla="*/ 236 w 282"/>
              <a:gd name="T95" fmla="*/ 43 h 279"/>
              <a:gd name="T96" fmla="*/ 264 w 282"/>
              <a:gd name="T97" fmla="*/ 43 h 279"/>
              <a:gd name="T98" fmla="*/ 236 w 282"/>
              <a:gd name="T99" fmla="*/ 236 h 279"/>
              <a:gd name="T100" fmla="*/ 236 w 282"/>
              <a:gd name="T101" fmla="*/ 262 h 279"/>
              <a:gd name="T102" fmla="*/ 264 w 282"/>
              <a:gd name="T103" fmla="*/ 262 h 279"/>
              <a:gd name="T104" fmla="*/ 264 w 282"/>
              <a:gd name="T105" fmla="*/ 236 h 279"/>
              <a:gd name="T106" fmla="*/ 236 w 282"/>
              <a:gd name="T107" fmla="*/ 236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82" h="279">
                <a:moveTo>
                  <a:pt x="282" y="219"/>
                </a:moveTo>
                <a:lnTo>
                  <a:pt x="282" y="279"/>
                </a:lnTo>
                <a:lnTo>
                  <a:pt x="221" y="279"/>
                </a:lnTo>
                <a:lnTo>
                  <a:pt x="221" y="252"/>
                </a:lnTo>
                <a:lnTo>
                  <a:pt x="64" y="252"/>
                </a:lnTo>
                <a:lnTo>
                  <a:pt x="64" y="279"/>
                </a:lnTo>
                <a:lnTo>
                  <a:pt x="0" y="279"/>
                </a:lnTo>
                <a:lnTo>
                  <a:pt x="0" y="219"/>
                </a:lnTo>
                <a:lnTo>
                  <a:pt x="29" y="219"/>
                </a:lnTo>
                <a:lnTo>
                  <a:pt x="29" y="60"/>
                </a:lnTo>
                <a:lnTo>
                  <a:pt x="0" y="60"/>
                </a:lnTo>
                <a:lnTo>
                  <a:pt x="0" y="0"/>
                </a:lnTo>
                <a:lnTo>
                  <a:pt x="64" y="0"/>
                </a:lnTo>
                <a:lnTo>
                  <a:pt x="64" y="27"/>
                </a:lnTo>
                <a:lnTo>
                  <a:pt x="221" y="27"/>
                </a:lnTo>
                <a:lnTo>
                  <a:pt x="221" y="0"/>
                </a:lnTo>
                <a:lnTo>
                  <a:pt x="282" y="0"/>
                </a:lnTo>
                <a:lnTo>
                  <a:pt x="282" y="60"/>
                </a:lnTo>
                <a:lnTo>
                  <a:pt x="253" y="60"/>
                </a:lnTo>
                <a:lnTo>
                  <a:pt x="253" y="219"/>
                </a:lnTo>
                <a:lnTo>
                  <a:pt x="282" y="219"/>
                </a:lnTo>
                <a:close/>
                <a:moveTo>
                  <a:pt x="17" y="236"/>
                </a:moveTo>
                <a:lnTo>
                  <a:pt x="17" y="262"/>
                </a:lnTo>
                <a:lnTo>
                  <a:pt x="45" y="262"/>
                </a:lnTo>
                <a:lnTo>
                  <a:pt x="45" y="236"/>
                </a:lnTo>
                <a:lnTo>
                  <a:pt x="17" y="236"/>
                </a:lnTo>
                <a:close/>
                <a:moveTo>
                  <a:pt x="45" y="17"/>
                </a:moveTo>
                <a:lnTo>
                  <a:pt x="17" y="17"/>
                </a:lnTo>
                <a:lnTo>
                  <a:pt x="17" y="43"/>
                </a:lnTo>
                <a:lnTo>
                  <a:pt x="45" y="43"/>
                </a:lnTo>
                <a:lnTo>
                  <a:pt x="45" y="17"/>
                </a:lnTo>
                <a:close/>
                <a:moveTo>
                  <a:pt x="221" y="43"/>
                </a:moveTo>
                <a:lnTo>
                  <a:pt x="64" y="43"/>
                </a:lnTo>
                <a:lnTo>
                  <a:pt x="64" y="60"/>
                </a:lnTo>
                <a:lnTo>
                  <a:pt x="45" y="60"/>
                </a:lnTo>
                <a:lnTo>
                  <a:pt x="45" y="219"/>
                </a:lnTo>
                <a:lnTo>
                  <a:pt x="64" y="219"/>
                </a:lnTo>
                <a:lnTo>
                  <a:pt x="64" y="236"/>
                </a:lnTo>
                <a:lnTo>
                  <a:pt x="221" y="236"/>
                </a:lnTo>
                <a:lnTo>
                  <a:pt x="221" y="219"/>
                </a:lnTo>
                <a:lnTo>
                  <a:pt x="236" y="219"/>
                </a:lnTo>
                <a:lnTo>
                  <a:pt x="236" y="60"/>
                </a:lnTo>
                <a:lnTo>
                  <a:pt x="221" y="60"/>
                </a:lnTo>
                <a:lnTo>
                  <a:pt x="221" y="43"/>
                </a:lnTo>
                <a:close/>
                <a:moveTo>
                  <a:pt x="264" y="43"/>
                </a:moveTo>
                <a:lnTo>
                  <a:pt x="264" y="17"/>
                </a:lnTo>
                <a:lnTo>
                  <a:pt x="236" y="17"/>
                </a:lnTo>
                <a:lnTo>
                  <a:pt x="236" y="43"/>
                </a:lnTo>
                <a:lnTo>
                  <a:pt x="264" y="43"/>
                </a:lnTo>
                <a:close/>
                <a:moveTo>
                  <a:pt x="236" y="236"/>
                </a:moveTo>
                <a:lnTo>
                  <a:pt x="236" y="262"/>
                </a:lnTo>
                <a:lnTo>
                  <a:pt x="264" y="262"/>
                </a:lnTo>
                <a:lnTo>
                  <a:pt x="264" y="236"/>
                </a:lnTo>
                <a:lnTo>
                  <a:pt x="236" y="236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60"/>
          <p:cNvSpPr>
            <a:spLocks noEditPoints="1"/>
          </p:cNvSpPr>
          <p:nvPr/>
        </p:nvSpPr>
        <p:spPr bwMode="auto">
          <a:xfrm>
            <a:off x="11747500" y="5348288"/>
            <a:ext cx="444500" cy="446088"/>
          </a:xfrm>
          <a:custGeom>
            <a:avLst/>
            <a:gdLst>
              <a:gd name="T0" fmla="*/ 24 w 200"/>
              <a:gd name="T1" fmla="*/ 31 h 200"/>
              <a:gd name="T2" fmla="*/ 24 w 200"/>
              <a:gd name="T3" fmla="*/ 169 h 200"/>
              <a:gd name="T4" fmla="*/ 30 w 200"/>
              <a:gd name="T5" fmla="*/ 175 h 200"/>
              <a:gd name="T6" fmla="*/ 170 w 200"/>
              <a:gd name="T7" fmla="*/ 175 h 200"/>
              <a:gd name="T8" fmla="*/ 176 w 200"/>
              <a:gd name="T9" fmla="*/ 169 h 200"/>
              <a:gd name="T10" fmla="*/ 176 w 200"/>
              <a:gd name="T11" fmla="*/ 31 h 200"/>
              <a:gd name="T12" fmla="*/ 170 w 200"/>
              <a:gd name="T13" fmla="*/ 24 h 200"/>
              <a:gd name="T14" fmla="*/ 30 w 200"/>
              <a:gd name="T15" fmla="*/ 24 h 200"/>
              <a:gd name="T16" fmla="*/ 24 w 200"/>
              <a:gd name="T17" fmla="*/ 31 h 200"/>
              <a:gd name="T18" fmla="*/ 194 w 200"/>
              <a:gd name="T19" fmla="*/ 0 h 200"/>
              <a:gd name="T20" fmla="*/ 156 w 200"/>
              <a:gd name="T21" fmla="*/ 0 h 200"/>
              <a:gd name="T22" fmla="*/ 150 w 200"/>
              <a:gd name="T23" fmla="*/ 6 h 200"/>
              <a:gd name="T24" fmla="*/ 156 w 200"/>
              <a:gd name="T25" fmla="*/ 12 h 200"/>
              <a:gd name="T26" fmla="*/ 188 w 200"/>
              <a:gd name="T27" fmla="*/ 12 h 200"/>
              <a:gd name="T28" fmla="*/ 188 w 200"/>
              <a:gd name="T29" fmla="*/ 44 h 200"/>
              <a:gd name="T30" fmla="*/ 194 w 200"/>
              <a:gd name="T31" fmla="*/ 50 h 200"/>
              <a:gd name="T32" fmla="*/ 200 w 200"/>
              <a:gd name="T33" fmla="*/ 44 h 200"/>
              <a:gd name="T34" fmla="*/ 200 w 200"/>
              <a:gd name="T35" fmla="*/ 6 h 200"/>
              <a:gd name="T36" fmla="*/ 194 w 200"/>
              <a:gd name="T37" fmla="*/ 0 h 200"/>
              <a:gd name="T38" fmla="*/ 194 w 200"/>
              <a:gd name="T39" fmla="*/ 150 h 200"/>
              <a:gd name="T40" fmla="*/ 188 w 200"/>
              <a:gd name="T41" fmla="*/ 156 h 200"/>
              <a:gd name="T42" fmla="*/ 188 w 200"/>
              <a:gd name="T43" fmla="*/ 188 h 200"/>
              <a:gd name="T44" fmla="*/ 156 w 200"/>
              <a:gd name="T45" fmla="*/ 188 h 200"/>
              <a:gd name="T46" fmla="*/ 150 w 200"/>
              <a:gd name="T47" fmla="*/ 194 h 200"/>
              <a:gd name="T48" fmla="*/ 156 w 200"/>
              <a:gd name="T49" fmla="*/ 200 h 200"/>
              <a:gd name="T50" fmla="*/ 194 w 200"/>
              <a:gd name="T51" fmla="*/ 200 h 200"/>
              <a:gd name="T52" fmla="*/ 200 w 200"/>
              <a:gd name="T53" fmla="*/ 194 h 200"/>
              <a:gd name="T54" fmla="*/ 200 w 200"/>
              <a:gd name="T55" fmla="*/ 156 h 200"/>
              <a:gd name="T56" fmla="*/ 194 w 200"/>
              <a:gd name="T57" fmla="*/ 150 h 200"/>
              <a:gd name="T58" fmla="*/ 6 w 200"/>
              <a:gd name="T59" fmla="*/ 50 h 200"/>
              <a:gd name="T60" fmla="*/ 12 w 200"/>
              <a:gd name="T61" fmla="*/ 44 h 200"/>
              <a:gd name="T62" fmla="*/ 12 w 200"/>
              <a:gd name="T63" fmla="*/ 12 h 200"/>
              <a:gd name="T64" fmla="*/ 44 w 200"/>
              <a:gd name="T65" fmla="*/ 12 h 200"/>
              <a:gd name="T66" fmla="*/ 50 w 200"/>
              <a:gd name="T67" fmla="*/ 6 h 200"/>
              <a:gd name="T68" fmla="*/ 44 w 200"/>
              <a:gd name="T69" fmla="*/ 0 h 200"/>
              <a:gd name="T70" fmla="*/ 6 w 200"/>
              <a:gd name="T71" fmla="*/ 0 h 200"/>
              <a:gd name="T72" fmla="*/ 0 w 200"/>
              <a:gd name="T73" fmla="*/ 6 h 200"/>
              <a:gd name="T74" fmla="*/ 0 w 200"/>
              <a:gd name="T75" fmla="*/ 44 h 200"/>
              <a:gd name="T76" fmla="*/ 6 w 200"/>
              <a:gd name="T77" fmla="*/ 50 h 200"/>
              <a:gd name="T78" fmla="*/ 44 w 200"/>
              <a:gd name="T79" fmla="*/ 188 h 200"/>
              <a:gd name="T80" fmla="*/ 12 w 200"/>
              <a:gd name="T81" fmla="*/ 188 h 200"/>
              <a:gd name="T82" fmla="*/ 12 w 200"/>
              <a:gd name="T83" fmla="*/ 156 h 200"/>
              <a:gd name="T84" fmla="*/ 6 w 200"/>
              <a:gd name="T85" fmla="*/ 150 h 200"/>
              <a:gd name="T86" fmla="*/ 0 w 200"/>
              <a:gd name="T87" fmla="*/ 156 h 200"/>
              <a:gd name="T88" fmla="*/ 0 w 200"/>
              <a:gd name="T89" fmla="*/ 194 h 200"/>
              <a:gd name="T90" fmla="*/ 6 w 200"/>
              <a:gd name="T91" fmla="*/ 200 h 200"/>
              <a:gd name="T92" fmla="*/ 44 w 200"/>
              <a:gd name="T93" fmla="*/ 200 h 200"/>
              <a:gd name="T94" fmla="*/ 50 w 200"/>
              <a:gd name="T95" fmla="*/ 194 h 200"/>
              <a:gd name="T96" fmla="*/ 44 w 200"/>
              <a:gd name="T97" fmla="*/ 18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0" h="200">
                <a:moveTo>
                  <a:pt x="24" y="31"/>
                </a:moveTo>
                <a:cubicBezTo>
                  <a:pt x="24" y="169"/>
                  <a:pt x="24" y="169"/>
                  <a:pt x="24" y="169"/>
                </a:cubicBezTo>
                <a:cubicBezTo>
                  <a:pt x="24" y="173"/>
                  <a:pt x="27" y="175"/>
                  <a:pt x="30" y="175"/>
                </a:cubicBezTo>
                <a:cubicBezTo>
                  <a:pt x="170" y="175"/>
                  <a:pt x="170" y="175"/>
                  <a:pt x="170" y="175"/>
                </a:cubicBezTo>
                <a:cubicBezTo>
                  <a:pt x="173" y="175"/>
                  <a:pt x="176" y="173"/>
                  <a:pt x="176" y="169"/>
                </a:cubicBezTo>
                <a:cubicBezTo>
                  <a:pt x="176" y="31"/>
                  <a:pt x="176" y="31"/>
                  <a:pt x="176" y="31"/>
                </a:cubicBezTo>
                <a:cubicBezTo>
                  <a:pt x="176" y="27"/>
                  <a:pt x="173" y="24"/>
                  <a:pt x="17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27" y="24"/>
                  <a:pt x="24" y="27"/>
                  <a:pt x="24" y="31"/>
                </a:cubicBezTo>
                <a:close/>
                <a:moveTo>
                  <a:pt x="194" y="0"/>
                </a:moveTo>
                <a:cubicBezTo>
                  <a:pt x="156" y="0"/>
                  <a:pt x="156" y="0"/>
                  <a:pt x="156" y="0"/>
                </a:cubicBezTo>
                <a:cubicBezTo>
                  <a:pt x="153" y="0"/>
                  <a:pt x="150" y="3"/>
                  <a:pt x="150" y="6"/>
                </a:cubicBezTo>
                <a:cubicBezTo>
                  <a:pt x="150" y="10"/>
                  <a:pt x="153" y="12"/>
                  <a:pt x="156" y="12"/>
                </a:cubicBezTo>
                <a:cubicBezTo>
                  <a:pt x="188" y="12"/>
                  <a:pt x="188" y="12"/>
                  <a:pt x="188" y="12"/>
                </a:cubicBezTo>
                <a:cubicBezTo>
                  <a:pt x="188" y="44"/>
                  <a:pt x="188" y="44"/>
                  <a:pt x="188" y="44"/>
                </a:cubicBezTo>
                <a:cubicBezTo>
                  <a:pt x="188" y="47"/>
                  <a:pt x="190" y="50"/>
                  <a:pt x="194" y="50"/>
                </a:cubicBezTo>
                <a:cubicBezTo>
                  <a:pt x="197" y="50"/>
                  <a:pt x="200" y="47"/>
                  <a:pt x="200" y="44"/>
                </a:cubicBezTo>
                <a:cubicBezTo>
                  <a:pt x="200" y="6"/>
                  <a:pt x="200" y="6"/>
                  <a:pt x="200" y="6"/>
                </a:cubicBezTo>
                <a:cubicBezTo>
                  <a:pt x="200" y="3"/>
                  <a:pt x="197" y="0"/>
                  <a:pt x="194" y="0"/>
                </a:cubicBezTo>
                <a:close/>
                <a:moveTo>
                  <a:pt x="194" y="150"/>
                </a:moveTo>
                <a:cubicBezTo>
                  <a:pt x="190" y="150"/>
                  <a:pt x="188" y="153"/>
                  <a:pt x="188" y="156"/>
                </a:cubicBezTo>
                <a:cubicBezTo>
                  <a:pt x="188" y="188"/>
                  <a:pt x="188" y="188"/>
                  <a:pt x="188" y="188"/>
                </a:cubicBezTo>
                <a:cubicBezTo>
                  <a:pt x="156" y="188"/>
                  <a:pt x="156" y="188"/>
                  <a:pt x="156" y="188"/>
                </a:cubicBezTo>
                <a:cubicBezTo>
                  <a:pt x="153" y="188"/>
                  <a:pt x="150" y="190"/>
                  <a:pt x="150" y="194"/>
                </a:cubicBezTo>
                <a:cubicBezTo>
                  <a:pt x="150" y="197"/>
                  <a:pt x="153" y="200"/>
                  <a:pt x="156" y="200"/>
                </a:cubicBezTo>
                <a:cubicBezTo>
                  <a:pt x="194" y="200"/>
                  <a:pt x="194" y="200"/>
                  <a:pt x="194" y="200"/>
                </a:cubicBezTo>
                <a:cubicBezTo>
                  <a:pt x="197" y="200"/>
                  <a:pt x="200" y="197"/>
                  <a:pt x="200" y="194"/>
                </a:cubicBezTo>
                <a:cubicBezTo>
                  <a:pt x="200" y="156"/>
                  <a:pt x="200" y="156"/>
                  <a:pt x="200" y="156"/>
                </a:cubicBezTo>
                <a:cubicBezTo>
                  <a:pt x="200" y="153"/>
                  <a:pt x="197" y="150"/>
                  <a:pt x="194" y="150"/>
                </a:cubicBezTo>
                <a:close/>
                <a:moveTo>
                  <a:pt x="6" y="50"/>
                </a:moveTo>
                <a:cubicBezTo>
                  <a:pt x="10" y="50"/>
                  <a:pt x="12" y="47"/>
                  <a:pt x="12" y="44"/>
                </a:cubicBezTo>
                <a:cubicBezTo>
                  <a:pt x="12" y="12"/>
                  <a:pt x="12" y="12"/>
                  <a:pt x="12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7" y="12"/>
                  <a:pt x="50" y="10"/>
                  <a:pt x="50" y="6"/>
                </a:cubicBez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7"/>
                  <a:pt x="3" y="50"/>
                  <a:pt x="6" y="50"/>
                </a:cubicBezTo>
                <a:close/>
                <a:moveTo>
                  <a:pt x="44" y="188"/>
                </a:moveTo>
                <a:cubicBezTo>
                  <a:pt x="12" y="188"/>
                  <a:pt x="12" y="188"/>
                  <a:pt x="12" y="188"/>
                </a:cubicBezTo>
                <a:cubicBezTo>
                  <a:pt x="12" y="156"/>
                  <a:pt x="12" y="156"/>
                  <a:pt x="12" y="156"/>
                </a:cubicBezTo>
                <a:cubicBezTo>
                  <a:pt x="12" y="153"/>
                  <a:pt x="10" y="150"/>
                  <a:pt x="6" y="150"/>
                </a:cubicBezTo>
                <a:cubicBezTo>
                  <a:pt x="3" y="150"/>
                  <a:pt x="0" y="153"/>
                  <a:pt x="0" y="156"/>
                </a:cubicBezTo>
                <a:cubicBezTo>
                  <a:pt x="0" y="194"/>
                  <a:pt x="0" y="194"/>
                  <a:pt x="0" y="194"/>
                </a:cubicBezTo>
                <a:cubicBezTo>
                  <a:pt x="0" y="197"/>
                  <a:pt x="3" y="200"/>
                  <a:pt x="6" y="200"/>
                </a:cubicBezTo>
                <a:cubicBezTo>
                  <a:pt x="44" y="200"/>
                  <a:pt x="44" y="200"/>
                  <a:pt x="44" y="200"/>
                </a:cubicBezTo>
                <a:cubicBezTo>
                  <a:pt x="47" y="200"/>
                  <a:pt x="50" y="197"/>
                  <a:pt x="50" y="194"/>
                </a:cubicBezTo>
                <a:cubicBezTo>
                  <a:pt x="50" y="190"/>
                  <a:pt x="47" y="188"/>
                  <a:pt x="44" y="188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61"/>
          <p:cNvSpPr>
            <a:spLocks noEditPoints="1"/>
          </p:cNvSpPr>
          <p:nvPr/>
        </p:nvSpPr>
        <p:spPr bwMode="auto">
          <a:xfrm>
            <a:off x="4286250" y="1042988"/>
            <a:ext cx="446088" cy="428625"/>
          </a:xfrm>
          <a:custGeom>
            <a:avLst/>
            <a:gdLst>
              <a:gd name="T0" fmla="*/ 186 w 200"/>
              <a:gd name="T1" fmla="*/ 114 h 192"/>
              <a:gd name="T2" fmla="*/ 182 w 200"/>
              <a:gd name="T3" fmla="*/ 154 h 192"/>
              <a:gd name="T4" fmla="*/ 149 w 200"/>
              <a:gd name="T5" fmla="*/ 191 h 192"/>
              <a:gd name="T6" fmla="*/ 68 w 200"/>
              <a:gd name="T7" fmla="*/ 172 h 192"/>
              <a:gd name="T8" fmla="*/ 68 w 200"/>
              <a:gd name="T9" fmla="*/ 171 h 192"/>
              <a:gd name="T10" fmla="*/ 68 w 200"/>
              <a:gd name="T11" fmla="*/ 191 h 192"/>
              <a:gd name="T12" fmla="*/ 48 w 200"/>
              <a:gd name="T13" fmla="*/ 191 h 192"/>
              <a:gd name="T14" fmla="*/ 28 w 200"/>
              <a:gd name="T15" fmla="*/ 191 h 192"/>
              <a:gd name="T16" fmla="*/ 20 w 200"/>
              <a:gd name="T17" fmla="*/ 191 h 192"/>
              <a:gd name="T18" fmla="*/ 0 w 200"/>
              <a:gd name="T19" fmla="*/ 171 h 192"/>
              <a:gd name="T20" fmla="*/ 0 w 200"/>
              <a:gd name="T21" fmla="*/ 79 h 192"/>
              <a:gd name="T22" fmla="*/ 20 w 200"/>
              <a:gd name="T23" fmla="*/ 59 h 192"/>
              <a:gd name="T24" fmla="*/ 28 w 200"/>
              <a:gd name="T25" fmla="*/ 59 h 192"/>
              <a:gd name="T26" fmla="*/ 48 w 200"/>
              <a:gd name="T27" fmla="*/ 59 h 192"/>
              <a:gd name="T28" fmla="*/ 68 w 200"/>
              <a:gd name="T29" fmla="*/ 59 h 192"/>
              <a:gd name="T30" fmla="*/ 68 w 200"/>
              <a:gd name="T31" fmla="*/ 79 h 192"/>
              <a:gd name="T32" fmla="*/ 68 w 200"/>
              <a:gd name="T33" fmla="*/ 79 h 192"/>
              <a:gd name="T34" fmla="*/ 125 w 200"/>
              <a:gd name="T35" fmla="*/ 1 h 192"/>
              <a:gd name="T36" fmla="*/ 153 w 200"/>
              <a:gd name="T37" fmla="*/ 67 h 192"/>
              <a:gd name="T38" fmla="*/ 197 w 200"/>
              <a:gd name="T39" fmla="*/ 89 h 192"/>
              <a:gd name="T40" fmla="*/ 186 w 200"/>
              <a:gd name="T41" fmla="*/ 114 h 192"/>
              <a:gd name="T42" fmla="*/ 138 w 200"/>
              <a:gd name="T43" fmla="*/ 78 h 192"/>
              <a:gd name="T44" fmla="*/ 132 w 200"/>
              <a:gd name="T45" fmla="*/ 13 h 192"/>
              <a:gd name="T46" fmla="*/ 68 w 200"/>
              <a:gd name="T47" fmla="*/ 94 h 192"/>
              <a:gd name="T48" fmla="*/ 68 w 200"/>
              <a:gd name="T49" fmla="*/ 101 h 192"/>
              <a:gd name="T50" fmla="*/ 68 w 200"/>
              <a:gd name="T51" fmla="*/ 157 h 192"/>
              <a:gd name="T52" fmla="*/ 148 w 200"/>
              <a:gd name="T53" fmla="*/ 179 h 192"/>
              <a:gd name="T54" fmla="*/ 165 w 200"/>
              <a:gd name="T55" fmla="*/ 150 h 192"/>
              <a:gd name="T56" fmla="*/ 170 w 200"/>
              <a:gd name="T57" fmla="*/ 113 h 192"/>
              <a:gd name="T58" fmla="*/ 182 w 200"/>
              <a:gd name="T59" fmla="*/ 92 h 192"/>
              <a:gd name="T60" fmla="*/ 138 w 200"/>
              <a:gd name="T61" fmla="*/ 7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00" h="192">
                <a:moveTo>
                  <a:pt x="186" y="114"/>
                </a:moveTo>
                <a:cubicBezTo>
                  <a:pt x="200" y="118"/>
                  <a:pt x="196" y="152"/>
                  <a:pt x="182" y="154"/>
                </a:cubicBezTo>
                <a:cubicBezTo>
                  <a:pt x="185" y="163"/>
                  <a:pt x="186" y="192"/>
                  <a:pt x="149" y="191"/>
                </a:cubicBezTo>
                <a:cubicBezTo>
                  <a:pt x="105" y="191"/>
                  <a:pt x="97" y="172"/>
                  <a:pt x="68" y="172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91"/>
                  <a:pt x="68" y="191"/>
                  <a:pt x="68" y="191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28" y="191"/>
                  <a:pt x="28" y="191"/>
                  <a:pt x="28" y="191"/>
                </a:cubicBezTo>
                <a:cubicBezTo>
                  <a:pt x="20" y="191"/>
                  <a:pt x="20" y="191"/>
                  <a:pt x="20" y="191"/>
                </a:cubicBezTo>
                <a:cubicBezTo>
                  <a:pt x="9" y="191"/>
                  <a:pt x="0" y="182"/>
                  <a:pt x="0" y="171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68"/>
                  <a:pt x="9" y="59"/>
                  <a:pt x="20" y="59"/>
                </a:cubicBezTo>
                <a:cubicBezTo>
                  <a:pt x="28" y="59"/>
                  <a:pt x="28" y="59"/>
                  <a:pt x="28" y="59"/>
                </a:cubicBezTo>
                <a:cubicBezTo>
                  <a:pt x="48" y="59"/>
                  <a:pt x="48" y="59"/>
                  <a:pt x="48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8" y="79"/>
                  <a:pt x="68" y="79"/>
                  <a:pt x="68" y="79"/>
                </a:cubicBezTo>
                <a:cubicBezTo>
                  <a:pt x="68" y="79"/>
                  <a:pt x="68" y="79"/>
                  <a:pt x="68" y="79"/>
                </a:cubicBezTo>
                <a:cubicBezTo>
                  <a:pt x="115" y="60"/>
                  <a:pt x="113" y="2"/>
                  <a:pt x="125" y="1"/>
                </a:cubicBezTo>
                <a:cubicBezTo>
                  <a:pt x="196" y="0"/>
                  <a:pt x="153" y="67"/>
                  <a:pt x="153" y="67"/>
                </a:cubicBezTo>
                <a:cubicBezTo>
                  <a:pt x="153" y="67"/>
                  <a:pt x="193" y="54"/>
                  <a:pt x="197" y="89"/>
                </a:cubicBezTo>
                <a:cubicBezTo>
                  <a:pt x="196" y="99"/>
                  <a:pt x="197" y="105"/>
                  <a:pt x="186" y="114"/>
                </a:cubicBezTo>
                <a:close/>
                <a:moveTo>
                  <a:pt x="138" y="78"/>
                </a:moveTo>
                <a:cubicBezTo>
                  <a:pt x="138" y="78"/>
                  <a:pt x="171" y="12"/>
                  <a:pt x="132" y="13"/>
                </a:cubicBezTo>
                <a:cubicBezTo>
                  <a:pt x="125" y="13"/>
                  <a:pt x="128" y="74"/>
                  <a:pt x="68" y="94"/>
                </a:cubicBezTo>
                <a:cubicBezTo>
                  <a:pt x="68" y="93"/>
                  <a:pt x="68" y="96"/>
                  <a:pt x="68" y="101"/>
                </a:cubicBezTo>
                <a:cubicBezTo>
                  <a:pt x="68" y="157"/>
                  <a:pt x="68" y="157"/>
                  <a:pt x="68" y="157"/>
                </a:cubicBezTo>
                <a:cubicBezTo>
                  <a:pt x="91" y="157"/>
                  <a:pt x="118" y="179"/>
                  <a:pt x="148" y="179"/>
                </a:cubicBezTo>
                <a:cubicBezTo>
                  <a:pt x="173" y="179"/>
                  <a:pt x="170" y="158"/>
                  <a:pt x="165" y="150"/>
                </a:cubicBezTo>
                <a:cubicBezTo>
                  <a:pt x="185" y="144"/>
                  <a:pt x="180" y="116"/>
                  <a:pt x="170" y="113"/>
                </a:cubicBezTo>
                <a:cubicBezTo>
                  <a:pt x="179" y="102"/>
                  <a:pt x="181" y="99"/>
                  <a:pt x="182" y="92"/>
                </a:cubicBezTo>
                <a:cubicBezTo>
                  <a:pt x="179" y="68"/>
                  <a:pt x="138" y="78"/>
                  <a:pt x="138" y="78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62"/>
          <p:cNvSpPr>
            <a:spLocks noEditPoints="1"/>
          </p:cNvSpPr>
          <p:nvPr/>
        </p:nvSpPr>
        <p:spPr bwMode="auto">
          <a:xfrm>
            <a:off x="4838700" y="1046163"/>
            <a:ext cx="444500" cy="427038"/>
          </a:xfrm>
          <a:custGeom>
            <a:avLst/>
            <a:gdLst>
              <a:gd name="T0" fmla="*/ 186 w 200"/>
              <a:gd name="T1" fmla="*/ 77 h 192"/>
              <a:gd name="T2" fmla="*/ 182 w 200"/>
              <a:gd name="T3" fmla="*/ 37 h 192"/>
              <a:gd name="T4" fmla="*/ 149 w 200"/>
              <a:gd name="T5" fmla="*/ 0 h 192"/>
              <a:gd name="T6" fmla="*/ 68 w 200"/>
              <a:gd name="T7" fmla="*/ 20 h 192"/>
              <a:gd name="T8" fmla="*/ 68 w 200"/>
              <a:gd name="T9" fmla="*/ 21 h 192"/>
              <a:gd name="T10" fmla="*/ 68 w 200"/>
              <a:gd name="T11" fmla="*/ 1 h 192"/>
              <a:gd name="T12" fmla="*/ 48 w 200"/>
              <a:gd name="T13" fmla="*/ 1 h 192"/>
              <a:gd name="T14" fmla="*/ 28 w 200"/>
              <a:gd name="T15" fmla="*/ 1 h 192"/>
              <a:gd name="T16" fmla="*/ 20 w 200"/>
              <a:gd name="T17" fmla="*/ 1 h 192"/>
              <a:gd name="T18" fmla="*/ 0 w 200"/>
              <a:gd name="T19" fmla="*/ 21 h 192"/>
              <a:gd name="T20" fmla="*/ 0 w 200"/>
              <a:gd name="T21" fmla="*/ 113 h 192"/>
              <a:gd name="T22" fmla="*/ 20 w 200"/>
              <a:gd name="T23" fmla="*/ 133 h 192"/>
              <a:gd name="T24" fmla="*/ 28 w 200"/>
              <a:gd name="T25" fmla="*/ 133 h 192"/>
              <a:gd name="T26" fmla="*/ 48 w 200"/>
              <a:gd name="T27" fmla="*/ 133 h 192"/>
              <a:gd name="T28" fmla="*/ 68 w 200"/>
              <a:gd name="T29" fmla="*/ 133 h 192"/>
              <a:gd name="T30" fmla="*/ 68 w 200"/>
              <a:gd name="T31" fmla="*/ 113 h 192"/>
              <a:gd name="T32" fmla="*/ 68 w 200"/>
              <a:gd name="T33" fmla="*/ 113 h 192"/>
              <a:gd name="T34" fmla="*/ 125 w 200"/>
              <a:gd name="T35" fmla="*/ 190 h 192"/>
              <a:gd name="T36" fmla="*/ 153 w 200"/>
              <a:gd name="T37" fmla="*/ 124 h 192"/>
              <a:gd name="T38" fmla="*/ 197 w 200"/>
              <a:gd name="T39" fmla="*/ 102 h 192"/>
              <a:gd name="T40" fmla="*/ 186 w 200"/>
              <a:gd name="T41" fmla="*/ 77 h 192"/>
              <a:gd name="T42" fmla="*/ 138 w 200"/>
              <a:gd name="T43" fmla="*/ 114 h 192"/>
              <a:gd name="T44" fmla="*/ 132 w 200"/>
              <a:gd name="T45" fmla="*/ 179 h 192"/>
              <a:gd name="T46" fmla="*/ 68 w 200"/>
              <a:gd name="T47" fmla="*/ 98 h 192"/>
              <a:gd name="T48" fmla="*/ 68 w 200"/>
              <a:gd name="T49" fmla="*/ 90 h 192"/>
              <a:gd name="T50" fmla="*/ 68 w 200"/>
              <a:gd name="T51" fmla="*/ 35 h 192"/>
              <a:gd name="T52" fmla="*/ 148 w 200"/>
              <a:gd name="T53" fmla="*/ 13 h 192"/>
              <a:gd name="T54" fmla="*/ 165 w 200"/>
              <a:gd name="T55" fmla="*/ 41 h 192"/>
              <a:gd name="T56" fmla="*/ 170 w 200"/>
              <a:gd name="T57" fmla="*/ 78 h 192"/>
              <a:gd name="T58" fmla="*/ 182 w 200"/>
              <a:gd name="T59" fmla="*/ 100 h 192"/>
              <a:gd name="T60" fmla="*/ 138 w 200"/>
              <a:gd name="T61" fmla="*/ 11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00" h="192">
                <a:moveTo>
                  <a:pt x="186" y="77"/>
                </a:moveTo>
                <a:cubicBezTo>
                  <a:pt x="200" y="74"/>
                  <a:pt x="196" y="39"/>
                  <a:pt x="182" y="37"/>
                </a:cubicBezTo>
                <a:cubicBezTo>
                  <a:pt x="185" y="28"/>
                  <a:pt x="186" y="0"/>
                  <a:pt x="149" y="0"/>
                </a:cubicBezTo>
                <a:cubicBezTo>
                  <a:pt x="105" y="0"/>
                  <a:pt x="97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"/>
                  <a:pt x="68" y="1"/>
                  <a:pt x="68" y="1"/>
                </a:cubicBezTo>
                <a:cubicBezTo>
                  <a:pt x="48" y="1"/>
                  <a:pt x="48" y="1"/>
                  <a:pt x="4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9" y="1"/>
                  <a:pt x="0" y="10"/>
                  <a:pt x="0" y="2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24"/>
                  <a:pt x="9" y="133"/>
                  <a:pt x="20" y="133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48" y="133"/>
                  <a:pt x="48" y="133"/>
                  <a:pt x="48" y="133"/>
                </a:cubicBezTo>
                <a:cubicBezTo>
                  <a:pt x="68" y="133"/>
                  <a:pt x="68" y="133"/>
                  <a:pt x="68" y="13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68" y="113"/>
                  <a:pt x="68" y="113"/>
                  <a:pt x="68" y="113"/>
                </a:cubicBezTo>
                <a:cubicBezTo>
                  <a:pt x="115" y="131"/>
                  <a:pt x="113" y="190"/>
                  <a:pt x="125" y="190"/>
                </a:cubicBezTo>
                <a:cubicBezTo>
                  <a:pt x="196" y="192"/>
                  <a:pt x="153" y="124"/>
                  <a:pt x="153" y="124"/>
                </a:cubicBezTo>
                <a:cubicBezTo>
                  <a:pt x="153" y="124"/>
                  <a:pt x="193" y="138"/>
                  <a:pt x="197" y="102"/>
                </a:cubicBezTo>
                <a:cubicBezTo>
                  <a:pt x="196" y="92"/>
                  <a:pt x="197" y="87"/>
                  <a:pt x="186" y="77"/>
                </a:cubicBezTo>
                <a:close/>
                <a:moveTo>
                  <a:pt x="138" y="114"/>
                </a:moveTo>
                <a:cubicBezTo>
                  <a:pt x="138" y="114"/>
                  <a:pt x="171" y="180"/>
                  <a:pt x="132" y="179"/>
                </a:cubicBezTo>
                <a:cubicBezTo>
                  <a:pt x="125" y="179"/>
                  <a:pt x="128" y="118"/>
                  <a:pt x="68" y="98"/>
                </a:cubicBezTo>
                <a:cubicBezTo>
                  <a:pt x="68" y="98"/>
                  <a:pt x="68" y="95"/>
                  <a:pt x="68" y="90"/>
                </a:cubicBezTo>
                <a:cubicBezTo>
                  <a:pt x="68" y="35"/>
                  <a:pt x="68" y="35"/>
                  <a:pt x="68" y="35"/>
                </a:cubicBezTo>
                <a:cubicBezTo>
                  <a:pt x="91" y="35"/>
                  <a:pt x="118" y="13"/>
                  <a:pt x="148" y="13"/>
                </a:cubicBezTo>
                <a:cubicBezTo>
                  <a:pt x="173" y="12"/>
                  <a:pt x="170" y="34"/>
                  <a:pt x="165" y="41"/>
                </a:cubicBezTo>
                <a:cubicBezTo>
                  <a:pt x="185" y="48"/>
                  <a:pt x="180" y="76"/>
                  <a:pt x="170" y="78"/>
                </a:cubicBezTo>
                <a:cubicBezTo>
                  <a:pt x="179" y="90"/>
                  <a:pt x="181" y="93"/>
                  <a:pt x="182" y="100"/>
                </a:cubicBezTo>
                <a:cubicBezTo>
                  <a:pt x="179" y="123"/>
                  <a:pt x="138" y="114"/>
                  <a:pt x="138" y="114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63"/>
          <p:cNvSpPr>
            <a:spLocks noEditPoints="1"/>
          </p:cNvSpPr>
          <p:nvPr/>
        </p:nvSpPr>
        <p:spPr bwMode="auto">
          <a:xfrm>
            <a:off x="5394325" y="1046163"/>
            <a:ext cx="434975" cy="452438"/>
          </a:xfrm>
          <a:custGeom>
            <a:avLst/>
            <a:gdLst>
              <a:gd name="T0" fmla="*/ 17 w 195"/>
              <a:gd name="T1" fmla="*/ 103 h 203"/>
              <a:gd name="T2" fmla="*/ 17 w 195"/>
              <a:gd name="T3" fmla="*/ 45 h 203"/>
              <a:gd name="T4" fmla="*/ 0 w 195"/>
              <a:gd name="T5" fmla="*/ 74 h 203"/>
              <a:gd name="T6" fmla="*/ 17 w 195"/>
              <a:gd name="T7" fmla="*/ 103 h 203"/>
              <a:gd name="T8" fmla="*/ 29 w 195"/>
              <a:gd name="T9" fmla="*/ 112 h 203"/>
              <a:gd name="T10" fmla="*/ 77 w 195"/>
              <a:gd name="T11" fmla="*/ 112 h 203"/>
              <a:gd name="T12" fmla="*/ 77 w 195"/>
              <a:gd name="T13" fmla="*/ 40 h 203"/>
              <a:gd name="T14" fmla="*/ 29 w 195"/>
              <a:gd name="T15" fmla="*/ 40 h 203"/>
              <a:gd name="T16" fmla="*/ 21 w 195"/>
              <a:gd name="T17" fmla="*/ 48 h 203"/>
              <a:gd name="T18" fmla="*/ 21 w 195"/>
              <a:gd name="T19" fmla="*/ 104 h 203"/>
              <a:gd name="T20" fmla="*/ 29 w 195"/>
              <a:gd name="T21" fmla="*/ 112 h 203"/>
              <a:gd name="T22" fmla="*/ 161 w 195"/>
              <a:gd name="T23" fmla="*/ 13 h 203"/>
              <a:gd name="T24" fmla="*/ 81 w 195"/>
              <a:gd name="T25" fmla="*/ 40 h 203"/>
              <a:gd name="T26" fmla="*/ 81 w 195"/>
              <a:gd name="T27" fmla="*/ 113 h 203"/>
              <a:gd name="T28" fmla="*/ 161 w 195"/>
              <a:gd name="T29" fmla="*/ 140 h 203"/>
              <a:gd name="T30" fmla="*/ 161 w 195"/>
              <a:gd name="T31" fmla="*/ 13 h 203"/>
              <a:gd name="T32" fmla="*/ 89 w 195"/>
              <a:gd name="T33" fmla="*/ 68 h 203"/>
              <a:gd name="T34" fmla="*/ 89 w 195"/>
              <a:gd name="T35" fmla="*/ 52 h 203"/>
              <a:gd name="T36" fmla="*/ 154 w 195"/>
              <a:gd name="T37" fmla="*/ 29 h 203"/>
              <a:gd name="T38" fmla="*/ 89 w 195"/>
              <a:gd name="T39" fmla="*/ 68 h 203"/>
              <a:gd name="T40" fmla="*/ 177 w 195"/>
              <a:gd name="T41" fmla="*/ 0 h 203"/>
              <a:gd name="T42" fmla="*/ 165 w 195"/>
              <a:gd name="T43" fmla="*/ 0 h 203"/>
              <a:gd name="T44" fmla="*/ 165 w 195"/>
              <a:gd name="T45" fmla="*/ 152 h 203"/>
              <a:gd name="T46" fmla="*/ 177 w 195"/>
              <a:gd name="T47" fmla="*/ 152 h 203"/>
              <a:gd name="T48" fmla="*/ 177 w 195"/>
              <a:gd name="T49" fmla="*/ 0 h 203"/>
              <a:gd name="T50" fmla="*/ 195 w 195"/>
              <a:gd name="T51" fmla="*/ 75 h 203"/>
              <a:gd name="T52" fmla="*/ 181 w 195"/>
              <a:gd name="T53" fmla="*/ 54 h 203"/>
              <a:gd name="T54" fmla="*/ 181 w 195"/>
              <a:gd name="T55" fmla="*/ 96 h 203"/>
              <a:gd name="T56" fmla="*/ 195 w 195"/>
              <a:gd name="T57" fmla="*/ 75 h 203"/>
              <a:gd name="T58" fmla="*/ 65 w 195"/>
              <a:gd name="T59" fmla="*/ 116 h 203"/>
              <a:gd name="T60" fmla="*/ 29 w 195"/>
              <a:gd name="T61" fmla="*/ 116 h 203"/>
              <a:gd name="T62" fmla="*/ 41 w 195"/>
              <a:gd name="T63" fmla="*/ 186 h 203"/>
              <a:gd name="T64" fmla="*/ 65 w 195"/>
              <a:gd name="T65" fmla="*/ 180 h 203"/>
              <a:gd name="T66" fmla="*/ 65 w 195"/>
              <a:gd name="T67" fmla="*/ 116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95" h="203">
                <a:moveTo>
                  <a:pt x="17" y="103"/>
                </a:moveTo>
                <a:cubicBezTo>
                  <a:pt x="17" y="45"/>
                  <a:pt x="17" y="45"/>
                  <a:pt x="17" y="45"/>
                </a:cubicBezTo>
                <a:cubicBezTo>
                  <a:pt x="7" y="48"/>
                  <a:pt x="0" y="60"/>
                  <a:pt x="0" y="74"/>
                </a:cubicBezTo>
                <a:cubicBezTo>
                  <a:pt x="0" y="88"/>
                  <a:pt x="7" y="100"/>
                  <a:pt x="17" y="103"/>
                </a:cubicBezTo>
                <a:close/>
                <a:moveTo>
                  <a:pt x="29" y="112"/>
                </a:moveTo>
                <a:cubicBezTo>
                  <a:pt x="77" y="112"/>
                  <a:pt x="77" y="112"/>
                  <a:pt x="77" y="112"/>
                </a:cubicBezTo>
                <a:cubicBezTo>
                  <a:pt x="77" y="40"/>
                  <a:pt x="77" y="40"/>
                  <a:pt x="77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4" y="40"/>
                  <a:pt x="21" y="44"/>
                  <a:pt x="21" y="48"/>
                </a:cubicBezTo>
                <a:cubicBezTo>
                  <a:pt x="21" y="104"/>
                  <a:pt x="21" y="104"/>
                  <a:pt x="21" y="104"/>
                </a:cubicBezTo>
                <a:cubicBezTo>
                  <a:pt x="21" y="109"/>
                  <a:pt x="24" y="112"/>
                  <a:pt x="29" y="112"/>
                </a:cubicBezTo>
                <a:close/>
                <a:moveTo>
                  <a:pt x="161" y="13"/>
                </a:moveTo>
                <a:cubicBezTo>
                  <a:pt x="161" y="13"/>
                  <a:pt x="122" y="40"/>
                  <a:pt x="81" y="40"/>
                </a:cubicBezTo>
                <a:cubicBezTo>
                  <a:pt x="81" y="57"/>
                  <a:pt x="81" y="107"/>
                  <a:pt x="81" y="113"/>
                </a:cubicBezTo>
                <a:cubicBezTo>
                  <a:pt x="122" y="113"/>
                  <a:pt x="161" y="140"/>
                  <a:pt x="161" y="140"/>
                </a:cubicBezTo>
                <a:lnTo>
                  <a:pt x="161" y="13"/>
                </a:lnTo>
                <a:close/>
                <a:moveTo>
                  <a:pt x="89" y="68"/>
                </a:moveTo>
                <a:cubicBezTo>
                  <a:pt x="89" y="52"/>
                  <a:pt x="89" y="52"/>
                  <a:pt x="89" y="52"/>
                </a:cubicBezTo>
                <a:cubicBezTo>
                  <a:pt x="89" y="52"/>
                  <a:pt x="124" y="54"/>
                  <a:pt x="154" y="29"/>
                </a:cubicBezTo>
                <a:cubicBezTo>
                  <a:pt x="154" y="53"/>
                  <a:pt x="89" y="68"/>
                  <a:pt x="89" y="68"/>
                </a:cubicBezTo>
                <a:close/>
                <a:moveTo>
                  <a:pt x="177" y="0"/>
                </a:moveTo>
                <a:cubicBezTo>
                  <a:pt x="165" y="0"/>
                  <a:pt x="165" y="0"/>
                  <a:pt x="165" y="0"/>
                </a:cubicBezTo>
                <a:cubicBezTo>
                  <a:pt x="165" y="152"/>
                  <a:pt x="165" y="152"/>
                  <a:pt x="165" y="152"/>
                </a:cubicBezTo>
                <a:cubicBezTo>
                  <a:pt x="177" y="152"/>
                  <a:pt x="177" y="152"/>
                  <a:pt x="177" y="152"/>
                </a:cubicBezTo>
                <a:lnTo>
                  <a:pt x="177" y="0"/>
                </a:lnTo>
                <a:close/>
                <a:moveTo>
                  <a:pt x="195" y="75"/>
                </a:moveTo>
                <a:cubicBezTo>
                  <a:pt x="195" y="66"/>
                  <a:pt x="189" y="58"/>
                  <a:pt x="181" y="54"/>
                </a:cubicBezTo>
                <a:cubicBezTo>
                  <a:pt x="181" y="96"/>
                  <a:pt x="181" y="96"/>
                  <a:pt x="181" y="96"/>
                </a:cubicBezTo>
                <a:cubicBezTo>
                  <a:pt x="189" y="92"/>
                  <a:pt x="195" y="84"/>
                  <a:pt x="195" y="75"/>
                </a:cubicBezTo>
                <a:close/>
                <a:moveTo>
                  <a:pt x="65" y="116"/>
                </a:moveTo>
                <a:cubicBezTo>
                  <a:pt x="62" y="116"/>
                  <a:pt x="29" y="116"/>
                  <a:pt x="29" y="116"/>
                </a:cubicBezTo>
                <a:cubicBezTo>
                  <a:pt x="29" y="116"/>
                  <a:pt x="27" y="161"/>
                  <a:pt x="41" y="186"/>
                </a:cubicBezTo>
                <a:cubicBezTo>
                  <a:pt x="59" y="203"/>
                  <a:pt x="67" y="185"/>
                  <a:pt x="65" y="180"/>
                </a:cubicBezTo>
                <a:cubicBezTo>
                  <a:pt x="63" y="175"/>
                  <a:pt x="51" y="135"/>
                  <a:pt x="65" y="116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64"/>
          <p:cNvSpPr>
            <a:spLocks noEditPoints="1"/>
          </p:cNvSpPr>
          <p:nvPr/>
        </p:nvSpPr>
        <p:spPr bwMode="auto">
          <a:xfrm>
            <a:off x="5930900" y="1041401"/>
            <a:ext cx="446088" cy="441325"/>
          </a:xfrm>
          <a:custGeom>
            <a:avLst/>
            <a:gdLst>
              <a:gd name="T0" fmla="*/ 179 w 200"/>
              <a:gd name="T1" fmla="*/ 160 h 198"/>
              <a:gd name="T2" fmla="*/ 181 w 200"/>
              <a:gd name="T3" fmla="*/ 198 h 198"/>
              <a:gd name="T4" fmla="*/ 147 w 200"/>
              <a:gd name="T5" fmla="*/ 174 h 198"/>
              <a:gd name="T6" fmla="*/ 140 w 200"/>
              <a:gd name="T7" fmla="*/ 175 h 198"/>
              <a:gd name="T8" fmla="*/ 81 w 200"/>
              <a:gd name="T9" fmla="*/ 115 h 198"/>
              <a:gd name="T10" fmla="*/ 140 w 200"/>
              <a:gd name="T11" fmla="*/ 55 h 198"/>
              <a:gd name="T12" fmla="*/ 200 w 200"/>
              <a:gd name="T13" fmla="*/ 115 h 198"/>
              <a:gd name="T14" fmla="*/ 179 w 200"/>
              <a:gd name="T15" fmla="*/ 160 h 198"/>
              <a:gd name="T16" fmla="*/ 140 w 200"/>
              <a:gd name="T17" fmla="*/ 70 h 198"/>
              <a:gd name="T18" fmla="*/ 96 w 200"/>
              <a:gd name="T19" fmla="*/ 114 h 198"/>
              <a:gd name="T20" fmla="*/ 140 w 200"/>
              <a:gd name="T21" fmla="*/ 158 h 198"/>
              <a:gd name="T22" fmla="*/ 146 w 200"/>
              <a:gd name="T23" fmla="*/ 158 h 198"/>
              <a:gd name="T24" fmla="*/ 168 w 200"/>
              <a:gd name="T25" fmla="*/ 173 h 198"/>
              <a:gd name="T26" fmla="*/ 169 w 200"/>
              <a:gd name="T27" fmla="*/ 147 h 198"/>
              <a:gd name="T28" fmla="*/ 184 w 200"/>
              <a:gd name="T29" fmla="*/ 114 h 198"/>
              <a:gd name="T30" fmla="*/ 140 w 200"/>
              <a:gd name="T31" fmla="*/ 70 h 198"/>
              <a:gd name="T32" fmla="*/ 69 w 200"/>
              <a:gd name="T33" fmla="*/ 119 h 198"/>
              <a:gd name="T34" fmla="*/ 79 w 200"/>
              <a:gd name="T35" fmla="*/ 157 h 198"/>
              <a:gd name="T36" fmla="*/ 79 w 200"/>
              <a:gd name="T37" fmla="*/ 157 h 198"/>
              <a:gd name="T38" fmla="*/ 69 w 200"/>
              <a:gd name="T39" fmla="*/ 156 h 198"/>
              <a:gd name="T40" fmla="*/ 24 w 200"/>
              <a:gd name="T41" fmla="*/ 187 h 198"/>
              <a:gd name="T42" fmla="*/ 27 w 200"/>
              <a:gd name="T43" fmla="*/ 138 h 198"/>
              <a:gd name="T44" fmla="*/ 0 w 200"/>
              <a:gd name="T45" fmla="*/ 78 h 198"/>
              <a:gd name="T46" fmla="*/ 79 w 200"/>
              <a:gd name="T47" fmla="*/ 0 h 198"/>
              <a:gd name="T48" fmla="*/ 150 w 200"/>
              <a:gd name="T49" fmla="*/ 46 h 198"/>
              <a:gd name="T50" fmla="*/ 142 w 200"/>
              <a:gd name="T51" fmla="*/ 45 h 198"/>
              <a:gd name="T52" fmla="*/ 69 w 200"/>
              <a:gd name="T53" fmla="*/ 119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00" h="198">
                <a:moveTo>
                  <a:pt x="179" y="160"/>
                </a:moveTo>
                <a:cubicBezTo>
                  <a:pt x="181" y="198"/>
                  <a:pt x="181" y="198"/>
                  <a:pt x="181" y="198"/>
                </a:cubicBezTo>
                <a:cubicBezTo>
                  <a:pt x="147" y="174"/>
                  <a:pt x="147" y="174"/>
                  <a:pt x="147" y="174"/>
                </a:cubicBezTo>
                <a:cubicBezTo>
                  <a:pt x="145" y="174"/>
                  <a:pt x="143" y="175"/>
                  <a:pt x="140" y="175"/>
                </a:cubicBezTo>
                <a:cubicBezTo>
                  <a:pt x="107" y="175"/>
                  <a:pt x="81" y="148"/>
                  <a:pt x="81" y="115"/>
                </a:cubicBezTo>
                <a:cubicBezTo>
                  <a:pt x="81" y="82"/>
                  <a:pt x="107" y="55"/>
                  <a:pt x="140" y="55"/>
                </a:cubicBezTo>
                <a:cubicBezTo>
                  <a:pt x="173" y="55"/>
                  <a:pt x="200" y="82"/>
                  <a:pt x="200" y="115"/>
                </a:cubicBezTo>
                <a:cubicBezTo>
                  <a:pt x="200" y="133"/>
                  <a:pt x="192" y="149"/>
                  <a:pt x="179" y="160"/>
                </a:cubicBezTo>
                <a:close/>
                <a:moveTo>
                  <a:pt x="140" y="70"/>
                </a:moveTo>
                <a:cubicBezTo>
                  <a:pt x="116" y="70"/>
                  <a:pt x="96" y="90"/>
                  <a:pt x="96" y="114"/>
                </a:cubicBezTo>
                <a:cubicBezTo>
                  <a:pt x="96" y="138"/>
                  <a:pt x="116" y="158"/>
                  <a:pt x="140" y="158"/>
                </a:cubicBezTo>
                <a:cubicBezTo>
                  <a:pt x="142" y="158"/>
                  <a:pt x="144" y="158"/>
                  <a:pt x="146" y="158"/>
                </a:cubicBezTo>
                <a:cubicBezTo>
                  <a:pt x="168" y="173"/>
                  <a:pt x="168" y="173"/>
                  <a:pt x="168" y="173"/>
                </a:cubicBezTo>
                <a:cubicBezTo>
                  <a:pt x="169" y="147"/>
                  <a:pt x="169" y="147"/>
                  <a:pt x="169" y="147"/>
                </a:cubicBezTo>
                <a:cubicBezTo>
                  <a:pt x="178" y="139"/>
                  <a:pt x="184" y="127"/>
                  <a:pt x="184" y="114"/>
                </a:cubicBezTo>
                <a:cubicBezTo>
                  <a:pt x="184" y="90"/>
                  <a:pt x="164" y="70"/>
                  <a:pt x="140" y="70"/>
                </a:cubicBezTo>
                <a:close/>
                <a:moveTo>
                  <a:pt x="69" y="119"/>
                </a:moveTo>
                <a:cubicBezTo>
                  <a:pt x="69" y="133"/>
                  <a:pt x="72" y="146"/>
                  <a:pt x="79" y="157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75" y="157"/>
                  <a:pt x="72" y="156"/>
                  <a:pt x="69" y="156"/>
                </a:cubicBezTo>
                <a:cubicBezTo>
                  <a:pt x="24" y="187"/>
                  <a:pt x="24" y="187"/>
                  <a:pt x="24" y="187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11" y="123"/>
                  <a:pt x="0" y="102"/>
                  <a:pt x="0" y="78"/>
                </a:cubicBezTo>
                <a:cubicBezTo>
                  <a:pt x="0" y="35"/>
                  <a:pt x="35" y="0"/>
                  <a:pt x="79" y="0"/>
                </a:cubicBezTo>
                <a:cubicBezTo>
                  <a:pt x="110" y="0"/>
                  <a:pt x="138" y="19"/>
                  <a:pt x="150" y="46"/>
                </a:cubicBezTo>
                <a:cubicBezTo>
                  <a:pt x="147" y="45"/>
                  <a:pt x="145" y="45"/>
                  <a:pt x="142" y="45"/>
                </a:cubicBezTo>
                <a:cubicBezTo>
                  <a:pt x="101" y="45"/>
                  <a:pt x="69" y="78"/>
                  <a:pt x="69" y="119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65"/>
          <p:cNvSpPr>
            <a:spLocks noEditPoints="1"/>
          </p:cNvSpPr>
          <p:nvPr/>
        </p:nvSpPr>
        <p:spPr bwMode="auto">
          <a:xfrm>
            <a:off x="6461125" y="1036638"/>
            <a:ext cx="396875" cy="439738"/>
          </a:xfrm>
          <a:custGeom>
            <a:avLst/>
            <a:gdLst>
              <a:gd name="T0" fmla="*/ 157 w 178"/>
              <a:gd name="T1" fmla="*/ 53 h 197"/>
              <a:gd name="T2" fmla="*/ 125 w 178"/>
              <a:gd name="T3" fmla="*/ 21 h 197"/>
              <a:gd name="T4" fmla="*/ 141 w 178"/>
              <a:gd name="T5" fmla="*/ 5 h 197"/>
              <a:gd name="T6" fmla="*/ 160 w 178"/>
              <a:gd name="T7" fmla="*/ 5 h 197"/>
              <a:gd name="T8" fmla="*/ 173 w 178"/>
              <a:gd name="T9" fmla="*/ 18 h 197"/>
              <a:gd name="T10" fmla="*/ 173 w 178"/>
              <a:gd name="T11" fmla="*/ 37 h 197"/>
              <a:gd name="T12" fmla="*/ 157 w 178"/>
              <a:gd name="T13" fmla="*/ 53 h 197"/>
              <a:gd name="T14" fmla="*/ 65 w 178"/>
              <a:gd name="T15" fmla="*/ 144 h 197"/>
              <a:gd name="T16" fmla="*/ 33 w 178"/>
              <a:gd name="T17" fmla="*/ 113 h 197"/>
              <a:gd name="T18" fmla="*/ 119 w 178"/>
              <a:gd name="T19" fmla="*/ 28 h 197"/>
              <a:gd name="T20" fmla="*/ 151 w 178"/>
              <a:gd name="T21" fmla="*/ 59 h 197"/>
              <a:gd name="T22" fmla="*/ 65 w 178"/>
              <a:gd name="T23" fmla="*/ 144 h 197"/>
              <a:gd name="T24" fmla="*/ 8 w 178"/>
              <a:gd name="T25" fmla="*/ 170 h 197"/>
              <a:gd name="T26" fmla="*/ 27 w 178"/>
              <a:gd name="T27" fmla="*/ 119 h 197"/>
              <a:gd name="T28" fmla="*/ 59 w 178"/>
              <a:gd name="T29" fmla="*/ 150 h 197"/>
              <a:gd name="T30" fmla="*/ 8 w 178"/>
              <a:gd name="T31" fmla="*/ 170 h 197"/>
              <a:gd name="T32" fmla="*/ 150 w 178"/>
              <a:gd name="T33" fmla="*/ 181 h 197"/>
              <a:gd name="T34" fmla="*/ 158 w 178"/>
              <a:gd name="T35" fmla="*/ 189 h 197"/>
              <a:gd name="T36" fmla="*/ 150 w 178"/>
              <a:gd name="T37" fmla="*/ 197 h 197"/>
              <a:gd name="T38" fmla="*/ 8 w 178"/>
              <a:gd name="T39" fmla="*/ 197 h 197"/>
              <a:gd name="T40" fmla="*/ 0 w 178"/>
              <a:gd name="T41" fmla="*/ 189 h 197"/>
              <a:gd name="T42" fmla="*/ 8 w 178"/>
              <a:gd name="T43" fmla="*/ 181 h 197"/>
              <a:gd name="T44" fmla="*/ 150 w 178"/>
              <a:gd name="T45" fmla="*/ 181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8" h="197">
                <a:moveTo>
                  <a:pt x="157" y="53"/>
                </a:moveTo>
                <a:cubicBezTo>
                  <a:pt x="125" y="21"/>
                  <a:pt x="125" y="21"/>
                  <a:pt x="125" y="21"/>
                </a:cubicBezTo>
                <a:cubicBezTo>
                  <a:pt x="141" y="5"/>
                  <a:pt x="141" y="5"/>
                  <a:pt x="141" y="5"/>
                </a:cubicBezTo>
                <a:cubicBezTo>
                  <a:pt x="146" y="0"/>
                  <a:pt x="155" y="0"/>
                  <a:pt x="160" y="5"/>
                </a:cubicBezTo>
                <a:cubicBezTo>
                  <a:pt x="173" y="18"/>
                  <a:pt x="173" y="18"/>
                  <a:pt x="173" y="18"/>
                </a:cubicBezTo>
                <a:cubicBezTo>
                  <a:pt x="178" y="23"/>
                  <a:pt x="178" y="32"/>
                  <a:pt x="173" y="37"/>
                </a:cubicBezTo>
                <a:lnTo>
                  <a:pt x="157" y="53"/>
                </a:lnTo>
                <a:close/>
                <a:moveTo>
                  <a:pt x="65" y="144"/>
                </a:moveTo>
                <a:cubicBezTo>
                  <a:pt x="33" y="113"/>
                  <a:pt x="33" y="113"/>
                  <a:pt x="33" y="113"/>
                </a:cubicBezTo>
                <a:cubicBezTo>
                  <a:pt x="119" y="28"/>
                  <a:pt x="119" y="28"/>
                  <a:pt x="119" y="28"/>
                </a:cubicBezTo>
                <a:cubicBezTo>
                  <a:pt x="151" y="59"/>
                  <a:pt x="151" y="59"/>
                  <a:pt x="151" y="59"/>
                </a:cubicBezTo>
                <a:lnTo>
                  <a:pt x="65" y="144"/>
                </a:lnTo>
                <a:close/>
                <a:moveTo>
                  <a:pt x="8" y="170"/>
                </a:moveTo>
                <a:cubicBezTo>
                  <a:pt x="27" y="119"/>
                  <a:pt x="27" y="119"/>
                  <a:pt x="27" y="119"/>
                </a:cubicBezTo>
                <a:cubicBezTo>
                  <a:pt x="59" y="150"/>
                  <a:pt x="59" y="150"/>
                  <a:pt x="59" y="150"/>
                </a:cubicBezTo>
                <a:lnTo>
                  <a:pt x="8" y="170"/>
                </a:lnTo>
                <a:close/>
                <a:moveTo>
                  <a:pt x="150" y="181"/>
                </a:moveTo>
                <a:cubicBezTo>
                  <a:pt x="154" y="181"/>
                  <a:pt x="158" y="185"/>
                  <a:pt x="158" y="189"/>
                </a:cubicBezTo>
                <a:cubicBezTo>
                  <a:pt x="158" y="194"/>
                  <a:pt x="154" y="197"/>
                  <a:pt x="150" y="197"/>
                </a:cubicBezTo>
                <a:cubicBezTo>
                  <a:pt x="8" y="197"/>
                  <a:pt x="8" y="197"/>
                  <a:pt x="8" y="197"/>
                </a:cubicBezTo>
                <a:cubicBezTo>
                  <a:pt x="4" y="197"/>
                  <a:pt x="0" y="194"/>
                  <a:pt x="0" y="189"/>
                </a:cubicBezTo>
                <a:cubicBezTo>
                  <a:pt x="0" y="185"/>
                  <a:pt x="4" y="181"/>
                  <a:pt x="8" y="181"/>
                </a:cubicBezTo>
                <a:lnTo>
                  <a:pt x="150" y="181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66"/>
          <p:cNvSpPr>
            <a:spLocks noEditPoints="1"/>
          </p:cNvSpPr>
          <p:nvPr/>
        </p:nvSpPr>
        <p:spPr bwMode="auto">
          <a:xfrm>
            <a:off x="7021513" y="1065213"/>
            <a:ext cx="446088" cy="392113"/>
          </a:xfrm>
          <a:custGeom>
            <a:avLst/>
            <a:gdLst>
              <a:gd name="T0" fmla="*/ 180 w 200"/>
              <a:gd name="T1" fmla="*/ 176 h 176"/>
              <a:gd name="T2" fmla="*/ 20 w 200"/>
              <a:gd name="T3" fmla="*/ 176 h 176"/>
              <a:gd name="T4" fmla="*/ 0 w 200"/>
              <a:gd name="T5" fmla="*/ 156 h 176"/>
              <a:gd name="T6" fmla="*/ 0 w 200"/>
              <a:gd name="T7" fmla="*/ 20 h 176"/>
              <a:gd name="T8" fmla="*/ 20 w 200"/>
              <a:gd name="T9" fmla="*/ 0 h 176"/>
              <a:gd name="T10" fmla="*/ 180 w 200"/>
              <a:gd name="T11" fmla="*/ 0 h 176"/>
              <a:gd name="T12" fmla="*/ 200 w 200"/>
              <a:gd name="T13" fmla="*/ 20 h 176"/>
              <a:gd name="T14" fmla="*/ 200 w 200"/>
              <a:gd name="T15" fmla="*/ 156 h 176"/>
              <a:gd name="T16" fmla="*/ 180 w 200"/>
              <a:gd name="T17" fmla="*/ 176 h 176"/>
              <a:gd name="T18" fmla="*/ 36 w 200"/>
              <a:gd name="T19" fmla="*/ 160 h 176"/>
              <a:gd name="T20" fmla="*/ 164 w 200"/>
              <a:gd name="T21" fmla="*/ 160 h 176"/>
              <a:gd name="T22" fmla="*/ 182 w 200"/>
              <a:gd name="T23" fmla="*/ 147 h 176"/>
              <a:gd name="T24" fmla="*/ 131 w 200"/>
              <a:gd name="T25" fmla="*/ 103 h 176"/>
              <a:gd name="T26" fmla="*/ 100 w 200"/>
              <a:gd name="T27" fmla="*/ 129 h 176"/>
              <a:gd name="T28" fmla="*/ 69 w 200"/>
              <a:gd name="T29" fmla="*/ 103 h 176"/>
              <a:gd name="T30" fmla="*/ 18 w 200"/>
              <a:gd name="T31" fmla="*/ 148 h 176"/>
              <a:gd name="T32" fmla="*/ 36 w 200"/>
              <a:gd name="T33" fmla="*/ 160 h 176"/>
              <a:gd name="T34" fmla="*/ 145 w 200"/>
              <a:gd name="T35" fmla="*/ 90 h 176"/>
              <a:gd name="T36" fmla="*/ 184 w 200"/>
              <a:gd name="T37" fmla="*/ 125 h 176"/>
              <a:gd name="T38" fmla="*/ 184 w 200"/>
              <a:gd name="T39" fmla="*/ 56 h 176"/>
              <a:gd name="T40" fmla="*/ 145 w 200"/>
              <a:gd name="T41" fmla="*/ 90 h 176"/>
              <a:gd name="T42" fmla="*/ 55 w 200"/>
              <a:gd name="T43" fmla="*/ 90 h 176"/>
              <a:gd name="T44" fmla="*/ 16 w 200"/>
              <a:gd name="T45" fmla="*/ 55 h 176"/>
              <a:gd name="T46" fmla="*/ 16 w 200"/>
              <a:gd name="T47" fmla="*/ 126 h 176"/>
              <a:gd name="T48" fmla="*/ 55 w 200"/>
              <a:gd name="T49" fmla="*/ 90 h 176"/>
              <a:gd name="T50" fmla="*/ 164 w 200"/>
              <a:gd name="T51" fmla="*/ 16 h 176"/>
              <a:gd name="T52" fmla="*/ 36 w 200"/>
              <a:gd name="T53" fmla="*/ 16 h 176"/>
              <a:gd name="T54" fmla="*/ 16 w 200"/>
              <a:gd name="T55" fmla="*/ 31 h 176"/>
              <a:gd name="T56" fmla="*/ 100 w 200"/>
              <a:gd name="T57" fmla="*/ 106 h 176"/>
              <a:gd name="T58" fmla="*/ 183 w 200"/>
              <a:gd name="T59" fmla="*/ 33 h 176"/>
              <a:gd name="T60" fmla="*/ 164 w 200"/>
              <a:gd name="T61" fmla="*/ 1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00" h="176">
                <a:moveTo>
                  <a:pt x="180" y="176"/>
                </a:moveTo>
                <a:cubicBezTo>
                  <a:pt x="20" y="176"/>
                  <a:pt x="20" y="176"/>
                  <a:pt x="20" y="176"/>
                </a:cubicBezTo>
                <a:cubicBezTo>
                  <a:pt x="8" y="176"/>
                  <a:pt x="0" y="167"/>
                  <a:pt x="0" y="156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8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56"/>
                  <a:pt x="200" y="156"/>
                  <a:pt x="200" y="156"/>
                </a:cubicBezTo>
                <a:cubicBezTo>
                  <a:pt x="200" y="167"/>
                  <a:pt x="191" y="176"/>
                  <a:pt x="180" y="176"/>
                </a:cubicBezTo>
                <a:close/>
                <a:moveTo>
                  <a:pt x="36" y="160"/>
                </a:moveTo>
                <a:cubicBezTo>
                  <a:pt x="164" y="160"/>
                  <a:pt x="164" y="160"/>
                  <a:pt x="164" y="160"/>
                </a:cubicBezTo>
                <a:cubicBezTo>
                  <a:pt x="172" y="160"/>
                  <a:pt x="179" y="154"/>
                  <a:pt x="182" y="147"/>
                </a:cubicBezTo>
                <a:cubicBezTo>
                  <a:pt x="131" y="103"/>
                  <a:pt x="131" y="103"/>
                  <a:pt x="131" y="103"/>
                </a:cubicBezTo>
                <a:cubicBezTo>
                  <a:pt x="100" y="129"/>
                  <a:pt x="100" y="129"/>
                  <a:pt x="100" y="129"/>
                </a:cubicBezTo>
                <a:cubicBezTo>
                  <a:pt x="69" y="103"/>
                  <a:pt x="69" y="103"/>
                  <a:pt x="69" y="103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21" y="155"/>
                  <a:pt x="28" y="160"/>
                  <a:pt x="36" y="160"/>
                </a:cubicBezTo>
                <a:close/>
                <a:moveTo>
                  <a:pt x="145" y="90"/>
                </a:moveTo>
                <a:cubicBezTo>
                  <a:pt x="184" y="125"/>
                  <a:pt x="184" y="125"/>
                  <a:pt x="184" y="125"/>
                </a:cubicBezTo>
                <a:cubicBezTo>
                  <a:pt x="184" y="56"/>
                  <a:pt x="184" y="56"/>
                  <a:pt x="184" y="56"/>
                </a:cubicBezTo>
                <a:lnTo>
                  <a:pt x="145" y="90"/>
                </a:lnTo>
                <a:close/>
                <a:moveTo>
                  <a:pt x="55" y="90"/>
                </a:moveTo>
                <a:cubicBezTo>
                  <a:pt x="16" y="55"/>
                  <a:pt x="16" y="55"/>
                  <a:pt x="16" y="55"/>
                </a:cubicBezTo>
                <a:cubicBezTo>
                  <a:pt x="16" y="126"/>
                  <a:pt x="16" y="126"/>
                  <a:pt x="16" y="126"/>
                </a:cubicBezTo>
                <a:lnTo>
                  <a:pt x="55" y="90"/>
                </a:lnTo>
                <a:close/>
                <a:moveTo>
                  <a:pt x="164" y="16"/>
                </a:moveTo>
                <a:cubicBezTo>
                  <a:pt x="36" y="16"/>
                  <a:pt x="36" y="16"/>
                  <a:pt x="36" y="16"/>
                </a:cubicBezTo>
                <a:cubicBezTo>
                  <a:pt x="26" y="16"/>
                  <a:pt x="18" y="22"/>
                  <a:pt x="16" y="31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83" y="33"/>
                  <a:pt x="183" y="33"/>
                  <a:pt x="183" y="33"/>
                </a:cubicBezTo>
                <a:cubicBezTo>
                  <a:pt x="182" y="23"/>
                  <a:pt x="174" y="16"/>
                  <a:pt x="164" y="16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67"/>
          <p:cNvSpPr>
            <a:spLocks noEditPoints="1"/>
          </p:cNvSpPr>
          <p:nvPr/>
        </p:nvSpPr>
        <p:spPr bwMode="auto">
          <a:xfrm>
            <a:off x="7562850" y="1065213"/>
            <a:ext cx="444500" cy="414338"/>
          </a:xfrm>
          <a:custGeom>
            <a:avLst/>
            <a:gdLst>
              <a:gd name="T0" fmla="*/ 184 w 200"/>
              <a:gd name="T1" fmla="*/ 100 h 186"/>
              <a:gd name="T2" fmla="*/ 184 w 200"/>
              <a:gd name="T3" fmla="*/ 56 h 186"/>
              <a:gd name="T4" fmla="*/ 145 w 200"/>
              <a:gd name="T5" fmla="*/ 90 h 186"/>
              <a:gd name="T6" fmla="*/ 100 w 200"/>
              <a:gd name="T7" fmla="*/ 129 h 186"/>
              <a:gd name="T8" fmla="*/ 69 w 200"/>
              <a:gd name="T9" fmla="*/ 103 h 186"/>
              <a:gd name="T10" fmla="*/ 18 w 200"/>
              <a:gd name="T11" fmla="*/ 148 h 186"/>
              <a:gd name="T12" fmla="*/ 36 w 200"/>
              <a:gd name="T13" fmla="*/ 160 h 186"/>
              <a:gd name="T14" fmla="*/ 109 w 200"/>
              <a:gd name="T15" fmla="*/ 160 h 186"/>
              <a:gd name="T16" fmla="*/ 121 w 200"/>
              <a:gd name="T17" fmla="*/ 176 h 186"/>
              <a:gd name="T18" fmla="*/ 20 w 200"/>
              <a:gd name="T19" fmla="*/ 176 h 186"/>
              <a:gd name="T20" fmla="*/ 0 w 200"/>
              <a:gd name="T21" fmla="*/ 156 h 186"/>
              <a:gd name="T22" fmla="*/ 0 w 200"/>
              <a:gd name="T23" fmla="*/ 20 h 186"/>
              <a:gd name="T24" fmla="*/ 20 w 200"/>
              <a:gd name="T25" fmla="*/ 0 h 186"/>
              <a:gd name="T26" fmla="*/ 180 w 200"/>
              <a:gd name="T27" fmla="*/ 0 h 186"/>
              <a:gd name="T28" fmla="*/ 200 w 200"/>
              <a:gd name="T29" fmla="*/ 20 h 186"/>
              <a:gd name="T30" fmla="*/ 200 w 200"/>
              <a:gd name="T31" fmla="*/ 119 h 186"/>
              <a:gd name="T32" fmla="*/ 184 w 200"/>
              <a:gd name="T33" fmla="*/ 100 h 186"/>
              <a:gd name="T34" fmla="*/ 16 w 200"/>
              <a:gd name="T35" fmla="*/ 126 h 186"/>
              <a:gd name="T36" fmla="*/ 55 w 200"/>
              <a:gd name="T37" fmla="*/ 90 h 186"/>
              <a:gd name="T38" fmla="*/ 16 w 200"/>
              <a:gd name="T39" fmla="*/ 55 h 186"/>
              <a:gd name="T40" fmla="*/ 16 w 200"/>
              <a:gd name="T41" fmla="*/ 126 h 186"/>
              <a:gd name="T42" fmla="*/ 164 w 200"/>
              <a:gd name="T43" fmla="*/ 16 h 186"/>
              <a:gd name="T44" fmla="*/ 36 w 200"/>
              <a:gd name="T45" fmla="*/ 16 h 186"/>
              <a:gd name="T46" fmla="*/ 16 w 200"/>
              <a:gd name="T47" fmla="*/ 31 h 186"/>
              <a:gd name="T48" fmla="*/ 100 w 200"/>
              <a:gd name="T49" fmla="*/ 106 h 186"/>
              <a:gd name="T50" fmla="*/ 184 w 200"/>
              <a:gd name="T51" fmla="*/ 33 h 186"/>
              <a:gd name="T52" fmla="*/ 164 w 200"/>
              <a:gd name="T53" fmla="*/ 16 h 186"/>
              <a:gd name="T54" fmla="*/ 160 w 200"/>
              <a:gd name="T55" fmla="*/ 106 h 186"/>
              <a:gd name="T56" fmla="*/ 200 w 200"/>
              <a:gd name="T57" fmla="*/ 146 h 186"/>
              <a:gd name="T58" fmla="*/ 160 w 200"/>
              <a:gd name="T59" fmla="*/ 186 h 186"/>
              <a:gd name="T60" fmla="*/ 120 w 200"/>
              <a:gd name="T61" fmla="*/ 146 h 186"/>
              <a:gd name="T62" fmla="*/ 160 w 200"/>
              <a:gd name="T63" fmla="*/ 106 h 186"/>
              <a:gd name="T64" fmla="*/ 152 w 200"/>
              <a:gd name="T65" fmla="*/ 176 h 186"/>
              <a:gd name="T66" fmla="*/ 168 w 200"/>
              <a:gd name="T67" fmla="*/ 176 h 186"/>
              <a:gd name="T68" fmla="*/ 168 w 200"/>
              <a:gd name="T69" fmla="*/ 163 h 186"/>
              <a:gd name="T70" fmla="*/ 152 w 200"/>
              <a:gd name="T71" fmla="*/ 163 h 186"/>
              <a:gd name="T72" fmla="*/ 152 w 200"/>
              <a:gd name="T73" fmla="*/ 176 h 186"/>
              <a:gd name="T74" fmla="*/ 152 w 200"/>
              <a:gd name="T75" fmla="*/ 156 h 186"/>
              <a:gd name="T76" fmla="*/ 168 w 200"/>
              <a:gd name="T77" fmla="*/ 156 h 186"/>
              <a:gd name="T78" fmla="*/ 168 w 200"/>
              <a:gd name="T79" fmla="*/ 116 h 186"/>
              <a:gd name="T80" fmla="*/ 152 w 200"/>
              <a:gd name="T81" fmla="*/ 116 h 186"/>
              <a:gd name="T82" fmla="*/ 152 w 200"/>
              <a:gd name="T83" fmla="*/ 156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00" h="186">
                <a:moveTo>
                  <a:pt x="184" y="100"/>
                </a:moveTo>
                <a:cubicBezTo>
                  <a:pt x="184" y="56"/>
                  <a:pt x="184" y="56"/>
                  <a:pt x="184" y="56"/>
                </a:cubicBezTo>
                <a:cubicBezTo>
                  <a:pt x="145" y="90"/>
                  <a:pt x="145" y="90"/>
                  <a:pt x="145" y="90"/>
                </a:cubicBezTo>
                <a:cubicBezTo>
                  <a:pt x="100" y="129"/>
                  <a:pt x="100" y="129"/>
                  <a:pt x="100" y="129"/>
                </a:cubicBezTo>
                <a:cubicBezTo>
                  <a:pt x="69" y="103"/>
                  <a:pt x="69" y="103"/>
                  <a:pt x="69" y="103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21" y="155"/>
                  <a:pt x="28" y="160"/>
                  <a:pt x="36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12" y="166"/>
                  <a:pt x="116" y="171"/>
                  <a:pt x="121" y="176"/>
                </a:cubicBezTo>
                <a:cubicBezTo>
                  <a:pt x="20" y="176"/>
                  <a:pt x="20" y="176"/>
                  <a:pt x="20" y="176"/>
                </a:cubicBezTo>
                <a:cubicBezTo>
                  <a:pt x="9" y="176"/>
                  <a:pt x="0" y="167"/>
                  <a:pt x="0" y="156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19"/>
                  <a:pt x="200" y="119"/>
                  <a:pt x="200" y="119"/>
                </a:cubicBezTo>
                <a:cubicBezTo>
                  <a:pt x="195" y="104"/>
                  <a:pt x="191" y="106"/>
                  <a:pt x="184" y="100"/>
                </a:cubicBezTo>
                <a:close/>
                <a:moveTo>
                  <a:pt x="16" y="126"/>
                </a:moveTo>
                <a:cubicBezTo>
                  <a:pt x="55" y="90"/>
                  <a:pt x="55" y="90"/>
                  <a:pt x="55" y="90"/>
                </a:cubicBezTo>
                <a:cubicBezTo>
                  <a:pt x="16" y="55"/>
                  <a:pt x="16" y="55"/>
                  <a:pt x="16" y="55"/>
                </a:cubicBezTo>
                <a:lnTo>
                  <a:pt x="16" y="126"/>
                </a:lnTo>
                <a:close/>
                <a:moveTo>
                  <a:pt x="164" y="16"/>
                </a:moveTo>
                <a:cubicBezTo>
                  <a:pt x="36" y="16"/>
                  <a:pt x="36" y="16"/>
                  <a:pt x="36" y="16"/>
                </a:cubicBezTo>
                <a:cubicBezTo>
                  <a:pt x="26" y="16"/>
                  <a:pt x="19" y="22"/>
                  <a:pt x="16" y="31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84" y="33"/>
                  <a:pt x="184" y="33"/>
                  <a:pt x="184" y="33"/>
                </a:cubicBezTo>
                <a:cubicBezTo>
                  <a:pt x="182" y="23"/>
                  <a:pt x="174" y="16"/>
                  <a:pt x="164" y="16"/>
                </a:cubicBezTo>
                <a:close/>
                <a:moveTo>
                  <a:pt x="160" y="106"/>
                </a:moveTo>
                <a:cubicBezTo>
                  <a:pt x="182" y="106"/>
                  <a:pt x="200" y="124"/>
                  <a:pt x="200" y="146"/>
                </a:cubicBezTo>
                <a:cubicBezTo>
                  <a:pt x="200" y="168"/>
                  <a:pt x="182" y="186"/>
                  <a:pt x="160" y="186"/>
                </a:cubicBezTo>
                <a:cubicBezTo>
                  <a:pt x="138" y="186"/>
                  <a:pt x="120" y="168"/>
                  <a:pt x="120" y="146"/>
                </a:cubicBezTo>
                <a:cubicBezTo>
                  <a:pt x="120" y="124"/>
                  <a:pt x="138" y="106"/>
                  <a:pt x="160" y="106"/>
                </a:cubicBezTo>
                <a:close/>
                <a:moveTo>
                  <a:pt x="152" y="176"/>
                </a:moveTo>
                <a:cubicBezTo>
                  <a:pt x="168" y="176"/>
                  <a:pt x="168" y="176"/>
                  <a:pt x="168" y="176"/>
                </a:cubicBezTo>
                <a:cubicBezTo>
                  <a:pt x="168" y="163"/>
                  <a:pt x="168" y="163"/>
                  <a:pt x="168" y="163"/>
                </a:cubicBezTo>
                <a:cubicBezTo>
                  <a:pt x="152" y="163"/>
                  <a:pt x="152" y="163"/>
                  <a:pt x="152" y="163"/>
                </a:cubicBezTo>
                <a:lnTo>
                  <a:pt x="152" y="176"/>
                </a:lnTo>
                <a:close/>
                <a:moveTo>
                  <a:pt x="152" y="156"/>
                </a:moveTo>
                <a:cubicBezTo>
                  <a:pt x="168" y="156"/>
                  <a:pt x="168" y="156"/>
                  <a:pt x="168" y="156"/>
                </a:cubicBezTo>
                <a:cubicBezTo>
                  <a:pt x="168" y="116"/>
                  <a:pt x="168" y="116"/>
                  <a:pt x="168" y="116"/>
                </a:cubicBezTo>
                <a:cubicBezTo>
                  <a:pt x="152" y="116"/>
                  <a:pt x="152" y="116"/>
                  <a:pt x="152" y="116"/>
                </a:cubicBezTo>
                <a:lnTo>
                  <a:pt x="152" y="156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68"/>
          <p:cNvSpPr>
            <a:spLocks noEditPoints="1"/>
          </p:cNvSpPr>
          <p:nvPr/>
        </p:nvSpPr>
        <p:spPr bwMode="auto">
          <a:xfrm>
            <a:off x="4286250" y="1589088"/>
            <a:ext cx="438150" cy="428625"/>
          </a:xfrm>
          <a:custGeom>
            <a:avLst/>
            <a:gdLst>
              <a:gd name="T0" fmla="*/ 99 w 197"/>
              <a:gd name="T1" fmla="*/ 191 h 192"/>
              <a:gd name="T2" fmla="*/ 99 w 197"/>
              <a:gd name="T3" fmla="*/ 192 h 192"/>
              <a:gd name="T4" fmla="*/ 99 w 197"/>
              <a:gd name="T5" fmla="*/ 191 h 192"/>
              <a:gd name="T6" fmla="*/ 99 w 197"/>
              <a:gd name="T7" fmla="*/ 192 h 192"/>
              <a:gd name="T8" fmla="*/ 99 w 197"/>
              <a:gd name="T9" fmla="*/ 191 h 192"/>
              <a:gd name="T10" fmla="*/ 3 w 197"/>
              <a:gd name="T11" fmla="*/ 64 h 192"/>
              <a:gd name="T12" fmla="*/ 3 w 197"/>
              <a:gd name="T13" fmla="*/ 55 h 192"/>
              <a:gd name="T14" fmla="*/ 51 w 197"/>
              <a:gd name="T15" fmla="*/ 10 h 192"/>
              <a:gd name="T16" fmla="*/ 99 w 197"/>
              <a:gd name="T17" fmla="*/ 49 h 192"/>
              <a:gd name="T18" fmla="*/ 146 w 197"/>
              <a:gd name="T19" fmla="*/ 10 h 192"/>
              <a:gd name="T20" fmla="*/ 194 w 197"/>
              <a:gd name="T21" fmla="*/ 55 h 192"/>
              <a:gd name="T22" fmla="*/ 194 w 197"/>
              <a:gd name="T23" fmla="*/ 64 h 192"/>
              <a:gd name="T24" fmla="*/ 99 w 197"/>
              <a:gd name="T25" fmla="*/ 191 h 192"/>
              <a:gd name="T26" fmla="*/ 27 w 197"/>
              <a:gd name="T27" fmla="*/ 32 h 192"/>
              <a:gd name="T28" fmla="*/ 37 w 197"/>
              <a:gd name="T29" fmla="*/ 108 h 192"/>
              <a:gd name="T30" fmla="*/ 81 w 197"/>
              <a:gd name="T31" fmla="*/ 44 h 192"/>
              <a:gd name="T32" fmla="*/ 27 w 197"/>
              <a:gd name="T33" fmla="*/ 3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97" h="192">
                <a:moveTo>
                  <a:pt x="99" y="191"/>
                </a:moveTo>
                <a:cubicBezTo>
                  <a:pt x="99" y="191"/>
                  <a:pt x="99" y="192"/>
                  <a:pt x="99" y="192"/>
                </a:cubicBezTo>
                <a:cubicBezTo>
                  <a:pt x="99" y="192"/>
                  <a:pt x="99" y="192"/>
                  <a:pt x="99" y="191"/>
                </a:cubicBezTo>
                <a:cubicBezTo>
                  <a:pt x="99" y="192"/>
                  <a:pt x="99" y="192"/>
                  <a:pt x="99" y="192"/>
                </a:cubicBezTo>
                <a:cubicBezTo>
                  <a:pt x="99" y="192"/>
                  <a:pt x="99" y="191"/>
                  <a:pt x="99" y="191"/>
                </a:cubicBezTo>
                <a:cubicBezTo>
                  <a:pt x="1" y="127"/>
                  <a:pt x="3" y="64"/>
                  <a:pt x="3" y="64"/>
                </a:cubicBezTo>
                <a:cubicBezTo>
                  <a:pt x="3" y="64"/>
                  <a:pt x="3" y="62"/>
                  <a:pt x="3" y="55"/>
                </a:cubicBezTo>
                <a:cubicBezTo>
                  <a:pt x="3" y="30"/>
                  <a:pt x="25" y="10"/>
                  <a:pt x="51" y="10"/>
                </a:cubicBezTo>
                <a:cubicBezTo>
                  <a:pt x="95" y="10"/>
                  <a:pt x="99" y="49"/>
                  <a:pt x="99" y="49"/>
                </a:cubicBezTo>
                <a:cubicBezTo>
                  <a:pt x="99" y="49"/>
                  <a:pt x="103" y="10"/>
                  <a:pt x="146" y="10"/>
                </a:cubicBezTo>
                <a:cubicBezTo>
                  <a:pt x="172" y="10"/>
                  <a:pt x="194" y="30"/>
                  <a:pt x="194" y="55"/>
                </a:cubicBezTo>
                <a:cubicBezTo>
                  <a:pt x="194" y="62"/>
                  <a:pt x="194" y="64"/>
                  <a:pt x="194" y="64"/>
                </a:cubicBezTo>
                <a:cubicBezTo>
                  <a:pt x="194" y="64"/>
                  <a:pt x="197" y="127"/>
                  <a:pt x="99" y="191"/>
                </a:cubicBezTo>
                <a:close/>
                <a:moveTo>
                  <a:pt x="27" y="32"/>
                </a:moveTo>
                <a:cubicBezTo>
                  <a:pt x="0" y="66"/>
                  <a:pt x="39" y="112"/>
                  <a:pt x="37" y="108"/>
                </a:cubicBezTo>
                <a:cubicBezTo>
                  <a:pt x="5" y="0"/>
                  <a:pt x="81" y="44"/>
                  <a:pt x="81" y="44"/>
                </a:cubicBezTo>
                <a:cubicBezTo>
                  <a:pt x="81" y="44"/>
                  <a:pt x="59" y="5"/>
                  <a:pt x="27" y="32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69"/>
          <p:cNvSpPr>
            <a:spLocks noEditPoints="1"/>
          </p:cNvSpPr>
          <p:nvPr/>
        </p:nvSpPr>
        <p:spPr bwMode="auto">
          <a:xfrm>
            <a:off x="4840288" y="1611313"/>
            <a:ext cx="436563" cy="406400"/>
          </a:xfrm>
          <a:custGeom>
            <a:avLst/>
            <a:gdLst>
              <a:gd name="T0" fmla="*/ 98 w 196"/>
              <a:gd name="T1" fmla="*/ 181 h 182"/>
              <a:gd name="T2" fmla="*/ 98 w 196"/>
              <a:gd name="T3" fmla="*/ 182 h 182"/>
              <a:gd name="T4" fmla="*/ 98 w 196"/>
              <a:gd name="T5" fmla="*/ 181 h 182"/>
              <a:gd name="T6" fmla="*/ 98 w 196"/>
              <a:gd name="T7" fmla="*/ 182 h 182"/>
              <a:gd name="T8" fmla="*/ 98 w 196"/>
              <a:gd name="T9" fmla="*/ 181 h 182"/>
              <a:gd name="T10" fmla="*/ 2 w 196"/>
              <a:gd name="T11" fmla="*/ 54 h 182"/>
              <a:gd name="T12" fmla="*/ 2 w 196"/>
              <a:gd name="T13" fmla="*/ 45 h 182"/>
              <a:gd name="T14" fmla="*/ 50 w 196"/>
              <a:gd name="T15" fmla="*/ 0 h 182"/>
              <a:gd name="T16" fmla="*/ 98 w 196"/>
              <a:gd name="T17" fmla="*/ 39 h 182"/>
              <a:gd name="T18" fmla="*/ 145 w 196"/>
              <a:gd name="T19" fmla="*/ 0 h 182"/>
              <a:gd name="T20" fmla="*/ 193 w 196"/>
              <a:gd name="T21" fmla="*/ 45 h 182"/>
              <a:gd name="T22" fmla="*/ 193 w 196"/>
              <a:gd name="T23" fmla="*/ 54 h 182"/>
              <a:gd name="T24" fmla="*/ 98 w 196"/>
              <a:gd name="T25" fmla="*/ 181 h 182"/>
              <a:gd name="T26" fmla="*/ 169 w 196"/>
              <a:gd name="T27" fmla="*/ 58 h 182"/>
              <a:gd name="T28" fmla="*/ 142 w 196"/>
              <a:gd name="T29" fmla="*/ 22 h 182"/>
              <a:gd name="T30" fmla="*/ 98 w 196"/>
              <a:gd name="T31" fmla="*/ 68 h 182"/>
              <a:gd name="T32" fmla="*/ 54 w 196"/>
              <a:gd name="T33" fmla="*/ 22 h 182"/>
              <a:gd name="T34" fmla="*/ 25 w 196"/>
              <a:gd name="T35" fmla="*/ 58 h 182"/>
              <a:gd name="T36" fmla="*/ 25 w 196"/>
              <a:gd name="T37" fmla="*/ 64 h 182"/>
              <a:gd name="T38" fmla="*/ 97 w 196"/>
              <a:gd name="T39" fmla="*/ 151 h 182"/>
              <a:gd name="T40" fmla="*/ 97 w 196"/>
              <a:gd name="T41" fmla="*/ 151 h 182"/>
              <a:gd name="T42" fmla="*/ 98 w 196"/>
              <a:gd name="T43" fmla="*/ 151 h 182"/>
              <a:gd name="T44" fmla="*/ 98 w 196"/>
              <a:gd name="T45" fmla="*/ 151 h 182"/>
              <a:gd name="T46" fmla="*/ 98 w 196"/>
              <a:gd name="T47" fmla="*/ 151 h 182"/>
              <a:gd name="T48" fmla="*/ 169 w 196"/>
              <a:gd name="T49" fmla="*/ 64 h 182"/>
              <a:gd name="T50" fmla="*/ 169 w 196"/>
              <a:gd name="T51" fmla="*/ 58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96" h="182">
                <a:moveTo>
                  <a:pt x="98" y="181"/>
                </a:moveTo>
                <a:cubicBezTo>
                  <a:pt x="98" y="181"/>
                  <a:pt x="98" y="182"/>
                  <a:pt x="98" y="182"/>
                </a:cubicBezTo>
                <a:cubicBezTo>
                  <a:pt x="98" y="182"/>
                  <a:pt x="98" y="182"/>
                  <a:pt x="98" y="181"/>
                </a:cubicBezTo>
                <a:cubicBezTo>
                  <a:pt x="98" y="182"/>
                  <a:pt x="98" y="182"/>
                  <a:pt x="98" y="182"/>
                </a:cubicBezTo>
                <a:cubicBezTo>
                  <a:pt x="98" y="182"/>
                  <a:pt x="98" y="181"/>
                  <a:pt x="98" y="181"/>
                </a:cubicBezTo>
                <a:cubicBezTo>
                  <a:pt x="0" y="117"/>
                  <a:pt x="2" y="54"/>
                  <a:pt x="2" y="54"/>
                </a:cubicBezTo>
                <a:cubicBezTo>
                  <a:pt x="2" y="54"/>
                  <a:pt x="2" y="52"/>
                  <a:pt x="2" y="45"/>
                </a:cubicBezTo>
                <a:cubicBezTo>
                  <a:pt x="2" y="20"/>
                  <a:pt x="24" y="0"/>
                  <a:pt x="50" y="0"/>
                </a:cubicBezTo>
                <a:cubicBezTo>
                  <a:pt x="94" y="0"/>
                  <a:pt x="98" y="39"/>
                  <a:pt x="98" y="39"/>
                </a:cubicBezTo>
                <a:cubicBezTo>
                  <a:pt x="98" y="39"/>
                  <a:pt x="102" y="0"/>
                  <a:pt x="145" y="0"/>
                </a:cubicBezTo>
                <a:cubicBezTo>
                  <a:pt x="171" y="0"/>
                  <a:pt x="193" y="20"/>
                  <a:pt x="193" y="45"/>
                </a:cubicBezTo>
                <a:cubicBezTo>
                  <a:pt x="193" y="52"/>
                  <a:pt x="193" y="54"/>
                  <a:pt x="193" y="54"/>
                </a:cubicBezTo>
                <a:cubicBezTo>
                  <a:pt x="193" y="54"/>
                  <a:pt x="196" y="117"/>
                  <a:pt x="98" y="181"/>
                </a:cubicBezTo>
                <a:close/>
                <a:moveTo>
                  <a:pt x="169" y="58"/>
                </a:moveTo>
                <a:cubicBezTo>
                  <a:pt x="169" y="40"/>
                  <a:pt x="161" y="22"/>
                  <a:pt x="142" y="22"/>
                </a:cubicBezTo>
                <a:cubicBezTo>
                  <a:pt x="111" y="22"/>
                  <a:pt x="98" y="68"/>
                  <a:pt x="98" y="68"/>
                </a:cubicBezTo>
                <a:cubicBezTo>
                  <a:pt x="98" y="68"/>
                  <a:pt x="85" y="22"/>
                  <a:pt x="54" y="22"/>
                </a:cubicBezTo>
                <a:cubicBezTo>
                  <a:pt x="35" y="22"/>
                  <a:pt x="25" y="40"/>
                  <a:pt x="25" y="58"/>
                </a:cubicBezTo>
                <a:cubicBezTo>
                  <a:pt x="25" y="62"/>
                  <a:pt x="25" y="64"/>
                  <a:pt x="25" y="64"/>
                </a:cubicBezTo>
                <a:cubicBezTo>
                  <a:pt x="25" y="64"/>
                  <a:pt x="28" y="105"/>
                  <a:pt x="97" y="151"/>
                </a:cubicBezTo>
                <a:cubicBezTo>
                  <a:pt x="97" y="151"/>
                  <a:pt x="97" y="151"/>
                  <a:pt x="97" y="151"/>
                </a:cubicBezTo>
                <a:cubicBezTo>
                  <a:pt x="98" y="151"/>
                  <a:pt x="98" y="151"/>
                  <a:pt x="98" y="151"/>
                </a:cubicBezTo>
                <a:cubicBezTo>
                  <a:pt x="98" y="151"/>
                  <a:pt x="98" y="151"/>
                  <a:pt x="98" y="151"/>
                </a:cubicBezTo>
                <a:cubicBezTo>
                  <a:pt x="98" y="151"/>
                  <a:pt x="98" y="151"/>
                  <a:pt x="98" y="151"/>
                </a:cubicBezTo>
                <a:cubicBezTo>
                  <a:pt x="168" y="105"/>
                  <a:pt x="169" y="64"/>
                  <a:pt x="169" y="64"/>
                </a:cubicBezTo>
                <a:cubicBezTo>
                  <a:pt x="169" y="64"/>
                  <a:pt x="169" y="62"/>
                  <a:pt x="169" y="58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70"/>
          <p:cNvSpPr>
            <a:spLocks noEditPoints="1"/>
          </p:cNvSpPr>
          <p:nvPr/>
        </p:nvSpPr>
        <p:spPr bwMode="auto">
          <a:xfrm>
            <a:off x="5432425" y="1598613"/>
            <a:ext cx="358775" cy="436563"/>
          </a:xfrm>
          <a:custGeom>
            <a:avLst/>
            <a:gdLst>
              <a:gd name="T0" fmla="*/ 0 w 161"/>
              <a:gd name="T1" fmla="*/ 196 h 196"/>
              <a:gd name="T2" fmla="*/ 20 w 161"/>
              <a:gd name="T3" fmla="*/ 148 h 196"/>
              <a:gd name="T4" fmla="*/ 41 w 161"/>
              <a:gd name="T5" fmla="*/ 132 h 196"/>
              <a:gd name="T6" fmla="*/ 124 w 161"/>
              <a:gd name="T7" fmla="*/ 132 h 196"/>
              <a:gd name="T8" fmla="*/ 144 w 161"/>
              <a:gd name="T9" fmla="*/ 148 h 196"/>
              <a:gd name="T10" fmla="*/ 161 w 161"/>
              <a:gd name="T11" fmla="*/ 196 h 196"/>
              <a:gd name="T12" fmla="*/ 0 w 161"/>
              <a:gd name="T13" fmla="*/ 196 h 196"/>
              <a:gd name="T14" fmla="*/ 80 w 161"/>
              <a:gd name="T15" fmla="*/ 128 h 196"/>
              <a:gd name="T16" fmla="*/ 16 w 161"/>
              <a:gd name="T17" fmla="*/ 64 h 196"/>
              <a:gd name="T18" fmla="*/ 80 w 161"/>
              <a:gd name="T19" fmla="*/ 0 h 196"/>
              <a:gd name="T20" fmla="*/ 144 w 161"/>
              <a:gd name="T21" fmla="*/ 64 h 196"/>
              <a:gd name="T22" fmla="*/ 80 w 161"/>
              <a:gd name="T23" fmla="*/ 128 h 196"/>
              <a:gd name="T24" fmla="*/ 70 w 161"/>
              <a:gd name="T25" fmla="*/ 17 h 196"/>
              <a:gd name="T26" fmla="*/ 31 w 161"/>
              <a:gd name="T27" fmla="*/ 64 h 196"/>
              <a:gd name="T28" fmla="*/ 80 w 161"/>
              <a:gd name="T29" fmla="*/ 113 h 196"/>
              <a:gd name="T30" fmla="*/ 129 w 161"/>
              <a:gd name="T31" fmla="*/ 64 h 196"/>
              <a:gd name="T32" fmla="*/ 70 w 161"/>
              <a:gd name="T33" fmla="*/ 17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1" h="196">
                <a:moveTo>
                  <a:pt x="0" y="196"/>
                </a:moveTo>
                <a:cubicBezTo>
                  <a:pt x="20" y="148"/>
                  <a:pt x="20" y="148"/>
                  <a:pt x="20" y="148"/>
                </a:cubicBezTo>
                <a:cubicBezTo>
                  <a:pt x="20" y="148"/>
                  <a:pt x="25" y="132"/>
                  <a:pt x="41" y="132"/>
                </a:cubicBezTo>
                <a:cubicBezTo>
                  <a:pt x="124" y="132"/>
                  <a:pt x="124" y="132"/>
                  <a:pt x="124" y="132"/>
                </a:cubicBezTo>
                <a:cubicBezTo>
                  <a:pt x="139" y="132"/>
                  <a:pt x="144" y="148"/>
                  <a:pt x="144" y="148"/>
                </a:cubicBezTo>
                <a:cubicBezTo>
                  <a:pt x="161" y="196"/>
                  <a:pt x="161" y="196"/>
                  <a:pt x="161" y="196"/>
                </a:cubicBezTo>
                <a:lnTo>
                  <a:pt x="0" y="196"/>
                </a:lnTo>
                <a:close/>
                <a:moveTo>
                  <a:pt x="80" y="128"/>
                </a:moveTo>
                <a:cubicBezTo>
                  <a:pt x="45" y="128"/>
                  <a:pt x="16" y="99"/>
                  <a:pt x="16" y="64"/>
                </a:cubicBezTo>
                <a:cubicBezTo>
                  <a:pt x="16" y="29"/>
                  <a:pt x="45" y="0"/>
                  <a:pt x="80" y="0"/>
                </a:cubicBezTo>
                <a:cubicBezTo>
                  <a:pt x="116" y="0"/>
                  <a:pt x="144" y="29"/>
                  <a:pt x="144" y="64"/>
                </a:cubicBezTo>
                <a:cubicBezTo>
                  <a:pt x="144" y="99"/>
                  <a:pt x="116" y="128"/>
                  <a:pt x="80" y="128"/>
                </a:cubicBezTo>
                <a:close/>
                <a:moveTo>
                  <a:pt x="70" y="17"/>
                </a:moveTo>
                <a:cubicBezTo>
                  <a:pt x="50" y="24"/>
                  <a:pt x="74" y="49"/>
                  <a:pt x="31" y="64"/>
                </a:cubicBezTo>
                <a:cubicBezTo>
                  <a:pt x="31" y="91"/>
                  <a:pt x="53" y="113"/>
                  <a:pt x="80" y="113"/>
                </a:cubicBezTo>
                <a:cubicBezTo>
                  <a:pt x="107" y="113"/>
                  <a:pt x="129" y="91"/>
                  <a:pt x="129" y="64"/>
                </a:cubicBezTo>
                <a:cubicBezTo>
                  <a:pt x="104" y="43"/>
                  <a:pt x="62" y="53"/>
                  <a:pt x="70" y="17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71"/>
          <p:cNvSpPr>
            <a:spLocks noEditPoints="1"/>
          </p:cNvSpPr>
          <p:nvPr/>
        </p:nvSpPr>
        <p:spPr bwMode="auto">
          <a:xfrm>
            <a:off x="5930900" y="1598613"/>
            <a:ext cx="446088" cy="436563"/>
          </a:xfrm>
          <a:custGeom>
            <a:avLst/>
            <a:gdLst>
              <a:gd name="T0" fmla="*/ 160 w 200"/>
              <a:gd name="T1" fmla="*/ 194 h 196"/>
              <a:gd name="T2" fmla="*/ 120 w 200"/>
              <a:gd name="T3" fmla="*/ 154 h 196"/>
              <a:gd name="T4" fmla="*/ 160 w 200"/>
              <a:gd name="T5" fmla="*/ 114 h 196"/>
              <a:gd name="T6" fmla="*/ 200 w 200"/>
              <a:gd name="T7" fmla="*/ 154 h 196"/>
              <a:gd name="T8" fmla="*/ 160 w 200"/>
              <a:gd name="T9" fmla="*/ 194 h 196"/>
              <a:gd name="T10" fmla="*/ 184 w 200"/>
              <a:gd name="T11" fmla="*/ 148 h 196"/>
              <a:gd name="T12" fmla="*/ 168 w 200"/>
              <a:gd name="T13" fmla="*/ 148 h 196"/>
              <a:gd name="T14" fmla="*/ 168 w 200"/>
              <a:gd name="T15" fmla="*/ 132 h 196"/>
              <a:gd name="T16" fmla="*/ 152 w 200"/>
              <a:gd name="T17" fmla="*/ 132 h 196"/>
              <a:gd name="T18" fmla="*/ 152 w 200"/>
              <a:gd name="T19" fmla="*/ 148 h 196"/>
              <a:gd name="T20" fmla="*/ 136 w 200"/>
              <a:gd name="T21" fmla="*/ 148 h 196"/>
              <a:gd name="T22" fmla="*/ 136 w 200"/>
              <a:gd name="T23" fmla="*/ 164 h 196"/>
              <a:gd name="T24" fmla="*/ 152 w 200"/>
              <a:gd name="T25" fmla="*/ 164 h 196"/>
              <a:gd name="T26" fmla="*/ 152 w 200"/>
              <a:gd name="T27" fmla="*/ 180 h 196"/>
              <a:gd name="T28" fmla="*/ 168 w 200"/>
              <a:gd name="T29" fmla="*/ 180 h 196"/>
              <a:gd name="T30" fmla="*/ 168 w 200"/>
              <a:gd name="T31" fmla="*/ 164 h 196"/>
              <a:gd name="T32" fmla="*/ 184 w 200"/>
              <a:gd name="T33" fmla="*/ 164 h 196"/>
              <a:gd name="T34" fmla="*/ 184 w 200"/>
              <a:gd name="T35" fmla="*/ 148 h 196"/>
              <a:gd name="T36" fmla="*/ 80 w 200"/>
              <a:gd name="T37" fmla="*/ 128 h 196"/>
              <a:gd name="T38" fmla="*/ 16 w 200"/>
              <a:gd name="T39" fmla="*/ 64 h 196"/>
              <a:gd name="T40" fmla="*/ 80 w 200"/>
              <a:gd name="T41" fmla="*/ 0 h 196"/>
              <a:gd name="T42" fmla="*/ 144 w 200"/>
              <a:gd name="T43" fmla="*/ 64 h 196"/>
              <a:gd name="T44" fmla="*/ 80 w 200"/>
              <a:gd name="T45" fmla="*/ 128 h 196"/>
              <a:gd name="T46" fmla="*/ 70 w 200"/>
              <a:gd name="T47" fmla="*/ 17 h 196"/>
              <a:gd name="T48" fmla="*/ 31 w 200"/>
              <a:gd name="T49" fmla="*/ 64 h 196"/>
              <a:gd name="T50" fmla="*/ 80 w 200"/>
              <a:gd name="T51" fmla="*/ 113 h 196"/>
              <a:gd name="T52" fmla="*/ 129 w 200"/>
              <a:gd name="T53" fmla="*/ 64 h 196"/>
              <a:gd name="T54" fmla="*/ 70 w 200"/>
              <a:gd name="T55" fmla="*/ 17 h 196"/>
              <a:gd name="T56" fmla="*/ 40 w 200"/>
              <a:gd name="T57" fmla="*/ 132 h 196"/>
              <a:gd name="T58" fmla="*/ 113 w 200"/>
              <a:gd name="T59" fmla="*/ 132 h 196"/>
              <a:gd name="T60" fmla="*/ 108 w 200"/>
              <a:gd name="T61" fmla="*/ 154 h 196"/>
              <a:gd name="T62" fmla="*/ 129 w 200"/>
              <a:gd name="T63" fmla="*/ 196 h 196"/>
              <a:gd name="T64" fmla="*/ 0 w 200"/>
              <a:gd name="T65" fmla="*/ 196 h 196"/>
              <a:gd name="T66" fmla="*/ 20 w 200"/>
              <a:gd name="T67" fmla="*/ 148 h 196"/>
              <a:gd name="T68" fmla="*/ 40 w 200"/>
              <a:gd name="T69" fmla="*/ 132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0" h="196">
                <a:moveTo>
                  <a:pt x="160" y="194"/>
                </a:moveTo>
                <a:cubicBezTo>
                  <a:pt x="138" y="194"/>
                  <a:pt x="120" y="176"/>
                  <a:pt x="120" y="154"/>
                </a:cubicBezTo>
                <a:cubicBezTo>
                  <a:pt x="120" y="132"/>
                  <a:pt x="138" y="114"/>
                  <a:pt x="160" y="114"/>
                </a:cubicBezTo>
                <a:cubicBezTo>
                  <a:pt x="182" y="114"/>
                  <a:pt x="200" y="132"/>
                  <a:pt x="200" y="154"/>
                </a:cubicBezTo>
                <a:cubicBezTo>
                  <a:pt x="200" y="176"/>
                  <a:pt x="182" y="194"/>
                  <a:pt x="160" y="194"/>
                </a:cubicBezTo>
                <a:close/>
                <a:moveTo>
                  <a:pt x="184" y="148"/>
                </a:moveTo>
                <a:cubicBezTo>
                  <a:pt x="168" y="148"/>
                  <a:pt x="168" y="148"/>
                  <a:pt x="168" y="148"/>
                </a:cubicBezTo>
                <a:cubicBezTo>
                  <a:pt x="168" y="132"/>
                  <a:pt x="168" y="132"/>
                  <a:pt x="168" y="132"/>
                </a:cubicBezTo>
                <a:cubicBezTo>
                  <a:pt x="152" y="132"/>
                  <a:pt x="152" y="132"/>
                  <a:pt x="152" y="132"/>
                </a:cubicBezTo>
                <a:cubicBezTo>
                  <a:pt x="152" y="148"/>
                  <a:pt x="152" y="148"/>
                  <a:pt x="152" y="148"/>
                </a:cubicBezTo>
                <a:cubicBezTo>
                  <a:pt x="136" y="148"/>
                  <a:pt x="136" y="148"/>
                  <a:pt x="136" y="148"/>
                </a:cubicBezTo>
                <a:cubicBezTo>
                  <a:pt x="136" y="164"/>
                  <a:pt x="136" y="164"/>
                  <a:pt x="136" y="164"/>
                </a:cubicBezTo>
                <a:cubicBezTo>
                  <a:pt x="152" y="164"/>
                  <a:pt x="152" y="164"/>
                  <a:pt x="152" y="164"/>
                </a:cubicBezTo>
                <a:cubicBezTo>
                  <a:pt x="152" y="180"/>
                  <a:pt x="152" y="180"/>
                  <a:pt x="152" y="180"/>
                </a:cubicBezTo>
                <a:cubicBezTo>
                  <a:pt x="168" y="180"/>
                  <a:pt x="168" y="180"/>
                  <a:pt x="168" y="180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84" y="164"/>
                  <a:pt x="184" y="164"/>
                  <a:pt x="184" y="164"/>
                </a:cubicBezTo>
                <a:lnTo>
                  <a:pt x="184" y="148"/>
                </a:lnTo>
                <a:close/>
                <a:moveTo>
                  <a:pt x="80" y="128"/>
                </a:moveTo>
                <a:cubicBezTo>
                  <a:pt x="45" y="128"/>
                  <a:pt x="16" y="99"/>
                  <a:pt x="16" y="64"/>
                </a:cubicBezTo>
                <a:cubicBezTo>
                  <a:pt x="16" y="29"/>
                  <a:pt x="45" y="0"/>
                  <a:pt x="80" y="0"/>
                </a:cubicBezTo>
                <a:cubicBezTo>
                  <a:pt x="116" y="0"/>
                  <a:pt x="144" y="29"/>
                  <a:pt x="144" y="64"/>
                </a:cubicBezTo>
                <a:cubicBezTo>
                  <a:pt x="144" y="99"/>
                  <a:pt x="116" y="128"/>
                  <a:pt x="80" y="128"/>
                </a:cubicBezTo>
                <a:close/>
                <a:moveTo>
                  <a:pt x="70" y="17"/>
                </a:moveTo>
                <a:cubicBezTo>
                  <a:pt x="50" y="24"/>
                  <a:pt x="74" y="49"/>
                  <a:pt x="31" y="64"/>
                </a:cubicBezTo>
                <a:cubicBezTo>
                  <a:pt x="31" y="91"/>
                  <a:pt x="53" y="113"/>
                  <a:pt x="80" y="113"/>
                </a:cubicBezTo>
                <a:cubicBezTo>
                  <a:pt x="107" y="113"/>
                  <a:pt x="129" y="91"/>
                  <a:pt x="129" y="64"/>
                </a:cubicBezTo>
                <a:cubicBezTo>
                  <a:pt x="104" y="43"/>
                  <a:pt x="62" y="53"/>
                  <a:pt x="70" y="17"/>
                </a:cubicBezTo>
                <a:close/>
                <a:moveTo>
                  <a:pt x="40" y="132"/>
                </a:moveTo>
                <a:cubicBezTo>
                  <a:pt x="113" y="132"/>
                  <a:pt x="113" y="132"/>
                  <a:pt x="113" y="132"/>
                </a:cubicBezTo>
                <a:cubicBezTo>
                  <a:pt x="110" y="139"/>
                  <a:pt x="108" y="146"/>
                  <a:pt x="108" y="154"/>
                </a:cubicBezTo>
                <a:cubicBezTo>
                  <a:pt x="108" y="171"/>
                  <a:pt x="117" y="187"/>
                  <a:pt x="129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20" y="148"/>
                  <a:pt x="20" y="148"/>
                  <a:pt x="20" y="148"/>
                </a:cubicBezTo>
                <a:cubicBezTo>
                  <a:pt x="20" y="148"/>
                  <a:pt x="25" y="132"/>
                  <a:pt x="40" y="132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72"/>
          <p:cNvSpPr>
            <a:spLocks noEditPoints="1"/>
          </p:cNvSpPr>
          <p:nvPr/>
        </p:nvSpPr>
        <p:spPr bwMode="auto">
          <a:xfrm>
            <a:off x="6461125" y="1595438"/>
            <a:ext cx="447675" cy="436563"/>
          </a:xfrm>
          <a:custGeom>
            <a:avLst/>
            <a:gdLst>
              <a:gd name="T0" fmla="*/ 161 w 201"/>
              <a:gd name="T1" fmla="*/ 194 h 196"/>
              <a:gd name="T2" fmla="*/ 121 w 201"/>
              <a:gd name="T3" fmla="*/ 154 h 196"/>
              <a:gd name="T4" fmla="*/ 161 w 201"/>
              <a:gd name="T5" fmla="*/ 114 h 196"/>
              <a:gd name="T6" fmla="*/ 201 w 201"/>
              <a:gd name="T7" fmla="*/ 154 h 196"/>
              <a:gd name="T8" fmla="*/ 161 w 201"/>
              <a:gd name="T9" fmla="*/ 194 h 196"/>
              <a:gd name="T10" fmla="*/ 185 w 201"/>
              <a:gd name="T11" fmla="*/ 148 h 196"/>
              <a:gd name="T12" fmla="*/ 137 w 201"/>
              <a:gd name="T13" fmla="*/ 148 h 196"/>
              <a:gd name="T14" fmla="*/ 137 w 201"/>
              <a:gd name="T15" fmla="*/ 164 h 196"/>
              <a:gd name="T16" fmla="*/ 185 w 201"/>
              <a:gd name="T17" fmla="*/ 164 h 196"/>
              <a:gd name="T18" fmla="*/ 185 w 201"/>
              <a:gd name="T19" fmla="*/ 148 h 196"/>
              <a:gd name="T20" fmla="*/ 81 w 201"/>
              <a:gd name="T21" fmla="*/ 128 h 196"/>
              <a:gd name="T22" fmla="*/ 17 w 201"/>
              <a:gd name="T23" fmla="*/ 64 h 196"/>
              <a:gd name="T24" fmla="*/ 81 w 201"/>
              <a:gd name="T25" fmla="*/ 0 h 196"/>
              <a:gd name="T26" fmla="*/ 145 w 201"/>
              <a:gd name="T27" fmla="*/ 64 h 196"/>
              <a:gd name="T28" fmla="*/ 81 w 201"/>
              <a:gd name="T29" fmla="*/ 128 h 196"/>
              <a:gd name="T30" fmla="*/ 70 w 201"/>
              <a:gd name="T31" fmla="*/ 17 h 196"/>
              <a:gd name="T32" fmla="*/ 32 w 201"/>
              <a:gd name="T33" fmla="*/ 64 h 196"/>
              <a:gd name="T34" fmla="*/ 81 w 201"/>
              <a:gd name="T35" fmla="*/ 113 h 196"/>
              <a:gd name="T36" fmla="*/ 130 w 201"/>
              <a:gd name="T37" fmla="*/ 64 h 196"/>
              <a:gd name="T38" fmla="*/ 70 w 201"/>
              <a:gd name="T39" fmla="*/ 17 h 196"/>
              <a:gd name="T40" fmla="*/ 41 w 201"/>
              <a:gd name="T41" fmla="*/ 132 h 196"/>
              <a:gd name="T42" fmla="*/ 114 w 201"/>
              <a:gd name="T43" fmla="*/ 132 h 196"/>
              <a:gd name="T44" fmla="*/ 109 w 201"/>
              <a:gd name="T45" fmla="*/ 154 h 196"/>
              <a:gd name="T46" fmla="*/ 130 w 201"/>
              <a:gd name="T47" fmla="*/ 196 h 196"/>
              <a:gd name="T48" fmla="*/ 0 w 201"/>
              <a:gd name="T49" fmla="*/ 196 h 196"/>
              <a:gd name="T50" fmla="*/ 21 w 201"/>
              <a:gd name="T51" fmla="*/ 148 h 196"/>
              <a:gd name="T52" fmla="*/ 41 w 201"/>
              <a:gd name="T53" fmla="*/ 132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01" h="196">
                <a:moveTo>
                  <a:pt x="161" y="194"/>
                </a:moveTo>
                <a:cubicBezTo>
                  <a:pt x="139" y="194"/>
                  <a:pt x="121" y="176"/>
                  <a:pt x="121" y="154"/>
                </a:cubicBezTo>
                <a:cubicBezTo>
                  <a:pt x="121" y="132"/>
                  <a:pt x="139" y="114"/>
                  <a:pt x="161" y="114"/>
                </a:cubicBezTo>
                <a:cubicBezTo>
                  <a:pt x="183" y="114"/>
                  <a:pt x="201" y="132"/>
                  <a:pt x="201" y="154"/>
                </a:cubicBezTo>
                <a:cubicBezTo>
                  <a:pt x="201" y="176"/>
                  <a:pt x="183" y="194"/>
                  <a:pt x="161" y="194"/>
                </a:cubicBezTo>
                <a:close/>
                <a:moveTo>
                  <a:pt x="185" y="148"/>
                </a:moveTo>
                <a:cubicBezTo>
                  <a:pt x="137" y="148"/>
                  <a:pt x="137" y="148"/>
                  <a:pt x="137" y="148"/>
                </a:cubicBezTo>
                <a:cubicBezTo>
                  <a:pt x="137" y="164"/>
                  <a:pt x="137" y="164"/>
                  <a:pt x="137" y="164"/>
                </a:cubicBezTo>
                <a:cubicBezTo>
                  <a:pt x="185" y="164"/>
                  <a:pt x="185" y="164"/>
                  <a:pt x="185" y="164"/>
                </a:cubicBezTo>
                <a:lnTo>
                  <a:pt x="185" y="148"/>
                </a:lnTo>
                <a:close/>
                <a:moveTo>
                  <a:pt x="81" y="128"/>
                </a:moveTo>
                <a:cubicBezTo>
                  <a:pt x="45" y="128"/>
                  <a:pt x="17" y="99"/>
                  <a:pt x="17" y="64"/>
                </a:cubicBezTo>
                <a:cubicBezTo>
                  <a:pt x="17" y="28"/>
                  <a:pt x="45" y="0"/>
                  <a:pt x="81" y="0"/>
                </a:cubicBezTo>
                <a:cubicBezTo>
                  <a:pt x="116" y="0"/>
                  <a:pt x="145" y="28"/>
                  <a:pt x="145" y="64"/>
                </a:cubicBezTo>
                <a:cubicBezTo>
                  <a:pt x="145" y="99"/>
                  <a:pt x="116" y="128"/>
                  <a:pt x="81" y="128"/>
                </a:cubicBezTo>
                <a:close/>
                <a:moveTo>
                  <a:pt x="70" y="17"/>
                </a:moveTo>
                <a:cubicBezTo>
                  <a:pt x="51" y="24"/>
                  <a:pt x="75" y="49"/>
                  <a:pt x="32" y="64"/>
                </a:cubicBezTo>
                <a:cubicBezTo>
                  <a:pt x="32" y="91"/>
                  <a:pt x="54" y="113"/>
                  <a:pt x="81" y="113"/>
                </a:cubicBezTo>
                <a:cubicBezTo>
                  <a:pt x="108" y="113"/>
                  <a:pt x="130" y="91"/>
                  <a:pt x="130" y="64"/>
                </a:cubicBezTo>
                <a:cubicBezTo>
                  <a:pt x="105" y="43"/>
                  <a:pt x="63" y="53"/>
                  <a:pt x="70" y="17"/>
                </a:cubicBezTo>
                <a:close/>
                <a:moveTo>
                  <a:pt x="41" y="132"/>
                </a:moveTo>
                <a:cubicBezTo>
                  <a:pt x="114" y="132"/>
                  <a:pt x="114" y="132"/>
                  <a:pt x="114" y="132"/>
                </a:cubicBezTo>
                <a:cubicBezTo>
                  <a:pt x="111" y="138"/>
                  <a:pt x="109" y="146"/>
                  <a:pt x="109" y="154"/>
                </a:cubicBezTo>
                <a:cubicBezTo>
                  <a:pt x="109" y="171"/>
                  <a:pt x="117" y="186"/>
                  <a:pt x="13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21" y="148"/>
                  <a:pt x="21" y="148"/>
                  <a:pt x="21" y="148"/>
                </a:cubicBezTo>
                <a:cubicBezTo>
                  <a:pt x="21" y="148"/>
                  <a:pt x="25" y="132"/>
                  <a:pt x="41" y="132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73"/>
          <p:cNvSpPr>
            <a:spLocks noEditPoints="1"/>
          </p:cNvSpPr>
          <p:nvPr/>
        </p:nvSpPr>
        <p:spPr bwMode="auto">
          <a:xfrm>
            <a:off x="7019925" y="1595438"/>
            <a:ext cx="447675" cy="436563"/>
          </a:xfrm>
          <a:custGeom>
            <a:avLst/>
            <a:gdLst>
              <a:gd name="T0" fmla="*/ 161 w 201"/>
              <a:gd name="T1" fmla="*/ 194 h 196"/>
              <a:gd name="T2" fmla="*/ 121 w 201"/>
              <a:gd name="T3" fmla="*/ 154 h 196"/>
              <a:gd name="T4" fmla="*/ 161 w 201"/>
              <a:gd name="T5" fmla="*/ 114 h 196"/>
              <a:gd name="T6" fmla="*/ 201 w 201"/>
              <a:gd name="T7" fmla="*/ 154 h 196"/>
              <a:gd name="T8" fmla="*/ 161 w 201"/>
              <a:gd name="T9" fmla="*/ 194 h 196"/>
              <a:gd name="T10" fmla="*/ 183 w 201"/>
              <a:gd name="T11" fmla="*/ 167 h 196"/>
              <a:gd name="T12" fmla="*/ 171 w 201"/>
              <a:gd name="T13" fmla="*/ 158 h 196"/>
              <a:gd name="T14" fmla="*/ 167 w 201"/>
              <a:gd name="T15" fmla="*/ 157 h 196"/>
              <a:gd name="T16" fmla="*/ 164 w 201"/>
              <a:gd name="T17" fmla="*/ 134 h 196"/>
              <a:gd name="T18" fmla="*/ 139 w 201"/>
              <a:gd name="T19" fmla="*/ 135 h 196"/>
              <a:gd name="T20" fmla="*/ 135 w 201"/>
              <a:gd name="T21" fmla="*/ 148 h 196"/>
              <a:gd name="T22" fmla="*/ 141 w 201"/>
              <a:gd name="T23" fmla="*/ 160 h 196"/>
              <a:gd name="T24" fmla="*/ 153 w 201"/>
              <a:gd name="T25" fmla="*/ 165 h 196"/>
              <a:gd name="T26" fmla="*/ 163 w 201"/>
              <a:gd name="T27" fmla="*/ 161 h 196"/>
              <a:gd name="T28" fmla="*/ 165 w 201"/>
              <a:gd name="T29" fmla="*/ 165 h 196"/>
              <a:gd name="T30" fmla="*/ 176 w 201"/>
              <a:gd name="T31" fmla="*/ 174 h 196"/>
              <a:gd name="T32" fmla="*/ 183 w 201"/>
              <a:gd name="T33" fmla="*/ 174 h 196"/>
              <a:gd name="T34" fmla="*/ 183 w 201"/>
              <a:gd name="T35" fmla="*/ 167 h 196"/>
              <a:gd name="T36" fmla="*/ 145 w 201"/>
              <a:gd name="T37" fmla="*/ 155 h 196"/>
              <a:gd name="T38" fmla="*/ 145 w 201"/>
              <a:gd name="T39" fmla="*/ 140 h 196"/>
              <a:gd name="T40" fmla="*/ 159 w 201"/>
              <a:gd name="T41" fmla="*/ 139 h 196"/>
              <a:gd name="T42" fmla="*/ 163 w 201"/>
              <a:gd name="T43" fmla="*/ 147 h 196"/>
              <a:gd name="T44" fmla="*/ 160 w 201"/>
              <a:gd name="T45" fmla="*/ 154 h 196"/>
              <a:gd name="T46" fmla="*/ 145 w 201"/>
              <a:gd name="T47" fmla="*/ 155 h 196"/>
              <a:gd name="T48" fmla="*/ 81 w 201"/>
              <a:gd name="T49" fmla="*/ 128 h 196"/>
              <a:gd name="T50" fmla="*/ 17 w 201"/>
              <a:gd name="T51" fmla="*/ 64 h 196"/>
              <a:gd name="T52" fmla="*/ 81 w 201"/>
              <a:gd name="T53" fmla="*/ 0 h 196"/>
              <a:gd name="T54" fmla="*/ 145 w 201"/>
              <a:gd name="T55" fmla="*/ 64 h 196"/>
              <a:gd name="T56" fmla="*/ 81 w 201"/>
              <a:gd name="T57" fmla="*/ 128 h 196"/>
              <a:gd name="T58" fmla="*/ 70 w 201"/>
              <a:gd name="T59" fmla="*/ 17 h 196"/>
              <a:gd name="T60" fmla="*/ 32 w 201"/>
              <a:gd name="T61" fmla="*/ 64 h 196"/>
              <a:gd name="T62" fmla="*/ 81 w 201"/>
              <a:gd name="T63" fmla="*/ 113 h 196"/>
              <a:gd name="T64" fmla="*/ 130 w 201"/>
              <a:gd name="T65" fmla="*/ 64 h 196"/>
              <a:gd name="T66" fmla="*/ 70 w 201"/>
              <a:gd name="T67" fmla="*/ 17 h 196"/>
              <a:gd name="T68" fmla="*/ 41 w 201"/>
              <a:gd name="T69" fmla="*/ 132 h 196"/>
              <a:gd name="T70" fmla="*/ 114 w 201"/>
              <a:gd name="T71" fmla="*/ 132 h 196"/>
              <a:gd name="T72" fmla="*/ 109 w 201"/>
              <a:gd name="T73" fmla="*/ 154 h 196"/>
              <a:gd name="T74" fmla="*/ 130 w 201"/>
              <a:gd name="T75" fmla="*/ 196 h 196"/>
              <a:gd name="T76" fmla="*/ 0 w 201"/>
              <a:gd name="T77" fmla="*/ 196 h 196"/>
              <a:gd name="T78" fmla="*/ 21 w 201"/>
              <a:gd name="T79" fmla="*/ 148 h 196"/>
              <a:gd name="T80" fmla="*/ 41 w 201"/>
              <a:gd name="T81" fmla="*/ 132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01" h="196">
                <a:moveTo>
                  <a:pt x="161" y="194"/>
                </a:moveTo>
                <a:cubicBezTo>
                  <a:pt x="139" y="194"/>
                  <a:pt x="121" y="176"/>
                  <a:pt x="121" y="154"/>
                </a:cubicBezTo>
                <a:cubicBezTo>
                  <a:pt x="121" y="132"/>
                  <a:pt x="139" y="114"/>
                  <a:pt x="161" y="114"/>
                </a:cubicBezTo>
                <a:cubicBezTo>
                  <a:pt x="183" y="114"/>
                  <a:pt x="201" y="132"/>
                  <a:pt x="201" y="154"/>
                </a:cubicBezTo>
                <a:cubicBezTo>
                  <a:pt x="201" y="176"/>
                  <a:pt x="183" y="194"/>
                  <a:pt x="161" y="194"/>
                </a:cubicBezTo>
                <a:close/>
                <a:moveTo>
                  <a:pt x="183" y="167"/>
                </a:moveTo>
                <a:cubicBezTo>
                  <a:pt x="171" y="158"/>
                  <a:pt x="171" y="158"/>
                  <a:pt x="171" y="158"/>
                </a:cubicBezTo>
                <a:cubicBezTo>
                  <a:pt x="170" y="157"/>
                  <a:pt x="169" y="157"/>
                  <a:pt x="167" y="157"/>
                </a:cubicBezTo>
                <a:cubicBezTo>
                  <a:pt x="172" y="150"/>
                  <a:pt x="171" y="140"/>
                  <a:pt x="164" y="134"/>
                </a:cubicBezTo>
                <a:cubicBezTo>
                  <a:pt x="157" y="128"/>
                  <a:pt x="146" y="128"/>
                  <a:pt x="139" y="135"/>
                </a:cubicBezTo>
                <a:cubicBezTo>
                  <a:pt x="136" y="139"/>
                  <a:pt x="135" y="143"/>
                  <a:pt x="135" y="148"/>
                </a:cubicBezTo>
                <a:cubicBezTo>
                  <a:pt x="135" y="153"/>
                  <a:pt x="137" y="157"/>
                  <a:pt x="141" y="160"/>
                </a:cubicBezTo>
                <a:cubicBezTo>
                  <a:pt x="144" y="163"/>
                  <a:pt x="148" y="165"/>
                  <a:pt x="153" y="165"/>
                </a:cubicBezTo>
                <a:cubicBezTo>
                  <a:pt x="157" y="165"/>
                  <a:pt x="161" y="163"/>
                  <a:pt x="163" y="161"/>
                </a:cubicBezTo>
                <a:cubicBezTo>
                  <a:pt x="163" y="162"/>
                  <a:pt x="164" y="164"/>
                  <a:pt x="165" y="165"/>
                </a:cubicBezTo>
                <a:cubicBezTo>
                  <a:pt x="176" y="174"/>
                  <a:pt x="176" y="174"/>
                  <a:pt x="176" y="174"/>
                </a:cubicBezTo>
                <a:cubicBezTo>
                  <a:pt x="178" y="176"/>
                  <a:pt x="181" y="176"/>
                  <a:pt x="183" y="174"/>
                </a:cubicBezTo>
                <a:cubicBezTo>
                  <a:pt x="185" y="172"/>
                  <a:pt x="185" y="169"/>
                  <a:pt x="183" y="167"/>
                </a:cubicBezTo>
                <a:close/>
                <a:moveTo>
                  <a:pt x="145" y="155"/>
                </a:moveTo>
                <a:cubicBezTo>
                  <a:pt x="141" y="151"/>
                  <a:pt x="141" y="144"/>
                  <a:pt x="145" y="140"/>
                </a:cubicBezTo>
                <a:cubicBezTo>
                  <a:pt x="149" y="136"/>
                  <a:pt x="155" y="135"/>
                  <a:pt x="159" y="139"/>
                </a:cubicBezTo>
                <a:cubicBezTo>
                  <a:pt x="162" y="141"/>
                  <a:pt x="163" y="144"/>
                  <a:pt x="163" y="147"/>
                </a:cubicBezTo>
                <a:cubicBezTo>
                  <a:pt x="163" y="149"/>
                  <a:pt x="162" y="152"/>
                  <a:pt x="160" y="154"/>
                </a:cubicBezTo>
                <a:cubicBezTo>
                  <a:pt x="156" y="158"/>
                  <a:pt x="150" y="159"/>
                  <a:pt x="145" y="155"/>
                </a:cubicBezTo>
                <a:close/>
                <a:moveTo>
                  <a:pt x="81" y="128"/>
                </a:moveTo>
                <a:cubicBezTo>
                  <a:pt x="45" y="128"/>
                  <a:pt x="17" y="99"/>
                  <a:pt x="17" y="64"/>
                </a:cubicBezTo>
                <a:cubicBezTo>
                  <a:pt x="17" y="28"/>
                  <a:pt x="45" y="0"/>
                  <a:pt x="81" y="0"/>
                </a:cubicBezTo>
                <a:cubicBezTo>
                  <a:pt x="116" y="0"/>
                  <a:pt x="145" y="28"/>
                  <a:pt x="145" y="64"/>
                </a:cubicBezTo>
                <a:cubicBezTo>
                  <a:pt x="145" y="99"/>
                  <a:pt x="116" y="128"/>
                  <a:pt x="81" y="128"/>
                </a:cubicBezTo>
                <a:close/>
                <a:moveTo>
                  <a:pt x="70" y="17"/>
                </a:moveTo>
                <a:cubicBezTo>
                  <a:pt x="51" y="24"/>
                  <a:pt x="75" y="49"/>
                  <a:pt x="32" y="64"/>
                </a:cubicBezTo>
                <a:cubicBezTo>
                  <a:pt x="32" y="91"/>
                  <a:pt x="54" y="113"/>
                  <a:pt x="81" y="113"/>
                </a:cubicBezTo>
                <a:cubicBezTo>
                  <a:pt x="108" y="113"/>
                  <a:pt x="130" y="91"/>
                  <a:pt x="130" y="64"/>
                </a:cubicBezTo>
                <a:cubicBezTo>
                  <a:pt x="105" y="43"/>
                  <a:pt x="63" y="53"/>
                  <a:pt x="70" y="17"/>
                </a:cubicBezTo>
                <a:close/>
                <a:moveTo>
                  <a:pt x="41" y="132"/>
                </a:moveTo>
                <a:cubicBezTo>
                  <a:pt x="114" y="132"/>
                  <a:pt x="114" y="132"/>
                  <a:pt x="114" y="132"/>
                </a:cubicBezTo>
                <a:cubicBezTo>
                  <a:pt x="111" y="138"/>
                  <a:pt x="109" y="146"/>
                  <a:pt x="109" y="154"/>
                </a:cubicBezTo>
                <a:cubicBezTo>
                  <a:pt x="109" y="171"/>
                  <a:pt x="117" y="186"/>
                  <a:pt x="13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21" y="148"/>
                  <a:pt x="21" y="148"/>
                  <a:pt x="21" y="148"/>
                </a:cubicBezTo>
                <a:cubicBezTo>
                  <a:pt x="21" y="148"/>
                  <a:pt x="25" y="132"/>
                  <a:pt x="41" y="132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74"/>
          <p:cNvSpPr>
            <a:spLocks noEditPoints="1"/>
          </p:cNvSpPr>
          <p:nvPr/>
        </p:nvSpPr>
        <p:spPr bwMode="auto">
          <a:xfrm>
            <a:off x="7572375" y="1593851"/>
            <a:ext cx="427038" cy="400050"/>
          </a:xfrm>
          <a:custGeom>
            <a:avLst/>
            <a:gdLst>
              <a:gd name="T0" fmla="*/ 151 w 192"/>
              <a:gd name="T1" fmla="*/ 144 h 180"/>
              <a:gd name="T2" fmla="*/ 132 w 192"/>
              <a:gd name="T3" fmla="*/ 128 h 180"/>
              <a:gd name="T4" fmla="*/ 105 w 192"/>
              <a:gd name="T5" fmla="*/ 128 h 180"/>
              <a:gd name="T6" fmla="*/ 108 w 192"/>
              <a:gd name="T7" fmla="*/ 119 h 180"/>
              <a:gd name="T8" fmla="*/ 138 w 192"/>
              <a:gd name="T9" fmla="*/ 104 h 180"/>
              <a:gd name="T10" fmla="*/ 171 w 192"/>
              <a:gd name="T11" fmla="*/ 104 h 180"/>
              <a:gd name="T12" fmla="*/ 182 w 192"/>
              <a:gd name="T13" fmla="*/ 113 h 180"/>
              <a:gd name="T14" fmla="*/ 192 w 192"/>
              <a:gd name="T15" fmla="*/ 144 h 180"/>
              <a:gd name="T16" fmla="*/ 151 w 192"/>
              <a:gd name="T17" fmla="*/ 144 h 180"/>
              <a:gd name="T18" fmla="*/ 146 w 192"/>
              <a:gd name="T19" fmla="*/ 96 h 180"/>
              <a:gd name="T20" fmla="*/ 141 w 192"/>
              <a:gd name="T21" fmla="*/ 95 h 180"/>
              <a:gd name="T22" fmla="*/ 151 w 192"/>
              <a:gd name="T23" fmla="*/ 63 h 180"/>
              <a:gd name="T24" fmla="*/ 129 w 192"/>
              <a:gd name="T25" fmla="*/ 24 h 180"/>
              <a:gd name="T26" fmla="*/ 182 w 192"/>
              <a:gd name="T27" fmla="*/ 59 h 180"/>
              <a:gd name="T28" fmla="*/ 146 w 192"/>
              <a:gd name="T29" fmla="*/ 96 h 180"/>
              <a:gd name="T30" fmla="*/ 140 w 192"/>
              <a:gd name="T31" fmla="*/ 66 h 180"/>
              <a:gd name="T32" fmla="*/ 94 w 192"/>
              <a:gd name="T33" fmla="*/ 112 h 180"/>
              <a:gd name="T34" fmla="*/ 48 w 192"/>
              <a:gd name="T35" fmla="*/ 66 h 180"/>
              <a:gd name="T36" fmla="*/ 94 w 192"/>
              <a:gd name="T37" fmla="*/ 20 h 180"/>
              <a:gd name="T38" fmla="*/ 140 w 192"/>
              <a:gd name="T39" fmla="*/ 66 h 180"/>
              <a:gd name="T40" fmla="*/ 86 w 192"/>
              <a:gd name="T41" fmla="*/ 33 h 180"/>
              <a:gd name="T42" fmla="*/ 58 w 192"/>
              <a:gd name="T43" fmla="*/ 66 h 180"/>
              <a:gd name="T44" fmla="*/ 94 w 192"/>
              <a:gd name="T45" fmla="*/ 102 h 180"/>
              <a:gd name="T46" fmla="*/ 129 w 192"/>
              <a:gd name="T47" fmla="*/ 66 h 180"/>
              <a:gd name="T48" fmla="*/ 86 w 192"/>
              <a:gd name="T49" fmla="*/ 33 h 180"/>
              <a:gd name="T50" fmla="*/ 60 w 192"/>
              <a:gd name="T51" fmla="*/ 23 h 180"/>
              <a:gd name="T52" fmla="*/ 36 w 192"/>
              <a:gd name="T53" fmla="*/ 63 h 180"/>
              <a:gd name="T54" fmla="*/ 46 w 192"/>
              <a:gd name="T55" fmla="*/ 100 h 180"/>
              <a:gd name="T56" fmla="*/ 46 w 192"/>
              <a:gd name="T57" fmla="*/ 100 h 180"/>
              <a:gd name="T58" fmla="*/ 9 w 192"/>
              <a:gd name="T59" fmla="*/ 59 h 180"/>
              <a:gd name="T60" fmla="*/ 60 w 192"/>
              <a:gd name="T61" fmla="*/ 23 h 180"/>
              <a:gd name="T62" fmla="*/ 23 w 192"/>
              <a:gd name="T63" fmla="*/ 104 h 180"/>
              <a:gd name="T64" fmla="*/ 50 w 192"/>
              <a:gd name="T65" fmla="*/ 104 h 180"/>
              <a:gd name="T66" fmla="*/ 80 w 192"/>
              <a:gd name="T67" fmla="*/ 120 h 180"/>
              <a:gd name="T68" fmla="*/ 82 w 192"/>
              <a:gd name="T69" fmla="*/ 128 h 180"/>
              <a:gd name="T70" fmla="*/ 58 w 192"/>
              <a:gd name="T71" fmla="*/ 128 h 180"/>
              <a:gd name="T72" fmla="*/ 40 w 192"/>
              <a:gd name="T73" fmla="*/ 144 h 180"/>
              <a:gd name="T74" fmla="*/ 0 w 192"/>
              <a:gd name="T75" fmla="*/ 144 h 180"/>
              <a:gd name="T76" fmla="*/ 11 w 192"/>
              <a:gd name="T77" fmla="*/ 113 h 180"/>
              <a:gd name="T78" fmla="*/ 23 w 192"/>
              <a:gd name="T79" fmla="*/ 104 h 180"/>
              <a:gd name="T80" fmla="*/ 65 w 192"/>
              <a:gd name="T81" fmla="*/ 132 h 180"/>
              <a:gd name="T82" fmla="*/ 125 w 192"/>
              <a:gd name="T83" fmla="*/ 132 h 180"/>
              <a:gd name="T84" fmla="*/ 140 w 192"/>
              <a:gd name="T85" fmla="*/ 143 h 180"/>
              <a:gd name="T86" fmla="*/ 152 w 192"/>
              <a:gd name="T87" fmla="*/ 180 h 180"/>
              <a:gd name="T88" fmla="*/ 36 w 192"/>
              <a:gd name="T89" fmla="*/ 180 h 180"/>
              <a:gd name="T90" fmla="*/ 51 w 192"/>
              <a:gd name="T91" fmla="*/ 143 h 180"/>
              <a:gd name="T92" fmla="*/ 65 w 192"/>
              <a:gd name="T93" fmla="*/ 132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92" h="180">
                <a:moveTo>
                  <a:pt x="151" y="144"/>
                </a:moveTo>
                <a:cubicBezTo>
                  <a:pt x="150" y="142"/>
                  <a:pt x="145" y="128"/>
                  <a:pt x="132" y="128"/>
                </a:cubicBezTo>
                <a:cubicBezTo>
                  <a:pt x="105" y="128"/>
                  <a:pt x="105" y="128"/>
                  <a:pt x="105" y="128"/>
                </a:cubicBezTo>
                <a:cubicBezTo>
                  <a:pt x="108" y="119"/>
                  <a:pt x="108" y="119"/>
                  <a:pt x="108" y="119"/>
                </a:cubicBezTo>
                <a:cubicBezTo>
                  <a:pt x="120" y="116"/>
                  <a:pt x="130" y="113"/>
                  <a:pt x="138" y="104"/>
                </a:cubicBezTo>
                <a:cubicBezTo>
                  <a:pt x="171" y="104"/>
                  <a:pt x="171" y="104"/>
                  <a:pt x="171" y="104"/>
                </a:cubicBezTo>
                <a:cubicBezTo>
                  <a:pt x="180" y="104"/>
                  <a:pt x="182" y="113"/>
                  <a:pt x="182" y="113"/>
                </a:cubicBezTo>
                <a:cubicBezTo>
                  <a:pt x="192" y="144"/>
                  <a:pt x="192" y="144"/>
                  <a:pt x="192" y="144"/>
                </a:cubicBezTo>
                <a:lnTo>
                  <a:pt x="151" y="144"/>
                </a:lnTo>
                <a:close/>
                <a:moveTo>
                  <a:pt x="146" y="96"/>
                </a:moveTo>
                <a:cubicBezTo>
                  <a:pt x="144" y="96"/>
                  <a:pt x="143" y="95"/>
                  <a:pt x="141" y="95"/>
                </a:cubicBezTo>
                <a:cubicBezTo>
                  <a:pt x="147" y="86"/>
                  <a:pt x="151" y="75"/>
                  <a:pt x="151" y="63"/>
                </a:cubicBezTo>
                <a:cubicBezTo>
                  <a:pt x="151" y="38"/>
                  <a:pt x="139" y="34"/>
                  <a:pt x="129" y="24"/>
                </a:cubicBezTo>
                <a:cubicBezTo>
                  <a:pt x="102" y="32"/>
                  <a:pt x="182" y="0"/>
                  <a:pt x="182" y="59"/>
                </a:cubicBezTo>
                <a:cubicBezTo>
                  <a:pt x="182" y="79"/>
                  <a:pt x="166" y="96"/>
                  <a:pt x="146" y="96"/>
                </a:cubicBezTo>
                <a:close/>
                <a:moveTo>
                  <a:pt x="140" y="66"/>
                </a:moveTo>
                <a:cubicBezTo>
                  <a:pt x="140" y="92"/>
                  <a:pt x="119" y="112"/>
                  <a:pt x="94" y="112"/>
                </a:cubicBezTo>
                <a:cubicBezTo>
                  <a:pt x="68" y="112"/>
                  <a:pt x="48" y="92"/>
                  <a:pt x="48" y="66"/>
                </a:cubicBezTo>
                <a:cubicBezTo>
                  <a:pt x="48" y="41"/>
                  <a:pt x="68" y="20"/>
                  <a:pt x="94" y="20"/>
                </a:cubicBezTo>
                <a:cubicBezTo>
                  <a:pt x="119" y="20"/>
                  <a:pt x="140" y="41"/>
                  <a:pt x="140" y="66"/>
                </a:cubicBezTo>
                <a:close/>
                <a:moveTo>
                  <a:pt x="86" y="33"/>
                </a:moveTo>
                <a:cubicBezTo>
                  <a:pt x="72" y="38"/>
                  <a:pt x="89" y="56"/>
                  <a:pt x="58" y="66"/>
                </a:cubicBezTo>
                <a:cubicBezTo>
                  <a:pt x="58" y="86"/>
                  <a:pt x="74" y="102"/>
                  <a:pt x="94" y="102"/>
                </a:cubicBezTo>
                <a:cubicBezTo>
                  <a:pt x="113" y="102"/>
                  <a:pt x="129" y="86"/>
                  <a:pt x="129" y="66"/>
                </a:cubicBezTo>
                <a:cubicBezTo>
                  <a:pt x="111" y="52"/>
                  <a:pt x="81" y="58"/>
                  <a:pt x="86" y="33"/>
                </a:cubicBezTo>
                <a:close/>
                <a:moveTo>
                  <a:pt x="60" y="23"/>
                </a:moveTo>
                <a:cubicBezTo>
                  <a:pt x="50" y="33"/>
                  <a:pt x="36" y="41"/>
                  <a:pt x="36" y="63"/>
                </a:cubicBezTo>
                <a:cubicBezTo>
                  <a:pt x="36" y="75"/>
                  <a:pt x="40" y="90"/>
                  <a:pt x="46" y="100"/>
                </a:cubicBezTo>
                <a:cubicBezTo>
                  <a:pt x="46" y="100"/>
                  <a:pt x="46" y="100"/>
                  <a:pt x="46" y="100"/>
                </a:cubicBezTo>
                <a:cubicBezTo>
                  <a:pt x="26" y="100"/>
                  <a:pt x="9" y="79"/>
                  <a:pt x="9" y="59"/>
                </a:cubicBezTo>
                <a:cubicBezTo>
                  <a:pt x="9" y="3"/>
                  <a:pt x="90" y="29"/>
                  <a:pt x="60" y="23"/>
                </a:cubicBezTo>
                <a:close/>
                <a:moveTo>
                  <a:pt x="23" y="104"/>
                </a:moveTo>
                <a:cubicBezTo>
                  <a:pt x="50" y="104"/>
                  <a:pt x="50" y="104"/>
                  <a:pt x="50" y="104"/>
                </a:cubicBezTo>
                <a:cubicBezTo>
                  <a:pt x="59" y="115"/>
                  <a:pt x="66" y="118"/>
                  <a:pt x="80" y="120"/>
                </a:cubicBezTo>
                <a:cubicBezTo>
                  <a:pt x="82" y="128"/>
                  <a:pt x="82" y="128"/>
                  <a:pt x="82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45" y="128"/>
                  <a:pt x="41" y="142"/>
                  <a:pt x="40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11" y="113"/>
                  <a:pt x="11" y="113"/>
                  <a:pt x="11" y="113"/>
                </a:cubicBezTo>
                <a:cubicBezTo>
                  <a:pt x="11" y="113"/>
                  <a:pt x="14" y="104"/>
                  <a:pt x="23" y="104"/>
                </a:cubicBezTo>
                <a:close/>
                <a:moveTo>
                  <a:pt x="65" y="132"/>
                </a:moveTo>
                <a:cubicBezTo>
                  <a:pt x="125" y="132"/>
                  <a:pt x="125" y="132"/>
                  <a:pt x="125" y="132"/>
                </a:cubicBezTo>
                <a:cubicBezTo>
                  <a:pt x="136" y="132"/>
                  <a:pt x="140" y="143"/>
                  <a:pt x="140" y="143"/>
                </a:cubicBezTo>
                <a:cubicBezTo>
                  <a:pt x="152" y="180"/>
                  <a:pt x="152" y="180"/>
                  <a:pt x="152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51" y="143"/>
                  <a:pt x="51" y="143"/>
                  <a:pt x="51" y="143"/>
                </a:cubicBezTo>
                <a:cubicBezTo>
                  <a:pt x="51" y="143"/>
                  <a:pt x="54" y="132"/>
                  <a:pt x="65" y="132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75"/>
          <p:cNvSpPr>
            <a:spLocks noEditPoints="1"/>
          </p:cNvSpPr>
          <p:nvPr/>
        </p:nvSpPr>
        <p:spPr bwMode="auto">
          <a:xfrm>
            <a:off x="4292600" y="2141538"/>
            <a:ext cx="436563" cy="431800"/>
          </a:xfrm>
          <a:custGeom>
            <a:avLst/>
            <a:gdLst>
              <a:gd name="T0" fmla="*/ 190 w 196"/>
              <a:gd name="T1" fmla="*/ 166 h 194"/>
              <a:gd name="T2" fmla="*/ 143 w 196"/>
              <a:gd name="T3" fmla="*/ 120 h 194"/>
              <a:gd name="T4" fmla="*/ 142 w 196"/>
              <a:gd name="T5" fmla="*/ 118 h 194"/>
              <a:gd name="T6" fmla="*/ 154 w 196"/>
              <a:gd name="T7" fmla="*/ 76 h 194"/>
              <a:gd name="T8" fmla="*/ 77 w 196"/>
              <a:gd name="T9" fmla="*/ 0 h 194"/>
              <a:gd name="T10" fmla="*/ 0 w 196"/>
              <a:gd name="T11" fmla="*/ 76 h 194"/>
              <a:gd name="T12" fmla="*/ 77 w 196"/>
              <a:gd name="T13" fmla="*/ 153 h 194"/>
              <a:gd name="T14" fmla="*/ 119 w 196"/>
              <a:gd name="T15" fmla="*/ 141 h 194"/>
              <a:gd name="T16" fmla="*/ 120 w 196"/>
              <a:gd name="T17" fmla="*/ 143 h 194"/>
              <a:gd name="T18" fmla="*/ 167 w 196"/>
              <a:gd name="T19" fmla="*/ 189 h 194"/>
              <a:gd name="T20" fmla="*/ 178 w 196"/>
              <a:gd name="T21" fmla="*/ 194 h 194"/>
              <a:gd name="T22" fmla="*/ 190 w 196"/>
              <a:gd name="T23" fmla="*/ 189 h 194"/>
              <a:gd name="T24" fmla="*/ 190 w 196"/>
              <a:gd name="T25" fmla="*/ 166 h 194"/>
              <a:gd name="T26" fmla="*/ 77 w 196"/>
              <a:gd name="T27" fmla="*/ 129 h 194"/>
              <a:gd name="T28" fmla="*/ 25 w 196"/>
              <a:gd name="T29" fmla="*/ 76 h 194"/>
              <a:gd name="T30" fmla="*/ 77 w 196"/>
              <a:gd name="T31" fmla="*/ 24 h 194"/>
              <a:gd name="T32" fmla="*/ 130 w 196"/>
              <a:gd name="T33" fmla="*/ 76 h 194"/>
              <a:gd name="T34" fmla="*/ 77 w 196"/>
              <a:gd name="T35" fmla="*/ 129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6" h="194">
                <a:moveTo>
                  <a:pt x="190" y="166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43" y="119"/>
                  <a:pt x="142" y="119"/>
                  <a:pt x="142" y="118"/>
                </a:cubicBezTo>
                <a:cubicBezTo>
                  <a:pt x="149" y="106"/>
                  <a:pt x="154" y="92"/>
                  <a:pt x="154" y="76"/>
                </a:cubicBezTo>
                <a:cubicBezTo>
                  <a:pt x="154" y="34"/>
                  <a:pt x="120" y="0"/>
                  <a:pt x="77" y="0"/>
                </a:cubicBezTo>
                <a:cubicBezTo>
                  <a:pt x="35" y="0"/>
                  <a:pt x="0" y="34"/>
                  <a:pt x="0" y="76"/>
                </a:cubicBezTo>
                <a:cubicBezTo>
                  <a:pt x="0" y="119"/>
                  <a:pt x="35" y="153"/>
                  <a:pt x="77" y="153"/>
                </a:cubicBezTo>
                <a:cubicBezTo>
                  <a:pt x="93" y="153"/>
                  <a:pt x="107" y="149"/>
                  <a:pt x="119" y="141"/>
                </a:cubicBezTo>
                <a:cubicBezTo>
                  <a:pt x="119" y="141"/>
                  <a:pt x="120" y="142"/>
                  <a:pt x="120" y="143"/>
                </a:cubicBezTo>
                <a:cubicBezTo>
                  <a:pt x="167" y="189"/>
                  <a:pt x="167" y="189"/>
                  <a:pt x="167" y="189"/>
                </a:cubicBezTo>
                <a:cubicBezTo>
                  <a:pt x="170" y="192"/>
                  <a:pt x="174" y="194"/>
                  <a:pt x="178" y="194"/>
                </a:cubicBezTo>
                <a:cubicBezTo>
                  <a:pt x="182" y="194"/>
                  <a:pt x="187" y="192"/>
                  <a:pt x="190" y="189"/>
                </a:cubicBezTo>
                <a:cubicBezTo>
                  <a:pt x="196" y="183"/>
                  <a:pt x="196" y="172"/>
                  <a:pt x="190" y="166"/>
                </a:cubicBezTo>
                <a:moveTo>
                  <a:pt x="77" y="129"/>
                </a:moveTo>
                <a:cubicBezTo>
                  <a:pt x="48" y="129"/>
                  <a:pt x="25" y="105"/>
                  <a:pt x="25" y="76"/>
                </a:cubicBezTo>
                <a:cubicBezTo>
                  <a:pt x="25" y="48"/>
                  <a:pt x="48" y="24"/>
                  <a:pt x="77" y="24"/>
                </a:cubicBezTo>
                <a:cubicBezTo>
                  <a:pt x="106" y="24"/>
                  <a:pt x="130" y="48"/>
                  <a:pt x="130" y="76"/>
                </a:cubicBezTo>
                <a:cubicBezTo>
                  <a:pt x="130" y="105"/>
                  <a:pt x="106" y="129"/>
                  <a:pt x="77" y="129"/>
                </a:cubicBezTo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76"/>
          <p:cNvSpPr>
            <a:spLocks noEditPoints="1"/>
          </p:cNvSpPr>
          <p:nvPr/>
        </p:nvSpPr>
        <p:spPr bwMode="auto">
          <a:xfrm>
            <a:off x="4859338" y="2143126"/>
            <a:ext cx="398463" cy="422275"/>
          </a:xfrm>
          <a:custGeom>
            <a:avLst/>
            <a:gdLst>
              <a:gd name="T0" fmla="*/ 165 w 179"/>
              <a:gd name="T1" fmla="*/ 15 h 189"/>
              <a:gd name="T2" fmla="*/ 163 w 179"/>
              <a:gd name="T3" fmla="*/ 14 h 189"/>
              <a:gd name="T4" fmla="*/ 130 w 179"/>
              <a:gd name="T5" fmla="*/ 0 h 189"/>
              <a:gd name="T6" fmla="*/ 96 w 179"/>
              <a:gd name="T7" fmla="*/ 14 h 189"/>
              <a:gd name="T8" fmla="*/ 82 w 179"/>
              <a:gd name="T9" fmla="*/ 28 h 189"/>
              <a:gd name="T10" fmla="*/ 82 w 179"/>
              <a:gd name="T11" fmla="*/ 49 h 189"/>
              <a:gd name="T12" fmla="*/ 103 w 179"/>
              <a:gd name="T13" fmla="*/ 49 h 189"/>
              <a:gd name="T14" fmla="*/ 117 w 179"/>
              <a:gd name="T15" fmla="*/ 34 h 189"/>
              <a:gd name="T16" fmla="*/ 130 w 179"/>
              <a:gd name="T17" fmla="*/ 29 h 189"/>
              <a:gd name="T18" fmla="*/ 143 w 179"/>
              <a:gd name="T19" fmla="*/ 34 h 189"/>
              <a:gd name="T20" fmla="*/ 144 w 179"/>
              <a:gd name="T21" fmla="*/ 36 h 189"/>
              <a:gd name="T22" fmla="*/ 149 w 179"/>
              <a:gd name="T23" fmla="*/ 49 h 189"/>
              <a:gd name="T24" fmla="*/ 144 w 179"/>
              <a:gd name="T25" fmla="*/ 62 h 189"/>
              <a:gd name="T26" fmla="*/ 110 w 179"/>
              <a:gd name="T27" fmla="*/ 96 h 189"/>
              <a:gd name="T28" fmla="*/ 97 w 179"/>
              <a:gd name="T29" fmla="*/ 101 h 189"/>
              <a:gd name="T30" fmla="*/ 84 w 179"/>
              <a:gd name="T31" fmla="*/ 96 h 189"/>
              <a:gd name="T32" fmla="*/ 83 w 179"/>
              <a:gd name="T33" fmla="*/ 94 h 189"/>
              <a:gd name="T34" fmla="*/ 62 w 179"/>
              <a:gd name="T35" fmla="*/ 115 h 189"/>
              <a:gd name="T36" fmla="*/ 63 w 179"/>
              <a:gd name="T37" fmla="*/ 117 h 189"/>
              <a:gd name="T38" fmla="*/ 97 w 179"/>
              <a:gd name="T39" fmla="*/ 131 h 189"/>
              <a:gd name="T40" fmla="*/ 97 w 179"/>
              <a:gd name="T41" fmla="*/ 131 h 189"/>
              <a:gd name="T42" fmla="*/ 131 w 179"/>
              <a:gd name="T43" fmla="*/ 117 h 189"/>
              <a:gd name="T44" fmla="*/ 165 w 179"/>
              <a:gd name="T45" fmla="*/ 83 h 189"/>
              <a:gd name="T46" fmla="*/ 179 w 179"/>
              <a:gd name="T47" fmla="*/ 49 h 189"/>
              <a:gd name="T48" fmla="*/ 165 w 179"/>
              <a:gd name="T49" fmla="*/ 15 h 189"/>
              <a:gd name="T50" fmla="*/ 77 w 179"/>
              <a:gd name="T51" fmla="*/ 139 h 189"/>
              <a:gd name="T52" fmla="*/ 62 w 179"/>
              <a:gd name="T53" fmla="*/ 154 h 189"/>
              <a:gd name="T54" fmla="*/ 49 w 179"/>
              <a:gd name="T55" fmla="*/ 159 h 189"/>
              <a:gd name="T56" fmla="*/ 36 w 179"/>
              <a:gd name="T57" fmla="*/ 154 h 189"/>
              <a:gd name="T58" fmla="*/ 35 w 179"/>
              <a:gd name="T59" fmla="*/ 153 h 189"/>
              <a:gd name="T60" fmla="*/ 30 w 179"/>
              <a:gd name="T61" fmla="*/ 140 h 189"/>
              <a:gd name="T62" fmla="*/ 35 w 179"/>
              <a:gd name="T63" fmla="*/ 127 h 189"/>
              <a:gd name="T64" fmla="*/ 69 w 179"/>
              <a:gd name="T65" fmla="*/ 93 h 189"/>
              <a:gd name="T66" fmla="*/ 82 w 179"/>
              <a:gd name="T67" fmla="*/ 87 h 189"/>
              <a:gd name="T68" fmla="*/ 95 w 179"/>
              <a:gd name="T69" fmla="*/ 93 h 189"/>
              <a:gd name="T70" fmla="*/ 96 w 179"/>
              <a:gd name="T71" fmla="*/ 94 h 189"/>
              <a:gd name="T72" fmla="*/ 96 w 179"/>
              <a:gd name="T73" fmla="*/ 94 h 189"/>
              <a:gd name="T74" fmla="*/ 117 w 179"/>
              <a:gd name="T75" fmla="*/ 73 h 189"/>
              <a:gd name="T76" fmla="*/ 116 w 179"/>
              <a:gd name="T77" fmla="*/ 72 h 189"/>
              <a:gd name="T78" fmla="*/ 113 w 179"/>
              <a:gd name="T79" fmla="*/ 69 h 189"/>
              <a:gd name="T80" fmla="*/ 109 w 179"/>
              <a:gd name="T81" fmla="*/ 66 h 189"/>
              <a:gd name="T82" fmla="*/ 82 w 179"/>
              <a:gd name="T83" fmla="*/ 58 h 189"/>
              <a:gd name="T84" fmla="*/ 48 w 179"/>
              <a:gd name="T85" fmla="*/ 72 h 189"/>
              <a:gd name="T86" fmla="*/ 14 w 179"/>
              <a:gd name="T87" fmla="*/ 106 h 189"/>
              <a:gd name="T88" fmla="*/ 0 w 179"/>
              <a:gd name="T89" fmla="*/ 140 h 189"/>
              <a:gd name="T90" fmla="*/ 14 w 179"/>
              <a:gd name="T91" fmla="*/ 173 h 189"/>
              <a:gd name="T92" fmla="*/ 16 w 179"/>
              <a:gd name="T93" fmla="*/ 175 h 189"/>
              <a:gd name="T94" fmla="*/ 49 w 179"/>
              <a:gd name="T95" fmla="*/ 189 h 189"/>
              <a:gd name="T96" fmla="*/ 49 w 179"/>
              <a:gd name="T97" fmla="*/ 189 h 189"/>
              <a:gd name="T98" fmla="*/ 83 w 179"/>
              <a:gd name="T99" fmla="*/ 175 h 189"/>
              <a:gd name="T100" fmla="*/ 98 w 179"/>
              <a:gd name="T101" fmla="*/ 160 h 189"/>
              <a:gd name="T102" fmla="*/ 98 w 179"/>
              <a:gd name="T103" fmla="*/ 139 h 189"/>
              <a:gd name="T104" fmla="*/ 77 w 179"/>
              <a:gd name="T105" fmla="*/ 139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9" h="189">
                <a:moveTo>
                  <a:pt x="165" y="15"/>
                </a:moveTo>
                <a:cubicBezTo>
                  <a:pt x="163" y="14"/>
                  <a:pt x="163" y="14"/>
                  <a:pt x="163" y="14"/>
                </a:cubicBezTo>
                <a:cubicBezTo>
                  <a:pt x="154" y="4"/>
                  <a:pt x="142" y="0"/>
                  <a:pt x="130" y="0"/>
                </a:cubicBezTo>
                <a:cubicBezTo>
                  <a:pt x="117" y="0"/>
                  <a:pt x="105" y="4"/>
                  <a:pt x="96" y="14"/>
                </a:cubicBezTo>
                <a:cubicBezTo>
                  <a:pt x="82" y="28"/>
                  <a:pt x="82" y="28"/>
                  <a:pt x="82" y="28"/>
                </a:cubicBezTo>
                <a:cubicBezTo>
                  <a:pt x="76" y="33"/>
                  <a:pt x="76" y="43"/>
                  <a:pt x="82" y="49"/>
                </a:cubicBezTo>
                <a:cubicBezTo>
                  <a:pt x="88" y="54"/>
                  <a:pt x="97" y="54"/>
                  <a:pt x="103" y="49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20" y="31"/>
                  <a:pt x="125" y="29"/>
                  <a:pt x="130" y="29"/>
                </a:cubicBezTo>
                <a:cubicBezTo>
                  <a:pt x="134" y="29"/>
                  <a:pt x="139" y="31"/>
                  <a:pt x="143" y="34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8" y="40"/>
                  <a:pt x="149" y="44"/>
                  <a:pt x="149" y="49"/>
                </a:cubicBezTo>
                <a:cubicBezTo>
                  <a:pt x="149" y="54"/>
                  <a:pt x="148" y="58"/>
                  <a:pt x="144" y="62"/>
                </a:cubicBezTo>
                <a:cubicBezTo>
                  <a:pt x="110" y="96"/>
                  <a:pt x="110" y="96"/>
                  <a:pt x="110" y="96"/>
                </a:cubicBezTo>
                <a:cubicBezTo>
                  <a:pt x="106" y="99"/>
                  <a:pt x="102" y="101"/>
                  <a:pt x="97" y="101"/>
                </a:cubicBezTo>
                <a:cubicBezTo>
                  <a:pt x="92" y="101"/>
                  <a:pt x="88" y="99"/>
                  <a:pt x="84" y="96"/>
                </a:cubicBezTo>
                <a:cubicBezTo>
                  <a:pt x="83" y="94"/>
                  <a:pt x="83" y="94"/>
                  <a:pt x="83" y="94"/>
                </a:cubicBezTo>
                <a:cubicBezTo>
                  <a:pt x="62" y="115"/>
                  <a:pt x="62" y="115"/>
                  <a:pt x="62" y="115"/>
                </a:cubicBezTo>
                <a:cubicBezTo>
                  <a:pt x="63" y="117"/>
                  <a:pt x="63" y="117"/>
                  <a:pt x="63" y="117"/>
                </a:cubicBezTo>
                <a:cubicBezTo>
                  <a:pt x="72" y="126"/>
                  <a:pt x="85" y="131"/>
                  <a:pt x="97" y="131"/>
                </a:cubicBezTo>
                <a:cubicBezTo>
                  <a:pt x="97" y="131"/>
                  <a:pt x="97" y="131"/>
                  <a:pt x="97" y="131"/>
                </a:cubicBezTo>
                <a:cubicBezTo>
                  <a:pt x="109" y="131"/>
                  <a:pt x="121" y="126"/>
                  <a:pt x="131" y="117"/>
                </a:cubicBezTo>
                <a:cubicBezTo>
                  <a:pt x="165" y="83"/>
                  <a:pt x="165" y="83"/>
                  <a:pt x="165" y="83"/>
                </a:cubicBezTo>
                <a:cubicBezTo>
                  <a:pt x="174" y="73"/>
                  <a:pt x="179" y="61"/>
                  <a:pt x="179" y="49"/>
                </a:cubicBezTo>
                <a:cubicBezTo>
                  <a:pt x="179" y="37"/>
                  <a:pt x="174" y="24"/>
                  <a:pt x="165" y="15"/>
                </a:cubicBezTo>
                <a:close/>
                <a:moveTo>
                  <a:pt x="77" y="139"/>
                </a:moveTo>
                <a:cubicBezTo>
                  <a:pt x="62" y="154"/>
                  <a:pt x="62" y="154"/>
                  <a:pt x="62" y="154"/>
                </a:cubicBezTo>
                <a:cubicBezTo>
                  <a:pt x="59" y="158"/>
                  <a:pt x="54" y="159"/>
                  <a:pt x="49" y="159"/>
                </a:cubicBezTo>
                <a:cubicBezTo>
                  <a:pt x="45" y="159"/>
                  <a:pt x="40" y="158"/>
                  <a:pt x="36" y="154"/>
                </a:cubicBezTo>
                <a:cubicBezTo>
                  <a:pt x="35" y="153"/>
                  <a:pt x="35" y="153"/>
                  <a:pt x="35" y="153"/>
                </a:cubicBezTo>
                <a:cubicBezTo>
                  <a:pt x="31" y="149"/>
                  <a:pt x="30" y="144"/>
                  <a:pt x="30" y="140"/>
                </a:cubicBezTo>
                <a:cubicBezTo>
                  <a:pt x="30" y="135"/>
                  <a:pt x="31" y="130"/>
                  <a:pt x="35" y="127"/>
                </a:cubicBezTo>
                <a:cubicBezTo>
                  <a:pt x="69" y="93"/>
                  <a:pt x="69" y="93"/>
                  <a:pt x="69" y="93"/>
                </a:cubicBezTo>
                <a:cubicBezTo>
                  <a:pt x="73" y="89"/>
                  <a:pt x="77" y="87"/>
                  <a:pt x="82" y="87"/>
                </a:cubicBezTo>
                <a:cubicBezTo>
                  <a:pt x="87" y="87"/>
                  <a:pt x="91" y="89"/>
                  <a:pt x="95" y="93"/>
                </a:cubicBezTo>
                <a:cubicBezTo>
                  <a:pt x="96" y="94"/>
                  <a:pt x="96" y="94"/>
                  <a:pt x="96" y="94"/>
                </a:cubicBezTo>
                <a:cubicBezTo>
                  <a:pt x="96" y="94"/>
                  <a:pt x="96" y="94"/>
                  <a:pt x="96" y="94"/>
                </a:cubicBezTo>
                <a:cubicBezTo>
                  <a:pt x="117" y="73"/>
                  <a:pt x="117" y="73"/>
                  <a:pt x="117" y="73"/>
                </a:cubicBezTo>
                <a:cubicBezTo>
                  <a:pt x="116" y="72"/>
                  <a:pt x="116" y="72"/>
                  <a:pt x="116" y="72"/>
                </a:cubicBezTo>
                <a:cubicBezTo>
                  <a:pt x="113" y="69"/>
                  <a:pt x="113" y="69"/>
                  <a:pt x="113" y="69"/>
                </a:cubicBezTo>
                <a:cubicBezTo>
                  <a:pt x="112" y="68"/>
                  <a:pt x="111" y="67"/>
                  <a:pt x="109" y="66"/>
                </a:cubicBezTo>
                <a:cubicBezTo>
                  <a:pt x="101" y="61"/>
                  <a:pt x="92" y="58"/>
                  <a:pt x="82" y="58"/>
                </a:cubicBezTo>
                <a:cubicBezTo>
                  <a:pt x="70" y="58"/>
                  <a:pt x="58" y="62"/>
                  <a:pt x="48" y="72"/>
                </a:cubicBezTo>
                <a:cubicBezTo>
                  <a:pt x="14" y="106"/>
                  <a:pt x="14" y="106"/>
                  <a:pt x="14" y="106"/>
                </a:cubicBezTo>
                <a:cubicBezTo>
                  <a:pt x="5" y="115"/>
                  <a:pt x="0" y="128"/>
                  <a:pt x="0" y="140"/>
                </a:cubicBezTo>
                <a:cubicBezTo>
                  <a:pt x="0" y="152"/>
                  <a:pt x="5" y="164"/>
                  <a:pt x="14" y="173"/>
                </a:cubicBezTo>
                <a:cubicBezTo>
                  <a:pt x="16" y="175"/>
                  <a:pt x="16" y="175"/>
                  <a:pt x="16" y="175"/>
                </a:cubicBezTo>
                <a:cubicBezTo>
                  <a:pt x="25" y="184"/>
                  <a:pt x="37" y="189"/>
                  <a:pt x="49" y="189"/>
                </a:cubicBezTo>
                <a:cubicBezTo>
                  <a:pt x="49" y="189"/>
                  <a:pt x="49" y="189"/>
                  <a:pt x="49" y="189"/>
                </a:cubicBezTo>
                <a:cubicBezTo>
                  <a:pt x="61" y="189"/>
                  <a:pt x="74" y="184"/>
                  <a:pt x="83" y="175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104" y="154"/>
                  <a:pt x="104" y="145"/>
                  <a:pt x="98" y="139"/>
                </a:cubicBezTo>
                <a:cubicBezTo>
                  <a:pt x="92" y="134"/>
                  <a:pt x="83" y="134"/>
                  <a:pt x="77" y="139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77"/>
          <p:cNvSpPr>
            <a:spLocks noEditPoints="1"/>
          </p:cNvSpPr>
          <p:nvPr/>
        </p:nvSpPr>
        <p:spPr bwMode="auto">
          <a:xfrm>
            <a:off x="5441950" y="2136776"/>
            <a:ext cx="342900" cy="439738"/>
          </a:xfrm>
          <a:custGeom>
            <a:avLst/>
            <a:gdLst>
              <a:gd name="T0" fmla="*/ 153 w 154"/>
              <a:gd name="T1" fmla="*/ 85 h 197"/>
              <a:gd name="T2" fmla="*/ 78 w 154"/>
              <a:gd name="T3" fmla="*/ 197 h 197"/>
              <a:gd name="T4" fmla="*/ 3 w 154"/>
              <a:gd name="T5" fmla="*/ 101 h 197"/>
              <a:gd name="T6" fmla="*/ 0 w 154"/>
              <a:gd name="T7" fmla="*/ 77 h 197"/>
              <a:gd name="T8" fmla="*/ 77 w 154"/>
              <a:gd name="T9" fmla="*/ 0 h 197"/>
              <a:gd name="T10" fmla="*/ 154 w 154"/>
              <a:gd name="T11" fmla="*/ 77 h 197"/>
              <a:gd name="T12" fmla="*/ 153 w 154"/>
              <a:gd name="T13" fmla="*/ 85 h 197"/>
              <a:gd name="T14" fmla="*/ 77 w 154"/>
              <a:gd name="T15" fmla="*/ 28 h 197"/>
              <a:gd name="T16" fmla="*/ 33 w 154"/>
              <a:gd name="T17" fmla="*/ 71 h 197"/>
              <a:gd name="T18" fmla="*/ 77 w 154"/>
              <a:gd name="T19" fmla="*/ 114 h 197"/>
              <a:gd name="T20" fmla="*/ 120 w 154"/>
              <a:gd name="T21" fmla="*/ 71 h 197"/>
              <a:gd name="T22" fmla="*/ 77 w 154"/>
              <a:gd name="T23" fmla="*/ 28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4" h="197">
                <a:moveTo>
                  <a:pt x="153" y="85"/>
                </a:moveTo>
                <a:cubicBezTo>
                  <a:pt x="150" y="153"/>
                  <a:pt x="78" y="197"/>
                  <a:pt x="78" y="197"/>
                </a:cubicBezTo>
                <a:cubicBezTo>
                  <a:pt x="78" y="197"/>
                  <a:pt x="15" y="160"/>
                  <a:pt x="3" y="101"/>
                </a:cubicBezTo>
                <a:cubicBezTo>
                  <a:pt x="1" y="93"/>
                  <a:pt x="0" y="85"/>
                  <a:pt x="0" y="77"/>
                </a:cubicBezTo>
                <a:cubicBezTo>
                  <a:pt x="0" y="34"/>
                  <a:pt x="34" y="0"/>
                  <a:pt x="77" y="0"/>
                </a:cubicBezTo>
                <a:cubicBezTo>
                  <a:pt x="119" y="0"/>
                  <a:pt x="154" y="34"/>
                  <a:pt x="154" y="77"/>
                </a:cubicBezTo>
                <a:cubicBezTo>
                  <a:pt x="154" y="80"/>
                  <a:pt x="153" y="83"/>
                  <a:pt x="153" y="85"/>
                </a:cubicBezTo>
                <a:close/>
                <a:moveTo>
                  <a:pt x="77" y="28"/>
                </a:moveTo>
                <a:cubicBezTo>
                  <a:pt x="53" y="28"/>
                  <a:pt x="33" y="47"/>
                  <a:pt x="33" y="71"/>
                </a:cubicBezTo>
                <a:cubicBezTo>
                  <a:pt x="33" y="95"/>
                  <a:pt x="53" y="114"/>
                  <a:pt x="77" y="114"/>
                </a:cubicBezTo>
                <a:cubicBezTo>
                  <a:pt x="100" y="114"/>
                  <a:pt x="120" y="95"/>
                  <a:pt x="120" y="71"/>
                </a:cubicBezTo>
                <a:cubicBezTo>
                  <a:pt x="120" y="47"/>
                  <a:pt x="100" y="28"/>
                  <a:pt x="77" y="28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78"/>
          <p:cNvSpPr>
            <a:spLocks noEditPoints="1"/>
          </p:cNvSpPr>
          <p:nvPr/>
        </p:nvSpPr>
        <p:spPr bwMode="auto">
          <a:xfrm>
            <a:off x="5983288" y="2135188"/>
            <a:ext cx="341313" cy="438150"/>
          </a:xfrm>
          <a:custGeom>
            <a:avLst/>
            <a:gdLst>
              <a:gd name="T0" fmla="*/ 153 w 154"/>
              <a:gd name="T1" fmla="*/ 85 h 197"/>
              <a:gd name="T2" fmla="*/ 78 w 154"/>
              <a:gd name="T3" fmla="*/ 197 h 197"/>
              <a:gd name="T4" fmla="*/ 4 w 154"/>
              <a:gd name="T5" fmla="*/ 101 h 197"/>
              <a:gd name="T6" fmla="*/ 0 w 154"/>
              <a:gd name="T7" fmla="*/ 77 h 197"/>
              <a:gd name="T8" fmla="*/ 77 w 154"/>
              <a:gd name="T9" fmla="*/ 0 h 197"/>
              <a:gd name="T10" fmla="*/ 154 w 154"/>
              <a:gd name="T11" fmla="*/ 77 h 197"/>
              <a:gd name="T12" fmla="*/ 153 w 154"/>
              <a:gd name="T13" fmla="*/ 85 h 197"/>
              <a:gd name="T14" fmla="*/ 77 w 154"/>
              <a:gd name="T15" fmla="*/ 28 h 197"/>
              <a:gd name="T16" fmla="*/ 34 w 154"/>
              <a:gd name="T17" fmla="*/ 71 h 197"/>
              <a:gd name="T18" fmla="*/ 77 w 154"/>
              <a:gd name="T19" fmla="*/ 114 h 197"/>
              <a:gd name="T20" fmla="*/ 120 w 154"/>
              <a:gd name="T21" fmla="*/ 71 h 197"/>
              <a:gd name="T22" fmla="*/ 77 w 154"/>
              <a:gd name="T23" fmla="*/ 28 h 197"/>
              <a:gd name="T24" fmla="*/ 97 w 154"/>
              <a:gd name="T25" fmla="*/ 99 h 197"/>
              <a:gd name="T26" fmla="*/ 77 w 154"/>
              <a:gd name="T27" fmla="*/ 89 h 197"/>
              <a:gd name="T28" fmla="*/ 58 w 154"/>
              <a:gd name="T29" fmla="*/ 99 h 197"/>
              <a:gd name="T30" fmla="*/ 60 w 154"/>
              <a:gd name="T31" fmla="*/ 77 h 197"/>
              <a:gd name="T32" fmla="*/ 46 w 154"/>
              <a:gd name="T33" fmla="*/ 61 h 197"/>
              <a:gd name="T34" fmla="*/ 67 w 154"/>
              <a:gd name="T35" fmla="*/ 57 h 197"/>
              <a:gd name="T36" fmla="*/ 77 w 154"/>
              <a:gd name="T37" fmla="*/ 38 h 197"/>
              <a:gd name="T38" fmla="*/ 88 w 154"/>
              <a:gd name="T39" fmla="*/ 57 h 197"/>
              <a:gd name="T40" fmla="*/ 109 w 154"/>
              <a:gd name="T41" fmla="*/ 61 h 197"/>
              <a:gd name="T42" fmla="*/ 94 w 154"/>
              <a:gd name="T43" fmla="*/ 77 h 197"/>
              <a:gd name="T44" fmla="*/ 97 w 154"/>
              <a:gd name="T45" fmla="*/ 99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4" h="197">
                <a:moveTo>
                  <a:pt x="153" y="85"/>
                </a:moveTo>
                <a:cubicBezTo>
                  <a:pt x="151" y="153"/>
                  <a:pt x="78" y="197"/>
                  <a:pt x="78" y="197"/>
                </a:cubicBezTo>
                <a:cubicBezTo>
                  <a:pt x="78" y="197"/>
                  <a:pt x="16" y="159"/>
                  <a:pt x="4" y="101"/>
                </a:cubicBezTo>
                <a:cubicBezTo>
                  <a:pt x="1" y="93"/>
                  <a:pt x="0" y="85"/>
                  <a:pt x="0" y="77"/>
                </a:cubicBezTo>
                <a:cubicBezTo>
                  <a:pt x="0" y="34"/>
                  <a:pt x="34" y="0"/>
                  <a:pt x="77" y="0"/>
                </a:cubicBezTo>
                <a:cubicBezTo>
                  <a:pt x="119" y="0"/>
                  <a:pt x="154" y="34"/>
                  <a:pt x="154" y="77"/>
                </a:cubicBezTo>
                <a:cubicBezTo>
                  <a:pt x="154" y="79"/>
                  <a:pt x="154" y="82"/>
                  <a:pt x="153" y="85"/>
                </a:cubicBezTo>
                <a:close/>
                <a:moveTo>
                  <a:pt x="77" y="28"/>
                </a:moveTo>
                <a:cubicBezTo>
                  <a:pt x="53" y="28"/>
                  <a:pt x="34" y="47"/>
                  <a:pt x="34" y="71"/>
                </a:cubicBezTo>
                <a:cubicBezTo>
                  <a:pt x="34" y="94"/>
                  <a:pt x="53" y="114"/>
                  <a:pt x="77" y="114"/>
                </a:cubicBezTo>
                <a:cubicBezTo>
                  <a:pt x="101" y="114"/>
                  <a:pt x="120" y="94"/>
                  <a:pt x="120" y="71"/>
                </a:cubicBezTo>
                <a:cubicBezTo>
                  <a:pt x="120" y="47"/>
                  <a:pt x="101" y="28"/>
                  <a:pt x="77" y="28"/>
                </a:cubicBezTo>
                <a:close/>
                <a:moveTo>
                  <a:pt x="97" y="99"/>
                </a:moveTo>
                <a:cubicBezTo>
                  <a:pt x="77" y="89"/>
                  <a:pt x="77" y="89"/>
                  <a:pt x="77" y="89"/>
                </a:cubicBezTo>
                <a:cubicBezTo>
                  <a:pt x="58" y="99"/>
                  <a:pt x="58" y="99"/>
                  <a:pt x="58" y="99"/>
                </a:cubicBezTo>
                <a:cubicBezTo>
                  <a:pt x="60" y="77"/>
                  <a:pt x="60" y="77"/>
                  <a:pt x="60" y="77"/>
                </a:cubicBezTo>
                <a:cubicBezTo>
                  <a:pt x="46" y="61"/>
                  <a:pt x="46" y="61"/>
                  <a:pt x="46" y="61"/>
                </a:cubicBezTo>
                <a:cubicBezTo>
                  <a:pt x="67" y="57"/>
                  <a:pt x="67" y="57"/>
                  <a:pt x="67" y="57"/>
                </a:cubicBezTo>
                <a:cubicBezTo>
                  <a:pt x="77" y="38"/>
                  <a:pt x="77" y="38"/>
                  <a:pt x="77" y="38"/>
                </a:cubicBezTo>
                <a:cubicBezTo>
                  <a:pt x="88" y="57"/>
                  <a:pt x="88" y="57"/>
                  <a:pt x="88" y="57"/>
                </a:cubicBezTo>
                <a:cubicBezTo>
                  <a:pt x="109" y="61"/>
                  <a:pt x="109" y="61"/>
                  <a:pt x="109" y="61"/>
                </a:cubicBezTo>
                <a:cubicBezTo>
                  <a:pt x="94" y="77"/>
                  <a:pt x="94" y="77"/>
                  <a:pt x="94" y="77"/>
                </a:cubicBezTo>
                <a:lnTo>
                  <a:pt x="97" y="99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79"/>
          <p:cNvSpPr>
            <a:spLocks/>
          </p:cNvSpPr>
          <p:nvPr/>
        </p:nvSpPr>
        <p:spPr bwMode="auto">
          <a:xfrm>
            <a:off x="6470650" y="2151063"/>
            <a:ext cx="428625" cy="406400"/>
          </a:xfrm>
          <a:custGeom>
            <a:avLst/>
            <a:gdLst>
              <a:gd name="T0" fmla="*/ 134 w 270"/>
              <a:gd name="T1" fmla="*/ 0 h 256"/>
              <a:gd name="T2" fmla="*/ 179 w 270"/>
              <a:gd name="T3" fmla="*/ 80 h 256"/>
              <a:gd name="T4" fmla="*/ 270 w 270"/>
              <a:gd name="T5" fmla="*/ 98 h 256"/>
              <a:gd name="T6" fmla="*/ 207 w 270"/>
              <a:gd name="T7" fmla="*/ 165 h 256"/>
              <a:gd name="T8" fmla="*/ 218 w 270"/>
              <a:gd name="T9" fmla="*/ 256 h 256"/>
              <a:gd name="T10" fmla="*/ 134 w 270"/>
              <a:gd name="T11" fmla="*/ 217 h 256"/>
              <a:gd name="T12" fmla="*/ 51 w 270"/>
              <a:gd name="T13" fmla="*/ 256 h 256"/>
              <a:gd name="T14" fmla="*/ 63 w 270"/>
              <a:gd name="T15" fmla="*/ 165 h 256"/>
              <a:gd name="T16" fmla="*/ 0 w 270"/>
              <a:gd name="T17" fmla="*/ 98 h 256"/>
              <a:gd name="T18" fmla="*/ 91 w 270"/>
              <a:gd name="T19" fmla="*/ 80 h 256"/>
              <a:gd name="T20" fmla="*/ 134 w 270"/>
              <a:gd name="T21" fmla="*/ 0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0" h="256">
                <a:moveTo>
                  <a:pt x="134" y="0"/>
                </a:moveTo>
                <a:lnTo>
                  <a:pt x="179" y="80"/>
                </a:lnTo>
                <a:lnTo>
                  <a:pt x="270" y="98"/>
                </a:lnTo>
                <a:lnTo>
                  <a:pt x="207" y="165"/>
                </a:lnTo>
                <a:lnTo>
                  <a:pt x="218" y="256"/>
                </a:lnTo>
                <a:lnTo>
                  <a:pt x="134" y="217"/>
                </a:lnTo>
                <a:lnTo>
                  <a:pt x="51" y="256"/>
                </a:lnTo>
                <a:lnTo>
                  <a:pt x="63" y="165"/>
                </a:lnTo>
                <a:lnTo>
                  <a:pt x="0" y="98"/>
                </a:lnTo>
                <a:lnTo>
                  <a:pt x="91" y="80"/>
                </a:lnTo>
                <a:lnTo>
                  <a:pt x="134" y="0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80"/>
          <p:cNvSpPr>
            <a:spLocks/>
          </p:cNvSpPr>
          <p:nvPr/>
        </p:nvSpPr>
        <p:spPr bwMode="auto">
          <a:xfrm>
            <a:off x="6470650" y="2151063"/>
            <a:ext cx="428625" cy="406400"/>
          </a:xfrm>
          <a:custGeom>
            <a:avLst/>
            <a:gdLst>
              <a:gd name="T0" fmla="*/ 134 w 270"/>
              <a:gd name="T1" fmla="*/ 0 h 256"/>
              <a:gd name="T2" fmla="*/ 179 w 270"/>
              <a:gd name="T3" fmla="*/ 80 h 256"/>
              <a:gd name="T4" fmla="*/ 270 w 270"/>
              <a:gd name="T5" fmla="*/ 98 h 256"/>
              <a:gd name="T6" fmla="*/ 207 w 270"/>
              <a:gd name="T7" fmla="*/ 165 h 256"/>
              <a:gd name="T8" fmla="*/ 218 w 270"/>
              <a:gd name="T9" fmla="*/ 256 h 256"/>
              <a:gd name="T10" fmla="*/ 134 w 270"/>
              <a:gd name="T11" fmla="*/ 217 h 256"/>
              <a:gd name="T12" fmla="*/ 51 w 270"/>
              <a:gd name="T13" fmla="*/ 256 h 256"/>
              <a:gd name="T14" fmla="*/ 63 w 270"/>
              <a:gd name="T15" fmla="*/ 165 h 256"/>
              <a:gd name="T16" fmla="*/ 0 w 270"/>
              <a:gd name="T17" fmla="*/ 98 h 256"/>
              <a:gd name="T18" fmla="*/ 91 w 270"/>
              <a:gd name="T19" fmla="*/ 80 h 256"/>
              <a:gd name="T20" fmla="*/ 134 w 270"/>
              <a:gd name="T21" fmla="*/ 0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0" h="256">
                <a:moveTo>
                  <a:pt x="134" y="0"/>
                </a:moveTo>
                <a:lnTo>
                  <a:pt x="179" y="80"/>
                </a:lnTo>
                <a:lnTo>
                  <a:pt x="270" y="98"/>
                </a:lnTo>
                <a:lnTo>
                  <a:pt x="207" y="165"/>
                </a:lnTo>
                <a:lnTo>
                  <a:pt x="218" y="256"/>
                </a:lnTo>
                <a:lnTo>
                  <a:pt x="134" y="217"/>
                </a:lnTo>
                <a:lnTo>
                  <a:pt x="51" y="256"/>
                </a:lnTo>
                <a:lnTo>
                  <a:pt x="63" y="165"/>
                </a:lnTo>
                <a:lnTo>
                  <a:pt x="0" y="98"/>
                </a:lnTo>
                <a:lnTo>
                  <a:pt x="91" y="80"/>
                </a:lnTo>
                <a:lnTo>
                  <a:pt x="13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81"/>
          <p:cNvSpPr>
            <a:spLocks noEditPoints="1"/>
          </p:cNvSpPr>
          <p:nvPr/>
        </p:nvSpPr>
        <p:spPr bwMode="auto">
          <a:xfrm>
            <a:off x="7027863" y="2151063"/>
            <a:ext cx="430213" cy="406400"/>
          </a:xfrm>
          <a:custGeom>
            <a:avLst/>
            <a:gdLst>
              <a:gd name="T0" fmla="*/ 208 w 271"/>
              <a:gd name="T1" fmla="*/ 165 h 256"/>
              <a:gd name="T2" fmla="*/ 219 w 271"/>
              <a:gd name="T3" fmla="*/ 256 h 256"/>
              <a:gd name="T4" fmla="*/ 136 w 271"/>
              <a:gd name="T5" fmla="*/ 217 h 256"/>
              <a:gd name="T6" fmla="*/ 52 w 271"/>
              <a:gd name="T7" fmla="*/ 256 h 256"/>
              <a:gd name="T8" fmla="*/ 64 w 271"/>
              <a:gd name="T9" fmla="*/ 165 h 256"/>
              <a:gd name="T10" fmla="*/ 0 w 271"/>
              <a:gd name="T11" fmla="*/ 98 h 256"/>
              <a:gd name="T12" fmla="*/ 92 w 271"/>
              <a:gd name="T13" fmla="*/ 80 h 256"/>
              <a:gd name="T14" fmla="*/ 136 w 271"/>
              <a:gd name="T15" fmla="*/ 0 h 256"/>
              <a:gd name="T16" fmla="*/ 180 w 271"/>
              <a:gd name="T17" fmla="*/ 80 h 256"/>
              <a:gd name="T18" fmla="*/ 271 w 271"/>
              <a:gd name="T19" fmla="*/ 98 h 256"/>
              <a:gd name="T20" fmla="*/ 208 w 271"/>
              <a:gd name="T21" fmla="*/ 165 h 256"/>
              <a:gd name="T22" fmla="*/ 162 w 271"/>
              <a:gd name="T23" fmla="*/ 99 h 256"/>
              <a:gd name="T24" fmla="*/ 143 w 271"/>
              <a:gd name="T25" fmla="*/ 52 h 256"/>
              <a:gd name="T26" fmla="*/ 143 w 271"/>
              <a:gd name="T27" fmla="*/ 181 h 256"/>
              <a:gd name="T28" fmla="*/ 186 w 271"/>
              <a:gd name="T29" fmla="*/ 205 h 256"/>
              <a:gd name="T30" fmla="*/ 179 w 271"/>
              <a:gd name="T31" fmla="*/ 150 h 256"/>
              <a:gd name="T32" fmla="*/ 216 w 271"/>
              <a:gd name="T33" fmla="*/ 109 h 256"/>
              <a:gd name="T34" fmla="*/ 162 w 271"/>
              <a:gd name="T35" fmla="*/ 99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71" h="256">
                <a:moveTo>
                  <a:pt x="208" y="165"/>
                </a:moveTo>
                <a:lnTo>
                  <a:pt x="219" y="256"/>
                </a:lnTo>
                <a:lnTo>
                  <a:pt x="136" y="217"/>
                </a:lnTo>
                <a:lnTo>
                  <a:pt x="52" y="256"/>
                </a:lnTo>
                <a:lnTo>
                  <a:pt x="64" y="165"/>
                </a:lnTo>
                <a:lnTo>
                  <a:pt x="0" y="98"/>
                </a:lnTo>
                <a:lnTo>
                  <a:pt x="92" y="80"/>
                </a:lnTo>
                <a:lnTo>
                  <a:pt x="136" y="0"/>
                </a:lnTo>
                <a:lnTo>
                  <a:pt x="180" y="80"/>
                </a:lnTo>
                <a:lnTo>
                  <a:pt x="271" y="98"/>
                </a:lnTo>
                <a:lnTo>
                  <a:pt x="208" y="165"/>
                </a:lnTo>
                <a:close/>
                <a:moveTo>
                  <a:pt x="162" y="99"/>
                </a:moveTo>
                <a:lnTo>
                  <a:pt x="143" y="52"/>
                </a:lnTo>
                <a:lnTo>
                  <a:pt x="143" y="181"/>
                </a:lnTo>
                <a:lnTo>
                  <a:pt x="186" y="205"/>
                </a:lnTo>
                <a:lnTo>
                  <a:pt x="179" y="150"/>
                </a:lnTo>
                <a:lnTo>
                  <a:pt x="216" y="109"/>
                </a:lnTo>
                <a:lnTo>
                  <a:pt x="162" y="99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82"/>
          <p:cNvSpPr>
            <a:spLocks noEditPoints="1"/>
          </p:cNvSpPr>
          <p:nvPr/>
        </p:nvSpPr>
        <p:spPr bwMode="auto">
          <a:xfrm>
            <a:off x="7572375" y="2143126"/>
            <a:ext cx="427038" cy="407988"/>
          </a:xfrm>
          <a:custGeom>
            <a:avLst/>
            <a:gdLst>
              <a:gd name="T0" fmla="*/ 206 w 269"/>
              <a:gd name="T1" fmla="*/ 166 h 257"/>
              <a:gd name="T2" fmla="*/ 218 w 269"/>
              <a:gd name="T3" fmla="*/ 257 h 257"/>
              <a:gd name="T4" fmla="*/ 134 w 269"/>
              <a:gd name="T5" fmla="*/ 218 h 257"/>
              <a:gd name="T6" fmla="*/ 50 w 269"/>
              <a:gd name="T7" fmla="*/ 257 h 257"/>
              <a:gd name="T8" fmla="*/ 63 w 269"/>
              <a:gd name="T9" fmla="*/ 166 h 257"/>
              <a:gd name="T10" fmla="*/ 0 w 269"/>
              <a:gd name="T11" fmla="*/ 99 h 257"/>
              <a:gd name="T12" fmla="*/ 89 w 269"/>
              <a:gd name="T13" fmla="*/ 80 h 257"/>
              <a:gd name="T14" fmla="*/ 134 w 269"/>
              <a:gd name="T15" fmla="*/ 0 h 257"/>
              <a:gd name="T16" fmla="*/ 179 w 269"/>
              <a:gd name="T17" fmla="*/ 80 h 257"/>
              <a:gd name="T18" fmla="*/ 269 w 269"/>
              <a:gd name="T19" fmla="*/ 99 h 257"/>
              <a:gd name="T20" fmla="*/ 206 w 269"/>
              <a:gd name="T21" fmla="*/ 166 h 257"/>
              <a:gd name="T22" fmla="*/ 161 w 269"/>
              <a:gd name="T23" fmla="*/ 100 h 257"/>
              <a:gd name="T24" fmla="*/ 134 w 269"/>
              <a:gd name="T25" fmla="*/ 52 h 257"/>
              <a:gd name="T26" fmla="*/ 108 w 269"/>
              <a:gd name="T27" fmla="*/ 100 h 257"/>
              <a:gd name="T28" fmla="*/ 54 w 269"/>
              <a:gd name="T29" fmla="*/ 111 h 257"/>
              <a:gd name="T30" fmla="*/ 91 w 269"/>
              <a:gd name="T31" fmla="*/ 151 h 257"/>
              <a:gd name="T32" fmla="*/ 85 w 269"/>
              <a:gd name="T33" fmla="*/ 205 h 257"/>
              <a:gd name="T34" fmla="*/ 134 w 269"/>
              <a:gd name="T35" fmla="*/ 181 h 257"/>
              <a:gd name="T36" fmla="*/ 183 w 269"/>
              <a:gd name="T37" fmla="*/ 205 h 257"/>
              <a:gd name="T38" fmla="*/ 176 w 269"/>
              <a:gd name="T39" fmla="*/ 151 h 257"/>
              <a:gd name="T40" fmla="*/ 214 w 269"/>
              <a:gd name="T41" fmla="*/ 111 h 257"/>
              <a:gd name="T42" fmla="*/ 161 w 269"/>
              <a:gd name="T43" fmla="*/ 100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9" h="257">
                <a:moveTo>
                  <a:pt x="206" y="166"/>
                </a:moveTo>
                <a:lnTo>
                  <a:pt x="218" y="257"/>
                </a:lnTo>
                <a:lnTo>
                  <a:pt x="134" y="218"/>
                </a:lnTo>
                <a:lnTo>
                  <a:pt x="50" y="257"/>
                </a:lnTo>
                <a:lnTo>
                  <a:pt x="63" y="166"/>
                </a:lnTo>
                <a:lnTo>
                  <a:pt x="0" y="99"/>
                </a:lnTo>
                <a:lnTo>
                  <a:pt x="89" y="80"/>
                </a:lnTo>
                <a:lnTo>
                  <a:pt x="134" y="0"/>
                </a:lnTo>
                <a:lnTo>
                  <a:pt x="179" y="80"/>
                </a:lnTo>
                <a:lnTo>
                  <a:pt x="269" y="99"/>
                </a:lnTo>
                <a:lnTo>
                  <a:pt x="206" y="166"/>
                </a:lnTo>
                <a:close/>
                <a:moveTo>
                  <a:pt x="161" y="100"/>
                </a:moveTo>
                <a:lnTo>
                  <a:pt x="134" y="52"/>
                </a:lnTo>
                <a:lnTo>
                  <a:pt x="108" y="100"/>
                </a:lnTo>
                <a:lnTo>
                  <a:pt x="54" y="111"/>
                </a:lnTo>
                <a:lnTo>
                  <a:pt x="91" y="151"/>
                </a:lnTo>
                <a:lnTo>
                  <a:pt x="85" y="205"/>
                </a:lnTo>
                <a:lnTo>
                  <a:pt x="134" y="181"/>
                </a:lnTo>
                <a:lnTo>
                  <a:pt x="183" y="205"/>
                </a:lnTo>
                <a:lnTo>
                  <a:pt x="176" y="151"/>
                </a:lnTo>
                <a:lnTo>
                  <a:pt x="214" y="111"/>
                </a:lnTo>
                <a:lnTo>
                  <a:pt x="161" y="100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83"/>
          <p:cNvSpPr>
            <a:spLocks noEditPoints="1"/>
          </p:cNvSpPr>
          <p:nvPr/>
        </p:nvSpPr>
        <p:spPr bwMode="auto">
          <a:xfrm>
            <a:off x="4291013" y="2744788"/>
            <a:ext cx="430213" cy="330200"/>
          </a:xfrm>
          <a:custGeom>
            <a:avLst/>
            <a:gdLst>
              <a:gd name="T0" fmla="*/ 167 w 193"/>
              <a:gd name="T1" fmla="*/ 14 h 148"/>
              <a:gd name="T2" fmla="*/ 159 w 193"/>
              <a:gd name="T3" fmla="*/ 0 h 148"/>
              <a:gd name="T4" fmla="*/ 139 w 193"/>
              <a:gd name="T5" fmla="*/ 6 h 148"/>
              <a:gd name="T6" fmla="*/ 125 w 193"/>
              <a:gd name="T7" fmla="*/ 20 h 148"/>
              <a:gd name="T8" fmla="*/ 55 w 193"/>
              <a:gd name="T9" fmla="*/ 14 h 148"/>
              <a:gd name="T10" fmla="*/ 47 w 193"/>
              <a:gd name="T11" fmla="*/ 0 h 148"/>
              <a:gd name="T12" fmla="*/ 26 w 193"/>
              <a:gd name="T13" fmla="*/ 6 h 148"/>
              <a:gd name="T14" fmla="*/ 15 w 193"/>
              <a:gd name="T15" fmla="*/ 20 h 148"/>
              <a:gd name="T16" fmla="*/ 0 w 193"/>
              <a:gd name="T17" fmla="*/ 134 h 148"/>
              <a:gd name="T18" fmla="*/ 178 w 193"/>
              <a:gd name="T19" fmla="*/ 148 h 148"/>
              <a:gd name="T20" fmla="*/ 193 w 193"/>
              <a:gd name="T21" fmla="*/ 34 h 148"/>
              <a:gd name="T22" fmla="*/ 146 w 193"/>
              <a:gd name="T23" fmla="*/ 14 h 148"/>
              <a:gd name="T24" fmla="*/ 153 w 193"/>
              <a:gd name="T25" fmla="*/ 7 h 148"/>
              <a:gd name="T26" fmla="*/ 160 w 193"/>
              <a:gd name="T27" fmla="*/ 28 h 148"/>
              <a:gd name="T28" fmla="*/ 153 w 193"/>
              <a:gd name="T29" fmla="*/ 35 h 148"/>
              <a:gd name="T30" fmla="*/ 146 w 193"/>
              <a:gd name="T31" fmla="*/ 14 h 148"/>
              <a:gd name="T32" fmla="*/ 107 w 193"/>
              <a:gd name="T33" fmla="*/ 92 h 148"/>
              <a:gd name="T34" fmla="*/ 107 w 193"/>
              <a:gd name="T35" fmla="*/ 84 h 148"/>
              <a:gd name="T36" fmla="*/ 146 w 193"/>
              <a:gd name="T37" fmla="*/ 88 h 148"/>
              <a:gd name="T38" fmla="*/ 146 w 193"/>
              <a:gd name="T39" fmla="*/ 104 h 148"/>
              <a:gd name="T40" fmla="*/ 108 w 193"/>
              <a:gd name="T41" fmla="*/ 108 h 148"/>
              <a:gd name="T42" fmla="*/ 108 w 193"/>
              <a:gd name="T43" fmla="*/ 100 h 148"/>
              <a:gd name="T44" fmla="*/ 146 w 193"/>
              <a:gd name="T45" fmla="*/ 104 h 148"/>
              <a:gd name="T46" fmla="*/ 68 w 193"/>
              <a:gd name="T47" fmla="*/ 80 h 148"/>
              <a:gd name="T48" fmla="*/ 40 w 193"/>
              <a:gd name="T49" fmla="*/ 80 h 148"/>
              <a:gd name="T50" fmla="*/ 34 w 193"/>
              <a:gd name="T51" fmla="*/ 14 h 148"/>
              <a:gd name="T52" fmla="*/ 41 w 193"/>
              <a:gd name="T53" fmla="*/ 7 h 148"/>
              <a:gd name="T54" fmla="*/ 47 w 193"/>
              <a:gd name="T55" fmla="*/ 28 h 148"/>
              <a:gd name="T56" fmla="*/ 40 w 193"/>
              <a:gd name="T57" fmla="*/ 35 h 148"/>
              <a:gd name="T58" fmla="*/ 34 w 193"/>
              <a:gd name="T59" fmla="*/ 14 h 148"/>
              <a:gd name="T60" fmla="*/ 31 w 193"/>
              <a:gd name="T61" fmla="*/ 123 h 148"/>
              <a:gd name="T62" fmla="*/ 28 w 193"/>
              <a:gd name="T63" fmla="*/ 113 h 148"/>
              <a:gd name="T64" fmla="*/ 44 w 193"/>
              <a:gd name="T65" fmla="*/ 103 h 148"/>
              <a:gd name="T66" fmla="*/ 56 w 193"/>
              <a:gd name="T67" fmla="*/ 107 h 148"/>
              <a:gd name="T68" fmla="*/ 74 w 193"/>
              <a:gd name="T69" fmla="*/ 103 h 148"/>
              <a:gd name="T70" fmla="*/ 83 w 193"/>
              <a:gd name="T71" fmla="*/ 117 h 148"/>
              <a:gd name="T72" fmla="*/ 143 w 193"/>
              <a:gd name="T73" fmla="*/ 124 h 148"/>
              <a:gd name="T74" fmla="*/ 103 w 193"/>
              <a:gd name="T75" fmla="*/ 119 h 148"/>
              <a:gd name="T76" fmla="*/ 143 w 193"/>
              <a:gd name="T77" fmla="*/ 116 h 148"/>
              <a:gd name="T78" fmla="*/ 143 w 193"/>
              <a:gd name="T79" fmla="*/ 124 h 148"/>
              <a:gd name="T80" fmla="*/ 111 w 193"/>
              <a:gd name="T81" fmla="*/ 76 h 148"/>
              <a:gd name="T82" fmla="*/ 111 w 193"/>
              <a:gd name="T83" fmla="*/ 63 h 148"/>
              <a:gd name="T84" fmla="*/ 167 w 193"/>
              <a:gd name="T85" fmla="*/ 69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93" h="148">
                <a:moveTo>
                  <a:pt x="178" y="20"/>
                </a:moveTo>
                <a:cubicBezTo>
                  <a:pt x="178" y="20"/>
                  <a:pt x="167" y="20"/>
                  <a:pt x="167" y="14"/>
                </a:cubicBezTo>
                <a:cubicBezTo>
                  <a:pt x="167" y="7"/>
                  <a:pt x="167" y="7"/>
                  <a:pt x="167" y="7"/>
                </a:cubicBezTo>
                <a:cubicBezTo>
                  <a:pt x="167" y="7"/>
                  <a:pt x="166" y="0"/>
                  <a:pt x="159" y="0"/>
                </a:cubicBezTo>
                <a:cubicBezTo>
                  <a:pt x="146" y="0"/>
                  <a:pt x="146" y="0"/>
                  <a:pt x="146" y="0"/>
                </a:cubicBezTo>
                <a:cubicBezTo>
                  <a:pt x="146" y="0"/>
                  <a:pt x="139" y="0"/>
                  <a:pt x="139" y="6"/>
                </a:cubicBezTo>
                <a:cubicBezTo>
                  <a:pt x="139" y="13"/>
                  <a:pt x="139" y="13"/>
                  <a:pt x="139" y="13"/>
                </a:cubicBezTo>
                <a:cubicBezTo>
                  <a:pt x="139" y="21"/>
                  <a:pt x="125" y="20"/>
                  <a:pt x="125" y="20"/>
                </a:cubicBezTo>
                <a:cubicBezTo>
                  <a:pt x="69" y="20"/>
                  <a:pt x="69" y="20"/>
                  <a:pt x="69" y="20"/>
                </a:cubicBezTo>
                <a:cubicBezTo>
                  <a:pt x="69" y="20"/>
                  <a:pt x="55" y="20"/>
                  <a:pt x="55" y="14"/>
                </a:cubicBezTo>
                <a:cubicBezTo>
                  <a:pt x="55" y="5"/>
                  <a:pt x="55" y="5"/>
                  <a:pt x="55" y="5"/>
                </a:cubicBezTo>
                <a:cubicBezTo>
                  <a:pt x="55" y="5"/>
                  <a:pt x="55" y="0"/>
                  <a:pt x="47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26" y="0"/>
                  <a:pt x="26" y="6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9" y="20"/>
                  <a:pt x="15" y="20"/>
                </a:cubicBezTo>
                <a:cubicBezTo>
                  <a:pt x="15" y="20"/>
                  <a:pt x="0" y="19"/>
                  <a:pt x="0" y="34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4"/>
                  <a:pt x="1" y="148"/>
                  <a:pt x="14" y="148"/>
                </a:cubicBezTo>
                <a:cubicBezTo>
                  <a:pt x="178" y="148"/>
                  <a:pt x="178" y="148"/>
                  <a:pt x="178" y="148"/>
                </a:cubicBezTo>
                <a:cubicBezTo>
                  <a:pt x="178" y="148"/>
                  <a:pt x="193" y="147"/>
                  <a:pt x="193" y="134"/>
                </a:cubicBezTo>
                <a:cubicBezTo>
                  <a:pt x="193" y="34"/>
                  <a:pt x="193" y="34"/>
                  <a:pt x="193" y="34"/>
                </a:cubicBezTo>
                <a:cubicBezTo>
                  <a:pt x="193" y="34"/>
                  <a:pt x="192" y="20"/>
                  <a:pt x="178" y="20"/>
                </a:cubicBezTo>
                <a:close/>
                <a:moveTo>
                  <a:pt x="146" y="14"/>
                </a:moveTo>
                <a:cubicBezTo>
                  <a:pt x="146" y="10"/>
                  <a:pt x="149" y="7"/>
                  <a:pt x="152" y="7"/>
                </a:cubicBezTo>
                <a:cubicBezTo>
                  <a:pt x="153" y="7"/>
                  <a:pt x="153" y="7"/>
                  <a:pt x="153" y="7"/>
                </a:cubicBezTo>
                <a:cubicBezTo>
                  <a:pt x="157" y="7"/>
                  <a:pt x="160" y="10"/>
                  <a:pt x="160" y="14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60" y="32"/>
                  <a:pt x="157" y="35"/>
                  <a:pt x="153" y="35"/>
                </a:cubicBezTo>
                <a:cubicBezTo>
                  <a:pt x="153" y="35"/>
                  <a:pt x="153" y="35"/>
                  <a:pt x="153" y="35"/>
                </a:cubicBezTo>
                <a:cubicBezTo>
                  <a:pt x="149" y="35"/>
                  <a:pt x="146" y="32"/>
                  <a:pt x="146" y="28"/>
                </a:cubicBezTo>
                <a:lnTo>
                  <a:pt x="146" y="14"/>
                </a:lnTo>
                <a:close/>
                <a:moveTo>
                  <a:pt x="142" y="92"/>
                </a:moveTo>
                <a:cubicBezTo>
                  <a:pt x="107" y="92"/>
                  <a:pt x="107" y="92"/>
                  <a:pt x="107" y="92"/>
                </a:cubicBezTo>
                <a:cubicBezTo>
                  <a:pt x="105" y="92"/>
                  <a:pt x="104" y="90"/>
                  <a:pt x="104" y="88"/>
                </a:cubicBezTo>
                <a:cubicBezTo>
                  <a:pt x="104" y="86"/>
                  <a:pt x="105" y="84"/>
                  <a:pt x="107" y="84"/>
                </a:cubicBezTo>
                <a:cubicBezTo>
                  <a:pt x="142" y="84"/>
                  <a:pt x="142" y="84"/>
                  <a:pt x="142" y="84"/>
                </a:cubicBezTo>
                <a:cubicBezTo>
                  <a:pt x="144" y="84"/>
                  <a:pt x="146" y="86"/>
                  <a:pt x="146" y="88"/>
                </a:cubicBezTo>
                <a:cubicBezTo>
                  <a:pt x="146" y="90"/>
                  <a:pt x="144" y="92"/>
                  <a:pt x="142" y="92"/>
                </a:cubicBezTo>
                <a:close/>
                <a:moveTo>
                  <a:pt x="146" y="104"/>
                </a:moveTo>
                <a:cubicBezTo>
                  <a:pt x="146" y="106"/>
                  <a:pt x="144" y="108"/>
                  <a:pt x="142" y="108"/>
                </a:cubicBezTo>
                <a:cubicBezTo>
                  <a:pt x="108" y="108"/>
                  <a:pt x="108" y="108"/>
                  <a:pt x="108" y="108"/>
                </a:cubicBezTo>
                <a:cubicBezTo>
                  <a:pt x="106" y="108"/>
                  <a:pt x="104" y="106"/>
                  <a:pt x="104" y="104"/>
                </a:cubicBezTo>
                <a:cubicBezTo>
                  <a:pt x="104" y="102"/>
                  <a:pt x="106" y="100"/>
                  <a:pt x="108" y="100"/>
                </a:cubicBezTo>
                <a:cubicBezTo>
                  <a:pt x="142" y="100"/>
                  <a:pt x="142" y="100"/>
                  <a:pt x="142" y="100"/>
                </a:cubicBezTo>
                <a:cubicBezTo>
                  <a:pt x="144" y="100"/>
                  <a:pt x="146" y="102"/>
                  <a:pt x="146" y="104"/>
                </a:cubicBezTo>
                <a:close/>
                <a:moveTo>
                  <a:pt x="54" y="63"/>
                </a:moveTo>
                <a:cubicBezTo>
                  <a:pt x="62" y="63"/>
                  <a:pt x="68" y="71"/>
                  <a:pt x="68" y="80"/>
                </a:cubicBezTo>
                <a:cubicBezTo>
                  <a:pt x="68" y="89"/>
                  <a:pt x="62" y="97"/>
                  <a:pt x="54" y="97"/>
                </a:cubicBezTo>
                <a:cubicBezTo>
                  <a:pt x="46" y="97"/>
                  <a:pt x="40" y="89"/>
                  <a:pt x="40" y="80"/>
                </a:cubicBezTo>
                <a:cubicBezTo>
                  <a:pt x="40" y="71"/>
                  <a:pt x="46" y="63"/>
                  <a:pt x="54" y="63"/>
                </a:cubicBezTo>
                <a:close/>
                <a:moveTo>
                  <a:pt x="34" y="14"/>
                </a:moveTo>
                <a:cubicBezTo>
                  <a:pt x="34" y="10"/>
                  <a:pt x="36" y="7"/>
                  <a:pt x="40" y="7"/>
                </a:cubicBezTo>
                <a:cubicBezTo>
                  <a:pt x="41" y="7"/>
                  <a:pt x="41" y="7"/>
                  <a:pt x="41" y="7"/>
                </a:cubicBezTo>
                <a:cubicBezTo>
                  <a:pt x="45" y="7"/>
                  <a:pt x="47" y="10"/>
                  <a:pt x="47" y="14"/>
                </a:cubicBezTo>
                <a:cubicBezTo>
                  <a:pt x="47" y="28"/>
                  <a:pt x="47" y="28"/>
                  <a:pt x="47" y="28"/>
                </a:cubicBezTo>
                <a:cubicBezTo>
                  <a:pt x="47" y="32"/>
                  <a:pt x="44" y="35"/>
                  <a:pt x="40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36" y="35"/>
                  <a:pt x="34" y="32"/>
                  <a:pt x="34" y="28"/>
                </a:cubicBezTo>
                <a:lnTo>
                  <a:pt x="34" y="14"/>
                </a:lnTo>
                <a:close/>
                <a:moveTo>
                  <a:pt x="79" y="123"/>
                </a:moveTo>
                <a:cubicBezTo>
                  <a:pt x="31" y="123"/>
                  <a:pt x="31" y="123"/>
                  <a:pt x="31" y="123"/>
                </a:cubicBezTo>
                <a:cubicBezTo>
                  <a:pt x="31" y="123"/>
                  <a:pt x="26" y="122"/>
                  <a:pt x="26" y="117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113"/>
                  <a:pt x="31" y="107"/>
                  <a:pt x="35" y="103"/>
                </a:cubicBezTo>
                <a:cubicBezTo>
                  <a:pt x="39" y="98"/>
                  <a:pt x="44" y="103"/>
                  <a:pt x="44" y="103"/>
                </a:cubicBezTo>
                <a:cubicBezTo>
                  <a:pt x="44" y="103"/>
                  <a:pt x="46" y="107"/>
                  <a:pt x="54" y="107"/>
                </a:cubicBezTo>
                <a:cubicBezTo>
                  <a:pt x="56" y="107"/>
                  <a:pt x="56" y="107"/>
                  <a:pt x="56" y="107"/>
                </a:cubicBezTo>
                <a:cubicBezTo>
                  <a:pt x="63" y="107"/>
                  <a:pt x="65" y="103"/>
                  <a:pt x="65" y="103"/>
                </a:cubicBezTo>
                <a:cubicBezTo>
                  <a:pt x="65" y="103"/>
                  <a:pt x="70" y="98"/>
                  <a:pt x="74" y="103"/>
                </a:cubicBezTo>
                <a:cubicBezTo>
                  <a:pt x="78" y="107"/>
                  <a:pt x="81" y="113"/>
                  <a:pt x="81" y="113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3" y="122"/>
                  <a:pt x="79" y="123"/>
                  <a:pt x="79" y="123"/>
                </a:cubicBezTo>
                <a:close/>
                <a:moveTo>
                  <a:pt x="143" y="124"/>
                </a:moveTo>
                <a:cubicBezTo>
                  <a:pt x="107" y="124"/>
                  <a:pt x="107" y="124"/>
                  <a:pt x="107" y="124"/>
                </a:cubicBezTo>
                <a:cubicBezTo>
                  <a:pt x="105" y="124"/>
                  <a:pt x="103" y="121"/>
                  <a:pt x="103" y="119"/>
                </a:cubicBezTo>
                <a:cubicBezTo>
                  <a:pt x="103" y="118"/>
                  <a:pt x="105" y="116"/>
                  <a:pt x="107" y="116"/>
                </a:cubicBezTo>
                <a:cubicBezTo>
                  <a:pt x="143" y="116"/>
                  <a:pt x="143" y="116"/>
                  <a:pt x="143" y="116"/>
                </a:cubicBezTo>
                <a:cubicBezTo>
                  <a:pt x="145" y="116"/>
                  <a:pt x="146" y="118"/>
                  <a:pt x="146" y="119"/>
                </a:cubicBezTo>
                <a:cubicBezTo>
                  <a:pt x="146" y="121"/>
                  <a:pt x="145" y="124"/>
                  <a:pt x="143" y="124"/>
                </a:cubicBezTo>
                <a:close/>
                <a:moveTo>
                  <a:pt x="160" y="76"/>
                </a:moveTo>
                <a:cubicBezTo>
                  <a:pt x="111" y="76"/>
                  <a:pt x="111" y="76"/>
                  <a:pt x="111" y="76"/>
                </a:cubicBezTo>
                <a:cubicBezTo>
                  <a:pt x="107" y="76"/>
                  <a:pt x="104" y="73"/>
                  <a:pt x="104" y="69"/>
                </a:cubicBezTo>
                <a:cubicBezTo>
                  <a:pt x="104" y="65"/>
                  <a:pt x="107" y="63"/>
                  <a:pt x="111" y="63"/>
                </a:cubicBezTo>
                <a:cubicBezTo>
                  <a:pt x="160" y="63"/>
                  <a:pt x="160" y="63"/>
                  <a:pt x="160" y="63"/>
                </a:cubicBezTo>
                <a:cubicBezTo>
                  <a:pt x="164" y="63"/>
                  <a:pt x="167" y="65"/>
                  <a:pt x="167" y="69"/>
                </a:cubicBezTo>
                <a:cubicBezTo>
                  <a:pt x="167" y="73"/>
                  <a:pt x="164" y="76"/>
                  <a:pt x="160" y="76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84"/>
          <p:cNvSpPr>
            <a:spLocks noEditPoints="1"/>
          </p:cNvSpPr>
          <p:nvPr/>
        </p:nvSpPr>
        <p:spPr bwMode="auto">
          <a:xfrm>
            <a:off x="4859338" y="2687638"/>
            <a:ext cx="400050" cy="444500"/>
          </a:xfrm>
          <a:custGeom>
            <a:avLst/>
            <a:gdLst>
              <a:gd name="T0" fmla="*/ 160 w 180"/>
              <a:gd name="T1" fmla="*/ 200 h 200"/>
              <a:gd name="T2" fmla="*/ 52 w 180"/>
              <a:gd name="T3" fmla="*/ 200 h 200"/>
              <a:gd name="T4" fmla="*/ 32 w 180"/>
              <a:gd name="T5" fmla="*/ 180 h 200"/>
              <a:gd name="T6" fmla="*/ 32 w 180"/>
              <a:gd name="T7" fmla="*/ 48 h 200"/>
              <a:gd name="T8" fmla="*/ 52 w 180"/>
              <a:gd name="T9" fmla="*/ 28 h 200"/>
              <a:gd name="T10" fmla="*/ 160 w 180"/>
              <a:gd name="T11" fmla="*/ 28 h 200"/>
              <a:gd name="T12" fmla="*/ 180 w 180"/>
              <a:gd name="T13" fmla="*/ 48 h 200"/>
              <a:gd name="T14" fmla="*/ 180 w 180"/>
              <a:gd name="T15" fmla="*/ 180 h 200"/>
              <a:gd name="T16" fmla="*/ 160 w 180"/>
              <a:gd name="T17" fmla="*/ 200 h 200"/>
              <a:gd name="T18" fmla="*/ 168 w 180"/>
              <a:gd name="T19" fmla="*/ 40 h 200"/>
              <a:gd name="T20" fmla="*/ 44 w 180"/>
              <a:gd name="T21" fmla="*/ 40 h 200"/>
              <a:gd name="T22" fmla="*/ 44 w 180"/>
              <a:gd name="T23" fmla="*/ 172 h 200"/>
              <a:gd name="T24" fmla="*/ 168 w 180"/>
              <a:gd name="T25" fmla="*/ 172 h 200"/>
              <a:gd name="T26" fmla="*/ 168 w 180"/>
              <a:gd name="T27" fmla="*/ 40 h 200"/>
              <a:gd name="T28" fmla="*/ 136 w 180"/>
              <a:gd name="T29" fmla="*/ 15 h 200"/>
              <a:gd name="T30" fmla="*/ 148 w 180"/>
              <a:gd name="T31" fmla="*/ 15 h 200"/>
              <a:gd name="T32" fmla="*/ 148 w 180"/>
              <a:gd name="T33" fmla="*/ 24 h 200"/>
              <a:gd name="T34" fmla="*/ 136 w 180"/>
              <a:gd name="T35" fmla="*/ 24 h 200"/>
              <a:gd name="T36" fmla="*/ 136 w 180"/>
              <a:gd name="T37" fmla="*/ 15 h 200"/>
              <a:gd name="T38" fmla="*/ 136 w 180"/>
              <a:gd name="T39" fmla="*/ 12 h 200"/>
              <a:gd name="T40" fmla="*/ 12 w 180"/>
              <a:gd name="T41" fmla="*/ 12 h 200"/>
              <a:gd name="T42" fmla="*/ 12 w 180"/>
              <a:gd name="T43" fmla="*/ 144 h 200"/>
              <a:gd name="T44" fmla="*/ 16 w 180"/>
              <a:gd name="T45" fmla="*/ 144 h 200"/>
              <a:gd name="T46" fmla="*/ 20 w 180"/>
              <a:gd name="T47" fmla="*/ 144 h 200"/>
              <a:gd name="T48" fmla="*/ 28 w 180"/>
              <a:gd name="T49" fmla="*/ 144 h 200"/>
              <a:gd name="T50" fmla="*/ 28 w 180"/>
              <a:gd name="T51" fmla="*/ 172 h 200"/>
              <a:gd name="T52" fmla="*/ 16 w 180"/>
              <a:gd name="T53" fmla="*/ 172 h 200"/>
              <a:gd name="T54" fmla="*/ 16 w 180"/>
              <a:gd name="T55" fmla="*/ 171 h 200"/>
              <a:gd name="T56" fmla="*/ 0 w 180"/>
              <a:gd name="T57" fmla="*/ 152 h 200"/>
              <a:gd name="T58" fmla="*/ 0 w 180"/>
              <a:gd name="T59" fmla="*/ 20 h 200"/>
              <a:gd name="T60" fmla="*/ 20 w 180"/>
              <a:gd name="T61" fmla="*/ 0 h 200"/>
              <a:gd name="T62" fmla="*/ 128 w 180"/>
              <a:gd name="T63" fmla="*/ 0 h 200"/>
              <a:gd name="T64" fmla="*/ 147 w 180"/>
              <a:gd name="T65" fmla="*/ 15 h 200"/>
              <a:gd name="T66" fmla="*/ 136 w 180"/>
              <a:gd name="T67" fmla="*/ 15 h 200"/>
              <a:gd name="T68" fmla="*/ 136 w 180"/>
              <a:gd name="T69" fmla="*/ 1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0" h="200">
                <a:moveTo>
                  <a:pt x="160" y="200"/>
                </a:moveTo>
                <a:cubicBezTo>
                  <a:pt x="52" y="200"/>
                  <a:pt x="52" y="200"/>
                  <a:pt x="52" y="200"/>
                </a:cubicBezTo>
                <a:cubicBezTo>
                  <a:pt x="40" y="200"/>
                  <a:pt x="32" y="191"/>
                  <a:pt x="32" y="180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37"/>
                  <a:pt x="40" y="28"/>
                  <a:pt x="52" y="28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71" y="28"/>
                  <a:pt x="180" y="37"/>
                  <a:pt x="180" y="48"/>
                </a:cubicBezTo>
                <a:cubicBezTo>
                  <a:pt x="180" y="180"/>
                  <a:pt x="180" y="180"/>
                  <a:pt x="180" y="180"/>
                </a:cubicBezTo>
                <a:cubicBezTo>
                  <a:pt x="180" y="191"/>
                  <a:pt x="171" y="200"/>
                  <a:pt x="160" y="200"/>
                </a:cubicBezTo>
                <a:close/>
                <a:moveTo>
                  <a:pt x="168" y="40"/>
                </a:moveTo>
                <a:cubicBezTo>
                  <a:pt x="44" y="40"/>
                  <a:pt x="44" y="40"/>
                  <a:pt x="44" y="40"/>
                </a:cubicBezTo>
                <a:cubicBezTo>
                  <a:pt x="44" y="172"/>
                  <a:pt x="44" y="172"/>
                  <a:pt x="44" y="172"/>
                </a:cubicBezTo>
                <a:cubicBezTo>
                  <a:pt x="168" y="172"/>
                  <a:pt x="168" y="172"/>
                  <a:pt x="168" y="172"/>
                </a:cubicBezTo>
                <a:lnTo>
                  <a:pt x="168" y="40"/>
                </a:lnTo>
                <a:close/>
                <a:moveTo>
                  <a:pt x="136" y="15"/>
                </a:moveTo>
                <a:cubicBezTo>
                  <a:pt x="148" y="15"/>
                  <a:pt x="148" y="15"/>
                  <a:pt x="148" y="15"/>
                </a:cubicBezTo>
                <a:cubicBezTo>
                  <a:pt x="148" y="24"/>
                  <a:pt x="148" y="24"/>
                  <a:pt x="148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5"/>
                </a:lnTo>
                <a:close/>
                <a:moveTo>
                  <a:pt x="136" y="12"/>
                </a:moveTo>
                <a:cubicBezTo>
                  <a:pt x="12" y="12"/>
                  <a:pt x="12" y="12"/>
                  <a:pt x="12" y="12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20" y="144"/>
                  <a:pt x="20" y="144"/>
                  <a:pt x="20" y="144"/>
                </a:cubicBezTo>
                <a:cubicBezTo>
                  <a:pt x="28" y="144"/>
                  <a:pt x="28" y="144"/>
                  <a:pt x="28" y="144"/>
                </a:cubicBezTo>
                <a:cubicBezTo>
                  <a:pt x="28" y="172"/>
                  <a:pt x="28" y="172"/>
                  <a:pt x="28" y="172"/>
                </a:cubicBezTo>
                <a:cubicBezTo>
                  <a:pt x="16" y="172"/>
                  <a:pt x="16" y="172"/>
                  <a:pt x="16" y="172"/>
                </a:cubicBezTo>
                <a:cubicBezTo>
                  <a:pt x="16" y="171"/>
                  <a:pt x="16" y="171"/>
                  <a:pt x="16" y="171"/>
                </a:cubicBezTo>
                <a:cubicBezTo>
                  <a:pt x="6" y="169"/>
                  <a:pt x="0" y="161"/>
                  <a:pt x="0" y="152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8" y="0"/>
                  <a:pt x="20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37" y="0"/>
                  <a:pt x="145" y="6"/>
                  <a:pt x="147" y="15"/>
                </a:cubicBezTo>
                <a:cubicBezTo>
                  <a:pt x="136" y="15"/>
                  <a:pt x="136" y="15"/>
                  <a:pt x="136" y="15"/>
                </a:cubicBezTo>
                <a:lnTo>
                  <a:pt x="136" y="12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85"/>
          <p:cNvSpPr>
            <a:spLocks noEditPoints="1"/>
          </p:cNvSpPr>
          <p:nvPr/>
        </p:nvSpPr>
        <p:spPr bwMode="auto">
          <a:xfrm>
            <a:off x="5391150" y="2714626"/>
            <a:ext cx="444500" cy="417513"/>
          </a:xfrm>
          <a:custGeom>
            <a:avLst/>
            <a:gdLst>
              <a:gd name="T0" fmla="*/ 180 w 200"/>
              <a:gd name="T1" fmla="*/ 152 h 188"/>
              <a:gd name="T2" fmla="*/ 163 w 200"/>
              <a:gd name="T3" fmla="*/ 152 h 188"/>
              <a:gd name="T4" fmla="*/ 138 w 200"/>
              <a:gd name="T5" fmla="*/ 188 h 188"/>
              <a:gd name="T6" fmla="*/ 114 w 200"/>
              <a:gd name="T7" fmla="*/ 152 h 188"/>
              <a:gd name="T8" fmla="*/ 20 w 200"/>
              <a:gd name="T9" fmla="*/ 152 h 188"/>
              <a:gd name="T10" fmla="*/ 0 w 200"/>
              <a:gd name="T11" fmla="*/ 132 h 188"/>
              <a:gd name="T12" fmla="*/ 0 w 200"/>
              <a:gd name="T13" fmla="*/ 20 h 188"/>
              <a:gd name="T14" fmla="*/ 20 w 200"/>
              <a:gd name="T15" fmla="*/ 0 h 188"/>
              <a:gd name="T16" fmla="*/ 180 w 200"/>
              <a:gd name="T17" fmla="*/ 0 h 188"/>
              <a:gd name="T18" fmla="*/ 200 w 200"/>
              <a:gd name="T19" fmla="*/ 20 h 188"/>
              <a:gd name="T20" fmla="*/ 200 w 200"/>
              <a:gd name="T21" fmla="*/ 132 h 188"/>
              <a:gd name="T22" fmla="*/ 180 w 200"/>
              <a:gd name="T23" fmla="*/ 152 h 188"/>
              <a:gd name="T24" fmla="*/ 43 w 200"/>
              <a:gd name="T25" fmla="*/ 60 h 188"/>
              <a:gd name="T26" fmla="*/ 24 w 200"/>
              <a:gd name="T27" fmla="*/ 78 h 188"/>
              <a:gd name="T28" fmla="*/ 43 w 200"/>
              <a:gd name="T29" fmla="*/ 97 h 188"/>
              <a:gd name="T30" fmla="*/ 61 w 200"/>
              <a:gd name="T31" fmla="*/ 78 h 188"/>
              <a:gd name="T32" fmla="*/ 43 w 200"/>
              <a:gd name="T33" fmla="*/ 60 h 188"/>
              <a:gd name="T34" fmla="*/ 99 w 200"/>
              <a:gd name="T35" fmla="*/ 60 h 188"/>
              <a:gd name="T36" fmla="*/ 80 w 200"/>
              <a:gd name="T37" fmla="*/ 78 h 188"/>
              <a:gd name="T38" fmla="*/ 99 w 200"/>
              <a:gd name="T39" fmla="*/ 97 h 188"/>
              <a:gd name="T40" fmla="*/ 117 w 200"/>
              <a:gd name="T41" fmla="*/ 78 h 188"/>
              <a:gd name="T42" fmla="*/ 99 w 200"/>
              <a:gd name="T43" fmla="*/ 60 h 188"/>
              <a:gd name="T44" fmla="*/ 155 w 200"/>
              <a:gd name="T45" fmla="*/ 60 h 188"/>
              <a:gd name="T46" fmla="*/ 136 w 200"/>
              <a:gd name="T47" fmla="*/ 78 h 188"/>
              <a:gd name="T48" fmla="*/ 155 w 200"/>
              <a:gd name="T49" fmla="*/ 97 h 188"/>
              <a:gd name="T50" fmla="*/ 173 w 200"/>
              <a:gd name="T51" fmla="*/ 78 h 188"/>
              <a:gd name="T52" fmla="*/ 155 w 200"/>
              <a:gd name="T53" fmla="*/ 60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00" h="188">
                <a:moveTo>
                  <a:pt x="180" y="152"/>
                </a:moveTo>
                <a:cubicBezTo>
                  <a:pt x="163" y="152"/>
                  <a:pt x="163" y="152"/>
                  <a:pt x="163" y="152"/>
                </a:cubicBezTo>
                <a:cubicBezTo>
                  <a:pt x="138" y="188"/>
                  <a:pt x="138" y="188"/>
                  <a:pt x="138" y="188"/>
                </a:cubicBezTo>
                <a:cubicBezTo>
                  <a:pt x="114" y="152"/>
                  <a:pt x="114" y="152"/>
                  <a:pt x="114" y="152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8" y="152"/>
                  <a:pt x="0" y="143"/>
                  <a:pt x="0" y="132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8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32"/>
                  <a:pt x="200" y="132"/>
                  <a:pt x="200" y="132"/>
                </a:cubicBezTo>
                <a:cubicBezTo>
                  <a:pt x="200" y="143"/>
                  <a:pt x="191" y="152"/>
                  <a:pt x="180" y="152"/>
                </a:cubicBezTo>
                <a:close/>
                <a:moveTo>
                  <a:pt x="43" y="60"/>
                </a:moveTo>
                <a:cubicBezTo>
                  <a:pt x="33" y="60"/>
                  <a:pt x="24" y="68"/>
                  <a:pt x="24" y="78"/>
                </a:cubicBezTo>
                <a:cubicBezTo>
                  <a:pt x="24" y="88"/>
                  <a:pt x="33" y="97"/>
                  <a:pt x="43" y="97"/>
                </a:cubicBezTo>
                <a:cubicBezTo>
                  <a:pt x="53" y="97"/>
                  <a:pt x="61" y="88"/>
                  <a:pt x="61" y="78"/>
                </a:cubicBezTo>
                <a:cubicBezTo>
                  <a:pt x="61" y="68"/>
                  <a:pt x="53" y="60"/>
                  <a:pt x="43" y="60"/>
                </a:cubicBezTo>
                <a:close/>
                <a:moveTo>
                  <a:pt x="99" y="60"/>
                </a:moveTo>
                <a:cubicBezTo>
                  <a:pt x="89" y="60"/>
                  <a:pt x="80" y="68"/>
                  <a:pt x="80" y="78"/>
                </a:cubicBezTo>
                <a:cubicBezTo>
                  <a:pt x="80" y="88"/>
                  <a:pt x="89" y="97"/>
                  <a:pt x="99" y="97"/>
                </a:cubicBezTo>
                <a:cubicBezTo>
                  <a:pt x="109" y="97"/>
                  <a:pt x="117" y="88"/>
                  <a:pt x="117" y="78"/>
                </a:cubicBezTo>
                <a:cubicBezTo>
                  <a:pt x="117" y="68"/>
                  <a:pt x="109" y="60"/>
                  <a:pt x="99" y="60"/>
                </a:cubicBezTo>
                <a:close/>
                <a:moveTo>
                  <a:pt x="155" y="60"/>
                </a:moveTo>
                <a:cubicBezTo>
                  <a:pt x="145" y="60"/>
                  <a:pt x="136" y="68"/>
                  <a:pt x="136" y="78"/>
                </a:cubicBezTo>
                <a:cubicBezTo>
                  <a:pt x="136" y="88"/>
                  <a:pt x="145" y="97"/>
                  <a:pt x="155" y="97"/>
                </a:cubicBezTo>
                <a:cubicBezTo>
                  <a:pt x="165" y="97"/>
                  <a:pt x="173" y="88"/>
                  <a:pt x="173" y="78"/>
                </a:cubicBezTo>
                <a:cubicBezTo>
                  <a:pt x="173" y="68"/>
                  <a:pt x="165" y="60"/>
                  <a:pt x="155" y="60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86"/>
          <p:cNvSpPr>
            <a:spLocks/>
          </p:cNvSpPr>
          <p:nvPr/>
        </p:nvSpPr>
        <p:spPr bwMode="auto">
          <a:xfrm>
            <a:off x="5989638" y="2692401"/>
            <a:ext cx="300038" cy="461963"/>
          </a:xfrm>
          <a:custGeom>
            <a:avLst/>
            <a:gdLst>
              <a:gd name="T0" fmla="*/ 79 w 135"/>
              <a:gd name="T1" fmla="*/ 0 h 208"/>
              <a:gd name="T2" fmla="*/ 60 w 135"/>
              <a:gd name="T3" fmla="*/ 0 h 208"/>
              <a:gd name="T4" fmla="*/ 60 w 135"/>
              <a:gd name="T5" fmla="*/ 141 h 208"/>
              <a:gd name="T6" fmla="*/ 2 w 135"/>
              <a:gd name="T7" fmla="*/ 168 h 208"/>
              <a:gd name="T8" fmla="*/ 7 w 135"/>
              <a:gd name="T9" fmla="*/ 188 h 208"/>
              <a:gd name="T10" fmla="*/ 80 w 135"/>
              <a:gd name="T11" fmla="*/ 176 h 208"/>
              <a:gd name="T12" fmla="*/ 88 w 135"/>
              <a:gd name="T13" fmla="*/ 136 h 208"/>
              <a:gd name="T14" fmla="*/ 88 w 135"/>
              <a:gd name="T15" fmla="*/ 51 h 208"/>
              <a:gd name="T16" fmla="*/ 114 w 135"/>
              <a:gd name="T17" fmla="*/ 81 h 208"/>
              <a:gd name="T18" fmla="*/ 110 w 135"/>
              <a:gd name="T19" fmla="*/ 112 h 208"/>
              <a:gd name="T20" fmla="*/ 108 w 135"/>
              <a:gd name="T21" fmla="*/ 118 h 208"/>
              <a:gd name="T22" fmla="*/ 122 w 135"/>
              <a:gd name="T23" fmla="*/ 107 h 208"/>
              <a:gd name="T24" fmla="*/ 127 w 135"/>
              <a:gd name="T25" fmla="*/ 90 h 208"/>
              <a:gd name="T26" fmla="*/ 79 w 135"/>
              <a:gd name="T27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5" h="208">
                <a:moveTo>
                  <a:pt x="79" y="0"/>
                </a:moveTo>
                <a:cubicBezTo>
                  <a:pt x="60" y="0"/>
                  <a:pt x="60" y="0"/>
                  <a:pt x="60" y="0"/>
                </a:cubicBezTo>
                <a:cubicBezTo>
                  <a:pt x="60" y="141"/>
                  <a:pt x="60" y="141"/>
                  <a:pt x="60" y="141"/>
                </a:cubicBezTo>
                <a:cubicBezTo>
                  <a:pt x="34" y="130"/>
                  <a:pt x="7" y="145"/>
                  <a:pt x="2" y="168"/>
                </a:cubicBezTo>
                <a:cubicBezTo>
                  <a:pt x="0" y="176"/>
                  <a:pt x="4" y="184"/>
                  <a:pt x="7" y="188"/>
                </a:cubicBezTo>
                <a:cubicBezTo>
                  <a:pt x="24" y="208"/>
                  <a:pt x="63" y="199"/>
                  <a:pt x="80" y="176"/>
                </a:cubicBezTo>
                <a:cubicBezTo>
                  <a:pt x="88" y="166"/>
                  <a:pt x="88" y="158"/>
                  <a:pt x="88" y="136"/>
                </a:cubicBezTo>
                <a:cubicBezTo>
                  <a:pt x="88" y="51"/>
                  <a:pt x="88" y="51"/>
                  <a:pt x="88" y="51"/>
                </a:cubicBezTo>
                <a:cubicBezTo>
                  <a:pt x="98" y="59"/>
                  <a:pt x="110" y="66"/>
                  <a:pt x="114" y="81"/>
                </a:cubicBezTo>
                <a:cubicBezTo>
                  <a:pt x="117" y="90"/>
                  <a:pt x="113" y="104"/>
                  <a:pt x="110" y="112"/>
                </a:cubicBezTo>
                <a:cubicBezTo>
                  <a:pt x="109" y="114"/>
                  <a:pt x="107" y="116"/>
                  <a:pt x="108" y="118"/>
                </a:cubicBezTo>
                <a:cubicBezTo>
                  <a:pt x="116" y="124"/>
                  <a:pt x="119" y="112"/>
                  <a:pt x="122" y="107"/>
                </a:cubicBezTo>
                <a:cubicBezTo>
                  <a:pt x="124" y="102"/>
                  <a:pt x="126" y="95"/>
                  <a:pt x="127" y="90"/>
                </a:cubicBezTo>
                <a:cubicBezTo>
                  <a:pt x="135" y="41"/>
                  <a:pt x="84" y="38"/>
                  <a:pt x="79" y="0"/>
                </a:cubicBezTo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87"/>
          <p:cNvSpPr>
            <a:spLocks noEditPoints="1"/>
          </p:cNvSpPr>
          <p:nvPr/>
        </p:nvSpPr>
        <p:spPr bwMode="auto">
          <a:xfrm>
            <a:off x="6461125" y="2725738"/>
            <a:ext cx="444500" cy="373063"/>
          </a:xfrm>
          <a:custGeom>
            <a:avLst/>
            <a:gdLst>
              <a:gd name="T0" fmla="*/ 109 w 200"/>
              <a:gd name="T1" fmla="*/ 146 h 168"/>
              <a:gd name="T2" fmla="*/ 55 w 200"/>
              <a:gd name="T3" fmla="*/ 168 h 168"/>
              <a:gd name="T4" fmla="*/ 0 w 200"/>
              <a:gd name="T5" fmla="*/ 23 h 168"/>
              <a:gd name="T6" fmla="*/ 109 w 200"/>
              <a:gd name="T7" fmla="*/ 23 h 168"/>
              <a:gd name="T8" fmla="*/ 191 w 200"/>
              <a:gd name="T9" fmla="*/ 31 h 168"/>
              <a:gd name="T10" fmla="*/ 200 w 200"/>
              <a:gd name="T11" fmla="*/ 138 h 168"/>
              <a:gd name="T12" fmla="*/ 176 w 200"/>
              <a:gd name="T13" fmla="*/ 138 h 168"/>
              <a:gd name="T14" fmla="*/ 184 w 200"/>
              <a:gd name="T15" fmla="*/ 130 h 168"/>
              <a:gd name="T16" fmla="*/ 176 w 200"/>
              <a:gd name="T17" fmla="*/ 138 h 168"/>
              <a:gd name="T18" fmla="*/ 168 w 200"/>
              <a:gd name="T19" fmla="*/ 138 h 168"/>
              <a:gd name="T20" fmla="*/ 160 w 200"/>
              <a:gd name="T21" fmla="*/ 130 h 168"/>
              <a:gd name="T22" fmla="*/ 144 w 200"/>
              <a:gd name="T23" fmla="*/ 138 h 168"/>
              <a:gd name="T24" fmla="*/ 152 w 200"/>
              <a:gd name="T25" fmla="*/ 130 h 168"/>
              <a:gd name="T26" fmla="*/ 144 w 200"/>
              <a:gd name="T27" fmla="*/ 138 h 168"/>
              <a:gd name="T28" fmla="*/ 136 w 200"/>
              <a:gd name="T29" fmla="*/ 138 h 168"/>
              <a:gd name="T30" fmla="*/ 128 w 200"/>
              <a:gd name="T31" fmla="*/ 130 h 168"/>
              <a:gd name="T32" fmla="*/ 112 w 200"/>
              <a:gd name="T33" fmla="*/ 138 h 168"/>
              <a:gd name="T34" fmla="*/ 120 w 200"/>
              <a:gd name="T35" fmla="*/ 130 h 168"/>
              <a:gd name="T36" fmla="*/ 112 w 200"/>
              <a:gd name="T37" fmla="*/ 138 h 168"/>
              <a:gd name="T38" fmla="*/ 112 w 200"/>
              <a:gd name="T39" fmla="*/ 38 h 168"/>
              <a:gd name="T40" fmla="*/ 120 w 200"/>
              <a:gd name="T41" fmla="*/ 46 h 168"/>
              <a:gd name="T42" fmla="*/ 124 w 200"/>
              <a:gd name="T43" fmla="*/ 54 h 168"/>
              <a:gd name="T44" fmla="*/ 108 w 200"/>
              <a:gd name="T45" fmla="*/ 123 h 168"/>
              <a:gd name="T46" fmla="*/ 124 w 200"/>
              <a:gd name="T47" fmla="*/ 54 h 168"/>
              <a:gd name="T48" fmla="*/ 128 w 200"/>
              <a:gd name="T49" fmla="*/ 38 h 168"/>
              <a:gd name="T50" fmla="*/ 136 w 200"/>
              <a:gd name="T51" fmla="*/ 46 h 168"/>
              <a:gd name="T52" fmla="*/ 152 w 200"/>
              <a:gd name="T53" fmla="*/ 38 h 168"/>
              <a:gd name="T54" fmla="*/ 144 w 200"/>
              <a:gd name="T55" fmla="*/ 46 h 168"/>
              <a:gd name="T56" fmla="*/ 152 w 200"/>
              <a:gd name="T57" fmla="*/ 38 h 168"/>
              <a:gd name="T58" fmla="*/ 160 w 200"/>
              <a:gd name="T59" fmla="*/ 38 h 168"/>
              <a:gd name="T60" fmla="*/ 168 w 200"/>
              <a:gd name="T61" fmla="*/ 46 h 168"/>
              <a:gd name="T62" fmla="*/ 184 w 200"/>
              <a:gd name="T63" fmla="*/ 38 h 168"/>
              <a:gd name="T64" fmla="*/ 176 w 200"/>
              <a:gd name="T65" fmla="*/ 46 h 168"/>
              <a:gd name="T66" fmla="*/ 184 w 200"/>
              <a:gd name="T67" fmla="*/ 38 h 168"/>
              <a:gd name="T68" fmla="*/ 132 w 200"/>
              <a:gd name="T69" fmla="*/ 54 h 168"/>
              <a:gd name="T70" fmla="*/ 188 w 200"/>
              <a:gd name="T71" fmla="*/ 123 h 168"/>
              <a:gd name="T72" fmla="*/ 55 w 200"/>
              <a:gd name="T73" fmla="*/ 23 h 168"/>
              <a:gd name="T74" fmla="*/ 55 w 200"/>
              <a:gd name="T75" fmla="*/ 0 h 168"/>
              <a:gd name="T76" fmla="*/ 55 w 200"/>
              <a:gd name="T77" fmla="*/ 23 h 168"/>
              <a:gd name="T78" fmla="*/ 40 w 200"/>
              <a:gd name="T79" fmla="*/ 10 h 168"/>
              <a:gd name="T80" fmla="*/ 70 w 200"/>
              <a:gd name="T81" fmla="*/ 1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00" h="168">
                <a:moveTo>
                  <a:pt x="191" y="146"/>
                </a:moveTo>
                <a:cubicBezTo>
                  <a:pt x="109" y="146"/>
                  <a:pt x="109" y="146"/>
                  <a:pt x="109" y="146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60"/>
                  <a:pt x="100" y="168"/>
                  <a:pt x="55" y="168"/>
                </a:cubicBezTo>
                <a:cubicBezTo>
                  <a:pt x="10" y="168"/>
                  <a:pt x="0" y="160"/>
                  <a:pt x="0" y="16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0" y="31"/>
                  <a:pt x="55" y="31"/>
                </a:cubicBezTo>
                <a:cubicBezTo>
                  <a:pt x="100" y="31"/>
                  <a:pt x="109" y="23"/>
                  <a:pt x="109" y="23"/>
                </a:cubicBezTo>
                <a:cubicBezTo>
                  <a:pt x="109" y="31"/>
                  <a:pt x="109" y="31"/>
                  <a:pt x="109" y="31"/>
                </a:cubicBezTo>
                <a:cubicBezTo>
                  <a:pt x="191" y="31"/>
                  <a:pt x="191" y="31"/>
                  <a:pt x="191" y="31"/>
                </a:cubicBezTo>
                <a:cubicBezTo>
                  <a:pt x="195" y="31"/>
                  <a:pt x="200" y="34"/>
                  <a:pt x="200" y="38"/>
                </a:cubicBezTo>
                <a:cubicBezTo>
                  <a:pt x="200" y="138"/>
                  <a:pt x="200" y="138"/>
                  <a:pt x="200" y="138"/>
                </a:cubicBezTo>
                <a:cubicBezTo>
                  <a:pt x="200" y="142"/>
                  <a:pt x="195" y="146"/>
                  <a:pt x="191" y="146"/>
                </a:cubicBezTo>
                <a:close/>
                <a:moveTo>
                  <a:pt x="176" y="138"/>
                </a:moveTo>
                <a:cubicBezTo>
                  <a:pt x="184" y="138"/>
                  <a:pt x="184" y="138"/>
                  <a:pt x="184" y="138"/>
                </a:cubicBezTo>
                <a:cubicBezTo>
                  <a:pt x="184" y="130"/>
                  <a:pt x="184" y="130"/>
                  <a:pt x="184" y="130"/>
                </a:cubicBezTo>
                <a:cubicBezTo>
                  <a:pt x="176" y="130"/>
                  <a:pt x="176" y="130"/>
                  <a:pt x="176" y="130"/>
                </a:cubicBezTo>
                <a:lnTo>
                  <a:pt x="176" y="138"/>
                </a:lnTo>
                <a:close/>
                <a:moveTo>
                  <a:pt x="160" y="138"/>
                </a:moveTo>
                <a:cubicBezTo>
                  <a:pt x="168" y="138"/>
                  <a:pt x="168" y="138"/>
                  <a:pt x="168" y="138"/>
                </a:cubicBezTo>
                <a:cubicBezTo>
                  <a:pt x="168" y="130"/>
                  <a:pt x="168" y="130"/>
                  <a:pt x="168" y="130"/>
                </a:cubicBezTo>
                <a:cubicBezTo>
                  <a:pt x="160" y="130"/>
                  <a:pt x="160" y="130"/>
                  <a:pt x="160" y="130"/>
                </a:cubicBezTo>
                <a:lnTo>
                  <a:pt x="160" y="138"/>
                </a:lnTo>
                <a:close/>
                <a:moveTo>
                  <a:pt x="144" y="138"/>
                </a:moveTo>
                <a:cubicBezTo>
                  <a:pt x="152" y="138"/>
                  <a:pt x="152" y="138"/>
                  <a:pt x="152" y="138"/>
                </a:cubicBezTo>
                <a:cubicBezTo>
                  <a:pt x="152" y="130"/>
                  <a:pt x="152" y="130"/>
                  <a:pt x="152" y="130"/>
                </a:cubicBezTo>
                <a:cubicBezTo>
                  <a:pt x="144" y="130"/>
                  <a:pt x="144" y="130"/>
                  <a:pt x="144" y="130"/>
                </a:cubicBezTo>
                <a:lnTo>
                  <a:pt x="144" y="138"/>
                </a:lnTo>
                <a:close/>
                <a:moveTo>
                  <a:pt x="128" y="138"/>
                </a:moveTo>
                <a:cubicBezTo>
                  <a:pt x="136" y="138"/>
                  <a:pt x="136" y="138"/>
                  <a:pt x="136" y="138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28" y="130"/>
                  <a:pt x="128" y="130"/>
                  <a:pt x="128" y="130"/>
                </a:cubicBezTo>
                <a:lnTo>
                  <a:pt x="128" y="138"/>
                </a:lnTo>
                <a:close/>
                <a:moveTo>
                  <a:pt x="112" y="138"/>
                </a:moveTo>
                <a:cubicBezTo>
                  <a:pt x="120" y="138"/>
                  <a:pt x="120" y="138"/>
                  <a:pt x="120" y="138"/>
                </a:cubicBezTo>
                <a:cubicBezTo>
                  <a:pt x="120" y="130"/>
                  <a:pt x="120" y="130"/>
                  <a:pt x="120" y="130"/>
                </a:cubicBezTo>
                <a:cubicBezTo>
                  <a:pt x="113" y="130"/>
                  <a:pt x="113" y="130"/>
                  <a:pt x="113" y="130"/>
                </a:cubicBezTo>
                <a:lnTo>
                  <a:pt x="112" y="138"/>
                </a:lnTo>
                <a:close/>
                <a:moveTo>
                  <a:pt x="120" y="38"/>
                </a:moveTo>
                <a:cubicBezTo>
                  <a:pt x="112" y="38"/>
                  <a:pt x="112" y="38"/>
                  <a:pt x="112" y="38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20" y="46"/>
                  <a:pt x="120" y="46"/>
                  <a:pt x="120" y="46"/>
                </a:cubicBezTo>
                <a:lnTo>
                  <a:pt x="120" y="38"/>
                </a:lnTo>
                <a:close/>
                <a:moveTo>
                  <a:pt x="124" y="54"/>
                </a:moveTo>
                <a:cubicBezTo>
                  <a:pt x="108" y="54"/>
                  <a:pt x="108" y="54"/>
                  <a:pt x="108" y="54"/>
                </a:cubicBezTo>
                <a:cubicBezTo>
                  <a:pt x="108" y="123"/>
                  <a:pt x="108" y="123"/>
                  <a:pt x="108" y="123"/>
                </a:cubicBezTo>
                <a:cubicBezTo>
                  <a:pt x="124" y="123"/>
                  <a:pt x="124" y="123"/>
                  <a:pt x="124" y="123"/>
                </a:cubicBezTo>
                <a:lnTo>
                  <a:pt x="124" y="54"/>
                </a:lnTo>
                <a:close/>
                <a:moveTo>
                  <a:pt x="136" y="38"/>
                </a:moveTo>
                <a:cubicBezTo>
                  <a:pt x="128" y="38"/>
                  <a:pt x="128" y="38"/>
                  <a:pt x="128" y="38"/>
                </a:cubicBezTo>
                <a:cubicBezTo>
                  <a:pt x="128" y="46"/>
                  <a:pt x="128" y="46"/>
                  <a:pt x="128" y="46"/>
                </a:cubicBezTo>
                <a:cubicBezTo>
                  <a:pt x="136" y="46"/>
                  <a:pt x="136" y="46"/>
                  <a:pt x="136" y="46"/>
                </a:cubicBezTo>
                <a:lnTo>
                  <a:pt x="136" y="38"/>
                </a:lnTo>
                <a:close/>
                <a:moveTo>
                  <a:pt x="152" y="38"/>
                </a:moveTo>
                <a:cubicBezTo>
                  <a:pt x="144" y="38"/>
                  <a:pt x="144" y="38"/>
                  <a:pt x="144" y="38"/>
                </a:cubicBezTo>
                <a:cubicBezTo>
                  <a:pt x="144" y="46"/>
                  <a:pt x="144" y="46"/>
                  <a:pt x="144" y="46"/>
                </a:cubicBezTo>
                <a:cubicBezTo>
                  <a:pt x="152" y="46"/>
                  <a:pt x="152" y="46"/>
                  <a:pt x="152" y="46"/>
                </a:cubicBezTo>
                <a:lnTo>
                  <a:pt x="152" y="38"/>
                </a:lnTo>
                <a:close/>
                <a:moveTo>
                  <a:pt x="168" y="38"/>
                </a:moveTo>
                <a:cubicBezTo>
                  <a:pt x="160" y="38"/>
                  <a:pt x="160" y="38"/>
                  <a:pt x="160" y="38"/>
                </a:cubicBezTo>
                <a:cubicBezTo>
                  <a:pt x="160" y="46"/>
                  <a:pt x="160" y="46"/>
                  <a:pt x="160" y="46"/>
                </a:cubicBezTo>
                <a:cubicBezTo>
                  <a:pt x="168" y="46"/>
                  <a:pt x="168" y="46"/>
                  <a:pt x="168" y="46"/>
                </a:cubicBezTo>
                <a:lnTo>
                  <a:pt x="168" y="38"/>
                </a:lnTo>
                <a:close/>
                <a:moveTo>
                  <a:pt x="184" y="38"/>
                </a:moveTo>
                <a:cubicBezTo>
                  <a:pt x="176" y="38"/>
                  <a:pt x="176" y="38"/>
                  <a:pt x="176" y="38"/>
                </a:cubicBezTo>
                <a:cubicBezTo>
                  <a:pt x="176" y="46"/>
                  <a:pt x="176" y="46"/>
                  <a:pt x="176" y="46"/>
                </a:cubicBezTo>
                <a:cubicBezTo>
                  <a:pt x="184" y="46"/>
                  <a:pt x="184" y="46"/>
                  <a:pt x="184" y="46"/>
                </a:cubicBezTo>
                <a:lnTo>
                  <a:pt x="184" y="38"/>
                </a:lnTo>
                <a:close/>
                <a:moveTo>
                  <a:pt x="188" y="54"/>
                </a:moveTo>
                <a:cubicBezTo>
                  <a:pt x="132" y="54"/>
                  <a:pt x="132" y="54"/>
                  <a:pt x="132" y="54"/>
                </a:cubicBezTo>
                <a:cubicBezTo>
                  <a:pt x="132" y="123"/>
                  <a:pt x="132" y="123"/>
                  <a:pt x="132" y="123"/>
                </a:cubicBezTo>
                <a:cubicBezTo>
                  <a:pt x="188" y="123"/>
                  <a:pt x="188" y="123"/>
                  <a:pt x="188" y="123"/>
                </a:cubicBezTo>
                <a:lnTo>
                  <a:pt x="188" y="54"/>
                </a:lnTo>
                <a:close/>
                <a:moveTo>
                  <a:pt x="55" y="23"/>
                </a:moveTo>
                <a:cubicBezTo>
                  <a:pt x="26" y="23"/>
                  <a:pt x="0" y="18"/>
                  <a:pt x="0" y="12"/>
                </a:cubicBezTo>
                <a:cubicBezTo>
                  <a:pt x="0" y="6"/>
                  <a:pt x="26" y="0"/>
                  <a:pt x="55" y="0"/>
                </a:cubicBezTo>
                <a:cubicBezTo>
                  <a:pt x="84" y="0"/>
                  <a:pt x="109" y="6"/>
                  <a:pt x="109" y="12"/>
                </a:cubicBezTo>
                <a:cubicBezTo>
                  <a:pt x="109" y="18"/>
                  <a:pt x="84" y="23"/>
                  <a:pt x="55" y="23"/>
                </a:cubicBezTo>
                <a:close/>
                <a:moveTo>
                  <a:pt x="55" y="5"/>
                </a:moveTo>
                <a:cubicBezTo>
                  <a:pt x="47" y="5"/>
                  <a:pt x="40" y="7"/>
                  <a:pt x="40" y="10"/>
                </a:cubicBezTo>
                <a:cubicBezTo>
                  <a:pt x="40" y="13"/>
                  <a:pt x="47" y="16"/>
                  <a:pt x="55" y="16"/>
                </a:cubicBezTo>
                <a:cubicBezTo>
                  <a:pt x="64" y="16"/>
                  <a:pt x="70" y="13"/>
                  <a:pt x="70" y="10"/>
                </a:cubicBezTo>
                <a:cubicBezTo>
                  <a:pt x="70" y="7"/>
                  <a:pt x="64" y="5"/>
                  <a:pt x="55" y="5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88"/>
          <p:cNvSpPr>
            <a:spLocks noEditPoints="1"/>
          </p:cNvSpPr>
          <p:nvPr/>
        </p:nvSpPr>
        <p:spPr bwMode="auto">
          <a:xfrm>
            <a:off x="7021513" y="2687638"/>
            <a:ext cx="446088" cy="427038"/>
          </a:xfrm>
          <a:custGeom>
            <a:avLst/>
            <a:gdLst>
              <a:gd name="T0" fmla="*/ 32 w 200"/>
              <a:gd name="T1" fmla="*/ 0 h 192"/>
              <a:gd name="T2" fmla="*/ 32 w 200"/>
              <a:gd name="T3" fmla="*/ 36 h 192"/>
              <a:gd name="T4" fmla="*/ 0 w 200"/>
              <a:gd name="T5" fmla="*/ 36 h 192"/>
              <a:gd name="T6" fmla="*/ 0 w 200"/>
              <a:gd name="T7" fmla="*/ 152 h 192"/>
              <a:gd name="T8" fmla="*/ 40 w 200"/>
              <a:gd name="T9" fmla="*/ 192 h 192"/>
              <a:gd name="T10" fmla="*/ 160 w 200"/>
              <a:gd name="T11" fmla="*/ 192 h 192"/>
              <a:gd name="T12" fmla="*/ 200 w 200"/>
              <a:gd name="T13" fmla="*/ 152 h 192"/>
              <a:gd name="T14" fmla="*/ 200 w 200"/>
              <a:gd name="T15" fmla="*/ 0 h 192"/>
              <a:gd name="T16" fmla="*/ 32 w 200"/>
              <a:gd name="T17" fmla="*/ 0 h 192"/>
              <a:gd name="T18" fmla="*/ 32 w 200"/>
              <a:gd name="T19" fmla="*/ 140 h 192"/>
              <a:gd name="T20" fmla="*/ 22 w 200"/>
              <a:gd name="T21" fmla="*/ 166 h 192"/>
              <a:gd name="T22" fmla="*/ 12 w 200"/>
              <a:gd name="T23" fmla="*/ 140 h 192"/>
              <a:gd name="T24" fmla="*/ 12 w 200"/>
              <a:gd name="T25" fmla="*/ 48 h 192"/>
              <a:gd name="T26" fmla="*/ 32 w 200"/>
              <a:gd name="T27" fmla="*/ 48 h 192"/>
              <a:gd name="T28" fmla="*/ 32 w 200"/>
              <a:gd name="T29" fmla="*/ 140 h 192"/>
              <a:gd name="T30" fmla="*/ 188 w 200"/>
              <a:gd name="T31" fmla="*/ 140 h 192"/>
              <a:gd name="T32" fmla="*/ 148 w 200"/>
              <a:gd name="T33" fmla="*/ 180 h 192"/>
              <a:gd name="T34" fmla="*/ 52 w 200"/>
              <a:gd name="T35" fmla="*/ 180 h 192"/>
              <a:gd name="T36" fmla="*/ 35 w 200"/>
              <a:gd name="T37" fmla="*/ 176 h 192"/>
              <a:gd name="T38" fmla="*/ 44 w 200"/>
              <a:gd name="T39" fmla="*/ 152 h 192"/>
              <a:gd name="T40" fmla="*/ 44 w 200"/>
              <a:gd name="T41" fmla="*/ 12 h 192"/>
              <a:gd name="T42" fmla="*/ 188 w 200"/>
              <a:gd name="T43" fmla="*/ 12 h 192"/>
              <a:gd name="T44" fmla="*/ 188 w 200"/>
              <a:gd name="T45" fmla="*/ 140 h 192"/>
              <a:gd name="T46" fmla="*/ 100 w 200"/>
              <a:gd name="T47" fmla="*/ 128 h 192"/>
              <a:gd name="T48" fmla="*/ 60 w 200"/>
              <a:gd name="T49" fmla="*/ 128 h 192"/>
              <a:gd name="T50" fmla="*/ 60 w 200"/>
              <a:gd name="T51" fmla="*/ 140 h 192"/>
              <a:gd name="T52" fmla="*/ 100 w 200"/>
              <a:gd name="T53" fmla="*/ 140 h 192"/>
              <a:gd name="T54" fmla="*/ 100 w 200"/>
              <a:gd name="T55" fmla="*/ 128 h 192"/>
              <a:gd name="T56" fmla="*/ 100 w 200"/>
              <a:gd name="T57" fmla="*/ 108 h 192"/>
              <a:gd name="T58" fmla="*/ 60 w 200"/>
              <a:gd name="T59" fmla="*/ 108 h 192"/>
              <a:gd name="T60" fmla="*/ 60 w 200"/>
              <a:gd name="T61" fmla="*/ 120 h 192"/>
              <a:gd name="T62" fmla="*/ 100 w 200"/>
              <a:gd name="T63" fmla="*/ 120 h 192"/>
              <a:gd name="T64" fmla="*/ 100 w 200"/>
              <a:gd name="T65" fmla="*/ 108 h 192"/>
              <a:gd name="T66" fmla="*/ 100 w 200"/>
              <a:gd name="T67" fmla="*/ 88 h 192"/>
              <a:gd name="T68" fmla="*/ 60 w 200"/>
              <a:gd name="T69" fmla="*/ 88 h 192"/>
              <a:gd name="T70" fmla="*/ 60 w 200"/>
              <a:gd name="T71" fmla="*/ 100 h 192"/>
              <a:gd name="T72" fmla="*/ 100 w 200"/>
              <a:gd name="T73" fmla="*/ 100 h 192"/>
              <a:gd name="T74" fmla="*/ 100 w 200"/>
              <a:gd name="T75" fmla="*/ 88 h 192"/>
              <a:gd name="T76" fmla="*/ 168 w 200"/>
              <a:gd name="T77" fmla="*/ 36 h 192"/>
              <a:gd name="T78" fmla="*/ 60 w 200"/>
              <a:gd name="T79" fmla="*/ 36 h 192"/>
              <a:gd name="T80" fmla="*/ 60 w 200"/>
              <a:gd name="T81" fmla="*/ 52 h 192"/>
              <a:gd name="T82" fmla="*/ 168 w 200"/>
              <a:gd name="T83" fmla="*/ 52 h 192"/>
              <a:gd name="T84" fmla="*/ 168 w 200"/>
              <a:gd name="T85" fmla="*/ 36 h 192"/>
              <a:gd name="T86" fmla="*/ 100 w 200"/>
              <a:gd name="T87" fmla="*/ 68 h 192"/>
              <a:gd name="T88" fmla="*/ 60 w 200"/>
              <a:gd name="T89" fmla="*/ 68 h 192"/>
              <a:gd name="T90" fmla="*/ 60 w 200"/>
              <a:gd name="T91" fmla="*/ 80 h 192"/>
              <a:gd name="T92" fmla="*/ 100 w 200"/>
              <a:gd name="T93" fmla="*/ 80 h 192"/>
              <a:gd name="T94" fmla="*/ 100 w 200"/>
              <a:gd name="T95" fmla="*/ 68 h 192"/>
              <a:gd name="T96" fmla="*/ 112 w 200"/>
              <a:gd name="T97" fmla="*/ 140 h 192"/>
              <a:gd name="T98" fmla="*/ 168 w 200"/>
              <a:gd name="T99" fmla="*/ 140 h 192"/>
              <a:gd name="T100" fmla="*/ 168 w 200"/>
              <a:gd name="T101" fmla="*/ 68 h 192"/>
              <a:gd name="T102" fmla="*/ 112 w 200"/>
              <a:gd name="T103" fmla="*/ 68 h 192"/>
              <a:gd name="T104" fmla="*/ 112 w 200"/>
              <a:gd name="T105" fmla="*/ 14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00" h="192">
                <a:moveTo>
                  <a:pt x="32" y="0"/>
                </a:moveTo>
                <a:cubicBezTo>
                  <a:pt x="32" y="36"/>
                  <a:pt x="32" y="36"/>
                  <a:pt x="3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74"/>
                  <a:pt x="17" y="192"/>
                  <a:pt x="40" y="192"/>
                </a:cubicBezTo>
                <a:cubicBezTo>
                  <a:pt x="160" y="192"/>
                  <a:pt x="160" y="192"/>
                  <a:pt x="160" y="192"/>
                </a:cubicBezTo>
                <a:cubicBezTo>
                  <a:pt x="182" y="192"/>
                  <a:pt x="200" y="174"/>
                  <a:pt x="200" y="152"/>
                </a:cubicBezTo>
                <a:cubicBezTo>
                  <a:pt x="200" y="0"/>
                  <a:pt x="200" y="0"/>
                  <a:pt x="200" y="0"/>
                </a:cubicBezTo>
                <a:lnTo>
                  <a:pt x="32" y="0"/>
                </a:lnTo>
                <a:close/>
                <a:moveTo>
                  <a:pt x="32" y="140"/>
                </a:moveTo>
                <a:cubicBezTo>
                  <a:pt x="32" y="150"/>
                  <a:pt x="28" y="159"/>
                  <a:pt x="22" y="166"/>
                </a:cubicBezTo>
                <a:cubicBezTo>
                  <a:pt x="15" y="159"/>
                  <a:pt x="12" y="150"/>
                  <a:pt x="12" y="140"/>
                </a:cubicBezTo>
                <a:cubicBezTo>
                  <a:pt x="12" y="48"/>
                  <a:pt x="12" y="48"/>
                  <a:pt x="12" y="48"/>
                </a:cubicBezTo>
                <a:cubicBezTo>
                  <a:pt x="32" y="48"/>
                  <a:pt x="32" y="48"/>
                  <a:pt x="32" y="48"/>
                </a:cubicBezTo>
                <a:lnTo>
                  <a:pt x="32" y="140"/>
                </a:lnTo>
                <a:close/>
                <a:moveTo>
                  <a:pt x="188" y="140"/>
                </a:moveTo>
                <a:cubicBezTo>
                  <a:pt x="188" y="162"/>
                  <a:pt x="170" y="180"/>
                  <a:pt x="148" y="180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46" y="180"/>
                  <a:pt x="40" y="178"/>
                  <a:pt x="35" y="176"/>
                </a:cubicBezTo>
                <a:cubicBezTo>
                  <a:pt x="40" y="169"/>
                  <a:pt x="44" y="161"/>
                  <a:pt x="44" y="152"/>
                </a:cubicBezTo>
                <a:cubicBezTo>
                  <a:pt x="44" y="12"/>
                  <a:pt x="44" y="12"/>
                  <a:pt x="44" y="12"/>
                </a:cubicBezTo>
                <a:cubicBezTo>
                  <a:pt x="188" y="12"/>
                  <a:pt x="188" y="12"/>
                  <a:pt x="188" y="12"/>
                </a:cubicBezTo>
                <a:lnTo>
                  <a:pt x="188" y="140"/>
                </a:lnTo>
                <a:close/>
                <a:moveTo>
                  <a:pt x="100" y="128"/>
                </a:moveTo>
                <a:cubicBezTo>
                  <a:pt x="60" y="128"/>
                  <a:pt x="60" y="128"/>
                  <a:pt x="60" y="128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100" y="140"/>
                  <a:pt x="100" y="140"/>
                  <a:pt x="100" y="140"/>
                </a:cubicBezTo>
                <a:lnTo>
                  <a:pt x="100" y="128"/>
                </a:lnTo>
                <a:close/>
                <a:moveTo>
                  <a:pt x="100" y="108"/>
                </a:moveTo>
                <a:cubicBezTo>
                  <a:pt x="60" y="108"/>
                  <a:pt x="60" y="108"/>
                  <a:pt x="60" y="108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100" y="120"/>
                  <a:pt x="100" y="120"/>
                  <a:pt x="100" y="120"/>
                </a:cubicBezTo>
                <a:lnTo>
                  <a:pt x="100" y="108"/>
                </a:lnTo>
                <a:close/>
                <a:moveTo>
                  <a:pt x="100" y="88"/>
                </a:moveTo>
                <a:cubicBezTo>
                  <a:pt x="60" y="88"/>
                  <a:pt x="60" y="88"/>
                  <a:pt x="60" y="88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100" y="100"/>
                  <a:pt x="100" y="100"/>
                  <a:pt x="100" y="100"/>
                </a:cubicBezTo>
                <a:lnTo>
                  <a:pt x="100" y="88"/>
                </a:lnTo>
                <a:close/>
                <a:moveTo>
                  <a:pt x="168" y="36"/>
                </a:moveTo>
                <a:cubicBezTo>
                  <a:pt x="60" y="36"/>
                  <a:pt x="60" y="36"/>
                  <a:pt x="60" y="36"/>
                </a:cubicBezTo>
                <a:cubicBezTo>
                  <a:pt x="60" y="52"/>
                  <a:pt x="60" y="52"/>
                  <a:pt x="60" y="52"/>
                </a:cubicBezTo>
                <a:cubicBezTo>
                  <a:pt x="168" y="52"/>
                  <a:pt x="168" y="52"/>
                  <a:pt x="168" y="52"/>
                </a:cubicBezTo>
                <a:lnTo>
                  <a:pt x="168" y="36"/>
                </a:lnTo>
                <a:close/>
                <a:moveTo>
                  <a:pt x="100" y="68"/>
                </a:moveTo>
                <a:cubicBezTo>
                  <a:pt x="60" y="68"/>
                  <a:pt x="60" y="68"/>
                  <a:pt x="60" y="68"/>
                </a:cubicBezTo>
                <a:cubicBezTo>
                  <a:pt x="60" y="80"/>
                  <a:pt x="60" y="80"/>
                  <a:pt x="60" y="80"/>
                </a:cubicBezTo>
                <a:cubicBezTo>
                  <a:pt x="100" y="80"/>
                  <a:pt x="100" y="80"/>
                  <a:pt x="100" y="80"/>
                </a:cubicBezTo>
                <a:lnTo>
                  <a:pt x="100" y="68"/>
                </a:lnTo>
                <a:close/>
                <a:moveTo>
                  <a:pt x="112" y="140"/>
                </a:moveTo>
                <a:cubicBezTo>
                  <a:pt x="168" y="140"/>
                  <a:pt x="168" y="140"/>
                  <a:pt x="168" y="140"/>
                </a:cubicBezTo>
                <a:cubicBezTo>
                  <a:pt x="168" y="68"/>
                  <a:pt x="168" y="68"/>
                  <a:pt x="168" y="68"/>
                </a:cubicBezTo>
                <a:cubicBezTo>
                  <a:pt x="112" y="68"/>
                  <a:pt x="112" y="68"/>
                  <a:pt x="112" y="68"/>
                </a:cubicBezTo>
                <a:lnTo>
                  <a:pt x="112" y="140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89"/>
          <p:cNvSpPr>
            <a:spLocks noEditPoints="1"/>
          </p:cNvSpPr>
          <p:nvPr/>
        </p:nvSpPr>
        <p:spPr bwMode="auto">
          <a:xfrm>
            <a:off x="7646988" y="2689226"/>
            <a:ext cx="276225" cy="446088"/>
          </a:xfrm>
          <a:custGeom>
            <a:avLst/>
            <a:gdLst>
              <a:gd name="T0" fmla="*/ 70 w 124"/>
              <a:gd name="T1" fmla="*/ 160 h 200"/>
              <a:gd name="T2" fmla="*/ 70 w 124"/>
              <a:gd name="T3" fmla="*/ 184 h 200"/>
              <a:gd name="T4" fmla="*/ 97 w 124"/>
              <a:gd name="T5" fmla="*/ 184 h 200"/>
              <a:gd name="T6" fmla="*/ 97 w 124"/>
              <a:gd name="T7" fmla="*/ 200 h 200"/>
              <a:gd name="T8" fmla="*/ 25 w 124"/>
              <a:gd name="T9" fmla="*/ 200 h 200"/>
              <a:gd name="T10" fmla="*/ 25 w 124"/>
              <a:gd name="T11" fmla="*/ 184 h 200"/>
              <a:gd name="T12" fmla="*/ 53 w 124"/>
              <a:gd name="T13" fmla="*/ 184 h 200"/>
              <a:gd name="T14" fmla="*/ 53 w 124"/>
              <a:gd name="T15" fmla="*/ 160 h 200"/>
              <a:gd name="T16" fmla="*/ 0 w 124"/>
              <a:gd name="T17" fmla="*/ 98 h 200"/>
              <a:gd name="T18" fmla="*/ 0 w 124"/>
              <a:gd name="T19" fmla="*/ 76 h 200"/>
              <a:gd name="T20" fmla="*/ 17 w 124"/>
              <a:gd name="T21" fmla="*/ 76 h 200"/>
              <a:gd name="T22" fmla="*/ 17 w 124"/>
              <a:gd name="T23" fmla="*/ 98 h 200"/>
              <a:gd name="T24" fmla="*/ 30 w 124"/>
              <a:gd name="T25" fmla="*/ 130 h 200"/>
              <a:gd name="T26" fmla="*/ 62 w 124"/>
              <a:gd name="T27" fmla="*/ 144 h 200"/>
              <a:gd name="T28" fmla="*/ 94 w 124"/>
              <a:gd name="T29" fmla="*/ 130 h 200"/>
              <a:gd name="T30" fmla="*/ 105 w 124"/>
              <a:gd name="T31" fmla="*/ 98 h 200"/>
              <a:gd name="T32" fmla="*/ 105 w 124"/>
              <a:gd name="T33" fmla="*/ 76 h 200"/>
              <a:gd name="T34" fmla="*/ 124 w 124"/>
              <a:gd name="T35" fmla="*/ 76 h 200"/>
              <a:gd name="T36" fmla="*/ 124 w 124"/>
              <a:gd name="T37" fmla="*/ 98 h 200"/>
              <a:gd name="T38" fmla="*/ 70 w 124"/>
              <a:gd name="T39" fmla="*/ 160 h 200"/>
              <a:gd name="T40" fmla="*/ 63 w 124"/>
              <a:gd name="T41" fmla="*/ 132 h 200"/>
              <a:gd name="T42" fmla="*/ 29 w 124"/>
              <a:gd name="T43" fmla="*/ 97 h 200"/>
              <a:gd name="T44" fmla="*/ 29 w 124"/>
              <a:gd name="T45" fmla="*/ 88 h 200"/>
              <a:gd name="T46" fmla="*/ 77 w 124"/>
              <a:gd name="T47" fmla="*/ 88 h 200"/>
              <a:gd name="T48" fmla="*/ 77 w 124"/>
              <a:gd name="T49" fmla="*/ 80 h 200"/>
              <a:gd name="T50" fmla="*/ 29 w 124"/>
              <a:gd name="T51" fmla="*/ 80 h 200"/>
              <a:gd name="T52" fmla="*/ 29 w 124"/>
              <a:gd name="T53" fmla="*/ 64 h 200"/>
              <a:gd name="T54" fmla="*/ 77 w 124"/>
              <a:gd name="T55" fmla="*/ 64 h 200"/>
              <a:gd name="T56" fmla="*/ 77 w 124"/>
              <a:gd name="T57" fmla="*/ 56 h 200"/>
              <a:gd name="T58" fmla="*/ 29 w 124"/>
              <a:gd name="T59" fmla="*/ 56 h 200"/>
              <a:gd name="T60" fmla="*/ 29 w 124"/>
              <a:gd name="T61" fmla="*/ 44 h 200"/>
              <a:gd name="T62" fmla="*/ 77 w 124"/>
              <a:gd name="T63" fmla="*/ 44 h 200"/>
              <a:gd name="T64" fmla="*/ 77 w 124"/>
              <a:gd name="T65" fmla="*/ 36 h 200"/>
              <a:gd name="T66" fmla="*/ 29 w 124"/>
              <a:gd name="T67" fmla="*/ 36 h 200"/>
              <a:gd name="T68" fmla="*/ 63 w 124"/>
              <a:gd name="T69" fmla="*/ 0 h 200"/>
              <a:gd name="T70" fmla="*/ 97 w 124"/>
              <a:gd name="T71" fmla="*/ 36 h 200"/>
              <a:gd name="T72" fmla="*/ 97 w 124"/>
              <a:gd name="T73" fmla="*/ 97 h 200"/>
              <a:gd name="T74" fmla="*/ 63 w 124"/>
              <a:gd name="T75" fmla="*/ 13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4" h="200">
                <a:moveTo>
                  <a:pt x="70" y="160"/>
                </a:moveTo>
                <a:cubicBezTo>
                  <a:pt x="70" y="184"/>
                  <a:pt x="70" y="184"/>
                  <a:pt x="70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200"/>
                  <a:pt x="97" y="200"/>
                  <a:pt x="97" y="200"/>
                </a:cubicBezTo>
                <a:cubicBezTo>
                  <a:pt x="25" y="200"/>
                  <a:pt x="25" y="200"/>
                  <a:pt x="25" y="200"/>
                </a:cubicBezTo>
                <a:cubicBezTo>
                  <a:pt x="25" y="184"/>
                  <a:pt x="25" y="184"/>
                  <a:pt x="25" y="184"/>
                </a:cubicBezTo>
                <a:cubicBezTo>
                  <a:pt x="53" y="184"/>
                  <a:pt x="53" y="184"/>
                  <a:pt x="53" y="184"/>
                </a:cubicBezTo>
                <a:cubicBezTo>
                  <a:pt x="53" y="160"/>
                  <a:pt x="53" y="160"/>
                  <a:pt x="53" y="160"/>
                </a:cubicBezTo>
                <a:cubicBezTo>
                  <a:pt x="23" y="156"/>
                  <a:pt x="0" y="130"/>
                  <a:pt x="0" y="98"/>
                </a:cubicBezTo>
                <a:cubicBezTo>
                  <a:pt x="0" y="76"/>
                  <a:pt x="0" y="76"/>
                  <a:pt x="0" y="76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98"/>
                  <a:pt x="17" y="98"/>
                  <a:pt x="17" y="98"/>
                </a:cubicBezTo>
                <a:cubicBezTo>
                  <a:pt x="17" y="111"/>
                  <a:pt x="22" y="122"/>
                  <a:pt x="30" y="130"/>
                </a:cubicBezTo>
                <a:cubicBezTo>
                  <a:pt x="38" y="139"/>
                  <a:pt x="49" y="144"/>
                  <a:pt x="62" y="144"/>
                </a:cubicBezTo>
                <a:cubicBezTo>
                  <a:pt x="75" y="144"/>
                  <a:pt x="86" y="139"/>
                  <a:pt x="94" y="130"/>
                </a:cubicBezTo>
                <a:cubicBezTo>
                  <a:pt x="102" y="122"/>
                  <a:pt x="105" y="111"/>
                  <a:pt x="105" y="98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24" y="76"/>
                  <a:pt x="124" y="76"/>
                  <a:pt x="124" y="76"/>
                </a:cubicBezTo>
                <a:cubicBezTo>
                  <a:pt x="124" y="98"/>
                  <a:pt x="124" y="98"/>
                  <a:pt x="124" y="98"/>
                </a:cubicBezTo>
                <a:cubicBezTo>
                  <a:pt x="124" y="130"/>
                  <a:pt x="100" y="156"/>
                  <a:pt x="70" y="160"/>
                </a:cubicBezTo>
                <a:close/>
                <a:moveTo>
                  <a:pt x="63" y="132"/>
                </a:moveTo>
                <a:cubicBezTo>
                  <a:pt x="45" y="132"/>
                  <a:pt x="29" y="116"/>
                  <a:pt x="29" y="97"/>
                </a:cubicBezTo>
                <a:cubicBezTo>
                  <a:pt x="29" y="88"/>
                  <a:pt x="29" y="88"/>
                  <a:pt x="29" y="88"/>
                </a:cubicBezTo>
                <a:cubicBezTo>
                  <a:pt x="77" y="88"/>
                  <a:pt x="77" y="88"/>
                  <a:pt x="77" y="88"/>
                </a:cubicBezTo>
                <a:cubicBezTo>
                  <a:pt x="77" y="80"/>
                  <a:pt x="77" y="80"/>
                  <a:pt x="77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64"/>
                  <a:pt x="29" y="64"/>
                  <a:pt x="29" y="64"/>
                </a:cubicBezTo>
                <a:cubicBezTo>
                  <a:pt x="77" y="64"/>
                  <a:pt x="77" y="64"/>
                  <a:pt x="77" y="64"/>
                </a:cubicBezTo>
                <a:cubicBezTo>
                  <a:pt x="77" y="56"/>
                  <a:pt x="77" y="56"/>
                  <a:pt x="77" y="56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44"/>
                  <a:pt x="29" y="44"/>
                  <a:pt x="29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36"/>
                  <a:pt x="77" y="36"/>
                  <a:pt x="77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30" y="17"/>
                  <a:pt x="46" y="0"/>
                  <a:pt x="63" y="0"/>
                </a:cubicBezTo>
                <a:cubicBezTo>
                  <a:pt x="82" y="0"/>
                  <a:pt x="97" y="16"/>
                  <a:pt x="97" y="36"/>
                </a:cubicBezTo>
                <a:cubicBezTo>
                  <a:pt x="97" y="97"/>
                  <a:pt x="97" y="97"/>
                  <a:pt x="97" y="97"/>
                </a:cubicBezTo>
                <a:cubicBezTo>
                  <a:pt x="97" y="116"/>
                  <a:pt x="82" y="132"/>
                  <a:pt x="63" y="132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90"/>
          <p:cNvSpPr>
            <a:spLocks noEditPoints="1"/>
          </p:cNvSpPr>
          <p:nvPr/>
        </p:nvSpPr>
        <p:spPr bwMode="auto">
          <a:xfrm>
            <a:off x="4297363" y="3721101"/>
            <a:ext cx="419100" cy="444500"/>
          </a:xfrm>
          <a:custGeom>
            <a:avLst/>
            <a:gdLst>
              <a:gd name="T0" fmla="*/ 20 w 188"/>
              <a:gd name="T1" fmla="*/ 116 h 200"/>
              <a:gd name="T2" fmla="*/ 160 w 188"/>
              <a:gd name="T3" fmla="*/ 96 h 200"/>
              <a:gd name="T4" fmla="*/ 180 w 188"/>
              <a:gd name="T5" fmla="*/ 56 h 200"/>
              <a:gd name="T6" fmla="*/ 180 w 188"/>
              <a:gd name="T7" fmla="*/ 36 h 200"/>
              <a:gd name="T8" fmla="*/ 20 w 188"/>
              <a:gd name="T9" fmla="*/ 8 h 200"/>
              <a:gd name="T10" fmla="*/ 188 w 188"/>
              <a:gd name="T11" fmla="*/ 104 h 200"/>
              <a:gd name="T12" fmla="*/ 120 w 188"/>
              <a:gd name="T13" fmla="*/ 36 h 200"/>
              <a:gd name="T14" fmla="*/ 120 w 188"/>
              <a:gd name="T15" fmla="*/ 56 h 200"/>
              <a:gd name="T16" fmla="*/ 100 w 188"/>
              <a:gd name="T17" fmla="*/ 36 h 200"/>
              <a:gd name="T18" fmla="*/ 40 w 188"/>
              <a:gd name="T19" fmla="*/ 56 h 200"/>
              <a:gd name="T20" fmla="*/ 60 w 188"/>
              <a:gd name="T21" fmla="*/ 56 h 200"/>
              <a:gd name="T22" fmla="*/ 40 w 188"/>
              <a:gd name="T23" fmla="*/ 96 h 200"/>
              <a:gd name="T24" fmla="*/ 60 w 188"/>
              <a:gd name="T25" fmla="*/ 96 h 200"/>
              <a:gd name="T26" fmla="*/ 80 w 188"/>
              <a:gd name="T27" fmla="*/ 96 h 200"/>
              <a:gd name="T28" fmla="*/ 140 w 188"/>
              <a:gd name="T29" fmla="*/ 76 h 200"/>
              <a:gd name="T30" fmla="*/ 120 w 188"/>
              <a:gd name="T31" fmla="*/ 76 h 200"/>
              <a:gd name="T32" fmla="*/ 160 w 188"/>
              <a:gd name="T33" fmla="*/ 56 h 200"/>
              <a:gd name="T34" fmla="*/ 140 w 188"/>
              <a:gd name="T35" fmla="*/ 56 h 200"/>
              <a:gd name="T36" fmla="*/ 120 w 188"/>
              <a:gd name="T37" fmla="*/ 56 h 200"/>
              <a:gd name="T38" fmla="*/ 60 w 188"/>
              <a:gd name="T39" fmla="*/ 76 h 200"/>
              <a:gd name="T40" fmla="*/ 80 w 188"/>
              <a:gd name="T41" fmla="*/ 76 h 200"/>
              <a:gd name="T42" fmla="*/ 16 w 188"/>
              <a:gd name="T43" fmla="*/ 192 h 200"/>
              <a:gd name="T44" fmla="*/ 0 w 188"/>
              <a:gd name="T45" fmla="*/ 8 h 200"/>
              <a:gd name="T46" fmla="*/ 16 w 188"/>
              <a:gd name="T47" fmla="*/ 124 h 200"/>
              <a:gd name="T48" fmla="*/ 16 w 188"/>
              <a:gd name="T49" fmla="*/ 124 h 200"/>
              <a:gd name="T50" fmla="*/ 140 w 188"/>
              <a:gd name="T51" fmla="*/ 96 h 200"/>
              <a:gd name="T52" fmla="*/ 120 w 188"/>
              <a:gd name="T53" fmla="*/ 116 h 200"/>
              <a:gd name="T54" fmla="*/ 120 w 188"/>
              <a:gd name="T55" fmla="*/ 96 h 200"/>
              <a:gd name="T56" fmla="*/ 60 w 188"/>
              <a:gd name="T57" fmla="*/ 116 h 200"/>
              <a:gd name="T58" fmla="*/ 80 w 188"/>
              <a:gd name="T59" fmla="*/ 116 h 200"/>
              <a:gd name="T60" fmla="*/ 40 w 188"/>
              <a:gd name="T61" fmla="*/ 96 h 200"/>
              <a:gd name="T62" fmla="*/ 20 w 188"/>
              <a:gd name="T63" fmla="*/ 76 h 200"/>
              <a:gd name="T64" fmla="*/ 40 w 188"/>
              <a:gd name="T65" fmla="*/ 76 h 200"/>
              <a:gd name="T66" fmla="*/ 20 w 188"/>
              <a:gd name="T67" fmla="*/ 16 h 200"/>
              <a:gd name="T68" fmla="*/ 40 w 188"/>
              <a:gd name="T69" fmla="*/ 36 h 200"/>
              <a:gd name="T70" fmla="*/ 60 w 188"/>
              <a:gd name="T71" fmla="*/ 16 h 200"/>
              <a:gd name="T72" fmla="*/ 80 w 188"/>
              <a:gd name="T73" fmla="*/ 36 h 200"/>
              <a:gd name="T74" fmla="*/ 100 w 188"/>
              <a:gd name="T75" fmla="*/ 16 h 200"/>
              <a:gd name="T76" fmla="*/ 120 w 188"/>
              <a:gd name="T77" fmla="*/ 36 h 200"/>
              <a:gd name="T78" fmla="*/ 140 w 188"/>
              <a:gd name="T79" fmla="*/ 16 h 200"/>
              <a:gd name="T80" fmla="*/ 160 w 188"/>
              <a:gd name="T81" fmla="*/ 36 h 200"/>
              <a:gd name="T82" fmla="*/ 20 w 188"/>
              <a:gd name="T83" fmla="*/ 8 h 200"/>
              <a:gd name="T84" fmla="*/ 20 w 188"/>
              <a:gd name="T85" fmla="*/ 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88" h="200">
                <a:moveTo>
                  <a:pt x="168" y="124"/>
                </a:moveTo>
                <a:cubicBezTo>
                  <a:pt x="168" y="124"/>
                  <a:pt x="57" y="124"/>
                  <a:pt x="20" y="124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71" y="116"/>
                  <a:pt x="180" y="107"/>
                  <a:pt x="180" y="96"/>
                </a:cubicBezTo>
                <a:cubicBezTo>
                  <a:pt x="160" y="96"/>
                  <a:pt x="160" y="96"/>
                  <a:pt x="160" y="96"/>
                </a:cubicBezTo>
                <a:cubicBezTo>
                  <a:pt x="160" y="76"/>
                  <a:pt x="160" y="76"/>
                  <a:pt x="160" y="76"/>
                </a:cubicBezTo>
                <a:cubicBezTo>
                  <a:pt x="180" y="76"/>
                  <a:pt x="180" y="76"/>
                  <a:pt x="180" y="76"/>
                </a:cubicBezTo>
                <a:cubicBezTo>
                  <a:pt x="180" y="56"/>
                  <a:pt x="180" y="56"/>
                  <a:pt x="180" y="56"/>
                </a:cubicBezTo>
                <a:cubicBezTo>
                  <a:pt x="160" y="56"/>
                  <a:pt x="160" y="56"/>
                  <a:pt x="160" y="56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80" y="36"/>
                  <a:pt x="180" y="36"/>
                  <a:pt x="180" y="36"/>
                </a:cubicBezTo>
                <a:cubicBezTo>
                  <a:pt x="180" y="25"/>
                  <a:pt x="171" y="16"/>
                  <a:pt x="16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57" y="8"/>
                  <a:pt x="168" y="8"/>
                  <a:pt x="168" y="8"/>
                </a:cubicBezTo>
                <a:cubicBezTo>
                  <a:pt x="179" y="8"/>
                  <a:pt x="188" y="17"/>
                  <a:pt x="188" y="28"/>
                </a:cubicBezTo>
                <a:cubicBezTo>
                  <a:pt x="188" y="104"/>
                  <a:pt x="188" y="104"/>
                  <a:pt x="188" y="104"/>
                </a:cubicBezTo>
                <a:cubicBezTo>
                  <a:pt x="188" y="115"/>
                  <a:pt x="179" y="124"/>
                  <a:pt x="168" y="124"/>
                </a:cubicBezTo>
                <a:close/>
                <a:moveTo>
                  <a:pt x="120" y="56"/>
                </a:moveTo>
                <a:cubicBezTo>
                  <a:pt x="120" y="36"/>
                  <a:pt x="120" y="36"/>
                  <a:pt x="120" y="36"/>
                </a:cubicBezTo>
                <a:cubicBezTo>
                  <a:pt x="140" y="36"/>
                  <a:pt x="140" y="36"/>
                  <a:pt x="140" y="36"/>
                </a:cubicBezTo>
                <a:cubicBezTo>
                  <a:pt x="140" y="56"/>
                  <a:pt x="140" y="56"/>
                  <a:pt x="140" y="56"/>
                </a:cubicBezTo>
                <a:lnTo>
                  <a:pt x="120" y="56"/>
                </a:lnTo>
                <a:close/>
                <a:moveTo>
                  <a:pt x="80" y="56"/>
                </a:moveTo>
                <a:cubicBezTo>
                  <a:pt x="80" y="36"/>
                  <a:pt x="80" y="36"/>
                  <a:pt x="80" y="36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56"/>
                  <a:pt x="100" y="56"/>
                  <a:pt x="100" y="56"/>
                </a:cubicBezTo>
                <a:lnTo>
                  <a:pt x="80" y="56"/>
                </a:lnTo>
                <a:close/>
                <a:moveTo>
                  <a:pt x="40" y="56"/>
                </a:moveTo>
                <a:cubicBezTo>
                  <a:pt x="40" y="36"/>
                  <a:pt x="40" y="36"/>
                  <a:pt x="40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56"/>
                  <a:pt x="60" y="56"/>
                  <a:pt x="60" y="56"/>
                </a:cubicBezTo>
                <a:lnTo>
                  <a:pt x="40" y="56"/>
                </a:lnTo>
                <a:close/>
                <a:moveTo>
                  <a:pt x="60" y="96"/>
                </a:moveTo>
                <a:cubicBezTo>
                  <a:pt x="40" y="96"/>
                  <a:pt x="40" y="96"/>
                  <a:pt x="40" y="96"/>
                </a:cubicBezTo>
                <a:cubicBezTo>
                  <a:pt x="40" y="76"/>
                  <a:pt x="40" y="76"/>
                  <a:pt x="40" y="76"/>
                </a:cubicBezTo>
                <a:cubicBezTo>
                  <a:pt x="60" y="76"/>
                  <a:pt x="60" y="76"/>
                  <a:pt x="60" y="76"/>
                </a:cubicBezTo>
                <a:lnTo>
                  <a:pt x="60" y="96"/>
                </a:lnTo>
                <a:close/>
                <a:moveTo>
                  <a:pt x="100" y="76"/>
                </a:moveTo>
                <a:cubicBezTo>
                  <a:pt x="100" y="96"/>
                  <a:pt x="100" y="96"/>
                  <a:pt x="100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0" y="76"/>
                  <a:pt x="80" y="76"/>
                  <a:pt x="80" y="76"/>
                </a:cubicBezTo>
                <a:lnTo>
                  <a:pt x="100" y="76"/>
                </a:lnTo>
                <a:close/>
                <a:moveTo>
                  <a:pt x="140" y="76"/>
                </a:moveTo>
                <a:cubicBezTo>
                  <a:pt x="140" y="96"/>
                  <a:pt x="140" y="96"/>
                  <a:pt x="140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0" y="76"/>
                  <a:pt x="120" y="76"/>
                  <a:pt x="120" y="76"/>
                </a:cubicBezTo>
                <a:lnTo>
                  <a:pt x="140" y="76"/>
                </a:lnTo>
                <a:close/>
                <a:moveTo>
                  <a:pt x="140" y="56"/>
                </a:moveTo>
                <a:cubicBezTo>
                  <a:pt x="160" y="56"/>
                  <a:pt x="160" y="56"/>
                  <a:pt x="160" y="56"/>
                </a:cubicBezTo>
                <a:cubicBezTo>
                  <a:pt x="160" y="76"/>
                  <a:pt x="160" y="76"/>
                  <a:pt x="160" y="76"/>
                </a:cubicBezTo>
                <a:cubicBezTo>
                  <a:pt x="140" y="76"/>
                  <a:pt x="140" y="76"/>
                  <a:pt x="140" y="76"/>
                </a:cubicBezTo>
                <a:lnTo>
                  <a:pt x="140" y="56"/>
                </a:lnTo>
                <a:close/>
                <a:moveTo>
                  <a:pt x="100" y="76"/>
                </a:moveTo>
                <a:cubicBezTo>
                  <a:pt x="100" y="56"/>
                  <a:pt x="100" y="56"/>
                  <a:pt x="100" y="56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76"/>
                  <a:pt x="120" y="76"/>
                  <a:pt x="120" y="76"/>
                </a:cubicBezTo>
                <a:lnTo>
                  <a:pt x="100" y="76"/>
                </a:lnTo>
                <a:close/>
                <a:moveTo>
                  <a:pt x="60" y="76"/>
                </a:moveTo>
                <a:cubicBezTo>
                  <a:pt x="60" y="56"/>
                  <a:pt x="60" y="56"/>
                  <a:pt x="60" y="56"/>
                </a:cubicBezTo>
                <a:cubicBezTo>
                  <a:pt x="80" y="56"/>
                  <a:pt x="80" y="56"/>
                  <a:pt x="80" y="56"/>
                </a:cubicBezTo>
                <a:cubicBezTo>
                  <a:pt x="80" y="76"/>
                  <a:pt x="80" y="76"/>
                  <a:pt x="80" y="76"/>
                </a:cubicBezTo>
                <a:lnTo>
                  <a:pt x="60" y="76"/>
                </a:lnTo>
                <a:close/>
                <a:moveTo>
                  <a:pt x="16" y="124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96"/>
                  <a:pt x="12" y="200"/>
                  <a:pt x="8" y="200"/>
                </a:cubicBezTo>
                <a:cubicBezTo>
                  <a:pt x="3" y="200"/>
                  <a:pt x="0" y="196"/>
                  <a:pt x="0" y="192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3" y="0"/>
                  <a:pt x="8" y="0"/>
                </a:cubicBezTo>
                <a:cubicBezTo>
                  <a:pt x="12" y="0"/>
                  <a:pt x="16" y="3"/>
                  <a:pt x="16" y="8"/>
                </a:cubicBezTo>
                <a:cubicBezTo>
                  <a:pt x="16" y="124"/>
                  <a:pt x="16" y="124"/>
                  <a:pt x="16" y="124"/>
                </a:cubicBezTo>
                <a:cubicBezTo>
                  <a:pt x="17" y="124"/>
                  <a:pt x="18" y="124"/>
                  <a:pt x="20" y="124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8" y="124"/>
                  <a:pt x="17" y="124"/>
                  <a:pt x="16" y="124"/>
                </a:cubicBezTo>
                <a:close/>
                <a:moveTo>
                  <a:pt x="160" y="116"/>
                </a:moveTo>
                <a:cubicBezTo>
                  <a:pt x="140" y="116"/>
                  <a:pt x="140" y="116"/>
                  <a:pt x="140" y="116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60" y="96"/>
                  <a:pt x="160" y="96"/>
                  <a:pt x="160" y="96"/>
                </a:cubicBezTo>
                <a:lnTo>
                  <a:pt x="160" y="116"/>
                </a:lnTo>
                <a:close/>
                <a:moveTo>
                  <a:pt x="120" y="116"/>
                </a:moveTo>
                <a:cubicBezTo>
                  <a:pt x="100" y="116"/>
                  <a:pt x="100" y="116"/>
                  <a:pt x="100" y="11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120" y="96"/>
                  <a:pt x="120" y="96"/>
                  <a:pt x="120" y="96"/>
                </a:cubicBezTo>
                <a:lnTo>
                  <a:pt x="120" y="116"/>
                </a:lnTo>
                <a:close/>
                <a:moveTo>
                  <a:pt x="80" y="116"/>
                </a:moveTo>
                <a:cubicBezTo>
                  <a:pt x="60" y="116"/>
                  <a:pt x="60" y="116"/>
                  <a:pt x="60" y="116"/>
                </a:cubicBezTo>
                <a:cubicBezTo>
                  <a:pt x="60" y="96"/>
                  <a:pt x="60" y="96"/>
                  <a:pt x="60" y="96"/>
                </a:cubicBezTo>
                <a:cubicBezTo>
                  <a:pt x="80" y="96"/>
                  <a:pt x="80" y="96"/>
                  <a:pt x="80" y="96"/>
                </a:cubicBezTo>
                <a:lnTo>
                  <a:pt x="80" y="116"/>
                </a:lnTo>
                <a:close/>
                <a:moveTo>
                  <a:pt x="20" y="116"/>
                </a:moveTo>
                <a:cubicBezTo>
                  <a:pt x="20" y="96"/>
                  <a:pt x="20" y="96"/>
                  <a:pt x="20" y="96"/>
                </a:cubicBezTo>
                <a:cubicBezTo>
                  <a:pt x="40" y="96"/>
                  <a:pt x="40" y="96"/>
                  <a:pt x="40" y="96"/>
                </a:cubicBezTo>
                <a:cubicBezTo>
                  <a:pt x="40" y="116"/>
                  <a:pt x="40" y="116"/>
                  <a:pt x="40" y="116"/>
                </a:cubicBezTo>
                <a:lnTo>
                  <a:pt x="20" y="116"/>
                </a:lnTo>
                <a:close/>
                <a:moveTo>
                  <a:pt x="20" y="76"/>
                </a:moveTo>
                <a:cubicBezTo>
                  <a:pt x="20" y="56"/>
                  <a:pt x="20" y="56"/>
                  <a:pt x="20" y="56"/>
                </a:cubicBezTo>
                <a:cubicBezTo>
                  <a:pt x="40" y="56"/>
                  <a:pt x="40" y="56"/>
                  <a:pt x="40" y="56"/>
                </a:cubicBezTo>
                <a:cubicBezTo>
                  <a:pt x="40" y="76"/>
                  <a:pt x="40" y="76"/>
                  <a:pt x="40" y="76"/>
                </a:cubicBezTo>
                <a:lnTo>
                  <a:pt x="20" y="76"/>
                </a:lnTo>
                <a:close/>
                <a:moveTo>
                  <a:pt x="20" y="36"/>
                </a:moveTo>
                <a:cubicBezTo>
                  <a:pt x="20" y="16"/>
                  <a:pt x="20" y="16"/>
                  <a:pt x="20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0" y="36"/>
                </a:moveTo>
                <a:cubicBezTo>
                  <a:pt x="60" y="16"/>
                  <a:pt x="60" y="16"/>
                  <a:pt x="60" y="16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36"/>
                  <a:pt x="80" y="36"/>
                  <a:pt x="80" y="36"/>
                </a:cubicBezTo>
                <a:cubicBezTo>
                  <a:pt x="80" y="36"/>
                  <a:pt x="80" y="36"/>
                  <a:pt x="80" y="36"/>
                </a:cubicBezTo>
                <a:cubicBezTo>
                  <a:pt x="60" y="36"/>
                  <a:pt x="60" y="36"/>
                  <a:pt x="60" y="36"/>
                </a:cubicBezTo>
                <a:close/>
                <a:moveTo>
                  <a:pt x="100" y="36"/>
                </a:moveTo>
                <a:cubicBezTo>
                  <a:pt x="100" y="16"/>
                  <a:pt x="100" y="16"/>
                  <a:pt x="100" y="16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00" y="36"/>
                  <a:pt x="100" y="36"/>
                  <a:pt x="100" y="36"/>
                </a:cubicBezTo>
                <a:close/>
                <a:moveTo>
                  <a:pt x="140" y="36"/>
                </a:moveTo>
                <a:cubicBezTo>
                  <a:pt x="140" y="16"/>
                  <a:pt x="140" y="16"/>
                  <a:pt x="14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60" y="36"/>
                  <a:pt x="160" y="36"/>
                  <a:pt x="160" y="36"/>
                </a:cubicBezTo>
                <a:cubicBezTo>
                  <a:pt x="140" y="36"/>
                  <a:pt x="140" y="36"/>
                  <a:pt x="140" y="36"/>
                </a:cubicBezTo>
                <a:close/>
                <a:moveTo>
                  <a:pt x="20" y="8"/>
                </a:moveTo>
                <a:cubicBezTo>
                  <a:pt x="20" y="8"/>
                  <a:pt x="20" y="8"/>
                  <a:pt x="20" y="8"/>
                </a:cubicBezTo>
                <a:cubicBezTo>
                  <a:pt x="15" y="8"/>
                  <a:pt x="16" y="8"/>
                  <a:pt x="20" y="8"/>
                </a:cubicBezTo>
                <a:close/>
                <a:moveTo>
                  <a:pt x="20" y="8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27" y="8"/>
                  <a:pt x="20" y="8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91"/>
          <p:cNvSpPr>
            <a:spLocks noEditPoints="1"/>
          </p:cNvSpPr>
          <p:nvPr/>
        </p:nvSpPr>
        <p:spPr bwMode="auto">
          <a:xfrm>
            <a:off x="4799013" y="3651251"/>
            <a:ext cx="477838" cy="479425"/>
          </a:xfrm>
          <a:custGeom>
            <a:avLst/>
            <a:gdLst>
              <a:gd name="T0" fmla="*/ 40 w 215"/>
              <a:gd name="T1" fmla="*/ 215 h 215"/>
              <a:gd name="T2" fmla="*/ 202 w 215"/>
              <a:gd name="T3" fmla="*/ 215 h 215"/>
              <a:gd name="T4" fmla="*/ 215 w 215"/>
              <a:gd name="T5" fmla="*/ 154 h 215"/>
              <a:gd name="T6" fmla="*/ 107 w 215"/>
              <a:gd name="T7" fmla="*/ 129 h 215"/>
              <a:gd name="T8" fmla="*/ 109 w 215"/>
              <a:gd name="T9" fmla="*/ 91 h 215"/>
              <a:gd name="T10" fmla="*/ 176 w 215"/>
              <a:gd name="T11" fmla="*/ 91 h 215"/>
              <a:gd name="T12" fmla="*/ 27 w 215"/>
              <a:gd name="T13" fmla="*/ 94 h 215"/>
              <a:gd name="T14" fmla="*/ 40 w 215"/>
              <a:gd name="T15" fmla="*/ 215 h 215"/>
              <a:gd name="T16" fmla="*/ 146 w 215"/>
              <a:gd name="T17" fmla="*/ 75 h 215"/>
              <a:gd name="T18" fmla="*/ 93 w 215"/>
              <a:gd name="T19" fmla="*/ 76 h 215"/>
              <a:gd name="T20" fmla="*/ 64 w 215"/>
              <a:gd name="T21" fmla="*/ 195 h 215"/>
              <a:gd name="T22" fmla="*/ 48 w 215"/>
              <a:gd name="T23" fmla="*/ 195 h 215"/>
              <a:gd name="T24" fmla="*/ 146 w 215"/>
              <a:gd name="T25" fmla="*/ 75 h 215"/>
              <a:gd name="T26" fmla="*/ 198 w 215"/>
              <a:gd name="T27" fmla="*/ 147 h 215"/>
              <a:gd name="T28" fmla="*/ 210 w 215"/>
              <a:gd name="T29" fmla="*/ 147 h 215"/>
              <a:gd name="T30" fmla="*/ 183 w 215"/>
              <a:gd name="T31" fmla="*/ 95 h 215"/>
              <a:gd name="T32" fmla="*/ 171 w 215"/>
              <a:gd name="T33" fmla="*/ 95 h 215"/>
              <a:gd name="T34" fmla="*/ 198 w 215"/>
              <a:gd name="T35" fmla="*/ 147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15" h="215">
                <a:moveTo>
                  <a:pt x="40" y="215"/>
                </a:moveTo>
                <a:cubicBezTo>
                  <a:pt x="202" y="215"/>
                  <a:pt x="202" y="215"/>
                  <a:pt x="202" y="215"/>
                </a:cubicBezTo>
                <a:cubicBezTo>
                  <a:pt x="215" y="154"/>
                  <a:pt x="215" y="154"/>
                  <a:pt x="215" y="154"/>
                </a:cubicBezTo>
                <a:cubicBezTo>
                  <a:pt x="215" y="154"/>
                  <a:pt x="132" y="163"/>
                  <a:pt x="107" y="129"/>
                </a:cubicBezTo>
                <a:cubicBezTo>
                  <a:pt x="100" y="106"/>
                  <a:pt x="109" y="91"/>
                  <a:pt x="109" y="91"/>
                </a:cubicBezTo>
                <a:cubicBezTo>
                  <a:pt x="109" y="91"/>
                  <a:pt x="156" y="91"/>
                  <a:pt x="176" y="91"/>
                </a:cubicBezTo>
                <a:cubicBezTo>
                  <a:pt x="185" y="72"/>
                  <a:pt x="79" y="0"/>
                  <a:pt x="27" y="94"/>
                </a:cubicBezTo>
                <a:cubicBezTo>
                  <a:pt x="0" y="172"/>
                  <a:pt x="40" y="215"/>
                  <a:pt x="40" y="215"/>
                </a:cubicBezTo>
                <a:close/>
                <a:moveTo>
                  <a:pt x="146" y="75"/>
                </a:moveTo>
                <a:cubicBezTo>
                  <a:pt x="142" y="86"/>
                  <a:pt x="106" y="72"/>
                  <a:pt x="93" y="76"/>
                </a:cubicBezTo>
                <a:cubicBezTo>
                  <a:pt x="18" y="91"/>
                  <a:pt x="64" y="195"/>
                  <a:pt x="64" y="195"/>
                </a:cubicBezTo>
                <a:cubicBezTo>
                  <a:pt x="64" y="195"/>
                  <a:pt x="51" y="195"/>
                  <a:pt x="48" y="195"/>
                </a:cubicBezTo>
                <a:cubicBezTo>
                  <a:pt x="28" y="185"/>
                  <a:pt x="0" y="13"/>
                  <a:pt x="146" y="75"/>
                </a:cubicBezTo>
                <a:close/>
                <a:moveTo>
                  <a:pt x="198" y="147"/>
                </a:moveTo>
                <a:cubicBezTo>
                  <a:pt x="210" y="147"/>
                  <a:pt x="210" y="147"/>
                  <a:pt x="210" y="147"/>
                </a:cubicBezTo>
                <a:cubicBezTo>
                  <a:pt x="183" y="95"/>
                  <a:pt x="183" y="95"/>
                  <a:pt x="183" y="95"/>
                </a:cubicBezTo>
                <a:cubicBezTo>
                  <a:pt x="171" y="95"/>
                  <a:pt x="171" y="95"/>
                  <a:pt x="171" y="95"/>
                </a:cubicBezTo>
                <a:lnTo>
                  <a:pt x="198" y="147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92"/>
          <p:cNvSpPr>
            <a:spLocks noEditPoints="1"/>
          </p:cNvSpPr>
          <p:nvPr/>
        </p:nvSpPr>
        <p:spPr bwMode="auto">
          <a:xfrm>
            <a:off x="5394325" y="3716338"/>
            <a:ext cx="434975" cy="446088"/>
          </a:xfrm>
          <a:custGeom>
            <a:avLst/>
            <a:gdLst>
              <a:gd name="T0" fmla="*/ 161 w 195"/>
              <a:gd name="T1" fmla="*/ 101 h 200"/>
              <a:gd name="T2" fmla="*/ 152 w 195"/>
              <a:gd name="T3" fmla="*/ 99 h 200"/>
              <a:gd name="T4" fmla="*/ 159 w 195"/>
              <a:gd name="T5" fmla="*/ 87 h 200"/>
              <a:gd name="T6" fmla="*/ 161 w 195"/>
              <a:gd name="T7" fmla="*/ 87 h 200"/>
              <a:gd name="T8" fmla="*/ 184 w 195"/>
              <a:gd name="T9" fmla="*/ 46 h 200"/>
              <a:gd name="T10" fmla="*/ 164 w 195"/>
              <a:gd name="T11" fmla="*/ 23 h 200"/>
              <a:gd name="T12" fmla="*/ 164 w 195"/>
              <a:gd name="T13" fmla="*/ 9 h 200"/>
              <a:gd name="T14" fmla="*/ 195 w 195"/>
              <a:gd name="T15" fmla="*/ 46 h 200"/>
              <a:gd name="T16" fmla="*/ 161 w 195"/>
              <a:gd name="T17" fmla="*/ 101 h 200"/>
              <a:gd name="T18" fmla="*/ 98 w 195"/>
              <a:gd name="T19" fmla="*/ 130 h 200"/>
              <a:gd name="T20" fmla="*/ 36 w 195"/>
              <a:gd name="T21" fmla="*/ 40 h 200"/>
              <a:gd name="T22" fmla="*/ 36 w 195"/>
              <a:gd name="T23" fmla="*/ 0 h 200"/>
              <a:gd name="T24" fmla="*/ 160 w 195"/>
              <a:gd name="T25" fmla="*/ 0 h 200"/>
              <a:gd name="T26" fmla="*/ 160 w 195"/>
              <a:gd name="T27" fmla="*/ 40 h 200"/>
              <a:gd name="T28" fmla="*/ 98 w 195"/>
              <a:gd name="T29" fmla="*/ 130 h 200"/>
              <a:gd name="T30" fmla="*/ 67 w 195"/>
              <a:gd name="T31" fmla="*/ 12 h 200"/>
              <a:gd name="T32" fmla="*/ 52 w 195"/>
              <a:gd name="T33" fmla="*/ 12 h 200"/>
              <a:gd name="T34" fmla="*/ 99 w 195"/>
              <a:gd name="T35" fmla="*/ 119 h 200"/>
              <a:gd name="T36" fmla="*/ 67 w 195"/>
              <a:gd name="T37" fmla="*/ 12 h 200"/>
              <a:gd name="T38" fmla="*/ 34 w 195"/>
              <a:gd name="T39" fmla="*/ 87 h 200"/>
              <a:gd name="T40" fmla="*/ 36 w 195"/>
              <a:gd name="T41" fmla="*/ 87 h 200"/>
              <a:gd name="T42" fmla="*/ 43 w 195"/>
              <a:gd name="T43" fmla="*/ 99 h 200"/>
              <a:gd name="T44" fmla="*/ 34 w 195"/>
              <a:gd name="T45" fmla="*/ 101 h 200"/>
              <a:gd name="T46" fmla="*/ 0 w 195"/>
              <a:gd name="T47" fmla="*/ 46 h 200"/>
              <a:gd name="T48" fmla="*/ 31 w 195"/>
              <a:gd name="T49" fmla="*/ 9 h 200"/>
              <a:gd name="T50" fmla="*/ 31 w 195"/>
              <a:gd name="T51" fmla="*/ 23 h 200"/>
              <a:gd name="T52" fmla="*/ 11 w 195"/>
              <a:gd name="T53" fmla="*/ 46 h 200"/>
              <a:gd name="T54" fmla="*/ 34 w 195"/>
              <a:gd name="T55" fmla="*/ 87 h 200"/>
              <a:gd name="T56" fmla="*/ 87 w 195"/>
              <a:gd name="T57" fmla="*/ 147 h 200"/>
              <a:gd name="T58" fmla="*/ 97 w 195"/>
              <a:gd name="T59" fmla="*/ 136 h 200"/>
              <a:gd name="T60" fmla="*/ 108 w 195"/>
              <a:gd name="T61" fmla="*/ 147 h 200"/>
              <a:gd name="T62" fmla="*/ 97 w 195"/>
              <a:gd name="T63" fmla="*/ 157 h 200"/>
              <a:gd name="T64" fmla="*/ 87 w 195"/>
              <a:gd name="T65" fmla="*/ 147 h 200"/>
              <a:gd name="T66" fmla="*/ 128 w 195"/>
              <a:gd name="T67" fmla="*/ 170 h 200"/>
              <a:gd name="T68" fmla="*/ 118 w 195"/>
              <a:gd name="T69" fmla="*/ 180 h 200"/>
              <a:gd name="T70" fmla="*/ 78 w 195"/>
              <a:gd name="T71" fmla="*/ 180 h 200"/>
              <a:gd name="T72" fmla="*/ 68 w 195"/>
              <a:gd name="T73" fmla="*/ 170 h 200"/>
              <a:gd name="T74" fmla="*/ 78 w 195"/>
              <a:gd name="T75" fmla="*/ 160 h 200"/>
              <a:gd name="T76" fmla="*/ 118 w 195"/>
              <a:gd name="T77" fmla="*/ 160 h 200"/>
              <a:gd name="T78" fmla="*/ 128 w 195"/>
              <a:gd name="T79" fmla="*/ 170 h 200"/>
              <a:gd name="T80" fmla="*/ 58 w 195"/>
              <a:gd name="T81" fmla="*/ 184 h 200"/>
              <a:gd name="T82" fmla="*/ 134 w 195"/>
              <a:gd name="T83" fmla="*/ 184 h 200"/>
              <a:gd name="T84" fmla="*/ 144 w 195"/>
              <a:gd name="T85" fmla="*/ 200 h 200"/>
              <a:gd name="T86" fmla="*/ 48 w 195"/>
              <a:gd name="T87" fmla="*/ 200 h 200"/>
              <a:gd name="T88" fmla="*/ 58 w 195"/>
              <a:gd name="T89" fmla="*/ 18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5" h="200">
                <a:moveTo>
                  <a:pt x="161" y="101"/>
                </a:moveTo>
                <a:cubicBezTo>
                  <a:pt x="158" y="101"/>
                  <a:pt x="155" y="100"/>
                  <a:pt x="152" y="99"/>
                </a:cubicBezTo>
                <a:cubicBezTo>
                  <a:pt x="155" y="96"/>
                  <a:pt x="157" y="92"/>
                  <a:pt x="159" y="87"/>
                </a:cubicBezTo>
                <a:cubicBezTo>
                  <a:pt x="159" y="87"/>
                  <a:pt x="160" y="87"/>
                  <a:pt x="161" y="87"/>
                </a:cubicBezTo>
                <a:cubicBezTo>
                  <a:pt x="176" y="87"/>
                  <a:pt x="184" y="64"/>
                  <a:pt x="184" y="46"/>
                </a:cubicBezTo>
                <a:cubicBezTo>
                  <a:pt x="184" y="31"/>
                  <a:pt x="175" y="23"/>
                  <a:pt x="164" y="23"/>
                </a:cubicBezTo>
                <a:cubicBezTo>
                  <a:pt x="164" y="18"/>
                  <a:pt x="164" y="13"/>
                  <a:pt x="164" y="9"/>
                </a:cubicBezTo>
                <a:cubicBezTo>
                  <a:pt x="181" y="9"/>
                  <a:pt x="195" y="23"/>
                  <a:pt x="195" y="46"/>
                </a:cubicBezTo>
                <a:cubicBezTo>
                  <a:pt x="195" y="71"/>
                  <a:pt x="182" y="101"/>
                  <a:pt x="161" y="101"/>
                </a:cubicBezTo>
                <a:close/>
                <a:moveTo>
                  <a:pt x="98" y="130"/>
                </a:moveTo>
                <a:cubicBezTo>
                  <a:pt x="65" y="130"/>
                  <a:pt x="36" y="90"/>
                  <a:pt x="36" y="40"/>
                </a:cubicBezTo>
                <a:cubicBezTo>
                  <a:pt x="36" y="37"/>
                  <a:pt x="36" y="3"/>
                  <a:pt x="3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60" y="3"/>
                  <a:pt x="160" y="37"/>
                  <a:pt x="160" y="40"/>
                </a:cubicBezTo>
                <a:cubicBezTo>
                  <a:pt x="160" y="90"/>
                  <a:pt x="131" y="130"/>
                  <a:pt x="98" y="130"/>
                </a:cubicBezTo>
                <a:close/>
                <a:moveTo>
                  <a:pt x="67" y="12"/>
                </a:moveTo>
                <a:cubicBezTo>
                  <a:pt x="52" y="12"/>
                  <a:pt x="52" y="12"/>
                  <a:pt x="52" y="12"/>
                </a:cubicBezTo>
                <a:cubicBezTo>
                  <a:pt x="52" y="12"/>
                  <a:pt x="50" y="116"/>
                  <a:pt x="99" y="119"/>
                </a:cubicBezTo>
                <a:cubicBezTo>
                  <a:pt x="62" y="92"/>
                  <a:pt x="67" y="12"/>
                  <a:pt x="67" y="12"/>
                </a:cubicBezTo>
                <a:close/>
                <a:moveTo>
                  <a:pt x="34" y="87"/>
                </a:moveTo>
                <a:cubicBezTo>
                  <a:pt x="35" y="87"/>
                  <a:pt x="36" y="87"/>
                  <a:pt x="36" y="87"/>
                </a:cubicBezTo>
                <a:cubicBezTo>
                  <a:pt x="38" y="92"/>
                  <a:pt x="40" y="96"/>
                  <a:pt x="43" y="99"/>
                </a:cubicBezTo>
                <a:cubicBezTo>
                  <a:pt x="40" y="100"/>
                  <a:pt x="37" y="101"/>
                  <a:pt x="34" y="101"/>
                </a:cubicBezTo>
                <a:cubicBezTo>
                  <a:pt x="13" y="101"/>
                  <a:pt x="0" y="71"/>
                  <a:pt x="0" y="46"/>
                </a:cubicBezTo>
                <a:cubicBezTo>
                  <a:pt x="0" y="23"/>
                  <a:pt x="14" y="9"/>
                  <a:pt x="31" y="9"/>
                </a:cubicBezTo>
                <a:cubicBezTo>
                  <a:pt x="31" y="13"/>
                  <a:pt x="31" y="18"/>
                  <a:pt x="31" y="23"/>
                </a:cubicBezTo>
                <a:cubicBezTo>
                  <a:pt x="20" y="23"/>
                  <a:pt x="11" y="31"/>
                  <a:pt x="11" y="46"/>
                </a:cubicBezTo>
                <a:cubicBezTo>
                  <a:pt x="11" y="64"/>
                  <a:pt x="19" y="87"/>
                  <a:pt x="34" y="87"/>
                </a:cubicBezTo>
                <a:close/>
                <a:moveTo>
                  <a:pt x="87" y="147"/>
                </a:moveTo>
                <a:cubicBezTo>
                  <a:pt x="87" y="141"/>
                  <a:pt x="91" y="136"/>
                  <a:pt x="97" y="136"/>
                </a:cubicBezTo>
                <a:cubicBezTo>
                  <a:pt x="103" y="136"/>
                  <a:pt x="108" y="141"/>
                  <a:pt x="108" y="147"/>
                </a:cubicBezTo>
                <a:cubicBezTo>
                  <a:pt x="108" y="153"/>
                  <a:pt x="103" y="157"/>
                  <a:pt x="97" y="157"/>
                </a:cubicBezTo>
                <a:cubicBezTo>
                  <a:pt x="91" y="157"/>
                  <a:pt x="87" y="153"/>
                  <a:pt x="87" y="147"/>
                </a:cubicBezTo>
                <a:close/>
                <a:moveTo>
                  <a:pt x="128" y="170"/>
                </a:moveTo>
                <a:cubicBezTo>
                  <a:pt x="128" y="176"/>
                  <a:pt x="123" y="180"/>
                  <a:pt x="118" y="180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2" y="180"/>
                  <a:pt x="68" y="176"/>
                  <a:pt x="68" y="170"/>
                </a:cubicBezTo>
                <a:cubicBezTo>
                  <a:pt x="68" y="165"/>
                  <a:pt x="72" y="160"/>
                  <a:pt x="7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23" y="160"/>
                  <a:pt x="128" y="165"/>
                  <a:pt x="128" y="170"/>
                </a:cubicBezTo>
                <a:close/>
                <a:moveTo>
                  <a:pt x="58" y="184"/>
                </a:moveTo>
                <a:cubicBezTo>
                  <a:pt x="134" y="184"/>
                  <a:pt x="134" y="184"/>
                  <a:pt x="134" y="184"/>
                </a:cubicBezTo>
                <a:cubicBezTo>
                  <a:pt x="143" y="184"/>
                  <a:pt x="144" y="195"/>
                  <a:pt x="144" y="200"/>
                </a:cubicBezTo>
                <a:cubicBezTo>
                  <a:pt x="102" y="200"/>
                  <a:pt x="88" y="200"/>
                  <a:pt x="48" y="200"/>
                </a:cubicBezTo>
                <a:cubicBezTo>
                  <a:pt x="48" y="195"/>
                  <a:pt x="48" y="184"/>
                  <a:pt x="58" y="184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93"/>
          <p:cNvSpPr>
            <a:spLocks noEditPoints="1"/>
          </p:cNvSpPr>
          <p:nvPr/>
        </p:nvSpPr>
        <p:spPr bwMode="auto">
          <a:xfrm>
            <a:off x="5972175" y="3716338"/>
            <a:ext cx="363538" cy="446088"/>
          </a:xfrm>
          <a:custGeom>
            <a:avLst/>
            <a:gdLst>
              <a:gd name="T0" fmla="*/ 164 w 164"/>
              <a:gd name="T1" fmla="*/ 182 h 200"/>
              <a:gd name="T2" fmla="*/ 146 w 164"/>
              <a:gd name="T3" fmla="*/ 200 h 200"/>
              <a:gd name="T4" fmla="*/ 18 w 164"/>
              <a:gd name="T5" fmla="*/ 200 h 200"/>
              <a:gd name="T6" fmla="*/ 0 w 164"/>
              <a:gd name="T7" fmla="*/ 182 h 200"/>
              <a:gd name="T8" fmla="*/ 18 w 164"/>
              <a:gd name="T9" fmla="*/ 164 h 200"/>
              <a:gd name="T10" fmla="*/ 22 w 164"/>
              <a:gd name="T11" fmla="*/ 164 h 200"/>
              <a:gd name="T12" fmla="*/ 25 w 164"/>
              <a:gd name="T13" fmla="*/ 148 h 200"/>
              <a:gd name="T14" fmla="*/ 143 w 164"/>
              <a:gd name="T15" fmla="*/ 148 h 200"/>
              <a:gd name="T16" fmla="*/ 146 w 164"/>
              <a:gd name="T17" fmla="*/ 164 h 200"/>
              <a:gd name="T18" fmla="*/ 164 w 164"/>
              <a:gd name="T19" fmla="*/ 182 h 200"/>
              <a:gd name="T20" fmla="*/ 33 w 164"/>
              <a:gd name="T21" fmla="*/ 104 h 200"/>
              <a:gd name="T22" fmla="*/ 135 w 164"/>
              <a:gd name="T23" fmla="*/ 104 h 200"/>
              <a:gd name="T24" fmla="*/ 139 w 164"/>
              <a:gd name="T25" fmla="*/ 124 h 200"/>
              <a:gd name="T26" fmla="*/ 29 w 164"/>
              <a:gd name="T27" fmla="*/ 124 h 200"/>
              <a:gd name="T28" fmla="*/ 33 w 164"/>
              <a:gd name="T29" fmla="*/ 104 h 200"/>
              <a:gd name="T30" fmla="*/ 42 w 164"/>
              <a:gd name="T31" fmla="*/ 60 h 200"/>
              <a:gd name="T32" fmla="*/ 126 w 164"/>
              <a:gd name="T33" fmla="*/ 60 h 200"/>
              <a:gd name="T34" fmla="*/ 130 w 164"/>
              <a:gd name="T35" fmla="*/ 80 h 200"/>
              <a:gd name="T36" fmla="*/ 38 w 164"/>
              <a:gd name="T37" fmla="*/ 80 h 200"/>
              <a:gd name="T38" fmla="*/ 42 w 164"/>
              <a:gd name="T39" fmla="*/ 60 h 200"/>
              <a:gd name="T40" fmla="*/ 52 w 164"/>
              <a:gd name="T41" fmla="*/ 16 h 200"/>
              <a:gd name="T42" fmla="*/ 52 w 164"/>
              <a:gd name="T43" fmla="*/ 15 h 200"/>
              <a:gd name="T44" fmla="*/ 84 w 164"/>
              <a:gd name="T45" fmla="*/ 0 h 200"/>
              <a:gd name="T46" fmla="*/ 115 w 164"/>
              <a:gd name="T47" fmla="*/ 15 h 200"/>
              <a:gd name="T48" fmla="*/ 115 w 164"/>
              <a:gd name="T49" fmla="*/ 16 h 200"/>
              <a:gd name="T50" fmla="*/ 116 w 164"/>
              <a:gd name="T51" fmla="*/ 16 h 200"/>
              <a:gd name="T52" fmla="*/ 121 w 164"/>
              <a:gd name="T53" fmla="*/ 44 h 200"/>
              <a:gd name="T54" fmla="*/ 46 w 164"/>
              <a:gd name="T55" fmla="*/ 44 h 200"/>
              <a:gd name="T56" fmla="*/ 52 w 164"/>
              <a:gd name="T57" fmla="*/ 16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4" h="200">
                <a:moveTo>
                  <a:pt x="164" y="182"/>
                </a:moveTo>
                <a:cubicBezTo>
                  <a:pt x="164" y="192"/>
                  <a:pt x="156" y="200"/>
                  <a:pt x="146" y="200"/>
                </a:cubicBezTo>
                <a:cubicBezTo>
                  <a:pt x="18" y="200"/>
                  <a:pt x="18" y="200"/>
                  <a:pt x="18" y="200"/>
                </a:cubicBezTo>
                <a:cubicBezTo>
                  <a:pt x="8" y="200"/>
                  <a:pt x="0" y="192"/>
                  <a:pt x="0" y="182"/>
                </a:cubicBezTo>
                <a:cubicBezTo>
                  <a:pt x="0" y="172"/>
                  <a:pt x="8" y="164"/>
                  <a:pt x="18" y="164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5" y="148"/>
                  <a:pt x="25" y="148"/>
                  <a:pt x="25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6" y="164"/>
                  <a:pt x="146" y="164"/>
                  <a:pt x="146" y="164"/>
                </a:cubicBezTo>
                <a:cubicBezTo>
                  <a:pt x="156" y="165"/>
                  <a:pt x="164" y="172"/>
                  <a:pt x="164" y="182"/>
                </a:cubicBezTo>
                <a:close/>
                <a:moveTo>
                  <a:pt x="33" y="104"/>
                </a:moveTo>
                <a:cubicBezTo>
                  <a:pt x="135" y="104"/>
                  <a:pt x="135" y="104"/>
                  <a:pt x="135" y="104"/>
                </a:cubicBezTo>
                <a:cubicBezTo>
                  <a:pt x="139" y="124"/>
                  <a:pt x="139" y="124"/>
                  <a:pt x="139" y="124"/>
                </a:cubicBezTo>
                <a:cubicBezTo>
                  <a:pt x="29" y="124"/>
                  <a:pt x="29" y="124"/>
                  <a:pt x="29" y="124"/>
                </a:cubicBezTo>
                <a:lnTo>
                  <a:pt x="33" y="104"/>
                </a:lnTo>
                <a:close/>
                <a:moveTo>
                  <a:pt x="42" y="60"/>
                </a:moveTo>
                <a:cubicBezTo>
                  <a:pt x="126" y="60"/>
                  <a:pt x="126" y="60"/>
                  <a:pt x="126" y="60"/>
                </a:cubicBezTo>
                <a:cubicBezTo>
                  <a:pt x="130" y="80"/>
                  <a:pt x="130" y="80"/>
                  <a:pt x="130" y="80"/>
                </a:cubicBezTo>
                <a:cubicBezTo>
                  <a:pt x="38" y="80"/>
                  <a:pt x="38" y="80"/>
                  <a:pt x="38" y="80"/>
                </a:cubicBezTo>
                <a:lnTo>
                  <a:pt x="42" y="60"/>
                </a:lnTo>
                <a:close/>
                <a:moveTo>
                  <a:pt x="52" y="16"/>
                </a:moveTo>
                <a:cubicBezTo>
                  <a:pt x="52" y="16"/>
                  <a:pt x="52" y="16"/>
                  <a:pt x="52" y="15"/>
                </a:cubicBezTo>
                <a:cubicBezTo>
                  <a:pt x="52" y="7"/>
                  <a:pt x="67" y="0"/>
                  <a:pt x="84" y="0"/>
                </a:cubicBezTo>
                <a:cubicBezTo>
                  <a:pt x="101" y="0"/>
                  <a:pt x="115" y="7"/>
                  <a:pt x="115" y="15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46" y="44"/>
                  <a:pt x="46" y="44"/>
                  <a:pt x="46" y="44"/>
                </a:cubicBezTo>
                <a:lnTo>
                  <a:pt x="52" y="16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94"/>
          <p:cNvSpPr>
            <a:spLocks noEditPoints="1"/>
          </p:cNvSpPr>
          <p:nvPr/>
        </p:nvSpPr>
        <p:spPr bwMode="auto">
          <a:xfrm>
            <a:off x="6462713" y="3721101"/>
            <a:ext cx="442913" cy="442913"/>
          </a:xfrm>
          <a:custGeom>
            <a:avLst/>
            <a:gdLst>
              <a:gd name="T0" fmla="*/ 99 w 199"/>
              <a:gd name="T1" fmla="*/ 199 h 199"/>
              <a:gd name="T2" fmla="*/ 0 w 199"/>
              <a:gd name="T3" fmla="*/ 100 h 199"/>
              <a:gd name="T4" fmla="*/ 99 w 199"/>
              <a:gd name="T5" fmla="*/ 0 h 199"/>
              <a:gd name="T6" fmla="*/ 199 w 199"/>
              <a:gd name="T7" fmla="*/ 100 h 199"/>
              <a:gd name="T8" fmla="*/ 99 w 199"/>
              <a:gd name="T9" fmla="*/ 199 h 199"/>
              <a:gd name="T10" fmla="*/ 99 w 199"/>
              <a:gd name="T11" fmla="*/ 35 h 199"/>
              <a:gd name="T12" fmla="*/ 35 w 199"/>
              <a:gd name="T13" fmla="*/ 100 h 199"/>
              <a:gd name="T14" fmla="*/ 99 w 199"/>
              <a:gd name="T15" fmla="*/ 164 h 199"/>
              <a:gd name="T16" fmla="*/ 164 w 199"/>
              <a:gd name="T17" fmla="*/ 100 h 199"/>
              <a:gd name="T18" fmla="*/ 99 w 199"/>
              <a:gd name="T19" fmla="*/ 35 h 199"/>
              <a:gd name="T20" fmla="*/ 132 w 199"/>
              <a:gd name="T21" fmla="*/ 99 h 199"/>
              <a:gd name="T22" fmla="*/ 131 w 199"/>
              <a:gd name="T23" fmla="*/ 92 h 199"/>
              <a:gd name="T24" fmla="*/ 149 w 199"/>
              <a:gd name="T25" fmla="*/ 81 h 199"/>
              <a:gd name="T26" fmla="*/ 152 w 199"/>
              <a:gd name="T27" fmla="*/ 96 h 199"/>
              <a:gd name="T28" fmla="*/ 151 w 199"/>
              <a:gd name="T29" fmla="*/ 100 h 199"/>
              <a:gd name="T30" fmla="*/ 152 w 199"/>
              <a:gd name="T31" fmla="*/ 104 h 199"/>
              <a:gd name="T32" fmla="*/ 149 w 199"/>
              <a:gd name="T33" fmla="*/ 119 h 199"/>
              <a:gd name="T34" fmla="*/ 131 w 199"/>
              <a:gd name="T35" fmla="*/ 108 h 199"/>
              <a:gd name="T36" fmla="*/ 132 w 199"/>
              <a:gd name="T37" fmla="*/ 99 h 199"/>
              <a:gd name="T38" fmla="*/ 110 w 199"/>
              <a:gd name="T39" fmla="*/ 69 h 199"/>
              <a:gd name="T40" fmla="*/ 109 w 199"/>
              <a:gd name="T41" fmla="*/ 47 h 199"/>
              <a:gd name="T42" fmla="*/ 140 w 199"/>
              <a:gd name="T43" fmla="*/ 67 h 199"/>
              <a:gd name="T44" fmla="*/ 123 w 199"/>
              <a:gd name="T45" fmla="*/ 77 h 199"/>
              <a:gd name="T46" fmla="*/ 110 w 199"/>
              <a:gd name="T47" fmla="*/ 69 h 199"/>
              <a:gd name="T48" fmla="*/ 115 w 199"/>
              <a:gd name="T49" fmla="*/ 99 h 199"/>
              <a:gd name="T50" fmla="*/ 99 w 199"/>
              <a:gd name="T51" fmla="*/ 115 h 199"/>
              <a:gd name="T52" fmla="*/ 83 w 199"/>
              <a:gd name="T53" fmla="*/ 99 h 199"/>
              <a:gd name="T54" fmla="*/ 99 w 199"/>
              <a:gd name="T55" fmla="*/ 83 h 199"/>
              <a:gd name="T56" fmla="*/ 115 w 199"/>
              <a:gd name="T57" fmla="*/ 99 h 199"/>
              <a:gd name="T58" fmla="*/ 77 w 199"/>
              <a:gd name="T59" fmla="*/ 78 h 199"/>
              <a:gd name="T60" fmla="*/ 57 w 199"/>
              <a:gd name="T61" fmla="*/ 67 h 199"/>
              <a:gd name="T62" fmla="*/ 90 w 199"/>
              <a:gd name="T63" fmla="*/ 47 h 199"/>
              <a:gd name="T64" fmla="*/ 89 w 199"/>
              <a:gd name="T65" fmla="*/ 70 h 199"/>
              <a:gd name="T66" fmla="*/ 77 w 199"/>
              <a:gd name="T67" fmla="*/ 78 h 199"/>
              <a:gd name="T68" fmla="*/ 68 w 199"/>
              <a:gd name="T69" fmla="*/ 99 h 199"/>
              <a:gd name="T70" fmla="*/ 69 w 199"/>
              <a:gd name="T71" fmla="*/ 106 h 199"/>
              <a:gd name="T72" fmla="*/ 48 w 199"/>
              <a:gd name="T73" fmla="*/ 119 h 199"/>
              <a:gd name="T74" fmla="*/ 46 w 199"/>
              <a:gd name="T75" fmla="*/ 104 h 199"/>
              <a:gd name="T76" fmla="*/ 46 w 199"/>
              <a:gd name="T77" fmla="*/ 100 h 199"/>
              <a:gd name="T78" fmla="*/ 46 w 199"/>
              <a:gd name="T79" fmla="*/ 96 h 199"/>
              <a:gd name="T80" fmla="*/ 48 w 199"/>
              <a:gd name="T81" fmla="*/ 81 h 199"/>
              <a:gd name="T82" fmla="*/ 69 w 199"/>
              <a:gd name="T83" fmla="*/ 93 h 199"/>
              <a:gd name="T84" fmla="*/ 68 w 199"/>
              <a:gd name="T85" fmla="*/ 99 h 199"/>
              <a:gd name="T86" fmla="*/ 89 w 199"/>
              <a:gd name="T87" fmla="*/ 129 h 199"/>
              <a:gd name="T88" fmla="*/ 90 w 199"/>
              <a:gd name="T89" fmla="*/ 153 h 199"/>
              <a:gd name="T90" fmla="*/ 57 w 199"/>
              <a:gd name="T91" fmla="*/ 133 h 199"/>
              <a:gd name="T92" fmla="*/ 78 w 199"/>
              <a:gd name="T93" fmla="*/ 122 h 199"/>
              <a:gd name="T94" fmla="*/ 89 w 199"/>
              <a:gd name="T95" fmla="*/ 129 h 199"/>
              <a:gd name="T96" fmla="*/ 122 w 199"/>
              <a:gd name="T97" fmla="*/ 122 h 199"/>
              <a:gd name="T98" fmla="*/ 140 w 199"/>
              <a:gd name="T99" fmla="*/ 133 h 199"/>
              <a:gd name="T100" fmla="*/ 109 w 199"/>
              <a:gd name="T101" fmla="*/ 152 h 199"/>
              <a:gd name="T102" fmla="*/ 110 w 199"/>
              <a:gd name="T103" fmla="*/ 130 h 199"/>
              <a:gd name="T104" fmla="*/ 122 w 199"/>
              <a:gd name="T105" fmla="*/ 122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99" h="199">
                <a:moveTo>
                  <a:pt x="99" y="199"/>
                </a:moveTo>
                <a:cubicBezTo>
                  <a:pt x="44" y="199"/>
                  <a:pt x="0" y="155"/>
                  <a:pt x="0" y="100"/>
                </a:cubicBezTo>
                <a:cubicBezTo>
                  <a:pt x="0" y="45"/>
                  <a:pt x="44" y="0"/>
                  <a:pt x="99" y="0"/>
                </a:cubicBezTo>
                <a:cubicBezTo>
                  <a:pt x="154" y="0"/>
                  <a:pt x="199" y="45"/>
                  <a:pt x="199" y="100"/>
                </a:cubicBezTo>
                <a:cubicBezTo>
                  <a:pt x="199" y="155"/>
                  <a:pt x="154" y="199"/>
                  <a:pt x="99" y="199"/>
                </a:cubicBezTo>
                <a:close/>
                <a:moveTo>
                  <a:pt x="99" y="35"/>
                </a:moveTo>
                <a:cubicBezTo>
                  <a:pt x="64" y="35"/>
                  <a:pt x="35" y="64"/>
                  <a:pt x="35" y="100"/>
                </a:cubicBezTo>
                <a:cubicBezTo>
                  <a:pt x="35" y="135"/>
                  <a:pt x="64" y="164"/>
                  <a:pt x="99" y="164"/>
                </a:cubicBezTo>
                <a:cubicBezTo>
                  <a:pt x="135" y="164"/>
                  <a:pt x="164" y="135"/>
                  <a:pt x="164" y="100"/>
                </a:cubicBezTo>
                <a:cubicBezTo>
                  <a:pt x="164" y="64"/>
                  <a:pt x="135" y="35"/>
                  <a:pt x="99" y="35"/>
                </a:cubicBezTo>
                <a:close/>
                <a:moveTo>
                  <a:pt x="132" y="99"/>
                </a:moveTo>
                <a:cubicBezTo>
                  <a:pt x="132" y="97"/>
                  <a:pt x="131" y="94"/>
                  <a:pt x="131" y="92"/>
                </a:cubicBezTo>
                <a:cubicBezTo>
                  <a:pt x="137" y="87"/>
                  <a:pt x="144" y="83"/>
                  <a:pt x="149" y="81"/>
                </a:cubicBezTo>
                <a:cubicBezTo>
                  <a:pt x="151" y="86"/>
                  <a:pt x="152" y="91"/>
                  <a:pt x="152" y="96"/>
                </a:cubicBezTo>
                <a:cubicBezTo>
                  <a:pt x="152" y="97"/>
                  <a:pt x="151" y="98"/>
                  <a:pt x="151" y="100"/>
                </a:cubicBezTo>
                <a:cubicBezTo>
                  <a:pt x="151" y="101"/>
                  <a:pt x="152" y="103"/>
                  <a:pt x="152" y="104"/>
                </a:cubicBezTo>
                <a:cubicBezTo>
                  <a:pt x="152" y="109"/>
                  <a:pt x="151" y="114"/>
                  <a:pt x="149" y="119"/>
                </a:cubicBezTo>
                <a:cubicBezTo>
                  <a:pt x="144" y="117"/>
                  <a:pt x="137" y="113"/>
                  <a:pt x="131" y="108"/>
                </a:cubicBezTo>
                <a:cubicBezTo>
                  <a:pt x="131" y="105"/>
                  <a:pt x="132" y="102"/>
                  <a:pt x="132" y="99"/>
                </a:cubicBezTo>
                <a:close/>
                <a:moveTo>
                  <a:pt x="110" y="69"/>
                </a:moveTo>
                <a:cubicBezTo>
                  <a:pt x="109" y="64"/>
                  <a:pt x="108" y="56"/>
                  <a:pt x="109" y="47"/>
                </a:cubicBezTo>
                <a:cubicBezTo>
                  <a:pt x="122" y="50"/>
                  <a:pt x="133" y="57"/>
                  <a:pt x="140" y="67"/>
                </a:cubicBezTo>
                <a:cubicBezTo>
                  <a:pt x="135" y="72"/>
                  <a:pt x="128" y="75"/>
                  <a:pt x="123" y="77"/>
                </a:cubicBezTo>
                <a:cubicBezTo>
                  <a:pt x="119" y="73"/>
                  <a:pt x="115" y="71"/>
                  <a:pt x="110" y="69"/>
                </a:cubicBezTo>
                <a:close/>
                <a:moveTo>
                  <a:pt x="115" y="99"/>
                </a:moveTo>
                <a:cubicBezTo>
                  <a:pt x="115" y="108"/>
                  <a:pt x="108" y="115"/>
                  <a:pt x="99" y="115"/>
                </a:cubicBezTo>
                <a:cubicBezTo>
                  <a:pt x="90" y="115"/>
                  <a:pt x="83" y="108"/>
                  <a:pt x="83" y="99"/>
                </a:cubicBezTo>
                <a:cubicBezTo>
                  <a:pt x="83" y="90"/>
                  <a:pt x="90" y="83"/>
                  <a:pt x="99" y="83"/>
                </a:cubicBezTo>
                <a:cubicBezTo>
                  <a:pt x="108" y="83"/>
                  <a:pt x="115" y="90"/>
                  <a:pt x="115" y="99"/>
                </a:cubicBezTo>
                <a:close/>
                <a:moveTo>
                  <a:pt x="77" y="78"/>
                </a:moveTo>
                <a:cubicBezTo>
                  <a:pt x="71" y="76"/>
                  <a:pt x="64" y="72"/>
                  <a:pt x="57" y="67"/>
                </a:cubicBezTo>
                <a:cubicBezTo>
                  <a:pt x="65" y="56"/>
                  <a:pt x="77" y="49"/>
                  <a:pt x="90" y="47"/>
                </a:cubicBezTo>
                <a:cubicBezTo>
                  <a:pt x="91" y="53"/>
                  <a:pt x="91" y="61"/>
                  <a:pt x="89" y="70"/>
                </a:cubicBezTo>
                <a:cubicBezTo>
                  <a:pt x="85" y="71"/>
                  <a:pt x="80" y="74"/>
                  <a:pt x="77" y="78"/>
                </a:cubicBezTo>
                <a:close/>
                <a:moveTo>
                  <a:pt x="68" y="99"/>
                </a:moveTo>
                <a:cubicBezTo>
                  <a:pt x="68" y="102"/>
                  <a:pt x="69" y="104"/>
                  <a:pt x="69" y="106"/>
                </a:cubicBezTo>
                <a:cubicBezTo>
                  <a:pt x="62" y="113"/>
                  <a:pt x="54" y="117"/>
                  <a:pt x="48" y="119"/>
                </a:cubicBezTo>
                <a:cubicBezTo>
                  <a:pt x="47" y="114"/>
                  <a:pt x="46" y="109"/>
                  <a:pt x="46" y="104"/>
                </a:cubicBezTo>
                <a:cubicBezTo>
                  <a:pt x="46" y="103"/>
                  <a:pt x="46" y="101"/>
                  <a:pt x="46" y="100"/>
                </a:cubicBezTo>
                <a:cubicBezTo>
                  <a:pt x="46" y="98"/>
                  <a:pt x="46" y="97"/>
                  <a:pt x="46" y="96"/>
                </a:cubicBezTo>
                <a:cubicBezTo>
                  <a:pt x="46" y="91"/>
                  <a:pt x="47" y="86"/>
                  <a:pt x="48" y="81"/>
                </a:cubicBezTo>
                <a:cubicBezTo>
                  <a:pt x="54" y="83"/>
                  <a:pt x="62" y="87"/>
                  <a:pt x="69" y="93"/>
                </a:cubicBezTo>
                <a:cubicBezTo>
                  <a:pt x="69" y="95"/>
                  <a:pt x="68" y="97"/>
                  <a:pt x="68" y="99"/>
                </a:cubicBezTo>
                <a:close/>
                <a:moveTo>
                  <a:pt x="89" y="129"/>
                </a:moveTo>
                <a:cubicBezTo>
                  <a:pt x="91" y="138"/>
                  <a:pt x="91" y="146"/>
                  <a:pt x="90" y="153"/>
                </a:cubicBezTo>
                <a:cubicBezTo>
                  <a:pt x="77" y="150"/>
                  <a:pt x="65" y="143"/>
                  <a:pt x="57" y="133"/>
                </a:cubicBezTo>
                <a:cubicBezTo>
                  <a:pt x="64" y="127"/>
                  <a:pt x="72" y="124"/>
                  <a:pt x="78" y="122"/>
                </a:cubicBezTo>
                <a:cubicBezTo>
                  <a:pt x="81" y="125"/>
                  <a:pt x="85" y="127"/>
                  <a:pt x="89" y="129"/>
                </a:cubicBezTo>
                <a:close/>
                <a:moveTo>
                  <a:pt x="122" y="122"/>
                </a:moveTo>
                <a:cubicBezTo>
                  <a:pt x="128" y="124"/>
                  <a:pt x="134" y="128"/>
                  <a:pt x="140" y="133"/>
                </a:cubicBezTo>
                <a:cubicBezTo>
                  <a:pt x="133" y="143"/>
                  <a:pt x="122" y="150"/>
                  <a:pt x="109" y="152"/>
                </a:cubicBezTo>
                <a:cubicBezTo>
                  <a:pt x="108" y="143"/>
                  <a:pt x="109" y="135"/>
                  <a:pt x="110" y="130"/>
                </a:cubicBezTo>
                <a:cubicBezTo>
                  <a:pt x="114" y="128"/>
                  <a:pt x="119" y="126"/>
                  <a:pt x="122" y="122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95"/>
          <p:cNvSpPr>
            <a:spLocks noEditPoints="1"/>
          </p:cNvSpPr>
          <p:nvPr/>
        </p:nvSpPr>
        <p:spPr bwMode="auto">
          <a:xfrm>
            <a:off x="7024688" y="3722688"/>
            <a:ext cx="438150" cy="436563"/>
          </a:xfrm>
          <a:custGeom>
            <a:avLst/>
            <a:gdLst>
              <a:gd name="T0" fmla="*/ 128 w 197"/>
              <a:gd name="T1" fmla="*/ 100 h 196"/>
              <a:gd name="T2" fmla="*/ 147 w 197"/>
              <a:gd name="T3" fmla="*/ 104 h 196"/>
              <a:gd name="T4" fmla="*/ 197 w 197"/>
              <a:gd name="T5" fmla="*/ 54 h 196"/>
              <a:gd name="T6" fmla="*/ 196 w 197"/>
              <a:gd name="T7" fmla="*/ 45 h 196"/>
              <a:gd name="T8" fmla="*/ 161 w 197"/>
              <a:gd name="T9" fmla="*/ 83 h 196"/>
              <a:gd name="T10" fmla="*/ 127 w 197"/>
              <a:gd name="T11" fmla="*/ 77 h 196"/>
              <a:gd name="T12" fmla="*/ 115 w 197"/>
              <a:gd name="T13" fmla="*/ 45 h 196"/>
              <a:gd name="T14" fmla="*/ 154 w 197"/>
              <a:gd name="T15" fmla="*/ 4 h 196"/>
              <a:gd name="T16" fmla="*/ 147 w 197"/>
              <a:gd name="T17" fmla="*/ 3 h 196"/>
              <a:gd name="T18" fmla="*/ 96 w 197"/>
              <a:gd name="T19" fmla="*/ 54 h 196"/>
              <a:gd name="T20" fmla="*/ 101 w 197"/>
              <a:gd name="T21" fmla="*/ 74 h 196"/>
              <a:gd name="T22" fmla="*/ 53 w 197"/>
              <a:gd name="T23" fmla="*/ 133 h 196"/>
              <a:gd name="T24" fmla="*/ 44 w 197"/>
              <a:gd name="T25" fmla="*/ 131 h 196"/>
              <a:gd name="T26" fmla="*/ 12 w 197"/>
              <a:gd name="T27" fmla="*/ 162 h 196"/>
              <a:gd name="T28" fmla="*/ 44 w 197"/>
              <a:gd name="T29" fmla="*/ 194 h 196"/>
              <a:gd name="T30" fmla="*/ 75 w 197"/>
              <a:gd name="T31" fmla="*/ 162 h 196"/>
              <a:gd name="T32" fmla="*/ 72 w 197"/>
              <a:gd name="T33" fmla="*/ 151 h 196"/>
              <a:gd name="T34" fmla="*/ 128 w 197"/>
              <a:gd name="T35" fmla="*/ 100 h 196"/>
              <a:gd name="T36" fmla="*/ 44 w 197"/>
              <a:gd name="T37" fmla="*/ 179 h 196"/>
              <a:gd name="T38" fmla="*/ 27 w 197"/>
              <a:gd name="T39" fmla="*/ 162 h 196"/>
              <a:gd name="T40" fmla="*/ 44 w 197"/>
              <a:gd name="T41" fmla="*/ 146 h 196"/>
              <a:gd name="T42" fmla="*/ 60 w 197"/>
              <a:gd name="T43" fmla="*/ 162 h 196"/>
              <a:gd name="T44" fmla="*/ 44 w 197"/>
              <a:gd name="T45" fmla="*/ 179 h 196"/>
              <a:gd name="T46" fmla="*/ 47 w 197"/>
              <a:gd name="T47" fmla="*/ 61 h 196"/>
              <a:gd name="T48" fmla="*/ 76 w 197"/>
              <a:gd name="T49" fmla="*/ 92 h 196"/>
              <a:gd name="T50" fmla="*/ 90 w 197"/>
              <a:gd name="T51" fmla="*/ 77 h 196"/>
              <a:gd name="T52" fmla="*/ 61 w 197"/>
              <a:gd name="T53" fmla="*/ 47 h 196"/>
              <a:gd name="T54" fmla="*/ 68 w 197"/>
              <a:gd name="T55" fmla="*/ 40 h 196"/>
              <a:gd name="T56" fmla="*/ 28 w 197"/>
              <a:gd name="T57" fmla="*/ 0 h 196"/>
              <a:gd name="T58" fmla="*/ 0 w 197"/>
              <a:gd name="T59" fmla="*/ 29 h 196"/>
              <a:gd name="T60" fmla="*/ 39 w 197"/>
              <a:gd name="T61" fmla="*/ 68 h 196"/>
              <a:gd name="T62" fmla="*/ 47 w 197"/>
              <a:gd name="T63" fmla="*/ 61 h 196"/>
              <a:gd name="T64" fmla="*/ 138 w 197"/>
              <a:gd name="T65" fmla="*/ 107 h 196"/>
              <a:gd name="T66" fmla="*/ 97 w 197"/>
              <a:gd name="T67" fmla="*/ 143 h 196"/>
              <a:gd name="T68" fmla="*/ 142 w 197"/>
              <a:gd name="T69" fmla="*/ 188 h 196"/>
              <a:gd name="T70" fmla="*/ 170 w 197"/>
              <a:gd name="T71" fmla="*/ 188 h 196"/>
              <a:gd name="T72" fmla="*/ 182 w 197"/>
              <a:gd name="T73" fmla="*/ 177 h 196"/>
              <a:gd name="T74" fmla="*/ 182 w 197"/>
              <a:gd name="T75" fmla="*/ 149 h 196"/>
              <a:gd name="T76" fmla="*/ 138 w 197"/>
              <a:gd name="T77" fmla="*/ 107 h 196"/>
              <a:gd name="T78" fmla="*/ 158 w 197"/>
              <a:gd name="T79" fmla="*/ 180 h 196"/>
              <a:gd name="T80" fmla="*/ 151 w 197"/>
              <a:gd name="T81" fmla="*/ 180 h 196"/>
              <a:gd name="T82" fmla="*/ 114 w 197"/>
              <a:gd name="T83" fmla="*/ 144 h 196"/>
              <a:gd name="T84" fmla="*/ 114 w 197"/>
              <a:gd name="T85" fmla="*/ 137 h 196"/>
              <a:gd name="T86" fmla="*/ 121 w 197"/>
              <a:gd name="T87" fmla="*/ 137 h 196"/>
              <a:gd name="T88" fmla="*/ 158 w 197"/>
              <a:gd name="T89" fmla="*/ 173 h 196"/>
              <a:gd name="T90" fmla="*/ 158 w 197"/>
              <a:gd name="T91" fmla="*/ 180 h 196"/>
              <a:gd name="T92" fmla="*/ 174 w 197"/>
              <a:gd name="T93" fmla="*/ 164 h 196"/>
              <a:gd name="T94" fmla="*/ 167 w 197"/>
              <a:gd name="T95" fmla="*/ 164 h 196"/>
              <a:gd name="T96" fmla="*/ 130 w 197"/>
              <a:gd name="T97" fmla="*/ 128 h 196"/>
              <a:gd name="T98" fmla="*/ 130 w 197"/>
              <a:gd name="T99" fmla="*/ 121 h 196"/>
              <a:gd name="T100" fmla="*/ 137 w 197"/>
              <a:gd name="T101" fmla="*/ 121 h 196"/>
              <a:gd name="T102" fmla="*/ 174 w 197"/>
              <a:gd name="T103" fmla="*/ 157 h 196"/>
              <a:gd name="T104" fmla="*/ 174 w 197"/>
              <a:gd name="T105" fmla="*/ 164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97" h="196">
                <a:moveTo>
                  <a:pt x="128" y="100"/>
                </a:moveTo>
                <a:cubicBezTo>
                  <a:pt x="134" y="103"/>
                  <a:pt x="140" y="104"/>
                  <a:pt x="147" y="104"/>
                </a:cubicBezTo>
                <a:cubicBezTo>
                  <a:pt x="175" y="104"/>
                  <a:pt x="197" y="82"/>
                  <a:pt x="197" y="54"/>
                </a:cubicBezTo>
                <a:cubicBezTo>
                  <a:pt x="197" y="51"/>
                  <a:pt x="197" y="48"/>
                  <a:pt x="196" y="45"/>
                </a:cubicBezTo>
                <a:cubicBezTo>
                  <a:pt x="161" y="83"/>
                  <a:pt x="161" y="83"/>
                  <a:pt x="161" y="83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15" y="45"/>
                  <a:pt x="115" y="45"/>
                  <a:pt x="115" y="45"/>
                </a:cubicBezTo>
                <a:cubicBezTo>
                  <a:pt x="154" y="4"/>
                  <a:pt x="154" y="4"/>
                  <a:pt x="154" y="4"/>
                </a:cubicBezTo>
                <a:cubicBezTo>
                  <a:pt x="152" y="3"/>
                  <a:pt x="149" y="3"/>
                  <a:pt x="147" y="3"/>
                </a:cubicBezTo>
                <a:cubicBezTo>
                  <a:pt x="119" y="3"/>
                  <a:pt x="96" y="26"/>
                  <a:pt x="96" y="54"/>
                </a:cubicBezTo>
                <a:cubicBezTo>
                  <a:pt x="96" y="61"/>
                  <a:pt x="98" y="68"/>
                  <a:pt x="101" y="74"/>
                </a:cubicBezTo>
                <a:cubicBezTo>
                  <a:pt x="85" y="101"/>
                  <a:pt x="62" y="124"/>
                  <a:pt x="53" y="133"/>
                </a:cubicBezTo>
                <a:cubicBezTo>
                  <a:pt x="50" y="132"/>
                  <a:pt x="47" y="131"/>
                  <a:pt x="44" y="131"/>
                </a:cubicBezTo>
                <a:cubicBezTo>
                  <a:pt x="26" y="131"/>
                  <a:pt x="12" y="145"/>
                  <a:pt x="12" y="162"/>
                </a:cubicBezTo>
                <a:cubicBezTo>
                  <a:pt x="12" y="180"/>
                  <a:pt x="26" y="194"/>
                  <a:pt x="44" y="194"/>
                </a:cubicBezTo>
                <a:cubicBezTo>
                  <a:pt x="61" y="194"/>
                  <a:pt x="75" y="180"/>
                  <a:pt x="75" y="162"/>
                </a:cubicBezTo>
                <a:cubicBezTo>
                  <a:pt x="75" y="158"/>
                  <a:pt x="74" y="154"/>
                  <a:pt x="72" y="151"/>
                </a:cubicBezTo>
                <a:cubicBezTo>
                  <a:pt x="79" y="141"/>
                  <a:pt x="98" y="119"/>
                  <a:pt x="128" y="100"/>
                </a:cubicBezTo>
                <a:close/>
                <a:moveTo>
                  <a:pt x="44" y="179"/>
                </a:moveTo>
                <a:cubicBezTo>
                  <a:pt x="34" y="179"/>
                  <a:pt x="27" y="172"/>
                  <a:pt x="27" y="162"/>
                </a:cubicBezTo>
                <a:cubicBezTo>
                  <a:pt x="27" y="153"/>
                  <a:pt x="34" y="146"/>
                  <a:pt x="44" y="146"/>
                </a:cubicBezTo>
                <a:cubicBezTo>
                  <a:pt x="53" y="146"/>
                  <a:pt x="60" y="153"/>
                  <a:pt x="60" y="162"/>
                </a:cubicBezTo>
                <a:cubicBezTo>
                  <a:pt x="60" y="172"/>
                  <a:pt x="53" y="179"/>
                  <a:pt x="44" y="179"/>
                </a:cubicBezTo>
                <a:close/>
                <a:moveTo>
                  <a:pt x="47" y="61"/>
                </a:moveTo>
                <a:cubicBezTo>
                  <a:pt x="76" y="92"/>
                  <a:pt x="76" y="92"/>
                  <a:pt x="76" y="92"/>
                </a:cubicBezTo>
                <a:cubicBezTo>
                  <a:pt x="90" y="77"/>
                  <a:pt x="90" y="77"/>
                  <a:pt x="90" y="77"/>
                </a:cubicBezTo>
                <a:cubicBezTo>
                  <a:pt x="61" y="47"/>
                  <a:pt x="61" y="47"/>
                  <a:pt x="61" y="47"/>
                </a:cubicBezTo>
                <a:cubicBezTo>
                  <a:pt x="68" y="40"/>
                  <a:pt x="68" y="40"/>
                  <a:pt x="68" y="40"/>
                </a:cubicBezTo>
                <a:cubicBezTo>
                  <a:pt x="28" y="0"/>
                  <a:pt x="28" y="0"/>
                  <a:pt x="28" y="0"/>
                </a:cubicBezTo>
                <a:cubicBezTo>
                  <a:pt x="0" y="29"/>
                  <a:pt x="0" y="29"/>
                  <a:pt x="0" y="29"/>
                </a:cubicBezTo>
                <a:cubicBezTo>
                  <a:pt x="39" y="68"/>
                  <a:pt x="39" y="68"/>
                  <a:pt x="39" y="68"/>
                </a:cubicBezTo>
                <a:lnTo>
                  <a:pt x="47" y="61"/>
                </a:lnTo>
                <a:close/>
                <a:moveTo>
                  <a:pt x="138" y="107"/>
                </a:moveTo>
                <a:cubicBezTo>
                  <a:pt x="138" y="107"/>
                  <a:pt x="114" y="114"/>
                  <a:pt x="97" y="143"/>
                </a:cubicBezTo>
                <a:cubicBezTo>
                  <a:pt x="97" y="141"/>
                  <a:pt x="142" y="188"/>
                  <a:pt x="142" y="188"/>
                </a:cubicBezTo>
                <a:cubicBezTo>
                  <a:pt x="150" y="196"/>
                  <a:pt x="163" y="196"/>
                  <a:pt x="170" y="188"/>
                </a:cubicBezTo>
                <a:cubicBezTo>
                  <a:pt x="182" y="177"/>
                  <a:pt x="182" y="177"/>
                  <a:pt x="182" y="177"/>
                </a:cubicBezTo>
                <a:cubicBezTo>
                  <a:pt x="189" y="169"/>
                  <a:pt x="189" y="156"/>
                  <a:pt x="182" y="149"/>
                </a:cubicBezTo>
                <a:lnTo>
                  <a:pt x="138" y="107"/>
                </a:lnTo>
                <a:close/>
                <a:moveTo>
                  <a:pt x="158" y="180"/>
                </a:moveTo>
                <a:cubicBezTo>
                  <a:pt x="156" y="182"/>
                  <a:pt x="153" y="182"/>
                  <a:pt x="151" y="180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2" y="142"/>
                  <a:pt x="112" y="139"/>
                  <a:pt x="114" y="137"/>
                </a:cubicBezTo>
                <a:cubicBezTo>
                  <a:pt x="116" y="135"/>
                  <a:pt x="120" y="135"/>
                  <a:pt x="121" y="137"/>
                </a:cubicBezTo>
                <a:cubicBezTo>
                  <a:pt x="158" y="173"/>
                  <a:pt x="158" y="173"/>
                  <a:pt x="158" y="173"/>
                </a:cubicBezTo>
                <a:cubicBezTo>
                  <a:pt x="160" y="175"/>
                  <a:pt x="160" y="178"/>
                  <a:pt x="158" y="180"/>
                </a:cubicBezTo>
                <a:close/>
                <a:moveTo>
                  <a:pt x="174" y="164"/>
                </a:moveTo>
                <a:cubicBezTo>
                  <a:pt x="172" y="166"/>
                  <a:pt x="169" y="166"/>
                  <a:pt x="167" y="164"/>
                </a:cubicBezTo>
                <a:cubicBezTo>
                  <a:pt x="130" y="128"/>
                  <a:pt x="130" y="128"/>
                  <a:pt x="130" y="128"/>
                </a:cubicBezTo>
                <a:cubicBezTo>
                  <a:pt x="128" y="126"/>
                  <a:pt x="128" y="123"/>
                  <a:pt x="130" y="121"/>
                </a:cubicBezTo>
                <a:cubicBezTo>
                  <a:pt x="132" y="119"/>
                  <a:pt x="136" y="119"/>
                  <a:pt x="137" y="121"/>
                </a:cubicBezTo>
                <a:cubicBezTo>
                  <a:pt x="174" y="157"/>
                  <a:pt x="174" y="157"/>
                  <a:pt x="174" y="157"/>
                </a:cubicBezTo>
                <a:cubicBezTo>
                  <a:pt x="176" y="159"/>
                  <a:pt x="176" y="162"/>
                  <a:pt x="174" y="164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96"/>
          <p:cNvSpPr>
            <a:spLocks noEditPoints="1"/>
          </p:cNvSpPr>
          <p:nvPr/>
        </p:nvSpPr>
        <p:spPr bwMode="auto">
          <a:xfrm>
            <a:off x="7562850" y="3721101"/>
            <a:ext cx="444500" cy="444500"/>
          </a:xfrm>
          <a:custGeom>
            <a:avLst/>
            <a:gdLst>
              <a:gd name="T0" fmla="*/ 140 w 200"/>
              <a:gd name="T1" fmla="*/ 200 h 200"/>
              <a:gd name="T2" fmla="*/ 140 w 200"/>
              <a:gd name="T3" fmla="*/ 184 h 200"/>
              <a:gd name="T4" fmla="*/ 200 w 200"/>
              <a:gd name="T5" fmla="*/ 184 h 200"/>
              <a:gd name="T6" fmla="*/ 200 w 200"/>
              <a:gd name="T7" fmla="*/ 200 h 200"/>
              <a:gd name="T8" fmla="*/ 140 w 200"/>
              <a:gd name="T9" fmla="*/ 200 h 200"/>
              <a:gd name="T10" fmla="*/ 160 w 200"/>
              <a:gd name="T11" fmla="*/ 87 h 200"/>
              <a:gd name="T12" fmla="*/ 40 w 200"/>
              <a:gd name="T13" fmla="*/ 87 h 200"/>
              <a:gd name="T14" fmla="*/ 40 w 200"/>
              <a:gd name="T15" fmla="*/ 180 h 200"/>
              <a:gd name="T16" fmla="*/ 20 w 200"/>
              <a:gd name="T17" fmla="*/ 180 h 200"/>
              <a:gd name="T18" fmla="*/ 20 w 200"/>
              <a:gd name="T19" fmla="*/ 10 h 200"/>
              <a:gd name="T20" fmla="*/ 30 w 200"/>
              <a:gd name="T21" fmla="*/ 0 h 200"/>
              <a:gd name="T22" fmla="*/ 40 w 200"/>
              <a:gd name="T23" fmla="*/ 10 h 200"/>
              <a:gd name="T24" fmla="*/ 40 w 200"/>
              <a:gd name="T25" fmla="*/ 28 h 200"/>
              <a:gd name="T26" fmla="*/ 160 w 200"/>
              <a:gd name="T27" fmla="*/ 28 h 200"/>
              <a:gd name="T28" fmla="*/ 160 w 200"/>
              <a:gd name="T29" fmla="*/ 10 h 200"/>
              <a:gd name="T30" fmla="*/ 170 w 200"/>
              <a:gd name="T31" fmla="*/ 0 h 200"/>
              <a:gd name="T32" fmla="*/ 180 w 200"/>
              <a:gd name="T33" fmla="*/ 10 h 200"/>
              <a:gd name="T34" fmla="*/ 180 w 200"/>
              <a:gd name="T35" fmla="*/ 180 h 200"/>
              <a:gd name="T36" fmla="*/ 160 w 200"/>
              <a:gd name="T37" fmla="*/ 180 h 200"/>
              <a:gd name="T38" fmla="*/ 160 w 200"/>
              <a:gd name="T39" fmla="*/ 87 h 200"/>
              <a:gd name="T40" fmla="*/ 140 w 200"/>
              <a:gd name="T41" fmla="*/ 40 h 200"/>
              <a:gd name="T42" fmla="*/ 140 w 200"/>
              <a:gd name="T43" fmla="*/ 60 h 200"/>
              <a:gd name="T44" fmla="*/ 120 w 200"/>
              <a:gd name="T45" fmla="*/ 60 h 200"/>
              <a:gd name="T46" fmla="*/ 120 w 200"/>
              <a:gd name="T47" fmla="*/ 40 h 200"/>
              <a:gd name="T48" fmla="*/ 100 w 200"/>
              <a:gd name="T49" fmla="*/ 40 h 200"/>
              <a:gd name="T50" fmla="*/ 100 w 200"/>
              <a:gd name="T51" fmla="*/ 60 h 200"/>
              <a:gd name="T52" fmla="*/ 80 w 200"/>
              <a:gd name="T53" fmla="*/ 60 h 200"/>
              <a:gd name="T54" fmla="*/ 80 w 200"/>
              <a:gd name="T55" fmla="*/ 40 h 200"/>
              <a:gd name="T56" fmla="*/ 60 w 200"/>
              <a:gd name="T57" fmla="*/ 40 h 200"/>
              <a:gd name="T58" fmla="*/ 60 w 200"/>
              <a:gd name="T59" fmla="*/ 60 h 200"/>
              <a:gd name="T60" fmla="*/ 40 w 200"/>
              <a:gd name="T61" fmla="*/ 60 h 200"/>
              <a:gd name="T62" fmla="*/ 40 w 200"/>
              <a:gd name="T63" fmla="*/ 80 h 200"/>
              <a:gd name="T64" fmla="*/ 60 w 200"/>
              <a:gd name="T65" fmla="*/ 80 h 200"/>
              <a:gd name="T66" fmla="*/ 60 w 200"/>
              <a:gd name="T67" fmla="*/ 60 h 200"/>
              <a:gd name="T68" fmla="*/ 80 w 200"/>
              <a:gd name="T69" fmla="*/ 60 h 200"/>
              <a:gd name="T70" fmla="*/ 80 w 200"/>
              <a:gd name="T71" fmla="*/ 80 h 200"/>
              <a:gd name="T72" fmla="*/ 100 w 200"/>
              <a:gd name="T73" fmla="*/ 80 h 200"/>
              <a:gd name="T74" fmla="*/ 100 w 200"/>
              <a:gd name="T75" fmla="*/ 60 h 200"/>
              <a:gd name="T76" fmla="*/ 120 w 200"/>
              <a:gd name="T77" fmla="*/ 60 h 200"/>
              <a:gd name="T78" fmla="*/ 120 w 200"/>
              <a:gd name="T79" fmla="*/ 80 h 200"/>
              <a:gd name="T80" fmla="*/ 140 w 200"/>
              <a:gd name="T81" fmla="*/ 80 h 200"/>
              <a:gd name="T82" fmla="*/ 140 w 200"/>
              <a:gd name="T83" fmla="*/ 60 h 200"/>
              <a:gd name="T84" fmla="*/ 160 w 200"/>
              <a:gd name="T85" fmla="*/ 60 h 200"/>
              <a:gd name="T86" fmla="*/ 160 w 200"/>
              <a:gd name="T87" fmla="*/ 40 h 200"/>
              <a:gd name="T88" fmla="*/ 140 w 200"/>
              <a:gd name="T89" fmla="*/ 40 h 200"/>
              <a:gd name="T90" fmla="*/ 60 w 200"/>
              <a:gd name="T91" fmla="*/ 200 h 200"/>
              <a:gd name="T92" fmla="*/ 0 w 200"/>
              <a:gd name="T93" fmla="*/ 200 h 200"/>
              <a:gd name="T94" fmla="*/ 0 w 200"/>
              <a:gd name="T95" fmla="*/ 184 h 200"/>
              <a:gd name="T96" fmla="*/ 60 w 200"/>
              <a:gd name="T97" fmla="*/ 184 h 200"/>
              <a:gd name="T98" fmla="*/ 60 w 200"/>
              <a:gd name="T99" fmla="*/ 20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0" h="200">
                <a:moveTo>
                  <a:pt x="140" y="200"/>
                </a:moveTo>
                <a:cubicBezTo>
                  <a:pt x="140" y="184"/>
                  <a:pt x="140" y="184"/>
                  <a:pt x="140" y="184"/>
                </a:cubicBezTo>
                <a:cubicBezTo>
                  <a:pt x="200" y="184"/>
                  <a:pt x="200" y="184"/>
                  <a:pt x="200" y="184"/>
                </a:cubicBezTo>
                <a:cubicBezTo>
                  <a:pt x="200" y="200"/>
                  <a:pt x="200" y="200"/>
                  <a:pt x="200" y="200"/>
                </a:cubicBezTo>
                <a:lnTo>
                  <a:pt x="140" y="200"/>
                </a:lnTo>
                <a:close/>
                <a:moveTo>
                  <a:pt x="160" y="87"/>
                </a:moveTo>
                <a:cubicBezTo>
                  <a:pt x="40" y="87"/>
                  <a:pt x="40" y="87"/>
                  <a:pt x="40" y="87"/>
                </a:cubicBezTo>
                <a:cubicBezTo>
                  <a:pt x="40" y="180"/>
                  <a:pt x="40" y="180"/>
                  <a:pt x="40" y="180"/>
                </a:cubicBezTo>
                <a:cubicBezTo>
                  <a:pt x="20" y="180"/>
                  <a:pt x="20" y="180"/>
                  <a:pt x="20" y="18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4"/>
                  <a:pt x="24" y="0"/>
                  <a:pt x="30" y="0"/>
                </a:cubicBezTo>
                <a:cubicBezTo>
                  <a:pt x="35" y="0"/>
                  <a:pt x="40" y="4"/>
                  <a:pt x="40" y="10"/>
                </a:cubicBezTo>
                <a:cubicBezTo>
                  <a:pt x="40" y="28"/>
                  <a:pt x="40" y="28"/>
                  <a:pt x="40" y="28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60" y="4"/>
                  <a:pt x="164" y="0"/>
                  <a:pt x="170" y="0"/>
                </a:cubicBezTo>
                <a:cubicBezTo>
                  <a:pt x="175" y="0"/>
                  <a:pt x="180" y="4"/>
                  <a:pt x="180" y="10"/>
                </a:cubicBezTo>
                <a:cubicBezTo>
                  <a:pt x="180" y="180"/>
                  <a:pt x="180" y="180"/>
                  <a:pt x="180" y="180"/>
                </a:cubicBezTo>
                <a:cubicBezTo>
                  <a:pt x="160" y="180"/>
                  <a:pt x="160" y="180"/>
                  <a:pt x="160" y="180"/>
                </a:cubicBezTo>
                <a:lnTo>
                  <a:pt x="160" y="87"/>
                </a:lnTo>
                <a:close/>
                <a:moveTo>
                  <a:pt x="140" y="40"/>
                </a:moveTo>
                <a:cubicBezTo>
                  <a:pt x="140" y="60"/>
                  <a:pt x="140" y="60"/>
                  <a:pt x="140" y="60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0" y="40"/>
                  <a:pt x="80" y="40"/>
                  <a:pt x="8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60"/>
                  <a:pt x="60" y="60"/>
                  <a:pt x="60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80"/>
                  <a:pt x="40" y="80"/>
                  <a:pt x="40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0" y="60"/>
                  <a:pt x="60" y="60"/>
                  <a:pt x="60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0" y="80"/>
                  <a:pt x="80" y="80"/>
                  <a:pt x="80" y="80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20" y="80"/>
                  <a:pt x="120" y="80"/>
                  <a:pt x="120" y="80"/>
                </a:cubicBezTo>
                <a:cubicBezTo>
                  <a:pt x="140" y="80"/>
                  <a:pt x="140" y="80"/>
                  <a:pt x="140" y="80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60" y="40"/>
                  <a:pt x="160" y="40"/>
                  <a:pt x="160" y="40"/>
                </a:cubicBezTo>
                <a:lnTo>
                  <a:pt x="140" y="40"/>
                </a:lnTo>
                <a:close/>
                <a:moveTo>
                  <a:pt x="60" y="200"/>
                </a:moveTo>
                <a:cubicBezTo>
                  <a:pt x="0" y="200"/>
                  <a:pt x="0" y="200"/>
                  <a:pt x="0" y="200"/>
                </a:cubicBezTo>
                <a:cubicBezTo>
                  <a:pt x="0" y="184"/>
                  <a:pt x="0" y="184"/>
                  <a:pt x="0" y="184"/>
                </a:cubicBezTo>
                <a:cubicBezTo>
                  <a:pt x="60" y="184"/>
                  <a:pt x="60" y="184"/>
                  <a:pt x="60" y="184"/>
                </a:cubicBezTo>
                <a:lnTo>
                  <a:pt x="60" y="200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97"/>
          <p:cNvSpPr>
            <a:spLocks noEditPoints="1"/>
          </p:cNvSpPr>
          <p:nvPr/>
        </p:nvSpPr>
        <p:spPr bwMode="auto">
          <a:xfrm>
            <a:off x="4286250" y="4276726"/>
            <a:ext cx="438150" cy="441325"/>
          </a:xfrm>
          <a:custGeom>
            <a:avLst/>
            <a:gdLst>
              <a:gd name="T0" fmla="*/ 0 w 197"/>
              <a:gd name="T1" fmla="*/ 99 h 198"/>
              <a:gd name="T2" fmla="*/ 197 w 197"/>
              <a:gd name="T3" fmla="*/ 99 h 198"/>
              <a:gd name="T4" fmla="*/ 98 w 197"/>
              <a:gd name="T5" fmla="*/ 15 h 198"/>
              <a:gd name="T6" fmla="*/ 98 w 197"/>
              <a:gd name="T7" fmla="*/ 183 h 198"/>
              <a:gd name="T8" fmla="*/ 98 w 197"/>
              <a:gd name="T9" fmla="*/ 15 h 198"/>
              <a:gd name="T10" fmla="*/ 160 w 197"/>
              <a:gd name="T11" fmla="*/ 99 h 198"/>
              <a:gd name="T12" fmla="*/ 151 w 197"/>
              <a:gd name="T13" fmla="*/ 66 h 198"/>
              <a:gd name="T14" fmla="*/ 171 w 197"/>
              <a:gd name="T15" fmla="*/ 99 h 198"/>
              <a:gd name="T16" fmla="*/ 109 w 197"/>
              <a:gd name="T17" fmla="*/ 86 h 198"/>
              <a:gd name="T18" fmla="*/ 124 w 197"/>
              <a:gd name="T19" fmla="*/ 97 h 198"/>
              <a:gd name="T20" fmla="*/ 99 w 197"/>
              <a:gd name="T21" fmla="*/ 37 h 198"/>
              <a:gd name="T22" fmla="*/ 50 w 197"/>
              <a:gd name="T23" fmla="*/ 95 h 198"/>
              <a:gd name="T24" fmla="*/ 26 w 197"/>
              <a:gd name="T25" fmla="*/ 103 h 198"/>
              <a:gd name="T26" fmla="*/ 26 w 197"/>
              <a:gd name="T27" fmla="*/ 99 h 198"/>
              <a:gd name="T28" fmla="*/ 99 w 197"/>
              <a:gd name="T29" fmla="*/ 26 h 198"/>
              <a:gd name="T30" fmla="*/ 134 w 197"/>
              <a:gd name="T31" fmla="*/ 48 h 198"/>
              <a:gd name="T32" fmla="*/ 78 w 197"/>
              <a:gd name="T33" fmla="*/ 140 h 198"/>
              <a:gd name="T34" fmla="*/ 66 w 197"/>
              <a:gd name="T35" fmla="*/ 153 h 198"/>
              <a:gd name="T36" fmla="*/ 100 w 197"/>
              <a:gd name="T37" fmla="*/ 92 h 198"/>
              <a:gd name="T38" fmla="*/ 100 w 197"/>
              <a:gd name="T39" fmla="*/ 131 h 198"/>
              <a:gd name="T40" fmla="*/ 100 w 197"/>
              <a:gd name="T41" fmla="*/ 92 h 198"/>
              <a:gd name="T42" fmla="*/ 110 w 197"/>
              <a:gd name="T43" fmla="*/ 108 h 198"/>
              <a:gd name="T44" fmla="*/ 89 w 197"/>
              <a:gd name="T45" fmla="*/ 108 h 198"/>
              <a:gd name="T46" fmla="*/ 90 w 197"/>
              <a:gd name="T47" fmla="*/ 167 h 198"/>
              <a:gd name="T48" fmla="*/ 82 w 197"/>
              <a:gd name="T49" fmla="*/ 139 h 198"/>
              <a:gd name="T50" fmla="*/ 90 w 197"/>
              <a:gd name="T51" fmla="*/ 167 h 198"/>
              <a:gd name="T52" fmla="*/ 94 w 197"/>
              <a:gd name="T53" fmla="*/ 167 h 198"/>
              <a:gd name="T54" fmla="*/ 102 w 197"/>
              <a:gd name="T55" fmla="*/ 139 h 198"/>
              <a:gd name="T56" fmla="*/ 114 w 197"/>
              <a:gd name="T57" fmla="*/ 167 h 198"/>
              <a:gd name="T58" fmla="*/ 106 w 197"/>
              <a:gd name="T59" fmla="*/ 139 h 198"/>
              <a:gd name="T60" fmla="*/ 114 w 197"/>
              <a:gd name="T61" fmla="*/ 167 h 198"/>
              <a:gd name="T62" fmla="*/ 118 w 197"/>
              <a:gd name="T63" fmla="*/ 167 h 198"/>
              <a:gd name="T64" fmla="*/ 130 w 197"/>
              <a:gd name="T65" fmla="*/ 153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7" h="198">
                <a:moveTo>
                  <a:pt x="98" y="198"/>
                </a:moveTo>
                <a:cubicBezTo>
                  <a:pt x="44" y="198"/>
                  <a:pt x="0" y="154"/>
                  <a:pt x="0" y="99"/>
                </a:cubicBezTo>
                <a:cubicBezTo>
                  <a:pt x="0" y="45"/>
                  <a:pt x="44" y="0"/>
                  <a:pt x="98" y="0"/>
                </a:cubicBezTo>
                <a:cubicBezTo>
                  <a:pt x="153" y="0"/>
                  <a:pt x="197" y="45"/>
                  <a:pt x="197" y="99"/>
                </a:cubicBezTo>
                <a:cubicBezTo>
                  <a:pt x="197" y="154"/>
                  <a:pt x="153" y="198"/>
                  <a:pt x="98" y="198"/>
                </a:cubicBezTo>
                <a:close/>
                <a:moveTo>
                  <a:pt x="98" y="15"/>
                </a:moveTo>
                <a:cubicBezTo>
                  <a:pt x="52" y="15"/>
                  <a:pt x="15" y="53"/>
                  <a:pt x="15" y="99"/>
                </a:cubicBezTo>
                <a:cubicBezTo>
                  <a:pt x="15" y="145"/>
                  <a:pt x="52" y="183"/>
                  <a:pt x="98" y="183"/>
                </a:cubicBezTo>
                <a:cubicBezTo>
                  <a:pt x="145" y="183"/>
                  <a:pt x="182" y="145"/>
                  <a:pt x="182" y="99"/>
                </a:cubicBezTo>
                <a:cubicBezTo>
                  <a:pt x="182" y="53"/>
                  <a:pt x="145" y="15"/>
                  <a:pt x="98" y="15"/>
                </a:cubicBezTo>
                <a:close/>
                <a:moveTo>
                  <a:pt x="171" y="99"/>
                </a:moveTo>
                <a:cubicBezTo>
                  <a:pt x="160" y="99"/>
                  <a:pt x="160" y="99"/>
                  <a:pt x="160" y="99"/>
                </a:cubicBezTo>
                <a:cubicBezTo>
                  <a:pt x="160" y="99"/>
                  <a:pt x="160" y="99"/>
                  <a:pt x="160" y="99"/>
                </a:cubicBezTo>
                <a:cubicBezTo>
                  <a:pt x="160" y="87"/>
                  <a:pt x="157" y="76"/>
                  <a:pt x="151" y="66"/>
                </a:cubicBezTo>
                <a:cubicBezTo>
                  <a:pt x="153" y="63"/>
                  <a:pt x="156" y="59"/>
                  <a:pt x="158" y="57"/>
                </a:cubicBezTo>
                <a:cubicBezTo>
                  <a:pt x="166" y="69"/>
                  <a:pt x="171" y="83"/>
                  <a:pt x="171" y="99"/>
                </a:cubicBezTo>
                <a:cubicBezTo>
                  <a:pt x="171" y="99"/>
                  <a:pt x="171" y="99"/>
                  <a:pt x="171" y="99"/>
                </a:cubicBezTo>
                <a:close/>
                <a:moveTo>
                  <a:pt x="109" y="86"/>
                </a:moveTo>
                <a:cubicBezTo>
                  <a:pt x="153" y="44"/>
                  <a:pt x="153" y="44"/>
                  <a:pt x="153" y="44"/>
                </a:cubicBezTo>
                <a:cubicBezTo>
                  <a:pt x="153" y="44"/>
                  <a:pt x="124" y="97"/>
                  <a:pt x="124" y="97"/>
                </a:cubicBezTo>
                <a:cubicBezTo>
                  <a:pt x="120" y="88"/>
                  <a:pt x="109" y="86"/>
                  <a:pt x="109" y="86"/>
                </a:cubicBezTo>
                <a:close/>
                <a:moveTo>
                  <a:pt x="99" y="37"/>
                </a:moveTo>
                <a:cubicBezTo>
                  <a:pt x="66" y="37"/>
                  <a:pt x="39" y="63"/>
                  <a:pt x="37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50" y="103"/>
                  <a:pt x="50" y="103"/>
                  <a:pt x="50" y="103"/>
                </a:cubicBezTo>
                <a:cubicBezTo>
                  <a:pt x="26" y="103"/>
                  <a:pt x="26" y="103"/>
                  <a:pt x="26" y="103"/>
                </a:cubicBezTo>
                <a:cubicBezTo>
                  <a:pt x="26" y="99"/>
                  <a:pt x="26" y="99"/>
                  <a:pt x="26" y="99"/>
                </a:cubicBezTo>
                <a:cubicBezTo>
                  <a:pt x="26" y="99"/>
                  <a:pt x="26" y="99"/>
                  <a:pt x="26" y="99"/>
                </a:cubicBezTo>
                <a:cubicBezTo>
                  <a:pt x="26" y="99"/>
                  <a:pt x="26" y="99"/>
                  <a:pt x="26" y="99"/>
                </a:cubicBezTo>
                <a:cubicBezTo>
                  <a:pt x="26" y="59"/>
                  <a:pt x="58" y="26"/>
                  <a:pt x="99" y="26"/>
                </a:cubicBezTo>
                <a:cubicBezTo>
                  <a:pt x="115" y="26"/>
                  <a:pt x="130" y="32"/>
                  <a:pt x="142" y="41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24" y="41"/>
                  <a:pt x="112" y="37"/>
                  <a:pt x="99" y="37"/>
                </a:cubicBezTo>
                <a:close/>
                <a:moveTo>
                  <a:pt x="78" y="140"/>
                </a:moveTo>
                <a:cubicBezTo>
                  <a:pt x="78" y="167"/>
                  <a:pt x="78" y="167"/>
                  <a:pt x="78" y="167"/>
                </a:cubicBezTo>
                <a:cubicBezTo>
                  <a:pt x="71" y="166"/>
                  <a:pt x="66" y="161"/>
                  <a:pt x="66" y="153"/>
                </a:cubicBezTo>
                <a:cubicBezTo>
                  <a:pt x="66" y="146"/>
                  <a:pt x="71" y="141"/>
                  <a:pt x="78" y="140"/>
                </a:cubicBezTo>
                <a:close/>
                <a:moveTo>
                  <a:pt x="100" y="92"/>
                </a:moveTo>
                <a:cubicBezTo>
                  <a:pt x="110" y="92"/>
                  <a:pt x="119" y="101"/>
                  <a:pt x="119" y="112"/>
                </a:cubicBezTo>
                <a:cubicBezTo>
                  <a:pt x="119" y="122"/>
                  <a:pt x="110" y="131"/>
                  <a:pt x="100" y="131"/>
                </a:cubicBezTo>
                <a:cubicBezTo>
                  <a:pt x="89" y="131"/>
                  <a:pt x="80" y="122"/>
                  <a:pt x="80" y="112"/>
                </a:cubicBezTo>
                <a:cubicBezTo>
                  <a:pt x="80" y="101"/>
                  <a:pt x="89" y="92"/>
                  <a:pt x="100" y="92"/>
                </a:cubicBezTo>
                <a:close/>
                <a:moveTo>
                  <a:pt x="100" y="115"/>
                </a:moveTo>
                <a:cubicBezTo>
                  <a:pt x="105" y="115"/>
                  <a:pt x="110" y="112"/>
                  <a:pt x="110" y="108"/>
                </a:cubicBezTo>
                <a:cubicBezTo>
                  <a:pt x="110" y="103"/>
                  <a:pt x="105" y="100"/>
                  <a:pt x="100" y="100"/>
                </a:cubicBezTo>
                <a:cubicBezTo>
                  <a:pt x="94" y="100"/>
                  <a:pt x="89" y="103"/>
                  <a:pt x="89" y="108"/>
                </a:cubicBezTo>
                <a:cubicBezTo>
                  <a:pt x="89" y="112"/>
                  <a:pt x="94" y="115"/>
                  <a:pt x="100" y="115"/>
                </a:cubicBezTo>
                <a:close/>
                <a:moveTo>
                  <a:pt x="90" y="167"/>
                </a:moveTo>
                <a:cubicBezTo>
                  <a:pt x="82" y="167"/>
                  <a:pt x="82" y="167"/>
                  <a:pt x="82" y="167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90" y="139"/>
                  <a:pt x="90" y="139"/>
                  <a:pt x="90" y="139"/>
                </a:cubicBezTo>
                <a:lnTo>
                  <a:pt x="90" y="167"/>
                </a:lnTo>
                <a:close/>
                <a:moveTo>
                  <a:pt x="102" y="167"/>
                </a:moveTo>
                <a:cubicBezTo>
                  <a:pt x="94" y="167"/>
                  <a:pt x="94" y="167"/>
                  <a:pt x="94" y="167"/>
                </a:cubicBezTo>
                <a:cubicBezTo>
                  <a:pt x="94" y="139"/>
                  <a:pt x="94" y="139"/>
                  <a:pt x="94" y="139"/>
                </a:cubicBezTo>
                <a:cubicBezTo>
                  <a:pt x="102" y="139"/>
                  <a:pt x="102" y="139"/>
                  <a:pt x="102" y="139"/>
                </a:cubicBezTo>
                <a:lnTo>
                  <a:pt x="102" y="167"/>
                </a:lnTo>
                <a:close/>
                <a:moveTo>
                  <a:pt x="114" y="167"/>
                </a:moveTo>
                <a:cubicBezTo>
                  <a:pt x="106" y="167"/>
                  <a:pt x="106" y="167"/>
                  <a:pt x="106" y="167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14" y="139"/>
                  <a:pt x="114" y="139"/>
                  <a:pt x="114" y="139"/>
                </a:cubicBezTo>
                <a:lnTo>
                  <a:pt x="114" y="167"/>
                </a:lnTo>
                <a:close/>
                <a:moveTo>
                  <a:pt x="130" y="153"/>
                </a:moveTo>
                <a:cubicBezTo>
                  <a:pt x="130" y="161"/>
                  <a:pt x="125" y="166"/>
                  <a:pt x="118" y="167"/>
                </a:cubicBezTo>
                <a:cubicBezTo>
                  <a:pt x="118" y="140"/>
                  <a:pt x="118" y="140"/>
                  <a:pt x="118" y="140"/>
                </a:cubicBezTo>
                <a:cubicBezTo>
                  <a:pt x="125" y="141"/>
                  <a:pt x="130" y="146"/>
                  <a:pt x="130" y="153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98"/>
          <p:cNvSpPr>
            <a:spLocks noEditPoints="1"/>
          </p:cNvSpPr>
          <p:nvPr/>
        </p:nvSpPr>
        <p:spPr bwMode="auto">
          <a:xfrm>
            <a:off x="4837113" y="4273551"/>
            <a:ext cx="382588" cy="444500"/>
          </a:xfrm>
          <a:custGeom>
            <a:avLst/>
            <a:gdLst>
              <a:gd name="T0" fmla="*/ 146 w 172"/>
              <a:gd name="T1" fmla="*/ 68 h 200"/>
              <a:gd name="T2" fmla="*/ 19 w 172"/>
              <a:gd name="T3" fmla="*/ 63 h 200"/>
              <a:gd name="T4" fmla="*/ 33 w 172"/>
              <a:gd name="T5" fmla="*/ 48 h 200"/>
              <a:gd name="T6" fmla="*/ 131 w 172"/>
              <a:gd name="T7" fmla="*/ 48 h 200"/>
              <a:gd name="T8" fmla="*/ 144 w 172"/>
              <a:gd name="T9" fmla="*/ 48 h 200"/>
              <a:gd name="T10" fmla="*/ 162 w 172"/>
              <a:gd name="T11" fmla="*/ 48 h 200"/>
              <a:gd name="T12" fmla="*/ 162 w 172"/>
              <a:gd name="T13" fmla="*/ 68 h 200"/>
              <a:gd name="T14" fmla="*/ 82 w 172"/>
              <a:gd name="T15" fmla="*/ 111 h 200"/>
              <a:gd name="T16" fmla="*/ 32 w 172"/>
              <a:gd name="T17" fmla="*/ 68 h 200"/>
              <a:gd name="T18" fmla="*/ 143 w 172"/>
              <a:gd name="T19" fmla="*/ 44 h 200"/>
              <a:gd name="T20" fmla="*/ 82 w 172"/>
              <a:gd name="T21" fmla="*/ 0 h 200"/>
              <a:gd name="T22" fmla="*/ 95 w 172"/>
              <a:gd name="T23" fmla="*/ 38 h 200"/>
              <a:gd name="T24" fmla="*/ 104 w 172"/>
              <a:gd name="T25" fmla="*/ 27 h 200"/>
              <a:gd name="T26" fmla="*/ 92 w 172"/>
              <a:gd name="T27" fmla="*/ 20 h 200"/>
              <a:gd name="T28" fmla="*/ 104 w 172"/>
              <a:gd name="T29" fmla="*/ 12 h 200"/>
              <a:gd name="T30" fmla="*/ 86 w 172"/>
              <a:gd name="T31" fmla="*/ 8 h 200"/>
              <a:gd name="T32" fmla="*/ 92 w 172"/>
              <a:gd name="T33" fmla="*/ 25 h 200"/>
              <a:gd name="T34" fmla="*/ 96 w 172"/>
              <a:gd name="T35" fmla="*/ 27 h 200"/>
              <a:gd name="T36" fmla="*/ 94 w 172"/>
              <a:gd name="T37" fmla="*/ 33 h 200"/>
              <a:gd name="T38" fmla="*/ 92 w 172"/>
              <a:gd name="T39" fmla="*/ 29 h 200"/>
              <a:gd name="T40" fmla="*/ 85 w 172"/>
              <a:gd name="T41" fmla="*/ 30 h 200"/>
              <a:gd name="T42" fmla="*/ 52 w 172"/>
              <a:gd name="T43" fmla="*/ 123 h 200"/>
              <a:gd name="T44" fmla="*/ 80 w 172"/>
              <a:gd name="T45" fmla="*/ 175 h 200"/>
              <a:gd name="T46" fmla="*/ 88 w 172"/>
              <a:gd name="T47" fmla="*/ 144 h 200"/>
              <a:gd name="T48" fmla="*/ 120 w 172"/>
              <a:gd name="T49" fmla="*/ 138 h 200"/>
              <a:gd name="T50" fmla="*/ 88 w 172"/>
              <a:gd name="T51" fmla="*/ 144 h 200"/>
              <a:gd name="T52" fmla="*/ 44 w 172"/>
              <a:gd name="T53" fmla="*/ 136 h 200"/>
              <a:gd name="T54" fmla="*/ 40 w 172"/>
              <a:gd name="T55" fmla="*/ 144 h 200"/>
              <a:gd name="T56" fmla="*/ 16 w 172"/>
              <a:gd name="T57" fmla="*/ 192 h 200"/>
              <a:gd name="T58" fmla="*/ 138 w 172"/>
              <a:gd name="T59" fmla="*/ 156 h 200"/>
              <a:gd name="T60" fmla="*/ 124 w 172"/>
              <a:gd name="T61" fmla="*/ 144 h 200"/>
              <a:gd name="T62" fmla="*/ 135 w 172"/>
              <a:gd name="T63" fmla="*/ 136 h 200"/>
              <a:gd name="T64" fmla="*/ 168 w 172"/>
              <a:gd name="T65" fmla="*/ 200 h 200"/>
              <a:gd name="T66" fmla="*/ 38 w 172"/>
              <a:gd name="T67" fmla="*/ 200 h 200"/>
              <a:gd name="T68" fmla="*/ 20 w 172"/>
              <a:gd name="T69" fmla="*/ 15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2" h="200">
                <a:moveTo>
                  <a:pt x="162" y="68"/>
                </a:moveTo>
                <a:cubicBezTo>
                  <a:pt x="146" y="68"/>
                  <a:pt x="146" y="68"/>
                  <a:pt x="146" y="68"/>
                </a:cubicBezTo>
                <a:cubicBezTo>
                  <a:pt x="143" y="101"/>
                  <a:pt x="116" y="127"/>
                  <a:pt x="82" y="127"/>
                </a:cubicBezTo>
                <a:cubicBezTo>
                  <a:pt x="47" y="127"/>
                  <a:pt x="19" y="98"/>
                  <a:pt x="19" y="63"/>
                </a:cubicBezTo>
                <a:cubicBezTo>
                  <a:pt x="19" y="58"/>
                  <a:pt x="20" y="53"/>
                  <a:pt x="21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131" y="48"/>
                  <a:pt x="131" y="48"/>
                  <a:pt x="131" y="48"/>
                </a:cubicBezTo>
                <a:cubicBezTo>
                  <a:pt x="131" y="48"/>
                  <a:pt x="131" y="48"/>
                  <a:pt x="131" y="48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68" y="48"/>
                  <a:pt x="172" y="52"/>
                  <a:pt x="172" y="58"/>
                </a:cubicBezTo>
                <a:cubicBezTo>
                  <a:pt x="172" y="63"/>
                  <a:pt x="168" y="68"/>
                  <a:pt x="162" y="68"/>
                </a:cubicBezTo>
                <a:close/>
                <a:moveTo>
                  <a:pt x="32" y="68"/>
                </a:moveTo>
                <a:cubicBezTo>
                  <a:pt x="35" y="94"/>
                  <a:pt x="61" y="111"/>
                  <a:pt x="82" y="111"/>
                </a:cubicBezTo>
                <a:cubicBezTo>
                  <a:pt x="104" y="111"/>
                  <a:pt x="128" y="96"/>
                  <a:pt x="132" y="68"/>
                </a:cubicBezTo>
                <a:lnTo>
                  <a:pt x="32" y="68"/>
                </a:lnTo>
                <a:close/>
                <a:moveTo>
                  <a:pt x="82" y="0"/>
                </a:moveTo>
                <a:cubicBezTo>
                  <a:pt x="123" y="0"/>
                  <a:pt x="135" y="18"/>
                  <a:pt x="143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30" y="18"/>
                  <a:pt x="37" y="0"/>
                  <a:pt x="82" y="0"/>
                </a:cubicBezTo>
                <a:close/>
                <a:moveTo>
                  <a:pt x="85" y="30"/>
                </a:moveTo>
                <a:cubicBezTo>
                  <a:pt x="85" y="35"/>
                  <a:pt x="88" y="38"/>
                  <a:pt x="95" y="38"/>
                </a:cubicBezTo>
                <a:cubicBezTo>
                  <a:pt x="98" y="38"/>
                  <a:pt x="100" y="37"/>
                  <a:pt x="102" y="35"/>
                </a:cubicBezTo>
                <a:cubicBezTo>
                  <a:pt x="103" y="33"/>
                  <a:pt x="104" y="31"/>
                  <a:pt x="104" y="27"/>
                </a:cubicBezTo>
                <a:cubicBezTo>
                  <a:pt x="104" y="21"/>
                  <a:pt x="102" y="18"/>
                  <a:pt x="97" y="18"/>
                </a:cubicBezTo>
                <a:cubicBezTo>
                  <a:pt x="95" y="18"/>
                  <a:pt x="93" y="18"/>
                  <a:pt x="92" y="20"/>
                </a:cubicBezTo>
                <a:cubicBezTo>
                  <a:pt x="92" y="12"/>
                  <a:pt x="92" y="12"/>
                  <a:pt x="92" y="12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8"/>
                  <a:pt x="104" y="8"/>
                  <a:pt x="104" y="8"/>
                </a:cubicBezTo>
                <a:cubicBezTo>
                  <a:pt x="86" y="8"/>
                  <a:pt x="86" y="8"/>
                  <a:pt x="86" y="8"/>
                </a:cubicBezTo>
                <a:cubicBezTo>
                  <a:pt x="86" y="25"/>
                  <a:pt x="86" y="25"/>
                  <a:pt x="86" y="25"/>
                </a:cubicBezTo>
                <a:cubicBezTo>
                  <a:pt x="92" y="25"/>
                  <a:pt x="92" y="25"/>
                  <a:pt x="92" y="25"/>
                </a:cubicBezTo>
                <a:cubicBezTo>
                  <a:pt x="92" y="24"/>
                  <a:pt x="93" y="23"/>
                  <a:pt x="94" y="23"/>
                </a:cubicBezTo>
                <a:cubicBezTo>
                  <a:pt x="96" y="23"/>
                  <a:pt x="96" y="24"/>
                  <a:pt x="96" y="27"/>
                </a:cubicBezTo>
                <a:cubicBezTo>
                  <a:pt x="96" y="30"/>
                  <a:pt x="96" y="31"/>
                  <a:pt x="96" y="32"/>
                </a:cubicBezTo>
                <a:cubicBezTo>
                  <a:pt x="96" y="33"/>
                  <a:pt x="95" y="33"/>
                  <a:pt x="94" y="33"/>
                </a:cubicBezTo>
                <a:cubicBezTo>
                  <a:pt x="93" y="33"/>
                  <a:pt x="92" y="32"/>
                  <a:pt x="92" y="30"/>
                </a:cubicBezTo>
                <a:cubicBezTo>
                  <a:pt x="92" y="29"/>
                  <a:pt x="92" y="29"/>
                  <a:pt x="92" y="29"/>
                </a:cubicBezTo>
                <a:cubicBezTo>
                  <a:pt x="85" y="29"/>
                  <a:pt x="85" y="29"/>
                  <a:pt x="85" y="29"/>
                </a:cubicBezTo>
                <a:lnTo>
                  <a:pt x="85" y="30"/>
                </a:lnTo>
                <a:close/>
                <a:moveTo>
                  <a:pt x="48" y="138"/>
                </a:moveTo>
                <a:cubicBezTo>
                  <a:pt x="48" y="126"/>
                  <a:pt x="52" y="124"/>
                  <a:pt x="52" y="123"/>
                </a:cubicBezTo>
                <a:cubicBezTo>
                  <a:pt x="58" y="135"/>
                  <a:pt x="80" y="144"/>
                  <a:pt x="80" y="144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80" y="175"/>
                  <a:pt x="48" y="152"/>
                  <a:pt x="48" y="138"/>
                </a:cubicBezTo>
                <a:close/>
                <a:moveTo>
                  <a:pt x="88" y="144"/>
                </a:moveTo>
                <a:cubicBezTo>
                  <a:pt x="88" y="144"/>
                  <a:pt x="110" y="135"/>
                  <a:pt x="116" y="123"/>
                </a:cubicBezTo>
                <a:cubicBezTo>
                  <a:pt x="116" y="124"/>
                  <a:pt x="120" y="125"/>
                  <a:pt x="120" y="138"/>
                </a:cubicBezTo>
                <a:cubicBezTo>
                  <a:pt x="120" y="152"/>
                  <a:pt x="88" y="175"/>
                  <a:pt x="88" y="175"/>
                </a:cubicBezTo>
                <a:lnTo>
                  <a:pt x="88" y="144"/>
                </a:lnTo>
                <a:close/>
                <a:moveTo>
                  <a:pt x="36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44"/>
                  <a:pt x="44" y="144"/>
                  <a:pt x="44" y="144"/>
                </a:cubicBezTo>
                <a:cubicBezTo>
                  <a:pt x="42" y="144"/>
                  <a:pt x="40" y="144"/>
                  <a:pt x="40" y="144"/>
                </a:cubicBezTo>
                <a:cubicBezTo>
                  <a:pt x="38" y="144"/>
                  <a:pt x="32" y="156"/>
                  <a:pt x="32" y="156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51" y="192"/>
                  <a:pt x="151" y="192"/>
                  <a:pt x="151" y="192"/>
                </a:cubicBezTo>
                <a:cubicBezTo>
                  <a:pt x="138" y="156"/>
                  <a:pt x="138" y="156"/>
                  <a:pt x="138" y="156"/>
                </a:cubicBezTo>
                <a:cubicBezTo>
                  <a:pt x="138" y="156"/>
                  <a:pt x="132" y="144"/>
                  <a:pt x="128" y="144"/>
                </a:cubicBezTo>
                <a:cubicBezTo>
                  <a:pt x="128" y="144"/>
                  <a:pt x="126" y="144"/>
                  <a:pt x="124" y="144"/>
                </a:cubicBezTo>
                <a:cubicBezTo>
                  <a:pt x="124" y="136"/>
                  <a:pt x="124" y="136"/>
                  <a:pt x="12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6"/>
                  <a:pt x="151" y="152"/>
                  <a:pt x="151" y="152"/>
                </a:cubicBezTo>
                <a:cubicBezTo>
                  <a:pt x="168" y="200"/>
                  <a:pt x="168" y="200"/>
                  <a:pt x="168" y="200"/>
                </a:cubicBezTo>
                <a:cubicBezTo>
                  <a:pt x="130" y="200"/>
                  <a:pt x="130" y="200"/>
                  <a:pt x="130" y="200"/>
                </a:cubicBezTo>
                <a:cubicBezTo>
                  <a:pt x="128" y="200"/>
                  <a:pt x="43" y="200"/>
                  <a:pt x="38" y="200"/>
                </a:cubicBezTo>
                <a:cubicBezTo>
                  <a:pt x="0" y="200"/>
                  <a:pt x="0" y="200"/>
                  <a:pt x="0" y="200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20" y="152"/>
                  <a:pt x="27" y="136"/>
                  <a:pt x="36" y="136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99"/>
          <p:cNvSpPr>
            <a:spLocks noEditPoints="1"/>
          </p:cNvSpPr>
          <p:nvPr/>
        </p:nvSpPr>
        <p:spPr bwMode="auto">
          <a:xfrm>
            <a:off x="5391150" y="4275138"/>
            <a:ext cx="444500" cy="446088"/>
          </a:xfrm>
          <a:custGeom>
            <a:avLst/>
            <a:gdLst>
              <a:gd name="T0" fmla="*/ 40 w 200"/>
              <a:gd name="T1" fmla="*/ 200 h 200"/>
              <a:gd name="T2" fmla="*/ 0 w 200"/>
              <a:gd name="T3" fmla="*/ 40 h 200"/>
              <a:gd name="T4" fmla="*/ 160 w 200"/>
              <a:gd name="T5" fmla="*/ 0 h 200"/>
              <a:gd name="T6" fmla="*/ 200 w 200"/>
              <a:gd name="T7" fmla="*/ 160 h 200"/>
              <a:gd name="T8" fmla="*/ 132 w 200"/>
              <a:gd name="T9" fmla="*/ 184 h 200"/>
              <a:gd name="T10" fmla="*/ 168 w 200"/>
              <a:gd name="T11" fmla="*/ 175 h 200"/>
              <a:gd name="T12" fmla="*/ 136 w 200"/>
              <a:gd name="T13" fmla="*/ 176 h 200"/>
              <a:gd name="T14" fmla="*/ 132 w 200"/>
              <a:gd name="T15" fmla="*/ 184 h 200"/>
              <a:gd name="T16" fmla="*/ 120 w 200"/>
              <a:gd name="T17" fmla="*/ 184 h 200"/>
              <a:gd name="T18" fmla="*/ 84 w 200"/>
              <a:gd name="T19" fmla="*/ 176 h 200"/>
              <a:gd name="T20" fmla="*/ 56 w 200"/>
              <a:gd name="T21" fmla="*/ 184 h 200"/>
              <a:gd name="T22" fmla="*/ 72 w 200"/>
              <a:gd name="T23" fmla="*/ 176 h 200"/>
              <a:gd name="T24" fmla="*/ 38 w 200"/>
              <a:gd name="T25" fmla="*/ 168 h 200"/>
              <a:gd name="T26" fmla="*/ 56 w 200"/>
              <a:gd name="T27" fmla="*/ 184 h 200"/>
              <a:gd name="T28" fmla="*/ 23 w 200"/>
              <a:gd name="T29" fmla="*/ 167 h 200"/>
              <a:gd name="T30" fmla="*/ 24 w 200"/>
              <a:gd name="T31" fmla="*/ 136 h 200"/>
              <a:gd name="T32" fmla="*/ 16 w 200"/>
              <a:gd name="T33" fmla="*/ 128 h 200"/>
              <a:gd name="T34" fmla="*/ 16 w 200"/>
              <a:gd name="T35" fmla="*/ 116 h 200"/>
              <a:gd name="T36" fmla="*/ 24 w 200"/>
              <a:gd name="T37" fmla="*/ 80 h 200"/>
              <a:gd name="T38" fmla="*/ 16 w 200"/>
              <a:gd name="T39" fmla="*/ 116 h 200"/>
              <a:gd name="T40" fmla="*/ 16 w 200"/>
              <a:gd name="T41" fmla="*/ 56 h 200"/>
              <a:gd name="T42" fmla="*/ 24 w 200"/>
              <a:gd name="T43" fmla="*/ 68 h 200"/>
              <a:gd name="T44" fmla="*/ 32 w 200"/>
              <a:gd name="T45" fmla="*/ 39 h 200"/>
              <a:gd name="T46" fmla="*/ 72 w 200"/>
              <a:gd name="T47" fmla="*/ 16 h 200"/>
              <a:gd name="T48" fmla="*/ 33 w 200"/>
              <a:gd name="T49" fmla="*/ 23 h 200"/>
              <a:gd name="T50" fmla="*/ 63 w 200"/>
              <a:gd name="T51" fmla="*/ 24 h 200"/>
              <a:gd name="T52" fmla="*/ 72 w 200"/>
              <a:gd name="T53" fmla="*/ 16 h 200"/>
              <a:gd name="T54" fmla="*/ 84 w 200"/>
              <a:gd name="T55" fmla="*/ 16 h 200"/>
              <a:gd name="T56" fmla="*/ 120 w 200"/>
              <a:gd name="T57" fmla="*/ 24 h 200"/>
              <a:gd name="T58" fmla="*/ 80 w 200"/>
              <a:gd name="T59" fmla="*/ 40 h 200"/>
              <a:gd name="T60" fmla="*/ 40 w 200"/>
              <a:gd name="T61" fmla="*/ 120 h 200"/>
              <a:gd name="T62" fmla="*/ 120 w 200"/>
              <a:gd name="T63" fmla="*/ 160 h 200"/>
              <a:gd name="T64" fmla="*/ 160 w 200"/>
              <a:gd name="T65" fmla="*/ 80 h 200"/>
              <a:gd name="T66" fmla="*/ 80 w 200"/>
              <a:gd name="T67" fmla="*/ 40 h 200"/>
              <a:gd name="T68" fmla="*/ 132 w 200"/>
              <a:gd name="T69" fmla="*/ 16 h 200"/>
              <a:gd name="T70" fmla="*/ 136 w 200"/>
              <a:gd name="T71" fmla="*/ 24 h 200"/>
              <a:gd name="T72" fmla="*/ 166 w 200"/>
              <a:gd name="T73" fmla="*/ 23 h 200"/>
              <a:gd name="T74" fmla="*/ 184 w 200"/>
              <a:gd name="T75" fmla="*/ 56 h 200"/>
              <a:gd name="T76" fmla="*/ 167 w 200"/>
              <a:gd name="T77" fmla="*/ 39 h 200"/>
              <a:gd name="T78" fmla="*/ 176 w 200"/>
              <a:gd name="T79" fmla="*/ 68 h 200"/>
              <a:gd name="T80" fmla="*/ 184 w 200"/>
              <a:gd name="T81" fmla="*/ 56 h 200"/>
              <a:gd name="T82" fmla="*/ 176 w 200"/>
              <a:gd name="T83" fmla="*/ 80 h 200"/>
              <a:gd name="T84" fmla="*/ 184 w 200"/>
              <a:gd name="T85" fmla="*/ 116 h 200"/>
              <a:gd name="T86" fmla="*/ 184 w 200"/>
              <a:gd name="T87" fmla="*/ 128 h 200"/>
              <a:gd name="T88" fmla="*/ 176 w 200"/>
              <a:gd name="T89" fmla="*/ 136 h 200"/>
              <a:gd name="T90" fmla="*/ 177 w 200"/>
              <a:gd name="T91" fmla="*/ 167 h 200"/>
              <a:gd name="T92" fmla="*/ 184 w 200"/>
              <a:gd name="T93" fmla="*/ 12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0" h="200">
                <a:moveTo>
                  <a:pt x="160" y="200"/>
                </a:moveTo>
                <a:cubicBezTo>
                  <a:pt x="40" y="200"/>
                  <a:pt x="40" y="200"/>
                  <a:pt x="40" y="200"/>
                </a:cubicBezTo>
                <a:cubicBezTo>
                  <a:pt x="17" y="200"/>
                  <a:pt x="0" y="182"/>
                  <a:pt x="0" y="16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8"/>
                  <a:pt x="17" y="0"/>
                  <a:pt x="40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82" y="0"/>
                  <a:pt x="200" y="18"/>
                  <a:pt x="200" y="40"/>
                </a:cubicBezTo>
                <a:cubicBezTo>
                  <a:pt x="200" y="160"/>
                  <a:pt x="200" y="160"/>
                  <a:pt x="200" y="160"/>
                </a:cubicBezTo>
                <a:cubicBezTo>
                  <a:pt x="200" y="182"/>
                  <a:pt x="182" y="200"/>
                  <a:pt x="160" y="200"/>
                </a:cubicBezTo>
                <a:close/>
                <a:moveTo>
                  <a:pt x="132" y="184"/>
                </a:moveTo>
                <a:cubicBezTo>
                  <a:pt x="144" y="184"/>
                  <a:pt x="144" y="184"/>
                  <a:pt x="144" y="184"/>
                </a:cubicBezTo>
                <a:cubicBezTo>
                  <a:pt x="153" y="184"/>
                  <a:pt x="162" y="181"/>
                  <a:pt x="168" y="175"/>
                </a:cubicBezTo>
                <a:cubicBezTo>
                  <a:pt x="161" y="168"/>
                  <a:pt x="161" y="168"/>
                  <a:pt x="161" y="168"/>
                </a:cubicBezTo>
                <a:cubicBezTo>
                  <a:pt x="154" y="173"/>
                  <a:pt x="145" y="176"/>
                  <a:pt x="136" y="176"/>
                </a:cubicBezTo>
                <a:cubicBezTo>
                  <a:pt x="132" y="176"/>
                  <a:pt x="132" y="176"/>
                  <a:pt x="132" y="176"/>
                </a:cubicBezTo>
                <a:lnTo>
                  <a:pt x="132" y="184"/>
                </a:lnTo>
                <a:close/>
                <a:moveTo>
                  <a:pt x="84" y="184"/>
                </a:moveTo>
                <a:cubicBezTo>
                  <a:pt x="120" y="184"/>
                  <a:pt x="120" y="184"/>
                  <a:pt x="120" y="184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84" y="176"/>
                  <a:pt x="84" y="176"/>
                  <a:pt x="84" y="176"/>
                </a:cubicBezTo>
                <a:lnTo>
                  <a:pt x="84" y="184"/>
                </a:lnTo>
                <a:close/>
                <a:moveTo>
                  <a:pt x="56" y="184"/>
                </a:moveTo>
                <a:cubicBezTo>
                  <a:pt x="72" y="184"/>
                  <a:pt x="72" y="184"/>
                  <a:pt x="72" y="184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63" y="176"/>
                  <a:pt x="63" y="176"/>
                  <a:pt x="63" y="176"/>
                </a:cubicBezTo>
                <a:cubicBezTo>
                  <a:pt x="54" y="176"/>
                  <a:pt x="45" y="173"/>
                  <a:pt x="38" y="168"/>
                </a:cubicBezTo>
                <a:cubicBezTo>
                  <a:pt x="31" y="175"/>
                  <a:pt x="31" y="175"/>
                  <a:pt x="31" y="175"/>
                </a:cubicBezTo>
                <a:cubicBezTo>
                  <a:pt x="38" y="181"/>
                  <a:pt x="46" y="184"/>
                  <a:pt x="56" y="184"/>
                </a:cubicBezTo>
                <a:close/>
                <a:moveTo>
                  <a:pt x="16" y="144"/>
                </a:moveTo>
                <a:cubicBezTo>
                  <a:pt x="16" y="152"/>
                  <a:pt x="18" y="160"/>
                  <a:pt x="23" y="167"/>
                </a:cubicBezTo>
                <a:cubicBezTo>
                  <a:pt x="30" y="159"/>
                  <a:pt x="30" y="159"/>
                  <a:pt x="30" y="159"/>
                </a:cubicBezTo>
                <a:cubicBezTo>
                  <a:pt x="26" y="152"/>
                  <a:pt x="24" y="145"/>
                  <a:pt x="24" y="136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16" y="128"/>
                  <a:pt x="16" y="128"/>
                  <a:pt x="16" y="128"/>
                </a:cubicBezTo>
                <a:lnTo>
                  <a:pt x="16" y="144"/>
                </a:lnTo>
                <a:close/>
                <a:moveTo>
                  <a:pt x="16" y="116"/>
                </a:moveTo>
                <a:cubicBezTo>
                  <a:pt x="24" y="116"/>
                  <a:pt x="24" y="116"/>
                  <a:pt x="24" y="116"/>
                </a:cubicBezTo>
                <a:cubicBezTo>
                  <a:pt x="24" y="80"/>
                  <a:pt x="24" y="80"/>
                  <a:pt x="24" y="80"/>
                </a:cubicBezTo>
                <a:cubicBezTo>
                  <a:pt x="16" y="80"/>
                  <a:pt x="16" y="80"/>
                  <a:pt x="16" y="80"/>
                </a:cubicBezTo>
                <a:lnTo>
                  <a:pt x="16" y="116"/>
                </a:lnTo>
                <a:close/>
                <a:moveTo>
                  <a:pt x="24" y="31"/>
                </a:moveTo>
                <a:cubicBezTo>
                  <a:pt x="19" y="38"/>
                  <a:pt x="16" y="47"/>
                  <a:pt x="16" y="56"/>
                </a:cubicBezTo>
                <a:cubicBezTo>
                  <a:pt x="16" y="68"/>
                  <a:pt x="16" y="68"/>
                  <a:pt x="16" y="68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55"/>
                  <a:pt x="27" y="46"/>
                  <a:pt x="32" y="39"/>
                </a:cubicBezTo>
                <a:lnTo>
                  <a:pt x="24" y="31"/>
                </a:lnTo>
                <a:close/>
                <a:moveTo>
                  <a:pt x="7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47" y="16"/>
                  <a:pt x="39" y="19"/>
                  <a:pt x="33" y="23"/>
                </a:cubicBezTo>
                <a:cubicBezTo>
                  <a:pt x="41" y="31"/>
                  <a:pt x="41" y="31"/>
                  <a:pt x="41" y="31"/>
                </a:cubicBezTo>
                <a:cubicBezTo>
                  <a:pt x="47" y="27"/>
                  <a:pt x="55" y="24"/>
                  <a:pt x="63" y="24"/>
                </a:cubicBezTo>
                <a:cubicBezTo>
                  <a:pt x="72" y="24"/>
                  <a:pt x="72" y="24"/>
                  <a:pt x="72" y="24"/>
                </a:cubicBezTo>
                <a:lnTo>
                  <a:pt x="72" y="16"/>
                </a:lnTo>
                <a:close/>
                <a:moveTo>
                  <a:pt x="120" y="16"/>
                </a:moveTo>
                <a:cubicBezTo>
                  <a:pt x="84" y="16"/>
                  <a:pt x="84" y="16"/>
                  <a:pt x="84" y="16"/>
                </a:cubicBezTo>
                <a:cubicBezTo>
                  <a:pt x="84" y="24"/>
                  <a:pt x="84" y="24"/>
                  <a:pt x="84" y="24"/>
                </a:cubicBezTo>
                <a:cubicBezTo>
                  <a:pt x="120" y="24"/>
                  <a:pt x="120" y="24"/>
                  <a:pt x="120" y="24"/>
                </a:cubicBezTo>
                <a:lnTo>
                  <a:pt x="120" y="16"/>
                </a:lnTo>
                <a:close/>
                <a:moveTo>
                  <a:pt x="80" y="40"/>
                </a:moveTo>
                <a:cubicBezTo>
                  <a:pt x="57" y="40"/>
                  <a:pt x="40" y="58"/>
                  <a:pt x="40" y="80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0" y="142"/>
                  <a:pt x="57" y="160"/>
                  <a:pt x="80" y="160"/>
                </a:cubicBezTo>
                <a:cubicBezTo>
                  <a:pt x="120" y="160"/>
                  <a:pt x="120" y="160"/>
                  <a:pt x="120" y="160"/>
                </a:cubicBezTo>
                <a:cubicBezTo>
                  <a:pt x="142" y="160"/>
                  <a:pt x="160" y="142"/>
                  <a:pt x="160" y="120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60" y="58"/>
                  <a:pt x="142" y="40"/>
                  <a:pt x="120" y="40"/>
                </a:cubicBezTo>
                <a:lnTo>
                  <a:pt x="80" y="40"/>
                </a:lnTo>
                <a:close/>
                <a:moveTo>
                  <a:pt x="144" y="16"/>
                </a:moveTo>
                <a:cubicBezTo>
                  <a:pt x="132" y="16"/>
                  <a:pt x="132" y="16"/>
                  <a:pt x="132" y="16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44" y="24"/>
                  <a:pt x="152" y="27"/>
                  <a:pt x="158" y="31"/>
                </a:cubicBezTo>
                <a:cubicBezTo>
                  <a:pt x="166" y="23"/>
                  <a:pt x="166" y="23"/>
                  <a:pt x="166" y="23"/>
                </a:cubicBezTo>
                <a:cubicBezTo>
                  <a:pt x="160" y="19"/>
                  <a:pt x="152" y="16"/>
                  <a:pt x="144" y="16"/>
                </a:cubicBezTo>
                <a:close/>
                <a:moveTo>
                  <a:pt x="184" y="56"/>
                </a:moveTo>
                <a:cubicBezTo>
                  <a:pt x="184" y="47"/>
                  <a:pt x="180" y="38"/>
                  <a:pt x="175" y="31"/>
                </a:cubicBezTo>
                <a:cubicBezTo>
                  <a:pt x="167" y="39"/>
                  <a:pt x="167" y="39"/>
                  <a:pt x="167" y="39"/>
                </a:cubicBezTo>
                <a:cubicBezTo>
                  <a:pt x="172" y="46"/>
                  <a:pt x="176" y="55"/>
                  <a:pt x="176" y="64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84" y="68"/>
                  <a:pt x="184" y="68"/>
                  <a:pt x="184" y="68"/>
                </a:cubicBezTo>
                <a:lnTo>
                  <a:pt x="184" y="56"/>
                </a:lnTo>
                <a:close/>
                <a:moveTo>
                  <a:pt x="184" y="80"/>
                </a:moveTo>
                <a:cubicBezTo>
                  <a:pt x="176" y="80"/>
                  <a:pt x="176" y="80"/>
                  <a:pt x="176" y="80"/>
                </a:cubicBezTo>
                <a:cubicBezTo>
                  <a:pt x="176" y="116"/>
                  <a:pt x="176" y="116"/>
                  <a:pt x="176" y="116"/>
                </a:cubicBezTo>
                <a:cubicBezTo>
                  <a:pt x="184" y="116"/>
                  <a:pt x="184" y="116"/>
                  <a:pt x="184" y="116"/>
                </a:cubicBezTo>
                <a:lnTo>
                  <a:pt x="184" y="80"/>
                </a:lnTo>
                <a:close/>
                <a:moveTo>
                  <a:pt x="184" y="128"/>
                </a:moveTo>
                <a:cubicBezTo>
                  <a:pt x="176" y="128"/>
                  <a:pt x="176" y="128"/>
                  <a:pt x="176" y="128"/>
                </a:cubicBezTo>
                <a:cubicBezTo>
                  <a:pt x="176" y="136"/>
                  <a:pt x="176" y="136"/>
                  <a:pt x="176" y="136"/>
                </a:cubicBezTo>
                <a:cubicBezTo>
                  <a:pt x="176" y="145"/>
                  <a:pt x="173" y="152"/>
                  <a:pt x="169" y="159"/>
                </a:cubicBezTo>
                <a:cubicBezTo>
                  <a:pt x="177" y="167"/>
                  <a:pt x="177" y="167"/>
                  <a:pt x="177" y="167"/>
                </a:cubicBezTo>
                <a:cubicBezTo>
                  <a:pt x="181" y="160"/>
                  <a:pt x="184" y="152"/>
                  <a:pt x="184" y="144"/>
                </a:cubicBezTo>
                <a:lnTo>
                  <a:pt x="184" y="128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100"/>
          <p:cNvSpPr>
            <a:spLocks noEditPoints="1"/>
          </p:cNvSpPr>
          <p:nvPr/>
        </p:nvSpPr>
        <p:spPr bwMode="auto">
          <a:xfrm>
            <a:off x="5930900" y="4289426"/>
            <a:ext cx="446088" cy="417513"/>
          </a:xfrm>
          <a:custGeom>
            <a:avLst/>
            <a:gdLst>
              <a:gd name="T0" fmla="*/ 0 w 200"/>
              <a:gd name="T1" fmla="*/ 172 h 188"/>
              <a:gd name="T2" fmla="*/ 200 w 200"/>
              <a:gd name="T3" fmla="*/ 188 h 188"/>
              <a:gd name="T4" fmla="*/ 184 w 200"/>
              <a:gd name="T5" fmla="*/ 117 h 188"/>
              <a:gd name="T6" fmla="*/ 158 w 200"/>
              <a:gd name="T7" fmla="*/ 129 h 188"/>
              <a:gd name="T8" fmla="*/ 165 w 200"/>
              <a:gd name="T9" fmla="*/ 116 h 188"/>
              <a:gd name="T10" fmla="*/ 169 w 200"/>
              <a:gd name="T11" fmla="*/ 124 h 188"/>
              <a:gd name="T12" fmla="*/ 172 w 200"/>
              <a:gd name="T13" fmla="*/ 117 h 188"/>
              <a:gd name="T14" fmla="*/ 167 w 200"/>
              <a:gd name="T15" fmla="*/ 112 h 188"/>
              <a:gd name="T16" fmla="*/ 164 w 200"/>
              <a:gd name="T17" fmla="*/ 104 h 188"/>
              <a:gd name="T18" fmla="*/ 170 w 200"/>
              <a:gd name="T19" fmla="*/ 103 h 188"/>
              <a:gd name="T20" fmla="*/ 168 w 200"/>
              <a:gd name="T21" fmla="*/ 93 h 188"/>
              <a:gd name="T22" fmla="*/ 165 w 200"/>
              <a:gd name="T23" fmla="*/ 100 h 188"/>
              <a:gd name="T24" fmla="*/ 169 w 200"/>
              <a:gd name="T25" fmla="*/ 85 h 188"/>
              <a:gd name="T26" fmla="*/ 183 w 200"/>
              <a:gd name="T27" fmla="*/ 98 h 188"/>
              <a:gd name="T28" fmla="*/ 177 w 200"/>
              <a:gd name="T29" fmla="*/ 107 h 188"/>
              <a:gd name="T30" fmla="*/ 184 w 200"/>
              <a:gd name="T31" fmla="*/ 117 h 188"/>
              <a:gd name="T32" fmla="*/ 192 w 200"/>
              <a:gd name="T33" fmla="*/ 152 h 188"/>
              <a:gd name="T34" fmla="*/ 148 w 200"/>
              <a:gd name="T35" fmla="*/ 76 h 188"/>
              <a:gd name="T36" fmla="*/ 200 w 200"/>
              <a:gd name="T37" fmla="*/ 56 h 188"/>
              <a:gd name="T38" fmla="*/ 148 w 200"/>
              <a:gd name="T39" fmla="*/ 164 h 188"/>
              <a:gd name="T40" fmla="*/ 64 w 200"/>
              <a:gd name="T41" fmla="*/ 0 h 188"/>
              <a:gd name="T42" fmla="*/ 140 w 200"/>
              <a:gd name="T43" fmla="*/ 164 h 188"/>
              <a:gd name="T44" fmla="*/ 64 w 200"/>
              <a:gd name="T45" fmla="*/ 0 h 188"/>
              <a:gd name="T46" fmla="*/ 132 w 200"/>
              <a:gd name="T47" fmla="*/ 152 h 188"/>
              <a:gd name="T48" fmla="*/ 72 w 200"/>
              <a:gd name="T49" fmla="*/ 20 h 188"/>
              <a:gd name="T50" fmla="*/ 100 w 200"/>
              <a:gd name="T51" fmla="*/ 56 h 188"/>
              <a:gd name="T52" fmla="*/ 92 w 200"/>
              <a:gd name="T53" fmla="*/ 48 h 188"/>
              <a:gd name="T54" fmla="*/ 104 w 200"/>
              <a:gd name="T55" fmla="*/ 40 h 188"/>
              <a:gd name="T56" fmla="*/ 112 w 200"/>
              <a:gd name="T57" fmla="*/ 88 h 188"/>
              <a:gd name="T58" fmla="*/ 100 w 200"/>
              <a:gd name="T59" fmla="*/ 56 h 188"/>
              <a:gd name="T60" fmla="*/ 22 w 200"/>
              <a:gd name="T61" fmla="*/ 124 h 188"/>
              <a:gd name="T62" fmla="*/ 37 w 200"/>
              <a:gd name="T63" fmla="*/ 97 h 188"/>
              <a:gd name="T64" fmla="*/ 37 w 200"/>
              <a:gd name="T65" fmla="*/ 85 h 188"/>
              <a:gd name="T66" fmla="*/ 33 w 200"/>
              <a:gd name="T67" fmla="*/ 93 h 188"/>
              <a:gd name="T68" fmla="*/ 25 w 200"/>
              <a:gd name="T69" fmla="*/ 82 h 188"/>
              <a:gd name="T70" fmla="*/ 49 w 200"/>
              <a:gd name="T71" fmla="*/ 81 h 188"/>
              <a:gd name="T72" fmla="*/ 46 w 200"/>
              <a:gd name="T73" fmla="*/ 103 h 188"/>
              <a:gd name="T74" fmla="*/ 37 w 200"/>
              <a:gd name="T75" fmla="*/ 112 h 188"/>
              <a:gd name="T76" fmla="*/ 52 w 200"/>
              <a:gd name="T77" fmla="*/ 112 h 188"/>
              <a:gd name="T78" fmla="*/ 0 w 200"/>
              <a:gd name="T79" fmla="*/ 40 h 188"/>
              <a:gd name="T80" fmla="*/ 56 w 200"/>
              <a:gd name="T81" fmla="*/ 60 h 188"/>
              <a:gd name="T82" fmla="*/ 8 w 200"/>
              <a:gd name="T83" fmla="*/ 152 h 188"/>
              <a:gd name="T84" fmla="*/ 56 w 200"/>
              <a:gd name="T85" fmla="*/ 164 h 188"/>
              <a:gd name="T86" fmla="*/ 0 w 200"/>
              <a:gd name="T87" fmla="*/ 40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0" h="188">
                <a:moveTo>
                  <a:pt x="0" y="188"/>
                </a:moveTo>
                <a:cubicBezTo>
                  <a:pt x="0" y="172"/>
                  <a:pt x="0" y="172"/>
                  <a:pt x="0" y="172"/>
                </a:cubicBezTo>
                <a:cubicBezTo>
                  <a:pt x="200" y="172"/>
                  <a:pt x="200" y="172"/>
                  <a:pt x="200" y="172"/>
                </a:cubicBezTo>
                <a:cubicBezTo>
                  <a:pt x="200" y="188"/>
                  <a:pt x="200" y="188"/>
                  <a:pt x="200" y="188"/>
                </a:cubicBezTo>
                <a:lnTo>
                  <a:pt x="0" y="188"/>
                </a:lnTo>
                <a:close/>
                <a:moveTo>
                  <a:pt x="184" y="117"/>
                </a:moveTo>
                <a:cubicBezTo>
                  <a:pt x="184" y="127"/>
                  <a:pt x="179" y="132"/>
                  <a:pt x="169" y="132"/>
                </a:cubicBezTo>
                <a:cubicBezTo>
                  <a:pt x="164" y="132"/>
                  <a:pt x="160" y="131"/>
                  <a:pt x="158" y="129"/>
                </a:cubicBezTo>
                <a:cubicBezTo>
                  <a:pt x="155" y="126"/>
                  <a:pt x="154" y="122"/>
                  <a:pt x="154" y="116"/>
                </a:cubicBezTo>
                <a:cubicBezTo>
                  <a:pt x="165" y="116"/>
                  <a:pt x="165" y="116"/>
                  <a:pt x="165" y="116"/>
                </a:cubicBezTo>
                <a:cubicBezTo>
                  <a:pt x="165" y="119"/>
                  <a:pt x="165" y="121"/>
                  <a:pt x="166" y="122"/>
                </a:cubicBezTo>
                <a:cubicBezTo>
                  <a:pt x="166" y="124"/>
                  <a:pt x="167" y="124"/>
                  <a:pt x="169" y="124"/>
                </a:cubicBezTo>
                <a:cubicBezTo>
                  <a:pt x="170" y="124"/>
                  <a:pt x="171" y="123"/>
                  <a:pt x="172" y="122"/>
                </a:cubicBezTo>
                <a:cubicBezTo>
                  <a:pt x="172" y="121"/>
                  <a:pt x="172" y="120"/>
                  <a:pt x="172" y="117"/>
                </a:cubicBezTo>
                <a:cubicBezTo>
                  <a:pt x="172" y="115"/>
                  <a:pt x="171" y="114"/>
                  <a:pt x="171" y="113"/>
                </a:cubicBezTo>
                <a:cubicBezTo>
                  <a:pt x="170" y="112"/>
                  <a:pt x="169" y="112"/>
                  <a:pt x="167" y="112"/>
                </a:cubicBezTo>
                <a:cubicBezTo>
                  <a:pt x="164" y="112"/>
                  <a:pt x="164" y="112"/>
                  <a:pt x="164" y="112"/>
                </a:cubicBezTo>
                <a:cubicBezTo>
                  <a:pt x="164" y="104"/>
                  <a:pt x="164" y="104"/>
                  <a:pt x="164" y="104"/>
                </a:cubicBezTo>
                <a:cubicBezTo>
                  <a:pt x="166" y="104"/>
                  <a:pt x="166" y="104"/>
                  <a:pt x="166" y="104"/>
                </a:cubicBezTo>
                <a:cubicBezTo>
                  <a:pt x="168" y="104"/>
                  <a:pt x="169" y="104"/>
                  <a:pt x="170" y="103"/>
                </a:cubicBezTo>
                <a:cubicBezTo>
                  <a:pt x="171" y="102"/>
                  <a:pt x="171" y="100"/>
                  <a:pt x="171" y="98"/>
                </a:cubicBezTo>
                <a:cubicBezTo>
                  <a:pt x="171" y="94"/>
                  <a:pt x="170" y="93"/>
                  <a:pt x="168" y="93"/>
                </a:cubicBezTo>
                <a:cubicBezTo>
                  <a:pt x="167" y="93"/>
                  <a:pt x="166" y="93"/>
                  <a:pt x="166" y="94"/>
                </a:cubicBezTo>
                <a:cubicBezTo>
                  <a:pt x="165" y="95"/>
                  <a:pt x="165" y="97"/>
                  <a:pt x="165" y="100"/>
                </a:cubicBezTo>
                <a:cubicBezTo>
                  <a:pt x="154" y="100"/>
                  <a:pt x="154" y="100"/>
                  <a:pt x="154" y="100"/>
                </a:cubicBezTo>
                <a:cubicBezTo>
                  <a:pt x="155" y="91"/>
                  <a:pt x="159" y="85"/>
                  <a:pt x="169" y="85"/>
                </a:cubicBezTo>
                <a:cubicBezTo>
                  <a:pt x="174" y="85"/>
                  <a:pt x="178" y="87"/>
                  <a:pt x="180" y="89"/>
                </a:cubicBezTo>
                <a:cubicBezTo>
                  <a:pt x="182" y="91"/>
                  <a:pt x="183" y="94"/>
                  <a:pt x="183" y="98"/>
                </a:cubicBezTo>
                <a:cubicBezTo>
                  <a:pt x="183" y="100"/>
                  <a:pt x="182" y="102"/>
                  <a:pt x="181" y="103"/>
                </a:cubicBezTo>
                <a:cubicBezTo>
                  <a:pt x="180" y="105"/>
                  <a:pt x="179" y="106"/>
                  <a:pt x="177" y="107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81" y="108"/>
                  <a:pt x="184" y="111"/>
                  <a:pt x="184" y="117"/>
                </a:cubicBezTo>
                <a:close/>
                <a:moveTo>
                  <a:pt x="148" y="152"/>
                </a:moveTo>
                <a:cubicBezTo>
                  <a:pt x="192" y="152"/>
                  <a:pt x="192" y="152"/>
                  <a:pt x="192" y="152"/>
                </a:cubicBezTo>
                <a:cubicBezTo>
                  <a:pt x="192" y="76"/>
                  <a:pt x="192" y="76"/>
                  <a:pt x="192" y="76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56"/>
                  <a:pt x="148" y="56"/>
                  <a:pt x="148" y="56"/>
                </a:cubicBezTo>
                <a:cubicBezTo>
                  <a:pt x="200" y="56"/>
                  <a:pt x="200" y="56"/>
                  <a:pt x="200" y="56"/>
                </a:cubicBezTo>
                <a:cubicBezTo>
                  <a:pt x="200" y="164"/>
                  <a:pt x="200" y="164"/>
                  <a:pt x="200" y="164"/>
                </a:cubicBezTo>
                <a:cubicBezTo>
                  <a:pt x="148" y="164"/>
                  <a:pt x="148" y="164"/>
                  <a:pt x="148" y="164"/>
                </a:cubicBezTo>
                <a:lnTo>
                  <a:pt x="148" y="152"/>
                </a:lnTo>
                <a:close/>
                <a:moveTo>
                  <a:pt x="64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40" y="164"/>
                  <a:pt x="140" y="164"/>
                  <a:pt x="140" y="164"/>
                </a:cubicBezTo>
                <a:cubicBezTo>
                  <a:pt x="64" y="164"/>
                  <a:pt x="64" y="164"/>
                  <a:pt x="64" y="164"/>
                </a:cubicBezTo>
                <a:lnTo>
                  <a:pt x="64" y="0"/>
                </a:lnTo>
                <a:close/>
                <a:moveTo>
                  <a:pt x="72" y="152"/>
                </a:moveTo>
                <a:cubicBezTo>
                  <a:pt x="132" y="152"/>
                  <a:pt x="132" y="152"/>
                  <a:pt x="132" y="152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72" y="20"/>
                  <a:pt x="72" y="20"/>
                  <a:pt x="72" y="20"/>
                </a:cubicBezTo>
                <a:lnTo>
                  <a:pt x="72" y="152"/>
                </a:lnTo>
                <a:close/>
                <a:moveTo>
                  <a:pt x="100" y="56"/>
                </a:moveTo>
                <a:cubicBezTo>
                  <a:pt x="92" y="56"/>
                  <a:pt x="92" y="56"/>
                  <a:pt x="92" y="56"/>
                </a:cubicBezTo>
                <a:cubicBezTo>
                  <a:pt x="92" y="48"/>
                  <a:pt x="92" y="48"/>
                  <a:pt x="92" y="48"/>
                </a:cubicBezTo>
                <a:cubicBezTo>
                  <a:pt x="96" y="48"/>
                  <a:pt x="98" y="48"/>
                  <a:pt x="100" y="47"/>
                </a:cubicBezTo>
                <a:cubicBezTo>
                  <a:pt x="102" y="46"/>
                  <a:pt x="103" y="43"/>
                  <a:pt x="104" y="40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00" y="88"/>
                  <a:pt x="100" y="88"/>
                  <a:pt x="100" y="88"/>
                </a:cubicBezTo>
                <a:lnTo>
                  <a:pt x="100" y="56"/>
                </a:lnTo>
                <a:close/>
                <a:moveTo>
                  <a:pt x="52" y="124"/>
                </a:moveTo>
                <a:cubicBezTo>
                  <a:pt x="22" y="124"/>
                  <a:pt x="22" y="124"/>
                  <a:pt x="22" y="124"/>
                </a:cubicBezTo>
                <a:cubicBezTo>
                  <a:pt x="22" y="117"/>
                  <a:pt x="24" y="110"/>
                  <a:pt x="29" y="105"/>
                </a:cubicBezTo>
                <a:cubicBezTo>
                  <a:pt x="37" y="97"/>
                  <a:pt x="37" y="97"/>
                  <a:pt x="37" y="97"/>
                </a:cubicBezTo>
                <a:cubicBezTo>
                  <a:pt x="39" y="95"/>
                  <a:pt x="40" y="93"/>
                  <a:pt x="40" y="90"/>
                </a:cubicBezTo>
                <a:cubicBezTo>
                  <a:pt x="40" y="87"/>
                  <a:pt x="39" y="85"/>
                  <a:pt x="37" y="85"/>
                </a:cubicBezTo>
                <a:cubicBezTo>
                  <a:pt x="35" y="85"/>
                  <a:pt x="33" y="87"/>
                  <a:pt x="33" y="91"/>
                </a:cubicBezTo>
                <a:cubicBezTo>
                  <a:pt x="33" y="93"/>
                  <a:pt x="33" y="93"/>
                  <a:pt x="33" y="93"/>
                </a:cubicBezTo>
                <a:cubicBezTo>
                  <a:pt x="22" y="93"/>
                  <a:pt x="22" y="93"/>
                  <a:pt x="22" y="93"/>
                </a:cubicBezTo>
                <a:cubicBezTo>
                  <a:pt x="22" y="88"/>
                  <a:pt x="23" y="84"/>
                  <a:pt x="25" y="82"/>
                </a:cubicBezTo>
                <a:cubicBezTo>
                  <a:pt x="27" y="79"/>
                  <a:pt x="31" y="77"/>
                  <a:pt x="37" y="77"/>
                </a:cubicBezTo>
                <a:cubicBezTo>
                  <a:pt x="43" y="77"/>
                  <a:pt x="47" y="79"/>
                  <a:pt x="49" y="81"/>
                </a:cubicBezTo>
                <a:cubicBezTo>
                  <a:pt x="51" y="83"/>
                  <a:pt x="52" y="86"/>
                  <a:pt x="52" y="90"/>
                </a:cubicBezTo>
                <a:cubicBezTo>
                  <a:pt x="52" y="95"/>
                  <a:pt x="50" y="100"/>
                  <a:pt x="46" y="103"/>
                </a:cubicBezTo>
                <a:cubicBezTo>
                  <a:pt x="39" y="110"/>
                  <a:pt x="39" y="110"/>
                  <a:pt x="39" y="110"/>
                </a:cubicBezTo>
                <a:cubicBezTo>
                  <a:pt x="38" y="111"/>
                  <a:pt x="38" y="111"/>
                  <a:pt x="37" y="112"/>
                </a:cubicBezTo>
                <a:cubicBezTo>
                  <a:pt x="37" y="113"/>
                  <a:pt x="36" y="112"/>
                  <a:pt x="36" y="112"/>
                </a:cubicBezTo>
                <a:cubicBezTo>
                  <a:pt x="52" y="112"/>
                  <a:pt x="52" y="112"/>
                  <a:pt x="52" y="112"/>
                </a:cubicBezTo>
                <a:lnTo>
                  <a:pt x="52" y="124"/>
                </a:lnTo>
                <a:close/>
                <a:moveTo>
                  <a:pt x="0" y="40"/>
                </a:moveTo>
                <a:cubicBezTo>
                  <a:pt x="56" y="40"/>
                  <a:pt x="56" y="40"/>
                  <a:pt x="56" y="40"/>
                </a:cubicBezTo>
                <a:cubicBezTo>
                  <a:pt x="56" y="60"/>
                  <a:pt x="56" y="60"/>
                  <a:pt x="56" y="60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152"/>
                  <a:pt x="8" y="152"/>
                  <a:pt x="8" y="152"/>
                </a:cubicBezTo>
                <a:cubicBezTo>
                  <a:pt x="56" y="152"/>
                  <a:pt x="56" y="152"/>
                  <a:pt x="56" y="152"/>
                </a:cubicBezTo>
                <a:cubicBezTo>
                  <a:pt x="56" y="164"/>
                  <a:pt x="56" y="164"/>
                  <a:pt x="56" y="164"/>
                </a:cubicBezTo>
                <a:cubicBezTo>
                  <a:pt x="0" y="164"/>
                  <a:pt x="0" y="164"/>
                  <a:pt x="0" y="164"/>
                </a:cubicBezTo>
                <a:lnTo>
                  <a:pt x="0" y="40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101"/>
          <p:cNvSpPr>
            <a:spLocks noEditPoints="1"/>
          </p:cNvSpPr>
          <p:nvPr/>
        </p:nvSpPr>
        <p:spPr bwMode="auto">
          <a:xfrm>
            <a:off x="6456363" y="4275138"/>
            <a:ext cx="454025" cy="446088"/>
          </a:xfrm>
          <a:custGeom>
            <a:avLst/>
            <a:gdLst>
              <a:gd name="T0" fmla="*/ 192 w 204"/>
              <a:gd name="T1" fmla="*/ 200 h 200"/>
              <a:gd name="T2" fmla="*/ 168 w 204"/>
              <a:gd name="T3" fmla="*/ 200 h 200"/>
              <a:gd name="T4" fmla="*/ 84 w 204"/>
              <a:gd name="T5" fmla="*/ 200 h 200"/>
              <a:gd name="T6" fmla="*/ 60 w 204"/>
              <a:gd name="T7" fmla="*/ 200 h 200"/>
              <a:gd name="T8" fmla="*/ 48 w 204"/>
              <a:gd name="T9" fmla="*/ 188 h 200"/>
              <a:gd name="T10" fmla="*/ 48 w 204"/>
              <a:gd name="T11" fmla="*/ 184 h 200"/>
              <a:gd name="T12" fmla="*/ 60 w 204"/>
              <a:gd name="T13" fmla="*/ 172 h 200"/>
              <a:gd name="T14" fmla="*/ 64 w 204"/>
              <a:gd name="T15" fmla="*/ 172 h 200"/>
              <a:gd name="T16" fmla="*/ 188 w 204"/>
              <a:gd name="T17" fmla="*/ 172 h 200"/>
              <a:gd name="T18" fmla="*/ 192 w 204"/>
              <a:gd name="T19" fmla="*/ 172 h 200"/>
              <a:gd name="T20" fmla="*/ 204 w 204"/>
              <a:gd name="T21" fmla="*/ 184 h 200"/>
              <a:gd name="T22" fmla="*/ 204 w 204"/>
              <a:gd name="T23" fmla="*/ 188 h 200"/>
              <a:gd name="T24" fmla="*/ 192 w 204"/>
              <a:gd name="T25" fmla="*/ 200 h 200"/>
              <a:gd name="T26" fmla="*/ 64 w 204"/>
              <a:gd name="T27" fmla="*/ 160 h 200"/>
              <a:gd name="T28" fmla="*/ 32 w 204"/>
              <a:gd name="T29" fmla="*/ 160 h 200"/>
              <a:gd name="T30" fmla="*/ 0 w 204"/>
              <a:gd name="T31" fmla="*/ 128 h 200"/>
              <a:gd name="T32" fmla="*/ 0 w 204"/>
              <a:gd name="T33" fmla="*/ 48 h 200"/>
              <a:gd name="T34" fmla="*/ 32 w 204"/>
              <a:gd name="T35" fmla="*/ 16 h 200"/>
              <a:gd name="T36" fmla="*/ 56 w 204"/>
              <a:gd name="T37" fmla="*/ 16 h 200"/>
              <a:gd name="T38" fmla="*/ 56 w 204"/>
              <a:gd name="T39" fmla="*/ 32 h 200"/>
              <a:gd name="T40" fmla="*/ 48 w 204"/>
              <a:gd name="T41" fmla="*/ 32 h 200"/>
              <a:gd name="T42" fmla="*/ 45 w 204"/>
              <a:gd name="T43" fmla="*/ 32 h 200"/>
              <a:gd name="T44" fmla="*/ 47 w 204"/>
              <a:gd name="T45" fmla="*/ 43 h 200"/>
              <a:gd name="T46" fmla="*/ 17 w 204"/>
              <a:gd name="T47" fmla="*/ 73 h 200"/>
              <a:gd name="T48" fmla="*/ 16 w 204"/>
              <a:gd name="T49" fmla="*/ 73 h 200"/>
              <a:gd name="T50" fmla="*/ 16 w 204"/>
              <a:gd name="T51" fmla="*/ 116 h 200"/>
              <a:gd name="T52" fmla="*/ 48 w 204"/>
              <a:gd name="T53" fmla="*/ 144 h 200"/>
              <a:gd name="T54" fmla="*/ 64 w 204"/>
              <a:gd name="T55" fmla="*/ 144 h 200"/>
              <a:gd name="T56" fmla="*/ 64 w 204"/>
              <a:gd name="T57" fmla="*/ 20 h 200"/>
              <a:gd name="T58" fmla="*/ 84 w 204"/>
              <a:gd name="T59" fmla="*/ 0 h 200"/>
              <a:gd name="T60" fmla="*/ 168 w 204"/>
              <a:gd name="T61" fmla="*/ 0 h 200"/>
              <a:gd name="T62" fmla="*/ 188 w 204"/>
              <a:gd name="T63" fmla="*/ 20 h 200"/>
              <a:gd name="T64" fmla="*/ 188 w 204"/>
              <a:gd name="T65" fmla="*/ 168 h 200"/>
              <a:gd name="T66" fmla="*/ 64 w 204"/>
              <a:gd name="T67" fmla="*/ 168 h 200"/>
              <a:gd name="T68" fmla="*/ 64 w 204"/>
              <a:gd name="T69" fmla="*/ 160 h 200"/>
              <a:gd name="T70" fmla="*/ 17 w 204"/>
              <a:gd name="T71" fmla="*/ 63 h 200"/>
              <a:gd name="T72" fmla="*/ 36 w 204"/>
              <a:gd name="T73" fmla="*/ 43 h 200"/>
              <a:gd name="T74" fmla="*/ 34 w 204"/>
              <a:gd name="T75" fmla="*/ 35 h 200"/>
              <a:gd name="T76" fmla="*/ 16 w 204"/>
              <a:gd name="T77" fmla="*/ 60 h 200"/>
              <a:gd name="T78" fmla="*/ 16 w 204"/>
              <a:gd name="T79" fmla="*/ 62 h 200"/>
              <a:gd name="T80" fmla="*/ 17 w 204"/>
              <a:gd name="T81" fmla="*/ 63 h 200"/>
              <a:gd name="T82" fmla="*/ 168 w 204"/>
              <a:gd name="T83" fmla="*/ 28 h 200"/>
              <a:gd name="T84" fmla="*/ 156 w 204"/>
              <a:gd name="T85" fmla="*/ 16 h 200"/>
              <a:gd name="T86" fmla="*/ 96 w 204"/>
              <a:gd name="T87" fmla="*/ 16 h 200"/>
              <a:gd name="T88" fmla="*/ 84 w 204"/>
              <a:gd name="T89" fmla="*/ 28 h 200"/>
              <a:gd name="T90" fmla="*/ 84 w 204"/>
              <a:gd name="T91" fmla="*/ 60 h 200"/>
              <a:gd name="T92" fmla="*/ 96 w 204"/>
              <a:gd name="T93" fmla="*/ 72 h 200"/>
              <a:gd name="T94" fmla="*/ 156 w 204"/>
              <a:gd name="T95" fmla="*/ 72 h 200"/>
              <a:gd name="T96" fmla="*/ 168 w 204"/>
              <a:gd name="T97" fmla="*/ 60 h 200"/>
              <a:gd name="T98" fmla="*/ 168 w 204"/>
              <a:gd name="T99" fmla="*/ 28 h 200"/>
              <a:gd name="T100" fmla="*/ 168 w 204"/>
              <a:gd name="T101" fmla="*/ 96 h 200"/>
              <a:gd name="T102" fmla="*/ 168 w 204"/>
              <a:gd name="T103" fmla="*/ 92 h 200"/>
              <a:gd name="T104" fmla="*/ 164 w 204"/>
              <a:gd name="T105" fmla="*/ 88 h 200"/>
              <a:gd name="T106" fmla="*/ 88 w 204"/>
              <a:gd name="T107" fmla="*/ 88 h 200"/>
              <a:gd name="T108" fmla="*/ 84 w 204"/>
              <a:gd name="T109" fmla="*/ 92 h 200"/>
              <a:gd name="T110" fmla="*/ 84 w 204"/>
              <a:gd name="T111" fmla="*/ 96 h 200"/>
              <a:gd name="T112" fmla="*/ 88 w 204"/>
              <a:gd name="T113" fmla="*/ 100 h 200"/>
              <a:gd name="T114" fmla="*/ 164 w 204"/>
              <a:gd name="T115" fmla="*/ 100 h 200"/>
              <a:gd name="T116" fmla="*/ 168 w 204"/>
              <a:gd name="T117" fmla="*/ 96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4" h="200">
                <a:moveTo>
                  <a:pt x="192" y="200"/>
                </a:moveTo>
                <a:cubicBezTo>
                  <a:pt x="168" y="200"/>
                  <a:pt x="168" y="200"/>
                  <a:pt x="168" y="200"/>
                </a:cubicBezTo>
                <a:cubicBezTo>
                  <a:pt x="84" y="200"/>
                  <a:pt x="84" y="200"/>
                  <a:pt x="84" y="200"/>
                </a:cubicBezTo>
                <a:cubicBezTo>
                  <a:pt x="60" y="200"/>
                  <a:pt x="60" y="200"/>
                  <a:pt x="60" y="200"/>
                </a:cubicBezTo>
                <a:cubicBezTo>
                  <a:pt x="54" y="200"/>
                  <a:pt x="48" y="195"/>
                  <a:pt x="48" y="188"/>
                </a:cubicBezTo>
                <a:cubicBezTo>
                  <a:pt x="48" y="184"/>
                  <a:pt x="48" y="184"/>
                  <a:pt x="48" y="184"/>
                </a:cubicBezTo>
                <a:cubicBezTo>
                  <a:pt x="48" y="177"/>
                  <a:pt x="54" y="172"/>
                  <a:pt x="60" y="172"/>
                </a:cubicBezTo>
                <a:cubicBezTo>
                  <a:pt x="64" y="172"/>
                  <a:pt x="64" y="172"/>
                  <a:pt x="64" y="172"/>
                </a:cubicBezTo>
                <a:cubicBezTo>
                  <a:pt x="188" y="172"/>
                  <a:pt x="188" y="172"/>
                  <a:pt x="188" y="172"/>
                </a:cubicBezTo>
                <a:cubicBezTo>
                  <a:pt x="192" y="172"/>
                  <a:pt x="192" y="172"/>
                  <a:pt x="192" y="172"/>
                </a:cubicBezTo>
                <a:cubicBezTo>
                  <a:pt x="199" y="172"/>
                  <a:pt x="204" y="177"/>
                  <a:pt x="204" y="184"/>
                </a:cubicBezTo>
                <a:cubicBezTo>
                  <a:pt x="204" y="188"/>
                  <a:pt x="204" y="188"/>
                  <a:pt x="204" y="188"/>
                </a:cubicBezTo>
                <a:cubicBezTo>
                  <a:pt x="204" y="195"/>
                  <a:pt x="199" y="200"/>
                  <a:pt x="192" y="200"/>
                </a:cubicBezTo>
                <a:close/>
                <a:moveTo>
                  <a:pt x="64" y="160"/>
                </a:moveTo>
                <a:cubicBezTo>
                  <a:pt x="32" y="160"/>
                  <a:pt x="32" y="160"/>
                  <a:pt x="32" y="160"/>
                </a:cubicBezTo>
                <a:cubicBezTo>
                  <a:pt x="15" y="160"/>
                  <a:pt x="0" y="146"/>
                  <a:pt x="0" y="12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0"/>
                  <a:pt x="15" y="16"/>
                  <a:pt x="32" y="16"/>
                </a:cubicBezTo>
                <a:cubicBezTo>
                  <a:pt x="56" y="16"/>
                  <a:pt x="56" y="16"/>
                  <a:pt x="56" y="16"/>
                </a:cubicBezTo>
                <a:cubicBezTo>
                  <a:pt x="56" y="32"/>
                  <a:pt x="56" y="32"/>
                  <a:pt x="56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6" y="32"/>
                  <a:pt x="45" y="32"/>
                </a:cubicBezTo>
                <a:cubicBezTo>
                  <a:pt x="46" y="36"/>
                  <a:pt x="47" y="39"/>
                  <a:pt x="47" y="43"/>
                </a:cubicBezTo>
                <a:cubicBezTo>
                  <a:pt x="47" y="60"/>
                  <a:pt x="34" y="73"/>
                  <a:pt x="17" y="73"/>
                </a:cubicBezTo>
                <a:cubicBezTo>
                  <a:pt x="17" y="73"/>
                  <a:pt x="17" y="73"/>
                  <a:pt x="16" y="73"/>
                </a:cubicBezTo>
                <a:cubicBezTo>
                  <a:pt x="16" y="116"/>
                  <a:pt x="16" y="116"/>
                  <a:pt x="16" y="116"/>
                </a:cubicBezTo>
                <a:cubicBezTo>
                  <a:pt x="16" y="134"/>
                  <a:pt x="31" y="144"/>
                  <a:pt x="48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9"/>
                  <a:pt x="73" y="0"/>
                  <a:pt x="84" y="0"/>
                </a:cubicBezTo>
                <a:cubicBezTo>
                  <a:pt x="168" y="0"/>
                  <a:pt x="168" y="0"/>
                  <a:pt x="168" y="0"/>
                </a:cubicBezTo>
                <a:cubicBezTo>
                  <a:pt x="179" y="0"/>
                  <a:pt x="188" y="9"/>
                  <a:pt x="188" y="20"/>
                </a:cubicBezTo>
                <a:cubicBezTo>
                  <a:pt x="188" y="168"/>
                  <a:pt x="188" y="168"/>
                  <a:pt x="188" y="168"/>
                </a:cubicBezTo>
                <a:cubicBezTo>
                  <a:pt x="64" y="168"/>
                  <a:pt x="64" y="168"/>
                  <a:pt x="64" y="168"/>
                </a:cubicBezTo>
                <a:lnTo>
                  <a:pt x="64" y="160"/>
                </a:lnTo>
                <a:close/>
                <a:moveTo>
                  <a:pt x="17" y="63"/>
                </a:moveTo>
                <a:cubicBezTo>
                  <a:pt x="28" y="63"/>
                  <a:pt x="36" y="54"/>
                  <a:pt x="36" y="43"/>
                </a:cubicBezTo>
                <a:cubicBezTo>
                  <a:pt x="36" y="40"/>
                  <a:pt x="36" y="37"/>
                  <a:pt x="34" y="35"/>
                </a:cubicBezTo>
                <a:cubicBezTo>
                  <a:pt x="24" y="39"/>
                  <a:pt x="16" y="47"/>
                  <a:pt x="16" y="60"/>
                </a:cubicBezTo>
                <a:cubicBezTo>
                  <a:pt x="16" y="62"/>
                  <a:pt x="16" y="62"/>
                  <a:pt x="16" y="62"/>
                </a:cubicBezTo>
                <a:cubicBezTo>
                  <a:pt x="17" y="62"/>
                  <a:pt x="17" y="63"/>
                  <a:pt x="17" y="63"/>
                </a:cubicBezTo>
                <a:close/>
                <a:moveTo>
                  <a:pt x="168" y="28"/>
                </a:moveTo>
                <a:cubicBezTo>
                  <a:pt x="168" y="21"/>
                  <a:pt x="163" y="16"/>
                  <a:pt x="156" y="16"/>
                </a:cubicBezTo>
                <a:cubicBezTo>
                  <a:pt x="96" y="16"/>
                  <a:pt x="96" y="16"/>
                  <a:pt x="96" y="16"/>
                </a:cubicBezTo>
                <a:cubicBezTo>
                  <a:pt x="90" y="16"/>
                  <a:pt x="84" y="21"/>
                  <a:pt x="84" y="28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7"/>
                  <a:pt x="90" y="72"/>
                  <a:pt x="96" y="72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63" y="72"/>
                  <a:pt x="168" y="67"/>
                  <a:pt x="168" y="60"/>
                </a:cubicBezTo>
                <a:lnTo>
                  <a:pt x="168" y="28"/>
                </a:lnTo>
                <a:close/>
                <a:moveTo>
                  <a:pt x="168" y="96"/>
                </a:moveTo>
                <a:cubicBezTo>
                  <a:pt x="168" y="92"/>
                  <a:pt x="168" y="92"/>
                  <a:pt x="168" y="92"/>
                </a:cubicBezTo>
                <a:cubicBezTo>
                  <a:pt x="168" y="90"/>
                  <a:pt x="167" y="88"/>
                  <a:pt x="164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86" y="88"/>
                  <a:pt x="84" y="90"/>
                  <a:pt x="84" y="92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8"/>
                  <a:pt x="86" y="100"/>
                  <a:pt x="88" y="100"/>
                </a:cubicBezTo>
                <a:cubicBezTo>
                  <a:pt x="164" y="100"/>
                  <a:pt x="164" y="100"/>
                  <a:pt x="164" y="100"/>
                </a:cubicBezTo>
                <a:cubicBezTo>
                  <a:pt x="167" y="100"/>
                  <a:pt x="168" y="98"/>
                  <a:pt x="168" y="96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02"/>
          <p:cNvSpPr>
            <a:spLocks noEditPoints="1"/>
          </p:cNvSpPr>
          <p:nvPr/>
        </p:nvSpPr>
        <p:spPr bwMode="auto">
          <a:xfrm>
            <a:off x="7062788" y="4270376"/>
            <a:ext cx="361950" cy="447675"/>
          </a:xfrm>
          <a:custGeom>
            <a:avLst/>
            <a:gdLst>
              <a:gd name="T0" fmla="*/ 154 w 163"/>
              <a:gd name="T1" fmla="*/ 54 h 201"/>
              <a:gd name="T2" fmla="*/ 163 w 163"/>
              <a:gd name="T3" fmla="*/ 70 h 201"/>
              <a:gd name="T4" fmla="*/ 123 w 163"/>
              <a:gd name="T5" fmla="*/ 139 h 201"/>
              <a:gd name="T6" fmla="*/ 121 w 163"/>
              <a:gd name="T7" fmla="*/ 139 h 201"/>
              <a:gd name="T8" fmla="*/ 124 w 163"/>
              <a:gd name="T9" fmla="*/ 156 h 201"/>
              <a:gd name="T10" fmla="*/ 79 w 163"/>
              <a:gd name="T11" fmla="*/ 201 h 201"/>
              <a:gd name="T12" fmla="*/ 35 w 163"/>
              <a:gd name="T13" fmla="*/ 156 h 201"/>
              <a:gd name="T14" fmla="*/ 39 w 163"/>
              <a:gd name="T15" fmla="*/ 137 h 201"/>
              <a:gd name="T16" fmla="*/ 0 w 163"/>
              <a:gd name="T17" fmla="*/ 70 h 201"/>
              <a:gd name="T18" fmla="*/ 9 w 163"/>
              <a:gd name="T19" fmla="*/ 54 h 201"/>
              <a:gd name="T20" fmla="*/ 49 w 163"/>
              <a:gd name="T21" fmla="*/ 123 h 201"/>
              <a:gd name="T22" fmla="*/ 63 w 163"/>
              <a:gd name="T23" fmla="*/ 115 h 201"/>
              <a:gd name="T24" fmla="*/ 25 w 163"/>
              <a:gd name="T25" fmla="*/ 48 h 201"/>
              <a:gd name="T26" fmla="*/ 11 w 163"/>
              <a:gd name="T27" fmla="*/ 48 h 201"/>
              <a:gd name="T28" fmla="*/ 20 w 163"/>
              <a:gd name="T29" fmla="*/ 32 h 201"/>
              <a:gd name="T30" fmla="*/ 136 w 163"/>
              <a:gd name="T31" fmla="*/ 32 h 201"/>
              <a:gd name="T32" fmla="*/ 145 w 163"/>
              <a:gd name="T33" fmla="*/ 48 h 201"/>
              <a:gd name="T34" fmla="*/ 138 w 163"/>
              <a:gd name="T35" fmla="*/ 48 h 201"/>
              <a:gd name="T36" fmla="*/ 99 w 163"/>
              <a:gd name="T37" fmla="*/ 116 h 201"/>
              <a:gd name="T38" fmla="*/ 112 w 163"/>
              <a:gd name="T39" fmla="*/ 126 h 201"/>
              <a:gd name="T40" fmla="*/ 154 w 163"/>
              <a:gd name="T41" fmla="*/ 54 h 201"/>
              <a:gd name="T42" fmla="*/ 64 w 163"/>
              <a:gd name="T43" fmla="*/ 148 h 201"/>
              <a:gd name="T44" fmla="*/ 74 w 163"/>
              <a:gd name="T45" fmla="*/ 148 h 201"/>
              <a:gd name="T46" fmla="*/ 74 w 163"/>
              <a:gd name="T47" fmla="*/ 184 h 201"/>
              <a:gd name="T48" fmla="*/ 90 w 163"/>
              <a:gd name="T49" fmla="*/ 184 h 201"/>
              <a:gd name="T50" fmla="*/ 90 w 163"/>
              <a:gd name="T51" fmla="*/ 128 h 201"/>
              <a:gd name="T52" fmla="*/ 78 w 163"/>
              <a:gd name="T53" fmla="*/ 128 h 201"/>
              <a:gd name="T54" fmla="*/ 74 w 163"/>
              <a:gd name="T55" fmla="*/ 137 h 201"/>
              <a:gd name="T56" fmla="*/ 64 w 163"/>
              <a:gd name="T57" fmla="*/ 139 h 201"/>
              <a:gd name="T58" fmla="*/ 64 w 163"/>
              <a:gd name="T59" fmla="*/ 148 h 201"/>
              <a:gd name="T60" fmla="*/ 120 w 163"/>
              <a:gd name="T61" fmla="*/ 48 h 201"/>
              <a:gd name="T62" fmla="*/ 43 w 163"/>
              <a:gd name="T63" fmla="*/ 48 h 201"/>
              <a:gd name="T64" fmla="*/ 80 w 163"/>
              <a:gd name="T65" fmla="*/ 112 h 201"/>
              <a:gd name="T66" fmla="*/ 83 w 163"/>
              <a:gd name="T67" fmla="*/ 112 h 201"/>
              <a:gd name="T68" fmla="*/ 120 w 163"/>
              <a:gd name="T69" fmla="*/ 48 h 201"/>
              <a:gd name="T70" fmla="*/ 38 w 163"/>
              <a:gd name="T71" fmla="*/ 0 h 201"/>
              <a:gd name="T72" fmla="*/ 118 w 163"/>
              <a:gd name="T73" fmla="*/ 0 h 201"/>
              <a:gd name="T74" fmla="*/ 127 w 163"/>
              <a:gd name="T75" fmla="*/ 16 h 201"/>
              <a:gd name="T76" fmla="*/ 29 w 163"/>
              <a:gd name="T77" fmla="*/ 16 h 201"/>
              <a:gd name="T78" fmla="*/ 38 w 163"/>
              <a:gd name="T79" fmla="*/ 0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3" h="201">
                <a:moveTo>
                  <a:pt x="154" y="54"/>
                </a:moveTo>
                <a:cubicBezTo>
                  <a:pt x="163" y="70"/>
                  <a:pt x="163" y="70"/>
                  <a:pt x="163" y="70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21" y="139"/>
                  <a:pt x="121" y="139"/>
                  <a:pt x="121" y="139"/>
                </a:cubicBezTo>
                <a:cubicBezTo>
                  <a:pt x="123" y="144"/>
                  <a:pt x="124" y="150"/>
                  <a:pt x="124" y="156"/>
                </a:cubicBezTo>
                <a:cubicBezTo>
                  <a:pt x="124" y="181"/>
                  <a:pt x="104" y="201"/>
                  <a:pt x="79" y="201"/>
                </a:cubicBezTo>
                <a:cubicBezTo>
                  <a:pt x="55" y="201"/>
                  <a:pt x="35" y="181"/>
                  <a:pt x="35" y="156"/>
                </a:cubicBezTo>
                <a:cubicBezTo>
                  <a:pt x="35" y="149"/>
                  <a:pt x="36" y="143"/>
                  <a:pt x="39" y="137"/>
                </a:cubicBezTo>
                <a:cubicBezTo>
                  <a:pt x="0" y="70"/>
                  <a:pt x="0" y="70"/>
                  <a:pt x="0" y="70"/>
                </a:cubicBezTo>
                <a:cubicBezTo>
                  <a:pt x="9" y="54"/>
                  <a:pt x="9" y="54"/>
                  <a:pt x="9" y="54"/>
                </a:cubicBezTo>
                <a:cubicBezTo>
                  <a:pt x="49" y="123"/>
                  <a:pt x="49" y="123"/>
                  <a:pt x="49" y="123"/>
                </a:cubicBezTo>
                <a:cubicBezTo>
                  <a:pt x="53" y="120"/>
                  <a:pt x="58" y="117"/>
                  <a:pt x="63" y="115"/>
                </a:cubicBezTo>
                <a:cubicBezTo>
                  <a:pt x="25" y="48"/>
                  <a:pt x="25" y="48"/>
                  <a:pt x="25" y="48"/>
                </a:cubicBezTo>
                <a:cubicBezTo>
                  <a:pt x="11" y="48"/>
                  <a:pt x="11" y="48"/>
                  <a:pt x="11" y="48"/>
                </a:cubicBezTo>
                <a:cubicBezTo>
                  <a:pt x="20" y="32"/>
                  <a:pt x="20" y="32"/>
                  <a:pt x="20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45" y="48"/>
                  <a:pt x="145" y="48"/>
                  <a:pt x="145" y="48"/>
                </a:cubicBezTo>
                <a:cubicBezTo>
                  <a:pt x="138" y="48"/>
                  <a:pt x="138" y="48"/>
                  <a:pt x="138" y="48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104" y="119"/>
                  <a:pt x="108" y="122"/>
                  <a:pt x="112" y="126"/>
                </a:cubicBezTo>
                <a:lnTo>
                  <a:pt x="154" y="54"/>
                </a:lnTo>
                <a:close/>
                <a:moveTo>
                  <a:pt x="64" y="148"/>
                </a:moveTo>
                <a:cubicBezTo>
                  <a:pt x="74" y="148"/>
                  <a:pt x="74" y="148"/>
                  <a:pt x="74" y="148"/>
                </a:cubicBezTo>
                <a:cubicBezTo>
                  <a:pt x="74" y="184"/>
                  <a:pt x="74" y="184"/>
                  <a:pt x="74" y="184"/>
                </a:cubicBezTo>
                <a:cubicBezTo>
                  <a:pt x="90" y="184"/>
                  <a:pt x="90" y="184"/>
                  <a:pt x="90" y="184"/>
                </a:cubicBezTo>
                <a:cubicBezTo>
                  <a:pt x="90" y="128"/>
                  <a:pt x="90" y="128"/>
                  <a:pt x="90" y="128"/>
                </a:cubicBezTo>
                <a:cubicBezTo>
                  <a:pt x="78" y="128"/>
                  <a:pt x="78" y="128"/>
                  <a:pt x="78" y="128"/>
                </a:cubicBezTo>
                <a:cubicBezTo>
                  <a:pt x="77" y="132"/>
                  <a:pt x="76" y="135"/>
                  <a:pt x="74" y="137"/>
                </a:cubicBezTo>
                <a:cubicBezTo>
                  <a:pt x="71" y="138"/>
                  <a:pt x="68" y="139"/>
                  <a:pt x="64" y="139"/>
                </a:cubicBezTo>
                <a:lnTo>
                  <a:pt x="64" y="148"/>
                </a:lnTo>
                <a:close/>
                <a:moveTo>
                  <a:pt x="120" y="48"/>
                </a:moveTo>
                <a:cubicBezTo>
                  <a:pt x="43" y="48"/>
                  <a:pt x="43" y="48"/>
                  <a:pt x="43" y="48"/>
                </a:cubicBezTo>
                <a:cubicBezTo>
                  <a:pt x="80" y="112"/>
                  <a:pt x="80" y="112"/>
                  <a:pt x="80" y="112"/>
                </a:cubicBezTo>
                <a:cubicBezTo>
                  <a:pt x="81" y="112"/>
                  <a:pt x="82" y="112"/>
                  <a:pt x="83" y="112"/>
                </a:cubicBezTo>
                <a:lnTo>
                  <a:pt x="120" y="48"/>
                </a:lnTo>
                <a:close/>
                <a:moveTo>
                  <a:pt x="38" y="0"/>
                </a:moveTo>
                <a:cubicBezTo>
                  <a:pt x="118" y="0"/>
                  <a:pt x="118" y="0"/>
                  <a:pt x="118" y="0"/>
                </a:cubicBezTo>
                <a:cubicBezTo>
                  <a:pt x="127" y="16"/>
                  <a:pt x="127" y="16"/>
                  <a:pt x="127" y="16"/>
                </a:cubicBezTo>
                <a:cubicBezTo>
                  <a:pt x="29" y="16"/>
                  <a:pt x="29" y="16"/>
                  <a:pt x="29" y="16"/>
                </a:cubicBezTo>
                <a:lnTo>
                  <a:pt x="38" y="0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103"/>
          <p:cNvSpPr>
            <a:spLocks noEditPoints="1"/>
          </p:cNvSpPr>
          <p:nvPr/>
        </p:nvSpPr>
        <p:spPr bwMode="auto">
          <a:xfrm>
            <a:off x="7562850" y="4337051"/>
            <a:ext cx="444500" cy="320675"/>
          </a:xfrm>
          <a:custGeom>
            <a:avLst/>
            <a:gdLst>
              <a:gd name="T0" fmla="*/ 164 w 200"/>
              <a:gd name="T1" fmla="*/ 120 h 144"/>
              <a:gd name="T2" fmla="*/ 76 w 200"/>
              <a:gd name="T3" fmla="*/ 144 h 144"/>
              <a:gd name="T4" fmla="*/ 40 w 200"/>
              <a:gd name="T5" fmla="*/ 120 h 144"/>
              <a:gd name="T6" fmla="*/ 40 w 200"/>
              <a:gd name="T7" fmla="*/ 80 h 144"/>
              <a:gd name="T8" fmla="*/ 46 w 200"/>
              <a:gd name="T9" fmla="*/ 64 h 144"/>
              <a:gd name="T10" fmla="*/ 46 w 200"/>
              <a:gd name="T11" fmla="*/ 52 h 144"/>
              <a:gd name="T12" fmla="*/ 60 w 200"/>
              <a:gd name="T13" fmla="*/ 53 h 144"/>
              <a:gd name="T14" fmla="*/ 164 w 200"/>
              <a:gd name="T15" fmla="*/ 32 h 144"/>
              <a:gd name="T16" fmla="*/ 182 w 200"/>
              <a:gd name="T17" fmla="*/ 52 h 144"/>
              <a:gd name="T18" fmla="*/ 200 w 200"/>
              <a:gd name="T19" fmla="*/ 58 h 144"/>
              <a:gd name="T20" fmla="*/ 188 w 200"/>
              <a:gd name="T21" fmla="*/ 64 h 144"/>
              <a:gd name="T22" fmla="*/ 200 w 200"/>
              <a:gd name="T23" fmla="*/ 100 h 144"/>
              <a:gd name="T24" fmla="*/ 200 w 200"/>
              <a:gd name="T25" fmla="*/ 144 h 144"/>
              <a:gd name="T26" fmla="*/ 56 w 200"/>
              <a:gd name="T27" fmla="*/ 80 h 144"/>
              <a:gd name="T28" fmla="*/ 76 w 200"/>
              <a:gd name="T29" fmla="*/ 88 h 144"/>
              <a:gd name="T30" fmla="*/ 76 w 200"/>
              <a:gd name="T31" fmla="*/ 72 h 144"/>
              <a:gd name="T32" fmla="*/ 56 w 200"/>
              <a:gd name="T33" fmla="*/ 80 h 144"/>
              <a:gd name="T34" fmla="*/ 81 w 200"/>
              <a:gd name="T35" fmla="*/ 40 h 144"/>
              <a:gd name="T36" fmla="*/ 176 w 200"/>
              <a:gd name="T37" fmla="*/ 64 h 144"/>
              <a:gd name="T38" fmla="*/ 176 w 200"/>
              <a:gd name="T39" fmla="*/ 72 h 144"/>
              <a:gd name="T40" fmla="*/ 156 w 200"/>
              <a:gd name="T41" fmla="*/ 80 h 144"/>
              <a:gd name="T42" fmla="*/ 176 w 200"/>
              <a:gd name="T43" fmla="*/ 88 h 144"/>
              <a:gd name="T44" fmla="*/ 176 w 200"/>
              <a:gd name="T45" fmla="*/ 72 h 144"/>
              <a:gd name="T46" fmla="*/ 101 w 200"/>
              <a:gd name="T47" fmla="*/ 22 h 144"/>
              <a:gd name="T48" fmla="*/ 95 w 200"/>
              <a:gd name="T49" fmla="*/ 28 h 144"/>
              <a:gd name="T50" fmla="*/ 85 w 200"/>
              <a:gd name="T51" fmla="*/ 27 h 144"/>
              <a:gd name="T52" fmla="*/ 71 w 200"/>
              <a:gd name="T53" fmla="*/ 28 h 144"/>
              <a:gd name="T54" fmla="*/ 52 w 200"/>
              <a:gd name="T55" fmla="*/ 48 h 144"/>
              <a:gd name="T56" fmla="*/ 31 w 200"/>
              <a:gd name="T57" fmla="*/ 56 h 144"/>
              <a:gd name="T58" fmla="*/ 24 w 200"/>
              <a:gd name="T59" fmla="*/ 60 h 144"/>
              <a:gd name="T60" fmla="*/ 0 w 200"/>
              <a:gd name="T61" fmla="*/ 76 h 144"/>
              <a:gd name="T62" fmla="*/ 0 w 200"/>
              <a:gd name="T63" fmla="*/ 47 h 144"/>
              <a:gd name="T64" fmla="*/ 8 w 200"/>
              <a:gd name="T65" fmla="*/ 22 h 144"/>
              <a:gd name="T66" fmla="*/ 0 w 200"/>
              <a:gd name="T67" fmla="*/ 18 h 144"/>
              <a:gd name="T68" fmla="*/ 12 w 200"/>
              <a:gd name="T69" fmla="*/ 14 h 144"/>
              <a:gd name="T70" fmla="*/ 25 w 200"/>
              <a:gd name="T71" fmla="*/ 0 h 144"/>
              <a:gd name="T72" fmla="*/ 96 w 200"/>
              <a:gd name="T73" fmla="*/ 14 h 144"/>
              <a:gd name="T74" fmla="*/ 105 w 200"/>
              <a:gd name="T75" fmla="*/ 14 h 144"/>
              <a:gd name="T76" fmla="*/ 105 w 200"/>
              <a:gd name="T77" fmla="*/ 22 h 144"/>
              <a:gd name="T78" fmla="*/ 16 w 200"/>
              <a:gd name="T79" fmla="*/ 38 h 144"/>
              <a:gd name="T80" fmla="*/ 30 w 200"/>
              <a:gd name="T81" fmla="*/ 33 h 144"/>
              <a:gd name="T82" fmla="*/ 16 w 200"/>
              <a:gd name="T83" fmla="*/ 27 h 144"/>
              <a:gd name="T84" fmla="*/ 81 w 200"/>
              <a:gd name="T85" fmla="*/ 8 h 144"/>
              <a:gd name="T86" fmla="*/ 18 w 200"/>
              <a:gd name="T87" fmla="*/ 20 h 144"/>
              <a:gd name="T88" fmla="*/ 81 w 200"/>
              <a:gd name="T89" fmla="*/ 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00" h="144">
                <a:moveTo>
                  <a:pt x="164" y="144"/>
                </a:moveTo>
                <a:cubicBezTo>
                  <a:pt x="164" y="120"/>
                  <a:pt x="164" y="120"/>
                  <a:pt x="164" y="120"/>
                </a:cubicBezTo>
                <a:cubicBezTo>
                  <a:pt x="76" y="120"/>
                  <a:pt x="76" y="120"/>
                  <a:pt x="76" y="120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0" y="100"/>
                  <a:pt x="40" y="100"/>
                  <a:pt x="40" y="100"/>
                </a:cubicBezTo>
                <a:cubicBezTo>
                  <a:pt x="40" y="80"/>
                  <a:pt x="40" y="80"/>
                  <a:pt x="40" y="80"/>
                </a:cubicBezTo>
                <a:cubicBezTo>
                  <a:pt x="52" y="64"/>
                  <a:pt x="52" y="64"/>
                  <a:pt x="52" y="64"/>
                </a:cubicBezTo>
                <a:cubicBezTo>
                  <a:pt x="46" y="64"/>
                  <a:pt x="46" y="64"/>
                  <a:pt x="46" y="64"/>
                </a:cubicBezTo>
                <a:cubicBezTo>
                  <a:pt x="43" y="64"/>
                  <a:pt x="40" y="61"/>
                  <a:pt x="40" y="58"/>
                </a:cubicBezTo>
                <a:cubicBezTo>
                  <a:pt x="40" y="55"/>
                  <a:pt x="43" y="52"/>
                  <a:pt x="46" y="52"/>
                </a:cubicBezTo>
                <a:cubicBezTo>
                  <a:pt x="58" y="52"/>
                  <a:pt x="58" y="52"/>
                  <a:pt x="58" y="52"/>
                </a:cubicBezTo>
                <a:cubicBezTo>
                  <a:pt x="59" y="52"/>
                  <a:pt x="60" y="52"/>
                  <a:pt x="60" y="53"/>
                </a:cubicBezTo>
                <a:cubicBezTo>
                  <a:pt x="76" y="32"/>
                  <a:pt x="76" y="32"/>
                  <a:pt x="76" y="32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79" y="53"/>
                  <a:pt x="179" y="53"/>
                  <a:pt x="179" y="53"/>
                </a:cubicBezTo>
                <a:cubicBezTo>
                  <a:pt x="180" y="52"/>
                  <a:pt x="181" y="52"/>
                  <a:pt x="182" y="52"/>
                </a:cubicBezTo>
                <a:cubicBezTo>
                  <a:pt x="194" y="52"/>
                  <a:pt x="194" y="52"/>
                  <a:pt x="194" y="52"/>
                </a:cubicBezTo>
                <a:cubicBezTo>
                  <a:pt x="197" y="52"/>
                  <a:pt x="200" y="55"/>
                  <a:pt x="200" y="58"/>
                </a:cubicBezTo>
                <a:cubicBezTo>
                  <a:pt x="200" y="61"/>
                  <a:pt x="197" y="64"/>
                  <a:pt x="194" y="64"/>
                </a:cubicBezTo>
                <a:cubicBezTo>
                  <a:pt x="188" y="64"/>
                  <a:pt x="188" y="64"/>
                  <a:pt x="188" y="64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200" y="100"/>
                  <a:pt x="200" y="100"/>
                  <a:pt x="200" y="100"/>
                </a:cubicBezTo>
                <a:cubicBezTo>
                  <a:pt x="200" y="120"/>
                  <a:pt x="200" y="120"/>
                  <a:pt x="200" y="120"/>
                </a:cubicBezTo>
                <a:cubicBezTo>
                  <a:pt x="200" y="144"/>
                  <a:pt x="200" y="144"/>
                  <a:pt x="200" y="144"/>
                </a:cubicBezTo>
                <a:lnTo>
                  <a:pt x="164" y="144"/>
                </a:lnTo>
                <a:close/>
                <a:moveTo>
                  <a:pt x="56" y="80"/>
                </a:moveTo>
                <a:cubicBezTo>
                  <a:pt x="56" y="85"/>
                  <a:pt x="60" y="88"/>
                  <a:pt x="64" y="88"/>
                </a:cubicBezTo>
                <a:cubicBezTo>
                  <a:pt x="76" y="88"/>
                  <a:pt x="76" y="88"/>
                  <a:pt x="76" y="88"/>
                </a:cubicBezTo>
                <a:cubicBezTo>
                  <a:pt x="80" y="88"/>
                  <a:pt x="84" y="85"/>
                  <a:pt x="84" y="80"/>
                </a:cubicBezTo>
                <a:cubicBezTo>
                  <a:pt x="84" y="76"/>
                  <a:pt x="80" y="72"/>
                  <a:pt x="76" y="72"/>
                </a:cubicBezTo>
                <a:cubicBezTo>
                  <a:pt x="64" y="72"/>
                  <a:pt x="64" y="72"/>
                  <a:pt x="64" y="72"/>
                </a:cubicBezTo>
                <a:cubicBezTo>
                  <a:pt x="60" y="72"/>
                  <a:pt x="56" y="76"/>
                  <a:pt x="56" y="80"/>
                </a:cubicBezTo>
                <a:close/>
                <a:moveTo>
                  <a:pt x="158" y="40"/>
                </a:moveTo>
                <a:cubicBezTo>
                  <a:pt x="81" y="40"/>
                  <a:pt x="81" y="40"/>
                  <a:pt x="81" y="40"/>
                </a:cubicBezTo>
                <a:cubicBezTo>
                  <a:pt x="63" y="64"/>
                  <a:pt x="63" y="64"/>
                  <a:pt x="63" y="64"/>
                </a:cubicBezTo>
                <a:cubicBezTo>
                  <a:pt x="176" y="64"/>
                  <a:pt x="176" y="64"/>
                  <a:pt x="176" y="64"/>
                </a:cubicBezTo>
                <a:lnTo>
                  <a:pt x="158" y="40"/>
                </a:lnTo>
                <a:close/>
                <a:moveTo>
                  <a:pt x="176" y="72"/>
                </a:moveTo>
                <a:cubicBezTo>
                  <a:pt x="164" y="72"/>
                  <a:pt x="164" y="72"/>
                  <a:pt x="164" y="72"/>
                </a:cubicBezTo>
                <a:cubicBezTo>
                  <a:pt x="160" y="72"/>
                  <a:pt x="156" y="76"/>
                  <a:pt x="156" y="80"/>
                </a:cubicBezTo>
                <a:cubicBezTo>
                  <a:pt x="156" y="85"/>
                  <a:pt x="160" y="88"/>
                  <a:pt x="164" y="88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80" y="88"/>
                  <a:pt x="184" y="85"/>
                  <a:pt x="184" y="80"/>
                </a:cubicBezTo>
                <a:cubicBezTo>
                  <a:pt x="184" y="76"/>
                  <a:pt x="180" y="72"/>
                  <a:pt x="176" y="72"/>
                </a:cubicBezTo>
                <a:close/>
                <a:moveTo>
                  <a:pt x="105" y="22"/>
                </a:moveTo>
                <a:cubicBezTo>
                  <a:pt x="101" y="22"/>
                  <a:pt x="101" y="22"/>
                  <a:pt x="101" y="22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4" y="27"/>
                  <a:pt x="93" y="27"/>
                </a:cubicBezTo>
                <a:cubicBezTo>
                  <a:pt x="85" y="27"/>
                  <a:pt x="85" y="27"/>
                  <a:pt x="85" y="27"/>
                </a:cubicBezTo>
                <a:cubicBezTo>
                  <a:pt x="84" y="27"/>
                  <a:pt x="84" y="28"/>
                  <a:pt x="83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55" y="49"/>
                  <a:pt x="55" y="49"/>
                  <a:pt x="55" y="49"/>
                </a:cubicBezTo>
                <a:cubicBezTo>
                  <a:pt x="54" y="48"/>
                  <a:pt x="53" y="48"/>
                  <a:pt x="52" y="48"/>
                </a:cubicBezTo>
                <a:cubicBezTo>
                  <a:pt x="39" y="48"/>
                  <a:pt x="39" y="48"/>
                  <a:pt x="39" y="48"/>
                </a:cubicBezTo>
                <a:cubicBezTo>
                  <a:pt x="36" y="48"/>
                  <a:pt x="31" y="52"/>
                  <a:pt x="31" y="56"/>
                </a:cubicBezTo>
                <a:cubicBezTo>
                  <a:pt x="31" y="57"/>
                  <a:pt x="32" y="59"/>
                  <a:pt x="33" y="60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76"/>
                  <a:pt x="24" y="76"/>
                  <a:pt x="24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33"/>
                  <a:pt x="0" y="33"/>
                  <a:pt x="0" y="33"/>
                </a:cubicBezTo>
                <a:cubicBezTo>
                  <a:pt x="8" y="22"/>
                  <a:pt x="8" y="22"/>
                  <a:pt x="8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2" y="22"/>
                  <a:pt x="0" y="20"/>
                  <a:pt x="0" y="18"/>
                </a:cubicBezTo>
                <a:cubicBezTo>
                  <a:pt x="0" y="16"/>
                  <a:pt x="2" y="14"/>
                  <a:pt x="4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3" y="14"/>
                  <a:pt x="13" y="14"/>
                  <a:pt x="14" y="14"/>
                </a:cubicBezTo>
                <a:cubicBezTo>
                  <a:pt x="25" y="0"/>
                  <a:pt x="25" y="0"/>
                  <a:pt x="25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14"/>
                  <a:pt x="97" y="14"/>
                  <a:pt x="97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8" y="14"/>
                  <a:pt x="110" y="16"/>
                  <a:pt x="110" y="18"/>
                </a:cubicBezTo>
                <a:cubicBezTo>
                  <a:pt x="110" y="20"/>
                  <a:pt x="108" y="22"/>
                  <a:pt x="105" y="22"/>
                </a:cubicBezTo>
                <a:close/>
                <a:moveTo>
                  <a:pt x="11" y="33"/>
                </a:moveTo>
                <a:cubicBezTo>
                  <a:pt x="11" y="36"/>
                  <a:pt x="13" y="38"/>
                  <a:pt x="16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8" y="38"/>
                  <a:pt x="30" y="36"/>
                  <a:pt x="30" y="33"/>
                </a:cubicBezTo>
                <a:cubicBezTo>
                  <a:pt x="30" y="30"/>
                  <a:pt x="28" y="27"/>
                  <a:pt x="25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3" y="27"/>
                  <a:pt x="11" y="30"/>
                  <a:pt x="11" y="33"/>
                </a:cubicBezTo>
                <a:close/>
                <a:moveTo>
                  <a:pt x="81" y="8"/>
                </a:moveTo>
                <a:cubicBezTo>
                  <a:pt x="28" y="8"/>
                  <a:pt x="28" y="8"/>
                  <a:pt x="28" y="8"/>
                </a:cubicBezTo>
                <a:cubicBezTo>
                  <a:pt x="18" y="20"/>
                  <a:pt x="18" y="20"/>
                  <a:pt x="18" y="20"/>
                </a:cubicBezTo>
                <a:cubicBezTo>
                  <a:pt x="91" y="20"/>
                  <a:pt x="91" y="20"/>
                  <a:pt x="91" y="20"/>
                </a:cubicBezTo>
                <a:lnTo>
                  <a:pt x="81" y="8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04"/>
          <p:cNvSpPr>
            <a:spLocks noEditPoints="1"/>
          </p:cNvSpPr>
          <p:nvPr/>
        </p:nvSpPr>
        <p:spPr bwMode="auto">
          <a:xfrm>
            <a:off x="4292600" y="4805363"/>
            <a:ext cx="403225" cy="452438"/>
          </a:xfrm>
          <a:custGeom>
            <a:avLst/>
            <a:gdLst>
              <a:gd name="T0" fmla="*/ 139 w 181"/>
              <a:gd name="T1" fmla="*/ 4 h 203"/>
              <a:gd name="T2" fmla="*/ 51 w 181"/>
              <a:gd name="T3" fmla="*/ 4 h 203"/>
              <a:gd name="T4" fmla="*/ 21 w 181"/>
              <a:gd name="T5" fmla="*/ 76 h 203"/>
              <a:gd name="T6" fmla="*/ 28 w 181"/>
              <a:gd name="T7" fmla="*/ 98 h 203"/>
              <a:gd name="T8" fmla="*/ 16 w 181"/>
              <a:gd name="T9" fmla="*/ 118 h 203"/>
              <a:gd name="T10" fmla="*/ 21 w 181"/>
              <a:gd name="T11" fmla="*/ 166 h 203"/>
              <a:gd name="T12" fmla="*/ 62 w 181"/>
              <a:gd name="T13" fmla="*/ 203 h 203"/>
              <a:gd name="T14" fmla="*/ 105 w 181"/>
              <a:gd name="T15" fmla="*/ 168 h 203"/>
              <a:gd name="T16" fmla="*/ 105 w 181"/>
              <a:gd name="T17" fmla="*/ 164 h 203"/>
              <a:gd name="T18" fmla="*/ 85 w 181"/>
              <a:gd name="T19" fmla="*/ 164 h 203"/>
              <a:gd name="T20" fmla="*/ 62 w 181"/>
              <a:gd name="T21" fmla="*/ 180 h 203"/>
              <a:gd name="T22" fmla="*/ 40 w 181"/>
              <a:gd name="T23" fmla="*/ 152 h 203"/>
              <a:gd name="T24" fmla="*/ 38 w 181"/>
              <a:gd name="T25" fmla="*/ 116 h 203"/>
              <a:gd name="T26" fmla="*/ 49 w 181"/>
              <a:gd name="T27" fmla="*/ 98 h 203"/>
              <a:gd name="T28" fmla="*/ 44 w 181"/>
              <a:gd name="T29" fmla="*/ 75 h 203"/>
              <a:gd name="T30" fmla="*/ 61 w 181"/>
              <a:gd name="T31" fmla="*/ 20 h 203"/>
              <a:gd name="T32" fmla="*/ 129 w 181"/>
              <a:gd name="T33" fmla="*/ 20 h 203"/>
              <a:gd name="T34" fmla="*/ 161 w 181"/>
              <a:gd name="T35" fmla="*/ 47 h 203"/>
              <a:gd name="T36" fmla="*/ 161 w 181"/>
              <a:gd name="T37" fmla="*/ 73 h 203"/>
              <a:gd name="T38" fmla="*/ 147 w 181"/>
              <a:gd name="T39" fmla="*/ 93 h 203"/>
              <a:gd name="T40" fmla="*/ 126 w 181"/>
              <a:gd name="T41" fmla="*/ 100 h 203"/>
              <a:gd name="T42" fmla="*/ 85 w 181"/>
              <a:gd name="T43" fmla="*/ 126 h 203"/>
              <a:gd name="T44" fmla="*/ 85 w 181"/>
              <a:gd name="T45" fmla="*/ 132 h 203"/>
              <a:gd name="T46" fmla="*/ 109 w 181"/>
              <a:gd name="T47" fmla="*/ 132 h 203"/>
              <a:gd name="T48" fmla="*/ 136 w 181"/>
              <a:gd name="T49" fmla="*/ 117 h 203"/>
              <a:gd name="T50" fmla="*/ 162 w 181"/>
              <a:gd name="T51" fmla="*/ 109 h 203"/>
              <a:gd name="T52" fmla="*/ 181 w 181"/>
              <a:gd name="T53" fmla="*/ 82 h 203"/>
              <a:gd name="T54" fmla="*/ 181 w 181"/>
              <a:gd name="T55" fmla="*/ 40 h 203"/>
              <a:gd name="T56" fmla="*/ 139 w 181"/>
              <a:gd name="T57" fmla="*/ 4 h 203"/>
              <a:gd name="T58" fmla="*/ 73 w 181"/>
              <a:gd name="T59" fmla="*/ 160 h 203"/>
              <a:gd name="T60" fmla="*/ 121 w 181"/>
              <a:gd name="T61" fmla="*/ 160 h 203"/>
              <a:gd name="T62" fmla="*/ 121 w 181"/>
              <a:gd name="T63" fmla="*/ 136 h 203"/>
              <a:gd name="T64" fmla="*/ 73 w 181"/>
              <a:gd name="T65" fmla="*/ 136 h 203"/>
              <a:gd name="T66" fmla="*/ 73 w 181"/>
              <a:gd name="T67" fmla="*/ 160 h 203"/>
              <a:gd name="T68" fmla="*/ 77 w 181"/>
              <a:gd name="T69" fmla="*/ 148 h 203"/>
              <a:gd name="T70" fmla="*/ 85 w 181"/>
              <a:gd name="T71" fmla="*/ 148 h 203"/>
              <a:gd name="T72" fmla="*/ 85 w 181"/>
              <a:gd name="T73" fmla="*/ 140 h 203"/>
              <a:gd name="T74" fmla="*/ 93 w 181"/>
              <a:gd name="T75" fmla="*/ 140 h 203"/>
              <a:gd name="T76" fmla="*/ 93 w 181"/>
              <a:gd name="T77" fmla="*/ 148 h 203"/>
              <a:gd name="T78" fmla="*/ 101 w 181"/>
              <a:gd name="T79" fmla="*/ 148 h 203"/>
              <a:gd name="T80" fmla="*/ 101 w 181"/>
              <a:gd name="T81" fmla="*/ 140 h 203"/>
              <a:gd name="T82" fmla="*/ 109 w 181"/>
              <a:gd name="T83" fmla="*/ 140 h 203"/>
              <a:gd name="T84" fmla="*/ 109 w 181"/>
              <a:gd name="T85" fmla="*/ 148 h 203"/>
              <a:gd name="T86" fmla="*/ 117 w 181"/>
              <a:gd name="T87" fmla="*/ 148 h 203"/>
              <a:gd name="T88" fmla="*/ 117 w 181"/>
              <a:gd name="T89" fmla="*/ 156 h 203"/>
              <a:gd name="T90" fmla="*/ 109 w 181"/>
              <a:gd name="T91" fmla="*/ 156 h 203"/>
              <a:gd name="T92" fmla="*/ 109 w 181"/>
              <a:gd name="T93" fmla="*/ 148 h 203"/>
              <a:gd name="T94" fmla="*/ 101 w 181"/>
              <a:gd name="T95" fmla="*/ 148 h 203"/>
              <a:gd name="T96" fmla="*/ 101 w 181"/>
              <a:gd name="T97" fmla="*/ 156 h 203"/>
              <a:gd name="T98" fmla="*/ 93 w 181"/>
              <a:gd name="T99" fmla="*/ 156 h 203"/>
              <a:gd name="T100" fmla="*/ 93 w 181"/>
              <a:gd name="T101" fmla="*/ 148 h 203"/>
              <a:gd name="T102" fmla="*/ 85 w 181"/>
              <a:gd name="T103" fmla="*/ 148 h 203"/>
              <a:gd name="T104" fmla="*/ 85 w 181"/>
              <a:gd name="T105" fmla="*/ 156 h 203"/>
              <a:gd name="T106" fmla="*/ 77 w 181"/>
              <a:gd name="T107" fmla="*/ 156 h 203"/>
              <a:gd name="T108" fmla="*/ 77 w 181"/>
              <a:gd name="T109" fmla="*/ 148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81" h="203">
                <a:moveTo>
                  <a:pt x="139" y="4"/>
                </a:moveTo>
                <a:cubicBezTo>
                  <a:pt x="139" y="4"/>
                  <a:pt x="65" y="4"/>
                  <a:pt x="51" y="4"/>
                </a:cubicBezTo>
                <a:cubicBezTo>
                  <a:pt x="7" y="4"/>
                  <a:pt x="0" y="68"/>
                  <a:pt x="21" y="76"/>
                </a:cubicBezTo>
                <a:cubicBezTo>
                  <a:pt x="39" y="84"/>
                  <a:pt x="28" y="98"/>
                  <a:pt x="28" y="98"/>
                </a:cubicBezTo>
                <a:cubicBezTo>
                  <a:pt x="28" y="98"/>
                  <a:pt x="15" y="111"/>
                  <a:pt x="16" y="118"/>
                </a:cubicBezTo>
                <a:cubicBezTo>
                  <a:pt x="16" y="125"/>
                  <a:pt x="21" y="166"/>
                  <a:pt x="21" y="166"/>
                </a:cubicBezTo>
                <a:cubicBezTo>
                  <a:pt x="21" y="166"/>
                  <a:pt x="25" y="203"/>
                  <a:pt x="62" y="203"/>
                </a:cubicBezTo>
                <a:cubicBezTo>
                  <a:pt x="100" y="203"/>
                  <a:pt x="105" y="168"/>
                  <a:pt x="105" y="168"/>
                </a:cubicBezTo>
                <a:cubicBezTo>
                  <a:pt x="105" y="168"/>
                  <a:pt x="105" y="166"/>
                  <a:pt x="105" y="164"/>
                </a:cubicBezTo>
                <a:cubicBezTo>
                  <a:pt x="85" y="164"/>
                  <a:pt x="85" y="164"/>
                  <a:pt x="85" y="164"/>
                </a:cubicBezTo>
                <a:cubicBezTo>
                  <a:pt x="83" y="172"/>
                  <a:pt x="78" y="180"/>
                  <a:pt x="62" y="180"/>
                </a:cubicBezTo>
                <a:cubicBezTo>
                  <a:pt x="37" y="180"/>
                  <a:pt x="40" y="152"/>
                  <a:pt x="40" y="152"/>
                </a:cubicBezTo>
                <a:cubicBezTo>
                  <a:pt x="40" y="152"/>
                  <a:pt x="39" y="122"/>
                  <a:pt x="38" y="116"/>
                </a:cubicBezTo>
                <a:cubicBezTo>
                  <a:pt x="38" y="111"/>
                  <a:pt x="49" y="98"/>
                  <a:pt x="49" y="98"/>
                </a:cubicBezTo>
                <a:cubicBezTo>
                  <a:pt x="49" y="98"/>
                  <a:pt x="58" y="81"/>
                  <a:pt x="44" y="75"/>
                </a:cubicBezTo>
                <a:cubicBezTo>
                  <a:pt x="28" y="68"/>
                  <a:pt x="28" y="20"/>
                  <a:pt x="61" y="20"/>
                </a:cubicBezTo>
                <a:cubicBezTo>
                  <a:pt x="73" y="20"/>
                  <a:pt x="129" y="20"/>
                  <a:pt x="129" y="20"/>
                </a:cubicBezTo>
                <a:cubicBezTo>
                  <a:pt x="129" y="20"/>
                  <a:pt x="161" y="16"/>
                  <a:pt x="161" y="47"/>
                </a:cubicBezTo>
                <a:cubicBezTo>
                  <a:pt x="161" y="73"/>
                  <a:pt x="161" y="73"/>
                  <a:pt x="161" y="73"/>
                </a:cubicBezTo>
                <a:cubicBezTo>
                  <a:pt x="161" y="73"/>
                  <a:pt x="159" y="88"/>
                  <a:pt x="147" y="93"/>
                </a:cubicBezTo>
                <a:cubicBezTo>
                  <a:pt x="142" y="95"/>
                  <a:pt x="135" y="97"/>
                  <a:pt x="126" y="100"/>
                </a:cubicBezTo>
                <a:cubicBezTo>
                  <a:pt x="118" y="101"/>
                  <a:pt x="85" y="112"/>
                  <a:pt x="85" y="126"/>
                </a:cubicBezTo>
                <a:cubicBezTo>
                  <a:pt x="85" y="132"/>
                  <a:pt x="85" y="132"/>
                  <a:pt x="85" y="132"/>
                </a:cubicBezTo>
                <a:cubicBezTo>
                  <a:pt x="109" y="132"/>
                  <a:pt x="109" y="132"/>
                  <a:pt x="109" y="132"/>
                </a:cubicBezTo>
                <a:cubicBezTo>
                  <a:pt x="115" y="123"/>
                  <a:pt x="127" y="119"/>
                  <a:pt x="136" y="117"/>
                </a:cubicBezTo>
                <a:cubicBezTo>
                  <a:pt x="147" y="114"/>
                  <a:pt x="156" y="111"/>
                  <a:pt x="162" y="109"/>
                </a:cubicBezTo>
                <a:cubicBezTo>
                  <a:pt x="178" y="103"/>
                  <a:pt x="181" y="82"/>
                  <a:pt x="181" y="82"/>
                </a:cubicBezTo>
                <a:cubicBezTo>
                  <a:pt x="181" y="82"/>
                  <a:pt x="181" y="79"/>
                  <a:pt x="181" y="40"/>
                </a:cubicBezTo>
                <a:cubicBezTo>
                  <a:pt x="181" y="0"/>
                  <a:pt x="139" y="4"/>
                  <a:pt x="139" y="4"/>
                </a:cubicBezTo>
                <a:close/>
                <a:moveTo>
                  <a:pt x="73" y="160"/>
                </a:moveTo>
                <a:cubicBezTo>
                  <a:pt x="121" y="160"/>
                  <a:pt x="121" y="160"/>
                  <a:pt x="121" y="160"/>
                </a:cubicBezTo>
                <a:cubicBezTo>
                  <a:pt x="121" y="136"/>
                  <a:pt x="121" y="136"/>
                  <a:pt x="121" y="136"/>
                </a:cubicBezTo>
                <a:cubicBezTo>
                  <a:pt x="73" y="136"/>
                  <a:pt x="73" y="136"/>
                  <a:pt x="73" y="136"/>
                </a:cubicBezTo>
                <a:lnTo>
                  <a:pt x="73" y="160"/>
                </a:lnTo>
                <a:close/>
                <a:moveTo>
                  <a:pt x="77" y="148"/>
                </a:moveTo>
                <a:cubicBezTo>
                  <a:pt x="85" y="148"/>
                  <a:pt x="85" y="148"/>
                  <a:pt x="85" y="148"/>
                </a:cubicBezTo>
                <a:cubicBezTo>
                  <a:pt x="85" y="140"/>
                  <a:pt x="85" y="140"/>
                  <a:pt x="85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3" y="148"/>
                  <a:pt x="93" y="148"/>
                  <a:pt x="93" y="148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9" y="140"/>
                  <a:pt x="109" y="140"/>
                  <a:pt x="109" y="140"/>
                </a:cubicBezTo>
                <a:cubicBezTo>
                  <a:pt x="109" y="148"/>
                  <a:pt x="109" y="148"/>
                  <a:pt x="109" y="148"/>
                </a:cubicBezTo>
                <a:cubicBezTo>
                  <a:pt x="117" y="148"/>
                  <a:pt x="117" y="148"/>
                  <a:pt x="117" y="148"/>
                </a:cubicBezTo>
                <a:cubicBezTo>
                  <a:pt x="117" y="156"/>
                  <a:pt x="117" y="156"/>
                  <a:pt x="117" y="156"/>
                </a:cubicBezTo>
                <a:cubicBezTo>
                  <a:pt x="109" y="156"/>
                  <a:pt x="109" y="156"/>
                  <a:pt x="109" y="156"/>
                </a:cubicBezTo>
                <a:cubicBezTo>
                  <a:pt x="109" y="148"/>
                  <a:pt x="109" y="148"/>
                  <a:pt x="109" y="148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101" y="156"/>
                  <a:pt x="101" y="156"/>
                  <a:pt x="101" y="156"/>
                </a:cubicBezTo>
                <a:cubicBezTo>
                  <a:pt x="93" y="156"/>
                  <a:pt x="93" y="156"/>
                  <a:pt x="93" y="156"/>
                </a:cubicBezTo>
                <a:cubicBezTo>
                  <a:pt x="93" y="148"/>
                  <a:pt x="93" y="148"/>
                  <a:pt x="93" y="148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85" y="156"/>
                  <a:pt x="85" y="156"/>
                  <a:pt x="85" y="156"/>
                </a:cubicBezTo>
                <a:cubicBezTo>
                  <a:pt x="77" y="156"/>
                  <a:pt x="77" y="156"/>
                  <a:pt x="77" y="156"/>
                </a:cubicBezTo>
                <a:lnTo>
                  <a:pt x="77" y="148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105"/>
          <p:cNvSpPr>
            <a:spLocks noEditPoints="1"/>
          </p:cNvSpPr>
          <p:nvPr/>
        </p:nvSpPr>
        <p:spPr bwMode="auto">
          <a:xfrm>
            <a:off x="4900613" y="4814888"/>
            <a:ext cx="314325" cy="442913"/>
          </a:xfrm>
          <a:custGeom>
            <a:avLst/>
            <a:gdLst>
              <a:gd name="T0" fmla="*/ 141 w 141"/>
              <a:gd name="T1" fmla="*/ 189 h 199"/>
              <a:gd name="T2" fmla="*/ 133 w 141"/>
              <a:gd name="T3" fmla="*/ 199 h 199"/>
              <a:gd name="T4" fmla="*/ 9 w 141"/>
              <a:gd name="T5" fmla="*/ 199 h 199"/>
              <a:gd name="T6" fmla="*/ 1 w 141"/>
              <a:gd name="T7" fmla="*/ 189 h 199"/>
              <a:gd name="T8" fmla="*/ 4 w 141"/>
              <a:gd name="T9" fmla="*/ 181 h 199"/>
              <a:gd name="T10" fmla="*/ 1 w 141"/>
              <a:gd name="T11" fmla="*/ 175 h 199"/>
              <a:gd name="T12" fmla="*/ 1 w 141"/>
              <a:gd name="T13" fmla="*/ 174 h 199"/>
              <a:gd name="T14" fmla="*/ 1 w 141"/>
              <a:gd name="T15" fmla="*/ 173 h 199"/>
              <a:gd name="T16" fmla="*/ 7 w 141"/>
              <a:gd name="T17" fmla="*/ 162 h 199"/>
              <a:gd name="T18" fmla="*/ 117 w 141"/>
              <a:gd name="T19" fmla="*/ 126 h 199"/>
              <a:gd name="T20" fmla="*/ 127 w 141"/>
              <a:gd name="T21" fmla="*/ 134 h 199"/>
              <a:gd name="T22" fmla="*/ 121 w 141"/>
              <a:gd name="T23" fmla="*/ 146 h 199"/>
              <a:gd name="T24" fmla="*/ 82 w 141"/>
              <a:gd name="T25" fmla="*/ 158 h 199"/>
              <a:gd name="T26" fmla="*/ 127 w 141"/>
              <a:gd name="T27" fmla="*/ 155 h 199"/>
              <a:gd name="T28" fmla="*/ 135 w 141"/>
              <a:gd name="T29" fmla="*/ 164 h 199"/>
              <a:gd name="T30" fmla="*/ 128 w 141"/>
              <a:gd name="T31" fmla="*/ 175 h 199"/>
              <a:gd name="T32" fmla="*/ 75 w 141"/>
              <a:gd name="T33" fmla="*/ 179 h 199"/>
              <a:gd name="T34" fmla="*/ 133 w 141"/>
              <a:gd name="T35" fmla="*/ 179 h 199"/>
              <a:gd name="T36" fmla="*/ 141 w 141"/>
              <a:gd name="T37" fmla="*/ 189 h 199"/>
              <a:gd name="T38" fmla="*/ 113 w 141"/>
              <a:gd name="T39" fmla="*/ 121 h 199"/>
              <a:gd name="T40" fmla="*/ 15 w 141"/>
              <a:gd name="T41" fmla="*/ 153 h 199"/>
              <a:gd name="T42" fmla="*/ 5 w 141"/>
              <a:gd name="T43" fmla="*/ 145 h 199"/>
              <a:gd name="T44" fmla="*/ 10 w 141"/>
              <a:gd name="T45" fmla="*/ 134 h 199"/>
              <a:gd name="T46" fmla="*/ 109 w 141"/>
              <a:gd name="T47" fmla="*/ 102 h 199"/>
              <a:gd name="T48" fmla="*/ 119 w 141"/>
              <a:gd name="T49" fmla="*/ 110 h 199"/>
              <a:gd name="T50" fmla="*/ 113 w 141"/>
              <a:gd name="T51" fmla="*/ 121 h 199"/>
              <a:gd name="T52" fmla="*/ 54 w 141"/>
              <a:gd name="T53" fmla="*/ 63 h 199"/>
              <a:gd name="T54" fmla="*/ 67 w 141"/>
              <a:gd name="T55" fmla="*/ 107 h 199"/>
              <a:gd name="T56" fmla="*/ 52 w 141"/>
              <a:gd name="T57" fmla="*/ 112 h 199"/>
              <a:gd name="T58" fmla="*/ 39 w 141"/>
              <a:gd name="T59" fmla="*/ 68 h 199"/>
              <a:gd name="T60" fmla="*/ 36 w 141"/>
              <a:gd name="T61" fmla="*/ 68 h 199"/>
              <a:gd name="T62" fmla="*/ 2 w 141"/>
              <a:gd name="T63" fmla="*/ 34 h 199"/>
              <a:gd name="T64" fmla="*/ 36 w 141"/>
              <a:gd name="T65" fmla="*/ 0 h 199"/>
              <a:gd name="T66" fmla="*/ 71 w 141"/>
              <a:gd name="T67" fmla="*/ 34 h 199"/>
              <a:gd name="T68" fmla="*/ 54 w 141"/>
              <a:gd name="T69" fmla="*/ 63 h 199"/>
              <a:gd name="T70" fmla="*/ 42 w 141"/>
              <a:gd name="T71" fmla="*/ 53 h 199"/>
              <a:gd name="T72" fmla="*/ 11 w 141"/>
              <a:gd name="T73" fmla="*/ 26 h 199"/>
              <a:gd name="T74" fmla="*/ 10 w 141"/>
              <a:gd name="T75" fmla="*/ 34 h 199"/>
              <a:gd name="T76" fmla="*/ 36 w 141"/>
              <a:gd name="T77" fmla="*/ 60 h 199"/>
              <a:gd name="T78" fmla="*/ 58 w 141"/>
              <a:gd name="T79" fmla="*/ 48 h 199"/>
              <a:gd name="T80" fmla="*/ 42 w 141"/>
              <a:gd name="T81" fmla="*/ 53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1" h="199">
                <a:moveTo>
                  <a:pt x="141" y="189"/>
                </a:moveTo>
                <a:cubicBezTo>
                  <a:pt x="141" y="194"/>
                  <a:pt x="137" y="199"/>
                  <a:pt x="133" y="199"/>
                </a:cubicBezTo>
                <a:cubicBezTo>
                  <a:pt x="9" y="199"/>
                  <a:pt x="9" y="199"/>
                  <a:pt x="9" y="199"/>
                </a:cubicBezTo>
                <a:cubicBezTo>
                  <a:pt x="4" y="199"/>
                  <a:pt x="1" y="194"/>
                  <a:pt x="1" y="189"/>
                </a:cubicBezTo>
                <a:cubicBezTo>
                  <a:pt x="1" y="186"/>
                  <a:pt x="2" y="183"/>
                  <a:pt x="4" y="181"/>
                </a:cubicBezTo>
                <a:cubicBezTo>
                  <a:pt x="2" y="180"/>
                  <a:pt x="1" y="177"/>
                  <a:pt x="1" y="175"/>
                </a:cubicBezTo>
                <a:cubicBezTo>
                  <a:pt x="1" y="175"/>
                  <a:pt x="1" y="174"/>
                  <a:pt x="1" y="174"/>
                </a:cubicBezTo>
                <a:cubicBezTo>
                  <a:pt x="1" y="174"/>
                  <a:pt x="1" y="173"/>
                  <a:pt x="1" y="173"/>
                </a:cubicBezTo>
                <a:cubicBezTo>
                  <a:pt x="0" y="168"/>
                  <a:pt x="2" y="163"/>
                  <a:pt x="7" y="162"/>
                </a:cubicBezTo>
                <a:cubicBezTo>
                  <a:pt x="117" y="126"/>
                  <a:pt x="117" y="126"/>
                  <a:pt x="117" y="126"/>
                </a:cubicBezTo>
                <a:cubicBezTo>
                  <a:pt x="122" y="125"/>
                  <a:pt x="126" y="129"/>
                  <a:pt x="127" y="134"/>
                </a:cubicBezTo>
                <a:cubicBezTo>
                  <a:pt x="128" y="140"/>
                  <a:pt x="126" y="145"/>
                  <a:pt x="121" y="146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127" y="155"/>
                  <a:pt x="127" y="155"/>
                  <a:pt x="127" y="155"/>
                </a:cubicBezTo>
                <a:cubicBezTo>
                  <a:pt x="131" y="154"/>
                  <a:pt x="135" y="159"/>
                  <a:pt x="135" y="164"/>
                </a:cubicBezTo>
                <a:cubicBezTo>
                  <a:pt x="136" y="170"/>
                  <a:pt x="133" y="174"/>
                  <a:pt x="128" y="175"/>
                </a:cubicBezTo>
                <a:cubicBezTo>
                  <a:pt x="75" y="179"/>
                  <a:pt x="75" y="179"/>
                  <a:pt x="75" y="179"/>
                </a:cubicBezTo>
                <a:cubicBezTo>
                  <a:pt x="133" y="179"/>
                  <a:pt x="133" y="179"/>
                  <a:pt x="133" y="179"/>
                </a:cubicBezTo>
                <a:cubicBezTo>
                  <a:pt x="137" y="179"/>
                  <a:pt x="141" y="183"/>
                  <a:pt x="141" y="189"/>
                </a:cubicBezTo>
                <a:close/>
                <a:moveTo>
                  <a:pt x="113" y="121"/>
                </a:moveTo>
                <a:cubicBezTo>
                  <a:pt x="15" y="153"/>
                  <a:pt x="15" y="153"/>
                  <a:pt x="15" y="153"/>
                </a:cubicBezTo>
                <a:cubicBezTo>
                  <a:pt x="10" y="154"/>
                  <a:pt x="6" y="150"/>
                  <a:pt x="5" y="145"/>
                </a:cubicBezTo>
                <a:cubicBezTo>
                  <a:pt x="3" y="140"/>
                  <a:pt x="6" y="135"/>
                  <a:pt x="10" y="134"/>
                </a:cubicBezTo>
                <a:cubicBezTo>
                  <a:pt x="109" y="102"/>
                  <a:pt x="109" y="102"/>
                  <a:pt x="109" y="102"/>
                </a:cubicBezTo>
                <a:cubicBezTo>
                  <a:pt x="113" y="101"/>
                  <a:pt x="118" y="105"/>
                  <a:pt x="119" y="110"/>
                </a:cubicBezTo>
                <a:cubicBezTo>
                  <a:pt x="120" y="115"/>
                  <a:pt x="117" y="121"/>
                  <a:pt x="113" y="121"/>
                </a:cubicBezTo>
                <a:close/>
                <a:moveTo>
                  <a:pt x="54" y="63"/>
                </a:moveTo>
                <a:cubicBezTo>
                  <a:pt x="67" y="107"/>
                  <a:pt x="67" y="107"/>
                  <a:pt x="67" y="107"/>
                </a:cubicBezTo>
                <a:cubicBezTo>
                  <a:pt x="52" y="112"/>
                  <a:pt x="52" y="112"/>
                  <a:pt x="52" y="112"/>
                </a:cubicBezTo>
                <a:cubicBezTo>
                  <a:pt x="39" y="68"/>
                  <a:pt x="39" y="68"/>
                  <a:pt x="39" y="68"/>
                </a:cubicBezTo>
                <a:cubicBezTo>
                  <a:pt x="38" y="68"/>
                  <a:pt x="37" y="68"/>
                  <a:pt x="36" y="68"/>
                </a:cubicBezTo>
                <a:cubicBezTo>
                  <a:pt x="17" y="68"/>
                  <a:pt x="2" y="53"/>
                  <a:pt x="2" y="34"/>
                </a:cubicBezTo>
                <a:cubicBezTo>
                  <a:pt x="2" y="15"/>
                  <a:pt x="17" y="0"/>
                  <a:pt x="36" y="0"/>
                </a:cubicBezTo>
                <a:cubicBezTo>
                  <a:pt x="55" y="0"/>
                  <a:pt x="71" y="15"/>
                  <a:pt x="71" y="34"/>
                </a:cubicBezTo>
                <a:cubicBezTo>
                  <a:pt x="71" y="46"/>
                  <a:pt x="64" y="57"/>
                  <a:pt x="54" y="63"/>
                </a:cubicBezTo>
                <a:close/>
                <a:moveTo>
                  <a:pt x="42" y="53"/>
                </a:moveTo>
                <a:cubicBezTo>
                  <a:pt x="26" y="53"/>
                  <a:pt x="13" y="41"/>
                  <a:pt x="11" y="26"/>
                </a:cubicBezTo>
                <a:cubicBezTo>
                  <a:pt x="11" y="28"/>
                  <a:pt x="10" y="31"/>
                  <a:pt x="10" y="34"/>
                </a:cubicBezTo>
                <a:cubicBezTo>
                  <a:pt x="10" y="48"/>
                  <a:pt x="22" y="60"/>
                  <a:pt x="36" y="60"/>
                </a:cubicBezTo>
                <a:cubicBezTo>
                  <a:pt x="46" y="60"/>
                  <a:pt x="54" y="55"/>
                  <a:pt x="58" y="48"/>
                </a:cubicBezTo>
                <a:cubicBezTo>
                  <a:pt x="54" y="51"/>
                  <a:pt x="48" y="53"/>
                  <a:pt x="42" y="53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106"/>
          <p:cNvSpPr>
            <a:spLocks noEditPoints="1"/>
          </p:cNvSpPr>
          <p:nvPr/>
        </p:nvSpPr>
        <p:spPr bwMode="auto">
          <a:xfrm>
            <a:off x="5383213" y="4810126"/>
            <a:ext cx="446088" cy="447675"/>
          </a:xfrm>
          <a:custGeom>
            <a:avLst/>
            <a:gdLst>
              <a:gd name="T0" fmla="*/ 192 w 200"/>
              <a:gd name="T1" fmla="*/ 201 h 201"/>
              <a:gd name="T2" fmla="*/ 112 w 200"/>
              <a:gd name="T3" fmla="*/ 193 h 201"/>
              <a:gd name="T4" fmla="*/ 132 w 200"/>
              <a:gd name="T5" fmla="*/ 192 h 201"/>
              <a:gd name="T6" fmla="*/ 142 w 200"/>
              <a:gd name="T7" fmla="*/ 172 h 201"/>
              <a:gd name="T8" fmla="*/ 152 w 200"/>
              <a:gd name="T9" fmla="*/ 192 h 201"/>
              <a:gd name="T10" fmla="*/ 172 w 200"/>
              <a:gd name="T11" fmla="*/ 172 h 201"/>
              <a:gd name="T12" fmla="*/ 192 w 200"/>
              <a:gd name="T13" fmla="*/ 152 h 201"/>
              <a:gd name="T14" fmla="*/ 172 w 200"/>
              <a:gd name="T15" fmla="*/ 132 h 201"/>
              <a:gd name="T16" fmla="*/ 192 w 200"/>
              <a:gd name="T17" fmla="*/ 112 h 201"/>
              <a:gd name="T18" fmla="*/ 172 w 200"/>
              <a:gd name="T19" fmla="*/ 92 h 201"/>
              <a:gd name="T20" fmla="*/ 164 w 200"/>
              <a:gd name="T21" fmla="*/ 84 h 201"/>
              <a:gd name="T22" fmla="*/ 192 w 200"/>
              <a:gd name="T23" fmla="*/ 84 h 201"/>
              <a:gd name="T24" fmla="*/ 200 w 200"/>
              <a:gd name="T25" fmla="*/ 200 h 201"/>
              <a:gd name="T26" fmla="*/ 152 w 200"/>
              <a:gd name="T27" fmla="*/ 172 h 201"/>
              <a:gd name="T28" fmla="*/ 157 w 200"/>
              <a:gd name="T29" fmla="*/ 152 h 201"/>
              <a:gd name="T30" fmla="*/ 172 w 200"/>
              <a:gd name="T31" fmla="*/ 172 h 201"/>
              <a:gd name="T32" fmla="*/ 165 w 200"/>
              <a:gd name="T33" fmla="*/ 132 h 201"/>
              <a:gd name="T34" fmla="*/ 172 w 200"/>
              <a:gd name="T35" fmla="*/ 112 h 201"/>
              <a:gd name="T36" fmla="*/ 165 w 200"/>
              <a:gd name="T37" fmla="*/ 132 h 201"/>
              <a:gd name="T38" fmla="*/ 192 w 200"/>
              <a:gd name="T39" fmla="*/ 84 h 201"/>
              <a:gd name="T40" fmla="*/ 157 w 200"/>
              <a:gd name="T41" fmla="*/ 108 h 201"/>
              <a:gd name="T42" fmla="*/ 0 w 200"/>
              <a:gd name="T43" fmla="*/ 108 h 201"/>
              <a:gd name="T44" fmla="*/ 70 w 200"/>
              <a:gd name="T45" fmla="*/ 12 h 201"/>
              <a:gd name="T46" fmla="*/ 59 w 200"/>
              <a:gd name="T47" fmla="*/ 7 h 201"/>
              <a:gd name="T48" fmla="*/ 93 w 200"/>
              <a:gd name="T49" fmla="*/ 0 h 201"/>
              <a:gd name="T50" fmla="*/ 93 w 200"/>
              <a:gd name="T51" fmla="*/ 12 h 201"/>
              <a:gd name="T52" fmla="*/ 87 w 200"/>
              <a:gd name="T53" fmla="*/ 29 h 201"/>
              <a:gd name="T54" fmla="*/ 130 w 200"/>
              <a:gd name="T55" fmla="*/ 34 h 201"/>
              <a:gd name="T56" fmla="*/ 132 w 200"/>
              <a:gd name="T57" fmla="*/ 24 h 201"/>
              <a:gd name="T58" fmla="*/ 141 w 200"/>
              <a:gd name="T59" fmla="*/ 42 h 201"/>
              <a:gd name="T60" fmla="*/ 129 w 200"/>
              <a:gd name="T61" fmla="*/ 48 h 201"/>
              <a:gd name="T62" fmla="*/ 127 w 200"/>
              <a:gd name="T63" fmla="*/ 71 h 201"/>
              <a:gd name="T64" fmla="*/ 115 w 200"/>
              <a:gd name="T65" fmla="*/ 71 h 201"/>
              <a:gd name="T66" fmla="*/ 78 w 200"/>
              <a:gd name="T67" fmla="*/ 47 h 201"/>
              <a:gd name="T68" fmla="*/ 41 w 200"/>
              <a:gd name="T69" fmla="*/ 71 h 201"/>
              <a:gd name="T70" fmla="*/ 30 w 200"/>
              <a:gd name="T71" fmla="*/ 70 h 201"/>
              <a:gd name="T72" fmla="*/ 29 w 200"/>
              <a:gd name="T73" fmla="*/ 105 h 201"/>
              <a:gd name="T74" fmla="*/ 17 w 200"/>
              <a:gd name="T75" fmla="*/ 111 h 201"/>
              <a:gd name="T76" fmla="*/ 37 w 200"/>
              <a:gd name="T77" fmla="*/ 140 h 201"/>
              <a:gd name="T78" fmla="*/ 35 w 200"/>
              <a:gd name="T79" fmla="*/ 152 h 201"/>
              <a:gd name="T80" fmla="*/ 75 w 200"/>
              <a:gd name="T81" fmla="*/ 169 h 201"/>
              <a:gd name="T82" fmla="*/ 81 w 200"/>
              <a:gd name="T83" fmla="*/ 158 h 201"/>
              <a:gd name="T84" fmla="*/ 122 w 200"/>
              <a:gd name="T85" fmla="*/ 152 h 201"/>
              <a:gd name="T86" fmla="*/ 118 w 200"/>
              <a:gd name="T87" fmla="*/ 140 h 201"/>
              <a:gd name="T88" fmla="*/ 140 w 200"/>
              <a:gd name="T89" fmla="*/ 111 h 201"/>
              <a:gd name="T90" fmla="*/ 127 w 200"/>
              <a:gd name="T91" fmla="*/ 105 h 201"/>
              <a:gd name="T92" fmla="*/ 127 w 200"/>
              <a:gd name="T93" fmla="*/ 71 h 201"/>
              <a:gd name="T94" fmla="*/ 69 w 200"/>
              <a:gd name="T95" fmla="*/ 114 h 201"/>
              <a:gd name="T96" fmla="*/ 75 w 200"/>
              <a:gd name="T97" fmla="*/ 56 h 201"/>
              <a:gd name="T98" fmla="*/ 81 w 200"/>
              <a:gd name="T99" fmla="*/ 56 h 201"/>
              <a:gd name="T100" fmla="*/ 87 w 200"/>
              <a:gd name="T101" fmla="*/ 114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00" h="201">
                <a:moveTo>
                  <a:pt x="192" y="200"/>
                </a:moveTo>
                <a:cubicBezTo>
                  <a:pt x="192" y="201"/>
                  <a:pt x="192" y="201"/>
                  <a:pt x="192" y="201"/>
                </a:cubicBezTo>
                <a:cubicBezTo>
                  <a:pt x="175" y="201"/>
                  <a:pt x="142" y="200"/>
                  <a:pt x="112" y="200"/>
                </a:cubicBezTo>
                <a:cubicBezTo>
                  <a:pt x="112" y="193"/>
                  <a:pt x="112" y="193"/>
                  <a:pt x="112" y="193"/>
                </a:cubicBezTo>
                <a:cubicBezTo>
                  <a:pt x="112" y="193"/>
                  <a:pt x="112" y="193"/>
                  <a:pt x="113" y="192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132" y="181"/>
                  <a:pt x="132" y="181"/>
                  <a:pt x="132" y="181"/>
                </a:cubicBezTo>
                <a:cubicBezTo>
                  <a:pt x="135" y="179"/>
                  <a:pt x="139" y="176"/>
                  <a:pt x="142" y="172"/>
                </a:cubicBezTo>
                <a:cubicBezTo>
                  <a:pt x="152" y="172"/>
                  <a:pt x="152" y="172"/>
                  <a:pt x="152" y="172"/>
                </a:cubicBezTo>
                <a:cubicBezTo>
                  <a:pt x="152" y="192"/>
                  <a:pt x="152" y="192"/>
                  <a:pt x="152" y="192"/>
                </a:cubicBezTo>
                <a:cubicBezTo>
                  <a:pt x="172" y="192"/>
                  <a:pt x="172" y="192"/>
                  <a:pt x="172" y="192"/>
                </a:cubicBezTo>
                <a:cubicBezTo>
                  <a:pt x="172" y="172"/>
                  <a:pt x="172" y="172"/>
                  <a:pt x="172" y="172"/>
                </a:cubicBezTo>
                <a:cubicBezTo>
                  <a:pt x="192" y="172"/>
                  <a:pt x="192" y="172"/>
                  <a:pt x="192" y="172"/>
                </a:cubicBezTo>
                <a:cubicBezTo>
                  <a:pt x="192" y="152"/>
                  <a:pt x="192" y="152"/>
                  <a:pt x="192" y="152"/>
                </a:cubicBezTo>
                <a:cubicBezTo>
                  <a:pt x="172" y="152"/>
                  <a:pt x="172" y="152"/>
                  <a:pt x="172" y="152"/>
                </a:cubicBezTo>
                <a:cubicBezTo>
                  <a:pt x="172" y="132"/>
                  <a:pt x="172" y="132"/>
                  <a:pt x="172" y="132"/>
                </a:cubicBezTo>
                <a:cubicBezTo>
                  <a:pt x="192" y="132"/>
                  <a:pt x="192" y="132"/>
                  <a:pt x="192" y="132"/>
                </a:cubicBezTo>
                <a:cubicBezTo>
                  <a:pt x="192" y="112"/>
                  <a:pt x="192" y="112"/>
                  <a:pt x="192" y="112"/>
                </a:cubicBezTo>
                <a:cubicBezTo>
                  <a:pt x="172" y="112"/>
                  <a:pt x="172" y="112"/>
                  <a:pt x="172" y="112"/>
                </a:cubicBezTo>
                <a:cubicBezTo>
                  <a:pt x="172" y="92"/>
                  <a:pt x="172" y="92"/>
                  <a:pt x="172" y="92"/>
                </a:cubicBezTo>
                <a:cubicBezTo>
                  <a:pt x="166" y="92"/>
                  <a:pt x="166" y="92"/>
                  <a:pt x="166" y="92"/>
                </a:cubicBezTo>
                <a:cubicBezTo>
                  <a:pt x="165" y="90"/>
                  <a:pt x="165" y="87"/>
                  <a:pt x="164" y="84"/>
                </a:cubicBezTo>
                <a:cubicBezTo>
                  <a:pt x="175" y="84"/>
                  <a:pt x="185" y="84"/>
                  <a:pt x="192" y="84"/>
                </a:cubicBezTo>
                <a:cubicBezTo>
                  <a:pt x="192" y="84"/>
                  <a:pt x="192" y="84"/>
                  <a:pt x="192" y="84"/>
                </a:cubicBezTo>
                <a:cubicBezTo>
                  <a:pt x="200" y="84"/>
                  <a:pt x="200" y="84"/>
                  <a:pt x="200" y="84"/>
                </a:cubicBezTo>
                <a:cubicBezTo>
                  <a:pt x="200" y="200"/>
                  <a:pt x="200" y="200"/>
                  <a:pt x="200" y="200"/>
                </a:cubicBezTo>
                <a:lnTo>
                  <a:pt x="192" y="200"/>
                </a:lnTo>
                <a:close/>
                <a:moveTo>
                  <a:pt x="152" y="172"/>
                </a:moveTo>
                <a:cubicBezTo>
                  <a:pt x="152" y="161"/>
                  <a:pt x="152" y="161"/>
                  <a:pt x="152" y="161"/>
                </a:cubicBezTo>
                <a:cubicBezTo>
                  <a:pt x="154" y="158"/>
                  <a:pt x="155" y="155"/>
                  <a:pt x="157" y="152"/>
                </a:cubicBezTo>
                <a:cubicBezTo>
                  <a:pt x="172" y="152"/>
                  <a:pt x="172" y="152"/>
                  <a:pt x="172" y="152"/>
                </a:cubicBezTo>
                <a:cubicBezTo>
                  <a:pt x="172" y="172"/>
                  <a:pt x="172" y="172"/>
                  <a:pt x="172" y="172"/>
                </a:cubicBezTo>
                <a:lnTo>
                  <a:pt x="152" y="172"/>
                </a:lnTo>
                <a:close/>
                <a:moveTo>
                  <a:pt x="165" y="132"/>
                </a:moveTo>
                <a:cubicBezTo>
                  <a:pt x="166" y="126"/>
                  <a:pt x="167" y="119"/>
                  <a:pt x="168" y="112"/>
                </a:cubicBezTo>
                <a:cubicBezTo>
                  <a:pt x="172" y="112"/>
                  <a:pt x="172" y="112"/>
                  <a:pt x="172" y="112"/>
                </a:cubicBezTo>
                <a:cubicBezTo>
                  <a:pt x="172" y="132"/>
                  <a:pt x="172" y="132"/>
                  <a:pt x="172" y="132"/>
                </a:cubicBezTo>
                <a:lnTo>
                  <a:pt x="165" y="132"/>
                </a:lnTo>
                <a:close/>
                <a:moveTo>
                  <a:pt x="192" y="84"/>
                </a:moveTo>
                <a:cubicBezTo>
                  <a:pt x="192" y="84"/>
                  <a:pt x="192" y="84"/>
                  <a:pt x="192" y="84"/>
                </a:cubicBezTo>
                <a:cubicBezTo>
                  <a:pt x="185" y="84"/>
                  <a:pt x="168" y="84"/>
                  <a:pt x="192" y="84"/>
                </a:cubicBezTo>
                <a:close/>
                <a:moveTo>
                  <a:pt x="157" y="108"/>
                </a:moveTo>
                <a:cubicBezTo>
                  <a:pt x="157" y="152"/>
                  <a:pt x="122" y="187"/>
                  <a:pt x="78" y="187"/>
                </a:cubicBezTo>
                <a:cubicBezTo>
                  <a:pt x="35" y="187"/>
                  <a:pt x="0" y="152"/>
                  <a:pt x="0" y="108"/>
                </a:cubicBezTo>
                <a:cubicBezTo>
                  <a:pt x="0" y="66"/>
                  <a:pt x="36" y="29"/>
                  <a:pt x="70" y="29"/>
                </a:cubicBezTo>
                <a:cubicBezTo>
                  <a:pt x="70" y="12"/>
                  <a:pt x="70" y="12"/>
                  <a:pt x="70" y="12"/>
                </a:cubicBezTo>
                <a:cubicBezTo>
                  <a:pt x="64" y="12"/>
                  <a:pt x="64" y="12"/>
                  <a:pt x="64" y="12"/>
                </a:cubicBezTo>
                <a:cubicBezTo>
                  <a:pt x="64" y="12"/>
                  <a:pt x="59" y="12"/>
                  <a:pt x="59" y="7"/>
                </a:cubicBezTo>
                <a:cubicBezTo>
                  <a:pt x="59" y="7"/>
                  <a:pt x="58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99" y="1"/>
                  <a:pt x="99" y="6"/>
                </a:cubicBezTo>
                <a:cubicBezTo>
                  <a:pt x="99" y="6"/>
                  <a:pt x="98" y="12"/>
                  <a:pt x="93" y="12"/>
                </a:cubicBezTo>
                <a:cubicBezTo>
                  <a:pt x="87" y="12"/>
                  <a:pt x="87" y="12"/>
                  <a:pt x="87" y="12"/>
                </a:cubicBezTo>
                <a:cubicBezTo>
                  <a:pt x="87" y="29"/>
                  <a:pt x="87" y="29"/>
                  <a:pt x="87" y="29"/>
                </a:cubicBezTo>
                <a:cubicBezTo>
                  <a:pt x="103" y="31"/>
                  <a:pt x="111" y="36"/>
                  <a:pt x="122" y="42"/>
                </a:cubicBezTo>
                <a:cubicBezTo>
                  <a:pt x="130" y="34"/>
                  <a:pt x="130" y="34"/>
                  <a:pt x="130" y="34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1" y="42"/>
                  <a:pt x="141" y="42"/>
                  <a:pt x="141" y="42"/>
                </a:cubicBezTo>
                <a:cubicBezTo>
                  <a:pt x="137" y="39"/>
                  <a:pt x="137" y="39"/>
                  <a:pt x="137" y="39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46" y="63"/>
                  <a:pt x="157" y="84"/>
                  <a:pt x="157" y="108"/>
                </a:cubicBezTo>
                <a:close/>
                <a:moveTo>
                  <a:pt x="127" y="71"/>
                </a:moveTo>
                <a:cubicBezTo>
                  <a:pt x="127" y="70"/>
                  <a:pt x="119" y="76"/>
                  <a:pt x="119" y="76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71"/>
                  <a:pt x="120" y="66"/>
                  <a:pt x="122" y="65"/>
                </a:cubicBezTo>
                <a:cubicBezTo>
                  <a:pt x="111" y="54"/>
                  <a:pt x="95" y="47"/>
                  <a:pt x="78" y="47"/>
                </a:cubicBezTo>
                <a:cubicBezTo>
                  <a:pt x="61" y="47"/>
                  <a:pt x="46" y="54"/>
                  <a:pt x="35" y="65"/>
                </a:cubicBezTo>
                <a:cubicBezTo>
                  <a:pt x="36" y="66"/>
                  <a:pt x="41" y="71"/>
                  <a:pt x="41" y="71"/>
                </a:cubicBezTo>
                <a:cubicBezTo>
                  <a:pt x="36" y="77"/>
                  <a:pt x="36" y="77"/>
                  <a:pt x="36" y="77"/>
                </a:cubicBezTo>
                <a:cubicBezTo>
                  <a:pt x="36" y="77"/>
                  <a:pt x="30" y="70"/>
                  <a:pt x="30" y="70"/>
                </a:cubicBezTo>
                <a:cubicBezTo>
                  <a:pt x="23" y="80"/>
                  <a:pt x="18" y="93"/>
                  <a:pt x="17" y="105"/>
                </a:cubicBezTo>
                <a:cubicBezTo>
                  <a:pt x="22" y="105"/>
                  <a:pt x="29" y="105"/>
                  <a:pt x="29" y="105"/>
                </a:cubicBezTo>
                <a:cubicBezTo>
                  <a:pt x="29" y="111"/>
                  <a:pt x="29" y="111"/>
                  <a:pt x="29" y="111"/>
                </a:cubicBezTo>
                <a:cubicBezTo>
                  <a:pt x="29" y="111"/>
                  <a:pt x="17" y="111"/>
                  <a:pt x="17" y="111"/>
                </a:cubicBezTo>
                <a:cubicBezTo>
                  <a:pt x="18" y="124"/>
                  <a:pt x="22" y="136"/>
                  <a:pt x="29" y="145"/>
                </a:cubicBezTo>
                <a:cubicBezTo>
                  <a:pt x="32" y="143"/>
                  <a:pt x="37" y="140"/>
                  <a:pt x="37" y="140"/>
                </a:cubicBezTo>
                <a:cubicBezTo>
                  <a:pt x="41" y="145"/>
                  <a:pt x="41" y="145"/>
                  <a:pt x="41" y="145"/>
                </a:cubicBezTo>
                <a:cubicBezTo>
                  <a:pt x="41" y="145"/>
                  <a:pt x="34" y="151"/>
                  <a:pt x="35" y="152"/>
                </a:cubicBezTo>
                <a:cubicBezTo>
                  <a:pt x="37" y="153"/>
                  <a:pt x="39" y="155"/>
                  <a:pt x="41" y="157"/>
                </a:cubicBezTo>
                <a:cubicBezTo>
                  <a:pt x="50" y="164"/>
                  <a:pt x="62" y="169"/>
                  <a:pt x="75" y="169"/>
                </a:cubicBezTo>
                <a:cubicBezTo>
                  <a:pt x="75" y="165"/>
                  <a:pt x="76" y="157"/>
                  <a:pt x="76" y="157"/>
                </a:cubicBezTo>
                <a:cubicBezTo>
                  <a:pt x="81" y="158"/>
                  <a:pt x="81" y="158"/>
                  <a:pt x="81" y="158"/>
                </a:cubicBezTo>
                <a:cubicBezTo>
                  <a:pt x="81" y="158"/>
                  <a:pt x="81" y="169"/>
                  <a:pt x="81" y="169"/>
                </a:cubicBezTo>
                <a:cubicBezTo>
                  <a:pt x="97" y="169"/>
                  <a:pt x="111" y="162"/>
                  <a:pt x="122" y="152"/>
                </a:cubicBezTo>
                <a:cubicBezTo>
                  <a:pt x="123" y="151"/>
                  <a:pt x="115" y="145"/>
                  <a:pt x="115" y="145"/>
                </a:cubicBezTo>
                <a:cubicBezTo>
                  <a:pt x="118" y="140"/>
                  <a:pt x="118" y="140"/>
                  <a:pt x="118" y="140"/>
                </a:cubicBezTo>
                <a:cubicBezTo>
                  <a:pt x="118" y="140"/>
                  <a:pt x="127" y="146"/>
                  <a:pt x="127" y="145"/>
                </a:cubicBezTo>
                <a:cubicBezTo>
                  <a:pt x="135" y="136"/>
                  <a:pt x="139" y="124"/>
                  <a:pt x="140" y="111"/>
                </a:cubicBezTo>
                <a:cubicBezTo>
                  <a:pt x="140" y="111"/>
                  <a:pt x="128" y="111"/>
                  <a:pt x="128" y="111"/>
                </a:cubicBezTo>
                <a:cubicBezTo>
                  <a:pt x="127" y="105"/>
                  <a:pt x="127" y="105"/>
                  <a:pt x="127" y="105"/>
                </a:cubicBezTo>
                <a:cubicBezTo>
                  <a:pt x="127" y="105"/>
                  <a:pt x="137" y="105"/>
                  <a:pt x="140" y="105"/>
                </a:cubicBezTo>
                <a:cubicBezTo>
                  <a:pt x="139" y="92"/>
                  <a:pt x="134" y="80"/>
                  <a:pt x="127" y="71"/>
                </a:cubicBezTo>
                <a:close/>
                <a:moveTo>
                  <a:pt x="78" y="123"/>
                </a:moveTo>
                <a:cubicBezTo>
                  <a:pt x="73" y="123"/>
                  <a:pt x="69" y="119"/>
                  <a:pt x="69" y="114"/>
                </a:cubicBezTo>
                <a:cubicBezTo>
                  <a:pt x="69" y="106"/>
                  <a:pt x="75" y="105"/>
                  <a:pt x="75" y="105"/>
                </a:cubicBezTo>
                <a:cubicBezTo>
                  <a:pt x="75" y="94"/>
                  <a:pt x="75" y="56"/>
                  <a:pt x="75" y="56"/>
                </a:cubicBezTo>
                <a:cubicBezTo>
                  <a:pt x="75" y="54"/>
                  <a:pt x="77" y="53"/>
                  <a:pt x="78" y="53"/>
                </a:cubicBezTo>
                <a:cubicBezTo>
                  <a:pt x="80" y="53"/>
                  <a:pt x="81" y="54"/>
                  <a:pt x="81" y="56"/>
                </a:cubicBezTo>
                <a:cubicBezTo>
                  <a:pt x="81" y="56"/>
                  <a:pt x="81" y="93"/>
                  <a:pt x="81" y="105"/>
                </a:cubicBezTo>
                <a:cubicBezTo>
                  <a:pt x="81" y="105"/>
                  <a:pt x="87" y="106"/>
                  <a:pt x="87" y="114"/>
                </a:cubicBezTo>
                <a:cubicBezTo>
                  <a:pt x="87" y="119"/>
                  <a:pt x="83" y="123"/>
                  <a:pt x="78" y="123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07"/>
          <p:cNvSpPr>
            <a:spLocks noEditPoints="1"/>
          </p:cNvSpPr>
          <p:nvPr/>
        </p:nvSpPr>
        <p:spPr bwMode="auto">
          <a:xfrm>
            <a:off x="5934075" y="4832351"/>
            <a:ext cx="438150" cy="414338"/>
          </a:xfrm>
          <a:custGeom>
            <a:avLst/>
            <a:gdLst>
              <a:gd name="T0" fmla="*/ 94 w 197"/>
              <a:gd name="T1" fmla="*/ 124 h 186"/>
              <a:gd name="T2" fmla="*/ 94 w 197"/>
              <a:gd name="T3" fmla="*/ 108 h 186"/>
              <a:gd name="T4" fmla="*/ 109 w 197"/>
              <a:gd name="T5" fmla="*/ 93 h 186"/>
              <a:gd name="T6" fmla="*/ 22 w 197"/>
              <a:gd name="T7" fmla="*/ 93 h 186"/>
              <a:gd name="T8" fmla="*/ 164 w 197"/>
              <a:gd name="T9" fmla="*/ 32 h 186"/>
              <a:gd name="T10" fmla="*/ 94 w 197"/>
              <a:gd name="T11" fmla="*/ 186 h 186"/>
              <a:gd name="T12" fmla="*/ 93 w 197"/>
              <a:gd name="T13" fmla="*/ 164 h 186"/>
              <a:gd name="T14" fmla="*/ 165 w 197"/>
              <a:gd name="T15" fmla="*/ 93 h 186"/>
              <a:gd name="T16" fmla="*/ 197 w 197"/>
              <a:gd name="T17" fmla="*/ 93 h 186"/>
              <a:gd name="T18" fmla="*/ 59 w 197"/>
              <a:gd name="T19" fmla="*/ 140 h 186"/>
              <a:gd name="T20" fmla="*/ 57 w 197"/>
              <a:gd name="T21" fmla="*/ 146 h 186"/>
              <a:gd name="T22" fmla="*/ 49 w 197"/>
              <a:gd name="T23" fmla="*/ 123 h 186"/>
              <a:gd name="T24" fmla="*/ 59 w 197"/>
              <a:gd name="T25" fmla="*/ 108 h 186"/>
              <a:gd name="T26" fmla="*/ 58 w 197"/>
              <a:gd name="T27" fmla="*/ 113 h 186"/>
              <a:gd name="T28" fmla="*/ 91 w 197"/>
              <a:gd name="T29" fmla="*/ 147 h 186"/>
              <a:gd name="T30" fmla="*/ 86 w 197"/>
              <a:gd name="T31" fmla="*/ 149 h 186"/>
              <a:gd name="T32" fmla="*/ 78 w 197"/>
              <a:gd name="T33" fmla="*/ 134 h 186"/>
              <a:gd name="T34" fmla="*/ 97 w 197"/>
              <a:gd name="T35" fmla="*/ 153 h 186"/>
              <a:gd name="T36" fmla="*/ 102 w 197"/>
              <a:gd name="T37" fmla="*/ 151 h 186"/>
              <a:gd name="T38" fmla="*/ 109 w 197"/>
              <a:gd name="T39" fmla="*/ 131 h 186"/>
              <a:gd name="T40" fmla="*/ 110 w 197"/>
              <a:gd name="T41" fmla="*/ 126 h 186"/>
              <a:gd name="T42" fmla="*/ 121 w 197"/>
              <a:gd name="T43" fmla="*/ 51 h 186"/>
              <a:gd name="T44" fmla="*/ 130 w 197"/>
              <a:gd name="T45" fmla="*/ 138 h 186"/>
              <a:gd name="T46" fmla="*/ 125 w 197"/>
              <a:gd name="T47" fmla="*/ 136 h 186"/>
              <a:gd name="T48" fmla="*/ 141 w 197"/>
              <a:gd name="T49" fmla="*/ 132 h 186"/>
              <a:gd name="T50" fmla="*/ 142 w 197"/>
              <a:gd name="T51" fmla="*/ 126 h 186"/>
              <a:gd name="T52" fmla="*/ 124 w 197"/>
              <a:gd name="T53" fmla="*/ 69 h 186"/>
              <a:gd name="T54" fmla="*/ 155 w 197"/>
              <a:gd name="T55" fmla="*/ 71 h 186"/>
              <a:gd name="T56" fmla="*/ 151 w 197"/>
              <a:gd name="T57" fmla="*/ 75 h 186"/>
              <a:gd name="T58" fmla="*/ 147 w 197"/>
              <a:gd name="T59" fmla="*/ 83 h 186"/>
              <a:gd name="T60" fmla="*/ 151 w 197"/>
              <a:gd name="T61" fmla="*/ 87 h 186"/>
              <a:gd name="T62" fmla="*/ 120 w 197"/>
              <a:gd name="T63" fmla="*/ 37 h 186"/>
              <a:gd name="T64" fmla="*/ 138 w 197"/>
              <a:gd name="T65" fmla="*/ 99 h 186"/>
              <a:gd name="T66" fmla="*/ 134 w 197"/>
              <a:gd name="T67" fmla="*/ 102 h 186"/>
              <a:gd name="T68" fmla="*/ 46 w 197"/>
              <a:gd name="T69" fmla="*/ 64 h 186"/>
              <a:gd name="T70" fmla="*/ 46 w 197"/>
              <a:gd name="T71" fmla="*/ 58 h 186"/>
              <a:gd name="T72" fmla="*/ 31 w 197"/>
              <a:gd name="T73" fmla="*/ 111 h 186"/>
              <a:gd name="T74" fmla="*/ 38 w 197"/>
              <a:gd name="T75" fmla="*/ 67 h 186"/>
              <a:gd name="T76" fmla="*/ 38 w 197"/>
              <a:gd name="T77" fmla="*/ 72 h 186"/>
              <a:gd name="T78" fmla="*/ 53 w 197"/>
              <a:gd name="T79" fmla="*/ 89 h 186"/>
              <a:gd name="T80" fmla="*/ 51 w 197"/>
              <a:gd name="T81" fmla="*/ 84 h 186"/>
              <a:gd name="T82" fmla="*/ 41 w 197"/>
              <a:gd name="T83" fmla="*/ 89 h 186"/>
              <a:gd name="T84" fmla="*/ 66 w 197"/>
              <a:gd name="T85" fmla="*/ 41 h 186"/>
              <a:gd name="T86" fmla="*/ 62 w 197"/>
              <a:gd name="T87" fmla="*/ 37 h 186"/>
              <a:gd name="T88" fmla="*/ 94 w 197"/>
              <a:gd name="T89" fmla="*/ 49 h 186"/>
              <a:gd name="T90" fmla="*/ 98 w 197"/>
              <a:gd name="T91" fmla="*/ 53 h 186"/>
              <a:gd name="T92" fmla="*/ 69 w 197"/>
              <a:gd name="T93" fmla="*/ 58 h 186"/>
              <a:gd name="T94" fmla="*/ 86 w 197"/>
              <a:gd name="T95" fmla="*/ 41 h 186"/>
              <a:gd name="T96" fmla="*/ 82 w 197"/>
              <a:gd name="T97" fmla="*/ 45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97" h="186">
                <a:moveTo>
                  <a:pt x="94" y="61"/>
                </a:moveTo>
                <a:cubicBezTo>
                  <a:pt x="76" y="61"/>
                  <a:pt x="62" y="75"/>
                  <a:pt x="62" y="93"/>
                </a:cubicBezTo>
                <a:cubicBezTo>
                  <a:pt x="62" y="110"/>
                  <a:pt x="76" y="124"/>
                  <a:pt x="94" y="124"/>
                </a:cubicBezTo>
                <a:cubicBezTo>
                  <a:pt x="111" y="124"/>
                  <a:pt x="125" y="110"/>
                  <a:pt x="125" y="93"/>
                </a:cubicBezTo>
                <a:cubicBezTo>
                  <a:pt x="125" y="75"/>
                  <a:pt x="111" y="61"/>
                  <a:pt x="94" y="61"/>
                </a:cubicBezTo>
                <a:close/>
                <a:moveTo>
                  <a:pt x="94" y="108"/>
                </a:moveTo>
                <a:cubicBezTo>
                  <a:pt x="85" y="108"/>
                  <a:pt x="78" y="101"/>
                  <a:pt x="78" y="93"/>
                </a:cubicBezTo>
                <a:cubicBezTo>
                  <a:pt x="78" y="84"/>
                  <a:pt x="85" y="77"/>
                  <a:pt x="94" y="77"/>
                </a:cubicBezTo>
                <a:cubicBezTo>
                  <a:pt x="102" y="77"/>
                  <a:pt x="109" y="84"/>
                  <a:pt x="109" y="93"/>
                </a:cubicBezTo>
                <a:cubicBezTo>
                  <a:pt x="109" y="101"/>
                  <a:pt x="102" y="108"/>
                  <a:pt x="94" y="108"/>
                </a:cubicBezTo>
                <a:close/>
                <a:moveTo>
                  <a:pt x="93" y="164"/>
                </a:moveTo>
                <a:cubicBezTo>
                  <a:pt x="53" y="164"/>
                  <a:pt x="22" y="132"/>
                  <a:pt x="22" y="93"/>
                </a:cubicBezTo>
                <a:cubicBezTo>
                  <a:pt x="22" y="53"/>
                  <a:pt x="53" y="22"/>
                  <a:pt x="93" y="22"/>
                </a:cubicBezTo>
                <a:cubicBezTo>
                  <a:pt x="115" y="22"/>
                  <a:pt x="135" y="32"/>
                  <a:pt x="148" y="48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47" y="12"/>
                  <a:pt x="122" y="0"/>
                  <a:pt x="94" y="0"/>
                </a:cubicBezTo>
                <a:cubicBezTo>
                  <a:pt x="42" y="0"/>
                  <a:pt x="0" y="41"/>
                  <a:pt x="0" y="93"/>
                </a:cubicBezTo>
                <a:cubicBezTo>
                  <a:pt x="0" y="144"/>
                  <a:pt x="42" y="186"/>
                  <a:pt x="94" y="186"/>
                </a:cubicBezTo>
                <a:cubicBezTo>
                  <a:pt x="122" y="186"/>
                  <a:pt x="147" y="173"/>
                  <a:pt x="164" y="154"/>
                </a:cubicBezTo>
                <a:cubicBezTo>
                  <a:pt x="146" y="140"/>
                  <a:pt x="146" y="140"/>
                  <a:pt x="146" y="140"/>
                </a:cubicBezTo>
                <a:cubicBezTo>
                  <a:pt x="133" y="155"/>
                  <a:pt x="114" y="164"/>
                  <a:pt x="93" y="164"/>
                </a:cubicBezTo>
                <a:close/>
                <a:moveTo>
                  <a:pt x="180" y="36"/>
                </a:moveTo>
                <a:cubicBezTo>
                  <a:pt x="157" y="61"/>
                  <a:pt x="157" y="61"/>
                  <a:pt x="157" y="61"/>
                </a:cubicBezTo>
                <a:cubicBezTo>
                  <a:pt x="162" y="71"/>
                  <a:pt x="165" y="81"/>
                  <a:pt x="165" y="93"/>
                </a:cubicBezTo>
                <a:cubicBezTo>
                  <a:pt x="165" y="105"/>
                  <a:pt x="161" y="116"/>
                  <a:pt x="156" y="126"/>
                </a:cubicBezTo>
                <a:cubicBezTo>
                  <a:pt x="180" y="150"/>
                  <a:pt x="180" y="150"/>
                  <a:pt x="180" y="150"/>
                </a:cubicBezTo>
                <a:cubicBezTo>
                  <a:pt x="191" y="134"/>
                  <a:pt x="197" y="114"/>
                  <a:pt x="197" y="93"/>
                </a:cubicBezTo>
                <a:cubicBezTo>
                  <a:pt x="197" y="72"/>
                  <a:pt x="191" y="52"/>
                  <a:pt x="180" y="36"/>
                </a:cubicBezTo>
                <a:close/>
                <a:moveTo>
                  <a:pt x="57" y="146"/>
                </a:moveTo>
                <a:cubicBezTo>
                  <a:pt x="59" y="145"/>
                  <a:pt x="60" y="142"/>
                  <a:pt x="59" y="140"/>
                </a:cubicBezTo>
                <a:cubicBezTo>
                  <a:pt x="58" y="138"/>
                  <a:pt x="55" y="138"/>
                  <a:pt x="53" y="139"/>
                </a:cubicBezTo>
                <a:cubicBezTo>
                  <a:pt x="51" y="140"/>
                  <a:pt x="51" y="142"/>
                  <a:pt x="52" y="144"/>
                </a:cubicBezTo>
                <a:cubicBezTo>
                  <a:pt x="53" y="146"/>
                  <a:pt x="55" y="147"/>
                  <a:pt x="57" y="146"/>
                </a:cubicBezTo>
                <a:close/>
                <a:moveTo>
                  <a:pt x="53" y="130"/>
                </a:moveTo>
                <a:cubicBezTo>
                  <a:pt x="55" y="129"/>
                  <a:pt x="56" y="126"/>
                  <a:pt x="55" y="124"/>
                </a:cubicBezTo>
                <a:cubicBezTo>
                  <a:pt x="54" y="122"/>
                  <a:pt x="51" y="122"/>
                  <a:pt x="49" y="123"/>
                </a:cubicBezTo>
                <a:cubicBezTo>
                  <a:pt x="47" y="124"/>
                  <a:pt x="47" y="126"/>
                  <a:pt x="48" y="128"/>
                </a:cubicBezTo>
                <a:cubicBezTo>
                  <a:pt x="49" y="130"/>
                  <a:pt x="51" y="131"/>
                  <a:pt x="53" y="130"/>
                </a:cubicBezTo>
                <a:close/>
                <a:moveTo>
                  <a:pt x="59" y="108"/>
                </a:moveTo>
                <a:cubicBezTo>
                  <a:pt x="58" y="106"/>
                  <a:pt x="56" y="105"/>
                  <a:pt x="54" y="106"/>
                </a:cubicBezTo>
                <a:cubicBezTo>
                  <a:pt x="52" y="107"/>
                  <a:pt x="51" y="110"/>
                  <a:pt x="52" y="112"/>
                </a:cubicBezTo>
                <a:cubicBezTo>
                  <a:pt x="53" y="114"/>
                  <a:pt x="56" y="114"/>
                  <a:pt x="58" y="113"/>
                </a:cubicBezTo>
                <a:cubicBezTo>
                  <a:pt x="60" y="112"/>
                  <a:pt x="60" y="110"/>
                  <a:pt x="59" y="108"/>
                </a:cubicBezTo>
                <a:close/>
                <a:moveTo>
                  <a:pt x="86" y="149"/>
                </a:moveTo>
                <a:cubicBezTo>
                  <a:pt x="88" y="150"/>
                  <a:pt x="90" y="149"/>
                  <a:pt x="91" y="147"/>
                </a:cubicBezTo>
                <a:cubicBezTo>
                  <a:pt x="91" y="145"/>
                  <a:pt x="90" y="142"/>
                  <a:pt x="88" y="141"/>
                </a:cubicBezTo>
                <a:cubicBezTo>
                  <a:pt x="86" y="141"/>
                  <a:pt x="84" y="142"/>
                  <a:pt x="83" y="144"/>
                </a:cubicBezTo>
                <a:cubicBezTo>
                  <a:pt x="82" y="146"/>
                  <a:pt x="83" y="148"/>
                  <a:pt x="86" y="149"/>
                </a:cubicBezTo>
                <a:close/>
                <a:moveTo>
                  <a:pt x="81" y="126"/>
                </a:moveTo>
                <a:cubicBezTo>
                  <a:pt x="79" y="125"/>
                  <a:pt x="77" y="126"/>
                  <a:pt x="76" y="128"/>
                </a:cubicBezTo>
                <a:cubicBezTo>
                  <a:pt x="75" y="130"/>
                  <a:pt x="76" y="133"/>
                  <a:pt x="78" y="134"/>
                </a:cubicBezTo>
                <a:cubicBezTo>
                  <a:pt x="81" y="134"/>
                  <a:pt x="83" y="133"/>
                  <a:pt x="84" y="131"/>
                </a:cubicBezTo>
                <a:cubicBezTo>
                  <a:pt x="84" y="129"/>
                  <a:pt x="83" y="127"/>
                  <a:pt x="81" y="126"/>
                </a:cubicBezTo>
                <a:close/>
                <a:moveTo>
                  <a:pt x="97" y="153"/>
                </a:moveTo>
                <a:cubicBezTo>
                  <a:pt x="96" y="155"/>
                  <a:pt x="97" y="157"/>
                  <a:pt x="99" y="158"/>
                </a:cubicBezTo>
                <a:cubicBezTo>
                  <a:pt x="101" y="159"/>
                  <a:pt x="104" y="158"/>
                  <a:pt x="104" y="156"/>
                </a:cubicBezTo>
                <a:cubicBezTo>
                  <a:pt x="105" y="154"/>
                  <a:pt x="104" y="152"/>
                  <a:pt x="102" y="151"/>
                </a:cubicBezTo>
                <a:cubicBezTo>
                  <a:pt x="100" y="150"/>
                  <a:pt x="98" y="151"/>
                  <a:pt x="97" y="153"/>
                </a:cubicBezTo>
                <a:close/>
                <a:moveTo>
                  <a:pt x="110" y="126"/>
                </a:moveTo>
                <a:cubicBezTo>
                  <a:pt x="108" y="127"/>
                  <a:pt x="108" y="129"/>
                  <a:pt x="109" y="131"/>
                </a:cubicBezTo>
                <a:cubicBezTo>
                  <a:pt x="110" y="133"/>
                  <a:pt x="112" y="134"/>
                  <a:pt x="114" y="133"/>
                </a:cubicBezTo>
                <a:cubicBezTo>
                  <a:pt x="116" y="132"/>
                  <a:pt x="117" y="129"/>
                  <a:pt x="116" y="127"/>
                </a:cubicBezTo>
                <a:cubicBezTo>
                  <a:pt x="115" y="126"/>
                  <a:pt x="112" y="125"/>
                  <a:pt x="110" y="126"/>
                </a:cubicBezTo>
                <a:close/>
                <a:moveTo>
                  <a:pt x="128" y="47"/>
                </a:moveTo>
                <a:cubicBezTo>
                  <a:pt x="126" y="45"/>
                  <a:pt x="124" y="44"/>
                  <a:pt x="122" y="46"/>
                </a:cubicBezTo>
                <a:cubicBezTo>
                  <a:pt x="120" y="47"/>
                  <a:pt x="120" y="50"/>
                  <a:pt x="121" y="51"/>
                </a:cubicBezTo>
                <a:cubicBezTo>
                  <a:pt x="123" y="53"/>
                  <a:pt x="125" y="53"/>
                  <a:pt x="127" y="52"/>
                </a:cubicBezTo>
                <a:cubicBezTo>
                  <a:pt x="129" y="51"/>
                  <a:pt x="129" y="48"/>
                  <a:pt x="128" y="47"/>
                </a:cubicBezTo>
                <a:close/>
                <a:moveTo>
                  <a:pt x="130" y="138"/>
                </a:moveTo>
                <a:cubicBezTo>
                  <a:pt x="132" y="137"/>
                  <a:pt x="133" y="134"/>
                  <a:pt x="132" y="132"/>
                </a:cubicBezTo>
                <a:cubicBezTo>
                  <a:pt x="131" y="130"/>
                  <a:pt x="128" y="130"/>
                  <a:pt x="127" y="131"/>
                </a:cubicBezTo>
                <a:cubicBezTo>
                  <a:pt x="125" y="132"/>
                  <a:pt x="124" y="134"/>
                  <a:pt x="125" y="136"/>
                </a:cubicBezTo>
                <a:cubicBezTo>
                  <a:pt x="126" y="138"/>
                  <a:pt x="128" y="139"/>
                  <a:pt x="130" y="138"/>
                </a:cubicBezTo>
                <a:close/>
                <a:moveTo>
                  <a:pt x="142" y="126"/>
                </a:moveTo>
                <a:cubicBezTo>
                  <a:pt x="141" y="127"/>
                  <a:pt x="140" y="130"/>
                  <a:pt x="141" y="132"/>
                </a:cubicBezTo>
                <a:cubicBezTo>
                  <a:pt x="142" y="134"/>
                  <a:pt x="144" y="134"/>
                  <a:pt x="146" y="133"/>
                </a:cubicBezTo>
                <a:cubicBezTo>
                  <a:pt x="148" y="132"/>
                  <a:pt x="149" y="130"/>
                  <a:pt x="148" y="128"/>
                </a:cubicBezTo>
                <a:cubicBezTo>
                  <a:pt x="147" y="126"/>
                  <a:pt x="144" y="125"/>
                  <a:pt x="142" y="126"/>
                </a:cubicBezTo>
                <a:close/>
                <a:moveTo>
                  <a:pt x="120" y="63"/>
                </a:moveTo>
                <a:cubicBezTo>
                  <a:pt x="118" y="64"/>
                  <a:pt x="117" y="66"/>
                  <a:pt x="119" y="68"/>
                </a:cubicBezTo>
                <a:cubicBezTo>
                  <a:pt x="120" y="70"/>
                  <a:pt x="123" y="70"/>
                  <a:pt x="124" y="69"/>
                </a:cubicBezTo>
                <a:cubicBezTo>
                  <a:pt x="126" y="68"/>
                  <a:pt x="127" y="65"/>
                  <a:pt x="125" y="63"/>
                </a:cubicBezTo>
                <a:cubicBezTo>
                  <a:pt x="124" y="62"/>
                  <a:pt x="121" y="61"/>
                  <a:pt x="120" y="63"/>
                </a:cubicBezTo>
                <a:close/>
                <a:moveTo>
                  <a:pt x="155" y="71"/>
                </a:moveTo>
                <a:cubicBezTo>
                  <a:pt x="155" y="69"/>
                  <a:pt x="153" y="67"/>
                  <a:pt x="151" y="67"/>
                </a:cubicBezTo>
                <a:cubicBezTo>
                  <a:pt x="149" y="67"/>
                  <a:pt x="147" y="69"/>
                  <a:pt x="147" y="71"/>
                </a:cubicBezTo>
                <a:cubicBezTo>
                  <a:pt x="147" y="73"/>
                  <a:pt x="149" y="75"/>
                  <a:pt x="151" y="75"/>
                </a:cubicBezTo>
                <a:cubicBezTo>
                  <a:pt x="153" y="75"/>
                  <a:pt x="155" y="73"/>
                  <a:pt x="155" y="71"/>
                </a:cubicBezTo>
                <a:close/>
                <a:moveTo>
                  <a:pt x="151" y="87"/>
                </a:moveTo>
                <a:cubicBezTo>
                  <a:pt x="151" y="85"/>
                  <a:pt x="149" y="83"/>
                  <a:pt x="147" y="83"/>
                </a:cubicBezTo>
                <a:cubicBezTo>
                  <a:pt x="145" y="83"/>
                  <a:pt x="143" y="84"/>
                  <a:pt x="143" y="87"/>
                </a:cubicBezTo>
                <a:cubicBezTo>
                  <a:pt x="143" y="89"/>
                  <a:pt x="144" y="91"/>
                  <a:pt x="147" y="91"/>
                </a:cubicBezTo>
                <a:cubicBezTo>
                  <a:pt x="149" y="91"/>
                  <a:pt x="151" y="89"/>
                  <a:pt x="151" y="87"/>
                </a:cubicBezTo>
                <a:close/>
                <a:moveTo>
                  <a:pt x="116" y="30"/>
                </a:moveTo>
                <a:cubicBezTo>
                  <a:pt x="114" y="32"/>
                  <a:pt x="114" y="34"/>
                  <a:pt x="115" y="36"/>
                </a:cubicBezTo>
                <a:cubicBezTo>
                  <a:pt x="116" y="38"/>
                  <a:pt x="119" y="38"/>
                  <a:pt x="120" y="37"/>
                </a:cubicBezTo>
                <a:cubicBezTo>
                  <a:pt x="122" y="36"/>
                  <a:pt x="123" y="33"/>
                  <a:pt x="121" y="31"/>
                </a:cubicBezTo>
                <a:cubicBezTo>
                  <a:pt x="120" y="30"/>
                  <a:pt x="117" y="29"/>
                  <a:pt x="116" y="30"/>
                </a:cubicBezTo>
                <a:close/>
                <a:moveTo>
                  <a:pt x="138" y="99"/>
                </a:moveTo>
                <a:cubicBezTo>
                  <a:pt x="138" y="96"/>
                  <a:pt x="137" y="95"/>
                  <a:pt x="134" y="94"/>
                </a:cubicBezTo>
                <a:cubicBezTo>
                  <a:pt x="132" y="94"/>
                  <a:pt x="130" y="96"/>
                  <a:pt x="130" y="98"/>
                </a:cubicBezTo>
                <a:cubicBezTo>
                  <a:pt x="130" y="101"/>
                  <a:pt x="132" y="102"/>
                  <a:pt x="134" y="102"/>
                </a:cubicBezTo>
                <a:cubicBezTo>
                  <a:pt x="137" y="103"/>
                  <a:pt x="138" y="101"/>
                  <a:pt x="138" y="99"/>
                </a:cubicBezTo>
                <a:close/>
                <a:moveTo>
                  <a:pt x="46" y="58"/>
                </a:moveTo>
                <a:cubicBezTo>
                  <a:pt x="44" y="60"/>
                  <a:pt x="44" y="62"/>
                  <a:pt x="46" y="64"/>
                </a:cubicBezTo>
                <a:cubicBezTo>
                  <a:pt x="48" y="66"/>
                  <a:pt x="50" y="66"/>
                  <a:pt x="52" y="64"/>
                </a:cubicBezTo>
                <a:cubicBezTo>
                  <a:pt x="53" y="62"/>
                  <a:pt x="53" y="60"/>
                  <a:pt x="52" y="58"/>
                </a:cubicBezTo>
                <a:cubicBezTo>
                  <a:pt x="50" y="57"/>
                  <a:pt x="48" y="57"/>
                  <a:pt x="46" y="58"/>
                </a:cubicBezTo>
                <a:close/>
                <a:moveTo>
                  <a:pt x="33" y="104"/>
                </a:moveTo>
                <a:cubicBezTo>
                  <a:pt x="31" y="103"/>
                  <a:pt x="28" y="104"/>
                  <a:pt x="28" y="106"/>
                </a:cubicBezTo>
                <a:cubicBezTo>
                  <a:pt x="27" y="109"/>
                  <a:pt x="28" y="111"/>
                  <a:pt x="31" y="111"/>
                </a:cubicBezTo>
                <a:cubicBezTo>
                  <a:pt x="33" y="112"/>
                  <a:pt x="35" y="111"/>
                  <a:pt x="35" y="109"/>
                </a:cubicBezTo>
                <a:cubicBezTo>
                  <a:pt x="36" y="106"/>
                  <a:pt x="35" y="104"/>
                  <a:pt x="33" y="104"/>
                </a:cubicBezTo>
                <a:close/>
                <a:moveTo>
                  <a:pt x="38" y="67"/>
                </a:moveTo>
                <a:cubicBezTo>
                  <a:pt x="36" y="65"/>
                  <a:pt x="33" y="65"/>
                  <a:pt x="32" y="67"/>
                </a:cubicBezTo>
                <a:cubicBezTo>
                  <a:pt x="30" y="68"/>
                  <a:pt x="30" y="71"/>
                  <a:pt x="32" y="72"/>
                </a:cubicBezTo>
                <a:cubicBezTo>
                  <a:pt x="33" y="74"/>
                  <a:pt x="36" y="74"/>
                  <a:pt x="38" y="72"/>
                </a:cubicBezTo>
                <a:cubicBezTo>
                  <a:pt x="39" y="71"/>
                  <a:pt x="39" y="68"/>
                  <a:pt x="38" y="67"/>
                </a:cubicBezTo>
                <a:close/>
                <a:moveTo>
                  <a:pt x="51" y="84"/>
                </a:moveTo>
                <a:cubicBezTo>
                  <a:pt x="50" y="86"/>
                  <a:pt x="51" y="88"/>
                  <a:pt x="53" y="89"/>
                </a:cubicBezTo>
                <a:cubicBezTo>
                  <a:pt x="56" y="89"/>
                  <a:pt x="58" y="88"/>
                  <a:pt x="58" y="86"/>
                </a:cubicBezTo>
                <a:cubicBezTo>
                  <a:pt x="59" y="84"/>
                  <a:pt x="58" y="81"/>
                  <a:pt x="55" y="81"/>
                </a:cubicBezTo>
                <a:cubicBezTo>
                  <a:pt x="53" y="80"/>
                  <a:pt x="51" y="81"/>
                  <a:pt x="51" y="84"/>
                </a:cubicBezTo>
                <a:close/>
                <a:moveTo>
                  <a:pt x="39" y="97"/>
                </a:moveTo>
                <a:cubicBezTo>
                  <a:pt x="41" y="98"/>
                  <a:pt x="43" y="96"/>
                  <a:pt x="44" y="94"/>
                </a:cubicBezTo>
                <a:cubicBezTo>
                  <a:pt x="44" y="92"/>
                  <a:pt x="43" y="90"/>
                  <a:pt x="41" y="89"/>
                </a:cubicBezTo>
                <a:cubicBezTo>
                  <a:pt x="39" y="89"/>
                  <a:pt x="36" y="90"/>
                  <a:pt x="36" y="92"/>
                </a:cubicBezTo>
                <a:cubicBezTo>
                  <a:pt x="35" y="94"/>
                  <a:pt x="37" y="96"/>
                  <a:pt x="39" y="97"/>
                </a:cubicBezTo>
                <a:close/>
                <a:moveTo>
                  <a:pt x="66" y="41"/>
                </a:moveTo>
                <a:cubicBezTo>
                  <a:pt x="68" y="41"/>
                  <a:pt x="70" y="39"/>
                  <a:pt x="70" y="37"/>
                </a:cubicBezTo>
                <a:cubicBezTo>
                  <a:pt x="70" y="35"/>
                  <a:pt x="68" y="33"/>
                  <a:pt x="66" y="33"/>
                </a:cubicBezTo>
                <a:cubicBezTo>
                  <a:pt x="64" y="33"/>
                  <a:pt x="62" y="35"/>
                  <a:pt x="62" y="37"/>
                </a:cubicBezTo>
                <a:cubicBezTo>
                  <a:pt x="62" y="39"/>
                  <a:pt x="64" y="41"/>
                  <a:pt x="66" y="41"/>
                </a:cubicBezTo>
                <a:close/>
                <a:moveTo>
                  <a:pt x="98" y="53"/>
                </a:moveTo>
                <a:cubicBezTo>
                  <a:pt x="98" y="51"/>
                  <a:pt x="96" y="49"/>
                  <a:pt x="94" y="49"/>
                </a:cubicBezTo>
                <a:cubicBezTo>
                  <a:pt x="92" y="49"/>
                  <a:pt x="90" y="51"/>
                  <a:pt x="90" y="53"/>
                </a:cubicBezTo>
                <a:cubicBezTo>
                  <a:pt x="90" y="55"/>
                  <a:pt x="92" y="57"/>
                  <a:pt x="94" y="57"/>
                </a:cubicBezTo>
                <a:cubicBezTo>
                  <a:pt x="96" y="57"/>
                  <a:pt x="98" y="55"/>
                  <a:pt x="98" y="53"/>
                </a:cubicBezTo>
                <a:close/>
                <a:moveTo>
                  <a:pt x="63" y="64"/>
                </a:moveTo>
                <a:cubicBezTo>
                  <a:pt x="65" y="66"/>
                  <a:pt x="67" y="66"/>
                  <a:pt x="69" y="64"/>
                </a:cubicBezTo>
                <a:cubicBezTo>
                  <a:pt x="70" y="62"/>
                  <a:pt x="70" y="60"/>
                  <a:pt x="69" y="58"/>
                </a:cubicBezTo>
                <a:cubicBezTo>
                  <a:pt x="67" y="57"/>
                  <a:pt x="65" y="57"/>
                  <a:pt x="63" y="58"/>
                </a:cubicBezTo>
                <a:cubicBezTo>
                  <a:pt x="61" y="60"/>
                  <a:pt x="61" y="62"/>
                  <a:pt x="63" y="64"/>
                </a:cubicBezTo>
                <a:close/>
                <a:moveTo>
                  <a:pt x="86" y="41"/>
                </a:moveTo>
                <a:cubicBezTo>
                  <a:pt x="86" y="39"/>
                  <a:pt x="84" y="37"/>
                  <a:pt x="82" y="37"/>
                </a:cubicBezTo>
                <a:cubicBezTo>
                  <a:pt x="80" y="37"/>
                  <a:pt x="78" y="39"/>
                  <a:pt x="78" y="41"/>
                </a:cubicBezTo>
                <a:cubicBezTo>
                  <a:pt x="78" y="43"/>
                  <a:pt x="80" y="45"/>
                  <a:pt x="82" y="45"/>
                </a:cubicBezTo>
                <a:cubicBezTo>
                  <a:pt x="84" y="45"/>
                  <a:pt x="86" y="43"/>
                  <a:pt x="86" y="41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108"/>
          <p:cNvSpPr>
            <a:spLocks noEditPoints="1"/>
          </p:cNvSpPr>
          <p:nvPr/>
        </p:nvSpPr>
        <p:spPr bwMode="auto">
          <a:xfrm>
            <a:off x="6532563" y="4816476"/>
            <a:ext cx="303213" cy="446088"/>
          </a:xfrm>
          <a:custGeom>
            <a:avLst/>
            <a:gdLst>
              <a:gd name="T0" fmla="*/ 80 w 136"/>
              <a:gd name="T1" fmla="*/ 24 h 200"/>
              <a:gd name="T2" fmla="*/ 80 w 136"/>
              <a:gd name="T3" fmla="*/ 0 h 200"/>
              <a:gd name="T4" fmla="*/ 136 w 136"/>
              <a:gd name="T5" fmla="*/ 0 h 200"/>
              <a:gd name="T6" fmla="*/ 136 w 136"/>
              <a:gd name="T7" fmla="*/ 24 h 200"/>
              <a:gd name="T8" fmla="*/ 80 w 136"/>
              <a:gd name="T9" fmla="*/ 24 h 200"/>
              <a:gd name="T10" fmla="*/ 88 w 136"/>
              <a:gd name="T11" fmla="*/ 43 h 200"/>
              <a:gd name="T12" fmla="*/ 88 w 136"/>
              <a:gd name="T13" fmla="*/ 28 h 200"/>
              <a:gd name="T14" fmla="*/ 128 w 136"/>
              <a:gd name="T15" fmla="*/ 28 h 200"/>
              <a:gd name="T16" fmla="*/ 128 w 136"/>
              <a:gd name="T17" fmla="*/ 94 h 200"/>
              <a:gd name="T18" fmla="*/ 128 w 136"/>
              <a:gd name="T19" fmla="*/ 164 h 200"/>
              <a:gd name="T20" fmla="*/ 128 w 136"/>
              <a:gd name="T21" fmla="*/ 180 h 200"/>
              <a:gd name="T22" fmla="*/ 108 w 136"/>
              <a:gd name="T23" fmla="*/ 200 h 200"/>
              <a:gd name="T24" fmla="*/ 20 w 136"/>
              <a:gd name="T25" fmla="*/ 200 h 200"/>
              <a:gd name="T26" fmla="*/ 0 w 136"/>
              <a:gd name="T27" fmla="*/ 180 h 200"/>
              <a:gd name="T28" fmla="*/ 0 w 136"/>
              <a:gd name="T29" fmla="*/ 99 h 200"/>
              <a:gd name="T30" fmla="*/ 20 w 136"/>
              <a:gd name="T31" fmla="*/ 74 h 200"/>
              <a:gd name="T32" fmla="*/ 88 w 136"/>
              <a:gd name="T33" fmla="*/ 44 h 200"/>
              <a:gd name="T34" fmla="*/ 88 w 136"/>
              <a:gd name="T35" fmla="*/ 43 h 200"/>
              <a:gd name="T36" fmla="*/ 46 w 136"/>
              <a:gd name="T37" fmla="*/ 143 h 200"/>
              <a:gd name="T38" fmla="*/ 70 w 136"/>
              <a:gd name="T39" fmla="*/ 166 h 200"/>
              <a:gd name="T40" fmla="*/ 93 w 136"/>
              <a:gd name="T41" fmla="*/ 143 h 200"/>
              <a:gd name="T42" fmla="*/ 70 w 136"/>
              <a:gd name="T43" fmla="*/ 91 h 200"/>
              <a:gd name="T44" fmla="*/ 46 w 136"/>
              <a:gd name="T45" fmla="*/ 143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6" h="200">
                <a:moveTo>
                  <a:pt x="80" y="24"/>
                </a:moveTo>
                <a:cubicBezTo>
                  <a:pt x="80" y="0"/>
                  <a:pt x="80" y="0"/>
                  <a:pt x="80" y="0"/>
                </a:cubicBezTo>
                <a:cubicBezTo>
                  <a:pt x="136" y="0"/>
                  <a:pt x="136" y="0"/>
                  <a:pt x="136" y="0"/>
                </a:cubicBezTo>
                <a:cubicBezTo>
                  <a:pt x="136" y="24"/>
                  <a:pt x="136" y="24"/>
                  <a:pt x="136" y="24"/>
                </a:cubicBezTo>
                <a:lnTo>
                  <a:pt x="80" y="24"/>
                </a:lnTo>
                <a:close/>
                <a:moveTo>
                  <a:pt x="88" y="43"/>
                </a:moveTo>
                <a:cubicBezTo>
                  <a:pt x="88" y="28"/>
                  <a:pt x="88" y="28"/>
                  <a:pt x="88" y="28"/>
                </a:cubicBezTo>
                <a:cubicBezTo>
                  <a:pt x="128" y="28"/>
                  <a:pt x="128" y="28"/>
                  <a:pt x="128" y="28"/>
                </a:cubicBezTo>
                <a:cubicBezTo>
                  <a:pt x="128" y="94"/>
                  <a:pt x="128" y="94"/>
                  <a:pt x="128" y="94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28" y="180"/>
                  <a:pt x="128" y="180"/>
                  <a:pt x="128" y="180"/>
                </a:cubicBezTo>
                <a:cubicBezTo>
                  <a:pt x="128" y="191"/>
                  <a:pt x="119" y="200"/>
                  <a:pt x="108" y="200"/>
                </a:cubicBez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84"/>
                  <a:pt x="8" y="80"/>
                  <a:pt x="20" y="74"/>
                </a:cubicBezTo>
                <a:cubicBezTo>
                  <a:pt x="20" y="74"/>
                  <a:pt x="54" y="59"/>
                  <a:pt x="88" y="44"/>
                </a:cubicBezTo>
                <a:cubicBezTo>
                  <a:pt x="88" y="43"/>
                  <a:pt x="88" y="43"/>
                  <a:pt x="88" y="43"/>
                </a:cubicBezTo>
                <a:close/>
                <a:moveTo>
                  <a:pt x="46" y="143"/>
                </a:moveTo>
                <a:cubicBezTo>
                  <a:pt x="46" y="156"/>
                  <a:pt x="57" y="166"/>
                  <a:pt x="70" y="166"/>
                </a:cubicBezTo>
                <a:cubicBezTo>
                  <a:pt x="83" y="166"/>
                  <a:pt x="93" y="156"/>
                  <a:pt x="93" y="143"/>
                </a:cubicBezTo>
                <a:cubicBezTo>
                  <a:pt x="93" y="130"/>
                  <a:pt x="70" y="91"/>
                  <a:pt x="70" y="91"/>
                </a:cubicBezTo>
                <a:cubicBezTo>
                  <a:pt x="70" y="91"/>
                  <a:pt x="46" y="130"/>
                  <a:pt x="46" y="143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109"/>
          <p:cNvSpPr>
            <a:spLocks noEditPoints="1"/>
          </p:cNvSpPr>
          <p:nvPr/>
        </p:nvSpPr>
        <p:spPr bwMode="auto">
          <a:xfrm>
            <a:off x="7021513" y="4822826"/>
            <a:ext cx="446088" cy="420688"/>
          </a:xfrm>
          <a:custGeom>
            <a:avLst/>
            <a:gdLst>
              <a:gd name="T0" fmla="*/ 0 w 200"/>
              <a:gd name="T1" fmla="*/ 173 h 189"/>
              <a:gd name="T2" fmla="*/ 200 w 200"/>
              <a:gd name="T3" fmla="*/ 189 h 189"/>
              <a:gd name="T4" fmla="*/ 48 w 200"/>
              <a:gd name="T5" fmla="*/ 113 h 189"/>
              <a:gd name="T6" fmla="*/ 59 w 200"/>
              <a:gd name="T7" fmla="*/ 109 h 189"/>
              <a:gd name="T8" fmla="*/ 71 w 200"/>
              <a:gd name="T9" fmla="*/ 92 h 189"/>
              <a:gd name="T10" fmla="*/ 138 w 200"/>
              <a:gd name="T11" fmla="*/ 109 h 189"/>
              <a:gd name="T12" fmla="*/ 148 w 200"/>
              <a:gd name="T13" fmla="*/ 109 h 189"/>
              <a:gd name="T14" fmla="*/ 148 w 200"/>
              <a:gd name="T15" fmla="*/ 117 h 189"/>
              <a:gd name="T16" fmla="*/ 152 w 200"/>
              <a:gd name="T17" fmla="*/ 127 h 189"/>
              <a:gd name="T18" fmla="*/ 152 w 200"/>
              <a:gd name="T19" fmla="*/ 153 h 189"/>
              <a:gd name="T20" fmla="*/ 128 w 200"/>
              <a:gd name="T21" fmla="*/ 169 h 189"/>
              <a:gd name="T22" fmla="*/ 72 w 200"/>
              <a:gd name="T23" fmla="*/ 152 h 189"/>
              <a:gd name="T24" fmla="*/ 48 w 200"/>
              <a:gd name="T25" fmla="*/ 169 h 189"/>
              <a:gd name="T26" fmla="*/ 48 w 200"/>
              <a:gd name="T27" fmla="*/ 140 h 189"/>
              <a:gd name="T28" fmla="*/ 55 w 200"/>
              <a:gd name="T29" fmla="*/ 117 h 189"/>
              <a:gd name="T30" fmla="*/ 48 w 200"/>
              <a:gd name="T31" fmla="*/ 113 h 189"/>
              <a:gd name="T32" fmla="*/ 74 w 200"/>
              <a:gd name="T33" fmla="*/ 101 h 189"/>
              <a:gd name="T34" fmla="*/ 136 w 200"/>
              <a:gd name="T35" fmla="*/ 117 h 189"/>
              <a:gd name="T36" fmla="*/ 128 w 200"/>
              <a:gd name="T37" fmla="*/ 132 h 189"/>
              <a:gd name="T38" fmla="*/ 141 w 200"/>
              <a:gd name="T39" fmla="*/ 127 h 189"/>
              <a:gd name="T40" fmla="*/ 128 w 200"/>
              <a:gd name="T41" fmla="*/ 122 h 189"/>
              <a:gd name="T42" fmla="*/ 128 w 200"/>
              <a:gd name="T43" fmla="*/ 132 h 189"/>
              <a:gd name="T44" fmla="*/ 71 w 200"/>
              <a:gd name="T45" fmla="*/ 132 h 189"/>
              <a:gd name="T46" fmla="*/ 71 w 200"/>
              <a:gd name="T47" fmla="*/ 122 h 189"/>
              <a:gd name="T48" fmla="*/ 58 w 200"/>
              <a:gd name="T49" fmla="*/ 127 h 189"/>
              <a:gd name="T50" fmla="*/ 184 w 200"/>
              <a:gd name="T51" fmla="*/ 169 h 189"/>
              <a:gd name="T52" fmla="*/ 164 w 200"/>
              <a:gd name="T53" fmla="*/ 69 h 189"/>
              <a:gd name="T54" fmla="*/ 36 w 200"/>
              <a:gd name="T55" fmla="*/ 169 h 189"/>
              <a:gd name="T56" fmla="*/ 16 w 200"/>
              <a:gd name="T57" fmla="*/ 69 h 189"/>
              <a:gd name="T58" fmla="*/ 16 w 200"/>
              <a:gd name="T59" fmla="*/ 21 h 189"/>
              <a:gd name="T60" fmla="*/ 155 w 200"/>
              <a:gd name="T61" fmla="*/ 21 h 189"/>
              <a:gd name="T62" fmla="*/ 199 w 200"/>
              <a:gd name="T63" fmla="*/ 69 h 189"/>
              <a:gd name="T64" fmla="*/ 184 w 200"/>
              <a:gd name="T65" fmla="*/ 169 h 189"/>
              <a:gd name="T66" fmla="*/ 51 w 200"/>
              <a:gd name="T67" fmla="*/ 0 h 189"/>
              <a:gd name="T68" fmla="*/ 154 w 200"/>
              <a:gd name="T69" fmla="*/ 17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0" h="189">
                <a:moveTo>
                  <a:pt x="0" y="189"/>
                </a:moveTo>
                <a:cubicBezTo>
                  <a:pt x="0" y="173"/>
                  <a:pt x="0" y="173"/>
                  <a:pt x="0" y="173"/>
                </a:cubicBezTo>
                <a:cubicBezTo>
                  <a:pt x="200" y="173"/>
                  <a:pt x="200" y="173"/>
                  <a:pt x="200" y="173"/>
                </a:cubicBezTo>
                <a:cubicBezTo>
                  <a:pt x="200" y="189"/>
                  <a:pt x="200" y="189"/>
                  <a:pt x="200" y="189"/>
                </a:cubicBezTo>
                <a:lnTo>
                  <a:pt x="0" y="189"/>
                </a:lnTo>
                <a:close/>
                <a:moveTo>
                  <a:pt x="48" y="113"/>
                </a:moveTo>
                <a:cubicBezTo>
                  <a:pt x="48" y="111"/>
                  <a:pt x="49" y="109"/>
                  <a:pt x="51" y="109"/>
                </a:cubicBezTo>
                <a:cubicBezTo>
                  <a:pt x="59" y="109"/>
                  <a:pt x="59" y="109"/>
                  <a:pt x="59" y="109"/>
                </a:cubicBezTo>
                <a:cubicBezTo>
                  <a:pt x="60" y="109"/>
                  <a:pt x="60" y="109"/>
                  <a:pt x="61" y="109"/>
                </a:cubicBezTo>
                <a:cubicBezTo>
                  <a:pt x="71" y="92"/>
                  <a:pt x="71" y="92"/>
                  <a:pt x="71" y="92"/>
                </a:cubicBezTo>
                <a:cubicBezTo>
                  <a:pt x="128" y="92"/>
                  <a:pt x="128" y="92"/>
                  <a:pt x="128" y="92"/>
                </a:cubicBezTo>
                <a:cubicBezTo>
                  <a:pt x="138" y="109"/>
                  <a:pt x="138" y="109"/>
                  <a:pt x="138" y="109"/>
                </a:cubicBezTo>
                <a:cubicBezTo>
                  <a:pt x="139" y="109"/>
                  <a:pt x="139" y="109"/>
                  <a:pt x="140" y="109"/>
                </a:cubicBezTo>
                <a:cubicBezTo>
                  <a:pt x="148" y="109"/>
                  <a:pt x="148" y="109"/>
                  <a:pt x="148" y="109"/>
                </a:cubicBezTo>
                <a:cubicBezTo>
                  <a:pt x="150" y="109"/>
                  <a:pt x="152" y="111"/>
                  <a:pt x="152" y="113"/>
                </a:cubicBezTo>
                <a:cubicBezTo>
                  <a:pt x="152" y="115"/>
                  <a:pt x="150" y="117"/>
                  <a:pt x="148" y="117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52" y="127"/>
                  <a:pt x="152" y="127"/>
                  <a:pt x="152" y="127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2" y="153"/>
                  <a:pt x="152" y="153"/>
                  <a:pt x="152" y="153"/>
                </a:cubicBezTo>
                <a:cubicBezTo>
                  <a:pt x="152" y="169"/>
                  <a:pt x="152" y="169"/>
                  <a:pt x="152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52"/>
                  <a:pt x="128" y="152"/>
                  <a:pt x="128" y="15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2" y="169"/>
                  <a:pt x="72" y="169"/>
                  <a:pt x="72" y="169"/>
                </a:cubicBezTo>
                <a:cubicBezTo>
                  <a:pt x="48" y="169"/>
                  <a:pt x="48" y="169"/>
                  <a:pt x="48" y="169"/>
                </a:cubicBezTo>
                <a:cubicBezTo>
                  <a:pt x="48" y="153"/>
                  <a:pt x="48" y="153"/>
                  <a:pt x="48" y="153"/>
                </a:cubicBezTo>
                <a:cubicBezTo>
                  <a:pt x="48" y="140"/>
                  <a:pt x="48" y="140"/>
                  <a:pt x="48" y="140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55" y="117"/>
                  <a:pt x="55" y="117"/>
                  <a:pt x="55" y="117"/>
                </a:cubicBezTo>
                <a:cubicBezTo>
                  <a:pt x="51" y="117"/>
                  <a:pt x="51" y="117"/>
                  <a:pt x="51" y="117"/>
                </a:cubicBezTo>
                <a:cubicBezTo>
                  <a:pt x="49" y="117"/>
                  <a:pt x="48" y="115"/>
                  <a:pt x="48" y="113"/>
                </a:cubicBezTo>
                <a:close/>
                <a:moveTo>
                  <a:pt x="125" y="101"/>
                </a:moveTo>
                <a:cubicBezTo>
                  <a:pt x="74" y="101"/>
                  <a:pt x="74" y="101"/>
                  <a:pt x="74" y="101"/>
                </a:cubicBezTo>
                <a:cubicBezTo>
                  <a:pt x="63" y="117"/>
                  <a:pt x="63" y="117"/>
                  <a:pt x="63" y="117"/>
                </a:cubicBezTo>
                <a:cubicBezTo>
                  <a:pt x="136" y="117"/>
                  <a:pt x="136" y="117"/>
                  <a:pt x="136" y="117"/>
                </a:cubicBezTo>
                <a:lnTo>
                  <a:pt x="125" y="101"/>
                </a:lnTo>
                <a:close/>
                <a:moveTo>
                  <a:pt x="128" y="132"/>
                </a:moveTo>
                <a:cubicBezTo>
                  <a:pt x="136" y="132"/>
                  <a:pt x="136" y="132"/>
                  <a:pt x="136" y="132"/>
                </a:cubicBezTo>
                <a:cubicBezTo>
                  <a:pt x="139" y="132"/>
                  <a:pt x="141" y="130"/>
                  <a:pt x="141" y="127"/>
                </a:cubicBezTo>
                <a:cubicBezTo>
                  <a:pt x="141" y="124"/>
                  <a:pt x="139" y="122"/>
                  <a:pt x="136" y="122"/>
                </a:cubicBezTo>
                <a:cubicBezTo>
                  <a:pt x="128" y="122"/>
                  <a:pt x="128" y="122"/>
                  <a:pt x="128" y="122"/>
                </a:cubicBezTo>
                <a:cubicBezTo>
                  <a:pt x="125" y="122"/>
                  <a:pt x="123" y="124"/>
                  <a:pt x="123" y="127"/>
                </a:cubicBezTo>
                <a:cubicBezTo>
                  <a:pt x="123" y="130"/>
                  <a:pt x="125" y="132"/>
                  <a:pt x="128" y="132"/>
                </a:cubicBezTo>
                <a:close/>
                <a:moveTo>
                  <a:pt x="63" y="132"/>
                </a:moveTo>
                <a:cubicBezTo>
                  <a:pt x="71" y="132"/>
                  <a:pt x="71" y="132"/>
                  <a:pt x="71" y="132"/>
                </a:cubicBezTo>
                <a:cubicBezTo>
                  <a:pt x="74" y="132"/>
                  <a:pt x="76" y="130"/>
                  <a:pt x="76" y="127"/>
                </a:cubicBezTo>
                <a:cubicBezTo>
                  <a:pt x="76" y="124"/>
                  <a:pt x="74" y="122"/>
                  <a:pt x="71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0" y="122"/>
                  <a:pt x="58" y="124"/>
                  <a:pt x="58" y="127"/>
                </a:cubicBezTo>
                <a:cubicBezTo>
                  <a:pt x="58" y="130"/>
                  <a:pt x="60" y="132"/>
                  <a:pt x="63" y="132"/>
                </a:cubicBezTo>
                <a:close/>
                <a:moveTo>
                  <a:pt x="184" y="169"/>
                </a:moveTo>
                <a:cubicBezTo>
                  <a:pt x="164" y="169"/>
                  <a:pt x="164" y="169"/>
                  <a:pt x="164" y="169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36" y="69"/>
                  <a:pt x="36" y="69"/>
                  <a:pt x="36" y="69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16" y="169"/>
                  <a:pt x="16" y="169"/>
                  <a:pt x="16" y="169"/>
                </a:cubicBezTo>
                <a:cubicBezTo>
                  <a:pt x="16" y="69"/>
                  <a:pt x="16" y="69"/>
                  <a:pt x="16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16" y="21"/>
                  <a:pt x="16" y="21"/>
                  <a:pt x="16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84" y="21"/>
                  <a:pt x="184" y="21"/>
                  <a:pt x="184" y="21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84" y="69"/>
                  <a:pt x="184" y="69"/>
                  <a:pt x="184" y="69"/>
                </a:cubicBezTo>
                <a:lnTo>
                  <a:pt x="184" y="169"/>
                </a:lnTo>
                <a:close/>
                <a:moveTo>
                  <a:pt x="45" y="17"/>
                </a:moveTo>
                <a:cubicBezTo>
                  <a:pt x="51" y="0"/>
                  <a:pt x="51" y="0"/>
                  <a:pt x="51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4" y="17"/>
                  <a:pt x="154" y="17"/>
                  <a:pt x="154" y="17"/>
                </a:cubicBezTo>
                <a:lnTo>
                  <a:pt x="45" y="17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110"/>
          <p:cNvSpPr>
            <a:spLocks noEditPoints="1"/>
          </p:cNvSpPr>
          <p:nvPr/>
        </p:nvSpPr>
        <p:spPr bwMode="auto">
          <a:xfrm>
            <a:off x="7564438" y="4765676"/>
            <a:ext cx="441325" cy="541338"/>
          </a:xfrm>
          <a:custGeom>
            <a:avLst/>
            <a:gdLst>
              <a:gd name="T0" fmla="*/ 99 w 198"/>
              <a:gd name="T1" fmla="*/ 220 h 243"/>
              <a:gd name="T2" fmla="*/ 0 w 198"/>
              <a:gd name="T3" fmla="*/ 121 h 243"/>
              <a:gd name="T4" fmla="*/ 99 w 198"/>
              <a:gd name="T5" fmla="*/ 22 h 243"/>
              <a:gd name="T6" fmla="*/ 198 w 198"/>
              <a:gd name="T7" fmla="*/ 121 h 243"/>
              <a:gd name="T8" fmla="*/ 99 w 198"/>
              <a:gd name="T9" fmla="*/ 220 h 243"/>
              <a:gd name="T10" fmla="*/ 99 w 198"/>
              <a:gd name="T11" fmla="*/ 214 h 243"/>
              <a:gd name="T12" fmla="*/ 168 w 198"/>
              <a:gd name="T13" fmla="*/ 181 h 243"/>
              <a:gd name="T14" fmla="*/ 29 w 198"/>
              <a:gd name="T15" fmla="*/ 181 h 243"/>
              <a:gd name="T16" fmla="*/ 99 w 198"/>
              <a:gd name="T17" fmla="*/ 214 h 243"/>
              <a:gd name="T18" fmla="*/ 99 w 198"/>
              <a:gd name="T19" fmla="*/ 29 h 243"/>
              <a:gd name="T20" fmla="*/ 29 w 198"/>
              <a:gd name="T21" fmla="*/ 62 h 243"/>
              <a:gd name="T22" fmla="*/ 168 w 198"/>
              <a:gd name="T23" fmla="*/ 62 h 243"/>
              <a:gd name="T24" fmla="*/ 99 w 198"/>
              <a:gd name="T25" fmla="*/ 29 h 243"/>
              <a:gd name="T26" fmla="*/ 174 w 198"/>
              <a:gd name="T27" fmla="*/ 91 h 243"/>
              <a:gd name="T28" fmla="*/ 160 w 198"/>
              <a:gd name="T29" fmla="*/ 81 h 243"/>
              <a:gd name="T30" fmla="*/ 154 w 198"/>
              <a:gd name="T31" fmla="*/ 63 h 243"/>
              <a:gd name="T32" fmla="*/ 99 w 198"/>
              <a:gd name="T33" fmla="*/ 42 h 243"/>
              <a:gd name="T34" fmla="*/ 44 w 198"/>
              <a:gd name="T35" fmla="*/ 63 h 243"/>
              <a:gd name="T36" fmla="*/ 39 w 198"/>
              <a:gd name="T37" fmla="*/ 81 h 243"/>
              <a:gd name="T38" fmla="*/ 24 w 198"/>
              <a:gd name="T39" fmla="*/ 91 h 243"/>
              <a:gd name="T40" fmla="*/ 18 w 198"/>
              <a:gd name="T41" fmla="*/ 121 h 243"/>
              <a:gd name="T42" fmla="*/ 99 w 198"/>
              <a:gd name="T43" fmla="*/ 201 h 243"/>
              <a:gd name="T44" fmla="*/ 180 w 198"/>
              <a:gd name="T45" fmla="*/ 121 h 243"/>
              <a:gd name="T46" fmla="*/ 174 w 198"/>
              <a:gd name="T47" fmla="*/ 91 h 243"/>
              <a:gd name="T48" fmla="*/ 149 w 198"/>
              <a:gd name="T49" fmla="*/ 138 h 243"/>
              <a:gd name="T50" fmla="*/ 116 w 198"/>
              <a:gd name="T51" fmla="*/ 163 h 243"/>
              <a:gd name="T52" fmla="*/ 116 w 198"/>
              <a:gd name="T53" fmla="*/ 194 h 243"/>
              <a:gd name="T54" fmla="*/ 100 w 198"/>
              <a:gd name="T55" fmla="*/ 194 h 243"/>
              <a:gd name="T56" fmla="*/ 100 w 198"/>
              <a:gd name="T57" fmla="*/ 194 h 243"/>
              <a:gd name="T58" fmla="*/ 98 w 198"/>
              <a:gd name="T59" fmla="*/ 194 h 243"/>
              <a:gd name="T60" fmla="*/ 96 w 198"/>
              <a:gd name="T61" fmla="*/ 194 h 243"/>
              <a:gd name="T62" fmla="*/ 96 w 198"/>
              <a:gd name="T63" fmla="*/ 194 h 243"/>
              <a:gd name="T64" fmla="*/ 80 w 198"/>
              <a:gd name="T65" fmla="*/ 194 h 243"/>
              <a:gd name="T66" fmla="*/ 80 w 198"/>
              <a:gd name="T67" fmla="*/ 163 h 243"/>
              <a:gd name="T68" fmla="*/ 48 w 198"/>
              <a:gd name="T69" fmla="*/ 138 h 243"/>
              <a:gd name="T70" fmla="*/ 27 w 198"/>
              <a:gd name="T71" fmla="*/ 138 h 243"/>
              <a:gd name="T72" fmla="*/ 24 w 198"/>
              <a:gd name="T73" fmla="*/ 115 h 243"/>
              <a:gd name="T74" fmla="*/ 96 w 198"/>
              <a:gd name="T75" fmla="*/ 90 h 243"/>
              <a:gd name="T76" fmla="*/ 96 w 198"/>
              <a:gd name="T77" fmla="*/ 90 h 243"/>
              <a:gd name="T78" fmla="*/ 98 w 198"/>
              <a:gd name="T79" fmla="*/ 90 h 243"/>
              <a:gd name="T80" fmla="*/ 100 w 198"/>
              <a:gd name="T81" fmla="*/ 90 h 243"/>
              <a:gd name="T82" fmla="*/ 100 w 198"/>
              <a:gd name="T83" fmla="*/ 90 h 243"/>
              <a:gd name="T84" fmla="*/ 174 w 198"/>
              <a:gd name="T85" fmla="*/ 115 h 243"/>
              <a:gd name="T86" fmla="*/ 170 w 198"/>
              <a:gd name="T87" fmla="*/ 138 h 243"/>
              <a:gd name="T88" fmla="*/ 149 w 198"/>
              <a:gd name="T89" fmla="*/ 138 h 243"/>
              <a:gd name="T90" fmla="*/ 98 w 198"/>
              <a:gd name="T91" fmla="*/ 97 h 243"/>
              <a:gd name="T92" fmla="*/ 69 w 198"/>
              <a:gd name="T93" fmla="*/ 122 h 243"/>
              <a:gd name="T94" fmla="*/ 98 w 198"/>
              <a:gd name="T95" fmla="*/ 148 h 243"/>
              <a:gd name="T96" fmla="*/ 128 w 198"/>
              <a:gd name="T97" fmla="*/ 122 h 243"/>
              <a:gd name="T98" fmla="*/ 98 w 198"/>
              <a:gd name="T99" fmla="*/ 97 h 243"/>
              <a:gd name="T100" fmla="*/ 98 w 198"/>
              <a:gd name="T101" fmla="*/ 141 h 243"/>
              <a:gd name="T102" fmla="*/ 77 w 198"/>
              <a:gd name="T103" fmla="*/ 122 h 243"/>
              <a:gd name="T104" fmla="*/ 98 w 198"/>
              <a:gd name="T105" fmla="*/ 104 h 243"/>
              <a:gd name="T106" fmla="*/ 120 w 198"/>
              <a:gd name="T107" fmla="*/ 122 h 243"/>
              <a:gd name="T108" fmla="*/ 98 w 198"/>
              <a:gd name="T109" fmla="*/ 141 h 243"/>
              <a:gd name="T110" fmla="*/ 99 w 198"/>
              <a:gd name="T111" fmla="*/ 110 h 243"/>
              <a:gd name="T112" fmla="*/ 83 w 198"/>
              <a:gd name="T113" fmla="*/ 122 h 243"/>
              <a:gd name="T114" fmla="*/ 99 w 198"/>
              <a:gd name="T115" fmla="*/ 120 h 243"/>
              <a:gd name="T116" fmla="*/ 115 w 198"/>
              <a:gd name="T117" fmla="*/ 122 h 243"/>
              <a:gd name="T118" fmla="*/ 99 w 198"/>
              <a:gd name="T119" fmla="*/ 110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8" h="243">
                <a:moveTo>
                  <a:pt x="99" y="220"/>
                </a:moveTo>
                <a:cubicBezTo>
                  <a:pt x="44" y="220"/>
                  <a:pt x="0" y="176"/>
                  <a:pt x="0" y="121"/>
                </a:cubicBezTo>
                <a:cubicBezTo>
                  <a:pt x="0" y="67"/>
                  <a:pt x="44" y="22"/>
                  <a:pt x="99" y="22"/>
                </a:cubicBezTo>
                <a:cubicBezTo>
                  <a:pt x="154" y="22"/>
                  <a:pt x="198" y="67"/>
                  <a:pt x="198" y="121"/>
                </a:cubicBezTo>
                <a:cubicBezTo>
                  <a:pt x="198" y="176"/>
                  <a:pt x="154" y="220"/>
                  <a:pt x="99" y="220"/>
                </a:cubicBezTo>
                <a:close/>
                <a:moveTo>
                  <a:pt x="99" y="214"/>
                </a:moveTo>
                <a:cubicBezTo>
                  <a:pt x="143" y="214"/>
                  <a:pt x="170" y="181"/>
                  <a:pt x="168" y="181"/>
                </a:cubicBezTo>
                <a:cubicBezTo>
                  <a:pt x="94" y="243"/>
                  <a:pt x="29" y="181"/>
                  <a:pt x="29" y="181"/>
                </a:cubicBezTo>
                <a:cubicBezTo>
                  <a:pt x="29" y="181"/>
                  <a:pt x="56" y="214"/>
                  <a:pt x="99" y="214"/>
                </a:cubicBezTo>
                <a:close/>
                <a:moveTo>
                  <a:pt x="99" y="29"/>
                </a:moveTo>
                <a:cubicBezTo>
                  <a:pt x="56" y="29"/>
                  <a:pt x="29" y="62"/>
                  <a:pt x="29" y="62"/>
                </a:cubicBezTo>
                <a:cubicBezTo>
                  <a:pt x="29" y="62"/>
                  <a:pt x="94" y="0"/>
                  <a:pt x="168" y="62"/>
                </a:cubicBezTo>
                <a:cubicBezTo>
                  <a:pt x="170" y="62"/>
                  <a:pt x="143" y="29"/>
                  <a:pt x="99" y="29"/>
                </a:cubicBezTo>
                <a:close/>
                <a:moveTo>
                  <a:pt x="174" y="91"/>
                </a:moveTo>
                <a:cubicBezTo>
                  <a:pt x="170" y="91"/>
                  <a:pt x="165" y="87"/>
                  <a:pt x="160" y="81"/>
                </a:cubicBezTo>
                <a:cubicBezTo>
                  <a:pt x="154" y="74"/>
                  <a:pt x="152" y="66"/>
                  <a:pt x="154" y="63"/>
                </a:cubicBezTo>
                <a:cubicBezTo>
                  <a:pt x="140" y="50"/>
                  <a:pt x="120" y="42"/>
                  <a:pt x="99" y="42"/>
                </a:cubicBezTo>
                <a:cubicBezTo>
                  <a:pt x="78" y="42"/>
                  <a:pt x="59" y="50"/>
                  <a:pt x="44" y="63"/>
                </a:cubicBezTo>
                <a:cubicBezTo>
                  <a:pt x="47" y="65"/>
                  <a:pt x="45" y="73"/>
                  <a:pt x="39" y="81"/>
                </a:cubicBezTo>
                <a:cubicBezTo>
                  <a:pt x="34" y="87"/>
                  <a:pt x="28" y="91"/>
                  <a:pt x="24" y="91"/>
                </a:cubicBezTo>
                <a:cubicBezTo>
                  <a:pt x="20" y="100"/>
                  <a:pt x="18" y="111"/>
                  <a:pt x="18" y="121"/>
                </a:cubicBezTo>
                <a:cubicBezTo>
                  <a:pt x="18" y="165"/>
                  <a:pt x="54" y="201"/>
                  <a:pt x="99" y="201"/>
                </a:cubicBezTo>
                <a:cubicBezTo>
                  <a:pt x="144" y="201"/>
                  <a:pt x="180" y="165"/>
                  <a:pt x="180" y="121"/>
                </a:cubicBezTo>
                <a:cubicBezTo>
                  <a:pt x="180" y="111"/>
                  <a:pt x="178" y="100"/>
                  <a:pt x="174" y="91"/>
                </a:cubicBezTo>
                <a:close/>
                <a:moveTo>
                  <a:pt x="149" y="138"/>
                </a:moveTo>
                <a:cubicBezTo>
                  <a:pt x="125" y="138"/>
                  <a:pt x="116" y="163"/>
                  <a:pt x="116" y="163"/>
                </a:cubicBezTo>
                <a:cubicBezTo>
                  <a:pt x="116" y="194"/>
                  <a:pt x="116" y="194"/>
                  <a:pt x="116" y="194"/>
                </a:cubicBezTo>
                <a:cubicBezTo>
                  <a:pt x="100" y="194"/>
                  <a:pt x="100" y="194"/>
                  <a:pt x="100" y="194"/>
                </a:cubicBezTo>
                <a:cubicBezTo>
                  <a:pt x="100" y="194"/>
                  <a:pt x="100" y="194"/>
                  <a:pt x="100" y="194"/>
                </a:cubicBezTo>
                <a:cubicBezTo>
                  <a:pt x="98" y="194"/>
                  <a:pt x="98" y="194"/>
                  <a:pt x="98" y="194"/>
                </a:cubicBezTo>
                <a:cubicBezTo>
                  <a:pt x="96" y="194"/>
                  <a:pt x="96" y="194"/>
                  <a:pt x="96" y="194"/>
                </a:cubicBezTo>
                <a:cubicBezTo>
                  <a:pt x="96" y="194"/>
                  <a:pt x="96" y="194"/>
                  <a:pt x="96" y="194"/>
                </a:cubicBezTo>
                <a:cubicBezTo>
                  <a:pt x="80" y="194"/>
                  <a:pt x="80" y="194"/>
                  <a:pt x="80" y="194"/>
                </a:cubicBezTo>
                <a:cubicBezTo>
                  <a:pt x="80" y="163"/>
                  <a:pt x="80" y="163"/>
                  <a:pt x="80" y="163"/>
                </a:cubicBezTo>
                <a:cubicBezTo>
                  <a:pt x="80" y="163"/>
                  <a:pt x="72" y="138"/>
                  <a:pt x="48" y="138"/>
                </a:cubicBezTo>
                <a:cubicBezTo>
                  <a:pt x="33" y="138"/>
                  <a:pt x="27" y="138"/>
                  <a:pt x="27" y="138"/>
                </a:cubicBezTo>
                <a:cubicBezTo>
                  <a:pt x="27" y="138"/>
                  <a:pt x="23" y="131"/>
                  <a:pt x="24" y="115"/>
                </a:cubicBezTo>
                <a:cubicBezTo>
                  <a:pt x="58" y="114"/>
                  <a:pt x="51" y="91"/>
                  <a:pt x="96" y="90"/>
                </a:cubicBezTo>
                <a:cubicBezTo>
                  <a:pt x="96" y="90"/>
                  <a:pt x="96" y="90"/>
                  <a:pt x="96" y="90"/>
                </a:cubicBezTo>
                <a:cubicBezTo>
                  <a:pt x="97" y="90"/>
                  <a:pt x="97" y="90"/>
                  <a:pt x="98" y="90"/>
                </a:cubicBezTo>
                <a:cubicBezTo>
                  <a:pt x="99" y="90"/>
                  <a:pt x="99" y="90"/>
                  <a:pt x="100" y="90"/>
                </a:cubicBezTo>
                <a:cubicBezTo>
                  <a:pt x="100" y="90"/>
                  <a:pt x="100" y="90"/>
                  <a:pt x="100" y="90"/>
                </a:cubicBezTo>
                <a:cubicBezTo>
                  <a:pt x="145" y="91"/>
                  <a:pt x="139" y="114"/>
                  <a:pt x="174" y="115"/>
                </a:cubicBezTo>
                <a:cubicBezTo>
                  <a:pt x="174" y="131"/>
                  <a:pt x="170" y="138"/>
                  <a:pt x="170" y="138"/>
                </a:cubicBezTo>
                <a:cubicBezTo>
                  <a:pt x="170" y="138"/>
                  <a:pt x="164" y="138"/>
                  <a:pt x="149" y="138"/>
                </a:cubicBezTo>
                <a:close/>
                <a:moveTo>
                  <a:pt x="98" y="97"/>
                </a:moveTo>
                <a:cubicBezTo>
                  <a:pt x="82" y="97"/>
                  <a:pt x="69" y="108"/>
                  <a:pt x="69" y="122"/>
                </a:cubicBezTo>
                <a:cubicBezTo>
                  <a:pt x="69" y="136"/>
                  <a:pt x="82" y="148"/>
                  <a:pt x="98" y="148"/>
                </a:cubicBezTo>
                <a:cubicBezTo>
                  <a:pt x="115" y="148"/>
                  <a:pt x="128" y="136"/>
                  <a:pt x="128" y="122"/>
                </a:cubicBezTo>
                <a:cubicBezTo>
                  <a:pt x="128" y="108"/>
                  <a:pt x="115" y="97"/>
                  <a:pt x="98" y="97"/>
                </a:cubicBezTo>
                <a:close/>
                <a:moveTo>
                  <a:pt x="98" y="141"/>
                </a:moveTo>
                <a:cubicBezTo>
                  <a:pt x="86" y="141"/>
                  <a:pt x="77" y="133"/>
                  <a:pt x="77" y="122"/>
                </a:cubicBezTo>
                <a:cubicBezTo>
                  <a:pt x="77" y="112"/>
                  <a:pt x="86" y="104"/>
                  <a:pt x="98" y="104"/>
                </a:cubicBezTo>
                <a:cubicBezTo>
                  <a:pt x="111" y="104"/>
                  <a:pt x="120" y="112"/>
                  <a:pt x="120" y="122"/>
                </a:cubicBezTo>
                <a:cubicBezTo>
                  <a:pt x="120" y="133"/>
                  <a:pt x="111" y="141"/>
                  <a:pt x="98" y="141"/>
                </a:cubicBezTo>
                <a:close/>
                <a:moveTo>
                  <a:pt x="99" y="110"/>
                </a:moveTo>
                <a:cubicBezTo>
                  <a:pt x="90" y="110"/>
                  <a:pt x="83" y="115"/>
                  <a:pt x="83" y="122"/>
                </a:cubicBezTo>
                <a:cubicBezTo>
                  <a:pt x="83" y="128"/>
                  <a:pt x="90" y="120"/>
                  <a:pt x="99" y="120"/>
                </a:cubicBezTo>
                <a:cubicBezTo>
                  <a:pt x="107" y="120"/>
                  <a:pt x="115" y="128"/>
                  <a:pt x="115" y="122"/>
                </a:cubicBezTo>
                <a:cubicBezTo>
                  <a:pt x="115" y="115"/>
                  <a:pt x="107" y="110"/>
                  <a:pt x="99" y="110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111"/>
          <p:cNvSpPr>
            <a:spLocks noEditPoints="1"/>
          </p:cNvSpPr>
          <p:nvPr/>
        </p:nvSpPr>
        <p:spPr bwMode="auto">
          <a:xfrm>
            <a:off x="4291013" y="5459413"/>
            <a:ext cx="438150" cy="268288"/>
          </a:xfrm>
          <a:custGeom>
            <a:avLst/>
            <a:gdLst>
              <a:gd name="T0" fmla="*/ 28 w 197"/>
              <a:gd name="T1" fmla="*/ 56 h 120"/>
              <a:gd name="T2" fmla="*/ 0 w 197"/>
              <a:gd name="T3" fmla="*/ 64 h 120"/>
              <a:gd name="T4" fmla="*/ 0 w 197"/>
              <a:gd name="T5" fmla="*/ 92 h 120"/>
              <a:gd name="T6" fmla="*/ 18 w 197"/>
              <a:gd name="T7" fmla="*/ 104 h 120"/>
              <a:gd name="T8" fmla="*/ 48 w 197"/>
              <a:gd name="T9" fmla="*/ 66 h 120"/>
              <a:gd name="T10" fmla="*/ 77 w 197"/>
              <a:gd name="T11" fmla="*/ 104 h 120"/>
              <a:gd name="T12" fmla="*/ 117 w 197"/>
              <a:gd name="T13" fmla="*/ 96 h 120"/>
              <a:gd name="T14" fmla="*/ 178 w 197"/>
              <a:gd name="T15" fmla="*/ 96 h 120"/>
              <a:gd name="T16" fmla="*/ 185 w 197"/>
              <a:gd name="T17" fmla="*/ 104 h 120"/>
              <a:gd name="T18" fmla="*/ 197 w 197"/>
              <a:gd name="T19" fmla="*/ 64 h 120"/>
              <a:gd name="T20" fmla="*/ 184 w 197"/>
              <a:gd name="T21" fmla="*/ 56 h 120"/>
              <a:gd name="T22" fmla="*/ 196 w 197"/>
              <a:gd name="T23" fmla="*/ 48 h 120"/>
              <a:gd name="T24" fmla="*/ 174 w 197"/>
              <a:gd name="T25" fmla="*/ 40 h 120"/>
              <a:gd name="T26" fmla="*/ 80 w 197"/>
              <a:gd name="T27" fmla="*/ 0 h 120"/>
              <a:gd name="T28" fmla="*/ 12 w 197"/>
              <a:gd name="T29" fmla="*/ 40 h 120"/>
              <a:gd name="T30" fmla="*/ 20 w 197"/>
              <a:gd name="T31" fmla="*/ 48 h 120"/>
              <a:gd name="T32" fmla="*/ 140 w 197"/>
              <a:gd name="T33" fmla="*/ 8 h 120"/>
              <a:gd name="T34" fmla="*/ 120 w 197"/>
              <a:gd name="T35" fmla="*/ 40 h 120"/>
              <a:gd name="T36" fmla="*/ 120 w 197"/>
              <a:gd name="T37" fmla="*/ 52 h 120"/>
              <a:gd name="T38" fmla="*/ 124 w 197"/>
              <a:gd name="T39" fmla="*/ 60 h 120"/>
              <a:gd name="T40" fmla="*/ 120 w 197"/>
              <a:gd name="T41" fmla="*/ 52 h 120"/>
              <a:gd name="T42" fmla="*/ 104 w 197"/>
              <a:gd name="T43" fmla="*/ 60 h 120"/>
              <a:gd name="T44" fmla="*/ 108 w 197"/>
              <a:gd name="T45" fmla="*/ 52 h 120"/>
              <a:gd name="T46" fmla="*/ 88 w 197"/>
              <a:gd name="T47" fmla="*/ 8 h 120"/>
              <a:gd name="T48" fmla="*/ 108 w 197"/>
              <a:gd name="T49" fmla="*/ 40 h 120"/>
              <a:gd name="T50" fmla="*/ 88 w 197"/>
              <a:gd name="T51" fmla="*/ 8 h 120"/>
              <a:gd name="T52" fmla="*/ 123 w 197"/>
              <a:gd name="T53" fmla="*/ 96 h 120"/>
              <a:gd name="T54" fmla="*/ 170 w 197"/>
              <a:gd name="T55" fmla="*/ 96 h 120"/>
              <a:gd name="T56" fmla="*/ 147 w 197"/>
              <a:gd name="T57" fmla="*/ 105 h 120"/>
              <a:gd name="T58" fmla="*/ 147 w 197"/>
              <a:gd name="T59" fmla="*/ 88 h 120"/>
              <a:gd name="T60" fmla="*/ 147 w 197"/>
              <a:gd name="T61" fmla="*/ 105 h 120"/>
              <a:gd name="T62" fmla="*/ 23 w 197"/>
              <a:gd name="T63" fmla="*/ 96 h 120"/>
              <a:gd name="T64" fmla="*/ 70 w 197"/>
              <a:gd name="T65" fmla="*/ 96 h 120"/>
              <a:gd name="T66" fmla="*/ 47 w 197"/>
              <a:gd name="T67" fmla="*/ 105 h 120"/>
              <a:gd name="T68" fmla="*/ 47 w 197"/>
              <a:gd name="T69" fmla="*/ 88 h 120"/>
              <a:gd name="T70" fmla="*/ 47 w 197"/>
              <a:gd name="T71" fmla="*/ 105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7" h="120">
                <a:moveTo>
                  <a:pt x="20" y="48"/>
                </a:moveTo>
                <a:cubicBezTo>
                  <a:pt x="24" y="48"/>
                  <a:pt x="28" y="52"/>
                  <a:pt x="28" y="56"/>
                </a:cubicBezTo>
                <a:cubicBezTo>
                  <a:pt x="28" y="61"/>
                  <a:pt x="24" y="64"/>
                  <a:pt x="2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9"/>
                  <a:pt x="5" y="104"/>
                  <a:pt x="12" y="10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2"/>
                  <a:pt x="17" y="99"/>
                  <a:pt x="17" y="96"/>
                </a:cubicBezTo>
                <a:cubicBezTo>
                  <a:pt x="17" y="79"/>
                  <a:pt x="31" y="66"/>
                  <a:pt x="48" y="66"/>
                </a:cubicBezTo>
                <a:cubicBezTo>
                  <a:pt x="64" y="66"/>
                  <a:pt x="78" y="79"/>
                  <a:pt x="78" y="96"/>
                </a:cubicBezTo>
                <a:cubicBezTo>
                  <a:pt x="78" y="99"/>
                  <a:pt x="78" y="102"/>
                  <a:pt x="77" y="104"/>
                </a:cubicBezTo>
                <a:cubicBezTo>
                  <a:pt x="118" y="104"/>
                  <a:pt x="118" y="104"/>
                  <a:pt x="118" y="104"/>
                </a:cubicBezTo>
                <a:cubicBezTo>
                  <a:pt x="117" y="102"/>
                  <a:pt x="117" y="99"/>
                  <a:pt x="117" y="96"/>
                </a:cubicBezTo>
                <a:cubicBezTo>
                  <a:pt x="117" y="79"/>
                  <a:pt x="131" y="66"/>
                  <a:pt x="148" y="66"/>
                </a:cubicBezTo>
                <a:cubicBezTo>
                  <a:pt x="164" y="66"/>
                  <a:pt x="178" y="79"/>
                  <a:pt x="178" y="96"/>
                </a:cubicBezTo>
                <a:cubicBezTo>
                  <a:pt x="178" y="99"/>
                  <a:pt x="178" y="102"/>
                  <a:pt x="177" y="104"/>
                </a:cubicBezTo>
                <a:cubicBezTo>
                  <a:pt x="185" y="104"/>
                  <a:pt x="185" y="104"/>
                  <a:pt x="185" y="104"/>
                </a:cubicBezTo>
                <a:cubicBezTo>
                  <a:pt x="191" y="104"/>
                  <a:pt x="197" y="99"/>
                  <a:pt x="197" y="92"/>
                </a:cubicBezTo>
                <a:cubicBezTo>
                  <a:pt x="197" y="64"/>
                  <a:pt x="197" y="64"/>
                  <a:pt x="197" y="64"/>
                </a:cubicBezTo>
                <a:cubicBezTo>
                  <a:pt x="192" y="64"/>
                  <a:pt x="192" y="64"/>
                  <a:pt x="192" y="64"/>
                </a:cubicBezTo>
                <a:cubicBezTo>
                  <a:pt x="188" y="64"/>
                  <a:pt x="184" y="61"/>
                  <a:pt x="184" y="56"/>
                </a:cubicBezTo>
                <a:cubicBezTo>
                  <a:pt x="184" y="52"/>
                  <a:pt x="188" y="48"/>
                  <a:pt x="192" y="48"/>
                </a:cubicBezTo>
                <a:cubicBezTo>
                  <a:pt x="196" y="48"/>
                  <a:pt x="196" y="48"/>
                  <a:pt x="196" y="48"/>
                </a:cubicBezTo>
                <a:cubicBezTo>
                  <a:pt x="194" y="44"/>
                  <a:pt x="190" y="40"/>
                  <a:pt x="185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48" y="0"/>
                  <a:pt x="148" y="0"/>
                  <a:pt x="148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45" y="40"/>
                  <a:pt x="45" y="40"/>
                  <a:pt x="45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7" y="40"/>
                  <a:pt x="2" y="44"/>
                  <a:pt x="1" y="48"/>
                </a:cubicBezTo>
                <a:lnTo>
                  <a:pt x="20" y="48"/>
                </a:lnTo>
                <a:close/>
                <a:moveTo>
                  <a:pt x="120" y="8"/>
                </a:moveTo>
                <a:cubicBezTo>
                  <a:pt x="140" y="8"/>
                  <a:pt x="140" y="8"/>
                  <a:pt x="140" y="8"/>
                </a:cubicBezTo>
                <a:cubicBezTo>
                  <a:pt x="161" y="40"/>
                  <a:pt x="161" y="40"/>
                  <a:pt x="161" y="40"/>
                </a:cubicBezTo>
                <a:cubicBezTo>
                  <a:pt x="120" y="40"/>
                  <a:pt x="120" y="40"/>
                  <a:pt x="120" y="40"/>
                </a:cubicBezTo>
                <a:lnTo>
                  <a:pt x="120" y="8"/>
                </a:lnTo>
                <a:close/>
                <a:moveTo>
                  <a:pt x="120" y="52"/>
                </a:moveTo>
                <a:cubicBezTo>
                  <a:pt x="124" y="52"/>
                  <a:pt x="124" y="52"/>
                  <a:pt x="124" y="52"/>
                </a:cubicBezTo>
                <a:cubicBezTo>
                  <a:pt x="124" y="60"/>
                  <a:pt x="124" y="60"/>
                  <a:pt x="124" y="60"/>
                </a:cubicBezTo>
                <a:cubicBezTo>
                  <a:pt x="120" y="60"/>
                  <a:pt x="120" y="60"/>
                  <a:pt x="120" y="60"/>
                </a:cubicBezTo>
                <a:lnTo>
                  <a:pt x="120" y="52"/>
                </a:lnTo>
                <a:close/>
                <a:moveTo>
                  <a:pt x="108" y="60"/>
                </a:moveTo>
                <a:cubicBezTo>
                  <a:pt x="104" y="60"/>
                  <a:pt x="104" y="60"/>
                  <a:pt x="104" y="60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8" y="52"/>
                  <a:pt x="108" y="52"/>
                  <a:pt x="108" y="52"/>
                </a:cubicBezTo>
                <a:lnTo>
                  <a:pt x="108" y="60"/>
                </a:lnTo>
                <a:close/>
                <a:moveTo>
                  <a:pt x="88" y="8"/>
                </a:moveTo>
                <a:cubicBezTo>
                  <a:pt x="108" y="8"/>
                  <a:pt x="108" y="8"/>
                  <a:pt x="108" y="8"/>
                </a:cubicBezTo>
                <a:cubicBezTo>
                  <a:pt x="108" y="40"/>
                  <a:pt x="108" y="40"/>
                  <a:pt x="108" y="40"/>
                </a:cubicBezTo>
                <a:cubicBezTo>
                  <a:pt x="60" y="40"/>
                  <a:pt x="60" y="40"/>
                  <a:pt x="60" y="40"/>
                </a:cubicBezTo>
                <a:lnTo>
                  <a:pt x="88" y="8"/>
                </a:lnTo>
                <a:close/>
                <a:moveTo>
                  <a:pt x="147" y="73"/>
                </a:moveTo>
                <a:cubicBezTo>
                  <a:pt x="134" y="73"/>
                  <a:pt x="123" y="84"/>
                  <a:pt x="123" y="96"/>
                </a:cubicBezTo>
                <a:cubicBezTo>
                  <a:pt x="123" y="109"/>
                  <a:pt x="134" y="120"/>
                  <a:pt x="147" y="120"/>
                </a:cubicBezTo>
                <a:cubicBezTo>
                  <a:pt x="160" y="120"/>
                  <a:pt x="170" y="109"/>
                  <a:pt x="170" y="96"/>
                </a:cubicBezTo>
                <a:cubicBezTo>
                  <a:pt x="170" y="84"/>
                  <a:pt x="160" y="73"/>
                  <a:pt x="147" y="73"/>
                </a:cubicBezTo>
                <a:close/>
                <a:moveTo>
                  <a:pt x="147" y="105"/>
                </a:moveTo>
                <a:cubicBezTo>
                  <a:pt x="142" y="105"/>
                  <a:pt x="138" y="101"/>
                  <a:pt x="138" y="96"/>
                </a:cubicBezTo>
                <a:cubicBezTo>
                  <a:pt x="138" y="92"/>
                  <a:pt x="142" y="88"/>
                  <a:pt x="147" y="88"/>
                </a:cubicBezTo>
                <a:cubicBezTo>
                  <a:pt x="152" y="88"/>
                  <a:pt x="156" y="92"/>
                  <a:pt x="156" y="96"/>
                </a:cubicBezTo>
                <a:cubicBezTo>
                  <a:pt x="156" y="101"/>
                  <a:pt x="152" y="105"/>
                  <a:pt x="147" y="105"/>
                </a:cubicBezTo>
                <a:close/>
                <a:moveTo>
                  <a:pt x="47" y="73"/>
                </a:moveTo>
                <a:cubicBezTo>
                  <a:pt x="34" y="73"/>
                  <a:pt x="23" y="84"/>
                  <a:pt x="23" y="96"/>
                </a:cubicBezTo>
                <a:cubicBezTo>
                  <a:pt x="23" y="109"/>
                  <a:pt x="34" y="120"/>
                  <a:pt x="47" y="120"/>
                </a:cubicBezTo>
                <a:cubicBezTo>
                  <a:pt x="60" y="120"/>
                  <a:pt x="70" y="109"/>
                  <a:pt x="70" y="96"/>
                </a:cubicBezTo>
                <a:cubicBezTo>
                  <a:pt x="70" y="84"/>
                  <a:pt x="60" y="73"/>
                  <a:pt x="47" y="73"/>
                </a:cubicBezTo>
                <a:close/>
                <a:moveTo>
                  <a:pt x="47" y="105"/>
                </a:moveTo>
                <a:cubicBezTo>
                  <a:pt x="42" y="105"/>
                  <a:pt x="38" y="101"/>
                  <a:pt x="38" y="96"/>
                </a:cubicBezTo>
                <a:cubicBezTo>
                  <a:pt x="38" y="92"/>
                  <a:pt x="42" y="88"/>
                  <a:pt x="47" y="88"/>
                </a:cubicBezTo>
                <a:cubicBezTo>
                  <a:pt x="52" y="88"/>
                  <a:pt x="56" y="92"/>
                  <a:pt x="56" y="96"/>
                </a:cubicBezTo>
                <a:cubicBezTo>
                  <a:pt x="56" y="101"/>
                  <a:pt x="52" y="105"/>
                  <a:pt x="47" y="105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112"/>
          <p:cNvSpPr>
            <a:spLocks noEditPoints="1"/>
          </p:cNvSpPr>
          <p:nvPr/>
        </p:nvSpPr>
        <p:spPr bwMode="auto">
          <a:xfrm>
            <a:off x="4838700" y="5453063"/>
            <a:ext cx="447675" cy="276225"/>
          </a:xfrm>
          <a:custGeom>
            <a:avLst/>
            <a:gdLst>
              <a:gd name="T0" fmla="*/ 196 w 201"/>
              <a:gd name="T1" fmla="*/ 48 h 124"/>
              <a:gd name="T2" fmla="*/ 156 w 201"/>
              <a:gd name="T3" fmla="*/ 48 h 124"/>
              <a:gd name="T4" fmla="*/ 120 w 201"/>
              <a:gd name="T5" fmla="*/ 87 h 124"/>
              <a:gd name="T6" fmla="*/ 78 w 201"/>
              <a:gd name="T7" fmla="*/ 87 h 124"/>
              <a:gd name="T8" fmla="*/ 13 w 201"/>
              <a:gd name="T9" fmla="*/ 52 h 124"/>
              <a:gd name="T10" fmla="*/ 34 w 201"/>
              <a:gd name="T11" fmla="*/ 24 h 124"/>
              <a:gd name="T12" fmla="*/ 57 w 201"/>
              <a:gd name="T13" fmla="*/ 0 h 124"/>
              <a:gd name="T14" fmla="*/ 81 w 201"/>
              <a:gd name="T15" fmla="*/ 0 h 124"/>
              <a:gd name="T16" fmla="*/ 81 w 201"/>
              <a:gd name="T17" fmla="*/ 8 h 124"/>
              <a:gd name="T18" fmla="*/ 61 w 201"/>
              <a:gd name="T19" fmla="*/ 8 h 124"/>
              <a:gd name="T20" fmla="*/ 45 w 201"/>
              <a:gd name="T21" fmla="*/ 24 h 124"/>
              <a:gd name="T22" fmla="*/ 73 w 201"/>
              <a:gd name="T23" fmla="*/ 24 h 124"/>
              <a:gd name="T24" fmla="*/ 116 w 201"/>
              <a:gd name="T25" fmla="*/ 39 h 124"/>
              <a:gd name="T26" fmla="*/ 151 w 201"/>
              <a:gd name="T27" fmla="*/ 24 h 124"/>
              <a:gd name="T28" fmla="*/ 184 w 201"/>
              <a:gd name="T29" fmla="*/ 24 h 124"/>
              <a:gd name="T30" fmla="*/ 196 w 201"/>
              <a:gd name="T31" fmla="*/ 48 h 124"/>
              <a:gd name="T32" fmla="*/ 35 w 201"/>
              <a:gd name="T33" fmla="*/ 53 h 124"/>
              <a:gd name="T34" fmla="*/ 71 w 201"/>
              <a:gd name="T35" fmla="*/ 88 h 124"/>
              <a:gd name="T36" fmla="*/ 35 w 201"/>
              <a:gd name="T37" fmla="*/ 124 h 124"/>
              <a:gd name="T38" fmla="*/ 0 w 201"/>
              <a:gd name="T39" fmla="*/ 88 h 124"/>
              <a:gd name="T40" fmla="*/ 35 w 201"/>
              <a:gd name="T41" fmla="*/ 53 h 124"/>
              <a:gd name="T42" fmla="*/ 35 w 201"/>
              <a:gd name="T43" fmla="*/ 105 h 124"/>
              <a:gd name="T44" fmla="*/ 51 w 201"/>
              <a:gd name="T45" fmla="*/ 88 h 124"/>
              <a:gd name="T46" fmla="*/ 35 w 201"/>
              <a:gd name="T47" fmla="*/ 72 h 124"/>
              <a:gd name="T48" fmla="*/ 19 w 201"/>
              <a:gd name="T49" fmla="*/ 88 h 124"/>
              <a:gd name="T50" fmla="*/ 35 w 201"/>
              <a:gd name="T51" fmla="*/ 105 h 124"/>
              <a:gd name="T52" fmla="*/ 159 w 201"/>
              <a:gd name="T53" fmla="*/ 53 h 124"/>
              <a:gd name="T54" fmla="*/ 195 w 201"/>
              <a:gd name="T55" fmla="*/ 88 h 124"/>
              <a:gd name="T56" fmla="*/ 159 w 201"/>
              <a:gd name="T57" fmla="*/ 124 h 124"/>
              <a:gd name="T58" fmla="*/ 124 w 201"/>
              <a:gd name="T59" fmla="*/ 88 h 124"/>
              <a:gd name="T60" fmla="*/ 159 w 201"/>
              <a:gd name="T61" fmla="*/ 53 h 124"/>
              <a:gd name="T62" fmla="*/ 159 w 201"/>
              <a:gd name="T63" fmla="*/ 105 h 124"/>
              <a:gd name="T64" fmla="*/ 175 w 201"/>
              <a:gd name="T65" fmla="*/ 88 h 124"/>
              <a:gd name="T66" fmla="*/ 159 w 201"/>
              <a:gd name="T67" fmla="*/ 72 h 124"/>
              <a:gd name="T68" fmla="*/ 143 w 201"/>
              <a:gd name="T69" fmla="*/ 88 h 124"/>
              <a:gd name="T70" fmla="*/ 159 w 201"/>
              <a:gd name="T71" fmla="*/ 105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01" h="124">
                <a:moveTo>
                  <a:pt x="196" y="48"/>
                </a:moveTo>
                <a:cubicBezTo>
                  <a:pt x="156" y="48"/>
                  <a:pt x="156" y="48"/>
                  <a:pt x="156" y="48"/>
                </a:cubicBezTo>
                <a:cubicBezTo>
                  <a:pt x="156" y="48"/>
                  <a:pt x="120" y="47"/>
                  <a:pt x="120" y="87"/>
                </a:cubicBezTo>
                <a:cubicBezTo>
                  <a:pt x="116" y="87"/>
                  <a:pt x="80" y="87"/>
                  <a:pt x="78" y="87"/>
                </a:cubicBezTo>
                <a:cubicBezTo>
                  <a:pt x="78" y="35"/>
                  <a:pt x="13" y="52"/>
                  <a:pt x="13" y="52"/>
                </a:cubicBezTo>
                <a:cubicBezTo>
                  <a:pt x="13" y="52"/>
                  <a:pt x="12" y="26"/>
                  <a:pt x="34" y="24"/>
                </a:cubicBezTo>
                <a:cubicBezTo>
                  <a:pt x="57" y="0"/>
                  <a:pt x="57" y="0"/>
                  <a:pt x="57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81" y="8"/>
                  <a:pt x="81" y="8"/>
                  <a:pt x="81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45" y="24"/>
                  <a:pt x="45" y="24"/>
                  <a:pt x="45" y="24"/>
                </a:cubicBezTo>
                <a:cubicBezTo>
                  <a:pt x="58" y="24"/>
                  <a:pt x="48" y="24"/>
                  <a:pt x="73" y="24"/>
                </a:cubicBezTo>
                <a:cubicBezTo>
                  <a:pt x="101" y="24"/>
                  <a:pt x="84" y="39"/>
                  <a:pt x="116" y="39"/>
                </a:cubicBezTo>
                <a:cubicBezTo>
                  <a:pt x="147" y="39"/>
                  <a:pt x="141" y="24"/>
                  <a:pt x="151" y="24"/>
                </a:cubicBezTo>
                <a:cubicBezTo>
                  <a:pt x="160" y="24"/>
                  <a:pt x="168" y="24"/>
                  <a:pt x="184" y="24"/>
                </a:cubicBezTo>
                <a:cubicBezTo>
                  <a:pt x="201" y="24"/>
                  <a:pt x="196" y="48"/>
                  <a:pt x="196" y="48"/>
                </a:cubicBezTo>
                <a:close/>
                <a:moveTo>
                  <a:pt x="35" y="53"/>
                </a:moveTo>
                <a:cubicBezTo>
                  <a:pt x="55" y="53"/>
                  <a:pt x="71" y="69"/>
                  <a:pt x="71" y="88"/>
                </a:cubicBezTo>
                <a:cubicBezTo>
                  <a:pt x="71" y="108"/>
                  <a:pt x="55" y="124"/>
                  <a:pt x="35" y="124"/>
                </a:cubicBezTo>
                <a:cubicBezTo>
                  <a:pt x="16" y="124"/>
                  <a:pt x="0" y="108"/>
                  <a:pt x="0" y="88"/>
                </a:cubicBezTo>
                <a:cubicBezTo>
                  <a:pt x="0" y="69"/>
                  <a:pt x="16" y="53"/>
                  <a:pt x="35" y="53"/>
                </a:cubicBezTo>
                <a:close/>
                <a:moveTo>
                  <a:pt x="35" y="105"/>
                </a:moveTo>
                <a:cubicBezTo>
                  <a:pt x="44" y="105"/>
                  <a:pt x="51" y="97"/>
                  <a:pt x="51" y="88"/>
                </a:cubicBezTo>
                <a:cubicBezTo>
                  <a:pt x="51" y="80"/>
                  <a:pt x="44" y="72"/>
                  <a:pt x="35" y="72"/>
                </a:cubicBezTo>
                <a:cubicBezTo>
                  <a:pt x="27" y="72"/>
                  <a:pt x="19" y="80"/>
                  <a:pt x="19" y="88"/>
                </a:cubicBezTo>
                <a:cubicBezTo>
                  <a:pt x="19" y="97"/>
                  <a:pt x="27" y="105"/>
                  <a:pt x="35" y="105"/>
                </a:cubicBezTo>
                <a:close/>
                <a:moveTo>
                  <a:pt x="159" y="53"/>
                </a:moveTo>
                <a:cubicBezTo>
                  <a:pt x="179" y="53"/>
                  <a:pt x="195" y="69"/>
                  <a:pt x="195" y="88"/>
                </a:cubicBezTo>
                <a:cubicBezTo>
                  <a:pt x="195" y="108"/>
                  <a:pt x="179" y="124"/>
                  <a:pt x="159" y="124"/>
                </a:cubicBezTo>
                <a:cubicBezTo>
                  <a:pt x="140" y="124"/>
                  <a:pt x="124" y="108"/>
                  <a:pt x="124" y="88"/>
                </a:cubicBezTo>
                <a:cubicBezTo>
                  <a:pt x="124" y="69"/>
                  <a:pt x="140" y="53"/>
                  <a:pt x="159" y="53"/>
                </a:cubicBezTo>
                <a:close/>
                <a:moveTo>
                  <a:pt x="159" y="105"/>
                </a:moveTo>
                <a:cubicBezTo>
                  <a:pt x="168" y="105"/>
                  <a:pt x="175" y="97"/>
                  <a:pt x="175" y="88"/>
                </a:cubicBezTo>
                <a:cubicBezTo>
                  <a:pt x="175" y="80"/>
                  <a:pt x="168" y="72"/>
                  <a:pt x="159" y="72"/>
                </a:cubicBezTo>
                <a:cubicBezTo>
                  <a:pt x="151" y="72"/>
                  <a:pt x="143" y="80"/>
                  <a:pt x="143" y="88"/>
                </a:cubicBezTo>
                <a:cubicBezTo>
                  <a:pt x="143" y="97"/>
                  <a:pt x="151" y="105"/>
                  <a:pt x="159" y="105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113"/>
          <p:cNvSpPr>
            <a:spLocks noEditPoints="1"/>
          </p:cNvSpPr>
          <p:nvPr/>
        </p:nvSpPr>
        <p:spPr bwMode="auto">
          <a:xfrm>
            <a:off x="5386388" y="5451476"/>
            <a:ext cx="439738" cy="269875"/>
          </a:xfrm>
          <a:custGeom>
            <a:avLst/>
            <a:gdLst>
              <a:gd name="T0" fmla="*/ 136 w 198"/>
              <a:gd name="T1" fmla="*/ 90 h 121"/>
              <a:gd name="T2" fmla="*/ 148 w 198"/>
              <a:gd name="T3" fmla="*/ 88 h 121"/>
              <a:gd name="T4" fmla="*/ 167 w 198"/>
              <a:gd name="T5" fmla="*/ 109 h 121"/>
              <a:gd name="T6" fmla="*/ 168 w 198"/>
              <a:gd name="T7" fmla="*/ 72 h 121"/>
              <a:gd name="T8" fmla="*/ 167 w 198"/>
              <a:gd name="T9" fmla="*/ 59 h 121"/>
              <a:gd name="T10" fmla="*/ 167 w 198"/>
              <a:gd name="T11" fmla="*/ 121 h 121"/>
              <a:gd name="T12" fmla="*/ 106 w 198"/>
              <a:gd name="T13" fmla="*/ 31 h 121"/>
              <a:gd name="T14" fmla="*/ 180 w 198"/>
              <a:gd name="T15" fmla="*/ 30 h 121"/>
              <a:gd name="T16" fmla="*/ 76 w 198"/>
              <a:gd name="T17" fmla="*/ 33 h 121"/>
              <a:gd name="T18" fmla="*/ 145 w 198"/>
              <a:gd name="T19" fmla="*/ 54 h 121"/>
              <a:gd name="T20" fmla="*/ 149 w 198"/>
              <a:gd name="T21" fmla="*/ 60 h 121"/>
              <a:gd name="T22" fmla="*/ 94 w 198"/>
              <a:gd name="T23" fmla="*/ 53 h 121"/>
              <a:gd name="T24" fmla="*/ 136 w 198"/>
              <a:gd name="T25" fmla="*/ 57 h 121"/>
              <a:gd name="T26" fmla="*/ 166 w 198"/>
              <a:gd name="T27" fmla="*/ 82 h 121"/>
              <a:gd name="T28" fmla="*/ 166 w 198"/>
              <a:gd name="T29" fmla="*/ 96 h 121"/>
              <a:gd name="T30" fmla="*/ 161 w 198"/>
              <a:gd name="T31" fmla="*/ 84 h 121"/>
              <a:gd name="T32" fmla="*/ 130 w 198"/>
              <a:gd name="T33" fmla="*/ 88 h 121"/>
              <a:gd name="T34" fmla="*/ 65 w 198"/>
              <a:gd name="T35" fmla="*/ 105 h 121"/>
              <a:gd name="T36" fmla="*/ 41 w 198"/>
              <a:gd name="T37" fmla="*/ 10 h 121"/>
              <a:gd name="T38" fmla="*/ 49 w 198"/>
              <a:gd name="T39" fmla="*/ 34 h 121"/>
              <a:gd name="T40" fmla="*/ 171 w 198"/>
              <a:gd name="T41" fmla="*/ 89 h 121"/>
              <a:gd name="T42" fmla="*/ 164 w 198"/>
              <a:gd name="T43" fmla="*/ 85 h 121"/>
              <a:gd name="T44" fmla="*/ 166 w 198"/>
              <a:gd name="T45" fmla="*/ 94 h 121"/>
              <a:gd name="T46" fmla="*/ 28 w 198"/>
              <a:gd name="T47" fmla="*/ 43 h 121"/>
              <a:gd name="T48" fmla="*/ 47 w 198"/>
              <a:gd name="T49" fmla="*/ 13 h 121"/>
              <a:gd name="T50" fmla="*/ 60 w 198"/>
              <a:gd name="T51" fmla="*/ 101 h 121"/>
              <a:gd name="T52" fmla="*/ 0 w 198"/>
              <a:gd name="T53" fmla="*/ 90 h 121"/>
              <a:gd name="T54" fmla="*/ 32 w 198"/>
              <a:gd name="T55" fmla="*/ 59 h 121"/>
              <a:gd name="T56" fmla="*/ 31 w 198"/>
              <a:gd name="T57" fmla="*/ 109 h 121"/>
              <a:gd name="T58" fmla="*/ 31 w 198"/>
              <a:gd name="T59" fmla="*/ 72 h 121"/>
              <a:gd name="T60" fmla="*/ 30 w 198"/>
              <a:gd name="T61" fmla="*/ 96 h 121"/>
              <a:gd name="T62" fmla="*/ 30 w 198"/>
              <a:gd name="T63" fmla="*/ 82 h 121"/>
              <a:gd name="T64" fmla="*/ 30 w 198"/>
              <a:gd name="T65" fmla="*/ 96 h 121"/>
              <a:gd name="T66" fmla="*/ 25 w 198"/>
              <a:gd name="T67" fmla="*/ 89 h 121"/>
              <a:gd name="T68" fmla="*/ 35 w 198"/>
              <a:gd name="T69" fmla="*/ 89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98" h="121">
                <a:moveTo>
                  <a:pt x="167" y="121"/>
                </a:moveTo>
                <a:cubicBezTo>
                  <a:pt x="150" y="121"/>
                  <a:pt x="136" y="107"/>
                  <a:pt x="136" y="90"/>
                </a:cubicBezTo>
                <a:cubicBezTo>
                  <a:pt x="136" y="89"/>
                  <a:pt x="136" y="88"/>
                  <a:pt x="136" y="87"/>
                </a:cubicBezTo>
                <a:cubicBezTo>
                  <a:pt x="140" y="87"/>
                  <a:pt x="144" y="88"/>
                  <a:pt x="148" y="88"/>
                </a:cubicBezTo>
                <a:cubicBezTo>
                  <a:pt x="148" y="89"/>
                  <a:pt x="148" y="89"/>
                  <a:pt x="148" y="90"/>
                </a:cubicBezTo>
                <a:cubicBezTo>
                  <a:pt x="148" y="100"/>
                  <a:pt x="156" y="109"/>
                  <a:pt x="167" y="109"/>
                </a:cubicBezTo>
                <a:cubicBezTo>
                  <a:pt x="177" y="109"/>
                  <a:pt x="185" y="100"/>
                  <a:pt x="185" y="90"/>
                </a:cubicBezTo>
                <a:cubicBezTo>
                  <a:pt x="185" y="80"/>
                  <a:pt x="177" y="72"/>
                  <a:pt x="168" y="72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62" y="60"/>
                  <a:pt x="164" y="59"/>
                  <a:pt x="167" y="59"/>
                </a:cubicBezTo>
                <a:cubicBezTo>
                  <a:pt x="184" y="59"/>
                  <a:pt x="198" y="73"/>
                  <a:pt x="198" y="90"/>
                </a:cubicBezTo>
                <a:cubicBezTo>
                  <a:pt x="198" y="107"/>
                  <a:pt x="184" y="121"/>
                  <a:pt x="167" y="121"/>
                </a:cubicBezTo>
                <a:close/>
                <a:moveTo>
                  <a:pt x="76" y="33"/>
                </a:moveTo>
                <a:cubicBezTo>
                  <a:pt x="94" y="32"/>
                  <a:pt x="102" y="31"/>
                  <a:pt x="106" y="31"/>
                </a:cubicBezTo>
                <a:cubicBezTo>
                  <a:pt x="127" y="56"/>
                  <a:pt x="145" y="29"/>
                  <a:pt x="145" y="29"/>
                </a:cubicBezTo>
                <a:cubicBezTo>
                  <a:pt x="180" y="30"/>
                  <a:pt x="180" y="30"/>
                  <a:pt x="180" y="30"/>
                </a:cubicBezTo>
                <a:cubicBezTo>
                  <a:pt x="111" y="65"/>
                  <a:pt x="111" y="65"/>
                  <a:pt x="111" y="65"/>
                </a:cubicBezTo>
                <a:cubicBezTo>
                  <a:pt x="111" y="65"/>
                  <a:pt x="99" y="39"/>
                  <a:pt x="76" y="33"/>
                </a:cubicBezTo>
                <a:close/>
                <a:moveTo>
                  <a:pt x="149" y="60"/>
                </a:moveTo>
                <a:cubicBezTo>
                  <a:pt x="145" y="54"/>
                  <a:pt x="145" y="54"/>
                  <a:pt x="145" y="54"/>
                </a:cubicBezTo>
                <a:cubicBezTo>
                  <a:pt x="177" y="44"/>
                  <a:pt x="177" y="44"/>
                  <a:pt x="177" y="44"/>
                </a:cubicBezTo>
                <a:lnTo>
                  <a:pt x="149" y="60"/>
                </a:lnTo>
                <a:close/>
                <a:moveTo>
                  <a:pt x="49" y="34"/>
                </a:moveTo>
                <a:cubicBezTo>
                  <a:pt x="51" y="33"/>
                  <a:pt x="68" y="30"/>
                  <a:pt x="94" y="53"/>
                </a:cubicBezTo>
                <a:cubicBezTo>
                  <a:pt x="102" y="59"/>
                  <a:pt x="105" y="73"/>
                  <a:pt x="106" y="77"/>
                </a:cubicBezTo>
                <a:cubicBezTo>
                  <a:pt x="136" y="57"/>
                  <a:pt x="136" y="57"/>
                  <a:pt x="136" y="57"/>
                </a:cubicBezTo>
                <a:cubicBezTo>
                  <a:pt x="165" y="82"/>
                  <a:pt x="165" y="82"/>
                  <a:pt x="165" y="82"/>
                </a:cubicBezTo>
                <a:cubicBezTo>
                  <a:pt x="165" y="82"/>
                  <a:pt x="166" y="82"/>
                  <a:pt x="166" y="82"/>
                </a:cubicBezTo>
                <a:cubicBezTo>
                  <a:pt x="170" y="82"/>
                  <a:pt x="173" y="85"/>
                  <a:pt x="173" y="89"/>
                </a:cubicBezTo>
                <a:cubicBezTo>
                  <a:pt x="173" y="93"/>
                  <a:pt x="170" y="96"/>
                  <a:pt x="166" y="96"/>
                </a:cubicBezTo>
                <a:cubicBezTo>
                  <a:pt x="162" y="96"/>
                  <a:pt x="159" y="93"/>
                  <a:pt x="159" y="89"/>
                </a:cubicBezTo>
                <a:cubicBezTo>
                  <a:pt x="159" y="87"/>
                  <a:pt x="160" y="85"/>
                  <a:pt x="161" y="84"/>
                </a:cubicBezTo>
                <a:cubicBezTo>
                  <a:pt x="149" y="80"/>
                  <a:pt x="128" y="76"/>
                  <a:pt x="114" y="86"/>
                </a:cubicBezTo>
                <a:cubicBezTo>
                  <a:pt x="118" y="88"/>
                  <a:pt x="123" y="89"/>
                  <a:pt x="130" y="88"/>
                </a:cubicBezTo>
                <a:cubicBezTo>
                  <a:pt x="130" y="91"/>
                  <a:pt x="130" y="101"/>
                  <a:pt x="130" y="101"/>
                </a:cubicBezTo>
                <a:cubicBezTo>
                  <a:pt x="130" y="101"/>
                  <a:pt x="110" y="105"/>
                  <a:pt x="65" y="105"/>
                </a:cubicBezTo>
                <a:cubicBezTo>
                  <a:pt x="60" y="54"/>
                  <a:pt x="17" y="46"/>
                  <a:pt x="17" y="46"/>
                </a:cubicBezTo>
                <a:cubicBezTo>
                  <a:pt x="17" y="46"/>
                  <a:pt x="37" y="15"/>
                  <a:pt x="41" y="10"/>
                </a:cubicBezTo>
                <a:cubicBezTo>
                  <a:pt x="59" y="0"/>
                  <a:pt x="64" y="16"/>
                  <a:pt x="64" y="16"/>
                </a:cubicBezTo>
                <a:cubicBezTo>
                  <a:pt x="64" y="16"/>
                  <a:pt x="49" y="23"/>
                  <a:pt x="49" y="34"/>
                </a:cubicBezTo>
                <a:close/>
                <a:moveTo>
                  <a:pt x="166" y="94"/>
                </a:moveTo>
                <a:cubicBezTo>
                  <a:pt x="169" y="94"/>
                  <a:pt x="171" y="92"/>
                  <a:pt x="171" y="89"/>
                </a:cubicBezTo>
                <a:cubicBezTo>
                  <a:pt x="171" y="88"/>
                  <a:pt x="170" y="88"/>
                  <a:pt x="170" y="87"/>
                </a:cubicBezTo>
                <a:cubicBezTo>
                  <a:pt x="169" y="86"/>
                  <a:pt x="167" y="86"/>
                  <a:pt x="164" y="85"/>
                </a:cubicBezTo>
                <a:cubicBezTo>
                  <a:pt x="162" y="85"/>
                  <a:pt x="161" y="87"/>
                  <a:pt x="161" y="89"/>
                </a:cubicBezTo>
                <a:cubicBezTo>
                  <a:pt x="161" y="92"/>
                  <a:pt x="163" y="94"/>
                  <a:pt x="166" y="94"/>
                </a:cubicBezTo>
                <a:close/>
                <a:moveTo>
                  <a:pt x="47" y="13"/>
                </a:moveTo>
                <a:cubicBezTo>
                  <a:pt x="44" y="15"/>
                  <a:pt x="37" y="22"/>
                  <a:pt x="28" y="43"/>
                </a:cubicBezTo>
                <a:cubicBezTo>
                  <a:pt x="41" y="22"/>
                  <a:pt x="56" y="16"/>
                  <a:pt x="56" y="16"/>
                </a:cubicBezTo>
                <a:cubicBezTo>
                  <a:pt x="56" y="16"/>
                  <a:pt x="53" y="10"/>
                  <a:pt x="47" y="13"/>
                </a:cubicBezTo>
                <a:close/>
                <a:moveTo>
                  <a:pt x="32" y="59"/>
                </a:moveTo>
                <a:cubicBezTo>
                  <a:pt x="54" y="75"/>
                  <a:pt x="54" y="79"/>
                  <a:pt x="60" y="101"/>
                </a:cubicBezTo>
                <a:cubicBezTo>
                  <a:pt x="55" y="113"/>
                  <a:pt x="44" y="121"/>
                  <a:pt x="31" y="121"/>
                </a:cubicBezTo>
                <a:cubicBezTo>
                  <a:pt x="14" y="121"/>
                  <a:pt x="0" y="107"/>
                  <a:pt x="0" y="90"/>
                </a:cubicBezTo>
                <a:cubicBezTo>
                  <a:pt x="0" y="73"/>
                  <a:pt x="14" y="59"/>
                  <a:pt x="31" y="59"/>
                </a:cubicBezTo>
                <a:cubicBezTo>
                  <a:pt x="31" y="59"/>
                  <a:pt x="31" y="59"/>
                  <a:pt x="32" y="59"/>
                </a:cubicBezTo>
                <a:close/>
                <a:moveTo>
                  <a:pt x="12" y="90"/>
                </a:moveTo>
                <a:cubicBezTo>
                  <a:pt x="12" y="100"/>
                  <a:pt x="20" y="109"/>
                  <a:pt x="31" y="109"/>
                </a:cubicBezTo>
                <a:cubicBezTo>
                  <a:pt x="41" y="109"/>
                  <a:pt x="49" y="100"/>
                  <a:pt x="49" y="90"/>
                </a:cubicBezTo>
                <a:cubicBezTo>
                  <a:pt x="49" y="80"/>
                  <a:pt x="41" y="72"/>
                  <a:pt x="31" y="72"/>
                </a:cubicBezTo>
                <a:cubicBezTo>
                  <a:pt x="20" y="72"/>
                  <a:pt x="12" y="80"/>
                  <a:pt x="12" y="90"/>
                </a:cubicBezTo>
                <a:close/>
                <a:moveTo>
                  <a:pt x="30" y="96"/>
                </a:moveTo>
                <a:cubicBezTo>
                  <a:pt x="26" y="96"/>
                  <a:pt x="23" y="93"/>
                  <a:pt x="23" y="89"/>
                </a:cubicBezTo>
                <a:cubicBezTo>
                  <a:pt x="23" y="85"/>
                  <a:pt x="26" y="82"/>
                  <a:pt x="30" y="82"/>
                </a:cubicBezTo>
                <a:cubicBezTo>
                  <a:pt x="34" y="82"/>
                  <a:pt x="37" y="85"/>
                  <a:pt x="37" y="89"/>
                </a:cubicBezTo>
                <a:cubicBezTo>
                  <a:pt x="37" y="93"/>
                  <a:pt x="34" y="96"/>
                  <a:pt x="30" y="96"/>
                </a:cubicBezTo>
                <a:close/>
                <a:moveTo>
                  <a:pt x="30" y="84"/>
                </a:moveTo>
                <a:cubicBezTo>
                  <a:pt x="27" y="84"/>
                  <a:pt x="25" y="86"/>
                  <a:pt x="25" y="89"/>
                </a:cubicBezTo>
                <a:cubicBezTo>
                  <a:pt x="25" y="92"/>
                  <a:pt x="27" y="94"/>
                  <a:pt x="30" y="94"/>
                </a:cubicBezTo>
                <a:cubicBezTo>
                  <a:pt x="33" y="94"/>
                  <a:pt x="35" y="92"/>
                  <a:pt x="35" y="89"/>
                </a:cubicBezTo>
                <a:cubicBezTo>
                  <a:pt x="35" y="86"/>
                  <a:pt x="33" y="84"/>
                  <a:pt x="30" y="84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114"/>
          <p:cNvSpPr>
            <a:spLocks noEditPoints="1"/>
          </p:cNvSpPr>
          <p:nvPr/>
        </p:nvSpPr>
        <p:spPr bwMode="auto">
          <a:xfrm>
            <a:off x="5927725" y="5368926"/>
            <a:ext cx="449263" cy="446088"/>
          </a:xfrm>
          <a:custGeom>
            <a:avLst/>
            <a:gdLst>
              <a:gd name="T0" fmla="*/ 228 w 283"/>
              <a:gd name="T1" fmla="*/ 281 h 281"/>
              <a:gd name="T2" fmla="*/ 0 w 283"/>
              <a:gd name="T3" fmla="*/ 281 h 281"/>
              <a:gd name="T4" fmla="*/ 166 w 283"/>
              <a:gd name="T5" fmla="*/ 0 h 281"/>
              <a:gd name="T6" fmla="*/ 283 w 283"/>
              <a:gd name="T7" fmla="*/ 0 h 281"/>
              <a:gd name="T8" fmla="*/ 228 w 283"/>
              <a:gd name="T9" fmla="*/ 281 h 281"/>
              <a:gd name="T10" fmla="*/ 116 w 283"/>
              <a:gd name="T11" fmla="*/ 269 h 281"/>
              <a:gd name="T12" fmla="*/ 133 w 283"/>
              <a:gd name="T13" fmla="*/ 269 h 281"/>
              <a:gd name="T14" fmla="*/ 150 w 283"/>
              <a:gd name="T15" fmla="*/ 219 h 281"/>
              <a:gd name="T16" fmla="*/ 133 w 283"/>
              <a:gd name="T17" fmla="*/ 219 h 281"/>
              <a:gd name="T18" fmla="*/ 116 w 283"/>
              <a:gd name="T19" fmla="*/ 269 h 281"/>
              <a:gd name="T20" fmla="*/ 158 w 283"/>
              <a:gd name="T21" fmla="*/ 146 h 281"/>
              <a:gd name="T22" fmla="*/ 143 w 283"/>
              <a:gd name="T23" fmla="*/ 191 h 281"/>
              <a:gd name="T24" fmla="*/ 159 w 283"/>
              <a:gd name="T25" fmla="*/ 191 h 281"/>
              <a:gd name="T26" fmla="*/ 175 w 283"/>
              <a:gd name="T27" fmla="*/ 146 h 281"/>
              <a:gd name="T28" fmla="*/ 158 w 283"/>
              <a:gd name="T29" fmla="*/ 146 h 281"/>
              <a:gd name="T30" fmla="*/ 168 w 283"/>
              <a:gd name="T31" fmla="*/ 118 h 281"/>
              <a:gd name="T32" fmla="*/ 185 w 283"/>
              <a:gd name="T33" fmla="*/ 118 h 281"/>
              <a:gd name="T34" fmla="*/ 200 w 283"/>
              <a:gd name="T35" fmla="*/ 73 h 281"/>
              <a:gd name="T36" fmla="*/ 183 w 283"/>
              <a:gd name="T37" fmla="*/ 73 h 281"/>
              <a:gd name="T38" fmla="*/ 168 w 283"/>
              <a:gd name="T39" fmla="*/ 118 h 281"/>
              <a:gd name="T40" fmla="*/ 204 w 283"/>
              <a:gd name="T41" fmla="*/ 11 h 281"/>
              <a:gd name="T42" fmla="*/ 192 w 283"/>
              <a:gd name="T43" fmla="*/ 50 h 281"/>
              <a:gd name="T44" fmla="*/ 208 w 283"/>
              <a:gd name="T45" fmla="*/ 50 h 281"/>
              <a:gd name="T46" fmla="*/ 221 w 283"/>
              <a:gd name="T47" fmla="*/ 11 h 281"/>
              <a:gd name="T48" fmla="*/ 204 w 283"/>
              <a:gd name="T49" fmla="*/ 11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83" h="281">
                <a:moveTo>
                  <a:pt x="228" y="281"/>
                </a:moveTo>
                <a:lnTo>
                  <a:pt x="0" y="281"/>
                </a:lnTo>
                <a:lnTo>
                  <a:pt x="166" y="0"/>
                </a:lnTo>
                <a:lnTo>
                  <a:pt x="283" y="0"/>
                </a:lnTo>
                <a:lnTo>
                  <a:pt x="228" y="281"/>
                </a:lnTo>
                <a:close/>
                <a:moveTo>
                  <a:pt x="116" y="269"/>
                </a:moveTo>
                <a:lnTo>
                  <a:pt x="133" y="269"/>
                </a:lnTo>
                <a:lnTo>
                  <a:pt x="150" y="219"/>
                </a:lnTo>
                <a:lnTo>
                  <a:pt x="133" y="219"/>
                </a:lnTo>
                <a:lnTo>
                  <a:pt x="116" y="269"/>
                </a:lnTo>
                <a:close/>
                <a:moveTo>
                  <a:pt x="158" y="146"/>
                </a:moveTo>
                <a:lnTo>
                  <a:pt x="143" y="191"/>
                </a:lnTo>
                <a:lnTo>
                  <a:pt x="159" y="191"/>
                </a:lnTo>
                <a:lnTo>
                  <a:pt x="175" y="146"/>
                </a:lnTo>
                <a:lnTo>
                  <a:pt x="158" y="146"/>
                </a:lnTo>
                <a:close/>
                <a:moveTo>
                  <a:pt x="168" y="118"/>
                </a:moveTo>
                <a:lnTo>
                  <a:pt x="185" y="118"/>
                </a:lnTo>
                <a:lnTo>
                  <a:pt x="200" y="73"/>
                </a:lnTo>
                <a:lnTo>
                  <a:pt x="183" y="73"/>
                </a:lnTo>
                <a:lnTo>
                  <a:pt x="168" y="118"/>
                </a:lnTo>
                <a:close/>
                <a:moveTo>
                  <a:pt x="204" y="11"/>
                </a:moveTo>
                <a:lnTo>
                  <a:pt x="192" y="50"/>
                </a:lnTo>
                <a:lnTo>
                  <a:pt x="208" y="50"/>
                </a:lnTo>
                <a:lnTo>
                  <a:pt x="221" y="11"/>
                </a:lnTo>
                <a:lnTo>
                  <a:pt x="204" y="11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115"/>
          <p:cNvSpPr>
            <a:spLocks noEditPoints="1"/>
          </p:cNvSpPr>
          <p:nvPr/>
        </p:nvSpPr>
        <p:spPr bwMode="auto">
          <a:xfrm>
            <a:off x="6461125" y="5370513"/>
            <a:ext cx="444500" cy="446088"/>
          </a:xfrm>
          <a:custGeom>
            <a:avLst/>
            <a:gdLst>
              <a:gd name="T0" fmla="*/ 180 w 200"/>
              <a:gd name="T1" fmla="*/ 10 h 200"/>
              <a:gd name="T2" fmla="*/ 20 w 200"/>
              <a:gd name="T3" fmla="*/ 28 h 200"/>
              <a:gd name="T4" fmla="*/ 10 w 200"/>
              <a:gd name="T5" fmla="*/ 0 h 200"/>
              <a:gd name="T6" fmla="*/ 0 w 200"/>
              <a:gd name="T7" fmla="*/ 200 h 200"/>
              <a:gd name="T8" fmla="*/ 20 w 200"/>
              <a:gd name="T9" fmla="*/ 108 h 200"/>
              <a:gd name="T10" fmla="*/ 180 w 200"/>
              <a:gd name="T11" fmla="*/ 200 h 200"/>
              <a:gd name="T12" fmla="*/ 200 w 200"/>
              <a:gd name="T13" fmla="*/ 10 h 200"/>
              <a:gd name="T14" fmla="*/ 180 w 200"/>
              <a:gd name="T15" fmla="*/ 100 h 200"/>
              <a:gd name="T16" fmla="*/ 20 w 200"/>
              <a:gd name="T17" fmla="*/ 36 h 200"/>
              <a:gd name="T18" fmla="*/ 180 w 200"/>
              <a:gd name="T19" fmla="*/ 100 h 200"/>
              <a:gd name="T20" fmla="*/ 37 w 200"/>
              <a:gd name="T21" fmla="*/ 76 h 200"/>
              <a:gd name="T22" fmla="*/ 44 w 200"/>
              <a:gd name="T23" fmla="*/ 84 h 200"/>
              <a:gd name="T24" fmla="*/ 49 w 200"/>
              <a:gd name="T25" fmla="*/ 65 h 200"/>
              <a:gd name="T26" fmla="*/ 48 w 200"/>
              <a:gd name="T27" fmla="*/ 57 h 200"/>
              <a:gd name="T28" fmla="*/ 56 w 200"/>
              <a:gd name="T29" fmla="*/ 53 h 200"/>
              <a:gd name="T30" fmla="*/ 35 w 200"/>
              <a:gd name="T31" fmla="*/ 61 h 200"/>
              <a:gd name="T32" fmla="*/ 50 w 200"/>
              <a:gd name="T33" fmla="*/ 75 h 200"/>
              <a:gd name="T34" fmla="*/ 68 w 200"/>
              <a:gd name="T35" fmla="*/ 84 h 200"/>
              <a:gd name="T36" fmla="*/ 76 w 200"/>
              <a:gd name="T37" fmla="*/ 58 h 200"/>
              <a:gd name="T38" fmla="*/ 85 w 200"/>
              <a:gd name="T39" fmla="*/ 52 h 200"/>
              <a:gd name="T40" fmla="*/ 60 w 200"/>
              <a:gd name="T41" fmla="*/ 58 h 200"/>
              <a:gd name="T42" fmla="*/ 68 w 200"/>
              <a:gd name="T43" fmla="*/ 84 h 200"/>
              <a:gd name="T44" fmla="*/ 93 w 200"/>
              <a:gd name="T45" fmla="*/ 76 h 200"/>
              <a:gd name="T46" fmla="*/ 104 w 200"/>
              <a:gd name="T47" fmla="*/ 84 h 200"/>
              <a:gd name="T48" fmla="*/ 102 w 200"/>
              <a:gd name="T49" fmla="*/ 52 h 200"/>
              <a:gd name="T50" fmla="*/ 83 w 200"/>
              <a:gd name="T51" fmla="*/ 84 h 200"/>
              <a:gd name="T52" fmla="*/ 96 w 200"/>
              <a:gd name="T53" fmla="*/ 63 h 200"/>
              <a:gd name="T54" fmla="*/ 97 w 200"/>
              <a:gd name="T55" fmla="*/ 57 h 200"/>
              <a:gd name="T56" fmla="*/ 101 w 200"/>
              <a:gd name="T57" fmla="*/ 70 h 200"/>
              <a:gd name="T58" fmla="*/ 96 w 200"/>
              <a:gd name="T59" fmla="*/ 63 h 200"/>
              <a:gd name="T60" fmla="*/ 126 w 200"/>
              <a:gd name="T61" fmla="*/ 71 h 200"/>
              <a:gd name="T62" fmla="*/ 133 w 200"/>
              <a:gd name="T63" fmla="*/ 84 h 200"/>
              <a:gd name="T64" fmla="*/ 138 w 200"/>
              <a:gd name="T65" fmla="*/ 75 h 200"/>
              <a:gd name="T66" fmla="*/ 134 w 200"/>
              <a:gd name="T67" fmla="*/ 69 h 200"/>
              <a:gd name="T68" fmla="*/ 137 w 200"/>
              <a:gd name="T69" fmla="*/ 54 h 200"/>
              <a:gd name="T70" fmla="*/ 117 w 200"/>
              <a:gd name="T71" fmla="*/ 52 h 200"/>
              <a:gd name="T72" fmla="*/ 124 w 200"/>
              <a:gd name="T73" fmla="*/ 84 h 200"/>
              <a:gd name="T74" fmla="*/ 124 w 200"/>
              <a:gd name="T75" fmla="*/ 57 h 200"/>
              <a:gd name="T76" fmla="*/ 132 w 200"/>
              <a:gd name="T77" fmla="*/ 61 h 200"/>
              <a:gd name="T78" fmla="*/ 124 w 200"/>
              <a:gd name="T79" fmla="*/ 66 h 200"/>
              <a:gd name="T80" fmla="*/ 151 w 200"/>
              <a:gd name="T81" fmla="*/ 84 h 200"/>
              <a:gd name="T82" fmla="*/ 159 w 200"/>
              <a:gd name="T83" fmla="*/ 58 h 200"/>
              <a:gd name="T84" fmla="*/ 167 w 200"/>
              <a:gd name="T85" fmla="*/ 52 h 200"/>
              <a:gd name="T86" fmla="*/ 143 w 200"/>
              <a:gd name="T87" fmla="*/ 58 h 200"/>
              <a:gd name="T88" fmla="*/ 151 w 200"/>
              <a:gd name="T89" fmla="*/ 8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00" h="200">
                <a:moveTo>
                  <a:pt x="190" y="0"/>
                </a:moveTo>
                <a:cubicBezTo>
                  <a:pt x="185" y="0"/>
                  <a:pt x="180" y="5"/>
                  <a:pt x="180" y="10"/>
                </a:cubicBezTo>
                <a:cubicBezTo>
                  <a:pt x="180" y="28"/>
                  <a:pt x="180" y="28"/>
                  <a:pt x="180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5"/>
                  <a:pt x="16" y="0"/>
                  <a:pt x="10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200"/>
                  <a:pt x="0" y="200"/>
                  <a:pt x="0" y="200"/>
                </a:cubicBezTo>
                <a:cubicBezTo>
                  <a:pt x="20" y="200"/>
                  <a:pt x="20" y="200"/>
                  <a:pt x="20" y="200"/>
                </a:cubicBezTo>
                <a:cubicBezTo>
                  <a:pt x="20" y="108"/>
                  <a:pt x="20" y="108"/>
                  <a:pt x="20" y="108"/>
                </a:cubicBezTo>
                <a:cubicBezTo>
                  <a:pt x="180" y="108"/>
                  <a:pt x="180" y="108"/>
                  <a:pt x="180" y="108"/>
                </a:cubicBezTo>
                <a:cubicBezTo>
                  <a:pt x="180" y="200"/>
                  <a:pt x="180" y="200"/>
                  <a:pt x="180" y="200"/>
                </a:cubicBezTo>
                <a:cubicBezTo>
                  <a:pt x="200" y="200"/>
                  <a:pt x="200" y="200"/>
                  <a:pt x="200" y="200"/>
                </a:cubicBezTo>
                <a:cubicBezTo>
                  <a:pt x="200" y="10"/>
                  <a:pt x="200" y="10"/>
                  <a:pt x="200" y="10"/>
                </a:cubicBezTo>
                <a:cubicBezTo>
                  <a:pt x="200" y="5"/>
                  <a:pt x="196" y="0"/>
                  <a:pt x="190" y="0"/>
                </a:cubicBezTo>
                <a:close/>
                <a:moveTo>
                  <a:pt x="180" y="100"/>
                </a:moveTo>
                <a:cubicBezTo>
                  <a:pt x="20" y="100"/>
                  <a:pt x="20" y="100"/>
                  <a:pt x="20" y="100"/>
                </a:cubicBezTo>
                <a:cubicBezTo>
                  <a:pt x="20" y="36"/>
                  <a:pt x="20" y="36"/>
                  <a:pt x="20" y="36"/>
                </a:cubicBezTo>
                <a:cubicBezTo>
                  <a:pt x="180" y="36"/>
                  <a:pt x="180" y="36"/>
                  <a:pt x="180" y="36"/>
                </a:cubicBezTo>
                <a:lnTo>
                  <a:pt x="180" y="100"/>
                </a:lnTo>
                <a:close/>
                <a:moveTo>
                  <a:pt x="45" y="78"/>
                </a:moveTo>
                <a:cubicBezTo>
                  <a:pt x="42" y="78"/>
                  <a:pt x="38" y="77"/>
                  <a:pt x="37" y="76"/>
                </a:cubicBezTo>
                <a:cubicBezTo>
                  <a:pt x="35" y="82"/>
                  <a:pt x="35" y="82"/>
                  <a:pt x="35" y="82"/>
                </a:cubicBezTo>
                <a:cubicBezTo>
                  <a:pt x="37" y="83"/>
                  <a:pt x="41" y="84"/>
                  <a:pt x="44" y="84"/>
                </a:cubicBezTo>
                <a:cubicBezTo>
                  <a:pt x="53" y="84"/>
                  <a:pt x="57" y="80"/>
                  <a:pt x="57" y="74"/>
                </a:cubicBezTo>
                <a:cubicBezTo>
                  <a:pt x="57" y="70"/>
                  <a:pt x="55" y="67"/>
                  <a:pt x="49" y="65"/>
                </a:cubicBezTo>
                <a:cubicBezTo>
                  <a:pt x="45" y="63"/>
                  <a:pt x="43" y="62"/>
                  <a:pt x="43" y="60"/>
                </a:cubicBezTo>
                <a:cubicBezTo>
                  <a:pt x="43" y="59"/>
                  <a:pt x="44" y="57"/>
                  <a:pt x="48" y="57"/>
                </a:cubicBezTo>
                <a:cubicBezTo>
                  <a:pt x="51" y="57"/>
                  <a:pt x="53" y="58"/>
                  <a:pt x="54" y="59"/>
                </a:cubicBezTo>
                <a:cubicBezTo>
                  <a:pt x="56" y="53"/>
                  <a:pt x="56" y="53"/>
                  <a:pt x="56" y="53"/>
                </a:cubicBezTo>
                <a:cubicBezTo>
                  <a:pt x="54" y="52"/>
                  <a:pt x="51" y="51"/>
                  <a:pt x="48" y="51"/>
                </a:cubicBezTo>
                <a:cubicBezTo>
                  <a:pt x="40" y="51"/>
                  <a:pt x="35" y="55"/>
                  <a:pt x="35" y="61"/>
                </a:cubicBezTo>
                <a:cubicBezTo>
                  <a:pt x="35" y="65"/>
                  <a:pt x="39" y="68"/>
                  <a:pt x="44" y="70"/>
                </a:cubicBezTo>
                <a:cubicBezTo>
                  <a:pt x="48" y="72"/>
                  <a:pt x="50" y="73"/>
                  <a:pt x="50" y="75"/>
                </a:cubicBezTo>
                <a:cubicBezTo>
                  <a:pt x="50" y="77"/>
                  <a:pt x="48" y="78"/>
                  <a:pt x="45" y="78"/>
                </a:cubicBezTo>
                <a:close/>
                <a:moveTo>
                  <a:pt x="68" y="84"/>
                </a:moveTo>
                <a:cubicBezTo>
                  <a:pt x="76" y="84"/>
                  <a:pt x="76" y="84"/>
                  <a:pt x="76" y="84"/>
                </a:cubicBezTo>
                <a:cubicBezTo>
                  <a:pt x="76" y="58"/>
                  <a:pt x="76" y="58"/>
                  <a:pt x="76" y="58"/>
                </a:cubicBezTo>
                <a:cubicBezTo>
                  <a:pt x="85" y="58"/>
                  <a:pt x="85" y="58"/>
                  <a:pt x="85" y="58"/>
                </a:cubicBezTo>
                <a:cubicBezTo>
                  <a:pt x="85" y="52"/>
                  <a:pt x="85" y="52"/>
                  <a:pt x="85" y="52"/>
                </a:cubicBezTo>
                <a:cubicBezTo>
                  <a:pt x="60" y="52"/>
                  <a:pt x="60" y="52"/>
                  <a:pt x="60" y="52"/>
                </a:cubicBezTo>
                <a:cubicBezTo>
                  <a:pt x="60" y="58"/>
                  <a:pt x="60" y="58"/>
                  <a:pt x="60" y="58"/>
                </a:cubicBezTo>
                <a:cubicBezTo>
                  <a:pt x="68" y="58"/>
                  <a:pt x="68" y="58"/>
                  <a:pt x="68" y="58"/>
                </a:cubicBezTo>
                <a:lnTo>
                  <a:pt x="68" y="84"/>
                </a:lnTo>
                <a:close/>
                <a:moveTo>
                  <a:pt x="90" y="84"/>
                </a:moveTo>
                <a:cubicBezTo>
                  <a:pt x="93" y="76"/>
                  <a:pt x="93" y="76"/>
                  <a:pt x="93" y="76"/>
                </a:cubicBezTo>
                <a:cubicBezTo>
                  <a:pt x="102" y="76"/>
                  <a:pt x="102" y="76"/>
                  <a:pt x="102" y="76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93" y="52"/>
                  <a:pt x="93" y="52"/>
                  <a:pt x="93" y="52"/>
                </a:cubicBezTo>
                <a:cubicBezTo>
                  <a:pt x="83" y="84"/>
                  <a:pt x="83" y="84"/>
                  <a:pt x="83" y="84"/>
                </a:cubicBezTo>
                <a:lnTo>
                  <a:pt x="90" y="84"/>
                </a:lnTo>
                <a:close/>
                <a:moveTo>
                  <a:pt x="96" y="63"/>
                </a:moveTo>
                <a:cubicBezTo>
                  <a:pt x="96" y="61"/>
                  <a:pt x="97" y="59"/>
                  <a:pt x="97" y="57"/>
                </a:cubicBezTo>
                <a:cubicBezTo>
                  <a:pt x="97" y="57"/>
                  <a:pt x="97" y="57"/>
                  <a:pt x="97" y="57"/>
                </a:cubicBezTo>
                <a:cubicBezTo>
                  <a:pt x="98" y="59"/>
                  <a:pt x="98" y="61"/>
                  <a:pt x="99" y="63"/>
                </a:cubicBezTo>
                <a:cubicBezTo>
                  <a:pt x="101" y="70"/>
                  <a:pt x="101" y="70"/>
                  <a:pt x="101" y="70"/>
                </a:cubicBezTo>
                <a:cubicBezTo>
                  <a:pt x="94" y="70"/>
                  <a:pt x="94" y="70"/>
                  <a:pt x="94" y="70"/>
                </a:cubicBezTo>
                <a:lnTo>
                  <a:pt x="96" y="63"/>
                </a:lnTo>
                <a:close/>
                <a:moveTo>
                  <a:pt x="124" y="71"/>
                </a:moveTo>
                <a:cubicBezTo>
                  <a:pt x="126" y="71"/>
                  <a:pt x="126" y="71"/>
                  <a:pt x="126" y="71"/>
                </a:cubicBezTo>
                <a:cubicBezTo>
                  <a:pt x="129" y="71"/>
                  <a:pt x="130" y="72"/>
                  <a:pt x="131" y="76"/>
                </a:cubicBezTo>
                <a:cubicBezTo>
                  <a:pt x="132" y="80"/>
                  <a:pt x="133" y="83"/>
                  <a:pt x="133" y="84"/>
                </a:cubicBezTo>
                <a:cubicBezTo>
                  <a:pt x="141" y="84"/>
                  <a:pt x="141" y="84"/>
                  <a:pt x="141" y="84"/>
                </a:cubicBezTo>
                <a:cubicBezTo>
                  <a:pt x="140" y="83"/>
                  <a:pt x="139" y="78"/>
                  <a:pt x="138" y="75"/>
                </a:cubicBezTo>
                <a:cubicBezTo>
                  <a:pt x="138" y="72"/>
                  <a:pt x="136" y="70"/>
                  <a:pt x="134" y="69"/>
                </a:cubicBezTo>
                <a:cubicBezTo>
                  <a:pt x="134" y="69"/>
                  <a:pt x="134" y="69"/>
                  <a:pt x="134" y="69"/>
                </a:cubicBezTo>
                <a:cubicBezTo>
                  <a:pt x="137" y="68"/>
                  <a:pt x="140" y="65"/>
                  <a:pt x="140" y="61"/>
                </a:cubicBezTo>
                <a:cubicBezTo>
                  <a:pt x="140" y="58"/>
                  <a:pt x="139" y="55"/>
                  <a:pt x="137" y="54"/>
                </a:cubicBezTo>
                <a:cubicBezTo>
                  <a:pt x="134" y="52"/>
                  <a:pt x="131" y="51"/>
                  <a:pt x="126" y="51"/>
                </a:cubicBezTo>
                <a:cubicBezTo>
                  <a:pt x="122" y="51"/>
                  <a:pt x="119" y="52"/>
                  <a:pt x="117" y="52"/>
                </a:cubicBezTo>
                <a:cubicBezTo>
                  <a:pt x="117" y="84"/>
                  <a:pt x="117" y="84"/>
                  <a:pt x="117" y="84"/>
                </a:cubicBezTo>
                <a:cubicBezTo>
                  <a:pt x="124" y="84"/>
                  <a:pt x="124" y="84"/>
                  <a:pt x="124" y="84"/>
                </a:cubicBezTo>
                <a:lnTo>
                  <a:pt x="124" y="71"/>
                </a:lnTo>
                <a:close/>
                <a:moveTo>
                  <a:pt x="124" y="57"/>
                </a:moveTo>
                <a:cubicBezTo>
                  <a:pt x="124" y="57"/>
                  <a:pt x="125" y="57"/>
                  <a:pt x="127" y="57"/>
                </a:cubicBezTo>
                <a:cubicBezTo>
                  <a:pt x="130" y="57"/>
                  <a:pt x="132" y="58"/>
                  <a:pt x="132" y="61"/>
                </a:cubicBezTo>
                <a:cubicBezTo>
                  <a:pt x="132" y="64"/>
                  <a:pt x="130" y="66"/>
                  <a:pt x="127" y="66"/>
                </a:cubicBezTo>
                <a:cubicBezTo>
                  <a:pt x="124" y="66"/>
                  <a:pt x="124" y="66"/>
                  <a:pt x="124" y="66"/>
                </a:cubicBezTo>
                <a:lnTo>
                  <a:pt x="124" y="57"/>
                </a:lnTo>
                <a:close/>
                <a:moveTo>
                  <a:pt x="151" y="84"/>
                </a:moveTo>
                <a:cubicBezTo>
                  <a:pt x="159" y="84"/>
                  <a:pt x="159" y="84"/>
                  <a:pt x="159" y="84"/>
                </a:cubicBezTo>
                <a:cubicBezTo>
                  <a:pt x="159" y="58"/>
                  <a:pt x="159" y="58"/>
                  <a:pt x="159" y="58"/>
                </a:cubicBezTo>
                <a:cubicBezTo>
                  <a:pt x="167" y="58"/>
                  <a:pt x="167" y="58"/>
                  <a:pt x="167" y="58"/>
                </a:cubicBezTo>
                <a:cubicBezTo>
                  <a:pt x="167" y="52"/>
                  <a:pt x="167" y="52"/>
                  <a:pt x="167" y="52"/>
                </a:cubicBezTo>
                <a:cubicBezTo>
                  <a:pt x="143" y="52"/>
                  <a:pt x="143" y="52"/>
                  <a:pt x="143" y="52"/>
                </a:cubicBezTo>
                <a:cubicBezTo>
                  <a:pt x="143" y="58"/>
                  <a:pt x="143" y="58"/>
                  <a:pt x="143" y="58"/>
                </a:cubicBezTo>
                <a:cubicBezTo>
                  <a:pt x="151" y="58"/>
                  <a:pt x="151" y="58"/>
                  <a:pt x="151" y="58"/>
                </a:cubicBezTo>
                <a:lnTo>
                  <a:pt x="151" y="84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116"/>
          <p:cNvSpPr>
            <a:spLocks noEditPoints="1"/>
          </p:cNvSpPr>
          <p:nvPr/>
        </p:nvSpPr>
        <p:spPr bwMode="auto">
          <a:xfrm>
            <a:off x="7019925" y="5437188"/>
            <a:ext cx="442913" cy="314325"/>
          </a:xfrm>
          <a:custGeom>
            <a:avLst/>
            <a:gdLst>
              <a:gd name="T0" fmla="*/ 190 w 199"/>
              <a:gd name="T1" fmla="*/ 140 h 141"/>
              <a:gd name="T2" fmla="*/ 187 w 199"/>
              <a:gd name="T3" fmla="*/ 140 h 141"/>
              <a:gd name="T4" fmla="*/ 187 w 199"/>
              <a:gd name="T5" fmla="*/ 141 h 141"/>
              <a:gd name="T6" fmla="*/ 7 w 199"/>
              <a:gd name="T7" fmla="*/ 141 h 141"/>
              <a:gd name="T8" fmla="*/ 7 w 199"/>
              <a:gd name="T9" fmla="*/ 136 h 141"/>
              <a:gd name="T10" fmla="*/ 0 w 199"/>
              <a:gd name="T11" fmla="*/ 99 h 141"/>
              <a:gd name="T12" fmla="*/ 99 w 199"/>
              <a:gd name="T13" fmla="*/ 0 h 141"/>
              <a:gd name="T14" fmla="*/ 199 w 199"/>
              <a:gd name="T15" fmla="*/ 99 h 141"/>
              <a:gd name="T16" fmla="*/ 190 w 199"/>
              <a:gd name="T17" fmla="*/ 140 h 141"/>
              <a:gd name="T18" fmla="*/ 99 w 199"/>
              <a:gd name="T19" fmla="*/ 14 h 141"/>
              <a:gd name="T20" fmla="*/ 15 w 199"/>
              <a:gd name="T21" fmla="*/ 99 h 141"/>
              <a:gd name="T22" fmla="*/ 19 w 199"/>
              <a:gd name="T23" fmla="*/ 125 h 141"/>
              <a:gd name="T24" fmla="*/ 180 w 199"/>
              <a:gd name="T25" fmla="*/ 125 h 141"/>
              <a:gd name="T26" fmla="*/ 184 w 199"/>
              <a:gd name="T27" fmla="*/ 99 h 141"/>
              <a:gd name="T28" fmla="*/ 99 w 199"/>
              <a:gd name="T29" fmla="*/ 14 h 141"/>
              <a:gd name="T30" fmla="*/ 155 w 199"/>
              <a:gd name="T31" fmla="*/ 93 h 141"/>
              <a:gd name="T32" fmla="*/ 175 w 199"/>
              <a:gd name="T33" fmla="*/ 93 h 141"/>
              <a:gd name="T34" fmla="*/ 175 w 199"/>
              <a:gd name="T35" fmla="*/ 105 h 141"/>
              <a:gd name="T36" fmla="*/ 155 w 199"/>
              <a:gd name="T37" fmla="*/ 105 h 141"/>
              <a:gd name="T38" fmla="*/ 155 w 199"/>
              <a:gd name="T39" fmla="*/ 93 h 141"/>
              <a:gd name="T40" fmla="*/ 142 w 199"/>
              <a:gd name="T41" fmla="*/ 67 h 141"/>
              <a:gd name="T42" fmla="*/ 158 w 199"/>
              <a:gd name="T43" fmla="*/ 56 h 141"/>
              <a:gd name="T44" fmla="*/ 165 w 199"/>
              <a:gd name="T45" fmla="*/ 66 h 141"/>
              <a:gd name="T46" fmla="*/ 148 w 199"/>
              <a:gd name="T47" fmla="*/ 77 h 141"/>
              <a:gd name="T48" fmla="*/ 142 w 199"/>
              <a:gd name="T49" fmla="*/ 67 h 141"/>
              <a:gd name="T50" fmla="*/ 91 w 199"/>
              <a:gd name="T51" fmla="*/ 94 h 141"/>
              <a:gd name="T52" fmla="*/ 150 w 199"/>
              <a:gd name="T53" fmla="*/ 46 h 141"/>
              <a:gd name="T54" fmla="*/ 101 w 199"/>
              <a:gd name="T55" fmla="*/ 105 h 141"/>
              <a:gd name="T56" fmla="*/ 91 w 199"/>
              <a:gd name="T57" fmla="*/ 94 h 141"/>
              <a:gd name="T58" fmla="*/ 119 w 199"/>
              <a:gd name="T59" fmla="*/ 47 h 141"/>
              <a:gd name="T60" fmla="*/ 130 w 199"/>
              <a:gd name="T61" fmla="*/ 31 h 141"/>
              <a:gd name="T62" fmla="*/ 140 w 199"/>
              <a:gd name="T63" fmla="*/ 38 h 141"/>
              <a:gd name="T64" fmla="*/ 129 w 199"/>
              <a:gd name="T65" fmla="*/ 54 h 141"/>
              <a:gd name="T66" fmla="*/ 119 w 199"/>
              <a:gd name="T67" fmla="*/ 47 h 141"/>
              <a:gd name="T68" fmla="*/ 91 w 199"/>
              <a:gd name="T69" fmla="*/ 25 h 141"/>
              <a:gd name="T70" fmla="*/ 103 w 199"/>
              <a:gd name="T71" fmla="*/ 25 h 141"/>
              <a:gd name="T72" fmla="*/ 103 w 199"/>
              <a:gd name="T73" fmla="*/ 45 h 141"/>
              <a:gd name="T74" fmla="*/ 91 w 199"/>
              <a:gd name="T75" fmla="*/ 45 h 141"/>
              <a:gd name="T76" fmla="*/ 91 w 199"/>
              <a:gd name="T77" fmla="*/ 25 h 141"/>
              <a:gd name="T78" fmla="*/ 102 w 199"/>
              <a:gd name="T79" fmla="*/ 81 h 141"/>
              <a:gd name="T80" fmla="*/ 84 w 199"/>
              <a:gd name="T81" fmla="*/ 95 h 141"/>
              <a:gd name="T82" fmla="*/ 102 w 199"/>
              <a:gd name="T83" fmla="*/ 112 h 141"/>
              <a:gd name="T84" fmla="*/ 116 w 199"/>
              <a:gd name="T85" fmla="*/ 93 h 141"/>
              <a:gd name="T86" fmla="*/ 116 w 199"/>
              <a:gd name="T87" fmla="*/ 98 h 141"/>
              <a:gd name="T88" fmla="*/ 98 w 199"/>
              <a:gd name="T89" fmla="*/ 117 h 141"/>
              <a:gd name="T90" fmla="*/ 80 w 199"/>
              <a:gd name="T91" fmla="*/ 98 h 141"/>
              <a:gd name="T92" fmla="*/ 98 w 199"/>
              <a:gd name="T93" fmla="*/ 80 h 141"/>
              <a:gd name="T94" fmla="*/ 102 w 199"/>
              <a:gd name="T95" fmla="*/ 81 h 141"/>
              <a:gd name="T96" fmla="*/ 55 w 199"/>
              <a:gd name="T97" fmla="*/ 38 h 141"/>
              <a:gd name="T98" fmla="*/ 65 w 199"/>
              <a:gd name="T99" fmla="*/ 31 h 141"/>
              <a:gd name="T100" fmla="*/ 76 w 199"/>
              <a:gd name="T101" fmla="*/ 47 h 141"/>
              <a:gd name="T102" fmla="*/ 66 w 199"/>
              <a:gd name="T103" fmla="*/ 54 h 141"/>
              <a:gd name="T104" fmla="*/ 55 w 199"/>
              <a:gd name="T105" fmla="*/ 38 h 141"/>
              <a:gd name="T106" fmla="*/ 50 w 199"/>
              <a:gd name="T107" fmla="*/ 77 h 141"/>
              <a:gd name="T108" fmla="*/ 34 w 199"/>
              <a:gd name="T109" fmla="*/ 66 h 141"/>
              <a:gd name="T110" fmla="*/ 40 w 199"/>
              <a:gd name="T111" fmla="*/ 56 h 141"/>
              <a:gd name="T112" fmla="*/ 57 w 199"/>
              <a:gd name="T113" fmla="*/ 67 h 141"/>
              <a:gd name="T114" fmla="*/ 50 w 199"/>
              <a:gd name="T115" fmla="*/ 77 h 141"/>
              <a:gd name="T116" fmla="*/ 43 w 199"/>
              <a:gd name="T117" fmla="*/ 105 h 141"/>
              <a:gd name="T118" fmla="*/ 23 w 199"/>
              <a:gd name="T119" fmla="*/ 105 h 141"/>
              <a:gd name="T120" fmla="*/ 23 w 199"/>
              <a:gd name="T121" fmla="*/ 93 h 141"/>
              <a:gd name="T122" fmla="*/ 43 w 199"/>
              <a:gd name="T123" fmla="*/ 93 h 141"/>
              <a:gd name="T124" fmla="*/ 43 w 199"/>
              <a:gd name="T125" fmla="*/ 105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9" h="141">
                <a:moveTo>
                  <a:pt x="190" y="140"/>
                </a:moveTo>
                <a:cubicBezTo>
                  <a:pt x="187" y="140"/>
                  <a:pt x="187" y="140"/>
                  <a:pt x="187" y="140"/>
                </a:cubicBezTo>
                <a:cubicBezTo>
                  <a:pt x="187" y="141"/>
                  <a:pt x="187" y="141"/>
                  <a:pt x="187" y="141"/>
                </a:cubicBezTo>
                <a:cubicBezTo>
                  <a:pt x="7" y="141"/>
                  <a:pt x="7" y="141"/>
                  <a:pt x="7" y="141"/>
                </a:cubicBezTo>
                <a:cubicBezTo>
                  <a:pt x="7" y="136"/>
                  <a:pt x="7" y="136"/>
                  <a:pt x="7" y="136"/>
                </a:cubicBezTo>
                <a:cubicBezTo>
                  <a:pt x="3" y="124"/>
                  <a:pt x="0" y="112"/>
                  <a:pt x="0" y="99"/>
                </a:cubicBezTo>
                <a:cubicBezTo>
                  <a:pt x="0" y="44"/>
                  <a:pt x="44" y="0"/>
                  <a:pt x="99" y="0"/>
                </a:cubicBezTo>
                <a:cubicBezTo>
                  <a:pt x="154" y="0"/>
                  <a:pt x="199" y="44"/>
                  <a:pt x="199" y="99"/>
                </a:cubicBezTo>
                <a:cubicBezTo>
                  <a:pt x="199" y="114"/>
                  <a:pt x="195" y="128"/>
                  <a:pt x="190" y="140"/>
                </a:cubicBezTo>
                <a:close/>
                <a:moveTo>
                  <a:pt x="99" y="14"/>
                </a:moveTo>
                <a:cubicBezTo>
                  <a:pt x="53" y="14"/>
                  <a:pt x="15" y="52"/>
                  <a:pt x="15" y="99"/>
                </a:cubicBezTo>
                <a:cubicBezTo>
                  <a:pt x="15" y="108"/>
                  <a:pt x="16" y="117"/>
                  <a:pt x="19" y="125"/>
                </a:cubicBezTo>
                <a:cubicBezTo>
                  <a:pt x="180" y="125"/>
                  <a:pt x="180" y="125"/>
                  <a:pt x="180" y="125"/>
                </a:cubicBezTo>
                <a:cubicBezTo>
                  <a:pt x="183" y="117"/>
                  <a:pt x="184" y="108"/>
                  <a:pt x="184" y="99"/>
                </a:cubicBezTo>
                <a:cubicBezTo>
                  <a:pt x="184" y="52"/>
                  <a:pt x="146" y="14"/>
                  <a:pt x="99" y="14"/>
                </a:cubicBezTo>
                <a:close/>
                <a:moveTo>
                  <a:pt x="155" y="93"/>
                </a:moveTo>
                <a:cubicBezTo>
                  <a:pt x="175" y="93"/>
                  <a:pt x="175" y="93"/>
                  <a:pt x="175" y="93"/>
                </a:cubicBezTo>
                <a:cubicBezTo>
                  <a:pt x="175" y="105"/>
                  <a:pt x="175" y="105"/>
                  <a:pt x="175" y="105"/>
                </a:cubicBezTo>
                <a:cubicBezTo>
                  <a:pt x="155" y="105"/>
                  <a:pt x="155" y="105"/>
                  <a:pt x="155" y="105"/>
                </a:cubicBezTo>
                <a:lnTo>
                  <a:pt x="155" y="93"/>
                </a:lnTo>
                <a:close/>
                <a:moveTo>
                  <a:pt x="142" y="67"/>
                </a:moveTo>
                <a:cubicBezTo>
                  <a:pt x="158" y="56"/>
                  <a:pt x="158" y="56"/>
                  <a:pt x="158" y="5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48" y="77"/>
                  <a:pt x="148" y="77"/>
                  <a:pt x="148" y="77"/>
                </a:cubicBezTo>
                <a:lnTo>
                  <a:pt x="142" y="67"/>
                </a:lnTo>
                <a:close/>
                <a:moveTo>
                  <a:pt x="91" y="94"/>
                </a:moveTo>
                <a:cubicBezTo>
                  <a:pt x="150" y="46"/>
                  <a:pt x="150" y="46"/>
                  <a:pt x="150" y="46"/>
                </a:cubicBezTo>
                <a:cubicBezTo>
                  <a:pt x="101" y="105"/>
                  <a:pt x="101" y="105"/>
                  <a:pt x="101" y="105"/>
                </a:cubicBezTo>
                <a:lnTo>
                  <a:pt x="91" y="94"/>
                </a:lnTo>
                <a:close/>
                <a:moveTo>
                  <a:pt x="119" y="47"/>
                </a:moveTo>
                <a:cubicBezTo>
                  <a:pt x="130" y="31"/>
                  <a:pt x="130" y="31"/>
                  <a:pt x="130" y="31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29" y="54"/>
                  <a:pt x="129" y="54"/>
                  <a:pt x="129" y="54"/>
                </a:cubicBezTo>
                <a:lnTo>
                  <a:pt x="119" y="47"/>
                </a:lnTo>
                <a:close/>
                <a:moveTo>
                  <a:pt x="91" y="25"/>
                </a:moveTo>
                <a:cubicBezTo>
                  <a:pt x="103" y="25"/>
                  <a:pt x="103" y="25"/>
                  <a:pt x="103" y="25"/>
                </a:cubicBezTo>
                <a:cubicBezTo>
                  <a:pt x="103" y="45"/>
                  <a:pt x="103" y="45"/>
                  <a:pt x="103" y="45"/>
                </a:cubicBezTo>
                <a:cubicBezTo>
                  <a:pt x="91" y="45"/>
                  <a:pt x="91" y="45"/>
                  <a:pt x="91" y="45"/>
                </a:cubicBezTo>
                <a:lnTo>
                  <a:pt x="91" y="25"/>
                </a:lnTo>
                <a:close/>
                <a:moveTo>
                  <a:pt x="102" y="81"/>
                </a:moveTo>
                <a:cubicBezTo>
                  <a:pt x="84" y="95"/>
                  <a:pt x="84" y="95"/>
                  <a:pt x="84" y="95"/>
                </a:cubicBezTo>
                <a:cubicBezTo>
                  <a:pt x="102" y="112"/>
                  <a:pt x="102" y="112"/>
                  <a:pt x="102" y="112"/>
                </a:cubicBezTo>
                <a:cubicBezTo>
                  <a:pt x="116" y="93"/>
                  <a:pt x="116" y="93"/>
                  <a:pt x="116" y="93"/>
                </a:cubicBezTo>
                <a:cubicBezTo>
                  <a:pt x="116" y="95"/>
                  <a:pt x="116" y="97"/>
                  <a:pt x="116" y="98"/>
                </a:cubicBezTo>
                <a:cubicBezTo>
                  <a:pt x="116" y="108"/>
                  <a:pt x="108" y="117"/>
                  <a:pt x="98" y="117"/>
                </a:cubicBezTo>
                <a:cubicBezTo>
                  <a:pt x="88" y="117"/>
                  <a:pt x="80" y="108"/>
                  <a:pt x="80" y="98"/>
                </a:cubicBezTo>
                <a:cubicBezTo>
                  <a:pt x="80" y="88"/>
                  <a:pt x="88" y="80"/>
                  <a:pt x="98" y="80"/>
                </a:cubicBezTo>
                <a:cubicBezTo>
                  <a:pt x="100" y="80"/>
                  <a:pt x="101" y="80"/>
                  <a:pt x="102" y="81"/>
                </a:cubicBezTo>
                <a:close/>
                <a:moveTo>
                  <a:pt x="55" y="38"/>
                </a:moveTo>
                <a:cubicBezTo>
                  <a:pt x="65" y="31"/>
                  <a:pt x="65" y="31"/>
                  <a:pt x="65" y="31"/>
                </a:cubicBezTo>
                <a:cubicBezTo>
                  <a:pt x="76" y="47"/>
                  <a:pt x="76" y="47"/>
                  <a:pt x="76" y="47"/>
                </a:cubicBezTo>
                <a:cubicBezTo>
                  <a:pt x="66" y="54"/>
                  <a:pt x="66" y="54"/>
                  <a:pt x="66" y="54"/>
                </a:cubicBezTo>
                <a:lnTo>
                  <a:pt x="55" y="38"/>
                </a:lnTo>
                <a:close/>
                <a:moveTo>
                  <a:pt x="50" y="77"/>
                </a:moveTo>
                <a:cubicBezTo>
                  <a:pt x="34" y="66"/>
                  <a:pt x="34" y="66"/>
                  <a:pt x="34" y="66"/>
                </a:cubicBezTo>
                <a:cubicBezTo>
                  <a:pt x="40" y="56"/>
                  <a:pt x="40" y="56"/>
                  <a:pt x="40" y="56"/>
                </a:cubicBezTo>
                <a:cubicBezTo>
                  <a:pt x="57" y="67"/>
                  <a:pt x="57" y="67"/>
                  <a:pt x="57" y="67"/>
                </a:cubicBezTo>
                <a:lnTo>
                  <a:pt x="50" y="77"/>
                </a:lnTo>
                <a:close/>
                <a:moveTo>
                  <a:pt x="43" y="105"/>
                </a:moveTo>
                <a:cubicBezTo>
                  <a:pt x="23" y="105"/>
                  <a:pt x="23" y="105"/>
                  <a:pt x="23" y="105"/>
                </a:cubicBezTo>
                <a:cubicBezTo>
                  <a:pt x="23" y="93"/>
                  <a:pt x="23" y="93"/>
                  <a:pt x="23" y="93"/>
                </a:cubicBezTo>
                <a:cubicBezTo>
                  <a:pt x="43" y="93"/>
                  <a:pt x="43" y="93"/>
                  <a:pt x="43" y="93"/>
                </a:cubicBezTo>
                <a:lnTo>
                  <a:pt x="43" y="105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117"/>
          <p:cNvSpPr>
            <a:spLocks noEditPoints="1"/>
          </p:cNvSpPr>
          <p:nvPr/>
        </p:nvSpPr>
        <p:spPr bwMode="auto">
          <a:xfrm>
            <a:off x="7686675" y="5373688"/>
            <a:ext cx="196850" cy="442913"/>
          </a:xfrm>
          <a:custGeom>
            <a:avLst/>
            <a:gdLst>
              <a:gd name="T0" fmla="*/ 0 w 88"/>
              <a:gd name="T1" fmla="*/ 175 h 199"/>
              <a:gd name="T2" fmla="*/ 0 w 88"/>
              <a:gd name="T3" fmla="*/ 27 h 199"/>
              <a:gd name="T4" fmla="*/ 88 w 88"/>
              <a:gd name="T5" fmla="*/ 27 h 199"/>
              <a:gd name="T6" fmla="*/ 88 w 88"/>
              <a:gd name="T7" fmla="*/ 175 h 199"/>
              <a:gd name="T8" fmla="*/ 0 w 88"/>
              <a:gd name="T9" fmla="*/ 175 h 199"/>
              <a:gd name="T10" fmla="*/ 44 w 88"/>
              <a:gd name="T11" fmla="*/ 33 h 199"/>
              <a:gd name="T12" fmla="*/ 24 w 88"/>
              <a:gd name="T13" fmla="*/ 53 h 199"/>
              <a:gd name="T14" fmla="*/ 44 w 88"/>
              <a:gd name="T15" fmla="*/ 73 h 199"/>
              <a:gd name="T16" fmla="*/ 65 w 88"/>
              <a:gd name="T17" fmla="*/ 53 h 199"/>
              <a:gd name="T18" fmla="*/ 44 w 88"/>
              <a:gd name="T19" fmla="*/ 33 h 199"/>
              <a:gd name="T20" fmla="*/ 44 w 88"/>
              <a:gd name="T21" fmla="*/ 81 h 199"/>
              <a:gd name="T22" fmla="*/ 24 w 88"/>
              <a:gd name="T23" fmla="*/ 101 h 199"/>
              <a:gd name="T24" fmla="*/ 44 w 88"/>
              <a:gd name="T25" fmla="*/ 121 h 199"/>
              <a:gd name="T26" fmla="*/ 65 w 88"/>
              <a:gd name="T27" fmla="*/ 101 h 199"/>
              <a:gd name="T28" fmla="*/ 44 w 88"/>
              <a:gd name="T29" fmla="*/ 81 h 199"/>
              <a:gd name="T30" fmla="*/ 44 w 88"/>
              <a:gd name="T31" fmla="*/ 129 h 199"/>
              <a:gd name="T32" fmla="*/ 24 w 88"/>
              <a:gd name="T33" fmla="*/ 149 h 199"/>
              <a:gd name="T34" fmla="*/ 44 w 88"/>
              <a:gd name="T35" fmla="*/ 169 h 199"/>
              <a:gd name="T36" fmla="*/ 65 w 88"/>
              <a:gd name="T37" fmla="*/ 149 h 199"/>
              <a:gd name="T38" fmla="*/ 44 w 88"/>
              <a:gd name="T39" fmla="*/ 129 h 199"/>
              <a:gd name="T40" fmla="*/ 44 w 88"/>
              <a:gd name="T41" fmla="*/ 162 h 199"/>
              <a:gd name="T42" fmla="*/ 31 w 88"/>
              <a:gd name="T43" fmla="*/ 150 h 199"/>
              <a:gd name="T44" fmla="*/ 44 w 88"/>
              <a:gd name="T45" fmla="*/ 137 h 199"/>
              <a:gd name="T46" fmla="*/ 57 w 88"/>
              <a:gd name="T47" fmla="*/ 150 h 199"/>
              <a:gd name="T48" fmla="*/ 44 w 88"/>
              <a:gd name="T49" fmla="*/ 162 h 199"/>
              <a:gd name="T50" fmla="*/ 44 w 88"/>
              <a:gd name="T51" fmla="*/ 114 h 199"/>
              <a:gd name="T52" fmla="*/ 31 w 88"/>
              <a:gd name="T53" fmla="*/ 102 h 199"/>
              <a:gd name="T54" fmla="*/ 44 w 88"/>
              <a:gd name="T55" fmla="*/ 89 h 199"/>
              <a:gd name="T56" fmla="*/ 57 w 88"/>
              <a:gd name="T57" fmla="*/ 102 h 199"/>
              <a:gd name="T58" fmla="*/ 44 w 88"/>
              <a:gd name="T59" fmla="*/ 114 h 199"/>
              <a:gd name="T60" fmla="*/ 44 w 88"/>
              <a:gd name="T61" fmla="*/ 66 h 199"/>
              <a:gd name="T62" fmla="*/ 31 w 88"/>
              <a:gd name="T63" fmla="*/ 54 h 199"/>
              <a:gd name="T64" fmla="*/ 44 w 88"/>
              <a:gd name="T65" fmla="*/ 41 h 199"/>
              <a:gd name="T66" fmla="*/ 57 w 88"/>
              <a:gd name="T67" fmla="*/ 54 h 199"/>
              <a:gd name="T68" fmla="*/ 44 w 88"/>
              <a:gd name="T69" fmla="*/ 66 h 199"/>
              <a:gd name="T70" fmla="*/ 45 w 88"/>
              <a:gd name="T71" fmla="*/ 0 h 199"/>
              <a:gd name="T72" fmla="*/ 78 w 88"/>
              <a:gd name="T73" fmla="*/ 23 h 199"/>
              <a:gd name="T74" fmla="*/ 13 w 88"/>
              <a:gd name="T75" fmla="*/ 23 h 199"/>
              <a:gd name="T76" fmla="*/ 45 w 88"/>
              <a:gd name="T77" fmla="*/ 0 h 199"/>
              <a:gd name="T78" fmla="*/ 68 w 88"/>
              <a:gd name="T79" fmla="*/ 187 h 199"/>
              <a:gd name="T80" fmla="*/ 48 w 88"/>
              <a:gd name="T81" fmla="*/ 187 h 199"/>
              <a:gd name="T82" fmla="*/ 48 w 88"/>
              <a:gd name="T83" fmla="*/ 199 h 199"/>
              <a:gd name="T84" fmla="*/ 40 w 88"/>
              <a:gd name="T85" fmla="*/ 199 h 199"/>
              <a:gd name="T86" fmla="*/ 40 w 88"/>
              <a:gd name="T87" fmla="*/ 187 h 199"/>
              <a:gd name="T88" fmla="*/ 20 w 88"/>
              <a:gd name="T89" fmla="*/ 187 h 199"/>
              <a:gd name="T90" fmla="*/ 20 w 88"/>
              <a:gd name="T91" fmla="*/ 179 h 199"/>
              <a:gd name="T92" fmla="*/ 68 w 88"/>
              <a:gd name="T93" fmla="*/ 179 h 199"/>
              <a:gd name="T94" fmla="*/ 68 w 88"/>
              <a:gd name="T95" fmla="*/ 187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8" h="199">
                <a:moveTo>
                  <a:pt x="0" y="175"/>
                </a:moveTo>
                <a:cubicBezTo>
                  <a:pt x="0" y="27"/>
                  <a:pt x="0" y="27"/>
                  <a:pt x="0" y="27"/>
                </a:cubicBezTo>
                <a:cubicBezTo>
                  <a:pt x="88" y="27"/>
                  <a:pt x="88" y="27"/>
                  <a:pt x="88" y="27"/>
                </a:cubicBezTo>
                <a:cubicBezTo>
                  <a:pt x="88" y="175"/>
                  <a:pt x="88" y="175"/>
                  <a:pt x="88" y="175"/>
                </a:cubicBezTo>
                <a:lnTo>
                  <a:pt x="0" y="175"/>
                </a:lnTo>
                <a:close/>
                <a:moveTo>
                  <a:pt x="44" y="33"/>
                </a:moveTo>
                <a:cubicBezTo>
                  <a:pt x="33" y="33"/>
                  <a:pt x="24" y="42"/>
                  <a:pt x="24" y="53"/>
                </a:cubicBezTo>
                <a:cubicBezTo>
                  <a:pt x="24" y="64"/>
                  <a:pt x="33" y="73"/>
                  <a:pt x="44" y="73"/>
                </a:cubicBezTo>
                <a:cubicBezTo>
                  <a:pt x="56" y="73"/>
                  <a:pt x="65" y="64"/>
                  <a:pt x="65" y="53"/>
                </a:cubicBezTo>
                <a:cubicBezTo>
                  <a:pt x="65" y="42"/>
                  <a:pt x="56" y="33"/>
                  <a:pt x="44" y="33"/>
                </a:cubicBezTo>
                <a:close/>
                <a:moveTo>
                  <a:pt x="44" y="81"/>
                </a:moveTo>
                <a:cubicBezTo>
                  <a:pt x="33" y="81"/>
                  <a:pt x="24" y="90"/>
                  <a:pt x="24" y="101"/>
                </a:cubicBezTo>
                <a:cubicBezTo>
                  <a:pt x="24" y="112"/>
                  <a:pt x="33" y="121"/>
                  <a:pt x="44" y="121"/>
                </a:cubicBezTo>
                <a:cubicBezTo>
                  <a:pt x="56" y="121"/>
                  <a:pt x="65" y="112"/>
                  <a:pt x="65" y="101"/>
                </a:cubicBezTo>
                <a:cubicBezTo>
                  <a:pt x="65" y="90"/>
                  <a:pt x="56" y="81"/>
                  <a:pt x="44" y="81"/>
                </a:cubicBezTo>
                <a:close/>
                <a:moveTo>
                  <a:pt x="44" y="129"/>
                </a:moveTo>
                <a:cubicBezTo>
                  <a:pt x="33" y="129"/>
                  <a:pt x="24" y="138"/>
                  <a:pt x="24" y="149"/>
                </a:cubicBezTo>
                <a:cubicBezTo>
                  <a:pt x="24" y="160"/>
                  <a:pt x="33" y="169"/>
                  <a:pt x="44" y="169"/>
                </a:cubicBezTo>
                <a:cubicBezTo>
                  <a:pt x="56" y="169"/>
                  <a:pt x="65" y="160"/>
                  <a:pt x="65" y="149"/>
                </a:cubicBezTo>
                <a:cubicBezTo>
                  <a:pt x="65" y="138"/>
                  <a:pt x="56" y="129"/>
                  <a:pt x="44" y="129"/>
                </a:cubicBezTo>
                <a:close/>
                <a:moveTo>
                  <a:pt x="44" y="162"/>
                </a:moveTo>
                <a:cubicBezTo>
                  <a:pt x="37" y="162"/>
                  <a:pt x="31" y="157"/>
                  <a:pt x="31" y="150"/>
                </a:cubicBezTo>
                <a:cubicBezTo>
                  <a:pt x="31" y="143"/>
                  <a:pt x="37" y="137"/>
                  <a:pt x="44" y="137"/>
                </a:cubicBezTo>
                <a:cubicBezTo>
                  <a:pt x="51" y="137"/>
                  <a:pt x="57" y="143"/>
                  <a:pt x="57" y="150"/>
                </a:cubicBezTo>
                <a:cubicBezTo>
                  <a:pt x="57" y="157"/>
                  <a:pt x="51" y="162"/>
                  <a:pt x="44" y="162"/>
                </a:cubicBezTo>
                <a:close/>
                <a:moveTo>
                  <a:pt x="44" y="114"/>
                </a:moveTo>
                <a:cubicBezTo>
                  <a:pt x="37" y="114"/>
                  <a:pt x="31" y="109"/>
                  <a:pt x="31" y="102"/>
                </a:cubicBezTo>
                <a:cubicBezTo>
                  <a:pt x="31" y="95"/>
                  <a:pt x="37" y="89"/>
                  <a:pt x="44" y="89"/>
                </a:cubicBezTo>
                <a:cubicBezTo>
                  <a:pt x="51" y="89"/>
                  <a:pt x="57" y="95"/>
                  <a:pt x="57" y="102"/>
                </a:cubicBezTo>
                <a:cubicBezTo>
                  <a:pt x="57" y="109"/>
                  <a:pt x="51" y="114"/>
                  <a:pt x="44" y="114"/>
                </a:cubicBezTo>
                <a:close/>
                <a:moveTo>
                  <a:pt x="44" y="66"/>
                </a:moveTo>
                <a:cubicBezTo>
                  <a:pt x="37" y="66"/>
                  <a:pt x="31" y="61"/>
                  <a:pt x="31" y="54"/>
                </a:cubicBezTo>
                <a:cubicBezTo>
                  <a:pt x="31" y="47"/>
                  <a:pt x="37" y="41"/>
                  <a:pt x="44" y="41"/>
                </a:cubicBezTo>
                <a:cubicBezTo>
                  <a:pt x="51" y="41"/>
                  <a:pt x="57" y="47"/>
                  <a:pt x="57" y="54"/>
                </a:cubicBezTo>
                <a:cubicBezTo>
                  <a:pt x="57" y="61"/>
                  <a:pt x="51" y="66"/>
                  <a:pt x="44" y="66"/>
                </a:cubicBezTo>
                <a:close/>
                <a:moveTo>
                  <a:pt x="45" y="0"/>
                </a:moveTo>
                <a:cubicBezTo>
                  <a:pt x="61" y="0"/>
                  <a:pt x="73" y="9"/>
                  <a:pt x="78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8" y="9"/>
                  <a:pt x="30" y="0"/>
                  <a:pt x="45" y="0"/>
                </a:cubicBezTo>
                <a:close/>
                <a:moveTo>
                  <a:pt x="68" y="187"/>
                </a:moveTo>
                <a:cubicBezTo>
                  <a:pt x="48" y="187"/>
                  <a:pt x="48" y="187"/>
                  <a:pt x="48" y="187"/>
                </a:cubicBezTo>
                <a:cubicBezTo>
                  <a:pt x="48" y="199"/>
                  <a:pt x="48" y="199"/>
                  <a:pt x="48" y="199"/>
                </a:cubicBezTo>
                <a:cubicBezTo>
                  <a:pt x="40" y="199"/>
                  <a:pt x="40" y="199"/>
                  <a:pt x="40" y="199"/>
                </a:cubicBezTo>
                <a:cubicBezTo>
                  <a:pt x="40" y="187"/>
                  <a:pt x="40" y="187"/>
                  <a:pt x="40" y="187"/>
                </a:cubicBezTo>
                <a:cubicBezTo>
                  <a:pt x="20" y="187"/>
                  <a:pt x="20" y="187"/>
                  <a:pt x="20" y="187"/>
                </a:cubicBezTo>
                <a:cubicBezTo>
                  <a:pt x="20" y="179"/>
                  <a:pt x="20" y="179"/>
                  <a:pt x="20" y="179"/>
                </a:cubicBezTo>
                <a:cubicBezTo>
                  <a:pt x="68" y="179"/>
                  <a:pt x="68" y="179"/>
                  <a:pt x="68" y="179"/>
                </a:cubicBezTo>
                <a:lnTo>
                  <a:pt x="68" y="187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18"/>
          <p:cNvSpPr>
            <a:spLocks noEditPoints="1"/>
          </p:cNvSpPr>
          <p:nvPr/>
        </p:nvSpPr>
        <p:spPr bwMode="auto">
          <a:xfrm>
            <a:off x="1588" y="3722688"/>
            <a:ext cx="442913" cy="441325"/>
          </a:xfrm>
          <a:custGeom>
            <a:avLst/>
            <a:gdLst>
              <a:gd name="T0" fmla="*/ 170 w 199"/>
              <a:gd name="T1" fmla="*/ 94 h 198"/>
              <a:gd name="T2" fmla="*/ 171 w 199"/>
              <a:gd name="T3" fmla="*/ 166 h 198"/>
              <a:gd name="T4" fmla="*/ 147 w 199"/>
              <a:gd name="T5" fmla="*/ 186 h 198"/>
              <a:gd name="T6" fmla="*/ 135 w 199"/>
              <a:gd name="T7" fmla="*/ 186 h 198"/>
              <a:gd name="T8" fmla="*/ 135 w 199"/>
              <a:gd name="T9" fmla="*/ 110 h 198"/>
              <a:gd name="T10" fmla="*/ 123 w 199"/>
              <a:gd name="T11" fmla="*/ 98 h 198"/>
              <a:gd name="T12" fmla="*/ 79 w 199"/>
              <a:gd name="T13" fmla="*/ 98 h 198"/>
              <a:gd name="T14" fmla="*/ 67 w 199"/>
              <a:gd name="T15" fmla="*/ 110 h 198"/>
              <a:gd name="T16" fmla="*/ 67 w 199"/>
              <a:gd name="T17" fmla="*/ 186 h 198"/>
              <a:gd name="T18" fmla="*/ 55 w 199"/>
              <a:gd name="T19" fmla="*/ 186 h 198"/>
              <a:gd name="T20" fmla="*/ 31 w 199"/>
              <a:gd name="T21" fmla="*/ 166 h 198"/>
              <a:gd name="T22" fmla="*/ 31 w 199"/>
              <a:gd name="T23" fmla="*/ 94 h 198"/>
              <a:gd name="T24" fmla="*/ 19 w 199"/>
              <a:gd name="T25" fmla="*/ 114 h 198"/>
              <a:gd name="T26" fmla="*/ 19 w 199"/>
              <a:gd name="T27" fmla="*/ 178 h 198"/>
              <a:gd name="T28" fmla="*/ 39 w 199"/>
              <a:gd name="T29" fmla="*/ 198 h 198"/>
              <a:gd name="T30" fmla="*/ 163 w 199"/>
              <a:gd name="T31" fmla="*/ 198 h 198"/>
              <a:gd name="T32" fmla="*/ 183 w 199"/>
              <a:gd name="T33" fmla="*/ 178 h 198"/>
              <a:gd name="T34" fmla="*/ 183 w 199"/>
              <a:gd name="T35" fmla="*/ 114 h 198"/>
              <a:gd name="T36" fmla="*/ 170 w 199"/>
              <a:gd name="T37" fmla="*/ 94 h 198"/>
              <a:gd name="T38" fmla="*/ 95 w 199"/>
              <a:gd name="T39" fmla="*/ 130 h 198"/>
              <a:gd name="T40" fmla="*/ 103 w 199"/>
              <a:gd name="T41" fmla="*/ 121 h 198"/>
              <a:gd name="T42" fmla="*/ 112 w 199"/>
              <a:gd name="T43" fmla="*/ 130 h 198"/>
              <a:gd name="T44" fmla="*/ 103 w 199"/>
              <a:gd name="T45" fmla="*/ 138 h 198"/>
              <a:gd name="T46" fmla="*/ 95 w 199"/>
              <a:gd name="T47" fmla="*/ 130 h 198"/>
              <a:gd name="T48" fmla="*/ 123 w 199"/>
              <a:gd name="T49" fmla="*/ 158 h 198"/>
              <a:gd name="T50" fmla="*/ 103 w 199"/>
              <a:gd name="T51" fmla="*/ 158 h 198"/>
              <a:gd name="T52" fmla="*/ 103 w 199"/>
              <a:gd name="T53" fmla="*/ 150 h 198"/>
              <a:gd name="T54" fmla="*/ 123 w 199"/>
              <a:gd name="T55" fmla="*/ 150 h 198"/>
              <a:gd name="T56" fmla="*/ 123 w 199"/>
              <a:gd name="T57" fmla="*/ 158 h 198"/>
              <a:gd name="T58" fmla="*/ 193 w 199"/>
              <a:gd name="T59" fmla="*/ 73 h 198"/>
              <a:gd name="T60" fmla="*/ 180 w 199"/>
              <a:gd name="T61" fmla="*/ 63 h 198"/>
              <a:gd name="T62" fmla="*/ 100 w 199"/>
              <a:gd name="T63" fmla="*/ 0 h 198"/>
              <a:gd name="T64" fmla="*/ 3 w 199"/>
              <a:gd name="T65" fmla="*/ 74 h 198"/>
              <a:gd name="T66" fmla="*/ 2 w 199"/>
              <a:gd name="T67" fmla="*/ 86 h 198"/>
              <a:gd name="T68" fmla="*/ 15 w 199"/>
              <a:gd name="T69" fmla="*/ 89 h 198"/>
              <a:gd name="T70" fmla="*/ 27 w 199"/>
              <a:gd name="T71" fmla="*/ 80 h 198"/>
              <a:gd name="T72" fmla="*/ 29 w 199"/>
              <a:gd name="T73" fmla="*/ 86 h 198"/>
              <a:gd name="T74" fmla="*/ 42 w 199"/>
              <a:gd name="T75" fmla="*/ 89 h 198"/>
              <a:gd name="T76" fmla="*/ 54 w 199"/>
              <a:gd name="T77" fmla="*/ 80 h 198"/>
              <a:gd name="T78" fmla="*/ 55 w 199"/>
              <a:gd name="T79" fmla="*/ 86 h 198"/>
              <a:gd name="T80" fmla="*/ 68 w 199"/>
              <a:gd name="T81" fmla="*/ 89 h 198"/>
              <a:gd name="T82" fmla="*/ 80 w 199"/>
              <a:gd name="T83" fmla="*/ 80 h 198"/>
              <a:gd name="T84" fmla="*/ 82 w 199"/>
              <a:gd name="T85" fmla="*/ 86 h 198"/>
              <a:gd name="T86" fmla="*/ 95 w 199"/>
              <a:gd name="T87" fmla="*/ 89 h 198"/>
              <a:gd name="T88" fmla="*/ 99 w 199"/>
              <a:gd name="T89" fmla="*/ 86 h 198"/>
              <a:gd name="T90" fmla="*/ 103 w 199"/>
              <a:gd name="T91" fmla="*/ 89 h 198"/>
              <a:gd name="T92" fmla="*/ 116 w 199"/>
              <a:gd name="T93" fmla="*/ 86 h 198"/>
              <a:gd name="T94" fmla="*/ 118 w 199"/>
              <a:gd name="T95" fmla="*/ 80 h 198"/>
              <a:gd name="T96" fmla="*/ 130 w 199"/>
              <a:gd name="T97" fmla="*/ 89 h 198"/>
              <a:gd name="T98" fmla="*/ 143 w 199"/>
              <a:gd name="T99" fmla="*/ 86 h 198"/>
              <a:gd name="T100" fmla="*/ 144 w 199"/>
              <a:gd name="T101" fmla="*/ 80 h 198"/>
              <a:gd name="T102" fmla="*/ 156 w 199"/>
              <a:gd name="T103" fmla="*/ 89 h 198"/>
              <a:gd name="T104" fmla="*/ 169 w 199"/>
              <a:gd name="T105" fmla="*/ 86 h 198"/>
              <a:gd name="T106" fmla="*/ 171 w 199"/>
              <a:gd name="T107" fmla="*/ 80 h 198"/>
              <a:gd name="T108" fmla="*/ 183 w 199"/>
              <a:gd name="T109" fmla="*/ 89 h 198"/>
              <a:gd name="T110" fmla="*/ 196 w 199"/>
              <a:gd name="T111" fmla="*/ 86 h 198"/>
              <a:gd name="T112" fmla="*/ 193 w 199"/>
              <a:gd name="T113" fmla="*/ 73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99" h="198">
                <a:moveTo>
                  <a:pt x="170" y="94"/>
                </a:moveTo>
                <a:cubicBezTo>
                  <a:pt x="170" y="141"/>
                  <a:pt x="171" y="166"/>
                  <a:pt x="171" y="166"/>
                </a:cubicBezTo>
                <a:cubicBezTo>
                  <a:pt x="171" y="177"/>
                  <a:pt x="158" y="186"/>
                  <a:pt x="147" y="186"/>
                </a:cubicBezTo>
                <a:cubicBezTo>
                  <a:pt x="135" y="186"/>
                  <a:pt x="135" y="186"/>
                  <a:pt x="135" y="186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04"/>
                  <a:pt x="129" y="98"/>
                  <a:pt x="123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2" y="98"/>
                  <a:pt x="67" y="104"/>
                  <a:pt x="67" y="110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55" y="186"/>
                  <a:pt x="55" y="186"/>
                  <a:pt x="55" y="186"/>
                </a:cubicBezTo>
                <a:cubicBezTo>
                  <a:pt x="44" y="186"/>
                  <a:pt x="31" y="177"/>
                  <a:pt x="31" y="166"/>
                </a:cubicBezTo>
                <a:cubicBezTo>
                  <a:pt x="31" y="166"/>
                  <a:pt x="31" y="142"/>
                  <a:pt x="31" y="94"/>
                </a:cubicBezTo>
                <a:cubicBezTo>
                  <a:pt x="22" y="96"/>
                  <a:pt x="19" y="104"/>
                  <a:pt x="19" y="114"/>
                </a:cubicBezTo>
                <a:cubicBezTo>
                  <a:pt x="19" y="178"/>
                  <a:pt x="19" y="178"/>
                  <a:pt x="19" y="178"/>
                </a:cubicBezTo>
                <a:cubicBezTo>
                  <a:pt x="19" y="189"/>
                  <a:pt x="28" y="198"/>
                  <a:pt x="39" y="198"/>
                </a:cubicBezTo>
                <a:cubicBezTo>
                  <a:pt x="163" y="198"/>
                  <a:pt x="163" y="198"/>
                  <a:pt x="163" y="198"/>
                </a:cubicBezTo>
                <a:cubicBezTo>
                  <a:pt x="174" y="198"/>
                  <a:pt x="183" y="189"/>
                  <a:pt x="183" y="178"/>
                </a:cubicBezTo>
                <a:cubicBezTo>
                  <a:pt x="183" y="114"/>
                  <a:pt x="183" y="114"/>
                  <a:pt x="183" y="114"/>
                </a:cubicBezTo>
                <a:cubicBezTo>
                  <a:pt x="183" y="104"/>
                  <a:pt x="180" y="96"/>
                  <a:pt x="170" y="94"/>
                </a:cubicBezTo>
                <a:close/>
                <a:moveTo>
                  <a:pt x="95" y="130"/>
                </a:moveTo>
                <a:cubicBezTo>
                  <a:pt x="95" y="125"/>
                  <a:pt x="99" y="121"/>
                  <a:pt x="103" y="121"/>
                </a:cubicBezTo>
                <a:cubicBezTo>
                  <a:pt x="108" y="121"/>
                  <a:pt x="112" y="125"/>
                  <a:pt x="112" y="130"/>
                </a:cubicBezTo>
                <a:cubicBezTo>
                  <a:pt x="112" y="135"/>
                  <a:pt x="108" y="138"/>
                  <a:pt x="103" y="138"/>
                </a:cubicBezTo>
                <a:cubicBezTo>
                  <a:pt x="99" y="138"/>
                  <a:pt x="95" y="135"/>
                  <a:pt x="95" y="130"/>
                </a:cubicBezTo>
                <a:close/>
                <a:moveTo>
                  <a:pt x="123" y="158"/>
                </a:moveTo>
                <a:cubicBezTo>
                  <a:pt x="103" y="158"/>
                  <a:pt x="103" y="158"/>
                  <a:pt x="103" y="158"/>
                </a:cubicBezTo>
                <a:cubicBezTo>
                  <a:pt x="103" y="150"/>
                  <a:pt x="103" y="150"/>
                  <a:pt x="103" y="150"/>
                </a:cubicBezTo>
                <a:cubicBezTo>
                  <a:pt x="123" y="150"/>
                  <a:pt x="123" y="150"/>
                  <a:pt x="123" y="150"/>
                </a:cubicBezTo>
                <a:lnTo>
                  <a:pt x="123" y="158"/>
                </a:lnTo>
                <a:close/>
                <a:moveTo>
                  <a:pt x="193" y="73"/>
                </a:moveTo>
                <a:cubicBezTo>
                  <a:pt x="180" y="63"/>
                  <a:pt x="180" y="63"/>
                  <a:pt x="180" y="63"/>
                </a:cubicBezTo>
                <a:cubicBezTo>
                  <a:pt x="100" y="0"/>
                  <a:pt x="100" y="0"/>
                  <a:pt x="100" y="0"/>
                </a:cubicBezTo>
                <a:cubicBezTo>
                  <a:pt x="3" y="74"/>
                  <a:pt x="3" y="74"/>
                  <a:pt x="3" y="74"/>
                </a:cubicBezTo>
                <a:cubicBezTo>
                  <a:pt x="0" y="77"/>
                  <a:pt x="0" y="82"/>
                  <a:pt x="2" y="86"/>
                </a:cubicBezTo>
                <a:cubicBezTo>
                  <a:pt x="5" y="91"/>
                  <a:pt x="11" y="92"/>
                  <a:pt x="15" y="89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2"/>
                  <a:pt x="27" y="84"/>
                  <a:pt x="29" y="86"/>
                </a:cubicBezTo>
                <a:cubicBezTo>
                  <a:pt x="31" y="91"/>
                  <a:pt x="37" y="92"/>
                  <a:pt x="42" y="89"/>
                </a:cubicBezTo>
                <a:cubicBezTo>
                  <a:pt x="54" y="80"/>
                  <a:pt x="54" y="80"/>
                  <a:pt x="54" y="80"/>
                </a:cubicBezTo>
                <a:cubicBezTo>
                  <a:pt x="53" y="82"/>
                  <a:pt x="54" y="84"/>
                  <a:pt x="55" y="86"/>
                </a:cubicBezTo>
                <a:cubicBezTo>
                  <a:pt x="58" y="91"/>
                  <a:pt x="64" y="92"/>
                  <a:pt x="68" y="89"/>
                </a:cubicBezTo>
                <a:cubicBezTo>
                  <a:pt x="80" y="80"/>
                  <a:pt x="80" y="80"/>
                  <a:pt x="80" y="80"/>
                </a:cubicBezTo>
                <a:cubicBezTo>
                  <a:pt x="80" y="82"/>
                  <a:pt x="80" y="84"/>
                  <a:pt x="82" y="86"/>
                </a:cubicBezTo>
                <a:cubicBezTo>
                  <a:pt x="84" y="91"/>
                  <a:pt x="90" y="92"/>
                  <a:pt x="95" y="89"/>
                </a:cubicBezTo>
                <a:cubicBezTo>
                  <a:pt x="99" y="86"/>
                  <a:pt x="99" y="86"/>
                  <a:pt x="99" y="86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108" y="92"/>
                  <a:pt x="113" y="91"/>
                  <a:pt x="116" y="86"/>
                </a:cubicBezTo>
                <a:cubicBezTo>
                  <a:pt x="118" y="84"/>
                  <a:pt x="118" y="82"/>
                  <a:pt x="118" y="80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4" y="92"/>
                  <a:pt x="140" y="91"/>
                  <a:pt x="143" y="86"/>
                </a:cubicBezTo>
                <a:cubicBezTo>
                  <a:pt x="144" y="84"/>
                  <a:pt x="145" y="82"/>
                  <a:pt x="144" y="80"/>
                </a:cubicBezTo>
                <a:cubicBezTo>
                  <a:pt x="156" y="89"/>
                  <a:pt x="156" y="89"/>
                  <a:pt x="156" y="89"/>
                </a:cubicBezTo>
                <a:cubicBezTo>
                  <a:pt x="161" y="92"/>
                  <a:pt x="166" y="91"/>
                  <a:pt x="169" y="86"/>
                </a:cubicBezTo>
                <a:cubicBezTo>
                  <a:pt x="171" y="84"/>
                  <a:pt x="171" y="82"/>
                  <a:pt x="171" y="80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7" y="92"/>
                  <a:pt x="193" y="91"/>
                  <a:pt x="196" y="86"/>
                </a:cubicBezTo>
                <a:cubicBezTo>
                  <a:pt x="199" y="82"/>
                  <a:pt x="197" y="76"/>
                  <a:pt x="193" y="73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19"/>
          <p:cNvSpPr>
            <a:spLocks noEditPoints="1"/>
          </p:cNvSpPr>
          <p:nvPr/>
        </p:nvSpPr>
        <p:spPr bwMode="auto">
          <a:xfrm>
            <a:off x="549275" y="3725863"/>
            <a:ext cx="446088" cy="436563"/>
          </a:xfrm>
          <a:custGeom>
            <a:avLst/>
            <a:gdLst>
              <a:gd name="T0" fmla="*/ 0 w 200"/>
              <a:gd name="T1" fmla="*/ 176 h 196"/>
              <a:gd name="T2" fmla="*/ 180 w 200"/>
              <a:gd name="T3" fmla="*/ 0 h 196"/>
              <a:gd name="T4" fmla="*/ 180 w 200"/>
              <a:gd name="T5" fmla="*/ 196 h 196"/>
              <a:gd name="T6" fmla="*/ 28 w 200"/>
              <a:gd name="T7" fmla="*/ 8 h 196"/>
              <a:gd name="T8" fmla="*/ 28 w 200"/>
              <a:gd name="T9" fmla="*/ 188 h 196"/>
              <a:gd name="T10" fmla="*/ 192 w 200"/>
              <a:gd name="T11" fmla="*/ 28 h 196"/>
              <a:gd name="T12" fmla="*/ 120 w 200"/>
              <a:gd name="T13" fmla="*/ 180 h 196"/>
              <a:gd name="T14" fmla="*/ 184 w 200"/>
              <a:gd name="T15" fmla="*/ 16 h 196"/>
              <a:gd name="T16" fmla="*/ 168 w 200"/>
              <a:gd name="T17" fmla="*/ 168 h 196"/>
              <a:gd name="T18" fmla="*/ 62 w 200"/>
              <a:gd name="T19" fmla="*/ 95 h 196"/>
              <a:gd name="T20" fmla="*/ 54 w 200"/>
              <a:gd name="T21" fmla="*/ 89 h 196"/>
              <a:gd name="T22" fmla="*/ 65 w 200"/>
              <a:gd name="T23" fmla="*/ 86 h 196"/>
              <a:gd name="T24" fmla="*/ 68 w 200"/>
              <a:gd name="T25" fmla="*/ 78 h 196"/>
              <a:gd name="T26" fmla="*/ 61 w 200"/>
              <a:gd name="T27" fmla="*/ 80 h 196"/>
              <a:gd name="T28" fmla="*/ 47 w 200"/>
              <a:gd name="T29" fmla="*/ 84 h 196"/>
              <a:gd name="T30" fmla="*/ 39 w 200"/>
              <a:gd name="T31" fmla="*/ 88 h 196"/>
              <a:gd name="T32" fmla="*/ 45 w 200"/>
              <a:gd name="T33" fmla="*/ 106 h 196"/>
              <a:gd name="T34" fmla="*/ 50 w 200"/>
              <a:gd name="T35" fmla="*/ 115 h 196"/>
              <a:gd name="T36" fmla="*/ 58 w 200"/>
              <a:gd name="T37" fmla="*/ 104 h 196"/>
              <a:gd name="T38" fmla="*/ 75 w 200"/>
              <a:gd name="T39" fmla="*/ 111 h 196"/>
              <a:gd name="T40" fmla="*/ 59 w 200"/>
              <a:gd name="T41" fmla="*/ 130 h 196"/>
              <a:gd name="T42" fmla="*/ 50 w 200"/>
              <a:gd name="T43" fmla="*/ 129 h 196"/>
              <a:gd name="T44" fmla="*/ 67 w 200"/>
              <a:gd name="T45" fmla="*/ 136 h 196"/>
              <a:gd name="T46" fmla="*/ 115 w 200"/>
              <a:gd name="T47" fmla="*/ 98 h 196"/>
              <a:gd name="T48" fmla="*/ 105 w 200"/>
              <a:gd name="T49" fmla="*/ 97 h 196"/>
              <a:gd name="T50" fmla="*/ 101 w 200"/>
              <a:gd name="T51" fmla="*/ 92 h 196"/>
              <a:gd name="T52" fmla="*/ 96 w 200"/>
              <a:gd name="T53" fmla="*/ 88 h 196"/>
              <a:gd name="T54" fmla="*/ 95 w 200"/>
              <a:gd name="T55" fmla="*/ 96 h 196"/>
              <a:gd name="T56" fmla="*/ 87 w 200"/>
              <a:gd name="T57" fmla="*/ 102 h 196"/>
              <a:gd name="T58" fmla="*/ 98 w 200"/>
              <a:gd name="T59" fmla="*/ 106 h 196"/>
              <a:gd name="T60" fmla="*/ 101 w 200"/>
              <a:gd name="T61" fmla="*/ 115 h 196"/>
              <a:gd name="T62" fmla="*/ 104 w 200"/>
              <a:gd name="T63" fmla="*/ 104 h 196"/>
              <a:gd name="T64" fmla="*/ 112 w 200"/>
              <a:gd name="T65" fmla="*/ 102 h 196"/>
              <a:gd name="T66" fmla="*/ 115 w 200"/>
              <a:gd name="T67" fmla="*/ 98 h 196"/>
              <a:gd name="T68" fmla="*/ 151 w 200"/>
              <a:gd name="T69" fmla="*/ 103 h 196"/>
              <a:gd name="T70" fmla="*/ 135 w 200"/>
              <a:gd name="T71" fmla="*/ 99 h 196"/>
              <a:gd name="T72" fmla="*/ 150 w 200"/>
              <a:gd name="T73" fmla="*/ 75 h 196"/>
              <a:gd name="T74" fmla="*/ 132 w 200"/>
              <a:gd name="T75" fmla="*/ 61 h 196"/>
              <a:gd name="T76" fmla="*/ 118 w 200"/>
              <a:gd name="T77" fmla="*/ 76 h 196"/>
              <a:gd name="T78" fmla="*/ 128 w 200"/>
              <a:gd name="T79" fmla="*/ 71 h 196"/>
              <a:gd name="T80" fmla="*/ 143 w 200"/>
              <a:gd name="T81" fmla="*/ 71 h 196"/>
              <a:gd name="T82" fmla="*/ 128 w 200"/>
              <a:gd name="T83" fmla="*/ 97 h 196"/>
              <a:gd name="T84" fmla="*/ 132 w 200"/>
              <a:gd name="T85" fmla="*/ 116 h 196"/>
              <a:gd name="T86" fmla="*/ 139 w 200"/>
              <a:gd name="T87" fmla="*/ 114 h 196"/>
              <a:gd name="T88" fmla="*/ 153 w 200"/>
              <a:gd name="T89" fmla="*/ 110 h 196"/>
              <a:gd name="T90" fmla="*/ 160 w 200"/>
              <a:gd name="T91" fmla="*/ 108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00" h="196">
                <a:moveTo>
                  <a:pt x="180" y="196"/>
                </a:moveTo>
                <a:cubicBezTo>
                  <a:pt x="20" y="196"/>
                  <a:pt x="20" y="196"/>
                  <a:pt x="20" y="196"/>
                </a:cubicBezTo>
                <a:cubicBezTo>
                  <a:pt x="9" y="196"/>
                  <a:pt x="0" y="187"/>
                  <a:pt x="0" y="176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76"/>
                  <a:pt x="200" y="176"/>
                  <a:pt x="200" y="176"/>
                </a:cubicBezTo>
                <a:cubicBezTo>
                  <a:pt x="200" y="187"/>
                  <a:pt x="191" y="196"/>
                  <a:pt x="180" y="196"/>
                </a:cubicBezTo>
                <a:close/>
                <a:moveTo>
                  <a:pt x="192" y="28"/>
                </a:moveTo>
                <a:cubicBezTo>
                  <a:pt x="192" y="17"/>
                  <a:pt x="183" y="8"/>
                  <a:pt x="172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17" y="8"/>
                  <a:pt x="8" y="17"/>
                  <a:pt x="8" y="28"/>
                </a:cubicBezTo>
                <a:cubicBezTo>
                  <a:pt x="8" y="168"/>
                  <a:pt x="8" y="168"/>
                  <a:pt x="8" y="168"/>
                </a:cubicBezTo>
                <a:cubicBezTo>
                  <a:pt x="8" y="179"/>
                  <a:pt x="17" y="188"/>
                  <a:pt x="28" y="188"/>
                </a:cubicBezTo>
                <a:cubicBezTo>
                  <a:pt x="172" y="188"/>
                  <a:pt x="172" y="188"/>
                  <a:pt x="172" y="188"/>
                </a:cubicBezTo>
                <a:cubicBezTo>
                  <a:pt x="183" y="188"/>
                  <a:pt x="192" y="179"/>
                  <a:pt x="192" y="168"/>
                </a:cubicBezTo>
                <a:lnTo>
                  <a:pt x="192" y="28"/>
                </a:lnTo>
                <a:close/>
                <a:moveTo>
                  <a:pt x="168" y="168"/>
                </a:moveTo>
                <a:cubicBezTo>
                  <a:pt x="120" y="168"/>
                  <a:pt x="120" y="168"/>
                  <a:pt x="120" y="168"/>
                </a:cubicBezTo>
                <a:cubicBezTo>
                  <a:pt x="120" y="180"/>
                  <a:pt x="120" y="180"/>
                  <a:pt x="120" y="180"/>
                </a:cubicBezTo>
                <a:cubicBezTo>
                  <a:pt x="16" y="180"/>
                  <a:pt x="16" y="180"/>
                  <a:pt x="16" y="180"/>
                </a:cubicBezTo>
                <a:cubicBezTo>
                  <a:pt x="16" y="16"/>
                  <a:pt x="16" y="16"/>
                  <a:pt x="16" y="16"/>
                </a:cubicBezTo>
                <a:cubicBezTo>
                  <a:pt x="184" y="16"/>
                  <a:pt x="184" y="16"/>
                  <a:pt x="184" y="16"/>
                </a:cubicBezTo>
                <a:cubicBezTo>
                  <a:pt x="184" y="180"/>
                  <a:pt x="184" y="180"/>
                  <a:pt x="184" y="180"/>
                </a:cubicBezTo>
                <a:cubicBezTo>
                  <a:pt x="168" y="180"/>
                  <a:pt x="168" y="180"/>
                  <a:pt x="168" y="180"/>
                </a:cubicBezTo>
                <a:lnTo>
                  <a:pt x="168" y="168"/>
                </a:lnTo>
                <a:close/>
                <a:moveTo>
                  <a:pt x="82" y="109"/>
                </a:moveTo>
                <a:cubicBezTo>
                  <a:pt x="80" y="104"/>
                  <a:pt x="78" y="100"/>
                  <a:pt x="75" y="98"/>
                </a:cubicBezTo>
                <a:cubicBezTo>
                  <a:pt x="71" y="95"/>
                  <a:pt x="67" y="94"/>
                  <a:pt x="62" y="95"/>
                </a:cubicBezTo>
                <a:cubicBezTo>
                  <a:pt x="57" y="96"/>
                  <a:pt x="53" y="99"/>
                  <a:pt x="51" y="102"/>
                </a:cubicBezTo>
                <a:cubicBezTo>
                  <a:pt x="50" y="95"/>
                  <a:pt x="49" y="91"/>
                  <a:pt x="49" y="90"/>
                </a:cubicBezTo>
                <a:cubicBezTo>
                  <a:pt x="54" y="89"/>
                  <a:pt x="54" y="89"/>
                  <a:pt x="54" y="89"/>
                </a:cubicBezTo>
                <a:cubicBezTo>
                  <a:pt x="60" y="87"/>
                  <a:pt x="60" y="87"/>
                  <a:pt x="60" y="87"/>
                </a:cubicBezTo>
                <a:cubicBezTo>
                  <a:pt x="60" y="87"/>
                  <a:pt x="61" y="87"/>
                  <a:pt x="62" y="87"/>
                </a:cubicBezTo>
                <a:cubicBezTo>
                  <a:pt x="63" y="86"/>
                  <a:pt x="64" y="86"/>
                  <a:pt x="65" y="86"/>
                </a:cubicBezTo>
                <a:cubicBezTo>
                  <a:pt x="70" y="84"/>
                  <a:pt x="72" y="82"/>
                  <a:pt x="72" y="80"/>
                </a:cubicBezTo>
                <a:cubicBezTo>
                  <a:pt x="72" y="79"/>
                  <a:pt x="71" y="78"/>
                  <a:pt x="70" y="78"/>
                </a:cubicBezTo>
                <a:cubicBezTo>
                  <a:pt x="69" y="77"/>
                  <a:pt x="68" y="77"/>
                  <a:pt x="68" y="78"/>
                </a:cubicBezTo>
                <a:cubicBezTo>
                  <a:pt x="67" y="78"/>
                  <a:pt x="67" y="78"/>
                  <a:pt x="66" y="78"/>
                </a:cubicBezTo>
                <a:cubicBezTo>
                  <a:pt x="65" y="79"/>
                  <a:pt x="64" y="79"/>
                  <a:pt x="64" y="79"/>
                </a:cubicBezTo>
                <a:cubicBezTo>
                  <a:pt x="63" y="79"/>
                  <a:pt x="62" y="79"/>
                  <a:pt x="61" y="80"/>
                </a:cubicBezTo>
                <a:cubicBezTo>
                  <a:pt x="60" y="80"/>
                  <a:pt x="59" y="80"/>
                  <a:pt x="58" y="80"/>
                </a:cubicBezTo>
                <a:cubicBezTo>
                  <a:pt x="57" y="81"/>
                  <a:pt x="55" y="81"/>
                  <a:pt x="53" y="82"/>
                </a:cubicBezTo>
                <a:cubicBezTo>
                  <a:pt x="50" y="83"/>
                  <a:pt x="48" y="84"/>
                  <a:pt x="47" y="84"/>
                </a:cubicBezTo>
                <a:cubicBezTo>
                  <a:pt x="46" y="84"/>
                  <a:pt x="45" y="84"/>
                  <a:pt x="45" y="84"/>
                </a:cubicBezTo>
                <a:cubicBezTo>
                  <a:pt x="44" y="84"/>
                  <a:pt x="43" y="85"/>
                  <a:pt x="42" y="85"/>
                </a:cubicBezTo>
                <a:cubicBezTo>
                  <a:pt x="40" y="85"/>
                  <a:pt x="39" y="86"/>
                  <a:pt x="39" y="88"/>
                </a:cubicBezTo>
                <a:cubicBezTo>
                  <a:pt x="40" y="88"/>
                  <a:pt x="40" y="89"/>
                  <a:pt x="41" y="90"/>
                </a:cubicBezTo>
                <a:cubicBezTo>
                  <a:pt x="41" y="91"/>
                  <a:pt x="42" y="91"/>
                  <a:pt x="42" y="92"/>
                </a:cubicBezTo>
                <a:cubicBezTo>
                  <a:pt x="42" y="94"/>
                  <a:pt x="43" y="99"/>
                  <a:pt x="45" y="106"/>
                </a:cubicBezTo>
                <a:cubicBezTo>
                  <a:pt x="45" y="110"/>
                  <a:pt x="45" y="112"/>
                  <a:pt x="46" y="113"/>
                </a:cubicBezTo>
                <a:cubicBezTo>
                  <a:pt x="46" y="114"/>
                  <a:pt x="46" y="114"/>
                  <a:pt x="47" y="115"/>
                </a:cubicBezTo>
                <a:cubicBezTo>
                  <a:pt x="48" y="115"/>
                  <a:pt x="49" y="115"/>
                  <a:pt x="50" y="115"/>
                </a:cubicBezTo>
                <a:cubicBezTo>
                  <a:pt x="51" y="115"/>
                  <a:pt x="52" y="114"/>
                  <a:pt x="52" y="113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56" y="106"/>
                  <a:pt x="57" y="105"/>
                  <a:pt x="58" y="104"/>
                </a:cubicBezTo>
                <a:cubicBezTo>
                  <a:pt x="59" y="103"/>
                  <a:pt x="61" y="102"/>
                  <a:pt x="64" y="101"/>
                </a:cubicBezTo>
                <a:cubicBezTo>
                  <a:pt x="67" y="101"/>
                  <a:pt x="69" y="101"/>
                  <a:pt x="71" y="104"/>
                </a:cubicBezTo>
                <a:cubicBezTo>
                  <a:pt x="73" y="105"/>
                  <a:pt x="74" y="108"/>
                  <a:pt x="75" y="111"/>
                </a:cubicBezTo>
                <a:cubicBezTo>
                  <a:pt x="76" y="115"/>
                  <a:pt x="76" y="119"/>
                  <a:pt x="74" y="123"/>
                </a:cubicBezTo>
                <a:cubicBezTo>
                  <a:pt x="72" y="126"/>
                  <a:pt x="69" y="129"/>
                  <a:pt x="65" y="130"/>
                </a:cubicBezTo>
                <a:cubicBezTo>
                  <a:pt x="63" y="130"/>
                  <a:pt x="61" y="130"/>
                  <a:pt x="59" y="130"/>
                </a:cubicBezTo>
                <a:cubicBezTo>
                  <a:pt x="58" y="129"/>
                  <a:pt x="57" y="129"/>
                  <a:pt x="56" y="128"/>
                </a:cubicBezTo>
                <a:cubicBezTo>
                  <a:pt x="55" y="127"/>
                  <a:pt x="53" y="127"/>
                  <a:pt x="53" y="127"/>
                </a:cubicBezTo>
                <a:cubicBezTo>
                  <a:pt x="52" y="127"/>
                  <a:pt x="51" y="128"/>
                  <a:pt x="50" y="129"/>
                </a:cubicBezTo>
                <a:cubicBezTo>
                  <a:pt x="50" y="129"/>
                  <a:pt x="50" y="130"/>
                  <a:pt x="50" y="131"/>
                </a:cubicBezTo>
                <a:cubicBezTo>
                  <a:pt x="50" y="132"/>
                  <a:pt x="51" y="132"/>
                  <a:pt x="51" y="133"/>
                </a:cubicBezTo>
                <a:cubicBezTo>
                  <a:pt x="55" y="137"/>
                  <a:pt x="61" y="138"/>
                  <a:pt x="67" y="136"/>
                </a:cubicBezTo>
                <a:cubicBezTo>
                  <a:pt x="73" y="135"/>
                  <a:pt x="78" y="131"/>
                  <a:pt x="80" y="126"/>
                </a:cubicBezTo>
                <a:cubicBezTo>
                  <a:pt x="83" y="121"/>
                  <a:pt x="83" y="116"/>
                  <a:pt x="82" y="109"/>
                </a:cubicBezTo>
                <a:close/>
                <a:moveTo>
                  <a:pt x="115" y="98"/>
                </a:moveTo>
                <a:cubicBezTo>
                  <a:pt x="115" y="95"/>
                  <a:pt x="112" y="95"/>
                  <a:pt x="109" y="96"/>
                </a:cubicBezTo>
                <a:cubicBezTo>
                  <a:pt x="108" y="96"/>
                  <a:pt x="108" y="96"/>
                  <a:pt x="107" y="97"/>
                </a:cubicBezTo>
                <a:cubicBezTo>
                  <a:pt x="106" y="97"/>
                  <a:pt x="105" y="97"/>
                  <a:pt x="105" y="97"/>
                </a:cubicBezTo>
                <a:cubicBezTo>
                  <a:pt x="102" y="98"/>
                  <a:pt x="102" y="98"/>
                  <a:pt x="102" y="98"/>
                </a:cubicBezTo>
                <a:cubicBezTo>
                  <a:pt x="101" y="94"/>
                  <a:pt x="101" y="94"/>
                  <a:pt x="101" y="94"/>
                </a:cubicBezTo>
                <a:cubicBezTo>
                  <a:pt x="101" y="93"/>
                  <a:pt x="101" y="93"/>
                  <a:pt x="101" y="92"/>
                </a:cubicBezTo>
                <a:cubicBezTo>
                  <a:pt x="100" y="91"/>
                  <a:pt x="100" y="90"/>
                  <a:pt x="100" y="90"/>
                </a:cubicBezTo>
                <a:cubicBezTo>
                  <a:pt x="100" y="89"/>
                  <a:pt x="100" y="89"/>
                  <a:pt x="99" y="88"/>
                </a:cubicBezTo>
                <a:cubicBezTo>
                  <a:pt x="98" y="88"/>
                  <a:pt x="97" y="88"/>
                  <a:pt x="96" y="88"/>
                </a:cubicBezTo>
                <a:cubicBezTo>
                  <a:pt x="96" y="88"/>
                  <a:pt x="95" y="89"/>
                  <a:pt x="95" y="89"/>
                </a:cubicBezTo>
                <a:cubicBezTo>
                  <a:pt x="94" y="90"/>
                  <a:pt x="94" y="90"/>
                  <a:pt x="94" y="91"/>
                </a:cubicBezTo>
                <a:cubicBezTo>
                  <a:pt x="94" y="92"/>
                  <a:pt x="94" y="93"/>
                  <a:pt x="95" y="96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93" y="100"/>
                  <a:pt x="91" y="101"/>
                  <a:pt x="90" y="101"/>
                </a:cubicBezTo>
                <a:cubicBezTo>
                  <a:pt x="88" y="102"/>
                  <a:pt x="87" y="102"/>
                  <a:pt x="87" y="102"/>
                </a:cubicBezTo>
                <a:cubicBezTo>
                  <a:pt x="86" y="103"/>
                  <a:pt x="85" y="104"/>
                  <a:pt x="86" y="106"/>
                </a:cubicBezTo>
                <a:cubicBezTo>
                  <a:pt x="86" y="108"/>
                  <a:pt x="88" y="108"/>
                  <a:pt x="92" y="107"/>
                </a:cubicBezTo>
                <a:cubicBezTo>
                  <a:pt x="93" y="107"/>
                  <a:pt x="95" y="106"/>
                  <a:pt x="98" y="106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100" y="113"/>
                  <a:pt x="100" y="113"/>
                  <a:pt x="100" y="113"/>
                </a:cubicBezTo>
                <a:cubicBezTo>
                  <a:pt x="100" y="114"/>
                  <a:pt x="101" y="115"/>
                  <a:pt x="101" y="115"/>
                </a:cubicBezTo>
                <a:cubicBezTo>
                  <a:pt x="102" y="116"/>
                  <a:pt x="103" y="116"/>
                  <a:pt x="104" y="116"/>
                </a:cubicBezTo>
                <a:cubicBezTo>
                  <a:pt x="106" y="115"/>
                  <a:pt x="106" y="114"/>
                  <a:pt x="106" y="112"/>
                </a:cubicBezTo>
                <a:cubicBezTo>
                  <a:pt x="104" y="104"/>
                  <a:pt x="104" y="104"/>
                  <a:pt x="104" y="104"/>
                </a:cubicBezTo>
                <a:cubicBezTo>
                  <a:pt x="105" y="104"/>
                  <a:pt x="106" y="103"/>
                  <a:pt x="107" y="103"/>
                </a:cubicBezTo>
                <a:cubicBezTo>
                  <a:pt x="111" y="102"/>
                  <a:pt x="111" y="102"/>
                  <a:pt x="111" y="102"/>
                </a:cubicBezTo>
                <a:cubicBezTo>
                  <a:pt x="111" y="102"/>
                  <a:pt x="111" y="102"/>
                  <a:pt x="112" y="102"/>
                </a:cubicBezTo>
                <a:cubicBezTo>
                  <a:pt x="112" y="102"/>
                  <a:pt x="113" y="102"/>
                  <a:pt x="113" y="102"/>
                </a:cubicBezTo>
                <a:cubicBezTo>
                  <a:pt x="114" y="101"/>
                  <a:pt x="115" y="101"/>
                  <a:pt x="115" y="100"/>
                </a:cubicBezTo>
                <a:cubicBezTo>
                  <a:pt x="115" y="99"/>
                  <a:pt x="115" y="98"/>
                  <a:pt x="115" y="98"/>
                </a:cubicBezTo>
                <a:close/>
                <a:moveTo>
                  <a:pt x="160" y="105"/>
                </a:moveTo>
                <a:cubicBezTo>
                  <a:pt x="160" y="104"/>
                  <a:pt x="158" y="103"/>
                  <a:pt x="156" y="103"/>
                </a:cubicBezTo>
                <a:cubicBezTo>
                  <a:pt x="154" y="103"/>
                  <a:pt x="153" y="103"/>
                  <a:pt x="151" y="103"/>
                </a:cubicBezTo>
                <a:cubicBezTo>
                  <a:pt x="149" y="104"/>
                  <a:pt x="145" y="105"/>
                  <a:pt x="141" y="107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33" y="105"/>
                  <a:pt x="133" y="102"/>
                  <a:pt x="135" y="99"/>
                </a:cubicBezTo>
                <a:cubicBezTo>
                  <a:pt x="136" y="97"/>
                  <a:pt x="138" y="94"/>
                  <a:pt x="142" y="90"/>
                </a:cubicBezTo>
                <a:cubicBezTo>
                  <a:pt x="145" y="87"/>
                  <a:pt x="147" y="84"/>
                  <a:pt x="149" y="81"/>
                </a:cubicBezTo>
                <a:cubicBezTo>
                  <a:pt x="150" y="79"/>
                  <a:pt x="150" y="77"/>
                  <a:pt x="150" y="75"/>
                </a:cubicBezTo>
                <a:cubicBezTo>
                  <a:pt x="150" y="73"/>
                  <a:pt x="150" y="71"/>
                  <a:pt x="149" y="68"/>
                </a:cubicBezTo>
                <a:cubicBezTo>
                  <a:pt x="149" y="65"/>
                  <a:pt x="146" y="62"/>
                  <a:pt x="142" y="61"/>
                </a:cubicBezTo>
                <a:cubicBezTo>
                  <a:pt x="139" y="60"/>
                  <a:pt x="135" y="60"/>
                  <a:pt x="132" y="61"/>
                </a:cubicBezTo>
                <a:cubicBezTo>
                  <a:pt x="129" y="61"/>
                  <a:pt x="126" y="63"/>
                  <a:pt x="124" y="65"/>
                </a:cubicBezTo>
                <a:cubicBezTo>
                  <a:pt x="122" y="67"/>
                  <a:pt x="120" y="69"/>
                  <a:pt x="118" y="73"/>
                </a:cubicBezTo>
                <a:cubicBezTo>
                  <a:pt x="118" y="74"/>
                  <a:pt x="118" y="75"/>
                  <a:pt x="118" y="76"/>
                </a:cubicBezTo>
                <a:cubicBezTo>
                  <a:pt x="118" y="77"/>
                  <a:pt x="120" y="78"/>
                  <a:pt x="122" y="77"/>
                </a:cubicBezTo>
                <a:cubicBezTo>
                  <a:pt x="123" y="77"/>
                  <a:pt x="123" y="77"/>
                  <a:pt x="124" y="76"/>
                </a:cubicBezTo>
                <a:cubicBezTo>
                  <a:pt x="128" y="71"/>
                  <a:pt x="128" y="71"/>
                  <a:pt x="128" y="71"/>
                </a:cubicBezTo>
                <a:cubicBezTo>
                  <a:pt x="130" y="69"/>
                  <a:pt x="131" y="68"/>
                  <a:pt x="133" y="67"/>
                </a:cubicBezTo>
                <a:cubicBezTo>
                  <a:pt x="135" y="67"/>
                  <a:pt x="137" y="67"/>
                  <a:pt x="139" y="67"/>
                </a:cubicBezTo>
                <a:cubicBezTo>
                  <a:pt x="141" y="68"/>
                  <a:pt x="142" y="69"/>
                  <a:pt x="143" y="71"/>
                </a:cubicBezTo>
                <a:cubicBezTo>
                  <a:pt x="143" y="73"/>
                  <a:pt x="143" y="76"/>
                  <a:pt x="142" y="79"/>
                </a:cubicBezTo>
                <a:cubicBezTo>
                  <a:pt x="141" y="80"/>
                  <a:pt x="139" y="83"/>
                  <a:pt x="137" y="86"/>
                </a:cubicBezTo>
                <a:cubicBezTo>
                  <a:pt x="132" y="91"/>
                  <a:pt x="129" y="95"/>
                  <a:pt x="128" y="97"/>
                </a:cubicBezTo>
                <a:cubicBezTo>
                  <a:pt x="126" y="101"/>
                  <a:pt x="126" y="106"/>
                  <a:pt x="127" y="111"/>
                </a:cubicBezTo>
                <a:cubicBezTo>
                  <a:pt x="128" y="113"/>
                  <a:pt x="128" y="114"/>
                  <a:pt x="129" y="115"/>
                </a:cubicBezTo>
                <a:cubicBezTo>
                  <a:pt x="130" y="116"/>
                  <a:pt x="131" y="117"/>
                  <a:pt x="132" y="116"/>
                </a:cubicBezTo>
                <a:cubicBezTo>
                  <a:pt x="133" y="116"/>
                  <a:pt x="133" y="116"/>
                  <a:pt x="134" y="116"/>
                </a:cubicBezTo>
                <a:cubicBezTo>
                  <a:pt x="134" y="116"/>
                  <a:pt x="134" y="116"/>
                  <a:pt x="135" y="116"/>
                </a:cubicBezTo>
                <a:cubicBezTo>
                  <a:pt x="136" y="116"/>
                  <a:pt x="137" y="115"/>
                  <a:pt x="139" y="114"/>
                </a:cubicBezTo>
                <a:cubicBezTo>
                  <a:pt x="140" y="114"/>
                  <a:pt x="141" y="113"/>
                  <a:pt x="142" y="113"/>
                </a:cubicBezTo>
                <a:cubicBezTo>
                  <a:pt x="144" y="113"/>
                  <a:pt x="145" y="112"/>
                  <a:pt x="148" y="112"/>
                </a:cubicBezTo>
                <a:cubicBezTo>
                  <a:pt x="150" y="111"/>
                  <a:pt x="151" y="110"/>
                  <a:pt x="153" y="110"/>
                </a:cubicBezTo>
                <a:cubicBezTo>
                  <a:pt x="153" y="110"/>
                  <a:pt x="154" y="110"/>
                  <a:pt x="155" y="110"/>
                </a:cubicBezTo>
                <a:cubicBezTo>
                  <a:pt x="156" y="110"/>
                  <a:pt x="157" y="110"/>
                  <a:pt x="158" y="110"/>
                </a:cubicBezTo>
                <a:cubicBezTo>
                  <a:pt x="159" y="109"/>
                  <a:pt x="159" y="109"/>
                  <a:pt x="160" y="108"/>
                </a:cubicBezTo>
                <a:cubicBezTo>
                  <a:pt x="160" y="107"/>
                  <a:pt x="160" y="106"/>
                  <a:pt x="160" y="105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20"/>
          <p:cNvSpPr>
            <a:spLocks noEditPoints="1"/>
          </p:cNvSpPr>
          <p:nvPr/>
        </p:nvSpPr>
        <p:spPr bwMode="auto">
          <a:xfrm>
            <a:off x="1103313" y="3722688"/>
            <a:ext cx="446088" cy="446088"/>
          </a:xfrm>
          <a:custGeom>
            <a:avLst/>
            <a:gdLst>
              <a:gd name="T0" fmla="*/ 20 w 200"/>
              <a:gd name="T1" fmla="*/ 200 h 200"/>
              <a:gd name="T2" fmla="*/ 0 w 200"/>
              <a:gd name="T3" fmla="*/ 88 h 200"/>
              <a:gd name="T4" fmla="*/ 12 w 200"/>
              <a:gd name="T5" fmla="*/ 168 h 200"/>
              <a:gd name="T6" fmla="*/ 164 w 200"/>
              <a:gd name="T7" fmla="*/ 188 h 200"/>
              <a:gd name="T8" fmla="*/ 187 w 200"/>
              <a:gd name="T9" fmla="*/ 88 h 200"/>
              <a:gd name="T10" fmla="*/ 200 w 200"/>
              <a:gd name="T11" fmla="*/ 180 h 200"/>
              <a:gd name="T12" fmla="*/ 155 w 200"/>
              <a:gd name="T13" fmla="*/ 137 h 200"/>
              <a:gd name="T14" fmla="*/ 154 w 200"/>
              <a:gd name="T15" fmla="*/ 155 h 200"/>
              <a:gd name="T16" fmla="*/ 131 w 200"/>
              <a:gd name="T17" fmla="*/ 165 h 200"/>
              <a:gd name="T18" fmla="*/ 110 w 200"/>
              <a:gd name="T19" fmla="*/ 157 h 200"/>
              <a:gd name="T20" fmla="*/ 122 w 200"/>
              <a:gd name="T21" fmla="*/ 145 h 200"/>
              <a:gd name="T22" fmla="*/ 131 w 200"/>
              <a:gd name="T23" fmla="*/ 155 h 200"/>
              <a:gd name="T24" fmla="*/ 139 w 200"/>
              <a:gd name="T25" fmla="*/ 145 h 200"/>
              <a:gd name="T26" fmla="*/ 131 w 200"/>
              <a:gd name="T27" fmla="*/ 136 h 200"/>
              <a:gd name="T28" fmla="*/ 126 w 200"/>
              <a:gd name="T29" fmla="*/ 125 h 200"/>
              <a:gd name="T30" fmla="*/ 134 w 200"/>
              <a:gd name="T31" fmla="*/ 123 h 200"/>
              <a:gd name="T32" fmla="*/ 134 w 200"/>
              <a:gd name="T33" fmla="*/ 113 h 200"/>
              <a:gd name="T34" fmla="*/ 125 w 200"/>
              <a:gd name="T35" fmla="*/ 113 h 200"/>
              <a:gd name="T36" fmla="*/ 106 w 200"/>
              <a:gd name="T37" fmla="*/ 117 h 200"/>
              <a:gd name="T38" fmla="*/ 130 w 200"/>
              <a:gd name="T39" fmla="*/ 100 h 200"/>
              <a:gd name="T40" fmla="*/ 153 w 200"/>
              <a:gd name="T41" fmla="*/ 116 h 200"/>
              <a:gd name="T42" fmla="*/ 144 w 200"/>
              <a:gd name="T43" fmla="*/ 130 h 200"/>
              <a:gd name="T44" fmla="*/ 155 w 200"/>
              <a:gd name="T45" fmla="*/ 137 h 200"/>
              <a:gd name="T46" fmla="*/ 43 w 200"/>
              <a:gd name="T47" fmla="*/ 164 h 200"/>
              <a:gd name="T48" fmla="*/ 66 w 200"/>
              <a:gd name="T49" fmla="*/ 134 h 200"/>
              <a:gd name="T50" fmla="*/ 78 w 200"/>
              <a:gd name="T51" fmla="*/ 119 h 200"/>
              <a:gd name="T52" fmla="*/ 70 w 200"/>
              <a:gd name="T53" fmla="*/ 112 h 200"/>
              <a:gd name="T54" fmla="*/ 62 w 200"/>
              <a:gd name="T55" fmla="*/ 120 h 200"/>
              <a:gd name="T56" fmla="*/ 48 w 200"/>
              <a:gd name="T57" fmla="*/ 109 h 200"/>
              <a:gd name="T58" fmla="*/ 70 w 200"/>
              <a:gd name="T59" fmla="*/ 100 h 200"/>
              <a:gd name="T60" fmla="*/ 92 w 200"/>
              <a:gd name="T61" fmla="*/ 109 h 200"/>
              <a:gd name="T62" fmla="*/ 92 w 200"/>
              <a:gd name="T63" fmla="*/ 130 h 200"/>
              <a:gd name="T64" fmla="*/ 72 w 200"/>
              <a:gd name="T65" fmla="*/ 146 h 200"/>
              <a:gd name="T66" fmla="*/ 95 w 200"/>
              <a:gd name="T67" fmla="*/ 150 h 200"/>
              <a:gd name="T68" fmla="*/ 0 w 200"/>
              <a:gd name="T69" fmla="*/ 36 h 200"/>
              <a:gd name="T70" fmla="*/ 28 w 200"/>
              <a:gd name="T71" fmla="*/ 16 h 200"/>
              <a:gd name="T72" fmla="*/ 44 w 200"/>
              <a:gd name="T73" fmla="*/ 72 h 200"/>
              <a:gd name="T74" fmla="*/ 60 w 200"/>
              <a:gd name="T75" fmla="*/ 16 h 200"/>
              <a:gd name="T76" fmla="*/ 140 w 200"/>
              <a:gd name="T77" fmla="*/ 56 h 200"/>
              <a:gd name="T78" fmla="*/ 172 w 200"/>
              <a:gd name="T79" fmla="*/ 56 h 200"/>
              <a:gd name="T80" fmla="*/ 180 w 200"/>
              <a:gd name="T81" fmla="*/ 16 h 200"/>
              <a:gd name="T82" fmla="*/ 200 w 200"/>
              <a:gd name="T83" fmla="*/ 80 h 200"/>
              <a:gd name="T84" fmla="*/ 0 w 200"/>
              <a:gd name="T85" fmla="*/ 36 h 200"/>
              <a:gd name="T86" fmla="*/ 144 w 200"/>
              <a:gd name="T87" fmla="*/ 52 h 200"/>
              <a:gd name="T88" fmla="*/ 156 w 200"/>
              <a:gd name="T89" fmla="*/ 0 h 200"/>
              <a:gd name="T90" fmla="*/ 168 w 200"/>
              <a:gd name="T91" fmla="*/ 52 h 200"/>
              <a:gd name="T92" fmla="*/ 44 w 200"/>
              <a:gd name="T93" fmla="*/ 64 h 200"/>
              <a:gd name="T94" fmla="*/ 32 w 200"/>
              <a:gd name="T95" fmla="*/ 12 h 200"/>
              <a:gd name="T96" fmla="*/ 56 w 200"/>
              <a:gd name="T97" fmla="*/ 12 h 200"/>
              <a:gd name="T98" fmla="*/ 44 w 200"/>
              <a:gd name="T99" fmla="*/ 6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88"/>
                  <a:pt x="0" y="88"/>
                  <a:pt x="0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12" y="123"/>
                  <a:pt x="12" y="168"/>
                  <a:pt x="12" y="168"/>
                </a:cubicBezTo>
                <a:cubicBezTo>
                  <a:pt x="12" y="179"/>
                  <a:pt x="25" y="188"/>
                  <a:pt x="36" y="188"/>
                </a:cubicBezTo>
                <a:cubicBezTo>
                  <a:pt x="164" y="188"/>
                  <a:pt x="164" y="188"/>
                  <a:pt x="164" y="188"/>
                </a:cubicBezTo>
                <a:cubicBezTo>
                  <a:pt x="175" y="188"/>
                  <a:pt x="188" y="179"/>
                  <a:pt x="188" y="168"/>
                </a:cubicBezTo>
                <a:cubicBezTo>
                  <a:pt x="188" y="168"/>
                  <a:pt x="188" y="122"/>
                  <a:pt x="187" y="88"/>
                </a:cubicBezTo>
                <a:cubicBezTo>
                  <a:pt x="200" y="88"/>
                  <a:pt x="200" y="88"/>
                  <a:pt x="200" y="88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155" y="137"/>
                </a:moveTo>
                <a:cubicBezTo>
                  <a:pt x="156" y="139"/>
                  <a:pt x="157" y="141"/>
                  <a:pt x="157" y="144"/>
                </a:cubicBezTo>
                <a:cubicBezTo>
                  <a:pt x="157" y="148"/>
                  <a:pt x="156" y="152"/>
                  <a:pt x="154" y="155"/>
                </a:cubicBezTo>
                <a:cubicBezTo>
                  <a:pt x="152" y="158"/>
                  <a:pt x="149" y="161"/>
                  <a:pt x="145" y="163"/>
                </a:cubicBezTo>
                <a:cubicBezTo>
                  <a:pt x="142" y="165"/>
                  <a:pt x="137" y="165"/>
                  <a:pt x="131" y="165"/>
                </a:cubicBezTo>
                <a:cubicBezTo>
                  <a:pt x="126" y="165"/>
                  <a:pt x="121" y="165"/>
                  <a:pt x="118" y="163"/>
                </a:cubicBezTo>
                <a:cubicBezTo>
                  <a:pt x="114" y="162"/>
                  <a:pt x="112" y="160"/>
                  <a:pt x="110" y="157"/>
                </a:cubicBezTo>
                <a:cubicBezTo>
                  <a:pt x="107" y="155"/>
                  <a:pt x="106" y="152"/>
                  <a:pt x="105" y="148"/>
                </a:cubicBezTo>
                <a:cubicBezTo>
                  <a:pt x="122" y="145"/>
                  <a:pt x="122" y="145"/>
                  <a:pt x="122" y="145"/>
                </a:cubicBezTo>
                <a:cubicBezTo>
                  <a:pt x="123" y="149"/>
                  <a:pt x="124" y="151"/>
                  <a:pt x="125" y="153"/>
                </a:cubicBezTo>
                <a:cubicBezTo>
                  <a:pt x="127" y="154"/>
                  <a:pt x="129" y="155"/>
                  <a:pt x="131" y="155"/>
                </a:cubicBezTo>
                <a:cubicBezTo>
                  <a:pt x="133" y="155"/>
                  <a:pt x="135" y="154"/>
                  <a:pt x="137" y="152"/>
                </a:cubicBezTo>
                <a:cubicBezTo>
                  <a:pt x="138" y="150"/>
                  <a:pt x="139" y="148"/>
                  <a:pt x="139" y="145"/>
                </a:cubicBezTo>
                <a:cubicBezTo>
                  <a:pt x="139" y="142"/>
                  <a:pt x="138" y="140"/>
                  <a:pt x="137" y="139"/>
                </a:cubicBezTo>
                <a:cubicBezTo>
                  <a:pt x="135" y="137"/>
                  <a:pt x="133" y="136"/>
                  <a:pt x="131" y="136"/>
                </a:cubicBezTo>
                <a:cubicBezTo>
                  <a:pt x="129" y="136"/>
                  <a:pt x="127" y="136"/>
                  <a:pt x="125" y="137"/>
                </a:cubicBezTo>
                <a:cubicBezTo>
                  <a:pt x="126" y="125"/>
                  <a:pt x="126" y="125"/>
                  <a:pt x="126" y="125"/>
                </a:cubicBezTo>
                <a:cubicBezTo>
                  <a:pt x="127" y="125"/>
                  <a:pt x="128" y="125"/>
                  <a:pt x="128" y="125"/>
                </a:cubicBezTo>
                <a:cubicBezTo>
                  <a:pt x="130" y="125"/>
                  <a:pt x="132" y="124"/>
                  <a:pt x="134" y="123"/>
                </a:cubicBezTo>
                <a:cubicBezTo>
                  <a:pt x="135" y="121"/>
                  <a:pt x="136" y="119"/>
                  <a:pt x="136" y="117"/>
                </a:cubicBezTo>
                <a:cubicBezTo>
                  <a:pt x="136" y="116"/>
                  <a:pt x="136" y="114"/>
                  <a:pt x="134" y="113"/>
                </a:cubicBezTo>
                <a:cubicBezTo>
                  <a:pt x="133" y="112"/>
                  <a:pt x="132" y="111"/>
                  <a:pt x="130" y="111"/>
                </a:cubicBezTo>
                <a:cubicBezTo>
                  <a:pt x="128" y="111"/>
                  <a:pt x="126" y="112"/>
                  <a:pt x="125" y="113"/>
                </a:cubicBezTo>
                <a:cubicBezTo>
                  <a:pt x="123" y="114"/>
                  <a:pt x="123" y="116"/>
                  <a:pt x="122" y="120"/>
                </a:cubicBezTo>
                <a:cubicBezTo>
                  <a:pt x="106" y="117"/>
                  <a:pt x="106" y="117"/>
                  <a:pt x="106" y="117"/>
                </a:cubicBezTo>
                <a:cubicBezTo>
                  <a:pt x="107" y="111"/>
                  <a:pt x="110" y="107"/>
                  <a:pt x="113" y="104"/>
                </a:cubicBezTo>
                <a:cubicBezTo>
                  <a:pt x="117" y="102"/>
                  <a:pt x="123" y="100"/>
                  <a:pt x="130" y="100"/>
                </a:cubicBezTo>
                <a:cubicBezTo>
                  <a:pt x="138" y="100"/>
                  <a:pt x="144" y="102"/>
                  <a:pt x="148" y="105"/>
                </a:cubicBezTo>
                <a:cubicBezTo>
                  <a:pt x="152" y="108"/>
                  <a:pt x="153" y="112"/>
                  <a:pt x="153" y="116"/>
                </a:cubicBezTo>
                <a:cubicBezTo>
                  <a:pt x="153" y="119"/>
                  <a:pt x="153" y="122"/>
                  <a:pt x="151" y="124"/>
                </a:cubicBezTo>
                <a:cubicBezTo>
                  <a:pt x="150" y="126"/>
                  <a:pt x="147" y="128"/>
                  <a:pt x="144" y="130"/>
                </a:cubicBezTo>
                <a:cubicBezTo>
                  <a:pt x="147" y="130"/>
                  <a:pt x="149" y="131"/>
                  <a:pt x="150" y="132"/>
                </a:cubicBezTo>
                <a:cubicBezTo>
                  <a:pt x="152" y="133"/>
                  <a:pt x="154" y="135"/>
                  <a:pt x="155" y="137"/>
                </a:cubicBezTo>
                <a:close/>
                <a:moveTo>
                  <a:pt x="95" y="164"/>
                </a:moveTo>
                <a:cubicBezTo>
                  <a:pt x="43" y="164"/>
                  <a:pt x="43" y="164"/>
                  <a:pt x="43" y="164"/>
                </a:cubicBezTo>
                <a:cubicBezTo>
                  <a:pt x="44" y="159"/>
                  <a:pt x="45" y="154"/>
                  <a:pt x="48" y="150"/>
                </a:cubicBezTo>
                <a:cubicBezTo>
                  <a:pt x="51" y="145"/>
                  <a:pt x="57" y="140"/>
                  <a:pt x="66" y="134"/>
                </a:cubicBezTo>
                <a:cubicBezTo>
                  <a:pt x="71" y="130"/>
                  <a:pt x="74" y="127"/>
                  <a:pt x="75" y="125"/>
                </a:cubicBezTo>
                <a:cubicBezTo>
                  <a:pt x="77" y="123"/>
                  <a:pt x="78" y="121"/>
                  <a:pt x="78" y="119"/>
                </a:cubicBezTo>
                <a:cubicBezTo>
                  <a:pt x="78" y="117"/>
                  <a:pt x="77" y="116"/>
                  <a:pt x="75" y="114"/>
                </a:cubicBezTo>
                <a:cubicBezTo>
                  <a:pt x="74" y="113"/>
                  <a:pt x="72" y="112"/>
                  <a:pt x="70" y="112"/>
                </a:cubicBezTo>
                <a:cubicBezTo>
                  <a:pt x="68" y="112"/>
                  <a:pt x="66" y="113"/>
                  <a:pt x="65" y="114"/>
                </a:cubicBezTo>
                <a:cubicBezTo>
                  <a:pt x="63" y="116"/>
                  <a:pt x="62" y="117"/>
                  <a:pt x="62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5" y="115"/>
                  <a:pt x="46" y="112"/>
                  <a:pt x="48" y="109"/>
                </a:cubicBezTo>
                <a:cubicBezTo>
                  <a:pt x="50" y="106"/>
                  <a:pt x="52" y="104"/>
                  <a:pt x="56" y="102"/>
                </a:cubicBezTo>
                <a:cubicBezTo>
                  <a:pt x="59" y="101"/>
                  <a:pt x="64" y="100"/>
                  <a:pt x="70" y="100"/>
                </a:cubicBezTo>
                <a:cubicBezTo>
                  <a:pt x="76" y="100"/>
                  <a:pt x="81" y="101"/>
                  <a:pt x="84" y="102"/>
                </a:cubicBezTo>
                <a:cubicBezTo>
                  <a:pt x="87" y="104"/>
                  <a:pt x="90" y="106"/>
                  <a:pt x="92" y="109"/>
                </a:cubicBezTo>
                <a:cubicBezTo>
                  <a:pt x="94" y="112"/>
                  <a:pt x="95" y="115"/>
                  <a:pt x="95" y="119"/>
                </a:cubicBezTo>
                <a:cubicBezTo>
                  <a:pt x="95" y="122"/>
                  <a:pt x="94" y="126"/>
                  <a:pt x="92" y="130"/>
                </a:cubicBezTo>
                <a:cubicBezTo>
                  <a:pt x="89" y="133"/>
                  <a:pt x="85" y="137"/>
                  <a:pt x="79" y="141"/>
                </a:cubicBezTo>
                <a:cubicBezTo>
                  <a:pt x="76" y="144"/>
                  <a:pt x="73" y="145"/>
                  <a:pt x="72" y="146"/>
                </a:cubicBezTo>
                <a:cubicBezTo>
                  <a:pt x="71" y="147"/>
                  <a:pt x="70" y="148"/>
                  <a:pt x="68" y="150"/>
                </a:cubicBezTo>
                <a:cubicBezTo>
                  <a:pt x="95" y="150"/>
                  <a:pt x="95" y="150"/>
                  <a:pt x="95" y="150"/>
                </a:cubicBezTo>
                <a:lnTo>
                  <a:pt x="95" y="164"/>
                </a:lnTo>
                <a:close/>
                <a:moveTo>
                  <a:pt x="0" y="36"/>
                </a:moveTo>
                <a:cubicBezTo>
                  <a:pt x="0" y="25"/>
                  <a:pt x="9" y="16"/>
                  <a:pt x="20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56"/>
                  <a:pt x="28" y="56"/>
                  <a:pt x="28" y="56"/>
                </a:cubicBezTo>
                <a:cubicBezTo>
                  <a:pt x="28" y="65"/>
                  <a:pt x="35" y="72"/>
                  <a:pt x="44" y="72"/>
                </a:cubicBezTo>
                <a:cubicBezTo>
                  <a:pt x="53" y="72"/>
                  <a:pt x="60" y="65"/>
                  <a:pt x="60" y="56"/>
                </a:cubicBezTo>
                <a:cubicBezTo>
                  <a:pt x="60" y="16"/>
                  <a:pt x="60" y="16"/>
                  <a:pt x="60" y="16"/>
                </a:cubicBezTo>
                <a:cubicBezTo>
                  <a:pt x="140" y="16"/>
                  <a:pt x="140" y="16"/>
                  <a:pt x="140" y="1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0" y="65"/>
                  <a:pt x="147" y="72"/>
                  <a:pt x="156" y="72"/>
                </a:cubicBezTo>
                <a:cubicBezTo>
                  <a:pt x="165" y="72"/>
                  <a:pt x="172" y="65"/>
                  <a:pt x="172" y="5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91" y="16"/>
                  <a:pt x="200" y="25"/>
                  <a:pt x="200" y="36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114" y="80"/>
                  <a:pt x="96" y="80"/>
                  <a:pt x="0" y="80"/>
                </a:cubicBezTo>
                <a:lnTo>
                  <a:pt x="0" y="36"/>
                </a:lnTo>
                <a:close/>
                <a:moveTo>
                  <a:pt x="156" y="64"/>
                </a:moveTo>
                <a:cubicBezTo>
                  <a:pt x="149" y="64"/>
                  <a:pt x="144" y="59"/>
                  <a:pt x="144" y="5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6"/>
                  <a:pt x="149" y="0"/>
                  <a:pt x="156" y="0"/>
                </a:cubicBezTo>
                <a:cubicBezTo>
                  <a:pt x="162" y="0"/>
                  <a:pt x="168" y="6"/>
                  <a:pt x="168" y="1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9"/>
                  <a:pt x="162" y="64"/>
                  <a:pt x="156" y="64"/>
                </a:cubicBezTo>
                <a:close/>
                <a:moveTo>
                  <a:pt x="44" y="64"/>
                </a:moveTo>
                <a:cubicBezTo>
                  <a:pt x="37" y="64"/>
                  <a:pt x="32" y="59"/>
                  <a:pt x="32" y="5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6"/>
                  <a:pt x="37" y="0"/>
                  <a:pt x="44" y="0"/>
                </a:cubicBezTo>
                <a:cubicBezTo>
                  <a:pt x="50" y="0"/>
                  <a:pt x="56" y="6"/>
                  <a:pt x="56" y="12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9"/>
                  <a:pt x="50" y="64"/>
                  <a:pt x="44" y="64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21"/>
          <p:cNvSpPr>
            <a:spLocks noEditPoints="1"/>
          </p:cNvSpPr>
          <p:nvPr/>
        </p:nvSpPr>
        <p:spPr bwMode="auto">
          <a:xfrm>
            <a:off x="1644650" y="3721101"/>
            <a:ext cx="446088" cy="444500"/>
          </a:xfrm>
          <a:custGeom>
            <a:avLst/>
            <a:gdLst>
              <a:gd name="T0" fmla="*/ 0 w 200"/>
              <a:gd name="T1" fmla="*/ 180 h 200"/>
              <a:gd name="T2" fmla="*/ 12 w 200"/>
              <a:gd name="T3" fmla="*/ 168 h 200"/>
              <a:gd name="T4" fmla="*/ 188 w 200"/>
              <a:gd name="T5" fmla="*/ 168 h 200"/>
              <a:gd name="T6" fmla="*/ 200 w 200"/>
              <a:gd name="T7" fmla="*/ 180 h 200"/>
              <a:gd name="T8" fmla="*/ 84 w 200"/>
              <a:gd name="T9" fmla="*/ 88 h 200"/>
              <a:gd name="T10" fmla="*/ 116 w 200"/>
              <a:gd name="T11" fmla="*/ 88 h 200"/>
              <a:gd name="T12" fmla="*/ 168 w 200"/>
              <a:gd name="T13" fmla="*/ 88 h 200"/>
              <a:gd name="T14" fmla="*/ 168 w 200"/>
              <a:gd name="T15" fmla="*/ 176 h 200"/>
              <a:gd name="T16" fmla="*/ 116 w 200"/>
              <a:gd name="T17" fmla="*/ 176 h 200"/>
              <a:gd name="T18" fmla="*/ 84 w 200"/>
              <a:gd name="T19" fmla="*/ 176 h 200"/>
              <a:gd name="T20" fmla="*/ 32 w 200"/>
              <a:gd name="T21" fmla="*/ 176 h 200"/>
              <a:gd name="T22" fmla="*/ 32 w 200"/>
              <a:gd name="T23" fmla="*/ 88 h 200"/>
              <a:gd name="T24" fmla="*/ 144 w 200"/>
              <a:gd name="T25" fmla="*/ 172 h 200"/>
              <a:gd name="T26" fmla="*/ 144 w 200"/>
              <a:gd name="T27" fmla="*/ 148 h 200"/>
              <a:gd name="T28" fmla="*/ 168 w 200"/>
              <a:gd name="T29" fmla="*/ 144 h 200"/>
              <a:gd name="T30" fmla="*/ 144 w 200"/>
              <a:gd name="T31" fmla="*/ 144 h 200"/>
              <a:gd name="T32" fmla="*/ 168 w 200"/>
              <a:gd name="T33" fmla="*/ 92 h 200"/>
              <a:gd name="T34" fmla="*/ 116 w 200"/>
              <a:gd name="T35" fmla="*/ 172 h 200"/>
              <a:gd name="T36" fmla="*/ 116 w 200"/>
              <a:gd name="T37" fmla="*/ 148 h 200"/>
              <a:gd name="T38" fmla="*/ 140 w 200"/>
              <a:gd name="T39" fmla="*/ 144 h 200"/>
              <a:gd name="T40" fmla="*/ 116 w 200"/>
              <a:gd name="T41" fmla="*/ 144 h 200"/>
              <a:gd name="T42" fmla="*/ 140 w 200"/>
              <a:gd name="T43" fmla="*/ 92 h 200"/>
              <a:gd name="T44" fmla="*/ 88 w 200"/>
              <a:gd name="T45" fmla="*/ 172 h 200"/>
              <a:gd name="T46" fmla="*/ 88 w 200"/>
              <a:gd name="T47" fmla="*/ 148 h 200"/>
              <a:gd name="T48" fmla="*/ 112 w 200"/>
              <a:gd name="T49" fmla="*/ 144 h 200"/>
              <a:gd name="T50" fmla="*/ 88 w 200"/>
              <a:gd name="T51" fmla="*/ 144 h 200"/>
              <a:gd name="T52" fmla="*/ 112 w 200"/>
              <a:gd name="T53" fmla="*/ 92 h 200"/>
              <a:gd name="T54" fmla="*/ 60 w 200"/>
              <a:gd name="T55" fmla="*/ 172 h 200"/>
              <a:gd name="T56" fmla="*/ 60 w 200"/>
              <a:gd name="T57" fmla="*/ 148 h 200"/>
              <a:gd name="T58" fmla="*/ 84 w 200"/>
              <a:gd name="T59" fmla="*/ 144 h 200"/>
              <a:gd name="T60" fmla="*/ 60 w 200"/>
              <a:gd name="T61" fmla="*/ 144 h 200"/>
              <a:gd name="T62" fmla="*/ 84 w 200"/>
              <a:gd name="T63" fmla="*/ 92 h 200"/>
              <a:gd name="T64" fmla="*/ 32 w 200"/>
              <a:gd name="T65" fmla="*/ 172 h 200"/>
              <a:gd name="T66" fmla="*/ 32 w 200"/>
              <a:gd name="T67" fmla="*/ 148 h 200"/>
              <a:gd name="T68" fmla="*/ 56 w 200"/>
              <a:gd name="T69" fmla="*/ 144 h 200"/>
              <a:gd name="T70" fmla="*/ 32 w 200"/>
              <a:gd name="T71" fmla="*/ 144 h 200"/>
              <a:gd name="T72" fmla="*/ 56 w 200"/>
              <a:gd name="T73" fmla="*/ 92 h 200"/>
              <a:gd name="T74" fmla="*/ 0 w 200"/>
              <a:gd name="T75" fmla="*/ 36 h 200"/>
              <a:gd name="T76" fmla="*/ 28 w 200"/>
              <a:gd name="T77" fmla="*/ 56 h 200"/>
              <a:gd name="T78" fmla="*/ 140 w 200"/>
              <a:gd name="T79" fmla="*/ 16 h 200"/>
              <a:gd name="T80" fmla="*/ 172 w 200"/>
              <a:gd name="T81" fmla="*/ 16 h 200"/>
              <a:gd name="T82" fmla="*/ 200 w 200"/>
              <a:gd name="T83" fmla="*/ 80 h 200"/>
              <a:gd name="T84" fmla="*/ 144 w 200"/>
              <a:gd name="T85" fmla="*/ 12 h 200"/>
              <a:gd name="T86" fmla="*/ 168 w 200"/>
              <a:gd name="T87" fmla="*/ 52 h 200"/>
              <a:gd name="T88" fmla="*/ 32 w 200"/>
              <a:gd name="T89" fmla="*/ 12 h 200"/>
              <a:gd name="T90" fmla="*/ 56 w 200"/>
              <a:gd name="T91" fmla="*/ 5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88"/>
                  <a:pt x="0" y="88"/>
                  <a:pt x="0" y="88"/>
                </a:cubicBezTo>
                <a:cubicBezTo>
                  <a:pt x="13" y="88"/>
                  <a:pt x="13" y="88"/>
                  <a:pt x="13" y="88"/>
                </a:cubicBezTo>
                <a:cubicBezTo>
                  <a:pt x="12" y="123"/>
                  <a:pt x="12" y="168"/>
                  <a:pt x="12" y="168"/>
                </a:cubicBezTo>
                <a:cubicBezTo>
                  <a:pt x="12" y="179"/>
                  <a:pt x="25" y="188"/>
                  <a:pt x="36" y="188"/>
                </a:cubicBezTo>
                <a:cubicBezTo>
                  <a:pt x="164" y="188"/>
                  <a:pt x="164" y="188"/>
                  <a:pt x="164" y="188"/>
                </a:cubicBezTo>
                <a:cubicBezTo>
                  <a:pt x="175" y="188"/>
                  <a:pt x="188" y="179"/>
                  <a:pt x="188" y="168"/>
                </a:cubicBezTo>
                <a:cubicBezTo>
                  <a:pt x="188" y="168"/>
                  <a:pt x="188" y="122"/>
                  <a:pt x="188" y="88"/>
                </a:cubicBezTo>
                <a:cubicBezTo>
                  <a:pt x="200" y="88"/>
                  <a:pt x="200" y="88"/>
                  <a:pt x="200" y="88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60" y="88"/>
                </a:moveTo>
                <a:cubicBezTo>
                  <a:pt x="84" y="88"/>
                  <a:pt x="84" y="88"/>
                  <a:pt x="84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140" y="88"/>
                  <a:pt x="140" y="88"/>
                  <a:pt x="140" y="88"/>
                </a:cubicBezTo>
                <a:cubicBezTo>
                  <a:pt x="144" y="88"/>
                  <a:pt x="144" y="88"/>
                  <a:pt x="144" y="88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172" y="176"/>
                  <a:pt x="172" y="176"/>
                  <a:pt x="172" y="176"/>
                </a:cubicBezTo>
                <a:cubicBezTo>
                  <a:pt x="168" y="176"/>
                  <a:pt x="168" y="176"/>
                  <a:pt x="168" y="176"/>
                </a:cubicBezTo>
                <a:cubicBezTo>
                  <a:pt x="144" y="176"/>
                  <a:pt x="144" y="176"/>
                  <a:pt x="144" y="176"/>
                </a:cubicBezTo>
                <a:cubicBezTo>
                  <a:pt x="140" y="176"/>
                  <a:pt x="140" y="176"/>
                  <a:pt x="140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2" y="176"/>
                  <a:pt x="112" y="176"/>
                  <a:pt x="112" y="176"/>
                </a:cubicBezTo>
                <a:cubicBezTo>
                  <a:pt x="88" y="176"/>
                  <a:pt x="88" y="176"/>
                  <a:pt x="88" y="176"/>
                </a:cubicBezTo>
                <a:cubicBezTo>
                  <a:pt x="84" y="176"/>
                  <a:pt x="84" y="176"/>
                  <a:pt x="84" y="176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32" y="176"/>
                  <a:pt x="32" y="176"/>
                  <a:pt x="32" y="176"/>
                </a:cubicBezTo>
                <a:cubicBezTo>
                  <a:pt x="28" y="176"/>
                  <a:pt x="28" y="176"/>
                  <a:pt x="28" y="176"/>
                </a:cubicBezTo>
                <a:cubicBezTo>
                  <a:pt x="28" y="88"/>
                  <a:pt x="28" y="88"/>
                  <a:pt x="28" y="88"/>
                </a:cubicBezTo>
                <a:cubicBezTo>
                  <a:pt x="32" y="88"/>
                  <a:pt x="32" y="88"/>
                  <a:pt x="32" y="88"/>
                </a:cubicBezTo>
                <a:cubicBezTo>
                  <a:pt x="56" y="88"/>
                  <a:pt x="56" y="88"/>
                  <a:pt x="56" y="88"/>
                </a:cubicBezTo>
                <a:lnTo>
                  <a:pt x="60" y="88"/>
                </a:lnTo>
                <a:close/>
                <a:moveTo>
                  <a:pt x="144" y="172"/>
                </a:moveTo>
                <a:cubicBezTo>
                  <a:pt x="168" y="172"/>
                  <a:pt x="168" y="172"/>
                  <a:pt x="168" y="172"/>
                </a:cubicBezTo>
                <a:cubicBezTo>
                  <a:pt x="168" y="148"/>
                  <a:pt x="168" y="148"/>
                  <a:pt x="168" y="148"/>
                </a:cubicBezTo>
                <a:cubicBezTo>
                  <a:pt x="144" y="148"/>
                  <a:pt x="144" y="148"/>
                  <a:pt x="144" y="148"/>
                </a:cubicBezTo>
                <a:lnTo>
                  <a:pt x="144" y="172"/>
                </a:lnTo>
                <a:close/>
                <a:moveTo>
                  <a:pt x="144" y="144"/>
                </a:moveTo>
                <a:cubicBezTo>
                  <a:pt x="168" y="144"/>
                  <a:pt x="168" y="144"/>
                  <a:pt x="168" y="144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44" y="120"/>
                  <a:pt x="144" y="120"/>
                  <a:pt x="144" y="120"/>
                </a:cubicBezTo>
                <a:lnTo>
                  <a:pt x="144" y="144"/>
                </a:lnTo>
                <a:close/>
                <a:moveTo>
                  <a:pt x="144" y="116"/>
                </a:moveTo>
                <a:cubicBezTo>
                  <a:pt x="168" y="116"/>
                  <a:pt x="168" y="116"/>
                  <a:pt x="168" y="116"/>
                </a:cubicBezTo>
                <a:cubicBezTo>
                  <a:pt x="168" y="92"/>
                  <a:pt x="168" y="92"/>
                  <a:pt x="168" y="92"/>
                </a:cubicBezTo>
                <a:cubicBezTo>
                  <a:pt x="144" y="92"/>
                  <a:pt x="144" y="92"/>
                  <a:pt x="144" y="92"/>
                </a:cubicBezTo>
                <a:lnTo>
                  <a:pt x="144" y="116"/>
                </a:lnTo>
                <a:close/>
                <a:moveTo>
                  <a:pt x="116" y="172"/>
                </a:moveTo>
                <a:cubicBezTo>
                  <a:pt x="140" y="172"/>
                  <a:pt x="140" y="172"/>
                  <a:pt x="140" y="172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16" y="148"/>
                  <a:pt x="116" y="148"/>
                  <a:pt x="116" y="148"/>
                </a:cubicBezTo>
                <a:lnTo>
                  <a:pt x="116" y="172"/>
                </a:lnTo>
                <a:close/>
                <a:moveTo>
                  <a:pt x="116" y="144"/>
                </a:moveTo>
                <a:cubicBezTo>
                  <a:pt x="140" y="144"/>
                  <a:pt x="140" y="144"/>
                  <a:pt x="140" y="144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16" y="120"/>
                  <a:pt x="116" y="120"/>
                  <a:pt x="116" y="120"/>
                </a:cubicBezTo>
                <a:lnTo>
                  <a:pt x="116" y="144"/>
                </a:lnTo>
                <a:close/>
                <a:moveTo>
                  <a:pt x="116" y="116"/>
                </a:moveTo>
                <a:cubicBezTo>
                  <a:pt x="140" y="116"/>
                  <a:pt x="140" y="116"/>
                  <a:pt x="140" y="116"/>
                </a:cubicBezTo>
                <a:cubicBezTo>
                  <a:pt x="140" y="92"/>
                  <a:pt x="140" y="92"/>
                  <a:pt x="140" y="92"/>
                </a:cubicBezTo>
                <a:cubicBezTo>
                  <a:pt x="116" y="92"/>
                  <a:pt x="116" y="92"/>
                  <a:pt x="116" y="92"/>
                </a:cubicBezTo>
                <a:lnTo>
                  <a:pt x="116" y="116"/>
                </a:lnTo>
                <a:close/>
                <a:moveTo>
                  <a:pt x="88" y="172"/>
                </a:moveTo>
                <a:cubicBezTo>
                  <a:pt x="112" y="172"/>
                  <a:pt x="112" y="172"/>
                  <a:pt x="112" y="172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88" y="148"/>
                  <a:pt x="88" y="148"/>
                  <a:pt x="88" y="148"/>
                </a:cubicBezTo>
                <a:lnTo>
                  <a:pt x="88" y="172"/>
                </a:lnTo>
                <a:close/>
                <a:moveTo>
                  <a:pt x="8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88" y="120"/>
                  <a:pt x="88" y="120"/>
                  <a:pt x="88" y="120"/>
                </a:cubicBezTo>
                <a:lnTo>
                  <a:pt x="88" y="144"/>
                </a:lnTo>
                <a:close/>
                <a:moveTo>
                  <a:pt x="88" y="116"/>
                </a:moveTo>
                <a:cubicBezTo>
                  <a:pt x="112" y="116"/>
                  <a:pt x="112" y="116"/>
                  <a:pt x="112" y="116"/>
                </a:cubicBezTo>
                <a:cubicBezTo>
                  <a:pt x="112" y="92"/>
                  <a:pt x="112" y="92"/>
                  <a:pt x="112" y="92"/>
                </a:cubicBezTo>
                <a:cubicBezTo>
                  <a:pt x="88" y="92"/>
                  <a:pt x="88" y="92"/>
                  <a:pt x="88" y="92"/>
                </a:cubicBezTo>
                <a:lnTo>
                  <a:pt x="88" y="116"/>
                </a:lnTo>
                <a:close/>
                <a:moveTo>
                  <a:pt x="60" y="172"/>
                </a:moveTo>
                <a:cubicBezTo>
                  <a:pt x="84" y="172"/>
                  <a:pt x="84" y="172"/>
                  <a:pt x="84" y="172"/>
                </a:cubicBezTo>
                <a:cubicBezTo>
                  <a:pt x="84" y="148"/>
                  <a:pt x="84" y="148"/>
                  <a:pt x="84" y="148"/>
                </a:cubicBezTo>
                <a:cubicBezTo>
                  <a:pt x="60" y="148"/>
                  <a:pt x="60" y="148"/>
                  <a:pt x="60" y="148"/>
                </a:cubicBezTo>
                <a:lnTo>
                  <a:pt x="60" y="172"/>
                </a:lnTo>
                <a:close/>
                <a:moveTo>
                  <a:pt x="60" y="144"/>
                </a:moveTo>
                <a:cubicBezTo>
                  <a:pt x="84" y="144"/>
                  <a:pt x="84" y="144"/>
                  <a:pt x="84" y="144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60" y="120"/>
                  <a:pt x="60" y="120"/>
                  <a:pt x="60" y="120"/>
                </a:cubicBezTo>
                <a:lnTo>
                  <a:pt x="60" y="144"/>
                </a:lnTo>
                <a:close/>
                <a:moveTo>
                  <a:pt x="60" y="116"/>
                </a:moveTo>
                <a:cubicBezTo>
                  <a:pt x="84" y="116"/>
                  <a:pt x="84" y="116"/>
                  <a:pt x="84" y="116"/>
                </a:cubicBezTo>
                <a:cubicBezTo>
                  <a:pt x="84" y="92"/>
                  <a:pt x="84" y="92"/>
                  <a:pt x="84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116"/>
                </a:lnTo>
                <a:close/>
                <a:moveTo>
                  <a:pt x="32" y="172"/>
                </a:moveTo>
                <a:cubicBezTo>
                  <a:pt x="56" y="172"/>
                  <a:pt x="56" y="172"/>
                  <a:pt x="56" y="172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32" y="148"/>
                  <a:pt x="32" y="148"/>
                  <a:pt x="32" y="148"/>
                </a:cubicBezTo>
                <a:lnTo>
                  <a:pt x="32" y="172"/>
                </a:lnTo>
                <a:close/>
                <a:moveTo>
                  <a:pt x="32" y="144"/>
                </a:moveTo>
                <a:cubicBezTo>
                  <a:pt x="56" y="144"/>
                  <a:pt x="56" y="144"/>
                  <a:pt x="56" y="144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32" y="120"/>
                  <a:pt x="32" y="120"/>
                  <a:pt x="32" y="120"/>
                </a:cubicBezTo>
                <a:lnTo>
                  <a:pt x="32" y="144"/>
                </a:lnTo>
                <a:close/>
                <a:moveTo>
                  <a:pt x="32" y="116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92"/>
                  <a:pt x="56" y="92"/>
                  <a:pt x="56" y="92"/>
                </a:cubicBezTo>
                <a:cubicBezTo>
                  <a:pt x="32" y="92"/>
                  <a:pt x="32" y="92"/>
                  <a:pt x="32" y="92"/>
                </a:cubicBezTo>
                <a:lnTo>
                  <a:pt x="32" y="116"/>
                </a:lnTo>
                <a:close/>
                <a:moveTo>
                  <a:pt x="0" y="36"/>
                </a:moveTo>
                <a:cubicBezTo>
                  <a:pt x="0" y="25"/>
                  <a:pt x="9" y="16"/>
                  <a:pt x="20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56"/>
                  <a:pt x="28" y="56"/>
                  <a:pt x="28" y="56"/>
                </a:cubicBezTo>
                <a:cubicBezTo>
                  <a:pt x="44" y="56"/>
                  <a:pt x="44" y="56"/>
                  <a:pt x="60" y="56"/>
                </a:cubicBezTo>
                <a:cubicBezTo>
                  <a:pt x="60" y="16"/>
                  <a:pt x="60" y="16"/>
                  <a:pt x="60" y="16"/>
                </a:cubicBezTo>
                <a:cubicBezTo>
                  <a:pt x="140" y="16"/>
                  <a:pt x="140" y="16"/>
                  <a:pt x="140" y="1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56" y="56"/>
                  <a:pt x="156" y="56"/>
                  <a:pt x="172" y="5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91" y="16"/>
                  <a:pt x="200" y="25"/>
                  <a:pt x="200" y="36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115" y="80"/>
                  <a:pt x="96" y="80"/>
                  <a:pt x="0" y="80"/>
                </a:cubicBezTo>
                <a:lnTo>
                  <a:pt x="0" y="36"/>
                </a:lnTo>
                <a:close/>
                <a:moveTo>
                  <a:pt x="144" y="12"/>
                </a:moveTo>
                <a:cubicBezTo>
                  <a:pt x="144" y="5"/>
                  <a:pt x="150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59" y="52"/>
                  <a:pt x="144" y="52"/>
                </a:cubicBezTo>
                <a:cubicBezTo>
                  <a:pt x="144" y="45"/>
                  <a:pt x="144" y="12"/>
                  <a:pt x="144" y="12"/>
                </a:cubicBezTo>
                <a:close/>
                <a:moveTo>
                  <a:pt x="32" y="12"/>
                </a:moveTo>
                <a:cubicBezTo>
                  <a:pt x="32" y="5"/>
                  <a:pt x="38" y="0"/>
                  <a:pt x="44" y="0"/>
                </a:cubicBezTo>
                <a:cubicBezTo>
                  <a:pt x="51" y="0"/>
                  <a:pt x="56" y="5"/>
                  <a:pt x="56" y="12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2"/>
                  <a:pt x="43" y="52"/>
                  <a:pt x="32" y="52"/>
                </a:cubicBezTo>
                <a:cubicBezTo>
                  <a:pt x="32" y="54"/>
                  <a:pt x="32" y="12"/>
                  <a:pt x="32" y="12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22"/>
          <p:cNvSpPr>
            <a:spLocks noEditPoints="1"/>
          </p:cNvSpPr>
          <p:nvPr/>
        </p:nvSpPr>
        <p:spPr bwMode="auto">
          <a:xfrm>
            <a:off x="2176463" y="3738563"/>
            <a:ext cx="446088" cy="415925"/>
          </a:xfrm>
          <a:custGeom>
            <a:avLst/>
            <a:gdLst>
              <a:gd name="T0" fmla="*/ 117 w 200"/>
              <a:gd name="T1" fmla="*/ 132 h 187"/>
              <a:gd name="T2" fmla="*/ 103 w 200"/>
              <a:gd name="T3" fmla="*/ 117 h 187"/>
              <a:gd name="T4" fmla="*/ 103 w 200"/>
              <a:gd name="T5" fmla="*/ 104 h 187"/>
              <a:gd name="T6" fmla="*/ 117 w 200"/>
              <a:gd name="T7" fmla="*/ 91 h 187"/>
              <a:gd name="T8" fmla="*/ 200 w 200"/>
              <a:gd name="T9" fmla="*/ 91 h 187"/>
              <a:gd name="T10" fmla="*/ 200 w 200"/>
              <a:gd name="T11" fmla="*/ 132 h 187"/>
              <a:gd name="T12" fmla="*/ 117 w 200"/>
              <a:gd name="T13" fmla="*/ 132 h 187"/>
              <a:gd name="T14" fmla="*/ 127 w 200"/>
              <a:gd name="T15" fmla="*/ 100 h 187"/>
              <a:gd name="T16" fmla="*/ 117 w 200"/>
              <a:gd name="T17" fmla="*/ 110 h 187"/>
              <a:gd name="T18" fmla="*/ 127 w 200"/>
              <a:gd name="T19" fmla="*/ 121 h 187"/>
              <a:gd name="T20" fmla="*/ 138 w 200"/>
              <a:gd name="T21" fmla="*/ 110 h 187"/>
              <a:gd name="T22" fmla="*/ 127 w 200"/>
              <a:gd name="T23" fmla="*/ 100 h 187"/>
              <a:gd name="T24" fmla="*/ 96 w 200"/>
              <a:gd name="T25" fmla="*/ 103 h 187"/>
              <a:gd name="T26" fmla="*/ 96 w 200"/>
              <a:gd name="T27" fmla="*/ 117 h 187"/>
              <a:gd name="T28" fmla="*/ 117 w 200"/>
              <a:gd name="T29" fmla="*/ 139 h 187"/>
              <a:gd name="T30" fmla="*/ 188 w 200"/>
              <a:gd name="T31" fmla="*/ 139 h 187"/>
              <a:gd name="T32" fmla="*/ 188 w 200"/>
              <a:gd name="T33" fmla="*/ 165 h 187"/>
              <a:gd name="T34" fmla="*/ 165 w 200"/>
              <a:gd name="T35" fmla="*/ 187 h 187"/>
              <a:gd name="T36" fmla="*/ 20 w 200"/>
              <a:gd name="T37" fmla="*/ 187 h 187"/>
              <a:gd name="T38" fmla="*/ 0 w 200"/>
              <a:gd name="T39" fmla="*/ 165 h 187"/>
              <a:gd name="T40" fmla="*/ 0 w 200"/>
              <a:gd name="T41" fmla="*/ 34 h 187"/>
              <a:gd name="T42" fmla="*/ 20 w 200"/>
              <a:gd name="T43" fmla="*/ 12 h 187"/>
              <a:gd name="T44" fmla="*/ 87 w 200"/>
              <a:gd name="T45" fmla="*/ 12 h 187"/>
              <a:gd name="T46" fmla="*/ 71 w 200"/>
              <a:gd name="T47" fmla="*/ 23 h 187"/>
              <a:gd name="T48" fmla="*/ 17 w 200"/>
              <a:gd name="T49" fmla="*/ 23 h 187"/>
              <a:gd name="T50" fmla="*/ 7 w 200"/>
              <a:gd name="T51" fmla="*/ 31 h 187"/>
              <a:gd name="T52" fmla="*/ 17 w 200"/>
              <a:gd name="T53" fmla="*/ 39 h 187"/>
              <a:gd name="T54" fmla="*/ 188 w 200"/>
              <a:gd name="T55" fmla="*/ 39 h 187"/>
              <a:gd name="T56" fmla="*/ 188 w 200"/>
              <a:gd name="T57" fmla="*/ 83 h 187"/>
              <a:gd name="T58" fmla="*/ 117 w 200"/>
              <a:gd name="T59" fmla="*/ 83 h 187"/>
              <a:gd name="T60" fmla="*/ 96 w 200"/>
              <a:gd name="T61" fmla="*/ 103 h 187"/>
              <a:gd name="T62" fmla="*/ 20 w 200"/>
              <a:gd name="T63" fmla="*/ 56 h 187"/>
              <a:gd name="T64" fmla="*/ 12 w 200"/>
              <a:gd name="T65" fmla="*/ 56 h 187"/>
              <a:gd name="T66" fmla="*/ 12 w 200"/>
              <a:gd name="T67" fmla="*/ 72 h 187"/>
              <a:gd name="T68" fmla="*/ 20 w 200"/>
              <a:gd name="T69" fmla="*/ 72 h 187"/>
              <a:gd name="T70" fmla="*/ 20 w 200"/>
              <a:gd name="T71" fmla="*/ 56 h 187"/>
              <a:gd name="T72" fmla="*/ 20 w 200"/>
              <a:gd name="T73" fmla="*/ 88 h 187"/>
              <a:gd name="T74" fmla="*/ 12 w 200"/>
              <a:gd name="T75" fmla="*/ 88 h 187"/>
              <a:gd name="T76" fmla="*/ 12 w 200"/>
              <a:gd name="T77" fmla="*/ 104 h 187"/>
              <a:gd name="T78" fmla="*/ 20 w 200"/>
              <a:gd name="T79" fmla="*/ 104 h 187"/>
              <a:gd name="T80" fmla="*/ 20 w 200"/>
              <a:gd name="T81" fmla="*/ 88 h 187"/>
              <a:gd name="T82" fmla="*/ 20 w 200"/>
              <a:gd name="T83" fmla="*/ 120 h 187"/>
              <a:gd name="T84" fmla="*/ 12 w 200"/>
              <a:gd name="T85" fmla="*/ 120 h 187"/>
              <a:gd name="T86" fmla="*/ 12 w 200"/>
              <a:gd name="T87" fmla="*/ 136 h 187"/>
              <a:gd name="T88" fmla="*/ 20 w 200"/>
              <a:gd name="T89" fmla="*/ 136 h 187"/>
              <a:gd name="T90" fmla="*/ 20 w 200"/>
              <a:gd name="T91" fmla="*/ 120 h 187"/>
              <a:gd name="T92" fmla="*/ 20 w 200"/>
              <a:gd name="T93" fmla="*/ 152 h 187"/>
              <a:gd name="T94" fmla="*/ 12 w 200"/>
              <a:gd name="T95" fmla="*/ 152 h 187"/>
              <a:gd name="T96" fmla="*/ 12 w 200"/>
              <a:gd name="T97" fmla="*/ 168 h 187"/>
              <a:gd name="T98" fmla="*/ 20 w 200"/>
              <a:gd name="T99" fmla="*/ 168 h 187"/>
              <a:gd name="T100" fmla="*/ 20 w 200"/>
              <a:gd name="T101" fmla="*/ 152 h 187"/>
              <a:gd name="T102" fmla="*/ 55 w 200"/>
              <a:gd name="T103" fmla="*/ 35 h 187"/>
              <a:gd name="T104" fmla="*/ 136 w 200"/>
              <a:gd name="T105" fmla="*/ 0 h 187"/>
              <a:gd name="T106" fmla="*/ 151 w 200"/>
              <a:gd name="T107" fmla="*/ 35 h 187"/>
              <a:gd name="T108" fmla="*/ 55 w 200"/>
              <a:gd name="T109" fmla="*/ 35 h 187"/>
              <a:gd name="T110" fmla="*/ 149 w 200"/>
              <a:gd name="T111" fmla="*/ 12 h 187"/>
              <a:gd name="T112" fmla="*/ 165 w 200"/>
              <a:gd name="T113" fmla="*/ 12 h 187"/>
              <a:gd name="T114" fmla="*/ 181 w 200"/>
              <a:gd name="T115" fmla="*/ 23 h 187"/>
              <a:gd name="T116" fmla="*/ 152 w 200"/>
              <a:gd name="T117" fmla="*/ 23 h 187"/>
              <a:gd name="T118" fmla="*/ 149 w 200"/>
              <a:gd name="T119" fmla="*/ 12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0" h="187">
                <a:moveTo>
                  <a:pt x="117" y="132"/>
                </a:moveTo>
                <a:cubicBezTo>
                  <a:pt x="109" y="132"/>
                  <a:pt x="103" y="124"/>
                  <a:pt x="103" y="117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97"/>
                  <a:pt x="109" y="91"/>
                  <a:pt x="117" y="91"/>
                </a:cubicBezTo>
                <a:cubicBezTo>
                  <a:pt x="200" y="91"/>
                  <a:pt x="200" y="91"/>
                  <a:pt x="200" y="91"/>
                </a:cubicBezTo>
                <a:cubicBezTo>
                  <a:pt x="200" y="132"/>
                  <a:pt x="200" y="132"/>
                  <a:pt x="200" y="132"/>
                </a:cubicBezTo>
                <a:lnTo>
                  <a:pt x="117" y="132"/>
                </a:lnTo>
                <a:close/>
                <a:moveTo>
                  <a:pt x="127" y="100"/>
                </a:moveTo>
                <a:cubicBezTo>
                  <a:pt x="122" y="100"/>
                  <a:pt x="117" y="105"/>
                  <a:pt x="117" y="110"/>
                </a:cubicBezTo>
                <a:cubicBezTo>
                  <a:pt x="117" y="116"/>
                  <a:pt x="122" y="121"/>
                  <a:pt x="127" y="121"/>
                </a:cubicBezTo>
                <a:cubicBezTo>
                  <a:pt x="133" y="121"/>
                  <a:pt x="138" y="116"/>
                  <a:pt x="138" y="110"/>
                </a:cubicBezTo>
                <a:cubicBezTo>
                  <a:pt x="138" y="105"/>
                  <a:pt x="133" y="100"/>
                  <a:pt x="127" y="100"/>
                </a:cubicBezTo>
                <a:close/>
                <a:moveTo>
                  <a:pt x="96" y="103"/>
                </a:moveTo>
                <a:cubicBezTo>
                  <a:pt x="96" y="117"/>
                  <a:pt x="96" y="117"/>
                  <a:pt x="96" y="117"/>
                </a:cubicBezTo>
                <a:cubicBezTo>
                  <a:pt x="96" y="128"/>
                  <a:pt x="106" y="139"/>
                  <a:pt x="117" y="139"/>
                </a:cubicBezTo>
                <a:cubicBezTo>
                  <a:pt x="188" y="139"/>
                  <a:pt x="188" y="139"/>
                  <a:pt x="188" y="139"/>
                </a:cubicBezTo>
                <a:cubicBezTo>
                  <a:pt x="188" y="165"/>
                  <a:pt x="188" y="165"/>
                  <a:pt x="188" y="165"/>
                </a:cubicBezTo>
                <a:cubicBezTo>
                  <a:pt x="188" y="177"/>
                  <a:pt x="177" y="187"/>
                  <a:pt x="165" y="187"/>
                </a:cubicBezTo>
                <a:cubicBezTo>
                  <a:pt x="20" y="187"/>
                  <a:pt x="20" y="187"/>
                  <a:pt x="20" y="187"/>
                </a:cubicBezTo>
                <a:cubicBezTo>
                  <a:pt x="9" y="187"/>
                  <a:pt x="0" y="177"/>
                  <a:pt x="0" y="165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23"/>
                  <a:pt x="9" y="12"/>
                  <a:pt x="20" y="12"/>
                </a:cubicBezTo>
                <a:cubicBezTo>
                  <a:pt x="87" y="12"/>
                  <a:pt x="87" y="12"/>
                  <a:pt x="87" y="12"/>
                </a:cubicBezTo>
                <a:cubicBezTo>
                  <a:pt x="71" y="23"/>
                  <a:pt x="71" y="23"/>
                  <a:pt x="71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1" y="23"/>
                  <a:pt x="7" y="26"/>
                  <a:pt x="7" y="31"/>
                </a:cubicBezTo>
                <a:cubicBezTo>
                  <a:pt x="7" y="37"/>
                  <a:pt x="11" y="39"/>
                  <a:pt x="17" y="39"/>
                </a:cubicBezTo>
                <a:cubicBezTo>
                  <a:pt x="188" y="39"/>
                  <a:pt x="188" y="39"/>
                  <a:pt x="188" y="39"/>
                </a:cubicBezTo>
                <a:cubicBezTo>
                  <a:pt x="188" y="83"/>
                  <a:pt x="188" y="83"/>
                  <a:pt x="188" y="83"/>
                </a:cubicBezTo>
                <a:cubicBezTo>
                  <a:pt x="117" y="83"/>
                  <a:pt x="117" y="83"/>
                  <a:pt x="117" y="83"/>
                </a:cubicBezTo>
                <a:cubicBezTo>
                  <a:pt x="106" y="83"/>
                  <a:pt x="96" y="92"/>
                  <a:pt x="96" y="103"/>
                </a:cubicBezTo>
                <a:close/>
                <a:moveTo>
                  <a:pt x="20" y="56"/>
                </a:moveTo>
                <a:cubicBezTo>
                  <a:pt x="12" y="56"/>
                  <a:pt x="12" y="56"/>
                  <a:pt x="12" y="56"/>
                </a:cubicBezTo>
                <a:cubicBezTo>
                  <a:pt x="12" y="72"/>
                  <a:pt x="12" y="72"/>
                  <a:pt x="12" y="72"/>
                </a:cubicBezTo>
                <a:cubicBezTo>
                  <a:pt x="20" y="72"/>
                  <a:pt x="20" y="72"/>
                  <a:pt x="20" y="72"/>
                </a:cubicBezTo>
                <a:lnTo>
                  <a:pt x="20" y="56"/>
                </a:lnTo>
                <a:close/>
                <a:moveTo>
                  <a:pt x="20" y="88"/>
                </a:moveTo>
                <a:cubicBezTo>
                  <a:pt x="12" y="88"/>
                  <a:pt x="12" y="88"/>
                  <a:pt x="12" y="88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20" y="104"/>
                  <a:pt x="20" y="104"/>
                  <a:pt x="20" y="104"/>
                </a:cubicBezTo>
                <a:lnTo>
                  <a:pt x="20" y="88"/>
                </a:lnTo>
                <a:close/>
                <a:moveTo>
                  <a:pt x="20" y="120"/>
                </a:moveTo>
                <a:cubicBezTo>
                  <a:pt x="12" y="120"/>
                  <a:pt x="12" y="120"/>
                  <a:pt x="12" y="120"/>
                </a:cubicBezTo>
                <a:cubicBezTo>
                  <a:pt x="12" y="136"/>
                  <a:pt x="12" y="136"/>
                  <a:pt x="12" y="136"/>
                </a:cubicBezTo>
                <a:cubicBezTo>
                  <a:pt x="20" y="136"/>
                  <a:pt x="20" y="136"/>
                  <a:pt x="20" y="136"/>
                </a:cubicBezTo>
                <a:lnTo>
                  <a:pt x="20" y="120"/>
                </a:lnTo>
                <a:close/>
                <a:moveTo>
                  <a:pt x="20" y="152"/>
                </a:moveTo>
                <a:cubicBezTo>
                  <a:pt x="12" y="152"/>
                  <a:pt x="12" y="152"/>
                  <a:pt x="12" y="152"/>
                </a:cubicBezTo>
                <a:cubicBezTo>
                  <a:pt x="12" y="168"/>
                  <a:pt x="12" y="168"/>
                  <a:pt x="12" y="168"/>
                </a:cubicBezTo>
                <a:cubicBezTo>
                  <a:pt x="20" y="168"/>
                  <a:pt x="20" y="168"/>
                  <a:pt x="20" y="168"/>
                </a:cubicBezTo>
                <a:lnTo>
                  <a:pt x="20" y="152"/>
                </a:lnTo>
                <a:close/>
                <a:moveTo>
                  <a:pt x="55" y="35"/>
                </a:moveTo>
                <a:cubicBezTo>
                  <a:pt x="136" y="0"/>
                  <a:pt x="136" y="0"/>
                  <a:pt x="136" y="0"/>
                </a:cubicBezTo>
                <a:cubicBezTo>
                  <a:pt x="151" y="35"/>
                  <a:pt x="151" y="35"/>
                  <a:pt x="151" y="35"/>
                </a:cubicBezTo>
                <a:lnTo>
                  <a:pt x="55" y="35"/>
                </a:lnTo>
                <a:close/>
                <a:moveTo>
                  <a:pt x="149" y="12"/>
                </a:moveTo>
                <a:cubicBezTo>
                  <a:pt x="165" y="12"/>
                  <a:pt x="165" y="12"/>
                  <a:pt x="165" y="12"/>
                </a:cubicBezTo>
                <a:cubicBezTo>
                  <a:pt x="171" y="12"/>
                  <a:pt x="177" y="19"/>
                  <a:pt x="181" y="23"/>
                </a:cubicBezTo>
                <a:cubicBezTo>
                  <a:pt x="152" y="23"/>
                  <a:pt x="152" y="23"/>
                  <a:pt x="152" y="23"/>
                </a:cubicBezTo>
                <a:lnTo>
                  <a:pt x="149" y="12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123"/>
          <p:cNvSpPr>
            <a:spLocks noEditPoints="1"/>
          </p:cNvSpPr>
          <p:nvPr/>
        </p:nvSpPr>
        <p:spPr bwMode="auto">
          <a:xfrm>
            <a:off x="2751138" y="3709988"/>
            <a:ext cx="414338" cy="444500"/>
          </a:xfrm>
          <a:custGeom>
            <a:avLst/>
            <a:gdLst>
              <a:gd name="T0" fmla="*/ 173 w 186"/>
              <a:gd name="T1" fmla="*/ 88 h 200"/>
              <a:gd name="T2" fmla="*/ 112 w 186"/>
              <a:gd name="T3" fmla="*/ 36 h 200"/>
              <a:gd name="T4" fmla="*/ 146 w 186"/>
              <a:gd name="T5" fmla="*/ 18 h 200"/>
              <a:gd name="T6" fmla="*/ 186 w 186"/>
              <a:gd name="T7" fmla="*/ 59 h 200"/>
              <a:gd name="T8" fmla="*/ 173 w 186"/>
              <a:gd name="T9" fmla="*/ 88 h 200"/>
              <a:gd name="T10" fmla="*/ 95 w 186"/>
              <a:gd name="T11" fmla="*/ 20 h 200"/>
              <a:gd name="T12" fmla="*/ 95 w 186"/>
              <a:gd name="T13" fmla="*/ 45 h 200"/>
              <a:gd name="T14" fmla="*/ 165 w 186"/>
              <a:gd name="T15" fmla="*/ 118 h 200"/>
              <a:gd name="T16" fmla="*/ 151 w 186"/>
              <a:gd name="T17" fmla="*/ 162 h 200"/>
              <a:gd name="T18" fmla="*/ 168 w 186"/>
              <a:gd name="T19" fmla="*/ 191 h 200"/>
              <a:gd name="T20" fmla="*/ 154 w 186"/>
              <a:gd name="T21" fmla="*/ 199 h 200"/>
              <a:gd name="T22" fmla="*/ 139 w 186"/>
              <a:gd name="T23" fmla="*/ 174 h 200"/>
              <a:gd name="T24" fmla="*/ 92 w 186"/>
              <a:gd name="T25" fmla="*/ 191 h 200"/>
              <a:gd name="T26" fmla="*/ 46 w 186"/>
              <a:gd name="T27" fmla="*/ 174 h 200"/>
              <a:gd name="T28" fmla="*/ 31 w 186"/>
              <a:gd name="T29" fmla="*/ 200 h 200"/>
              <a:gd name="T30" fmla="*/ 17 w 186"/>
              <a:gd name="T31" fmla="*/ 192 h 200"/>
              <a:gd name="T32" fmla="*/ 34 w 186"/>
              <a:gd name="T33" fmla="*/ 162 h 200"/>
              <a:gd name="T34" fmla="*/ 19 w 186"/>
              <a:gd name="T35" fmla="*/ 118 h 200"/>
              <a:gd name="T36" fmla="*/ 89 w 186"/>
              <a:gd name="T37" fmla="*/ 45 h 200"/>
              <a:gd name="T38" fmla="*/ 89 w 186"/>
              <a:gd name="T39" fmla="*/ 20 h 200"/>
              <a:gd name="T40" fmla="*/ 82 w 186"/>
              <a:gd name="T41" fmla="*/ 10 h 200"/>
              <a:gd name="T42" fmla="*/ 92 w 186"/>
              <a:gd name="T43" fmla="*/ 0 h 200"/>
              <a:gd name="T44" fmla="*/ 102 w 186"/>
              <a:gd name="T45" fmla="*/ 10 h 200"/>
              <a:gd name="T46" fmla="*/ 95 w 186"/>
              <a:gd name="T47" fmla="*/ 20 h 200"/>
              <a:gd name="T48" fmla="*/ 36 w 186"/>
              <a:gd name="T49" fmla="*/ 118 h 200"/>
              <a:gd name="T50" fmla="*/ 92 w 186"/>
              <a:gd name="T51" fmla="*/ 175 h 200"/>
              <a:gd name="T52" fmla="*/ 149 w 186"/>
              <a:gd name="T53" fmla="*/ 118 h 200"/>
              <a:gd name="T54" fmla="*/ 92 w 186"/>
              <a:gd name="T55" fmla="*/ 61 h 200"/>
              <a:gd name="T56" fmla="*/ 36 w 186"/>
              <a:gd name="T57" fmla="*/ 118 h 200"/>
              <a:gd name="T58" fmla="*/ 109 w 186"/>
              <a:gd name="T59" fmla="*/ 130 h 200"/>
              <a:gd name="T60" fmla="*/ 89 w 186"/>
              <a:gd name="T61" fmla="*/ 130 h 200"/>
              <a:gd name="T62" fmla="*/ 82 w 186"/>
              <a:gd name="T63" fmla="*/ 124 h 200"/>
              <a:gd name="T64" fmla="*/ 82 w 186"/>
              <a:gd name="T65" fmla="*/ 96 h 200"/>
              <a:gd name="T66" fmla="*/ 89 w 186"/>
              <a:gd name="T67" fmla="*/ 90 h 200"/>
              <a:gd name="T68" fmla="*/ 96 w 186"/>
              <a:gd name="T69" fmla="*/ 96 h 200"/>
              <a:gd name="T70" fmla="*/ 96 w 186"/>
              <a:gd name="T71" fmla="*/ 117 h 200"/>
              <a:gd name="T72" fmla="*/ 109 w 186"/>
              <a:gd name="T73" fmla="*/ 117 h 200"/>
              <a:gd name="T74" fmla="*/ 116 w 186"/>
              <a:gd name="T75" fmla="*/ 124 h 200"/>
              <a:gd name="T76" fmla="*/ 109 w 186"/>
              <a:gd name="T77" fmla="*/ 130 h 200"/>
              <a:gd name="T78" fmla="*/ 12 w 186"/>
              <a:gd name="T79" fmla="*/ 88 h 200"/>
              <a:gd name="T80" fmla="*/ 0 w 186"/>
              <a:gd name="T81" fmla="*/ 59 h 200"/>
              <a:gd name="T82" fmla="*/ 40 w 186"/>
              <a:gd name="T83" fmla="*/ 18 h 200"/>
              <a:gd name="T84" fmla="*/ 73 w 186"/>
              <a:gd name="T85" fmla="*/ 36 h 200"/>
              <a:gd name="T86" fmla="*/ 12 w 186"/>
              <a:gd name="T87" fmla="*/ 8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00">
                <a:moveTo>
                  <a:pt x="173" y="88"/>
                </a:moveTo>
                <a:cubicBezTo>
                  <a:pt x="164" y="62"/>
                  <a:pt x="141" y="42"/>
                  <a:pt x="112" y="36"/>
                </a:cubicBezTo>
                <a:cubicBezTo>
                  <a:pt x="120" y="25"/>
                  <a:pt x="132" y="18"/>
                  <a:pt x="146" y="18"/>
                </a:cubicBezTo>
                <a:cubicBezTo>
                  <a:pt x="168" y="18"/>
                  <a:pt x="186" y="36"/>
                  <a:pt x="186" y="59"/>
                </a:cubicBezTo>
                <a:cubicBezTo>
                  <a:pt x="186" y="70"/>
                  <a:pt x="181" y="81"/>
                  <a:pt x="173" y="88"/>
                </a:cubicBezTo>
                <a:close/>
                <a:moveTo>
                  <a:pt x="95" y="20"/>
                </a:moveTo>
                <a:cubicBezTo>
                  <a:pt x="95" y="45"/>
                  <a:pt x="95" y="45"/>
                  <a:pt x="95" y="45"/>
                </a:cubicBezTo>
                <a:cubicBezTo>
                  <a:pt x="134" y="47"/>
                  <a:pt x="165" y="79"/>
                  <a:pt x="165" y="118"/>
                </a:cubicBezTo>
                <a:cubicBezTo>
                  <a:pt x="165" y="134"/>
                  <a:pt x="160" y="150"/>
                  <a:pt x="151" y="162"/>
                </a:cubicBezTo>
                <a:cubicBezTo>
                  <a:pt x="168" y="191"/>
                  <a:pt x="168" y="191"/>
                  <a:pt x="168" y="191"/>
                </a:cubicBezTo>
                <a:cubicBezTo>
                  <a:pt x="154" y="199"/>
                  <a:pt x="154" y="199"/>
                  <a:pt x="154" y="199"/>
                </a:cubicBezTo>
                <a:cubicBezTo>
                  <a:pt x="139" y="174"/>
                  <a:pt x="139" y="174"/>
                  <a:pt x="139" y="174"/>
                </a:cubicBezTo>
                <a:cubicBezTo>
                  <a:pt x="126" y="185"/>
                  <a:pt x="110" y="191"/>
                  <a:pt x="92" y="191"/>
                </a:cubicBezTo>
                <a:cubicBezTo>
                  <a:pt x="75" y="191"/>
                  <a:pt x="58" y="185"/>
                  <a:pt x="46" y="174"/>
                </a:cubicBezTo>
                <a:cubicBezTo>
                  <a:pt x="31" y="200"/>
                  <a:pt x="31" y="200"/>
                  <a:pt x="31" y="200"/>
                </a:cubicBezTo>
                <a:cubicBezTo>
                  <a:pt x="17" y="192"/>
                  <a:pt x="17" y="192"/>
                  <a:pt x="17" y="192"/>
                </a:cubicBezTo>
                <a:cubicBezTo>
                  <a:pt x="34" y="162"/>
                  <a:pt x="34" y="162"/>
                  <a:pt x="34" y="162"/>
                </a:cubicBezTo>
                <a:cubicBezTo>
                  <a:pt x="25" y="150"/>
                  <a:pt x="19" y="135"/>
                  <a:pt x="19" y="118"/>
                </a:cubicBezTo>
                <a:cubicBezTo>
                  <a:pt x="19" y="79"/>
                  <a:pt x="50" y="47"/>
                  <a:pt x="89" y="45"/>
                </a:cubicBezTo>
                <a:cubicBezTo>
                  <a:pt x="89" y="20"/>
                  <a:pt x="89" y="20"/>
                  <a:pt x="89" y="20"/>
                </a:cubicBezTo>
                <a:cubicBezTo>
                  <a:pt x="85" y="18"/>
                  <a:pt x="82" y="15"/>
                  <a:pt x="82" y="10"/>
                </a:cubicBezTo>
                <a:cubicBezTo>
                  <a:pt x="82" y="5"/>
                  <a:pt x="86" y="0"/>
                  <a:pt x="92" y="0"/>
                </a:cubicBezTo>
                <a:cubicBezTo>
                  <a:pt x="98" y="0"/>
                  <a:pt x="102" y="5"/>
                  <a:pt x="102" y="10"/>
                </a:cubicBezTo>
                <a:cubicBezTo>
                  <a:pt x="102" y="15"/>
                  <a:pt x="99" y="18"/>
                  <a:pt x="95" y="20"/>
                </a:cubicBezTo>
                <a:close/>
                <a:moveTo>
                  <a:pt x="36" y="118"/>
                </a:moveTo>
                <a:cubicBezTo>
                  <a:pt x="36" y="149"/>
                  <a:pt x="61" y="175"/>
                  <a:pt x="92" y="175"/>
                </a:cubicBezTo>
                <a:cubicBezTo>
                  <a:pt x="124" y="175"/>
                  <a:pt x="149" y="149"/>
                  <a:pt x="149" y="118"/>
                </a:cubicBezTo>
                <a:cubicBezTo>
                  <a:pt x="149" y="87"/>
                  <a:pt x="124" y="61"/>
                  <a:pt x="92" y="61"/>
                </a:cubicBezTo>
                <a:cubicBezTo>
                  <a:pt x="61" y="61"/>
                  <a:pt x="36" y="87"/>
                  <a:pt x="36" y="118"/>
                </a:cubicBezTo>
                <a:close/>
                <a:moveTo>
                  <a:pt x="109" y="130"/>
                </a:moveTo>
                <a:cubicBezTo>
                  <a:pt x="89" y="130"/>
                  <a:pt x="89" y="130"/>
                  <a:pt x="89" y="130"/>
                </a:cubicBezTo>
                <a:cubicBezTo>
                  <a:pt x="85" y="130"/>
                  <a:pt x="82" y="127"/>
                  <a:pt x="82" y="124"/>
                </a:cubicBezTo>
                <a:cubicBezTo>
                  <a:pt x="82" y="96"/>
                  <a:pt x="82" y="96"/>
                  <a:pt x="82" y="96"/>
                </a:cubicBezTo>
                <a:cubicBezTo>
                  <a:pt x="82" y="93"/>
                  <a:pt x="85" y="90"/>
                  <a:pt x="89" y="90"/>
                </a:cubicBezTo>
                <a:cubicBezTo>
                  <a:pt x="93" y="90"/>
                  <a:pt x="96" y="93"/>
                  <a:pt x="96" y="96"/>
                </a:cubicBezTo>
                <a:cubicBezTo>
                  <a:pt x="96" y="117"/>
                  <a:pt x="96" y="117"/>
                  <a:pt x="96" y="117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13" y="117"/>
                  <a:pt x="116" y="120"/>
                  <a:pt x="116" y="124"/>
                </a:cubicBezTo>
                <a:cubicBezTo>
                  <a:pt x="116" y="127"/>
                  <a:pt x="113" y="130"/>
                  <a:pt x="109" y="130"/>
                </a:cubicBezTo>
                <a:close/>
                <a:moveTo>
                  <a:pt x="12" y="88"/>
                </a:moveTo>
                <a:cubicBezTo>
                  <a:pt x="4" y="81"/>
                  <a:pt x="0" y="70"/>
                  <a:pt x="0" y="59"/>
                </a:cubicBezTo>
                <a:cubicBezTo>
                  <a:pt x="0" y="36"/>
                  <a:pt x="18" y="18"/>
                  <a:pt x="40" y="18"/>
                </a:cubicBezTo>
                <a:cubicBezTo>
                  <a:pt x="54" y="18"/>
                  <a:pt x="66" y="25"/>
                  <a:pt x="73" y="36"/>
                </a:cubicBezTo>
                <a:cubicBezTo>
                  <a:pt x="45" y="42"/>
                  <a:pt x="22" y="62"/>
                  <a:pt x="12" y="88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124"/>
          <p:cNvSpPr>
            <a:spLocks noEditPoints="1"/>
          </p:cNvSpPr>
          <p:nvPr/>
        </p:nvSpPr>
        <p:spPr bwMode="auto">
          <a:xfrm>
            <a:off x="3276600" y="3709988"/>
            <a:ext cx="444500" cy="444500"/>
          </a:xfrm>
          <a:custGeom>
            <a:avLst/>
            <a:gdLst>
              <a:gd name="T0" fmla="*/ 162 w 200"/>
              <a:gd name="T1" fmla="*/ 200 h 200"/>
              <a:gd name="T2" fmla="*/ 38 w 200"/>
              <a:gd name="T3" fmla="*/ 200 h 200"/>
              <a:gd name="T4" fmla="*/ 0 w 200"/>
              <a:gd name="T5" fmla="*/ 162 h 200"/>
              <a:gd name="T6" fmla="*/ 0 w 200"/>
              <a:gd name="T7" fmla="*/ 38 h 200"/>
              <a:gd name="T8" fmla="*/ 38 w 200"/>
              <a:gd name="T9" fmla="*/ 0 h 200"/>
              <a:gd name="T10" fmla="*/ 162 w 200"/>
              <a:gd name="T11" fmla="*/ 0 h 200"/>
              <a:gd name="T12" fmla="*/ 200 w 200"/>
              <a:gd name="T13" fmla="*/ 38 h 200"/>
              <a:gd name="T14" fmla="*/ 200 w 200"/>
              <a:gd name="T15" fmla="*/ 162 h 200"/>
              <a:gd name="T16" fmla="*/ 162 w 200"/>
              <a:gd name="T17" fmla="*/ 200 h 200"/>
              <a:gd name="T18" fmla="*/ 176 w 200"/>
              <a:gd name="T19" fmla="*/ 38 h 200"/>
              <a:gd name="T20" fmla="*/ 162 w 200"/>
              <a:gd name="T21" fmla="*/ 24 h 200"/>
              <a:gd name="T22" fmla="*/ 38 w 200"/>
              <a:gd name="T23" fmla="*/ 24 h 200"/>
              <a:gd name="T24" fmla="*/ 24 w 200"/>
              <a:gd name="T25" fmla="*/ 38 h 200"/>
              <a:gd name="T26" fmla="*/ 24 w 200"/>
              <a:gd name="T27" fmla="*/ 50 h 200"/>
              <a:gd name="T28" fmla="*/ 13 w 200"/>
              <a:gd name="T29" fmla="*/ 63 h 200"/>
              <a:gd name="T30" fmla="*/ 13 w 200"/>
              <a:gd name="T31" fmla="*/ 75 h 200"/>
              <a:gd name="T32" fmla="*/ 24 w 200"/>
              <a:gd name="T33" fmla="*/ 88 h 200"/>
              <a:gd name="T34" fmla="*/ 24 w 200"/>
              <a:gd name="T35" fmla="*/ 113 h 200"/>
              <a:gd name="T36" fmla="*/ 13 w 200"/>
              <a:gd name="T37" fmla="*/ 125 h 200"/>
              <a:gd name="T38" fmla="*/ 13 w 200"/>
              <a:gd name="T39" fmla="*/ 137 h 200"/>
              <a:gd name="T40" fmla="*/ 24 w 200"/>
              <a:gd name="T41" fmla="*/ 150 h 200"/>
              <a:gd name="T42" fmla="*/ 24 w 200"/>
              <a:gd name="T43" fmla="*/ 162 h 200"/>
              <a:gd name="T44" fmla="*/ 38 w 200"/>
              <a:gd name="T45" fmla="*/ 176 h 200"/>
              <a:gd name="T46" fmla="*/ 162 w 200"/>
              <a:gd name="T47" fmla="*/ 176 h 200"/>
              <a:gd name="T48" fmla="*/ 176 w 200"/>
              <a:gd name="T49" fmla="*/ 162 h 200"/>
              <a:gd name="T50" fmla="*/ 176 w 200"/>
              <a:gd name="T51" fmla="*/ 38 h 200"/>
              <a:gd name="T52" fmla="*/ 150 w 200"/>
              <a:gd name="T53" fmla="*/ 164 h 200"/>
              <a:gd name="T54" fmla="*/ 50 w 200"/>
              <a:gd name="T55" fmla="*/ 164 h 200"/>
              <a:gd name="T56" fmla="*/ 38 w 200"/>
              <a:gd name="T57" fmla="*/ 150 h 200"/>
              <a:gd name="T58" fmla="*/ 48 w 200"/>
              <a:gd name="T59" fmla="*/ 137 h 200"/>
              <a:gd name="T60" fmla="*/ 48 w 200"/>
              <a:gd name="T61" fmla="*/ 125 h 200"/>
              <a:gd name="T62" fmla="*/ 36 w 200"/>
              <a:gd name="T63" fmla="*/ 113 h 200"/>
              <a:gd name="T64" fmla="*/ 36 w 200"/>
              <a:gd name="T65" fmla="*/ 88 h 200"/>
              <a:gd name="T66" fmla="*/ 48 w 200"/>
              <a:gd name="T67" fmla="*/ 75 h 200"/>
              <a:gd name="T68" fmla="*/ 48 w 200"/>
              <a:gd name="T69" fmla="*/ 63 h 200"/>
              <a:gd name="T70" fmla="*/ 38 w 200"/>
              <a:gd name="T71" fmla="*/ 50 h 200"/>
              <a:gd name="T72" fmla="*/ 50 w 200"/>
              <a:gd name="T73" fmla="*/ 36 h 200"/>
              <a:gd name="T74" fmla="*/ 150 w 200"/>
              <a:gd name="T75" fmla="*/ 36 h 200"/>
              <a:gd name="T76" fmla="*/ 164 w 200"/>
              <a:gd name="T77" fmla="*/ 50 h 200"/>
              <a:gd name="T78" fmla="*/ 164 w 200"/>
              <a:gd name="T79" fmla="*/ 150 h 200"/>
              <a:gd name="T80" fmla="*/ 150 w 200"/>
              <a:gd name="T81" fmla="*/ 164 h 200"/>
              <a:gd name="T82" fmla="*/ 100 w 200"/>
              <a:gd name="T83" fmla="*/ 63 h 200"/>
              <a:gd name="T84" fmla="*/ 63 w 200"/>
              <a:gd name="T85" fmla="*/ 100 h 200"/>
              <a:gd name="T86" fmla="*/ 100 w 200"/>
              <a:gd name="T87" fmla="*/ 137 h 200"/>
              <a:gd name="T88" fmla="*/ 137 w 200"/>
              <a:gd name="T89" fmla="*/ 100 h 200"/>
              <a:gd name="T90" fmla="*/ 100 w 200"/>
              <a:gd name="T91" fmla="*/ 63 h 200"/>
              <a:gd name="T92" fmla="*/ 100 w 200"/>
              <a:gd name="T93" fmla="*/ 125 h 200"/>
              <a:gd name="T94" fmla="*/ 75 w 200"/>
              <a:gd name="T95" fmla="*/ 100 h 200"/>
              <a:gd name="T96" fmla="*/ 100 w 200"/>
              <a:gd name="T97" fmla="*/ 75 h 200"/>
              <a:gd name="T98" fmla="*/ 125 w 200"/>
              <a:gd name="T99" fmla="*/ 100 h 200"/>
              <a:gd name="T100" fmla="*/ 100 w 200"/>
              <a:gd name="T101" fmla="*/ 125 h 200"/>
              <a:gd name="T102" fmla="*/ 31 w 200"/>
              <a:gd name="T103" fmla="*/ 75 h 200"/>
              <a:gd name="T104" fmla="*/ 25 w 200"/>
              <a:gd name="T105" fmla="*/ 69 h 200"/>
              <a:gd name="T106" fmla="*/ 31 w 200"/>
              <a:gd name="T107" fmla="*/ 63 h 200"/>
              <a:gd name="T108" fmla="*/ 38 w 200"/>
              <a:gd name="T109" fmla="*/ 69 h 200"/>
              <a:gd name="T110" fmla="*/ 31 w 200"/>
              <a:gd name="T111" fmla="*/ 75 h 200"/>
              <a:gd name="T112" fmla="*/ 31 w 200"/>
              <a:gd name="T113" fmla="*/ 125 h 200"/>
              <a:gd name="T114" fmla="*/ 38 w 200"/>
              <a:gd name="T115" fmla="*/ 131 h 200"/>
              <a:gd name="T116" fmla="*/ 31 w 200"/>
              <a:gd name="T117" fmla="*/ 137 h 200"/>
              <a:gd name="T118" fmla="*/ 25 w 200"/>
              <a:gd name="T119" fmla="*/ 131 h 200"/>
              <a:gd name="T120" fmla="*/ 31 w 200"/>
              <a:gd name="T121" fmla="*/ 125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0" h="200">
                <a:moveTo>
                  <a:pt x="162" y="200"/>
                </a:moveTo>
                <a:cubicBezTo>
                  <a:pt x="38" y="200"/>
                  <a:pt x="38" y="200"/>
                  <a:pt x="38" y="200"/>
                </a:cubicBezTo>
                <a:cubicBezTo>
                  <a:pt x="17" y="200"/>
                  <a:pt x="0" y="183"/>
                  <a:pt x="0" y="162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17"/>
                  <a:pt x="17" y="0"/>
                  <a:pt x="38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83" y="0"/>
                  <a:pt x="200" y="17"/>
                  <a:pt x="200" y="38"/>
                </a:cubicBezTo>
                <a:cubicBezTo>
                  <a:pt x="200" y="162"/>
                  <a:pt x="200" y="162"/>
                  <a:pt x="200" y="162"/>
                </a:cubicBezTo>
                <a:cubicBezTo>
                  <a:pt x="200" y="183"/>
                  <a:pt x="183" y="200"/>
                  <a:pt x="162" y="200"/>
                </a:cubicBezTo>
                <a:close/>
                <a:moveTo>
                  <a:pt x="176" y="38"/>
                </a:moveTo>
                <a:cubicBezTo>
                  <a:pt x="176" y="31"/>
                  <a:pt x="169" y="24"/>
                  <a:pt x="162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1" y="24"/>
                  <a:pt x="24" y="31"/>
                  <a:pt x="24" y="38"/>
                </a:cubicBezTo>
                <a:cubicBezTo>
                  <a:pt x="24" y="50"/>
                  <a:pt x="24" y="50"/>
                  <a:pt x="24" y="50"/>
                </a:cubicBezTo>
                <a:cubicBezTo>
                  <a:pt x="17" y="50"/>
                  <a:pt x="13" y="56"/>
                  <a:pt x="13" y="63"/>
                </a:cubicBezTo>
                <a:cubicBezTo>
                  <a:pt x="13" y="75"/>
                  <a:pt x="13" y="75"/>
                  <a:pt x="13" y="75"/>
                </a:cubicBezTo>
                <a:cubicBezTo>
                  <a:pt x="13" y="82"/>
                  <a:pt x="17" y="88"/>
                  <a:pt x="24" y="88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17" y="113"/>
                  <a:pt x="13" y="118"/>
                  <a:pt x="13" y="125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13" y="144"/>
                  <a:pt x="17" y="150"/>
                  <a:pt x="24" y="150"/>
                </a:cubicBezTo>
                <a:cubicBezTo>
                  <a:pt x="24" y="162"/>
                  <a:pt x="24" y="162"/>
                  <a:pt x="24" y="162"/>
                </a:cubicBezTo>
                <a:cubicBezTo>
                  <a:pt x="24" y="169"/>
                  <a:pt x="31" y="176"/>
                  <a:pt x="38" y="176"/>
                </a:cubicBezTo>
                <a:cubicBezTo>
                  <a:pt x="162" y="176"/>
                  <a:pt x="162" y="176"/>
                  <a:pt x="162" y="176"/>
                </a:cubicBezTo>
                <a:cubicBezTo>
                  <a:pt x="169" y="176"/>
                  <a:pt x="176" y="169"/>
                  <a:pt x="176" y="162"/>
                </a:cubicBezTo>
                <a:lnTo>
                  <a:pt x="176" y="38"/>
                </a:lnTo>
                <a:close/>
                <a:moveTo>
                  <a:pt x="150" y="164"/>
                </a:moveTo>
                <a:cubicBezTo>
                  <a:pt x="50" y="164"/>
                  <a:pt x="50" y="164"/>
                  <a:pt x="50" y="164"/>
                </a:cubicBezTo>
                <a:cubicBezTo>
                  <a:pt x="43" y="164"/>
                  <a:pt x="38" y="157"/>
                  <a:pt x="38" y="150"/>
                </a:cubicBezTo>
                <a:cubicBezTo>
                  <a:pt x="45" y="150"/>
                  <a:pt x="48" y="144"/>
                  <a:pt x="48" y="137"/>
                </a:cubicBezTo>
                <a:cubicBezTo>
                  <a:pt x="48" y="125"/>
                  <a:pt x="48" y="125"/>
                  <a:pt x="48" y="125"/>
                </a:cubicBezTo>
                <a:cubicBezTo>
                  <a:pt x="48" y="118"/>
                  <a:pt x="43" y="113"/>
                  <a:pt x="36" y="113"/>
                </a:cubicBezTo>
                <a:cubicBezTo>
                  <a:pt x="36" y="88"/>
                  <a:pt x="36" y="88"/>
                  <a:pt x="36" y="88"/>
                </a:cubicBezTo>
                <a:cubicBezTo>
                  <a:pt x="43" y="88"/>
                  <a:pt x="48" y="82"/>
                  <a:pt x="48" y="75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56"/>
                  <a:pt x="45" y="50"/>
                  <a:pt x="38" y="50"/>
                </a:cubicBezTo>
                <a:cubicBezTo>
                  <a:pt x="38" y="43"/>
                  <a:pt x="43" y="36"/>
                  <a:pt x="50" y="36"/>
                </a:cubicBezTo>
                <a:cubicBezTo>
                  <a:pt x="150" y="36"/>
                  <a:pt x="150" y="36"/>
                  <a:pt x="150" y="36"/>
                </a:cubicBezTo>
                <a:cubicBezTo>
                  <a:pt x="157" y="36"/>
                  <a:pt x="164" y="43"/>
                  <a:pt x="164" y="50"/>
                </a:cubicBezTo>
                <a:cubicBezTo>
                  <a:pt x="164" y="150"/>
                  <a:pt x="164" y="150"/>
                  <a:pt x="164" y="150"/>
                </a:cubicBezTo>
                <a:cubicBezTo>
                  <a:pt x="164" y="157"/>
                  <a:pt x="157" y="164"/>
                  <a:pt x="150" y="164"/>
                </a:cubicBezTo>
                <a:close/>
                <a:moveTo>
                  <a:pt x="100" y="63"/>
                </a:moveTo>
                <a:cubicBezTo>
                  <a:pt x="79" y="63"/>
                  <a:pt x="63" y="79"/>
                  <a:pt x="63" y="100"/>
                </a:cubicBezTo>
                <a:cubicBezTo>
                  <a:pt x="63" y="121"/>
                  <a:pt x="79" y="137"/>
                  <a:pt x="100" y="137"/>
                </a:cubicBezTo>
                <a:cubicBezTo>
                  <a:pt x="121" y="137"/>
                  <a:pt x="137" y="121"/>
                  <a:pt x="137" y="100"/>
                </a:cubicBezTo>
                <a:cubicBezTo>
                  <a:pt x="137" y="79"/>
                  <a:pt x="121" y="63"/>
                  <a:pt x="100" y="63"/>
                </a:cubicBezTo>
                <a:close/>
                <a:moveTo>
                  <a:pt x="100" y="125"/>
                </a:moveTo>
                <a:cubicBezTo>
                  <a:pt x="86" y="125"/>
                  <a:pt x="75" y="114"/>
                  <a:pt x="75" y="100"/>
                </a:cubicBezTo>
                <a:cubicBezTo>
                  <a:pt x="75" y="86"/>
                  <a:pt x="86" y="75"/>
                  <a:pt x="100" y="75"/>
                </a:cubicBezTo>
                <a:cubicBezTo>
                  <a:pt x="114" y="75"/>
                  <a:pt x="125" y="86"/>
                  <a:pt x="125" y="100"/>
                </a:cubicBezTo>
                <a:cubicBezTo>
                  <a:pt x="125" y="114"/>
                  <a:pt x="114" y="125"/>
                  <a:pt x="100" y="125"/>
                </a:cubicBezTo>
                <a:close/>
                <a:moveTo>
                  <a:pt x="31" y="75"/>
                </a:moveTo>
                <a:cubicBezTo>
                  <a:pt x="28" y="75"/>
                  <a:pt x="25" y="72"/>
                  <a:pt x="25" y="69"/>
                </a:cubicBezTo>
                <a:cubicBezTo>
                  <a:pt x="25" y="65"/>
                  <a:pt x="28" y="63"/>
                  <a:pt x="31" y="63"/>
                </a:cubicBezTo>
                <a:cubicBezTo>
                  <a:pt x="35" y="63"/>
                  <a:pt x="38" y="65"/>
                  <a:pt x="38" y="69"/>
                </a:cubicBezTo>
                <a:cubicBezTo>
                  <a:pt x="38" y="72"/>
                  <a:pt x="35" y="75"/>
                  <a:pt x="31" y="75"/>
                </a:cubicBezTo>
                <a:close/>
                <a:moveTo>
                  <a:pt x="31" y="125"/>
                </a:moveTo>
                <a:cubicBezTo>
                  <a:pt x="35" y="125"/>
                  <a:pt x="38" y="128"/>
                  <a:pt x="38" y="131"/>
                </a:cubicBezTo>
                <a:cubicBezTo>
                  <a:pt x="38" y="135"/>
                  <a:pt x="35" y="137"/>
                  <a:pt x="31" y="137"/>
                </a:cubicBezTo>
                <a:cubicBezTo>
                  <a:pt x="28" y="137"/>
                  <a:pt x="25" y="135"/>
                  <a:pt x="25" y="131"/>
                </a:cubicBezTo>
                <a:cubicBezTo>
                  <a:pt x="25" y="128"/>
                  <a:pt x="28" y="125"/>
                  <a:pt x="31" y="125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125"/>
          <p:cNvSpPr>
            <a:spLocks noEditPoints="1"/>
          </p:cNvSpPr>
          <p:nvPr/>
        </p:nvSpPr>
        <p:spPr bwMode="auto">
          <a:xfrm>
            <a:off x="-93663" y="4265613"/>
            <a:ext cx="538163" cy="550863"/>
          </a:xfrm>
          <a:custGeom>
            <a:avLst/>
            <a:gdLst>
              <a:gd name="T0" fmla="*/ 169 w 242"/>
              <a:gd name="T1" fmla="*/ 126 h 247"/>
              <a:gd name="T2" fmla="*/ 103 w 242"/>
              <a:gd name="T3" fmla="*/ 175 h 247"/>
              <a:gd name="T4" fmla="*/ 142 w 242"/>
              <a:gd name="T5" fmla="*/ 106 h 247"/>
              <a:gd name="T6" fmla="*/ 160 w 242"/>
              <a:gd name="T7" fmla="*/ 67 h 247"/>
              <a:gd name="T8" fmla="*/ 98 w 242"/>
              <a:gd name="T9" fmla="*/ 30 h 247"/>
              <a:gd name="T10" fmla="*/ 71 w 242"/>
              <a:gd name="T11" fmla="*/ 180 h 247"/>
              <a:gd name="T12" fmla="*/ 202 w 242"/>
              <a:gd name="T13" fmla="*/ 102 h 247"/>
              <a:gd name="T14" fmla="*/ 169 w 242"/>
              <a:gd name="T15" fmla="*/ 126 h 247"/>
              <a:gd name="T16" fmla="*/ 128 w 242"/>
              <a:gd name="T17" fmla="*/ 41 h 247"/>
              <a:gd name="T18" fmla="*/ 144 w 242"/>
              <a:gd name="T19" fmla="*/ 57 h 247"/>
              <a:gd name="T20" fmla="*/ 128 w 242"/>
              <a:gd name="T21" fmla="*/ 72 h 247"/>
              <a:gd name="T22" fmla="*/ 113 w 242"/>
              <a:gd name="T23" fmla="*/ 57 h 247"/>
              <a:gd name="T24" fmla="*/ 128 w 242"/>
              <a:gd name="T25" fmla="*/ 41 h 247"/>
              <a:gd name="T26" fmla="*/ 78 w 242"/>
              <a:gd name="T27" fmla="*/ 147 h 247"/>
              <a:gd name="T28" fmla="*/ 63 w 242"/>
              <a:gd name="T29" fmla="*/ 131 h 247"/>
              <a:gd name="T30" fmla="*/ 78 w 242"/>
              <a:gd name="T31" fmla="*/ 116 h 247"/>
              <a:gd name="T32" fmla="*/ 94 w 242"/>
              <a:gd name="T33" fmla="*/ 131 h 247"/>
              <a:gd name="T34" fmla="*/ 78 w 242"/>
              <a:gd name="T35" fmla="*/ 147 h 247"/>
              <a:gd name="T36" fmla="*/ 91 w 242"/>
              <a:gd name="T37" fmla="*/ 101 h 247"/>
              <a:gd name="T38" fmla="*/ 75 w 242"/>
              <a:gd name="T39" fmla="*/ 86 h 247"/>
              <a:gd name="T40" fmla="*/ 91 w 242"/>
              <a:gd name="T41" fmla="*/ 70 h 247"/>
              <a:gd name="T42" fmla="*/ 106 w 242"/>
              <a:gd name="T43" fmla="*/ 86 h 247"/>
              <a:gd name="T44" fmla="*/ 91 w 242"/>
              <a:gd name="T45" fmla="*/ 101 h 247"/>
              <a:gd name="T46" fmla="*/ 150 w 242"/>
              <a:gd name="T47" fmla="*/ 107 h 247"/>
              <a:gd name="T48" fmla="*/ 151 w 242"/>
              <a:gd name="T49" fmla="*/ 106 h 247"/>
              <a:gd name="T50" fmla="*/ 150 w 242"/>
              <a:gd name="T51" fmla="*/ 107 h 247"/>
              <a:gd name="T52" fmla="*/ 166 w 242"/>
              <a:gd name="T53" fmla="*/ 118 h 247"/>
              <a:gd name="T54" fmla="*/ 242 w 242"/>
              <a:gd name="T55" fmla="*/ 15 h 247"/>
              <a:gd name="T56" fmla="*/ 238 w 242"/>
              <a:gd name="T57" fmla="*/ 11 h 247"/>
              <a:gd name="T58" fmla="*/ 151 w 242"/>
              <a:gd name="T59" fmla="*/ 106 h 247"/>
              <a:gd name="T60" fmla="*/ 166 w 242"/>
              <a:gd name="T61" fmla="*/ 118 h 247"/>
              <a:gd name="T62" fmla="*/ 126 w 242"/>
              <a:gd name="T63" fmla="*/ 119 h 247"/>
              <a:gd name="T64" fmla="*/ 112 w 242"/>
              <a:gd name="T65" fmla="*/ 165 h 247"/>
              <a:gd name="T66" fmla="*/ 155 w 242"/>
              <a:gd name="T67" fmla="*/ 141 h 247"/>
              <a:gd name="T68" fmla="*/ 126 w 242"/>
              <a:gd name="T69" fmla="*/ 119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42" h="247">
                <a:moveTo>
                  <a:pt x="169" y="126"/>
                </a:moveTo>
                <a:cubicBezTo>
                  <a:pt x="173" y="162"/>
                  <a:pt x="119" y="173"/>
                  <a:pt x="103" y="175"/>
                </a:cubicBezTo>
                <a:cubicBezTo>
                  <a:pt x="105" y="149"/>
                  <a:pt x="102" y="106"/>
                  <a:pt x="142" y="106"/>
                </a:cubicBezTo>
                <a:cubicBezTo>
                  <a:pt x="138" y="103"/>
                  <a:pt x="149" y="79"/>
                  <a:pt x="160" y="67"/>
                </a:cubicBezTo>
                <a:cubicBezTo>
                  <a:pt x="174" y="0"/>
                  <a:pt x="121" y="21"/>
                  <a:pt x="98" y="30"/>
                </a:cubicBezTo>
                <a:cubicBezTo>
                  <a:pt x="0" y="102"/>
                  <a:pt x="68" y="176"/>
                  <a:pt x="71" y="180"/>
                </a:cubicBezTo>
                <a:cubicBezTo>
                  <a:pt x="143" y="247"/>
                  <a:pt x="225" y="137"/>
                  <a:pt x="202" y="102"/>
                </a:cubicBezTo>
                <a:cubicBezTo>
                  <a:pt x="200" y="103"/>
                  <a:pt x="179" y="125"/>
                  <a:pt x="169" y="126"/>
                </a:cubicBezTo>
                <a:close/>
                <a:moveTo>
                  <a:pt x="128" y="41"/>
                </a:moveTo>
                <a:cubicBezTo>
                  <a:pt x="137" y="41"/>
                  <a:pt x="144" y="48"/>
                  <a:pt x="144" y="57"/>
                </a:cubicBezTo>
                <a:cubicBezTo>
                  <a:pt x="144" y="65"/>
                  <a:pt x="137" y="72"/>
                  <a:pt x="128" y="72"/>
                </a:cubicBezTo>
                <a:cubicBezTo>
                  <a:pt x="120" y="72"/>
                  <a:pt x="113" y="65"/>
                  <a:pt x="113" y="57"/>
                </a:cubicBezTo>
                <a:cubicBezTo>
                  <a:pt x="113" y="48"/>
                  <a:pt x="120" y="41"/>
                  <a:pt x="128" y="41"/>
                </a:cubicBezTo>
                <a:close/>
                <a:moveTo>
                  <a:pt x="78" y="147"/>
                </a:moveTo>
                <a:cubicBezTo>
                  <a:pt x="70" y="147"/>
                  <a:pt x="63" y="140"/>
                  <a:pt x="63" y="131"/>
                </a:cubicBezTo>
                <a:cubicBezTo>
                  <a:pt x="63" y="123"/>
                  <a:pt x="70" y="116"/>
                  <a:pt x="78" y="116"/>
                </a:cubicBezTo>
                <a:cubicBezTo>
                  <a:pt x="87" y="116"/>
                  <a:pt x="94" y="123"/>
                  <a:pt x="94" y="131"/>
                </a:cubicBezTo>
                <a:cubicBezTo>
                  <a:pt x="94" y="140"/>
                  <a:pt x="87" y="147"/>
                  <a:pt x="78" y="147"/>
                </a:cubicBezTo>
                <a:close/>
                <a:moveTo>
                  <a:pt x="91" y="101"/>
                </a:moveTo>
                <a:cubicBezTo>
                  <a:pt x="82" y="101"/>
                  <a:pt x="75" y="94"/>
                  <a:pt x="75" y="86"/>
                </a:cubicBezTo>
                <a:cubicBezTo>
                  <a:pt x="75" y="77"/>
                  <a:pt x="82" y="70"/>
                  <a:pt x="91" y="70"/>
                </a:cubicBezTo>
                <a:cubicBezTo>
                  <a:pt x="100" y="70"/>
                  <a:pt x="106" y="77"/>
                  <a:pt x="106" y="86"/>
                </a:cubicBezTo>
                <a:cubicBezTo>
                  <a:pt x="106" y="94"/>
                  <a:pt x="100" y="101"/>
                  <a:pt x="91" y="101"/>
                </a:cubicBezTo>
                <a:close/>
                <a:moveTo>
                  <a:pt x="150" y="107"/>
                </a:moveTo>
                <a:cubicBezTo>
                  <a:pt x="150" y="107"/>
                  <a:pt x="151" y="106"/>
                  <a:pt x="151" y="106"/>
                </a:cubicBezTo>
                <a:cubicBezTo>
                  <a:pt x="150" y="106"/>
                  <a:pt x="149" y="106"/>
                  <a:pt x="150" y="107"/>
                </a:cubicBezTo>
                <a:close/>
                <a:moveTo>
                  <a:pt x="166" y="118"/>
                </a:moveTo>
                <a:cubicBezTo>
                  <a:pt x="190" y="108"/>
                  <a:pt x="242" y="15"/>
                  <a:pt x="242" y="15"/>
                </a:cubicBezTo>
                <a:cubicBezTo>
                  <a:pt x="238" y="11"/>
                  <a:pt x="238" y="11"/>
                  <a:pt x="238" y="11"/>
                </a:cubicBezTo>
                <a:cubicBezTo>
                  <a:pt x="238" y="11"/>
                  <a:pt x="159" y="79"/>
                  <a:pt x="151" y="106"/>
                </a:cubicBezTo>
                <a:cubicBezTo>
                  <a:pt x="153" y="108"/>
                  <a:pt x="163" y="116"/>
                  <a:pt x="166" y="118"/>
                </a:cubicBezTo>
                <a:close/>
                <a:moveTo>
                  <a:pt x="126" y="119"/>
                </a:moveTo>
                <a:cubicBezTo>
                  <a:pt x="114" y="128"/>
                  <a:pt x="118" y="155"/>
                  <a:pt x="112" y="165"/>
                </a:cubicBezTo>
                <a:cubicBezTo>
                  <a:pt x="125" y="155"/>
                  <a:pt x="144" y="158"/>
                  <a:pt x="155" y="141"/>
                </a:cubicBezTo>
                <a:cubicBezTo>
                  <a:pt x="158" y="131"/>
                  <a:pt x="152" y="107"/>
                  <a:pt x="126" y="119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26"/>
          <p:cNvSpPr>
            <a:spLocks noEditPoints="1"/>
          </p:cNvSpPr>
          <p:nvPr/>
        </p:nvSpPr>
        <p:spPr bwMode="auto">
          <a:xfrm>
            <a:off x="558800" y="4279901"/>
            <a:ext cx="427038" cy="436563"/>
          </a:xfrm>
          <a:custGeom>
            <a:avLst/>
            <a:gdLst>
              <a:gd name="T0" fmla="*/ 118 w 192"/>
              <a:gd name="T1" fmla="*/ 196 h 196"/>
              <a:gd name="T2" fmla="*/ 118 w 192"/>
              <a:gd name="T3" fmla="*/ 196 h 196"/>
              <a:gd name="T4" fmla="*/ 117 w 192"/>
              <a:gd name="T5" fmla="*/ 196 h 196"/>
              <a:gd name="T6" fmla="*/ 116 w 192"/>
              <a:gd name="T7" fmla="*/ 196 h 196"/>
              <a:gd name="T8" fmla="*/ 116 w 192"/>
              <a:gd name="T9" fmla="*/ 196 h 196"/>
              <a:gd name="T10" fmla="*/ 72 w 192"/>
              <a:gd name="T11" fmla="*/ 159 h 196"/>
              <a:gd name="T12" fmla="*/ 73 w 192"/>
              <a:gd name="T13" fmla="*/ 159 h 196"/>
              <a:gd name="T14" fmla="*/ 73 w 192"/>
              <a:gd name="T15" fmla="*/ 159 h 196"/>
              <a:gd name="T16" fmla="*/ 74 w 192"/>
              <a:gd name="T17" fmla="*/ 159 h 196"/>
              <a:gd name="T18" fmla="*/ 76 w 192"/>
              <a:gd name="T19" fmla="*/ 159 h 196"/>
              <a:gd name="T20" fmla="*/ 76 w 192"/>
              <a:gd name="T21" fmla="*/ 159 h 196"/>
              <a:gd name="T22" fmla="*/ 97 w 192"/>
              <a:gd name="T23" fmla="*/ 151 h 196"/>
              <a:gd name="T24" fmla="*/ 93 w 192"/>
              <a:gd name="T25" fmla="*/ 172 h 196"/>
              <a:gd name="T26" fmla="*/ 146 w 192"/>
              <a:gd name="T27" fmla="*/ 172 h 196"/>
              <a:gd name="T28" fmla="*/ 122 w 192"/>
              <a:gd name="T29" fmla="*/ 133 h 196"/>
              <a:gd name="T30" fmla="*/ 116 w 192"/>
              <a:gd name="T31" fmla="*/ 134 h 196"/>
              <a:gd name="T32" fmla="*/ 135 w 192"/>
              <a:gd name="T33" fmla="*/ 106 h 196"/>
              <a:gd name="T34" fmla="*/ 147 w 192"/>
              <a:gd name="T35" fmla="*/ 114 h 196"/>
              <a:gd name="T36" fmla="*/ 159 w 192"/>
              <a:gd name="T37" fmla="*/ 102 h 196"/>
              <a:gd name="T38" fmla="*/ 147 w 192"/>
              <a:gd name="T39" fmla="*/ 89 h 196"/>
              <a:gd name="T40" fmla="*/ 143 w 192"/>
              <a:gd name="T41" fmla="*/ 90 h 196"/>
              <a:gd name="T42" fmla="*/ 152 w 192"/>
              <a:gd name="T43" fmla="*/ 64 h 196"/>
              <a:gd name="T44" fmla="*/ 192 w 192"/>
              <a:gd name="T45" fmla="*/ 55 h 196"/>
              <a:gd name="T46" fmla="*/ 118 w 192"/>
              <a:gd name="T47" fmla="*/ 196 h 196"/>
              <a:gd name="T48" fmla="*/ 75 w 192"/>
              <a:gd name="T49" fmla="*/ 141 h 196"/>
              <a:gd name="T50" fmla="*/ 75 w 192"/>
              <a:gd name="T51" fmla="*/ 141 h 196"/>
              <a:gd name="T52" fmla="*/ 74 w 192"/>
              <a:gd name="T53" fmla="*/ 141 h 196"/>
              <a:gd name="T54" fmla="*/ 73 w 192"/>
              <a:gd name="T55" fmla="*/ 141 h 196"/>
              <a:gd name="T56" fmla="*/ 73 w 192"/>
              <a:gd name="T57" fmla="*/ 141 h 196"/>
              <a:gd name="T58" fmla="*/ 0 w 192"/>
              <a:gd name="T59" fmla="*/ 0 h 196"/>
              <a:gd name="T60" fmla="*/ 74 w 192"/>
              <a:gd name="T61" fmla="*/ 11 h 196"/>
              <a:gd name="T62" fmla="*/ 149 w 192"/>
              <a:gd name="T63" fmla="*/ 0 h 196"/>
              <a:gd name="T64" fmla="*/ 75 w 192"/>
              <a:gd name="T65" fmla="*/ 141 h 196"/>
              <a:gd name="T66" fmla="*/ 49 w 192"/>
              <a:gd name="T67" fmla="*/ 34 h 196"/>
              <a:gd name="T68" fmla="*/ 36 w 192"/>
              <a:gd name="T69" fmla="*/ 47 h 196"/>
              <a:gd name="T70" fmla="*/ 49 w 192"/>
              <a:gd name="T71" fmla="*/ 59 h 196"/>
              <a:gd name="T72" fmla="*/ 61 w 192"/>
              <a:gd name="T73" fmla="*/ 47 h 196"/>
              <a:gd name="T74" fmla="*/ 49 w 192"/>
              <a:gd name="T75" fmla="*/ 34 h 196"/>
              <a:gd name="T76" fmla="*/ 112 w 192"/>
              <a:gd name="T77" fmla="*/ 47 h 196"/>
              <a:gd name="T78" fmla="*/ 100 w 192"/>
              <a:gd name="T79" fmla="*/ 34 h 196"/>
              <a:gd name="T80" fmla="*/ 87 w 192"/>
              <a:gd name="T81" fmla="*/ 47 h 196"/>
              <a:gd name="T82" fmla="*/ 100 w 192"/>
              <a:gd name="T83" fmla="*/ 59 h 196"/>
              <a:gd name="T84" fmla="*/ 112 w 192"/>
              <a:gd name="T85" fmla="*/ 47 h 196"/>
              <a:gd name="T86" fmla="*/ 38 w 192"/>
              <a:gd name="T87" fmla="*/ 83 h 196"/>
              <a:gd name="T88" fmla="*/ 74 w 192"/>
              <a:gd name="T89" fmla="*/ 122 h 196"/>
              <a:gd name="T90" fmla="*/ 108 w 192"/>
              <a:gd name="T91" fmla="*/ 83 h 196"/>
              <a:gd name="T92" fmla="*/ 38 w 192"/>
              <a:gd name="T93" fmla="*/ 83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92" h="196">
                <a:moveTo>
                  <a:pt x="118" y="196"/>
                </a:moveTo>
                <a:cubicBezTo>
                  <a:pt x="118" y="196"/>
                  <a:pt x="118" y="196"/>
                  <a:pt x="118" y="196"/>
                </a:cubicBezTo>
                <a:cubicBezTo>
                  <a:pt x="118" y="196"/>
                  <a:pt x="118" y="196"/>
                  <a:pt x="117" y="196"/>
                </a:cubicBezTo>
                <a:cubicBezTo>
                  <a:pt x="117" y="196"/>
                  <a:pt x="117" y="196"/>
                  <a:pt x="116" y="196"/>
                </a:cubicBezTo>
                <a:cubicBezTo>
                  <a:pt x="116" y="196"/>
                  <a:pt x="116" y="196"/>
                  <a:pt x="116" y="196"/>
                </a:cubicBezTo>
                <a:cubicBezTo>
                  <a:pt x="85" y="196"/>
                  <a:pt x="84" y="180"/>
                  <a:pt x="72" y="159"/>
                </a:cubicBezTo>
                <a:cubicBezTo>
                  <a:pt x="72" y="159"/>
                  <a:pt x="73" y="159"/>
                  <a:pt x="73" y="159"/>
                </a:cubicBezTo>
                <a:cubicBezTo>
                  <a:pt x="73" y="159"/>
                  <a:pt x="73" y="159"/>
                  <a:pt x="73" y="159"/>
                </a:cubicBezTo>
                <a:cubicBezTo>
                  <a:pt x="73" y="159"/>
                  <a:pt x="74" y="159"/>
                  <a:pt x="74" y="159"/>
                </a:cubicBezTo>
                <a:cubicBezTo>
                  <a:pt x="75" y="159"/>
                  <a:pt x="75" y="159"/>
                  <a:pt x="76" y="159"/>
                </a:cubicBezTo>
                <a:cubicBezTo>
                  <a:pt x="76" y="159"/>
                  <a:pt x="76" y="159"/>
                  <a:pt x="76" y="159"/>
                </a:cubicBezTo>
                <a:cubicBezTo>
                  <a:pt x="83" y="158"/>
                  <a:pt x="90" y="156"/>
                  <a:pt x="97" y="151"/>
                </a:cubicBezTo>
                <a:cubicBezTo>
                  <a:pt x="93" y="161"/>
                  <a:pt x="93" y="172"/>
                  <a:pt x="93" y="172"/>
                </a:cubicBezTo>
                <a:cubicBezTo>
                  <a:pt x="93" y="172"/>
                  <a:pt x="118" y="122"/>
                  <a:pt x="146" y="172"/>
                </a:cubicBezTo>
                <a:cubicBezTo>
                  <a:pt x="146" y="174"/>
                  <a:pt x="149" y="133"/>
                  <a:pt x="122" y="133"/>
                </a:cubicBezTo>
                <a:cubicBezTo>
                  <a:pt x="120" y="133"/>
                  <a:pt x="118" y="133"/>
                  <a:pt x="116" y="134"/>
                </a:cubicBezTo>
                <a:cubicBezTo>
                  <a:pt x="123" y="126"/>
                  <a:pt x="129" y="116"/>
                  <a:pt x="135" y="106"/>
                </a:cubicBezTo>
                <a:cubicBezTo>
                  <a:pt x="136" y="111"/>
                  <a:pt x="141" y="114"/>
                  <a:pt x="147" y="114"/>
                </a:cubicBezTo>
                <a:cubicBezTo>
                  <a:pt x="154" y="114"/>
                  <a:pt x="159" y="109"/>
                  <a:pt x="159" y="102"/>
                </a:cubicBezTo>
                <a:cubicBezTo>
                  <a:pt x="159" y="95"/>
                  <a:pt x="154" y="89"/>
                  <a:pt x="147" y="89"/>
                </a:cubicBezTo>
                <a:cubicBezTo>
                  <a:pt x="145" y="89"/>
                  <a:pt x="144" y="89"/>
                  <a:pt x="143" y="90"/>
                </a:cubicBezTo>
                <a:cubicBezTo>
                  <a:pt x="146" y="82"/>
                  <a:pt x="149" y="73"/>
                  <a:pt x="152" y="64"/>
                </a:cubicBezTo>
                <a:cubicBezTo>
                  <a:pt x="166" y="63"/>
                  <a:pt x="180" y="60"/>
                  <a:pt x="192" y="55"/>
                </a:cubicBezTo>
                <a:cubicBezTo>
                  <a:pt x="192" y="108"/>
                  <a:pt x="177" y="196"/>
                  <a:pt x="118" y="196"/>
                </a:cubicBezTo>
                <a:close/>
                <a:moveTo>
                  <a:pt x="75" y="141"/>
                </a:moveTo>
                <a:cubicBezTo>
                  <a:pt x="75" y="141"/>
                  <a:pt x="75" y="141"/>
                  <a:pt x="75" y="141"/>
                </a:cubicBezTo>
                <a:cubicBezTo>
                  <a:pt x="75" y="141"/>
                  <a:pt x="75" y="141"/>
                  <a:pt x="74" y="141"/>
                </a:cubicBezTo>
                <a:cubicBezTo>
                  <a:pt x="74" y="141"/>
                  <a:pt x="73" y="141"/>
                  <a:pt x="73" y="141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18" y="141"/>
                  <a:pt x="0" y="53"/>
                  <a:pt x="0" y="0"/>
                </a:cubicBezTo>
                <a:cubicBezTo>
                  <a:pt x="22" y="9"/>
                  <a:pt x="48" y="11"/>
                  <a:pt x="74" y="11"/>
                </a:cubicBezTo>
                <a:cubicBezTo>
                  <a:pt x="101" y="11"/>
                  <a:pt x="127" y="9"/>
                  <a:pt x="149" y="0"/>
                </a:cubicBezTo>
                <a:cubicBezTo>
                  <a:pt x="149" y="53"/>
                  <a:pt x="132" y="141"/>
                  <a:pt x="75" y="141"/>
                </a:cubicBezTo>
                <a:close/>
                <a:moveTo>
                  <a:pt x="49" y="34"/>
                </a:moveTo>
                <a:cubicBezTo>
                  <a:pt x="41" y="34"/>
                  <a:pt x="36" y="40"/>
                  <a:pt x="36" y="47"/>
                </a:cubicBezTo>
                <a:cubicBezTo>
                  <a:pt x="36" y="54"/>
                  <a:pt x="41" y="59"/>
                  <a:pt x="49" y="59"/>
                </a:cubicBezTo>
                <a:cubicBezTo>
                  <a:pt x="56" y="59"/>
                  <a:pt x="61" y="54"/>
                  <a:pt x="61" y="47"/>
                </a:cubicBezTo>
                <a:cubicBezTo>
                  <a:pt x="61" y="40"/>
                  <a:pt x="56" y="34"/>
                  <a:pt x="49" y="34"/>
                </a:cubicBezTo>
                <a:close/>
                <a:moveTo>
                  <a:pt x="112" y="47"/>
                </a:moveTo>
                <a:cubicBezTo>
                  <a:pt x="112" y="40"/>
                  <a:pt x="107" y="34"/>
                  <a:pt x="100" y="34"/>
                </a:cubicBezTo>
                <a:cubicBezTo>
                  <a:pt x="93" y="34"/>
                  <a:pt x="87" y="40"/>
                  <a:pt x="87" y="47"/>
                </a:cubicBezTo>
                <a:cubicBezTo>
                  <a:pt x="87" y="54"/>
                  <a:pt x="93" y="59"/>
                  <a:pt x="100" y="59"/>
                </a:cubicBezTo>
                <a:cubicBezTo>
                  <a:pt x="107" y="59"/>
                  <a:pt x="112" y="54"/>
                  <a:pt x="112" y="47"/>
                </a:cubicBezTo>
                <a:close/>
                <a:moveTo>
                  <a:pt x="38" y="83"/>
                </a:moveTo>
                <a:cubicBezTo>
                  <a:pt x="38" y="83"/>
                  <a:pt x="46" y="122"/>
                  <a:pt x="74" y="122"/>
                </a:cubicBezTo>
                <a:cubicBezTo>
                  <a:pt x="102" y="122"/>
                  <a:pt x="109" y="81"/>
                  <a:pt x="108" y="83"/>
                </a:cubicBezTo>
                <a:cubicBezTo>
                  <a:pt x="74" y="109"/>
                  <a:pt x="38" y="83"/>
                  <a:pt x="38" y="83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127"/>
          <p:cNvSpPr>
            <a:spLocks noEditPoints="1"/>
          </p:cNvSpPr>
          <p:nvPr/>
        </p:nvSpPr>
        <p:spPr bwMode="auto">
          <a:xfrm>
            <a:off x="1111250" y="4275138"/>
            <a:ext cx="431800" cy="447675"/>
          </a:xfrm>
          <a:custGeom>
            <a:avLst/>
            <a:gdLst>
              <a:gd name="T0" fmla="*/ 147 w 194"/>
              <a:gd name="T1" fmla="*/ 70 h 201"/>
              <a:gd name="T2" fmla="*/ 107 w 194"/>
              <a:gd name="T3" fmla="*/ 80 h 201"/>
              <a:gd name="T4" fmla="*/ 105 w 194"/>
              <a:gd name="T5" fmla="*/ 46 h 201"/>
              <a:gd name="T6" fmla="*/ 84 w 194"/>
              <a:gd name="T7" fmla="*/ 66 h 201"/>
              <a:gd name="T8" fmla="*/ 69 w 194"/>
              <a:gd name="T9" fmla="*/ 80 h 201"/>
              <a:gd name="T10" fmla="*/ 182 w 194"/>
              <a:gd name="T11" fmla="*/ 89 h 201"/>
              <a:gd name="T12" fmla="*/ 188 w 194"/>
              <a:gd name="T13" fmla="*/ 126 h 201"/>
              <a:gd name="T14" fmla="*/ 188 w 194"/>
              <a:gd name="T15" fmla="*/ 163 h 201"/>
              <a:gd name="T16" fmla="*/ 67 w 194"/>
              <a:gd name="T17" fmla="*/ 201 h 201"/>
              <a:gd name="T18" fmla="*/ 67 w 194"/>
              <a:gd name="T19" fmla="*/ 201 h 201"/>
              <a:gd name="T20" fmla="*/ 0 w 194"/>
              <a:gd name="T21" fmla="*/ 163 h 201"/>
              <a:gd name="T22" fmla="*/ 0 w 194"/>
              <a:gd name="T23" fmla="*/ 126 h 201"/>
              <a:gd name="T24" fmla="*/ 172 w 194"/>
              <a:gd name="T25" fmla="*/ 89 h 201"/>
              <a:gd name="T26" fmla="*/ 158 w 194"/>
              <a:gd name="T27" fmla="*/ 80 h 201"/>
              <a:gd name="T28" fmla="*/ 121 w 194"/>
              <a:gd name="T29" fmla="*/ 38 h 201"/>
              <a:gd name="T30" fmla="*/ 81 w 194"/>
              <a:gd name="T31" fmla="*/ 62 h 201"/>
              <a:gd name="T32" fmla="*/ 80 w 194"/>
              <a:gd name="T33" fmla="*/ 63 h 201"/>
              <a:gd name="T34" fmla="*/ 36 w 194"/>
              <a:gd name="T35" fmla="*/ 80 h 201"/>
              <a:gd name="T36" fmla="*/ 143 w 194"/>
              <a:gd name="T37" fmla="*/ 25 h 201"/>
              <a:gd name="T38" fmla="*/ 167 w 194"/>
              <a:gd name="T39" fmla="*/ 50 h 201"/>
              <a:gd name="T40" fmla="*/ 182 w 194"/>
              <a:gd name="T41" fmla="*/ 89 h 201"/>
              <a:gd name="T42" fmla="*/ 149 w 194"/>
              <a:gd name="T43" fmla="*/ 105 h 201"/>
              <a:gd name="T44" fmla="*/ 111 w 194"/>
              <a:gd name="T45" fmla="*/ 105 h 201"/>
              <a:gd name="T46" fmla="*/ 24 w 194"/>
              <a:gd name="T47" fmla="*/ 119 h 201"/>
              <a:gd name="T48" fmla="*/ 38 w 194"/>
              <a:gd name="T49" fmla="*/ 185 h 201"/>
              <a:gd name="T50" fmla="*/ 120 w 194"/>
              <a:gd name="T51" fmla="*/ 185 h 201"/>
              <a:gd name="T52" fmla="*/ 164 w 194"/>
              <a:gd name="T53" fmla="*/ 169 h 201"/>
              <a:gd name="T54" fmla="*/ 142 w 194"/>
              <a:gd name="T55" fmla="*/ 177 h 201"/>
              <a:gd name="T56" fmla="*/ 120 w 194"/>
              <a:gd name="T57" fmla="*/ 113 h 201"/>
              <a:gd name="T58" fmla="*/ 156 w 194"/>
              <a:gd name="T59" fmla="*/ 125 h 201"/>
              <a:gd name="T60" fmla="*/ 142 w 194"/>
              <a:gd name="T61" fmla="*/ 177 h 201"/>
              <a:gd name="T62" fmla="*/ 31 w 194"/>
              <a:gd name="T63" fmla="*/ 163 h 201"/>
              <a:gd name="T64" fmla="*/ 44 w 194"/>
              <a:gd name="T65" fmla="*/ 113 h 201"/>
              <a:gd name="T66" fmla="*/ 111 w 194"/>
              <a:gd name="T67" fmla="*/ 177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94" h="201">
                <a:moveTo>
                  <a:pt x="121" y="46"/>
                </a:moveTo>
                <a:cubicBezTo>
                  <a:pt x="147" y="70"/>
                  <a:pt x="147" y="70"/>
                  <a:pt x="147" y="70"/>
                </a:cubicBezTo>
                <a:cubicBezTo>
                  <a:pt x="149" y="73"/>
                  <a:pt x="150" y="77"/>
                  <a:pt x="150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88" y="63"/>
                  <a:pt x="88" y="63"/>
                  <a:pt x="88" y="63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9" y="41"/>
                  <a:pt x="117" y="41"/>
                  <a:pt x="121" y="46"/>
                </a:cubicBezTo>
                <a:close/>
                <a:moveTo>
                  <a:pt x="84" y="66"/>
                </a:moveTo>
                <a:cubicBezTo>
                  <a:pt x="98" y="80"/>
                  <a:pt x="98" y="80"/>
                  <a:pt x="98" y="80"/>
                </a:cubicBezTo>
                <a:cubicBezTo>
                  <a:pt x="69" y="80"/>
                  <a:pt x="69" y="80"/>
                  <a:pt x="69" y="80"/>
                </a:cubicBezTo>
                <a:lnTo>
                  <a:pt x="84" y="66"/>
                </a:lnTo>
                <a:close/>
                <a:moveTo>
                  <a:pt x="182" y="89"/>
                </a:moveTo>
                <a:cubicBezTo>
                  <a:pt x="188" y="89"/>
                  <a:pt x="188" y="89"/>
                  <a:pt x="188" y="89"/>
                </a:cubicBezTo>
                <a:cubicBezTo>
                  <a:pt x="188" y="126"/>
                  <a:pt x="188" y="126"/>
                  <a:pt x="188" y="126"/>
                </a:cubicBezTo>
                <a:cubicBezTo>
                  <a:pt x="181" y="127"/>
                  <a:pt x="174" y="135"/>
                  <a:pt x="174" y="144"/>
                </a:cubicBezTo>
                <a:cubicBezTo>
                  <a:pt x="174" y="153"/>
                  <a:pt x="181" y="161"/>
                  <a:pt x="188" y="163"/>
                </a:cubicBezTo>
                <a:cubicBezTo>
                  <a:pt x="188" y="201"/>
                  <a:pt x="188" y="201"/>
                  <a:pt x="188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0" y="201"/>
                  <a:pt x="0" y="201"/>
                  <a:pt x="0" y="201"/>
                </a:cubicBezTo>
                <a:cubicBezTo>
                  <a:pt x="0" y="163"/>
                  <a:pt x="0" y="163"/>
                  <a:pt x="0" y="163"/>
                </a:cubicBezTo>
                <a:cubicBezTo>
                  <a:pt x="7" y="161"/>
                  <a:pt x="12" y="153"/>
                  <a:pt x="12" y="144"/>
                </a:cubicBezTo>
                <a:cubicBezTo>
                  <a:pt x="12" y="135"/>
                  <a:pt x="7" y="127"/>
                  <a:pt x="0" y="126"/>
                </a:cubicBezTo>
                <a:cubicBezTo>
                  <a:pt x="0" y="89"/>
                  <a:pt x="0" y="89"/>
                  <a:pt x="0" y="89"/>
                </a:cubicBezTo>
                <a:cubicBezTo>
                  <a:pt x="172" y="89"/>
                  <a:pt x="172" y="89"/>
                  <a:pt x="172" y="89"/>
                </a:cubicBezTo>
                <a:cubicBezTo>
                  <a:pt x="172" y="80"/>
                  <a:pt x="172" y="80"/>
                  <a:pt x="172" y="80"/>
                </a:cubicBezTo>
                <a:cubicBezTo>
                  <a:pt x="158" y="80"/>
                  <a:pt x="158" y="80"/>
                  <a:pt x="158" y="80"/>
                </a:cubicBezTo>
                <a:cubicBezTo>
                  <a:pt x="159" y="77"/>
                  <a:pt x="158" y="73"/>
                  <a:pt x="155" y="70"/>
                </a:cubicBezTo>
                <a:cubicBezTo>
                  <a:pt x="121" y="38"/>
                  <a:pt x="121" y="38"/>
                  <a:pt x="121" y="38"/>
                </a:cubicBezTo>
                <a:cubicBezTo>
                  <a:pt x="117" y="33"/>
                  <a:pt x="109" y="33"/>
                  <a:pt x="105" y="38"/>
                </a:cubicBezTo>
                <a:cubicBezTo>
                  <a:pt x="81" y="62"/>
                  <a:pt x="81" y="62"/>
                  <a:pt x="81" y="62"/>
                </a:cubicBezTo>
                <a:cubicBezTo>
                  <a:pt x="80" y="63"/>
                  <a:pt x="80" y="63"/>
                  <a:pt x="80" y="63"/>
                </a:cubicBezTo>
                <a:cubicBezTo>
                  <a:pt x="80" y="63"/>
                  <a:pt x="80" y="63"/>
                  <a:pt x="80" y="63"/>
                </a:cubicBezTo>
                <a:cubicBezTo>
                  <a:pt x="61" y="80"/>
                  <a:pt x="61" y="80"/>
                  <a:pt x="61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117" y="0"/>
                  <a:pt x="117" y="0"/>
                  <a:pt x="117" y="0"/>
                </a:cubicBezTo>
                <a:cubicBezTo>
                  <a:pt x="143" y="25"/>
                  <a:pt x="143" y="25"/>
                  <a:pt x="143" y="25"/>
                </a:cubicBezTo>
                <a:cubicBezTo>
                  <a:pt x="139" y="31"/>
                  <a:pt x="140" y="40"/>
                  <a:pt x="147" y="46"/>
                </a:cubicBezTo>
                <a:cubicBezTo>
                  <a:pt x="153" y="52"/>
                  <a:pt x="161" y="54"/>
                  <a:pt x="167" y="50"/>
                </a:cubicBezTo>
                <a:cubicBezTo>
                  <a:pt x="194" y="75"/>
                  <a:pt x="194" y="75"/>
                  <a:pt x="194" y="75"/>
                </a:cubicBezTo>
                <a:lnTo>
                  <a:pt x="182" y="89"/>
                </a:lnTo>
                <a:close/>
                <a:moveTo>
                  <a:pt x="164" y="119"/>
                </a:moveTo>
                <a:cubicBezTo>
                  <a:pt x="164" y="112"/>
                  <a:pt x="156" y="105"/>
                  <a:pt x="149" y="105"/>
                </a:cubicBezTo>
                <a:cubicBezTo>
                  <a:pt x="120" y="105"/>
                  <a:pt x="120" y="105"/>
                  <a:pt x="120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38" y="105"/>
                  <a:pt x="38" y="105"/>
                  <a:pt x="38" y="105"/>
                </a:cubicBezTo>
                <a:cubicBezTo>
                  <a:pt x="31" y="105"/>
                  <a:pt x="24" y="112"/>
                  <a:pt x="24" y="119"/>
                </a:cubicBezTo>
                <a:cubicBezTo>
                  <a:pt x="24" y="169"/>
                  <a:pt x="24" y="169"/>
                  <a:pt x="24" y="169"/>
                </a:cubicBezTo>
                <a:cubicBezTo>
                  <a:pt x="24" y="176"/>
                  <a:pt x="31" y="185"/>
                  <a:pt x="38" y="185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20" y="185"/>
                  <a:pt x="120" y="185"/>
                  <a:pt x="120" y="185"/>
                </a:cubicBezTo>
                <a:cubicBezTo>
                  <a:pt x="149" y="185"/>
                  <a:pt x="149" y="185"/>
                  <a:pt x="149" y="185"/>
                </a:cubicBezTo>
                <a:cubicBezTo>
                  <a:pt x="156" y="185"/>
                  <a:pt x="164" y="176"/>
                  <a:pt x="164" y="169"/>
                </a:cubicBezTo>
                <a:lnTo>
                  <a:pt x="164" y="119"/>
                </a:lnTo>
                <a:close/>
                <a:moveTo>
                  <a:pt x="142" y="177"/>
                </a:moveTo>
                <a:cubicBezTo>
                  <a:pt x="120" y="177"/>
                  <a:pt x="120" y="177"/>
                  <a:pt x="120" y="177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42" y="113"/>
                  <a:pt x="142" y="113"/>
                  <a:pt x="142" y="113"/>
                </a:cubicBezTo>
                <a:cubicBezTo>
                  <a:pt x="149" y="113"/>
                  <a:pt x="156" y="118"/>
                  <a:pt x="156" y="125"/>
                </a:cubicBezTo>
                <a:cubicBezTo>
                  <a:pt x="156" y="163"/>
                  <a:pt x="156" y="163"/>
                  <a:pt x="156" y="163"/>
                </a:cubicBezTo>
                <a:cubicBezTo>
                  <a:pt x="156" y="170"/>
                  <a:pt x="149" y="177"/>
                  <a:pt x="142" y="177"/>
                </a:cubicBezTo>
                <a:close/>
                <a:moveTo>
                  <a:pt x="44" y="177"/>
                </a:moveTo>
                <a:cubicBezTo>
                  <a:pt x="37" y="177"/>
                  <a:pt x="31" y="170"/>
                  <a:pt x="31" y="163"/>
                </a:cubicBezTo>
                <a:cubicBezTo>
                  <a:pt x="31" y="125"/>
                  <a:pt x="31" y="125"/>
                  <a:pt x="31" y="125"/>
                </a:cubicBezTo>
                <a:cubicBezTo>
                  <a:pt x="31" y="118"/>
                  <a:pt x="37" y="113"/>
                  <a:pt x="44" y="113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11" y="177"/>
                  <a:pt x="111" y="177"/>
                  <a:pt x="111" y="177"/>
                </a:cubicBezTo>
                <a:lnTo>
                  <a:pt x="44" y="177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28"/>
          <p:cNvSpPr>
            <a:spLocks noEditPoints="1"/>
          </p:cNvSpPr>
          <p:nvPr/>
        </p:nvSpPr>
        <p:spPr bwMode="auto">
          <a:xfrm>
            <a:off x="1638300" y="4306888"/>
            <a:ext cx="454025" cy="387350"/>
          </a:xfrm>
          <a:custGeom>
            <a:avLst/>
            <a:gdLst>
              <a:gd name="T0" fmla="*/ 175 w 204"/>
              <a:gd name="T1" fmla="*/ 146 h 174"/>
              <a:gd name="T2" fmla="*/ 169 w 204"/>
              <a:gd name="T3" fmla="*/ 170 h 174"/>
              <a:gd name="T4" fmla="*/ 147 w 204"/>
              <a:gd name="T5" fmla="*/ 172 h 174"/>
              <a:gd name="T6" fmla="*/ 144 w 204"/>
              <a:gd name="T7" fmla="*/ 163 h 174"/>
              <a:gd name="T8" fmla="*/ 116 w 204"/>
              <a:gd name="T9" fmla="*/ 166 h 174"/>
              <a:gd name="T10" fmla="*/ 104 w 204"/>
              <a:gd name="T11" fmla="*/ 165 h 174"/>
              <a:gd name="T12" fmla="*/ 100 w 204"/>
              <a:gd name="T13" fmla="*/ 172 h 174"/>
              <a:gd name="T14" fmla="*/ 84 w 204"/>
              <a:gd name="T15" fmla="*/ 172 h 174"/>
              <a:gd name="T16" fmla="*/ 78 w 204"/>
              <a:gd name="T17" fmla="*/ 160 h 174"/>
              <a:gd name="T18" fmla="*/ 74 w 204"/>
              <a:gd name="T19" fmla="*/ 159 h 174"/>
              <a:gd name="T20" fmla="*/ 72 w 204"/>
              <a:gd name="T21" fmla="*/ 165 h 174"/>
              <a:gd name="T22" fmla="*/ 48 w 204"/>
              <a:gd name="T23" fmla="*/ 163 h 174"/>
              <a:gd name="T24" fmla="*/ 50 w 204"/>
              <a:gd name="T25" fmla="*/ 146 h 174"/>
              <a:gd name="T26" fmla="*/ 31 w 204"/>
              <a:gd name="T27" fmla="*/ 128 h 174"/>
              <a:gd name="T28" fmla="*/ 5 w 204"/>
              <a:gd name="T29" fmla="*/ 118 h 174"/>
              <a:gd name="T30" fmla="*/ 6 w 204"/>
              <a:gd name="T31" fmla="*/ 87 h 174"/>
              <a:gd name="T32" fmla="*/ 16 w 204"/>
              <a:gd name="T33" fmla="*/ 80 h 174"/>
              <a:gd name="T34" fmla="*/ 41 w 204"/>
              <a:gd name="T35" fmla="*/ 30 h 174"/>
              <a:gd name="T36" fmla="*/ 36 w 204"/>
              <a:gd name="T37" fmla="*/ 3 h 174"/>
              <a:gd name="T38" fmla="*/ 79 w 204"/>
              <a:gd name="T39" fmla="*/ 15 h 174"/>
              <a:gd name="T40" fmla="*/ 114 w 204"/>
              <a:gd name="T41" fmla="*/ 9 h 174"/>
              <a:gd name="T42" fmla="*/ 204 w 204"/>
              <a:gd name="T43" fmla="*/ 87 h 174"/>
              <a:gd name="T44" fmla="*/ 175 w 204"/>
              <a:gd name="T45" fmla="*/ 146 h 174"/>
              <a:gd name="T46" fmla="*/ 56 w 204"/>
              <a:gd name="T47" fmla="*/ 47 h 174"/>
              <a:gd name="T48" fmla="*/ 45 w 204"/>
              <a:gd name="T49" fmla="*/ 58 h 174"/>
              <a:gd name="T50" fmla="*/ 56 w 204"/>
              <a:gd name="T51" fmla="*/ 69 h 174"/>
              <a:gd name="T52" fmla="*/ 67 w 204"/>
              <a:gd name="T53" fmla="*/ 58 h 174"/>
              <a:gd name="T54" fmla="*/ 56 w 204"/>
              <a:gd name="T55" fmla="*/ 47 h 174"/>
              <a:gd name="T56" fmla="*/ 154 w 204"/>
              <a:gd name="T57" fmla="*/ 41 h 174"/>
              <a:gd name="T58" fmla="*/ 110 w 204"/>
              <a:gd name="T59" fmla="*/ 35 h 174"/>
              <a:gd name="T60" fmla="*/ 104 w 204"/>
              <a:gd name="T61" fmla="*/ 41 h 174"/>
              <a:gd name="T62" fmla="*/ 110 w 204"/>
              <a:gd name="T63" fmla="*/ 47 h 174"/>
              <a:gd name="T64" fmla="*/ 154 w 204"/>
              <a:gd name="T65" fmla="*/ 53 h 174"/>
              <a:gd name="T66" fmla="*/ 160 w 204"/>
              <a:gd name="T67" fmla="*/ 47 h 174"/>
              <a:gd name="T68" fmla="*/ 154 w 204"/>
              <a:gd name="T69" fmla="*/ 41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4">
                <a:moveTo>
                  <a:pt x="175" y="146"/>
                </a:moveTo>
                <a:cubicBezTo>
                  <a:pt x="170" y="149"/>
                  <a:pt x="175" y="165"/>
                  <a:pt x="169" y="170"/>
                </a:cubicBezTo>
                <a:cubicBezTo>
                  <a:pt x="166" y="174"/>
                  <a:pt x="149" y="171"/>
                  <a:pt x="147" y="172"/>
                </a:cubicBezTo>
                <a:cubicBezTo>
                  <a:pt x="142" y="171"/>
                  <a:pt x="150" y="162"/>
                  <a:pt x="144" y="163"/>
                </a:cubicBezTo>
                <a:cubicBezTo>
                  <a:pt x="134" y="165"/>
                  <a:pt x="127" y="166"/>
                  <a:pt x="116" y="166"/>
                </a:cubicBezTo>
                <a:cubicBezTo>
                  <a:pt x="112" y="166"/>
                  <a:pt x="108" y="166"/>
                  <a:pt x="104" y="165"/>
                </a:cubicBezTo>
                <a:cubicBezTo>
                  <a:pt x="103" y="165"/>
                  <a:pt x="104" y="171"/>
                  <a:pt x="100" y="172"/>
                </a:cubicBezTo>
                <a:cubicBezTo>
                  <a:pt x="93" y="172"/>
                  <a:pt x="87" y="173"/>
                  <a:pt x="84" y="172"/>
                </a:cubicBezTo>
                <a:cubicBezTo>
                  <a:pt x="76" y="172"/>
                  <a:pt x="80" y="162"/>
                  <a:pt x="78" y="160"/>
                </a:cubicBezTo>
                <a:cubicBezTo>
                  <a:pt x="77" y="159"/>
                  <a:pt x="76" y="159"/>
                  <a:pt x="74" y="159"/>
                </a:cubicBezTo>
                <a:cubicBezTo>
                  <a:pt x="72" y="159"/>
                  <a:pt x="75" y="163"/>
                  <a:pt x="72" y="165"/>
                </a:cubicBezTo>
                <a:cubicBezTo>
                  <a:pt x="67" y="168"/>
                  <a:pt x="50" y="167"/>
                  <a:pt x="48" y="163"/>
                </a:cubicBezTo>
                <a:cubicBezTo>
                  <a:pt x="44" y="152"/>
                  <a:pt x="51" y="147"/>
                  <a:pt x="50" y="146"/>
                </a:cubicBezTo>
                <a:cubicBezTo>
                  <a:pt x="43" y="140"/>
                  <a:pt x="36" y="135"/>
                  <a:pt x="31" y="128"/>
                </a:cubicBezTo>
                <a:cubicBezTo>
                  <a:pt x="21" y="117"/>
                  <a:pt x="15" y="126"/>
                  <a:pt x="5" y="118"/>
                </a:cubicBezTo>
                <a:cubicBezTo>
                  <a:pt x="0" y="110"/>
                  <a:pt x="4" y="89"/>
                  <a:pt x="6" y="87"/>
                </a:cubicBezTo>
                <a:cubicBezTo>
                  <a:pt x="10" y="82"/>
                  <a:pt x="12" y="88"/>
                  <a:pt x="16" y="80"/>
                </a:cubicBezTo>
                <a:cubicBezTo>
                  <a:pt x="17" y="61"/>
                  <a:pt x="26" y="43"/>
                  <a:pt x="41" y="30"/>
                </a:cubicBezTo>
                <a:cubicBezTo>
                  <a:pt x="34" y="23"/>
                  <a:pt x="20" y="12"/>
                  <a:pt x="36" y="3"/>
                </a:cubicBezTo>
                <a:cubicBezTo>
                  <a:pt x="50" y="0"/>
                  <a:pt x="79" y="15"/>
                  <a:pt x="79" y="15"/>
                </a:cubicBezTo>
                <a:cubicBezTo>
                  <a:pt x="79" y="15"/>
                  <a:pt x="96" y="9"/>
                  <a:pt x="114" y="9"/>
                </a:cubicBezTo>
                <a:cubicBezTo>
                  <a:pt x="167" y="9"/>
                  <a:pt x="204" y="44"/>
                  <a:pt x="204" y="87"/>
                </a:cubicBezTo>
                <a:cubicBezTo>
                  <a:pt x="204" y="113"/>
                  <a:pt x="198" y="132"/>
                  <a:pt x="175" y="146"/>
                </a:cubicBezTo>
                <a:close/>
                <a:moveTo>
                  <a:pt x="56" y="47"/>
                </a:moveTo>
                <a:cubicBezTo>
                  <a:pt x="50" y="47"/>
                  <a:pt x="45" y="52"/>
                  <a:pt x="45" y="58"/>
                </a:cubicBezTo>
                <a:cubicBezTo>
                  <a:pt x="45" y="64"/>
                  <a:pt x="50" y="69"/>
                  <a:pt x="56" y="69"/>
                </a:cubicBezTo>
                <a:cubicBezTo>
                  <a:pt x="62" y="69"/>
                  <a:pt x="67" y="64"/>
                  <a:pt x="67" y="58"/>
                </a:cubicBezTo>
                <a:cubicBezTo>
                  <a:pt x="67" y="52"/>
                  <a:pt x="62" y="47"/>
                  <a:pt x="56" y="47"/>
                </a:cubicBezTo>
                <a:close/>
                <a:moveTo>
                  <a:pt x="154" y="41"/>
                </a:moveTo>
                <a:cubicBezTo>
                  <a:pt x="154" y="41"/>
                  <a:pt x="132" y="34"/>
                  <a:pt x="110" y="35"/>
                </a:cubicBezTo>
                <a:cubicBezTo>
                  <a:pt x="106" y="35"/>
                  <a:pt x="104" y="37"/>
                  <a:pt x="104" y="41"/>
                </a:cubicBezTo>
                <a:cubicBezTo>
                  <a:pt x="104" y="44"/>
                  <a:pt x="106" y="47"/>
                  <a:pt x="110" y="47"/>
                </a:cubicBezTo>
                <a:cubicBezTo>
                  <a:pt x="110" y="47"/>
                  <a:pt x="133" y="45"/>
                  <a:pt x="154" y="53"/>
                </a:cubicBezTo>
                <a:cubicBezTo>
                  <a:pt x="157" y="53"/>
                  <a:pt x="160" y="51"/>
                  <a:pt x="160" y="47"/>
                </a:cubicBezTo>
                <a:cubicBezTo>
                  <a:pt x="160" y="44"/>
                  <a:pt x="157" y="41"/>
                  <a:pt x="154" y="41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129"/>
          <p:cNvSpPr>
            <a:spLocks noEditPoints="1"/>
          </p:cNvSpPr>
          <p:nvPr/>
        </p:nvSpPr>
        <p:spPr bwMode="auto">
          <a:xfrm>
            <a:off x="2160588" y="4281488"/>
            <a:ext cx="447675" cy="447675"/>
          </a:xfrm>
          <a:custGeom>
            <a:avLst/>
            <a:gdLst>
              <a:gd name="T0" fmla="*/ 78 w 201"/>
              <a:gd name="T1" fmla="*/ 194 h 201"/>
              <a:gd name="T2" fmla="*/ 91 w 201"/>
              <a:gd name="T3" fmla="*/ 164 h 201"/>
              <a:gd name="T4" fmla="*/ 154 w 201"/>
              <a:gd name="T5" fmla="*/ 123 h 201"/>
              <a:gd name="T6" fmla="*/ 150 w 201"/>
              <a:gd name="T7" fmla="*/ 168 h 201"/>
              <a:gd name="T8" fmla="*/ 78 w 201"/>
              <a:gd name="T9" fmla="*/ 194 h 201"/>
              <a:gd name="T10" fmla="*/ 35 w 201"/>
              <a:gd name="T11" fmla="*/ 128 h 201"/>
              <a:gd name="T12" fmla="*/ 82 w 201"/>
              <a:gd name="T13" fmla="*/ 54 h 201"/>
              <a:gd name="T14" fmla="*/ 106 w 201"/>
              <a:gd name="T15" fmla="*/ 35 h 201"/>
              <a:gd name="T16" fmla="*/ 167 w 201"/>
              <a:gd name="T17" fmla="*/ 95 h 201"/>
              <a:gd name="T18" fmla="*/ 148 w 201"/>
              <a:gd name="T19" fmla="*/ 119 h 201"/>
              <a:gd name="T20" fmla="*/ 74 w 201"/>
              <a:gd name="T21" fmla="*/ 166 h 201"/>
              <a:gd name="T22" fmla="*/ 35 w 201"/>
              <a:gd name="T23" fmla="*/ 128 h 201"/>
              <a:gd name="T24" fmla="*/ 127 w 201"/>
              <a:gd name="T25" fmla="*/ 75 h 201"/>
              <a:gd name="T26" fmla="*/ 102 w 201"/>
              <a:gd name="T27" fmla="*/ 75 h 201"/>
              <a:gd name="T28" fmla="*/ 102 w 201"/>
              <a:gd name="T29" fmla="*/ 99 h 201"/>
              <a:gd name="T30" fmla="*/ 127 w 201"/>
              <a:gd name="T31" fmla="*/ 99 h 201"/>
              <a:gd name="T32" fmla="*/ 127 w 201"/>
              <a:gd name="T33" fmla="*/ 75 h 201"/>
              <a:gd name="T34" fmla="*/ 179 w 201"/>
              <a:gd name="T35" fmla="*/ 17 h 201"/>
              <a:gd name="T36" fmla="*/ 196 w 201"/>
              <a:gd name="T37" fmla="*/ 0 h 201"/>
              <a:gd name="T38" fmla="*/ 201 w 201"/>
              <a:gd name="T39" fmla="*/ 5 h 201"/>
              <a:gd name="T40" fmla="*/ 184 w 201"/>
              <a:gd name="T41" fmla="*/ 21 h 201"/>
              <a:gd name="T42" fmla="*/ 170 w 201"/>
              <a:gd name="T43" fmla="*/ 90 h 201"/>
              <a:gd name="T44" fmla="*/ 112 w 201"/>
              <a:gd name="T45" fmla="*/ 31 h 201"/>
              <a:gd name="T46" fmla="*/ 179 w 201"/>
              <a:gd name="T47" fmla="*/ 17 h 201"/>
              <a:gd name="T48" fmla="*/ 7 w 201"/>
              <a:gd name="T49" fmla="*/ 123 h 201"/>
              <a:gd name="T50" fmla="*/ 34 w 201"/>
              <a:gd name="T51" fmla="*/ 51 h 201"/>
              <a:gd name="T52" fmla="*/ 78 w 201"/>
              <a:gd name="T53" fmla="*/ 47 h 201"/>
              <a:gd name="T54" fmla="*/ 37 w 201"/>
              <a:gd name="T55" fmla="*/ 110 h 201"/>
              <a:gd name="T56" fmla="*/ 7 w 201"/>
              <a:gd name="T57" fmla="*/ 123 h 201"/>
              <a:gd name="T58" fmla="*/ 48 w 201"/>
              <a:gd name="T59" fmla="*/ 169 h 201"/>
              <a:gd name="T60" fmla="*/ 48 w 201"/>
              <a:gd name="T61" fmla="*/ 161 h 201"/>
              <a:gd name="T62" fmla="*/ 31 w 201"/>
              <a:gd name="T63" fmla="*/ 170 h 201"/>
              <a:gd name="T64" fmla="*/ 39 w 201"/>
              <a:gd name="T65" fmla="*/ 152 h 201"/>
              <a:gd name="T66" fmla="*/ 29 w 201"/>
              <a:gd name="T67" fmla="*/ 155 h 201"/>
              <a:gd name="T68" fmla="*/ 36 w 201"/>
              <a:gd name="T69" fmla="*/ 138 h 201"/>
              <a:gd name="T70" fmla="*/ 64 w 201"/>
              <a:gd name="T71" fmla="*/ 165 h 201"/>
              <a:gd name="T72" fmla="*/ 48 w 201"/>
              <a:gd name="T73" fmla="*/ 169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01" h="201">
                <a:moveTo>
                  <a:pt x="78" y="194"/>
                </a:moveTo>
                <a:cubicBezTo>
                  <a:pt x="78" y="194"/>
                  <a:pt x="89" y="186"/>
                  <a:pt x="91" y="164"/>
                </a:cubicBezTo>
                <a:cubicBezTo>
                  <a:pt x="128" y="147"/>
                  <a:pt x="154" y="123"/>
                  <a:pt x="154" y="123"/>
                </a:cubicBezTo>
                <a:cubicBezTo>
                  <a:pt x="154" y="123"/>
                  <a:pt x="170" y="148"/>
                  <a:pt x="150" y="168"/>
                </a:cubicBezTo>
                <a:cubicBezTo>
                  <a:pt x="116" y="201"/>
                  <a:pt x="78" y="194"/>
                  <a:pt x="78" y="194"/>
                </a:cubicBezTo>
                <a:close/>
                <a:moveTo>
                  <a:pt x="35" y="128"/>
                </a:moveTo>
                <a:cubicBezTo>
                  <a:pt x="35" y="128"/>
                  <a:pt x="65" y="71"/>
                  <a:pt x="82" y="54"/>
                </a:cubicBezTo>
                <a:cubicBezTo>
                  <a:pt x="90" y="46"/>
                  <a:pt x="98" y="40"/>
                  <a:pt x="106" y="35"/>
                </a:cubicBezTo>
                <a:cubicBezTo>
                  <a:pt x="167" y="95"/>
                  <a:pt x="167" y="95"/>
                  <a:pt x="167" y="95"/>
                </a:cubicBezTo>
                <a:cubicBezTo>
                  <a:pt x="162" y="103"/>
                  <a:pt x="156" y="111"/>
                  <a:pt x="148" y="119"/>
                </a:cubicBezTo>
                <a:cubicBezTo>
                  <a:pt x="130" y="137"/>
                  <a:pt x="74" y="166"/>
                  <a:pt x="74" y="166"/>
                </a:cubicBezTo>
                <a:lnTo>
                  <a:pt x="35" y="128"/>
                </a:lnTo>
                <a:close/>
                <a:moveTo>
                  <a:pt x="127" y="75"/>
                </a:moveTo>
                <a:cubicBezTo>
                  <a:pt x="120" y="68"/>
                  <a:pt x="109" y="68"/>
                  <a:pt x="102" y="75"/>
                </a:cubicBezTo>
                <a:cubicBezTo>
                  <a:pt x="95" y="81"/>
                  <a:pt x="95" y="93"/>
                  <a:pt x="102" y="99"/>
                </a:cubicBezTo>
                <a:cubicBezTo>
                  <a:pt x="109" y="106"/>
                  <a:pt x="120" y="106"/>
                  <a:pt x="127" y="99"/>
                </a:cubicBezTo>
                <a:cubicBezTo>
                  <a:pt x="134" y="93"/>
                  <a:pt x="134" y="81"/>
                  <a:pt x="127" y="75"/>
                </a:cubicBezTo>
                <a:close/>
                <a:moveTo>
                  <a:pt x="179" y="17"/>
                </a:moveTo>
                <a:cubicBezTo>
                  <a:pt x="196" y="0"/>
                  <a:pt x="196" y="0"/>
                  <a:pt x="196" y="0"/>
                </a:cubicBezTo>
                <a:cubicBezTo>
                  <a:pt x="201" y="5"/>
                  <a:pt x="201" y="5"/>
                  <a:pt x="201" y="5"/>
                </a:cubicBezTo>
                <a:cubicBezTo>
                  <a:pt x="184" y="21"/>
                  <a:pt x="184" y="21"/>
                  <a:pt x="184" y="21"/>
                </a:cubicBezTo>
                <a:cubicBezTo>
                  <a:pt x="186" y="31"/>
                  <a:pt x="188" y="58"/>
                  <a:pt x="170" y="90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42" y="14"/>
                  <a:pt x="169" y="15"/>
                  <a:pt x="179" y="17"/>
                </a:cubicBezTo>
                <a:close/>
                <a:moveTo>
                  <a:pt x="7" y="123"/>
                </a:moveTo>
                <a:cubicBezTo>
                  <a:pt x="7" y="123"/>
                  <a:pt x="0" y="85"/>
                  <a:pt x="34" y="51"/>
                </a:cubicBezTo>
                <a:cubicBezTo>
                  <a:pt x="53" y="32"/>
                  <a:pt x="78" y="47"/>
                  <a:pt x="78" y="47"/>
                </a:cubicBezTo>
                <a:cubicBezTo>
                  <a:pt x="78" y="47"/>
                  <a:pt x="55" y="73"/>
                  <a:pt x="37" y="110"/>
                </a:cubicBezTo>
                <a:cubicBezTo>
                  <a:pt x="15" y="112"/>
                  <a:pt x="7" y="123"/>
                  <a:pt x="7" y="123"/>
                </a:cubicBezTo>
                <a:close/>
                <a:moveTo>
                  <a:pt x="48" y="169"/>
                </a:moveTo>
                <a:cubicBezTo>
                  <a:pt x="48" y="161"/>
                  <a:pt x="48" y="161"/>
                  <a:pt x="48" y="161"/>
                </a:cubicBezTo>
                <a:cubicBezTo>
                  <a:pt x="31" y="170"/>
                  <a:pt x="31" y="170"/>
                  <a:pt x="31" y="170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29" y="155"/>
                  <a:pt x="29" y="155"/>
                  <a:pt x="29" y="155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64" y="165"/>
                  <a:pt x="64" y="165"/>
                  <a:pt x="64" y="165"/>
                </a:cubicBezTo>
                <a:lnTo>
                  <a:pt x="48" y="169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130"/>
          <p:cNvSpPr>
            <a:spLocks noEditPoints="1"/>
          </p:cNvSpPr>
          <p:nvPr/>
        </p:nvSpPr>
        <p:spPr bwMode="auto">
          <a:xfrm>
            <a:off x="2735263" y="4313238"/>
            <a:ext cx="444500" cy="320675"/>
          </a:xfrm>
          <a:custGeom>
            <a:avLst/>
            <a:gdLst>
              <a:gd name="T0" fmla="*/ 188 w 200"/>
              <a:gd name="T1" fmla="*/ 144 h 144"/>
              <a:gd name="T2" fmla="*/ 176 w 200"/>
              <a:gd name="T3" fmla="*/ 134 h 144"/>
              <a:gd name="T4" fmla="*/ 176 w 200"/>
              <a:gd name="T5" fmla="*/ 10 h 144"/>
              <a:gd name="T6" fmla="*/ 188 w 200"/>
              <a:gd name="T7" fmla="*/ 0 h 144"/>
              <a:gd name="T8" fmla="*/ 200 w 200"/>
              <a:gd name="T9" fmla="*/ 10 h 144"/>
              <a:gd name="T10" fmla="*/ 200 w 200"/>
              <a:gd name="T11" fmla="*/ 134 h 144"/>
              <a:gd name="T12" fmla="*/ 188 w 200"/>
              <a:gd name="T13" fmla="*/ 144 h 144"/>
              <a:gd name="T14" fmla="*/ 137 w 200"/>
              <a:gd name="T15" fmla="*/ 130 h 144"/>
              <a:gd name="T16" fmla="*/ 123 w 200"/>
              <a:gd name="T17" fmla="*/ 144 h 144"/>
              <a:gd name="T18" fmla="*/ 61 w 200"/>
              <a:gd name="T19" fmla="*/ 144 h 144"/>
              <a:gd name="T20" fmla="*/ 48 w 200"/>
              <a:gd name="T21" fmla="*/ 130 h 144"/>
              <a:gd name="T22" fmla="*/ 48 w 200"/>
              <a:gd name="T23" fmla="*/ 103 h 144"/>
              <a:gd name="T24" fmla="*/ 20 w 200"/>
              <a:gd name="T25" fmla="*/ 97 h 144"/>
              <a:gd name="T26" fmla="*/ 20 w 200"/>
              <a:gd name="T27" fmla="*/ 47 h 144"/>
              <a:gd name="T28" fmla="*/ 172 w 200"/>
              <a:gd name="T29" fmla="*/ 14 h 144"/>
              <a:gd name="T30" fmla="*/ 172 w 200"/>
              <a:gd name="T31" fmla="*/ 131 h 144"/>
              <a:gd name="T32" fmla="*/ 137 w 200"/>
              <a:gd name="T33" fmla="*/ 123 h 144"/>
              <a:gd name="T34" fmla="*/ 137 w 200"/>
              <a:gd name="T35" fmla="*/ 130 h 144"/>
              <a:gd name="T36" fmla="*/ 128 w 200"/>
              <a:gd name="T37" fmla="*/ 121 h 144"/>
              <a:gd name="T38" fmla="*/ 56 w 200"/>
              <a:gd name="T39" fmla="*/ 105 h 144"/>
              <a:gd name="T40" fmla="*/ 56 w 200"/>
              <a:gd name="T41" fmla="*/ 129 h 144"/>
              <a:gd name="T42" fmla="*/ 64 w 200"/>
              <a:gd name="T43" fmla="*/ 136 h 144"/>
              <a:gd name="T44" fmla="*/ 121 w 200"/>
              <a:gd name="T45" fmla="*/ 136 h 144"/>
              <a:gd name="T46" fmla="*/ 128 w 200"/>
              <a:gd name="T47" fmla="*/ 129 h 144"/>
              <a:gd name="T48" fmla="*/ 128 w 200"/>
              <a:gd name="T49" fmla="*/ 121 h 144"/>
              <a:gd name="T50" fmla="*/ 7 w 200"/>
              <a:gd name="T51" fmla="*/ 103 h 144"/>
              <a:gd name="T52" fmla="*/ 0 w 200"/>
              <a:gd name="T53" fmla="*/ 96 h 144"/>
              <a:gd name="T54" fmla="*/ 0 w 200"/>
              <a:gd name="T55" fmla="*/ 48 h 144"/>
              <a:gd name="T56" fmla="*/ 7 w 200"/>
              <a:gd name="T57" fmla="*/ 41 h 144"/>
              <a:gd name="T58" fmla="*/ 15 w 200"/>
              <a:gd name="T59" fmla="*/ 48 h 144"/>
              <a:gd name="T60" fmla="*/ 15 w 200"/>
              <a:gd name="T61" fmla="*/ 96 h 144"/>
              <a:gd name="T62" fmla="*/ 7 w 200"/>
              <a:gd name="T63" fmla="*/ 103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0" h="144">
                <a:moveTo>
                  <a:pt x="188" y="144"/>
                </a:moveTo>
                <a:cubicBezTo>
                  <a:pt x="182" y="144"/>
                  <a:pt x="176" y="139"/>
                  <a:pt x="176" y="134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6" y="5"/>
                  <a:pt x="182" y="0"/>
                  <a:pt x="188" y="0"/>
                </a:cubicBezTo>
                <a:cubicBezTo>
                  <a:pt x="194" y="0"/>
                  <a:pt x="200" y="5"/>
                  <a:pt x="200" y="10"/>
                </a:cubicBezTo>
                <a:cubicBezTo>
                  <a:pt x="200" y="134"/>
                  <a:pt x="200" y="134"/>
                  <a:pt x="200" y="134"/>
                </a:cubicBezTo>
                <a:cubicBezTo>
                  <a:pt x="200" y="139"/>
                  <a:pt x="194" y="144"/>
                  <a:pt x="188" y="144"/>
                </a:cubicBezTo>
                <a:close/>
                <a:moveTo>
                  <a:pt x="137" y="130"/>
                </a:moveTo>
                <a:cubicBezTo>
                  <a:pt x="137" y="138"/>
                  <a:pt x="131" y="144"/>
                  <a:pt x="123" y="144"/>
                </a:cubicBezTo>
                <a:cubicBezTo>
                  <a:pt x="61" y="144"/>
                  <a:pt x="61" y="144"/>
                  <a:pt x="61" y="144"/>
                </a:cubicBezTo>
                <a:cubicBezTo>
                  <a:pt x="54" y="144"/>
                  <a:pt x="48" y="138"/>
                  <a:pt x="48" y="130"/>
                </a:cubicBezTo>
                <a:cubicBezTo>
                  <a:pt x="48" y="103"/>
                  <a:pt x="48" y="103"/>
                  <a:pt x="48" y="103"/>
                </a:cubicBezTo>
                <a:cubicBezTo>
                  <a:pt x="20" y="97"/>
                  <a:pt x="20" y="97"/>
                  <a:pt x="20" y="97"/>
                </a:cubicBezTo>
                <a:cubicBezTo>
                  <a:pt x="20" y="47"/>
                  <a:pt x="20" y="47"/>
                  <a:pt x="20" y="47"/>
                </a:cubicBezTo>
                <a:cubicBezTo>
                  <a:pt x="172" y="14"/>
                  <a:pt x="172" y="14"/>
                  <a:pt x="172" y="14"/>
                </a:cubicBezTo>
                <a:cubicBezTo>
                  <a:pt x="172" y="131"/>
                  <a:pt x="172" y="131"/>
                  <a:pt x="172" y="131"/>
                </a:cubicBezTo>
                <a:cubicBezTo>
                  <a:pt x="137" y="123"/>
                  <a:pt x="137" y="123"/>
                  <a:pt x="137" y="123"/>
                </a:cubicBezTo>
                <a:lnTo>
                  <a:pt x="137" y="130"/>
                </a:lnTo>
                <a:close/>
                <a:moveTo>
                  <a:pt x="128" y="121"/>
                </a:moveTo>
                <a:cubicBezTo>
                  <a:pt x="56" y="105"/>
                  <a:pt x="56" y="105"/>
                  <a:pt x="56" y="105"/>
                </a:cubicBezTo>
                <a:cubicBezTo>
                  <a:pt x="56" y="129"/>
                  <a:pt x="56" y="129"/>
                  <a:pt x="56" y="129"/>
                </a:cubicBezTo>
                <a:cubicBezTo>
                  <a:pt x="56" y="133"/>
                  <a:pt x="61" y="136"/>
                  <a:pt x="64" y="136"/>
                </a:cubicBezTo>
                <a:cubicBezTo>
                  <a:pt x="121" y="136"/>
                  <a:pt x="121" y="136"/>
                  <a:pt x="121" y="136"/>
                </a:cubicBezTo>
                <a:cubicBezTo>
                  <a:pt x="125" y="136"/>
                  <a:pt x="128" y="133"/>
                  <a:pt x="128" y="129"/>
                </a:cubicBezTo>
                <a:lnTo>
                  <a:pt x="128" y="121"/>
                </a:lnTo>
                <a:close/>
                <a:moveTo>
                  <a:pt x="7" y="103"/>
                </a:moveTo>
                <a:cubicBezTo>
                  <a:pt x="3" y="103"/>
                  <a:pt x="0" y="100"/>
                  <a:pt x="0" y="9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4"/>
                  <a:pt x="3" y="41"/>
                  <a:pt x="7" y="41"/>
                </a:cubicBezTo>
                <a:cubicBezTo>
                  <a:pt x="10" y="41"/>
                  <a:pt x="15" y="44"/>
                  <a:pt x="15" y="48"/>
                </a:cubicBezTo>
                <a:cubicBezTo>
                  <a:pt x="15" y="96"/>
                  <a:pt x="15" y="96"/>
                  <a:pt x="15" y="96"/>
                </a:cubicBezTo>
                <a:cubicBezTo>
                  <a:pt x="15" y="100"/>
                  <a:pt x="10" y="103"/>
                  <a:pt x="7" y="103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131"/>
          <p:cNvSpPr>
            <a:spLocks noEditPoints="1"/>
          </p:cNvSpPr>
          <p:nvPr/>
        </p:nvSpPr>
        <p:spPr bwMode="auto">
          <a:xfrm>
            <a:off x="3278188" y="4344988"/>
            <a:ext cx="442913" cy="357188"/>
          </a:xfrm>
          <a:custGeom>
            <a:avLst/>
            <a:gdLst>
              <a:gd name="T0" fmla="*/ 139 w 279"/>
              <a:gd name="T1" fmla="*/ 225 h 225"/>
              <a:gd name="T2" fmla="*/ 0 w 279"/>
              <a:gd name="T3" fmla="*/ 70 h 225"/>
              <a:gd name="T4" fmla="*/ 52 w 279"/>
              <a:gd name="T5" fmla="*/ 0 h 225"/>
              <a:gd name="T6" fmla="*/ 226 w 279"/>
              <a:gd name="T7" fmla="*/ 0 h 225"/>
              <a:gd name="T8" fmla="*/ 279 w 279"/>
              <a:gd name="T9" fmla="*/ 70 h 225"/>
              <a:gd name="T10" fmla="*/ 139 w 279"/>
              <a:gd name="T11" fmla="*/ 225 h 225"/>
              <a:gd name="T12" fmla="*/ 178 w 279"/>
              <a:gd name="T13" fmla="*/ 89 h 225"/>
              <a:gd name="T14" fmla="*/ 139 w 279"/>
              <a:gd name="T15" fmla="*/ 95 h 225"/>
              <a:gd name="T16" fmla="*/ 101 w 279"/>
              <a:gd name="T17" fmla="*/ 89 h 225"/>
              <a:gd name="T18" fmla="*/ 139 w 279"/>
              <a:gd name="T19" fmla="*/ 172 h 225"/>
              <a:gd name="T20" fmla="*/ 178 w 279"/>
              <a:gd name="T21" fmla="*/ 89 h 225"/>
              <a:gd name="T22" fmla="*/ 196 w 279"/>
              <a:gd name="T23" fmla="*/ 85 h 225"/>
              <a:gd name="T24" fmla="*/ 159 w 279"/>
              <a:gd name="T25" fmla="*/ 169 h 225"/>
              <a:gd name="T26" fmla="*/ 234 w 279"/>
              <a:gd name="T27" fmla="*/ 80 h 225"/>
              <a:gd name="T28" fmla="*/ 196 w 279"/>
              <a:gd name="T29" fmla="*/ 85 h 225"/>
              <a:gd name="T30" fmla="*/ 121 w 279"/>
              <a:gd name="T31" fmla="*/ 169 h 225"/>
              <a:gd name="T32" fmla="*/ 81 w 279"/>
              <a:gd name="T33" fmla="*/ 85 h 225"/>
              <a:gd name="T34" fmla="*/ 44 w 279"/>
              <a:gd name="T35" fmla="*/ 80 h 225"/>
              <a:gd name="T36" fmla="*/ 121 w 279"/>
              <a:gd name="T37" fmla="*/ 169 h 225"/>
              <a:gd name="T38" fmla="*/ 41 w 279"/>
              <a:gd name="T39" fmla="*/ 61 h 225"/>
              <a:gd name="T40" fmla="*/ 100 w 279"/>
              <a:gd name="T41" fmla="*/ 71 h 225"/>
              <a:gd name="T42" fmla="*/ 101 w 279"/>
              <a:gd name="T43" fmla="*/ 70 h 225"/>
              <a:gd name="T44" fmla="*/ 87 w 279"/>
              <a:gd name="T45" fmla="*/ 70 h 225"/>
              <a:gd name="T46" fmla="*/ 65 w 279"/>
              <a:gd name="T47" fmla="*/ 32 h 225"/>
              <a:gd name="T48" fmla="*/ 41 w 279"/>
              <a:gd name="T49" fmla="*/ 61 h 225"/>
              <a:gd name="T50" fmla="*/ 79 w 279"/>
              <a:gd name="T51" fmla="*/ 26 h 225"/>
              <a:gd name="T52" fmla="*/ 103 w 279"/>
              <a:gd name="T53" fmla="*/ 67 h 225"/>
              <a:gd name="T54" fmla="*/ 131 w 279"/>
              <a:gd name="T55" fmla="*/ 26 h 225"/>
              <a:gd name="T56" fmla="*/ 79 w 279"/>
              <a:gd name="T57" fmla="*/ 26 h 225"/>
              <a:gd name="T58" fmla="*/ 115 w 279"/>
              <a:gd name="T59" fmla="*/ 74 h 225"/>
              <a:gd name="T60" fmla="*/ 139 w 279"/>
              <a:gd name="T61" fmla="*/ 78 h 225"/>
              <a:gd name="T62" fmla="*/ 163 w 279"/>
              <a:gd name="T63" fmla="*/ 74 h 225"/>
              <a:gd name="T64" fmla="*/ 139 w 279"/>
              <a:gd name="T65" fmla="*/ 39 h 225"/>
              <a:gd name="T66" fmla="*/ 115 w 279"/>
              <a:gd name="T67" fmla="*/ 74 h 225"/>
              <a:gd name="T68" fmla="*/ 147 w 279"/>
              <a:gd name="T69" fmla="*/ 26 h 225"/>
              <a:gd name="T70" fmla="*/ 175 w 279"/>
              <a:gd name="T71" fmla="*/ 67 h 225"/>
              <a:gd name="T72" fmla="*/ 201 w 279"/>
              <a:gd name="T73" fmla="*/ 26 h 225"/>
              <a:gd name="T74" fmla="*/ 147 w 279"/>
              <a:gd name="T75" fmla="*/ 26 h 225"/>
              <a:gd name="T76" fmla="*/ 213 w 279"/>
              <a:gd name="T77" fmla="*/ 32 h 225"/>
              <a:gd name="T78" fmla="*/ 191 w 279"/>
              <a:gd name="T79" fmla="*/ 70 h 225"/>
              <a:gd name="T80" fmla="*/ 177 w 279"/>
              <a:gd name="T81" fmla="*/ 70 h 225"/>
              <a:gd name="T82" fmla="*/ 178 w 279"/>
              <a:gd name="T83" fmla="*/ 71 h 225"/>
              <a:gd name="T84" fmla="*/ 237 w 279"/>
              <a:gd name="T85" fmla="*/ 61 h 225"/>
              <a:gd name="T86" fmla="*/ 213 w 279"/>
              <a:gd name="T87" fmla="*/ 32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9" h="225">
                <a:moveTo>
                  <a:pt x="139" y="225"/>
                </a:moveTo>
                <a:lnTo>
                  <a:pt x="0" y="70"/>
                </a:lnTo>
                <a:lnTo>
                  <a:pt x="52" y="0"/>
                </a:lnTo>
                <a:lnTo>
                  <a:pt x="226" y="0"/>
                </a:lnTo>
                <a:lnTo>
                  <a:pt x="279" y="70"/>
                </a:lnTo>
                <a:lnTo>
                  <a:pt x="139" y="225"/>
                </a:lnTo>
                <a:close/>
                <a:moveTo>
                  <a:pt x="178" y="89"/>
                </a:moveTo>
                <a:lnTo>
                  <a:pt x="139" y="95"/>
                </a:lnTo>
                <a:lnTo>
                  <a:pt x="101" y="89"/>
                </a:lnTo>
                <a:lnTo>
                  <a:pt x="139" y="172"/>
                </a:lnTo>
                <a:lnTo>
                  <a:pt x="178" y="89"/>
                </a:lnTo>
                <a:close/>
                <a:moveTo>
                  <a:pt x="196" y="85"/>
                </a:moveTo>
                <a:lnTo>
                  <a:pt x="159" y="169"/>
                </a:lnTo>
                <a:lnTo>
                  <a:pt x="234" y="80"/>
                </a:lnTo>
                <a:lnTo>
                  <a:pt x="196" y="85"/>
                </a:lnTo>
                <a:close/>
                <a:moveTo>
                  <a:pt x="121" y="169"/>
                </a:moveTo>
                <a:lnTo>
                  <a:pt x="81" y="85"/>
                </a:lnTo>
                <a:lnTo>
                  <a:pt x="44" y="80"/>
                </a:lnTo>
                <a:lnTo>
                  <a:pt x="121" y="169"/>
                </a:lnTo>
                <a:close/>
                <a:moveTo>
                  <a:pt x="41" y="61"/>
                </a:moveTo>
                <a:lnTo>
                  <a:pt x="100" y="71"/>
                </a:lnTo>
                <a:lnTo>
                  <a:pt x="101" y="70"/>
                </a:lnTo>
                <a:lnTo>
                  <a:pt x="87" y="70"/>
                </a:lnTo>
                <a:lnTo>
                  <a:pt x="65" y="32"/>
                </a:lnTo>
                <a:lnTo>
                  <a:pt x="41" y="61"/>
                </a:lnTo>
                <a:close/>
                <a:moveTo>
                  <a:pt x="79" y="26"/>
                </a:moveTo>
                <a:lnTo>
                  <a:pt x="103" y="67"/>
                </a:lnTo>
                <a:lnTo>
                  <a:pt x="131" y="26"/>
                </a:lnTo>
                <a:lnTo>
                  <a:pt x="79" y="26"/>
                </a:lnTo>
                <a:close/>
                <a:moveTo>
                  <a:pt x="115" y="74"/>
                </a:moveTo>
                <a:lnTo>
                  <a:pt x="139" y="78"/>
                </a:lnTo>
                <a:lnTo>
                  <a:pt x="163" y="74"/>
                </a:lnTo>
                <a:lnTo>
                  <a:pt x="139" y="39"/>
                </a:lnTo>
                <a:lnTo>
                  <a:pt x="115" y="74"/>
                </a:lnTo>
                <a:close/>
                <a:moveTo>
                  <a:pt x="147" y="26"/>
                </a:moveTo>
                <a:lnTo>
                  <a:pt x="175" y="67"/>
                </a:lnTo>
                <a:lnTo>
                  <a:pt x="201" y="26"/>
                </a:lnTo>
                <a:lnTo>
                  <a:pt x="147" y="26"/>
                </a:lnTo>
                <a:close/>
                <a:moveTo>
                  <a:pt x="213" y="32"/>
                </a:moveTo>
                <a:lnTo>
                  <a:pt x="191" y="70"/>
                </a:lnTo>
                <a:lnTo>
                  <a:pt x="177" y="70"/>
                </a:lnTo>
                <a:lnTo>
                  <a:pt x="178" y="71"/>
                </a:lnTo>
                <a:lnTo>
                  <a:pt x="237" y="61"/>
                </a:lnTo>
                <a:lnTo>
                  <a:pt x="213" y="32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132"/>
          <p:cNvSpPr>
            <a:spLocks noEditPoints="1"/>
          </p:cNvSpPr>
          <p:nvPr/>
        </p:nvSpPr>
        <p:spPr bwMode="auto">
          <a:xfrm>
            <a:off x="17463" y="4818063"/>
            <a:ext cx="446088" cy="446088"/>
          </a:xfrm>
          <a:custGeom>
            <a:avLst/>
            <a:gdLst>
              <a:gd name="T0" fmla="*/ 162 w 200"/>
              <a:gd name="T1" fmla="*/ 200 h 200"/>
              <a:gd name="T2" fmla="*/ 37 w 200"/>
              <a:gd name="T3" fmla="*/ 200 h 200"/>
              <a:gd name="T4" fmla="*/ 0 w 200"/>
              <a:gd name="T5" fmla="*/ 162 h 200"/>
              <a:gd name="T6" fmla="*/ 0 w 200"/>
              <a:gd name="T7" fmla="*/ 0 h 200"/>
              <a:gd name="T8" fmla="*/ 148 w 200"/>
              <a:gd name="T9" fmla="*/ 0 h 200"/>
              <a:gd name="T10" fmla="*/ 148 w 200"/>
              <a:gd name="T11" fmla="*/ 12 h 200"/>
              <a:gd name="T12" fmla="*/ 176 w 200"/>
              <a:gd name="T13" fmla="*/ 12 h 200"/>
              <a:gd name="T14" fmla="*/ 176 w 200"/>
              <a:gd name="T15" fmla="*/ 12 h 200"/>
              <a:gd name="T16" fmla="*/ 176 w 200"/>
              <a:gd name="T17" fmla="*/ 24 h 200"/>
              <a:gd name="T18" fmla="*/ 187 w 200"/>
              <a:gd name="T19" fmla="*/ 24 h 200"/>
              <a:gd name="T20" fmla="*/ 200 w 200"/>
              <a:gd name="T21" fmla="*/ 24 h 200"/>
              <a:gd name="T22" fmla="*/ 200 w 200"/>
              <a:gd name="T23" fmla="*/ 162 h 200"/>
              <a:gd name="T24" fmla="*/ 162 w 200"/>
              <a:gd name="T25" fmla="*/ 200 h 200"/>
              <a:gd name="T26" fmla="*/ 132 w 200"/>
              <a:gd name="T27" fmla="*/ 16 h 200"/>
              <a:gd name="T28" fmla="*/ 16 w 200"/>
              <a:gd name="T29" fmla="*/ 16 h 200"/>
              <a:gd name="T30" fmla="*/ 16 w 200"/>
              <a:gd name="T31" fmla="*/ 166 h 200"/>
              <a:gd name="T32" fmla="*/ 29 w 200"/>
              <a:gd name="T33" fmla="*/ 180 h 200"/>
              <a:gd name="T34" fmla="*/ 132 w 200"/>
              <a:gd name="T35" fmla="*/ 180 h 200"/>
              <a:gd name="T36" fmla="*/ 132 w 200"/>
              <a:gd name="T37" fmla="*/ 16 h 200"/>
              <a:gd name="T38" fmla="*/ 187 w 200"/>
              <a:gd name="T39" fmla="*/ 36 h 200"/>
              <a:gd name="T40" fmla="*/ 176 w 200"/>
              <a:gd name="T41" fmla="*/ 36 h 200"/>
              <a:gd name="T42" fmla="*/ 176 w 200"/>
              <a:gd name="T43" fmla="*/ 156 h 200"/>
              <a:gd name="T44" fmla="*/ 168 w 200"/>
              <a:gd name="T45" fmla="*/ 162 h 200"/>
              <a:gd name="T46" fmla="*/ 160 w 200"/>
              <a:gd name="T47" fmla="*/ 156 h 200"/>
              <a:gd name="T48" fmla="*/ 160 w 200"/>
              <a:gd name="T49" fmla="*/ 24 h 200"/>
              <a:gd name="T50" fmla="*/ 148 w 200"/>
              <a:gd name="T51" fmla="*/ 24 h 200"/>
              <a:gd name="T52" fmla="*/ 148 w 200"/>
              <a:gd name="T53" fmla="*/ 162 h 200"/>
              <a:gd name="T54" fmla="*/ 168 w 200"/>
              <a:gd name="T55" fmla="*/ 181 h 200"/>
              <a:gd name="T56" fmla="*/ 187 w 200"/>
              <a:gd name="T57" fmla="*/ 162 h 200"/>
              <a:gd name="T58" fmla="*/ 187 w 200"/>
              <a:gd name="T59" fmla="*/ 36 h 200"/>
              <a:gd name="T60" fmla="*/ 36 w 200"/>
              <a:gd name="T61" fmla="*/ 148 h 200"/>
              <a:gd name="T62" fmla="*/ 76 w 200"/>
              <a:gd name="T63" fmla="*/ 148 h 200"/>
              <a:gd name="T64" fmla="*/ 76 w 200"/>
              <a:gd name="T65" fmla="*/ 160 h 200"/>
              <a:gd name="T66" fmla="*/ 36 w 200"/>
              <a:gd name="T67" fmla="*/ 160 h 200"/>
              <a:gd name="T68" fmla="*/ 36 w 200"/>
              <a:gd name="T69" fmla="*/ 148 h 200"/>
              <a:gd name="T70" fmla="*/ 36 w 200"/>
              <a:gd name="T71" fmla="*/ 124 h 200"/>
              <a:gd name="T72" fmla="*/ 87 w 200"/>
              <a:gd name="T73" fmla="*/ 124 h 200"/>
              <a:gd name="T74" fmla="*/ 87 w 200"/>
              <a:gd name="T75" fmla="*/ 136 h 200"/>
              <a:gd name="T76" fmla="*/ 36 w 200"/>
              <a:gd name="T77" fmla="*/ 136 h 200"/>
              <a:gd name="T78" fmla="*/ 36 w 200"/>
              <a:gd name="T79" fmla="*/ 124 h 200"/>
              <a:gd name="T80" fmla="*/ 112 w 200"/>
              <a:gd name="T81" fmla="*/ 136 h 200"/>
              <a:gd name="T82" fmla="*/ 99 w 200"/>
              <a:gd name="T83" fmla="*/ 136 h 200"/>
              <a:gd name="T84" fmla="*/ 99 w 200"/>
              <a:gd name="T85" fmla="*/ 124 h 200"/>
              <a:gd name="T86" fmla="*/ 112 w 200"/>
              <a:gd name="T87" fmla="*/ 124 h 200"/>
              <a:gd name="T88" fmla="*/ 112 w 200"/>
              <a:gd name="T89" fmla="*/ 136 h 200"/>
              <a:gd name="T90" fmla="*/ 87 w 200"/>
              <a:gd name="T91" fmla="*/ 100 h 200"/>
              <a:gd name="T92" fmla="*/ 112 w 200"/>
              <a:gd name="T93" fmla="*/ 100 h 200"/>
              <a:gd name="T94" fmla="*/ 112 w 200"/>
              <a:gd name="T95" fmla="*/ 113 h 200"/>
              <a:gd name="T96" fmla="*/ 87 w 200"/>
              <a:gd name="T97" fmla="*/ 113 h 200"/>
              <a:gd name="T98" fmla="*/ 87 w 200"/>
              <a:gd name="T99" fmla="*/ 100 h 200"/>
              <a:gd name="T100" fmla="*/ 36 w 200"/>
              <a:gd name="T101" fmla="*/ 37 h 200"/>
              <a:gd name="T102" fmla="*/ 112 w 200"/>
              <a:gd name="T103" fmla="*/ 37 h 200"/>
              <a:gd name="T104" fmla="*/ 112 w 200"/>
              <a:gd name="T105" fmla="*/ 88 h 200"/>
              <a:gd name="T106" fmla="*/ 36 w 200"/>
              <a:gd name="T107" fmla="*/ 88 h 200"/>
              <a:gd name="T108" fmla="*/ 36 w 200"/>
              <a:gd name="T109" fmla="*/ 37 h 200"/>
              <a:gd name="T110" fmla="*/ 76 w 200"/>
              <a:gd name="T111" fmla="*/ 113 h 200"/>
              <a:gd name="T112" fmla="*/ 36 w 200"/>
              <a:gd name="T113" fmla="*/ 113 h 200"/>
              <a:gd name="T114" fmla="*/ 36 w 200"/>
              <a:gd name="T115" fmla="*/ 100 h 200"/>
              <a:gd name="T116" fmla="*/ 76 w 200"/>
              <a:gd name="T117" fmla="*/ 100 h 200"/>
              <a:gd name="T118" fmla="*/ 76 w 200"/>
              <a:gd name="T119" fmla="*/ 113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0" h="200">
                <a:moveTo>
                  <a:pt x="162" y="200"/>
                </a:moveTo>
                <a:cubicBezTo>
                  <a:pt x="37" y="200"/>
                  <a:pt x="37" y="200"/>
                  <a:pt x="37" y="200"/>
                </a:cubicBezTo>
                <a:cubicBezTo>
                  <a:pt x="16" y="200"/>
                  <a:pt x="0" y="183"/>
                  <a:pt x="0" y="162"/>
                </a:cubicBezTo>
                <a:cubicBezTo>
                  <a:pt x="0" y="0"/>
                  <a:pt x="0" y="0"/>
                  <a:pt x="0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12"/>
                  <a:pt x="148" y="12"/>
                  <a:pt x="148" y="12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87" y="24"/>
                  <a:pt x="187" y="24"/>
                  <a:pt x="187" y="24"/>
                </a:cubicBezTo>
                <a:cubicBezTo>
                  <a:pt x="200" y="24"/>
                  <a:pt x="200" y="24"/>
                  <a:pt x="200" y="24"/>
                </a:cubicBezTo>
                <a:cubicBezTo>
                  <a:pt x="200" y="162"/>
                  <a:pt x="200" y="162"/>
                  <a:pt x="200" y="162"/>
                </a:cubicBezTo>
                <a:cubicBezTo>
                  <a:pt x="200" y="183"/>
                  <a:pt x="182" y="200"/>
                  <a:pt x="162" y="200"/>
                </a:cubicBezTo>
                <a:close/>
                <a:moveTo>
                  <a:pt x="1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66"/>
                  <a:pt x="16" y="166"/>
                  <a:pt x="16" y="166"/>
                </a:cubicBezTo>
                <a:cubicBezTo>
                  <a:pt x="16" y="173"/>
                  <a:pt x="22" y="180"/>
                  <a:pt x="29" y="180"/>
                </a:cubicBezTo>
                <a:cubicBezTo>
                  <a:pt x="132" y="180"/>
                  <a:pt x="132" y="180"/>
                  <a:pt x="132" y="180"/>
                </a:cubicBezTo>
                <a:lnTo>
                  <a:pt x="132" y="16"/>
                </a:lnTo>
                <a:close/>
                <a:moveTo>
                  <a:pt x="187" y="36"/>
                </a:moveTo>
                <a:cubicBezTo>
                  <a:pt x="176" y="36"/>
                  <a:pt x="176" y="36"/>
                  <a:pt x="176" y="36"/>
                </a:cubicBezTo>
                <a:cubicBezTo>
                  <a:pt x="176" y="156"/>
                  <a:pt x="176" y="156"/>
                  <a:pt x="176" y="156"/>
                </a:cubicBezTo>
                <a:cubicBezTo>
                  <a:pt x="176" y="160"/>
                  <a:pt x="171" y="162"/>
                  <a:pt x="168" y="162"/>
                </a:cubicBezTo>
                <a:cubicBezTo>
                  <a:pt x="165" y="162"/>
                  <a:pt x="160" y="160"/>
                  <a:pt x="160" y="156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48" y="24"/>
                  <a:pt x="148" y="24"/>
                  <a:pt x="148" y="24"/>
                </a:cubicBezTo>
                <a:cubicBezTo>
                  <a:pt x="148" y="162"/>
                  <a:pt x="148" y="162"/>
                  <a:pt x="148" y="162"/>
                </a:cubicBezTo>
                <a:cubicBezTo>
                  <a:pt x="148" y="173"/>
                  <a:pt x="158" y="181"/>
                  <a:pt x="168" y="181"/>
                </a:cubicBezTo>
                <a:cubicBezTo>
                  <a:pt x="178" y="181"/>
                  <a:pt x="187" y="173"/>
                  <a:pt x="187" y="162"/>
                </a:cubicBezTo>
                <a:lnTo>
                  <a:pt x="187" y="36"/>
                </a:lnTo>
                <a:close/>
                <a:moveTo>
                  <a:pt x="36" y="148"/>
                </a:moveTo>
                <a:cubicBezTo>
                  <a:pt x="76" y="148"/>
                  <a:pt x="76" y="148"/>
                  <a:pt x="76" y="14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36" y="160"/>
                  <a:pt x="36" y="160"/>
                  <a:pt x="36" y="160"/>
                </a:cubicBezTo>
                <a:lnTo>
                  <a:pt x="36" y="148"/>
                </a:lnTo>
                <a:close/>
                <a:moveTo>
                  <a:pt x="36" y="124"/>
                </a:moveTo>
                <a:cubicBezTo>
                  <a:pt x="87" y="124"/>
                  <a:pt x="87" y="124"/>
                  <a:pt x="87" y="124"/>
                </a:cubicBezTo>
                <a:cubicBezTo>
                  <a:pt x="87" y="136"/>
                  <a:pt x="87" y="136"/>
                  <a:pt x="87" y="136"/>
                </a:cubicBezTo>
                <a:cubicBezTo>
                  <a:pt x="36" y="136"/>
                  <a:pt x="36" y="136"/>
                  <a:pt x="36" y="136"/>
                </a:cubicBezTo>
                <a:lnTo>
                  <a:pt x="36" y="124"/>
                </a:lnTo>
                <a:close/>
                <a:moveTo>
                  <a:pt x="112" y="136"/>
                </a:moveTo>
                <a:cubicBezTo>
                  <a:pt x="99" y="136"/>
                  <a:pt x="99" y="136"/>
                  <a:pt x="99" y="136"/>
                </a:cubicBezTo>
                <a:cubicBezTo>
                  <a:pt x="99" y="124"/>
                  <a:pt x="99" y="124"/>
                  <a:pt x="99" y="124"/>
                </a:cubicBezTo>
                <a:cubicBezTo>
                  <a:pt x="112" y="124"/>
                  <a:pt x="112" y="124"/>
                  <a:pt x="112" y="124"/>
                </a:cubicBezTo>
                <a:lnTo>
                  <a:pt x="112" y="136"/>
                </a:lnTo>
                <a:close/>
                <a:moveTo>
                  <a:pt x="87" y="100"/>
                </a:moveTo>
                <a:cubicBezTo>
                  <a:pt x="112" y="100"/>
                  <a:pt x="112" y="100"/>
                  <a:pt x="112" y="100"/>
                </a:cubicBezTo>
                <a:cubicBezTo>
                  <a:pt x="112" y="113"/>
                  <a:pt x="112" y="113"/>
                  <a:pt x="112" y="113"/>
                </a:cubicBezTo>
                <a:cubicBezTo>
                  <a:pt x="87" y="113"/>
                  <a:pt x="87" y="113"/>
                  <a:pt x="87" y="113"/>
                </a:cubicBezTo>
                <a:lnTo>
                  <a:pt x="87" y="100"/>
                </a:lnTo>
                <a:close/>
                <a:moveTo>
                  <a:pt x="36" y="37"/>
                </a:moveTo>
                <a:cubicBezTo>
                  <a:pt x="112" y="37"/>
                  <a:pt x="112" y="37"/>
                  <a:pt x="112" y="37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36" y="88"/>
                  <a:pt x="36" y="88"/>
                  <a:pt x="36" y="88"/>
                </a:cubicBezTo>
                <a:lnTo>
                  <a:pt x="36" y="37"/>
                </a:lnTo>
                <a:close/>
                <a:moveTo>
                  <a:pt x="76" y="113"/>
                </a:moveTo>
                <a:cubicBezTo>
                  <a:pt x="36" y="113"/>
                  <a:pt x="36" y="113"/>
                  <a:pt x="36" y="113"/>
                </a:cubicBezTo>
                <a:cubicBezTo>
                  <a:pt x="36" y="100"/>
                  <a:pt x="36" y="100"/>
                  <a:pt x="36" y="100"/>
                </a:cubicBezTo>
                <a:cubicBezTo>
                  <a:pt x="76" y="100"/>
                  <a:pt x="76" y="100"/>
                  <a:pt x="76" y="100"/>
                </a:cubicBezTo>
                <a:lnTo>
                  <a:pt x="76" y="113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133"/>
          <p:cNvSpPr>
            <a:spLocks noEditPoints="1"/>
          </p:cNvSpPr>
          <p:nvPr/>
        </p:nvSpPr>
        <p:spPr bwMode="auto">
          <a:xfrm>
            <a:off x="552450" y="4811713"/>
            <a:ext cx="455613" cy="439738"/>
          </a:xfrm>
          <a:custGeom>
            <a:avLst/>
            <a:gdLst>
              <a:gd name="T0" fmla="*/ 113 w 205"/>
              <a:gd name="T1" fmla="*/ 114 h 197"/>
              <a:gd name="T2" fmla="*/ 36 w 205"/>
              <a:gd name="T3" fmla="*/ 191 h 197"/>
              <a:gd name="T4" fmla="*/ 14 w 205"/>
              <a:gd name="T5" fmla="*/ 191 h 197"/>
              <a:gd name="T6" fmla="*/ 14 w 205"/>
              <a:gd name="T7" fmla="*/ 169 h 197"/>
              <a:gd name="T8" fmla="*/ 20 w 205"/>
              <a:gd name="T9" fmla="*/ 164 h 197"/>
              <a:gd name="T10" fmla="*/ 3 w 205"/>
              <a:gd name="T11" fmla="*/ 147 h 197"/>
              <a:gd name="T12" fmla="*/ 3 w 205"/>
              <a:gd name="T13" fmla="*/ 136 h 197"/>
              <a:gd name="T14" fmla="*/ 14 w 205"/>
              <a:gd name="T15" fmla="*/ 136 h 197"/>
              <a:gd name="T16" fmla="*/ 31 w 205"/>
              <a:gd name="T17" fmla="*/ 153 h 197"/>
              <a:gd name="T18" fmla="*/ 36 w 205"/>
              <a:gd name="T19" fmla="*/ 147 h 197"/>
              <a:gd name="T20" fmla="*/ 30 w 205"/>
              <a:gd name="T21" fmla="*/ 141 h 197"/>
              <a:gd name="T22" fmla="*/ 30 w 205"/>
              <a:gd name="T23" fmla="*/ 131 h 197"/>
              <a:gd name="T24" fmla="*/ 41 w 205"/>
              <a:gd name="T25" fmla="*/ 131 h 197"/>
              <a:gd name="T26" fmla="*/ 47 w 205"/>
              <a:gd name="T27" fmla="*/ 136 h 197"/>
              <a:gd name="T28" fmla="*/ 52 w 205"/>
              <a:gd name="T29" fmla="*/ 131 h 197"/>
              <a:gd name="T30" fmla="*/ 36 w 205"/>
              <a:gd name="T31" fmla="*/ 114 h 197"/>
              <a:gd name="T32" fmla="*/ 36 w 205"/>
              <a:gd name="T33" fmla="*/ 103 h 197"/>
              <a:gd name="T34" fmla="*/ 46 w 205"/>
              <a:gd name="T35" fmla="*/ 103 h 197"/>
              <a:gd name="T36" fmla="*/ 63 w 205"/>
              <a:gd name="T37" fmla="*/ 120 h 197"/>
              <a:gd name="T38" fmla="*/ 91 w 205"/>
              <a:gd name="T39" fmla="*/ 92 h 197"/>
              <a:gd name="T40" fmla="*/ 87 w 205"/>
              <a:gd name="T41" fmla="*/ 20 h 197"/>
              <a:gd name="T42" fmla="*/ 172 w 205"/>
              <a:gd name="T43" fmla="*/ 33 h 197"/>
              <a:gd name="T44" fmla="*/ 185 w 205"/>
              <a:gd name="T45" fmla="*/ 118 h 197"/>
              <a:gd name="T46" fmla="*/ 113 w 205"/>
              <a:gd name="T47" fmla="*/ 114 h 197"/>
              <a:gd name="T48" fmla="*/ 155 w 205"/>
              <a:gd name="T49" fmla="*/ 50 h 197"/>
              <a:gd name="T50" fmla="*/ 120 w 205"/>
              <a:gd name="T51" fmla="*/ 41 h 197"/>
              <a:gd name="T52" fmla="*/ 128 w 205"/>
              <a:gd name="T53" fmla="*/ 77 h 197"/>
              <a:gd name="T54" fmla="*/ 164 w 205"/>
              <a:gd name="T55" fmla="*/ 85 h 197"/>
              <a:gd name="T56" fmla="*/ 155 w 205"/>
              <a:gd name="T57" fmla="*/ 50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5" h="197">
                <a:moveTo>
                  <a:pt x="113" y="114"/>
                </a:moveTo>
                <a:cubicBezTo>
                  <a:pt x="36" y="191"/>
                  <a:pt x="36" y="191"/>
                  <a:pt x="36" y="191"/>
                </a:cubicBezTo>
                <a:cubicBezTo>
                  <a:pt x="30" y="197"/>
                  <a:pt x="20" y="197"/>
                  <a:pt x="14" y="191"/>
                </a:cubicBezTo>
                <a:cubicBezTo>
                  <a:pt x="8" y="185"/>
                  <a:pt x="8" y="175"/>
                  <a:pt x="14" y="169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3" y="147"/>
                  <a:pt x="3" y="147"/>
                  <a:pt x="3" y="147"/>
                </a:cubicBezTo>
                <a:cubicBezTo>
                  <a:pt x="0" y="144"/>
                  <a:pt x="0" y="139"/>
                  <a:pt x="3" y="136"/>
                </a:cubicBezTo>
                <a:cubicBezTo>
                  <a:pt x="6" y="133"/>
                  <a:pt x="11" y="133"/>
                  <a:pt x="14" y="136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36" y="147"/>
                  <a:pt x="36" y="147"/>
                  <a:pt x="36" y="147"/>
                </a:cubicBezTo>
                <a:cubicBezTo>
                  <a:pt x="30" y="141"/>
                  <a:pt x="30" y="141"/>
                  <a:pt x="30" y="141"/>
                </a:cubicBezTo>
                <a:cubicBezTo>
                  <a:pt x="27" y="138"/>
                  <a:pt x="27" y="134"/>
                  <a:pt x="30" y="131"/>
                </a:cubicBezTo>
                <a:cubicBezTo>
                  <a:pt x="33" y="128"/>
                  <a:pt x="38" y="128"/>
                  <a:pt x="41" y="131"/>
                </a:cubicBezTo>
                <a:cubicBezTo>
                  <a:pt x="47" y="136"/>
                  <a:pt x="47" y="136"/>
                  <a:pt x="47" y="136"/>
                </a:cubicBezTo>
                <a:cubicBezTo>
                  <a:pt x="52" y="131"/>
                  <a:pt x="52" y="131"/>
                  <a:pt x="52" y="131"/>
                </a:cubicBezTo>
                <a:cubicBezTo>
                  <a:pt x="36" y="114"/>
                  <a:pt x="36" y="114"/>
                  <a:pt x="36" y="114"/>
                </a:cubicBezTo>
                <a:cubicBezTo>
                  <a:pt x="33" y="111"/>
                  <a:pt x="33" y="106"/>
                  <a:pt x="36" y="103"/>
                </a:cubicBezTo>
                <a:cubicBezTo>
                  <a:pt x="39" y="100"/>
                  <a:pt x="43" y="100"/>
                  <a:pt x="46" y="103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91" y="92"/>
                  <a:pt x="91" y="92"/>
                  <a:pt x="91" y="92"/>
                </a:cubicBezTo>
                <a:cubicBezTo>
                  <a:pt x="73" y="67"/>
                  <a:pt x="71" y="36"/>
                  <a:pt x="87" y="20"/>
                </a:cubicBezTo>
                <a:cubicBezTo>
                  <a:pt x="107" y="0"/>
                  <a:pt x="145" y="6"/>
                  <a:pt x="172" y="33"/>
                </a:cubicBezTo>
                <a:cubicBezTo>
                  <a:pt x="199" y="60"/>
                  <a:pt x="205" y="98"/>
                  <a:pt x="185" y="118"/>
                </a:cubicBezTo>
                <a:cubicBezTo>
                  <a:pt x="169" y="134"/>
                  <a:pt x="138" y="132"/>
                  <a:pt x="113" y="114"/>
                </a:cubicBezTo>
                <a:close/>
                <a:moveTo>
                  <a:pt x="155" y="50"/>
                </a:moveTo>
                <a:cubicBezTo>
                  <a:pt x="143" y="38"/>
                  <a:pt x="127" y="34"/>
                  <a:pt x="120" y="41"/>
                </a:cubicBezTo>
                <a:cubicBezTo>
                  <a:pt x="113" y="49"/>
                  <a:pt x="116" y="65"/>
                  <a:pt x="128" y="77"/>
                </a:cubicBezTo>
                <a:cubicBezTo>
                  <a:pt x="140" y="89"/>
                  <a:pt x="156" y="92"/>
                  <a:pt x="164" y="85"/>
                </a:cubicBezTo>
                <a:cubicBezTo>
                  <a:pt x="171" y="77"/>
                  <a:pt x="167" y="62"/>
                  <a:pt x="155" y="50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34"/>
          <p:cNvSpPr>
            <a:spLocks noEditPoints="1"/>
          </p:cNvSpPr>
          <p:nvPr/>
        </p:nvSpPr>
        <p:spPr bwMode="auto">
          <a:xfrm>
            <a:off x="1103313" y="4908551"/>
            <a:ext cx="442913" cy="268288"/>
          </a:xfrm>
          <a:custGeom>
            <a:avLst/>
            <a:gdLst>
              <a:gd name="T0" fmla="*/ 155 w 199"/>
              <a:gd name="T1" fmla="*/ 65 h 121"/>
              <a:gd name="T2" fmla="*/ 103 w 199"/>
              <a:gd name="T3" fmla="*/ 43 h 121"/>
              <a:gd name="T4" fmla="*/ 45 w 199"/>
              <a:gd name="T5" fmla="*/ 65 h 121"/>
              <a:gd name="T6" fmla="*/ 29 w 199"/>
              <a:gd name="T7" fmla="*/ 58 h 121"/>
              <a:gd name="T8" fmla="*/ 29 w 199"/>
              <a:gd name="T9" fmla="*/ 78 h 121"/>
              <a:gd name="T10" fmla="*/ 33 w 199"/>
              <a:gd name="T11" fmla="*/ 84 h 121"/>
              <a:gd name="T12" fmla="*/ 29 w 199"/>
              <a:gd name="T13" fmla="*/ 90 h 121"/>
              <a:gd name="T14" fmla="*/ 33 w 199"/>
              <a:gd name="T15" fmla="*/ 112 h 121"/>
              <a:gd name="T16" fmla="*/ 19 w 199"/>
              <a:gd name="T17" fmla="*/ 112 h 121"/>
              <a:gd name="T18" fmla="*/ 24 w 199"/>
              <a:gd name="T19" fmla="*/ 90 h 121"/>
              <a:gd name="T20" fmla="*/ 20 w 199"/>
              <a:gd name="T21" fmla="*/ 84 h 121"/>
              <a:gd name="T22" fmla="*/ 24 w 199"/>
              <a:gd name="T23" fmla="*/ 78 h 121"/>
              <a:gd name="T24" fmla="*/ 24 w 199"/>
              <a:gd name="T25" fmla="*/ 56 h 121"/>
              <a:gd name="T26" fmla="*/ 0 w 199"/>
              <a:gd name="T27" fmla="*/ 46 h 121"/>
              <a:gd name="T28" fmla="*/ 104 w 199"/>
              <a:gd name="T29" fmla="*/ 0 h 121"/>
              <a:gd name="T30" fmla="*/ 199 w 199"/>
              <a:gd name="T31" fmla="*/ 47 h 121"/>
              <a:gd name="T32" fmla="*/ 155 w 199"/>
              <a:gd name="T33" fmla="*/ 65 h 121"/>
              <a:gd name="T34" fmla="*/ 102 w 199"/>
              <a:gd name="T35" fmla="*/ 54 h 121"/>
              <a:gd name="T36" fmla="*/ 149 w 199"/>
              <a:gd name="T37" fmla="*/ 70 h 121"/>
              <a:gd name="T38" fmla="*/ 149 w 199"/>
              <a:gd name="T39" fmla="*/ 108 h 121"/>
              <a:gd name="T40" fmla="*/ 99 w 199"/>
              <a:gd name="T41" fmla="*/ 121 h 121"/>
              <a:gd name="T42" fmla="*/ 56 w 199"/>
              <a:gd name="T43" fmla="*/ 108 h 121"/>
              <a:gd name="T44" fmla="*/ 56 w 199"/>
              <a:gd name="T45" fmla="*/ 70 h 121"/>
              <a:gd name="T46" fmla="*/ 102 w 199"/>
              <a:gd name="T47" fmla="*/ 54 h 121"/>
              <a:gd name="T48" fmla="*/ 101 w 199"/>
              <a:gd name="T49" fmla="*/ 114 h 121"/>
              <a:gd name="T50" fmla="*/ 139 w 199"/>
              <a:gd name="T51" fmla="*/ 104 h 121"/>
              <a:gd name="T52" fmla="*/ 101 w 199"/>
              <a:gd name="T53" fmla="*/ 95 h 121"/>
              <a:gd name="T54" fmla="*/ 63 w 199"/>
              <a:gd name="T55" fmla="*/ 104 h 121"/>
              <a:gd name="T56" fmla="*/ 101 w 199"/>
              <a:gd name="T57" fmla="*/ 114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99" h="121">
                <a:moveTo>
                  <a:pt x="155" y="65"/>
                </a:moveTo>
                <a:cubicBezTo>
                  <a:pt x="155" y="65"/>
                  <a:pt x="133" y="43"/>
                  <a:pt x="103" y="43"/>
                </a:cubicBezTo>
                <a:cubicBezTo>
                  <a:pt x="74" y="43"/>
                  <a:pt x="45" y="65"/>
                  <a:pt x="45" y="65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78"/>
                  <a:pt x="29" y="78"/>
                  <a:pt x="29" y="78"/>
                </a:cubicBezTo>
                <a:cubicBezTo>
                  <a:pt x="31" y="79"/>
                  <a:pt x="33" y="81"/>
                  <a:pt x="33" y="84"/>
                </a:cubicBezTo>
                <a:cubicBezTo>
                  <a:pt x="33" y="87"/>
                  <a:pt x="31" y="89"/>
                  <a:pt x="29" y="90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24" y="90"/>
                  <a:pt x="24" y="90"/>
                  <a:pt x="24" y="90"/>
                </a:cubicBezTo>
                <a:cubicBezTo>
                  <a:pt x="22" y="89"/>
                  <a:pt x="20" y="87"/>
                  <a:pt x="20" y="84"/>
                </a:cubicBezTo>
                <a:cubicBezTo>
                  <a:pt x="20" y="81"/>
                  <a:pt x="22" y="79"/>
                  <a:pt x="24" y="78"/>
                </a:cubicBezTo>
                <a:cubicBezTo>
                  <a:pt x="24" y="56"/>
                  <a:pt x="24" y="56"/>
                  <a:pt x="24" y="56"/>
                </a:cubicBezTo>
                <a:cubicBezTo>
                  <a:pt x="0" y="46"/>
                  <a:pt x="0" y="46"/>
                  <a:pt x="0" y="46"/>
                </a:cubicBezTo>
                <a:cubicBezTo>
                  <a:pt x="104" y="0"/>
                  <a:pt x="104" y="0"/>
                  <a:pt x="104" y="0"/>
                </a:cubicBezTo>
                <a:cubicBezTo>
                  <a:pt x="199" y="47"/>
                  <a:pt x="199" y="47"/>
                  <a:pt x="199" y="47"/>
                </a:cubicBezTo>
                <a:lnTo>
                  <a:pt x="155" y="65"/>
                </a:lnTo>
                <a:close/>
                <a:moveTo>
                  <a:pt x="102" y="54"/>
                </a:moveTo>
                <a:cubicBezTo>
                  <a:pt x="132" y="54"/>
                  <a:pt x="149" y="70"/>
                  <a:pt x="149" y="70"/>
                </a:cubicBezTo>
                <a:cubicBezTo>
                  <a:pt x="149" y="108"/>
                  <a:pt x="149" y="108"/>
                  <a:pt x="149" y="108"/>
                </a:cubicBezTo>
                <a:cubicBezTo>
                  <a:pt x="149" y="108"/>
                  <a:pt x="131" y="121"/>
                  <a:pt x="99" y="121"/>
                </a:cubicBezTo>
                <a:cubicBezTo>
                  <a:pt x="68" y="121"/>
                  <a:pt x="56" y="108"/>
                  <a:pt x="56" y="108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70"/>
                  <a:pt x="72" y="54"/>
                  <a:pt x="102" y="54"/>
                </a:cubicBezTo>
                <a:close/>
                <a:moveTo>
                  <a:pt x="101" y="114"/>
                </a:moveTo>
                <a:cubicBezTo>
                  <a:pt x="122" y="114"/>
                  <a:pt x="139" y="110"/>
                  <a:pt x="139" y="104"/>
                </a:cubicBezTo>
                <a:cubicBezTo>
                  <a:pt x="139" y="99"/>
                  <a:pt x="122" y="95"/>
                  <a:pt x="101" y="95"/>
                </a:cubicBezTo>
                <a:cubicBezTo>
                  <a:pt x="80" y="95"/>
                  <a:pt x="63" y="99"/>
                  <a:pt x="63" y="104"/>
                </a:cubicBezTo>
                <a:cubicBezTo>
                  <a:pt x="63" y="110"/>
                  <a:pt x="80" y="114"/>
                  <a:pt x="101" y="114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35"/>
          <p:cNvSpPr>
            <a:spLocks noEditPoints="1"/>
          </p:cNvSpPr>
          <p:nvPr/>
        </p:nvSpPr>
        <p:spPr bwMode="auto">
          <a:xfrm>
            <a:off x="1655763" y="4818063"/>
            <a:ext cx="423863" cy="446088"/>
          </a:xfrm>
          <a:custGeom>
            <a:avLst/>
            <a:gdLst>
              <a:gd name="T0" fmla="*/ 95 w 190"/>
              <a:gd name="T1" fmla="*/ 200 h 200"/>
              <a:gd name="T2" fmla="*/ 0 w 190"/>
              <a:gd name="T3" fmla="*/ 118 h 200"/>
              <a:gd name="T4" fmla="*/ 7 w 190"/>
              <a:gd name="T5" fmla="*/ 56 h 200"/>
              <a:gd name="T6" fmla="*/ 54 w 190"/>
              <a:gd name="T7" fmla="*/ 56 h 200"/>
              <a:gd name="T8" fmla="*/ 49 w 190"/>
              <a:gd name="T9" fmla="*/ 116 h 200"/>
              <a:gd name="T10" fmla="*/ 95 w 190"/>
              <a:gd name="T11" fmla="*/ 150 h 200"/>
              <a:gd name="T12" fmla="*/ 141 w 190"/>
              <a:gd name="T13" fmla="*/ 116 h 200"/>
              <a:gd name="T14" fmla="*/ 136 w 190"/>
              <a:gd name="T15" fmla="*/ 56 h 200"/>
              <a:gd name="T16" fmla="*/ 183 w 190"/>
              <a:gd name="T17" fmla="*/ 56 h 200"/>
              <a:gd name="T18" fmla="*/ 190 w 190"/>
              <a:gd name="T19" fmla="*/ 118 h 200"/>
              <a:gd name="T20" fmla="*/ 95 w 190"/>
              <a:gd name="T21" fmla="*/ 200 h 200"/>
              <a:gd name="T22" fmla="*/ 127 w 190"/>
              <a:gd name="T23" fmla="*/ 0 h 200"/>
              <a:gd name="T24" fmla="*/ 172 w 190"/>
              <a:gd name="T25" fmla="*/ 0 h 200"/>
              <a:gd name="T26" fmla="*/ 181 w 190"/>
              <a:gd name="T27" fmla="*/ 48 h 200"/>
              <a:gd name="T28" fmla="*/ 135 w 190"/>
              <a:gd name="T29" fmla="*/ 48 h 200"/>
              <a:gd name="T30" fmla="*/ 127 w 190"/>
              <a:gd name="T31" fmla="*/ 0 h 200"/>
              <a:gd name="T32" fmla="*/ 63 w 190"/>
              <a:gd name="T33" fmla="*/ 0 h 200"/>
              <a:gd name="T34" fmla="*/ 55 w 190"/>
              <a:gd name="T35" fmla="*/ 48 h 200"/>
              <a:gd name="T36" fmla="*/ 9 w 190"/>
              <a:gd name="T37" fmla="*/ 48 h 200"/>
              <a:gd name="T38" fmla="*/ 18 w 190"/>
              <a:gd name="T39" fmla="*/ 0 h 200"/>
              <a:gd name="T40" fmla="*/ 63 w 190"/>
              <a:gd name="T41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90" h="200">
                <a:moveTo>
                  <a:pt x="95" y="200"/>
                </a:moveTo>
                <a:cubicBezTo>
                  <a:pt x="20" y="200"/>
                  <a:pt x="0" y="159"/>
                  <a:pt x="0" y="118"/>
                </a:cubicBezTo>
                <a:cubicBezTo>
                  <a:pt x="0" y="100"/>
                  <a:pt x="3" y="78"/>
                  <a:pt x="7" y="56"/>
                </a:cubicBezTo>
                <a:cubicBezTo>
                  <a:pt x="54" y="56"/>
                  <a:pt x="54" y="56"/>
                  <a:pt x="54" y="56"/>
                </a:cubicBezTo>
                <a:cubicBezTo>
                  <a:pt x="51" y="75"/>
                  <a:pt x="49" y="95"/>
                  <a:pt x="49" y="116"/>
                </a:cubicBezTo>
                <a:cubicBezTo>
                  <a:pt x="53" y="136"/>
                  <a:pt x="80" y="150"/>
                  <a:pt x="95" y="150"/>
                </a:cubicBezTo>
                <a:cubicBezTo>
                  <a:pt x="111" y="150"/>
                  <a:pt x="137" y="136"/>
                  <a:pt x="141" y="116"/>
                </a:cubicBezTo>
                <a:cubicBezTo>
                  <a:pt x="141" y="95"/>
                  <a:pt x="139" y="75"/>
                  <a:pt x="136" y="56"/>
                </a:cubicBezTo>
                <a:cubicBezTo>
                  <a:pt x="183" y="56"/>
                  <a:pt x="183" y="56"/>
                  <a:pt x="183" y="56"/>
                </a:cubicBezTo>
                <a:cubicBezTo>
                  <a:pt x="187" y="78"/>
                  <a:pt x="190" y="101"/>
                  <a:pt x="190" y="118"/>
                </a:cubicBezTo>
                <a:cubicBezTo>
                  <a:pt x="190" y="159"/>
                  <a:pt x="166" y="200"/>
                  <a:pt x="95" y="200"/>
                </a:cubicBezTo>
                <a:close/>
                <a:moveTo>
                  <a:pt x="127" y="0"/>
                </a:move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6" y="23"/>
                  <a:pt x="181" y="48"/>
                </a:cubicBezTo>
                <a:cubicBezTo>
                  <a:pt x="135" y="48"/>
                  <a:pt x="135" y="48"/>
                  <a:pt x="135" y="48"/>
                </a:cubicBezTo>
                <a:cubicBezTo>
                  <a:pt x="131" y="22"/>
                  <a:pt x="127" y="0"/>
                  <a:pt x="127" y="0"/>
                </a:cubicBezTo>
                <a:close/>
                <a:moveTo>
                  <a:pt x="63" y="0"/>
                </a:moveTo>
                <a:cubicBezTo>
                  <a:pt x="63" y="0"/>
                  <a:pt x="59" y="22"/>
                  <a:pt x="55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13" y="23"/>
                  <a:pt x="18" y="0"/>
                  <a:pt x="18" y="0"/>
                </a:cubicBezTo>
                <a:lnTo>
                  <a:pt x="63" y="0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36"/>
          <p:cNvSpPr>
            <a:spLocks noEditPoints="1"/>
          </p:cNvSpPr>
          <p:nvPr/>
        </p:nvSpPr>
        <p:spPr bwMode="auto">
          <a:xfrm>
            <a:off x="2190750" y="4818063"/>
            <a:ext cx="415925" cy="441325"/>
          </a:xfrm>
          <a:custGeom>
            <a:avLst/>
            <a:gdLst>
              <a:gd name="T0" fmla="*/ 151 w 187"/>
              <a:gd name="T1" fmla="*/ 29 h 198"/>
              <a:gd name="T2" fmla="*/ 123 w 187"/>
              <a:gd name="T3" fmla="*/ 89 h 198"/>
              <a:gd name="T4" fmla="*/ 116 w 187"/>
              <a:gd name="T5" fmla="*/ 89 h 198"/>
              <a:gd name="T6" fmla="*/ 144 w 187"/>
              <a:gd name="T7" fmla="*/ 26 h 198"/>
              <a:gd name="T8" fmla="*/ 100 w 187"/>
              <a:gd name="T9" fmla="*/ 26 h 198"/>
              <a:gd name="T10" fmla="*/ 100 w 187"/>
              <a:gd name="T11" fmla="*/ 175 h 198"/>
              <a:gd name="T12" fmla="*/ 156 w 187"/>
              <a:gd name="T13" fmla="*/ 190 h 198"/>
              <a:gd name="T14" fmla="*/ 156 w 187"/>
              <a:gd name="T15" fmla="*/ 198 h 198"/>
              <a:gd name="T16" fmla="*/ 30 w 187"/>
              <a:gd name="T17" fmla="*/ 198 h 198"/>
              <a:gd name="T18" fmla="*/ 30 w 187"/>
              <a:gd name="T19" fmla="*/ 190 h 198"/>
              <a:gd name="T20" fmla="*/ 84 w 187"/>
              <a:gd name="T21" fmla="*/ 175 h 198"/>
              <a:gd name="T22" fmla="*/ 84 w 187"/>
              <a:gd name="T23" fmla="*/ 26 h 198"/>
              <a:gd name="T24" fmla="*/ 42 w 187"/>
              <a:gd name="T25" fmla="*/ 26 h 198"/>
              <a:gd name="T26" fmla="*/ 71 w 187"/>
              <a:gd name="T27" fmla="*/ 89 h 198"/>
              <a:gd name="T28" fmla="*/ 63 w 187"/>
              <a:gd name="T29" fmla="*/ 89 h 198"/>
              <a:gd name="T30" fmla="*/ 36 w 187"/>
              <a:gd name="T31" fmla="*/ 29 h 198"/>
              <a:gd name="T32" fmla="*/ 9 w 187"/>
              <a:gd name="T33" fmla="*/ 89 h 198"/>
              <a:gd name="T34" fmla="*/ 1 w 187"/>
              <a:gd name="T35" fmla="*/ 89 h 198"/>
              <a:gd name="T36" fmla="*/ 30 w 187"/>
              <a:gd name="T37" fmla="*/ 25 h 198"/>
              <a:gd name="T38" fmla="*/ 30 w 187"/>
              <a:gd name="T39" fmla="*/ 18 h 198"/>
              <a:gd name="T40" fmla="*/ 30 w 187"/>
              <a:gd name="T41" fmla="*/ 18 h 198"/>
              <a:gd name="T42" fmla="*/ 78 w 187"/>
              <a:gd name="T43" fmla="*/ 18 h 198"/>
              <a:gd name="T44" fmla="*/ 93 w 187"/>
              <a:gd name="T45" fmla="*/ 0 h 198"/>
              <a:gd name="T46" fmla="*/ 107 w 187"/>
              <a:gd name="T47" fmla="*/ 18 h 198"/>
              <a:gd name="T48" fmla="*/ 156 w 187"/>
              <a:gd name="T49" fmla="*/ 18 h 198"/>
              <a:gd name="T50" fmla="*/ 156 w 187"/>
              <a:gd name="T51" fmla="*/ 24 h 198"/>
              <a:gd name="T52" fmla="*/ 186 w 187"/>
              <a:gd name="T53" fmla="*/ 89 h 198"/>
              <a:gd name="T54" fmla="*/ 178 w 187"/>
              <a:gd name="T55" fmla="*/ 89 h 198"/>
              <a:gd name="T56" fmla="*/ 151 w 187"/>
              <a:gd name="T57" fmla="*/ 29 h 198"/>
              <a:gd name="T58" fmla="*/ 71 w 187"/>
              <a:gd name="T59" fmla="*/ 98 h 198"/>
              <a:gd name="T60" fmla="*/ 36 w 187"/>
              <a:gd name="T61" fmla="*/ 135 h 198"/>
              <a:gd name="T62" fmla="*/ 0 w 187"/>
              <a:gd name="T63" fmla="*/ 98 h 198"/>
              <a:gd name="T64" fmla="*/ 71 w 187"/>
              <a:gd name="T65" fmla="*/ 98 h 198"/>
              <a:gd name="T66" fmla="*/ 116 w 187"/>
              <a:gd name="T67" fmla="*/ 98 h 198"/>
              <a:gd name="T68" fmla="*/ 187 w 187"/>
              <a:gd name="T69" fmla="*/ 98 h 198"/>
              <a:gd name="T70" fmla="*/ 152 w 187"/>
              <a:gd name="T71" fmla="*/ 135 h 198"/>
              <a:gd name="T72" fmla="*/ 116 w 187"/>
              <a:gd name="T73" fmla="*/ 9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98">
                <a:moveTo>
                  <a:pt x="151" y="29"/>
                </a:moveTo>
                <a:cubicBezTo>
                  <a:pt x="123" y="89"/>
                  <a:pt x="123" y="89"/>
                  <a:pt x="123" y="89"/>
                </a:cubicBezTo>
                <a:cubicBezTo>
                  <a:pt x="116" y="89"/>
                  <a:pt x="116" y="89"/>
                  <a:pt x="116" y="89"/>
                </a:cubicBezTo>
                <a:cubicBezTo>
                  <a:pt x="144" y="26"/>
                  <a:pt x="144" y="26"/>
                  <a:pt x="144" y="26"/>
                </a:cubicBezTo>
                <a:cubicBezTo>
                  <a:pt x="100" y="26"/>
                  <a:pt x="100" y="26"/>
                  <a:pt x="100" y="26"/>
                </a:cubicBezTo>
                <a:cubicBezTo>
                  <a:pt x="100" y="175"/>
                  <a:pt x="100" y="175"/>
                  <a:pt x="100" y="175"/>
                </a:cubicBezTo>
                <a:cubicBezTo>
                  <a:pt x="109" y="175"/>
                  <a:pt x="156" y="190"/>
                  <a:pt x="156" y="190"/>
                </a:cubicBezTo>
                <a:cubicBezTo>
                  <a:pt x="156" y="198"/>
                  <a:pt x="156" y="198"/>
                  <a:pt x="156" y="198"/>
                </a:cubicBezTo>
                <a:cubicBezTo>
                  <a:pt x="30" y="198"/>
                  <a:pt x="30" y="198"/>
                  <a:pt x="30" y="198"/>
                </a:cubicBezTo>
                <a:cubicBezTo>
                  <a:pt x="30" y="190"/>
                  <a:pt x="30" y="190"/>
                  <a:pt x="30" y="190"/>
                </a:cubicBezTo>
                <a:cubicBezTo>
                  <a:pt x="30" y="190"/>
                  <a:pt x="77" y="175"/>
                  <a:pt x="84" y="175"/>
                </a:cubicBezTo>
                <a:cubicBezTo>
                  <a:pt x="84" y="26"/>
                  <a:pt x="84" y="26"/>
                  <a:pt x="84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71" y="89"/>
                  <a:pt x="71" y="89"/>
                  <a:pt x="71" y="89"/>
                </a:cubicBezTo>
                <a:cubicBezTo>
                  <a:pt x="63" y="89"/>
                  <a:pt x="63" y="89"/>
                  <a:pt x="63" y="89"/>
                </a:cubicBezTo>
                <a:cubicBezTo>
                  <a:pt x="36" y="29"/>
                  <a:pt x="36" y="29"/>
                  <a:pt x="36" y="29"/>
                </a:cubicBezTo>
                <a:cubicBezTo>
                  <a:pt x="9" y="89"/>
                  <a:pt x="9" y="89"/>
                  <a:pt x="9" y="89"/>
                </a:cubicBezTo>
                <a:cubicBezTo>
                  <a:pt x="1" y="89"/>
                  <a:pt x="1" y="89"/>
                  <a:pt x="1" y="89"/>
                </a:cubicBezTo>
                <a:cubicBezTo>
                  <a:pt x="30" y="25"/>
                  <a:pt x="30" y="25"/>
                  <a:pt x="30" y="25"/>
                </a:cubicBezTo>
                <a:cubicBezTo>
                  <a:pt x="30" y="18"/>
                  <a:pt x="30" y="18"/>
                  <a:pt x="30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78" y="18"/>
                  <a:pt x="78" y="18"/>
                  <a:pt x="78" y="18"/>
                </a:cubicBezTo>
                <a:cubicBezTo>
                  <a:pt x="78" y="8"/>
                  <a:pt x="85" y="0"/>
                  <a:pt x="93" y="0"/>
                </a:cubicBezTo>
                <a:cubicBezTo>
                  <a:pt x="101" y="0"/>
                  <a:pt x="107" y="9"/>
                  <a:pt x="107" y="18"/>
                </a:cubicBezTo>
                <a:cubicBezTo>
                  <a:pt x="156" y="18"/>
                  <a:pt x="156" y="18"/>
                  <a:pt x="156" y="18"/>
                </a:cubicBezTo>
                <a:cubicBezTo>
                  <a:pt x="156" y="24"/>
                  <a:pt x="156" y="24"/>
                  <a:pt x="156" y="24"/>
                </a:cubicBezTo>
                <a:cubicBezTo>
                  <a:pt x="186" y="89"/>
                  <a:pt x="186" y="89"/>
                  <a:pt x="186" y="89"/>
                </a:cubicBezTo>
                <a:cubicBezTo>
                  <a:pt x="178" y="89"/>
                  <a:pt x="178" y="89"/>
                  <a:pt x="178" y="89"/>
                </a:cubicBezTo>
                <a:lnTo>
                  <a:pt x="151" y="29"/>
                </a:lnTo>
                <a:close/>
                <a:moveTo>
                  <a:pt x="71" y="98"/>
                </a:moveTo>
                <a:cubicBezTo>
                  <a:pt x="71" y="117"/>
                  <a:pt x="58" y="135"/>
                  <a:pt x="36" y="135"/>
                </a:cubicBezTo>
                <a:cubicBezTo>
                  <a:pt x="14" y="135"/>
                  <a:pt x="0" y="117"/>
                  <a:pt x="0" y="98"/>
                </a:cubicBezTo>
                <a:cubicBezTo>
                  <a:pt x="0" y="98"/>
                  <a:pt x="71" y="98"/>
                  <a:pt x="71" y="98"/>
                </a:cubicBezTo>
                <a:close/>
                <a:moveTo>
                  <a:pt x="116" y="98"/>
                </a:moveTo>
                <a:cubicBezTo>
                  <a:pt x="116" y="98"/>
                  <a:pt x="187" y="98"/>
                  <a:pt x="187" y="98"/>
                </a:cubicBezTo>
                <a:cubicBezTo>
                  <a:pt x="187" y="117"/>
                  <a:pt x="174" y="135"/>
                  <a:pt x="152" y="135"/>
                </a:cubicBezTo>
                <a:cubicBezTo>
                  <a:pt x="130" y="135"/>
                  <a:pt x="116" y="117"/>
                  <a:pt x="116" y="98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37"/>
          <p:cNvSpPr>
            <a:spLocks noEditPoints="1"/>
          </p:cNvSpPr>
          <p:nvPr/>
        </p:nvSpPr>
        <p:spPr bwMode="auto">
          <a:xfrm>
            <a:off x="2757488" y="4821238"/>
            <a:ext cx="400050" cy="442913"/>
          </a:xfrm>
          <a:custGeom>
            <a:avLst/>
            <a:gdLst>
              <a:gd name="T0" fmla="*/ 168 w 180"/>
              <a:gd name="T1" fmla="*/ 23 h 199"/>
              <a:gd name="T2" fmla="*/ 173 w 180"/>
              <a:gd name="T3" fmla="*/ 8 h 199"/>
              <a:gd name="T4" fmla="*/ 180 w 180"/>
              <a:gd name="T5" fmla="*/ 18 h 199"/>
              <a:gd name="T6" fmla="*/ 16 w 180"/>
              <a:gd name="T7" fmla="*/ 8 h 199"/>
              <a:gd name="T8" fmla="*/ 72 w 180"/>
              <a:gd name="T9" fmla="*/ 0 h 199"/>
              <a:gd name="T10" fmla="*/ 108 w 180"/>
              <a:gd name="T11" fmla="*/ 8 h 199"/>
              <a:gd name="T12" fmla="*/ 164 w 180"/>
              <a:gd name="T13" fmla="*/ 23 h 199"/>
              <a:gd name="T14" fmla="*/ 16 w 180"/>
              <a:gd name="T15" fmla="*/ 8 h 199"/>
              <a:gd name="T16" fmla="*/ 0 w 180"/>
              <a:gd name="T17" fmla="*/ 12 h 199"/>
              <a:gd name="T18" fmla="*/ 12 w 180"/>
              <a:gd name="T19" fmla="*/ 8 h 199"/>
              <a:gd name="T20" fmla="*/ 6 w 180"/>
              <a:gd name="T21" fmla="*/ 23 h 199"/>
              <a:gd name="T22" fmla="*/ 160 w 180"/>
              <a:gd name="T23" fmla="*/ 31 h 199"/>
              <a:gd name="T24" fmla="*/ 20 w 180"/>
              <a:gd name="T25" fmla="*/ 144 h 199"/>
              <a:gd name="T26" fmla="*/ 160 w 180"/>
              <a:gd name="T27" fmla="*/ 31 h 199"/>
              <a:gd name="T28" fmla="*/ 132 w 180"/>
              <a:gd name="T29" fmla="*/ 124 h 199"/>
              <a:gd name="T30" fmla="*/ 104 w 180"/>
              <a:gd name="T31" fmla="*/ 116 h 199"/>
              <a:gd name="T32" fmla="*/ 104 w 180"/>
              <a:gd name="T33" fmla="*/ 108 h 199"/>
              <a:gd name="T34" fmla="*/ 148 w 180"/>
              <a:gd name="T35" fmla="*/ 99 h 199"/>
              <a:gd name="T36" fmla="*/ 104 w 180"/>
              <a:gd name="T37" fmla="*/ 108 h 199"/>
              <a:gd name="T38" fmla="*/ 148 w 180"/>
              <a:gd name="T39" fmla="*/ 87 h 199"/>
              <a:gd name="T40" fmla="*/ 104 w 180"/>
              <a:gd name="T41" fmla="*/ 80 h 199"/>
              <a:gd name="T42" fmla="*/ 61 w 180"/>
              <a:gd name="T43" fmla="*/ 131 h 199"/>
              <a:gd name="T44" fmla="*/ 56 w 180"/>
              <a:gd name="T45" fmla="*/ 107 h 199"/>
              <a:gd name="T46" fmla="*/ 33 w 180"/>
              <a:gd name="T47" fmla="*/ 102 h 199"/>
              <a:gd name="T48" fmla="*/ 96 w 180"/>
              <a:gd name="T49" fmla="*/ 99 h 199"/>
              <a:gd name="T50" fmla="*/ 64 w 180"/>
              <a:gd name="T51" fmla="*/ 99 h 199"/>
              <a:gd name="T52" fmla="*/ 32 w 180"/>
              <a:gd name="T53" fmla="*/ 56 h 199"/>
              <a:gd name="T54" fmla="*/ 96 w 180"/>
              <a:gd name="T55" fmla="*/ 43 h 199"/>
              <a:gd name="T56" fmla="*/ 32 w 180"/>
              <a:gd name="T57" fmla="*/ 56 h 199"/>
              <a:gd name="T58" fmla="*/ 12 w 180"/>
              <a:gd name="T59" fmla="*/ 163 h 199"/>
              <a:gd name="T60" fmla="*/ 172 w 180"/>
              <a:gd name="T61" fmla="*/ 151 h 199"/>
              <a:gd name="T62" fmla="*/ 77 w 180"/>
              <a:gd name="T63" fmla="*/ 168 h 199"/>
              <a:gd name="T64" fmla="*/ 40 w 180"/>
              <a:gd name="T65" fmla="*/ 199 h 199"/>
              <a:gd name="T66" fmla="*/ 77 w 180"/>
              <a:gd name="T67" fmla="*/ 168 h 199"/>
              <a:gd name="T68" fmla="*/ 121 w 180"/>
              <a:gd name="T69" fmla="*/ 199 h 199"/>
              <a:gd name="T70" fmla="*/ 121 w 180"/>
              <a:gd name="T71" fmla="*/ 168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0" h="199">
                <a:moveTo>
                  <a:pt x="173" y="23"/>
                </a:moveTo>
                <a:cubicBezTo>
                  <a:pt x="168" y="23"/>
                  <a:pt x="168" y="23"/>
                  <a:pt x="168" y="23"/>
                </a:cubicBezTo>
                <a:cubicBezTo>
                  <a:pt x="168" y="8"/>
                  <a:pt x="168" y="8"/>
                  <a:pt x="168" y="8"/>
                </a:cubicBezTo>
                <a:cubicBezTo>
                  <a:pt x="173" y="8"/>
                  <a:pt x="173" y="8"/>
                  <a:pt x="173" y="8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18"/>
                  <a:pt x="180" y="18"/>
                  <a:pt x="180" y="18"/>
                </a:cubicBezTo>
                <a:lnTo>
                  <a:pt x="173" y="23"/>
                </a:lnTo>
                <a:close/>
                <a:moveTo>
                  <a:pt x="16" y="8"/>
                </a:moveTo>
                <a:cubicBezTo>
                  <a:pt x="72" y="8"/>
                  <a:pt x="72" y="8"/>
                  <a:pt x="72" y="8"/>
                </a:cubicBezTo>
                <a:cubicBezTo>
                  <a:pt x="72" y="0"/>
                  <a:pt x="72" y="0"/>
                  <a:pt x="72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8"/>
                  <a:pt x="108" y="8"/>
                  <a:pt x="108" y="8"/>
                </a:cubicBezTo>
                <a:cubicBezTo>
                  <a:pt x="164" y="8"/>
                  <a:pt x="164" y="8"/>
                  <a:pt x="164" y="8"/>
                </a:cubicBezTo>
                <a:cubicBezTo>
                  <a:pt x="164" y="23"/>
                  <a:pt x="164" y="23"/>
                  <a:pt x="164" y="23"/>
                </a:cubicBezTo>
                <a:cubicBezTo>
                  <a:pt x="16" y="23"/>
                  <a:pt x="16" y="23"/>
                  <a:pt x="16" y="23"/>
                </a:cubicBezTo>
                <a:lnTo>
                  <a:pt x="16" y="8"/>
                </a:lnTo>
                <a:close/>
                <a:moveTo>
                  <a:pt x="0" y="18"/>
                </a:moveTo>
                <a:cubicBezTo>
                  <a:pt x="0" y="12"/>
                  <a:pt x="0" y="12"/>
                  <a:pt x="0" y="12"/>
                </a:cubicBezTo>
                <a:cubicBezTo>
                  <a:pt x="6" y="8"/>
                  <a:pt x="6" y="8"/>
                  <a:pt x="6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23"/>
                  <a:pt x="12" y="23"/>
                  <a:pt x="12" y="23"/>
                </a:cubicBezTo>
                <a:cubicBezTo>
                  <a:pt x="6" y="23"/>
                  <a:pt x="6" y="23"/>
                  <a:pt x="6" y="23"/>
                </a:cubicBezTo>
                <a:lnTo>
                  <a:pt x="0" y="18"/>
                </a:lnTo>
                <a:close/>
                <a:moveTo>
                  <a:pt x="160" y="31"/>
                </a:moveTo>
                <a:cubicBezTo>
                  <a:pt x="160" y="144"/>
                  <a:pt x="160" y="144"/>
                  <a:pt x="160" y="144"/>
                </a:cubicBezTo>
                <a:cubicBezTo>
                  <a:pt x="20" y="144"/>
                  <a:pt x="20" y="144"/>
                  <a:pt x="20" y="144"/>
                </a:cubicBezTo>
                <a:cubicBezTo>
                  <a:pt x="20" y="31"/>
                  <a:pt x="20" y="31"/>
                  <a:pt x="20" y="31"/>
                </a:cubicBezTo>
                <a:lnTo>
                  <a:pt x="160" y="31"/>
                </a:lnTo>
                <a:close/>
                <a:moveTo>
                  <a:pt x="104" y="124"/>
                </a:moveTo>
                <a:cubicBezTo>
                  <a:pt x="132" y="124"/>
                  <a:pt x="132" y="124"/>
                  <a:pt x="132" y="124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04" y="116"/>
                  <a:pt x="104" y="116"/>
                  <a:pt x="104" y="116"/>
                </a:cubicBezTo>
                <a:lnTo>
                  <a:pt x="104" y="124"/>
                </a:lnTo>
                <a:close/>
                <a:moveTo>
                  <a:pt x="104" y="108"/>
                </a:moveTo>
                <a:cubicBezTo>
                  <a:pt x="148" y="108"/>
                  <a:pt x="148" y="108"/>
                  <a:pt x="148" y="108"/>
                </a:cubicBezTo>
                <a:cubicBezTo>
                  <a:pt x="148" y="99"/>
                  <a:pt x="148" y="99"/>
                  <a:pt x="148" y="99"/>
                </a:cubicBezTo>
                <a:cubicBezTo>
                  <a:pt x="104" y="99"/>
                  <a:pt x="104" y="99"/>
                  <a:pt x="104" y="99"/>
                </a:cubicBezTo>
                <a:lnTo>
                  <a:pt x="104" y="108"/>
                </a:lnTo>
                <a:close/>
                <a:moveTo>
                  <a:pt x="104" y="87"/>
                </a:moveTo>
                <a:cubicBezTo>
                  <a:pt x="148" y="87"/>
                  <a:pt x="148" y="87"/>
                  <a:pt x="148" y="87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87"/>
                </a:lnTo>
                <a:close/>
                <a:moveTo>
                  <a:pt x="61" y="131"/>
                </a:moveTo>
                <a:cubicBezTo>
                  <a:pt x="76" y="131"/>
                  <a:pt x="88" y="121"/>
                  <a:pt x="89" y="107"/>
                </a:cubicBezTo>
                <a:cubicBezTo>
                  <a:pt x="56" y="107"/>
                  <a:pt x="56" y="107"/>
                  <a:pt x="56" y="107"/>
                </a:cubicBezTo>
                <a:cubicBezTo>
                  <a:pt x="56" y="75"/>
                  <a:pt x="56" y="75"/>
                  <a:pt x="56" y="75"/>
                </a:cubicBezTo>
                <a:cubicBezTo>
                  <a:pt x="42" y="76"/>
                  <a:pt x="33" y="88"/>
                  <a:pt x="33" y="102"/>
                </a:cubicBezTo>
                <a:cubicBezTo>
                  <a:pt x="33" y="118"/>
                  <a:pt x="46" y="131"/>
                  <a:pt x="61" y="131"/>
                </a:cubicBezTo>
                <a:close/>
                <a:moveTo>
                  <a:pt x="96" y="99"/>
                </a:moveTo>
                <a:cubicBezTo>
                  <a:pt x="96" y="99"/>
                  <a:pt x="95" y="68"/>
                  <a:pt x="64" y="68"/>
                </a:cubicBezTo>
                <a:cubicBezTo>
                  <a:pt x="64" y="99"/>
                  <a:pt x="64" y="99"/>
                  <a:pt x="64" y="99"/>
                </a:cubicBezTo>
                <a:lnTo>
                  <a:pt x="96" y="99"/>
                </a:lnTo>
                <a:close/>
                <a:moveTo>
                  <a:pt x="32" y="56"/>
                </a:moveTo>
                <a:cubicBezTo>
                  <a:pt x="96" y="56"/>
                  <a:pt x="96" y="56"/>
                  <a:pt x="96" y="56"/>
                </a:cubicBezTo>
                <a:cubicBezTo>
                  <a:pt x="96" y="43"/>
                  <a:pt x="96" y="43"/>
                  <a:pt x="96" y="43"/>
                </a:cubicBezTo>
                <a:cubicBezTo>
                  <a:pt x="32" y="43"/>
                  <a:pt x="32" y="43"/>
                  <a:pt x="32" y="43"/>
                </a:cubicBezTo>
                <a:lnTo>
                  <a:pt x="32" y="56"/>
                </a:lnTo>
                <a:close/>
                <a:moveTo>
                  <a:pt x="172" y="163"/>
                </a:moveTo>
                <a:cubicBezTo>
                  <a:pt x="12" y="163"/>
                  <a:pt x="12" y="163"/>
                  <a:pt x="12" y="163"/>
                </a:cubicBezTo>
                <a:cubicBezTo>
                  <a:pt x="12" y="151"/>
                  <a:pt x="12" y="151"/>
                  <a:pt x="12" y="151"/>
                </a:cubicBezTo>
                <a:cubicBezTo>
                  <a:pt x="172" y="151"/>
                  <a:pt x="172" y="151"/>
                  <a:pt x="172" y="151"/>
                </a:cubicBezTo>
                <a:lnTo>
                  <a:pt x="172" y="163"/>
                </a:lnTo>
                <a:close/>
                <a:moveTo>
                  <a:pt x="77" y="168"/>
                </a:moveTo>
                <a:cubicBezTo>
                  <a:pt x="58" y="199"/>
                  <a:pt x="58" y="199"/>
                  <a:pt x="58" y="199"/>
                </a:cubicBezTo>
                <a:cubicBezTo>
                  <a:pt x="40" y="199"/>
                  <a:pt x="40" y="199"/>
                  <a:pt x="40" y="199"/>
                </a:cubicBezTo>
                <a:cubicBezTo>
                  <a:pt x="58" y="168"/>
                  <a:pt x="58" y="168"/>
                  <a:pt x="58" y="168"/>
                </a:cubicBezTo>
                <a:lnTo>
                  <a:pt x="77" y="168"/>
                </a:lnTo>
                <a:close/>
                <a:moveTo>
                  <a:pt x="139" y="199"/>
                </a:moveTo>
                <a:cubicBezTo>
                  <a:pt x="121" y="199"/>
                  <a:pt x="121" y="199"/>
                  <a:pt x="121" y="199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21" y="168"/>
                  <a:pt x="121" y="168"/>
                  <a:pt x="121" y="168"/>
                </a:cubicBezTo>
                <a:lnTo>
                  <a:pt x="139" y="199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138"/>
          <p:cNvSpPr>
            <a:spLocks noEditPoints="1"/>
          </p:cNvSpPr>
          <p:nvPr/>
        </p:nvSpPr>
        <p:spPr bwMode="auto">
          <a:xfrm>
            <a:off x="3278188" y="4816476"/>
            <a:ext cx="447675" cy="447675"/>
          </a:xfrm>
          <a:custGeom>
            <a:avLst/>
            <a:gdLst>
              <a:gd name="T0" fmla="*/ 194 w 201"/>
              <a:gd name="T1" fmla="*/ 101 h 201"/>
              <a:gd name="T2" fmla="*/ 92 w 201"/>
              <a:gd name="T3" fmla="*/ 0 h 201"/>
              <a:gd name="T4" fmla="*/ 0 w 201"/>
              <a:gd name="T5" fmla="*/ 0 h 201"/>
              <a:gd name="T6" fmla="*/ 0 w 201"/>
              <a:gd name="T7" fmla="*/ 92 h 201"/>
              <a:gd name="T8" fmla="*/ 100 w 201"/>
              <a:gd name="T9" fmla="*/ 195 h 201"/>
              <a:gd name="T10" fmla="*/ 124 w 201"/>
              <a:gd name="T11" fmla="*/ 195 h 201"/>
              <a:gd name="T12" fmla="*/ 194 w 201"/>
              <a:gd name="T13" fmla="*/ 125 h 201"/>
              <a:gd name="T14" fmla="*/ 194 w 201"/>
              <a:gd name="T15" fmla="*/ 101 h 201"/>
              <a:gd name="T16" fmla="*/ 24 w 201"/>
              <a:gd name="T17" fmla="*/ 42 h 201"/>
              <a:gd name="T18" fmla="*/ 41 w 201"/>
              <a:gd name="T19" fmla="*/ 25 h 201"/>
              <a:gd name="T20" fmla="*/ 58 w 201"/>
              <a:gd name="T21" fmla="*/ 42 h 201"/>
              <a:gd name="T22" fmla="*/ 41 w 201"/>
              <a:gd name="T23" fmla="*/ 58 h 201"/>
              <a:gd name="T24" fmla="*/ 24 w 201"/>
              <a:gd name="T25" fmla="*/ 42 h 201"/>
              <a:gd name="T26" fmla="*/ 115 w 201"/>
              <a:gd name="T27" fmla="*/ 158 h 201"/>
              <a:gd name="T28" fmla="*/ 50 w 201"/>
              <a:gd name="T29" fmla="*/ 93 h 201"/>
              <a:gd name="T30" fmla="*/ 56 w 201"/>
              <a:gd name="T31" fmla="*/ 87 h 201"/>
              <a:gd name="T32" fmla="*/ 121 w 201"/>
              <a:gd name="T33" fmla="*/ 152 h 201"/>
              <a:gd name="T34" fmla="*/ 115 w 201"/>
              <a:gd name="T35" fmla="*/ 158 h 201"/>
              <a:gd name="T36" fmla="*/ 132 w 201"/>
              <a:gd name="T37" fmla="*/ 140 h 201"/>
              <a:gd name="T38" fmla="*/ 68 w 201"/>
              <a:gd name="T39" fmla="*/ 75 h 201"/>
              <a:gd name="T40" fmla="*/ 74 w 201"/>
              <a:gd name="T41" fmla="*/ 70 h 201"/>
              <a:gd name="T42" fmla="*/ 138 w 201"/>
              <a:gd name="T43" fmla="*/ 134 h 201"/>
              <a:gd name="T44" fmla="*/ 132 w 201"/>
              <a:gd name="T45" fmla="*/ 140 h 201"/>
              <a:gd name="T46" fmla="*/ 150 w 201"/>
              <a:gd name="T47" fmla="*/ 122 h 201"/>
              <a:gd name="T48" fmla="*/ 85 w 201"/>
              <a:gd name="T49" fmla="*/ 58 h 201"/>
              <a:gd name="T50" fmla="*/ 91 w 201"/>
              <a:gd name="T51" fmla="*/ 52 h 201"/>
              <a:gd name="T52" fmla="*/ 156 w 201"/>
              <a:gd name="T53" fmla="*/ 117 h 201"/>
              <a:gd name="T54" fmla="*/ 150 w 201"/>
              <a:gd name="T55" fmla="*/ 122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1" h="201">
                <a:moveTo>
                  <a:pt x="194" y="101"/>
                </a:moveTo>
                <a:cubicBezTo>
                  <a:pt x="92" y="0"/>
                  <a:pt x="92" y="0"/>
                  <a:pt x="9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2"/>
                  <a:pt x="0" y="92"/>
                  <a:pt x="0" y="92"/>
                </a:cubicBezTo>
                <a:cubicBezTo>
                  <a:pt x="100" y="195"/>
                  <a:pt x="100" y="195"/>
                  <a:pt x="100" y="195"/>
                </a:cubicBezTo>
                <a:cubicBezTo>
                  <a:pt x="106" y="201"/>
                  <a:pt x="117" y="201"/>
                  <a:pt x="124" y="195"/>
                </a:cubicBezTo>
                <a:cubicBezTo>
                  <a:pt x="194" y="125"/>
                  <a:pt x="194" y="125"/>
                  <a:pt x="194" y="125"/>
                </a:cubicBezTo>
                <a:cubicBezTo>
                  <a:pt x="201" y="118"/>
                  <a:pt x="200" y="107"/>
                  <a:pt x="194" y="101"/>
                </a:cubicBezTo>
                <a:close/>
                <a:moveTo>
                  <a:pt x="24" y="42"/>
                </a:moveTo>
                <a:cubicBezTo>
                  <a:pt x="24" y="33"/>
                  <a:pt x="32" y="25"/>
                  <a:pt x="41" y="25"/>
                </a:cubicBezTo>
                <a:cubicBezTo>
                  <a:pt x="50" y="25"/>
                  <a:pt x="58" y="33"/>
                  <a:pt x="58" y="42"/>
                </a:cubicBezTo>
                <a:cubicBezTo>
                  <a:pt x="58" y="51"/>
                  <a:pt x="50" y="58"/>
                  <a:pt x="41" y="58"/>
                </a:cubicBezTo>
                <a:cubicBezTo>
                  <a:pt x="32" y="58"/>
                  <a:pt x="24" y="51"/>
                  <a:pt x="24" y="42"/>
                </a:cubicBezTo>
                <a:close/>
                <a:moveTo>
                  <a:pt x="115" y="158"/>
                </a:moveTo>
                <a:cubicBezTo>
                  <a:pt x="50" y="93"/>
                  <a:pt x="50" y="93"/>
                  <a:pt x="50" y="93"/>
                </a:cubicBezTo>
                <a:cubicBezTo>
                  <a:pt x="56" y="87"/>
                  <a:pt x="56" y="87"/>
                  <a:pt x="56" y="87"/>
                </a:cubicBezTo>
                <a:cubicBezTo>
                  <a:pt x="121" y="152"/>
                  <a:pt x="121" y="152"/>
                  <a:pt x="121" y="152"/>
                </a:cubicBezTo>
                <a:lnTo>
                  <a:pt x="115" y="158"/>
                </a:lnTo>
                <a:close/>
                <a:moveTo>
                  <a:pt x="132" y="140"/>
                </a:moveTo>
                <a:cubicBezTo>
                  <a:pt x="68" y="75"/>
                  <a:pt x="68" y="75"/>
                  <a:pt x="68" y="75"/>
                </a:cubicBezTo>
                <a:cubicBezTo>
                  <a:pt x="74" y="70"/>
                  <a:pt x="74" y="70"/>
                  <a:pt x="74" y="70"/>
                </a:cubicBezTo>
                <a:cubicBezTo>
                  <a:pt x="138" y="134"/>
                  <a:pt x="138" y="134"/>
                  <a:pt x="138" y="134"/>
                </a:cubicBezTo>
                <a:lnTo>
                  <a:pt x="132" y="140"/>
                </a:lnTo>
                <a:close/>
                <a:moveTo>
                  <a:pt x="150" y="122"/>
                </a:moveTo>
                <a:cubicBezTo>
                  <a:pt x="85" y="58"/>
                  <a:pt x="85" y="58"/>
                  <a:pt x="85" y="58"/>
                </a:cubicBezTo>
                <a:cubicBezTo>
                  <a:pt x="91" y="52"/>
                  <a:pt x="91" y="52"/>
                  <a:pt x="91" y="52"/>
                </a:cubicBezTo>
                <a:cubicBezTo>
                  <a:pt x="156" y="117"/>
                  <a:pt x="156" y="117"/>
                  <a:pt x="156" y="117"/>
                </a:cubicBezTo>
                <a:lnTo>
                  <a:pt x="150" y="122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139"/>
          <p:cNvSpPr>
            <a:spLocks noEditPoints="1"/>
          </p:cNvSpPr>
          <p:nvPr/>
        </p:nvSpPr>
        <p:spPr bwMode="auto">
          <a:xfrm>
            <a:off x="14288" y="5373688"/>
            <a:ext cx="379413" cy="442913"/>
          </a:xfrm>
          <a:custGeom>
            <a:avLst/>
            <a:gdLst>
              <a:gd name="T0" fmla="*/ 86 w 171"/>
              <a:gd name="T1" fmla="*/ 199 h 199"/>
              <a:gd name="T2" fmla="*/ 0 w 171"/>
              <a:gd name="T3" fmla="*/ 156 h 199"/>
              <a:gd name="T4" fmla="*/ 16 w 171"/>
              <a:gd name="T5" fmla="*/ 133 h 199"/>
              <a:gd name="T6" fmla="*/ 16 w 171"/>
              <a:gd name="T7" fmla="*/ 99 h 199"/>
              <a:gd name="T8" fmla="*/ 58 w 171"/>
              <a:gd name="T9" fmla="*/ 34 h 199"/>
              <a:gd name="T10" fmla="*/ 57 w 171"/>
              <a:gd name="T11" fmla="*/ 28 h 199"/>
              <a:gd name="T12" fmla="*/ 86 w 171"/>
              <a:gd name="T13" fmla="*/ 0 h 199"/>
              <a:gd name="T14" fmla="*/ 114 w 171"/>
              <a:gd name="T15" fmla="*/ 28 h 199"/>
              <a:gd name="T16" fmla="*/ 113 w 171"/>
              <a:gd name="T17" fmla="*/ 34 h 199"/>
              <a:gd name="T18" fmla="*/ 156 w 171"/>
              <a:gd name="T19" fmla="*/ 99 h 199"/>
              <a:gd name="T20" fmla="*/ 156 w 171"/>
              <a:gd name="T21" fmla="*/ 133 h 199"/>
              <a:gd name="T22" fmla="*/ 171 w 171"/>
              <a:gd name="T23" fmla="*/ 156 h 199"/>
              <a:gd name="T24" fmla="*/ 86 w 171"/>
              <a:gd name="T25" fmla="*/ 199 h 199"/>
              <a:gd name="T26" fmla="*/ 60 w 171"/>
              <a:gd name="T27" fmla="*/ 46 h 199"/>
              <a:gd name="T28" fmla="*/ 32 w 171"/>
              <a:gd name="T29" fmla="*/ 128 h 199"/>
              <a:gd name="T30" fmla="*/ 59 w 171"/>
              <a:gd name="T31" fmla="*/ 117 h 199"/>
              <a:gd name="T32" fmla="*/ 60 w 171"/>
              <a:gd name="T33" fmla="*/ 46 h 199"/>
              <a:gd name="T34" fmla="*/ 62 w 171"/>
              <a:gd name="T35" fmla="*/ 45 h 199"/>
              <a:gd name="T36" fmla="*/ 60 w 171"/>
              <a:gd name="T37" fmla="*/ 46 h 199"/>
              <a:gd name="T38" fmla="*/ 86 w 171"/>
              <a:gd name="T39" fmla="*/ 128 h 199"/>
              <a:gd name="T40" fmla="*/ 29 w 171"/>
              <a:gd name="T41" fmla="*/ 156 h 199"/>
              <a:gd name="T42" fmla="*/ 86 w 171"/>
              <a:gd name="T43" fmla="*/ 185 h 199"/>
              <a:gd name="T44" fmla="*/ 142 w 171"/>
              <a:gd name="T45" fmla="*/ 156 h 199"/>
              <a:gd name="T46" fmla="*/ 86 w 171"/>
              <a:gd name="T47" fmla="*/ 128 h 199"/>
              <a:gd name="T48" fmla="*/ 86 w 171"/>
              <a:gd name="T49" fmla="*/ 171 h 199"/>
              <a:gd name="T50" fmla="*/ 58 w 171"/>
              <a:gd name="T51" fmla="*/ 147 h 199"/>
              <a:gd name="T52" fmla="*/ 86 w 171"/>
              <a:gd name="T53" fmla="*/ 142 h 199"/>
              <a:gd name="T54" fmla="*/ 113 w 171"/>
              <a:gd name="T55" fmla="*/ 147 h 199"/>
              <a:gd name="T56" fmla="*/ 86 w 171"/>
              <a:gd name="T57" fmla="*/ 171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1" h="199">
                <a:moveTo>
                  <a:pt x="86" y="199"/>
                </a:moveTo>
                <a:cubicBezTo>
                  <a:pt x="38" y="199"/>
                  <a:pt x="0" y="180"/>
                  <a:pt x="0" y="156"/>
                </a:cubicBezTo>
                <a:cubicBezTo>
                  <a:pt x="0" y="148"/>
                  <a:pt x="7" y="139"/>
                  <a:pt x="16" y="133"/>
                </a:cubicBezTo>
                <a:cubicBezTo>
                  <a:pt x="16" y="99"/>
                  <a:pt x="16" y="99"/>
                  <a:pt x="16" y="99"/>
                </a:cubicBezTo>
                <a:cubicBezTo>
                  <a:pt x="16" y="70"/>
                  <a:pt x="32" y="45"/>
                  <a:pt x="58" y="34"/>
                </a:cubicBezTo>
                <a:cubicBezTo>
                  <a:pt x="57" y="32"/>
                  <a:pt x="57" y="30"/>
                  <a:pt x="57" y="28"/>
                </a:cubicBezTo>
                <a:cubicBezTo>
                  <a:pt x="57" y="12"/>
                  <a:pt x="70" y="0"/>
                  <a:pt x="86" y="0"/>
                </a:cubicBezTo>
                <a:cubicBezTo>
                  <a:pt x="101" y="0"/>
                  <a:pt x="114" y="12"/>
                  <a:pt x="114" y="28"/>
                </a:cubicBezTo>
                <a:cubicBezTo>
                  <a:pt x="114" y="30"/>
                  <a:pt x="114" y="32"/>
                  <a:pt x="113" y="34"/>
                </a:cubicBezTo>
                <a:cubicBezTo>
                  <a:pt x="139" y="45"/>
                  <a:pt x="156" y="70"/>
                  <a:pt x="156" y="99"/>
                </a:cubicBezTo>
                <a:cubicBezTo>
                  <a:pt x="156" y="133"/>
                  <a:pt x="156" y="133"/>
                  <a:pt x="156" y="133"/>
                </a:cubicBezTo>
                <a:cubicBezTo>
                  <a:pt x="165" y="139"/>
                  <a:pt x="171" y="148"/>
                  <a:pt x="171" y="156"/>
                </a:cubicBezTo>
                <a:cubicBezTo>
                  <a:pt x="171" y="180"/>
                  <a:pt x="133" y="199"/>
                  <a:pt x="86" y="199"/>
                </a:cubicBezTo>
                <a:close/>
                <a:moveTo>
                  <a:pt x="60" y="46"/>
                </a:moveTo>
                <a:cubicBezTo>
                  <a:pt x="23" y="72"/>
                  <a:pt x="32" y="128"/>
                  <a:pt x="32" y="128"/>
                </a:cubicBezTo>
                <a:cubicBezTo>
                  <a:pt x="32" y="128"/>
                  <a:pt x="45" y="113"/>
                  <a:pt x="59" y="117"/>
                </a:cubicBezTo>
                <a:cubicBezTo>
                  <a:pt x="42" y="92"/>
                  <a:pt x="55" y="56"/>
                  <a:pt x="60" y="46"/>
                </a:cubicBezTo>
                <a:cubicBezTo>
                  <a:pt x="61" y="46"/>
                  <a:pt x="61" y="45"/>
                  <a:pt x="62" y="45"/>
                </a:cubicBezTo>
                <a:cubicBezTo>
                  <a:pt x="62" y="44"/>
                  <a:pt x="61" y="44"/>
                  <a:pt x="60" y="46"/>
                </a:cubicBezTo>
                <a:close/>
                <a:moveTo>
                  <a:pt x="86" y="128"/>
                </a:moveTo>
                <a:cubicBezTo>
                  <a:pt x="54" y="128"/>
                  <a:pt x="29" y="141"/>
                  <a:pt x="29" y="156"/>
                </a:cubicBezTo>
                <a:cubicBezTo>
                  <a:pt x="29" y="172"/>
                  <a:pt x="54" y="185"/>
                  <a:pt x="86" y="185"/>
                </a:cubicBezTo>
                <a:cubicBezTo>
                  <a:pt x="117" y="185"/>
                  <a:pt x="142" y="172"/>
                  <a:pt x="142" y="156"/>
                </a:cubicBezTo>
                <a:cubicBezTo>
                  <a:pt x="142" y="141"/>
                  <a:pt x="117" y="128"/>
                  <a:pt x="86" y="128"/>
                </a:cubicBezTo>
                <a:close/>
                <a:moveTo>
                  <a:pt x="86" y="171"/>
                </a:moveTo>
                <a:cubicBezTo>
                  <a:pt x="72" y="171"/>
                  <a:pt x="60" y="161"/>
                  <a:pt x="58" y="147"/>
                </a:cubicBezTo>
                <a:cubicBezTo>
                  <a:pt x="65" y="144"/>
                  <a:pt x="75" y="142"/>
                  <a:pt x="86" y="142"/>
                </a:cubicBezTo>
                <a:cubicBezTo>
                  <a:pt x="96" y="142"/>
                  <a:pt x="106" y="144"/>
                  <a:pt x="113" y="147"/>
                </a:cubicBezTo>
                <a:cubicBezTo>
                  <a:pt x="111" y="161"/>
                  <a:pt x="99" y="171"/>
                  <a:pt x="86" y="171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140"/>
          <p:cNvSpPr>
            <a:spLocks noEditPoints="1"/>
          </p:cNvSpPr>
          <p:nvPr/>
        </p:nvSpPr>
        <p:spPr bwMode="auto">
          <a:xfrm>
            <a:off x="593725" y="5375276"/>
            <a:ext cx="357188" cy="446088"/>
          </a:xfrm>
          <a:custGeom>
            <a:avLst/>
            <a:gdLst>
              <a:gd name="T0" fmla="*/ 13 w 160"/>
              <a:gd name="T1" fmla="*/ 200 h 200"/>
              <a:gd name="T2" fmla="*/ 0 w 160"/>
              <a:gd name="T3" fmla="*/ 12 h 200"/>
              <a:gd name="T4" fmla="*/ 147 w 160"/>
              <a:gd name="T5" fmla="*/ 0 h 200"/>
              <a:gd name="T6" fmla="*/ 160 w 160"/>
              <a:gd name="T7" fmla="*/ 187 h 200"/>
              <a:gd name="T8" fmla="*/ 108 w 160"/>
              <a:gd name="T9" fmla="*/ 180 h 200"/>
              <a:gd name="T10" fmla="*/ 132 w 160"/>
              <a:gd name="T11" fmla="*/ 188 h 200"/>
              <a:gd name="T12" fmla="*/ 140 w 160"/>
              <a:gd name="T13" fmla="*/ 164 h 200"/>
              <a:gd name="T14" fmla="*/ 116 w 160"/>
              <a:gd name="T15" fmla="*/ 156 h 200"/>
              <a:gd name="T16" fmla="*/ 108 w 160"/>
              <a:gd name="T17" fmla="*/ 180 h 200"/>
              <a:gd name="T18" fmla="*/ 116 w 160"/>
              <a:gd name="T19" fmla="*/ 144 h 200"/>
              <a:gd name="T20" fmla="*/ 140 w 160"/>
              <a:gd name="T21" fmla="*/ 136 h 200"/>
              <a:gd name="T22" fmla="*/ 132 w 160"/>
              <a:gd name="T23" fmla="*/ 112 h 200"/>
              <a:gd name="T24" fmla="*/ 108 w 160"/>
              <a:gd name="T25" fmla="*/ 120 h 200"/>
              <a:gd name="T26" fmla="*/ 108 w 160"/>
              <a:gd name="T27" fmla="*/ 92 h 200"/>
              <a:gd name="T28" fmla="*/ 132 w 160"/>
              <a:gd name="T29" fmla="*/ 100 h 200"/>
              <a:gd name="T30" fmla="*/ 140 w 160"/>
              <a:gd name="T31" fmla="*/ 76 h 200"/>
              <a:gd name="T32" fmla="*/ 116 w 160"/>
              <a:gd name="T33" fmla="*/ 68 h 200"/>
              <a:gd name="T34" fmla="*/ 108 w 160"/>
              <a:gd name="T35" fmla="*/ 92 h 200"/>
              <a:gd name="T36" fmla="*/ 72 w 160"/>
              <a:gd name="T37" fmla="*/ 188 h 200"/>
              <a:gd name="T38" fmla="*/ 96 w 160"/>
              <a:gd name="T39" fmla="*/ 180 h 200"/>
              <a:gd name="T40" fmla="*/ 88 w 160"/>
              <a:gd name="T41" fmla="*/ 156 h 200"/>
              <a:gd name="T42" fmla="*/ 64 w 160"/>
              <a:gd name="T43" fmla="*/ 164 h 200"/>
              <a:gd name="T44" fmla="*/ 64 w 160"/>
              <a:gd name="T45" fmla="*/ 136 h 200"/>
              <a:gd name="T46" fmla="*/ 88 w 160"/>
              <a:gd name="T47" fmla="*/ 144 h 200"/>
              <a:gd name="T48" fmla="*/ 96 w 160"/>
              <a:gd name="T49" fmla="*/ 120 h 200"/>
              <a:gd name="T50" fmla="*/ 72 w 160"/>
              <a:gd name="T51" fmla="*/ 112 h 200"/>
              <a:gd name="T52" fmla="*/ 64 w 160"/>
              <a:gd name="T53" fmla="*/ 136 h 200"/>
              <a:gd name="T54" fmla="*/ 72 w 160"/>
              <a:gd name="T55" fmla="*/ 100 h 200"/>
              <a:gd name="T56" fmla="*/ 96 w 160"/>
              <a:gd name="T57" fmla="*/ 92 h 200"/>
              <a:gd name="T58" fmla="*/ 88 w 160"/>
              <a:gd name="T59" fmla="*/ 68 h 200"/>
              <a:gd name="T60" fmla="*/ 64 w 160"/>
              <a:gd name="T61" fmla="*/ 76 h 200"/>
              <a:gd name="T62" fmla="*/ 20 w 160"/>
              <a:gd name="T63" fmla="*/ 180 h 200"/>
              <a:gd name="T64" fmla="*/ 44 w 160"/>
              <a:gd name="T65" fmla="*/ 188 h 200"/>
              <a:gd name="T66" fmla="*/ 52 w 160"/>
              <a:gd name="T67" fmla="*/ 164 h 200"/>
              <a:gd name="T68" fmla="*/ 28 w 160"/>
              <a:gd name="T69" fmla="*/ 156 h 200"/>
              <a:gd name="T70" fmla="*/ 20 w 160"/>
              <a:gd name="T71" fmla="*/ 180 h 200"/>
              <a:gd name="T72" fmla="*/ 28 w 160"/>
              <a:gd name="T73" fmla="*/ 144 h 200"/>
              <a:gd name="T74" fmla="*/ 52 w 160"/>
              <a:gd name="T75" fmla="*/ 136 h 200"/>
              <a:gd name="T76" fmla="*/ 44 w 160"/>
              <a:gd name="T77" fmla="*/ 112 h 200"/>
              <a:gd name="T78" fmla="*/ 20 w 160"/>
              <a:gd name="T79" fmla="*/ 120 h 200"/>
              <a:gd name="T80" fmla="*/ 20 w 160"/>
              <a:gd name="T81" fmla="*/ 92 h 200"/>
              <a:gd name="T82" fmla="*/ 44 w 160"/>
              <a:gd name="T83" fmla="*/ 100 h 200"/>
              <a:gd name="T84" fmla="*/ 52 w 160"/>
              <a:gd name="T85" fmla="*/ 76 h 200"/>
              <a:gd name="T86" fmla="*/ 28 w 160"/>
              <a:gd name="T87" fmla="*/ 68 h 200"/>
              <a:gd name="T88" fmla="*/ 20 w 160"/>
              <a:gd name="T89" fmla="*/ 92 h 200"/>
              <a:gd name="T90" fmla="*/ 20 w 160"/>
              <a:gd name="T91" fmla="*/ 20 h 200"/>
              <a:gd name="T92" fmla="*/ 140 w 160"/>
              <a:gd name="T93" fmla="*/ 5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0" h="200">
                <a:moveTo>
                  <a:pt x="147" y="200"/>
                </a:moveTo>
                <a:cubicBezTo>
                  <a:pt x="13" y="200"/>
                  <a:pt x="13" y="200"/>
                  <a:pt x="13" y="200"/>
                </a:cubicBezTo>
                <a:cubicBezTo>
                  <a:pt x="7" y="200"/>
                  <a:pt x="0" y="194"/>
                  <a:pt x="0" y="187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54" y="0"/>
                  <a:pt x="160" y="6"/>
                  <a:pt x="160" y="12"/>
                </a:cubicBezTo>
                <a:cubicBezTo>
                  <a:pt x="160" y="187"/>
                  <a:pt x="160" y="187"/>
                  <a:pt x="160" y="187"/>
                </a:cubicBezTo>
                <a:cubicBezTo>
                  <a:pt x="160" y="194"/>
                  <a:pt x="154" y="200"/>
                  <a:pt x="147" y="200"/>
                </a:cubicBezTo>
                <a:close/>
                <a:moveTo>
                  <a:pt x="108" y="180"/>
                </a:moveTo>
                <a:cubicBezTo>
                  <a:pt x="108" y="184"/>
                  <a:pt x="111" y="188"/>
                  <a:pt x="116" y="188"/>
                </a:cubicBezTo>
                <a:cubicBezTo>
                  <a:pt x="132" y="188"/>
                  <a:pt x="132" y="188"/>
                  <a:pt x="132" y="188"/>
                </a:cubicBezTo>
                <a:cubicBezTo>
                  <a:pt x="136" y="188"/>
                  <a:pt x="140" y="184"/>
                  <a:pt x="140" y="180"/>
                </a:cubicBezTo>
                <a:cubicBezTo>
                  <a:pt x="140" y="164"/>
                  <a:pt x="140" y="164"/>
                  <a:pt x="140" y="164"/>
                </a:cubicBezTo>
                <a:cubicBezTo>
                  <a:pt x="140" y="160"/>
                  <a:pt x="136" y="156"/>
                  <a:pt x="132" y="156"/>
                </a:cubicBezTo>
                <a:cubicBezTo>
                  <a:pt x="116" y="156"/>
                  <a:pt x="116" y="156"/>
                  <a:pt x="116" y="156"/>
                </a:cubicBezTo>
                <a:cubicBezTo>
                  <a:pt x="111" y="156"/>
                  <a:pt x="108" y="160"/>
                  <a:pt x="108" y="164"/>
                </a:cubicBezTo>
                <a:lnTo>
                  <a:pt x="108" y="180"/>
                </a:lnTo>
                <a:close/>
                <a:moveTo>
                  <a:pt x="108" y="136"/>
                </a:moveTo>
                <a:cubicBezTo>
                  <a:pt x="108" y="140"/>
                  <a:pt x="111" y="144"/>
                  <a:pt x="116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6" y="144"/>
                  <a:pt x="140" y="140"/>
                  <a:pt x="140" y="136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40" y="116"/>
                  <a:pt x="136" y="112"/>
                  <a:pt x="132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1" y="112"/>
                  <a:pt x="108" y="116"/>
                  <a:pt x="108" y="120"/>
                </a:cubicBezTo>
                <a:lnTo>
                  <a:pt x="108" y="136"/>
                </a:lnTo>
                <a:close/>
                <a:moveTo>
                  <a:pt x="108" y="92"/>
                </a:moveTo>
                <a:cubicBezTo>
                  <a:pt x="108" y="96"/>
                  <a:pt x="111" y="100"/>
                  <a:pt x="116" y="100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6" y="100"/>
                  <a:pt x="140" y="96"/>
                  <a:pt x="140" y="92"/>
                </a:cubicBezTo>
                <a:cubicBezTo>
                  <a:pt x="140" y="76"/>
                  <a:pt x="140" y="76"/>
                  <a:pt x="140" y="76"/>
                </a:cubicBezTo>
                <a:cubicBezTo>
                  <a:pt x="140" y="72"/>
                  <a:pt x="136" y="68"/>
                  <a:pt x="132" y="68"/>
                </a:cubicBezTo>
                <a:cubicBezTo>
                  <a:pt x="116" y="68"/>
                  <a:pt x="116" y="68"/>
                  <a:pt x="116" y="68"/>
                </a:cubicBezTo>
                <a:cubicBezTo>
                  <a:pt x="111" y="68"/>
                  <a:pt x="108" y="72"/>
                  <a:pt x="108" y="76"/>
                </a:cubicBezTo>
                <a:lnTo>
                  <a:pt x="108" y="92"/>
                </a:lnTo>
                <a:close/>
                <a:moveTo>
                  <a:pt x="64" y="180"/>
                </a:moveTo>
                <a:cubicBezTo>
                  <a:pt x="64" y="184"/>
                  <a:pt x="67" y="188"/>
                  <a:pt x="72" y="188"/>
                </a:cubicBezTo>
                <a:cubicBezTo>
                  <a:pt x="88" y="188"/>
                  <a:pt x="88" y="188"/>
                  <a:pt x="88" y="188"/>
                </a:cubicBezTo>
                <a:cubicBezTo>
                  <a:pt x="92" y="188"/>
                  <a:pt x="96" y="184"/>
                  <a:pt x="96" y="180"/>
                </a:cubicBezTo>
                <a:cubicBezTo>
                  <a:pt x="96" y="164"/>
                  <a:pt x="96" y="164"/>
                  <a:pt x="96" y="164"/>
                </a:cubicBezTo>
                <a:cubicBezTo>
                  <a:pt x="96" y="160"/>
                  <a:pt x="92" y="156"/>
                  <a:pt x="88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67" y="156"/>
                  <a:pt x="64" y="160"/>
                  <a:pt x="64" y="164"/>
                </a:cubicBezTo>
                <a:lnTo>
                  <a:pt x="64" y="180"/>
                </a:lnTo>
                <a:close/>
                <a:moveTo>
                  <a:pt x="64" y="136"/>
                </a:moveTo>
                <a:cubicBezTo>
                  <a:pt x="64" y="140"/>
                  <a:pt x="67" y="144"/>
                  <a:pt x="72" y="144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92" y="144"/>
                  <a:pt x="96" y="140"/>
                  <a:pt x="96" y="136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6"/>
                  <a:pt x="92" y="112"/>
                  <a:pt x="88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67" y="112"/>
                  <a:pt x="64" y="116"/>
                  <a:pt x="64" y="120"/>
                </a:cubicBezTo>
                <a:lnTo>
                  <a:pt x="64" y="136"/>
                </a:lnTo>
                <a:close/>
                <a:moveTo>
                  <a:pt x="64" y="92"/>
                </a:moveTo>
                <a:cubicBezTo>
                  <a:pt x="64" y="96"/>
                  <a:pt x="67" y="100"/>
                  <a:pt x="72" y="100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92" y="100"/>
                  <a:pt x="96" y="96"/>
                  <a:pt x="96" y="92"/>
                </a:cubicBezTo>
                <a:cubicBezTo>
                  <a:pt x="96" y="76"/>
                  <a:pt x="96" y="76"/>
                  <a:pt x="96" y="76"/>
                </a:cubicBezTo>
                <a:cubicBezTo>
                  <a:pt x="96" y="72"/>
                  <a:pt x="92" y="68"/>
                  <a:pt x="88" y="68"/>
                </a:cubicBezTo>
                <a:cubicBezTo>
                  <a:pt x="72" y="68"/>
                  <a:pt x="72" y="68"/>
                  <a:pt x="72" y="68"/>
                </a:cubicBezTo>
                <a:cubicBezTo>
                  <a:pt x="67" y="68"/>
                  <a:pt x="64" y="72"/>
                  <a:pt x="64" y="76"/>
                </a:cubicBezTo>
                <a:lnTo>
                  <a:pt x="64" y="92"/>
                </a:lnTo>
                <a:close/>
                <a:moveTo>
                  <a:pt x="20" y="180"/>
                </a:moveTo>
                <a:cubicBezTo>
                  <a:pt x="20" y="184"/>
                  <a:pt x="23" y="188"/>
                  <a:pt x="28" y="188"/>
                </a:cubicBezTo>
                <a:cubicBezTo>
                  <a:pt x="44" y="188"/>
                  <a:pt x="44" y="188"/>
                  <a:pt x="44" y="188"/>
                </a:cubicBezTo>
                <a:cubicBezTo>
                  <a:pt x="48" y="188"/>
                  <a:pt x="52" y="184"/>
                  <a:pt x="52" y="180"/>
                </a:cubicBezTo>
                <a:cubicBezTo>
                  <a:pt x="52" y="164"/>
                  <a:pt x="52" y="164"/>
                  <a:pt x="52" y="164"/>
                </a:cubicBezTo>
                <a:cubicBezTo>
                  <a:pt x="52" y="160"/>
                  <a:pt x="48" y="156"/>
                  <a:pt x="44" y="156"/>
                </a:cubicBezTo>
                <a:cubicBezTo>
                  <a:pt x="28" y="156"/>
                  <a:pt x="28" y="156"/>
                  <a:pt x="28" y="156"/>
                </a:cubicBezTo>
                <a:cubicBezTo>
                  <a:pt x="23" y="156"/>
                  <a:pt x="20" y="160"/>
                  <a:pt x="20" y="164"/>
                </a:cubicBezTo>
                <a:lnTo>
                  <a:pt x="20" y="180"/>
                </a:lnTo>
                <a:close/>
                <a:moveTo>
                  <a:pt x="20" y="136"/>
                </a:moveTo>
                <a:cubicBezTo>
                  <a:pt x="20" y="140"/>
                  <a:pt x="23" y="144"/>
                  <a:pt x="28" y="144"/>
                </a:cubicBezTo>
                <a:cubicBezTo>
                  <a:pt x="44" y="144"/>
                  <a:pt x="44" y="144"/>
                  <a:pt x="44" y="144"/>
                </a:cubicBezTo>
                <a:cubicBezTo>
                  <a:pt x="48" y="144"/>
                  <a:pt x="52" y="140"/>
                  <a:pt x="52" y="13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52" y="116"/>
                  <a:pt x="48" y="112"/>
                  <a:pt x="44" y="112"/>
                </a:cubicBezTo>
                <a:cubicBezTo>
                  <a:pt x="28" y="112"/>
                  <a:pt x="28" y="112"/>
                  <a:pt x="28" y="112"/>
                </a:cubicBezTo>
                <a:cubicBezTo>
                  <a:pt x="23" y="112"/>
                  <a:pt x="20" y="116"/>
                  <a:pt x="20" y="120"/>
                </a:cubicBezTo>
                <a:lnTo>
                  <a:pt x="20" y="136"/>
                </a:lnTo>
                <a:close/>
                <a:moveTo>
                  <a:pt x="20" y="92"/>
                </a:moveTo>
                <a:cubicBezTo>
                  <a:pt x="20" y="96"/>
                  <a:pt x="23" y="100"/>
                  <a:pt x="28" y="100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48" y="100"/>
                  <a:pt x="52" y="96"/>
                  <a:pt x="52" y="92"/>
                </a:cubicBezTo>
                <a:cubicBezTo>
                  <a:pt x="52" y="76"/>
                  <a:pt x="52" y="76"/>
                  <a:pt x="52" y="76"/>
                </a:cubicBezTo>
                <a:cubicBezTo>
                  <a:pt x="52" y="72"/>
                  <a:pt x="48" y="68"/>
                  <a:pt x="44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3" y="68"/>
                  <a:pt x="20" y="72"/>
                  <a:pt x="20" y="76"/>
                </a:cubicBezTo>
                <a:lnTo>
                  <a:pt x="20" y="92"/>
                </a:lnTo>
                <a:close/>
                <a:moveTo>
                  <a:pt x="140" y="20"/>
                </a:moveTo>
                <a:cubicBezTo>
                  <a:pt x="20" y="20"/>
                  <a:pt x="20" y="20"/>
                  <a:pt x="20" y="20"/>
                </a:cubicBezTo>
                <a:cubicBezTo>
                  <a:pt x="20" y="52"/>
                  <a:pt x="20" y="52"/>
                  <a:pt x="20" y="52"/>
                </a:cubicBezTo>
                <a:cubicBezTo>
                  <a:pt x="140" y="52"/>
                  <a:pt x="140" y="52"/>
                  <a:pt x="140" y="52"/>
                </a:cubicBezTo>
                <a:lnTo>
                  <a:pt x="140" y="20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141"/>
          <p:cNvSpPr>
            <a:spLocks noEditPoints="1"/>
          </p:cNvSpPr>
          <p:nvPr/>
        </p:nvSpPr>
        <p:spPr bwMode="auto">
          <a:xfrm>
            <a:off x="1108075" y="5378451"/>
            <a:ext cx="436563" cy="438150"/>
          </a:xfrm>
          <a:custGeom>
            <a:avLst/>
            <a:gdLst>
              <a:gd name="T0" fmla="*/ 24 w 196"/>
              <a:gd name="T1" fmla="*/ 133 h 197"/>
              <a:gd name="T2" fmla="*/ 24 w 196"/>
              <a:gd name="T3" fmla="*/ 62 h 197"/>
              <a:gd name="T4" fmla="*/ 61 w 196"/>
              <a:gd name="T5" fmla="*/ 24 h 197"/>
              <a:gd name="T6" fmla="*/ 158 w 196"/>
              <a:gd name="T7" fmla="*/ 24 h 197"/>
              <a:gd name="T8" fmla="*/ 123 w 196"/>
              <a:gd name="T9" fmla="*/ 0 h 197"/>
              <a:gd name="T10" fmla="*/ 37 w 196"/>
              <a:gd name="T11" fmla="*/ 0 h 197"/>
              <a:gd name="T12" fmla="*/ 0 w 196"/>
              <a:gd name="T13" fmla="*/ 37 h 197"/>
              <a:gd name="T14" fmla="*/ 0 w 196"/>
              <a:gd name="T15" fmla="*/ 99 h 197"/>
              <a:gd name="T16" fmla="*/ 24 w 196"/>
              <a:gd name="T17" fmla="*/ 133 h 197"/>
              <a:gd name="T18" fmla="*/ 36 w 196"/>
              <a:gd name="T19" fmla="*/ 74 h 197"/>
              <a:gd name="T20" fmla="*/ 36 w 196"/>
              <a:gd name="T21" fmla="*/ 123 h 197"/>
              <a:gd name="T22" fmla="*/ 74 w 196"/>
              <a:gd name="T23" fmla="*/ 160 h 197"/>
              <a:gd name="T24" fmla="*/ 111 w 196"/>
              <a:gd name="T25" fmla="*/ 160 h 197"/>
              <a:gd name="T26" fmla="*/ 135 w 196"/>
              <a:gd name="T27" fmla="*/ 197 h 197"/>
              <a:gd name="T28" fmla="*/ 160 w 196"/>
              <a:gd name="T29" fmla="*/ 160 h 197"/>
              <a:gd name="T30" fmla="*/ 196 w 196"/>
              <a:gd name="T31" fmla="*/ 123 h 197"/>
              <a:gd name="T32" fmla="*/ 196 w 196"/>
              <a:gd name="T33" fmla="*/ 74 h 197"/>
              <a:gd name="T34" fmla="*/ 160 w 196"/>
              <a:gd name="T35" fmla="*/ 37 h 197"/>
              <a:gd name="T36" fmla="*/ 74 w 196"/>
              <a:gd name="T37" fmla="*/ 37 h 197"/>
              <a:gd name="T38" fmla="*/ 36 w 196"/>
              <a:gd name="T39" fmla="*/ 74 h 197"/>
              <a:gd name="T40" fmla="*/ 172 w 196"/>
              <a:gd name="T41" fmla="*/ 72 h 197"/>
              <a:gd name="T42" fmla="*/ 172 w 196"/>
              <a:gd name="T43" fmla="*/ 123 h 197"/>
              <a:gd name="T44" fmla="*/ 159 w 196"/>
              <a:gd name="T45" fmla="*/ 136 h 197"/>
              <a:gd name="T46" fmla="*/ 152 w 196"/>
              <a:gd name="T47" fmla="*/ 136 h 197"/>
              <a:gd name="T48" fmla="*/ 135 w 196"/>
              <a:gd name="T49" fmla="*/ 160 h 197"/>
              <a:gd name="T50" fmla="*/ 119 w 196"/>
              <a:gd name="T51" fmla="*/ 136 h 197"/>
              <a:gd name="T52" fmla="*/ 74 w 196"/>
              <a:gd name="T53" fmla="*/ 136 h 197"/>
              <a:gd name="T54" fmla="*/ 60 w 196"/>
              <a:gd name="T55" fmla="*/ 123 h 197"/>
              <a:gd name="T56" fmla="*/ 60 w 196"/>
              <a:gd name="T57" fmla="*/ 72 h 197"/>
              <a:gd name="T58" fmla="*/ 74 w 196"/>
              <a:gd name="T59" fmla="*/ 60 h 197"/>
              <a:gd name="T60" fmla="*/ 159 w 196"/>
              <a:gd name="T61" fmla="*/ 60 h 197"/>
              <a:gd name="T62" fmla="*/ 172 w 196"/>
              <a:gd name="T63" fmla="*/ 72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6" h="197">
                <a:moveTo>
                  <a:pt x="24" y="133"/>
                </a:moveTo>
                <a:cubicBezTo>
                  <a:pt x="24" y="62"/>
                  <a:pt x="24" y="62"/>
                  <a:pt x="24" y="62"/>
                </a:cubicBezTo>
                <a:cubicBezTo>
                  <a:pt x="24" y="41"/>
                  <a:pt x="41" y="24"/>
                  <a:pt x="61" y="24"/>
                </a:cubicBezTo>
                <a:cubicBezTo>
                  <a:pt x="158" y="24"/>
                  <a:pt x="158" y="24"/>
                  <a:pt x="158" y="24"/>
                </a:cubicBezTo>
                <a:cubicBezTo>
                  <a:pt x="153" y="10"/>
                  <a:pt x="139" y="0"/>
                  <a:pt x="12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15"/>
                  <a:pt x="9" y="128"/>
                  <a:pt x="24" y="133"/>
                </a:cubicBezTo>
                <a:close/>
                <a:moveTo>
                  <a:pt x="36" y="74"/>
                </a:moveTo>
                <a:cubicBezTo>
                  <a:pt x="36" y="123"/>
                  <a:pt x="36" y="123"/>
                  <a:pt x="36" y="123"/>
                </a:cubicBezTo>
                <a:cubicBezTo>
                  <a:pt x="36" y="144"/>
                  <a:pt x="53" y="160"/>
                  <a:pt x="74" y="160"/>
                </a:cubicBezTo>
                <a:cubicBezTo>
                  <a:pt x="111" y="160"/>
                  <a:pt x="111" y="160"/>
                  <a:pt x="111" y="160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80" y="160"/>
                  <a:pt x="196" y="144"/>
                  <a:pt x="196" y="123"/>
                </a:cubicBezTo>
                <a:cubicBezTo>
                  <a:pt x="196" y="74"/>
                  <a:pt x="196" y="74"/>
                  <a:pt x="196" y="74"/>
                </a:cubicBezTo>
                <a:cubicBezTo>
                  <a:pt x="196" y="54"/>
                  <a:pt x="180" y="37"/>
                  <a:pt x="160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53" y="37"/>
                  <a:pt x="36" y="54"/>
                  <a:pt x="36" y="74"/>
                </a:cubicBezTo>
                <a:close/>
                <a:moveTo>
                  <a:pt x="172" y="72"/>
                </a:moveTo>
                <a:cubicBezTo>
                  <a:pt x="172" y="123"/>
                  <a:pt x="172" y="123"/>
                  <a:pt x="172" y="123"/>
                </a:cubicBezTo>
                <a:cubicBezTo>
                  <a:pt x="172" y="130"/>
                  <a:pt x="166" y="136"/>
                  <a:pt x="159" y="136"/>
                </a:cubicBezTo>
                <a:cubicBezTo>
                  <a:pt x="152" y="136"/>
                  <a:pt x="152" y="136"/>
                  <a:pt x="152" y="136"/>
                </a:cubicBezTo>
                <a:cubicBezTo>
                  <a:pt x="135" y="160"/>
                  <a:pt x="135" y="160"/>
                  <a:pt x="135" y="160"/>
                </a:cubicBezTo>
                <a:cubicBezTo>
                  <a:pt x="119" y="136"/>
                  <a:pt x="119" y="136"/>
                  <a:pt x="119" y="136"/>
                </a:cubicBezTo>
                <a:cubicBezTo>
                  <a:pt x="74" y="136"/>
                  <a:pt x="74" y="136"/>
                  <a:pt x="74" y="136"/>
                </a:cubicBezTo>
                <a:cubicBezTo>
                  <a:pt x="67" y="136"/>
                  <a:pt x="60" y="130"/>
                  <a:pt x="60" y="123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66"/>
                  <a:pt x="67" y="60"/>
                  <a:pt x="74" y="60"/>
                </a:cubicBezTo>
                <a:cubicBezTo>
                  <a:pt x="159" y="60"/>
                  <a:pt x="159" y="60"/>
                  <a:pt x="159" y="60"/>
                </a:cubicBezTo>
                <a:cubicBezTo>
                  <a:pt x="166" y="60"/>
                  <a:pt x="172" y="66"/>
                  <a:pt x="172" y="72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142"/>
          <p:cNvSpPr>
            <a:spLocks noEditPoints="1"/>
          </p:cNvSpPr>
          <p:nvPr/>
        </p:nvSpPr>
        <p:spPr bwMode="auto">
          <a:xfrm>
            <a:off x="1706563" y="5375276"/>
            <a:ext cx="320675" cy="446088"/>
          </a:xfrm>
          <a:custGeom>
            <a:avLst/>
            <a:gdLst>
              <a:gd name="T0" fmla="*/ 140 w 144"/>
              <a:gd name="T1" fmla="*/ 184 h 200"/>
              <a:gd name="T2" fmla="*/ 144 w 144"/>
              <a:gd name="T3" fmla="*/ 188 h 200"/>
              <a:gd name="T4" fmla="*/ 144 w 144"/>
              <a:gd name="T5" fmla="*/ 200 h 200"/>
              <a:gd name="T6" fmla="*/ 0 w 144"/>
              <a:gd name="T7" fmla="*/ 200 h 200"/>
              <a:gd name="T8" fmla="*/ 0 w 144"/>
              <a:gd name="T9" fmla="*/ 188 h 200"/>
              <a:gd name="T10" fmla="*/ 4 w 144"/>
              <a:gd name="T11" fmla="*/ 184 h 200"/>
              <a:gd name="T12" fmla="*/ 16 w 144"/>
              <a:gd name="T13" fmla="*/ 184 h 200"/>
              <a:gd name="T14" fmla="*/ 49 w 144"/>
              <a:gd name="T15" fmla="*/ 100 h 200"/>
              <a:gd name="T16" fmla="*/ 16 w 144"/>
              <a:gd name="T17" fmla="*/ 16 h 200"/>
              <a:gd name="T18" fmla="*/ 4 w 144"/>
              <a:gd name="T19" fmla="*/ 16 h 200"/>
              <a:gd name="T20" fmla="*/ 0 w 144"/>
              <a:gd name="T21" fmla="*/ 12 h 200"/>
              <a:gd name="T22" fmla="*/ 0 w 144"/>
              <a:gd name="T23" fmla="*/ 0 h 200"/>
              <a:gd name="T24" fmla="*/ 144 w 144"/>
              <a:gd name="T25" fmla="*/ 0 h 200"/>
              <a:gd name="T26" fmla="*/ 144 w 144"/>
              <a:gd name="T27" fmla="*/ 12 h 200"/>
              <a:gd name="T28" fmla="*/ 140 w 144"/>
              <a:gd name="T29" fmla="*/ 16 h 200"/>
              <a:gd name="T30" fmla="*/ 126 w 144"/>
              <a:gd name="T31" fmla="*/ 16 h 200"/>
              <a:gd name="T32" fmla="*/ 93 w 144"/>
              <a:gd name="T33" fmla="*/ 100 h 200"/>
              <a:gd name="T34" fmla="*/ 126 w 144"/>
              <a:gd name="T35" fmla="*/ 184 h 200"/>
              <a:gd name="T36" fmla="*/ 140 w 144"/>
              <a:gd name="T37" fmla="*/ 184 h 200"/>
              <a:gd name="T38" fmla="*/ 83 w 144"/>
              <a:gd name="T39" fmla="*/ 100 h 200"/>
              <a:gd name="T40" fmla="*/ 116 w 144"/>
              <a:gd name="T41" fmla="*/ 16 h 200"/>
              <a:gd name="T42" fmla="*/ 26 w 144"/>
              <a:gd name="T43" fmla="*/ 16 h 200"/>
              <a:gd name="T44" fmla="*/ 60 w 144"/>
              <a:gd name="T45" fmla="*/ 100 h 200"/>
              <a:gd name="T46" fmla="*/ 27 w 144"/>
              <a:gd name="T47" fmla="*/ 184 h 200"/>
              <a:gd name="T48" fmla="*/ 32 w 144"/>
              <a:gd name="T49" fmla="*/ 184 h 200"/>
              <a:gd name="T50" fmla="*/ 46 w 144"/>
              <a:gd name="T51" fmla="*/ 171 h 200"/>
              <a:gd name="T52" fmla="*/ 55 w 144"/>
              <a:gd name="T53" fmla="*/ 166 h 200"/>
              <a:gd name="T54" fmla="*/ 67 w 144"/>
              <a:gd name="T55" fmla="*/ 160 h 200"/>
              <a:gd name="T56" fmla="*/ 71 w 144"/>
              <a:gd name="T57" fmla="*/ 152 h 200"/>
              <a:gd name="T58" fmla="*/ 75 w 144"/>
              <a:gd name="T59" fmla="*/ 160 h 200"/>
              <a:gd name="T60" fmla="*/ 86 w 144"/>
              <a:gd name="T61" fmla="*/ 166 h 200"/>
              <a:gd name="T62" fmla="*/ 96 w 144"/>
              <a:gd name="T63" fmla="*/ 171 h 200"/>
              <a:gd name="T64" fmla="*/ 109 w 144"/>
              <a:gd name="T65" fmla="*/ 184 h 200"/>
              <a:gd name="T66" fmla="*/ 116 w 144"/>
              <a:gd name="T67" fmla="*/ 184 h 200"/>
              <a:gd name="T68" fmla="*/ 83 w 144"/>
              <a:gd name="T69" fmla="*/ 100 h 200"/>
              <a:gd name="T70" fmla="*/ 75 w 144"/>
              <a:gd name="T71" fmla="*/ 89 h 200"/>
              <a:gd name="T72" fmla="*/ 73 w 144"/>
              <a:gd name="T73" fmla="*/ 99 h 200"/>
              <a:gd name="T74" fmla="*/ 72 w 144"/>
              <a:gd name="T75" fmla="*/ 106 h 200"/>
              <a:gd name="T76" fmla="*/ 71 w 144"/>
              <a:gd name="T77" fmla="*/ 99 h 200"/>
              <a:gd name="T78" fmla="*/ 68 w 144"/>
              <a:gd name="T79" fmla="*/ 89 h 200"/>
              <a:gd name="T80" fmla="*/ 61 w 144"/>
              <a:gd name="T81" fmla="*/ 79 h 200"/>
              <a:gd name="T82" fmla="*/ 52 w 144"/>
              <a:gd name="T83" fmla="*/ 69 h 200"/>
              <a:gd name="T84" fmla="*/ 39 w 144"/>
              <a:gd name="T85" fmla="*/ 55 h 200"/>
              <a:gd name="T86" fmla="*/ 72 w 144"/>
              <a:gd name="T87" fmla="*/ 65 h 200"/>
              <a:gd name="T88" fmla="*/ 104 w 144"/>
              <a:gd name="T89" fmla="*/ 55 h 200"/>
              <a:gd name="T90" fmla="*/ 92 w 144"/>
              <a:gd name="T91" fmla="*/ 69 h 200"/>
              <a:gd name="T92" fmla="*/ 83 w 144"/>
              <a:gd name="T93" fmla="*/ 79 h 200"/>
              <a:gd name="T94" fmla="*/ 75 w 144"/>
              <a:gd name="T95" fmla="*/ 8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4" h="200">
                <a:moveTo>
                  <a:pt x="140" y="184"/>
                </a:moveTo>
                <a:cubicBezTo>
                  <a:pt x="142" y="184"/>
                  <a:pt x="144" y="186"/>
                  <a:pt x="144" y="188"/>
                </a:cubicBezTo>
                <a:cubicBezTo>
                  <a:pt x="144" y="190"/>
                  <a:pt x="144" y="200"/>
                  <a:pt x="144" y="200"/>
                </a:cubicBezTo>
                <a:cubicBezTo>
                  <a:pt x="0" y="200"/>
                  <a:pt x="0" y="200"/>
                  <a:pt x="0" y="200"/>
                </a:cubicBezTo>
                <a:cubicBezTo>
                  <a:pt x="0" y="200"/>
                  <a:pt x="0" y="190"/>
                  <a:pt x="0" y="188"/>
                </a:cubicBezTo>
                <a:cubicBezTo>
                  <a:pt x="0" y="186"/>
                  <a:pt x="2" y="184"/>
                  <a:pt x="4" y="184"/>
                </a:cubicBezTo>
                <a:cubicBezTo>
                  <a:pt x="16" y="184"/>
                  <a:pt x="16" y="184"/>
                  <a:pt x="16" y="184"/>
                </a:cubicBezTo>
                <a:cubicBezTo>
                  <a:pt x="17" y="135"/>
                  <a:pt x="49" y="120"/>
                  <a:pt x="49" y="100"/>
                </a:cubicBezTo>
                <a:cubicBezTo>
                  <a:pt x="49" y="80"/>
                  <a:pt x="16" y="79"/>
                  <a:pt x="16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2" y="16"/>
                  <a:pt x="0" y="14"/>
                  <a:pt x="0" y="12"/>
                </a:cubicBezTo>
                <a:cubicBezTo>
                  <a:pt x="0" y="10"/>
                  <a:pt x="0" y="0"/>
                  <a:pt x="0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44" y="0"/>
                  <a:pt x="144" y="10"/>
                  <a:pt x="144" y="12"/>
                </a:cubicBezTo>
                <a:cubicBezTo>
                  <a:pt x="144" y="14"/>
                  <a:pt x="142" y="16"/>
                  <a:pt x="140" y="16"/>
                </a:cubicBezTo>
                <a:cubicBezTo>
                  <a:pt x="126" y="16"/>
                  <a:pt x="126" y="16"/>
                  <a:pt x="126" y="16"/>
                </a:cubicBezTo>
                <a:cubicBezTo>
                  <a:pt x="126" y="79"/>
                  <a:pt x="93" y="80"/>
                  <a:pt x="93" y="100"/>
                </a:cubicBezTo>
                <a:cubicBezTo>
                  <a:pt x="93" y="120"/>
                  <a:pt x="125" y="135"/>
                  <a:pt x="126" y="184"/>
                </a:cubicBezTo>
                <a:lnTo>
                  <a:pt x="140" y="184"/>
                </a:lnTo>
                <a:close/>
                <a:moveTo>
                  <a:pt x="83" y="100"/>
                </a:moveTo>
                <a:cubicBezTo>
                  <a:pt x="83" y="80"/>
                  <a:pt x="115" y="79"/>
                  <a:pt x="11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79"/>
                  <a:pt x="60" y="80"/>
                  <a:pt x="60" y="100"/>
                </a:cubicBezTo>
                <a:cubicBezTo>
                  <a:pt x="60" y="119"/>
                  <a:pt x="27" y="134"/>
                  <a:pt x="27" y="184"/>
                </a:cubicBezTo>
                <a:cubicBezTo>
                  <a:pt x="32" y="184"/>
                  <a:pt x="32" y="184"/>
                  <a:pt x="32" y="184"/>
                </a:cubicBezTo>
                <a:cubicBezTo>
                  <a:pt x="34" y="180"/>
                  <a:pt x="38" y="175"/>
                  <a:pt x="46" y="171"/>
                </a:cubicBezTo>
                <a:cubicBezTo>
                  <a:pt x="55" y="166"/>
                  <a:pt x="55" y="166"/>
                  <a:pt x="55" y="166"/>
                </a:cubicBezTo>
                <a:cubicBezTo>
                  <a:pt x="62" y="163"/>
                  <a:pt x="65" y="161"/>
                  <a:pt x="67" y="160"/>
                </a:cubicBezTo>
                <a:cubicBezTo>
                  <a:pt x="68" y="159"/>
                  <a:pt x="69" y="156"/>
                  <a:pt x="71" y="152"/>
                </a:cubicBezTo>
                <a:cubicBezTo>
                  <a:pt x="72" y="156"/>
                  <a:pt x="74" y="159"/>
                  <a:pt x="75" y="160"/>
                </a:cubicBezTo>
                <a:cubicBezTo>
                  <a:pt x="76" y="161"/>
                  <a:pt x="80" y="163"/>
                  <a:pt x="86" y="166"/>
                </a:cubicBezTo>
                <a:cubicBezTo>
                  <a:pt x="96" y="171"/>
                  <a:pt x="96" y="171"/>
                  <a:pt x="96" y="171"/>
                </a:cubicBezTo>
                <a:cubicBezTo>
                  <a:pt x="103" y="175"/>
                  <a:pt x="108" y="180"/>
                  <a:pt x="109" y="184"/>
                </a:cubicBezTo>
                <a:cubicBezTo>
                  <a:pt x="116" y="184"/>
                  <a:pt x="116" y="184"/>
                  <a:pt x="116" y="184"/>
                </a:cubicBezTo>
                <a:cubicBezTo>
                  <a:pt x="115" y="134"/>
                  <a:pt x="83" y="119"/>
                  <a:pt x="83" y="100"/>
                </a:cubicBezTo>
                <a:close/>
                <a:moveTo>
                  <a:pt x="75" y="89"/>
                </a:moveTo>
                <a:cubicBezTo>
                  <a:pt x="74" y="91"/>
                  <a:pt x="73" y="94"/>
                  <a:pt x="73" y="99"/>
                </a:cubicBezTo>
                <a:cubicBezTo>
                  <a:pt x="73" y="100"/>
                  <a:pt x="72" y="103"/>
                  <a:pt x="72" y="106"/>
                </a:cubicBezTo>
                <a:cubicBezTo>
                  <a:pt x="71" y="103"/>
                  <a:pt x="71" y="100"/>
                  <a:pt x="71" y="99"/>
                </a:cubicBezTo>
                <a:cubicBezTo>
                  <a:pt x="70" y="94"/>
                  <a:pt x="69" y="91"/>
                  <a:pt x="68" y="89"/>
                </a:cubicBezTo>
                <a:cubicBezTo>
                  <a:pt x="68" y="87"/>
                  <a:pt x="65" y="84"/>
                  <a:pt x="61" y="79"/>
                </a:cubicBezTo>
                <a:cubicBezTo>
                  <a:pt x="52" y="69"/>
                  <a:pt x="52" y="69"/>
                  <a:pt x="52" y="69"/>
                </a:cubicBezTo>
                <a:cubicBezTo>
                  <a:pt x="45" y="63"/>
                  <a:pt x="41" y="58"/>
                  <a:pt x="39" y="55"/>
                </a:cubicBezTo>
                <a:cubicBezTo>
                  <a:pt x="50" y="62"/>
                  <a:pt x="61" y="65"/>
                  <a:pt x="72" y="65"/>
                </a:cubicBezTo>
                <a:cubicBezTo>
                  <a:pt x="82" y="65"/>
                  <a:pt x="93" y="62"/>
                  <a:pt x="104" y="55"/>
                </a:cubicBezTo>
                <a:cubicBezTo>
                  <a:pt x="102" y="58"/>
                  <a:pt x="98" y="63"/>
                  <a:pt x="92" y="69"/>
                </a:cubicBezTo>
                <a:cubicBezTo>
                  <a:pt x="83" y="79"/>
                  <a:pt x="83" y="79"/>
                  <a:pt x="83" y="79"/>
                </a:cubicBezTo>
                <a:cubicBezTo>
                  <a:pt x="78" y="84"/>
                  <a:pt x="76" y="87"/>
                  <a:pt x="75" y="89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143"/>
          <p:cNvSpPr>
            <a:spLocks noEditPoints="1"/>
          </p:cNvSpPr>
          <p:nvPr/>
        </p:nvSpPr>
        <p:spPr bwMode="auto">
          <a:xfrm>
            <a:off x="2171700" y="5381626"/>
            <a:ext cx="441325" cy="398463"/>
          </a:xfrm>
          <a:custGeom>
            <a:avLst/>
            <a:gdLst>
              <a:gd name="T0" fmla="*/ 180 w 198"/>
              <a:gd name="T1" fmla="*/ 73 h 179"/>
              <a:gd name="T2" fmla="*/ 18 w 198"/>
              <a:gd name="T3" fmla="*/ 73 h 179"/>
              <a:gd name="T4" fmla="*/ 0 w 198"/>
              <a:gd name="T5" fmla="*/ 55 h 179"/>
              <a:gd name="T6" fmla="*/ 198 w 198"/>
              <a:gd name="T7" fmla="*/ 55 h 179"/>
              <a:gd name="T8" fmla="*/ 180 w 198"/>
              <a:gd name="T9" fmla="*/ 73 h 179"/>
              <a:gd name="T10" fmla="*/ 171 w 198"/>
              <a:gd name="T11" fmla="*/ 82 h 179"/>
              <a:gd name="T12" fmla="*/ 153 w 198"/>
              <a:gd name="T13" fmla="*/ 100 h 179"/>
              <a:gd name="T14" fmla="*/ 45 w 198"/>
              <a:gd name="T15" fmla="*/ 100 h 179"/>
              <a:gd name="T16" fmla="*/ 27 w 198"/>
              <a:gd name="T17" fmla="*/ 82 h 179"/>
              <a:gd name="T18" fmla="*/ 171 w 198"/>
              <a:gd name="T19" fmla="*/ 82 h 179"/>
              <a:gd name="T20" fmla="*/ 144 w 198"/>
              <a:gd name="T21" fmla="*/ 109 h 179"/>
              <a:gd name="T22" fmla="*/ 126 w 198"/>
              <a:gd name="T23" fmla="*/ 127 h 179"/>
              <a:gd name="T24" fmla="*/ 72 w 198"/>
              <a:gd name="T25" fmla="*/ 127 h 179"/>
              <a:gd name="T26" fmla="*/ 54 w 198"/>
              <a:gd name="T27" fmla="*/ 109 h 179"/>
              <a:gd name="T28" fmla="*/ 144 w 198"/>
              <a:gd name="T29" fmla="*/ 109 h 179"/>
              <a:gd name="T30" fmla="*/ 99 w 198"/>
              <a:gd name="T31" fmla="*/ 129 h 179"/>
              <a:gd name="T32" fmla="*/ 124 w 198"/>
              <a:gd name="T33" fmla="*/ 154 h 179"/>
              <a:gd name="T34" fmla="*/ 99 w 198"/>
              <a:gd name="T35" fmla="*/ 179 h 179"/>
              <a:gd name="T36" fmla="*/ 73 w 198"/>
              <a:gd name="T37" fmla="*/ 154 h 179"/>
              <a:gd name="T38" fmla="*/ 99 w 198"/>
              <a:gd name="T39" fmla="*/ 129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98" h="179">
                <a:moveTo>
                  <a:pt x="180" y="73"/>
                </a:moveTo>
                <a:cubicBezTo>
                  <a:pt x="135" y="28"/>
                  <a:pt x="63" y="28"/>
                  <a:pt x="18" y="73"/>
                </a:cubicBezTo>
                <a:cubicBezTo>
                  <a:pt x="0" y="55"/>
                  <a:pt x="0" y="55"/>
                  <a:pt x="0" y="55"/>
                </a:cubicBezTo>
                <a:cubicBezTo>
                  <a:pt x="55" y="0"/>
                  <a:pt x="143" y="0"/>
                  <a:pt x="198" y="55"/>
                </a:cubicBezTo>
                <a:lnTo>
                  <a:pt x="180" y="73"/>
                </a:lnTo>
                <a:close/>
                <a:moveTo>
                  <a:pt x="171" y="82"/>
                </a:moveTo>
                <a:cubicBezTo>
                  <a:pt x="153" y="100"/>
                  <a:pt x="153" y="100"/>
                  <a:pt x="153" y="100"/>
                </a:cubicBezTo>
                <a:cubicBezTo>
                  <a:pt x="123" y="70"/>
                  <a:pt x="75" y="70"/>
                  <a:pt x="45" y="100"/>
                </a:cubicBezTo>
                <a:cubicBezTo>
                  <a:pt x="27" y="82"/>
                  <a:pt x="27" y="82"/>
                  <a:pt x="27" y="82"/>
                </a:cubicBezTo>
                <a:cubicBezTo>
                  <a:pt x="67" y="42"/>
                  <a:pt x="131" y="42"/>
                  <a:pt x="171" y="82"/>
                </a:cubicBezTo>
                <a:close/>
                <a:moveTo>
                  <a:pt x="144" y="109"/>
                </a:moveTo>
                <a:cubicBezTo>
                  <a:pt x="126" y="127"/>
                  <a:pt x="126" y="127"/>
                  <a:pt x="126" y="127"/>
                </a:cubicBezTo>
                <a:cubicBezTo>
                  <a:pt x="111" y="112"/>
                  <a:pt x="87" y="112"/>
                  <a:pt x="72" y="127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79" y="84"/>
                  <a:pt x="119" y="84"/>
                  <a:pt x="144" y="109"/>
                </a:cubicBezTo>
                <a:close/>
                <a:moveTo>
                  <a:pt x="99" y="129"/>
                </a:moveTo>
                <a:cubicBezTo>
                  <a:pt x="113" y="129"/>
                  <a:pt x="124" y="140"/>
                  <a:pt x="124" y="154"/>
                </a:cubicBezTo>
                <a:cubicBezTo>
                  <a:pt x="124" y="168"/>
                  <a:pt x="113" y="179"/>
                  <a:pt x="99" y="179"/>
                </a:cubicBezTo>
                <a:cubicBezTo>
                  <a:pt x="85" y="179"/>
                  <a:pt x="73" y="168"/>
                  <a:pt x="73" y="154"/>
                </a:cubicBezTo>
                <a:cubicBezTo>
                  <a:pt x="73" y="140"/>
                  <a:pt x="85" y="129"/>
                  <a:pt x="99" y="129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144"/>
          <p:cNvSpPr>
            <a:spLocks noEditPoints="1"/>
          </p:cNvSpPr>
          <p:nvPr/>
        </p:nvSpPr>
        <p:spPr bwMode="auto">
          <a:xfrm>
            <a:off x="2735263" y="5373688"/>
            <a:ext cx="444500" cy="442913"/>
          </a:xfrm>
          <a:custGeom>
            <a:avLst/>
            <a:gdLst>
              <a:gd name="T0" fmla="*/ 200 w 200"/>
              <a:gd name="T1" fmla="*/ 99 h 199"/>
              <a:gd name="T2" fmla="*/ 100 w 200"/>
              <a:gd name="T3" fmla="*/ 0 h 199"/>
              <a:gd name="T4" fmla="*/ 0 w 200"/>
              <a:gd name="T5" fmla="*/ 99 h 199"/>
              <a:gd name="T6" fmla="*/ 100 w 200"/>
              <a:gd name="T7" fmla="*/ 199 h 199"/>
              <a:gd name="T8" fmla="*/ 112 w 200"/>
              <a:gd name="T9" fmla="*/ 199 h 199"/>
              <a:gd name="T10" fmla="*/ 125 w 200"/>
              <a:gd name="T11" fmla="*/ 187 h 199"/>
              <a:gd name="T12" fmla="*/ 112 w 200"/>
              <a:gd name="T13" fmla="*/ 174 h 199"/>
              <a:gd name="T14" fmla="*/ 100 w 200"/>
              <a:gd name="T15" fmla="*/ 174 h 199"/>
              <a:gd name="T16" fmla="*/ 25 w 200"/>
              <a:gd name="T17" fmla="*/ 99 h 199"/>
              <a:gd name="T18" fmla="*/ 100 w 200"/>
              <a:gd name="T19" fmla="*/ 25 h 199"/>
              <a:gd name="T20" fmla="*/ 176 w 200"/>
              <a:gd name="T21" fmla="*/ 99 h 199"/>
              <a:gd name="T22" fmla="*/ 176 w 200"/>
              <a:gd name="T23" fmla="*/ 137 h 199"/>
              <a:gd name="T24" fmla="*/ 162 w 200"/>
              <a:gd name="T25" fmla="*/ 149 h 199"/>
              <a:gd name="T26" fmla="*/ 148 w 200"/>
              <a:gd name="T27" fmla="*/ 137 h 199"/>
              <a:gd name="T28" fmla="*/ 148 w 200"/>
              <a:gd name="T29" fmla="*/ 99 h 199"/>
              <a:gd name="T30" fmla="*/ 100 w 200"/>
              <a:gd name="T31" fmla="*/ 49 h 199"/>
              <a:gd name="T32" fmla="*/ 50 w 200"/>
              <a:gd name="T33" fmla="*/ 99 h 199"/>
              <a:gd name="T34" fmla="*/ 100 w 200"/>
              <a:gd name="T35" fmla="*/ 149 h 199"/>
              <a:gd name="T36" fmla="*/ 125 w 200"/>
              <a:gd name="T37" fmla="*/ 142 h 199"/>
              <a:gd name="T38" fmla="*/ 162 w 200"/>
              <a:gd name="T39" fmla="*/ 174 h 199"/>
              <a:gd name="T40" fmla="*/ 200 w 200"/>
              <a:gd name="T41" fmla="*/ 137 h 199"/>
              <a:gd name="T42" fmla="*/ 200 w 200"/>
              <a:gd name="T43" fmla="*/ 99 h 199"/>
              <a:gd name="T44" fmla="*/ 100 w 200"/>
              <a:gd name="T45" fmla="*/ 124 h 199"/>
              <a:gd name="T46" fmla="*/ 75 w 200"/>
              <a:gd name="T47" fmla="*/ 99 h 199"/>
              <a:gd name="T48" fmla="*/ 100 w 200"/>
              <a:gd name="T49" fmla="*/ 74 h 199"/>
              <a:gd name="T50" fmla="*/ 125 w 200"/>
              <a:gd name="T51" fmla="*/ 99 h 199"/>
              <a:gd name="T52" fmla="*/ 100 w 200"/>
              <a:gd name="T53" fmla="*/ 124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00" h="199">
                <a:moveTo>
                  <a:pt x="200" y="99"/>
                </a:moveTo>
                <a:cubicBezTo>
                  <a:pt x="200" y="44"/>
                  <a:pt x="155" y="0"/>
                  <a:pt x="100" y="0"/>
                </a:cubicBezTo>
                <a:cubicBezTo>
                  <a:pt x="45" y="0"/>
                  <a:pt x="0" y="44"/>
                  <a:pt x="0" y="99"/>
                </a:cubicBezTo>
                <a:cubicBezTo>
                  <a:pt x="0" y="154"/>
                  <a:pt x="45" y="199"/>
                  <a:pt x="100" y="199"/>
                </a:cubicBezTo>
                <a:cubicBezTo>
                  <a:pt x="112" y="199"/>
                  <a:pt x="112" y="199"/>
                  <a:pt x="112" y="199"/>
                </a:cubicBezTo>
                <a:cubicBezTo>
                  <a:pt x="119" y="199"/>
                  <a:pt x="125" y="193"/>
                  <a:pt x="125" y="187"/>
                </a:cubicBezTo>
                <a:cubicBezTo>
                  <a:pt x="125" y="180"/>
                  <a:pt x="119" y="174"/>
                  <a:pt x="112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59" y="174"/>
                  <a:pt x="25" y="141"/>
                  <a:pt x="25" y="99"/>
                </a:cubicBezTo>
                <a:cubicBezTo>
                  <a:pt x="25" y="58"/>
                  <a:pt x="59" y="25"/>
                  <a:pt x="100" y="25"/>
                </a:cubicBezTo>
                <a:cubicBezTo>
                  <a:pt x="141" y="25"/>
                  <a:pt x="176" y="58"/>
                  <a:pt x="176" y="99"/>
                </a:cubicBezTo>
                <a:cubicBezTo>
                  <a:pt x="176" y="137"/>
                  <a:pt x="176" y="137"/>
                  <a:pt x="176" y="137"/>
                </a:cubicBezTo>
                <a:cubicBezTo>
                  <a:pt x="176" y="144"/>
                  <a:pt x="169" y="149"/>
                  <a:pt x="162" y="149"/>
                </a:cubicBezTo>
                <a:cubicBezTo>
                  <a:pt x="155" y="149"/>
                  <a:pt x="148" y="144"/>
                  <a:pt x="148" y="137"/>
                </a:cubicBezTo>
                <a:cubicBezTo>
                  <a:pt x="148" y="99"/>
                  <a:pt x="148" y="99"/>
                  <a:pt x="148" y="99"/>
                </a:cubicBezTo>
                <a:cubicBezTo>
                  <a:pt x="148" y="72"/>
                  <a:pt x="127" y="49"/>
                  <a:pt x="100" y="49"/>
                </a:cubicBezTo>
                <a:cubicBezTo>
                  <a:pt x="72" y="49"/>
                  <a:pt x="50" y="72"/>
                  <a:pt x="50" y="99"/>
                </a:cubicBezTo>
                <a:cubicBezTo>
                  <a:pt x="50" y="127"/>
                  <a:pt x="72" y="149"/>
                  <a:pt x="100" y="149"/>
                </a:cubicBezTo>
                <a:cubicBezTo>
                  <a:pt x="109" y="149"/>
                  <a:pt x="118" y="146"/>
                  <a:pt x="125" y="142"/>
                </a:cubicBezTo>
                <a:cubicBezTo>
                  <a:pt x="128" y="160"/>
                  <a:pt x="143" y="174"/>
                  <a:pt x="162" y="174"/>
                </a:cubicBezTo>
                <a:cubicBezTo>
                  <a:pt x="183" y="174"/>
                  <a:pt x="200" y="157"/>
                  <a:pt x="200" y="137"/>
                </a:cubicBezTo>
                <a:lnTo>
                  <a:pt x="200" y="99"/>
                </a:lnTo>
                <a:close/>
                <a:moveTo>
                  <a:pt x="100" y="124"/>
                </a:moveTo>
                <a:cubicBezTo>
                  <a:pt x="86" y="124"/>
                  <a:pt x="75" y="113"/>
                  <a:pt x="75" y="99"/>
                </a:cubicBezTo>
                <a:cubicBezTo>
                  <a:pt x="75" y="86"/>
                  <a:pt x="86" y="74"/>
                  <a:pt x="100" y="74"/>
                </a:cubicBezTo>
                <a:cubicBezTo>
                  <a:pt x="114" y="74"/>
                  <a:pt x="125" y="86"/>
                  <a:pt x="125" y="99"/>
                </a:cubicBezTo>
                <a:cubicBezTo>
                  <a:pt x="125" y="113"/>
                  <a:pt x="114" y="124"/>
                  <a:pt x="100" y="124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145"/>
          <p:cNvSpPr>
            <a:spLocks noEditPoints="1"/>
          </p:cNvSpPr>
          <p:nvPr/>
        </p:nvSpPr>
        <p:spPr bwMode="auto">
          <a:xfrm>
            <a:off x="3370263" y="5378451"/>
            <a:ext cx="300038" cy="450850"/>
          </a:xfrm>
          <a:custGeom>
            <a:avLst/>
            <a:gdLst>
              <a:gd name="T0" fmla="*/ 141 w 189"/>
              <a:gd name="T1" fmla="*/ 151 h 284"/>
              <a:gd name="T2" fmla="*/ 123 w 189"/>
              <a:gd name="T3" fmla="*/ 85 h 284"/>
              <a:gd name="T4" fmla="*/ 171 w 189"/>
              <a:gd name="T5" fmla="*/ 113 h 284"/>
              <a:gd name="T6" fmla="*/ 189 w 189"/>
              <a:gd name="T7" fmla="*/ 181 h 284"/>
              <a:gd name="T8" fmla="*/ 141 w 189"/>
              <a:gd name="T9" fmla="*/ 151 h 284"/>
              <a:gd name="T10" fmla="*/ 47 w 189"/>
              <a:gd name="T11" fmla="*/ 56 h 284"/>
              <a:gd name="T12" fmla="*/ 28 w 189"/>
              <a:gd name="T13" fmla="*/ 0 h 284"/>
              <a:gd name="T14" fmla="*/ 123 w 189"/>
              <a:gd name="T15" fmla="*/ 0 h 284"/>
              <a:gd name="T16" fmla="*/ 103 w 189"/>
              <a:gd name="T17" fmla="*/ 56 h 284"/>
              <a:gd name="T18" fmla="*/ 47 w 189"/>
              <a:gd name="T19" fmla="*/ 56 h 284"/>
              <a:gd name="T20" fmla="*/ 103 w 189"/>
              <a:gd name="T21" fmla="*/ 67 h 284"/>
              <a:gd name="T22" fmla="*/ 137 w 189"/>
              <a:gd name="T23" fmla="*/ 174 h 284"/>
              <a:gd name="T24" fmla="*/ 138 w 189"/>
              <a:gd name="T25" fmla="*/ 174 h 284"/>
              <a:gd name="T26" fmla="*/ 137 w 189"/>
              <a:gd name="T27" fmla="*/ 175 h 284"/>
              <a:gd name="T28" fmla="*/ 151 w 189"/>
              <a:gd name="T29" fmla="*/ 218 h 284"/>
              <a:gd name="T30" fmla="*/ 75 w 189"/>
              <a:gd name="T31" fmla="*/ 284 h 284"/>
              <a:gd name="T32" fmla="*/ 0 w 189"/>
              <a:gd name="T33" fmla="*/ 218 h 284"/>
              <a:gd name="T34" fmla="*/ 47 w 189"/>
              <a:gd name="T35" fmla="*/ 67 h 284"/>
              <a:gd name="T36" fmla="*/ 103 w 189"/>
              <a:gd name="T37" fmla="*/ 67 h 284"/>
              <a:gd name="T38" fmla="*/ 85 w 189"/>
              <a:gd name="T39" fmla="*/ 85 h 284"/>
              <a:gd name="T40" fmla="*/ 66 w 189"/>
              <a:gd name="T41" fmla="*/ 85 h 284"/>
              <a:gd name="T42" fmla="*/ 54 w 189"/>
              <a:gd name="T43" fmla="*/ 124 h 284"/>
              <a:gd name="T44" fmla="*/ 87 w 189"/>
              <a:gd name="T45" fmla="*/ 92 h 284"/>
              <a:gd name="T46" fmla="*/ 85 w 189"/>
              <a:gd name="T47" fmla="*/ 85 h 284"/>
              <a:gd name="T48" fmla="*/ 75 w 189"/>
              <a:gd name="T49" fmla="*/ 256 h 284"/>
              <a:gd name="T50" fmla="*/ 123 w 189"/>
              <a:gd name="T51" fmla="*/ 209 h 284"/>
              <a:gd name="T52" fmla="*/ 119 w 189"/>
              <a:gd name="T53" fmla="*/ 193 h 284"/>
              <a:gd name="T54" fmla="*/ 66 w 189"/>
              <a:gd name="T55" fmla="*/ 246 h 284"/>
              <a:gd name="T56" fmla="*/ 75 w 189"/>
              <a:gd name="T57" fmla="*/ 256 h 284"/>
              <a:gd name="T58" fmla="*/ 50 w 189"/>
              <a:gd name="T59" fmla="*/ 230 h 284"/>
              <a:gd name="T60" fmla="*/ 110 w 189"/>
              <a:gd name="T61" fmla="*/ 169 h 284"/>
              <a:gd name="T62" fmla="*/ 105 w 189"/>
              <a:gd name="T63" fmla="*/ 151 h 284"/>
              <a:gd name="T64" fmla="*/ 39 w 189"/>
              <a:gd name="T65" fmla="*/ 218 h 284"/>
              <a:gd name="T66" fmla="*/ 50 w 189"/>
              <a:gd name="T67" fmla="*/ 230 h 284"/>
              <a:gd name="T68" fmla="*/ 32 w 189"/>
              <a:gd name="T69" fmla="*/ 197 h 284"/>
              <a:gd name="T70" fmla="*/ 99 w 189"/>
              <a:gd name="T71" fmla="*/ 130 h 284"/>
              <a:gd name="T72" fmla="*/ 94 w 189"/>
              <a:gd name="T73" fmla="*/ 112 h 284"/>
              <a:gd name="T74" fmla="*/ 42 w 189"/>
              <a:gd name="T75" fmla="*/ 164 h 284"/>
              <a:gd name="T76" fmla="*/ 32 w 189"/>
              <a:gd name="T77" fmla="*/ 197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9" h="284">
                <a:moveTo>
                  <a:pt x="141" y="151"/>
                </a:moveTo>
                <a:lnTo>
                  <a:pt x="123" y="85"/>
                </a:lnTo>
                <a:lnTo>
                  <a:pt x="171" y="113"/>
                </a:lnTo>
                <a:lnTo>
                  <a:pt x="189" y="181"/>
                </a:lnTo>
                <a:lnTo>
                  <a:pt x="141" y="151"/>
                </a:lnTo>
                <a:close/>
                <a:moveTo>
                  <a:pt x="47" y="56"/>
                </a:moveTo>
                <a:lnTo>
                  <a:pt x="28" y="0"/>
                </a:lnTo>
                <a:lnTo>
                  <a:pt x="123" y="0"/>
                </a:lnTo>
                <a:lnTo>
                  <a:pt x="103" y="56"/>
                </a:lnTo>
                <a:lnTo>
                  <a:pt x="47" y="56"/>
                </a:lnTo>
                <a:close/>
                <a:moveTo>
                  <a:pt x="103" y="67"/>
                </a:moveTo>
                <a:lnTo>
                  <a:pt x="137" y="174"/>
                </a:lnTo>
                <a:lnTo>
                  <a:pt x="138" y="174"/>
                </a:lnTo>
                <a:lnTo>
                  <a:pt x="137" y="175"/>
                </a:lnTo>
                <a:lnTo>
                  <a:pt x="151" y="218"/>
                </a:lnTo>
                <a:lnTo>
                  <a:pt x="75" y="284"/>
                </a:lnTo>
                <a:lnTo>
                  <a:pt x="0" y="218"/>
                </a:lnTo>
                <a:lnTo>
                  <a:pt x="47" y="67"/>
                </a:lnTo>
                <a:lnTo>
                  <a:pt x="103" y="67"/>
                </a:lnTo>
                <a:close/>
                <a:moveTo>
                  <a:pt x="85" y="85"/>
                </a:moveTo>
                <a:lnTo>
                  <a:pt x="66" y="85"/>
                </a:lnTo>
                <a:lnTo>
                  <a:pt x="54" y="124"/>
                </a:lnTo>
                <a:lnTo>
                  <a:pt x="87" y="92"/>
                </a:lnTo>
                <a:lnTo>
                  <a:pt x="85" y="85"/>
                </a:lnTo>
                <a:close/>
                <a:moveTo>
                  <a:pt x="75" y="256"/>
                </a:moveTo>
                <a:lnTo>
                  <a:pt x="123" y="209"/>
                </a:lnTo>
                <a:lnTo>
                  <a:pt x="119" y="193"/>
                </a:lnTo>
                <a:lnTo>
                  <a:pt x="66" y="246"/>
                </a:lnTo>
                <a:lnTo>
                  <a:pt x="75" y="256"/>
                </a:lnTo>
                <a:close/>
                <a:moveTo>
                  <a:pt x="50" y="230"/>
                </a:moveTo>
                <a:lnTo>
                  <a:pt x="110" y="169"/>
                </a:lnTo>
                <a:lnTo>
                  <a:pt x="105" y="151"/>
                </a:lnTo>
                <a:lnTo>
                  <a:pt x="39" y="218"/>
                </a:lnTo>
                <a:lnTo>
                  <a:pt x="50" y="230"/>
                </a:lnTo>
                <a:close/>
                <a:moveTo>
                  <a:pt x="32" y="197"/>
                </a:moveTo>
                <a:lnTo>
                  <a:pt x="99" y="130"/>
                </a:lnTo>
                <a:lnTo>
                  <a:pt x="94" y="112"/>
                </a:lnTo>
                <a:lnTo>
                  <a:pt x="42" y="164"/>
                </a:lnTo>
                <a:lnTo>
                  <a:pt x="32" y="197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146"/>
          <p:cNvSpPr>
            <a:spLocks/>
          </p:cNvSpPr>
          <p:nvPr/>
        </p:nvSpPr>
        <p:spPr bwMode="auto">
          <a:xfrm>
            <a:off x="-1588" y="1031876"/>
            <a:ext cx="444500" cy="446088"/>
          </a:xfrm>
          <a:custGeom>
            <a:avLst/>
            <a:gdLst>
              <a:gd name="T0" fmla="*/ 180 w 200"/>
              <a:gd name="T1" fmla="*/ 200 h 200"/>
              <a:gd name="T2" fmla="*/ 120 w 200"/>
              <a:gd name="T3" fmla="*/ 200 h 200"/>
              <a:gd name="T4" fmla="*/ 120 w 200"/>
              <a:gd name="T5" fmla="*/ 129 h 200"/>
              <a:gd name="T6" fmla="*/ 143 w 200"/>
              <a:gd name="T7" fmla="*/ 129 h 200"/>
              <a:gd name="T8" fmla="*/ 143 w 200"/>
              <a:gd name="T9" fmla="*/ 100 h 200"/>
              <a:gd name="T10" fmla="*/ 120 w 200"/>
              <a:gd name="T11" fmla="*/ 100 h 200"/>
              <a:gd name="T12" fmla="*/ 120 w 200"/>
              <a:gd name="T13" fmla="*/ 84 h 200"/>
              <a:gd name="T14" fmla="*/ 129 w 200"/>
              <a:gd name="T15" fmla="*/ 76 h 200"/>
              <a:gd name="T16" fmla="*/ 152 w 200"/>
              <a:gd name="T17" fmla="*/ 76 h 200"/>
              <a:gd name="T18" fmla="*/ 152 w 200"/>
              <a:gd name="T19" fmla="*/ 49 h 200"/>
              <a:gd name="T20" fmla="*/ 115 w 200"/>
              <a:gd name="T21" fmla="*/ 49 h 200"/>
              <a:gd name="T22" fmla="*/ 88 w 200"/>
              <a:gd name="T23" fmla="*/ 79 h 200"/>
              <a:gd name="T24" fmla="*/ 88 w 200"/>
              <a:gd name="T25" fmla="*/ 101 h 200"/>
              <a:gd name="T26" fmla="*/ 68 w 200"/>
              <a:gd name="T27" fmla="*/ 101 h 200"/>
              <a:gd name="T28" fmla="*/ 68 w 200"/>
              <a:gd name="T29" fmla="*/ 128 h 200"/>
              <a:gd name="T30" fmla="*/ 88 w 200"/>
              <a:gd name="T31" fmla="*/ 128 h 200"/>
              <a:gd name="T32" fmla="*/ 88 w 200"/>
              <a:gd name="T33" fmla="*/ 200 h 200"/>
              <a:gd name="T34" fmla="*/ 20 w 200"/>
              <a:gd name="T35" fmla="*/ 200 h 200"/>
              <a:gd name="T36" fmla="*/ 0 w 200"/>
              <a:gd name="T37" fmla="*/ 180 h 200"/>
              <a:gd name="T38" fmla="*/ 0 w 200"/>
              <a:gd name="T39" fmla="*/ 20 h 200"/>
              <a:gd name="T40" fmla="*/ 20 w 200"/>
              <a:gd name="T41" fmla="*/ 0 h 200"/>
              <a:gd name="T42" fmla="*/ 180 w 200"/>
              <a:gd name="T43" fmla="*/ 0 h 200"/>
              <a:gd name="T44" fmla="*/ 200 w 200"/>
              <a:gd name="T45" fmla="*/ 20 h 200"/>
              <a:gd name="T46" fmla="*/ 200 w 200"/>
              <a:gd name="T47" fmla="*/ 180 h 200"/>
              <a:gd name="T48" fmla="*/ 180 w 200"/>
              <a:gd name="T49" fmla="*/ 20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120" y="200"/>
                  <a:pt x="120" y="200"/>
                  <a:pt x="120" y="200"/>
                </a:cubicBezTo>
                <a:cubicBezTo>
                  <a:pt x="120" y="129"/>
                  <a:pt x="120" y="129"/>
                  <a:pt x="120" y="129"/>
                </a:cubicBezTo>
                <a:cubicBezTo>
                  <a:pt x="143" y="129"/>
                  <a:pt x="143" y="129"/>
                  <a:pt x="143" y="129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120" y="84"/>
                  <a:pt x="120" y="84"/>
                  <a:pt x="120" y="84"/>
                </a:cubicBezTo>
                <a:cubicBezTo>
                  <a:pt x="120" y="84"/>
                  <a:pt x="120" y="76"/>
                  <a:pt x="129" y="76"/>
                </a:cubicBezTo>
                <a:cubicBezTo>
                  <a:pt x="137" y="76"/>
                  <a:pt x="152" y="76"/>
                  <a:pt x="152" y="76"/>
                </a:cubicBezTo>
                <a:cubicBezTo>
                  <a:pt x="152" y="49"/>
                  <a:pt x="152" y="49"/>
                  <a:pt x="152" y="49"/>
                </a:cubicBezTo>
                <a:cubicBezTo>
                  <a:pt x="152" y="49"/>
                  <a:pt x="113" y="49"/>
                  <a:pt x="115" y="49"/>
                </a:cubicBezTo>
                <a:cubicBezTo>
                  <a:pt x="90" y="49"/>
                  <a:pt x="88" y="79"/>
                  <a:pt x="88" y="79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147"/>
          <p:cNvSpPr>
            <a:spLocks noEditPoints="1"/>
          </p:cNvSpPr>
          <p:nvPr/>
        </p:nvSpPr>
        <p:spPr bwMode="auto">
          <a:xfrm>
            <a:off x="549275" y="1030288"/>
            <a:ext cx="446088" cy="446088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20 h 200"/>
              <a:gd name="T8" fmla="*/ 20 w 200"/>
              <a:gd name="T9" fmla="*/ 0 h 200"/>
              <a:gd name="T10" fmla="*/ 180 w 200"/>
              <a:gd name="T11" fmla="*/ 0 h 200"/>
              <a:gd name="T12" fmla="*/ 200 w 200"/>
              <a:gd name="T13" fmla="*/ 20 h 200"/>
              <a:gd name="T14" fmla="*/ 200 w 200"/>
              <a:gd name="T15" fmla="*/ 180 h 200"/>
              <a:gd name="T16" fmla="*/ 180 w 200"/>
              <a:gd name="T17" fmla="*/ 200 h 200"/>
              <a:gd name="T18" fmla="*/ 173 w 200"/>
              <a:gd name="T19" fmla="*/ 40 h 200"/>
              <a:gd name="T20" fmla="*/ 153 w 200"/>
              <a:gd name="T21" fmla="*/ 48 h 200"/>
              <a:gd name="T22" fmla="*/ 102 w 200"/>
              <a:gd name="T23" fmla="*/ 74 h 200"/>
              <a:gd name="T24" fmla="*/ 39 w 200"/>
              <a:gd name="T25" fmla="*/ 44 h 200"/>
              <a:gd name="T26" fmla="*/ 48 w 200"/>
              <a:gd name="T27" fmla="*/ 84 h 200"/>
              <a:gd name="T28" fmla="*/ 35 w 200"/>
              <a:gd name="T29" fmla="*/ 81 h 200"/>
              <a:gd name="T30" fmla="*/ 58 w 200"/>
              <a:gd name="T31" fmla="*/ 110 h 200"/>
              <a:gd name="T32" fmla="*/ 45 w 200"/>
              <a:gd name="T33" fmla="*/ 111 h 200"/>
              <a:gd name="T34" fmla="*/ 72 w 200"/>
              <a:gd name="T35" fmla="*/ 133 h 200"/>
              <a:gd name="T36" fmla="*/ 29 w 200"/>
              <a:gd name="T37" fmla="*/ 145 h 200"/>
              <a:gd name="T38" fmla="*/ 161 w 200"/>
              <a:gd name="T39" fmla="*/ 69 h 200"/>
              <a:gd name="T40" fmla="*/ 177 w 200"/>
              <a:gd name="T41" fmla="*/ 52 h 200"/>
              <a:gd name="T42" fmla="*/ 160 w 200"/>
              <a:gd name="T43" fmla="*/ 56 h 200"/>
              <a:gd name="T44" fmla="*/ 173 w 200"/>
              <a:gd name="T45" fmla="*/ 4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173" y="40"/>
                </a:moveTo>
                <a:cubicBezTo>
                  <a:pt x="173" y="40"/>
                  <a:pt x="159" y="47"/>
                  <a:pt x="153" y="48"/>
                </a:cubicBezTo>
                <a:cubicBezTo>
                  <a:pt x="141" y="29"/>
                  <a:pt x="94" y="37"/>
                  <a:pt x="102" y="74"/>
                </a:cubicBezTo>
                <a:cubicBezTo>
                  <a:pt x="61" y="75"/>
                  <a:pt x="39" y="44"/>
                  <a:pt x="39" y="44"/>
                </a:cubicBezTo>
                <a:cubicBezTo>
                  <a:pt x="39" y="44"/>
                  <a:pt x="25" y="66"/>
                  <a:pt x="48" y="84"/>
                </a:cubicBezTo>
                <a:cubicBezTo>
                  <a:pt x="43" y="84"/>
                  <a:pt x="35" y="81"/>
                  <a:pt x="35" y="81"/>
                </a:cubicBezTo>
                <a:cubicBezTo>
                  <a:pt x="35" y="81"/>
                  <a:pt x="32" y="101"/>
                  <a:pt x="58" y="110"/>
                </a:cubicBezTo>
                <a:cubicBezTo>
                  <a:pt x="56" y="114"/>
                  <a:pt x="45" y="111"/>
                  <a:pt x="45" y="111"/>
                </a:cubicBezTo>
                <a:cubicBezTo>
                  <a:pt x="45" y="111"/>
                  <a:pt x="48" y="128"/>
                  <a:pt x="72" y="133"/>
                </a:cubicBezTo>
                <a:cubicBezTo>
                  <a:pt x="56" y="148"/>
                  <a:pt x="27" y="143"/>
                  <a:pt x="29" y="145"/>
                </a:cubicBezTo>
                <a:cubicBezTo>
                  <a:pt x="53" y="167"/>
                  <a:pt x="160" y="172"/>
                  <a:pt x="161" y="69"/>
                </a:cubicBezTo>
                <a:cubicBezTo>
                  <a:pt x="167" y="67"/>
                  <a:pt x="177" y="52"/>
                  <a:pt x="177" y="52"/>
                </a:cubicBezTo>
                <a:cubicBezTo>
                  <a:pt x="177" y="52"/>
                  <a:pt x="162" y="57"/>
                  <a:pt x="160" y="56"/>
                </a:cubicBezTo>
                <a:cubicBezTo>
                  <a:pt x="172" y="49"/>
                  <a:pt x="173" y="40"/>
                  <a:pt x="173" y="40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148"/>
          <p:cNvSpPr>
            <a:spLocks noEditPoints="1"/>
          </p:cNvSpPr>
          <p:nvPr/>
        </p:nvSpPr>
        <p:spPr bwMode="auto">
          <a:xfrm>
            <a:off x="1103313" y="1030288"/>
            <a:ext cx="446088" cy="446088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20 h 200"/>
              <a:gd name="T8" fmla="*/ 20 w 200"/>
              <a:gd name="T9" fmla="*/ 0 h 200"/>
              <a:gd name="T10" fmla="*/ 180 w 200"/>
              <a:gd name="T11" fmla="*/ 0 h 200"/>
              <a:gd name="T12" fmla="*/ 200 w 200"/>
              <a:gd name="T13" fmla="*/ 20 h 200"/>
              <a:gd name="T14" fmla="*/ 200 w 200"/>
              <a:gd name="T15" fmla="*/ 180 h 200"/>
              <a:gd name="T16" fmla="*/ 180 w 200"/>
              <a:gd name="T17" fmla="*/ 200 h 200"/>
              <a:gd name="T18" fmla="*/ 125 w 200"/>
              <a:gd name="T19" fmla="*/ 28 h 200"/>
              <a:gd name="T20" fmla="*/ 70 w 200"/>
              <a:gd name="T21" fmla="*/ 34 h 200"/>
              <a:gd name="T22" fmla="*/ 60 w 200"/>
              <a:gd name="T23" fmla="*/ 112 h 200"/>
              <a:gd name="T24" fmla="*/ 68 w 200"/>
              <a:gd name="T25" fmla="*/ 99 h 200"/>
              <a:gd name="T26" fmla="*/ 75 w 200"/>
              <a:gd name="T27" fmla="*/ 49 h 200"/>
              <a:gd name="T28" fmla="*/ 137 w 200"/>
              <a:gd name="T29" fmla="*/ 85 h 200"/>
              <a:gd name="T30" fmla="*/ 97 w 200"/>
              <a:gd name="T31" fmla="*/ 108 h 200"/>
              <a:gd name="T32" fmla="*/ 105 w 200"/>
              <a:gd name="T33" fmla="*/ 70 h 200"/>
              <a:gd name="T34" fmla="*/ 80 w 200"/>
              <a:gd name="T35" fmla="*/ 93 h 200"/>
              <a:gd name="T36" fmla="*/ 69 w 200"/>
              <a:gd name="T37" fmla="*/ 143 h 200"/>
              <a:gd name="T38" fmla="*/ 68 w 200"/>
              <a:gd name="T39" fmla="*/ 172 h 200"/>
              <a:gd name="T40" fmla="*/ 71 w 200"/>
              <a:gd name="T41" fmla="*/ 173 h 200"/>
              <a:gd name="T42" fmla="*/ 92 w 200"/>
              <a:gd name="T43" fmla="*/ 123 h 200"/>
              <a:gd name="T44" fmla="*/ 158 w 200"/>
              <a:gd name="T45" fmla="*/ 87 h 200"/>
              <a:gd name="T46" fmla="*/ 125 w 200"/>
              <a:gd name="T47" fmla="*/ 2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125" y="28"/>
                </a:moveTo>
                <a:cubicBezTo>
                  <a:pt x="110" y="22"/>
                  <a:pt x="90" y="23"/>
                  <a:pt x="70" y="34"/>
                </a:cubicBezTo>
                <a:cubicBezTo>
                  <a:pt x="17" y="75"/>
                  <a:pt x="58" y="111"/>
                  <a:pt x="60" y="112"/>
                </a:cubicBezTo>
                <a:cubicBezTo>
                  <a:pt x="70" y="114"/>
                  <a:pt x="68" y="99"/>
                  <a:pt x="68" y="99"/>
                </a:cubicBezTo>
                <a:cubicBezTo>
                  <a:pt x="68" y="99"/>
                  <a:pt x="50" y="76"/>
                  <a:pt x="75" y="49"/>
                </a:cubicBezTo>
                <a:cubicBezTo>
                  <a:pt x="124" y="22"/>
                  <a:pt x="143" y="57"/>
                  <a:pt x="137" y="85"/>
                </a:cubicBezTo>
                <a:cubicBezTo>
                  <a:pt x="126" y="135"/>
                  <a:pt x="95" y="115"/>
                  <a:pt x="97" y="108"/>
                </a:cubicBezTo>
                <a:cubicBezTo>
                  <a:pt x="97" y="110"/>
                  <a:pt x="106" y="73"/>
                  <a:pt x="105" y="70"/>
                </a:cubicBezTo>
                <a:cubicBezTo>
                  <a:pt x="106" y="51"/>
                  <a:pt x="69" y="50"/>
                  <a:pt x="80" y="93"/>
                </a:cubicBezTo>
                <a:cubicBezTo>
                  <a:pt x="79" y="100"/>
                  <a:pt x="69" y="143"/>
                  <a:pt x="69" y="143"/>
                </a:cubicBezTo>
                <a:cubicBezTo>
                  <a:pt x="69" y="143"/>
                  <a:pt x="65" y="160"/>
                  <a:pt x="68" y="172"/>
                </a:cubicBezTo>
                <a:cubicBezTo>
                  <a:pt x="69" y="175"/>
                  <a:pt x="71" y="173"/>
                  <a:pt x="71" y="173"/>
                </a:cubicBezTo>
                <a:cubicBezTo>
                  <a:pt x="71" y="173"/>
                  <a:pt x="85" y="163"/>
                  <a:pt x="92" y="123"/>
                </a:cubicBezTo>
                <a:cubicBezTo>
                  <a:pt x="93" y="132"/>
                  <a:pt x="144" y="150"/>
                  <a:pt x="158" y="87"/>
                </a:cubicBezTo>
                <a:cubicBezTo>
                  <a:pt x="163" y="61"/>
                  <a:pt x="150" y="37"/>
                  <a:pt x="125" y="28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149"/>
          <p:cNvSpPr>
            <a:spLocks noEditPoints="1"/>
          </p:cNvSpPr>
          <p:nvPr/>
        </p:nvSpPr>
        <p:spPr bwMode="auto">
          <a:xfrm>
            <a:off x="1644650" y="1030288"/>
            <a:ext cx="446088" cy="446088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20 h 200"/>
              <a:gd name="T8" fmla="*/ 20 w 200"/>
              <a:gd name="T9" fmla="*/ 0 h 200"/>
              <a:gd name="T10" fmla="*/ 180 w 200"/>
              <a:gd name="T11" fmla="*/ 0 h 200"/>
              <a:gd name="T12" fmla="*/ 200 w 200"/>
              <a:gd name="T13" fmla="*/ 20 h 200"/>
              <a:gd name="T14" fmla="*/ 200 w 200"/>
              <a:gd name="T15" fmla="*/ 180 h 200"/>
              <a:gd name="T16" fmla="*/ 180 w 200"/>
              <a:gd name="T17" fmla="*/ 200 h 200"/>
              <a:gd name="T18" fmla="*/ 60 w 200"/>
              <a:gd name="T19" fmla="*/ 48 h 200"/>
              <a:gd name="T20" fmla="*/ 44 w 200"/>
              <a:gd name="T21" fmla="*/ 48 h 200"/>
              <a:gd name="T22" fmla="*/ 44 w 200"/>
              <a:gd name="T23" fmla="*/ 76 h 200"/>
              <a:gd name="T24" fmla="*/ 13 w 200"/>
              <a:gd name="T25" fmla="*/ 76 h 200"/>
              <a:gd name="T26" fmla="*/ 13 w 200"/>
              <a:gd name="T27" fmla="*/ 132 h 200"/>
              <a:gd name="T28" fmla="*/ 60 w 200"/>
              <a:gd name="T29" fmla="*/ 132 h 200"/>
              <a:gd name="T30" fmla="*/ 60 w 200"/>
              <a:gd name="T31" fmla="*/ 48 h 200"/>
              <a:gd name="T32" fmla="*/ 84 w 200"/>
              <a:gd name="T33" fmla="*/ 48 h 200"/>
              <a:gd name="T34" fmla="*/ 68 w 200"/>
              <a:gd name="T35" fmla="*/ 48 h 200"/>
              <a:gd name="T36" fmla="*/ 68 w 200"/>
              <a:gd name="T37" fmla="*/ 64 h 200"/>
              <a:gd name="T38" fmla="*/ 84 w 200"/>
              <a:gd name="T39" fmla="*/ 64 h 200"/>
              <a:gd name="T40" fmla="*/ 84 w 200"/>
              <a:gd name="T41" fmla="*/ 48 h 200"/>
              <a:gd name="T42" fmla="*/ 84 w 200"/>
              <a:gd name="T43" fmla="*/ 76 h 200"/>
              <a:gd name="T44" fmla="*/ 68 w 200"/>
              <a:gd name="T45" fmla="*/ 76 h 200"/>
              <a:gd name="T46" fmla="*/ 68 w 200"/>
              <a:gd name="T47" fmla="*/ 132 h 200"/>
              <a:gd name="T48" fmla="*/ 84 w 200"/>
              <a:gd name="T49" fmla="*/ 132 h 200"/>
              <a:gd name="T50" fmla="*/ 84 w 200"/>
              <a:gd name="T51" fmla="*/ 76 h 200"/>
              <a:gd name="T52" fmla="*/ 136 w 200"/>
              <a:gd name="T53" fmla="*/ 76 h 200"/>
              <a:gd name="T54" fmla="*/ 92 w 200"/>
              <a:gd name="T55" fmla="*/ 76 h 200"/>
              <a:gd name="T56" fmla="*/ 92 w 200"/>
              <a:gd name="T57" fmla="*/ 124 h 200"/>
              <a:gd name="T58" fmla="*/ 92 w 200"/>
              <a:gd name="T59" fmla="*/ 124 h 200"/>
              <a:gd name="T60" fmla="*/ 120 w 200"/>
              <a:gd name="T61" fmla="*/ 124 h 200"/>
              <a:gd name="T62" fmla="*/ 120 w 200"/>
              <a:gd name="T63" fmla="*/ 136 h 200"/>
              <a:gd name="T64" fmla="*/ 92 w 200"/>
              <a:gd name="T65" fmla="*/ 136 h 200"/>
              <a:gd name="T66" fmla="*/ 92 w 200"/>
              <a:gd name="T67" fmla="*/ 152 h 200"/>
              <a:gd name="T68" fmla="*/ 136 w 200"/>
              <a:gd name="T69" fmla="*/ 152 h 200"/>
              <a:gd name="T70" fmla="*/ 136 w 200"/>
              <a:gd name="T71" fmla="*/ 76 h 200"/>
              <a:gd name="T72" fmla="*/ 188 w 200"/>
              <a:gd name="T73" fmla="*/ 76 h 200"/>
              <a:gd name="T74" fmla="*/ 145 w 200"/>
              <a:gd name="T75" fmla="*/ 76 h 200"/>
              <a:gd name="T76" fmla="*/ 145 w 200"/>
              <a:gd name="T77" fmla="*/ 124 h 200"/>
              <a:gd name="T78" fmla="*/ 145 w 200"/>
              <a:gd name="T79" fmla="*/ 124 h 200"/>
              <a:gd name="T80" fmla="*/ 172 w 200"/>
              <a:gd name="T81" fmla="*/ 124 h 200"/>
              <a:gd name="T82" fmla="*/ 172 w 200"/>
              <a:gd name="T83" fmla="*/ 136 h 200"/>
              <a:gd name="T84" fmla="*/ 145 w 200"/>
              <a:gd name="T85" fmla="*/ 136 h 200"/>
              <a:gd name="T86" fmla="*/ 145 w 200"/>
              <a:gd name="T87" fmla="*/ 152 h 200"/>
              <a:gd name="T88" fmla="*/ 188 w 200"/>
              <a:gd name="T89" fmla="*/ 152 h 200"/>
              <a:gd name="T90" fmla="*/ 188 w 200"/>
              <a:gd name="T91" fmla="*/ 76 h 200"/>
              <a:gd name="T92" fmla="*/ 160 w 200"/>
              <a:gd name="T93" fmla="*/ 88 h 200"/>
              <a:gd name="T94" fmla="*/ 172 w 200"/>
              <a:gd name="T95" fmla="*/ 88 h 200"/>
              <a:gd name="T96" fmla="*/ 172 w 200"/>
              <a:gd name="T97" fmla="*/ 116 h 200"/>
              <a:gd name="T98" fmla="*/ 160 w 200"/>
              <a:gd name="T99" fmla="*/ 116 h 200"/>
              <a:gd name="T100" fmla="*/ 160 w 200"/>
              <a:gd name="T101" fmla="*/ 88 h 200"/>
              <a:gd name="T102" fmla="*/ 108 w 200"/>
              <a:gd name="T103" fmla="*/ 88 h 200"/>
              <a:gd name="T104" fmla="*/ 120 w 200"/>
              <a:gd name="T105" fmla="*/ 88 h 200"/>
              <a:gd name="T106" fmla="*/ 120 w 200"/>
              <a:gd name="T107" fmla="*/ 116 h 200"/>
              <a:gd name="T108" fmla="*/ 108 w 200"/>
              <a:gd name="T109" fmla="*/ 116 h 200"/>
              <a:gd name="T110" fmla="*/ 108 w 200"/>
              <a:gd name="T111" fmla="*/ 88 h 200"/>
              <a:gd name="T112" fmla="*/ 44 w 200"/>
              <a:gd name="T113" fmla="*/ 116 h 200"/>
              <a:gd name="T114" fmla="*/ 28 w 200"/>
              <a:gd name="T115" fmla="*/ 116 h 200"/>
              <a:gd name="T116" fmla="*/ 28 w 200"/>
              <a:gd name="T117" fmla="*/ 88 h 200"/>
              <a:gd name="T118" fmla="*/ 44 w 200"/>
              <a:gd name="T119" fmla="*/ 88 h 200"/>
              <a:gd name="T120" fmla="*/ 44 w 200"/>
              <a:gd name="T121" fmla="*/ 116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60" y="48"/>
                </a:moveTo>
                <a:cubicBezTo>
                  <a:pt x="44" y="48"/>
                  <a:pt x="44" y="48"/>
                  <a:pt x="44" y="48"/>
                </a:cubicBezTo>
                <a:cubicBezTo>
                  <a:pt x="44" y="76"/>
                  <a:pt x="44" y="76"/>
                  <a:pt x="44" y="76"/>
                </a:cubicBezTo>
                <a:cubicBezTo>
                  <a:pt x="13" y="76"/>
                  <a:pt x="13" y="76"/>
                  <a:pt x="13" y="76"/>
                </a:cubicBezTo>
                <a:cubicBezTo>
                  <a:pt x="13" y="132"/>
                  <a:pt x="13" y="132"/>
                  <a:pt x="13" y="132"/>
                </a:cubicBezTo>
                <a:cubicBezTo>
                  <a:pt x="60" y="132"/>
                  <a:pt x="60" y="132"/>
                  <a:pt x="60" y="132"/>
                </a:cubicBezTo>
                <a:lnTo>
                  <a:pt x="60" y="48"/>
                </a:lnTo>
                <a:close/>
                <a:moveTo>
                  <a:pt x="84" y="48"/>
                </a:moveTo>
                <a:cubicBezTo>
                  <a:pt x="68" y="48"/>
                  <a:pt x="68" y="48"/>
                  <a:pt x="68" y="48"/>
                </a:cubicBezTo>
                <a:cubicBezTo>
                  <a:pt x="68" y="64"/>
                  <a:pt x="68" y="64"/>
                  <a:pt x="68" y="64"/>
                </a:cubicBezTo>
                <a:cubicBezTo>
                  <a:pt x="84" y="64"/>
                  <a:pt x="84" y="64"/>
                  <a:pt x="84" y="64"/>
                </a:cubicBezTo>
                <a:lnTo>
                  <a:pt x="84" y="48"/>
                </a:lnTo>
                <a:close/>
                <a:moveTo>
                  <a:pt x="84" y="76"/>
                </a:moveTo>
                <a:cubicBezTo>
                  <a:pt x="68" y="76"/>
                  <a:pt x="68" y="76"/>
                  <a:pt x="68" y="76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84" y="132"/>
                  <a:pt x="84" y="132"/>
                  <a:pt x="84" y="132"/>
                </a:cubicBezTo>
                <a:lnTo>
                  <a:pt x="84" y="76"/>
                </a:lnTo>
                <a:close/>
                <a:moveTo>
                  <a:pt x="136" y="76"/>
                </a:moveTo>
                <a:cubicBezTo>
                  <a:pt x="92" y="76"/>
                  <a:pt x="92" y="76"/>
                  <a:pt x="92" y="76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36" y="152"/>
                  <a:pt x="136" y="152"/>
                  <a:pt x="136" y="152"/>
                </a:cubicBezTo>
                <a:lnTo>
                  <a:pt x="136" y="76"/>
                </a:lnTo>
                <a:close/>
                <a:moveTo>
                  <a:pt x="188" y="76"/>
                </a:moveTo>
                <a:cubicBezTo>
                  <a:pt x="145" y="76"/>
                  <a:pt x="145" y="76"/>
                  <a:pt x="145" y="76"/>
                </a:cubicBezTo>
                <a:cubicBezTo>
                  <a:pt x="145" y="124"/>
                  <a:pt x="145" y="124"/>
                  <a:pt x="145" y="124"/>
                </a:cubicBezTo>
                <a:cubicBezTo>
                  <a:pt x="145" y="124"/>
                  <a:pt x="145" y="124"/>
                  <a:pt x="145" y="124"/>
                </a:cubicBezTo>
                <a:cubicBezTo>
                  <a:pt x="172" y="124"/>
                  <a:pt x="172" y="124"/>
                  <a:pt x="172" y="124"/>
                </a:cubicBezTo>
                <a:cubicBezTo>
                  <a:pt x="172" y="136"/>
                  <a:pt x="172" y="136"/>
                  <a:pt x="172" y="136"/>
                </a:cubicBezTo>
                <a:cubicBezTo>
                  <a:pt x="145" y="136"/>
                  <a:pt x="145" y="136"/>
                  <a:pt x="145" y="136"/>
                </a:cubicBezTo>
                <a:cubicBezTo>
                  <a:pt x="145" y="152"/>
                  <a:pt x="145" y="152"/>
                  <a:pt x="145" y="152"/>
                </a:cubicBezTo>
                <a:cubicBezTo>
                  <a:pt x="188" y="152"/>
                  <a:pt x="188" y="152"/>
                  <a:pt x="188" y="152"/>
                </a:cubicBezTo>
                <a:lnTo>
                  <a:pt x="188" y="76"/>
                </a:lnTo>
                <a:close/>
                <a:moveTo>
                  <a:pt x="160" y="88"/>
                </a:moveTo>
                <a:cubicBezTo>
                  <a:pt x="172" y="88"/>
                  <a:pt x="172" y="88"/>
                  <a:pt x="172" y="88"/>
                </a:cubicBezTo>
                <a:cubicBezTo>
                  <a:pt x="172" y="116"/>
                  <a:pt x="172" y="116"/>
                  <a:pt x="172" y="116"/>
                </a:cubicBezTo>
                <a:cubicBezTo>
                  <a:pt x="160" y="116"/>
                  <a:pt x="160" y="116"/>
                  <a:pt x="160" y="116"/>
                </a:cubicBezTo>
                <a:lnTo>
                  <a:pt x="160" y="88"/>
                </a:lnTo>
                <a:close/>
                <a:moveTo>
                  <a:pt x="108" y="88"/>
                </a:moveTo>
                <a:cubicBezTo>
                  <a:pt x="120" y="88"/>
                  <a:pt x="120" y="88"/>
                  <a:pt x="120" y="88"/>
                </a:cubicBezTo>
                <a:cubicBezTo>
                  <a:pt x="120" y="116"/>
                  <a:pt x="120" y="116"/>
                  <a:pt x="120" y="116"/>
                </a:cubicBezTo>
                <a:cubicBezTo>
                  <a:pt x="108" y="116"/>
                  <a:pt x="108" y="116"/>
                  <a:pt x="108" y="116"/>
                </a:cubicBezTo>
                <a:lnTo>
                  <a:pt x="108" y="88"/>
                </a:lnTo>
                <a:close/>
                <a:moveTo>
                  <a:pt x="44" y="116"/>
                </a:moveTo>
                <a:cubicBezTo>
                  <a:pt x="28" y="116"/>
                  <a:pt x="28" y="116"/>
                  <a:pt x="28" y="116"/>
                </a:cubicBezTo>
                <a:cubicBezTo>
                  <a:pt x="28" y="88"/>
                  <a:pt x="28" y="88"/>
                  <a:pt x="28" y="88"/>
                </a:cubicBezTo>
                <a:cubicBezTo>
                  <a:pt x="44" y="88"/>
                  <a:pt x="44" y="88"/>
                  <a:pt x="44" y="88"/>
                </a:cubicBezTo>
                <a:lnTo>
                  <a:pt x="44" y="116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150"/>
          <p:cNvSpPr>
            <a:spLocks noEditPoints="1"/>
          </p:cNvSpPr>
          <p:nvPr/>
        </p:nvSpPr>
        <p:spPr bwMode="auto">
          <a:xfrm>
            <a:off x="2176463" y="1030288"/>
            <a:ext cx="446088" cy="446088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20 h 200"/>
              <a:gd name="T8" fmla="*/ 20 w 200"/>
              <a:gd name="T9" fmla="*/ 0 h 200"/>
              <a:gd name="T10" fmla="*/ 180 w 200"/>
              <a:gd name="T11" fmla="*/ 0 h 200"/>
              <a:gd name="T12" fmla="*/ 200 w 200"/>
              <a:gd name="T13" fmla="*/ 20 h 200"/>
              <a:gd name="T14" fmla="*/ 200 w 200"/>
              <a:gd name="T15" fmla="*/ 180 h 200"/>
              <a:gd name="T16" fmla="*/ 180 w 200"/>
              <a:gd name="T17" fmla="*/ 200 h 200"/>
              <a:gd name="T18" fmla="*/ 28 w 200"/>
              <a:gd name="T19" fmla="*/ 176 h 200"/>
              <a:gd name="T20" fmla="*/ 59 w 200"/>
              <a:gd name="T21" fmla="*/ 176 h 200"/>
              <a:gd name="T22" fmla="*/ 59 w 200"/>
              <a:gd name="T23" fmla="*/ 72 h 200"/>
              <a:gd name="T24" fmla="*/ 28 w 200"/>
              <a:gd name="T25" fmla="*/ 72 h 200"/>
              <a:gd name="T26" fmla="*/ 28 w 200"/>
              <a:gd name="T27" fmla="*/ 176 h 200"/>
              <a:gd name="T28" fmla="*/ 46 w 200"/>
              <a:gd name="T29" fmla="*/ 26 h 200"/>
              <a:gd name="T30" fmla="*/ 28 w 200"/>
              <a:gd name="T31" fmla="*/ 42 h 200"/>
              <a:gd name="T32" fmla="*/ 45 w 200"/>
              <a:gd name="T33" fmla="*/ 58 h 200"/>
              <a:gd name="T34" fmla="*/ 63 w 200"/>
              <a:gd name="T35" fmla="*/ 42 h 200"/>
              <a:gd name="T36" fmla="*/ 46 w 200"/>
              <a:gd name="T37" fmla="*/ 26 h 200"/>
              <a:gd name="T38" fmla="*/ 176 w 200"/>
              <a:gd name="T39" fmla="*/ 116 h 200"/>
              <a:gd name="T40" fmla="*/ 144 w 200"/>
              <a:gd name="T41" fmla="*/ 70 h 200"/>
              <a:gd name="T42" fmla="*/ 112 w 200"/>
              <a:gd name="T43" fmla="*/ 89 h 200"/>
              <a:gd name="T44" fmla="*/ 112 w 200"/>
              <a:gd name="T45" fmla="*/ 89 h 200"/>
              <a:gd name="T46" fmla="*/ 112 w 200"/>
              <a:gd name="T47" fmla="*/ 72 h 200"/>
              <a:gd name="T48" fmla="*/ 84 w 200"/>
              <a:gd name="T49" fmla="*/ 72 h 200"/>
              <a:gd name="T50" fmla="*/ 84 w 200"/>
              <a:gd name="T51" fmla="*/ 107 h 200"/>
              <a:gd name="T52" fmla="*/ 84 w 200"/>
              <a:gd name="T53" fmla="*/ 176 h 200"/>
              <a:gd name="T54" fmla="*/ 116 w 200"/>
              <a:gd name="T55" fmla="*/ 176 h 200"/>
              <a:gd name="T56" fmla="*/ 116 w 200"/>
              <a:gd name="T57" fmla="*/ 118 h 200"/>
              <a:gd name="T58" fmla="*/ 117 w 200"/>
              <a:gd name="T59" fmla="*/ 110 h 200"/>
              <a:gd name="T60" fmla="*/ 132 w 200"/>
              <a:gd name="T61" fmla="*/ 97 h 200"/>
              <a:gd name="T62" fmla="*/ 148 w 200"/>
              <a:gd name="T63" fmla="*/ 120 h 200"/>
              <a:gd name="T64" fmla="*/ 148 w 200"/>
              <a:gd name="T65" fmla="*/ 176 h 200"/>
              <a:gd name="T66" fmla="*/ 176 w 200"/>
              <a:gd name="T67" fmla="*/ 176 h 200"/>
              <a:gd name="T68" fmla="*/ 176 w 200"/>
              <a:gd name="T69" fmla="*/ 116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28" y="176"/>
                </a:moveTo>
                <a:cubicBezTo>
                  <a:pt x="59" y="176"/>
                  <a:pt x="59" y="176"/>
                  <a:pt x="59" y="176"/>
                </a:cubicBezTo>
                <a:cubicBezTo>
                  <a:pt x="59" y="72"/>
                  <a:pt x="59" y="72"/>
                  <a:pt x="59" y="72"/>
                </a:cubicBezTo>
                <a:cubicBezTo>
                  <a:pt x="28" y="72"/>
                  <a:pt x="28" y="72"/>
                  <a:pt x="28" y="72"/>
                </a:cubicBezTo>
                <a:lnTo>
                  <a:pt x="28" y="176"/>
                </a:lnTo>
                <a:close/>
                <a:moveTo>
                  <a:pt x="46" y="26"/>
                </a:moveTo>
                <a:cubicBezTo>
                  <a:pt x="35" y="26"/>
                  <a:pt x="28" y="33"/>
                  <a:pt x="28" y="42"/>
                </a:cubicBezTo>
                <a:cubicBezTo>
                  <a:pt x="28" y="52"/>
                  <a:pt x="35" y="58"/>
                  <a:pt x="45" y="58"/>
                </a:cubicBezTo>
                <a:cubicBezTo>
                  <a:pt x="56" y="58"/>
                  <a:pt x="63" y="52"/>
                  <a:pt x="63" y="42"/>
                </a:cubicBezTo>
                <a:cubicBezTo>
                  <a:pt x="63" y="33"/>
                  <a:pt x="56" y="26"/>
                  <a:pt x="46" y="26"/>
                </a:cubicBezTo>
                <a:close/>
                <a:moveTo>
                  <a:pt x="176" y="116"/>
                </a:moveTo>
                <a:cubicBezTo>
                  <a:pt x="176" y="85"/>
                  <a:pt x="166" y="70"/>
                  <a:pt x="144" y="70"/>
                </a:cubicBezTo>
                <a:cubicBezTo>
                  <a:pt x="126" y="70"/>
                  <a:pt x="117" y="81"/>
                  <a:pt x="112" y="89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82"/>
                  <a:pt x="84" y="93"/>
                  <a:pt x="84" y="107"/>
                </a:cubicBezTo>
                <a:cubicBezTo>
                  <a:pt x="84" y="176"/>
                  <a:pt x="84" y="176"/>
                  <a:pt x="84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6" y="118"/>
                  <a:pt x="116" y="118"/>
                  <a:pt x="116" y="118"/>
                </a:cubicBezTo>
                <a:cubicBezTo>
                  <a:pt x="116" y="115"/>
                  <a:pt x="116" y="112"/>
                  <a:pt x="117" y="110"/>
                </a:cubicBezTo>
                <a:cubicBezTo>
                  <a:pt x="119" y="103"/>
                  <a:pt x="122" y="97"/>
                  <a:pt x="132" y="97"/>
                </a:cubicBezTo>
                <a:cubicBezTo>
                  <a:pt x="144" y="97"/>
                  <a:pt x="148" y="107"/>
                  <a:pt x="148" y="120"/>
                </a:cubicBezTo>
                <a:cubicBezTo>
                  <a:pt x="148" y="176"/>
                  <a:pt x="148" y="176"/>
                  <a:pt x="148" y="176"/>
                </a:cubicBezTo>
                <a:cubicBezTo>
                  <a:pt x="176" y="176"/>
                  <a:pt x="176" y="176"/>
                  <a:pt x="176" y="176"/>
                </a:cubicBezTo>
                <a:lnTo>
                  <a:pt x="176" y="116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151"/>
          <p:cNvSpPr>
            <a:spLocks noEditPoints="1"/>
          </p:cNvSpPr>
          <p:nvPr/>
        </p:nvSpPr>
        <p:spPr bwMode="auto">
          <a:xfrm>
            <a:off x="2735263" y="1031876"/>
            <a:ext cx="444500" cy="446088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20 h 200"/>
              <a:gd name="T8" fmla="*/ 20 w 200"/>
              <a:gd name="T9" fmla="*/ 0 h 200"/>
              <a:gd name="T10" fmla="*/ 180 w 200"/>
              <a:gd name="T11" fmla="*/ 0 h 200"/>
              <a:gd name="T12" fmla="*/ 200 w 200"/>
              <a:gd name="T13" fmla="*/ 20 h 200"/>
              <a:gd name="T14" fmla="*/ 200 w 200"/>
              <a:gd name="T15" fmla="*/ 180 h 200"/>
              <a:gd name="T16" fmla="*/ 180 w 200"/>
              <a:gd name="T17" fmla="*/ 200 h 200"/>
              <a:gd name="T18" fmla="*/ 101 w 200"/>
              <a:gd name="T19" fmla="*/ 24 h 200"/>
              <a:gd name="T20" fmla="*/ 26 w 200"/>
              <a:gd name="T21" fmla="*/ 100 h 200"/>
              <a:gd name="T22" fmla="*/ 101 w 200"/>
              <a:gd name="T23" fmla="*/ 175 h 200"/>
              <a:gd name="T24" fmla="*/ 177 w 200"/>
              <a:gd name="T25" fmla="*/ 100 h 200"/>
              <a:gd name="T26" fmla="*/ 101 w 200"/>
              <a:gd name="T27" fmla="*/ 24 h 200"/>
              <a:gd name="T28" fmla="*/ 137 w 200"/>
              <a:gd name="T29" fmla="*/ 153 h 200"/>
              <a:gd name="T30" fmla="*/ 125 w 200"/>
              <a:gd name="T31" fmla="*/ 107 h 200"/>
              <a:gd name="T32" fmla="*/ 165 w 200"/>
              <a:gd name="T33" fmla="*/ 110 h 200"/>
              <a:gd name="T34" fmla="*/ 137 w 200"/>
              <a:gd name="T35" fmla="*/ 153 h 200"/>
              <a:gd name="T36" fmla="*/ 121 w 200"/>
              <a:gd name="T37" fmla="*/ 97 h 200"/>
              <a:gd name="T38" fmla="*/ 119 w 200"/>
              <a:gd name="T39" fmla="*/ 94 h 200"/>
              <a:gd name="T40" fmla="*/ 115 w 200"/>
              <a:gd name="T41" fmla="*/ 85 h 200"/>
              <a:gd name="T42" fmla="*/ 151 w 200"/>
              <a:gd name="T43" fmla="*/ 59 h 200"/>
              <a:gd name="T44" fmla="*/ 166 w 200"/>
              <a:gd name="T45" fmla="*/ 99 h 200"/>
              <a:gd name="T46" fmla="*/ 121 w 200"/>
              <a:gd name="T47" fmla="*/ 97 h 200"/>
              <a:gd name="T48" fmla="*/ 110 w 200"/>
              <a:gd name="T49" fmla="*/ 75 h 200"/>
              <a:gd name="T50" fmla="*/ 86 w 200"/>
              <a:gd name="T51" fmla="*/ 37 h 200"/>
              <a:gd name="T52" fmla="*/ 101 w 200"/>
              <a:gd name="T53" fmla="*/ 36 h 200"/>
              <a:gd name="T54" fmla="*/ 144 w 200"/>
              <a:gd name="T55" fmla="*/ 52 h 200"/>
              <a:gd name="T56" fmla="*/ 110 w 200"/>
              <a:gd name="T57" fmla="*/ 75 h 200"/>
              <a:gd name="T58" fmla="*/ 38 w 200"/>
              <a:gd name="T59" fmla="*/ 87 h 200"/>
              <a:gd name="T60" fmla="*/ 74 w 200"/>
              <a:gd name="T61" fmla="*/ 42 h 200"/>
              <a:gd name="T62" fmla="*/ 98 w 200"/>
              <a:gd name="T63" fmla="*/ 79 h 200"/>
              <a:gd name="T64" fmla="*/ 38 w 200"/>
              <a:gd name="T65" fmla="*/ 87 h 200"/>
              <a:gd name="T66" fmla="*/ 103 w 200"/>
              <a:gd name="T67" fmla="*/ 89 h 200"/>
              <a:gd name="T68" fmla="*/ 108 w 200"/>
              <a:gd name="T69" fmla="*/ 100 h 200"/>
              <a:gd name="T70" fmla="*/ 106 w 200"/>
              <a:gd name="T71" fmla="*/ 101 h 200"/>
              <a:gd name="T72" fmla="*/ 53 w 200"/>
              <a:gd name="T73" fmla="*/ 143 h 200"/>
              <a:gd name="T74" fmla="*/ 37 w 200"/>
              <a:gd name="T75" fmla="*/ 100 h 200"/>
              <a:gd name="T76" fmla="*/ 37 w 200"/>
              <a:gd name="T77" fmla="*/ 98 h 200"/>
              <a:gd name="T78" fmla="*/ 103 w 200"/>
              <a:gd name="T79" fmla="*/ 89 h 200"/>
              <a:gd name="T80" fmla="*/ 112 w 200"/>
              <a:gd name="T81" fmla="*/ 111 h 200"/>
              <a:gd name="T82" fmla="*/ 113 w 200"/>
              <a:gd name="T83" fmla="*/ 110 h 200"/>
              <a:gd name="T84" fmla="*/ 126 w 200"/>
              <a:gd name="T85" fmla="*/ 159 h 200"/>
              <a:gd name="T86" fmla="*/ 101 w 200"/>
              <a:gd name="T87" fmla="*/ 164 h 200"/>
              <a:gd name="T88" fmla="*/ 62 w 200"/>
              <a:gd name="T89" fmla="*/ 151 h 200"/>
              <a:gd name="T90" fmla="*/ 112 w 200"/>
              <a:gd name="T91" fmla="*/ 111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101" y="24"/>
                </a:moveTo>
                <a:cubicBezTo>
                  <a:pt x="60" y="24"/>
                  <a:pt x="26" y="58"/>
                  <a:pt x="26" y="100"/>
                </a:cubicBezTo>
                <a:cubicBezTo>
                  <a:pt x="26" y="142"/>
                  <a:pt x="60" y="175"/>
                  <a:pt x="101" y="175"/>
                </a:cubicBezTo>
                <a:cubicBezTo>
                  <a:pt x="143" y="175"/>
                  <a:pt x="177" y="142"/>
                  <a:pt x="177" y="100"/>
                </a:cubicBezTo>
                <a:cubicBezTo>
                  <a:pt x="177" y="58"/>
                  <a:pt x="143" y="24"/>
                  <a:pt x="101" y="24"/>
                </a:cubicBezTo>
                <a:close/>
                <a:moveTo>
                  <a:pt x="137" y="153"/>
                </a:moveTo>
                <a:cubicBezTo>
                  <a:pt x="137" y="150"/>
                  <a:pt x="133" y="131"/>
                  <a:pt x="125" y="107"/>
                </a:cubicBezTo>
                <a:cubicBezTo>
                  <a:pt x="145" y="104"/>
                  <a:pt x="163" y="110"/>
                  <a:pt x="165" y="110"/>
                </a:cubicBezTo>
                <a:cubicBezTo>
                  <a:pt x="162" y="128"/>
                  <a:pt x="152" y="144"/>
                  <a:pt x="137" y="153"/>
                </a:cubicBezTo>
                <a:close/>
                <a:moveTo>
                  <a:pt x="121" y="97"/>
                </a:moveTo>
                <a:cubicBezTo>
                  <a:pt x="120" y="96"/>
                  <a:pt x="120" y="95"/>
                  <a:pt x="119" y="94"/>
                </a:cubicBezTo>
                <a:cubicBezTo>
                  <a:pt x="118" y="91"/>
                  <a:pt x="117" y="88"/>
                  <a:pt x="115" y="85"/>
                </a:cubicBezTo>
                <a:cubicBezTo>
                  <a:pt x="139" y="75"/>
                  <a:pt x="150" y="61"/>
                  <a:pt x="151" y="59"/>
                </a:cubicBezTo>
                <a:cubicBezTo>
                  <a:pt x="160" y="70"/>
                  <a:pt x="165" y="84"/>
                  <a:pt x="166" y="99"/>
                </a:cubicBezTo>
                <a:cubicBezTo>
                  <a:pt x="164" y="99"/>
                  <a:pt x="142" y="95"/>
                  <a:pt x="121" y="97"/>
                </a:cubicBezTo>
                <a:close/>
                <a:moveTo>
                  <a:pt x="110" y="75"/>
                </a:moveTo>
                <a:cubicBezTo>
                  <a:pt x="100" y="56"/>
                  <a:pt x="88" y="40"/>
                  <a:pt x="86" y="37"/>
                </a:cubicBezTo>
                <a:cubicBezTo>
                  <a:pt x="91" y="36"/>
                  <a:pt x="96" y="36"/>
                  <a:pt x="101" y="36"/>
                </a:cubicBezTo>
                <a:cubicBezTo>
                  <a:pt x="118" y="36"/>
                  <a:pt x="133" y="42"/>
                  <a:pt x="144" y="52"/>
                </a:cubicBezTo>
                <a:cubicBezTo>
                  <a:pt x="143" y="53"/>
                  <a:pt x="133" y="66"/>
                  <a:pt x="110" y="75"/>
                </a:cubicBezTo>
                <a:close/>
                <a:moveTo>
                  <a:pt x="38" y="87"/>
                </a:moveTo>
                <a:cubicBezTo>
                  <a:pt x="42" y="67"/>
                  <a:pt x="56" y="50"/>
                  <a:pt x="74" y="42"/>
                </a:cubicBezTo>
                <a:cubicBezTo>
                  <a:pt x="75" y="44"/>
                  <a:pt x="87" y="60"/>
                  <a:pt x="98" y="79"/>
                </a:cubicBezTo>
                <a:cubicBezTo>
                  <a:pt x="68" y="87"/>
                  <a:pt x="41" y="87"/>
                  <a:pt x="38" y="87"/>
                </a:cubicBezTo>
                <a:close/>
                <a:moveTo>
                  <a:pt x="103" y="89"/>
                </a:moveTo>
                <a:cubicBezTo>
                  <a:pt x="105" y="92"/>
                  <a:pt x="107" y="96"/>
                  <a:pt x="108" y="100"/>
                </a:cubicBezTo>
                <a:cubicBezTo>
                  <a:pt x="107" y="100"/>
                  <a:pt x="107" y="100"/>
                  <a:pt x="106" y="101"/>
                </a:cubicBezTo>
                <a:cubicBezTo>
                  <a:pt x="72" y="111"/>
                  <a:pt x="55" y="141"/>
                  <a:pt x="53" y="143"/>
                </a:cubicBezTo>
                <a:cubicBezTo>
                  <a:pt x="43" y="132"/>
                  <a:pt x="37" y="117"/>
                  <a:pt x="37" y="100"/>
                </a:cubicBezTo>
                <a:cubicBezTo>
                  <a:pt x="37" y="99"/>
                  <a:pt x="37" y="99"/>
                  <a:pt x="37" y="98"/>
                </a:cubicBezTo>
                <a:cubicBezTo>
                  <a:pt x="40" y="98"/>
                  <a:pt x="71" y="98"/>
                  <a:pt x="103" y="89"/>
                </a:cubicBezTo>
                <a:close/>
                <a:moveTo>
                  <a:pt x="112" y="111"/>
                </a:moveTo>
                <a:cubicBezTo>
                  <a:pt x="112" y="111"/>
                  <a:pt x="112" y="110"/>
                  <a:pt x="113" y="110"/>
                </a:cubicBezTo>
                <a:cubicBezTo>
                  <a:pt x="122" y="134"/>
                  <a:pt x="125" y="154"/>
                  <a:pt x="126" y="159"/>
                </a:cubicBezTo>
                <a:cubicBezTo>
                  <a:pt x="119" y="163"/>
                  <a:pt x="110" y="164"/>
                  <a:pt x="101" y="164"/>
                </a:cubicBezTo>
                <a:cubicBezTo>
                  <a:pt x="86" y="164"/>
                  <a:pt x="73" y="159"/>
                  <a:pt x="62" y="151"/>
                </a:cubicBezTo>
                <a:cubicBezTo>
                  <a:pt x="63" y="148"/>
                  <a:pt x="76" y="123"/>
                  <a:pt x="112" y="111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152"/>
          <p:cNvSpPr>
            <a:spLocks noEditPoints="1"/>
          </p:cNvSpPr>
          <p:nvPr/>
        </p:nvSpPr>
        <p:spPr bwMode="auto">
          <a:xfrm>
            <a:off x="3259138" y="1030288"/>
            <a:ext cx="444500" cy="446088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20 h 200"/>
              <a:gd name="T8" fmla="*/ 20 w 200"/>
              <a:gd name="T9" fmla="*/ 0 h 200"/>
              <a:gd name="T10" fmla="*/ 180 w 200"/>
              <a:gd name="T11" fmla="*/ 0 h 200"/>
              <a:gd name="T12" fmla="*/ 200 w 200"/>
              <a:gd name="T13" fmla="*/ 20 h 200"/>
              <a:gd name="T14" fmla="*/ 200 w 200"/>
              <a:gd name="T15" fmla="*/ 180 h 200"/>
              <a:gd name="T16" fmla="*/ 180 w 200"/>
              <a:gd name="T17" fmla="*/ 200 h 200"/>
              <a:gd name="T18" fmla="*/ 47 w 200"/>
              <a:gd name="T19" fmla="*/ 171 h 200"/>
              <a:gd name="T20" fmla="*/ 64 w 200"/>
              <a:gd name="T21" fmla="*/ 154 h 200"/>
              <a:gd name="T22" fmla="*/ 47 w 200"/>
              <a:gd name="T23" fmla="*/ 137 h 200"/>
              <a:gd name="T24" fmla="*/ 30 w 200"/>
              <a:gd name="T25" fmla="*/ 154 h 200"/>
              <a:gd name="T26" fmla="*/ 47 w 200"/>
              <a:gd name="T27" fmla="*/ 171 h 200"/>
              <a:gd name="T28" fmla="*/ 33 w 200"/>
              <a:gd name="T29" fmla="*/ 112 h 200"/>
              <a:gd name="T30" fmla="*/ 88 w 200"/>
              <a:gd name="T31" fmla="*/ 168 h 200"/>
              <a:gd name="T32" fmla="*/ 119 w 200"/>
              <a:gd name="T33" fmla="*/ 168 h 200"/>
              <a:gd name="T34" fmla="*/ 33 w 200"/>
              <a:gd name="T35" fmla="*/ 81 h 200"/>
              <a:gd name="T36" fmla="*/ 33 w 200"/>
              <a:gd name="T37" fmla="*/ 112 h 200"/>
              <a:gd name="T38" fmla="*/ 33 w 200"/>
              <a:gd name="T39" fmla="*/ 32 h 200"/>
              <a:gd name="T40" fmla="*/ 33 w 200"/>
              <a:gd name="T41" fmla="*/ 64 h 200"/>
              <a:gd name="T42" fmla="*/ 106 w 200"/>
              <a:gd name="T43" fmla="*/ 95 h 200"/>
              <a:gd name="T44" fmla="*/ 137 w 200"/>
              <a:gd name="T45" fmla="*/ 168 h 200"/>
              <a:gd name="T46" fmla="*/ 168 w 200"/>
              <a:gd name="T47" fmla="*/ 168 h 200"/>
              <a:gd name="T48" fmla="*/ 33 w 200"/>
              <a:gd name="T49" fmla="*/ 3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47" y="171"/>
                </a:moveTo>
                <a:cubicBezTo>
                  <a:pt x="56" y="171"/>
                  <a:pt x="64" y="163"/>
                  <a:pt x="64" y="154"/>
                </a:cubicBezTo>
                <a:cubicBezTo>
                  <a:pt x="64" y="144"/>
                  <a:pt x="56" y="137"/>
                  <a:pt x="47" y="137"/>
                </a:cubicBezTo>
                <a:cubicBezTo>
                  <a:pt x="38" y="137"/>
                  <a:pt x="30" y="144"/>
                  <a:pt x="30" y="154"/>
                </a:cubicBezTo>
                <a:cubicBezTo>
                  <a:pt x="30" y="163"/>
                  <a:pt x="38" y="171"/>
                  <a:pt x="47" y="171"/>
                </a:cubicBezTo>
                <a:close/>
                <a:moveTo>
                  <a:pt x="33" y="112"/>
                </a:moveTo>
                <a:cubicBezTo>
                  <a:pt x="65" y="112"/>
                  <a:pt x="88" y="136"/>
                  <a:pt x="88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19"/>
                  <a:pt x="82" y="81"/>
                  <a:pt x="33" y="81"/>
                </a:cubicBezTo>
                <a:lnTo>
                  <a:pt x="33" y="112"/>
                </a:lnTo>
                <a:close/>
                <a:moveTo>
                  <a:pt x="33" y="32"/>
                </a:moveTo>
                <a:cubicBezTo>
                  <a:pt x="33" y="64"/>
                  <a:pt x="33" y="64"/>
                  <a:pt x="33" y="64"/>
                </a:cubicBezTo>
                <a:cubicBezTo>
                  <a:pt x="63" y="64"/>
                  <a:pt x="86" y="76"/>
                  <a:pt x="106" y="95"/>
                </a:cubicBezTo>
                <a:cubicBezTo>
                  <a:pt x="125" y="114"/>
                  <a:pt x="137" y="138"/>
                  <a:pt x="137" y="168"/>
                </a:cubicBezTo>
                <a:cubicBezTo>
                  <a:pt x="168" y="168"/>
                  <a:pt x="168" y="168"/>
                  <a:pt x="168" y="168"/>
                </a:cubicBezTo>
                <a:cubicBezTo>
                  <a:pt x="168" y="92"/>
                  <a:pt x="109" y="33"/>
                  <a:pt x="33" y="32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153"/>
          <p:cNvSpPr>
            <a:spLocks noEditPoints="1"/>
          </p:cNvSpPr>
          <p:nvPr/>
        </p:nvSpPr>
        <p:spPr bwMode="auto">
          <a:xfrm>
            <a:off x="-1588" y="1589088"/>
            <a:ext cx="444500" cy="446088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20 h 200"/>
              <a:gd name="T8" fmla="*/ 20 w 200"/>
              <a:gd name="T9" fmla="*/ 0 h 200"/>
              <a:gd name="T10" fmla="*/ 180 w 200"/>
              <a:gd name="T11" fmla="*/ 0 h 200"/>
              <a:gd name="T12" fmla="*/ 200 w 200"/>
              <a:gd name="T13" fmla="*/ 20 h 200"/>
              <a:gd name="T14" fmla="*/ 200 w 200"/>
              <a:gd name="T15" fmla="*/ 180 h 200"/>
              <a:gd name="T16" fmla="*/ 180 w 200"/>
              <a:gd name="T17" fmla="*/ 200 h 200"/>
              <a:gd name="T18" fmla="*/ 52 w 200"/>
              <a:gd name="T19" fmla="*/ 8 h 200"/>
              <a:gd name="T20" fmla="*/ 28 w 200"/>
              <a:gd name="T21" fmla="*/ 8 h 200"/>
              <a:gd name="T22" fmla="*/ 8 w 200"/>
              <a:gd name="T23" fmla="*/ 28 h 200"/>
              <a:gd name="T24" fmla="*/ 8 w 200"/>
              <a:gd name="T25" fmla="*/ 44 h 200"/>
              <a:gd name="T26" fmla="*/ 52 w 200"/>
              <a:gd name="T27" fmla="*/ 44 h 200"/>
              <a:gd name="T28" fmla="*/ 52 w 200"/>
              <a:gd name="T29" fmla="*/ 8 h 200"/>
              <a:gd name="T30" fmla="*/ 144 w 200"/>
              <a:gd name="T31" fmla="*/ 8 h 200"/>
              <a:gd name="T32" fmla="*/ 100 w 200"/>
              <a:gd name="T33" fmla="*/ 8 h 200"/>
              <a:gd name="T34" fmla="*/ 100 w 200"/>
              <a:gd name="T35" fmla="*/ 44 h 200"/>
              <a:gd name="T36" fmla="*/ 144 w 200"/>
              <a:gd name="T37" fmla="*/ 44 h 200"/>
              <a:gd name="T38" fmla="*/ 144 w 200"/>
              <a:gd name="T39" fmla="*/ 8 h 200"/>
              <a:gd name="T40" fmla="*/ 160 w 200"/>
              <a:gd name="T41" fmla="*/ 108 h 200"/>
              <a:gd name="T42" fmla="*/ 116 w 200"/>
              <a:gd name="T43" fmla="*/ 108 h 200"/>
              <a:gd name="T44" fmla="*/ 116 w 200"/>
              <a:gd name="T45" fmla="*/ 64 h 200"/>
              <a:gd name="T46" fmla="*/ 84 w 200"/>
              <a:gd name="T47" fmla="*/ 64 h 200"/>
              <a:gd name="T48" fmla="*/ 84 w 200"/>
              <a:gd name="T49" fmla="*/ 108 h 200"/>
              <a:gd name="T50" fmla="*/ 40 w 200"/>
              <a:gd name="T51" fmla="*/ 108 h 200"/>
              <a:gd name="T52" fmla="*/ 40 w 200"/>
              <a:gd name="T53" fmla="*/ 140 h 200"/>
              <a:gd name="T54" fmla="*/ 84 w 200"/>
              <a:gd name="T55" fmla="*/ 140 h 200"/>
              <a:gd name="T56" fmla="*/ 84 w 200"/>
              <a:gd name="T57" fmla="*/ 184 h 200"/>
              <a:gd name="T58" fmla="*/ 116 w 200"/>
              <a:gd name="T59" fmla="*/ 184 h 200"/>
              <a:gd name="T60" fmla="*/ 116 w 200"/>
              <a:gd name="T61" fmla="*/ 140 h 200"/>
              <a:gd name="T62" fmla="*/ 160 w 200"/>
              <a:gd name="T63" fmla="*/ 140 h 200"/>
              <a:gd name="T64" fmla="*/ 160 w 200"/>
              <a:gd name="T65" fmla="*/ 10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52" y="8"/>
                </a:moveTo>
                <a:cubicBezTo>
                  <a:pt x="28" y="8"/>
                  <a:pt x="28" y="8"/>
                  <a:pt x="28" y="8"/>
                </a:cubicBezTo>
                <a:cubicBezTo>
                  <a:pt x="17" y="8"/>
                  <a:pt x="8" y="17"/>
                  <a:pt x="8" y="28"/>
                </a:cubicBezTo>
                <a:cubicBezTo>
                  <a:pt x="8" y="44"/>
                  <a:pt x="8" y="44"/>
                  <a:pt x="8" y="44"/>
                </a:cubicBezTo>
                <a:cubicBezTo>
                  <a:pt x="23" y="44"/>
                  <a:pt x="37" y="44"/>
                  <a:pt x="52" y="44"/>
                </a:cubicBezTo>
                <a:lnTo>
                  <a:pt x="52" y="8"/>
                </a:lnTo>
                <a:close/>
                <a:moveTo>
                  <a:pt x="144" y="8"/>
                </a:moveTo>
                <a:cubicBezTo>
                  <a:pt x="100" y="8"/>
                  <a:pt x="100" y="8"/>
                  <a:pt x="100" y="8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14" y="44"/>
                  <a:pt x="129" y="44"/>
                  <a:pt x="144" y="44"/>
                </a:cubicBezTo>
                <a:lnTo>
                  <a:pt x="144" y="8"/>
                </a:lnTo>
                <a:close/>
                <a:moveTo>
                  <a:pt x="160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0" y="140"/>
                  <a:pt x="40" y="140"/>
                  <a:pt x="40" y="140"/>
                </a:cubicBezTo>
                <a:cubicBezTo>
                  <a:pt x="84" y="140"/>
                  <a:pt x="84" y="140"/>
                  <a:pt x="84" y="140"/>
                </a:cubicBezTo>
                <a:cubicBezTo>
                  <a:pt x="84" y="184"/>
                  <a:pt x="84" y="184"/>
                  <a:pt x="84" y="184"/>
                </a:cubicBezTo>
                <a:cubicBezTo>
                  <a:pt x="116" y="184"/>
                  <a:pt x="116" y="184"/>
                  <a:pt x="116" y="184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60" y="140"/>
                  <a:pt x="160" y="140"/>
                  <a:pt x="160" y="140"/>
                </a:cubicBezTo>
                <a:lnTo>
                  <a:pt x="160" y="108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154"/>
          <p:cNvSpPr>
            <a:spLocks noEditPoints="1"/>
          </p:cNvSpPr>
          <p:nvPr/>
        </p:nvSpPr>
        <p:spPr bwMode="auto">
          <a:xfrm>
            <a:off x="549275" y="1589088"/>
            <a:ext cx="446088" cy="446088"/>
          </a:xfrm>
          <a:custGeom>
            <a:avLst/>
            <a:gdLst>
              <a:gd name="T0" fmla="*/ 112 w 200"/>
              <a:gd name="T1" fmla="*/ 147 h 200"/>
              <a:gd name="T2" fmla="*/ 112 w 200"/>
              <a:gd name="T3" fmla="*/ 165 h 200"/>
              <a:gd name="T4" fmla="*/ 117 w 200"/>
              <a:gd name="T5" fmla="*/ 175 h 200"/>
              <a:gd name="T6" fmla="*/ 117 w 200"/>
              <a:gd name="T7" fmla="*/ 140 h 200"/>
              <a:gd name="T8" fmla="*/ 20 w 200"/>
              <a:gd name="T9" fmla="*/ 0 h 200"/>
              <a:gd name="T10" fmla="*/ 0 w 200"/>
              <a:gd name="T11" fmla="*/ 180 h 200"/>
              <a:gd name="T12" fmla="*/ 180 w 200"/>
              <a:gd name="T13" fmla="*/ 200 h 200"/>
              <a:gd name="T14" fmla="*/ 200 w 200"/>
              <a:gd name="T15" fmla="*/ 20 h 200"/>
              <a:gd name="T16" fmla="*/ 43 w 200"/>
              <a:gd name="T17" fmla="*/ 184 h 200"/>
              <a:gd name="T18" fmla="*/ 32 w 200"/>
              <a:gd name="T19" fmla="*/ 124 h 200"/>
              <a:gd name="T20" fmla="*/ 16 w 200"/>
              <a:gd name="T21" fmla="*/ 112 h 200"/>
              <a:gd name="T22" fmla="*/ 60 w 200"/>
              <a:gd name="T23" fmla="*/ 124 h 200"/>
              <a:gd name="T24" fmla="*/ 43 w 200"/>
              <a:gd name="T25" fmla="*/ 184 h 200"/>
              <a:gd name="T26" fmla="*/ 83 w 200"/>
              <a:gd name="T27" fmla="*/ 178 h 200"/>
              <a:gd name="T28" fmla="*/ 70 w 200"/>
              <a:gd name="T29" fmla="*/ 185 h 200"/>
              <a:gd name="T30" fmla="*/ 56 w 200"/>
              <a:gd name="T31" fmla="*/ 132 h 200"/>
              <a:gd name="T32" fmla="*/ 68 w 200"/>
              <a:gd name="T33" fmla="*/ 162 h 200"/>
              <a:gd name="T34" fmla="*/ 80 w 200"/>
              <a:gd name="T35" fmla="*/ 170 h 200"/>
              <a:gd name="T36" fmla="*/ 80 w 200"/>
              <a:gd name="T37" fmla="*/ 132 h 200"/>
              <a:gd name="T38" fmla="*/ 92 w 200"/>
              <a:gd name="T39" fmla="*/ 169 h 200"/>
              <a:gd name="T40" fmla="*/ 83 w 200"/>
              <a:gd name="T41" fmla="*/ 184 h 200"/>
              <a:gd name="T42" fmla="*/ 111 w 200"/>
              <a:gd name="T43" fmla="*/ 177 h 200"/>
              <a:gd name="T44" fmla="*/ 110 w 200"/>
              <a:gd name="T45" fmla="*/ 185 h 200"/>
              <a:gd name="T46" fmla="*/ 100 w 200"/>
              <a:gd name="T47" fmla="*/ 170 h 200"/>
              <a:gd name="T48" fmla="*/ 112 w 200"/>
              <a:gd name="T49" fmla="*/ 108 h 200"/>
              <a:gd name="T50" fmla="*/ 112 w 200"/>
              <a:gd name="T51" fmla="*/ 137 h 200"/>
              <a:gd name="T52" fmla="*/ 136 w 200"/>
              <a:gd name="T53" fmla="*/ 157 h 200"/>
              <a:gd name="T54" fmla="*/ 176 w 200"/>
              <a:gd name="T55" fmla="*/ 160 h 200"/>
              <a:gd name="T56" fmla="*/ 163 w 200"/>
              <a:gd name="T57" fmla="*/ 176 h 200"/>
              <a:gd name="T58" fmla="*/ 174 w 200"/>
              <a:gd name="T59" fmla="*/ 182 h 200"/>
              <a:gd name="T60" fmla="*/ 140 w 200"/>
              <a:gd name="T61" fmla="*/ 159 h 200"/>
              <a:gd name="T62" fmla="*/ 176 w 200"/>
              <a:gd name="T63" fmla="*/ 155 h 200"/>
              <a:gd name="T64" fmla="*/ 192 w 200"/>
              <a:gd name="T65" fmla="*/ 100 h 200"/>
              <a:gd name="T66" fmla="*/ 8 w 200"/>
              <a:gd name="T67" fmla="*/ 28 h 200"/>
              <a:gd name="T68" fmla="*/ 172 w 200"/>
              <a:gd name="T69" fmla="*/ 8 h 200"/>
              <a:gd name="T70" fmla="*/ 192 w 200"/>
              <a:gd name="T71" fmla="*/ 100 h 200"/>
              <a:gd name="T72" fmla="*/ 152 w 200"/>
              <a:gd name="T73" fmla="*/ 153 h 200"/>
              <a:gd name="T74" fmla="*/ 159 w 200"/>
              <a:gd name="T75" fmla="*/ 139 h 200"/>
              <a:gd name="T76" fmla="*/ 63 w 200"/>
              <a:gd name="T77" fmla="*/ 33 h 200"/>
              <a:gd name="T78" fmla="*/ 59 w 200"/>
              <a:gd name="T79" fmla="*/ 49 h 200"/>
              <a:gd name="T80" fmla="*/ 49 w 200"/>
              <a:gd name="T81" fmla="*/ 16 h 200"/>
              <a:gd name="T82" fmla="*/ 53 w 200"/>
              <a:gd name="T83" fmla="*/ 59 h 200"/>
              <a:gd name="T84" fmla="*/ 64 w 200"/>
              <a:gd name="T85" fmla="*/ 88 h 200"/>
              <a:gd name="T86" fmla="*/ 80 w 200"/>
              <a:gd name="T87" fmla="*/ 16 h 200"/>
              <a:gd name="T88" fmla="*/ 97 w 200"/>
              <a:gd name="T89" fmla="*/ 35 h 200"/>
              <a:gd name="T90" fmla="*/ 96 w 200"/>
              <a:gd name="T91" fmla="*/ 89 h 200"/>
              <a:gd name="T92" fmla="*/ 115 w 200"/>
              <a:gd name="T93" fmla="*/ 62 h 200"/>
              <a:gd name="T94" fmla="*/ 97 w 200"/>
              <a:gd name="T95" fmla="*/ 80 h 200"/>
              <a:gd name="T96" fmla="*/ 89 w 200"/>
              <a:gd name="T97" fmla="*/ 62 h 200"/>
              <a:gd name="T98" fmla="*/ 104 w 200"/>
              <a:gd name="T99" fmla="*/ 62 h 200"/>
              <a:gd name="T100" fmla="*/ 154 w 200"/>
              <a:gd name="T101" fmla="*/ 36 h 200"/>
              <a:gd name="T102" fmla="*/ 143 w 200"/>
              <a:gd name="T103" fmla="*/ 70 h 200"/>
              <a:gd name="T104" fmla="*/ 136 w 200"/>
              <a:gd name="T105" fmla="*/ 80 h 200"/>
              <a:gd name="T106" fmla="*/ 130 w 200"/>
              <a:gd name="T107" fmla="*/ 36 h 200"/>
              <a:gd name="T108" fmla="*/ 119 w 200"/>
              <a:gd name="T109" fmla="*/ 68 h 200"/>
              <a:gd name="T110" fmla="*/ 144 w 200"/>
              <a:gd name="T111" fmla="*/ 83 h 200"/>
              <a:gd name="T112" fmla="*/ 144 w 200"/>
              <a:gd name="T113" fmla="*/ 88 h 200"/>
              <a:gd name="T114" fmla="*/ 154 w 200"/>
              <a:gd name="T115" fmla="*/ 73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0" h="200">
                <a:moveTo>
                  <a:pt x="117" y="140"/>
                </a:moveTo>
                <a:cubicBezTo>
                  <a:pt x="114" y="140"/>
                  <a:pt x="113" y="144"/>
                  <a:pt x="112" y="147"/>
                </a:cubicBezTo>
                <a:cubicBezTo>
                  <a:pt x="112" y="148"/>
                  <a:pt x="112" y="150"/>
                  <a:pt x="112" y="151"/>
                </a:cubicBezTo>
                <a:cubicBezTo>
                  <a:pt x="112" y="165"/>
                  <a:pt x="112" y="165"/>
                  <a:pt x="112" y="165"/>
                </a:cubicBezTo>
                <a:cubicBezTo>
                  <a:pt x="112" y="167"/>
                  <a:pt x="112" y="168"/>
                  <a:pt x="112" y="169"/>
                </a:cubicBezTo>
                <a:cubicBezTo>
                  <a:pt x="114" y="174"/>
                  <a:pt x="115" y="175"/>
                  <a:pt x="117" y="175"/>
                </a:cubicBezTo>
                <a:cubicBezTo>
                  <a:pt x="123" y="175"/>
                  <a:pt x="125" y="168"/>
                  <a:pt x="125" y="157"/>
                </a:cubicBezTo>
                <a:cubicBezTo>
                  <a:pt x="125" y="148"/>
                  <a:pt x="123" y="140"/>
                  <a:pt x="117" y="140"/>
                </a:cubicBezTo>
                <a:close/>
                <a:moveTo>
                  <a:pt x="180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180"/>
                  <a:pt x="0" y="180"/>
                  <a:pt x="0" y="180"/>
                </a:cubicBezTo>
                <a:cubicBezTo>
                  <a:pt x="0" y="191"/>
                  <a:pt x="9" y="200"/>
                  <a:pt x="20" y="200"/>
                </a:cubicBezTo>
                <a:cubicBezTo>
                  <a:pt x="180" y="200"/>
                  <a:pt x="180" y="200"/>
                  <a:pt x="180" y="200"/>
                </a:cubicBezTo>
                <a:cubicBezTo>
                  <a:pt x="191" y="200"/>
                  <a:pt x="200" y="191"/>
                  <a:pt x="200" y="180"/>
                </a:cubicBezTo>
                <a:cubicBezTo>
                  <a:pt x="200" y="20"/>
                  <a:pt x="200" y="20"/>
                  <a:pt x="200" y="20"/>
                </a:cubicBezTo>
                <a:cubicBezTo>
                  <a:pt x="200" y="9"/>
                  <a:pt x="191" y="0"/>
                  <a:pt x="180" y="0"/>
                </a:cubicBezTo>
                <a:close/>
                <a:moveTo>
                  <a:pt x="43" y="184"/>
                </a:moveTo>
                <a:cubicBezTo>
                  <a:pt x="32" y="184"/>
                  <a:pt x="32" y="184"/>
                  <a:pt x="32" y="184"/>
                </a:cubicBezTo>
                <a:cubicBezTo>
                  <a:pt x="32" y="124"/>
                  <a:pt x="32" y="124"/>
                  <a:pt x="32" y="124"/>
                </a:cubicBezTo>
                <a:cubicBezTo>
                  <a:pt x="16" y="124"/>
                  <a:pt x="16" y="124"/>
                  <a:pt x="16" y="124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43" y="124"/>
                  <a:pt x="43" y="124"/>
                  <a:pt x="43" y="124"/>
                </a:cubicBezTo>
                <a:lnTo>
                  <a:pt x="43" y="184"/>
                </a:lnTo>
                <a:close/>
                <a:moveTo>
                  <a:pt x="83" y="184"/>
                </a:moveTo>
                <a:cubicBezTo>
                  <a:pt x="83" y="178"/>
                  <a:pt x="83" y="178"/>
                  <a:pt x="83" y="178"/>
                </a:cubicBezTo>
                <a:cubicBezTo>
                  <a:pt x="82" y="178"/>
                  <a:pt x="82" y="178"/>
                  <a:pt x="82" y="178"/>
                </a:cubicBezTo>
                <a:cubicBezTo>
                  <a:pt x="80" y="181"/>
                  <a:pt x="75" y="185"/>
                  <a:pt x="70" y="185"/>
                </a:cubicBezTo>
                <a:cubicBezTo>
                  <a:pt x="60" y="185"/>
                  <a:pt x="56" y="177"/>
                  <a:pt x="56" y="164"/>
                </a:cubicBezTo>
                <a:cubicBezTo>
                  <a:pt x="56" y="132"/>
                  <a:pt x="56" y="132"/>
                  <a:pt x="56" y="132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8" y="162"/>
                  <a:pt x="68" y="162"/>
                  <a:pt x="68" y="162"/>
                </a:cubicBezTo>
                <a:cubicBezTo>
                  <a:pt x="68" y="170"/>
                  <a:pt x="70" y="175"/>
                  <a:pt x="75" y="175"/>
                </a:cubicBezTo>
                <a:cubicBezTo>
                  <a:pt x="78" y="175"/>
                  <a:pt x="79" y="172"/>
                  <a:pt x="80" y="170"/>
                </a:cubicBezTo>
                <a:cubicBezTo>
                  <a:pt x="80" y="169"/>
                  <a:pt x="80" y="167"/>
                  <a:pt x="80" y="165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92" y="132"/>
                  <a:pt x="92" y="132"/>
                  <a:pt x="92" y="132"/>
                </a:cubicBezTo>
                <a:cubicBezTo>
                  <a:pt x="92" y="169"/>
                  <a:pt x="92" y="169"/>
                  <a:pt x="92" y="169"/>
                </a:cubicBezTo>
                <a:cubicBezTo>
                  <a:pt x="92" y="174"/>
                  <a:pt x="92" y="179"/>
                  <a:pt x="92" y="184"/>
                </a:cubicBezTo>
                <a:lnTo>
                  <a:pt x="83" y="184"/>
                </a:lnTo>
                <a:close/>
                <a:moveTo>
                  <a:pt x="120" y="185"/>
                </a:moveTo>
                <a:cubicBezTo>
                  <a:pt x="115" y="185"/>
                  <a:pt x="113" y="182"/>
                  <a:pt x="111" y="177"/>
                </a:cubicBezTo>
                <a:cubicBezTo>
                  <a:pt x="110" y="177"/>
                  <a:pt x="110" y="177"/>
                  <a:pt x="110" y="177"/>
                </a:cubicBezTo>
                <a:cubicBezTo>
                  <a:pt x="110" y="185"/>
                  <a:pt x="110" y="185"/>
                  <a:pt x="110" y="185"/>
                </a:cubicBezTo>
                <a:cubicBezTo>
                  <a:pt x="99" y="185"/>
                  <a:pt x="99" y="185"/>
                  <a:pt x="99" y="185"/>
                </a:cubicBezTo>
                <a:cubicBezTo>
                  <a:pt x="100" y="181"/>
                  <a:pt x="100" y="174"/>
                  <a:pt x="100" y="170"/>
                </a:cubicBezTo>
                <a:cubicBezTo>
                  <a:pt x="100" y="108"/>
                  <a:pt x="100" y="108"/>
                  <a:pt x="100" y="108"/>
                </a:cubicBezTo>
                <a:cubicBezTo>
                  <a:pt x="112" y="108"/>
                  <a:pt x="112" y="108"/>
                  <a:pt x="112" y="108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2" y="137"/>
                  <a:pt x="112" y="137"/>
                  <a:pt x="112" y="137"/>
                </a:cubicBezTo>
                <a:cubicBezTo>
                  <a:pt x="114" y="133"/>
                  <a:pt x="117" y="131"/>
                  <a:pt x="122" y="131"/>
                </a:cubicBezTo>
                <a:cubicBezTo>
                  <a:pt x="131" y="131"/>
                  <a:pt x="136" y="141"/>
                  <a:pt x="136" y="157"/>
                </a:cubicBezTo>
                <a:cubicBezTo>
                  <a:pt x="136" y="175"/>
                  <a:pt x="129" y="185"/>
                  <a:pt x="120" y="185"/>
                </a:cubicBezTo>
                <a:close/>
                <a:moveTo>
                  <a:pt x="176" y="160"/>
                </a:moveTo>
                <a:cubicBezTo>
                  <a:pt x="152" y="160"/>
                  <a:pt x="152" y="160"/>
                  <a:pt x="152" y="160"/>
                </a:cubicBezTo>
                <a:cubicBezTo>
                  <a:pt x="152" y="171"/>
                  <a:pt x="157" y="176"/>
                  <a:pt x="163" y="176"/>
                </a:cubicBezTo>
                <a:cubicBezTo>
                  <a:pt x="167" y="176"/>
                  <a:pt x="170" y="175"/>
                  <a:pt x="172" y="174"/>
                </a:cubicBezTo>
                <a:cubicBezTo>
                  <a:pt x="174" y="182"/>
                  <a:pt x="174" y="182"/>
                  <a:pt x="174" y="182"/>
                </a:cubicBezTo>
                <a:cubicBezTo>
                  <a:pt x="171" y="184"/>
                  <a:pt x="166" y="184"/>
                  <a:pt x="161" y="184"/>
                </a:cubicBezTo>
                <a:cubicBezTo>
                  <a:pt x="148" y="184"/>
                  <a:pt x="140" y="175"/>
                  <a:pt x="140" y="159"/>
                </a:cubicBezTo>
                <a:cubicBezTo>
                  <a:pt x="140" y="141"/>
                  <a:pt x="145" y="131"/>
                  <a:pt x="156" y="131"/>
                </a:cubicBezTo>
                <a:cubicBezTo>
                  <a:pt x="167" y="131"/>
                  <a:pt x="176" y="141"/>
                  <a:pt x="176" y="155"/>
                </a:cubicBezTo>
                <a:cubicBezTo>
                  <a:pt x="176" y="158"/>
                  <a:pt x="176" y="158"/>
                  <a:pt x="176" y="160"/>
                </a:cubicBezTo>
                <a:close/>
                <a:moveTo>
                  <a:pt x="192" y="100"/>
                </a:moveTo>
                <a:cubicBezTo>
                  <a:pt x="8" y="100"/>
                  <a:pt x="8" y="100"/>
                  <a:pt x="8" y="100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17"/>
                  <a:pt x="17" y="8"/>
                  <a:pt x="28" y="8"/>
                </a:cubicBezTo>
                <a:cubicBezTo>
                  <a:pt x="172" y="8"/>
                  <a:pt x="172" y="8"/>
                  <a:pt x="172" y="8"/>
                </a:cubicBezTo>
                <a:cubicBezTo>
                  <a:pt x="183" y="8"/>
                  <a:pt x="192" y="17"/>
                  <a:pt x="192" y="28"/>
                </a:cubicBezTo>
                <a:lnTo>
                  <a:pt x="192" y="100"/>
                </a:lnTo>
                <a:close/>
                <a:moveTo>
                  <a:pt x="159" y="139"/>
                </a:moveTo>
                <a:cubicBezTo>
                  <a:pt x="154" y="139"/>
                  <a:pt x="152" y="146"/>
                  <a:pt x="152" y="153"/>
                </a:cubicBezTo>
                <a:cubicBezTo>
                  <a:pt x="166" y="153"/>
                  <a:pt x="166" y="153"/>
                  <a:pt x="166" y="153"/>
                </a:cubicBezTo>
                <a:cubicBezTo>
                  <a:pt x="166" y="144"/>
                  <a:pt x="163" y="139"/>
                  <a:pt x="159" y="139"/>
                </a:cubicBezTo>
                <a:close/>
                <a:moveTo>
                  <a:pt x="68" y="16"/>
                </a:moveTo>
                <a:cubicBezTo>
                  <a:pt x="63" y="33"/>
                  <a:pt x="63" y="33"/>
                  <a:pt x="63" y="33"/>
                </a:cubicBezTo>
                <a:cubicBezTo>
                  <a:pt x="62" y="39"/>
                  <a:pt x="60" y="44"/>
                  <a:pt x="59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44"/>
                  <a:pt x="56" y="38"/>
                  <a:pt x="54" y="33"/>
                </a:cubicBezTo>
                <a:cubicBezTo>
                  <a:pt x="49" y="16"/>
                  <a:pt x="49" y="16"/>
                  <a:pt x="49" y="16"/>
                </a:cubicBezTo>
                <a:cubicBezTo>
                  <a:pt x="37" y="16"/>
                  <a:pt x="37" y="16"/>
                  <a:pt x="37" y="16"/>
                </a:cubicBezTo>
                <a:cubicBezTo>
                  <a:pt x="53" y="59"/>
                  <a:pt x="53" y="59"/>
                  <a:pt x="53" y="59"/>
                </a:cubicBezTo>
                <a:cubicBezTo>
                  <a:pt x="53" y="88"/>
                  <a:pt x="53" y="88"/>
                  <a:pt x="53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59"/>
                  <a:pt x="64" y="59"/>
                  <a:pt x="64" y="59"/>
                </a:cubicBezTo>
                <a:cubicBezTo>
                  <a:pt x="80" y="16"/>
                  <a:pt x="80" y="16"/>
                  <a:pt x="80" y="16"/>
                </a:cubicBezTo>
                <a:lnTo>
                  <a:pt x="68" y="16"/>
                </a:lnTo>
                <a:close/>
                <a:moveTo>
                  <a:pt x="97" y="35"/>
                </a:moveTo>
                <a:cubicBezTo>
                  <a:pt x="87" y="35"/>
                  <a:pt x="77" y="43"/>
                  <a:pt x="77" y="62"/>
                </a:cubicBezTo>
                <a:cubicBezTo>
                  <a:pt x="77" y="80"/>
                  <a:pt x="85" y="89"/>
                  <a:pt x="96" y="89"/>
                </a:cubicBezTo>
                <a:cubicBezTo>
                  <a:pt x="96" y="89"/>
                  <a:pt x="96" y="89"/>
                  <a:pt x="96" y="89"/>
                </a:cubicBezTo>
                <a:cubicBezTo>
                  <a:pt x="104" y="89"/>
                  <a:pt x="115" y="83"/>
                  <a:pt x="115" y="62"/>
                </a:cubicBezTo>
                <a:cubicBezTo>
                  <a:pt x="115" y="45"/>
                  <a:pt x="108" y="35"/>
                  <a:pt x="97" y="35"/>
                </a:cubicBezTo>
                <a:close/>
                <a:moveTo>
                  <a:pt x="97" y="80"/>
                </a:moveTo>
                <a:cubicBezTo>
                  <a:pt x="96" y="80"/>
                  <a:pt x="96" y="80"/>
                  <a:pt x="96" y="80"/>
                </a:cubicBezTo>
                <a:cubicBezTo>
                  <a:pt x="90" y="80"/>
                  <a:pt x="89" y="71"/>
                  <a:pt x="89" y="62"/>
                </a:cubicBezTo>
                <a:cubicBezTo>
                  <a:pt x="89" y="54"/>
                  <a:pt x="90" y="44"/>
                  <a:pt x="96" y="44"/>
                </a:cubicBezTo>
                <a:cubicBezTo>
                  <a:pt x="102" y="44"/>
                  <a:pt x="104" y="54"/>
                  <a:pt x="104" y="62"/>
                </a:cubicBezTo>
                <a:cubicBezTo>
                  <a:pt x="104" y="70"/>
                  <a:pt x="102" y="80"/>
                  <a:pt x="97" y="80"/>
                </a:cubicBezTo>
                <a:close/>
                <a:moveTo>
                  <a:pt x="154" y="36"/>
                </a:moveTo>
                <a:cubicBezTo>
                  <a:pt x="143" y="36"/>
                  <a:pt x="143" y="36"/>
                  <a:pt x="143" y="36"/>
                </a:cubicBezTo>
                <a:cubicBezTo>
                  <a:pt x="143" y="70"/>
                  <a:pt x="143" y="70"/>
                  <a:pt x="143" y="70"/>
                </a:cubicBezTo>
                <a:cubicBezTo>
                  <a:pt x="143" y="72"/>
                  <a:pt x="142" y="73"/>
                  <a:pt x="142" y="74"/>
                </a:cubicBezTo>
                <a:cubicBezTo>
                  <a:pt x="141" y="77"/>
                  <a:pt x="140" y="80"/>
                  <a:pt x="136" y="80"/>
                </a:cubicBezTo>
                <a:cubicBezTo>
                  <a:pt x="131" y="80"/>
                  <a:pt x="130" y="74"/>
                  <a:pt x="130" y="67"/>
                </a:cubicBezTo>
                <a:cubicBezTo>
                  <a:pt x="130" y="36"/>
                  <a:pt x="130" y="36"/>
                  <a:pt x="130" y="36"/>
                </a:cubicBezTo>
                <a:cubicBezTo>
                  <a:pt x="119" y="36"/>
                  <a:pt x="119" y="36"/>
                  <a:pt x="119" y="36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82"/>
                  <a:pt x="122" y="89"/>
                  <a:pt x="132" y="89"/>
                </a:cubicBezTo>
                <a:cubicBezTo>
                  <a:pt x="137" y="89"/>
                  <a:pt x="142" y="86"/>
                  <a:pt x="144" y="83"/>
                </a:cubicBezTo>
                <a:cubicBezTo>
                  <a:pt x="144" y="83"/>
                  <a:pt x="144" y="83"/>
                  <a:pt x="144" y="83"/>
                </a:cubicBezTo>
                <a:cubicBezTo>
                  <a:pt x="144" y="88"/>
                  <a:pt x="144" y="88"/>
                  <a:pt x="14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4"/>
                  <a:pt x="154" y="79"/>
                  <a:pt x="154" y="73"/>
                </a:cubicBezTo>
                <a:lnTo>
                  <a:pt x="154" y="36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155"/>
          <p:cNvSpPr>
            <a:spLocks noEditPoints="1"/>
          </p:cNvSpPr>
          <p:nvPr/>
        </p:nvSpPr>
        <p:spPr bwMode="auto">
          <a:xfrm>
            <a:off x="1103313" y="1589088"/>
            <a:ext cx="446088" cy="446088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20 h 200"/>
              <a:gd name="T8" fmla="*/ 20 w 200"/>
              <a:gd name="T9" fmla="*/ 0 h 200"/>
              <a:gd name="T10" fmla="*/ 56 w 200"/>
              <a:gd name="T11" fmla="*/ 0 h 200"/>
              <a:gd name="T12" fmla="*/ 18 w 200"/>
              <a:gd name="T13" fmla="*/ 60 h 200"/>
              <a:gd name="T14" fmla="*/ 51 w 200"/>
              <a:gd name="T15" fmla="*/ 118 h 200"/>
              <a:gd name="T16" fmla="*/ 43 w 200"/>
              <a:gd name="T17" fmla="*/ 167 h 200"/>
              <a:gd name="T18" fmla="*/ 91 w 200"/>
              <a:gd name="T19" fmla="*/ 136 h 200"/>
              <a:gd name="T20" fmla="*/ 122 w 200"/>
              <a:gd name="T21" fmla="*/ 139 h 200"/>
              <a:gd name="T22" fmla="*/ 200 w 200"/>
              <a:gd name="T23" fmla="*/ 113 h 200"/>
              <a:gd name="T24" fmla="*/ 200 w 200"/>
              <a:gd name="T25" fmla="*/ 180 h 200"/>
              <a:gd name="T26" fmla="*/ 180 w 200"/>
              <a:gd name="T27" fmla="*/ 200 h 200"/>
              <a:gd name="T28" fmla="*/ 185 w 200"/>
              <a:gd name="T29" fmla="*/ 60 h 200"/>
              <a:gd name="T30" fmla="*/ 122 w 200"/>
              <a:gd name="T31" fmla="*/ 108 h 200"/>
              <a:gd name="T32" fmla="*/ 59 w 200"/>
              <a:gd name="T33" fmla="*/ 60 h 200"/>
              <a:gd name="T34" fmla="*/ 122 w 200"/>
              <a:gd name="T35" fmla="*/ 12 h 200"/>
              <a:gd name="T36" fmla="*/ 185 w 200"/>
              <a:gd name="T37" fmla="*/ 6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33" y="14"/>
                  <a:pt x="18" y="35"/>
                  <a:pt x="18" y="60"/>
                </a:cubicBezTo>
                <a:cubicBezTo>
                  <a:pt x="18" y="83"/>
                  <a:pt x="31" y="103"/>
                  <a:pt x="51" y="118"/>
                </a:cubicBezTo>
                <a:cubicBezTo>
                  <a:pt x="43" y="167"/>
                  <a:pt x="43" y="167"/>
                  <a:pt x="43" y="167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101" y="138"/>
                  <a:pt x="111" y="139"/>
                  <a:pt x="122" y="139"/>
                </a:cubicBezTo>
                <a:cubicBezTo>
                  <a:pt x="153" y="139"/>
                  <a:pt x="181" y="129"/>
                  <a:pt x="200" y="113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185" y="60"/>
                </a:moveTo>
                <a:cubicBezTo>
                  <a:pt x="185" y="87"/>
                  <a:pt x="157" y="108"/>
                  <a:pt x="122" y="108"/>
                </a:cubicBezTo>
                <a:cubicBezTo>
                  <a:pt x="87" y="108"/>
                  <a:pt x="59" y="87"/>
                  <a:pt x="59" y="60"/>
                </a:cubicBezTo>
                <a:cubicBezTo>
                  <a:pt x="59" y="34"/>
                  <a:pt x="87" y="12"/>
                  <a:pt x="122" y="12"/>
                </a:cubicBezTo>
                <a:cubicBezTo>
                  <a:pt x="157" y="12"/>
                  <a:pt x="185" y="34"/>
                  <a:pt x="185" y="60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156"/>
          <p:cNvSpPr>
            <a:spLocks noEditPoints="1"/>
          </p:cNvSpPr>
          <p:nvPr/>
        </p:nvSpPr>
        <p:spPr bwMode="auto">
          <a:xfrm>
            <a:off x="1644650" y="1584326"/>
            <a:ext cx="446088" cy="446088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20 h 200"/>
              <a:gd name="T8" fmla="*/ 20 w 200"/>
              <a:gd name="T9" fmla="*/ 0 h 200"/>
              <a:gd name="T10" fmla="*/ 180 w 200"/>
              <a:gd name="T11" fmla="*/ 0 h 200"/>
              <a:gd name="T12" fmla="*/ 200 w 200"/>
              <a:gd name="T13" fmla="*/ 20 h 200"/>
              <a:gd name="T14" fmla="*/ 200 w 200"/>
              <a:gd name="T15" fmla="*/ 180 h 200"/>
              <a:gd name="T16" fmla="*/ 180 w 200"/>
              <a:gd name="T17" fmla="*/ 200 h 200"/>
              <a:gd name="T18" fmla="*/ 8 w 200"/>
              <a:gd name="T19" fmla="*/ 28 h 200"/>
              <a:gd name="T20" fmla="*/ 8 w 200"/>
              <a:gd name="T21" fmla="*/ 100 h 200"/>
              <a:gd name="T22" fmla="*/ 100 w 200"/>
              <a:gd name="T23" fmla="*/ 100 h 200"/>
              <a:gd name="T24" fmla="*/ 100 w 200"/>
              <a:gd name="T25" fmla="*/ 192 h 200"/>
              <a:gd name="T26" fmla="*/ 172 w 200"/>
              <a:gd name="T27" fmla="*/ 192 h 200"/>
              <a:gd name="T28" fmla="*/ 192 w 200"/>
              <a:gd name="T29" fmla="*/ 172 h 200"/>
              <a:gd name="T30" fmla="*/ 192 w 200"/>
              <a:gd name="T31" fmla="*/ 100 h 200"/>
              <a:gd name="T32" fmla="*/ 100 w 200"/>
              <a:gd name="T33" fmla="*/ 100 h 200"/>
              <a:gd name="T34" fmla="*/ 100 w 200"/>
              <a:gd name="T35" fmla="*/ 8 h 200"/>
              <a:gd name="T36" fmla="*/ 28 w 200"/>
              <a:gd name="T37" fmla="*/ 8 h 200"/>
              <a:gd name="T38" fmla="*/ 8 w 200"/>
              <a:gd name="T39" fmla="*/ 2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8" y="28"/>
                </a:moveTo>
                <a:cubicBezTo>
                  <a:pt x="8" y="100"/>
                  <a:pt x="8" y="100"/>
                  <a:pt x="8" y="100"/>
                </a:cubicBezTo>
                <a:cubicBezTo>
                  <a:pt x="100" y="100"/>
                  <a:pt x="100" y="100"/>
                  <a:pt x="100" y="100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72" y="192"/>
                  <a:pt x="172" y="192"/>
                  <a:pt x="172" y="192"/>
                </a:cubicBezTo>
                <a:cubicBezTo>
                  <a:pt x="183" y="192"/>
                  <a:pt x="192" y="183"/>
                  <a:pt x="192" y="172"/>
                </a:cubicBezTo>
                <a:cubicBezTo>
                  <a:pt x="192" y="100"/>
                  <a:pt x="192" y="100"/>
                  <a:pt x="192" y="100"/>
                </a:cubicBezTo>
                <a:cubicBezTo>
                  <a:pt x="100" y="100"/>
                  <a:pt x="100" y="100"/>
                  <a:pt x="100" y="100"/>
                </a:cubicBezTo>
                <a:cubicBezTo>
                  <a:pt x="100" y="8"/>
                  <a:pt x="100" y="8"/>
                  <a:pt x="100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17" y="8"/>
                  <a:pt x="8" y="17"/>
                  <a:pt x="8" y="28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157"/>
          <p:cNvSpPr>
            <a:spLocks noEditPoints="1"/>
          </p:cNvSpPr>
          <p:nvPr/>
        </p:nvSpPr>
        <p:spPr bwMode="auto">
          <a:xfrm>
            <a:off x="2176463" y="1589088"/>
            <a:ext cx="446088" cy="446088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20 h 200"/>
              <a:gd name="T8" fmla="*/ 20 w 200"/>
              <a:gd name="T9" fmla="*/ 0 h 200"/>
              <a:gd name="T10" fmla="*/ 180 w 200"/>
              <a:gd name="T11" fmla="*/ 0 h 200"/>
              <a:gd name="T12" fmla="*/ 200 w 200"/>
              <a:gd name="T13" fmla="*/ 20 h 200"/>
              <a:gd name="T14" fmla="*/ 200 w 200"/>
              <a:gd name="T15" fmla="*/ 180 h 200"/>
              <a:gd name="T16" fmla="*/ 180 w 200"/>
              <a:gd name="T17" fmla="*/ 200 h 200"/>
              <a:gd name="T18" fmla="*/ 107 w 200"/>
              <a:gd name="T19" fmla="*/ 71 h 200"/>
              <a:gd name="T20" fmla="*/ 112 w 200"/>
              <a:gd name="T21" fmla="*/ 112 h 200"/>
              <a:gd name="T22" fmla="*/ 99 w 200"/>
              <a:gd name="T23" fmla="*/ 112 h 200"/>
              <a:gd name="T24" fmla="*/ 89 w 200"/>
              <a:gd name="T25" fmla="*/ 68 h 200"/>
              <a:gd name="T26" fmla="*/ 64 w 200"/>
              <a:gd name="T27" fmla="*/ 47 h 200"/>
              <a:gd name="T28" fmla="*/ 32 w 200"/>
              <a:gd name="T29" fmla="*/ 72 h 200"/>
              <a:gd name="T30" fmla="*/ 39 w 200"/>
              <a:gd name="T31" fmla="*/ 83 h 200"/>
              <a:gd name="T32" fmla="*/ 57 w 200"/>
              <a:gd name="T33" fmla="*/ 82 h 200"/>
              <a:gd name="T34" fmla="*/ 75 w 200"/>
              <a:gd name="T35" fmla="*/ 138 h 200"/>
              <a:gd name="T36" fmla="*/ 105 w 200"/>
              <a:gd name="T37" fmla="*/ 153 h 200"/>
              <a:gd name="T38" fmla="*/ 155 w 200"/>
              <a:gd name="T39" fmla="*/ 97 h 200"/>
              <a:gd name="T40" fmla="*/ 107 w 200"/>
              <a:gd name="T41" fmla="*/ 71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107" y="71"/>
                </a:moveTo>
                <a:cubicBezTo>
                  <a:pt x="112" y="69"/>
                  <a:pt x="147" y="62"/>
                  <a:pt x="112" y="112"/>
                </a:cubicBezTo>
                <a:cubicBezTo>
                  <a:pt x="102" y="123"/>
                  <a:pt x="99" y="112"/>
                  <a:pt x="99" y="112"/>
                </a:cubicBezTo>
                <a:cubicBezTo>
                  <a:pt x="99" y="112"/>
                  <a:pt x="91" y="73"/>
                  <a:pt x="89" y="68"/>
                </a:cubicBezTo>
                <a:cubicBezTo>
                  <a:pt x="83" y="36"/>
                  <a:pt x="64" y="47"/>
                  <a:pt x="64" y="47"/>
                </a:cubicBezTo>
                <a:cubicBezTo>
                  <a:pt x="32" y="72"/>
                  <a:pt x="32" y="72"/>
                  <a:pt x="32" y="72"/>
                </a:cubicBezTo>
                <a:cubicBezTo>
                  <a:pt x="39" y="83"/>
                  <a:pt x="39" y="83"/>
                  <a:pt x="39" y="83"/>
                </a:cubicBezTo>
                <a:cubicBezTo>
                  <a:pt x="39" y="83"/>
                  <a:pt x="53" y="69"/>
                  <a:pt x="57" y="82"/>
                </a:cubicBezTo>
                <a:cubicBezTo>
                  <a:pt x="62" y="95"/>
                  <a:pt x="72" y="130"/>
                  <a:pt x="75" y="138"/>
                </a:cubicBezTo>
                <a:cubicBezTo>
                  <a:pt x="84" y="165"/>
                  <a:pt x="105" y="153"/>
                  <a:pt x="105" y="153"/>
                </a:cubicBezTo>
                <a:cubicBezTo>
                  <a:pt x="105" y="153"/>
                  <a:pt x="136" y="134"/>
                  <a:pt x="155" y="97"/>
                </a:cubicBezTo>
                <a:cubicBezTo>
                  <a:pt x="190" y="18"/>
                  <a:pt x="111" y="36"/>
                  <a:pt x="107" y="71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158"/>
          <p:cNvSpPr>
            <a:spLocks noEditPoints="1"/>
          </p:cNvSpPr>
          <p:nvPr/>
        </p:nvSpPr>
        <p:spPr bwMode="auto">
          <a:xfrm>
            <a:off x="2735263" y="1589088"/>
            <a:ext cx="444500" cy="446088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151 h 200"/>
              <a:gd name="T8" fmla="*/ 53 w 200"/>
              <a:gd name="T9" fmla="*/ 151 h 200"/>
              <a:gd name="T10" fmla="*/ 89 w 200"/>
              <a:gd name="T11" fmla="*/ 118 h 200"/>
              <a:gd name="T12" fmla="*/ 65 w 200"/>
              <a:gd name="T13" fmla="*/ 87 h 200"/>
              <a:gd name="T14" fmla="*/ 42 w 200"/>
              <a:gd name="T15" fmla="*/ 87 h 200"/>
              <a:gd name="T16" fmla="*/ 42 w 200"/>
              <a:gd name="T17" fmla="*/ 64 h 200"/>
              <a:gd name="T18" fmla="*/ 94 w 200"/>
              <a:gd name="T19" fmla="*/ 64 h 200"/>
              <a:gd name="T20" fmla="*/ 104 w 200"/>
              <a:gd name="T21" fmla="*/ 75 h 200"/>
              <a:gd name="T22" fmla="*/ 104 w 200"/>
              <a:gd name="T23" fmla="*/ 117 h 200"/>
              <a:gd name="T24" fmla="*/ 142 w 200"/>
              <a:gd name="T25" fmla="*/ 153 h 200"/>
              <a:gd name="T26" fmla="*/ 184 w 200"/>
              <a:gd name="T27" fmla="*/ 116 h 200"/>
              <a:gd name="T28" fmla="*/ 184 w 200"/>
              <a:gd name="T29" fmla="*/ 0 h 200"/>
              <a:gd name="T30" fmla="*/ 200 w 200"/>
              <a:gd name="T31" fmla="*/ 20 h 200"/>
              <a:gd name="T32" fmla="*/ 200 w 200"/>
              <a:gd name="T33" fmla="*/ 180 h 200"/>
              <a:gd name="T34" fmla="*/ 180 w 200"/>
              <a:gd name="T35" fmla="*/ 200 h 200"/>
              <a:gd name="T36" fmla="*/ 160 w 200"/>
              <a:gd name="T37" fmla="*/ 118 h 200"/>
              <a:gd name="T38" fmla="*/ 128 w 200"/>
              <a:gd name="T39" fmla="*/ 118 h 200"/>
              <a:gd name="T40" fmla="*/ 128 w 200"/>
              <a:gd name="T41" fmla="*/ 70 h 200"/>
              <a:gd name="T42" fmla="*/ 100 w 200"/>
              <a:gd name="T43" fmla="*/ 44 h 200"/>
              <a:gd name="T44" fmla="*/ 43 w 200"/>
              <a:gd name="T45" fmla="*/ 44 h 200"/>
              <a:gd name="T46" fmla="*/ 13 w 200"/>
              <a:gd name="T47" fmla="*/ 78 h 200"/>
              <a:gd name="T48" fmla="*/ 39 w 200"/>
              <a:gd name="T49" fmla="*/ 108 h 200"/>
              <a:gd name="T50" fmla="*/ 56 w 200"/>
              <a:gd name="T51" fmla="*/ 108 h 200"/>
              <a:gd name="T52" fmla="*/ 56 w 200"/>
              <a:gd name="T53" fmla="*/ 128 h 200"/>
              <a:gd name="T54" fmla="*/ 0 w 200"/>
              <a:gd name="T55" fmla="*/ 128 h 200"/>
              <a:gd name="T56" fmla="*/ 0 w 200"/>
              <a:gd name="T57" fmla="*/ 20 h 200"/>
              <a:gd name="T58" fmla="*/ 20 w 200"/>
              <a:gd name="T59" fmla="*/ 0 h 200"/>
              <a:gd name="T60" fmla="*/ 160 w 200"/>
              <a:gd name="T61" fmla="*/ 0 h 200"/>
              <a:gd name="T62" fmla="*/ 160 w 200"/>
              <a:gd name="T63" fmla="*/ 11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151"/>
                  <a:pt x="0" y="151"/>
                  <a:pt x="0" y="151"/>
                </a:cubicBezTo>
                <a:cubicBezTo>
                  <a:pt x="53" y="151"/>
                  <a:pt x="53" y="151"/>
                  <a:pt x="53" y="151"/>
                </a:cubicBezTo>
                <a:cubicBezTo>
                  <a:pt x="53" y="151"/>
                  <a:pt x="89" y="150"/>
                  <a:pt x="89" y="118"/>
                </a:cubicBezTo>
                <a:cubicBezTo>
                  <a:pt x="89" y="86"/>
                  <a:pt x="65" y="87"/>
                  <a:pt x="65" y="87"/>
                </a:cubicBezTo>
                <a:cubicBezTo>
                  <a:pt x="65" y="87"/>
                  <a:pt x="51" y="87"/>
                  <a:pt x="42" y="87"/>
                </a:cubicBezTo>
                <a:cubicBezTo>
                  <a:pt x="34" y="87"/>
                  <a:pt x="35" y="64"/>
                  <a:pt x="42" y="64"/>
                </a:cubicBezTo>
                <a:cubicBezTo>
                  <a:pt x="49" y="64"/>
                  <a:pt x="94" y="64"/>
                  <a:pt x="94" y="64"/>
                </a:cubicBezTo>
                <a:cubicBezTo>
                  <a:pt x="94" y="64"/>
                  <a:pt x="104" y="66"/>
                  <a:pt x="104" y="75"/>
                </a:cubicBezTo>
                <a:cubicBezTo>
                  <a:pt x="104" y="84"/>
                  <a:pt x="104" y="117"/>
                  <a:pt x="104" y="117"/>
                </a:cubicBezTo>
                <a:cubicBezTo>
                  <a:pt x="104" y="117"/>
                  <a:pt x="104" y="153"/>
                  <a:pt x="142" y="153"/>
                </a:cubicBezTo>
                <a:cubicBezTo>
                  <a:pt x="180" y="153"/>
                  <a:pt x="184" y="131"/>
                  <a:pt x="184" y="116"/>
                </a:cubicBezTo>
                <a:cubicBezTo>
                  <a:pt x="184" y="119"/>
                  <a:pt x="184" y="33"/>
                  <a:pt x="184" y="0"/>
                </a:cubicBezTo>
                <a:cubicBezTo>
                  <a:pt x="193" y="2"/>
                  <a:pt x="200" y="10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160" y="118"/>
                </a:moveTo>
                <a:cubicBezTo>
                  <a:pt x="160" y="132"/>
                  <a:pt x="128" y="130"/>
                  <a:pt x="128" y="118"/>
                </a:cubicBezTo>
                <a:cubicBezTo>
                  <a:pt x="128" y="114"/>
                  <a:pt x="128" y="93"/>
                  <a:pt x="128" y="70"/>
                </a:cubicBezTo>
                <a:cubicBezTo>
                  <a:pt x="128" y="46"/>
                  <a:pt x="100" y="44"/>
                  <a:pt x="100" y="44"/>
                </a:cubicBezTo>
                <a:cubicBezTo>
                  <a:pt x="43" y="44"/>
                  <a:pt x="43" y="44"/>
                  <a:pt x="43" y="44"/>
                </a:cubicBezTo>
                <a:cubicBezTo>
                  <a:pt x="43" y="44"/>
                  <a:pt x="13" y="44"/>
                  <a:pt x="13" y="78"/>
                </a:cubicBezTo>
                <a:cubicBezTo>
                  <a:pt x="13" y="112"/>
                  <a:pt x="39" y="108"/>
                  <a:pt x="39" y="108"/>
                </a:cubicBezTo>
                <a:cubicBezTo>
                  <a:pt x="39" y="108"/>
                  <a:pt x="47" y="108"/>
                  <a:pt x="56" y="108"/>
                </a:cubicBezTo>
                <a:cubicBezTo>
                  <a:pt x="65" y="108"/>
                  <a:pt x="67" y="128"/>
                  <a:pt x="56" y="128"/>
                </a:cubicBezTo>
                <a:cubicBezTo>
                  <a:pt x="48" y="128"/>
                  <a:pt x="22" y="128"/>
                  <a:pt x="0" y="128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60" y="32"/>
                  <a:pt x="160" y="117"/>
                  <a:pt x="160" y="118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159"/>
          <p:cNvSpPr>
            <a:spLocks noEditPoints="1"/>
          </p:cNvSpPr>
          <p:nvPr/>
        </p:nvSpPr>
        <p:spPr bwMode="auto">
          <a:xfrm>
            <a:off x="3276600" y="1589088"/>
            <a:ext cx="444500" cy="446088"/>
          </a:xfrm>
          <a:custGeom>
            <a:avLst/>
            <a:gdLst>
              <a:gd name="T0" fmla="*/ 180 w 200"/>
              <a:gd name="T1" fmla="*/ 0 h 200"/>
              <a:gd name="T2" fmla="*/ 20 w 200"/>
              <a:gd name="T3" fmla="*/ 0 h 200"/>
              <a:gd name="T4" fmla="*/ 0 w 200"/>
              <a:gd name="T5" fmla="*/ 20 h 200"/>
              <a:gd name="T6" fmla="*/ 0 w 200"/>
              <a:gd name="T7" fmla="*/ 180 h 200"/>
              <a:gd name="T8" fmla="*/ 20 w 200"/>
              <a:gd name="T9" fmla="*/ 200 h 200"/>
              <a:gd name="T10" fmla="*/ 180 w 200"/>
              <a:gd name="T11" fmla="*/ 200 h 200"/>
              <a:gd name="T12" fmla="*/ 200 w 200"/>
              <a:gd name="T13" fmla="*/ 180 h 200"/>
              <a:gd name="T14" fmla="*/ 200 w 200"/>
              <a:gd name="T15" fmla="*/ 20 h 200"/>
              <a:gd name="T16" fmla="*/ 180 w 200"/>
              <a:gd name="T17" fmla="*/ 0 h 200"/>
              <a:gd name="T18" fmla="*/ 184 w 200"/>
              <a:gd name="T19" fmla="*/ 142 h 200"/>
              <a:gd name="T20" fmla="*/ 182 w 200"/>
              <a:gd name="T21" fmla="*/ 142 h 200"/>
              <a:gd name="T22" fmla="*/ 183 w 200"/>
              <a:gd name="T23" fmla="*/ 144 h 200"/>
              <a:gd name="T24" fmla="*/ 22 w 200"/>
              <a:gd name="T25" fmla="*/ 177 h 200"/>
              <a:gd name="T26" fmla="*/ 58 w 200"/>
              <a:gd name="T27" fmla="*/ 16 h 200"/>
              <a:gd name="T28" fmla="*/ 58 w 200"/>
              <a:gd name="T29" fmla="*/ 16 h 200"/>
              <a:gd name="T30" fmla="*/ 184 w 200"/>
              <a:gd name="T31" fmla="*/ 16 h 200"/>
              <a:gd name="T32" fmla="*/ 184 w 200"/>
              <a:gd name="T33" fmla="*/ 142 h 200"/>
              <a:gd name="T34" fmla="*/ 88 w 200"/>
              <a:gd name="T35" fmla="*/ 140 h 200"/>
              <a:gd name="T36" fmla="*/ 126 w 200"/>
              <a:gd name="T37" fmla="*/ 140 h 200"/>
              <a:gd name="T38" fmla="*/ 159 w 200"/>
              <a:gd name="T39" fmla="*/ 97 h 200"/>
              <a:gd name="T40" fmla="*/ 129 w 200"/>
              <a:gd name="T41" fmla="*/ 61 h 200"/>
              <a:gd name="T42" fmla="*/ 109 w 200"/>
              <a:gd name="T43" fmla="*/ 71 h 200"/>
              <a:gd name="T44" fmla="*/ 108 w 200"/>
              <a:gd name="T45" fmla="*/ 71 h 200"/>
              <a:gd name="T46" fmla="*/ 108 w 200"/>
              <a:gd name="T47" fmla="*/ 28 h 200"/>
              <a:gd name="T48" fmla="*/ 88 w 200"/>
              <a:gd name="T49" fmla="*/ 28 h 200"/>
              <a:gd name="T50" fmla="*/ 88 w 200"/>
              <a:gd name="T51" fmla="*/ 113 h 200"/>
              <a:gd name="T52" fmla="*/ 88 w 200"/>
              <a:gd name="T53" fmla="*/ 140 h 200"/>
              <a:gd name="T54" fmla="*/ 108 w 200"/>
              <a:gd name="T55" fmla="*/ 93 h 200"/>
              <a:gd name="T56" fmla="*/ 109 w 200"/>
              <a:gd name="T57" fmla="*/ 89 h 200"/>
              <a:gd name="T58" fmla="*/ 121 w 200"/>
              <a:gd name="T59" fmla="*/ 78 h 200"/>
              <a:gd name="T60" fmla="*/ 136 w 200"/>
              <a:gd name="T61" fmla="*/ 103 h 200"/>
              <a:gd name="T62" fmla="*/ 121 w 200"/>
              <a:gd name="T63" fmla="*/ 123 h 200"/>
              <a:gd name="T64" fmla="*/ 109 w 200"/>
              <a:gd name="T65" fmla="*/ 113 h 200"/>
              <a:gd name="T66" fmla="*/ 108 w 200"/>
              <a:gd name="T67" fmla="*/ 109 h 200"/>
              <a:gd name="T68" fmla="*/ 108 w 200"/>
              <a:gd name="T69" fmla="*/ 93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0" h="200">
                <a:moveTo>
                  <a:pt x="180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180"/>
                  <a:pt x="0" y="180"/>
                  <a:pt x="0" y="180"/>
                </a:cubicBezTo>
                <a:cubicBezTo>
                  <a:pt x="0" y="191"/>
                  <a:pt x="9" y="200"/>
                  <a:pt x="20" y="200"/>
                </a:cubicBezTo>
                <a:cubicBezTo>
                  <a:pt x="180" y="200"/>
                  <a:pt x="180" y="200"/>
                  <a:pt x="180" y="200"/>
                </a:cubicBezTo>
                <a:cubicBezTo>
                  <a:pt x="191" y="200"/>
                  <a:pt x="200" y="191"/>
                  <a:pt x="200" y="180"/>
                </a:cubicBezTo>
                <a:cubicBezTo>
                  <a:pt x="200" y="20"/>
                  <a:pt x="200" y="20"/>
                  <a:pt x="200" y="20"/>
                </a:cubicBezTo>
                <a:cubicBezTo>
                  <a:pt x="200" y="9"/>
                  <a:pt x="191" y="0"/>
                  <a:pt x="180" y="0"/>
                </a:cubicBezTo>
                <a:close/>
                <a:moveTo>
                  <a:pt x="184" y="142"/>
                </a:moveTo>
                <a:cubicBezTo>
                  <a:pt x="182" y="142"/>
                  <a:pt x="182" y="142"/>
                  <a:pt x="182" y="142"/>
                </a:cubicBezTo>
                <a:cubicBezTo>
                  <a:pt x="183" y="144"/>
                  <a:pt x="183" y="144"/>
                  <a:pt x="183" y="144"/>
                </a:cubicBezTo>
                <a:cubicBezTo>
                  <a:pt x="22" y="177"/>
                  <a:pt x="22" y="177"/>
                  <a:pt x="22" y="177"/>
                </a:cubicBezTo>
                <a:cubicBezTo>
                  <a:pt x="58" y="16"/>
                  <a:pt x="58" y="16"/>
                  <a:pt x="58" y="16"/>
                </a:cubicBezTo>
                <a:cubicBezTo>
                  <a:pt x="58" y="16"/>
                  <a:pt x="58" y="16"/>
                  <a:pt x="58" y="16"/>
                </a:cubicBezTo>
                <a:cubicBezTo>
                  <a:pt x="184" y="16"/>
                  <a:pt x="184" y="16"/>
                  <a:pt x="184" y="16"/>
                </a:cubicBezTo>
                <a:lnTo>
                  <a:pt x="184" y="142"/>
                </a:lnTo>
                <a:close/>
                <a:moveTo>
                  <a:pt x="88" y="140"/>
                </a:moveTo>
                <a:cubicBezTo>
                  <a:pt x="88" y="140"/>
                  <a:pt x="109" y="140"/>
                  <a:pt x="126" y="140"/>
                </a:cubicBezTo>
                <a:cubicBezTo>
                  <a:pt x="142" y="140"/>
                  <a:pt x="159" y="123"/>
                  <a:pt x="159" y="97"/>
                </a:cubicBezTo>
                <a:cubicBezTo>
                  <a:pt x="159" y="76"/>
                  <a:pt x="146" y="61"/>
                  <a:pt x="129" y="61"/>
                </a:cubicBezTo>
                <a:cubicBezTo>
                  <a:pt x="119" y="61"/>
                  <a:pt x="113" y="65"/>
                  <a:pt x="109" y="71"/>
                </a:cubicBezTo>
                <a:cubicBezTo>
                  <a:pt x="108" y="71"/>
                  <a:pt x="108" y="71"/>
                  <a:pt x="108" y="71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88" y="28"/>
                  <a:pt x="88" y="28"/>
                  <a:pt x="88" y="28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21"/>
                  <a:pt x="88" y="135"/>
                  <a:pt x="88" y="140"/>
                </a:cubicBezTo>
                <a:close/>
                <a:moveTo>
                  <a:pt x="108" y="93"/>
                </a:moveTo>
                <a:cubicBezTo>
                  <a:pt x="108" y="92"/>
                  <a:pt x="108" y="91"/>
                  <a:pt x="109" y="89"/>
                </a:cubicBezTo>
                <a:cubicBezTo>
                  <a:pt x="110" y="83"/>
                  <a:pt x="115" y="78"/>
                  <a:pt x="121" y="78"/>
                </a:cubicBezTo>
                <a:cubicBezTo>
                  <a:pt x="131" y="78"/>
                  <a:pt x="136" y="92"/>
                  <a:pt x="136" y="103"/>
                </a:cubicBezTo>
                <a:cubicBezTo>
                  <a:pt x="136" y="116"/>
                  <a:pt x="130" y="123"/>
                  <a:pt x="121" y="123"/>
                </a:cubicBezTo>
                <a:cubicBezTo>
                  <a:pt x="114" y="123"/>
                  <a:pt x="110" y="118"/>
                  <a:pt x="109" y="113"/>
                </a:cubicBezTo>
                <a:cubicBezTo>
                  <a:pt x="108" y="111"/>
                  <a:pt x="108" y="110"/>
                  <a:pt x="108" y="109"/>
                </a:cubicBezTo>
                <a:lnTo>
                  <a:pt x="108" y="93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160"/>
          <p:cNvSpPr>
            <a:spLocks noEditPoints="1"/>
          </p:cNvSpPr>
          <p:nvPr/>
        </p:nvSpPr>
        <p:spPr bwMode="auto">
          <a:xfrm>
            <a:off x="-1588" y="2125663"/>
            <a:ext cx="444500" cy="446088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20 h 200"/>
              <a:gd name="T8" fmla="*/ 20 w 200"/>
              <a:gd name="T9" fmla="*/ 0 h 200"/>
              <a:gd name="T10" fmla="*/ 180 w 200"/>
              <a:gd name="T11" fmla="*/ 0 h 200"/>
              <a:gd name="T12" fmla="*/ 200 w 200"/>
              <a:gd name="T13" fmla="*/ 20 h 200"/>
              <a:gd name="T14" fmla="*/ 200 w 200"/>
              <a:gd name="T15" fmla="*/ 180 h 200"/>
              <a:gd name="T16" fmla="*/ 180 w 200"/>
              <a:gd name="T17" fmla="*/ 200 h 200"/>
              <a:gd name="T18" fmla="*/ 94 w 200"/>
              <a:gd name="T19" fmla="*/ 175 h 200"/>
              <a:gd name="T20" fmla="*/ 103 w 200"/>
              <a:gd name="T21" fmla="*/ 168 h 200"/>
              <a:gd name="T22" fmla="*/ 101 w 200"/>
              <a:gd name="T23" fmla="*/ 133 h 200"/>
              <a:gd name="T24" fmla="*/ 90 w 200"/>
              <a:gd name="T25" fmla="*/ 131 h 200"/>
              <a:gd name="T26" fmla="*/ 67 w 200"/>
              <a:gd name="T27" fmla="*/ 160 h 200"/>
              <a:gd name="T28" fmla="*/ 94 w 200"/>
              <a:gd name="T29" fmla="*/ 175 h 200"/>
              <a:gd name="T30" fmla="*/ 43 w 200"/>
              <a:gd name="T31" fmla="*/ 126 h 200"/>
              <a:gd name="T32" fmla="*/ 53 w 200"/>
              <a:gd name="T33" fmla="*/ 134 h 200"/>
              <a:gd name="T34" fmla="*/ 91 w 200"/>
              <a:gd name="T35" fmla="*/ 122 h 200"/>
              <a:gd name="T36" fmla="*/ 89 w 200"/>
              <a:gd name="T37" fmla="*/ 110 h 200"/>
              <a:gd name="T38" fmla="*/ 52 w 200"/>
              <a:gd name="T39" fmla="*/ 93 h 200"/>
              <a:gd name="T40" fmla="*/ 43 w 200"/>
              <a:gd name="T41" fmla="*/ 126 h 200"/>
              <a:gd name="T42" fmla="*/ 103 w 200"/>
              <a:gd name="T43" fmla="*/ 34 h 200"/>
              <a:gd name="T44" fmla="*/ 62 w 200"/>
              <a:gd name="T45" fmla="*/ 37 h 200"/>
              <a:gd name="T46" fmla="*/ 60 w 200"/>
              <a:gd name="T47" fmla="*/ 54 h 200"/>
              <a:gd name="T48" fmla="*/ 92 w 200"/>
              <a:gd name="T49" fmla="*/ 97 h 200"/>
              <a:gd name="T50" fmla="*/ 104 w 200"/>
              <a:gd name="T51" fmla="*/ 90 h 200"/>
              <a:gd name="T52" fmla="*/ 103 w 200"/>
              <a:gd name="T53" fmla="*/ 34 h 200"/>
              <a:gd name="T54" fmla="*/ 141 w 200"/>
              <a:gd name="T55" fmla="*/ 74 h 200"/>
              <a:gd name="T56" fmla="*/ 125 w 200"/>
              <a:gd name="T57" fmla="*/ 80 h 200"/>
              <a:gd name="T58" fmla="*/ 111 w 200"/>
              <a:gd name="T59" fmla="*/ 104 h 200"/>
              <a:gd name="T60" fmla="*/ 124 w 200"/>
              <a:gd name="T61" fmla="*/ 111 h 200"/>
              <a:gd name="T62" fmla="*/ 153 w 200"/>
              <a:gd name="T63" fmla="*/ 102 h 200"/>
              <a:gd name="T64" fmla="*/ 141 w 200"/>
              <a:gd name="T65" fmla="*/ 74 h 200"/>
              <a:gd name="T66" fmla="*/ 149 w 200"/>
              <a:gd name="T67" fmla="*/ 130 h 200"/>
              <a:gd name="T68" fmla="*/ 122 w 200"/>
              <a:gd name="T69" fmla="*/ 121 h 200"/>
              <a:gd name="T70" fmla="*/ 116 w 200"/>
              <a:gd name="T71" fmla="*/ 135 h 200"/>
              <a:gd name="T72" fmla="*/ 131 w 200"/>
              <a:gd name="T73" fmla="*/ 162 h 200"/>
              <a:gd name="T74" fmla="*/ 158 w 200"/>
              <a:gd name="T75" fmla="*/ 144 h 200"/>
              <a:gd name="T76" fmla="*/ 149 w 200"/>
              <a:gd name="T77" fmla="*/ 13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94" y="175"/>
                </a:moveTo>
                <a:cubicBezTo>
                  <a:pt x="94" y="175"/>
                  <a:pt x="103" y="175"/>
                  <a:pt x="103" y="168"/>
                </a:cubicBezTo>
                <a:cubicBezTo>
                  <a:pt x="103" y="161"/>
                  <a:pt x="101" y="133"/>
                  <a:pt x="101" y="133"/>
                </a:cubicBezTo>
                <a:cubicBezTo>
                  <a:pt x="101" y="133"/>
                  <a:pt x="97" y="123"/>
                  <a:pt x="90" y="131"/>
                </a:cubicBezTo>
                <a:cubicBezTo>
                  <a:pt x="92" y="130"/>
                  <a:pt x="66" y="161"/>
                  <a:pt x="67" y="160"/>
                </a:cubicBezTo>
                <a:cubicBezTo>
                  <a:pt x="63" y="170"/>
                  <a:pt x="94" y="175"/>
                  <a:pt x="94" y="175"/>
                </a:cubicBezTo>
                <a:close/>
                <a:moveTo>
                  <a:pt x="43" y="126"/>
                </a:moveTo>
                <a:cubicBezTo>
                  <a:pt x="43" y="126"/>
                  <a:pt x="46" y="136"/>
                  <a:pt x="53" y="134"/>
                </a:cubicBezTo>
                <a:cubicBezTo>
                  <a:pt x="61" y="132"/>
                  <a:pt x="91" y="122"/>
                  <a:pt x="91" y="122"/>
                </a:cubicBezTo>
                <a:cubicBezTo>
                  <a:pt x="91" y="122"/>
                  <a:pt x="100" y="115"/>
                  <a:pt x="89" y="110"/>
                </a:cubicBezTo>
                <a:cubicBezTo>
                  <a:pt x="91" y="111"/>
                  <a:pt x="50" y="92"/>
                  <a:pt x="52" y="93"/>
                </a:cubicBezTo>
                <a:cubicBezTo>
                  <a:pt x="39" y="92"/>
                  <a:pt x="43" y="126"/>
                  <a:pt x="43" y="126"/>
                </a:cubicBezTo>
                <a:close/>
                <a:moveTo>
                  <a:pt x="103" y="34"/>
                </a:moveTo>
                <a:cubicBezTo>
                  <a:pt x="97" y="17"/>
                  <a:pt x="62" y="37"/>
                  <a:pt x="62" y="37"/>
                </a:cubicBezTo>
                <a:cubicBezTo>
                  <a:pt x="62" y="37"/>
                  <a:pt x="54" y="45"/>
                  <a:pt x="60" y="54"/>
                </a:cubicBezTo>
                <a:cubicBezTo>
                  <a:pt x="66" y="62"/>
                  <a:pt x="92" y="97"/>
                  <a:pt x="92" y="97"/>
                </a:cubicBezTo>
                <a:cubicBezTo>
                  <a:pt x="92" y="97"/>
                  <a:pt x="104" y="106"/>
                  <a:pt x="104" y="90"/>
                </a:cubicBezTo>
                <a:cubicBezTo>
                  <a:pt x="104" y="89"/>
                  <a:pt x="103" y="31"/>
                  <a:pt x="103" y="34"/>
                </a:cubicBezTo>
                <a:close/>
                <a:moveTo>
                  <a:pt x="141" y="74"/>
                </a:moveTo>
                <a:cubicBezTo>
                  <a:pt x="141" y="74"/>
                  <a:pt x="130" y="70"/>
                  <a:pt x="125" y="80"/>
                </a:cubicBezTo>
                <a:cubicBezTo>
                  <a:pt x="116" y="94"/>
                  <a:pt x="111" y="104"/>
                  <a:pt x="111" y="104"/>
                </a:cubicBezTo>
                <a:cubicBezTo>
                  <a:pt x="111" y="104"/>
                  <a:pt x="110" y="119"/>
                  <a:pt x="124" y="111"/>
                </a:cubicBezTo>
                <a:cubicBezTo>
                  <a:pt x="121" y="113"/>
                  <a:pt x="155" y="101"/>
                  <a:pt x="153" y="102"/>
                </a:cubicBezTo>
                <a:cubicBezTo>
                  <a:pt x="167" y="90"/>
                  <a:pt x="141" y="74"/>
                  <a:pt x="141" y="74"/>
                </a:cubicBezTo>
                <a:close/>
                <a:moveTo>
                  <a:pt x="149" y="130"/>
                </a:moveTo>
                <a:cubicBezTo>
                  <a:pt x="134" y="124"/>
                  <a:pt x="122" y="121"/>
                  <a:pt x="122" y="121"/>
                </a:cubicBezTo>
                <a:cubicBezTo>
                  <a:pt x="122" y="121"/>
                  <a:pt x="109" y="122"/>
                  <a:pt x="116" y="135"/>
                </a:cubicBezTo>
                <a:cubicBezTo>
                  <a:pt x="114" y="133"/>
                  <a:pt x="133" y="164"/>
                  <a:pt x="131" y="162"/>
                </a:cubicBezTo>
                <a:cubicBezTo>
                  <a:pt x="145" y="173"/>
                  <a:pt x="158" y="144"/>
                  <a:pt x="158" y="144"/>
                </a:cubicBezTo>
                <a:cubicBezTo>
                  <a:pt x="158" y="144"/>
                  <a:pt x="159" y="133"/>
                  <a:pt x="149" y="130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161"/>
          <p:cNvSpPr>
            <a:spLocks noEditPoints="1"/>
          </p:cNvSpPr>
          <p:nvPr/>
        </p:nvSpPr>
        <p:spPr bwMode="auto">
          <a:xfrm>
            <a:off x="541338" y="2125663"/>
            <a:ext cx="444500" cy="446088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20 h 200"/>
              <a:gd name="T8" fmla="*/ 20 w 200"/>
              <a:gd name="T9" fmla="*/ 0 h 200"/>
              <a:gd name="T10" fmla="*/ 180 w 200"/>
              <a:gd name="T11" fmla="*/ 0 h 200"/>
              <a:gd name="T12" fmla="*/ 200 w 200"/>
              <a:gd name="T13" fmla="*/ 20 h 200"/>
              <a:gd name="T14" fmla="*/ 200 w 200"/>
              <a:gd name="T15" fmla="*/ 180 h 200"/>
              <a:gd name="T16" fmla="*/ 180 w 200"/>
              <a:gd name="T17" fmla="*/ 200 h 200"/>
              <a:gd name="T18" fmla="*/ 97 w 200"/>
              <a:gd name="T19" fmla="*/ 68 h 200"/>
              <a:gd name="T20" fmla="*/ 94 w 200"/>
              <a:gd name="T21" fmla="*/ 75 h 200"/>
              <a:gd name="T22" fmla="*/ 111 w 200"/>
              <a:gd name="T23" fmla="*/ 75 h 200"/>
              <a:gd name="T24" fmla="*/ 90 w 200"/>
              <a:gd name="T25" fmla="*/ 98 h 200"/>
              <a:gd name="T26" fmla="*/ 62 w 200"/>
              <a:gd name="T27" fmla="*/ 66 h 200"/>
              <a:gd name="T28" fmla="*/ 85 w 200"/>
              <a:gd name="T29" fmla="*/ 65 h 200"/>
              <a:gd name="T30" fmla="*/ 85 w 200"/>
              <a:gd name="T31" fmla="*/ 56 h 200"/>
              <a:gd name="T32" fmla="*/ 20 w 200"/>
              <a:gd name="T33" fmla="*/ 56 h 200"/>
              <a:gd name="T34" fmla="*/ 20 w 200"/>
              <a:gd name="T35" fmla="*/ 68 h 200"/>
              <a:gd name="T36" fmla="*/ 35 w 200"/>
              <a:gd name="T37" fmla="*/ 68 h 200"/>
              <a:gd name="T38" fmla="*/ 72 w 200"/>
              <a:gd name="T39" fmla="*/ 110 h 200"/>
              <a:gd name="T40" fmla="*/ 72 w 200"/>
              <a:gd name="T41" fmla="*/ 110 h 200"/>
              <a:gd name="T42" fmla="*/ 72 w 200"/>
              <a:gd name="T43" fmla="*/ 128 h 200"/>
              <a:gd name="T44" fmla="*/ 56 w 200"/>
              <a:gd name="T45" fmla="*/ 128 h 200"/>
              <a:gd name="T46" fmla="*/ 56 w 200"/>
              <a:gd name="T47" fmla="*/ 144 h 200"/>
              <a:gd name="T48" fmla="*/ 113 w 200"/>
              <a:gd name="T49" fmla="*/ 144 h 200"/>
              <a:gd name="T50" fmla="*/ 113 w 200"/>
              <a:gd name="T51" fmla="*/ 128 h 200"/>
              <a:gd name="T52" fmla="*/ 95 w 200"/>
              <a:gd name="T53" fmla="*/ 128 h 200"/>
              <a:gd name="T54" fmla="*/ 95 w 200"/>
              <a:gd name="T55" fmla="*/ 109 h 200"/>
              <a:gd name="T56" fmla="*/ 128 w 200"/>
              <a:gd name="T57" fmla="*/ 75 h 200"/>
              <a:gd name="T58" fmla="*/ 142 w 200"/>
              <a:gd name="T59" fmla="*/ 75 h 200"/>
              <a:gd name="T60" fmla="*/ 144 w 200"/>
              <a:gd name="T61" fmla="*/ 68 h 200"/>
              <a:gd name="T62" fmla="*/ 97 w 200"/>
              <a:gd name="T63" fmla="*/ 68 h 200"/>
              <a:gd name="T64" fmla="*/ 151 w 200"/>
              <a:gd name="T65" fmla="*/ 141 h 200"/>
              <a:gd name="T66" fmla="*/ 168 w 200"/>
              <a:gd name="T67" fmla="*/ 146 h 200"/>
              <a:gd name="T68" fmla="*/ 168 w 200"/>
              <a:gd name="T69" fmla="*/ 133 h 200"/>
              <a:gd name="T70" fmla="*/ 152 w 200"/>
              <a:gd name="T71" fmla="*/ 128 h 200"/>
              <a:gd name="T72" fmla="*/ 151 w 200"/>
              <a:gd name="T73" fmla="*/ 141 h 200"/>
              <a:gd name="T74" fmla="*/ 152 w 200"/>
              <a:gd name="T75" fmla="*/ 56 h 200"/>
              <a:gd name="T76" fmla="*/ 152 w 200"/>
              <a:gd name="T77" fmla="*/ 118 h 200"/>
              <a:gd name="T78" fmla="*/ 163 w 200"/>
              <a:gd name="T79" fmla="*/ 120 h 200"/>
              <a:gd name="T80" fmla="*/ 177 w 200"/>
              <a:gd name="T81" fmla="*/ 56 h 200"/>
              <a:gd name="T82" fmla="*/ 152 w 200"/>
              <a:gd name="T83" fmla="*/ 56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97" y="68"/>
                </a:moveTo>
                <a:cubicBezTo>
                  <a:pt x="94" y="75"/>
                  <a:pt x="94" y="75"/>
                  <a:pt x="94" y="75"/>
                </a:cubicBezTo>
                <a:cubicBezTo>
                  <a:pt x="111" y="75"/>
                  <a:pt x="111" y="75"/>
                  <a:pt x="111" y="75"/>
                </a:cubicBezTo>
                <a:cubicBezTo>
                  <a:pt x="90" y="98"/>
                  <a:pt x="90" y="98"/>
                  <a:pt x="90" y="98"/>
                </a:cubicBezTo>
                <a:cubicBezTo>
                  <a:pt x="62" y="66"/>
                  <a:pt x="62" y="66"/>
                  <a:pt x="62" y="66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56"/>
                  <a:pt x="85" y="56"/>
                  <a:pt x="85" y="56"/>
                </a:cubicBezTo>
                <a:cubicBezTo>
                  <a:pt x="20" y="56"/>
                  <a:pt x="20" y="56"/>
                  <a:pt x="20" y="56"/>
                </a:cubicBezTo>
                <a:cubicBezTo>
                  <a:pt x="20" y="68"/>
                  <a:pt x="20" y="68"/>
                  <a:pt x="20" y="68"/>
                </a:cubicBezTo>
                <a:cubicBezTo>
                  <a:pt x="35" y="68"/>
                  <a:pt x="35" y="68"/>
                  <a:pt x="35" y="68"/>
                </a:cubicBezTo>
                <a:cubicBezTo>
                  <a:pt x="72" y="110"/>
                  <a:pt x="72" y="110"/>
                  <a:pt x="72" y="110"/>
                </a:cubicBezTo>
                <a:cubicBezTo>
                  <a:pt x="72" y="110"/>
                  <a:pt x="72" y="110"/>
                  <a:pt x="72" y="110"/>
                </a:cubicBezTo>
                <a:cubicBezTo>
                  <a:pt x="72" y="128"/>
                  <a:pt x="72" y="128"/>
                  <a:pt x="72" y="128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113" y="144"/>
                  <a:pt x="113" y="144"/>
                  <a:pt x="113" y="144"/>
                </a:cubicBezTo>
                <a:cubicBezTo>
                  <a:pt x="113" y="128"/>
                  <a:pt x="113" y="128"/>
                  <a:pt x="113" y="128"/>
                </a:cubicBezTo>
                <a:cubicBezTo>
                  <a:pt x="95" y="128"/>
                  <a:pt x="95" y="128"/>
                  <a:pt x="95" y="128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128" y="75"/>
                  <a:pt x="128" y="75"/>
                  <a:pt x="128" y="75"/>
                </a:cubicBezTo>
                <a:cubicBezTo>
                  <a:pt x="142" y="75"/>
                  <a:pt x="142" y="75"/>
                  <a:pt x="142" y="75"/>
                </a:cubicBezTo>
                <a:cubicBezTo>
                  <a:pt x="144" y="68"/>
                  <a:pt x="144" y="68"/>
                  <a:pt x="144" y="68"/>
                </a:cubicBezTo>
                <a:lnTo>
                  <a:pt x="97" y="68"/>
                </a:lnTo>
                <a:close/>
                <a:moveTo>
                  <a:pt x="151" y="141"/>
                </a:moveTo>
                <a:cubicBezTo>
                  <a:pt x="168" y="146"/>
                  <a:pt x="168" y="146"/>
                  <a:pt x="168" y="146"/>
                </a:cubicBezTo>
                <a:cubicBezTo>
                  <a:pt x="168" y="133"/>
                  <a:pt x="168" y="133"/>
                  <a:pt x="168" y="133"/>
                </a:cubicBezTo>
                <a:cubicBezTo>
                  <a:pt x="152" y="128"/>
                  <a:pt x="152" y="128"/>
                  <a:pt x="152" y="128"/>
                </a:cubicBezTo>
                <a:lnTo>
                  <a:pt x="151" y="141"/>
                </a:lnTo>
                <a:close/>
                <a:moveTo>
                  <a:pt x="152" y="56"/>
                </a:moveTo>
                <a:cubicBezTo>
                  <a:pt x="152" y="118"/>
                  <a:pt x="152" y="118"/>
                  <a:pt x="152" y="118"/>
                </a:cubicBezTo>
                <a:cubicBezTo>
                  <a:pt x="163" y="120"/>
                  <a:pt x="163" y="120"/>
                  <a:pt x="163" y="120"/>
                </a:cubicBezTo>
                <a:cubicBezTo>
                  <a:pt x="177" y="56"/>
                  <a:pt x="177" y="56"/>
                  <a:pt x="177" y="56"/>
                </a:cubicBezTo>
                <a:lnTo>
                  <a:pt x="152" y="56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162"/>
          <p:cNvSpPr>
            <a:spLocks noEditPoints="1"/>
          </p:cNvSpPr>
          <p:nvPr/>
        </p:nvSpPr>
        <p:spPr bwMode="auto">
          <a:xfrm>
            <a:off x="1103313" y="2125663"/>
            <a:ext cx="446088" cy="446088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20 h 200"/>
              <a:gd name="T8" fmla="*/ 20 w 200"/>
              <a:gd name="T9" fmla="*/ 0 h 200"/>
              <a:gd name="T10" fmla="*/ 180 w 200"/>
              <a:gd name="T11" fmla="*/ 0 h 200"/>
              <a:gd name="T12" fmla="*/ 200 w 200"/>
              <a:gd name="T13" fmla="*/ 20 h 200"/>
              <a:gd name="T14" fmla="*/ 200 w 200"/>
              <a:gd name="T15" fmla="*/ 180 h 200"/>
              <a:gd name="T16" fmla="*/ 180 w 200"/>
              <a:gd name="T17" fmla="*/ 200 h 200"/>
              <a:gd name="T18" fmla="*/ 177 w 200"/>
              <a:gd name="T19" fmla="*/ 104 h 200"/>
              <a:gd name="T20" fmla="*/ 176 w 200"/>
              <a:gd name="T21" fmla="*/ 103 h 200"/>
              <a:gd name="T22" fmla="*/ 176 w 200"/>
              <a:gd name="T23" fmla="*/ 101 h 200"/>
              <a:gd name="T24" fmla="*/ 101 w 200"/>
              <a:gd name="T25" fmla="*/ 26 h 200"/>
              <a:gd name="T26" fmla="*/ 89 w 200"/>
              <a:gd name="T27" fmla="*/ 27 h 200"/>
              <a:gd name="T28" fmla="*/ 89 w 200"/>
              <a:gd name="T29" fmla="*/ 27 h 200"/>
              <a:gd name="T30" fmla="*/ 65 w 200"/>
              <a:gd name="T31" fmla="*/ 20 h 200"/>
              <a:gd name="T32" fmla="*/ 17 w 200"/>
              <a:gd name="T33" fmla="*/ 69 h 200"/>
              <a:gd name="T34" fmla="*/ 27 w 200"/>
              <a:gd name="T35" fmla="*/ 98 h 200"/>
              <a:gd name="T36" fmla="*/ 26 w 200"/>
              <a:gd name="T37" fmla="*/ 101 h 200"/>
              <a:gd name="T38" fmla="*/ 101 w 200"/>
              <a:gd name="T39" fmla="*/ 176 h 200"/>
              <a:gd name="T40" fmla="*/ 113 w 200"/>
              <a:gd name="T41" fmla="*/ 175 h 200"/>
              <a:gd name="T42" fmla="*/ 114 w 200"/>
              <a:gd name="T43" fmla="*/ 175 h 200"/>
              <a:gd name="T44" fmla="*/ 138 w 200"/>
              <a:gd name="T45" fmla="*/ 182 h 200"/>
              <a:gd name="T46" fmla="*/ 186 w 200"/>
              <a:gd name="T47" fmla="*/ 133 h 200"/>
              <a:gd name="T48" fmla="*/ 177 w 200"/>
              <a:gd name="T49" fmla="*/ 104 h 200"/>
              <a:gd name="T50" fmla="*/ 108 w 200"/>
              <a:gd name="T51" fmla="*/ 91 h 200"/>
              <a:gd name="T52" fmla="*/ 135 w 200"/>
              <a:gd name="T53" fmla="*/ 100 h 200"/>
              <a:gd name="T54" fmla="*/ 148 w 200"/>
              <a:gd name="T55" fmla="*/ 123 h 200"/>
              <a:gd name="T56" fmla="*/ 134 w 200"/>
              <a:gd name="T57" fmla="*/ 144 h 200"/>
              <a:gd name="T58" fmla="*/ 104 w 200"/>
              <a:gd name="T59" fmla="*/ 153 h 200"/>
              <a:gd name="T60" fmla="*/ 76 w 200"/>
              <a:gd name="T61" fmla="*/ 149 h 200"/>
              <a:gd name="T62" fmla="*/ 59 w 200"/>
              <a:gd name="T63" fmla="*/ 137 h 200"/>
              <a:gd name="T64" fmla="*/ 61 w 200"/>
              <a:gd name="T65" fmla="*/ 124 h 200"/>
              <a:gd name="T66" fmla="*/ 73 w 200"/>
              <a:gd name="T67" fmla="*/ 124 h 200"/>
              <a:gd name="T68" fmla="*/ 101 w 200"/>
              <a:gd name="T69" fmla="*/ 136 h 200"/>
              <a:gd name="T70" fmla="*/ 120 w 200"/>
              <a:gd name="T71" fmla="*/ 129 h 200"/>
              <a:gd name="T72" fmla="*/ 120 w 200"/>
              <a:gd name="T73" fmla="*/ 118 h 200"/>
              <a:gd name="T74" fmla="*/ 100 w 200"/>
              <a:gd name="T75" fmla="*/ 109 h 200"/>
              <a:gd name="T76" fmla="*/ 74 w 200"/>
              <a:gd name="T77" fmla="*/ 101 h 200"/>
              <a:gd name="T78" fmla="*/ 61 w 200"/>
              <a:gd name="T79" fmla="*/ 80 h 200"/>
              <a:gd name="T80" fmla="*/ 75 w 200"/>
              <a:gd name="T81" fmla="*/ 57 h 200"/>
              <a:gd name="T82" fmla="*/ 103 w 200"/>
              <a:gd name="T83" fmla="*/ 49 h 200"/>
              <a:gd name="T84" fmla="*/ 129 w 200"/>
              <a:gd name="T85" fmla="*/ 53 h 200"/>
              <a:gd name="T86" fmla="*/ 140 w 200"/>
              <a:gd name="T87" fmla="*/ 62 h 200"/>
              <a:gd name="T88" fmla="*/ 140 w 200"/>
              <a:gd name="T89" fmla="*/ 74 h 200"/>
              <a:gd name="T90" fmla="*/ 129 w 200"/>
              <a:gd name="T91" fmla="*/ 77 h 200"/>
              <a:gd name="T92" fmla="*/ 108 w 200"/>
              <a:gd name="T93" fmla="*/ 66 h 200"/>
              <a:gd name="T94" fmla="*/ 88 w 200"/>
              <a:gd name="T95" fmla="*/ 72 h 200"/>
              <a:gd name="T96" fmla="*/ 88 w 200"/>
              <a:gd name="T97" fmla="*/ 84 h 200"/>
              <a:gd name="T98" fmla="*/ 108 w 200"/>
              <a:gd name="T99" fmla="*/ 91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177" y="104"/>
                </a:moveTo>
                <a:cubicBezTo>
                  <a:pt x="176" y="103"/>
                  <a:pt x="176" y="103"/>
                  <a:pt x="176" y="103"/>
                </a:cubicBezTo>
                <a:cubicBezTo>
                  <a:pt x="176" y="102"/>
                  <a:pt x="176" y="101"/>
                  <a:pt x="176" y="101"/>
                </a:cubicBezTo>
                <a:cubicBezTo>
                  <a:pt x="176" y="59"/>
                  <a:pt x="143" y="26"/>
                  <a:pt x="101" y="26"/>
                </a:cubicBezTo>
                <a:cubicBezTo>
                  <a:pt x="97" y="26"/>
                  <a:pt x="93" y="26"/>
                  <a:pt x="89" y="27"/>
                </a:cubicBezTo>
                <a:cubicBezTo>
                  <a:pt x="89" y="27"/>
                  <a:pt x="89" y="27"/>
                  <a:pt x="89" y="27"/>
                </a:cubicBezTo>
                <a:cubicBezTo>
                  <a:pt x="82" y="23"/>
                  <a:pt x="73" y="20"/>
                  <a:pt x="65" y="20"/>
                </a:cubicBezTo>
                <a:cubicBezTo>
                  <a:pt x="38" y="20"/>
                  <a:pt x="17" y="42"/>
                  <a:pt x="17" y="69"/>
                </a:cubicBezTo>
                <a:cubicBezTo>
                  <a:pt x="17" y="80"/>
                  <a:pt x="20" y="90"/>
                  <a:pt x="27" y="98"/>
                </a:cubicBezTo>
                <a:cubicBezTo>
                  <a:pt x="27" y="98"/>
                  <a:pt x="26" y="100"/>
                  <a:pt x="26" y="101"/>
                </a:cubicBezTo>
                <a:cubicBezTo>
                  <a:pt x="26" y="142"/>
                  <a:pt x="60" y="176"/>
                  <a:pt x="101" y="176"/>
                </a:cubicBezTo>
                <a:cubicBezTo>
                  <a:pt x="105" y="176"/>
                  <a:pt x="113" y="175"/>
                  <a:pt x="113" y="175"/>
                </a:cubicBezTo>
                <a:cubicBezTo>
                  <a:pt x="114" y="175"/>
                  <a:pt x="114" y="175"/>
                  <a:pt x="114" y="175"/>
                </a:cubicBezTo>
                <a:cubicBezTo>
                  <a:pt x="114" y="175"/>
                  <a:pt x="123" y="182"/>
                  <a:pt x="138" y="182"/>
                </a:cubicBezTo>
                <a:cubicBezTo>
                  <a:pt x="165" y="182"/>
                  <a:pt x="186" y="160"/>
                  <a:pt x="186" y="133"/>
                </a:cubicBezTo>
                <a:cubicBezTo>
                  <a:pt x="186" y="122"/>
                  <a:pt x="183" y="112"/>
                  <a:pt x="177" y="104"/>
                </a:cubicBezTo>
                <a:close/>
                <a:moveTo>
                  <a:pt x="108" y="91"/>
                </a:moveTo>
                <a:cubicBezTo>
                  <a:pt x="118" y="92"/>
                  <a:pt x="127" y="95"/>
                  <a:pt x="135" y="100"/>
                </a:cubicBezTo>
                <a:cubicBezTo>
                  <a:pt x="143" y="105"/>
                  <a:pt x="148" y="112"/>
                  <a:pt x="148" y="123"/>
                </a:cubicBezTo>
                <a:cubicBezTo>
                  <a:pt x="148" y="131"/>
                  <a:pt x="143" y="138"/>
                  <a:pt x="134" y="144"/>
                </a:cubicBezTo>
                <a:cubicBezTo>
                  <a:pt x="126" y="150"/>
                  <a:pt x="116" y="153"/>
                  <a:pt x="104" y="153"/>
                </a:cubicBezTo>
                <a:cubicBezTo>
                  <a:pt x="93" y="153"/>
                  <a:pt x="84" y="152"/>
                  <a:pt x="76" y="149"/>
                </a:cubicBezTo>
                <a:cubicBezTo>
                  <a:pt x="69" y="146"/>
                  <a:pt x="64" y="142"/>
                  <a:pt x="59" y="137"/>
                </a:cubicBezTo>
                <a:cubicBezTo>
                  <a:pt x="59" y="137"/>
                  <a:pt x="53" y="131"/>
                  <a:pt x="61" y="124"/>
                </a:cubicBezTo>
                <a:cubicBezTo>
                  <a:pt x="68" y="118"/>
                  <a:pt x="73" y="124"/>
                  <a:pt x="73" y="124"/>
                </a:cubicBezTo>
                <a:cubicBezTo>
                  <a:pt x="79" y="130"/>
                  <a:pt x="88" y="135"/>
                  <a:pt x="101" y="136"/>
                </a:cubicBezTo>
                <a:cubicBezTo>
                  <a:pt x="111" y="136"/>
                  <a:pt x="117" y="133"/>
                  <a:pt x="120" y="129"/>
                </a:cubicBezTo>
                <a:cubicBezTo>
                  <a:pt x="123" y="125"/>
                  <a:pt x="123" y="121"/>
                  <a:pt x="120" y="118"/>
                </a:cubicBezTo>
                <a:cubicBezTo>
                  <a:pt x="117" y="114"/>
                  <a:pt x="111" y="110"/>
                  <a:pt x="100" y="109"/>
                </a:cubicBezTo>
                <a:cubicBezTo>
                  <a:pt x="91" y="108"/>
                  <a:pt x="82" y="106"/>
                  <a:pt x="74" y="101"/>
                </a:cubicBezTo>
                <a:cubicBezTo>
                  <a:pt x="66" y="97"/>
                  <a:pt x="61" y="90"/>
                  <a:pt x="61" y="80"/>
                </a:cubicBezTo>
                <a:cubicBezTo>
                  <a:pt x="61" y="71"/>
                  <a:pt x="66" y="63"/>
                  <a:pt x="75" y="57"/>
                </a:cubicBezTo>
                <a:cubicBezTo>
                  <a:pt x="84" y="52"/>
                  <a:pt x="94" y="49"/>
                  <a:pt x="103" y="49"/>
                </a:cubicBezTo>
                <a:cubicBezTo>
                  <a:pt x="114" y="49"/>
                  <a:pt x="123" y="51"/>
                  <a:pt x="129" y="53"/>
                </a:cubicBezTo>
                <a:cubicBezTo>
                  <a:pt x="135" y="56"/>
                  <a:pt x="140" y="62"/>
                  <a:pt x="140" y="62"/>
                </a:cubicBezTo>
                <a:cubicBezTo>
                  <a:pt x="140" y="62"/>
                  <a:pt x="145" y="67"/>
                  <a:pt x="140" y="74"/>
                </a:cubicBezTo>
                <a:cubicBezTo>
                  <a:pt x="136" y="79"/>
                  <a:pt x="129" y="77"/>
                  <a:pt x="129" y="77"/>
                </a:cubicBezTo>
                <a:cubicBezTo>
                  <a:pt x="123" y="72"/>
                  <a:pt x="117" y="68"/>
                  <a:pt x="108" y="66"/>
                </a:cubicBezTo>
                <a:cubicBezTo>
                  <a:pt x="97" y="65"/>
                  <a:pt x="90" y="68"/>
                  <a:pt x="88" y="72"/>
                </a:cubicBezTo>
                <a:cubicBezTo>
                  <a:pt x="85" y="76"/>
                  <a:pt x="85" y="82"/>
                  <a:pt x="88" y="84"/>
                </a:cubicBezTo>
                <a:cubicBezTo>
                  <a:pt x="91" y="87"/>
                  <a:pt x="99" y="90"/>
                  <a:pt x="108" y="91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163"/>
          <p:cNvSpPr>
            <a:spLocks noEditPoints="1"/>
          </p:cNvSpPr>
          <p:nvPr/>
        </p:nvSpPr>
        <p:spPr bwMode="auto">
          <a:xfrm>
            <a:off x="1644650" y="2128838"/>
            <a:ext cx="446088" cy="444500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20 h 200"/>
              <a:gd name="T8" fmla="*/ 20 w 200"/>
              <a:gd name="T9" fmla="*/ 0 h 200"/>
              <a:gd name="T10" fmla="*/ 180 w 200"/>
              <a:gd name="T11" fmla="*/ 0 h 200"/>
              <a:gd name="T12" fmla="*/ 200 w 200"/>
              <a:gd name="T13" fmla="*/ 20 h 200"/>
              <a:gd name="T14" fmla="*/ 200 w 200"/>
              <a:gd name="T15" fmla="*/ 180 h 200"/>
              <a:gd name="T16" fmla="*/ 180 w 200"/>
              <a:gd name="T17" fmla="*/ 200 h 200"/>
              <a:gd name="T18" fmla="*/ 102 w 200"/>
              <a:gd name="T19" fmla="*/ 24 h 200"/>
              <a:gd name="T20" fmla="*/ 28 w 200"/>
              <a:gd name="T21" fmla="*/ 172 h 200"/>
              <a:gd name="T22" fmla="*/ 96 w 200"/>
              <a:gd name="T23" fmla="*/ 172 h 200"/>
              <a:gd name="T24" fmla="*/ 96 w 200"/>
              <a:gd name="T25" fmla="*/ 135 h 200"/>
              <a:gd name="T26" fmla="*/ 73 w 200"/>
              <a:gd name="T27" fmla="*/ 121 h 200"/>
              <a:gd name="T28" fmla="*/ 73 w 200"/>
              <a:gd name="T29" fmla="*/ 105 h 200"/>
              <a:gd name="T30" fmla="*/ 96 w 200"/>
              <a:gd name="T31" fmla="*/ 120 h 200"/>
              <a:gd name="T32" fmla="*/ 96 w 200"/>
              <a:gd name="T33" fmla="*/ 84 h 200"/>
              <a:gd name="T34" fmla="*/ 108 w 200"/>
              <a:gd name="T35" fmla="*/ 84 h 200"/>
              <a:gd name="T36" fmla="*/ 108 w 200"/>
              <a:gd name="T37" fmla="*/ 172 h 200"/>
              <a:gd name="T38" fmla="*/ 175 w 200"/>
              <a:gd name="T39" fmla="*/ 172 h 200"/>
              <a:gd name="T40" fmla="*/ 102 w 200"/>
              <a:gd name="T41" fmla="*/ 2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102" y="24"/>
                </a:moveTo>
                <a:cubicBezTo>
                  <a:pt x="28" y="172"/>
                  <a:pt x="28" y="172"/>
                  <a:pt x="28" y="172"/>
                </a:cubicBezTo>
                <a:cubicBezTo>
                  <a:pt x="28" y="172"/>
                  <a:pt x="63" y="172"/>
                  <a:pt x="96" y="172"/>
                </a:cubicBezTo>
                <a:cubicBezTo>
                  <a:pt x="96" y="152"/>
                  <a:pt x="96" y="152"/>
                  <a:pt x="96" y="135"/>
                </a:cubicBezTo>
                <a:cubicBezTo>
                  <a:pt x="88" y="130"/>
                  <a:pt x="78" y="125"/>
                  <a:pt x="73" y="121"/>
                </a:cubicBezTo>
                <a:cubicBezTo>
                  <a:pt x="73" y="115"/>
                  <a:pt x="73" y="112"/>
                  <a:pt x="73" y="105"/>
                </a:cubicBezTo>
                <a:cubicBezTo>
                  <a:pt x="78" y="110"/>
                  <a:pt x="89" y="116"/>
                  <a:pt x="96" y="120"/>
                </a:cubicBezTo>
                <a:cubicBezTo>
                  <a:pt x="96" y="99"/>
                  <a:pt x="96" y="111"/>
                  <a:pt x="96" y="84"/>
                </a:cubicBezTo>
                <a:cubicBezTo>
                  <a:pt x="103" y="84"/>
                  <a:pt x="100" y="84"/>
                  <a:pt x="108" y="84"/>
                </a:cubicBezTo>
                <a:cubicBezTo>
                  <a:pt x="108" y="123"/>
                  <a:pt x="108" y="138"/>
                  <a:pt x="108" y="172"/>
                </a:cubicBezTo>
                <a:cubicBezTo>
                  <a:pt x="141" y="172"/>
                  <a:pt x="175" y="172"/>
                  <a:pt x="175" y="172"/>
                </a:cubicBezTo>
                <a:lnTo>
                  <a:pt x="102" y="24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164"/>
          <p:cNvSpPr>
            <a:spLocks noEditPoints="1"/>
          </p:cNvSpPr>
          <p:nvPr/>
        </p:nvSpPr>
        <p:spPr bwMode="auto">
          <a:xfrm>
            <a:off x="2176463" y="2125663"/>
            <a:ext cx="446088" cy="446088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20 h 200"/>
              <a:gd name="T8" fmla="*/ 20 w 200"/>
              <a:gd name="T9" fmla="*/ 0 h 200"/>
              <a:gd name="T10" fmla="*/ 180 w 200"/>
              <a:gd name="T11" fmla="*/ 0 h 200"/>
              <a:gd name="T12" fmla="*/ 200 w 200"/>
              <a:gd name="T13" fmla="*/ 20 h 200"/>
              <a:gd name="T14" fmla="*/ 200 w 200"/>
              <a:gd name="T15" fmla="*/ 180 h 200"/>
              <a:gd name="T16" fmla="*/ 180 w 200"/>
              <a:gd name="T17" fmla="*/ 200 h 200"/>
              <a:gd name="T18" fmla="*/ 109 w 200"/>
              <a:gd name="T19" fmla="*/ 31 h 200"/>
              <a:gd name="T20" fmla="*/ 89 w 200"/>
              <a:gd name="T21" fmla="*/ 50 h 200"/>
              <a:gd name="T22" fmla="*/ 109 w 200"/>
              <a:gd name="T23" fmla="*/ 70 h 200"/>
              <a:gd name="T24" fmla="*/ 129 w 200"/>
              <a:gd name="T25" fmla="*/ 50 h 200"/>
              <a:gd name="T26" fmla="*/ 109 w 200"/>
              <a:gd name="T27" fmla="*/ 31 h 200"/>
              <a:gd name="T28" fmla="*/ 144 w 200"/>
              <a:gd name="T29" fmla="*/ 81 h 200"/>
              <a:gd name="T30" fmla="*/ 110 w 200"/>
              <a:gd name="T31" fmla="*/ 86 h 200"/>
              <a:gd name="T32" fmla="*/ 93 w 200"/>
              <a:gd name="T33" fmla="*/ 77 h 200"/>
              <a:gd name="T34" fmla="*/ 78 w 200"/>
              <a:gd name="T35" fmla="*/ 124 h 200"/>
              <a:gd name="T36" fmla="*/ 43 w 200"/>
              <a:gd name="T37" fmla="*/ 147 h 200"/>
              <a:gd name="T38" fmla="*/ 49 w 200"/>
              <a:gd name="T39" fmla="*/ 167 h 200"/>
              <a:gd name="T40" fmla="*/ 96 w 200"/>
              <a:gd name="T41" fmla="*/ 134 h 200"/>
              <a:gd name="T42" fmla="*/ 132 w 200"/>
              <a:gd name="T43" fmla="*/ 166 h 200"/>
              <a:gd name="T44" fmla="*/ 151 w 200"/>
              <a:gd name="T45" fmla="*/ 154 h 200"/>
              <a:gd name="T46" fmla="*/ 113 w 200"/>
              <a:gd name="T47" fmla="*/ 117 h 200"/>
              <a:gd name="T48" fmla="*/ 115 w 200"/>
              <a:gd name="T49" fmla="*/ 108 h 200"/>
              <a:gd name="T50" fmla="*/ 154 w 200"/>
              <a:gd name="T51" fmla="*/ 99 h 200"/>
              <a:gd name="T52" fmla="*/ 144 w 200"/>
              <a:gd name="T53" fmla="*/ 81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109" y="31"/>
                </a:moveTo>
                <a:cubicBezTo>
                  <a:pt x="98" y="31"/>
                  <a:pt x="89" y="39"/>
                  <a:pt x="89" y="50"/>
                </a:cubicBezTo>
                <a:cubicBezTo>
                  <a:pt x="89" y="62"/>
                  <a:pt x="98" y="70"/>
                  <a:pt x="109" y="70"/>
                </a:cubicBezTo>
                <a:cubicBezTo>
                  <a:pt x="120" y="70"/>
                  <a:pt x="129" y="62"/>
                  <a:pt x="129" y="50"/>
                </a:cubicBezTo>
                <a:cubicBezTo>
                  <a:pt x="129" y="39"/>
                  <a:pt x="120" y="31"/>
                  <a:pt x="109" y="31"/>
                </a:cubicBezTo>
                <a:close/>
                <a:moveTo>
                  <a:pt x="144" y="81"/>
                </a:moveTo>
                <a:cubicBezTo>
                  <a:pt x="144" y="81"/>
                  <a:pt x="125" y="93"/>
                  <a:pt x="110" y="86"/>
                </a:cubicBezTo>
                <a:cubicBezTo>
                  <a:pt x="104" y="83"/>
                  <a:pt x="106" y="77"/>
                  <a:pt x="93" y="77"/>
                </a:cubicBezTo>
                <a:cubicBezTo>
                  <a:pt x="70" y="77"/>
                  <a:pt x="83" y="115"/>
                  <a:pt x="78" y="124"/>
                </a:cubicBezTo>
                <a:cubicBezTo>
                  <a:pt x="72" y="137"/>
                  <a:pt x="43" y="147"/>
                  <a:pt x="43" y="147"/>
                </a:cubicBezTo>
                <a:cubicBezTo>
                  <a:pt x="49" y="167"/>
                  <a:pt x="49" y="167"/>
                  <a:pt x="49" y="167"/>
                </a:cubicBezTo>
                <a:cubicBezTo>
                  <a:pt x="49" y="167"/>
                  <a:pt x="82" y="168"/>
                  <a:pt x="96" y="134"/>
                </a:cubicBezTo>
                <a:cubicBezTo>
                  <a:pt x="100" y="134"/>
                  <a:pt x="116" y="133"/>
                  <a:pt x="132" y="166"/>
                </a:cubicBezTo>
                <a:cubicBezTo>
                  <a:pt x="133" y="165"/>
                  <a:pt x="151" y="154"/>
                  <a:pt x="151" y="154"/>
                </a:cubicBezTo>
                <a:cubicBezTo>
                  <a:pt x="151" y="154"/>
                  <a:pt x="126" y="117"/>
                  <a:pt x="113" y="117"/>
                </a:cubicBezTo>
                <a:cubicBezTo>
                  <a:pt x="105" y="116"/>
                  <a:pt x="110" y="104"/>
                  <a:pt x="115" y="108"/>
                </a:cubicBezTo>
                <a:cubicBezTo>
                  <a:pt x="117" y="109"/>
                  <a:pt x="137" y="113"/>
                  <a:pt x="154" y="99"/>
                </a:cubicBezTo>
                <a:cubicBezTo>
                  <a:pt x="156" y="101"/>
                  <a:pt x="144" y="81"/>
                  <a:pt x="144" y="81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165"/>
          <p:cNvSpPr>
            <a:spLocks noEditPoints="1"/>
          </p:cNvSpPr>
          <p:nvPr/>
        </p:nvSpPr>
        <p:spPr bwMode="auto">
          <a:xfrm>
            <a:off x="2719388" y="2125663"/>
            <a:ext cx="446088" cy="446088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20 h 200"/>
              <a:gd name="T8" fmla="*/ 20 w 200"/>
              <a:gd name="T9" fmla="*/ 0 h 200"/>
              <a:gd name="T10" fmla="*/ 180 w 200"/>
              <a:gd name="T11" fmla="*/ 0 h 200"/>
              <a:gd name="T12" fmla="*/ 200 w 200"/>
              <a:gd name="T13" fmla="*/ 20 h 200"/>
              <a:gd name="T14" fmla="*/ 200 w 200"/>
              <a:gd name="T15" fmla="*/ 180 h 200"/>
              <a:gd name="T16" fmla="*/ 180 w 200"/>
              <a:gd name="T17" fmla="*/ 200 h 200"/>
              <a:gd name="T18" fmla="*/ 76 w 200"/>
              <a:gd name="T19" fmla="*/ 20 h 200"/>
              <a:gd name="T20" fmla="*/ 34 w 200"/>
              <a:gd name="T21" fmla="*/ 60 h 200"/>
              <a:gd name="T22" fmla="*/ 65 w 200"/>
              <a:gd name="T23" fmla="*/ 60 h 200"/>
              <a:gd name="T24" fmla="*/ 76 w 200"/>
              <a:gd name="T25" fmla="*/ 49 h 200"/>
              <a:gd name="T26" fmla="*/ 76 w 200"/>
              <a:gd name="T27" fmla="*/ 20 h 200"/>
              <a:gd name="T28" fmla="*/ 168 w 200"/>
              <a:gd name="T29" fmla="*/ 73 h 200"/>
              <a:gd name="T30" fmla="*/ 143 w 200"/>
              <a:gd name="T31" fmla="*/ 40 h 200"/>
              <a:gd name="T32" fmla="*/ 143 w 200"/>
              <a:gd name="T33" fmla="*/ 40 h 200"/>
              <a:gd name="T34" fmla="*/ 116 w 200"/>
              <a:gd name="T35" fmla="*/ 40 h 200"/>
              <a:gd name="T36" fmla="*/ 88 w 200"/>
              <a:gd name="T37" fmla="*/ 33 h 200"/>
              <a:gd name="T38" fmla="*/ 88 w 200"/>
              <a:gd name="T39" fmla="*/ 58 h 200"/>
              <a:gd name="T40" fmla="*/ 74 w 200"/>
              <a:gd name="T41" fmla="*/ 72 h 200"/>
              <a:gd name="T42" fmla="*/ 39 w 200"/>
              <a:gd name="T43" fmla="*/ 72 h 200"/>
              <a:gd name="T44" fmla="*/ 59 w 200"/>
              <a:gd name="T45" fmla="*/ 139 h 200"/>
              <a:gd name="T46" fmla="*/ 101 w 200"/>
              <a:gd name="T47" fmla="*/ 112 h 200"/>
              <a:gd name="T48" fmla="*/ 122 w 200"/>
              <a:gd name="T49" fmla="*/ 127 h 200"/>
              <a:gd name="T50" fmla="*/ 131 w 200"/>
              <a:gd name="T51" fmla="*/ 127 h 200"/>
              <a:gd name="T52" fmla="*/ 143 w 200"/>
              <a:gd name="T53" fmla="*/ 134 h 200"/>
              <a:gd name="T54" fmla="*/ 123 w 200"/>
              <a:gd name="T55" fmla="*/ 162 h 200"/>
              <a:gd name="T56" fmla="*/ 124 w 200"/>
              <a:gd name="T57" fmla="*/ 148 h 200"/>
              <a:gd name="T58" fmla="*/ 124 w 200"/>
              <a:gd name="T59" fmla="*/ 137 h 200"/>
              <a:gd name="T60" fmla="*/ 122 w 200"/>
              <a:gd name="T61" fmla="*/ 180 h 200"/>
              <a:gd name="T62" fmla="*/ 168 w 200"/>
              <a:gd name="T63" fmla="*/ 142 h 200"/>
              <a:gd name="T64" fmla="*/ 168 w 200"/>
              <a:gd name="T65" fmla="*/ 73 h 200"/>
              <a:gd name="T66" fmla="*/ 143 w 200"/>
              <a:gd name="T67" fmla="*/ 103 h 200"/>
              <a:gd name="T68" fmla="*/ 143 w 200"/>
              <a:gd name="T69" fmla="*/ 104 h 200"/>
              <a:gd name="T70" fmla="*/ 128 w 200"/>
              <a:gd name="T71" fmla="*/ 99 h 200"/>
              <a:gd name="T72" fmla="*/ 132 w 200"/>
              <a:gd name="T73" fmla="*/ 83 h 200"/>
              <a:gd name="T74" fmla="*/ 143 w 200"/>
              <a:gd name="T75" fmla="*/ 93 h 200"/>
              <a:gd name="T76" fmla="*/ 143 w 200"/>
              <a:gd name="T77" fmla="*/ 93 h 200"/>
              <a:gd name="T78" fmla="*/ 143 w 200"/>
              <a:gd name="T79" fmla="*/ 103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76" y="20"/>
                </a:moveTo>
                <a:cubicBezTo>
                  <a:pt x="34" y="60"/>
                  <a:pt x="34" y="60"/>
                  <a:pt x="34" y="60"/>
                </a:cubicBezTo>
                <a:cubicBezTo>
                  <a:pt x="43" y="60"/>
                  <a:pt x="65" y="60"/>
                  <a:pt x="65" y="60"/>
                </a:cubicBezTo>
                <a:cubicBezTo>
                  <a:pt x="70" y="60"/>
                  <a:pt x="76" y="55"/>
                  <a:pt x="76" y="49"/>
                </a:cubicBezTo>
                <a:cubicBezTo>
                  <a:pt x="76" y="49"/>
                  <a:pt x="76" y="29"/>
                  <a:pt x="76" y="20"/>
                </a:cubicBezTo>
                <a:close/>
                <a:moveTo>
                  <a:pt x="168" y="73"/>
                </a:moveTo>
                <a:cubicBezTo>
                  <a:pt x="168" y="39"/>
                  <a:pt x="143" y="40"/>
                  <a:pt x="143" y="40"/>
                </a:cubicBezTo>
                <a:cubicBezTo>
                  <a:pt x="143" y="40"/>
                  <a:pt x="143" y="40"/>
                  <a:pt x="143" y="40"/>
                </a:cubicBezTo>
                <a:cubicBezTo>
                  <a:pt x="141" y="40"/>
                  <a:pt x="125" y="40"/>
                  <a:pt x="116" y="40"/>
                </a:cubicBezTo>
                <a:cubicBezTo>
                  <a:pt x="103" y="25"/>
                  <a:pt x="93" y="24"/>
                  <a:pt x="88" y="33"/>
                </a:cubicBezTo>
                <a:cubicBezTo>
                  <a:pt x="88" y="45"/>
                  <a:pt x="88" y="58"/>
                  <a:pt x="88" y="58"/>
                </a:cubicBezTo>
                <a:cubicBezTo>
                  <a:pt x="88" y="58"/>
                  <a:pt x="91" y="72"/>
                  <a:pt x="74" y="72"/>
                </a:cubicBezTo>
                <a:cubicBezTo>
                  <a:pt x="64" y="72"/>
                  <a:pt x="39" y="72"/>
                  <a:pt x="39" y="72"/>
                </a:cubicBezTo>
                <a:cubicBezTo>
                  <a:pt x="39" y="72"/>
                  <a:pt x="19" y="119"/>
                  <a:pt x="59" y="139"/>
                </a:cubicBezTo>
                <a:cubicBezTo>
                  <a:pt x="100" y="150"/>
                  <a:pt x="101" y="112"/>
                  <a:pt x="101" y="112"/>
                </a:cubicBezTo>
                <a:cubicBezTo>
                  <a:pt x="101" y="112"/>
                  <a:pt x="106" y="127"/>
                  <a:pt x="122" y="127"/>
                </a:cubicBezTo>
                <a:cubicBezTo>
                  <a:pt x="128" y="127"/>
                  <a:pt x="127" y="127"/>
                  <a:pt x="131" y="127"/>
                </a:cubicBezTo>
                <a:cubicBezTo>
                  <a:pt x="138" y="127"/>
                  <a:pt x="142" y="133"/>
                  <a:pt x="143" y="134"/>
                </a:cubicBezTo>
                <a:cubicBezTo>
                  <a:pt x="143" y="145"/>
                  <a:pt x="139" y="162"/>
                  <a:pt x="123" y="162"/>
                </a:cubicBezTo>
                <a:cubicBezTo>
                  <a:pt x="113" y="162"/>
                  <a:pt x="107" y="148"/>
                  <a:pt x="124" y="148"/>
                </a:cubicBezTo>
                <a:cubicBezTo>
                  <a:pt x="124" y="147"/>
                  <a:pt x="124" y="140"/>
                  <a:pt x="124" y="137"/>
                </a:cubicBezTo>
                <a:cubicBezTo>
                  <a:pt x="79" y="138"/>
                  <a:pt x="99" y="180"/>
                  <a:pt x="122" y="180"/>
                </a:cubicBezTo>
                <a:cubicBezTo>
                  <a:pt x="120" y="180"/>
                  <a:pt x="156" y="185"/>
                  <a:pt x="168" y="142"/>
                </a:cubicBezTo>
                <a:cubicBezTo>
                  <a:pt x="168" y="137"/>
                  <a:pt x="168" y="78"/>
                  <a:pt x="168" y="73"/>
                </a:cubicBezTo>
                <a:close/>
                <a:moveTo>
                  <a:pt x="143" y="103"/>
                </a:moveTo>
                <a:cubicBezTo>
                  <a:pt x="143" y="103"/>
                  <a:pt x="143" y="103"/>
                  <a:pt x="143" y="104"/>
                </a:cubicBezTo>
                <a:cubicBezTo>
                  <a:pt x="142" y="103"/>
                  <a:pt x="130" y="100"/>
                  <a:pt x="128" y="99"/>
                </a:cubicBezTo>
                <a:cubicBezTo>
                  <a:pt x="120" y="96"/>
                  <a:pt x="122" y="78"/>
                  <a:pt x="132" y="83"/>
                </a:cubicBezTo>
                <a:cubicBezTo>
                  <a:pt x="134" y="84"/>
                  <a:pt x="142" y="91"/>
                  <a:pt x="143" y="93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50" y="95"/>
                  <a:pt x="152" y="106"/>
                  <a:pt x="143" y="103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166"/>
          <p:cNvSpPr>
            <a:spLocks noEditPoints="1"/>
          </p:cNvSpPr>
          <p:nvPr/>
        </p:nvSpPr>
        <p:spPr bwMode="auto">
          <a:xfrm>
            <a:off x="3276600" y="2128838"/>
            <a:ext cx="444500" cy="444500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20 h 200"/>
              <a:gd name="T8" fmla="*/ 20 w 200"/>
              <a:gd name="T9" fmla="*/ 0 h 200"/>
              <a:gd name="T10" fmla="*/ 180 w 200"/>
              <a:gd name="T11" fmla="*/ 0 h 200"/>
              <a:gd name="T12" fmla="*/ 200 w 200"/>
              <a:gd name="T13" fmla="*/ 20 h 200"/>
              <a:gd name="T14" fmla="*/ 200 w 200"/>
              <a:gd name="T15" fmla="*/ 180 h 200"/>
              <a:gd name="T16" fmla="*/ 180 w 200"/>
              <a:gd name="T17" fmla="*/ 200 h 200"/>
              <a:gd name="T18" fmla="*/ 84 w 200"/>
              <a:gd name="T19" fmla="*/ 102 h 200"/>
              <a:gd name="T20" fmla="*/ 83 w 200"/>
              <a:gd name="T21" fmla="*/ 101 h 200"/>
              <a:gd name="T22" fmla="*/ 123 w 200"/>
              <a:gd name="T23" fmla="*/ 79 h 200"/>
              <a:gd name="T24" fmla="*/ 137 w 200"/>
              <a:gd name="T25" fmla="*/ 84 h 200"/>
              <a:gd name="T26" fmla="*/ 159 w 200"/>
              <a:gd name="T27" fmla="*/ 62 h 200"/>
              <a:gd name="T28" fmla="*/ 137 w 200"/>
              <a:gd name="T29" fmla="*/ 40 h 200"/>
              <a:gd name="T30" fmla="*/ 115 w 200"/>
              <a:gd name="T31" fmla="*/ 62 h 200"/>
              <a:gd name="T32" fmla="*/ 115 w 200"/>
              <a:gd name="T33" fmla="*/ 65 h 200"/>
              <a:gd name="T34" fmla="*/ 77 w 200"/>
              <a:gd name="T35" fmla="*/ 86 h 200"/>
              <a:gd name="T36" fmla="*/ 61 w 200"/>
              <a:gd name="T37" fmla="*/ 80 h 200"/>
              <a:gd name="T38" fmla="*/ 39 w 200"/>
              <a:gd name="T39" fmla="*/ 102 h 200"/>
              <a:gd name="T40" fmla="*/ 61 w 200"/>
              <a:gd name="T41" fmla="*/ 124 h 200"/>
              <a:gd name="T42" fmla="*/ 77 w 200"/>
              <a:gd name="T43" fmla="*/ 117 h 200"/>
              <a:gd name="T44" fmla="*/ 115 w 200"/>
              <a:gd name="T45" fmla="*/ 139 h 200"/>
              <a:gd name="T46" fmla="*/ 137 w 200"/>
              <a:gd name="T47" fmla="*/ 160 h 200"/>
              <a:gd name="T48" fmla="*/ 159 w 200"/>
              <a:gd name="T49" fmla="*/ 138 h 200"/>
              <a:gd name="T50" fmla="*/ 137 w 200"/>
              <a:gd name="T51" fmla="*/ 116 h 200"/>
              <a:gd name="T52" fmla="*/ 120 w 200"/>
              <a:gd name="T53" fmla="*/ 124 h 200"/>
              <a:gd name="T54" fmla="*/ 83 w 200"/>
              <a:gd name="T55" fmla="*/ 103 h 200"/>
              <a:gd name="T56" fmla="*/ 84 w 200"/>
              <a:gd name="T57" fmla="*/ 10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84" y="102"/>
                </a:moveTo>
                <a:cubicBezTo>
                  <a:pt x="84" y="101"/>
                  <a:pt x="83" y="101"/>
                  <a:pt x="83" y="101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7" y="82"/>
                  <a:pt x="132" y="84"/>
                  <a:pt x="137" y="84"/>
                </a:cubicBezTo>
                <a:cubicBezTo>
                  <a:pt x="149" y="84"/>
                  <a:pt x="159" y="74"/>
                  <a:pt x="159" y="62"/>
                </a:cubicBezTo>
                <a:cubicBezTo>
                  <a:pt x="159" y="50"/>
                  <a:pt x="149" y="40"/>
                  <a:pt x="137" y="40"/>
                </a:cubicBezTo>
                <a:cubicBezTo>
                  <a:pt x="125" y="40"/>
                  <a:pt x="115" y="50"/>
                  <a:pt x="115" y="62"/>
                </a:cubicBezTo>
                <a:cubicBezTo>
                  <a:pt x="115" y="63"/>
                  <a:pt x="115" y="64"/>
                  <a:pt x="115" y="65"/>
                </a:cubicBezTo>
                <a:cubicBezTo>
                  <a:pt x="77" y="86"/>
                  <a:pt x="77" y="86"/>
                  <a:pt x="77" y="86"/>
                </a:cubicBezTo>
                <a:cubicBezTo>
                  <a:pt x="73" y="82"/>
                  <a:pt x="68" y="80"/>
                  <a:pt x="61" y="80"/>
                </a:cubicBezTo>
                <a:cubicBezTo>
                  <a:pt x="49" y="80"/>
                  <a:pt x="39" y="89"/>
                  <a:pt x="39" y="102"/>
                </a:cubicBezTo>
                <a:cubicBezTo>
                  <a:pt x="39" y="114"/>
                  <a:pt x="49" y="124"/>
                  <a:pt x="61" y="124"/>
                </a:cubicBezTo>
                <a:cubicBezTo>
                  <a:pt x="67" y="124"/>
                  <a:pt x="73" y="121"/>
                  <a:pt x="77" y="117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50"/>
                  <a:pt x="125" y="160"/>
                  <a:pt x="137" y="160"/>
                </a:cubicBezTo>
                <a:cubicBezTo>
                  <a:pt x="149" y="160"/>
                  <a:pt x="159" y="150"/>
                  <a:pt x="159" y="138"/>
                </a:cubicBezTo>
                <a:cubicBezTo>
                  <a:pt x="159" y="126"/>
                  <a:pt x="149" y="116"/>
                  <a:pt x="137" y="116"/>
                </a:cubicBezTo>
                <a:cubicBezTo>
                  <a:pt x="130" y="116"/>
                  <a:pt x="124" y="119"/>
                  <a:pt x="120" y="124"/>
                </a:cubicBezTo>
                <a:cubicBezTo>
                  <a:pt x="83" y="103"/>
                  <a:pt x="83" y="103"/>
                  <a:pt x="83" y="103"/>
                </a:cubicBezTo>
                <a:cubicBezTo>
                  <a:pt x="83" y="103"/>
                  <a:pt x="84" y="102"/>
                  <a:pt x="84" y="102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167"/>
          <p:cNvSpPr>
            <a:spLocks noEditPoints="1"/>
          </p:cNvSpPr>
          <p:nvPr/>
        </p:nvSpPr>
        <p:spPr bwMode="auto">
          <a:xfrm>
            <a:off x="-1588" y="2684463"/>
            <a:ext cx="444500" cy="446088"/>
          </a:xfrm>
          <a:custGeom>
            <a:avLst/>
            <a:gdLst>
              <a:gd name="T0" fmla="*/ 180 w 200"/>
              <a:gd name="T1" fmla="*/ 0 h 200"/>
              <a:gd name="T2" fmla="*/ 20 w 200"/>
              <a:gd name="T3" fmla="*/ 0 h 200"/>
              <a:gd name="T4" fmla="*/ 0 w 200"/>
              <a:gd name="T5" fmla="*/ 20 h 200"/>
              <a:gd name="T6" fmla="*/ 0 w 200"/>
              <a:gd name="T7" fmla="*/ 180 h 200"/>
              <a:gd name="T8" fmla="*/ 20 w 200"/>
              <a:gd name="T9" fmla="*/ 200 h 200"/>
              <a:gd name="T10" fmla="*/ 180 w 200"/>
              <a:gd name="T11" fmla="*/ 200 h 200"/>
              <a:gd name="T12" fmla="*/ 200 w 200"/>
              <a:gd name="T13" fmla="*/ 180 h 200"/>
              <a:gd name="T14" fmla="*/ 200 w 200"/>
              <a:gd name="T15" fmla="*/ 20 h 200"/>
              <a:gd name="T16" fmla="*/ 180 w 200"/>
              <a:gd name="T17" fmla="*/ 0 h 200"/>
              <a:gd name="T18" fmla="*/ 188 w 200"/>
              <a:gd name="T19" fmla="*/ 168 h 200"/>
              <a:gd name="T20" fmla="*/ 168 w 200"/>
              <a:gd name="T21" fmla="*/ 188 h 200"/>
              <a:gd name="T22" fmla="*/ 32 w 200"/>
              <a:gd name="T23" fmla="*/ 188 h 200"/>
              <a:gd name="T24" fmla="*/ 12 w 200"/>
              <a:gd name="T25" fmla="*/ 168 h 200"/>
              <a:gd name="T26" fmla="*/ 12 w 200"/>
              <a:gd name="T27" fmla="*/ 80 h 200"/>
              <a:gd name="T28" fmla="*/ 20 w 200"/>
              <a:gd name="T29" fmla="*/ 80 h 200"/>
              <a:gd name="T30" fmla="*/ 20 w 200"/>
              <a:gd name="T31" fmla="*/ 12 h 200"/>
              <a:gd name="T32" fmla="*/ 28 w 200"/>
              <a:gd name="T33" fmla="*/ 12 h 200"/>
              <a:gd name="T34" fmla="*/ 28 w 200"/>
              <a:gd name="T35" fmla="*/ 80 h 200"/>
              <a:gd name="T36" fmla="*/ 36 w 200"/>
              <a:gd name="T37" fmla="*/ 80 h 200"/>
              <a:gd name="T38" fmla="*/ 36 w 200"/>
              <a:gd name="T39" fmla="*/ 12 h 200"/>
              <a:gd name="T40" fmla="*/ 44 w 200"/>
              <a:gd name="T41" fmla="*/ 12 h 200"/>
              <a:gd name="T42" fmla="*/ 44 w 200"/>
              <a:gd name="T43" fmla="*/ 72 h 200"/>
              <a:gd name="T44" fmla="*/ 52 w 200"/>
              <a:gd name="T45" fmla="*/ 63 h 200"/>
              <a:gd name="T46" fmla="*/ 52 w 200"/>
              <a:gd name="T47" fmla="*/ 12 h 200"/>
              <a:gd name="T48" fmla="*/ 60 w 200"/>
              <a:gd name="T49" fmla="*/ 12 h 200"/>
              <a:gd name="T50" fmla="*/ 60 w 200"/>
              <a:gd name="T51" fmla="*/ 57 h 200"/>
              <a:gd name="T52" fmla="*/ 101 w 200"/>
              <a:gd name="T53" fmla="*/ 44 h 200"/>
              <a:gd name="T54" fmla="*/ 165 w 200"/>
              <a:gd name="T55" fmla="*/ 80 h 200"/>
              <a:gd name="T56" fmla="*/ 188 w 200"/>
              <a:gd name="T57" fmla="*/ 80 h 200"/>
              <a:gd name="T58" fmla="*/ 188 w 200"/>
              <a:gd name="T59" fmla="*/ 168 h 200"/>
              <a:gd name="T60" fmla="*/ 188 w 200"/>
              <a:gd name="T61" fmla="*/ 32 h 200"/>
              <a:gd name="T62" fmla="*/ 176 w 200"/>
              <a:gd name="T63" fmla="*/ 44 h 200"/>
              <a:gd name="T64" fmla="*/ 155 w 200"/>
              <a:gd name="T65" fmla="*/ 44 h 200"/>
              <a:gd name="T66" fmla="*/ 143 w 200"/>
              <a:gd name="T67" fmla="*/ 32 h 200"/>
              <a:gd name="T68" fmla="*/ 143 w 200"/>
              <a:gd name="T69" fmla="*/ 24 h 200"/>
              <a:gd name="T70" fmla="*/ 155 w 200"/>
              <a:gd name="T71" fmla="*/ 12 h 200"/>
              <a:gd name="T72" fmla="*/ 176 w 200"/>
              <a:gd name="T73" fmla="*/ 12 h 200"/>
              <a:gd name="T74" fmla="*/ 188 w 200"/>
              <a:gd name="T75" fmla="*/ 24 h 200"/>
              <a:gd name="T76" fmla="*/ 188 w 200"/>
              <a:gd name="T77" fmla="*/ 32 h 200"/>
              <a:gd name="T78" fmla="*/ 101 w 200"/>
              <a:gd name="T79" fmla="*/ 86 h 200"/>
              <a:gd name="T80" fmla="*/ 69 w 200"/>
              <a:gd name="T81" fmla="*/ 118 h 200"/>
              <a:gd name="T82" fmla="*/ 101 w 200"/>
              <a:gd name="T83" fmla="*/ 149 h 200"/>
              <a:gd name="T84" fmla="*/ 133 w 200"/>
              <a:gd name="T85" fmla="*/ 118 h 200"/>
              <a:gd name="T86" fmla="*/ 101 w 200"/>
              <a:gd name="T87" fmla="*/ 86 h 200"/>
              <a:gd name="T88" fmla="*/ 101 w 200"/>
              <a:gd name="T89" fmla="*/ 59 h 200"/>
              <a:gd name="T90" fmla="*/ 43 w 200"/>
              <a:gd name="T91" fmla="*/ 117 h 200"/>
              <a:gd name="T92" fmla="*/ 101 w 200"/>
              <a:gd name="T93" fmla="*/ 175 h 200"/>
              <a:gd name="T94" fmla="*/ 159 w 200"/>
              <a:gd name="T95" fmla="*/ 117 h 200"/>
              <a:gd name="T96" fmla="*/ 101 w 200"/>
              <a:gd name="T97" fmla="*/ 59 h 200"/>
              <a:gd name="T98" fmla="*/ 101 w 200"/>
              <a:gd name="T99" fmla="*/ 161 h 200"/>
              <a:gd name="T100" fmla="*/ 57 w 200"/>
              <a:gd name="T101" fmla="*/ 117 h 200"/>
              <a:gd name="T102" fmla="*/ 101 w 200"/>
              <a:gd name="T103" fmla="*/ 73 h 200"/>
              <a:gd name="T104" fmla="*/ 145 w 200"/>
              <a:gd name="T105" fmla="*/ 117 h 200"/>
              <a:gd name="T106" fmla="*/ 101 w 200"/>
              <a:gd name="T107" fmla="*/ 161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0" h="200">
                <a:moveTo>
                  <a:pt x="180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180"/>
                  <a:pt x="0" y="180"/>
                  <a:pt x="0" y="180"/>
                </a:cubicBezTo>
                <a:cubicBezTo>
                  <a:pt x="0" y="191"/>
                  <a:pt x="9" y="200"/>
                  <a:pt x="20" y="200"/>
                </a:cubicBezTo>
                <a:cubicBezTo>
                  <a:pt x="180" y="200"/>
                  <a:pt x="180" y="200"/>
                  <a:pt x="180" y="200"/>
                </a:cubicBezTo>
                <a:cubicBezTo>
                  <a:pt x="191" y="200"/>
                  <a:pt x="200" y="191"/>
                  <a:pt x="200" y="180"/>
                </a:cubicBezTo>
                <a:cubicBezTo>
                  <a:pt x="200" y="20"/>
                  <a:pt x="200" y="20"/>
                  <a:pt x="200" y="20"/>
                </a:cubicBezTo>
                <a:cubicBezTo>
                  <a:pt x="200" y="9"/>
                  <a:pt x="191" y="0"/>
                  <a:pt x="180" y="0"/>
                </a:cubicBezTo>
                <a:close/>
                <a:moveTo>
                  <a:pt x="188" y="168"/>
                </a:moveTo>
                <a:cubicBezTo>
                  <a:pt x="188" y="179"/>
                  <a:pt x="179" y="188"/>
                  <a:pt x="168" y="188"/>
                </a:cubicBezTo>
                <a:cubicBezTo>
                  <a:pt x="32" y="188"/>
                  <a:pt x="32" y="188"/>
                  <a:pt x="32" y="188"/>
                </a:cubicBezTo>
                <a:cubicBezTo>
                  <a:pt x="21" y="188"/>
                  <a:pt x="12" y="179"/>
                  <a:pt x="12" y="168"/>
                </a:cubicBezTo>
                <a:cubicBezTo>
                  <a:pt x="12" y="80"/>
                  <a:pt x="12" y="80"/>
                  <a:pt x="12" y="80"/>
                </a:cubicBezTo>
                <a:cubicBezTo>
                  <a:pt x="20" y="80"/>
                  <a:pt x="20" y="80"/>
                  <a:pt x="20" y="80"/>
                </a:cubicBezTo>
                <a:cubicBezTo>
                  <a:pt x="20" y="12"/>
                  <a:pt x="20" y="12"/>
                  <a:pt x="20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80"/>
                  <a:pt x="28" y="80"/>
                  <a:pt x="28" y="80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12"/>
                  <a:pt x="36" y="12"/>
                  <a:pt x="36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72"/>
                  <a:pt x="44" y="72"/>
                  <a:pt x="44" y="72"/>
                </a:cubicBezTo>
                <a:cubicBezTo>
                  <a:pt x="46" y="69"/>
                  <a:pt x="49" y="66"/>
                  <a:pt x="52" y="63"/>
                </a:cubicBezTo>
                <a:cubicBezTo>
                  <a:pt x="52" y="12"/>
                  <a:pt x="52" y="12"/>
                  <a:pt x="5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57"/>
                  <a:pt x="60" y="57"/>
                  <a:pt x="60" y="57"/>
                </a:cubicBezTo>
                <a:cubicBezTo>
                  <a:pt x="72" y="49"/>
                  <a:pt x="86" y="44"/>
                  <a:pt x="101" y="44"/>
                </a:cubicBezTo>
                <a:cubicBezTo>
                  <a:pt x="128" y="44"/>
                  <a:pt x="152" y="58"/>
                  <a:pt x="165" y="80"/>
                </a:cubicBezTo>
                <a:cubicBezTo>
                  <a:pt x="188" y="80"/>
                  <a:pt x="188" y="80"/>
                  <a:pt x="188" y="80"/>
                </a:cubicBezTo>
                <a:lnTo>
                  <a:pt x="188" y="168"/>
                </a:lnTo>
                <a:close/>
                <a:moveTo>
                  <a:pt x="188" y="32"/>
                </a:moveTo>
                <a:cubicBezTo>
                  <a:pt x="188" y="38"/>
                  <a:pt x="182" y="44"/>
                  <a:pt x="176" y="44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48" y="44"/>
                  <a:pt x="143" y="38"/>
                  <a:pt x="143" y="32"/>
                </a:cubicBezTo>
                <a:cubicBezTo>
                  <a:pt x="143" y="24"/>
                  <a:pt x="143" y="24"/>
                  <a:pt x="143" y="24"/>
                </a:cubicBezTo>
                <a:cubicBezTo>
                  <a:pt x="143" y="17"/>
                  <a:pt x="148" y="12"/>
                  <a:pt x="155" y="12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82" y="12"/>
                  <a:pt x="188" y="17"/>
                  <a:pt x="188" y="24"/>
                </a:cubicBezTo>
                <a:lnTo>
                  <a:pt x="188" y="32"/>
                </a:lnTo>
                <a:close/>
                <a:moveTo>
                  <a:pt x="101" y="86"/>
                </a:moveTo>
                <a:cubicBezTo>
                  <a:pt x="84" y="86"/>
                  <a:pt x="69" y="100"/>
                  <a:pt x="69" y="118"/>
                </a:cubicBezTo>
                <a:cubicBezTo>
                  <a:pt x="69" y="135"/>
                  <a:pt x="84" y="149"/>
                  <a:pt x="101" y="149"/>
                </a:cubicBezTo>
                <a:cubicBezTo>
                  <a:pt x="118" y="149"/>
                  <a:pt x="133" y="135"/>
                  <a:pt x="133" y="118"/>
                </a:cubicBezTo>
                <a:cubicBezTo>
                  <a:pt x="133" y="100"/>
                  <a:pt x="118" y="86"/>
                  <a:pt x="101" y="86"/>
                </a:cubicBezTo>
                <a:close/>
                <a:moveTo>
                  <a:pt x="101" y="59"/>
                </a:moveTo>
                <a:cubicBezTo>
                  <a:pt x="69" y="59"/>
                  <a:pt x="43" y="85"/>
                  <a:pt x="43" y="117"/>
                </a:cubicBezTo>
                <a:cubicBezTo>
                  <a:pt x="43" y="149"/>
                  <a:pt x="69" y="175"/>
                  <a:pt x="101" y="175"/>
                </a:cubicBezTo>
                <a:cubicBezTo>
                  <a:pt x="133" y="175"/>
                  <a:pt x="159" y="149"/>
                  <a:pt x="159" y="117"/>
                </a:cubicBezTo>
                <a:cubicBezTo>
                  <a:pt x="159" y="85"/>
                  <a:pt x="133" y="59"/>
                  <a:pt x="101" y="59"/>
                </a:cubicBezTo>
                <a:close/>
                <a:moveTo>
                  <a:pt x="101" y="161"/>
                </a:moveTo>
                <a:cubicBezTo>
                  <a:pt x="77" y="161"/>
                  <a:pt x="57" y="141"/>
                  <a:pt x="57" y="117"/>
                </a:cubicBezTo>
                <a:cubicBezTo>
                  <a:pt x="57" y="93"/>
                  <a:pt x="77" y="73"/>
                  <a:pt x="101" y="73"/>
                </a:cubicBezTo>
                <a:cubicBezTo>
                  <a:pt x="125" y="73"/>
                  <a:pt x="145" y="93"/>
                  <a:pt x="145" y="117"/>
                </a:cubicBezTo>
                <a:cubicBezTo>
                  <a:pt x="145" y="141"/>
                  <a:pt x="125" y="161"/>
                  <a:pt x="101" y="161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168"/>
          <p:cNvSpPr>
            <a:spLocks noEditPoints="1"/>
          </p:cNvSpPr>
          <p:nvPr/>
        </p:nvSpPr>
        <p:spPr bwMode="auto">
          <a:xfrm>
            <a:off x="549275" y="2684463"/>
            <a:ext cx="446088" cy="446088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20 h 200"/>
              <a:gd name="T8" fmla="*/ 20 w 200"/>
              <a:gd name="T9" fmla="*/ 0 h 200"/>
              <a:gd name="T10" fmla="*/ 180 w 200"/>
              <a:gd name="T11" fmla="*/ 0 h 200"/>
              <a:gd name="T12" fmla="*/ 200 w 200"/>
              <a:gd name="T13" fmla="*/ 20 h 200"/>
              <a:gd name="T14" fmla="*/ 200 w 200"/>
              <a:gd name="T15" fmla="*/ 180 h 200"/>
              <a:gd name="T16" fmla="*/ 180 w 200"/>
              <a:gd name="T17" fmla="*/ 200 h 200"/>
              <a:gd name="T18" fmla="*/ 120 w 200"/>
              <a:gd name="T19" fmla="*/ 134 h 200"/>
              <a:gd name="T20" fmla="*/ 102 w 200"/>
              <a:gd name="T21" fmla="*/ 140 h 200"/>
              <a:gd name="T22" fmla="*/ 93 w 200"/>
              <a:gd name="T23" fmla="*/ 138 h 200"/>
              <a:gd name="T24" fmla="*/ 89 w 200"/>
              <a:gd name="T25" fmla="*/ 133 h 200"/>
              <a:gd name="T26" fmla="*/ 88 w 200"/>
              <a:gd name="T27" fmla="*/ 119 h 200"/>
              <a:gd name="T28" fmla="*/ 88 w 200"/>
              <a:gd name="T29" fmla="*/ 92 h 200"/>
              <a:gd name="T30" fmla="*/ 116 w 200"/>
              <a:gd name="T31" fmla="*/ 92 h 200"/>
              <a:gd name="T32" fmla="*/ 116 w 200"/>
              <a:gd name="T33" fmla="*/ 72 h 200"/>
              <a:gd name="T34" fmla="*/ 88 w 200"/>
              <a:gd name="T35" fmla="*/ 72 h 200"/>
              <a:gd name="T36" fmla="*/ 88 w 200"/>
              <a:gd name="T37" fmla="*/ 43 h 200"/>
              <a:gd name="T38" fmla="*/ 74 w 200"/>
              <a:gd name="T39" fmla="*/ 43 h 200"/>
              <a:gd name="T40" fmla="*/ 70 w 200"/>
              <a:gd name="T41" fmla="*/ 55 h 200"/>
              <a:gd name="T42" fmla="*/ 62 w 200"/>
              <a:gd name="T43" fmla="*/ 66 h 200"/>
              <a:gd name="T44" fmla="*/ 48 w 200"/>
              <a:gd name="T45" fmla="*/ 73 h 200"/>
              <a:gd name="T46" fmla="*/ 48 w 200"/>
              <a:gd name="T47" fmla="*/ 92 h 200"/>
              <a:gd name="T48" fmla="*/ 63 w 200"/>
              <a:gd name="T49" fmla="*/ 92 h 200"/>
              <a:gd name="T50" fmla="*/ 63 w 200"/>
              <a:gd name="T51" fmla="*/ 131 h 200"/>
              <a:gd name="T52" fmla="*/ 65 w 200"/>
              <a:gd name="T53" fmla="*/ 143 h 200"/>
              <a:gd name="T54" fmla="*/ 71 w 200"/>
              <a:gd name="T55" fmla="*/ 152 h 200"/>
              <a:gd name="T56" fmla="*/ 82 w 200"/>
              <a:gd name="T57" fmla="*/ 158 h 200"/>
              <a:gd name="T58" fmla="*/ 93 w 200"/>
              <a:gd name="T59" fmla="*/ 160 h 200"/>
              <a:gd name="T60" fmla="*/ 106 w 200"/>
              <a:gd name="T61" fmla="*/ 158 h 200"/>
              <a:gd name="T62" fmla="*/ 120 w 200"/>
              <a:gd name="T63" fmla="*/ 153 h 200"/>
              <a:gd name="T64" fmla="*/ 120 w 200"/>
              <a:gd name="T65" fmla="*/ 134 h 200"/>
              <a:gd name="T66" fmla="*/ 146 w 200"/>
              <a:gd name="T67" fmla="*/ 130 h 200"/>
              <a:gd name="T68" fmla="*/ 131 w 200"/>
              <a:gd name="T69" fmla="*/ 145 h 200"/>
              <a:gd name="T70" fmla="*/ 146 w 200"/>
              <a:gd name="T71" fmla="*/ 160 h 200"/>
              <a:gd name="T72" fmla="*/ 161 w 200"/>
              <a:gd name="T73" fmla="*/ 145 h 200"/>
              <a:gd name="T74" fmla="*/ 146 w 200"/>
              <a:gd name="T75" fmla="*/ 13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120" y="134"/>
                </a:moveTo>
                <a:cubicBezTo>
                  <a:pt x="114" y="138"/>
                  <a:pt x="108" y="140"/>
                  <a:pt x="102" y="140"/>
                </a:cubicBezTo>
                <a:cubicBezTo>
                  <a:pt x="98" y="140"/>
                  <a:pt x="95" y="139"/>
                  <a:pt x="93" y="138"/>
                </a:cubicBezTo>
                <a:cubicBezTo>
                  <a:pt x="91" y="136"/>
                  <a:pt x="89" y="135"/>
                  <a:pt x="89" y="133"/>
                </a:cubicBezTo>
                <a:cubicBezTo>
                  <a:pt x="88" y="131"/>
                  <a:pt x="88" y="126"/>
                  <a:pt x="88" y="119"/>
                </a:cubicBezTo>
                <a:cubicBezTo>
                  <a:pt x="88" y="92"/>
                  <a:pt x="88" y="92"/>
                  <a:pt x="88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6" y="72"/>
                  <a:pt x="116" y="72"/>
                  <a:pt x="116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43"/>
                  <a:pt x="88" y="43"/>
                  <a:pt x="88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73" y="49"/>
                  <a:pt x="72" y="51"/>
                  <a:pt x="70" y="55"/>
                </a:cubicBezTo>
                <a:cubicBezTo>
                  <a:pt x="68" y="59"/>
                  <a:pt x="65" y="63"/>
                  <a:pt x="62" y="66"/>
                </a:cubicBezTo>
                <a:cubicBezTo>
                  <a:pt x="59" y="69"/>
                  <a:pt x="52" y="71"/>
                  <a:pt x="48" y="73"/>
                </a:cubicBezTo>
                <a:cubicBezTo>
                  <a:pt x="48" y="92"/>
                  <a:pt x="48" y="92"/>
                  <a:pt x="48" y="92"/>
                </a:cubicBezTo>
                <a:cubicBezTo>
                  <a:pt x="63" y="92"/>
                  <a:pt x="63" y="92"/>
                  <a:pt x="63" y="92"/>
                </a:cubicBezTo>
                <a:cubicBezTo>
                  <a:pt x="63" y="131"/>
                  <a:pt x="63" y="131"/>
                  <a:pt x="63" y="131"/>
                </a:cubicBezTo>
                <a:cubicBezTo>
                  <a:pt x="63" y="136"/>
                  <a:pt x="64" y="140"/>
                  <a:pt x="65" y="143"/>
                </a:cubicBezTo>
                <a:cubicBezTo>
                  <a:pt x="66" y="146"/>
                  <a:pt x="68" y="149"/>
                  <a:pt x="71" y="152"/>
                </a:cubicBezTo>
                <a:cubicBezTo>
                  <a:pt x="74" y="154"/>
                  <a:pt x="78" y="156"/>
                  <a:pt x="82" y="158"/>
                </a:cubicBezTo>
                <a:cubicBezTo>
                  <a:pt x="86" y="159"/>
                  <a:pt x="87" y="160"/>
                  <a:pt x="93" y="160"/>
                </a:cubicBezTo>
                <a:cubicBezTo>
                  <a:pt x="97" y="160"/>
                  <a:pt x="102" y="159"/>
                  <a:pt x="106" y="158"/>
                </a:cubicBezTo>
                <a:cubicBezTo>
                  <a:pt x="110" y="157"/>
                  <a:pt x="115" y="155"/>
                  <a:pt x="120" y="153"/>
                </a:cubicBezTo>
                <a:lnTo>
                  <a:pt x="120" y="134"/>
                </a:lnTo>
                <a:close/>
                <a:moveTo>
                  <a:pt x="146" y="130"/>
                </a:moveTo>
                <a:cubicBezTo>
                  <a:pt x="138" y="130"/>
                  <a:pt x="131" y="137"/>
                  <a:pt x="131" y="145"/>
                </a:cubicBezTo>
                <a:cubicBezTo>
                  <a:pt x="131" y="153"/>
                  <a:pt x="138" y="160"/>
                  <a:pt x="146" y="160"/>
                </a:cubicBezTo>
                <a:cubicBezTo>
                  <a:pt x="154" y="160"/>
                  <a:pt x="161" y="153"/>
                  <a:pt x="161" y="145"/>
                </a:cubicBezTo>
                <a:cubicBezTo>
                  <a:pt x="161" y="137"/>
                  <a:pt x="154" y="130"/>
                  <a:pt x="146" y="130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169"/>
          <p:cNvSpPr>
            <a:spLocks noEditPoints="1"/>
          </p:cNvSpPr>
          <p:nvPr/>
        </p:nvSpPr>
        <p:spPr bwMode="auto">
          <a:xfrm>
            <a:off x="1103313" y="2681288"/>
            <a:ext cx="446088" cy="444500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20 h 200"/>
              <a:gd name="T8" fmla="*/ 20 w 200"/>
              <a:gd name="T9" fmla="*/ 0 h 200"/>
              <a:gd name="T10" fmla="*/ 180 w 200"/>
              <a:gd name="T11" fmla="*/ 0 h 200"/>
              <a:gd name="T12" fmla="*/ 200 w 200"/>
              <a:gd name="T13" fmla="*/ 20 h 200"/>
              <a:gd name="T14" fmla="*/ 200 w 200"/>
              <a:gd name="T15" fmla="*/ 180 h 200"/>
              <a:gd name="T16" fmla="*/ 180 w 200"/>
              <a:gd name="T17" fmla="*/ 200 h 200"/>
              <a:gd name="T18" fmla="*/ 192 w 200"/>
              <a:gd name="T19" fmla="*/ 28 h 200"/>
              <a:gd name="T20" fmla="*/ 172 w 200"/>
              <a:gd name="T21" fmla="*/ 8 h 200"/>
              <a:gd name="T22" fmla="*/ 28 w 200"/>
              <a:gd name="T23" fmla="*/ 8 h 200"/>
              <a:gd name="T24" fmla="*/ 8 w 200"/>
              <a:gd name="T25" fmla="*/ 28 h 200"/>
              <a:gd name="T26" fmla="*/ 8 w 200"/>
              <a:gd name="T27" fmla="*/ 172 h 200"/>
              <a:gd name="T28" fmla="*/ 28 w 200"/>
              <a:gd name="T29" fmla="*/ 192 h 200"/>
              <a:gd name="T30" fmla="*/ 172 w 200"/>
              <a:gd name="T31" fmla="*/ 192 h 200"/>
              <a:gd name="T32" fmla="*/ 192 w 200"/>
              <a:gd name="T33" fmla="*/ 172 h 200"/>
              <a:gd name="T34" fmla="*/ 192 w 200"/>
              <a:gd name="T35" fmla="*/ 28 h 200"/>
              <a:gd name="T36" fmla="*/ 138 w 200"/>
              <a:gd name="T37" fmla="*/ 165 h 200"/>
              <a:gd name="T38" fmla="*/ 162 w 200"/>
              <a:gd name="T39" fmla="*/ 98 h 200"/>
              <a:gd name="T40" fmla="*/ 168 w 200"/>
              <a:gd name="T41" fmla="*/ 70 h 200"/>
              <a:gd name="T42" fmla="*/ 167 w 200"/>
              <a:gd name="T43" fmla="*/ 62 h 200"/>
              <a:gd name="T44" fmla="*/ 177 w 200"/>
              <a:gd name="T45" fmla="*/ 99 h 200"/>
              <a:gd name="T46" fmla="*/ 138 w 200"/>
              <a:gd name="T47" fmla="*/ 165 h 200"/>
              <a:gd name="T48" fmla="*/ 138 w 200"/>
              <a:gd name="T49" fmla="*/ 56 h 200"/>
              <a:gd name="T50" fmla="*/ 145 w 200"/>
              <a:gd name="T51" fmla="*/ 74 h 200"/>
              <a:gd name="T52" fmla="*/ 152 w 200"/>
              <a:gd name="T53" fmla="*/ 95 h 200"/>
              <a:gd name="T54" fmla="*/ 146 w 200"/>
              <a:gd name="T55" fmla="*/ 120 h 200"/>
              <a:gd name="T56" fmla="*/ 138 w 200"/>
              <a:gd name="T57" fmla="*/ 146 h 200"/>
              <a:gd name="T58" fmla="*/ 110 w 200"/>
              <a:gd name="T59" fmla="*/ 63 h 200"/>
              <a:gd name="T60" fmla="*/ 119 w 200"/>
              <a:gd name="T61" fmla="*/ 62 h 200"/>
              <a:gd name="T62" fmla="*/ 119 w 200"/>
              <a:gd name="T63" fmla="*/ 56 h 200"/>
              <a:gd name="T64" fmla="*/ 98 w 200"/>
              <a:gd name="T65" fmla="*/ 57 h 200"/>
              <a:gd name="T66" fmla="*/ 78 w 200"/>
              <a:gd name="T67" fmla="*/ 56 h 200"/>
              <a:gd name="T68" fmla="*/ 77 w 200"/>
              <a:gd name="T69" fmla="*/ 62 h 200"/>
              <a:gd name="T70" fmla="*/ 86 w 200"/>
              <a:gd name="T71" fmla="*/ 63 h 200"/>
              <a:gd name="T72" fmla="*/ 97 w 200"/>
              <a:gd name="T73" fmla="*/ 96 h 200"/>
              <a:gd name="T74" fmla="*/ 81 w 200"/>
              <a:gd name="T75" fmla="*/ 146 h 200"/>
              <a:gd name="T76" fmla="*/ 53 w 200"/>
              <a:gd name="T77" fmla="*/ 63 h 200"/>
              <a:gd name="T78" fmla="*/ 61 w 200"/>
              <a:gd name="T79" fmla="*/ 62 h 200"/>
              <a:gd name="T80" fmla="*/ 61 w 200"/>
              <a:gd name="T81" fmla="*/ 56 h 200"/>
              <a:gd name="T82" fmla="*/ 40 w 200"/>
              <a:gd name="T83" fmla="*/ 57 h 200"/>
              <a:gd name="T84" fmla="*/ 36 w 200"/>
              <a:gd name="T85" fmla="*/ 57 h 200"/>
              <a:gd name="T86" fmla="*/ 100 w 200"/>
              <a:gd name="T87" fmla="*/ 22 h 200"/>
              <a:gd name="T88" fmla="*/ 152 w 200"/>
              <a:gd name="T89" fmla="*/ 42 h 200"/>
              <a:gd name="T90" fmla="*/ 151 w 200"/>
              <a:gd name="T91" fmla="*/ 42 h 200"/>
              <a:gd name="T92" fmla="*/ 138 w 200"/>
              <a:gd name="T93" fmla="*/ 56 h 200"/>
              <a:gd name="T94" fmla="*/ 23 w 200"/>
              <a:gd name="T95" fmla="*/ 99 h 200"/>
              <a:gd name="T96" fmla="*/ 30 w 200"/>
              <a:gd name="T97" fmla="*/ 68 h 200"/>
              <a:gd name="T98" fmla="*/ 66 w 200"/>
              <a:gd name="T99" fmla="*/ 168 h 200"/>
              <a:gd name="T100" fmla="*/ 23 w 200"/>
              <a:gd name="T101" fmla="*/ 99 h 200"/>
              <a:gd name="T102" fmla="*/ 125 w 200"/>
              <a:gd name="T103" fmla="*/ 170 h 200"/>
              <a:gd name="T104" fmla="*/ 125 w 200"/>
              <a:gd name="T105" fmla="*/ 172 h 200"/>
              <a:gd name="T106" fmla="*/ 100 w 200"/>
              <a:gd name="T107" fmla="*/ 176 h 200"/>
              <a:gd name="T108" fmla="*/ 78 w 200"/>
              <a:gd name="T109" fmla="*/ 173 h 200"/>
              <a:gd name="T110" fmla="*/ 101 w 200"/>
              <a:gd name="T111" fmla="*/ 106 h 200"/>
              <a:gd name="T112" fmla="*/ 125 w 200"/>
              <a:gd name="T113" fmla="*/ 17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192" y="28"/>
                </a:moveTo>
                <a:cubicBezTo>
                  <a:pt x="192" y="17"/>
                  <a:pt x="183" y="8"/>
                  <a:pt x="172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17" y="8"/>
                  <a:pt x="8" y="17"/>
                  <a:pt x="8" y="28"/>
                </a:cubicBezTo>
                <a:cubicBezTo>
                  <a:pt x="8" y="172"/>
                  <a:pt x="8" y="172"/>
                  <a:pt x="8" y="172"/>
                </a:cubicBezTo>
                <a:cubicBezTo>
                  <a:pt x="8" y="183"/>
                  <a:pt x="17" y="192"/>
                  <a:pt x="28" y="192"/>
                </a:cubicBezTo>
                <a:cubicBezTo>
                  <a:pt x="172" y="192"/>
                  <a:pt x="172" y="192"/>
                  <a:pt x="172" y="192"/>
                </a:cubicBezTo>
                <a:cubicBezTo>
                  <a:pt x="183" y="192"/>
                  <a:pt x="192" y="183"/>
                  <a:pt x="192" y="172"/>
                </a:cubicBezTo>
                <a:lnTo>
                  <a:pt x="192" y="28"/>
                </a:lnTo>
                <a:close/>
                <a:moveTo>
                  <a:pt x="138" y="165"/>
                </a:moveTo>
                <a:cubicBezTo>
                  <a:pt x="162" y="98"/>
                  <a:pt x="162" y="98"/>
                  <a:pt x="162" y="98"/>
                </a:cubicBezTo>
                <a:cubicBezTo>
                  <a:pt x="166" y="87"/>
                  <a:pt x="168" y="78"/>
                  <a:pt x="168" y="70"/>
                </a:cubicBezTo>
                <a:cubicBezTo>
                  <a:pt x="168" y="67"/>
                  <a:pt x="168" y="65"/>
                  <a:pt x="167" y="62"/>
                </a:cubicBezTo>
                <a:cubicBezTo>
                  <a:pt x="173" y="73"/>
                  <a:pt x="177" y="86"/>
                  <a:pt x="177" y="99"/>
                </a:cubicBezTo>
                <a:cubicBezTo>
                  <a:pt x="177" y="127"/>
                  <a:pt x="161" y="152"/>
                  <a:pt x="138" y="165"/>
                </a:cubicBezTo>
                <a:close/>
                <a:moveTo>
                  <a:pt x="138" y="56"/>
                </a:moveTo>
                <a:cubicBezTo>
                  <a:pt x="138" y="62"/>
                  <a:pt x="141" y="68"/>
                  <a:pt x="145" y="74"/>
                </a:cubicBezTo>
                <a:cubicBezTo>
                  <a:pt x="148" y="79"/>
                  <a:pt x="152" y="86"/>
                  <a:pt x="152" y="95"/>
                </a:cubicBezTo>
                <a:cubicBezTo>
                  <a:pt x="152" y="102"/>
                  <a:pt x="150" y="110"/>
                  <a:pt x="146" y="120"/>
                </a:cubicBezTo>
                <a:cubicBezTo>
                  <a:pt x="138" y="146"/>
                  <a:pt x="138" y="146"/>
                  <a:pt x="138" y="146"/>
                </a:cubicBezTo>
                <a:cubicBezTo>
                  <a:pt x="110" y="63"/>
                  <a:pt x="110" y="63"/>
                  <a:pt x="110" y="63"/>
                </a:cubicBezTo>
                <a:cubicBezTo>
                  <a:pt x="115" y="63"/>
                  <a:pt x="119" y="62"/>
                  <a:pt x="119" y="62"/>
                </a:cubicBezTo>
                <a:cubicBezTo>
                  <a:pt x="123" y="62"/>
                  <a:pt x="123" y="56"/>
                  <a:pt x="119" y="56"/>
                </a:cubicBezTo>
                <a:cubicBezTo>
                  <a:pt x="119" y="56"/>
                  <a:pt x="106" y="57"/>
                  <a:pt x="98" y="57"/>
                </a:cubicBezTo>
                <a:cubicBezTo>
                  <a:pt x="91" y="57"/>
                  <a:pt x="78" y="56"/>
                  <a:pt x="78" y="56"/>
                </a:cubicBezTo>
                <a:cubicBezTo>
                  <a:pt x="74" y="56"/>
                  <a:pt x="73" y="62"/>
                  <a:pt x="77" y="62"/>
                </a:cubicBezTo>
                <a:cubicBezTo>
                  <a:pt x="77" y="62"/>
                  <a:pt x="81" y="63"/>
                  <a:pt x="86" y="63"/>
                </a:cubicBezTo>
                <a:cubicBezTo>
                  <a:pt x="97" y="96"/>
                  <a:pt x="97" y="96"/>
                  <a:pt x="97" y="96"/>
                </a:cubicBezTo>
                <a:cubicBezTo>
                  <a:pt x="81" y="146"/>
                  <a:pt x="81" y="146"/>
                  <a:pt x="81" y="146"/>
                </a:cubicBezTo>
                <a:cubicBezTo>
                  <a:pt x="53" y="63"/>
                  <a:pt x="53" y="63"/>
                  <a:pt x="53" y="63"/>
                </a:cubicBezTo>
                <a:cubicBezTo>
                  <a:pt x="57" y="63"/>
                  <a:pt x="61" y="62"/>
                  <a:pt x="61" y="62"/>
                </a:cubicBezTo>
                <a:cubicBezTo>
                  <a:pt x="66" y="62"/>
                  <a:pt x="65" y="56"/>
                  <a:pt x="61" y="56"/>
                </a:cubicBezTo>
                <a:cubicBezTo>
                  <a:pt x="61" y="56"/>
                  <a:pt x="49" y="57"/>
                  <a:pt x="40" y="57"/>
                </a:cubicBezTo>
                <a:cubicBezTo>
                  <a:pt x="39" y="57"/>
                  <a:pt x="37" y="57"/>
                  <a:pt x="36" y="57"/>
                </a:cubicBezTo>
                <a:cubicBezTo>
                  <a:pt x="49" y="36"/>
                  <a:pt x="73" y="22"/>
                  <a:pt x="100" y="22"/>
                </a:cubicBezTo>
                <a:cubicBezTo>
                  <a:pt x="120" y="22"/>
                  <a:pt x="138" y="30"/>
                  <a:pt x="152" y="42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43" y="42"/>
                  <a:pt x="138" y="49"/>
                  <a:pt x="138" y="56"/>
                </a:cubicBezTo>
                <a:close/>
                <a:moveTo>
                  <a:pt x="23" y="99"/>
                </a:moveTo>
                <a:cubicBezTo>
                  <a:pt x="23" y="88"/>
                  <a:pt x="25" y="77"/>
                  <a:pt x="30" y="68"/>
                </a:cubicBezTo>
                <a:cubicBezTo>
                  <a:pt x="66" y="168"/>
                  <a:pt x="66" y="168"/>
                  <a:pt x="66" y="168"/>
                </a:cubicBezTo>
                <a:cubicBezTo>
                  <a:pt x="41" y="156"/>
                  <a:pt x="23" y="129"/>
                  <a:pt x="23" y="99"/>
                </a:cubicBezTo>
                <a:close/>
                <a:moveTo>
                  <a:pt x="125" y="170"/>
                </a:moveTo>
                <a:cubicBezTo>
                  <a:pt x="125" y="171"/>
                  <a:pt x="125" y="171"/>
                  <a:pt x="125" y="172"/>
                </a:cubicBezTo>
                <a:cubicBezTo>
                  <a:pt x="117" y="174"/>
                  <a:pt x="109" y="176"/>
                  <a:pt x="100" y="176"/>
                </a:cubicBezTo>
                <a:cubicBezTo>
                  <a:pt x="92" y="176"/>
                  <a:pt x="85" y="175"/>
                  <a:pt x="78" y="173"/>
                </a:cubicBezTo>
                <a:cubicBezTo>
                  <a:pt x="101" y="106"/>
                  <a:pt x="101" y="106"/>
                  <a:pt x="101" y="106"/>
                </a:cubicBezTo>
                <a:lnTo>
                  <a:pt x="125" y="170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170"/>
          <p:cNvSpPr>
            <a:spLocks noEditPoints="1"/>
          </p:cNvSpPr>
          <p:nvPr/>
        </p:nvSpPr>
        <p:spPr bwMode="auto">
          <a:xfrm>
            <a:off x="1644650" y="2681288"/>
            <a:ext cx="446088" cy="444500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20 h 200"/>
              <a:gd name="T8" fmla="*/ 20 w 200"/>
              <a:gd name="T9" fmla="*/ 0 h 200"/>
              <a:gd name="T10" fmla="*/ 180 w 200"/>
              <a:gd name="T11" fmla="*/ 0 h 200"/>
              <a:gd name="T12" fmla="*/ 200 w 200"/>
              <a:gd name="T13" fmla="*/ 20 h 200"/>
              <a:gd name="T14" fmla="*/ 200 w 200"/>
              <a:gd name="T15" fmla="*/ 180 h 200"/>
              <a:gd name="T16" fmla="*/ 180 w 200"/>
              <a:gd name="T17" fmla="*/ 200 h 200"/>
              <a:gd name="T18" fmla="*/ 192 w 200"/>
              <a:gd name="T19" fmla="*/ 28 h 200"/>
              <a:gd name="T20" fmla="*/ 186 w 200"/>
              <a:gd name="T21" fmla="*/ 14 h 200"/>
              <a:gd name="T22" fmla="*/ 77 w 200"/>
              <a:gd name="T23" fmla="*/ 118 h 200"/>
              <a:gd name="T24" fmla="*/ 8 w 200"/>
              <a:gd name="T25" fmla="*/ 49 h 200"/>
              <a:gd name="T26" fmla="*/ 8 w 200"/>
              <a:gd name="T27" fmla="*/ 172 h 200"/>
              <a:gd name="T28" fmla="*/ 13 w 200"/>
              <a:gd name="T29" fmla="*/ 186 h 200"/>
              <a:gd name="T30" fmla="*/ 120 w 200"/>
              <a:gd name="T31" fmla="*/ 84 h 200"/>
              <a:gd name="T32" fmla="*/ 192 w 200"/>
              <a:gd name="T33" fmla="*/ 156 h 200"/>
              <a:gd name="T34" fmla="*/ 192 w 200"/>
              <a:gd name="T35" fmla="*/ 2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192" y="28"/>
                </a:moveTo>
                <a:cubicBezTo>
                  <a:pt x="192" y="23"/>
                  <a:pt x="190" y="17"/>
                  <a:pt x="186" y="14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8" y="49"/>
                  <a:pt x="8" y="49"/>
                  <a:pt x="8" y="49"/>
                </a:cubicBezTo>
                <a:cubicBezTo>
                  <a:pt x="8" y="172"/>
                  <a:pt x="8" y="172"/>
                  <a:pt x="8" y="172"/>
                </a:cubicBezTo>
                <a:cubicBezTo>
                  <a:pt x="8" y="177"/>
                  <a:pt x="10" y="182"/>
                  <a:pt x="13" y="186"/>
                </a:cubicBezTo>
                <a:cubicBezTo>
                  <a:pt x="120" y="84"/>
                  <a:pt x="120" y="84"/>
                  <a:pt x="120" y="84"/>
                </a:cubicBezTo>
                <a:cubicBezTo>
                  <a:pt x="192" y="156"/>
                  <a:pt x="192" y="156"/>
                  <a:pt x="192" y="156"/>
                </a:cubicBezTo>
                <a:lnTo>
                  <a:pt x="192" y="28"/>
                </a:ln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171"/>
          <p:cNvSpPr>
            <a:spLocks noEditPoints="1"/>
          </p:cNvSpPr>
          <p:nvPr/>
        </p:nvSpPr>
        <p:spPr bwMode="auto">
          <a:xfrm>
            <a:off x="2176463" y="2684463"/>
            <a:ext cx="446088" cy="446088"/>
          </a:xfrm>
          <a:custGeom>
            <a:avLst/>
            <a:gdLst>
              <a:gd name="T0" fmla="*/ 180 w 200"/>
              <a:gd name="T1" fmla="*/ 200 h 200"/>
              <a:gd name="T2" fmla="*/ 112 w 200"/>
              <a:gd name="T3" fmla="*/ 200 h 200"/>
              <a:gd name="T4" fmla="*/ 16 w 200"/>
              <a:gd name="T5" fmla="*/ 120 h 200"/>
              <a:gd name="T6" fmla="*/ 0 w 200"/>
              <a:gd name="T7" fmla="*/ 122 h 200"/>
              <a:gd name="T8" fmla="*/ 0 w 200"/>
              <a:gd name="T9" fmla="*/ 20 h 200"/>
              <a:gd name="T10" fmla="*/ 20 w 200"/>
              <a:gd name="T11" fmla="*/ 0 h 200"/>
              <a:gd name="T12" fmla="*/ 180 w 200"/>
              <a:gd name="T13" fmla="*/ 0 h 200"/>
              <a:gd name="T14" fmla="*/ 200 w 200"/>
              <a:gd name="T15" fmla="*/ 20 h 200"/>
              <a:gd name="T16" fmla="*/ 200 w 200"/>
              <a:gd name="T17" fmla="*/ 180 h 200"/>
              <a:gd name="T18" fmla="*/ 180 w 200"/>
              <a:gd name="T19" fmla="*/ 200 h 200"/>
              <a:gd name="T20" fmla="*/ 32 w 200"/>
              <a:gd name="T21" fmla="*/ 98 h 200"/>
              <a:gd name="T22" fmla="*/ 39 w 200"/>
              <a:gd name="T23" fmla="*/ 106 h 200"/>
              <a:gd name="T24" fmla="*/ 115 w 200"/>
              <a:gd name="T25" fmla="*/ 157 h 200"/>
              <a:gd name="T26" fmla="*/ 123 w 200"/>
              <a:gd name="T27" fmla="*/ 150 h 200"/>
              <a:gd name="T28" fmla="*/ 40 w 200"/>
              <a:gd name="T29" fmla="*/ 92 h 200"/>
              <a:gd name="T30" fmla="*/ 32 w 200"/>
              <a:gd name="T31" fmla="*/ 98 h 200"/>
              <a:gd name="T32" fmla="*/ 45 w 200"/>
              <a:gd name="T33" fmla="*/ 75 h 200"/>
              <a:gd name="T34" fmla="*/ 144 w 200"/>
              <a:gd name="T35" fmla="*/ 141 h 200"/>
              <a:gd name="T36" fmla="*/ 154 w 200"/>
              <a:gd name="T37" fmla="*/ 133 h 200"/>
              <a:gd name="T38" fmla="*/ 47 w 200"/>
              <a:gd name="T39" fmla="*/ 57 h 200"/>
              <a:gd name="T40" fmla="*/ 37 w 200"/>
              <a:gd name="T41" fmla="*/ 65 h 200"/>
              <a:gd name="T42" fmla="*/ 45 w 200"/>
              <a:gd name="T43" fmla="*/ 75 h 200"/>
              <a:gd name="T44" fmla="*/ 51 w 200"/>
              <a:gd name="T45" fmla="*/ 15 h 200"/>
              <a:gd name="T46" fmla="*/ 39 w 200"/>
              <a:gd name="T47" fmla="*/ 26 h 200"/>
              <a:gd name="T48" fmla="*/ 50 w 200"/>
              <a:gd name="T49" fmla="*/ 39 h 200"/>
              <a:gd name="T50" fmla="*/ 175 w 200"/>
              <a:gd name="T51" fmla="*/ 122 h 200"/>
              <a:gd name="T52" fmla="*/ 188 w 200"/>
              <a:gd name="T53" fmla="*/ 111 h 200"/>
              <a:gd name="T54" fmla="*/ 51 w 200"/>
              <a:gd name="T55" fmla="*/ 15 h 200"/>
              <a:gd name="T56" fmla="*/ 16 w 200"/>
              <a:gd name="T57" fmla="*/ 162 h 200"/>
              <a:gd name="T58" fmla="*/ 69 w 200"/>
              <a:gd name="T59" fmla="*/ 200 h 200"/>
              <a:gd name="T60" fmla="*/ 20 w 200"/>
              <a:gd name="T61" fmla="*/ 200 h 200"/>
              <a:gd name="T62" fmla="*/ 0 w 200"/>
              <a:gd name="T63" fmla="*/ 180 h 200"/>
              <a:gd name="T64" fmla="*/ 0 w 200"/>
              <a:gd name="T65" fmla="*/ 165 h 200"/>
              <a:gd name="T66" fmla="*/ 16 w 200"/>
              <a:gd name="T67" fmla="*/ 16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112" y="200"/>
                  <a:pt x="112" y="200"/>
                  <a:pt x="112" y="200"/>
                </a:cubicBezTo>
                <a:cubicBezTo>
                  <a:pt x="104" y="154"/>
                  <a:pt x="64" y="120"/>
                  <a:pt x="16" y="120"/>
                </a:cubicBezTo>
                <a:cubicBezTo>
                  <a:pt x="10" y="120"/>
                  <a:pt x="5" y="121"/>
                  <a:pt x="0" y="122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32" y="98"/>
                </a:moveTo>
                <a:cubicBezTo>
                  <a:pt x="32" y="102"/>
                  <a:pt x="35" y="106"/>
                  <a:pt x="39" y="106"/>
                </a:cubicBezTo>
                <a:cubicBezTo>
                  <a:pt x="75" y="109"/>
                  <a:pt x="92" y="125"/>
                  <a:pt x="115" y="157"/>
                </a:cubicBezTo>
                <a:cubicBezTo>
                  <a:pt x="119" y="157"/>
                  <a:pt x="123" y="154"/>
                  <a:pt x="123" y="150"/>
                </a:cubicBezTo>
                <a:cubicBezTo>
                  <a:pt x="116" y="121"/>
                  <a:pt x="84" y="92"/>
                  <a:pt x="40" y="92"/>
                </a:cubicBezTo>
                <a:cubicBezTo>
                  <a:pt x="36" y="91"/>
                  <a:pt x="33" y="94"/>
                  <a:pt x="32" y="98"/>
                </a:cubicBezTo>
                <a:close/>
                <a:moveTo>
                  <a:pt x="45" y="75"/>
                </a:moveTo>
                <a:cubicBezTo>
                  <a:pt x="92" y="80"/>
                  <a:pt x="114" y="100"/>
                  <a:pt x="144" y="141"/>
                </a:cubicBezTo>
                <a:cubicBezTo>
                  <a:pt x="149" y="142"/>
                  <a:pt x="153" y="138"/>
                  <a:pt x="154" y="133"/>
                </a:cubicBezTo>
                <a:cubicBezTo>
                  <a:pt x="145" y="95"/>
                  <a:pt x="104" y="57"/>
                  <a:pt x="47" y="57"/>
                </a:cubicBezTo>
                <a:cubicBezTo>
                  <a:pt x="42" y="56"/>
                  <a:pt x="37" y="60"/>
                  <a:pt x="37" y="65"/>
                </a:cubicBezTo>
                <a:cubicBezTo>
                  <a:pt x="37" y="71"/>
                  <a:pt x="40" y="75"/>
                  <a:pt x="45" y="75"/>
                </a:cubicBezTo>
                <a:close/>
                <a:moveTo>
                  <a:pt x="51" y="15"/>
                </a:moveTo>
                <a:cubicBezTo>
                  <a:pt x="45" y="14"/>
                  <a:pt x="39" y="19"/>
                  <a:pt x="39" y="26"/>
                </a:cubicBezTo>
                <a:cubicBezTo>
                  <a:pt x="38" y="32"/>
                  <a:pt x="43" y="38"/>
                  <a:pt x="50" y="39"/>
                </a:cubicBezTo>
                <a:cubicBezTo>
                  <a:pt x="108" y="44"/>
                  <a:pt x="137" y="70"/>
                  <a:pt x="175" y="122"/>
                </a:cubicBezTo>
                <a:cubicBezTo>
                  <a:pt x="181" y="123"/>
                  <a:pt x="187" y="118"/>
                  <a:pt x="188" y="111"/>
                </a:cubicBezTo>
                <a:cubicBezTo>
                  <a:pt x="176" y="63"/>
                  <a:pt x="124" y="15"/>
                  <a:pt x="51" y="15"/>
                </a:cubicBezTo>
                <a:close/>
                <a:moveTo>
                  <a:pt x="16" y="162"/>
                </a:moveTo>
                <a:cubicBezTo>
                  <a:pt x="41" y="162"/>
                  <a:pt x="61" y="178"/>
                  <a:pt x="69" y="200"/>
                </a:cubicBez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165"/>
                  <a:pt x="0" y="165"/>
                  <a:pt x="0" y="165"/>
                </a:cubicBezTo>
                <a:cubicBezTo>
                  <a:pt x="5" y="163"/>
                  <a:pt x="10" y="162"/>
                  <a:pt x="16" y="162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172"/>
          <p:cNvSpPr>
            <a:spLocks noEditPoints="1"/>
          </p:cNvSpPr>
          <p:nvPr/>
        </p:nvSpPr>
        <p:spPr bwMode="auto">
          <a:xfrm>
            <a:off x="2735263" y="2684463"/>
            <a:ext cx="444500" cy="446088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20 h 200"/>
              <a:gd name="T8" fmla="*/ 20 w 200"/>
              <a:gd name="T9" fmla="*/ 0 h 200"/>
              <a:gd name="T10" fmla="*/ 180 w 200"/>
              <a:gd name="T11" fmla="*/ 0 h 200"/>
              <a:gd name="T12" fmla="*/ 200 w 200"/>
              <a:gd name="T13" fmla="*/ 20 h 200"/>
              <a:gd name="T14" fmla="*/ 200 w 200"/>
              <a:gd name="T15" fmla="*/ 180 h 200"/>
              <a:gd name="T16" fmla="*/ 180 w 200"/>
              <a:gd name="T17" fmla="*/ 200 h 200"/>
              <a:gd name="T18" fmla="*/ 162 w 200"/>
              <a:gd name="T19" fmla="*/ 101 h 200"/>
              <a:gd name="T20" fmla="*/ 165 w 200"/>
              <a:gd name="T21" fmla="*/ 86 h 200"/>
              <a:gd name="T22" fmla="*/ 122 w 200"/>
              <a:gd name="T23" fmla="*/ 43 h 200"/>
              <a:gd name="T24" fmla="*/ 80 w 200"/>
              <a:gd name="T25" fmla="*/ 75 h 200"/>
              <a:gd name="T26" fmla="*/ 68 w 200"/>
              <a:gd name="T27" fmla="*/ 71 h 200"/>
              <a:gd name="T28" fmla="*/ 44 w 200"/>
              <a:gd name="T29" fmla="*/ 95 h 200"/>
              <a:gd name="T30" fmla="*/ 44 w 200"/>
              <a:gd name="T31" fmla="*/ 99 h 200"/>
              <a:gd name="T32" fmla="*/ 21 w 200"/>
              <a:gd name="T33" fmla="*/ 127 h 200"/>
              <a:gd name="T34" fmla="*/ 50 w 200"/>
              <a:gd name="T35" fmla="*/ 156 h 200"/>
              <a:gd name="T36" fmla="*/ 54 w 200"/>
              <a:gd name="T37" fmla="*/ 156 h 200"/>
              <a:gd name="T38" fmla="*/ 147 w 200"/>
              <a:gd name="T39" fmla="*/ 156 h 200"/>
              <a:gd name="T40" fmla="*/ 151 w 200"/>
              <a:gd name="T41" fmla="*/ 156 h 200"/>
              <a:gd name="T42" fmla="*/ 180 w 200"/>
              <a:gd name="T43" fmla="*/ 127 h 200"/>
              <a:gd name="T44" fmla="*/ 162 w 200"/>
              <a:gd name="T45" fmla="*/ 101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162" y="101"/>
                </a:moveTo>
                <a:cubicBezTo>
                  <a:pt x="164" y="96"/>
                  <a:pt x="165" y="91"/>
                  <a:pt x="165" y="86"/>
                </a:cubicBezTo>
                <a:cubicBezTo>
                  <a:pt x="165" y="62"/>
                  <a:pt x="146" y="43"/>
                  <a:pt x="122" y="43"/>
                </a:cubicBezTo>
                <a:cubicBezTo>
                  <a:pt x="102" y="43"/>
                  <a:pt x="85" y="56"/>
                  <a:pt x="80" y="75"/>
                </a:cubicBezTo>
                <a:cubicBezTo>
                  <a:pt x="77" y="72"/>
                  <a:pt x="72" y="71"/>
                  <a:pt x="68" y="71"/>
                </a:cubicBezTo>
                <a:cubicBezTo>
                  <a:pt x="54" y="71"/>
                  <a:pt x="44" y="82"/>
                  <a:pt x="44" y="95"/>
                </a:cubicBezTo>
                <a:cubicBezTo>
                  <a:pt x="44" y="96"/>
                  <a:pt x="44" y="98"/>
                  <a:pt x="44" y="99"/>
                </a:cubicBezTo>
                <a:cubicBezTo>
                  <a:pt x="31" y="102"/>
                  <a:pt x="21" y="113"/>
                  <a:pt x="21" y="127"/>
                </a:cubicBezTo>
                <a:cubicBezTo>
                  <a:pt x="21" y="144"/>
                  <a:pt x="34" y="156"/>
                  <a:pt x="50" y="156"/>
                </a:cubicBezTo>
                <a:cubicBezTo>
                  <a:pt x="51" y="156"/>
                  <a:pt x="53" y="156"/>
                  <a:pt x="54" y="156"/>
                </a:cubicBezTo>
                <a:cubicBezTo>
                  <a:pt x="147" y="156"/>
                  <a:pt x="147" y="156"/>
                  <a:pt x="147" y="156"/>
                </a:cubicBezTo>
                <a:cubicBezTo>
                  <a:pt x="148" y="156"/>
                  <a:pt x="149" y="156"/>
                  <a:pt x="151" y="156"/>
                </a:cubicBezTo>
                <a:cubicBezTo>
                  <a:pt x="167" y="156"/>
                  <a:pt x="180" y="144"/>
                  <a:pt x="180" y="127"/>
                </a:cubicBezTo>
                <a:cubicBezTo>
                  <a:pt x="180" y="115"/>
                  <a:pt x="173" y="105"/>
                  <a:pt x="162" y="101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173"/>
          <p:cNvSpPr>
            <a:spLocks noEditPoints="1"/>
          </p:cNvSpPr>
          <p:nvPr/>
        </p:nvSpPr>
        <p:spPr bwMode="auto">
          <a:xfrm>
            <a:off x="3276600" y="2684463"/>
            <a:ext cx="444500" cy="446088"/>
          </a:xfrm>
          <a:custGeom>
            <a:avLst/>
            <a:gdLst>
              <a:gd name="T0" fmla="*/ 180 w 200"/>
              <a:gd name="T1" fmla="*/ 200 h 200"/>
              <a:gd name="T2" fmla="*/ 20 w 200"/>
              <a:gd name="T3" fmla="*/ 200 h 200"/>
              <a:gd name="T4" fmla="*/ 0 w 200"/>
              <a:gd name="T5" fmla="*/ 180 h 200"/>
              <a:gd name="T6" fmla="*/ 0 w 200"/>
              <a:gd name="T7" fmla="*/ 20 h 200"/>
              <a:gd name="T8" fmla="*/ 20 w 200"/>
              <a:gd name="T9" fmla="*/ 0 h 200"/>
              <a:gd name="T10" fmla="*/ 180 w 200"/>
              <a:gd name="T11" fmla="*/ 0 h 200"/>
              <a:gd name="T12" fmla="*/ 200 w 200"/>
              <a:gd name="T13" fmla="*/ 20 h 200"/>
              <a:gd name="T14" fmla="*/ 200 w 200"/>
              <a:gd name="T15" fmla="*/ 180 h 200"/>
              <a:gd name="T16" fmla="*/ 180 w 200"/>
              <a:gd name="T17" fmla="*/ 200 h 200"/>
              <a:gd name="T18" fmla="*/ 177 w 200"/>
              <a:gd name="T19" fmla="*/ 93 h 200"/>
              <a:gd name="T20" fmla="*/ 163 w 200"/>
              <a:gd name="T21" fmla="*/ 81 h 200"/>
              <a:gd name="T22" fmla="*/ 156 w 200"/>
              <a:gd name="T23" fmla="*/ 81 h 200"/>
              <a:gd name="T24" fmla="*/ 146 w 200"/>
              <a:gd name="T25" fmla="*/ 73 h 200"/>
              <a:gd name="T26" fmla="*/ 144 w 200"/>
              <a:gd name="T27" fmla="*/ 60 h 200"/>
              <a:gd name="T28" fmla="*/ 107 w 200"/>
              <a:gd name="T29" fmla="*/ 25 h 200"/>
              <a:gd name="T30" fmla="*/ 81 w 200"/>
              <a:gd name="T31" fmla="*/ 25 h 200"/>
              <a:gd name="T32" fmla="*/ 68 w 200"/>
              <a:gd name="T33" fmla="*/ 25 h 200"/>
              <a:gd name="T34" fmla="*/ 25 w 200"/>
              <a:gd name="T35" fmla="*/ 67 h 200"/>
              <a:gd name="T36" fmla="*/ 25 w 200"/>
              <a:gd name="T37" fmla="*/ 133 h 200"/>
              <a:gd name="T38" fmla="*/ 67 w 200"/>
              <a:gd name="T39" fmla="*/ 174 h 200"/>
              <a:gd name="T40" fmla="*/ 81 w 200"/>
              <a:gd name="T41" fmla="*/ 174 h 200"/>
              <a:gd name="T42" fmla="*/ 128 w 200"/>
              <a:gd name="T43" fmla="*/ 174 h 200"/>
              <a:gd name="T44" fmla="*/ 177 w 200"/>
              <a:gd name="T45" fmla="*/ 130 h 200"/>
              <a:gd name="T46" fmla="*/ 177 w 200"/>
              <a:gd name="T47" fmla="*/ 93 h 200"/>
              <a:gd name="T48" fmla="*/ 127 w 200"/>
              <a:gd name="T49" fmla="*/ 135 h 200"/>
              <a:gd name="T50" fmla="*/ 81 w 200"/>
              <a:gd name="T51" fmla="*/ 135 h 200"/>
              <a:gd name="T52" fmla="*/ 81 w 200"/>
              <a:gd name="T53" fmla="*/ 135 h 200"/>
              <a:gd name="T54" fmla="*/ 69 w 200"/>
              <a:gd name="T55" fmla="*/ 135 h 200"/>
              <a:gd name="T56" fmla="*/ 69 w 200"/>
              <a:gd name="T57" fmla="*/ 117 h 200"/>
              <a:gd name="T58" fmla="*/ 81 w 200"/>
              <a:gd name="T59" fmla="*/ 117 h 200"/>
              <a:gd name="T60" fmla="*/ 81 w 200"/>
              <a:gd name="T61" fmla="*/ 117 h 200"/>
              <a:gd name="T62" fmla="*/ 127 w 200"/>
              <a:gd name="T63" fmla="*/ 117 h 200"/>
              <a:gd name="T64" fmla="*/ 127 w 200"/>
              <a:gd name="T65" fmla="*/ 135 h 200"/>
              <a:gd name="T66" fmla="*/ 101 w 200"/>
              <a:gd name="T67" fmla="*/ 82 h 200"/>
              <a:gd name="T68" fmla="*/ 81 w 200"/>
              <a:gd name="T69" fmla="*/ 82 h 200"/>
              <a:gd name="T70" fmla="*/ 81 w 200"/>
              <a:gd name="T71" fmla="*/ 82 h 200"/>
              <a:gd name="T72" fmla="*/ 70 w 200"/>
              <a:gd name="T73" fmla="*/ 82 h 200"/>
              <a:gd name="T74" fmla="*/ 70 w 200"/>
              <a:gd name="T75" fmla="*/ 63 h 200"/>
              <a:gd name="T76" fmla="*/ 81 w 200"/>
              <a:gd name="T77" fmla="*/ 63 h 200"/>
              <a:gd name="T78" fmla="*/ 81 w 200"/>
              <a:gd name="T79" fmla="*/ 63 h 200"/>
              <a:gd name="T80" fmla="*/ 101 w 200"/>
              <a:gd name="T81" fmla="*/ 63 h 200"/>
              <a:gd name="T82" fmla="*/ 101 w 200"/>
              <a:gd name="T83" fmla="*/ 8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91" y="0"/>
                  <a:pt x="200" y="9"/>
                  <a:pt x="200" y="2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177" y="93"/>
                </a:moveTo>
                <a:cubicBezTo>
                  <a:pt x="177" y="80"/>
                  <a:pt x="163" y="81"/>
                  <a:pt x="163" y="81"/>
                </a:cubicBezTo>
                <a:cubicBezTo>
                  <a:pt x="162" y="81"/>
                  <a:pt x="161" y="81"/>
                  <a:pt x="156" y="81"/>
                </a:cubicBezTo>
                <a:cubicBezTo>
                  <a:pt x="148" y="81"/>
                  <a:pt x="146" y="73"/>
                  <a:pt x="146" y="73"/>
                </a:cubicBezTo>
                <a:cubicBezTo>
                  <a:pt x="146" y="73"/>
                  <a:pt x="144" y="70"/>
                  <a:pt x="144" y="60"/>
                </a:cubicBezTo>
                <a:cubicBezTo>
                  <a:pt x="142" y="34"/>
                  <a:pt x="110" y="25"/>
                  <a:pt x="107" y="25"/>
                </a:cubicBezTo>
                <a:cubicBezTo>
                  <a:pt x="103" y="25"/>
                  <a:pt x="81" y="25"/>
                  <a:pt x="81" y="25"/>
                </a:cubicBezTo>
                <a:cubicBezTo>
                  <a:pt x="68" y="25"/>
                  <a:pt x="68" y="25"/>
                  <a:pt x="68" y="25"/>
                </a:cubicBezTo>
                <a:cubicBezTo>
                  <a:pt x="68" y="25"/>
                  <a:pt x="30" y="28"/>
                  <a:pt x="25" y="67"/>
                </a:cubicBezTo>
                <a:cubicBezTo>
                  <a:pt x="25" y="70"/>
                  <a:pt x="25" y="133"/>
                  <a:pt x="25" y="133"/>
                </a:cubicBezTo>
                <a:cubicBezTo>
                  <a:pt x="25" y="133"/>
                  <a:pt x="27" y="167"/>
                  <a:pt x="67" y="174"/>
                </a:cubicBezTo>
                <a:cubicBezTo>
                  <a:pt x="69" y="174"/>
                  <a:pt x="81" y="174"/>
                  <a:pt x="81" y="174"/>
                </a:cubicBezTo>
                <a:cubicBezTo>
                  <a:pt x="81" y="174"/>
                  <a:pt x="125" y="174"/>
                  <a:pt x="128" y="174"/>
                </a:cubicBezTo>
                <a:cubicBezTo>
                  <a:pt x="169" y="173"/>
                  <a:pt x="177" y="130"/>
                  <a:pt x="177" y="130"/>
                </a:cubicBezTo>
                <a:cubicBezTo>
                  <a:pt x="177" y="130"/>
                  <a:pt x="177" y="107"/>
                  <a:pt x="177" y="93"/>
                </a:cubicBezTo>
                <a:close/>
                <a:moveTo>
                  <a:pt x="127" y="135"/>
                </a:moveTo>
                <a:cubicBezTo>
                  <a:pt x="128" y="135"/>
                  <a:pt x="81" y="135"/>
                  <a:pt x="81" y="135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81" y="135"/>
                  <a:pt x="71" y="135"/>
                  <a:pt x="69" y="135"/>
                </a:cubicBezTo>
                <a:cubicBezTo>
                  <a:pt x="58" y="131"/>
                  <a:pt x="65" y="117"/>
                  <a:pt x="69" y="117"/>
                </a:cubicBezTo>
                <a:cubicBezTo>
                  <a:pt x="7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125" y="117"/>
                  <a:pt x="127" y="117"/>
                </a:cubicBezTo>
                <a:cubicBezTo>
                  <a:pt x="131" y="117"/>
                  <a:pt x="143" y="131"/>
                  <a:pt x="127" y="135"/>
                </a:cubicBezTo>
                <a:close/>
                <a:moveTo>
                  <a:pt x="101" y="82"/>
                </a:moveTo>
                <a:cubicBezTo>
                  <a:pt x="100" y="82"/>
                  <a:pt x="82" y="82"/>
                  <a:pt x="81" y="82"/>
                </a:cubicBezTo>
                <a:cubicBezTo>
                  <a:pt x="81" y="82"/>
                  <a:pt x="81" y="82"/>
                  <a:pt x="81" y="82"/>
                </a:cubicBezTo>
                <a:cubicBezTo>
                  <a:pt x="81" y="82"/>
                  <a:pt x="72" y="82"/>
                  <a:pt x="70" y="82"/>
                </a:cubicBezTo>
                <a:cubicBezTo>
                  <a:pt x="58" y="79"/>
                  <a:pt x="63" y="63"/>
                  <a:pt x="70" y="63"/>
                </a:cubicBezTo>
                <a:cubicBezTo>
                  <a:pt x="69" y="63"/>
                  <a:pt x="81" y="63"/>
                  <a:pt x="81" y="63"/>
                </a:cubicBezTo>
                <a:cubicBezTo>
                  <a:pt x="81" y="63"/>
                  <a:pt x="81" y="63"/>
                  <a:pt x="81" y="63"/>
                </a:cubicBezTo>
                <a:cubicBezTo>
                  <a:pt x="81" y="63"/>
                  <a:pt x="99" y="63"/>
                  <a:pt x="101" y="63"/>
                </a:cubicBezTo>
                <a:cubicBezTo>
                  <a:pt x="105" y="63"/>
                  <a:pt x="115" y="77"/>
                  <a:pt x="101" y="82"/>
                </a:cubicBezTo>
                <a:close/>
              </a:path>
            </a:pathLst>
          </a:custGeom>
          <a:solidFill>
            <a:srgbClr val="707E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15863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/>
          </p:cNvSpPr>
          <p:nvPr/>
        </p:nvSpPr>
        <p:spPr bwMode="auto">
          <a:xfrm>
            <a:off x="165526" y="397279"/>
            <a:ext cx="511175" cy="261938"/>
          </a:xfrm>
          <a:custGeom>
            <a:avLst/>
            <a:gdLst>
              <a:gd name="T0" fmla="*/ 136 w 136"/>
              <a:gd name="T1" fmla="*/ 0 h 70"/>
              <a:gd name="T2" fmla="*/ 15 w 136"/>
              <a:gd name="T3" fmla="*/ 52 h 70"/>
              <a:gd name="T4" fmla="*/ 15 w 136"/>
              <a:gd name="T5" fmla="*/ 70 h 70"/>
              <a:gd name="T6" fmla="*/ 136 w 136"/>
              <a:gd name="T7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6" h="70">
                <a:moveTo>
                  <a:pt x="136" y="0"/>
                </a:move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0" y="62"/>
                  <a:pt x="15" y="70"/>
                </a:cubicBezTo>
                <a:cubicBezTo>
                  <a:pt x="136" y="70"/>
                  <a:pt x="136" y="70"/>
                  <a:pt x="136" y="70"/>
                </a:cubicBezTo>
              </a:path>
            </a:pathLst>
          </a:custGeom>
          <a:noFill/>
          <a:ln w="44450" cap="flat">
            <a:solidFill>
              <a:srgbClr val="221F2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Freeform 6"/>
          <p:cNvSpPr>
            <a:spLocks/>
          </p:cNvSpPr>
          <p:nvPr/>
        </p:nvSpPr>
        <p:spPr bwMode="auto">
          <a:xfrm>
            <a:off x="676701" y="397279"/>
            <a:ext cx="514350" cy="261938"/>
          </a:xfrm>
          <a:custGeom>
            <a:avLst/>
            <a:gdLst>
              <a:gd name="T0" fmla="*/ 0 w 137"/>
              <a:gd name="T1" fmla="*/ 0 h 70"/>
              <a:gd name="T2" fmla="*/ 122 w 137"/>
              <a:gd name="T3" fmla="*/ 52 h 70"/>
              <a:gd name="T4" fmla="*/ 122 w 137"/>
              <a:gd name="T5" fmla="*/ 70 h 70"/>
              <a:gd name="T6" fmla="*/ 0 w 137"/>
              <a:gd name="T7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7" h="70">
                <a:moveTo>
                  <a:pt x="0" y="0"/>
                </a:moveTo>
                <a:cubicBezTo>
                  <a:pt x="122" y="52"/>
                  <a:pt x="122" y="52"/>
                  <a:pt x="122" y="52"/>
                </a:cubicBezTo>
                <a:cubicBezTo>
                  <a:pt x="122" y="52"/>
                  <a:pt x="137" y="62"/>
                  <a:pt x="122" y="70"/>
                </a:cubicBezTo>
                <a:cubicBezTo>
                  <a:pt x="0" y="70"/>
                  <a:pt x="0" y="70"/>
                  <a:pt x="0" y="70"/>
                </a:cubicBezTo>
              </a:path>
            </a:pathLst>
          </a:custGeom>
          <a:noFill/>
          <a:ln w="44450" cap="flat">
            <a:solidFill>
              <a:srgbClr val="221F2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7"/>
          <p:cNvSpPr>
            <a:spLocks/>
          </p:cNvSpPr>
          <p:nvPr/>
        </p:nvSpPr>
        <p:spPr bwMode="auto">
          <a:xfrm>
            <a:off x="616376" y="148041"/>
            <a:ext cx="131763" cy="241300"/>
          </a:xfrm>
          <a:custGeom>
            <a:avLst/>
            <a:gdLst>
              <a:gd name="T0" fmla="*/ 17 w 35"/>
              <a:gd name="T1" fmla="*/ 64 h 64"/>
              <a:gd name="T2" fmla="*/ 17 w 35"/>
              <a:gd name="T3" fmla="*/ 49 h 64"/>
              <a:gd name="T4" fmla="*/ 22 w 35"/>
              <a:gd name="T5" fmla="*/ 40 h 64"/>
              <a:gd name="T6" fmla="*/ 35 w 35"/>
              <a:gd name="T7" fmla="*/ 27 h 64"/>
              <a:gd name="T8" fmla="*/ 35 w 35"/>
              <a:gd name="T9" fmla="*/ 16 h 64"/>
              <a:gd name="T10" fmla="*/ 19 w 35"/>
              <a:gd name="T11" fmla="*/ 0 h 64"/>
              <a:gd name="T12" fmla="*/ 0 w 35"/>
              <a:gd name="T13" fmla="*/ 19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5" h="64">
                <a:moveTo>
                  <a:pt x="17" y="64"/>
                </a:moveTo>
                <a:cubicBezTo>
                  <a:pt x="17" y="49"/>
                  <a:pt x="17" y="49"/>
                  <a:pt x="17" y="49"/>
                </a:cubicBezTo>
                <a:cubicBezTo>
                  <a:pt x="17" y="49"/>
                  <a:pt x="16" y="42"/>
                  <a:pt x="22" y="40"/>
                </a:cubicBezTo>
                <a:cubicBezTo>
                  <a:pt x="28" y="38"/>
                  <a:pt x="35" y="35"/>
                  <a:pt x="35" y="27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0"/>
                  <a:pt x="19" y="0"/>
                </a:cubicBezTo>
                <a:cubicBezTo>
                  <a:pt x="3" y="0"/>
                  <a:pt x="0" y="19"/>
                  <a:pt x="0" y="19"/>
                </a:cubicBezTo>
              </a:path>
            </a:pathLst>
          </a:custGeom>
          <a:noFill/>
          <a:ln w="44450" cap="rnd">
            <a:solidFill>
              <a:srgbClr val="221F2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8"/>
          <p:cNvSpPr>
            <a:spLocks noEditPoints="1"/>
          </p:cNvSpPr>
          <p:nvPr/>
        </p:nvSpPr>
        <p:spPr bwMode="auto">
          <a:xfrm>
            <a:off x="1334763" y="1216478"/>
            <a:ext cx="627063" cy="547688"/>
          </a:xfrm>
          <a:custGeom>
            <a:avLst/>
            <a:gdLst>
              <a:gd name="T0" fmla="*/ 131 w 167"/>
              <a:gd name="T1" fmla="*/ 146 h 146"/>
              <a:gd name="T2" fmla="*/ 95 w 167"/>
              <a:gd name="T3" fmla="*/ 143 h 146"/>
              <a:gd name="T4" fmla="*/ 83 w 167"/>
              <a:gd name="T5" fmla="*/ 96 h 146"/>
              <a:gd name="T6" fmla="*/ 74 w 167"/>
              <a:gd name="T7" fmla="*/ 142 h 146"/>
              <a:gd name="T8" fmla="*/ 36 w 167"/>
              <a:gd name="T9" fmla="*/ 146 h 146"/>
              <a:gd name="T10" fmla="*/ 2 w 167"/>
              <a:gd name="T11" fmla="*/ 142 h 146"/>
              <a:gd name="T12" fmla="*/ 10 w 167"/>
              <a:gd name="T13" fmla="*/ 8 h 146"/>
              <a:gd name="T14" fmla="*/ 14 w 167"/>
              <a:gd name="T15" fmla="*/ 3 h 146"/>
              <a:gd name="T16" fmla="*/ 64 w 167"/>
              <a:gd name="T17" fmla="*/ 0 h 146"/>
              <a:gd name="T18" fmla="*/ 84 w 167"/>
              <a:gd name="T19" fmla="*/ 0 h 146"/>
              <a:gd name="T20" fmla="*/ 104 w 167"/>
              <a:gd name="T21" fmla="*/ 0 h 146"/>
              <a:gd name="T22" fmla="*/ 155 w 167"/>
              <a:gd name="T23" fmla="*/ 4 h 146"/>
              <a:gd name="T24" fmla="*/ 163 w 167"/>
              <a:gd name="T25" fmla="*/ 74 h 146"/>
              <a:gd name="T26" fmla="*/ 166 w 167"/>
              <a:gd name="T27" fmla="*/ 141 h 146"/>
              <a:gd name="T28" fmla="*/ 131 w 167"/>
              <a:gd name="T29" fmla="*/ 146 h 146"/>
              <a:gd name="T30" fmla="*/ 101 w 167"/>
              <a:gd name="T31" fmla="*/ 137 h 146"/>
              <a:gd name="T32" fmla="*/ 131 w 167"/>
              <a:gd name="T33" fmla="*/ 138 h 146"/>
              <a:gd name="T34" fmla="*/ 158 w 167"/>
              <a:gd name="T35" fmla="*/ 137 h 146"/>
              <a:gd name="T36" fmla="*/ 149 w 167"/>
              <a:gd name="T37" fmla="*/ 10 h 146"/>
              <a:gd name="T38" fmla="*/ 104 w 167"/>
              <a:gd name="T39" fmla="*/ 8 h 146"/>
              <a:gd name="T40" fmla="*/ 84 w 167"/>
              <a:gd name="T41" fmla="*/ 8 h 146"/>
              <a:gd name="T42" fmla="*/ 64 w 167"/>
              <a:gd name="T43" fmla="*/ 8 h 146"/>
              <a:gd name="T44" fmla="*/ 18 w 167"/>
              <a:gd name="T45" fmla="*/ 10 h 146"/>
              <a:gd name="T46" fmla="*/ 9 w 167"/>
              <a:gd name="T47" fmla="*/ 137 h 146"/>
              <a:gd name="T48" fmla="*/ 36 w 167"/>
              <a:gd name="T49" fmla="*/ 138 h 146"/>
              <a:gd name="T50" fmla="*/ 67 w 167"/>
              <a:gd name="T51" fmla="*/ 137 h 146"/>
              <a:gd name="T52" fmla="*/ 79 w 167"/>
              <a:gd name="T53" fmla="*/ 74 h 146"/>
              <a:gd name="T54" fmla="*/ 83 w 167"/>
              <a:gd name="T55" fmla="*/ 71 h 146"/>
              <a:gd name="T56" fmla="*/ 83 w 167"/>
              <a:gd name="T57" fmla="*/ 71 h 146"/>
              <a:gd name="T58" fmla="*/ 87 w 167"/>
              <a:gd name="T59" fmla="*/ 74 h 146"/>
              <a:gd name="T60" fmla="*/ 101 w 167"/>
              <a:gd name="T61" fmla="*/ 137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7" h="146">
                <a:moveTo>
                  <a:pt x="131" y="146"/>
                </a:moveTo>
                <a:cubicBezTo>
                  <a:pt x="97" y="146"/>
                  <a:pt x="96" y="145"/>
                  <a:pt x="95" y="143"/>
                </a:cubicBezTo>
                <a:cubicBezTo>
                  <a:pt x="94" y="142"/>
                  <a:pt x="93" y="141"/>
                  <a:pt x="83" y="96"/>
                </a:cubicBezTo>
                <a:cubicBezTo>
                  <a:pt x="79" y="119"/>
                  <a:pt x="74" y="141"/>
                  <a:pt x="74" y="142"/>
                </a:cubicBezTo>
                <a:cubicBezTo>
                  <a:pt x="73" y="145"/>
                  <a:pt x="73" y="146"/>
                  <a:pt x="36" y="146"/>
                </a:cubicBezTo>
                <a:cubicBezTo>
                  <a:pt x="4" y="146"/>
                  <a:pt x="3" y="145"/>
                  <a:pt x="2" y="142"/>
                </a:cubicBezTo>
                <a:cubicBezTo>
                  <a:pt x="0" y="138"/>
                  <a:pt x="6" y="22"/>
                  <a:pt x="10" y="8"/>
                </a:cubicBezTo>
                <a:cubicBezTo>
                  <a:pt x="11" y="6"/>
                  <a:pt x="12" y="4"/>
                  <a:pt x="14" y="3"/>
                </a:cubicBezTo>
                <a:cubicBezTo>
                  <a:pt x="18" y="1"/>
                  <a:pt x="32" y="0"/>
                  <a:pt x="6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43" y="0"/>
                  <a:pt x="152" y="1"/>
                  <a:pt x="155" y="4"/>
                </a:cubicBezTo>
                <a:cubicBezTo>
                  <a:pt x="157" y="5"/>
                  <a:pt x="159" y="7"/>
                  <a:pt x="163" y="74"/>
                </a:cubicBezTo>
                <a:cubicBezTo>
                  <a:pt x="165" y="98"/>
                  <a:pt x="167" y="139"/>
                  <a:pt x="166" y="141"/>
                </a:cubicBezTo>
                <a:cubicBezTo>
                  <a:pt x="166" y="145"/>
                  <a:pt x="166" y="146"/>
                  <a:pt x="131" y="146"/>
                </a:cubicBezTo>
                <a:moveTo>
                  <a:pt x="101" y="137"/>
                </a:moveTo>
                <a:cubicBezTo>
                  <a:pt x="105" y="137"/>
                  <a:pt x="116" y="138"/>
                  <a:pt x="131" y="138"/>
                </a:cubicBezTo>
                <a:cubicBezTo>
                  <a:pt x="144" y="138"/>
                  <a:pt x="154" y="138"/>
                  <a:pt x="158" y="137"/>
                </a:cubicBezTo>
                <a:cubicBezTo>
                  <a:pt x="158" y="118"/>
                  <a:pt x="153" y="22"/>
                  <a:pt x="149" y="10"/>
                </a:cubicBezTo>
                <a:cubicBezTo>
                  <a:pt x="145" y="9"/>
                  <a:pt x="130" y="8"/>
                  <a:pt x="104" y="8"/>
                </a:cubicBezTo>
                <a:cubicBezTo>
                  <a:pt x="84" y="8"/>
                  <a:pt x="84" y="8"/>
                  <a:pt x="8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38" y="8"/>
                  <a:pt x="23" y="9"/>
                  <a:pt x="18" y="10"/>
                </a:cubicBezTo>
                <a:cubicBezTo>
                  <a:pt x="14" y="22"/>
                  <a:pt x="9" y="117"/>
                  <a:pt x="9" y="137"/>
                </a:cubicBezTo>
                <a:cubicBezTo>
                  <a:pt x="14" y="137"/>
                  <a:pt x="23" y="138"/>
                  <a:pt x="36" y="138"/>
                </a:cubicBezTo>
                <a:cubicBezTo>
                  <a:pt x="51" y="138"/>
                  <a:pt x="62" y="137"/>
                  <a:pt x="67" y="137"/>
                </a:cubicBezTo>
                <a:cubicBezTo>
                  <a:pt x="69" y="128"/>
                  <a:pt x="75" y="96"/>
                  <a:pt x="79" y="74"/>
                </a:cubicBezTo>
                <a:cubicBezTo>
                  <a:pt x="79" y="72"/>
                  <a:pt x="81" y="71"/>
                  <a:pt x="83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4" y="71"/>
                  <a:pt x="86" y="72"/>
                  <a:pt x="87" y="74"/>
                </a:cubicBezTo>
                <a:cubicBezTo>
                  <a:pt x="91" y="95"/>
                  <a:pt x="98" y="129"/>
                  <a:pt x="101" y="137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9"/>
          <p:cNvSpPr>
            <a:spLocks/>
          </p:cNvSpPr>
          <p:nvPr/>
        </p:nvSpPr>
        <p:spPr bwMode="auto">
          <a:xfrm>
            <a:off x="1371275" y="1241878"/>
            <a:ext cx="106363" cy="161925"/>
          </a:xfrm>
          <a:custGeom>
            <a:avLst/>
            <a:gdLst>
              <a:gd name="T0" fmla="*/ 0 w 28"/>
              <a:gd name="T1" fmla="*/ 43 h 43"/>
              <a:gd name="T2" fmla="*/ 0 w 28"/>
              <a:gd name="T3" fmla="*/ 39 h 43"/>
              <a:gd name="T4" fmla="*/ 24 w 28"/>
              <a:gd name="T5" fmla="*/ 0 h 43"/>
              <a:gd name="T6" fmla="*/ 28 w 28"/>
              <a:gd name="T7" fmla="*/ 0 h 43"/>
              <a:gd name="T8" fmla="*/ 0 w 28"/>
              <a:gd name="T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43">
                <a:moveTo>
                  <a:pt x="0" y="43"/>
                </a:moveTo>
                <a:cubicBezTo>
                  <a:pt x="0" y="39"/>
                  <a:pt x="0" y="39"/>
                  <a:pt x="0" y="39"/>
                </a:cubicBezTo>
                <a:cubicBezTo>
                  <a:pt x="14" y="38"/>
                  <a:pt x="22" y="10"/>
                  <a:pt x="24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2"/>
                  <a:pt x="20" y="42"/>
                  <a:pt x="0" y="43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10"/>
          <p:cNvSpPr>
            <a:spLocks/>
          </p:cNvSpPr>
          <p:nvPr/>
        </p:nvSpPr>
        <p:spPr bwMode="auto">
          <a:xfrm>
            <a:off x="1822125" y="1241878"/>
            <a:ext cx="106363" cy="161925"/>
          </a:xfrm>
          <a:custGeom>
            <a:avLst/>
            <a:gdLst>
              <a:gd name="T0" fmla="*/ 28 w 28"/>
              <a:gd name="T1" fmla="*/ 43 h 43"/>
              <a:gd name="T2" fmla="*/ 0 w 28"/>
              <a:gd name="T3" fmla="*/ 0 h 43"/>
              <a:gd name="T4" fmla="*/ 4 w 28"/>
              <a:gd name="T5" fmla="*/ 0 h 43"/>
              <a:gd name="T6" fmla="*/ 28 w 28"/>
              <a:gd name="T7" fmla="*/ 39 h 43"/>
              <a:gd name="T8" fmla="*/ 28 w 28"/>
              <a:gd name="T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43">
                <a:moveTo>
                  <a:pt x="28" y="43"/>
                </a:moveTo>
                <a:cubicBezTo>
                  <a:pt x="8" y="42"/>
                  <a:pt x="0" y="2"/>
                  <a:pt x="0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11" y="38"/>
                  <a:pt x="28" y="39"/>
                </a:cubicBezTo>
                <a:lnTo>
                  <a:pt x="28" y="43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11"/>
          <p:cNvSpPr>
            <a:spLocks/>
          </p:cNvSpPr>
          <p:nvPr/>
        </p:nvSpPr>
        <p:spPr bwMode="auto">
          <a:xfrm>
            <a:off x="1631625" y="1230766"/>
            <a:ext cx="19050" cy="266700"/>
          </a:xfrm>
          <a:custGeom>
            <a:avLst/>
            <a:gdLst>
              <a:gd name="T0" fmla="*/ 2 w 12"/>
              <a:gd name="T1" fmla="*/ 168 h 168"/>
              <a:gd name="T2" fmla="*/ 0 w 12"/>
              <a:gd name="T3" fmla="*/ 0 h 168"/>
              <a:gd name="T4" fmla="*/ 9 w 12"/>
              <a:gd name="T5" fmla="*/ 0 h 168"/>
              <a:gd name="T6" fmla="*/ 12 w 12"/>
              <a:gd name="T7" fmla="*/ 168 h 168"/>
              <a:gd name="T8" fmla="*/ 2 w 12"/>
              <a:gd name="T9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68">
                <a:moveTo>
                  <a:pt x="2" y="168"/>
                </a:moveTo>
                <a:lnTo>
                  <a:pt x="0" y="0"/>
                </a:lnTo>
                <a:lnTo>
                  <a:pt x="9" y="0"/>
                </a:lnTo>
                <a:lnTo>
                  <a:pt x="12" y="168"/>
                </a:lnTo>
                <a:lnTo>
                  <a:pt x="2" y="168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1661788" y="1272041"/>
            <a:ext cx="22225" cy="22225"/>
          </a:xfrm>
          <a:prstGeom prst="ellipse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Rectangle 13"/>
          <p:cNvSpPr>
            <a:spLocks noChangeArrowheads="1"/>
          </p:cNvSpPr>
          <p:nvPr/>
        </p:nvSpPr>
        <p:spPr bwMode="auto">
          <a:xfrm>
            <a:off x="1353813" y="1686378"/>
            <a:ext cx="250825" cy="14288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Rectangle 14"/>
          <p:cNvSpPr>
            <a:spLocks noChangeArrowheads="1"/>
          </p:cNvSpPr>
          <p:nvPr/>
        </p:nvSpPr>
        <p:spPr bwMode="auto">
          <a:xfrm>
            <a:off x="1684013" y="1686378"/>
            <a:ext cx="252413" cy="14288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5"/>
          <p:cNvSpPr>
            <a:spLocks/>
          </p:cNvSpPr>
          <p:nvPr/>
        </p:nvSpPr>
        <p:spPr bwMode="auto">
          <a:xfrm>
            <a:off x="352851" y="6280221"/>
            <a:ext cx="357188" cy="398463"/>
          </a:xfrm>
          <a:custGeom>
            <a:avLst/>
            <a:gdLst>
              <a:gd name="T0" fmla="*/ 78 w 95"/>
              <a:gd name="T1" fmla="*/ 106 h 106"/>
              <a:gd name="T2" fmla="*/ 74 w 95"/>
              <a:gd name="T3" fmla="*/ 104 h 106"/>
              <a:gd name="T4" fmla="*/ 71 w 95"/>
              <a:gd name="T5" fmla="*/ 99 h 106"/>
              <a:gd name="T6" fmla="*/ 70 w 95"/>
              <a:gd name="T7" fmla="*/ 101 h 106"/>
              <a:gd name="T8" fmla="*/ 66 w 95"/>
              <a:gd name="T9" fmla="*/ 103 h 106"/>
              <a:gd name="T10" fmla="*/ 63 w 95"/>
              <a:gd name="T11" fmla="*/ 101 h 106"/>
              <a:gd name="T12" fmla="*/ 58 w 95"/>
              <a:gd name="T13" fmla="*/ 92 h 106"/>
              <a:gd name="T14" fmla="*/ 52 w 95"/>
              <a:gd name="T15" fmla="*/ 104 h 106"/>
              <a:gd name="T16" fmla="*/ 49 w 95"/>
              <a:gd name="T17" fmla="*/ 106 h 106"/>
              <a:gd name="T18" fmla="*/ 45 w 95"/>
              <a:gd name="T19" fmla="*/ 104 h 106"/>
              <a:gd name="T20" fmla="*/ 37 w 95"/>
              <a:gd name="T21" fmla="*/ 92 h 106"/>
              <a:gd name="T22" fmla="*/ 31 w 95"/>
              <a:gd name="T23" fmla="*/ 104 h 106"/>
              <a:gd name="T24" fmla="*/ 27 w 95"/>
              <a:gd name="T25" fmla="*/ 106 h 106"/>
              <a:gd name="T26" fmla="*/ 24 w 95"/>
              <a:gd name="T27" fmla="*/ 104 h 106"/>
              <a:gd name="T28" fmla="*/ 19 w 95"/>
              <a:gd name="T29" fmla="*/ 95 h 106"/>
              <a:gd name="T30" fmla="*/ 8 w 95"/>
              <a:gd name="T31" fmla="*/ 105 h 106"/>
              <a:gd name="T32" fmla="*/ 4 w 95"/>
              <a:gd name="T33" fmla="*/ 106 h 106"/>
              <a:gd name="T34" fmla="*/ 1 w 95"/>
              <a:gd name="T35" fmla="*/ 102 h 106"/>
              <a:gd name="T36" fmla="*/ 0 w 95"/>
              <a:gd name="T37" fmla="*/ 93 h 106"/>
              <a:gd name="T38" fmla="*/ 1 w 95"/>
              <a:gd name="T39" fmla="*/ 93 h 106"/>
              <a:gd name="T40" fmla="*/ 12 w 95"/>
              <a:gd name="T41" fmla="*/ 10 h 106"/>
              <a:gd name="T42" fmla="*/ 17 w 95"/>
              <a:gd name="T43" fmla="*/ 3 h 106"/>
              <a:gd name="T44" fmla="*/ 82 w 95"/>
              <a:gd name="T45" fmla="*/ 0 h 106"/>
              <a:gd name="T46" fmla="*/ 91 w 95"/>
              <a:gd name="T47" fmla="*/ 0 h 106"/>
              <a:gd name="T48" fmla="*/ 95 w 95"/>
              <a:gd name="T49" fmla="*/ 4 h 106"/>
              <a:gd name="T50" fmla="*/ 91 w 95"/>
              <a:gd name="T51" fmla="*/ 8 h 106"/>
              <a:gd name="T52" fmla="*/ 82 w 95"/>
              <a:gd name="T53" fmla="*/ 8 h 106"/>
              <a:gd name="T54" fmla="*/ 21 w 95"/>
              <a:gd name="T55" fmla="*/ 10 h 106"/>
              <a:gd name="T56" fmla="*/ 8 w 95"/>
              <a:gd name="T57" fmla="*/ 92 h 106"/>
              <a:gd name="T58" fmla="*/ 8 w 95"/>
              <a:gd name="T59" fmla="*/ 92 h 106"/>
              <a:gd name="T60" fmla="*/ 9 w 95"/>
              <a:gd name="T61" fmla="*/ 93 h 106"/>
              <a:gd name="T62" fmla="*/ 17 w 95"/>
              <a:gd name="T63" fmla="*/ 86 h 106"/>
              <a:gd name="T64" fmla="*/ 20 w 95"/>
              <a:gd name="T65" fmla="*/ 85 h 106"/>
              <a:gd name="T66" fmla="*/ 23 w 95"/>
              <a:gd name="T67" fmla="*/ 87 h 106"/>
              <a:gd name="T68" fmla="*/ 27 w 95"/>
              <a:gd name="T69" fmla="*/ 93 h 106"/>
              <a:gd name="T70" fmla="*/ 32 w 95"/>
              <a:gd name="T71" fmla="*/ 82 h 106"/>
              <a:gd name="T72" fmla="*/ 36 w 95"/>
              <a:gd name="T73" fmla="*/ 80 h 106"/>
              <a:gd name="T74" fmla="*/ 39 w 95"/>
              <a:gd name="T75" fmla="*/ 82 h 106"/>
              <a:gd name="T76" fmla="*/ 48 w 95"/>
              <a:gd name="T77" fmla="*/ 94 h 106"/>
              <a:gd name="T78" fmla="*/ 54 w 95"/>
              <a:gd name="T79" fmla="*/ 81 h 106"/>
              <a:gd name="T80" fmla="*/ 57 w 95"/>
              <a:gd name="T81" fmla="*/ 79 h 106"/>
              <a:gd name="T82" fmla="*/ 61 w 95"/>
              <a:gd name="T83" fmla="*/ 81 h 106"/>
              <a:gd name="T84" fmla="*/ 66 w 95"/>
              <a:gd name="T85" fmla="*/ 91 h 106"/>
              <a:gd name="T86" fmla="*/ 67 w 95"/>
              <a:gd name="T87" fmla="*/ 89 h 106"/>
              <a:gd name="T88" fmla="*/ 70 w 95"/>
              <a:gd name="T89" fmla="*/ 87 h 106"/>
              <a:gd name="T90" fmla="*/ 74 w 95"/>
              <a:gd name="T91" fmla="*/ 89 h 106"/>
              <a:gd name="T92" fmla="*/ 76 w 95"/>
              <a:gd name="T93" fmla="*/ 93 h 106"/>
              <a:gd name="T94" fmla="*/ 84 w 95"/>
              <a:gd name="T95" fmla="*/ 69 h 106"/>
              <a:gd name="T96" fmla="*/ 89 w 95"/>
              <a:gd name="T97" fmla="*/ 67 h 106"/>
              <a:gd name="T98" fmla="*/ 92 w 95"/>
              <a:gd name="T99" fmla="*/ 72 h 106"/>
              <a:gd name="T100" fmla="*/ 81 w 95"/>
              <a:gd name="T101" fmla="*/ 103 h 106"/>
              <a:gd name="T102" fmla="*/ 78 w 95"/>
              <a:gd name="T103" fmla="*/ 106 h 106"/>
              <a:gd name="T104" fmla="*/ 78 w 95"/>
              <a:gd name="T105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5" h="106">
                <a:moveTo>
                  <a:pt x="78" y="106"/>
                </a:moveTo>
                <a:cubicBezTo>
                  <a:pt x="76" y="106"/>
                  <a:pt x="75" y="105"/>
                  <a:pt x="74" y="104"/>
                </a:cubicBezTo>
                <a:cubicBezTo>
                  <a:pt x="71" y="99"/>
                  <a:pt x="71" y="99"/>
                  <a:pt x="71" y="99"/>
                </a:cubicBezTo>
                <a:cubicBezTo>
                  <a:pt x="70" y="101"/>
                  <a:pt x="70" y="101"/>
                  <a:pt x="70" y="101"/>
                </a:cubicBezTo>
                <a:cubicBezTo>
                  <a:pt x="69" y="103"/>
                  <a:pt x="68" y="103"/>
                  <a:pt x="66" y="103"/>
                </a:cubicBezTo>
                <a:cubicBezTo>
                  <a:pt x="65" y="104"/>
                  <a:pt x="63" y="103"/>
                  <a:pt x="63" y="101"/>
                </a:cubicBezTo>
                <a:cubicBezTo>
                  <a:pt x="58" y="92"/>
                  <a:pt x="58" y="92"/>
                  <a:pt x="58" y="92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52" y="105"/>
                  <a:pt x="50" y="106"/>
                  <a:pt x="49" y="106"/>
                </a:cubicBezTo>
                <a:cubicBezTo>
                  <a:pt x="48" y="106"/>
                  <a:pt x="46" y="105"/>
                  <a:pt x="45" y="104"/>
                </a:cubicBezTo>
                <a:cubicBezTo>
                  <a:pt x="37" y="92"/>
                  <a:pt x="37" y="92"/>
                  <a:pt x="37" y="92"/>
                </a:cubicBezTo>
                <a:cubicBezTo>
                  <a:pt x="31" y="104"/>
                  <a:pt x="31" y="104"/>
                  <a:pt x="31" y="104"/>
                </a:cubicBezTo>
                <a:cubicBezTo>
                  <a:pt x="30" y="105"/>
                  <a:pt x="29" y="106"/>
                  <a:pt x="27" y="106"/>
                </a:cubicBezTo>
                <a:cubicBezTo>
                  <a:pt x="26" y="106"/>
                  <a:pt x="25" y="105"/>
                  <a:pt x="24" y="104"/>
                </a:cubicBezTo>
                <a:cubicBezTo>
                  <a:pt x="19" y="95"/>
                  <a:pt x="19" y="95"/>
                  <a:pt x="19" y="95"/>
                </a:cubicBezTo>
                <a:cubicBezTo>
                  <a:pt x="8" y="105"/>
                  <a:pt x="8" y="105"/>
                  <a:pt x="8" y="105"/>
                </a:cubicBezTo>
                <a:cubicBezTo>
                  <a:pt x="7" y="106"/>
                  <a:pt x="5" y="106"/>
                  <a:pt x="4" y="106"/>
                </a:cubicBezTo>
                <a:cubicBezTo>
                  <a:pt x="3" y="105"/>
                  <a:pt x="2" y="104"/>
                  <a:pt x="1" y="102"/>
                </a:cubicBezTo>
                <a:cubicBezTo>
                  <a:pt x="0" y="93"/>
                  <a:pt x="0" y="93"/>
                  <a:pt x="0" y="93"/>
                </a:cubicBezTo>
                <a:cubicBezTo>
                  <a:pt x="1" y="93"/>
                  <a:pt x="1" y="93"/>
                  <a:pt x="1" y="93"/>
                </a:cubicBezTo>
                <a:cubicBezTo>
                  <a:pt x="0" y="82"/>
                  <a:pt x="8" y="23"/>
                  <a:pt x="12" y="10"/>
                </a:cubicBezTo>
                <a:cubicBezTo>
                  <a:pt x="13" y="6"/>
                  <a:pt x="15" y="4"/>
                  <a:pt x="17" y="3"/>
                </a:cubicBezTo>
                <a:cubicBezTo>
                  <a:pt x="22" y="1"/>
                  <a:pt x="43" y="0"/>
                  <a:pt x="82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93" y="0"/>
                  <a:pt x="95" y="2"/>
                  <a:pt x="95" y="4"/>
                </a:cubicBezTo>
                <a:cubicBezTo>
                  <a:pt x="95" y="6"/>
                  <a:pt x="93" y="8"/>
                  <a:pt x="91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64" y="8"/>
                  <a:pt x="27" y="8"/>
                  <a:pt x="21" y="10"/>
                </a:cubicBezTo>
                <a:cubicBezTo>
                  <a:pt x="16" y="18"/>
                  <a:pt x="8" y="85"/>
                  <a:pt x="8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9" y="93"/>
                  <a:pt x="9" y="93"/>
                  <a:pt x="9" y="93"/>
                </a:cubicBezTo>
                <a:cubicBezTo>
                  <a:pt x="17" y="86"/>
                  <a:pt x="17" y="86"/>
                  <a:pt x="17" y="86"/>
                </a:cubicBezTo>
                <a:cubicBezTo>
                  <a:pt x="18" y="85"/>
                  <a:pt x="19" y="84"/>
                  <a:pt x="20" y="85"/>
                </a:cubicBezTo>
                <a:cubicBezTo>
                  <a:pt x="21" y="85"/>
                  <a:pt x="22" y="86"/>
                  <a:pt x="23" y="87"/>
                </a:cubicBezTo>
                <a:cubicBezTo>
                  <a:pt x="27" y="93"/>
                  <a:pt x="27" y="93"/>
                  <a:pt x="27" y="93"/>
                </a:cubicBezTo>
                <a:cubicBezTo>
                  <a:pt x="32" y="82"/>
                  <a:pt x="32" y="82"/>
                  <a:pt x="32" y="82"/>
                </a:cubicBezTo>
                <a:cubicBezTo>
                  <a:pt x="33" y="81"/>
                  <a:pt x="34" y="80"/>
                  <a:pt x="36" y="80"/>
                </a:cubicBezTo>
                <a:cubicBezTo>
                  <a:pt x="37" y="80"/>
                  <a:pt x="38" y="81"/>
                  <a:pt x="39" y="82"/>
                </a:cubicBezTo>
                <a:cubicBezTo>
                  <a:pt x="48" y="94"/>
                  <a:pt x="48" y="94"/>
                  <a:pt x="48" y="94"/>
                </a:cubicBezTo>
                <a:cubicBezTo>
                  <a:pt x="54" y="81"/>
                  <a:pt x="54" y="81"/>
                  <a:pt x="54" y="81"/>
                </a:cubicBezTo>
                <a:cubicBezTo>
                  <a:pt x="54" y="80"/>
                  <a:pt x="56" y="79"/>
                  <a:pt x="57" y="79"/>
                </a:cubicBezTo>
                <a:cubicBezTo>
                  <a:pt x="59" y="79"/>
                  <a:pt x="60" y="79"/>
                  <a:pt x="61" y="81"/>
                </a:cubicBezTo>
                <a:cubicBezTo>
                  <a:pt x="66" y="91"/>
                  <a:pt x="66" y="91"/>
                  <a:pt x="66" y="91"/>
                </a:cubicBezTo>
                <a:cubicBezTo>
                  <a:pt x="67" y="89"/>
                  <a:pt x="67" y="89"/>
                  <a:pt x="67" y="89"/>
                </a:cubicBezTo>
                <a:cubicBezTo>
                  <a:pt x="67" y="88"/>
                  <a:pt x="69" y="87"/>
                  <a:pt x="70" y="87"/>
                </a:cubicBezTo>
                <a:cubicBezTo>
                  <a:pt x="72" y="87"/>
                  <a:pt x="73" y="88"/>
                  <a:pt x="74" y="89"/>
                </a:cubicBezTo>
                <a:cubicBezTo>
                  <a:pt x="76" y="93"/>
                  <a:pt x="76" y="93"/>
                  <a:pt x="76" y="93"/>
                </a:cubicBezTo>
                <a:cubicBezTo>
                  <a:pt x="84" y="69"/>
                  <a:pt x="84" y="69"/>
                  <a:pt x="84" y="69"/>
                </a:cubicBezTo>
                <a:cubicBezTo>
                  <a:pt x="85" y="67"/>
                  <a:pt x="87" y="66"/>
                  <a:pt x="89" y="67"/>
                </a:cubicBezTo>
                <a:cubicBezTo>
                  <a:pt x="92" y="67"/>
                  <a:pt x="93" y="70"/>
                  <a:pt x="92" y="72"/>
                </a:cubicBezTo>
                <a:cubicBezTo>
                  <a:pt x="81" y="103"/>
                  <a:pt x="81" y="103"/>
                  <a:pt x="81" y="103"/>
                </a:cubicBezTo>
                <a:cubicBezTo>
                  <a:pt x="81" y="105"/>
                  <a:pt x="80" y="106"/>
                  <a:pt x="78" y="106"/>
                </a:cubicBezTo>
                <a:cubicBezTo>
                  <a:pt x="78" y="106"/>
                  <a:pt x="78" y="106"/>
                  <a:pt x="78" y="106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6"/>
          <p:cNvSpPr>
            <a:spLocks/>
          </p:cNvSpPr>
          <p:nvPr/>
        </p:nvSpPr>
        <p:spPr bwMode="auto">
          <a:xfrm>
            <a:off x="402064" y="6299271"/>
            <a:ext cx="180975" cy="104775"/>
          </a:xfrm>
          <a:custGeom>
            <a:avLst/>
            <a:gdLst>
              <a:gd name="T0" fmla="*/ 9 w 48"/>
              <a:gd name="T1" fmla="*/ 24 h 28"/>
              <a:gd name="T2" fmla="*/ 0 w 48"/>
              <a:gd name="T3" fmla="*/ 22 h 28"/>
              <a:gd name="T4" fmla="*/ 3 w 48"/>
              <a:gd name="T5" fmla="*/ 18 h 28"/>
              <a:gd name="T6" fmla="*/ 45 w 48"/>
              <a:gd name="T7" fmla="*/ 0 h 28"/>
              <a:gd name="T8" fmla="*/ 48 w 48"/>
              <a:gd name="T9" fmla="*/ 3 h 28"/>
              <a:gd name="T10" fmla="*/ 9 w 48"/>
              <a:gd name="T11" fmla="*/ 2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" h="28">
                <a:moveTo>
                  <a:pt x="9" y="24"/>
                </a:moveTo>
                <a:cubicBezTo>
                  <a:pt x="6" y="24"/>
                  <a:pt x="3" y="23"/>
                  <a:pt x="0" y="22"/>
                </a:cubicBezTo>
                <a:cubicBezTo>
                  <a:pt x="3" y="18"/>
                  <a:pt x="3" y="18"/>
                  <a:pt x="3" y="18"/>
                </a:cubicBezTo>
                <a:cubicBezTo>
                  <a:pt x="17" y="28"/>
                  <a:pt x="45" y="1"/>
                  <a:pt x="45" y="0"/>
                </a:cubicBezTo>
                <a:cubicBezTo>
                  <a:pt x="48" y="3"/>
                  <a:pt x="48" y="3"/>
                  <a:pt x="48" y="3"/>
                </a:cubicBezTo>
                <a:cubicBezTo>
                  <a:pt x="47" y="4"/>
                  <a:pt x="26" y="24"/>
                  <a:pt x="9" y="24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7"/>
          <p:cNvSpPr>
            <a:spLocks/>
          </p:cNvSpPr>
          <p:nvPr/>
        </p:nvSpPr>
        <p:spPr bwMode="auto">
          <a:xfrm>
            <a:off x="676701" y="6296096"/>
            <a:ext cx="19050" cy="266700"/>
          </a:xfrm>
          <a:custGeom>
            <a:avLst/>
            <a:gdLst>
              <a:gd name="T0" fmla="*/ 2 w 12"/>
              <a:gd name="T1" fmla="*/ 168 h 168"/>
              <a:gd name="T2" fmla="*/ 0 w 12"/>
              <a:gd name="T3" fmla="*/ 0 h 168"/>
              <a:gd name="T4" fmla="*/ 10 w 12"/>
              <a:gd name="T5" fmla="*/ 0 h 168"/>
              <a:gd name="T6" fmla="*/ 12 w 12"/>
              <a:gd name="T7" fmla="*/ 168 h 168"/>
              <a:gd name="T8" fmla="*/ 2 w 12"/>
              <a:gd name="T9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68">
                <a:moveTo>
                  <a:pt x="2" y="168"/>
                </a:moveTo>
                <a:lnTo>
                  <a:pt x="0" y="0"/>
                </a:lnTo>
                <a:lnTo>
                  <a:pt x="10" y="0"/>
                </a:lnTo>
                <a:lnTo>
                  <a:pt x="12" y="168"/>
                </a:lnTo>
                <a:lnTo>
                  <a:pt x="2" y="168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Oval 18"/>
          <p:cNvSpPr>
            <a:spLocks noChangeArrowheads="1"/>
          </p:cNvSpPr>
          <p:nvPr/>
        </p:nvSpPr>
        <p:spPr bwMode="auto">
          <a:xfrm>
            <a:off x="710039" y="6332608"/>
            <a:ext cx="26988" cy="23813"/>
          </a:xfrm>
          <a:prstGeom prst="ellipse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9"/>
          <p:cNvSpPr>
            <a:spLocks/>
          </p:cNvSpPr>
          <p:nvPr/>
        </p:nvSpPr>
        <p:spPr bwMode="auto">
          <a:xfrm>
            <a:off x="668764" y="6280221"/>
            <a:ext cx="357188" cy="398463"/>
          </a:xfrm>
          <a:custGeom>
            <a:avLst/>
            <a:gdLst>
              <a:gd name="T0" fmla="*/ 17 w 95"/>
              <a:gd name="T1" fmla="*/ 106 h 106"/>
              <a:gd name="T2" fmla="*/ 17 w 95"/>
              <a:gd name="T3" fmla="*/ 106 h 106"/>
              <a:gd name="T4" fmla="*/ 13 w 95"/>
              <a:gd name="T5" fmla="*/ 103 h 106"/>
              <a:gd name="T6" fmla="*/ 3 w 95"/>
              <a:gd name="T7" fmla="*/ 72 h 106"/>
              <a:gd name="T8" fmla="*/ 5 w 95"/>
              <a:gd name="T9" fmla="*/ 67 h 106"/>
              <a:gd name="T10" fmla="*/ 10 w 95"/>
              <a:gd name="T11" fmla="*/ 69 h 106"/>
              <a:gd name="T12" fmla="*/ 18 w 95"/>
              <a:gd name="T13" fmla="*/ 93 h 106"/>
              <a:gd name="T14" fmla="*/ 21 w 95"/>
              <a:gd name="T15" fmla="*/ 89 h 106"/>
              <a:gd name="T16" fmla="*/ 25 w 95"/>
              <a:gd name="T17" fmla="*/ 87 h 106"/>
              <a:gd name="T18" fmla="*/ 28 w 95"/>
              <a:gd name="T19" fmla="*/ 89 h 106"/>
              <a:gd name="T20" fmla="*/ 29 w 95"/>
              <a:gd name="T21" fmla="*/ 91 h 106"/>
              <a:gd name="T22" fmla="*/ 34 w 95"/>
              <a:gd name="T23" fmla="*/ 81 h 106"/>
              <a:gd name="T24" fmla="*/ 38 w 95"/>
              <a:gd name="T25" fmla="*/ 79 h 106"/>
              <a:gd name="T26" fmla="*/ 41 w 95"/>
              <a:gd name="T27" fmla="*/ 81 h 106"/>
              <a:gd name="T28" fmla="*/ 47 w 95"/>
              <a:gd name="T29" fmla="*/ 94 h 106"/>
              <a:gd name="T30" fmla="*/ 56 w 95"/>
              <a:gd name="T31" fmla="*/ 82 h 106"/>
              <a:gd name="T32" fmla="*/ 59 w 95"/>
              <a:gd name="T33" fmla="*/ 80 h 106"/>
              <a:gd name="T34" fmla="*/ 62 w 95"/>
              <a:gd name="T35" fmla="*/ 82 h 106"/>
              <a:gd name="T36" fmla="*/ 68 w 95"/>
              <a:gd name="T37" fmla="*/ 93 h 106"/>
              <a:gd name="T38" fmla="*/ 72 w 95"/>
              <a:gd name="T39" fmla="*/ 87 h 106"/>
              <a:gd name="T40" fmla="*/ 75 w 95"/>
              <a:gd name="T41" fmla="*/ 85 h 106"/>
              <a:gd name="T42" fmla="*/ 78 w 95"/>
              <a:gd name="T43" fmla="*/ 86 h 106"/>
              <a:gd name="T44" fmla="*/ 86 w 95"/>
              <a:gd name="T45" fmla="*/ 93 h 106"/>
              <a:gd name="T46" fmla="*/ 86 w 95"/>
              <a:gd name="T47" fmla="*/ 92 h 106"/>
              <a:gd name="T48" fmla="*/ 86 w 95"/>
              <a:gd name="T49" fmla="*/ 92 h 106"/>
              <a:gd name="T50" fmla="*/ 74 w 95"/>
              <a:gd name="T51" fmla="*/ 10 h 106"/>
              <a:gd name="T52" fmla="*/ 13 w 95"/>
              <a:gd name="T53" fmla="*/ 8 h 106"/>
              <a:gd name="T54" fmla="*/ 4 w 95"/>
              <a:gd name="T55" fmla="*/ 8 h 106"/>
              <a:gd name="T56" fmla="*/ 0 w 95"/>
              <a:gd name="T57" fmla="*/ 4 h 106"/>
              <a:gd name="T58" fmla="*/ 4 w 95"/>
              <a:gd name="T59" fmla="*/ 0 h 106"/>
              <a:gd name="T60" fmla="*/ 13 w 95"/>
              <a:gd name="T61" fmla="*/ 0 h 106"/>
              <a:gd name="T62" fmla="*/ 78 w 95"/>
              <a:gd name="T63" fmla="*/ 3 h 106"/>
              <a:gd name="T64" fmla="*/ 83 w 95"/>
              <a:gd name="T65" fmla="*/ 10 h 106"/>
              <a:gd name="T66" fmla="*/ 94 w 95"/>
              <a:gd name="T67" fmla="*/ 93 h 106"/>
              <a:gd name="T68" fmla="*/ 94 w 95"/>
              <a:gd name="T69" fmla="*/ 93 h 106"/>
              <a:gd name="T70" fmla="*/ 93 w 95"/>
              <a:gd name="T71" fmla="*/ 102 h 106"/>
              <a:gd name="T72" fmla="*/ 91 w 95"/>
              <a:gd name="T73" fmla="*/ 106 h 106"/>
              <a:gd name="T74" fmla="*/ 87 w 95"/>
              <a:gd name="T75" fmla="*/ 105 h 106"/>
              <a:gd name="T76" fmla="*/ 76 w 95"/>
              <a:gd name="T77" fmla="*/ 95 h 106"/>
              <a:gd name="T78" fmla="*/ 71 w 95"/>
              <a:gd name="T79" fmla="*/ 104 h 106"/>
              <a:gd name="T80" fmla="*/ 67 w 95"/>
              <a:gd name="T81" fmla="*/ 106 h 106"/>
              <a:gd name="T82" fmla="*/ 64 w 95"/>
              <a:gd name="T83" fmla="*/ 104 h 106"/>
              <a:gd name="T84" fmla="*/ 58 w 95"/>
              <a:gd name="T85" fmla="*/ 92 h 106"/>
              <a:gd name="T86" fmla="*/ 49 w 95"/>
              <a:gd name="T87" fmla="*/ 104 h 106"/>
              <a:gd name="T88" fmla="*/ 46 w 95"/>
              <a:gd name="T89" fmla="*/ 106 h 106"/>
              <a:gd name="T90" fmla="*/ 43 w 95"/>
              <a:gd name="T91" fmla="*/ 104 h 106"/>
              <a:gd name="T92" fmla="*/ 37 w 95"/>
              <a:gd name="T93" fmla="*/ 92 h 106"/>
              <a:gd name="T94" fmla="*/ 32 w 95"/>
              <a:gd name="T95" fmla="*/ 101 h 106"/>
              <a:gd name="T96" fmla="*/ 29 w 95"/>
              <a:gd name="T97" fmla="*/ 103 h 106"/>
              <a:gd name="T98" fmla="*/ 25 w 95"/>
              <a:gd name="T99" fmla="*/ 101 h 106"/>
              <a:gd name="T100" fmla="*/ 24 w 95"/>
              <a:gd name="T101" fmla="*/ 99 h 106"/>
              <a:gd name="T102" fmla="*/ 21 w 95"/>
              <a:gd name="T103" fmla="*/ 104 h 106"/>
              <a:gd name="T104" fmla="*/ 17 w 95"/>
              <a:gd name="T105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5" h="106">
                <a:moveTo>
                  <a:pt x="17" y="106"/>
                </a:moveTo>
                <a:cubicBezTo>
                  <a:pt x="17" y="106"/>
                  <a:pt x="17" y="106"/>
                  <a:pt x="17" y="106"/>
                </a:cubicBezTo>
                <a:cubicBezTo>
                  <a:pt x="15" y="106"/>
                  <a:pt x="14" y="105"/>
                  <a:pt x="13" y="103"/>
                </a:cubicBezTo>
                <a:cubicBezTo>
                  <a:pt x="3" y="72"/>
                  <a:pt x="3" y="72"/>
                  <a:pt x="3" y="72"/>
                </a:cubicBezTo>
                <a:cubicBezTo>
                  <a:pt x="2" y="70"/>
                  <a:pt x="3" y="67"/>
                  <a:pt x="5" y="67"/>
                </a:cubicBezTo>
                <a:cubicBezTo>
                  <a:pt x="7" y="66"/>
                  <a:pt x="10" y="67"/>
                  <a:pt x="10" y="69"/>
                </a:cubicBezTo>
                <a:cubicBezTo>
                  <a:pt x="18" y="93"/>
                  <a:pt x="18" y="93"/>
                  <a:pt x="18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22" y="88"/>
                  <a:pt x="23" y="87"/>
                  <a:pt x="25" y="87"/>
                </a:cubicBezTo>
                <a:cubicBezTo>
                  <a:pt x="26" y="87"/>
                  <a:pt x="27" y="88"/>
                  <a:pt x="28" y="89"/>
                </a:cubicBezTo>
                <a:cubicBezTo>
                  <a:pt x="29" y="91"/>
                  <a:pt x="29" y="91"/>
                  <a:pt x="29" y="91"/>
                </a:cubicBezTo>
                <a:cubicBezTo>
                  <a:pt x="34" y="81"/>
                  <a:pt x="34" y="81"/>
                  <a:pt x="34" y="81"/>
                </a:cubicBezTo>
                <a:cubicBezTo>
                  <a:pt x="35" y="79"/>
                  <a:pt x="36" y="79"/>
                  <a:pt x="38" y="79"/>
                </a:cubicBezTo>
                <a:cubicBezTo>
                  <a:pt x="39" y="79"/>
                  <a:pt x="41" y="80"/>
                  <a:pt x="41" y="81"/>
                </a:cubicBezTo>
                <a:cubicBezTo>
                  <a:pt x="47" y="94"/>
                  <a:pt x="47" y="94"/>
                  <a:pt x="47" y="94"/>
                </a:cubicBezTo>
                <a:cubicBezTo>
                  <a:pt x="56" y="82"/>
                  <a:pt x="56" y="82"/>
                  <a:pt x="56" y="82"/>
                </a:cubicBezTo>
                <a:cubicBezTo>
                  <a:pt x="56" y="81"/>
                  <a:pt x="58" y="80"/>
                  <a:pt x="59" y="80"/>
                </a:cubicBezTo>
                <a:cubicBezTo>
                  <a:pt x="61" y="80"/>
                  <a:pt x="62" y="81"/>
                  <a:pt x="62" y="82"/>
                </a:cubicBezTo>
                <a:cubicBezTo>
                  <a:pt x="68" y="93"/>
                  <a:pt x="68" y="93"/>
                  <a:pt x="68" y="93"/>
                </a:cubicBezTo>
                <a:cubicBezTo>
                  <a:pt x="72" y="87"/>
                  <a:pt x="72" y="87"/>
                  <a:pt x="72" y="87"/>
                </a:cubicBezTo>
                <a:cubicBezTo>
                  <a:pt x="72" y="86"/>
                  <a:pt x="73" y="85"/>
                  <a:pt x="75" y="85"/>
                </a:cubicBezTo>
                <a:cubicBezTo>
                  <a:pt x="76" y="84"/>
                  <a:pt x="77" y="85"/>
                  <a:pt x="78" y="86"/>
                </a:cubicBezTo>
                <a:cubicBezTo>
                  <a:pt x="86" y="93"/>
                  <a:pt x="86" y="93"/>
                  <a:pt x="86" y="93"/>
                </a:cubicBezTo>
                <a:cubicBezTo>
                  <a:pt x="86" y="92"/>
                  <a:pt x="86" y="92"/>
                  <a:pt x="86" y="92"/>
                </a:cubicBezTo>
                <a:cubicBezTo>
                  <a:pt x="86" y="92"/>
                  <a:pt x="86" y="92"/>
                  <a:pt x="86" y="92"/>
                </a:cubicBezTo>
                <a:cubicBezTo>
                  <a:pt x="87" y="85"/>
                  <a:pt x="79" y="18"/>
                  <a:pt x="74" y="10"/>
                </a:cubicBezTo>
                <a:cubicBezTo>
                  <a:pt x="68" y="8"/>
                  <a:pt x="31" y="8"/>
                  <a:pt x="13" y="8"/>
                </a:cubicBezTo>
                <a:cubicBezTo>
                  <a:pt x="4" y="8"/>
                  <a:pt x="4" y="8"/>
                  <a:pt x="4" y="8"/>
                </a:cubicBezTo>
                <a:cubicBezTo>
                  <a:pt x="2" y="8"/>
                  <a:pt x="0" y="6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52" y="0"/>
                  <a:pt x="73" y="1"/>
                  <a:pt x="78" y="3"/>
                </a:cubicBezTo>
                <a:cubicBezTo>
                  <a:pt x="80" y="4"/>
                  <a:pt x="81" y="6"/>
                  <a:pt x="83" y="10"/>
                </a:cubicBezTo>
                <a:cubicBezTo>
                  <a:pt x="87" y="23"/>
                  <a:pt x="95" y="82"/>
                  <a:pt x="94" y="93"/>
                </a:cubicBezTo>
                <a:cubicBezTo>
                  <a:pt x="94" y="93"/>
                  <a:pt x="94" y="93"/>
                  <a:pt x="94" y="93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3" y="104"/>
                  <a:pt x="92" y="105"/>
                  <a:pt x="91" y="106"/>
                </a:cubicBezTo>
                <a:cubicBezTo>
                  <a:pt x="89" y="106"/>
                  <a:pt x="88" y="106"/>
                  <a:pt x="87" y="105"/>
                </a:cubicBezTo>
                <a:cubicBezTo>
                  <a:pt x="76" y="95"/>
                  <a:pt x="76" y="95"/>
                  <a:pt x="76" y="95"/>
                </a:cubicBezTo>
                <a:cubicBezTo>
                  <a:pt x="71" y="104"/>
                  <a:pt x="71" y="104"/>
                  <a:pt x="71" y="104"/>
                </a:cubicBezTo>
                <a:cubicBezTo>
                  <a:pt x="70" y="105"/>
                  <a:pt x="69" y="106"/>
                  <a:pt x="67" y="106"/>
                </a:cubicBezTo>
                <a:cubicBezTo>
                  <a:pt x="66" y="106"/>
                  <a:pt x="65" y="105"/>
                  <a:pt x="64" y="104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104"/>
                  <a:pt x="49" y="104"/>
                  <a:pt x="49" y="104"/>
                </a:cubicBezTo>
                <a:cubicBezTo>
                  <a:pt x="49" y="105"/>
                  <a:pt x="47" y="106"/>
                  <a:pt x="46" y="106"/>
                </a:cubicBezTo>
                <a:cubicBezTo>
                  <a:pt x="44" y="106"/>
                  <a:pt x="43" y="105"/>
                  <a:pt x="43" y="104"/>
                </a:cubicBezTo>
                <a:cubicBezTo>
                  <a:pt x="37" y="92"/>
                  <a:pt x="37" y="92"/>
                  <a:pt x="37" y="92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1" y="103"/>
                  <a:pt x="30" y="103"/>
                  <a:pt x="29" y="103"/>
                </a:cubicBezTo>
                <a:cubicBezTo>
                  <a:pt x="27" y="103"/>
                  <a:pt x="26" y="103"/>
                  <a:pt x="25" y="101"/>
                </a:cubicBezTo>
                <a:cubicBezTo>
                  <a:pt x="24" y="99"/>
                  <a:pt x="24" y="99"/>
                  <a:pt x="24" y="99"/>
                </a:cubicBezTo>
                <a:cubicBezTo>
                  <a:pt x="21" y="104"/>
                  <a:pt x="21" y="104"/>
                  <a:pt x="21" y="104"/>
                </a:cubicBezTo>
                <a:cubicBezTo>
                  <a:pt x="20" y="105"/>
                  <a:pt x="19" y="106"/>
                  <a:pt x="17" y="106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20"/>
          <p:cNvSpPr>
            <a:spLocks/>
          </p:cNvSpPr>
          <p:nvPr/>
        </p:nvSpPr>
        <p:spPr bwMode="auto">
          <a:xfrm>
            <a:off x="797351" y="6299271"/>
            <a:ext cx="179388" cy="104775"/>
          </a:xfrm>
          <a:custGeom>
            <a:avLst/>
            <a:gdLst>
              <a:gd name="T0" fmla="*/ 38 w 48"/>
              <a:gd name="T1" fmla="*/ 24 h 28"/>
              <a:gd name="T2" fmla="*/ 0 w 48"/>
              <a:gd name="T3" fmla="*/ 3 h 28"/>
              <a:gd name="T4" fmla="*/ 3 w 48"/>
              <a:gd name="T5" fmla="*/ 0 h 28"/>
              <a:gd name="T6" fmla="*/ 45 w 48"/>
              <a:gd name="T7" fmla="*/ 18 h 28"/>
              <a:gd name="T8" fmla="*/ 48 w 48"/>
              <a:gd name="T9" fmla="*/ 22 h 28"/>
              <a:gd name="T10" fmla="*/ 38 w 48"/>
              <a:gd name="T11" fmla="*/ 2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" h="28">
                <a:moveTo>
                  <a:pt x="38" y="24"/>
                </a:moveTo>
                <a:cubicBezTo>
                  <a:pt x="22" y="24"/>
                  <a:pt x="1" y="4"/>
                  <a:pt x="0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1"/>
                  <a:pt x="31" y="28"/>
                  <a:pt x="45" y="18"/>
                </a:cubicBezTo>
                <a:cubicBezTo>
                  <a:pt x="48" y="22"/>
                  <a:pt x="48" y="22"/>
                  <a:pt x="48" y="22"/>
                </a:cubicBezTo>
                <a:cubicBezTo>
                  <a:pt x="45" y="23"/>
                  <a:pt x="42" y="24"/>
                  <a:pt x="38" y="24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0" name="组合 219"/>
          <p:cNvGrpSpPr/>
          <p:nvPr/>
        </p:nvGrpSpPr>
        <p:grpSpPr>
          <a:xfrm>
            <a:off x="233604" y="5140087"/>
            <a:ext cx="968375" cy="890588"/>
            <a:chOff x="3272827" y="2385990"/>
            <a:chExt cx="968375" cy="890588"/>
          </a:xfrm>
        </p:grpSpPr>
        <p:sp>
          <p:nvSpPr>
            <p:cNvPr id="18" name="Freeform 21"/>
            <p:cNvSpPr>
              <a:spLocks/>
            </p:cNvSpPr>
            <p:nvPr/>
          </p:nvSpPr>
          <p:spPr bwMode="auto">
            <a:xfrm>
              <a:off x="3272827" y="2427265"/>
              <a:ext cx="968375" cy="849313"/>
            </a:xfrm>
            <a:custGeom>
              <a:avLst/>
              <a:gdLst>
                <a:gd name="T0" fmla="*/ 186 w 258"/>
                <a:gd name="T1" fmla="*/ 226 h 226"/>
                <a:gd name="T2" fmla="*/ 73 w 258"/>
                <a:gd name="T3" fmla="*/ 226 h 226"/>
                <a:gd name="T4" fmla="*/ 63 w 258"/>
                <a:gd name="T5" fmla="*/ 212 h 226"/>
                <a:gd name="T6" fmla="*/ 66 w 258"/>
                <a:gd name="T7" fmla="*/ 74 h 226"/>
                <a:gd name="T8" fmla="*/ 46 w 258"/>
                <a:gd name="T9" fmla="*/ 92 h 226"/>
                <a:gd name="T10" fmla="*/ 37 w 258"/>
                <a:gd name="T11" fmla="*/ 92 h 226"/>
                <a:gd name="T12" fmla="*/ 32 w 258"/>
                <a:gd name="T13" fmla="*/ 88 h 226"/>
                <a:gd name="T14" fmla="*/ 9 w 258"/>
                <a:gd name="T15" fmla="*/ 68 h 226"/>
                <a:gd name="T16" fmla="*/ 5 w 258"/>
                <a:gd name="T17" fmla="*/ 54 h 226"/>
                <a:gd name="T18" fmla="*/ 35 w 258"/>
                <a:gd name="T19" fmla="*/ 24 h 226"/>
                <a:gd name="T20" fmla="*/ 84 w 258"/>
                <a:gd name="T21" fmla="*/ 0 h 226"/>
                <a:gd name="T22" fmla="*/ 101 w 258"/>
                <a:gd name="T23" fmla="*/ 0 h 226"/>
                <a:gd name="T24" fmla="*/ 101 w 258"/>
                <a:gd name="T25" fmla="*/ 8 h 226"/>
                <a:gd name="T26" fmla="*/ 84 w 258"/>
                <a:gd name="T27" fmla="*/ 8 h 226"/>
                <a:gd name="T28" fmla="*/ 41 w 258"/>
                <a:gd name="T29" fmla="*/ 29 h 226"/>
                <a:gd name="T30" fmla="*/ 41 w 258"/>
                <a:gd name="T31" fmla="*/ 30 h 226"/>
                <a:gd name="T32" fmla="*/ 11 w 258"/>
                <a:gd name="T33" fmla="*/ 59 h 226"/>
                <a:gd name="T34" fmla="*/ 15 w 258"/>
                <a:gd name="T35" fmla="*/ 63 h 226"/>
                <a:gd name="T36" fmla="*/ 37 w 258"/>
                <a:gd name="T37" fmla="*/ 82 h 226"/>
                <a:gd name="T38" fmla="*/ 41 w 258"/>
                <a:gd name="T39" fmla="*/ 86 h 226"/>
                <a:gd name="T40" fmla="*/ 68 w 258"/>
                <a:gd name="T41" fmla="*/ 62 h 226"/>
                <a:gd name="T42" fmla="*/ 72 w 258"/>
                <a:gd name="T43" fmla="*/ 61 h 226"/>
                <a:gd name="T44" fmla="*/ 74 w 258"/>
                <a:gd name="T45" fmla="*/ 65 h 226"/>
                <a:gd name="T46" fmla="*/ 71 w 258"/>
                <a:gd name="T47" fmla="*/ 212 h 226"/>
                <a:gd name="T48" fmla="*/ 72 w 258"/>
                <a:gd name="T49" fmla="*/ 218 h 226"/>
                <a:gd name="T50" fmla="*/ 73 w 258"/>
                <a:gd name="T51" fmla="*/ 218 h 226"/>
                <a:gd name="T52" fmla="*/ 186 w 258"/>
                <a:gd name="T53" fmla="*/ 218 h 226"/>
                <a:gd name="T54" fmla="*/ 187 w 258"/>
                <a:gd name="T55" fmla="*/ 218 h 226"/>
                <a:gd name="T56" fmla="*/ 188 w 258"/>
                <a:gd name="T57" fmla="*/ 212 h 226"/>
                <a:gd name="T58" fmla="*/ 185 w 258"/>
                <a:gd name="T59" fmla="*/ 65 h 226"/>
                <a:gd name="T60" fmla="*/ 187 w 258"/>
                <a:gd name="T61" fmla="*/ 61 h 226"/>
                <a:gd name="T62" fmla="*/ 191 w 258"/>
                <a:gd name="T63" fmla="*/ 62 h 226"/>
                <a:gd name="T64" fmla="*/ 218 w 258"/>
                <a:gd name="T65" fmla="*/ 86 h 226"/>
                <a:gd name="T66" fmla="*/ 248 w 258"/>
                <a:gd name="T67" fmla="*/ 59 h 226"/>
                <a:gd name="T68" fmla="*/ 218 w 258"/>
                <a:gd name="T69" fmla="*/ 30 h 226"/>
                <a:gd name="T70" fmla="*/ 218 w 258"/>
                <a:gd name="T71" fmla="*/ 29 h 226"/>
                <a:gd name="T72" fmla="*/ 175 w 258"/>
                <a:gd name="T73" fmla="*/ 8 h 226"/>
                <a:gd name="T74" fmla="*/ 157 w 258"/>
                <a:gd name="T75" fmla="*/ 8 h 226"/>
                <a:gd name="T76" fmla="*/ 157 w 258"/>
                <a:gd name="T77" fmla="*/ 0 h 226"/>
                <a:gd name="T78" fmla="*/ 175 w 258"/>
                <a:gd name="T79" fmla="*/ 0 h 226"/>
                <a:gd name="T80" fmla="*/ 224 w 258"/>
                <a:gd name="T81" fmla="*/ 24 h 226"/>
                <a:gd name="T82" fmla="*/ 254 w 258"/>
                <a:gd name="T83" fmla="*/ 54 h 226"/>
                <a:gd name="T84" fmla="*/ 254 w 258"/>
                <a:gd name="T85" fmla="*/ 64 h 226"/>
                <a:gd name="T86" fmla="*/ 223 w 258"/>
                <a:gd name="T87" fmla="*/ 92 h 226"/>
                <a:gd name="T88" fmla="*/ 218 w 258"/>
                <a:gd name="T89" fmla="*/ 95 h 226"/>
                <a:gd name="T90" fmla="*/ 213 w 258"/>
                <a:gd name="T91" fmla="*/ 92 h 226"/>
                <a:gd name="T92" fmla="*/ 193 w 258"/>
                <a:gd name="T93" fmla="*/ 74 h 226"/>
                <a:gd name="T94" fmla="*/ 196 w 258"/>
                <a:gd name="T95" fmla="*/ 212 h 226"/>
                <a:gd name="T96" fmla="*/ 186 w 258"/>
                <a:gd name="T97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8" h="226">
                  <a:moveTo>
                    <a:pt x="186" y="226"/>
                  </a:moveTo>
                  <a:cubicBezTo>
                    <a:pt x="73" y="226"/>
                    <a:pt x="73" y="226"/>
                    <a:pt x="73" y="226"/>
                  </a:cubicBezTo>
                  <a:cubicBezTo>
                    <a:pt x="63" y="226"/>
                    <a:pt x="63" y="217"/>
                    <a:pt x="63" y="212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5" y="93"/>
                    <a:pt x="42" y="95"/>
                    <a:pt x="37" y="92"/>
                  </a:cubicBezTo>
                  <a:cubicBezTo>
                    <a:pt x="35" y="91"/>
                    <a:pt x="33" y="89"/>
                    <a:pt x="32" y="8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6" y="65"/>
                    <a:pt x="0" y="59"/>
                    <a:pt x="5" y="5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7" y="22"/>
                    <a:pt x="55" y="0"/>
                    <a:pt x="84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58" y="8"/>
                    <a:pt x="41" y="29"/>
                    <a:pt x="41" y="29"/>
                  </a:cubicBezTo>
                  <a:cubicBezTo>
                    <a:pt x="41" y="29"/>
                    <a:pt x="41" y="29"/>
                    <a:pt x="41" y="3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2" y="60"/>
                    <a:pt x="14" y="62"/>
                    <a:pt x="15" y="63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38" y="83"/>
                    <a:pt x="40" y="85"/>
                    <a:pt x="41" y="86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1"/>
                    <a:pt x="71" y="61"/>
                    <a:pt x="72" y="61"/>
                  </a:cubicBezTo>
                  <a:cubicBezTo>
                    <a:pt x="74" y="62"/>
                    <a:pt x="75" y="63"/>
                    <a:pt x="74" y="65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4"/>
                    <a:pt x="71" y="217"/>
                    <a:pt x="72" y="218"/>
                  </a:cubicBezTo>
                  <a:cubicBezTo>
                    <a:pt x="72" y="218"/>
                    <a:pt x="72" y="218"/>
                    <a:pt x="73" y="218"/>
                  </a:cubicBezTo>
                  <a:cubicBezTo>
                    <a:pt x="186" y="218"/>
                    <a:pt x="186" y="218"/>
                    <a:pt x="186" y="218"/>
                  </a:cubicBezTo>
                  <a:cubicBezTo>
                    <a:pt x="187" y="218"/>
                    <a:pt x="187" y="218"/>
                    <a:pt x="187" y="218"/>
                  </a:cubicBezTo>
                  <a:cubicBezTo>
                    <a:pt x="188" y="217"/>
                    <a:pt x="188" y="214"/>
                    <a:pt x="188" y="212"/>
                  </a:cubicBezTo>
                  <a:cubicBezTo>
                    <a:pt x="185" y="65"/>
                    <a:pt x="185" y="65"/>
                    <a:pt x="185" y="65"/>
                  </a:cubicBezTo>
                  <a:cubicBezTo>
                    <a:pt x="184" y="63"/>
                    <a:pt x="185" y="62"/>
                    <a:pt x="187" y="61"/>
                  </a:cubicBezTo>
                  <a:cubicBezTo>
                    <a:pt x="188" y="61"/>
                    <a:pt x="190" y="61"/>
                    <a:pt x="191" y="62"/>
                  </a:cubicBezTo>
                  <a:cubicBezTo>
                    <a:pt x="218" y="86"/>
                    <a:pt x="218" y="86"/>
                    <a:pt x="218" y="86"/>
                  </a:cubicBezTo>
                  <a:cubicBezTo>
                    <a:pt x="248" y="59"/>
                    <a:pt x="248" y="59"/>
                    <a:pt x="248" y="59"/>
                  </a:cubicBezTo>
                  <a:cubicBezTo>
                    <a:pt x="218" y="30"/>
                    <a:pt x="218" y="30"/>
                    <a:pt x="218" y="30"/>
                  </a:cubicBezTo>
                  <a:cubicBezTo>
                    <a:pt x="218" y="29"/>
                    <a:pt x="218" y="29"/>
                    <a:pt x="218" y="29"/>
                  </a:cubicBezTo>
                  <a:cubicBezTo>
                    <a:pt x="218" y="29"/>
                    <a:pt x="201" y="8"/>
                    <a:pt x="175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204" y="0"/>
                    <a:pt x="222" y="22"/>
                    <a:pt x="224" y="24"/>
                  </a:cubicBezTo>
                  <a:cubicBezTo>
                    <a:pt x="254" y="54"/>
                    <a:pt x="254" y="54"/>
                    <a:pt x="254" y="54"/>
                  </a:cubicBezTo>
                  <a:cubicBezTo>
                    <a:pt x="258" y="58"/>
                    <a:pt x="258" y="60"/>
                    <a:pt x="254" y="64"/>
                  </a:cubicBezTo>
                  <a:cubicBezTo>
                    <a:pt x="223" y="92"/>
                    <a:pt x="223" y="92"/>
                    <a:pt x="223" y="92"/>
                  </a:cubicBezTo>
                  <a:cubicBezTo>
                    <a:pt x="222" y="93"/>
                    <a:pt x="220" y="95"/>
                    <a:pt x="218" y="95"/>
                  </a:cubicBezTo>
                  <a:cubicBezTo>
                    <a:pt x="216" y="95"/>
                    <a:pt x="214" y="93"/>
                    <a:pt x="213" y="92"/>
                  </a:cubicBezTo>
                  <a:cubicBezTo>
                    <a:pt x="193" y="74"/>
                    <a:pt x="193" y="74"/>
                    <a:pt x="193" y="74"/>
                  </a:cubicBezTo>
                  <a:cubicBezTo>
                    <a:pt x="196" y="212"/>
                    <a:pt x="196" y="212"/>
                    <a:pt x="196" y="212"/>
                  </a:cubicBezTo>
                  <a:cubicBezTo>
                    <a:pt x="196" y="217"/>
                    <a:pt x="196" y="226"/>
                    <a:pt x="186" y="226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Rectangle 22"/>
            <p:cNvSpPr>
              <a:spLocks noChangeArrowheads="1"/>
            </p:cNvSpPr>
            <p:nvPr/>
          </p:nvSpPr>
          <p:spPr bwMode="auto">
            <a:xfrm>
              <a:off x="3718915" y="2520928"/>
              <a:ext cx="15875" cy="739775"/>
            </a:xfrm>
            <a:prstGeom prst="rect">
              <a:avLst/>
            </a:pr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Rectangle 23"/>
            <p:cNvSpPr>
              <a:spLocks noChangeArrowheads="1"/>
            </p:cNvSpPr>
            <p:nvPr/>
          </p:nvSpPr>
          <p:spPr bwMode="auto">
            <a:xfrm>
              <a:off x="3779240" y="2520928"/>
              <a:ext cx="15875" cy="739775"/>
            </a:xfrm>
            <a:prstGeom prst="rect">
              <a:avLst/>
            </a:pr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Oval 24"/>
            <p:cNvSpPr>
              <a:spLocks noChangeArrowheads="1"/>
            </p:cNvSpPr>
            <p:nvPr/>
          </p:nvSpPr>
          <p:spPr bwMode="auto">
            <a:xfrm>
              <a:off x="3749077" y="2557440"/>
              <a:ext cx="19050" cy="19050"/>
            </a:xfrm>
            <a:prstGeom prst="ellipse">
              <a:avLst/>
            </a:pr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Oval 25"/>
            <p:cNvSpPr>
              <a:spLocks noChangeArrowheads="1"/>
            </p:cNvSpPr>
            <p:nvPr/>
          </p:nvSpPr>
          <p:spPr bwMode="auto">
            <a:xfrm>
              <a:off x="3749077" y="2557440"/>
              <a:ext cx="19050" cy="19050"/>
            </a:xfrm>
            <a:prstGeom prst="ellipse">
              <a:avLst/>
            </a:pr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Oval 26"/>
            <p:cNvSpPr>
              <a:spLocks noChangeArrowheads="1"/>
            </p:cNvSpPr>
            <p:nvPr/>
          </p:nvSpPr>
          <p:spPr bwMode="auto">
            <a:xfrm>
              <a:off x="3749077" y="2708253"/>
              <a:ext cx="19050" cy="19050"/>
            </a:xfrm>
            <a:prstGeom prst="ellipse">
              <a:avLst/>
            </a:pr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Oval 27"/>
            <p:cNvSpPr>
              <a:spLocks noChangeArrowheads="1"/>
            </p:cNvSpPr>
            <p:nvPr/>
          </p:nvSpPr>
          <p:spPr bwMode="auto">
            <a:xfrm>
              <a:off x="3749077" y="2859065"/>
              <a:ext cx="19050" cy="19050"/>
            </a:xfrm>
            <a:prstGeom prst="ellipse">
              <a:avLst/>
            </a:pr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Oval 28"/>
            <p:cNvSpPr>
              <a:spLocks noChangeArrowheads="1"/>
            </p:cNvSpPr>
            <p:nvPr/>
          </p:nvSpPr>
          <p:spPr bwMode="auto">
            <a:xfrm>
              <a:off x="3749077" y="3009878"/>
              <a:ext cx="19050" cy="17463"/>
            </a:xfrm>
            <a:prstGeom prst="ellipse">
              <a:avLst/>
            </a:pr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29"/>
            <p:cNvSpPr>
              <a:spLocks noChangeArrowheads="1"/>
            </p:cNvSpPr>
            <p:nvPr/>
          </p:nvSpPr>
          <p:spPr bwMode="auto">
            <a:xfrm>
              <a:off x="3749077" y="3159103"/>
              <a:ext cx="19050" cy="19050"/>
            </a:xfrm>
            <a:prstGeom prst="ellipse">
              <a:avLst/>
            </a:pr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30"/>
            <p:cNvSpPr>
              <a:spLocks/>
            </p:cNvSpPr>
            <p:nvPr/>
          </p:nvSpPr>
          <p:spPr bwMode="auto">
            <a:xfrm>
              <a:off x="3696690" y="2416153"/>
              <a:ext cx="123825" cy="14288"/>
            </a:xfrm>
            <a:custGeom>
              <a:avLst/>
              <a:gdLst>
                <a:gd name="T0" fmla="*/ 17 w 33"/>
                <a:gd name="T1" fmla="*/ 4 h 4"/>
                <a:gd name="T2" fmla="*/ 0 w 33"/>
                <a:gd name="T3" fmla="*/ 4 h 4"/>
                <a:gd name="T4" fmla="*/ 0 w 33"/>
                <a:gd name="T5" fmla="*/ 0 h 4"/>
                <a:gd name="T6" fmla="*/ 33 w 33"/>
                <a:gd name="T7" fmla="*/ 0 h 4"/>
                <a:gd name="T8" fmla="*/ 33 w 33"/>
                <a:gd name="T9" fmla="*/ 4 h 4"/>
                <a:gd name="T10" fmla="*/ 17 w 3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4">
                  <a:moveTo>
                    <a:pt x="17" y="4"/>
                  </a:moveTo>
                  <a:cubicBezTo>
                    <a:pt x="7" y="4"/>
                    <a:pt x="0" y="4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7" y="1"/>
                    <a:pt x="33" y="0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28" y="4"/>
                    <a:pt x="22" y="4"/>
                    <a:pt x="17" y="4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31"/>
            <p:cNvSpPr>
              <a:spLocks/>
            </p:cNvSpPr>
            <p:nvPr/>
          </p:nvSpPr>
          <p:spPr bwMode="auto">
            <a:xfrm>
              <a:off x="3682402" y="2385990"/>
              <a:ext cx="149225" cy="17463"/>
            </a:xfrm>
            <a:custGeom>
              <a:avLst/>
              <a:gdLst>
                <a:gd name="T0" fmla="*/ 21 w 40"/>
                <a:gd name="T1" fmla="*/ 5 h 5"/>
                <a:gd name="T2" fmla="*/ 0 w 40"/>
                <a:gd name="T3" fmla="*/ 4 h 5"/>
                <a:gd name="T4" fmla="*/ 1 w 40"/>
                <a:gd name="T5" fmla="*/ 0 h 5"/>
                <a:gd name="T6" fmla="*/ 40 w 40"/>
                <a:gd name="T7" fmla="*/ 0 h 5"/>
                <a:gd name="T8" fmla="*/ 40 w 40"/>
                <a:gd name="T9" fmla="*/ 4 h 5"/>
                <a:gd name="T10" fmla="*/ 21 w 40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5">
                  <a:moveTo>
                    <a:pt x="21" y="5"/>
                  </a:moveTo>
                  <a:cubicBezTo>
                    <a:pt x="9" y="5"/>
                    <a:pt x="1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0" y="2"/>
                    <a:pt x="40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3" y="5"/>
                    <a:pt x="27" y="5"/>
                    <a:pt x="21" y="5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3644302" y="2385990"/>
              <a:ext cx="120650" cy="160338"/>
            </a:xfrm>
            <a:custGeom>
              <a:avLst/>
              <a:gdLst>
                <a:gd name="T0" fmla="*/ 17 w 32"/>
                <a:gd name="T1" fmla="*/ 43 h 43"/>
                <a:gd name="T2" fmla="*/ 16 w 32"/>
                <a:gd name="T3" fmla="*/ 43 h 43"/>
                <a:gd name="T4" fmla="*/ 0 w 32"/>
                <a:gd name="T5" fmla="*/ 12 h 43"/>
                <a:gd name="T6" fmla="*/ 0 w 32"/>
                <a:gd name="T7" fmla="*/ 10 h 43"/>
                <a:gd name="T8" fmla="*/ 9 w 32"/>
                <a:gd name="T9" fmla="*/ 1 h 43"/>
                <a:gd name="T10" fmla="*/ 11 w 32"/>
                <a:gd name="T11" fmla="*/ 0 h 43"/>
                <a:gd name="T12" fmla="*/ 12 w 32"/>
                <a:gd name="T13" fmla="*/ 2 h 43"/>
                <a:gd name="T14" fmla="*/ 31 w 32"/>
                <a:gd name="T15" fmla="*/ 30 h 43"/>
                <a:gd name="T16" fmla="*/ 32 w 32"/>
                <a:gd name="T17" fmla="*/ 32 h 43"/>
                <a:gd name="T18" fmla="*/ 31 w 32"/>
                <a:gd name="T19" fmla="*/ 34 h 43"/>
                <a:gd name="T20" fmla="*/ 18 w 32"/>
                <a:gd name="T21" fmla="*/ 42 h 43"/>
                <a:gd name="T22" fmla="*/ 17 w 32"/>
                <a:gd name="T23" fmla="*/ 43 h 43"/>
                <a:gd name="T24" fmla="*/ 4 w 32"/>
                <a:gd name="T25" fmla="*/ 12 h 43"/>
                <a:gd name="T26" fmla="*/ 17 w 32"/>
                <a:gd name="T27" fmla="*/ 38 h 43"/>
                <a:gd name="T28" fmla="*/ 27 w 32"/>
                <a:gd name="T29" fmla="*/ 32 h 43"/>
                <a:gd name="T30" fmla="*/ 10 w 32"/>
                <a:gd name="T31" fmla="*/ 6 h 43"/>
                <a:gd name="T32" fmla="*/ 4 w 32"/>
                <a:gd name="T33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43">
                  <a:moveTo>
                    <a:pt x="17" y="43"/>
                  </a:moveTo>
                  <a:cubicBezTo>
                    <a:pt x="16" y="43"/>
                    <a:pt x="16" y="43"/>
                    <a:pt x="16" y="43"/>
                  </a:cubicBezTo>
                  <a:cubicBezTo>
                    <a:pt x="15" y="42"/>
                    <a:pt x="5" y="37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2" y="0"/>
                    <a:pt x="12" y="1"/>
                    <a:pt x="12" y="2"/>
                  </a:cubicBezTo>
                  <a:cubicBezTo>
                    <a:pt x="13" y="2"/>
                    <a:pt x="17" y="21"/>
                    <a:pt x="31" y="30"/>
                  </a:cubicBezTo>
                  <a:cubicBezTo>
                    <a:pt x="32" y="31"/>
                    <a:pt x="32" y="31"/>
                    <a:pt x="32" y="32"/>
                  </a:cubicBezTo>
                  <a:cubicBezTo>
                    <a:pt x="32" y="33"/>
                    <a:pt x="32" y="33"/>
                    <a:pt x="31" y="34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3"/>
                    <a:pt x="17" y="43"/>
                    <a:pt x="17" y="43"/>
                  </a:cubicBezTo>
                  <a:moveTo>
                    <a:pt x="4" y="12"/>
                  </a:moveTo>
                  <a:cubicBezTo>
                    <a:pt x="8" y="30"/>
                    <a:pt x="14" y="37"/>
                    <a:pt x="17" y="38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16" y="24"/>
                    <a:pt x="11" y="12"/>
                    <a:pt x="10" y="6"/>
                  </a:cubicBezTo>
                  <a:lnTo>
                    <a:pt x="4" y="12"/>
                  </a:lnTo>
                  <a:close/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3749077" y="2385990"/>
              <a:ext cx="123825" cy="160338"/>
            </a:xfrm>
            <a:custGeom>
              <a:avLst/>
              <a:gdLst>
                <a:gd name="T0" fmla="*/ 16 w 33"/>
                <a:gd name="T1" fmla="*/ 43 h 43"/>
                <a:gd name="T2" fmla="*/ 15 w 33"/>
                <a:gd name="T3" fmla="*/ 42 h 43"/>
                <a:gd name="T4" fmla="*/ 1 w 33"/>
                <a:gd name="T5" fmla="*/ 34 h 43"/>
                <a:gd name="T6" fmla="*/ 0 w 33"/>
                <a:gd name="T7" fmla="*/ 32 h 43"/>
                <a:gd name="T8" fmla="*/ 1 w 33"/>
                <a:gd name="T9" fmla="*/ 30 h 43"/>
                <a:gd name="T10" fmla="*/ 20 w 33"/>
                <a:gd name="T11" fmla="*/ 2 h 43"/>
                <a:gd name="T12" fmla="*/ 21 w 33"/>
                <a:gd name="T13" fmla="*/ 0 h 43"/>
                <a:gd name="T14" fmla="*/ 23 w 33"/>
                <a:gd name="T15" fmla="*/ 1 h 43"/>
                <a:gd name="T16" fmla="*/ 32 w 33"/>
                <a:gd name="T17" fmla="*/ 10 h 43"/>
                <a:gd name="T18" fmla="*/ 33 w 33"/>
                <a:gd name="T19" fmla="*/ 12 h 43"/>
                <a:gd name="T20" fmla="*/ 16 w 33"/>
                <a:gd name="T21" fmla="*/ 43 h 43"/>
                <a:gd name="T22" fmla="*/ 16 w 33"/>
                <a:gd name="T23" fmla="*/ 43 h 43"/>
                <a:gd name="T24" fmla="*/ 6 w 33"/>
                <a:gd name="T25" fmla="*/ 32 h 43"/>
                <a:gd name="T26" fmla="*/ 16 w 33"/>
                <a:gd name="T27" fmla="*/ 38 h 43"/>
                <a:gd name="T28" fmla="*/ 29 w 33"/>
                <a:gd name="T29" fmla="*/ 12 h 43"/>
                <a:gd name="T30" fmla="*/ 23 w 33"/>
                <a:gd name="T31" fmla="*/ 6 h 43"/>
                <a:gd name="T32" fmla="*/ 6 w 33"/>
                <a:gd name="T3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3">
                  <a:moveTo>
                    <a:pt x="16" y="43"/>
                  </a:moveTo>
                  <a:cubicBezTo>
                    <a:pt x="15" y="43"/>
                    <a:pt x="15" y="43"/>
                    <a:pt x="15" y="42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3"/>
                    <a:pt x="0" y="33"/>
                    <a:pt x="0" y="32"/>
                  </a:cubicBezTo>
                  <a:cubicBezTo>
                    <a:pt x="0" y="31"/>
                    <a:pt x="1" y="31"/>
                    <a:pt x="1" y="30"/>
                  </a:cubicBezTo>
                  <a:cubicBezTo>
                    <a:pt x="15" y="21"/>
                    <a:pt x="20" y="2"/>
                    <a:pt x="20" y="2"/>
                  </a:cubicBezTo>
                  <a:cubicBezTo>
                    <a:pt x="20" y="1"/>
                    <a:pt x="21" y="0"/>
                    <a:pt x="21" y="0"/>
                  </a:cubicBezTo>
                  <a:cubicBezTo>
                    <a:pt x="22" y="0"/>
                    <a:pt x="23" y="0"/>
                    <a:pt x="23" y="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1"/>
                    <a:pt x="33" y="12"/>
                  </a:cubicBezTo>
                  <a:cubicBezTo>
                    <a:pt x="27" y="37"/>
                    <a:pt x="17" y="42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moveTo>
                    <a:pt x="6" y="32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8" y="37"/>
                    <a:pt x="25" y="30"/>
                    <a:pt x="29" y="12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1" y="12"/>
                    <a:pt x="16" y="24"/>
                    <a:pt x="6" y="32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1" name="Freeform 34"/>
          <p:cNvSpPr>
            <a:spLocks/>
          </p:cNvSpPr>
          <p:nvPr/>
        </p:nvSpPr>
        <p:spPr bwMode="auto">
          <a:xfrm>
            <a:off x="160009" y="3011559"/>
            <a:ext cx="969963" cy="844550"/>
          </a:xfrm>
          <a:custGeom>
            <a:avLst/>
            <a:gdLst>
              <a:gd name="T0" fmla="*/ 186 w 258"/>
              <a:gd name="T1" fmla="*/ 225 h 225"/>
              <a:gd name="T2" fmla="*/ 73 w 258"/>
              <a:gd name="T3" fmla="*/ 225 h 225"/>
              <a:gd name="T4" fmla="*/ 63 w 258"/>
              <a:gd name="T5" fmla="*/ 212 h 225"/>
              <a:gd name="T6" fmla="*/ 66 w 258"/>
              <a:gd name="T7" fmla="*/ 73 h 225"/>
              <a:gd name="T8" fmla="*/ 46 w 258"/>
              <a:gd name="T9" fmla="*/ 91 h 225"/>
              <a:gd name="T10" fmla="*/ 37 w 258"/>
              <a:gd name="T11" fmla="*/ 92 h 225"/>
              <a:gd name="T12" fmla="*/ 32 w 258"/>
              <a:gd name="T13" fmla="*/ 87 h 225"/>
              <a:gd name="T14" fmla="*/ 9 w 258"/>
              <a:gd name="T15" fmla="*/ 68 h 225"/>
              <a:gd name="T16" fmla="*/ 5 w 258"/>
              <a:gd name="T17" fmla="*/ 53 h 225"/>
              <a:gd name="T18" fmla="*/ 35 w 258"/>
              <a:gd name="T19" fmla="*/ 23 h 225"/>
              <a:gd name="T20" fmla="*/ 84 w 258"/>
              <a:gd name="T21" fmla="*/ 0 h 225"/>
              <a:gd name="T22" fmla="*/ 101 w 258"/>
              <a:gd name="T23" fmla="*/ 0 h 225"/>
              <a:gd name="T24" fmla="*/ 101 w 258"/>
              <a:gd name="T25" fmla="*/ 8 h 225"/>
              <a:gd name="T26" fmla="*/ 84 w 258"/>
              <a:gd name="T27" fmla="*/ 8 h 225"/>
              <a:gd name="T28" fmla="*/ 41 w 258"/>
              <a:gd name="T29" fmla="*/ 28 h 225"/>
              <a:gd name="T30" fmla="*/ 41 w 258"/>
              <a:gd name="T31" fmla="*/ 29 h 225"/>
              <a:gd name="T32" fmla="*/ 12 w 258"/>
              <a:gd name="T33" fmla="*/ 58 h 225"/>
              <a:gd name="T34" fmla="*/ 15 w 258"/>
              <a:gd name="T35" fmla="*/ 62 h 225"/>
              <a:gd name="T36" fmla="*/ 37 w 258"/>
              <a:gd name="T37" fmla="*/ 81 h 225"/>
              <a:gd name="T38" fmla="*/ 42 w 258"/>
              <a:gd name="T39" fmla="*/ 85 h 225"/>
              <a:gd name="T40" fmla="*/ 68 w 258"/>
              <a:gd name="T41" fmla="*/ 61 h 225"/>
              <a:gd name="T42" fmla="*/ 72 w 258"/>
              <a:gd name="T43" fmla="*/ 61 h 225"/>
              <a:gd name="T44" fmla="*/ 75 w 258"/>
              <a:gd name="T45" fmla="*/ 64 h 225"/>
              <a:gd name="T46" fmla="*/ 71 w 258"/>
              <a:gd name="T47" fmla="*/ 212 h 225"/>
              <a:gd name="T48" fmla="*/ 72 w 258"/>
              <a:gd name="T49" fmla="*/ 217 h 225"/>
              <a:gd name="T50" fmla="*/ 73 w 258"/>
              <a:gd name="T51" fmla="*/ 217 h 225"/>
              <a:gd name="T52" fmla="*/ 186 w 258"/>
              <a:gd name="T53" fmla="*/ 217 h 225"/>
              <a:gd name="T54" fmla="*/ 187 w 258"/>
              <a:gd name="T55" fmla="*/ 217 h 225"/>
              <a:gd name="T56" fmla="*/ 188 w 258"/>
              <a:gd name="T57" fmla="*/ 212 h 225"/>
              <a:gd name="T58" fmla="*/ 185 w 258"/>
              <a:gd name="T59" fmla="*/ 64 h 225"/>
              <a:gd name="T60" fmla="*/ 187 w 258"/>
              <a:gd name="T61" fmla="*/ 61 h 225"/>
              <a:gd name="T62" fmla="*/ 191 w 258"/>
              <a:gd name="T63" fmla="*/ 61 h 225"/>
              <a:gd name="T64" fmla="*/ 218 w 258"/>
              <a:gd name="T65" fmla="*/ 85 h 225"/>
              <a:gd name="T66" fmla="*/ 248 w 258"/>
              <a:gd name="T67" fmla="*/ 58 h 225"/>
              <a:gd name="T68" fmla="*/ 219 w 258"/>
              <a:gd name="T69" fmla="*/ 29 h 225"/>
              <a:gd name="T70" fmla="*/ 218 w 258"/>
              <a:gd name="T71" fmla="*/ 28 h 225"/>
              <a:gd name="T72" fmla="*/ 175 w 258"/>
              <a:gd name="T73" fmla="*/ 8 h 225"/>
              <a:gd name="T74" fmla="*/ 159 w 258"/>
              <a:gd name="T75" fmla="*/ 8 h 225"/>
              <a:gd name="T76" fmla="*/ 159 w 258"/>
              <a:gd name="T77" fmla="*/ 0 h 225"/>
              <a:gd name="T78" fmla="*/ 175 w 258"/>
              <a:gd name="T79" fmla="*/ 0 h 225"/>
              <a:gd name="T80" fmla="*/ 224 w 258"/>
              <a:gd name="T81" fmla="*/ 23 h 225"/>
              <a:gd name="T82" fmla="*/ 254 w 258"/>
              <a:gd name="T83" fmla="*/ 53 h 225"/>
              <a:gd name="T84" fmla="*/ 254 w 258"/>
              <a:gd name="T85" fmla="*/ 64 h 225"/>
              <a:gd name="T86" fmla="*/ 223 w 258"/>
              <a:gd name="T87" fmla="*/ 91 h 225"/>
              <a:gd name="T88" fmla="*/ 218 w 258"/>
              <a:gd name="T89" fmla="*/ 94 h 225"/>
              <a:gd name="T90" fmla="*/ 213 w 258"/>
              <a:gd name="T91" fmla="*/ 91 h 225"/>
              <a:gd name="T92" fmla="*/ 193 w 258"/>
              <a:gd name="T93" fmla="*/ 73 h 225"/>
              <a:gd name="T94" fmla="*/ 196 w 258"/>
              <a:gd name="T95" fmla="*/ 212 h 225"/>
              <a:gd name="T96" fmla="*/ 186 w 258"/>
              <a:gd name="T97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8" h="225">
                <a:moveTo>
                  <a:pt x="186" y="225"/>
                </a:moveTo>
                <a:cubicBezTo>
                  <a:pt x="73" y="225"/>
                  <a:pt x="73" y="225"/>
                  <a:pt x="73" y="225"/>
                </a:cubicBezTo>
                <a:cubicBezTo>
                  <a:pt x="63" y="225"/>
                  <a:pt x="63" y="216"/>
                  <a:pt x="63" y="212"/>
                </a:cubicBezTo>
                <a:cubicBezTo>
                  <a:pt x="66" y="73"/>
                  <a:pt x="66" y="73"/>
                  <a:pt x="66" y="73"/>
                </a:cubicBezTo>
                <a:cubicBezTo>
                  <a:pt x="46" y="91"/>
                  <a:pt x="46" y="91"/>
                  <a:pt x="46" y="91"/>
                </a:cubicBezTo>
                <a:cubicBezTo>
                  <a:pt x="45" y="92"/>
                  <a:pt x="42" y="95"/>
                  <a:pt x="37" y="92"/>
                </a:cubicBezTo>
                <a:cubicBezTo>
                  <a:pt x="35" y="90"/>
                  <a:pt x="33" y="89"/>
                  <a:pt x="32" y="87"/>
                </a:cubicBezTo>
                <a:cubicBezTo>
                  <a:pt x="9" y="68"/>
                  <a:pt x="9" y="68"/>
                  <a:pt x="9" y="68"/>
                </a:cubicBezTo>
                <a:cubicBezTo>
                  <a:pt x="6" y="65"/>
                  <a:pt x="0" y="58"/>
                  <a:pt x="5" y="53"/>
                </a:cubicBezTo>
                <a:cubicBezTo>
                  <a:pt x="35" y="23"/>
                  <a:pt x="35" y="23"/>
                  <a:pt x="35" y="23"/>
                </a:cubicBezTo>
                <a:cubicBezTo>
                  <a:pt x="37" y="21"/>
                  <a:pt x="55" y="0"/>
                  <a:pt x="84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1" y="8"/>
                  <a:pt x="101" y="8"/>
                  <a:pt x="101" y="8"/>
                </a:cubicBezTo>
                <a:cubicBezTo>
                  <a:pt x="84" y="8"/>
                  <a:pt x="84" y="8"/>
                  <a:pt x="84" y="8"/>
                </a:cubicBezTo>
                <a:cubicBezTo>
                  <a:pt x="58" y="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12" y="58"/>
                  <a:pt x="12" y="58"/>
                  <a:pt x="12" y="58"/>
                </a:cubicBezTo>
                <a:cubicBezTo>
                  <a:pt x="12" y="59"/>
                  <a:pt x="14" y="61"/>
                  <a:pt x="15" y="62"/>
                </a:cubicBezTo>
                <a:cubicBezTo>
                  <a:pt x="37" y="81"/>
                  <a:pt x="37" y="81"/>
                  <a:pt x="37" y="81"/>
                </a:cubicBezTo>
                <a:cubicBezTo>
                  <a:pt x="38" y="82"/>
                  <a:pt x="40" y="84"/>
                  <a:pt x="42" y="85"/>
                </a:cubicBezTo>
                <a:cubicBezTo>
                  <a:pt x="68" y="61"/>
                  <a:pt x="68" y="61"/>
                  <a:pt x="68" y="61"/>
                </a:cubicBezTo>
                <a:cubicBezTo>
                  <a:pt x="69" y="60"/>
                  <a:pt x="71" y="60"/>
                  <a:pt x="72" y="61"/>
                </a:cubicBezTo>
                <a:cubicBezTo>
                  <a:pt x="74" y="61"/>
                  <a:pt x="75" y="63"/>
                  <a:pt x="75" y="64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1" y="216"/>
                  <a:pt x="72" y="217"/>
                </a:cubicBezTo>
                <a:cubicBezTo>
                  <a:pt x="72" y="217"/>
                  <a:pt x="72" y="217"/>
                  <a:pt x="73" y="217"/>
                </a:cubicBezTo>
                <a:cubicBezTo>
                  <a:pt x="186" y="217"/>
                  <a:pt x="186" y="217"/>
                  <a:pt x="186" y="217"/>
                </a:cubicBezTo>
                <a:cubicBezTo>
                  <a:pt x="187" y="217"/>
                  <a:pt x="187" y="217"/>
                  <a:pt x="187" y="217"/>
                </a:cubicBezTo>
                <a:cubicBezTo>
                  <a:pt x="188" y="216"/>
                  <a:pt x="188" y="213"/>
                  <a:pt x="188" y="212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85" y="63"/>
                  <a:pt x="186" y="61"/>
                  <a:pt x="187" y="61"/>
                </a:cubicBezTo>
                <a:cubicBezTo>
                  <a:pt x="188" y="60"/>
                  <a:pt x="190" y="60"/>
                  <a:pt x="191" y="61"/>
                </a:cubicBezTo>
                <a:cubicBezTo>
                  <a:pt x="218" y="85"/>
                  <a:pt x="218" y="85"/>
                  <a:pt x="218" y="85"/>
                </a:cubicBezTo>
                <a:cubicBezTo>
                  <a:pt x="248" y="58"/>
                  <a:pt x="248" y="58"/>
                  <a:pt x="248" y="58"/>
                </a:cubicBezTo>
                <a:cubicBezTo>
                  <a:pt x="219" y="29"/>
                  <a:pt x="219" y="29"/>
                  <a:pt x="219" y="29"/>
                </a:cubicBezTo>
                <a:cubicBezTo>
                  <a:pt x="218" y="29"/>
                  <a:pt x="218" y="29"/>
                  <a:pt x="218" y="28"/>
                </a:cubicBezTo>
                <a:cubicBezTo>
                  <a:pt x="218" y="28"/>
                  <a:pt x="201" y="8"/>
                  <a:pt x="175" y="8"/>
                </a:cubicBezTo>
                <a:cubicBezTo>
                  <a:pt x="159" y="8"/>
                  <a:pt x="159" y="8"/>
                  <a:pt x="159" y="8"/>
                </a:cubicBezTo>
                <a:cubicBezTo>
                  <a:pt x="159" y="0"/>
                  <a:pt x="159" y="0"/>
                  <a:pt x="159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204" y="0"/>
                  <a:pt x="222" y="21"/>
                  <a:pt x="224" y="23"/>
                </a:cubicBezTo>
                <a:cubicBezTo>
                  <a:pt x="254" y="53"/>
                  <a:pt x="254" y="53"/>
                  <a:pt x="254" y="53"/>
                </a:cubicBezTo>
                <a:cubicBezTo>
                  <a:pt x="258" y="57"/>
                  <a:pt x="258" y="60"/>
                  <a:pt x="254" y="64"/>
                </a:cubicBezTo>
                <a:cubicBezTo>
                  <a:pt x="223" y="91"/>
                  <a:pt x="223" y="91"/>
                  <a:pt x="223" y="91"/>
                </a:cubicBezTo>
                <a:cubicBezTo>
                  <a:pt x="222" y="93"/>
                  <a:pt x="220" y="94"/>
                  <a:pt x="218" y="94"/>
                </a:cubicBezTo>
                <a:cubicBezTo>
                  <a:pt x="216" y="94"/>
                  <a:pt x="214" y="93"/>
                  <a:pt x="213" y="91"/>
                </a:cubicBezTo>
                <a:cubicBezTo>
                  <a:pt x="193" y="73"/>
                  <a:pt x="193" y="73"/>
                  <a:pt x="193" y="73"/>
                </a:cubicBezTo>
                <a:cubicBezTo>
                  <a:pt x="196" y="212"/>
                  <a:pt x="196" y="212"/>
                  <a:pt x="196" y="212"/>
                </a:cubicBezTo>
                <a:cubicBezTo>
                  <a:pt x="196" y="216"/>
                  <a:pt x="196" y="225"/>
                  <a:pt x="186" y="225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5"/>
          <p:cNvSpPr>
            <a:spLocks/>
          </p:cNvSpPr>
          <p:nvPr/>
        </p:nvSpPr>
        <p:spPr bwMode="auto">
          <a:xfrm>
            <a:off x="668009" y="3105221"/>
            <a:ext cx="14288" cy="165100"/>
          </a:xfrm>
          <a:custGeom>
            <a:avLst/>
            <a:gdLst>
              <a:gd name="T0" fmla="*/ 2 w 4"/>
              <a:gd name="T1" fmla="*/ 44 h 44"/>
              <a:gd name="T2" fmla="*/ 0 w 4"/>
              <a:gd name="T3" fmla="*/ 42 h 44"/>
              <a:gd name="T4" fmla="*/ 0 w 4"/>
              <a:gd name="T5" fmla="*/ 2 h 44"/>
              <a:gd name="T6" fmla="*/ 2 w 4"/>
              <a:gd name="T7" fmla="*/ 0 h 44"/>
              <a:gd name="T8" fmla="*/ 4 w 4"/>
              <a:gd name="T9" fmla="*/ 2 h 44"/>
              <a:gd name="T10" fmla="*/ 4 w 4"/>
              <a:gd name="T11" fmla="*/ 42 h 44"/>
              <a:gd name="T12" fmla="*/ 2 w 4"/>
              <a:gd name="T13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44">
                <a:moveTo>
                  <a:pt x="2" y="44"/>
                </a:moveTo>
                <a:cubicBezTo>
                  <a:pt x="1" y="44"/>
                  <a:pt x="0" y="43"/>
                  <a:pt x="0" y="4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" y="0"/>
                  <a:pt x="4" y="1"/>
                  <a:pt x="4" y="2"/>
                </a:cubicBezTo>
                <a:cubicBezTo>
                  <a:pt x="4" y="42"/>
                  <a:pt x="4" y="42"/>
                  <a:pt x="4" y="42"/>
                </a:cubicBezTo>
                <a:cubicBezTo>
                  <a:pt x="4" y="43"/>
                  <a:pt x="4" y="44"/>
                  <a:pt x="2" y="44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6"/>
          <p:cNvSpPr>
            <a:spLocks/>
          </p:cNvSpPr>
          <p:nvPr/>
        </p:nvSpPr>
        <p:spPr bwMode="auto">
          <a:xfrm>
            <a:off x="607684" y="3105221"/>
            <a:ext cx="14288" cy="165100"/>
          </a:xfrm>
          <a:custGeom>
            <a:avLst/>
            <a:gdLst>
              <a:gd name="T0" fmla="*/ 2 w 4"/>
              <a:gd name="T1" fmla="*/ 44 h 44"/>
              <a:gd name="T2" fmla="*/ 0 w 4"/>
              <a:gd name="T3" fmla="*/ 42 h 44"/>
              <a:gd name="T4" fmla="*/ 0 w 4"/>
              <a:gd name="T5" fmla="*/ 2 h 44"/>
              <a:gd name="T6" fmla="*/ 2 w 4"/>
              <a:gd name="T7" fmla="*/ 0 h 44"/>
              <a:gd name="T8" fmla="*/ 4 w 4"/>
              <a:gd name="T9" fmla="*/ 2 h 44"/>
              <a:gd name="T10" fmla="*/ 4 w 4"/>
              <a:gd name="T11" fmla="*/ 42 h 44"/>
              <a:gd name="T12" fmla="*/ 2 w 4"/>
              <a:gd name="T13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44">
                <a:moveTo>
                  <a:pt x="2" y="44"/>
                </a:moveTo>
                <a:cubicBezTo>
                  <a:pt x="1" y="44"/>
                  <a:pt x="0" y="43"/>
                  <a:pt x="0" y="4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" y="0"/>
                  <a:pt x="4" y="1"/>
                  <a:pt x="4" y="2"/>
                </a:cubicBezTo>
                <a:cubicBezTo>
                  <a:pt x="4" y="42"/>
                  <a:pt x="4" y="42"/>
                  <a:pt x="4" y="42"/>
                </a:cubicBezTo>
                <a:cubicBezTo>
                  <a:pt x="4" y="43"/>
                  <a:pt x="4" y="44"/>
                  <a:pt x="2" y="44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Oval 37"/>
          <p:cNvSpPr>
            <a:spLocks noChangeArrowheads="1"/>
          </p:cNvSpPr>
          <p:nvPr/>
        </p:nvSpPr>
        <p:spPr bwMode="auto">
          <a:xfrm>
            <a:off x="637847" y="3138559"/>
            <a:ext cx="19050" cy="19050"/>
          </a:xfrm>
          <a:prstGeom prst="ellipse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Oval 38"/>
          <p:cNvSpPr>
            <a:spLocks noChangeArrowheads="1"/>
          </p:cNvSpPr>
          <p:nvPr/>
        </p:nvSpPr>
        <p:spPr bwMode="auto">
          <a:xfrm>
            <a:off x="637847" y="3168721"/>
            <a:ext cx="19050" cy="19050"/>
          </a:xfrm>
          <a:prstGeom prst="ellipse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Oval 39"/>
          <p:cNvSpPr>
            <a:spLocks noChangeArrowheads="1"/>
          </p:cNvSpPr>
          <p:nvPr/>
        </p:nvSpPr>
        <p:spPr bwMode="auto">
          <a:xfrm>
            <a:off x="637847" y="3198884"/>
            <a:ext cx="19050" cy="19050"/>
          </a:xfrm>
          <a:prstGeom prst="ellipse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Oval 40"/>
          <p:cNvSpPr>
            <a:spLocks noChangeArrowheads="1"/>
          </p:cNvSpPr>
          <p:nvPr/>
        </p:nvSpPr>
        <p:spPr bwMode="auto">
          <a:xfrm>
            <a:off x="637847" y="3229046"/>
            <a:ext cx="19050" cy="19050"/>
          </a:xfrm>
          <a:prstGeom prst="ellipse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41"/>
          <p:cNvSpPr>
            <a:spLocks/>
          </p:cNvSpPr>
          <p:nvPr/>
        </p:nvSpPr>
        <p:spPr bwMode="auto">
          <a:xfrm>
            <a:off x="212397" y="3206821"/>
            <a:ext cx="128588" cy="115888"/>
          </a:xfrm>
          <a:custGeom>
            <a:avLst/>
            <a:gdLst>
              <a:gd name="T0" fmla="*/ 74 w 81"/>
              <a:gd name="T1" fmla="*/ 73 h 73"/>
              <a:gd name="T2" fmla="*/ 0 w 81"/>
              <a:gd name="T3" fmla="*/ 7 h 73"/>
              <a:gd name="T4" fmla="*/ 7 w 81"/>
              <a:gd name="T5" fmla="*/ 0 h 73"/>
              <a:gd name="T6" fmla="*/ 81 w 81"/>
              <a:gd name="T7" fmla="*/ 66 h 73"/>
              <a:gd name="T8" fmla="*/ 74 w 81"/>
              <a:gd name="T9" fmla="*/ 7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1" h="73">
                <a:moveTo>
                  <a:pt x="74" y="73"/>
                </a:moveTo>
                <a:lnTo>
                  <a:pt x="0" y="7"/>
                </a:lnTo>
                <a:lnTo>
                  <a:pt x="7" y="0"/>
                </a:lnTo>
                <a:lnTo>
                  <a:pt x="81" y="66"/>
                </a:lnTo>
                <a:lnTo>
                  <a:pt x="74" y="73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42"/>
          <p:cNvSpPr>
            <a:spLocks/>
          </p:cNvSpPr>
          <p:nvPr/>
        </p:nvSpPr>
        <p:spPr bwMode="auto">
          <a:xfrm>
            <a:off x="956934" y="3206821"/>
            <a:ext cx="131763" cy="119063"/>
          </a:xfrm>
          <a:custGeom>
            <a:avLst/>
            <a:gdLst>
              <a:gd name="T0" fmla="*/ 5 w 83"/>
              <a:gd name="T1" fmla="*/ 75 h 75"/>
              <a:gd name="T2" fmla="*/ 0 w 83"/>
              <a:gd name="T3" fmla="*/ 68 h 75"/>
              <a:gd name="T4" fmla="*/ 76 w 83"/>
              <a:gd name="T5" fmla="*/ 0 h 75"/>
              <a:gd name="T6" fmla="*/ 83 w 83"/>
              <a:gd name="T7" fmla="*/ 7 h 75"/>
              <a:gd name="T8" fmla="*/ 5 w 83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" h="75">
                <a:moveTo>
                  <a:pt x="5" y="75"/>
                </a:moveTo>
                <a:lnTo>
                  <a:pt x="0" y="68"/>
                </a:lnTo>
                <a:lnTo>
                  <a:pt x="76" y="0"/>
                </a:lnTo>
                <a:lnTo>
                  <a:pt x="83" y="7"/>
                </a:lnTo>
                <a:lnTo>
                  <a:pt x="5" y="75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3"/>
          <p:cNvSpPr>
            <a:spLocks/>
          </p:cNvSpPr>
          <p:nvPr/>
        </p:nvSpPr>
        <p:spPr bwMode="auto">
          <a:xfrm>
            <a:off x="585459" y="2995684"/>
            <a:ext cx="123825" cy="19050"/>
          </a:xfrm>
          <a:custGeom>
            <a:avLst/>
            <a:gdLst>
              <a:gd name="T0" fmla="*/ 17 w 33"/>
              <a:gd name="T1" fmla="*/ 5 h 5"/>
              <a:gd name="T2" fmla="*/ 0 w 33"/>
              <a:gd name="T3" fmla="*/ 4 h 5"/>
              <a:gd name="T4" fmla="*/ 0 w 33"/>
              <a:gd name="T5" fmla="*/ 0 h 5"/>
              <a:gd name="T6" fmla="*/ 33 w 33"/>
              <a:gd name="T7" fmla="*/ 0 h 5"/>
              <a:gd name="T8" fmla="*/ 33 w 33"/>
              <a:gd name="T9" fmla="*/ 4 h 5"/>
              <a:gd name="T10" fmla="*/ 17 w 33"/>
              <a:gd name="T1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" h="5">
                <a:moveTo>
                  <a:pt x="17" y="5"/>
                </a:moveTo>
                <a:cubicBezTo>
                  <a:pt x="7" y="5"/>
                  <a:pt x="0" y="4"/>
                  <a:pt x="0" y="4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7" y="2"/>
                  <a:pt x="33" y="0"/>
                </a:cubicBezTo>
                <a:cubicBezTo>
                  <a:pt x="33" y="4"/>
                  <a:pt x="33" y="4"/>
                  <a:pt x="33" y="4"/>
                </a:cubicBezTo>
                <a:cubicBezTo>
                  <a:pt x="28" y="5"/>
                  <a:pt x="22" y="5"/>
                  <a:pt x="17" y="5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4"/>
          <p:cNvSpPr>
            <a:spLocks/>
          </p:cNvSpPr>
          <p:nvPr/>
        </p:nvSpPr>
        <p:spPr bwMode="auto">
          <a:xfrm>
            <a:off x="574347" y="2968696"/>
            <a:ext cx="146050" cy="19050"/>
          </a:xfrm>
          <a:custGeom>
            <a:avLst/>
            <a:gdLst>
              <a:gd name="T0" fmla="*/ 20 w 39"/>
              <a:gd name="T1" fmla="*/ 5 h 5"/>
              <a:gd name="T2" fmla="*/ 0 w 39"/>
              <a:gd name="T3" fmla="*/ 4 h 5"/>
              <a:gd name="T4" fmla="*/ 0 w 39"/>
              <a:gd name="T5" fmla="*/ 0 h 5"/>
              <a:gd name="T6" fmla="*/ 39 w 39"/>
              <a:gd name="T7" fmla="*/ 0 h 5"/>
              <a:gd name="T8" fmla="*/ 39 w 39"/>
              <a:gd name="T9" fmla="*/ 4 h 5"/>
              <a:gd name="T10" fmla="*/ 20 w 39"/>
              <a:gd name="T1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5">
                <a:moveTo>
                  <a:pt x="20" y="5"/>
                </a:moveTo>
                <a:cubicBezTo>
                  <a:pt x="8" y="5"/>
                  <a:pt x="0" y="4"/>
                  <a:pt x="0" y="4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9" y="2"/>
                  <a:pt x="39" y="0"/>
                </a:cubicBezTo>
                <a:cubicBezTo>
                  <a:pt x="39" y="4"/>
                  <a:pt x="39" y="4"/>
                  <a:pt x="39" y="4"/>
                </a:cubicBezTo>
                <a:cubicBezTo>
                  <a:pt x="32" y="5"/>
                  <a:pt x="26" y="5"/>
                  <a:pt x="20" y="5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5"/>
          <p:cNvSpPr>
            <a:spLocks noEditPoints="1"/>
          </p:cNvSpPr>
          <p:nvPr/>
        </p:nvSpPr>
        <p:spPr bwMode="auto">
          <a:xfrm>
            <a:off x="533072" y="2968696"/>
            <a:ext cx="119063" cy="161925"/>
          </a:xfrm>
          <a:custGeom>
            <a:avLst/>
            <a:gdLst>
              <a:gd name="T0" fmla="*/ 17 w 32"/>
              <a:gd name="T1" fmla="*/ 43 h 43"/>
              <a:gd name="T2" fmla="*/ 16 w 32"/>
              <a:gd name="T3" fmla="*/ 43 h 43"/>
              <a:gd name="T4" fmla="*/ 0 w 32"/>
              <a:gd name="T5" fmla="*/ 12 h 43"/>
              <a:gd name="T6" fmla="*/ 0 w 32"/>
              <a:gd name="T7" fmla="*/ 10 h 43"/>
              <a:gd name="T8" fmla="*/ 9 w 32"/>
              <a:gd name="T9" fmla="*/ 1 h 43"/>
              <a:gd name="T10" fmla="*/ 11 w 32"/>
              <a:gd name="T11" fmla="*/ 0 h 43"/>
              <a:gd name="T12" fmla="*/ 13 w 32"/>
              <a:gd name="T13" fmla="*/ 2 h 43"/>
              <a:gd name="T14" fmla="*/ 31 w 32"/>
              <a:gd name="T15" fmla="*/ 30 h 43"/>
              <a:gd name="T16" fmla="*/ 32 w 32"/>
              <a:gd name="T17" fmla="*/ 32 h 43"/>
              <a:gd name="T18" fmla="*/ 31 w 32"/>
              <a:gd name="T19" fmla="*/ 34 h 43"/>
              <a:gd name="T20" fmla="*/ 18 w 32"/>
              <a:gd name="T21" fmla="*/ 42 h 43"/>
              <a:gd name="T22" fmla="*/ 17 w 32"/>
              <a:gd name="T23" fmla="*/ 43 h 43"/>
              <a:gd name="T24" fmla="*/ 4 w 32"/>
              <a:gd name="T25" fmla="*/ 12 h 43"/>
              <a:gd name="T26" fmla="*/ 17 w 32"/>
              <a:gd name="T27" fmla="*/ 38 h 43"/>
              <a:gd name="T28" fmla="*/ 27 w 32"/>
              <a:gd name="T29" fmla="*/ 32 h 43"/>
              <a:gd name="T30" fmla="*/ 10 w 32"/>
              <a:gd name="T31" fmla="*/ 6 h 43"/>
              <a:gd name="T32" fmla="*/ 4 w 32"/>
              <a:gd name="T33" fmla="*/ 12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" h="43">
                <a:moveTo>
                  <a:pt x="17" y="43"/>
                </a:moveTo>
                <a:cubicBezTo>
                  <a:pt x="17" y="43"/>
                  <a:pt x="16" y="43"/>
                  <a:pt x="16" y="43"/>
                </a:cubicBezTo>
                <a:cubicBezTo>
                  <a:pt x="16" y="42"/>
                  <a:pt x="5" y="37"/>
                  <a:pt x="0" y="12"/>
                </a:cubicBezTo>
                <a:cubicBezTo>
                  <a:pt x="0" y="11"/>
                  <a:pt x="0" y="10"/>
                  <a:pt x="0" y="10"/>
                </a:cubicBezTo>
                <a:cubicBezTo>
                  <a:pt x="9" y="1"/>
                  <a:pt x="9" y="1"/>
                  <a:pt x="9" y="1"/>
                </a:cubicBezTo>
                <a:cubicBezTo>
                  <a:pt x="10" y="0"/>
                  <a:pt x="10" y="0"/>
                  <a:pt x="11" y="0"/>
                </a:cubicBezTo>
                <a:cubicBezTo>
                  <a:pt x="12" y="0"/>
                  <a:pt x="12" y="1"/>
                  <a:pt x="13" y="2"/>
                </a:cubicBezTo>
                <a:cubicBezTo>
                  <a:pt x="13" y="2"/>
                  <a:pt x="17" y="21"/>
                  <a:pt x="31" y="30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3"/>
                  <a:pt x="32" y="33"/>
                  <a:pt x="31" y="34"/>
                </a:cubicBezTo>
                <a:cubicBezTo>
                  <a:pt x="18" y="42"/>
                  <a:pt x="18" y="42"/>
                  <a:pt x="18" y="42"/>
                </a:cubicBezTo>
                <a:cubicBezTo>
                  <a:pt x="18" y="43"/>
                  <a:pt x="17" y="43"/>
                  <a:pt x="17" y="43"/>
                </a:cubicBezTo>
                <a:moveTo>
                  <a:pt x="4" y="12"/>
                </a:moveTo>
                <a:cubicBezTo>
                  <a:pt x="8" y="30"/>
                  <a:pt x="14" y="36"/>
                  <a:pt x="17" y="38"/>
                </a:cubicBezTo>
                <a:cubicBezTo>
                  <a:pt x="27" y="32"/>
                  <a:pt x="27" y="32"/>
                  <a:pt x="27" y="32"/>
                </a:cubicBezTo>
                <a:cubicBezTo>
                  <a:pt x="16" y="24"/>
                  <a:pt x="12" y="12"/>
                  <a:pt x="10" y="6"/>
                </a:cubicBezTo>
                <a:lnTo>
                  <a:pt x="4" y="12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6"/>
          <p:cNvSpPr>
            <a:spLocks noEditPoints="1"/>
          </p:cNvSpPr>
          <p:nvPr/>
        </p:nvSpPr>
        <p:spPr bwMode="auto">
          <a:xfrm>
            <a:off x="637847" y="2968696"/>
            <a:ext cx="123825" cy="161925"/>
          </a:xfrm>
          <a:custGeom>
            <a:avLst/>
            <a:gdLst>
              <a:gd name="T0" fmla="*/ 16 w 33"/>
              <a:gd name="T1" fmla="*/ 43 h 43"/>
              <a:gd name="T2" fmla="*/ 15 w 33"/>
              <a:gd name="T3" fmla="*/ 42 h 43"/>
              <a:gd name="T4" fmla="*/ 1 w 33"/>
              <a:gd name="T5" fmla="*/ 34 h 43"/>
              <a:gd name="T6" fmla="*/ 0 w 33"/>
              <a:gd name="T7" fmla="*/ 32 h 43"/>
              <a:gd name="T8" fmla="*/ 1 w 33"/>
              <a:gd name="T9" fmla="*/ 30 h 43"/>
              <a:gd name="T10" fmla="*/ 20 w 33"/>
              <a:gd name="T11" fmla="*/ 2 h 43"/>
              <a:gd name="T12" fmla="*/ 21 w 33"/>
              <a:gd name="T13" fmla="*/ 0 h 43"/>
              <a:gd name="T14" fmla="*/ 23 w 33"/>
              <a:gd name="T15" fmla="*/ 1 h 43"/>
              <a:gd name="T16" fmla="*/ 32 w 33"/>
              <a:gd name="T17" fmla="*/ 10 h 43"/>
              <a:gd name="T18" fmla="*/ 33 w 33"/>
              <a:gd name="T19" fmla="*/ 12 h 43"/>
              <a:gd name="T20" fmla="*/ 17 w 33"/>
              <a:gd name="T21" fmla="*/ 43 h 43"/>
              <a:gd name="T22" fmla="*/ 16 w 33"/>
              <a:gd name="T23" fmla="*/ 43 h 43"/>
              <a:gd name="T24" fmla="*/ 6 w 33"/>
              <a:gd name="T25" fmla="*/ 32 h 43"/>
              <a:gd name="T26" fmla="*/ 16 w 33"/>
              <a:gd name="T27" fmla="*/ 38 h 43"/>
              <a:gd name="T28" fmla="*/ 29 w 33"/>
              <a:gd name="T29" fmla="*/ 12 h 43"/>
              <a:gd name="T30" fmla="*/ 23 w 33"/>
              <a:gd name="T31" fmla="*/ 6 h 43"/>
              <a:gd name="T32" fmla="*/ 6 w 33"/>
              <a:gd name="T33" fmla="*/ 32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43">
                <a:moveTo>
                  <a:pt x="16" y="43"/>
                </a:moveTo>
                <a:cubicBezTo>
                  <a:pt x="15" y="43"/>
                  <a:pt x="15" y="43"/>
                  <a:pt x="15" y="42"/>
                </a:cubicBezTo>
                <a:cubicBezTo>
                  <a:pt x="1" y="34"/>
                  <a:pt x="1" y="34"/>
                  <a:pt x="1" y="34"/>
                </a:cubicBezTo>
                <a:cubicBezTo>
                  <a:pt x="1" y="33"/>
                  <a:pt x="0" y="33"/>
                  <a:pt x="0" y="32"/>
                </a:cubicBezTo>
                <a:cubicBezTo>
                  <a:pt x="0" y="31"/>
                  <a:pt x="1" y="31"/>
                  <a:pt x="1" y="30"/>
                </a:cubicBezTo>
                <a:cubicBezTo>
                  <a:pt x="16" y="21"/>
                  <a:pt x="20" y="2"/>
                  <a:pt x="20" y="2"/>
                </a:cubicBezTo>
                <a:cubicBezTo>
                  <a:pt x="20" y="1"/>
                  <a:pt x="21" y="0"/>
                  <a:pt x="21" y="0"/>
                </a:cubicBezTo>
                <a:cubicBezTo>
                  <a:pt x="22" y="0"/>
                  <a:pt x="23" y="0"/>
                  <a:pt x="23" y="1"/>
                </a:cubicBezTo>
                <a:cubicBezTo>
                  <a:pt x="32" y="10"/>
                  <a:pt x="32" y="10"/>
                  <a:pt x="32" y="10"/>
                </a:cubicBezTo>
                <a:cubicBezTo>
                  <a:pt x="33" y="10"/>
                  <a:pt x="33" y="11"/>
                  <a:pt x="33" y="12"/>
                </a:cubicBezTo>
                <a:cubicBezTo>
                  <a:pt x="28" y="37"/>
                  <a:pt x="17" y="42"/>
                  <a:pt x="17" y="43"/>
                </a:cubicBezTo>
                <a:cubicBezTo>
                  <a:pt x="16" y="43"/>
                  <a:pt x="16" y="43"/>
                  <a:pt x="16" y="43"/>
                </a:cubicBezTo>
                <a:moveTo>
                  <a:pt x="6" y="32"/>
                </a:moveTo>
                <a:cubicBezTo>
                  <a:pt x="16" y="38"/>
                  <a:pt x="16" y="38"/>
                  <a:pt x="16" y="38"/>
                </a:cubicBezTo>
                <a:cubicBezTo>
                  <a:pt x="18" y="36"/>
                  <a:pt x="25" y="30"/>
                  <a:pt x="29" y="12"/>
                </a:cubicBezTo>
                <a:cubicBezTo>
                  <a:pt x="23" y="6"/>
                  <a:pt x="23" y="6"/>
                  <a:pt x="23" y="6"/>
                </a:cubicBezTo>
                <a:cubicBezTo>
                  <a:pt x="21" y="12"/>
                  <a:pt x="16" y="24"/>
                  <a:pt x="6" y="32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2" name="组合 221"/>
          <p:cNvGrpSpPr/>
          <p:nvPr/>
        </p:nvGrpSpPr>
        <p:grpSpPr>
          <a:xfrm>
            <a:off x="1464144" y="145463"/>
            <a:ext cx="593725" cy="925513"/>
            <a:chOff x="1102151" y="5497584"/>
            <a:chExt cx="593725" cy="925513"/>
          </a:xfrm>
        </p:grpSpPr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1102151" y="5497584"/>
              <a:ext cx="593725" cy="925513"/>
            </a:xfrm>
            <a:custGeom>
              <a:avLst/>
              <a:gdLst>
                <a:gd name="T0" fmla="*/ 126 w 158"/>
                <a:gd name="T1" fmla="*/ 246 h 246"/>
                <a:gd name="T2" fmla="*/ 94 w 158"/>
                <a:gd name="T3" fmla="*/ 243 h 246"/>
                <a:gd name="T4" fmla="*/ 78 w 158"/>
                <a:gd name="T5" fmla="*/ 115 h 246"/>
                <a:gd name="T6" fmla="*/ 65 w 158"/>
                <a:gd name="T7" fmla="*/ 242 h 246"/>
                <a:gd name="T8" fmla="*/ 31 w 158"/>
                <a:gd name="T9" fmla="*/ 246 h 246"/>
                <a:gd name="T10" fmla="*/ 1 w 158"/>
                <a:gd name="T11" fmla="*/ 242 h 246"/>
                <a:gd name="T12" fmla="*/ 1 w 158"/>
                <a:gd name="T13" fmla="*/ 130 h 246"/>
                <a:gd name="T14" fmla="*/ 6 w 158"/>
                <a:gd name="T15" fmla="*/ 7 h 246"/>
                <a:gd name="T16" fmla="*/ 9 w 158"/>
                <a:gd name="T17" fmla="*/ 3 h 246"/>
                <a:gd name="T18" fmla="*/ 59 w 158"/>
                <a:gd name="T19" fmla="*/ 0 h 246"/>
                <a:gd name="T20" fmla="*/ 79 w 158"/>
                <a:gd name="T21" fmla="*/ 0 h 246"/>
                <a:gd name="T22" fmla="*/ 99 w 158"/>
                <a:gd name="T23" fmla="*/ 0 h 246"/>
                <a:gd name="T24" fmla="*/ 150 w 158"/>
                <a:gd name="T25" fmla="*/ 4 h 246"/>
                <a:gd name="T26" fmla="*/ 156 w 158"/>
                <a:gd name="T27" fmla="*/ 124 h 246"/>
                <a:gd name="T28" fmla="*/ 157 w 158"/>
                <a:gd name="T29" fmla="*/ 241 h 246"/>
                <a:gd name="T30" fmla="*/ 126 w 158"/>
                <a:gd name="T31" fmla="*/ 246 h 246"/>
                <a:gd name="T32" fmla="*/ 100 w 158"/>
                <a:gd name="T33" fmla="*/ 237 h 246"/>
                <a:gd name="T34" fmla="*/ 126 w 158"/>
                <a:gd name="T35" fmla="*/ 238 h 246"/>
                <a:gd name="T36" fmla="*/ 150 w 158"/>
                <a:gd name="T37" fmla="*/ 237 h 246"/>
                <a:gd name="T38" fmla="*/ 144 w 158"/>
                <a:gd name="T39" fmla="*/ 10 h 246"/>
                <a:gd name="T40" fmla="*/ 99 w 158"/>
                <a:gd name="T41" fmla="*/ 8 h 246"/>
                <a:gd name="T42" fmla="*/ 79 w 158"/>
                <a:gd name="T43" fmla="*/ 8 h 246"/>
                <a:gd name="T44" fmla="*/ 59 w 158"/>
                <a:gd name="T45" fmla="*/ 8 h 246"/>
                <a:gd name="T46" fmla="*/ 13 w 158"/>
                <a:gd name="T47" fmla="*/ 10 h 246"/>
                <a:gd name="T48" fmla="*/ 8 w 158"/>
                <a:gd name="T49" fmla="*/ 237 h 246"/>
                <a:gd name="T50" fmla="*/ 31 w 158"/>
                <a:gd name="T51" fmla="*/ 238 h 246"/>
                <a:gd name="T52" fmla="*/ 58 w 158"/>
                <a:gd name="T53" fmla="*/ 237 h 246"/>
                <a:gd name="T54" fmla="*/ 74 w 158"/>
                <a:gd name="T55" fmla="*/ 75 h 246"/>
                <a:gd name="T56" fmla="*/ 78 w 158"/>
                <a:gd name="T57" fmla="*/ 71 h 246"/>
                <a:gd name="T58" fmla="*/ 78 w 158"/>
                <a:gd name="T59" fmla="*/ 71 h 246"/>
                <a:gd name="T60" fmla="*/ 82 w 158"/>
                <a:gd name="T61" fmla="*/ 75 h 246"/>
                <a:gd name="T62" fmla="*/ 100 w 158"/>
                <a:gd name="T63" fmla="*/ 237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8" h="246">
                  <a:moveTo>
                    <a:pt x="126" y="246"/>
                  </a:moveTo>
                  <a:cubicBezTo>
                    <a:pt x="96" y="246"/>
                    <a:pt x="95" y="245"/>
                    <a:pt x="94" y="243"/>
                  </a:cubicBezTo>
                  <a:cubicBezTo>
                    <a:pt x="93" y="242"/>
                    <a:pt x="91" y="241"/>
                    <a:pt x="78" y="115"/>
                  </a:cubicBezTo>
                  <a:cubicBezTo>
                    <a:pt x="66" y="240"/>
                    <a:pt x="65" y="241"/>
                    <a:pt x="65" y="242"/>
                  </a:cubicBezTo>
                  <a:cubicBezTo>
                    <a:pt x="64" y="245"/>
                    <a:pt x="64" y="246"/>
                    <a:pt x="31" y="246"/>
                  </a:cubicBezTo>
                  <a:cubicBezTo>
                    <a:pt x="3" y="246"/>
                    <a:pt x="2" y="245"/>
                    <a:pt x="1" y="242"/>
                  </a:cubicBezTo>
                  <a:cubicBezTo>
                    <a:pt x="0" y="239"/>
                    <a:pt x="1" y="131"/>
                    <a:pt x="1" y="130"/>
                  </a:cubicBezTo>
                  <a:cubicBezTo>
                    <a:pt x="2" y="56"/>
                    <a:pt x="4" y="14"/>
                    <a:pt x="6" y="7"/>
                  </a:cubicBezTo>
                  <a:cubicBezTo>
                    <a:pt x="6" y="6"/>
                    <a:pt x="7" y="4"/>
                    <a:pt x="9" y="3"/>
                  </a:cubicBezTo>
                  <a:cubicBezTo>
                    <a:pt x="13" y="1"/>
                    <a:pt x="27" y="0"/>
                    <a:pt x="5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38" y="0"/>
                    <a:pt x="147" y="2"/>
                    <a:pt x="150" y="4"/>
                  </a:cubicBezTo>
                  <a:cubicBezTo>
                    <a:pt x="152" y="5"/>
                    <a:pt x="154" y="7"/>
                    <a:pt x="156" y="124"/>
                  </a:cubicBezTo>
                  <a:cubicBezTo>
                    <a:pt x="157" y="172"/>
                    <a:pt x="158" y="240"/>
                    <a:pt x="157" y="241"/>
                  </a:cubicBezTo>
                  <a:cubicBezTo>
                    <a:pt x="157" y="245"/>
                    <a:pt x="157" y="246"/>
                    <a:pt x="126" y="246"/>
                  </a:cubicBezTo>
                  <a:moveTo>
                    <a:pt x="100" y="237"/>
                  </a:moveTo>
                  <a:cubicBezTo>
                    <a:pt x="104" y="238"/>
                    <a:pt x="114" y="238"/>
                    <a:pt x="126" y="238"/>
                  </a:cubicBezTo>
                  <a:cubicBezTo>
                    <a:pt x="137" y="238"/>
                    <a:pt x="146" y="238"/>
                    <a:pt x="150" y="237"/>
                  </a:cubicBezTo>
                  <a:cubicBezTo>
                    <a:pt x="150" y="211"/>
                    <a:pt x="148" y="29"/>
                    <a:pt x="144" y="10"/>
                  </a:cubicBezTo>
                  <a:cubicBezTo>
                    <a:pt x="140" y="9"/>
                    <a:pt x="125" y="8"/>
                    <a:pt x="9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34" y="8"/>
                    <a:pt x="18" y="9"/>
                    <a:pt x="13" y="10"/>
                  </a:cubicBezTo>
                  <a:cubicBezTo>
                    <a:pt x="9" y="28"/>
                    <a:pt x="8" y="210"/>
                    <a:pt x="8" y="237"/>
                  </a:cubicBezTo>
                  <a:cubicBezTo>
                    <a:pt x="12" y="237"/>
                    <a:pt x="19" y="238"/>
                    <a:pt x="31" y="238"/>
                  </a:cubicBezTo>
                  <a:cubicBezTo>
                    <a:pt x="44" y="238"/>
                    <a:pt x="53" y="237"/>
                    <a:pt x="58" y="237"/>
                  </a:cubicBezTo>
                  <a:cubicBezTo>
                    <a:pt x="60" y="220"/>
                    <a:pt x="69" y="126"/>
                    <a:pt x="74" y="75"/>
                  </a:cubicBezTo>
                  <a:cubicBezTo>
                    <a:pt x="74" y="73"/>
                    <a:pt x="76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80" y="71"/>
                    <a:pt x="82" y="73"/>
                    <a:pt x="82" y="75"/>
                  </a:cubicBezTo>
                  <a:cubicBezTo>
                    <a:pt x="88" y="134"/>
                    <a:pt x="98" y="222"/>
                    <a:pt x="100" y="237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8"/>
            <p:cNvSpPr>
              <a:spLocks/>
            </p:cNvSpPr>
            <p:nvPr/>
          </p:nvSpPr>
          <p:spPr bwMode="auto">
            <a:xfrm>
              <a:off x="1113264" y="5565846"/>
              <a:ext cx="173038" cy="120650"/>
            </a:xfrm>
            <a:custGeom>
              <a:avLst/>
              <a:gdLst>
                <a:gd name="T0" fmla="*/ 8 w 46"/>
                <a:gd name="T1" fmla="*/ 30 h 32"/>
                <a:gd name="T2" fmla="*/ 2 w 46"/>
                <a:gd name="T3" fmla="*/ 29 h 32"/>
                <a:gd name="T4" fmla="*/ 1 w 46"/>
                <a:gd name="T5" fmla="*/ 26 h 32"/>
                <a:gd name="T6" fmla="*/ 3 w 46"/>
                <a:gd name="T7" fmla="*/ 25 h 32"/>
                <a:gd name="T8" fmla="*/ 42 w 46"/>
                <a:gd name="T9" fmla="*/ 1 h 32"/>
                <a:gd name="T10" fmla="*/ 45 w 46"/>
                <a:gd name="T11" fmla="*/ 1 h 32"/>
                <a:gd name="T12" fmla="*/ 46 w 46"/>
                <a:gd name="T13" fmla="*/ 4 h 32"/>
                <a:gd name="T14" fmla="*/ 8 w 46"/>
                <a:gd name="T15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2">
                  <a:moveTo>
                    <a:pt x="8" y="30"/>
                  </a:moveTo>
                  <a:cubicBezTo>
                    <a:pt x="6" y="30"/>
                    <a:pt x="4" y="30"/>
                    <a:pt x="2" y="29"/>
                  </a:cubicBezTo>
                  <a:cubicBezTo>
                    <a:pt x="1" y="29"/>
                    <a:pt x="0" y="27"/>
                    <a:pt x="1" y="26"/>
                  </a:cubicBezTo>
                  <a:cubicBezTo>
                    <a:pt x="1" y="25"/>
                    <a:pt x="2" y="25"/>
                    <a:pt x="3" y="25"/>
                  </a:cubicBezTo>
                  <a:cubicBezTo>
                    <a:pt x="19" y="32"/>
                    <a:pt x="42" y="1"/>
                    <a:pt x="42" y="1"/>
                  </a:cubicBezTo>
                  <a:cubicBezTo>
                    <a:pt x="43" y="0"/>
                    <a:pt x="44" y="0"/>
                    <a:pt x="45" y="1"/>
                  </a:cubicBezTo>
                  <a:cubicBezTo>
                    <a:pt x="46" y="1"/>
                    <a:pt x="46" y="3"/>
                    <a:pt x="46" y="4"/>
                  </a:cubicBezTo>
                  <a:cubicBezTo>
                    <a:pt x="45" y="5"/>
                    <a:pt x="25" y="30"/>
                    <a:pt x="8" y="30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9"/>
            <p:cNvSpPr>
              <a:spLocks/>
            </p:cNvSpPr>
            <p:nvPr/>
          </p:nvSpPr>
          <p:spPr bwMode="auto">
            <a:xfrm>
              <a:off x="1505376" y="5565846"/>
              <a:ext cx="171450" cy="120650"/>
            </a:xfrm>
            <a:custGeom>
              <a:avLst/>
              <a:gdLst>
                <a:gd name="T0" fmla="*/ 38 w 46"/>
                <a:gd name="T1" fmla="*/ 30 h 32"/>
                <a:gd name="T2" fmla="*/ 1 w 46"/>
                <a:gd name="T3" fmla="*/ 4 h 32"/>
                <a:gd name="T4" fmla="*/ 1 w 46"/>
                <a:gd name="T5" fmla="*/ 1 h 32"/>
                <a:gd name="T6" fmla="*/ 4 w 46"/>
                <a:gd name="T7" fmla="*/ 1 h 32"/>
                <a:gd name="T8" fmla="*/ 43 w 46"/>
                <a:gd name="T9" fmla="*/ 25 h 32"/>
                <a:gd name="T10" fmla="*/ 46 w 46"/>
                <a:gd name="T11" fmla="*/ 26 h 32"/>
                <a:gd name="T12" fmla="*/ 45 w 46"/>
                <a:gd name="T13" fmla="*/ 29 h 32"/>
                <a:gd name="T14" fmla="*/ 38 w 46"/>
                <a:gd name="T15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32">
                  <a:moveTo>
                    <a:pt x="38" y="30"/>
                  </a:moveTo>
                  <a:cubicBezTo>
                    <a:pt x="21" y="30"/>
                    <a:pt x="2" y="5"/>
                    <a:pt x="1" y="4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28" y="32"/>
                    <a:pt x="43" y="25"/>
                  </a:cubicBezTo>
                  <a:cubicBezTo>
                    <a:pt x="44" y="25"/>
                    <a:pt x="45" y="25"/>
                    <a:pt x="46" y="26"/>
                  </a:cubicBezTo>
                  <a:cubicBezTo>
                    <a:pt x="46" y="27"/>
                    <a:pt x="46" y="29"/>
                    <a:pt x="45" y="29"/>
                  </a:cubicBezTo>
                  <a:cubicBezTo>
                    <a:pt x="43" y="30"/>
                    <a:pt x="40" y="30"/>
                    <a:pt x="38" y="30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50"/>
            <p:cNvSpPr>
              <a:spLocks/>
            </p:cNvSpPr>
            <p:nvPr/>
          </p:nvSpPr>
          <p:spPr bwMode="auto">
            <a:xfrm>
              <a:off x="1379964" y="5513459"/>
              <a:ext cx="19050" cy="266700"/>
            </a:xfrm>
            <a:custGeom>
              <a:avLst/>
              <a:gdLst>
                <a:gd name="T0" fmla="*/ 3 w 12"/>
                <a:gd name="T1" fmla="*/ 168 h 168"/>
                <a:gd name="T2" fmla="*/ 0 w 12"/>
                <a:gd name="T3" fmla="*/ 0 h 168"/>
                <a:gd name="T4" fmla="*/ 10 w 12"/>
                <a:gd name="T5" fmla="*/ 0 h 168"/>
                <a:gd name="T6" fmla="*/ 12 w 12"/>
                <a:gd name="T7" fmla="*/ 168 h 168"/>
                <a:gd name="T8" fmla="*/ 3 w 12"/>
                <a:gd name="T9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8">
                  <a:moveTo>
                    <a:pt x="3" y="168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2" y="168"/>
                  </a:lnTo>
                  <a:lnTo>
                    <a:pt x="3" y="168"/>
                  </a:lnTo>
                  <a:close/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Oval 51"/>
            <p:cNvSpPr>
              <a:spLocks noChangeArrowheads="1"/>
            </p:cNvSpPr>
            <p:nvPr/>
          </p:nvSpPr>
          <p:spPr bwMode="auto">
            <a:xfrm>
              <a:off x="1406951" y="5532509"/>
              <a:ext cx="22225" cy="25400"/>
            </a:xfrm>
            <a:prstGeom prst="ellipse">
              <a:avLst/>
            </a:pr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Rectangle 52"/>
            <p:cNvSpPr>
              <a:spLocks noChangeArrowheads="1"/>
            </p:cNvSpPr>
            <p:nvPr/>
          </p:nvSpPr>
          <p:spPr bwMode="auto">
            <a:xfrm>
              <a:off x="1132314" y="5561084"/>
              <a:ext cx="527050" cy="15875"/>
            </a:xfrm>
            <a:prstGeom prst="rect">
              <a:avLst/>
            </a:pr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3"/>
            <p:cNvSpPr>
              <a:spLocks/>
            </p:cNvSpPr>
            <p:nvPr/>
          </p:nvSpPr>
          <p:spPr bwMode="auto">
            <a:xfrm>
              <a:off x="1222801" y="5516634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4"/>
            <p:cNvSpPr>
              <a:spLocks/>
            </p:cNvSpPr>
            <p:nvPr/>
          </p:nvSpPr>
          <p:spPr bwMode="auto">
            <a:xfrm>
              <a:off x="1546651" y="5516634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2" name="Freeform 55"/>
          <p:cNvSpPr>
            <a:spLocks/>
          </p:cNvSpPr>
          <p:nvPr/>
        </p:nvSpPr>
        <p:spPr bwMode="auto">
          <a:xfrm>
            <a:off x="1547146" y="4268702"/>
            <a:ext cx="247650" cy="665163"/>
          </a:xfrm>
          <a:custGeom>
            <a:avLst/>
            <a:gdLst>
              <a:gd name="T0" fmla="*/ 45 w 66"/>
              <a:gd name="T1" fmla="*/ 177 h 177"/>
              <a:gd name="T2" fmla="*/ 44 w 66"/>
              <a:gd name="T3" fmla="*/ 177 h 177"/>
              <a:gd name="T4" fmla="*/ 9 w 66"/>
              <a:gd name="T5" fmla="*/ 169 h 177"/>
              <a:gd name="T6" fmla="*/ 9 w 66"/>
              <a:gd name="T7" fmla="*/ 169 h 177"/>
              <a:gd name="T8" fmla="*/ 0 w 66"/>
              <a:gd name="T9" fmla="*/ 150 h 177"/>
              <a:gd name="T10" fmla="*/ 2 w 66"/>
              <a:gd name="T11" fmla="*/ 4 h 177"/>
              <a:gd name="T12" fmla="*/ 6 w 66"/>
              <a:gd name="T13" fmla="*/ 0 h 177"/>
              <a:gd name="T14" fmla="*/ 6 w 66"/>
              <a:gd name="T15" fmla="*/ 0 h 177"/>
              <a:gd name="T16" fmla="*/ 10 w 66"/>
              <a:gd name="T17" fmla="*/ 4 h 177"/>
              <a:gd name="T18" fmla="*/ 8 w 66"/>
              <a:gd name="T19" fmla="*/ 150 h 177"/>
              <a:gd name="T20" fmla="*/ 11 w 66"/>
              <a:gd name="T21" fmla="*/ 161 h 177"/>
              <a:gd name="T22" fmla="*/ 42 w 66"/>
              <a:gd name="T23" fmla="*/ 168 h 177"/>
              <a:gd name="T24" fmla="*/ 57 w 66"/>
              <a:gd name="T25" fmla="*/ 104 h 177"/>
              <a:gd name="T26" fmla="*/ 62 w 66"/>
              <a:gd name="T27" fmla="*/ 101 h 177"/>
              <a:gd name="T28" fmla="*/ 65 w 66"/>
              <a:gd name="T29" fmla="*/ 105 h 177"/>
              <a:gd name="T30" fmla="*/ 49 w 66"/>
              <a:gd name="T31" fmla="*/ 174 h 177"/>
              <a:gd name="T32" fmla="*/ 45 w 66"/>
              <a:gd name="T33" fmla="*/ 17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6" h="177">
                <a:moveTo>
                  <a:pt x="45" y="177"/>
                </a:moveTo>
                <a:cubicBezTo>
                  <a:pt x="44" y="177"/>
                  <a:pt x="44" y="177"/>
                  <a:pt x="44" y="177"/>
                </a:cubicBezTo>
                <a:cubicBezTo>
                  <a:pt x="9" y="169"/>
                  <a:pt x="9" y="169"/>
                  <a:pt x="9" y="169"/>
                </a:cubicBezTo>
                <a:cubicBezTo>
                  <a:pt x="9" y="169"/>
                  <a:pt x="9" y="169"/>
                  <a:pt x="9" y="169"/>
                </a:cubicBezTo>
                <a:cubicBezTo>
                  <a:pt x="0" y="166"/>
                  <a:pt x="0" y="154"/>
                  <a:pt x="0" y="150"/>
                </a:cubicBezTo>
                <a:cubicBezTo>
                  <a:pt x="2" y="4"/>
                  <a:pt x="2" y="4"/>
                  <a:pt x="2" y="4"/>
                </a:cubicBezTo>
                <a:cubicBezTo>
                  <a:pt x="2" y="2"/>
                  <a:pt x="4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8" y="0"/>
                  <a:pt x="10" y="2"/>
                  <a:pt x="10" y="4"/>
                </a:cubicBezTo>
                <a:cubicBezTo>
                  <a:pt x="8" y="150"/>
                  <a:pt x="8" y="150"/>
                  <a:pt x="8" y="150"/>
                </a:cubicBezTo>
                <a:cubicBezTo>
                  <a:pt x="8" y="157"/>
                  <a:pt x="9" y="160"/>
                  <a:pt x="11" y="161"/>
                </a:cubicBezTo>
                <a:cubicBezTo>
                  <a:pt x="42" y="168"/>
                  <a:pt x="42" y="168"/>
                  <a:pt x="42" y="168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58" y="101"/>
                  <a:pt x="60" y="100"/>
                  <a:pt x="62" y="101"/>
                </a:cubicBezTo>
                <a:cubicBezTo>
                  <a:pt x="64" y="101"/>
                  <a:pt x="66" y="103"/>
                  <a:pt x="65" y="105"/>
                </a:cubicBezTo>
                <a:cubicBezTo>
                  <a:pt x="49" y="174"/>
                  <a:pt x="49" y="174"/>
                  <a:pt x="49" y="174"/>
                </a:cubicBezTo>
                <a:cubicBezTo>
                  <a:pt x="48" y="176"/>
                  <a:pt x="47" y="177"/>
                  <a:pt x="45" y="177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6"/>
          <p:cNvSpPr>
            <a:spLocks/>
          </p:cNvSpPr>
          <p:nvPr/>
        </p:nvSpPr>
        <p:spPr bwMode="auto">
          <a:xfrm>
            <a:off x="1761459" y="4268702"/>
            <a:ext cx="247650" cy="668338"/>
          </a:xfrm>
          <a:custGeom>
            <a:avLst/>
            <a:gdLst>
              <a:gd name="T0" fmla="*/ 21 w 66"/>
              <a:gd name="T1" fmla="*/ 178 h 178"/>
              <a:gd name="T2" fmla="*/ 19 w 66"/>
              <a:gd name="T3" fmla="*/ 177 h 178"/>
              <a:gd name="T4" fmla="*/ 17 w 66"/>
              <a:gd name="T5" fmla="*/ 175 h 178"/>
              <a:gd name="T6" fmla="*/ 0 w 66"/>
              <a:gd name="T7" fmla="*/ 105 h 178"/>
              <a:gd name="T8" fmla="*/ 3 w 66"/>
              <a:gd name="T9" fmla="*/ 101 h 178"/>
              <a:gd name="T10" fmla="*/ 8 w 66"/>
              <a:gd name="T11" fmla="*/ 104 h 178"/>
              <a:gd name="T12" fmla="*/ 24 w 66"/>
              <a:gd name="T13" fmla="*/ 169 h 178"/>
              <a:gd name="T14" fmla="*/ 54 w 66"/>
              <a:gd name="T15" fmla="*/ 159 h 178"/>
              <a:gd name="T16" fmla="*/ 58 w 66"/>
              <a:gd name="T17" fmla="*/ 151 h 178"/>
              <a:gd name="T18" fmla="*/ 56 w 66"/>
              <a:gd name="T19" fmla="*/ 4 h 178"/>
              <a:gd name="T20" fmla="*/ 60 w 66"/>
              <a:gd name="T21" fmla="*/ 0 h 178"/>
              <a:gd name="T22" fmla="*/ 60 w 66"/>
              <a:gd name="T23" fmla="*/ 0 h 178"/>
              <a:gd name="T24" fmla="*/ 64 w 66"/>
              <a:gd name="T25" fmla="*/ 4 h 178"/>
              <a:gd name="T26" fmla="*/ 66 w 66"/>
              <a:gd name="T27" fmla="*/ 151 h 178"/>
              <a:gd name="T28" fmla="*/ 57 w 66"/>
              <a:gd name="T29" fmla="*/ 166 h 178"/>
              <a:gd name="T30" fmla="*/ 22 w 66"/>
              <a:gd name="T31" fmla="*/ 178 h 178"/>
              <a:gd name="T32" fmla="*/ 21 w 66"/>
              <a:gd name="T33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6" h="178">
                <a:moveTo>
                  <a:pt x="21" y="178"/>
                </a:moveTo>
                <a:cubicBezTo>
                  <a:pt x="20" y="178"/>
                  <a:pt x="19" y="178"/>
                  <a:pt x="19" y="177"/>
                </a:cubicBezTo>
                <a:cubicBezTo>
                  <a:pt x="18" y="177"/>
                  <a:pt x="17" y="176"/>
                  <a:pt x="17" y="175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03"/>
                  <a:pt x="1" y="101"/>
                  <a:pt x="3" y="101"/>
                </a:cubicBezTo>
                <a:cubicBezTo>
                  <a:pt x="6" y="100"/>
                  <a:pt x="8" y="101"/>
                  <a:pt x="8" y="104"/>
                </a:cubicBezTo>
                <a:cubicBezTo>
                  <a:pt x="24" y="169"/>
                  <a:pt x="24" y="169"/>
                  <a:pt x="24" y="169"/>
                </a:cubicBezTo>
                <a:cubicBezTo>
                  <a:pt x="54" y="159"/>
                  <a:pt x="54" y="159"/>
                  <a:pt x="54" y="159"/>
                </a:cubicBezTo>
                <a:cubicBezTo>
                  <a:pt x="57" y="157"/>
                  <a:pt x="58" y="156"/>
                  <a:pt x="58" y="151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2"/>
                  <a:pt x="58" y="0"/>
                  <a:pt x="6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2" y="0"/>
                  <a:pt x="64" y="2"/>
                  <a:pt x="64" y="4"/>
                </a:cubicBezTo>
                <a:cubicBezTo>
                  <a:pt x="66" y="151"/>
                  <a:pt x="66" y="151"/>
                  <a:pt x="66" y="151"/>
                </a:cubicBezTo>
                <a:cubicBezTo>
                  <a:pt x="66" y="157"/>
                  <a:pt x="65" y="163"/>
                  <a:pt x="57" y="166"/>
                </a:cubicBezTo>
                <a:cubicBezTo>
                  <a:pt x="22" y="178"/>
                  <a:pt x="22" y="178"/>
                  <a:pt x="22" y="178"/>
                </a:cubicBezTo>
                <a:cubicBezTo>
                  <a:pt x="21" y="178"/>
                  <a:pt x="21" y="178"/>
                  <a:pt x="21" y="178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7"/>
          <p:cNvSpPr>
            <a:spLocks/>
          </p:cNvSpPr>
          <p:nvPr/>
        </p:nvSpPr>
        <p:spPr bwMode="auto">
          <a:xfrm>
            <a:off x="1316959" y="4043277"/>
            <a:ext cx="920750" cy="739775"/>
          </a:xfrm>
          <a:custGeom>
            <a:avLst/>
            <a:gdLst>
              <a:gd name="T0" fmla="*/ 207 w 245"/>
              <a:gd name="T1" fmla="*/ 196 h 197"/>
              <a:gd name="T2" fmla="*/ 197 w 245"/>
              <a:gd name="T3" fmla="*/ 185 h 197"/>
              <a:gd name="T4" fmla="*/ 174 w 245"/>
              <a:gd name="T5" fmla="*/ 65 h 197"/>
              <a:gd name="T6" fmla="*/ 177 w 245"/>
              <a:gd name="T7" fmla="*/ 60 h 197"/>
              <a:gd name="T8" fmla="*/ 182 w 245"/>
              <a:gd name="T9" fmla="*/ 63 h 197"/>
              <a:gd name="T10" fmla="*/ 205 w 245"/>
              <a:gd name="T11" fmla="*/ 184 h 197"/>
              <a:gd name="T12" fmla="*/ 208 w 245"/>
              <a:gd name="T13" fmla="*/ 187 h 197"/>
              <a:gd name="T14" fmla="*/ 235 w 245"/>
              <a:gd name="T15" fmla="*/ 183 h 197"/>
              <a:gd name="T16" fmla="*/ 236 w 245"/>
              <a:gd name="T17" fmla="*/ 183 h 197"/>
              <a:gd name="T18" fmla="*/ 236 w 245"/>
              <a:gd name="T19" fmla="*/ 180 h 197"/>
              <a:gd name="T20" fmla="*/ 209 w 245"/>
              <a:gd name="T21" fmla="*/ 22 h 197"/>
              <a:gd name="T22" fmla="*/ 173 w 245"/>
              <a:gd name="T23" fmla="*/ 11 h 197"/>
              <a:gd name="T24" fmla="*/ 151 w 245"/>
              <a:gd name="T25" fmla="*/ 9 h 197"/>
              <a:gd name="T26" fmla="*/ 126 w 245"/>
              <a:gd name="T27" fmla="*/ 114 h 197"/>
              <a:gd name="T28" fmla="*/ 122 w 245"/>
              <a:gd name="T29" fmla="*/ 117 h 197"/>
              <a:gd name="T30" fmla="*/ 118 w 245"/>
              <a:gd name="T31" fmla="*/ 114 h 197"/>
              <a:gd name="T32" fmla="*/ 94 w 245"/>
              <a:gd name="T33" fmla="*/ 9 h 197"/>
              <a:gd name="T34" fmla="*/ 71 w 245"/>
              <a:gd name="T35" fmla="*/ 11 h 197"/>
              <a:gd name="T36" fmla="*/ 36 w 245"/>
              <a:gd name="T37" fmla="*/ 22 h 197"/>
              <a:gd name="T38" fmla="*/ 9 w 245"/>
              <a:gd name="T39" fmla="*/ 180 h 197"/>
              <a:gd name="T40" fmla="*/ 8 w 245"/>
              <a:gd name="T41" fmla="*/ 183 h 197"/>
              <a:gd name="T42" fmla="*/ 10 w 245"/>
              <a:gd name="T43" fmla="*/ 183 h 197"/>
              <a:gd name="T44" fmla="*/ 36 w 245"/>
              <a:gd name="T45" fmla="*/ 187 h 197"/>
              <a:gd name="T46" fmla="*/ 40 w 245"/>
              <a:gd name="T47" fmla="*/ 183 h 197"/>
              <a:gd name="T48" fmla="*/ 63 w 245"/>
              <a:gd name="T49" fmla="*/ 63 h 197"/>
              <a:gd name="T50" fmla="*/ 68 w 245"/>
              <a:gd name="T51" fmla="*/ 60 h 197"/>
              <a:gd name="T52" fmla="*/ 71 w 245"/>
              <a:gd name="T53" fmla="*/ 65 h 197"/>
              <a:gd name="T54" fmla="*/ 47 w 245"/>
              <a:gd name="T55" fmla="*/ 185 h 197"/>
              <a:gd name="T56" fmla="*/ 34 w 245"/>
              <a:gd name="T57" fmla="*/ 195 h 197"/>
              <a:gd name="T58" fmla="*/ 8 w 245"/>
              <a:gd name="T59" fmla="*/ 191 h 197"/>
              <a:gd name="T60" fmla="*/ 1 w 245"/>
              <a:gd name="T61" fmla="*/ 186 h 197"/>
              <a:gd name="T62" fmla="*/ 1 w 245"/>
              <a:gd name="T63" fmla="*/ 178 h 197"/>
              <a:gd name="T64" fmla="*/ 28 w 245"/>
              <a:gd name="T65" fmla="*/ 20 h 197"/>
              <a:gd name="T66" fmla="*/ 71 w 245"/>
              <a:gd name="T67" fmla="*/ 3 h 197"/>
              <a:gd name="T68" fmla="*/ 96 w 245"/>
              <a:gd name="T69" fmla="*/ 0 h 197"/>
              <a:gd name="T70" fmla="*/ 101 w 245"/>
              <a:gd name="T71" fmla="*/ 3 h 197"/>
              <a:gd name="T72" fmla="*/ 122 w 245"/>
              <a:gd name="T73" fmla="*/ 96 h 197"/>
              <a:gd name="T74" fmla="*/ 144 w 245"/>
              <a:gd name="T75" fmla="*/ 3 h 197"/>
              <a:gd name="T76" fmla="*/ 148 w 245"/>
              <a:gd name="T77" fmla="*/ 0 h 197"/>
              <a:gd name="T78" fmla="*/ 174 w 245"/>
              <a:gd name="T79" fmla="*/ 3 h 197"/>
              <a:gd name="T80" fmla="*/ 217 w 245"/>
              <a:gd name="T81" fmla="*/ 20 h 197"/>
              <a:gd name="T82" fmla="*/ 244 w 245"/>
              <a:gd name="T83" fmla="*/ 178 h 197"/>
              <a:gd name="T84" fmla="*/ 244 w 245"/>
              <a:gd name="T85" fmla="*/ 186 h 197"/>
              <a:gd name="T86" fmla="*/ 237 w 245"/>
              <a:gd name="T87" fmla="*/ 191 h 197"/>
              <a:gd name="T88" fmla="*/ 210 w 245"/>
              <a:gd name="T89" fmla="*/ 195 h 197"/>
              <a:gd name="T90" fmla="*/ 207 w 245"/>
              <a:gd name="T91" fmla="*/ 196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45" h="197">
                <a:moveTo>
                  <a:pt x="207" y="196"/>
                </a:moveTo>
                <a:cubicBezTo>
                  <a:pt x="202" y="196"/>
                  <a:pt x="199" y="192"/>
                  <a:pt x="197" y="185"/>
                </a:cubicBezTo>
                <a:cubicBezTo>
                  <a:pt x="174" y="65"/>
                  <a:pt x="174" y="65"/>
                  <a:pt x="174" y="65"/>
                </a:cubicBezTo>
                <a:cubicBezTo>
                  <a:pt x="173" y="63"/>
                  <a:pt x="175" y="61"/>
                  <a:pt x="177" y="60"/>
                </a:cubicBezTo>
                <a:cubicBezTo>
                  <a:pt x="179" y="60"/>
                  <a:pt x="181" y="61"/>
                  <a:pt x="182" y="63"/>
                </a:cubicBezTo>
                <a:cubicBezTo>
                  <a:pt x="205" y="184"/>
                  <a:pt x="205" y="184"/>
                  <a:pt x="205" y="184"/>
                </a:cubicBezTo>
                <a:cubicBezTo>
                  <a:pt x="206" y="188"/>
                  <a:pt x="207" y="188"/>
                  <a:pt x="208" y="187"/>
                </a:cubicBezTo>
                <a:cubicBezTo>
                  <a:pt x="235" y="183"/>
                  <a:pt x="235" y="183"/>
                  <a:pt x="235" y="183"/>
                </a:cubicBezTo>
                <a:cubicBezTo>
                  <a:pt x="236" y="183"/>
                  <a:pt x="236" y="183"/>
                  <a:pt x="236" y="183"/>
                </a:cubicBezTo>
                <a:cubicBezTo>
                  <a:pt x="236" y="182"/>
                  <a:pt x="236" y="181"/>
                  <a:pt x="236" y="180"/>
                </a:cubicBezTo>
                <a:cubicBezTo>
                  <a:pt x="209" y="22"/>
                  <a:pt x="209" y="22"/>
                  <a:pt x="209" y="22"/>
                </a:cubicBezTo>
                <a:cubicBezTo>
                  <a:pt x="205" y="19"/>
                  <a:pt x="180" y="11"/>
                  <a:pt x="173" y="11"/>
                </a:cubicBezTo>
                <a:cubicBezTo>
                  <a:pt x="151" y="9"/>
                  <a:pt x="151" y="9"/>
                  <a:pt x="151" y="9"/>
                </a:cubicBezTo>
                <a:cubicBezTo>
                  <a:pt x="126" y="114"/>
                  <a:pt x="126" y="114"/>
                  <a:pt x="126" y="114"/>
                </a:cubicBezTo>
                <a:cubicBezTo>
                  <a:pt x="126" y="116"/>
                  <a:pt x="124" y="117"/>
                  <a:pt x="122" y="117"/>
                </a:cubicBezTo>
                <a:cubicBezTo>
                  <a:pt x="120" y="117"/>
                  <a:pt x="119" y="116"/>
                  <a:pt x="118" y="114"/>
                </a:cubicBezTo>
                <a:cubicBezTo>
                  <a:pt x="94" y="9"/>
                  <a:pt x="94" y="9"/>
                  <a:pt x="94" y="9"/>
                </a:cubicBezTo>
                <a:cubicBezTo>
                  <a:pt x="71" y="11"/>
                  <a:pt x="71" y="11"/>
                  <a:pt x="71" y="11"/>
                </a:cubicBezTo>
                <a:cubicBezTo>
                  <a:pt x="65" y="11"/>
                  <a:pt x="40" y="19"/>
                  <a:pt x="36" y="22"/>
                </a:cubicBezTo>
                <a:cubicBezTo>
                  <a:pt x="9" y="180"/>
                  <a:pt x="9" y="180"/>
                  <a:pt x="9" y="180"/>
                </a:cubicBezTo>
                <a:cubicBezTo>
                  <a:pt x="9" y="181"/>
                  <a:pt x="8" y="182"/>
                  <a:pt x="8" y="183"/>
                </a:cubicBezTo>
                <a:cubicBezTo>
                  <a:pt x="9" y="183"/>
                  <a:pt x="9" y="183"/>
                  <a:pt x="10" y="183"/>
                </a:cubicBezTo>
                <a:cubicBezTo>
                  <a:pt x="36" y="187"/>
                  <a:pt x="36" y="187"/>
                  <a:pt x="36" y="187"/>
                </a:cubicBezTo>
                <a:cubicBezTo>
                  <a:pt x="38" y="188"/>
                  <a:pt x="39" y="188"/>
                  <a:pt x="40" y="183"/>
                </a:cubicBezTo>
                <a:cubicBezTo>
                  <a:pt x="63" y="63"/>
                  <a:pt x="63" y="63"/>
                  <a:pt x="63" y="63"/>
                </a:cubicBezTo>
                <a:cubicBezTo>
                  <a:pt x="63" y="61"/>
                  <a:pt x="65" y="60"/>
                  <a:pt x="68" y="60"/>
                </a:cubicBezTo>
                <a:cubicBezTo>
                  <a:pt x="70" y="61"/>
                  <a:pt x="71" y="63"/>
                  <a:pt x="71" y="65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46" y="193"/>
                  <a:pt x="41" y="197"/>
                  <a:pt x="34" y="195"/>
                </a:cubicBezTo>
                <a:cubicBezTo>
                  <a:pt x="8" y="191"/>
                  <a:pt x="8" y="191"/>
                  <a:pt x="8" y="191"/>
                </a:cubicBezTo>
                <a:cubicBezTo>
                  <a:pt x="5" y="191"/>
                  <a:pt x="2" y="190"/>
                  <a:pt x="1" y="186"/>
                </a:cubicBezTo>
                <a:cubicBezTo>
                  <a:pt x="0" y="184"/>
                  <a:pt x="0" y="181"/>
                  <a:pt x="1" y="178"/>
                </a:cubicBezTo>
                <a:cubicBezTo>
                  <a:pt x="28" y="20"/>
                  <a:pt x="28" y="20"/>
                  <a:pt x="28" y="20"/>
                </a:cubicBezTo>
                <a:cubicBezTo>
                  <a:pt x="30" y="10"/>
                  <a:pt x="70" y="3"/>
                  <a:pt x="71" y="3"/>
                </a:cubicBezTo>
                <a:cubicBezTo>
                  <a:pt x="96" y="0"/>
                  <a:pt x="96" y="0"/>
                  <a:pt x="96" y="0"/>
                </a:cubicBezTo>
                <a:cubicBezTo>
                  <a:pt x="98" y="0"/>
                  <a:pt x="100" y="1"/>
                  <a:pt x="101" y="3"/>
                </a:cubicBezTo>
                <a:cubicBezTo>
                  <a:pt x="122" y="96"/>
                  <a:pt x="122" y="96"/>
                  <a:pt x="122" y="96"/>
                </a:cubicBezTo>
                <a:cubicBezTo>
                  <a:pt x="144" y="3"/>
                  <a:pt x="144" y="3"/>
                  <a:pt x="144" y="3"/>
                </a:cubicBezTo>
                <a:cubicBezTo>
                  <a:pt x="145" y="1"/>
                  <a:pt x="146" y="0"/>
                  <a:pt x="148" y="0"/>
                </a:cubicBezTo>
                <a:cubicBezTo>
                  <a:pt x="174" y="3"/>
                  <a:pt x="174" y="3"/>
                  <a:pt x="174" y="3"/>
                </a:cubicBezTo>
                <a:cubicBezTo>
                  <a:pt x="174" y="3"/>
                  <a:pt x="214" y="10"/>
                  <a:pt x="217" y="20"/>
                </a:cubicBezTo>
                <a:cubicBezTo>
                  <a:pt x="244" y="178"/>
                  <a:pt x="244" y="178"/>
                  <a:pt x="244" y="178"/>
                </a:cubicBezTo>
                <a:cubicBezTo>
                  <a:pt x="244" y="181"/>
                  <a:pt x="245" y="184"/>
                  <a:pt x="244" y="186"/>
                </a:cubicBezTo>
                <a:cubicBezTo>
                  <a:pt x="243" y="190"/>
                  <a:pt x="239" y="191"/>
                  <a:pt x="237" y="191"/>
                </a:cubicBezTo>
                <a:cubicBezTo>
                  <a:pt x="210" y="195"/>
                  <a:pt x="210" y="195"/>
                  <a:pt x="210" y="195"/>
                </a:cubicBezTo>
                <a:cubicBezTo>
                  <a:pt x="209" y="195"/>
                  <a:pt x="208" y="196"/>
                  <a:pt x="207" y="196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Oval 58"/>
          <p:cNvSpPr>
            <a:spLocks noChangeArrowheads="1"/>
          </p:cNvSpPr>
          <p:nvPr/>
        </p:nvSpPr>
        <p:spPr bwMode="auto">
          <a:xfrm>
            <a:off x="1761459" y="4554452"/>
            <a:ext cx="30163" cy="30163"/>
          </a:xfrm>
          <a:prstGeom prst="ellipse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9"/>
          <p:cNvSpPr>
            <a:spLocks/>
          </p:cNvSpPr>
          <p:nvPr/>
        </p:nvSpPr>
        <p:spPr bwMode="auto">
          <a:xfrm>
            <a:off x="1659859" y="4046452"/>
            <a:ext cx="233363" cy="34925"/>
          </a:xfrm>
          <a:custGeom>
            <a:avLst/>
            <a:gdLst>
              <a:gd name="T0" fmla="*/ 32 w 62"/>
              <a:gd name="T1" fmla="*/ 8 h 9"/>
              <a:gd name="T2" fmla="*/ 2 w 62"/>
              <a:gd name="T3" fmla="*/ 4 h 9"/>
              <a:gd name="T4" fmla="*/ 1 w 62"/>
              <a:gd name="T5" fmla="*/ 2 h 9"/>
              <a:gd name="T6" fmla="*/ 3 w 62"/>
              <a:gd name="T7" fmla="*/ 0 h 9"/>
              <a:gd name="T8" fmla="*/ 59 w 62"/>
              <a:gd name="T9" fmla="*/ 0 h 9"/>
              <a:gd name="T10" fmla="*/ 62 w 62"/>
              <a:gd name="T11" fmla="*/ 2 h 9"/>
              <a:gd name="T12" fmla="*/ 61 w 62"/>
              <a:gd name="T13" fmla="*/ 4 h 9"/>
              <a:gd name="T14" fmla="*/ 32 w 62"/>
              <a:gd name="T15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2" h="9">
                <a:moveTo>
                  <a:pt x="32" y="8"/>
                </a:moveTo>
                <a:cubicBezTo>
                  <a:pt x="15" y="8"/>
                  <a:pt x="3" y="4"/>
                  <a:pt x="2" y="4"/>
                </a:cubicBezTo>
                <a:cubicBezTo>
                  <a:pt x="1" y="4"/>
                  <a:pt x="0" y="3"/>
                  <a:pt x="1" y="2"/>
                </a:cubicBezTo>
                <a:cubicBezTo>
                  <a:pt x="1" y="0"/>
                  <a:pt x="2" y="0"/>
                  <a:pt x="3" y="0"/>
                </a:cubicBezTo>
                <a:cubicBezTo>
                  <a:pt x="4" y="1"/>
                  <a:pt x="30" y="9"/>
                  <a:pt x="59" y="0"/>
                </a:cubicBezTo>
                <a:cubicBezTo>
                  <a:pt x="60" y="0"/>
                  <a:pt x="62" y="0"/>
                  <a:pt x="62" y="2"/>
                </a:cubicBezTo>
                <a:cubicBezTo>
                  <a:pt x="62" y="3"/>
                  <a:pt x="62" y="4"/>
                  <a:pt x="61" y="4"/>
                </a:cubicBezTo>
                <a:cubicBezTo>
                  <a:pt x="50" y="7"/>
                  <a:pt x="40" y="8"/>
                  <a:pt x="32" y="8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60"/>
          <p:cNvSpPr>
            <a:spLocks/>
          </p:cNvSpPr>
          <p:nvPr/>
        </p:nvSpPr>
        <p:spPr bwMode="auto">
          <a:xfrm>
            <a:off x="1869409" y="4317915"/>
            <a:ext cx="68263" cy="14288"/>
          </a:xfrm>
          <a:custGeom>
            <a:avLst/>
            <a:gdLst>
              <a:gd name="T0" fmla="*/ 16 w 18"/>
              <a:gd name="T1" fmla="*/ 4 h 4"/>
              <a:gd name="T2" fmla="*/ 2 w 18"/>
              <a:gd name="T3" fmla="*/ 4 h 4"/>
              <a:gd name="T4" fmla="*/ 0 w 18"/>
              <a:gd name="T5" fmla="*/ 2 h 4"/>
              <a:gd name="T6" fmla="*/ 2 w 18"/>
              <a:gd name="T7" fmla="*/ 0 h 4"/>
              <a:gd name="T8" fmla="*/ 16 w 18"/>
              <a:gd name="T9" fmla="*/ 0 h 4"/>
              <a:gd name="T10" fmla="*/ 18 w 18"/>
              <a:gd name="T11" fmla="*/ 2 h 4"/>
              <a:gd name="T12" fmla="*/ 16 w 1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4">
                <a:moveTo>
                  <a:pt x="1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8" y="1"/>
                  <a:pt x="18" y="2"/>
                </a:cubicBezTo>
                <a:cubicBezTo>
                  <a:pt x="18" y="3"/>
                  <a:pt x="17" y="4"/>
                  <a:pt x="16" y="4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61"/>
          <p:cNvSpPr>
            <a:spLocks noEditPoints="1"/>
          </p:cNvSpPr>
          <p:nvPr/>
        </p:nvSpPr>
        <p:spPr bwMode="auto">
          <a:xfrm>
            <a:off x="161534" y="954492"/>
            <a:ext cx="969963" cy="846138"/>
          </a:xfrm>
          <a:custGeom>
            <a:avLst/>
            <a:gdLst>
              <a:gd name="T0" fmla="*/ 187 w 258"/>
              <a:gd name="T1" fmla="*/ 225 h 225"/>
              <a:gd name="T2" fmla="*/ 73 w 258"/>
              <a:gd name="T3" fmla="*/ 225 h 225"/>
              <a:gd name="T4" fmla="*/ 64 w 258"/>
              <a:gd name="T5" fmla="*/ 212 h 225"/>
              <a:gd name="T6" fmla="*/ 67 w 258"/>
              <a:gd name="T7" fmla="*/ 74 h 225"/>
              <a:gd name="T8" fmla="*/ 47 w 258"/>
              <a:gd name="T9" fmla="*/ 92 h 225"/>
              <a:gd name="T10" fmla="*/ 42 w 258"/>
              <a:gd name="T11" fmla="*/ 93 h 225"/>
              <a:gd name="T12" fmla="*/ 32 w 258"/>
              <a:gd name="T13" fmla="*/ 87 h 225"/>
              <a:gd name="T14" fmla="*/ 10 w 258"/>
              <a:gd name="T15" fmla="*/ 68 h 225"/>
              <a:gd name="T16" fmla="*/ 6 w 258"/>
              <a:gd name="T17" fmla="*/ 53 h 225"/>
              <a:gd name="T18" fmla="*/ 35 w 258"/>
              <a:gd name="T19" fmla="*/ 24 h 225"/>
              <a:gd name="T20" fmla="*/ 84 w 258"/>
              <a:gd name="T21" fmla="*/ 0 h 225"/>
              <a:gd name="T22" fmla="*/ 99 w 258"/>
              <a:gd name="T23" fmla="*/ 0 h 225"/>
              <a:gd name="T24" fmla="*/ 102 w 258"/>
              <a:gd name="T25" fmla="*/ 2 h 225"/>
              <a:gd name="T26" fmla="*/ 129 w 258"/>
              <a:gd name="T27" fmla="*/ 18 h 225"/>
              <a:gd name="T28" fmla="*/ 131 w 258"/>
              <a:gd name="T29" fmla="*/ 18 h 225"/>
              <a:gd name="T30" fmla="*/ 157 w 258"/>
              <a:gd name="T31" fmla="*/ 2 h 225"/>
              <a:gd name="T32" fmla="*/ 161 w 258"/>
              <a:gd name="T33" fmla="*/ 0 h 225"/>
              <a:gd name="T34" fmla="*/ 176 w 258"/>
              <a:gd name="T35" fmla="*/ 0 h 225"/>
              <a:gd name="T36" fmla="*/ 225 w 258"/>
              <a:gd name="T37" fmla="*/ 24 h 225"/>
              <a:gd name="T38" fmla="*/ 254 w 258"/>
              <a:gd name="T39" fmla="*/ 53 h 225"/>
              <a:gd name="T40" fmla="*/ 254 w 258"/>
              <a:gd name="T41" fmla="*/ 64 h 225"/>
              <a:gd name="T42" fmla="*/ 223 w 258"/>
              <a:gd name="T43" fmla="*/ 92 h 225"/>
              <a:gd name="T44" fmla="*/ 218 w 258"/>
              <a:gd name="T45" fmla="*/ 94 h 225"/>
              <a:gd name="T46" fmla="*/ 213 w 258"/>
              <a:gd name="T47" fmla="*/ 91 h 225"/>
              <a:gd name="T48" fmla="*/ 193 w 258"/>
              <a:gd name="T49" fmla="*/ 74 h 225"/>
              <a:gd name="T50" fmla="*/ 196 w 258"/>
              <a:gd name="T51" fmla="*/ 212 h 225"/>
              <a:gd name="T52" fmla="*/ 187 w 258"/>
              <a:gd name="T53" fmla="*/ 225 h 225"/>
              <a:gd name="T54" fmla="*/ 72 w 258"/>
              <a:gd name="T55" fmla="*/ 217 h 225"/>
              <a:gd name="T56" fmla="*/ 73 w 258"/>
              <a:gd name="T57" fmla="*/ 217 h 225"/>
              <a:gd name="T58" fmla="*/ 187 w 258"/>
              <a:gd name="T59" fmla="*/ 217 h 225"/>
              <a:gd name="T60" fmla="*/ 188 w 258"/>
              <a:gd name="T61" fmla="*/ 217 h 225"/>
              <a:gd name="T62" fmla="*/ 188 w 258"/>
              <a:gd name="T63" fmla="*/ 212 h 225"/>
              <a:gd name="T64" fmla="*/ 185 w 258"/>
              <a:gd name="T65" fmla="*/ 65 h 225"/>
              <a:gd name="T66" fmla="*/ 187 w 258"/>
              <a:gd name="T67" fmla="*/ 61 h 225"/>
              <a:gd name="T68" fmla="*/ 192 w 258"/>
              <a:gd name="T69" fmla="*/ 61 h 225"/>
              <a:gd name="T70" fmla="*/ 218 w 258"/>
              <a:gd name="T71" fmla="*/ 85 h 225"/>
              <a:gd name="T72" fmla="*/ 248 w 258"/>
              <a:gd name="T73" fmla="*/ 59 h 225"/>
              <a:gd name="T74" fmla="*/ 219 w 258"/>
              <a:gd name="T75" fmla="*/ 29 h 225"/>
              <a:gd name="T76" fmla="*/ 219 w 258"/>
              <a:gd name="T77" fmla="*/ 29 h 225"/>
              <a:gd name="T78" fmla="*/ 176 w 258"/>
              <a:gd name="T79" fmla="*/ 8 h 225"/>
              <a:gd name="T80" fmla="*/ 164 w 258"/>
              <a:gd name="T81" fmla="*/ 8 h 225"/>
              <a:gd name="T82" fmla="*/ 129 w 258"/>
              <a:gd name="T83" fmla="*/ 26 h 225"/>
              <a:gd name="T84" fmla="*/ 129 w 258"/>
              <a:gd name="T85" fmla="*/ 26 h 225"/>
              <a:gd name="T86" fmla="*/ 97 w 258"/>
              <a:gd name="T87" fmla="*/ 8 h 225"/>
              <a:gd name="T88" fmla="*/ 84 w 258"/>
              <a:gd name="T89" fmla="*/ 8 h 225"/>
              <a:gd name="T90" fmla="*/ 41 w 258"/>
              <a:gd name="T91" fmla="*/ 29 h 225"/>
              <a:gd name="T92" fmla="*/ 41 w 258"/>
              <a:gd name="T93" fmla="*/ 29 h 225"/>
              <a:gd name="T94" fmla="*/ 12 w 258"/>
              <a:gd name="T95" fmla="*/ 58 h 225"/>
              <a:gd name="T96" fmla="*/ 15 w 258"/>
              <a:gd name="T97" fmla="*/ 62 h 225"/>
              <a:gd name="T98" fmla="*/ 38 w 258"/>
              <a:gd name="T99" fmla="*/ 82 h 225"/>
              <a:gd name="T100" fmla="*/ 42 w 258"/>
              <a:gd name="T101" fmla="*/ 85 h 225"/>
              <a:gd name="T102" fmla="*/ 68 w 258"/>
              <a:gd name="T103" fmla="*/ 61 h 225"/>
              <a:gd name="T104" fmla="*/ 73 w 258"/>
              <a:gd name="T105" fmla="*/ 61 h 225"/>
              <a:gd name="T106" fmla="*/ 75 w 258"/>
              <a:gd name="T107" fmla="*/ 65 h 225"/>
              <a:gd name="T108" fmla="*/ 72 w 258"/>
              <a:gd name="T109" fmla="*/ 212 h 225"/>
              <a:gd name="T110" fmla="*/ 72 w 258"/>
              <a:gd name="T111" fmla="*/ 217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58" h="225">
                <a:moveTo>
                  <a:pt x="187" y="225"/>
                </a:moveTo>
                <a:cubicBezTo>
                  <a:pt x="73" y="225"/>
                  <a:pt x="73" y="225"/>
                  <a:pt x="73" y="225"/>
                </a:cubicBezTo>
                <a:cubicBezTo>
                  <a:pt x="64" y="225"/>
                  <a:pt x="64" y="216"/>
                  <a:pt x="64" y="212"/>
                </a:cubicBezTo>
                <a:cubicBezTo>
                  <a:pt x="67" y="74"/>
                  <a:pt x="67" y="74"/>
                  <a:pt x="67" y="74"/>
                </a:cubicBezTo>
                <a:cubicBezTo>
                  <a:pt x="47" y="92"/>
                  <a:pt x="47" y="92"/>
                  <a:pt x="47" y="92"/>
                </a:cubicBezTo>
                <a:cubicBezTo>
                  <a:pt x="46" y="93"/>
                  <a:pt x="44" y="93"/>
                  <a:pt x="42" y="93"/>
                </a:cubicBezTo>
                <a:cubicBezTo>
                  <a:pt x="38" y="93"/>
                  <a:pt x="35" y="90"/>
                  <a:pt x="32" y="87"/>
                </a:cubicBezTo>
                <a:cubicBezTo>
                  <a:pt x="10" y="68"/>
                  <a:pt x="10" y="68"/>
                  <a:pt x="10" y="68"/>
                </a:cubicBezTo>
                <a:cubicBezTo>
                  <a:pt x="7" y="65"/>
                  <a:pt x="0" y="59"/>
                  <a:pt x="6" y="53"/>
                </a:cubicBezTo>
                <a:cubicBezTo>
                  <a:pt x="35" y="24"/>
                  <a:pt x="35" y="24"/>
                  <a:pt x="35" y="24"/>
                </a:cubicBezTo>
                <a:cubicBezTo>
                  <a:pt x="37" y="21"/>
                  <a:pt x="55" y="0"/>
                  <a:pt x="8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0" y="0"/>
                  <a:pt x="101" y="1"/>
                  <a:pt x="102" y="2"/>
                </a:cubicBezTo>
                <a:cubicBezTo>
                  <a:pt x="102" y="2"/>
                  <a:pt x="115" y="18"/>
                  <a:pt x="129" y="18"/>
                </a:cubicBezTo>
                <a:cubicBezTo>
                  <a:pt x="130" y="18"/>
                  <a:pt x="130" y="18"/>
                  <a:pt x="131" y="18"/>
                </a:cubicBezTo>
                <a:cubicBezTo>
                  <a:pt x="135" y="18"/>
                  <a:pt x="151" y="17"/>
                  <a:pt x="157" y="2"/>
                </a:cubicBezTo>
                <a:cubicBezTo>
                  <a:pt x="158" y="1"/>
                  <a:pt x="159" y="0"/>
                  <a:pt x="161" y="0"/>
                </a:cubicBezTo>
                <a:cubicBezTo>
                  <a:pt x="176" y="0"/>
                  <a:pt x="176" y="0"/>
                  <a:pt x="176" y="0"/>
                </a:cubicBezTo>
                <a:cubicBezTo>
                  <a:pt x="204" y="0"/>
                  <a:pt x="223" y="21"/>
                  <a:pt x="225" y="24"/>
                </a:cubicBezTo>
                <a:cubicBezTo>
                  <a:pt x="254" y="53"/>
                  <a:pt x="254" y="53"/>
                  <a:pt x="254" y="53"/>
                </a:cubicBezTo>
                <a:cubicBezTo>
                  <a:pt x="258" y="57"/>
                  <a:pt x="258" y="60"/>
                  <a:pt x="254" y="64"/>
                </a:cubicBezTo>
                <a:cubicBezTo>
                  <a:pt x="223" y="92"/>
                  <a:pt x="223" y="92"/>
                  <a:pt x="223" y="92"/>
                </a:cubicBezTo>
                <a:cubicBezTo>
                  <a:pt x="222" y="93"/>
                  <a:pt x="221" y="94"/>
                  <a:pt x="218" y="94"/>
                </a:cubicBezTo>
                <a:cubicBezTo>
                  <a:pt x="216" y="94"/>
                  <a:pt x="215" y="93"/>
                  <a:pt x="213" y="91"/>
                </a:cubicBezTo>
                <a:cubicBezTo>
                  <a:pt x="193" y="74"/>
                  <a:pt x="193" y="74"/>
                  <a:pt x="193" y="74"/>
                </a:cubicBezTo>
                <a:cubicBezTo>
                  <a:pt x="196" y="212"/>
                  <a:pt x="196" y="212"/>
                  <a:pt x="196" y="212"/>
                </a:cubicBezTo>
                <a:cubicBezTo>
                  <a:pt x="196" y="216"/>
                  <a:pt x="196" y="225"/>
                  <a:pt x="187" y="225"/>
                </a:cubicBezTo>
                <a:moveTo>
                  <a:pt x="72" y="217"/>
                </a:moveTo>
                <a:cubicBezTo>
                  <a:pt x="72" y="217"/>
                  <a:pt x="73" y="217"/>
                  <a:pt x="73" y="217"/>
                </a:cubicBezTo>
                <a:cubicBezTo>
                  <a:pt x="187" y="217"/>
                  <a:pt x="187" y="217"/>
                  <a:pt x="187" y="217"/>
                </a:cubicBezTo>
                <a:cubicBezTo>
                  <a:pt x="187" y="217"/>
                  <a:pt x="187" y="217"/>
                  <a:pt x="188" y="217"/>
                </a:cubicBezTo>
                <a:cubicBezTo>
                  <a:pt x="188" y="217"/>
                  <a:pt x="188" y="213"/>
                  <a:pt x="188" y="212"/>
                </a:cubicBezTo>
                <a:cubicBezTo>
                  <a:pt x="185" y="65"/>
                  <a:pt x="185" y="65"/>
                  <a:pt x="185" y="65"/>
                </a:cubicBezTo>
                <a:cubicBezTo>
                  <a:pt x="185" y="63"/>
                  <a:pt x="186" y="61"/>
                  <a:pt x="187" y="61"/>
                </a:cubicBezTo>
                <a:cubicBezTo>
                  <a:pt x="189" y="60"/>
                  <a:pt x="190" y="60"/>
                  <a:pt x="192" y="61"/>
                </a:cubicBezTo>
                <a:cubicBezTo>
                  <a:pt x="218" y="85"/>
                  <a:pt x="218" y="85"/>
                  <a:pt x="218" y="85"/>
                </a:cubicBezTo>
                <a:cubicBezTo>
                  <a:pt x="248" y="59"/>
                  <a:pt x="248" y="59"/>
                  <a:pt x="248" y="59"/>
                </a:cubicBezTo>
                <a:cubicBezTo>
                  <a:pt x="219" y="29"/>
                  <a:pt x="219" y="29"/>
                  <a:pt x="219" y="29"/>
                </a:cubicBezTo>
                <a:cubicBezTo>
                  <a:pt x="219" y="29"/>
                  <a:pt x="219" y="29"/>
                  <a:pt x="219" y="29"/>
                </a:cubicBezTo>
                <a:cubicBezTo>
                  <a:pt x="218" y="29"/>
                  <a:pt x="202" y="8"/>
                  <a:pt x="176" y="8"/>
                </a:cubicBezTo>
                <a:cubicBezTo>
                  <a:pt x="164" y="8"/>
                  <a:pt x="164" y="8"/>
                  <a:pt x="164" y="8"/>
                </a:cubicBezTo>
                <a:cubicBezTo>
                  <a:pt x="153" y="28"/>
                  <a:pt x="129" y="26"/>
                  <a:pt x="129" y="26"/>
                </a:cubicBezTo>
                <a:cubicBezTo>
                  <a:pt x="129" y="26"/>
                  <a:pt x="129" y="26"/>
                  <a:pt x="129" y="26"/>
                </a:cubicBezTo>
                <a:cubicBezTo>
                  <a:pt x="114" y="26"/>
                  <a:pt x="101" y="13"/>
                  <a:pt x="97" y="8"/>
                </a:cubicBezTo>
                <a:cubicBezTo>
                  <a:pt x="84" y="8"/>
                  <a:pt x="84" y="8"/>
                  <a:pt x="84" y="8"/>
                </a:cubicBezTo>
                <a:cubicBezTo>
                  <a:pt x="58" y="8"/>
                  <a:pt x="41" y="29"/>
                  <a:pt x="41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12" y="58"/>
                  <a:pt x="12" y="58"/>
                  <a:pt x="12" y="58"/>
                </a:cubicBezTo>
                <a:cubicBezTo>
                  <a:pt x="13" y="59"/>
                  <a:pt x="14" y="61"/>
                  <a:pt x="15" y="62"/>
                </a:cubicBezTo>
                <a:cubicBezTo>
                  <a:pt x="38" y="82"/>
                  <a:pt x="38" y="82"/>
                  <a:pt x="38" y="82"/>
                </a:cubicBezTo>
                <a:cubicBezTo>
                  <a:pt x="39" y="83"/>
                  <a:pt x="41" y="85"/>
                  <a:pt x="42" y="85"/>
                </a:cubicBezTo>
                <a:cubicBezTo>
                  <a:pt x="68" y="61"/>
                  <a:pt x="68" y="61"/>
                  <a:pt x="68" y="61"/>
                </a:cubicBezTo>
                <a:cubicBezTo>
                  <a:pt x="69" y="60"/>
                  <a:pt x="71" y="60"/>
                  <a:pt x="73" y="61"/>
                </a:cubicBezTo>
                <a:cubicBezTo>
                  <a:pt x="74" y="61"/>
                  <a:pt x="75" y="63"/>
                  <a:pt x="75" y="65"/>
                </a:cubicBezTo>
                <a:cubicBezTo>
                  <a:pt x="72" y="212"/>
                  <a:pt x="72" y="212"/>
                  <a:pt x="72" y="212"/>
                </a:cubicBezTo>
                <a:cubicBezTo>
                  <a:pt x="72" y="213"/>
                  <a:pt x="72" y="217"/>
                  <a:pt x="72" y="217"/>
                </a:cubicBez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62"/>
          <p:cNvSpPr>
            <a:spLocks/>
          </p:cNvSpPr>
          <p:nvPr/>
        </p:nvSpPr>
        <p:spPr bwMode="auto">
          <a:xfrm>
            <a:off x="529834" y="954492"/>
            <a:ext cx="241300" cy="34925"/>
          </a:xfrm>
          <a:custGeom>
            <a:avLst/>
            <a:gdLst>
              <a:gd name="T0" fmla="*/ 33 w 64"/>
              <a:gd name="T1" fmla="*/ 8 h 9"/>
              <a:gd name="T2" fmla="*/ 0 w 64"/>
              <a:gd name="T3" fmla="*/ 4 h 9"/>
              <a:gd name="T4" fmla="*/ 1 w 64"/>
              <a:gd name="T5" fmla="*/ 0 h 9"/>
              <a:gd name="T6" fmla="*/ 62 w 64"/>
              <a:gd name="T7" fmla="*/ 0 h 9"/>
              <a:gd name="T8" fmla="*/ 64 w 64"/>
              <a:gd name="T9" fmla="*/ 4 h 9"/>
              <a:gd name="T10" fmla="*/ 33 w 64"/>
              <a:gd name="T11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4" h="9">
                <a:moveTo>
                  <a:pt x="33" y="8"/>
                </a:moveTo>
                <a:cubicBezTo>
                  <a:pt x="15" y="8"/>
                  <a:pt x="1" y="4"/>
                  <a:pt x="0" y="4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33" y="9"/>
                  <a:pt x="62" y="0"/>
                </a:cubicBezTo>
                <a:cubicBezTo>
                  <a:pt x="64" y="4"/>
                  <a:pt x="64" y="4"/>
                  <a:pt x="64" y="4"/>
                </a:cubicBezTo>
                <a:cubicBezTo>
                  <a:pt x="53" y="7"/>
                  <a:pt x="43" y="8"/>
                  <a:pt x="33" y="8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63"/>
          <p:cNvSpPr>
            <a:spLocks noEditPoints="1"/>
          </p:cNvSpPr>
          <p:nvPr/>
        </p:nvSpPr>
        <p:spPr bwMode="auto">
          <a:xfrm>
            <a:off x="466334" y="1154517"/>
            <a:ext cx="357188" cy="180975"/>
          </a:xfrm>
          <a:custGeom>
            <a:avLst/>
            <a:gdLst>
              <a:gd name="T0" fmla="*/ 69 w 95"/>
              <a:gd name="T1" fmla="*/ 46 h 48"/>
              <a:gd name="T2" fmla="*/ 75 w 95"/>
              <a:gd name="T3" fmla="*/ 34 h 48"/>
              <a:gd name="T4" fmla="*/ 72 w 95"/>
              <a:gd name="T5" fmla="*/ 33 h 48"/>
              <a:gd name="T6" fmla="*/ 61 w 95"/>
              <a:gd name="T7" fmla="*/ 38 h 48"/>
              <a:gd name="T8" fmla="*/ 58 w 95"/>
              <a:gd name="T9" fmla="*/ 35 h 48"/>
              <a:gd name="T10" fmla="*/ 50 w 95"/>
              <a:gd name="T11" fmla="*/ 47 h 48"/>
              <a:gd name="T12" fmla="*/ 46 w 95"/>
              <a:gd name="T13" fmla="*/ 46 h 48"/>
              <a:gd name="T14" fmla="*/ 36 w 95"/>
              <a:gd name="T15" fmla="*/ 37 h 48"/>
              <a:gd name="T16" fmla="*/ 33 w 95"/>
              <a:gd name="T17" fmla="*/ 37 h 48"/>
              <a:gd name="T18" fmla="*/ 26 w 95"/>
              <a:gd name="T19" fmla="*/ 44 h 48"/>
              <a:gd name="T20" fmla="*/ 25 w 95"/>
              <a:gd name="T21" fmla="*/ 47 h 48"/>
              <a:gd name="T22" fmla="*/ 1 w 95"/>
              <a:gd name="T23" fmla="*/ 25 h 48"/>
              <a:gd name="T24" fmla="*/ 33 w 95"/>
              <a:gd name="T25" fmla="*/ 4 h 48"/>
              <a:gd name="T26" fmla="*/ 30 w 95"/>
              <a:gd name="T27" fmla="*/ 13 h 48"/>
              <a:gd name="T28" fmla="*/ 41 w 95"/>
              <a:gd name="T29" fmla="*/ 5 h 48"/>
              <a:gd name="T30" fmla="*/ 43 w 95"/>
              <a:gd name="T31" fmla="*/ 1 h 48"/>
              <a:gd name="T32" fmla="*/ 46 w 95"/>
              <a:gd name="T33" fmla="*/ 4 h 48"/>
              <a:gd name="T34" fmla="*/ 49 w 95"/>
              <a:gd name="T35" fmla="*/ 4 h 48"/>
              <a:gd name="T36" fmla="*/ 53 w 95"/>
              <a:gd name="T37" fmla="*/ 1 h 48"/>
              <a:gd name="T38" fmla="*/ 60 w 95"/>
              <a:gd name="T39" fmla="*/ 16 h 48"/>
              <a:gd name="T40" fmla="*/ 64 w 95"/>
              <a:gd name="T41" fmla="*/ 6 h 48"/>
              <a:gd name="T42" fmla="*/ 65 w 95"/>
              <a:gd name="T43" fmla="*/ 3 h 48"/>
              <a:gd name="T44" fmla="*/ 91 w 95"/>
              <a:gd name="T45" fmla="*/ 36 h 48"/>
              <a:gd name="T46" fmla="*/ 72 w 95"/>
              <a:gd name="T47" fmla="*/ 29 h 48"/>
              <a:gd name="T48" fmla="*/ 79 w 95"/>
              <a:gd name="T49" fmla="*/ 33 h 48"/>
              <a:gd name="T50" fmla="*/ 88 w 95"/>
              <a:gd name="T51" fmla="*/ 34 h 48"/>
              <a:gd name="T52" fmla="*/ 70 w 95"/>
              <a:gd name="T53" fmla="*/ 8 h 48"/>
              <a:gd name="T54" fmla="*/ 60 w 95"/>
              <a:gd name="T55" fmla="*/ 20 h 48"/>
              <a:gd name="T56" fmla="*/ 51 w 95"/>
              <a:gd name="T57" fmla="*/ 8 h 48"/>
              <a:gd name="T58" fmla="*/ 48 w 95"/>
              <a:gd name="T59" fmla="*/ 8 h 48"/>
              <a:gd name="T60" fmla="*/ 45 w 95"/>
              <a:gd name="T61" fmla="*/ 8 h 48"/>
              <a:gd name="T62" fmla="*/ 27 w 95"/>
              <a:gd name="T63" fmla="*/ 16 h 48"/>
              <a:gd name="T64" fmla="*/ 5 w 95"/>
              <a:gd name="T65" fmla="*/ 25 h 48"/>
              <a:gd name="T66" fmla="*/ 18 w 95"/>
              <a:gd name="T67" fmla="*/ 32 h 48"/>
              <a:gd name="T68" fmla="*/ 34 w 95"/>
              <a:gd name="T69" fmla="*/ 33 h 48"/>
              <a:gd name="T70" fmla="*/ 39 w 95"/>
              <a:gd name="T71" fmla="*/ 31 h 48"/>
              <a:gd name="T72" fmla="*/ 51 w 95"/>
              <a:gd name="T73" fmla="*/ 36 h 48"/>
              <a:gd name="T74" fmla="*/ 62 w 95"/>
              <a:gd name="T75" fmla="*/ 33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5" h="48">
                <a:moveTo>
                  <a:pt x="71" y="48"/>
                </a:moveTo>
                <a:cubicBezTo>
                  <a:pt x="70" y="48"/>
                  <a:pt x="69" y="47"/>
                  <a:pt x="69" y="46"/>
                </a:cubicBezTo>
                <a:cubicBezTo>
                  <a:pt x="69" y="45"/>
                  <a:pt x="69" y="44"/>
                  <a:pt x="70" y="43"/>
                </a:cubicBezTo>
                <a:cubicBezTo>
                  <a:pt x="72" y="41"/>
                  <a:pt x="75" y="37"/>
                  <a:pt x="75" y="34"/>
                </a:cubicBezTo>
                <a:cubicBezTo>
                  <a:pt x="75" y="34"/>
                  <a:pt x="75" y="33"/>
                  <a:pt x="73" y="33"/>
                </a:cubicBezTo>
                <a:cubicBezTo>
                  <a:pt x="73" y="33"/>
                  <a:pt x="73" y="33"/>
                  <a:pt x="72" y="33"/>
                </a:cubicBezTo>
                <a:cubicBezTo>
                  <a:pt x="71" y="33"/>
                  <a:pt x="67" y="33"/>
                  <a:pt x="63" y="37"/>
                </a:cubicBezTo>
                <a:cubicBezTo>
                  <a:pt x="62" y="38"/>
                  <a:pt x="62" y="38"/>
                  <a:pt x="61" y="38"/>
                </a:cubicBezTo>
                <a:cubicBezTo>
                  <a:pt x="60" y="38"/>
                  <a:pt x="60" y="37"/>
                  <a:pt x="60" y="37"/>
                </a:cubicBezTo>
                <a:cubicBezTo>
                  <a:pt x="59" y="36"/>
                  <a:pt x="58" y="35"/>
                  <a:pt x="58" y="35"/>
                </a:cubicBezTo>
                <a:cubicBezTo>
                  <a:pt x="57" y="35"/>
                  <a:pt x="56" y="36"/>
                  <a:pt x="55" y="38"/>
                </a:cubicBezTo>
                <a:cubicBezTo>
                  <a:pt x="50" y="47"/>
                  <a:pt x="50" y="47"/>
                  <a:pt x="50" y="47"/>
                </a:cubicBezTo>
                <a:cubicBezTo>
                  <a:pt x="49" y="47"/>
                  <a:pt x="49" y="48"/>
                  <a:pt x="48" y="48"/>
                </a:cubicBezTo>
                <a:cubicBezTo>
                  <a:pt x="47" y="48"/>
                  <a:pt x="46" y="47"/>
                  <a:pt x="46" y="46"/>
                </a:cubicBezTo>
                <a:cubicBezTo>
                  <a:pt x="44" y="41"/>
                  <a:pt x="40" y="35"/>
                  <a:pt x="38" y="35"/>
                </a:cubicBezTo>
                <a:cubicBezTo>
                  <a:pt x="38" y="35"/>
                  <a:pt x="37" y="36"/>
                  <a:pt x="36" y="37"/>
                </a:cubicBezTo>
                <a:cubicBezTo>
                  <a:pt x="36" y="37"/>
                  <a:pt x="36" y="38"/>
                  <a:pt x="35" y="38"/>
                </a:cubicBezTo>
                <a:cubicBezTo>
                  <a:pt x="34" y="38"/>
                  <a:pt x="34" y="38"/>
                  <a:pt x="33" y="37"/>
                </a:cubicBezTo>
                <a:cubicBezTo>
                  <a:pt x="31" y="36"/>
                  <a:pt x="24" y="30"/>
                  <a:pt x="22" y="34"/>
                </a:cubicBezTo>
                <a:cubicBezTo>
                  <a:pt x="20" y="36"/>
                  <a:pt x="24" y="41"/>
                  <a:pt x="26" y="44"/>
                </a:cubicBezTo>
                <a:cubicBezTo>
                  <a:pt x="27" y="44"/>
                  <a:pt x="27" y="45"/>
                  <a:pt x="27" y="45"/>
                </a:cubicBezTo>
                <a:cubicBezTo>
                  <a:pt x="27" y="46"/>
                  <a:pt x="26" y="47"/>
                  <a:pt x="25" y="47"/>
                </a:cubicBezTo>
                <a:cubicBezTo>
                  <a:pt x="25" y="47"/>
                  <a:pt x="25" y="47"/>
                  <a:pt x="24" y="47"/>
                </a:cubicBezTo>
                <a:cubicBezTo>
                  <a:pt x="23" y="47"/>
                  <a:pt x="1" y="41"/>
                  <a:pt x="1" y="25"/>
                </a:cubicBezTo>
                <a:cubicBezTo>
                  <a:pt x="1" y="25"/>
                  <a:pt x="0" y="11"/>
                  <a:pt x="30" y="3"/>
                </a:cubicBezTo>
                <a:cubicBezTo>
                  <a:pt x="31" y="2"/>
                  <a:pt x="33" y="3"/>
                  <a:pt x="33" y="4"/>
                </a:cubicBezTo>
                <a:cubicBezTo>
                  <a:pt x="33" y="5"/>
                  <a:pt x="33" y="6"/>
                  <a:pt x="32" y="6"/>
                </a:cubicBezTo>
                <a:cubicBezTo>
                  <a:pt x="30" y="9"/>
                  <a:pt x="28" y="12"/>
                  <a:pt x="30" y="13"/>
                </a:cubicBezTo>
                <a:cubicBezTo>
                  <a:pt x="33" y="16"/>
                  <a:pt x="36" y="17"/>
                  <a:pt x="38" y="15"/>
                </a:cubicBezTo>
                <a:cubicBezTo>
                  <a:pt x="40" y="14"/>
                  <a:pt x="41" y="8"/>
                  <a:pt x="41" y="5"/>
                </a:cubicBezTo>
                <a:cubicBezTo>
                  <a:pt x="41" y="2"/>
                  <a:pt x="41" y="2"/>
                  <a:pt x="41" y="2"/>
                </a:cubicBezTo>
                <a:cubicBezTo>
                  <a:pt x="41" y="1"/>
                  <a:pt x="42" y="1"/>
                  <a:pt x="43" y="1"/>
                </a:cubicBezTo>
                <a:cubicBezTo>
                  <a:pt x="43" y="0"/>
                  <a:pt x="44" y="1"/>
                  <a:pt x="45" y="1"/>
                </a:cubicBezTo>
                <a:cubicBezTo>
                  <a:pt x="45" y="3"/>
                  <a:pt x="46" y="3"/>
                  <a:pt x="46" y="4"/>
                </a:cubicBezTo>
                <a:cubicBezTo>
                  <a:pt x="47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1" y="2"/>
                  <a:pt x="51" y="2"/>
                  <a:pt x="51" y="1"/>
                </a:cubicBezTo>
                <a:cubicBezTo>
                  <a:pt x="52" y="1"/>
                  <a:pt x="52" y="1"/>
                  <a:pt x="53" y="1"/>
                </a:cubicBezTo>
                <a:cubicBezTo>
                  <a:pt x="53" y="1"/>
                  <a:pt x="55" y="1"/>
                  <a:pt x="55" y="8"/>
                </a:cubicBezTo>
                <a:cubicBezTo>
                  <a:pt x="55" y="9"/>
                  <a:pt x="56" y="16"/>
                  <a:pt x="60" y="16"/>
                </a:cubicBezTo>
                <a:cubicBezTo>
                  <a:pt x="65" y="16"/>
                  <a:pt x="66" y="14"/>
                  <a:pt x="66" y="13"/>
                </a:cubicBezTo>
                <a:cubicBezTo>
                  <a:pt x="67" y="12"/>
                  <a:pt x="68" y="9"/>
                  <a:pt x="64" y="6"/>
                </a:cubicBezTo>
                <a:cubicBezTo>
                  <a:pt x="63" y="6"/>
                  <a:pt x="62" y="5"/>
                  <a:pt x="63" y="4"/>
                </a:cubicBezTo>
                <a:cubicBezTo>
                  <a:pt x="63" y="3"/>
                  <a:pt x="64" y="3"/>
                  <a:pt x="65" y="3"/>
                </a:cubicBezTo>
                <a:cubicBezTo>
                  <a:pt x="68" y="3"/>
                  <a:pt x="93" y="10"/>
                  <a:pt x="95" y="24"/>
                </a:cubicBezTo>
                <a:cubicBezTo>
                  <a:pt x="95" y="28"/>
                  <a:pt x="94" y="33"/>
                  <a:pt x="91" y="36"/>
                </a:cubicBezTo>
                <a:cubicBezTo>
                  <a:pt x="84" y="44"/>
                  <a:pt x="73" y="48"/>
                  <a:pt x="71" y="48"/>
                </a:cubicBezTo>
                <a:close/>
                <a:moveTo>
                  <a:pt x="72" y="29"/>
                </a:moveTo>
                <a:cubicBezTo>
                  <a:pt x="73" y="29"/>
                  <a:pt x="74" y="29"/>
                  <a:pt x="74" y="29"/>
                </a:cubicBezTo>
                <a:cubicBezTo>
                  <a:pt x="77" y="30"/>
                  <a:pt x="78" y="31"/>
                  <a:pt x="79" y="33"/>
                </a:cubicBezTo>
                <a:cubicBezTo>
                  <a:pt x="79" y="36"/>
                  <a:pt x="78" y="39"/>
                  <a:pt x="76" y="42"/>
                </a:cubicBezTo>
                <a:cubicBezTo>
                  <a:pt x="80" y="40"/>
                  <a:pt x="85" y="37"/>
                  <a:pt x="88" y="34"/>
                </a:cubicBezTo>
                <a:cubicBezTo>
                  <a:pt x="90" y="31"/>
                  <a:pt x="91" y="28"/>
                  <a:pt x="91" y="24"/>
                </a:cubicBezTo>
                <a:cubicBezTo>
                  <a:pt x="90" y="16"/>
                  <a:pt x="78" y="11"/>
                  <a:pt x="70" y="8"/>
                </a:cubicBezTo>
                <a:cubicBezTo>
                  <a:pt x="71" y="11"/>
                  <a:pt x="71" y="13"/>
                  <a:pt x="70" y="15"/>
                </a:cubicBezTo>
                <a:cubicBezTo>
                  <a:pt x="69" y="17"/>
                  <a:pt x="67" y="20"/>
                  <a:pt x="60" y="20"/>
                </a:cubicBezTo>
                <a:cubicBezTo>
                  <a:pt x="53" y="21"/>
                  <a:pt x="51" y="11"/>
                  <a:pt x="51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51" y="8"/>
                  <a:pt x="51" y="8"/>
                  <a:pt x="50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6" y="8"/>
                  <a:pt x="45" y="8"/>
                  <a:pt x="45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4" y="11"/>
                  <a:pt x="43" y="16"/>
                  <a:pt x="41" y="18"/>
                </a:cubicBezTo>
                <a:cubicBezTo>
                  <a:pt x="37" y="21"/>
                  <a:pt x="31" y="21"/>
                  <a:pt x="27" y="16"/>
                </a:cubicBezTo>
                <a:cubicBezTo>
                  <a:pt x="25" y="14"/>
                  <a:pt x="25" y="11"/>
                  <a:pt x="26" y="8"/>
                </a:cubicBezTo>
                <a:cubicBezTo>
                  <a:pt x="5" y="15"/>
                  <a:pt x="5" y="25"/>
                  <a:pt x="5" y="25"/>
                </a:cubicBezTo>
                <a:cubicBezTo>
                  <a:pt x="5" y="33"/>
                  <a:pt x="13" y="38"/>
                  <a:pt x="19" y="41"/>
                </a:cubicBezTo>
                <a:cubicBezTo>
                  <a:pt x="17" y="38"/>
                  <a:pt x="16" y="35"/>
                  <a:pt x="18" y="32"/>
                </a:cubicBezTo>
                <a:cubicBezTo>
                  <a:pt x="19" y="30"/>
                  <a:pt x="21" y="28"/>
                  <a:pt x="24" y="28"/>
                </a:cubicBezTo>
                <a:cubicBezTo>
                  <a:pt x="28" y="28"/>
                  <a:pt x="32" y="31"/>
                  <a:pt x="34" y="33"/>
                </a:cubicBezTo>
                <a:cubicBezTo>
                  <a:pt x="35" y="32"/>
                  <a:pt x="36" y="31"/>
                  <a:pt x="38" y="31"/>
                </a:cubicBezTo>
                <a:cubicBezTo>
                  <a:pt x="38" y="31"/>
                  <a:pt x="39" y="31"/>
                  <a:pt x="39" y="31"/>
                </a:cubicBezTo>
                <a:cubicBezTo>
                  <a:pt x="42" y="31"/>
                  <a:pt x="46" y="37"/>
                  <a:pt x="48" y="41"/>
                </a:cubicBezTo>
                <a:cubicBezTo>
                  <a:pt x="51" y="36"/>
                  <a:pt x="51" y="36"/>
                  <a:pt x="51" y="36"/>
                </a:cubicBezTo>
                <a:cubicBezTo>
                  <a:pt x="53" y="32"/>
                  <a:pt x="55" y="31"/>
                  <a:pt x="58" y="31"/>
                </a:cubicBezTo>
                <a:cubicBezTo>
                  <a:pt x="60" y="31"/>
                  <a:pt x="61" y="32"/>
                  <a:pt x="62" y="33"/>
                </a:cubicBezTo>
                <a:cubicBezTo>
                  <a:pt x="66" y="29"/>
                  <a:pt x="70" y="29"/>
                  <a:pt x="72" y="29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64"/>
          <p:cNvSpPr>
            <a:spLocks/>
          </p:cNvSpPr>
          <p:nvPr/>
        </p:nvSpPr>
        <p:spPr bwMode="auto">
          <a:xfrm>
            <a:off x="1386357" y="3341445"/>
            <a:ext cx="244475" cy="560388"/>
          </a:xfrm>
          <a:custGeom>
            <a:avLst/>
            <a:gdLst>
              <a:gd name="T0" fmla="*/ 61 w 65"/>
              <a:gd name="T1" fmla="*/ 149 h 149"/>
              <a:gd name="T2" fmla="*/ 10 w 65"/>
              <a:gd name="T3" fmla="*/ 149 h 149"/>
              <a:gd name="T4" fmla="*/ 0 w 65"/>
              <a:gd name="T5" fmla="*/ 135 h 149"/>
              <a:gd name="T6" fmla="*/ 2 w 65"/>
              <a:gd name="T7" fmla="*/ 4 h 149"/>
              <a:gd name="T8" fmla="*/ 6 w 65"/>
              <a:gd name="T9" fmla="*/ 0 h 149"/>
              <a:gd name="T10" fmla="*/ 10 w 65"/>
              <a:gd name="T11" fmla="*/ 4 h 149"/>
              <a:gd name="T12" fmla="*/ 8 w 65"/>
              <a:gd name="T13" fmla="*/ 135 h 149"/>
              <a:gd name="T14" fmla="*/ 10 w 65"/>
              <a:gd name="T15" fmla="*/ 141 h 149"/>
              <a:gd name="T16" fmla="*/ 61 w 65"/>
              <a:gd name="T17" fmla="*/ 141 h 149"/>
              <a:gd name="T18" fmla="*/ 65 w 65"/>
              <a:gd name="T19" fmla="*/ 145 h 149"/>
              <a:gd name="T20" fmla="*/ 61 w 65"/>
              <a:gd name="T21" fmla="*/ 14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5" h="149">
                <a:moveTo>
                  <a:pt x="61" y="149"/>
                </a:moveTo>
                <a:cubicBezTo>
                  <a:pt x="10" y="149"/>
                  <a:pt x="10" y="149"/>
                  <a:pt x="10" y="149"/>
                </a:cubicBezTo>
                <a:cubicBezTo>
                  <a:pt x="6" y="149"/>
                  <a:pt x="0" y="146"/>
                  <a:pt x="0" y="135"/>
                </a:cubicBezTo>
                <a:cubicBezTo>
                  <a:pt x="2" y="4"/>
                  <a:pt x="2" y="4"/>
                  <a:pt x="2" y="4"/>
                </a:cubicBezTo>
                <a:cubicBezTo>
                  <a:pt x="2" y="2"/>
                  <a:pt x="4" y="0"/>
                  <a:pt x="6" y="0"/>
                </a:cubicBezTo>
                <a:cubicBezTo>
                  <a:pt x="9" y="0"/>
                  <a:pt x="10" y="2"/>
                  <a:pt x="10" y="4"/>
                </a:cubicBezTo>
                <a:cubicBezTo>
                  <a:pt x="8" y="135"/>
                  <a:pt x="8" y="135"/>
                  <a:pt x="8" y="135"/>
                </a:cubicBezTo>
                <a:cubicBezTo>
                  <a:pt x="8" y="141"/>
                  <a:pt x="9" y="141"/>
                  <a:pt x="10" y="141"/>
                </a:cubicBezTo>
                <a:cubicBezTo>
                  <a:pt x="61" y="141"/>
                  <a:pt x="61" y="141"/>
                  <a:pt x="61" y="141"/>
                </a:cubicBezTo>
                <a:cubicBezTo>
                  <a:pt x="63" y="141"/>
                  <a:pt x="65" y="142"/>
                  <a:pt x="65" y="145"/>
                </a:cubicBezTo>
                <a:cubicBezTo>
                  <a:pt x="65" y="147"/>
                  <a:pt x="63" y="149"/>
                  <a:pt x="61" y="149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65"/>
          <p:cNvSpPr>
            <a:spLocks/>
          </p:cNvSpPr>
          <p:nvPr/>
        </p:nvSpPr>
        <p:spPr bwMode="auto">
          <a:xfrm>
            <a:off x="1141882" y="3141420"/>
            <a:ext cx="319088" cy="708025"/>
          </a:xfrm>
          <a:custGeom>
            <a:avLst/>
            <a:gdLst>
              <a:gd name="T0" fmla="*/ 36 w 85"/>
              <a:gd name="T1" fmla="*/ 188 h 188"/>
              <a:gd name="T2" fmla="*/ 33 w 85"/>
              <a:gd name="T3" fmla="*/ 188 h 188"/>
              <a:gd name="T4" fmla="*/ 8 w 85"/>
              <a:gd name="T5" fmla="*/ 184 h 188"/>
              <a:gd name="T6" fmla="*/ 1 w 85"/>
              <a:gd name="T7" fmla="*/ 179 h 188"/>
              <a:gd name="T8" fmla="*/ 1 w 85"/>
              <a:gd name="T9" fmla="*/ 171 h 188"/>
              <a:gd name="T10" fmla="*/ 34 w 85"/>
              <a:gd name="T11" fmla="*/ 25 h 188"/>
              <a:gd name="T12" fmla="*/ 81 w 85"/>
              <a:gd name="T13" fmla="*/ 0 h 188"/>
              <a:gd name="T14" fmla="*/ 81 w 85"/>
              <a:gd name="T15" fmla="*/ 0 h 188"/>
              <a:gd name="T16" fmla="*/ 85 w 85"/>
              <a:gd name="T17" fmla="*/ 4 h 188"/>
              <a:gd name="T18" fmla="*/ 81 w 85"/>
              <a:gd name="T19" fmla="*/ 8 h 188"/>
              <a:gd name="T20" fmla="*/ 41 w 85"/>
              <a:gd name="T21" fmla="*/ 28 h 188"/>
              <a:gd name="T22" fmla="*/ 9 w 85"/>
              <a:gd name="T23" fmla="*/ 173 h 188"/>
              <a:gd name="T24" fmla="*/ 8 w 85"/>
              <a:gd name="T25" fmla="*/ 176 h 188"/>
              <a:gd name="T26" fmla="*/ 9 w 85"/>
              <a:gd name="T27" fmla="*/ 176 h 188"/>
              <a:gd name="T28" fmla="*/ 35 w 85"/>
              <a:gd name="T29" fmla="*/ 180 h 188"/>
              <a:gd name="T30" fmla="*/ 38 w 85"/>
              <a:gd name="T31" fmla="*/ 176 h 188"/>
              <a:gd name="T32" fmla="*/ 68 w 85"/>
              <a:gd name="T33" fmla="*/ 56 h 188"/>
              <a:gd name="T34" fmla="*/ 72 w 85"/>
              <a:gd name="T35" fmla="*/ 53 h 188"/>
              <a:gd name="T36" fmla="*/ 75 w 85"/>
              <a:gd name="T37" fmla="*/ 58 h 188"/>
              <a:gd name="T38" fmla="*/ 46 w 85"/>
              <a:gd name="T39" fmla="*/ 178 h 188"/>
              <a:gd name="T40" fmla="*/ 36 w 85"/>
              <a:gd name="T41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5" h="188">
                <a:moveTo>
                  <a:pt x="36" y="188"/>
                </a:moveTo>
                <a:cubicBezTo>
                  <a:pt x="36" y="188"/>
                  <a:pt x="35" y="188"/>
                  <a:pt x="33" y="188"/>
                </a:cubicBezTo>
                <a:cubicBezTo>
                  <a:pt x="8" y="184"/>
                  <a:pt x="8" y="184"/>
                  <a:pt x="8" y="184"/>
                </a:cubicBezTo>
                <a:cubicBezTo>
                  <a:pt x="5" y="183"/>
                  <a:pt x="2" y="182"/>
                  <a:pt x="1" y="179"/>
                </a:cubicBezTo>
                <a:cubicBezTo>
                  <a:pt x="0" y="176"/>
                  <a:pt x="0" y="174"/>
                  <a:pt x="1" y="171"/>
                </a:cubicBezTo>
                <a:cubicBezTo>
                  <a:pt x="34" y="25"/>
                  <a:pt x="34" y="25"/>
                  <a:pt x="34" y="25"/>
                </a:cubicBezTo>
                <a:cubicBezTo>
                  <a:pt x="41" y="7"/>
                  <a:pt x="78" y="0"/>
                  <a:pt x="81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83" y="0"/>
                  <a:pt x="85" y="1"/>
                  <a:pt x="85" y="4"/>
                </a:cubicBezTo>
                <a:cubicBezTo>
                  <a:pt x="85" y="6"/>
                  <a:pt x="83" y="8"/>
                  <a:pt x="81" y="8"/>
                </a:cubicBezTo>
                <a:cubicBezTo>
                  <a:pt x="76" y="8"/>
                  <a:pt x="47" y="15"/>
                  <a:pt x="41" y="28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3"/>
                  <a:pt x="8" y="175"/>
                  <a:pt x="8" y="176"/>
                </a:cubicBezTo>
                <a:cubicBezTo>
                  <a:pt x="8" y="176"/>
                  <a:pt x="9" y="176"/>
                  <a:pt x="9" y="176"/>
                </a:cubicBezTo>
                <a:cubicBezTo>
                  <a:pt x="35" y="180"/>
                  <a:pt x="35" y="180"/>
                  <a:pt x="35" y="180"/>
                </a:cubicBezTo>
                <a:cubicBezTo>
                  <a:pt x="37" y="180"/>
                  <a:pt x="38" y="180"/>
                  <a:pt x="38" y="176"/>
                </a:cubicBezTo>
                <a:cubicBezTo>
                  <a:pt x="68" y="56"/>
                  <a:pt x="68" y="56"/>
                  <a:pt x="68" y="56"/>
                </a:cubicBezTo>
                <a:cubicBezTo>
                  <a:pt x="68" y="54"/>
                  <a:pt x="70" y="53"/>
                  <a:pt x="72" y="53"/>
                </a:cubicBezTo>
                <a:cubicBezTo>
                  <a:pt x="75" y="54"/>
                  <a:pt x="76" y="56"/>
                  <a:pt x="75" y="58"/>
                </a:cubicBezTo>
                <a:cubicBezTo>
                  <a:pt x="46" y="178"/>
                  <a:pt x="46" y="178"/>
                  <a:pt x="46" y="178"/>
                </a:cubicBezTo>
                <a:cubicBezTo>
                  <a:pt x="45" y="185"/>
                  <a:pt x="41" y="188"/>
                  <a:pt x="36" y="188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66"/>
          <p:cNvSpPr>
            <a:spLocks/>
          </p:cNvSpPr>
          <p:nvPr/>
        </p:nvSpPr>
        <p:spPr bwMode="auto">
          <a:xfrm>
            <a:off x="1600670" y="3341445"/>
            <a:ext cx="239713" cy="560388"/>
          </a:xfrm>
          <a:custGeom>
            <a:avLst/>
            <a:gdLst>
              <a:gd name="T0" fmla="*/ 54 w 64"/>
              <a:gd name="T1" fmla="*/ 149 h 149"/>
              <a:gd name="T2" fmla="*/ 4 w 64"/>
              <a:gd name="T3" fmla="*/ 149 h 149"/>
              <a:gd name="T4" fmla="*/ 0 w 64"/>
              <a:gd name="T5" fmla="*/ 145 h 149"/>
              <a:gd name="T6" fmla="*/ 4 w 64"/>
              <a:gd name="T7" fmla="*/ 141 h 149"/>
              <a:gd name="T8" fmla="*/ 54 w 64"/>
              <a:gd name="T9" fmla="*/ 141 h 149"/>
              <a:gd name="T10" fmla="*/ 56 w 64"/>
              <a:gd name="T11" fmla="*/ 135 h 149"/>
              <a:gd name="T12" fmla="*/ 54 w 64"/>
              <a:gd name="T13" fmla="*/ 4 h 149"/>
              <a:gd name="T14" fmla="*/ 58 w 64"/>
              <a:gd name="T15" fmla="*/ 0 h 149"/>
              <a:gd name="T16" fmla="*/ 62 w 64"/>
              <a:gd name="T17" fmla="*/ 4 h 149"/>
              <a:gd name="T18" fmla="*/ 64 w 64"/>
              <a:gd name="T19" fmla="*/ 135 h 149"/>
              <a:gd name="T20" fmla="*/ 54 w 64"/>
              <a:gd name="T21" fmla="*/ 14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149">
                <a:moveTo>
                  <a:pt x="54" y="149"/>
                </a:moveTo>
                <a:cubicBezTo>
                  <a:pt x="4" y="149"/>
                  <a:pt x="4" y="149"/>
                  <a:pt x="4" y="149"/>
                </a:cubicBezTo>
                <a:cubicBezTo>
                  <a:pt x="1" y="149"/>
                  <a:pt x="0" y="147"/>
                  <a:pt x="0" y="145"/>
                </a:cubicBezTo>
                <a:cubicBezTo>
                  <a:pt x="0" y="142"/>
                  <a:pt x="1" y="141"/>
                  <a:pt x="4" y="141"/>
                </a:cubicBezTo>
                <a:cubicBezTo>
                  <a:pt x="54" y="141"/>
                  <a:pt x="54" y="141"/>
                  <a:pt x="54" y="141"/>
                </a:cubicBezTo>
                <a:cubicBezTo>
                  <a:pt x="55" y="141"/>
                  <a:pt x="56" y="141"/>
                  <a:pt x="56" y="135"/>
                </a:cubicBezTo>
                <a:cubicBezTo>
                  <a:pt x="54" y="4"/>
                  <a:pt x="54" y="4"/>
                  <a:pt x="54" y="4"/>
                </a:cubicBezTo>
                <a:cubicBezTo>
                  <a:pt x="54" y="2"/>
                  <a:pt x="55" y="0"/>
                  <a:pt x="58" y="0"/>
                </a:cubicBezTo>
                <a:cubicBezTo>
                  <a:pt x="60" y="0"/>
                  <a:pt x="62" y="2"/>
                  <a:pt x="62" y="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46"/>
                  <a:pt x="58" y="149"/>
                  <a:pt x="54" y="149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67"/>
          <p:cNvSpPr>
            <a:spLocks/>
          </p:cNvSpPr>
          <p:nvPr/>
        </p:nvSpPr>
        <p:spPr bwMode="auto">
          <a:xfrm>
            <a:off x="1765770" y="3141420"/>
            <a:ext cx="319088" cy="708025"/>
          </a:xfrm>
          <a:custGeom>
            <a:avLst/>
            <a:gdLst>
              <a:gd name="T0" fmla="*/ 49 w 85"/>
              <a:gd name="T1" fmla="*/ 188 h 188"/>
              <a:gd name="T2" fmla="*/ 39 w 85"/>
              <a:gd name="T3" fmla="*/ 178 h 188"/>
              <a:gd name="T4" fmla="*/ 10 w 85"/>
              <a:gd name="T5" fmla="*/ 58 h 188"/>
              <a:gd name="T6" fmla="*/ 13 w 85"/>
              <a:gd name="T7" fmla="*/ 53 h 188"/>
              <a:gd name="T8" fmla="*/ 18 w 85"/>
              <a:gd name="T9" fmla="*/ 56 h 188"/>
              <a:gd name="T10" fmla="*/ 47 w 85"/>
              <a:gd name="T11" fmla="*/ 176 h 188"/>
              <a:gd name="T12" fmla="*/ 50 w 85"/>
              <a:gd name="T13" fmla="*/ 180 h 188"/>
              <a:gd name="T14" fmla="*/ 76 w 85"/>
              <a:gd name="T15" fmla="*/ 176 h 188"/>
              <a:gd name="T16" fmla="*/ 77 w 85"/>
              <a:gd name="T17" fmla="*/ 176 h 188"/>
              <a:gd name="T18" fmla="*/ 76 w 85"/>
              <a:gd name="T19" fmla="*/ 173 h 188"/>
              <a:gd name="T20" fmla="*/ 44 w 85"/>
              <a:gd name="T21" fmla="*/ 28 h 188"/>
              <a:gd name="T22" fmla="*/ 4 w 85"/>
              <a:gd name="T23" fmla="*/ 8 h 188"/>
              <a:gd name="T24" fmla="*/ 0 w 85"/>
              <a:gd name="T25" fmla="*/ 3 h 188"/>
              <a:gd name="T26" fmla="*/ 4 w 85"/>
              <a:gd name="T27" fmla="*/ 0 h 188"/>
              <a:gd name="T28" fmla="*/ 51 w 85"/>
              <a:gd name="T29" fmla="*/ 25 h 188"/>
              <a:gd name="T30" fmla="*/ 52 w 85"/>
              <a:gd name="T31" fmla="*/ 26 h 188"/>
              <a:gd name="T32" fmla="*/ 84 w 85"/>
              <a:gd name="T33" fmla="*/ 171 h 188"/>
              <a:gd name="T34" fmla="*/ 85 w 85"/>
              <a:gd name="T35" fmla="*/ 179 h 188"/>
              <a:gd name="T36" fmla="*/ 77 w 85"/>
              <a:gd name="T37" fmla="*/ 184 h 188"/>
              <a:gd name="T38" fmla="*/ 51 w 85"/>
              <a:gd name="T39" fmla="*/ 188 h 188"/>
              <a:gd name="T40" fmla="*/ 49 w 85"/>
              <a:gd name="T41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5" h="188">
                <a:moveTo>
                  <a:pt x="49" y="188"/>
                </a:moveTo>
                <a:cubicBezTo>
                  <a:pt x="44" y="188"/>
                  <a:pt x="40" y="185"/>
                  <a:pt x="39" y="178"/>
                </a:cubicBezTo>
                <a:cubicBezTo>
                  <a:pt x="10" y="58"/>
                  <a:pt x="10" y="58"/>
                  <a:pt x="10" y="58"/>
                </a:cubicBezTo>
                <a:cubicBezTo>
                  <a:pt x="9" y="56"/>
                  <a:pt x="11" y="54"/>
                  <a:pt x="13" y="53"/>
                </a:cubicBezTo>
                <a:cubicBezTo>
                  <a:pt x="15" y="53"/>
                  <a:pt x="17" y="54"/>
                  <a:pt x="18" y="56"/>
                </a:cubicBezTo>
                <a:cubicBezTo>
                  <a:pt x="47" y="176"/>
                  <a:pt x="47" y="176"/>
                  <a:pt x="47" y="176"/>
                </a:cubicBezTo>
                <a:cubicBezTo>
                  <a:pt x="48" y="180"/>
                  <a:pt x="48" y="180"/>
                  <a:pt x="50" y="180"/>
                </a:cubicBezTo>
                <a:cubicBezTo>
                  <a:pt x="76" y="176"/>
                  <a:pt x="76" y="176"/>
                  <a:pt x="76" y="176"/>
                </a:cubicBezTo>
                <a:cubicBezTo>
                  <a:pt x="76" y="176"/>
                  <a:pt x="77" y="176"/>
                  <a:pt x="77" y="176"/>
                </a:cubicBezTo>
                <a:cubicBezTo>
                  <a:pt x="77" y="175"/>
                  <a:pt x="77" y="173"/>
                  <a:pt x="76" y="173"/>
                </a:cubicBezTo>
                <a:cubicBezTo>
                  <a:pt x="44" y="28"/>
                  <a:pt x="44" y="28"/>
                  <a:pt x="44" y="28"/>
                </a:cubicBezTo>
                <a:cubicBezTo>
                  <a:pt x="38" y="15"/>
                  <a:pt x="9" y="8"/>
                  <a:pt x="4" y="8"/>
                </a:cubicBezTo>
                <a:cubicBezTo>
                  <a:pt x="2" y="7"/>
                  <a:pt x="0" y="6"/>
                  <a:pt x="0" y="3"/>
                </a:cubicBezTo>
                <a:cubicBezTo>
                  <a:pt x="1" y="1"/>
                  <a:pt x="2" y="0"/>
                  <a:pt x="4" y="0"/>
                </a:cubicBezTo>
                <a:cubicBezTo>
                  <a:pt x="7" y="0"/>
                  <a:pt x="44" y="7"/>
                  <a:pt x="51" y="25"/>
                </a:cubicBezTo>
                <a:cubicBezTo>
                  <a:pt x="52" y="26"/>
                  <a:pt x="52" y="26"/>
                  <a:pt x="52" y="26"/>
                </a:cubicBezTo>
                <a:cubicBezTo>
                  <a:pt x="84" y="171"/>
                  <a:pt x="84" y="171"/>
                  <a:pt x="84" y="171"/>
                </a:cubicBezTo>
                <a:cubicBezTo>
                  <a:pt x="85" y="174"/>
                  <a:pt x="85" y="176"/>
                  <a:pt x="85" y="179"/>
                </a:cubicBezTo>
                <a:cubicBezTo>
                  <a:pt x="83" y="182"/>
                  <a:pt x="80" y="183"/>
                  <a:pt x="77" y="184"/>
                </a:cubicBezTo>
                <a:cubicBezTo>
                  <a:pt x="51" y="188"/>
                  <a:pt x="51" y="188"/>
                  <a:pt x="51" y="188"/>
                </a:cubicBezTo>
                <a:cubicBezTo>
                  <a:pt x="50" y="188"/>
                  <a:pt x="49" y="188"/>
                  <a:pt x="49" y="188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68"/>
          <p:cNvSpPr>
            <a:spLocks noEditPoints="1"/>
          </p:cNvSpPr>
          <p:nvPr/>
        </p:nvSpPr>
        <p:spPr bwMode="auto">
          <a:xfrm>
            <a:off x="1446682" y="3608145"/>
            <a:ext cx="338138" cy="214313"/>
          </a:xfrm>
          <a:custGeom>
            <a:avLst/>
            <a:gdLst>
              <a:gd name="T0" fmla="*/ 74 w 90"/>
              <a:gd name="T1" fmla="*/ 4 h 57"/>
              <a:gd name="T2" fmla="*/ 86 w 90"/>
              <a:gd name="T3" fmla="*/ 53 h 57"/>
              <a:gd name="T4" fmla="*/ 5 w 90"/>
              <a:gd name="T5" fmla="*/ 53 h 57"/>
              <a:gd name="T6" fmla="*/ 16 w 90"/>
              <a:gd name="T7" fmla="*/ 4 h 57"/>
              <a:gd name="T8" fmla="*/ 74 w 90"/>
              <a:gd name="T9" fmla="*/ 4 h 57"/>
              <a:gd name="T10" fmla="*/ 74 w 90"/>
              <a:gd name="T11" fmla="*/ 0 h 57"/>
              <a:gd name="T12" fmla="*/ 16 w 90"/>
              <a:gd name="T13" fmla="*/ 0 h 57"/>
              <a:gd name="T14" fmla="*/ 12 w 90"/>
              <a:gd name="T15" fmla="*/ 4 h 57"/>
              <a:gd name="T16" fmla="*/ 1 w 90"/>
              <a:gd name="T17" fmla="*/ 51 h 57"/>
              <a:gd name="T18" fmla="*/ 1 w 90"/>
              <a:gd name="T19" fmla="*/ 55 h 57"/>
              <a:gd name="T20" fmla="*/ 5 w 90"/>
              <a:gd name="T21" fmla="*/ 57 h 57"/>
              <a:gd name="T22" fmla="*/ 86 w 90"/>
              <a:gd name="T23" fmla="*/ 57 h 57"/>
              <a:gd name="T24" fmla="*/ 90 w 90"/>
              <a:gd name="T25" fmla="*/ 55 h 57"/>
              <a:gd name="T26" fmla="*/ 90 w 90"/>
              <a:gd name="T27" fmla="*/ 51 h 57"/>
              <a:gd name="T28" fmla="*/ 78 w 90"/>
              <a:gd name="T29" fmla="*/ 4 h 57"/>
              <a:gd name="T30" fmla="*/ 74 w 90"/>
              <a:gd name="T31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0" h="57">
                <a:moveTo>
                  <a:pt x="74" y="4"/>
                </a:moveTo>
                <a:cubicBezTo>
                  <a:pt x="74" y="34"/>
                  <a:pt x="86" y="53"/>
                  <a:pt x="86" y="53"/>
                </a:cubicBezTo>
                <a:cubicBezTo>
                  <a:pt x="5" y="53"/>
                  <a:pt x="5" y="53"/>
                  <a:pt x="5" y="53"/>
                </a:cubicBezTo>
                <a:cubicBezTo>
                  <a:pt x="5" y="53"/>
                  <a:pt x="16" y="34"/>
                  <a:pt x="16" y="4"/>
                </a:cubicBezTo>
                <a:cubicBezTo>
                  <a:pt x="74" y="4"/>
                  <a:pt x="74" y="4"/>
                  <a:pt x="74" y="4"/>
                </a:cubicBezTo>
                <a:moveTo>
                  <a:pt x="74" y="0"/>
                </a:moveTo>
                <a:cubicBezTo>
                  <a:pt x="16" y="0"/>
                  <a:pt x="16" y="0"/>
                  <a:pt x="16" y="0"/>
                </a:cubicBezTo>
                <a:cubicBezTo>
                  <a:pt x="14" y="0"/>
                  <a:pt x="12" y="1"/>
                  <a:pt x="12" y="4"/>
                </a:cubicBezTo>
                <a:cubicBezTo>
                  <a:pt x="12" y="32"/>
                  <a:pt x="1" y="51"/>
                  <a:pt x="1" y="51"/>
                </a:cubicBezTo>
                <a:cubicBezTo>
                  <a:pt x="0" y="52"/>
                  <a:pt x="0" y="54"/>
                  <a:pt x="1" y="55"/>
                </a:cubicBezTo>
                <a:cubicBezTo>
                  <a:pt x="2" y="56"/>
                  <a:pt x="3" y="57"/>
                  <a:pt x="5" y="57"/>
                </a:cubicBezTo>
                <a:cubicBezTo>
                  <a:pt x="86" y="57"/>
                  <a:pt x="86" y="57"/>
                  <a:pt x="86" y="57"/>
                </a:cubicBezTo>
                <a:cubicBezTo>
                  <a:pt x="88" y="57"/>
                  <a:pt x="89" y="56"/>
                  <a:pt x="90" y="55"/>
                </a:cubicBezTo>
                <a:cubicBezTo>
                  <a:pt x="90" y="54"/>
                  <a:pt x="90" y="52"/>
                  <a:pt x="90" y="51"/>
                </a:cubicBezTo>
                <a:cubicBezTo>
                  <a:pt x="90" y="51"/>
                  <a:pt x="78" y="32"/>
                  <a:pt x="78" y="4"/>
                </a:cubicBezTo>
                <a:cubicBezTo>
                  <a:pt x="78" y="1"/>
                  <a:pt x="77" y="0"/>
                  <a:pt x="74" y="0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69"/>
          <p:cNvSpPr>
            <a:spLocks/>
          </p:cNvSpPr>
          <p:nvPr/>
        </p:nvSpPr>
        <p:spPr bwMode="auto">
          <a:xfrm>
            <a:off x="1537170" y="3176345"/>
            <a:ext cx="55563" cy="146050"/>
          </a:xfrm>
          <a:custGeom>
            <a:avLst/>
            <a:gdLst>
              <a:gd name="T0" fmla="*/ 11 w 15"/>
              <a:gd name="T1" fmla="*/ 39 h 39"/>
              <a:gd name="T2" fmla="*/ 9 w 15"/>
              <a:gd name="T3" fmla="*/ 37 h 39"/>
              <a:gd name="T4" fmla="*/ 10 w 15"/>
              <a:gd name="T5" fmla="*/ 34 h 39"/>
              <a:gd name="T6" fmla="*/ 5 w 15"/>
              <a:gd name="T7" fmla="*/ 19 h 39"/>
              <a:gd name="T8" fmla="*/ 0 w 15"/>
              <a:gd name="T9" fmla="*/ 10 h 39"/>
              <a:gd name="T10" fmla="*/ 5 w 15"/>
              <a:gd name="T11" fmla="*/ 1 h 39"/>
              <a:gd name="T12" fmla="*/ 8 w 15"/>
              <a:gd name="T13" fmla="*/ 1 h 39"/>
              <a:gd name="T14" fmla="*/ 7 w 15"/>
              <a:gd name="T15" fmla="*/ 4 h 39"/>
              <a:gd name="T16" fmla="*/ 4 w 15"/>
              <a:gd name="T17" fmla="*/ 10 h 39"/>
              <a:gd name="T18" fmla="*/ 7 w 15"/>
              <a:gd name="T19" fmla="*/ 16 h 39"/>
              <a:gd name="T20" fmla="*/ 13 w 15"/>
              <a:gd name="T21" fmla="*/ 34 h 39"/>
              <a:gd name="T22" fmla="*/ 13 w 15"/>
              <a:gd name="T23" fmla="*/ 37 h 39"/>
              <a:gd name="T24" fmla="*/ 11 w 15"/>
              <a:gd name="T25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39">
                <a:moveTo>
                  <a:pt x="11" y="39"/>
                </a:moveTo>
                <a:cubicBezTo>
                  <a:pt x="10" y="39"/>
                  <a:pt x="9" y="39"/>
                  <a:pt x="9" y="37"/>
                </a:cubicBezTo>
                <a:cubicBezTo>
                  <a:pt x="9" y="36"/>
                  <a:pt x="9" y="35"/>
                  <a:pt x="10" y="34"/>
                </a:cubicBezTo>
                <a:cubicBezTo>
                  <a:pt x="10" y="29"/>
                  <a:pt x="11" y="25"/>
                  <a:pt x="5" y="19"/>
                </a:cubicBezTo>
                <a:cubicBezTo>
                  <a:pt x="1" y="16"/>
                  <a:pt x="0" y="13"/>
                  <a:pt x="0" y="10"/>
                </a:cubicBezTo>
                <a:cubicBezTo>
                  <a:pt x="0" y="5"/>
                  <a:pt x="5" y="1"/>
                  <a:pt x="5" y="1"/>
                </a:cubicBezTo>
                <a:cubicBezTo>
                  <a:pt x="6" y="0"/>
                  <a:pt x="7" y="1"/>
                  <a:pt x="8" y="1"/>
                </a:cubicBezTo>
                <a:cubicBezTo>
                  <a:pt x="8" y="2"/>
                  <a:pt x="8" y="4"/>
                  <a:pt x="7" y="4"/>
                </a:cubicBezTo>
                <a:cubicBezTo>
                  <a:pt x="7" y="4"/>
                  <a:pt x="4" y="7"/>
                  <a:pt x="4" y="10"/>
                </a:cubicBezTo>
                <a:cubicBezTo>
                  <a:pt x="4" y="12"/>
                  <a:pt x="5" y="14"/>
                  <a:pt x="7" y="16"/>
                </a:cubicBezTo>
                <a:cubicBezTo>
                  <a:pt x="15" y="23"/>
                  <a:pt x="14" y="30"/>
                  <a:pt x="13" y="34"/>
                </a:cubicBezTo>
                <a:cubicBezTo>
                  <a:pt x="13" y="35"/>
                  <a:pt x="13" y="36"/>
                  <a:pt x="13" y="37"/>
                </a:cubicBezTo>
                <a:cubicBezTo>
                  <a:pt x="13" y="39"/>
                  <a:pt x="12" y="39"/>
                  <a:pt x="11" y="39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70"/>
          <p:cNvSpPr>
            <a:spLocks/>
          </p:cNvSpPr>
          <p:nvPr/>
        </p:nvSpPr>
        <p:spPr bwMode="auto">
          <a:xfrm>
            <a:off x="1634007" y="3179520"/>
            <a:ext cx="60325" cy="139700"/>
          </a:xfrm>
          <a:custGeom>
            <a:avLst/>
            <a:gdLst>
              <a:gd name="T0" fmla="*/ 14 w 16"/>
              <a:gd name="T1" fmla="*/ 37 h 37"/>
              <a:gd name="T2" fmla="*/ 14 w 16"/>
              <a:gd name="T3" fmla="*/ 37 h 37"/>
              <a:gd name="T4" fmla="*/ 6 w 16"/>
              <a:gd name="T5" fmla="*/ 32 h 37"/>
              <a:gd name="T6" fmla="*/ 5 w 16"/>
              <a:gd name="T7" fmla="*/ 21 h 37"/>
              <a:gd name="T8" fmla="*/ 2 w 16"/>
              <a:gd name="T9" fmla="*/ 4 h 37"/>
              <a:gd name="T10" fmla="*/ 1 w 16"/>
              <a:gd name="T11" fmla="*/ 2 h 37"/>
              <a:gd name="T12" fmla="*/ 3 w 16"/>
              <a:gd name="T13" fmla="*/ 0 h 37"/>
              <a:gd name="T14" fmla="*/ 8 w 16"/>
              <a:gd name="T15" fmla="*/ 4 h 37"/>
              <a:gd name="T16" fmla="*/ 9 w 16"/>
              <a:gd name="T17" fmla="*/ 23 h 37"/>
              <a:gd name="T18" fmla="*/ 9 w 16"/>
              <a:gd name="T19" fmla="*/ 30 h 37"/>
              <a:gd name="T20" fmla="*/ 15 w 16"/>
              <a:gd name="T21" fmla="*/ 33 h 37"/>
              <a:gd name="T22" fmla="*/ 16 w 16"/>
              <a:gd name="T23" fmla="*/ 35 h 37"/>
              <a:gd name="T24" fmla="*/ 14 w 16"/>
              <a:gd name="T25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" h="37">
                <a:moveTo>
                  <a:pt x="14" y="37"/>
                </a:moveTo>
                <a:cubicBezTo>
                  <a:pt x="14" y="37"/>
                  <a:pt x="14" y="37"/>
                  <a:pt x="14" y="37"/>
                </a:cubicBezTo>
                <a:cubicBezTo>
                  <a:pt x="14" y="37"/>
                  <a:pt x="8" y="36"/>
                  <a:pt x="6" y="32"/>
                </a:cubicBezTo>
                <a:cubicBezTo>
                  <a:pt x="4" y="29"/>
                  <a:pt x="4" y="25"/>
                  <a:pt x="5" y="21"/>
                </a:cubicBezTo>
                <a:cubicBezTo>
                  <a:pt x="9" y="12"/>
                  <a:pt x="4" y="5"/>
                  <a:pt x="2" y="4"/>
                </a:cubicBezTo>
                <a:cubicBezTo>
                  <a:pt x="1" y="4"/>
                  <a:pt x="0" y="3"/>
                  <a:pt x="1" y="2"/>
                </a:cubicBezTo>
                <a:cubicBezTo>
                  <a:pt x="1" y="1"/>
                  <a:pt x="2" y="0"/>
                  <a:pt x="3" y="0"/>
                </a:cubicBezTo>
                <a:cubicBezTo>
                  <a:pt x="5" y="0"/>
                  <a:pt x="7" y="3"/>
                  <a:pt x="8" y="4"/>
                </a:cubicBezTo>
                <a:cubicBezTo>
                  <a:pt x="9" y="6"/>
                  <a:pt x="12" y="13"/>
                  <a:pt x="9" y="23"/>
                </a:cubicBezTo>
                <a:cubicBezTo>
                  <a:pt x="8" y="26"/>
                  <a:pt x="8" y="28"/>
                  <a:pt x="9" y="30"/>
                </a:cubicBezTo>
                <a:cubicBezTo>
                  <a:pt x="11" y="32"/>
                  <a:pt x="15" y="33"/>
                  <a:pt x="15" y="33"/>
                </a:cubicBezTo>
                <a:cubicBezTo>
                  <a:pt x="16" y="33"/>
                  <a:pt x="16" y="34"/>
                  <a:pt x="16" y="35"/>
                </a:cubicBezTo>
                <a:cubicBezTo>
                  <a:pt x="16" y="36"/>
                  <a:pt x="15" y="37"/>
                  <a:pt x="14" y="37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71"/>
          <p:cNvSpPr>
            <a:spLocks/>
          </p:cNvSpPr>
          <p:nvPr/>
        </p:nvSpPr>
        <p:spPr bwMode="auto">
          <a:xfrm>
            <a:off x="1408582" y="2939808"/>
            <a:ext cx="412750" cy="231775"/>
          </a:xfrm>
          <a:custGeom>
            <a:avLst/>
            <a:gdLst>
              <a:gd name="T0" fmla="*/ 99 w 110"/>
              <a:gd name="T1" fmla="*/ 62 h 62"/>
              <a:gd name="T2" fmla="*/ 95 w 110"/>
              <a:gd name="T3" fmla="*/ 58 h 62"/>
              <a:gd name="T4" fmla="*/ 99 w 110"/>
              <a:gd name="T5" fmla="*/ 54 h 62"/>
              <a:gd name="T6" fmla="*/ 101 w 110"/>
              <a:gd name="T7" fmla="*/ 53 h 62"/>
              <a:gd name="T8" fmla="*/ 102 w 110"/>
              <a:gd name="T9" fmla="*/ 51 h 62"/>
              <a:gd name="T10" fmla="*/ 54 w 110"/>
              <a:gd name="T11" fmla="*/ 8 h 62"/>
              <a:gd name="T12" fmla="*/ 8 w 110"/>
              <a:gd name="T13" fmla="*/ 51 h 62"/>
              <a:gd name="T14" fmla="*/ 9 w 110"/>
              <a:gd name="T15" fmla="*/ 53 h 62"/>
              <a:gd name="T16" fmla="*/ 11 w 110"/>
              <a:gd name="T17" fmla="*/ 54 h 62"/>
              <a:gd name="T18" fmla="*/ 15 w 110"/>
              <a:gd name="T19" fmla="*/ 58 h 62"/>
              <a:gd name="T20" fmla="*/ 11 w 110"/>
              <a:gd name="T21" fmla="*/ 62 h 62"/>
              <a:gd name="T22" fmla="*/ 3 w 110"/>
              <a:gd name="T23" fmla="*/ 58 h 62"/>
              <a:gd name="T24" fmla="*/ 0 w 110"/>
              <a:gd name="T25" fmla="*/ 51 h 62"/>
              <a:gd name="T26" fmla="*/ 54 w 110"/>
              <a:gd name="T27" fmla="*/ 0 h 62"/>
              <a:gd name="T28" fmla="*/ 110 w 110"/>
              <a:gd name="T29" fmla="*/ 51 h 62"/>
              <a:gd name="T30" fmla="*/ 107 w 110"/>
              <a:gd name="T31" fmla="*/ 58 h 62"/>
              <a:gd name="T32" fmla="*/ 99 w 110"/>
              <a:gd name="T33" fmla="*/ 6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0" h="62">
                <a:moveTo>
                  <a:pt x="99" y="62"/>
                </a:moveTo>
                <a:cubicBezTo>
                  <a:pt x="97" y="62"/>
                  <a:pt x="95" y="60"/>
                  <a:pt x="95" y="58"/>
                </a:cubicBezTo>
                <a:cubicBezTo>
                  <a:pt x="95" y="55"/>
                  <a:pt x="97" y="54"/>
                  <a:pt x="99" y="54"/>
                </a:cubicBezTo>
                <a:cubicBezTo>
                  <a:pt x="100" y="54"/>
                  <a:pt x="101" y="54"/>
                  <a:pt x="101" y="53"/>
                </a:cubicBezTo>
                <a:cubicBezTo>
                  <a:pt x="102" y="53"/>
                  <a:pt x="102" y="52"/>
                  <a:pt x="102" y="51"/>
                </a:cubicBezTo>
                <a:cubicBezTo>
                  <a:pt x="102" y="39"/>
                  <a:pt x="80" y="8"/>
                  <a:pt x="54" y="8"/>
                </a:cubicBezTo>
                <a:cubicBezTo>
                  <a:pt x="29" y="8"/>
                  <a:pt x="8" y="39"/>
                  <a:pt x="8" y="51"/>
                </a:cubicBezTo>
                <a:cubicBezTo>
                  <a:pt x="8" y="52"/>
                  <a:pt x="9" y="53"/>
                  <a:pt x="9" y="53"/>
                </a:cubicBezTo>
                <a:cubicBezTo>
                  <a:pt x="9" y="54"/>
                  <a:pt x="10" y="54"/>
                  <a:pt x="11" y="54"/>
                </a:cubicBezTo>
                <a:cubicBezTo>
                  <a:pt x="13" y="54"/>
                  <a:pt x="15" y="55"/>
                  <a:pt x="15" y="58"/>
                </a:cubicBezTo>
                <a:cubicBezTo>
                  <a:pt x="15" y="60"/>
                  <a:pt x="13" y="62"/>
                  <a:pt x="11" y="62"/>
                </a:cubicBezTo>
                <a:cubicBezTo>
                  <a:pt x="7" y="62"/>
                  <a:pt x="4" y="60"/>
                  <a:pt x="3" y="58"/>
                </a:cubicBezTo>
                <a:cubicBezTo>
                  <a:pt x="1" y="56"/>
                  <a:pt x="0" y="54"/>
                  <a:pt x="0" y="51"/>
                </a:cubicBezTo>
                <a:cubicBezTo>
                  <a:pt x="0" y="34"/>
                  <a:pt x="25" y="0"/>
                  <a:pt x="54" y="0"/>
                </a:cubicBezTo>
                <a:cubicBezTo>
                  <a:pt x="84" y="0"/>
                  <a:pt x="110" y="34"/>
                  <a:pt x="110" y="51"/>
                </a:cubicBezTo>
                <a:cubicBezTo>
                  <a:pt x="110" y="54"/>
                  <a:pt x="109" y="57"/>
                  <a:pt x="107" y="58"/>
                </a:cubicBezTo>
                <a:cubicBezTo>
                  <a:pt x="106" y="60"/>
                  <a:pt x="104" y="62"/>
                  <a:pt x="99" y="62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72"/>
          <p:cNvSpPr>
            <a:spLocks/>
          </p:cNvSpPr>
          <p:nvPr/>
        </p:nvSpPr>
        <p:spPr bwMode="auto">
          <a:xfrm>
            <a:off x="1446682" y="2992195"/>
            <a:ext cx="338138" cy="176213"/>
          </a:xfrm>
          <a:custGeom>
            <a:avLst/>
            <a:gdLst>
              <a:gd name="T0" fmla="*/ 4 w 90"/>
              <a:gd name="T1" fmla="*/ 47 h 47"/>
              <a:gd name="T2" fmla="*/ 3 w 90"/>
              <a:gd name="T3" fmla="*/ 46 h 47"/>
              <a:gd name="T4" fmla="*/ 5 w 90"/>
              <a:gd name="T5" fmla="*/ 25 h 47"/>
              <a:gd name="T6" fmla="*/ 45 w 90"/>
              <a:gd name="T7" fmla="*/ 0 h 47"/>
              <a:gd name="T8" fmla="*/ 79 w 90"/>
              <a:gd name="T9" fmla="*/ 16 h 47"/>
              <a:gd name="T10" fmla="*/ 88 w 90"/>
              <a:gd name="T11" fmla="*/ 45 h 47"/>
              <a:gd name="T12" fmla="*/ 85 w 90"/>
              <a:gd name="T13" fmla="*/ 47 h 47"/>
              <a:gd name="T14" fmla="*/ 84 w 90"/>
              <a:gd name="T15" fmla="*/ 44 h 47"/>
              <a:gd name="T16" fmla="*/ 76 w 90"/>
              <a:gd name="T17" fmla="*/ 19 h 47"/>
              <a:gd name="T18" fmla="*/ 45 w 90"/>
              <a:gd name="T19" fmla="*/ 4 h 47"/>
              <a:gd name="T20" fmla="*/ 9 w 90"/>
              <a:gd name="T21" fmla="*/ 27 h 47"/>
              <a:gd name="T22" fmla="*/ 6 w 90"/>
              <a:gd name="T23" fmla="*/ 44 h 47"/>
              <a:gd name="T24" fmla="*/ 5 w 90"/>
              <a:gd name="T25" fmla="*/ 47 h 47"/>
              <a:gd name="T26" fmla="*/ 4 w 90"/>
              <a:gd name="T27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47">
                <a:moveTo>
                  <a:pt x="4" y="47"/>
                </a:moveTo>
                <a:cubicBezTo>
                  <a:pt x="4" y="47"/>
                  <a:pt x="3" y="47"/>
                  <a:pt x="3" y="46"/>
                </a:cubicBezTo>
                <a:cubicBezTo>
                  <a:pt x="0" y="41"/>
                  <a:pt x="1" y="33"/>
                  <a:pt x="5" y="25"/>
                </a:cubicBezTo>
                <a:cubicBezTo>
                  <a:pt x="12" y="12"/>
                  <a:pt x="27" y="0"/>
                  <a:pt x="45" y="0"/>
                </a:cubicBezTo>
                <a:cubicBezTo>
                  <a:pt x="58" y="0"/>
                  <a:pt x="70" y="6"/>
                  <a:pt x="79" y="16"/>
                </a:cubicBezTo>
                <a:cubicBezTo>
                  <a:pt x="86" y="25"/>
                  <a:pt x="90" y="36"/>
                  <a:pt x="88" y="45"/>
                </a:cubicBezTo>
                <a:cubicBezTo>
                  <a:pt x="88" y="46"/>
                  <a:pt x="87" y="47"/>
                  <a:pt x="85" y="47"/>
                </a:cubicBezTo>
                <a:cubicBezTo>
                  <a:pt x="84" y="46"/>
                  <a:pt x="84" y="45"/>
                  <a:pt x="84" y="44"/>
                </a:cubicBezTo>
                <a:cubicBezTo>
                  <a:pt x="85" y="37"/>
                  <a:pt x="82" y="27"/>
                  <a:pt x="76" y="19"/>
                </a:cubicBezTo>
                <a:cubicBezTo>
                  <a:pt x="68" y="9"/>
                  <a:pt x="57" y="4"/>
                  <a:pt x="45" y="4"/>
                </a:cubicBezTo>
                <a:cubicBezTo>
                  <a:pt x="29" y="4"/>
                  <a:pt x="15" y="15"/>
                  <a:pt x="9" y="27"/>
                </a:cubicBezTo>
                <a:cubicBezTo>
                  <a:pt x="5" y="34"/>
                  <a:pt x="4" y="40"/>
                  <a:pt x="6" y="44"/>
                </a:cubicBezTo>
                <a:cubicBezTo>
                  <a:pt x="7" y="45"/>
                  <a:pt x="6" y="46"/>
                  <a:pt x="5" y="47"/>
                </a:cubicBezTo>
                <a:cubicBezTo>
                  <a:pt x="5" y="47"/>
                  <a:pt x="5" y="47"/>
                  <a:pt x="4" y="47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73"/>
          <p:cNvSpPr>
            <a:spLocks/>
          </p:cNvSpPr>
          <p:nvPr/>
        </p:nvSpPr>
        <p:spPr bwMode="auto">
          <a:xfrm>
            <a:off x="1427632" y="3146183"/>
            <a:ext cx="379413" cy="63500"/>
          </a:xfrm>
          <a:custGeom>
            <a:avLst/>
            <a:gdLst>
              <a:gd name="T0" fmla="*/ 51 w 101"/>
              <a:gd name="T1" fmla="*/ 12 h 17"/>
              <a:gd name="T2" fmla="*/ 1 w 101"/>
              <a:gd name="T3" fmla="*/ 4 h 17"/>
              <a:gd name="T4" fmla="*/ 0 w 101"/>
              <a:gd name="T5" fmla="*/ 2 h 17"/>
              <a:gd name="T6" fmla="*/ 3 w 101"/>
              <a:gd name="T7" fmla="*/ 1 h 17"/>
              <a:gd name="T8" fmla="*/ 99 w 101"/>
              <a:gd name="T9" fmla="*/ 2 h 17"/>
              <a:gd name="T10" fmla="*/ 101 w 101"/>
              <a:gd name="T11" fmla="*/ 3 h 17"/>
              <a:gd name="T12" fmla="*/ 100 w 101"/>
              <a:gd name="T13" fmla="*/ 5 h 17"/>
              <a:gd name="T14" fmla="*/ 51 w 101"/>
              <a:gd name="T15" fmla="*/ 12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1" h="17">
                <a:moveTo>
                  <a:pt x="51" y="12"/>
                </a:moveTo>
                <a:cubicBezTo>
                  <a:pt x="21" y="12"/>
                  <a:pt x="2" y="5"/>
                  <a:pt x="1" y="4"/>
                </a:cubicBezTo>
                <a:cubicBezTo>
                  <a:pt x="0" y="4"/>
                  <a:pt x="0" y="3"/>
                  <a:pt x="0" y="2"/>
                </a:cubicBezTo>
                <a:cubicBezTo>
                  <a:pt x="1" y="1"/>
                  <a:pt x="2" y="0"/>
                  <a:pt x="3" y="1"/>
                </a:cubicBezTo>
                <a:cubicBezTo>
                  <a:pt x="3" y="1"/>
                  <a:pt x="44" y="17"/>
                  <a:pt x="99" y="2"/>
                </a:cubicBezTo>
                <a:cubicBezTo>
                  <a:pt x="100" y="1"/>
                  <a:pt x="101" y="2"/>
                  <a:pt x="101" y="3"/>
                </a:cubicBezTo>
                <a:cubicBezTo>
                  <a:pt x="101" y="4"/>
                  <a:pt x="101" y="5"/>
                  <a:pt x="100" y="5"/>
                </a:cubicBezTo>
                <a:cubicBezTo>
                  <a:pt x="82" y="11"/>
                  <a:pt x="65" y="12"/>
                  <a:pt x="51" y="12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74"/>
          <p:cNvSpPr>
            <a:spLocks/>
          </p:cNvSpPr>
          <p:nvPr/>
        </p:nvSpPr>
        <p:spPr bwMode="auto">
          <a:xfrm>
            <a:off x="1543520" y="3393833"/>
            <a:ext cx="65088" cy="115888"/>
          </a:xfrm>
          <a:custGeom>
            <a:avLst/>
            <a:gdLst>
              <a:gd name="T0" fmla="*/ 17 w 17"/>
              <a:gd name="T1" fmla="*/ 31 h 31"/>
              <a:gd name="T2" fmla="*/ 0 w 17"/>
              <a:gd name="T3" fmla="*/ 31 h 31"/>
              <a:gd name="T4" fmla="*/ 0 w 17"/>
              <a:gd name="T5" fmla="*/ 20 h 31"/>
              <a:gd name="T6" fmla="*/ 2 w 17"/>
              <a:gd name="T7" fmla="*/ 17 h 31"/>
              <a:gd name="T8" fmla="*/ 11 w 17"/>
              <a:gd name="T9" fmla="*/ 12 h 31"/>
              <a:gd name="T10" fmla="*/ 11 w 17"/>
              <a:gd name="T11" fmla="*/ 6 h 31"/>
              <a:gd name="T12" fmla="*/ 6 w 17"/>
              <a:gd name="T13" fmla="*/ 6 h 31"/>
              <a:gd name="T14" fmla="*/ 6 w 17"/>
              <a:gd name="T15" fmla="*/ 10 h 31"/>
              <a:gd name="T16" fmla="*/ 0 w 17"/>
              <a:gd name="T17" fmla="*/ 10 h 31"/>
              <a:gd name="T18" fmla="*/ 0 w 17"/>
              <a:gd name="T19" fmla="*/ 4 h 31"/>
              <a:gd name="T20" fmla="*/ 4 w 17"/>
              <a:gd name="T21" fmla="*/ 0 h 31"/>
              <a:gd name="T22" fmla="*/ 13 w 17"/>
              <a:gd name="T23" fmla="*/ 0 h 31"/>
              <a:gd name="T24" fmla="*/ 17 w 17"/>
              <a:gd name="T25" fmla="*/ 4 h 31"/>
              <a:gd name="T26" fmla="*/ 17 w 17"/>
              <a:gd name="T27" fmla="*/ 14 h 31"/>
              <a:gd name="T28" fmla="*/ 16 w 17"/>
              <a:gd name="T29" fmla="*/ 17 h 31"/>
              <a:gd name="T30" fmla="*/ 6 w 17"/>
              <a:gd name="T31" fmla="*/ 21 h 31"/>
              <a:gd name="T32" fmla="*/ 6 w 17"/>
              <a:gd name="T33" fmla="*/ 25 h 31"/>
              <a:gd name="T34" fmla="*/ 17 w 17"/>
              <a:gd name="T35" fmla="*/ 25 h 31"/>
              <a:gd name="T36" fmla="*/ 17 w 17"/>
              <a:gd name="T37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" h="31">
                <a:moveTo>
                  <a:pt x="17" y="31"/>
                </a:moveTo>
                <a:cubicBezTo>
                  <a:pt x="0" y="31"/>
                  <a:pt x="0" y="31"/>
                  <a:pt x="0" y="31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0" y="18"/>
                  <a:pt x="2" y="17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6"/>
                  <a:pt x="11" y="6"/>
                  <a:pt x="11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10"/>
                  <a:pt x="6" y="10"/>
                  <a:pt x="6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0" y="4"/>
                  <a:pt x="0" y="4"/>
                </a:cubicBezTo>
                <a:cubicBezTo>
                  <a:pt x="0" y="1"/>
                  <a:pt x="2" y="0"/>
                  <a:pt x="4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5" y="0"/>
                  <a:pt x="17" y="1"/>
                  <a:pt x="17" y="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5"/>
                  <a:pt x="17" y="16"/>
                  <a:pt x="16" y="17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5"/>
                  <a:pt x="6" y="25"/>
                  <a:pt x="6" y="25"/>
                </a:cubicBezTo>
                <a:cubicBezTo>
                  <a:pt x="17" y="25"/>
                  <a:pt x="17" y="25"/>
                  <a:pt x="17" y="25"/>
                </a:cubicBezTo>
                <a:lnTo>
                  <a:pt x="17" y="3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75"/>
          <p:cNvSpPr>
            <a:spLocks noEditPoints="1"/>
          </p:cNvSpPr>
          <p:nvPr/>
        </p:nvSpPr>
        <p:spPr bwMode="auto">
          <a:xfrm>
            <a:off x="1622895" y="3393833"/>
            <a:ext cx="63500" cy="115888"/>
          </a:xfrm>
          <a:custGeom>
            <a:avLst/>
            <a:gdLst>
              <a:gd name="T0" fmla="*/ 36 w 40"/>
              <a:gd name="T1" fmla="*/ 73 h 73"/>
              <a:gd name="T2" fmla="*/ 21 w 40"/>
              <a:gd name="T3" fmla="*/ 73 h 73"/>
              <a:gd name="T4" fmla="*/ 21 w 40"/>
              <a:gd name="T5" fmla="*/ 62 h 73"/>
              <a:gd name="T6" fmla="*/ 0 w 40"/>
              <a:gd name="T7" fmla="*/ 62 h 73"/>
              <a:gd name="T8" fmla="*/ 0 w 40"/>
              <a:gd name="T9" fmla="*/ 50 h 73"/>
              <a:gd name="T10" fmla="*/ 17 w 40"/>
              <a:gd name="T11" fmla="*/ 0 h 73"/>
              <a:gd name="T12" fmla="*/ 36 w 40"/>
              <a:gd name="T13" fmla="*/ 0 h 73"/>
              <a:gd name="T14" fmla="*/ 36 w 40"/>
              <a:gd name="T15" fmla="*/ 47 h 73"/>
              <a:gd name="T16" fmla="*/ 40 w 40"/>
              <a:gd name="T17" fmla="*/ 47 h 73"/>
              <a:gd name="T18" fmla="*/ 40 w 40"/>
              <a:gd name="T19" fmla="*/ 62 h 73"/>
              <a:gd name="T20" fmla="*/ 36 w 40"/>
              <a:gd name="T21" fmla="*/ 62 h 73"/>
              <a:gd name="T22" fmla="*/ 36 w 40"/>
              <a:gd name="T23" fmla="*/ 73 h 73"/>
              <a:gd name="T24" fmla="*/ 21 w 40"/>
              <a:gd name="T25" fmla="*/ 47 h 73"/>
              <a:gd name="T26" fmla="*/ 21 w 40"/>
              <a:gd name="T27" fmla="*/ 31 h 73"/>
              <a:gd name="T28" fmla="*/ 21 w 40"/>
              <a:gd name="T29" fmla="*/ 21 h 73"/>
              <a:gd name="T30" fmla="*/ 21 w 40"/>
              <a:gd name="T31" fmla="*/ 21 h 73"/>
              <a:gd name="T32" fmla="*/ 14 w 40"/>
              <a:gd name="T33" fmla="*/ 47 h 73"/>
              <a:gd name="T34" fmla="*/ 21 w 40"/>
              <a:gd name="T35" fmla="*/ 47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" h="73">
                <a:moveTo>
                  <a:pt x="36" y="73"/>
                </a:moveTo>
                <a:lnTo>
                  <a:pt x="21" y="73"/>
                </a:lnTo>
                <a:lnTo>
                  <a:pt x="21" y="62"/>
                </a:lnTo>
                <a:lnTo>
                  <a:pt x="0" y="62"/>
                </a:lnTo>
                <a:lnTo>
                  <a:pt x="0" y="50"/>
                </a:lnTo>
                <a:lnTo>
                  <a:pt x="17" y="0"/>
                </a:lnTo>
                <a:lnTo>
                  <a:pt x="36" y="0"/>
                </a:lnTo>
                <a:lnTo>
                  <a:pt x="36" y="47"/>
                </a:lnTo>
                <a:lnTo>
                  <a:pt x="40" y="47"/>
                </a:lnTo>
                <a:lnTo>
                  <a:pt x="40" y="62"/>
                </a:lnTo>
                <a:lnTo>
                  <a:pt x="36" y="62"/>
                </a:lnTo>
                <a:lnTo>
                  <a:pt x="36" y="73"/>
                </a:lnTo>
                <a:close/>
                <a:moveTo>
                  <a:pt x="21" y="47"/>
                </a:moveTo>
                <a:lnTo>
                  <a:pt x="21" y="31"/>
                </a:lnTo>
                <a:lnTo>
                  <a:pt x="21" y="21"/>
                </a:lnTo>
                <a:lnTo>
                  <a:pt x="21" y="21"/>
                </a:lnTo>
                <a:lnTo>
                  <a:pt x="14" y="47"/>
                </a:lnTo>
                <a:lnTo>
                  <a:pt x="21" y="4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Oval 92"/>
          <p:cNvSpPr>
            <a:spLocks noChangeArrowheads="1"/>
          </p:cNvSpPr>
          <p:nvPr/>
        </p:nvSpPr>
        <p:spPr bwMode="auto">
          <a:xfrm>
            <a:off x="1201644" y="2704544"/>
            <a:ext cx="19050" cy="22225"/>
          </a:xfrm>
          <a:prstGeom prst="ellipse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94"/>
          <p:cNvSpPr>
            <a:spLocks/>
          </p:cNvSpPr>
          <p:nvPr/>
        </p:nvSpPr>
        <p:spPr bwMode="auto">
          <a:xfrm>
            <a:off x="1119094" y="2663269"/>
            <a:ext cx="112713" cy="34925"/>
          </a:xfrm>
          <a:custGeom>
            <a:avLst/>
            <a:gdLst>
              <a:gd name="T0" fmla="*/ 0 w 71"/>
              <a:gd name="T1" fmla="*/ 22 h 22"/>
              <a:gd name="T2" fmla="*/ 0 w 71"/>
              <a:gd name="T3" fmla="*/ 12 h 22"/>
              <a:gd name="T4" fmla="*/ 69 w 71"/>
              <a:gd name="T5" fmla="*/ 0 h 22"/>
              <a:gd name="T6" fmla="*/ 71 w 71"/>
              <a:gd name="T7" fmla="*/ 10 h 22"/>
              <a:gd name="T8" fmla="*/ 0 w 71"/>
              <a:gd name="T9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22">
                <a:moveTo>
                  <a:pt x="0" y="22"/>
                </a:moveTo>
                <a:lnTo>
                  <a:pt x="0" y="12"/>
                </a:lnTo>
                <a:lnTo>
                  <a:pt x="69" y="0"/>
                </a:lnTo>
                <a:lnTo>
                  <a:pt x="71" y="10"/>
                </a:lnTo>
                <a:lnTo>
                  <a:pt x="0" y="22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1" name="组合 220"/>
          <p:cNvGrpSpPr/>
          <p:nvPr/>
        </p:nvGrpSpPr>
        <p:grpSpPr>
          <a:xfrm>
            <a:off x="224034" y="3992633"/>
            <a:ext cx="995363" cy="909638"/>
            <a:chOff x="892601" y="3889446"/>
            <a:chExt cx="995363" cy="909638"/>
          </a:xfrm>
        </p:grpSpPr>
        <p:sp>
          <p:nvSpPr>
            <p:cNvPr id="73" name="Freeform 76"/>
            <p:cNvSpPr>
              <a:spLocks/>
            </p:cNvSpPr>
            <p:nvPr/>
          </p:nvSpPr>
          <p:spPr bwMode="auto">
            <a:xfrm>
              <a:off x="1140251" y="4183134"/>
              <a:ext cx="266700" cy="615950"/>
            </a:xfrm>
            <a:custGeom>
              <a:avLst/>
              <a:gdLst>
                <a:gd name="T0" fmla="*/ 67 w 71"/>
                <a:gd name="T1" fmla="*/ 164 h 164"/>
                <a:gd name="T2" fmla="*/ 11 w 71"/>
                <a:gd name="T3" fmla="*/ 164 h 164"/>
                <a:gd name="T4" fmla="*/ 0 w 71"/>
                <a:gd name="T5" fmla="*/ 150 h 164"/>
                <a:gd name="T6" fmla="*/ 3 w 71"/>
                <a:gd name="T7" fmla="*/ 3 h 164"/>
                <a:gd name="T8" fmla="*/ 7 w 71"/>
                <a:gd name="T9" fmla="*/ 0 h 164"/>
                <a:gd name="T10" fmla="*/ 11 w 71"/>
                <a:gd name="T11" fmla="*/ 4 h 164"/>
                <a:gd name="T12" fmla="*/ 8 w 71"/>
                <a:gd name="T13" fmla="*/ 150 h 164"/>
                <a:gd name="T14" fmla="*/ 11 w 71"/>
                <a:gd name="T15" fmla="*/ 156 h 164"/>
                <a:gd name="T16" fmla="*/ 67 w 71"/>
                <a:gd name="T17" fmla="*/ 156 h 164"/>
                <a:gd name="T18" fmla="*/ 71 w 71"/>
                <a:gd name="T19" fmla="*/ 160 h 164"/>
                <a:gd name="T20" fmla="*/ 67 w 71"/>
                <a:gd name="T21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164">
                  <a:moveTo>
                    <a:pt x="67" y="164"/>
                  </a:moveTo>
                  <a:cubicBezTo>
                    <a:pt x="11" y="164"/>
                    <a:pt x="11" y="164"/>
                    <a:pt x="11" y="164"/>
                  </a:cubicBezTo>
                  <a:cubicBezTo>
                    <a:pt x="6" y="164"/>
                    <a:pt x="0" y="162"/>
                    <a:pt x="0" y="15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9" y="0"/>
                    <a:pt x="11" y="1"/>
                    <a:pt x="11" y="4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6"/>
                    <a:pt x="10" y="156"/>
                    <a:pt x="11" y="156"/>
                  </a:cubicBezTo>
                  <a:cubicBezTo>
                    <a:pt x="67" y="156"/>
                    <a:pt x="67" y="156"/>
                    <a:pt x="67" y="156"/>
                  </a:cubicBezTo>
                  <a:cubicBezTo>
                    <a:pt x="70" y="156"/>
                    <a:pt x="71" y="158"/>
                    <a:pt x="71" y="160"/>
                  </a:cubicBezTo>
                  <a:cubicBezTo>
                    <a:pt x="71" y="162"/>
                    <a:pt x="70" y="164"/>
                    <a:pt x="67" y="164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7"/>
            <p:cNvSpPr>
              <a:spLocks/>
            </p:cNvSpPr>
            <p:nvPr/>
          </p:nvSpPr>
          <p:spPr bwMode="auto">
            <a:xfrm>
              <a:off x="892601" y="3941834"/>
              <a:ext cx="404813" cy="800100"/>
            </a:xfrm>
            <a:custGeom>
              <a:avLst/>
              <a:gdLst>
                <a:gd name="T0" fmla="*/ 34 w 108"/>
                <a:gd name="T1" fmla="*/ 213 h 213"/>
                <a:gd name="T2" fmla="*/ 31 w 108"/>
                <a:gd name="T3" fmla="*/ 213 h 213"/>
                <a:gd name="T4" fmla="*/ 10 w 108"/>
                <a:gd name="T5" fmla="*/ 208 h 213"/>
                <a:gd name="T6" fmla="*/ 3 w 108"/>
                <a:gd name="T7" fmla="*/ 194 h 213"/>
                <a:gd name="T8" fmla="*/ 31 w 108"/>
                <a:gd name="T9" fmla="*/ 32 h 213"/>
                <a:gd name="T10" fmla="*/ 83 w 108"/>
                <a:gd name="T11" fmla="*/ 4 h 213"/>
                <a:gd name="T12" fmla="*/ 103 w 108"/>
                <a:gd name="T13" fmla="*/ 1 h 213"/>
                <a:gd name="T14" fmla="*/ 108 w 108"/>
                <a:gd name="T15" fmla="*/ 4 h 213"/>
                <a:gd name="T16" fmla="*/ 104 w 108"/>
                <a:gd name="T17" fmla="*/ 8 h 213"/>
                <a:gd name="T18" fmla="*/ 83 w 108"/>
                <a:gd name="T19" fmla="*/ 12 h 213"/>
                <a:gd name="T20" fmla="*/ 39 w 108"/>
                <a:gd name="T21" fmla="*/ 35 h 213"/>
                <a:gd name="T22" fmla="*/ 11 w 108"/>
                <a:gd name="T23" fmla="*/ 196 h 213"/>
                <a:gd name="T24" fmla="*/ 10 w 108"/>
                <a:gd name="T25" fmla="*/ 200 h 213"/>
                <a:gd name="T26" fmla="*/ 12 w 108"/>
                <a:gd name="T27" fmla="*/ 201 h 213"/>
                <a:gd name="T28" fmla="*/ 32 w 108"/>
                <a:gd name="T29" fmla="*/ 205 h 213"/>
                <a:gd name="T30" fmla="*/ 37 w 108"/>
                <a:gd name="T31" fmla="*/ 200 h 213"/>
                <a:gd name="T32" fmla="*/ 69 w 108"/>
                <a:gd name="T33" fmla="*/ 67 h 213"/>
                <a:gd name="T34" fmla="*/ 74 w 108"/>
                <a:gd name="T35" fmla="*/ 64 h 213"/>
                <a:gd name="T36" fmla="*/ 77 w 108"/>
                <a:gd name="T37" fmla="*/ 68 h 213"/>
                <a:gd name="T38" fmla="*/ 44 w 108"/>
                <a:gd name="T39" fmla="*/ 202 h 213"/>
                <a:gd name="T40" fmla="*/ 34 w 108"/>
                <a:gd name="T41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8" h="213">
                  <a:moveTo>
                    <a:pt x="34" y="213"/>
                  </a:moveTo>
                  <a:cubicBezTo>
                    <a:pt x="33" y="213"/>
                    <a:pt x="32" y="213"/>
                    <a:pt x="31" y="213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0" y="206"/>
                    <a:pt x="2" y="199"/>
                    <a:pt x="3" y="194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9" y="12"/>
                    <a:pt x="77" y="4"/>
                    <a:pt x="83" y="4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5" y="0"/>
                    <a:pt x="107" y="2"/>
                    <a:pt x="108" y="4"/>
                  </a:cubicBezTo>
                  <a:cubicBezTo>
                    <a:pt x="108" y="6"/>
                    <a:pt x="107" y="8"/>
                    <a:pt x="104" y="8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78" y="12"/>
                    <a:pt x="45" y="20"/>
                    <a:pt x="39" y="35"/>
                  </a:cubicBezTo>
                  <a:cubicBezTo>
                    <a:pt x="11" y="196"/>
                    <a:pt x="11" y="196"/>
                    <a:pt x="11" y="196"/>
                  </a:cubicBezTo>
                  <a:cubicBezTo>
                    <a:pt x="10" y="197"/>
                    <a:pt x="10" y="199"/>
                    <a:pt x="10" y="200"/>
                  </a:cubicBezTo>
                  <a:cubicBezTo>
                    <a:pt x="10" y="200"/>
                    <a:pt x="10" y="200"/>
                    <a:pt x="12" y="201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4" y="205"/>
                    <a:pt x="35" y="206"/>
                    <a:pt x="37" y="200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70" y="64"/>
                    <a:pt x="72" y="63"/>
                    <a:pt x="74" y="64"/>
                  </a:cubicBezTo>
                  <a:cubicBezTo>
                    <a:pt x="76" y="64"/>
                    <a:pt x="77" y="66"/>
                    <a:pt x="77" y="68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3" y="209"/>
                    <a:pt x="39" y="213"/>
                    <a:pt x="34" y="213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8"/>
            <p:cNvSpPr>
              <a:spLocks/>
            </p:cNvSpPr>
            <p:nvPr/>
          </p:nvSpPr>
          <p:spPr bwMode="auto">
            <a:xfrm>
              <a:off x="1376789" y="4178371"/>
              <a:ext cx="266700" cy="620713"/>
            </a:xfrm>
            <a:custGeom>
              <a:avLst/>
              <a:gdLst>
                <a:gd name="T0" fmla="*/ 60 w 71"/>
                <a:gd name="T1" fmla="*/ 165 h 165"/>
                <a:gd name="T2" fmla="*/ 4 w 71"/>
                <a:gd name="T3" fmla="*/ 165 h 165"/>
                <a:gd name="T4" fmla="*/ 0 w 71"/>
                <a:gd name="T5" fmla="*/ 161 h 165"/>
                <a:gd name="T6" fmla="*/ 4 w 71"/>
                <a:gd name="T7" fmla="*/ 157 h 165"/>
                <a:gd name="T8" fmla="*/ 60 w 71"/>
                <a:gd name="T9" fmla="*/ 157 h 165"/>
                <a:gd name="T10" fmla="*/ 63 w 71"/>
                <a:gd name="T11" fmla="*/ 151 h 165"/>
                <a:gd name="T12" fmla="*/ 57 w 71"/>
                <a:gd name="T13" fmla="*/ 5 h 165"/>
                <a:gd name="T14" fmla="*/ 61 w 71"/>
                <a:gd name="T15" fmla="*/ 1 h 165"/>
                <a:gd name="T16" fmla="*/ 65 w 71"/>
                <a:gd name="T17" fmla="*/ 4 h 165"/>
                <a:gd name="T18" fmla="*/ 71 w 71"/>
                <a:gd name="T19" fmla="*/ 151 h 165"/>
                <a:gd name="T20" fmla="*/ 60 w 71"/>
                <a:gd name="T21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165">
                  <a:moveTo>
                    <a:pt x="60" y="165"/>
                  </a:moveTo>
                  <a:cubicBezTo>
                    <a:pt x="4" y="165"/>
                    <a:pt x="4" y="165"/>
                    <a:pt x="4" y="165"/>
                  </a:cubicBezTo>
                  <a:cubicBezTo>
                    <a:pt x="2" y="165"/>
                    <a:pt x="0" y="163"/>
                    <a:pt x="0" y="161"/>
                  </a:cubicBezTo>
                  <a:cubicBezTo>
                    <a:pt x="0" y="159"/>
                    <a:pt x="2" y="157"/>
                    <a:pt x="4" y="157"/>
                  </a:cubicBezTo>
                  <a:cubicBezTo>
                    <a:pt x="60" y="157"/>
                    <a:pt x="60" y="157"/>
                    <a:pt x="60" y="157"/>
                  </a:cubicBezTo>
                  <a:cubicBezTo>
                    <a:pt x="62" y="157"/>
                    <a:pt x="63" y="157"/>
                    <a:pt x="63" y="151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2"/>
                    <a:pt x="58" y="1"/>
                    <a:pt x="61" y="1"/>
                  </a:cubicBezTo>
                  <a:cubicBezTo>
                    <a:pt x="63" y="0"/>
                    <a:pt x="65" y="2"/>
                    <a:pt x="65" y="4"/>
                  </a:cubicBezTo>
                  <a:cubicBezTo>
                    <a:pt x="71" y="151"/>
                    <a:pt x="71" y="151"/>
                    <a:pt x="71" y="151"/>
                  </a:cubicBezTo>
                  <a:cubicBezTo>
                    <a:pt x="71" y="163"/>
                    <a:pt x="65" y="165"/>
                    <a:pt x="60" y="165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9"/>
            <p:cNvSpPr>
              <a:spLocks/>
            </p:cNvSpPr>
            <p:nvPr/>
          </p:nvSpPr>
          <p:spPr bwMode="auto">
            <a:xfrm>
              <a:off x="1497439" y="3941834"/>
              <a:ext cx="390525" cy="800100"/>
            </a:xfrm>
            <a:custGeom>
              <a:avLst/>
              <a:gdLst>
                <a:gd name="T0" fmla="*/ 72 w 104"/>
                <a:gd name="T1" fmla="*/ 213 h 213"/>
                <a:gd name="T2" fmla="*/ 61 w 104"/>
                <a:gd name="T3" fmla="*/ 202 h 213"/>
                <a:gd name="T4" fmla="*/ 25 w 104"/>
                <a:gd name="T5" fmla="*/ 69 h 213"/>
                <a:gd name="T6" fmla="*/ 33 w 104"/>
                <a:gd name="T7" fmla="*/ 66 h 213"/>
                <a:gd name="T8" fmla="*/ 69 w 104"/>
                <a:gd name="T9" fmla="*/ 200 h 213"/>
                <a:gd name="T10" fmla="*/ 73 w 104"/>
                <a:gd name="T11" fmla="*/ 205 h 213"/>
                <a:gd name="T12" fmla="*/ 94 w 104"/>
                <a:gd name="T13" fmla="*/ 201 h 213"/>
                <a:gd name="T14" fmla="*/ 96 w 104"/>
                <a:gd name="T15" fmla="*/ 200 h 213"/>
                <a:gd name="T16" fmla="*/ 95 w 104"/>
                <a:gd name="T17" fmla="*/ 196 h 213"/>
                <a:gd name="T18" fmla="*/ 67 w 104"/>
                <a:gd name="T19" fmla="*/ 35 h 213"/>
                <a:gd name="T20" fmla="*/ 22 w 104"/>
                <a:gd name="T21" fmla="*/ 12 h 213"/>
                <a:gd name="T22" fmla="*/ 22 w 104"/>
                <a:gd name="T23" fmla="*/ 12 h 213"/>
                <a:gd name="T24" fmla="*/ 0 w 104"/>
                <a:gd name="T25" fmla="*/ 8 h 213"/>
                <a:gd name="T26" fmla="*/ 1 w 104"/>
                <a:gd name="T27" fmla="*/ 0 h 213"/>
                <a:gd name="T28" fmla="*/ 23 w 104"/>
                <a:gd name="T29" fmla="*/ 4 h 213"/>
                <a:gd name="T30" fmla="*/ 75 w 104"/>
                <a:gd name="T31" fmla="*/ 32 h 213"/>
                <a:gd name="T32" fmla="*/ 75 w 104"/>
                <a:gd name="T33" fmla="*/ 33 h 213"/>
                <a:gd name="T34" fmla="*/ 103 w 104"/>
                <a:gd name="T35" fmla="*/ 195 h 213"/>
                <a:gd name="T36" fmla="*/ 103 w 104"/>
                <a:gd name="T37" fmla="*/ 203 h 213"/>
                <a:gd name="T38" fmla="*/ 96 w 104"/>
                <a:gd name="T39" fmla="*/ 208 h 213"/>
                <a:gd name="T40" fmla="*/ 75 w 104"/>
                <a:gd name="T41" fmla="*/ 213 h 213"/>
                <a:gd name="T42" fmla="*/ 72 w 104"/>
                <a:gd name="T43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4" h="213">
                  <a:moveTo>
                    <a:pt x="72" y="213"/>
                  </a:moveTo>
                  <a:cubicBezTo>
                    <a:pt x="67" y="213"/>
                    <a:pt x="63" y="209"/>
                    <a:pt x="61" y="202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70" y="206"/>
                    <a:pt x="71" y="205"/>
                    <a:pt x="73" y="205"/>
                  </a:cubicBezTo>
                  <a:cubicBezTo>
                    <a:pt x="94" y="201"/>
                    <a:pt x="94" y="201"/>
                    <a:pt x="94" y="201"/>
                  </a:cubicBezTo>
                  <a:cubicBezTo>
                    <a:pt x="96" y="200"/>
                    <a:pt x="96" y="200"/>
                    <a:pt x="96" y="200"/>
                  </a:cubicBezTo>
                  <a:cubicBezTo>
                    <a:pt x="96" y="200"/>
                    <a:pt x="95" y="197"/>
                    <a:pt x="95" y="19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0" y="20"/>
                    <a:pt x="27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9" y="4"/>
                    <a:pt x="66" y="12"/>
                    <a:pt x="75" y="32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103" y="195"/>
                    <a:pt x="103" y="195"/>
                    <a:pt x="103" y="195"/>
                  </a:cubicBezTo>
                  <a:cubicBezTo>
                    <a:pt x="104" y="198"/>
                    <a:pt x="104" y="200"/>
                    <a:pt x="103" y="203"/>
                  </a:cubicBezTo>
                  <a:cubicBezTo>
                    <a:pt x="102" y="207"/>
                    <a:pt x="99" y="208"/>
                    <a:pt x="96" y="208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4" y="213"/>
                    <a:pt x="73" y="213"/>
                    <a:pt x="72" y="213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80"/>
            <p:cNvSpPr>
              <a:spLocks noChangeArrowheads="1"/>
            </p:cNvSpPr>
            <p:nvPr/>
          </p:nvSpPr>
          <p:spPr bwMode="auto">
            <a:xfrm>
              <a:off x="1354564" y="4032321"/>
              <a:ext cx="14288" cy="739775"/>
            </a:xfrm>
            <a:prstGeom prst="rect">
              <a:avLst/>
            </a:pr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Rectangle 81"/>
            <p:cNvSpPr>
              <a:spLocks noChangeArrowheads="1"/>
            </p:cNvSpPr>
            <p:nvPr/>
          </p:nvSpPr>
          <p:spPr bwMode="auto">
            <a:xfrm>
              <a:off x="1418064" y="4032321"/>
              <a:ext cx="15875" cy="739775"/>
            </a:xfrm>
            <a:prstGeom prst="rect">
              <a:avLst/>
            </a:pr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Oval 82"/>
            <p:cNvSpPr>
              <a:spLocks noChangeArrowheads="1"/>
            </p:cNvSpPr>
            <p:nvPr/>
          </p:nvSpPr>
          <p:spPr bwMode="auto">
            <a:xfrm>
              <a:off x="1384726" y="4070421"/>
              <a:ext cx="19050" cy="17463"/>
            </a:xfrm>
            <a:prstGeom prst="ellipse">
              <a:avLst/>
            </a:pr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Oval 83"/>
            <p:cNvSpPr>
              <a:spLocks noChangeArrowheads="1"/>
            </p:cNvSpPr>
            <p:nvPr/>
          </p:nvSpPr>
          <p:spPr bwMode="auto">
            <a:xfrm>
              <a:off x="1384726" y="4219646"/>
              <a:ext cx="19050" cy="19050"/>
            </a:xfrm>
            <a:prstGeom prst="ellipse">
              <a:avLst/>
            </a:pr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Oval 84"/>
            <p:cNvSpPr>
              <a:spLocks noChangeArrowheads="1"/>
            </p:cNvSpPr>
            <p:nvPr/>
          </p:nvSpPr>
          <p:spPr bwMode="auto">
            <a:xfrm>
              <a:off x="1384726" y="4370459"/>
              <a:ext cx="19050" cy="19050"/>
            </a:xfrm>
            <a:prstGeom prst="ellipse">
              <a:avLst/>
            </a:pr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Oval 85"/>
            <p:cNvSpPr>
              <a:spLocks noChangeArrowheads="1"/>
            </p:cNvSpPr>
            <p:nvPr/>
          </p:nvSpPr>
          <p:spPr bwMode="auto">
            <a:xfrm>
              <a:off x="1384726" y="4521271"/>
              <a:ext cx="19050" cy="19050"/>
            </a:xfrm>
            <a:prstGeom prst="ellipse">
              <a:avLst/>
            </a:pr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Oval 86"/>
            <p:cNvSpPr>
              <a:spLocks noChangeArrowheads="1"/>
            </p:cNvSpPr>
            <p:nvPr/>
          </p:nvSpPr>
          <p:spPr bwMode="auto">
            <a:xfrm>
              <a:off x="1384726" y="4670496"/>
              <a:ext cx="19050" cy="19050"/>
            </a:xfrm>
            <a:prstGeom prst="ellipse">
              <a:avLst/>
            </a:pr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7"/>
            <p:cNvSpPr>
              <a:spLocks/>
            </p:cNvSpPr>
            <p:nvPr/>
          </p:nvSpPr>
          <p:spPr bwMode="auto">
            <a:xfrm>
              <a:off x="1332339" y="3919609"/>
              <a:ext cx="123825" cy="14288"/>
            </a:xfrm>
            <a:custGeom>
              <a:avLst/>
              <a:gdLst>
                <a:gd name="T0" fmla="*/ 17 w 33"/>
                <a:gd name="T1" fmla="*/ 4 h 4"/>
                <a:gd name="T2" fmla="*/ 0 w 33"/>
                <a:gd name="T3" fmla="*/ 4 h 4"/>
                <a:gd name="T4" fmla="*/ 0 w 33"/>
                <a:gd name="T5" fmla="*/ 0 h 4"/>
                <a:gd name="T6" fmla="*/ 33 w 33"/>
                <a:gd name="T7" fmla="*/ 0 h 4"/>
                <a:gd name="T8" fmla="*/ 33 w 33"/>
                <a:gd name="T9" fmla="*/ 4 h 4"/>
                <a:gd name="T10" fmla="*/ 17 w 3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4">
                  <a:moveTo>
                    <a:pt x="17" y="4"/>
                  </a:moveTo>
                  <a:cubicBezTo>
                    <a:pt x="7" y="4"/>
                    <a:pt x="0" y="4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7" y="1"/>
                    <a:pt x="33" y="0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28" y="4"/>
                    <a:pt x="22" y="4"/>
                    <a:pt x="17" y="4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8"/>
            <p:cNvSpPr>
              <a:spLocks/>
            </p:cNvSpPr>
            <p:nvPr/>
          </p:nvSpPr>
          <p:spPr bwMode="auto">
            <a:xfrm>
              <a:off x="1321226" y="3889446"/>
              <a:ext cx="146050" cy="19050"/>
            </a:xfrm>
            <a:custGeom>
              <a:avLst/>
              <a:gdLst>
                <a:gd name="T0" fmla="*/ 20 w 39"/>
                <a:gd name="T1" fmla="*/ 5 h 5"/>
                <a:gd name="T2" fmla="*/ 0 w 39"/>
                <a:gd name="T3" fmla="*/ 4 h 5"/>
                <a:gd name="T4" fmla="*/ 0 w 39"/>
                <a:gd name="T5" fmla="*/ 0 h 5"/>
                <a:gd name="T6" fmla="*/ 39 w 39"/>
                <a:gd name="T7" fmla="*/ 0 h 5"/>
                <a:gd name="T8" fmla="*/ 39 w 39"/>
                <a:gd name="T9" fmla="*/ 4 h 5"/>
                <a:gd name="T10" fmla="*/ 20 w 39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5">
                  <a:moveTo>
                    <a:pt x="20" y="5"/>
                  </a:moveTo>
                  <a:cubicBezTo>
                    <a:pt x="8" y="5"/>
                    <a:pt x="0" y="4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9" y="2"/>
                    <a:pt x="39" y="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3" y="5"/>
                    <a:pt x="26" y="5"/>
                    <a:pt x="20" y="5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1279951" y="3889446"/>
              <a:ext cx="119063" cy="161925"/>
            </a:xfrm>
            <a:custGeom>
              <a:avLst/>
              <a:gdLst>
                <a:gd name="T0" fmla="*/ 17 w 32"/>
                <a:gd name="T1" fmla="*/ 43 h 43"/>
                <a:gd name="T2" fmla="*/ 16 w 32"/>
                <a:gd name="T3" fmla="*/ 43 h 43"/>
                <a:gd name="T4" fmla="*/ 0 w 32"/>
                <a:gd name="T5" fmla="*/ 12 h 43"/>
                <a:gd name="T6" fmla="*/ 0 w 32"/>
                <a:gd name="T7" fmla="*/ 10 h 43"/>
                <a:gd name="T8" fmla="*/ 9 w 32"/>
                <a:gd name="T9" fmla="*/ 1 h 43"/>
                <a:gd name="T10" fmla="*/ 11 w 32"/>
                <a:gd name="T11" fmla="*/ 0 h 43"/>
                <a:gd name="T12" fmla="*/ 13 w 32"/>
                <a:gd name="T13" fmla="*/ 2 h 43"/>
                <a:gd name="T14" fmla="*/ 31 w 32"/>
                <a:gd name="T15" fmla="*/ 30 h 43"/>
                <a:gd name="T16" fmla="*/ 32 w 32"/>
                <a:gd name="T17" fmla="*/ 32 h 43"/>
                <a:gd name="T18" fmla="*/ 31 w 32"/>
                <a:gd name="T19" fmla="*/ 34 h 43"/>
                <a:gd name="T20" fmla="*/ 18 w 32"/>
                <a:gd name="T21" fmla="*/ 43 h 43"/>
                <a:gd name="T22" fmla="*/ 17 w 32"/>
                <a:gd name="T23" fmla="*/ 43 h 43"/>
                <a:gd name="T24" fmla="*/ 4 w 32"/>
                <a:gd name="T25" fmla="*/ 12 h 43"/>
                <a:gd name="T26" fmla="*/ 17 w 32"/>
                <a:gd name="T27" fmla="*/ 38 h 43"/>
                <a:gd name="T28" fmla="*/ 27 w 32"/>
                <a:gd name="T29" fmla="*/ 32 h 43"/>
                <a:gd name="T30" fmla="*/ 10 w 32"/>
                <a:gd name="T31" fmla="*/ 6 h 43"/>
                <a:gd name="T32" fmla="*/ 4 w 32"/>
                <a:gd name="T33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43">
                  <a:moveTo>
                    <a:pt x="17" y="43"/>
                  </a:moveTo>
                  <a:cubicBezTo>
                    <a:pt x="17" y="43"/>
                    <a:pt x="16" y="43"/>
                    <a:pt x="16" y="43"/>
                  </a:cubicBezTo>
                  <a:cubicBezTo>
                    <a:pt x="16" y="42"/>
                    <a:pt x="5" y="37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cubicBezTo>
                    <a:pt x="13" y="2"/>
                    <a:pt x="17" y="21"/>
                    <a:pt x="31" y="30"/>
                  </a:cubicBezTo>
                  <a:cubicBezTo>
                    <a:pt x="32" y="31"/>
                    <a:pt x="32" y="31"/>
                    <a:pt x="32" y="32"/>
                  </a:cubicBezTo>
                  <a:cubicBezTo>
                    <a:pt x="32" y="33"/>
                    <a:pt x="32" y="33"/>
                    <a:pt x="31" y="34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7" y="43"/>
                    <a:pt x="17" y="43"/>
                  </a:cubicBezTo>
                  <a:moveTo>
                    <a:pt x="4" y="12"/>
                  </a:moveTo>
                  <a:cubicBezTo>
                    <a:pt x="8" y="30"/>
                    <a:pt x="15" y="37"/>
                    <a:pt x="17" y="38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17" y="24"/>
                    <a:pt x="12" y="12"/>
                    <a:pt x="10" y="6"/>
                  </a:cubicBezTo>
                  <a:lnTo>
                    <a:pt x="4" y="12"/>
                  </a:lnTo>
                  <a:close/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1384726" y="3889446"/>
              <a:ext cx="123825" cy="161925"/>
            </a:xfrm>
            <a:custGeom>
              <a:avLst/>
              <a:gdLst>
                <a:gd name="T0" fmla="*/ 16 w 33"/>
                <a:gd name="T1" fmla="*/ 43 h 43"/>
                <a:gd name="T2" fmla="*/ 15 w 33"/>
                <a:gd name="T3" fmla="*/ 43 h 43"/>
                <a:gd name="T4" fmla="*/ 1 w 33"/>
                <a:gd name="T5" fmla="*/ 34 h 43"/>
                <a:gd name="T6" fmla="*/ 0 w 33"/>
                <a:gd name="T7" fmla="*/ 32 h 43"/>
                <a:gd name="T8" fmla="*/ 1 w 33"/>
                <a:gd name="T9" fmla="*/ 30 h 43"/>
                <a:gd name="T10" fmla="*/ 20 w 33"/>
                <a:gd name="T11" fmla="*/ 2 h 43"/>
                <a:gd name="T12" fmla="*/ 22 w 33"/>
                <a:gd name="T13" fmla="*/ 0 h 43"/>
                <a:gd name="T14" fmla="*/ 23 w 33"/>
                <a:gd name="T15" fmla="*/ 1 h 43"/>
                <a:gd name="T16" fmla="*/ 32 w 33"/>
                <a:gd name="T17" fmla="*/ 10 h 43"/>
                <a:gd name="T18" fmla="*/ 33 w 33"/>
                <a:gd name="T19" fmla="*/ 12 h 43"/>
                <a:gd name="T20" fmla="*/ 17 w 33"/>
                <a:gd name="T21" fmla="*/ 43 h 43"/>
                <a:gd name="T22" fmla="*/ 16 w 33"/>
                <a:gd name="T23" fmla="*/ 43 h 43"/>
                <a:gd name="T24" fmla="*/ 6 w 33"/>
                <a:gd name="T25" fmla="*/ 32 h 43"/>
                <a:gd name="T26" fmla="*/ 16 w 33"/>
                <a:gd name="T27" fmla="*/ 38 h 43"/>
                <a:gd name="T28" fmla="*/ 29 w 33"/>
                <a:gd name="T29" fmla="*/ 12 h 43"/>
                <a:gd name="T30" fmla="*/ 23 w 33"/>
                <a:gd name="T31" fmla="*/ 6 h 43"/>
                <a:gd name="T32" fmla="*/ 6 w 33"/>
                <a:gd name="T33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43">
                  <a:moveTo>
                    <a:pt x="16" y="43"/>
                  </a:moveTo>
                  <a:cubicBezTo>
                    <a:pt x="15" y="43"/>
                    <a:pt x="15" y="43"/>
                    <a:pt x="15" y="4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3"/>
                    <a:pt x="0" y="33"/>
                    <a:pt x="0" y="32"/>
                  </a:cubicBezTo>
                  <a:cubicBezTo>
                    <a:pt x="0" y="31"/>
                    <a:pt x="1" y="31"/>
                    <a:pt x="1" y="30"/>
                  </a:cubicBezTo>
                  <a:cubicBezTo>
                    <a:pt x="16" y="21"/>
                    <a:pt x="20" y="2"/>
                    <a:pt x="20" y="2"/>
                  </a:cubicBezTo>
                  <a:cubicBezTo>
                    <a:pt x="20" y="1"/>
                    <a:pt x="21" y="0"/>
                    <a:pt x="22" y="0"/>
                  </a:cubicBezTo>
                  <a:cubicBezTo>
                    <a:pt x="22" y="0"/>
                    <a:pt x="23" y="0"/>
                    <a:pt x="23" y="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1"/>
                    <a:pt x="33" y="12"/>
                  </a:cubicBezTo>
                  <a:cubicBezTo>
                    <a:pt x="28" y="37"/>
                    <a:pt x="17" y="42"/>
                    <a:pt x="17" y="43"/>
                  </a:cubicBezTo>
                  <a:cubicBezTo>
                    <a:pt x="16" y="43"/>
                    <a:pt x="16" y="43"/>
                    <a:pt x="16" y="43"/>
                  </a:cubicBezTo>
                  <a:moveTo>
                    <a:pt x="6" y="32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8" y="37"/>
                    <a:pt x="25" y="30"/>
                    <a:pt x="29" y="12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1" y="12"/>
                    <a:pt x="16" y="24"/>
                    <a:pt x="6" y="32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Oval 91"/>
            <p:cNvSpPr>
              <a:spLocks noChangeArrowheads="1"/>
            </p:cNvSpPr>
            <p:nvPr/>
          </p:nvSpPr>
          <p:spPr bwMode="auto">
            <a:xfrm>
              <a:off x="944989" y="4659384"/>
              <a:ext cx="19050" cy="19050"/>
            </a:xfrm>
            <a:prstGeom prst="ellipse">
              <a:avLst/>
            </a:pr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3"/>
            <p:cNvSpPr>
              <a:spLocks/>
            </p:cNvSpPr>
            <p:nvPr/>
          </p:nvSpPr>
          <p:spPr bwMode="auto">
            <a:xfrm>
              <a:off x="933876" y="4618109"/>
              <a:ext cx="112713" cy="34925"/>
            </a:xfrm>
            <a:custGeom>
              <a:avLst/>
              <a:gdLst>
                <a:gd name="T0" fmla="*/ 68 w 71"/>
                <a:gd name="T1" fmla="*/ 22 h 22"/>
                <a:gd name="T2" fmla="*/ 0 w 71"/>
                <a:gd name="T3" fmla="*/ 10 h 22"/>
                <a:gd name="T4" fmla="*/ 2 w 71"/>
                <a:gd name="T5" fmla="*/ 0 h 22"/>
                <a:gd name="T6" fmla="*/ 71 w 71"/>
                <a:gd name="T7" fmla="*/ 12 h 22"/>
                <a:gd name="T8" fmla="*/ 68 w 71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">
                  <a:moveTo>
                    <a:pt x="68" y="22"/>
                  </a:moveTo>
                  <a:lnTo>
                    <a:pt x="0" y="10"/>
                  </a:lnTo>
                  <a:lnTo>
                    <a:pt x="2" y="0"/>
                  </a:lnTo>
                  <a:lnTo>
                    <a:pt x="71" y="12"/>
                  </a:lnTo>
                  <a:lnTo>
                    <a:pt x="68" y="22"/>
                  </a:lnTo>
                  <a:close/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5"/>
            <p:cNvSpPr>
              <a:spLocks/>
            </p:cNvSpPr>
            <p:nvPr/>
          </p:nvSpPr>
          <p:spPr bwMode="auto">
            <a:xfrm>
              <a:off x="1467276" y="4159321"/>
              <a:ext cx="71438" cy="15875"/>
            </a:xfrm>
            <a:custGeom>
              <a:avLst/>
              <a:gdLst>
                <a:gd name="T0" fmla="*/ 17 w 19"/>
                <a:gd name="T1" fmla="*/ 4 h 4"/>
                <a:gd name="T2" fmla="*/ 2 w 19"/>
                <a:gd name="T3" fmla="*/ 4 h 4"/>
                <a:gd name="T4" fmla="*/ 0 w 19"/>
                <a:gd name="T5" fmla="*/ 2 h 4"/>
                <a:gd name="T6" fmla="*/ 2 w 19"/>
                <a:gd name="T7" fmla="*/ 0 h 4"/>
                <a:gd name="T8" fmla="*/ 17 w 19"/>
                <a:gd name="T9" fmla="*/ 0 h 4"/>
                <a:gd name="T10" fmla="*/ 19 w 19"/>
                <a:gd name="T11" fmla="*/ 2 h 4"/>
                <a:gd name="T12" fmla="*/ 17 w 19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4">
                  <a:moveTo>
                    <a:pt x="17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0"/>
                    <a:pt x="19" y="2"/>
                  </a:cubicBezTo>
                  <a:cubicBezTo>
                    <a:pt x="19" y="3"/>
                    <a:pt x="18" y="4"/>
                    <a:pt x="17" y="4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3" name="Freeform 96"/>
          <p:cNvSpPr>
            <a:spLocks/>
          </p:cNvSpPr>
          <p:nvPr/>
        </p:nvSpPr>
        <p:spPr bwMode="auto">
          <a:xfrm>
            <a:off x="1381595" y="2163206"/>
            <a:ext cx="282575" cy="661988"/>
          </a:xfrm>
          <a:custGeom>
            <a:avLst/>
            <a:gdLst>
              <a:gd name="T0" fmla="*/ 71 w 75"/>
              <a:gd name="T1" fmla="*/ 176 h 176"/>
              <a:gd name="T2" fmla="*/ 11 w 75"/>
              <a:gd name="T3" fmla="*/ 176 h 176"/>
              <a:gd name="T4" fmla="*/ 0 w 75"/>
              <a:gd name="T5" fmla="*/ 162 h 176"/>
              <a:gd name="T6" fmla="*/ 7 w 75"/>
              <a:gd name="T7" fmla="*/ 4 h 176"/>
              <a:gd name="T8" fmla="*/ 11 w 75"/>
              <a:gd name="T9" fmla="*/ 1 h 176"/>
              <a:gd name="T10" fmla="*/ 15 w 75"/>
              <a:gd name="T11" fmla="*/ 5 h 176"/>
              <a:gd name="T12" fmla="*/ 8 w 75"/>
              <a:gd name="T13" fmla="*/ 162 h 176"/>
              <a:gd name="T14" fmla="*/ 11 w 75"/>
              <a:gd name="T15" fmla="*/ 168 h 176"/>
              <a:gd name="T16" fmla="*/ 71 w 75"/>
              <a:gd name="T17" fmla="*/ 168 h 176"/>
              <a:gd name="T18" fmla="*/ 75 w 75"/>
              <a:gd name="T19" fmla="*/ 172 h 176"/>
              <a:gd name="T20" fmla="*/ 71 w 75"/>
              <a:gd name="T21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5" h="176">
                <a:moveTo>
                  <a:pt x="71" y="176"/>
                </a:moveTo>
                <a:cubicBezTo>
                  <a:pt x="11" y="176"/>
                  <a:pt x="11" y="176"/>
                  <a:pt x="11" y="176"/>
                </a:cubicBezTo>
                <a:cubicBezTo>
                  <a:pt x="6" y="176"/>
                  <a:pt x="0" y="174"/>
                  <a:pt x="0" y="162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9" y="0"/>
                  <a:pt x="11" y="1"/>
                </a:cubicBezTo>
                <a:cubicBezTo>
                  <a:pt x="13" y="1"/>
                  <a:pt x="15" y="2"/>
                  <a:pt x="15" y="5"/>
                </a:cubicBezTo>
                <a:cubicBezTo>
                  <a:pt x="8" y="162"/>
                  <a:pt x="8" y="162"/>
                  <a:pt x="8" y="162"/>
                </a:cubicBezTo>
                <a:cubicBezTo>
                  <a:pt x="8" y="168"/>
                  <a:pt x="10" y="168"/>
                  <a:pt x="11" y="168"/>
                </a:cubicBezTo>
                <a:cubicBezTo>
                  <a:pt x="71" y="168"/>
                  <a:pt x="71" y="168"/>
                  <a:pt x="71" y="168"/>
                </a:cubicBezTo>
                <a:cubicBezTo>
                  <a:pt x="73" y="168"/>
                  <a:pt x="75" y="170"/>
                  <a:pt x="75" y="172"/>
                </a:cubicBezTo>
                <a:cubicBezTo>
                  <a:pt x="75" y="174"/>
                  <a:pt x="73" y="176"/>
                  <a:pt x="71" y="176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97"/>
          <p:cNvSpPr>
            <a:spLocks/>
          </p:cNvSpPr>
          <p:nvPr/>
        </p:nvSpPr>
        <p:spPr bwMode="auto">
          <a:xfrm>
            <a:off x="1122833" y="1923494"/>
            <a:ext cx="525463" cy="800100"/>
          </a:xfrm>
          <a:custGeom>
            <a:avLst/>
            <a:gdLst>
              <a:gd name="T0" fmla="*/ 41 w 140"/>
              <a:gd name="T1" fmla="*/ 213 h 213"/>
              <a:gd name="T2" fmla="*/ 38 w 140"/>
              <a:gd name="T3" fmla="*/ 213 h 213"/>
              <a:gd name="T4" fmla="*/ 9 w 140"/>
              <a:gd name="T5" fmla="*/ 209 h 213"/>
              <a:gd name="T6" fmla="*/ 1 w 140"/>
              <a:gd name="T7" fmla="*/ 203 h 213"/>
              <a:gd name="T8" fmla="*/ 2 w 140"/>
              <a:gd name="T9" fmla="*/ 195 h 213"/>
              <a:gd name="T10" fmla="*/ 38 w 140"/>
              <a:gd name="T11" fmla="*/ 33 h 213"/>
              <a:gd name="T12" fmla="*/ 38 w 140"/>
              <a:gd name="T13" fmla="*/ 32 h 213"/>
              <a:gd name="T14" fmla="*/ 90 w 140"/>
              <a:gd name="T15" fmla="*/ 4 h 213"/>
              <a:gd name="T16" fmla="*/ 110 w 140"/>
              <a:gd name="T17" fmla="*/ 0 h 213"/>
              <a:gd name="T18" fmla="*/ 112 w 140"/>
              <a:gd name="T19" fmla="*/ 1 h 213"/>
              <a:gd name="T20" fmla="*/ 140 w 140"/>
              <a:gd name="T21" fmla="*/ 8 h 213"/>
              <a:gd name="T22" fmla="*/ 140 w 140"/>
              <a:gd name="T23" fmla="*/ 16 h 213"/>
              <a:gd name="T24" fmla="*/ 110 w 140"/>
              <a:gd name="T25" fmla="*/ 8 h 213"/>
              <a:gd name="T26" fmla="*/ 91 w 140"/>
              <a:gd name="T27" fmla="*/ 12 h 213"/>
              <a:gd name="T28" fmla="*/ 90 w 140"/>
              <a:gd name="T29" fmla="*/ 12 h 213"/>
              <a:gd name="T30" fmla="*/ 46 w 140"/>
              <a:gd name="T31" fmla="*/ 35 h 213"/>
              <a:gd name="T32" fmla="*/ 9 w 140"/>
              <a:gd name="T33" fmla="*/ 196 h 213"/>
              <a:gd name="T34" fmla="*/ 9 w 140"/>
              <a:gd name="T35" fmla="*/ 200 h 213"/>
              <a:gd name="T36" fmla="*/ 10 w 140"/>
              <a:gd name="T37" fmla="*/ 201 h 213"/>
              <a:gd name="T38" fmla="*/ 39 w 140"/>
              <a:gd name="T39" fmla="*/ 205 h 213"/>
              <a:gd name="T40" fmla="*/ 44 w 140"/>
              <a:gd name="T41" fmla="*/ 200 h 213"/>
              <a:gd name="T42" fmla="*/ 76 w 140"/>
              <a:gd name="T43" fmla="*/ 67 h 213"/>
              <a:gd name="T44" fmla="*/ 84 w 140"/>
              <a:gd name="T45" fmla="*/ 69 h 213"/>
              <a:gd name="T46" fmla="*/ 51 w 140"/>
              <a:gd name="T47" fmla="*/ 202 h 213"/>
              <a:gd name="T48" fmla="*/ 41 w 140"/>
              <a:gd name="T49" fmla="*/ 2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0" h="213">
                <a:moveTo>
                  <a:pt x="41" y="213"/>
                </a:moveTo>
                <a:cubicBezTo>
                  <a:pt x="40" y="213"/>
                  <a:pt x="39" y="213"/>
                  <a:pt x="38" y="213"/>
                </a:cubicBezTo>
                <a:cubicBezTo>
                  <a:pt x="9" y="209"/>
                  <a:pt x="9" y="209"/>
                  <a:pt x="9" y="209"/>
                </a:cubicBezTo>
                <a:cubicBezTo>
                  <a:pt x="6" y="208"/>
                  <a:pt x="2" y="207"/>
                  <a:pt x="1" y="203"/>
                </a:cubicBezTo>
                <a:cubicBezTo>
                  <a:pt x="0" y="200"/>
                  <a:pt x="1" y="198"/>
                  <a:pt x="2" y="195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2"/>
                  <a:pt x="38" y="32"/>
                  <a:pt x="38" y="32"/>
                </a:cubicBezTo>
                <a:cubicBezTo>
                  <a:pt x="46" y="12"/>
                  <a:pt x="84" y="4"/>
                  <a:pt x="90" y="4"/>
                </a:cubicBezTo>
                <a:cubicBezTo>
                  <a:pt x="110" y="0"/>
                  <a:pt x="110" y="0"/>
                  <a:pt x="110" y="0"/>
                </a:cubicBezTo>
                <a:cubicBezTo>
                  <a:pt x="111" y="0"/>
                  <a:pt x="112" y="0"/>
                  <a:pt x="112" y="1"/>
                </a:cubicBezTo>
                <a:cubicBezTo>
                  <a:pt x="112" y="1"/>
                  <a:pt x="127" y="8"/>
                  <a:pt x="140" y="8"/>
                </a:cubicBezTo>
                <a:cubicBezTo>
                  <a:pt x="140" y="16"/>
                  <a:pt x="140" y="16"/>
                  <a:pt x="140" y="16"/>
                </a:cubicBezTo>
                <a:cubicBezTo>
                  <a:pt x="127" y="16"/>
                  <a:pt x="114" y="10"/>
                  <a:pt x="110" y="8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2"/>
                  <a:pt x="90" y="12"/>
                  <a:pt x="90" y="12"/>
                </a:cubicBezTo>
                <a:cubicBezTo>
                  <a:pt x="85" y="12"/>
                  <a:pt x="52" y="20"/>
                  <a:pt x="46" y="35"/>
                </a:cubicBezTo>
                <a:cubicBezTo>
                  <a:pt x="9" y="196"/>
                  <a:pt x="9" y="196"/>
                  <a:pt x="9" y="196"/>
                </a:cubicBezTo>
                <a:cubicBezTo>
                  <a:pt x="9" y="197"/>
                  <a:pt x="9" y="200"/>
                  <a:pt x="9" y="200"/>
                </a:cubicBezTo>
                <a:cubicBezTo>
                  <a:pt x="9" y="200"/>
                  <a:pt x="9" y="201"/>
                  <a:pt x="10" y="201"/>
                </a:cubicBezTo>
                <a:cubicBezTo>
                  <a:pt x="39" y="205"/>
                  <a:pt x="39" y="205"/>
                  <a:pt x="39" y="205"/>
                </a:cubicBezTo>
                <a:cubicBezTo>
                  <a:pt x="41" y="205"/>
                  <a:pt x="42" y="206"/>
                  <a:pt x="44" y="200"/>
                </a:cubicBezTo>
                <a:cubicBezTo>
                  <a:pt x="76" y="67"/>
                  <a:pt x="76" y="67"/>
                  <a:pt x="76" y="67"/>
                </a:cubicBezTo>
                <a:cubicBezTo>
                  <a:pt x="84" y="69"/>
                  <a:pt x="84" y="69"/>
                  <a:pt x="84" y="69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50" y="209"/>
                  <a:pt x="46" y="213"/>
                  <a:pt x="41" y="213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98"/>
          <p:cNvSpPr>
            <a:spLocks/>
          </p:cNvSpPr>
          <p:nvPr/>
        </p:nvSpPr>
        <p:spPr bwMode="auto">
          <a:xfrm>
            <a:off x="1634008" y="2163206"/>
            <a:ext cx="280988" cy="661988"/>
          </a:xfrm>
          <a:custGeom>
            <a:avLst/>
            <a:gdLst>
              <a:gd name="T0" fmla="*/ 64 w 75"/>
              <a:gd name="T1" fmla="*/ 176 h 176"/>
              <a:gd name="T2" fmla="*/ 4 w 75"/>
              <a:gd name="T3" fmla="*/ 176 h 176"/>
              <a:gd name="T4" fmla="*/ 0 w 75"/>
              <a:gd name="T5" fmla="*/ 172 h 176"/>
              <a:gd name="T6" fmla="*/ 4 w 75"/>
              <a:gd name="T7" fmla="*/ 168 h 176"/>
              <a:gd name="T8" fmla="*/ 64 w 75"/>
              <a:gd name="T9" fmla="*/ 168 h 176"/>
              <a:gd name="T10" fmla="*/ 67 w 75"/>
              <a:gd name="T11" fmla="*/ 162 h 176"/>
              <a:gd name="T12" fmla="*/ 61 w 75"/>
              <a:gd name="T13" fmla="*/ 5 h 176"/>
              <a:gd name="T14" fmla="*/ 65 w 75"/>
              <a:gd name="T15" fmla="*/ 1 h 176"/>
              <a:gd name="T16" fmla="*/ 69 w 75"/>
              <a:gd name="T17" fmla="*/ 4 h 176"/>
              <a:gd name="T18" fmla="*/ 75 w 75"/>
              <a:gd name="T19" fmla="*/ 162 h 176"/>
              <a:gd name="T20" fmla="*/ 64 w 75"/>
              <a:gd name="T21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5" h="176">
                <a:moveTo>
                  <a:pt x="64" y="176"/>
                </a:moveTo>
                <a:cubicBezTo>
                  <a:pt x="4" y="176"/>
                  <a:pt x="4" y="176"/>
                  <a:pt x="4" y="176"/>
                </a:cubicBezTo>
                <a:cubicBezTo>
                  <a:pt x="2" y="176"/>
                  <a:pt x="0" y="174"/>
                  <a:pt x="0" y="172"/>
                </a:cubicBezTo>
                <a:cubicBezTo>
                  <a:pt x="0" y="170"/>
                  <a:pt x="2" y="168"/>
                  <a:pt x="4" y="168"/>
                </a:cubicBezTo>
                <a:cubicBezTo>
                  <a:pt x="64" y="168"/>
                  <a:pt x="64" y="168"/>
                  <a:pt x="64" y="168"/>
                </a:cubicBezTo>
                <a:cubicBezTo>
                  <a:pt x="66" y="168"/>
                  <a:pt x="67" y="168"/>
                  <a:pt x="67" y="162"/>
                </a:cubicBezTo>
                <a:cubicBezTo>
                  <a:pt x="61" y="5"/>
                  <a:pt x="61" y="5"/>
                  <a:pt x="61" y="5"/>
                </a:cubicBezTo>
                <a:cubicBezTo>
                  <a:pt x="61" y="2"/>
                  <a:pt x="63" y="1"/>
                  <a:pt x="65" y="1"/>
                </a:cubicBezTo>
                <a:cubicBezTo>
                  <a:pt x="67" y="0"/>
                  <a:pt x="69" y="2"/>
                  <a:pt x="69" y="4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75" y="174"/>
                  <a:pt x="69" y="176"/>
                  <a:pt x="64" y="176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99"/>
          <p:cNvSpPr>
            <a:spLocks/>
          </p:cNvSpPr>
          <p:nvPr/>
        </p:nvSpPr>
        <p:spPr bwMode="auto">
          <a:xfrm>
            <a:off x="1648295" y="1923494"/>
            <a:ext cx="527050" cy="800100"/>
          </a:xfrm>
          <a:custGeom>
            <a:avLst/>
            <a:gdLst>
              <a:gd name="T0" fmla="*/ 100 w 140"/>
              <a:gd name="T1" fmla="*/ 213 h 213"/>
              <a:gd name="T2" fmla="*/ 89 w 140"/>
              <a:gd name="T3" fmla="*/ 202 h 213"/>
              <a:gd name="T4" fmla="*/ 57 w 140"/>
              <a:gd name="T5" fmla="*/ 69 h 213"/>
              <a:gd name="T6" fmla="*/ 65 w 140"/>
              <a:gd name="T7" fmla="*/ 67 h 213"/>
              <a:gd name="T8" fmla="*/ 97 w 140"/>
              <a:gd name="T9" fmla="*/ 200 h 213"/>
              <a:gd name="T10" fmla="*/ 101 w 140"/>
              <a:gd name="T11" fmla="*/ 205 h 213"/>
              <a:gd name="T12" fmla="*/ 130 w 140"/>
              <a:gd name="T13" fmla="*/ 201 h 213"/>
              <a:gd name="T14" fmla="*/ 132 w 140"/>
              <a:gd name="T15" fmla="*/ 200 h 213"/>
              <a:gd name="T16" fmla="*/ 131 w 140"/>
              <a:gd name="T17" fmla="*/ 196 h 213"/>
              <a:gd name="T18" fmla="*/ 95 w 140"/>
              <a:gd name="T19" fmla="*/ 35 h 213"/>
              <a:gd name="T20" fmla="*/ 50 w 140"/>
              <a:gd name="T21" fmla="*/ 12 h 213"/>
              <a:gd name="T22" fmla="*/ 50 w 140"/>
              <a:gd name="T23" fmla="*/ 12 h 213"/>
              <a:gd name="T24" fmla="*/ 31 w 140"/>
              <a:gd name="T25" fmla="*/ 8 h 213"/>
              <a:gd name="T26" fmla="*/ 0 w 140"/>
              <a:gd name="T27" fmla="*/ 16 h 213"/>
              <a:gd name="T28" fmla="*/ 0 w 140"/>
              <a:gd name="T29" fmla="*/ 8 h 213"/>
              <a:gd name="T30" fmla="*/ 28 w 140"/>
              <a:gd name="T31" fmla="*/ 1 h 213"/>
              <a:gd name="T32" fmla="*/ 31 w 140"/>
              <a:gd name="T33" fmla="*/ 0 h 213"/>
              <a:gd name="T34" fmla="*/ 51 w 140"/>
              <a:gd name="T35" fmla="*/ 4 h 213"/>
              <a:gd name="T36" fmla="*/ 102 w 140"/>
              <a:gd name="T37" fmla="*/ 32 h 213"/>
              <a:gd name="T38" fmla="*/ 103 w 140"/>
              <a:gd name="T39" fmla="*/ 33 h 213"/>
              <a:gd name="T40" fmla="*/ 139 w 140"/>
              <a:gd name="T41" fmla="*/ 195 h 213"/>
              <a:gd name="T42" fmla="*/ 139 w 140"/>
              <a:gd name="T43" fmla="*/ 203 h 213"/>
              <a:gd name="T44" fmla="*/ 132 w 140"/>
              <a:gd name="T45" fmla="*/ 209 h 213"/>
              <a:gd name="T46" fmla="*/ 103 w 140"/>
              <a:gd name="T47" fmla="*/ 213 h 213"/>
              <a:gd name="T48" fmla="*/ 100 w 140"/>
              <a:gd name="T49" fmla="*/ 2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0" h="213">
                <a:moveTo>
                  <a:pt x="100" y="213"/>
                </a:moveTo>
                <a:cubicBezTo>
                  <a:pt x="94" y="213"/>
                  <a:pt x="91" y="210"/>
                  <a:pt x="89" y="202"/>
                </a:cubicBezTo>
                <a:cubicBezTo>
                  <a:pt x="57" y="69"/>
                  <a:pt x="57" y="69"/>
                  <a:pt x="57" y="69"/>
                </a:cubicBezTo>
                <a:cubicBezTo>
                  <a:pt x="65" y="67"/>
                  <a:pt x="65" y="67"/>
                  <a:pt x="65" y="67"/>
                </a:cubicBezTo>
                <a:cubicBezTo>
                  <a:pt x="97" y="200"/>
                  <a:pt x="97" y="200"/>
                  <a:pt x="97" y="200"/>
                </a:cubicBezTo>
                <a:cubicBezTo>
                  <a:pt x="98" y="206"/>
                  <a:pt x="99" y="205"/>
                  <a:pt x="101" y="205"/>
                </a:cubicBezTo>
                <a:cubicBezTo>
                  <a:pt x="130" y="201"/>
                  <a:pt x="130" y="201"/>
                  <a:pt x="130" y="201"/>
                </a:cubicBezTo>
                <a:cubicBezTo>
                  <a:pt x="132" y="200"/>
                  <a:pt x="132" y="200"/>
                  <a:pt x="132" y="200"/>
                </a:cubicBezTo>
                <a:cubicBezTo>
                  <a:pt x="132" y="200"/>
                  <a:pt x="131" y="197"/>
                  <a:pt x="131" y="196"/>
                </a:cubicBezTo>
                <a:cubicBezTo>
                  <a:pt x="95" y="35"/>
                  <a:pt x="95" y="35"/>
                  <a:pt x="95" y="35"/>
                </a:cubicBezTo>
                <a:cubicBezTo>
                  <a:pt x="88" y="20"/>
                  <a:pt x="55" y="12"/>
                  <a:pt x="50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31" y="8"/>
                  <a:pt x="31" y="8"/>
                  <a:pt x="31" y="8"/>
                </a:cubicBezTo>
                <a:cubicBezTo>
                  <a:pt x="27" y="10"/>
                  <a:pt x="13" y="16"/>
                  <a:pt x="0" y="16"/>
                </a:cubicBezTo>
                <a:cubicBezTo>
                  <a:pt x="0" y="8"/>
                  <a:pt x="0" y="8"/>
                  <a:pt x="0" y="8"/>
                </a:cubicBezTo>
                <a:cubicBezTo>
                  <a:pt x="14" y="8"/>
                  <a:pt x="28" y="1"/>
                  <a:pt x="28" y="1"/>
                </a:cubicBezTo>
                <a:cubicBezTo>
                  <a:pt x="29" y="0"/>
                  <a:pt x="30" y="0"/>
                  <a:pt x="31" y="0"/>
                </a:cubicBezTo>
                <a:cubicBezTo>
                  <a:pt x="51" y="4"/>
                  <a:pt x="51" y="4"/>
                  <a:pt x="51" y="4"/>
                </a:cubicBezTo>
                <a:cubicBezTo>
                  <a:pt x="57" y="4"/>
                  <a:pt x="94" y="12"/>
                  <a:pt x="102" y="32"/>
                </a:cubicBezTo>
                <a:cubicBezTo>
                  <a:pt x="103" y="32"/>
                  <a:pt x="103" y="32"/>
                  <a:pt x="103" y="33"/>
                </a:cubicBezTo>
                <a:cubicBezTo>
                  <a:pt x="139" y="195"/>
                  <a:pt x="139" y="195"/>
                  <a:pt x="139" y="195"/>
                </a:cubicBezTo>
                <a:cubicBezTo>
                  <a:pt x="140" y="198"/>
                  <a:pt x="140" y="200"/>
                  <a:pt x="139" y="203"/>
                </a:cubicBezTo>
                <a:cubicBezTo>
                  <a:pt x="138" y="207"/>
                  <a:pt x="134" y="208"/>
                  <a:pt x="132" y="209"/>
                </a:cubicBezTo>
                <a:cubicBezTo>
                  <a:pt x="103" y="213"/>
                  <a:pt x="103" y="213"/>
                  <a:pt x="103" y="213"/>
                </a:cubicBezTo>
                <a:cubicBezTo>
                  <a:pt x="102" y="213"/>
                  <a:pt x="101" y="213"/>
                  <a:pt x="100" y="213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Rectangle 100"/>
          <p:cNvSpPr>
            <a:spLocks noChangeArrowheads="1"/>
          </p:cNvSpPr>
          <p:nvPr/>
        </p:nvSpPr>
        <p:spPr bwMode="auto">
          <a:xfrm>
            <a:off x="1641945" y="1979056"/>
            <a:ext cx="14288" cy="819150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101"/>
          <p:cNvSpPr>
            <a:spLocks/>
          </p:cNvSpPr>
          <p:nvPr/>
        </p:nvSpPr>
        <p:spPr bwMode="auto">
          <a:xfrm>
            <a:off x="1716558" y="2145744"/>
            <a:ext cx="41275" cy="14288"/>
          </a:xfrm>
          <a:custGeom>
            <a:avLst/>
            <a:gdLst>
              <a:gd name="T0" fmla="*/ 9 w 11"/>
              <a:gd name="T1" fmla="*/ 4 h 4"/>
              <a:gd name="T2" fmla="*/ 2 w 11"/>
              <a:gd name="T3" fmla="*/ 4 h 4"/>
              <a:gd name="T4" fmla="*/ 0 w 11"/>
              <a:gd name="T5" fmla="*/ 2 h 4"/>
              <a:gd name="T6" fmla="*/ 2 w 11"/>
              <a:gd name="T7" fmla="*/ 0 h 4"/>
              <a:gd name="T8" fmla="*/ 9 w 11"/>
              <a:gd name="T9" fmla="*/ 0 h 4"/>
              <a:gd name="T10" fmla="*/ 11 w 11"/>
              <a:gd name="T11" fmla="*/ 2 h 4"/>
              <a:gd name="T12" fmla="*/ 9 w 11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4">
                <a:moveTo>
                  <a:pt x="9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0"/>
                  <a:pt x="1" y="0"/>
                  <a:pt x="2" y="0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1" y="0"/>
                  <a:pt x="11" y="2"/>
                </a:cubicBezTo>
                <a:cubicBezTo>
                  <a:pt x="11" y="3"/>
                  <a:pt x="10" y="4"/>
                  <a:pt x="9" y="4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102"/>
          <p:cNvSpPr>
            <a:spLocks/>
          </p:cNvSpPr>
          <p:nvPr/>
        </p:nvSpPr>
        <p:spPr bwMode="auto">
          <a:xfrm>
            <a:off x="1768945" y="2145744"/>
            <a:ext cx="41275" cy="14288"/>
          </a:xfrm>
          <a:custGeom>
            <a:avLst/>
            <a:gdLst>
              <a:gd name="T0" fmla="*/ 9 w 11"/>
              <a:gd name="T1" fmla="*/ 4 h 4"/>
              <a:gd name="T2" fmla="*/ 2 w 11"/>
              <a:gd name="T3" fmla="*/ 4 h 4"/>
              <a:gd name="T4" fmla="*/ 0 w 11"/>
              <a:gd name="T5" fmla="*/ 2 h 4"/>
              <a:gd name="T6" fmla="*/ 2 w 11"/>
              <a:gd name="T7" fmla="*/ 0 h 4"/>
              <a:gd name="T8" fmla="*/ 9 w 11"/>
              <a:gd name="T9" fmla="*/ 0 h 4"/>
              <a:gd name="T10" fmla="*/ 11 w 11"/>
              <a:gd name="T11" fmla="*/ 2 h 4"/>
              <a:gd name="T12" fmla="*/ 9 w 11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4">
                <a:moveTo>
                  <a:pt x="9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0"/>
                  <a:pt x="1" y="0"/>
                  <a:pt x="2" y="0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1" y="0"/>
                  <a:pt x="11" y="2"/>
                </a:cubicBezTo>
                <a:cubicBezTo>
                  <a:pt x="11" y="3"/>
                  <a:pt x="10" y="4"/>
                  <a:pt x="9" y="4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103"/>
          <p:cNvSpPr>
            <a:spLocks/>
          </p:cNvSpPr>
          <p:nvPr/>
        </p:nvSpPr>
        <p:spPr bwMode="auto">
          <a:xfrm>
            <a:off x="1472083" y="2542619"/>
            <a:ext cx="68263" cy="155575"/>
          </a:xfrm>
          <a:custGeom>
            <a:avLst/>
            <a:gdLst>
              <a:gd name="T0" fmla="*/ 3 w 18"/>
              <a:gd name="T1" fmla="*/ 41 h 41"/>
              <a:gd name="T2" fmla="*/ 1 w 18"/>
              <a:gd name="T3" fmla="*/ 39 h 41"/>
              <a:gd name="T4" fmla="*/ 2 w 18"/>
              <a:gd name="T5" fmla="*/ 37 h 41"/>
              <a:gd name="T6" fmla="*/ 14 w 18"/>
              <a:gd name="T7" fmla="*/ 2 h 41"/>
              <a:gd name="T8" fmla="*/ 16 w 18"/>
              <a:gd name="T9" fmla="*/ 0 h 41"/>
              <a:gd name="T10" fmla="*/ 18 w 18"/>
              <a:gd name="T11" fmla="*/ 2 h 41"/>
              <a:gd name="T12" fmla="*/ 3 w 18"/>
              <a:gd name="T13" fmla="*/ 41 h 41"/>
              <a:gd name="T14" fmla="*/ 3 w 18"/>
              <a:gd name="T15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" h="41">
                <a:moveTo>
                  <a:pt x="3" y="41"/>
                </a:moveTo>
                <a:cubicBezTo>
                  <a:pt x="2" y="41"/>
                  <a:pt x="1" y="40"/>
                  <a:pt x="1" y="39"/>
                </a:cubicBezTo>
                <a:cubicBezTo>
                  <a:pt x="0" y="38"/>
                  <a:pt x="1" y="37"/>
                  <a:pt x="2" y="37"/>
                </a:cubicBezTo>
                <a:cubicBezTo>
                  <a:pt x="2" y="37"/>
                  <a:pt x="14" y="33"/>
                  <a:pt x="14" y="2"/>
                </a:cubicBezTo>
                <a:cubicBezTo>
                  <a:pt x="14" y="0"/>
                  <a:pt x="15" y="0"/>
                  <a:pt x="16" y="0"/>
                </a:cubicBezTo>
                <a:cubicBezTo>
                  <a:pt x="17" y="0"/>
                  <a:pt x="18" y="0"/>
                  <a:pt x="18" y="2"/>
                </a:cubicBezTo>
                <a:cubicBezTo>
                  <a:pt x="18" y="37"/>
                  <a:pt x="4" y="41"/>
                  <a:pt x="3" y="41"/>
                </a:cubicBezTo>
                <a:cubicBezTo>
                  <a:pt x="3" y="41"/>
                  <a:pt x="3" y="41"/>
                  <a:pt x="3" y="41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104"/>
          <p:cNvSpPr>
            <a:spLocks/>
          </p:cNvSpPr>
          <p:nvPr/>
        </p:nvSpPr>
        <p:spPr bwMode="auto">
          <a:xfrm>
            <a:off x="1749895" y="2542619"/>
            <a:ext cx="63500" cy="155575"/>
          </a:xfrm>
          <a:custGeom>
            <a:avLst/>
            <a:gdLst>
              <a:gd name="T0" fmla="*/ 15 w 17"/>
              <a:gd name="T1" fmla="*/ 41 h 41"/>
              <a:gd name="T2" fmla="*/ 15 w 17"/>
              <a:gd name="T3" fmla="*/ 41 h 41"/>
              <a:gd name="T4" fmla="*/ 0 w 17"/>
              <a:gd name="T5" fmla="*/ 2 h 41"/>
              <a:gd name="T6" fmla="*/ 2 w 17"/>
              <a:gd name="T7" fmla="*/ 0 h 41"/>
              <a:gd name="T8" fmla="*/ 4 w 17"/>
              <a:gd name="T9" fmla="*/ 2 h 41"/>
              <a:gd name="T10" fmla="*/ 16 w 17"/>
              <a:gd name="T11" fmla="*/ 37 h 41"/>
              <a:gd name="T12" fmla="*/ 17 w 17"/>
              <a:gd name="T13" fmla="*/ 39 h 41"/>
              <a:gd name="T14" fmla="*/ 15 w 17"/>
              <a:gd name="T15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" h="41">
                <a:moveTo>
                  <a:pt x="15" y="41"/>
                </a:move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0" y="37"/>
                  <a:pt x="0" y="2"/>
                </a:cubicBezTo>
                <a:cubicBezTo>
                  <a:pt x="0" y="0"/>
                  <a:pt x="1" y="0"/>
                  <a:pt x="2" y="0"/>
                </a:cubicBezTo>
                <a:cubicBezTo>
                  <a:pt x="3" y="0"/>
                  <a:pt x="4" y="0"/>
                  <a:pt x="4" y="2"/>
                </a:cubicBezTo>
                <a:cubicBezTo>
                  <a:pt x="4" y="33"/>
                  <a:pt x="16" y="37"/>
                  <a:pt x="16" y="37"/>
                </a:cubicBezTo>
                <a:cubicBezTo>
                  <a:pt x="17" y="37"/>
                  <a:pt x="17" y="38"/>
                  <a:pt x="17" y="39"/>
                </a:cubicBezTo>
                <a:cubicBezTo>
                  <a:pt x="17" y="40"/>
                  <a:pt x="16" y="41"/>
                  <a:pt x="15" y="41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Rectangle 105"/>
          <p:cNvSpPr>
            <a:spLocks noChangeArrowheads="1"/>
          </p:cNvSpPr>
          <p:nvPr/>
        </p:nvSpPr>
        <p:spPr bwMode="auto">
          <a:xfrm>
            <a:off x="1449858" y="2761694"/>
            <a:ext cx="7938" cy="36513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Rectangle 106"/>
          <p:cNvSpPr>
            <a:spLocks noChangeArrowheads="1"/>
          </p:cNvSpPr>
          <p:nvPr/>
        </p:nvSpPr>
        <p:spPr bwMode="auto">
          <a:xfrm>
            <a:off x="1419695" y="2761694"/>
            <a:ext cx="7938" cy="36513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Rectangle 107"/>
          <p:cNvSpPr>
            <a:spLocks noChangeArrowheads="1"/>
          </p:cNvSpPr>
          <p:nvPr/>
        </p:nvSpPr>
        <p:spPr bwMode="auto">
          <a:xfrm>
            <a:off x="1480020" y="2761694"/>
            <a:ext cx="7938" cy="36513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Rectangle 108"/>
          <p:cNvSpPr>
            <a:spLocks noChangeArrowheads="1"/>
          </p:cNvSpPr>
          <p:nvPr/>
        </p:nvSpPr>
        <p:spPr bwMode="auto">
          <a:xfrm>
            <a:off x="1510183" y="2761694"/>
            <a:ext cx="6350" cy="36513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Rectangle 109"/>
          <p:cNvSpPr>
            <a:spLocks noChangeArrowheads="1"/>
          </p:cNvSpPr>
          <p:nvPr/>
        </p:nvSpPr>
        <p:spPr bwMode="auto">
          <a:xfrm>
            <a:off x="1532408" y="2761694"/>
            <a:ext cx="7938" cy="36513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10"/>
          <p:cNvSpPr>
            <a:spLocks/>
          </p:cNvSpPr>
          <p:nvPr/>
        </p:nvSpPr>
        <p:spPr bwMode="auto">
          <a:xfrm>
            <a:off x="1931894" y="2648981"/>
            <a:ext cx="14288" cy="36513"/>
          </a:xfrm>
          <a:custGeom>
            <a:avLst/>
            <a:gdLst>
              <a:gd name="T0" fmla="*/ 4 w 9"/>
              <a:gd name="T1" fmla="*/ 23 h 23"/>
              <a:gd name="T2" fmla="*/ 0 w 9"/>
              <a:gd name="T3" fmla="*/ 21 h 23"/>
              <a:gd name="T4" fmla="*/ 4 w 9"/>
              <a:gd name="T5" fmla="*/ 0 h 23"/>
              <a:gd name="T6" fmla="*/ 9 w 9"/>
              <a:gd name="T7" fmla="*/ 2 h 23"/>
              <a:gd name="T8" fmla="*/ 4 w 9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23">
                <a:moveTo>
                  <a:pt x="4" y="23"/>
                </a:moveTo>
                <a:lnTo>
                  <a:pt x="0" y="21"/>
                </a:lnTo>
                <a:lnTo>
                  <a:pt x="4" y="0"/>
                </a:lnTo>
                <a:lnTo>
                  <a:pt x="9" y="2"/>
                </a:lnTo>
                <a:lnTo>
                  <a:pt x="4" y="23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111"/>
          <p:cNvSpPr>
            <a:spLocks/>
          </p:cNvSpPr>
          <p:nvPr/>
        </p:nvSpPr>
        <p:spPr bwMode="auto">
          <a:xfrm>
            <a:off x="1954119" y="2648981"/>
            <a:ext cx="11113" cy="36513"/>
          </a:xfrm>
          <a:custGeom>
            <a:avLst/>
            <a:gdLst>
              <a:gd name="T0" fmla="*/ 5 w 7"/>
              <a:gd name="T1" fmla="*/ 23 h 23"/>
              <a:gd name="T2" fmla="*/ 0 w 7"/>
              <a:gd name="T3" fmla="*/ 21 h 23"/>
              <a:gd name="T4" fmla="*/ 2 w 7"/>
              <a:gd name="T5" fmla="*/ 0 h 23"/>
              <a:gd name="T6" fmla="*/ 7 w 7"/>
              <a:gd name="T7" fmla="*/ 2 h 23"/>
              <a:gd name="T8" fmla="*/ 5 w 7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23">
                <a:moveTo>
                  <a:pt x="5" y="23"/>
                </a:moveTo>
                <a:lnTo>
                  <a:pt x="0" y="21"/>
                </a:lnTo>
                <a:lnTo>
                  <a:pt x="2" y="0"/>
                </a:lnTo>
                <a:lnTo>
                  <a:pt x="7" y="2"/>
                </a:lnTo>
                <a:lnTo>
                  <a:pt x="5" y="23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112"/>
          <p:cNvSpPr>
            <a:spLocks/>
          </p:cNvSpPr>
          <p:nvPr/>
        </p:nvSpPr>
        <p:spPr bwMode="auto">
          <a:xfrm>
            <a:off x="1973169" y="2652156"/>
            <a:ext cx="14288" cy="38100"/>
          </a:xfrm>
          <a:custGeom>
            <a:avLst/>
            <a:gdLst>
              <a:gd name="T0" fmla="*/ 4 w 9"/>
              <a:gd name="T1" fmla="*/ 24 h 24"/>
              <a:gd name="T2" fmla="*/ 0 w 9"/>
              <a:gd name="T3" fmla="*/ 21 h 24"/>
              <a:gd name="T4" fmla="*/ 4 w 9"/>
              <a:gd name="T5" fmla="*/ 0 h 24"/>
              <a:gd name="T6" fmla="*/ 9 w 9"/>
              <a:gd name="T7" fmla="*/ 0 h 24"/>
              <a:gd name="T8" fmla="*/ 4 w 9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24">
                <a:moveTo>
                  <a:pt x="4" y="24"/>
                </a:moveTo>
                <a:lnTo>
                  <a:pt x="0" y="21"/>
                </a:lnTo>
                <a:lnTo>
                  <a:pt x="4" y="0"/>
                </a:lnTo>
                <a:lnTo>
                  <a:pt x="9" y="0"/>
                </a:lnTo>
                <a:lnTo>
                  <a:pt x="4" y="24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113"/>
          <p:cNvSpPr>
            <a:spLocks/>
          </p:cNvSpPr>
          <p:nvPr/>
        </p:nvSpPr>
        <p:spPr bwMode="auto">
          <a:xfrm>
            <a:off x="1992219" y="2656919"/>
            <a:ext cx="14288" cy="33338"/>
          </a:xfrm>
          <a:custGeom>
            <a:avLst/>
            <a:gdLst>
              <a:gd name="T0" fmla="*/ 4 w 9"/>
              <a:gd name="T1" fmla="*/ 21 h 21"/>
              <a:gd name="T2" fmla="*/ 0 w 9"/>
              <a:gd name="T3" fmla="*/ 21 h 21"/>
              <a:gd name="T4" fmla="*/ 4 w 9"/>
              <a:gd name="T5" fmla="*/ 0 h 21"/>
              <a:gd name="T6" fmla="*/ 9 w 9"/>
              <a:gd name="T7" fmla="*/ 0 h 21"/>
              <a:gd name="T8" fmla="*/ 4 w 9"/>
              <a:gd name="T9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21">
                <a:moveTo>
                  <a:pt x="4" y="21"/>
                </a:moveTo>
                <a:lnTo>
                  <a:pt x="0" y="21"/>
                </a:lnTo>
                <a:lnTo>
                  <a:pt x="4" y="0"/>
                </a:lnTo>
                <a:lnTo>
                  <a:pt x="9" y="0"/>
                </a:lnTo>
                <a:lnTo>
                  <a:pt x="4" y="21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114"/>
          <p:cNvSpPr>
            <a:spLocks/>
          </p:cNvSpPr>
          <p:nvPr/>
        </p:nvSpPr>
        <p:spPr bwMode="auto">
          <a:xfrm>
            <a:off x="2014444" y="2660094"/>
            <a:ext cx="11113" cy="33338"/>
          </a:xfrm>
          <a:custGeom>
            <a:avLst/>
            <a:gdLst>
              <a:gd name="T0" fmla="*/ 2 w 7"/>
              <a:gd name="T1" fmla="*/ 21 h 21"/>
              <a:gd name="T2" fmla="*/ 0 w 7"/>
              <a:gd name="T3" fmla="*/ 21 h 21"/>
              <a:gd name="T4" fmla="*/ 2 w 7"/>
              <a:gd name="T5" fmla="*/ 0 h 21"/>
              <a:gd name="T6" fmla="*/ 7 w 7"/>
              <a:gd name="T7" fmla="*/ 0 h 21"/>
              <a:gd name="T8" fmla="*/ 2 w 7"/>
              <a:gd name="T9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21">
                <a:moveTo>
                  <a:pt x="2" y="21"/>
                </a:moveTo>
                <a:lnTo>
                  <a:pt x="0" y="21"/>
                </a:lnTo>
                <a:lnTo>
                  <a:pt x="2" y="0"/>
                </a:lnTo>
                <a:lnTo>
                  <a:pt x="7" y="0"/>
                </a:lnTo>
                <a:lnTo>
                  <a:pt x="2" y="21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Rectangle 115"/>
          <p:cNvSpPr>
            <a:spLocks noChangeArrowheads="1"/>
          </p:cNvSpPr>
          <p:nvPr/>
        </p:nvSpPr>
        <p:spPr bwMode="auto">
          <a:xfrm>
            <a:off x="1562570" y="2761694"/>
            <a:ext cx="7938" cy="36513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Rectangle 116"/>
          <p:cNvSpPr>
            <a:spLocks noChangeArrowheads="1"/>
          </p:cNvSpPr>
          <p:nvPr/>
        </p:nvSpPr>
        <p:spPr bwMode="auto">
          <a:xfrm>
            <a:off x="1592733" y="2761694"/>
            <a:ext cx="7938" cy="36513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Rectangle 117"/>
          <p:cNvSpPr>
            <a:spLocks noChangeArrowheads="1"/>
          </p:cNvSpPr>
          <p:nvPr/>
        </p:nvSpPr>
        <p:spPr bwMode="auto">
          <a:xfrm>
            <a:off x="1618133" y="2761694"/>
            <a:ext cx="7938" cy="36513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Rectangle 118"/>
          <p:cNvSpPr>
            <a:spLocks noChangeArrowheads="1"/>
          </p:cNvSpPr>
          <p:nvPr/>
        </p:nvSpPr>
        <p:spPr bwMode="auto">
          <a:xfrm>
            <a:off x="1675283" y="2761694"/>
            <a:ext cx="7938" cy="36513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Rectangle 119"/>
          <p:cNvSpPr>
            <a:spLocks noChangeArrowheads="1"/>
          </p:cNvSpPr>
          <p:nvPr/>
        </p:nvSpPr>
        <p:spPr bwMode="auto">
          <a:xfrm>
            <a:off x="1697508" y="2761694"/>
            <a:ext cx="7938" cy="36513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Rectangle 120"/>
          <p:cNvSpPr>
            <a:spLocks noChangeArrowheads="1"/>
          </p:cNvSpPr>
          <p:nvPr/>
        </p:nvSpPr>
        <p:spPr bwMode="auto">
          <a:xfrm>
            <a:off x="1727670" y="2761694"/>
            <a:ext cx="7938" cy="36513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Rectangle 121"/>
          <p:cNvSpPr>
            <a:spLocks noChangeArrowheads="1"/>
          </p:cNvSpPr>
          <p:nvPr/>
        </p:nvSpPr>
        <p:spPr bwMode="auto">
          <a:xfrm>
            <a:off x="1754658" y="2761694"/>
            <a:ext cx="6350" cy="36513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Rectangle 122"/>
          <p:cNvSpPr>
            <a:spLocks noChangeArrowheads="1"/>
          </p:cNvSpPr>
          <p:nvPr/>
        </p:nvSpPr>
        <p:spPr bwMode="auto">
          <a:xfrm>
            <a:off x="1784820" y="2761694"/>
            <a:ext cx="6350" cy="36513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Rectangle 123"/>
          <p:cNvSpPr>
            <a:spLocks noChangeArrowheads="1"/>
          </p:cNvSpPr>
          <p:nvPr/>
        </p:nvSpPr>
        <p:spPr bwMode="auto">
          <a:xfrm>
            <a:off x="1813395" y="2761694"/>
            <a:ext cx="7938" cy="36513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Rectangle 124"/>
          <p:cNvSpPr>
            <a:spLocks noChangeArrowheads="1"/>
          </p:cNvSpPr>
          <p:nvPr/>
        </p:nvSpPr>
        <p:spPr bwMode="auto">
          <a:xfrm>
            <a:off x="1840383" y="2761694"/>
            <a:ext cx="7938" cy="36513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Rectangle 125"/>
          <p:cNvSpPr>
            <a:spLocks noChangeArrowheads="1"/>
          </p:cNvSpPr>
          <p:nvPr/>
        </p:nvSpPr>
        <p:spPr bwMode="auto">
          <a:xfrm>
            <a:off x="1870545" y="2761694"/>
            <a:ext cx="7938" cy="36513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Rectangle 126"/>
          <p:cNvSpPr>
            <a:spLocks noChangeArrowheads="1"/>
          </p:cNvSpPr>
          <p:nvPr/>
        </p:nvSpPr>
        <p:spPr bwMode="auto">
          <a:xfrm>
            <a:off x="1400645" y="2753756"/>
            <a:ext cx="500063" cy="15875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127"/>
          <p:cNvSpPr>
            <a:spLocks/>
          </p:cNvSpPr>
          <p:nvPr/>
        </p:nvSpPr>
        <p:spPr bwMode="auto">
          <a:xfrm>
            <a:off x="1904907" y="2629931"/>
            <a:ext cx="153988" cy="41275"/>
          </a:xfrm>
          <a:custGeom>
            <a:avLst/>
            <a:gdLst>
              <a:gd name="T0" fmla="*/ 95 w 97"/>
              <a:gd name="T1" fmla="*/ 26 h 26"/>
              <a:gd name="T2" fmla="*/ 0 w 97"/>
              <a:gd name="T3" fmla="*/ 9 h 26"/>
              <a:gd name="T4" fmla="*/ 2 w 97"/>
              <a:gd name="T5" fmla="*/ 0 h 26"/>
              <a:gd name="T6" fmla="*/ 97 w 97"/>
              <a:gd name="T7" fmla="*/ 17 h 26"/>
              <a:gd name="T8" fmla="*/ 95 w 97"/>
              <a:gd name="T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26">
                <a:moveTo>
                  <a:pt x="95" y="26"/>
                </a:moveTo>
                <a:lnTo>
                  <a:pt x="0" y="9"/>
                </a:lnTo>
                <a:lnTo>
                  <a:pt x="2" y="0"/>
                </a:lnTo>
                <a:lnTo>
                  <a:pt x="97" y="17"/>
                </a:lnTo>
                <a:lnTo>
                  <a:pt x="95" y="26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128"/>
          <p:cNvSpPr>
            <a:spLocks/>
          </p:cNvSpPr>
          <p:nvPr/>
        </p:nvSpPr>
        <p:spPr bwMode="auto">
          <a:xfrm>
            <a:off x="2111845" y="2648981"/>
            <a:ext cx="14288" cy="36513"/>
          </a:xfrm>
          <a:custGeom>
            <a:avLst/>
            <a:gdLst>
              <a:gd name="T0" fmla="*/ 4 w 9"/>
              <a:gd name="T1" fmla="*/ 23 h 23"/>
              <a:gd name="T2" fmla="*/ 0 w 9"/>
              <a:gd name="T3" fmla="*/ 2 h 23"/>
              <a:gd name="T4" fmla="*/ 4 w 9"/>
              <a:gd name="T5" fmla="*/ 0 h 23"/>
              <a:gd name="T6" fmla="*/ 9 w 9"/>
              <a:gd name="T7" fmla="*/ 23 h 23"/>
              <a:gd name="T8" fmla="*/ 4 w 9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23">
                <a:moveTo>
                  <a:pt x="4" y="23"/>
                </a:moveTo>
                <a:lnTo>
                  <a:pt x="0" y="2"/>
                </a:lnTo>
                <a:lnTo>
                  <a:pt x="4" y="0"/>
                </a:lnTo>
                <a:lnTo>
                  <a:pt x="9" y="23"/>
                </a:lnTo>
                <a:lnTo>
                  <a:pt x="4" y="23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29"/>
          <p:cNvSpPr>
            <a:spLocks/>
          </p:cNvSpPr>
          <p:nvPr/>
        </p:nvSpPr>
        <p:spPr bwMode="auto">
          <a:xfrm>
            <a:off x="2092795" y="2648981"/>
            <a:ext cx="11113" cy="36513"/>
          </a:xfrm>
          <a:custGeom>
            <a:avLst/>
            <a:gdLst>
              <a:gd name="T0" fmla="*/ 2 w 7"/>
              <a:gd name="T1" fmla="*/ 23 h 23"/>
              <a:gd name="T2" fmla="*/ 0 w 7"/>
              <a:gd name="T3" fmla="*/ 2 h 23"/>
              <a:gd name="T4" fmla="*/ 4 w 7"/>
              <a:gd name="T5" fmla="*/ 0 h 23"/>
              <a:gd name="T6" fmla="*/ 7 w 7"/>
              <a:gd name="T7" fmla="*/ 23 h 23"/>
              <a:gd name="T8" fmla="*/ 2 w 7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23">
                <a:moveTo>
                  <a:pt x="2" y="23"/>
                </a:moveTo>
                <a:lnTo>
                  <a:pt x="0" y="2"/>
                </a:lnTo>
                <a:lnTo>
                  <a:pt x="4" y="0"/>
                </a:lnTo>
                <a:lnTo>
                  <a:pt x="7" y="23"/>
                </a:lnTo>
                <a:lnTo>
                  <a:pt x="2" y="23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130"/>
          <p:cNvSpPr>
            <a:spLocks/>
          </p:cNvSpPr>
          <p:nvPr/>
        </p:nvSpPr>
        <p:spPr bwMode="auto">
          <a:xfrm>
            <a:off x="2068983" y="2652156"/>
            <a:ext cx="15875" cy="38100"/>
          </a:xfrm>
          <a:custGeom>
            <a:avLst/>
            <a:gdLst>
              <a:gd name="T0" fmla="*/ 5 w 10"/>
              <a:gd name="T1" fmla="*/ 24 h 24"/>
              <a:gd name="T2" fmla="*/ 0 w 10"/>
              <a:gd name="T3" fmla="*/ 3 h 24"/>
              <a:gd name="T4" fmla="*/ 5 w 10"/>
              <a:gd name="T5" fmla="*/ 0 h 24"/>
              <a:gd name="T6" fmla="*/ 10 w 10"/>
              <a:gd name="T7" fmla="*/ 21 h 24"/>
              <a:gd name="T8" fmla="*/ 5 w 10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24">
                <a:moveTo>
                  <a:pt x="5" y="24"/>
                </a:moveTo>
                <a:lnTo>
                  <a:pt x="0" y="3"/>
                </a:lnTo>
                <a:lnTo>
                  <a:pt x="5" y="0"/>
                </a:lnTo>
                <a:lnTo>
                  <a:pt x="10" y="21"/>
                </a:lnTo>
                <a:lnTo>
                  <a:pt x="5" y="24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31"/>
          <p:cNvSpPr>
            <a:spLocks/>
          </p:cNvSpPr>
          <p:nvPr/>
        </p:nvSpPr>
        <p:spPr bwMode="auto">
          <a:xfrm>
            <a:off x="2051520" y="2656919"/>
            <a:ext cx="14288" cy="36513"/>
          </a:xfrm>
          <a:custGeom>
            <a:avLst/>
            <a:gdLst>
              <a:gd name="T0" fmla="*/ 4 w 9"/>
              <a:gd name="T1" fmla="*/ 23 h 23"/>
              <a:gd name="T2" fmla="*/ 0 w 9"/>
              <a:gd name="T3" fmla="*/ 0 h 23"/>
              <a:gd name="T4" fmla="*/ 4 w 9"/>
              <a:gd name="T5" fmla="*/ 0 h 23"/>
              <a:gd name="T6" fmla="*/ 9 w 9"/>
              <a:gd name="T7" fmla="*/ 21 h 23"/>
              <a:gd name="T8" fmla="*/ 4 w 9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23">
                <a:moveTo>
                  <a:pt x="4" y="23"/>
                </a:moveTo>
                <a:lnTo>
                  <a:pt x="0" y="0"/>
                </a:lnTo>
                <a:lnTo>
                  <a:pt x="4" y="0"/>
                </a:lnTo>
                <a:lnTo>
                  <a:pt x="9" y="21"/>
                </a:lnTo>
                <a:lnTo>
                  <a:pt x="4" y="23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132"/>
          <p:cNvSpPr>
            <a:spLocks/>
          </p:cNvSpPr>
          <p:nvPr/>
        </p:nvSpPr>
        <p:spPr bwMode="auto">
          <a:xfrm>
            <a:off x="2032470" y="2660094"/>
            <a:ext cx="11113" cy="38100"/>
          </a:xfrm>
          <a:custGeom>
            <a:avLst/>
            <a:gdLst>
              <a:gd name="T0" fmla="*/ 2 w 7"/>
              <a:gd name="T1" fmla="*/ 24 h 24"/>
              <a:gd name="T2" fmla="*/ 0 w 7"/>
              <a:gd name="T3" fmla="*/ 0 h 24"/>
              <a:gd name="T4" fmla="*/ 5 w 7"/>
              <a:gd name="T5" fmla="*/ 0 h 24"/>
              <a:gd name="T6" fmla="*/ 7 w 7"/>
              <a:gd name="T7" fmla="*/ 21 h 24"/>
              <a:gd name="T8" fmla="*/ 2 w 7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24">
                <a:moveTo>
                  <a:pt x="2" y="24"/>
                </a:moveTo>
                <a:lnTo>
                  <a:pt x="0" y="0"/>
                </a:lnTo>
                <a:lnTo>
                  <a:pt x="5" y="0"/>
                </a:lnTo>
                <a:lnTo>
                  <a:pt x="7" y="21"/>
                </a:lnTo>
                <a:lnTo>
                  <a:pt x="2" y="24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133"/>
          <p:cNvSpPr>
            <a:spLocks/>
          </p:cNvSpPr>
          <p:nvPr/>
        </p:nvSpPr>
        <p:spPr bwMode="auto">
          <a:xfrm>
            <a:off x="1997545" y="2633106"/>
            <a:ext cx="155575" cy="38100"/>
          </a:xfrm>
          <a:custGeom>
            <a:avLst/>
            <a:gdLst>
              <a:gd name="T0" fmla="*/ 3 w 98"/>
              <a:gd name="T1" fmla="*/ 24 h 24"/>
              <a:gd name="T2" fmla="*/ 0 w 98"/>
              <a:gd name="T3" fmla="*/ 15 h 24"/>
              <a:gd name="T4" fmla="*/ 95 w 98"/>
              <a:gd name="T5" fmla="*/ 0 h 24"/>
              <a:gd name="T6" fmla="*/ 98 w 98"/>
              <a:gd name="T7" fmla="*/ 10 h 24"/>
              <a:gd name="T8" fmla="*/ 3 w 98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8" h="24">
                <a:moveTo>
                  <a:pt x="3" y="24"/>
                </a:moveTo>
                <a:lnTo>
                  <a:pt x="0" y="15"/>
                </a:lnTo>
                <a:lnTo>
                  <a:pt x="95" y="0"/>
                </a:lnTo>
                <a:lnTo>
                  <a:pt x="98" y="10"/>
                </a:lnTo>
                <a:lnTo>
                  <a:pt x="3" y="24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134"/>
          <p:cNvSpPr>
            <a:spLocks noEditPoints="1"/>
          </p:cNvSpPr>
          <p:nvPr/>
        </p:nvSpPr>
        <p:spPr bwMode="auto">
          <a:xfrm>
            <a:off x="1641945" y="1967944"/>
            <a:ext cx="71438" cy="68263"/>
          </a:xfrm>
          <a:custGeom>
            <a:avLst/>
            <a:gdLst>
              <a:gd name="T0" fmla="*/ 12 w 19"/>
              <a:gd name="T1" fmla="*/ 18 h 18"/>
              <a:gd name="T2" fmla="*/ 7 w 19"/>
              <a:gd name="T3" fmla="*/ 17 h 18"/>
              <a:gd name="T4" fmla="*/ 6 w 19"/>
              <a:gd name="T5" fmla="*/ 16 h 18"/>
              <a:gd name="T6" fmla="*/ 0 w 19"/>
              <a:gd name="T7" fmla="*/ 0 h 18"/>
              <a:gd name="T8" fmla="*/ 16 w 19"/>
              <a:gd name="T9" fmla="*/ 7 h 18"/>
              <a:gd name="T10" fmla="*/ 16 w 19"/>
              <a:gd name="T11" fmla="*/ 17 h 18"/>
              <a:gd name="T12" fmla="*/ 12 w 19"/>
              <a:gd name="T13" fmla="*/ 18 h 18"/>
              <a:gd name="T14" fmla="*/ 10 w 19"/>
              <a:gd name="T15" fmla="*/ 14 h 18"/>
              <a:gd name="T16" fmla="*/ 13 w 19"/>
              <a:gd name="T17" fmla="*/ 14 h 18"/>
              <a:gd name="T18" fmla="*/ 14 w 19"/>
              <a:gd name="T19" fmla="*/ 10 h 18"/>
              <a:gd name="T20" fmla="*/ 7 w 19"/>
              <a:gd name="T21" fmla="*/ 8 h 18"/>
              <a:gd name="T22" fmla="*/ 10 w 19"/>
              <a:gd name="T23" fmla="*/ 1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" h="18">
                <a:moveTo>
                  <a:pt x="12" y="18"/>
                </a:moveTo>
                <a:cubicBezTo>
                  <a:pt x="10" y="18"/>
                  <a:pt x="8" y="18"/>
                  <a:pt x="7" y="17"/>
                </a:cubicBezTo>
                <a:cubicBezTo>
                  <a:pt x="6" y="16"/>
                  <a:pt x="6" y="16"/>
                  <a:pt x="6" y="16"/>
                </a:cubicBezTo>
                <a:cubicBezTo>
                  <a:pt x="0" y="0"/>
                  <a:pt x="0" y="0"/>
                  <a:pt x="0" y="0"/>
                </a:cubicBezTo>
                <a:cubicBezTo>
                  <a:pt x="16" y="7"/>
                  <a:pt x="16" y="7"/>
                  <a:pt x="16" y="7"/>
                </a:cubicBezTo>
                <a:cubicBezTo>
                  <a:pt x="19" y="10"/>
                  <a:pt x="19" y="14"/>
                  <a:pt x="16" y="17"/>
                </a:cubicBezTo>
                <a:cubicBezTo>
                  <a:pt x="15" y="18"/>
                  <a:pt x="13" y="18"/>
                  <a:pt x="12" y="18"/>
                </a:cubicBezTo>
                <a:moveTo>
                  <a:pt x="10" y="14"/>
                </a:moveTo>
                <a:cubicBezTo>
                  <a:pt x="11" y="15"/>
                  <a:pt x="13" y="15"/>
                  <a:pt x="13" y="14"/>
                </a:cubicBezTo>
                <a:cubicBezTo>
                  <a:pt x="14" y="13"/>
                  <a:pt x="15" y="11"/>
                  <a:pt x="14" y="10"/>
                </a:cubicBezTo>
                <a:cubicBezTo>
                  <a:pt x="7" y="8"/>
                  <a:pt x="7" y="8"/>
                  <a:pt x="7" y="8"/>
                </a:cubicBezTo>
                <a:lnTo>
                  <a:pt x="10" y="14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135"/>
          <p:cNvSpPr>
            <a:spLocks noEditPoints="1"/>
          </p:cNvSpPr>
          <p:nvPr/>
        </p:nvSpPr>
        <p:spPr bwMode="auto">
          <a:xfrm>
            <a:off x="234582" y="1999426"/>
            <a:ext cx="849313" cy="819150"/>
          </a:xfrm>
          <a:custGeom>
            <a:avLst/>
            <a:gdLst>
              <a:gd name="T0" fmla="*/ 166 w 226"/>
              <a:gd name="T1" fmla="*/ 218 h 218"/>
              <a:gd name="T2" fmla="*/ 61 w 226"/>
              <a:gd name="T3" fmla="*/ 218 h 218"/>
              <a:gd name="T4" fmla="*/ 51 w 226"/>
              <a:gd name="T5" fmla="*/ 204 h 218"/>
              <a:gd name="T6" fmla="*/ 54 w 226"/>
              <a:gd name="T7" fmla="*/ 71 h 218"/>
              <a:gd name="T8" fmla="*/ 42 w 226"/>
              <a:gd name="T9" fmla="*/ 76 h 218"/>
              <a:gd name="T10" fmla="*/ 38 w 226"/>
              <a:gd name="T11" fmla="*/ 78 h 218"/>
              <a:gd name="T12" fmla="*/ 28 w 226"/>
              <a:gd name="T13" fmla="*/ 72 h 218"/>
              <a:gd name="T14" fmla="*/ 9 w 226"/>
              <a:gd name="T15" fmla="*/ 52 h 218"/>
              <a:gd name="T16" fmla="*/ 5 w 226"/>
              <a:gd name="T17" fmla="*/ 38 h 218"/>
              <a:gd name="T18" fmla="*/ 31 w 226"/>
              <a:gd name="T19" fmla="*/ 8 h 218"/>
              <a:gd name="T20" fmla="*/ 68 w 226"/>
              <a:gd name="T21" fmla="*/ 0 h 218"/>
              <a:gd name="T22" fmla="*/ 82 w 226"/>
              <a:gd name="T23" fmla="*/ 0 h 218"/>
              <a:gd name="T24" fmla="*/ 86 w 226"/>
              <a:gd name="T25" fmla="*/ 3 h 218"/>
              <a:gd name="T26" fmla="*/ 113 w 226"/>
              <a:gd name="T27" fmla="*/ 31 h 218"/>
              <a:gd name="T28" fmla="*/ 113 w 226"/>
              <a:gd name="T29" fmla="*/ 31 h 218"/>
              <a:gd name="T30" fmla="*/ 114 w 226"/>
              <a:gd name="T31" fmla="*/ 31 h 218"/>
              <a:gd name="T32" fmla="*/ 141 w 226"/>
              <a:gd name="T33" fmla="*/ 3 h 218"/>
              <a:gd name="T34" fmla="*/ 144 w 226"/>
              <a:gd name="T35" fmla="*/ 0 h 218"/>
              <a:gd name="T36" fmla="*/ 159 w 226"/>
              <a:gd name="T37" fmla="*/ 0 h 218"/>
              <a:gd name="T38" fmla="*/ 196 w 226"/>
              <a:gd name="T39" fmla="*/ 8 h 218"/>
              <a:gd name="T40" fmla="*/ 222 w 226"/>
              <a:gd name="T41" fmla="*/ 38 h 218"/>
              <a:gd name="T42" fmla="*/ 222 w 226"/>
              <a:gd name="T43" fmla="*/ 48 h 218"/>
              <a:gd name="T44" fmla="*/ 195 w 226"/>
              <a:gd name="T45" fmla="*/ 76 h 218"/>
              <a:gd name="T46" fmla="*/ 190 w 226"/>
              <a:gd name="T47" fmla="*/ 79 h 218"/>
              <a:gd name="T48" fmla="*/ 185 w 226"/>
              <a:gd name="T49" fmla="*/ 76 h 218"/>
              <a:gd name="T50" fmla="*/ 173 w 226"/>
              <a:gd name="T51" fmla="*/ 71 h 218"/>
              <a:gd name="T52" fmla="*/ 176 w 226"/>
              <a:gd name="T53" fmla="*/ 204 h 218"/>
              <a:gd name="T54" fmla="*/ 166 w 226"/>
              <a:gd name="T55" fmla="*/ 218 h 218"/>
              <a:gd name="T56" fmla="*/ 60 w 226"/>
              <a:gd name="T57" fmla="*/ 210 h 218"/>
              <a:gd name="T58" fmla="*/ 61 w 226"/>
              <a:gd name="T59" fmla="*/ 210 h 218"/>
              <a:gd name="T60" fmla="*/ 166 w 226"/>
              <a:gd name="T61" fmla="*/ 210 h 218"/>
              <a:gd name="T62" fmla="*/ 167 w 226"/>
              <a:gd name="T63" fmla="*/ 210 h 218"/>
              <a:gd name="T64" fmla="*/ 168 w 226"/>
              <a:gd name="T65" fmla="*/ 204 h 218"/>
              <a:gd name="T66" fmla="*/ 164 w 226"/>
              <a:gd name="T67" fmla="*/ 65 h 218"/>
              <a:gd name="T68" fmla="*/ 166 w 226"/>
              <a:gd name="T69" fmla="*/ 62 h 218"/>
              <a:gd name="T70" fmla="*/ 170 w 226"/>
              <a:gd name="T71" fmla="*/ 61 h 218"/>
              <a:gd name="T72" fmla="*/ 189 w 226"/>
              <a:gd name="T73" fmla="*/ 69 h 218"/>
              <a:gd name="T74" fmla="*/ 190 w 226"/>
              <a:gd name="T75" fmla="*/ 70 h 218"/>
              <a:gd name="T76" fmla="*/ 216 w 226"/>
              <a:gd name="T77" fmla="*/ 43 h 218"/>
              <a:gd name="T78" fmla="*/ 190 w 226"/>
              <a:gd name="T79" fmla="*/ 13 h 218"/>
              <a:gd name="T80" fmla="*/ 190 w 226"/>
              <a:gd name="T81" fmla="*/ 13 h 218"/>
              <a:gd name="T82" fmla="*/ 159 w 226"/>
              <a:gd name="T83" fmla="*/ 8 h 218"/>
              <a:gd name="T84" fmla="*/ 147 w 226"/>
              <a:gd name="T85" fmla="*/ 8 h 218"/>
              <a:gd name="T86" fmla="*/ 114 w 226"/>
              <a:gd name="T87" fmla="*/ 39 h 218"/>
              <a:gd name="T88" fmla="*/ 112 w 226"/>
              <a:gd name="T89" fmla="*/ 39 h 218"/>
              <a:gd name="T90" fmla="*/ 80 w 226"/>
              <a:gd name="T91" fmla="*/ 8 h 218"/>
              <a:gd name="T92" fmla="*/ 68 w 226"/>
              <a:gd name="T93" fmla="*/ 8 h 218"/>
              <a:gd name="T94" fmla="*/ 36 w 226"/>
              <a:gd name="T95" fmla="*/ 14 h 218"/>
              <a:gd name="T96" fmla="*/ 11 w 226"/>
              <a:gd name="T97" fmla="*/ 43 h 218"/>
              <a:gd name="T98" fmla="*/ 15 w 226"/>
              <a:gd name="T99" fmla="*/ 47 h 218"/>
              <a:gd name="T100" fmla="*/ 33 w 226"/>
              <a:gd name="T101" fmla="*/ 66 h 218"/>
              <a:gd name="T102" fmla="*/ 37 w 226"/>
              <a:gd name="T103" fmla="*/ 70 h 218"/>
              <a:gd name="T104" fmla="*/ 38 w 226"/>
              <a:gd name="T105" fmla="*/ 69 h 218"/>
              <a:gd name="T106" fmla="*/ 57 w 226"/>
              <a:gd name="T107" fmla="*/ 61 h 218"/>
              <a:gd name="T108" fmla="*/ 61 w 226"/>
              <a:gd name="T109" fmla="*/ 62 h 218"/>
              <a:gd name="T110" fmla="*/ 62 w 226"/>
              <a:gd name="T111" fmla="*/ 65 h 218"/>
              <a:gd name="T112" fmla="*/ 59 w 226"/>
              <a:gd name="T113" fmla="*/ 204 h 218"/>
              <a:gd name="T114" fmla="*/ 60 w 226"/>
              <a:gd name="T115" fmla="*/ 21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6" h="218">
                <a:moveTo>
                  <a:pt x="166" y="218"/>
                </a:moveTo>
                <a:cubicBezTo>
                  <a:pt x="61" y="218"/>
                  <a:pt x="61" y="218"/>
                  <a:pt x="61" y="218"/>
                </a:cubicBezTo>
                <a:cubicBezTo>
                  <a:pt x="51" y="218"/>
                  <a:pt x="51" y="209"/>
                  <a:pt x="51" y="204"/>
                </a:cubicBezTo>
                <a:cubicBezTo>
                  <a:pt x="54" y="71"/>
                  <a:pt x="54" y="71"/>
                  <a:pt x="54" y="71"/>
                </a:cubicBezTo>
                <a:cubicBezTo>
                  <a:pt x="42" y="76"/>
                  <a:pt x="42" y="76"/>
                  <a:pt x="42" y="76"/>
                </a:cubicBezTo>
                <a:cubicBezTo>
                  <a:pt x="40" y="77"/>
                  <a:pt x="39" y="78"/>
                  <a:pt x="38" y="78"/>
                </a:cubicBezTo>
                <a:cubicBezTo>
                  <a:pt x="34" y="78"/>
                  <a:pt x="30" y="74"/>
                  <a:pt x="28" y="72"/>
                </a:cubicBezTo>
                <a:cubicBezTo>
                  <a:pt x="9" y="52"/>
                  <a:pt x="9" y="52"/>
                  <a:pt x="9" y="52"/>
                </a:cubicBezTo>
                <a:cubicBezTo>
                  <a:pt x="6" y="49"/>
                  <a:pt x="0" y="43"/>
                  <a:pt x="5" y="38"/>
                </a:cubicBezTo>
                <a:cubicBezTo>
                  <a:pt x="31" y="8"/>
                  <a:pt x="31" y="8"/>
                  <a:pt x="31" y="8"/>
                </a:cubicBezTo>
                <a:cubicBezTo>
                  <a:pt x="32" y="7"/>
                  <a:pt x="39" y="0"/>
                  <a:pt x="68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5" y="1"/>
                  <a:pt x="86" y="3"/>
                </a:cubicBezTo>
                <a:cubicBezTo>
                  <a:pt x="90" y="11"/>
                  <a:pt x="101" y="31"/>
                  <a:pt x="113" y="31"/>
                </a:cubicBezTo>
                <a:cubicBezTo>
                  <a:pt x="113" y="31"/>
                  <a:pt x="113" y="31"/>
                  <a:pt x="113" y="31"/>
                </a:cubicBezTo>
                <a:cubicBezTo>
                  <a:pt x="113" y="31"/>
                  <a:pt x="114" y="31"/>
                  <a:pt x="114" y="31"/>
                </a:cubicBezTo>
                <a:cubicBezTo>
                  <a:pt x="118" y="31"/>
                  <a:pt x="131" y="29"/>
                  <a:pt x="141" y="3"/>
                </a:cubicBezTo>
                <a:cubicBezTo>
                  <a:pt x="141" y="1"/>
                  <a:pt x="143" y="0"/>
                  <a:pt x="144" y="0"/>
                </a:cubicBezTo>
                <a:cubicBezTo>
                  <a:pt x="159" y="0"/>
                  <a:pt x="159" y="0"/>
                  <a:pt x="159" y="0"/>
                </a:cubicBezTo>
                <a:cubicBezTo>
                  <a:pt x="188" y="0"/>
                  <a:pt x="195" y="7"/>
                  <a:pt x="196" y="8"/>
                </a:cubicBezTo>
                <a:cubicBezTo>
                  <a:pt x="222" y="38"/>
                  <a:pt x="222" y="38"/>
                  <a:pt x="222" y="38"/>
                </a:cubicBezTo>
                <a:cubicBezTo>
                  <a:pt x="226" y="42"/>
                  <a:pt x="226" y="44"/>
                  <a:pt x="222" y="48"/>
                </a:cubicBezTo>
                <a:cubicBezTo>
                  <a:pt x="195" y="76"/>
                  <a:pt x="195" y="76"/>
                  <a:pt x="195" y="76"/>
                </a:cubicBezTo>
                <a:cubicBezTo>
                  <a:pt x="193" y="78"/>
                  <a:pt x="192" y="79"/>
                  <a:pt x="190" y="79"/>
                </a:cubicBezTo>
                <a:cubicBezTo>
                  <a:pt x="188" y="79"/>
                  <a:pt x="186" y="78"/>
                  <a:pt x="185" y="76"/>
                </a:cubicBezTo>
                <a:cubicBezTo>
                  <a:pt x="173" y="71"/>
                  <a:pt x="173" y="71"/>
                  <a:pt x="173" y="71"/>
                </a:cubicBezTo>
                <a:cubicBezTo>
                  <a:pt x="176" y="204"/>
                  <a:pt x="176" y="204"/>
                  <a:pt x="176" y="204"/>
                </a:cubicBezTo>
                <a:cubicBezTo>
                  <a:pt x="176" y="209"/>
                  <a:pt x="176" y="218"/>
                  <a:pt x="166" y="218"/>
                </a:cubicBezTo>
                <a:moveTo>
                  <a:pt x="60" y="210"/>
                </a:moveTo>
                <a:cubicBezTo>
                  <a:pt x="60" y="210"/>
                  <a:pt x="60" y="210"/>
                  <a:pt x="61" y="210"/>
                </a:cubicBezTo>
                <a:cubicBezTo>
                  <a:pt x="166" y="210"/>
                  <a:pt x="166" y="210"/>
                  <a:pt x="166" y="210"/>
                </a:cubicBezTo>
                <a:cubicBezTo>
                  <a:pt x="167" y="210"/>
                  <a:pt x="167" y="210"/>
                  <a:pt x="167" y="210"/>
                </a:cubicBezTo>
                <a:cubicBezTo>
                  <a:pt x="168" y="209"/>
                  <a:pt x="168" y="206"/>
                  <a:pt x="168" y="204"/>
                </a:cubicBezTo>
                <a:cubicBezTo>
                  <a:pt x="164" y="65"/>
                  <a:pt x="164" y="65"/>
                  <a:pt x="164" y="65"/>
                </a:cubicBezTo>
                <a:cubicBezTo>
                  <a:pt x="164" y="64"/>
                  <a:pt x="165" y="62"/>
                  <a:pt x="166" y="62"/>
                </a:cubicBezTo>
                <a:cubicBezTo>
                  <a:pt x="167" y="61"/>
                  <a:pt x="169" y="61"/>
                  <a:pt x="170" y="61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9" y="70"/>
                  <a:pt x="189" y="70"/>
                  <a:pt x="190" y="70"/>
                </a:cubicBezTo>
                <a:cubicBezTo>
                  <a:pt x="216" y="43"/>
                  <a:pt x="216" y="43"/>
                  <a:pt x="216" y="43"/>
                </a:cubicBezTo>
                <a:cubicBezTo>
                  <a:pt x="190" y="13"/>
                  <a:pt x="190" y="13"/>
                  <a:pt x="190" y="13"/>
                </a:cubicBezTo>
                <a:cubicBezTo>
                  <a:pt x="190" y="13"/>
                  <a:pt x="190" y="13"/>
                  <a:pt x="190" y="13"/>
                </a:cubicBezTo>
                <a:cubicBezTo>
                  <a:pt x="190" y="13"/>
                  <a:pt x="184" y="8"/>
                  <a:pt x="159" y="8"/>
                </a:cubicBezTo>
                <a:cubicBezTo>
                  <a:pt x="147" y="8"/>
                  <a:pt x="147" y="8"/>
                  <a:pt x="147" y="8"/>
                </a:cubicBezTo>
                <a:cubicBezTo>
                  <a:pt x="136" y="37"/>
                  <a:pt x="119" y="39"/>
                  <a:pt x="114" y="39"/>
                </a:cubicBezTo>
                <a:cubicBezTo>
                  <a:pt x="113" y="39"/>
                  <a:pt x="113" y="39"/>
                  <a:pt x="112" y="39"/>
                </a:cubicBezTo>
                <a:cubicBezTo>
                  <a:pt x="96" y="38"/>
                  <a:pt x="84" y="16"/>
                  <a:pt x="80" y="8"/>
                </a:cubicBezTo>
                <a:cubicBezTo>
                  <a:pt x="68" y="8"/>
                  <a:pt x="68" y="8"/>
                  <a:pt x="68" y="8"/>
                </a:cubicBezTo>
                <a:cubicBezTo>
                  <a:pt x="43" y="8"/>
                  <a:pt x="36" y="14"/>
                  <a:pt x="36" y="14"/>
                </a:cubicBezTo>
                <a:cubicBezTo>
                  <a:pt x="11" y="43"/>
                  <a:pt x="11" y="43"/>
                  <a:pt x="11" y="43"/>
                </a:cubicBezTo>
                <a:cubicBezTo>
                  <a:pt x="12" y="44"/>
                  <a:pt x="14" y="46"/>
                  <a:pt x="15" y="47"/>
                </a:cubicBezTo>
                <a:cubicBezTo>
                  <a:pt x="33" y="66"/>
                  <a:pt x="33" y="66"/>
                  <a:pt x="33" y="66"/>
                </a:cubicBezTo>
                <a:cubicBezTo>
                  <a:pt x="34" y="67"/>
                  <a:pt x="36" y="69"/>
                  <a:pt x="37" y="70"/>
                </a:cubicBezTo>
                <a:cubicBezTo>
                  <a:pt x="38" y="70"/>
                  <a:pt x="38" y="69"/>
                  <a:pt x="38" y="69"/>
                </a:cubicBezTo>
                <a:cubicBezTo>
                  <a:pt x="57" y="61"/>
                  <a:pt x="57" y="61"/>
                  <a:pt x="57" y="61"/>
                </a:cubicBezTo>
                <a:cubicBezTo>
                  <a:pt x="58" y="61"/>
                  <a:pt x="59" y="61"/>
                  <a:pt x="61" y="62"/>
                </a:cubicBezTo>
                <a:cubicBezTo>
                  <a:pt x="62" y="62"/>
                  <a:pt x="62" y="64"/>
                  <a:pt x="62" y="65"/>
                </a:cubicBezTo>
                <a:cubicBezTo>
                  <a:pt x="59" y="204"/>
                  <a:pt x="59" y="204"/>
                  <a:pt x="59" y="204"/>
                </a:cubicBezTo>
                <a:cubicBezTo>
                  <a:pt x="59" y="206"/>
                  <a:pt x="59" y="209"/>
                  <a:pt x="60" y="210"/>
                </a:cubicBez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136"/>
          <p:cNvSpPr>
            <a:spLocks/>
          </p:cNvSpPr>
          <p:nvPr/>
        </p:nvSpPr>
        <p:spPr bwMode="auto">
          <a:xfrm>
            <a:off x="542557" y="2007363"/>
            <a:ext cx="241300" cy="33338"/>
          </a:xfrm>
          <a:custGeom>
            <a:avLst/>
            <a:gdLst>
              <a:gd name="T0" fmla="*/ 33 w 64"/>
              <a:gd name="T1" fmla="*/ 8 h 9"/>
              <a:gd name="T2" fmla="*/ 0 w 64"/>
              <a:gd name="T3" fmla="*/ 3 h 9"/>
              <a:gd name="T4" fmla="*/ 1 w 64"/>
              <a:gd name="T5" fmla="*/ 0 h 9"/>
              <a:gd name="T6" fmla="*/ 62 w 64"/>
              <a:gd name="T7" fmla="*/ 0 h 9"/>
              <a:gd name="T8" fmla="*/ 64 w 64"/>
              <a:gd name="T9" fmla="*/ 3 h 9"/>
              <a:gd name="T10" fmla="*/ 33 w 64"/>
              <a:gd name="T11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4" h="9">
                <a:moveTo>
                  <a:pt x="33" y="8"/>
                </a:moveTo>
                <a:cubicBezTo>
                  <a:pt x="15" y="8"/>
                  <a:pt x="1" y="4"/>
                  <a:pt x="0" y="3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33" y="9"/>
                  <a:pt x="62" y="0"/>
                </a:cubicBezTo>
                <a:cubicBezTo>
                  <a:pt x="64" y="3"/>
                  <a:pt x="64" y="3"/>
                  <a:pt x="64" y="3"/>
                </a:cubicBezTo>
                <a:cubicBezTo>
                  <a:pt x="53" y="7"/>
                  <a:pt x="43" y="8"/>
                  <a:pt x="33" y="8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37"/>
          <p:cNvSpPr>
            <a:spLocks noEditPoints="1"/>
          </p:cNvSpPr>
          <p:nvPr/>
        </p:nvSpPr>
        <p:spPr bwMode="auto">
          <a:xfrm>
            <a:off x="566369" y="2353438"/>
            <a:ext cx="63500" cy="44450"/>
          </a:xfrm>
          <a:custGeom>
            <a:avLst/>
            <a:gdLst>
              <a:gd name="T0" fmla="*/ 8 w 17"/>
              <a:gd name="T1" fmla="*/ 12 h 12"/>
              <a:gd name="T2" fmla="*/ 0 w 17"/>
              <a:gd name="T3" fmla="*/ 6 h 12"/>
              <a:gd name="T4" fmla="*/ 8 w 17"/>
              <a:gd name="T5" fmla="*/ 0 h 12"/>
              <a:gd name="T6" fmla="*/ 17 w 17"/>
              <a:gd name="T7" fmla="*/ 6 h 12"/>
              <a:gd name="T8" fmla="*/ 8 w 17"/>
              <a:gd name="T9" fmla="*/ 12 h 12"/>
              <a:gd name="T10" fmla="*/ 8 w 17"/>
              <a:gd name="T11" fmla="*/ 4 h 12"/>
              <a:gd name="T12" fmla="*/ 4 w 17"/>
              <a:gd name="T13" fmla="*/ 6 h 12"/>
              <a:gd name="T14" fmla="*/ 8 w 17"/>
              <a:gd name="T15" fmla="*/ 8 h 12"/>
              <a:gd name="T16" fmla="*/ 13 w 17"/>
              <a:gd name="T17" fmla="*/ 6 h 12"/>
              <a:gd name="T18" fmla="*/ 8 w 17"/>
              <a:gd name="T19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" h="12">
                <a:moveTo>
                  <a:pt x="8" y="12"/>
                </a:moveTo>
                <a:cubicBezTo>
                  <a:pt x="4" y="12"/>
                  <a:pt x="0" y="10"/>
                  <a:pt x="0" y="6"/>
                </a:cubicBezTo>
                <a:cubicBezTo>
                  <a:pt x="0" y="3"/>
                  <a:pt x="4" y="0"/>
                  <a:pt x="8" y="0"/>
                </a:cubicBezTo>
                <a:cubicBezTo>
                  <a:pt x="13" y="0"/>
                  <a:pt x="17" y="3"/>
                  <a:pt x="17" y="6"/>
                </a:cubicBezTo>
                <a:cubicBezTo>
                  <a:pt x="17" y="10"/>
                  <a:pt x="13" y="12"/>
                  <a:pt x="8" y="12"/>
                </a:cubicBezTo>
                <a:moveTo>
                  <a:pt x="8" y="4"/>
                </a:moveTo>
                <a:cubicBezTo>
                  <a:pt x="6" y="4"/>
                  <a:pt x="4" y="5"/>
                  <a:pt x="4" y="6"/>
                </a:cubicBezTo>
                <a:cubicBezTo>
                  <a:pt x="4" y="7"/>
                  <a:pt x="6" y="8"/>
                  <a:pt x="8" y="8"/>
                </a:cubicBezTo>
                <a:cubicBezTo>
                  <a:pt x="11" y="8"/>
                  <a:pt x="13" y="7"/>
                  <a:pt x="13" y="6"/>
                </a:cubicBezTo>
                <a:cubicBezTo>
                  <a:pt x="13" y="5"/>
                  <a:pt x="11" y="4"/>
                  <a:pt x="8" y="4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Rectangle 138"/>
          <p:cNvSpPr>
            <a:spLocks noChangeArrowheads="1"/>
          </p:cNvSpPr>
          <p:nvPr/>
        </p:nvSpPr>
        <p:spPr bwMode="auto">
          <a:xfrm>
            <a:off x="613994" y="2235963"/>
            <a:ext cx="15875" cy="139700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39"/>
          <p:cNvSpPr>
            <a:spLocks noEditPoints="1"/>
          </p:cNvSpPr>
          <p:nvPr/>
        </p:nvSpPr>
        <p:spPr bwMode="auto">
          <a:xfrm>
            <a:off x="679082" y="2402651"/>
            <a:ext cx="58738" cy="44450"/>
          </a:xfrm>
          <a:custGeom>
            <a:avLst/>
            <a:gdLst>
              <a:gd name="T0" fmla="*/ 8 w 16"/>
              <a:gd name="T1" fmla="*/ 12 h 12"/>
              <a:gd name="T2" fmla="*/ 0 w 16"/>
              <a:gd name="T3" fmla="*/ 6 h 12"/>
              <a:gd name="T4" fmla="*/ 8 w 16"/>
              <a:gd name="T5" fmla="*/ 0 h 12"/>
              <a:gd name="T6" fmla="*/ 16 w 16"/>
              <a:gd name="T7" fmla="*/ 6 h 12"/>
              <a:gd name="T8" fmla="*/ 8 w 16"/>
              <a:gd name="T9" fmla="*/ 12 h 12"/>
              <a:gd name="T10" fmla="*/ 8 w 16"/>
              <a:gd name="T11" fmla="*/ 4 h 12"/>
              <a:gd name="T12" fmla="*/ 4 w 16"/>
              <a:gd name="T13" fmla="*/ 6 h 12"/>
              <a:gd name="T14" fmla="*/ 8 w 16"/>
              <a:gd name="T15" fmla="*/ 8 h 12"/>
              <a:gd name="T16" fmla="*/ 12 w 16"/>
              <a:gd name="T17" fmla="*/ 6 h 12"/>
              <a:gd name="T18" fmla="*/ 8 w 16"/>
              <a:gd name="T19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12">
                <a:moveTo>
                  <a:pt x="8" y="12"/>
                </a:moveTo>
                <a:cubicBezTo>
                  <a:pt x="4" y="12"/>
                  <a:pt x="0" y="9"/>
                  <a:pt x="0" y="6"/>
                </a:cubicBezTo>
                <a:cubicBezTo>
                  <a:pt x="0" y="3"/>
                  <a:pt x="4" y="0"/>
                  <a:pt x="8" y="0"/>
                </a:cubicBezTo>
                <a:cubicBezTo>
                  <a:pt x="13" y="0"/>
                  <a:pt x="16" y="3"/>
                  <a:pt x="16" y="6"/>
                </a:cubicBezTo>
                <a:cubicBezTo>
                  <a:pt x="16" y="9"/>
                  <a:pt x="13" y="12"/>
                  <a:pt x="8" y="12"/>
                </a:cubicBezTo>
                <a:moveTo>
                  <a:pt x="8" y="4"/>
                </a:moveTo>
                <a:cubicBezTo>
                  <a:pt x="6" y="4"/>
                  <a:pt x="4" y="5"/>
                  <a:pt x="4" y="6"/>
                </a:cubicBezTo>
                <a:cubicBezTo>
                  <a:pt x="4" y="7"/>
                  <a:pt x="6" y="8"/>
                  <a:pt x="8" y="8"/>
                </a:cubicBezTo>
                <a:cubicBezTo>
                  <a:pt x="11" y="8"/>
                  <a:pt x="12" y="7"/>
                  <a:pt x="12" y="6"/>
                </a:cubicBezTo>
                <a:cubicBezTo>
                  <a:pt x="12" y="5"/>
                  <a:pt x="11" y="4"/>
                  <a:pt x="8" y="4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40"/>
          <p:cNvSpPr>
            <a:spLocks/>
          </p:cNvSpPr>
          <p:nvPr/>
        </p:nvSpPr>
        <p:spPr bwMode="auto">
          <a:xfrm>
            <a:off x="723532" y="2277238"/>
            <a:ext cx="14288" cy="155575"/>
          </a:xfrm>
          <a:custGeom>
            <a:avLst/>
            <a:gdLst>
              <a:gd name="T0" fmla="*/ 2 w 4"/>
              <a:gd name="T1" fmla="*/ 41 h 41"/>
              <a:gd name="T2" fmla="*/ 0 w 4"/>
              <a:gd name="T3" fmla="*/ 39 h 41"/>
              <a:gd name="T4" fmla="*/ 0 w 4"/>
              <a:gd name="T5" fmla="*/ 2 h 41"/>
              <a:gd name="T6" fmla="*/ 2 w 4"/>
              <a:gd name="T7" fmla="*/ 0 h 41"/>
              <a:gd name="T8" fmla="*/ 4 w 4"/>
              <a:gd name="T9" fmla="*/ 2 h 41"/>
              <a:gd name="T10" fmla="*/ 4 w 4"/>
              <a:gd name="T11" fmla="*/ 39 h 41"/>
              <a:gd name="T12" fmla="*/ 2 w 4"/>
              <a:gd name="T13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41">
                <a:moveTo>
                  <a:pt x="2" y="41"/>
                </a:moveTo>
                <a:cubicBezTo>
                  <a:pt x="1" y="41"/>
                  <a:pt x="0" y="40"/>
                  <a:pt x="0" y="3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" y="0"/>
                  <a:pt x="4" y="1"/>
                  <a:pt x="4" y="2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40"/>
                  <a:pt x="4" y="41"/>
                  <a:pt x="2" y="41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141"/>
          <p:cNvSpPr>
            <a:spLocks/>
          </p:cNvSpPr>
          <p:nvPr/>
        </p:nvSpPr>
        <p:spPr bwMode="auto">
          <a:xfrm>
            <a:off x="610819" y="2229613"/>
            <a:ext cx="131763" cy="63500"/>
          </a:xfrm>
          <a:custGeom>
            <a:avLst/>
            <a:gdLst>
              <a:gd name="T0" fmla="*/ 32 w 35"/>
              <a:gd name="T1" fmla="*/ 17 h 17"/>
              <a:gd name="T2" fmla="*/ 32 w 35"/>
              <a:gd name="T3" fmla="*/ 16 h 17"/>
              <a:gd name="T4" fmla="*/ 2 w 35"/>
              <a:gd name="T5" fmla="*/ 4 h 17"/>
              <a:gd name="T6" fmla="*/ 1 w 35"/>
              <a:gd name="T7" fmla="*/ 1 h 17"/>
              <a:gd name="T8" fmla="*/ 3 w 35"/>
              <a:gd name="T9" fmla="*/ 0 h 17"/>
              <a:gd name="T10" fmla="*/ 33 w 35"/>
              <a:gd name="T11" fmla="*/ 13 h 17"/>
              <a:gd name="T12" fmla="*/ 34 w 35"/>
              <a:gd name="T13" fmla="*/ 15 h 17"/>
              <a:gd name="T14" fmla="*/ 32 w 35"/>
              <a:gd name="T15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" h="17">
                <a:moveTo>
                  <a:pt x="32" y="17"/>
                </a:moveTo>
                <a:cubicBezTo>
                  <a:pt x="32" y="17"/>
                  <a:pt x="32" y="17"/>
                  <a:pt x="32" y="16"/>
                </a:cubicBezTo>
                <a:cubicBezTo>
                  <a:pt x="2" y="4"/>
                  <a:pt x="2" y="4"/>
                  <a:pt x="2" y="4"/>
                </a:cubicBezTo>
                <a:cubicBezTo>
                  <a:pt x="1" y="3"/>
                  <a:pt x="0" y="2"/>
                  <a:pt x="1" y="1"/>
                </a:cubicBezTo>
                <a:cubicBezTo>
                  <a:pt x="1" y="0"/>
                  <a:pt x="2" y="0"/>
                  <a:pt x="3" y="0"/>
                </a:cubicBezTo>
                <a:cubicBezTo>
                  <a:pt x="33" y="13"/>
                  <a:pt x="33" y="13"/>
                  <a:pt x="33" y="13"/>
                </a:cubicBezTo>
                <a:cubicBezTo>
                  <a:pt x="34" y="13"/>
                  <a:pt x="35" y="14"/>
                  <a:pt x="34" y="15"/>
                </a:cubicBezTo>
                <a:cubicBezTo>
                  <a:pt x="34" y="16"/>
                  <a:pt x="33" y="17"/>
                  <a:pt x="32" y="17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9" name="组合 228"/>
          <p:cNvGrpSpPr/>
          <p:nvPr/>
        </p:nvGrpSpPr>
        <p:grpSpPr>
          <a:xfrm>
            <a:off x="1457567" y="5087915"/>
            <a:ext cx="558800" cy="931862"/>
            <a:chOff x="1457567" y="5087915"/>
            <a:chExt cx="558800" cy="931862"/>
          </a:xfrm>
        </p:grpSpPr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1457567" y="5087915"/>
              <a:ext cx="296863" cy="879475"/>
            </a:xfrm>
            <a:custGeom>
              <a:avLst/>
              <a:gdLst>
                <a:gd name="T0" fmla="*/ 4 w 79"/>
                <a:gd name="T1" fmla="*/ 234 h 234"/>
                <a:gd name="T2" fmla="*/ 0 w 79"/>
                <a:gd name="T3" fmla="*/ 230 h 234"/>
                <a:gd name="T4" fmla="*/ 0 w 79"/>
                <a:gd name="T5" fmla="*/ 207 h 234"/>
                <a:gd name="T6" fmla="*/ 11 w 79"/>
                <a:gd name="T7" fmla="*/ 155 h 234"/>
                <a:gd name="T8" fmla="*/ 24 w 79"/>
                <a:gd name="T9" fmla="*/ 88 h 234"/>
                <a:gd name="T10" fmla="*/ 4 w 79"/>
                <a:gd name="T11" fmla="*/ 8 h 234"/>
                <a:gd name="T12" fmla="*/ 5 w 79"/>
                <a:gd name="T13" fmla="*/ 4 h 234"/>
                <a:gd name="T14" fmla="*/ 9 w 79"/>
                <a:gd name="T15" fmla="*/ 3 h 234"/>
                <a:gd name="T16" fmla="*/ 33 w 79"/>
                <a:gd name="T17" fmla="*/ 1 h 234"/>
                <a:gd name="T18" fmla="*/ 38 w 79"/>
                <a:gd name="T19" fmla="*/ 2 h 234"/>
                <a:gd name="T20" fmla="*/ 75 w 79"/>
                <a:gd name="T21" fmla="*/ 27 h 234"/>
                <a:gd name="T22" fmla="*/ 79 w 79"/>
                <a:gd name="T23" fmla="*/ 31 h 234"/>
                <a:gd name="T24" fmla="*/ 75 w 79"/>
                <a:gd name="T25" fmla="*/ 35 h 234"/>
                <a:gd name="T26" fmla="*/ 34 w 79"/>
                <a:gd name="T27" fmla="*/ 10 h 234"/>
                <a:gd name="T28" fmla="*/ 14 w 79"/>
                <a:gd name="T29" fmla="*/ 11 h 234"/>
                <a:gd name="T30" fmla="*/ 32 w 79"/>
                <a:gd name="T31" fmla="*/ 88 h 234"/>
                <a:gd name="T32" fmla="*/ 18 w 79"/>
                <a:gd name="T33" fmla="*/ 157 h 234"/>
                <a:gd name="T34" fmla="*/ 8 w 79"/>
                <a:gd name="T35" fmla="*/ 207 h 234"/>
                <a:gd name="T36" fmla="*/ 8 w 79"/>
                <a:gd name="T37" fmla="*/ 230 h 234"/>
                <a:gd name="T38" fmla="*/ 4 w 79"/>
                <a:gd name="T39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9" h="234">
                  <a:moveTo>
                    <a:pt x="4" y="234"/>
                  </a:moveTo>
                  <a:cubicBezTo>
                    <a:pt x="1" y="234"/>
                    <a:pt x="0" y="232"/>
                    <a:pt x="0" y="230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0" y="196"/>
                    <a:pt x="5" y="177"/>
                    <a:pt x="11" y="155"/>
                  </a:cubicBezTo>
                  <a:cubicBezTo>
                    <a:pt x="17" y="131"/>
                    <a:pt x="24" y="104"/>
                    <a:pt x="24" y="88"/>
                  </a:cubicBezTo>
                  <a:cubicBezTo>
                    <a:pt x="24" y="57"/>
                    <a:pt x="4" y="8"/>
                    <a:pt x="4" y="8"/>
                  </a:cubicBezTo>
                  <a:cubicBezTo>
                    <a:pt x="4" y="7"/>
                    <a:pt x="4" y="5"/>
                    <a:pt x="5" y="4"/>
                  </a:cubicBezTo>
                  <a:cubicBezTo>
                    <a:pt x="6" y="3"/>
                    <a:pt x="7" y="2"/>
                    <a:pt x="9" y="3"/>
                  </a:cubicBezTo>
                  <a:cubicBezTo>
                    <a:pt x="9" y="3"/>
                    <a:pt x="23" y="5"/>
                    <a:pt x="33" y="1"/>
                  </a:cubicBezTo>
                  <a:cubicBezTo>
                    <a:pt x="35" y="0"/>
                    <a:pt x="37" y="1"/>
                    <a:pt x="38" y="2"/>
                  </a:cubicBezTo>
                  <a:cubicBezTo>
                    <a:pt x="38" y="3"/>
                    <a:pt x="58" y="27"/>
                    <a:pt x="75" y="27"/>
                  </a:cubicBezTo>
                  <a:cubicBezTo>
                    <a:pt x="77" y="27"/>
                    <a:pt x="79" y="29"/>
                    <a:pt x="79" y="31"/>
                  </a:cubicBezTo>
                  <a:cubicBezTo>
                    <a:pt x="79" y="33"/>
                    <a:pt x="77" y="35"/>
                    <a:pt x="75" y="35"/>
                  </a:cubicBezTo>
                  <a:cubicBezTo>
                    <a:pt x="57" y="35"/>
                    <a:pt x="39" y="16"/>
                    <a:pt x="34" y="10"/>
                  </a:cubicBezTo>
                  <a:cubicBezTo>
                    <a:pt x="27" y="12"/>
                    <a:pt x="19" y="12"/>
                    <a:pt x="14" y="11"/>
                  </a:cubicBezTo>
                  <a:cubicBezTo>
                    <a:pt x="20" y="26"/>
                    <a:pt x="32" y="62"/>
                    <a:pt x="32" y="88"/>
                  </a:cubicBezTo>
                  <a:cubicBezTo>
                    <a:pt x="32" y="105"/>
                    <a:pt x="25" y="132"/>
                    <a:pt x="18" y="157"/>
                  </a:cubicBezTo>
                  <a:cubicBezTo>
                    <a:pt x="13" y="178"/>
                    <a:pt x="8" y="197"/>
                    <a:pt x="8" y="207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4"/>
                    <a:pt x="4" y="234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1724267" y="5087915"/>
              <a:ext cx="292100" cy="879475"/>
            </a:xfrm>
            <a:custGeom>
              <a:avLst/>
              <a:gdLst>
                <a:gd name="T0" fmla="*/ 74 w 78"/>
                <a:gd name="T1" fmla="*/ 234 h 234"/>
                <a:gd name="T2" fmla="*/ 70 w 78"/>
                <a:gd name="T3" fmla="*/ 230 h 234"/>
                <a:gd name="T4" fmla="*/ 70 w 78"/>
                <a:gd name="T5" fmla="*/ 207 h 234"/>
                <a:gd name="T6" fmla="*/ 59 w 78"/>
                <a:gd name="T7" fmla="*/ 157 h 234"/>
                <a:gd name="T8" fmla="*/ 45 w 78"/>
                <a:gd name="T9" fmla="*/ 88 h 234"/>
                <a:gd name="T10" fmla="*/ 63 w 78"/>
                <a:gd name="T11" fmla="*/ 11 h 234"/>
                <a:gd name="T12" fmla="*/ 44 w 78"/>
                <a:gd name="T13" fmla="*/ 10 h 234"/>
                <a:gd name="T14" fmla="*/ 4 w 78"/>
                <a:gd name="T15" fmla="*/ 35 h 234"/>
                <a:gd name="T16" fmla="*/ 0 w 78"/>
                <a:gd name="T17" fmla="*/ 31 h 234"/>
                <a:gd name="T18" fmla="*/ 4 w 78"/>
                <a:gd name="T19" fmla="*/ 27 h 234"/>
                <a:gd name="T20" fmla="*/ 39 w 78"/>
                <a:gd name="T21" fmla="*/ 2 h 234"/>
                <a:gd name="T22" fmla="*/ 44 w 78"/>
                <a:gd name="T23" fmla="*/ 1 h 234"/>
                <a:gd name="T24" fmla="*/ 69 w 78"/>
                <a:gd name="T25" fmla="*/ 3 h 234"/>
                <a:gd name="T26" fmla="*/ 73 w 78"/>
                <a:gd name="T27" fmla="*/ 4 h 234"/>
                <a:gd name="T28" fmla="*/ 73 w 78"/>
                <a:gd name="T29" fmla="*/ 8 h 234"/>
                <a:gd name="T30" fmla="*/ 53 w 78"/>
                <a:gd name="T31" fmla="*/ 88 h 234"/>
                <a:gd name="T32" fmla="*/ 67 w 78"/>
                <a:gd name="T33" fmla="*/ 155 h 234"/>
                <a:gd name="T34" fmla="*/ 78 w 78"/>
                <a:gd name="T35" fmla="*/ 207 h 234"/>
                <a:gd name="T36" fmla="*/ 78 w 78"/>
                <a:gd name="T37" fmla="*/ 230 h 234"/>
                <a:gd name="T38" fmla="*/ 74 w 78"/>
                <a:gd name="T39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" h="234">
                  <a:moveTo>
                    <a:pt x="74" y="234"/>
                  </a:moveTo>
                  <a:cubicBezTo>
                    <a:pt x="72" y="234"/>
                    <a:pt x="70" y="232"/>
                    <a:pt x="70" y="230"/>
                  </a:cubicBezTo>
                  <a:cubicBezTo>
                    <a:pt x="70" y="207"/>
                    <a:pt x="70" y="207"/>
                    <a:pt x="70" y="207"/>
                  </a:cubicBezTo>
                  <a:cubicBezTo>
                    <a:pt x="70" y="197"/>
                    <a:pt x="65" y="178"/>
                    <a:pt x="59" y="157"/>
                  </a:cubicBezTo>
                  <a:cubicBezTo>
                    <a:pt x="52" y="132"/>
                    <a:pt x="45" y="105"/>
                    <a:pt x="45" y="88"/>
                  </a:cubicBezTo>
                  <a:cubicBezTo>
                    <a:pt x="45" y="62"/>
                    <a:pt x="58" y="26"/>
                    <a:pt x="63" y="11"/>
                  </a:cubicBezTo>
                  <a:cubicBezTo>
                    <a:pt x="58" y="12"/>
                    <a:pt x="51" y="12"/>
                    <a:pt x="44" y="10"/>
                  </a:cubicBezTo>
                  <a:cubicBezTo>
                    <a:pt x="38" y="16"/>
                    <a:pt x="21" y="35"/>
                    <a:pt x="4" y="35"/>
                  </a:cubicBezTo>
                  <a:cubicBezTo>
                    <a:pt x="2" y="35"/>
                    <a:pt x="0" y="33"/>
                    <a:pt x="0" y="31"/>
                  </a:cubicBezTo>
                  <a:cubicBezTo>
                    <a:pt x="0" y="29"/>
                    <a:pt x="2" y="27"/>
                    <a:pt x="4" y="27"/>
                  </a:cubicBezTo>
                  <a:cubicBezTo>
                    <a:pt x="18" y="27"/>
                    <a:pt x="34" y="9"/>
                    <a:pt x="39" y="2"/>
                  </a:cubicBezTo>
                  <a:cubicBezTo>
                    <a:pt x="40" y="1"/>
                    <a:pt x="42" y="0"/>
                    <a:pt x="44" y="1"/>
                  </a:cubicBezTo>
                  <a:cubicBezTo>
                    <a:pt x="54" y="5"/>
                    <a:pt x="69" y="3"/>
                    <a:pt x="69" y="3"/>
                  </a:cubicBezTo>
                  <a:cubicBezTo>
                    <a:pt x="70" y="2"/>
                    <a:pt x="72" y="3"/>
                    <a:pt x="73" y="4"/>
                  </a:cubicBezTo>
                  <a:cubicBezTo>
                    <a:pt x="74" y="5"/>
                    <a:pt x="74" y="7"/>
                    <a:pt x="73" y="8"/>
                  </a:cubicBezTo>
                  <a:cubicBezTo>
                    <a:pt x="73" y="8"/>
                    <a:pt x="53" y="57"/>
                    <a:pt x="53" y="88"/>
                  </a:cubicBezTo>
                  <a:cubicBezTo>
                    <a:pt x="53" y="104"/>
                    <a:pt x="61" y="131"/>
                    <a:pt x="67" y="155"/>
                  </a:cubicBezTo>
                  <a:cubicBezTo>
                    <a:pt x="73" y="177"/>
                    <a:pt x="78" y="196"/>
                    <a:pt x="78" y="207"/>
                  </a:cubicBezTo>
                  <a:cubicBezTo>
                    <a:pt x="78" y="230"/>
                    <a:pt x="78" y="230"/>
                    <a:pt x="78" y="230"/>
                  </a:cubicBezTo>
                  <a:cubicBezTo>
                    <a:pt x="78" y="232"/>
                    <a:pt x="76" y="234"/>
                    <a:pt x="74" y="234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1554404" y="5478440"/>
              <a:ext cx="360363" cy="98425"/>
            </a:xfrm>
            <a:custGeom>
              <a:avLst/>
              <a:gdLst>
                <a:gd name="T0" fmla="*/ 48 w 96"/>
                <a:gd name="T1" fmla="*/ 24 h 26"/>
                <a:gd name="T2" fmla="*/ 1 w 96"/>
                <a:gd name="T3" fmla="*/ 4 h 26"/>
                <a:gd name="T4" fmla="*/ 1 w 96"/>
                <a:gd name="T5" fmla="*/ 1 h 26"/>
                <a:gd name="T6" fmla="*/ 4 w 96"/>
                <a:gd name="T7" fmla="*/ 1 h 26"/>
                <a:gd name="T8" fmla="*/ 92 w 96"/>
                <a:gd name="T9" fmla="*/ 1 h 26"/>
                <a:gd name="T10" fmla="*/ 95 w 96"/>
                <a:gd name="T11" fmla="*/ 1 h 26"/>
                <a:gd name="T12" fmla="*/ 95 w 96"/>
                <a:gd name="T13" fmla="*/ 4 h 26"/>
                <a:gd name="T14" fmla="*/ 48 w 96"/>
                <a:gd name="T15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26">
                  <a:moveTo>
                    <a:pt x="48" y="24"/>
                  </a:moveTo>
                  <a:cubicBezTo>
                    <a:pt x="31" y="24"/>
                    <a:pt x="14" y="17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28" y="26"/>
                    <a:pt x="68" y="26"/>
                    <a:pt x="92" y="1"/>
                  </a:cubicBezTo>
                  <a:cubicBezTo>
                    <a:pt x="93" y="0"/>
                    <a:pt x="95" y="0"/>
                    <a:pt x="95" y="1"/>
                  </a:cubicBezTo>
                  <a:cubicBezTo>
                    <a:pt x="96" y="2"/>
                    <a:pt x="96" y="3"/>
                    <a:pt x="95" y="4"/>
                  </a:cubicBezTo>
                  <a:cubicBezTo>
                    <a:pt x="82" y="17"/>
                    <a:pt x="65" y="24"/>
                    <a:pt x="48" y="24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1457567" y="5937227"/>
              <a:ext cx="134938" cy="82550"/>
            </a:xfrm>
            <a:custGeom>
              <a:avLst/>
              <a:gdLst>
                <a:gd name="T0" fmla="*/ 18 w 36"/>
                <a:gd name="T1" fmla="*/ 22 h 22"/>
                <a:gd name="T2" fmla="*/ 0 w 36"/>
                <a:gd name="T3" fmla="*/ 4 h 22"/>
                <a:gd name="T4" fmla="*/ 4 w 36"/>
                <a:gd name="T5" fmla="*/ 0 h 22"/>
                <a:gd name="T6" fmla="*/ 8 w 36"/>
                <a:gd name="T7" fmla="*/ 4 h 22"/>
                <a:gd name="T8" fmla="*/ 18 w 36"/>
                <a:gd name="T9" fmla="*/ 14 h 22"/>
                <a:gd name="T10" fmla="*/ 28 w 36"/>
                <a:gd name="T11" fmla="*/ 4 h 22"/>
                <a:gd name="T12" fmla="*/ 32 w 36"/>
                <a:gd name="T13" fmla="*/ 0 h 22"/>
                <a:gd name="T14" fmla="*/ 36 w 36"/>
                <a:gd name="T15" fmla="*/ 4 h 22"/>
                <a:gd name="T16" fmla="*/ 18 w 36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2">
                  <a:moveTo>
                    <a:pt x="18" y="22"/>
                  </a:moveTo>
                  <a:cubicBezTo>
                    <a:pt x="8" y="22"/>
                    <a:pt x="0" y="1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0"/>
                    <a:pt x="12" y="14"/>
                    <a:pt x="18" y="14"/>
                  </a:cubicBezTo>
                  <a:cubicBezTo>
                    <a:pt x="23" y="14"/>
                    <a:pt x="28" y="10"/>
                    <a:pt x="28" y="4"/>
                  </a:cubicBezTo>
                  <a:cubicBezTo>
                    <a:pt x="28" y="2"/>
                    <a:pt x="29" y="0"/>
                    <a:pt x="32" y="0"/>
                  </a:cubicBezTo>
                  <a:cubicBezTo>
                    <a:pt x="34" y="0"/>
                    <a:pt x="36" y="2"/>
                    <a:pt x="36" y="4"/>
                  </a:cubicBezTo>
                  <a:cubicBezTo>
                    <a:pt x="36" y="14"/>
                    <a:pt x="28" y="22"/>
                    <a:pt x="18" y="22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1562342" y="5937227"/>
              <a:ext cx="134938" cy="82550"/>
            </a:xfrm>
            <a:custGeom>
              <a:avLst/>
              <a:gdLst>
                <a:gd name="T0" fmla="*/ 18 w 36"/>
                <a:gd name="T1" fmla="*/ 22 h 22"/>
                <a:gd name="T2" fmla="*/ 0 w 36"/>
                <a:gd name="T3" fmla="*/ 4 h 22"/>
                <a:gd name="T4" fmla="*/ 4 w 36"/>
                <a:gd name="T5" fmla="*/ 0 h 22"/>
                <a:gd name="T6" fmla="*/ 8 w 36"/>
                <a:gd name="T7" fmla="*/ 4 h 22"/>
                <a:gd name="T8" fmla="*/ 18 w 36"/>
                <a:gd name="T9" fmla="*/ 14 h 22"/>
                <a:gd name="T10" fmla="*/ 28 w 36"/>
                <a:gd name="T11" fmla="*/ 4 h 22"/>
                <a:gd name="T12" fmla="*/ 32 w 36"/>
                <a:gd name="T13" fmla="*/ 0 h 22"/>
                <a:gd name="T14" fmla="*/ 36 w 36"/>
                <a:gd name="T15" fmla="*/ 4 h 22"/>
                <a:gd name="T16" fmla="*/ 18 w 36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2">
                  <a:moveTo>
                    <a:pt x="18" y="22"/>
                  </a:moveTo>
                  <a:cubicBezTo>
                    <a:pt x="8" y="22"/>
                    <a:pt x="0" y="1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0"/>
                    <a:pt x="12" y="14"/>
                    <a:pt x="18" y="14"/>
                  </a:cubicBezTo>
                  <a:cubicBezTo>
                    <a:pt x="23" y="14"/>
                    <a:pt x="28" y="10"/>
                    <a:pt x="28" y="4"/>
                  </a:cubicBezTo>
                  <a:cubicBezTo>
                    <a:pt x="28" y="2"/>
                    <a:pt x="29" y="0"/>
                    <a:pt x="32" y="0"/>
                  </a:cubicBezTo>
                  <a:cubicBezTo>
                    <a:pt x="34" y="0"/>
                    <a:pt x="36" y="2"/>
                    <a:pt x="36" y="4"/>
                  </a:cubicBezTo>
                  <a:cubicBezTo>
                    <a:pt x="36" y="14"/>
                    <a:pt x="28" y="22"/>
                    <a:pt x="18" y="22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1671879" y="5937227"/>
              <a:ext cx="134938" cy="82550"/>
            </a:xfrm>
            <a:custGeom>
              <a:avLst/>
              <a:gdLst>
                <a:gd name="T0" fmla="*/ 18 w 36"/>
                <a:gd name="T1" fmla="*/ 22 h 22"/>
                <a:gd name="T2" fmla="*/ 0 w 36"/>
                <a:gd name="T3" fmla="*/ 4 h 22"/>
                <a:gd name="T4" fmla="*/ 4 w 36"/>
                <a:gd name="T5" fmla="*/ 0 h 22"/>
                <a:gd name="T6" fmla="*/ 8 w 36"/>
                <a:gd name="T7" fmla="*/ 4 h 22"/>
                <a:gd name="T8" fmla="*/ 18 w 36"/>
                <a:gd name="T9" fmla="*/ 14 h 22"/>
                <a:gd name="T10" fmla="*/ 28 w 36"/>
                <a:gd name="T11" fmla="*/ 4 h 22"/>
                <a:gd name="T12" fmla="*/ 32 w 36"/>
                <a:gd name="T13" fmla="*/ 0 h 22"/>
                <a:gd name="T14" fmla="*/ 36 w 36"/>
                <a:gd name="T15" fmla="*/ 4 h 22"/>
                <a:gd name="T16" fmla="*/ 18 w 36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2">
                  <a:moveTo>
                    <a:pt x="18" y="22"/>
                  </a:moveTo>
                  <a:cubicBezTo>
                    <a:pt x="8" y="22"/>
                    <a:pt x="0" y="1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0"/>
                    <a:pt x="12" y="14"/>
                    <a:pt x="18" y="14"/>
                  </a:cubicBezTo>
                  <a:cubicBezTo>
                    <a:pt x="23" y="14"/>
                    <a:pt x="28" y="10"/>
                    <a:pt x="28" y="4"/>
                  </a:cubicBezTo>
                  <a:cubicBezTo>
                    <a:pt x="28" y="2"/>
                    <a:pt x="30" y="0"/>
                    <a:pt x="32" y="0"/>
                  </a:cubicBezTo>
                  <a:cubicBezTo>
                    <a:pt x="34" y="0"/>
                    <a:pt x="36" y="2"/>
                    <a:pt x="36" y="4"/>
                  </a:cubicBezTo>
                  <a:cubicBezTo>
                    <a:pt x="36" y="14"/>
                    <a:pt x="28" y="22"/>
                    <a:pt x="18" y="22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1776654" y="5937227"/>
              <a:ext cx="134938" cy="82550"/>
            </a:xfrm>
            <a:custGeom>
              <a:avLst/>
              <a:gdLst>
                <a:gd name="T0" fmla="*/ 18 w 36"/>
                <a:gd name="T1" fmla="*/ 22 h 22"/>
                <a:gd name="T2" fmla="*/ 0 w 36"/>
                <a:gd name="T3" fmla="*/ 4 h 22"/>
                <a:gd name="T4" fmla="*/ 4 w 36"/>
                <a:gd name="T5" fmla="*/ 0 h 22"/>
                <a:gd name="T6" fmla="*/ 8 w 36"/>
                <a:gd name="T7" fmla="*/ 4 h 22"/>
                <a:gd name="T8" fmla="*/ 18 w 36"/>
                <a:gd name="T9" fmla="*/ 14 h 22"/>
                <a:gd name="T10" fmla="*/ 28 w 36"/>
                <a:gd name="T11" fmla="*/ 4 h 22"/>
                <a:gd name="T12" fmla="*/ 32 w 36"/>
                <a:gd name="T13" fmla="*/ 0 h 22"/>
                <a:gd name="T14" fmla="*/ 36 w 36"/>
                <a:gd name="T15" fmla="*/ 4 h 22"/>
                <a:gd name="T16" fmla="*/ 18 w 36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2">
                  <a:moveTo>
                    <a:pt x="18" y="22"/>
                  </a:moveTo>
                  <a:cubicBezTo>
                    <a:pt x="8" y="22"/>
                    <a:pt x="0" y="1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0"/>
                    <a:pt x="12" y="14"/>
                    <a:pt x="18" y="14"/>
                  </a:cubicBezTo>
                  <a:cubicBezTo>
                    <a:pt x="23" y="14"/>
                    <a:pt x="28" y="10"/>
                    <a:pt x="28" y="4"/>
                  </a:cubicBezTo>
                  <a:cubicBezTo>
                    <a:pt x="28" y="2"/>
                    <a:pt x="30" y="0"/>
                    <a:pt x="32" y="0"/>
                  </a:cubicBezTo>
                  <a:cubicBezTo>
                    <a:pt x="34" y="0"/>
                    <a:pt x="36" y="2"/>
                    <a:pt x="36" y="4"/>
                  </a:cubicBezTo>
                  <a:cubicBezTo>
                    <a:pt x="36" y="14"/>
                    <a:pt x="28" y="22"/>
                    <a:pt x="18" y="22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1881429" y="5937227"/>
              <a:ext cx="134938" cy="82550"/>
            </a:xfrm>
            <a:custGeom>
              <a:avLst/>
              <a:gdLst>
                <a:gd name="T0" fmla="*/ 18 w 36"/>
                <a:gd name="T1" fmla="*/ 22 h 22"/>
                <a:gd name="T2" fmla="*/ 0 w 36"/>
                <a:gd name="T3" fmla="*/ 4 h 22"/>
                <a:gd name="T4" fmla="*/ 4 w 36"/>
                <a:gd name="T5" fmla="*/ 0 h 22"/>
                <a:gd name="T6" fmla="*/ 8 w 36"/>
                <a:gd name="T7" fmla="*/ 4 h 22"/>
                <a:gd name="T8" fmla="*/ 18 w 36"/>
                <a:gd name="T9" fmla="*/ 14 h 22"/>
                <a:gd name="T10" fmla="*/ 28 w 36"/>
                <a:gd name="T11" fmla="*/ 4 h 22"/>
                <a:gd name="T12" fmla="*/ 32 w 36"/>
                <a:gd name="T13" fmla="*/ 0 h 22"/>
                <a:gd name="T14" fmla="*/ 36 w 36"/>
                <a:gd name="T15" fmla="*/ 4 h 22"/>
                <a:gd name="T16" fmla="*/ 18 w 36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2">
                  <a:moveTo>
                    <a:pt x="18" y="22"/>
                  </a:moveTo>
                  <a:cubicBezTo>
                    <a:pt x="8" y="22"/>
                    <a:pt x="0" y="1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0"/>
                    <a:pt x="12" y="14"/>
                    <a:pt x="18" y="14"/>
                  </a:cubicBezTo>
                  <a:cubicBezTo>
                    <a:pt x="23" y="14"/>
                    <a:pt x="28" y="10"/>
                    <a:pt x="28" y="4"/>
                  </a:cubicBezTo>
                  <a:cubicBezTo>
                    <a:pt x="28" y="2"/>
                    <a:pt x="30" y="0"/>
                    <a:pt x="32" y="0"/>
                  </a:cubicBezTo>
                  <a:cubicBezTo>
                    <a:pt x="34" y="0"/>
                    <a:pt x="36" y="2"/>
                    <a:pt x="36" y="4"/>
                  </a:cubicBezTo>
                  <a:cubicBezTo>
                    <a:pt x="36" y="14"/>
                    <a:pt x="28" y="22"/>
                    <a:pt x="18" y="22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7" name="Freeform 5"/>
          <p:cNvSpPr>
            <a:spLocks/>
          </p:cNvSpPr>
          <p:nvPr/>
        </p:nvSpPr>
        <p:spPr bwMode="auto">
          <a:xfrm>
            <a:off x="10049708" y="5878469"/>
            <a:ext cx="668338" cy="496888"/>
          </a:xfrm>
          <a:custGeom>
            <a:avLst/>
            <a:gdLst>
              <a:gd name="T0" fmla="*/ 178 w 178"/>
              <a:gd name="T1" fmla="*/ 132 h 132"/>
              <a:gd name="T2" fmla="*/ 170 w 178"/>
              <a:gd name="T3" fmla="*/ 132 h 132"/>
              <a:gd name="T4" fmla="*/ 170 w 178"/>
              <a:gd name="T5" fmla="*/ 88 h 132"/>
              <a:gd name="T6" fmla="*/ 90 w 178"/>
              <a:gd name="T7" fmla="*/ 8 h 132"/>
              <a:gd name="T8" fmla="*/ 8 w 178"/>
              <a:gd name="T9" fmla="*/ 88 h 132"/>
              <a:gd name="T10" fmla="*/ 8 w 178"/>
              <a:gd name="T11" fmla="*/ 132 h 132"/>
              <a:gd name="T12" fmla="*/ 0 w 178"/>
              <a:gd name="T13" fmla="*/ 132 h 132"/>
              <a:gd name="T14" fmla="*/ 0 w 178"/>
              <a:gd name="T15" fmla="*/ 88 h 132"/>
              <a:gd name="T16" fmla="*/ 90 w 178"/>
              <a:gd name="T17" fmla="*/ 0 h 132"/>
              <a:gd name="T18" fmla="*/ 178 w 178"/>
              <a:gd name="T19" fmla="*/ 88 h 132"/>
              <a:gd name="T20" fmla="*/ 178 w 178"/>
              <a:gd name="T21" fmla="*/ 1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8" h="132">
                <a:moveTo>
                  <a:pt x="178" y="132"/>
                </a:moveTo>
                <a:cubicBezTo>
                  <a:pt x="170" y="132"/>
                  <a:pt x="170" y="132"/>
                  <a:pt x="170" y="132"/>
                </a:cubicBezTo>
                <a:cubicBezTo>
                  <a:pt x="170" y="88"/>
                  <a:pt x="170" y="88"/>
                  <a:pt x="170" y="88"/>
                </a:cubicBezTo>
                <a:cubicBezTo>
                  <a:pt x="170" y="44"/>
                  <a:pt x="134" y="8"/>
                  <a:pt x="90" y="8"/>
                </a:cubicBezTo>
                <a:cubicBezTo>
                  <a:pt x="46" y="8"/>
                  <a:pt x="8" y="45"/>
                  <a:pt x="8" y="88"/>
                </a:cubicBezTo>
                <a:cubicBezTo>
                  <a:pt x="8" y="132"/>
                  <a:pt x="8" y="132"/>
                  <a:pt x="8" y="13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0"/>
                  <a:pt x="41" y="0"/>
                  <a:pt x="90" y="0"/>
                </a:cubicBezTo>
                <a:cubicBezTo>
                  <a:pt x="138" y="0"/>
                  <a:pt x="178" y="40"/>
                  <a:pt x="178" y="88"/>
                </a:cubicBezTo>
                <a:lnTo>
                  <a:pt x="178" y="132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6"/>
          <p:cNvSpPr>
            <a:spLocks noEditPoints="1"/>
          </p:cNvSpPr>
          <p:nvPr/>
        </p:nvSpPr>
        <p:spPr bwMode="auto">
          <a:xfrm>
            <a:off x="10008433" y="6353132"/>
            <a:ext cx="747713" cy="250825"/>
          </a:xfrm>
          <a:custGeom>
            <a:avLst/>
            <a:gdLst>
              <a:gd name="T0" fmla="*/ 186 w 199"/>
              <a:gd name="T1" fmla="*/ 67 h 67"/>
              <a:gd name="T2" fmla="*/ 13 w 199"/>
              <a:gd name="T3" fmla="*/ 67 h 67"/>
              <a:gd name="T4" fmla="*/ 0 w 199"/>
              <a:gd name="T5" fmla="*/ 53 h 67"/>
              <a:gd name="T6" fmla="*/ 0 w 199"/>
              <a:gd name="T7" fmla="*/ 19 h 67"/>
              <a:gd name="T8" fmla="*/ 14 w 199"/>
              <a:gd name="T9" fmla="*/ 0 h 67"/>
              <a:gd name="T10" fmla="*/ 185 w 199"/>
              <a:gd name="T11" fmla="*/ 0 h 67"/>
              <a:gd name="T12" fmla="*/ 199 w 199"/>
              <a:gd name="T13" fmla="*/ 19 h 67"/>
              <a:gd name="T14" fmla="*/ 199 w 199"/>
              <a:gd name="T15" fmla="*/ 53 h 67"/>
              <a:gd name="T16" fmla="*/ 186 w 199"/>
              <a:gd name="T17" fmla="*/ 67 h 67"/>
              <a:gd name="T18" fmla="*/ 14 w 199"/>
              <a:gd name="T19" fmla="*/ 8 h 67"/>
              <a:gd name="T20" fmla="*/ 8 w 199"/>
              <a:gd name="T21" fmla="*/ 19 h 67"/>
              <a:gd name="T22" fmla="*/ 8 w 199"/>
              <a:gd name="T23" fmla="*/ 53 h 67"/>
              <a:gd name="T24" fmla="*/ 13 w 199"/>
              <a:gd name="T25" fmla="*/ 59 h 67"/>
              <a:gd name="T26" fmla="*/ 186 w 199"/>
              <a:gd name="T27" fmla="*/ 59 h 67"/>
              <a:gd name="T28" fmla="*/ 191 w 199"/>
              <a:gd name="T29" fmla="*/ 53 h 67"/>
              <a:gd name="T30" fmla="*/ 191 w 199"/>
              <a:gd name="T31" fmla="*/ 19 h 67"/>
              <a:gd name="T32" fmla="*/ 185 w 199"/>
              <a:gd name="T33" fmla="*/ 8 h 67"/>
              <a:gd name="T34" fmla="*/ 14 w 199"/>
              <a:gd name="T35" fmla="*/ 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9" h="67">
                <a:moveTo>
                  <a:pt x="186" y="67"/>
                </a:moveTo>
                <a:cubicBezTo>
                  <a:pt x="13" y="67"/>
                  <a:pt x="13" y="67"/>
                  <a:pt x="13" y="67"/>
                </a:cubicBezTo>
                <a:cubicBezTo>
                  <a:pt x="6" y="67"/>
                  <a:pt x="0" y="61"/>
                  <a:pt x="0" y="53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2"/>
                  <a:pt x="5" y="0"/>
                  <a:pt x="14" y="0"/>
                </a:cubicBezTo>
                <a:cubicBezTo>
                  <a:pt x="185" y="0"/>
                  <a:pt x="185" y="0"/>
                  <a:pt x="185" y="0"/>
                </a:cubicBezTo>
                <a:cubicBezTo>
                  <a:pt x="193" y="0"/>
                  <a:pt x="199" y="12"/>
                  <a:pt x="199" y="19"/>
                </a:cubicBezTo>
                <a:cubicBezTo>
                  <a:pt x="199" y="53"/>
                  <a:pt x="199" y="53"/>
                  <a:pt x="199" y="53"/>
                </a:cubicBezTo>
                <a:cubicBezTo>
                  <a:pt x="199" y="61"/>
                  <a:pt x="193" y="67"/>
                  <a:pt x="186" y="67"/>
                </a:cubicBezTo>
                <a:moveTo>
                  <a:pt x="14" y="8"/>
                </a:moveTo>
                <a:cubicBezTo>
                  <a:pt x="12" y="8"/>
                  <a:pt x="8" y="15"/>
                  <a:pt x="8" y="19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56"/>
                  <a:pt x="10" y="59"/>
                  <a:pt x="13" y="59"/>
                </a:cubicBezTo>
                <a:cubicBezTo>
                  <a:pt x="186" y="59"/>
                  <a:pt x="186" y="59"/>
                  <a:pt x="186" y="59"/>
                </a:cubicBezTo>
                <a:cubicBezTo>
                  <a:pt x="189" y="59"/>
                  <a:pt x="191" y="56"/>
                  <a:pt x="191" y="53"/>
                </a:cubicBezTo>
                <a:cubicBezTo>
                  <a:pt x="191" y="19"/>
                  <a:pt x="191" y="19"/>
                  <a:pt x="191" y="19"/>
                </a:cubicBezTo>
                <a:cubicBezTo>
                  <a:pt x="191" y="15"/>
                  <a:pt x="187" y="8"/>
                  <a:pt x="185" y="8"/>
                </a:cubicBezTo>
                <a:lnTo>
                  <a:pt x="14" y="8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7"/>
          <p:cNvSpPr>
            <a:spLocks noEditPoints="1"/>
          </p:cNvSpPr>
          <p:nvPr/>
        </p:nvSpPr>
        <p:spPr bwMode="auto">
          <a:xfrm>
            <a:off x="10335458" y="6430919"/>
            <a:ext cx="104775" cy="101600"/>
          </a:xfrm>
          <a:custGeom>
            <a:avLst/>
            <a:gdLst>
              <a:gd name="T0" fmla="*/ 26 w 28"/>
              <a:gd name="T1" fmla="*/ 27 h 27"/>
              <a:gd name="T2" fmla="*/ 2 w 28"/>
              <a:gd name="T3" fmla="*/ 27 h 27"/>
              <a:gd name="T4" fmla="*/ 0 w 28"/>
              <a:gd name="T5" fmla="*/ 25 h 27"/>
              <a:gd name="T6" fmla="*/ 0 w 28"/>
              <a:gd name="T7" fmla="*/ 2 h 27"/>
              <a:gd name="T8" fmla="*/ 2 w 28"/>
              <a:gd name="T9" fmla="*/ 0 h 27"/>
              <a:gd name="T10" fmla="*/ 26 w 28"/>
              <a:gd name="T11" fmla="*/ 0 h 27"/>
              <a:gd name="T12" fmla="*/ 28 w 28"/>
              <a:gd name="T13" fmla="*/ 2 h 27"/>
              <a:gd name="T14" fmla="*/ 28 w 28"/>
              <a:gd name="T15" fmla="*/ 25 h 27"/>
              <a:gd name="T16" fmla="*/ 26 w 28"/>
              <a:gd name="T17" fmla="*/ 27 h 27"/>
              <a:gd name="T18" fmla="*/ 4 w 28"/>
              <a:gd name="T19" fmla="*/ 23 h 27"/>
              <a:gd name="T20" fmla="*/ 24 w 28"/>
              <a:gd name="T21" fmla="*/ 23 h 27"/>
              <a:gd name="T22" fmla="*/ 24 w 28"/>
              <a:gd name="T23" fmla="*/ 4 h 27"/>
              <a:gd name="T24" fmla="*/ 4 w 28"/>
              <a:gd name="T25" fmla="*/ 4 h 27"/>
              <a:gd name="T26" fmla="*/ 4 w 28"/>
              <a:gd name="T27" fmla="*/ 23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8" h="27">
                <a:moveTo>
                  <a:pt x="26" y="27"/>
                </a:moveTo>
                <a:cubicBezTo>
                  <a:pt x="2" y="27"/>
                  <a:pt x="2" y="27"/>
                  <a:pt x="2" y="27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7" y="27"/>
                  <a:pt x="26" y="27"/>
                </a:cubicBezTo>
                <a:moveTo>
                  <a:pt x="4" y="23"/>
                </a:moveTo>
                <a:cubicBezTo>
                  <a:pt x="24" y="23"/>
                  <a:pt x="24" y="23"/>
                  <a:pt x="24" y="23"/>
                </a:cubicBezTo>
                <a:cubicBezTo>
                  <a:pt x="24" y="4"/>
                  <a:pt x="24" y="4"/>
                  <a:pt x="24" y="4"/>
                </a:cubicBezTo>
                <a:cubicBezTo>
                  <a:pt x="4" y="4"/>
                  <a:pt x="4" y="4"/>
                  <a:pt x="4" y="4"/>
                </a:cubicBezTo>
                <a:lnTo>
                  <a:pt x="4" y="23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8"/>
          <p:cNvSpPr>
            <a:spLocks noEditPoints="1"/>
          </p:cNvSpPr>
          <p:nvPr/>
        </p:nvSpPr>
        <p:spPr bwMode="auto">
          <a:xfrm>
            <a:off x="7625242" y="4886280"/>
            <a:ext cx="728663" cy="687388"/>
          </a:xfrm>
          <a:custGeom>
            <a:avLst/>
            <a:gdLst>
              <a:gd name="T0" fmla="*/ 130 w 194"/>
              <a:gd name="T1" fmla="*/ 183 h 183"/>
              <a:gd name="T2" fmla="*/ 31 w 194"/>
              <a:gd name="T3" fmla="*/ 183 h 183"/>
              <a:gd name="T4" fmla="*/ 0 w 194"/>
              <a:gd name="T5" fmla="*/ 152 h 183"/>
              <a:gd name="T6" fmla="*/ 31 w 194"/>
              <a:gd name="T7" fmla="*/ 120 h 183"/>
              <a:gd name="T8" fmla="*/ 104 w 194"/>
              <a:gd name="T9" fmla="*/ 120 h 183"/>
              <a:gd name="T10" fmla="*/ 132 w 194"/>
              <a:gd name="T11" fmla="*/ 3 h 183"/>
              <a:gd name="T12" fmla="*/ 136 w 194"/>
              <a:gd name="T13" fmla="*/ 0 h 183"/>
              <a:gd name="T14" fmla="*/ 166 w 194"/>
              <a:gd name="T15" fmla="*/ 5 h 183"/>
              <a:gd name="T16" fmla="*/ 194 w 194"/>
              <a:gd name="T17" fmla="*/ 14 h 183"/>
              <a:gd name="T18" fmla="*/ 166 w 194"/>
              <a:gd name="T19" fmla="*/ 137 h 183"/>
              <a:gd name="T20" fmla="*/ 166 w 194"/>
              <a:gd name="T21" fmla="*/ 138 h 183"/>
              <a:gd name="T22" fmla="*/ 161 w 194"/>
              <a:gd name="T23" fmla="*/ 153 h 183"/>
              <a:gd name="T24" fmla="*/ 130 w 194"/>
              <a:gd name="T25" fmla="*/ 183 h 183"/>
              <a:gd name="T26" fmla="*/ 31 w 194"/>
              <a:gd name="T27" fmla="*/ 128 h 183"/>
              <a:gd name="T28" fmla="*/ 8 w 194"/>
              <a:gd name="T29" fmla="*/ 152 h 183"/>
              <a:gd name="T30" fmla="*/ 31 w 194"/>
              <a:gd name="T31" fmla="*/ 175 h 183"/>
              <a:gd name="T32" fmla="*/ 130 w 194"/>
              <a:gd name="T33" fmla="*/ 175 h 183"/>
              <a:gd name="T34" fmla="*/ 153 w 194"/>
              <a:gd name="T35" fmla="*/ 150 h 183"/>
              <a:gd name="T36" fmla="*/ 159 w 194"/>
              <a:gd name="T37" fmla="*/ 135 h 183"/>
              <a:gd name="T38" fmla="*/ 185 w 194"/>
              <a:gd name="T39" fmla="*/ 17 h 183"/>
              <a:gd name="T40" fmla="*/ 139 w 194"/>
              <a:gd name="T41" fmla="*/ 8 h 183"/>
              <a:gd name="T42" fmla="*/ 128 w 194"/>
              <a:gd name="T43" fmla="*/ 65 h 183"/>
              <a:gd name="T44" fmla="*/ 105 w 194"/>
              <a:gd name="T45" fmla="*/ 128 h 183"/>
              <a:gd name="T46" fmla="*/ 31 w 194"/>
              <a:gd name="T47" fmla="*/ 128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94" h="183">
                <a:moveTo>
                  <a:pt x="130" y="183"/>
                </a:moveTo>
                <a:cubicBezTo>
                  <a:pt x="31" y="183"/>
                  <a:pt x="31" y="183"/>
                  <a:pt x="31" y="183"/>
                </a:cubicBezTo>
                <a:cubicBezTo>
                  <a:pt x="15" y="183"/>
                  <a:pt x="0" y="180"/>
                  <a:pt x="0" y="152"/>
                </a:cubicBezTo>
                <a:cubicBezTo>
                  <a:pt x="0" y="134"/>
                  <a:pt x="14" y="120"/>
                  <a:pt x="31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12" y="109"/>
                  <a:pt x="131" y="11"/>
                  <a:pt x="132" y="3"/>
                </a:cubicBezTo>
                <a:cubicBezTo>
                  <a:pt x="132" y="1"/>
                  <a:pt x="134" y="0"/>
                  <a:pt x="136" y="0"/>
                </a:cubicBezTo>
                <a:cubicBezTo>
                  <a:pt x="140" y="0"/>
                  <a:pt x="163" y="4"/>
                  <a:pt x="166" y="5"/>
                </a:cubicBezTo>
                <a:cubicBezTo>
                  <a:pt x="194" y="10"/>
                  <a:pt x="194" y="11"/>
                  <a:pt x="194" y="14"/>
                </a:cubicBezTo>
                <a:cubicBezTo>
                  <a:pt x="194" y="15"/>
                  <a:pt x="194" y="16"/>
                  <a:pt x="166" y="137"/>
                </a:cubicBezTo>
                <a:cubicBezTo>
                  <a:pt x="166" y="138"/>
                  <a:pt x="166" y="138"/>
                  <a:pt x="166" y="138"/>
                </a:cubicBezTo>
                <a:cubicBezTo>
                  <a:pt x="161" y="153"/>
                  <a:pt x="161" y="153"/>
                  <a:pt x="161" y="153"/>
                </a:cubicBezTo>
                <a:cubicBezTo>
                  <a:pt x="159" y="156"/>
                  <a:pt x="147" y="183"/>
                  <a:pt x="130" y="183"/>
                </a:cubicBezTo>
                <a:moveTo>
                  <a:pt x="31" y="128"/>
                </a:moveTo>
                <a:cubicBezTo>
                  <a:pt x="18" y="128"/>
                  <a:pt x="8" y="139"/>
                  <a:pt x="8" y="152"/>
                </a:cubicBezTo>
                <a:cubicBezTo>
                  <a:pt x="8" y="173"/>
                  <a:pt x="16" y="175"/>
                  <a:pt x="31" y="175"/>
                </a:cubicBezTo>
                <a:cubicBezTo>
                  <a:pt x="130" y="175"/>
                  <a:pt x="130" y="175"/>
                  <a:pt x="130" y="175"/>
                </a:cubicBezTo>
                <a:cubicBezTo>
                  <a:pt x="140" y="175"/>
                  <a:pt x="151" y="156"/>
                  <a:pt x="153" y="150"/>
                </a:cubicBezTo>
                <a:cubicBezTo>
                  <a:pt x="159" y="135"/>
                  <a:pt x="159" y="135"/>
                  <a:pt x="159" y="135"/>
                </a:cubicBezTo>
                <a:cubicBezTo>
                  <a:pt x="165" y="106"/>
                  <a:pt x="182" y="33"/>
                  <a:pt x="185" y="17"/>
                </a:cubicBezTo>
                <a:cubicBezTo>
                  <a:pt x="176" y="15"/>
                  <a:pt x="149" y="9"/>
                  <a:pt x="139" y="8"/>
                </a:cubicBezTo>
                <a:cubicBezTo>
                  <a:pt x="138" y="18"/>
                  <a:pt x="133" y="43"/>
                  <a:pt x="128" y="65"/>
                </a:cubicBezTo>
                <a:cubicBezTo>
                  <a:pt x="114" y="128"/>
                  <a:pt x="109" y="128"/>
                  <a:pt x="105" y="128"/>
                </a:cubicBezTo>
                <a:lnTo>
                  <a:pt x="31" y="128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9"/>
          <p:cNvSpPr>
            <a:spLocks/>
          </p:cNvSpPr>
          <p:nvPr/>
        </p:nvSpPr>
        <p:spPr bwMode="auto">
          <a:xfrm>
            <a:off x="8023705" y="5375230"/>
            <a:ext cx="217488" cy="184150"/>
          </a:xfrm>
          <a:custGeom>
            <a:avLst/>
            <a:gdLst>
              <a:gd name="T0" fmla="*/ 4 w 58"/>
              <a:gd name="T1" fmla="*/ 49 h 49"/>
              <a:gd name="T2" fmla="*/ 0 w 58"/>
              <a:gd name="T3" fmla="*/ 48 h 49"/>
              <a:gd name="T4" fmla="*/ 58 w 58"/>
              <a:gd name="T5" fmla="*/ 0 h 49"/>
              <a:gd name="T6" fmla="*/ 58 w 58"/>
              <a:gd name="T7" fmla="*/ 4 h 49"/>
              <a:gd name="T8" fmla="*/ 4 w 58"/>
              <a:gd name="T9" fmla="*/ 4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49">
                <a:moveTo>
                  <a:pt x="4" y="49"/>
                </a:moveTo>
                <a:cubicBezTo>
                  <a:pt x="0" y="48"/>
                  <a:pt x="0" y="48"/>
                  <a:pt x="0" y="48"/>
                </a:cubicBezTo>
                <a:cubicBezTo>
                  <a:pt x="1" y="48"/>
                  <a:pt x="12" y="0"/>
                  <a:pt x="58" y="0"/>
                </a:cubicBezTo>
                <a:cubicBezTo>
                  <a:pt x="58" y="4"/>
                  <a:pt x="58" y="4"/>
                  <a:pt x="58" y="4"/>
                </a:cubicBezTo>
                <a:cubicBezTo>
                  <a:pt x="15" y="4"/>
                  <a:pt x="5" y="47"/>
                  <a:pt x="4" y="49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10"/>
          <p:cNvSpPr>
            <a:spLocks/>
          </p:cNvSpPr>
          <p:nvPr/>
        </p:nvSpPr>
        <p:spPr bwMode="auto">
          <a:xfrm>
            <a:off x="8120542" y="4976768"/>
            <a:ext cx="184150" cy="60325"/>
          </a:xfrm>
          <a:custGeom>
            <a:avLst/>
            <a:gdLst>
              <a:gd name="T0" fmla="*/ 114 w 116"/>
              <a:gd name="T1" fmla="*/ 38 h 38"/>
              <a:gd name="T2" fmla="*/ 0 w 116"/>
              <a:gd name="T3" fmla="*/ 9 h 38"/>
              <a:gd name="T4" fmla="*/ 2 w 116"/>
              <a:gd name="T5" fmla="*/ 0 h 38"/>
              <a:gd name="T6" fmla="*/ 116 w 116"/>
              <a:gd name="T7" fmla="*/ 28 h 38"/>
              <a:gd name="T8" fmla="*/ 114 w 116"/>
              <a:gd name="T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38">
                <a:moveTo>
                  <a:pt x="114" y="38"/>
                </a:moveTo>
                <a:lnTo>
                  <a:pt x="0" y="9"/>
                </a:lnTo>
                <a:lnTo>
                  <a:pt x="2" y="0"/>
                </a:lnTo>
                <a:lnTo>
                  <a:pt x="116" y="28"/>
                </a:lnTo>
                <a:lnTo>
                  <a:pt x="114" y="38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11"/>
          <p:cNvSpPr>
            <a:spLocks/>
          </p:cNvSpPr>
          <p:nvPr/>
        </p:nvSpPr>
        <p:spPr bwMode="auto">
          <a:xfrm>
            <a:off x="8117367" y="5037093"/>
            <a:ext cx="184150" cy="63500"/>
          </a:xfrm>
          <a:custGeom>
            <a:avLst/>
            <a:gdLst>
              <a:gd name="T0" fmla="*/ 113 w 116"/>
              <a:gd name="T1" fmla="*/ 40 h 40"/>
              <a:gd name="T2" fmla="*/ 0 w 116"/>
              <a:gd name="T3" fmla="*/ 9 h 40"/>
              <a:gd name="T4" fmla="*/ 2 w 116"/>
              <a:gd name="T5" fmla="*/ 0 h 40"/>
              <a:gd name="T6" fmla="*/ 116 w 116"/>
              <a:gd name="T7" fmla="*/ 30 h 40"/>
              <a:gd name="T8" fmla="*/ 113 w 116"/>
              <a:gd name="T9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40">
                <a:moveTo>
                  <a:pt x="113" y="40"/>
                </a:moveTo>
                <a:lnTo>
                  <a:pt x="0" y="9"/>
                </a:lnTo>
                <a:lnTo>
                  <a:pt x="2" y="0"/>
                </a:lnTo>
                <a:lnTo>
                  <a:pt x="116" y="30"/>
                </a:lnTo>
                <a:lnTo>
                  <a:pt x="113" y="40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8" name="组合 227"/>
          <p:cNvGrpSpPr/>
          <p:nvPr/>
        </p:nvGrpSpPr>
        <p:grpSpPr>
          <a:xfrm>
            <a:off x="8840839" y="3968705"/>
            <a:ext cx="831850" cy="703263"/>
            <a:chOff x="8840839" y="3968705"/>
            <a:chExt cx="831850" cy="703263"/>
          </a:xfrm>
        </p:grpSpPr>
        <p:sp>
          <p:nvSpPr>
            <p:cNvPr id="154" name="Freeform 12"/>
            <p:cNvSpPr>
              <a:spLocks noEditPoints="1"/>
            </p:cNvSpPr>
            <p:nvPr/>
          </p:nvSpPr>
          <p:spPr bwMode="auto">
            <a:xfrm>
              <a:off x="9315501" y="3976643"/>
              <a:ext cx="357188" cy="695325"/>
            </a:xfrm>
            <a:custGeom>
              <a:avLst/>
              <a:gdLst>
                <a:gd name="T0" fmla="*/ 42 w 95"/>
                <a:gd name="T1" fmla="*/ 185 h 185"/>
                <a:gd name="T2" fmla="*/ 37 w 95"/>
                <a:gd name="T3" fmla="*/ 185 h 185"/>
                <a:gd name="T4" fmla="*/ 10 w 95"/>
                <a:gd name="T5" fmla="*/ 137 h 185"/>
                <a:gd name="T6" fmla="*/ 11 w 95"/>
                <a:gd name="T7" fmla="*/ 132 h 185"/>
                <a:gd name="T8" fmla="*/ 4 w 95"/>
                <a:gd name="T9" fmla="*/ 65 h 185"/>
                <a:gd name="T10" fmla="*/ 11 w 95"/>
                <a:gd name="T11" fmla="*/ 19 h 185"/>
                <a:gd name="T12" fmla="*/ 50 w 95"/>
                <a:gd name="T13" fmla="*/ 0 h 185"/>
                <a:gd name="T14" fmla="*/ 94 w 95"/>
                <a:gd name="T15" fmla="*/ 68 h 185"/>
                <a:gd name="T16" fmla="*/ 94 w 95"/>
                <a:gd name="T17" fmla="*/ 69 h 185"/>
                <a:gd name="T18" fmla="*/ 87 w 95"/>
                <a:gd name="T19" fmla="*/ 146 h 185"/>
                <a:gd name="T20" fmla="*/ 86 w 95"/>
                <a:gd name="T21" fmla="*/ 146 h 185"/>
                <a:gd name="T22" fmla="*/ 42 w 95"/>
                <a:gd name="T23" fmla="*/ 185 h 185"/>
                <a:gd name="T24" fmla="*/ 50 w 95"/>
                <a:gd name="T25" fmla="*/ 8 h 185"/>
                <a:gd name="T26" fmla="*/ 18 w 95"/>
                <a:gd name="T27" fmla="*/ 23 h 185"/>
                <a:gd name="T28" fmla="*/ 11 w 95"/>
                <a:gd name="T29" fmla="*/ 63 h 185"/>
                <a:gd name="T30" fmla="*/ 19 w 95"/>
                <a:gd name="T31" fmla="*/ 132 h 185"/>
                <a:gd name="T32" fmla="*/ 18 w 95"/>
                <a:gd name="T33" fmla="*/ 138 h 185"/>
                <a:gd name="T34" fmla="*/ 38 w 95"/>
                <a:gd name="T35" fmla="*/ 177 h 185"/>
                <a:gd name="T36" fmla="*/ 42 w 95"/>
                <a:gd name="T37" fmla="*/ 177 h 185"/>
                <a:gd name="T38" fmla="*/ 79 w 95"/>
                <a:gd name="T39" fmla="*/ 144 h 185"/>
                <a:gd name="T40" fmla="*/ 79 w 95"/>
                <a:gd name="T41" fmla="*/ 143 h 185"/>
                <a:gd name="T42" fmla="*/ 86 w 95"/>
                <a:gd name="T43" fmla="*/ 69 h 185"/>
                <a:gd name="T44" fmla="*/ 86 w 95"/>
                <a:gd name="T45" fmla="*/ 68 h 185"/>
                <a:gd name="T46" fmla="*/ 50 w 95"/>
                <a:gd name="T47" fmla="*/ 8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5" h="185">
                  <a:moveTo>
                    <a:pt x="42" y="185"/>
                  </a:moveTo>
                  <a:cubicBezTo>
                    <a:pt x="40" y="185"/>
                    <a:pt x="39" y="185"/>
                    <a:pt x="37" y="185"/>
                  </a:cubicBezTo>
                  <a:cubicBezTo>
                    <a:pt x="15" y="183"/>
                    <a:pt x="9" y="159"/>
                    <a:pt x="10" y="137"/>
                  </a:cubicBezTo>
                  <a:cubicBezTo>
                    <a:pt x="11" y="135"/>
                    <a:pt x="11" y="134"/>
                    <a:pt x="11" y="132"/>
                  </a:cubicBezTo>
                  <a:cubicBezTo>
                    <a:pt x="12" y="115"/>
                    <a:pt x="14" y="95"/>
                    <a:pt x="4" y="65"/>
                  </a:cubicBezTo>
                  <a:cubicBezTo>
                    <a:pt x="0" y="54"/>
                    <a:pt x="1" y="33"/>
                    <a:pt x="11" y="19"/>
                  </a:cubicBezTo>
                  <a:cubicBezTo>
                    <a:pt x="18" y="10"/>
                    <a:pt x="29" y="0"/>
                    <a:pt x="50" y="0"/>
                  </a:cubicBezTo>
                  <a:cubicBezTo>
                    <a:pt x="69" y="0"/>
                    <a:pt x="93" y="12"/>
                    <a:pt x="94" y="68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4" y="77"/>
                    <a:pt x="95" y="119"/>
                    <a:pt x="87" y="146"/>
                  </a:cubicBezTo>
                  <a:cubicBezTo>
                    <a:pt x="86" y="146"/>
                    <a:pt x="86" y="146"/>
                    <a:pt x="86" y="146"/>
                  </a:cubicBezTo>
                  <a:cubicBezTo>
                    <a:pt x="77" y="178"/>
                    <a:pt x="57" y="185"/>
                    <a:pt x="42" y="185"/>
                  </a:cubicBezTo>
                  <a:moveTo>
                    <a:pt x="50" y="8"/>
                  </a:moveTo>
                  <a:cubicBezTo>
                    <a:pt x="36" y="8"/>
                    <a:pt x="25" y="13"/>
                    <a:pt x="18" y="23"/>
                  </a:cubicBezTo>
                  <a:cubicBezTo>
                    <a:pt x="9" y="35"/>
                    <a:pt x="8" y="53"/>
                    <a:pt x="11" y="63"/>
                  </a:cubicBezTo>
                  <a:cubicBezTo>
                    <a:pt x="22" y="94"/>
                    <a:pt x="20" y="116"/>
                    <a:pt x="19" y="132"/>
                  </a:cubicBezTo>
                  <a:cubicBezTo>
                    <a:pt x="19" y="134"/>
                    <a:pt x="19" y="136"/>
                    <a:pt x="18" y="138"/>
                  </a:cubicBezTo>
                  <a:cubicBezTo>
                    <a:pt x="18" y="144"/>
                    <a:pt x="16" y="175"/>
                    <a:pt x="38" y="177"/>
                  </a:cubicBezTo>
                  <a:cubicBezTo>
                    <a:pt x="39" y="177"/>
                    <a:pt x="41" y="177"/>
                    <a:pt x="42" y="177"/>
                  </a:cubicBezTo>
                  <a:cubicBezTo>
                    <a:pt x="60" y="177"/>
                    <a:pt x="72" y="166"/>
                    <a:pt x="79" y="144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87" y="118"/>
                    <a:pt x="86" y="77"/>
                    <a:pt x="86" y="69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5" y="28"/>
                    <a:pt x="73" y="8"/>
                    <a:pt x="50" y="8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3"/>
            <p:cNvSpPr>
              <a:spLocks noEditPoints="1"/>
            </p:cNvSpPr>
            <p:nvPr/>
          </p:nvSpPr>
          <p:spPr bwMode="auto">
            <a:xfrm>
              <a:off x="9352014" y="4133805"/>
              <a:ext cx="307975" cy="196850"/>
            </a:xfrm>
            <a:custGeom>
              <a:avLst/>
              <a:gdLst>
                <a:gd name="T0" fmla="*/ 6 w 82"/>
                <a:gd name="T1" fmla="*/ 52 h 52"/>
                <a:gd name="T2" fmla="*/ 5 w 82"/>
                <a:gd name="T3" fmla="*/ 52 h 52"/>
                <a:gd name="T4" fmla="*/ 4 w 82"/>
                <a:gd name="T5" fmla="*/ 51 h 52"/>
                <a:gd name="T6" fmla="*/ 2 w 82"/>
                <a:gd name="T7" fmla="*/ 34 h 52"/>
                <a:gd name="T8" fmla="*/ 6 w 82"/>
                <a:gd name="T9" fmla="*/ 32 h 52"/>
                <a:gd name="T10" fmla="*/ 31 w 82"/>
                <a:gd name="T11" fmla="*/ 1 h 52"/>
                <a:gd name="T12" fmla="*/ 33 w 82"/>
                <a:gd name="T13" fmla="*/ 0 h 52"/>
                <a:gd name="T14" fmla="*/ 38 w 82"/>
                <a:gd name="T15" fmla="*/ 0 h 52"/>
                <a:gd name="T16" fmla="*/ 39 w 82"/>
                <a:gd name="T17" fmla="*/ 1 h 52"/>
                <a:gd name="T18" fmla="*/ 49 w 82"/>
                <a:gd name="T19" fmla="*/ 22 h 52"/>
                <a:gd name="T20" fmla="*/ 80 w 82"/>
                <a:gd name="T21" fmla="*/ 36 h 52"/>
                <a:gd name="T22" fmla="*/ 82 w 82"/>
                <a:gd name="T23" fmla="*/ 38 h 52"/>
                <a:gd name="T24" fmla="*/ 82 w 82"/>
                <a:gd name="T25" fmla="*/ 44 h 52"/>
                <a:gd name="T26" fmla="*/ 78 w 82"/>
                <a:gd name="T27" fmla="*/ 52 h 52"/>
                <a:gd name="T28" fmla="*/ 36 w 82"/>
                <a:gd name="T29" fmla="*/ 32 h 52"/>
                <a:gd name="T30" fmla="*/ 7 w 82"/>
                <a:gd name="T31" fmla="*/ 52 h 52"/>
                <a:gd name="T32" fmla="*/ 6 w 82"/>
                <a:gd name="T33" fmla="*/ 52 h 52"/>
                <a:gd name="T34" fmla="*/ 36 w 82"/>
                <a:gd name="T35" fmla="*/ 27 h 52"/>
                <a:gd name="T36" fmla="*/ 38 w 82"/>
                <a:gd name="T37" fmla="*/ 28 h 52"/>
                <a:gd name="T38" fmla="*/ 77 w 82"/>
                <a:gd name="T39" fmla="*/ 48 h 52"/>
                <a:gd name="T40" fmla="*/ 78 w 82"/>
                <a:gd name="T41" fmla="*/ 39 h 52"/>
                <a:gd name="T42" fmla="*/ 46 w 82"/>
                <a:gd name="T43" fmla="*/ 24 h 52"/>
                <a:gd name="T44" fmla="*/ 36 w 82"/>
                <a:gd name="T45" fmla="*/ 4 h 52"/>
                <a:gd name="T46" fmla="*/ 35 w 82"/>
                <a:gd name="T47" fmla="*/ 4 h 52"/>
                <a:gd name="T48" fmla="*/ 6 w 82"/>
                <a:gd name="T49" fmla="*/ 36 h 52"/>
                <a:gd name="T50" fmla="*/ 6 w 82"/>
                <a:gd name="T51" fmla="*/ 36 h 52"/>
                <a:gd name="T52" fmla="*/ 7 w 82"/>
                <a:gd name="T53" fmla="*/ 48 h 52"/>
                <a:gd name="T54" fmla="*/ 34 w 82"/>
                <a:gd name="T55" fmla="*/ 28 h 52"/>
                <a:gd name="T56" fmla="*/ 36 w 82"/>
                <a:gd name="T57" fmla="*/ 27 h 52"/>
                <a:gd name="T58" fmla="*/ 36 w 82"/>
                <a:gd name="T59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2" h="52">
                  <a:moveTo>
                    <a:pt x="6" y="52"/>
                  </a:moveTo>
                  <a:cubicBezTo>
                    <a:pt x="6" y="52"/>
                    <a:pt x="6" y="52"/>
                    <a:pt x="5" y="52"/>
                  </a:cubicBezTo>
                  <a:cubicBezTo>
                    <a:pt x="5" y="52"/>
                    <a:pt x="4" y="51"/>
                    <a:pt x="4" y="51"/>
                  </a:cubicBezTo>
                  <a:cubicBezTo>
                    <a:pt x="3" y="49"/>
                    <a:pt x="0" y="39"/>
                    <a:pt x="2" y="34"/>
                  </a:cubicBezTo>
                  <a:cubicBezTo>
                    <a:pt x="3" y="33"/>
                    <a:pt x="4" y="32"/>
                    <a:pt x="6" y="32"/>
                  </a:cubicBezTo>
                  <a:cubicBezTo>
                    <a:pt x="25" y="27"/>
                    <a:pt x="31" y="1"/>
                    <a:pt x="31" y="1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0"/>
                    <a:pt x="39" y="1"/>
                  </a:cubicBezTo>
                  <a:cubicBezTo>
                    <a:pt x="40" y="1"/>
                    <a:pt x="43" y="15"/>
                    <a:pt x="49" y="22"/>
                  </a:cubicBezTo>
                  <a:cubicBezTo>
                    <a:pt x="60" y="35"/>
                    <a:pt x="80" y="35"/>
                    <a:pt x="80" y="36"/>
                  </a:cubicBezTo>
                  <a:cubicBezTo>
                    <a:pt x="81" y="36"/>
                    <a:pt x="82" y="36"/>
                    <a:pt x="82" y="38"/>
                  </a:cubicBezTo>
                  <a:cubicBezTo>
                    <a:pt x="82" y="38"/>
                    <a:pt x="82" y="41"/>
                    <a:pt x="82" y="44"/>
                  </a:cubicBezTo>
                  <a:cubicBezTo>
                    <a:pt x="82" y="48"/>
                    <a:pt x="81" y="52"/>
                    <a:pt x="78" y="52"/>
                  </a:cubicBezTo>
                  <a:cubicBezTo>
                    <a:pt x="55" y="52"/>
                    <a:pt x="41" y="38"/>
                    <a:pt x="36" y="32"/>
                  </a:cubicBezTo>
                  <a:cubicBezTo>
                    <a:pt x="28" y="44"/>
                    <a:pt x="8" y="52"/>
                    <a:pt x="7" y="52"/>
                  </a:cubicBezTo>
                  <a:cubicBezTo>
                    <a:pt x="7" y="52"/>
                    <a:pt x="6" y="52"/>
                    <a:pt x="6" y="52"/>
                  </a:cubicBezTo>
                  <a:moveTo>
                    <a:pt x="36" y="27"/>
                  </a:moveTo>
                  <a:cubicBezTo>
                    <a:pt x="37" y="27"/>
                    <a:pt x="37" y="27"/>
                    <a:pt x="38" y="28"/>
                  </a:cubicBezTo>
                  <a:cubicBezTo>
                    <a:pt x="38" y="28"/>
                    <a:pt x="51" y="48"/>
                    <a:pt x="77" y="48"/>
                  </a:cubicBezTo>
                  <a:cubicBezTo>
                    <a:pt x="78" y="47"/>
                    <a:pt x="78" y="43"/>
                    <a:pt x="78" y="39"/>
                  </a:cubicBezTo>
                  <a:cubicBezTo>
                    <a:pt x="72" y="39"/>
                    <a:pt x="56" y="37"/>
                    <a:pt x="46" y="24"/>
                  </a:cubicBezTo>
                  <a:cubicBezTo>
                    <a:pt x="41" y="18"/>
                    <a:pt x="37" y="8"/>
                    <a:pt x="36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3" y="10"/>
                    <a:pt x="26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5" y="38"/>
                    <a:pt x="6" y="44"/>
                    <a:pt x="7" y="48"/>
                  </a:cubicBezTo>
                  <a:cubicBezTo>
                    <a:pt x="13" y="45"/>
                    <a:pt x="29" y="37"/>
                    <a:pt x="34" y="28"/>
                  </a:cubicBezTo>
                  <a:cubicBezTo>
                    <a:pt x="35" y="27"/>
                    <a:pt x="35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4"/>
            <p:cNvSpPr>
              <a:spLocks noEditPoints="1"/>
            </p:cNvSpPr>
            <p:nvPr/>
          </p:nvSpPr>
          <p:spPr bwMode="auto">
            <a:xfrm>
              <a:off x="8840839" y="3968705"/>
              <a:ext cx="354013" cy="695325"/>
            </a:xfrm>
            <a:custGeom>
              <a:avLst/>
              <a:gdLst>
                <a:gd name="T0" fmla="*/ 52 w 94"/>
                <a:gd name="T1" fmla="*/ 185 h 185"/>
                <a:gd name="T2" fmla="*/ 8 w 94"/>
                <a:gd name="T3" fmla="*/ 147 h 185"/>
                <a:gd name="T4" fmla="*/ 8 w 94"/>
                <a:gd name="T5" fmla="*/ 146 h 185"/>
                <a:gd name="T6" fmla="*/ 0 w 94"/>
                <a:gd name="T7" fmla="*/ 69 h 185"/>
                <a:gd name="T8" fmla="*/ 0 w 94"/>
                <a:gd name="T9" fmla="*/ 69 h 185"/>
                <a:gd name="T10" fmla="*/ 44 w 94"/>
                <a:gd name="T11" fmla="*/ 0 h 185"/>
                <a:gd name="T12" fmla="*/ 83 w 94"/>
                <a:gd name="T13" fmla="*/ 19 h 185"/>
                <a:gd name="T14" fmla="*/ 90 w 94"/>
                <a:gd name="T15" fmla="*/ 66 h 185"/>
                <a:gd name="T16" fmla="*/ 83 w 94"/>
                <a:gd name="T17" fmla="*/ 132 h 185"/>
                <a:gd name="T18" fmla="*/ 84 w 94"/>
                <a:gd name="T19" fmla="*/ 137 h 185"/>
                <a:gd name="T20" fmla="*/ 57 w 94"/>
                <a:gd name="T21" fmla="*/ 185 h 185"/>
                <a:gd name="T22" fmla="*/ 52 w 94"/>
                <a:gd name="T23" fmla="*/ 185 h 185"/>
                <a:gd name="T24" fmla="*/ 44 w 94"/>
                <a:gd name="T25" fmla="*/ 8 h 185"/>
                <a:gd name="T26" fmla="*/ 8 w 94"/>
                <a:gd name="T27" fmla="*/ 69 h 185"/>
                <a:gd name="T28" fmla="*/ 8 w 94"/>
                <a:gd name="T29" fmla="*/ 69 h 185"/>
                <a:gd name="T30" fmla="*/ 15 w 94"/>
                <a:gd name="T31" fmla="*/ 144 h 185"/>
                <a:gd name="T32" fmla="*/ 16 w 94"/>
                <a:gd name="T33" fmla="*/ 145 h 185"/>
                <a:gd name="T34" fmla="*/ 52 w 94"/>
                <a:gd name="T35" fmla="*/ 177 h 185"/>
                <a:gd name="T36" fmla="*/ 57 w 94"/>
                <a:gd name="T37" fmla="*/ 177 h 185"/>
                <a:gd name="T38" fmla="*/ 76 w 94"/>
                <a:gd name="T39" fmla="*/ 138 h 185"/>
                <a:gd name="T40" fmla="*/ 75 w 94"/>
                <a:gd name="T41" fmla="*/ 133 h 185"/>
                <a:gd name="T42" fmla="*/ 83 w 94"/>
                <a:gd name="T43" fmla="*/ 63 h 185"/>
                <a:gd name="T44" fmla="*/ 76 w 94"/>
                <a:gd name="T45" fmla="*/ 24 h 185"/>
                <a:gd name="T46" fmla="*/ 44 w 94"/>
                <a:gd name="T47" fmla="*/ 8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4" h="185">
                  <a:moveTo>
                    <a:pt x="52" y="185"/>
                  </a:moveTo>
                  <a:cubicBezTo>
                    <a:pt x="37" y="185"/>
                    <a:pt x="18" y="179"/>
                    <a:pt x="8" y="147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0" y="120"/>
                    <a:pt x="0" y="7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12"/>
                    <a:pt x="25" y="0"/>
                    <a:pt x="44" y="0"/>
                  </a:cubicBezTo>
                  <a:cubicBezTo>
                    <a:pt x="65" y="0"/>
                    <a:pt x="77" y="11"/>
                    <a:pt x="83" y="19"/>
                  </a:cubicBezTo>
                  <a:cubicBezTo>
                    <a:pt x="93" y="34"/>
                    <a:pt x="94" y="54"/>
                    <a:pt x="90" y="66"/>
                  </a:cubicBezTo>
                  <a:cubicBezTo>
                    <a:pt x="80" y="96"/>
                    <a:pt x="82" y="116"/>
                    <a:pt x="83" y="132"/>
                  </a:cubicBezTo>
                  <a:cubicBezTo>
                    <a:pt x="83" y="134"/>
                    <a:pt x="84" y="136"/>
                    <a:pt x="84" y="137"/>
                  </a:cubicBezTo>
                  <a:cubicBezTo>
                    <a:pt x="86" y="159"/>
                    <a:pt x="80" y="183"/>
                    <a:pt x="57" y="185"/>
                  </a:cubicBezTo>
                  <a:cubicBezTo>
                    <a:pt x="56" y="185"/>
                    <a:pt x="54" y="185"/>
                    <a:pt x="52" y="185"/>
                  </a:cubicBezTo>
                  <a:moveTo>
                    <a:pt x="44" y="8"/>
                  </a:moveTo>
                  <a:cubicBezTo>
                    <a:pt x="21" y="8"/>
                    <a:pt x="9" y="29"/>
                    <a:pt x="8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8"/>
                    <a:pt x="8" y="119"/>
                    <a:pt x="15" y="144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22" y="166"/>
                    <a:pt x="35" y="177"/>
                    <a:pt x="52" y="177"/>
                  </a:cubicBezTo>
                  <a:cubicBezTo>
                    <a:pt x="54" y="177"/>
                    <a:pt x="55" y="177"/>
                    <a:pt x="57" y="177"/>
                  </a:cubicBezTo>
                  <a:cubicBezTo>
                    <a:pt x="78" y="175"/>
                    <a:pt x="76" y="144"/>
                    <a:pt x="76" y="138"/>
                  </a:cubicBezTo>
                  <a:cubicBezTo>
                    <a:pt x="76" y="136"/>
                    <a:pt x="76" y="135"/>
                    <a:pt x="75" y="133"/>
                  </a:cubicBezTo>
                  <a:cubicBezTo>
                    <a:pt x="74" y="117"/>
                    <a:pt x="72" y="95"/>
                    <a:pt x="83" y="63"/>
                  </a:cubicBezTo>
                  <a:cubicBezTo>
                    <a:pt x="86" y="53"/>
                    <a:pt x="85" y="36"/>
                    <a:pt x="76" y="24"/>
                  </a:cubicBezTo>
                  <a:cubicBezTo>
                    <a:pt x="69" y="14"/>
                    <a:pt x="58" y="8"/>
                    <a:pt x="44" y="8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"/>
            <p:cNvSpPr>
              <a:spLocks noEditPoints="1"/>
            </p:cNvSpPr>
            <p:nvPr/>
          </p:nvSpPr>
          <p:spPr bwMode="auto">
            <a:xfrm>
              <a:off x="8848776" y="4127455"/>
              <a:ext cx="307975" cy="198438"/>
            </a:xfrm>
            <a:custGeom>
              <a:avLst/>
              <a:gdLst>
                <a:gd name="T0" fmla="*/ 4 w 82"/>
                <a:gd name="T1" fmla="*/ 53 h 53"/>
                <a:gd name="T2" fmla="*/ 4 w 82"/>
                <a:gd name="T3" fmla="*/ 53 h 53"/>
                <a:gd name="T4" fmla="*/ 0 w 82"/>
                <a:gd name="T5" fmla="*/ 38 h 53"/>
                <a:gd name="T6" fmla="*/ 2 w 82"/>
                <a:gd name="T7" fmla="*/ 36 h 53"/>
                <a:gd name="T8" fmla="*/ 33 w 82"/>
                <a:gd name="T9" fmla="*/ 22 h 53"/>
                <a:gd name="T10" fmla="*/ 43 w 82"/>
                <a:gd name="T11" fmla="*/ 2 h 53"/>
                <a:gd name="T12" fmla="*/ 45 w 82"/>
                <a:gd name="T13" fmla="*/ 0 h 53"/>
                <a:gd name="T14" fmla="*/ 49 w 82"/>
                <a:gd name="T15" fmla="*/ 0 h 53"/>
                <a:gd name="T16" fmla="*/ 49 w 82"/>
                <a:gd name="T17" fmla="*/ 0 h 53"/>
                <a:gd name="T18" fmla="*/ 51 w 82"/>
                <a:gd name="T19" fmla="*/ 2 h 53"/>
                <a:gd name="T20" fmla="*/ 77 w 82"/>
                <a:gd name="T21" fmla="*/ 32 h 53"/>
                <a:gd name="T22" fmla="*/ 80 w 82"/>
                <a:gd name="T23" fmla="*/ 35 h 53"/>
                <a:gd name="T24" fmla="*/ 78 w 82"/>
                <a:gd name="T25" fmla="*/ 51 h 53"/>
                <a:gd name="T26" fmla="*/ 77 w 82"/>
                <a:gd name="T27" fmla="*/ 53 h 53"/>
                <a:gd name="T28" fmla="*/ 75 w 82"/>
                <a:gd name="T29" fmla="*/ 53 h 53"/>
                <a:gd name="T30" fmla="*/ 46 w 82"/>
                <a:gd name="T31" fmla="*/ 33 h 53"/>
                <a:gd name="T32" fmla="*/ 4 w 82"/>
                <a:gd name="T33" fmla="*/ 53 h 53"/>
                <a:gd name="T34" fmla="*/ 4 w 82"/>
                <a:gd name="T35" fmla="*/ 40 h 53"/>
                <a:gd name="T36" fmla="*/ 5 w 82"/>
                <a:gd name="T37" fmla="*/ 49 h 53"/>
                <a:gd name="T38" fmla="*/ 45 w 82"/>
                <a:gd name="T39" fmla="*/ 28 h 53"/>
                <a:gd name="T40" fmla="*/ 46 w 82"/>
                <a:gd name="T41" fmla="*/ 27 h 53"/>
                <a:gd name="T42" fmla="*/ 48 w 82"/>
                <a:gd name="T43" fmla="*/ 28 h 53"/>
                <a:gd name="T44" fmla="*/ 75 w 82"/>
                <a:gd name="T45" fmla="*/ 48 h 53"/>
                <a:gd name="T46" fmla="*/ 76 w 82"/>
                <a:gd name="T47" fmla="*/ 37 h 53"/>
                <a:gd name="T48" fmla="*/ 76 w 82"/>
                <a:gd name="T49" fmla="*/ 36 h 53"/>
                <a:gd name="T50" fmla="*/ 47 w 82"/>
                <a:gd name="T51" fmla="*/ 4 h 53"/>
                <a:gd name="T52" fmla="*/ 46 w 82"/>
                <a:gd name="T53" fmla="*/ 4 h 53"/>
                <a:gd name="T54" fmla="*/ 36 w 82"/>
                <a:gd name="T55" fmla="*/ 25 h 53"/>
                <a:gd name="T56" fmla="*/ 4 w 82"/>
                <a:gd name="T57" fmla="*/ 4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2" h="53">
                  <a:moveTo>
                    <a:pt x="4" y="53"/>
                  </a:moveTo>
                  <a:cubicBezTo>
                    <a:pt x="4" y="53"/>
                    <a:pt x="4" y="53"/>
                    <a:pt x="4" y="53"/>
                  </a:cubicBezTo>
                  <a:cubicBezTo>
                    <a:pt x="3" y="53"/>
                    <a:pt x="0" y="53"/>
                    <a:pt x="0" y="38"/>
                  </a:cubicBezTo>
                  <a:cubicBezTo>
                    <a:pt x="0" y="37"/>
                    <a:pt x="1" y="36"/>
                    <a:pt x="2" y="36"/>
                  </a:cubicBezTo>
                  <a:cubicBezTo>
                    <a:pt x="2" y="36"/>
                    <a:pt x="22" y="36"/>
                    <a:pt x="33" y="22"/>
                  </a:cubicBezTo>
                  <a:cubicBezTo>
                    <a:pt x="39" y="15"/>
                    <a:pt x="43" y="2"/>
                    <a:pt x="43" y="2"/>
                  </a:cubicBezTo>
                  <a:cubicBezTo>
                    <a:pt x="43" y="1"/>
                    <a:pt x="44" y="0"/>
                    <a:pt x="45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0"/>
                    <a:pt x="50" y="1"/>
                    <a:pt x="51" y="2"/>
                  </a:cubicBezTo>
                  <a:cubicBezTo>
                    <a:pt x="51" y="2"/>
                    <a:pt x="57" y="28"/>
                    <a:pt x="77" y="32"/>
                  </a:cubicBezTo>
                  <a:cubicBezTo>
                    <a:pt x="78" y="33"/>
                    <a:pt x="79" y="34"/>
                    <a:pt x="80" y="35"/>
                  </a:cubicBezTo>
                  <a:cubicBezTo>
                    <a:pt x="82" y="40"/>
                    <a:pt x="79" y="49"/>
                    <a:pt x="78" y="51"/>
                  </a:cubicBezTo>
                  <a:cubicBezTo>
                    <a:pt x="78" y="52"/>
                    <a:pt x="77" y="52"/>
                    <a:pt x="77" y="53"/>
                  </a:cubicBezTo>
                  <a:cubicBezTo>
                    <a:pt x="76" y="53"/>
                    <a:pt x="76" y="53"/>
                    <a:pt x="75" y="53"/>
                  </a:cubicBezTo>
                  <a:cubicBezTo>
                    <a:pt x="75" y="52"/>
                    <a:pt x="55" y="44"/>
                    <a:pt x="46" y="33"/>
                  </a:cubicBezTo>
                  <a:cubicBezTo>
                    <a:pt x="41" y="39"/>
                    <a:pt x="27" y="53"/>
                    <a:pt x="4" y="53"/>
                  </a:cubicBezTo>
                  <a:moveTo>
                    <a:pt x="4" y="40"/>
                  </a:moveTo>
                  <a:cubicBezTo>
                    <a:pt x="4" y="44"/>
                    <a:pt x="5" y="47"/>
                    <a:pt x="5" y="49"/>
                  </a:cubicBezTo>
                  <a:cubicBezTo>
                    <a:pt x="31" y="48"/>
                    <a:pt x="44" y="28"/>
                    <a:pt x="45" y="28"/>
                  </a:cubicBezTo>
                  <a:cubicBezTo>
                    <a:pt x="45" y="28"/>
                    <a:pt x="46" y="27"/>
                    <a:pt x="46" y="27"/>
                  </a:cubicBezTo>
                  <a:cubicBezTo>
                    <a:pt x="47" y="27"/>
                    <a:pt x="48" y="28"/>
                    <a:pt x="48" y="28"/>
                  </a:cubicBezTo>
                  <a:cubicBezTo>
                    <a:pt x="53" y="38"/>
                    <a:pt x="69" y="46"/>
                    <a:pt x="75" y="48"/>
                  </a:cubicBezTo>
                  <a:cubicBezTo>
                    <a:pt x="76" y="44"/>
                    <a:pt x="77" y="39"/>
                    <a:pt x="76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56" y="32"/>
                    <a:pt x="49" y="10"/>
                    <a:pt x="47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8"/>
                    <a:pt x="42" y="19"/>
                    <a:pt x="36" y="25"/>
                  </a:cubicBezTo>
                  <a:cubicBezTo>
                    <a:pt x="26" y="37"/>
                    <a:pt x="10" y="39"/>
                    <a:pt x="4" y="40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5" name="组合 224"/>
          <p:cNvGrpSpPr/>
          <p:nvPr/>
        </p:nvGrpSpPr>
        <p:grpSpPr>
          <a:xfrm>
            <a:off x="9917945" y="4987880"/>
            <a:ext cx="793751" cy="481013"/>
            <a:chOff x="9917945" y="4987880"/>
            <a:chExt cx="793751" cy="481013"/>
          </a:xfrm>
        </p:grpSpPr>
        <p:sp>
          <p:nvSpPr>
            <p:cNvPr id="158" name="Freeform 16"/>
            <p:cNvSpPr>
              <a:spLocks/>
            </p:cNvSpPr>
            <p:nvPr/>
          </p:nvSpPr>
          <p:spPr bwMode="auto">
            <a:xfrm>
              <a:off x="9917945" y="4987880"/>
              <a:ext cx="398463" cy="481013"/>
            </a:xfrm>
            <a:custGeom>
              <a:avLst/>
              <a:gdLst>
                <a:gd name="T0" fmla="*/ 106 w 106"/>
                <a:gd name="T1" fmla="*/ 128 h 128"/>
                <a:gd name="T2" fmla="*/ 63 w 106"/>
                <a:gd name="T3" fmla="*/ 96 h 128"/>
                <a:gd name="T4" fmla="*/ 13 w 106"/>
                <a:gd name="T5" fmla="*/ 68 h 128"/>
                <a:gd name="T6" fmla="*/ 1 w 106"/>
                <a:gd name="T7" fmla="*/ 53 h 128"/>
                <a:gd name="T8" fmla="*/ 1 w 106"/>
                <a:gd name="T9" fmla="*/ 8 h 128"/>
                <a:gd name="T10" fmla="*/ 9 w 106"/>
                <a:gd name="T11" fmla="*/ 0 h 128"/>
                <a:gd name="T12" fmla="*/ 106 w 106"/>
                <a:gd name="T13" fmla="*/ 0 h 128"/>
                <a:gd name="T14" fmla="*/ 106 w 106"/>
                <a:gd name="T15" fmla="*/ 8 h 128"/>
                <a:gd name="T16" fmla="*/ 9 w 106"/>
                <a:gd name="T17" fmla="*/ 8 h 128"/>
                <a:gd name="T18" fmla="*/ 9 w 106"/>
                <a:gd name="T19" fmla="*/ 54 h 128"/>
                <a:gd name="T20" fmla="*/ 16 w 106"/>
                <a:gd name="T21" fmla="*/ 60 h 128"/>
                <a:gd name="T22" fmla="*/ 70 w 106"/>
                <a:gd name="T23" fmla="*/ 93 h 128"/>
                <a:gd name="T24" fmla="*/ 106 w 106"/>
                <a:gd name="T25" fmla="*/ 120 h 128"/>
                <a:gd name="T26" fmla="*/ 106 w 106"/>
                <a:gd name="T27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128">
                  <a:moveTo>
                    <a:pt x="106" y="128"/>
                  </a:moveTo>
                  <a:cubicBezTo>
                    <a:pt x="86" y="128"/>
                    <a:pt x="71" y="117"/>
                    <a:pt x="63" y="96"/>
                  </a:cubicBezTo>
                  <a:cubicBezTo>
                    <a:pt x="58" y="85"/>
                    <a:pt x="28" y="72"/>
                    <a:pt x="13" y="68"/>
                  </a:cubicBezTo>
                  <a:cubicBezTo>
                    <a:pt x="2" y="64"/>
                    <a:pt x="0" y="57"/>
                    <a:pt x="1" y="5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4"/>
                    <a:pt x="5" y="0"/>
                    <a:pt x="9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4"/>
                    <a:pt x="8" y="58"/>
                    <a:pt x="16" y="60"/>
                  </a:cubicBezTo>
                  <a:cubicBezTo>
                    <a:pt x="16" y="60"/>
                    <a:pt x="63" y="75"/>
                    <a:pt x="70" y="93"/>
                  </a:cubicBezTo>
                  <a:cubicBezTo>
                    <a:pt x="75" y="105"/>
                    <a:pt x="85" y="120"/>
                    <a:pt x="106" y="120"/>
                  </a:cubicBezTo>
                  <a:lnTo>
                    <a:pt x="106" y="128"/>
                  </a:lnTo>
                  <a:close/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7"/>
            <p:cNvSpPr>
              <a:spLocks/>
            </p:cNvSpPr>
            <p:nvPr/>
          </p:nvSpPr>
          <p:spPr bwMode="auto">
            <a:xfrm>
              <a:off x="10316408" y="4987880"/>
              <a:ext cx="395288" cy="481013"/>
            </a:xfrm>
            <a:custGeom>
              <a:avLst/>
              <a:gdLst>
                <a:gd name="T0" fmla="*/ 0 w 105"/>
                <a:gd name="T1" fmla="*/ 128 h 128"/>
                <a:gd name="T2" fmla="*/ 0 w 105"/>
                <a:gd name="T3" fmla="*/ 120 h 128"/>
                <a:gd name="T4" fmla="*/ 35 w 105"/>
                <a:gd name="T5" fmla="*/ 93 h 128"/>
                <a:gd name="T6" fmla="*/ 90 w 105"/>
                <a:gd name="T7" fmla="*/ 60 h 128"/>
                <a:gd name="T8" fmla="*/ 97 w 105"/>
                <a:gd name="T9" fmla="*/ 54 h 128"/>
                <a:gd name="T10" fmla="*/ 96 w 105"/>
                <a:gd name="T11" fmla="*/ 53 h 128"/>
                <a:gd name="T12" fmla="*/ 96 w 105"/>
                <a:gd name="T13" fmla="*/ 8 h 128"/>
                <a:gd name="T14" fmla="*/ 0 w 105"/>
                <a:gd name="T15" fmla="*/ 8 h 128"/>
                <a:gd name="T16" fmla="*/ 0 w 105"/>
                <a:gd name="T17" fmla="*/ 0 h 128"/>
                <a:gd name="T18" fmla="*/ 96 w 105"/>
                <a:gd name="T19" fmla="*/ 0 h 128"/>
                <a:gd name="T20" fmla="*/ 104 w 105"/>
                <a:gd name="T21" fmla="*/ 8 h 128"/>
                <a:gd name="T22" fmla="*/ 104 w 105"/>
                <a:gd name="T23" fmla="*/ 53 h 128"/>
                <a:gd name="T24" fmla="*/ 92 w 105"/>
                <a:gd name="T25" fmla="*/ 68 h 128"/>
                <a:gd name="T26" fmla="*/ 43 w 105"/>
                <a:gd name="T27" fmla="*/ 96 h 128"/>
                <a:gd name="T28" fmla="*/ 0 w 105"/>
                <a:gd name="T29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5" h="128">
                  <a:moveTo>
                    <a:pt x="0" y="128"/>
                  </a:moveTo>
                  <a:cubicBezTo>
                    <a:pt x="0" y="120"/>
                    <a:pt x="0" y="120"/>
                    <a:pt x="0" y="120"/>
                  </a:cubicBezTo>
                  <a:cubicBezTo>
                    <a:pt x="21" y="120"/>
                    <a:pt x="31" y="105"/>
                    <a:pt x="35" y="93"/>
                  </a:cubicBezTo>
                  <a:cubicBezTo>
                    <a:pt x="42" y="75"/>
                    <a:pt x="89" y="60"/>
                    <a:pt x="90" y="60"/>
                  </a:cubicBezTo>
                  <a:cubicBezTo>
                    <a:pt x="97" y="58"/>
                    <a:pt x="97" y="54"/>
                    <a:pt x="97" y="54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01" y="0"/>
                    <a:pt x="104" y="4"/>
                    <a:pt x="104" y="8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105" y="57"/>
                    <a:pt x="104" y="64"/>
                    <a:pt x="92" y="68"/>
                  </a:cubicBezTo>
                  <a:cubicBezTo>
                    <a:pt x="78" y="72"/>
                    <a:pt x="47" y="85"/>
                    <a:pt x="43" y="96"/>
                  </a:cubicBezTo>
                  <a:cubicBezTo>
                    <a:pt x="35" y="117"/>
                    <a:pt x="20" y="128"/>
                    <a:pt x="0" y="128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Rectangle 18"/>
            <p:cNvSpPr>
              <a:spLocks noChangeArrowheads="1"/>
            </p:cNvSpPr>
            <p:nvPr/>
          </p:nvSpPr>
          <p:spPr bwMode="auto">
            <a:xfrm>
              <a:off x="9936995" y="5054555"/>
              <a:ext cx="755650" cy="15875"/>
            </a:xfrm>
            <a:prstGeom prst="rect">
              <a:avLst/>
            </a:pr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9"/>
            <p:cNvSpPr>
              <a:spLocks/>
            </p:cNvSpPr>
            <p:nvPr/>
          </p:nvSpPr>
          <p:spPr bwMode="auto">
            <a:xfrm>
              <a:off x="10087808" y="5062493"/>
              <a:ext cx="123825" cy="222250"/>
            </a:xfrm>
            <a:custGeom>
              <a:avLst/>
              <a:gdLst>
                <a:gd name="T0" fmla="*/ 1 w 33"/>
                <a:gd name="T1" fmla="*/ 59 h 59"/>
                <a:gd name="T2" fmla="*/ 0 w 33"/>
                <a:gd name="T3" fmla="*/ 55 h 59"/>
                <a:gd name="T4" fmla="*/ 29 w 33"/>
                <a:gd name="T5" fmla="*/ 0 h 59"/>
                <a:gd name="T6" fmla="*/ 33 w 33"/>
                <a:gd name="T7" fmla="*/ 0 h 59"/>
                <a:gd name="T8" fmla="*/ 1 w 33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59">
                  <a:moveTo>
                    <a:pt x="1" y="59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4"/>
                    <a:pt x="29" y="45"/>
                    <a:pt x="29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48"/>
                    <a:pt x="2" y="58"/>
                    <a:pt x="1" y="59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"/>
            <p:cNvSpPr>
              <a:spLocks/>
            </p:cNvSpPr>
            <p:nvPr/>
          </p:nvSpPr>
          <p:spPr bwMode="auto">
            <a:xfrm>
              <a:off x="10414833" y="5062493"/>
              <a:ext cx="123825" cy="222250"/>
            </a:xfrm>
            <a:custGeom>
              <a:avLst/>
              <a:gdLst>
                <a:gd name="T0" fmla="*/ 32 w 33"/>
                <a:gd name="T1" fmla="*/ 59 h 59"/>
                <a:gd name="T2" fmla="*/ 0 w 33"/>
                <a:gd name="T3" fmla="*/ 0 h 59"/>
                <a:gd name="T4" fmla="*/ 4 w 33"/>
                <a:gd name="T5" fmla="*/ 0 h 59"/>
                <a:gd name="T6" fmla="*/ 33 w 33"/>
                <a:gd name="T7" fmla="*/ 55 h 59"/>
                <a:gd name="T8" fmla="*/ 32 w 33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59">
                  <a:moveTo>
                    <a:pt x="32" y="59"/>
                  </a:moveTo>
                  <a:cubicBezTo>
                    <a:pt x="30" y="58"/>
                    <a:pt x="0" y="48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46"/>
                    <a:pt x="32" y="55"/>
                    <a:pt x="33" y="55"/>
                  </a:cubicBezTo>
                  <a:lnTo>
                    <a:pt x="32" y="59"/>
                  </a:lnTo>
                  <a:close/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7" name="组合 226"/>
          <p:cNvGrpSpPr/>
          <p:nvPr/>
        </p:nvGrpSpPr>
        <p:grpSpPr>
          <a:xfrm>
            <a:off x="9916358" y="4146505"/>
            <a:ext cx="949325" cy="371475"/>
            <a:chOff x="9916358" y="4146505"/>
            <a:chExt cx="949325" cy="371475"/>
          </a:xfrm>
        </p:grpSpPr>
        <p:sp>
          <p:nvSpPr>
            <p:cNvPr id="163" name="Freeform 21"/>
            <p:cNvSpPr>
              <a:spLocks noEditPoints="1"/>
            </p:cNvSpPr>
            <p:nvPr/>
          </p:nvSpPr>
          <p:spPr bwMode="auto">
            <a:xfrm>
              <a:off x="9916358" y="4146505"/>
              <a:ext cx="949325" cy="371475"/>
            </a:xfrm>
            <a:custGeom>
              <a:avLst/>
              <a:gdLst>
                <a:gd name="T0" fmla="*/ 54 w 253"/>
                <a:gd name="T1" fmla="*/ 99 h 99"/>
                <a:gd name="T2" fmla="*/ 0 w 253"/>
                <a:gd name="T3" fmla="*/ 77 h 99"/>
                <a:gd name="T4" fmla="*/ 0 w 253"/>
                <a:gd name="T5" fmla="*/ 75 h 99"/>
                <a:gd name="T6" fmla="*/ 64 w 253"/>
                <a:gd name="T7" fmla="*/ 49 h 99"/>
                <a:gd name="T8" fmla="*/ 121 w 253"/>
                <a:gd name="T9" fmla="*/ 17 h 99"/>
                <a:gd name="T10" fmla="*/ 154 w 253"/>
                <a:gd name="T11" fmla="*/ 0 h 99"/>
                <a:gd name="T12" fmla="*/ 161 w 253"/>
                <a:gd name="T13" fmla="*/ 3 h 99"/>
                <a:gd name="T14" fmla="*/ 163 w 253"/>
                <a:gd name="T15" fmla="*/ 14 h 99"/>
                <a:gd name="T16" fmla="*/ 164 w 253"/>
                <a:gd name="T17" fmla="*/ 19 h 99"/>
                <a:gd name="T18" fmla="*/ 175 w 253"/>
                <a:gd name="T19" fmla="*/ 22 h 99"/>
                <a:gd name="T20" fmla="*/ 229 w 253"/>
                <a:gd name="T21" fmla="*/ 8 h 99"/>
                <a:gd name="T22" fmla="*/ 234 w 253"/>
                <a:gd name="T23" fmla="*/ 10 h 99"/>
                <a:gd name="T24" fmla="*/ 247 w 253"/>
                <a:gd name="T25" fmla="*/ 73 h 99"/>
                <a:gd name="T26" fmla="*/ 243 w 253"/>
                <a:gd name="T27" fmla="*/ 76 h 99"/>
                <a:gd name="T28" fmla="*/ 140 w 253"/>
                <a:gd name="T29" fmla="*/ 89 h 99"/>
                <a:gd name="T30" fmla="*/ 54 w 253"/>
                <a:gd name="T31" fmla="*/ 99 h 99"/>
                <a:gd name="T32" fmla="*/ 8 w 253"/>
                <a:gd name="T33" fmla="*/ 78 h 99"/>
                <a:gd name="T34" fmla="*/ 54 w 253"/>
                <a:gd name="T35" fmla="*/ 91 h 99"/>
                <a:gd name="T36" fmla="*/ 138 w 253"/>
                <a:gd name="T37" fmla="*/ 81 h 99"/>
                <a:gd name="T38" fmla="*/ 239 w 253"/>
                <a:gd name="T39" fmla="*/ 68 h 99"/>
                <a:gd name="T40" fmla="*/ 229 w 253"/>
                <a:gd name="T41" fmla="*/ 17 h 99"/>
                <a:gd name="T42" fmla="*/ 175 w 253"/>
                <a:gd name="T43" fmla="*/ 30 h 99"/>
                <a:gd name="T44" fmla="*/ 158 w 253"/>
                <a:gd name="T45" fmla="*/ 24 h 99"/>
                <a:gd name="T46" fmla="*/ 155 w 253"/>
                <a:gd name="T47" fmla="*/ 13 h 99"/>
                <a:gd name="T48" fmla="*/ 155 w 253"/>
                <a:gd name="T49" fmla="*/ 8 h 99"/>
                <a:gd name="T50" fmla="*/ 154 w 253"/>
                <a:gd name="T51" fmla="*/ 8 h 99"/>
                <a:gd name="T52" fmla="*/ 126 w 253"/>
                <a:gd name="T53" fmla="*/ 23 h 99"/>
                <a:gd name="T54" fmla="*/ 65 w 253"/>
                <a:gd name="T55" fmla="*/ 57 h 99"/>
                <a:gd name="T56" fmla="*/ 8 w 253"/>
                <a:gd name="T57" fmla="*/ 7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53" h="99">
                  <a:moveTo>
                    <a:pt x="54" y="99"/>
                  </a:moveTo>
                  <a:cubicBezTo>
                    <a:pt x="19" y="99"/>
                    <a:pt x="1" y="92"/>
                    <a:pt x="0" y="77"/>
                  </a:cubicBezTo>
                  <a:cubicBezTo>
                    <a:pt x="0" y="76"/>
                    <a:pt x="0" y="76"/>
                    <a:pt x="0" y="75"/>
                  </a:cubicBezTo>
                  <a:cubicBezTo>
                    <a:pt x="1" y="73"/>
                    <a:pt x="10" y="58"/>
                    <a:pt x="64" y="49"/>
                  </a:cubicBezTo>
                  <a:cubicBezTo>
                    <a:pt x="86" y="45"/>
                    <a:pt x="121" y="17"/>
                    <a:pt x="121" y="17"/>
                  </a:cubicBezTo>
                  <a:cubicBezTo>
                    <a:pt x="124" y="15"/>
                    <a:pt x="143" y="0"/>
                    <a:pt x="154" y="0"/>
                  </a:cubicBezTo>
                  <a:cubicBezTo>
                    <a:pt x="158" y="0"/>
                    <a:pt x="160" y="2"/>
                    <a:pt x="161" y="3"/>
                  </a:cubicBezTo>
                  <a:cubicBezTo>
                    <a:pt x="163" y="5"/>
                    <a:pt x="164" y="9"/>
                    <a:pt x="163" y="14"/>
                  </a:cubicBezTo>
                  <a:cubicBezTo>
                    <a:pt x="163" y="17"/>
                    <a:pt x="164" y="19"/>
                    <a:pt x="164" y="19"/>
                  </a:cubicBezTo>
                  <a:cubicBezTo>
                    <a:pt x="165" y="21"/>
                    <a:pt x="169" y="22"/>
                    <a:pt x="175" y="22"/>
                  </a:cubicBezTo>
                  <a:cubicBezTo>
                    <a:pt x="195" y="22"/>
                    <a:pt x="229" y="9"/>
                    <a:pt x="229" y="8"/>
                  </a:cubicBezTo>
                  <a:cubicBezTo>
                    <a:pt x="231" y="8"/>
                    <a:pt x="233" y="8"/>
                    <a:pt x="234" y="10"/>
                  </a:cubicBezTo>
                  <a:cubicBezTo>
                    <a:pt x="235" y="11"/>
                    <a:pt x="253" y="40"/>
                    <a:pt x="247" y="73"/>
                  </a:cubicBezTo>
                  <a:cubicBezTo>
                    <a:pt x="246" y="75"/>
                    <a:pt x="245" y="76"/>
                    <a:pt x="243" y="76"/>
                  </a:cubicBezTo>
                  <a:cubicBezTo>
                    <a:pt x="242" y="76"/>
                    <a:pt x="177" y="77"/>
                    <a:pt x="140" y="89"/>
                  </a:cubicBezTo>
                  <a:cubicBezTo>
                    <a:pt x="132" y="91"/>
                    <a:pt x="91" y="99"/>
                    <a:pt x="54" y="99"/>
                  </a:cubicBezTo>
                  <a:moveTo>
                    <a:pt x="8" y="78"/>
                  </a:moveTo>
                  <a:cubicBezTo>
                    <a:pt x="10" y="86"/>
                    <a:pt x="27" y="91"/>
                    <a:pt x="54" y="91"/>
                  </a:cubicBezTo>
                  <a:cubicBezTo>
                    <a:pt x="89" y="91"/>
                    <a:pt x="130" y="83"/>
                    <a:pt x="138" y="81"/>
                  </a:cubicBezTo>
                  <a:cubicBezTo>
                    <a:pt x="171" y="71"/>
                    <a:pt x="225" y="69"/>
                    <a:pt x="239" y="68"/>
                  </a:cubicBezTo>
                  <a:cubicBezTo>
                    <a:pt x="243" y="45"/>
                    <a:pt x="233" y="24"/>
                    <a:pt x="229" y="17"/>
                  </a:cubicBezTo>
                  <a:cubicBezTo>
                    <a:pt x="220" y="20"/>
                    <a:pt x="193" y="30"/>
                    <a:pt x="175" y="30"/>
                  </a:cubicBezTo>
                  <a:cubicBezTo>
                    <a:pt x="166" y="30"/>
                    <a:pt x="161" y="28"/>
                    <a:pt x="158" y="24"/>
                  </a:cubicBezTo>
                  <a:cubicBezTo>
                    <a:pt x="155" y="21"/>
                    <a:pt x="155" y="18"/>
                    <a:pt x="155" y="13"/>
                  </a:cubicBezTo>
                  <a:cubicBezTo>
                    <a:pt x="156" y="9"/>
                    <a:pt x="155" y="8"/>
                    <a:pt x="155" y="8"/>
                  </a:cubicBezTo>
                  <a:cubicBezTo>
                    <a:pt x="155" y="8"/>
                    <a:pt x="155" y="8"/>
                    <a:pt x="154" y="8"/>
                  </a:cubicBezTo>
                  <a:cubicBezTo>
                    <a:pt x="148" y="8"/>
                    <a:pt x="134" y="17"/>
                    <a:pt x="126" y="23"/>
                  </a:cubicBezTo>
                  <a:cubicBezTo>
                    <a:pt x="125" y="24"/>
                    <a:pt x="90" y="53"/>
                    <a:pt x="65" y="57"/>
                  </a:cubicBezTo>
                  <a:cubicBezTo>
                    <a:pt x="23" y="64"/>
                    <a:pt x="11" y="75"/>
                    <a:pt x="8" y="78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2"/>
            <p:cNvSpPr>
              <a:spLocks noEditPoints="1"/>
            </p:cNvSpPr>
            <p:nvPr/>
          </p:nvSpPr>
          <p:spPr bwMode="auto">
            <a:xfrm>
              <a:off x="10524370" y="4394155"/>
              <a:ext cx="315913" cy="120650"/>
            </a:xfrm>
            <a:custGeom>
              <a:avLst/>
              <a:gdLst>
                <a:gd name="T0" fmla="*/ 4 w 84"/>
                <a:gd name="T1" fmla="*/ 32 h 32"/>
                <a:gd name="T2" fmla="*/ 0 w 84"/>
                <a:gd name="T3" fmla="*/ 28 h 32"/>
                <a:gd name="T4" fmla="*/ 0 w 84"/>
                <a:gd name="T5" fmla="*/ 13 h 32"/>
                <a:gd name="T6" fmla="*/ 3 w 84"/>
                <a:gd name="T7" fmla="*/ 9 h 32"/>
                <a:gd name="T8" fmla="*/ 80 w 84"/>
                <a:gd name="T9" fmla="*/ 0 h 32"/>
                <a:gd name="T10" fmla="*/ 83 w 84"/>
                <a:gd name="T11" fmla="*/ 1 h 32"/>
                <a:gd name="T12" fmla="*/ 84 w 84"/>
                <a:gd name="T13" fmla="*/ 4 h 32"/>
                <a:gd name="T14" fmla="*/ 84 w 84"/>
                <a:gd name="T15" fmla="*/ 28 h 32"/>
                <a:gd name="T16" fmla="*/ 83 w 84"/>
                <a:gd name="T17" fmla="*/ 31 h 32"/>
                <a:gd name="T18" fmla="*/ 80 w 84"/>
                <a:gd name="T19" fmla="*/ 32 h 32"/>
                <a:gd name="T20" fmla="*/ 4 w 84"/>
                <a:gd name="T21" fmla="*/ 32 h 32"/>
                <a:gd name="T22" fmla="*/ 8 w 84"/>
                <a:gd name="T23" fmla="*/ 17 h 32"/>
                <a:gd name="T24" fmla="*/ 8 w 84"/>
                <a:gd name="T25" fmla="*/ 24 h 32"/>
                <a:gd name="T26" fmla="*/ 76 w 84"/>
                <a:gd name="T27" fmla="*/ 24 h 32"/>
                <a:gd name="T28" fmla="*/ 76 w 84"/>
                <a:gd name="T29" fmla="*/ 9 h 32"/>
                <a:gd name="T30" fmla="*/ 8 w 84"/>
                <a:gd name="T31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32">
                  <a:moveTo>
                    <a:pt x="4" y="32"/>
                  </a:moveTo>
                  <a:cubicBezTo>
                    <a:pt x="2" y="32"/>
                    <a:pt x="0" y="30"/>
                    <a:pt x="0" y="2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9"/>
                    <a:pt x="3" y="9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1" y="0"/>
                    <a:pt x="82" y="1"/>
                    <a:pt x="83" y="1"/>
                  </a:cubicBezTo>
                  <a:cubicBezTo>
                    <a:pt x="84" y="2"/>
                    <a:pt x="84" y="3"/>
                    <a:pt x="84" y="4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4" y="29"/>
                    <a:pt x="84" y="30"/>
                    <a:pt x="83" y="31"/>
                  </a:cubicBezTo>
                  <a:cubicBezTo>
                    <a:pt x="82" y="32"/>
                    <a:pt x="81" y="32"/>
                    <a:pt x="80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8" y="17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6" y="9"/>
                    <a:pt x="76" y="9"/>
                    <a:pt x="76" y="9"/>
                  </a:cubicBezTo>
                  <a:lnTo>
                    <a:pt x="8" y="17"/>
                  </a:lnTo>
                  <a:close/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3"/>
            <p:cNvSpPr>
              <a:spLocks/>
            </p:cNvSpPr>
            <p:nvPr/>
          </p:nvSpPr>
          <p:spPr bwMode="auto">
            <a:xfrm>
              <a:off x="10129083" y="4317955"/>
              <a:ext cx="87313" cy="184150"/>
            </a:xfrm>
            <a:custGeom>
              <a:avLst/>
              <a:gdLst>
                <a:gd name="T0" fmla="*/ 19 w 23"/>
                <a:gd name="T1" fmla="*/ 49 h 49"/>
                <a:gd name="T2" fmla="*/ 19 w 23"/>
                <a:gd name="T3" fmla="*/ 0 h 49"/>
                <a:gd name="T4" fmla="*/ 23 w 23"/>
                <a:gd name="T5" fmla="*/ 2 h 49"/>
                <a:gd name="T6" fmla="*/ 22 w 23"/>
                <a:gd name="T7" fmla="*/ 46 h 49"/>
                <a:gd name="T8" fmla="*/ 19 w 23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19" y="49"/>
                  </a:moveTo>
                  <a:cubicBezTo>
                    <a:pt x="0" y="30"/>
                    <a:pt x="19" y="0"/>
                    <a:pt x="19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5" y="29"/>
                    <a:pt x="22" y="46"/>
                  </a:cubicBezTo>
                  <a:lnTo>
                    <a:pt x="19" y="49"/>
                  </a:lnTo>
                  <a:close/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4"/>
            <p:cNvSpPr>
              <a:spLocks/>
            </p:cNvSpPr>
            <p:nvPr/>
          </p:nvSpPr>
          <p:spPr bwMode="auto">
            <a:xfrm>
              <a:off x="10321170" y="4254455"/>
              <a:ext cx="52388" cy="52388"/>
            </a:xfrm>
            <a:custGeom>
              <a:avLst/>
              <a:gdLst>
                <a:gd name="T0" fmla="*/ 12 w 14"/>
                <a:gd name="T1" fmla="*/ 14 h 14"/>
                <a:gd name="T2" fmla="*/ 11 w 14"/>
                <a:gd name="T3" fmla="*/ 14 h 14"/>
                <a:gd name="T4" fmla="*/ 1 w 14"/>
                <a:gd name="T5" fmla="*/ 3 h 14"/>
                <a:gd name="T6" fmla="*/ 1 w 14"/>
                <a:gd name="T7" fmla="*/ 1 h 14"/>
                <a:gd name="T8" fmla="*/ 3 w 14"/>
                <a:gd name="T9" fmla="*/ 1 h 14"/>
                <a:gd name="T10" fmla="*/ 14 w 14"/>
                <a:gd name="T11" fmla="*/ 11 h 14"/>
                <a:gd name="T12" fmla="*/ 14 w 14"/>
                <a:gd name="T13" fmla="*/ 14 h 14"/>
                <a:gd name="T14" fmla="*/ 12 w 14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4">
                  <a:moveTo>
                    <a:pt x="12" y="14"/>
                  </a:moveTo>
                  <a:cubicBezTo>
                    <a:pt x="12" y="14"/>
                    <a:pt x="11" y="14"/>
                    <a:pt x="11" y="1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0"/>
                    <a:pt x="3" y="0"/>
                    <a:pt x="3" y="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3"/>
                    <a:pt x="14" y="14"/>
                  </a:cubicBezTo>
                  <a:cubicBezTo>
                    <a:pt x="13" y="14"/>
                    <a:pt x="13" y="14"/>
                    <a:pt x="12" y="14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5"/>
            <p:cNvSpPr>
              <a:spLocks/>
            </p:cNvSpPr>
            <p:nvPr/>
          </p:nvSpPr>
          <p:spPr bwMode="auto">
            <a:xfrm>
              <a:off x="10359270" y="4232230"/>
              <a:ext cx="52388" cy="52388"/>
            </a:xfrm>
            <a:custGeom>
              <a:avLst/>
              <a:gdLst>
                <a:gd name="T0" fmla="*/ 12 w 14"/>
                <a:gd name="T1" fmla="*/ 14 h 14"/>
                <a:gd name="T2" fmla="*/ 11 w 14"/>
                <a:gd name="T3" fmla="*/ 14 h 14"/>
                <a:gd name="T4" fmla="*/ 0 w 14"/>
                <a:gd name="T5" fmla="*/ 3 h 14"/>
                <a:gd name="T6" fmla="*/ 0 w 14"/>
                <a:gd name="T7" fmla="*/ 0 h 14"/>
                <a:gd name="T8" fmla="*/ 3 w 14"/>
                <a:gd name="T9" fmla="*/ 0 h 14"/>
                <a:gd name="T10" fmla="*/ 14 w 14"/>
                <a:gd name="T11" fmla="*/ 11 h 14"/>
                <a:gd name="T12" fmla="*/ 14 w 14"/>
                <a:gd name="T13" fmla="*/ 14 h 14"/>
                <a:gd name="T14" fmla="*/ 12 w 14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4">
                  <a:moveTo>
                    <a:pt x="12" y="14"/>
                  </a:moveTo>
                  <a:cubicBezTo>
                    <a:pt x="12" y="14"/>
                    <a:pt x="11" y="14"/>
                    <a:pt x="11" y="1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3"/>
                    <a:pt x="14" y="14"/>
                  </a:cubicBezTo>
                  <a:cubicBezTo>
                    <a:pt x="13" y="14"/>
                    <a:pt x="13" y="14"/>
                    <a:pt x="12" y="14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6"/>
            <p:cNvSpPr>
              <a:spLocks/>
            </p:cNvSpPr>
            <p:nvPr/>
          </p:nvSpPr>
          <p:spPr bwMode="auto">
            <a:xfrm>
              <a:off x="10392608" y="4205243"/>
              <a:ext cx="57150" cy="57150"/>
            </a:xfrm>
            <a:custGeom>
              <a:avLst/>
              <a:gdLst>
                <a:gd name="T0" fmla="*/ 13 w 15"/>
                <a:gd name="T1" fmla="*/ 15 h 15"/>
                <a:gd name="T2" fmla="*/ 11 w 15"/>
                <a:gd name="T3" fmla="*/ 14 h 15"/>
                <a:gd name="T4" fmla="*/ 1 w 15"/>
                <a:gd name="T5" fmla="*/ 4 h 15"/>
                <a:gd name="T6" fmla="*/ 1 w 15"/>
                <a:gd name="T7" fmla="*/ 1 h 15"/>
                <a:gd name="T8" fmla="*/ 4 w 15"/>
                <a:gd name="T9" fmla="*/ 1 h 15"/>
                <a:gd name="T10" fmla="*/ 14 w 15"/>
                <a:gd name="T11" fmla="*/ 11 h 15"/>
                <a:gd name="T12" fmla="*/ 14 w 15"/>
                <a:gd name="T13" fmla="*/ 14 h 15"/>
                <a:gd name="T14" fmla="*/ 13 w 15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5">
                  <a:moveTo>
                    <a:pt x="13" y="15"/>
                  </a:moveTo>
                  <a:cubicBezTo>
                    <a:pt x="12" y="15"/>
                    <a:pt x="12" y="14"/>
                    <a:pt x="11" y="1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2"/>
                    <a:pt x="15" y="13"/>
                    <a:pt x="14" y="14"/>
                  </a:cubicBezTo>
                  <a:cubicBezTo>
                    <a:pt x="14" y="14"/>
                    <a:pt x="13" y="15"/>
                    <a:pt x="13" y="15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6" name="组合 225"/>
          <p:cNvGrpSpPr/>
          <p:nvPr/>
        </p:nvGrpSpPr>
        <p:grpSpPr>
          <a:xfrm>
            <a:off x="11108480" y="4075068"/>
            <a:ext cx="835025" cy="522288"/>
            <a:chOff x="11108480" y="4075068"/>
            <a:chExt cx="835025" cy="522288"/>
          </a:xfrm>
        </p:grpSpPr>
        <p:sp>
          <p:nvSpPr>
            <p:cNvPr id="169" name="Freeform 27"/>
            <p:cNvSpPr>
              <a:spLocks noEditPoints="1"/>
            </p:cNvSpPr>
            <p:nvPr/>
          </p:nvSpPr>
          <p:spPr bwMode="auto">
            <a:xfrm>
              <a:off x="11108480" y="4075068"/>
              <a:ext cx="835025" cy="522288"/>
            </a:xfrm>
            <a:custGeom>
              <a:avLst/>
              <a:gdLst>
                <a:gd name="T0" fmla="*/ 4 w 222"/>
                <a:gd name="T1" fmla="*/ 139 h 139"/>
                <a:gd name="T2" fmla="*/ 0 w 222"/>
                <a:gd name="T3" fmla="*/ 135 h 139"/>
                <a:gd name="T4" fmla="*/ 47 w 222"/>
                <a:gd name="T5" fmla="*/ 85 h 139"/>
                <a:gd name="T6" fmla="*/ 50 w 222"/>
                <a:gd name="T7" fmla="*/ 85 h 139"/>
                <a:gd name="T8" fmla="*/ 85 w 222"/>
                <a:gd name="T9" fmla="*/ 93 h 139"/>
                <a:gd name="T10" fmla="*/ 85 w 222"/>
                <a:gd name="T11" fmla="*/ 93 h 139"/>
                <a:gd name="T12" fmla="*/ 103 w 222"/>
                <a:gd name="T13" fmla="*/ 87 h 139"/>
                <a:gd name="T14" fmla="*/ 200 w 222"/>
                <a:gd name="T15" fmla="*/ 1 h 139"/>
                <a:gd name="T16" fmla="*/ 205 w 222"/>
                <a:gd name="T17" fmla="*/ 1 h 139"/>
                <a:gd name="T18" fmla="*/ 221 w 222"/>
                <a:gd name="T19" fmla="*/ 59 h 139"/>
                <a:gd name="T20" fmla="*/ 204 w 222"/>
                <a:gd name="T21" fmla="*/ 72 h 139"/>
                <a:gd name="T22" fmla="*/ 160 w 222"/>
                <a:gd name="T23" fmla="*/ 92 h 139"/>
                <a:gd name="T24" fmla="*/ 143 w 222"/>
                <a:gd name="T25" fmla="*/ 104 h 139"/>
                <a:gd name="T26" fmla="*/ 80 w 222"/>
                <a:gd name="T27" fmla="*/ 139 h 139"/>
                <a:gd name="T28" fmla="*/ 4 w 222"/>
                <a:gd name="T29" fmla="*/ 139 h 139"/>
                <a:gd name="T30" fmla="*/ 49 w 222"/>
                <a:gd name="T31" fmla="*/ 93 h 139"/>
                <a:gd name="T32" fmla="*/ 9 w 222"/>
                <a:gd name="T33" fmla="*/ 131 h 139"/>
                <a:gd name="T34" fmla="*/ 80 w 222"/>
                <a:gd name="T35" fmla="*/ 131 h 139"/>
                <a:gd name="T36" fmla="*/ 139 w 222"/>
                <a:gd name="T37" fmla="*/ 97 h 139"/>
                <a:gd name="T38" fmla="*/ 155 w 222"/>
                <a:gd name="T39" fmla="*/ 86 h 139"/>
                <a:gd name="T40" fmla="*/ 202 w 222"/>
                <a:gd name="T41" fmla="*/ 65 h 139"/>
                <a:gd name="T42" fmla="*/ 213 w 222"/>
                <a:gd name="T43" fmla="*/ 59 h 139"/>
                <a:gd name="T44" fmla="*/ 202 w 222"/>
                <a:gd name="T45" fmla="*/ 10 h 139"/>
                <a:gd name="T46" fmla="*/ 108 w 222"/>
                <a:gd name="T47" fmla="*/ 93 h 139"/>
                <a:gd name="T48" fmla="*/ 85 w 222"/>
                <a:gd name="T49" fmla="*/ 101 h 139"/>
                <a:gd name="T50" fmla="*/ 85 w 222"/>
                <a:gd name="T51" fmla="*/ 101 h 139"/>
                <a:gd name="T52" fmla="*/ 49 w 222"/>
                <a:gd name="T53" fmla="*/ 9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2" h="139">
                  <a:moveTo>
                    <a:pt x="4" y="139"/>
                  </a:moveTo>
                  <a:cubicBezTo>
                    <a:pt x="2" y="139"/>
                    <a:pt x="0" y="137"/>
                    <a:pt x="0" y="135"/>
                  </a:cubicBezTo>
                  <a:cubicBezTo>
                    <a:pt x="0" y="111"/>
                    <a:pt x="42" y="88"/>
                    <a:pt x="47" y="85"/>
                  </a:cubicBezTo>
                  <a:cubicBezTo>
                    <a:pt x="48" y="84"/>
                    <a:pt x="49" y="84"/>
                    <a:pt x="50" y="85"/>
                  </a:cubicBezTo>
                  <a:cubicBezTo>
                    <a:pt x="50" y="85"/>
                    <a:pt x="69" y="93"/>
                    <a:pt x="85" y="93"/>
                  </a:cubicBezTo>
                  <a:cubicBezTo>
                    <a:pt x="85" y="93"/>
                    <a:pt x="85" y="93"/>
                    <a:pt x="85" y="93"/>
                  </a:cubicBezTo>
                  <a:cubicBezTo>
                    <a:pt x="93" y="93"/>
                    <a:pt x="99" y="91"/>
                    <a:pt x="103" y="87"/>
                  </a:cubicBezTo>
                  <a:cubicBezTo>
                    <a:pt x="131" y="62"/>
                    <a:pt x="199" y="2"/>
                    <a:pt x="200" y="1"/>
                  </a:cubicBezTo>
                  <a:cubicBezTo>
                    <a:pt x="201" y="0"/>
                    <a:pt x="204" y="0"/>
                    <a:pt x="205" y="1"/>
                  </a:cubicBezTo>
                  <a:cubicBezTo>
                    <a:pt x="222" y="18"/>
                    <a:pt x="221" y="57"/>
                    <a:pt x="221" y="59"/>
                  </a:cubicBezTo>
                  <a:cubicBezTo>
                    <a:pt x="221" y="68"/>
                    <a:pt x="213" y="70"/>
                    <a:pt x="204" y="72"/>
                  </a:cubicBezTo>
                  <a:cubicBezTo>
                    <a:pt x="194" y="75"/>
                    <a:pt x="179" y="78"/>
                    <a:pt x="160" y="92"/>
                  </a:cubicBezTo>
                  <a:cubicBezTo>
                    <a:pt x="154" y="96"/>
                    <a:pt x="148" y="100"/>
                    <a:pt x="143" y="104"/>
                  </a:cubicBezTo>
                  <a:cubicBezTo>
                    <a:pt x="114" y="125"/>
                    <a:pt x="95" y="139"/>
                    <a:pt x="80" y="139"/>
                  </a:cubicBezTo>
                  <a:cubicBezTo>
                    <a:pt x="7" y="139"/>
                    <a:pt x="4" y="139"/>
                    <a:pt x="4" y="139"/>
                  </a:cubicBezTo>
                  <a:moveTo>
                    <a:pt x="49" y="93"/>
                  </a:moveTo>
                  <a:cubicBezTo>
                    <a:pt x="37" y="100"/>
                    <a:pt x="13" y="116"/>
                    <a:pt x="9" y="131"/>
                  </a:cubicBezTo>
                  <a:cubicBezTo>
                    <a:pt x="16" y="131"/>
                    <a:pt x="34" y="131"/>
                    <a:pt x="80" y="131"/>
                  </a:cubicBezTo>
                  <a:cubicBezTo>
                    <a:pt x="92" y="131"/>
                    <a:pt x="112" y="117"/>
                    <a:pt x="139" y="97"/>
                  </a:cubicBezTo>
                  <a:cubicBezTo>
                    <a:pt x="144" y="94"/>
                    <a:pt x="149" y="90"/>
                    <a:pt x="155" y="86"/>
                  </a:cubicBezTo>
                  <a:cubicBezTo>
                    <a:pt x="176" y="71"/>
                    <a:pt x="192" y="67"/>
                    <a:pt x="202" y="65"/>
                  </a:cubicBezTo>
                  <a:cubicBezTo>
                    <a:pt x="212" y="62"/>
                    <a:pt x="213" y="62"/>
                    <a:pt x="213" y="59"/>
                  </a:cubicBezTo>
                  <a:cubicBezTo>
                    <a:pt x="213" y="58"/>
                    <a:pt x="214" y="26"/>
                    <a:pt x="202" y="10"/>
                  </a:cubicBezTo>
                  <a:cubicBezTo>
                    <a:pt x="188" y="22"/>
                    <a:pt x="133" y="71"/>
                    <a:pt x="108" y="93"/>
                  </a:cubicBezTo>
                  <a:cubicBezTo>
                    <a:pt x="103" y="98"/>
                    <a:pt x="95" y="101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70" y="101"/>
                    <a:pt x="54" y="95"/>
                    <a:pt x="49" y="93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8"/>
            <p:cNvSpPr>
              <a:spLocks noEditPoints="1"/>
            </p:cNvSpPr>
            <p:nvPr/>
          </p:nvSpPr>
          <p:spPr bwMode="auto">
            <a:xfrm>
              <a:off x="11740305" y="4311605"/>
              <a:ext cx="157163" cy="285750"/>
            </a:xfrm>
            <a:custGeom>
              <a:avLst/>
              <a:gdLst>
                <a:gd name="T0" fmla="*/ 11 w 42"/>
                <a:gd name="T1" fmla="*/ 76 h 76"/>
                <a:gd name="T2" fmla="*/ 7 w 42"/>
                <a:gd name="T3" fmla="*/ 72 h 76"/>
                <a:gd name="T4" fmla="*/ 7 w 42"/>
                <a:gd name="T5" fmla="*/ 28 h 76"/>
                <a:gd name="T6" fmla="*/ 4 w 42"/>
                <a:gd name="T7" fmla="*/ 21 h 76"/>
                <a:gd name="T8" fmla="*/ 0 w 42"/>
                <a:gd name="T9" fmla="*/ 17 h 76"/>
                <a:gd name="T10" fmla="*/ 4 w 42"/>
                <a:gd name="T11" fmla="*/ 13 h 76"/>
                <a:gd name="T12" fmla="*/ 4 w 42"/>
                <a:gd name="T13" fmla="*/ 13 h 76"/>
                <a:gd name="T14" fmla="*/ 4 w 42"/>
                <a:gd name="T15" fmla="*/ 13 h 76"/>
                <a:gd name="T16" fmla="*/ 36 w 42"/>
                <a:gd name="T17" fmla="*/ 1 h 76"/>
                <a:gd name="T18" fmla="*/ 41 w 42"/>
                <a:gd name="T19" fmla="*/ 2 h 76"/>
                <a:gd name="T20" fmla="*/ 41 w 42"/>
                <a:gd name="T21" fmla="*/ 7 h 76"/>
                <a:gd name="T22" fmla="*/ 31 w 42"/>
                <a:gd name="T23" fmla="*/ 44 h 76"/>
                <a:gd name="T24" fmla="*/ 31 w 42"/>
                <a:gd name="T25" fmla="*/ 72 h 76"/>
                <a:gd name="T26" fmla="*/ 30 w 42"/>
                <a:gd name="T27" fmla="*/ 75 h 76"/>
                <a:gd name="T28" fmla="*/ 27 w 42"/>
                <a:gd name="T29" fmla="*/ 76 h 76"/>
                <a:gd name="T30" fmla="*/ 11 w 42"/>
                <a:gd name="T31" fmla="*/ 76 h 76"/>
                <a:gd name="T32" fmla="*/ 13 w 42"/>
                <a:gd name="T33" fmla="*/ 19 h 76"/>
                <a:gd name="T34" fmla="*/ 15 w 42"/>
                <a:gd name="T35" fmla="*/ 28 h 76"/>
                <a:gd name="T36" fmla="*/ 15 w 42"/>
                <a:gd name="T37" fmla="*/ 68 h 76"/>
                <a:gd name="T38" fmla="*/ 23 w 42"/>
                <a:gd name="T39" fmla="*/ 68 h 76"/>
                <a:gd name="T40" fmla="*/ 23 w 42"/>
                <a:gd name="T41" fmla="*/ 44 h 76"/>
                <a:gd name="T42" fmla="*/ 29 w 42"/>
                <a:gd name="T43" fmla="*/ 13 h 76"/>
                <a:gd name="T44" fmla="*/ 13 w 42"/>
                <a:gd name="T45" fmla="*/ 1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76">
                  <a:moveTo>
                    <a:pt x="11" y="76"/>
                  </a:moveTo>
                  <a:cubicBezTo>
                    <a:pt x="9" y="76"/>
                    <a:pt x="7" y="74"/>
                    <a:pt x="7" y="72"/>
                  </a:cubicBezTo>
                  <a:cubicBezTo>
                    <a:pt x="7" y="70"/>
                    <a:pt x="7" y="32"/>
                    <a:pt x="7" y="28"/>
                  </a:cubicBezTo>
                  <a:cubicBezTo>
                    <a:pt x="7" y="24"/>
                    <a:pt x="5" y="22"/>
                    <a:pt x="4" y="21"/>
                  </a:cubicBezTo>
                  <a:cubicBezTo>
                    <a:pt x="1" y="21"/>
                    <a:pt x="0" y="19"/>
                    <a:pt x="0" y="17"/>
                  </a:cubicBezTo>
                  <a:cubicBezTo>
                    <a:pt x="0" y="15"/>
                    <a:pt x="2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7" y="13"/>
                    <a:pt x="23" y="7"/>
                    <a:pt x="36" y="1"/>
                  </a:cubicBezTo>
                  <a:cubicBezTo>
                    <a:pt x="38" y="0"/>
                    <a:pt x="40" y="1"/>
                    <a:pt x="41" y="2"/>
                  </a:cubicBezTo>
                  <a:cubicBezTo>
                    <a:pt x="42" y="4"/>
                    <a:pt x="42" y="6"/>
                    <a:pt x="41" y="7"/>
                  </a:cubicBezTo>
                  <a:cubicBezTo>
                    <a:pt x="41" y="8"/>
                    <a:pt x="31" y="20"/>
                    <a:pt x="31" y="44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3"/>
                    <a:pt x="30" y="74"/>
                    <a:pt x="30" y="75"/>
                  </a:cubicBezTo>
                  <a:cubicBezTo>
                    <a:pt x="29" y="75"/>
                    <a:pt x="28" y="76"/>
                    <a:pt x="27" y="76"/>
                  </a:cubicBezTo>
                  <a:cubicBezTo>
                    <a:pt x="11" y="76"/>
                    <a:pt x="11" y="76"/>
                    <a:pt x="11" y="76"/>
                  </a:cubicBezTo>
                  <a:close/>
                  <a:moveTo>
                    <a:pt x="13" y="19"/>
                  </a:moveTo>
                  <a:cubicBezTo>
                    <a:pt x="14" y="21"/>
                    <a:pt x="15" y="24"/>
                    <a:pt x="15" y="28"/>
                  </a:cubicBezTo>
                  <a:cubicBezTo>
                    <a:pt x="15" y="31"/>
                    <a:pt x="15" y="58"/>
                    <a:pt x="15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30"/>
                    <a:pt x="26" y="20"/>
                    <a:pt x="29" y="13"/>
                  </a:cubicBezTo>
                  <a:cubicBezTo>
                    <a:pt x="23" y="15"/>
                    <a:pt x="17" y="17"/>
                    <a:pt x="13" y="19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4" name="组合 223"/>
          <p:cNvGrpSpPr/>
          <p:nvPr/>
        </p:nvGrpSpPr>
        <p:grpSpPr>
          <a:xfrm>
            <a:off x="11048155" y="4957718"/>
            <a:ext cx="874713" cy="544513"/>
            <a:chOff x="11048155" y="4957718"/>
            <a:chExt cx="874713" cy="544513"/>
          </a:xfrm>
        </p:grpSpPr>
        <p:sp>
          <p:nvSpPr>
            <p:cNvPr id="171" name="Freeform 29"/>
            <p:cNvSpPr>
              <a:spLocks noEditPoints="1"/>
            </p:cNvSpPr>
            <p:nvPr/>
          </p:nvSpPr>
          <p:spPr bwMode="auto">
            <a:xfrm>
              <a:off x="11048155" y="5160918"/>
              <a:ext cx="427038" cy="341313"/>
            </a:xfrm>
            <a:custGeom>
              <a:avLst/>
              <a:gdLst>
                <a:gd name="T0" fmla="*/ 62 w 114"/>
                <a:gd name="T1" fmla="*/ 91 h 91"/>
                <a:gd name="T2" fmla="*/ 40 w 114"/>
                <a:gd name="T3" fmla="*/ 88 h 91"/>
                <a:gd name="T4" fmla="*/ 10 w 114"/>
                <a:gd name="T5" fmla="*/ 14 h 91"/>
                <a:gd name="T6" fmla="*/ 10 w 114"/>
                <a:gd name="T7" fmla="*/ 13 h 91"/>
                <a:gd name="T8" fmla="*/ 11 w 114"/>
                <a:gd name="T9" fmla="*/ 12 h 91"/>
                <a:gd name="T10" fmla="*/ 45 w 114"/>
                <a:gd name="T11" fmla="*/ 0 h 91"/>
                <a:gd name="T12" fmla="*/ 113 w 114"/>
                <a:gd name="T13" fmla="*/ 57 h 91"/>
                <a:gd name="T14" fmla="*/ 114 w 114"/>
                <a:gd name="T15" fmla="*/ 58 h 91"/>
                <a:gd name="T16" fmla="*/ 113 w 114"/>
                <a:gd name="T17" fmla="*/ 60 h 91"/>
                <a:gd name="T18" fmla="*/ 62 w 114"/>
                <a:gd name="T19" fmla="*/ 91 h 91"/>
                <a:gd name="T20" fmla="*/ 17 w 114"/>
                <a:gd name="T21" fmla="*/ 17 h 91"/>
                <a:gd name="T22" fmla="*/ 42 w 114"/>
                <a:gd name="T23" fmla="*/ 80 h 91"/>
                <a:gd name="T24" fmla="*/ 62 w 114"/>
                <a:gd name="T25" fmla="*/ 83 h 91"/>
                <a:gd name="T26" fmla="*/ 105 w 114"/>
                <a:gd name="T27" fmla="*/ 58 h 91"/>
                <a:gd name="T28" fmla="*/ 45 w 114"/>
                <a:gd name="T29" fmla="*/ 8 h 91"/>
                <a:gd name="T30" fmla="*/ 17 w 114"/>
                <a:gd name="T31" fmla="*/ 1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91">
                  <a:moveTo>
                    <a:pt x="62" y="91"/>
                  </a:moveTo>
                  <a:cubicBezTo>
                    <a:pt x="56" y="91"/>
                    <a:pt x="48" y="90"/>
                    <a:pt x="40" y="88"/>
                  </a:cubicBezTo>
                  <a:cubicBezTo>
                    <a:pt x="0" y="79"/>
                    <a:pt x="7" y="32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21" y="0"/>
                    <a:pt x="45" y="0"/>
                  </a:cubicBezTo>
                  <a:cubicBezTo>
                    <a:pt x="89" y="0"/>
                    <a:pt x="112" y="54"/>
                    <a:pt x="113" y="57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3" y="60"/>
                    <a:pt x="113" y="60"/>
                    <a:pt x="113" y="60"/>
                  </a:cubicBezTo>
                  <a:cubicBezTo>
                    <a:pt x="103" y="80"/>
                    <a:pt x="86" y="91"/>
                    <a:pt x="62" y="91"/>
                  </a:cubicBezTo>
                  <a:moveTo>
                    <a:pt x="17" y="17"/>
                  </a:moveTo>
                  <a:cubicBezTo>
                    <a:pt x="12" y="56"/>
                    <a:pt x="19" y="75"/>
                    <a:pt x="42" y="80"/>
                  </a:cubicBezTo>
                  <a:cubicBezTo>
                    <a:pt x="49" y="82"/>
                    <a:pt x="56" y="83"/>
                    <a:pt x="62" y="83"/>
                  </a:cubicBezTo>
                  <a:cubicBezTo>
                    <a:pt x="82" y="83"/>
                    <a:pt x="96" y="75"/>
                    <a:pt x="105" y="58"/>
                  </a:cubicBezTo>
                  <a:cubicBezTo>
                    <a:pt x="101" y="49"/>
                    <a:pt x="79" y="8"/>
                    <a:pt x="45" y="8"/>
                  </a:cubicBezTo>
                  <a:cubicBezTo>
                    <a:pt x="28" y="8"/>
                    <a:pt x="20" y="14"/>
                    <a:pt x="17" y="17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30"/>
            <p:cNvSpPr>
              <a:spLocks/>
            </p:cNvSpPr>
            <p:nvPr/>
          </p:nvSpPr>
          <p:spPr bwMode="auto">
            <a:xfrm>
              <a:off x="11070380" y="4957718"/>
              <a:ext cx="44450" cy="274638"/>
            </a:xfrm>
            <a:custGeom>
              <a:avLst/>
              <a:gdLst>
                <a:gd name="T0" fmla="*/ 8 w 12"/>
                <a:gd name="T1" fmla="*/ 73 h 73"/>
                <a:gd name="T2" fmla="*/ 4 w 12"/>
                <a:gd name="T3" fmla="*/ 69 h 73"/>
                <a:gd name="T4" fmla="*/ 0 w 12"/>
                <a:gd name="T5" fmla="*/ 4 h 73"/>
                <a:gd name="T6" fmla="*/ 3 w 12"/>
                <a:gd name="T7" fmla="*/ 0 h 73"/>
                <a:gd name="T8" fmla="*/ 8 w 12"/>
                <a:gd name="T9" fmla="*/ 3 h 73"/>
                <a:gd name="T10" fmla="*/ 12 w 12"/>
                <a:gd name="T11" fmla="*/ 68 h 73"/>
                <a:gd name="T12" fmla="*/ 8 w 12"/>
                <a:gd name="T13" fmla="*/ 72 h 73"/>
                <a:gd name="T14" fmla="*/ 8 w 12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3">
                  <a:moveTo>
                    <a:pt x="8" y="73"/>
                  </a:moveTo>
                  <a:cubicBezTo>
                    <a:pt x="5" y="73"/>
                    <a:pt x="4" y="71"/>
                    <a:pt x="4" y="6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70"/>
                    <a:pt x="10" y="72"/>
                    <a:pt x="8" y="72"/>
                  </a:cubicBezTo>
                  <a:cubicBezTo>
                    <a:pt x="8" y="73"/>
                    <a:pt x="8" y="73"/>
                    <a:pt x="8" y="73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31"/>
            <p:cNvSpPr>
              <a:spLocks noEditPoints="1"/>
            </p:cNvSpPr>
            <p:nvPr/>
          </p:nvSpPr>
          <p:spPr bwMode="auto">
            <a:xfrm>
              <a:off x="11494243" y="5160918"/>
              <a:ext cx="428625" cy="341313"/>
            </a:xfrm>
            <a:custGeom>
              <a:avLst/>
              <a:gdLst>
                <a:gd name="T0" fmla="*/ 51 w 114"/>
                <a:gd name="T1" fmla="*/ 91 h 91"/>
                <a:gd name="T2" fmla="*/ 51 w 114"/>
                <a:gd name="T3" fmla="*/ 91 h 91"/>
                <a:gd name="T4" fmla="*/ 1 w 114"/>
                <a:gd name="T5" fmla="*/ 60 h 91"/>
                <a:gd name="T6" fmla="*/ 0 w 114"/>
                <a:gd name="T7" fmla="*/ 58 h 91"/>
                <a:gd name="T8" fmla="*/ 1 w 114"/>
                <a:gd name="T9" fmla="*/ 57 h 91"/>
                <a:gd name="T10" fmla="*/ 69 w 114"/>
                <a:gd name="T11" fmla="*/ 0 h 91"/>
                <a:gd name="T12" fmla="*/ 103 w 114"/>
                <a:gd name="T13" fmla="*/ 12 h 91"/>
                <a:gd name="T14" fmla="*/ 104 w 114"/>
                <a:gd name="T15" fmla="*/ 13 h 91"/>
                <a:gd name="T16" fmla="*/ 104 w 114"/>
                <a:gd name="T17" fmla="*/ 14 h 91"/>
                <a:gd name="T18" fmla="*/ 74 w 114"/>
                <a:gd name="T19" fmla="*/ 88 h 91"/>
                <a:gd name="T20" fmla="*/ 51 w 114"/>
                <a:gd name="T21" fmla="*/ 91 h 91"/>
                <a:gd name="T22" fmla="*/ 9 w 114"/>
                <a:gd name="T23" fmla="*/ 58 h 91"/>
                <a:gd name="T24" fmla="*/ 51 w 114"/>
                <a:gd name="T25" fmla="*/ 83 h 91"/>
                <a:gd name="T26" fmla="*/ 72 w 114"/>
                <a:gd name="T27" fmla="*/ 80 h 91"/>
                <a:gd name="T28" fmla="*/ 96 w 114"/>
                <a:gd name="T29" fmla="*/ 17 h 91"/>
                <a:gd name="T30" fmla="*/ 69 w 114"/>
                <a:gd name="T31" fmla="*/ 8 h 91"/>
                <a:gd name="T32" fmla="*/ 9 w 114"/>
                <a:gd name="T33" fmla="*/ 5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91">
                  <a:moveTo>
                    <a:pt x="51" y="91"/>
                  </a:moveTo>
                  <a:cubicBezTo>
                    <a:pt x="51" y="91"/>
                    <a:pt x="51" y="91"/>
                    <a:pt x="51" y="91"/>
                  </a:cubicBezTo>
                  <a:cubicBezTo>
                    <a:pt x="28" y="91"/>
                    <a:pt x="11" y="80"/>
                    <a:pt x="1" y="6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2" y="54"/>
                    <a:pt x="25" y="0"/>
                    <a:pt x="69" y="0"/>
                  </a:cubicBezTo>
                  <a:cubicBezTo>
                    <a:pt x="92" y="0"/>
                    <a:pt x="103" y="11"/>
                    <a:pt x="103" y="12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7" y="32"/>
                    <a:pt x="114" y="79"/>
                    <a:pt x="74" y="88"/>
                  </a:cubicBezTo>
                  <a:cubicBezTo>
                    <a:pt x="66" y="90"/>
                    <a:pt x="58" y="91"/>
                    <a:pt x="51" y="91"/>
                  </a:cubicBezTo>
                  <a:moveTo>
                    <a:pt x="9" y="58"/>
                  </a:moveTo>
                  <a:cubicBezTo>
                    <a:pt x="17" y="75"/>
                    <a:pt x="31" y="83"/>
                    <a:pt x="51" y="83"/>
                  </a:cubicBezTo>
                  <a:cubicBezTo>
                    <a:pt x="58" y="83"/>
                    <a:pt x="65" y="82"/>
                    <a:pt x="72" y="80"/>
                  </a:cubicBezTo>
                  <a:cubicBezTo>
                    <a:pt x="95" y="75"/>
                    <a:pt x="102" y="56"/>
                    <a:pt x="96" y="17"/>
                  </a:cubicBezTo>
                  <a:cubicBezTo>
                    <a:pt x="94" y="14"/>
                    <a:pt x="85" y="8"/>
                    <a:pt x="69" y="8"/>
                  </a:cubicBezTo>
                  <a:cubicBezTo>
                    <a:pt x="34" y="8"/>
                    <a:pt x="13" y="49"/>
                    <a:pt x="9" y="58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32"/>
            <p:cNvSpPr>
              <a:spLocks/>
            </p:cNvSpPr>
            <p:nvPr/>
          </p:nvSpPr>
          <p:spPr bwMode="auto">
            <a:xfrm>
              <a:off x="11856193" y="4957718"/>
              <a:ext cx="44450" cy="274638"/>
            </a:xfrm>
            <a:custGeom>
              <a:avLst/>
              <a:gdLst>
                <a:gd name="T0" fmla="*/ 4 w 12"/>
                <a:gd name="T1" fmla="*/ 73 h 73"/>
                <a:gd name="T2" fmla="*/ 4 w 12"/>
                <a:gd name="T3" fmla="*/ 72 h 73"/>
                <a:gd name="T4" fmla="*/ 0 w 12"/>
                <a:gd name="T5" fmla="*/ 68 h 73"/>
                <a:gd name="T6" fmla="*/ 4 w 12"/>
                <a:gd name="T7" fmla="*/ 3 h 73"/>
                <a:gd name="T8" fmla="*/ 8 w 12"/>
                <a:gd name="T9" fmla="*/ 0 h 73"/>
                <a:gd name="T10" fmla="*/ 12 w 12"/>
                <a:gd name="T11" fmla="*/ 4 h 73"/>
                <a:gd name="T12" fmla="*/ 8 w 12"/>
                <a:gd name="T13" fmla="*/ 69 h 73"/>
                <a:gd name="T14" fmla="*/ 4 w 12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3">
                  <a:moveTo>
                    <a:pt x="4" y="73"/>
                  </a:moveTo>
                  <a:cubicBezTo>
                    <a:pt x="4" y="73"/>
                    <a:pt x="4" y="73"/>
                    <a:pt x="4" y="72"/>
                  </a:cubicBezTo>
                  <a:cubicBezTo>
                    <a:pt x="2" y="72"/>
                    <a:pt x="0" y="70"/>
                    <a:pt x="0" y="68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2"/>
                    <a:pt x="12" y="4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1"/>
                    <a:pt x="6" y="73"/>
                    <a:pt x="4" y="73"/>
                  </a:cubicBezTo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Rectangle 33"/>
            <p:cNvSpPr>
              <a:spLocks noChangeArrowheads="1"/>
            </p:cNvSpPr>
            <p:nvPr/>
          </p:nvSpPr>
          <p:spPr bwMode="auto">
            <a:xfrm>
              <a:off x="11457730" y="5378405"/>
              <a:ext cx="52388" cy="14288"/>
            </a:xfrm>
            <a:prstGeom prst="rect">
              <a:avLst/>
            </a:pr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34"/>
            <p:cNvSpPr>
              <a:spLocks/>
            </p:cNvSpPr>
            <p:nvPr/>
          </p:nvSpPr>
          <p:spPr bwMode="auto">
            <a:xfrm>
              <a:off x="11389468" y="5419680"/>
              <a:ext cx="187325" cy="44450"/>
            </a:xfrm>
            <a:custGeom>
              <a:avLst/>
              <a:gdLst>
                <a:gd name="T0" fmla="*/ 49 w 50"/>
                <a:gd name="T1" fmla="*/ 12 h 12"/>
                <a:gd name="T2" fmla="*/ 2 w 50"/>
                <a:gd name="T3" fmla="*/ 12 h 12"/>
                <a:gd name="T4" fmla="*/ 0 w 50"/>
                <a:gd name="T5" fmla="*/ 8 h 12"/>
                <a:gd name="T6" fmla="*/ 50 w 50"/>
                <a:gd name="T7" fmla="*/ 8 h 12"/>
                <a:gd name="T8" fmla="*/ 49 w 50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2">
                  <a:moveTo>
                    <a:pt x="49" y="12"/>
                  </a:moveTo>
                  <a:cubicBezTo>
                    <a:pt x="24" y="4"/>
                    <a:pt x="2" y="12"/>
                    <a:pt x="2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23" y="0"/>
                    <a:pt x="50" y="8"/>
                  </a:cubicBezTo>
                  <a:lnTo>
                    <a:pt x="49" y="12"/>
                  </a:lnTo>
                  <a:close/>
                </a:path>
              </a:pathLst>
            </a:custGeom>
            <a:solidFill>
              <a:srgbClr val="22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77" name="Freeform 35"/>
          <p:cNvSpPr>
            <a:spLocks noEditPoints="1"/>
          </p:cNvSpPr>
          <p:nvPr/>
        </p:nvSpPr>
        <p:spPr bwMode="auto">
          <a:xfrm>
            <a:off x="7685567" y="5841957"/>
            <a:ext cx="682625" cy="915988"/>
          </a:xfrm>
          <a:custGeom>
            <a:avLst/>
            <a:gdLst>
              <a:gd name="T0" fmla="*/ 166 w 182"/>
              <a:gd name="T1" fmla="*/ 244 h 244"/>
              <a:gd name="T2" fmla="*/ 15 w 182"/>
              <a:gd name="T3" fmla="*/ 244 h 244"/>
              <a:gd name="T4" fmla="*/ 1 w 182"/>
              <a:gd name="T5" fmla="*/ 229 h 244"/>
              <a:gd name="T6" fmla="*/ 1 w 182"/>
              <a:gd name="T7" fmla="*/ 94 h 244"/>
              <a:gd name="T8" fmla="*/ 26 w 182"/>
              <a:gd name="T9" fmla="*/ 24 h 244"/>
              <a:gd name="T10" fmla="*/ 91 w 182"/>
              <a:gd name="T11" fmla="*/ 0 h 244"/>
              <a:gd name="T12" fmla="*/ 156 w 182"/>
              <a:gd name="T13" fmla="*/ 24 h 244"/>
              <a:gd name="T14" fmla="*/ 181 w 182"/>
              <a:gd name="T15" fmla="*/ 94 h 244"/>
              <a:gd name="T16" fmla="*/ 181 w 182"/>
              <a:gd name="T17" fmla="*/ 229 h 244"/>
              <a:gd name="T18" fmla="*/ 166 w 182"/>
              <a:gd name="T19" fmla="*/ 244 h 244"/>
              <a:gd name="T20" fmla="*/ 91 w 182"/>
              <a:gd name="T21" fmla="*/ 8 h 244"/>
              <a:gd name="T22" fmla="*/ 32 w 182"/>
              <a:gd name="T23" fmla="*/ 30 h 244"/>
              <a:gd name="T24" fmla="*/ 9 w 182"/>
              <a:gd name="T25" fmla="*/ 94 h 244"/>
              <a:gd name="T26" fmla="*/ 9 w 182"/>
              <a:gd name="T27" fmla="*/ 229 h 244"/>
              <a:gd name="T28" fmla="*/ 15 w 182"/>
              <a:gd name="T29" fmla="*/ 236 h 244"/>
              <a:gd name="T30" fmla="*/ 166 w 182"/>
              <a:gd name="T31" fmla="*/ 236 h 244"/>
              <a:gd name="T32" fmla="*/ 173 w 182"/>
              <a:gd name="T33" fmla="*/ 229 h 244"/>
              <a:gd name="T34" fmla="*/ 173 w 182"/>
              <a:gd name="T35" fmla="*/ 94 h 244"/>
              <a:gd name="T36" fmla="*/ 150 w 182"/>
              <a:gd name="T37" fmla="*/ 30 h 244"/>
              <a:gd name="T38" fmla="*/ 91 w 182"/>
              <a:gd name="T39" fmla="*/ 8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2" h="244">
                <a:moveTo>
                  <a:pt x="166" y="244"/>
                </a:moveTo>
                <a:cubicBezTo>
                  <a:pt x="15" y="244"/>
                  <a:pt x="15" y="244"/>
                  <a:pt x="15" y="244"/>
                </a:cubicBezTo>
                <a:cubicBezTo>
                  <a:pt x="7" y="244"/>
                  <a:pt x="1" y="237"/>
                  <a:pt x="1" y="229"/>
                </a:cubicBezTo>
                <a:cubicBezTo>
                  <a:pt x="1" y="94"/>
                  <a:pt x="1" y="94"/>
                  <a:pt x="1" y="94"/>
                </a:cubicBezTo>
                <a:cubicBezTo>
                  <a:pt x="1" y="92"/>
                  <a:pt x="0" y="52"/>
                  <a:pt x="26" y="24"/>
                </a:cubicBezTo>
                <a:cubicBezTo>
                  <a:pt x="42" y="8"/>
                  <a:pt x="63" y="0"/>
                  <a:pt x="91" y="0"/>
                </a:cubicBezTo>
                <a:cubicBezTo>
                  <a:pt x="118" y="0"/>
                  <a:pt x="140" y="8"/>
                  <a:pt x="156" y="24"/>
                </a:cubicBezTo>
                <a:cubicBezTo>
                  <a:pt x="182" y="52"/>
                  <a:pt x="181" y="92"/>
                  <a:pt x="181" y="94"/>
                </a:cubicBezTo>
                <a:cubicBezTo>
                  <a:pt x="181" y="229"/>
                  <a:pt x="181" y="229"/>
                  <a:pt x="181" y="229"/>
                </a:cubicBezTo>
                <a:cubicBezTo>
                  <a:pt x="181" y="237"/>
                  <a:pt x="174" y="244"/>
                  <a:pt x="166" y="244"/>
                </a:cubicBezTo>
                <a:moveTo>
                  <a:pt x="91" y="8"/>
                </a:moveTo>
                <a:cubicBezTo>
                  <a:pt x="66" y="8"/>
                  <a:pt x="46" y="15"/>
                  <a:pt x="32" y="30"/>
                </a:cubicBezTo>
                <a:cubicBezTo>
                  <a:pt x="8" y="55"/>
                  <a:pt x="9" y="93"/>
                  <a:pt x="9" y="94"/>
                </a:cubicBezTo>
                <a:cubicBezTo>
                  <a:pt x="9" y="229"/>
                  <a:pt x="9" y="229"/>
                  <a:pt x="9" y="229"/>
                </a:cubicBezTo>
                <a:cubicBezTo>
                  <a:pt x="9" y="233"/>
                  <a:pt x="12" y="236"/>
                  <a:pt x="15" y="236"/>
                </a:cubicBezTo>
                <a:cubicBezTo>
                  <a:pt x="166" y="236"/>
                  <a:pt x="166" y="236"/>
                  <a:pt x="166" y="236"/>
                </a:cubicBezTo>
                <a:cubicBezTo>
                  <a:pt x="170" y="236"/>
                  <a:pt x="173" y="233"/>
                  <a:pt x="173" y="229"/>
                </a:cubicBezTo>
                <a:cubicBezTo>
                  <a:pt x="173" y="94"/>
                  <a:pt x="173" y="94"/>
                  <a:pt x="173" y="94"/>
                </a:cubicBezTo>
                <a:cubicBezTo>
                  <a:pt x="173" y="93"/>
                  <a:pt x="174" y="55"/>
                  <a:pt x="150" y="30"/>
                </a:cubicBezTo>
                <a:cubicBezTo>
                  <a:pt x="136" y="15"/>
                  <a:pt x="116" y="8"/>
                  <a:pt x="91" y="8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36"/>
          <p:cNvSpPr>
            <a:spLocks/>
          </p:cNvSpPr>
          <p:nvPr/>
        </p:nvSpPr>
        <p:spPr bwMode="auto">
          <a:xfrm>
            <a:off x="7699855" y="6664282"/>
            <a:ext cx="649288" cy="38100"/>
          </a:xfrm>
          <a:custGeom>
            <a:avLst/>
            <a:gdLst>
              <a:gd name="T0" fmla="*/ 90 w 173"/>
              <a:gd name="T1" fmla="*/ 8 h 10"/>
              <a:gd name="T2" fmla="*/ 0 w 173"/>
              <a:gd name="T3" fmla="*/ 4 h 10"/>
              <a:gd name="T4" fmla="*/ 1 w 173"/>
              <a:gd name="T5" fmla="*/ 0 h 10"/>
              <a:gd name="T6" fmla="*/ 173 w 173"/>
              <a:gd name="T7" fmla="*/ 0 h 10"/>
              <a:gd name="T8" fmla="*/ 173 w 173"/>
              <a:gd name="T9" fmla="*/ 4 h 10"/>
              <a:gd name="T10" fmla="*/ 90 w 173"/>
              <a:gd name="T11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3" h="10">
                <a:moveTo>
                  <a:pt x="90" y="8"/>
                </a:moveTo>
                <a:cubicBezTo>
                  <a:pt x="39" y="8"/>
                  <a:pt x="1" y="4"/>
                  <a:pt x="0" y="4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87" y="10"/>
                  <a:pt x="173" y="0"/>
                </a:cubicBezTo>
                <a:cubicBezTo>
                  <a:pt x="173" y="4"/>
                  <a:pt x="173" y="4"/>
                  <a:pt x="173" y="4"/>
                </a:cubicBezTo>
                <a:cubicBezTo>
                  <a:pt x="144" y="7"/>
                  <a:pt x="115" y="8"/>
                  <a:pt x="90" y="8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37"/>
          <p:cNvSpPr>
            <a:spLocks/>
          </p:cNvSpPr>
          <p:nvPr/>
        </p:nvSpPr>
        <p:spPr bwMode="auto">
          <a:xfrm>
            <a:off x="7699855" y="6257882"/>
            <a:ext cx="649288" cy="68263"/>
          </a:xfrm>
          <a:custGeom>
            <a:avLst/>
            <a:gdLst>
              <a:gd name="T0" fmla="*/ 1 w 173"/>
              <a:gd name="T1" fmla="*/ 18 h 18"/>
              <a:gd name="T2" fmla="*/ 0 w 173"/>
              <a:gd name="T3" fmla="*/ 10 h 18"/>
              <a:gd name="T4" fmla="*/ 173 w 173"/>
              <a:gd name="T5" fmla="*/ 10 h 18"/>
              <a:gd name="T6" fmla="*/ 172 w 173"/>
              <a:gd name="T7" fmla="*/ 18 h 18"/>
              <a:gd name="T8" fmla="*/ 1 w 173"/>
              <a:gd name="T9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3" h="18">
                <a:moveTo>
                  <a:pt x="1" y="18"/>
                </a:moveTo>
                <a:cubicBezTo>
                  <a:pt x="0" y="10"/>
                  <a:pt x="0" y="10"/>
                  <a:pt x="0" y="10"/>
                </a:cubicBezTo>
                <a:cubicBezTo>
                  <a:pt x="87" y="0"/>
                  <a:pt x="173" y="10"/>
                  <a:pt x="173" y="10"/>
                </a:cubicBezTo>
                <a:cubicBezTo>
                  <a:pt x="172" y="18"/>
                  <a:pt x="172" y="18"/>
                  <a:pt x="172" y="18"/>
                </a:cubicBezTo>
                <a:cubicBezTo>
                  <a:pt x="172" y="18"/>
                  <a:pt x="87" y="8"/>
                  <a:pt x="1" y="18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38"/>
          <p:cNvSpPr>
            <a:spLocks noEditPoints="1"/>
          </p:cNvSpPr>
          <p:nvPr/>
        </p:nvSpPr>
        <p:spPr bwMode="auto">
          <a:xfrm>
            <a:off x="7768117" y="6367419"/>
            <a:ext cx="517525" cy="255588"/>
          </a:xfrm>
          <a:custGeom>
            <a:avLst/>
            <a:gdLst>
              <a:gd name="T0" fmla="*/ 125 w 138"/>
              <a:gd name="T1" fmla="*/ 68 h 68"/>
              <a:gd name="T2" fmla="*/ 13 w 138"/>
              <a:gd name="T3" fmla="*/ 68 h 68"/>
              <a:gd name="T4" fmla="*/ 0 w 138"/>
              <a:gd name="T5" fmla="*/ 55 h 68"/>
              <a:gd name="T6" fmla="*/ 0 w 138"/>
              <a:gd name="T7" fmla="*/ 13 h 68"/>
              <a:gd name="T8" fmla="*/ 13 w 138"/>
              <a:gd name="T9" fmla="*/ 0 h 68"/>
              <a:gd name="T10" fmla="*/ 125 w 138"/>
              <a:gd name="T11" fmla="*/ 0 h 68"/>
              <a:gd name="T12" fmla="*/ 138 w 138"/>
              <a:gd name="T13" fmla="*/ 13 h 68"/>
              <a:gd name="T14" fmla="*/ 138 w 138"/>
              <a:gd name="T15" fmla="*/ 55 h 68"/>
              <a:gd name="T16" fmla="*/ 125 w 138"/>
              <a:gd name="T17" fmla="*/ 68 h 68"/>
              <a:gd name="T18" fmla="*/ 13 w 138"/>
              <a:gd name="T19" fmla="*/ 4 h 68"/>
              <a:gd name="T20" fmla="*/ 4 w 138"/>
              <a:gd name="T21" fmla="*/ 13 h 68"/>
              <a:gd name="T22" fmla="*/ 4 w 138"/>
              <a:gd name="T23" fmla="*/ 55 h 68"/>
              <a:gd name="T24" fmla="*/ 13 w 138"/>
              <a:gd name="T25" fmla="*/ 64 h 68"/>
              <a:gd name="T26" fmla="*/ 125 w 138"/>
              <a:gd name="T27" fmla="*/ 64 h 68"/>
              <a:gd name="T28" fmla="*/ 134 w 138"/>
              <a:gd name="T29" fmla="*/ 55 h 68"/>
              <a:gd name="T30" fmla="*/ 134 w 138"/>
              <a:gd name="T31" fmla="*/ 13 h 68"/>
              <a:gd name="T32" fmla="*/ 125 w 138"/>
              <a:gd name="T33" fmla="*/ 4 h 68"/>
              <a:gd name="T34" fmla="*/ 13 w 138"/>
              <a:gd name="T35" fmla="*/ 4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8" h="68">
                <a:moveTo>
                  <a:pt x="125" y="68"/>
                </a:moveTo>
                <a:cubicBezTo>
                  <a:pt x="13" y="68"/>
                  <a:pt x="13" y="68"/>
                  <a:pt x="13" y="68"/>
                </a:cubicBezTo>
                <a:cubicBezTo>
                  <a:pt x="6" y="68"/>
                  <a:pt x="0" y="62"/>
                  <a:pt x="0" y="55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32" y="0"/>
                  <a:pt x="138" y="6"/>
                  <a:pt x="138" y="13"/>
                </a:cubicBezTo>
                <a:cubicBezTo>
                  <a:pt x="138" y="55"/>
                  <a:pt x="138" y="55"/>
                  <a:pt x="138" y="55"/>
                </a:cubicBezTo>
                <a:cubicBezTo>
                  <a:pt x="138" y="62"/>
                  <a:pt x="132" y="68"/>
                  <a:pt x="125" y="68"/>
                </a:cubicBezTo>
                <a:moveTo>
                  <a:pt x="13" y="4"/>
                </a:moveTo>
                <a:cubicBezTo>
                  <a:pt x="8" y="4"/>
                  <a:pt x="4" y="8"/>
                  <a:pt x="4" y="13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60"/>
                  <a:pt x="8" y="64"/>
                  <a:pt x="13" y="64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30" y="64"/>
                  <a:pt x="134" y="60"/>
                  <a:pt x="134" y="55"/>
                </a:cubicBezTo>
                <a:cubicBezTo>
                  <a:pt x="134" y="13"/>
                  <a:pt x="134" y="13"/>
                  <a:pt x="134" y="13"/>
                </a:cubicBezTo>
                <a:cubicBezTo>
                  <a:pt x="134" y="8"/>
                  <a:pt x="130" y="4"/>
                  <a:pt x="125" y="4"/>
                </a:cubicBezTo>
                <a:lnTo>
                  <a:pt x="13" y="4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Rectangle 39"/>
          <p:cNvSpPr>
            <a:spLocks noChangeArrowheads="1"/>
          </p:cNvSpPr>
          <p:nvPr/>
        </p:nvSpPr>
        <p:spPr bwMode="auto">
          <a:xfrm>
            <a:off x="7774467" y="6435682"/>
            <a:ext cx="503238" cy="14288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40"/>
          <p:cNvSpPr>
            <a:spLocks noEditPoints="1"/>
          </p:cNvSpPr>
          <p:nvPr/>
        </p:nvSpPr>
        <p:spPr bwMode="auto">
          <a:xfrm>
            <a:off x="8123717" y="6521407"/>
            <a:ext cx="112713" cy="68263"/>
          </a:xfrm>
          <a:custGeom>
            <a:avLst/>
            <a:gdLst>
              <a:gd name="T0" fmla="*/ 71 w 71"/>
              <a:gd name="T1" fmla="*/ 43 h 43"/>
              <a:gd name="T2" fmla="*/ 0 w 71"/>
              <a:gd name="T3" fmla="*/ 43 h 43"/>
              <a:gd name="T4" fmla="*/ 0 w 71"/>
              <a:gd name="T5" fmla="*/ 0 h 43"/>
              <a:gd name="T6" fmla="*/ 71 w 71"/>
              <a:gd name="T7" fmla="*/ 0 h 43"/>
              <a:gd name="T8" fmla="*/ 71 w 71"/>
              <a:gd name="T9" fmla="*/ 43 h 43"/>
              <a:gd name="T10" fmla="*/ 10 w 71"/>
              <a:gd name="T11" fmla="*/ 33 h 43"/>
              <a:gd name="T12" fmla="*/ 62 w 71"/>
              <a:gd name="T13" fmla="*/ 33 h 43"/>
              <a:gd name="T14" fmla="*/ 62 w 71"/>
              <a:gd name="T15" fmla="*/ 10 h 43"/>
              <a:gd name="T16" fmla="*/ 10 w 71"/>
              <a:gd name="T17" fmla="*/ 10 h 43"/>
              <a:gd name="T18" fmla="*/ 10 w 71"/>
              <a:gd name="T19" fmla="*/ 3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1" h="43">
                <a:moveTo>
                  <a:pt x="71" y="43"/>
                </a:moveTo>
                <a:lnTo>
                  <a:pt x="0" y="43"/>
                </a:lnTo>
                <a:lnTo>
                  <a:pt x="0" y="0"/>
                </a:lnTo>
                <a:lnTo>
                  <a:pt x="71" y="0"/>
                </a:lnTo>
                <a:lnTo>
                  <a:pt x="71" y="43"/>
                </a:lnTo>
                <a:close/>
                <a:moveTo>
                  <a:pt x="10" y="33"/>
                </a:moveTo>
                <a:lnTo>
                  <a:pt x="62" y="33"/>
                </a:lnTo>
                <a:lnTo>
                  <a:pt x="62" y="10"/>
                </a:lnTo>
                <a:lnTo>
                  <a:pt x="10" y="10"/>
                </a:lnTo>
                <a:lnTo>
                  <a:pt x="10" y="33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41"/>
          <p:cNvSpPr>
            <a:spLocks noEditPoints="1"/>
          </p:cNvSpPr>
          <p:nvPr/>
        </p:nvSpPr>
        <p:spPr bwMode="auto">
          <a:xfrm>
            <a:off x="7809392" y="6424569"/>
            <a:ext cx="44450" cy="77788"/>
          </a:xfrm>
          <a:custGeom>
            <a:avLst/>
            <a:gdLst>
              <a:gd name="T0" fmla="*/ 6 w 12"/>
              <a:gd name="T1" fmla="*/ 21 h 21"/>
              <a:gd name="T2" fmla="*/ 0 w 12"/>
              <a:gd name="T3" fmla="*/ 15 h 21"/>
              <a:gd name="T4" fmla="*/ 0 w 12"/>
              <a:gd name="T5" fmla="*/ 14 h 21"/>
              <a:gd name="T6" fmla="*/ 6 w 12"/>
              <a:gd name="T7" fmla="*/ 0 h 21"/>
              <a:gd name="T8" fmla="*/ 12 w 12"/>
              <a:gd name="T9" fmla="*/ 15 h 21"/>
              <a:gd name="T10" fmla="*/ 6 w 12"/>
              <a:gd name="T11" fmla="*/ 21 h 21"/>
              <a:gd name="T12" fmla="*/ 4 w 12"/>
              <a:gd name="T13" fmla="*/ 15 h 21"/>
              <a:gd name="T14" fmla="*/ 6 w 12"/>
              <a:gd name="T15" fmla="*/ 17 h 21"/>
              <a:gd name="T16" fmla="*/ 8 w 12"/>
              <a:gd name="T17" fmla="*/ 15 h 21"/>
              <a:gd name="T18" fmla="*/ 6 w 12"/>
              <a:gd name="T19" fmla="*/ 10 h 21"/>
              <a:gd name="T20" fmla="*/ 4 w 12"/>
              <a:gd name="T21" fmla="*/ 1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" h="21">
                <a:moveTo>
                  <a:pt x="6" y="21"/>
                </a:moveTo>
                <a:cubicBezTo>
                  <a:pt x="2" y="21"/>
                  <a:pt x="0" y="18"/>
                  <a:pt x="0" y="15"/>
                </a:cubicBezTo>
                <a:cubicBezTo>
                  <a:pt x="0" y="14"/>
                  <a:pt x="0" y="14"/>
                  <a:pt x="0" y="14"/>
                </a:cubicBezTo>
                <a:cubicBezTo>
                  <a:pt x="6" y="0"/>
                  <a:pt x="6" y="0"/>
                  <a:pt x="6" y="0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8"/>
                  <a:pt x="9" y="21"/>
                  <a:pt x="6" y="21"/>
                </a:cubicBezTo>
                <a:moveTo>
                  <a:pt x="4" y="15"/>
                </a:moveTo>
                <a:cubicBezTo>
                  <a:pt x="4" y="16"/>
                  <a:pt x="5" y="17"/>
                  <a:pt x="6" y="17"/>
                </a:cubicBezTo>
                <a:cubicBezTo>
                  <a:pt x="7" y="17"/>
                  <a:pt x="8" y="16"/>
                  <a:pt x="8" y="15"/>
                </a:cubicBezTo>
                <a:cubicBezTo>
                  <a:pt x="6" y="10"/>
                  <a:pt x="6" y="10"/>
                  <a:pt x="6" y="10"/>
                </a:cubicBezTo>
                <a:lnTo>
                  <a:pt x="4" y="15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42"/>
          <p:cNvSpPr>
            <a:spLocks/>
          </p:cNvSpPr>
          <p:nvPr/>
        </p:nvSpPr>
        <p:spPr bwMode="auto">
          <a:xfrm>
            <a:off x="7925280" y="5740357"/>
            <a:ext cx="198438" cy="115888"/>
          </a:xfrm>
          <a:custGeom>
            <a:avLst/>
            <a:gdLst>
              <a:gd name="T0" fmla="*/ 1 w 53"/>
              <a:gd name="T1" fmla="*/ 31 h 31"/>
              <a:gd name="T2" fmla="*/ 7 w 53"/>
              <a:gd name="T3" fmla="*/ 8 h 31"/>
              <a:gd name="T4" fmla="*/ 26 w 53"/>
              <a:gd name="T5" fmla="*/ 1 h 31"/>
              <a:gd name="T6" fmla="*/ 44 w 53"/>
              <a:gd name="T7" fmla="*/ 7 h 31"/>
              <a:gd name="T8" fmla="*/ 53 w 53"/>
              <a:gd name="T9" fmla="*/ 30 h 31"/>
              <a:gd name="T10" fmla="*/ 45 w 53"/>
              <a:gd name="T11" fmla="*/ 30 h 31"/>
              <a:gd name="T12" fmla="*/ 39 w 53"/>
              <a:gd name="T13" fmla="*/ 13 h 31"/>
              <a:gd name="T14" fmla="*/ 26 w 53"/>
              <a:gd name="T15" fmla="*/ 9 h 31"/>
              <a:gd name="T16" fmla="*/ 13 w 53"/>
              <a:gd name="T17" fmla="*/ 14 h 31"/>
              <a:gd name="T18" fmla="*/ 9 w 53"/>
              <a:gd name="T19" fmla="*/ 30 h 31"/>
              <a:gd name="T20" fmla="*/ 1 w 53"/>
              <a:gd name="T2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3" h="31">
                <a:moveTo>
                  <a:pt x="1" y="31"/>
                </a:moveTo>
                <a:cubicBezTo>
                  <a:pt x="1" y="31"/>
                  <a:pt x="0" y="17"/>
                  <a:pt x="7" y="8"/>
                </a:cubicBezTo>
                <a:cubicBezTo>
                  <a:pt x="12" y="4"/>
                  <a:pt x="18" y="1"/>
                  <a:pt x="26" y="1"/>
                </a:cubicBezTo>
                <a:cubicBezTo>
                  <a:pt x="33" y="0"/>
                  <a:pt x="39" y="3"/>
                  <a:pt x="44" y="7"/>
                </a:cubicBezTo>
                <a:cubicBezTo>
                  <a:pt x="53" y="16"/>
                  <a:pt x="53" y="30"/>
                  <a:pt x="53" y="30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30"/>
                  <a:pt x="45" y="19"/>
                  <a:pt x="39" y="13"/>
                </a:cubicBezTo>
                <a:cubicBezTo>
                  <a:pt x="35" y="10"/>
                  <a:pt x="31" y="8"/>
                  <a:pt x="26" y="9"/>
                </a:cubicBezTo>
                <a:cubicBezTo>
                  <a:pt x="20" y="9"/>
                  <a:pt x="16" y="10"/>
                  <a:pt x="13" y="14"/>
                </a:cubicBezTo>
                <a:cubicBezTo>
                  <a:pt x="8" y="20"/>
                  <a:pt x="9" y="30"/>
                  <a:pt x="9" y="30"/>
                </a:cubicBezTo>
                <a:lnTo>
                  <a:pt x="1" y="31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43"/>
          <p:cNvSpPr>
            <a:spLocks/>
          </p:cNvSpPr>
          <p:nvPr/>
        </p:nvSpPr>
        <p:spPr bwMode="auto">
          <a:xfrm>
            <a:off x="8956726" y="4829130"/>
            <a:ext cx="274638" cy="801688"/>
          </a:xfrm>
          <a:custGeom>
            <a:avLst/>
            <a:gdLst>
              <a:gd name="T0" fmla="*/ 69 w 73"/>
              <a:gd name="T1" fmla="*/ 213 h 213"/>
              <a:gd name="T2" fmla="*/ 11 w 73"/>
              <a:gd name="T3" fmla="*/ 213 h 213"/>
              <a:gd name="T4" fmla="*/ 1 w 73"/>
              <a:gd name="T5" fmla="*/ 200 h 213"/>
              <a:gd name="T6" fmla="*/ 0 w 73"/>
              <a:gd name="T7" fmla="*/ 80 h 213"/>
              <a:gd name="T8" fmla="*/ 3 w 73"/>
              <a:gd name="T9" fmla="*/ 77 h 213"/>
              <a:gd name="T10" fmla="*/ 22 w 73"/>
              <a:gd name="T11" fmla="*/ 4 h 213"/>
              <a:gd name="T12" fmla="*/ 23 w 73"/>
              <a:gd name="T13" fmla="*/ 1 h 213"/>
              <a:gd name="T14" fmla="*/ 26 w 73"/>
              <a:gd name="T15" fmla="*/ 0 h 213"/>
              <a:gd name="T16" fmla="*/ 44 w 73"/>
              <a:gd name="T17" fmla="*/ 0 h 213"/>
              <a:gd name="T18" fmla="*/ 47 w 73"/>
              <a:gd name="T19" fmla="*/ 1 h 213"/>
              <a:gd name="T20" fmla="*/ 48 w 73"/>
              <a:gd name="T21" fmla="*/ 4 h 213"/>
              <a:gd name="T22" fmla="*/ 61 w 73"/>
              <a:gd name="T23" fmla="*/ 48 h 213"/>
              <a:gd name="T24" fmla="*/ 73 w 73"/>
              <a:gd name="T25" fmla="*/ 53 h 213"/>
              <a:gd name="T26" fmla="*/ 73 w 73"/>
              <a:gd name="T27" fmla="*/ 61 h 213"/>
              <a:gd name="T28" fmla="*/ 55 w 73"/>
              <a:gd name="T29" fmla="*/ 53 h 213"/>
              <a:gd name="T30" fmla="*/ 40 w 73"/>
              <a:gd name="T31" fmla="*/ 8 h 213"/>
              <a:gd name="T32" fmla="*/ 30 w 73"/>
              <a:gd name="T33" fmla="*/ 8 h 213"/>
              <a:gd name="T34" fmla="*/ 8 w 73"/>
              <a:gd name="T35" fmla="*/ 82 h 213"/>
              <a:gd name="T36" fmla="*/ 9 w 73"/>
              <a:gd name="T37" fmla="*/ 200 h 213"/>
              <a:gd name="T38" fmla="*/ 10 w 73"/>
              <a:gd name="T39" fmla="*/ 205 h 213"/>
              <a:gd name="T40" fmla="*/ 11 w 73"/>
              <a:gd name="T41" fmla="*/ 205 h 213"/>
              <a:gd name="T42" fmla="*/ 69 w 73"/>
              <a:gd name="T43" fmla="*/ 205 h 213"/>
              <a:gd name="T44" fmla="*/ 69 w 73"/>
              <a:gd name="T45" fmla="*/ 2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3" h="213">
                <a:moveTo>
                  <a:pt x="69" y="213"/>
                </a:moveTo>
                <a:cubicBezTo>
                  <a:pt x="11" y="213"/>
                  <a:pt x="11" y="213"/>
                  <a:pt x="11" y="213"/>
                </a:cubicBezTo>
                <a:cubicBezTo>
                  <a:pt x="1" y="213"/>
                  <a:pt x="1" y="204"/>
                  <a:pt x="1" y="20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79"/>
                  <a:pt x="1" y="77"/>
                  <a:pt x="3" y="77"/>
                </a:cubicBezTo>
                <a:cubicBezTo>
                  <a:pt x="4" y="76"/>
                  <a:pt x="31" y="61"/>
                  <a:pt x="22" y="4"/>
                </a:cubicBezTo>
                <a:cubicBezTo>
                  <a:pt x="22" y="3"/>
                  <a:pt x="22" y="2"/>
                  <a:pt x="23" y="1"/>
                </a:cubicBezTo>
                <a:cubicBezTo>
                  <a:pt x="23" y="0"/>
                  <a:pt x="25" y="0"/>
                  <a:pt x="26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5" y="0"/>
                  <a:pt x="46" y="0"/>
                  <a:pt x="47" y="1"/>
                </a:cubicBezTo>
                <a:cubicBezTo>
                  <a:pt x="48" y="2"/>
                  <a:pt x="48" y="3"/>
                  <a:pt x="48" y="4"/>
                </a:cubicBezTo>
                <a:cubicBezTo>
                  <a:pt x="48" y="4"/>
                  <a:pt x="48" y="35"/>
                  <a:pt x="61" y="48"/>
                </a:cubicBezTo>
                <a:cubicBezTo>
                  <a:pt x="64" y="51"/>
                  <a:pt x="68" y="53"/>
                  <a:pt x="73" y="53"/>
                </a:cubicBezTo>
                <a:cubicBezTo>
                  <a:pt x="73" y="61"/>
                  <a:pt x="73" y="61"/>
                  <a:pt x="73" y="61"/>
                </a:cubicBezTo>
                <a:cubicBezTo>
                  <a:pt x="66" y="61"/>
                  <a:pt x="60" y="58"/>
                  <a:pt x="55" y="53"/>
                </a:cubicBezTo>
                <a:cubicBezTo>
                  <a:pt x="43" y="41"/>
                  <a:pt x="41" y="17"/>
                  <a:pt x="4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7" y="58"/>
                  <a:pt x="15" y="78"/>
                  <a:pt x="8" y="82"/>
                </a:cubicBezTo>
                <a:cubicBezTo>
                  <a:pt x="9" y="200"/>
                  <a:pt x="9" y="200"/>
                  <a:pt x="9" y="200"/>
                </a:cubicBezTo>
                <a:cubicBezTo>
                  <a:pt x="9" y="201"/>
                  <a:pt x="9" y="204"/>
                  <a:pt x="10" y="205"/>
                </a:cubicBezTo>
                <a:cubicBezTo>
                  <a:pt x="10" y="205"/>
                  <a:pt x="10" y="205"/>
                  <a:pt x="11" y="205"/>
                </a:cubicBezTo>
                <a:cubicBezTo>
                  <a:pt x="69" y="205"/>
                  <a:pt x="69" y="205"/>
                  <a:pt x="69" y="205"/>
                </a:cubicBezTo>
                <a:lnTo>
                  <a:pt x="69" y="213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44"/>
          <p:cNvSpPr>
            <a:spLocks/>
          </p:cNvSpPr>
          <p:nvPr/>
        </p:nvSpPr>
        <p:spPr bwMode="auto">
          <a:xfrm>
            <a:off x="9215489" y="4829130"/>
            <a:ext cx="290513" cy="801688"/>
          </a:xfrm>
          <a:custGeom>
            <a:avLst/>
            <a:gdLst>
              <a:gd name="T0" fmla="*/ 66 w 77"/>
              <a:gd name="T1" fmla="*/ 213 h 213"/>
              <a:gd name="T2" fmla="*/ 0 w 77"/>
              <a:gd name="T3" fmla="*/ 213 h 213"/>
              <a:gd name="T4" fmla="*/ 0 w 77"/>
              <a:gd name="T5" fmla="*/ 205 h 213"/>
              <a:gd name="T6" fmla="*/ 66 w 77"/>
              <a:gd name="T7" fmla="*/ 205 h 213"/>
              <a:gd name="T8" fmla="*/ 67 w 77"/>
              <a:gd name="T9" fmla="*/ 205 h 213"/>
              <a:gd name="T10" fmla="*/ 68 w 77"/>
              <a:gd name="T11" fmla="*/ 200 h 213"/>
              <a:gd name="T12" fmla="*/ 69 w 77"/>
              <a:gd name="T13" fmla="*/ 82 h 213"/>
              <a:gd name="T14" fmla="*/ 47 w 77"/>
              <a:gd name="T15" fmla="*/ 8 h 213"/>
              <a:gd name="T16" fmla="*/ 37 w 77"/>
              <a:gd name="T17" fmla="*/ 8 h 213"/>
              <a:gd name="T18" fmla="*/ 22 w 77"/>
              <a:gd name="T19" fmla="*/ 53 h 213"/>
              <a:gd name="T20" fmla="*/ 4 w 77"/>
              <a:gd name="T21" fmla="*/ 61 h 213"/>
              <a:gd name="T22" fmla="*/ 4 w 77"/>
              <a:gd name="T23" fmla="*/ 53 h 213"/>
              <a:gd name="T24" fmla="*/ 16 w 77"/>
              <a:gd name="T25" fmla="*/ 48 h 213"/>
              <a:gd name="T26" fmla="*/ 29 w 77"/>
              <a:gd name="T27" fmla="*/ 4 h 213"/>
              <a:gd name="T28" fmla="*/ 30 w 77"/>
              <a:gd name="T29" fmla="*/ 1 h 213"/>
              <a:gd name="T30" fmla="*/ 33 w 77"/>
              <a:gd name="T31" fmla="*/ 0 h 213"/>
              <a:gd name="T32" fmla="*/ 51 w 77"/>
              <a:gd name="T33" fmla="*/ 0 h 213"/>
              <a:gd name="T34" fmla="*/ 54 w 77"/>
              <a:gd name="T35" fmla="*/ 1 h 213"/>
              <a:gd name="T36" fmla="*/ 55 w 77"/>
              <a:gd name="T37" fmla="*/ 4 h 213"/>
              <a:gd name="T38" fmla="*/ 75 w 77"/>
              <a:gd name="T39" fmla="*/ 77 h 213"/>
              <a:gd name="T40" fmla="*/ 77 w 77"/>
              <a:gd name="T41" fmla="*/ 80 h 213"/>
              <a:gd name="T42" fmla="*/ 76 w 77"/>
              <a:gd name="T43" fmla="*/ 200 h 213"/>
              <a:gd name="T44" fmla="*/ 66 w 77"/>
              <a:gd name="T45" fmla="*/ 2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7" h="213">
                <a:moveTo>
                  <a:pt x="66" y="213"/>
                </a:moveTo>
                <a:cubicBezTo>
                  <a:pt x="0" y="213"/>
                  <a:pt x="0" y="213"/>
                  <a:pt x="0" y="213"/>
                </a:cubicBezTo>
                <a:cubicBezTo>
                  <a:pt x="0" y="205"/>
                  <a:pt x="0" y="205"/>
                  <a:pt x="0" y="205"/>
                </a:cubicBezTo>
                <a:cubicBezTo>
                  <a:pt x="66" y="205"/>
                  <a:pt x="66" y="205"/>
                  <a:pt x="66" y="205"/>
                </a:cubicBezTo>
                <a:cubicBezTo>
                  <a:pt x="67" y="205"/>
                  <a:pt x="67" y="205"/>
                  <a:pt x="67" y="205"/>
                </a:cubicBezTo>
                <a:cubicBezTo>
                  <a:pt x="68" y="204"/>
                  <a:pt x="68" y="201"/>
                  <a:pt x="68" y="200"/>
                </a:cubicBezTo>
                <a:cubicBezTo>
                  <a:pt x="69" y="82"/>
                  <a:pt x="69" y="82"/>
                  <a:pt x="69" y="82"/>
                </a:cubicBezTo>
                <a:cubicBezTo>
                  <a:pt x="62" y="78"/>
                  <a:pt x="40" y="58"/>
                  <a:pt x="47" y="8"/>
                </a:cubicBezTo>
                <a:cubicBezTo>
                  <a:pt x="37" y="8"/>
                  <a:pt x="37" y="8"/>
                  <a:pt x="37" y="8"/>
                </a:cubicBezTo>
                <a:cubicBezTo>
                  <a:pt x="36" y="17"/>
                  <a:pt x="34" y="41"/>
                  <a:pt x="22" y="53"/>
                </a:cubicBezTo>
                <a:cubicBezTo>
                  <a:pt x="17" y="58"/>
                  <a:pt x="11" y="61"/>
                  <a:pt x="4" y="61"/>
                </a:cubicBezTo>
                <a:cubicBezTo>
                  <a:pt x="4" y="53"/>
                  <a:pt x="4" y="53"/>
                  <a:pt x="4" y="53"/>
                </a:cubicBezTo>
                <a:cubicBezTo>
                  <a:pt x="9" y="53"/>
                  <a:pt x="13" y="51"/>
                  <a:pt x="16" y="48"/>
                </a:cubicBezTo>
                <a:cubicBezTo>
                  <a:pt x="29" y="35"/>
                  <a:pt x="29" y="4"/>
                  <a:pt x="29" y="4"/>
                </a:cubicBezTo>
                <a:cubicBezTo>
                  <a:pt x="29" y="3"/>
                  <a:pt x="29" y="2"/>
                  <a:pt x="30" y="1"/>
                </a:cubicBezTo>
                <a:cubicBezTo>
                  <a:pt x="31" y="0"/>
                  <a:pt x="32" y="0"/>
                  <a:pt x="33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4" y="0"/>
                  <a:pt x="54" y="1"/>
                </a:cubicBezTo>
                <a:cubicBezTo>
                  <a:pt x="55" y="2"/>
                  <a:pt x="56" y="3"/>
                  <a:pt x="55" y="4"/>
                </a:cubicBezTo>
                <a:cubicBezTo>
                  <a:pt x="47" y="61"/>
                  <a:pt x="73" y="76"/>
                  <a:pt x="75" y="77"/>
                </a:cubicBezTo>
                <a:cubicBezTo>
                  <a:pt x="76" y="77"/>
                  <a:pt x="77" y="79"/>
                  <a:pt x="77" y="80"/>
                </a:cubicBezTo>
                <a:cubicBezTo>
                  <a:pt x="76" y="200"/>
                  <a:pt x="76" y="200"/>
                  <a:pt x="76" y="200"/>
                </a:cubicBezTo>
                <a:cubicBezTo>
                  <a:pt x="76" y="204"/>
                  <a:pt x="76" y="213"/>
                  <a:pt x="66" y="213"/>
                </a:cubicBezTo>
              </a:path>
            </a:pathLst>
          </a:custGeom>
          <a:solidFill>
            <a:srgbClr val="FF0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Rectangle 45"/>
          <p:cNvSpPr>
            <a:spLocks noChangeArrowheads="1"/>
          </p:cNvSpPr>
          <p:nvPr/>
        </p:nvSpPr>
        <p:spPr bwMode="auto">
          <a:xfrm>
            <a:off x="8975776" y="5573668"/>
            <a:ext cx="511175" cy="15875"/>
          </a:xfrm>
          <a:prstGeom prst="rect">
            <a:avLst/>
          </a:pr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46"/>
          <p:cNvSpPr>
            <a:spLocks noEditPoints="1"/>
          </p:cNvSpPr>
          <p:nvPr/>
        </p:nvSpPr>
        <p:spPr bwMode="auto">
          <a:xfrm>
            <a:off x="9132939" y="5194255"/>
            <a:ext cx="188913" cy="258763"/>
          </a:xfrm>
          <a:custGeom>
            <a:avLst/>
            <a:gdLst>
              <a:gd name="T0" fmla="*/ 9 w 50"/>
              <a:gd name="T1" fmla="*/ 5 h 69"/>
              <a:gd name="T2" fmla="*/ 25 w 50"/>
              <a:gd name="T3" fmla="*/ 0 h 69"/>
              <a:gd name="T4" fmla="*/ 41 w 50"/>
              <a:gd name="T5" fmla="*/ 5 h 69"/>
              <a:gd name="T6" fmla="*/ 48 w 50"/>
              <a:gd name="T7" fmla="*/ 17 h 69"/>
              <a:gd name="T8" fmla="*/ 40 w 50"/>
              <a:gd name="T9" fmla="*/ 31 h 69"/>
              <a:gd name="T10" fmla="*/ 50 w 50"/>
              <a:gd name="T11" fmla="*/ 48 h 69"/>
              <a:gd name="T12" fmla="*/ 43 w 50"/>
              <a:gd name="T13" fmla="*/ 63 h 69"/>
              <a:gd name="T14" fmla="*/ 25 w 50"/>
              <a:gd name="T15" fmla="*/ 69 h 69"/>
              <a:gd name="T16" fmla="*/ 7 w 50"/>
              <a:gd name="T17" fmla="*/ 63 h 69"/>
              <a:gd name="T18" fmla="*/ 0 w 50"/>
              <a:gd name="T19" fmla="*/ 48 h 69"/>
              <a:gd name="T20" fmla="*/ 10 w 50"/>
              <a:gd name="T21" fmla="*/ 31 h 69"/>
              <a:gd name="T22" fmla="*/ 2 w 50"/>
              <a:gd name="T23" fmla="*/ 17 h 69"/>
              <a:gd name="T24" fmla="*/ 9 w 50"/>
              <a:gd name="T25" fmla="*/ 5 h 69"/>
              <a:gd name="T26" fmla="*/ 16 w 50"/>
              <a:gd name="T27" fmla="*/ 56 h 69"/>
              <a:gd name="T28" fmla="*/ 25 w 50"/>
              <a:gd name="T29" fmla="*/ 59 h 69"/>
              <a:gd name="T30" fmla="*/ 34 w 50"/>
              <a:gd name="T31" fmla="*/ 56 h 69"/>
              <a:gd name="T32" fmla="*/ 39 w 50"/>
              <a:gd name="T33" fmla="*/ 48 h 69"/>
              <a:gd name="T34" fmla="*/ 35 w 50"/>
              <a:gd name="T35" fmla="*/ 40 h 69"/>
              <a:gd name="T36" fmla="*/ 25 w 50"/>
              <a:gd name="T37" fmla="*/ 37 h 69"/>
              <a:gd name="T38" fmla="*/ 15 w 50"/>
              <a:gd name="T39" fmla="*/ 40 h 69"/>
              <a:gd name="T40" fmla="*/ 11 w 50"/>
              <a:gd name="T41" fmla="*/ 48 h 69"/>
              <a:gd name="T42" fmla="*/ 16 w 50"/>
              <a:gd name="T43" fmla="*/ 56 h 69"/>
              <a:gd name="T44" fmla="*/ 17 w 50"/>
              <a:gd name="T45" fmla="*/ 26 h 69"/>
              <a:gd name="T46" fmla="*/ 25 w 50"/>
              <a:gd name="T47" fmla="*/ 29 h 69"/>
              <a:gd name="T48" fmla="*/ 33 w 50"/>
              <a:gd name="T49" fmla="*/ 26 h 69"/>
              <a:gd name="T50" fmla="*/ 37 w 50"/>
              <a:gd name="T51" fmla="*/ 18 h 69"/>
              <a:gd name="T52" fmla="*/ 33 w 50"/>
              <a:gd name="T53" fmla="*/ 11 h 69"/>
              <a:gd name="T54" fmla="*/ 25 w 50"/>
              <a:gd name="T55" fmla="*/ 8 h 69"/>
              <a:gd name="T56" fmla="*/ 17 w 50"/>
              <a:gd name="T57" fmla="*/ 11 h 69"/>
              <a:gd name="T58" fmla="*/ 13 w 50"/>
              <a:gd name="T59" fmla="*/ 18 h 69"/>
              <a:gd name="T60" fmla="*/ 17 w 50"/>
              <a:gd name="T61" fmla="*/ 26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0" h="69">
                <a:moveTo>
                  <a:pt x="9" y="5"/>
                </a:moveTo>
                <a:cubicBezTo>
                  <a:pt x="13" y="1"/>
                  <a:pt x="19" y="0"/>
                  <a:pt x="25" y="0"/>
                </a:cubicBezTo>
                <a:cubicBezTo>
                  <a:pt x="31" y="0"/>
                  <a:pt x="37" y="1"/>
                  <a:pt x="41" y="5"/>
                </a:cubicBezTo>
                <a:cubicBezTo>
                  <a:pt x="45" y="8"/>
                  <a:pt x="48" y="12"/>
                  <a:pt x="48" y="17"/>
                </a:cubicBezTo>
                <a:cubicBezTo>
                  <a:pt x="48" y="23"/>
                  <a:pt x="45" y="27"/>
                  <a:pt x="40" y="31"/>
                </a:cubicBezTo>
                <a:cubicBezTo>
                  <a:pt x="47" y="35"/>
                  <a:pt x="50" y="41"/>
                  <a:pt x="50" y="48"/>
                </a:cubicBezTo>
                <a:cubicBezTo>
                  <a:pt x="50" y="54"/>
                  <a:pt x="48" y="59"/>
                  <a:pt x="43" y="63"/>
                </a:cubicBezTo>
                <a:cubicBezTo>
                  <a:pt x="39" y="67"/>
                  <a:pt x="32" y="69"/>
                  <a:pt x="25" y="69"/>
                </a:cubicBezTo>
                <a:cubicBezTo>
                  <a:pt x="18" y="69"/>
                  <a:pt x="11" y="67"/>
                  <a:pt x="7" y="63"/>
                </a:cubicBezTo>
                <a:cubicBezTo>
                  <a:pt x="2" y="59"/>
                  <a:pt x="0" y="54"/>
                  <a:pt x="0" y="48"/>
                </a:cubicBezTo>
                <a:cubicBezTo>
                  <a:pt x="0" y="41"/>
                  <a:pt x="3" y="35"/>
                  <a:pt x="10" y="31"/>
                </a:cubicBezTo>
                <a:cubicBezTo>
                  <a:pt x="5" y="27"/>
                  <a:pt x="2" y="23"/>
                  <a:pt x="2" y="17"/>
                </a:cubicBezTo>
                <a:cubicBezTo>
                  <a:pt x="2" y="12"/>
                  <a:pt x="5" y="8"/>
                  <a:pt x="9" y="5"/>
                </a:cubicBezTo>
                <a:moveTo>
                  <a:pt x="16" y="56"/>
                </a:moveTo>
                <a:cubicBezTo>
                  <a:pt x="19" y="58"/>
                  <a:pt x="22" y="59"/>
                  <a:pt x="25" y="59"/>
                </a:cubicBezTo>
                <a:cubicBezTo>
                  <a:pt x="28" y="59"/>
                  <a:pt x="31" y="58"/>
                  <a:pt x="34" y="56"/>
                </a:cubicBezTo>
                <a:cubicBezTo>
                  <a:pt x="37" y="54"/>
                  <a:pt x="39" y="52"/>
                  <a:pt x="39" y="48"/>
                </a:cubicBezTo>
                <a:cubicBezTo>
                  <a:pt x="39" y="45"/>
                  <a:pt x="37" y="42"/>
                  <a:pt x="35" y="40"/>
                </a:cubicBezTo>
                <a:cubicBezTo>
                  <a:pt x="32" y="38"/>
                  <a:pt x="29" y="37"/>
                  <a:pt x="25" y="37"/>
                </a:cubicBezTo>
                <a:cubicBezTo>
                  <a:pt x="21" y="37"/>
                  <a:pt x="18" y="38"/>
                  <a:pt x="15" y="40"/>
                </a:cubicBezTo>
                <a:cubicBezTo>
                  <a:pt x="13" y="42"/>
                  <a:pt x="11" y="45"/>
                  <a:pt x="11" y="48"/>
                </a:cubicBezTo>
                <a:cubicBezTo>
                  <a:pt x="11" y="52"/>
                  <a:pt x="13" y="54"/>
                  <a:pt x="16" y="56"/>
                </a:cubicBezTo>
                <a:moveTo>
                  <a:pt x="17" y="26"/>
                </a:moveTo>
                <a:cubicBezTo>
                  <a:pt x="19" y="28"/>
                  <a:pt x="22" y="29"/>
                  <a:pt x="25" y="29"/>
                </a:cubicBezTo>
                <a:cubicBezTo>
                  <a:pt x="28" y="29"/>
                  <a:pt x="31" y="28"/>
                  <a:pt x="33" y="26"/>
                </a:cubicBezTo>
                <a:cubicBezTo>
                  <a:pt x="36" y="24"/>
                  <a:pt x="37" y="21"/>
                  <a:pt x="37" y="18"/>
                </a:cubicBezTo>
                <a:cubicBezTo>
                  <a:pt x="37" y="16"/>
                  <a:pt x="36" y="13"/>
                  <a:pt x="33" y="11"/>
                </a:cubicBezTo>
                <a:cubicBezTo>
                  <a:pt x="31" y="9"/>
                  <a:pt x="28" y="8"/>
                  <a:pt x="25" y="8"/>
                </a:cubicBezTo>
                <a:cubicBezTo>
                  <a:pt x="22" y="8"/>
                  <a:pt x="19" y="9"/>
                  <a:pt x="17" y="11"/>
                </a:cubicBezTo>
                <a:cubicBezTo>
                  <a:pt x="14" y="13"/>
                  <a:pt x="13" y="16"/>
                  <a:pt x="13" y="18"/>
                </a:cubicBezTo>
                <a:cubicBezTo>
                  <a:pt x="13" y="21"/>
                  <a:pt x="14" y="24"/>
                  <a:pt x="17" y="26"/>
                </a:cubicBezTo>
              </a:path>
            </a:pathLst>
          </a:custGeom>
          <a:solidFill>
            <a:srgbClr val="FF0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47"/>
          <p:cNvSpPr>
            <a:spLocks noEditPoints="1"/>
          </p:cNvSpPr>
          <p:nvPr/>
        </p:nvSpPr>
        <p:spPr bwMode="auto">
          <a:xfrm>
            <a:off x="7542692" y="4127455"/>
            <a:ext cx="947738" cy="393700"/>
          </a:xfrm>
          <a:custGeom>
            <a:avLst/>
            <a:gdLst>
              <a:gd name="T0" fmla="*/ 87 w 252"/>
              <a:gd name="T1" fmla="*/ 105 h 105"/>
              <a:gd name="T2" fmla="*/ 56 w 252"/>
              <a:gd name="T3" fmla="*/ 104 h 105"/>
              <a:gd name="T4" fmla="*/ 2 w 252"/>
              <a:gd name="T5" fmla="*/ 90 h 105"/>
              <a:gd name="T6" fmla="*/ 2 w 252"/>
              <a:gd name="T7" fmla="*/ 87 h 105"/>
              <a:gd name="T8" fmla="*/ 2 w 252"/>
              <a:gd name="T9" fmla="*/ 68 h 105"/>
              <a:gd name="T10" fmla="*/ 2 w 252"/>
              <a:gd name="T11" fmla="*/ 68 h 105"/>
              <a:gd name="T12" fmla="*/ 73 w 252"/>
              <a:gd name="T13" fmla="*/ 39 h 105"/>
              <a:gd name="T14" fmla="*/ 148 w 252"/>
              <a:gd name="T15" fmla="*/ 8 h 105"/>
              <a:gd name="T16" fmla="*/ 159 w 252"/>
              <a:gd name="T17" fmla="*/ 3 h 105"/>
              <a:gd name="T18" fmla="*/ 159 w 252"/>
              <a:gd name="T19" fmla="*/ 2 h 105"/>
              <a:gd name="T20" fmla="*/ 169 w 252"/>
              <a:gd name="T21" fmla="*/ 2 h 105"/>
              <a:gd name="T22" fmla="*/ 175 w 252"/>
              <a:gd name="T23" fmla="*/ 14 h 105"/>
              <a:gd name="T24" fmla="*/ 204 w 252"/>
              <a:gd name="T25" fmla="*/ 38 h 105"/>
              <a:gd name="T26" fmla="*/ 204 w 252"/>
              <a:gd name="T27" fmla="*/ 38 h 105"/>
              <a:gd name="T28" fmla="*/ 230 w 252"/>
              <a:gd name="T29" fmla="*/ 21 h 105"/>
              <a:gd name="T30" fmla="*/ 236 w 252"/>
              <a:gd name="T31" fmla="*/ 18 h 105"/>
              <a:gd name="T32" fmla="*/ 242 w 252"/>
              <a:gd name="T33" fmla="*/ 23 h 105"/>
              <a:gd name="T34" fmla="*/ 251 w 252"/>
              <a:gd name="T35" fmla="*/ 77 h 105"/>
              <a:gd name="T36" fmla="*/ 243 w 252"/>
              <a:gd name="T37" fmla="*/ 102 h 105"/>
              <a:gd name="T38" fmla="*/ 242 w 252"/>
              <a:gd name="T39" fmla="*/ 102 h 105"/>
              <a:gd name="T40" fmla="*/ 224 w 252"/>
              <a:gd name="T41" fmla="*/ 103 h 105"/>
              <a:gd name="T42" fmla="*/ 87 w 252"/>
              <a:gd name="T43" fmla="*/ 105 h 105"/>
              <a:gd name="T44" fmla="*/ 10 w 252"/>
              <a:gd name="T45" fmla="*/ 88 h 105"/>
              <a:gd name="T46" fmla="*/ 56 w 252"/>
              <a:gd name="T47" fmla="*/ 96 h 105"/>
              <a:gd name="T48" fmla="*/ 224 w 252"/>
              <a:gd name="T49" fmla="*/ 95 h 105"/>
              <a:gd name="T50" fmla="*/ 241 w 252"/>
              <a:gd name="T51" fmla="*/ 94 h 105"/>
              <a:gd name="T52" fmla="*/ 243 w 252"/>
              <a:gd name="T53" fmla="*/ 76 h 105"/>
              <a:gd name="T54" fmla="*/ 243 w 252"/>
              <a:gd name="T55" fmla="*/ 76 h 105"/>
              <a:gd name="T56" fmla="*/ 235 w 252"/>
              <a:gd name="T57" fmla="*/ 27 h 105"/>
              <a:gd name="T58" fmla="*/ 204 w 252"/>
              <a:gd name="T59" fmla="*/ 46 h 105"/>
              <a:gd name="T60" fmla="*/ 204 w 252"/>
              <a:gd name="T61" fmla="*/ 46 h 105"/>
              <a:gd name="T62" fmla="*/ 167 w 252"/>
              <a:gd name="T63" fmla="*/ 15 h 105"/>
              <a:gd name="T64" fmla="*/ 165 w 252"/>
              <a:gd name="T65" fmla="*/ 9 h 105"/>
              <a:gd name="T66" fmla="*/ 162 w 252"/>
              <a:gd name="T67" fmla="*/ 10 h 105"/>
              <a:gd name="T68" fmla="*/ 161 w 252"/>
              <a:gd name="T69" fmla="*/ 10 h 105"/>
              <a:gd name="T70" fmla="*/ 151 w 252"/>
              <a:gd name="T71" fmla="*/ 15 h 105"/>
              <a:gd name="T72" fmla="*/ 73 w 252"/>
              <a:gd name="T73" fmla="*/ 47 h 105"/>
              <a:gd name="T74" fmla="*/ 10 w 252"/>
              <a:gd name="T75" fmla="*/ 71 h 105"/>
              <a:gd name="T76" fmla="*/ 10 w 252"/>
              <a:gd name="T77" fmla="*/ 71 h 105"/>
              <a:gd name="T78" fmla="*/ 10 w 252"/>
              <a:gd name="T79" fmla="*/ 86 h 105"/>
              <a:gd name="T80" fmla="*/ 10 w 252"/>
              <a:gd name="T81" fmla="*/ 88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2" h="105">
                <a:moveTo>
                  <a:pt x="87" y="105"/>
                </a:moveTo>
                <a:cubicBezTo>
                  <a:pt x="73" y="105"/>
                  <a:pt x="62" y="105"/>
                  <a:pt x="56" y="104"/>
                </a:cubicBezTo>
                <a:cubicBezTo>
                  <a:pt x="3" y="101"/>
                  <a:pt x="2" y="93"/>
                  <a:pt x="2" y="90"/>
                </a:cubicBezTo>
                <a:cubicBezTo>
                  <a:pt x="2" y="89"/>
                  <a:pt x="2" y="88"/>
                  <a:pt x="2" y="87"/>
                </a:cubicBezTo>
                <a:cubicBezTo>
                  <a:pt x="1" y="82"/>
                  <a:pt x="0" y="75"/>
                  <a:pt x="2" y="68"/>
                </a:cubicBezTo>
                <a:cubicBezTo>
                  <a:pt x="2" y="68"/>
                  <a:pt x="2" y="68"/>
                  <a:pt x="2" y="68"/>
                </a:cubicBezTo>
                <a:cubicBezTo>
                  <a:pt x="4" y="62"/>
                  <a:pt x="17" y="39"/>
                  <a:pt x="73" y="39"/>
                </a:cubicBezTo>
                <a:cubicBezTo>
                  <a:pt x="80" y="39"/>
                  <a:pt x="131" y="15"/>
                  <a:pt x="148" y="8"/>
                </a:cubicBezTo>
                <a:cubicBezTo>
                  <a:pt x="156" y="4"/>
                  <a:pt x="158" y="3"/>
                  <a:pt x="159" y="3"/>
                </a:cubicBezTo>
                <a:cubicBezTo>
                  <a:pt x="159" y="2"/>
                  <a:pt x="159" y="2"/>
                  <a:pt x="159" y="2"/>
                </a:cubicBezTo>
                <a:cubicBezTo>
                  <a:pt x="161" y="2"/>
                  <a:pt x="165" y="0"/>
                  <a:pt x="169" y="2"/>
                </a:cubicBezTo>
                <a:cubicBezTo>
                  <a:pt x="172" y="4"/>
                  <a:pt x="174" y="8"/>
                  <a:pt x="175" y="14"/>
                </a:cubicBezTo>
                <a:cubicBezTo>
                  <a:pt x="178" y="28"/>
                  <a:pt x="190" y="38"/>
                  <a:pt x="204" y="38"/>
                </a:cubicBezTo>
                <a:cubicBezTo>
                  <a:pt x="204" y="38"/>
                  <a:pt x="204" y="38"/>
                  <a:pt x="204" y="38"/>
                </a:cubicBezTo>
                <a:cubicBezTo>
                  <a:pt x="219" y="38"/>
                  <a:pt x="230" y="21"/>
                  <a:pt x="230" y="21"/>
                </a:cubicBezTo>
                <a:cubicBezTo>
                  <a:pt x="230" y="21"/>
                  <a:pt x="233" y="18"/>
                  <a:pt x="236" y="18"/>
                </a:cubicBezTo>
                <a:cubicBezTo>
                  <a:pt x="238" y="18"/>
                  <a:pt x="241" y="19"/>
                  <a:pt x="242" y="23"/>
                </a:cubicBezTo>
                <a:cubicBezTo>
                  <a:pt x="246" y="32"/>
                  <a:pt x="252" y="68"/>
                  <a:pt x="251" y="77"/>
                </a:cubicBezTo>
                <a:cubicBezTo>
                  <a:pt x="250" y="101"/>
                  <a:pt x="245" y="102"/>
                  <a:pt x="243" y="102"/>
                </a:cubicBezTo>
                <a:cubicBezTo>
                  <a:pt x="243" y="102"/>
                  <a:pt x="242" y="102"/>
                  <a:pt x="242" y="102"/>
                </a:cubicBezTo>
                <a:cubicBezTo>
                  <a:pt x="241" y="102"/>
                  <a:pt x="234" y="102"/>
                  <a:pt x="224" y="103"/>
                </a:cubicBezTo>
                <a:cubicBezTo>
                  <a:pt x="192" y="103"/>
                  <a:pt x="128" y="105"/>
                  <a:pt x="87" y="105"/>
                </a:cubicBezTo>
                <a:moveTo>
                  <a:pt x="10" y="88"/>
                </a:moveTo>
                <a:cubicBezTo>
                  <a:pt x="12" y="90"/>
                  <a:pt x="24" y="94"/>
                  <a:pt x="56" y="96"/>
                </a:cubicBezTo>
                <a:cubicBezTo>
                  <a:pt x="84" y="98"/>
                  <a:pt x="182" y="96"/>
                  <a:pt x="224" y="95"/>
                </a:cubicBezTo>
                <a:cubicBezTo>
                  <a:pt x="232" y="94"/>
                  <a:pt x="238" y="94"/>
                  <a:pt x="241" y="94"/>
                </a:cubicBezTo>
                <a:cubicBezTo>
                  <a:pt x="242" y="91"/>
                  <a:pt x="243" y="84"/>
                  <a:pt x="243" y="76"/>
                </a:cubicBezTo>
                <a:cubicBezTo>
                  <a:pt x="243" y="76"/>
                  <a:pt x="243" y="76"/>
                  <a:pt x="243" y="76"/>
                </a:cubicBezTo>
                <a:cubicBezTo>
                  <a:pt x="244" y="70"/>
                  <a:pt x="239" y="36"/>
                  <a:pt x="235" y="27"/>
                </a:cubicBezTo>
                <a:cubicBezTo>
                  <a:pt x="232" y="32"/>
                  <a:pt x="220" y="46"/>
                  <a:pt x="204" y="46"/>
                </a:cubicBezTo>
                <a:cubicBezTo>
                  <a:pt x="204" y="46"/>
                  <a:pt x="204" y="46"/>
                  <a:pt x="204" y="46"/>
                </a:cubicBezTo>
                <a:cubicBezTo>
                  <a:pt x="186" y="46"/>
                  <a:pt x="170" y="33"/>
                  <a:pt x="167" y="15"/>
                </a:cubicBezTo>
                <a:cubicBezTo>
                  <a:pt x="167" y="10"/>
                  <a:pt x="165" y="9"/>
                  <a:pt x="165" y="9"/>
                </a:cubicBezTo>
                <a:cubicBezTo>
                  <a:pt x="164" y="9"/>
                  <a:pt x="163" y="10"/>
                  <a:pt x="162" y="10"/>
                </a:cubicBezTo>
                <a:cubicBezTo>
                  <a:pt x="162" y="10"/>
                  <a:pt x="161" y="10"/>
                  <a:pt x="161" y="10"/>
                </a:cubicBezTo>
                <a:cubicBezTo>
                  <a:pt x="161" y="10"/>
                  <a:pt x="156" y="12"/>
                  <a:pt x="151" y="15"/>
                </a:cubicBezTo>
                <a:cubicBezTo>
                  <a:pt x="101" y="38"/>
                  <a:pt x="79" y="47"/>
                  <a:pt x="73" y="47"/>
                </a:cubicBezTo>
                <a:cubicBezTo>
                  <a:pt x="17" y="47"/>
                  <a:pt x="10" y="71"/>
                  <a:pt x="10" y="71"/>
                </a:cubicBezTo>
                <a:cubicBezTo>
                  <a:pt x="10" y="71"/>
                  <a:pt x="10" y="71"/>
                  <a:pt x="10" y="71"/>
                </a:cubicBezTo>
                <a:cubicBezTo>
                  <a:pt x="8" y="76"/>
                  <a:pt x="9" y="82"/>
                  <a:pt x="10" y="86"/>
                </a:cubicBezTo>
                <a:cubicBezTo>
                  <a:pt x="10" y="87"/>
                  <a:pt x="10" y="88"/>
                  <a:pt x="10" y="88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Freeform 48"/>
          <p:cNvSpPr>
            <a:spLocks/>
          </p:cNvSpPr>
          <p:nvPr/>
        </p:nvSpPr>
        <p:spPr bwMode="auto">
          <a:xfrm>
            <a:off x="7745892" y="4295730"/>
            <a:ext cx="38100" cy="158750"/>
          </a:xfrm>
          <a:custGeom>
            <a:avLst/>
            <a:gdLst>
              <a:gd name="T0" fmla="*/ 8 w 10"/>
              <a:gd name="T1" fmla="*/ 42 h 42"/>
              <a:gd name="T2" fmla="*/ 5 w 10"/>
              <a:gd name="T3" fmla="*/ 41 h 42"/>
              <a:gd name="T4" fmla="*/ 6 w 10"/>
              <a:gd name="T5" fmla="*/ 0 h 42"/>
              <a:gd name="T6" fmla="*/ 10 w 10"/>
              <a:gd name="T7" fmla="*/ 1 h 42"/>
              <a:gd name="T8" fmla="*/ 8 w 10"/>
              <a:gd name="T9" fmla="*/ 38 h 42"/>
              <a:gd name="T10" fmla="*/ 8 w 10"/>
              <a:gd name="T11" fmla="*/ 38 h 42"/>
              <a:gd name="T12" fmla="*/ 8 w 10"/>
              <a:gd name="T13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42">
                <a:moveTo>
                  <a:pt x="8" y="42"/>
                </a:moveTo>
                <a:cubicBezTo>
                  <a:pt x="7" y="42"/>
                  <a:pt x="6" y="42"/>
                  <a:pt x="5" y="41"/>
                </a:cubicBezTo>
                <a:cubicBezTo>
                  <a:pt x="0" y="34"/>
                  <a:pt x="5" y="6"/>
                  <a:pt x="6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7" y="14"/>
                  <a:pt x="5" y="34"/>
                  <a:pt x="8" y="38"/>
                </a:cubicBezTo>
                <a:cubicBezTo>
                  <a:pt x="8" y="38"/>
                  <a:pt x="8" y="38"/>
                  <a:pt x="8" y="38"/>
                </a:cubicBezTo>
                <a:lnTo>
                  <a:pt x="8" y="42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49"/>
          <p:cNvSpPr>
            <a:spLocks/>
          </p:cNvSpPr>
          <p:nvPr/>
        </p:nvSpPr>
        <p:spPr bwMode="auto">
          <a:xfrm>
            <a:off x="7768117" y="4187780"/>
            <a:ext cx="420688" cy="157163"/>
          </a:xfrm>
          <a:custGeom>
            <a:avLst/>
            <a:gdLst>
              <a:gd name="T0" fmla="*/ 8 w 112"/>
              <a:gd name="T1" fmla="*/ 42 h 42"/>
              <a:gd name="T2" fmla="*/ 5 w 112"/>
              <a:gd name="T3" fmla="*/ 42 h 42"/>
              <a:gd name="T4" fmla="*/ 0 w 112"/>
              <a:gd name="T5" fmla="*/ 42 h 42"/>
              <a:gd name="T6" fmla="*/ 0 w 112"/>
              <a:gd name="T7" fmla="*/ 38 h 42"/>
              <a:gd name="T8" fmla="*/ 5 w 112"/>
              <a:gd name="T9" fmla="*/ 38 h 42"/>
              <a:gd name="T10" fmla="*/ 54 w 112"/>
              <a:gd name="T11" fmla="*/ 24 h 42"/>
              <a:gd name="T12" fmla="*/ 111 w 112"/>
              <a:gd name="T13" fmla="*/ 0 h 42"/>
              <a:gd name="T14" fmla="*/ 112 w 112"/>
              <a:gd name="T15" fmla="*/ 4 h 42"/>
              <a:gd name="T16" fmla="*/ 55 w 112"/>
              <a:gd name="T17" fmla="*/ 27 h 42"/>
              <a:gd name="T18" fmla="*/ 8 w 112"/>
              <a:gd name="T1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2" h="42">
                <a:moveTo>
                  <a:pt x="8" y="42"/>
                </a:moveTo>
                <a:cubicBezTo>
                  <a:pt x="7" y="42"/>
                  <a:pt x="6" y="42"/>
                  <a:pt x="5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38"/>
                  <a:pt x="0" y="38"/>
                  <a:pt x="0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23" y="38"/>
                  <a:pt x="25" y="38"/>
                  <a:pt x="54" y="24"/>
                </a:cubicBezTo>
                <a:cubicBezTo>
                  <a:pt x="75" y="13"/>
                  <a:pt x="110" y="1"/>
                  <a:pt x="111" y="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77" y="17"/>
                  <a:pt x="55" y="27"/>
                </a:cubicBezTo>
                <a:cubicBezTo>
                  <a:pt x="28" y="41"/>
                  <a:pt x="24" y="42"/>
                  <a:pt x="8" y="42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50"/>
          <p:cNvSpPr>
            <a:spLocks/>
          </p:cNvSpPr>
          <p:nvPr/>
        </p:nvSpPr>
        <p:spPr bwMode="auto">
          <a:xfrm>
            <a:off x="7869717" y="4325893"/>
            <a:ext cx="458788" cy="76200"/>
          </a:xfrm>
          <a:custGeom>
            <a:avLst/>
            <a:gdLst>
              <a:gd name="T0" fmla="*/ 122 w 122"/>
              <a:gd name="T1" fmla="*/ 20 h 20"/>
              <a:gd name="T2" fmla="*/ 76 w 122"/>
              <a:gd name="T3" fmla="*/ 7 h 20"/>
              <a:gd name="T4" fmla="*/ 33 w 122"/>
              <a:gd name="T5" fmla="*/ 13 h 20"/>
              <a:gd name="T6" fmla="*/ 20 w 122"/>
              <a:gd name="T7" fmla="*/ 16 h 20"/>
              <a:gd name="T8" fmla="*/ 0 w 122"/>
              <a:gd name="T9" fmla="*/ 2 h 20"/>
              <a:gd name="T10" fmla="*/ 3 w 122"/>
              <a:gd name="T11" fmla="*/ 0 h 20"/>
              <a:gd name="T12" fmla="*/ 20 w 122"/>
              <a:gd name="T13" fmla="*/ 12 h 20"/>
              <a:gd name="T14" fmla="*/ 31 w 122"/>
              <a:gd name="T15" fmla="*/ 9 h 20"/>
              <a:gd name="T16" fmla="*/ 78 w 122"/>
              <a:gd name="T17" fmla="*/ 3 h 20"/>
              <a:gd name="T18" fmla="*/ 122 w 122"/>
              <a:gd name="T19" fmla="*/ 16 h 20"/>
              <a:gd name="T20" fmla="*/ 122 w 122"/>
              <a:gd name="T21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2" h="20">
                <a:moveTo>
                  <a:pt x="122" y="20"/>
                </a:moveTo>
                <a:cubicBezTo>
                  <a:pt x="93" y="18"/>
                  <a:pt x="77" y="7"/>
                  <a:pt x="76" y="7"/>
                </a:cubicBezTo>
                <a:cubicBezTo>
                  <a:pt x="70" y="4"/>
                  <a:pt x="46" y="10"/>
                  <a:pt x="33" y="13"/>
                </a:cubicBezTo>
                <a:cubicBezTo>
                  <a:pt x="27" y="15"/>
                  <a:pt x="22" y="16"/>
                  <a:pt x="20" y="16"/>
                </a:cubicBezTo>
                <a:cubicBezTo>
                  <a:pt x="13" y="17"/>
                  <a:pt x="1" y="4"/>
                  <a:pt x="0" y="2"/>
                </a:cubicBezTo>
                <a:cubicBezTo>
                  <a:pt x="3" y="0"/>
                  <a:pt x="3" y="0"/>
                  <a:pt x="3" y="0"/>
                </a:cubicBezTo>
                <a:cubicBezTo>
                  <a:pt x="7" y="5"/>
                  <a:pt x="16" y="13"/>
                  <a:pt x="20" y="12"/>
                </a:cubicBezTo>
                <a:cubicBezTo>
                  <a:pt x="22" y="12"/>
                  <a:pt x="26" y="11"/>
                  <a:pt x="31" y="9"/>
                </a:cubicBezTo>
                <a:cubicBezTo>
                  <a:pt x="52" y="4"/>
                  <a:pt x="71" y="0"/>
                  <a:pt x="78" y="3"/>
                </a:cubicBezTo>
                <a:cubicBezTo>
                  <a:pt x="78" y="3"/>
                  <a:pt x="94" y="14"/>
                  <a:pt x="122" y="16"/>
                </a:cubicBezTo>
                <a:lnTo>
                  <a:pt x="122" y="20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51"/>
          <p:cNvSpPr>
            <a:spLocks/>
          </p:cNvSpPr>
          <p:nvPr/>
        </p:nvSpPr>
        <p:spPr bwMode="auto">
          <a:xfrm>
            <a:off x="7904642" y="4292555"/>
            <a:ext cx="457200" cy="82550"/>
          </a:xfrm>
          <a:custGeom>
            <a:avLst/>
            <a:gdLst>
              <a:gd name="T0" fmla="*/ 121 w 122"/>
              <a:gd name="T1" fmla="*/ 22 h 22"/>
              <a:gd name="T2" fmla="*/ 71 w 122"/>
              <a:gd name="T3" fmla="*/ 7 h 22"/>
              <a:gd name="T4" fmla="*/ 28 w 122"/>
              <a:gd name="T5" fmla="*/ 13 h 22"/>
              <a:gd name="T6" fmla="*/ 15 w 122"/>
              <a:gd name="T7" fmla="*/ 16 h 22"/>
              <a:gd name="T8" fmla="*/ 0 w 122"/>
              <a:gd name="T9" fmla="*/ 7 h 22"/>
              <a:gd name="T10" fmla="*/ 3 w 122"/>
              <a:gd name="T11" fmla="*/ 5 h 22"/>
              <a:gd name="T12" fmla="*/ 15 w 122"/>
              <a:gd name="T13" fmla="*/ 12 h 22"/>
              <a:gd name="T14" fmla="*/ 27 w 122"/>
              <a:gd name="T15" fmla="*/ 9 h 22"/>
              <a:gd name="T16" fmla="*/ 73 w 122"/>
              <a:gd name="T17" fmla="*/ 3 h 22"/>
              <a:gd name="T18" fmla="*/ 122 w 122"/>
              <a:gd name="T19" fmla="*/ 18 h 22"/>
              <a:gd name="T20" fmla="*/ 121 w 122"/>
              <a:gd name="T21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2" h="22">
                <a:moveTo>
                  <a:pt x="121" y="22"/>
                </a:moveTo>
                <a:cubicBezTo>
                  <a:pt x="92" y="19"/>
                  <a:pt x="72" y="7"/>
                  <a:pt x="71" y="7"/>
                </a:cubicBezTo>
                <a:cubicBezTo>
                  <a:pt x="65" y="4"/>
                  <a:pt x="41" y="10"/>
                  <a:pt x="28" y="13"/>
                </a:cubicBezTo>
                <a:cubicBezTo>
                  <a:pt x="22" y="15"/>
                  <a:pt x="17" y="16"/>
                  <a:pt x="15" y="16"/>
                </a:cubicBezTo>
                <a:cubicBezTo>
                  <a:pt x="8" y="17"/>
                  <a:pt x="0" y="8"/>
                  <a:pt x="0" y="7"/>
                </a:cubicBezTo>
                <a:cubicBezTo>
                  <a:pt x="3" y="5"/>
                  <a:pt x="3" y="5"/>
                  <a:pt x="3" y="5"/>
                </a:cubicBezTo>
                <a:cubicBezTo>
                  <a:pt x="5" y="7"/>
                  <a:pt x="10" y="12"/>
                  <a:pt x="15" y="12"/>
                </a:cubicBezTo>
                <a:cubicBezTo>
                  <a:pt x="17" y="12"/>
                  <a:pt x="21" y="10"/>
                  <a:pt x="27" y="9"/>
                </a:cubicBezTo>
                <a:cubicBezTo>
                  <a:pt x="47" y="4"/>
                  <a:pt x="66" y="0"/>
                  <a:pt x="73" y="3"/>
                </a:cubicBezTo>
                <a:cubicBezTo>
                  <a:pt x="73" y="3"/>
                  <a:pt x="94" y="16"/>
                  <a:pt x="122" y="18"/>
                </a:cubicBezTo>
                <a:lnTo>
                  <a:pt x="121" y="22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52"/>
          <p:cNvSpPr>
            <a:spLocks/>
          </p:cNvSpPr>
          <p:nvPr/>
        </p:nvSpPr>
        <p:spPr bwMode="auto">
          <a:xfrm>
            <a:off x="8298342" y="4303668"/>
            <a:ext cx="169863" cy="142875"/>
          </a:xfrm>
          <a:custGeom>
            <a:avLst/>
            <a:gdLst>
              <a:gd name="T0" fmla="*/ 0 w 45"/>
              <a:gd name="T1" fmla="*/ 38 h 38"/>
              <a:gd name="T2" fmla="*/ 43 w 45"/>
              <a:gd name="T3" fmla="*/ 0 h 38"/>
              <a:gd name="T4" fmla="*/ 45 w 45"/>
              <a:gd name="T5" fmla="*/ 4 h 38"/>
              <a:gd name="T6" fmla="*/ 4 w 45"/>
              <a:gd name="T7" fmla="*/ 38 h 38"/>
              <a:gd name="T8" fmla="*/ 0 w 45"/>
              <a:gd name="T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38">
                <a:moveTo>
                  <a:pt x="0" y="38"/>
                </a:moveTo>
                <a:cubicBezTo>
                  <a:pt x="0" y="18"/>
                  <a:pt x="42" y="1"/>
                  <a:pt x="43" y="0"/>
                </a:cubicBezTo>
                <a:cubicBezTo>
                  <a:pt x="45" y="4"/>
                  <a:pt x="45" y="4"/>
                  <a:pt x="45" y="4"/>
                </a:cubicBezTo>
                <a:cubicBezTo>
                  <a:pt x="34" y="9"/>
                  <a:pt x="4" y="24"/>
                  <a:pt x="4" y="38"/>
                </a:cubicBezTo>
                <a:lnTo>
                  <a:pt x="0" y="38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53"/>
          <p:cNvSpPr>
            <a:spLocks/>
          </p:cNvSpPr>
          <p:nvPr/>
        </p:nvSpPr>
        <p:spPr bwMode="auto">
          <a:xfrm>
            <a:off x="7558567" y="4386218"/>
            <a:ext cx="927100" cy="74613"/>
          </a:xfrm>
          <a:custGeom>
            <a:avLst/>
            <a:gdLst>
              <a:gd name="T0" fmla="*/ 106 w 247"/>
              <a:gd name="T1" fmla="*/ 20 h 20"/>
              <a:gd name="T2" fmla="*/ 0 w 247"/>
              <a:gd name="T3" fmla="*/ 1 h 20"/>
              <a:gd name="T4" fmla="*/ 4 w 247"/>
              <a:gd name="T5" fmla="*/ 0 h 20"/>
              <a:gd name="T6" fmla="*/ 133 w 247"/>
              <a:gd name="T7" fmla="*/ 16 h 20"/>
              <a:gd name="T8" fmla="*/ 244 w 247"/>
              <a:gd name="T9" fmla="*/ 11 h 20"/>
              <a:gd name="T10" fmla="*/ 244 w 247"/>
              <a:gd name="T11" fmla="*/ 11 h 20"/>
              <a:gd name="T12" fmla="*/ 244 w 247"/>
              <a:gd name="T13" fmla="*/ 10 h 20"/>
              <a:gd name="T14" fmla="*/ 247 w 247"/>
              <a:gd name="T15" fmla="*/ 12 h 20"/>
              <a:gd name="T16" fmla="*/ 134 w 247"/>
              <a:gd name="T17" fmla="*/ 20 h 20"/>
              <a:gd name="T18" fmla="*/ 106 w 247"/>
              <a:gd name="T19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7" h="20">
                <a:moveTo>
                  <a:pt x="106" y="20"/>
                </a:moveTo>
                <a:cubicBezTo>
                  <a:pt x="6" y="20"/>
                  <a:pt x="0" y="3"/>
                  <a:pt x="0" y="1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12" y="19"/>
                  <a:pt x="133" y="16"/>
                </a:cubicBezTo>
                <a:cubicBezTo>
                  <a:pt x="230" y="13"/>
                  <a:pt x="242" y="11"/>
                  <a:pt x="244" y="11"/>
                </a:cubicBezTo>
                <a:cubicBezTo>
                  <a:pt x="244" y="11"/>
                  <a:pt x="244" y="11"/>
                  <a:pt x="244" y="11"/>
                </a:cubicBezTo>
                <a:cubicBezTo>
                  <a:pt x="244" y="10"/>
                  <a:pt x="244" y="10"/>
                  <a:pt x="244" y="10"/>
                </a:cubicBezTo>
                <a:cubicBezTo>
                  <a:pt x="246" y="10"/>
                  <a:pt x="247" y="12"/>
                  <a:pt x="247" y="12"/>
                </a:cubicBezTo>
                <a:cubicBezTo>
                  <a:pt x="246" y="15"/>
                  <a:pt x="246" y="17"/>
                  <a:pt x="134" y="20"/>
                </a:cubicBezTo>
                <a:cubicBezTo>
                  <a:pt x="124" y="20"/>
                  <a:pt x="115" y="20"/>
                  <a:pt x="106" y="20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54"/>
          <p:cNvSpPr>
            <a:spLocks/>
          </p:cNvSpPr>
          <p:nvPr/>
        </p:nvSpPr>
        <p:spPr bwMode="auto">
          <a:xfrm>
            <a:off x="8080855" y="4171905"/>
            <a:ext cx="36513" cy="57150"/>
          </a:xfrm>
          <a:custGeom>
            <a:avLst/>
            <a:gdLst>
              <a:gd name="T0" fmla="*/ 16 w 23"/>
              <a:gd name="T1" fmla="*/ 36 h 36"/>
              <a:gd name="T2" fmla="*/ 0 w 23"/>
              <a:gd name="T3" fmla="*/ 5 h 36"/>
              <a:gd name="T4" fmla="*/ 9 w 23"/>
              <a:gd name="T5" fmla="*/ 0 h 36"/>
              <a:gd name="T6" fmla="*/ 23 w 23"/>
              <a:gd name="T7" fmla="*/ 31 h 36"/>
              <a:gd name="T8" fmla="*/ 16 w 23"/>
              <a:gd name="T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36">
                <a:moveTo>
                  <a:pt x="16" y="36"/>
                </a:moveTo>
                <a:lnTo>
                  <a:pt x="0" y="5"/>
                </a:lnTo>
                <a:lnTo>
                  <a:pt x="9" y="0"/>
                </a:lnTo>
                <a:lnTo>
                  <a:pt x="23" y="31"/>
                </a:lnTo>
                <a:lnTo>
                  <a:pt x="16" y="36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55"/>
          <p:cNvSpPr>
            <a:spLocks/>
          </p:cNvSpPr>
          <p:nvPr/>
        </p:nvSpPr>
        <p:spPr bwMode="auto">
          <a:xfrm>
            <a:off x="8023705" y="4198893"/>
            <a:ext cx="38100" cy="52388"/>
          </a:xfrm>
          <a:custGeom>
            <a:avLst/>
            <a:gdLst>
              <a:gd name="T0" fmla="*/ 17 w 24"/>
              <a:gd name="T1" fmla="*/ 33 h 33"/>
              <a:gd name="T2" fmla="*/ 0 w 24"/>
              <a:gd name="T3" fmla="*/ 2 h 33"/>
              <a:gd name="T4" fmla="*/ 10 w 24"/>
              <a:gd name="T5" fmla="*/ 0 h 33"/>
              <a:gd name="T6" fmla="*/ 24 w 24"/>
              <a:gd name="T7" fmla="*/ 28 h 33"/>
              <a:gd name="T8" fmla="*/ 17 w 24"/>
              <a:gd name="T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33">
                <a:moveTo>
                  <a:pt x="17" y="33"/>
                </a:moveTo>
                <a:lnTo>
                  <a:pt x="0" y="2"/>
                </a:lnTo>
                <a:lnTo>
                  <a:pt x="10" y="0"/>
                </a:lnTo>
                <a:lnTo>
                  <a:pt x="24" y="28"/>
                </a:lnTo>
                <a:lnTo>
                  <a:pt x="17" y="33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56"/>
          <p:cNvSpPr>
            <a:spLocks/>
          </p:cNvSpPr>
          <p:nvPr/>
        </p:nvSpPr>
        <p:spPr bwMode="auto">
          <a:xfrm>
            <a:off x="7971317" y="4221118"/>
            <a:ext cx="38100" cy="52388"/>
          </a:xfrm>
          <a:custGeom>
            <a:avLst/>
            <a:gdLst>
              <a:gd name="T0" fmla="*/ 17 w 24"/>
              <a:gd name="T1" fmla="*/ 33 h 33"/>
              <a:gd name="T2" fmla="*/ 0 w 24"/>
              <a:gd name="T3" fmla="*/ 5 h 33"/>
              <a:gd name="T4" fmla="*/ 10 w 24"/>
              <a:gd name="T5" fmla="*/ 0 h 33"/>
              <a:gd name="T6" fmla="*/ 24 w 24"/>
              <a:gd name="T7" fmla="*/ 28 h 33"/>
              <a:gd name="T8" fmla="*/ 17 w 24"/>
              <a:gd name="T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33">
                <a:moveTo>
                  <a:pt x="17" y="33"/>
                </a:moveTo>
                <a:lnTo>
                  <a:pt x="0" y="5"/>
                </a:lnTo>
                <a:lnTo>
                  <a:pt x="10" y="0"/>
                </a:lnTo>
                <a:lnTo>
                  <a:pt x="24" y="28"/>
                </a:lnTo>
                <a:lnTo>
                  <a:pt x="17" y="33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57"/>
          <p:cNvSpPr>
            <a:spLocks/>
          </p:cNvSpPr>
          <p:nvPr/>
        </p:nvSpPr>
        <p:spPr bwMode="auto">
          <a:xfrm>
            <a:off x="7918930" y="4243343"/>
            <a:ext cx="38100" cy="52388"/>
          </a:xfrm>
          <a:custGeom>
            <a:avLst/>
            <a:gdLst>
              <a:gd name="T0" fmla="*/ 14 w 24"/>
              <a:gd name="T1" fmla="*/ 33 h 33"/>
              <a:gd name="T2" fmla="*/ 0 w 24"/>
              <a:gd name="T3" fmla="*/ 5 h 33"/>
              <a:gd name="T4" fmla="*/ 7 w 24"/>
              <a:gd name="T5" fmla="*/ 0 h 33"/>
              <a:gd name="T6" fmla="*/ 24 w 24"/>
              <a:gd name="T7" fmla="*/ 31 h 33"/>
              <a:gd name="T8" fmla="*/ 14 w 24"/>
              <a:gd name="T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33">
                <a:moveTo>
                  <a:pt x="14" y="33"/>
                </a:moveTo>
                <a:lnTo>
                  <a:pt x="0" y="5"/>
                </a:lnTo>
                <a:lnTo>
                  <a:pt x="7" y="0"/>
                </a:lnTo>
                <a:lnTo>
                  <a:pt x="24" y="31"/>
                </a:lnTo>
                <a:lnTo>
                  <a:pt x="14" y="33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58"/>
          <p:cNvSpPr>
            <a:spLocks/>
          </p:cNvSpPr>
          <p:nvPr/>
        </p:nvSpPr>
        <p:spPr bwMode="auto">
          <a:xfrm>
            <a:off x="7863367" y="4265568"/>
            <a:ext cx="36513" cy="57150"/>
          </a:xfrm>
          <a:custGeom>
            <a:avLst/>
            <a:gdLst>
              <a:gd name="T0" fmla="*/ 14 w 23"/>
              <a:gd name="T1" fmla="*/ 36 h 36"/>
              <a:gd name="T2" fmla="*/ 0 w 23"/>
              <a:gd name="T3" fmla="*/ 5 h 36"/>
              <a:gd name="T4" fmla="*/ 7 w 23"/>
              <a:gd name="T5" fmla="*/ 0 h 36"/>
              <a:gd name="T6" fmla="*/ 23 w 23"/>
              <a:gd name="T7" fmla="*/ 31 h 36"/>
              <a:gd name="T8" fmla="*/ 14 w 23"/>
              <a:gd name="T9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36">
                <a:moveTo>
                  <a:pt x="14" y="36"/>
                </a:moveTo>
                <a:lnTo>
                  <a:pt x="0" y="5"/>
                </a:lnTo>
                <a:lnTo>
                  <a:pt x="7" y="0"/>
                </a:lnTo>
                <a:lnTo>
                  <a:pt x="23" y="31"/>
                </a:lnTo>
                <a:lnTo>
                  <a:pt x="14" y="36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59"/>
          <p:cNvSpPr>
            <a:spLocks/>
          </p:cNvSpPr>
          <p:nvPr/>
        </p:nvSpPr>
        <p:spPr bwMode="auto">
          <a:xfrm>
            <a:off x="7809392" y="4281443"/>
            <a:ext cx="38100" cy="52388"/>
          </a:xfrm>
          <a:custGeom>
            <a:avLst/>
            <a:gdLst>
              <a:gd name="T0" fmla="*/ 17 w 24"/>
              <a:gd name="T1" fmla="*/ 33 h 33"/>
              <a:gd name="T2" fmla="*/ 0 w 24"/>
              <a:gd name="T3" fmla="*/ 5 h 33"/>
              <a:gd name="T4" fmla="*/ 10 w 24"/>
              <a:gd name="T5" fmla="*/ 0 h 33"/>
              <a:gd name="T6" fmla="*/ 24 w 24"/>
              <a:gd name="T7" fmla="*/ 28 h 33"/>
              <a:gd name="T8" fmla="*/ 17 w 24"/>
              <a:gd name="T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33">
                <a:moveTo>
                  <a:pt x="17" y="33"/>
                </a:moveTo>
                <a:lnTo>
                  <a:pt x="0" y="5"/>
                </a:lnTo>
                <a:lnTo>
                  <a:pt x="10" y="0"/>
                </a:lnTo>
                <a:lnTo>
                  <a:pt x="24" y="28"/>
                </a:lnTo>
                <a:lnTo>
                  <a:pt x="17" y="33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60"/>
          <p:cNvSpPr>
            <a:spLocks noEditPoints="1"/>
          </p:cNvSpPr>
          <p:nvPr/>
        </p:nvSpPr>
        <p:spPr bwMode="auto">
          <a:xfrm>
            <a:off x="8874176" y="6100719"/>
            <a:ext cx="766763" cy="560388"/>
          </a:xfrm>
          <a:custGeom>
            <a:avLst/>
            <a:gdLst>
              <a:gd name="T0" fmla="*/ 187 w 204"/>
              <a:gd name="T1" fmla="*/ 149 h 149"/>
              <a:gd name="T2" fmla="*/ 17 w 204"/>
              <a:gd name="T3" fmla="*/ 149 h 149"/>
              <a:gd name="T4" fmla="*/ 1 w 204"/>
              <a:gd name="T5" fmla="*/ 133 h 149"/>
              <a:gd name="T6" fmla="*/ 1 w 204"/>
              <a:gd name="T7" fmla="*/ 61 h 149"/>
              <a:gd name="T8" fmla="*/ 15 w 204"/>
              <a:gd name="T9" fmla="*/ 27 h 149"/>
              <a:gd name="T10" fmla="*/ 102 w 204"/>
              <a:gd name="T11" fmla="*/ 0 h 149"/>
              <a:gd name="T12" fmla="*/ 189 w 204"/>
              <a:gd name="T13" fmla="*/ 27 h 149"/>
              <a:gd name="T14" fmla="*/ 203 w 204"/>
              <a:gd name="T15" fmla="*/ 61 h 149"/>
              <a:gd name="T16" fmla="*/ 203 w 204"/>
              <a:gd name="T17" fmla="*/ 133 h 149"/>
              <a:gd name="T18" fmla="*/ 187 w 204"/>
              <a:gd name="T19" fmla="*/ 149 h 149"/>
              <a:gd name="T20" fmla="*/ 102 w 204"/>
              <a:gd name="T21" fmla="*/ 8 h 149"/>
              <a:gd name="T22" fmla="*/ 21 w 204"/>
              <a:gd name="T23" fmla="*/ 33 h 149"/>
              <a:gd name="T24" fmla="*/ 9 w 204"/>
              <a:gd name="T25" fmla="*/ 61 h 149"/>
              <a:gd name="T26" fmla="*/ 9 w 204"/>
              <a:gd name="T27" fmla="*/ 133 h 149"/>
              <a:gd name="T28" fmla="*/ 17 w 204"/>
              <a:gd name="T29" fmla="*/ 141 h 149"/>
              <a:gd name="T30" fmla="*/ 187 w 204"/>
              <a:gd name="T31" fmla="*/ 141 h 149"/>
              <a:gd name="T32" fmla="*/ 195 w 204"/>
              <a:gd name="T33" fmla="*/ 133 h 149"/>
              <a:gd name="T34" fmla="*/ 195 w 204"/>
              <a:gd name="T35" fmla="*/ 61 h 149"/>
              <a:gd name="T36" fmla="*/ 183 w 204"/>
              <a:gd name="T37" fmla="*/ 33 h 149"/>
              <a:gd name="T38" fmla="*/ 102 w 204"/>
              <a:gd name="T39" fmla="*/ 8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4" h="149">
                <a:moveTo>
                  <a:pt x="187" y="149"/>
                </a:moveTo>
                <a:cubicBezTo>
                  <a:pt x="17" y="149"/>
                  <a:pt x="17" y="149"/>
                  <a:pt x="17" y="149"/>
                </a:cubicBezTo>
                <a:cubicBezTo>
                  <a:pt x="8" y="149"/>
                  <a:pt x="1" y="142"/>
                  <a:pt x="1" y="133"/>
                </a:cubicBezTo>
                <a:cubicBezTo>
                  <a:pt x="1" y="61"/>
                  <a:pt x="1" y="61"/>
                  <a:pt x="1" y="61"/>
                </a:cubicBezTo>
                <a:cubicBezTo>
                  <a:pt x="1" y="61"/>
                  <a:pt x="0" y="43"/>
                  <a:pt x="15" y="27"/>
                </a:cubicBezTo>
                <a:cubicBezTo>
                  <a:pt x="32" y="9"/>
                  <a:pt x="61" y="0"/>
                  <a:pt x="102" y="0"/>
                </a:cubicBezTo>
                <a:cubicBezTo>
                  <a:pt x="143" y="0"/>
                  <a:pt x="172" y="9"/>
                  <a:pt x="189" y="27"/>
                </a:cubicBezTo>
                <a:cubicBezTo>
                  <a:pt x="204" y="43"/>
                  <a:pt x="203" y="61"/>
                  <a:pt x="203" y="61"/>
                </a:cubicBezTo>
                <a:cubicBezTo>
                  <a:pt x="203" y="133"/>
                  <a:pt x="203" y="133"/>
                  <a:pt x="203" y="133"/>
                </a:cubicBezTo>
                <a:cubicBezTo>
                  <a:pt x="203" y="142"/>
                  <a:pt x="196" y="149"/>
                  <a:pt x="187" y="149"/>
                </a:cubicBezTo>
                <a:moveTo>
                  <a:pt x="102" y="8"/>
                </a:moveTo>
                <a:cubicBezTo>
                  <a:pt x="64" y="8"/>
                  <a:pt x="36" y="17"/>
                  <a:pt x="21" y="33"/>
                </a:cubicBezTo>
                <a:cubicBezTo>
                  <a:pt x="9" y="46"/>
                  <a:pt x="9" y="61"/>
                  <a:pt x="9" y="61"/>
                </a:cubicBezTo>
                <a:cubicBezTo>
                  <a:pt x="9" y="133"/>
                  <a:pt x="9" y="133"/>
                  <a:pt x="9" y="133"/>
                </a:cubicBezTo>
                <a:cubicBezTo>
                  <a:pt x="9" y="138"/>
                  <a:pt x="13" y="141"/>
                  <a:pt x="17" y="141"/>
                </a:cubicBezTo>
                <a:cubicBezTo>
                  <a:pt x="187" y="141"/>
                  <a:pt x="187" y="141"/>
                  <a:pt x="187" y="141"/>
                </a:cubicBezTo>
                <a:cubicBezTo>
                  <a:pt x="191" y="141"/>
                  <a:pt x="195" y="138"/>
                  <a:pt x="195" y="133"/>
                </a:cubicBezTo>
                <a:cubicBezTo>
                  <a:pt x="195" y="61"/>
                  <a:pt x="195" y="61"/>
                  <a:pt x="195" y="61"/>
                </a:cubicBezTo>
                <a:cubicBezTo>
                  <a:pt x="195" y="60"/>
                  <a:pt x="196" y="46"/>
                  <a:pt x="183" y="33"/>
                </a:cubicBezTo>
                <a:cubicBezTo>
                  <a:pt x="168" y="17"/>
                  <a:pt x="140" y="8"/>
                  <a:pt x="102" y="8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61"/>
          <p:cNvSpPr>
            <a:spLocks/>
          </p:cNvSpPr>
          <p:nvPr/>
        </p:nvSpPr>
        <p:spPr bwMode="auto">
          <a:xfrm>
            <a:off x="9080551" y="5834019"/>
            <a:ext cx="360363" cy="307975"/>
          </a:xfrm>
          <a:custGeom>
            <a:avLst/>
            <a:gdLst>
              <a:gd name="T0" fmla="*/ 5 w 96"/>
              <a:gd name="T1" fmla="*/ 82 h 82"/>
              <a:gd name="T2" fmla="*/ 1 w 96"/>
              <a:gd name="T3" fmla="*/ 78 h 82"/>
              <a:gd name="T4" fmla="*/ 49 w 96"/>
              <a:gd name="T5" fmla="*/ 1 h 82"/>
              <a:gd name="T6" fmla="*/ 76 w 96"/>
              <a:gd name="T7" fmla="*/ 11 h 82"/>
              <a:gd name="T8" fmla="*/ 94 w 96"/>
              <a:gd name="T9" fmla="*/ 76 h 82"/>
              <a:gd name="T10" fmla="*/ 90 w 96"/>
              <a:gd name="T11" fmla="*/ 80 h 82"/>
              <a:gd name="T12" fmla="*/ 86 w 96"/>
              <a:gd name="T13" fmla="*/ 76 h 82"/>
              <a:gd name="T14" fmla="*/ 71 w 96"/>
              <a:gd name="T15" fmla="*/ 17 h 82"/>
              <a:gd name="T16" fmla="*/ 49 w 96"/>
              <a:gd name="T17" fmla="*/ 9 h 82"/>
              <a:gd name="T18" fmla="*/ 9 w 96"/>
              <a:gd name="T19" fmla="*/ 78 h 82"/>
              <a:gd name="T20" fmla="*/ 5 w 96"/>
              <a:gd name="T21" fmla="*/ 8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6" h="82">
                <a:moveTo>
                  <a:pt x="5" y="82"/>
                </a:moveTo>
                <a:cubicBezTo>
                  <a:pt x="3" y="82"/>
                  <a:pt x="1" y="80"/>
                  <a:pt x="1" y="78"/>
                </a:cubicBezTo>
                <a:cubicBezTo>
                  <a:pt x="1" y="75"/>
                  <a:pt x="0" y="2"/>
                  <a:pt x="49" y="1"/>
                </a:cubicBezTo>
                <a:cubicBezTo>
                  <a:pt x="60" y="0"/>
                  <a:pt x="69" y="4"/>
                  <a:pt x="76" y="11"/>
                </a:cubicBezTo>
                <a:cubicBezTo>
                  <a:pt x="96" y="32"/>
                  <a:pt x="94" y="74"/>
                  <a:pt x="94" y="76"/>
                </a:cubicBezTo>
                <a:cubicBezTo>
                  <a:pt x="94" y="78"/>
                  <a:pt x="92" y="80"/>
                  <a:pt x="90" y="80"/>
                </a:cubicBezTo>
                <a:cubicBezTo>
                  <a:pt x="88" y="80"/>
                  <a:pt x="86" y="78"/>
                  <a:pt x="86" y="76"/>
                </a:cubicBezTo>
                <a:cubicBezTo>
                  <a:pt x="86" y="75"/>
                  <a:pt x="88" y="35"/>
                  <a:pt x="71" y="17"/>
                </a:cubicBezTo>
                <a:cubicBezTo>
                  <a:pt x="65" y="11"/>
                  <a:pt x="58" y="8"/>
                  <a:pt x="49" y="9"/>
                </a:cubicBezTo>
                <a:cubicBezTo>
                  <a:pt x="8" y="10"/>
                  <a:pt x="9" y="77"/>
                  <a:pt x="9" y="78"/>
                </a:cubicBezTo>
                <a:cubicBezTo>
                  <a:pt x="9" y="80"/>
                  <a:pt x="7" y="82"/>
                  <a:pt x="5" y="82"/>
                </a:cubicBez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62"/>
          <p:cNvSpPr>
            <a:spLocks/>
          </p:cNvSpPr>
          <p:nvPr/>
        </p:nvSpPr>
        <p:spPr bwMode="auto">
          <a:xfrm>
            <a:off x="9055151" y="6149932"/>
            <a:ext cx="404813" cy="190500"/>
          </a:xfrm>
          <a:custGeom>
            <a:avLst/>
            <a:gdLst>
              <a:gd name="T0" fmla="*/ 69 w 108"/>
              <a:gd name="T1" fmla="*/ 51 h 51"/>
              <a:gd name="T2" fmla="*/ 39 w 108"/>
              <a:gd name="T3" fmla="*/ 51 h 51"/>
              <a:gd name="T4" fmla="*/ 0 w 108"/>
              <a:gd name="T5" fmla="*/ 0 h 51"/>
              <a:gd name="T6" fmla="*/ 4 w 108"/>
              <a:gd name="T7" fmla="*/ 0 h 51"/>
              <a:gd name="T8" fmla="*/ 39 w 108"/>
              <a:gd name="T9" fmla="*/ 47 h 51"/>
              <a:gd name="T10" fmla="*/ 69 w 108"/>
              <a:gd name="T11" fmla="*/ 47 h 51"/>
              <a:gd name="T12" fmla="*/ 104 w 108"/>
              <a:gd name="T13" fmla="*/ 0 h 51"/>
              <a:gd name="T14" fmla="*/ 108 w 108"/>
              <a:gd name="T15" fmla="*/ 0 h 51"/>
              <a:gd name="T16" fmla="*/ 69 w 108"/>
              <a:gd name="T17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8" h="51">
                <a:moveTo>
                  <a:pt x="69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16" y="51"/>
                  <a:pt x="0" y="25"/>
                  <a:pt x="0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23"/>
                  <a:pt x="18" y="47"/>
                  <a:pt x="39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90" y="47"/>
                  <a:pt x="104" y="23"/>
                  <a:pt x="104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25"/>
                  <a:pt x="92" y="51"/>
                  <a:pt x="69" y="51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63"/>
          <p:cNvSpPr>
            <a:spLocks noEditPoints="1"/>
          </p:cNvSpPr>
          <p:nvPr/>
        </p:nvSpPr>
        <p:spPr bwMode="auto">
          <a:xfrm>
            <a:off x="9220251" y="6240419"/>
            <a:ext cx="74613" cy="55563"/>
          </a:xfrm>
          <a:custGeom>
            <a:avLst/>
            <a:gdLst>
              <a:gd name="T0" fmla="*/ 12 w 20"/>
              <a:gd name="T1" fmla="*/ 15 h 15"/>
              <a:gd name="T2" fmla="*/ 8 w 20"/>
              <a:gd name="T3" fmla="*/ 15 h 15"/>
              <a:gd name="T4" fmla="*/ 0 w 20"/>
              <a:gd name="T5" fmla="*/ 8 h 15"/>
              <a:gd name="T6" fmla="*/ 8 w 20"/>
              <a:gd name="T7" fmla="*/ 0 h 15"/>
              <a:gd name="T8" fmla="*/ 12 w 20"/>
              <a:gd name="T9" fmla="*/ 0 h 15"/>
              <a:gd name="T10" fmla="*/ 20 w 20"/>
              <a:gd name="T11" fmla="*/ 8 h 15"/>
              <a:gd name="T12" fmla="*/ 12 w 20"/>
              <a:gd name="T13" fmla="*/ 15 h 15"/>
              <a:gd name="T14" fmla="*/ 8 w 20"/>
              <a:gd name="T15" fmla="*/ 4 h 15"/>
              <a:gd name="T16" fmla="*/ 4 w 20"/>
              <a:gd name="T17" fmla="*/ 8 h 15"/>
              <a:gd name="T18" fmla="*/ 8 w 20"/>
              <a:gd name="T19" fmla="*/ 11 h 15"/>
              <a:gd name="T20" fmla="*/ 12 w 20"/>
              <a:gd name="T21" fmla="*/ 11 h 15"/>
              <a:gd name="T22" fmla="*/ 16 w 20"/>
              <a:gd name="T23" fmla="*/ 8 h 15"/>
              <a:gd name="T24" fmla="*/ 12 w 20"/>
              <a:gd name="T25" fmla="*/ 4 h 15"/>
              <a:gd name="T26" fmla="*/ 8 w 20"/>
              <a:gd name="T27" fmla="*/ 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15">
                <a:moveTo>
                  <a:pt x="12" y="15"/>
                </a:moveTo>
                <a:cubicBezTo>
                  <a:pt x="8" y="15"/>
                  <a:pt x="8" y="15"/>
                  <a:pt x="8" y="15"/>
                </a:cubicBezTo>
                <a:cubicBezTo>
                  <a:pt x="3" y="15"/>
                  <a:pt x="0" y="12"/>
                  <a:pt x="0" y="8"/>
                </a:cubicBezTo>
                <a:cubicBezTo>
                  <a:pt x="0" y="3"/>
                  <a:pt x="3" y="0"/>
                  <a:pt x="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7" y="0"/>
                  <a:pt x="20" y="3"/>
                  <a:pt x="20" y="8"/>
                </a:cubicBezTo>
                <a:cubicBezTo>
                  <a:pt x="20" y="12"/>
                  <a:pt x="17" y="15"/>
                  <a:pt x="12" y="15"/>
                </a:cubicBezTo>
                <a:moveTo>
                  <a:pt x="8" y="4"/>
                </a:moveTo>
                <a:cubicBezTo>
                  <a:pt x="6" y="4"/>
                  <a:pt x="4" y="6"/>
                  <a:pt x="4" y="8"/>
                </a:cubicBezTo>
                <a:cubicBezTo>
                  <a:pt x="4" y="10"/>
                  <a:pt x="6" y="11"/>
                  <a:pt x="8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4" y="11"/>
                  <a:pt x="16" y="10"/>
                  <a:pt x="16" y="8"/>
                </a:cubicBezTo>
                <a:cubicBezTo>
                  <a:pt x="16" y="6"/>
                  <a:pt x="14" y="4"/>
                  <a:pt x="12" y="4"/>
                </a:cubicBezTo>
                <a:lnTo>
                  <a:pt x="8" y="4"/>
                </a:lnTo>
                <a:close/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64"/>
          <p:cNvSpPr>
            <a:spLocks/>
          </p:cNvSpPr>
          <p:nvPr/>
        </p:nvSpPr>
        <p:spPr bwMode="auto">
          <a:xfrm>
            <a:off x="9599664" y="6340432"/>
            <a:ext cx="30163" cy="15875"/>
          </a:xfrm>
          <a:custGeom>
            <a:avLst/>
            <a:gdLst>
              <a:gd name="T0" fmla="*/ 2 w 8"/>
              <a:gd name="T1" fmla="*/ 4 h 4"/>
              <a:gd name="T2" fmla="*/ 0 w 8"/>
              <a:gd name="T3" fmla="*/ 2 h 4"/>
              <a:gd name="T4" fmla="*/ 2 w 8"/>
              <a:gd name="T5" fmla="*/ 0 h 4"/>
              <a:gd name="T6" fmla="*/ 6 w 8"/>
              <a:gd name="T7" fmla="*/ 0 h 4"/>
              <a:gd name="T8" fmla="*/ 8 w 8"/>
              <a:gd name="T9" fmla="*/ 2 h 4"/>
              <a:gd name="T10" fmla="*/ 6 w 8"/>
              <a:gd name="T11" fmla="*/ 4 h 4"/>
              <a:gd name="T12" fmla="*/ 2 w 8"/>
              <a:gd name="T13" fmla="*/ 4 h 4"/>
              <a:gd name="T14" fmla="*/ 2 w 8"/>
              <a:gd name="T1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4">
                <a:moveTo>
                  <a:pt x="2" y="4"/>
                </a:move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0"/>
                  <a:pt x="6" y="0"/>
                </a:cubicBezTo>
                <a:cubicBezTo>
                  <a:pt x="7" y="0"/>
                  <a:pt x="8" y="1"/>
                  <a:pt x="8" y="2"/>
                </a:cubicBezTo>
                <a:cubicBezTo>
                  <a:pt x="8" y="3"/>
                  <a:pt x="7" y="4"/>
                  <a:pt x="6" y="4"/>
                </a:cubicBezTo>
                <a:cubicBezTo>
                  <a:pt x="5" y="4"/>
                  <a:pt x="3" y="4"/>
                  <a:pt x="2" y="4"/>
                </a:cubicBezTo>
                <a:cubicBezTo>
                  <a:pt x="2" y="4"/>
                  <a:pt x="2" y="4"/>
                  <a:pt x="2" y="4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65"/>
          <p:cNvSpPr>
            <a:spLocks noEditPoints="1"/>
          </p:cNvSpPr>
          <p:nvPr/>
        </p:nvSpPr>
        <p:spPr bwMode="auto">
          <a:xfrm>
            <a:off x="9396464" y="6345194"/>
            <a:ext cx="187325" cy="187325"/>
          </a:xfrm>
          <a:custGeom>
            <a:avLst/>
            <a:gdLst>
              <a:gd name="T0" fmla="*/ 2 w 50"/>
              <a:gd name="T1" fmla="*/ 50 h 50"/>
              <a:gd name="T2" fmla="*/ 1 w 50"/>
              <a:gd name="T3" fmla="*/ 50 h 50"/>
              <a:gd name="T4" fmla="*/ 0 w 50"/>
              <a:gd name="T5" fmla="*/ 48 h 50"/>
              <a:gd name="T6" fmla="*/ 2 w 50"/>
              <a:gd name="T7" fmla="*/ 40 h 50"/>
              <a:gd name="T8" fmla="*/ 4 w 50"/>
              <a:gd name="T9" fmla="*/ 39 h 50"/>
              <a:gd name="T10" fmla="*/ 6 w 50"/>
              <a:gd name="T11" fmla="*/ 42 h 50"/>
              <a:gd name="T12" fmla="*/ 4 w 50"/>
              <a:gd name="T13" fmla="*/ 49 h 50"/>
              <a:gd name="T14" fmla="*/ 2 w 50"/>
              <a:gd name="T15" fmla="*/ 50 h 50"/>
              <a:gd name="T16" fmla="*/ 7 w 50"/>
              <a:gd name="T17" fmla="*/ 36 h 50"/>
              <a:gd name="T18" fmla="*/ 6 w 50"/>
              <a:gd name="T19" fmla="*/ 36 h 50"/>
              <a:gd name="T20" fmla="*/ 5 w 50"/>
              <a:gd name="T21" fmla="*/ 33 h 50"/>
              <a:gd name="T22" fmla="*/ 9 w 50"/>
              <a:gd name="T23" fmla="*/ 26 h 50"/>
              <a:gd name="T24" fmla="*/ 12 w 50"/>
              <a:gd name="T25" fmla="*/ 25 h 50"/>
              <a:gd name="T26" fmla="*/ 12 w 50"/>
              <a:gd name="T27" fmla="*/ 28 h 50"/>
              <a:gd name="T28" fmla="*/ 9 w 50"/>
              <a:gd name="T29" fmla="*/ 35 h 50"/>
              <a:gd name="T30" fmla="*/ 7 w 50"/>
              <a:gd name="T31" fmla="*/ 36 h 50"/>
              <a:gd name="T32" fmla="*/ 15 w 50"/>
              <a:gd name="T33" fmla="*/ 23 h 50"/>
              <a:gd name="T34" fmla="*/ 14 w 50"/>
              <a:gd name="T35" fmla="*/ 22 h 50"/>
              <a:gd name="T36" fmla="*/ 14 w 50"/>
              <a:gd name="T37" fmla="*/ 20 h 50"/>
              <a:gd name="T38" fmla="*/ 19 w 50"/>
              <a:gd name="T39" fmla="*/ 14 h 50"/>
              <a:gd name="T40" fmla="*/ 22 w 50"/>
              <a:gd name="T41" fmla="*/ 14 h 50"/>
              <a:gd name="T42" fmla="*/ 22 w 50"/>
              <a:gd name="T43" fmla="*/ 17 h 50"/>
              <a:gd name="T44" fmla="*/ 17 w 50"/>
              <a:gd name="T45" fmla="*/ 22 h 50"/>
              <a:gd name="T46" fmla="*/ 15 w 50"/>
              <a:gd name="T47" fmla="*/ 23 h 50"/>
              <a:gd name="T48" fmla="*/ 27 w 50"/>
              <a:gd name="T49" fmla="*/ 13 h 50"/>
              <a:gd name="T50" fmla="*/ 25 w 50"/>
              <a:gd name="T51" fmla="*/ 12 h 50"/>
              <a:gd name="T52" fmla="*/ 26 w 50"/>
              <a:gd name="T53" fmla="*/ 9 h 50"/>
              <a:gd name="T54" fmla="*/ 33 w 50"/>
              <a:gd name="T55" fmla="*/ 5 h 50"/>
              <a:gd name="T56" fmla="*/ 35 w 50"/>
              <a:gd name="T57" fmla="*/ 6 h 50"/>
              <a:gd name="T58" fmla="*/ 34 w 50"/>
              <a:gd name="T59" fmla="*/ 9 h 50"/>
              <a:gd name="T60" fmla="*/ 28 w 50"/>
              <a:gd name="T61" fmla="*/ 12 h 50"/>
              <a:gd name="T62" fmla="*/ 27 w 50"/>
              <a:gd name="T63" fmla="*/ 13 h 50"/>
              <a:gd name="T64" fmla="*/ 41 w 50"/>
              <a:gd name="T65" fmla="*/ 6 h 50"/>
              <a:gd name="T66" fmla="*/ 39 w 50"/>
              <a:gd name="T67" fmla="*/ 5 h 50"/>
              <a:gd name="T68" fmla="*/ 40 w 50"/>
              <a:gd name="T69" fmla="*/ 2 h 50"/>
              <a:gd name="T70" fmla="*/ 48 w 50"/>
              <a:gd name="T71" fmla="*/ 0 h 50"/>
              <a:gd name="T72" fmla="*/ 50 w 50"/>
              <a:gd name="T73" fmla="*/ 2 h 50"/>
              <a:gd name="T74" fmla="*/ 49 w 50"/>
              <a:gd name="T75" fmla="*/ 4 h 50"/>
              <a:gd name="T76" fmla="*/ 41 w 50"/>
              <a:gd name="T77" fmla="*/ 6 h 50"/>
              <a:gd name="T78" fmla="*/ 41 w 50"/>
              <a:gd name="T79" fmla="*/ 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0" h="50">
                <a:moveTo>
                  <a:pt x="2" y="50"/>
                </a:moveTo>
                <a:cubicBezTo>
                  <a:pt x="2" y="50"/>
                  <a:pt x="2" y="50"/>
                  <a:pt x="1" y="50"/>
                </a:cubicBezTo>
                <a:cubicBezTo>
                  <a:pt x="0" y="50"/>
                  <a:pt x="0" y="49"/>
                  <a:pt x="0" y="48"/>
                </a:cubicBezTo>
                <a:cubicBezTo>
                  <a:pt x="0" y="45"/>
                  <a:pt x="1" y="43"/>
                  <a:pt x="2" y="40"/>
                </a:cubicBezTo>
                <a:cubicBezTo>
                  <a:pt x="2" y="39"/>
                  <a:pt x="3" y="39"/>
                  <a:pt x="4" y="39"/>
                </a:cubicBezTo>
                <a:cubicBezTo>
                  <a:pt x="5" y="39"/>
                  <a:pt x="6" y="40"/>
                  <a:pt x="6" y="42"/>
                </a:cubicBezTo>
                <a:cubicBezTo>
                  <a:pt x="5" y="44"/>
                  <a:pt x="4" y="46"/>
                  <a:pt x="4" y="49"/>
                </a:cubicBezTo>
                <a:cubicBezTo>
                  <a:pt x="4" y="50"/>
                  <a:pt x="3" y="50"/>
                  <a:pt x="2" y="50"/>
                </a:cubicBezTo>
                <a:moveTo>
                  <a:pt x="7" y="36"/>
                </a:moveTo>
                <a:cubicBezTo>
                  <a:pt x="6" y="36"/>
                  <a:pt x="6" y="36"/>
                  <a:pt x="6" y="36"/>
                </a:cubicBezTo>
                <a:cubicBezTo>
                  <a:pt x="5" y="35"/>
                  <a:pt x="4" y="34"/>
                  <a:pt x="5" y="33"/>
                </a:cubicBezTo>
                <a:cubicBezTo>
                  <a:pt x="6" y="30"/>
                  <a:pt x="8" y="28"/>
                  <a:pt x="9" y="26"/>
                </a:cubicBezTo>
                <a:cubicBezTo>
                  <a:pt x="10" y="25"/>
                  <a:pt x="11" y="25"/>
                  <a:pt x="12" y="25"/>
                </a:cubicBezTo>
                <a:cubicBezTo>
                  <a:pt x="13" y="26"/>
                  <a:pt x="13" y="27"/>
                  <a:pt x="12" y="28"/>
                </a:cubicBezTo>
                <a:cubicBezTo>
                  <a:pt x="11" y="30"/>
                  <a:pt x="10" y="32"/>
                  <a:pt x="9" y="35"/>
                </a:cubicBezTo>
                <a:cubicBezTo>
                  <a:pt x="8" y="35"/>
                  <a:pt x="8" y="36"/>
                  <a:pt x="7" y="36"/>
                </a:cubicBezTo>
                <a:moveTo>
                  <a:pt x="15" y="23"/>
                </a:moveTo>
                <a:cubicBezTo>
                  <a:pt x="15" y="23"/>
                  <a:pt x="14" y="23"/>
                  <a:pt x="14" y="22"/>
                </a:cubicBezTo>
                <a:cubicBezTo>
                  <a:pt x="13" y="22"/>
                  <a:pt x="13" y="20"/>
                  <a:pt x="14" y="20"/>
                </a:cubicBezTo>
                <a:cubicBezTo>
                  <a:pt x="16" y="18"/>
                  <a:pt x="17" y="16"/>
                  <a:pt x="19" y="14"/>
                </a:cubicBezTo>
                <a:cubicBezTo>
                  <a:pt x="20" y="13"/>
                  <a:pt x="22" y="13"/>
                  <a:pt x="22" y="14"/>
                </a:cubicBezTo>
                <a:cubicBezTo>
                  <a:pt x="23" y="15"/>
                  <a:pt x="23" y="16"/>
                  <a:pt x="22" y="17"/>
                </a:cubicBezTo>
                <a:cubicBezTo>
                  <a:pt x="20" y="19"/>
                  <a:pt x="18" y="20"/>
                  <a:pt x="17" y="22"/>
                </a:cubicBezTo>
                <a:cubicBezTo>
                  <a:pt x="16" y="23"/>
                  <a:pt x="16" y="23"/>
                  <a:pt x="15" y="23"/>
                </a:cubicBezTo>
                <a:moveTo>
                  <a:pt x="27" y="13"/>
                </a:moveTo>
                <a:cubicBezTo>
                  <a:pt x="26" y="13"/>
                  <a:pt x="26" y="12"/>
                  <a:pt x="25" y="12"/>
                </a:cubicBezTo>
                <a:cubicBezTo>
                  <a:pt x="25" y="11"/>
                  <a:pt x="25" y="10"/>
                  <a:pt x="26" y="9"/>
                </a:cubicBezTo>
                <a:cubicBezTo>
                  <a:pt x="28" y="8"/>
                  <a:pt x="30" y="6"/>
                  <a:pt x="33" y="5"/>
                </a:cubicBezTo>
                <a:cubicBezTo>
                  <a:pt x="34" y="5"/>
                  <a:pt x="35" y="5"/>
                  <a:pt x="35" y="6"/>
                </a:cubicBezTo>
                <a:cubicBezTo>
                  <a:pt x="36" y="7"/>
                  <a:pt x="35" y="8"/>
                  <a:pt x="34" y="9"/>
                </a:cubicBezTo>
                <a:cubicBezTo>
                  <a:pt x="32" y="10"/>
                  <a:pt x="30" y="11"/>
                  <a:pt x="28" y="12"/>
                </a:cubicBezTo>
                <a:cubicBezTo>
                  <a:pt x="28" y="13"/>
                  <a:pt x="27" y="13"/>
                  <a:pt x="27" y="13"/>
                </a:cubicBezTo>
                <a:moveTo>
                  <a:pt x="41" y="6"/>
                </a:moveTo>
                <a:cubicBezTo>
                  <a:pt x="40" y="6"/>
                  <a:pt x="39" y="5"/>
                  <a:pt x="39" y="5"/>
                </a:cubicBezTo>
                <a:cubicBezTo>
                  <a:pt x="38" y="4"/>
                  <a:pt x="39" y="2"/>
                  <a:pt x="40" y="2"/>
                </a:cubicBezTo>
                <a:cubicBezTo>
                  <a:pt x="43" y="1"/>
                  <a:pt x="45" y="0"/>
                  <a:pt x="48" y="0"/>
                </a:cubicBezTo>
                <a:cubicBezTo>
                  <a:pt x="49" y="0"/>
                  <a:pt x="50" y="0"/>
                  <a:pt x="50" y="2"/>
                </a:cubicBezTo>
                <a:cubicBezTo>
                  <a:pt x="50" y="3"/>
                  <a:pt x="50" y="4"/>
                  <a:pt x="49" y="4"/>
                </a:cubicBezTo>
                <a:cubicBezTo>
                  <a:pt x="46" y="4"/>
                  <a:pt x="44" y="5"/>
                  <a:pt x="41" y="6"/>
                </a:cubicBezTo>
                <a:cubicBezTo>
                  <a:pt x="41" y="6"/>
                  <a:pt x="41" y="6"/>
                  <a:pt x="41" y="6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66"/>
          <p:cNvSpPr>
            <a:spLocks/>
          </p:cNvSpPr>
          <p:nvPr/>
        </p:nvSpPr>
        <p:spPr bwMode="auto">
          <a:xfrm>
            <a:off x="9393289" y="6548394"/>
            <a:ext cx="14288" cy="30163"/>
          </a:xfrm>
          <a:custGeom>
            <a:avLst/>
            <a:gdLst>
              <a:gd name="T0" fmla="*/ 2 w 4"/>
              <a:gd name="T1" fmla="*/ 8 h 8"/>
              <a:gd name="T2" fmla="*/ 0 w 4"/>
              <a:gd name="T3" fmla="*/ 6 h 8"/>
              <a:gd name="T4" fmla="*/ 0 w 4"/>
              <a:gd name="T5" fmla="*/ 2 h 8"/>
              <a:gd name="T6" fmla="*/ 2 w 4"/>
              <a:gd name="T7" fmla="*/ 0 h 8"/>
              <a:gd name="T8" fmla="*/ 4 w 4"/>
              <a:gd name="T9" fmla="*/ 2 h 8"/>
              <a:gd name="T10" fmla="*/ 4 w 4"/>
              <a:gd name="T11" fmla="*/ 6 h 8"/>
              <a:gd name="T12" fmla="*/ 2 w 4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8">
                <a:moveTo>
                  <a:pt x="2" y="8"/>
                </a:moveTo>
                <a:cubicBezTo>
                  <a:pt x="1" y="8"/>
                  <a:pt x="0" y="7"/>
                  <a:pt x="0" y="6"/>
                </a:cubicBezTo>
                <a:cubicBezTo>
                  <a:pt x="0" y="5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3"/>
                  <a:pt x="4" y="5"/>
                  <a:pt x="4" y="6"/>
                </a:cubicBezTo>
                <a:cubicBezTo>
                  <a:pt x="4" y="7"/>
                  <a:pt x="3" y="8"/>
                  <a:pt x="2" y="8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67"/>
          <p:cNvSpPr>
            <a:spLocks/>
          </p:cNvSpPr>
          <p:nvPr/>
        </p:nvSpPr>
        <p:spPr bwMode="auto">
          <a:xfrm>
            <a:off x="8893226" y="6340432"/>
            <a:ext cx="30163" cy="15875"/>
          </a:xfrm>
          <a:custGeom>
            <a:avLst/>
            <a:gdLst>
              <a:gd name="T0" fmla="*/ 6 w 8"/>
              <a:gd name="T1" fmla="*/ 4 h 4"/>
              <a:gd name="T2" fmla="*/ 6 w 8"/>
              <a:gd name="T3" fmla="*/ 4 h 4"/>
              <a:gd name="T4" fmla="*/ 2 w 8"/>
              <a:gd name="T5" fmla="*/ 4 h 4"/>
              <a:gd name="T6" fmla="*/ 0 w 8"/>
              <a:gd name="T7" fmla="*/ 2 h 4"/>
              <a:gd name="T8" fmla="*/ 2 w 8"/>
              <a:gd name="T9" fmla="*/ 0 h 4"/>
              <a:gd name="T10" fmla="*/ 6 w 8"/>
              <a:gd name="T11" fmla="*/ 0 h 4"/>
              <a:gd name="T12" fmla="*/ 8 w 8"/>
              <a:gd name="T13" fmla="*/ 2 h 4"/>
              <a:gd name="T14" fmla="*/ 6 w 8"/>
              <a:gd name="T1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4"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  <a:cubicBezTo>
                  <a:pt x="4" y="4"/>
                  <a:pt x="3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5" y="0"/>
                  <a:pt x="6" y="0"/>
                </a:cubicBezTo>
                <a:cubicBezTo>
                  <a:pt x="7" y="0"/>
                  <a:pt x="8" y="1"/>
                  <a:pt x="8" y="2"/>
                </a:cubicBezTo>
                <a:cubicBezTo>
                  <a:pt x="8" y="3"/>
                  <a:pt x="7" y="4"/>
                  <a:pt x="6" y="4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68"/>
          <p:cNvSpPr>
            <a:spLocks noEditPoints="1"/>
          </p:cNvSpPr>
          <p:nvPr/>
        </p:nvSpPr>
        <p:spPr bwMode="auto">
          <a:xfrm>
            <a:off x="8934501" y="6345194"/>
            <a:ext cx="192088" cy="187325"/>
          </a:xfrm>
          <a:custGeom>
            <a:avLst/>
            <a:gdLst>
              <a:gd name="T0" fmla="*/ 49 w 51"/>
              <a:gd name="T1" fmla="*/ 50 h 50"/>
              <a:gd name="T2" fmla="*/ 47 w 51"/>
              <a:gd name="T3" fmla="*/ 49 h 50"/>
              <a:gd name="T4" fmla="*/ 45 w 51"/>
              <a:gd name="T5" fmla="*/ 42 h 50"/>
              <a:gd name="T6" fmla="*/ 46 w 51"/>
              <a:gd name="T7" fmla="*/ 39 h 50"/>
              <a:gd name="T8" fmla="*/ 49 w 51"/>
              <a:gd name="T9" fmla="*/ 40 h 50"/>
              <a:gd name="T10" fmla="*/ 51 w 51"/>
              <a:gd name="T11" fmla="*/ 48 h 50"/>
              <a:gd name="T12" fmla="*/ 49 w 51"/>
              <a:gd name="T13" fmla="*/ 50 h 50"/>
              <a:gd name="T14" fmla="*/ 49 w 51"/>
              <a:gd name="T15" fmla="*/ 50 h 50"/>
              <a:gd name="T16" fmla="*/ 44 w 51"/>
              <a:gd name="T17" fmla="*/ 36 h 50"/>
              <a:gd name="T18" fmla="*/ 42 w 51"/>
              <a:gd name="T19" fmla="*/ 35 h 50"/>
              <a:gd name="T20" fmla="*/ 38 w 51"/>
              <a:gd name="T21" fmla="*/ 28 h 50"/>
              <a:gd name="T22" fmla="*/ 39 w 51"/>
              <a:gd name="T23" fmla="*/ 25 h 50"/>
              <a:gd name="T24" fmla="*/ 42 w 51"/>
              <a:gd name="T25" fmla="*/ 26 h 50"/>
              <a:gd name="T26" fmla="*/ 46 w 51"/>
              <a:gd name="T27" fmla="*/ 33 h 50"/>
              <a:gd name="T28" fmla="*/ 45 w 51"/>
              <a:gd name="T29" fmla="*/ 36 h 50"/>
              <a:gd name="T30" fmla="*/ 44 w 51"/>
              <a:gd name="T31" fmla="*/ 36 h 50"/>
              <a:gd name="T32" fmla="*/ 35 w 51"/>
              <a:gd name="T33" fmla="*/ 23 h 50"/>
              <a:gd name="T34" fmla="*/ 34 w 51"/>
              <a:gd name="T35" fmla="*/ 22 h 50"/>
              <a:gd name="T36" fmla="*/ 29 w 51"/>
              <a:gd name="T37" fmla="*/ 17 h 50"/>
              <a:gd name="T38" fmla="*/ 28 w 51"/>
              <a:gd name="T39" fmla="*/ 14 h 50"/>
              <a:gd name="T40" fmla="*/ 31 w 51"/>
              <a:gd name="T41" fmla="*/ 14 h 50"/>
              <a:gd name="T42" fmla="*/ 37 w 51"/>
              <a:gd name="T43" fmla="*/ 20 h 50"/>
              <a:gd name="T44" fmla="*/ 37 w 51"/>
              <a:gd name="T45" fmla="*/ 22 h 50"/>
              <a:gd name="T46" fmla="*/ 35 w 51"/>
              <a:gd name="T47" fmla="*/ 23 h 50"/>
              <a:gd name="T48" fmla="*/ 24 w 51"/>
              <a:gd name="T49" fmla="*/ 13 h 50"/>
              <a:gd name="T50" fmla="*/ 23 w 51"/>
              <a:gd name="T51" fmla="*/ 12 h 50"/>
              <a:gd name="T52" fmla="*/ 16 w 51"/>
              <a:gd name="T53" fmla="*/ 9 h 50"/>
              <a:gd name="T54" fmla="*/ 15 w 51"/>
              <a:gd name="T55" fmla="*/ 6 h 50"/>
              <a:gd name="T56" fmla="*/ 18 w 51"/>
              <a:gd name="T57" fmla="*/ 5 h 50"/>
              <a:gd name="T58" fmla="*/ 25 w 51"/>
              <a:gd name="T59" fmla="*/ 9 h 50"/>
              <a:gd name="T60" fmla="*/ 25 w 51"/>
              <a:gd name="T61" fmla="*/ 12 h 50"/>
              <a:gd name="T62" fmla="*/ 24 w 51"/>
              <a:gd name="T63" fmla="*/ 13 h 50"/>
              <a:gd name="T64" fmla="*/ 10 w 51"/>
              <a:gd name="T65" fmla="*/ 6 h 50"/>
              <a:gd name="T66" fmla="*/ 9 w 51"/>
              <a:gd name="T67" fmla="*/ 6 h 50"/>
              <a:gd name="T68" fmla="*/ 2 w 51"/>
              <a:gd name="T69" fmla="*/ 4 h 50"/>
              <a:gd name="T70" fmla="*/ 1 w 51"/>
              <a:gd name="T71" fmla="*/ 2 h 50"/>
              <a:gd name="T72" fmla="*/ 3 w 51"/>
              <a:gd name="T73" fmla="*/ 0 h 50"/>
              <a:gd name="T74" fmla="*/ 11 w 51"/>
              <a:gd name="T75" fmla="*/ 2 h 50"/>
              <a:gd name="T76" fmla="*/ 12 w 51"/>
              <a:gd name="T77" fmla="*/ 5 h 50"/>
              <a:gd name="T78" fmla="*/ 10 w 51"/>
              <a:gd name="T79" fmla="*/ 6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1" h="50">
                <a:moveTo>
                  <a:pt x="49" y="50"/>
                </a:moveTo>
                <a:cubicBezTo>
                  <a:pt x="48" y="50"/>
                  <a:pt x="47" y="50"/>
                  <a:pt x="47" y="49"/>
                </a:cubicBezTo>
                <a:cubicBezTo>
                  <a:pt x="46" y="46"/>
                  <a:pt x="46" y="44"/>
                  <a:pt x="45" y="42"/>
                </a:cubicBezTo>
                <a:cubicBezTo>
                  <a:pt x="45" y="40"/>
                  <a:pt x="45" y="39"/>
                  <a:pt x="46" y="39"/>
                </a:cubicBezTo>
                <a:cubicBezTo>
                  <a:pt x="47" y="39"/>
                  <a:pt x="48" y="39"/>
                  <a:pt x="49" y="40"/>
                </a:cubicBezTo>
                <a:cubicBezTo>
                  <a:pt x="50" y="43"/>
                  <a:pt x="50" y="45"/>
                  <a:pt x="51" y="48"/>
                </a:cubicBezTo>
                <a:cubicBezTo>
                  <a:pt x="51" y="49"/>
                  <a:pt x="50" y="50"/>
                  <a:pt x="49" y="50"/>
                </a:cubicBezTo>
                <a:cubicBezTo>
                  <a:pt x="49" y="50"/>
                  <a:pt x="49" y="50"/>
                  <a:pt x="49" y="50"/>
                </a:cubicBezTo>
                <a:moveTo>
                  <a:pt x="44" y="36"/>
                </a:moveTo>
                <a:cubicBezTo>
                  <a:pt x="43" y="36"/>
                  <a:pt x="42" y="35"/>
                  <a:pt x="42" y="35"/>
                </a:cubicBezTo>
                <a:cubicBezTo>
                  <a:pt x="41" y="32"/>
                  <a:pt x="40" y="30"/>
                  <a:pt x="38" y="28"/>
                </a:cubicBezTo>
                <a:cubicBezTo>
                  <a:pt x="38" y="27"/>
                  <a:pt x="38" y="26"/>
                  <a:pt x="39" y="25"/>
                </a:cubicBezTo>
                <a:cubicBezTo>
                  <a:pt x="40" y="25"/>
                  <a:pt x="41" y="25"/>
                  <a:pt x="42" y="26"/>
                </a:cubicBezTo>
                <a:cubicBezTo>
                  <a:pt x="43" y="28"/>
                  <a:pt x="45" y="30"/>
                  <a:pt x="46" y="33"/>
                </a:cubicBezTo>
                <a:cubicBezTo>
                  <a:pt x="46" y="34"/>
                  <a:pt x="46" y="35"/>
                  <a:pt x="45" y="36"/>
                </a:cubicBezTo>
                <a:cubicBezTo>
                  <a:pt x="45" y="36"/>
                  <a:pt x="44" y="36"/>
                  <a:pt x="44" y="36"/>
                </a:cubicBezTo>
                <a:moveTo>
                  <a:pt x="35" y="23"/>
                </a:moveTo>
                <a:cubicBezTo>
                  <a:pt x="35" y="23"/>
                  <a:pt x="34" y="23"/>
                  <a:pt x="34" y="22"/>
                </a:cubicBezTo>
                <a:cubicBezTo>
                  <a:pt x="32" y="20"/>
                  <a:pt x="30" y="19"/>
                  <a:pt x="29" y="17"/>
                </a:cubicBezTo>
                <a:cubicBezTo>
                  <a:pt x="28" y="16"/>
                  <a:pt x="28" y="15"/>
                  <a:pt x="28" y="14"/>
                </a:cubicBezTo>
                <a:cubicBezTo>
                  <a:pt x="29" y="13"/>
                  <a:pt x="30" y="13"/>
                  <a:pt x="31" y="14"/>
                </a:cubicBezTo>
                <a:cubicBezTo>
                  <a:pt x="33" y="16"/>
                  <a:pt x="35" y="18"/>
                  <a:pt x="37" y="20"/>
                </a:cubicBezTo>
                <a:cubicBezTo>
                  <a:pt x="38" y="20"/>
                  <a:pt x="38" y="22"/>
                  <a:pt x="37" y="22"/>
                </a:cubicBezTo>
                <a:cubicBezTo>
                  <a:pt x="36" y="23"/>
                  <a:pt x="36" y="23"/>
                  <a:pt x="35" y="23"/>
                </a:cubicBezTo>
                <a:moveTo>
                  <a:pt x="24" y="13"/>
                </a:moveTo>
                <a:cubicBezTo>
                  <a:pt x="23" y="13"/>
                  <a:pt x="23" y="13"/>
                  <a:pt x="23" y="12"/>
                </a:cubicBezTo>
                <a:cubicBezTo>
                  <a:pt x="21" y="11"/>
                  <a:pt x="18" y="10"/>
                  <a:pt x="16" y="9"/>
                </a:cubicBezTo>
                <a:cubicBezTo>
                  <a:pt x="15" y="8"/>
                  <a:pt x="15" y="7"/>
                  <a:pt x="15" y="6"/>
                </a:cubicBezTo>
                <a:cubicBezTo>
                  <a:pt x="16" y="5"/>
                  <a:pt x="17" y="5"/>
                  <a:pt x="18" y="5"/>
                </a:cubicBezTo>
                <a:cubicBezTo>
                  <a:pt x="20" y="6"/>
                  <a:pt x="23" y="8"/>
                  <a:pt x="25" y="9"/>
                </a:cubicBezTo>
                <a:cubicBezTo>
                  <a:pt x="26" y="10"/>
                  <a:pt x="26" y="11"/>
                  <a:pt x="25" y="12"/>
                </a:cubicBezTo>
                <a:cubicBezTo>
                  <a:pt x="25" y="12"/>
                  <a:pt x="24" y="13"/>
                  <a:pt x="24" y="13"/>
                </a:cubicBezTo>
                <a:moveTo>
                  <a:pt x="10" y="6"/>
                </a:moveTo>
                <a:cubicBezTo>
                  <a:pt x="10" y="6"/>
                  <a:pt x="10" y="6"/>
                  <a:pt x="9" y="6"/>
                </a:cubicBezTo>
                <a:cubicBezTo>
                  <a:pt x="7" y="5"/>
                  <a:pt x="5" y="4"/>
                  <a:pt x="2" y="4"/>
                </a:cubicBezTo>
                <a:cubicBezTo>
                  <a:pt x="1" y="4"/>
                  <a:pt x="0" y="3"/>
                  <a:pt x="1" y="2"/>
                </a:cubicBezTo>
                <a:cubicBezTo>
                  <a:pt x="1" y="0"/>
                  <a:pt x="2" y="0"/>
                  <a:pt x="3" y="0"/>
                </a:cubicBezTo>
                <a:cubicBezTo>
                  <a:pt x="5" y="0"/>
                  <a:pt x="8" y="1"/>
                  <a:pt x="11" y="2"/>
                </a:cubicBezTo>
                <a:cubicBezTo>
                  <a:pt x="12" y="2"/>
                  <a:pt x="12" y="4"/>
                  <a:pt x="12" y="5"/>
                </a:cubicBezTo>
                <a:cubicBezTo>
                  <a:pt x="12" y="5"/>
                  <a:pt x="11" y="6"/>
                  <a:pt x="10" y="6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69"/>
          <p:cNvSpPr>
            <a:spLocks/>
          </p:cNvSpPr>
          <p:nvPr/>
        </p:nvSpPr>
        <p:spPr bwMode="auto">
          <a:xfrm>
            <a:off x="9115476" y="6548394"/>
            <a:ext cx="14288" cy="30163"/>
          </a:xfrm>
          <a:custGeom>
            <a:avLst/>
            <a:gdLst>
              <a:gd name="T0" fmla="*/ 2 w 4"/>
              <a:gd name="T1" fmla="*/ 8 h 8"/>
              <a:gd name="T2" fmla="*/ 0 w 4"/>
              <a:gd name="T3" fmla="*/ 6 h 8"/>
              <a:gd name="T4" fmla="*/ 0 w 4"/>
              <a:gd name="T5" fmla="*/ 2 h 8"/>
              <a:gd name="T6" fmla="*/ 2 w 4"/>
              <a:gd name="T7" fmla="*/ 0 h 8"/>
              <a:gd name="T8" fmla="*/ 4 w 4"/>
              <a:gd name="T9" fmla="*/ 2 h 8"/>
              <a:gd name="T10" fmla="*/ 4 w 4"/>
              <a:gd name="T11" fmla="*/ 6 h 8"/>
              <a:gd name="T12" fmla="*/ 2 w 4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8">
                <a:moveTo>
                  <a:pt x="2" y="8"/>
                </a:moveTo>
                <a:cubicBezTo>
                  <a:pt x="1" y="8"/>
                  <a:pt x="0" y="7"/>
                  <a:pt x="0" y="6"/>
                </a:cubicBezTo>
                <a:cubicBezTo>
                  <a:pt x="0" y="5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3"/>
                  <a:pt x="4" y="5"/>
                  <a:pt x="4" y="6"/>
                </a:cubicBezTo>
                <a:cubicBezTo>
                  <a:pt x="4" y="7"/>
                  <a:pt x="3" y="8"/>
                  <a:pt x="2" y="8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70"/>
          <p:cNvSpPr>
            <a:spLocks/>
          </p:cNvSpPr>
          <p:nvPr/>
        </p:nvSpPr>
        <p:spPr bwMode="auto">
          <a:xfrm>
            <a:off x="8885289" y="6573794"/>
            <a:ext cx="744538" cy="15875"/>
          </a:xfrm>
          <a:custGeom>
            <a:avLst/>
            <a:gdLst>
              <a:gd name="T0" fmla="*/ 196 w 198"/>
              <a:gd name="T1" fmla="*/ 4 h 4"/>
              <a:gd name="T2" fmla="*/ 2 w 198"/>
              <a:gd name="T3" fmla="*/ 4 h 4"/>
              <a:gd name="T4" fmla="*/ 0 w 198"/>
              <a:gd name="T5" fmla="*/ 2 h 4"/>
              <a:gd name="T6" fmla="*/ 2 w 198"/>
              <a:gd name="T7" fmla="*/ 0 h 4"/>
              <a:gd name="T8" fmla="*/ 196 w 198"/>
              <a:gd name="T9" fmla="*/ 0 h 4"/>
              <a:gd name="T10" fmla="*/ 198 w 198"/>
              <a:gd name="T11" fmla="*/ 2 h 4"/>
              <a:gd name="T12" fmla="*/ 196 w 198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8" h="4">
                <a:moveTo>
                  <a:pt x="196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96" y="0"/>
                  <a:pt x="196" y="0"/>
                  <a:pt x="196" y="0"/>
                </a:cubicBezTo>
                <a:cubicBezTo>
                  <a:pt x="197" y="0"/>
                  <a:pt x="198" y="1"/>
                  <a:pt x="198" y="2"/>
                </a:cubicBezTo>
                <a:cubicBezTo>
                  <a:pt x="198" y="3"/>
                  <a:pt x="197" y="4"/>
                  <a:pt x="196" y="4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71"/>
          <p:cNvSpPr>
            <a:spLocks/>
          </p:cNvSpPr>
          <p:nvPr/>
        </p:nvSpPr>
        <p:spPr bwMode="auto">
          <a:xfrm>
            <a:off x="11191030" y="5954669"/>
            <a:ext cx="676275" cy="420688"/>
          </a:xfrm>
          <a:custGeom>
            <a:avLst/>
            <a:gdLst>
              <a:gd name="T0" fmla="*/ 176 w 180"/>
              <a:gd name="T1" fmla="*/ 112 h 112"/>
              <a:gd name="T2" fmla="*/ 172 w 180"/>
              <a:gd name="T3" fmla="*/ 108 h 112"/>
              <a:gd name="T4" fmla="*/ 172 w 180"/>
              <a:gd name="T5" fmla="*/ 70 h 112"/>
              <a:gd name="T6" fmla="*/ 92 w 180"/>
              <a:gd name="T7" fmla="*/ 8 h 112"/>
              <a:gd name="T8" fmla="*/ 8 w 180"/>
              <a:gd name="T9" fmla="*/ 83 h 112"/>
              <a:gd name="T10" fmla="*/ 8 w 180"/>
              <a:gd name="T11" fmla="*/ 108 h 112"/>
              <a:gd name="T12" fmla="*/ 4 w 180"/>
              <a:gd name="T13" fmla="*/ 112 h 112"/>
              <a:gd name="T14" fmla="*/ 0 w 180"/>
              <a:gd name="T15" fmla="*/ 108 h 112"/>
              <a:gd name="T16" fmla="*/ 0 w 180"/>
              <a:gd name="T17" fmla="*/ 83 h 112"/>
              <a:gd name="T18" fmla="*/ 92 w 180"/>
              <a:gd name="T19" fmla="*/ 0 h 112"/>
              <a:gd name="T20" fmla="*/ 180 w 180"/>
              <a:gd name="T21" fmla="*/ 70 h 112"/>
              <a:gd name="T22" fmla="*/ 180 w 180"/>
              <a:gd name="T23" fmla="*/ 108 h 112"/>
              <a:gd name="T24" fmla="*/ 176 w 180"/>
              <a:gd name="T25" fmla="*/ 11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0" h="112">
                <a:moveTo>
                  <a:pt x="176" y="112"/>
                </a:moveTo>
                <a:cubicBezTo>
                  <a:pt x="173" y="112"/>
                  <a:pt x="172" y="110"/>
                  <a:pt x="172" y="108"/>
                </a:cubicBezTo>
                <a:cubicBezTo>
                  <a:pt x="172" y="70"/>
                  <a:pt x="172" y="70"/>
                  <a:pt x="172" y="70"/>
                </a:cubicBezTo>
                <a:cubicBezTo>
                  <a:pt x="172" y="32"/>
                  <a:pt x="158" y="8"/>
                  <a:pt x="92" y="8"/>
                </a:cubicBezTo>
                <a:cubicBezTo>
                  <a:pt x="26" y="8"/>
                  <a:pt x="8" y="24"/>
                  <a:pt x="8" y="83"/>
                </a:cubicBezTo>
                <a:cubicBezTo>
                  <a:pt x="8" y="108"/>
                  <a:pt x="8" y="108"/>
                  <a:pt x="8" y="108"/>
                </a:cubicBezTo>
                <a:cubicBezTo>
                  <a:pt x="8" y="110"/>
                  <a:pt x="7" y="112"/>
                  <a:pt x="4" y="112"/>
                </a:cubicBezTo>
                <a:cubicBezTo>
                  <a:pt x="2" y="112"/>
                  <a:pt x="0" y="110"/>
                  <a:pt x="0" y="10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19"/>
                  <a:pt x="22" y="0"/>
                  <a:pt x="92" y="0"/>
                </a:cubicBezTo>
                <a:cubicBezTo>
                  <a:pt x="154" y="0"/>
                  <a:pt x="180" y="20"/>
                  <a:pt x="180" y="70"/>
                </a:cubicBezTo>
                <a:cubicBezTo>
                  <a:pt x="180" y="108"/>
                  <a:pt x="180" y="108"/>
                  <a:pt x="180" y="108"/>
                </a:cubicBezTo>
                <a:cubicBezTo>
                  <a:pt x="180" y="110"/>
                  <a:pt x="178" y="112"/>
                  <a:pt x="176" y="112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72"/>
          <p:cNvSpPr>
            <a:spLocks/>
          </p:cNvSpPr>
          <p:nvPr/>
        </p:nvSpPr>
        <p:spPr bwMode="auto">
          <a:xfrm>
            <a:off x="11205318" y="6340432"/>
            <a:ext cx="654050" cy="87313"/>
          </a:xfrm>
          <a:custGeom>
            <a:avLst/>
            <a:gdLst>
              <a:gd name="T0" fmla="*/ 90 w 174"/>
              <a:gd name="T1" fmla="*/ 21 h 23"/>
              <a:gd name="T2" fmla="*/ 1 w 174"/>
              <a:gd name="T3" fmla="*/ 4 h 23"/>
              <a:gd name="T4" fmla="*/ 0 w 174"/>
              <a:gd name="T5" fmla="*/ 1 h 23"/>
              <a:gd name="T6" fmla="*/ 3 w 174"/>
              <a:gd name="T7" fmla="*/ 0 h 23"/>
              <a:gd name="T8" fmla="*/ 170 w 174"/>
              <a:gd name="T9" fmla="*/ 2 h 23"/>
              <a:gd name="T10" fmla="*/ 173 w 174"/>
              <a:gd name="T11" fmla="*/ 3 h 23"/>
              <a:gd name="T12" fmla="*/ 172 w 174"/>
              <a:gd name="T13" fmla="*/ 6 h 23"/>
              <a:gd name="T14" fmla="*/ 90 w 174"/>
              <a:gd name="T15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4" h="23">
                <a:moveTo>
                  <a:pt x="90" y="21"/>
                </a:moveTo>
                <a:cubicBezTo>
                  <a:pt x="57" y="21"/>
                  <a:pt x="23" y="15"/>
                  <a:pt x="1" y="4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2" y="0"/>
                  <a:pt x="3" y="0"/>
                </a:cubicBezTo>
                <a:cubicBezTo>
                  <a:pt x="45" y="22"/>
                  <a:pt x="129" y="23"/>
                  <a:pt x="170" y="2"/>
                </a:cubicBezTo>
                <a:cubicBezTo>
                  <a:pt x="171" y="2"/>
                  <a:pt x="173" y="2"/>
                  <a:pt x="173" y="3"/>
                </a:cubicBezTo>
                <a:cubicBezTo>
                  <a:pt x="174" y="4"/>
                  <a:pt x="173" y="5"/>
                  <a:pt x="172" y="6"/>
                </a:cubicBezTo>
                <a:cubicBezTo>
                  <a:pt x="152" y="16"/>
                  <a:pt x="121" y="21"/>
                  <a:pt x="90" y="21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73"/>
          <p:cNvSpPr>
            <a:spLocks/>
          </p:cNvSpPr>
          <p:nvPr/>
        </p:nvSpPr>
        <p:spPr bwMode="auto">
          <a:xfrm>
            <a:off x="11205318" y="6491244"/>
            <a:ext cx="654050" cy="90488"/>
          </a:xfrm>
          <a:custGeom>
            <a:avLst/>
            <a:gdLst>
              <a:gd name="T0" fmla="*/ 90 w 174"/>
              <a:gd name="T1" fmla="*/ 24 h 24"/>
              <a:gd name="T2" fmla="*/ 3 w 174"/>
              <a:gd name="T3" fmla="*/ 8 h 24"/>
              <a:gd name="T4" fmla="*/ 1 w 174"/>
              <a:gd name="T5" fmla="*/ 2 h 24"/>
              <a:gd name="T6" fmla="*/ 6 w 174"/>
              <a:gd name="T7" fmla="*/ 1 h 24"/>
              <a:gd name="T8" fmla="*/ 168 w 174"/>
              <a:gd name="T9" fmla="*/ 2 h 24"/>
              <a:gd name="T10" fmla="*/ 173 w 174"/>
              <a:gd name="T11" fmla="*/ 4 h 24"/>
              <a:gd name="T12" fmla="*/ 171 w 174"/>
              <a:gd name="T13" fmla="*/ 9 h 24"/>
              <a:gd name="T14" fmla="*/ 90 w 174"/>
              <a:gd name="T15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4" h="24">
                <a:moveTo>
                  <a:pt x="90" y="24"/>
                </a:moveTo>
                <a:cubicBezTo>
                  <a:pt x="57" y="24"/>
                  <a:pt x="24" y="19"/>
                  <a:pt x="3" y="8"/>
                </a:cubicBezTo>
                <a:cubicBezTo>
                  <a:pt x="1" y="7"/>
                  <a:pt x="0" y="4"/>
                  <a:pt x="1" y="2"/>
                </a:cubicBezTo>
                <a:cubicBezTo>
                  <a:pt x="2" y="1"/>
                  <a:pt x="4" y="0"/>
                  <a:pt x="6" y="1"/>
                </a:cubicBezTo>
                <a:cubicBezTo>
                  <a:pt x="45" y="20"/>
                  <a:pt x="129" y="21"/>
                  <a:pt x="168" y="2"/>
                </a:cubicBezTo>
                <a:cubicBezTo>
                  <a:pt x="170" y="1"/>
                  <a:pt x="172" y="2"/>
                  <a:pt x="173" y="4"/>
                </a:cubicBezTo>
                <a:cubicBezTo>
                  <a:pt x="174" y="6"/>
                  <a:pt x="173" y="9"/>
                  <a:pt x="171" y="9"/>
                </a:cubicBezTo>
                <a:cubicBezTo>
                  <a:pt x="151" y="19"/>
                  <a:pt x="121" y="24"/>
                  <a:pt x="90" y="24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74"/>
          <p:cNvSpPr>
            <a:spLocks/>
          </p:cNvSpPr>
          <p:nvPr/>
        </p:nvSpPr>
        <p:spPr bwMode="auto">
          <a:xfrm>
            <a:off x="11164043" y="6353132"/>
            <a:ext cx="82550" cy="168275"/>
          </a:xfrm>
          <a:custGeom>
            <a:avLst/>
            <a:gdLst>
              <a:gd name="T0" fmla="*/ 15 w 22"/>
              <a:gd name="T1" fmla="*/ 45 h 45"/>
              <a:gd name="T2" fmla="*/ 14 w 22"/>
              <a:gd name="T3" fmla="*/ 45 h 45"/>
              <a:gd name="T4" fmla="*/ 2 w 22"/>
              <a:gd name="T5" fmla="*/ 34 h 45"/>
              <a:gd name="T6" fmla="*/ 6 w 22"/>
              <a:gd name="T7" fmla="*/ 14 h 45"/>
              <a:gd name="T8" fmla="*/ 14 w 22"/>
              <a:gd name="T9" fmla="*/ 2 h 45"/>
              <a:gd name="T10" fmla="*/ 20 w 22"/>
              <a:gd name="T11" fmla="*/ 1 h 45"/>
              <a:gd name="T12" fmla="*/ 21 w 22"/>
              <a:gd name="T13" fmla="*/ 7 h 45"/>
              <a:gd name="T14" fmla="*/ 13 w 22"/>
              <a:gd name="T15" fmla="*/ 18 h 45"/>
              <a:gd name="T16" fmla="*/ 10 w 22"/>
              <a:gd name="T17" fmla="*/ 31 h 45"/>
              <a:gd name="T18" fmla="*/ 17 w 22"/>
              <a:gd name="T19" fmla="*/ 38 h 45"/>
              <a:gd name="T20" fmla="*/ 19 w 22"/>
              <a:gd name="T21" fmla="*/ 43 h 45"/>
              <a:gd name="T22" fmla="*/ 15 w 22"/>
              <a:gd name="T2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" h="45">
                <a:moveTo>
                  <a:pt x="15" y="45"/>
                </a:moveTo>
                <a:cubicBezTo>
                  <a:pt x="15" y="45"/>
                  <a:pt x="15" y="45"/>
                  <a:pt x="14" y="45"/>
                </a:cubicBezTo>
                <a:cubicBezTo>
                  <a:pt x="14" y="45"/>
                  <a:pt x="5" y="42"/>
                  <a:pt x="2" y="34"/>
                </a:cubicBezTo>
                <a:cubicBezTo>
                  <a:pt x="0" y="28"/>
                  <a:pt x="2" y="21"/>
                  <a:pt x="6" y="14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0"/>
                  <a:pt x="18" y="0"/>
                  <a:pt x="20" y="1"/>
                </a:cubicBezTo>
                <a:cubicBezTo>
                  <a:pt x="21" y="2"/>
                  <a:pt x="22" y="5"/>
                  <a:pt x="21" y="7"/>
                </a:cubicBezTo>
                <a:cubicBezTo>
                  <a:pt x="13" y="18"/>
                  <a:pt x="13" y="18"/>
                  <a:pt x="13" y="18"/>
                </a:cubicBezTo>
                <a:cubicBezTo>
                  <a:pt x="10" y="23"/>
                  <a:pt x="9" y="28"/>
                  <a:pt x="10" y="31"/>
                </a:cubicBezTo>
                <a:cubicBezTo>
                  <a:pt x="12" y="36"/>
                  <a:pt x="17" y="38"/>
                  <a:pt x="17" y="38"/>
                </a:cubicBezTo>
                <a:cubicBezTo>
                  <a:pt x="19" y="38"/>
                  <a:pt x="20" y="41"/>
                  <a:pt x="19" y="43"/>
                </a:cubicBezTo>
                <a:cubicBezTo>
                  <a:pt x="19" y="44"/>
                  <a:pt x="17" y="45"/>
                  <a:pt x="15" y="45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75"/>
          <p:cNvSpPr>
            <a:spLocks/>
          </p:cNvSpPr>
          <p:nvPr/>
        </p:nvSpPr>
        <p:spPr bwMode="auto">
          <a:xfrm>
            <a:off x="11813330" y="6356307"/>
            <a:ext cx="84138" cy="173038"/>
          </a:xfrm>
          <a:custGeom>
            <a:avLst/>
            <a:gdLst>
              <a:gd name="T0" fmla="*/ 7 w 22"/>
              <a:gd name="T1" fmla="*/ 46 h 46"/>
              <a:gd name="T2" fmla="*/ 3 w 22"/>
              <a:gd name="T3" fmla="*/ 43 h 46"/>
              <a:gd name="T4" fmla="*/ 6 w 22"/>
              <a:gd name="T5" fmla="*/ 38 h 46"/>
              <a:gd name="T6" fmla="*/ 12 w 22"/>
              <a:gd name="T7" fmla="*/ 32 h 46"/>
              <a:gd name="T8" fmla="*/ 10 w 22"/>
              <a:gd name="T9" fmla="*/ 19 h 46"/>
              <a:gd name="T10" fmla="*/ 2 w 22"/>
              <a:gd name="T11" fmla="*/ 7 h 46"/>
              <a:gd name="T12" fmla="*/ 3 w 22"/>
              <a:gd name="T13" fmla="*/ 2 h 46"/>
              <a:gd name="T14" fmla="*/ 8 w 22"/>
              <a:gd name="T15" fmla="*/ 3 h 46"/>
              <a:gd name="T16" fmla="*/ 16 w 22"/>
              <a:gd name="T17" fmla="*/ 15 h 46"/>
              <a:gd name="T18" fmla="*/ 20 w 22"/>
              <a:gd name="T19" fmla="*/ 34 h 46"/>
              <a:gd name="T20" fmla="*/ 8 w 22"/>
              <a:gd name="T21" fmla="*/ 46 h 46"/>
              <a:gd name="T22" fmla="*/ 7 w 22"/>
              <a:gd name="T23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" h="46">
                <a:moveTo>
                  <a:pt x="7" y="46"/>
                </a:moveTo>
                <a:cubicBezTo>
                  <a:pt x="5" y="46"/>
                  <a:pt x="4" y="45"/>
                  <a:pt x="3" y="43"/>
                </a:cubicBezTo>
                <a:cubicBezTo>
                  <a:pt x="2" y="41"/>
                  <a:pt x="3" y="39"/>
                  <a:pt x="6" y="38"/>
                </a:cubicBezTo>
                <a:cubicBezTo>
                  <a:pt x="6" y="38"/>
                  <a:pt x="11" y="36"/>
                  <a:pt x="12" y="32"/>
                </a:cubicBezTo>
                <a:cubicBezTo>
                  <a:pt x="14" y="28"/>
                  <a:pt x="13" y="24"/>
                  <a:pt x="10" y="19"/>
                </a:cubicBezTo>
                <a:cubicBezTo>
                  <a:pt x="2" y="7"/>
                  <a:pt x="2" y="7"/>
                  <a:pt x="2" y="7"/>
                </a:cubicBezTo>
                <a:cubicBezTo>
                  <a:pt x="0" y="5"/>
                  <a:pt x="1" y="3"/>
                  <a:pt x="3" y="2"/>
                </a:cubicBezTo>
                <a:cubicBezTo>
                  <a:pt x="5" y="0"/>
                  <a:pt x="7" y="1"/>
                  <a:pt x="8" y="3"/>
                </a:cubicBezTo>
                <a:cubicBezTo>
                  <a:pt x="16" y="15"/>
                  <a:pt x="16" y="15"/>
                  <a:pt x="16" y="15"/>
                </a:cubicBezTo>
                <a:cubicBezTo>
                  <a:pt x="21" y="22"/>
                  <a:pt x="22" y="29"/>
                  <a:pt x="20" y="34"/>
                </a:cubicBezTo>
                <a:cubicBezTo>
                  <a:pt x="17" y="43"/>
                  <a:pt x="9" y="46"/>
                  <a:pt x="8" y="46"/>
                </a:cubicBezTo>
                <a:cubicBezTo>
                  <a:pt x="8" y="46"/>
                  <a:pt x="7" y="46"/>
                  <a:pt x="7" y="46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Freeform 76"/>
          <p:cNvSpPr>
            <a:spLocks/>
          </p:cNvSpPr>
          <p:nvPr/>
        </p:nvSpPr>
        <p:spPr bwMode="auto">
          <a:xfrm>
            <a:off x="11494243" y="5930857"/>
            <a:ext cx="82550" cy="30163"/>
          </a:xfrm>
          <a:custGeom>
            <a:avLst/>
            <a:gdLst>
              <a:gd name="T0" fmla="*/ 20 w 22"/>
              <a:gd name="T1" fmla="*/ 8 h 8"/>
              <a:gd name="T2" fmla="*/ 18 w 22"/>
              <a:gd name="T3" fmla="*/ 6 h 8"/>
              <a:gd name="T4" fmla="*/ 16 w 22"/>
              <a:gd name="T5" fmla="*/ 4 h 8"/>
              <a:gd name="T6" fmla="*/ 6 w 22"/>
              <a:gd name="T7" fmla="*/ 4 h 8"/>
              <a:gd name="T8" fmla="*/ 4 w 22"/>
              <a:gd name="T9" fmla="*/ 6 h 8"/>
              <a:gd name="T10" fmla="*/ 2 w 22"/>
              <a:gd name="T11" fmla="*/ 8 h 8"/>
              <a:gd name="T12" fmla="*/ 0 w 22"/>
              <a:gd name="T13" fmla="*/ 6 h 8"/>
              <a:gd name="T14" fmla="*/ 6 w 22"/>
              <a:gd name="T15" fmla="*/ 0 h 8"/>
              <a:gd name="T16" fmla="*/ 16 w 22"/>
              <a:gd name="T17" fmla="*/ 0 h 8"/>
              <a:gd name="T18" fmla="*/ 22 w 22"/>
              <a:gd name="T19" fmla="*/ 6 h 8"/>
              <a:gd name="T20" fmla="*/ 20 w 22"/>
              <a:gd name="T2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" h="8">
                <a:moveTo>
                  <a:pt x="20" y="8"/>
                </a:moveTo>
                <a:cubicBezTo>
                  <a:pt x="19" y="8"/>
                  <a:pt x="18" y="7"/>
                  <a:pt x="18" y="6"/>
                </a:cubicBezTo>
                <a:cubicBezTo>
                  <a:pt x="18" y="5"/>
                  <a:pt x="17" y="4"/>
                  <a:pt x="16" y="4"/>
                </a:cubicBezTo>
                <a:cubicBezTo>
                  <a:pt x="6" y="4"/>
                  <a:pt x="6" y="4"/>
                  <a:pt x="6" y="4"/>
                </a:cubicBezTo>
                <a:cubicBezTo>
                  <a:pt x="5" y="4"/>
                  <a:pt x="4" y="5"/>
                  <a:pt x="4" y="6"/>
                </a:cubicBezTo>
                <a:cubicBezTo>
                  <a:pt x="4" y="7"/>
                  <a:pt x="3" y="8"/>
                  <a:pt x="2" y="8"/>
                </a:cubicBezTo>
                <a:cubicBezTo>
                  <a:pt x="1" y="8"/>
                  <a:pt x="0" y="7"/>
                  <a:pt x="0" y="6"/>
                </a:cubicBezTo>
                <a:cubicBezTo>
                  <a:pt x="0" y="2"/>
                  <a:pt x="3" y="0"/>
                  <a:pt x="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0" y="0"/>
                  <a:pt x="22" y="2"/>
                  <a:pt x="22" y="6"/>
                </a:cubicBezTo>
                <a:cubicBezTo>
                  <a:pt x="22" y="7"/>
                  <a:pt x="22" y="8"/>
                  <a:pt x="20" y="8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Freeform 77"/>
          <p:cNvSpPr>
            <a:spLocks noEditPoints="1"/>
          </p:cNvSpPr>
          <p:nvPr/>
        </p:nvSpPr>
        <p:spPr bwMode="auto">
          <a:xfrm>
            <a:off x="11321205" y="6092782"/>
            <a:ext cx="409575" cy="203200"/>
          </a:xfrm>
          <a:custGeom>
            <a:avLst/>
            <a:gdLst>
              <a:gd name="T0" fmla="*/ 79 w 109"/>
              <a:gd name="T1" fmla="*/ 53 h 54"/>
              <a:gd name="T2" fmla="*/ 86 w 109"/>
              <a:gd name="T3" fmla="*/ 39 h 54"/>
              <a:gd name="T4" fmla="*/ 83 w 109"/>
              <a:gd name="T5" fmla="*/ 37 h 54"/>
              <a:gd name="T6" fmla="*/ 70 w 109"/>
              <a:gd name="T7" fmla="*/ 43 h 54"/>
              <a:gd name="T8" fmla="*/ 66 w 109"/>
              <a:gd name="T9" fmla="*/ 39 h 54"/>
              <a:gd name="T10" fmla="*/ 56 w 109"/>
              <a:gd name="T11" fmla="*/ 53 h 54"/>
              <a:gd name="T12" fmla="*/ 53 w 109"/>
              <a:gd name="T13" fmla="*/ 53 h 54"/>
              <a:gd name="T14" fmla="*/ 41 w 109"/>
              <a:gd name="T15" fmla="*/ 42 h 54"/>
              <a:gd name="T16" fmla="*/ 38 w 109"/>
              <a:gd name="T17" fmla="*/ 42 h 54"/>
              <a:gd name="T18" fmla="*/ 29 w 109"/>
              <a:gd name="T19" fmla="*/ 50 h 54"/>
              <a:gd name="T20" fmla="*/ 28 w 109"/>
              <a:gd name="T21" fmla="*/ 54 h 54"/>
              <a:gd name="T22" fmla="*/ 1 w 109"/>
              <a:gd name="T23" fmla="*/ 29 h 54"/>
              <a:gd name="T24" fmla="*/ 37 w 109"/>
              <a:gd name="T25" fmla="*/ 4 h 54"/>
              <a:gd name="T26" fmla="*/ 33 w 109"/>
              <a:gd name="T27" fmla="*/ 15 h 54"/>
              <a:gd name="T28" fmla="*/ 47 w 109"/>
              <a:gd name="T29" fmla="*/ 5 h 54"/>
              <a:gd name="T30" fmla="*/ 49 w 109"/>
              <a:gd name="T31" fmla="*/ 0 h 54"/>
              <a:gd name="T32" fmla="*/ 53 w 109"/>
              <a:gd name="T33" fmla="*/ 5 h 54"/>
              <a:gd name="T34" fmla="*/ 59 w 109"/>
              <a:gd name="T35" fmla="*/ 1 h 54"/>
              <a:gd name="T36" fmla="*/ 63 w 109"/>
              <a:gd name="T37" fmla="*/ 9 h 54"/>
              <a:gd name="T38" fmla="*/ 76 w 109"/>
              <a:gd name="T39" fmla="*/ 15 h 54"/>
              <a:gd name="T40" fmla="*/ 72 w 109"/>
              <a:gd name="T41" fmla="*/ 4 h 54"/>
              <a:gd name="T42" fmla="*/ 108 w 109"/>
              <a:gd name="T43" fmla="*/ 27 h 54"/>
              <a:gd name="T44" fmla="*/ 81 w 109"/>
              <a:gd name="T45" fmla="*/ 54 h 54"/>
              <a:gd name="T46" fmla="*/ 85 w 109"/>
              <a:gd name="T47" fmla="*/ 33 h 54"/>
              <a:gd name="T48" fmla="*/ 87 w 109"/>
              <a:gd name="T49" fmla="*/ 48 h 54"/>
              <a:gd name="T50" fmla="*/ 104 w 109"/>
              <a:gd name="T51" fmla="*/ 27 h 54"/>
              <a:gd name="T52" fmla="*/ 80 w 109"/>
              <a:gd name="T53" fmla="*/ 16 h 54"/>
              <a:gd name="T54" fmla="*/ 68 w 109"/>
              <a:gd name="T55" fmla="*/ 22 h 54"/>
              <a:gd name="T56" fmla="*/ 59 w 109"/>
              <a:gd name="T57" fmla="*/ 9 h 54"/>
              <a:gd name="T58" fmla="*/ 57 w 109"/>
              <a:gd name="T59" fmla="*/ 9 h 54"/>
              <a:gd name="T60" fmla="*/ 52 w 109"/>
              <a:gd name="T61" fmla="*/ 9 h 54"/>
              <a:gd name="T62" fmla="*/ 46 w 109"/>
              <a:gd name="T63" fmla="*/ 20 h 54"/>
              <a:gd name="T64" fmla="*/ 30 w 109"/>
              <a:gd name="T65" fmla="*/ 8 h 54"/>
              <a:gd name="T66" fmla="*/ 22 w 109"/>
              <a:gd name="T67" fmla="*/ 47 h 54"/>
              <a:gd name="T68" fmla="*/ 27 w 109"/>
              <a:gd name="T69" fmla="*/ 32 h 54"/>
              <a:gd name="T70" fmla="*/ 43 w 109"/>
              <a:gd name="T71" fmla="*/ 35 h 54"/>
              <a:gd name="T72" fmla="*/ 55 w 109"/>
              <a:gd name="T73" fmla="*/ 48 h 54"/>
              <a:gd name="T74" fmla="*/ 66 w 109"/>
              <a:gd name="T75" fmla="*/ 35 h 54"/>
              <a:gd name="T76" fmla="*/ 83 w 109"/>
              <a:gd name="T77" fmla="*/ 33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9" h="54">
                <a:moveTo>
                  <a:pt x="81" y="54"/>
                </a:moveTo>
                <a:cubicBezTo>
                  <a:pt x="81" y="54"/>
                  <a:pt x="80" y="53"/>
                  <a:pt x="79" y="53"/>
                </a:cubicBezTo>
                <a:cubicBezTo>
                  <a:pt x="79" y="51"/>
                  <a:pt x="80" y="51"/>
                  <a:pt x="81" y="49"/>
                </a:cubicBezTo>
                <a:cubicBezTo>
                  <a:pt x="83" y="47"/>
                  <a:pt x="87" y="42"/>
                  <a:pt x="86" y="39"/>
                </a:cubicBezTo>
                <a:cubicBezTo>
                  <a:pt x="86" y="39"/>
                  <a:pt x="86" y="38"/>
                  <a:pt x="83" y="37"/>
                </a:cubicBezTo>
                <a:cubicBezTo>
                  <a:pt x="84" y="37"/>
                  <a:pt x="83" y="37"/>
                  <a:pt x="83" y="37"/>
                </a:cubicBezTo>
                <a:cubicBezTo>
                  <a:pt x="81" y="37"/>
                  <a:pt x="77" y="37"/>
                  <a:pt x="72" y="42"/>
                </a:cubicBezTo>
                <a:cubicBezTo>
                  <a:pt x="71" y="43"/>
                  <a:pt x="71" y="43"/>
                  <a:pt x="70" y="43"/>
                </a:cubicBezTo>
                <a:cubicBezTo>
                  <a:pt x="69" y="43"/>
                  <a:pt x="69" y="42"/>
                  <a:pt x="69" y="42"/>
                </a:cubicBezTo>
                <a:cubicBezTo>
                  <a:pt x="68" y="41"/>
                  <a:pt x="67" y="39"/>
                  <a:pt x="66" y="39"/>
                </a:cubicBezTo>
                <a:cubicBezTo>
                  <a:pt x="65" y="39"/>
                  <a:pt x="64" y="41"/>
                  <a:pt x="62" y="43"/>
                </a:cubicBezTo>
                <a:cubicBezTo>
                  <a:pt x="56" y="53"/>
                  <a:pt x="56" y="53"/>
                  <a:pt x="56" y="53"/>
                </a:cubicBezTo>
                <a:cubicBezTo>
                  <a:pt x="56" y="54"/>
                  <a:pt x="55" y="54"/>
                  <a:pt x="55" y="54"/>
                </a:cubicBezTo>
                <a:cubicBezTo>
                  <a:pt x="54" y="54"/>
                  <a:pt x="53" y="53"/>
                  <a:pt x="53" y="53"/>
                </a:cubicBezTo>
                <a:cubicBezTo>
                  <a:pt x="50" y="46"/>
                  <a:pt x="46" y="39"/>
                  <a:pt x="43" y="39"/>
                </a:cubicBezTo>
                <a:cubicBezTo>
                  <a:pt x="43" y="39"/>
                  <a:pt x="42" y="40"/>
                  <a:pt x="41" y="42"/>
                </a:cubicBezTo>
                <a:cubicBezTo>
                  <a:pt x="41" y="42"/>
                  <a:pt x="41" y="43"/>
                  <a:pt x="40" y="43"/>
                </a:cubicBezTo>
                <a:cubicBezTo>
                  <a:pt x="39" y="43"/>
                  <a:pt x="39" y="43"/>
                  <a:pt x="38" y="42"/>
                </a:cubicBezTo>
                <a:cubicBezTo>
                  <a:pt x="36" y="40"/>
                  <a:pt x="27" y="34"/>
                  <a:pt x="24" y="38"/>
                </a:cubicBezTo>
                <a:cubicBezTo>
                  <a:pt x="22" y="41"/>
                  <a:pt x="27" y="48"/>
                  <a:pt x="29" y="50"/>
                </a:cubicBezTo>
                <a:cubicBezTo>
                  <a:pt x="30" y="50"/>
                  <a:pt x="30" y="51"/>
                  <a:pt x="30" y="52"/>
                </a:cubicBezTo>
                <a:cubicBezTo>
                  <a:pt x="30" y="53"/>
                  <a:pt x="29" y="53"/>
                  <a:pt x="28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27" y="53"/>
                  <a:pt x="2" y="46"/>
                  <a:pt x="1" y="29"/>
                </a:cubicBezTo>
                <a:cubicBezTo>
                  <a:pt x="1" y="28"/>
                  <a:pt x="0" y="12"/>
                  <a:pt x="34" y="3"/>
                </a:cubicBezTo>
                <a:cubicBezTo>
                  <a:pt x="35" y="2"/>
                  <a:pt x="37" y="3"/>
                  <a:pt x="37" y="4"/>
                </a:cubicBezTo>
                <a:cubicBezTo>
                  <a:pt x="38" y="5"/>
                  <a:pt x="37" y="6"/>
                  <a:pt x="36" y="7"/>
                </a:cubicBezTo>
                <a:cubicBezTo>
                  <a:pt x="35" y="9"/>
                  <a:pt x="31" y="13"/>
                  <a:pt x="33" y="15"/>
                </a:cubicBezTo>
                <a:cubicBezTo>
                  <a:pt x="37" y="18"/>
                  <a:pt x="41" y="19"/>
                  <a:pt x="44" y="17"/>
                </a:cubicBezTo>
                <a:cubicBezTo>
                  <a:pt x="46" y="16"/>
                  <a:pt x="47" y="9"/>
                  <a:pt x="47" y="5"/>
                </a:cubicBezTo>
                <a:cubicBezTo>
                  <a:pt x="47" y="2"/>
                  <a:pt x="47" y="2"/>
                  <a:pt x="47" y="2"/>
                </a:cubicBezTo>
                <a:cubicBezTo>
                  <a:pt x="47" y="1"/>
                  <a:pt x="48" y="1"/>
                  <a:pt x="49" y="0"/>
                </a:cubicBezTo>
                <a:cubicBezTo>
                  <a:pt x="49" y="0"/>
                  <a:pt x="50" y="1"/>
                  <a:pt x="51" y="1"/>
                </a:cubicBezTo>
                <a:cubicBezTo>
                  <a:pt x="52" y="3"/>
                  <a:pt x="52" y="4"/>
                  <a:pt x="53" y="5"/>
                </a:cubicBezTo>
                <a:cubicBezTo>
                  <a:pt x="54" y="4"/>
                  <a:pt x="55" y="4"/>
                  <a:pt x="57" y="5"/>
                </a:cubicBezTo>
                <a:cubicBezTo>
                  <a:pt x="58" y="2"/>
                  <a:pt x="59" y="1"/>
                  <a:pt x="59" y="1"/>
                </a:cubicBezTo>
                <a:cubicBezTo>
                  <a:pt x="59" y="1"/>
                  <a:pt x="60" y="1"/>
                  <a:pt x="60" y="1"/>
                </a:cubicBezTo>
                <a:cubicBezTo>
                  <a:pt x="61" y="1"/>
                  <a:pt x="63" y="1"/>
                  <a:pt x="63" y="9"/>
                </a:cubicBezTo>
                <a:cubicBezTo>
                  <a:pt x="63" y="10"/>
                  <a:pt x="64" y="18"/>
                  <a:pt x="68" y="18"/>
                </a:cubicBezTo>
                <a:cubicBezTo>
                  <a:pt x="75" y="18"/>
                  <a:pt x="76" y="16"/>
                  <a:pt x="76" y="15"/>
                </a:cubicBezTo>
                <a:cubicBezTo>
                  <a:pt x="77" y="13"/>
                  <a:pt x="78" y="10"/>
                  <a:pt x="73" y="6"/>
                </a:cubicBezTo>
                <a:cubicBezTo>
                  <a:pt x="72" y="6"/>
                  <a:pt x="72" y="5"/>
                  <a:pt x="72" y="4"/>
                </a:cubicBezTo>
                <a:cubicBezTo>
                  <a:pt x="72" y="3"/>
                  <a:pt x="73" y="3"/>
                  <a:pt x="74" y="3"/>
                </a:cubicBezTo>
                <a:cubicBezTo>
                  <a:pt x="78" y="3"/>
                  <a:pt x="106" y="11"/>
                  <a:pt x="108" y="27"/>
                </a:cubicBezTo>
                <a:cubicBezTo>
                  <a:pt x="109" y="32"/>
                  <a:pt x="107" y="37"/>
                  <a:pt x="104" y="41"/>
                </a:cubicBezTo>
                <a:cubicBezTo>
                  <a:pt x="96" y="49"/>
                  <a:pt x="84" y="54"/>
                  <a:pt x="81" y="54"/>
                </a:cubicBezTo>
                <a:close/>
                <a:moveTo>
                  <a:pt x="83" y="33"/>
                </a:moveTo>
                <a:cubicBezTo>
                  <a:pt x="84" y="33"/>
                  <a:pt x="84" y="33"/>
                  <a:pt x="85" y="33"/>
                </a:cubicBezTo>
                <a:cubicBezTo>
                  <a:pt x="88" y="34"/>
                  <a:pt x="89" y="36"/>
                  <a:pt x="90" y="38"/>
                </a:cubicBezTo>
                <a:cubicBezTo>
                  <a:pt x="91" y="41"/>
                  <a:pt x="89" y="45"/>
                  <a:pt x="87" y="48"/>
                </a:cubicBezTo>
                <a:cubicBezTo>
                  <a:pt x="91" y="46"/>
                  <a:pt x="97" y="43"/>
                  <a:pt x="101" y="38"/>
                </a:cubicBezTo>
                <a:cubicBezTo>
                  <a:pt x="104" y="35"/>
                  <a:pt x="105" y="31"/>
                  <a:pt x="104" y="27"/>
                </a:cubicBezTo>
                <a:cubicBezTo>
                  <a:pt x="103" y="18"/>
                  <a:pt x="88" y="11"/>
                  <a:pt x="80" y="8"/>
                </a:cubicBezTo>
                <a:cubicBezTo>
                  <a:pt x="81" y="11"/>
                  <a:pt x="81" y="14"/>
                  <a:pt x="80" y="16"/>
                </a:cubicBezTo>
                <a:cubicBezTo>
                  <a:pt x="78" y="19"/>
                  <a:pt x="76" y="22"/>
                  <a:pt x="69" y="22"/>
                </a:cubicBezTo>
                <a:cubicBezTo>
                  <a:pt x="69" y="22"/>
                  <a:pt x="69" y="22"/>
                  <a:pt x="68" y="22"/>
                </a:cubicBezTo>
                <a:cubicBezTo>
                  <a:pt x="66" y="22"/>
                  <a:pt x="63" y="21"/>
                  <a:pt x="61" y="16"/>
                </a:cubicBezTo>
                <a:cubicBezTo>
                  <a:pt x="59" y="13"/>
                  <a:pt x="59" y="10"/>
                  <a:pt x="59" y="9"/>
                </a:cubicBezTo>
                <a:cubicBezTo>
                  <a:pt x="59" y="9"/>
                  <a:pt x="59" y="9"/>
                  <a:pt x="59" y="8"/>
                </a:cubicBezTo>
                <a:cubicBezTo>
                  <a:pt x="59" y="9"/>
                  <a:pt x="58" y="9"/>
                  <a:pt x="57" y="9"/>
                </a:cubicBezTo>
                <a:cubicBezTo>
                  <a:pt x="57" y="9"/>
                  <a:pt x="55" y="8"/>
                  <a:pt x="55" y="8"/>
                </a:cubicBezTo>
                <a:cubicBezTo>
                  <a:pt x="53" y="8"/>
                  <a:pt x="52" y="9"/>
                  <a:pt x="52" y="9"/>
                </a:cubicBezTo>
                <a:cubicBezTo>
                  <a:pt x="51" y="9"/>
                  <a:pt x="51" y="9"/>
                  <a:pt x="51" y="9"/>
                </a:cubicBezTo>
                <a:cubicBezTo>
                  <a:pt x="50" y="12"/>
                  <a:pt x="49" y="18"/>
                  <a:pt x="46" y="20"/>
                </a:cubicBezTo>
                <a:cubicBezTo>
                  <a:pt x="42" y="24"/>
                  <a:pt x="36" y="23"/>
                  <a:pt x="31" y="18"/>
                </a:cubicBezTo>
                <a:cubicBezTo>
                  <a:pt x="28" y="16"/>
                  <a:pt x="28" y="12"/>
                  <a:pt x="30" y="8"/>
                </a:cubicBezTo>
                <a:cubicBezTo>
                  <a:pt x="5" y="17"/>
                  <a:pt x="5" y="28"/>
                  <a:pt x="5" y="28"/>
                </a:cubicBezTo>
                <a:cubicBezTo>
                  <a:pt x="5" y="38"/>
                  <a:pt x="15" y="44"/>
                  <a:pt x="22" y="47"/>
                </a:cubicBezTo>
                <a:cubicBezTo>
                  <a:pt x="20" y="44"/>
                  <a:pt x="19" y="40"/>
                  <a:pt x="21" y="36"/>
                </a:cubicBezTo>
                <a:cubicBezTo>
                  <a:pt x="22" y="34"/>
                  <a:pt x="24" y="32"/>
                  <a:pt x="27" y="32"/>
                </a:cubicBezTo>
                <a:cubicBezTo>
                  <a:pt x="31" y="32"/>
                  <a:pt x="36" y="36"/>
                  <a:pt x="39" y="38"/>
                </a:cubicBezTo>
                <a:cubicBezTo>
                  <a:pt x="40" y="36"/>
                  <a:pt x="41" y="35"/>
                  <a:pt x="43" y="35"/>
                </a:cubicBezTo>
                <a:cubicBezTo>
                  <a:pt x="43" y="35"/>
                  <a:pt x="44" y="35"/>
                  <a:pt x="44" y="35"/>
                </a:cubicBezTo>
                <a:cubicBezTo>
                  <a:pt x="48" y="36"/>
                  <a:pt x="53" y="43"/>
                  <a:pt x="55" y="48"/>
                </a:cubicBezTo>
                <a:cubicBezTo>
                  <a:pt x="59" y="41"/>
                  <a:pt x="59" y="41"/>
                  <a:pt x="59" y="41"/>
                </a:cubicBezTo>
                <a:cubicBezTo>
                  <a:pt x="61" y="37"/>
                  <a:pt x="63" y="35"/>
                  <a:pt x="66" y="35"/>
                </a:cubicBezTo>
                <a:cubicBezTo>
                  <a:pt x="68" y="35"/>
                  <a:pt x="70" y="37"/>
                  <a:pt x="71" y="38"/>
                </a:cubicBezTo>
                <a:cubicBezTo>
                  <a:pt x="76" y="34"/>
                  <a:pt x="81" y="33"/>
                  <a:pt x="83" y="33"/>
                </a:cubicBezTo>
              </a:path>
            </a:pathLst>
          </a:custGeom>
          <a:solidFill>
            <a:srgbClr val="22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812" name="组合 811"/>
          <p:cNvGrpSpPr/>
          <p:nvPr/>
        </p:nvGrpSpPr>
        <p:grpSpPr>
          <a:xfrm>
            <a:off x="7542692" y="449734"/>
            <a:ext cx="4382855" cy="3217348"/>
            <a:chOff x="9358560" y="1782718"/>
            <a:chExt cx="2566987" cy="1884363"/>
          </a:xfrm>
        </p:grpSpPr>
        <p:sp>
          <p:nvSpPr>
            <p:cNvPr id="786" name="Freeform 816"/>
            <p:cNvSpPr>
              <a:spLocks/>
            </p:cNvSpPr>
            <p:nvPr/>
          </p:nvSpPr>
          <p:spPr bwMode="auto">
            <a:xfrm>
              <a:off x="9461747" y="29146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817"/>
            <p:cNvSpPr>
              <a:spLocks noEditPoints="1"/>
            </p:cNvSpPr>
            <p:nvPr/>
          </p:nvSpPr>
          <p:spPr bwMode="auto">
            <a:xfrm>
              <a:off x="9461747" y="2501855"/>
              <a:ext cx="271462" cy="484188"/>
            </a:xfrm>
            <a:custGeom>
              <a:avLst/>
              <a:gdLst>
                <a:gd name="T0" fmla="*/ 83 w 144"/>
                <a:gd name="T1" fmla="*/ 26 h 257"/>
                <a:gd name="T2" fmla="*/ 67 w 144"/>
                <a:gd name="T3" fmla="*/ 1 h 257"/>
                <a:gd name="T4" fmla="*/ 2 w 144"/>
                <a:gd name="T5" fmla="*/ 36 h 257"/>
                <a:gd name="T6" fmla="*/ 2 w 144"/>
                <a:gd name="T7" fmla="*/ 38 h 257"/>
                <a:gd name="T8" fmla="*/ 19 w 144"/>
                <a:gd name="T9" fmla="*/ 67 h 257"/>
                <a:gd name="T10" fmla="*/ 34 w 144"/>
                <a:gd name="T11" fmla="*/ 94 h 257"/>
                <a:gd name="T12" fmla="*/ 47 w 144"/>
                <a:gd name="T13" fmla="*/ 133 h 257"/>
                <a:gd name="T14" fmla="*/ 22 w 144"/>
                <a:gd name="T15" fmla="*/ 180 h 257"/>
                <a:gd name="T16" fmla="*/ 0 w 144"/>
                <a:gd name="T17" fmla="*/ 219 h 257"/>
                <a:gd name="T18" fmla="*/ 10 w 144"/>
                <a:gd name="T19" fmla="*/ 245 h 257"/>
                <a:gd name="T20" fmla="*/ 79 w 144"/>
                <a:gd name="T21" fmla="*/ 221 h 257"/>
                <a:gd name="T22" fmla="*/ 117 w 144"/>
                <a:gd name="T23" fmla="*/ 178 h 257"/>
                <a:gd name="T24" fmla="*/ 128 w 144"/>
                <a:gd name="T25" fmla="*/ 108 h 257"/>
                <a:gd name="T26" fmla="*/ 0 w 144"/>
                <a:gd name="T27" fmla="*/ 219 h 257"/>
                <a:gd name="T28" fmla="*/ 0 w 144"/>
                <a:gd name="T29" fmla="*/ 219 h 257"/>
                <a:gd name="T30" fmla="*/ 78 w 144"/>
                <a:gd name="T31" fmla="*/ 28 h 257"/>
                <a:gd name="T32" fmla="*/ 74 w 144"/>
                <a:gd name="T33" fmla="*/ 34 h 257"/>
                <a:gd name="T34" fmla="*/ 67 w 144"/>
                <a:gd name="T35" fmla="*/ 7 h 257"/>
                <a:gd name="T36" fmla="*/ 69 w 144"/>
                <a:gd name="T37" fmla="*/ 37 h 257"/>
                <a:gd name="T38" fmla="*/ 51 w 144"/>
                <a:gd name="T39" fmla="*/ 16 h 257"/>
                <a:gd name="T40" fmla="*/ 46 w 144"/>
                <a:gd name="T41" fmla="*/ 18 h 257"/>
                <a:gd name="T42" fmla="*/ 53 w 144"/>
                <a:gd name="T43" fmla="*/ 45 h 257"/>
                <a:gd name="T44" fmla="*/ 46 w 144"/>
                <a:gd name="T45" fmla="*/ 18 h 257"/>
                <a:gd name="T46" fmla="*/ 48 w 144"/>
                <a:gd name="T47" fmla="*/ 48 h 257"/>
                <a:gd name="T48" fmla="*/ 30 w 144"/>
                <a:gd name="T49" fmla="*/ 27 h 257"/>
                <a:gd name="T50" fmla="*/ 25 w 144"/>
                <a:gd name="T51" fmla="*/ 29 h 257"/>
                <a:gd name="T52" fmla="*/ 33 w 144"/>
                <a:gd name="T53" fmla="*/ 56 h 257"/>
                <a:gd name="T54" fmla="*/ 25 w 144"/>
                <a:gd name="T55" fmla="*/ 29 h 257"/>
                <a:gd name="T56" fmla="*/ 28 w 144"/>
                <a:gd name="T57" fmla="*/ 59 h 257"/>
                <a:gd name="T58" fmla="*/ 9 w 144"/>
                <a:gd name="T59" fmla="*/ 38 h 257"/>
                <a:gd name="T60" fmla="*/ 132 w 144"/>
                <a:gd name="T61" fmla="*/ 151 h 257"/>
                <a:gd name="T62" fmla="*/ 96 w 144"/>
                <a:gd name="T63" fmla="*/ 192 h 257"/>
                <a:gd name="T64" fmla="*/ 56 w 144"/>
                <a:gd name="T65" fmla="*/ 238 h 257"/>
                <a:gd name="T66" fmla="*/ 6 w 144"/>
                <a:gd name="T67" fmla="*/ 223 h 257"/>
                <a:gd name="T68" fmla="*/ 6 w 144"/>
                <a:gd name="T69" fmla="*/ 219 h 257"/>
                <a:gd name="T70" fmla="*/ 27 w 144"/>
                <a:gd name="T71" fmla="*/ 183 h 257"/>
                <a:gd name="T72" fmla="*/ 53 w 144"/>
                <a:gd name="T73" fmla="*/ 133 h 257"/>
                <a:gd name="T74" fmla="*/ 39 w 144"/>
                <a:gd name="T75" fmla="*/ 91 h 257"/>
                <a:gd name="T76" fmla="*/ 82 w 144"/>
                <a:gd name="T77" fmla="*/ 36 h 257"/>
                <a:gd name="T78" fmla="*/ 134 w 144"/>
                <a:gd name="T79" fmla="*/ 141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4" h="257">
                  <a:moveTo>
                    <a:pt x="128" y="108"/>
                  </a:moveTo>
                  <a:cubicBezTo>
                    <a:pt x="109" y="75"/>
                    <a:pt x="100" y="59"/>
                    <a:pt x="83" y="26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0" y="1"/>
                    <a:pt x="68" y="0"/>
                    <a:pt x="67" y="1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5"/>
                    <a:pt x="2" y="35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7"/>
                    <a:pt x="2" y="38"/>
                    <a:pt x="2" y="38"/>
                  </a:cubicBezTo>
                  <a:cubicBezTo>
                    <a:pt x="2" y="39"/>
                    <a:pt x="10" y="51"/>
                    <a:pt x="19" y="66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24" y="76"/>
                    <a:pt x="29" y="85"/>
                    <a:pt x="34" y="94"/>
                  </a:cubicBezTo>
                  <a:cubicBezTo>
                    <a:pt x="39" y="104"/>
                    <a:pt x="46" y="119"/>
                    <a:pt x="47" y="128"/>
                  </a:cubicBezTo>
                  <a:cubicBezTo>
                    <a:pt x="47" y="129"/>
                    <a:pt x="47" y="131"/>
                    <a:pt x="47" y="133"/>
                  </a:cubicBezTo>
                  <a:cubicBezTo>
                    <a:pt x="47" y="147"/>
                    <a:pt x="42" y="156"/>
                    <a:pt x="31" y="170"/>
                  </a:cubicBezTo>
                  <a:cubicBezTo>
                    <a:pt x="28" y="173"/>
                    <a:pt x="25" y="177"/>
                    <a:pt x="22" y="180"/>
                  </a:cubicBezTo>
                  <a:cubicBezTo>
                    <a:pt x="19" y="183"/>
                    <a:pt x="17" y="186"/>
                    <a:pt x="14" y="190"/>
                  </a:cubicBezTo>
                  <a:cubicBezTo>
                    <a:pt x="1" y="206"/>
                    <a:pt x="0" y="217"/>
                    <a:pt x="0" y="219"/>
                  </a:cubicBezTo>
                  <a:cubicBezTo>
                    <a:pt x="0" y="219"/>
                    <a:pt x="0" y="221"/>
                    <a:pt x="0" y="223"/>
                  </a:cubicBezTo>
                  <a:cubicBezTo>
                    <a:pt x="0" y="228"/>
                    <a:pt x="1" y="238"/>
                    <a:pt x="10" y="245"/>
                  </a:cubicBezTo>
                  <a:cubicBezTo>
                    <a:pt x="24" y="257"/>
                    <a:pt x="46" y="256"/>
                    <a:pt x="60" y="242"/>
                  </a:cubicBezTo>
                  <a:cubicBezTo>
                    <a:pt x="67" y="236"/>
                    <a:pt x="72" y="229"/>
                    <a:pt x="79" y="221"/>
                  </a:cubicBezTo>
                  <a:cubicBezTo>
                    <a:pt x="84" y="214"/>
                    <a:pt x="91" y="206"/>
                    <a:pt x="100" y="196"/>
                  </a:cubicBezTo>
                  <a:cubicBezTo>
                    <a:pt x="107" y="189"/>
                    <a:pt x="112" y="183"/>
                    <a:pt x="117" y="178"/>
                  </a:cubicBezTo>
                  <a:cubicBezTo>
                    <a:pt x="127" y="169"/>
                    <a:pt x="134" y="163"/>
                    <a:pt x="137" y="153"/>
                  </a:cubicBezTo>
                  <a:cubicBezTo>
                    <a:pt x="144" y="138"/>
                    <a:pt x="136" y="121"/>
                    <a:pt x="128" y="108"/>
                  </a:cubicBezTo>
                  <a:close/>
                  <a:moveTo>
                    <a:pt x="0" y="219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19"/>
                    <a:pt x="0" y="219"/>
                    <a:pt x="0" y="219"/>
                  </a:cubicBezTo>
                  <a:close/>
                  <a:moveTo>
                    <a:pt x="67" y="7"/>
                  </a:moveTo>
                  <a:cubicBezTo>
                    <a:pt x="69" y="11"/>
                    <a:pt x="78" y="28"/>
                    <a:pt x="78" y="28"/>
                  </a:cubicBezTo>
                  <a:cubicBezTo>
                    <a:pt x="79" y="29"/>
                    <a:pt x="79" y="30"/>
                    <a:pt x="80" y="31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5" y="9"/>
                    <a:pt x="66" y="8"/>
                    <a:pt x="67" y="7"/>
                  </a:cubicBezTo>
                  <a:close/>
                  <a:moveTo>
                    <a:pt x="57" y="13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3" y="15"/>
                    <a:pt x="55" y="14"/>
                    <a:pt x="57" y="13"/>
                  </a:cubicBezTo>
                  <a:close/>
                  <a:moveTo>
                    <a:pt x="46" y="18"/>
                  </a:moveTo>
                  <a:cubicBezTo>
                    <a:pt x="59" y="42"/>
                    <a:pt x="59" y="42"/>
                    <a:pt x="59" y="42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0"/>
                    <a:pt x="44" y="19"/>
                    <a:pt x="46" y="18"/>
                  </a:cubicBezTo>
                  <a:close/>
                  <a:moveTo>
                    <a:pt x="36" y="24"/>
                  </a:moveTo>
                  <a:cubicBezTo>
                    <a:pt x="48" y="48"/>
                    <a:pt x="48" y="48"/>
                    <a:pt x="48" y="48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2" y="26"/>
                    <a:pt x="34" y="25"/>
                    <a:pt x="36" y="24"/>
                  </a:cubicBezTo>
                  <a:close/>
                  <a:moveTo>
                    <a:pt x="25" y="29"/>
                  </a:moveTo>
                  <a:cubicBezTo>
                    <a:pt x="38" y="53"/>
                    <a:pt x="38" y="53"/>
                    <a:pt x="38" y="53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1" y="31"/>
                    <a:pt x="23" y="30"/>
                    <a:pt x="25" y="29"/>
                  </a:cubicBezTo>
                  <a:close/>
                  <a:moveTo>
                    <a:pt x="14" y="35"/>
                  </a:moveTo>
                  <a:cubicBezTo>
                    <a:pt x="28" y="59"/>
                    <a:pt x="28" y="59"/>
                    <a:pt x="28" y="59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16" y="51"/>
                    <a:pt x="11" y="42"/>
                    <a:pt x="9" y="38"/>
                  </a:cubicBezTo>
                  <a:cubicBezTo>
                    <a:pt x="9" y="38"/>
                    <a:pt x="11" y="37"/>
                    <a:pt x="14" y="35"/>
                  </a:cubicBezTo>
                  <a:close/>
                  <a:moveTo>
                    <a:pt x="132" y="151"/>
                  </a:moveTo>
                  <a:cubicBezTo>
                    <a:pt x="129" y="159"/>
                    <a:pt x="123" y="165"/>
                    <a:pt x="113" y="174"/>
                  </a:cubicBezTo>
                  <a:cubicBezTo>
                    <a:pt x="109" y="179"/>
                    <a:pt x="103" y="185"/>
                    <a:pt x="96" y="192"/>
                  </a:cubicBezTo>
                  <a:cubicBezTo>
                    <a:pt x="87" y="202"/>
                    <a:pt x="80" y="210"/>
                    <a:pt x="74" y="217"/>
                  </a:cubicBezTo>
                  <a:cubicBezTo>
                    <a:pt x="68" y="225"/>
                    <a:pt x="63" y="232"/>
                    <a:pt x="56" y="238"/>
                  </a:cubicBezTo>
                  <a:cubicBezTo>
                    <a:pt x="44" y="250"/>
                    <a:pt x="26" y="251"/>
                    <a:pt x="14" y="241"/>
                  </a:cubicBezTo>
                  <a:cubicBezTo>
                    <a:pt x="7" y="235"/>
                    <a:pt x="6" y="227"/>
                    <a:pt x="6" y="223"/>
                  </a:cubicBezTo>
                  <a:cubicBezTo>
                    <a:pt x="6" y="221"/>
                    <a:pt x="6" y="220"/>
                    <a:pt x="6" y="219"/>
                  </a:cubicBezTo>
                  <a:cubicBezTo>
                    <a:pt x="6" y="219"/>
                    <a:pt x="6" y="219"/>
                    <a:pt x="6" y="219"/>
                  </a:cubicBezTo>
                  <a:cubicBezTo>
                    <a:pt x="6" y="219"/>
                    <a:pt x="6" y="209"/>
                    <a:pt x="18" y="193"/>
                  </a:cubicBezTo>
                  <a:cubicBezTo>
                    <a:pt x="21" y="190"/>
                    <a:pt x="24" y="187"/>
                    <a:pt x="27" y="183"/>
                  </a:cubicBezTo>
                  <a:cubicBezTo>
                    <a:pt x="29" y="180"/>
                    <a:pt x="32" y="177"/>
                    <a:pt x="35" y="173"/>
                  </a:cubicBezTo>
                  <a:cubicBezTo>
                    <a:pt x="47" y="159"/>
                    <a:pt x="53" y="149"/>
                    <a:pt x="53" y="133"/>
                  </a:cubicBezTo>
                  <a:cubicBezTo>
                    <a:pt x="53" y="131"/>
                    <a:pt x="53" y="129"/>
                    <a:pt x="53" y="127"/>
                  </a:cubicBezTo>
                  <a:cubicBezTo>
                    <a:pt x="52" y="117"/>
                    <a:pt x="44" y="102"/>
                    <a:pt x="39" y="91"/>
                  </a:cubicBezTo>
                  <a:cubicBezTo>
                    <a:pt x="34" y="83"/>
                    <a:pt x="30" y="74"/>
                    <a:pt x="25" y="67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97" y="64"/>
                    <a:pt x="106" y="81"/>
                    <a:pt x="123" y="111"/>
                  </a:cubicBezTo>
                  <a:cubicBezTo>
                    <a:pt x="129" y="120"/>
                    <a:pt x="134" y="131"/>
                    <a:pt x="134" y="141"/>
                  </a:cubicBezTo>
                  <a:cubicBezTo>
                    <a:pt x="134" y="144"/>
                    <a:pt x="133" y="148"/>
                    <a:pt x="132" y="1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818"/>
            <p:cNvSpPr>
              <a:spLocks/>
            </p:cNvSpPr>
            <p:nvPr/>
          </p:nvSpPr>
          <p:spPr bwMode="auto">
            <a:xfrm>
              <a:off x="10063410" y="2701880"/>
              <a:ext cx="363537" cy="280988"/>
            </a:xfrm>
            <a:custGeom>
              <a:avLst/>
              <a:gdLst>
                <a:gd name="T0" fmla="*/ 63 w 193"/>
                <a:gd name="T1" fmla="*/ 135 h 150"/>
                <a:gd name="T2" fmla="*/ 63 w 193"/>
                <a:gd name="T3" fmla="*/ 135 h 150"/>
                <a:gd name="T4" fmla="*/ 6 w 193"/>
                <a:gd name="T5" fmla="*/ 135 h 150"/>
                <a:gd name="T6" fmla="*/ 0 w 193"/>
                <a:gd name="T7" fmla="*/ 150 h 150"/>
                <a:gd name="T8" fmla="*/ 72 w 193"/>
                <a:gd name="T9" fmla="*/ 150 h 150"/>
                <a:gd name="T10" fmla="*/ 165 w 193"/>
                <a:gd name="T11" fmla="*/ 58 h 150"/>
                <a:gd name="T12" fmla="*/ 193 w 193"/>
                <a:gd name="T13" fmla="*/ 0 h 150"/>
                <a:gd name="T14" fmla="*/ 165 w 193"/>
                <a:gd name="T15" fmla="*/ 42 h 150"/>
                <a:gd name="T16" fmla="*/ 63 w 193"/>
                <a:gd name="T17" fmla="*/ 13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3" h="150">
                  <a:moveTo>
                    <a:pt x="63" y="135"/>
                  </a:moveTo>
                  <a:cubicBezTo>
                    <a:pt x="63" y="135"/>
                    <a:pt x="63" y="135"/>
                    <a:pt x="63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3" y="142"/>
                    <a:pt x="1" y="148"/>
                    <a:pt x="0" y="150"/>
                  </a:cubicBezTo>
                  <a:cubicBezTo>
                    <a:pt x="8" y="150"/>
                    <a:pt x="70" y="150"/>
                    <a:pt x="72" y="150"/>
                  </a:cubicBezTo>
                  <a:cubicBezTo>
                    <a:pt x="78" y="145"/>
                    <a:pt x="128" y="109"/>
                    <a:pt x="165" y="58"/>
                  </a:cubicBezTo>
                  <a:cubicBezTo>
                    <a:pt x="177" y="41"/>
                    <a:pt x="186" y="21"/>
                    <a:pt x="193" y="0"/>
                  </a:cubicBezTo>
                  <a:cubicBezTo>
                    <a:pt x="185" y="13"/>
                    <a:pt x="177" y="26"/>
                    <a:pt x="165" y="42"/>
                  </a:cubicBezTo>
                  <a:cubicBezTo>
                    <a:pt x="125" y="98"/>
                    <a:pt x="64" y="134"/>
                    <a:pt x="63" y="1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819"/>
            <p:cNvSpPr>
              <a:spLocks/>
            </p:cNvSpPr>
            <p:nvPr/>
          </p:nvSpPr>
          <p:spPr bwMode="auto">
            <a:xfrm>
              <a:off x="10042772" y="2603455"/>
              <a:ext cx="401637" cy="341313"/>
            </a:xfrm>
            <a:custGeom>
              <a:avLst/>
              <a:gdLst>
                <a:gd name="T0" fmla="*/ 51 w 214"/>
                <a:gd name="T1" fmla="*/ 101 h 181"/>
                <a:gd name="T2" fmla="*/ 24 w 214"/>
                <a:gd name="T3" fmla="*/ 119 h 181"/>
                <a:gd name="T4" fmla="*/ 0 w 214"/>
                <a:gd name="T5" fmla="*/ 181 h 181"/>
                <a:gd name="T6" fmla="*/ 72 w 214"/>
                <a:gd name="T7" fmla="*/ 181 h 181"/>
                <a:gd name="T8" fmla="*/ 172 w 214"/>
                <a:gd name="T9" fmla="*/ 91 h 181"/>
                <a:gd name="T10" fmla="*/ 214 w 214"/>
                <a:gd name="T11" fmla="*/ 20 h 181"/>
                <a:gd name="T12" fmla="*/ 211 w 214"/>
                <a:gd name="T13" fmla="*/ 17 h 181"/>
                <a:gd name="T14" fmla="*/ 193 w 214"/>
                <a:gd name="T15" fmla="*/ 0 h 181"/>
                <a:gd name="T16" fmla="*/ 133 w 214"/>
                <a:gd name="T17" fmla="*/ 41 h 181"/>
                <a:gd name="T18" fmla="*/ 51 w 214"/>
                <a:gd name="T19" fmla="*/ 10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181">
                  <a:moveTo>
                    <a:pt x="51" y="101"/>
                  </a:moveTo>
                  <a:cubicBezTo>
                    <a:pt x="51" y="101"/>
                    <a:pt x="25" y="118"/>
                    <a:pt x="24" y="119"/>
                  </a:cubicBezTo>
                  <a:cubicBezTo>
                    <a:pt x="23" y="121"/>
                    <a:pt x="3" y="174"/>
                    <a:pt x="0" y="181"/>
                  </a:cubicBezTo>
                  <a:cubicBezTo>
                    <a:pt x="8" y="181"/>
                    <a:pt x="71" y="181"/>
                    <a:pt x="72" y="181"/>
                  </a:cubicBezTo>
                  <a:cubicBezTo>
                    <a:pt x="79" y="177"/>
                    <a:pt x="134" y="142"/>
                    <a:pt x="172" y="91"/>
                  </a:cubicBezTo>
                  <a:cubicBezTo>
                    <a:pt x="191" y="64"/>
                    <a:pt x="202" y="47"/>
                    <a:pt x="214" y="20"/>
                  </a:cubicBezTo>
                  <a:cubicBezTo>
                    <a:pt x="213" y="19"/>
                    <a:pt x="212" y="18"/>
                    <a:pt x="211" y="17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86" y="3"/>
                    <a:pt x="159" y="18"/>
                    <a:pt x="133" y="41"/>
                  </a:cubicBezTo>
                  <a:cubicBezTo>
                    <a:pt x="110" y="60"/>
                    <a:pt x="80" y="81"/>
                    <a:pt x="51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820"/>
            <p:cNvSpPr>
              <a:spLocks/>
            </p:cNvSpPr>
            <p:nvPr/>
          </p:nvSpPr>
          <p:spPr bwMode="auto">
            <a:xfrm>
              <a:off x="10412660" y="2501855"/>
              <a:ext cx="133350" cy="131763"/>
            </a:xfrm>
            <a:custGeom>
              <a:avLst/>
              <a:gdLst>
                <a:gd name="T0" fmla="*/ 44 w 71"/>
                <a:gd name="T1" fmla="*/ 0 h 70"/>
                <a:gd name="T2" fmla="*/ 15 w 71"/>
                <a:gd name="T3" fmla="*/ 16 h 70"/>
                <a:gd name="T4" fmla="*/ 0 w 71"/>
                <a:gd name="T5" fmla="*/ 49 h 70"/>
                <a:gd name="T6" fmla="*/ 21 w 71"/>
                <a:gd name="T7" fmla="*/ 70 h 70"/>
                <a:gd name="T8" fmla="*/ 55 w 71"/>
                <a:gd name="T9" fmla="*/ 55 h 70"/>
                <a:gd name="T10" fmla="*/ 71 w 71"/>
                <a:gd name="T11" fmla="*/ 26 h 70"/>
                <a:gd name="T12" fmla="*/ 44 w 71"/>
                <a:gd name="T1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70">
                  <a:moveTo>
                    <a:pt x="44" y="0"/>
                  </a:moveTo>
                  <a:cubicBezTo>
                    <a:pt x="39" y="1"/>
                    <a:pt x="25" y="5"/>
                    <a:pt x="15" y="16"/>
                  </a:cubicBezTo>
                  <a:cubicBezTo>
                    <a:pt x="6" y="27"/>
                    <a:pt x="1" y="44"/>
                    <a:pt x="0" y="49"/>
                  </a:cubicBezTo>
                  <a:cubicBezTo>
                    <a:pt x="2" y="51"/>
                    <a:pt x="19" y="68"/>
                    <a:pt x="21" y="70"/>
                  </a:cubicBezTo>
                  <a:cubicBezTo>
                    <a:pt x="26" y="69"/>
                    <a:pt x="44" y="65"/>
                    <a:pt x="55" y="55"/>
                  </a:cubicBezTo>
                  <a:cubicBezTo>
                    <a:pt x="63" y="47"/>
                    <a:pt x="69" y="34"/>
                    <a:pt x="71" y="26"/>
                  </a:cubicBezTo>
                  <a:cubicBezTo>
                    <a:pt x="69" y="24"/>
                    <a:pt x="46" y="2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821"/>
            <p:cNvSpPr>
              <a:spLocks/>
            </p:cNvSpPr>
            <p:nvPr/>
          </p:nvSpPr>
          <p:spPr bwMode="auto">
            <a:xfrm>
              <a:off x="9358560" y="1914480"/>
              <a:ext cx="204787" cy="268288"/>
            </a:xfrm>
            <a:custGeom>
              <a:avLst/>
              <a:gdLst>
                <a:gd name="T0" fmla="*/ 49 w 109"/>
                <a:gd name="T1" fmla="*/ 93 h 143"/>
                <a:gd name="T2" fmla="*/ 31 w 109"/>
                <a:gd name="T3" fmla="*/ 83 h 143"/>
                <a:gd name="T4" fmla="*/ 76 w 109"/>
                <a:gd name="T5" fmla="*/ 80 h 143"/>
                <a:gd name="T6" fmla="*/ 103 w 109"/>
                <a:gd name="T7" fmla="*/ 74 h 143"/>
                <a:gd name="T8" fmla="*/ 102 w 109"/>
                <a:gd name="T9" fmla="*/ 61 h 143"/>
                <a:gd name="T10" fmla="*/ 103 w 109"/>
                <a:gd name="T11" fmla="*/ 57 h 143"/>
                <a:gd name="T12" fmla="*/ 47 w 109"/>
                <a:gd name="T13" fmla="*/ 43 h 143"/>
                <a:gd name="T14" fmla="*/ 58 w 109"/>
                <a:gd name="T15" fmla="*/ 35 h 143"/>
                <a:gd name="T16" fmla="*/ 86 w 109"/>
                <a:gd name="T17" fmla="*/ 45 h 143"/>
                <a:gd name="T18" fmla="*/ 103 w 109"/>
                <a:gd name="T19" fmla="*/ 54 h 143"/>
                <a:gd name="T20" fmla="*/ 108 w 109"/>
                <a:gd name="T21" fmla="*/ 36 h 143"/>
                <a:gd name="T22" fmla="*/ 69 w 109"/>
                <a:gd name="T23" fmla="*/ 11 h 143"/>
                <a:gd name="T24" fmla="*/ 21 w 109"/>
                <a:gd name="T25" fmla="*/ 0 h 143"/>
                <a:gd name="T26" fmla="*/ 1 w 109"/>
                <a:gd name="T27" fmla="*/ 70 h 143"/>
                <a:gd name="T28" fmla="*/ 16 w 109"/>
                <a:gd name="T29" fmla="*/ 143 h 143"/>
                <a:gd name="T30" fmla="*/ 109 w 109"/>
                <a:gd name="T31" fmla="*/ 91 h 143"/>
                <a:gd name="T32" fmla="*/ 103 w 109"/>
                <a:gd name="T33" fmla="*/ 77 h 143"/>
                <a:gd name="T34" fmla="*/ 49 w 109"/>
                <a:gd name="T35" fmla="*/ 9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143">
                  <a:moveTo>
                    <a:pt x="49" y="93"/>
                  </a:moveTo>
                  <a:cubicBezTo>
                    <a:pt x="37" y="92"/>
                    <a:pt x="29" y="92"/>
                    <a:pt x="31" y="83"/>
                  </a:cubicBezTo>
                  <a:cubicBezTo>
                    <a:pt x="34" y="73"/>
                    <a:pt x="56" y="81"/>
                    <a:pt x="76" y="80"/>
                  </a:cubicBezTo>
                  <a:cubicBezTo>
                    <a:pt x="82" y="79"/>
                    <a:pt x="95" y="76"/>
                    <a:pt x="103" y="74"/>
                  </a:cubicBezTo>
                  <a:cubicBezTo>
                    <a:pt x="102" y="70"/>
                    <a:pt x="102" y="66"/>
                    <a:pt x="102" y="61"/>
                  </a:cubicBezTo>
                  <a:cubicBezTo>
                    <a:pt x="102" y="60"/>
                    <a:pt x="102" y="58"/>
                    <a:pt x="103" y="57"/>
                  </a:cubicBezTo>
                  <a:cubicBezTo>
                    <a:pt x="75" y="56"/>
                    <a:pt x="56" y="49"/>
                    <a:pt x="47" y="43"/>
                  </a:cubicBezTo>
                  <a:cubicBezTo>
                    <a:pt x="39" y="37"/>
                    <a:pt x="48" y="35"/>
                    <a:pt x="58" y="35"/>
                  </a:cubicBezTo>
                  <a:cubicBezTo>
                    <a:pt x="69" y="35"/>
                    <a:pt x="76" y="38"/>
                    <a:pt x="86" y="45"/>
                  </a:cubicBezTo>
                  <a:cubicBezTo>
                    <a:pt x="90" y="49"/>
                    <a:pt x="97" y="52"/>
                    <a:pt x="103" y="54"/>
                  </a:cubicBezTo>
                  <a:cubicBezTo>
                    <a:pt x="104" y="44"/>
                    <a:pt x="107" y="39"/>
                    <a:pt x="108" y="36"/>
                  </a:cubicBezTo>
                  <a:cubicBezTo>
                    <a:pt x="102" y="28"/>
                    <a:pt x="89" y="14"/>
                    <a:pt x="69" y="11"/>
                  </a:cubicBezTo>
                  <a:cubicBezTo>
                    <a:pt x="39" y="5"/>
                    <a:pt x="21" y="0"/>
                    <a:pt x="21" y="0"/>
                  </a:cubicBezTo>
                  <a:cubicBezTo>
                    <a:pt x="21" y="0"/>
                    <a:pt x="0" y="46"/>
                    <a:pt x="1" y="70"/>
                  </a:cubicBezTo>
                  <a:cubicBezTo>
                    <a:pt x="3" y="95"/>
                    <a:pt x="16" y="127"/>
                    <a:pt x="16" y="143"/>
                  </a:cubicBezTo>
                  <a:cubicBezTo>
                    <a:pt x="16" y="143"/>
                    <a:pt x="84" y="126"/>
                    <a:pt x="109" y="91"/>
                  </a:cubicBezTo>
                  <a:cubicBezTo>
                    <a:pt x="108" y="88"/>
                    <a:pt x="105" y="83"/>
                    <a:pt x="103" y="77"/>
                  </a:cubicBezTo>
                  <a:cubicBezTo>
                    <a:pt x="86" y="92"/>
                    <a:pt x="60" y="94"/>
                    <a:pt x="49" y="9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822"/>
            <p:cNvSpPr>
              <a:spLocks/>
            </p:cNvSpPr>
            <p:nvPr/>
          </p:nvSpPr>
          <p:spPr bwMode="auto">
            <a:xfrm>
              <a:off x="9633197" y="1916068"/>
              <a:ext cx="196850" cy="266700"/>
            </a:xfrm>
            <a:custGeom>
              <a:avLst/>
              <a:gdLst>
                <a:gd name="T0" fmla="*/ 101 w 105"/>
                <a:gd name="T1" fmla="*/ 49 h 142"/>
                <a:gd name="T2" fmla="*/ 89 w 105"/>
                <a:gd name="T3" fmla="*/ 0 h 142"/>
                <a:gd name="T4" fmla="*/ 24 w 105"/>
                <a:gd name="T5" fmla="*/ 18 h 142"/>
                <a:gd name="T6" fmla="*/ 0 w 105"/>
                <a:gd name="T7" fmla="*/ 39 h 142"/>
                <a:gd name="T8" fmla="*/ 4 w 105"/>
                <a:gd name="T9" fmla="*/ 49 h 142"/>
                <a:gd name="T10" fmla="*/ 41 w 105"/>
                <a:gd name="T11" fmla="*/ 31 h 142"/>
                <a:gd name="T12" fmla="*/ 62 w 105"/>
                <a:gd name="T13" fmla="*/ 39 h 142"/>
                <a:gd name="T14" fmla="*/ 4 w 105"/>
                <a:gd name="T15" fmla="*/ 51 h 142"/>
                <a:gd name="T16" fmla="*/ 5 w 105"/>
                <a:gd name="T17" fmla="*/ 70 h 142"/>
                <a:gd name="T18" fmla="*/ 31 w 105"/>
                <a:gd name="T19" fmla="*/ 81 h 142"/>
                <a:gd name="T20" fmla="*/ 64 w 105"/>
                <a:gd name="T21" fmla="*/ 88 h 142"/>
                <a:gd name="T22" fmla="*/ 47 w 105"/>
                <a:gd name="T23" fmla="*/ 101 h 142"/>
                <a:gd name="T24" fmla="*/ 5 w 105"/>
                <a:gd name="T25" fmla="*/ 74 h 142"/>
                <a:gd name="T26" fmla="*/ 0 w 105"/>
                <a:gd name="T27" fmla="*/ 89 h 142"/>
                <a:gd name="T28" fmla="*/ 28 w 105"/>
                <a:gd name="T29" fmla="*/ 119 h 142"/>
                <a:gd name="T30" fmla="*/ 81 w 105"/>
                <a:gd name="T31" fmla="*/ 142 h 142"/>
                <a:gd name="T32" fmla="*/ 89 w 105"/>
                <a:gd name="T33" fmla="*/ 113 h 142"/>
                <a:gd name="T34" fmla="*/ 101 w 105"/>
                <a:gd name="T35" fmla="*/ 4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5" h="142">
                  <a:moveTo>
                    <a:pt x="101" y="49"/>
                  </a:moveTo>
                  <a:cubicBezTo>
                    <a:pt x="96" y="34"/>
                    <a:pt x="87" y="13"/>
                    <a:pt x="89" y="0"/>
                  </a:cubicBezTo>
                  <a:cubicBezTo>
                    <a:pt x="89" y="0"/>
                    <a:pt x="42" y="6"/>
                    <a:pt x="24" y="18"/>
                  </a:cubicBezTo>
                  <a:cubicBezTo>
                    <a:pt x="11" y="26"/>
                    <a:pt x="4" y="34"/>
                    <a:pt x="0" y="39"/>
                  </a:cubicBezTo>
                  <a:cubicBezTo>
                    <a:pt x="2" y="42"/>
                    <a:pt x="3" y="45"/>
                    <a:pt x="4" y="49"/>
                  </a:cubicBezTo>
                  <a:cubicBezTo>
                    <a:pt x="11" y="44"/>
                    <a:pt x="28" y="33"/>
                    <a:pt x="41" y="31"/>
                  </a:cubicBezTo>
                  <a:cubicBezTo>
                    <a:pt x="58" y="28"/>
                    <a:pt x="63" y="32"/>
                    <a:pt x="62" y="39"/>
                  </a:cubicBezTo>
                  <a:cubicBezTo>
                    <a:pt x="62" y="46"/>
                    <a:pt x="38" y="51"/>
                    <a:pt x="4" y="51"/>
                  </a:cubicBezTo>
                  <a:cubicBezTo>
                    <a:pt x="6" y="58"/>
                    <a:pt x="6" y="65"/>
                    <a:pt x="5" y="70"/>
                  </a:cubicBezTo>
                  <a:cubicBezTo>
                    <a:pt x="11" y="74"/>
                    <a:pt x="21" y="79"/>
                    <a:pt x="31" y="81"/>
                  </a:cubicBezTo>
                  <a:cubicBezTo>
                    <a:pt x="46" y="83"/>
                    <a:pt x="61" y="78"/>
                    <a:pt x="64" y="88"/>
                  </a:cubicBezTo>
                  <a:cubicBezTo>
                    <a:pt x="67" y="98"/>
                    <a:pt x="59" y="102"/>
                    <a:pt x="47" y="101"/>
                  </a:cubicBezTo>
                  <a:cubicBezTo>
                    <a:pt x="37" y="100"/>
                    <a:pt x="17" y="94"/>
                    <a:pt x="5" y="74"/>
                  </a:cubicBezTo>
                  <a:cubicBezTo>
                    <a:pt x="4" y="81"/>
                    <a:pt x="2" y="86"/>
                    <a:pt x="0" y="89"/>
                  </a:cubicBezTo>
                  <a:cubicBezTo>
                    <a:pt x="4" y="98"/>
                    <a:pt x="13" y="113"/>
                    <a:pt x="28" y="119"/>
                  </a:cubicBezTo>
                  <a:cubicBezTo>
                    <a:pt x="50" y="128"/>
                    <a:pt x="81" y="142"/>
                    <a:pt x="81" y="142"/>
                  </a:cubicBezTo>
                  <a:cubicBezTo>
                    <a:pt x="81" y="142"/>
                    <a:pt x="81" y="134"/>
                    <a:pt x="89" y="113"/>
                  </a:cubicBezTo>
                  <a:cubicBezTo>
                    <a:pt x="97" y="92"/>
                    <a:pt x="105" y="64"/>
                    <a:pt x="101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823"/>
            <p:cNvSpPr>
              <a:spLocks/>
            </p:cNvSpPr>
            <p:nvPr/>
          </p:nvSpPr>
          <p:spPr bwMode="auto">
            <a:xfrm>
              <a:off x="9560172" y="1992268"/>
              <a:ext cx="74612" cy="85725"/>
            </a:xfrm>
            <a:custGeom>
              <a:avLst/>
              <a:gdLst>
                <a:gd name="T0" fmla="*/ 34 w 40"/>
                <a:gd name="T1" fmla="*/ 1 h 46"/>
                <a:gd name="T2" fmla="*/ 19 w 40"/>
                <a:gd name="T3" fmla="*/ 0 h 46"/>
                <a:gd name="T4" fmla="*/ 7 w 40"/>
                <a:gd name="T5" fmla="*/ 3 h 46"/>
                <a:gd name="T6" fmla="*/ 7 w 40"/>
                <a:gd name="T7" fmla="*/ 43 h 46"/>
                <a:gd name="T8" fmla="*/ 20 w 40"/>
                <a:gd name="T9" fmla="*/ 46 h 46"/>
                <a:gd name="T10" fmla="*/ 35 w 40"/>
                <a:gd name="T11" fmla="*/ 44 h 46"/>
                <a:gd name="T12" fmla="*/ 34 w 40"/>
                <a:gd name="T1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6">
                  <a:moveTo>
                    <a:pt x="34" y="1"/>
                  </a:moveTo>
                  <a:cubicBezTo>
                    <a:pt x="29" y="1"/>
                    <a:pt x="23" y="0"/>
                    <a:pt x="19" y="0"/>
                  </a:cubicBezTo>
                  <a:cubicBezTo>
                    <a:pt x="14" y="1"/>
                    <a:pt x="9" y="2"/>
                    <a:pt x="7" y="3"/>
                  </a:cubicBezTo>
                  <a:cubicBezTo>
                    <a:pt x="4" y="11"/>
                    <a:pt x="0" y="25"/>
                    <a:pt x="7" y="43"/>
                  </a:cubicBezTo>
                  <a:cubicBezTo>
                    <a:pt x="8" y="44"/>
                    <a:pt x="12" y="46"/>
                    <a:pt x="20" y="46"/>
                  </a:cubicBezTo>
                  <a:cubicBezTo>
                    <a:pt x="26" y="46"/>
                    <a:pt x="32" y="44"/>
                    <a:pt x="35" y="44"/>
                  </a:cubicBezTo>
                  <a:cubicBezTo>
                    <a:pt x="40" y="21"/>
                    <a:pt x="35" y="5"/>
                    <a:pt x="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824"/>
            <p:cNvSpPr>
              <a:spLocks noEditPoints="1"/>
            </p:cNvSpPr>
            <p:nvPr/>
          </p:nvSpPr>
          <p:spPr bwMode="auto">
            <a:xfrm>
              <a:off x="10049122" y="1935118"/>
              <a:ext cx="517525" cy="233363"/>
            </a:xfrm>
            <a:custGeom>
              <a:avLst/>
              <a:gdLst>
                <a:gd name="T0" fmla="*/ 250 w 276"/>
                <a:gd name="T1" fmla="*/ 18 h 124"/>
                <a:gd name="T2" fmla="*/ 246 w 276"/>
                <a:gd name="T3" fmla="*/ 17 h 124"/>
                <a:gd name="T4" fmla="*/ 161 w 276"/>
                <a:gd name="T5" fmla="*/ 23 h 124"/>
                <a:gd name="T6" fmla="*/ 161 w 276"/>
                <a:gd name="T7" fmla="*/ 21 h 124"/>
                <a:gd name="T8" fmla="*/ 150 w 276"/>
                <a:gd name="T9" fmla="*/ 4 h 124"/>
                <a:gd name="T10" fmla="*/ 131 w 276"/>
                <a:gd name="T11" fmla="*/ 8 h 124"/>
                <a:gd name="T12" fmla="*/ 123 w 276"/>
                <a:gd name="T13" fmla="*/ 15 h 124"/>
                <a:gd name="T14" fmla="*/ 49 w 276"/>
                <a:gd name="T15" fmla="*/ 71 h 124"/>
                <a:gd name="T16" fmla="*/ 26 w 276"/>
                <a:gd name="T17" fmla="*/ 82 h 124"/>
                <a:gd name="T18" fmla="*/ 1 w 276"/>
                <a:gd name="T19" fmla="*/ 99 h 124"/>
                <a:gd name="T20" fmla="*/ 3 w 276"/>
                <a:gd name="T21" fmla="*/ 111 h 124"/>
                <a:gd name="T22" fmla="*/ 41 w 276"/>
                <a:gd name="T23" fmla="*/ 121 h 124"/>
                <a:gd name="T24" fmla="*/ 119 w 276"/>
                <a:gd name="T25" fmla="*/ 123 h 124"/>
                <a:gd name="T26" fmla="*/ 196 w 276"/>
                <a:gd name="T27" fmla="*/ 102 h 124"/>
                <a:gd name="T28" fmla="*/ 197 w 276"/>
                <a:gd name="T29" fmla="*/ 121 h 124"/>
                <a:gd name="T30" fmla="*/ 200 w 276"/>
                <a:gd name="T31" fmla="*/ 124 h 124"/>
                <a:gd name="T32" fmla="*/ 257 w 276"/>
                <a:gd name="T33" fmla="*/ 124 h 124"/>
                <a:gd name="T34" fmla="*/ 260 w 276"/>
                <a:gd name="T35" fmla="*/ 122 h 124"/>
                <a:gd name="T36" fmla="*/ 250 w 276"/>
                <a:gd name="T37" fmla="*/ 18 h 124"/>
                <a:gd name="T38" fmla="*/ 35 w 276"/>
                <a:gd name="T39" fmla="*/ 100 h 124"/>
                <a:gd name="T40" fmla="*/ 32 w 276"/>
                <a:gd name="T41" fmla="*/ 97 h 124"/>
                <a:gd name="T42" fmla="*/ 35 w 276"/>
                <a:gd name="T43" fmla="*/ 94 h 124"/>
                <a:gd name="T44" fmla="*/ 98 w 276"/>
                <a:gd name="T45" fmla="*/ 90 h 124"/>
                <a:gd name="T46" fmla="*/ 101 w 276"/>
                <a:gd name="T47" fmla="*/ 92 h 124"/>
                <a:gd name="T48" fmla="*/ 99 w 276"/>
                <a:gd name="T49" fmla="*/ 95 h 124"/>
                <a:gd name="T50" fmla="*/ 35 w 276"/>
                <a:gd name="T51" fmla="*/ 100 h 124"/>
                <a:gd name="T52" fmla="*/ 113 w 276"/>
                <a:gd name="T53" fmla="*/ 89 h 124"/>
                <a:gd name="T54" fmla="*/ 115 w 276"/>
                <a:gd name="T55" fmla="*/ 86 h 124"/>
                <a:gd name="T56" fmla="*/ 128 w 276"/>
                <a:gd name="T57" fmla="*/ 81 h 124"/>
                <a:gd name="T58" fmla="*/ 132 w 276"/>
                <a:gd name="T59" fmla="*/ 83 h 124"/>
                <a:gd name="T60" fmla="*/ 131 w 276"/>
                <a:gd name="T61" fmla="*/ 87 h 124"/>
                <a:gd name="T62" fmla="*/ 117 w 276"/>
                <a:gd name="T63" fmla="*/ 91 h 124"/>
                <a:gd name="T64" fmla="*/ 113 w 276"/>
                <a:gd name="T65" fmla="*/ 8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6" h="124">
                  <a:moveTo>
                    <a:pt x="250" y="18"/>
                  </a:moveTo>
                  <a:cubicBezTo>
                    <a:pt x="249" y="17"/>
                    <a:pt x="247" y="16"/>
                    <a:pt x="246" y="17"/>
                  </a:cubicBezTo>
                  <a:cubicBezTo>
                    <a:pt x="207" y="35"/>
                    <a:pt x="183" y="30"/>
                    <a:pt x="161" y="23"/>
                  </a:cubicBezTo>
                  <a:cubicBezTo>
                    <a:pt x="161" y="22"/>
                    <a:pt x="161" y="22"/>
                    <a:pt x="161" y="21"/>
                  </a:cubicBezTo>
                  <a:cubicBezTo>
                    <a:pt x="161" y="16"/>
                    <a:pt x="161" y="9"/>
                    <a:pt x="150" y="4"/>
                  </a:cubicBezTo>
                  <a:cubicBezTo>
                    <a:pt x="141" y="0"/>
                    <a:pt x="136" y="3"/>
                    <a:pt x="131" y="8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08" y="30"/>
                    <a:pt x="84" y="53"/>
                    <a:pt x="49" y="71"/>
                  </a:cubicBezTo>
                  <a:cubicBezTo>
                    <a:pt x="41" y="76"/>
                    <a:pt x="33" y="79"/>
                    <a:pt x="26" y="82"/>
                  </a:cubicBezTo>
                  <a:cubicBezTo>
                    <a:pt x="12" y="88"/>
                    <a:pt x="3" y="92"/>
                    <a:pt x="1" y="99"/>
                  </a:cubicBezTo>
                  <a:cubicBezTo>
                    <a:pt x="0" y="104"/>
                    <a:pt x="1" y="108"/>
                    <a:pt x="3" y="111"/>
                  </a:cubicBezTo>
                  <a:cubicBezTo>
                    <a:pt x="7" y="117"/>
                    <a:pt x="18" y="119"/>
                    <a:pt x="41" y="121"/>
                  </a:cubicBezTo>
                  <a:cubicBezTo>
                    <a:pt x="64" y="124"/>
                    <a:pt x="84" y="124"/>
                    <a:pt x="119" y="123"/>
                  </a:cubicBezTo>
                  <a:cubicBezTo>
                    <a:pt x="150" y="122"/>
                    <a:pt x="172" y="116"/>
                    <a:pt x="196" y="102"/>
                  </a:cubicBezTo>
                  <a:cubicBezTo>
                    <a:pt x="196" y="108"/>
                    <a:pt x="197" y="121"/>
                    <a:pt x="197" y="121"/>
                  </a:cubicBezTo>
                  <a:cubicBezTo>
                    <a:pt x="197" y="123"/>
                    <a:pt x="198" y="124"/>
                    <a:pt x="200" y="124"/>
                  </a:cubicBezTo>
                  <a:cubicBezTo>
                    <a:pt x="257" y="124"/>
                    <a:pt x="257" y="124"/>
                    <a:pt x="257" y="124"/>
                  </a:cubicBezTo>
                  <a:cubicBezTo>
                    <a:pt x="258" y="124"/>
                    <a:pt x="259" y="123"/>
                    <a:pt x="260" y="122"/>
                  </a:cubicBezTo>
                  <a:cubicBezTo>
                    <a:pt x="260" y="119"/>
                    <a:pt x="276" y="57"/>
                    <a:pt x="250" y="18"/>
                  </a:cubicBezTo>
                  <a:close/>
                  <a:moveTo>
                    <a:pt x="35" y="100"/>
                  </a:moveTo>
                  <a:cubicBezTo>
                    <a:pt x="34" y="100"/>
                    <a:pt x="32" y="99"/>
                    <a:pt x="32" y="97"/>
                  </a:cubicBezTo>
                  <a:cubicBezTo>
                    <a:pt x="32" y="96"/>
                    <a:pt x="34" y="94"/>
                    <a:pt x="35" y="94"/>
                  </a:cubicBezTo>
                  <a:cubicBezTo>
                    <a:pt x="36" y="94"/>
                    <a:pt x="67" y="95"/>
                    <a:pt x="98" y="90"/>
                  </a:cubicBezTo>
                  <a:cubicBezTo>
                    <a:pt x="99" y="89"/>
                    <a:pt x="101" y="90"/>
                    <a:pt x="101" y="92"/>
                  </a:cubicBezTo>
                  <a:cubicBezTo>
                    <a:pt x="101" y="93"/>
                    <a:pt x="100" y="95"/>
                    <a:pt x="99" y="95"/>
                  </a:cubicBezTo>
                  <a:cubicBezTo>
                    <a:pt x="68" y="101"/>
                    <a:pt x="35" y="100"/>
                    <a:pt x="35" y="100"/>
                  </a:cubicBezTo>
                  <a:close/>
                  <a:moveTo>
                    <a:pt x="113" y="89"/>
                  </a:moveTo>
                  <a:cubicBezTo>
                    <a:pt x="113" y="88"/>
                    <a:pt x="114" y="86"/>
                    <a:pt x="115" y="86"/>
                  </a:cubicBezTo>
                  <a:cubicBezTo>
                    <a:pt x="120" y="84"/>
                    <a:pt x="124" y="83"/>
                    <a:pt x="128" y="81"/>
                  </a:cubicBezTo>
                  <a:cubicBezTo>
                    <a:pt x="130" y="81"/>
                    <a:pt x="132" y="82"/>
                    <a:pt x="132" y="83"/>
                  </a:cubicBezTo>
                  <a:cubicBezTo>
                    <a:pt x="133" y="84"/>
                    <a:pt x="132" y="86"/>
                    <a:pt x="131" y="87"/>
                  </a:cubicBezTo>
                  <a:cubicBezTo>
                    <a:pt x="126" y="88"/>
                    <a:pt x="122" y="90"/>
                    <a:pt x="117" y="91"/>
                  </a:cubicBezTo>
                  <a:cubicBezTo>
                    <a:pt x="115" y="92"/>
                    <a:pt x="114" y="91"/>
                    <a:pt x="113" y="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825"/>
            <p:cNvSpPr>
              <a:spLocks noEditPoints="1"/>
            </p:cNvSpPr>
            <p:nvPr/>
          </p:nvSpPr>
          <p:spPr bwMode="auto">
            <a:xfrm>
              <a:off x="9610972" y="3233693"/>
              <a:ext cx="220662" cy="431800"/>
            </a:xfrm>
            <a:custGeom>
              <a:avLst/>
              <a:gdLst>
                <a:gd name="T0" fmla="*/ 117 w 118"/>
                <a:gd name="T1" fmla="*/ 122 h 230"/>
                <a:gd name="T2" fmla="*/ 103 w 118"/>
                <a:gd name="T3" fmla="*/ 43 h 230"/>
                <a:gd name="T4" fmla="*/ 59 w 118"/>
                <a:gd name="T5" fmla="*/ 0 h 230"/>
                <a:gd name="T6" fmla="*/ 15 w 118"/>
                <a:gd name="T7" fmla="*/ 43 h 230"/>
                <a:gd name="T8" fmla="*/ 1 w 118"/>
                <a:gd name="T9" fmla="*/ 122 h 230"/>
                <a:gd name="T10" fmla="*/ 17 w 118"/>
                <a:gd name="T11" fmla="*/ 148 h 230"/>
                <a:gd name="T12" fmla="*/ 19 w 118"/>
                <a:gd name="T13" fmla="*/ 175 h 230"/>
                <a:gd name="T14" fmla="*/ 59 w 118"/>
                <a:gd name="T15" fmla="*/ 230 h 230"/>
                <a:gd name="T16" fmla="*/ 99 w 118"/>
                <a:gd name="T17" fmla="*/ 175 h 230"/>
                <a:gd name="T18" fmla="*/ 101 w 118"/>
                <a:gd name="T19" fmla="*/ 148 h 230"/>
                <a:gd name="T20" fmla="*/ 117 w 118"/>
                <a:gd name="T21" fmla="*/ 122 h 230"/>
                <a:gd name="T22" fmla="*/ 21 w 118"/>
                <a:gd name="T23" fmla="*/ 45 h 230"/>
                <a:gd name="T24" fmla="*/ 59 w 118"/>
                <a:gd name="T25" fmla="*/ 6 h 230"/>
                <a:gd name="T26" fmla="*/ 59 w 118"/>
                <a:gd name="T27" fmla="*/ 6 h 230"/>
                <a:gd name="T28" fmla="*/ 98 w 118"/>
                <a:gd name="T29" fmla="*/ 45 h 230"/>
                <a:gd name="T30" fmla="*/ 111 w 118"/>
                <a:gd name="T31" fmla="*/ 112 h 230"/>
                <a:gd name="T32" fmla="*/ 110 w 118"/>
                <a:gd name="T33" fmla="*/ 111 h 230"/>
                <a:gd name="T34" fmla="*/ 59 w 118"/>
                <a:gd name="T35" fmla="*/ 95 h 230"/>
                <a:gd name="T36" fmla="*/ 9 w 118"/>
                <a:gd name="T37" fmla="*/ 111 h 230"/>
                <a:gd name="T38" fmla="*/ 7 w 118"/>
                <a:gd name="T39" fmla="*/ 112 h 230"/>
                <a:gd name="T40" fmla="*/ 21 w 118"/>
                <a:gd name="T41" fmla="*/ 45 h 230"/>
                <a:gd name="T42" fmla="*/ 7 w 118"/>
                <a:gd name="T43" fmla="*/ 130 h 230"/>
                <a:gd name="T44" fmla="*/ 7 w 118"/>
                <a:gd name="T45" fmla="*/ 129 h 230"/>
                <a:gd name="T46" fmla="*/ 13 w 118"/>
                <a:gd name="T47" fmla="*/ 114 h 230"/>
                <a:gd name="T48" fmla="*/ 16 w 118"/>
                <a:gd name="T49" fmla="*/ 112 h 230"/>
                <a:gd name="T50" fmla="*/ 16 w 118"/>
                <a:gd name="T51" fmla="*/ 123 h 230"/>
                <a:gd name="T52" fmla="*/ 17 w 118"/>
                <a:gd name="T53" fmla="*/ 142 h 230"/>
                <a:gd name="T54" fmla="*/ 7 w 118"/>
                <a:gd name="T55" fmla="*/ 130 h 230"/>
                <a:gd name="T56" fmla="*/ 97 w 118"/>
                <a:gd name="T57" fmla="*/ 122 h 230"/>
                <a:gd name="T58" fmla="*/ 93 w 118"/>
                <a:gd name="T59" fmla="*/ 174 h 230"/>
                <a:gd name="T60" fmla="*/ 59 w 118"/>
                <a:gd name="T61" fmla="*/ 224 h 230"/>
                <a:gd name="T62" fmla="*/ 25 w 118"/>
                <a:gd name="T63" fmla="*/ 174 h 230"/>
                <a:gd name="T64" fmla="*/ 22 w 118"/>
                <a:gd name="T65" fmla="*/ 122 h 230"/>
                <a:gd name="T66" fmla="*/ 21 w 118"/>
                <a:gd name="T67" fmla="*/ 108 h 230"/>
                <a:gd name="T68" fmla="*/ 21 w 118"/>
                <a:gd name="T69" fmla="*/ 108 h 230"/>
                <a:gd name="T70" fmla="*/ 59 w 118"/>
                <a:gd name="T71" fmla="*/ 101 h 230"/>
                <a:gd name="T72" fmla="*/ 97 w 118"/>
                <a:gd name="T73" fmla="*/ 108 h 230"/>
                <a:gd name="T74" fmla="*/ 97 w 118"/>
                <a:gd name="T75" fmla="*/ 108 h 230"/>
                <a:gd name="T76" fmla="*/ 97 w 118"/>
                <a:gd name="T77" fmla="*/ 122 h 230"/>
                <a:gd name="T78" fmla="*/ 102 w 118"/>
                <a:gd name="T79" fmla="*/ 142 h 230"/>
                <a:gd name="T80" fmla="*/ 102 w 118"/>
                <a:gd name="T81" fmla="*/ 122 h 230"/>
                <a:gd name="T82" fmla="*/ 103 w 118"/>
                <a:gd name="T83" fmla="*/ 112 h 230"/>
                <a:gd name="T84" fmla="*/ 105 w 118"/>
                <a:gd name="T85" fmla="*/ 114 h 230"/>
                <a:gd name="T86" fmla="*/ 111 w 118"/>
                <a:gd name="T87" fmla="*/ 129 h 230"/>
                <a:gd name="T88" fmla="*/ 111 w 118"/>
                <a:gd name="T89" fmla="*/ 130 h 230"/>
                <a:gd name="T90" fmla="*/ 102 w 118"/>
                <a:gd name="T91" fmla="*/ 142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8" h="230">
                  <a:moveTo>
                    <a:pt x="117" y="122"/>
                  </a:moveTo>
                  <a:cubicBezTo>
                    <a:pt x="116" y="96"/>
                    <a:pt x="115" y="74"/>
                    <a:pt x="103" y="43"/>
                  </a:cubicBezTo>
                  <a:cubicBezTo>
                    <a:pt x="87" y="0"/>
                    <a:pt x="62" y="0"/>
                    <a:pt x="59" y="0"/>
                  </a:cubicBezTo>
                  <a:cubicBezTo>
                    <a:pt x="56" y="0"/>
                    <a:pt x="31" y="0"/>
                    <a:pt x="15" y="43"/>
                  </a:cubicBezTo>
                  <a:cubicBezTo>
                    <a:pt x="3" y="74"/>
                    <a:pt x="2" y="96"/>
                    <a:pt x="1" y="122"/>
                  </a:cubicBezTo>
                  <a:cubicBezTo>
                    <a:pt x="0" y="130"/>
                    <a:pt x="2" y="145"/>
                    <a:pt x="17" y="148"/>
                  </a:cubicBezTo>
                  <a:cubicBezTo>
                    <a:pt x="17" y="157"/>
                    <a:pt x="18" y="167"/>
                    <a:pt x="19" y="175"/>
                  </a:cubicBezTo>
                  <a:cubicBezTo>
                    <a:pt x="24" y="212"/>
                    <a:pt x="38" y="230"/>
                    <a:pt x="59" y="230"/>
                  </a:cubicBezTo>
                  <a:cubicBezTo>
                    <a:pt x="81" y="230"/>
                    <a:pt x="94" y="212"/>
                    <a:pt x="99" y="175"/>
                  </a:cubicBezTo>
                  <a:cubicBezTo>
                    <a:pt x="100" y="167"/>
                    <a:pt x="101" y="157"/>
                    <a:pt x="101" y="148"/>
                  </a:cubicBezTo>
                  <a:cubicBezTo>
                    <a:pt x="116" y="145"/>
                    <a:pt x="118" y="130"/>
                    <a:pt x="117" y="122"/>
                  </a:cubicBezTo>
                  <a:close/>
                  <a:moveTo>
                    <a:pt x="21" y="45"/>
                  </a:moveTo>
                  <a:cubicBezTo>
                    <a:pt x="36" y="4"/>
                    <a:pt x="58" y="6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0" y="6"/>
                    <a:pt x="83" y="4"/>
                    <a:pt x="98" y="45"/>
                  </a:cubicBezTo>
                  <a:cubicBezTo>
                    <a:pt x="108" y="72"/>
                    <a:pt x="110" y="91"/>
                    <a:pt x="111" y="112"/>
                  </a:cubicBezTo>
                  <a:cubicBezTo>
                    <a:pt x="111" y="112"/>
                    <a:pt x="110" y="111"/>
                    <a:pt x="110" y="111"/>
                  </a:cubicBezTo>
                  <a:cubicBezTo>
                    <a:pt x="100" y="100"/>
                    <a:pt x="83" y="95"/>
                    <a:pt x="59" y="95"/>
                  </a:cubicBezTo>
                  <a:cubicBezTo>
                    <a:pt x="35" y="95"/>
                    <a:pt x="18" y="100"/>
                    <a:pt x="9" y="111"/>
                  </a:cubicBezTo>
                  <a:cubicBezTo>
                    <a:pt x="8" y="111"/>
                    <a:pt x="8" y="112"/>
                    <a:pt x="7" y="112"/>
                  </a:cubicBezTo>
                  <a:cubicBezTo>
                    <a:pt x="8" y="91"/>
                    <a:pt x="10" y="72"/>
                    <a:pt x="21" y="45"/>
                  </a:cubicBezTo>
                  <a:close/>
                  <a:moveTo>
                    <a:pt x="7" y="130"/>
                  </a:moveTo>
                  <a:cubicBezTo>
                    <a:pt x="7" y="130"/>
                    <a:pt x="7" y="129"/>
                    <a:pt x="7" y="129"/>
                  </a:cubicBezTo>
                  <a:cubicBezTo>
                    <a:pt x="7" y="128"/>
                    <a:pt x="7" y="121"/>
                    <a:pt x="13" y="114"/>
                  </a:cubicBezTo>
                  <a:cubicBezTo>
                    <a:pt x="14" y="114"/>
                    <a:pt x="15" y="113"/>
                    <a:pt x="16" y="112"/>
                  </a:cubicBezTo>
                  <a:cubicBezTo>
                    <a:pt x="16" y="123"/>
                    <a:pt x="16" y="123"/>
                    <a:pt x="16" y="123"/>
                  </a:cubicBezTo>
                  <a:cubicBezTo>
                    <a:pt x="16" y="123"/>
                    <a:pt x="16" y="131"/>
                    <a:pt x="17" y="142"/>
                  </a:cubicBezTo>
                  <a:cubicBezTo>
                    <a:pt x="10" y="140"/>
                    <a:pt x="8" y="135"/>
                    <a:pt x="7" y="130"/>
                  </a:cubicBezTo>
                  <a:close/>
                  <a:moveTo>
                    <a:pt x="97" y="122"/>
                  </a:moveTo>
                  <a:cubicBezTo>
                    <a:pt x="97" y="123"/>
                    <a:pt x="96" y="153"/>
                    <a:pt x="93" y="174"/>
                  </a:cubicBezTo>
                  <a:cubicBezTo>
                    <a:pt x="89" y="208"/>
                    <a:pt x="77" y="224"/>
                    <a:pt x="59" y="224"/>
                  </a:cubicBezTo>
                  <a:cubicBezTo>
                    <a:pt x="41" y="224"/>
                    <a:pt x="29" y="208"/>
                    <a:pt x="25" y="174"/>
                  </a:cubicBezTo>
                  <a:cubicBezTo>
                    <a:pt x="22" y="153"/>
                    <a:pt x="22" y="123"/>
                    <a:pt x="22" y="122"/>
                  </a:cubicBezTo>
                  <a:cubicBezTo>
                    <a:pt x="22" y="122"/>
                    <a:pt x="21" y="108"/>
                    <a:pt x="21" y="108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30" y="103"/>
                    <a:pt x="43" y="101"/>
                    <a:pt x="59" y="101"/>
                  </a:cubicBezTo>
                  <a:cubicBezTo>
                    <a:pt x="75" y="101"/>
                    <a:pt x="88" y="103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lnTo>
                    <a:pt x="97" y="122"/>
                  </a:lnTo>
                  <a:close/>
                  <a:moveTo>
                    <a:pt x="102" y="142"/>
                  </a:moveTo>
                  <a:cubicBezTo>
                    <a:pt x="102" y="131"/>
                    <a:pt x="102" y="123"/>
                    <a:pt x="102" y="122"/>
                  </a:cubicBezTo>
                  <a:cubicBezTo>
                    <a:pt x="102" y="122"/>
                    <a:pt x="102" y="116"/>
                    <a:pt x="103" y="112"/>
                  </a:cubicBezTo>
                  <a:cubicBezTo>
                    <a:pt x="104" y="113"/>
                    <a:pt x="104" y="114"/>
                    <a:pt x="105" y="114"/>
                  </a:cubicBezTo>
                  <a:cubicBezTo>
                    <a:pt x="112" y="121"/>
                    <a:pt x="111" y="128"/>
                    <a:pt x="111" y="129"/>
                  </a:cubicBezTo>
                  <a:cubicBezTo>
                    <a:pt x="111" y="129"/>
                    <a:pt x="111" y="130"/>
                    <a:pt x="111" y="130"/>
                  </a:cubicBezTo>
                  <a:cubicBezTo>
                    <a:pt x="110" y="135"/>
                    <a:pt x="108" y="140"/>
                    <a:pt x="102" y="1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826"/>
            <p:cNvSpPr>
              <a:spLocks noEditPoints="1"/>
            </p:cNvSpPr>
            <p:nvPr/>
          </p:nvSpPr>
          <p:spPr bwMode="auto">
            <a:xfrm>
              <a:off x="9361735" y="3233693"/>
              <a:ext cx="222250" cy="431800"/>
            </a:xfrm>
            <a:custGeom>
              <a:avLst/>
              <a:gdLst>
                <a:gd name="T0" fmla="*/ 103 w 118"/>
                <a:gd name="T1" fmla="*/ 43 h 230"/>
                <a:gd name="T2" fmla="*/ 59 w 118"/>
                <a:gd name="T3" fmla="*/ 0 h 230"/>
                <a:gd name="T4" fmla="*/ 15 w 118"/>
                <a:gd name="T5" fmla="*/ 43 h 230"/>
                <a:gd name="T6" fmla="*/ 1 w 118"/>
                <a:gd name="T7" fmla="*/ 122 h 230"/>
                <a:gd name="T8" fmla="*/ 17 w 118"/>
                <a:gd name="T9" fmla="*/ 148 h 230"/>
                <a:gd name="T10" fmla="*/ 19 w 118"/>
                <a:gd name="T11" fmla="*/ 175 h 230"/>
                <a:gd name="T12" fmla="*/ 59 w 118"/>
                <a:gd name="T13" fmla="*/ 230 h 230"/>
                <a:gd name="T14" fmla="*/ 99 w 118"/>
                <a:gd name="T15" fmla="*/ 175 h 230"/>
                <a:gd name="T16" fmla="*/ 101 w 118"/>
                <a:gd name="T17" fmla="*/ 148 h 230"/>
                <a:gd name="T18" fmla="*/ 117 w 118"/>
                <a:gd name="T19" fmla="*/ 122 h 230"/>
                <a:gd name="T20" fmla="*/ 103 w 118"/>
                <a:gd name="T21" fmla="*/ 43 h 230"/>
                <a:gd name="T22" fmla="*/ 21 w 118"/>
                <a:gd name="T23" fmla="*/ 45 h 230"/>
                <a:gd name="T24" fmla="*/ 59 w 118"/>
                <a:gd name="T25" fmla="*/ 6 h 230"/>
                <a:gd name="T26" fmla="*/ 59 w 118"/>
                <a:gd name="T27" fmla="*/ 6 h 230"/>
                <a:gd name="T28" fmla="*/ 98 w 118"/>
                <a:gd name="T29" fmla="*/ 45 h 230"/>
                <a:gd name="T30" fmla="*/ 111 w 118"/>
                <a:gd name="T31" fmla="*/ 112 h 230"/>
                <a:gd name="T32" fmla="*/ 110 w 118"/>
                <a:gd name="T33" fmla="*/ 111 h 230"/>
                <a:gd name="T34" fmla="*/ 59 w 118"/>
                <a:gd name="T35" fmla="*/ 95 h 230"/>
                <a:gd name="T36" fmla="*/ 9 w 118"/>
                <a:gd name="T37" fmla="*/ 111 h 230"/>
                <a:gd name="T38" fmla="*/ 7 w 118"/>
                <a:gd name="T39" fmla="*/ 112 h 230"/>
                <a:gd name="T40" fmla="*/ 21 w 118"/>
                <a:gd name="T41" fmla="*/ 45 h 230"/>
                <a:gd name="T42" fmla="*/ 7 w 118"/>
                <a:gd name="T43" fmla="*/ 130 h 230"/>
                <a:gd name="T44" fmla="*/ 7 w 118"/>
                <a:gd name="T45" fmla="*/ 129 h 230"/>
                <a:gd name="T46" fmla="*/ 13 w 118"/>
                <a:gd name="T47" fmla="*/ 114 h 230"/>
                <a:gd name="T48" fmla="*/ 16 w 118"/>
                <a:gd name="T49" fmla="*/ 112 h 230"/>
                <a:gd name="T50" fmla="*/ 16 w 118"/>
                <a:gd name="T51" fmla="*/ 123 h 230"/>
                <a:gd name="T52" fmla="*/ 17 w 118"/>
                <a:gd name="T53" fmla="*/ 142 h 230"/>
                <a:gd name="T54" fmla="*/ 7 w 118"/>
                <a:gd name="T55" fmla="*/ 130 h 230"/>
                <a:gd name="T56" fmla="*/ 97 w 118"/>
                <a:gd name="T57" fmla="*/ 122 h 230"/>
                <a:gd name="T58" fmla="*/ 93 w 118"/>
                <a:gd name="T59" fmla="*/ 174 h 230"/>
                <a:gd name="T60" fmla="*/ 59 w 118"/>
                <a:gd name="T61" fmla="*/ 224 h 230"/>
                <a:gd name="T62" fmla="*/ 25 w 118"/>
                <a:gd name="T63" fmla="*/ 174 h 230"/>
                <a:gd name="T64" fmla="*/ 22 w 118"/>
                <a:gd name="T65" fmla="*/ 122 h 230"/>
                <a:gd name="T66" fmla="*/ 21 w 118"/>
                <a:gd name="T67" fmla="*/ 108 h 230"/>
                <a:gd name="T68" fmla="*/ 21 w 118"/>
                <a:gd name="T69" fmla="*/ 108 h 230"/>
                <a:gd name="T70" fmla="*/ 59 w 118"/>
                <a:gd name="T71" fmla="*/ 101 h 230"/>
                <a:gd name="T72" fmla="*/ 97 w 118"/>
                <a:gd name="T73" fmla="*/ 108 h 230"/>
                <a:gd name="T74" fmla="*/ 97 w 118"/>
                <a:gd name="T75" fmla="*/ 108 h 230"/>
                <a:gd name="T76" fmla="*/ 97 w 118"/>
                <a:gd name="T77" fmla="*/ 122 h 230"/>
                <a:gd name="T78" fmla="*/ 102 w 118"/>
                <a:gd name="T79" fmla="*/ 142 h 230"/>
                <a:gd name="T80" fmla="*/ 102 w 118"/>
                <a:gd name="T81" fmla="*/ 122 h 230"/>
                <a:gd name="T82" fmla="*/ 103 w 118"/>
                <a:gd name="T83" fmla="*/ 112 h 230"/>
                <a:gd name="T84" fmla="*/ 105 w 118"/>
                <a:gd name="T85" fmla="*/ 114 h 230"/>
                <a:gd name="T86" fmla="*/ 111 w 118"/>
                <a:gd name="T87" fmla="*/ 129 h 230"/>
                <a:gd name="T88" fmla="*/ 111 w 118"/>
                <a:gd name="T89" fmla="*/ 130 h 230"/>
                <a:gd name="T90" fmla="*/ 102 w 118"/>
                <a:gd name="T91" fmla="*/ 142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8" h="230">
                  <a:moveTo>
                    <a:pt x="103" y="43"/>
                  </a:moveTo>
                  <a:cubicBezTo>
                    <a:pt x="87" y="0"/>
                    <a:pt x="62" y="0"/>
                    <a:pt x="59" y="0"/>
                  </a:cubicBezTo>
                  <a:cubicBezTo>
                    <a:pt x="56" y="0"/>
                    <a:pt x="31" y="0"/>
                    <a:pt x="15" y="43"/>
                  </a:cubicBezTo>
                  <a:cubicBezTo>
                    <a:pt x="3" y="74"/>
                    <a:pt x="2" y="96"/>
                    <a:pt x="1" y="122"/>
                  </a:cubicBezTo>
                  <a:cubicBezTo>
                    <a:pt x="0" y="130"/>
                    <a:pt x="2" y="145"/>
                    <a:pt x="17" y="148"/>
                  </a:cubicBezTo>
                  <a:cubicBezTo>
                    <a:pt x="17" y="157"/>
                    <a:pt x="18" y="167"/>
                    <a:pt x="19" y="175"/>
                  </a:cubicBezTo>
                  <a:cubicBezTo>
                    <a:pt x="24" y="212"/>
                    <a:pt x="38" y="230"/>
                    <a:pt x="59" y="230"/>
                  </a:cubicBezTo>
                  <a:cubicBezTo>
                    <a:pt x="81" y="230"/>
                    <a:pt x="94" y="212"/>
                    <a:pt x="99" y="175"/>
                  </a:cubicBezTo>
                  <a:cubicBezTo>
                    <a:pt x="100" y="167"/>
                    <a:pt x="101" y="157"/>
                    <a:pt x="101" y="148"/>
                  </a:cubicBezTo>
                  <a:cubicBezTo>
                    <a:pt x="116" y="145"/>
                    <a:pt x="118" y="130"/>
                    <a:pt x="117" y="122"/>
                  </a:cubicBezTo>
                  <a:cubicBezTo>
                    <a:pt x="116" y="96"/>
                    <a:pt x="115" y="74"/>
                    <a:pt x="103" y="43"/>
                  </a:cubicBezTo>
                  <a:close/>
                  <a:moveTo>
                    <a:pt x="21" y="45"/>
                  </a:moveTo>
                  <a:cubicBezTo>
                    <a:pt x="36" y="4"/>
                    <a:pt x="58" y="6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0" y="6"/>
                    <a:pt x="83" y="4"/>
                    <a:pt x="98" y="45"/>
                  </a:cubicBezTo>
                  <a:cubicBezTo>
                    <a:pt x="108" y="72"/>
                    <a:pt x="110" y="91"/>
                    <a:pt x="111" y="112"/>
                  </a:cubicBezTo>
                  <a:cubicBezTo>
                    <a:pt x="111" y="112"/>
                    <a:pt x="110" y="111"/>
                    <a:pt x="110" y="111"/>
                  </a:cubicBezTo>
                  <a:cubicBezTo>
                    <a:pt x="100" y="100"/>
                    <a:pt x="83" y="95"/>
                    <a:pt x="59" y="95"/>
                  </a:cubicBezTo>
                  <a:cubicBezTo>
                    <a:pt x="35" y="95"/>
                    <a:pt x="18" y="100"/>
                    <a:pt x="9" y="111"/>
                  </a:cubicBezTo>
                  <a:cubicBezTo>
                    <a:pt x="8" y="111"/>
                    <a:pt x="8" y="112"/>
                    <a:pt x="7" y="112"/>
                  </a:cubicBezTo>
                  <a:cubicBezTo>
                    <a:pt x="8" y="91"/>
                    <a:pt x="10" y="72"/>
                    <a:pt x="21" y="45"/>
                  </a:cubicBezTo>
                  <a:close/>
                  <a:moveTo>
                    <a:pt x="7" y="130"/>
                  </a:moveTo>
                  <a:cubicBezTo>
                    <a:pt x="7" y="130"/>
                    <a:pt x="7" y="129"/>
                    <a:pt x="7" y="129"/>
                  </a:cubicBezTo>
                  <a:cubicBezTo>
                    <a:pt x="7" y="128"/>
                    <a:pt x="7" y="121"/>
                    <a:pt x="13" y="114"/>
                  </a:cubicBezTo>
                  <a:cubicBezTo>
                    <a:pt x="14" y="114"/>
                    <a:pt x="15" y="113"/>
                    <a:pt x="16" y="112"/>
                  </a:cubicBezTo>
                  <a:cubicBezTo>
                    <a:pt x="16" y="123"/>
                    <a:pt x="16" y="123"/>
                    <a:pt x="16" y="123"/>
                  </a:cubicBezTo>
                  <a:cubicBezTo>
                    <a:pt x="16" y="123"/>
                    <a:pt x="16" y="131"/>
                    <a:pt x="17" y="142"/>
                  </a:cubicBezTo>
                  <a:cubicBezTo>
                    <a:pt x="10" y="140"/>
                    <a:pt x="8" y="135"/>
                    <a:pt x="7" y="130"/>
                  </a:cubicBezTo>
                  <a:close/>
                  <a:moveTo>
                    <a:pt x="97" y="122"/>
                  </a:moveTo>
                  <a:cubicBezTo>
                    <a:pt x="97" y="123"/>
                    <a:pt x="96" y="153"/>
                    <a:pt x="93" y="174"/>
                  </a:cubicBezTo>
                  <a:cubicBezTo>
                    <a:pt x="89" y="208"/>
                    <a:pt x="77" y="224"/>
                    <a:pt x="59" y="224"/>
                  </a:cubicBezTo>
                  <a:cubicBezTo>
                    <a:pt x="41" y="224"/>
                    <a:pt x="29" y="208"/>
                    <a:pt x="25" y="174"/>
                  </a:cubicBezTo>
                  <a:cubicBezTo>
                    <a:pt x="22" y="153"/>
                    <a:pt x="22" y="123"/>
                    <a:pt x="22" y="122"/>
                  </a:cubicBezTo>
                  <a:cubicBezTo>
                    <a:pt x="22" y="122"/>
                    <a:pt x="21" y="108"/>
                    <a:pt x="21" y="108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30" y="103"/>
                    <a:pt x="43" y="101"/>
                    <a:pt x="59" y="101"/>
                  </a:cubicBezTo>
                  <a:cubicBezTo>
                    <a:pt x="75" y="101"/>
                    <a:pt x="88" y="103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lnTo>
                    <a:pt x="97" y="122"/>
                  </a:lnTo>
                  <a:close/>
                  <a:moveTo>
                    <a:pt x="102" y="142"/>
                  </a:moveTo>
                  <a:cubicBezTo>
                    <a:pt x="102" y="131"/>
                    <a:pt x="102" y="123"/>
                    <a:pt x="102" y="122"/>
                  </a:cubicBezTo>
                  <a:cubicBezTo>
                    <a:pt x="102" y="122"/>
                    <a:pt x="102" y="116"/>
                    <a:pt x="103" y="112"/>
                  </a:cubicBezTo>
                  <a:cubicBezTo>
                    <a:pt x="104" y="113"/>
                    <a:pt x="104" y="114"/>
                    <a:pt x="105" y="114"/>
                  </a:cubicBezTo>
                  <a:cubicBezTo>
                    <a:pt x="112" y="121"/>
                    <a:pt x="111" y="128"/>
                    <a:pt x="111" y="129"/>
                  </a:cubicBezTo>
                  <a:cubicBezTo>
                    <a:pt x="111" y="129"/>
                    <a:pt x="111" y="130"/>
                    <a:pt x="111" y="130"/>
                  </a:cubicBezTo>
                  <a:cubicBezTo>
                    <a:pt x="110" y="135"/>
                    <a:pt x="108" y="140"/>
                    <a:pt x="102" y="1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827"/>
            <p:cNvSpPr>
              <a:spLocks noEditPoints="1"/>
            </p:cNvSpPr>
            <p:nvPr/>
          </p:nvSpPr>
          <p:spPr bwMode="auto">
            <a:xfrm>
              <a:off x="10053885" y="3222580"/>
              <a:ext cx="490537" cy="363538"/>
            </a:xfrm>
            <a:custGeom>
              <a:avLst/>
              <a:gdLst>
                <a:gd name="T0" fmla="*/ 261 w 261"/>
                <a:gd name="T1" fmla="*/ 165 h 194"/>
                <a:gd name="T2" fmla="*/ 231 w 261"/>
                <a:gd name="T3" fmla="*/ 134 h 194"/>
                <a:gd name="T4" fmla="*/ 194 w 261"/>
                <a:gd name="T5" fmla="*/ 122 h 194"/>
                <a:gd name="T6" fmla="*/ 190 w 261"/>
                <a:gd name="T7" fmla="*/ 121 h 194"/>
                <a:gd name="T8" fmla="*/ 169 w 261"/>
                <a:gd name="T9" fmla="*/ 111 h 194"/>
                <a:gd name="T10" fmla="*/ 160 w 261"/>
                <a:gd name="T11" fmla="*/ 97 h 194"/>
                <a:gd name="T12" fmla="*/ 159 w 261"/>
                <a:gd name="T13" fmla="*/ 97 h 194"/>
                <a:gd name="T14" fmla="*/ 140 w 261"/>
                <a:gd name="T15" fmla="*/ 75 h 194"/>
                <a:gd name="T16" fmla="*/ 140 w 261"/>
                <a:gd name="T17" fmla="*/ 74 h 194"/>
                <a:gd name="T18" fmla="*/ 140 w 261"/>
                <a:gd name="T19" fmla="*/ 59 h 194"/>
                <a:gd name="T20" fmla="*/ 162 w 261"/>
                <a:gd name="T21" fmla="*/ 30 h 194"/>
                <a:gd name="T22" fmla="*/ 131 w 261"/>
                <a:gd name="T23" fmla="*/ 0 h 194"/>
                <a:gd name="T24" fmla="*/ 101 w 261"/>
                <a:gd name="T25" fmla="*/ 30 h 194"/>
                <a:gd name="T26" fmla="*/ 110 w 261"/>
                <a:gd name="T27" fmla="*/ 39 h 194"/>
                <a:gd name="T28" fmla="*/ 118 w 261"/>
                <a:gd name="T29" fmla="*/ 30 h 194"/>
                <a:gd name="T30" fmla="*/ 131 w 261"/>
                <a:gd name="T31" fmla="*/ 17 h 194"/>
                <a:gd name="T32" fmla="*/ 144 w 261"/>
                <a:gd name="T33" fmla="*/ 30 h 194"/>
                <a:gd name="T34" fmla="*/ 131 w 261"/>
                <a:gd name="T35" fmla="*/ 43 h 194"/>
                <a:gd name="T36" fmla="*/ 122 w 261"/>
                <a:gd name="T37" fmla="*/ 52 h 194"/>
                <a:gd name="T38" fmla="*/ 122 w 261"/>
                <a:gd name="T39" fmla="*/ 74 h 194"/>
                <a:gd name="T40" fmla="*/ 123 w 261"/>
                <a:gd name="T41" fmla="*/ 75 h 194"/>
                <a:gd name="T42" fmla="*/ 101 w 261"/>
                <a:gd name="T43" fmla="*/ 97 h 194"/>
                <a:gd name="T44" fmla="*/ 101 w 261"/>
                <a:gd name="T45" fmla="*/ 97 h 194"/>
                <a:gd name="T46" fmla="*/ 92 w 261"/>
                <a:gd name="T47" fmla="*/ 111 h 194"/>
                <a:gd name="T48" fmla="*/ 71 w 261"/>
                <a:gd name="T49" fmla="*/ 121 h 194"/>
                <a:gd name="T50" fmla="*/ 67 w 261"/>
                <a:gd name="T51" fmla="*/ 122 h 194"/>
                <a:gd name="T52" fmla="*/ 30 w 261"/>
                <a:gd name="T53" fmla="*/ 134 h 194"/>
                <a:gd name="T54" fmla="*/ 0 w 261"/>
                <a:gd name="T55" fmla="*/ 165 h 194"/>
                <a:gd name="T56" fmla="*/ 0 w 261"/>
                <a:gd name="T57" fmla="*/ 168 h 194"/>
                <a:gd name="T58" fmla="*/ 5 w 261"/>
                <a:gd name="T59" fmla="*/ 183 h 194"/>
                <a:gd name="T60" fmla="*/ 33 w 261"/>
                <a:gd name="T61" fmla="*/ 194 h 194"/>
                <a:gd name="T62" fmla="*/ 228 w 261"/>
                <a:gd name="T63" fmla="*/ 194 h 194"/>
                <a:gd name="T64" fmla="*/ 255 w 261"/>
                <a:gd name="T65" fmla="*/ 183 h 194"/>
                <a:gd name="T66" fmla="*/ 261 w 261"/>
                <a:gd name="T67" fmla="*/ 168 h 194"/>
                <a:gd name="T68" fmla="*/ 261 w 261"/>
                <a:gd name="T69" fmla="*/ 165 h 194"/>
                <a:gd name="T70" fmla="*/ 243 w 261"/>
                <a:gd name="T71" fmla="*/ 168 h 194"/>
                <a:gd name="T72" fmla="*/ 242 w 261"/>
                <a:gd name="T73" fmla="*/ 172 h 194"/>
                <a:gd name="T74" fmla="*/ 228 w 261"/>
                <a:gd name="T75" fmla="*/ 176 h 194"/>
                <a:gd name="T76" fmla="*/ 33 w 261"/>
                <a:gd name="T77" fmla="*/ 176 h 194"/>
                <a:gd name="T78" fmla="*/ 19 w 261"/>
                <a:gd name="T79" fmla="*/ 172 h 194"/>
                <a:gd name="T80" fmla="*/ 18 w 261"/>
                <a:gd name="T81" fmla="*/ 167 h 194"/>
                <a:gd name="T82" fmla="*/ 18 w 261"/>
                <a:gd name="T83" fmla="*/ 167 h 194"/>
                <a:gd name="T84" fmla="*/ 18 w 261"/>
                <a:gd name="T85" fmla="*/ 166 h 194"/>
                <a:gd name="T86" fmla="*/ 34 w 261"/>
                <a:gd name="T87" fmla="*/ 151 h 194"/>
                <a:gd name="T88" fmla="*/ 35 w 261"/>
                <a:gd name="T89" fmla="*/ 151 h 194"/>
                <a:gd name="T90" fmla="*/ 72 w 261"/>
                <a:gd name="T91" fmla="*/ 139 h 194"/>
                <a:gd name="T92" fmla="*/ 76 w 261"/>
                <a:gd name="T93" fmla="*/ 138 h 194"/>
                <a:gd name="T94" fmla="*/ 103 w 261"/>
                <a:gd name="T95" fmla="*/ 124 h 194"/>
                <a:gd name="T96" fmla="*/ 118 w 261"/>
                <a:gd name="T97" fmla="*/ 103 h 194"/>
                <a:gd name="T98" fmla="*/ 130 w 261"/>
                <a:gd name="T99" fmla="*/ 91 h 194"/>
                <a:gd name="T100" fmla="*/ 130 w 261"/>
                <a:gd name="T101" fmla="*/ 91 h 194"/>
                <a:gd name="T102" fmla="*/ 133 w 261"/>
                <a:gd name="T103" fmla="*/ 91 h 194"/>
                <a:gd name="T104" fmla="*/ 132 w 261"/>
                <a:gd name="T105" fmla="*/ 91 h 194"/>
                <a:gd name="T106" fmla="*/ 143 w 261"/>
                <a:gd name="T107" fmla="*/ 103 h 194"/>
                <a:gd name="T108" fmla="*/ 158 w 261"/>
                <a:gd name="T109" fmla="*/ 124 h 194"/>
                <a:gd name="T110" fmla="*/ 185 w 261"/>
                <a:gd name="T111" fmla="*/ 138 h 194"/>
                <a:gd name="T112" fmla="*/ 189 w 261"/>
                <a:gd name="T113" fmla="*/ 139 h 194"/>
                <a:gd name="T114" fmla="*/ 226 w 261"/>
                <a:gd name="T115" fmla="*/ 151 h 194"/>
                <a:gd name="T116" fmla="*/ 227 w 261"/>
                <a:gd name="T117" fmla="*/ 151 h 194"/>
                <a:gd name="T118" fmla="*/ 243 w 261"/>
                <a:gd name="T119" fmla="*/ 166 h 194"/>
                <a:gd name="T120" fmla="*/ 243 w 261"/>
                <a:gd name="T121" fmla="*/ 167 h 194"/>
                <a:gd name="T122" fmla="*/ 243 w 261"/>
                <a:gd name="T123" fmla="*/ 167 h 194"/>
                <a:gd name="T124" fmla="*/ 243 w 261"/>
                <a:gd name="T125" fmla="*/ 16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1" h="194">
                  <a:moveTo>
                    <a:pt x="261" y="165"/>
                  </a:moveTo>
                  <a:cubicBezTo>
                    <a:pt x="260" y="145"/>
                    <a:pt x="242" y="136"/>
                    <a:pt x="231" y="134"/>
                  </a:cubicBezTo>
                  <a:cubicBezTo>
                    <a:pt x="229" y="133"/>
                    <a:pt x="218" y="129"/>
                    <a:pt x="194" y="122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181" y="118"/>
                    <a:pt x="176" y="116"/>
                    <a:pt x="169" y="111"/>
                  </a:cubicBezTo>
                  <a:cubicBezTo>
                    <a:pt x="163" y="105"/>
                    <a:pt x="160" y="97"/>
                    <a:pt x="160" y="97"/>
                  </a:cubicBezTo>
                  <a:cubicBezTo>
                    <a:pt x="160" y="97"/>
                    <a:pt x="159" y="97"/>
                    <a:pt x="159" y="97"/>
                  </a:cubicBezTo>
                  <a:cubicBezTo>
                    <a:pt x="154" y="84"/>
                    <a:pt x="147" y="78"/>
                    <a:pt x="140" y="75"/>
                  </a:cubicBezTo>
                  <a:cubicBezTo>
                    <a:pt x="140" y="75"/>
                    <a:pt x="140" y="75"/>
                    <a:pt x="140" y="74"/>
                  </a:cubicBezTo>
                  <a:cubicBezTo>
                    <a:pt x="140" y="74"/>
                    <a:pt x="140" y="66"/>
                    <a:pt x="140" y="59"/>
                  </a:cubicBezTo>
                  <a:cubicBezTo>
                    <a:pt x="153" y="56"/>
                    <a:pt x="162" y="44"/>
                    <a:pt x="162" y="30"/>
                  </a:cubicBezTo>
                  <a:cubicBezTo>
                    <a:pt x="162" y="13"/>
                    <a:pt x="148" y="0"/>
                    <a:pt x="131" y="0"/>
                  </a:cubicBezTo>
                  <a:cubicBezTo>
                    <a:pt x="114" y="0"/>
                    <a:pt x="101" y="13"/>
                    <a:pt x="101" y="30"/>
                  </a:cubicBezTo>
                  <a:cubicBezTo>
                    <a:pt x="101" y="35"/>
                    <a:pt x="105" y="39"/>
                    <a:pt x="110" y="39"/>
                  </a:cubicBezTo>
                  <a:cubicBezTo>
                    <a:pt x="114" y="39"/>
                    <a:pt x="118" y="35"/>
                    <a:pt x="118" y="30"/>
                  </a:cubicBezTo>
                  <a:cubicBezTo>
                    <a:pt x="118" y="23"/>
                    <a:pt x="124" y="17"/>
                    <a:pt x="131" y="17"/>
                  </a:cubicBezTo>
                  <a:cubicBezTo>
                    <a:pt x="138" y="17"/>
                    <a:pt x="144" y="23"/>
                    <a:pt x="144" y="30"/>
                  </a:cubicBezTo>
                  <a:cubicBezTo>
                    <a:pt x="144" y="37"/>
                    <a:pt x="138" y="43"/>
                    <a:pt x="131" y="43"/>
                  </a:cubicBezTo>
                  <a:cubicBezTo>
                    <a:pt x="126" y="43"/>
                    <a:pt x="122" y="47"/>
                    <a:pt x="122" y="52"/>
                  </a:cubicBezTo>
                  <a:cubicBezTo>
                    <a:pt x="122" y="74"/>
                    <a:pt x="122" y="74"/>
                    <a:pt x="122" y="74"/>
                  </a:cubicBezTo>
                  <a:cubicBezTo>
                    <a:pt x="122" y="75"/>
                    <a:pt x="122" y="75"/>
                    <a:pt x="123" y="75"/>
                  </a:cubicBezTo>
                  <a:cubicBezTo>
                    <a:pt x="116" y="77"/>
                    <a:pt x="107" y="83"/>
                    <a:pt x="101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1" y="97"/>
                    <a:pt x="98" y="105"/>
                    <a:pt x="92" y="111"/>
                  </a:cubicBezTo>
                  <a:cubicBezTo>
                    <a:pt x="85" y="116"/>
                    <a:pt x="80" y="118"/>
                    <a:pt x="71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43" y="129"/>
                    <a:pt x="32" y="133"/>
                    <a:pt x="30" y="134"/>
                  </a:cubicBezTo>
                  <a:cubicBezTo>
                    <a:pt x="19" y="136"/>
                    <a:pt x="1" y="145"/>
                    <a:pt x="0" y="165"/>
                  </a:cubicBezTo>
                  <a:cubicBezTo>
                    <a:pt x="0" y="165"/>
                    <a:pt x="0" y="166"/>
                    <a:pt x="0" y="168"/>
                  </a:cubicBezTo>
                  <a:cubicBezTo>
                    <a:pt x="0" y="172"/>
                    <a:pt x="1" y="178"/>
                    <a:pt x="5" y="183"/>
                  </a:cubicBezTo>
                  <a:cubicBezTo>
                    <a:pt x="11" y="190"/>
                    <a:pt x="21" y="194"/>
                    <a:pt x="33" y="194"/>
                  </a:cubicBezTo>
                  <a:cubicBezTo>
                    <a:pt x="228" y="194"/>
                    <a:pt x="228" y="194"/>
                    <a:pt x="228" y="194"/>
                  </a:cubicBezTo>
                  <a:cubicBezTo>
                    <a:pt x="240" y="194"/>
                    <a:pt x="250" y="190"/>
                    <a:pt x="255" y="183"/>
                  </a:cubicBezTo>
                  <a:cubicBezTo>
                    <a:pt x="260" y="178"/>
                    <a:pt x="261" y="172"/>
                    <a:pt x="261" y="168"/>
                  </a:cubicBezTo>
                  <a:cubicBezTo>
                    <a:pt x="261" y="166"/>
                    <a:pt x="261" y="165"/>
                    <a:pt x="261" y="165"/>
                  </a:cubicBezTo>
                  <a:close/>
                  <a:moveTo>
                    <a:pt x="243" y="168"/>
                  </a:moveTo>
                  <a:cubicBezTo>
                    <a:pt x="243" y="169"/>
                    <a:pt x="243" y="171"/>
                    <a:pt x="242" y="172"/>
                  </a:cubicBezTo>
                  <a:cubicBezTo>
                    <a:pt x="240" y="175"/>
                    <a:pt x="235" y="176"/>
                    <a:pt x="228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26" y="176"/>
                    <a:pt x="21" y="175"/>
                    <a:pt x="19" y="172"/>
                  </a:cubicBezTo>
                  <a:cubicBezTo>
                    <a:pt x="17" y="170"/>
                    <a:pt x="18" y="167"/>
                    <a:pt x="18" y="167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18" y="167"/>
                    <a:pt x="18" y="166"/>
                    <a:pt x="18" y="166"/>
                  </a:cubicBezTo>
                  <a:cubicBezTo>
                    <a:pt x="18" y="154"/>
                    <a:pt x="33" y="151"/>
                    <a:pt x="34" y="151"/>
                  </a:cubicBezTo>
                  <a:cubicBezTo>
                    <a:pt x="34" y="151"/>
                    <a:pt x="35" y="151"/>
                    <a:pt x="35" y="151"/>
                  </a:cubicBezTo>
                  <a:cubicBezTo>
                    <a:pt x="35" y="151"/>
                    <a:pt x="45" y="147"/>
                    <a:pt x="72" y="139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85" y="135"/>
                    <a:pt x="94" y="132"/>
                    <a:pt x="103" y="124"/>
                  </a:cubicBezTo>
                  <a:cubicBezTo>
                    <a:pt x="113" y="115"/>
                    <a:pt x="117" y="105"/>
                    <a:pt x="118" y="103"/>
                  </a:cubicBezTo>
                  <a:cubicBezTo>
                    <a:pt x="123" y="91"/>
                    <a:pt x="130" y="91"/>
                    <a:pt x="130" y="91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31" y="91"/>
                    <a:pt x="132" y="91"/>
                    <a:pt x="133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8" y="91"/>
                    <a:pt x="143" y="103"/>
                  </a:cubicBezTo>
                  <a:cubicBezTo>
                    <a:pt x="144" y="105"/>
                    <a:pt x="148" y="115"/>
                    <a:pt x="158" y="124"/>
                  </a:cubicBezTo>
                  <a:cubicBezTo>
                    <a:pt x="167" y="132"/>
                    <a:pt x="176" y="135"/>
                    <a:pt x="185" y="138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216" y="147"/>
                    <a:pt x="225" y="151"/>
                    <a:pt x="226" y="151"/>
                  </a:cubicBezTo>
                  <a:cubicBezTo>
                    <a:pt x="226" y="151"/>
                    <a:pt x="226" y="151"/>
                    <a:pt x="227" y="151"/>
                  </a:cubicBezTo>
                  <a:cubicBezTo>
                    <a:pt x="228" y="151"/>
                    <a:pt x="243" y="154"/>
                    <a:pt x="243" y="166"/>
                  </a:cubicBezTo>
                  <a:cubicBezTo>
                    <a:pt x="243" y="166"/>
                    <a:pt x="243" y="167"/>
                    <a:pt x="243" y="167"/>
                  </a:cubicBezTo>
                  <a:cubicBezTo>
                    <a:pt x="243" y="167"/>
                    <a:pt x="243" y="167"/>
                    <a:pt x="243" y="167"/>
                  </a:cubicBezTo>
                  <a:cubicBezTo>
                    <a:pt x="243" y="167"/>
                    <a:pt x="243" y="168"/>
                    <a:pt x="243" y="1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828"/>
            <p:cNvSpPr>
              <a:spLocks noEditPoints="1"/>
            </p:cNvSpPr>
            <p:nvPr/>
          </p:nvSpPr>
          <p:spPr bwMode="auto">
            <a:xfrm>
              <a:off x="11441360" y="1795418"/>
              <a:ext cx="400050" cy="469900"/>
            </a:xfrm>
            <a:custGeom>
              <a:avLst/>
              <a:gdLst>
                <a:gd name="T0" fmla="*/ 34 w 213"/>
                <a:gd name="T1" fmla="*/ 250 h 250"/>
                <a:gd name="T2" fmla="*/ 182 w 213"/>
                <a:gd name="T3" fmla="*/ 247 h 250"/>
                <a:gd name="T4" fmla="*/ 182 w 213"/>
                <a:gd name="T5" fmla="*/ 146 h 250"/>
                <a:gd name="T6" fmla="*/ 213 w 213"/>
                <a:gd name="T7" fmla="*/ 143 h 250"/>
                <a:gd name="T8" fmla="*/ 193 w 213"/>
                <a:gd name="T9" fmla="*/ 38 h 250"/>
                <a:gd name="T10" fmla="*/ 139 w 213"/>
                <a:gd name="T11" fmla="*/ 2 h 250"/>
                <a:gd name="T12" fmla="*/ 138 w 213"/>
                <a:gd name="T13" fmla="*/ 1 h 250"/>
                <a:gd name="T14" fmla="*/ 138 w 213"/>
                <a:gd name="T15" fmla="*/ 1 h 250"/>
                <a:gd name="T16" fmla="*/ 137 w 213"/>
                <a:gd name="T17" fmla="*/ 1 h 250"/>
                <a:gd name="T18" fmla="*/ 136 w 213"/>
                <a:gd name="T19" fmla="*/ 0 h 250"/>
                <a:gd name="T20" fmla="*/ 136 w 213"/>
                <a:gd name="T21" fmla="*/ 0 h 250"/>
                <a:gd name="T22" fmla="*/ 77 w 213"/>
                <a:gd name="T23" fmla="*/ 0 h 250"/>
                <a:gd name="T24" fmla="*/ 77 w 213"/>
                <a:gd name="T25" fmla="*/ 0 h 250"/>
                <a:gd name="T26" fmla="*/ 76 w 213"/>
                <a:gd name="T27" fmla="*/ 1 h 250"/>
                <a:gd name="T28" fmla="*/ 76 w 213"/>
                <a:gd name="T29" fmla="*/ 1 h 250"/>
                <a:gd name="T30" fmla="*/ 75 w 213"/>
                <a:gd name="T31" fmla="*/ 1 h 250"/>
                <a:gd name="T32" fmla="*/ 75 w 213"/>
                <a:gd name="T33" fmla="*/ 2 h 250"/>
                <a:gd name="T34" fmla="*/ 61 w 213"/>
                <a:gd name="T35" fmla="*/ 20 h 250"/>
                <a:gd name="T36" fmla="*/ 0 w 213"/>
                <a:gd name="T37" fmla="*/ 69 h 250"/>
                <a:gd name="T38" fmla="*/ 3 w 213"/>
                <a:gd name="T39" fmla="*/ 146 h 250"/>
                <a:gd name="T40" fmla="*/ 31 w 213"/>
                <a:gd name="T41" fmla="*/ 205 h 250"/>
                <a:gd name="T42" fmla="*/ 6 w 213"/>
                <a:gd name="T43" fmla="*/ 69 h 250"/>
                <a:gd name="T44" fmla="*/ 61 w 213"/>
                <a:gd name="T45" fmla="*/ 27 h 250"/>
                <a:gd name="T46" fmla="*/ 77 w 213"/>
                <a:gd name="T47" fmla="*/ 69 h 250"/>
                <a:gd name="T48" fmla="*/ 103 w 213"/>
                <a:gd name="T49" fmla="*/ 49 h 250"/>
                <a:gd name="T50" fmla="*/ 106 w 213"/>
                <a:gd name="T51" fmla="*/ 99 h 250"/>
                <a:gd name="T52" fmla="*/ 109 w 213"/>
                <a:gd name="T53" fmla="*/ 48 h 250"/>
                <a:gd name="T54" fmla="*/ 136 w 213"/>
                <a:gd name="T55" fmla="*/ 69 h 250"/>
                <a:gd name="T56" fmla="*/ 152 w 213"/>
                <a:gd name="T57" fmla="*/ 27 h 250"/>
                <a:gd name="T58" fmla="*/ 207 w 213"/>
                <a:gd name="T59" fmla="*/ 69 h 250"/>
                <a:gd name="T60" fmla="*/ 182 w 213"/>
                <a:gd name="T61" fmla="*/ 140 h 250"/>
                <a:gd name="T62" fmla="*/ 179 w 213"/>
                <a:gd name="T63" fmla="*/ 98 h 250"/>
                <a:gd name="T64" fmla="*/ 176 w 213"/>
                <a:gd name="T65" fmla="*/ 143 h 250"/>
                <a:gd name="T66" fmla="*/ 176 w 213"/>
                <a:gd name="T67" fmla="*/ 244 h 250"/>
                <a:gd name="T68" fmla="*/ 37 w 213"/>
                <a:gd name="T69" fmla="*/ 205 h 250"/>
                <a:gd name="T70" fmla="*/ 37 w 213"/>
                <a:gd name="T71" fmla="*/ 101 h 250"/>
                <a:gd name="T72" fmla="*/ 31 w 213"/>
                <a:gd name="T73" fmla="*/ 101 h 250"/>
                <a:gd name="T74" fmla="*/ 6 w 213"/>
                <a:gd name="T75" fmla="*/ 140 h 250"/>
                <a:gd name="T76" fmla="*/ 83 w 213"/>
                <a:gd name="T77" fmla="*/ 6 h 250"/>
                <a:gd name="T78" fmla="*/ 107 w 213"/>
                <a:gd name="T79" fmla="*/ 38 h 250"/>
                <a:gd name="T80" fmla="*/ 147 w 213"/>
                <a:gd name="T81" fmla="*/ 23 h 250"/>
                <a:gd name="T82" fmla="*/ 111 w 213"/>
                <a:gd name="T83" fmla="*/ 42 h 250"/>
                <a:gd name="T84" fmla="*/ 147 w 213"/>
                <a:gd name="T85" fmla="*/ 23 h 250"/>
                <a:gd name="T86" fmla="*/ 103 w 213"/>
                <a:gd name="T87" fmla="*/ 42 h 250"/>
                <a:gd name="T88" fmla="*/ 66 w 213"/>
                <a:gd name="T89" fmla="*/ 23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3" h="250">
                  <a:moveTo>
                    <a:pt x="31" y="247"/>
                  </a:moveTo>
                  <a:cubicBezTo>
                    <a:pt x="31" y="249"/>
                    <a:pt x="33" y="250"/>
                    <a:pt x="34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80" y="250"/>
                    <a:pt x="182" y="249"/>
                    <a:pt x="182" y="247"/>
                  </a:cubicBezTo>
                  <a:cubicBezTo>
                    <a:pt x="182" y="247"/>
                    <a:pt x="182" y="227"/>
                    <a:pt x="182" y="205"/>
                  </a:cubicBezTo>
                  <a:cubicBezTo>
                    <a:pt x="182" y="179"/>
                    <a:pt x="182" y="149"/>
                    <a:pt x="182" y="146"/>
                  </a:cubicBezTo>
                  <a:cubicBezTo>
                    <a:pt x="187" y="146"/>
                    <a:pt x="210" y="146"/>
                    <a:pt x="210" y="146"/>
                  </a:cubicBezTo>
                  <a:cubicBezTo>
                    <a:pt x="211" y="146"/>
                    <a:pt x="213" y="144"/>
                    <a:pt x="213" y="143"/>
                  </a:cubicBezTo>
                  <a:cubicBezTo>
                    <a:pt x="213" y="69"/>
                    <a:pt x="213" y="69"/>
                    <a:pt x="213" y="69"/>
                  </a:cubicBezTo>
                  <a:cubicBezTo>
                    <a:pt x="213" y="47"/>
                    <a:pt x="193" y="39"/>
                    <a:pt x="193" y="38"/>
                  </a:cubicBezTo>
                  <a:cubicBezTo>
                    <a:pt x="153" y="21"/>
                    <a:pt x="153" y="21"/>
                    <a:pt x="153" y="2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39" y="2"/>
                    <a:pt x="138" y="2"/>
                    <a:pt x="138" y="2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138" y="1"/>
                    <a:pt x="138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6" y="1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1"/>
                    <a:pt x="77" y="1"/>
                    <a:pt x="76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0" y="39"/>
                    <a:pt x="0" y="47"/>
                    <a:pt x="0" y="69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4"/>
                    <a:pt x="2" y="146"/>
                    <a:pt x="3" y="146"/>
                  </a:cubicBezTo>
                  <a:cubicBezTo>
                    <a:pt x="3" y="146"/>
                    <a:pt x="27" y="146"/>
                    <a:pt x="31" y="146"/>
                  </a:cubicBezTo>
                  <a:cubicBezTo>
                    <a:pt x="31" y="149"/>
                    <a:pt x="31" y="179"/>
                    <a:pt x="31" y="205"/>
                  </a:cubicBezTo>
                  <a:cubicBezTo>
                    <a:pt x="31" y="227"/>
                    <a:pt x="31" y="247"/>
                    <a:pt x="31" y="247"/>
                  </a:cubicBezTo>
                  <a:close/>
                  <a:moveTo>
                    <a:pt x="6" y="69"/>
                  </a:moveTo>
                  <a:cubicBezTo>
                    <a:pt x="6" y="51"/>
                    <a:pt x="22" y="44"/>
                    <a:pt x="23" y="44"/>
                  </a:cubicBezTo>
                  <a:cubicBezTo>
                    <a:pt x="23" y="44"/>
                    <a:pt x="44" y="35"/>
                    <a:pt x="61" y="2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6" y="68"/>
                    <a:pt x="77" y="69"/>
                  </a:cubicBezTo>
                  <a:cubicBezTo>
                    <a:pt x="78" y="69"/>
                    <a:pt x="79" y="69"/>
                    <a:pt x="80" y="68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3" y="98"/>
                    <a:pt x="104" y="99"/>
                    <a:pt x="106" y="99"/>
                  </a:cubicBezTo>
                  <a:cubicBezTo>
                    <a:pt x="108" y="99"/>
                    <a:pt x="109" y="98"/>
                    <a:pt x="109" y="96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33" y="68"/>
                    <a:pt x="133" y="68"/>
                    <a:pt x="133" y="68"/>
                  </a:cubicBezTo>
                  <a:cubicBezTo>
                    <a:pt x="134" y="69"/>
                    <a:pt x="135" y="69"/>
                    <a:pt x="136" y="69"/>
                  </a:cubicBezTo>
                  <a:cubicBezTo>
                    <a:pt x="137" y="68"/>
                    <a:pt x="138" y="68"/>
                    <a:pt x="138" y="67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70" y="35"/>
                    <a:pt x="190" y="44"/>
                    <a:pt x="190" y="44"/>
                  </a:cubicBezTo>
                  <a:cubicBezTo>
                    <a:pt x="191" y="44"/>
                    <a:pt x="207" y="51"/>
                    <a:pt x="207" y="69"/>
                  </a:cubicBezTo>
                  <a:cubicBezTo>
                    <a:pt x="207" y="69"/>
                    <a:pt x="207" y="134"/>
                    <a:pt x="207" y="140"/>
                  </a:cubicBezTo>
                  <a:cubicBezTo>
                    <a:pt x="203" y="140"/>
                    <a:pt x="188" y="140"/>
                    <a:pt x="182" y="140"/>
                  </a:cubicBezTo>
                  <a:cubicBezTo>
                    <a:pt x="182" y="101"/>
                    <a:pt x="182" y="101"/>
                    <a:pt x="182" y="101"/>
                  </a:cubicBezTo>
                  <a:cubicBezTo>
                    <a:pt x="182" y="99"/>
                    <a:pt x="180" y="98"/>
                    <a:pt x="179" y="98"/>
                  </a:cubicBezTo>
                  <a:cubicBezTo>
                    <a:pt x="177" y="98"/>
                    <a:pt x="176" y="99"/>
                    <a:pt x="176" y="101"/>
                  </a:cubicBezTo>
                  <a:cubicBezTo>
                    <a:pt x="176" y="143"/>
                    <a:pt x="176" y="143"/>
                    <a:pt x="176" y="143"/>
                  </a:cubicBezTo>
                  <a:cubicBezTo>
                    <a:pt x="176" y="143"/>
                    <a:pt x="176" y="177"/>
                    <a:pt x="176" y="205"/>
                  </a:cubicBezTo>
                  <a:cubicBezTo>
                    <a:pt x="176" y="225"/>
                    <a:pt x="176" y="242"/>
                    <a:pt x="176" y="244"/>
                  </a:cubicBezTo>
                  <a:cubicBezTo>
                    <a:pt x="170" y="244"/>
                    <a:pt x="43" y="244"/>
                    <a:pt x="37" y="244"/>
                  </a:cubicBezTo>
                  <a:cubicBezTo>
                    <a:pt x="37" y="242"/>
                    <a:pt x="37" y="225"/>
                    <a:pt x="37" y="205"/>
                  </a:cubicBezTo>
                  <a:cubicBezTo>
                    <a:pt x="37" y="177"/>
                    <a:pt x="37" y="143"/>
                    <a:pt x="37" y="143"/>
                  </a:cubicBezTo>
                  <a:cubicBezTo>
                    <a:pt x="37" y="101"/>
                    <a:pt x="37" y="101"/>
                    <a:pt x="37" y="101"/>
                  </a:cubicBezTo>
                  <a:cubicBezTo>
                    <a:pt x="37" y="99"/>
                    <a:pt x="36" y="98"/>
                    <a:pt x="34" y="98"/>
                  </a:cubicBezTo>
                  <a:cubicBezTo>
                    <a:pt x="33" y="98"/>
                    <a:pt x="31" y="99"/>
                    <a:pt x="31" y="101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25" y="140"/>
                    <a:pt x="10" y="140"/>
                    <a:pt x="6" y="140"/>
                  </a:cubicBezTo>
                  <a:cubicBezTo>
                    <a:pt x="6" y="134"/>
                    <a:pt x="6" y="69"/>
                    <a:pt x="6" y="69"/>
                  </a:cubicBezTo>
                  <a:close/>
                  <a:moveTo>
                    <a:pt x="83" y="6"/>
                  </a:moveTo>
                  <a:cubicBezTo>
                    <a:pt x="130" y="6"/>
                    <a:pt x="130" y="6"/>
                    <a:pt x="130" y="6"/>
                  </a:cubicBezTo>
                  <a:cubicBezTo>
                    <a:pt x="107" y="38"/>
                    <a:pt x="107" y="38"/>
                    <a:pt x="107" y="38"/>
                  </a:cubicBezTo>
                  <a:lnTo>
                    <a:pt x="83" y="6"/>
                  </a:lnTo>
                  <a:close/>
                  <a:moveTo>
                    <a:pt x="147" y="23"/>
                  </a:moveTo>
                  <a:cubicBezTo>
                    <a:pt x="146" y="26"/>
                    <a:pt x="136" y="55"/>
                    <a:pt x="134" y="61"/>
                  </a:cubicBezTo>
                  <a:cubicBezTo>
                    <a:pt x="129" y="57"/>
                    <a:pt x="114" y="45"/>
                    <a:pt x="111" y="42"/>
                  </a:cubicBezTo>
                  <a:cubicBezTo>
                    <a:pt x="113" y="38"/>
                    <a:pt x="132" y="13"/>
                    <a:pt x="136" y="8"/>
                  </a:cubicBezTo>
                  <a:cubicBezTo>
                    <a:pt x="139" y="12"/>
                    <a:pt x="146" y="21"/>
                    <a:pt x="147" y="23"/>
                  </a:cubicBezTo>
                  <a:close/>
                  <a:moveTo>
                    <a:pt x="77" y="8"/>
                  </a:moveTo>
                  <a:cubicBezTo>
                    <a:pt x="81" y="13"/>
                    <a:pt x="100" y="38"/>
                    <a:pt x="103" y="42"/>
                  </a:cubicBezTo>
                  <a:cubicBezTo>
                    <a:pt x="99" y="45"/>
                    <a:pt x="84" y="57"/>
                    <a:pt x="79" y="61"/>
                  </a:cubicBezTo>
                  <a:cubicBezTo>
                    <a:pt x="77" y="55"/>
                    <a:pt x="67" y="26"/>
                    <a:pt x="66" y="23"/>
                  </a:cubicBezTo>
                  <a:cubicBezTo>
                    <a:pt x="67" y="21"/>
                    <a:pt x="74" y="12"/>
                    <a:pt x="7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Oval 829"/>
            <p:cNvSpPr>
              <a:spLocks noChangeArrowheads="1"/>
            </p:cNvSpPr>
            <p:nvPr/>
          </p:nvSpPr>
          <p:spPr bwMode="auto">
            <a:xfrm>
              <a:off x="11655672" y="1922418"/>
              <a:ext cx="15875" cy="158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Oval 830"/>
            <p:cNvSpPr>
              <a:spLocks noChangeArrowheads="1"/>
            </p:cNvSpPr>
            <p:nvPr/>
          </p:nvSpPr>
          <p:spPr bwMode="auto">
            <a:xfrm>
              <a:off x="11655672" y="1955755"/>
              <a:ext cx="15875" cy="14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831"/>
            <p:cNvSpPr>
              <a:spLocks noEditPoints="1"/>
            </p:cNvSpPr>
            <p:nvPr/>
          </p:nvSpPr>
          <p:spPr bwMode="auto">
            <a:xfrm>
              <a:off x="10801597" y="1782718"/>
              <a:ext cx="396875" cy="468313"/>
            </a:xfrm>
            <a:custGeom>
              <a:avLst/>
              <a:gdLst>
                <a:gd name="T0" fmla="*/ 152 w 211"/>
                <a:gd name="T1" fmla="*/ 19 h 249"/>
                <a:gd name="T2" fmla="*/ 137 w 211"/>
                <a:gd name="T3" fmla="*/ 1 h 249"/>
                <a:gd name="T4" fmla="*/ 137 w 211"/>
                <a:gd name="T5" fmla="*/ 0 h 249"/>
                <a:gd name="T6" fmla="*/ 136 w 211"/>
                <a:gd name="T7" fmla="*/ 0 h 249"/>
                <a:gd name="T8" fmla="*/ 136 w 211"/>
                <a:gd name="T9" fmla="*/ 0 h 249"/>
                <a:gd name="T10" fmla="*/ 135 w 211"/>
                <a:gd name="T11" fmla="*/ 0 h 249"/>
                <a:gd name="T12" fmla="*/ 76 w 211"/>
                <a:gd name="T13" fmla="*/ 0 h 249"/>
                <a:gd name="T14" fmla="*/ 76 w 211"/>
                <a:gd name="T15" fmla="*/ 0 h 249"/>
                <a:gd name="T16" fmla="*/ 75 w 211"/>
                <a:gd name="T17" fmla="*/ 0 h 249"/>
                <a:gd name="T18" fmla="*/ 75 w 211"/>
                <a:gd name="T19" fmla="*/ 0 h 249"/>
                <a:gd name="T20" fmla="*/ 74 w 211"/>
                <a:gd name="T21" fmla="*/ 0 h 249"/>
                <a:gd name="T22" fmla="*/ 74 w 211"/>
                <a:gd name="T23" fmla="*/ 1 h 249"/>
                <a:gd name="T24" fmla="*/ 20 w 211"/>
                <a:gd name="T25" fmla="*/ 37 h 249"/>
                <a:gd name="T26" fmla="*/ 0 w 211"/>
                <a:gd name="T27" fmla="*/ 246 h 249"/>
                <a:gd name="T28" fmla="*/ 31 w 211"/>
                <a:gd name="T29" fmla="*/ 249 h 249"/>
                <a:gd name="T30" fmla="*/ 31 w 211"/>
                <a:gd name="T31" fmla="*/ 126 h 249"/>
                <a:gd name="T32" fmla="*/ 37 w 211"/>
                <a:gd name="T33" fmla="*/ 126 h 249"/>
                <a:gd name="T34" fmla="*/ 37 w 211"/>
                <a:gd name="T35" fmla="*/ 249 h 249"/>
                <a:gd name="T36" fmla="*/ 174 w 211"/>
                <a:gd name="T37" fmla="*/ 243 h 249"/>
                <a:gd name="T38" fmla="*/ 177 w 211"/>
                <a:gd name="T39" fmla="*/ 123 h 249"/>
                <a:gd name="T40" fmla="*/ 180 w 211"/>
                <a:gd name="T41" fmla="*/ 243 h 249"/>
                <a:gd name="T42" fmla="*/ 208 w 211"/>
                <a:gd name="T43" fmla="*/ 249 h 249"/>
                <a:gd name="T44" fmla="*/ 211 w 211"/>
                <a:gd name="T45" fmla="*/ 68 h 249"/>
                <a:gd name="T46" fmla="*/ 129 w 211"/>
                <a:gd name="T47" fmla="*/ 5 h 249"/>
                <a:gd name="T48" fmla="*/ 82 w 211"/>
                <a:gd name="T49" fmla="*/ 5 h 249"/>
                <a:gd name="T50" fmla="*/ 66 w 211"/>
                <a:gd name="T51" fmla="*/ 21 h 249"/>
                <a:gd name="T52" fmla="*/ 76 w 211"/>
                <a:gd name="T53" fmla="*/ 7 h 249"/>
                <a:gd name="T54" fmla="*/ 102 w 211"/>
                <a:gd name="T55" fmla="*/ 41 h 249"/>
                <a:gd name="T56" fmla="*/ 67 w 211"/>
                <a:gd name="T57" fmla="*/ 23 h 249"/>
                <a:gd name="T58" fmla="*/ 93 w 211"/>
                <a:gd name="T59" fmla="*/ 110 h 249"/>
                <a:gd name="T60" fmla="*/ 99 w 211"/>
                <a:gd name="T61" fmla="*/ 51 h 249"/>
                <a:gd name="T62" fmla="*/ 118 w 211"/>
                <a:gd name="T63" fmla="*/ 110 h 249"/>
                <a:gd name="T64" fmla="*/ 131 w 211"/>
                <a:gd name="T65" fmla="*/ 66 h 249"/>
                <a:gd name="T66" fmla="*/ 144 w 211"/>
                <a:gd name="T67" fmla="*/ 23 h 249"/>
                <a:gd name="T68" fmla="*/ 110 w 211"/>
                <a:gd name="T69" fmla="*/ 41 h 249"/>
                <a:gd name="T70" fmla="*/ 135 w 211"/>
                <a:gd name="T71" fmla="*/ 7 h 249"/>
                <a:gd name="T72" fmla="*/ 145 w 211"/>
                <a:gd name="T73" fmla="*/ 21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1" h="249">
                  <a:moveTo>
                    <a:pt x="191" y="37"/>
                  </a:moveTo>
                  <a:cubicBezTo>
                    <a:pt x="191" y="37"/>
                    <a:pt x="169" y="27"/>
                    <a:pt x="152" y="19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5" y="0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0" y="46"/>
                    <a:pt x="0" y="68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0" y="248"/>
                    <a:pt x="1" y="249"/>
                    <a:pt x="3" y="249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1" y="243"/>
                    <a:pt x="31" y="243"/>
                    <a:pt x="31" y="243"/>
                  </a:cubicBezTo>
                  <a:cubicBezTo>
                    <a:pt x="31" y="126"/>
                    <a:pt x="31" y="126"/>
                    <a:pt x="31" y="126"/>
                  </a:cubicBezTo>
                  <a:cubicBezTo>
                    <a:pt x="31" y="125"/>
                    <a:pt x="32" y="123"/>
                    <a:pt x="34" y="123"/>
                  </a:cubicBezTo>
                  <a:cubicBezTo>
                    <a:pt x="35" y="123"/>
                    <a:pt x="37" y="125"/>
                    <a:pt x="37" y="126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37" y="249"/>
                    <a:pt x="37" y="249"/>
                    <a:pt x="37" y="249"/>
                  </a:cubicBezTo>
                  <a:cubicBezTo>
                    <a:pt x="174" y="249"/>
                    <a:pt x="174" y="249"/>
                    <a:pt x="174" y="249"/>
                  </a:cubicBezTo>
                  <a:cubicBezTo>
                    <a:pt x="174" y="243"/>
                    <a:pt x="174" y="243"/>
                    <a:pt x="174" y="243"/>
                  </a:cubicBezTo>
                  <a:cubicBezTo>
                    <a:pt x="174" y="126"/>
                    <a:pt x="174" y="126"/>
                    <a:pt x="174" y="126"/>
                  </a:cubicBezTo>
                  <a:cubicBezTo>
                    <a:pt x="174" y="125"/>
                    <a:pt x="176" y="123"/>
                    <a:pt x="177" y="123"/>
                  </a:cubicBezTo>
                  <a:cubicBezTo>
                    <a:pt x="179" y="123"/>
                    <a:pt x="180" y="125"/>
                    <a:pt x="180" y="126"/>
                  </a:cubicBezTo>
                  <a:cubicBezTo>
                    <a:pt x="180" y="243"/>
                    <a:pt x="180" y="243"/>
                    <a:pt x="180" y="243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208" y="249"/>
                    <a:pt x="208" y="249"/>
                    <a:pt x="208" y="249"/>
                  </a:cubicBezTo>
                  <a:cubicBezTo>
                    <a:pt x="210" y="249"/>
                    <a:pt x="211" y="248"/>
                    <a:pt x="211" y="246"/>
                  </a:cubicBezTo>
                  <a:cubicBezTo>
                    <a:pt x="211" y="68"/>
                    <a:pt x="211" y="68"/>
                    <a:pt x="211" y="68"/>
                  </a:cubicBezTo>
                  <a:cubicBezTo>
                    <a:pt x="211" y="46"/>
                    <a:pt x="192" y="38"/>
                    <a:pt x="191" y="37"/>
                  </a:cubicBezTo>
                  <a:close/>
                  <a:moveTo>
                    <a:pt x="129" y="5"/>
                  </a:moveTo>
                  <a:cubicBezTo>
                    <a:pt x="106" y="36"/>
                    <a:pt x="106" y="36"/>
                    <a:pt x="106" y="36"/>
                  </a:cubicBezTo>
                  <a:cubicBezTo>
                    <a:pt x="82" y="5"/>
                    <a:pt x="82" y="5"/>
                    <a:pt x="82" y="5"/>
                  </a:cubicBezTo>
                  <a:lnTo>
                    <a:pt x="129" y="5"/>
                  </a:lnTo>
                  <a:close/>
                  <a:moveTo>
                    <a:pt x="66" y="21"/>
                  </a:moveTo>
                  <a:cubicBezTo>
                    <a:pt x="68" y="18"/>
                    <a:pt x="71" y="14"/>
                    <a:pt x="73" y="11"/>
                  </a:cubicBezTo>
                  <a:cubicBezTo>
                    <a:pt x="74" y="10"/>
                    <a:pt x="75" y="8"/>
                    <a:pt x="76" y="7"/>
                  </a:cubicBezTo>
                  <a:cubicBezTo>
                    <a:pt x="76" y="8"/>
                    <a:pt x="77" y="8"/>
                    <a:pt x="77" y="8"/>
                  </a:cubicBezTo>
                  <a:cubicBezTo>
                    <a:pt x="82" y="15"/>
                    <a:pt x="99" y="37"/>
                    <a:pt x="102" y="41"/>
                  </a:cubicBezTo>
                  <a:cubicBezTo>
                    <a:pt x="99" y="43"/>
                    <a:pt x="84" y="55"/>
                    <a:pt x="78" y="60"/>
                  </a:cubicBezTo>
                  <a:cubicBezTo>
                    <a:pt x="67" y="23"/>
                    <a:pt x="67" y="23"/>
                    <a:pt x="67" y="23"/>
                  </a:cubicBezTo>
                  <a:lnTo>
                    <a:pt x="66" y="21"/>
                  </a:lnTo>
                  <a:close/>
                  <a:moveTo>
                    <a:pt x="93" y="110"/>
                  </a:moveTo>
                  <a:cubicBezTo>
                    <a:pt x="80" y="66"/>
                    <a:pt x="80" y="66"/>
                    <a:pt x="80" y="66"/>
                  </a:cubicBezTo>
                  <a:cubicBezTo>
                    <a:pt x="99" y="51"/>
                    <a:pt x="99" y="51"/>
                    <a:pt x="99" y="51"/>
                  </a:cubicBezTo>
                  <a:lnTo>
                    <a:pt x="93" y="110"/>
                  </a:lnTo>
                  <a:close/>
                  <a:moveTo>
                    <a:pt x="118" y="110"/>
                  </a:moveTo>
                  <a:cubicBezTo>
                    <a:pt x="112" y="51"/>
                    <a:pt x="112" y="51"/>
                    <a:pt x="112" y="51"/>
                  </a:cubicBezTo>
                  <a:cubicBezTo>
                    <a:pt x="131" y="66"/>
                    <a:pt x="131" y="66"/>
                    <a:pt x="131" y="66"/>
                  </a:cubicBezTo>
                  <a:lnTo>
                    <a:pt x="118" y="110"/>
                  </a:lnTo>
                  <a:close/>
                  <a:moveTo>
                    <a:pt x="144" y="23"/>
                  </a:moveTo>
                  <a:cubicBezTo>
                    <a:pt x="133" y="60"/>
                    <a:pt x="133" y="60"/>
                    <a:pt x="133" y="60"/>
                  </a:cubicBezTo>
                  <a:cubicBezTo>
                    <a:pt x="127" y="55"/>
                    <a:pt x="113" y="43"/>
                    <a:pt x="110" y="41"/>
                  </a:cubicBezTo>
                  <a:cubicBezTo>
                    <a:pt x="112" y="37"/>
                    <a:pt x="129" y="15"/>
                    <a:pt x="134" y="8"/>
                  </a:cubicBezTo>
                  <a:cubicBezTo>
                    <a:pt x="135" y="8"/>
                    <a:pt x="135" y="8"/>
                    <a:pt x="135" y="7"/>
                  </a:cubicBezTo>
                  <a:cubicBezTo>
                    <a:pt x="136" y="8"/>
                    <a:pt x="137" y="10"/>
                    <a:pt x="138" y="11"/>
                  </a:cubicBezTo>
                  <a:cubicBezTo>
                    <a:pt x="140" y="14"/>
                    <a:pt x="143" y="18"/>
                    <a:pt x="145" y="21"/>
                  </a:cubicBezTo>
                  <a:lnTo>
                    <a:pt x="144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832"/>
            <p:cNvSpPr>
              <a:spLocks noEditPoints="1"/>
            </p:cNvSpPr>
            <p:nvPr/>
          </p:nvSpPr>
          <p:spPr bwMode="auto">
            <a:xfrm>
              <a:off x="10801597" y="2493918"/>
              <a:ext cx="396875" cy="474663"/>
            </a:xfrm>
            <a:custGeom>
              <a:avLst/>
              <a:gdLst>
                <a:gd name="T0" fmla="*/ 161 w 211"/>
                <a:gd name="T1" fmla="*/ 28 h 253"/>
                <a:gd name="T2" fmla="*/ 143 w 211"/>
                <a:gd name="T3" fmla="*/ 1 h 253"/>
                <a:gd name="T4" fmla="*/ 143 w 211"/>
                <a:gd name="T5" fmla="*/ 1 h 253"/>
                <a:gd name="T6" fmla="*/ 143 w 211"/>
                <a:gd name="T7" fmla="*/ 1 h 253"/>
                <a:gd name="T8" fmla="*/ 142 w 211"/>
                <a:gd name="T9" fmla="*/ 0 h 253"/>
                <a:gd name="T10" fmla="*/ 142 w 211"/>
                <a:gd name="T11" fmla="*/ 0 h 253"/>
                <a:gd name="T12" fmla="*/ 141 w 211"/>
                <a:gd name="T13" fmla="*/ 0 h 253"/>
                <a:gd name="T14" fmla="*/ 70 w 211"/>
                <a:gd name="T15" fmla="*/ 0 h 253"/>
                <a:gd name="T16" fmla="*/ 69 w 211"/>
                <a:gd name="T17" fmla="*/ 0 h 253"/>
                <a:gd name="T18" fmla="*/ 69 w 211"/>
                <a:gd name="T19" fmla="*/ 0 h 253"/>
                <a:gd name="T20" fmla="*/ 68 w 211"/>
                <a:gd name="T21" fmla="*/ 1 h 253"/>
                <a:gd name="T22" fmla="*/ 68 w 211"/>
                <a:gd name="T23" fmla="*/ 1 h 253"/>
                <a:gd name="T24" fmla="*/ 68 w 211"/>
                <a:gd name="T25" fmla="*/ 1 h 253"/>
                <a:gd name="T26" fmla="*/ 20 w 211"/>
                <a:gd name="T27" fmla="*/ 41 h 253"/>
                <a:gd name="T28" fmla="*/ 0 w 211"/>
                <a:gd name="T29" fmla="*/ 250 h 253"/>
                <a:gd name="T30" fmla="*/ 38 w 211"/>
                <a:gd name="T31" fmla="*/ 253 h 253"/>
                <a:gd name="T32" fmla="*/ 32 w 211"/>
                <a:gd name="T33" fmla="*/ 131 h 253"/>
                <a:gd name="T34" fmla="*/ 38 w 211"/>
                <a:gd name="T35" fmla="*/ 130 h 253"/>
                <a:gd name="T36" fmla="*/ 43 w 211"/>
                <a:gd name="T37" fmla="*/ 253 h 253"/>
                <a:gd name="T38" fmla="*/ 167 w 211"/>
                <a:gd name="T39" fmla="*/ 247 h 253"/>
                <a:gd name="T40" fmla="*/ 177 w 211"/>
                <a:gd name="T41" fmla="*/ 128 h 253"/>
                <a:gd name="T42" fmla="*/ 173 w 211"/>
                <a:gd name="T43" fmla="*/ 247 h 253"/>
                <a:gd name="T44" fmla="*/ 208 w 211"/>
                <a:gd name="T45" fmla="*/ 253 h 253"/>
                <a:gd name="T46" fmla="*/ 211 w 211"/>
                <a:gd name="T47" fmla="*/ 72 h 253"/>
                <a:gd name="T48" fmla="*/ 69 w 211"/>
                <a:gd name="T49" fmla="*/ 77 h 253"/>
                <a:gd name="T50" fmla="*/ 75 w 211"/>
                <a:gd name="T51" fmla="*/ 58 h 253"/>
                <a:gd name="T52" fmla="*/ 72 w 211"/>
                <a:gd name="T53" fmla="*/ 55 h 253"/>
                <a:gd name="T54" fmla="*/ 69 w 211"/>
                <a:gd name="T55" fmla="*/ 9 h 253"/>
                <a:gd name="T56" fmla="*/ 69 w 211"/>
                <a:gd name="T57" fmla="*/ 77 h 253"/>
                <a:gd name="T58" fmla="*/ 101 w 211"/>
                <a:gd name="T59" fmla="*/ 82 h 253"/>
                <a:gd name="T60" fmla="*/ 99 w 211"/>
                <a:gd name="T61" fmla="*/ 77 h 253"/>
                <a:gd name="T62" fmla="*/ 74 w 211"/>
                <a:gd name="T63" fmla="*/ 6 h 253"/>
                <a:gd name="T64" fmla="*/ 134 w 211"/>
                <a:gd name="T65" fmla="*/ 13 h 253"/>
                <a:gd name="T66" fmla="*/ 133 w 211"/>
                <a:gd name="T67" fmla="*/ 16 h 253"/>
                <a:gd name="T68" fmla="*/ 132 w 211"/>
                <a:gd name="T69" fmla="*/ 18 h 253"/>
                <a:gd name="T70" fmla="*/ 128 w 211"/>
                <a:gd name="T71" fmla="*/ 30 h 253"/>
                <a:gd name="T72" fmla="*/ 126 w 211"/>
                <a:gd name="T73" fmla="*/ 37 h 253"/>
                <a:gd name="T74" fmla="*/ 106 w 211"/>
                <a:gd name="T75" fmla="*/ 95 h 253"/>
                <a:gd name="T76" fmla="*/ 139 w 211"/>
                <a:gd name="T77" fmla="*/ 55 h 253"/>
                <a:gd name="T78" fmla="*/ 136 w 211"/>
                <a:gd name="T79" fmla="*/ 58 h 253"/>
                <a:gd name="T80" fmla="*/ 142 w 211"/>
                <a:gd name="T81" fmla="*/ 77 h 253"/>
                <a:gd name="T82" fmla="*/ 142 w 211"/>
                <a:gd name="T83" fmla="*/ 9 h 253"/>
                <a:gd name="T84" fmla="*/ 139 w 211"/>
                <a:gd name="T85" fmla="*/ 55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1" h="253">
                  <a:moveTo>
                    <a:pt x="191" y="41"/>
                  </a:moveTo>
                  <a:cubicBezTo>
                    <a:pt x="191" y="41"/>
                    <a:pt x="176" y="35"/>
                    <a:pt x="161" y="28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0"/>
                    <a:pt x="142" y="0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8" y="0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2"/>
                    <a:pt x="0" y="50"/>
                    <a:pt x="0" y="72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52"/>
                    <a:pt x="1" y="253"/>
                    <a:pt x="3" y="253"/>
                  </a:cubicBezTo>
                  <a:cubicBezTo>
                    <a:pt x="38" y="253"/>
                    <a:pt x="38" y="253"/>
                    <a:pt x="38" y="253"/>
                  </a:cubicBezTo>
                  <a:cubicBezTo>
                    <a:pt x="38" y="251"/>
                    <a:pt x="38" y="249"/>
                    <a:pt x="38" y="247"/>
                  </a:cubicBezTo>
                  <a:cubicBezTo>
                    <a:pt x="46" y="189"/>
                    <a:pt x="32" y="132"/>
                    <a:pt x="32" y="131"/>
                  </a:cubicBezTo>
                  <a:cubicBezTo>
                    <a:pt x="32" y="130"/>
                    <a:pt x="33" y="128"/>
                    <a:pt x="34" y="128"/>
                  </a:cubicBezTo>
                  <a:cubicBezTo>
                    <a:pt x="36" y="127"/>
                    <a:pt x="38" y="128"/>
                    <a:pt x="38" y="130"/>
                  </a:cubicBezTo>
                  <a:cubicBezTo>
                    <a:pt x="38" y="131"/>
                    <a:pt x="51" y="189"/>
                    <a:pt x="44" y="247"/>
                  </a:cubicBezTo>
                  <a:cubicBezTo>
                    <a:pt x="44" y="249"/>
                    <a:pt x="44" y="251"/>
                    <a:pt x="43" y="253"/>
                  </a:cubicBezTo>
                  <a:cubicBezTo>
                    <a:pt x="168" y="253"/>
                    <a:pt x="168" y="253"/>
                    <a:pt x="168" y="253"/>
                  </a:cubicBezTo>
                  <a:cubicBezTo>
                    <a:pt x="167" y="251"/>
                    <a:pt x="167" y="249"/>
                    <a:pt x="167" y="247"/>
                  </a:cubicBezTo>
                  <a:cubicBezTo>
                    <a:pt x="160" y="189"/>
                    <a:pt x="173" y="131"/>
                    <a:pt x="173" y="130"/>
                  </a:cubicBezTo>
                  <a:cubicBezTo>
                    <a:pt x="173" y="128"/>
                    <a:pt x="175" y="127"/>
                    <a:pt x="177" y="128"/>
                  </a:cubicBezTo>
                  <a:cubicBezTo>
                    <a:pt x="178" y="128"/>
                    <a:pt x="179" y="130"/>
                    <a:pt x="179" y="131"/>
                  </a:cubicBezTo>
                  <a:cubicBezTo>
                    <a:pt x="179" y="132"/>
                    <a:pt x="165" y="189"/>
                    <a:pt x="173" y="247"/>
                  </a:cubicBezTo>
                  <a:cubicBezTo>
                    <a:pt x="173" y="249"/>
                    <a:pt x="173" y="251"/>
                    <a:pt x="174" y="253"/>
                  </a:cubicBezTo>
                  <a:cubicBezTo>
                    <a:pt x="208" y="253"/>
                    <a:pt x="208" y="253"/>
                    <a:pt x="208" y="253"/>
                  </a:cubicBezTo>
                  <a:cubicBezTo>
                    <a:pt x="210" y="253"/>
                    <a:pt x="211" y="252"/>
                    <a:pt x="211" y="250"/>
                  </a:cubicBezTo>
                  <a:cubicBezTo>
                    <a:pt x="211" y="72"/>
                    <a:pt x="211" y="72"/>
                    <a:pt x="211" y="72"/>
                  </a:cubicBezTo>
                  <a:cubicBezTo>
                    <a:pt x="211" y="50"/>
                    <a:pt x="192" y="42"/>
                    <a:pt x="191" y="41"/>
                  </a:cubicBezTo>
                  <a:close/>
                  <a:moveTo>
                    <a:pt x="69" y="77"/>
                  </a:moveTo>
                  <a:cubicBezTo>
                    <a:pt x="70" y="74"/>
                    <a:pt x="75" y="59"/>
                    <a:pt x="75" y="59"/>
                  </a:cubicBezTo>
                  <a:cubicBezTo>
                    <a:pt x="75" y="59"/>
                    <a:pt x="75" y="59"/>
                    <a:pt x="75" y="58"/>
                  </a:cubicBezTo>
                  <a:cubicBezTo>
                    <a:pt x="75" y="58"/>
                    <a:pt x="75" y="57"/>
                    <a:pt x="74" y="57"/>
                  </a:cubicBezTo>
                  <a:cubicBezTo>
                    <a:pt x="74" y="56"/>
                    <a:pt x="73" y="55"/>
                    <a:pt x="72" y="55"/>
                  </a:cubicBezTo>
                  <a:cubicBezTo>
                    <a:pt x="72" y="55"/>
                    <a:pt x="49" y="51"/>
                    <a:pt x="42" y="50"/>
                  </a:cubicBezTo>
                  <a:cubicBezTo>
                    <a:pt x="46" y="45"/>
                    <a:pt x="64" y="17"/>
                    <a:pt x="69" y="9"/>
                  </a:cubicBezTo>
                  <a:cubicBezTo>
                    <a:pt x="73" y="19"/>
                    <a:pt x="96" y="84"/>
                    <a:pt x="100" y="96"/>
                  </a:cubicBezTo>
                  <a:cubicBezTo>
                    <a:pt x="91" y="91"/>
                    <a:pt x="72" y="79"/>
                    <a:pt x="69" y="77"/>
                  </a:cubicBezTo>
                  <a:close/>
                  <a:moveTo>
                    <a:pt x="101" y="83"/>
                  </a:moveTo>
                  <a:cubicBezTo>
                    <a:pt x="101" y="82"/>
                    <a:pt x="101" y="82"/>
                    <a:pt x="101" y="82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81" y="6"/>
                    <a:pt x="130" y="6"/>
                    <a:pt x="137" y="6"/>
                  </a:cubicBezTo>
                  <a:cubicBezTo>
                    <a:pt x="136" y="7"/>
                    <a:pt x="135" y="9"/>
                    <a:pt x="134" y="13"/>
                  </a:cubicBezTo>
                  <a:cubicBezTo>
                    <a:pt x="133" y="15"/>
                    <a:pt x="133" y="15"/>
                    <a:pt x="133" y="15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28" y="30"/>
                    <a:pt x="128" y="30"/>
                    <a:pt x="128" y="30"/>
                  </a:cubicBezTo>
                  <a:cubicBezTo>
                    <a:pt x="128" y="30"/>
                    <a:pt x="128" y="30"/>
                    <a:pt x="128" y="30"/>
                  </a:cubicBezTo>
                  <a:cubicBezTo>
                    <a:pt x="126" y="35"/>
                    <a:pt x="126" y="35"/>
                    <a:pt x="126" y="35"/>
                  </a:cubicBezTo>
                  <a:cubicBezTo>
                    <a:pt x="126" y="36"/>
                    <a:pt x="126" y="37"/>
                    <a:pt x="126" y="37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06" y="95"/>
                    <a:pt x="106" y="95"/>
                    <a:pt x="106" y="95"/>
                  </a:cubicBezTo>
                  <a:lnTo>
                    <a:pt x="101" y="83"/>
                  </a:lnTo>
                  <a:close/>
                  <a:moveTo>
                    <a:pt x="139" y="55"/>
                  </a:moveTo>
                  <a:cubicBezTo>
                    <a:pt x="138" y="55"/>
                    <a:pt x="137" y="56"/>
                    <a:pt x="137" y="57"/>
                  </a:cubicBezTo>
                  <a:cubicBezTo>
                    <a:pt x="136" y="57"/>
                    <a:pt x="136" y="58"/>
                    <a:pt x="136" y="58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36" y="59"/>
                    <a:pt x="141" y="74"/>
                    <a:pt x="142" y="77"/>
                  </a:cubicBezTo>
                  <a:cubicBezTo>
                    <a:pt x="139" y="79"/>
                    <a:pt x="120" y="91"/>
                    <a:pt x="111" y="96"/>
                  </a:cubicBezTo>
                  <a:cubicBezTo>
                    <a:pt x="115" y="84"/>
                    <a:pt x="138" y="19"/>
                    <a:pt x="142" y="9"/>
                  </a:cubicBezTo>
                  <a:cubicBezTo>
                    <a:pt x="147" y="17"/>
                    <a:pt x="165" y="45"/>
                    <a:pt x="169" y="50"/>
                  </a:cubicBezTo>
                  <a:cubicBezTo>
                    <a:pt x="162" y="51"/>
                    <a:pt x="139" y="55"/>
                    <a:pt x="139" y="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833"/>
            <p:cNvSpPr>
              <a:spLocks noEditPoints="1"/>
            </p:cNvSpPr>
            <p:nvPr/>
          </p:nvSpPr>
          <p:spPr bwMode="auto">
            <a:xfrm>
              <a:off x="11457235" y="2497093"/>
              <a:ext cx="396875" cy="468313"/>
            </a:xfrm>
            <a:custGeom>
              <a:avLst/>
              <a:gdLst>
                <a:gd name="T0" fmla="*/ 151 w 211"/>
                <a:gd name="T1" fmla="*/ 20 h 249"/>
                <a:gd name="T2" fmla="*/ 137 w 211"/>
                <a:gd name="T3" fmla="*/ 1 h 249"/>
                <a:gd name="T4" fmla="*/ 137 w 211"/>
                <a:gd name="T5" fmla="*/ 0 h 249"/>
                <a:gd name="T6" fmla="*/ 136 w 211"/>
                <a:gd name="T7" fmla="*/ 0 h 249"/>
                <a:gd name="T8" fmla="*/ 135 w 211"/>
                <a:gd name="T9" fmla="*/ 0 h 249"/>
                <a:gd name="T10" fmla="*/ 135 w 211"/>
                <a:gd name="T11" fmla="*/ 0 h 249"/>
                <a:gd name="T12" fmla="*/ 135 w 211"/>
                <a:gd name="T13" fmla="*/ 0 h 249"/>
                <a:gd name="T14" fmla="*/ 76 w 211"/>
                <a:gd name="T15" fmla="*/ 0 h 249"/>
                <a:gd name="T16" fmla="*/ 76 w 211"/>
                <a:gd name="T17" fmla="*/ 0 h 249"/>
                <a:gd name="T18" fmla="*/ 75 w 211"/>
                <a:gd name="T19" fmla="*/ 0 h 249"/>
                <a:gd name="T20" fmla="*/ 74 w 211"/>
                <a:gd name="T21" fmla="*/ 0 h 249"/>
                <a:gd name="T22" fmla="*/ 74 w 211"/>
                <a:gd name="T23" fmla="*/ 0 h 249"/>
                <a:gd name="T24" fmla="*/ 73 w 211"/>
                <a:gd name="T25" fmla="*/ 1 h 249"/>
                <a:gd name="T26" fmla="*/ 20 w 211"/>
                <a:gd name="T27" fmla="*/ 37 h 249"/>
                <a:gd name="T28" fmla="*/ 0 w 211"/>
                <a:gd name="T29" fmla="*/ 246 h 249"/>
                <a:gd name="T30" fmla="*/ 208 w 211"/>
                <a:gd name="T31" fmla="*/ 249 h 249"/>
                <a:gd name="T32" fmla="*/ 211 w 211"/>
                <a:gd name="T33" fmla="*/ 68 h 249"/>
                <a:gd name="T34" fmla="*/ 146 w 211"/>
                <a:gd name="T35" fmla="*/ 22 h 249"/>
                <a:gd name="T36" fmla="*/ 109 w 211"/>
                <a:gd name="T37" fmla="*/ 41 h 249"/>
                <a:gd name="T38" fmla="*/ 146 w 211"/>
                <a:gd name="T39" fmla="*/ 22 h 249"/>
                <a:gd name="T40" fmla="*/ 101 w 211"/>
                <a:gd name="T41" fmla="*/ 41 h 249"/>
                <a:gd name="T42" fmla="*/ 65 w 211"/>
                <a:gd name="T43" fmla="*/ 22 h 249"/>
                <a:gd name="T44" fmla="*/ 31 w 211"/>
                <a:gd name="T45" fmla="*/ 243 h 249"/>
                <a:gd name="T46" fmla="*/ 5 w 211"/>
                <a:gd name="T47" fmla="*/ 226 h 249"/>
                <a:gd name="T48" fmla="*/ 31 w 211"/>
                <a:gd name="T49" fmla="*/ 243 h 249"/>
                <a:gd name="T50" fmla="*/ 102 w 211"/>
                <a:gd name="T51" fmla="*/ 243 h 249"/>
                <a:gd name="T52" fmla="*/ 36 w 211"/>
                <a:gd name="T53" fmla="*/ 126 h 249"/>
                <a:gd name="T54" fmla="*/ 31 w 211"/>
                <a:gd name="T55" fmla="*/ 126 h 249"/>
                <a:gd name="T56" fmla="*/ 5 w 211"/>
                <a:gd name="T57" fmla="*/ 220 h 249"/>
                <a:gd name="T58" fmla="*/ 22 w 211"/>
                <a:gd name="T59" fmla="*/ 43 h 249"/>
                <a:gd name="T60" fmla="*/ 74 w 211"/>
                <a:gd name="T61" fmla="*/ 66 h 249"/>
                <a:gd name="T62" fmla="*/ 79 w 211"/>
                <a:gd name="T63" fmla="*/ 67 h 249"/>
                <a:gd name="T64" fmla="*/ 102 w 211"/>
                <a:gd name="T65" fmla="*/ 48 h 249"/>
                <a:gd name="T66" fmla="*/ 105 w 211"/>
                <a:gd name="T67" fmla="*/ 37 h 249"/>
                <a:gd name="T68" fmla="*/ 129 w 211"/>
                <a:gd name="T69" fmla="*/ 6 h 249"/>
                <a:gd name="T70" fmla="*/ 205 w 211"/>
                <a:gd name="T71" fmla="*/ 243 h 249"/>
                <a:gd name="T72" fmla="*/ 180 w 211"/>
                <a:gd name="T73" fmla="*/ 226 h 249"/>
                <a:gd name="T74" fmla="*/ 205 w 211"/>
                <a:gd name="T75" fmla="*/ 243 h 249"/>
                <a:gd name="T76" fmla="*/ 180 w 211"/>
                <a:gd name="T77" fmla="*/ 220 h 249"/>
                <a:gd name="T78" fmla="*/ 177 w 211"/>
                <a:gd name="T79" fmla="*/ 123 h 249"/>
                <a:gd name="T80" fmla="*/ 174 w 211"/>
                <a:gd name="T81" fmla="*/ 243 h 249"/>
                <a:gd name="T82" fmla="*/ 108 w 211"/>
                <a:gd name="T83" fmla="*/ 143 h 249"/>
                <a:gd name="T84" fmla="*/ 131 w 211"/>
                <a:gd name="T85" fmla="*/ 66 h 249"/>
                <a:gd name="T86" fmla="*/ 135 w 211"/>
                <a:gd name="T87" fmla="*/ 68 h 249"/>
                <a:gd name="T88" fmla="*/ 151 w 211"/>
                <a:gd name="T89" fmla="*/ 26 h 249"/>
                <a:gd name="T90" fmla="*/ 205 w 211"/>
                <a:gd name="T91" fmla="*/ 68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1" h="249">
                  <a:moveTo>
                    <a:pt x="191" y="37"/>
                  </a:moveTo>
                  <a:cubicBezTo>
                    <a:pt x="191" y="37"/>
                    <a:pt x="169" y="28"/>
                    <a:pt x="151" y="20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3" y="1"/>
                    <a:pt x="73" y="1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0" y="46"/>
                    <a:pt x="0" y="68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0" y="248"/>
                    <a:pt x="1" y="249"/>
                    <a:pt x="3" y="249"/>
                  </a:cubicBezTo>
                  <a:cubicBezTo>
                    <a:pt x="208" y="249"/>
                    <a:pt x="208" y="249"/>
                    <a:pt x="208" y="249"/>
                  </a:cubicBezTo>
                  <a:cubicBezTo>
                    <a:pt x="209" y="249"/>
                    <a:pt x="211" y="248"/>
                    <a:pt x="211" y="246"/>
                  </a:cubicBezTo>
                  <a:cubicBezTo>
                    <a:pt x="211" y="68"/>
                    <a:pt x="211" y="68"/>
                    <a:pt x="211" y="68"/>
                  </a:cubicBezTo>
                  <a:cubicBezTo>
                    <a:pt x="211" y="46"/>
                    <a:pt x="192" y="38"/>
                    <a:pt x="191" y="37"/>
                  </a:cubicBezTo>
                  <a:close/>
                  <a:moveTo>
                    <a:pt x="146" y="22"/>
                  </a:moveTo>
                  <a:cubicBezTo>
                    <a:pt x="145" y="25"/>
                    <a:pt x="135" y="54"/>
                    <a:pt x="132" y="60"/>
                  </a:cubicBezTo>
                  <a:cubicBezTo>
                    <a:pt x="128" y="56"/>
                    <a:pt x="113" y="44"/>
                    <a:pt x="109" y="41"/>
                  </a:cubicBezTo>
                  <a:cubicBezTo>
                    <a:pt x="112" y="37"/>
                    <a:pt x="131" y="12"/>
                    <a:pt x="135" y="8"/>
                  </a:cubicBezTo>
                  <a:cubicBezTo>
                    <a:pt x="138" y="12"/>
                    <a:pt x="144" y="20"/>
                    <a:pt x="146" y="22"/>
                  </a:cubicBezTo>
                  <a:close/>
                  <a:moveTo>
                    <a:pt x="76" y="8"/>
                  </a:moveTo>
                  <a:cubicBezTo>
                    <a:pt x="80" y="12"/>
                    <a:pt x="98" y="37"/>
                    <a:pt x="101" y="41"/>
                  </a:cubicBezTo>
                  <a:cubicBezTo>
                    <a:pt x="98" y="44"/>
                    <a:pt x="83" y="56"/>
                    <a:pt x="78" y="60"/>
                  </a:cubicBezTo>
                  <a:cubicBezTo>
                    <a:pt x="76" y="54"/>
                    <a:pt x="66" y="25"/>
                    <a:pt x="65" y="22"/>
                  </a:cubicBezTo>
                  <a:cubicBezTo>
                    <a:pt x="66" y="20"/>
                    <a:pt x="73" y="12"/>
                    <a:pt x="76" y="8"/>
                  </a:cubicBezTo>
                  <a:close/>
                  <a:moveTo>
                    <a:pt x="31" y="243"/>
                  </a:moveTo>
                  <a:cubicBezTo>
                    <a:pt x="16" y="243"/>
                    <a:pt x="7" y="243"/>
                    <a:pt x="5" y="243"/>
                  </a:cubicBezTo>
                  <a:cubicBezTo>
                    <a:pt x="5" y="242"/>
                    <a:pt x="5" y="236"/>
                    <a:pt x="5" y="226"/>
                  </a:cubicBezTo>
                  <a:cubicBezTo>
                    <a:pt x="31" y="226"/>
                    <a:pt x="31" y="226"/>
                    <a:pt x="31" y="226"/>
                  </a:cubicBezTo>
                  <a:lnTo>
                    <a:pt x="31" y="243"/>
                  </a:lnTo>
                  <a:close/>
                  <a:moveTo>
                    <a:pt x="102" y="143"/>
                  </a:moveTo>
                  <a:cubicBezTo>
                    <a:pt x="102" y="243"/>
                    <a:pt x="102" y="243"/>
                    <a:pt x="102" y="243"/>
                  </a:cubicBezTo>
                  <a:cubicBezTo>
                    <a:pt x="78" y="243"/>
                    <a:pt x="54" y="243"/>
                    <a:pt x="36" y="243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6" y="125"/>
                    <a:pt x="35" y="123"/>
                    <a:pt x="33" y="123"/>
                  </a:cubicBezTo>
                  <a:cubicBezTo>
                    <a:pt x="32" y="123"/>
                    <a:pt x="31" y="125"/>
                    <a:pt x="31" y="126"/>
                  </a:cubicBezTo>
                  <a:cubicBezTo>
                    <a:pt x="31" y="220"/>
                    <a:pt x="31" y="220"/>
                    <a:pt x="31" y="220"/>
                  </a:cubicBezTo>
                  <a:cubicBezTo>
                    <a:pt x="5" y="220"/>
                    <a:pt x="5" y="220"/>
                    <a:pt x="5" y="220"/>
                  </a:cubicBezTo>
                  <a:cubicBezTo>
                    <a:pt x="5" y="172"/>
                    <a:pt x="5" y="68"/>
                    <a:pt x="5" y="68"/>
                  </a:cubicBezTo>
                  <a:cubicBezTo>
                    <a:pt x="5" y="50"/>
                    <a:pt x="21" y="43"/>
                    <a:pt x="22" y="43"/>
                  </a:cubicBezTo>
                  <a:cubicBezTo>
                    <a:pt x="22" y="43"/>
                    <a:pt x="42" y="34"/>
                    <a:pt x="60" y="2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5" y="67"/>
                    <a:pt x="76" y="68"/>
                  </a:cubicBezTo>
                  <a:cubicBezTo>
                    <a:pt x="77" y="68"/>
                    <a:pt x="78" y="68"/>
                    <a:pt x="79" y="67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102" y="48"/>
                    <a:pt x="102" y="48"/>
                    <a:pt x="102" y="48"/>
                  </a:cubicBezTo>
                  <a:lnTo>
                    <a:pt x="102" y="143"/>
                  </a:lnTo>
                  <a:close/>
                  <a:moveTo>
                    <a:pt x="105" y="37"/>
                  </a:moveTo>
                  <a:cubicBezTo>
                    <a:pt x="82" y="6"/>
                    <a:pt x="82" y="6"/>
                    <a:pt x="82" y="6"/>
                  </a:cubicBezTo>
                  <a:cubicBezTo>
                    <a:pt x="129" y="6"/>
                    <a:pt x="129" y="6"/>
                    <a:pt x="129" y="6"/>
                  </a:cubicBezTo>
                  <a:lnTo>
                    <a:pt x="105" y="37"/>
                  </a:lnTo>
                  <a:close/>
                  <a:moveTo>
                    <a:pt x="205" y="243"/>
                  </a:moveTo>
                  <a:cubicBezTo>
                    <a:pt x="204" y="243"/>
                    <a:pt x="194" y="243"/>
                    <a:pt x="180" y="243"/>
                  </a:cubicBezTo>
                  <a:cubicBezTo>
                    <a:pt x="180" y="226"/>
                    <a:pt x="180" y="226"/>
                    <a:pt x="180" y="226"/>
                  </a:cubicBezTo>
                  <a:cubicBezTo>
                    <a:pt x="205" y="226"/>
                    <a:pt x="205" y="226"/>
                    <a:pt x="205" y="226"/>
                  </a:cubicBezTo>
                  <a:cubicBezTo>
                    <a:pt x="205" y="236"/>
                    <a:pt x="205" y="242"/>
                    <a:pt x="205" y="243"/>
                  </a:cubicBezTo>
                  <a:close/>
                  <a:moveTo>
                    <a:pt x="205" y="220"/>
                  </a:moveTo>
                  <a:cubicBezTo>
                    <a:pt x="180" y="220"/>
                    <a:pt x="180" y="220"/>
                    <a:pt x="180" y="220"/>
                  </a:cubicBezTo>
                  <a:cubicBezTo>
                    <a:pt x="180" y="126"/>
                    <a:pt x="180" y="126"/>
                    <a:pt x="180" y="126"/>
                  </a:cubicBezTo>
                  <a:cubicBezTo>
                    <a:pt x="180" y="125"/>
                    <a:pt x="179" y="123"/>
                    <a:pt x="177" y="123"/>
                  </a:cubicBezTo>
                  <a:cubicBezTo>
                    <a:pt x="175" y="123"/>
                    <a:pt x="174" y="125"/>
                    <a:pt x="174" y="126"/>
                  </a:cubicBezTo>
                  <a:cubicBezTo>
                    <a:pt x="174" y="243"/>
                    <a:pt x="174" y="243"/>
                    <a:pt x="174" y="243"/>
                  </a:cubicBezTo>
                  <a:cubicBezTo>
                    <a:pt x="156" y="243"/>
                    <a:pt x="132" y="243"/>
                    <a:pt x="108" y="243"/>
                  </a:cubicBezTo>
                  <a:cubicBezTo>
                    <a:pt x="108" y="143"/>
                    <a:pt x="108" y="143"/>
                    <a:pt x="108" y="143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31" y="66"/>
                    <a:pt x="131" y="66"/>
                    <a:pt x="131" y="66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3" y="68"/>
                    <a:pt x="134" y="68"/>
                    <a:pt x="135" y="68"/>
                  </a:cubicBezTo>
                  <a:cubicBezTo>
                    <a:pt x="136" y="67"/>
                    <a:pt x="136" y="67"/>
                    <a:pt x="137" y="66"/>
                  </a:cubicBezTo>
                  <a:cubicBezTo>
                    <a:pt x="151" y="26"/>
                    <a:pt x="151" y="26"/>
                    <a:pt x="151" y="26"/>
                  </a:cubicBezTo>
                  <a:cubicBezTo>
                    <a:pt x="168" y="34"/>
                    <a:pt x="188" y="43"/>
                    <a:pt x="188" y="43"/>
                  </a:cubicBezTo>
                  <a:cubicBezTo>
                    <a:pt x="189" y="43"/>
                    <a:pt x="205" y="50"/>
                    <a:pt x="205" y="68"/>
                  </a:cubicBezTo>
                  <a:cubicBezTo>
                    <a:pt x="205" y="68"/>
                    <a:pt x="205" y="172"/>
                    <a:pt x="205" y="2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834"/>
            <p:cNvSpPr>
              <a:spLocks/>
            </p:cNvSpPr>
            <p:nvPr/>
          </p:nvSpPr>
          <p:spPr bwMode="auto">
            <a:xfrm>
              <a:off x="10920660" y="3430543"/>
              <a:ext cx="80962" cy="87313"/>
            </a:xfrm>
            <a:custGeom>
              <a:avLst/>
              <a:gdLst>
                <a:gd name="T0" fmla="*/ 28 w 43"/>
                <a:gd name="T1" fmla="*/ 21 h 46"/>
                <a:gd name="T2" fmla="*/ 18 w 43"/>
                <a:gd name="T3" fmla="*/ 15 h 46"/>
                <a:gd name="T4" fmla="*/ 13 w 43"/>
                <a:gd name="T5" fmla="*/ 11 h 46"/>
                <a:gd name="T6" fmla="*/ 19 w 43"/>
                <a:gd name="T7" fmla="*/ 9 h 46"/>
                <a:gd name="T8" fmla="*/ 19 w 43"/>
                <a:gd name="T9" fmla="*/ 9 h 46"/>
                <a:gd name="T10" fmla="*/ 40 w 43"/>
                <a:gd name="T11" fmla="*/ 7 h 46"/>
                <a:gd name="T12" fmla="*/ 43 w 43"/>
                <a:gd name="T13" fmla="*/ 5 h 46"/>
                <a:gd name="T14" fmla="*/ 40 w 43"/>
                <a:gd name="T15" fmla="*/ 2 h 46"/>
                <a:gd name="T16" fmla="*/ 18 w 43"/>
                <a:gd name="T17" fmla="*/ 3 h 46"/>
                <a:gd name="T18" fmla="*/ 7 w 43"/>
                <a:gd name="T19" fmla="*/ 11 h 46"/>
                <a:gd name="T20" fmla="*/ 7 w 43"/>
                <a:gd name="T21" fmla="*/ 11 h 46"/>
                <a:gd name="T22" fmla="*/ 15 w 43"/>
                <a:gd name="T23" fmla="*/ 20 h 46"/>
                <a:gd name="T24" fmla="*/ 24 w 43"/>
                <a:gd name="T25" fmla="*/ 26 h 46"/>
                <a:gd name="T26" fmla="*/ 37 w 43"/>
                <a:gd name="T27" fmla="*/ 38 h 46"/>
                <a:gd name="T28" fmla="*/ 37 w 43"/>
                <a:gd name="T29" fmla="*/ 40 h 46"/>
                <a:gd name="T30" fmla="*/ 36 w 43"/>
                <a:gd name="T31" fmla="*/ 39 h 46"/>
                <a:gd name="T32" fmla="*/ 4 w 43"/>
                <a:gd name="T33" fmla="*/ 30 h 46"/>
                <a:gd name="T34" fmla="*/ 0 w 43"/>
                <a:gd name="T35" fmla="*/ 32 h 46"/>
                <a:gd name="T36" fmla="*/ 3 w 43"/>
                <a:gd name="T37" fmla="*/ 36 h 46"/>
                <a:gd name="T38" fmla="*/ 33 w 43"/>
                <a:gd name="T39" fmla="*/ 44 h 46"/>
                <a:gd name="T40" fmla="*/ 42 w 43"/>
                <a:gd name="T41" fmla="*/ 44 h 46"/>
                <a:gd name="T42" fmla="*/ 43 w 43"/>
                <a:gd name="T43" fmla="*/ 41 h 46"/>
                <a:gd name="T44" fmla="*/ 42 w 43"/>
                <a:gd name="T45" fmla="*/ 35 h 46"/>
                <a:gd name="T46" fmla="*/ 28 w 43"/>
                <a:gd name="T47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46">
                  <a:moveTo>
                    <a:pt x="28" y="21"/>
                  </a:moveTo>
                  <a:cubicBezTo>
                    <a:pt x="24" y="19"/>
                    <a:pt x="21" y="17"/>
                    <a:pt x="18" y="15"/>
                  </a:cubicBezTo>
                  <a:cubicBezTo>
                    <a:pt x="15" y="13"/>
                    <a:pt x="13" y="12"/>
                    <a:pt x="13" y="11"/>
                  </a:cubicBezTo>
                  <a:cubicBezTo>
                    <a:pt x="13" y="11"/>
                    <a:pt x="15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8" y="6"/>
                    <a:pt x="40" y="7"/>
                  </a:cubicBezTo>
                  <a:cubicBezTo>
                    <a:pt x="41" y="8"/>
                    <a:pt x="43" y="6"/>
                    <a:pt x="43" y="5"/>
                  </a:cubicBezTo>
                  <a:cubicBezTo>
                    <a:pt x="43" y="3"/>
                    <a:pt x="42" y="2"/>
                    <a:pt x="40" y="2"/>
                  </a:cubicBezTo>
                  <a:cubicBezTo>
                    <a:pt x="27" y="0"/>
                    <a:pt x="19" y="3"/>
                    <a:pt x="18" y="3"/>
                  </a:cubicBezTo>
                  <a:cubicBezTo>
                    <a:pt x="13" y="5"/>
                    <a:pt x="7" y="6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5"/>
                    <a:pt x="11" y="18"/>
                    <a:pt x="15" y="20"/>
                  </a:cubicBezTo>
                  <a:cubicBezTo>
                    <a:pt x="18" y="22"/>
                    <a:pt x="21" y="24"/>
                    <a:pt x="24" y="26"/>
                  </a:cubicBezTo>
                  <a:cubicBezTo>
                    <a:pt x="28" y="29"/>
                    <a:pt x="33" y="33"/>
                    <a:pt x="37" y="38"/>
                  </a:cubicBezTo>
                  <a:cubicBezTo>
                    <a:pt x="37" y="39"/>
                    <a:pt x="37" y="39"/>
                    <a:pt x="37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27" y="33"/>
                    <a:pt x="4" y="30"/>
                    <a:pt x="4" y="30"/>
                  </a:cubicBezTo>
                  <a:cubicBezTo>
                    <a:pt x="2" y="30"/>
                    <a:pt x="0" y="31"/>
                    <a:pt x="0" y="32"/>
                  </a:cubicBezTo>
                  <a:cubicBezTo>
                    <a:pt x="0" y="34"/>
                    <a:pt x="1" y="36"/>
                    <a:pt x="3" y="36"/>
                  </a:cubicBezTo>
                  <a:cubicBezTo>
                    <a:pt x="9" y="36"/>
                    <a:pt x="26" y="39"/>
                    <a:pt x="33" y="44"/>
                  </a:cubicBezTo>
                  <a:cubicBezTo>
                    <a:pt x="36" y="46"/>
                    <a:pt x="40" y="46"/>
                    <a:pt x="42" y="44"/>
                  </a:cubicBezTo>
                  <a:cubicBezTo>
                    <a:pt x="43" y="44"/>
                    <a:pt x="43" y="43"/>
                    <a:pt x="43" y="41"/>
                  </a:cubicBezTo>
                  <a:cubicBezTo>
                    <a:pt x="43" y="39"/>
                    <a:pt x="43" y="37"/>
                    <a:pt x="42" y="35"/>
                  </a:cubicBezTo>
                  <a:cubicBezTo>
                    <a:pt x="38" y="29"/>
                    <a:pt x="32" y="24"/>
                    <a:pt x="2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835"/>
            <p:cNvSpPr>
              <a:spLocks/>
            </p:cNvSpPr>
            <p:nvPr/>
          </p:nvSpPr>
          <p:spPr bwMode="auto">
            <a:xfrm>
              <a:off x="10933360" y="3390855"/>
              <a:ext cx="69850" cy="23813"/>
            </a:xfrm>
            <a:custGeom>
              <a:avLst/>
              <a:gdLst>
                <a:gd name="T0" fmla="*/ 35 w 37"/>
                <a:gd name="T1" fmla="*/ 1 h 12"/>
                <a:gd name="T2" fmla="*/ 2 w 37"/>
                <a:gd name="T3" fmla="*/ 6 h 12"/>
                <a:gd name="T4" fmla="*/ 0 w 37"/>
                <a:gd name="T5" fmla="*/ 9 h 12"/>
                <a:gd name="T6" fmla="*/ 4 w 37"/>
                <a:gd name="T7" fmla="*/ 11 h 12"/>
                <a:gd name="T8" fmla="*/ 34 w 37"/>
                <a:gd name="T9" fmla="*/ 7 h 12"/>
                <a:gd name="T10" fmla="*/ 37 w 37"/>
                <a:gd name="T11" fmla="*/ 5 h 12"/>
                <a:gd name="T12" fmla="*/ 35 w 37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2">
                  <a:moveTo>
                    <a:pt x="35" y="1"/>
                  </a:moveTo>
                  <a:cubicBezTo>
                    <a:pt x="20" y="0"/>
                    <a:pt x="3" y="5"/>
                    <a:pt x="2" y="6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1" y="11"/>
                    <a:pt x="3" y="12"/>
                    <a:pt x="4" y="11"/>
                  </a:cubicBezTo>
                  <a:cubicBezTo>
                    <a:pt x="4" y="11"/>
                    <a:pt x="21" y="6"/>
                    <a:pt x="34" y="7"/>
                  </a:cubicBezTo>
                  <a:cubicBezTo>
                    <a:pt x="36" y="7"/>
                    <a:pt x="37" y="6"/>
                    <a:pt x="37" y="5"/>
                  </a:cubicBezTo>
                  <a:cubicBezTo>
                    <a:pt x="37" y="3"/>
                    <a:pt x="36" y="1"/>
                    <a:pt x="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836"/>
            <p:cNvSpPr>
              <a:spLocks/>
            </p:cNvSpPr>
            <p:nvPr/>
          </p:nvSpPr>
          <p:spPr bwMode="auto">
            <a:xfrm>
              <a:off x="10919072" y="3233693"/>
              <a:ext cx="84137" cy="49213"/>
            </a:xfrm>
            <a:custGeom>
              <a:avLst/>
              <a:gdLst>
                <a:gd name="T0" fmla="*/ 5 w 45"/>
                <a:gd name="T1" fmla="*/ 25 h 26"/>
                <a:gd name="T2" fmla="*/ 42 w 45"/>
                <a:gd name="T3" fmla="*/ 6 h 26"/>
                <a:gd name="T4" fmla="*/ 45 w 45"/>
                <a:gd name="T5" fmla="*/ 3 h 26"/>
                <a:gd name="T6" fmla="*/ 41 w 45"/>
                <a:gd name="T7" fmla="*/ 0 h 26"/>
                <a:gd name="T8" fmla="*/ 1 w 45"/>
                <a:gd name="T9" fmla="*/ 21 h 26"/>
                <a:gd name="T10" fmla="*/ 1 w 45"/>
                <a:gd name="T11" fmla="*/ 25 h 26"/>
                <a:gd name="T12" fmla="*/ 5 w 45"/>
                <a:gd name="T13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26">
                  <a:moveTo>
                    <a:pt x="5" y="25"/>
                  </a:moveTo>
                  <a:cubicBezTo>
                    <a:pt x="6" y="25"/>
                    <a:pt x="22" y="10"/>
                    <a:pt x="42" y="6"/>
                  </a:cubicBezTo>
                  <a:cubicBezTo>
                    <a:pt x="44" y="6"/>
                    <a:pt x="45" y="4"/>
                    <a:pt x="45" y="3"/>
                  </a:cubicBezTo>
                  <a:cubicBezTo>
                    <a:pt x="44" y="1"/>
                    <a:pt x="43" y="0"/>
                    <a:pt x="41" y="0"/>
                  </a:cubicBezTo>
                  <a:cubicBezTo>
                    <a:pt x="19" y="5"/>
                    <a:pt x="2" y="20"/>
                    <a:pt x="1" y="21"/>
                  </a:cubicBezTo>
                  <a:cubicBezTo>
                    <a:pt x="0" y="22"/>
                    <a:pt x="0" y="24"/>
                    <a:pt x="1" y="25"/>
                  </a:cubicBezTo>
                  <a:cubicBezTo>
                    <a:pt x="2" y="26"/>
                    <a:pt x="4" y="26"/>
                    <a:pt x="5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837"/>
            <p:cNvSpPr>
              <a:spLocks/>
            </p:cNvSpPr>
            <p:nvPr/>
          </p:nvSpPr>
          <p:spPr bwMode="auto">
            <a:xfrm>
              <a:off x="10731747" y="3113043"/>
              <a:ext cx="384175" cy="554038"/>
            </a:xfrm>
            <a:custGeom>
              <a:avLst/>
              <a:gdLst>
                <a:gd name="T0" fmla="*/ 49 w 204"/>
                <a:gd name="T1" fmla="*/ 250 h 295"/>
                <a:gd name="T2" fmla="*/ 9 w 204"/>
                <a:gd name="T3" fmla="*/ 277 h 295"/>
                <a:gd name="T4" fmla="*/ 1 w 204"/>
                <a:gd name="T5" fmla="*/ 288 h 295"/>
                <a:gd name="T6" fmla="*/ 29 w 204"/>
                <a:gd name="T7" fmla="*/ 295 h 295"/>
                <a:gd name="T8" fmla="*/ 136 w 204"/>
                <a:gd name="T9" fmla="*/ 267 h 295"/>
                <a:gd name="T10" fmla="*/ 150 w 204"/>
                <a:gd name="T11" fmla="*/ 254 h 295"/>
                <a:gd name="T12" fmla="*/ 154 w 204"/>
                <a:gd name="T13" fmla="*/ 250 h 295"/>
                <a:gd name="T14" fmla="*/ 155 w 204"/>
                <a:gd name="T15" fmla="*/ 255 h 295"/>
                <a:gd name="T16" fmla="*/ 159 w 204"/>
                <a:gd name="T17" fmla="*/ 293 h 295"/>
                <a:gd name="T18" fmla="*/ 162 w 204"/>
                <a:gd name="T19" fmla="*/ 295 h 295"/>
                <a:gd name="T20" fmla="*/ 172 w 204"/>
                <a:gd name="T21" fmla="*/ 295 h 295"/>
                <a:gd name="T22" fmla="*/ 175 w 204"/>
                <a:gd name="T23" fmla="*/ 293 h 295"/>
                <a:gd name="T24" fmla="*/ 184 w 204"/>
                <a:gd name="T25" fmla="*/ 268 h 295"/>
                <a:gd name="T26" fmla="*/ 188 w 204"/>
                <a:gd name="T27" fmla="*/ 256 h 295"/>
                <a:gd name="T28" fmla="*/ 188 w 204"/>
                <a:gd name="T29" fmla="*/ 208 h 295"/>
                <a:gd name="T30" fmla="*/ 180 w 204"/>
                <a:gd name="T31" fmla="*/ 143 h 295"/>
                <a:gd name="T32" fmla="*/ 181 w 204"/>
                <a:gd name="T33" fmla="*/ 137 h 295"/>
                <a:gd name="T34" fmla="*/ 189 w 204"/>
                <a:gd name="T35" fmla="*/ 95 h 295"/>
                <a:gd name="T36" fmla="*/ 204 w 204"/>
                <a:gd name="T37" fmla="*/ 0 h 295"/>
                <a:gd name="T38" fmla="*/ 68 w 204"/>
                <a:gd name="T39" fmla="*/ 0 h 295"/>
                <a:gd name="T40" fmla="*/ 87 w 204"/>
                <a:gd name="T41" fmla="*/ 161 h 295"/>
                <a:gd name="T42" fmla="*/ 49 w 204"/>
                <a:gd name="T43" fmla="*/ 25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4" h="295">
                  <a:moveTo>
                    <a:pt x="49" y="250"/>
                  </a:moveTo>
                  <a:cubicBezTo>
                    <a:pt x="37" y="258"/>
                    <a:pt x="28" y="265"/>
                    <a:pt x="9" y="277"/>
                  </a:cubicBezTo>
                  <a:cubicBezTo>
                    <a:pt x="6" y="278"/>
                    <a:pt x="0" y="283"/>
                    <a:pt x="1" y="288"/>
                  </a:cubicBezTo>
                  <a:cubicBezTo>
                    <a:pt x="2" y="291"/>
                    <a:pt x="6" y="295"/>
                    <a:pt x="29" y="295"/>
                  </a:cubicBezTo>
                  <a:cubicBezTo>
                    <a:pt x="73" y="295"/>
                    <a:pt x="106" y="293"/>
                    <a:pt x="136" y="267"/>
                  </a:cubicBezTo>
                  <a:cubicBezTo>
                    <a:pt x="137" y="267"/>
                    <a:pt x="145" y="261"/>
                    <a:pt x="150" y="254"/>
                  </a:cubicBezTo>
                  <a:cubicBezTo>
                    <a:pt x="152" y="252"/>
                    <a:pt x="153" y="251"/>
                    <a:pt x="154" y="250"/>
                  </a:cubicBezTo>
                  <a:cubicBezTo>
                    <a:pt x="154" y="252"/>
                    <a:pt x="154" y="253"/>
                    <a:pt x="155" y="255"/>
                  </a:cubicBezTo>
                  <a:cubicBezTo>
                    <a:pt x="156" y="267"/>
                    <a:pt x="159" y="292"/>
                    <a:pt x="159" y="293"/>
                  </a:cubicBezTo>
                  <a:cubicBezTo>
                    <a:pt x="159" y="294"/>
                    <a:pt x="160" y="295"/>
                    <a:pt x="162" y="295"/>
                  </a:cubicBezTo>
                  <a:cubicBezTo>
                    <a:pt x="172" y="295"/>
                    <a:pt x="172" y="295"/>
                    <a:pt x="172" y="295"/>
                  </a:cubicBezTo>
                  <a:cubicBezTo>
                    <a:pt x="174" y="295"/>
                    <a:pt x="175" y="295"/>
                    <a:pt x="175" y="293"/>
                  </a:cubicBezTo>
                  <a:cubicBezTo>
                    <a:pt x="175" y="293"/>
                    <a:pt x="179" y="283"/>
                    <a:pt x="184" y="268"/>
                  </a:cubicBezTo>
                  <a:cubicBezTo>
                    <a:pt x="185" y="263"/>
                    <a:pt x="187" y="259"/>
                    <a:pt x="188" y="256"/>
                  </a:cubicBezTo>
                  <a:cubicBezTo>
                    <a:pt x="193" y="240"/>
                    <a:pt x="197" y="230"/>
                    <a:pt x="188" y="208"/>
                  </a:cubicBezTo>
                  <a:cubicBezTo>
                    <a:pt x="179" y="185"/>
                    <a:pt x="176" y="164"/>
                    <a:pt x="180" y="143"/>
                  </a:cubicBezTo>
                  <a:cubicBezTo>
                    <a:pt x="181" y="137"/>
                    <a:pt x="181" y="137"/>
                    <a:pt x="181" y="137"/>
                  </a:cubicBezTo>
                  <a:cubicBezTo>
                    <a:pt x="183" y="125"/>
                    <a:pt x="186" y="107"/>
                    <a:pt x="189" y="95"/>
                  </a:cubicBezTo>
                  <a:cubicBezTo>
                    <a:pt x="197" y="52"/>
                    <a:pt x="203" y="8"/>
                    <a:pt x="204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11"/>
                    <a:pt x="85" y="87"/>
                    <a:pt x="87" y="161"/>
                  </a:cubicBezTo>
                  <a:cubicBezTo>
                    <a:pt x="88" y="203"/>
                    <a:pt x="83" y="224"/>
                    <a:pt x="49" y="2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838"/>
            <p:cNvSpPr>
              <a:spLocks/>
            </p:cNvSpPr>
            <p:nvPr/>
          </p:nvSpPr>
          <p:spPr bwMode="auto">
            <a:xfrm>
              <a:off x="10920660" y="3430543"/>
              <a:ext cx="80962" cy="87313"/>
            </a:xfrm>
            <a:custGeom>
              <a:avLst/>
              <a:gdLst>
                <a:gd name="T0" fmla="*/ 42 w 43"/>
                <a:gd name="T1" fmla="*/ 44 h 46"/>
                <a:gd name="T2" fmla="*/ 33 w 43"/>
                <a:gd name="T3" fmla="*/ 44 h 46"/>
                <a:gd name="T4" fmla="*/ 3 w 43"/>
                <a:gd name="T5" fmla="*/ 36 h 46"/>
                <a:gd name="T6" fmla="*/ 0 w 43"/>
                <a:gd name="T7" fmla="*/ 32 h 46"/>
                <a:gd name="T8" fmla="*/ 4 w 43"/>
                <a:gd name="T9" fmla="*/ 30 h 46"/>
                <a:gd name="T10" fmla="*/ 36 w 43"/>
                <a:gd name="T11" fmla="*/ 39 h 46"/>
                <a:gd name="T12" fmla="*/ 37 w 43"/>
                <a:gd name="T13" fmla="*/ 40 h 46"/>
                <a:gd name="T14" fmla="*/ 37 w 43"/>
                <a:gd name="T15" fmla="*/ 38 h 46"/>
                <a:gd name="T16" fmla="*/ 24 w 43"/>
                <a:gd name="T17" fmla="*/ 26 h 46"/>
                <a:gd name="T18" fmla="*/ 15 w 43"/>
                <a:gd name="T19" fmla="*/ 20 h 46"/>
                <a:gd name="T20" fmla="*/ 7 w 43"/>
                <a:gd name="T21" fmla="*/ 11 h 46"/>
                <a:gd name="T22" fmla="*/ 7 w 43"/>
                <a:gd name="T23" fmla="*/ 11 h 46"/>
                <a:gd name="T24" fmla="*/ 18 w 43"/>
                <a:gd name="T25" fmla="*/ 3 h 46"/>
                <a:gd name="T26" fmla="*/ 40 w 43"/>
                <a:gd name="T27" fmla="*/ 2 h 46"/>
                <a:gd name="T28" fmla="*/ 43 w 43"/>
                <a:gd name="T29" fmla="*/ 5 h 46"/>
                <a:gd name="T30" fmla="*/ 40 w 43"/>
                <a:gd name="T31" fmla="*/ 7 h 46"/>
                <a:gd name="T32" fmla="*/ 19 w 43"/>
                <a:gd name="T33" fmla="*/ 9 h 46"/>
                <a:gd name="T34" fmla="*/ 19 w 43"/>
                <a:gd name="T35" fmla="*/ 9 h 46"/>
                <a:gd name="T36" fmla="*/ 13 w 43"/>
                <a:gd name="T37" fmla="*/ 11 h 46"/>
                <a:gd name="T38" fmla="*/ 18 w 43"/>
                <a:gd name="T39" fmla="*/ 15 h 46"/>
                <a:gd name="T40" fmla="*/ 28 w 43"/>
                <a:gd name="T41" fmla="*/ 21 h 46"/>
                <a:gd name="T42" fmla="*/ 42 w 43"/>
                <a:gd name="T43" fmla="*/ 35 h 46"/>
                <a:gd name="T44" fmla="*/ 43 w 43"/>
                <a:gd name="T45" fmla="*/ 41 h 46"/>
                <a:gd name="T46" fmla="*/ 42 w 43"/>
                <a:gd name="T47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46">
                  <a:moveTo>
                    <a:pt x="42" y="44"/>
                  </a:moveTo>
                  <a:cubicBezTo>
                    <a:pt x="40" y="46"/>
                    <a:pt x="36" y="46"/>
                    <a:pt x="33" y="44"/>
                  </a:cubicBezTo>
                  <a:cubicBezTo>
                    <a:pt x="26" y="39"/>
                    <a:pt x="9" y="36"/>
                    <a:pt x="3" y="36"/>
                  </a:cubicBezTo>
                  <a:cubicBezTo>
                    <a:pt x="1" y="36"/>
                    <a:pt x="0" y="34"/>
                    <a:pt x="0" y="32"/>
                  </a:cubicBezTo>
                  <a:cubicBezTo>
                    <a:pt x="0" y="31"/>
                    <a:pt x="2" y="30"/>
                    <a:pt x="4" y="30"/>
                  </a:cubicBezTo>
                  <a:cubicBezTo>
                    <a:pt x="4" y="30"/>
                    <a:pt x="27" y="33"/>
                    <a:pt x="36" y="39"/>
                  </a:cubicBezTo>
                  <a:cubicBezTo>
                    <a:pt x="37" y="39"/>
                    <a:pt x="37" y="39"/>
                    <a:pt x="37" y="40"/>
                  </a:cubicBezTo>
                  <a:cubicBezTo>
                    <a:pt x="37" y="39"/>
                    <a:pt x="37" y="39"/>
                    <a:pt x="37" y="38"/>
                  </a:cubicBezTo>
                  <a:cubicBezTo>
                    <a:pt x="33" y="33"/>
                    <a:pt x="28" y="29"/>
                    <a:pt x="24" y="26"/>
                  </a:cubicBezTo>
                  <a:cubicBezTo>
                    <a:pt x="21" y="24"/>
                    <a:pt x="18" y="22"/>
                    <a:pt x="15" y="20"/>
                  </a:cubicBezTo>
                  <a:cubicBezTo>
                    <a:pt x="11" y="18"/>
                    <a:pt x="7" y="15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6"/>
                    <a:pt x="13" y="5"/>
                    <a:pt x="18" y="3"/>
                  </a:cubicBezTo>
                  <a:cubicBezTo>
                    <a:pt x="19" y="3"/>
                    <a:pt x="27" y="0"/>
                    <a:pt x="40" y="2"/>
                  </a:cubicBezTo>
                  <a:cubicBezTo>
                    <a:pt x="42" y="2"/>
                    <a:pt x="43" y="3"/>
                    <a:pt x="43" y="5"/>
                  </a:cubicBezTo>
                  <a:cubicBezTo>
                    <a:pt x="43" y="6"/>
                    <a:pt x="41" y="8"/>
                    <a:pt x="40" y="7"/>
                  </a:cubicBezTo>
                  <a:cubicBezTo>
                    <a:pt x="28" y="6"/>
                    <a:pt x="20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5" y="10"/>
                    <a:pt x="13" y="11"/>
                    <a:pt x="13" y="11"/>
                  </a:cubicBezTo>
                  <a:cubicBezTo>
                    <a:pt x="13" y="12"/>
                    <a:pt x="15" y="13"/>
                    <a:pt x="18" y="15"/>
                  </a:cubicBezTo>
                  <a:cubicBezTo>
                    <a:pt x="21" y="17"/>
                    <a:pt x="24" y="19"/>
                    <a:pt x="28" y="21"/>
                  </a:cubicBezTo>
                  <a:cubicBezTo>
                    <a:pt x="32" y="24"/>
                    <a:pt x="38" y="29"/>
                    <a:pt x="42" y="35"/>
                  </a:cubicBezTo>
                  <a:cubicBezTo>
                    <a:pt x="43" y="37"/>
                    <a:pt x="43" y="39"/>
                    <a:pt x="43" y="41"/>
                  </a:cubicBezTo>
                  <a:cubicBezTo>
                    <a:pt x="43" y="43"/>
                    <a:pt x="43" y="44"/>
                    <a:pt x="42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839"/>
            <p:cNvSpPr>
              <a:spLocks/>
            </p:cNvSpPr>
            <p:nvPr/>
          </p:nvSpPr>
          <p:spPr bwMode="auto">
            <a:xfrm>
              <a:off x="10933360" y="3390855"/>
              <a:ext cx="69850" cy="23813"/>
            </a:xfrm>
            <a:custGeom>
              <a:avLst/>
              <a:gdLst>
                <a:gd name="T0" fmla="*/ 34 w 37"/>
                <a:gd name="T1" fmla="*/ 7 h 12"/>
                <a:gd name="T2" fmla="*/ 4 w 37"/>
                <a:gd name="T3" fmla="*/ 11 h 12"/>
                <a:gd name="T4" fmla="*/ 0 w 37"/>
                <a:gd name="T5" fmla="*/ 9 h 12"/>
                <a:gd name="T6" fmla="*/ 2 w 37"/>
                <a:gd name="T7" fmla="*/ 6 h 12"/>
                <a:gd name="T8" fmla="*/ 35 w 37"/>
                <a:gd name="T9" fmla="*/ 1 h 12"/>
                <a:gd name="T10" fmla="*/ 37 w 37"/>
                <a:gd name="T11" fmla="*/ 5 h 12"/>
                <a:gd name="T12" fmla="*/ 34 w 37"/>
                <a:gd name="T1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2">
                  <a:moveTo>
                    <a:pt x="34" y="7"/>
                  </a:moveTo>
                  <a:cubicBezTo>
                    <a:pt x="21" y="6"/>
                    <a:pt x="4" y="11"/>
                    <a:pt x="4" y="11"/>
                  </a:cubicBezTo>
                  <a:cubicBezTo>
                    <a:pt x="3" y="12"/>
                    <a:pt x="1" y="11"/>
                    <a:pt x="0" y="9"/>
                  </a:cubicBezTo>
                  <a:cubicBezTo>
                    <a:pt x="0" y="8"/>
                    <a:pt x="1" y="6"/>
                    <a:pt x="2" y="6"/>
                  </a:cubicBezTo>
                  <a:cubicBezTo>
                    <a:pt x="3" y="5"/>
                    <a:pt x="20" y="0"/>
                    <a:pt x="35" y="1"/>
                  </a:cubicBezTo>
                  <a:cubicBezTo>
                    <a:pt x="36" y="1"/>
                    <a:pt x="37" y="3"/>
                    <a:pt x="37" y="5"/>
                  </a:cubicBezTo>
                  <a:cubicBezTo>
                    <a:pt x="37" y="6"/>
                    <a:pt x="36" y="7"/>
                    <a:pt x="34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840"/>
            <p:cNvSpPr>
              <a:spLocks/>
            </p:cNvSpPr>
            <p:nvPr/>
          </p:nvSpPr>
          <p:spPr bwMode="auto">
            <a:xfrm>
              <a:off x="10919072" y="3233693"/>
              <a:ext cx="84137" cy="49213"/>
            </a:xfrm>
            <a:custGeom>
              <a:avLst/>
              <a:gdLst>
                <a:gd name="T0" fmla="*/ 1 w 45"/>
                <a:gd name="T1" fmla="*/ 21 h 26"/>
                <a:gd name="T2" fmla="*/ 41 w 45"/>
                <a:gd name="T3" fmla="*/ 0 h 26"/>
                <a:gd name="T4" fmla="*/ 45 w 45"/>
                <a:gd name="T5" fmla="*/ 3 h 26"/>
                <a:gd name="T6" fmla="*/ 42 w 45"/>
                <a:gd name="T7" fmla="*/ 6 h 26"/>
                <a:gd name="T8" fmla="*/ 5 w 45"/>
                <a:gd name="T9" fmla="*/ 25 h 26"/>
                <a:gd name="T10" fmla="*/ 1 w 45"/>
                <a:gd name="T11" fmla="*/ 25 h 26"/>
                <a:gd name="T12" fmla="*/ 1 w 45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26">
                  <a:moveTo>
                    <a:pt x="1" y="21"/>
                  </a:moveTo>
                  <a:cubicBezTo>
                    <a:pt x="2" y="20"/>
                    <a:pt x="19" y="5"/>
                    <a:pt x="41" y="0"/>
                  </a:cubicBezTo>
                  <a:cubicBezTo>
                    <a:pt x="43" y="0"/>
                    <a:pt x="44" y="1"/>
                    <a:pt x="45" y="3"/>
                  </a:cubicBezTo>
                  <a:cubicBezTo>
                    <a:pt x="45" y="4"/>
                    <a:pt x="44" y="6"/>
                    <a:pt x="42" y="6"/>
                  </a:cubicBezTo>
                  <a:cubicBezTo>
                    <a:pt x="22" y="10"/>
                    <a:pt x="6" y="25"/>
                    <a:pt x="5" y="25"/>
                  </a:cubicBezTo>
                  <a:cubicBezTo>
                    <a:pt x="4" y="26"/>
                    <a:pt x="2" y="26"/>
                    <a:pt x="1" y="25"/>
                  </a:cubicBezTo>
                  <a:cubicBezTo>
                    <a:pt x="0" y="24"/>
                    <a:pt x="0" y="22"/>
                    <a:pt x="1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841"/>
            <p:cNvSpPr>
              <a:spLocks noEditPoints="1"/>
            </p:cNvSpPr>
            <p:nvPr/>
          </p:nvSpPr>
          <p:spPr bwMode="auto">
            <a:xfrm>
              <a:off x="11198472" y="3284493"/>
              <a:ext cx="727075" cy="284163"/>
            </a:xfrm>
            <a:custGeom>
              <a:avLst/>
              <a:gdLst>
                <a:gd name="T0" fmla="*/ 383 w 387"/>
                <a:gd name="T1" fmla="*/ 35 h 151"/>
                <a:gd name="T2" fmla="*/ 369 w 387"/>
                <a:gd name="T3" fmla="*/ 30 h 151"/>
                <a:gd name="T4" fmla="*/ 369 w 387"/>
                <a:gd name="T5" fmla="*/ 30 h 151"/>
                <a:gd name="T6" fmla="*/ 343 w 387"/>
                <a:gd name="T7" fmla="*/ 24 h 151"/>
                <a:gd name="T8" fmla="*/ 319 w 387"/>
                <a:gd name="T9" fmla="*/ 15 h 151"/>
                <a:gd name="T10" fmla="*/ 231 w 387"/>
                <a:gd name="T11" fmla="*/ 21 h 151"/>
                <a:gd name="T12" fmla="*/ 229 w 387"/>
                <a:gd name="T13" fmla="*/ 22 h 151"/>
                <a:gd name="T14" fmla="*/ 224 w 387"/>
                <a:gd name="T15" fmla="*/ 24 h 151"/>
                <a:gd name="T16" fmla="*/ 194 w 387"/>
                <a:gd name="T17" fmla="*/ 30 h 151"/>
                <a:gd name="T18" fmla="*/ 163 w 387"/>
                <a:gd name="T19" fmla="*/ 24 h 151"/>
                <a:gd name="T20" fmla="*/ 158 w 387"/>
                <a:gd name="T21" fmla="*/ 22 h 151"/>
                <a:gd name="T22" fmla="*/ 156 w 387"/>
                <a:gd name="T23" fmla="*/ 21 h 151"/>
                <a:gd name="T24" fmla="*/ 68 w 387"/>
                <a:gd name="T25" fmla="*/ 15 h 151"/>
                <a:gd name="T26" fmla="*/ 44 w 387"/>
                <a:gd name="T27" fmla="*/ 24 h 151"/>
                <a:gd name="T28" fmla="*/ 18 w 387"/>
                <a:gd name="T29" fmla="*/ 30 h 151"/>
                <a:gd name="T30" fmla="*/ 4 w 387"/>
                <a:gd name="T31" fmla="*/ 35 h 151"/>
                <a:gd name="T32" fmla="*/ 0 w 387"/>
                <a:gd name="T33" fmla="*/ 46 h 151"/>
                <a:gd name="T34" fmla="*/ 18 w 387"/>
                <a:gd name="T35" fmla="*/ 64 h 151"/>
                <a:gd name="T36" fmla="*/ 30 w 387"/>
                <a:gd name="T37" fmla="*/ 69 h 151"/>
                <a:gd name="T38" fmla="*/ 31 w 387"/>
                <a:gd name="T39" fmla="*/ 76 h 151"/>
                <a:gd name="T40" fmla="*/ 102 w 387"/>
                <a:gd name="T41" fmla="*/ 150 h 151"/>
                <a:gd name="T42" fmla="*/ 155 w 387"/>
                <a:gd name="T43" fmla="*/ 131 h 151"/>
                <a:gd name="T44" fmla="*/ 179 w 387"/>
                <a:gd name="T45" fmla="*/ 73 h 151"/>
                <a:gd name="T46" fmla="*/ 194 w 387"/>
                <a:gd name="T47" fmla="*/ 56 h 151"/>
                <a:gd name="T48" fmla="*/ 208 w 387"/>
                <a:gd name="T49" fmla="*/ 73 h 151"/>
                <a:gd name="T50" fmla="*/ 232 w 387"/>
                <a:gd name="T51" fmla="*/ 131 h 151"/>
                <a:gd name="T52" fmla="*/ 285 w 387"/>
                <a:gd name="T53" fmla="*/ 150 h 151"/>
                <a:gd name="T54" fmla="*/ 356 w 387"/>
                <a:gd name="T55" fmla="*/ 76 h 151"/>
                <a:gd name="T56" fmla="*/ 357 w 387"/>
                <a:gd name="T57" fmla="*/ 69 h 151"/>
                <a:gd name="T58" fmla="*/ 370 w 387"/>
                <a:gd name="T59" fmla="*/ 64 h 151"/>
                <a:gd name="T60" fmla="*/ 387 w 387"/>
                <a:gd name="T61" fmla="*/ 46 h 151"/>
                <a:gd name="T62" fmla="*/ 383 w 387"/>
                <a:gd name="T63" fmla="*/ 35 h 151"/>
                <a:gd name="T64" fmla="*/ 286 w 387"/>
                <a:gd name="T65" fmla="*/ 131 h 151"/>
                <a:gd name="T66" fmla="*/ 230 w 387"/>
                <a:gd name="T67" fmla="*/ 50 h 151"/>
                <a:gd name="T68" fmla="*/ 285 w 387"/>
                <a:gd name="T69" fmla="*/ 27 h 151"/>
                <a:gd name="T70" fmla="*/ 319 w 387"/>
                <a:gd name="T71" fmla="*/ 36 h 151"/>
                <a:gd name="T72" fmla="*/ 337 w 387"/>
                <a:gd name="T73" fmla="*/ 75 h 151"/>
                <a:gd name="T74" fmla="*/ 286 w 387"/>
                <a:gd name="T75" fmla="*/ 131 h 151"/>
                <a:gd name="T76" fmla="*/ 101 w 387"/>
                <a:gd name="T77" fmla="*/ 131 h 151"/>
                <a:gd name="T78" fmla="*/ 50 w 387"/>
                <a:gd name="T79" fmla="*/ 75 h 151"/>
                <a:gd name="T80" fmla="*/ 68 w 387"/>
                <a:gd name="T81" fmla="*/ 36 h 151"/>
                <a:gd name="T82" fmla="*/ 102 w 387"/>
                <a:gd name="T83" fmla="*/ 27 h 151"/>
                <a:gd name="T84" fmla="*/ 157 w 387"/>
                <a:gd name="T85" fmla="*/ 50 h 151"/>
                <a:gd name="T86" fmla="*/ 101 w 387"/>
                <a:gd name="T87" fmla="*/ 13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87" h="151">
                  <a:moveTo>
                    <a:pt x="383" y="35"/>
                  </a:moveTo>
                  <a:cubicBezTo>
                    <a:pt x="379" y="31"/>
                    <a:pt x="373" y="30"/>
                    <a:pt x="369" y="30"/>
                  </a:cubicBezTo>
                  <a:cubicBezTo>
                    <a:pt x="369" y="30"/>
                    <a:pt x="369" y="30"/>
                    <a:pt x="369" y="30"/>
                  </a:cubicBezTo>
                  <a:cubicBezTo>
                    <a:pt x="356" y="30"/>
                    <a:pt x="352" y="28"/>
                    <a:pt x="343" y="24"/>
                  </a:cubicBezTo>
                  <a:cubicBezTo>
                    <a:pt x="338" y="22"/>
                    <a:pt x="330" y="19"/>
                    <a:pt x="319" y="15"/>
                  </a:cubicBezTo>
                  <a:cubicBezTo>
                    <a:pt x="277" y="0"/>
                    <a:pt x="242" y="16"/>
                    <a:pt x="231" y="21"/>
                  </a:cubicBezTo>
                  <a:cubicBezTo>
                    <a:pt x="229" y="22"/>
                    <a:pt x="229" y="22"/>
                    <a:pt x="229" y="22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18" y="27"/>
                    <a:pt x="213" y="30"/>
                    <a:pt x="194" y="30"/>
                  </a:cubicBezTo>
                  <a:cubicBezTo>
                    <a:pt x="174" y="30"/>
                    <a:pt x="169" y="27"/>
                    <a:pt x="163" y="24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45" y="16"/>
                    <a:pt x="111" y="0"/>
                    <a:pt x="68" y="15"/>
                  </a:cubicBezTo>
                  <a:cubicBezTo>
                    <a:pt x="57" y="19"/>
                    <a:pt x="50" y="22"/>
                    <a:pt x="44" y="24"/>
                  </a:cubicBezTo>
                  <a:cubicBezTo>
                    <a:pt x="35" y="28"/>
                    <a:pt x="31" y="30"/>
                    <a:pt x="18" y="30"/>
                  </a:cubicBezTo>
                  <a:cubicBezTo>
                    <a:pt x="14" y="30"/>
                    <a:pt x="8" y="31"/>
                    <a:pt x="4" y="35"/>
                  </a:cubicBezTo>
                  <a:cubicBezTo>
                    <a:pt x="2" y="37"/>
                    <a:pt x="0" y="41"/>
                    <a:pt x="0" y="46"/>
                  </a:cubicBezTo>
                  <a:cubicBezTo>
                    <a:pt x="0" y="57"/>
                    <a:pt x="6" y="64"/>
                    <a:pt x="18" y="64"/>
                  </a:cubicBezTo>
                  <a:cubicBezTo>
                    <a:pt x="26" y="64"/>
                    <a:pt x="27" y="64"/>
                    <a:pt x="30" y="69"/>
                  </a:cubicBezTo>
                  <a:cubicBezTo>
                    <a:pt x="30" y="70"/>
                    <a:pt x="31" y="73"/>
                    <a:pt x="31" y="76"/>
                  </a:cubicBezTo>
                  <a:cubicBezTo>
                    <a:pt x="34" y="96"/>
                    <a:pt x="44" y="147"/>
                    <a:pt x="102" y="150"/>
                  </a:cubicBezTo>
                  <a:cubicBezTo>
                    <a:pt x="103" y="150"/>
                    <a:pt x="133" y="151"/>
                    <a:pt x="155" y="131"/>
                  </a:cubicBezTo>
                  <a:cubicBezTo>
                    <a:pt x="170" y="117"/>
                    <a:pt x="178" y="98"/>
                    <a:pt x="179" y="73"/>
                  </a:cubicBezTo>
                  <a:cubicBezTo>
                    <a:pt x="179" y="71"/>
                    <a:pt x="180" y="56"/>
                    <a:pt x="194" y="56"/>
                  </a:cubicBezTo>
                  <a:cubicBezTo>
                    <a:pt x="207" y="56"/>
                    <a:pt x="208" y="71"/>
                    <a:pt x="208" y="73"/>
                  </a:cubicBezTo>
                  <a:cubicBezTo>
                    <a:pt x="209" y="98"/>
                    <a:pt x="217" y="117"/>
                    <a:pt x="232" y="131"/>
                  </a:cubicBezTo>
                  <a:cubicBezTo>
                    <a:pt x="254" y="151"/>
                    <a:pt x="284" y="150"/>
                    <a:pt x="285" y="150"/>
                  </a:cubicBezTo>
                  <a:cubicBezTo>
                    <a:pt x="344" y="147"/>
                    <a:pt x="353" y="96"/>
                    <a:pt x="356" y="76"/>
                  </a:cubicBezTo>
                  <a:cubicBezTo>
                    <a:pt x="356" y="73"/>
                    <a:pt x="357" y="70"/>
                    <a:pt x="357" y="69"/>
                  </a:cubicBezTo>
                  <a:cubicBezTo>
                    <a:pt x="360" y="64"/>
                    <a:pt x="362" y="64"/>
                    <a:pt x="370" y="64"/>
                  </a:cubicBezTo>
                  <a:cubicBezTo>
                    <a:pt x="381" y="64"/>
                    <a:pt x="387" y="57"/>
                    <a:pt x="387" y="46"/>
                  </a:cubicBezTo>
                  <a:cubicBezTo>
                    <a:pt x="387" y="41"/>
                    <a:pt x="386" y="37"/>
                    <a:pt x="383" y="35"/>
                  </a:cubicBezTo>
                  <a:close/>
                  <a:moveTo>
                    <a:pt x="286" y="131"/>
                  </a:moveTo>
                  <a:cubicBezTo>
                    <a:pt x="227" y="135"/>
                    <a:pt x="218" y="68"/>
                    <a:pt x="230" y="50"/>
                  </a:cubicBezTo>
                  <a:cubicBezTo>
                    <a:pt x="243" y="31"/>
                    <a:pt x="264" y="25"/>
                    <a:pt x="285" y="27"/>
                  </a:cubicBezTo>
                  <a:cubicBezTo>
                    <a:pt x="306" y="28"/>
                    <a:pt x="319" y="36"/>
                    <a:pt x="319" y="36"/>
                  </a:cubicBezTo>
                  <a:cubicBezTo>
                    <a:pt x="342" y="50"/>
                    <a:pt x="337" y="75"/>
                    <a:pt x="337" y="75"/>
                  </a:cubicBezTo>
                  <a:cubicBezTo>
                    <a:pt x="329" y="132"/>
                    <a:pt x="286" y="131"/>
                    <a:pt x="286" y="131"/>
                  </a:cubicBezTo>
                  <a:close/>
                  <a:moveTo>
                    <a:pt x="101" y="131"/>
                  </a:moveTo>
                  <a:cubicBezTo>
                    <a:pt x="101" y="131"/>
                    <a:pt x="58" y="132"/>
                    <a:pt x="50" y="75"/>
                  </a:cubicBezTo>
                  <a:cubicBezTo>
                    <a:pt x="50" y="75"/>
                    <a:pt x="45" y="50"/>
                    <a:pt x="68" y="36"/>
                  </a:cubicBezTo>
                  <a:cubicBezTo>
                    <a:pt x="68" y="36"/>
                    <a:pt x="81" y="28"/>
                    <a:pt x="102" y="27"/>
                  </a:cubicBezTo>
                  <a:cubicBezTo>
                    <a:pt x="123" y="25"/>
                    <a:pt x="144" y="31"/>
                    <a:pt x="157" y="50"/>
                  </a:cubicBezTo>
                  <a:cubicBezTo>
                    <a:pt x="169" y="68"/>
                    <a:pt x="160" y="135"/>
                    <a:pt x="101" y="1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50" name="Freeform 24"/>
          <p:cNvSpPr>
            <a:spLocks noEditPoints="1"/>
          </p:cNvSpPr>
          <p:nvPr/>
        </p:nvSpPr>
        <p:spPr bwMode="auto">
          <a:xfrm>
            <a:off x="2509995" y="178083"/>
            <a:ext cx="1185863" cy="760413"/>
          </a:xfrm>
          <a:custGeom>
            <a:avLst/>
            <a:gdLst>
              <a:gd name="T0" fmla="*/ 229 w 316"/>
              <a:gd name="T1" fmla="*/ 65 h 202"/>
              <a:gd name="T2" fmla="*/ 285 w 316"/>
              <a:gd name="T3" fmla="*/ 63 h 202"/>
              <a:gd name="T4" fmla="*/ 248 w 316"/>
              <a:gd name="T5" fmla="*/ 111 h 202"/>
              <a:gd name="T6" fmla="*/ 195 w 316"/>
              <a:gd name="T7" fmla="*/ 66 h 202"/>
              <a:gd name="T8" fmla="*/ 189 w 316"/>
              <a:gd name="T9" fmla="*/ 62 h 202"/>
              <a:gd name="T10" fmla="*/ 128 w 316"/>
              <a:gd name="T11" fmla="*/ 57 h 202"/>
              <a:gd name="T12" fmla="*/ 152 w 316"/>
              <a:gd name="T13" fmla="*/ 27 h 202"/>
              <a:gd name="T14" fmla="*/ 157 w 316"/>
              <a:gd name="T15" fmla="*/ 33 h 202"/>
              <a:gd name="T16" fmla="*/ 169 w 316"/>
              <a:gd name="T17" fmla="*/ 44 h 202"/>
              <a:gd name="T18" fmla="*/ 186 w 316"/>
              <a:gd name="T19" fmla="*/ 46 h 202"/>
              <a:gd name="T20" fmla="*/ 192 w 316"/>
              <a:gd name="T21" fmla="*/ 53 h 202"/>
              <a:gd name="T22" fmla="*/ 203 w 316"/>
              <a:gd name="T23" fmla="*/ 64 h 202"/>
              <a:gd name="T24" fmla="*/ 59 w 316"/>
              <a:gd name="T25" fmla="*/ 160 h 202"/>
              <a:gd name="T26" fmla="*/ 114 w 316"/>
              <a:gd name="T27" fmla="*/ 160 h 202"/>
              <a:gd name="T28" fmla="*/ 135 w 316"/>
              <a:gd name="T29" fmla="*/ 165 h 202"/>
              <a:gd name="T30" fmla="*/ 192 w 316"/>
              <a:gd name="T31" fmla="*/ 171 h 202"/>
              <a:gd name="T32" fmla="*/ 230 w 316"/>
              <a:gd name="T33" fmla="*/ 122 h 202"/>
              <a:gd name="T34" fmla="*/ 188 w 316"/>
              <a:gd name="T35" fmla="*/ 124 h 202"/>
              <a:gd name="T36" fmla="*/ 168 w 316"/>
              <a:gd name="T37" fmla="*/ 123 h 202"/>
              <a:gd name="T38" fmla="*/ 156 w 316"/>
              <a:gd name="T39" fmla="*/ 109 h 202"/>
              <a:gd name="T40" fmla="*/ 147 w 316"/>
              <a:gd name="T41" fmla="*/ 107 h 202"/>
              <a:gd name="T42" fmla="*/ 134 w 316"/>
              <a:gd name="T43" fmla="*/ 103 h 202"/>
              <a:gd name="T44" fmla="*/ 121 w 316"/>
              <a:gd name="T45" fmla="*/ 89 h 202"/>
              <a:gd name="T46" fmla="*/ 113 w 316"/>
              <a:gd name="T47" fmla="*/ 87 h 202"/>
              <a:gd name="T48" fmla="*/ 57 w 316"/>
              <a:gd name="T49" fmla="*/ 114 h 202"/>
              <a:gd name="T50" fmla="*/ 59 w 316"/>
              <a:gd name="T51" fmla="*/ 160 h 202"/>
              <a:gd name="T52" fmla="*/ 199 w 316"/>
              <a:gd name="T53" fmla="*/ 40 h 202"/>
              <a:gd name="T54" fmla="*/ 185 w 316"/>
              <a:gd name="T55" fmla="*/ 23 h 202"/>
              <a:gd name="T56" fmla="*/ 226 w 316"/>
              <a:gd name="T57" fmla="*/ 54 h 202"/>
              <a:gd name="T58" fmla="*/ 216 w 316"/>
              <a:gd name="T59" fmla="*/ 50 h 202"/>
              <a:gd name="T60" fmla="*/ 60 w 316"/>
              <a:gd name="T61" fmla="*/ 82 h 202"/>
              <a:gd name="T62" fmla="*/ 93 w 316"/>
              <a:gd name="T63" fmla="*/ 55 h 202"/>
              <a:gd name="T64" fmla="*/ 52 w 316"/>
              <a:gd name="T65" fmla="*/ 74 h 202"/>
              <a:gd name="T66" fmla="*/ 277 w 316"/>
              <a:gd name="T67" fmla="*/ 128 h 202"/>
              <a:gd name="T68" fmla="*/ 168 w 316"/>
              <a:gd name="T69" fmla="*/ 13 h 202"/>
              <a:gd name="T70" fmla="*/ 96 w 316"/>
              <a:gd name="T71" fmla="*/ 44 h 202"/>
              <a:gd name="T72" fmla="*/ 161 w 316"/>
              <a:gd name="T73" fmla="*/ 9 h 202"/>
              <a:gd name="T74" fmla="*/ 77 w 316"/>
              <a:gd name="T75" fmla="*/ 18 h 202"/>
              <a:gd name="T76" fmla="*/ 261 w 316"/>
              <a:gd name="T77" fmla="*/ 165 h 202"/>
              <a:gd name="T78" fmla="*/ 2 w 316"/>
              <a:gd name="T79" fmla="*/ 178 h 202"/>
              <a:gd name="T80" fmla="*/ 158 w 316"/>
              <a:gd name="T81" fmla="*/ 202 h 202"/>
              <a:gd name="T82" fmla="*/ 161 w 316"/>
              <a:gd name="T83" fmla="*/ 99 h 202"/>
              <a:gd name="T84" fmla="*/ 165 w 316"/>
              <a:gd name="T85" fmla="*/ 92 h 202"/>
              <a:gd name="T86" fmla="*/ 131 w 316"/>
              <a:gd name="T87" fmla="*/ 72 h 202"/>
              <a:gd name="T88" fmla="*/ 182 w 316"/>
              <a:gd name="T89" fmla="*/ 111 h 202"/>
              <a:gd name="T90" fmla="*/ 182 w 316"/>
              <a:gd name="T91" fmla="*/ 102 h 202"/>
              <a:gd name="T92" fmla="*/ 148 w 316"/>
              <a:gd name="T93" fmla="*/ 82 h 202"/>
              <a:gd name="T94" fmla="*/ 79 w 316"/>
              <a:gd name="T95" fmla="*/ 93 h 202"/>
              <a:gd name="T96" fmla="*/ 122 w 316"/>
              <a:gd name="T97" fmla="*/ 67 h 202"/>
              <a:gd name="T98" fmla="*/ 22 w 316"/>
              <a:gd name="T99" fmla="*/ 7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16" h="202">
                <a:moveTo>
                  <a:pt x="210" y="60"/>
                </a:moveTo>
                <a:cubicBezTo>
                  <a:pt x="214" y="62"/>
                  <a:pt x="214" y="62"/>
                  <a:pt x="214" y="62"/>
                </a:cubicBezTo>
                <a:cubicBezTo>
                  <a:pt x="218" y="64"/>
                  <a:pt x="221" y="65"/>
                  <a:pt x="225" y="65"/>
                </a:cubicBezTo>
                <a:cubicBezTo>
                  <a:pt x="226" y="65"/>
                  <a:pt x="228" y="65"/>
                  <a:pt x="229" y="65"/>
                </a:cubicBezTo>
                <a:cubicBezTo>
                  <a:pt x="233" y="64"/>
                  <a:pt x="237" y="61"/>
                  <a:pt x="240" y="56"/>
                </a:cubicBezTo>
                <a:cubicBezTo>
                  <a:pt x="240" y="55"/>
                  <a:pt x="240" y="55"/>
                  <a:pt x="240" y="55"/>
                </a:cubicBezTo>
                <a:cubicBezTo>
                  <a:pt x="250" y="60"/>
                  <a:pt x="260" y="63"/>
                  <a:pt x="267" y="63"/>
                </a:cubicBezTo>
                <a:cubicBezTo>
                  <a:pt x="285" y="63"/>
                  <a:pt x="285" y="63"/>
                  <a:pt x="285" y="63"/>
                </a:cubicBezTo>
                <a:cubicBezTo>
                  <a:pt x="298" y="64"/>
                  <a:pt x="302" y="71"/>
                  <a:pt x="306" y="77"/>
                </a:cubicBezTo>
                <a:cubicBezTo>
                  <a:pt x="304" y="88"/>
                  <a:pt x="299" y="94"/>
                  <a:pt x="293" y="97"/>
                </a:cubicBezTo>
                <a:cubicBezTo>
                  <a:pt x="280" y="104"/>
                  <a:pt x="267" y="109"/>
                  <a:pt x="253" y="111"/>
                </a:cubicBezTo>
                <a:cubicBezTo>
                  <a:pt x="251" y="111"/>
                  <a:pt x="248" y="111"/>
                  <a:pt x="248" y="111"/>
                </a:cubicBezTo>
                <a:cubicBezTo>
                  <a:pt x="230" y="111"/>
                  <a:pt x="230" y="111"/>
                  <a:pt x="230" y="111"/>
                </a:cubicBezTo>
                <a:cubicBezTo>
                  <a:pt x="222" y="111"/>
                  <a:pt x="205" y="102"/>
                  <a:pt x="193" y="95"/>
                </a:cubicBezTo>
                <a:cubicBezTo>
                  <a:pt x="206" y="72"/>
                  <a:pt x="206" y="72"/>
                  <a:pt x="206" y="72"/>
                </a:cubicBezTo>
                <a:cubicBezTo>
                  <a:pt x="195" y="66"/>
                  <a:pt x="195" y="66"/>
                  <a:pt x="195" y="66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6" y="85"/>
                  <a:pt x="176" y="85"/>
                  <a:pt x="176" y="85"/>
                </a:cubicBezTo>
                <a:cubicBezTo>
                  <a:pt x="189" y="62"/>
                  <a:pt x="189" y="62"/>
                  <a:pt x="189" y="62"/>
                </a:cubicBezTo>
                <a:cubicBezTo>
                  <a:pt x="178" y="56"/>
                  <a:pt x="178" y="56"/>
                  <a:pt x="178" y="56"/>
                </a:cubicBezTo>
                <a:cubicBezTo>
                  <a:pt x="165" y="79"/>
                  <a:pt x="165" y="79"/>
                  <a:pt x="165" y="79"/>
                </a:cubicBezTo>
                <a:cubicBezTo>
                  <a:pt x="165" y="78"/>
                  <a:pt x="165" y="78"/>
                  <a:pt x="165" y="78"/>
                </a:cubicBezTo>
                <a:cubicBezTo>
                  <a:pt x="163" y="77"/>
                  <a:pt x="135" y="61"/>
                  <a:pt x="128" y="57"/>
                </a:cubicBezTo>
                <a:cubicBezTo>
                  <a:pt x="123" y="54"/>
                  <a:pt x="117" y="52"/>
                  <a:pt x="112" y="51"/>
                </a:cubicBezTo>
                <a:cubicBezTo>
                  <a:pt x="116" y="49"/>
                  <a:pt x="119" y="47"/>
                  <a:pt x="123" y="43"/>
                </a:cubicBezTo>
                <a:cubicBezTo>
                  <a:pt x="126" y="41"/>
                  <a:pt x="126" y="41"/>
                  <a:pt x="126" y="41"/>
                </a:cubicBezTo>
                <a:cubicBezTo>
                  <a:pt x="139" y="29"/>
                  <a:pt x="145" y="24"/>
                  <a:pt x="152" y="27"/>
                </a:cubicBezTo>
                <a:cubicBezTo>
                  <a:pt x="150" y="29"/>
                  <a:pt x="150" y="29"/>
                  <a:pt x="150" y="29"/>
                </a:cubicBezTo>
                <a:cubicBezTo>
                  <a:pt x="149" y="31"/>
                  <a:pt x="150" y="33"/>
                  <a:pt x="152" y="34"/>
                </a:cubicBezTo>
                <a:cubicBezTo>
                  <a:pt x="152" y="35"/>
                  <a:pt x="153" y="35"/>
                  <a:pt x="154" y="35"/>
                </a:cubicBezTo>
                <a:cubicBezTo>
                  <a:pt x="155" y="35"/>
                  <a:pt x="156" y="34"/>
                  <a:pt x="157" y="33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69" y="36"/>
                  <a:pt x="169" y="36"/>
                  <a:pt x="169" y="36"/>
                </a:cubicBezTo>
                <a:cubicBezTo>
                  <a:pt x="167" y="39"/>
                  <a:pt x="167" y="39"/>
                  <a:pt x="167" y="39"/>
                </a:cubicBezTo>
                <a:cubicBezTo>
                  <a:pt x="166" y="41"/>
                  <a:pt x="167" y="43"/>
                  <a:pt x="169" y="44"/>
                </a:cubicBezTo>
                <a:cubicBezTo>
                  <a:pt x="170" y="45"/>
                  <a:pt x="170" y="45"/>
                  <a:pt x="171" y="45"/>
                </a:cubicBezTo>
                <a:cubicBezTo>
                  <a:pt x="172" y="45"/>
                  <a:pt x="174" y="44"/>
                  <a:pt x="174" y="43"/>
                </a:cubicBezTo>
                <a:cubicBezTo>
                  <a:pt x="176" y="40"/>
                  <a:pt x="176" y="40"/>
                  <a:pt x="176" y="40"/>
                </a:cubicBezTo>
                <a:cubicBezTo>
                  <a:pt x="186" y="46"/>
                  <a:pt x="186" y="46"/>
                  <a:pt x="186" y="46"/>
                </a:cubicBezTo>
                <a:cubicBezTo>
                  <a:pt x="185" y="49"/>
                  <a:pt x="185" y="49"/>
                  <a:pt x="185" y="49"/>
                </a:cubicBezTo>
                <a:cubicBezTo>
                  <a:pt x="184" y="51"/>
                  <a:pt x="184" y="53"/>
                  <a:pt x="186" y="54"/>
                </a:cubicBezTo>
                <a:cubicBezTo>
                  <a:pt x="187" y="55"/>
                  <a:pt x="187" y="55"/>
                  <a:pt x="188" y="55"/>
                </a:cubicBezTo>
                <a:cubicBezTo>
                  <a:pt x="190" y="55"/>
                  <a:pt x="191" y="54"/>
                  <a:pt x="192" y="53"/>
                </a:cubicBezTo>
                <a:cubicBezTo>
                  <a:pt x="193" y="50"/>
                  <a:pt x="193" y="50"/>
                  <a:pt x="193" y="50"/>
                </a:cubicBezTo>
                <a:cubicBezTo>
                  <a:pt x="203" y="56"/>
                  <a:pt x="203" y="56"/>
                  <a:pt x="203" y="56"/>
                </a:cubicBezTo>
                <a:cubicBezTo>
                  <a:pt x="202" y="59"/>
                  <a:pt x="202" y="59"/>
                  <a:pt x="202" y="59"/>
                </a:cubicBezTo>
                <a:cubicBezTo>
                  <a:pt x="201" y="61"/>
                  <a:pt x="202" y="63"/>
                  <a:pt x="203" y="64"/>
                </a:cubicBezTo>
                <a:cubicBezTo>
                  <a:pt x="204" y="64"/>
                  <a:pt x="205" y="65"/>
                  <a:pt x="205" y="65"/>
                </a:cubicBezTo>
                <a:cubicBezTo>
                  <a:pt x="207" y="65"/>
                  <a:pt x="208" y="64"/>
                  <a:pt x="209" y="63"/>
                </a:cubicBezTo>
                <a:lnTo>
                  <a:pt x="210" y="60"/>
                </a:lnTo>
                <a:close/>
                <a:moveTo>
                  <a:pt x="59" y="160"/>
                </a:moveTo>
                <a:cubicBezTo>
                  <a:pt x="64" y="160"/>
                  <a:pt x="68" y="160"/>
                  <a:pt x="71" y="157"/>
                </a:cubicBezTo>
                <a:cubicBezTo>
                  <a:pt x="75" y="152"/>
                  <a:pt x="75" y="152"/>
                  <a:pt x="75" y="152"/>
                </a:cubicBezTo>
                <a:cubicBezTo>
                  <a:pt x="75" y="152"/>
                  <a:pt x="107" y="159"/>
                  <a:pt x="107" y="159"/>
                </a:cubicBezTo>
                <a:cubicBezTo>
                  <a:pt x="110" y="159"/>
                  <a:pt x="112" y="160"/>
                  <a:pt x="114" y="160"/>
                </a:cubicBezTo>
                <a:cubicBezTo>
                  <a:pt x="141" y="114"/>
                  <a:pt x="141" y="114"/>
                  <a:pt x="141" y="114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27" y="163"/>
                  <a:pt x="127" y="163"/>
                  <a:pt x="127" y="163"/>
                </a:cubicBezTo>
                <a:cubicBezTo>
                  <a:pt x="130" y="163"/>
                  <a:pt x="132" y="164"/>
                  <a:pt x="135" y="165"/>
                </a:cubicBezTo>
                <a:cubicBezTo>
                  <a:pt x="158" y="124"/>
                  <a:pt x="158" y="124"/>
                  <a:pt x="158" y="124"/>
                </a:cubicBezTo>
                <a:cubicBezTo>
                  <a:pt x="169" y="130"/>
                  <a:pt x="169" y="130"/>
                  <a:pt x="169" y="130"/>
                </a:cubicBezTo>
                <a:cubicBezTo>
                  <a:pt x="148" y="167"/>
                  <a:pt x="148" y="167"/>
                  <a:pt x="148" y="167"/>
                </a:cubicBezTo>
                <a:cubicBezTo>
                  <a:pt x="164" y="170"/>
                  <a:pt x="178" y="171"/>
                  <a:pt x="192" y="171"/>
                </a:cubicBezTo>
                <a:cubicBezTo>
                  <a:pt x="216" y="171"/>
                  <a:pt x="236" y="166"/>
                  <a:pt x="256" y="155"/>
                </a:cubicBezTo>
                <a:cubicBezTo>
                  <a:pt x="261" y="152"/>
                  <a:pt x="267" y="146"/>
                  <a:pt x="269" y="136"/>
                </a:cubicBezTo>
                <a:cubicBezTo>
                  <a:pt x="264" y="130"/>
                  <a:pt x="260" y="122"/>
                  <a:pt x="248" y="122"/>
                </a:cubicBezTo>
                <a:cubicBezTo>
                  <a:pt x="230" y="122"/>
                  <a:pt x="230" y="122"/>
                  <a:pt x="230" y="122"/>
                </a:cubicBezTo>
                <a:cubicBezTo>
                  <a:pt x="223" y="122"/>
                  <a:pt x="213" y="118"/>
                  <a:pt x="203" y="113"/>
                </a:cubicBezTo>
                <a:cubicBezTo>
                  <a:pt x="203" y="114"/>
                  <a:pt x="203" y="114"/>
                  <a:pt x="203" y="114"/>
                </a:cubicBezTo>
                <a:cubicBezTo>
                  <a:pt x="200" y="119"/>
                  <a:pt x="196" y="122"/>
                  <a:pt x="192" y="123"/>
                </a:cubicBezTo>
                <a:cubicBezTo>
                  <a:pt x="190" y="124"/>
                  <a:pt x="189" y="124"/>
                  <a:pt x="188" y="124"/>
                </a:cubicBezTo>
                <a:cubicBezTo>
                  <a:pt x="184" y="124"/>
                  <a:pt x="180" y="123"/>
                  <a:pt x="176" y="120"/>
                </a:cubicBezTo>
                <a:cubicBezTo>
                  <a:pt x="173" y="118"/>
                  <a:pt x="173" y="118"/>
                  <a:pt x="173" y="118"/>
                </a:cubicBezTo>
                <a:cubicBezTo>
                  <a:pt x="172" y="121"/>
                  <a:pt x="172" y="121"/>
                  <a:pt x="172" y="121"/>
                </a:cubicBezTo>
                <a:cubicBezTo>
                  <a:pt x="171" y="122"/>
                  <a:pt x="170" y="123"/>
                  <a:pt x="168" y="123"/>
                </a:cubicBezTo>
                <a:cubicBezTo>
                  <a:pt x="168" y="123"/>
                  <a:pt x="167" y="123"/>
                  <a:pt x="166" y="122"/>
                </a:cubicBezTo>
                <a:cubicBezTo>
                  <a:pt x="164" y="121"/>
                  <a:pt x="164" y="119"/>
                  <a:pt x="165" y="117"/>
                </a:cubicBezTo>
                <a:cubicBezTo>
                  <a:pt x="166" y="115"/>
                  <a:pt x="166" y="115"/>
                  <a:pt x="166" y="115"/>
                </a:cubicBezTo>
                <a:cubicBezTo>
                  <a:pt x="156" y="109"/>
                  <a:pt x="156" y="109"/>
                  <a:pt x="156" y="109"/>
                </a:cubicBezTo>
                <a:cubicBezTo>
                  <a:pt x="154" y="111"/>
                  <a:pt x="154" y="111"/>
                  <a:pt x="154" y="111"/>
                </a:cubicBezTo>
                <a:cubicBezTo>
                  <a:pt x="154" y="112"/>
                  <a:pt x="152" y="113"/>
                  <a:pt x="151" y="113"/>
                </a:cubicBezTo>
                <a:cubicBezTo>
                  <a:pt x="150" y="113"/>
                  <a:pt x="150" y="113"/>
                  <a:pt x="149" y="113"/>
                </a:cubicBezTo>
                <a:cubicBezTo>
                  <a:pt x="147" y="111"/>
                  <a:pt x="146" y="109"/>
                  <a:pt x="147" y="107"/>
                </a:cubicBezTo>
                <a:cubicBezTo>
                  <a:pt x="149" y="105"/>
                  <a:pt x="149" y="105"/>
                  <a:pt x="149" y="105"/>
                </a:cubicBezTo>
                <a:cubicBezTo>
                  <a:pt x="139" y="99"/>
                  <a:pt x="139" y="99"/>
                  <a:pt x="139" y="99"/>
                </a:cubicBezTo>
                <a:cubicBezTo>
                  <a:pt x="137" y="101"/>
                  <a:pt x="137" y="101"/>
                  <a:pt x="137" y="101"/>
                </a:cubicBezTo>
                <a:cubicBezTo>
                  <a:pt x="136" y="103"/>
                  <a:pt x="135" y="103"/>
                  <a:pt x="134" y="103"/>
                </a:cubicBezTo>
                <a:cubicBezTo>
                  <a:pt x="133" y="103"/>
                  <a:pt x="132" y="103"/>
                  <a:pt x="132" y="103"/>
                </a:cubicBezTo>
                <a:cubicBezTo>
                  <a:pt x="130" y="102"/>
                  <a:pt x="129" y="99"/>
                  <a:pt x="130" y="97"/>
                </a:cubicBezTo>
                <a:cubicBezTo>
                  <a:pt x="132" y="95"/>
                  <a:pt x="132" y="95"/>
                  <a:pt x="132" y="95"/>
                </a:cubicBezTo>
                <a:cubicBezTo>
                  <a:pt x="121" y="89"/>
                  <a:pt x="121" y="89"/>
                  <a:pt x="121" y="89"/>
                </a:cubicBezTo>
                <a:cubicBezTo>
                  <a:pt x="120" y="91"/>
                  <a:pt x="120" y="91"/>
                  <a:pt x="120" y="91"/>
                </a:cubicBezTo>
                <a:cubicBezTo>
                  <a:pt x="119" y="93"/>
                  <a:pt x="118" y="93"/>
                  <a:pt x="116" y="93"/>
                </a:cubicBezTo>
                <a:cubicBezTo>
                  <a:pt x="116" y="93"/>
                  <a:pt x="115" y="93"/>
                  <a:pt x="114" y="93"/>
                </a:cubicBezTo>
                <a:cubicBezTo>
                  <a:pt x="113" y="92"/>
                  <a:pt x="112" y="89"/>
                  <a:pt x="113" y="87"/>
                </a:cubicBezTo>
                <a:cubicBezTo>
                  <a:pt x="114" y="85"/>
                  <a:pt x="114" y="85"/>
                  <a:pt x="114" y="85"/>
                </a:cubicBezTo>
                <a:cubicBezTo>
                  <a:pt x="107" y="82"/>
                  <a:pt x="102" y="87"/>
                  <a:pt x="89" y="99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77" y="110"/>
                  <a:pt x="67" y="114"/>
                  <a:pt x="57" y="114"/>
                </a:cubicBezTo>
                <a:cubicBezTo>
                  <a:pt x="41" y="112"/>
                  <a:pt x="28" y="97"/>
                  <a:pt x="17" y="83"/>
                </a:cubicBezTo>
                <a:cubicBezTo>
                  <a:pt x="15" y="94"/>
                  <a:pt x="12" y="115"/>
                  <a:pt x="8" y="13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25" y="146"/>
                  <a:pt x="46" y="158"/>
                  <a:pt x="59" y="160"/>
                </a:cubicBezTo>
                <a:close/>
                <a:moveTo>
                  <a:pt x="213" y="40"/>
                </a:moveTo>
                <a:cubicBezTo>
                  <a:pt x="212" y="39"/>
                  <a:pt x="210" y="38"/>
                  <a:pt x="209" y="37"/>
                </a:cubicBezTo>
                <a:cubicBezTo>
                  <a:pt x="207" y="36"/>
                  <a:pt x="205" y="35"/>
                  <a:pt x="203" y="33"/>
                </a:cubicBezTo>
                <a:cubicBezTo>
                  <a:pt x="199" y="40"/>
                  <a:pt x="199" y="40"/>
                  <a:pt x="199" y="40"/>
                </a:cubicBezTo>
                <a:cubicBezTo>
                  <a:pt x="209" y="46"/>
                  <a:pt x="209" y="46"/>
                  <a:pt x="209" y="46"/>
                </a:cubicBezTo>
                <a:lnTo>
                  <a:pt x="213" y="40"/>
                </a:lnTo>
                <a:close/>
                <a:moveTo>
                  <a:pt x="196" y="29"/>
                </a:moveTo>
                <a:cubicBezTo>
                  <a:pt x="192" y="27"/>
                  <a:pt x="189" y="25"/>
                  <a:pt x="185" y="23"/>
                </a:cubicBezTo>
                <a:cubicBezTo>
                  <a:pt x="181" y="30"/>
                  <a:pt x="181" y="30"/>
                  <a:pt x="181" y="30"/>
                </a:cubicBezTo>
                <a:cubicBezTo>
                  <a:pt x="192" y="36"/>
                  <a:pt x="192" y="36"/>
                  <a:pt x="192" y="36"/>
                </a:cubicBezTo>
                <a:lnTo>
                  <a:pt x="196" y="29"/>
                </a:lnTo>
                <a:close/>
                <a:moveTo>
                  <a:pt x="226" y="54"/>
                </a:moveTo>
                <a:cubicBezTo>
                  <a:pt x="227" y="54"/>
                  <a:pt x="229" y="52"/>
                  <a:pt x="230" y="50"/>
                </a:cubicBezTo>
                <a:cubicBezTo>
                  <a:pt x="230" y="50"/>
                  <a:pt x="230" y="50"/>
                  <a:pt x="230" y="50"/>
                </a:cubicBezTo>
                <a:cubicBezTo>
                  <a:pt x="226" y="48"/>
                  <a:pt x="223" y="46"/>
                  <a:pt x="220" y="44"/>
                </a:cubicBezTo>
                <a:cubicBezTo>
                  <a:pt x="216" y="50"/>
                  <a:pt x="216" y="50"/>
                  <a:pt x="216" y="50"/>
                </a:cubicBezTo>
                <a:cubicBezTo>
                  <a:pt x="219" y="52"/>
                  <a:pt x="219" y="52"/>
                  <a:pt x="219" y="52"/>
                </a:cubicBezTo>
                <a:cubicBezTo>
                  <a:pt x="221" y="53"/>
                  <a:pt x="224" y="54"/>
                  <a:pt x="226" y="54"/>
                </a:cubicBezTo>
                <a:close/>
                <a:moveTo>
                  <a:pt x="52" y="74"/>
                </a:moveTo>
                <a:cubicBezTo>
                  <a:pt x="54" y="77"/>
                  <a:pt x="58" y="81"/>
                  <a:pt x="60" y="82"/>
                </a:cubicBezTo>
                <a:cubicBezTo>
                  <a:pt x="60" y="82"/>
                  <a:pt x="60" y="81"/>
                  <a:pt x="61" y="81"/>
                </a:cubicBezTo>
                <a:cubicBezTo>
                  <a:pt x="67" y="76"/>
                  <a:pt x="76" y="68"/>
                  <a:pt x="82" y="63"/>
                </a:cubicBezTo>
                <a:cubicBezTo>
                  <a:pt x="86" y="60"/>
                  <a:pt x="86" y="60"/>
                  <a:pt x="86" y="60"/>
                </a:cubicBezTo>
                <a:cubicBezTo>
                  <a:pt x="88" y="58"/>
                  <a:pt x="90" y="56"/>
                  <a:pt x="93" y="55"/>
                </a:cubicBezTo>
                <a:cubicBezTo>
                  <a:pt x="77" y="53"/>
                  <a:pt x="65" y="38"/>
                  <a:pt x="54" y="25"/>
                </a:cubicBezTo>
                <a:cubicBezTo>
                  <a:pt x="53" y="34"/>
                  <a:pt x="50" y="51"/>
                  <a:pt x="47" y="68"/>
                </a:cubicBezTo>
                <a:cubicBezTo>
                  <a:pt x="47" y="69"/>
                  <a:pt x="48" y="69"/>
                  <a:pt x="48" y="69"/>
                </a:cubicBezTo>
                <a:cubicBezTo>
                  <a:pt x="49" y="71"/>
                  <a:pt x="50" y="72"/>
                  <a:pt x="52" y="74"/>
                </a:cubicBezTo>
                <a:close/>
                <a:moveTo>
                  <a:pt x="314" y="86"/>
                </a:moveTo>
                <a:cubicBezTo>
                  <a:pt x="312" y="93"/>
                  <a:pt x="308" y="101"/>
                  <a:pt x="298" y="107"/>
                </a:cubicBezTo>
                <a:cubicBezTo>
                  <a:pt x="289" y="112"/>
                  <a:pt x="279" y="116"/>
                  <a:pt x="270" y="119"/>
                </a:cubicBezTo>
                <a:cubicBezTo>
                  <a:pt x="273" y="122"/>
                  <a:pt x="275" y="125"/>
                  <a:pt x="277" y="128"/>
                </a:cubicBezTo>
                <a:cubicBezTo>
                  <a:pt x="281" y="133"/>
                  <a:pt x="281" y="133"/>
                  <a:pt x="281" y="133"/>
                </a:cubicBezTo>
                <a:cubicBezTo>
                  <a:pt x="302" y="123"/>
                  <a:pt x="316" y="106"/>
                  <a:pt x="314" y="86"/>
                </a:cubicBezTo>
                <a:close/>
                <a:moveTo>
                  <a:pt x="179" y="19"/>
                </a:moveTo>
                <a:cubicBezTo>
                  <a:pt x="175" y="17"/>
                  <a:pt x="172" y="15"/>
                  <a:pt x="168" y="13"/>
                </a:cubicBezTo>
                <a:cubicBezTo>
                  <a:pt x="164" y="21"/>
                  <a:pt x="164" y="21"/>
                  <a:pt x="164" y="21"/>
                </a:cubicBezTo>
                <a:cubicBezTo>
                  <a:pt x="175" y="27"/>
                  <a:pt x="175" y="27"/>
                  <a:pt x="175" y="27"/>
                </a:cubicBezTo>
                <a:lnTo>
                  <a:pt x="179" y="19"/>
                </a:lnTo>
                <a:close/>
                <a:moveTo>
                  <a:pt x="96" y="44"/>
                </a:moveTo>
                <a:cubicBezTo>
                  <a:pt x="102" y="44"/>
                  <a:pt x="108" y="41"/>
                  <a:pt x="116" y="35"/>
                </a:cubicBezTo>
                <a:cubicBezTo>
                  <a:pt x="118" y="33"/>
                  <a:pt x="118" y="33"/>
                  <a:pt x="118" y="33"/>
                </a:cubicBezTo>
                <a:cubicBezTo>
                  <a:pt x="132" y="20"/>
                  <a:pt x="143" y="10"/>
                  <a:pt x="157" y="17"/>
                </a:cubicBezTo>
                <a:cubicBezTo>
                  <a:pt x="161" y="9"/>
                  <a:pt x="161" y="9"/>
                  <a:pt x="161" y="9"/>
                </a:cubicBezTo>
                <a:cubicBezTo>
                  <a:pt x="161" y="9"/>
                  <a:pt x="160" y="9"/>
                  <a:pt x="160" y="8"/>
                </a:cubicBezTo>
                <a:cubicBezTo>
                  <a:pt x="146" y="0"/>
                  <a:pt x="135" y="5"/>
                  <a:pt x="130" y="10"/>
                </a:cubicBezTo>
                <a:cubicBezTo>
                  <a:pt x="124" y="16"/>
                  <a:pt x="113" y="25"/>
                  <a:pt x="105" y="31"/>
                </a:cubicBezTo>
                <a:cubicBezTo>
                  <a:pt x="93" y="41"/>
                  <a:pt x="87" y="30"/>
                  <a:pt x="77" y="18"/>
                </a:cubicBezTo>
                <a:cubicBezTo>
                  <a:pt x="70" y="11"/>
                  <a:pt x="64" y="11"/>
                  <a:pt x="60" y="13"/>
                </a:cubicBezTo>
                <a:cubicBezTo>
                  <a:pt x="61" y="15"/>
                  <a:pt x="62" y="16"/>
                  <a:pt x="63" y="17"/>
                </a:cubicBezTo>
                <a:cubicBezTo>
                  <a:pt x="73" y="30"/>
                  <a:pt x="84" y="43"/>
                  <a:pt x="96" y="44"/>
                </a:cubicBezTo>
                <a:close/>
                <a:moveTo>
                  <a:pt x="261" y="165"/>
                </a:moveTo>
                <a:cubicBezTo>
                  <a:pt x="206" y="196"/>
                  <a:pt x="156" y="180"/>
                  <a:pt x="79" y="165"/>
                </a:cubicBezTo>
                <a:cubicBezTo>
                  <a:pt x="79" y="165"/>
                  <a:pt x="73" y="173"/>
                  <a:pt x="58" y="171"/>
                </a:cubicBezTo>
                <a:cubicBezTo>
                  <a:pt x="43" y="169"/>
                  <a:pt x="24" y="158"/>
                  <a:pt x="6" y="148"/>
                </a:cubicBezTo>
                <a:cubicBezTo>
                  <a:pt x="2" y="178"/>
                  <a:pt x="2" y="178"/>
                  <a:pt x="2" y="178"/>
                </a:cubicBezTo>
                <a:cubicBezTo>
                  <a:pt x="0" y="199"/>
                  <a:pt x="20" y="202"/>
                  <a:pt x="27" y="202"/>
                </a:cubicBezTo>
                <a:cubicBezTo>
                  <a:pt x="35" y="202"/>
                  <a:pt x="81" y="202"/>
                  <a:pt x="81" y="202"/>
                </a:cubicBezTo>
                <a:cubicBezTo>
                  <a:pt x="81" y="202"/>
                  <a:pt x="88" y="193"/>
                  <a:pt x="99" y="189"/>
                </a:cubicBezTo>
                <a:cubicBezTo>
                  <a:pt x="112" y="185"/>
                  <a:pt x="130" y="193"/>
                  <a:pt x="158" y="202"/>
                </a:cubicBezTo>
                <a:cubicBezTo>
                  <a:pt x="194" y="202"/>
                  <a:pt x="194" y="202"/>
                  <a:pt x="194" y="202"/>
                </a:cubicBezTo>
                <a:cubicBezTo>
                  <a:pt x="240" y="202"/>
                  <a:pt x="280" y="178"/>
                  <a:pt x="277" y="145"/>
                </a:cubicBezTo>
                <a:cubicBezTo>
                  <a:pt x="275" y="151"/>
                  <a:pt x="271" y="160"/>
                  <a:pt x="261" y="165"/>
                </a:cubicBezTo>
                <a:close/>
                <a:moveTo>
                  <a:pt x="161" y="99"/>
                </a:moveTo>
                <a:cubicBezTo>
                  <a:pt x="172" y="105"/>
                  <a:pt x="172" y="105"/>
                  <a:pt x="172" y="105"/>
                </a:cubicBezTo>
                <a:cubicBezTo>
                  <a:pt x="176" y="98"/>
                  <a:pt x="176" y="98"/>
                  <a:pt x="176" y="98"/>
                </a:cubicBezTo>
                <a:cubicBezTo>
                  <a:pt x="174" y="97"/>
                  <a:pt x="173" y="96"/>
                  <a:pt x="172" y="96"/>
                </a:cubicBezTo>
                <a:cubicBezTo>
                  <a:pt x="170" y="94"/>
                  <a:pt x="168" y="93"/>
                  <a:pt x="165" y="92"/>
                </a:cubicBezTo>
                <a:lnTo>
                  <a:pt x="161" y="99"/>
                </a:lnTo>
                <a:close/>
                <a:moveTo>
                  <a:pt x="137" y="85"/>
                </a:moveTo>
                <a:cubicBezTo>
                  <a:pt x="141" y="78"/>
                  <a:pt x="141" y="78"/>
                  <a:pt x="141" y="78"/>
                </a:cubicBezTo>
                <a:cubicBezTo>
                  <a:pt x="138" y="76"/>
                  <a:pt x="135" y="74"/>
                  <a:pt x="131" y="72"/>
                </a:cubicBezTo>
                <a:cubicBezTo>
                  <a:pt x="127" y="79"/>
                  <a:pt x="127" y="79"/>
                  <a:pt x="127" y="79"/>
                </a:cubicBezTo>
                <a:lnTo>
                  <a:pt x="137" y="85"/>
                </a:lnTo>
                <a:close/>
                <a:moveTo>
                  <a:pt x="179" y="109"/>
                </a:moveTo>
                <a:cubicBezTo>
                  <a:pt x="182" y="111"/>
                  <a:pt x="182" y="111"/>
                  <a:pt x="182" y="111"/>
                </a:cubicBezTo>
                <a:cubicBezTo>
                  <a:pt x="184" y="112"/>
                  <a:pt x="187" y="113"/>
                  <a:pt x="189" y="112"/>
                </a:cubicBezTo>
                <a:cubicBezTo>
                  <a:pt x="190" y="112"/>
                  <a:pt x="191" y="111"/>
                  <a:pt x="193" y="108"/>
                </a:cubicBezTo>
                <a:cubicBezTo>
                  <a:pt x="193" y="108"/>
                  <a:pt x="193" y="108"/>
                  <a:pt x="193" y="108"/>
                </a:cubicBezTo>
                <a:cubicBezTo>
                  <a:pt x="189" y="106"/>
                  <a:pt x="186" y="104"/>
                  <a:pt x="182" y="102"/>
                </a:cubicBezTo>
                <a:lnTo>
                  <a:pt x="179" y="109"/>
                </a:lnTo>
                <a:close/>
                <a:moveTo>
                  <a:pt x="155" y="95"/>
                </a:moveTo>
                <a:cubicBezTo>
                  <a:pt x="159" y="88"/>
                  <a:pt x="159" y="88"/>
                  <a:pt x="159" y="88"/>
                </a:cubicBezTo>
                <a:cubicBezTo>
                  <a:pt x="155" y="86"/>
                  <a:pt x="152" y="84"/>
                  <a:pt x="148" y="82"/>
                </a:cubicBezTo>
                <a:cubicBezTo>
                  <a:pt x="144" y="89"/>
                  <a:pt x="144" y="89"/>
                  <a:pt x="144" y="89"/>
                </a:cubicBezTo>
                <a:lnTo>
                  <a:pt x="155" y="95"/>
                </a:lnTo>
                <a:close/>
                <a:moveTo>
                  <a:pt x="58" y="102"/>
                </a:moveTo>
                <a:cubicBezTo>
                  <a:pt x="65" y="103"/>
                  <a:pt x="71" y="100"/>
                  <a:pt x="79" y="93"/>
                </a:cubicBezTo>
                <a:cubicBezTo>
                  <a:pt x="81" y="91"/>
                  <a:pt x="81" y="91"/>
                  <a:pt x="81" y="91"/>
                </a:cubicBezTo>
                <a:cubicBezTo>
                  <a:pt x="95" y="78"/>
                  <a:pt x="105" y="68"/>
                  <a:pt x="120" y="75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4" y="67"/>
                  <a:pt x="123" y="67"/>
                  <a:pt x="122" y="67"/>
                </a:cubicBezTo>
                <a:cubicBezTo>
                  <a:pt x="109" y="59"/>
                  <a:pt x="98" y="64"/>
                  <a:pt x="93" y="68"/>
                </a:cubicBezTo>
                <a:cubicBezTo>
                  <a:pt x="87" y="74"/>
                  <a:pt x="76" y="83"/>
                  <a:pt x="68" y="90"/>
                </a:cubicBezTo>
                <a:cubicBezTo>
                  <a:pt x="56" y="99"/>
                  <a:pt x="50" y="88"/>
                  <a:pt x="39" y="77"/>
                </a:cubicBezTo>
                <a:cubicBezTo>
                  <a:pt x="33" y="69"/>
                  <a:pt x="26" y="69"/>
                  <a:pt x="22" y="72"/>
                </a:cubicBezTo>
                <a:cubicBezTo>
                  <a:pt x="23" y="73"/>
                  <a:pt x="25" y="74"/>
                  <a:pt x="26" y="76"/>
                </a:cubicBezTo>
                <a:cubicBezTo>
                  <a:pt x="36" y="88"/>
                  <a:pt x="46" y="101"/>
                  <a:pt x="58" y="10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" name="Freeform 6"/>
          <p:cNvSpPr>
            <a:spLocks noEditPoints="1"/>
          </p:cNvSpPr>
          <p:nvPr/>
        </p:nvSpPr>
        <p:spPr bwMode="auto">
          <a:xfrm>
            <a:off x="2629850" y="3769301"/>
            <a:ext cx="874713" cy="874713"/>
          </a:xfrm>
          <a:custGeom>
            <a:avLst/>
            <a:gdLst>
              <a:gd name="T0" fmla="*/ 195 w 233"/>
              <a:gd name="T1" fmla="*/ 17 h 233"/>
              <a:gd name="T2" fmla="*/ 38 w 233"/>
              <a:gd name="T3" fmla="*/ 17 h 233"/>
              <a:gd name="T4" fmla="*/ 38 w 233"/>
              <a:gd name="T5" fmla="*/ 0 h 233"/>
              <a:gd name="T6" fmla="*/ 195 w 233"/>
              <a:gd name="T7" fmla="*/ 0 h 233"/>
              <a:gd name="T8" fmla="*/ 195 w 233"/>
              <a:gd name="T9" fmla="*/ 17 h 233"/>
              <a:gd name="T10" fmla="*/ 195 w 233"/>
              <a:gd name="T11" fmla="*/ 29 h 233"/>
              <a:gd name="T12" fmla="*/ 184 w 233"/>
              <a:gd name="T13" fmla="*/ 29 h 233"/>
              <a:gd name="T14" fmla="*/ 222 w 233"/>
              <a:gd name="T15" fmla="*/ 219 h 233"/>
              <a:gd name="T16" fmla="*/ 233 w 233"/>
              <a:gd name="T17" fmla="*/ 217 h 233"/>
              <a:gd name="T18" fmla="*/ 195 w 233"/>
              <a:gd name="T19" fmla="*/ 29 h 233"/>
              <a:gd name="T20" fmla="*/ 38 w 233"/>
              <a:gd name="T21" fmla="*/ 29 h 233"/>
              <a:gd name="T22" fmla="*/ 0 w 233"/>
              <a:gd name="T23" fmla="*/ 217 h 233"/>
              <a:gd name="T24" fmla="*/ 12 w 233"/>
              <a:gd name="T25" fmla="*/ 219 h 233"/>
              <a:gd name="T26" fmla="*/ 49 w 233"/>
              <a:gd name="T27" fmla="*/ 29 h 233"/>
              <a:gd name="T28" fmla="*/ 38 w 233"/>
              <a:gd name="T29" fmla="*/ 29 h 233"/>
              <a:gd name="T30" fmla="*/ 128 w 233"/>
              <a:gd name="T31" fmla="*/ 85 h 233"/>
              <a:gd name="T32" fmla="*/ 133 w 233"/>
              <a:gd name="T33" fmla="*/ 68 h 233"/>
              <a:gd name="T34" fmla="*/ 133 w 233"/>
              <a:gd name="T35" fmla="*/ 29 h 233"/>
              <a:gd name="T36" fmla="*/ 122 w 233"/>
              <a:gd name="T37" fmla="*/ 29 h 233"/>
              <a:gd name="T38" fmla="*/ 122 w 233"/>
              <a:gd name="T39" fmla="*/ 88 h 233"/>
              <a:gd name="T40" fmla="*/ 128 w 233"/>
              <a:gd name="T41" fmla="*/ 85 h 233"/>
              <a:gd name="T42" fmla="*/ 144 w 233"/>
              <a:gd name="T43" fmla="*/ 29 h 233"/>
              <a:gd name="T44" fmla="*/ 144 w 233"/>
              <a:gd name="T45" fmla="*/ 68 h 233"/>
              <a:gd name="T46" fmla="*/ 136 w 233"/>
              <a:gd name="T47" fmla="*/ 93 h 233"/>
              <a:gd name="T48" fmla="*/ 118 w 233"/>
              <a:gd name="T49" fmla="*/ 100 h 233"/>
              <a:gd name="T50" fmla="*/ 117 w 233"/>
              <a:gd name="T51" fmla="*/ 100 h 233"/>
              <a:gd name="T52" fmla="*/ 111 w 233"/>
              <a:gd name="T53" fmla="*/ 100 h 233"/>
              <a:gd name="T54" fmla="*/ 111 w 233"/>
              <a:gd name="T55" fmla="*/ 29 h 233"/>
              <a:gd name="T56" fmla="*/ 61 w 233"/>
              <a:gd name="T57" fmla="*/ 29 h 233"/>
              <a:gd name="T58" fmla="*/ 23 w 233"/>
              <a:gd name="T59" fmla="*/ 221 h 233"/>
              <a:gd name="T60" fmla="*/ 96 w 233"/>
              <a:gd name="T61" fmla="*/ 233 h 233"/>
              <a:gd name="T62" fmla="*/ 117 w 233"/>
              <a:gd name="T63" fmla="*/ 130 h 233"/>
              <a:gd name="T64" fmla="*/ 137 w 233"/>
              <a:gd name="T65" fmla="*/ 233 h 233"/>
              <a:gd name="T66" fmla="*/ 211 w 233"/>
              <a:gd name="T67" fmla="*/ 221 h 233"/>
              <a:gd name="T68" fmla="*/ 173 w 233"/>
              <a:gd name="T69" fmla="*/ 29 h 233"/>
              <a:gd name="T70" fmla="*/ 144 w 233"/>
              <a:gd name="T71" fmla="*/ 29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3" h="233">
                <a:moveTo>
                  <a:pt x="195" y="17"/>
                </a:moveTo>
                <a:cubicBezTo>
                  <a:pt x="38" y="17"/>
                  <a:pt x="38" y="17"/>
                  <a:pt x="38" y="17"/>
                </a:cubicBezTo>
                <a:cubicBezTo>
                  <a:pt x="38" y="0"/>
                  <a:pt x="38" y="0"/>
                  <a:pt x="38" y="0"/>
                </a:cubicBezTo>
                <a:cubicBezTo>
                  <a:pt x="195" y="0"/>
                  <a:pt x="195" y="0"/>
                  <a:pt x="195" y="0"/>
                </a:cubicBezTo>
                <a:lnTo>
                  <a:pt x="195" y="17"/>
                </a:lnTo>
                <a:close/>
                <a:moveTo>
                  <a:pt x="195" y="29"/>
                </a:moveTo>
                <a:cubicBezTo>
                  <a:pt x="184" y="29"/>
                  <a:pt x="184" y="29"/>
                  <a:pt x="184" y="29"/>
                </a:cubicBezTo>
                <a:cubicBezTo>
                  <a:pt x="222" y="219"/>
                  <a:pt x="222" y="219"/>
                  <a:pt x="222" y="219"/>
                </a:cubicBezTo>
                <a:cubicBezTo>
                  <a:pt x="233" y="217"/>
                  <a:pt x="233" y="217"/>
                  <a:pt x="233" y="217"/>
                </a:cubicBezTo>
                <a:lnTo>
                  <a:pt x="195" y="29"/>
                </a:lnTo>
                <a:close/>
                <a:moveTo>
                  <a:pt x="38" y="29"/>
                </a:moveTo>
                <a:cubicBezTo>
                  <a:pt x="0" y="217"/>
                  <a:pt x="0" y="217"/>
                  <a:pt x="0" y="217"/>
                </a:cubicBezTo>
                <a:cubicBezTo>
                  <a:pt x="12" y="219"/>
                  <a:pt x="12" y="219"/>
                  <a:pt x="12" y="219"/>
                </a:cubicBezTo>
                <a:cubicBezTo>
                  <a:pt x="49" y="29"/>
                  <a:pt x="49" y="29"/>
                  <a:pt x="49" y="29"/>
                </a:cubicBezTo>
                <a:lnTo>
                  <a:pt x="38" y="29"/>
                </a:lnTo>
                <a:close/>
                <a:moveTo>
                  <a:pt x="128" y="85"/>
                </a:moveTo>
                <a:cubicBezTo>
                  <a:pt x="131" y="82"/>
                  <a:pt x="133" y="76"/>
                  <a:pt x="133" y="68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22" y="29"/>
                  <a:pt x="122" y="29"/>
                  <a:pt x="122" y="29"/>
                </a:cubicBezTo>
                <a:cubicBezTo>
                  <a:pt x="122" y="88"/>
                  <a:pt x="122" y="88"/>
                  <a:pt x="122" y="88"/>
                </a:cubicBezTo>
                <a:cubicBezTo>
                  <a:pt x="124" y="87"/>
                  <a:pt x="126" y="87"/>
                  <a:pt x="128" y="85"/>
                </a:cubicBezTo>
                <a:close/>
                <a:moveTo>
                  <a:pt x="144" y="29"/>
                </a:moveTo>
                <a:cubicBezTo>
                  <a:pt x="144" y="68"/>
                  <a:pt x="144" y="68"/>
                  <a:pt x="144" y="68"/>
                </a:cubicBezTo>
                <a:cubicBezTo>
                  <a:pt x="144" y="79"/>
                  <a:pt x="142" y="87"/>
                  <a:pt x="136" y="93"/>
                </a:cubicBezTo>
                <a:cubicBezTo>
                  <a:pt x="129" y="99"/>
                  <a:pt x="121" y="100"/>
                  <a:pt x="118" y="100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11" y="100"/>
                  <a:pt x="111" y="100"/>
                  <a:pt x="111" y="100"/>
                </a:cubicBezTo>
                <a:cubicBezTo>
                  <a:pt x="111" y="29"/>
                  <a:pt x="111" y="29"/>
                  <a:pt x="111" y="29"/>
                </a:cubicBezTo>
                <a:cubicBezTo>
                  <a:pt x="61" y="29"/>
                  <a:pt x="61" y="29"/>
                  <a:pt x="61" y="29"/>
                </a:cubicBezTo>
                <a:cubicBezTo>
                  <a:pt x="23" y="221"/>
                  <a:pt x="23" y="221"/>
                  <a:pt x="23" y="221"/>
                </a:cubicBezTo>
                <a:cubicBezTo>
                  <a:pt x="96" y="233"/>
                  <a:pt x="96" y="233"/>
                  <a:pt x="96" y="233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37" y="233"/>
                  <a:pt x="137" y="233"/>
                  <a:pt x="137" y="233"/>
                </a:cubicBezTo>
                <a:cubicBezTo>
                  <a:pt x="211" y="221"/>
                  <a:pt x="211" y="221"/>
                  <a:pt x="211" y="221"/>
                </a:cubicBezTo>
                <a:cubicBezTo>
                  <a:pt x="173" y="29"/>
                  <a:pt x="173" y="29"/>
                  <a:pt x="173" y="29"/>
                </a:cubicBezTo>
                <a:lnTo>
                  <a:pt x="144" y="2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" name="Freeform 7"/>
          <p:cNvSpPr>
            <a:spLocks noEditPoints="1"/>
          </p:cNvSpPr>
          <p:nvPr/>
        </p:nvSpPr>
        <p:spPr bwMode="auto">
          <a:xfrm>
            <a:off x="2577463" y="2247542"/>
            <a:ext cx="979488" cy="1227138"/>
          </a:xfrm>
          <a:custGeom>
            <a:avLst/>
            <a:gdLst>
              <a:gd name="T0" fmla="*/ 100 w 261"/>
              <a:gd name="T1" fmla="*/ 327 h 327"/>
              <a:gd name="T2" fmla="*/ 8 w 261"/>
              <a:gd name="T3" fmla="*/ 256 h 327"/>
              <a:gd name="T4" fmla="*/ 199 w 261"/>
              <a:gd name="T5" fmla="*/ 231 h 327"/>
              <a:gd name="T6" fmla="*/ 180 w 261"/>
              <a:gd name="T7" fmla="*/ 246 h 327"/>
              <a:gd name="T8" fmla="*/ 183 w 261"/>
              <a:gd name="T9" fmla="*/ 257 h 327"/>
              <a:gd name="T10" fmla="*/ 183 w 261"/>
              <a:gd name="T11" fmla="*/ 257 h 327"/>
              <a:gd name="T12" fmla="*/ 26 w 261"/>
              <a:gd name="T13" fmla="*/ 266 h 327"/>
              <a:gd name="T14" fmla="*/ 257 w 261"/>
              <a:gd name="T15" fmla="*/ 91 h 327"/>
              <a:gd name="T16" fmla="*/ 178 w 261"/>
              <a:gd name="T17" fmla="*/ 29 h 327"/>
              <a:gd name="T18" fmla="*/ 186 w 261"/>
              <a:gd name="T19" fmla="*/ 5 h 327"/>
              <a:gd name="T20" fmla="*/ 170 w 261"/>
              <a:gd name="T21" fmla="*/ 31 h 327"/>
              <a:gd name="T22" fmla="*/ 249 w 261"/>
              <a:gd name="T23" fmla="*/ 92 h 327"/>
              <a:gd name="T24" fmla="*/ 217 w 261"/>
              <a:gd name="T25" fmla="*/ 113 h 327"/>
              <a:gd name="T26" fmla="*/ 161 w 261"/>
              <a:gd name="T27" fmla="*/ 191 h 327"/>
              <a:gd name="T28" fmla="*/ 224 w 261"/>
              <a:gd name="T29" fmla="*/ 148 h 327"/>
              <a:gd name="T30" fmla="*/ 257 w 261"/>
              <a:gd name="T31" fmla="*/ 91 h 327"/>
              <a:gd name="T32" fmla="*/ 74 w 261"/>
              <a:gd name="T33" fmla="*/ 215 h 327"/>
              <a:gd name="T34" fmla="*/ 46 w 261"/>
              <a:gd name="T35" fmla="*/ 192 h 327"/>
              <a:gd name="T36" fmla="*/ 30 w 261"/>
              <a:gd name="T37" fmla="*/ 75 h 327"/>
              <a:gd name="T38" fmla="*/ 51 w 261"/>
              <a:gd name="T39" fmla="*/ 27 h 327"/>
              <a:gd name="T40" fmla="*/ 37 w 261"/>
              <a:gd name="T41" fmla="*/ 3 h 327"/>
              <a:gd name="T42" fmla="*/ 59 w 261"/>
              <a:gd name="T43" fmla="*/ 26 h 327"/>
              <a:gd name="T44" fmla="*/ 36 w 261"/>
              <a:gd name="T45" fmla="*/ 80 h 327"/>
              <a:gd name="T46" fmla="*/ 42 w 261"/>
              <a:gd name="T47" fmla="*/ 182 h 327"/>
              <a:gd name="T48" fmla="*/ 121 w 261"/>
              <a:gd name="T49" fmla="*/ 195 h 327"/>
              <a:gd name="T50" fmla="*/ 209 w 261"/>
              <a:gd name="T51" fmla="*/ 102 h 327"/>
              <a:gd name="T52" fmla="*/ 144 w 261"/>
              <a:gd name="T53" fmla="*/ 167 h 327"/>
              <a:gd name="T54" fmla="*/ 111 w 261"/>
              <a:gd name="T55" fmla="*/ 57 h 327"/>
              <a:gd name="T56" fmla="*/ 128 w 261"/>
              <a:gd name="T57" fmla="*/ 98 h 327"/>
              <a:gd name="T58" fmla="*/ 123 w 261"/>
              <a:gd name="T59" fmla="*/ 97 h 327"/>
              <a:gd name="T60" fmla="*/ 105 w 261"/>
              <a:gd name="T61" fmla="*/ 89 h 327"/>
              <a:gd name="T62" fmla="*/ 97 w 261"/>
              <a:gd name="T63" fmla="*/ 88 h 327"/>
              <a:gd name="T64" fmla="*/ 45 w 261"/>
              <a:gd name="T65" fmla="*/ 144 h 327"/>
              <a:gd name="T66" fmla="*/ 123 w 261"/>
              <a:gd name="T67" fmla="*/ 178 h 327"/>
              <a:gd name="T68" fmla="*/ 38 w 261"/>
              <a:gd name="T69" fmla="*/ 148 h 327"/>
              <a:gd name="T70" fmla="*/ 70 w 261"/>
              <a:gd name="T71" fmla="*/ 61 h 327"/>
              <a:gd name="T72" fmla="*/ 77 w 261"/>
              <a:gd name="T73" fmla="*/ 48 h 327"/>
              <a:gd name="T74" fmla="*/ 103 w 261"/>
              <a:gd name="T75" fmla="*/ 48 h 327"/>
              <a:gd name="T76" fmla="*/ 127 w 261"/>
              <a:gd name="T77" fmla="*/ 34 h 327"/>
              <a:gd name="T78" fmla="*/ 136 w 261"/>
              <a:gd name="T79" fmla="*/ 51 h 327"/>
              <a:gd name="T80" fmla="*/ 209 w 261"/>
              <a:gd name="T81" fmla="*/ 102 h 327"/>
              <a:gd name="T82" fmla="*/ 85 w 261"/>
              <a:gd name="T83" fmla="*/ 55 h 327"/>
              <a:gd name="T84" fmla="*/ 78 w 261"/>
              <a:gd name="T85" fmla="*/ 57 h 327"/>
              <a:gd name="T86" fmla="*/ 81 w 261"/>
              <a:gd name="T87" fmla="*/ 62 h 327"/>
              <a:gd name="T88" fmla="*/ 130 w 261"/>
              <a:gd name="T89" fmla="*/ 45 h 327"/>
              <a:gd name="T90" fmla="*/ 116 w 261"/>
              <a:gd name="T91" fmla="*/ 49 h 327"/>
              <a:gd name="T92" fmla="*/ 128 w 261"/>
              <a:gd name="T93" fmla="*/ 48 h 327"/>
              <a:gd name="T94" fmla="*/ 130 w 261"/>
              <a:gd name="T95" fmla="*/ 45 h 327"/>
              <a:gd name="T96" fmla="*/ 144 w 261"/>
              <a:gd name="T97" fmla="*/ 200 h 327"/>
              <a:gd name="T98" fmla="*/ 128 w 261"/>
              <a:gd name="T99" fmla="*/ 191 h 327"/>
              <a:gd name="T100" fmla="*/ 137 w 261"/>
              <a:gd name="T101" fmla="*/ 175 h 327"/>
              <a:gd name="T102" fmla="*/ 153 w 261"/>
              <a:gd name="T103" fmla="*/ 184 h 327"/>
              <a:gd name="T104" fmla="*/ 145 w 261"/>
              <a:gd name="T105" fmla="*/ 187 h 327"/>
              <a:gd name="T106" fmla="*/ 139 w 261"/>
              <a:gd name="T107" fmla="*/ 183 h 327"/>
              <a:gd name="T108" fmla="*/ 142 w 261"/>
              <a:gd name="T109" fmla="*/ 193 h 327"/>
              <a:gd name="T110" fmla="*/ 145 w 261"/>
              <a:gd name="T111" fmla="*/ 187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61" h="327">
                <a:moveTo>
                  <a:pt x="116" y="326"/>
                </a:moveTo>
                <a:cubicBezTo>
                  <a:pt x="100" y="327"/>
                  <a:pt x="100" y="327"/>
                  <a:pt x="100" y="327"/>
                </a:cubicBezTo>
                <a:cubicBezTo>
                  <a:pt x="97" y="292"/>
                  <a:pt x="62" y="259"/>
                  <a:pt x="27" y="255"/>
                </a:cubicBezTo>
                <a:cubicBezTo>
                  <a:pt x="8" y="256"/>
                  <a:pt x="8" y="256"/>
                  <a:pt x="8" y="256"/>
                </a:cubicBezTo>
                <a:cubicBezTo>
                  <a:pt x="7" y="243"/>
                  <a:pt x="7" y="243"/>
                  <a:pt x="7" y="243"/>
                </a:cubicBezTo>
                <a:cubicBezTo>
                  <a:pt x="199" y="231"/>
                  <a:pt x="199" y="231"/>
                  <a:pt x="199" y="231"/>
                </a:cubicBezTo>
                <a:cubicBezTo>
                  <a:pt x="200" y="245"/>
                  <a:pt x="200" y="245"/>
                  <a:pt x="200" y="245"/>
                </a:cubicBezTo>
                <a:cubicBezTo>
                  <a:pt x="180" y="246"/>
                  <a:pt x="180" y="246"/>
                  <a:pt x="180" y="246"/>
                </a:cubicBezTo>
                <a:cubicBezTo>
                  <a:pt x="145" y="255"/>
                  <a:pt x="116" y="291"/>
                  <a:pt x="116" y="326"/>
                </a:cubicBezTo>
                <a:close/>
                <a:moveTo>
                  <a:pt x="183" y="257"/>
                </a:moveTo>
                <a:cubicBezTo>
                  <a:pt x="171" y="267"/>
                  <a:pt x="147" y="286"/>
                  <a:pt x="129" y="315"/>
                </a:cubicBezTo>
                <a:cubicBezTo>
                  <a:pt x="134" y="289"/>
                  <a:pt x="157" y="263"/>
                  <a:pt x="183" y="257"/>
                </a:cubicBezTo>
                <a:close/>
                <a:moveTo>
                  <a:pt x="87" y="318"/>
                </a:moveTo>
                <a:cubicBezTo>
                  <a:pt x="62" y="290"/>
                  <a:pt x="39" y="274"/>
                  <a:pt x="26" y="266"/>
                </a:cubicBezTo>
                <a:cubicBezTo>
                  <a:pt x="53" y="270"/>
                  <a:pt x="80" y="293"/>
                  <a:pt x="87" y="318"/>
                </a:cubicBezTo>
                <a:close/>
                <a:moveTo>
                  <a:pt x="257" y="91"/>
                </a:moveTo>
                <a:cubicBezTo>
                  <a:pt x="255" y="76"/>
                  <a:pt x="244" y="65"/>
                  <a:pt x="227" y="61"/>
                </a:cubicBezTo>
                <a:cubicBezTo>
                  <a:pt x="188" y="51"/>
                  <a:pt x="180" y="37"/>
                  <a:pt x="178" y="29"/>
                </a:cubicBezTo>
                <a:cubicBezTo>
                  <a:pt x="176" y="22"/>
                  <a:pt x="180" y="15"/>
                  <a:pt x="185" y="11"/>
                </a:cubicBezTo>
                <a:cubicBezTo>
                  <a:pt x="187" y="10"/>
                  <a:pt x="187" y="7"/>
                  <a:pt x="186" y="5"/>
                </a:cubicBezTo>
                <a:cubicBezTo>
                  <a:pt x="185" y="4"/>
                  <a:pt x="182" y="3"/>
                  <a:pt x="180" y="5"/>
                </a:cubicBezTo>
                <a:cubicBezTo>
                  <a:pt x="174" y="9"/>
                  <a:pt x="168" y="19"/>
                  <a:pt x="170" y="31"/>
                </a:cubicBezTo>
                <a:cubicBezTo>
                  <a:pt x="173" y="43"/>
                  <a:pt x="184" y="58"/>
                  <a:pt x="225" y="68"/>
                </a:cubicBezTo>
                <a:cubicBezTo>
                  <a:pt x="238" y="72"/>
                  <a:pt x="247" y="80"/>
                  <a:pt x="249" y="92"/>
                </a:cubicBezTo>
                <a:cubicBezTo>
                  <a:pt x="252" y="108"/>
                  <a:pt x="242" y="125"/>
                  <a:pt x="223" y="138"/>
                </a:cubicBezTo>
                <a:cubicBezTo>
                  <a:pt x="223" y="130"/>
                  <a:pt x="220" y="121"/>
                  <a:pt x="217" y="113"/>
                </a:cubicBezTo>
                <a:cubicBezTo>
                  <a:pt x="209" y="136"/>
                  <a:pt x="192" y="164"/>
                  <a:pt x="161" y="184"/>
                </a:cubicBezTo>
                <a:cubicBezTo>
                  <a:pt x="161" y="187"/>
                  <a:pt x="161" y="189"/>
                  <a:pt x="161" y="191"/>
                </a:cubicBezTo>
                <a:cubicBezTo>
                  <a:pt x="182" y="194"/>
                  <a:pt x="202" y="187"/>
                  <a:pt x="212" y="177"/>
                </a:cubicBezTo>
                <a:cubicBezTo>
                  <a:pt x="220" y="168"/>
                  <a:pt x="223" y="158"/>
                  <a:pt x="224" y="148"/>
                </a:cubicBezTo>
                <a:cubicBezTo>
                  <a:pt x="224" y="148"/>
                  <a:pt x="224" y="148"/>
                  <a:pt x="224" y="148"/>
                </a:cubicBezTo>
                <a:cubicBezTo>
                  <a:pt x="248" y="132"/>
                  <a:pt x="261" y="110"/>
                  <a:pt x="257" y="91"/>
                </a:cubicBezTo>
                <a:close/>
                <a:moveTo>
                  <a:pt x="125" y="201"/>
                </a:moveTo>
                <a:cubicBezTo>
                  <a:pt x="108" y="214"/>
                  <a:pt x="87" y="219"/>
                  <a:pt x="74" y="215"/>
                </a:cubicBezTo>
                <a:cubicBezTo>
                  <a:pt x="61" y="211"/>
                  <a:pt x="53" y="202"/>
                  <a:pt x="47" y="192"/>
                </a:cubicBezTo>
                <a:cubicBezTo>
                  <a:pt x="47" y="192"/>
                  <a:pt x="47" y="192"/>
                  <a:pt x="46" y="192"/>
                </a:cubicBezTo>
                <a:cubicBezTo>
                  <a:pt x="18" y="184"/>
                  <a:pt x="0" y="161"/>
                  <a:pt x="0" y="134"/>
                </a:cubicBezTo>
                <a:cubicBezTo>
                  <a:pt x="1" y="109"/>
                  <a:pt x="16" y="92"/>
                  <a:pt x="30" y="75"/>
                </a:cubicBezTo>
                <a:cubicBezTo>
                  <a:pt x="33" y="70"/>
                  <a:pt x="37" y="66"/>
                  <a:pt x="40" y="62"/>
                </a:cubicBezTo>
                <a:cubicBezTo>
                  <a:pt x="48" y="50"/>
                  <a:pt x="52" y="38"/>
                  <a:pt x="51" y="27"/>
                </a:cubicBezTo>
                <a:cubicBezTo>
                  <a:pt x="49" y="19"/>
                  <a:pt x="45" y="13"/>
                  <a:pt x="38" y="8"/>
                </a:cubicBezTo>
                <a:cubicBezTo>
                  <a:pt x="36" y="7"/>
                  <a:pt x="36" y="4"/>
                  <a:pt x="37" y="3"/>
                </a:cubicBezTo>
                <a:cubicBezTo>
                  <a:pt x="39" y="1"/>
                  <a:pt x="41" y="0"/>
                  <a:pt x="43" y="1"/>
                </a:cubicBezTo>
                <a:cubicBezTo>
                  <a:pt x="52" y="8"/>
                  <a:pt x="57" y="16"/>
                  <a:pt x="59" y="26"/>
                </a:cubicBezTo>
                <a:cubicBezTo>
                  <a:pt x="61" y="39"/>
                  <a:pt x="56" y="53"/>
                  <a:pt x="46" y="67"/>
                </a:cubicBezTo>
                <a:cubicBezTo>
                  <a:pt x="43" y="71"/>
                  <a:pt x="39" y="75"/>
                  <a:pt x="36" y="80"/>
                </a:cubicBezTo>
                <a:cubicBezTo>
                  <a:pt x="23" y="96"/>
                  <a:pt x="9" y="112"/>
                  <a:pt x="8" y="135"/>
                </a:cubicBezTo>
                <a:cubicBezTo>
                  <a:pt x="8" y="156"/>
                  <a:pt x="21" y="174"/>
                  <a:pt x="42" y="182"/>
                </a:cubicBezTo>
                <a:cubicBezTo>
                  <a:pt x="40" y="176"/>
                  <a:pt x="38" y="169"/>
                  <a:pt x="37" y="162"/>
                </a:cubicBezTo>
                <a:cubicBezTo>
                  <a:pt x="55" y="178"/>
                  <a:pt x="85" y="193"/>
                  <a:pt x="121" y="195"/>
                </a:cubicBezTo>
                <a:cubicBezTo>
                  <a:pt x="122" y="197"/>
                  <a:pt x="123" y="199"/>
                  <a:pt x="125" y="201"/>
                </a:cubicBezTo>
                <a:close/>
                <a:moveTo>
                  <a:pt x="209" y="102"/>
                </a:moveTo>
                <a:cubicBezTo>
                  <a:pt x="204" y="123"/>
                  <a:pt x="187" y="153"/>
                  <a:pt x="156" y="174"/>
                </a:cubicBezTo>
                <a:cubicBezTo>
                  <a:pt x="153" y="171"/>
                  <a:pt x="149" y="168"/>
                  <a:pt x="144" y="167"/>
                </a:cubicBezTo>
                <a:cubicBezTo>
                  <a:pt x="141" y="135"/>
                  <a:pt x="159" y="104"/>
                  <a:pt x="201" y="102"/>
                </a:cubicBezTo>
                <a:cubicBezTo>
                  <a:pt x="186" y="62"/>
                  <a:pt x="131" y="57"/>
                  <a:pt x="111" y="57"/>
                </a:cubicBezTo>
                <a:cubicBezTo>
                  <a:pt x="130" y="93"/>
                  <a:pt x="130" y="93"/>
                  <a:pt x="130" y="93"/>
                </a:cubicBezTo>
                <a:cubicBezTo>
                  <a:pt x="131" y="95"/>
                  <a:pt x="130" y="97"/>
                  <a:pt x="128" y="98"/>
                </a:cubicBezTo>
                <a:cubicBezTo>
                  <a:pt x="128" y="99"/>
                  <a:pt x="127" y="99"/>
                  <a:pt x="126" y="99"/>
                </a:cubicBezTo>
                <a:cubicBezTo>
                  <a:pt x="125" y="99"/>
                  <a:pt x="123" y="98"/>
                  <a:pt x="123" y="97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5" y="89"/>
                  <a:pt x="105" y="89"/>
                  <a:pt x="105" y="89"/>
                </a:cubicBezTo>
                <a:cubicBezTo>
                  <a:pt x="104" y="91"/>
                  <a:pt x="103" y="93"/>
                  <a:pt x="100" y="92"/>
                </a:cubicBezTo>
                <a:cubicBezTo>
                  <a:pt x="98" y="92"/>
                  <a:pt x="97" y="90"/>
                  <a:pt x="97" y="88"/>
                </a:cubicBezTo>
                <a:cubicBezTo>
                  <a:pt x="99" y="60"/>
                  <a:pt x="99" y="60"/>
                  <a:pt x="99" y="60"/>
                </a:cubicBezTo>
                <a:cubicBezTo>
                  <a:pt x="82" y="71"/>
                  <a:pt x="39" y="103"/>
                  <a:pt x="45" y="144"/>
                </a:cubicBezTo>
                <a:cubicBezTo>
                  <a:pt x="82" y="125"/>
                  <a:pt x="114" y="143"/>
                  <a:pt x="128" y="172"/>
                </a:cubicBezTo>
                <a:cubicBezTo>
                  <a:pt x="126" y="173"/>
                  <a:pt x="124" y="175"/>
                  <a:pt x="123" y="178"/>
                </a:cubicBezTo>
                <a:cubicBezTo>
                  <a:pt x="121" y="179"/>
                  <a:pt x="121" y="182"/>
                  <a:pt x="120" y="184"/>
                </a:cubicBezTo>
                <a:cubicBezTo>
                  <a:pt x="83" y="181"/>
                  <a:pt x="53" y="164"/>
                  <a:pt x="38" y="148"/>
                </a:cubicBezTo>
                <a:cubicBezTo>
                  <a:pt x="30" y="114"/>
                  <a:pt x="54" y="85"/>
                  <a:pt x="75" y="68"/>
                </a:cubicBezTo>
                <a:cubicBezTo>
                  <a:pt x="73" y="67"/>
                  <a:pt x="71" y="64"/>
                  <a:pt x="70" y="61"/>
                </a:cubicBezTo>
                <a:cubicBezTo>
                  <a:pt x="69" y="58"/>
                  <a:pt x="70" y="55"/>
                  <a:pt x="71" y="53"/>
                </a:cubicBezTo>
                <a:cubicBezTo>
                  <a:pt x="72" y="50"/>
                  <a:pt x="74" y="49"/>
                  <a:pt x="77" y="48"/>
                </a:cubicBezTo>
                <a:cubicBezTo>
                  <a:pt x="78" y="48"/>
                  <a:pt x="80" y="47"/>
                  <a:pt x="85" y="47"/>
                </a:cubicBezTo>
                <a:cubicBezTo>
                  <a:pt x="91" y="47"/>
                  <a:pt x="99" y="48"/>
                  <a:pt x="103" y="48"/>
                </a:cubicBezTo>
                <a:cubicBezTo>
                  <a:pt x="109" y="44"/>
                  <a:pt x="121" y="36"/>
                  <a:pt x="124" y="35"/>
                </a:cubicBezTo>
                <a:cubicBezTo>
                  <a:pt x="125" y="35"/>
                  <a:pt x="126" y="34"/>
                  <a:pt x="127" y="34"/>
                </a:cubicBezTo>
                <a:cubicBezTo>
                  <a:pt x="132" y="34"/>
                  <a:pt x="136" y="38"/>
                  <a:pt x="137" y="43"/>
                </a:cubicBezTo>
                <a:cubicBezTo>
                  <a:pt x="138" y="46"/>
                  <a:pt x="138" y="49"/>
                  <a:pt x="136" y="51"/>
                </a:cubicBezTo>
                <a:cubicBezTo>
                  <a:pt x="136" y="51"/>
                  <a:pt x="136" y="51"/>
                  <a:pt x="136" y="51"/>
                </a:cubicBezTo>
                <a:cubicBezTo>
                  <a:pt x="163" y="55"/>
                  <a:pt x="198" y="68"/>
                  <a:pt x="209" y="102"/>
                </a:cubicBezTo>
                <a:close/>
                <a:moveTo>
                  <a:pt x="91" y="55"/>
                </a:moveTo>
                <a:cubicBezTo>
                  <a:pt x="89" y="55"/>
                  <a:pt x="87" y="55"/>
                  <a:pt x="85" y="55"/>
                </a:cubicBezTo>
                <a:cubicBezTo>
                  <a:pt x="80" y="55"/>
                  <a:pt x="79" y="56"/>
                  <a:pt x="79" y="56"/>
                </a:cubicBezTo>
                <a:cubicBezTo>
                  <a:pt x="79" y="56"/>
                  <a:pt x="78" y="56"/>
                  <a:pt x="78" y="57"/>
                </a:cubicBezTo>
                <a:cubicBezTo>
                  <a:pt x="77" y="57"/>
                  <a:pt x="77" y="58"/>
                  <a:pt x="78" y="59"/>
                </a:cubicBezTo>
                <a:cubicBezTo>
                  <a:pt x="78" y="61"/>
                  <a:pt x="80" y="62"/>
                  <a:pt x="81" y="62"/>
                </a:cubicBezTo>
                <a:cubicBezTo>
                  <a:pt x="82" y="61"/>
                  <a:pt x="86" y="59"/>
                  <a:pt x="91" y="55"/>
                </a:cubicBezTo>
                <a:close/>
                <a:moveTo>
                  <a:pt x="130" y="45"/>
                </a:moveTo>
                <a:cubicBezTo>
                  <a:pt x="129" y="43"/>
                  <a:pt x="128" y="42"/>
                  <a:pt x="126" y="42"/>
                </a:cubicBezTo>
                <a:cubicBezTo>
                  <a:pt x="125" y="43"/>
                  <a:pt x="121" y="45"/>
                  <a:pt x="116" y="49"/>
                </a:cubicBezTo>
                <a:cubicBezTo>
                  <a:pt x="118" y="49"/>
                  <a:pt x="121" y="49"/>
                  <a:pt x="122" y="49"/>
                </a:cubicBezTo>
                <a:cubicBezTo>
                  <a:pt x="127" y="49"/>
                  <a:pt x="128" y="48"/>
                  <a:pt x="128" y="48"/>
                </a:cubicBezTo>
                <a:cubicBezTo>
                  <a:pt x="129" y="48"/>
                  <a:pt x="129" y="48"/>
                  <a:pt x="129" y="47"/>
                </a:cubicBezTo>
                <a:cubicBezTo>
                  <a:pt x="130" y="47"/>
                  <a:pt x="130" y="46"/>
                  <a:pt x="130" y="45"/>
                </a:cubicBezTo>
                <a:close/>
                <a:moveTo>
                  <a:pt x="152" y="194"/>
                </a:moveTo>
                <a:cubicBezTo>
                  <a:pt x="150" y="197"/>
                  <a:pt x="147" y="199"/>
                  <a:pt x="144" y="200"/>
                </a:cubicBezTo>
                <a:cubicBezTo>
                  <a:pt x="143" y="201"/>
                  <a:pt x="142" y="201"/>
                  <a:pt x="141" y="201"/>
                </a:cubicBezTo>
                <a:cubicBezTo>
                  <a:pt x="135" y="201"/>
                  <a:pt x="130" y="197"/>
                  <a:pt x="128" y="191"/>
                </a:cubicBezTo>
                <a:cubicBezTo>
                  <a:pt x="127" y="188"/>
                  <a:pt x="128" y="184"/>
                  <a:pt x="129" y="181"/>
                </a:cubicBezTo>
                <a:cubicBezTo>
                  <a:pt x="131" y="178"/>
                  <a:pt x="134" y="176"/>
                  <a:pt x="137" y="175"/>
                </a:cubicBezTo>
                <a:cubicBezTo>
                  <a:pt x="138" y="175"/>
                  <a:pt x="139" y="175"/>
                  <a:pt x="141" y="175"/>
                </a:cubicBezTo>
                <a:cubicBezTo>
                  <a:pt x="146" y="175"/>
                  <a:pt x="151" y="179"/>
                  <a:pt x="153" y="184"/>
                </a:cubicBezTo>
                <a:cubicBezTo>
                  <a:pt x="154" y="188"/>
                  <a:pt x="153" y="191"/>
                  <a:pt x="152" y="194"/>
                </a:cubicBezTo>
                <a:close/>
                <a:moveTo>
                  <a:pt x="145" y="187"/>
                </a:moveTo>
                <a:cubicBezTo>
                  <a:pt x="145" y="184"/>
                  <a:pt x="143" y="183"/>
                  <a:pt x="141" y="183"/>
                </a:cubicBezTo>
                <a:cubicBezTo>
                  <a:pt x="140" y="183"/>
                  <a:pt x="140" y="183"/>
                  <a:pt x="139" y="183"/>
                </a:cubicBezTo>
                <a:cubicBezTo>
                  <a:pt x="137" y="184"/>
                  <a:pt x="135" y="187"/>
                  <a:pt x="136" y="189"/>
                </a:cubicBezTo>
                <a:cubicBezTo>
                  <a:pt x="137" y="192"/>
                  <a:pt x="139" y="193"/>
                  <a:pt x="142" y="193"/>
                </a:cubicBezTo>
                <a:cubicBezTo>
                  <a:pt x="143" y="192"/>
                  <a:pt x="144" y="191"/>
                  <a:pt x="145" y="190"/>
                </a:cubicBezTo>
                <a:cubicBezTo>
                  <a:pt x="145" y="189"/>
                  <a:pt x="146" y="188"/>
                  <a:pt x="145" y="18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" name="Freeform 17"/>
          <p:cNvSpPr>
            <a:spLocks noEditPoints="1"/>
          </p:cNvSpPr>
          <p:nvPr/>
        </p:nvSpPr>
        <p:spPr bwMode="auto">
          <a:xfrm>
            <a:off x="2577463" y="4772096"/>
            <a:ext cx="841375" cy="998538"/>
          </a:xfrm>
          <a:custGeom>
            <a:avLst/>
            <a:gdLst>
              <a:gd name="T0" fmla="*/ 12 w 224"/>
              <a:gd name="T1" fmla="*/ 166 h 266"/>
              <a:gd name="T2" fmla="*/ 2 w 224"/>
              <a:gd name="T3" fmla="*/ 101 h 266"/>
              <a:gd name="T4" fmla="*/ 68 w 224"/>
              <a:gd name="T5" fmla="*/ 41 h 266"/>
              <a:gd name="T6" fmla="*/ 94 w 224"/>
              <a:gd name="T7" fmla="*/ 95 h 266"/>
              <a:gd name="T8" fmla="*/ 92 w 224"/>
              <a:gd name="T9" fmla="*/ 144 h 266"/>
              <a:gd name="T10" fmla="*/ 66 w 224"/>
              <a:gd name="T11" fmla="*/ 98 h 266"/>
              <a:gd name="T12" fmla="*/ 66 w 224"/>
              <a:gd name="T13" fmla="*/ 97 h 266"/>
              <a:gd name="T14" fmla="*/ 52 w 224"/>
              <a:gd name="T15" fmla="*/ 83 h 266"/>
              <a:gd name="T16" fmla="*/ 37 w 224"/>
              <a:gd name="T17" fmla="*/ 97 h 266"/>
              <a:gd name="T18" fmla="*/ 37 w 224"/>
              <a:gd name="T19" fmla="*/ 100 h 266"/>
              <a:gd name="T20" fmla="*/ 36 w 224"/>
              <a:gd name="T21" fmla="*/ 102 h 266"/>
              <a:gd name="T22" fmla="*/ 12 w 224"/>
              <a:gd name="T23" fmla="*/ 166 h 266"/>
              <a:gd name="T24" fmla="*/ 212 w 224"/>
              <a:gd name="T25" fmla="*/ 132 h 266"/>
              <a:gd name="T26" fmla="*/ 222 w 224"/>
              <a:gd name="T27" fmla="*/ 67 h 266"/>
              <a:gd name="T28" fmla="*/ 156 w 224"/>
              <a:gd name="T29" fmla="*/ 7 h 266"/>
              <a:gd name="T30" fmla="*/ 130 w 224"/>
              <a:gd name="T31" fmla="*/ 60 h 266"/>
              <a:gd name="T32" fmla="*/ 132 w 224"/>
              <a:gd name="T33" fmla="*/ 110 h 266"/>
              <a:gd name="T34" fmla="*/ 158 w 224"/>
              <a:gd name="T35" fmla="*/ 64 h 266"/>
              <a:gd name="T36" fmla="*/ 158 w 224"/>
              <a:gd name="T37" fmla="*/ 63 h 266"/>
              <a:gd name="T38" fmla="*/ 172 w 224"/>
              <a:gd name="T39" fmla="*/ 48 h 266"/>
              <a:gd name="T40" fmla="*/ 187 w 224"/>
              <a:gd name="T41" fmla="*/ 63 h 266"/>
              <a:gd name="T42" fmla="*/ 187 w 224"/>
              <a:gd name="T43" fmla="*/ 66 h 266"/>
              <a:gd name="T44" fmla="*/ 189 w 224"/>
              <a:gd name="T45" fmla="*/ 68 h 266"/>
              <a:gd name="T46" fmla="*/ 212 w 224"/>
              <a:gd name="T47" fmla="*/ 132 h 266"/>
              <a:gd name="T48" fmla="*/ 93 w 224"/>
              <a:gd name="T49" fmla="*/ 188 h 266"/>
              <a:gd name="T50" fmla="*/ 61 w 224"/>
              <a:gd name="T51" fmla="*/ 109 h 266"/>
              <a:gd name="T52" fmla="*/ 52 w 224"/>
              <a:gd name="T53" fmla="*/ 112 h 266"/>
              <a:gd name="T54" fmla="*/ 44 w 224"/>
              <a:gd name="T55" fmla="*/ 110 h 266"/>
              <a:gd name="T56" fmla="*/ 23 w 224"/>
              <a:gd name="T57" fmla="*/ 203 h 266"/>
              <a:gd name="T58" fmla="*/ 38 w 224"/>
              <a:gd name="T59" fmla="*/ 242 h 266"/>
              <a:gd name="T60" fmla="*/ 79 w 224"/>
              <a:gd name="T61" fmla="*/ 262 h 266"/>
              <a:gd name="T62" fmla="*/ 99 w 224"/>
              <a:gd name="T63" fmla="*/ 222 h 266"/>
              <a:gd name="T64" fmla="*/ 93 w 224"/>
              <a:gd name="T65" fmla="*/ 188 h 266"/>
              <a:gd name="T66" fmla="*/ 131 w 224"/>
              <a:gd name="T67" fmla="*/ 154 h 266"/>
              <a:gd name="T68" fmla="*/ 163 w 224"/>
              <a:gd name="T69" fmla="*/ 74 h 266"/>
              <a:gd name="T70" fmla="*/ 172 w 224"/>
              <a:gd name="T71" fmla="*/ 78 h 266"/>
              <a:gd name="T72" fmla="*/ 180 w 224"/>
              <a:gd name="T73" fmla="*/ 75 h 266"/>
              <a:gd name="T74" fmla="*/ 201 w 224"/>
              <a:gd name="T75" fmla="*/ 168 h 266"/>
              <a:gd name="T76" fmla="*/ 186 w 224"/>
              <a:gd name="T77" fmla="*/ 208 h 266"/>
              <a:gd name="T78" fmla="*/ 146 w 224"/>
              <a:gd name="T79" fmla="*/ 228 h 266"/>
              <a:gd name="T80" fmla="*/ 125 w 224"/>
              <a:gd name="T81" fmla="*/ 187 h 266"/>
              <a:gd name="T82" fmla="*/ 131 w 224"/>
              <a:gd name="T83" fmla="*/ 154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24" h="266">
                <a:moveTo>
                  <a:pt x="12" y="166"/>
                </a:moveTo>
                <a:cubicBezTo>
                  <a:pt x="5" y="141"/>
                  <a:pt x="0" y="116"/>
                  <a:pt x="2" y="101"/>
                </a:cubicBezTo>
                <a:cubicBezTo>
                  <a:pt x="7" y="57"/>
                  <a:pt x="45" y="34"/>
                  <a:pt x="68" y="41"/>
                </a:cubicBezTo>
                <a:cubicBezTo>
                  <a:pt x="90" y="48"/>
                  <a:pt x="94" y="82"/>
                  <a:pt x="94" y="95"/>
                </a:cubicBezTo>
                <a:cubicBezTo>
                  <a:pt x="94" y="114"/>
                  <a:pt x="93" y="130"/>
                  <a:pt x="92" y="144"/>
                </a:cubicBezTo>
                <a:cubicBezTo>
                  <a:pt x="85" y="125"/>
                  <a:pt x="76" y="107"/>
                  <a:pt x="66" y="98"/>
                </a:cubicBezTo>
                <a:cubicBezTo>
                  <a:pt x="66" y="98"/>
                  <a:pt x="66" y="98"/>
                  <a:pt x="66" y="97"/>
                </a:cubicBezTo>
                <a:cubicBezTo>
                  <a:pt x="66" y="89"/>
                  <a:pt x="60" y="83"/>
                  <a:pt x="52" y="83"/>
                </a:cubicBezTo>
                <a:cubicBezTo>
                  <a:pt x="43" y="83"/>
                  <a:pt x="37" y="89"/>
                  <a:pt x="37" y="97"/>
                </a:cubicBezTo>
                <a:cubicBezTo>
                  <a:pt x="37" y="98"/>
                  <a:pt x="37" y="99"/>
                  <a:pt x="37" y="100"/>
                </a:cubicBezTo>
                <a:cubicBezTo>
                  <a:pt x="37" y="101"/>
                  <a:pt x="36" y="101"/>
                  <a:pt x="36" y="102"/>
                </a:cubicBezTo>
                <a:cubicBezTo>
                  <a:pt x="25" y="115"/>
                  <a:pt x="15" y="139"/>
                  <a:pt x="12" y="166"/>
                </a:cubicBezTo>
                <a:close/>
                <a:moveTo>
                  <a:pt x="212" y="132"/>
                </a:moveTo>
                <a:cubicBezTo>
                  <a:pt x="219" y="107"/>
                  <a:pt x="224" y="82"/>
                  <a:pt x="222" y="67"/>
                </a:cubicBezTo>
                <a:cubicBezTo>
                  <a:pt x="217" y="23"/>
                  <a:pt x="180" y="0"/>
                  <a:pt x="156" y="7"/>
                </a:cubicBezTo>
                <a:cubicBezTo>
                  <a:pt x="134" y="14"/>
                  <a:pt x="130" y="48"/>
                  <a:pt x="130" y="60"/>
                </a:cubicBezTo>
                <a:cubicBezTo>
                  <a:pt x="130" y="80"/>
                  <a:pt x="131" y="96"/>
                  <a:pt x="132" y="110"/>
                </a:cubicBezTo>
                <a:cubicBezTo>
                  <a:pt x="139" y="91"/>
                  <a:pt x="148" y="73"/>
                  <a:pt x="158" y="64"/>
                </a:cubicBezTo>
                <a:cubicBezTo>
                  <a:pt x="158" y="64"/>
                  <a:pt x="158" y="63"/>
                  <a:pt x="158" y="63"/>
                </a:cubicBezTo>
                <a:cubicBezTo>
                  <a:pt x="158" y="55"/>
                  <a:pt x="164" y="48"/>
                  <a:pt x="172" y="48"/>
                </a:cubicBezTo>
                <a:cubicBezTo>
                  <a:pt x="181" y="48"/>
                  <a:pt x="187" y="55"/>
                  <a:pt x="187" y="63"/>
                </a:cubicBezTo>
                <a:cubicBezTo>
                  <a:pt x="187" y="64"/>
                  <a:pt x="187" y="65"/>
                  <a:pt x="187" y="66"/>
                </a:cubicBezTo>
                <a:cubicBezTo>
                  <a:pt x="187" y="66"/>
                  <a:pt x="188" y="67"/>
                  <a:pt x="189" y="68"/>
                </a:cubicBezTo>
                <a:cubicBezTo>
                  <a:pt x="199" y="81"/>
                  <a:pt x="209" y="105"/>
                  <a:pt x="212" y="132"/>
                </a:cubicBezTo>
                <a:close/>
                <a:moveTo>
                  <a:pt x="93" y="188"/>
                </a:moveTo>
                <a:cubicBezTo>
                  <a:pt x="87" y="154"/>
                  <a:pt x="72" y="121"/>
                  <a:pt x="61" y="109"/>
                </a:cubicBezTo>
                <a:cubicBezTo>
                  <a:pt x="58" y="111"/>
                  <a:pt x="55" y="112"/>
                  <a:pt x="52" y="112"/>
                </a:cubicBezTo>
                <a:cubicBezTo>
                  <a:pt x="49" y="112"/>
                  <a:pt x="46" y="111"/>
                  <a:pt x="44" y="110"/>
                </a:cubicBezTo>
                <a:cubicBezTo>
                  <a:pt x="30" y="126"/>
                  <a:pt x="19" y="166"/>
                  <a:pt x="23" y="203"/>
                </a:cubicBezTo>
                <a:cubicBezTo>
                  <a:pt x="30" y="223"/>
                  <a:pt x="36" y="238"/>
                  <a:pt x="38" y="242"/>
                </a:cubicBezTo>
                <a:cubicBezTo>
                  <a:pt x="47" y="262"/>
                  <a:pt x="67" y="266"/>
                  <a:pt x="79" y="262"/>
                </a:cubicBezTo>
                <a:cubicBezTo>
                  <a:pt x="88" y="260"/>
                  <a:pt x="106" y="251"/>
                  <a:pt x="99" y="222"/>
                </a:cubicBezTo>
                <a:cubicBezTo>
                  <a:pt x="96" y="211"/>
                  <a:pt x="93" y="189"/>
                  <a:pt x="93" y="188"/>
                </a:cubicBezTo>
                <a:close/>
                <a:moveTo>
                  <a:pt x="131" y="154"/>
                </a:moveTo>
                <a:cubicBezTo>
                  <a:pt x="137" y="120"/>
                  <a:pt x="152" y="87"/>
                  <a:pt x="163" y="74"/>
                </a:cubicBezTo>
                <a:cubicBezTo>
                  <a:pt x="166" y="76"/>
                  <a:pt x="169" y="78"/>
                  <a:pt x="172" y="78"/>
                </a:cubicBezTo>
                <a:cubicBezTo>
                  <a:pt x="175" y="78"/>
                  <a:pt x="178" y="77"/>
                  <a:pt x="180" y="75"/>
                </a:cubicBezTo>
                <a:cubicBezTo>
                  <a:pt x="194" y="92"/>
                  <a:pt x="205" y="132"/>
                  <a:pt x="201" y="168"/>
                </a:cubicBezTo>
                <a:cubicBezTo>
                  <a:pt x="194" y="188"/>
                  <a:pt x="188" y="204"/>
                  <a:pt x="186" y="208"/>
                </a:cubicBezTo>
                <a:cubicBezTo>
                  <a:pt x="177" y="228"/>
                  <a:pt x="158" y="231"/>
                  <a:pt x="146" y="228"/>
                </a:cubicBezTo>
                <a:cubicBezTo>
                  <a:pt x="136" y="225"/>
                  <a:pt x="118" y="217"/>
                  <a:pt x="125" y="187"/>
                </a:cubicBezTo>
                <a:cubicBezTo>
                  <a:pt x="128" y="177"/>
                  <a:pt x="131" y="155"/>
                  <a:pt x="131" y="15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" name="Freeform 24"/>
          <p:cNvSpPr>
            <a:spLocks noEditPoints="1"/>
          </p:cNvSpPr>
          <p:nvPr/>
        </p:nvSpPr>
        <p:spPr bwMode="auto">
          <a:xfrm>
            <a:off x="2509995" y="1041502"/>
            <a:ext cx="1114425" cy="946150"/>
          </a:xfrm>
          <a:custGeom>
            <a:avLst/>
            <a:gdLst>
              <a:gd name="T0" fmla="*/ 147 w 297"/>
              <a:gd name="T1" fmla="*/ 0 h 252"/>
              <a:gd name="T2" fmla="*/ 207 w 297"/>
              <a:gd name="T3" fmla="*/ 60 h 252"/>
              <a:gd name="T4" fmla="*/ 214 w 297"/>
              <a:gd name="T5" fmla="*/ 93 h 252"/>
              <a:gd name="T6" fmla="*/ 195 w 297"/>
              <a:gd name="T7" fmla="*/ 93 h 252"/>
              <a:gd name="T8" fmla="*/ 196 w 297"/>
              <a:gd name="T9" fmla="*/ 81 h 252"/>
              <a:gd name="T10" fmla="*/ 193 w 297"/>
              <a:gd name="T11" fmla="*/ 63 h 252"/>
              <a:gd name="T12" fmla="*/ 147 w 297"/>
              <a:gd name="T13" fmla="*/ 14 h 252"/>
              <a:gd name="T14" fmla="*/ 101 w 297"/>
              <a:gd name="T15" fmla="*/ 82 h 252"/>
              <a:gd name="T16" fmla="*/ 101 w 297"/>
              <a:gd name="T17" fmla="*/ 88 h 252"/>
              <a:gd name="T18" fmla="*/ 93 w 297"/>
              <a:gd name="T19" fmla="*/ 103 h 252"/>
              <a:gd name="T20" fmla="*/ 86 w 297"/>
              <a:gd name="T21" fmla="*/ 87 h 252"/>
              <a:gd name="T22" fmla="*/ 297 w 297"/>
              <a:gd name="T23" fmla="*/ 92 h 252"/>
              <a:gd name="T24" fmla="*/ 66 w 297"/>
              <a:gd name="T25" fmla="*/ 252 h 252"/>
              <a:gd name="T26" fmla="*/ 77 w 297"/>
              <a:gd name="T27" fmla="*/ 67 h 252"/>
              <a:gd name="T28" fmla="*/ 72 w 297"/>
              <a:gd name="T29" fmla="*/ 93 h 252"/>
              <a:gd name="T30" fmla="*/ 114 w 297"/>
              <a:gd name="T31" fmla="*/ 93 h 252"/>
              <a:gd name="T32" fmla="*/ 117 w 297"/>
              <a:gd name="T33" fmla="*/ 62 h 252"/>
              <a:gd name="T34" fmla="*/ 185 w 297"/>
              <a:gd name="T35" fmla="*/ 86 h 252"/>
              <a:gd name="T36" fmla="*/ 204 w 297"/>
              <a:gd name="T37" fmla="*/ 114 h 252"/>
              <a:gd name="T38" fmla="*/ 223 w 297"/>
              <a:gd name="T39" fmla="*/ 84 h 252"/>
              <a:gd name="T40" fmla="*/ 297 w 297"/>
              <a:gd name="T41" fmla="*/ 92 h 252"/>
              <a:gd name="T42" fmla="*/ 255 w 297"/>
              <a:gd name="T43" fmla="*/ 175 h 252"/>
              <a:gd name="T44" fmla="*/ 249 w 297"/>
              <a:gd name="T45" fmla="*/ 153 h 252"/>
              <a:gd name="T46" fmla="*/ 205 w 297"/>
              <a:gd name="T47" fmla="*/ 127 h 252"/>
              <a:gd name="T48" fmla="*/ 183 w 297"/>
              <a:gd name="T49" fmla="*/ 145 h 252"/>
              <a:gd name="T50" fmla="*/ 184 w 297"/>
              <a:gd name="T51" fmla="*/ 175 h 252"/>
              <a:gd name="T52" fmla="*/ 193 w 297"/>
              <a:gd name="T53" fmla="*/ 227 h 252"/>
              <a:gd name="T54" fmla="*/ 157 w 297"/>
              <a:gd name="T55" fmla="*/ 153 h 252"/>
              <a:gd name="T56" fmla="*/ 144 w 297"/>
              <a:gd name="T57" fmla="*/ 137 h 252"/>
              <a:gd name="T58" fmla="*/ 189 w 297"/>
              <a:gd name="T59" fmla="*/ 134 h 252"/>
              <a:gd name="T60" fmla="*/ 174 w 297"/>
              <a:gd name="T61" fmla="*/ 112 h 252"/>
              <a:gd name="T62" fmla="*/ 144 w 297"/>
              <a:gd name="T63" fmla="*/ 110 h 252"/>
              <a:gd name="T64" fmla="*/ 112 w 297"/>
              <a:gd name="T65" fmla="*/ 150 h 252"/>
              <a:gd name="T66" fmla="*/ 111 w 297"/>
              <a:gd name="T67" fmla="*/ 185 h 252"/>
              <a:gd name="T68" fmla="*/ 152 w 297"/>
              <a:gd name="T69" fmla="*/ 196 h 252"/>
              <a:gd name="T70" fmla="*/ 181 w 297"/>
              <a:gd name="T71" fmla="*/ 225 h 252"/>
              <a:gd name="T72" fmla="*/ 74 w 297"/>
              <a:gd name="T73" fmla="*/ 240 h 252"/>
              <a:gd name="T74" fmla="*/ 228 w 297"/>
              <a:gd name="T75" fmla="*/ 230 h 252"/>
              <a:gd name="T76" fmla="*/ 220 w 297"/>
              <a:gd name="T77" fmla="*/ 158 h 252"/>
              <a:gd name="T78" fmla="*/ 225 w 297"/>
              <a:gd name="T79" fmla="*/ 151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97" h="252">
                <a:moveTo>
                  <a:pt x="89" y="65"/>
                </a:moveTo>
                <a:cubicBezTo>
                  <a:pt x="95" y="39"/>
                  <a:pt x="109" y="0"/>
                  <a:pt x="147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86" y="0"/>
                  <a:pt x="201" y="35"/>
                  <a:pt x="207" y="60"/>
                </a:cubicBezTo>
                <a:cubicBezTo>
                  <a:pt x="209" y="66"/>
                  <a:pt x="211" y="78"/>
                  <a:pt x="212" y="87"/>
                </a:cubicBezTo>
                <a:cubicBezTo>
                  <a:pt x="213" y="89"/>
                  <a:pt x="214" y="91"/>
                  <a:pt x="214" y="93"/>
                </a:cubicBezTo>
                <a:cubicBezTo>
                  <a:pt x="214" y="99"/>
                  <a:pt x="210" y="103"/>
                  <a:pt x="204" y="103"/>
                </a:cubicBezTo>
                <a:cubicBezTo>
                  <a:pt x="199" y="103"/>
                  <a:pt x="195" y="99"/>
                  <a:pt x="195" y="93"/>
                </a:cubicBezTo>
                <a:cubicBezTo>
                  <a:pt x="195" y="91"/>
                  <a:pt x="196" y="89"/>
                  <a:pt x="197" y="88"/>
                </a:cubicBezTo>
                <a:cubicBezTo>
                  <a:pt x="197" y="88"/>
                  <a:pt x="197" y="85"/>
                  <a:pt x="196" y="81"/>
                </a:cubicBezTo>
                <a:cubicBezTo>
                  <a:pt x="195" y="74"/>
                  <a:pt x="194" y="68"/>
                  <a:pt x="193" y="63"/>
                </a:cubicBezTo>
                <a:cubicBezTo>
                  <a:pt x="193" y="63"/>
                  <a:pt x="193" y="63"/>
                  <a:pt x="193" y="63"/>
                </a:cubicBezTo>
                <a:cubicBezTo>
                  <a:pt x="188" y="42"/>
                  <a:pt x="176" y="15"/>
                  <a:pt x="150" y="14"/>
                </a:cubicBezTo>
                <a:cubicBezTo>
                  <a:pt x="147" y="14"/>
                  <a:pt x="147" y="14"/>
                  <a:pt x="147" y="14"/>
                </a:cubicBezTo>
                <a:cubicBezTo>
                  <a:pt x="123" y="15"/>
                  <a:pt x="111" y="40"/>
                  <a:pt x="105" y="61"/>
                </a:cubicBezTo>
                <a:cubicBezTo>
                  <a:pt x="104" y="65"/>
                  <a:pt x="102" y="72"/>
                  <a:pt x="101" y="82"/>
                </a:cubicBezTo>
                <a:cubicBezTo>
                  <a:pt x="101" y="86"/>
                  <a:pt x="101" y="88"/>
                  <a:pt x="101" y="88"/>
                </a:cubicBezTo>
                <a:cubicBezTo>
                  <a:pt x="101" y="88"/>
                  <a:pt x="101" y="88"/>
                  <a:pt x="101" y="88"/>
                </a:cubicBezTo>
                <a:cubicBezTo>
                  <a:pt x="102" y="89"/>
                  <a:pt x="103" y="91"/>
                  <a:pt x="103" y="93"/>
                </a:cubicBezTo>
                <a:cubicBezTo>
                  <a:pt x="103" y="99"/>
                  <a:pt x="98" y="103"/>
                  <a:pt x="93" y="103"/>
                </a:cubicBezTo>
                <a:cubicBezTo>
                  <a:pt x="88" y="103"/>
                  <a:pt x="84" y="99"/>
                  <a:pt x="84" y="93"/>
                </a:cubicBezTo>
                <a:cubicBezTo>
                  <a:pt x="84" y="91"/>
                  <a:pt x="85" y="89"/>
                  <a:pt x="86" y="87"/>
                </a:cubicBezTo>
                <a:cubicBezTo>
                  <a:pt x="87" y="76"/>
                  <a:pt x="88" y="69"/>
                  <a:pt x="89" y="65"/>
                </a:cubicBezTo>
                <a:close/>
                <a:moveTo>
                  <a:pt x="297" y="92"/>
                </a:moveTo>
                <a:cubicBezTo>
                  <a:pt x="231" y="252"/>
                  <a:pt x="231" y="252"/>
                  <a:pt x="231" y="252"/>
                </a:cubicBezTo>
                <a:cubicBezTo>
                  <a:pt x="66" y="252"/>
                  <a:pt x="66" y="252"/>
                  <a:pt x="66" y="252"/>
                </a:cubicBezTo>
                <a:cubicBezTo>
                  <a:pt x="0" y="92"/>
                  <a:pt x="0" y="92"/>
                  <a:pt x="0" y="92"/>
                </a:cubicBezTo>
                <a:cubicBezTo>
                  <a:pt x="20" y="80"/>
                  <a:pt x="47" y="72"/>
                  <a:pt x="77" y="67"/>
                </a:cubicBezTo>
                <a:cubicBezTo>
                  <a:pt x="77" y="71"/>
                  <a:pt x="76" y="76"/>
                  <a:pt x="75" y="83"/>
                </a:cubicBezTo>
                <a:cubicBezTo>
                  <a:pt x="73" y="86"/>
                  <a:pt x="72" y="90"/>
                  <a:pt x="72" y="93"/>
                </a:cubicBezTo>
                <a:cubicBezTo>
                  <a:pt x="72" y="105"/>
                  <a:pt x="82" y="114"/>
                  <a:pt x="93" y="114"/>
                </a:cubicBezTo>
                <a:cubicBezTo>
                  <a:pt x="105" y="114"/>
                  <a:pt x="114" y="105"/>
                  <a:pt x="114" y="93"/>
                </a:cubicBezTo>
                <a:cubicBezTo>
                  <a:pt x="114" y="91"/>
                  <a:pt x="113" y="88"/>
                  <a:pt x="112" y="86"/>
                </a:cubicBezTo>
                <a:cubicBezTo>
                  <a:pt x="113" y="74"/>
                  <a:pt x="116" y="65"/>
                  <a:pt x="117" y="62"/>
                </a:cubicBezTo>
                <a:cubicBezTo>
                  <a:pt x="138" y="61"/>
                  <a:pt x="160" y="61"/>
                  <a:pt x="181" y="62"/>
                </a:cubicBezTo>
                <a:cubicBezTo>
                  <a:pt x="182" y="65"/>
                  <a:pt x="184" y="74"/>
                  <a:pt x="185" y="86"/>
                </a:cubicBezTo>
                <a:cubicBezTo>
                  <a:pt x="184" y="88"/>
                  <a:pt x="184" y="91"/>
                  <a:pt x="184" y="93"/>
                </a:cubicBezTo>
                <a:cubicBezTo>
                  <a:pt x="184" y="105"/>
                  <a:pt x="193" y="114"/>
                  <a:pt x="204" y="114"/>
                </a:cubicBezTo>
                <a:cubicBezTo>
                  <a:pt x="216" y="114"/>
                  <a:pt x="225" y="105"/>
                  <a:pt x="225" y="93"/>
                </a:cubicBezTo>
                <a:cubicBezTo>
                  <a:pt x="225" y="90"/>
                  <a:pt x="224" y="87"/>
                  <a:pt x="223" y="84"/>
                </a:cubicBezTo>
                <a:cubicBezTo>
                  <a:pt x="222" y="77"/>
                  <a:pt x="221" y="71"/>
                  <a:pt x="220" y="67"/>
                </a:cubicBezTo>
                <a:cubicBezTo>
                  <a:pt x="250" y="72"/>
                  <a:pt x="277" y="80"/>
                  <a:pt x="297" y="92"/>
                </a:cubicBezTo>
                <a:close/>
                <a:moveTo>
                  <a:pt x="225" y="151"/>
                </a:moveTo>
                <a:cubicBezTo>
                  <a:pt x="238" y="167"/>
                  <a:pt x="249" y="167"/>
                  <a:pt x="255" y="175"/>
                </a:cubicBezTo>
                <a:cubicBezTo>
                  <a:pt x="255" y="159"/>
                  <a:pt x="242" y="150"/>
                  <a:pt x="228" y="149"/>
                </a:cubicBezTo>
                <a:cubicBezTo>
                  <a:pt x="235" y="149"/>
                  <a:pt x="245" y="147"/>
                  <a:pt x="249" y="153"/>
                </a:cubicBezTo>
                <a:cubicBezTo>
                  <a:pt x="247" y="143"/>
                  <a:pt x="235" y="135"/>
                  <a:pt x="224" y="145"/>
                </a:cubicBezTo>
                <a:cubicBezTo>
                  <a:pt x="228" y="135"/>
                  <a:pt x="214" y="124"/>
                  <a:pt x="205" y="127"/>
                </a:cubicBezTo>
                <a:cubicBezTo>
                  <a:pt x="212" y="129"/>
                  <a:pt x="211" y="136"/>
                  <a:pt x="217" y="144"/>
                </a:cubicBezTo>
                <a:cubicBezTo>
                  <a:pt x="210" y="137"/>
                  <a:pt x="193" y="131"/>
                  <a:pt x="183" y="145"/>
                </a:cubicBezTo>
                <a:cubicBezTo>
                  <a:pt x="189" y="142"/>
                  <a:pt x="200" y="149"/>
                  <a:pt x="215" y="147"/>
                </a:cubicBezTo>
                <a:cubicBezTo>
                  <a:pt x="207" y="149"/>
                  <a:pt x="185" y="154"/>
                  <a:pt x="184" y="175"/>
                </a:cubicBezTo>
                <a:cubicBezTo>
                  <a:pt x="189" y="165"/>
                  <a:pt x="200" y="164"/>
                  <a:pt x="210" y="160"/>
                </a:cubicBezTo>
                <a:cubicBezTo>
                  <a:pt x="203" y="173"/>
                  <a:pt x="195" y="195"/>
                  <a:pt x="193" y="227"/>
                </a:cubicBezTo>
                <a:cubicBezTo>
                  <a:pt x="192" y="227"/>
                  <a:pt x="190" y="227"/>
                  <a:pt x="188" y="226"/>
                </a:cubicBezTo>
                <a:cubicBezTo>
                  <a:pt x="186" y="194"/>
                  <a:pt x="171" y="170"/>
                  <a:pt x="157" y="153"/>
                </a:cubicBezTo>
                <a:cubicBezTo>
                  <a:pt x="167" y="158"/>
                  <a:pt x="178" y="164"/>
                  <a:pt x="180" y="169"/>
                </a:cubicBezTo>
                <a:cubicBezTo>
                  <a:pt x="177" y="146"/>
                  <a:pt x="159" y="141"/>
                  <a:pt x="144" y="137"/>
                </a:cubicBezTo>
                <a:cubicBezTo>
                  <a:pt x="144" y="137"/>
                  <a:pt x="144" y="137"/>
                  <a:pt x="144" y="137"/>
                </a:cubicBezTo>
                <a:cubicBezTo>
                  <a:pt x="170" y="142"/>
                  <a:pt x="175" y="128"/>
                  <a:pt x="189" y="134"/>
                </a:cubicBezTo>
                <a:cubicBezTo>
                  <a:pt x="179" y="124"/>
                  <a:pt x="158" y="123"/>
                  <a:pt x="142" y="134"/>
                </a:cubicBezTo>
                <a:cubicBezTo>
                  <a:pt x="151" y="124"/>
                  <a:pt x="167" y="123"/>
                  <a:pt x="174" y="112"/>
                </a:cubicBezTo>
                <a:cubicBezTo>
                  <a:pt x="158" y="109"/>
                  <a:pt x="143" y="121"/>
                  <a:pt x="140" y="133"/>
                </a:cubicBezTo>
                <a:cubicBezTo>
                  <a:pt x="140" y="126"/>
                  <a:pt x="137" y="114"/>
                  <a:pt x="144" y="110"/>
                </a:cubicBezTo>
                <a:cubicBezTo>
                  <a:pt x="133" y="110"/>
                  <a:pt x="128" y="127"/>
                  <a:pt x="133" y="134"/>
                </a:cubicBezTo>
                <a:cubicBezTo>
                  <a:pt x="122" y="129"/>
                  <a:pt x="112" y="142"/>
                  <a:pt x="112" y="150"/>
                </a:cubicBezTo>
                <a:cubicBezTo>
                  <a:pt x="117" y="145"/>
                  <a:pt x="125" y="141"/>
                  <a:pt x="132" y="138"/>
                </a:cubicBezTo>
                <a:cubicBezTo>
                  <a:pt x="118" y="146"/>
                  <a:pt x="109" y="164"/>
                  <a:pt x="111" y="185"/>
                </a:cubicBezTo>
                <a:cubicBezTo>
                  <a:pt x="112" y="173"/>
                  <a:pt x="126" y="163"/>
                  <a:pt x="134" y="144"/>
                </a:cubicBezTo>
                <a:cubicBezTo>
                  <a:pt x="129" y="159"/>
                  <a:pt x="131" y="186"/>
                  <a:pt x="152" y="196"/>
                </a:cubicBezTo>
                <a:cubicBezTo>
                  <a:pt x="138" y="182"/>
                  <a:pt x="150" y="169"/>
                  <a:pt x="144" y="149"/>
                </a:cubicBezTo>
                <a:cubicBezTo>
                  <a:pt x="158" y="165"/>
                  <a:pt x="178" y="189"/>
                  <a:pt x="181" y="225"/>
                </a:cubicBezTo>
                <a:cubicBezTo>
                  <a:pt x="139" y="215"/>
                  <a:pt x="94" y="198"/>
                  <a:pt x="58" y="202"/>
                </a:cubicBezTo>
                <a:cubicBezTo>
                  <a:pt x="74" y="240"/>
                  <a:pt x="74" y="240"/>
                  <a:pt x="74" y="240"/>
                </a:cubicBezTo>
                <a:cubicBezTo>
                  <a:pt x="224" y="240"/>
                  <a:pt x="224" y="240"/>
                  <a:pt x="224" y="240"/>
                </a:cubicBezTo>
                <a:cubicBezTo>
                  <a:pt x="228" y="230"/>
                  <a:pt x="228" y="230"/>
                  <a:pt x="228" y="230"/>
                </a:cubicBezTo>
                <a:cubicBezTo>
                  <a:pt x="219" y="231"/>
                  <a:pt x="210" y="230"/>
                  <a:pt x="201" y="228"/>
                </a:cubicBezTo>
                <a:cubicBezTo>
                  <a:pt x="203" y="191"/>
                  <a:pt x="213" y="168"/>
                  <a:pt x="220" y="158"/>
                </a:cubicBezTo>
                <a:cubicBezTo>
                  <a:pt x="220" y="171"/>
                  <a:pt x="231" y="190"/>
                  <a:pt x="228" y="202"/>
                </a:cubicBezTo>
                <a:cubicBezTo>
                  <a:pt x="235" y="187"/>
                  <a:pt x="232" y="163"/>
                  <a:pt x="225" y="15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" name="Freeform 25"/>
          <p:cNvSpPr>
            <a:spLocks noEditPoints="1"/>
          </p:cNvSpPr>
          <p:nvPr/>
        </p:nvSpPr>
        <p:spPr bwMode="auto">
          <a:xfrm>
            <a:off x="3738044" y="225236"/>
            <a:ext cx="1201738" cy="1198563"/>
          </a:xfrm>
          <a:custGeom>
            <a:avLst/>
            <a:gdLst>
              <a:gd name="T0" fmla="*/ 129 w 320"/>
              <a:gd name="T1" fmla="*/ 97 h 319"/>
              <a:gd name="T2" fmla="*/ 159 w 320"/>
              <a:gd name="T3" fmla="*/ 131 h 319"/>
              <a:gd name="T4" fmla="*/ 226 w 320"/>
              <a:gd name="T5" fmla="*/ 110 h 319"/>
              <a:gd name="T6" fmla="*/ 289 w 320"/>
              <a:gd name="T7" fmla="*/ 129 h 319"/>
              <a:gd name="T8" fmla="*/ 214 w 320"/>
              <a:gd name="T9" fmla="*/ 146 h 319"/>
              <a:gd name="T10" fmla="*/ 18 w 320"/>
              <a:gd name="T11" fmla="*/ 129 h 319"/>
              <a:gd name="T12" fmla="*/ 77 w 320"/>
              <a:gd name="T13" fmla="*/ 57 h 319"/>
              <a:gd name="T14" fmla="*/ 228 w 320"/>
              <a:gd name="T15" fmla="*/ 57 h 319"/>
              <a:gd name="T16" fmla="*/ 216 w 320"/>
              <a:gd name="T17" fmla="*/ 85 h 319"/>
              <a:gd name="T18" fmla="*/ 161 w 320"/>
              <a:gd name="T19" fmla="*/ 70 h 319"/>
              <a:gd name="T20" fmla="*/ 305 w 320"/>
              <a:gd name="T21" fmla="*/ 139 h 319"/>
              <a:gd name="T22" fmla="*/ 0 w 320"/>
              <a:gd name="T23" fmla="*/ 139 h 319"/>
              <a:gd name="T24" fmla="*/ 82 w 320"/>
              <a:gd name="T25" fmla="*/ 181 h 319"/>
              <a:gd name="T26" fmla="*/ 284 w 320"/>
              <a:gd name="T27" fmla="*/ 141 h 319"/>
              <a:gd name="T28" fmla="*/ 206 w 320"/>
              <a:gd name="T29" fmla="*/ 61 h 319"/>
              <a:gd name="T30" fmla="*/ 171 w 320"/>
              <a:gd name="T31" fmla="*/ 74 h 319"/>
              <a:gd name="T32" fmla="*/ 210 w 320"/>
              <a:gd name="T33" fmla="*/ 77 h 319"/>
              <a:gd name="T34" fmla="*/ 200 w 320"/>
              <a:gd name="T35" fmla="*/ 79 h 319"/>
              <a:gd name="T36" fmla="*/ 177 w 320"/>
              <a:gd name="T37" fmla="*/ 87 h 319"/>
              <a:gd name="T38" fmla="*/ 195 w 320"/>
              <a:gd name="T39" fmla="*/ 98 h 319"/>
              <a:gd name="T40" fmla="*/ 165 w 320"/>
              <a:gd name="T41" fmla="*/ 80 h 319"/>
              <a:gd name="T42" fmla="*/ 161 w 320"/>
              <a:gd name="T43" fmla="*/ 108 h 319"/>
              <a:gd name="T44" fmla="*/ 218 w 320"/>
              <a:gd name="T45" fmla="*/ 109 h 319"/>
              <a:gd name="T46" fmla="*/ 185 w 320"/>
              <a:gd name="T47" fmla="*/ 113 h 319"/>
              <a:gd name="T48" fmla="*/ 136 w 320"/>
              <a:gd name="T49" fmla="*/ 99 h 319"/>
              <a:gd name="T50" fmla="*/ 167 w 320"/>
              <a:gd name="T51" fmla="*/ 87 h 319"/>
              <a:gd name="T52" fmla="*/ 155 w 320"/>
              <a:gd name="T53" fmla="*/ 94 h 319"/>
              <a:gd name="T54" fmla="*/ 314 w 320"/>
              <a:gd name="T55" fmla="*/ 259 h 319"/>
              <a:gd name="T56" fmla="*/ 278 w 320"/>
              <a:gd name="T57" fmla="*/ 204 h 319"/>
              <a:gd name="T58" fmla="*/ 241 w 320"/>
              <a:gd name="T59" fmla="*/ 199 h 319"/>
              <a:gd name="T60" fmla="*/ 271 w 320"/>
              <a:gd name="T61" fmla="*/ 208 h 319"/>
              <a:gd name="T62" fmla="*/ 257 w 320"/>
              <a:gd name="T63" fmla="*/ 230 h 319"/>
              <a:gd name="T64" fmla="*/ 196 w 320"/>
              <a:gd name="T65" fmla="*/ 202 h 319"/>
              <a:gd name="T66" fmla="*/ 239 w 320"/>
              <a:gd name="T67" fmla="*/ 215 h 319"/>
              <a:gd name="T68" fmla="*/ 239 w 320"/>
              <a:gd name="T69" fmla="*/ 204 h 319"/>
              <a:gd name="T70" fmla="*/ 166 w 320"/>
              <a:gd name="T71" fmla="*/ 193 h 319"/>
              <a:gd name="T72" fmla="*/ 136 w 320"/>
              <a:gd name="T73" fmla="*/ 217 h 319"/>
              <a:gd name="T74" fmla="*/ 158 w 320"/>
              <a:gd name="T75" fmla="*/ 282 h 319"/>
              <a:gd name="T76" fmla="*/ 218 w 320"/>
              <a:gd name="T77" fmla="*/ 245 h 319"/>
              <a:gd name="T78" fmla="*/ 230 w 320"/>
              <a:gd name="T79" fmla="*/ 250 h 319"/>
              <a:gd name="T80" fmla="*/ 253 w 320"/>
              <a:gd name="T81" fmla="*/ 316 h 319"/>
              <a:gd name="T82" fmla="*/ 312 w 320"/>
              <a:gd name="T83" fmla="*/ 279 h 319"/>
              <a:gd name="T84" fmla="*/ 234 w 320"/>
              <a:gd name="T85" fmla="*/ 242 h 319"/>
              <a:gd name="T86" fmla="*/ 218 w 320"/>
              <a:gd name="T87" fmla="*/ 227 h 319"/>
              <a:gd name="T88" fmla="*/ 234 w 320"/>
              <a:gd name="T89" fmla="*/ 242 h 319"/>
              <a:gd name="T90" fmla="*/ 239 w 320"/>
              <a:gd name="T91" fmla="*/ 262 h 319"/>
              <a:gd name="T92" fmla="*/ 303 w 320"/>
              <a:gd name="T93" fmla="*/ 262 h 319"/>
              <a:gd name="T94" fmla="*/ 178 w 320"/>
              <a:gd name="T95" fmla="*/ 269 h 319"/>
              <a:gd name="T96" fmla="*/ 167 w 320"/>
              <a:gd name="T97" fmla="*/ 205 h 319"/>
              <a:gd name="T98" fmla="*/ 260 w 320"/>
              <a:gd name="T99" fmla="*/ 298 h 319"/>
              <a:gd name="T100" fmla="*/ 258 w 320"/>
              <a:gd name="T101" fmla="*/ 249 h 319"/>
              <a:gd name="T102" fmla="*/ 295 w 320"/>
              <a:gd name="T103" fmla="*/ 263 h 319"/>
              <a:gd name="T104" fmla="*/ 260 w 320"/>
              <a:gd name="T105" fmla="*/ 298 h 319"/>
              <a:gd name="T106" fmla="*/ 197 w 320"/>
              <a:gd name="T107" fmla="*/ 244 h 319"/>
              <a:gd name="T108" fmla="*/ 167 w 320"/>
              <a:gd name="T109" fmla="*/ 213 h 319"/>
              <a:gd name="T110" fmla="*/ 164 w 320"/>
              <a:gd name="T111" fmla="*/ 264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20" h="319">
                <a:moveTo>
                  <a:pt x="18" y="129"/>
                </a:moveTo>
                <a:cubicBezTo>
                  <a:pt x="70" y="97"/>
                  <a:pt x="70" y="97"/>
                  <a:pt x="70" y="97"/>
                </a:cubicBezTo>
                <a:cubicBezTo>
                  <a:pt x="129" y="97"/>
                  <a:pt x="129" y="97"/>
                  <a:pt x="129" y="97"/>
                </a:cubicBezTo>
                <a:cubicBezTo>
                  <a:pt x="129" y="98"/>
                  <a:pt x="129" y="98"/>
                  <a:pt x="129" y="99"/>
                </a:cubicBezTo>
                <a:cubicBezTo>
                  <a:pt x="128" y="111"/>
                  <a:pt x="135" y="122"/>
                  <a:pt x="145" y="128"/>
                </a:cubicBezTo>
                <a:cubicBezTo>
                  <a:pt x="148" y="129"/>
                  <a:pt x="153" y="131"/>
                  <a:pt x="159" y="131"/>
                </a:cubicBezTo>
                <a:cubicBezTo>
                  <a:pt x="166" y="131"/>
                  <a:pt x="174" y="129"/>
                  <a:pt x="184" y="123"/>
                </a:cubicBezTo>
                <a:cubicBezTo>
                  <a:pt x="191" y="129"/>
                  <a:pt x="200" y="131"/>
                  <a:pt x="209" y="129"/>
                </a:cubicBezTo>
                <a:cubicBezTo>
                  <a:pt x="218" y="126"/>
                  <a:pt x="224" y="119"/>
                  <a:pt x="226" y="110"/>
                </a:cubicBezTo>
                <a:cubicBezTo>
                  <a:pt x="227" y="107"/>
                  <a:pt x="227" y="102"/>
                  <a:pt x="225" y="97"/>
                </a:cubicBezTo>
                <a:cubicBezTo>
                  <a:pt x="236" y="97"/>
                  <a:pt x="236" y="97"/>
                  <a:pt x="236" y="97"/>
                </a:cubicBezTo>
                <a:cubicBezTo>
                  <a:pt x="289" y="129"/>
                  <a:pt x="289" y="129"/>
                  <a:pt x="289" y="129"/>
                </a:cubicBezTo>
                <a:cubicBezTo>
                  <a:pt x="287" y="130"/>
                  <a:pt x="285" y="130"/>
                  <a:pt x="283" y="130"/>
                </a:cubicBezTo>
                <a:cubicBezTo>
                  <a:pt x="266" y="132"/>
                  <a:pt x="247" y="137"/>
                  <a:pt x="225" y="143"/>
                </a:cubicBezTo>
                <a:cubicBezTo>
                  <a:pt x="214" y="146"/>
                  <a:pt x="214" y="146"/>
                  <a:pt x="214" y="146"/>
                </a:cubicBezTo>
                <a:cubicBezTo>
                  <a:pt x="171" y="157"/>
                  <a:pt x="121" y="170"/>
                  <a:pt x="82" y="170"/>
                </a:cubicBezTo>
                <a:cubicBezTo>
                  <a:pt x="48" y="170"/>
                  <a:pt x="28" y="160"/>
                  <a:pt x="21" y="140"/>
                </a:cubicBezTo>
                <a:cubicBezTo>
                  <a:pt x="20" y="136"/>
                  <a:pt x="19" y="132"/>
                  <a:pt x="18" y="129"/>
                </a:cubicBezTo>
                <a:close/>
                <a:moveTo>
                  <a:pt x="131" y="86"/>
                </a:moveTo>
                <a:cubicBezTo>
                  <a:pt x="72" y="86"/>
                  <a:pt x="72" y="86"/>
                  <a:pt x="72" y="86"/>
                </a:cubicBezTo>
                <a:cubicBezTo>
                  <a:pt x="77" y="57"/>
                  <a:pt x="77" y="57"/>
                  <a:pt x="77" y="57"/>
                </a:cubicBezTo>
                <a:cubicBezTo>
                  <a:pt x="82" y="30"/>
                  <a:pt x="105" y="0"/>
                  <a:pt x="142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200" y="0"/>
                  <a:pt x="224" y="30"/>
                  <a:pt x="228" y="57"/>
                </a:cubicBezTo>
                <a:cubicBezTo>
                  <a:pt x="234" y="86"/>
                  <a:pt x="234" y="86"/>
                  <a:pt x="234" y="86"/>
                </a:cubicBezTo>
                <a:cubicBezTo>
                  <a:pt x="217" y="86"/>
                  <a:pt x="217" y="86"/>
                  <a:pt x="217" y="86"/>
                </a:cubicBezTo>
                <a:cubicBezTo>
                  <a:pt x="216" y="86"/>
                  <a:pt x="216" y="85"/>
                  <a:pt x="216" y="85"/>
                </a:cubicBezTo>
                <a:cubicBezTo>
                  <a:pt x="220" y="74"/>
                  <a:pt x="218" y="63"/>
                  <a:pt x="212" y="56"/>
                </a:cubicBezTo>
                <a:cubicBezTo>
                  <a:pt x="205" y="47"/>
                  <a:pt x="193" y="44"/>
                  <a:pt x="183" y="47"/>
                </a:cubicBezTo>
                <a:cubicBezTo>
                  <a:pt x="172" y="49"/>
                  <a:pt x="164" y="58"/>
                  <a:pt x="161" y="70"/>
                </a:cubicBezTo>
                <a:cubicBezTo>
                  <a:pt x="155" y="69"/>
                  <a:pt x="148" y="70"/>
                  <a:pt x="143" y="73"/>
                </a:cubicBezTo>
                <a:cubicBezTo>
                  <a:pt x="138" y="76"/>
                  <a:pt x="134" y="80"/>
                  <a:pt x="131" y="86"/>
                </a:cubicBezTo>
                <a:close/>
                <a:moveTo>
                  <a:pt x="305" y="139"/>
                </a:moveTo>
                <a:cubicBezTo>
                  <a:pt x="305" y="139"/>
                  <a:pt x="305" y="139"/>
                  <a:pt x="305" y="139"/>
                </a:cubicBezTo>
                <a:cubicBezTo>
                  <a:pt x="305" y="148"/>
                  <a:pt x="305" y="148"/>
                  <a:pt x="305" y="148"/>
                </a:cubicBezTo>
                <a:cubicBezTo>
                  <a:pt x="242" y="143"/>
                  <a:pt x="24" y="248"/>
                  <a:pt x="0" y="139"/>
                </a:cubicBezTo>
                <a:cubicBezTo>
                  <a:pt x="7" y="135"/>
                  <a:pt x="7" y="135"/>
                  <a:pt x="7" y="135"/>
                </a:cubicBezTo>
                <a:cubicBezTo>
                  <a:pt x="8" y="138"/>
                  <a:pt x="9" y="141"/>
                  <a:pt x="10" y="144"/>
                </a:cubicBezTo>
                <a:cubicBezTo>
                  <a:pt x="19" y="168"/>
                  <a:pt x="43" y="181"/>
                  <a:pt x="82" y="181"/>
                </a:cubicBezTo>
                <a:cubicBezTo>
                  <a:pt x="123" y="181"/>
                  <a:pt x="173" y="168"/>
                  <a:pt x="217" y="157"/>
                </a:cubicBezTo>
                <a:cubicBezTo>
                  <a:pt x="228" y="154"/>
                  <a:pt x="228" y="154"/>
                  <a:pt x="228" y="154"/>
                </a:cubicBezTo>
                <a:cubicBezTo>
                  <a:pt x="249" y="148"/>
                  <a:pt x="268" y="143"/>
                  <a:pt x="284" y="141"/>
                </a:cubicBezTo>
                <a:cubicBezTo>
                  <a:pt x="291" y="140"/>
                  <a:pt x="298" y="140"/>
                  <a:pt x="305" y="139"/>
                </a:cubicBezTo>
                <a:close/>
                <a:moveTo>
                  <a:pt x="210" y="77"/>
                </a:moveTo>
                <a:cubicBezTo>
                  <a:pt x="211" y="71"/>
                  <a:pt x="209" y="65"/>
                  <a:pt x="206" y="61"/>
                </a:cubicBezTo>
                <a:cubicBezTo>
                  <a:pt x="201" y="55"/>
                  <a:pt x="192" y="52"/>
                  <a:pt x="185" y="54"/>
                </a:cubicBezTo>
                <a:cubicBezTo>
                  <a:pt x="180" y="56"/>
                  <a:pt x="172" y="60"/>
                  <a:pt x="168" y="72"/>
                </a:cubicBezTo>
                <a:cubicBezTo>
                  <a:pt x="169" y="73"/>
                  <a:pt x="170" y="73"/>
                  <a:pt x="171" y="74"/>
                </a:cubicBezTo>
                <a:cubicBezTo>
                  <a:pt x="176" y="69"/>
                  <a:pt x="183" y="67"/>
                  <a:pt x="189" y="67"/>
                </a:cubicBezTo>
                <a:cubicBezTo>
                  <a:pt x="195" y="67"/>
                  <a:pt x="200" y="69"/>
                  <a:pt x="205" y="72"/>
                </a:cubicBezTo>
                <a:cubicBezTo>
                  <a:pt x="207" y="74"/>
                  <a:pt x="208" y="75"/>
                  <a:pt x="210" y="77"/>
                </a:cubicBezTo>
                <a:close/>
                <a:moveTo>
                  <a:pt x="205" y="89"/>
                </a:moveTo>
                <a:cubicBezTo>
                  <a:pt x="200" y="83"/>
                  <a:pt x="188" y="80"/>
                  <a:pt x="176" y="79"/>
                </a:cubicBezTo>
                <a:cubicBezTo>
                  <a:pt x="184" y="73"/>
                  <a:pt x="194" y="74"/>
                  <a:pt x="200" y="79"/>
                </a:cubicBezTo>
                <a:cubicBezTo>
                  <a:pt x="202" y="80"/>
                  <a:pt x="206" y="84"/>
                  <a:pt x="206" y="89"/>
                </a:cubicBezTo>
                <a:cubicBezTo>
                  <a:pt x="205" y="89"/>
                  <a:pt x="205" y="89"/>
                  <a:pt x="205" y="89"/>
                </a:cubicBezTo>
                <a:close/>
                <a:moveTo>
                  <a:pt x="177" y="87"/>
                </a:moveTo>
                <a:cubicBezTo>
                  <a:pt x="186" y="88"/>
                  <a:pt x="196" y="91"/>
                  <a:pt x="200" y="95"/>
                </a:cubicBezTo>
                <a:cubicBezTo>
                  <a:pt x="201" y="96"/>
                  <a:pt x="201" y="97"/>
                  <a:pt x="201" y="97"/>
                </a:cubicBezTo>
                <a:cubicBezTo>
                  <a:pt x="200" y="98"/>
                  <a:pt x="199" y="98"/>
                  <a:pt x="195" y="98"/>
                </a:cubicBezTo>
                <a:cubicBezTo>
                  <a:pt x="189" y="96"/>
                  <a:pt x="181" y="92"/>
                  <a:pt x="177" y="87"/>
                </a:cubicBezTo>
                <a:close/>
                <a:moveTo>
                  <a:pt x="156" y="78"/>
                </a:moveTo>
                <a:cubicBezTo>
                  <a:pt x="159" y="78"/>
                  <a:pt x="162" y="78"/>
                  <a:pt x="165" y="80"/>
                </a:cubicBezTo>
                <a:cubicBezTo>
                  <a:pt x="163" y="80"/>
                  <a:pt x="161" y="80"/>
                  <a:pt x="159" y="81"/>
                </a:cubicBezTo>
                <a:cubicBezTo>
                  <a:pt x="152" y="83"/>
                  <a:pt x="147" y="89"/>
                  <a:pt x="147" y="95"/>
                </a:cubicBezTo>
                <a:cubicBezTo>
                  <a:pt x="147" y="101"/>
                  <a:pt x="152" y="106"/>
                  <a:pt x="161" y="108"/>
                </a:cubicBezTo>
                <a:cubicBezTo>
                  <a:pt x="169" y="111"/>
                  <a:pt x="202" y="116"/>
                  <a:pt x="212" y="97"/>
                </a:cubicBezTo>
                <a:cubicBezTo>
                  <a:pt x="212" y="96"/>
                  <a:pt x="213" y="94"/>
                  <a:pt x="213" y="93"/>
                </a:cubicBezTo>
                <a:cubicBezTo>
                  <a:pt x="217" y="98"/>
                  <a:pt x="219" y="104"/>
                  <a:pt x="218" y="109"/>
                </a:cubicBezTo>
                <a:cubicBezTo>
                  <a:pt x="217" y="115"/>
                  <a:pt x="213" y="119"/>
                  <a:pt x="207" y="121"/>
                </a:cubicBezTo>
                <a:cubicBezTo>
                  <a:pt x="200" y="123"/>
                  <a:pt x="193" y="121"/>
                  <a:pt x="187" y="115"/>
                </a:cubicBezTo>
                <a:cubicBezTo>
                  <a:pt x="185" y="113"/>
                  <a:pt x="185" y="113"/>
                  <a:pt x="185" y="113"/>
                </a:cubicBezTo>
                <a:cubicBezTo>
                  <a:pt x="182" y="114"/>
                  <a:pt x="182" y="114"/>
                  <a:pt x="182" y="114"/>
                </a:cubicBezTo>
                <a:cubicBezTo>
                  <a:pt x="169" y="123"/>
                  <a:pt x="158" y="125"/>
                  <a:pt x="149" y="121"/>
                </a:cubicBezTo>
                <a:cubicBezTo>
                  <a:pt x="141" y="117"/>
                  <a:pt x="136" y="108"/>
                  <a:pt x="136" y="99"/>
                </a:cubicBezTo>
                <a:cubicBezTo>
                  <a:pt x="137" y="90"/>
                  <a:pt x="140" y="83"/>
                  <a:pt x="147" y="80"/>
                </a:cubicBezTo>
                <a:cubicBezTo>
                  <a:pt x="150" y="78"/>
                  <a:pt x="153" y="78"/>
                  <a:pt x="156" y="78"/>
                </a:cubicBezTo>
                <a:close/>
                <a:moveTo>
                  <a:pt x="167" y="87"/>
                </a:moveTo>
                <a:cubicBezTo>
                  <a:pt x="171" y="94"/>
                  <a:pt x="178" y="99"/>
                  <a:pt x="185" y="103"/>
                </a:cubicBezTo>
                <a:cubicBezTo>
                  <a:pt x="176" y="103"/>
                  <a:pt x="167" y="102"/>
                  <a:pt x="163" y="101"/>
                </a:cubicBezTo>
                <a:cubicBezTo>
                  <a:pt x="158" y="100"/>
                  <a:pt x="155" y="97"/>
                  <a:pt x="155" y="94"/>
                </a:cubicBezTo>
                <a:cubicBezTo>
                  <a:pt x="155" y="92"/>
                  <a:pt x="158" y="90"/>
                  <a:pt x="162" y="88"/>
                </a:cubicBezTo>
                <a:cubicBezTo>
                  <a:pt x="163" y="88"/>
                  <a:pt x="165" y="87"/>
                  <a:pt x="167" y="87"/>
                </a:cubicBezTo>
                <a:close/>
                <a:moveTo>
                  <a:pt x="314" y="259"/>
                </a:moveTo>
                <a:cubicBezTo>
                  <a:pt x="313" y="253"/>
                  <a:pt x="309" y="247"/>
                  <a:pt x="303" y="242"/>
                </a:cubicBezTo>
                <a:cubicBezTo>
                  <a:pt x="302" y="241"/>
                  <a:pt x="302" y="241"/>
                  <a:pt x="301" y="240"/>
                </a:cubicBezTo>
                <a:cubicBezTo>
                  <a:pt x="293" y="227"/>
                  <a:pt x="283" y="212"/>
                  <a:pt x="278" y="204"/>
                </a:cubicBezTo>
                <a:cubicBezTo>
                  <a:pt x="270" y="193"/>
                  <a:pt x="261" y="194"/>
                  <a:pt x="249" y="195"/>
                </a:cubicBezTo>
                <a:cubicBezTo>
                  <a:pt x="245" y="195"/>
                  <a:pt x="245" y="195"/>
                  <a:pt x="245" y="195"/>
                </a:cubicBezTo>
                <a:cubicBezTo>
                  <a:pt x="242" y="195"/>
                  <a:pt x="241" y="197"/>
                  <a:pt x="241" y="199"/>
                </a:cubicBezTo>
                <a:cubicBezTo>
                  <a:pt x="241" y="201"/>
                  <a:pt x="243" y="203"/>
                  <a:pt x="245" y="203"/>
                </a:cubicBezTo>
                <a:cubicBezTo>
                  <a:pt x="249" y="203"/>
                  <a:pt x="249" y="203"/>
                  <a:pt x="249" y="203"/>
                </a:cubicBezTo>
                <a:cubicBezTo>
                  <a:pt x="262" y="202"/>
                  <a:pt x="266" y="202"/>
                  <a:pt x="271" y="208"/>
                </a:cubicBezTo>
                <a:cubicBezTo>
                  <a:pt x="275" y="214"/>
                  <a:pt x="281" y="224"/>
                  <a:pt x="287" y="233"/>
                </a:cubicBezTo>
                <a:cubicBezTo>
                  <a:pt x="283" y="232"/>
                  <a:pt x="278" y="231"/>
                  <a:pt x="273" y="230"/>
                </a:cubicBezTo>
                <a:cubicBezTo>
                  <a:pt x="268" y="229"/>
                  <a:pt x="262" y="229"/>
                  <a:pt x="257" y="230"/>
                </a:cubicBezTo>
                <a:cubicBezTo>
                  <a:pt x="244" y="230"/>
                  <a:pt x="217" y="220"/>
                  <a:pt x="209" y="212"/>
                </a:cubicBezTo>
                <a:cubicBezTo>
                  <a:pt x="205" y="209"/>
                  <a:pt x="201" y="205"/>
                  <a:pt x="197" y="203"/>
                </a:cubicBezTo>
                <a:cubicBezTo>
                  <a:pt x="196" y="203"/>
                  <a:pt x="196" y="203"/>
                  <a:pt x="196" y="202"/>
                </a:cubicBezTo>
                <a:cubicBezTo>
                  <a:pt x="203" y="201"/>
                  <a:pt x="209" y="201"/>
                  <a:pt x="212" y="200"/>
                </a:cubicBezTo>
                <a:cubicBezTo>
                  <a:pt x="221" y="199"/>
                  <a:pt x="225" y="203"/>
                  <a:pt x="234" y="210"/>
                </a:cubicBezTo>
                <a:cubicBezTo>
                  <a:pt x="235" y="212"/>
                  <a:pt x="237" y="214"/>
                  <a:pt x="239" y="215"/>
                </a:cubicBezTo>
                <a:cubicBezTo>
                  <a:pt x="241" y="217"/>
                  <a:pt x="244" y="217"/>
                  <a:pt x="245" y="215"/>
                </a:cubicBezTo>
                <a:cubicBezTo>
                  <a:pt x="246" y="213"/>
                  <a:pt x="246" y="211"/>
                  <a:pt x="244" y="209"/>
                </a:cubicBezTo>
                <a:cubicBezTo>
                  <a:pt x="242" y="208"/>
                  <a:pt x="240" y="206"/>
                  <a:pt x="239" y="204"/>
                </a:cubicBezTo>
                <a:cubicBezTo>
                  <a:pt x="230" y="197"/>
                  <a:pt x="223" y="191"/>
                  <a:pt x="212" y="192"/>
                </a:cubicBezTo>
                <a:cubicBezTo>
                  <a:pt x="206" y="193"/>
                  <a:pt x="194" y="195"/>
                  <a:pt x="183" y="196"/>
                </a:cubicBezTo>
                <a:cubicBezTo>
                  <a:pt x="177" y="194"/>
                  <a:pt x="171" y="193"/>
                  <a:pt x="166" y="193"/>
                </a:cubicBezTo>
                <a:cubicBezTo>
                  <a:pt x="158" y="193"/>
                  <a:pt x="152" y="195"/>
                  <a:pt x="147" y="199"/>
                </a:cubicBezTo>
                <a:cubicBezTo>
                  <a:pt x="141" y="198"/>
                  <a:pt x="136" y="201"/>
                  <a:pt x="134" y="206"/>
                </a:cubicBezTo>
                <a:cubicBezTo>
                  <a:pt x="133" y="210"/>
                  <a:pt x="133" y="214"/>
                  <a:pt x="136" y="217"/>
                </a:cubicBezTo>
                <a:cubicBezTo>
                  <a:pt x="133" y="224"/>
                  <a:pt x="133" y="233"/>
                  <a:pt x="134" y="242"/>
                </a:cubicBezTo>
                <a:cubicBezTo>
                  <a:pt x="135" y="260"/>
                  <a:pt x="143" y="274"/>
                  <a:pt x="153" y="280"/>
                </a:cubicBezTo>
                <a:cubicBezTo>
                  <a:pt x="154" y="281"/>
                  <a:pt x="156" y="281"/>
                  <a:pt x="158" y="282"/>
                </a:cubicBezTo>
                <a:cubicBezTo>
                  <a:pt x="166" y="284"/>
                  <a:pt x="174" y="283"/>
                  <a:pt x="183" y="279"/>
                </a:cubicBezTo>
                <a:cubicBezTo>
                  <a:pt x="195" y="273"/>
                  <a:pt x="204" y="265"/>
                  <a:pt x="212" y="255"/>
                </a:cubicBezTo>
                <a:cubicBezTo>
                  <a:pt x="215" y="252"/>
                  <a:pt x="217" y="249"/>
                  <a:pt x="218" y="245"/>
                </a:cubicBezTo>
                <a:cubicBezTo>
                  <a:pt x="220" y="245"/>
                  <a:pt x="222" y="245"/>
                  <a:pt x="224" y="246"/>
                </a:cubicBezTo>
                <a:cubicBezTo>
                  <a:pt x="224" y="246"/>
                  <a:pt x="224" y="246"/>
                  <a:pt x="224" y="246"/>
                </a:cubicBezTo>
                <a:cubicBezTo>
                  <a:pt x="227" y="247"/>
                  <a:pt x="229" y="248"/>
                  <a:pt x="230" y="250"/>
                </a:cubicBezTo>
                <a:cubicBezTo>
                  <a:pt x="229" y="253"/>
                  <a:pt x="228" y="257"/>
                  <a:pt x="228" y="261"/>
                </a:cubicBezTo>
                <a:cubicBezTo>
                  <a:pt x="228" y="273"/>
                  <a:pt x="231" y="285"/>
                  <a:pt x="236" y="298"/>
                </a:cubicBezTo>
                <a:cubicBezTo>
                  <a:pt x="240" y="307"/>
                  <a:pt x="245" y="313"/>
                  <a:pt x="253" y="316"/>
                </a:cubicBezTo>
                <a:cubicBezTo>
                  <a:pt x="255" y="316"/>
                  <a:pt x="257" y="317"/>
                  <a:pt x="259" y="317"/>
                </a:cubicBezTo>
                <a:cubicBezTo>
                  <a:pt x="271" y="319"/>
                  <a:pt x="285" y="313"/>
                  <a:pt x="297" y="300"/>
                </a:cubicBezTo>
                <a:cubicBezTo>
                  <a:pt x="304" y="293"/>
                  <a:pt x="309" y="286"/>
                  <a:pt x="312" y="279"/>
                </a:cubicBezTo>
                <a:cubicBezTo>
                  <a:pt x="315" y="277"/>
                  <a:pt x="317" y="275"/>
                  <a:pt x="318" y="272"/>
                </a:cubicBezTo>
                <a:cubicBezTo>
                  <a:pt x="320" y="267"/>
                  <a:pt x="318" y="262"/>
                  <a:pt x="314" y="259"/>
                </a:cubicBezTo>
                <a:close/>
                <a:moveTo>
                  <a:pt x="234" y="242"/>
                </a:moveTo>
                <a:cubicBezTo>
                  <a:pt x="232" y="241"/>
                  <a:pt x="229" y="240"/>
                  <a:pt x="227" y="239"/>
                </a:cubicBezTo>
                <a:cubicBezTo>
                  <a:pt x="224" y="238"/>
                  <a:pt x="222" y="237"/>
                  <a:pt x="219" y="237"/>
                </a:cubicBezTo>
                <a:cubicBezTo>
                  <a:pt x="219" y="234"/>
                  <a:pt x="219" y="230"/>
                  <a:pt x="218" y="227"/>
                </a:cubicBezTo>
                <a:cubicBezTo>
                  <a:pt x="222" y="229"/>
                  <a:pt x="226" y="230"/>
                  <a:pt x="229" y="232"/>
                </a:cubicBezTo>
                <a:cubicBezTo>
                  <a:pt x="233" y="233"/>
                  <a:pt x="238" y="234"/>
                  <a:pt x="241" y="235"/>
                </a:cubicBezTo>
                <a:cubicBezTo>
                  <a:pt x="238" y="237"/>
                  <a:pt x="236" y="240"/>
                  <a:pt x="234" y="242"/>
                </a:cubicBezTo>
                <a:close/>
                <a:moveTo>
                  <a:pt x="257" y="305"/>
                </a:moveTo>
                <a:cubicBezTo>
                  <a:pt x="253" y="303"/>
                  <a:pt x="249" y="300"/>
                  <a:pt x="246" y="293"/>
                </a:cubicBezTo>
                <a:cubicBezTo>
                  <a:pt x="241" y="282"/>
                  <a:pt x="239" y="272"/>
                  <a:pt x="239" y="262"/>
                </a:cubicBezTo>
                <a:cubicBezTo>
                  <a:pt x="239" y="251"/>
                  <a:pt x="247" y="243"/>
                  <a:pt x="256" y="241"/>
                </a:cubicBezTo>
                <a:cubicBezTo>
                  <a:pt x="269" y="238"/>
                  <a:pt x="287" y="243"/>
                  <a:pt x="295" y="250"/>
                </a:cubicBezTo>
                <a:cubicBezTo>
                  <a:pt x="300" y="254"/>
                  <a:pt x="303" y="258"/>
                  <a:pt x="303" y="262"/>
                </a:cubicBezTo>
                <a:cubicBezTo>
                  <a:pt x="306" y="283"/>
                  <a:pt x="275" y="312"/>
                  <a:pt x="257" y="305"/>
                </a:cubicBezTo>
                <a:close/>
                <a:moveTo>
                  <a:pt x="203" y="249"/>
                </a:moveTo>
                <a:cubicBezTo>
                  <a:pt x="196" y="257"/>
                  <a:pt x="188" y="264"/>
                  <a:pt x="178" y="269"/>
                </a:cubicBezTo>
                <a:cubicBezTo>
                  <a:pt x="171" y="273"/>
                  <a:pt x="166" y="273"/>
                  <a:pt x="161" y="271"/>
                </a:cubicBezTo>
                <a:cubicBezTo>
                  <a:pt x="144" y="266"/>
                  <a:pt x="137" y="223"/>
                  <a:pt x="153" y="209"/>
                </a:cubicBezTo>
                <a:cubicBezTo>
                  <a:pt x="156" y="206"/>
                  <a:pt x="161" y="205"/>
                  <a:pt x="167" y="205"/>
                </a:cubicBezTo>
                <a:cubicBezTo>
                  <a:pt x="177" y="205"/>
                  <a:pt x="195" y="212"/>
                  <a:pt x="203" y="222"/>
                </a:cubicBezTo>
                <a:cubicBezTo>
                  <a:pt x="209" y="230"/>
                  <a:pt x="210" y="240"/>
                  <a:pt x="203" y="249"/>
                </a:cubicBezTo>
                <a:close/>
                <a:moveTo>
                  <a:pt x="260" y="298"/>
                </a:moveTo>
                <a:cubicBezTo>
                  <a:pt x="258" y="297"/>
                  <a:pt x="255" y="295"/>
                  <a:pt x="253" y="290"/>
                </a:cubicBezTo>
                <a:cubicBezTo>
                  <a:pt x="249" y="280"/>
                  <a:pt x="247" y="271"/>
                  <a:pt x="247" y="262"/>
                </a:cubicBezTo>
                <a:cubicBezTo>
                  <a:pt x="247" y="254"/>
                  <a:pt x="253" y="250"/>
                  <a:pt x="258" y="249"/>
                </a:cubicBezTo>
                <a:cubicBezTo>
                  <a:pt x="264" y="248"/>
                  <a:pt x="273" y="249"/>
                  <a:pt x="281" y="251"/>
                </a:cubicBezTo>
                <a:cubicBezTo>
                  <a:pt x="285" y="253"/>
                  <a:pt x="288" y="255"/>
                  <a:pt x="290" y="256"/>
                </a:cubicBezTo>
                <a:cubicBezTo>
                  <a:pt x="294" y="260"/>
                  <a:pt x="295" y="262"/>
                  <a:pt x="295" y="263"/>
                </a:cubicBezTo>
                <a:cubicBezTo>
                  <a:pt x="297" y="271"/>
                  <a:pt x="290" y="282"/>
                  <a:pt x="280" y="290"/>
                </a:cubicBezTo>
                <a:cubicBezTo>
                  <a:pt x="273" y="296"/>
                  <a:pt x="265" y="300"/>
                  <a:pt x="261" y="298"/>
                </a:cubicBezTo>
                <a:lnTo>
                  <a:pt x="260" y="298"/>
                </a:lnTo>
                <a:close/>
                <a:moveTo>
                  <a:pt x="164" y="264"/>
                </a:moveTo>
                <a:cubicBezTo>
                  <a:pt x="166" y="264"/>
                  <a:pt x="169" y="265"/>
                  <a:pt x="175" y="262"/>
                </a:cubicBezTo>
                <a:cubicBezTo>
                  <a:pt x="184" y="257"/>
                  <a:pt x="191" y="251"/>
                  <a:pt x="197" y="244"/>
                </a:cubicBezTo>
                <a:cubicBezTo>
                  <a:pt x="202" y="238"/>
                  <a:pt x="200" y="231"/>
                  <a:pt x="197" y="227"/>
                </a:cubicBezTo>
                <a:cubicBezTo>
                  <a:pt x="193" y="222"/>
                  <a:pt x="185" y="218"/>
                  <a:pt x="177" y="215"/>
                </a:cubicBezTo>
                <a:cubicBezTo>
                  <a:pt x="173" y="213"/>
                  <a:pt x="170" y="213"/>
                  <a:pt x="167" y="213"/>
                </a:cubicBezTo>
                <a:cubicBezTo>
                  <a:pt x="161" y="213"/>
                  <a:pt x="159" y="214"/>
                  <a:pt x="158" y="215"/>
                </a:cubicBezTo>
                <a:cubicBezTo>
                  <a:pt x="153" y="220"/>
                  <a:pt x="151" y="233"/>
                  <a:pt x="153" y="245"/>
                </a:cubicBezTo>
                <a:cubicBezTo>
                  <a:pt x="155" y="255"/>
                  <a:pt x="159" y="262"/>
                  <a:pt x="164" y="26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" name="Freeform 19"/>
          <p:cNvSpPr>
            <a:spLocks noEditPoints="1"/>
          </p:cNvSpPr>
          <p:nvPr/>
        </p:nvSpPr>
        <p:spPr bwMode="auto">
          <a:xfrm>
            <a:off x="3677070" y="1967944"/>
            <a:ext cx="1176338" cy="1154113"/>
          </a:xfrm>
          <a:custGeom>
            <a:avLst/>
            <a:gdLst>
              <a:gd name="T0" fmla="*/ 117 w 313"/>
              <a:gd name="T1" fmla="*/ 64 h 307"/>
              <a:gd name="T2" fmla="*/ 125 w 313"/>
              <a:gd name="T3" fmla="*/ 109 h 307"/>
              <a:gd name="T4" fmla="*/ 185 w 313"/>
              <a:gd name="T5" fmla="*/ 107 h 307"/>
              <a:gd name="T6" fmla="*/ 182 w 313"/>
              <a:gd name="T7" fmla="*/ 75 h 307"/>
              <a:gd name="T8" fmla="*/ 298 w 313"/>
              <a:gd name="T9" fmla="*/ 95 h 307"/>
              <a:gd name="T10" fmla="*/ 275 w 313"/>
              <a:gd name="T11" fmla="*/ 135 h 307"/>
              <a:gd name="T12" fmla="*/ 219 w 313"/>
              <a:gd name="T13" fmla="*/ 113 h 307"/>
              <a:gd name="T14" fmla="*/ 232 w 313"/>
              <a:gd name="T15" fmla="*/ 84 h 307"/>
              <a:gd name="T16" fmla="*/ 167 w 313"/>
              <a:gd name="T17" fmla="*/ 18 h 307"/>
              <a:gd name="T18" fmla="*/ 113 w 313"/>
              <a:gd name="T19" fmla="*/ 52 h 307"/>
              <a:gd name="T20" fmla="*/ 190 w 313"/>
              <a:gd name="T21" fmla="*/ 1 h 307"/>
              <a:gd name="T22" fmla="*/ 291 w 313"/>
              <a:gd name="T23" fmla="*/ 82 h 307"/>
              <a:gd name="T24" fmla="*/ 248 w 313"/>
              <a:gd name="T25" fmla="*/ 17 h 307"/>
              <a:gd name="T26" fmla="*/ 268 w 313"/>
              <a:gd name="T27" fmla="*/ 26 h 307"/>
              <a:gd name="T28" fmla="*/ 291 w 313"/>
              <a:gd name="T29" fmla="*/ 82 h 307"/>
              <a:gd name="T30" fmla="*/ 215 w 313"/>
              <a:gd name="T31" fmla="*/ 81 h 307"/>
              <a:gd name="T32" fmla="*/ 209 w 313"/>
              <a:gd name="T33" fmla="*/ 100 h 307"/>
              <a:gd name="T34" fmla="*/ 209 w 313"/>
              <a:gd name="T35" fmla="*/ 103 h 307"/>
              <a:gd name="T36" fmla="*/ 199 w 313"/>
              <a:gd name="T37" fmla="*/ 98 h 307"/>
              <a:gd name="T38" fmla="*/ 199 w 313"/>
              <a:gd name="T39" fmla="*/ 78 h 307"/>
              <a:gd name="T40" fmla="*/ 313 w 313"/>
              <a:gd name="T41" fmla="*/ 98 h 307"/>
              <a:gd name="T42" fmla="*/ 309 w 313"/>
              <a:gd name="T43" fmla="*/ 115 h 307"/>
              <a:gd name="T44" fmla="*/ 306 w 313"/>
              <a:gd name="T45" fmla="*/ 96 h 307"/>
              <a:gd name="T46" fmla="*/ 109 w 313"/>
              <a:gd name="T47" fmla="*/ 63 h 307"/>
              <a:gd name="T48" fmla="*/ 100 w 313"/>
              <a:gd name="T49" fmla="*/ 80 h 307"/>
              <a:gd name="T50" fmla="*/ 102 w 313"/>
              <a:gd name="T51" fmla="*/ 61 h 307"/>
              <a:gd name="T52" fmla="*/ 56 w 313"/>
              <a:gd name="T53" fmla="*/ 162 h 307"/>
              <a:gd name="T54" fmla="*/ 67 w 313"/>
              <a:gd name="T55" fmla="*/ 247 h 307"/>
              <a:gd name="T56" fmla="*/ 138 w 313"/>
              <a:gd name="T57" fmla="*/ 198 h 307"/>
              <a:gd name="T58" fmla="*/ 56 w 313"/>
              <a:gd name="T59" fmla="*/ 162 h 307"/>
              <a:gd name="T60" fmla="*/ 56 w 313"/>
              <a:gd name="T61" fmla="*/ 250 h 307"/>
              <a:gd name="T62" fmla="*/ 10 w 313"/>
              <a:gd name="T63" fmla="*/ 235 h 307"/>
              <a:gd name="T64" fmla="*/ 45 w 313"/>
              <a:gd name="T65" fmla="*/ 159 h 307"/>
              <a:gd name="T66" fmla="*/ 156 w 313"/>
              <a:gd name="T67" fmla="*/ 222 h 307"/>
              <a:gd name="T68" fmla="*/ 109 w 313"/>
              <a:gd name="T69" fmla="*/ 131 h 307"/>
              <a:gd name="T70" fmla="*/ 186 w 313"/>
              <a:gd name="T71" fmla="*/ 213 h 307"/>
              <a:gd name="T72" fmla="*/ 203 w 313"/>
              <a:gd name="T73" fmla="*/ 261 h 307"/>
              <a:gd name="T74" fmla="*/ 226 w 313"/>
              <a:gd name="T75" fmla="*/ 275 h 307"/>
              <a:gd name="T76" fmla="*/ 203 w 313"/>
              <a:gd name="T77" fmla="*/ 261 h 307"/>
              <a:gd name="T78" fmla="*/ 66 w 313"/>
              <a:gd name="T79" fmla="*/ 126 h 307"/>
              <a:gd name="T80" fmla="*/ 61 w 313"/>
              <a:gd name="T81" fmla="*/ 123 h 307"/>
              <a:gd name="T82" fmla="*/ 78 w 313"/>
              <a:gd name="T83" fmla="*/ 115 h 307"/>
              <a:gd name="T84" fmla="*/ 80 w 313"/>
              <a:gd name="T85" fmla="*/ 122 h 307"/>
              <a:gd name="T86" fmla="*/ 133 w 313"/>
              <a:gd name="T87" fmla="*/ 305 h 307"/>
              <a:gd name="T88" fmla="*/ 189 w 313"/>
              <a:gd name="T89" fmla="*/ 224 h 307"/>
              <a:gd name="T90" fmla="*/ 198 w 313"/>
              <a:gd name="T91" fmla="*/ 251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13" h="307">
                <a:moveTo>
                  <a:pt x="182" y="75"/>
                </a:moveTo>
                <a:cubicBezTo>
                  <a:pt x="117" y="64"/>
                  <a:pt x="117" y="64"/>
                  <a:pt x="117" y="64"/>
                </a:cubicBezTo>
                <a:cubicBezTo>
                  <a:pt x="114" y="94"/>
                  <a:pt x="114" y="94"/>
                  <a:pt x="114" y="94"/>
                </a:cubicBezTo>
                <a:cubicBezTo>
                  <a:pt x="113" y="102"/>
                  <a:pt x="117" y="107"/>
                  <a:pt x="125" y="109"/>
                </a:cubicBezTo>
                <a:cubicBezTo>
                  <a:pt x="160" y="117"/>
                  <a:pt x="160" y="117"/>
                  <a:pt x="160" y="117"/>
                </a:cubicBezTo>
                <a:cubicBezTo>
                  <a:pt x="172" y="120"/>
                  <a:pt x="180" y="116"/>
                  <a:pt x="185" y="107"/>
                </a:cubicBezTo>
                <a:cubicBezTo>
                  <a:pt x="192" y="95"/>
                  <a:pt x="192" y="95"/>
                  <a:pt x="192" y="95"/>
                </a:cubicBezTo>
                <a:cubicBezTo>
                  <a:pt x="196" y="86"/>
                  <a:pt x="192" y="77"/>
                  <a:pt x="182" y="75"/>
                </a:cubicBezTo>
                <a:close/>
                <a:moveTo>
                  <a:pt x="232" y="84"/>
                </a:moveTo>
                <a:cubicBezTo>
                  <a:pt x="298" y="95"/>
                  <a:pt x="298" y="95"/>
                  <a:pt x="298" y="95"/>
                </a:cubicBezTo>
                <a:cubicBezTo>
                  <a:pt x="291" y="125"/>
                  <a:pt x="291" y="125"/>
                  <a:pt x="291" y="125"/>
                </a:cubicBezTo>
                <a:cubicBezTo>
                  <a:pt x="289" y="132"/>
                  <a:pt x="283" y="136"/>
                  <a:pt x="275" y="135"/>
                </a:cubicBezTo>
                <a:cubicBezTo>
                  <a:pt x="239" y="131"/>
                  <a:pt x="239" y="131"/>
                  <a:pt x="239" y="131"/>
                </a:cubicBezTo>
                <a:cubicBezTo>
                  <a:pt x="227" y="129"/>
                  <a:pt x="221" y="123"/>
                  <a:pt x="219" y="113"/>
                </a:cubicBezTo>
                <a:cubicBezTo>
                  <a:pt x="216" y="99"/>
                  <a:pt x="216" y="99"/>
                  <a:pt x="216" y="99"/>
                </a:cubicBezTo>
                <a:cubicBezTo>
                  <a:pt x="215" y="90"/>
                  <a:pt x="222" y="82"/>
                  <a:pt x="232" y="84"/>
                </a:cubicBezTo>
                <a:close/>
                <a:moveTo>
                  <a:pt x="189" y="7"/>
                </a:moveTo>
                <a:cubicBezTo>
                  <a:pt x="184" y="6"/>
                  <a:pt x="178" y="8"/>
                  <a:pt x="167" y="18"/>
                </a:cubicBezTo>
                <a:cubicBezTo>
                  <a:pt x="163" y="22"/>
                  <a:pt x="144" y="39"/>
                  <a:pt x="127" y="54"/>
                </a:cubicBezTo>
                <a:cubicBezTo>
                  <a:pt x="113" y="52"/>
                  <a:pt x="113" y="52"/>
                  <a:pt x="113" y="52"/>
                </a:cubicBezTo>
                <a:cubicBezTo>
                  <a:pt x="131" y="38"/>
                  <a:pt x="161" y="14"/>
                  <a:pt x="168" y="9"/>
                </a:cubicBezTo>
                <a:cubicBezTo>
                  <a:pt x="178" y="0"/>
                  <a:pt x="186" y="0"/>
                  <a:pt x="190" y="1"/>
                </a:cubicBezTo>
                <a:cubicBezTo>
                  <a:pt x="194" y="2"/>
                  <a:pt x="194" y="8"/>
                  <a:pt x="189" y="7"/>
                </a:cubicBezTo>
                <a:close/>
                <a:moveTo>
                  <a:pt x="291" y="82"/>
                </a:moveTo>
                <a:cubicBezTo>
                  <a:pt x="280" y="63"/>
                  <a:pt x="268" y="40"/>
                  <a:pt x="265" y="35"/>
                </a:cubicBezTo>
                <a:cubicBezTo>
                  <a:pt x="258" y="22"/>
                  <a:pt x="254" y="18"/>
                  <a:pt x="248" y="17"/>
                </a:cubicBezTo>
                <a:cubicBezTo>
                  <a:pt x="244" y="17"/>
                  <a:pt x="245" y="10"/>
                  <a:pt x="249" y="11"/>
                </a:cubicBezTo>
                <a:cubicBezTo>
                  <a:pt x="254" y="12"/>
                  <a:pt x="261" y="15"/>
                  <a:pt x="268" y="26"/>
                </a:cubicBezTo>
                <a:cubicBezTo>
                  <a:pt x="273" y="33"/>
                  <a:pt x="293" y="66"/>
                  <a:pt x="305" y="85"/>
                </a:cubicBezTo>
                <a:lnTo>
                  <a:pt x="291" y="82"/>
                </a:lnTo>
                <a:close/>
                <a:moveTo>
                  <a:pt x="199" y="78"/>
                </a:moveTo>
                <a:cubicBezTo>
                  <a:pt x="215" y="81"/>
                  <a:pt x="215" y="81"/>
                  <a:pt x="215" y="81"/>
                </a:cubicBezTo>
                <a:cubicBezTo>
                  <a:pt x="215" y="81"/>
                  <a:pt x="215" y="81"/>
                  <a:pt x="215" y="81"/>
                </a:cubicBezTo>
                <a:cubicBezTo>
                  <a:pt x="210" y="86"/>
                  <a:pt x="208" y="93"/>
                  <a:pt x="209" y="100"/>
                </a:cubicBezTo>
                <a:cubicBezTo>
                  <a:pt x="209" y="100"/>
                  <a:pt x="209" y="100"/>
                  <a:pt x="209" y="100"/>
                </a:cubicBezTo>
                <a:cubicBezTo>
                  <a:pt x="209" y="103"/>
                  <a:pt x="209" y="103"/>
                  <a:pt x="209" y="103"/>
                </a:cubicBezTo>
                <a:cubicBezTo>
                  <a:pt x="206" y="100"/>
                  <a:pt x="201" y="99"/>
                  <a:pt x="198" y="101"/>
                </a:cubicBezTo>
                <a:cubicBezTo>
                  <a:pt x="199" y="98"/>
                  <a:pt x="199" y="98"/>
                  <a:pt x="199" y="98"/>
                </a:cubicBezTo>
                <a:cubicBezTo>
                  <a:pt x="202" y="92"/>
                  <a:pt x="203" y="85"/>
                  <a:pt x="200" y="79"/>
                </a:cubicBezTo>
                <a:cubicBezTo>
                  <a:pt x="199" y="79"/>
                  <a:pt x="199" y="78"/>
                  <a:pt x="199" y="78"/>
                </a:cubicBezTo>
                <a:close/>
                <a:moveTo>
                  <a:pt x="313" y="98"/>
                </a:moveTo>
                <a:cubicBezTo>
                  <a:pt x="313" y="98"/>
                  <a:pt x="313" y="98"/>
                  <a:pt x="313" y="98"/>
                </a:cubicBezTo>
                <a:cubicBezTo>
                  <a:pt x="313" y="98"/>
                  <a:pt x="313" y="98"/>
                  <a:pt x="313" y="98"/>
                </a:cubicBezTo>
                <a:cubicBezTo>
                  <a:pt x="309" y="115"/>
                  <a:pt x="309" y="115"/>
                  <a:pt x="309" y="115"/>
                </a:cubicBezTo>
                <a:cubicBezTo>
                  <a:pt x="301" y="114"/>
                  <a:pt x="301" y="114"/>
                  <a:pt x="301" y="114"/>
                </a:cubicBezTo>
                <a:cubicBezTo>
                  <a:pt x="306" y="96"/>
                  <a:pt x="306" y="96"/>
                  <a:pt x="306" y="96"/>
                </a:cubicBezTo>
                <a:lnTo>
                  <a:pt x="313" y="98"/>
                </a:lnTo>
                <a:close/>
                <a:moveTo>
                  <a:pt x="109" y="63"/>
                </a:moveTo>
                <a:cubicBezTo>
                  <a:pt x="107" y="81"/>
                  <a:pt x="107" y="81"/>
                  <a:pt x="107" y="81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1" y="61"/>
                  <a:pt x="101" y="61"/>
                  <a:pt x="101" y="61"/>
                </a:cubicBezTo>
                <a:cubicBezTo>
                  <a:pt x="102" y="61"/>
                  <a:pt x="102" y="61"/>
                  <a:pt x="102" y="61"/>
                </a:cubicBezTo>
                <a:lnTo>
                  <a:pt x="109" y="63"/>
                </a:lnTo>
                <a:close/>
                <a:moveTo>
                  <a:pt x="56" y="162"/>
                </a:moveTo>
                <a:cubicBezTo>
                  <a:pt x="52" y="179"/>
                  <a:pt x="54" y="200"/>
                  <a:pt x="60" y="221"/>
                </a:cubicBezTo>
                <a:cubicBezTo>
                  <a:pt x="67" y="247"/>
                  <a:pt x="67" y="247"/>
                  <a:pt x="67" y="247"/>
                </a:cubicBezTo>
                <a:cubicBezTo>
                  <a:pt x="146" y="225"/>
                  <a:pt x="146" y="225"/>
                  <a:pt x="146" y="225"/>
                </a:cubicBezTo>
                <a:cubicBezTo>
                  <a:pt x="138" y="198"/>
                  <a:pt x="138" y="198"/>
                  <a:pt x="138" y="198"/>
                </a:cubicBezTo>
                <a:cubicBezTo>
                  <a:pt x="126" y="157"/>
                  <a:pt x="98" y="127"/>
                  <a:pt x="77" y="133"/>
                </a:cubicBezTo>
                <a:cubicBezTo>
                  <a:pt x="67" y="136"/>
                  <a:pt x="60" y="146"/>
                  <a:pt x="56" y="162"/>
                </a:cubicBezTo>
                <a:close/>
                <a:moveTo>
                  <a:pt x="49" y="224"/>
                </a:moveTo>
                <a:cubicBezTo>
                  <a:pt x="56" y="250"/>
                  <a:pt x="56" y="250"/>
                  <a:pt x="56" y="250"/>
                </a:cubicBezTo>
                <a:cubicBezTo>
                  <a:pt x="18" y="261"/>
                  <a:pt x="18" y="261"/>
                  <a:pt x="18" y="261"/>
                </a:cubicBezTo>
                <a:cubicBezTo>
                  <a:pt x="10" y="235"/>
                  <a:pt x="10" y="235"/>
                  <a:pt x="10" y="235"/>
                </a:cubicBezTo>
                <a:cubicBezTo>
                  <a:pt x="0" y="199"/>
                  <a:pt x="18" y="162"/>
                  <a:pt x="51" y="143"/>
                </a:cubicBezTo>
                <a:cubicBezTo>
                  <a:pt x="48" y="148"/>
                  <a:pt x="46" y="153"/>
                  <a:pt x="45" y="159"/>
                </a:cubicBezTo>
                <a:cubicBezTo>
                  <a:pt x="41" y="178"/>
                  <a:pt x="42" y="201"/>
                  <a:pt x="49" y="224"/>
                </a:cubicBezTo>
                <a:close/>
                <a:moveTo>
                  <a:pt x="156" y="222"/>
                </a:moveTo>
                <a:cubicBezTo>
                  <a:pt x="149" y="195"/>
                  <a:pt x="149" y="195"/>
                  <a:pt x="149" y="195"/>
                </a:cubicBezTo>
                <a:cubicBezTo>
                  <a:pt x="140" y="166"/>
                  <a:pt x="126" y="143"/>
                  <a:pt x="109" y="131"/>
                </a:cubicBezTo>
                <a:cubicBezTo>
                  <a:pt x="141" y="135"/>
                  <a:pt x="169" y="155"/>
                  <a:pt x="178" y="186"/>
                </a:cubicBezTo>
                <a:cubicBezTo>
                  <a:pt x="186" y="213"/>
                  <a:pt x="186" y="213"/>
                  <a:pt x="186" y="213"/>
                </a:cubicBezTo>
                <a:lnTo>
                  <a:pt x="156" y="222"/>
                </a:lnTo>
                <a:close/>
                <a:moveTo>
                  <a:pt x="203" y="261"/>
                </a:moveTo>
                <a:cubicBezTo>
                  <a:pt x="210" y="258"/>
                  <a:pt x="227" y="255"/>
                  <a:pt x="237" y="259"/>
                </a:cubicBezTo>
                <a:cubicBezTo>
                  <a:pt x="238" y="266"/>
                  <a:pt x="235" y="273"/>
                  <a:pt x="226" y="275"/>
                </a:cubicBezTo>
                <a:cubicBezTo>
                  <a:pt x="218" y="276"/>
                  <a:pt x="208" y="271"/>
                  <a:pt x="198" y="264"/>
                </a:cubicBezTo>
                <a:cubicBezTo>
                  <a:pt x="199" y="263"/>
                  <a:pt x="201" y="262"/>
                  <a:pt x="203" y="261"/>
                </a:cubicBezTo>
                <a:close/>
                <a:moveTo>
                  <a:pt x="80" y="122"/>
                </a:moveTo>
                <a:cubicBezTo>
                  <a:pt x="66" y="126"/>
                  <a:pt x="66" y="126"/>
                  <a:pt x="66" y="126"/>
                </a:cubicBezTo>
                <a:cubicBezTo>
                  <a:pt x="66" y="126"/>
                  <a:pt x="65" y="126"/>
                  <a:pt x="65" y="126"/>
                </a:cubicBezTo>
                <a:cubicBezTo>
                  <a:pt x="63" y="126"/>
                  <a:pt x="62" y="124"/>
                  <a:pt x="61" y="123"/>
                </a:cubicBezTo>
                <a:cubicBezTo>
                  <a:pt x="61" y="120"/>
                  <a:pt x="62" y="118"/>
                  <a:pt x="64" y="118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0" y="114"/>
                  <a:pt x="83" y="115"/>
                  <a:pt x="83" y="117"/>
                </a:cubicBezTo>
                <a:cubicBezTo>
                  <a:pt x="84" y="120"/>
                  <a:pt x="82" y="122"/>
                  <a:pt x="80" y="122"/>
                </a:cubicBezTo>
                <a:close/>
                <a:moveTo>
                  <a:pt x="198" y="251"/>
                </a:moveTo>
                <a:cubicBezTo>
                  <a:pt x="170" y="264"/>
                  <a:pt x="159" y="303"/>
                  <a:pt x="133" y="305"/>
                </a:cubicBezTo>
                <a:cubicBezTo>
                  <a:pt x="113" y="307"/>
                  <a:pt x="99" y="292"/>
                  <a:pt x="61" y="261"/>
                </a:cubicBezTo>
                <a:cubicBezTo>
                  <a:pt x="189" y="224"/>
                  <a:pt x="189" y="224"/>
                  <a:pt x="189" y="224"/>
                </a:cubicBezTo>
                <a:cubicBezTo>
                  <a:pt x="189" y="224"/>
                  <a:pt x="226" y="247"/>
                  <a:pt x="228" y="248"/>
                </a:cubicBezTo>
                <a:cubicBezTo>
                  <a:pt x="226" y="247"/>
                  <a:pt x="212" y="244"/>
                  <a:pt x="198" y="25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" name="Freeform 29"/>
          <p:cNvSpPr>
            <a:spLocks noEditPoints="1"/>
          </p:cNvSpPr>
          <p:nvPr/>
        </p:nvSpPr>
        <p:spPr bwMode="auto">
          <a:xfrm>
            <a:off x="3822326" y="3308132"/>
            <a:ext cx="885825" cy="898525"/>
          </a:xfrm>
          <a:custGeom>
            <a:avLst/>
            <a:gdLst>
              <a:gd name="T0" fmla="*/ 183 w 236"/>
              <a:gd name="T1" fmla="*/ 123 h 239"/>
              <a:gd name="T2" fmla="*/ 211 w 236"/>
              <a:gd name="T3" fmla="*/ 175 h 239"/>
              <a:gd name="T4" fmla="*/ 19 w 236"/>
              <a:gd name="T5" fmla="*/ 147 h 239"/>
              <a:gd name="T6" fmla="*/ 37 w 236"/>
              <a:gd name="T7" fmla="*/ 148 h 239"/>
              <a:gd name="T8" fmla="*/ 85 w 236"/>
              <a:gd name="T9" fmla="*/ 152 h 239"/>
              <a:gd name="T10" fmla="*/ 125 w 236"/>
              <a:gd name="T11" fmla="*/ 117 h 239"/>
              <a:gd name="T12" fmla="*/ 236 w 236"/>
              <a:gd name="T13" fmla="*/ 212 h 239"/>
              <a:gd name="T14" fmla="*/ 182 w 236"/>
              <a:gd name="T15" fmla="*/ 218 h 239"/>
              <a:gd name="T16" fmla="*/ 148 w 236"/>
              <a:gd name="T17" fmla="*/ 239 h 239"/>
              <a:gd name="T18" fmla="*/ 114 w 236"/>
              <a:gd name="T19" fmla="*/ 218 h 239"/>
              <a:gd name="T20" fmla="*/ 61 w 236"/>
              <a:gd name="T21" fmla="*/ 218 h 239"/>
              <a:gd name="T22" fmla="*/ 27 w 236"/>
              <a:gd name="T23" fmla="*/ 239 h 239"/>
              <a:gd name="T24" fmla="*/ 27 w 236"/>
              <a:gd name="T25" fmla="*/ 185 h 239"/>
              <a:gd name="T26" fmla="*/ 61 w 236"/>
              <a:gd name="T27" fmla="*/ 206 h 239"/>
              <a:gd name="T28" fmla="*/ 114 w 236"/>
              <a:gd name="T29" fmla="*/ 206 h 239"/>
              <a:gd name="T30" fmla="*/ 148 w 236"/>
              <a:gd name="T31" fmla="*/ 185 h 239"/>
              <a:gd name="T32" fmla="*/ 182 w 236"/>
              <a:gd name="T33" fmla="*/ 206 h 239"/>
              <a:gd name="T34" fmla="*/ 236 w 236"/>
              <a:gd name="T35" fmla="*/ 212 h 239"/>
              <a:gd name="T36" fmla="*/ 29 w 236"/>
              <a:gd name="T37" fmla="*/ 218 h 239"/>
              <a:gd name="T38" fmla="*/ 29 w 236"/>
              <a:gd name="T39" fmla="*/ 206 h 239"/>
              <a:gd name="T40" fmla="*/ 27 w 236"/>
              <a:gd name="T41" fmla="*/ 197 h 239"/>
              <a:gd name="T42" fmla="*/ 27 w 236"/>
              <a:gd name="T43" fmla="*/ 228 h 239"/>
              <a:gd name="T44" fmla="*/ 73 w 236"/>
              <a:gd name="T45" fmla="*/ 206 h 239"/>
              <a:gd name="T46" fmla="*/ 88 w 236"/>
              <a:gd name="T47" fmla="*/ 197 h 239"/>
              <a:gd name="T48" fmla="*/ 102 w 236"/>
              <a:gd name="T49" fmla="*/ 218 h 239"/>
              <a:gd name="T50" fmla="*/ 88 w 236"/>
              <a:gd name="T51" fmla="*/ 228 h 239"/>
              <a:gd name="T52" fmla="*/ 134 w 236"/>
              <a:gd name="T53" fmla="*/ 206 h 239"/>
              <a:gd name="T54" fmla="*/ 148 w 236"/>
              <a:gd name="T55" fmla="*/ 197 h 239"/>
              <a:gd name="T56" fmla="*/ 163 w 236"/>
              <a:gd name="T57" fmla="*/ 218 h 239"/>
              <a:gd name="T58" fmla="*/ 148 w 236"/>
              <a:gd name="T59" fmla="*/ 228 h 239"/>
              <a:gd name="T60" fmla="*/ 224 w 236"/>
              <a:gd name="T61" fmla="*/ 212 h 239"/>
              <a:gd name="T62" fmla="*/ 194 w 236"/>
              <a:gd name="T63" fmla="*/ 206 h 239"/>
              <a:gd name="T64" fmla="*/ 212 w 236"/>
              <a:gd name="T65" fmla="*/ 212 h 239"/>
              <a:gd name="T66" fmla="*/ 194 w 236"/>
              <a:gd name="T67" fmla="*/ 218 h 239"/>
              <a:gd name="T68" fmla="*/ 224 w 236"/>
              <a:gd name="T69" fmla="*/ 212 h 239"/>
              <a:gd name="T70" fmla="*/ 114 w 236"/>
              <a:gd name="T71" fmla="*/ 111 h 239"/>
              <a:gd name="T72" fmla="*/ 46 w 236"/>
              <a:gd name="T73" fmla="*/ 140 h 239"/>
              <a:gd name="T74" fmla="*/ 18 w 236"/>
              <a:gd name="T75" fmla="*/ 11 h 239"/>
              <a:gd name="T76" fmla="*/ 107 w 236"/>
              <a:gd name="T77" fmla="*/ 1 h 239"/>
              <a:gd name="T78" fmla="*/ 74 w 236"/>
              <a:gd name="T79" fmla="*/ 128 h 239"/>
              <a:gd name="T80" fmla="*/ 52 w 236"/>
              <a:gd name="T81" fmla="*/ 126 h 239"/>
              <a:gd name="T82" fmla="*/ 74 w 236"/>
              <a:gd name="T83" fmla="*/ 128 h 239"/>
              <a:gd name="T84" fmla="*/ 66 w 236"/>
              <a:gd name="T85" fmla="*/ 43 h 239"/>
              <a:gd name="T86" fmla="*/ 64 w 236"/>
              <a:gd name="T87" fmla="*/ 68 h 239"/>
              <a:gd name="T88" fmla="*/ 112 w 236"/>
              <a:gd name="T89" fmla="*/ 47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6" h="239">
                <a:moveTo>
                  <a:pt x="127" y="103"/>
                </a:moveTo>
                <a:cubicBezTo>
                  <a:pt x="183" y="123"/>
                  <a:pt x="183" y="123"/>
                  <a:pt x="183" y="123"/>
                </a:cubicBezTo>
                <a:cubicBezTo>
                  <a:pt x="196" y="129"/>
                  <a:pt x="213" y="136"/>
                  <a:pt x="211" y="163"/>
                </a:cubicBezTo>
                <a:cubicBezTo>
                  <a:pt x="211" y="175"/>
                  <a:pt x="211" y="175"/>
                  <a:pt x="211" y="175"/>
                </a:cubicBezTo>
                <a:cubicBezTo>
                  <a:pt x="47" y="175"/>
                  <a:pt x="47" y="175"/>
                  <a:pt x="47" y="175"/>
                </a:cubicBezTo>
                <a:cubicBezTo>
                  <a:pt x="31" y="175"/>
                  <a:pt x="19" y="163"/>
                  <a:pt x="19" y="147"/>
                </a:cubicBezTo>
                <a:cubicBezTo>
                  <a:pt x="19" y="126"/>
                  <a:pt x="19" y="126"/>
                  <a:pt x="19" y="126"/>
                </a:cubicBezTo>
                <a:cubicBezTo>
                  <a:pt x="26" y="134"/>
                  <a:pt x="33" y="143"/>
                  <a:pt x="37" y="148"/>
                </a:cubicBezTo>
                <a:cubicBezTo>
                  <a:pt x="44" y="155"/>
                  <a:pt x="53" y="160"/>
                  <a:pt x="63" y="160"/>
                </a:cubicBezTo>
                <a:cubicBezTo>
                  <a:pt x="71" y="160"/>
                  <a:pt x="79" y="157"/>
                  <a:pt x="85" y="152"/>
                </a:cubicBezTo>
                <a:cubicBezTo>
                  <a:pt x="94" y="144"/>
                  <a:pt x="121" y="121"/>
                  <a:pt x="122" y="120"/>
                </a:cubicBezTo>
                <a:cubicBezTo>
                  <a:pt x="125" y="117"/>
                  <a:pt x="125" y="117"/>
                  <a:pt x="125" y="117"/>
                </a:cubicBezTo>
                <a:lnTo>
                  <a:pt x="127" y="103"/>
                </a:lnTo>
                <a:close/>
                <a:moveTo>
                  <a:pt x="236" y="212"/>
                </a:moveTo>
                <a:cubicBezTo>
                  <a:pt x="236" y="227"/>
                  <a:pt x="224" y="239"/>
                  <a:pt x="209" y="239"/>
                </a:cubicBezTo>
                <a:cubicBezTo>
                  <a:pt x="196" y="239"/>
                  <a:pt x="185" y="230"/>
                  <a:pt x="182" y="218"/>
                </a:cubicBezTo>
                <a:cubicBezTo>
                  <a:pt x="175" y="218"/>
                  <a:pt x="175" y="218"/>
                  <a:pt x="175" y="218"/>
                </a:cubicBezTo>
                <a:cubicBezTo>
                  <a:pt x="172" y="230"/>
                  <a:pt x="161" y="239"/>
                  <a:pt x="148" y="239"/>
                </a:cubicBezTo>
                <a:cubicBezTo>
                  <a:pt x="135" y="239"/>
                  <a:pt x="124" y="230"/>
                  <a:pt x="122" y="218"/>
                </a:cubicBezTo>
                <a:cubicBezTo>
                  <a:pt x="114" y="218"/>
                  <a:pt x="114" y="218"/>
                  <a:pt x="114" y="218"/>
                </a:cubicBezTo>
                <a:cubicBezTo>
                  <a:pt x="111" y="230"/>
                  <a:pt x="100" y="239"/>
                  <a:pt x="88" y="239"/>
                </a:cubicBezTo>
                <a:cubicBezTo>
                  <a:pt x="75" y="239"/>
                  <a:pt x="64" y="230"/>
                  <a:pt x="61" y="218"/>
                </a:cubicBezTo>
                <a:cubicBezTo>
                  <a:pt x="53" y="218"/>
                  <a:pt x="53" y="218"/>
                  <a:pt x="53" y="218"/>
                </a:cubicBezTo>
                <a:cubicBezTo>
                  <a:pt x="51" y="230"/>
                  <a:pt x="40" y="239"/>
                  <a:pt x="27" y="239"/>
                </a:cubicBezTo>
                <a:cubicBezTo>
                  <a:pt x="12" y="239"/>
                  <a:pt x="0" y="227"/>
                  <a:pt x="0" y="212"/>
                </a:cubicBezTo>
                <a:cubicBezTo>
                  <a:pt x="0" y="197"/>
                  <a:pt x="12" y="185"/>
                  <a:pt x="27" y="185"/>
                </a:cubicBezTo>
                <a:cubicBezTo>
                  <a:pt x="40" y="185"/>
                  <a:pt x="51" y="194"/>
                  <a:pt x="53" y="206"/>
                </a:cubicBezTo>
                <a:cubicBezTo>
                  <a:pt x="61" y="206"/>
                  <a:pt x="61" y="206"/>
                  <a:pt x="61" y="206"/>
                </a:cubicBezTo>
                <a:cubicBezTo>
                  <a:pt x="64" y="194"/>
                  <a:pt x="75" y="185"/>
                  <a:pt x="88" y="185"/>
                </a:cubicBezTo>
                <a:cubicBezTo>
                  <a:pt x="100" y="185"/>
                  <a:pt x="111" y="194"/>
                  <a:pt x="114" y="206"/>
                </a:cubicBezTo>
                <a:cubicBezTo>
                  <a:pt x="122" y="206"/>
                  <a:pt x="122" y="206"/>
                  <a:pt x="122" y="206"/>
                </a:cubicBezTo>
                <a:cubicBezTo>
                  <a:pt x="124" y="194"/>
                  <a:pt x="135" y="185"/>
                  <a:pt x="148" y="185"/>
                </a:cubicBezTo>
                <a:cubicBezTo>
                  <a:pt x="161" y="185"/>
                  <a:pt x="172" y="194"/>
                  <a:pt x="175" y="206"/>
                </a:cubicBezTo>
                <a:cubicBezTo>
                  <a:pt x="182" y="206"/>
                  <a:pt x="182" y="206"/>
                  <a:pt x="182" y="206"/>
                </a:cubicBezTo>
                <a:cubicBezTo>
                  <a:pt x="185" y="194"/>
                  <a:pt x="196" y="185"/>
                  <a:pt x="209" y="185"/>
                </a:cubicBezTo>
                <a:cubicBezTo>
                  <a:pt x="224" y="185"/>
                  <a:pt x="236" y="197"/>
                  <a:pt x="236" y="212"/>
                </a:cubicBezTo>
                <a:close/>
                <a:moveTo>
                  <a:pt x="41" y="218"/>
                </a:moveTo>
                <a:cubicBezTo>
                  <a:pt x="29" y="218"/>
                  <a:pt x="29" y="218"/>
                  <a:pt x="29" y="218"/>
                </a:cubicBezTo>
                <a:cubicBezTo>
                  <a:pt x="26" y="218"/>
                  <a:pt x="23" y="215"/>
                  <a:pt x="23" y="212"/>
                </a:cubicBezTo>
                <a:cubicBezTo>
                  <a:pt x="23" y="209"/>
                  <a:pt x="26" y="206"/>
                  <a:pt x="29" y="206"/>
                </a:cubicBezTo>
                <a:cubicBezTo>
                  <a:pt x="41" y="206"/>
                  <a:pt x="41" y="206"/>
                  <a:pt x="41" y="206"/>
                </a:cubicBezTo>
                <a:cubicBezTo>
                  <a:pt x="39" y="201"/>
                  <a:pt x="33" y="197"/>
                  <a:pt x="27" y="197"/>
                </a:cubicBezTo>
                <a:cubicBezTo>
                  <a:pt x="18" y="197"/>
                  <a:pt x="11" y="204"/>
                  <a:pt x="11" y="212"/>
                </a:cubicBezTo>
                <a:cubicBezTo>
                  <a:pt x="11" y="221"/>
                  <a:pt x="18" y="228"/>
                  <a:pt x="27" y="228"/>
                </a:cubicBezTo>
                <a:cubicBezTo>
                  <a:pt x="33" y="228"/>
                  <a:pt x="39" y="224"/>
                  <a:pt x="41" y="218"/>
                </a:cubicBezTo>
                <a:close/>
                <a:moveTo>
                  <a:pt x="73" y="206"/>
                </a:moveTo>
                <a:cubicBezTo>
                  <a:pt x="102" y="206"/>
                  <a:pt x="102" y="206"/>
                  <a:pt x="102" y="206"/>
                </a:cubicBezTo>
                <a:cubicBezTo>
                  <a:pt x="100" y="201"/>
                  <a:pt x="94" y="197"/>
                  <a:pt x="88" y="197"/>
                </a:cubicBezTo>
                <a:cubicBezTo>
                  <a:pt x="81" y="197"/>
                  <a:pt x="75" y="201"/>
                  <a:pt x="73" y="206"/>
                </a:cubicBezTo>
                <a:close/>
                <a:moveTo>
                  <a:pt x="102" y="218"/>
                </a:moveTo>
                <a:cubicBezTo>
                  <a:pt x="73" y="218"/>
                  <a:pt x="73" y="218"/>
                  <a:pt x="73" y="218"/>
                </a:cubicBezTo>
                <a:cubicBezTo>
                  <a:pt x="75" y="224"/>
                  <a:pt x="81" y="228"/>
                  <a:pt x="88" y="228"/>
                </a:cubicBezTo>
                <a:cubicBezTo>
                  <a:pt x="94" y="228"/>
                  <a:pt x="100" y="224"/>
                  <a:pt x="102" y="218"/>
                </a:cubicBezTo>
                <a:close/>
                <a:moveTo>
                  <a:pt x="134" y="206"/>
                </a:moveTo>
                <a:cubicBezTo>
                  <a:pt x="163" y="206"/>
                  <a:pt x="163" y="206"/>
                  <a:pt x="163" y="206"/>
                </a:cubicBezTo>
                <a:cubicBezTo>
                  <a:pt x="160" y="201"/>
                  <a:pt x="155" y="197"/>
                  <a:pt x="148" y="197"/>
                </a:cubicBezTo>
                <a:cubicBezTo>
                  <a:pt x="142" y="197"/>
                  <a:pt x="136" y="201"/>
                  <a:pt x="134" y="206"/>
                </a:cubicBezTo>
                <a:close/>
                <a:moveTo>
                  <a:pt x="163" y="218"/>
                </a:moveTo>
                <a:cubicBezTo>
                  <a:pt x="134" y="218"/>
                  <a:pt x="134" y="218"/>
                  <a:pt x="134" y="218"/>
                </a:cubicBezTo>
                <a:cubicBezTo>
                  <a:pt x="136" y="224"/>
                  <a:pt x="142" y="228"/>
                  <a:pt x="148" y="228"/>
                </a:cubicBezTo>
                <a:cubicBezTo>
                  <a:pt x="155" y="228"/>
                  <a:pt x="160" y="224"/>
                  <a:pt x="163" y="218"/>
                </a:cubicBezTo>
                <a:close/>
                <a:moveTo>
                  <a:pt x="224" y="212"/>
                </a:moveTo>
                <a:cubicBezTo>
                  <a:pt x="224" y="204"/>
                  <a:pt x="217" y="197"/>
                  <a:pt x="209" y="197"/>
                </a:cubicBezTo>
                <a:cubicBezTo>
                  <a:pt x="202" y="197"/>
                  <a:pt x="197" y="201"/>
                  <a:pt x="194" y="206"/>
                </a:cubicBezTo>
                <a:cubicBezTo>
                  <a:pt x="207" y="206"/>
                  <a:pt x="207" y="206"/>
                  <a:pt x="207" y="206"/>
                </a:cubicBezTo>
                <a:cubicBezTo>
                  <a:pt x="210" y="206"/>
                  <a:pt x="212" y="209"/>
                  <a:pt x="212" y="212"/>
                </a:cubicBezTo>
                <a:cubicBezTo>
                  <a:pt x="212" y="215"/>
                  <a:pt x="210" y="218"/>
                  <a:pt x="207" y="218"/>
                </a:cubicBezTo>
                <a:cubicBezTo>
                  <a:pt x="194" y="218"/>
                  <a:pt x="194" y="218"/>
                  <a:pt x="194" y="218"/>
                </a:cubicBezTo>
                <a:cubicBezTo>
                  <a:pt x="197" y="224"/>
                  <a:pt x="202" y="228"/>
                  <a:pt x="209" y="228"/>
                </a:cubicBezTo>
                <a:cubicBezTo>
                  <a:pt x="217" y="228"/>
                  <a:pt x="224" y="221"/>
                  <a:pt x="224" y="212"/>
                </a:cubicBezTo>
                <a:close/>
                <a:moveTo>
                  <a:pt x="129" y="3"/>
                </a:moveTo>
                <a:cubicBezTo>
                  <a:pt x="114" y="111"/>
                  <a:pt x="114" y="111"/>
                  <a:pt x="114" y="111"/>
                </a:cubicBezTo>
                <a:cubicBezTo>
                  <a:pt x="114" y="111"/>
                  <a:pt x="87" y="135"/>
                  <a:pt x="77" y="143"/>
                </a:cubicBezTo>
                <a:cubicBezTo>
                  <a:pt x="68" y="151"/>
                  <a:pt x="54" y="149"/>
                  <a:pt x="46" y="140"/>
                </a:cubicBezTo>
                <a:cubicBezTo>
                  <a:pt x="38" y="131"/>
                  <a:pt x="15" y="103"/>
                  <a:pt x="15" y="103"/>
                </a:cubicBezTo>
                <a:cubicBezTo>
                  <a:pt x="18" y="11"/>
                  <a:pt x="18" y="11"/>
                  <a:pt x="18" y="11"/>
                </a:cubicBezTo>
                <a:cubicBezTo>
                  <a:pt x="80" y="17"/>
                  <a:pt x="80" y="17"/>
                  <a:pt x="80" y="17"/>
                </a:cubicBezTo>
                <a:cubicBezTo>
                  <a:pt x="85" y="7"/>
                  <a:pt x="96" y="0"/>
                  <a:pt x="107" y="1"/>
                </a:cubicBezTo>
                <a:lnTo>
                  <a:pt x="129" y="3"/>
                </a:lnTo>
                <a:close/>
                <a:moveTo>
                  <a:pt x="74" y="128"/>
                </a:moveTo>
                <a:cubicBezTo>
                  <a:pt x="75" y="122"/>
                  <a:pt x="70" y="116"/>
                  <a:pt x="64" y="116"/>
                </a:cubicBezTo>
                <a:cubicBezTo>
                  <a:pt x="58" y="115"/>
                  <a:pt x="52" y="120"/>
                  <a:pt x="52" y="126"/>
                </a:cubicBezTo>
                <a:cubicBezTo>
                  <a:pt x="51" y="132"/>
                  <a:pt x="56" y="137"/>
                  <a:pt x="62" y="138"/>
                </a:cubicBezTo>
                <a:cubicBezTo>
                  <a:pt x="68" y="138"/>
                  <a:pt x="74" y="134"/>
                  <a:pt x="74" y="128"/>
                </a:cubicBezTo>
                <a:close/>
                <a:moveTo>
                  <a:pt x="112" y="47"/>
                </a:moveTo>
                <a:cubicBezTo>
                  <a:pt x="95" y="45"/>
                  <a:pt x="66" y="43"/>
                  <a:pt x="66" y="43"/>
                </a:cubicBezTo>
                <a:cubicBezTo>
                  <a:pt x="59" y="42"/>
                  <a:pt x="53" y="47"/>
                  <a:pt x="53" y="54"/>
                </a:cubicBezTo>
                <a:cubicBezTo>
                  <a:pt x="52" y="61"/>
                  <a:pt x="57" y="67"/>
                  <a:pt x="64" y="68"/>
                </a:cubicBezTo>
                <a:cubicBezTo>
                  <a:pt x="64" y="68"/>
                  <a:pt x="92" y="70"/>
                  <a:pt x="108" y="72"/>
                </a:cubicBezTo>
                <a:lnTo>
                  <a:pt x="112" y="4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188304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:\Documents and Settings\t11318\桌面\未标题-2.emf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97415" y="125268"/>
            <a:ext cx="965741" cy="6644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C:\Documents and Settings\t11318\桌面\未标题-2.em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80940" y="125268"/>
            <a:ext cx="1081451" cy="17396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0725" y="5876357"/>
            <a:ext cx="608489" cy="699807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23467" y="5876357"/>
            <a:ext cx="351376" cy="699807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3571" y="312517"/>
            <a:ext cx="328095" cy="699807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75095" y="5876357"/>
            <a:ext cx="746921" cy="699807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3476" y="312517"/>
            <a:ext cx="252314" cy="699807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678" y="312517"/>
            <a:ext cx="543589" cy="699807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7600" y="312517"/>
            <a:ext cx="218666" cy="699807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5078" y="312517"/>
            <a:ext cx="466683" cy="699807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17897" y="5876357"/>
            <a:ext cx="825388" cy="699807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2866" y="312517"/>
            <a:ext cx="495002" cy="699807"/>
          </a:xfrm>
          <a:prstGeom prst="rect">
            <a:avLst/>
          </a:prstGeom>
        </p:spPr>
      </p:pic>
      <p:grpSp>
        <p:nvGrpSpPr>
          <p:cNvPr id="15" name="组合 14"/>
          <p:cNvGrpSpPr/>
          <p:nvPr/>
        </p:nvGrpSpPr>
        <p:grpSpPr>
          <a:xfrm>
            <a:off x="3273571" y="312517"/>
            <a:ext cx="673100" cy="641351"/>
            <a:chOff x="3273571" y="312517"/>
            <a:chExt cx="673100" cy="641351"/>
          </a:xfrm>
        </p:grpSpPr>
        <p:sp>
          <p:nvSpPr>
            <p:cNvPr id="16" name="Freeform 5"/>
            <p:cNvSpPr>
              <a:spLocks/>
            </p:cNvSpPr>
            <p:nvPr/>
          </p:nvSpPr>
          <p:spPr bwMode="auto">
            <a:xfrm>
              <a:off x="3702196" y="725267"/>
              <a:ext cx="63500" cy="63500"/>
            </a:xfrm>
            <a:custGeom>
              <a:avLst/>
              <a:gdLst>
                <a:gd name="T0" fmla="*/ 40 w 40"/>
                <a:gd name="T1" fmla="*/ 33 h 40"/>
                <a:gd name="T2" fmla="*/ 33 w 40"/>
                <a:gd name="T3" fmla="*/ 0 h 40"/>
                <a:gd name="T4" fmla="*/ 0 w 40"/>
                <a:gd name="T5" fmla="*/ 7 h 40"/>
                <a:gd name="T6" fmla="*/ 7 w 40"/>
                <a:gd name="T7" fmla="*/ 40 h 40"/>
                <a:gd name="T8" fmla="*/ 40 w 40"/>
                <a:gd name="T9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40" y="33"/>
                  </a:moveTo>
                  <a:lnTo>
                    <a:pt x="33" y="0"/>
                  </a:lnTo>
                  <a:lnTo>
                    <a:pt x="0" y="7"/>
                  </a:lnTo>
                  <a:lnTo>
                    <a:pt x="7" y="40"/>
                  </a:lnTo>
                  <a:lnTo>
                    <a:pt x="40" y="33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"/>
            <p:cNvSpPr>
              <a:spLocks/>
            </p:cNvSpPr>
            <p:nvPr/>
          </p:nvSpPr>
          <p:spPr bwMode="auto">
            <a:xfrm>
              <a:off x="3657746" y="522067"/>
              <a:ext cx="58738" cy="60325"/>
            </a:xfrm>
            <a:custGeom>
              <a:avLst/>
              <a:gdLst>
                <a:gd name="T0" fmla="*/ 0 w 37"/>
                <a:gd name="T1" fmla="*/ 7 h 38"/>
                <a:gd name="T2" fmla="*/ 4 w 37"/>
                <a:gd name="T3" fmla="*/ 38 h 38"/>
                <a:gd name="T4" fmla="*/ 37 w 37"/>
                <a:gd name="T5" fmla="*/ 28 h 38"/>
                <a:gd name="T6" fmla="*/ 33 w 37"/>
                <a:gd name="T7" fmla="*/ 0 h 38"/>
                <a:gd name="T8" fmla="*/ 0 w 37"/>
                <a:gd name="T9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8">
                  <a:moveTo>
                    <a:pt x="0" y="7"/>
                  </a:moveTo>
                  <a:lnTo>
                    <a:pt x="4" y="38"/>
                  </a:lnTo>
                  <a:lnTo>
                    <a:pt x="37" y="28"/>
                  </a:lnTo>
                  <a:lnTo>
                    <a:pt x="33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7"/>
            <p:cNvSpPr>
              <a:spLocks/>
            </p:cNvSpPr>
            <p:nvPr/>
          </p:nvSpPr>
          <p:spPr bwMode="auto">
            <a:xfrm>
              <a:off x="3683146" y="649067"/>
              <a:ext cx="63500" cy="68263"/>
            </a:xfrm>
            <a:custGeom>
              <a:avLst/>
              <a:gdLst>
                <a:gd name="T0" fmla="*/ 0 w 40"/>
                <a:gd name="T1" fmla="*/ 8 h 43"/>
                <a:gd name="T2" fmla="*/ 7 w 40"/>
                <a:gd name="T3" fmla="*/ 43 h 43"/>
                <a:gd name="T4" fmla="*/ 40 w 40"/>
                <a:gd name="T5" fmla="*/ 36 h 43"/>
                <a:gd name="T6" fmla="*/ 33 w 40"/>
                <a:gd name="T7" fmla="*/ 0 h 43"/>
                <a:gd name="T8" fmla="*/ 0 w 40"/>
                <a:gd name="T9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3">
                  <a:moveTo>
                    <a:pt x="0" y="8"/>
                  </a:moveTo>
                  <a:lnTo>
                    <a:pt x="7" y="43"/>
                  </a:lnTo>
                  <a:lnTo>
                    <a:pt x="40" y="36"/>
                  </a:lnTo>
                  <a:lnTo>
                    <a:pt x="33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8"/>
            <p:cNvSpPr>
              <a:spLocks/>
            </p:cNvSpPr>
            <p:nvPr/>
          </p:nvSpPr>
          <p:spPr bwMode="auto">
            <a:xfrm>
              <a:off x="3716483" y="796705"/>
              <a:ext cx="52388" cy="55563"/>
            </a:xfrm>
            <a:custGeom>
              <a:avLst/>
              <a:gdLst>
                <a:gd name="T0" fmla="*/ 12 w 33"/>
                <a:gd name="T1" fmla="*/ 33 h 35"/>
                <a:gd name="T2" fmla="*/ 33 w 33"/>
                <a:gd name="T3" fmla="*/ 0 h 35"/>
                <a:gd name="T4" fmla="*/ 0 w 33"/>
                <a:gd name="T5" fmla="*/ 9 h 35"/>
                <a:gd name="T6" fmla="*/ 5 w 33"/>
                <a:gd name="T7" fmla="*/ 35 h 35"/>
                <a:gd name="T8" fmla="*/ 12 w 33"/>
                <a:gd name="T9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12" y="33"/>
                  </a:moveTo>
                  <a:lnTo>
                    <a:pt x="33" y="0"/>
                  </a:lnTo>
                  <a:lnTo>
                    <a:pt x="0" y="9"/>
                  </a:lnTo>
                  <a:lnTo>
                    <a:pt x="5" y="35"/>
                  </a:lnTo>
                  <a:lnTo>
                    <a:pt x="12" y="33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9"/>
            <p:cNvSpPr>
              <a:spLocks/>
            </p:cNvSpPr>
            <p:nvPr/>
          </p:nvSpPr>
          <p:spPr bwMode="auto">
            <a:xfrm>
              <a:off x="3668858" y="590330"/>
              <a:ext cx="63500" cy="52388"/>
            </a:xfrm>
            <a:custGeom>
              <a:avLst/>
              <a:gdLst>
                <a:gd name="T0" fmla="*/ 7 w 40"/>
                <a:gd name="T1" fmla="*/ 33 h 33"/>
                <a:gd name="T2" fmla="*/ 40 w 40"/>
                <a:gd name="T3" fmla="*/ 26 h 33"/>
                <a:gd name="T4" fmla="*/ 33 w 40"/>
                <a:gd name="T5" fmla="*/ 0 h 33"/>
                <a:gd name="T6" fmla="*/ 0 w 40"/>
                <a:gd name="T7" fmla="*/ 7 h 33"/>
                <a:gd name="T8" fmla="*/ 7 w 40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3">
                  <a:moveTo>
                    <a:pt x="7" y="33"/>
                  </a:moveTo>
                  <a:lnTo>
                    <a:pt x="40" y="26"/>
                  </a:lnTo>
                  <a:lnTo>
                    <a:pt x="33" y="0"/>
                  </a:lnTo>
                  <a:lnTo>
                    <a:pt x="0" y="7"/>
                  </a:lnTo>
                  <a:lnTo>
                    <a:pt x="7" y="33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0"/>
            <p:cNvSpPr>
              <a:spLocks/>
            </p:cNvSpPr>
            <p:nvPr/>
          </p:nvSpPr>
          <p:spPr bwMode="auto">
            <a:xfrm>
              <a:off x="3645046" y="483967"/>
              <a:ext cx="57150" cy="30163"/>
            </a:xfrm>
            <a:custGeom>
              <a:avLst/>
              <a:gdLst>
                <a:gd name="T0" fmla="*/ 0 w 15"/>
                <a:gd name="T1" fmla="*/ 2 h 8"/>
                <a:gd name="T2" fmla="*/ 1 w 15"/>
                <a:gd name="T3" fmla="*/ 8 h 8"/>
                <a:gd name="T4" fmla="*/ 15 w 15"/>
                <a:gd name="T5" fmla="*/ 5 h 8"/>
                <a:gd name="T6" fmla="*/ 15 w 15"/>
                <a:gd name="T7" fmla="*/ 1 h 8"/>
                <a:gd name="T8" fmla="*/ 0 w 15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0" y="2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0" y="0"/>
                    <a:pt x="5" y="1"/>
                    <a:pt x="0" y="2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1"/>
            <p:cNvSpPr>
              <a:spLocks/>
            </p:cNvSpPr>
            <p:nvPr/>
          </p:nvSpPr>
          <p:spPr bwMode="auto">
            <a:xfrm>
              <a:off x="3743471" y="574455"/>
              <a:ext cx="49213" cy="49213"/>
            </a:xfrm>
            <a:custGeom>
              <a:avLst/>
              <a:gdLst>
                <a:gd name="T0" fmla="*/ 0 w 31"/>
                <a:gd name="T1" fmla="*/ 5 h 31"/>
                <a:gd name="T2" fmla="*/ 5 w 31"/>
                <a:gd name="T3" fmla="*/ 31 h 31"/>
                <a:gd name="T4" fmla="*/ 31 w 31"/>
                <a:gd name="T5" fmla="*/ 26 h 31"/>
                <a:gd name="T6" fmla="*/ 26 w 31"/>
                <a:gd name="T7" fmla="*/ 0 h 31"/>
                <a:gd name="T8" fmla="*/ 0 w 31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0" y="5"/>
                  </a:moveTo>
                  <a:lnTo>
                    <a:pt x="5" y="31"/>
                  </a:lnTo>
                  <a:lnTo>
                    <a:pt x="31" y="26"/>
                  </a:lnTo>
                  <a:lnTo>
                    <a:pt x="26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2"/>
            <p:cNvSpPr>
              <a:spLocks/>
            </p:cNvSpPr>
            <p:nvPr/>
          </p:nvSpPr>
          <p:spPr bwMode="auto">
            <a:xfrm>
              <a:off x="3754583" y="634780"/>
              <a:ext cx="55563" cy="68263"/>
            </a:xfrm>
            <a:custGeom>
              <a:avLst/>
              <a:gdLst>
                <a:gd name="T0" fmla="*/ 9 w 35"/>
                <a:gd name="T1" fmla="*/ 43 h 43"/>
                <a:gd name="T2" fmla="*/ 35 w 35"/>
                <a:gd name="T3" fmla="*/ 35 h 43"/>
                <a:gd name="T4" fmla="*/ 28 w 35"/>
                <a:gd name="T5" fmla="*/ 0 h 43"/>
                <a:gd name="T6" fmla="*/ 0 w 35"/>
                <a:gd name="T7" fmla="*/ 7 h 43"/>
                <a:gd name="T8" fmla="*/ 9 w 35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3">
                  <a:moveTo>
                    <a:pt x="9" y="43"/>
                  </a:moveTo>
                  <a:lnTo>
                    <a:pt x="35" y="35"/>
                  </a:lnTo>
                  <a:lnTo>
                    <a:pt x="28" y="0"/>
                  </a:lnTo>
                  <a:lnTo>
                    <a:pt x="0" y="7"/>
                  </a:lnTo>
                  <a:lnTo>
                    <a:pt x="9" y="43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3"/>
            <p:cNvSpPr>
              <a:spLocks/>
            </p:cNvSpPr>
            <p:nvPr/>
          </p:nvSpPr>
          <p:spPr bwMode="auto">
            <a:xfrm>
              <a:off x="3773633" y="709392"/>
              <a:ext cx="44450" cy="65088"/>
            </a:xfrm>
            <a:custGeom>
              <a:avLst/>
              <a:gdLst>
                <a:gd name="T0" fmla="*/ 0 w 28"/>
                <a:gd name="T1" fmla="*/ 7 h 41"/>
                <a:gd name="T2" fmla="*/ 7 w 28"/>
                <a:gd name="T3" fmla="*/ 41 h 41"/>
                <a:gd name="T4" fmla="*/ 28 w 28"/>
                <a:gd name="T5" fmla="*/ 7 h 41"/>
                <a:gd name="T6" fmla="*/ 26 w 28"/>
                <a:gd name="T7" fmla="*/ 0 h 41"/>
                <a:gd name="T8" fmla="*/ 0 w 28"/>
                <a:gd name="T9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1">
                  <a:moveTo>
                    <a:pt x="0" y="7"/>
                  </a:moveTo>
                  <a:lnTo>
                    <a:pt x="7" y="41"/>
                  </a:lnTo>
                  <a:lnTo>
                    <a:pt x="28" y="7"/>
                  </a:lnTo>
                  <a:lnTo>
                    <a:pt x="26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3727596" y="510955"/>
              <a:ext cx="53975" cy="52388"/>
            </a:xfrm>
            <a:custGeom>
              <a:avLst/>
              <a:gdLst>
                <a:gd name="T0" fmla="*/ 19 w 34"/>
                <a:gd name="T1" fmla="*/ 0 h 33"/>
                <a:gd name="T2" fmla="*/ 0 w 34"/>
                <a:gd name="T3" fmla="*/ 5 h 33"/>
                <a:gd name="T4" fmla="*/ 8 w 34"/>
                <a:gd name="T5" fmla="*/ 33 h 33"/>
                <a:gd name="T6" fmla="*/ 34 w 34"/>
                <a:gd name="T7" fmla="*/ 26 h 33"/>
                <a:gd name="T8" fmla="*/ 29 w 34"/>
                <a:gd name="T9" fmla="*/ 5 h 33"/>
                <a:gd name="T10" fmla="*/ 19 w 34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3">
                  <a:moveTo>
                    <a:pt x="19" y="0"/>
                  </a:moveTo>
                  <a:lnTo>
                    <a:pt x="0" y="5"/>
                  </a:lnTo>
                  <a:lnTo>
                    <a:pt x="8" y="33"/>
                  </a:lnTo>
                  <a:lnTo>
                    <a:pt x="34" y="26"/>
                  </a:lnTo>
                  <a:lnTo>
                    <a:pt x="29" y="5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5"/>
            <p:cNvSpPr>
              <a:spLocks/>
            </p:cNvSpPr>
            <p:nvPr/>
          </p:nvSpPr>
          <p:spPr bwMode="auto">
            <a:xfrm>
              <a:off x="3721246" y="491905"/>
              <a:ext cx="11113" cy="7938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1 h 2"/>
                <a:gd name="T4" fmla="*/ 0 w 3"/>
                <a:gd name="T5" fmla="*/ 0 h 2"/>
                <a:gd name="T6" fmla="*/ 1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6"/>
            <p:cNvSpPr>
              <a:spLocks/>
            </p:cNvSpPr>
            <p:nvPr/>
          </p:nvSpPr>
          <p:spPr bwMode="auto">
            <a:xfrm>
              <a:off x="3652983" y="874492"/>
              <a:ext cx="60325" cy="19050"/>
            </a:xfrm>
            <a:custGeom>
              <a:avLst/>
              <a:gdLst>
                <a:gd name="T0" fmla="*/ 0 w 16"/>
                <a:gd name="T1" fmla="*/ 5 h 5"/>
                <a:gd name="T2" fmla="*/ 11 w 16"/>
                <a:gd name="T3" fmla="*/ 5 h 5"/>
                <a:gd name="T4" fmla="*/ 16 w 16"/>
                <a:gd name="T5" fmla="*/ 1 h 5"/>
                <a:gd name="T6" fmla="*/ 15 w 16"/>
                <a:gd name="T7" fmla="*/ 0 h 5"/>
                <a:gd name="T8" fmla="*/ 0 w 16"/>
                <a:gd name="T9" fmla="*/ 4 h 5"/>
                <a:gd name="T10" fmla="*/ 0 w 16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5">
                  <a:moveTo>
                    <a:pt x="0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4"/>
                    <a:pt x="14" y="3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7"/>
            <p:cNvSpPr>
              <a:spLocks/>
            </p:cNvSpPr>
            <p:nvPr/>
          </p:nvSpPr>
          <p:spPr bwMode="auto">
            <a:xfrm>
              <a:off x="3803796" y="566517"/>
              <a:ext cx="33338" cy="46038"/>
            </a:xfrm>
            <a:custGeom>
              <a:avLst/>
              <a:gdLst>
                <a:gd name="T0" fmla="*/ 9 w 9"/>
                <a:gd name="T1" fmla="*/ 10 h 12"/>
                <a:gd name="T2" fmla="*/ 4 w 9"/>
                <a:gd name="T3" fmla="*/ 0 h 12"/>
                <a:gd name="T4" fmla="*/ 0 w 9"/>
                <a:gd name="T5" fmla="*/ 1 h 12"/>
                <a:gd name="T6" fmla="*/ 3 w 9"/>
                <a:gd name="T7" fmla="*/ 12 h 12"/>
                <a:gd name="T8" fmla="*/ 9 w 9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10"/>
                  </a:moveTo>
                  <a:cubicBezTo>
                    <a:pt x="8" y="6"/>
                    <a:pt x="7" y="3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2"/>
                    <a:pt x="3" y="12"/>
                    <a:pt x="3" y="12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8"/>
            <p:cNvSpPr>
              <a:spLocks/>
            </p:cNvSpPr>
            <p:nvPr/>
          </p:nvSpPr>
          <p:spPr bwMode="auto">
            <a:xfrm>
              <a:off x="3795858" y="536355"/>
              <a:ext cx="11113" cy="12700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3 h 3"/>
                <a:gd name="T4" fmla="*/ 0 w 3"/>
                <a:gd name="T5" fmla="*/ 0 h 3"/>
                <a:gd name="T6" fmla="*/ 1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9"/>
            <p:cNvSpPr>
              <a:spLocks/>
            </p:cNvSpPr>
            <p:nvPr/>
          </p:nvSpPr>
          <p:spPr bwMode="auto">
            <a:xfrm>
              <a:off x="3818083" y="623667"/>
              <a:ext cx="26988" cy="63500"/>
            </a:xfrm>
            <a:custGeom>
              <a:avLst/>
              <a:gdLst>
                <a:gd name="T0" fmla="*/ 0 w 7"/>
                <a:gd name="T1" fmla="*/ 2 h 17"/>
                <a:gd name="T2" fmla="*/ 3 w 7"/>
                <a:gd name="T3" fmla="*/ 17 h 17"/>
                <a:gd name="T4" fmla="*/ 4 w 7"/>
                <a:gd name="T5" fmla="*/ 17 h 17"/>
                <a:gd name="T6" fmla="*/ 6 w 7"/>
                <a:gd name="T7" fmla="*/ 0 h 17"/>
                <a:gd name="T8" fmla="*/ 0 w 7"/>
                <a:gd name="T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7">
                  <a:moveTo>
                    <a:pt x="0" y="2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11"/>
                    <a:pt x="7" y="6"/>
                    <a:pt x="6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0"/>
            <p:cNvSpPr>
              <a:spLocks/>
            </p:cNvSpPr>
            <p:nvPr/>
          </p:nvSpPr>
          <p:spPr bwMode="auto">
            <a:xfrm>
              <a:off x="3608533" y="312517"/>
              <a:ext cx="338138" cy="280988"/>
            </a:xfrm>
            <a:custGeom>
              <a:avLst/>
              <a:gdLst>
                <a:gd name="T0" fmla="*/ 69 w 90"/>
                <a:gd name="T1" fmla="*/ 57 h 75"/>
                <a:gd name="T2" fmla="*/ 57 w 90"/>
                <a:gd name="T3" fmla="*/ 51 h 75"/>
                <a:gd name="T4" fmla="*/ 53 w 90"/>
                <a:gd name="T5" fmla="*/ 50 h 75"/>
                <a:gd name="T6" fmla="*/ 55 w 90"/>
                <a:gd name="T7" fmla="*/ 50 h 75"/>
                <a:gd name="T8" fmla="*/ 68 w 90"/>
                <a:gd name="T9" fmla="*/ 49 h 75"/>
                <a:gd name="T10" fmla="*/ 79 w 90"/>
                <a:gd name="T11" fmla="*/ 45 h 75"/>
                <a:gd name="T12" fmla="*/ 90 w 90"/>
                <a:gd name="T13" fmla="*/ 37 h 75"/>
                <a:gd name="T14" fmla="*/ 77 w 90"/>
                <a:gd name="T15" fmla="*/ 35 h 75"/>
                <a:gd name="T16" fmla="*/ 65 w 90"/>
                <a:gd name="T17" fmla="*/ 37 h 75"/>
                <a:gd name="T18" fmla="*/ 53 w 90"/>
                <a:gd name="T19" fmla="*/ 41 h 75"/>
                <a:gd name="T20" fmla="*/ 52 w 90"/>
                <a:gd name="T21" fmla="*/ 42 h 75"/>
                <a:gd name="T22" fmla="*/ 53 w 90"/>
                <a:gd name="T23" fmla="*/ 40 h 75"/>
                <a:gd name="T24" fmla="*/ 61 w 90"/>
                <a:gd name="T25" fmla="*/ 31 h 75"/>
                <a:gd name="T26" fmla="*/ 66 w 90"/>
                <a:gd name="T27" fmla="*/ 19 h 75"/>
                <a:gd name="T28" fmla="*/ 69 w 90"/>
                <a:gd name="T29" fmla="*/ 6 h 75"/>
                <a:gd name="T30" fmla="*/ 58 w 90"/>
                <a:gd name="T31" fmla="*/ 14 h 75"/>
                <a:gd name="T32" fmla="*/ 50 w 90"/>
                <a:gd name="T33" fmla="*/ 24 h 75"/>
                <a:gd name="T34" fmla="*/ 45 w 90"/>
                <a:gd name="T35" fmla="*/ 35 h 75"/>
                <a:gd name="T36" fmla="*/ 44 w 90"/>
                <a:gd name="T37" fmla="*/ 37 h 75"/>
                <a:gd name="T38" fmla="*/ 44 w 90"/>
                <a:gd name="T39" fmla="*/ 35 h 75"/>
                <a:gd name="T40" fmla="*/ 43 w 90"/>
                <a:gd name="T41" fmla="*/ 23 h 75"/>
                <a:gd name="T42" fmla="*/ 39 w 90"/>
                <a:gd name="T43" fmla="*/ 11 h 75"/>
                <a:gd name="T44" fmla="*/ 31 w 90"/>
                <a:gd name="T45" fmla="*/ 0 h 75"/>
                <a:gd name="T46" fmla="*/ 29 w 90"/>
                <a:gd name="T47" fmla="*/ 13 h 75"/>
                <a:gd name="T48" fmla="*/ 31 w 90"/>
                <a:gd name="T49" fmla="*/ 25 h 75"/>
                <a:gd name="T50" fmla="*/ 35 w 90"/>
                <a:gd name="T51" fmla="*/ 37 h 75"/>
                <a:gd name="T52" fmla="*/ 36 w 90"/>
                <a:gd name="T53" fmla="*/ 39 h 75"/>
                <a:gd name="T54" fmla="*/ 34 w 90"/>
                <a:gd name="T55" fmla="*/ 37 h 75"/>
                <a:gd name="T56" fmla="*/ 25 w 90"/>
                <a:gd name="T57" fmla="*/ 30 h 75"/>
                <a:gd name="T58" fmla="*/ 13 w 90"/>
                <a:gd name="T59" fmla="*/ 24 h 75"/>
                <a:gd name="T60" fmla="*/ 0 w 90"/>
                <a:gd name="T61" fmla="*/ 22 h 75"/>
                <a:gd name="T62" fmla="*/ 8 w 90"/>
                <a:gd name="T63" fmla="*/ 32 h 75"/>
                <a:gd name="T64" fmla="*/ 18 w 90"/>
                <a:gd name="T65" fmla="*/ 40 h 75"/>
                <a:gd name="T66" fmla="*/ 29 w 90"/>
                <a:gd name="T67" fmla="*/ 46 h 75"/>
                <a:gd name="T68" fmla="*/ 42 w 90"/>
                <a:gd name="T69" fmla="*/ 48 h 75"/>
                <a:gd name="T70" fmla="*/ 45 w 90"/>
                <a:gd name="T71" fmla="*/ 49 h 75"/>
                <a:gd name="T72" fmla="*/ 44 w 90"/>
                <a:gd name="T73" fmla="*/ 49 h 75"/>
                <a:gd name="T74" fmla="*/ 52 w 90"/>
                <a:gd name="T75" fmla="*/ 60 h 75"/>
                <a:gd name="T76" fmla="*/ 62 w 90"/>
                <a:gd name="T77" fmla="*/ 67 h 75"/>
                <a:gd name="T78" fmla="*/ 73 w 90"/>
                <a:gd name="T79" fmla="*/ 73 h 75"/>
                <a:gd name="T80" fmla="*/ 86 w 90"/>
                <a:gd name="T81" fmla="*/ 75 h 75"/>
                <a:gd name="T82" fmla="*/ 78 w 90"/>
                <a:gd name="T83" fmla="*/ 65 h 75"/>
                <a:gd name="T84" fmla="*/ 69 w 90"/>
                <a:gd name="T85" fmla="*/ 5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0" h="75">
                  <a:moveTo>
                    <a:pt x="69" y="57"/>
                  </a:moveTo>
                  <a:cubicBezTo>
                    <a:pt x="65" y="55"/>
                    <a:pt x="61" y="53"/>
                    <a:pt x="57" y="51"/>
                  </a:cubicBezTo>
                  <a:cubicBezTo>
                    <a:pt x="56" y="51"/>
                    <a:pt x="55" y="51"/>
                    <a:pt x="53" y="50"/>
                  </a:cubicBezTo>
                  <a:cubicBezTo>
                    <a:pt x="54" y="50"/>
                    <a:pt x="55" y="50"/>
                    <a:pt x="55" y="50"/>
                  </a:cubicBezTo>
                  <a:cubicBezTo>
                    <a:pt x="60" y="50"/>
                    <a:pt x="64" y="50"/>
                    <a:pt x="68" y="49"/>
                  </a:cubicBezTo>
                  <a:cubicBezTo>
                    <a:pt x="72" y="48"/>
                    <a:pt x="76" y="47"/>
                    <a:pt x="79" y="45"/>
                  </a:cubicBezTo>
                  <a:cubicBezTo>
                    <a:pt x="83" y="43"/>
                    <a:pt x="87" y="41"/>
                    <a:pt x="90" y="37"/>
                  </a:cubicBezTo>
                  <a:cubicBezTo>
                    <a:pt x="86" y="36"/>
                    <a:pt x="82" y="35"/>
                    <a:pt x="77" y="35"/>
                  </a:cubicBezTo>
                  <a:cubicBezTo>
                    <a:pt x="73" y="35"/>
                    <a:pt x="69" y="36"/>
                    <a:pt x="65" y="37"/>
                  </a:cubicBezTo>
                  <a:cubicBezTo>
                    <a:pt x="61" y="38"/>
                    <a:pt x="57" y="39"/>
                    <a:pt x="53" y="41"/>
                  </a:cubicBezTo>
                  <a:cubicBezTo>
                    <a:pt x="53" y="41"/>
                    <a:pt x="52" y="41"/>
                    <a:pt x="52" y="42"/>
                  </a:cubicBezTo>
                  <a:cubicBezTo>
                    <a:pt x="52" y="41"/>
                    <a:pt x="52" y="41"/>
                    <a:pt x="53" y="40"/>
                  </a:cubicBezTo>
                  <a:cubicBezTo>
                    <a:pt x="56" y="37"/>
                    <a:pt x="58" y="34"/>
                    <a:pt x="61" y="31"/>
                  </a:cubicBezTo>
                  <a:cubicBezTo>
                    <a:pt x="63" y="27"/>
                    <a:pt x="65" y="23"/>
                    <a:pt x="66" y="19"/>
                  </a:cubicBezTo>
                  <a:cubicBezTo>
                    <a:pt x="68" y="15"/>
                    <a:pt x="69" y="11"/>
                    <a:pt x="69" y="6"/>
                  </a:cubicBezTo>
                  <a:cubicBezTo>
                    <a:pt x="64" y="9"/>
                    <a:pt x="61" y="11"/>
                    <a:pt x="58" y="14"/>
                  </a:cubicBezTo>
                  <a:cubicBezTo>
                    <a:pt x="55" y="17"/>
                    <a:pt x="52" y="21"/>
                    <a:pt x="50" y="24"/>
                  </a:cubicBezTo>
                  <a:cubicBezTo>
                    <a:pt x="48" y="27"/>
                    <a:pt x="46" y="31"/>
                    <a:pt x="45" y="35"/>
                  </a:cubicBezTo>
                  <a:cubicBezTo>
                    <a:pt x="45" y="36"/>
                    <a:pt x="44" y="36"/>
                    <a:pt x="44" y="37"/>
                  </a:cubicBezTo>
                  <a:cubicBezTo>
                    <a:pt x="44" y="36"/>
                    <a:pt x="44" y="36"/>
                    <a:pt x="44" y="35"/>
                  </a:cubicBezTo>
                  <a:cubicBezTo>
                    <a:pt x="44" y="31"/>
                    <a:pt x="44" y="27"/>
                    <a:pt x="43" y="23"/>
                  </a:cubicBezTo>
                  <a:cubicBezTo>
                    <a:pt x="42" y="19"/>
                    <a:pt x="41" y="15"/>
                    <a:pt x="39" y="11"/>
                  </a:cubicBezTo>
                  <a:cubicBezTo>
                    <a:pt x="37" y="7"/>
                    <a:pt x="35" y="3"/>
                    <a:pt x="31" y="0"/>
                  </a:cubicBezTo>
                  <a:cubicBezTo>
                    <a:pt x="30" y="4"/>
                    <a:pt x="29" y="9"/>
                    <a:pt x="29" y="13"/>
                  </a:cubicBezTo>
                  <a:cubicBezTo>
                    <a:pt x="29" y="17"/>
                    <a:pt x="30" y="21"/>
                    <a:pt x="31" y="25"/>
                  </a:cubicBezTo>
                  <a:cubicBezTo>
                    <a:pt x="32" y="29"/>
                    <a:pt x="33" y="33"/>
                    <a:pt x="35" y="37"/>
                  </a:cubicBezTo>
                  <a:cubicBezTo>
                    <a:pt x="35" y="38"/>
                    <a:pt x="35" y="38"/>
                    <a:pt x="36" y="39"/>
                  </a:cubicBezTo>
                  <a:cubicBezTo>
                    <a:pt x="35" y="38"/>
                    <a:pt x="35" y="38"/>
                    <a:pt x="34" y="37"/>
                  </a:cubicBezTo>
                  <a:cubicBezTo>
                    <a:pt x="31" y="35"/>
                    <a:pt x="28" y="32"/>
                    <a:pt x="25" y="30"/>
                  </a:cubicBezTo>
                  <a:cubicBezTo>
                    <a:pt x="21" y="27"/>
                    <a:pt x="17" y="26"/>
                    <a:pt x="13" y="24"/>
                  </a:cubicBezTo>
                  <a:cubicBezTo>
                    <a:pt x="9" y="23"/>
                    <a:pt x="5" y="22"/>
                    <a:pt x="0" y="22"/>
                  </a:cubicBezTo>
                  <a:cubicBezTo>
                    <a:pt x="2" y="26"/>
                    <a:pt x="5" y="29"/>
                    <a:pt x="8" y="32"/>
                  </a:cubicBezTo>
                  <a:cubicBezTo>
                    <a:pt x="11" y="35"/>
                    <a:pt x="14" y="38"/>
                    <a:pt x="18" y="40"/>
                  </a:cubicBezTo>
                  <a:cubicBezTo>
                    <a:pt x="21" y="42"/>
                    <a:pt x="25" y="44"/>
                    <a:pt x="29" y="46"/>
                  </a:cubicBezTo>
                  <a:cubicBezTo>
                    <a:pt x="33" y="47"/>
                    <a:pt x="37" y="48"/>
                    <a:pt x="42" y="48"/>
                  </a:cubicBezTo>
                  <a:cubicBezTo>
                    <a:pt x="43" y="48"/>
                    <a:pt x="44" y="49"/>
                    <a:pt x="45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7" y="53"/>
                    <a:pt x="49" y="57"/>
                    <a:pt x="52" y="60"/>
                  </a:cubicBezTo>
                  <a:cubicBezTo>
                    <a:pt x="55" y="63"/>
                    <a:pt x="59" y="65"/>
                    <a:pt x="62" y="67"/>
                  </a:cubicBezTo>
                  <a:cubicBezTo>
                    <a:pt x="65" y="70"/>
                    <a:pt x="69" y="71"/>
                    <a:pt x="73" y="73"/>
                  </a:cubicBezTo>
                  <a:cubicBezTo>
                    <a:pt x="77" y="74"/>
                    <a:pt x="81" y="75"/>
                    <a:pt x="86" y="75"/>
                  </a:cubicBezTo>
                  <a:cubicBezTo>
                    <a:pt x="84" y="71"/>
                    <a:pt x="81" y="68"/>
                    <a:pt x="78" y="65"/>
                  </a:cubicBezTo>
                  <a:cubicBezTo>
                    <a:pt x="75" y="62"/>
                    <a:pt x="72" y="59"/>
                    <a:pt x="69" y="57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1"/>
            <p:cNvSpPr>
              <a:spLocks/>
            </p:cNvSpPr>
            <p:nvPr/>
          </p:nvSpPr>
          <p:spPr bwMode="auto">
            <a:xfrm>
              <a:off x="3273571" y="466505"/>
              <a:ext cx="431800" cy="427038"/>
            </a:xfrm>
            <a:custGeom>
              <a:avLst/>
              <a:gdLst>
                <a:gd name="T0" fmla="*/ 91 w 115"/>
                <a:gd name="T1" fmla="*/ 114 h 114"/>
                <a:gd name="T2" fmla="*/ 99 w 115"/>
                <a:gd name="T3" fmla="*/ 104 h 114"/>
                <a:gd name="T4" fmla="*/ 100 w 115"/>
                <a:gd name="T5" fmla="*/ 108 h 114"/>
                <a:gd name="T6" fmla="*/ 115 w 115"/>
                <a:gd name="T7" fmla="*/ 104 h 114"/>
                <a:gd name="T8" fmla="*/ 113 w 115"/>
                <a:gd name="T9" fmla="*/ 93 h 114"/>
                <a:gd name="T10" fmla="*/ 103 w 115"/>
                <a:gd name="T11" fmla="*/ 95 h 114"/>
                <a:gd name="T12" fmla="*/ 105 w 115"/>
                <a:gd name="T13" fmla="*/ 89 h 114"/>
                <a:gd name="T14" fmla="*/ 111 w 115"/>
                <a:gd name="T15" fmla="*/ 88 h 114"/>
                <a:gd name="T16" fmla="*/ 108 w 115"/>
                <a:gd name="T17" fmla="*/ 74 h 114"/>
                <a:gd name="T18" fmla="*/ 105 w 115"/>
                <a:gd name="T19" fmla="*/ 74 h 114"/>
                <a:gd name="T20" fmla="*/ 104 w 115"/>
                <a:gd name="T21" fmla="*/ 69 h 114"/>
                <a:gd name="T22" fmla="*/ 107 w 115"/>
                <a:gd name="T23" fmla="*/ 68 h 114"/>
                <a:gd name="T24" fmla="*/ 104 w 115"/>
                <a:gd name="T25" fmla="*/ 53 h 114"/>
                <a:gd name="T26" fmla="*/ 98 w 115"/>
                <a:gd name="T27" fmla="*/ 55 h 114"/>
                <a:gd name="T28" fmla="*/ 94 w 115"/>
                <a:gd name="T29" fmla="*/ 50 h 114"/>
                <a:gd name="T30" fmla="*/ 103 w 115"/>
                <a:gd name="T31" fmla="*/ 48 h 114"/>
                <a:gd name="T32" fmla="*/ 100 w 115"/>
                <a:gd name="T33" fmla="*/ 37 h 114"/>
                <a:gd name="T34" fmla="*/ 87 w 115"/>
                <a:gd name="T35" fmla="*/ 40 h 114"/>
                <a:gd name="T36" fmla="*/ 87 w 115"/>
                <a:gd name="T37" fmla="*/ 36 h 114"/>
                <a:gd name="T38" fmla="*/ 87 w 115"/>
                <a:gd name="T39" fmla="*/ 35 h 114"/>
                <a:gd name="T40" fmla="*/ 99 w 115"/>
                <a:gd name="T41" fmla="*/ 32 h 114"/>
                <a:gd name="T42" fmla="*/ 96 w 115"/>
                <a:gd name="T43" fmla="*/ 20 h 114"/>
                <a:gd name="T44" fmla="*/ 84 w 115"/>
                <a:gd name="T45" fmla="*/ 22 h 114"/>
                <a:gd name="T46" fmla="*/ 82 w 115"/>
                <a:gd name="T47" fmla="*/ 17 h 114"/>
                <a:gd name="T48" fmla="*/ 95 w 115"/>
                <a:gd name="T49" fmla="*/ 14 h 114"/>
                <a:gd name="T50" fmla="*/ 94 w 115"/>
                <a:gd name="T51" fmla="*/ 9 h 114"/>
                <a:gd name="T52" fmla="*/ 82 w 115"/>
                <a:gd name="T53" fmla="*/ 17 h 114"/>
                <a:gd name="T54" fmla="*/ 58 w 115"/>
                <a:gd name="T55" fmla="*/ 0 h 114"/>
                <a:gd name="T56" fmla="*/ 53 w 115"/>
                <a:gd name="T57" fmla="*/ 6 h 114"/>
                <a:gd name="T58" fmla="*/ 47 w 115"/>
                <a:gd name="T59" fmla="*/ 0 h 114"/>
                <a:gd name="T60" fmla="*/ 19 w 115"/>
                <a:gd name="T61" fmla="*/ 36 h 114"/>
                <a:gd name="T62" fmla="*/ 20 w 115"/>
                <a:gd name="T63" fmla="*/ 43 h 114"/>
                <a:gd name="T64" fmla="*/ 0 w 115"/>
                <a:gd name="T65" fmla="*/ 81 h 114"/>
                <a:gd name="T66" fmla="*/ 15 w 115"/>
                <a:gd name="T67" fmla="*/ 114 h 114"/>
                <a:gd name="T68" fmla="*/ 91 w 115"/>
                <a:gd name="T69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5" h="114">
                  <a:moveTo>
                    <a:pt x="91" y="114"/>
                  </a:moveTo>
                  <a:cubicBezTo>
                    <a:pt x="94" y="111"/>
                    <a:pt x="97" y="108"/>
                    <a:pt x="99" y="104"/>
                  </a:cubicBezTo>
                  <a:cubicBezTo>
                    <a:pt x="100" y="108"/>
                    <a:pt x="100" y="108"/>
                    <a:pt x="100" y="108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3" y="93"/>
                    <a:pt x="113" y="93"/>
                    <a:pt x="113" y="93"/>
                  </a:cubicBezTo>
                  <a:cubicBezTo>
                    <a:pt x="103" y="95"/>
                    <a:pt x="103" y="95"/>
                    <a:pt x="103" y="95"/>
                  </a:cubicBezTo>
                  <a:cubicBezTo>
                    <a:pt x="104" y="93"/>
                    <a:pt x="104" y="91"/>
                    <a:pt x="105" y="89"/>
                  </a:cubicBezTo>
                  <a:cubicBezTo>
                    <a:pt x="111" y="88"/>
                    <a:pt x="111" y="88"/>
                    <a:pt x="111" y="88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105" y="73"/>
                    <a:pt x="104" y="71"/>
                    <a:pt x="104" y="69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97" y="53"/>
                    <a:pt x="95" y="51"/>
                    <a:pt x="94" y="50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39"/>
                    <a:pt x="87" y="37"/>
                    <a:pt x="87" y="36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3" y="19"/>
                    <a:pt x="82" y="17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89" y="11"/>
                    <a:pt x="85" y="13"/>
                    <a:pt x="82" y="17"/>
                  </a:cubicBezTo>
                  <a:cubicBezTo>
                    <a:pt x="77" y="8"/>
                    <a:pt x="68" y="1"/>
                    <a:pt x="58" y="0"/>
                  </a:cubicBezTo>
                  <a:cubicBezTo>
                    <a:pt x="56" y="2"/>
                    <a:pt x="55" y="4"/>
                    <a:pt x="53" y="6"/>
                  </a:cubicBezTo>
                  <a:cubicBezTo>
                    <a:pt x="51" y="3"/>
                    <a:pt x="49" y="1"/>
                    <a:pt x="47" y="0"/>
                  </a:cubicBezTo>
                  <a:cubicBezTo>
                    <a:pt x="31" y="3"/>
                    <a:pt x="19" y="18"/>
                    <a:pt x="19" y="36"/>
                  </a:cubicBezTo>
                  <a:cubicBezTo>
                    <a:pt x="19" y="38"/>
                    <a:pt x="19" y="40"/>
                    <a:pt x="20" y="43"/>
                  </a:cubicBezTo>
                  <a:cubicBezTo>
                    <a:pt x="8" y="52"/>
                    <a:pt x="0" y="65"/>
                    <a:pt x="0" y="81"/>
                  </a:cubicBezTo>
                  <a:cubicBezTo>
                    <a:pt x="0" y="94"/>
                    <a:pt x="6" y="105"/>
                    <a:pt x="15" y="114"/>
                  </a:cubicBezTo>
                  <a:lnTo>
                    <a:pt x="91" y="114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2"/>
            <p:cNvSpPr>
              <a:spLocks/>
            </p:cNvSpPr>
            <p:nvPr/>
          </p:nvSpPr>
          <p:spPr bwMode="auto">
            <a:xfrm>
              <a:off x="3383108" y="341092"/>
              <a:ext cx="115888" cy="125413"/>
            </a:xfrm>
            <a:custGeom>
              <a:avLst/>
              <a:gdLst>
                <a:gd name="T0" fmla="*/ 29 w 31"/>
                <a:gd name="T1" fmla="*/ 33 h 33"/>
                <a:gd name="T2" fmla="*/ 30 w 31"/>
                <a:gd name="T3" fmla="*/ 30 h 33"/>
                <a:gd name="T4" fmla="*/ 29 w 31"/>
                <a:gd name="T5" fmla="*/ 30 h 33"/>
                <a:gd name="T6" fmla="*/ 31 w 31"/>
                <a:gd name="T7" fmla="*/ 25 h 33"/>
                <a:gd name="T8" fmla="*/ 27 w 31"/>
                <a:gd name="T9" fmla="*/ 11 h 33"/>
                <a:gd name="T10" fmla="*/ 15 w 31"/>
                <a:gd name="T11" fmla="*/ 2 h 33"/>
                <a:gd name="T12" fmla="*/ 0 w 31"/>
                <a:gd name="T13" fmla="*/ 4 h 33"/>
                <a:gd name="T14" fmla="*/ 6 w 31"/>
                <a:gd name="T15" fmla="*/ 15 h 33"/>
                <a:gd name="T16" fmla="*/ 10 w 31"/>
                <a:gd name="T17" fmla="*/ 22 h 33"/>
                <a:gd name="T18" fmla="*/ 15 w 31"/>
                <a:gd name="T19" fmla="*/ 29 h 33"/>
                <a:gd name="T20" fmla="*/ 18 w 31"/>
                <a:gd name="T21" fmla="*/ 33 h 33"/>
                <a:gd name="T22" fmla="*/ 24 w 31"/>
                <a:gd name="T23" fmla="*/ 32 h 33"/>
                <a:gd name="T24" fmla="*/ 29 w 31"/>
                <a:gd name="T2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33">
                  <a:moveTo>
                    <a:pt x="29" y="33"/>
                  </a:moveTo>
                  <a:cubicBezTo>
                    <a:pt x="29" y="32"/>
                    <a:pt x="29" y="31"/>
                    <a:pt x="30" y="30"/>
                  </a:cubicBezTo>
                  <a:cubicBezTo>
                    <a:pt x="30" y="30"/>
                    <a:pt x="30" y="30"/>
                    <a:pt x="29" y="30"/>
                  </a:cubicBezTo>
                  <a:cubicBezTo>
                    <a:pt x="30" y="28"/>
                    <a:pt x="30" y="26"/>
                    <a:pt x="31" y="25"/>
                  </a:cubicBezTo>
                  <a:cubicBezTo>
                    <a:pt x="31" y="20"/>
                    <a:pt x="30" y="16"/>
                    <a:pt x="27" y="11"/>
                  </a:cubicBezTo>
                  <a:cubicBezTo>
                    <a:pt x="24" y="7"/>
                    <a:pt x="20" y="3"/>
                    <a:pt x="15" y="2"/>
                  </a:cubicBezTo>
                  <a:cubicBezTo>
                    <a:pt x="10" y="0"/>
                    <a:pt x="5" y="1"/>
                    <a:pt x="0" y="4"/>
                  </a:cubicBezTo>
                  <a:cubicBezTo>
                    <a:pt x="3" y="9"/>
                    <a:pt x="5" y="12"/>
                    <a:pt x="6" y="15"/>
                  </a:cubicBezTo>
                  <a:cubicBezTo>
                    <a:pt x="8" y="18"/>
                    <a:pt x="9" y="20"/>
                    <a:pt x="10" y="22"/>
                  </a:cubicBezTo>
                  <a:cubicBezTo>
                    <a:pt x="11" y="24"/>
                    <a:pt x="13" y="26"/>
                    <a:pt x="15" y="29"/>
                  </a:cubicBezTo>
                  <a:cubicBezTo>
                    <a:pt x="16" y="30"/>
                    <a:pt x="17" y="31"/>
                    <a:pt x="18" y="33"/>
                  </a:cubicBezTo>
                  <a:cubicBezTo>
                    <a:pt x="20" y="32"/>
                    <a:pt x="22" y="32"/>
                    <a:pt x="24" y="32"/>
                  </a:cubicBezTo>
                  <a:cubicBezTo>
                    <a:pt x="26" y="32"/>
                    <a:pt x="27" y="32"/>
                    <a:pt x="29" y="33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"/>
            <p:cNvSpPr>
              <a:spLocks/>
            </p:cNvSpPr>
            <p:nvPr/>
          </p:nvSpPr>
          <p:spPr bwMode="auto">
            <a:xfrm>
              <a:off x="3495821" y="401417"/>
              <a:ext cx="93663" cy="57150"/>
            </a:xfrm>
            <a:custGeom>
              <a:avLst/>
              <a:gdLst>
                <a:gd name="T0" fmla="*/ 0 w 25"/>
                <a:gd name="T1" fmla="*/ 14 h 15"/>
                <a:gd name="T2" fmla="*/ 8 w 25"/>
                <a:gd name="T3" fmla="*/ 15 h 15"/>
                <a:gd name="T4" fmla="*/ 14 w 25"/>
                <a:gd name="T5" fmla="*/ 14 h 15"/>
                <a:gd name="T6" fmla="*/ 19 w 25"/>
                <a:gd name="T7" fmla="*/ 11 h 15"/>
                <a:gd name="T8" fmla="*/ 25 w 25"/>
                <a:gd name="T9" fmla="*/ 5 h 15"/>
                <a:gd name="T10" fmla="*/ 17 w 25"/>
                <a:gd name="T11" fmla="*/ 1 h 15"/>
                <a:gd name="T12" fmla="*/ 9 w 25"/>
                <a:gd name="T13" fmla="*/ 1 h 15"/>
                <a:gd name="T14" fmla="*/ 3 w 25"/>
                <a:gd name="T15" fmla="*/ 5 h 15"/>
                <a:gd name="T16" fmla="*/ 1 w 25"/>
                <a:gd name="T17" fmla="*/ 9 h 15"/>
                <a:gd name="T18" fmla="*/ 1 w 25"/>
                <a:gd name="T19" fmla="*/ 9 h 15"/>
                <a:gd name="T20" fmla="*/ 0 w 25"/>
                <a:gd name="T2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5">
                  <a:moveTo>
                    <a:pt x="0" y="14"/>
                  </a:moveTo>
                  <a:cubicBezTo>
                    <a:pt x="3" y="14"/>
                    <a:pt x="5" y="15"/>
                    <a:pt x="8" y="15"/>
                  </a:cubicBezTo>
                  <a:cubicBezTo>
                    <a:pt x="10" y="15"/>
                    <a:pt x="12" y="15"/>
                    <a:pt x="14" y="14"/>
                  </a:cubicBezTo>
                  <a:cubicBezTo>
                    <a:pt x="15" y="13"/>
                    <a:pt x="17" y="12"/>
                    <a:pt x="19" y="11"/>
                  </a:cubicBezTo>
                  <a:cubicBezTo>
                    <a:pt x="21" y="10"/>
                    <a:pt x="22" y="8"/>
                    <a:pt x="25" y="5"/>
                  </a:cubicBezTo>
                  <a:cubicBezTo>
                    <a:pt x="22" y="2"/>
                    <a:pt x="20" y="1"/>
                    <a:pt x="17" y="1"/>
                  </a:cubicBezTo>
                  <a:cubicBezTo>
                    <a:pt x="14" y="0"/>
                    <a:pt x="12" y="0"/>
                    <a:pt x="9" y="1"/>
                  </a:cubicBezTo>
                  <a:cubicBezTo>
                    <a:pt x="7" y="2"/>
                    <a:pt x="5" y="3"/>
                    <a:pt x="3" y="5"/>
                  </a:cubicBezTo>
                  <a:cubicBezTo>
                    <a:pt x="2" y="6"/>
                    <a:pt x="1" y="8"/>
                    <a:pt x="1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0" y="11"/>
                    <a:pt x="0" y="12"/>
                    <a:pt x="0" y="14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4"/>
            <p:cNvSpPr>
              <a:spLocks/>
            </p:cNvSpPr>
            <p:nvPr/>
          </p:nvSpPr>
          <p:spPr bwMode="auto">
            <a:xfrm>
              <a:off x="3300558" y="904655"/>
              <a:ext cx="514350" cy="49213"/>
            </a:xfrm>
            <a:custGeom>
              <a:avLst/>
              <a:gdLst>
                <a:gd name="T0" fmla="*/ 12 w 324"/>
                <a:gd name="T1" fmla="*/ 31 h 31"/>
                <a:gd name="T2" fmla="*/ 312 w 324"/>
                <a:gd name="T3" fmla="*/ 31 h 31"/>
                <a:gd name="T4" fmla="*/ 324 w 324"/>
                <a:gd name="T5" fmla="*/ 0 h 31"/>
                <a:gd name="T6" fmla="*/ 0 w 324"/>
                <a:gd name="T7" fmla="*/ 0 h 31"/>
                <a:gd name="T8" fmla="*/ 12 w 324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4" h="31">
                  <a:moveTo>
                    <a:pt x="12" y="31"/>
                  </a:moveTo>
                  <a:lnTo>
                    <a:pt x="312" y="31"/>
                  </a:lnTo>
                  <a:lnTo>
                    <a:pt x="324" y="0"/>
                  </a:lnTo>
                  <a:lnTo>
                    <a:pt x="0" y="0"/>
                  </a:lnTo>
                  <a:lnTo>
                    <a:pt x="12" y="31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6" name="Freeform 35"/>
          <p:cNvSpPr>
            <a:spLocks noEditPoints="1"/>
          </p:cNvSpPr>
          <p:nvPr/>
        </p:nvSpPr>
        <p:spPr bwMode="auto">
          <a:xfrm>
            <a:off x="11630591" y="83123"/>
            <a:ext cx="431800" cy="641350"/>
          </a:xfrm>
          <a:custGeom>
            <a:avLst/>
            <a:gdLst>
              <a:gd name="T0" fmla="*/ 108 w 272"/>
              <a:gd name="T1" fmla="*/ 63 h 404"/>
              <a:gd name="T2" fmla="*/ 71 w 272"/>
              <a:gd name="T3" fmla="*/ 0 h 404"/>
              <a:gd name="T4" fmla="*/ 0 w 272"/>
              <a:gd name="T5" fmla="*/ 0 h 404"/>
              <a:gd name="T6" fmla="*/ 0 w 272"/>
              <a:gd name="T7" fmla="*/ 9 h 404"/>
              <a:gd name="T8" fmla="*/ 63 w 272"/>
              <a:gd name="T9" fmla="*/ 9 h 404"/>
              <a:gd name="T10" fmla="*/ 94 w 272"/>
              <a:gd name="T11" fmla="*/ 63 h 404"/>
              <a:gd name="T12" fmla="*/ 30 w 272"/>
              <a:gd name="T13" fmla="*/ 63 h 404"/>
              <a:gd name="T14" fmla="*/ 30 w 272"/>
              <a:gd name="T15" fmla="*/ 120 h 404"/>
              <a:gd name="T16" fmla="*/ 52 w 272"/>
              <a:gd name="T17" fmla="*/ 120 h 404"/>
              <a:gd name="T18" fmla="*/ 59 w 272"/>
              <a:gd name="T19" fmla="*/ 170 h 404"/>
              <a:gd name="T20" fmla="*/ 52 w 272"/>
              <a:gd name="T21" fmla="*/ 123 h 404"/>
              <a:gd name="T22" fmla="*/ 59 w 272"/>
              <a:gd name="T23" fmla="*/ 170 h 404"/>
              <a:gd name="T24" fmla="*/ 61 w 272"/>
              <a:gd name="T25" fmla="*/ 196 h 404"/>
              <a:gd name="T26" fmla="*/ 61 w 272"/>
              <a:gd name="T27" fmla="*/ 194 h 404"/>
              <a:gd name="T28" fmla="*/ 68 w 272"/>
              <a:gd name="T29" fmla="*/ 272 h 404"/>
              <a:gd name="T30" fmla="*/ 71 w 272"/>
              <a:gd name="T31" fmla="*/ 272 h 404"/>
              <a:gd name="T32" fmla="*/ 85 w 272"/>
              <a:gd name="T33" fmla="*/ 402 h 404"/>
              <a:gd name="T34" fmla="*/ 217 w 272"/>
              <a:gd name="T35" fmla="*/ 402 h 404"/>
              <a:gd name="T36" fmla="*/ 217 w 272"/>
              <a:gd name="T37" fmla="*/ 404 h 404"/>
              <a:gd name="T38" fmla="*/ 227 w 272"/>
              <a:gd name="T39" fmla="*/ 340 h 404"/>
              <a:gd name="T40" fmla="*/ 227 w 272"/>
              <a:gd name="T41" fmla="*/ 340 h 404"/>
              <a:gd name="T42" fmla="*/ 224 w 272"/>
              <a:gd name="T43" fmla="*/ 340 h 404"/>
              <a:gd name="T44" fmla="*/ 231 w 272"/>
              <a:gd name="T45" fmla="*/ 281 h 404"/>
              <a:gd name="T46" fmla="*/ 231 w 272"/>
              <a:gd name="T47" fmla="*/ 281 h 404"/>
              <a:gd name="T48" fmla="*/ 250 w 272"/>
              <a:gd name="T49" fmla="*/ 120 h 404"/>
              <a:gd name="T50" fmla="*/ 272 w 272"/>
              <a:gd name="T51" fmla="*/ 120 h 404"/>
              <a:gd name="T52" fmla="*/ 272 w 272"/>
              <a:gd name="T53" fmla="*/ 63 h 404"/>
              <a:gd name="T54" fmla="*/ 108 w 272"/>
              <a:gd name="T55" fmla="*/ 63 h 404"/>
              <a:gd name="T56" fmla="*/ 217 w 272"/>
              <a:gd name="T57" fmla="*/ 399 h 404"/>
              <a:gd name="T58" fmla="*/ 71 w 272"/>
              <a:gd name="T59" fmla="*/ 272 h 404"/>
              <a:gd name="T60" fmla="*/ 63 w 272"/>
              <a:gd name="T61" fmla="*/ 201 h 404"/>
              <a:gd name="T62" fmla="*/ 222 w 272"/>
              <a:gd name="T63" fmla="*/ 340 h 404"/>
              <a:gd name="T64" fmla="*/ 217 w 272"/>
              <a:gd name="T65" fmla="*/ 399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72" h="404">
                <a:moveTo>
                  <a:pt x="108" y="63"/>
                </a:moveTo>
                <a:lnTo>
                  <a:pt x="71" y="0"/>
                </a:lnTo>
                <a:lnTo>
                  <a:pt x="0" y="0"/>
                </a:lnTo>
                <a:lnTo>
                  <a:pt x="0" y="9"/>
                </a:lnTo>
                <a:lnTo>
                  <a:pt x="63" y="9"/>
                </a:lnTo>
                <a:lnTo>
                  <a:pt x="94" y="63"/>
                </a:lnTo>
                <a:lnTo>
                  <a:pt x="30" y="63"/>
                </a:lnTo>
                <a:lnTo>
                  <a:pt x="30" y="120"/>
                </a:lnTo>
                <a:lnTo>
                  <a:pt x="52" y="120"/>
                </a:lnTo>
                <a:lnTo>
                  <a:pt x="59" y="170"/>
                </a:lnTo>
                <a:lnTo>
                  <a:pt x="52" y="123"/>
                </a:lnTo>
                <a:lnTo>
                  <a:pt x="59" y="170"/>
                </a:lnTo>
                <a:lnTo>
                  <a:pt x="61" y="196"/>
                </a:lnTo>
                <a:lnTo>
                  <a:pt x="61" y="194"/>
                </a:lnTo>
                <a:lnTo>
                  <a:pt x="68" y="272"/>
                </a:lnTo>
                <a:lnTo>
                  <a:pt x="71" y="272"/>
                </a:lnTo>
                <a:lnTo>
                  <a:pt x="85" y="402"/>
                </a:lnTo>
                <a:lnTo>
                  <a:pt x="217" y="402"/>
                </a:lnTo>
                <a:lnTo>
                  <a:pt x="217" y="404"/>
                </a:lnTo>
                <a:lnTo>
                  <a:pt x="227" y="340"/>
                </a:lnTo>
                <a:lnTo>
                  <a:pt x="227" y="340"/>
                </a:lnTo>
                <a:lnTo>
                  <a:pt x="224" y="340"/>
                </a:lnTo>
                <a:lnTo>
                  <a:pt x="231" y="281"/>
                </a:lnTo>
                <a:lnTo>
                  <a:pt x="231" y="281"/>
                </a:lnTo>
                <a:lnTo>
                  <a:pt x="250" y="120"/>
                </a:lnTo>
                <a:lnTo>
                  <a:pt x="272" y="120"/>
                </a:lnTo>
                <a:lnTo>
                  <a:pt x="272" y="63"/>
                </a:lnTo>
                <a:lnTo>
                  <a:pt x="108" y="63"/>
                </a:lnTo>
                <a:close/>
                <a:moveTo>
                  <a:pt x="217" y="399"/>
                </a:moveTo>
                <a:lnTo>
                  <a:pt x="71" y="272"/>
                </a:lnTo>
                <a:lnTo>
                  <a:pt x="63" y="201"/>
                </a:lnTo>
                <a:lnTo>
                  <a:pt x="222" y="340"/>
                </a:lnTo>
                <a:lnTo>
                  <a:pt x="217" y="399"/>
                </a:lnTo>
                <a:close/>
              </a:path>
            </a:pathLst>
          </a:custGeom>
          <a:solidFill>
            <a:srgbClr val="2626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TextBox 80"/>
          <p:cNvSpPr txBox="1"/>
          <p:nvPr/>
        </p:nvSpPr>
        <p:spPr>
          <a:xfrm>
            <a:off x="280219" y="6391498"/>
            <a:ext cx="1768433" cy="369332"/>
          </a:xfrm>
          <a:prstGeom prst="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食品</a:t>
            </a:r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水果</a:t>
            </a:r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植物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8" name="组合 37"/>
          <p:cNvGrpSpPr/>
          <p:nvPr/>
        </p:nvGrpSpPr>
        <p:grpSpPr>
          <a:xfrm>
            <a:off x="10040623" y="986982"/>
            <a:ext cx="654820" cy="780020"/>
            <a:chOff x="9217027" y="468312"/>
            <a:chExt cx="938213" cy="1117599"/>
          </a:xfrm>
        </p:grpSpPr>
        <p:sp>
          <p:nvSpPr>
            <p:cNvPr id="39" name="Freeform 6"/>
            <p:cNvSpPr>
              <a:spLocks/>
            </p:cNvSpPr>
            <p:nvPr/>
          </p:nvSpPr>
          <p:spPr bwMode="auto">
            <a:xfrm>
              <a:off x="9412290" y="468312"/>
              <a:ext cx="98425" cy="250825"/>
            </a:xfrm>
            <a:custGeom>
              <a:avLst/>
              <a:gdLst>
                <a:gd name="T0" fmla="*/ 17 w 26"/>
                <a:gd name="T1" fmla="*/ 26 h 67"/>
                <a:gd name="T2" fmla="*/ 12 w 26"/>
                <a:gd name="T3" fmla="*/ 14 h 67"/>
                <a:gd name="T4" fmla="*/ 18 w 26"/>
                <a:gd name="T5" fmla="*/ 1 h 67"/>
                <a:gd name="T6" fmla="*/ 9 w 26"/>
                <a:gd name="T7" fmla="*/ 4 h 67"/>
                <a:gd name="T8" fmla="*/ 0 w 26"/>
                <a:gd name="T9" fmla="*/ 16 h 67"/>
                <a:gd name="T10" fmla="*/ 5 w 26"/>
                <a:gd name="T11" fmla="*/ 32 h 67"/>
                <a:gd name="T12" fmla="*/ 13 w 26"/>
                <a:gd name="T13" fmla="*/ 47 h 67"/>
                <a:gd name="T14" fmla="*/ 4 w 26"/>
                <a:gd name="T15" fmla="*/ 65 h 67"/>
                <a:gd name="T16" fmla="*/ 24 w 26"/>
                <a:gd name="T17" fmla="*/ 51 h 67"/>
                <a:gd name="T18" fmla="*/ 19 w 26"/>
                <a:gd name="T19" fmla="*/ 28 h 67"/>
                <a:gd name="T20" fmla="*/ 17 w 26"/>
                <a:gd name="T21" fmla="*/ 2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67">
                  <a:moveTo>
                    <a:pt x="17" y="26"/>
                  </a:moveTo>
                  <a:cubicBezTo>
                    <a:pt x="15" y="22"/>
                    <a:pt x="12" y="18"/>
                    <a:pt x="12" y="14"/>
                  </a:cubicBezTo>
                  <a:cubicBezTo>
                    <a:pt x="11" y="9"/>
                    <a:pt x="16" y="4"/>
                    <a:pt x="18" y="1"/>
                  </a:cubicBezTo>
                  <a:cubicBezTo>
                    <a:pt x="16" y="0"/>
                    <a:pt x="12" y="2"/>
                    <a:pt x="9" y="4"/>
                  </a:cubicBezTo>
                  <a:cubicBezTo>
                    <a:pt x="4" y="7"/>
                    <a:pt x="1" y="11"/>
                    <a:pt x="0" y="16"/>
                  </a:cubicBezTo>
                  <a:cubicBezTo>
                    <a:pt x="0" y="22"/>
                    <a:pt x="2" y="27"/>
                    <a:pt x="5" y="32"/>
                  </a:cubicBezTo>
                  <a:cubicBezTo>
                    <a:pt x="8" y="36"/>
                    <a:pt x="13" y="41"/>
                    <a:pt x="13" y="47"/>
                  </a:cubicBezTo>
                  <a:cubicBezTo>
                    <a:pt x="13" y="57"/>
                    <a:pt x="8" y="64"/>
                    <a:pt x="4" y="65"/>
                  </a:cubicBezTo>
                  <a:cubicBezTo>
                    <a:pt x="5" y="65"/>
                    <a:pt x="20" y="67"/>
                    <a:pt x="24" y="51"/>
                  </a:cubicBezTo>
                  <a:cubicBezTo>
                    <a:pt x="26" y="43"/>
                    <a:pt x="23" y="35"/>
                    <a:pt x="19" y="28"/>
                  </a:cubicBezTo>
                  <a:cubicBezTo>
                    <a:pt x="18" y="27"/>
                    <a:pt x="18" y="26"/>
                    <a:pt x="17" y="26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7"/>
            <p:cNvSpPr>
              <a:spLocks/>
            </p:cNvSpPr>
            <p:nvPr/>
          </p:nvSpPr>
          <p:spPr bwMode="auto">
            <a:xfrm>
              <a:off x="9558340" y="468312"/>
              <a:ext cx="98425" cy="250825"/>
            </a:xfrm>
            <a:custGeom>
              <a:avLst/>
              <a:gdLst>
                <a:gd name="T0" fmla="*/ 17 w 26"/>
                <a:gd name="T1" fmla="*/ 26 h 67"/>
                <a:gd name="T2" fmla="*/ 12 w 26"/>
                <a:gd name="T3" fmla="*/ 14 h 67"/>
                <a:gd name="T4" fmla="*/ 18 w 26"/>
                <a:gd name="T5" fmla="*/ 1 h 67"/>
                <a:gd name="T6" fmla="*/ 9 w 26"/>
                <a:gd name="T7" fmla="*/ 4 h 67"/>
                <a:gd name="T8" fmla="*/ 0 w 26"/>
                <a:gd name="T9" fmla="*/ 16 h 67"/>
                <a:gd name="T10" fmla="*/ 5 w 26"/>
                <a:gd name="T11" fmla="*/ 32 h 67"/>
                <a:gd name="T12" fmla="*/ 13 w 26"/>
                <a:gd name="T13" fmla="*/ 47 h 67"/>
                <a:gd name="T14" fmla="*/ 4 w 26"/>
                <a:gd name="T15" fmla="*/ 65 h 67"/>
                <a:gd name="T16" fmla="*/ 24 w 26"/>
                <a:gd name="T17" fmla="*/ 51 h 67"/>
                <a:gd name="T18" fmla="*/ 18 w 26"/>
                <a:gd name="T19" fmla="*/ 28 h 67"/>
                <a:gd name="T20" fmla="*/ 17 w 26"/>
                <a:gd name="T21" fmla="*/ 2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67">
                  <a:moveTo>
                    <a:pt x="17" y="26"/>
                  </a:moveTo>
                  <a:cubicBezTo>
                    <a:pt x="15" y="22"/>
                    <a:pt x="12" y="18"/>
                    <a:pt x="12" y="14"/>
                  </a:cubicBezTo>
                  <a:cubicBezTo>
                    <a:pt x="11" y="9"/>
                    <a:pt x="16" y="4"/>
                    <a:pt x="18" y="1"/>
                  </a:cubicBezTo>
                  <a:cubicBezTo>
                    <a:pt x="16" y="0"/>
                    <a:pt x="12" y="2"/>
                    <a:pt x="9" y="4"/>
                  </a:cubicBezTo>
                  <a:cubicBezTo>
                    <a:pt x="4" y="7"/>
                    <a:pt x="1" y="11"/>
                    <a:pt x="0" y="16"/>
                  </a:cubicBezTo>
                  <a:cubicBezTo>
                    <a:pt x="0" y="22"/>
                    <a:pt x="2" y="27"/>
                    <a:pt x="5" y="32"/>
                  </a:cubicBezTo>
                  <a:cubicBezTo>
                    <a:pt x="8" y="36"/>
                    <a:pt x="13" y="41"/>
                    <a:pt x="13" y="47"/>
                  </a:cubicBezTo>
                  <a:cubicBezTo>
                    <a:pt x="13" y="57"/>
                    <a:pt x="7" y="64"/>
                    <a:pt x="4" y="65"/>
                  </a:cubicBezTo>
                  <a:cubicBezTo>
                    <a:pt x="5" y="65"/>
                    <a:pt x="20" y="67"/>
                    <a:pt x="24" y="51"/>
                  </a:cubicBezTo>
                  <a:cubicBezTo>
                    <a:pt x="26" y="43"/>
                    <a:pt x="23" y="35"/>
                    <a:pt x="18" y="28"/>
                  </a:cubicBezTo>
                  <a:cubicBezTo>
                    <a:pt x="18" y="27"/>
                    <a:pt x="17" y="26"/>
                    <a:pt x="17" y="26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8"/>
            <p:cNvSpPr>
              <a:spLocks/>
            </p:cNvSpPr>
            <p:nvPr/>
          </p:nvSpPr>
          <p:spPr bwMode="auto">
            <a:xfrm>
              <a:off x="9704390" y="468312"/>
              <a:ext cx="98425" cy="250825"/>
            </a:xfrm>
            <a:custGeom>
              <a:avLst/>
              <a:gdLst>
                <a:gd name="T0" fmla="*/ 17 w 26"/>
                <a:gd name="T1" fmla="*/ 26 h 67"/>
                <a:gd name="T2" fmla="*/ 12 w 26"/>
                <a:gd name="T3" fmla="*/ 14 h 67"/>
                <a:gd name="T4" fmla="*/ 18 w 26"/>
                <a:gd name="T5" fmla="*/ 1 h 67"/>
                <a:gd name="T6" fmla="*/ 9 w 26"/>
                <a:gd name="T7" fmla="*/ 4 h 67"/>
                <a:gd name="T8" fmla="*/ 0 w 26"/>
                <a:gd name="T9" fmla="*/ 16 h 67"/>
                <a:gd name="T10" fmla="*/ 5 w 26"/>
                <a:gd name="T11" fmla="*/ 32 h 67"/>
                <a:gd name="T12" fmla="*/ 13 w 26"/>
                <a:gd name="T13" fmla="*/ 47 h 67"/>
                <a:gd name="T14" fmla="*/ 4 w 26"/>
                <a:gd name="T15" fmla="*/ 65 h 67"/>
                <a:gd name="T16" fmla="*/ 24 w 26"/>
                <a:gd name="T17" fmla="*/ 51 h 67"/>
                <a:gd name="T18" fmla="*/ 18 w 26"/>
                <a:gd name="T19" fmla="*/ 28 h 67"/>
                <a:gd name="T20" fmla="*/ 17 w 26"/>
                <a:gd name="T21" fmla="*/ 2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67">
                  <a:moveTo>
                    <a:pt x="17" y="26"/>
                  </a:moveTo>
                  <a:cubicBezTo>
                    <a:pt x="15" y="22"/>
                    <a:pt x="12" y="18"/>
                    <a:pt x="12" y="14"/>
                  </a:cubicBezTo>
                  <a:cubicBezTo>
                    <a:pt x="11" y="9"/>
                    <a:pt x="16" y="4"/>
                    <a:pt x="18" y="1"/>
                  </a:cubicBezTo>
                  <a:cubicBezTo>
                    <a:pt x="15" y="0"/>
                    <a:pt x="12" y="2"/>
                    <a:pt x="9" y="4"/>
                  </a:cubicBezTo>
                  <a:cubicBezTo>
                    <a:pt x="4" y="7"/>
                    <a:pt x="1" y="11"/>
                    <a:pt x="0" y="16"/>
                  </a:cubicBezTo>
                  <a:cubicBezTo>
                    <a:pt x="0" y="22"/>
                    <a:pt x="2" y="27"/>
                    <a:pt x="5" y="32"/>
                  </a:cubicBezTo>
                  <a:cubicBezTo>
                    <a:pt x="8" y="36"/>
                    <a:pt x="13" y="41"/>
                    <a:pt x="13" y="47"/>
                  </a:cubicBezTo>
                  <a:cubicBezTo>
                    <a:pt x="13" y="57"/>
                    <a:pt x="7" y="64"/>
                    <a:pt x="4" y="65"/>
                  </a:cubicBezTo>
                  <a:cubicBezTo>
                    <a:pt x="5" y="65"/>
                    <a:pt x="20" y="67"/>
                    <a:pt x="24" y="51"/>
                  </a:cubicBezTo>
                  <a:cubicBezTo>
                    <a:pt x="26" y="43"/>
                    <a:pt x="23" y="35"/>
                    <a:pt x="18" y="28"/>
                  </a:cubicBezTo>
                  <a:cubicBezTo>
                    <a:pt x="18" y="27"/>
                    <a:pt x="17" y="26"/>
                    <a:pt x="17" y="26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9"/>
            <p:cNvSpPr>
              <a:spLocks/>
            </p:cNvSpPr>
            <p:nvPr/>
          </p:nvSpPr>
          <p:spPr bwMode="auto">
            <a:xfrm>
              <a:off x="9217027" y="1503361"/>
              <a:ext cx="800100" cy="82550"/>
            </a:xfrm>
            <a:custGeom>
              <a:avLst/>
              <a:gdLst>
                <a:gd name="T0" fmla="*/ 0 w 213"/>
                <a:gd name="T1" fmla="*/ 0 h 22"/>
                <a:gd name="T2" fmla="*/ 30 w 213"/>
                <a:gd name="T3" fmla="*/ 22 h 22"/>
                <a:gd name="T4" fmla="*/ 184 w 213"/>
                <a:gd name="T5" fmla="*/ 22 h 22"/>
                <a:gd name="T6" fmla="*/ 213 w 213"/>
                <a:gd name="T7" fmla="*/ 0 h 22"/>
                <a:gd name="T8" fmla="*/ 0 w 21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2">
                  <a:moveTo>
                    <a:pt x="0" y="0"/>
                  </a:moveTo>
                  <a:cubicBezTo>
                    <a:pt x="6" y="13"/>
                    <a:pt x="17" y="22"/>
                    <a:pt x="30" y="22"/>
                  </a:cubicBezTo>
                  <a:cubicBezTo>
                    <a:pt x="184" y="22"/>
                    <a:pt x="184" y="22"/>
                    <a:pt x="184" y="22"/>
                  </a:cubicBezTo>
                  <a:cubicBezTo>
                    <a:pt x="197" y="22"/>
                    <a:pt x="208" y="13"/>
                    <a:pt x="21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0"/>
            <p:cNvSpPr>
              <a:spLocks/>
            </p:cNvSpPr>
            <p:nvPr/>
          </p:nvSpPr>
          <p:spPr bwMode="auto">
            <a:xfrm>
              <a:off x="9240840" y="771524"/>
              <a:ext cx="711200" cy="671511"/>
            </a:xfrm>
            <a:custGeom>
              <a:avLst/>
              <a:gdLst>
                <a:gd name="T0" fmla="*/ 0 w 190"/>
                <a:gd name="T1" fmla="*/ 0 h 179"/>
                <a:gd name="T2" fmla="*/ 7 w 190"/>
                <a:gd name="T3" fmla="*/ 121 h 179"/>
                <a:gd name="T4" fmla="*/ 93 w 190"/>
                <a:gd name="T5" fmla="*/ 177 h 179"/>
                <a:gd name="T6" fmla="*/ 98 w 190"/>
                <a:gd name="T7" fmla="*/ 177 h 179"/>
                <a:gd name="T8" fmla="*/ 184 w 190"/>
                <a:gd name="T9" fmla="*/ 128 h 179"/>
                <a:gd name="T10" fmla="*/ 190 w 190"/>
                <a:gd name="T11" fmla="*/ 0 h 179"/>
                <a:gd name="T12" fmla="*/ 0 w 190"/>
                <a:gd name="T13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179">
                  <a:moveTo>
                    <a:pt x="0" y="0"/>
                  </a:moveTo>
                  <a:cubicBezTo>
                    <a:pt x="7" y="121"/>
                    <a:pt x="7" y="121"/>
                    <a:pt x="7" y="121"/>
                  </a:cubicBezTo>
                  <a:cubicBezTo>
                    <a:pt x="7" y="121"/>
                    <a:pt x="2" y="179"/>
                    <a:pt x="93" y="177"/>
                  </a:cubicBezTo>
                  <a:cubicBezTo>
                    <a:pt x="98" y="177"/>
                    <a:pt x="98" y="177"/>
                    <a:pt x="98" y="177"/>
                  </a:cubicBezTo>
                  <a:cubicBezTo>
                    <a:pt x="189" y="179"/>
                    <a:pt x="184" y="128"/>
                    <a:pt x="184" y="128"/>
                  </a:cubicBezTo>
                  <a:cubicBezTo>
                    <a:pt x="190" y="0"/>
                    <a:pt x="190" y="0"/>
                    <a:pt x="19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1"/>
            <p:cNvSpPr>
              <a:spLocks noEditPoints="1"/>
            </p:cNvSpPr>
            <p:nvPr/>
          </p:nvSpPr>
          <p:spPr bwMode="auto">
            <a:xfrm>
              <a:off x="9840915" y="857249"/>
              <a:ext cx="314325" cy="315912"/>
            </a:xfrm>
            <a:custGeom>
              <a:avLst/>
              <a:gdLst>
                <a:gd name="T0" fmla="*/ 42 w 84"/>
                <a:gd name="T1" fmla="*/ 0 h 84"/>
                <a:gd name="T2" fmla="*/ 0 w 84"/>
                <a:gd name="T3" fmla="*/ 42 h 84"/>
                <a:gd name="T4" fmla="*/ 42 w 84"/>
                <a:gd name="T5" fmla="*/ 84 h 84"/>
                <a:gd name="T6" fmla="*/ 84 w 84"/>
                <a:gd name="T7" fmla="*/ 42 h 84"/>
                <a:gd name="T8" fmla="*/ 42 w 84"/>
                <a:gd name="T9" fmla="*/ 0 h 84"/>
                <a:gd name="T10" fmla="*/ 42 w 84"/>
                <a:gd name="T11" fmla="*/ 67 h 84"/>
                <a:gd name="T12" fmla="*/ 17 w 84"/>
                <a:gd name="T13" fmla="*/ 42 h 84"/>
                <a:gd name="T14" fmla="*/ 42 w 84"/>
                <a:gd name="T15" fmla="*/ 18 h 84"/>
                <a:gd name="T16" fmla="*/ 67 w 84"/>
                <a:gd name="T17" fmla="*/ 42 h 84"/>
                <a:gd name="T18" fmla="*/ 42 w 84"/>
                <a:gd name="T19" fmla="*/ 6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42" y="0"/>
                  </a:moveTo>
                  <a:cubicBezTo>
                    <a:pt x="19" y="0"/>
                    <a:pt x="0" y="19"/>
                    <a:pt x="0" y="42"/>
                  </a:cubicBezTo>
                  <a:cubicBezTo>
                    <a:pt x="0" y="65"/>
                    <a:pt x="19" y="84"/>
                    <a:pt x="42" y="84"/>
                  </a:cubicBezTo>
                  <a:cubicBezTo>
                    <a:pt x="65" y="84"/>
                    <a:pt x="84" y="65"/>
                    <a:pt x="84" y="42"/>
                  </a:cubicBezTo>
                  <a:cubicBezTo>
                    <a:pt x="84" y="19"/>
                    <a:pt x="65" y="0"/>
                    <a:pt x="42" y="0"/>
                  </a:cubicBezTo>
                  <a:close/>
                  <a:moveTo>
                    <a:pt x="42" y="67"/>
                  </a:moveTo>
                  <a:cubicBezTo>
                    <a:pt x="28" y="67"/>
                    <a:pt x="17" y="56"/>
                    <a:pt x="17" y="42"/>
                  </a:cubicBezTo>
                  <a:cubicBezTo>
                    <a:pt x="17" y="29"/>
                    <a:pt x="28" y="18"/>
                    <a:pt x="42" y="18"/>
                  </a:cubicBezTo>
                  <a:cubicBezTo>
                    <a:pt x="56" y="18"/>
                    <a:pt x="67" y="29"/>
                    <a:pt x="67" y="42"/>
                  </a:cubicBezTo>
                  <a:cubicBezTo>
                    <a:pt x="67" y="56"/>
                    <a:pt x="56" y="67"/>
                    <a:pt x="42" y="67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38" name="组合 1037"/>
          <p:cNvGrpSpPr/>
          <p:nvPr/>
        </p:nvGrpSpPr>
        <p:grpSpPr>
          <a:xfrm>
            <a:off x="880372" y="1329774"/>
            <a:ext cx="614363" cy="603250"/>
            <a:chOff x="7165975" y="4319588"/>
            <a:chExt cx="614363" cy="603250"/>
          </a:xfrm>
        </p:grpSpPr>
        <p:sp>
          <p:nvSpPr>
            <p:cNvPr id="2049" name="Freeform 7"/>
            <p:cNvSpPr>
              <a:spLocks/>
            </p:cNvSpPr>
            <p:nvPr/>
          </p:nvSpPr>
          <p:spPr bwMode="auto">
            <a:xfrm>
              <a:off x="7165975" y="4319588"/>
              <a:ext cx="614363" cy="603250"/>
            </a:xfrm>
            <a:custGeom>
              <a:avLst/>
              <a:gdLst>
                <a:gd name="T0" fmla="*/ 89 w 164"/>
                <a:gd name="T1" fmla="*/ 0 h 161"/>
                <a:gd name="T2" fmla="*/ 89 w 164"/>
                <a:gd name="T3" fmla="*/ 0 h 161"/>
                <a:gd name="T4" fmla="*/ 78 w 164"/>
                <a:gd name="T5" fmla="*/ 61 h 161"/>
                <a:gd name="T6" fmla="*/ 112 w 164"/>
                <a:gd name="T7" fmla="*/ 104 h 161"/>
                <a:gd name="T8" fmla="*/ 134 w 164"/>
                <a:gd name="T9" fmla="*/ 88 h 161"/>
                <a:gd name="T10" fmla="*/ 162 w 164"/>
                <a:gd name="T11" fmla="*/ 126 h 161"/>
                <a:gd name="T12" fmla="*/ 132 w 164"/>
                <a:gd name="T13" fmla="*/ 159 h 161"/>
                <a:gd name="T14" fmla="*/ 93 w 164"/>
                <a:gd name="T15" fmla="*/ 137 h 161"/>
                <a:gd name="T16" fmla="*/ 103 w 164"/>
                <a:gd name="T17" fmla="*/ 113 h 161"/>
                <a:gd name="T18" fmla="*/ 68 w 164"/>
                <a:gd name="T19" fmla="*/ 21 h 161"/>
                <a:gd name="T20" fmla="*/ 34 w 164"/>
                <a:gd name="T21" fmla="*/ 98 h 161"/>
                <a:gd name="T22" fmla="*/ 42 w 164"/>
                <a:gd name="T23" fmla="*/ 93 h 161"/>
                <a:gd name="T24" fmla="*/ 71 w 164"/>
                <a:gd name="T25" fmla="*/ 119 h 161"/>
                <a:gd name="T26" fmla="*/ 31 w 164"/>
                <a:gd name="T27" fmla="*/ 159 h 161"/>
                <a:gd name="T28" fmla="*/ 1 w 164"/>
                <a:gd name="T29" fmla="*/ 120 h 161"/>
                <a:gd name="T30" fmla="*/ 23 w 164"/>
                <a:gd name="T31" fmla="*/ 102 h 161"/>
                <a:gd name="T32" fmla="*/ 36 w 164"/>
                <a:gd name="T33" fmla="*/ 34 h 161"/>
                <a:gd name="T34" fmla="*/ 87 w 164"/>
                <a:gd name="T35" fmla="*/ 0 h 161"/>
                <a:gd name="T36" fmla="*/ 89 w 164"/>
                <a:gd name="T3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4" h="161">
                  <a:moveTo>
                    <a:pt x="89" y="0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79" y="17"/>
                    <a:pt x="72" y="38"/>
                    <a:pt x="78" y="61"/>
                  </a:cubicBezTo>
                  <a:cubicBezTo>
                    <a:pt x="83" y="81"/>
                    <a:pt x="97" y="96"/>
                    <a:pt x="112" y="104"/>
                  </a:cubicBezTo>
                  <a:cubicBezTo>
                    <a:pt x="114" y="94"/>
                    <a:pt x="121" y="86"/>
                    <a:pt x="134" y="88"/>
                  </a:cubicBezTo>
                  <a:cubicBezTo>
                    <a:pt x="148" y="89"/>
                    <a:pt x="164" y="108"/>
                    <a:pt x="162" y="126"/>
                  </a:cubicBezTo>
                  <a:cubicBezTo>
                    <a:pt x="161" y="143"/>
                    <a:pt x="146" y="157"/>
                    <a:pt x="132" y="159"/>
                  </a:cubicBezTo>
                  <a:cubicBezTo>
                    <a:pt x="116" y="160"/>
                    <a:pt x="98" y="149"/>
                    <a:pt x="93" y="137"/>
                  </a:cubicBezTo>
                  <a:cubicBezTo>
                    <a:pt x="89" y="128"/>
                    <a:pt x="94" y="115"/>
                    <a:pt x="103" y="113"/>
                  </a:cubicBezTo>
                  <a:cubicBezTo>
                    <a:pt x="78" y="97"/>
                    <a:pt x="56" y="63"/>
                    <a:pt x="68" y="21"/>
                  </a:cubicBezTo>
                  <a:cubicBezTo>
                    <a:pt x="44" y="33"/>
                    <a:pt x="27" y="61"/>
                    <a:pt x="34" y="98"/>
                  </a:cubicBezTo>
                  <a:cubicBezTo>
                    <a:pt x="38" y="96"/>
                    <a:pt x="39" y="94"/>
                    <a:pt x="42" y="93"/>
                  </a:cubicBezTo>
                  <a:cubicBezTo>
                    <a:pt x="60" y="87"/>
                    <a:pt x="70" y="105"/>
                    <a:pt x="71" y="119"/>
                  </a:cubicBezTo>
                  <a:cubicBezTo>
                    <a:pt x="74" y="145"/>
                    <a:pt x="54" y="161"/>
                    <a:pt x="31" y="159"/>
                  </a:cubicBezTo>
                  <a:cubicBezTo>
                    <a:pt x="15" y="157"/>
                    <a:pt x="0" y="141"/>
                    <a:pt x="1" y="120"/>
                  </a:cubicBezTo>
                  <a:cubicBezTo>
                    <a:pt x="2" y="109"/>
                    <a:pt x="10" y="100"/>
                    <a:pt x="23" y="102"/>
                  </a:cubicBezTo>
                  <a:cubicBezTo>
                    <a:pt x="16" y="73"/>
                    <a:pt x="24" y="51"/>
                    <a:pt x="36" y="34"/>
                  </a:cubicBezTo>
                  <a:cubicBezTo>
                    <a:pt x="48" y="17"/>
                    <a:pt x="66" y="7"/>
                    <a:pt x="87" y="0"/>
                  </a:cubicBezTo>
                  <a:cubicBezTo>
                    <a:pt x="88" y="0"/>
                    <a:pt x="88" y="0"/>
                    <a:pt x="89" y="0"/>
                  </a:cubicBezTo>
                  <a:close/>
                </a:path>
              </a:pathLst>
            </a:custGeom>
            <a:solidFill>
              <a:srgbClr val="87B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1" name="Freeform 8"/>
            <p:cNvSpPr>
              <a:spLocks/>
            </p:cNvSpPr>
            <p:nvPr/>
          </p:nvSpPr>
          <p:spPr bwMode="auto">
            <a:xfrm>
              <a:off x="7515225" y="4330701"/>
              <a:ext cx="201613" cy="231775"/>
            </a:xfrm>
            <a:custGeom>
              <a:avLst/>
              <a:gdLst>
                <a:gd name="T0" fmla="*/ 4 w 54"/>
                <a:gd name="T1" fmla="*/ 0 h 62"/>
                <a:gd name="T2" fmla="*/ 54 w 54"/>
                <a:gd name="T3" fmla="*/ 62 h 62"/>
                <a:gd name="T4" fmla="*/ 23 w 54"/>
                <a:gd name="T5" fmla="*/ 51 h 62"/>
                <a:gd name="T6" fmla="*/ 3 w 54"/>
                <a:gd name="T7" fmla="*/ 1 h 62"/>
                <a:gd name="T8" fmla="*/ 4 w 54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62">
                  <a:moveTo>
                    <a:pt x="4" y="0"/>
                  </a:moveTo>
                  <a:cubicBezTo>
                    <a:pt x="34" y="6"/>
                    <a:pt x="53" y="25"/>
                    <a:pt x="54" y="62"/>
                  </a:cubicBezTo>
                  <a:cubicBezTo>
                    <a:pt x="41" y="61"/>
                    <a:pt x="31" y="58"/>
                    <a:pt x="23" y="51"/>
                  </a:cubicBezTo>
                  <a:cubicBezTo>
                    <a:pt x="11" y="40"/>
                    <a:pt x="0" y="19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87B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31" name="组合 1030"/>
          <p:cNvGrpSpPr/>
          <p:nvPr/>
        </p:nvGrpSpPr>
        <p:grpSpPr>
          <a:xfrm>
            <a:off x="362191" y="1221926"/>
            <a:ext cx="385358" cy="737590"/>
            <a:chOff x="6403975" y="4060826"/>
            <a:chExt cx="904875" cy="1731962"/>
          </a:xfrm>
        </p:grpSpPr>
        <p:sp>
          <p:nvSpPr>
            <p:cNvPr id="2053" name="Freeform 9"/>
            <p:cNvSpPr>
              <a:spLocks/>
            </p:cNvSpPr>
            <p:nvPr/>
          </p:nvSpPr>
          <p:spPr bwMode="auto">
            <a:xfrm>
              <a:off x="6802438" y="4060826"/>
              <a:ext cx="322263" cy="390525"/>
            </a:xfrm>
            <a:custGeom>
              <a:avLst/>
              <a:gdLst>
                <a:gd name="T0" fmla="*/ 82 w 86"/>
                <a:gd name="T1" fmla="*/ 0 h 104"/>
                <a:gd name="T2" fmla="*/ 84 w 86"/>
                <a:gd name="T3" fmla="*/ 0 h 104"/>
                <a:gd name="T4" fmla="*/ 0 w 86"/>
                <a:gd name="T5" fmla="*/ 104 h 104"/>
                <a:gd name="T6" fmla="*/ 82 w 86"/>
                <a:gd name="T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04">
                  <a:moveTo>
                    <a:pt x="82" y="0"/>
                  </a:moveTo>
                  <a:cubicBezTo>
                    <a:pt x="83" y="0"/>
                    <a:pt x="84" y="0"/>
                    <a:pt x="84" y="0"/>
                  </a:cubicBezTo>
                  <a:cubicBezTo>
                    <a:pt x="86" y="60"/>
                    <a:pt x="57" y="100"/>
                    <a:pt x="0" y="104"/>
                  </a:cubicBezTo>
                  <a:cubicBezTo>
                    <a:pt x="2" y="44"/>
                    <a:pt x="33" y="13"/>
                    <a:pt x="82" y="0"/>
                  </a:cubicBezTo>
                  <a:close/>
                </a:path>
              </a:pathLst>
            </a:custGeom>
            <a:solidFill>
              <a:srgbClr val="87B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4" name="Freeform 10"/>
            <p:cNvSpPr>
              <a:spLocks/>
            </p:cNvSpPr>
            <p:nvPr/>
          </p:nvSpPr>
          <p:spPr bwMode="auto">
            <a:xfrm>
              <a:off x="6403975" y="4487863"/>
              <a:ext cx="904875" cy="1304925"/>
            </a:xfrm>
            <a:custGeom>
              <a:avLst/>
              <a:gdLst>
                <a:gd name="T0" fmla="*/ 106 w 241"/>
                <a:gd name="T1" fmla="*/ 4 h 348"/>
                <a:gd name="T2" fmla="*/ 168 w 241"/>
                <a:gd name="T3" fmla="*/ 42 h 348"/>
                <a:gd name="T4" fmla="*/ 171 w 241"/>
                <a:gd name="T5" fmla="*/ 87 h 348"/>
                <a:gd name="T6" fmla="*/ 181 w 241"/>
                <a:gd name="T7" fmla="*/ 123 h 348"/>
                <a:gd name="T8" fmla="*/ 214 w 241"/>
                <a:gd name="T9" fmla="*/ 179 h 348"/>
                <a:gd name="T10" fmla="*/ 159 w 241"/>
                <a:gd name="T11" fmla="*/ 322 h 348"/>
                <a:gd name="T12" fmla="*/ 16 w 241"/>
                <a:gd name="T13" fmla="*/ 272 h 348"/>
                <a:gd name="T14" fmla="*/ 11 w 241"/>
                <a:gd name="T15" fmla="*/ 186 h 348"/>
                <a:gd name="T16" fmla="*/ 47 w 241"/>
                <a:gd name="T17" fmla="*/ 123 h 348"/>
                <a:gd name="T18" fmla="*/ 56 w 241"/>
                <a:gd name="T19" fmla="*/ 83 h 348"/>
                <a:gd name="T20" fmla="*/ 60 w 241"/>
                <a:gd name="T21" fmla="*/ 39 h 348"/>
                <a:gd name="T22" fmla="*/ 106 w 241"/>
                <a:gd name="T23" fmla="*/ 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1" h="348">
                  <a:moveTo>
                    <a:pt x="106" y="4"/>
                  </a:moveTo>
                  <a:cubicBezTo>
                    <a:pt x="137" y="0"/>
                    <a:pt x="160" y="20"/>
                    <a:pt x="168" y="42"/>
                  </a:cubicBezTo>
                  <a:cubicBezTo>
                    <a:pt x="173" y="57"/>
                    <a:pt x="169" y="70"/>
                    <a:pt x="171" y="87"/>
                  </a:cubicBezTo>
                  <a:cubicBezTo>
                    <a:pt x="173" y="99"/>
                    <a:pt x="177" y="112"/>
                    <a:pt x="181" y="123"/>
                  </a:cubicBezTo>
                  <a:cubicBezTo>
                    <a:pt x="191" y="146"/>
                    <a:pt x="206" y="162"/>
                    <a:pt x="214" y="179"/>
                  </a:cubicBezTo>
                  <a:cubicBezTo>
                    <a:pt x="241" y="241"/>
                    <a:pt x="205" y="302"/>
                    <a:pt x="159" y="322"/>
                  </a:cubicBezTo>
                  <a:cubicBezTo>
                    <a:pt x="103" y="348"/>
                    <a:pt x="39" y="319"/>
                    <a:pt x="16" y="272"/>
                  </a:cubicBezTo>
                  <a:cubicBezTo>
                    <a:pt x="6" y="252"/>
                    <a:pt x="0" y="215"/>
                    <a:pt x="11" y="186"/>
                  </a:cubicBezTo>
                  <a:cubicBezTo>
                    <a:pt x="19" y="165"/>
                    <a:pt x="38" y="143"/>
                    <a:pt x="47" y="123"/>
                  </a:cubicBezTo>
                  <a:cubicBezTo>
                    <a:pt x="53" y="110"/>
                    <a:pt x="54" y="94"/>
                    <a:pt x="56" y="83"/>
                  </a:cubicBezTo>
                  <a:cubicBezTo>
                    <a:pt x="57" y="69"/>
                    <a:pt x="54" y="56"/>
                    <a:pt x="60" y="39"/>
                  </a:cubicBezTo>
                  <a:cubicBezTo>
                    <a:pt x="66" y="23"/>
                    <a:pt x="82" y="7"/>
                    <a:pt x="106" y="4"/>
                  </a:cubicBezTo>
                  <a:close/>
                </a:path>
              </a:pathLst>
            </a:custGeom>
            <a:solidFill>
              <a:srgbClr val="E56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055" name="Freeform 11"/>
          <p:cNvSpPr>
            <a:spLocks noEditPoints="1"/>
          </p:cNvSpPr>
          <p:nvPr/>
        </p:nvSpPr>
        <p:spPr bwMode="auto">
          <a:xfrm>
            <a:off x="992291" y="2257754"/>
            <a:ext cx="502444" cy="478632"/>
          </a:xfrm>
          <a:custGeom>
            <a:avLst/>
            <a:gdLst>
              <a:gd name="T0" fmla="*/ 230 w 268"/>
              <a:gd name="T1" fmla="*/ 7 h 255"/>
              <a:gd name="T2" fmla="*/ 221 w 268"/>
              <a:gd name="T3" fmla="*/ 29 h 255"/>
              <a:gd name="T4" fmla="*/ 241 w 268"/>
              <a:gd name="T5" fmla="*/ 58 h 255"/>
              <a:gd name="T6" fmla="*/ 220 w 268"/>
              <a:gd name="T7" fmla="*/ 236 h 255"/>
              <a:gd name="T8" fmla="*/ 221 w 268"/>
              <a:gd name="T9" fmla="*/ 217 h 255"/>
              <a:gd name="T10" fmla="*/ 213 w 268"/>
              <a:gd name="T11" fmla="*/ 185 h 255"/>
              <a:gd name="T12" fmla="*/ 109 w 268"/>
              <a:gd name="T13" fmla="*/ 255 h 255"/>
              <a:gd name="T14" fmla="*/ 50 w 268"/>
              <a:gd name="T15" fmla="*/ 217 h 255"/>
              <a:gd name="T16" fmla="*/ 124 w 268"/>
              <a:gd name="T17" fmla="*/ 98 h 255"/>
              <a:gd name="T18" fmla="*/ 141 w 268"/>
              <a:gd name="T19" fmla="*/ 96 h 255"/>
              <a:gd name="T20" fmla="*/ 202 w 268"/>
              <a:gd name="T21" fmla="*/ 24 h 255"/>
              <a:gd name="T22" fmla="*/ 124 w 268"/>
              <a:gd name="T23" fmla="*/ 58 h 255"/>
              <a:gd name="T24" fmla="*/ 154 w 268"/>
              <a:gd name="T25" fmla="*/ 86 h 255"/>
              <a:gd name="T26" fmla="*/ 45 w 268"/>
              <a:gd name="T27" fmla="*/ 218 h 255"/>
              <a:gd name="T28" fmla="*/ 22 w 268"/>
              <a:gd name="T29" fmla="*/ 197 h 255"/>
              <a:gd name="T30" fmla="*/ 71 w 268"/>
              <a:gd name="T31" fmla="*/ 63 h 255"/>
              <a:gd name="T32" fmla="*/ 7 w 268"/>
              <a:gd name="T33" fmla="*/ 45 h 255"/>
              <a:gd name="T34" fmla="*/ 137 w 268"/>
              <a:gd name="T35" fmla="*/ 11 h 255"/>
              <a:gd name="T36" fmla="*/ 202 w 268"/>
              <a:gd name="T37" fmla="*/ 14 h 255"/>
              <a:gd name="T38" fmla="*/ 230 w 268"/>
              <a:gd name="T39" fmla="*/ 7 h 255"/>
              <a:gd name="T40" fmla="*/ 172 w 268"/>
              <a:gd name="T41" fmla="*/ 90 h 255"/>
              <a:gd name="T42" fmla="*/ 205 w 268"/>
              <a:gd name="T43" fmla="*/ 108 h 255"/>
              <a:gd name="T44" fmla="*/ 216 w 268"/>
              <a:gd name="T45" fmla="*/ 35 h 255"/>
              <a:gd name="T46" fmla="*/ 172 w 268"/>
              <a:gd name="T47" fmla="*/ 90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68" h="255">
                <a:moveTo>
                  <a:pt x="230" y="7"/>
                </a:moveTo>
                <a:cubicBezTo>
                  <a:pt x="231" y="18"/>
                  <a:pt x="222" y="20"/>
                  <a:pt x="221" y="29"/>
                </a:cubicBezTo>
                <a:cubicBezTo>
                  <a:pt x="221" y="42"/>
                  <a:pt x="235" y="47"/>
                  <a:pt x="241" y="58"/>
                </a:cubicBezTo>
                <a:cubicBezTo>
                  <a:pt x="268" y="106"/>
                  <a:pt x="246" y="213"/>
                  <a:pt x="220" y="236"/>
                </a:cubicBezTo>
                <a:cubicBezTo>
                  <a:pt x="216" y="233"/>
                  <a:pt x="222" y="225"/>
                  <a:pt x="221" y="217"/>
                </a:cubicBezTo>
                <a:cubicBezTo>
                  <a:pt x="221" y="206"/>
                  <a:pt x="214" y="195"/>
                  <a:pt x="213" y="185"/>
                </a:cubicBezTo>
                <a:cubicBezTo>
                  <a:pt x="197" y="223"/>
                  <a:pt x="163" y="255"/>
                  <a:pt x="109" y="255"/>
                </a:cubicBezTo>
                <a:cubicBezTo>
                  <a:pt x="81" y="255"/>
                  <a:pt x="52" y="246"/>
                  <a:pt x="50" y="217"/>
                </a:cubicBezTo>
                <a:cubicBezTo>
                  <a:pt x="46" y="171"/>
                  <a:pt x="89" y="110"/>
                  <a:pt x="124" y="98"/>
                </a:cubicBezTo>
                <a:cubicBezTo>
                  <a:pt x="129" y="96"/>
                  <a:pt x="135" y="98"/>
                  <a:pt x="141" y="96"/>
                </a:cubicBezTo>
                <a:cubicBezTo>
                  <a:pt x="175" y="86"/>
                  <a:pt x="183" y="50"/>
                  <a:pt x="202" y="24"/>
                </a:cubicBezTo>
                <a:cubicBezTo>
                  <a:pt x="175" y="35"/>
                  <a:pt x="153" y="50"/>
                  <a:pt x="124" y="58"/>
                </a:cubicBezTo>
                <a:cubicBezTo>
                  <a:pt x="133" y="69"/>
                  <a:pt x="154" y="67"/>
                  <a:pt x="154" y="86"/>
                </a:cubicBezTo>
                <a:cubicBezTo>
                  <a:pt x="95" y="95"/>
                  <a:pt x="41" y="152"/>
                  <a:pt x="45" y="218"/>
                </a:cubicBezTo>
                <a:cubicBezTo>
                  <a:pt x="35" y="218"/>
                  <a:pt x="25" y="205"/>
                  <a:pt x="22" y="197"/>
                </a:cubicBezTo>
                <a:cubicBezTo>
                  <a:pt x="0" y="147"/>
                  <a:pt x="32" y="77"/>
                  <a:pt x="71" y="63"/>
                </a:cubicBezTo>
                <a:cubicBezTo>
                  <a:pt x="51" y="56"/>
                  <a:pt x="31" y="48"/>
                  <a:pt x="7" y="45"/>
                </a:cubicBezTo>
                <a:cubicBezTo>
                  <a:pt x="41" y="27"/>
                  <a:pt x="85" y="13"/>
                  <a:pt x="137" y="11"/>
                </a:cubicBezTo>
                <a:cubicBezTo>
                  <a:pt x="158" y="10"/>
                  <a:pt x="182" y="17"/>
                  <a:pt x="202" y="14"/>
                </a:cubicBezTo>
                <a:cubicBezTo>
                  <a:pt x="211" y="12"/>
                  <a:pt x="219" y="0"/>
                  <a:pt x="230" y="7"/>
                </a:cubicBezTo>
                <a:close/>
                <a:moveTo>
                  <a:pt x="172" y="90"/>
                </a:moveTo>
                <a:cubicBezTo>
                  <a:pt x="187" y="90"/>
                  <a:pt x="198" y="111"/>
                  <a:pt x="205" y="108"/>
                </a:cubicBezTo>
                <a:cubicBezTo>
                  <a:pt x="201" y="78"/>
                  <a:pt x="222" y="56"/>
                  <a:pt x="216" y="35"/>
                </a:cubicBezTo>
                <a:cubicBezTo>
                  <a:pt x="205" y="57"/>
                  <a:pt x="185" y="70"/>
                  <a:pt x="172" y="90"/>
                </a:cubicBezTo>
                <a:close/>
              </a:path>
            </a:pathLst>
          </a:custGeom>
          <a:solidFill>
            <a:srgbClr val="E165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37" name="组合 1036"/>
          <p:cNvGrpSpPr/>
          <p:nvPr/>
        </p:nvGrpSpPr>
        <p:grpSpPr>
          <a:xfrm>
            <a:off x="3146386" y="1197736"/>
            <a:ext cx="568510" cy="613569"/>
            <a:chOff x="7105650" y="3287713"/>
            <a:chExt cx="941388" cy="1016000"/>
          </a:xfrm>
        </p:grpSpPr>
        <p:sp>
          <p:nvSpPr>
            <p:cNvPr id="2056" name="Freeform 12"/>
            <p:cNvSpPr>
              <a:spLocks noEditPoints="1"/>
            </p:cNvSpPr>
            <p:nvPr/>
          </p:nvSpPr>
          <p:spPr bwMode="auto">
            <a:xfrm>
              <a:off x="7105650" y="3287713"/>
              <a:ext cx="941388" cy="1016000"/>
            </a:xfrm>
            <a:custGeom>
              <a:avLst/>
              <a:gdLst>
                <a:gd name="T0" fmla="*/ 138 w 251"/>
                <a:gd name="T1" fmla="*/ 1 h 271"/>
                <a:gd name="T2" fmla="*/ 250 w 251"/>
                <a:gd name="T3" fmla="*/ 128 h 271"/>
                <a:gd name="T4" fmla="*/ 86 w 251"/>
                <a:gd name="T5" fmla="*/ 249 h 271"/>
                <a:gd name="T6" fmla="*/ 8 w 251"/>
                <a:gd name="T7" fmla="*/ 135 h 271"/>
                <a:gd name="T8" fmla="*/ 105 w 251"/>
                <a:gd name="T9" fmla="*/ 6 h 271"/>
                <a:gd name="T10" fmla="*/ 138 w 251"/>
                <a:gd name="T11" fmla="*/ 1 h 271"/>
                <a:gd name="T12" fmla="*/ 95 w 251"/>
                <a:gd name="T13" fmla="*/ 25 h 271"/>
                <a:gd name="T14" fmla="*/ 23 w 251"/>
                <a:gd name="T15" fmla="*/ 185 h 271"/>
                <a:gd name="T16" fmla="*/ 126 w 251"/>
                <a:gd name="T17" fmla="*/ 202 h 271"/>
                <a:gd name="T18" fmla="*/ 192 w 251"/>
                <a:gd name="T19" fmla="*/ 62 h 271"/>
                <a:gd name="T20" fmla="*/ 125 w 251"/>
                <a:gd name="T21" fmla="*/ 15 h 271"/>
                <a:gd name="T22" fmla="*/ 95 w 251"/>
                <a:gd name="T23" fmla="*/ 25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1" h="271">
                  <a:moveTo>
                    <a:pt x="138" y="1"/>
                  </a:moveTo>
                  <a:cubicBezTo>
                    <a:pt x="195" y="0"/>
                    <a:pt x="251" y="62"/>
                    <a:pt x="250" y="128"/>
                  </a:cubicBezTo>
                  <a:cubicBezTo>
                    <a:pt x="249" y="215"/>
                    <a:pt x="169" y="271"/>
                    <a:pt x="86" y="249"/>
                  </a:cubicBezTo>
                  <a:cubicBezTo>
                    <a:pt x="40" y="237"/>
                    <a:pt x="0" y="204"/>
                    <a:pt x="8" y="135"/>
                  </a:cubicBezTo>
                  <a:cubicBezTo>
                    <a:pt x="14" y="78"/>
                    <a:pt x="64" y="23"/>
                    <a:pt x="105" y="6"/>
                  </a:cubicBezTo>
                  <a:cubicBezTo>
                    <a:pt x="114" y="3"/>
                    <a:pt x="125" y="2"/>
                    <a:pt x="138" y="1"/>
                  </a:cubicBezTo>
                  <a:close/>
                  <a:moveTo>
                    <a:pt x="95" y="25"/>
                  </a:moveTo>
                  <a:cubicBezTo>
                    <a:pt x="56" y="48"/>
                    <a:pt x="2" y="118"/>
                    <a:pt x="23" y="185"/>
                  </a:cubicBezTo>
                  <a:cubicBezTo>
                    <a:pt x="36" y="227"/>
                    <a:pt x="96" y="223"/>
                    <a:pt x="126" y="202"/>
                  </a:cubicBezTo>
                  <a:cubicBezTo>
                    <a:pt x="162" y="177"/>
                    <a:pt x="199" y="118"/>
                    <a:pt x="192" y="62"/>
                  </a:cubicBezTo>
                  <a:cubicBezTo>
                    <a:pt x="187" y="27"/>
                    <a:pt x="158" y="9"/>
                    <a:pt x="125" y="15"/>
                  </a:cubicBezTo>
                  <a:cubicBezTo>
                    <a:pt x="113" y="17"/>
                    <a:pt x="103" y="20"/>
                    <a:pt x="95" y="25"/>
                  </a:cubicBezTo>
                  <a:close/>
                </a:path>
              </a:pathLst>
            </a:custGeom>
            <a:solidFill>
              <a:srgbClr val="E56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032" name="组合 1031"/>
            <p:cNvGrpSpPr/>
            <p:nvPr/>
          </p:nvGrpSpPr>
          <p:grpSpPr>
            <a:xfrm>
              <a:off x="7113588" y="3322638"/>
              <a:ext cx="738188" cy="817563"/>
              <a:chOff x="7113588" y="3322638"/>
              <a:chExt cx="738188" cy="817563"/>
            </a:xfrm>
          </p:grpSpPr>
          <p:sp>
            <p:nvSpPr>
              <p:cNvPr id="2057" name="Freeform 13"/>
              <p:cNvSpPr>
                <a:spLocks noEditPoints="1"/>
              </p:cNvSpPr>
              <p:nvPr/>
            </p:nvSpPr>
            <p:spPr bwMode="auto">
              <a:xfrm>
                <a:off x="7113588" y="3322638"/>
                <a:ext cx="738188" cy="817563"/>
              </a:xfrm>
              <a:custGeom>
                <a:avLst/>
                <a:gdLst>
                  <a:gd name="T0" fmla="*/ 123 w 197"/>
                  <a:gd name="T1" fmla="*/ 6 h 218"/>
                  <a:gd name="T2" fmla="*/ 190 w 197"/>
                  <a:gd name="T3" fmla="*/ 53 h 218"/>
                  <a:gd name="T4" fmla="*/ 124 w 197"/>
                  <a:gd name="T5" fmla="*/ 193 h 218"/>
                  <a:gd name="T6" fmla="*/ 21 w 197"/>
                  <a:gd name="T7" fmla="*/ 176 h 218"/>
                  <a:gd name="T8" fmla="*/ 93 w 197"/>
                  <a:gd name="T9" fmla="*/ 16 h 218"/>
                  <a:gd name="T10" fmla="*/ 123 w 197"/>
                  <a:gd name="T11" fmla="*/ 6 h 218"/>
                  <a:gd name="T12" fmla="*/ 129 w 197"/>
                  <a:gd name="T13" fmla="*/ 14 h 218"/>
                  <a:gd name="T14" fmla="*/ 103 w 197"/>
                  <a:gd name="T15" fmla="*/ 89 h 218"/>
                  <a:gd name="T16" fmla="*/ 176 w 197"/>
                  <a:gd name="T17" fmla="*/ 51 h 218"/>
                  <a:gd name="T18" fmla="*/ 129 w 197"/>
                  <a:gd name="T19" fmla="*/ 14 h 218"/>
                  <a:gd name="T20" fmla="*/ 58 w 197"/>
                  <a:gd name="T21" fmla="*/ 59 h 218"/>
                  <a:gd name="T22" fmla="*/ 91 w 197"/>
                  <a:gd name="T23" fmla="*/ 94 h 218"/>
                  <a:gd name="T24" fmla="*/ 116 w 197"/>
                  <a:gd name="T25" fmla="*/ 19 h 218"/>
                  <a:gd name="T26" fmla="*/ 58 w 197"/>
                  <a:gd name="T27" fmla="*/ 59 h 218"/>
                  <a:gd name="T28" fmla="*/ 104 w 197"/>
                  <a:gd name="T29" fmla="*/ 104 h 218"/>
                  <a:gd name="T30" fmla="*/ 155 w 197"/>
                  <a:gd name="T31" fmla="*/ 145 h 218"/>
                  <a:gd name="T32" fmla="*/ 178 w 197"/>
                  <a:gd name="T33" fmla="*/ 63 h 218"/>
                  <a:gd name="T34" fmla="*/ 104 w 197"/>
                  <a:gd name="T35" fmla="*/ 104 h 218"/>
                  <a:gd name="T36" fmla="*/ 84 w 197"/>
                  <a:gd name="T37" fmla="*/ 103 h 218"/>
                  <a:gd name="T38" fmla="*/ 49 w 197"/>
                  <a:gd name="T39" fmla="*/ 68 h 218"/>
                  <a:gd name="T40" fmla="*/ 26 w 197"/>
                  <a:gd name="T41" fmla="*/ 136 h 218"/>
                  <a:gd name="T42" fmla="*/ 84 w 197"/>
                  <a:gd name="T43" fmla="*/ 103 h 218"/>
                  <a:gd name="T44" fmla="*/ 146 w 197"/>
                  <a:gd name="T45" fmla="*/ 156 h 218"/>
                  <a:gd name="T46" fmla="*/ 99 w 197"/>
                  <a:gd name="T47" fmla="*/ 113 h 218"/>
                  <a:gd name="T48" fmla="*/ 81 w 197"/>
                  <a:gd name="T49" fmla="*/ 153 h 218"/>
                  <a:gd name="T50" fmla="*/ 71 w 197"/>
                  <a:gd name="T51" fmla="*/ 195 h 218"/>
                  <a:gd name="T52" fmla="*/ 146 w 197"/>
                  <a:gd name="T53" fmla="*/ 156 h 218"/>
                  <a:gd name="T54" fmla="*/ 29 w 197"/>
                  <a:gd name="T55" fmla="*/ 146 h 218"/>
                  <a:gd name="T56" fmla="*/ 63 w 197"/>
                  <a:gd name="T57" fmla="*/ 195 h 218"/>
                  <a:gd name="T58" fmla="*/ 84 w 197"/>
                  <a:gd name="T59" fmla="*/ 114 h 218"/>
                  <a:gd name="T60" fmla="*/ 29 w 197"/>
                  <a:gd name="T61" fmla="*/ 14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7" h="218">
                    <a:moveTo>
                      <a:pt x="123" y="6"/>
                    </a:moveTo>
                    <a:cubicBezTo>
                      <a:pt x="156" y="0"/>
                      <a:pt x="185" y="18"/>
                      <a:pt x="190" y="53"/>
                    </a:cubicBezTo>
                    <a:cubicBezTo>
                      <a:pt x="197" y="109"/>
                      <a:pt x="160" y="168"/>
                      <a:pt x="124" y="193"/>
                    </a:cubicBezTo>
                    <a:cubicBezTo>
                      <a:pt x="94" y="214"/>
                      <a:pt x="34" y="218"/>
                      <a:pt x="21" y="176"/>
                    </a:cubicBezTo>
                    <a:cubicBezTo>
                      <a:pt x="0" y="109"/>
                      <a:pt x="54" y="39"/>
                      <a:pt x="93" y="16"/>
                    </a:cubicBezTo>
                    <a:cubicBezTo>
                      <a:pt x="101" y="11"/>
                      <a:pt x="111" y="8"/>
                      <a:pt x="123" y="6"/>
                    </a:cubicBezTo>
                    <a:close/>
                    <a:moveTo>
                      <a:pt x="129" y="14"/>
                    </a:moveTo>
                    <a:cubicBezTo>
                      <a:pt x="114" y="20"/>
                      <a:pt x="112" y="74"/>
                      <a:pt x="103" y="89"/>
                    </a:cubicBezTo>
                    <a:cubicBezTo>
                      <a:pt x="128" y="77"/>
                      <a:pt x="158" y="70"/>
                      <a:pt x="176" y="51"/>
                    </a:cubicBezTo>
                    <a:cubicBezTo>
                      <a:pt x="175" y="29"/>
                      <a:pt x="151" y="6"/>
                      <a:pt x="129" y="14"/>
                    </a:cubicBezTo>
                    <a:close/>
                    <a:moveTo>
                      <a:pt x="58" y="59"/>
                    </a:moveTo>
                    <a:cubicBezTo>
                      <a:pt x="68" y="72"/>
                      <a:pt x="77" y="86"/>
                      <a:pt x="91" y="94"/>
                    </a:cubicBezTo>
                    <a:cubicBezTo>
                      <a:pt x="105" y="75"/>
                      <a:pt x="109" y="45"/>
                      <a:pt x="116" y="19"/>
                    </a:cubicBezTo>
                    <a:cubicBezTo>
                      <a:pt x="90" y="19"/>
                      <a:pt x="71" y="40"/>
                      <a:pt x="58" y="59"/>
                    </a:cubicBezTo>
                    <a:close/>
                    <a:moveTo>
                      <a:pt x="104" y="104"/>
                    </a:moveTo>
                    <a:cubicBezTo>
                      <a:pt x="105" y="121"/>
                      <a:pt x="147" y="135"/>
                      <a:pt x="155" y="145"/>
                    </a:cubicBezTo>
                    <a:cubicBezTo>
                      <a:pt x="172" y="128"/>
                      <a:pt x="187" y="94"/>
                      <a:pt x="178" y="63"/>
                    </a:cubicBezTo>
                    <a:cubicBezTo>
                      <a:pt x="164" y="74"/>
                      <a:pt x="103" y="84"/>
                      <a:pt x="104" y="104"/>
                    </a:cubicBezTo>
                    <a:close/>
                    <a:moveTo>
                      <a:pt x="84" y="103"/>
                    </a:moveTo>
                    <a:cubicBezTo>
                      <a:pt x="86" y="89"/>
                      <a:pt x="60" y="77"/>
                      <a:pt x="49" y="68"/>
                    </a:cubicBezTo>
                    <a:cubicBezTo>
                      <a:pt x="39" y="88"/>
                      <a:pt x="28" y="107"/>
                      <a:pt x="26" y="136"/>
                    </a:cubicBezTo>
                    <a:cubicBezTo>
                      <a:pt x="39" y="132"/>
                      <a:pt x="83" y="116"/>
                      <a:pt x="84" y="103"/>
                    </a:cubicBezTo>
                    <a:close/>
                    <a:moveTo>
                      <a:pt x="146" y="156"/>
                    </a:moveTo>
                    <a:cubicBezTo>
                      <a:pt x="146" y="145"/>
                      <a:pt x="108" y="113"/>
                      <a:pt x="99" y="113"/>
                    </a:cubicBezTo>
                    <a:cubicBezTo>
                      <a:pt x="88" y="112"/>
                      <a:pt x="83" y="145"/>
                      <a:pt x="81" y="153"/>
                    </a:cubicBezTo>
                    <a:cubicBezTo>
                      <a:pt x="77" y="169"/>
                      <a:pt x="75" y="180"/>
                      <a:pt x="71" y="195"/>
                    </a:cubicBezTo>
                    <a:cubicBezTo>
                      <a:pt x="95" y="205"/>
                      <a:pt x="146" y="173"/>
                      <a:pt x="146" y="156"/>
                    </a:cubicBezTo>
                    <a:close/>
                    <a:moveTo>
                      <a:pt x="29" y="146"/>
                    </a:moveTo>
                    <a:cubicBezTo>
                      <a:pt x="29" y="174"/>
                      <a:pt x="40" y="190"/>
                      <a:pt x="63" y="195"/>
                    </a:cubicBezTo>
                    <a:cubicBezTo>
                      <a:pt x="67" y="165"/>
                      <a:pt x="83" y="147"/>
                      <a:pt x="84" y="114"/>
                    </a:cubicBezTo>
                    <a:cubicBezTo>
                      <a:pt x="62" y="121"/>
                      <a:pt x="48" y="136"/>
                      <a:pt x="29" y="1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8" name="Freeform 14"/>
              <p:cNvSpPr>
                <a:spLocks/>
              </p:cNvSpPr>
              <p:nvPr/>
            </p:nvSpPr>
            <p:spPr bwMode="auto">
              <a:xfrm>
                <a:off x="7499350" y="3344863"/>
                <a:ext cx="274638" cy="311150"/>
              </a:xfrm>
              <a:custGeom>
                <a:avLst/>
                <a:gdLst>
                  <a:gd name="T0" fmla="*/ 73 w 73"/>
                  <a:gd name="T1" fmla="*/ 45 h 83"/>
                  <a:gd name="T2" fmla="*/ 0 w 73"/>
                  <a:gd name="T3" fmla="*/ 83 h 83"/>
                  <a:gd name="T4" fmla="*/ 26 w 73"/>
                  <a:gd name="T5" fmla="*/ 8 h 83"/>
                  <a:gd name="T6" fmla="*/ 73 w 73"/>
                  <a:gd name="T7" fmla="*/ 4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83">
                    <a:moveTo>
                      <a:pt x="73" y="45"/>
                    </a:moveTo>
                    <a:cubicBezTo>
                      <a:pt x="55" y="64"/>
                      <a:pt x="25" y="71"/>
                      <a:pt x="0" y="83"/>
                    </a:cubicBezTo>
                    <a:cubicBezTo>
                      <a:pt x="9" y="68"/>
                      <a:pt x="11" y="14"/>
                      <a:pt x="26" y="8"/>
                    </a:cubicBezTo>
                    <a:cubicBezTo>
                      <a:pt x="48" y="0"/>
                      <a:pt x="72" y="23"/>
                      <a:pt x="73" y="45"/>
                    </a:cubicBezTo>
                    <a:close/>
                  </a:path>
                </a:pathLst>
              </a:custGeom>
              <a:solidFill>
                <a:srgbClr val="E563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9" name="Freeform 15"/>
              <p:cNvSpPr>
                <a:spLocks/>
              </p:cNvSpPr>
              <p:nvPr/>
            </p:nvSpPr>
            <p:spPr bwMode="auto">
              <a:xfrm>
                <a:off x="7331075" y="3394076"/>
                <a:ext cx="217488" cy="280988"/>
              </a:xfrm>
              <a:custGeom>
                <a:avLst/>
                <a:gdLst>
                  <a:gd name="T0" fmla="*/ 58 w 58"/>
                  <a:gd name="T1" fmla="*/ 0 h 75"/>
                  <a:gd name="T2" fmla="*/ 33 w 58"/>
                  <a:gd name="T3" fmla="*/ 75 h 75"/>
                  <a:gd name="T4" fmla="*/ 0 w 58"/>
                  <a:gd name="T5" fmla="*/ 40 h 75"/>
                  <a:gd name="T6" fmla="*/ 58 w 58"/>
                  <a:gd name="T7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5">
                    <a:moveTo>
                      <a:pt x="58" y="0"/>
                    </a:moveTo>
                    <a:cubicBezTo>
                      <a:pt x="51" y="26"/>
                      <a:pt x="47" y="56"/>
                      <a:pt x="33" y="75"/>
                    </a:cubicBezTo>
                    <a:cubicBezTo>
                      <a:pt x="19" y="67"/>
                      <a:pt x="10" y="53"/>
                      <a:pt x="0" y="40"/>
                    </a:cubicBezTo>
                    <a:cubicBezTo>
                      <a:pt x="13" y="21"/>
                      <a:pt x="32" y="0"/>
                      <a:pt x="58" y="0"/>
                    </a:cubicBezTo>
                    <a:close/>
                  </a:path>
                </a:pathLst>
              </a:custGeom>
              <a:solidFill>
                <a:srgbClr val="E563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0" name="Freeform 16"/>
              <p:cNvSpPr>
                <a:spLocks/>
              </p:cNvSpPr>
              <p:nvPr/>
            </p:nvSpPr>
            <p:spPr bwMode="auto">
              <a:xfrm>
                <a:off x="7499350" y="3557588"/>
                <a:ext cx="315913" cy="307975"/>
              </a:xfrm>
              <a:custGeom>
                <a:avLst/>
                <a:gdLst>
                  <a:gd name="T0" fmla="*/ 75 w 84"/>
                  <a:gd name="T1" fmla="*/ 0 h 82"/>
                  <a:gd name="T2" fmla="*/ 52 w 84"/>
                  <a:gd name="T3" fmla="*/ 82 h 82"/>
                  <a:gd name="T4" fmla="*/ 1 w 84"/>
                  <a:gd name="T5" fmla="*/ 41 h 82"/>
                  <a:gd name="T6" fmla="*/ 75 w 84"/>
                  <a:gd name="T7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82">
                    <a:moveTo>
                      <a:pt x="75" y="0"/>
                    </a:moveTo>
                    <a:cubicBezTo>
                      <a:pt x="84" y="31"/>
                      <a:pt x="69" y="65"/>
                      <a:pt x="52" y="82"/>
                    </a:cubicBezTo>
                    <a:cubicBezTo>
                      <a:pt x="44" y="72"/>
                      <a:pt x="2" y="58"/>
                      <a:pt x="1" y="41"/>
                    </a:cubicBezTo>
                    <a:cubicBezTo>
                      <a:pt x="0" y="21"/>
                      <a:pt x="61" y="11"/>
                      <a:pt x="75" y="0"/>
                    </a:cubicBezTo>
                    <a:close/>
                  </a:path>
                </a:pathLst>
              </a:custGeom>
              <a:solidFill>
                <a:srgbClr val="E563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1" name="Freeform 17"/>
              <p:cNvSpPr>
                <a:spLocks/>
              </p:cNvSpPr>
              <p:nvPr/>
            </p:nvSpPr>
            <p:spPr bwMode="auto">
              <a:xfrm>
                <a:off x="7210425" y="3576638"/>
                <a:ext cx="225425" cy="255588"/>
              </a:xfrm>
              <a:custGeom>
                <a:avLst/>
                <a:gdLst>
                  <a:gd name="T0" fmla="*/ 0 w 60"/>
                  <a:gd name="T1" fmla="*/ 68 h 68"/>
                  <a:gd name="T2" fmla="*/ 23 w 60"/>
                  <a:gd name="T3" fmla="*/ 0 h 68"/>
                  <a:gd name="T4" fmla="*/ 58 w 60"/>
                  <a:gd name="T5" fmla="*/ 35 h 68"/>
                  <a:gd name="T6" fmla="*/ 0 w 60"/>
                  <a:gd name="T7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68">
                    <a:moveTo>
                      <a:pt x="0" y="68"/>
                    </a:moveTo>
                    <a:cubicBezTo>
                      <a:pt x="2" y="39"/>
                      <a:pt x="13" y="20"/>
                      <a:pt x="23" y="0"/>
                    </a:cubicBezTo>
                    <a:cubicBezTo>
                      <a:pt x="34" y="9"/>
                      <a:pt x="60" y="21"/>
                      <a:pt x="58" y="35"/>
                    </a:cubicBezTo>
                    <a:cubicBezTo>
                      <a:pt x="57" y="48"/>
                      <a:pt x="13" y="64"/>
                      <a:pt x="0" y="68"/>
                    </a:cubicBezTo>
                    <a:close/>
                  </a:path>
                </a:pathLst>
              </a:custGeom>
              <a:solidFill>
                <a:srgbClr val="E563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2" name="Freeform 18"/>
              <p:cNvSpPr>
                <a:spLocks/>
              </p:cNvSpPr>
              <p:nvPr/>
            </p:nvSpPr>
            <p:spPr bwMode="auto">
              <a:xfrm>
                <a:off x="7380288" y="3741738"/>
                <a:ext cx="280988" cy="349250"/>
              </a:xfrm>
              <a:custGeom>
                <a:avLst/>
                <a:gdLst>
                  <a:gd name="T0" fmla="*/ 0 w 75"/>
                  <a:gd name="T1" fmla="*/ 83 h 93"/>
                  <a:gd name="T2" fmla="*/ 10 w 75"/>
                  <a:gd name="T3" fmla="*/ 41 h 93"/>
                  <a:gd name="T4" fmla="*/ 28 w 75"/>
                  <a:gd name="T5" fmla="*/ 1 h 93"/>
                  <a:gd name="T6" fmla="*/ 75 w 75"/>
                  <a:gd name="T7" fmla="*/ 44 h 93"/>
                  <a:gd name="T8" fmla="*/ 0 w 75"/>
                  <a:gd name="T9" fmla="*/ 8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93">
                    <a:moveTo>
                      <a:pt x="0" y="83"/>
                    </a:moveTo>
                    <a:cubicBezTo>
                      <a:pt x="4" y="68"/>
                      <a:pt x="6" y="57"/>
                      <a:pt x="10" y="41"/>
                    </a:cubicBezTo>
                    <a:cubicBezTo>
                      <a:pt x="12" y="33"/>
                      <a:pt x="17" y="0"/>
                      <a:pt x="28" y="1"/>
                    </a:cubicBezTo>
                    <a:cubicBezTo>
                      <a:pt x="37" y="1"/>
                      <a:pt x="75" y="33"/>
                      <a:pt x="75" y="44"/>
                    </a:cubicBezTo>
                    <a:cubicBezTo>
                      <a:pt x="75" y="61"/>
                      <a:pt x="24" y="93"/>
                      <a:pt x="0" y="83"/>
                    </a:cubicBezTo>
                    <a:close/>
                  </a:path>
                </a:pathLst>
              </a:custGeom>
              <a:solidFill>
                <a:srgbClr val="E563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3" name="Freeform 19"/>
              <p:cNvSpPr>
                <a:spLocks/>
              </p:cNvSpPr>
              <p:nvPr/>
            </p:nvSpPr>
            <p:spPr bwMode="auto">
              <a:xfrm>
                <a:off x="7221538" y="3749676"/>
                <a:ext cx="206375" cy="303213"/>
              </a:xfrm>
              <a:custGeom>
                <a:avLst/>
                <a:gdLst>
                  <a:gd name="T0" fmla="*/ 55 w 55"/>
                  <a:gd name="T1" fmla="*/ 0 h 81"/>
                  <a:gd name="T2" fmla="*/ 34 w 55"/>
                  <a:gd name="T3" fmla="*/ 81 h 81"/>
                  <a:gd name="T4" fmla="*/ 0 w 55"/>
                  <a:gd name="T5" fmla="*/ 32 h 81"/>
                  <a:gd name="T6" fmla="*/ 55 w 55"/>
                  <a:gd name="T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81">
                    <a:moveTo>
                      <a:pt x="55" y="0"/>
                    </a:moveTo>
                    <a:cubicBezTo>
                      <a:pt x="54" y="33"/>
                      <a:pt x="38" y="51"/>
                      <a:pt x="34" y="81"/>
                    </a:cubicBezTo>
                    <a:cubicBezTo>
                      <a:pt x="11" y="76"/>
                      <a:pt x="0" y="60"/>
                      <a:pt x="0" y="32"/>
                    </a:cubicBezTo>
                    <a:cubicBezTo>
                      <a:pt x="19" y="22"/>
                      <a:pt x="33" y="7"/>
                      <a:pt x="55" y="0"/>
                    </a:cubicBezTo>
                    <a:close/>
                  </a:path>
                </a:pathLst>
              </a:custGeom>
              <a:solidFill>
                <a:srgbClr val="E563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030" name="组合 1029"/>
          <p:cNvGrpSpPr/>
          <p:nvPr/>
        </p:nvGrpSpPr>
        <p:grpSpPr>
          <a:xfrm>
            <a:off x="2559706" y="2086150"/>
            <a:ext cx="711200" cy="685800"/>
            <a:chOff x="6003925" y="1095376"/>
            <a:chExt cx="711200" cy="685800"/>
          </a:xfrm>
        </p:grpSpPr>
        <p:sp>
          <p:nvSpPr>
            <p:cNvPr id="2064" name="Freeform 20"/>
            <p:cNvSpPr>
              <a:spLocks noEditPoints="1"/>
            </p:cNvSpPr>
            <p:nvPr/>
          </p:nvSpPr>
          <p:spPr bwMode="auto">
            <a:xfrm>
              <a:off x="6003925" y="1095376"/>
              <a:ext cx="711200" cy="685800"/>
            </a:xfrm>
            <a:custGeom>
              <a:avLst/>
              <a:gdLst>
                <a:gd name="T0" fmla="*/ 171 w 190"/>
                <a:gd name="T1" fmla="*/ 47 h 183"/>
                <a:gd name="T2" fmla="*/ 134 w 190"/>
                <a:gd name="T3" fmla="*/ 155 h 183"/>
                <a:gd name="T4" fmla="*/ 9 w 190"/>
                <a:gd name="T5" fmla="*/ 99 h 183"/>
                <a:gd name="T6" fmla="*/ 49 w 190"/>
                <a:gd name="T7" fmla="*/ 15 h 183"/>
                <a:gd name="T8" fmla="*/ 157 w 190"/>
                <a:gd name="T9" fmla="*/ 29 h 183"/>
                <a:gd name="T10" fmla="*/ 171 w 190"/>
                <a:gd name="T11" fmla="*/ 47 h 183"/>
                <a:gd name="T12" fmla="*/ 143 w 190"/>
                <a:gd name="T13" fmla="*/ 29 h 183"/>
                <a:gd name="T14" fmla="*/ 25 w 190"/>
                <a:gd name="T15" fmla="*/ 41 h 183"/>
                <a:gd name="T16" fmla="*/ 50 w 190"/>
                <a:gd name="T17" fmla="*/ 107 h 183"/>
                <a:gd name="T18" fmla="*/ 154 w 190"/>
                <a:gd name="T19" fmla="*/ 98 h 183"/>
                <a:gd name="T20" fmla="*/ 159 w 190"/>
                <a:gd name="T21" fmla="*/ 43 h 183"/>
                <a:gd name="T22" fmla="*/ 143 w 190"/>
                <a:gd name="T23" fmla="*/ 2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0" h="183">
                  <a:moveTo>
                    <a:pt x="171" y="47"/>
                  </a:moveTo>
                  <a:cubicBezTo>
                    <a:pt x="190" y="79"/>
                    <a:pt x="173" y="133"/>
                    <a:pt x="134" y="155"/>
                  </a:cubicBezTo>
                  <a:cubicBezTo>
                    <a:pt x="83" y="183"/>
                    <a:pt x="24" y="154"/>
                    <a:pt x="9" y="99"/>
                  </a:cubicBezTo>
                  <a:cubicBezTo>
                    <a:pt x="0" y="68"/>
                    <a:pt x="6" y="34"/>
                    <a:pt x="49" y="15"/>
                  </a:cubicBezTo>
                  <a:cubicBezTo>
                    <a:pt x="84" y="0"/>
                    <a:pt x="134" y="10"/>
                    <a:pt x="157" y="29"/>
                  </a:cubicBezTo>
                  <a:cubicBezTo>
                    <a:pt x="162" y="33"/>
                    <a:pt x="166" y="39"/>
                    <a:pt x="171" y="47"/>
                  </a:cubicBezTo>
                  <a:close/>
                  <a:moveTo>
                    <a:pt x="143" y="29"/>
                  </a:moveTo>
                  <a:cubicBezTo>
                    <a:pt x="117" y="14"/>
                    <a:pt x="57" y="6"/>
                    <a:pt x="25" y="41"/>
                  </a:cubicBezTo>
                  <a:cubicBezTo>
                    <a:pt x="5" y="62"/>
                    <a:pt x="27" y="96"/>
                    <a:pt x="50" y="107"/>
                  </a:cubicBezTo>
                  <a:cubicBezTo>
                    <a:pt x="76" y="119"/>
                    <a:pt x="123" y="121"/>
                    <a:pt x="154" y="98"/>
                  </a:cubicBezTo>
                  <a:cubicBezTo>
                    <a:pt x="172" y="84"/>
                    <a:pt x="173" y="61"/>
                    <a:pt x="159" y="43"/>
                  </a:cubicBezTo>
                  <a:cubicBezTo>
                    <a:pt x="153" y="37"/>
                    <a:pt x="148" y="32"/>
                    <a:pt x="143" y="29"/>
                  </a:cubicBezTo>
                  <a:close/>
                </a:path>
              </a:pathLst>
            </a:custGeom>
            <a:solidFill>
              <a:srgbClr val="E56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5" name="Freeform 21"/>
            <p:cNvSpPr>
              <a:spLocks noEditPoints="1"/>
            </p:cNvSpPr>
            <p:nvPr/>
          </p:nvSpPr>
          <p:spPr bwMode="auto">
            <a:xfrm>
              <a:off x="6021388" y="1117601"/>
              <a:ext cx="630238" cy="430213"/>
            </a:xfrm>
            <a:custGeom>
              <a:avLst/>
              <a:gdLst>
                <a:gd name="T0" fmla="*/ 154 w 168"/>
                <a:gd name="T1" fmla="*/ 37 h 115"/>
                <a:gd name="T2" fmla="*/ 149 w 168"/>
                <a:gd name="T3" fmla="*/ 92 h 115"/>
                <a:gd name="T4" fmla="*/ 45 w 168"/>
                <a:gd name="T5" fmla="*/ 101 h 115"/>
                <a:gd name="T6" fmla="*/ 20 w 168"/>
                <a:gd name="T7" fmla="*/ 35 h 115"/>
                <a:gd name="T8" fmla="*/ 138 w 168"/>
                <a:gd name="T9" fmla="*/ 23 h 115"/>
                <a:gd name="T10" fmla="*/ 154 w 168"/>
                <a:gd name="T11" fmla="*/ 37 h 115"/>
                <a:gd name="T12" fmla="*/ 151 w 168"/>
                <a:gd name="T13" fmla="*/ 44 h 115"/>
                <a:gd name="T14" fmla="*/ 98 w 168"/>
                <a:gd name="T15" fmla="*/ 53 h 115"/>
                <a:gd name="T16" fmla="*/ 145 w 168"/>
                <a:gd name="T17" fmla="*/ 84 h 115"/>
                <a:gd name="T18" fmla="*/ 151 w 168"/>
                <a:gd name="T19" fmla="*/ 44 h 115"/>
                <a:gd name="T20" fmla="*/ 101 w 168"/>
                <a:gd name="T21" fmla="*/ 17 h 115"/>
                <a:gd name="T22" fmla="*/ 91 w 168"/>
                <a:gd name="T23" fmla="*/ 48 h 115"/>
                <a:gd name="T24" fmla="*/ 144 w 168"/>
                <a:gd name="T25" fmla="*/ 38 h 115"/>
                <a:gd name="T26" fmla="*/ 101 w 168"/>
                <a:gd name="T27" fmla="*/ 17 h 115"/>
                <a:gd name="T28" fmla="*/ 90 w 168"/>
                <a:gd name="T29" fmla="*/ 59 h 115"/>
                <a:gd name="T30" fmla="*/ 83 w 168"/>
                <a:gd name="T31" fmla="*/ 102 h 115"/>
                <a:gd name="T32" fmla="*/ 139 w 168"/>
                <a:gd name="T33" fmla="*/ 89 h 115"/>
                <a:gd name="T34" fmla="*/ 90 w 168"/>
                <a:gd name="T35" fmla="*/ 59 h 115"/>
                <a:gd name="T36" fmla="*/ 84 w 168"/>
                <a:gd name="T37" fmla="*/ 47 h 115"/>
                <a:gd name="T38" fmla="*/ 93 w 168"/>
                <a:gd name="T39" fmla="*/ 15 h 115"/>
                <a:gd name="T40" fmla="*/ 45 w 168"/>
                <a:gd name="T41" fmla="*/ 24 h 115"/>
                <a:gd name="T42" fmla="*/ 84 w 168"/>
                <a:gd name="T43" fmla="*/ 47 h 115"/>
                <a:gd name="T44" fmla="*/ 73 w 168"/>
                <a:gd name="T45" fmla="*/ 101 h 115"/>
                <a:gd name="T46" fmla="*/ 83 w 168"/>
                <a:gd name="T47" fmla="*/ 59 h 115"/>
                <a:gd name="T48" fmla="*/ 54 w 168"/>
                <a:gd name="T49" fmla="*/ 62 h 115"/>
                <a:gd name="T50" fmla="*/ 26 w 168"/>
                <a:gd name="T51" fmla="*/ 70 h 115"/>
                <a:gd name="T52" fmla="*/ 73 w 168"/>
                <a:gd name="T53" fmla="*/ 101 h 115"/>
                <a:gd name="T54" fmla="*/ 40 w 168"/>
                <a:gd name="T55" fmla="*/ 29 h 115"/>
                <a:gd name="T56" fmla="*/ 23 w 168"/>
                <a:gd name="T57" fmla="*/ 65 h 115"/>
                <a:gd name="T58" fmla="*/ 77 w 168"/>
                <a:gd name="T59" fmla="*/ 51 h 115"/>
                <a:gd name="T60" fmla="*/ 40 w 168"/>
                <a:gd name="T61" fmla="*/ 2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8" h="115">
                  <a:moveTo>
                    <a:pt x="154" y="37"/>
                  </a:moveTo>
                  <a:cubicBezTo>
                    <a:pt x="168" y="55"/>
                    <a:pt x="167" y="78"/>
                    <a:pt x="149" y="92"/>
                  </a:cubicBezTo>
                  <a:cubicBezTo>
                    <a:pt x="118" y="115"/>
                    <a:pt x="71" y="113"/>
                    <a:pt x="45" y="101"/>
                  </a:cubicBezTo>
                  <a:cubicBezTo>
                    <a:pt x="22" y="90"/>
                    <a:pt x="0" y="56"/>
                    <a:pt x="20" y="35"/>
                  </a:cubicBezTo>
                  <a:cubicBezTo>
                    <a:pt x="52" y="0"/>
                    <a:pt x="112" y="8"/>
                    <a:pt x="138" y="23"/>
                  </a:cubicBezTo>
                  <a:cubicBezTo>
                    <a:pt x="143" y="26"/>
                    <a:pt x="148" y="31"/>
                    <a:pt x="154" y="37"/>
                  </a:cubicBezTo>
                  <a:close/>
                  <a:moveTo>
                    <a:pt x="151" y="44"/>
                  </a:moveTo>
                  <a:cubicBezTo>
                    <a:pt x="142" y="37"/>
                    <a:pt x="110" y="54"/>
                    <a:pt x="98" y="53"/>
                  </a:cubicBezTo>
                  <a:cubicBezTo>
                    <a:pt x="114" y="64"/>
                    <a:pt x="128" y="79"/>
                    <a:pt x="145" y="84"/>
                  </a:cubicBezTo>
                  <a:cubicBezTo>
                    <a:pt x="157" y="75"/>
                    <a:pt x="163" y="54"/>
                    <a:pt x="151" y="44"/>
                  </a:cubicBezTo>
                  <a:close/>
                  <a:moveTo>
                    <a:pt x="101" y="17"/>
                  </a:moveTo>
                  <a:cubicBezTo>
                    <a:pt x="96" y="27"/>
                    <a:pt x="91" y="37"/>
                    <a:pt x="91" y="48"/>
                  </a:cubicBezTo>
                  <a:cubicBezTo>
                    <a:pt x="107" y="50"/>
                    <a:pt x="126" y="42"/>
                    <a:pt x="144" y="38"/>
                  </a:cubicBezTo>
                  <a:cubicBezTo>
                    <a:pt x="135" y="23"/>
                    <a:pt x="116" y="18"/>
                    <a:pt x="101" y="17"/>
                  </a:cubicBezTo>
                  <a:close/>
                  <a:moveTo>
                    <a:pt x="90" y="59"/>
                  </a:moveTo>
                  <a:cubicBezTo>
                    <a:pt x="80" y="66"/>
                    <a:pt x="86" y="95"/>
                    <a:pt x="83" y="102"/>
                  </a:cubicBezTo>
                  <a:cubicBezTo>
                    <a:pt x="98" y="107"/>
                    <a:pt x="123" y="104"/>
                    <a:pt x="139" y="89"/>
                  </a:cubicBezTo>
                  <a:cubicBezTo>
                    <a:pt x="127" y="84"/>
                    <a:pt x="102" y="52"/>
                    <a:pt x="90" y="59"/>
                  </a:cubicBezTo>
                  <a:close/>
                  <a:moveTo>
                    <a:pt x="84" y="47"/>
                  </a:moveTo>
                  <a:cubicBezTo>
                    <a:pt x="92" y="43"/>
                    <a:pt x="91" y="24"/>
                    <a:pt x="93" y="15"/>
                  </a:cubicBezTo>
                  <a:cubicBezTo>
                    <a:pt x="78" y="15"/>
                    <a:pt x="62" y="15"/>
                    <a:pt x="45" y="24"/>
                  </a:cubicBezTo>
                  <a:cubicBezTo>
                    <a:pt x="52" y="30"/>
                    <a:pt x="76" y="51"/>
                    <a:pt x="84" y="47"/>
                  </a:cubicBezTo>
                  <a:close/>
                  <a:moveTo>
                    <a:pt x="73" y="101"/>
                  </a:moveTo>
                  <a:cubicBezTo>
                    <a:pt x="80" y="97"/>
                    <a:pt x="86" y="64"/>
                    <a:pt x="83" y="59"/>
                  </a:cubicBezTo>
                  <a:cubicBezTo>
                    <a:pt x="80" y="52"/>
                    <a:pt x="59" y="60"/>
                    <a:pt x="54" y="62"/>
                  </a:cubicBezTo>
                  <a:cubicBezTo>
                    <a:pt x="43" y="65"/>
                    <a:pt x="36" y="67"/>
                    <a:pt x="26" y="70"/>
                  </a:cubicBezTo>
                  <a:cubicBezTo>
                    <a:pt x="28" y="87"/>
                    <a:pt x="63" y="107"/>
                    <a:pt x="73" y="101"/>
                  </a:cubicBezTo>
                  <a:close/>
                  <a:moveTo>
                    <a:pt x="40" y="29"/>
                  </a:moveTo>
                  <a:cubicBezTo>
                    <a:pt x="24" y="38"/>
                    <a:pt x="18" y="50"/>
                    <a:pt x="23" y="65"/>
                  </a:cubicBezTo>
                  <a:cubicBezTo>
                    <a:pt x="42" y="58"/>
                    <a:pt x="58" y="61"/>
                    <a:pt x="77" y="51"/>
                  </a:cubicBezTo>
                  <a:cubicBezTo>
                    <a:pt x="66" y="41"/>
                    <a:pt x="52" y="37"/>
                    <a:pt x="4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6" name="Freeform 22"/>
            <p:cNvSpPr>
              <a:spLocks/>
            </p:cNvSpPr>
            <p:nvPr/>
          </p:nvSpPr>
          <p:spPr bwMode="auto">
            <a:xfrm>
              <a:off x="6389688" y="1255713"/>
              <a:ext cx="242888" cy="176213"/>
            </a:xfrm>
            <a:custGeom>
              <a:avLst/>
              <a:gdLst>
                <a:gd name="T0" fmla="*/ 47 w 65"/>
                <a:gd name="T1" fmla="*/ 47 h 47"/>
                <a:gd name="T2" fmla="*/ 0 w 65"/>
                <a:gd name="T3" fmla="*/ 16 h 47"/>
                <a:gd name="T4" fmla="*/ 53 w 65"/>
                <a:gd name="T5" fmla="*/ 7 h 47"/>
                <a:gd name="T6" fmla="*/ 47 w 65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47">
                  <a:moveTo>
                    <a:pt x="47" y="47"/>
                  </a:moveTo>
                  <a:cubicBezTo>
                    <a:pt x="30" y="42"/>
                    <a:pt x="16" y="27"/>
                    <a:pt x="0" y="16"/>
                  </a:cubicBezTo>
                  <a:cubicBezTo>
                    <a:pt x="12" y="17"/>
                    <a:pt x="44" y="0"/>
                    <a:pt x="53" y="7"/>
                  </a:cubicBezTo>
                  <a:cubicBezTo>
                    <a:pt x="65" y="17"/>
                    <a:pt x="59" y="38"/>
                    <a:pt x="47" y="47"/>
                  </a:cubicBezTo>
                  <a:close/>
                </a:path>
              </a:pathLst>
            </a:custGeom>
            <a:solidFill>
              <a:srgbClr val="E56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7" name="Freeform 23"/>
            <p:cNvSpPr>
              <a:spLocks/>
            </p:cNvSpPr>
            <p:nvPr/>
          </p:nvSpPr>
          <p:spPr bwMode="auto">
            <a:xfrm>
              <a:off x="6362700" y="1181101"/>
              <a:ext cx="200025" cy="123825"/>
            </a:xfrm>
            <a:custGeom>
              <a:avLst/>
              <a:gdLst>
                <a:gd name="T0" fmla="*/ 53 w 53"/>
                <a:gd name="T1" fmla="*/ 21 h 33"/>
                <a:gd name="T2" fmla="*/ 0 w 53"/>
                <a:gd name="T3" fmla="*/ 31 h 33"/>
                <a:gd name="T4" fmla="*/ 10 w 53"/>
                <a:gd name="T5" fmla="*/ 0 h 33"/>
                <a:gd name="T6" fmla="*/ 53 w 53"/>
                <a:gd name="T7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33">
                  <a:moveTo>
                    <a:pt x="53" y="21"/>
                  </a:moveTo>
                  <a:cubicBezTo>
                    <a:pt x="35" y="25"/>
                    <a:pt x="16" y="33"/>
                    <a:pt x="0" y="31"/>
                  </a:cubicBezTo>
                  <a:cubicBezTo>
                    <a:pt x="0" y="20"/>
                    <a:pt x="5" y="10"/>
                    <a:pt x="10" y="0"/>
                  </a:cubicBezTo>
                  <a:cubicBezTo>
                    <a:pt x="25" y="1"/>
                    <a:pt x="44" y="6"/>
                    <a:pt x="53" y="21"/>
                  </a:cubicBezTo>
                  <a:close/>
                </a:path>
              </a:pathLst>
            </a:custGeom>
            <a:solidFill>
              <a:srgbClr val="E56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8" name="Freeform 24"/>
            <p:cNvSpPr>
              <a:spLocks/>
            </p:cNvSpPr>
            <p:nvPr/>
          </p:nvSpPr>
          <p:spPr bwMode="auto">
            <a:xfrm>
              <a:off x="6321425" y="1312863"/>
              <a:ext cx="222250" cy="206375"/>
            </a:xfrm>
            <a:custGeom>
              <a:avLst/>
              <a:gdLst>
                <a:gd name="T0" fmla="*/ 59 w 59"/>
                <a:gd name="T1" fmla="*/ 37 h 55"/>
                <a:gd name="T2" fmla="*/ 3 w 59"/>
                <a:gd name="T3" fmla="*/ 50 h 55"/>
                <a:gd name="T4" fmla="*/ 10 w 59"/>
                <a:gd name="T5" fmla="*/ 7 h 55"/>
                <a:gd name="T6" fmla="*/ 59 w 59"/>
                <a:gd name="T7" fmla="*/ 3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55">
                  <a:moveTo>
                    <a:pt x="59" y="37"/>
                  </a:moveTo>
                  <a:cubicBezTo>
                    <a:pt x="43" y="52"/>
                    <a:pt x="18" y="55"/>
                    <a:pt x="3" y="50"/>
                  </a:cubicBezTo>
                  <a:cubicBezTo>
                    <a:pt x="6" y="43"/>
                    <a:pt x="0" y="14"/>
                    <a:pt x="10" y="7"/>
                  </a:cubicBezTo>
                  <a:cubicBezTo>
                    <a:pt x="22" y="0"/>
                    <a:pt x="47" y="32"/>
                    <a:pt x="59" y="37"/>
                  </a:cubicBezTo>
                  <a:close/>
                </a:path>
              </a:pathLst>
            </a:custGeom>
            <a:solidFill>
              <a:srgbClr val="E56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9" name="Freeform 25"/>
            <p:cNvSpPr>
              <a:spLocks/>
            </p:cNvSpPr>
            <p:nvPr/>
          </p:nvSpPr>
          <p:spPr bwMode="auto">
            <a:xfrm>
              <a:off x="6191250" y="1173163"/>
              <a:ext cx="179388" cy="134938"/>
            </a:xfrm>
            <a:custGeom>
              <a:avLst/>
              <a:gdLst>
                <a:gd name="T0" fmla="*/ 0 w 48"/>
                <a:gd name="T1" fmla="*/ 9 h 36"/>
                <a:gd name="T2" fmla="*/ 48 w 48"/>
                <a:gd name="T3" fmla="*/ 0 h 36"/>
                <a:gd name="T4" fmla="*/ 39 w 48"/>
                <a:gd name="T5" fmla="*/ 32 h 36"/>
                <a:gd name="T6" fmla="*/ 0 w 48"/>
                <a:gd name="T7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36">
                  <a:moveTo>
                    <a:pt x="0" y="9"/>
                  </a:moveTo>
                  <a:cubicBezTo>
                    <a:pt x="17" y="0"/>
                    <a:pt x="33" y="0"/>
                    <a:pt x="48" y="0"/>
                  </a:cubicBezTo>
                  <a:cubicBezTo>
                    <a:pt x="46" y="9"/>
                    <a:pt x="47" y="28"/>
                    <a:pt x="39" y="32"/>
                  </a:cubicBezTo>
                  <a:cubicBezTo>
                    <a:pt x="31" y="36"/>
                    <a:pt x="7" y="15"/>
                    <a:pt x="0" y="9"/>
                  </a:cubicBezTo>
                  <a:close/>
                </a:path>
              </a:pathLst>
            </a:custGeom>
            <a:solidFill>
              <a:srgbClr val="E56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0" name="Freeform 26"/>
            <p:cNvSpPr>
              <a:spLocks/>
            </p:cNvSpPr>
            <p:nvPr/>
          </p:nvSpPr>
          <p:spPr bwMode="auto">
            <a:xfrm>
              <a:off x="6119813" y="1312863"/>
              <a:ext cx="225425" cy="206375"/>
            </a:xfrm>
            <a:custGeom>
              <a:avLst/>
              <a:gdLst>
                <a:gd name="T0" fmla="*/ 0 w 60"/>
                <a:gd name="T1" fmla="*/ 18 h 55"/>
                <a:gd name="T2" fmla="*/ 28 w 60"/>
                <a:gd name="T3" fmla="*/ 10 h 55"/>
                <a:gd name="T4" fmla="*/ 57 w 60"/>
                <a:gd name="T5" fmla="*/ 7 h 55"/>
                <a:gd name="T6" fmla="*/ 47 w 60"/>
                <a:gd name="T7" fmla="*/ 49 h 55"/>
                <a:gd name="T8" fmla="*/ 0 w 60"/>
                <a:gd name="T9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5">
                  <a:moveTo>
                    <a:pt x="0" y="18"/>
                  </a:moveTo>
                  <a:cubicBezTo>
                    <a:pt x="10" y="15"/>
                    <a:pt x="17" y="13"/>
                    <a:pt x="28" y="10"/>
                  </a:cubicBezTo>
                  <a:cubicBezTo>
                    <a:pt x="33" y="8"/>
                    <a:pt x="54" y="0"/>
                    <a:pt x="57" y="7"/>
                  </a:cubicBezTo>
                  <a:cubicBezTo>
                    <a:pt x="60" y="12"/>
                    <a:pt x="54" y="45"/>
                    <a:pt x="47" y="49"/>
                  </a:cubicBezTo>
                  <a:cubicBezTo>
                    <a:pt x="37" y="55"/>
                    <a:pt x="2" y="35"/>
                    <a:pt x="0" y="18"/>
                  </a:cubicBezTo>
                  <a:close/>
                </a:path>
              </a:pathLst>
            </a:custGeom>
            <a:solidFill>
              <a:srgbClr val="E56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1" name="Freeform 27"/>
            <p:cNvSpPr>
              <a:spLocks/>
            </p:cNvSpPr>
            <p:nvPr/>
          </p:nvSpPr>
          <p:spPr bwMode="auto">
            <a:xfrm>
              <a:off x="6089650" y="1225551"/>
              <a:ext cx="220663" cy="134938"/>
            </a:xfrm>
            <a:custGeom>
              <a:avLst/>
              <a:gdLst>
                <a:gd name="T0" fmla="*/ 59 w 59"/>
                <a:gd name="T1" fmla="*/ 22 h 36"/>
                <a:gd name="T2" fmla="*/ 5 w 59"/>
                <a:gd name="T3" fmla="*/ 36 h 36"/>
                <a:gd name="T4" fmla="*/ 22 w 59"/>
                <a:gd name="T5" fmla="*/ 0 h 36"/>
                <a:gd name="T6" fmla="*/ 59 w 59"/>
                <a:gd name="T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36">
                  <a:moveTo>
                    <a:pt x="59" y="22"/>
                  </a:moveTo>
                  <a:cubicBezTo>
                    <a:pt x="40" y="32"/>
                    <a:pt x="24" y="29"/>
                    <a:pt x="5" y="36"/>
                  </a:cubicBezTo>
                  <a:cubicBezTo>
                    <a:pt x="0" y="21"/>
                    <a:pt x="6" y="9"/>
                    <a:pt x="22" y="0"/>
                  </a:cubicBezTo>
                  <a:cubicBezTo>
                    <a:pt x="34" y="8"/>
                    <a:pt x="48" y="12"/>
                    <a:pt x="59" y="22"/>
                  </a:cubicBezTo>
                  <a:close/>
                </a:path>
              </a:pathLst>
            </a:custGeom>
            <a:solidFill>
              <a:srgbClr val="E56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35" name="组合 1034"/>
          <p:cNvGrpSpPr/>
          <p:nvPr/>
        </p:nvGrpSpPr>
        <p:grpSpPr>
          <a:xfrm>
            <a:off x="1637211" y="1126450"/>
            <a:ext cx="482017" cy="671513"/>
            <a:chOff x="5549900" y="2106613"/>
            <a:chExt cx="831850" cy="1158876"/>
          </a:xfrm>
        </p:grpSpPr>
        <p:sp>
          <p:nvSpPr>
            <p:cNvPr id="2072" name="Freeform 28"/>
            <p:cNvSpPr>
              <a:spLocks/>
            </p:cNvSpPr>
            <p:nvPr/>
          </p:nvSpPr>
          <p:spPr bwMode="auto">
            <a:xfrm>
              <a:off x="5640388" y="2106613"/>
              <a:ext cx="539750" cy="428625"/>
            </a:xfrm>
            <a:custGeom>
              <a:avLst/>
              <a:gdLst>
                <a:gd name="T0" fmla="*/ 112 w 144"/>
                <a:gd name="T1" fmla="*/ 45 h 114"/>
                <a:gd name="T2" fmla="*/ 77 w 144"/>
                <a:gd name="T3" fmla="*/ 84 h 114"/>
                <a:gd name="T4" fmla="*/ 120 w 144"/>
                <a:gd name="T5" fmla="*/ 69 h 114"/>
                <a:gd name="T6" fmla="*/ 101 w 144"/>
                <a:gd name="T7" fmla="*/ 89 h 114"/>
                <a:gd name="T8" fmla="*/ 144 w 144"/>
                <a:gd name="T9" fmla="*/ 88 h 114"/>
                <a:gd name="T10" fmla="*/ 73 w 144"/>
                <a:gd name="T11" fmla="*/ 93 h 114"/>
                <a:gd name="T12" fmla="*/ 43 w 144"/>
                <a:gd name="T13" fmla="*/ 103 h 114"/>
                <a:gd name="T14" fmla="*/ 0 w 144"/>
                <a:gd name="T15" fmla="*/ 91 h 114"/>
                <a:gd name="T16" fmla="*/ 47 w 144"/>
                <a:gd name="T17" fmla="*/ 91 h 114"/>
                <a:gd name="T18" fmla="*/ 20 w 144"/>
                <a:gd name="T19" fmla="*/ 74 h 114"/>
                <a:gd name="T20" fmla="*/ 65 w 144"/>
                <a:gd name="T21" fmla="*/ 82 h 114"/>
                <a:gd name="T22" fmla="*/ 112 w 144"/>
                <a:gd name="T23" fmla="*/ 4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114">
                  <a:moveTo>
                    <a:pt x="112" y="45"/>
                  </a:moveTo>
                  <a:cubicBezTo>
                    <a:pt x="94" y="51"/>
                    <a:pt x="81" y="63"/>
                    <a:pt x="77" y="84"/>
                  </a:cubicBezTo>
                  <a:cubicBezTo>
                    <a:pt x="89" y="84"/>
                    <a:pt x="103" y="71"/>
                    <a:pt x="120" y="69"/>
                  </a:cubicBezTo>
                  <a:cubicBezTo>
                    <a:pt x="115" y="78"/>
                    <a:pt x="106" y="81"/>
                    <a:pt x="101" y="89"/>
                  </a:cubicBezTo>
                  <a:cubicBezTo>
                    <a:pt x="117" y="91"/>
                    <a:pt x="128" y="86"/>
                    <a:pt x="144" y="88"/>
                  </a:cubicBezTo>
                  <a:cubicBezTo>
                    <a:pt x="133" y="114"/>
                    <a:pt x="99" y="92"/>
                    <a:pt x="73" y="93"/>
                  </a:cubicBezTo>
                  <a:cubicBezTo>
                    <a:pt x="62" y="94"/>
                    <a:pt x="52" y="102"/>
                    <a:pt x="43" y="103"/>
                  </a:cubicBezTo>
                  <a:cubicBezTo>
                    <a:pt x="25" y="104"/>
                    <a:pt x="12" y="95"/>
                    <a:pt x="0" y="91"/>
                  </a:cubicBezTo>
                  <a:cubicBezTo>
                    <a:pt x="14" y="86"/>
                    <a:pt x="30" y="94"/>
                    <a:pt x="47" y="91"/>
                  </a:cubicBezTo>
                  <a:cubicBezTo>
                    <a:pt x="40" y="83"/>
                    <a:pt x="30" y="79"/>
                    <a:pt x="20" y="74"/>
                  </a:cubicBezTo>
                  <a:cubicBezTo>
                    <a:pt x="34" y="71"/>
                    <a:pt x="49" y="82"/>
                    <a:pt x="65" y="82"/>
                  </a:cubicBezTo>
                  <a:cubicBezTo>
                    <a:pt x="74" y="62"/>
                    <a:pt x="96" y="0"/>
                    <a:pt x="112" y="45"/>
                  </a:cubicBezTo>
                  <a:close/>
                </a:path>
              </a:pathLst>
            </a:custGeom>
            <a:solidFill>
              <a:srgbClr val="EC8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3" name="Freeform 29"/>
            <p:cNvSpPr>
              <a:spLocks noEditPoints="1"/>
            </p:cNvSpPr>
            <p:nvPr/>
          </p:nvSpPr>
          <p:spPr bwMode="auto">
            <a:xfrm>
              <a:off x="5549900" y="2470151"/>
              <a:ext cx="831850" cy="795338"/>
            </a:xfrm>
            <a:custGeom>
              <a:avLst/>
              <a:gdLst>
                <a:gd name="T0" fmla="*/ 91 w 222"/>
                <a:gd name="T1" fmla="*/ 6 h 212"/>
                <a:gd name="T2" fmla="*/ 192 w 222"/>
                <a:gd name="T3" fmla="*/ 114 h 212"/>
                <a:gd name="T4" fmla="*/ 157 w 222"/>
                <a:gd name="T5" fmla="*/ 161 h 212"/>
                <a:gd name="T6" fmla="*/ 134 w 222"/>
                <a:gd name="T7" fmla="*/ 202 h 212"/>
                <a:gd name="T8" fmla="*/ 69 w 222"/>
                <a:gd name="T9" fmla="*/ 202 h 212"/>
                <a:gd name="T10" fmla="*/ 48 w 222"/>
                <a:gd name="T11" fmla="*/ 165 h 212"/>
                <a:gd name="T12" fmla="*/ 7 w 222"/>
                <a:gd name="T13" fmla="*/ 95 h 212"/>
                <a:gd name="T14" fmla="*/ 91 w 222"/>
                <a:gd name="T15" fmla="*/ 6 h 212"/>
                <a:gd name="T16" fmla="*/ 44 w 222"/>
                <a:gd name="T17" fmla="*/ 67 h 212"/>
                <a:gd name="T18" fmla="*/ 43 w 222"/>
                <a:gd name="T19" fmla="*/ 47 h 212"/>
                <a:gd name="T20" fmla="*/ 44 w 222"/>
                <a:gd name="T21" fmla="*/ 67 h 212"/>
                <a:gd name="T22" fmla="*/ 157 w 222"/>
                <a:gd name="T23" fmla="*/ 79 h 212"/>
                <a:gd name="T24" fmla="*/ 164 w 222"/>
                <a:gd name="T25" fmla="*/ 60 h 212"/>
                <a:gd name="T26" fmla="*/ 161 w 222"/>
                <a:gd name="T27" fmla="*/ 58 h 212"/>
                <a:gd name="T28" fmla="*/ 157 w 222"/>
                <a:gd name="T29" fmla="*/ 79 h 212"/>
                <a:gd name="T30" fmla="*/ 35 w 222"/>
                <a:gd name="T31" fmla="*/ 97 h 212"/>
                <a:gd name="T32" fmla="*/ 28 w 222"/>
                <a:gd name="T33" fmla="*/ 79 h 212"/>
                <a:gd name="T34" fmla="*/ 35 w 222"/>
                <a:gd name="T35" fmla="*/ 97 h 212"/>
                <a:gd name="T36" fmla="*/ 67 w 222"/>
                <a:gd name="T37" fmla="*/ 101 h 212"/>
                <a:gd name="T38" fmla="*/ 67 w 222"/>
                <a:gd name="T39" fmla="*/ 82 h 212"/>
                <a:gd name="T40" fmla="*/ 61 w 222"/>
                <a:gd name="T41" fmla="*/ 82 h 212"/>
                <a:gd name="T42" fmla="*/ 67 w 222"/>
                <a:gd name="T43" fmla="*/ 101 h 212"/>
                <a:gd name="T44" fmla="*/ 101 w 222"/>
                <a:gd name="T45" fmla="*/ 108 h 212"/>
                <a:gd name="T46" fmla="*/ 97 w 222"/>
                <a:gd name="T47" fmla="*/ 88 h 212"/>
                <a:gd name="T48" fmla="*/ 101 w 222"/>
                <a:gd name="T49" fmla="*/ 108 h 212"/>
                <a:gd name="T50" fmla="*/ 175 w 222"/>
                <a:gd name="T51" fmla="*/ 110 h 212"/>
                <a:gd name="T52" fmla="*/ 181 w 222"/>
                <a:gd name="T53" fmla="*/ 92 h 212"/>
                <a:gd name="T54" fmla="*/ 175 w 222"/>
                <a:gd name="T55" fmla="*/ 90 h 212"/>
                <a:gd name="T56" fmla="*/ 175 w 222"/>
                <a:gd name="T57" fmla="*/ 110 h 212"/>
                <a:gd name="T58" fmla="*/ 144 w 222"/>
                <a:gd name="T59" fmla="*/ 118 h 212"/>
                <a:gd name="T60" fmla="*/ 147 w 222"/>
                <a:gd name="T61" fmla="*/ 95 h 212"/>
                <a:gd name="T62" fmla="*/ 144 w 222"/>
                <a:gd name="T63" fmla="*/ 118 h 212"/>
                <a:gd name="T64" fmla="*/ 56 w 222"/>
                <a:gd name="T65" fmla="*/ 127 h 212"/>
                <a:gd name="T66" fmla="*/ 48 w 222"/>
                <a:gd name="T67" fmla="*/ 107 h 212"/>
                <a:gd name="T68" fmla="*/ 56 w 222"/>
                <a:gd name="T69" fmla="*/ 127 h 212"/>
                <a:gd name="T70" fmla="*/ 116 w 222"/>
                <a:gd name="T71" fmla="*/ 138 h 212"/>
                <a:gd name="T72" fmla="*/ 114 w 222"/>
                <a:gd name="T73" fmla="*/ 116 h 212"/>
                <a:gd name="T74" fmla="*/ 116 w 222"/>
                <a:gd name="T75" fmla="*/ 138 h 212"/>
                <a:gd name="T76" fmla="*/ 82 w 222"/>
                <a:gd name="T77" fmla="*/ 144 h 212"/>
                <a:gd name="T78" fmla="*/ 84 w 222"/>
                <a:gd name="T79" fmla="*/ 125 h 212"/>
                <a:gd name="T80" fmla="*/ 76 w 222"/>
                <a:gd name="T81" fmla="*/ 125 h 212"/>
                <a:gd name="T82" fmla="*/ 82 w 222"/>
                <a:gd name="T83" fmla="*/ 144 h 212"/>
                <a:gd name="T84" fmla="*/ 80 w 222"/>
                <a:gd name="T85" fmla="*/ 185 h 212"/>
                <a:gd name="T86" fmla="*/ 74 w 222"/>
                <a:gd name="T87" fmla="*/ 168 h 212"/>
                <a:gd name="T88" fmla="*/ 80 w 222"/>
                <a:gd name="T89" fmla="*/ 185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2" h="212">
                  <a:moveTo>
                    <a:pt x="91" y="6"/>
                  </a:moveTo>
                  <a:cubicBezTo>
                    <a:pt x="152" y="0"/>
                    <a:pt x="222" y="45"/>
                    <a:pt x="192" y="114"/>
                  </a:cubicBezTo>
                  <a:cubicBezTo>
                    <a:pt x="186" y="128"/>
                    <a:pt x="169" y="141"/>
                    <a:pt x="157" y="161"/>
                  </a:cubicBezTo>
                  <a:cubicBezTo>
                    <a:pt x="146" y="178"/>
                    <a:pt x="143" y="197"/>
                    <a:pt x="134" y="202"/>
                  </a:cubicBezTo>
                  <a:cubicBezTo>
                    <a:pt x="119" y="212"/>
                    <a:pt x="83" y="212"/>
                    <a:pt x="69" y="202"/>
                  </a:cubicBezTo>
                  <a:cubicBezTo>
                    <a:pt x="60" y="196"/>
                    <a:pt x="56" y="177"/>
                    <a:pt x="48" y="165"/>
                  </a:cubicBezTo>
                  <a:cubicBezTo>
                    <a:pt x="32" y="137"/>
                    <a:pt x="11" y="123"/>
                    <a:pt x="7" y="95"/>
                  </a:cubicBezTo>
                  <a:cubicBezTo>
                    <a:pt x="0" y="45"/>
                    <a:pt x="40" y="10"/>
                    <a:pt x="91" y="6"/>
                  </a:cubicBezTo>
                  <a:close/>
                  <a:moveTo>
                    <a:pt x="44" y="67"/>
                  </a:moveTo>
                  <a:cubicBezTo>
                    <a:pt x="50" y="66"/>
                    <a:pt x="51" y="45"/>
                    <a:pt x="43" y="47"/>
                  </a:cubicBezTo>
                  <a:cubicBezTo>
                    <a:pt x="41" y="52"/>
                    <a:pt x="34" y="66"/>
                    <a:pt x="44" y="67"/>
                  </a:cubicBezTo>
                  <a:close/>
                  <a:moveTo>
                    <a:pt x="157" y="79"/>
                  </a:moveTo>
                  <a:cubicBezTo>
                    <a:pt x="165" y="78"/>
                    <a:pt x="168" y="66"/>
                    <a:pt x="164" y="60"/>
                  </a:cubicBezTo>
                  <a:cubicBezTo>
                    <a:pt x="164" y="58"/>
                    <a:pt x="163" y="58"/>
                    <a:pt x="161" y="58"/>
                  </a:cubicBezTo>
                  <a:cubicBezTo>
                    <a:pt x="158" y="63"/>
                    <a:pt x="152" y="71"/>
                    <a:pt x="157" y="79"/>
                  </a:cubicBezTo>
                  <a:close/>
                  <a:moveTo>
                    <a:pt x="35" y="97"/>
                  </a:moveTo>
                  <a:cubicBezTo>
                    <a:pt x="38" y="90"/>
                    <a:pt x="39" y="77"/>
                    <a:pt x="28" y="79"/>
                  </a:cubicBezTo>
                  <a:cubicBezTo>
                    <a:pt x="28" y="87"/>
                    <a:pt x="27" y="97"/>
                    <a:pt x="35" y="97"/>
                  </a:cubicBezTo>
                  <a:close/>
                  <a:moveTo>
                    <a:pt x="67" y="101"/>
                  </a:moveTo>
                  <a:cubicBezTo>
                    <a:pt x="71" y="97"/>
                    <a:pt x="69" y="87"/>
                    <a:pt x="67" y="82"/>
                  </a:cubicBezTo>
                  <a:cubicBezTo>
                    <a:pt x="65" y="82"/>
                    <a:pt x="63" y="82"/>
                    <a:pt x="61" y="82"/>
                  </a:cubicBezTo>
                  <a:cubicBezTo>
                    <a:pt x="58" y="87"/>
                    <a:pt x="59" y="101"/>
                    <a:pt x="67" y="101"/>
                  </a:cubicBezTo>
                  <a:close/>
                  <a:moveTo>
                    <a:pt x="101" y="108"/>
                  </a:moveTo>
                  <a:cubicBezTo>
                    <a:pt x="107" y="105"/>
                    <a:pt x="106" y="87"/>
                    <a:pt x="97" y="88"/>
                  </a:cubicBezTo>
                  <a:cubicBezTo>
                    <a:pt x="93" y="95"/>
                    <a:pt x="91" y="106"/>
                    <a:pt x="101" y="108"/>
                  </a:cubicBezTo>
                  <a:close/>
                  <a:moveTo>
                    <a:pt x="175" y="110"/>
                  </a:moveTo>
                  <a:cubicBezTo>
                    <a:pt x="182" y="108"/>
                    <a:pt x="181" y="100"/>
                    <a:pt x="181" y="92"/>
                  </a:cubicBezTo>
                  <a:cubicBezTo>
                    <a:pt x="179" y="92"/>
                    <a:pt x="179" y="89"/>
                    <a:pt x="175" y="90"/>
                  </a:cubicBezTo>
                  <a:cubicBezTo>
                    <a:pt x="171" y="93"/>
                    <a:pt x="165" y="109"/>
                    <a:pt x="175" y="110"/>
                  </a:cubicBezTo>
                  <a:close/>
                  <a:moveTo>
                    <a:pt x="144" y="118"/>
                  </a:moveTo>
                  <a:cubicBezTo>
                    <a:pt x="151" y="117"/>
                    <a:pt x="155" y="99"/>
                    <a:pt x="147" y="95"/>
                  </a:cubicBezTo>
                  <a:cubicBezTo>
                    <a:pt x="143" y="101"/>
                    <a:pt x="136" y="111"/>
                    <a:pt x="144" y="118"/>
                  </a:cubicBezTo>
                  <a:close/>
                  <a:moveTo>
                    <a:pt x="56" y="127"/>
                  </a:moveTo>
                  <a:cubicBezTo>
                    <a:pt x="59" y="120"/>
                    <a:pt x="57" y="108"/>
                    <a:pt x="48" y="107"/>
                  </a:cubicBezTo>
                  <a:cubicBezTo>
                    <a:pt x="45" y="113"/>
                    <a:pt x="45" y="129"/>
                    <a:pt x="56" y="127"/>
                  </a:cubicBezTo>
                  <a:close/>
                  <a:moveTo>
                    <a:pt x="116" y="138"/>
                  </a:moveTo>
                  <a:cubicBezTo>
                    <a:pt x="120" y="133"/>
                    <a:pt x="129" y="116"/>
                    <a:pt x="114" y="116"/>
                  </a:cubicBezTo>
                  <a:cubicBezTo>
                    <a:pt x="111" y="122"/>
                    <a:pt x="106" y="136"/>
                    <a:pt x="116" y="138"/>
                  </a:cubicBezTo>
                  <a:close/>
                  <a:moveTo>
                    <a:pt x="82" y="144"/>
                  </a:moveTo>
                  <a:cubicBezTo>
                    <a:pt x="89" y="143"/>
                    <a:pt x="85" y="130"/>
                    <a:pt x="84" y="125"/>
                  </a:cubicBezTo>
                  <a:cubicBezTo>
                    <a:pt x="81" y="125"/>
                    <a:pt x="79" y="125"/>
                    <a:pt x="76" y="125"/>
                  </a:cubicBezTo>
                  <a:cubicBezTo>
                    <a:pt x="77" y="132"/>
                    <a:pt x="73" y="145"/>
                    <a:pt x="82" y="144"/>
                  </a:cubicBezTo>
                  <a:close/>
                  <a:moveTo>
                    <a:pt x="80" y="185"/>
                  </a:moveTo>
                  <a:cubicBezTo>
                    <a:pt x="84" y="180"/>
                    <a:pt x="83" y="167"/>
                    <a:pt x="74" y="168"/>
                  </a:cubicBezTo>
                  <a:cubicBezTo>
                    <a:pt x="70" y="174"/>
                    <a:pt x="76" y="182"/>
                    <a:pt x="80" y="185"/>
                  </a:cubicBezTo>
                  <a:close/>
                </a:path>
              </a:pathLst>
            </a:custGeom>
            <a:solidFill>
              <a:srgbClr val="EC8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4" name="Freeform 30"/>
            <p:cNvSpPr>
              <a:spLocks/>
            </p:cNvSpPr>
            <p:nvPr/>
          </p:nvSpPr>
          <p:spPr bwMode="auto">
            <a:xfrm>
              <a:off x="5676900" y="2640013"/>
              <a:ext cx="63500" cy="82550"/>
            </a:xfrm>
            <a:custGeom>
              <a:avLst/>
              <a:gdLst>
                <a:gd name="T0" fmla="*/ 9 w 17"/>
                <a:gd name="T1" fmla="*/ 2 h 22"/>
                <a:gd name="T2" fmla="*/ 10 w 17"/>
                <a:gd name="T3" fmla="*/ 22 h 22"/>
                <a:gd name="T4" fmla="*/ 9 w 17"/>
                <a:gd name="T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2">
                  <a:moveTo>
                    <a:pt x="9" y="2"/>
                  </a:moveTo>
                  <a:cubicBezTo>
                    <a:pt x="17" y="0"/>
                    <a:pt x="16" y="21"/>
                    <a:pt x="10" y="22"/>
                  </a:cubicBezTo>
                  <a:cubicBezTo>
                    <a:pt x="0" y="21"/>
                    <a:pt x="7" y="7"/>
                    <a:pt x="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5" name="Freeform 31"/>
            <p:cNvSpPr>
              <a:spLocks/>
            </p:cNvSpPr>
            <p:nvPr/>
          </p:nvSpPr>
          <p:spPr bwMode="auto">
            <a:xfrm>
              <a:off x="6119813" y="2687638"/>
              <a:ext cx="60325" cy="79375"/>
            </a:xfrm>
            <a:custGeom>
              <a:avLst/>
              <a:gdLst>
                <a:gd name="T0" fmla="*/ 9 w 16"/>
                <a:gd name="T1" fmla="*/ 0 h 21"/>
                <a:gd name="T2" fmla="*/ 12 w 16"/>
                <a:gd name="T3" fmla="*/ 2 h 21"/>
                <a:gd name="T4" fmla="*/ 5 w 16"/>
                <a:gd name="T5" fmla="*/ 21 h 21"/>
                <a:gd name="T6" fmla="*/ 9 w 16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1">
                  <a:moveTo>
                    <a:pt x="9" y="0"/>
                  </a:moveTo>
                  <a:cubicBezTo>
                    <a:pt x="11" y="0"/>
                    <a:pt x="12" y="0"/>
                    <a:pt x="12" y="2"/>
                  </a:cubicBezTo>
                  <a:cubicBezTo>
                    <a:pt x="16" y="8"/>
                    <a:pt x="13" y="20"/>
                    <a:pt x="5" y="21"/>
                  </a:cubicBezTo>
                  <a:cubicBezTo>
                    <a:pt x="0" y="13"/>
                    <a:pt x="6" y="5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6" name="Freeform 32"/>
            <p:cNvSpPr>
              <a:spLocks/>
            </p:cNvSpPr>
            <p:nvPr/>
          </p:nvSpPr>
          <p:spPr bwMode="auto">
            <a:xfrm>
              <a:off x="5651500" y="2759076"/>
              <a:ext cx="44450" cy="76200"/>
            </a:xfrm>
            <a:custGeom>
              <a:avLst/>
              <a:gdLst>
                <a:gd name="T0" fmla="*/ 1 w 12"/>
                <a:gd name="T1" fmla="*/ 2 h 20"/>
                <a:gd name="T2" fmla="*/ 8 w 12"/>
                <a:gd name="T3" fmla="*/ 20 h 20"/>
                <a:gd name="T4" fmla="*/ 1 w 12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1" y="2"/>
                  </a:moveTo>
                  <a:cubicBezTo>
                    <a:pt x="12" y="0"/>
                    <a:pt x="11" y="13"/>
                    <a:pt x="8" y="20"/>
                  </a:cubicBezTo>
                  <a:cubicBezTo>
                    <a:pt x="0" y="20"/>
                    <a:pt x="1" y="10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7" name="Freeform 33"/>
            <p:cNvSpPr>
              <a:spLocks/>
            </p:cNvSpPr>
            <p:nvPr/>
          </p:nvSpPr>
          <p:spPr bwMode="auto">
            <a:xfrm>
              <a:off x="5767388" y="2778126"/>
              <a:ext cx="49213" cy="71438"/>
            </a:xfrm>
            <a:custGeom>
              <a:avLst/>
              <a:gdLst>
                <a:gd name="T0" fmla="*/ 3 w 13"/>
                <a:gd name="T1" fmla="*/ 0 h 19"/>
                <a:gd name="T2" fmla="*/ 9 w 13"/>
                <a:gd name="T3" fmla="*/ 0 h 19"/>
                <a:gd name="T4" fmla="*/ 9 w 13"/>
                <a:gd name="T5" fmla="*/ 19 h 19"/>
                <a:gd name="T6" fmla="*/ 3 w 1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9">
                  <a:moveTo>
                    <a:pt x="3" y="0"/>
                  </a:moveTo>
                  <a:cubicBezTo>
                    <a:pt x="5" y="0"/>
                    <a:pt x="7" y="0"/>
                    <a:pt x="9" y="0"/>
                  </a:cubicBezTo>
                  <a:cubicBezTo>
                    <a:pt x="11" y="5"/>
                    <a:pt x="13" y="15"/>
                    <a:pt x="9" y="19"/>
                  </a:cubicBezTo>
                  <a:cubicBezTo>
                    <a:pt x="1" y="19"/>
                    <a:pt x="0" y="5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8" name="Freeform 34"/>
            <p:cNvSpPr>
              <a:spLocks/>
            </p:cNvSpPr>
            <p:nvPr/>
          </p:nvSpPr>
          <p:spPr bwMode="auto">
            <a:xfrm>
              <a:off x="5891213" y="2797176"/>
              <a:ext cx="60325" cy="79375"/>
            </a:xfrm>
            <a:custGeom>
              <a:avLst/>
              <a:gdLst>
                <a:gd name="T0" fmla="*/ 6 w 16"/>
                <a:gd name="T1" fmla="*/ 1 h 21"/>
                <a:gd name="T2" fmla="*/ 10 w 16"/>
                <a:gd name="T3" fmla="*/ 21 h 21"/>
                <a:gd name="T4" fmla="*/ 6 w 16"/>
                <a:gd name="T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1">
                  <a:moveTo>
                    <a:pt x="6" y="1"/>
                  </a:moveTo>
                  <a:cubicBezTo>
                    <a:pt x="15" y="0"/>
                    <a:pt x="16" y="18"/>
                    <a:pt x="10" y="21"/>
                  </a:cubicBezTo>
                  <a:cubicBezTo>
                    <a:pt x="0" y="19"/>
                    <a:pt x="2" y="8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9" name="Freeform 35"/>
            <p:cNvSpPr>
              <a:spLocks/>
            </p:cNvSpPr>
            <p:nvPr/>
          </p:nvSpPr>
          <p:spPr bwMode="auto">
            <a:xfrm>
              <a:off x="6169025" y="2805113"/>
              <a:ext cx="63500" cy="77788"/>
            </a:xfrm>
            <a:custGeom>
              <a:avLst/>
              <a:gdLst>
                <a:gd name="T0" fmla="*/ 10 w 17"/>
                <a:gd name="T1" fmla="*/ 1 h 21"/>
                <a:gd name="T2" fmla="*/ 16 w 17"/>
                <a:gd name="T3" fmla="*/ 3 h 21"/>
                <a:gd name="T4" fmla="*/ 10 w 17"/>
                <a:gd name="T5" fmla="*/ 21 h 21"/>
                <a:gd name="T6" fmla="*/ 10 w 17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1">
                  <a:moveTo>
                    <a:pt x="10" y="1"/>
                  </a:moveTo>
                  <a:cubicBezTo>
                    <a:pt x="14" y="0"/>
                    <a:pt x="14" y="3"/>
                    <a:pt x="16" y="3"/>
                  </a:cubicBezTo>
                  <a:cubicBezTo>
                    <a:pt x="16" y="11"/>
                    <a:pt x="17" y="19"/>
                    <a:pt x="10" y="21"/>
                  </a:cubicBezTo>
                  <a:cubicBezTo>
                    <a:pt x="0" y="20"/>
                    <a:pt x="6" y="4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6"/>
            <p:cNvSpPr>
              <a:spLocks/>
            </p:cNvSpPr>
            <p:nvPr/>
          </p:nvSpPr>
          <p:spPr bwMode="auto">
            <a:xfrm>
              <a:off x="6059488" y="2827338"/>
              <a:ext cx="71438" cy="85725"/>
            </a:xfrm>
            <a:custGeom>
              <a:avLst/>
              <a:gdLst>
                <a:gd name="T0" fmla="*/ 11 w 19"/>
                <a:gd name="T1" fmla="*/ 0 h 23"/>
                <a:gd name="T2" fmla="*/ 8 w 19"/>
                <a:gd name="T3" fmla="*/ 23 h 23"/>
                <a:gd name="T4" fmla="*/ 11 w 19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3">
                  <a:moveTo>
                    <a:pt x="11" y="0"/>
                  </a:moveTo>
                  <a:cubicBezTo>
                    <a:pt x="19" y="4"/>
                    <a:pt x="15" y="22"/>
                    <a:pt x="8" y="23"/>
                  </a:cubicBezTo>
                  <a:cubicBezTo>
                    <a:pt x="0" y="16"/>
                    <a:pt x="7" y="6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37"/>
            <p:cNvSpPr>
              <a:spLocks/>
            </p:cNvSpPr>
            <p:nvPr/>
          </p:nvSpPr>
          <p:spPr bwMode="auto">
            <a:xfrm>
              <a:off x="5718175" y="2871788"/>
              <a:ext cx="52388" cy="82550"/>
            </a:xfrm>
            <a:custGeom>
              <a:avLst/>
              <a:gdLst>
                <a:gd name="T0" fmla="*/ 3 w 14"/>
                <a:gd name="T1" fmla="*/ 0 h 22"/>
                <a:gd name="T2" fmla="*/ 11 w 14"/>
                <a:gd name="T3" fmla="*/ 20 h 22"/>
                <a:gd name="T4" fmla="*/ 3 w 14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2">
                  <a:moveTo>
                    <a:pt x="3" y="0"/>
                  </a:moveTo>
                  <a:cubicBezTo>
                    <a:pt x="12" y="1"/>
                    <a:pt x="14" y="13"/>
                    <a:pt x="11" y="20"/>
                  </a:cubicBezTo>
                  <a:cubicBezTo>
                    <a:pt x="0" y="22"/>
                    <a:pt x="0" y="6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38"/>
            <p:cNvSpPr>
              <a:spLocks/>
            </p:cNvSpPr>
            <p:nvPr/>
          </p:nvSpPr>
          <p:spPr bwMode="auto">
            <a:xfrm>
              <a:off x="5946775" y="2905126"/>
              <a:ext cx="87313" cy="82550"/>
            </a:xfrm>
            <a:custGeom>
              <a:avLst/>
              <a:gdLst>
                <a:gd name="T0" fmla="*/ 8 w 23"/>
                <a:gd name="T1" fmla="*/ 0 h 22"/>
                <a:gd name="T2" fmla="*/ 10 w 23"/>
                <a:gd name="T3" fmla="*/ 22 h 22"/>
                <a:gd name="T4" fmla="*/ 8 w 23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2">
                  <a:moveTo>
                    <a:pt x="8" y="0"/>
                  </a:moveTo>
                  <a:cubicBezTo>
                    <a:pt x="23" y="0"/>
                    <a:pt x="14" y="17"/>
                    <a:pt x="10" y="22"/>
                  </a:cubicBezTo>
                  <a:cubicBezTo>
                    <a:pt x="0" y="20"/>
                    <a:pt x="5" y="6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39"/>
            <p:cNvSpPr>
              <a:spLocks/>
            </p:cNvSpPr>
            <p:nvPr/>
          </p:nvSpPr>
          <p:spPr bwMode="auto">
            <a:xfrm>
              <a:off x="5822950" y="2940051"/>
              <a:ext cx="60325" cy="74613"/>
            </a:xfrm>
            <a:custGeom>
              <a:avLst/>
              <a:gdLst>
                <a:gd name="T0" fmla="*/ 3 w 16"/>
                <a:gd name="T1" fmla="*/ 0 h 20"/>
                <a:gd name="T2" fmla="*/ 11 w 16"/>
                <a:gd name="T3" fmla="*/ 0 h 20"/>
                <a:gd name="T4" fmla="*/ 9 w 16"/>
                <a:gd name="T5" fmla="*/ 19 h 20"/>
                <a:gd name="T6" fmla="*/ 3 w 16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0">
                  <a:moveTo>
                    <a:pt x="3" y="0"/>
                  </a:moveTo>
                  <a:cubicBezTo>
                    <a:pt x="6" y="0"/>
                    <a:pt x="8" y="0"/>
                    <a:pt x="11" y="0"/>
                  </a:cubicBezTo>
                  <a:cubicBezTo>
                    <a:pt x="12" y="5"/>
                    <a:pt x="16" y="18"/>
                    <a:pt x="9" y="19"/>
                  </a:cubicBezTo>
                  <a:cubicBezTo>
                    <a:pt x="0" y="20"/>
                    <a:pt x="4" y="7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33" name="组合 1032"/>
          <p:cNvGrpSpPr/>
          <p:nvPr/>
        </p:nvGrpSpPr>
        <p:grpSpPr>
          <a:xfrm>
            <a:off x="236448" y="2119312"/>
            <a:ext cx="663230" cy="715964"/>
            <a:chOff x="4110037" y="3798888"/>
            <a:chExt cx="1038225" cy="1120776"/>
          </a:xfrm>
        </p:grpSpPr>
        <p:sp>
          <p:nvSpPr>
            <p:cNvPr id="50" name="Freeform 41"/>
            <p:cNvSpPr>
              <a:spLocks noEditPoints="1"/>
            </p:cNvSpPr>
            <p:nvPr/>
          </p:nvSpPr>
          <p:spPr bwMode="auto">
            <a:xfrm>
              <a:off x="4110037" y="4000501"/>
              <a:ext cx="1038225" cy="919163"/>
            </a:xfrm>
            <a:custGeom>
              <a:avLst/>
              <a:gdLst>
                <a:gd name="T0" fmla="*/ 111 w 277"/>
                <a:gd name="T1" fmla="*/ 19 h 245"/>
                <a:gd name="T2" fmla="*/ 72 w 277"/>
                <a:gd name="T3" fmla="*/ 58 h 245"/>
                <a:gd name="T4" fmla="*/ 139 w 277"/>
                <a:gd name="T5" fmla="*/ 42 h 245"/>
                <a:gd name="T6" fmla="*/ 197 w 277"/>
                <a:gd name="T7" fmla="*/ 72 h 245"/>
                <a:gd name="T8" fmla="*/ 176 w 277"/>
                <a:gd name="T9" fmla="*/ 26 h 245"/>
                <a:gd name="T10" fmla="*/ 223 w 277"/>
                <a:gd name="T11" fmla="*/ 17 h 245"/>
                <a:gd name="T12" fmla="*/ 270 w 277"/>
                <a:gd name="T13" fmla="*/ 94 h 245"/>
                <a:gd name="T14" fmla="*/ 9 w 277"/>
                <a:gd name="T15" fmla="*/ 91 h 245"/>
                <a:gd name="T16" fmla="*/ 86 w 277"/>
                <a:gd name="T17" fmla="*/ 3 h 245"/>
                <a:gd name="T18" fmla="*/ 111 w 277"/>
                <a:gd name="T19" fmla="*/ 19 h 245"/>
                <a:gd name="T20" fmla="*/ 29 w 277"/>
                <a:gd name="T21" fmla="*/ 86 h 245"/>
                <a:gd name="T22" fmla="*/ 41 w 277"/>
                <a:gd name="T23" fmla="*/ 96 h 245"/>
                <a:gd name="T24" fmla="*/ 37 w 277"/>
                <a:gd name="T25" fmla="*/ 68 h 245"/>
                <a:gd name="T26" fmla="*/ 29 w 277"/>
                <a:gd name="T27" fmla="*/ 86 h 245"/>
                <a:gd name="T28" fmla="*/ 34 w 277"/>
                <a:gd name="T29" fmla="*/ 114 h 245"/>
                <a:gd name="T30" fmla="*/ 27 w 277"/>
                <a:gd name="T31" fmla="*/ 94 h 245"/>
                <a:gd name="T32" fmla="*/ 34 w 277"/>
                <a:gd name="T33" fmla="*/ 11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7" h="245">
                  <a:moveTo>
                    <a:pt x="111" y="19"/>
                  </a:moveTo>
                  <a:cubicBezTo>
                    <a:pt x="102" y="36"/>
                    <a:pt x="82" y="42"/>
                    <a:pt x="72" y="58"/>
                  </a:cubicBezTo>
                  <a:cubicBezTo>
                    <a:pt x="97" y="67"/>
                    <a:pt x="117" y="40"/>
                    <a:pt x="139" y="42"/>
                  </a:cubicBezTo>
                  <a:cubicBezTo>
                    <a:pt x="162" y="44"/>
                    <a:pt x="171" y="71"/>
                    <a:pt x="197" y="72"/>
                  </a:cubicBezTo>
                  <a:cubicBezTo>
                    <a:pt x="195" y="58"/>
                    <a:pt x="181" y="42"/>
                    <a:pt x="176" y="26"/>
                  </a:cubicBezTo>
                  <a:cubicBezTo>
                    <a:pt x="193" y="24"/>
                    <a:pt x="203" y="13"/>
                    <a:pt x="223" y="17"/>
                  </a:cubicBezTo>
                  <a:cubicBezTo>
                    <a:pt x="247" y="23"/>
                    <a:pt x="269" y="66"/>
                    <a:pt x="270" y="94"/>
                  </a:cubicBezTo>
                  <a:cubicBezTo>
                    <a:pt x="277" y="245"/>
                    <a:pt x="0" y="241"/>
                    <a:pt x="9" y="91"/>
                  </a:cubicBezTo>
                  <a:cubicBezTo>
                    <a:pt x="13" y="40"/>
                    <a:pt x="42" y="19"/>
                    <a:pt x="86" y="3"/>
                  </a:cubicBezTo>
                  <a:cubicBezTo>
                    <a:pt x="96" y="0"/>
                    <a:pt x="98" y="13"/>
                    <a:pt x="111" y="19"/>
                  </a:cubicBezTo>
                  <a:close/>
                  <a:moveTo>
                    <a:pt x="29" y="86"/>
                  </a:moveTo>
                  <a:cubicBezTo>
                    <a:pt x="33" y="89"/>
                    <a:pt x="34" y="95"/>
                    <a:pt x="41" y="96"/>
                  </a:cubicBezTo>
                  <a:cubicBezTo>
                    <a:pt x="48" y="87"/>
                    <a:pt x="50" y="73"/>
                    <a:pt x="37" y="68"/>
                  </a:cubicBezTo>
                  <a:cubicBezTo>
                    <a:pt x="35" y="74"/>
                    <a:pt x="30" y="78"/>
                    <a:pt x="29" y="86"/>
                  </a:cubicBezTo>
                  <a:close/>
                  <a:moveTo>
                    <a:pt x="34" y="114"/>
                  </a:moveTo>
                  <a:cubicBezTo>
                    <a:pt x="41" y="105"/>
                    <a:pt x="33" y="98"/>
                    <a:pt x="27" y="94"/>
                  </a:cubicBezTo>
                  <a:cubicBezTo>
                    <a:pt x="27" y="103"/>
                    <a:pt x="27" y="112"/>
                    <a:pt x="34" y="114"/>
                  </a:cubicBezTo>
                  <a:close/>
                </a:path>
              </a:pathLst>
            </a:custGeom>
            <a:solidFill>
              <a:srgbClr val="E56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2"/>
            <p:cNvSpPr>
              <a:spLocks/>
            </p:cNvSpPr>
            <p:nvPr/>
          </p:nvSpPr>
          <p:spPr bwMode="auto">
            <a:xfrm>
              <a:off x="4217988" y="4256088"/>
              <a:ext cx="79375" cy="104775"/>
            </a:xfrm>
            <a:custGeom>
              <a:avLst/>
              <a:gdLst>
                <a:gd name="T0" fmla="*/ 8 w 21"/>
                <a:gd name="T1" fmla="*/ 0 h 28"/>
                <a:gd name="T2" fmla="*/ 12 w 21"/>
                <a:gd name="T3" fmla="*/ 28 h 28"/>
                <a:gd name="T4" fmla="*/ 0 w 21"/>
                <a:gd name="T5" fmla="*/ 18 h 28"/>
                <a:gd name="T6" fmla="*/ 8 w 21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8">
                  <a:moveTo>
                    <a:pt x="8" y="0"/>
                  </a:moveTo>
                  <a:cubicBezTo>
                    <a:pt x="21" y="5"/>
                    <a:pt x="19" y="19"/>
                    <a:pt x="12" y="28"/>
                  </a:cubicBezTo>
                  <a:cubicBezTo>
                    <a:pt x="5" y="27"/>
                    <a:pt x="4" y="21"/>
                    <a:pt x="0" y="18"/>
                  </a:cubicBezTo>
                  <a:cubicBezTo>
                    <a:pt x="1" y="10"/>
                    <a:pt x="6" y="6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3"/>
            <p:cNvSpPr>
              <a:spLocks/>
            </p:cNvSpPr>
            <p:nvPr/>
          </p:nvSpPr>
          <p:spPr bwMode="auto">
            <a:xfrm>
              <a:off x="4211638" y="4352926"/>
              <a:ext cx="52388" cy="74613"/>
            </a:xfrm>
            <a:custGeom>
              <a:avLst/>
              <a:gdLst>
                <a:gd name="T0" fmla="*/ 0 w 14"/>
                <a:gd name="T1" fmla="*/ 0 h 20"/>
                <a:gd name="T2" fmla="*/ 7 w 14"/>
                <a:gd name="T3" fmla="*/ 20 h 20"/>
                <a:gd name="T4" fmla="*/ 0 w 1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cubicBezTo>
                    <a:pt x="6" y="4"/>
                    <a:pt x="14" y="11"/>
                    <a:pt x="7" y="20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4"/>
            <p:cNvSpPr>
              <a:spLocks/>
            </p:cNvSpPr>
            <p:nvPr/>
          </p:nvSpPr>
          <p:spPr bwMode="auto">
            <a:xfrm>
              <a:off x="4429125" y="3798888"/>
              <a:ext cx="479425" cy="449263"/>
            </a:xfrm>
            <a:custGeom>
              <a:avLst/>
              <a:gdLst>
                <a:gd name="T0" fmla="*/ 0 w 128"/>
                <a:gd name="T1" fmla="*/ 42 h 120"/>
                <a:gd name="T2" fmla="*/ 49 w 128"/>
                <a:gd name="T3" fmla="*/ 59 h 120"/>
                <a:gd name="T4" fmla="*/ 17 w 128"/>
                <a:gd name="T5" fmla="*/ 5 h 120"/>
                <a:gd name="T6" fmla="*/ 42 w 128"/>
                <a:gd name="T7" fmla="*/ 0 h 120"/>
                <a:gd name="T8" fmla="*/ 54 w 128"/>
                <a:gd name="T9" fmla="*/ 54 h 120"/>
                <a:gd name="T10" fmla="*/ 73 w 128"/>
                <a:gd name="T11" fmla="*/ 26 h 120"/>
                <a:gd name="T12" fmla="*/ 75 w 128"/>
                <a:gd name="T13" fmla="*/ 59 h 120"/>
                <a:gd name="T14" fmla="*/ 128 w 128"/>
                <a:gd name="T15" fmla="*/ 64 h 120"/>
                <a:gd name="T16" fmla="*/ 80 w 128"/>
                <a:gd name="T17" fmla="*/ 77 h 120"/>
                <a:gd name="T18" fmla="*/ 103 w 128"/>
                <a:gd name="T19" fmla="*/ 120 h 120"/>
                <a:gd name="T20" fmla="*/ 58 w 128"/>
                <a:gd name="T21" fmla="*/ 87 h 120"/>
                <a:gd name="T22" fmla="*/ 0 w 128"/>
                <a:gd name="T23" fmla="*/ 108 h 120"/>
                <a:gd name="T24" fmla="*/ 35 w 128"/>
                <a:gd name="T25" fmla="*/ 75 h 120"/>
                <a:gd name="T26" fmla="*/ 0 w 128"/>
                <a:gd name="T27" fmla="*/ 4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8" h="120">
                  <a:moveTo>
                    <a:pt x="0" y="42"/>
                  </a:moveTo>
                  <a:cubicBezTo>
                    <a:pt x="13" y="43"/>
                    <a:pt x="32" y="55"/>
                    <a:pt x="49" y="59"/>
                  </a:cubicBezTo>
                  <a:cubicBezTo>
                    <a:pt x="45" y="41"/>
                    <a:pt x="31" y="18"/>
                    <a:pt x="17" y="5"/>
                  </a:cubicBezTo>
                  <a:cubicBezTo>
                    <a:pt x="23" y="1"/>
                    <a:pt x="32" y="0"/>
                    <a:pt x="42" y="0"/>
                  </a:cubicBezTo>
                  <a:cubicBezTo>
                    <a:pt x="48" y="16"/>
                    <a:pt x="54" y="31"/>
                    <a:pt x="54" y="54"/>
                  </a:cubicBezTo>
                  <a:cubicBezTo>
                    <a:pt x="64" y="48"/>
                    <a:pt x="63" y="31"/>
                    <a:pt x="73" y="26"/>
                  </a:cubicBezTo>
                  <a:cubicBezTo>
                    <a:pt x="72" y="39"/>
                    <a:pt x="75" y="48"/>
                    <a:pt x="75" y="59"/>
                  </a:cubicBezTo>
                  <a:cubicBezTo>
                    <a:pt x="89" y="68"/>
                    <a:pt x="115" y="57"/>
                    <a:pt x="128" y="64"/>
                  </a:cubicBezTo>
                  <a:cubicBezTo>
                    <a:pt x="114" y="71"/>
                    <a:pt x="96" y="73"/>
                    <a:pt x="80" y="77"/>
                  </a:cubicBezTo>
                  <a:cubicBezTo>
                    <a:pt x="85" y="94"/>
                    <a:pt x="100" y="101"/>
                    <a:pt x="103" y="120"/>
                  </a:cubicBezTo>
                  <a:cubicBezTo>
                    <a:pt x="87" y="110"/>
                    <a:pt x="74" y="97"/>
                    <a:pt x="58" y="87"/>
                  </a:cubicBezTo>
                  <a:cubicBezTo>
                    <a:pt x="38" y="94"/>
                    <a:pt x="20" y="102"/>
                    <a:pt x="0" y="108"/>
                  </a:cubicBezTo>
                  <a:cubicBezTo>
                    <a:pt x="10" y="95"/>
                    <a:pt x="25" y="88"/>
                    <a:pt x="35" y="75"/>
                  </a:cubicBezTo>
                  <a:cubicBezTo>
                    <a:pt x="24" y="63"/>
                    <a:pt x="11" y="53"/>
                    <a:pt x="0" y="42"/>
                  </a:cubicBezTo>
                  <a:close/>
                </a:path>
              </a:pathLst>
            </a:custGeom>
            <a:solidFill>
              <a:srgbClr val="E56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34" name="组合 1033"/>
          <p:cNvGrpSpPr/>
          <p:nvPr/>
        </p:nvGrpSpPr>
        <p:grpSpPr>
          <a:xfrm>
            <a:off x="1596952" y="1898621"/>
            <a:ext cx="723312" cy="1004887"/>
            <a:chOff x="1868195" y="2121564"/>
            <a:chExt cx="1333500" cy="1852613"/>
          </a:xfrm>
        </p:grpSpPr>
        <p:sp>
          <p:nvSpPr>
            <p:cNvPr id="49" name="Freeform 40"/>
            <p:cNvSpPr>
              <a:spLocks/>
            </p:cNvSpPr>
            <p:nvPr/>
          </p:nvSpPr>
          <p:spPr bwMode="auto">
            <a:xfrm>
              <a:off x="2557170" y="2121564"/>
              <a:ext cx="52388" cy="66675"/>
            </a:xfrm>
            <a:custGeom>
              <a:avLst/>
              <a:gdLst>
                <a:gd name="T0" fmla="*/ 4 w 14"/>
                <a:gd name="T1" fmla="*/ 1 h 18"/>
                <a:gd name="T2" fmla="*/ 10 w 14"/>
                <a:gd name="T3" fmla="*/ 18 h 18"/>
                <a:gd name="T4" fmla="*/ 4 w 14"/>
                <a:gd name="T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8">
                  <a:moveTo>
                    <a:pt x="4" y="1"/>
                  </a:moveTo>
                  <a:cubicBezTo>
                    <a:pt x="13" y="0"/>
                    <a:pt x="14" y="13"/>
                    <a:pt x="10" y="18"/>
                  </a:cubicBezTo>
                  <a:cubicBezTo>
                    <a:pt x="6" y="15"/>
                    <a:pt x="0" y="7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5"/>
            <p:cNvSpPr>
              <a:spLocks/>
            </p:cNvSpPr>
            <p:nvPr/>
          </p:nvSpPr>
          <p:spPr bwMode="auto">
            <a:xfrm>
              <a:off x="2490495" y="2361277"/>
              <a:ext cx="119063" cy="330200"/>
            </a:xfrm>
            <a:custGeom>
              <a:avLst/>
              <a:gdLst>
                <a:gd name="T0" fmla="*/ 14 w 32"/>
                <a:gd name="T1" fmla="*/ 0 h 88"/>
                <a:gd name="T2" fmla="*/ 32 w 32"/>
                <a:gd name="T3" fmla="*/ 11 h 88"/>
                <a:gd name="T4" fmla="*/ 10 w 32"/>
                <a:gd name="T5" fmla="*/ 88 h 88"/>
                <a:gd name="T6" fmla="*/ 14 w 32"/>
                <a:gd name="T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88">
                  <a:moveTo>
                    <a:pt x="14" y="0"/>
                  </a:moveTo>
                  <a:cubicBezTo>
                    <a:pt x="23" y="0"/>
                    <a:pt x="25" y="8"/>
                    <a:pt x="32" y="11"/>
                  </a:cubicBezTo>
                  <a:cubicBezTo>
                    <a:pt x="20" y="30"/>
                    <a:pt x="7" y="50"/>
                    <a:pt x="10" y="88"/>
                  </a:cubicBezTo>
                  <a:cubicBezTo>
                    <a:pt x="0" y="63"/>
                    <a:pt x="7" y="21"/>
                    <a:pt x="14" y="0"/>
                  </a:cubicBezTo>
                  <a:close/>
                </a:path>
              </a:pathLst>
            </a:custGeom>
            <a:solidFill>
              <a:srgbClr val="872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6"/>
            <p:cNvSpPr>
              <a:spLocks noEditPoints="1"/>
            </p:cNvSpPr>
            <p:nvPr/>
          </p:nvSpPr>
          <p:spPr bwMode="auto">
            <a:xfrm>
              <a:off x="1868195" y="2594639"/>
              <a:ext cx="1333500" cy="1379538"/>
            </a:xfrm>
            <a:custGeom>
              <a:avLst/>
              <a:gdLst>
                <a:gd name="T0" fmla="*/ 106 w 356"/>
                <a:gd name="T1" fmla="*/ 185 h 368"/>
                <a:gd name="T2" fmla="*/ 64 w 356"/>
                <a:gd name="T3" fmla="*/ 114 h 368"/>
                <a:gd name="T4" fmla="*/ 12 w 356"/>
                <a:gd name="T5" fmla="*/ 79 h 368"/>
                <a:gd name="T6" fmla="*/ 95 w 356"/>
                <a:gd name="T7" fmla="*/ 55 h 368"/>
                <a:gd name="T8" fmla="*/ 180 w 356"/>
                <a:gd name="T9" fmla="*/ 55 h 368"/>
                <a:gd name="T10" fmla="*/ 263 w 356"/>
                <a:gd name="T11" fmla="*/ 55 h 368"/>
                <a:gd name="T12" fmla="*/ 346 w 356"/>
                <a:gd name="T13" fmla="*/ 50 h 368"/>
                <a:gd name="T14" fmla="*/ 301 w 356"/>
                <a:gd name="T15" fmla="*/ 111 h 368"/>
                <a:gd name="T16" fmla="*/ 259 w 356"/>
                <a:gd name="T17" fmla="*/ 185 h 368"/>
                <a:gd name="T18" fmla="*/ 218 w 356"/>
                <a:gd name="T19" fmla="*/ 263 h 368"/>
                <a:gd name="T20" fmla="*/ 225 w 356"/>
                <a:gd name="T21" fmla="*/ 284 h 368"/>
                <a:gd name="T22" fmla="*/ 149 w 356"/>
                <a:gd name="T23" fmla="*/ 263 h 368"/>
                <a:gd name="T24" fmla="*/ 106 w 356"/>
                <a:gd name="T25" fmla="*/ 185 h 368"/>
                <a:gd name="T26" fmla="*/ 252 w 356"/>
                <a:gd name="T27" fmla="*/ 100 h 368"/>
                <a:gd name="T28" fmla="*/ 274 w 356"/>
                <a:gd name="T29" fmla="*/ 95 h 368"/>
                <a:gd name="T30" fmla="*/ 263 w 356"/>
                <a:gd name="T31" fmla="*/ 76 h 368"/>
                <a:gd name="T32" fmla="*/ 252 w 356"/>
                <a:gd name="T33" fmla="*/ 100 h 368"/>
                <a:gd name="T34" fmla="*/ 86 w 356"/>
                <a:gd name="T35" fmla="*/ 100 h 368"/>
                <a:gd name="T36" fmla="*/ 108 w 356"/>
                <a:gd name="T37" fmla="*/ 98 h 368"/>
                <a:gd name="T38" fmla="*/ 95 w 356"/>
                <a:gd name="T39" fmla="*/ 79 h 368"/>
                <a:gd name="T40" fmla="*/ 86 w 356"/>
                <a:gd name="T41" fmla="*/ 100 h 368"/>
                <a:gd name="T42" fmla="*/ 196 w 356"/>
                <a:gd name="T43" fmla="*/ 100 h 368"/>
                <a:gd name="T44" fmla="*/ 178 w 356"/>
                <a:gd name="T45" fmla="*/ 79 h 368"/>
                <a:gd name="T46" fmla="*/ 169 w 356"/>
                <a:gd name="T47" fmla="*/ 100 h 368"/>
                <a:gd name="T48" fmla="*/ 196 w 356"/>
                <a:gd name="T49" fmla="*/ 100 h 368"/>
                <a:gd name="T50" fmla="*/ 209 w 356"/>
                <a:gd name="T51" fmla="*/ 114 h 368"/>
                <a:gd name="T52" fmla="*/ 212 w 356"/>
                <a:gd name="T53" fmla="*/ 177 h 368"/>
                <a:gd name="T54" fmla="*/ 236 w 356"/>
                <a:gd name="T55" fmla="*/ 172 h 368"/>
                <a:gd name="T56" fmla="*/ 236 w 356"/>
                <a:gd name="T57" fmla="*/ 108 h 368"/>
                <a:gd name="T58" fmla="*/ 209 w 356"/>
                <a:gd name="T59" fmla="*/ 114 h 368"/>
                <a:gd name="T60" fmla="*/ 140 w 356"/>
                <a:gd name="T61" fmla="*/ 135 h 368"/>
                <a:gd name="T62" fmla="*/ 151 w 356"/>
                <a:gd name="T63" fmla="*/ 111 h 368"/>
                <a:gd name="T64" fmla="*/ 126 w 356"/>
                <a:gd name="T65" fmla="*/ 114 h 368"/>
                <a:gd name="T66" fmla="*/ 140 w 356"/>
                <a:gd name="T67" fmla="*/ 135 h 368"/>
                <a:gd name="T68" fmla="*/ 126 w 356"/>
                <a:gd name="T69" fmla="*/ 175 h 368"/>
                <a:gd name="T70" fmla="*/ 151 w 356"/>
                <a:gd name="T71" fmla="*/ 175 h 368"/>
                <a:gd name="T72" fmla="*/ 135 w 356"/>
                <a:gd name="T73" fmla="*/ 153 h 368"/>
                <a:gd name="T74" fmla="*/ 126 w 356"/>
                <a:gd name="T75" fmla="*/ 175 h 368"/>
                <a:gd name="T76" fmla="*/ 169 w 356"/>
                <a:gd name="T77" fmla="*/ 191 h 368"/>
                <a:gd name="T78" fmla="*/ 169 w 356"/>
                <a:gd name="T79" fmla="*/ 249 h 368"/>
                <a:gd name="T80" fmla="*/ 194 w 356"/>
                <a:gd name="T81" fmla="*/ 244 h 368"/>
                <a:gd name="T82" fmla="*/ 185 w 356"/>
                <a:gd name="T83" fmla="*/ 228 h 368"/>
                <a:gd name="T84" fmla="*/ 194 w 356"/>
                <a:gd name="T85" fmla="*/ 185 h 368"/>
                <a:gd name="T86" fmla="*/ 169 w 356"/>
                <a:gd name="T87" fmla="*/ 191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6" h="368">
                  <a:moveTo>
                    <a:pt x="106" y="185"/>
                  </a:moveTo>
                  <a:cubicBezTo>
                    <a:pt x="69" y="201"/>
                    <a:pt x="38" y="147"/>
                    <a:pt x="64" y="114"/>
                  </a:cubicBezTo>
                  <a:cubicBezTo>
                    <a:pt x="38" y="110"/>
                    <a:pt x="16" y="101"/>
                    <a:pt x="12" y="79"/>
                  </a:cubicBezTo>
                  <a:cubicBezTo>
                    <a:pt x="0" y="18"/>
                    <a:pt x="81" y="0"/>
                    <a:pt x="95" y="55"/>
                  </a:cubicBezTo>
                  <a:cubicBezTo>
                    <a:pt x="107" y="13"/>
                    <a:pt x="168" y="12"/>
                    <a:pt x="180" y="55"/>
                  </a:cubicBezTo>
                  <a:cubicBezTo>
                    <a:pt x="190" y="13"/>
                    <a:pt x="254" y="11"/>
                    <a:pt x="263" y="55"/>
                  </a:cubicBezTo>
                  <a:cubicBezTo>
                    <a:pt x="275" y="16"/>
                    <a:pt x="334" y="10"/>
                    <a:pt x="346" y="50"/>
                  </a:cubicBezTo>
                  <a:cubicBezTo>
                    <a:pt x="356" y="81"/>
                    <a:pt x="339" y="115"/>
                    <a:pt x="301" y="111"/>
                  </a:cubicBezTo>
                  <a:cubicBezTo>
                    <a:pt x="321" y="138"/>
                    <a:pt x="300" y="201"/>
                    <a:pt x="259" y="185"/>
                  </a:cubicBezTo>
                  <a:cubicBezTo>
                    <a:pt x="280" y="209"/>
                    <a:pt x="267" y="275"/>
                    <a:pt x="218" y="263"/>
                  </a:cubicBezTo>
                  <a:cubicBezTo>
                    <a:pt x="217" y="269"/>
                    <a:pt x="224" y="275"/>
                    <a:pt x="225" y="284"/>
                  </a:cubicBezTo>
                  <a:cubicBezTo>
                    <a:pt x="233" y="368"/>
                    <a:pt x="104" y="339"/>
                    <a:pt x="149" y="263"/>
                  </a:cubicBezTo>
                  <a:cubicBezTo>
                    <a:pt x="101" y="275"/>
                    <a:pt x="78" y="216"/>
                    <a:pt x="106" y="185"/>
                  </a:cubicBezTo>
                  <a:close/>
                  <a:moveTo>
                    <a:pt x="252" y="100"/>
                  </a:moveTo>
                  <a:cubicBezTo>
                    <a:pt x="260" y="99"/>
                    <a:pt x="269" y="99"/>
                    <a:pt x="274" y="95"/>
                  </a:cubicBezTo>
                  <a:cubicBezTo>
                    <a:pt x="268" y="92"/>
                    <a:pt x="268" y="82"/>
                    <a:pt x="263" y="76"/>
                  </a:cubicBezTo>
                  <a:cubicBezTo>
                    <a:pt x="262" y="87"/>
                    <a:pt x="256" y="93"/>
                    <a:pt x="252" y="100"/>
                  </a:cubicBezTo>
                  <a:close/>
                  <a:moveTo>
                    <a:pt x="86" y="100"/>
                  </a:moveTo>
                  <a:cubicBezTo>
                    <a:pt x="93" y="93"/>
                    <a:pt x="104" y="103"/>
                    <a:pt x="108" y="98"/>
                  </a:cubicBezTo>
                  <a:cubicBezTo>
                    <a:pt x="100" y="95"/>
                    <a:pt x="102" y="82"/>
                    <a:pt x="95" y="79"/>
                  </a:cubicBezTo>
                  <a:cubicBezTo>
                    <a:pt x="95" y="90"/>
                    <a:pt x="86" y="90"/>
                    <a:pt x="86" y="100"/>
                  </a:cubicBezTo>
                  <a:close/>
                  <a:moveTo>
                    <a:pt x="196" y="100"/>
                  </a:moveTo>
                  <a:cubicBezTo>
                    <a:pt x="187" y="97"/>
                    <a:pt x="187" y="83"/>
                    <a:pt x="178" y="79"/>
                  </a:cubicBezTo>
                  <a:cubicBezTo>
                    <a:pt x="178" y="90"/>
                    <a:pt x="171" y="92"/>
                    <a:pt x="169" y="100"/>
                  </a:cubicBezTo>
                  <a:cubicBezTo>
                    <a:pt x="178" y="99"/>
                    <a:pt x="194" y="103"/>
                    <a:pt x="196" y="100"/>
                  </a:cubicBezTo>
                  <a:close/>
                  <a:moveTo>
                    <a:pt x="209" y="114"/>
                  </a:moveTo>
                  <a:cubicBezTo>
                    <a:pt x="229" y="121"/>
                    <a:pt x="225" y="166"/>
                    <a:pt x="212" y="177"/>
                  </a:cubicBezTo>
                  <a:cubicBezTo>
                    <a:pt x="217" y="172"/>
                    <a:pt x="232" y="178"/>
                    <a:pt x="236" y="172"/>
                  </a:cubicBezTo>
                  <a:cubicBezTo>
                    <a:pt x="215" y="161"/>
                    <a:pt x="229" y="114"/>
                    <a:pt x="236" y="108"/>
                  </a:cubicBezTo>
                  <a:cubicBezTo>
                    <a:pt x="232" y="116"/>
                    <a:pt x="213" y="106"/>
                    <a:pt x="209" y="114"/>
                  </a:cubicBezTo>
                  <a:close/>
                  <a:moveTo>
                    <a:pt x="140" y="135"/>
                  </a:moveTo>
                  <a:cubicBezTo>
                    <a:pt x="139" y="121"/>
                    <a:pt x="148" y="119"/>
                    <a:pt x="151" y="111"/>
                  </a:cubicBezTo>
                  <a:cubicBezTo>
                    <a:pt x="143" y="113"/>
                    <a:pt x="130" y="107"/>
                    <a:pt x="126" y="114"/>
                  </a:cubicBezTo>
                  <a:cubicBezTo>
                    <a:pt x="134" y="116"/>
                    <a:pt x="134" y="129"/>
                    <a:pt x="140" y="135"/>
                  </a:cubicBezTo>
                  <a:close/>
                  <a:moveTo>
                    <a:pt x="126" y="175"/>
                  </a:moveTo>
                  <a:cubicBezTo>
                    <a:pt x="136" y="172"/>
                    <a:pt x="148" y="179"/>
                    <a:pt x="151" y="175"/>
                  </a:cubicBezTo>
                  <a:cubicBezTo>
                    <a:pt x="142" y="172"/>
                    <a:pt x="144" y="157"/>
                    <a:pt x="135" y="153"/>
                  </a:cubicBezTo>
                  <a:cubicBezTo>
                    <a:pt x="136" y="165"/>
                    <a:pt x="129" y="168"/>
                    <a:pt x="126" y="175"/>
                  </a:cubicBezTo>
                  <a:close/>
                  <a:moveTo>
                    <a:pt x="169" y="191"/>
                  </a:moveTo>
                  <a:cubicBezTo>
                    <a:pt x="183" y="200"/>
                    <a:pt x="180" y="239"/>
                    <a:pt x="169" y="249"/>
                  </a:cubicBezTo>
                  <a:cubicBezTo>
                    <a:pt x="174" y="244"/>
                    <a:pt x="189" y="250"/>
                    <a:pt x="194" y="244"/>
                  </a:cubicBezTo>
                  <a:cubicBezTo>
                    <a:pt x="188" y="242"/>
                    <a:pt x="188" y="233"/>
                    <a:pt x="185" y="228"/>
                  </a:cubicBezTo>
                  <a:cubicBezTo>
                    <a:pt x="177" y="205"/>
                    <a:pt x="200" y="191"/>
                    <a:pt x="194" y="185"/>
                  </a:cubicBezTo>
                  <a:cubicBezTo>
                    <a:pt x="191" y="193"/>
                    <a:pt x="172" y="183"/>
                    <a:pt x="169" y="191"/>
                  </a:cubicBezTo>
                  <a:close/>
                </a:path>
              </a:pathLst>
            </a:custGeom>
            <a:solidFill>
              <a:srgbClr val="872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7"/>
            <p:cNvSpPr>
              <a:spLocks/>
            </p:cNvSpPr>
            <p:nvPr/>
          </p:nvSpPr>
          <p:spPr bwMode="auto">
            <a:xfrm>
              <a:off x="2812757" y="2878802"/>
              <a:ext cx="82550" cy="90488"/>
            </a:xfrm>
            <a:custGeom>
              <a:avLst/>
              <a:gdLst>
                <a:gd name="T0" fmla="*/ 11 w 22"/>
                <a:gd name="T1" fmla="*/ 0 h 24"/>
                <a:gd name="T2" fmla="*/ 22 w 22"/>
                <a:gd name="T3" fmla="*/ 19 h 24"/>
                <a:gd name="T4" fmla="*/ 0 w 22"/>
                <a:gd name="T5" fmla="*/ 24 h 24"/>
                <a:gd name="T6" fmla="*/ 11 w 22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4">
                  <a:moveTo>
                    <a:pt x="11" y="0"/>
                  </a:moveTo>
                  <a:cubicBezTo>
                    <a:pt x="16" y="6"/>
                    <a:pt x="16" y="16"/>
                    <a:pt x="22" y="19"/>
                  </a:cubicBezTo>
                  <a:cubicBezTo>
                    <a:pt x="17" y="23"/>
                    <a:pt x="8" y="23"/>
                    <a:pt x="0" y="24"/>
                  </a:cubicBezTo>
                  <a:cubicBezTo>
                    <a:pt x="4" y="17"/>
                    <a:pt x="10" y="11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48"/>
            <p:cNvSpPr>
              <a:spLocks/>
            </p:cNvSpPr>
            <p:nvPr/>
          </p:nvSpPr>
          <p:spPr bwMode="auto">
            <a:xfrm>
              <a:off x="2190457" y="2889914"/>
              <a:ext cx="82550" cy="90488"/>
            </a:xfrm>
            <a:custGeom>
              <a:avLst/>
              <a:gdLst>
                <a:gd name="T0" fmla="*/ 9 w 22"/>
                <a:gd name="T1" fmla="*/ 0 h 24"/>
                <a:gd name="T2" fmla="*/ 22 w 22"/>
                <a:gd name="T3" fmla="*/ 19 h 24"/>
                <a:gd name="T4" fmla="*/ 0 w 22"/>
                <a:gd name="T5" fmla="*/ 21 h 24"/>
                <a:gd name="T6" fmla="*/ 9 w 22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4">
                  <a:moveTo>
                    <a:pt x="9" y="0"/>
                  </a:moveTo>
                  <a:cubicBezTo>
                    <a:pt x="16" y="3"/>
                    <a:pt x="14" y="16"/>
                    <a:pt x="22" y="19"/>
                  </a:cubicBezTo>
                  <a:cubicBezTo>
                    <a:pt x="18" y="24"/>
                    <a:pt x="7" y="14"/>
                    <a:pt x="0" y="21"/>
                  </a:cubicBezTo>
                  <a:cubicBezTo>
                    <a:pt x="0" y="11"/>
                    <a:pt x="9" y="1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9"/>
            <p:cNvSpPr>
              <a:spLocks/>
            </p:cNvSpPr>
            <p:nvPr/>
          </p:nvSpPr>
          <p:spPr bwMode="auto">
            <a:xfrm>
              <a:off x="2339682" y="2994689"/>
              <a:ext cx="93663" cy="104775"/>
            </a:xfrm>
            <a:custGeom>
              <a:avLst/>
              <a:gdLst>
                <a:gd name="T0" fmla="*/ 0 w 25"/>
                <a:gd name="T1" fmla="*/ 7 h 28"/>
                <a:gd name="T2" fmla="*/ 25 w 25"/>
                <a:gd name="T3" fmla="*/ 4 h 28"/>
                <a:gd name="T4" fmla="*/ 14 w 25"/>
                <a:gd name="T5" fmla="*/ 28 h 28"/>
                <a:gd name="T6" fmla="*/ 0 w 25"/>
                <a:gd name="T7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8">
                  <a:moveTo>
                    <a:pt x="0" y="7"/>
                  </a:moveTo>
                  <a:cubicBezTo>
                    <a:pt x="4" y="0"/>
                    <a:pt x="17" y="6"/>
                    <a:pt x="25" y="4"/>
                  </a:cubicBezTo>
                  <a:cubicBezTo>
                    <a:pt x="22" y="12"/>
                    <a:pt x="13" y="14"/>
                    <a:pt x="14" y="28"/>
                  </a:cubicBezTo>
                  <a:cubicBezTo>
                    <a:pt x="8" y="22"/>
                    <a:pt x="8" y="9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0"/>
            <p:cNvSpPr>
              <a:spLocks/>
            </p:cNvSpPr>
            <p:nvPr/>
          </p:nvSpPr>
          <p:spPr bwMode="auto">
            <a:xfrm>
              <a:off x="2339682" y="3167727"/>
              <a:ext cx="93663" cy="96838"/>
            </a:xfrm>
            <a:custGeom>
              <a:avLst/>
              <a:gdLst>
                <a:gd name="T0" fmla="*/ 9 w 25"/>
                <a:gd name="T1" fmla="*/ 0 h 26"/>
                <a:gd name="T2" fmla="*/ 25 w 25"/>
                <a:gd name="T3" fmla="*/ 22 h 26"/>
                <a:gd name="T4" fmla="*/ 0 w 25"/>
                <a:gd name="T5" fmla="*/ 22 h 26"/>
                <a:gd name="T6" fmla="*/ 9 w 25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6">
                  <a:moveTo>
                    <a:pt x="9" y="0"/>
                  </a:moveTo>
                  <a:cubicBezTo>
                    <a:pt x="18" y="4"/>
                    <a:pt x="16" y="19"/>
                    <a:pt x="25" y="22"/>
                  </a:cubicBezTo>
                  <a:cubicBezTo>
                    <a:pt x="22" y="26"/>
                    <a:pt x="10" y="19"/>
                    <a:pt x="0" y="22"/>
                  </a:cubicBezTo>
                  <a:cubicBezTo>
                    <a:pt x="3" y="15"/>
                    <a:pt x="10" y="12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1"/>
            <p:cNvSpPr>
              <a:spLocks/>
            </p:cNvSpPr>
            <p:nvPr/>
          </p:nvSpPr>
          <p:spPr bwMode="auto">
            <a:xfrm>
              <a:off x="2501607" y="3280439"/>
              <a:ext cx="115888" cy="250825"/>
            </a:xfrm>
            <a:custGeom>
              <a:avLst/>
              <a:gdLst>
                <a:gd name="T0" fmla="*/ 25 w 31"/>
                <a:gd name="T1" fmla="*/ 2 h 67"/>
                <a:gd name="T2" fmla="*/ 16 w 31"/>
                <a:gd name="T3" fmla="*/ 45 h 67"/>
                <a:gd name="T4" fmla="*/ 25 w 31"/>
                <a:gd name="T5" fmla="*/ 61 h 67"/>
                <a:gd name="T6" fmla="*/ 0 w 31"/>
                <a:gd name="T7" fmla="*/ 66 h 67"/>
                <a:gd name="T8" fmla="*/ 0 w 31"/>
                <a:gd name="T9" fmla="*/ 8 h 67"/>
                <a:gd name="T10" fmla="*/ 25 w 31"/>
                <a:gd name="T11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67">
                  <a:moveTo>
                    <a:pt x="25" y="2"/>
                  </a:moveTo>
                  <a:cubicBezTo>
                    <a:pt x="31" y="8"/>
                    <a:pt x="8" y="22"/>
                    <a:pt x="16" y="45"/>
                  </a:cubicBezTo>
                  <a:cubicBezTo>
                    <a:pt x="19" y="50"/>
                    <a:pt x="19" y="59"/>
                    <a:pt x="25" y="61"/>
                  </a:cubicBezTo>
                  <a:cubicBezTo>
                    <a:pt x="20" y="67"/>
                    <a:pt x="5" y="61"/>
                    <a:pt x="0" y="66"/>
                  </a:cubicBezTo>
                  <a:cubicBezTo>
                    <a:pt x="11" y="56"/>
                    <a:pt x="14" y="17"/>
                    <a:pt x="0" y="8"/>
                  </a:cubicBezTo>
                  <a:cubicBezTo>
                    <a:pt x="3" y="0"/>
                    <a:pt x="22" y="10"/>
                    <a:pt x="2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2"/>
            <p:cNvSpPr>
              <a:spLocks/>
            </p:cNvSpPr>
            <p:nvPr/>
          </p:nvSpPr>
          <p:spPr bwMode="auto">
            <a:xfrm>
              <a:off x="2501607" y="2889914"/>
              <a:ext cx="101600" cy="90488"/>
            </a:xfrm>
            <a:custGeom>
              <a:avLst/>
              <a:gdLst>
                <a:gd name="T0" fmla="*/ 0 w 27"/>
                <a:gd name="T1" fmla="*/ 21 h 24"/>
                <a:gd name="T2" fmla="*/ 9 w 27"/>
                <a:gd name="T3" fmla="*/ 0 h 24"/>
                <a:gd name="T4" fmla="*/ 27 w 27"/>
                <a:gd name="T5" fmla="*/ 21 h 24"/>
                <a:gd name="T6" fmla="*/ 0 w 27"/>
                <a:gd name="T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4">
                  <a:moveTo>
                    <a:pt x="0" y="21"/>
                  </a:moveTo>
                  <a:cubicBezTo>
                    <a:pt x="2" y="13"/>
                    <a:pt x="9" y="11"/>
                    <a:pt x="9" y="0"/>
                  </a:cubicBezTo>
                  <a:cubicBezTo>
                    <a:pt x="18" y="4"/>
                    <a:pt x="18" y="18"/>
                    <a:pt x="27" y="21"/>
                  </a:cubicBezTo>
                  <a:cubicBezTo>
                    <a:pt x="25" y="24"/>
                    <a:pt x="9" y="20"/>
                    <a:pt x="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53"/>
            <p:cNvSpPr>
              <a:spLocks/>
            </p:cNvSpPr>
            <p:nvPr/>
          </p:nvSpPr>
          <p:spPr bwMode="auto">
            <a:xfrm>
              <a:off x="2650832" y="2991514"/>
              <a:ext cx="101600" cy="269875"/>
            </a:xfrm>
            <a:custGeom>
              <a:avLst/>
              <a:gdLst>
                <a:gd name="T0" fmla="*/ 27 w 27"/>
                <a:gd name="T1" fmla="*/ 2 h 72"/>
                <a:gd name="T2" fmla="*/ 27 w 27"/>
                <a:gd name="T3" fmla="*/ 66 h 72"/>
                <a:gd name="T4" fmla="*/ 3 w 27"/>
                <a:gd name="T5" fmla="*/ 71 h 72"/>
                <a:gd name="T6" fmla="*/ 0 w 27"/>
                <a:gd name="T7" fmla="*/ 8 h 72"/>
                <a:gd name="T8" fmla="*/ 27 w 27"/>
                <a:gd name="T9" fmla="*/ 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72">
                  <a:moveTo>
                    <a:pt x="27" y="2"/>
                  </a:moveTo>
                  <a:cubicBezTo>
                    <a:pt x="20" y="8"/>
                    <a:pt x="6" y="55"/>
                    <a:pt x="27" y="66"/>
                  </a:cubicBezTo>
                  <a:cubicBezTo>
                    <a:pt x="23" y="72"/>
                    <a:pt x="8" y="66"/>
                    <a:pt x="3" y="71"/>
                  </a:cubicBezTo>
                  <a:cubicBezTo>
                    <a:pt x="16" y="60"/>
                    <a:pt x="20" y="15"/>
                    <a:pt x="0" y="8"/>
                  </a:cubicBezTo>
                  <a:cubicBezTo>
                    <a:pt x="4" y="0"/>
                    <a:pt x="23" y="10"/>
                    <a:pt x="2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36" name="组合 1035"/>
          <p:cNvGrpSpPr/>
          <p:nvPr/>
        </p:nvGrpSpPr>
        <p:grpSpPr>
          <a:xfrm>
            <a:off x="2195660" y="1165516"/>
            <a:ext cx="655638" cy="700088"/>
            <a:chOff x="6378575" y="3363913"/>
            <a:chExt cx="655638" cy="700088"/>
          </a:xfrm>
        </p:grpSpPr>
        <p:sp>
          <p:nvSpPr>
            <p:cNvPr id="63" name="Freeform 54"/>
            <p:cNvSpPr>
              <a:spLocks/>
            </p:cNvSpPr>
            <p:nvPr/>
          </p:nvSpPr>
          <p:spPr bwMode="auto">
            <a:xfrm>
              <a:off x="6670675" y="3363913"/>
              <a:ext cx="187325" cy="382588"/>
            </a:xfrm>
            <a:custGeom>
              <a:avLst/>
              <a:gdLst>
                <a:gd name="T0" fmla="*/ 40 w 50"/>
                <a:gd name="T1" fmla="*/ 90 h 102"/>
                <a:gd name="T2" fmla="*/ 7 w 50"/>
                <a:gd name="T3" fmla="*/ 102 h 102"/>
                <a:gd name="T4" fmla="*/ 0 w 50"/>
                <a:gd name="T5" fmla="*/ 77 h 102"/>
                <a:gd name="T6" fmla="*/ 12 w 50"/>
                <a:gd name="T7" fmla="*/ 2 h 102"/>
                <a:gd name="T8" fmla="*/ 15 w 50"/>
                <a:gd name="T9" fmla="*/ 0 h 102"/>
                <a:gd name="T10" fmla="*/ 40 w 50"/>
                <a:gd name="T11" fmla="*/ 9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102">
                  <a:moveTo>
                    <a:pt x="40" y="90"/>
                  </a:moveTo>
                  <a:cubicBezTo>
                    <a:pt x="26" y="90"/>
                    <a:pt x="13" y="97"/>
                    <a:pt x="7" y="102"/>
                  </a:cubicBezTo>
                  <a:cubicBezTo>
                    <a:pt x="8" y="90"/>
                    <a:pt x="3" y="84"/>
                    <a:pt x="0" y="77"/>
                  </a:cubicBezTo>
                  <a:cubicBezTo>
                    <a:pt x="7" y="55"/>
                    <a:pt x="11" y="29"/>
                    <a:pt x="12" y="2"/>
                  </a:cubicBezTo>
                  <a:cubicBezTo>
                    <a:pt x="13" y="1"/>
                    <a:pt x="15" y="1"/>
                    <a:pt x="15" y="0"/>
                  </a:cubicBezTo>
                  <a:cubicBezTo>
                    <a:pt x="44" y="10"/>
                    <a:pt x="50" y="56"/>
                    <a:pt x="40" y="90"/>
                  </a:cubicBezTo>
                  <a:close/>
                </a:path>
              </a:pathLst>
            </a:custGeom>
            <a:solidFill>
              <a:srgbClr val="EC8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55"/>
            <p:cNvSpPr>
              <a:spLocks/>
            </p:cNvSpPr>
            <p:nvPr/>
          </p:nvSpPr>
          <p:spPr bwMode="auto">
            <a:xfrm>
              <a:off x="6569075" y="3482976"/>
              <a:ext cx="112713" cy="142875"/>
            </a:xfrm>
            <a:custGeom>
              <a:avLst/>
              <a:gdLst>
                <a:gd name="T0" fmla="*/ 0 w 30"/>
                <a:gd name="T1" fmla="*/ 0 h 38"/>
                <a:gd name="T2" fmla="*/ 30 w 30"/>
                <a:gd name="T3" fmla="*/ 11 h 38"/>
                <a:gd name="T4" fmla="*/ 23 w 30"/>
                <a:gd name="T5" fmla="*/ 38 h 38"/>
                <a:gd name="T6" fmla="*/ 0 w 30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8">
                  <a:moveTo>
                    <a:pt x="0" y="0"/>
                  </a:moveTo>
                  <a:cubicBezTo>
                    <a:pt x="14" y="0"/>
                    <a:pt x="23" y="4"/>
                    <a:pt x="30" y="11"/>
                  </a:cubicBezTo>
                  <a:cubicBezTo>
                    <a:pt x="28" y="20"/>
                    <a:pt x="25" y="29"/>
                    <a:pt x="23" y="38"/>
                  </a:cubicBezTo>
                  <a:cubicBezTo>
                    <a:pt x="11" y="30"/>
                    <a:pt x="9" y="12"/>
                    <a:pt x="0" y="0"/>
                  </a:cubicBezTo>
                  <a:close/>
                </a:path>
              </a:pathLst>
            </a:custGeom>
            <a:solidFill>
              <a:srgbClr val="EC8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56"/>
            <p:cNvSpPr>
              <a:spLocks/>
            </p:cNvSpPr>
            <p:nvPr/>
          </p:nvSpPr>
          <p:spPr bwMode="auto">
            <a:xfrm>
              <a:off x="6378575" y="3502026"/>
              <a:ext cx="311150" cy="498475"/>
            </a:xfrm>
            <a:custGeom>
              <a:avLst/>
              <a:gdLst>
                <a:gd name="T0" fmla="*/ 43 w 83"/>
                <a:gd name="T1" fmla="*/ 133 h 133"/>
                <a:gd name="T2" fmla="*/ 30 w 83"/>
                <a:gd name="T3" fmla="*/ 127 h 133"/>
                <a:gd name="T4" fmla="*/ 56 w 83"/>
                <a:gd name="T5" fmla="*/ 60 h 133"/>
                <a:gd name="T6" fmla="*/ 0 w 83"/>
                <a:gd name="T7" fmla="*/ 29 h 133"/>
                <a:gd name="T8" fmla="*/ 82 w 83"/>
                <a:gd name="T9" fmla="*/ 66 h 133"/>
                <a:gd name="T10" fmla="*/ 43 w 83"/>
                <a:gd name="T11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133">
                  <a:moveTo>
                    <a:pt x="43" y="133"/>
                  </a:moveTo>
                  <a:cubicBezTo>
                    <a:pt x="38" y="132"/>
                    <a:pt x="36" y="127"/>
                    <a:pt x="30" y="127"/>
                  </a:cubicBezTo>
                  <a:cubicBezTo>
                    <a:pt x="31" y="102"/>
                    <a:pt x="61" y="89"/>
                    <a:pt x="56" y="60"/>
                  </a:cubicBezTo>
                  <a:cubicBezTo>
                    <a:pt x="52" y="38"/>
                    <a:pt x="26" y="25"/>
                    <a:pt x="0" y="29"/>
                  </a:cubicBezTo>
                  <a:cubicBezTo>
                    <a:pt x="31" y="0"/>
                    <a:pt x="81" y="29"/>
                    <a:pt x="82" y="66"/>
                  </a:cubicBezTo>
                  <a:cubicBezTo>
                    <a:pt x="83" y="96"/>
                    <a:pt x="58" y="118"/>
                    <a:pt x="43" y="133"/>
                  </a:cubicBezTo>
                  <a:close/>
                </a:path>
              </a:pathLst>
            </a:custGeom>
            <a:solidFill>
              <a:srgbClr val="EC8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Freeform 57"/>
            <p:cNvSpPr>
              <a:spLocks/>
            </p:cNvSpPr>
            <p:nvPr/>
          </p:nvSpPr>
          <p:spPr bwMode="auto">
            <a:xfrm>
              <a:off x="6832600" y="3570288"/>
              <a:ext cx="153988" cy="134938"/>
            </a:xfrm>
            <a:custGeom>
              <a:avLst/>
              <a:gdLst>
                <a:gd name="T0" fmla="*/ 41 w 41"/>
                <a:gd name="T1" fmla="*/ 7 h 36"/>
                <a:gd name="T2" fmla="*/ 16 w 41"/>
                <a:gd name="T3" fmla="*/ 25 h 36"/>
                <a:gd name="T4" fmla="*/ 2 w 41"/>
                <a:gd name="T5" fmla="*/ 36 h 36"/>
                <a:gd name="T6" fmla="*/ 4 w 41"/>
                <a:gd name="T7" fmla="*/ 7 h 36"/>
                <a:gd name="T8" fmla="*/ 41 w 41"/>
                <a:gd name="T9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6">
                  <a:moveTo>
                    <a:pt x="41" y="7"/>
                  </a:moveTo>
                  <a:cubicBezTo>
                    <a:pt x="35" y="15"/>
                    <a:pt x="24" y="18"/>
                    <a:pt x="16" y="25"/>
                  </a:cubicBezTo>
                  <a:cubicBezTo>
                    <a:pt x="12" y="28"/>
                    <a:pt x="10" y="36"/>
                    <a:pt x="2" y="36"/>
                  </a:cubicBezTo>
                  <a:cubicBezTo>
                    <a:pt x="0" y="28"/>
                    <a:pt x="7" y="19"/>
                    <a:pt x="4" y="7"/>
                  </a:cubicBezTo>
                  <a:cubicBezTo>
                    <a:pt x="13" y="0"/>
                    <a:pt x="32" y="0"/>
                    <a:pt x="41" y="7"/>
                  </a:cubicBezTo>
                  <a:close/>
                </a:path>
              </a:pathLst>
            </a:custGeom>
            <a:solidFill>
              <a:srgbClr val="EC8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Freeform 58"/>
            <p:cNvSpPr>
              <a:spLocks/>
            </p:cNvSpPr>
            <p:nvPr/>
          </p:nvSpPr>
          <p:spPr bwMode="auto">
            <a:xfrm>
              <a:off x="6538913" y="3689351"/>
              <a:ext cx="495300" cy="374650"/>
            </a:xfrm>
            <a:custGeom>
              <a:avLst/>
              <a:gdLst>
                <a:gd name="T0" fmla="*/ 116 w 132"/>
                <a:gd name="T1" fmla="*/ 69 h 100"/>
                <a:gd name="T2" fmla="*/ 70 w 132"/>
                <a:gd name="T3" fmla="*/ 36 h 100"/>
                <a:gd name="T4" fmla="*/ 0 w 132"/>
                <a:gd name="T5" fmla="*/ 92 h 100"/>
                <a:gd name="T6" fmla="*/ 13 w 132"/>
                <a:gd name="T7" fmla="*/ 78 h 100"/>
                <a:gd name="T8" fmla="*/ 32 w 132"/>
                <a:gd name="T9" fmla="*/ 53 h 100"/>
                <a:gd name="T10" fmla="*/ 52 w 132"/>
                <a:gd name="T11" fmla="*/ 13 h 100"/>
                <a:gd name="T12" fmla="*/ 126 w 132"/>
                <a:gd name="T13" fmla="*/ 36 h 100"/>
                <a:gd name="T14" fmla="*/ 116 w 132"/>
                <a:gd name="T15" fmla="*/ 6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00">
                  <a:moveTo>
                    <a:pt x="116" y="69"/>
                  </a:moveTo>
                  <a:cubicBezTo>
                    <a:pt x="124" y="43"/>
                    <a:pt x="92" y="21"/>
                    <a:pt x="70" y="36"/>
                  </a:cubicBezTo>
                  <a:cubicBezTo>
                    <a:pt x="51" y="49"/>
                    <a:pt x="41" y="100"/>
                    <a:pt x="0" y="92"/>
                  </a:cubicBezTo>
                  <a:cubicBezTo>
                    <a:pt x="1" y="83"/>
                    <a:pt x="8" y="83"/>
                    <a:pt x="13" y="78"/>
                  </a:cubicBezTo>
                  <a:cubicBezTo>
                    <a:pt x="18" y="73"/>
                    <a:pt x="27" y="61"/>
                    <a:pt x="32" y="53"/>
                  </a:cubicBezTo>
                  <a:cubicBezTo>
                    <a:pt x="39" y="38"/>
                    <a:pt x="40" y="19"/>
                    <a:pt x="52" y="13"/>
                  </a:cubicBezTo>
                  <a:cubicBezTo>
                    <a:pt x="78" y="0"/>
                    <a:pt x="116" y="13"/>
                    <a:pt x="126" y="36"/>
                  </a:cubicBezTo>
                  <a:cubicBezTo>
                    <a:pt x="129" y="43"/>
                    <a:pt x="132" y="64"/>
                    <a:pt x="116" y="69"/>
                  </a:cubicBezTo>
                  <a:close/>
                </a:path>
              </a:pathLst>
            </a:custGeom>
            <a:solidFill>
              <a:srgbClr val="EC8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Freeform 59"/>
            <p:cNvSpPr>
              <a:spLocks/>
            </p:cNvSpPr>
            <p:nvPr/>
          </p:nvSpPr>
          <p:spPr bwMode="auto">
            <a:xfrm>
              <a:off x="6480175" y="3989388"/>
              <a:ext cx="52388" cy="55563"/>
            </a:xfrm>
            <a:custGeom>
              <a:avLst/>
              <a:gdLst>
                <a:gd name="T0" fmla="*/ 13 w 14"/>
                <a:gd name="T1" fmla="*/ 12 h 15"/>
                <a:gd name="T2" fmla="*/ 0 w 14"/>
                <a:gd name="T3" fmla="*/ 3 h 15"/>
                <a:gd name="T4" fmla="*/ 13 w 14"/>
                <a:gd name="T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13" y="12"/>
                  </a:moveTo>
                  <a:cubicBezTo>
                    <a:pt x="7" y="15"/>
                    <a:pt x="1" y="10"/>
                    <a:pt x="0" y="3"/>
                  </a:cubicBezTo>
                  <a:cubicBezTo>
                    <a:pt x="7" y="0"/>
                    <a:pt x="14" y="5"/>
                    <a:pt x="13" y="12"/>
                  </a:cubicBezTo>
                  <a:close/>
                </a:path>
              </a:pathLst>
            </a:custGeom>
            <a:solidFill>
              <a:srgbClr val="EC8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42" name="Freeform 64"/>
          <p:cNvSpPr>
            <a:spLocks/>
          </p:cNvSpPr>
          <p:nvPr/>
        </p:nvSpPr>
        <p:spPr bwMode="auto">
          <a:xfrm>
            <a:off x="251623" y="5655431"/>
            <a:ext cx="628750" cy="560954"/>
          </a:xfrm>
          <a:custGeom>
            <a:avLst/>
            <a:gdLst>
              <a:gd name="T0" fmla="*/ 108 w 243"/>
              <a:gd name="T1" fmla="*/ 120 h 217"/>
              <a:gd name="T2" fmla="*/ 11 w 243"/>
              <a:gd name="T3" fmla="*/ 66 h 217"/>
              <a:gd name="T4" fmla="*/ 65 w 243"/>
              <a:gd name="T5" fmla="*/ 12 h 217"/>
              <a:gd name="T6" fmla="*/ 119 w 243"/>
              <a:gd name="T7" fmla="*/ 98 h 217"/>
              <a:gd name="T8" fmla="*/ 162 w 243"/>
              <a:gd name="T9" fmla="*/ 2 h 217"/>
              <a:gd name="T10" fmla="*/ 219 w 243"/>
              <a:gd name="T11" fmla="*/ 52 h 217"/>
              <a:gd name="T12" fmla="*/ 129 w 243"/>
              <a:gd name="T13" fmla="*/ 109 h 217"/>
              <a:gd name="T14" fmla="*/ 241 w 243"/>
              <a:gd name="T15" fmla="*/ 138 h 217"/>
              <a:gd name="T16" fmla="*/ 219 w 243"/>
              <a:gd name="T17" fmla="*/ 188 h 217"/>
              <a:gd name="T18" fmla="*/ 126 w 243"/>
              <a:gd name="T19" fmla="*/ 127 h 217"/>
              <a:gd name="T20" fmla="*/ 133 w 243"/>
              <a:gd name="T21" fmla="*/ 217 h 217"/>
              <a:gd name="T22" fmla="*/ 115 w 243"/>
              <a:gd name="T23" fmla="*/ 131 h 217"/>
              <a:gd name="T24" fmla="*/ 58 w 243"/>
              <a:gd name="T25" fmla="*/ 206 h 217"/>
              <a:gd name="T26" fmla="*/ 4 w 243"/>
              <a:gd name="T27" fmla="*/ 156 h 217"/>
              <a:gd name="T28" fmla="*/ 108 w 243"/>
              <a:gd name="T29" fmla="*/ 12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3" h="217">
                <a:moveTo>
                  <a:pt x="108" y="120"/>
                </a:moveTo>
                <a:cubicBezTo>
                  <a:pt x="77" y="99"/>
                  <a:pt x="12" y="109"/>
                  <a:pt x="11" y="66"/>
                </a:cubicBezTo>
                <a:cubicBezTo>
                  <a:pt x="10" y="46"/>
                  <a:pt x="47" y="13"/>
                  <a:pt x="65" y="12"/>
                </a:cubicBezTo>
                <a:cubicBezTo>
                  <a:pt x="104" y="11"/>
                  <a:pt x="112" y="59"/>
                  <a:pt x="119" y="98"/>
                </a:cubicBezTo>
                <a:cubicBezTo>
                  <a:pt x="125" y="59"/>
                  <a:pt x="127" y="5"/>
                  <a:pt x="162" y="2"/>
                </a:cubicBezTo>
                <a:cubicBezTo>
                  <a:pt x="182" y="0"/>
                  <a:pt x="218" y="31"/>
                  <a:pt x="219" y="52"/>
                </a:cubicBezTo>
                <a:cubicBezTo>
                  <a:pt x="221" y="90"/>
                  <a:pt x="170" y="104"/>
                  <a:pt x="129" y="109"/>
                </a:cubicBezTo>
                <a:cubicBezTo>
                  <a:pt x="170" y="113"/>
                  <a:pt x="235" y="93"/>
                  <a:pt x="241" y="138"/>
                </a:cubicBezTo>
                <a:cubicBezTo>
                  <a:pt x="243" y="153"/>
                  <a:pt x="227" y="184"/>
                  <a:pt x="219" y="188"/>
                </a:cubicBezTo>
                <a:cubicBezTo>
                  <a:pt x="177" y="213"/>
                  <a:pt x="140" y="158"/>
                  <a:pt x="126" y="127"/>
                </a:cubicBezTo>
                <a:cubicBezTo>
                  <a:pt x="110" y="155"/>
                  <a:pt x="123" y="206"/>
                  <a:pt x="133" y="217"/>
                </a:cubicBezTo>
                <a:cubicBezTo>
                  <a:pt x="103" y="208"/>
                  <a:pt x="113" y="163"/>
                  <a:pt x="115" y="131"/>
                </a:cubicBezTo>
                <a:cubicBezTo>
                  <a:pt x="96" y="157"/>
                  <a:pt x="93" y="205"/>
                  <a:pt x="58" y="206"/>
                </a:cubicBezTo>
                <a:cubicBezTo>
                  <a:pt x="36" y="207"/>
                  <a:pt x="5" y="172"/>
                  <a:pt x="4" y="156"/>
                </a:cubicBezTo>
                <a:cubicBezTo>
                  <a:pt x="0" y="111"/>
                  <a:pt x="59" y="104"/>
                  <a:pt x="108" y="120"/>
                </a:cubicBezTo>
                <a:close/>
              </a:path>
            </a:pathLst>
          </a:custGeom>
          <a:solidFill>
            <a:srgbClr val="16902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20"/>
          <p:cNvSpPr>
            <a:spLocks/>
          </p:cNvSpPr>
          <p:nvPr/>
        </p:nvSpPr>
        <p:spPr bwMode="auto">
          <a:xfrm>
            <a:off x="1443666" y="5736677"/>
            <a:ext cx="385763" cy="398463"/>
          </a:xfrm>
          <a:custGeom>
            <a:avLst/>
            <a:gdLst>
              <a:gd name="T0" fmla="*/ 216 w 486"/>
              <a:gd name="T1" fmla="*/ 71 h 501"/>
              <a:gd name="T2" fmla="*/ 256 w 486"/>
              <a:gd name="T3" fmla="*/ 57 h 501"/>
              <a:gd name="T4" fmla="*/ 305 w 486"/>
              <a:gd name="T5" fmla="*/ 33 h 501"/>
              <a:gd name="T6" fmla="*/ 320 w 486"/>
              <a:gd name="T7" fmla="*/ 46 h 501"/>
              <a:gd name="T8" fmla="*/ 380 w 486"/>
              <a:gd name="T9" fmla="*/ 13 h 501"/>
              <a:gd name="T10" fmla="*/ 385 w 486"/>
              <a:gd name="T11" fmla="*/ 36 h 501"/>
              <a:gd name="T12" fmla="*/ 459 w 486"/>
              <a:gd name="T13" fmla="*/ 0 h 501"/>
              <a:gd name="T14" fmla="*/ 451 w 486"/>
              <a:gd name="T15" fmla="*/ 79 h 501"/>
              <a:gd name="T16" fmla="*/ 456 w 486"/>
              <a:gd name="T17" fmla="*/ 114 h 501"/>
              <a:gd name="T18" fmla="*/ 479 w 486"/>
              <a:gd name="T19" fmla="*/ 122 h 501"/>
              <a:gd name="T20" fmla="*/ 452 w 486"/>
              <a:gd name="T21" fmla="*/ 178 h 501"/>
              <a:gd name="T22" fmla="*/ 456 w 486"/>
              <a:gd name="T23" fmla="*/ 193 h 501"/>
              <a:gd name="T24" fmla="*/ 453 w 486"/>
              <a:gd name="T25" fmla="*/ 254 h 501"/>
              <a:gd name="T26" fmla="*/ 418 w 486"/>
              <a:gd name="T27" fmla="*/ 308 h 501"/>
              <a:gd name="T28" fmla="*/ 443 w 486"/>
              <a:gd name="T29" fmla="*/ 330 h 501"/>
              <a:gd name="T30" fmla="*/ 395 w 486"/>
              <a:gd name="T31" fmla="*/ 388 h 501"/>
              <a:gd name="T32" fmla="*/ 395 w 486"/>
              <a:gd name="T33" fmla="*/ 418 h 501"/>
              <a:gd name="T34" fmla="*/ 343 w 486"/>
              <a:gd name="T35" fmla="*/ 454 h 501"/>
              <a:gd name="T36" fmla="*/ 379 w 486"/>
              <a:gd name="T37" fmla="*/ 460 h 501"/>
              <a:gd name="T38" fmla="*/ 257 w 486"/>
              <a:gd name="T39" fmla="*/ 495 h 501"/>
              <a:gd name="T40" fmla="*/ 143 w 486"/>
              <a:gd name="T41" fmla="*/ 494 h 501"/>
              <a:gd name="T42" fmla="*/ 92 w 486"/>
              <a:gd name="T43" fmla="*/ 461 h 501"/>
              <a:gd name="T44" fmla="*/ 165 w 486"/>
              <a:gd name="T45" fmla="*/ 455 h 501"/>
              <a:gd name="T46" fmla="*/ 264 w 486"/>
              <a:gd name="T47" fmla="*/ 447 h 501"/>
              <a:gd name="T48" fmla="*/ 228 w 486"/>
              <a:gd name="T49" fmla="*/ 449 h 501"/>
              <a:gd name="T50" fmla="*/ 142 w 486"/>
              <a:gd name="T51" fmla="*/ 439 h 501"/>
              <a:gd name="T52" fmla="*/ 188 w 486"/>
              <a:gd name="T53" fmla="*/ 380 h 501"/>
              <a:gd name="T54" fmla="*/ 271 w 486"/>
              <a:gd name="T55" fmla="*/ 384 h 501"/>
              <a:gd name="T56" fmla="*/ 346 w 486"/>
              <a:gd name="T57" fmla="*/ 355 h 501"/>
              <a:gd name="T58" fmla="*/ 253 w 486"/>
              <a:gd name="T59" fmla="*/ 375 h 501"/>
              <a:gd name="T60" fmla="*/ 200 w 486"/>
              <a:gd name="T61" fmla="*/ 367 h 501"/>
              <a:gd name="T62" fmla="*/ 314 w 486"/>
              <a:gd name="T63" fmla="*/ 298 h 501"/>
              <a:gd name="T64" fmla="*/ 381 w 486"/>
              <a:gd name="T65" fmla="*/ 272 h 501"/>
              <a:gd name="T66" fmla="*/ 335 w 486"/>
              <a:gd name="T67" fmla="*/ 285 h 501"/>
              <a:gd name="T68" fmla="*/ 266 w 486"/>
              <a:gd name="T69" fmla="*/ 286 h 501"/>
              <a:gd name="T70" fmla="*/ 361 w 486"/>
              <a:gd name="T71" fmla="*/ 114 h 501"/>
              <a:gd name="T72" fmla="*/ 261 w 486"/>
              <a:gd name="T73" fmla="*/ 237 h 501"/>
              <a:gd name="T74" fmla="*/ 262 w 486"/>
              <a:gd name="T75" fmla="*/ 167 h 501"/>
              <a:gd name="T76" fmla="*/ 252 w 486"/>
              <a:gd name="T77" fmla="*/ 191 h 501"/>
              <a:gd name="T78" fmla="*/ 253 w 486"/>
              <a:gd name="T79" fmla="*/ 250 h 501"/>
              <a:gd name="T80" fmla="*/ 206 w 486"/>
              <a:gd name="T81" fmla="*/ 330 h 501"/>
              <a:gd name="T82" fmla="*/ 180 w 486"/>
              <a:gd name="T83" fmla="*/ 269 h 501"/>
              <a:gd name="T84" fmla="*/ 175 w 486"/>
              <a:gd name="T85" fmla="*/ 198 h 501"/>
              <a:gd name="T86" fmla="*/ 170 w 486"/>
              <a:gd name="T87" fmla="*/ 274 h 501"/>
              <a:gd name="T88" fmla="*/ 195 w 486"/>
              <a:gd name="T89" fmla="*/ 343 h 501"/>
              <a:gd name="T90" fmla="*/ 127 w 486"/>
              <a:gd name="T91" fmla="*/ 389 h 501"/>
              <a:gd name="T92" fmla="*/ 105 w 486"/>
              <a:gd name="T93" fmla="*/ 299 h 501"/>
              <a:gd name="T94" fmla="*/ 96 w 486"/>
              <a:gd name="T95" fmla="*/ 296 h 501"/>
              <a:gd name="T96" fmla="*/ 106 w 486"/>
              <a:gd name="T97" fmla="*/ 380 h 501"/>
              <a:gd name="T98" fmla="*/ 77 w 486"/>
              <a:gd name="T99" fmla="*/ 446 h 501"/>
              <a:gd name="T100" fmla="*/ 19 w 486"/>
              <a:gd name="T101" fmla="*/ 353 h 501"/>
              <a:gd name="T102" fmla="*/ 13 w 486"/>
              <a:gd name="T103" fmla="*/ 312 h 501"/>
              <a:gd name="T104" fmla="*/ 35 w 486"/>
              <a:gd name="T105" fmla="*/ 317 h 501"/>
              <a:gd name="T106" fmla="*/ 19 w 486"/>
              <a:gd name="T107" fmla="*/ 269 h 501"/>
              <a:gd name="T108" fmla="*/ 24 w 486"/>
              <a:gd name="T109" fmla="*/ 213 h 501"/>
              <a:gd name="T110" fmla="*/ 35 w 486"/>
              <a:gd name="T111" fmla="*/ 221 h 501"/>
              <a:gd name="T112" fmla="*/ 47 w 486"/>
              <a:gd name="T113" fmla="*/ 203 h 501"/>
              <a:gd name="T114" fmla="*/ 67 w 486"/>
              <a:gd name="T115" fmla="*/ 140 h 501"/>
              <a:gd name="T116" fmla="*/ 81 w 486"/>
              <a:gd name="T117" fmla="*/ 164 h 501"/>
              <a:gd name="T118" fmla="*/ 103 w 486"/>
              <a:gd name="T119" fmla="*/ 122 h 501"/>
              <a:gd name="T120" fmla="*/ 137 w 486"/>
              <a:gd name="T121" fmla="*/ 91 h 501"/>
              <a:gd name="T122" fmla="*/ 146 w 486"/>
              <a:gd name="T123" fmla="*/ 111 h 501"/>
              <a:gd name="T124" fmla="*/ 174 w 486"/>
              <a:gd name="T125" fmla="*/ 75 h 5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6" h="501">
                <a:moveTo>
                  <a:pt x="213" y="45"/>
                </a:moveTo>
                <a:lnTo>
                  <a:pt x="213" y="45"/>
                </a:lnTo>
                <a:lnTo>
                  <a:pt x="215" y="55"/>
                </a:lnTo>
                <a:lnTo>
                  <a:pt x="215" y="63"/>
                </a:lnTo>
                <a:lnTo>
                  <a:pt x="216" y="71"/>
                </a:lnTo>
                <a:lnTo>
                  <a:pt x="216" y="71"/>
                </a:lnTo>
                <a:lnTo>
                  <a:pt x="221" y="90"/>
                </a:lnTo>
                <a:lnTo>
                  <a:pt x="221" y="90"/>
                </a:lnTo>
                <a:lnTo>
                  <a:pt x="233" y="77"/>
                </a:lnTo>
                <a:lnTo>
                  <a:pt x="244" y="67"/>
                </a:lnTo>
                <a:lnTo>
                  <a:pt x="256" y="57"/>
                </a:lnTo>
                <a:lnTo>
                  <a:pt x="256" y="57"/>
                </a:lnTo>
                <a:lnTo>
                  <a:pt x="270" y="46"/>
                </a:lnTo>
                <a:lnTo>
                  <a:pt x="288" y="34"/>
                </a:lnTo>
                <a:lnTo>
                  <a:pt x="308" y="22"/>
                </a:lnTo>
                <a:lnTo>
                  <a:pt x="308" y="22"/>
                </a:lnTo>
                <a:lnTo>
                  <a:pt x="306" y="26"/>
                </a:lnTo>
                <a:lnTo>
                  <a:pt x="305" y="33"/>
                </a:lnTo>
                <a:lnTo>
                  <a:pt x="304" y="40"/>
                </a:lnTo>
                <a:lnTo>
                  <a:pt x="304" y="40"/>
                </a:lnTo>
                <a:lnTo>
                  <a:pt x="305" y="52"/>
                </a:lnTo>
                <a:lnTo>
                  <a:pt x="306" y="56"/>
                </a:lnTo>
                <a:lnTo>
                  <a:pt x="306" y="56"/>
                </a:lnTo>
                <a:lnTo>
                  <a:pt x="320" y="46"/>
                </a:lnTo>
                <a:lnTo>
                  <a:pt x="344" y="27"/>
                </a:lnTo>
                <a:lnTo>
                  <a:pt x="344" y="27"/>
                </a:lnTo>
                <a:lnTo>
                  <a:pt x="383" y="2"/>
                </a:lnTo>
                <a:lnTo>
                  <a:pt x="383" y="2"/>
                </a:lnTo>
                <a:lnTo>
                  <a:pt x="381" y="7"/>
                </a:lnTo>
                <a:lnTo>
                  <a:pt x="380" y="13"/>
                </a:lnTo>
                <a:lnTo>
                  <a:pt x="380" y="21"/>
                </a:lnTo>
                <a:lnTo>
                  <a:pt x="380" y="21"/>
                </a:lnTo>
                <a:lnTo>
                  <a:pt x="381" y="27"/>
                </a:lnTo>
                <a:lnTo>
                  <a:pt x="383" y="32"/>
                </a:lnTo>
                <a:lnTo>
                  <a:pt x="385" y="36"/>
                </a:lnTo>
                <a:lnTo>
                  <a:pt x="385" y="36"/>
                </a:lnTo>
                <a:lnTo>
                  <a:pt x="397" y="26"/>
                </a:lnTo>
                <a:lnTo>
                  <a:pt x="409" y="20"/>
                </a:lnTo>
                <a:lnTo>
                  <a:pt x="422" y="13"/>
                </a:lnTo>
                <a:lnTo>
                  <a:pt x="422" y="13"/>
                </a:lnTo>
                <a:lnTo>
                  <a:pt x="446" y="3"/>
                </a:lnTo>
                <a:lnTo>
                  <a:pt x="459" y="0"/>
                </a:lnTo>
                <a:lnTo>
                  <a:pt x="459" y="0"/>
                </a:lnTo>
                <a:lnTo>
                  <a:pt x="459" y="22"/>
                </a:lnTo>
                <a:lnTo>
                  <a:pt x="457" y="42"/>
                </a:lnTo>
                <a:lnTo>
                  <a:pt x="455" y="61"/>
                </a:lnTo>
                <a:lnTo>
                  <a:pt x="455" y="61"/>
                </a:lnTo>
                <a:lnTo>
                  <a:pt x="451" y="79"/>
                </a:lnTo>
                <a:lnTo>
                  <a:pt x="444" y="96"/>
                </a:lnTo>
                <a:lnTo>
                  <a:pt x="437" y="115"/>
                </a:lnTo>
                <a:lnTo>
                  <a:pt x="437" y="115"/>
                </a:lnTo>
                <a:lnTo>
                  <a:pt x="443" y="115"/>
                </a:lnTo>
                <a:lnTo>
                  <a:pt x="450" y="115"/>
                </a:lnTo>
                <a:lnTo>
                  <a:pt x="456" y="114"/>
                </a:lnTo>
                <a:lnTo>
                  <a:pt x="456" y="114"/>
                </a:lnTo>
                <a:lnTo>
                  <a:pt x="465" y="111"/>
                </a:lnTo>
                <a:lnTo>
                  <a:pt x="474" y="107"/>
                </a:lnTo>
                <a:lnTo>
                  <a:pt x="486" y="103"/>
                </a:lnTo>
                <a:lnTo>
                  <a:pt x="486" y="103"/>
                </a:lnTo>
                <a:lnTo>
                  <a:pt x="479" y="122"/>
                </a:lnTo>
                <a:lnTo>
                  <a:pt x="474" y="138"/>
                </a:lnTo>
                <a:lnTo>
                  <a:pt x="468" y="152"/>
                </a:lnTo>
                <a:lnTo>
                  <a:pt x="468" y="152"/>
                </a:lnTo>
                <a:lnTo>
                  <a:pt x="466" y="158"/>
                </a:lnTo>
                <a:lnTo>
                  <a:pt x="462" y="165"/>
                </a:lnTo>
                <a:lnTo>
                  <a:pt x="452" y="178"/>
                </a:lnTo>
                <a:lnTo>
                  <a:pt x="441" y="192"/>
                </a:lnTo>
                <a:lnTo>
                  <a:pt x="441" y="192"/>
                </a:lnTo>
                <a:lnTo>
                  <a:pt x="445" y="193"/>
                </a:lnTo>
                <a:lnTo>
                  <a:pt x="450" y="193"/>
                </a:lnTo>
                <a:lnTo>
                  <a:pt x="456" y="193"/>
                </a:lnTo>
                <a:lnTo>
                  <a:pt x="456" y="193"/>
                </a:lnTo>
                <a:lnTo>
                  <a:pt x="469" y="189"/>
                </a:lnTo>
                <a:lnTo>
                  <a:pt x="476" y="187"/>
                </a:lnTo>
                <a:lnTo>
                  <a:pt x="476" y="187"/>
                </a:lnTo>
                <a:lnTo>
                  <a:pt x="467" y="212"/>
                </a:lnTo>
                <a:lnTo>
                  <a:pt x="460" y="233"/>
                </a:lnTo>
                <a:lnTo>
                  <a:pt x="453" y="254"/>
                </a:lnTo>
                <a:lnTo>
                  <a:pt x="453" y="254"/>
                </a:lnTo>
                <a:lnTo>
                  <a:pt x="449" y="262"/>
                </a:lnTo>
                <a:lnTo>
                  <a:pt x="443" y="272"/>
                </a:lnTo>
                <a:lnTo>
                  <a:pt x="432" y="290"/>
                </a:lnTo>
                <a:lnTo>
                  <a:pt x="418" y="308"/>
                </a:lnTo>
                <a:lnTo>
                  <a:pt x="418" y="308"/>
                </a:lnTo>
                <a:lnTo>
                  <a:pt x="442" y="304"/>
                </a:lnTo>
                <a:lnTo>
                  <a:pt x="442" y="304"/>
                </a:lnTo>
                <a:lnTo>
                  <a:pt x="463" y="299"/>
                </a:lnTo>
                <a:lnTo>
                  <a:pt x="463" y="299"/>
                </a:lnTo>
                <a:lnTo>
                  <a:pt x="453" y="315"/>
                </a:lnTo>
                <a:lnTo>
                  <a:pt x="443" y="330"/>
                </a:lnTo>
                <a:lnTo>
                  <a:pt x="432" y="344"/>
                </a:lnTo>
                <a:lnTo>
                  <a:pt x="432" y="344"/>
                </a:lnTo>
                <a:lnTo>
                  <a:pt x="421" y="360"/>
                </a:lnTo>
                <a:lnTo>
                  <a:pt x="408" y="373"/>
                </a:lnTo>
                <a:lnTo>
                  <a:pt x="395" y="388"/>
                </a:lnTo>
                <a:lnTo>
                  <a:pt x="395" y="388"/>
                </a:lnTo>
                <a:lnTo>
                  <a:pt x="410" y="388"/>
                </a:lnTo>
                <a:lnTo>
                  <a:pt x="410" y="388"/>
                </a:lnTo>
                <a:lnTo>
                  <a:pt x="428" y="390"/>
                </a:lnTo>
                <a:lnTo>
                  <a:pt x="428" y="390"/>
                </a:lnTo>
                <a:lnTo>
                  <a:pt x="410" y="406"/>
                </a:lnTo>
                <a:lnTo>
                  <a:pt x="395" y="418"/>
                </a:lnTo>
                <a:lnTo>
                  <a:pt x="382" y="427"/>
                </a:lnTo>
                <a:lnTo>
                  <a:pt x="382" y="427"/>
                </a:lnTo>
                <a:lnTo>
                  <a:pt x="355" y="442"/>
                </a:lnTo>
                <a:lnTo>
                  <a:pt x="337" y="450"/>
                </a:lnTo>
                <a:lnTo>
                  <a:pt x="337" y="450"/>
                </a:lnTo>
                <a:lnTo>
                  <a:pt x="343" y="454"/>
                </a:lnTo>
                <a:lnTo>
                  <a:pt x="349" y="457"/>
                </a:lnTo>
                <a:lnTo>
                  <a:pt x="358" y="458"/>
                </a:lnTo>
                <a:lnTo>
                  <a:pt x="358" y="458"/>
                </a:lnTo>
                <a:lnTo>
                  <a:pt x="372" y="460"/>
                </a:lnTo>
                <a:lnTo>
                  <a:pt x="379" y="460"/>
                </a:lnTo>
                <a:lnTo>
                  <a:pt x="379" y="460"/>
                </a:lnTo>
                <a:lnTo>
                  <a:pt x="370" y="464"/>
                </a:lnTo>
                <a:lnTo>
                  <a:pt x="349" y="471"/>
                </a:lnTo>
                <a:lnTo>
                  <a:pt x="317" y="481"/>
                </a:lnTo>
                <a:lnTo>
                  <a:pt x="299" y="487"/>
                </a:lnTo>
                <a:lnTo>
                  <a:pt x="278" y="491"/>
                </a:lnTo>
                <a:lnTo>
                  <a:pt x="257" y="495"/>
                </a:lnTo>
                <a:lnTo>
                  <a:pt x="235" y="499"/>
                </a:lnTo>
                <a:lnTo>
                  <a:pt x="215" y="501"/>
                </a:lnTo>
                <a:lnTo>
                  <a:pt x="193" y="501"/>
                </a:lnTo>
                <a:lnTo>
                  <a:pt x="172" y="500"/>
                </a:lnTo>
                <a:lnTo>
                  <a:pt x="152" y="496"/>
                </a:lnTo>
                <a:lnTo>
                  <a:pt x="143" y="494"/>
                </a:lnTo>
                <a:lnTo>
                  <a:pt x="134" y="491"/>
                </a:lnTo>
                <a:lnTo>
                  <a:pt x="126" y="487"/>
                </a:lnTo>
                <a:lnTo>
                  <a:pt x="118" y="482"/>
                </a:lnTo>
                <a:lnTo>
                  <a:pt x="118" y="482"/>
                </a:lnTo>
                <a:lnTo>
                  <a:pt x="104" y="472"/>
                </a:lnTo>
                <a:lnTo>
                  <a:pt x="92" y="461"/>
                </a:lnTo>
                <a:lnTo>
                  <a:pt x="92" y="461"/>
                </a:lnTo>
                <a:lnTo>
                  <a:pt x="105" y="453"/>
                </a:lnTo>
                <a:lnTo>
                  <a:pt x="117" y="445"/>
                </a:lnTo>
                <a:lnTo>
                  <a:pt x="117" y="445"/>
                </a:lnTo>
                <a:lnTo>
                  <a:pt x="143" y="452"/>
                </a:lnTo>
                <a:lnTo>
                  <a:pt x="165" y="455"/>
                </a:lnTo>
                <a:lnTo>
                  <a:pt x="184" y="457"/>
                </a:lnTo>
                <a:lnTo>
                  <a:pt x="200" y="457"/>
                </a:lnTo>
                <a:lnTo>
                  <a:pt x="200" y="457"/>
                </a:lnTo>
                <a:lnTo>
                  <a:pt x="220" y="455"/>
                </a:lnTo>
                <a:lnTo>
                  <a:pt x="243" y="453"/>
                </a:lnTo>
                <a:lnTo>
                  <a:pt x="264" y="447"/>
                </a:lnTo>
                <a:lnTo>
                  <a:pt x="271" y="445"/>
                </a:lnTo>
                <a:lnTo>
                  <a:pt x="278" y="442"/>
                </a:lnTo>
                <a:lnTo>
                  <a:pt x="278" y="442"/>
                </a:lnTo>
                <a:lnTo>
                  <a:pt x="263" y="445"/>
                </a:lnTo>
                <a:lnTo>
                  <a:pt x="241" y="448"/>
                </a:lnTo>
                <a:lnTo>
                  <a:pt x="228" y="449"/>
                </a:lnTo>
                <a:lnTo>
                  <a:pt x="215" y="450"/>
                </a:lnTo>
                <a:lnTo>
                  <a:pt x="201" y="449"/>
                </a:lnTo>
                <a:lnTo>
                  <a:pt x="187" y="448"/>
                </a:lnTo>
                <a:lnTo>
                  <a:pt x="187" y="448"/>
                </a:lnTo>
                <a:lnTo>
                  <a:pt x="154" y="443"/>
                </a:lnTo>
                <a:lnTo>
                  <a:pt x="142" y="439"/>
                </a:lnTo>
                <a:lnTo>
                  <a:pt x="129" y="435"/>
                </a:lnTo>
                <a:lnTo>
                  <a:pt x="129" y="435"/>
                </a:lnTo>
                <a:lnTo>
                  <a:pt x="155" y="413"/>
                </a:lnTo>
                <a:lnTo>
                  <a:pt x="180" y="389"/>
                </a:lnTo>
                <a:lnTo>
                  <a:pt x="180" y="389"/>
                </a:lnTo>
                <a:lnTo>
                  <a:pt x="188" y="380"/>
                </a:lnTo>
                <a:lnTo>
                  <a:pt x="188" y="380"/>
                </a:lnTo>
                <a:lnTo>
                  <a:pt x="210" y="385"/>
                </a:lnTo>
                <a:lnTo>
                  <a:pt x="231" y="386"/>
                </a:lnTo>
                <a:lnTo>
                  <a:pt x="252" y="386"/>
                </a:lnTo>
                <a:lnTo>
                  <a:pt x="262" y="385"/>
                </a:lnTo>
                <a:lnTo>
                  <a:pt x="271" y="384"/>
                </a:lnTo>
                <a:lnTo>
                  <a:pt x="271" y="384"/>
                </a:lnTo>
                <a:lnTo>
                  <a:pt x="293" y="377"/>
                </a:lnTo>
                <a:lnTo>
                  <a:pt x="314" y="371"/>
                </a:lnTo>
                <a:lnTo>
                  <a:pt x="333" y="363"/>
                </a:lnTo>
                <a:lnTo>
                  <a:pt x="340" y="359"/>
                </a:lnTo>
                <a:lnTo>
                  <a:pt x="346" y="355"/>
                </a:lnTo>
                <a:lnTo>
                  <a:pt x="346" y="355"/>
                </a:lnTo>
                <a:lnTo>
                  <a:pt x="328" y="361"/>
                </a:lnTo>
                <a:lnTo>
                  <a:pt x="304" y="367"/>
                </a:lnTo>
                <a:lnTo>
                  <a:pt x="278" y="373"/>
                </a:lnTo>
                <a:lnTo>
                  <a:pt x="265" y="374"/>
                </a:lnTo>
                <a:lnTo>
                  <a:pt x="253" y="375"/>
                </a:lnTo>
                <a:lnTo>
                  <a:pt x="253" y="375"/>
                </a:lnTo>
                <a:lnTo>
                  <a:pt x="238" y="375"/>
                </a:lnTo>
                <a:lnTo>
                  <a:pt x="224" y="373"/>
                </a:lnTo>
                <a:lnTo>
                  <a:pt x="212" y="371"/>
                </a:lnTo>
                <a:lnTo>
                  <a:pt x="200" y="367"/>
                </a:lnTo>
                <a:lnTo>
                  <a:pt x="200" y="367"/>
                </a:lnTo>
                <a:lnTo>
                  <a:pt x="230" y="333"/>
                </a:lnTo>
                <a:lnTo>
                  <a:pt x="257" y="298"/>
                </a:lnTo>
                <a:lnTo>
                  <a:pt x="257" y="298"/>
                </a:lnTo>
                <a:lnTo>
                  <a:pt x="277" y="301"/>
                </a:lnTo>
                <a:lnTo>
                  <a:pt x="296" y="301"/>
                </a:lnTo>
                <a:lnTo>
                  <a:pt x="314" y="298"/>
                </a:lnTo>
                <a:lnTo>
                  <a:pt x="323" y="297"/>
                </a:lnTo>
                <a:lnTo>
                  <a:pt x="331" y="295"/>
                </a:lnTo>
                <a:lnTo>
                  <a:pt x="331" y="295"/>
                </a:lnTo>
                <a:lnTo>
                  <a:pt x="349" y="289"/>
                </a:lnTo>
                <a:lnTo>
                  <a:pt x="367" y="281"/>
                </a:lnTo>
                <a:lnTo>
                  <a:pt x="381" y="272"/>
                </a:lnTo>
                <a:lnTo>
                  <a:pt x="387" y="269"/>
                </a:lnTo>
                <a:lnTo>
                  <a:pt x="392" y="264"/>
                </a:lnTo>
                <a:lnTo>
                  <a:pt x="392" y="264"/>
                </a:lnTo>
                <a:lnTo>
                  <a:pt x="378" y="271"/>
                </a:lnTo>
                <a:lnTo>
                  <a:pt x="358" y="279"/>
                </a:lnTo>
                <a:lnTo>
                  <a:pt x="335" y="285"/>
                </a:lnTo>
                <a:lnTo>
                  <a:pt x="324" y="287"/>
                </a:lnTo>
                <a:lnTo>
                  <a:pt x="314" y="289"/>
                </a:lnTo>
                <a:lnTo>
                  <a:pt x="314" y="289"/>
                </a:lnTo>
                <a:lnTo>
                  <a:pt x="300" y="290"/>
                </a:lnTo>
                <a:lnTo>
                  <a:pt x="288" y="290"/>
                </a:lnTo>
                <a:lnTo>
                  <a:pt x="266" y="286"/>
                </a:lnTo>
                <a:lnTo>
                  <a:pt x="266" y="286"/>
                </a:lnTo>
                <a:lnTo>
                  <a:pt x="292" y="244"/>
                </a:lnTo>
                <a:lnTo>
                  <a:pt x="316" y="201"/>
                </a:lnTo>
                <a:lnTo>
                  <a:pt x="339" y="157"/>
                </a:lnTo>
                <a:lnTo>
                  <a:pt x="361" y="114"/>
                </a:lnTo>
                <a:lnTo>
                  <a:pt x="361" y="114"/>
                </a:lnTo>
                <a:lnTo>
                  <a:pt x="339" y="150"/>
                </a:lnTo>
                <a:lnTo>
                  <a:pt x="316" y="185"/>
                </a:lnTo>
                <a:lnTo>
                  <a:pt x="292" y="220"/>
                </a:lnTo>
                <a:lnTo>
                  <a:pt x="267" y="254"/>
                </a:lnTo>
                <a:lnTo>
                  <a:pt x="267" y="254"/>
                </a:lnTo>
                <a:lnTo>
                  <a:pt x="261" y="237"/>
                </a:lnTo>
                <a:lnTo>
                  <a:pt x="258" y="230"/>
                </a:lnTo>
                <a:lnTo>
                  <a:pt x="257" y="219"/>
                </a:lnTo>
                <a:lnTo>
                  <a:pt x="257" y="219"/>
                </a:lnTo>
                <a:lnTo>
                  <a:pt x="257" y="202"/>
                </a:lnTo>
                <a:lnTo>
                  <a:pt x="258" y="184"/>
                </a:lnTo>
                <a:lnTo>
                  <a:pt x="262" y="167"/>
                </a:lnTo>
                <a:lnTo>
                  <a:pt x="266" y="155"/>
                </a:lnTo>
                <a:lnTo>
                  <a:pt x="266" y="155"/>
                </a:lnTo>
                <a:lnTo>
                  <a:pt x="263" y="160"/>
                </a:lnTo>
                <a:lnTo>
                  <a:pt x="261" y="165"/>
                </a:lnTo>
                <a:lnTo>
                  <a:pt x="256" y="177"/>
                </a:lnTo>
                <a:lnTo>
                  <a:pt x="252" y="191"/>
                </a:lnTo>
                <a:lnTo>
                  <a:pt x="248" y="207"/>
                </a:lnTo>
                <a:lnTo>
                  <a:pt x="248" y="207"/>
                </a:lnTo>
                <a:lnTo>
                  <a:pt x="248" y="213"/>
                </a:lnTo>
                <a:lnTo>
                  <a:pt x="248" y="220"/>
                </a:lnTo>
                <a:lnTo>
                  <a:pt x="250" y="235"/>
                </a:lnTo>
                <a:lnTo>
                  <a:pt x="253" y="250"/>
                </a:lnTo>
                <a:lnTo>
                  <a:pt x="258" y="264"/>
                </a:lnTo>
                <a:lnTo>
                  <a:pt x="258" y="264"/>
                </a:lnTo>
                <a:lnTo>
                  <a:pt x="239" y="290"/>
                </a:lnTo>
                <a:lnTo>
                  <a:pt x="239" y="290"/>
                </a:lnTo>
                <a:lnTo>
                  <a:pt x="222" y="310"/>
                </a:lnTo>
                <a:lnTo>
                  <a:pt x="206" y="330"/>
                </a:lnTo>
                <a:lnTo>
                  <a:pt x="206" y="330"/>
                </a:lnTo>
                <a:lnTo>
                  <a:pt x="193" y="307"/>
                </a:lnTo>
                <a:lnTo>
                  <a:pt x="187" y="295"/>
                </a:lnTo>
                <a:lnTo>
                  <a:pt x="182" y="280"/>
                </a:lnTo>
                <a:lnTo>
                  <a:pt x="182" y="280"/>
                </a:lnTo>
                <a:lnTo>
                  <a:pt x="180" y="269"/>
                </a:lnTo>
                <a:lnTo>
                  <a:pt x="177" y="257"/>
                </a:lnTo>
                <a:lnTo>
                  <a:pt x="176" y="232"/>
                </a:lnTo>
                <a:lnTo>
                  <a:pt x="176" y="209"/>
                </a:lnTo>
                <a:lnTo>
                  <a:pt x="177" y="192"/>
                </a:lnTo>
                <a:lnTo>
                  <a:pt x="177" y="192"/>
                </a:lnTo>
                <a:lnTo>
                  <a:pt x="175" y="198"/>
                </a:lnTo>
                <a:lnTo>
                  <a:pt x="173" y="205"/>
                </a:lnTo>
                <a:lnTo>
                  <a:pt x="171" y="224"/>
                </a:lnTo>
                <a:lnTo>
                  <a:pt x="169" y="245"/>
                </a:lnTo>
                <a:lnTo>
                  <a:pt x="169" y="266"/>
                </a:lnTo>
                <a:lnTo>
                  <a:pt x="169" y="266"/>
                </a:lnTo>
                <a:lnTo>
                  <a:pt x="170" y="274"/>
                </a:lnTo>
                <a:lnTo>
                  <a:pt x="171" y="284"/>
                </a:lnTo>
                <a:lnTo>
                  <a:pt x="174" y="294"/>
                </a:lnTo>
                <a:lnTo>
                  <a:pt x="177" y="304"/>
                </a:lnTo>
                <a:lnTo>
                  <a:pt x="185" y="324"/>
                </a:lnTo>
                <a:lnTo>
                  <a:pt x="195" y="343"/>
                </a:lnTo>
                <a:lnTo>
                  <a:pt x="195" y="343"/>
                </a:lnTo>
                <a:lnTo>
                  <a:pt x="178" y="361"/>
                </a:lnTo>
                <a:lnTo>
                  <a:pt x="161" y="378"/>
                </a:lnTo>
                <a:lnTo>
                  <a:pt x="161" y="378"/>
                </a:lnTo>
                <a:lnTo>
                  <a:pt x="135" y="403"/>
                </a:lnTo>
                <a:lnTo>
                  <a:pt x="135" y="403"/>
                </a:lnTo>
                <a:lnTo>
                  <a:pt x="127" y="389"/>
                </a:lnTo>
                <a:lnTo>
                  <a:pt x="122" y="378"/>
                </a:lnTo>
                <a:lnTo>
                  <a:pt x="117" y="367"/>
                </a:lnTo>
                <a:lnTo>
                  <a:pt x="113" y="351"/>
                </a:lnTo>
                <a:lnTo>
                  <a:pt x="113" y="351"/>
                </a:lnTo>
                <a:lnTo>
                  <a:pt x="108" y="326"/>
                </a:lnTo>
                <a:lnTo>
                  <a:pt x="105" y="299"/>
                </a:lnTo>
                <a:lnTo>
                  <a:pt x="103" y="275"/>
                </a:lnTo>
                <a:lnTo>
                  <a:pt x="102" y="259"/>
                </a:lnTo>
                <a:lnTo>
                  <a:pt x="102" y="259"/>
                </a:lnTo>
                <a:lnTo>
                  <a:pt x="100" y="266"/>
                </a:lnTo>
                <a:lnTo>
                  <a:pt x="99" y="274"/>
                </a:lnTo>
                <a:lnTo>
                  <a:pt x="96" y="296"/>
                </a:lnTo>
                <a:lnTo>
                  <a:pt x="96" y="318"/>
                </a:lnTo>
                <a:lnTo>
                  <a:pt x="96" y="336"/>
                </a:lnTo>
                <a:lnTo>
                  <a:pt x="96" y="336"/>
                </a:lnTo>
                <a:lnTo>
                  <a:pt x="99" y="351"/>
                </a:lnTo>
                <a:lnTo>
                  <a:pt x="103" y="369"/>
                </a:lnTo>
                <a:lnTo>
                  <a:pt x="106" y="380"/>
                </a:lnTo>
                <a:lnTo>
                  <a:pt x="111" y="391"/>
                </a:lnTo>
                <a:lnTo>
                  <a:pt x="116" y="402"/>
                </a:lnTo>
                <a:lnTo>
                  <a:pt x="123" y="413"/>
                </a:lnTo>
                <a:lnTo>
                  <a:pt x="123" y="413"/>
                </a:lnTo>
                <a:lnTo>
                  <a:pt x="101" y="431"/>
                </a:lnTo>
                <a:lnTo>
                  <a:pt x="77" y="446"/>
                </a:lnTo>
                <a:lnTo>
                  <a:pt x="77" y="446"/>
                </a:lnTo>
                <a:lnTo>
                  <a:pt x="68" y="434"/>
                </a:lnTo>
                <a:lnTo>
                  <a:pt x="58" y="422"/>
                </a:lnTo>
                <a:lnTo>
                  <a:pt x="43" y="398"/>
                </a:lnTo>
                <a:lnTo>
                  <a:pt x="30" y="375"/>
                </a:lnTo>
                <a:lnTo>
                  <a:pt x="19" y="353"/>
                </a:lnTo>
                <a:lnTo>
                  <a:pt x="11" y="333"/>
                </a:lnTo>
                <a:lnTo>
                  <a:pt x="6" y="318"/>
                </a:lnTo>
                <a:lnTo>
                  <a:pt x="0" y="304"/>
                </a:lnTo>
                <a:lnTo>
                  <a:pt x="0" y="304"/>
                </a:lnTo>
                <a:lnTo>
                  <a:pt x="6" y="308"/>
                </a:lnTo>
                <a:lnTo>
                  <a:pt x="13" y="312"/>
                </a:lnTo>
                <a:lnTo>
                  <a:pt x="22" y="315"/>
                </a:lnTo>
                <a:lnTo>
                  <a:pt x="22" y="315"/>
                </a:lnTo>
                <a:lnTo>
                  <a:pt x="30" y="317"/>
                </a:lnTo>
                <a:lnTo>
                  <a:pt x="34" y="318"/>
                </a:lnTo>
                <a:lnTo>
                  <a:pt x="35" y="317"/>
                </a:lnTo>
                <a:lnTo>
                  <a:pt x="35" y="317"/>
                </a:lnTo>
                <a:lnTo>
                  <a:pt x="35" y="317"/>
                </a:lnTo>
                <a:lnTo>
                  <a:pt x="33" y="314"/>
                </a:lnTo>
                <a:lnTo>
                  <a:pt x="30" y="305"/>
                </a:lnTo>
                <a:lnTo>
                  <a:pt x="24" y="291"/>
                </a:lnTo>
                <a:lnTo>
                  <a:pt x="22" y="281"/>
                </a:lnTo>
                <a:lnTo>
                  <a:pt x="19" y="269"/>
                </a:lnTo>
                <a:lnTo>
                  <a:pt x="19" y="269"/>
                </a:lnTo>
                <a:lnTo>
                  <a:pt x="18" y="257"/>
                </a:lnTo>
                <a:lnTo>
                  <a:pt x="18" y="246"/>
                </a:lnTo>
                <a:lnTo>
                  <a:pt x="19" y="236"/>
                </a:lnTo>
                <a:lnTo>
                  <a:pt x="21" y="226"/>
                </a:lnTo>
                <a:lnTo>
                  <a:pt x="24" y="213"/>
                </a:lnTo>
                <a:lnTo>
                  <a:pt x="25" y="209"/>
                </a:lnTo>
                <a:lnTo>
                  <a:pt x="25" y="209"/>
                </a:lnTo>
                <a:lnTo>
                  <a:pt x="28" y="213"/>
                </a:lnTo>
                <a:lnTo>
                  <a:pt x="31" y="217"/>
                </a:lnTo>
                <a:lnTo>
                  <a:pt x="35" y="221"/>
                </a:lnTo>
                <a:lnTo>
                  <a:pt x="35" y="221"/>
                </a:lnTo>
                <a:lnTo>
                  <a:pt x="38" y="224"/>
                </a:lnTo>
                <a:lnTo>
                  <a:pt x="43" y="225"/>
                </a:lnTo>
                <a:lnTo>
                  <a:pt x="45" y="226"/>
                </a:lnTo>
                <a:lnTo>
                  <a:pt x="45" y="226"/>
                </a:lnTo>
                <a:lnTo>
                  <a:pt x="46" y="214"/>
                </a:lnTo>
                <a:lnTo>
                  <a:pt x="47" y="203"/>
                </a:lnTo>
                <a:lnTo>
                  <a:pt x="48" y="190"/>
                </a:lnTo>
                <a:lnTo>
                  <a:pt x="48" y="190"/>
                </a:lnTo>
                <a:lnTo>
                  <a:pt x="53" y="175"/>
                </a:lnTo>
                <a:lnTo>
                  <a:pt x="59" y="158"/>
                </a:lnTo>
                <a:lnTo>
                  <a:pt x="67" y="140"/>
                </a:lnTo>
                <a:lnTo>
                  <a:pt x="67" y="140"/>
                </a:lnTo>
                <a:lnTo>
                  <a:pt x="69" y="147"/>
                </a:lnTo>
                <a:lnTo>
                  <a:pt x="71" y="154"/>
                </a:lnTo>
                <a:lnTo>
                  <a:pt x="75" y="160"/>
                </a:lnTo>
                <a:lnTo>
                  <a:pt x="75" y="160"/>
                </a:lnTo>
                <a:lnTo>
                  <a:pt x="78" y="162"/>
                </a:lnTo>
                <a:lnTo>
                  <a:pt x="81" y="164"/>
                </a:lnTo>
                <a:lnTo>
                  <a:pt x="84" y="165"/>
                </a:lnTo>
                <a:lnTo>
                  <a:pt x="84" y="165"/>
                </a:lnTo>
                <a:lnTo>
                  <a:pt x="89" y="150"/>
                </a:lnTo>
                <a:lnTo>
                  <a:pt x="94" y="137"/>
                </a:lnTo>
                <a:lnTo>
                  <a:pt x="99" y="130"/>
                </a:lnTo>
                <a:lnTo>
                  <a:pt x="103" y="122"/>
                </a:lnTo>
                <a:lnTo>
                  <a:pt x="103" y="122"/>
                </a:lnTo>
                <a:lnTo>
                  <a:pt x="107" y="117"/>
                </a:lnTo>
                <a:lnTo>
                  <a:pt x="113" y="110"/>
                </a:lnTo>
                <a:lnTo>
                  <a:pt x="124" y="100"/>
                </a:lnTo>
                <a:lnTo>
                  <a:pt x="137" y="91"/>
                </a:lnTo>
                <a:lnTo>
                  <a:pt x="137" y="91"/>
                </a:lnTo>
                <a:lnTo>
                  <a:pt x="137" y="95"/>
                </a:lnTo>
                <a:lnTo>
                  <a:pt x="138" y="99"/>
                </a:lnTo>
                <a:lnTo>
                  <a:pt x="139" y="105"/>
                </a:lnTo>
                <a:lnTo>
                  <a:pt x="139" y="105"/>
                </a:lnTo>
                <a:lnTo>
                  <a:pt x="142" y="109"/>
                </a:lnTo>
                <a:lnTo>
                  <a:pt x="146" y="111"/>
                </a:lnTo>
                <a:lnTo>
                  <a:pt x="148" y="112"/>
                </a:lnTo>
                <a:lnTo>
                  <a:pt x="148" y="112"/>
                </a:lnTo>
                <a:lnTo>
                  <a:pt x="148" y="112"/>
                </a:lnTo>
                <a:lnTo>
                  <a:pt x="157" y="99"/>
                </a:lnTo>
                <a:lnTo>
                  <a:pt x="164" y="87"/>
                </a:lnTo>
                <a:lnTo>
                  <a:pt x="174" y="75"/>
                </a:lnTo>
                <a:lnTo>
                  <a:pt x="174" y="75"/>
                </a:lnTo>
                <a:lnTo>
                  <a:pt x="185" y="65"/>
                </a:lnTo>
                <a:lnTo>
                  <a:pt x="198" y="55"/>
                </a:lnTo>
                <a:lnTo>
                  <a:pt x="213" y="45"/>
                </a:lnTo>
                <a:lnTo>
                  <a:pt x="213" y="45"/>
                </a:lnTo>
                <a:close/>
              </a:path>
            </a:pathLst>
          </a:custGeom>
          <a:solidFill>
            <a:srgbClr val="A6A6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23"/>
          <p:cNvSpPr>
            <a:spLocks/>
          </p:cNvSpPr>
          <p:nvPr/>
        </p:nvSpPr>
        <p:spPr bwMode="auto">
          <a:xfrm>
            <a:off x="3524340" y="5794621"/>
            <a:ext cx="358775" cy="282575"/>
          </a:xfrm>
          <a:custGeom>
            <a:avLst/>
            <a:gdLst>
              <a:gd name="T0" fmla="*/ 121 w 453"/>
              <a:gd name="T1" fmla="*/ 92 h 358"/>
              <a:gd name="T2" fmla="*/ 180 w 453"/>
              <a:gd name="T3" fmla="*/ 75 h 358"/>
              <a:gd name="T4" fmla="*/ 257 w 453"/>
              <a:gd name="T5" fmla="*/ 61 h 358"/>
              <a:gd name="T6" fmla="*/ 352 w 453"/>
              <a:gd name="T7" fmla="*/ 52 h 358"/>
              <a:gd name="T8" fmla="*/ 375 w 453"/>
              <a:gd name="T9" fmla="*/ 47 h 358"/>
              <a:gd name="T10" fmla="*/ 424 w 453"/>
              <a:gd name="T11" fmla="*/ 26 h 358"/>
              <a:gd name="T12" fmla="*/ 448 w 453"/>
              <a:gd name="T13" fmla="*/ 6 h 358"/>
              <a:gd name="T14" fmla="*/ 449 w 453"/>
              <a:gd name="T15" fmla="*/ 14 h 358"/>
              <a:gd name="T16" fmla="*/ 433 w 453"/>
              <a:gd name="T17" fmla="*/ 78 h 358"/>
              <a:gd name="T18" fmla="*/ 401 w 453"/>
              <a:gd name="T19" fmla="*/ 154 h 358"/>
              <a:gd name="T20" fmla="*/ 373 w 453"/>
              <a:gd name="T21" fmla="*/ 202 h 358"/>
              <a:gd name="T22" fmla="*/ 336 w 453"/>
              <a:gd name="T23" fmla="*/ 249 h 358"/>
              <a:gd name="T24" fmla="*/ 290 w 453"/>
              <a:gd name="T25" fmla="*/ 292 h 358"/>
              <a:gd name="T26" fmla="*/ 233 w 453"/>
              <a:gd name="T27" fmla="*/ 326 h 358"/>
              <a:gd name="T28" fmla="*/ 165 w 453"/>
              <a:gd name="T29" fmla="*/ 350 h 358"/>
              <a:gd name="T30" fmla="*/ 114 w 453"/>
              <a:gd name="T31" fmla="*/ 358 h 358"/>
              <a:gd name="T32" fmla="*/ 82 w 453"/>
              <a:gd name="T33" fmla="*/ 353 h 358"/>
              <a:gd name="T34" fmla="*/ 61 w 453"/>
              <a:gd name="T35" fmla="*/ 344 h 358"/>
              <a:gd name="T36" fmla="*/ 52 w 453"/>
              <a:gd name="T37" fmla="*/ 336 h 358"/>
              <a:gd name="T38" fmla="*/ 64 w 453"/>
              <a:gd name="T39" fmla="*/ 271 h 358"/>
              <a:gd name="T40" fmla="*/ 73 w 453"/>
              <a:gd name="T41" fmla="*/ 249 h 358"/>
              <a:gd name="T42" fmla="*/ 97 w 453"/>
              <a:gd name="T43" fmla="*/ 216 h 358"/>
              <a:gd name="T44" fmla="*/ 130 w 453"/>
              <a:gd name="T45" fmla="*/ 189 h 358"/>
              <a:gd name="T46" fmla="*/ 172 w 453"/>
              <a:gd name="T47" fmla="*/ 164 h 358"/>
              <a:gd name="T48" fmla="*/ 213 w 453"/>
              <a:gd name="T49" fmla="*/ 149 h 358"/>
              <a:gd name="T50" fmla="*/ 252 w 453"/>
              <a:gd name="T51" fmla="*/ 137 h 358"/>
              <a:gd name="T52" fmla="*/ 309 w 453"/>
              <a:gd name="T53" fmla="*/ 117 h 358"/>
              <a:gd name="T54" fmla="*/ 356 w 453"/>
              <a:gd name="T55" fmla="*/ 95 h 358"/>
              <a:gd name="T56" fmla="*/ 355 w 453"/>
              <a:gd name="T57" fmla="*/ 93 h 358"/>
              <a:gd name="T58" fmla="*/ 306 w 453"/>
              <a:gd name="T59" fmla="*/ 110 h 358"/>
              <a:gd name="T60" fmla="*/ 249 w 453"/>
              <a:gd name="T61" fmla="*/ 124 h 358"/>
              <a:gd name="T62" fmla="*/ 208 w 453"/>
              <a:gd name="T63" fmla="*/ 134 h 358"/>
              <a:gd name="T64" fmla="*/ 164 w 453"/>
              <a:gd name="T65" fmla="*/ 149 h 358"/>
              <a:gd name="T66" fmla="*/ 118 w 453"/>
              <a:gd name="T67" fmla="*/ 173 h 358"/>
              <a:gd name="T68" fmla="*/ 82 w 453"/>
              <a:gd name="T69" fmla="*/ 201 h 358"/>
              <a:gd name="T70" fmla="*/ 51 w 453"/>
              <a:gd name="T71" fmla="*/ 240 h 358"/>
              <a:gd name="T72" fmla="*/ 38 w 453"/>
              <a:gd name="T73" fmla="*/ 269 h 358"/>
              <a:gd name="T74" fmla="*/ 29 w 453"/>
              <a:gd name="T75" fmla="*/ 299 h 358"/>
              <a:gd name="T76" fmla="*/ 9 w 453"/>
              <a:gd name="T77" fmla="*/ 284 h 358"/>
              <a:gd name="T78" fmla="*/ 2 w 453"/>
              <a:gd name="T79" fmla="*/ 268 h 358"/>
              <a:gd name="T80" fmla="*/ 0 w 453"/>
              <a:gd name="T81" fmla="*/ 246 h 358"/>
              <a:gd name="T82" fmla="*/ 3 w 453"/>
              <a:gd name="T83" fmla="*/ 216 h 358"/>
              <a:gd name="T84" fmla="*/ 16 w 453"/>
              <a:gd name="T85" fmla="*/ 180 h 358"/>
              <a:gd name="T86" fmla="*/ 41 w 453"/>
              <a:gd name="T87" fmla="*/ 143 h 358"/>
              <a:gd name="T88" fmla="*/ 84 w 453"/>
              <a:gd name="T89" fmla="*/ 111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53" h="358">
                <a:moveTo>
                  <a:pt x="101" y="101"/>
                </a:moveTo>
                <a:lnTo>
                  <a:pt x="101" y="101"/>
                </a:lnTo>
                <a:lnTo>
                  <a:pt x="121" y="92"/>
                </a:lnTo>
                <a:lnTo>
                  <a:pt x="141" y="85"/>
                </a:lnTo>
                <a:lnTo>
                  <a:pt x="161" y="79"/>
                </a:lnTo>
                <a:lnTo>
                  <a:pt x="180" y="75"/>
                </a:lnTo>
                <a:lnTo>
                  <a:pt x="200" y="70"/>
                </a:lnTo>
                <a:lnTo>
                  <a:pt x="220" y="66"/>
                </a:lnTo>
                <a:lnTo>
                  <a:pt x="257" y="61"/>
                </a:lnTo>
                <a:lnTo>
                  <a:pt x="292" y="58"/>
                </a:lnTo>
                <a:lnTo>
                  <a:pt x="324" y="55"/>
                </a:lnTo>
                <a:lnTo>
                  <a:pt x="352" y="52"/>
                </a:lnTo>
                <a:lnTo>
                  <a:pt x="364" y="49"/>
                </a:lnTo>
                <a:lnTo>
                  <a:pt x="375" y="47"/>
                </a:lnTo>
                <a:lnTo>
                  <a:pt x="375" y="47"/>
                </a:lnTo>
                <a:lnTo>
                  <a:pt x="395" y="42"/>
                </a:lnTo>
                <a:lnTo>
                  <a:pt x="410" y="34"/>
                </a:lnTo>
                <a:lnTo>
                  <a:pt x="424" y="26"/>
                </a:lnTo>
                <a:lnTo>
                  <a:pt x="434" y="19"/>
                </a:lnTo>
                <a:lnTo>
                  <a:pt x="443" y="11"/>
                </a:lnTo>
                <a:lnTo>
                  <a:pt x="448" y="6"/>
                </a:lnTo>
                <a:lnTo>
                  <a:pt x="453" y="0"/>
                </a:lnTo>
                <a:lnTo>
                  <a:pt x="453" y="0"/>
                </a:lnTo>
                <a:lnTo>
                  <a:pt x="449" y="14"/>
                </a:lnTo>
                <a:lnTo>
                  <a:pt x="446" y="31"/>
                </a:lnTo>
                <a:lnTo>
                  <a:pt x="441" y="53"/>
                </a:lnTo>
                <a:lnTo>
                  <a:pt x="433" y="78"/>
                </a:lnTo>
                <a:lnTo>
                  <a:pt x="422" y="107"/>
                </a:lnTo>
                <a:lnTo>
                  <a:pt x="409" y="138"/>
                </a:lnTo>
                <a:lnTo>
                  <a:pt x="401" y="154"/>
                </a:lnTo>
                <a:lnTo>
                  <a:pt x="392" y="170"/>
                </a:lnTo>
                <a:lnTo>
                  <a:pt x="383" y="186"/>
                </a:lnTo>
                <a:lnTo>
                  <a:pt x="373" y="202"/>
                </a:lnTo>
                <a:lnTo>
                  <a:pt x="362" y="219"/>
                </a:lnTo>
                <a:lnTo>
                  <a:pt x="349" y="234"/>
                </a:lnTo>
                <a:lnTo>
                  <a:pt x="336" y="249"/>
                </a:lnTo>
                <a:lnTo>
                  <a:pt x="321" y="265"/>
                </a:lnTo>
                <a:lnTo>
                  <a:pt x="306" y="278"/>
                </a:lnTo>
                <a:lnTo>
                  <a:pt x="290" y="292"/>
                </a:lnTo>
                <a:lnTo>
                  <a:pt x="272" y="304"/>
                </a:lnTo>
                <a:lnTo>
                  <a:pt x="254" y="316"/>
                </a:lnTo>
                <a:lnTo>
                  <a:pt x="233" y="326"/>
                </a:lnTo>
                <a:lnTo>
                  <a:pt x="212" y="336"/>
                </a:lnTo>
                <a:lnTo>
                  <a:pt x="189" y="344"/>
                </a:lnTo>
                <a:lnTo>
                  <a:pt x="165" y="350"/>
                </a:lnTo>
                <a:lnTo>
                  <a:pt x="140" y="354"/>
                </a:lnTo>
                <a:lnTo>
                  <a:pt x="114" y="358"/>
                </a:lnTo>
                <a:lnTo>
                  <a:pt x="114" y="358"/>
                </a:lnTo>
                <a:lnTo>
                  <a:pt x="101" y="357"/>
                </a:lnTo>
                <a:lnTo>
                  <a:pt x="91" y="356"/>
                </a:lnTo>
                <a:lnTo>
                  <a:pt x="82" y="353"/>
                </a:lnTo>
                <a:lnTo>
                  <a:pt x="73" y="350"/>
                </a:lnTo>
                <a:lnTo>
                  <a:pt x="66" y="347"/>
                </a:lnTo>
                <a:lnTo>
                  <a:pt x="61" y="344"/>
                </a:lnTo>
                <a:lnTo>
                  <a:pt x="57" y="340"/>
                </a:lnTo>
                <a:lnTo>
                  <a:pt x="52" y="336"/>
                </a:lnTo>
                <a:lnTo>
                  <a:pt x="52" y="336"/>
                </a:lnTo>
                <a:lnTo>
                  <a:pt x="54" y="316"/>
                </a:lnTo>
                <a:lnTo>
                  <a:pt x="58" y="294"/>
                </a:lnTo>
                <a:lnTo>
                  <a:pt x="64" y="271"/>
                </a:lnTo>
                <a:lnTo>
                  <a:pt x="69" y="260"/>
                </a:lnTo>
                <a:lnTo>
                  <a:pt x="73" y="249"/>
                </a:lnTo>
                <a:lnTo>
                  <a:pt x="73" y="249"/>
                </a:lnTo>
                <a:lnTo>
                  <a:pt x="80" y="237"/>
                </a:lnTo>
                <a:lnTo>
                  <a:pt x="88" y="225"/>
                </a:lnTo>
                <a:lnTo>
                  <a:pt x="97" y="216"/>
                </a:lnTo>
                <a:lnTo>
                  <a:pt x="107" y="207"/>
                </a:lnTo>
                <a:lnTo>
                  <a:pt x="107" y="207"/>
                </a:lnTo>
                <a:lnTo>
                  <a:pt x="130" y="189"/>
                </a:lnTo>
                <a:lnTo>
                  <a:pt x="152" y="175"/>
                </a:lnTo>
                <a:lnTo>
                  <a:pt x="152" y="175"/>
                </a:lnTo>
                <a:lnTo>
                  <a:pt x="172" y="164"/>
                </a:lnTo>
                <a:lnTo>
                  <a:pt x="190" y="157"/>
                </a:lnTo>
                <a:lnTo>
                  <a:pt x="204" y="152"/>
                </a:lnTo>
                <a:lnTo>
                  <a:pt x="213" y="149"/>
                </a:lnTo>
                <a:lnTo>
                  <a:pt x="213" y="149"/>
                </a:lnTo>
                <a:lnTo>
                  <a:pt x="252" y="137"/>
                </a:lnTo>
                <a:lnTo>
                  <a:pt x="252" y="137"/>
                </a:lnTo>
                <a:lnTo>
                  <a:pt x="281" y="128"/>
                </a:lnTo>
                <a:lnTo>
                  <a:pt x="295" y="124"/>
                </a:lnTo>
                <a:lnTo>
                  <a:pt x="309" y="117"/>
                </a:lnTo>
                <a:lnTo>
                  <a:pt x="309" y="117"/>
                </a:lnTo>
                <a:lnTo>
                  <a:pt x="335" y="105"/>
                </a:lnTo>
                <a:lnTo>
                  <a:pt x="356" y="95"/>
                </a:lnTo>
                <a:lnTo>
                  <a:pt x="376" y="84"/>
                </a:lnTo>
                <a:lnTo>
                  <a:pt x="376" y="84"/>
                </a:lnTo>
                <a:lnTo>
                  <a:pt x="355" y="93"/>
                </a:lnTo>
                <a:lnTo>
                  <a:pt x="332" y="101"/>
                </a:lnTo>
                <a:lnTo>
                  <a:pt x="306" y="110"/>
                </a:lnTo>
                <a:lnTo>
                  <a:pt x="306" y="110"/>
                </a:lnTo>
                <a:lnTo>
                  <a:pt x="292" y="114"/>
                </a:lnTo>
                <a:lnTo>
                  <a:pt x="277" y="118"/>
                </a:lnTo>
                <a:lnTo>
                  <a:pt x="249" y="124"/>
                </a:lnTo>
                <a:lnTo>
                  <a:pt x="249" y="124"/>
                </a:lnTo>
                <a:lnTo>
                  <a:pt x="225" y="129"/>
                </a:lnTo>
                <a:lnTo>
                  <a:pt x="208" y="134"/>
                </a:lnTo>
                <a:lnTo>
                  <a:pt x="208" y="134"/>
                </a:lnTo>
                <a:lnTo>
                  <a:pt x="184" y="141"/>
                </a:lnTo>
                <a:lnTo>
                  <a:pt x="164" y="149"/>
                </a:lnTo>
                <a:lnTo>
                  <a:pt x="142" y="159"/>
                </a:lnTo>
                <a:lnTo>
                  <a:pt x="130" y="165"/>
                </a:lnTo>
                <a:lnTo>
                  <a:pt x="118" y="173"/>
                </a:lnTo>
                <a:lnTo>
                  <a:pt x="106" y="182"/>
                </a:lnTo>
                <a:lnTo>
                  <a:pt x="94" y="190"/>
                </a:lnTo>
                <a:lnTo>
                  <a:pt x="82" y="201"/>
                </a:lnTo>
                <a:lnTo>
                  <a:pt x="71" y="212"/>
                </a:lnTo>
                <a:lnTo>
                  <a:pt x="61" y="225"/>
                </a:lnTo>
                <a:lnTo>
                  <a:pt x="51" y="240"/>
                </a:lnTo>
                <a:lnTo>
                  <a:pt x="51" y="240"/>
                </a:lnTo>
                <a:lnTo>
                  <a:pt x="44" y="254"/>
                </a:lnTo>
                <a:lnTo>
                  <a:pt x="38" y="269"/>
                </a:lnTo>
                <a:lnTo>
                  <a:pt x="33" y="284"/>
                </a:lnTo>
                <a:lnTo>
                  <a:pt x="29" y="299"/>
                </a:lnTo>
                <a:lnTo>
                  <a:pt x="29" y="299"/>
                </a:lnTo>
                <a:lnTo>
                  <a:pt x="21" y="294"/>
                </a:lnTo>
                <a:lnTo>
                  <a:pt x="13" y="288"/>
                </a:lnTo>
                <a:lnTo>
                  <a:pt x="9" y="284"/>
                </a:lnTo>
                <a:lnTo>
                  <a:pt x="6" y="279"/>
                </a:lnTo>
                <a:lnTo>
                  <a:pt x="3" y="275"/>
                </a:lnTo>
                <a:lnTo>
                  <a:pt x="2" y="268"/>
                </a:lnTo>
                <a:lnTo>
                  <a:pt x="2" y="268"/>
                </a:lnTo>
                <a:lnTo>
                  <a:pt x="0" y="255"/>
                </a:lnTo>
                <a:lnTo>
                  <a:pt x="0" y="246"/>
                </a:lnTo>
                <a:lnTo>
                  <a:pt x="0" y="236"/>
                </a:lnTo>
                <a:lnTo>
                  <a:pt x="1" y="227"/>
                </a:lnTo>
                <a:lnTo>
                  <a:pt x="3" y="216"/>
                </a:lnTo>
                <a:lnTo>
                  <a:pt x="6" y="204"/>
                </a:lnTo>
                <a:lnTo>
                  <a:pt x="11" y="192"/>
                </a:lnTo>
                <a:lnTo>
                  <a:pt x="16" y="180"/>
                </a:lnTo>
                <a:lnTo>
                  <a:pt x="23" y="167"/>
                </a:lnTo>
                <a:lnTo>
                  <a:pt x="31" y="155"/>
                </a:lnTo>
                <a:lnTo>
                  <a:pt x="41" y="143"/>
                </a:lnTo>
                <a:lnTo>
                  <a:pt x="53" y="132"/>
                </a:lnTo>
                <a:lnTo>
                  <a:pt x="68" y="122"/>
                </a:lnTo>
                <a:lnTo>
                  <a:pt x="84" y="111"/>
                </a:lnTo>
                <a:lnTo>
                  <a:pt x="101" y="101"/>
                </a:lnTo>
                <a:lnTo>
                  <a:pt x="101" y="101"/>
                </a:lnTo>
                <a:close/>
              </a:path>
            </a:pathLst>
          </a:custGeom>
          <a:solidFill>
            <a:srgbClr val="A6A6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24"/>
          <p:cNvSpPr>
            <a:spLocks noEditPoints="1"/>
          </p:cNvSpPr>
          <p:nvPr/>
        </p:nvSpPr>
        <p:spPr bwMode="auto">
          <a:xfrm>
            <a:off x="1013588" y="5736677"/>
            <a:ext cx="296863" cy="398463"/>
          </a:xfrm>
          <a:custGeom>
            <a:avLst/>
            <a:gdLst>
              <a:gd name="T0" fmla="*/ 325 w 373"/>
              <a:gd name="T1" fmla="*/ 226 h 501"/>
              <a:gd name="T2" fmla="*/ 338 w 373"/>
              <a:gd name="T3" fmla="*/ 192 h 501"/>
              <a:gd name="T4" fmla="*/ 339 w 373"/>
              <a:gd name="T5" fmla="*/ 163 h 501"/>
              <a:gd name="T6" fmla="*/ 327 w 373"/>
              <a:gd name="T7" fmla="*/ 124 h 501"/>
              <a:gd name="T8" fmla="*/ 302 w 373"/>
              <a:gd name="T9" fmla="*/ 95 h 501"/>
              <a:gd name="T10" fmla="*/ 268 w 373"/>
              <a:gd name="T11" fmla="*/ 76 h 501"/>
              <a:gd name="T12" fmla="*/ 237 w 373"/>
              <a:gd name="T13" fmla="*/ 72 h 501"/>
              <a:gd name="T14" fmla="*/ 217 w 373"/>
              <a:gd name="T15" fmla="*/ 65 h 501"/>
              <a:gd name="T16" fmla="*/ 199 w 373"/>
              <a:gd name="T17" fmla="*/ 31 h 501"/>
              <a:gd name="T18" fmla="*/ 159 w 373"/>
              <a:gd name="T19" fmla="*/ 5 h 501"/>
              <a:gd name="T20" fmla="*/ 128 w 373"/>
              <a:gd name="T21" fmla="*/ 0 h 501"/>
              <a:gd name="T22" fmla="*/ 100 w 373"/>
              <a:gd name="T23" fmla="*/ 4 h 501"/>
              <a:gd name="T24" fmla="*/ 67 w 373"/>
              <a:gd name="T25" fmla="*/ 22 h 501"/>
              <a:gd name="T26" fmla="*/ 45 w 373"/>
              <a:gd name="T27" fmla="*/ 49 h 501"/>
              <a:gd name="T28" fmla="*/ 35 w 373"/>
              <a:gd name="T29" fmla="*/ 84 h 501"/>
              <a:gd name="T30" fmla="*/ 37 w 373"/>
              <a:gd name="T31" fmla="*/ 120 h 501"/>
              <a:gd name="T32" fmla="*/ 38 w 373"/>
              <a:gd name="T33" fmla="*/ 147 h 501"/>
              <a:gd name="T34" fmla="*/ 7 w 373"/>
              <a:gd name="T35" fmla="*/ 175 h 501"/>
              <a:gd name="T36" fmla="*/ 0 w 373"/>
              <a:gd name="T37" fmla="*/ 205 h 501"/>
              <a:gd name="T38" fmla="*/ 10 w 373"/>
              <a:gd name="T39" fmla="*/ 239 h 501"/>
              <a:gd name="T40" fmla="*/ 35 w 373"/>
              <a:gd name="T41" fmla="*/ 262 h 501"/>
              <a:gd name="T42" fmla="*/ 14 w 373"/>
              <a:gd name="T43" fmla="*/ 287 h 501"/>
              <a:gd name="T44" fmla="*/ 1 w 373"/>
              <a:gd name="T45" fmla="*/ 329 h 501"/>
              <a:gd name="T46" fmla="*/ 2 w 373"/>
              <a:gd name="T47" fmla="*/ 363 h 501"/>
              <a:gd name="T48" fmla="*/ 18 w 373"/>
              <a:gd name="T49" fmla="*/ 401 h 501"/>
              <a:gd name="T50" fmla="*/ 47 w 373"/>
              <a:gd name="T51" fmla="*/ 430 h 501"/>
              <a:gd name="T52" fmla="*/ 86 w 373"/>
              <a:gd name="T53" fmla="*/ 446 h 501"/>
              <a:gd name="T54" fmla="*/ 119 w 373"/>
              <a:gd name="T55" fmla="*/ 448 h 501"/>
              <a:gd name="T56" fmla="*/ 159 w 373"/>
              <a:gd name="T57" fmla="*/ 435 h 501"/>
              <a:gd name="T58" fmla="*/ 185 w 373"/>
              <a:gd name="T59" fmla="*/ 415 h 501"/>
              <a:gd name="T60" fmla="*/ 175 w 373"/>
              <a:gd name="T61" fmla="*/ 455 h 501"/>
              <a:gd name="T62" fmla="*/ 160 w 373"/>
              <a:gd name="T63" fmla="*/ 476 h 501"/>
              <a:gd name="T64" fmla="*/ 115 w 373"/>
              <a:gd name="T65" fmla="*/ 500 h 501"/>
              <a:gd name="T66" fmla="*/ 226 w 373"/>
              <a:gd name="T67" fmla="*/ 498 h 501"/>
              <a:gd name="T68" fmla="*/ 208 w 373"/>
              <a:gd name="T69" fmla="*/ 476 h 501"/>
              <a:gd name="T70" fmla="*/ 215 w 373"/>
              <a:gd name="T71" fmla="*/ 442 h 501"/>
              <a:gd name="T72" fmla="*/ 217 w 373"/>
              <a:gd name="T73" fmla="*/ 434 h 501"/>
              <a:gd name="T74" fmla="*/ 222 w 373"/>
              <a:gd name="T75" fmla="*/ 416 h 501"/>
              <a:gd name="T76" fmla="*/ 229 w 373"/>
              <a:gd name="T77" fmla="*/ 377 h 501"/>
              <a:gd name="T78" fmla="*/ 249 w 373"/>
              <a:gd name="T79" fmla="*/ 392 h 501"/>
              <a:gd name="T80" fmla="*/ 281 w 373"/>
              <a:gd name="T81" fmla="*/ 402 h 501"/>
              <a:gd name="T82" fmla="*/ 307 w 373"/>
              <a:gd name="T83" fmla="*/ 401 h 501"/>
              <a:gd name="T84" fmla="*/ 337 w 373"/>
              <a:gd name="T85" fmla="*/ 389 h 501"/>
              <a:gd name="T86" fmla="*/ 358 w 373"/>
              <a:gd name="T87" fmla="*/ 366 h 501"/>
              <a:gd name="T88" fmla="*/ 372 w 373"/>
              <a:gd name="T89" fmla="*/ 337 h 501"/>
              <a:gd name="T90" fmla="*/ 372 w 373"/>
              <a:gd name="T91" fmla="*/ 306 h 501"/>
              <a:gd name="T92" fmla="*/ 348 w 373"/>
              <a:gd name="T93" fmla="*/ 260 h 501"/>
              <a:gd name="T94" fmla="*/ 314 w 373"/>
              <a:gd name="T95" fmla="*/ 240 h 501"/>
              <a:gd name="T96" fmla="*/ 193 w 373"/>
              <a:gd name="T97" fmla="*/ 406 h 501"/>
              <a:gd name="T98" fmla="*/ 193 w 373"/>
              <a:gd name="T99" fmla="*/ 406 h 5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73" h="501">
                <a:moveTo>
                  <a:pt x="314" y="240"/>
                </a:moveTo>
                <a:lnTo>
                  <a:pt x="314" y="240"/>
                </a:lnTo>
                <a:lnTo>
                  <a:pt x="319" y="234"/>
                </a:lnTo>
                <a:lnTo>
                  <a:pt x="325" y="226"/>
                </a:lnTo>
                <a:lnTo>
                  <a:pt x="329" y="219"/>
                </a:lnTo>
                <a:lnTo>
                  <a:pt x="332" y="210"/>
                </a:lnTo>
                <a:lnTo>
                  <a:pt x="336" y="201"/>
                </a:lnTo>
                <a:lnTo>
                  <a:pt x="338" y="192"/>
                </a:lnTo>
                <a:lnTo>
                  <a:pt x="339" y="182"/>
                </a:lnTo>
                <a:lnTo>
                  <a:pt x="339" y="174"/>
                </a:lnTo>
                <a:lnTo>
                  <a:pt x="339" y="174"/>
                </a:lnTo>
                <a:lnTo>
                  <a:pt x="339" y="163"/>
                </a:lnTo>
                <a:lnTo>
                  <a:pt x="337" y="153"/>
                </a:lnTo>
                <a:lnTo>
                  <a:pt x="334" y="143"/>
                </a:lnTo>
                <a:lnTo>
                  <a:pt x="331" y="133"/>
                </a:lnTo>
                <a:lnTo>
                  <a:pt x="327" y="124"/>
                </a:lnTo>
                <a:lnTo>
                  <a:pt x="321" y="117"/>
                </a:lnTo>
                <a:lnTo>
                  <a:pt x="316" y="108"/>
                </a:lnTo>
                <a:lnTo>
                  <a:pt x="309" y="101"/>
                </a:lnTo>
                <a:lnTo>
                  <a:pt x="302" y="95"/>
                </a:lnTo>
                <a:lnTo>
                  <a:pt x="294" y="89"/>
                </a:lnTo>
                <a:lnTo>
                  <a:pt x="286" y="84"/>
                </a:lnTo>
                <a:lnTo>
                  <a:pt x="276" y="80"/>
                </a:lnTo>
                <a:lnTo>
                  <a:pt x="268" y="76"/>
                </a:lnTo>
                <a:lnTo>
                  <a:pt x="258" y="74"/>
                </a:lnTo>
                <a:lnTo>
                  <a:pt x="248" y="72"/>
                </a:lnTo>
                <a:lnTo>
                  <a:pt x="237" y="72"/>
                </a:lnTo>
                <a:lnTo>
                  <a:pt x="237" y="72"/>
                </a:lnTo>
                <a:lnTo>
                  <a:pt x="228" y="72"/>
                </a:lnTo>
                <a:lnTo>
                  <a:pt x="220" y="73"/>
                </a:lnTo>
                <a:lnTo>
                  <a:pt x="220" y="73"/>
                </a:lnTo>
                <a:lnTo>
                  <a:pt x="217" y="65"/>
                </a:lnTo>
                <a:lnTo>
                  <a:pt x="215" y="58"/>
                </a:lnTo>
                <a:lnTo>
                  <a:pt x="212" y="51"/>
                </a:lnTo>
                <a:lnTo>
                  <a:pt x="208" y="44"/>
                </a:lnTo>
                <a:lnTo>
                  <a:pt x="199" y="31"/>
                </a:lnTo>
                <a:lnTo>
                  <a:pt x="187" y="21"/>
                </a:lnTo>
                <a:lnTo>
                  <a:pt x="175" y="12"/>
                </a:lnTo>
                <a:lnTo>
                  <a:pt x="167" y="9"/>
                </a:lnTo>
                <a:lnTo>
                  <a:pt x="159" y="5"/>
                </a:lnTo>
                <a:lnTo>
                  <a:pt x="152" y="3"/>
                </a:lnTo>
                <a:lnTo>
                  <a:pt x="144" y="1"/>
                </a:lnTo>
                <a:lnTo>
                  <a:pt x="136" y="0"/>
                </a:lnTo>
                <a:lnTo>
                  <a:pt x="128" y="0"/>
                </a:lnTo>
                <a:lnTo>
                  <a:pt x="128" y="0"/>
                </a:lnTo>
                <a:lnTo>
                  <a:pt x="118" y="1"/>
                </a:lnTo>
                <a:lnTo>
                  <a:pt x="109" y="2"/>
                </a:lnTo>
                <a:lnTo>
                  <a:pt x="100" y="4"/>
                </a:lnTo>
                <a:lnTo>
                  <a:pt x="92" y="7"/>
                </a:lnTo>
                <a:lnTo>
                  <a:pt x="83" y="12"/>
                </a:lnTo>
                <a:lnTo>
                  <a:pt x="75" y="16"/>
                </a:lnTo>
                <a:lnTo>
                  <a:pt x="67" y="22"/>
                </a:lnTo>
                <a:lnTo>
                  <a:pt x="61" y="27"/>
                </a:lnTo>
                <a:lnTo>
                  <a:pt x="55" y="34"/>
                </a:lnTo>
                <a:lnTo>
                  <a:pt x="50" y="41"/>
                </a:lnTo>
                <a:lnTo>
                  <a:pt x="45" y="49"/>
                </a:lnTo>
                <a:lnTo>
                  <a:pt x="41" y="58"/>
                </a:lnTo>
                <a:lnTo>
                  <a:pt x="38" y="66"/>
                </a:lnTo>
                <a:lnTo>
                  <a:pt x="36" y="75"/>
                </a:lnTo>
                <a:lnTo>
                  <a:pt x="35" y="84"/>
                </a:lnTo>
                <a:lnTo>
                  <a:pt x="34" y="94"/>
                </a:lnTo>
                <a:lnTo>
                  <a:pt x="34" y="94"/>
                </a:lnTo>
                <a:lnTo>
                  <a:pt x="35" y="107"/>
                </a:lnTo>
                <a:lnTo>
                  <a:pt x="37" y="120"/>
                </a:lnTo>
                <a:lnTo>
                  <a:pt x="41" y="132"/>
                </a:lnTo>
                <a:lnTo>
                  <a:pt x="48" y="143"/>
                </a:lnTo>
                <a:lnTo>
                  <a:pt x="48" y="143"/>
                </a:lnTo>
                <a:lnTo>
                  <a:pt x="38" y="147"/>
                </a:lnTo>
                <a:lnTo>
                  <a:pt x="28" y="152"/>
                </a:lnTo>
                <a:lnTo>
                  <a:pt x="20" y="158"/>
                </a:lnTo>
                <a:lnTo>
                  <a:pt x="14" y="166"/>
                </a:lnTo>
                <a:lnTo>
                  <a:pt x="7" y="175"/>
                </a:lnTo>
                <a:lnTo>
                  <a:pt x="3" y="185"/>
                </a:lnTo>
                <a:lnTo>
                  <a:pt x="1" y="194"/>
                </a:lnTo>
                <a:lnTo>
                  <a:pt x="0" y="205"/>
                </a:lnTo>
                <a:lnTo>
                  <a:pt x="0" y="205"/>
                </a:lnTo>
                <a:lnTo>
                  <a:pt x="1" y="214"/>
                </a:lnTo>
                <a:lnTo>
                  <a:pt x="2" y="223"/>
                </a:lnTo>
                <a:lnTo>
                  <a:pt x="5" y="232"/>
                </a:lnTo>
                <a:lnTo>
                  <a:pt x="10" y="239"/>
                </a:lnTo>
                <a:lnTo>
                  <a:pt x="14" y="246"/>
                </a:lnTo>
                <a:lnTo>
                  <a:pt x="20" y="252"/>
                </a:lnTo>
                <a:lnTo>
                  <a:pt x="27" y="258"/>
                </a:lnTo>
                <a:lnTo>
                  <a:pt x="35" y="262"/>
                </a:lnTo>
                <a:lnTo>
                  <a:pt x="35" y="262"/>
                </a:lnTo>
                <a:lnTo>
                  <a:pt x="27" y="270"/>
                </a:lnTo>
                <a:lnTo>
                  <a:pt x="20" y="279"/>
                </a:lnTo>
                <a:lnTo>
                  <a:pt x="14" y="287"/>
                </a:lnTo>
                <a:lnTo>
                  <a:pt x="10" y="297"/>
                </a:lnTo>
                <a:lnTo>
                  <a:pt x="5" y="307"/>
                </a:lnTo>
                <a:lnTo>
                  <a:pt x="2" y="318"/>
                </a:lnTo>
                <a:lnTo>
                  <a:pt x="1" y="329"/>
                </a:lnTo>
                <a:lnTo>
                  <a:pt x="0" y="341"/>
                </a:lnTo>
                <a:lnTo>
                  <a:pt x="0" y="341"/>
                </a:lnTo>
                <a:lnTo>
                  <a:pt x="1" y="352"/>
                </a:lnTo>
                <a:lnTo>
                  <a:pt x="2" y="363"/>
                </a:lnTo>
                <a:lnTo>
                  <a:pt x="5" y="373"/>
                </a:lnTo>
                <a:lnTo>
                  <a:pt x="8" y="383"/>
                </a:lnTo>
                <a:lnTo>
                  <a:pt x="13" y="392"/>
                </a:lnTo>
                <a:lnTo>
                  <a:pt x="18" y="401"/>
                </a:lnTo>
                <a:lnTo>
                  <a:pt x="25" y="409"/>
                </a:lnTo>
                <a:lnTo>
                  <a:pt x="31" y="416"/>
                </a:lnTo>
                <a:lnTo>
                  <a:pt x="39" y="424"/>
                </a:lnTo>
                <a:lnTo>
                  <a:pt x="47" y="430"/>
                </a:lnTo>
                <a:lnTo>
                  <a:pt x="55" y="435"/>
                </a:lnTo>
                <a:lnTo>
                  <a:pt x="65" y="439"/>
                </a:lnTo>
                <a:lnTo>
                  <a:pt x="75" y="444"/>
                </a:lnTo>
                <a:lnTo>
                  <a:pt x="86" y="446"/>
                </a:lnTo>
                <a:lnTo>
                  <a:pt x="96" y="448"/>
                </a:lnTo>
                <a:lnTo>
                  <a:pt x="107" y="448"/>
                </a:lnTo>
                <a:lnTo>
                  <a:pt x="107" y="448"/>
                </a:lnTo>
                <a:lnTo>
                  <a:pt x="119" y="448"/>
                </a:lnTo>
                <a:lnTo>
                  <a:pt x="130" y="446"/>
                </a:lnTo>
                <a:lnTo>
                  <a:pt x="140" y="444"/>
                </a:lnTo>
                <a:lnTo>
                  <a:pt x="151" y="439"/>
                </a:lnTo>
                <a:lnTo>
                  <a:pt x="159" y="435"/>
                </a:lnTo>
                <a:lnTo>
                  <a:pt x="169" y="428"/>
                </a:lnTo>
                <a:lnTo>
                  <a:pt x="177" y="422"/>
                </a:lnTo>
                <a:lnTo>
                  <a:pt x="185" y="415"/>
                </a:lnTo>
                <a:lnTo>
                  <a:pt x="185" y="415"/>
                </a:lnTo>
                <a:lnTo>
                  <a:pt x="189" y="421"/>
                </a:lnTo>
                <a:lnTo>
                  <a:pt x="189" y="421"/>
                </a:lnTo>
                <a:lnTo>
                  <a:pt x="182" y="439"/>
                </a:lnTo>
                <a:lnTo>
                  <a:pt x="175" y="455"/>
                </a:lnTo>
                <a:lnTo>
                  <a:pt x="168" y="468"/>
                </a:lnTo>
                <a:lnTo>
                  <a:pt x="164" y="472"/>
                </a:lnTo>
                <a:lnTo>
                  <a:pt x="160" y="476"/>
                </a:lnTo>
                <a:lnTo>
                  <a:pt x="160" y="476"/>
                </a:lnTo>
                <a:lnTo>
                  <a:pt x="151" y="482"/>
                </a:lnTo>
                <a:lnTo>
                  <a:pt x="142" y="488"/>
                </a:lnTo>
                <a:lnTo>
                  <a:pt x="127" y="496"/>
                </a:lnTo>
                <a:lnTo>
                  <a:pt x="115" y="500"/>
                </a:lnTo>
                <a:lnTo>
                  <a:pt x="111" y="501"/>
                </a:lnTo>
                <a:lnTo>
                  <a:pt x="229" y="501"/>
                </a:lnTo>
                <a:lnTo>
                  <a:pt x="229" y="501"/>
                </a:lnTo>
                <a:lnTo>
                  <a:pt x="226" y="498"/>
                </a:lnTo>
                <a:lnTo>
                  <a:pt x="217" y="492"/>
                </a:lnTo>
                <a:lnTo>
                  <a:pt x="213" y="488"/>
                </a:lnTo>
                <a:lnTo>
                  <a:pt x="210" y="482"/>
                </a:lnTo>
                <a:lnTo>
                  <a:pt x="208" y="476"/>
                </a:lnTo>
                <a:lnTo>
                  <a:pt x="208" y="469"/>
                </a:lnTo>
                <a:lnTo>
                  <a:pt x="208" y="469"/>
                </a:lnTo>
                <a:lnTo>
                  <a:pt x="215" y="442"/>
                </a:lnTo>
                <a:lnTo>
                  <a:pt x="215" y="442"/>
                </a:lnTo>
                <a:lnTo>
                  <a:pt x="215" y="441"/>
                </a:lnTo>
                <a:lnTo>
                  <a:pt x="215" y="441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17" y="434"/>
                </a:lnTo>
                <a:lnTo>
                  <a:pt x="222" y="416"/>
                </a:lnTo>
                <a:lnTo>
                  <a:pt x="222" y="416"/>
                </a:lnTo>
                <a:lnTo>
                  <a:pt x="222" y="415"/>
                </a:lnTo>
                <a:lnTo>
                  <a:pt x="222" y="415"/>
                </a:lnTo>
                <a:lnTo>
                  <a:pt x="226" y="397"/>
                </a:lnTo>
                <a:lnTo>
                  <a:pt x="229" y="377"/>
                </a:lnTo>
                <a:lnTo>
                  <a:pt x="229" y="377"/>
                </a:lnTo>
                <a:lnTo>
                  <a:pt x="236" y="383"/>
                </a:lnTo>
                <a:lnTo>
                  <a:pt x="243" y="388"/>
                </a:lnTo>
                <a:lnTo>
                  <a:pt x="249" y="392"/>
                </a:lnTo>
                <a:lnTo>
                  <a:pt x="257" y="396"/>
                </a:lnTo>
                <a:lnTo>
                  <a:pt x="264" y="399"/>
                </a:lnTo>
                <a:lnTo>
                  <a:pt x="273" y="401"/>
                </a:lnTo>
                <a:lnTo>
                  <a:pt x="281" y="402"/>
                </a:lnTo>
                <a:lnTo>
                  <a:pt x="290" y="403"/>
                </a:lnTo>
                <a:lnTo>
                  <a:pt x="290" y="403"/>
                </a:lnTo>
                <a:lnTo>
                  <a:pt x="298" y="402"/>
                </a:lnTo>
                <a:lnTo>
                  <a:pt x="307" y="401"/>
                </a:lnTo>
                <a:lnTo>
                  <a:pt x="315" y="399"/>
                </a:lnTo>
                <a:lnTo>
                  <a:pt x="322" y="397"/>
                </a:lnTo>
                <a:lnTo>
                  <a:pt x="330" y="393"/>
                </a:lnTo>
                <a:lnTo>
                  <a:pt x="337" y="389"/>
                </a:lnTo>
                <a:lnTo>
                  <a:pt x="343" y="385"/>
                </a:lnTo>
                <a:lnTo>
                  <a:pt x="349" y="379"/>
                </a:lnTo>
                <a:lnTo>
                  <a:pt x="354" y="373"/>
                </a:lnTo>
                <a:lnTo>
                  <a:pt x="358" y="366"/>
                </a:lnTo>
                <a:lnTo>
                  <a:pt x="363" y="360"/>
                </a:lnTo>
                <a:lnTo>
                  <a:pt x="366" y="353"/>
                </a:lnTo>
                <a:lnTo>
                  <a:pt x="369" y="345"/>
                </a:lnTo>
                <a:lnTo>
                  <a:pt x="372" y="337"/>
                </a:lnTo>
                <a:lnTo>
                  <a:pt x="373" y="329"/>
                </a:lnTo>
                <a:lnTo>
                  <a:pt x="373" y="320"/>
                </a:lnTo>
                <a:lnTo>
                  <a:pt x="373" y="320"/>
                </a:lnTo>
                <a:lnTo>
                  <a:pt x="372" y="306"/>
                </a:lnTo>
                <a:lnTo>
                  <a:pt x="368" y="293"/>
                </a:lnTo>
                <a:lnTo>
                  <a:pt x="363" y="281"/>
                </a:lnTo>
                <a:lnTo>
                  <a:pt x="356" y="270"/>
                </a:lnTo>
                <a:lnTo>
                  <a:pt x="348" y="260"/>
                </a:lnTo>
                <a:lnTo>
                  <a:pt x="338" y="252"/>
                </a:lnTo>
                <a:lnTo>
                  <a:pt x="326" y="246"/>
                </a:lnTo>
                <a:lnTo>
                  <a:pt x="314" y="240"/>
                </a:lnTo>
                <a:lnTo>
                  <a:pt x="314" y="240"/>
                </a:lnTo>
                <a:close/>
                <a:moveTo>
                  <a:pt x="193" y="406"/>
                </a:moveTo>
                <a:lnTo>
                  <a:pt x="193" y="406"/>
                </a:lnTo>
                <a:lnTo>
                  <a:pt x="193" y="406"/>
                </a:lnTo>
                <a:lnTo>
                  <a:pt x="193" y="406"/>
                </a:lnTo>
                <a:lnTo>
                  <a:pt x="193" y="406"/>
                </a:lnTo>
                <a:lnTo>
                  <a:pt x="193" y="406"/>
                </a:lnTo>
                <a:lnTo>
                  <a:pt x="193" y="406"/>
                </a:lnTo>
                <a:lnTo>
                  <a:pt x="193" y="406"/>
                </a:lnTo>
                <a:close/>
              </a:path>
            </a:pathLst>
          </a:custGeom>
          <a:solidFill>
            <a:srgbClr val="A6A6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25"/>
          <p:cNvSpPr>
            <a:spLocks/>
          </p:cNvSpPr>
          <p:nvPr/>
        </p:nvSpPr>
        <p:spPr bwMode="auto">
          <a:xfrm>
            <a:off x="2762095" y="6332623"/>
            <a:ext cx="363538" cy="457200"/>
          </a:xfrm>
          <a:custGeom>
            <a:avLst/>
            <a:gdLst>
              <a:gd name="T0" fmla="*/ 429 w 457"/>
              <a:gd name="T1" fmla="*/ 127 h 575"/>
              <a:gd name="T2" fmla="*/ 416 w 457"/>
              <a:gd name="T3" fmla="*/ 93 h 575"/>
              <a:gd name="T4" fmla="*/ 397 w 457"/>
              <a:gd name="T5" fmla="*/ 65 h 575"/>
              <a:gd name="T6" fmla="*/ 365 w 457"/>
              <a:gd name="T7" fmla="*/ 48 h 575"/>
              <a:gd name="T8" fmla="*/ 328 w 457"/>
              <a:gd name="T9" fmla="*/ 47 h 575"/>
              <a:gd name="T10" fmla="*/ 297 w 457"/>
              <a:gd name="T11" fmla="*/ 61 h 575"/>
              <a:gd name="T12" fmla="*/ 266 w 457"/>
              <a:gd name="T13" fmla="*/ 75 h 575"/>
              <a:gd name="T14" fmla="*/ 248 w 457"/>
              <a:gd name="T15" fmla="*/ 32 h 575"/>
              <a:gd name="T16" fmla="*/ 220 w 457"/>
              <a:gd name="T17" fmla="*/ 8 h 575"/>
              <a:gd name="T18" fmla="*/ 185 w 457"/>
              <a:gd name="T19" fmla="*/ 0 h 575"/>
              <a:gd name="T20" fmla="*/ 148 w 457"/>
              <a:gd name="T21" fmla="*/ 10 h 575"/>
              <a:gd name="T22" fmla="*/ 120 w 457"/>
              <a:gd name="T23" fmla="*/ 36 h 575"/>
              <a:gd name="T24" fmla="*/ 84 w 457"/>
              <a:gd name="T25" fmla="*/ 46 h 575"/>
              <a:gd name="T26" fmla="*/ 61 w 457"/>
              <a:gd name="T27" fmla="*/ 66 h 575"/>
              <a:gd name="T28" fmla="*/ 46 w 457"/>
              <a:gd name="T29" fmla="*/ 99 h 575"/>
              <a:gd name="T30" fmla="*/ 48 w 457"/>
              <a:gd name="T31" fmla="*/ 136 h 575"/>
              <a:gd name="T32" fmla="*/ 69 w 457"/>
              <a:gd name="T33" fmla="*/ 170 h 575"/>
              <a:gd name="T34" fmla="*/ 62 w 457"/>
              <a:gd name="T35" fmla="*/ 195 h 575"/>
              <a:gd name="T36" fmla="*/ 26 w 457"/>
              <a:gd name="T37" fmla="*/ 214 h 575"/>
              <a:gd name="T38" fmla="*/ 5 w 457"/>
              <a:gd name="T39" fmla="*/ 244 h 575"/>
              <a:gd name="T40" fmla="*/ 1 w 457"/>
              <a:gd name="T41" fmla="*/ 280 h 575"/>
              <a:gd name="T42" fmla="*/ 10 w 457"/>
              <a:gd name="T43" fmla="*/ 309 h 575"/>
              <a:gd name="T44" fmla="*/ 36 w 457"/>
              <a:gd name="T45" fmla="*/ 337 h 575"/>
              <a:gd name="T46" fmla="*/ 46 w 457"/>
              <a:gd name="T47" fmla="*/ 374 h 575"/>
              <a:gd name="T48" fmla="*/ 72 w 457"/>
              <a:gd name="T49" fmla="*/ 401 h 575"/>
              <a:gd name="T50" fmla="*/ 107 w 457"/>
              <a:gd name="T51" fmla="*/ 412 h 575"/>
              <a:gd name="T52" fmla="*/ 143 w 457"/>
              <a:gd name="T53" fmla="*/ 407 h 575"/>
              <a:gd name="T54" fmla="*/ 174 w 457"/>
              <a:gd name="T55" fmla="*/ 385 h 575"/>
              <a:gd name="T56" fmla="*/ 172 w 457"/>
              <a:gd name="T57" fmla="*/ 475 h 575"/>
              <a:gd name="T58" fmla="*/ 195 w 457"/>
              <a:gd name="T59" fmla="*/ 536 h 575"/>
              <a:gd name="T60" fmla="*/ 254 w 457"/>
              <a:gd name="T61" fmla="*/ 551 h 575"/>
              <a:gd name="T62" fmla="*/ 242 w 457"/>
              <a:gd name="T63" fmla="*/ 543 h 575"/>
              <a:gd name="T64" fmla="*/ 225 w 457"/>
              <a:gd name="T65" fmla="*/ 551 h 575"/>
              <a:gd name="T66" fmla="*/ 224 w 457"/>
              <a:gd name="T67" fmla="*/ 538 h 575"/>
              <a:gd name="T68" fmla="*/ 210 w 457"/>
              <a:gd name="T69" fmla="*/ 526 h 575"/>
              <a:gd name="T70" fmla="*/ 191 w 457"/>
              <a:gd name="T71" fmla="*/ 480 h 575"/>
              <a:gd name="T72" fmla="*/ 187 w 457"/>
              <a:gd name="T73" fmla="*/ 433 h 575"/>
              <a:gd name="T74" fmla="*/ 201 w 457"/>
              <a:gd name="T75" fmla="*/ 411 h 575"/>
              <a:gd name="T76" fmla="*/ 219 w 457"/>
              <a:gd name="T77" fmla="*/ 436 h 575"/>
              <a:gd name="T78" fmla="*/ 250 w 457"/>
              <a:gd name="T79" fmla="*/ 455 h 575"/>
              <a:gd name="T80" fmla="*/ 288 w 457"/>
              <a:gd name="T81" fmla="*/ 456 h 575"/>
              <a:gd name="T82" fmla="*/ 317 w 457"/>
              <a:gd name="T83" fmla="*/ 442 h 575"/>
              <a:gd name="T84" fmla="*/ 346 w 457"/>
              <a:gd name="T85" fmla="*/ 421 h 575"/>
              <a:gd name="T86" fmla="*/ 380 w 457"/>
              <a:gd name="T87" fmla="*/ 407 h 575"/>
              <a:gd name="T88" fmla="*/ 405 w 457"/>
              <a:gd name="T89" fmla="*/ 379 h 575"/>
              <a:gd name="T90" fmla="*/ 412 w 457"/>
              <a:gd name="T91" fmla="*/ 343 h 575"/>
              <a:gd name="T92" fmla="*/ 402 w 457"/>
              <a:gd name="T93" fmla="*/ 307 h 575"/>
              <a:gd name="T94" fmla="*/ 367 w 457"/>
              <a:gd name="T95" fmla="*/ 268 h 575"/>
              <a:gd name="T96" fmla="*/ 418 w 457"/>
              <a:gd name="T97" fmla="*/ 252 h 575"/>
              <a:gd name="T98" fmla="*/ 441 w 457"/>
              <a:gd name="T99" fmla="*/ 233 h 575"/>
              <a:gd name="T100" fmla="*/ 456 w 457"/>
              <a:gd name="T101" fmla="*/ 200 h 575"/>
              <a:gd name="T102" fmla="*/ 454 w 457"/>
              <a:gd name="T103" fmla="*/ 163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57" h="575">
                <a:moveTo>
                  <a:pt x="447" y="148"/>
                </a:moveTo>
                <a:lnTo>
                  <a:pt x="447" y="148"/>
                </a:lnTo>
                <a:lnTo>
                  <a:pt x="442" y="140"/>
                </a:lnTo>
                <a:lnTo>
                  <a:pt x="435" y="133"/>
                </a:lnTo>
                <a:lnTo>
                  <a:pt x="429" y="127"/>
                </a:lnTo>
                <a:lnTo>
                  <a:pt x="421" y="121"/>
                </a:lnTo>
                <a:lnTo>
                  <a:pt x="421" y="121"/>
                </a:lnTo>
                <a:lnTo>
                  <a:pt x="420" y="111"/>
                </a:lnTo>
                <a:lnTo>
                  <a:pt x="419" y="102"/>
                </a:lnTo>
                <a:lnTo>
                  <a:pt x="416" y="93"/>
                </a:lnTo>
                <a:lnTo>
                  <a:pt x="411" y="84"/>
                </a:lnTo>
                <a:lnTo>
                  <a:pt x="411" y="84"/>
                </a:lnTo>
                <a:lnTo>
                  <a:pt x="407" y="77"/>
                </a:lnTo>
                <a:lnTo>
                  <a:pt x="402" y="71"/>
                </a:lnTo>
                <a:lnTo>
                  <a:pt x="397" y="65"/>
                </a:lnTo>
                <a:lnTo>
                  <a:pt x="392" y="61"/>
                </a:lnTo>
                <a:lnTo>
                  <a:pt x="385" y="57"/>
                </a:lnTo>
                <a:lnTo>
                  <a:pt x="378" y="53"/>
                </a:lnTo>
                <a:lnTo>
                  <a:pt x="372" y="50"/>
                </a:lnTo>
                <a:lnTo>
                  <a:pt x="365" y="48"/>
                </a:lnTo>
                <a:lnTo>
                  <a:pt x="358" y="46"/>
                </a:lnTo>
                <a:lnTo>
                  <a:pt x="351" y="45"/>
                </a:lnTo>
                <a:lnTo>
                  <a:pt x="343" y="45"/>
                </a:lnTo>
                <a:lnTo>
                  <a:pt x="336" y="46"/>
                </a:lnTo>
                <a:lnTo>
                  <a:pt x="328" y="47"/>
                </a:lnTo>
                <a:lnTo>
                  <a:pt x="320" y="49"/>
                </a:lnTo>
                <a:lnTo>
                  <a:pt x="314" y="51"/>
                </a:lnTo>
                <a:lnTo>
                  <a:pt x="306" y="54"/>
                </a:lnTo>
                <a:lnTo>
                  <a:pt x="306" y="54"/>
                </a:lnTo>
                <a:lnTo>
                  <a:pt x="297" y="61"/>
                </a:lnTo>
                <a:lnTo>
                  <a:pt x="287" y="69"/>
                </a:lnTo>
                <a:lnTo>
                  <a:pt x="277" y="78"/>
                </a:lnTo>
                <a:lnTo>
                  <a:pt x="268" y="89"/>
                </a:lnTo>
                <a:lnTo>
                  <a:pt x="268" y="89"/>
                </a:lnTo>
                <a:lnTo>
                  <a:pt x="266" y="75"/>
                </a:lnTo>
                <a:lnTo>
                  <a:pt x="261" y="62"/>
                </a:lnTo>
                <a:lnTo>
                  <a:pt x="258" y="50"/>
                </a:lnTo>
                <a:lnTo>
                  <a:pt x="253" y="39"/>
                </a:lnTo>
                <a:lnTo>
                  <a:pt x="253" y="39"/>
                </a:lnTo>
                <a:lnTo>
                  <a:pt x="248" y="32"/>
                </a:lnTo>
                <a:lnTo>
                  <a:pt x="244" y="27"/>
                </a:lnTo>
                <a:lnTo>
                  <a:pt x="238" y="22"/>
                </a:lnTo>
                <a:lnTo>
                  <a:pt x="233" y="16"/>
                </a:lnTo>
                <a:lnTo>
                  <a:pt x="226" y="12"/>
                </a:lnTo>
                <a:lnTo>
                  <a:pt x="220" y="8"/>
                </a:lnTo>
                <a:lnTo>
                  <a:pt x="213" y="5"/>
                </a:lnTo>
                <a:lnTo>
                  <a:pt x="207" y="3"/>
                </a:lnTo>
                <a:lnTo>
                  <a:pt x="199" y="2"/>
                </a:lnTo>
                <a:lnTo>
                  <a:pt x="192" y="1"/>
                </a:lnTo>
                <a:lnTo>
                  <a:pt x="185" y="0"/>
                </a:lnTo>
                <a:lnTo>
                  <a:pt x="177" y="1"/>
                </a:lnTo>
                <a:lnTo>
                  <a:pt x="169" y="2"/>
                </a:lnTo>
                <a:lnTo>
                  <a:pt x="162" y="4"/>
                </a:lnTo>
                <a:lnTo>
                  <a:pt x="155" y="6"/>
                </a:lnTo>
                <a:lnTo>
                  <a:pt x="148" y="10"/>
                </a:lnTo>
                <a:lnTo>
                  <a:pt x="148" y="10"/>
                </a:lnTo>
                <a:lnTo>
                  <a:pt x="140" y="15"/>
                </a:lnTo>
                <a:lnTo>
                  <a:pt x="132" y="22"/>
                </a:lnTo>
                <a:lnTo>
                  <a:pt x="126" y="28"/>
                </a:lnTo>
                <a:lnTo>
                  <a:pt x="120" y="36"/>
                </a:lnTo>
                <a:lnTo>
                  <a:pt x="120" y="36"/>
                </a:lnTo>
                <a:lnTo>
                  <a:pt x="111" y="37"/>
                </a:lnTo>
                <a:lnTo>
                  <a:pt x="102" y="39"/>
                </a:lnTo>
                <a:lnTo>
                  <a:pt x="93" y="42"/>
                </a:lnTo>
                <a:lnTo>
                  <a:pt x="84" y="46"/>
                </a:lnTo>
                <a:lnTo>
                  <a:pt x="84" y="46"/>
                </a:lnTo>
                <a:lnTo>
                  <a:pt x="78" y="50"/>
                </a:lnTo>
                <a:lnTo>
                  <a:pt x="71" y="55"/>
                </a:lnTo>
                <a:lnTo>
                  <a:pt x="66" y="60"/>
                </a:lnTo>
                <a:lnTo>
                  <a:pt x="61" y="66"/>
                </a:lnTo>
                <a:lnTo>
                  <a:pt x="57" y="72"/>
                </a:lnTo>
                <a:lnTo>
                  <a:pt x="52" y="78"/>
                </a:lnTo>
                <a:lnTo>
                  <a:pt x="50" y="85"/>
                </a:lnTo>
                <a:lnTo>
                  <a:pt x="48" y="93"/>
                </a:lnTo>
                <a:lnTo>
                  <a:pt x="46" y="99"/>
                </a:lnTo>
                <a:lnTo>
                  <a:pt x="45" y="107"/>
                </a:lnTo>
                <a:lnTo>
                  <a:pt x="45" y="115"/>
                </a:lnTo>
                <a:lnTo>
                  <a:pt x="45" y="121"/>
                </a:lnTo>
                <a:lnTo>
                  <a:pt x="46" y="129"/>
                </a:lnTo>
                <a:lnTo>
                  <a:pt x="48" y="136"/>
                </a:lnTo>
                <a:lnTo>
                  <a:pt x="51" y="143"/>
                </a:lnTo>
                <a:lnTo>
                  <a:pt x="55" y="151"/>
                </a:lnTo>
                <a:lnTo>
                  <a:pt x="55" y="151"/>
                </a:lnTo>
                <a:lnTo>
                  <a:pt x="61" y="160"/>
                </a:lnTo>
                <a:lnTo>
                  <a:pt x="69" y="170"/>
                </a:lnTo>
                <a:lnTo>
                  <a:pt x="79" y="180"/>
                </a:lnTo>
                <a:lnTo>
                  <a:pt x="90" y="190"/>
                </a:lnTo>
                <a:lnTo>
                  <a:pt x="90" y="190"/>
                </a:lnTo>
                <a:lnTo>
                  <a:pt x="75" y="192"/>
                </a:lnTo>
                <a:lnTo>
                  <a:pt x="62" y="195"/>
                </a:lnTo>
                <a:lnTo>
                  <a:pt x="50" y="200"/>
                </a:lnTo>
                <a:lnTo>
                  <a:pt x="39" y="204"/>
                </a:lnTo>
                <a:lnTo>
                  <a:pt x="39" y="204"/>
                </a:lnTo>
                <a:lnTo>
                  <a:pt x="33" y="209"/>
                </a:lnTo>
                <a:lnTo>
                  <a:pt x="26" y="214"/>
                </a:lnTo>
                <a:lnTo>
                  <a:pt x="21" y="218"/>
                </a:lnTo>
                <a:lnTo>
                  <a:pt x="16" y="225"/>
                </a:lnTo>
                <a:lnTo>
                  <a:pt x="12" y="230"/>
                </a:lnTo>
                <a:lnTo>
                  <a:pt x="9" y="237"/>
                </a:lnTo>
                <a:lnTo>
                  <a:pt x="5" y="244"/>
                </a:lnTo>
                <a:lnTo>
                  <a:pt x="3" y="251"/>
                </a:lnTo>
                <a:lnTo>
                  <a:pt x="1" y="258"/>
                </a:lnTo>
                <a:lnTo>
                  <a:pt x="0" y="265"/>
                </a:lnTo>
                <a:lnTo>
                  <a:pt x="0" y="273"/>
                </a:lnTo>
                <a:lnTo>
                  <a:pt x="1" y="280"/>
                </a:lnTo>
                <a:lnTo>
                  <a:pt x="2" y="287"/>
                </a:lnTo>
                <a:lnTo>
                  <a:pt x="3" y="295"/>
                </a:lnTo>
                <a:lnTo>
                  <a:pt x="6" y="302"/>
                </a:lnTo>
                <a:lnTo>
                  <a:pt x="10" y="309"/>
                </a:lnTo>
                <a:lnTo>
                  <a:pt x="10" y="309"/>
                </a:lnTo>
                <a:lnTo>
                  <a:pt x="15" y="317"/>
                </a:lnTo>
                <a:lnTo>
                  <a:pt x="22" y="324"/>
                </a:lnTo>
                <a:lnTo>
                  <a:pt x="28" y="331"/>
                </a:lnTo>
                <a:lnTo>
                  <a:pt x="36" y="337"/>
                </a:lnTo>
                <a:lnTo>
                  <a:pt x="36" y="337"/>
                </a:lnTo>
                <a:lnTo>
                  <a:pt x="37" y="346"/>
                </a:lnTo>
                <a:lnTo>
                  <a:pt x="38" y="355"/>
                </a:lnTo>
                <a:lnTo>
                  <a:pt x="41" y="365"/>
                </a:lnTo>
                <a:lnTo>
                  <a:pt x="46" y="374"/>
                </a:lnTo>
                <a:lnTo>
                  <a:pt x="46" y="374"/>
                </a:lnTo>
                <a:lnTo>
                  <a:pt x="50" y="380"/>
                </a:lnTo>
                <a:lnTo>
                  <a:pt x="55" y="386"/>
                </a:lnTo>
                <a:lnTo>
                  <a:pt x="60" y="391"/>
                </a:lnTo>
                <a:lnTo>
                  <a:pt x="66" y="397"/>
                </a:lnTo>
                <a:lnTo>
                  <a:pt x="72" y="401"/>
                </a:lnTo>
                <a:lnTo>
                  <a:pt x="79" y="404"/>
                </a:lnTo>
                <a:lnTo>
                  <a:pt x="85" y="408"/>
                </a:lnTo>
                <a:lnTo>
                  <a:pt x="92" y="410"/>
                </a:lnTo>
                <a:lnTo>
                  <a:pt x="99" y="411"/>
                </a:lnTo>
                <a:lnTo>
                  <a:pt x="107" y="412"/>
                </a:lnTo>
                <a:lnTo>
                  <a:pt x="114" y="412"/>
                </a:lnTo>
                <a:lnTo>
                  <a:pt x="121" y="412"/>
                </a:lnTo>
                <a:lnTo>
                  <a:pt x="129" y="411"/>
                </a:lnTo>
                <a:lnTo>
                  <a:pt x="137" y="409"/>
                </a:lnTo>
                <a:lnTo>
                  <a:pt x="143" y="407"/>
                </a:lnTo>
                <a:lnTo>
                  <a:pt x="151" y="403"/>
                </a:lnTo>
                <a:lnTo>
                  <a:pt x="151" y="403"/>
                </a:lnTo>
                <a:lnTo>
                  <a:pt x="162" y="394"/>
                </a:lnTo>
                <a:lnTo>
                  <a:pt x="174" y="385"/>
                </a:lnTo>
                <a:lnTo>
                  <a:pt x="174" y="385"/>
                </a:lnTo>
                <a:lnTo>
                  <a:pt x="171" y="410"/>
                </a:lnTo>
                <a:lnTo>
                  <a:pt x="169" y="436"/>
                </a:lnTo>
                <a:lnTo>
                  <a:pt x="169" y="449"/>
                </a:lnTo>
                <a:lnTo>
                  <a:pt x="171" y="462"/>
                </a:lnTo>
                <a:lnTo>
                  <a:pt x="172" y="475"/>
                </a:lnTo>
                <a:lnTo>
                  <a:pt x="175" y="487"/>
                </a:lnTo>
                <a:lnTo>
                  <a:pt x="178" y="501"/>
                </a:lnTo>
                <a:lnTo>
                  <a:pt x="183" y="513"/>
                </a:lnTo>
                <a:lnTo>
                  <a:pt x="188" y="525"/>
                </a:lnTo>
                <a:lnTo>
                  <a:pt x="195" y="536"/>
                </a:lnTo>
                <a:lnTo>
                  <a:pt x="202" y="547"/>
                </a:lnTo>
                <a:lnTo>
                  <a:pt x="211" y="557"/>
                </a:lnTo>
                <a:lnTo>
                  <a:pt x="222" y="566"/>
                </a:lnTo>
                <a:lnTo>
                  <a:pt x="233" y="575"/>
                </a:lnTo>
                <a:lnTo>
                  <a:pt x="254" y="551"/>
                </a:lnTo>
                <a:lnTo>
                  <a:pt x="254" y="551"/>
                </a:lnTo>
                <a:lnTo>
                  <a:pt x="248" y="548"/>
                </a:lnTo>
                <a:lnTo>
                  <a:pt x="243" y="543"/>
                </a:lnTo>
                <a:lnTo>
                  <a:pt x="243" y="543"/>
                </a:lnTo>
                <a:lnTo>
                  <a:pt x="242" y="543"/>
                </a:lnTo>
                <a:lnTo>
                  <a:pt x="239" y="544"/>
                </a:lnTo>
                <a:lnTo>
                  <a:pt x="234" y="548"/>
                </a:lnTo>
                <a:lnTo>
                  <a:pt x="229" y="551"/>
                </a:lnTo>
                <a:lnTo>
                  <a:pt x="226" y="551"/>
                </a:lnTo>
                <a:lnTo>
                  <a:pt x="225" y="551"/>
                </a:lnTo>
                <a:lnTo>
                  <a:pt x="225" y="551"/>
                </a:lnTo>
                <a:lnTo>
                  <a:pt x="225" y="549"/>
                </a:lnTo>
                <a:lnTo>
                  <a:pt x="225" y="544"/>
                </a:lnTo>
                <a:lnTo>
                  <a:pt x="225" y="540"/>
                </a:lnTo>
                <a:lnTo>
                  <a:pt x="224" y="538"/>
                </a:lnTo>
                <a:lnTo>
                  <a:pt x="224" y="538"/>
                </a:lnTo>
                <a:lnTo>
                  <a:pt x="221" y="534"/>
                </a:lnTo>
                <a:lnTo>
                  <a:pt x="217" y="531"/>
                </a:lnTo>
                <a:lnTo>
                  <a:pt x="212" y="529"/>
                </a:lnTo>
                <a:lnTo>
                  <a:pt x="210" y="526"/>
                </a:lnTo>
                <a:lnTo>
                  <a:pt x="210" y="526"/>
                </a:lnTo>
                <a:lnTo>
                  <a:pt x="204" y="515"/>
                </a:lnTo>
                <a:lnTo>
                  <a:pt x="199" y="504"/>
                </a:lnTo>
                <a:lnTo>
                  <a:pt x="196" y="492"/>
                </a:lnTo>
                <a:lnTo>
                  <a:pt x="191" y="480"/>
                </a:lnTo>
                <a:lnTo>
                  <a:pt x="191" y="480"/>
                </a:lnTo>
                <a:lnTo>
                  <a:pt x="189" y="469"/>
                </a:lnTo>
                <a:lnTo>
                  <a:pt x="188" y="457"/>
                </a:lnTo>
                <a:lnTo>
                  <a:pt x="187" y="445"/>
                </a:lnTo>
                <a:lnTo>
                  <a:pt x="187" y="433"/>
                </a:lnTo>
                <a:lnTo>
                  <a:pt x="189" y="409"/>
                </a:lnTo>
                <a:lnTo>
                  <a:pt x="192" y="385"/>
                </a:lnTo>
                <a:lnTo>
                  <a:pt x="192" y="385"/>
                </a:lnTo>
                <a:lnTo>
                  <a:pt x="198" y="403"/>
                </a:lnTo>
                <a:lnTo>
                  <a:pt x="201" y="411"/>
                </a:lnTo>
                <a:lnTo>
                  <a:pt x="204" y="417"/>
                </a:lnTo>
                <a:lnTo>
                  <a:pt x="204" y="417"/>
                </a:lnTo>
                <a:lnTo>
                  <a:pt x="209" y="425"/>
                </a:lnTo>
                <a:lnTo>
                  <a:pt x="213" y="431"/>
                </a:lnTo>
                <a:lnTo>
                  <a:pt x="219" y="436"/>
                </a:lnTo>
                <a:lnTo>
                  <a:pt x="224" y="442"/>
                </a:lnTo>
                <a:lnTo>
                  <a:pt x="231" y="445"/>
                </a:lnTo>
                <a:lnTo>
                  <a:pt x="237" y="449"/>
                </a:lnTo>
                <a:lnTo>
                  <a:pt x="244" y="451"/>
                </a:lnTo>
                <a:lnTo>
                  <a:pt x="250" y="455"/>
                </a:lnTo>
                <a:lnTo>
                  <a:pt x="258" y="456"/>
                </a:lnTo>
                <a:lnTo>
                  <a:pt x="266" y="457"/>
                </a:lnTo>
                <a:lnTo>
                  <a:pt x="272" y="457"/>
                </a:lnTo>
                <a:lnTo>
                  <a:pt x="280" y="457"/>
                </a:lnTo>
                <a:lnTo>
                  <a:pt x="288" y="456"/>
                </a:lnTo>
                <a:lnTo>
                  <a:pt x="295" y="454"/>
                </a:lnTo>
                <a:lnTo>
                  <a:pt x="302" y="450"/>
                </a:lnTo>
                <a:lnTo>
                  <a:pt x="309" y="447"/>
                </a:lnTo>
                <a:lnTo>
                  <a:pt x="309" y="447"/>
                </a:lnTo>
                <a:lnTo>
                  <a:pt x="317" y="442"/>
                </a:lnTo>
                <a:lnTo>
                  <a:pt x="325" y="436"/>
                </a:lnTo>
                <a:lnTo>
                  <a:pt x="331" y="428"/>
                </a:lnTo>
                <a:lnTo>
                  <a:pt x="337" y="421"/>
                </a:lnTo>
                <a:lnTo>
                  <a:pt x="337" y="421"/>
                </a:lnTo>
                <a:lnTo>
                  <a:pt x="346" y="421"/>
                </a:lnTo>
                <a:lnTo>
                  <a:pt x="355" y="419"/>
                </a:lnTo>
                <a:lnTo>
                  <a:pt x="364" y="415"/>
                </a:lnTo>
                <a:lnTo>
                  <a:pt x="373" y="411"/>
                </a:lnTo>
                <a:lnTo>
                  <a:pt x="373" y="411"/>
                </a:lnTo>
                <a:lnTo>
                  <a:pt x="380" y="407"/>
                </a:lnTo>
                <a:lnTo>
                  <a:pt x="386" y="402"/>
                </a:lnTo>
                <a:lnTo>
                  <a:pt x="392" y="397"/>
                </a:lnTo>
                <a:lnTo>
                  <a:pt x="396" y="391"/>
                </a:lnTo>
                <a:lnTo>
                  <a:pt x="400" y="386"/>
                </a:lnTo>
                <a:lnTo>
                  <a:pt x="405" y="379"/>
                </a:lnTo>
                <a:lnTo>
                  <a:pt x="407" y="372"/>
                </a:lnTo>
                <a:lnTo>
                  <a:pt x="410" y="365"/>
                </a:lnTo>
                <a:lnTo>
                  <a:pt x="411" y="358"/>
                </a:lnTo>
                <a:lnTo>
                  <a:pt x="412" y="351"/>
                </a:lnTo>
                <a:lnTo>
                  <a:pt x="412" y="343"/>
                </a:lnTo>
                <a:lnTo>
                  <a:pt x="412" y="335"/>
                </a:lnTo>
                <a:lnTo>
                  <a:pt x="411" y="329"/>
                </a:lnTo>
                <a:lnTo>
                  <a:pt x="409" y="321"/>
                </a:lnTo>
                <a:lnTo>
                  <a:pt x="406" y="314"/>
                </a:lnTo>
                <a:lnTo>
                  <a:pt x="402" y="307"/>
                </a:lnTo>
                <a:lnTo>
                  <a:pt x="402" y="307"/>
                </a:lnTo>
                <a:lnTo>
                  <a:pt x="396" y="297"/>
                </a:lnTo>
                <a:lnTo>
                  <a:pt x="388" y="287"/>
                </a:lnTo>
                <a:lnTo>
                  <a:pt x="378" y="277"/>
                </a:lnTo>
                <a:lnTo>
                  <a:pt x="367" y="268"/>
                </a:lnTo>
                <a:lnTo>
                  <a:pt x="367" y="268"/>
                </a:lnTo>
                <a:lnTo>
                  <a:pt x="382" y="265"/>
                </a:lnTo>
                <a:lnTo>
                  <a:pt x="395" y="262"/>
                </a:lnTo>
                <a:lnTo>
                  <a:pt x="407" y="258"/>
                </a:lnTo>
                <a:lnTo>
                  <a:pt x="418" y="252"/>
                </a:lnTo>
                <a:lnTo>
                  <a:pt x="418" y="252"/>
                </a:lnTo>
                <a:lnTo>
                  <a:pt x="424" y="248"/>
                </a:lnTo>
                <a:lnTo>
                  <a:pt x="431" y="244"/>
                </a:lnTo>
                <a:lnTo>
                  <a:pt x="436" y="238"/>
                </a:lnTo>
                <a:lnTo>
                  <a:pt x="441" y="233"/>
                </a:lnTo>
                <a:lnTo>
                  <a:pt x="445" y="227"/>
                </a:lnTo>
                <a:lnTo>
                  <a:pt x="448" y="221"/>
                </a:lnTo>
                <a:lnTo>
                  <a:pt x="452" y="213"/>
                </a:lnTo>
                <a:lnTo>
                  <a:pt x="454" y="206"/>
                </a:lnTo>
                <a:lnTo>
                  <a:pt x="456" y="200"/>
                </a:lnTo>
                <a:lnTo>
                  <a:pt x="457" y="192"/>
                </a:lnTo>
                <a:lnTo>
                  <a:pt x="457" y="185"/>
                </a:lnTo>
                <a:lnTo>
                  <a:pt x="456" y="177"/>
                </a:lnTo>
                <a:lnTo>
                  <a:pt x="455" y="170"/>
                </a:lnTo>
                <a:lnTo>
                  <a:pt x="454" y="163"/>
                </a:lnTo>
                <a:lnTo>
                  <a:pt x="451" y="155"/>
                </a:lnTo>
                <a:lnTo>
                  <a:pt x="447" y="148"/>
                </a:lnTo>
                <a:lnTo>
                  <a:pt x="447" y="148"/>
                </a:lnTo>
                <a:close/>
              </a:path>
            </a:pathLst>
          </a:custGeom>
          <a:solidFill>
            <a:srgbClr val="A6A6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26"/>
          <p:cNvSpPr>
            <a:spLocks noEditPoints="1"/>
          </p:cNvSpPr>
          <p:nvPr/>
        </p:nvSpPr>
        <p:spPr bwMode="auto">
          <a:xfrm>
            <a:off x="4016330" y="5722389"/>
            <a:ext cx="346075" cy="427038"/>
          </a:xfrm>
          <a:custGeom>
            <a:avLst/>
            <a:gdLst>
              <a:gd name="T0" fmla="*/ 308 w 436"/>
              <a:gd name="T1" fmla="*/ 399 h 538"/>
              <a:gd name="T2" fmla="*/ 293 w 436"/>
              <a:gd name="T3" fmla="*/ 425 h 538"/>
              <a:gd name="T4" fmla="*/ 285 w 436"/>
              <a:gd name="T5" fmla="*/ 456 h 538"/>
              <a:gd name="T6" fmla="*/ 286 w 436"/>
              <a:gd name="T7" fmla="*/ 490 h 538"/>
              <a:gd name="T8" fmla="*/ 307 w 436"/>
              <a:gd name="T9" fmla="*/ 492 h 538"/>
              <a:gd name="T10" fmla="*/ 344 w 436"/>
              <a:gd name="T11" fmla="*/ 487 h 538"/>
              <a:gd name="T12" fmla="*/ 369 w 436"/>
              <a:gd name="T13" fmla="*/ 475 h 538"/>
              <a:gd name="T14" fmla="*/ 385 w 436"/>
              <a:gd name="T15" fmla="*/ 462 h 538"/>
              <a:gd name="T16" fmla="*/ 406 w 436"/>
              <a:gd name="T17" fmla="*/ 435 h 538"/>
              <a:gd name="T18" fmla="*/ 426 w 436"/>
              <a:gd name="T19" fmla="*/ 386 h 538"/>
              <a:gd name="T20" fmla="*/ 436 w 436"/>
              <a:gd name="T21" fmla="*/ 341 h 538"/>
              <a:gd name="T22" fmla="*/ 409 w 436"/>
              <a:gd name="T23" fmla="*/ 346 h 538"/>
              <a:gd name="T24" fmla="*/ 351 w 436"/>
              <a:gd name="T25" fmla="*/ 367 h 538"/>
              <a:gd name="T26" fmla="*/ 323 w 436"/>
              <a:gd name="T27" fmla="*/ 384 h 538"/>
              <a:gd name="T28" fmla="*/ 356 w 436"/>
              <a:gd name="T29" fmla="*/ 58 h 538"/>
              <a:gd name="T30" fmla="*/ 344 w 436"/>
              <a:gd name="T31" fmla="*/ 61 h 538"/>
              <a:gd name="T32" fmla="*/ 309 w 436"/>
              <a:gd name="T33" fmla="*/ 80 h 538"/>
              <a:gd name="T34" fmla="*/ 274 w 436"/>
              <a:gd name="T35" fmla="*/ 108 h 538"/>
              <a:gd name="T36" fmla="*/ 249 w 436"/>
              <a:gd name="T37" fmla="*/ 46 h 538"/>
              <a:gd name="T38" fmla="*/ 224 w 436"/>
              <a:gd name="T39" fmla="*/ 8 h 538"/>
              <a:gd name="T40" fmla="*/ 212 w 436"/>
              <a:gd name="T41" fmla="*/ 8 h 538"/>
              <a:gd name="T42" fmla="*/ 187 w 436"/>
              <a:gd name="T43" fmla="*/ 46 h 538"/>
              <a:gd name="T44" fmla="*/ 160 w 436"/>
              <a:gd name="T45" fmla="*/ 108 h 538"/>
              <a:gd name="T46" fmla="*/ 127 w 436"/>
              <a:gd name="T47" fmla="*/ 80 h 538"/>
              <a:gd name="T48" fmla="*/ 92 w 436"/>
              <a:gd name="T49" fmla="*/ 61 h 538"/>
              <a:gd name="T50" fmla="*/ 80 w 436"/>
              <a:gd name="T51" fmla="*/ 58 h 538"/>
              <a:gd name="T52" fmla="*/ 64 w 436"/>
              <a:gd name="T53" fmla="*/ 115 h 538"/>
              <a:gd name="T54" fmla="*/ 58 w 436"/>
              <a:gd name="T55" fmla="*/ 164 h 538"/>
              <a:gd name="T56" fmla="*/ 58 w 436"/>
              <a:gd name="T57" fmla="*/ 208 h 538"/>
              <a:gd name="T58" fmla="*/ 65 w 436"/>
              <a:gd name="T59" fmla="*/ 245 h 538"/>
              <a:gd name="T60" fmla="*/ 77 w 436"/>
              <a:gd name="T61" fmla="*/ 278 h 538"/>
              <a:gd name="T62" fmla="*/ 94 w 436"/>
              <a:gd name="T63" fmla="*/ 304 h 538"/>
              <a:gd name="T64" fmla="*/ 136 w 436"/>
              <a:gd name="T65" fmla="*/ 342 h 538"/>
              <a:gd name="T66" fmla="*/ 187 w 436"/>
              <a:gd name="T67" fmla="*/ 362 h 538"/>
              <a:gd name="T68" fmla="*/ 234 w 436"/>
              <a:gd name="T69" fmla="*/ 538 h 538"/>
              <a:gd name="T70" fmla="*/ 234 w 436"/>
              <a:gd name="T71" fmla="*/ 364 h 538"/>
              <a:gd name="T72" fmla="*/ 283 w 436"/>
              <a:gd name="T73" fmla="*/ 350 h 538"/>
              <a:gd name="T74" fmla="*/ 329 w 436"/>
              <a:gd name="T75" fmla="*/ 318 h 538"/>
              <a:gd name="T76" fmla="*/ 354 w 436"/>
              <a:gd name="T77" fmla="*/ 287 h 538"/>
              <a:gd name="T78" fmla="*/ 367 w 436"/>
              <a:gd name="T79" fmla="*/ 256 h 538"/>
              <a:gd name="T80" fmla="*/ 376 w 436"/>
              <a:gd name="T81" fmla="*/ 221 h 538"/>
              <a:gd name="T82" fmla="*/ 378 w 436"/>
              <a:gd name="T83" fmla="*/ 180 h 538"/>
              <a:gd name="T84" fmla="*/ 374 w 436"/>
              <a:gd name="T85" fmla="*/ 131 h 538"/>
              <a:gd name="T86" fmla="*/ 362 w 436"/>
              <a:gd name="T87" fmla="*/ 78 h 538"/>
              <a:gd name="T88" fmla="*/ 0 w 436"/>
              <a:gd name="T89" fmla="*/ 341 h 538"/>
              <a:gd name="T90" fmla="*/ 5 w 436"/>
              <a:gd name="T91" fmla="*/ 369 h 538"/>
              <a:gd name="T92" fmla="*/ 25 w 436"/>
              <a:gd name="T93" fmla="*/ 426 h 538"/>
              <a:gd name="T94" fmla="*/ 43 w 436"/>
              <a:gd name="T95" fmla="*/ 454 h 538"/>
              <a:gd name="T96" fmla="*/ 58 w 436"/>
              <a:gd name="T97" fmla="*/ 469 h 538"/>
              <a:gd name="T98" fmla="*/ 83 w 436"/>
              <a:gd name="T99" fmla="*/ 484 h 538"/>
              <a:gd name="T100" fmla="*/ 116 w 436"/>
              <a:gd name="T101" fmla="*/ 491 h 538"/>
              <a:gd name="T102" fmla="*/ 150 w 436"/>
              <a:gd name="T103" fmla="*/ 490 h 538"/>
              <a:gd name="T104" fmla="*/ 151 w 436"/>
              <a:gd name="T105" fmla="*/ 470 h 538"/>
              <a:gd name="T106" fmla="*/ 145 w 436"/>
              <a:gd name="T107" fmla="*/ 433 h 538"/>
              <a:gd name="T108" fmla="*/ 133 w 436"/>
              <a:gd name="T109" fmla="*/ 408 h 538"/>
              <a:gd name="T110" fmla="*/ 121 w 436"/>
              <a:gd name="T111" fmla="*/ 392 h 538"/>
              <a:gd name="T112" fmla="*/ 94 w 436"/>
              <a:gd name="T113" fmla="*/ 372 h 538"/>
              <a:gd name="T114" fmla="*/ 45 w 436"/>
              <a:gd name="T115" fmla="*/ 351 h 538"/>
              <a:gd name="T116" fmla="*/ 0 w 436"/>
              <a:gd name="T117" fmla="*/ 341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36" h="538">
                <a:moveTo>
                  <a:pt x="315" y="392"/>
                </a:moveTo>
                <a:lnTo>
                  <a:pt x="315" y="392"/>
                </a:lnTo>
                <a:lnTo>
                  <a:pt x="308" y="399"/>
                </a:lnTo>
                <a:lnTo>
                  <a:pt x="302" y="408"/>
                </a:lnTo>
                <a:lnTo>
                  <a:pt x="297" y="416"/>
                </a:lnTo>
                <a:lnTo>
                  <a:pt x="293" y="425"/>
                </a:lnTo>
                <a:lnTo>
                  <a:pt x="290" y="433"/>
                </a:lnTo>
                <a:lnTo>
                  <a:pt x="287" y="441"/>
                </a:lnTo>
                <a:lnTo>
                  <a:pt x="285" y="456"/>
                </a:lnTo>
                <a:lnTo>
                  <a:pt x="284" y="470"/>
                </a:lnTo>
                <a:lnTo>
                  <a:pt x="285" y="480"/>
                </a:lnTo>
                <a:lnTo>
                  <a:pt x="286" y="490"/>
                </a:lnTo>
                <a:lnTo>
                  <a:pt x="286" y="490"/>
                </a:lnTo>
                <a:lnTo>
                  <a:pt x="296" y="491"/>
                </a:lnTo>
                <a:lnTo>
                  <a:pt x="307" y="492"/>
                </a:lnTo>
                <a:lnTo>
                  <a:pt x="320" y="491"/>
                </a:lnTo>
                <a:lnTo>
                  <a:pt x="335" y="489"/>
                </a:lnTo>
                <a:lnTo>
                  <a:pt x="344" y="487"/>
                </a:lnTo>
                <a:lnTo>
                  <a:pt x="352" y="484"/>
                </a:lnTo>
                <a:lnTo>
                  <a:pt x="361" y="480"/>
                </a:lnTo>
                <a:lnTo>
                  <a:pt x="369" y="475"/>
                </a:lnTo>
                <a:lnTo>
                  <a:pt x="377" y="469"/>
                </a:lnTo>
                <a:lnTo>
                  <a:pt x="385" y="462"/>
                </a:lnTo>
                <a:lnTo>
                  <a:pt x="385" y="462"/>
                </a:lnTo>
                <a:lnTo>
                  <a:pt x="392" y="454"/>
                </a:lnTo>
                <a:lnTo>
                  <a:pt x="399" y="445"/>
                </a:lnTo>
                <a:lnTo>
                  <a:pt x="406" y="435"/>
                </a:lnTo>
                <a:lnTo>
                  <a:pt x="411" y="426"/>
                </a:lnTo>
                <a:lnTo>
                  <a:pt x="420" y="406"/>
                </a:lnTo>
                <a:lnTo>
                  <a:pt x="426" y="386"/>
                </a:lnTo>
                <a:lnTo>
                  <a:pt x="431" y="369"/>
                </a:lnTo>
                <a:lnTo>
                  <a:pt x="434" y="355"/>
                </a:lnTo>
                <a:lnTo>
                  <a:pt x="436" y="341"/>
                </a:lnTo>
                <a:lnTo>
                  <a:pt x="436" y="341"/>
                </a:lnTo>
                <a:lnTo>
                  <a:pt x="423" y="344"/>
                </a:lnTo>
                <a:lnTo>
                  <a:pt x="409" y="346"/>
                </a:lnTo>
                <a:lnTo>
                  <a:pt x="390" y="351"/>
                </a:lnTo>
                <a:lnTo>
                  <a:pt x="372" y="358"/>
                </a:lnTo>
                <a:lnTo>
                  <a:pt x="351" y="367"/>
                </a:lnTo>
                <a:lnTo>
                  <a:pt x="341" y="372"/>
                </a:lnTo>
                <a:lnTo>
                  <a:pt x="332" y="377"/>
                </a:lnTo>
                <a:lnTo>
                  <a:pt x="323" y="384"/>
                </a:lnTo>
                <a:lnTo>
                  <a:pt x="315" y="392"/>
                </a:lnTo>
                <a:lnTo>
                  <a:pt x="315" y="392"/>
                </a:lnTo>
                <a:close/>
                <a:moveTo>
                  <a:pt x="356" y="58"/>
                </a:moveTo>
                <a:lnTo>
                  <a:pt x="356" y="58"/>
                </a:lnTo>
                <a:lnTo>
                  <a:pt x="351" y="59"/>
                </a:lnTo>
                <a:lnTo>
                  <a:pt x="344" y="61"/>
                </a:lnTo>
                <a:lnTo>
                  <a:pt x="334" y="66"/>
                </a:lnTo>
                <a:lnTo>
                  <a:pt x="323" y="71"/>
                </a:lnTo>
                <a:lnTo>
                  <a:pt x="309" y="80"/>
                </a:lnTo>
                <a:lnTo>
                  <a:pt x="293" y="92"/>
                </a:lnTo>
                <a:lnTo>
                  <a:pt x="274" y="108"/>
                </a:lnTo>
                <a:lnTo>
                  <a:pt x="274" y="108"/>
                </a:lnTo>
                <a:lnTo>
                  <a:pt x="267" y="85"/>
                </a:lnTo>
                <a:lnTo>
                  <a:pt x="258" y="65"/>
                </a:lnTo>
                <a:lnTo>
                  <a:pt x="249" y="46"/>
                </a:lnTo>
                <a:lnTo>
                  <a:pt x="239" y="31"/>
                </a:lnTo>
                <a:lnTo>
                  <a:pt x="230" y="18"/>
                </a:lnTo>
                <a:lnTo>
                  <a:pt x="224" y="8"/>
                </a:lnTo>
                <a:lnTo>
                  <a:pt x="217" y="0"/>
                </a:lnTo>
                <a:lnTo>
                  <a:pt x="217" y="0"/>
                </a:lnTo>
                <a:lnTo>
                  <a:pt x="212" y="8"/>
                </a:lnTo>
                <a:lnTo>
                  <a:pt x="204" y="18"/>
                </a:lnTo>
                <a:lnTo>
                  <a:pt x="197" y="31"/>
                </a:lnTo>
                <a:lnTo>
                  <a:pt x="187" y="46"/>
                </a:lnTo>
                <a:lnTo>
                  <a:pt x="177" y="65"/>
                </a:lnTo>
                <a:lnTo>
                  <a:pt x="168" y="85"/>
                </a:lnTo>
                <a:lnTo>
                  <a:pt x="160" y="108"/>
                </a:lnTo>
                <a:lnTo>
                  <a:pt x="160" y="108"/>
                </a:lnTo>
                <a:lnTo>
                  <a:pt x="143" y="92"/>
                </a:lnTo>
                <a:lnTo>
                  <a:pt x="127" y="80"/>
                </a:lnTo>
                <a:lnTo>
                  <a:pt x="112" y="71"/>
                </a:lnTo>
                <a:lnTo>
                  <a:pt x="100" y="66"/>
                </a:lnTo>
                <a:lnTo>
                  <a:pt x="92" y="61"/>
                </a:lnTo>
                <a:lnTo>
                  <a:pt x="85" y="59"/>
                </a:lnTo>
                <a:lnTo>
                  <a:pt x="80" y="58"/>
                </a:lnTo>
                <a:lnTo>
                  <a:pt x="80" y="58"/>
                </a:lnTo>
                <a:lnTo>
                  <a:pt x="73" y="78"/>
                </a:lnTo>
                <a:lnTo>
                  <a:pt x="69" y="96"/>
                </a:lnTo>
                <a:lnTo>
                  <a:pt x="64" y="115"/>
                </a:lnTo>
                <a:lnTo>
                  <a:pt x="61" y="131"/>
                </a:lnTo>
                <a:lnTo>
                  <a:pt x="59" y="149"/>
                </a:lnTo>
                <a:lnTo>
                  <a:pt x="58" y="164"/>
                </a:lnTo>
                <a:lnTo>
                  <a:pt x="57" y="180"/>
                </a:lnTo>
                <a:lnTo>
                  <a:pt x="58" y="194"/>
                </a:lnTo>
                <a:lnTo>
                  <a:pt x="58" y="208"/>
                </a:lnTo>
                <a:lnTo>
                  <a:pt x="60" y="221"/>
                </a:lnTo>
                <a:lnTo>
                  <a:pt x="62" y="234"/>
                </a:lnTo>
                <a:lnTo>
                  <a:pt x="65" y="245"/>
                </a:lnTo>
                <a:lnTo>
                  <a:pt x="69" y="257"/>
                </a:lnTo>
                <a:lnTo>
                  <a:pt x="73" y="268"/>
                </a:lnTo>
                <a:lnTo>
                  <a:pt x="77" y="278"/>
                </a:lnTo>
                <a:lnTo>
                  <a:pt x="82" y="287"/>
                </a:lnTo>
                <a:lnTo>
                  <a:pt x="88" y="295"/>
                </a:lnTo>
                <a:lnTo>
                  <a:pt x="94" y="304"/>
                </a:lnTo>
                <a:lnTo>
                  <a:pt x="107" y="320"/>
                </a:lnTo>
                <a:lnTo>
                  <a:pt x="121" y="332"/>
                </a:lnTo>
                <a:lnTo>
                  <a:pt x="136" y="342"/>
                </a:lnTo>
                <a:lnTo>
                  <a:pt x="153" y="351"/>
                </a:lnTo>
                <a:lnTo>
                  <a:pt x="169" y="358"/>
                </a:lnTo>
                <a:lnTo>
                  <a:pt x="187" y="362"/>
                </a:lnTo>
                <a:lnTo>
                  <a:pt x="203" y="364"/>
                </a:lnTo>
                <a:lnTo>
                  <a:pt x="203" y="538"/>
                </a:lnTo>
                <a:lnTo>
                  <a:pt x="234" y="538"/>
                </a:lnTo>
                <a:lnTo>
                  <a:pt x="234" y="364"/>
                </a:lnTo>
                <a:lnTo>
                  <a:pt x="234" y="364"/>
                </a:lnTo>
                <a:lnTo>
                  <a:pt x="234" y="364"/>
                </a:lnTo>
                <a:lnTo>
                  <a:pt x="250" y="362"/>
                </a:lnTo>
                <a:lnTo>
                  <a:pt x="267" y="357"/>
                </a:lnTo>
                <a:lnTo>
                  <a:pt x="283" y="350"/>
                </a:lnTo>
                <a:lnTo>
                  <a:pt x="299" y="341"/>
                </a:lnTo>
                <a:lnTo>
                  <a:pt x="315" y="332"/>
                </a:lnTo>
                <a:lnTo>
                  <a:pt x="329" y="318"/>
                </a:lnTo>
                <a:lnTo>
                  <a:pt x="342" y="304"/>
                </a:lnTo>
                <a:lnTo>
                  <a:pt x="348" y="295"/>
                </a:lnTo>
                <a:lnTo>
                  <a:pt x="354" y="287"/>
                </a:lnTo>
                <a:lnTo>
                  <a:pt x="358" y="277"/>
                </a:lnTo>
                <a:lnTo>
                  <a:pt x="363" y="267"/>
                </a:lnTo>
                <a:lnTo>
                  <a:pt x="367" y="256"/>
                </a:lnTo>
                <a:lnTo>
                  <a:pt x="371" y="245"/>
                </a:lnTo>
                <a:lnTo>
                  <a:pt x="374" y="233"/>
                </a:lnTo>
                <a:lnTo>
                  <a:pt x="376" y="221"/>
                </a:lnTo>
                <a:lnTo>
                  <a:pt x="377" y="208"/>
                </a:lnTo>
                <a:lnTo>
                  <a:pt x="378" y="194"/>
                </a:lnTo>
                <a:lnTo>
                  <a:pt x="378" y="180"/>
                </a:lnTo>
                <a:lnTo>
                  <a:pt x="378" y="164"/>
                </a:lnTo>
                <a:lnTo>
                  <a:pt x="376" y="148"/>
                </a:lnTo>
                <a:lnTo>
                  <a:pt x="374" y="131"/>
                </a:lnTo>
                <a:lnTo>
                  <a:pt x="372" y="114"/>
                </a:lnTo>
                <a:lnTo>
                  <a:pt x="367" y="96"/>
                </a:lnTo>
                <a:lnTo>
                  <a:pt x="362" y="78"/>
                </a:lnTo>
                <a:lnTo>
                  <a:pt x="356" y="58"/>
                </a:lnTo>
                <a:lnTo>
                  <a:pt x="356" y="58"/>
                </a:lnTo>
                <a:close/>
                <a:moveTo>
                  <a:pt x="0" y="341"/>
                </a:moveTo>
                <a:lnTo>
                  <a:pt x="0" y="341"/>
                </a:lnTo>
                <a:lnTo>
                  <a:pt x="2" y="355"/>
                </a:lnTo>
                <a:lnTo>
                  <a:pt x="5" y="369"/>
                </a:lnTo>
                <a:lnTo>
                  <a:pt x="10" y="386"/>
                </a:lnTo>
                <a:lnTo>
                  <a:pt x="16" y="406"/>
                </a:lnTo>
                <a:lnTo>
                  <a:pt x="25" y="426"/>
                </a:lnTo>
                <a:lnTo>
                  <a:pt x="30" y="435"/>
                </a:lnTo>
                <a:lnTo>
                  <a:pt x="36" y="445"/>
                </a:lnTo>
                <a:lnTo>
                  <a:pt x="43" y="454"/>
                </a:lnTo>
                <a:lnTo>
                  <a:pt x="50" y="462"/>
                </a:lnTo>
                <a:lnTo>
                  <a:pt x="50" y="462"/>
                </a:lnTo>
                <a:lnTo>
                  <a:pt x="58" y="469"/>
                </a:lnTo>
                <a:lnTo>
                  <a:pt x="66" y="475"/>
                </a:lnTo>
                <a:lnTo>
                  <a:pt x="75" y="480"/>
                </a:lnTo>
                <a:lnTo>
                  <a:pt x="83" y="484"/>
                </a:lnTo>
                <a:lnTo>
                  <a:pt x="92" y="487"/>
                </a:lnTo>
                <a:lnTo>
                  <a:pt x="99" y="489"/>
                </a:lnTo>
                <a:lnTo>
                  <a:pt x="116" y="491"/>
                </a:lnTo>
                <a:lnTo>
                  <a:pt x="129" y="492"/>
                </a:lnTo>
                <a:lnTo>
                  <a:pt x="140" y="491"/>
                </a:lnTo>
                <a:lnTo>
                  <a:pt x="150" y="490"/>
                </a:lnTo>
                <a:lnTo>
                  <a:pt x="150" y="490"/>
                </a:lnTo>
                <a:lnTo>
                  <a:pt x="151" y="480"/>
                </a:lnTo>
                <a:lnTo>
                  <a:pt x="151" y="470"/>
                </a:lnTo>
                <a:lnTo>
                  <a:pt x="151" y="456"/>
                </a:lnTo>
                <a:lnTo>
                  <a:pt x="147" y="441"/>
                </a:lnTo>
                <a:lnTo>
                  <a:pt x="145" y="433"/>
                </a:lnTo>
                <a:lnTo>
                  <a:pt x="143" y="425"/>
                </a:lnTo>
                <a:lnTo>
                  <a:pt x="139" y="416"/>
                </a:lnTo>
                <a:lnTo>
                  <a:pt x="133" y="408"/>
                </a:lnTo>
                <a:lnTo>
                  <a:pt x="128" y="399"/>
                </a:lnTo>
                <a:lnTo>
                  <a:pt x="121" y="392"/>
                </a:lnTo>
                <a:lnTo>
                  <a:pt x="121" y="392"/>
                </a:lnTo>
                <a:lnTo>
                  <a:pt x="112" y="384"/>
                </a:lnTo>
                <a:lnTo>
                  <a:pt x="104" y="377"/>
                </a:lnTo>
                <a:lnTo>
                  <a:pt x="94" y="372"/>
                </a:lnTo>
                <a:lnTo>
                  <a:pt x="84" y="367"/>
                </a:lnTo>
                <a:lnTo>
                  <a:pt x="64" y="358"/>
                </a:lnTo>
                <a:lnTo>
                  <a:pt x="45" y="351"/>
                </a:lnTo>
                <a:lnTo>
                  <a:pt x="27" y="346"/>
                </a:lnTo>
                <a:lnTo>
                  <a:pt x="13" y="344"/>
                </a:lnTo>
                <a:lnTo>
                  <a:pt x="0" y="341"/>
                </a:lnTo>
                <a:lnTo>
                  <a:pt x="0" y="341"/>
                </a:lnTo>
                <a:close/>
              </a:path>
            </a:pathLst>
          </a:custGeom>
          <a:solidFill>
            <a:srgbClr val="A6A6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3" name="组合 112"/>
          <p:cNvGrpSpPr/>
          <p:nvPr/>
        </p:nvGrpSpPr>
        <p:grpSpPr>
          <a:xfrm>
            <a:off x="4495618" y="5669208"/>
            <a:ext cx="550863" cy="533400"/>
            <a:chOff x="2178050" y="1601788"/>
            <a:chExt cx="550863" cy="533400"/>
          </a:xfrm>
        </p:grpSpPr>
        <p:sp>
          <p:nvSpPr>
            <p:cNvPr id="114" name="Freeform 77"/>
            <p:cNvSpPr>
              <a:spLocks/>
            </p:cNvSpPr>
            <p:nvPr/>
          </p:nvSpPr>
          <p:spPr bwMode="auto">
            <a:xfrm>
              <a:off x="2378075" y="1601788"/>
              <a:ext cx="157163" cy="284163"/>
            </a:xfrm>
            <a:custGeom>
              <a:avLst/>
              <a:gdLst>
                <a:gd name="T0" fmla="*/ 96 w 198"/>
                <a:gd name="T1" fmla="*/ 0 h 356"/>
                <a:gd name="T2" fmla="*/ 96 w 198"/>
                <a:gd name="T3" fmla="*/ 0 h 356"/>
                <a:gd name="T4" fmla="*/ 111 w 198"/>
                <a:gd name="T5" fmla="*/ 20 h 356"/>
                <a:gd name="T6" fmla="*/ 128 w 198"/>
                <a:gd name="T7" fmla="*/ 43 h 356"/>
                <a:gd name="T8" fmla="*/ 147 w 198"/>
                <a:gd name="T9" fmla="*/ 71 h 356"/>
                <a:gd name="T10" fmla="*/ 157 w 198"/>
                <a:gd name="T11" fmla="*/ 86 h 356"/>
                <a:gd name="T12" fmla="*/ 166 w 198"/>
                <a:gd name="T13" fmla="*/ 104 h 356"/>
                <a:gd name="T14" fmla="*/ 175 w 198"/>
                <a:gd name="T15" fmla="*/ 121 h 356"/>
                <a:gd name="T16" fmla="*/ 182 w 198"/>
                <a:gd name="T17" fmla="*/ 140 h 356"/>
                <a:gd name="T18" fmla="*/ 189 w 198"/>
                <a:gd name="T19" fmla="*/ 157 h 356"/>
                <a:gd name="T20" fmla="*/ 193 w 198"/>
                <a:gd name="T21" fmla="*/ 176 h 356"/>
                <a:gd name="T22" fmla="*/ 197 w 198"/>
                <a:gd name="T23" fmla="*/ 195 h 356"/>
                <a:gd name="T24" fmla="*/ 198 w 198"/>
                <a:gd name="T25" fmla="*/ 212 h 356"/>
                <a:gd name="T26" fmla="*/ 198 w 198"/>
                <a:gd name="T27" fmla="*/ 212 h 356"/>
                <a:gd name="T28" fmla="*/ 197 w 198"/>
                <a:gd name="T29" fmla="*/ 230 h 356"/>
                <a:gd name="T30" fmla="*/ 193 w 198"/>
                <a:gd name="T31" fmla="*/ 246 h 356"/>
                <a:gd name="T32" fmla="*/ 189 w 198"/>
                <a:gd name="T33" fmla="*/ 261 h 356"/>
                <a:gd name="T34" fmla="*/ 182 w 198"/>
                <a:gd name="T35" fmla="*/ 274 h 356"/>
                <a:gd name="T36" fmla="*/ 175 w 198"/>
                <a:gd name="T37" fmla="*/ 288 h 356"/>
                <a:gd name="T38" fmla="*/ 167 w 198"/>
                <a:gd name="T39" fmla="*/ 300 h 356"/>
                <a:gd name="T40" fmla="*/ 158 w 198"/>
                <a:gd name="T41" fmla="*/ 311 h 356"/>
                <a:gd name="T42" fmla="*/ 149 w 198"/>
                <a:gd name="T43" fmla="*/ 319 h 356"/>
                <a:gd name="T44" fmla="*/ 140 w 198"/>
                <a:gd name="T45" fmla="*/ 328 h 356"/>
                <a:gd name="T46" fmla="*/ 131 w 198"/>
                <a:gd name="T47" fmla="*/ 336 h 356"/>
                <a:gd name="T48" fmla="*/ 116 w 198"/>
                <a:gd name="T49" fmla="*/ 348 h 356"/>
                <a:gd name="T50" fmla="*/ 105 w 198"/>
                <a:gd name="T51" fmla="*/ 354 h 356"/>
                <a:gd name="T52" fmla="*/ 101 w 198"/>
                <a:gd name="T53" fmla="*/ 356 h 356"/>
                <a:gd name="T54" fmla="*/ 101 w 198"/>
                <a:gd name="T55" fmla="*/ 356 h 356"/>
                <a:gd name="T56" fmla="*/ 97 w 198"/>
                <a:gd name="T57" fmla="*/ 354 h 356"/>
                <a:gd name="T58" fmla="*/ 86 w 198"/>
                <a:gd name="T59" fmla="*/ 348 h 356"/>
                <a:gd name="T60" fmla="*/ 70 w 198"/>
                <a:gd name="T61" fmla="*/ 337 h 356"/>
                <a:gd name="T62" fmla="*/ 61 w 198"/>
                <a:gd name="T63" fmla="*/ 329 h 356"/>
                <a:gd name="T64" fmla="*/ 52 w 198"/>
                <a:gd name="T65" fmla="*/ 321 h 356"/>
                <a:gd name="T66" fmla="*/ 42 w 198"/>
                <a:gd name="T67" fmla="*/ 312 h 356"/>
                <a:gd name="T68" fmla="*/ 34 w 198"/>
                <a:gd name="T69" fmla="*/ 302 h 356"/>
                <a:gd name="T70" fmla="*/ 25 w 198"/>
                <a:gd name="T71" fmla="*/ 290 h 356"/>
                <a:gd name="T72" fmla="*/ 17 w 198"/>
                <a:gd name="T73" fmla="*/ 278 h 356"/>
                <a:gd name="T74" fmla="*/ 11 w 198"/>
                <a:gd name="T75" fmla="*/ 263 h 356"/>
                <a:gd name="T76" fmla="*/ 5 w 198"/>
                <a:gd name="T77" fmla="*/ 248 h 356"/>
                <a:gd name="T78" fmla="*/ 2 w 198"/>
                <a:gd name="T79" fmla="*/ 233 h 356"/>
                <a:gd name="T80" fmla="*/ 0 w 198"/>
                <a:gd name="T81" fmla="*/ 215 h 356"/>
                <a:gd name="T82" fmla="*/ 0 w 198"/>
                <a:gd name="T83" fmla="*/ 215 h 356"/>
                <a:gd name="T84" fmla="*/ 1 w 198"/>
                <a:gd name="T85" fmla="*/ 198 h 356"/>
                <a:gd name="T86" fmla="*/ 3 w 198"/>
                <a:gd name="T87" fmla="*/ 179 h 356"/>
                <a:gd name="T88" fmla="*/ 7 w 198"/>
                <a:gd name="T89" fmla="*/ 161 h 356"/>
                <a:gd name="T90" fmla="*/ 13 w 198"/>
                <a:gd name="T91" fmla="*/ 142 h 356"/>
                <a:gd name="T92" fmla="*/ 20 w 198"/>
                <a:gd name="T93" fmla="*/ 124 h 356"/>
                <a:gd name="T94" fmla="*/ 28 w 198"/>
                <a:gd name="T95" fmla="*/ 106 h 356"/>
                <a:gd name="T96" fmla="*/ 37 w 198"/>
                <a:gd name="T97" fmla="*/ 89 h 356"/>
                <a:gd name="T98" fmla="*/ 47 w 198"/>
                <a:gd name="T99" fmla="*/ 72 h 356"/>
                <a:gd name="T100" fmla="*/ 64 w 198"/>
                <a:gd name="T101" fmla="*/ 43 h 356"/>
                <a:gd name="T102" fmla="*/ 81 w 198"/>
                <a:gd name="T103" fmla="*/ 20 h 356"/>
                <a:gd name="T104" fmla="*/ 96 w 198"/>
                <a:gd name="T105" fmla="*/ 0 h 356"/>
                <a:gd name="T106" fmla="*/ 96 w 198"/>
                <a:gd name="T107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8" h="356">
                  <a:moveTo>
                    <a:pt x="96" y="0"/>
                  </a:moveTo>
                  <a:lnTo>
                    <a:pt x="96" y="0"/>
                  </a:lnTo>
                  <a:lnTo>
                    <a:pt x="111" y="20"/>
                  </a:lnTo>
                  <a:lnTo>
                    <a:pt x="128" y="43"/>
                  </a:lnTo>
                  <a:lnTo>
                    <a:pt x="147" y="71"/>
                  </a:lnTo>
                  <a:lnTo>
                    <a:pt x="157" y="86"/>
                  </a:lnTo>
                  <a:lnTo>
                    <a:pt x="166" y="104"/>
                  </a:lnTo>
                  <a:lnTo>
                    <a:pt x="175" y="121"/>
                  </a:lnTo>
                  <a:lnTo>
                    <a:pt x="182" y="140"/>
                  </a:lnTo>
                  <a:lnTo>
                    <a:pt x="189" y="157"/>
                  </a:lnTo>
                  <a:lnTo>
                    <a:pt x="193" y="176"/>
                  </a:lnTo>
                  <a:lnTo>
                    <a:pt x="197" y="195"/>
                  </a:lnTo>
                  <a:lnTo>
                    <a:pt x="198" y="212"/>
                  </a:lnTo>
                  <a:lnTo>
                    <a:pt x="198" y="212"/>
                  </a:lnTo>
                  <a:lnTo>
                    <a:pt x="197" y="230"/>
                  </a:lnTo>
                  <a:lnTo>
                    <a:pt x="193" y="246"/>
                  </a:lnTo>
                  <a:lnTo>
                    <a:pt x="189" y="261"/>
                  </a:lnTo>
                  <a:lnTo>
                    <a:pt x="182" y="274"/>
                  </a:lnTo>
                  <a:lnTo>
                    <a:pt x="175" y="288"/>
                  </a:lnTo>
                  <a:lnTo>
                    <a:pt x="167" y="300"/>
                  </a:lnTo>
                  <a:lnTo>
                    <a:pt x="158" y="311"/>
                  </a:lnTo>
                  <a:lnTo>
                    <a:pt x="149" y="319"/>
                  </a:lnTo>
                  <a:lnTo>
                    <a:pt x="140" y="328"/>
                  </a:lnTo>
                  <a:lnTo>
                    <a:pt x="131" y="336"/>
                  </a:lnTo>
                  <a:lnTo>
                    <a:pt x="116" y="348"/>
                  </a:lnTo>
                  <a:lnTo>
                    <a:pt x="105" y="354"/>
                  </a:lnTo>
                  <a:lnTo>
                    <a:pt x="101" y="356"/>
                  </a:lnTo>
                  <a:lnTo>
                    <a:pt x="101" y="356"/>
                  </a:lnTo>
                  <a:lnTo>
                    <a:pt x="97" y="354"/>
                  </a:lnTo>
                  <a:lnTo>
                    <a:pt x="86" y="348"/>
                  </a:lnTo>
                  <a:lnTo>
                    <a:pt x="70" y="337"/>
                  </a:lnTo>
                  <a:lnTo>
                    <a:pt x="61" y="329"/>
                  </a:lnTo>
                  <a:lnTo>
                    <a:pt x="52" y="321"/>
                  </a:lnTo>
                  <a:lnTo>
                    <a:pt x="42" y="312"/>
                  </a:lnTo>
                  <a:lnTo>
                    <a:pt x="34" y="302"/>
                  </a:lnTo>
                  <a:lnTo>
                    <a:pt x="25" y="290"/>
                  </a:lnTo>
                  <a:lnTo>
                    <a:pt x="17" y="278"/>
                  </a:lnTo>
                  <a:lnTo>
                    <a:pt x="11" y="263"/>
                  </a:lnTo>
                  <a:lnTo>
                    <a:pt x="5" y="248"/>
                  </a:lnTo>
                  <a:lnTo>
                    <a:pt x="2" y="23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1" y="198"/>
                  </a:lnTo>
                  <a:lnTo>
                    <a:pt x="3" y="179"/>
                  </a:lnTo>
                  <a:lnTo>
                    <a:pt x="7" y="161"/>
                  </a:lnTo>
                  <a:lnTo>
                    <a:pt x="13" y="142"/>
                  </a:lnTo>
                  <a:lnTo>
                    <a:pt x="20" y="124"/>
                  </a:lnTo>
                  <a:lnTo>
                    <a:pt x="28" y="106"/>
                  </a:lnTo>
                  <a:lnTo>
                    <a:pt x="37" y="89"/>
                  </a:lnTo>
                  <a:lnTo>
                    <a:pt x="47" y="72"/>
                  </a:lnTo>
                  <a:lnTo>
                    <a:pt x="64" y="43"/>
                  </a:lnTo>
                  <a:lnTo>
                    <a:pt x="81" y="20"/>
                  </a:lnTo>
                  <a:lnTo>
                    <a:pt x="96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78"/>
            <p:cNvSpPr>
              <a:spLocks/>
            </p:cNvSpPr>
            <p:nvPr/>
          </p:nvSpPr>
          <p:spPr bwMode="auto">
            <a:xfrm>
              <a:off x="2178050" y="1833563"/>
              <a:ext cx="246063" cy="173038"/>
            </a:xfrm>
            <a:custGeom>
              <a:avLst/>
              <a:gdLst>
                <a:gd name="T0" fmla="*/ 0 w 310"/>
                <a:gd name="T1" fmla="*/ 8 h 218"/>
                <a:gd name="T2" fmla="*/ 0 w 310"/>
                <a:gd name="T3" fmla="*/ 8 h 218"/>
                <a:gd name="T4" fmla="*/ 26 w 310"/>
                <a:gd name="T5" fmla="*/ 4 h 218"/>
                <a:gd name="T6" fmla="*/ 54 w 310"/>
                <a:gd name="T7" fmla="*/ 1 h 218"/>
                <a:gd name="T8" fmla="*/ 89 w 310"/>
                <a:gd name="T9" fmla="*/ 0 h 218"/>
                <a:gd name="T10" fmla="*/ 107 w 310"/>
                <a:gd name="T11" fmla="*/ 0 h 218"/>
                <a:gd name="T12" fmla="*/ 126 w 310"/>
                <a:gd name="T13" fmla="*/ 1 h 218"/>
                <a:gd name="T14" fmla="*/ 145 w 310"/>
                <a:gd name="T15" fmla="*/ 2 h 218"/>
                <a:gd name="T16" fmla="*/ 165 w 310"/>
                <a:gd name="T17" fmla="*/ 5 h 218"/>
                <a:gd name="T18" fmla="*/ 185 w 310"/>
                <a:gd name="T19" fmla="*/ 9 h 218"/>
                <a:gd name="T20" fmla="*/ 202 w 310"/>
                <a:gd name="T21" fmla="*/ 14 h 218"/>
                <a:gd name="T22" fmla="*/ 220 w 310"/>
                <a:gd name="T23" fmla="*/ 21 h 218"/>
                <a:gd name="T24" fmla="*/ 236 w 310"/>
                <a:gd name="T25" fmla="*/ 29 h 218"/>
                <a:gd name="T26" fmla="*/ 236 w 310"/>
                <a:gd name="T27" fmla="*/ 29 h 218"/>
                <a:gd name="T28" fmla="*/ 251 w 310"/>
                <a:gd name="T29" fmla="*/ 39 h 218"/>
                <a:gd name="T30" fmla="*/ 263 w 310"/>
                <a:gd name="T31" fmla="*/ 50 h 218"/>
                <a:gd name="T32" fmla="*/ 272 w 310"/>
                <a:gd name="T33" fmla="*/ 62 h 218"/>
                <a:gd name="T34" fmla="*/ 281 w 310"/>
                <a:gd name="T35" fmla="*/ 74 h 218"/>
                <a:gd name="T36" fmla="*/ 289 w 310"/>
                <a:gd name="T37" fmla="*/ 87 h 218"/>
                <a:gd name="T38" fmla="*/ 294 w 310"/>
                <a:gd name="T39" fmla="*/ 101 h 218"/>
                <a:gd name="T40" fmla="*/ 300 w 310"/>
                <a:gd name="T41" fmla="*/ 114 h 218"/>
                <a:gd name="T42" fmla="*/ 303 w 310"/>
                <a:gd name="T43" fmla="*/ 126 h 218"/>
                <a:gd name="T44" fmla="*/ 305 w 310"/>
                <a:gd name="T45" fmla="*/ 138 h 218"/>
                <a:gd name="T46" fmla="*/ 307 w 310"/>
                <a:gd name="T47" fmla="*/ 150 h 218"/>
                <a:gd name="T48" fmla="*/ 310 w 310"/>
                <a:gd name="T49" fmla="*/ 168 h 218"/>
                <a:gd name="T50" fmla="*/ 310 w 310"/>
                <a:gd name="T51" fmla="*/ 181 h 218"/>
                <a:gd name="T52" fmla="*/ 310 w 310"/>
                <a:gd name="T53" fmla="*/ 186 h 218"/>
                <a:gd name="T54" fmla="*/ 310 w 310"/>
                <a:gd name="T55" fmla="*/ 186 h 218"/>
                <a:gd name="T56" fmla="*/ 305 w 310"/>
                <a:gd name="T57" fmla="*/ 188 h 218"/>
                <a:gd name="T58" fmla="*/ 294 w 310"/>
                <a:gd name="T59" fmla="*/ 195 h 218"/>
                <a:gd name="T60" fmla="*/ 277 w 310"/>
                <a:gd name="T61" fmla="*/ 202 h 218"/>
                <a:gd name="T62" fmla="*/ 266 w 310"/>
                <a:gd name="T63" fmla="*/ 207 h 218"/>
                <a:gd name="T64" fmla="*/ 254 w 310"/>
                <a:gd name="T65" fmla="*/ 210 h 218"/>
                <a:gd name="T66" fmla="*/ 242 w 310"/>
                <a:gd name="T67" fmla="*/ 213 h 218"/>
                <a:gd name="T68" fmla="*/ 228 w 310"/>
                <a:gd name="T69" fmla="*/ 215 h 218"/>
                <a:gd name="T70" fmla="*/ 213 w 310"/>
                <a:gd name="T71" fmla="*/ 218 h 218"/>
                <a:gd name="T72" fmla="*/ 199 w 310"/>
                <a:gd name="T73" fmla="*/ 218 h 218"/>
                <a:gd name="T74" fmla="*/ 184 w 310"/>
                <a:gd name="T75" fmla="*/ 215 h 218"/>
                <a:gd name="T76" fmla="*/ 168 w 310"/>
                <a:gd name="T77" fmla="*/ 213 h 218"/>
                <a:gd name="T78" fmla="*/ 152 w 310"/>
                <a:gd name="T79" fmla="*/ 208 h 218"/>
                <a:gd name="T80" fmla="*/ 137 w 310"/>
                <a:gd name="T81" fmla="*/ 200 h 218"/>
                <a:gd name="T82" fmla="*/ 137 w 310"/>
                <a:gd name="T83" fmla="*/ 200 h 218"/>
                <a:gd name="T84" fmla="*/ 121 w 310"/>
                <a:gd name="T85" fmla="*/ 191 h 218"/>
                <a:gd name="T86" fmla="*/ 107 w 310"/>
                <a:gd name="T87" fmla="*/ 179 h 218"/>
                <a:gd name="T88" fmla="*/ 94 w 310"/>
                <a:gd name="T89" fmla="*/ 166 h 218"/>
                <a:gd name="T90" fmla="*/ 81 w 310"/>
                <a:gd name="T91" fmla="*/ 151 h 218"/>
                <a:gd name="T92" fmla="*/ 69 w 310"/>
                <a:gd name="T93" fmla="*/ 136 h 218"/>
                <a:gd name="T94" fmla="*/ 58 w 310"/>
                <a:gd name="T95" fmla="*/ 119 h 218"/>
                <a:gd name="T96" fmla="*/ 47 w 310"/>
                <a:gd name="T97" fmla="*/ 103 h 218"/>
                <a:gd name="T98" fmla="*/ 38 w 310"/>
                <a:gd name="T99" fmla="*/ 87 h 218"/>
                <a:gd name="T100" fmla="*/ 22 w 310"/>
                <a:gd name="T101" fmla="*/ 57 h 218"/>
                <a:gd name="T102" fmla="*/ 10 w 310"/>
                <a:gd name="T103" fmla="*/ 32 h 218"/>
                <a:gd name="T104" fmla="*/ 0 w 310"/>
                <a:gd name="T105" fmla="*/ 8 h 218"/>
                <a:gd name="T106" fmla="*/ 0 w 310"/>
                <a:gd name="T107" fmla="*/ 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0" h="218">
                  <a:moveTo>
                    <a:pt x="0" y="8"/>
                  </a:moveTo>
                  <a:lnTo>
                    <a:pt x="0" y="8"/>
                  </a:lnTo>
                  <a:lnTo>
                    <a:pt x="26" y="4"/>
                  </a:lnTo>
                  <a:lnTo>
                    <a:pt x="54" y="1"/>
                  </a:lnTo>
                  <a:lnTo>
                    <a:pt x="89" y="0"/>
                  </a:lnTo>
                  <a:lnTo>
                    <a:pt x="107" y="0"/>
                  </a:lnTo>
                  <a:lnTo>
                    <a:pt x="126" y="1"/>
                  </a:lnTo>
                  <a:lnTo>
                    <a:pt x="145" y="2"/>
                  </a:lnTo>
                  <a:lnTo>
                    <a:pt x="165" y="5"/>
                  </a:lnTo>
                  <a:lnTo>
                    <a:pt x="185" y="9"/>
                  </a:lnTo>
                  <a:lnTo>
                    <a:pt x="202" y="14"/>
                  </a:lnTo>
                  <a:lnTo>
                    <a:pt x="220" y="21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51" y="39"/>
                  </a:lnTo>
                  <a:lnTo>
                    <a:pt x="263" y="50"/>
                  </a:lnTo>
                  <a:lnTo>
                    <a:pt x="272" y="62"/>
                  </a:lnTo>
                  <a:lnTo>
                    <a:pt x="281" y="74"/>
                  </a:lnTo>
                  <a:lnTo>
                    <a:pt x="289" y="87"/>
                  </a:lnTo>
                  <a:lnTo>
                    <a:pt x="294" y="101"/>
                  </a:lnTo>
                  <a:lnTo>
                    <a:pt x="300" y="114"/>
                  </a:lnTo>
                  <a:lnTo>
                    <a:pt x="303" y="126"/>
                  </a:lnTo>
                  <a:lnTo>
                    <a:pt x="305" y="138"/>
                  </a:lnTo>
                  <a:lnTo>
                    <a:pt x="307" y="150"/>
                  </a:lnTo>
                  <a:lnTo>
                    <a:pt x="310" y="168"/>
                  </a:lnTo>
                  <a:lnTo>
                    <a:pt x="310" y="181"/>
                  </a:lnTo>
                  <a:lnTo>
                    <a:pt x="310" y="186"/>
                  </a:lnTo>
                  <a:lnTo>
                    <a:pt x="310" y="186"/>
                  </a:lnTo>
                  <a:lnTo>
                    <a:pt x="305" y="188"/>
                  </a:lnTo>
                  <a:lnTo>
                    <a:pt x="294" y="195"/>
                  </a:lnTo>
                  <a:lnTo>
                    <a:pt x="277" y="202"/>
                  </a:lnTo>
                  <a:lnTo>
                    <a:pt x="266" y="207"/>
                  </a:lnTo>
                  <a:lnTo>
                    <a:pt x="254" y="210"/>
                  </a:lnTo>
                  <a:lnTo>
                    <a:pt x="242" y="213"/>
                  </a:lnTo>
                  <a:lnTo>
                    <a:pt x="228" y="215"/>
                  </a:lnTo>
                  <a:lnTo>
                    <a:pt x="213" y="218"/>
                  </a:lnTo>
                  <a:lnTo>
                    <a:pt x="199" y="218"/>
                  </a:lnTo>
                  <a:lnTo>
                    <a:pt x="184" y="215"/>
                  </a:lnTo>
                  <a:lnTo>
                    <a:pt x="168" y="213"/>
                  </a:lnTo>
                  <a:lnTo>
                    <a:pt x="152" y="208"/>
                  </a:lnTo>
                  <a:lnTo>
                    <a:pt x="137" y="200"/>
                  </a:lnTo>
                  <a:lnTo>
                    <a:pt x="137" y="200"/>
                  </a:lnTo>
                  <a:lnTo>
                    <a:pt x="121" y="191"/>
                  </a:lnTo>
                  <a:lnTo>
                    <a:pt x="107" y="179"/>
                  </a:lnTo>
                  <a:lnTo>
                    <a:pt x="94" y="166"/>
                  </a:lnTo>
                  <a:lnTo>
                    <a:pt x="81" y="151"/>
                  </a:lnTo>
                  <a:lnTo>
                    <a:pt x="69" y="136"/>
                  </a:lnTo>
                  <a:lnTo>
                    <a:pt x="58" y="119"/>
                  </a:lnTo>
                  <a:lnTo>
                    <a:pt x="47" y="103"/>
                  </a:lnTo>
                  <a:lnTo>
                    <a:pt x="38" y="87"/>
                  </a:lnTo>
                  <a:lnTo>
                    <a:pt x="22" y="57"/>
                  </a:lnTo>
                  <a:lnTo>
                    <a:pt x="10" y="32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79"/>
            <p:cNvSpPr>
              <a:spLocks/>
            </p:cNvSpPr>
            <p:nvPr/>
          </p:nvSpPr>
          <p:spPr bwMode="auto">
            <a:xfrm>
              <a:off x="2474913" y="1833563"/>
              <a:ext cx="254000" cy="301625"/>
            </a:xfrm>
            <a:custGeom>
              <a:avLst/>
              <a:gdLst>
                <a:gd name="T0" fmla="*/ 84 w 321"/>
                <a:gd name="T1" fmla="*/ 29 h 378"/>
                <a:gd name="T2" fmla="*/ 58 w 321"/>
                <a:gd name="T3" fmla="*/ 50 h 378"/>
                <a:gd name="T4" fmla="*/ 40 w 321"/>
                <a:gd name="T5" fmla="*/ 74 h 378"/>
                <a:gd name="T6" fmla="*/ 26 w 321"/>
                <a:gd name="T7" fmla="*/ 101 h 378"/>
                <a:gd name="T8" fmla="*/ 18 w 321"/>
                <a:gd name="T9" fmla="*/ 126 h 378"/>
                <a:gd name="T10" fmla="*/ 13 w 321"/>
                <a:gd name="T11" fmla="*/ 150 h 378"/>
                <a:gd name="T12" fmla="*/ 11 w 321"/>
                <a:gd name="T13" fmla="*/ 181 h 378"/>
                <a:gd name="T14" fmla="*/ 0 w 321"/>
                <a:gd name="T15" fmla="*/ 378 h 378"/>
                <a:gd name="T16" fmla="*/ 21 w 321"/>
                <a:gd name="T17" fmla="*/ 378 h 378"/>
                <a:gd name="T18" fmla="*/ 20 w 321"/>
                <a:gd name="T19" fmla="*/ 335 h 378"/>
                <a:gd name="T20" fmla="*/ 22 w 321"/>
                <a:gd name="T21" fmla="*/ 283 h 378"/>
                <a:gd name="T22" fmla="*/ 27 w 321"/>
                <a:gd name="T23" fmla="*/ 249 h 378"/>
                <a:gd name="T24" fmla="*/ 34 w 321"/>
                <a:gd name="T25" fmla="*/ 235 h 378"/>
                <a:gd name="T26" fmla="*/ 37 w 321"/>
                <a:gd name="T27" fmla="*/ 231 h 378"/>
                <a:gd name="T28" fmla="*/ 58 w 321"/>
                <a:gd name="T29" fmla="*/ 224 h 378"/>
                <a:gd name="T30" fmla="*/ 81 w 321"/>
                <a:gd name="T31" fmla="*/ 220 h 378"/>
                <a:gd name="T32" fmla="*/ 108 w 321"/>
                <a:gd name="T33" fmla="*/ 218 h 378"/>
                <a:gd name="T34" fmla="*/ 108 w 321"/>
                <a:gd name="T35" fmla="*/ 218 h 378"/>
                <a:gd name="T36" fmla="*/ 146 w 321"/>
                <a:gd name="T37" fmla="*/ 214 h 378"/>
                <a:gd name="T38" fmla="*/ 164 w 321"/>
                <a:gd name="T39" fmla="*/ 209 h 378"/>
                <a:gd name="T40" fmla="*/ 184 w 321"/>
                <a:gd name="T41" fmla="*/ 200 h 378"/>
                <a:gd name="T42" fmla="*/ 199 w 321"/>
                <a:gd name="T43" fmla="*/ 191 h 378"/>
                <a:gd name="T44" fmla="*/ 227 w 321"/>
                <a:gd name="T45" fmla="*/ 166 h 378"/>
                <a:gd name="T46" fmla="*/ 252 w 321"/>
                <a:gd name="T47" fmla="*/ 136 h 378"/>
                <a:gd name="T48" fmla="*/ 274 w 321"/>
                <a:gd name="T49" fmla="*/ 103 h 378"/>
                <a:gd name="T50" fmla="*/ 299 w 321"/>
                <a:gd name="T51" fmla="*/ 57 h 378"/>
                <a:gd name="T52" fmla="*/ 321 w 321"/>
                <a:gd name="T53" fmla="*/ 8 h 378"/>
                <a:gd name="T54" fmla="*/ 294 w 321"/>
                <a:gd name="T55" fmla="*/ 4 h 378"/>
                <a:gd name="T56" fmla="*/ 232 w 321"/>
                <a:gd name="T57" fmla="*/ 0 h 378"/>
                <a:gd name="T58" fmla="*/ 195 w 321"/>
                <a:gd name="T59" fmla="*/ 1 h 378"/>
                <a:gd name="T60" fmla="*/ 155 w 321"/>
                <a:gd name="T61" fmla="*/ 5 h 378"/>
                <a:gd name="T62" fmla="*/ 118 w 321"/>
                <a:gd name="T63" fmla="*/ 14 h 378"/>
                <a:gd name="T64" fmla="*/ 84 w 321"/>
                <a:gd name="T65" fmla="*/ 2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1" h="378">
                  <a:moveTo>
                    <a:pt x="84" y="29"/>
                  </a:moveTo>
                  <a:lnTo>
                    <a:pt x="84" y="29"/>
                  </a:lnTo>
                  <a:lnTo>
                    <a:pt x="70" y="39"/>
                  </a:lnTo>
                  <a:lnTo>
                    <a:pt x="58" y="50"/>
                  </a:lnTo>
                  <a:lnTo>
                    <a:pt x="48" y="62"/>
                  </a:lnTo>
                  <a:lnTo>
                    <a:pt x="40" y="74"/>
                  </a:lnTo>
                  <a:lnTo>
                    <a:pt x="32" y="87"/>
                  </a:lnTo>
                  <a:lnTo>
                    <a:pt x="26" y="101"/>
                  </a:lnTo>
                  <a:lnTo>
                    <a:pt x="21" y="114"/>
                  </a:lnTo>
                  <a:lnTo>
                    <a:pt x="18" y="126"/>
                  </a:lnTo>
                  <a:lnTo>
                    <a:pt x="15" y="138"/>
                  </a:lnTo>
                  <a:lnTo>
                    <a:pt x="13" y="150"/>
                  </a:lnTo>
                  <a:lnTo>
                    <a:pt x="11" y="168"/>
                  </a:lnTo>
                  <a:lnTo>
                    <a:pt x="11" y="181"/>
                  </a:lnTo>
                  <a:lnTo>
                    <a:pt x="11" y="186"/>
                  </a:lnTo>
                  <a:lnTo>
                    <a:pt x="0" y="378"/>
                  </a:lnTo>
                  <a:lnTo>
                    <a:pt x="21" y="378"/>
                  </a:lnTo>
                  <a:lnTo>
                    <a:pt x="21" y="378"/>
                  </a:lnTo>
                  <a:lnTo>
                    <a:pt x="20" y="356"/>
                  </a:lnTo>
                  <a:lnTo>
                    <a:pt x="20" y="335"/>
                  </a:lnTo>
                  <a:lnTo>
                    <a:pt x="21" y="309"/>
                  </a:lnTo>
                  <a:lnTo>
                    <a:pt x="22" y="283"/>
                  </a:lnTo>
                  <a:lnTo>
                    <a:pt x="25" y="259"/>
                  </a:lnTo>
                  <a:lnTo>
                    <a:pt x="27" y="249"/>
                  </a:lnTo>
                  <a:lnTo>
                    <a:pt x="31" y="242"/>
                  </a:lnTo>
                  <a:lnTo>
                    <a:pt x="34" y="235"/>
                  </a:lnTo>
                  <a:lnTo>
                    <a:pt x="37" y="231"/>
                  </a:lnTo>
                  <a:lnTo>
                    <a:pt x="37" y="231"/>
                  </a:lnTo>
                  <a:lnTo>
                    <a:pt x="47" y="227"/>
                  </a:lnTo>
                  <a:lnTo>
                    <a:pt x="58" y="224"/>
                  </a:lnTo>
                  <a:lnTo>
                    <a:pt x="70" y="221"/>
                  </a:lnTo>
                  <a:lnTo>
                    <a:pt x="81" y="220"/>
                  </a:lnTo>
                  <a:lnTo>
                    <a:pt x="100" y="218"/>
                  </a:lnTo>
                  <a:lnTo>
                    <a:pt x="108" y="218"/>
                  </a:lnTo>
                  <a:lnTo>
                    <a:pt x="108" y="218"/>
                  </a:lnTo>
                  <a:lnTo>
                    <a:pt x="108" y="218"/>
                  </a:lnTo>
                  <a:lnTo>
                    <a:pt x="126" y="216"/>
                  </a:lnTo>
                  <a:lnTo>
                    <a:pt x="146" y="214"/>
                  </a:lnTo>
                  <a:lnTo>
                    <a:pt x="154" y="212"/>
                  </a:lnTo>
                  <a:lnTo>
                    <a:pt x="164" y="209"/>
                  </a:lnTo>
                  <a:lnTo>
                    <a:pt x="174" y="206"/>
                  </a:lnTo>
                  <a:lnTo>
                    <a:pt x="184" y="200"/>
                  </a:lnTo>
                  <a:lnTo>
                    <a:pt x="184" y="200"/>
                  </a:lnTo>
                  <a:lnTo>
                    <a:pt x="199" y="191"/>
                  </a:lnTo>
                  <a:lnTo>
                    <a:pt x="213" y="179"/>
                  </a:lnTo>
                  <a:lnTo>
                    <a:pt x="227" y="166"/>
                  </a:lnTo>
                  <a:lnTo>
                    <a:pt x="240" y="151"/>
                  </a:lnTo>
                  <a:lnTo>
                    <a:pt x="252" y="136"/>
                  </a:lnTo>
                  <a:lnTo>
                    <a:pt x="263" y="119"/>
                  </a:lnTo>
                  <a:lnTo>
                    <a:pt x="274" y="103"/>
                  </a:lnTo>
                  <a:lnTo>
                    <a:pt x="283" y="87"/>
                  </a:lnTo>
                  <a:lnTo>
                    <a:pt x="299" y="57"/>
                  </a:lnTo>
                  <a:lnTo>
                    <a:pt x="311" y="32"/>
                  </a:lnTo>
                  <a:lnTo>
                    <a:pt x="321" y="8"/>
                  </a:lnTo>
                  <a:lnTo>
                    <a:pt x="321" y="8"/>
                  </a:lnTo>
                  <a:lnTo>
                    <a:pt x="294" y="4"/>
                  </a:lnTo>
                  <a:lnTo>
                    <a:pt x="267" y="1"/>
                  </a:lnTo>
                  <a:lnTo>
                    <a:pt x="232" y="0"/>
                  </a:lnTo>
                  <a:lnTo>
                    <a:pt x="213" y="0"/>
                  </a:lnTo>
                  <a:lnTo>
                    <a:pt x="195" y="1"/>
                  </a:lnTo>
                  <a:lnTo>
                    <a:pt x="175" y="2"/>
                  </a:lnTo>
                  <a:lnTo>
                    <a:pt x="155" y="5"/>
                  </a:lnTo>
                  <a:lnTo>
                    <a:pt x="136" y="9"/>
                  </a:lnTo>
                  <a:lnTo>
                    <a:pt x="118" y="14"/>
                  </a:lnTo>
                  <a:lnTo>
                    <a:pt x="101" y="21"/>
                  </a:lnTo>
                  <a:lnTo>
                    <a:pt x="84" y="29"/>
                  </a:lnTo>
                  <a:lnTo>
                    <a:pt x="84" y="29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7" name="Freeform 80"/>
          <p:cNvSpPr>
            <a:spLocks/>
          </p:cNvSpPr>
          <p:nvPr/>
        </p:nvSpPr>
        <p:spPr bwMode="auto">
          <a:xfrm>
            <a:off x="1962644" y="5692227"/>
            <a:ext cx="333375" cy="487363"/>
          </a:xfrm>
          <a:custGeom>
            <a:avLst/>
            <a:gdLst>
              <a:gd name="T0" fmla="*/ 392 w 419"/>
              <a:gd name="T1" fmla="*/ 9 h 612"/>
              <a:gd name="T2" fmla="*/ 376 w 419"/>
              <a:gd name="T3" fmla="*/ 45 h 612"/>
              <a:gd name="T4" fmla="*/ 352 w 419"/>
              <a:gd name="T5" fmla="*/ 79 h 612"/>
              <a:gd name="T6" fmla="*/ 333 w 419"/>
              <a:gd name="T7" fmla="*/ 95 h 612"/>
              <a:gd name="T8" fmla="*/ 279 w 419"/>
              <a:gd name="T9" fmla="*/ 130 h 612"/>
              <a:gd name="T10" fmla="*/ 187 w 419"/>
              <a:gd name="T11" fmla="*/ 183 h 612"/>
              <a:gd name="T12" fmla="*/ 128 w 419"/>
              <a:gd name="T13" fmla="*/ 224 h 612"/>
              <a:gd name="T14" fmla="*/ 71 w 419"/>
              <a:gd name="T15" fmla="*/ 277 h 612"/>
              <a:gd name="T16" fmla="*/ 40 w 419"/>
              <a:gd name="T17" fmla="*/ 317 h 612"/>
              <a:gd name="T18" fmla="*/ 10 w 419"/>
              <a:gd name="T19" fmla="*/ 378 h 612"/>
              <a:gd name="T20" fmla="*/ 0 w 419"/>
              <a:gd name="T21" fmla="*/ 434 h 612"/>
              <a:gd name="T22" fmla="*/ 5 w 419"/>
              <a:gd name="T23" fmla="*/ 483 h 612"/>
              <a:gd name="T24" fmla="*/ 18 w 419"/>
              <a:gd name="T25" fmla="*/ 523 h 612"/>
              <a:gd name="T26" fmla="*/ 31 w 419"/>
              <a:gd name="T27" fmla="*/ 549 h 612"/>
              <a:gd name="T28" fmla="*/ 42 w 419"/>
              <a:gd name="T29" fmla="*/ 560 h 612"/>
              <a:gd name="T30" fmla="*/ 62 w 419"/>
              <a:gd name="T31" fmla="*/ 570 h 612"/>
              <a:gd name="T32" fmla="*/ 79 w 419"/>
              <a:gd name="T33" fmla="*/ 572 h 612"/>
              <a:gd name="T34" fmla="*/ 71 w 419"/>
              <a:gd name="T35" fmla="*/ 511 h 612"/>
              <a:gd name="T36" fmla="*/ 75 w 419"/>
              <a:gd name="T37" fmla="*/ 467 h 612"/>
              <a:gd name="T38" fmla="*/ 93 w 419"/>
              <a:gd name="T39" fmla="*/ 409 h 612"/>
              <a:gd name="T40" fmla="*/ 121 w 419"/>
              <a:gd name="T41" fmla="*/ 361 h 612"/>
              <a:gd name="T42" fmla="*/ 150 w 419"/>
              <a:gd name="T43" fmla="*/ 323 h 612"/>
              <a:gd name="T44" fmla="*/ 191 w 419"/>
              <a:gd name="T45" fmla="*/ 282 h 612"/>
              <a:gd name="T46" fmla="*/ 232 w 419"/>
              <a:gd name="T47" fmla="*/ 250 h 612"/>
              <a:gd name="T48" fmla="*/ 275 w 419"/>
              <a:gd name="T49" fmla="*/ 218 h 612"/>
              <a:gd name="T50" fmla="*/ 314 w 419"/>
              <a:gd name="T51" fmla="*/ 181 h 612"/>
              <a:gd name="T52" fmla="*/ 354 w 419"/>
              <a:gd name="T53" fmla="*/ 139 h 612"/>
              <a:gd name="T54" fmla="*/ 296 w 419"/>
              <a:gd name="T55" fmla="*/ 213 h 612"/>
              <a:gd name="T56" fmla="*/ 271 w 419"/>
              <a:gd name="T57" fmla="*/ 240 h 612"/>
              <a:gd name="T58" fmla="*/ 243 w 419"/>
              <a:gd name="T59" fmla="*/ 265 h 612"/>
              <a:gd name="T60" fmla="*/ 196 w 419"/>
              <a:gd name="T61" fmla="*/ 306 h 612"/>
              <a:gd name="T62" fmla="*/ 159 w 419"/>
              <a:gd name="T63" fmla="*/ 349 h 612"/>
              <a:gd name="T64" fmla="*/ 142 w 419"/>
              <a:gd name="T65" fmla="*/ 374 h 612"/>
              <a:gd name="T66" fmla="*/ 117 w 419"/>
              <a:gd name="T67" fmla="*/ 421 h 612"/>
              <a:gd name="T68" fmla="*/ 106 w 419"/>
              <a:gd name="T69" fmla="*/ 454 h 612"/>
              <a:gd name="T70" fmla="*/ 102 w 419"/>
              <a:gd name="T71" fmla="*/ 490 h 612"/>
              <a:gd name="T72" fmla="*/ 106 w 419"/>
              <a:gd name="T73" fmla="*/ 537 h 612"/>
              <a:gd name="T74" fmla="*/ 125 w 419"/>
              <a:gd name="T75" fmla="*/ 606 h 612"/>
              <a:gd name="T76" fmla="*/ 138 w 419"/>
              <a:gd name="T77" fmla="*/ 610 h 612"/>
              <a:gd name="T78" fmla="*/ 167 w 419"/>
              <a:gd name="T79" fmla="*/ 611 h 612"/>
              <a:gd name="T80" fmla="*/ 205 w 419"/>
              <a:gd name="T81" fmla="*/ 601 h 612"/>
              <a:gd name="T82" fmla="*/ 249 w 419"/>
              <a:gd name="T83" fmla="*/ 574 h 612"/>
              <a:gd name="T84" fmla="*/ 249 w 419"/>
              <a:gd name="T85" fmla="*/ 494 h 612"/>
              <a:gd name="T86" fmla="*/ 335 w 419"/>
              <a:gd name="T87" fmla="*/ 489 h 612"/>
              <a:gd name="T88" fmla="*/ 373 w 419"/>
              <a:gd name="T89" fmla="*/ 422 h 612"/>
              <a:gd name="T90" fmla="*/ 391 w 419"/>
              <a:gd name="T91" fmla="*/ 379 h 612"/>
              <a:gd name="T92" fmla="*/ 413 w 419"/>
              <a:gd name="T93" fmla="*/ 283 h 612"/>
              <a:gd name="T94" fmla="*/ 349 w 419"/>
              <a:gd name="T95" fmla="*/ 263 h 612"/>
              <a:gd name="T96" fmla="*/ 419 w 419"/>
              <a:gd name="T97" fmla="*/ 214 h 612"/>
              <a:gd name="T98" fmla="*/ 419 w 419"/>
              <a:gd name="T99" fmla="*/ 170 h 612"/>
              <a:gd name="T100" fmla="*/ 407 w 419"/>
              <a:gd name="T101" fmla="*/ 62 h 612"/>
              <a:gd name="T102" fmla="*/ 394 w 419"/>
              <a:gd name="T103" fmla="*/ 0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19" h="612">
                <a:moveTo>
                  <a:pt x="394" y="0"/>
                </a:moveTo>
                <a:lnTo>
                  <a:pt x="394" y="0"/>
                </a:lnTo>
                <a:lnTo>
                  <a:pt x="392" y="9"/>
                </a:lnTo>
                <a:lnTo>
                  <a:pt x="389" y="18"/>
                </a:lnTo>
                <a:lnTo>
                  <a:pt x="383" y="31"/>
                </a:lnTo>
                <a:lnTo>
                  <a:pt x="376" y="45"/>
                </a:lnTo>
                <a:lnTo>
                  <a:pt x="366" y="61"/>
                </a:lnTo>
                <a:lnTo>
                  <a:pt x="358" y="70"/>
                </a:lnTo>
                <a:lnTo>
                  <a:pt x="352" y="79"/>
                </a:lnTo>
                <a:lnTo>
                  <a:pt x="343" y="86"/>
                </a:lnTo>
                <a:lnTo>
                  <a:pt x="333" y="95"/>
                </a:lnTo>
                <a:lnTo>
                  <a:pt x="333" y="95"/>
                </a:lnTo>
                <a:lnTo>
                  <a:pt x="322" y="104"/>
                </a:lnTo>
                <a:lnTo>
                  <a:pt x="309" y="113"/>
                </a:lnTo>
                <a:lnTo>
                  <a:pt x="279" y="130"/>
                </a:lnTo>
                <a:lnTo>
                  <a:pt x="244" y="150"/>
                </a:lnTo>
                <a:lnTo>
                  <a:pt x="207" y="170"/>
                </a:lnTo>
                <a:lnTo>
                  <a:pt x="187" y="183"/>
                </a:lnTo>
                <a:lnTo>
                  <a:pt x="168" y="196"/>
                </a:lnTo>
                <a:lnTo>
                  <a:pt x="148" y="210"/>
                </a:lnTo>
                <a:lnTo>
                  <a:pt x="128" y="224"/>
                </a:lnTo>
                <a:lnTo>
                  <a:pt x="109" y="240"/>
                </a:lnTo>
                <a:lnTo>
                  <a:pt x="90" y="258"/>
                </a:lnTo>
                <a:lnTo>
                  <a:pt x="71" y="277"/>
                </a:lnTo>
                <a:lnTo>
                  <a:pt x="54" y="296"/>
                </a:lnTo>
                <a:lnTo>
                  <a:pt x="54" y="296"/>
                </a:lnTo>
                <a:lnTo>
                  <a:pt x="40" y="317"/>
                </a:lnTo>
                <a:lnTo>
                  <a:pt x="27" y="338"/>
                </a:lnTo>
                <a:lnTo>
                  <a:pt x="17" y="358"/>
                </a:lnTo>
                <a:lnTo>
                  <a:pt x="10" y="378"/>
                </a:lnTo>
                <a:lnTo>
                  <a:pt x="5" y="397"/>
                </a:lnTo>
                <a:lnTo>
                  <a:pt x="1" y="417"/>
                </a:lnTo>
                <a:lnTo>
                  <a:pt x="0" y="434"/>
                </a:lnTo>
                <a:lnTo>
                  <a:pt x="0" y="452"/>
                </a:lnTo>
                <a:lnTo>
                  <a:pt x="3" y="468"/>
                </a:lnTo>
                <a:lnTo>
                  <a:pt x="5" y="483"/>
                </a:lnTo>
                <a:lnTo>
                  <a:pt x="9" y="498"/>
                </a:lnTo>
                <a:lnTo>
                  <a:pt x="12" y="511"/>
                </a:lnTo>
                <a:lnTo>
                  <a:pt x="18" y="523"/>
                </a:lnTo>
                <a:lnTo>
                  <a:pt x="22" y="532"/>
                </a:lnTo>
                <a:lnTo>
                  <a:pt x="27" y="541"/>
                </a:lnTo>
                <a:lnTo>
                  <a:pt x="31" y="549"/>
                </a:lnTo>
                <a:lnTo>
                  <a:pt x="31" y="549"/>
                </a:lnTo>
                <a:lnTo>
                  <a:pt x="36" y="554"/>
                </a:lnTo>
                <a:lnTo>
                  <a:pt x="42" y="560"/>
                </a:lnTo>
                <a:lnTo>
                  <a:pt x="49" y="564"/>
                </a:lnTo>
                <a:lnTo>
                  <a:pt x="55" y="567"/>
                </a:lnTo>
                <a:lnTo>
                  <a:pt x="62" y="570"/>
                </a:lnTo>
                <a:lnTo>
                  <a:pt x="67" y="571"/>
                </a:lnTo>
                <a:lnTo>
                  <a:pt x="79" y="572"/>
                </a:lnTo>
                <a:lnTo>
                  <a:pt x="79" y="572"/>
                </a:lnTo>
                <a:lnTo>
                  <a:pt x="76" y="552"/>
                </a:lnTo>
                <a:lnTo>
                  <a:pt x="73" y="531"/>
                </a:lnTo>
                <a:lnTo>
                  <a:pt x="71" y="511"/>
                </a:lnTo>
                <a:lnTo>
                  <a:pt x="71" y="489"/>
                </a:lnTo>
                <a:lnTo>
                  <a:pt x="71" y="489"/>
                </a:lnTo>
                <a:lnTo>
                  <a:pt x="75" y="467"/>
                </a:lnTo>
                <a:lnTo>
                  <a:pt x="80" y="446"/>
                </a:lnTo>
                <a:lnTo>
                  <a:pt x="86" y="428"/>
                </a:lnTo>
                <a:lnTo>
                  <a:pt x="93" y="409"/>
                </a:lnTo>
                <a:lnTo>
                  <a:pt x="102" y="391"/>
                </a:lnTo>
                <a:lnTo>
                  <a:pt x="111" y="375"/>
                </a:lnTo>
                <a:lnTo>
                  <a:pt x="121" y="361"/>
                </a:lnTo>
                <a:lnTo>
                  <a:pt x="131" y="347"/>
                </a:lnTo>
                <a:lnTo>
                  <a:pt x="140" y="335"/>
                </a:lnTo>
                <a:lnTo>
                  <a:pt x="150" y="323"/>
                </a:lnTo>
                <a:lnTo>
                  <a:pt x="168" y="304"/>
                </a:lnTo>
                <a:lnTo>
                  <a:pt x="182" y="291"/>
                </a:lnTo>
                <a:lnTo>
                  <a:pt x="191" y="282"/>
                </a:lnTo>
                <a:lnTo>
                  <a:pt x="191" y="282"/>
                </a:lnTo>
                <a:lnTo>
                  <a:pt x="207" y="269"/>
                </a:lnTo>
                <a:lnTo>
                  <a:pt x="232" y="250"/>
                </a:lnTo>
                <a:lnTo>
                  <a:pt x="232" y="250"/>
                </a:lnTo>
                <a:lnTo>
                  <a:pt x="261" y="230"/>
                </a:lnTo>
                <a:lnTo>
                  <a:pt x="275" y="218"/>
                </a:lnTo>
                <a:lnTo>
                  <a:pt x="288" y="205"/>
                </a:lnTo>
                <a:lnTo>
                  <a:pt x="288" y="205"/>
                </a:lnTo>
                <a:lnTo>
                  <a:pt x="314" y="181"/>
                </a:lnTo>
                <a:lnTo>
                  <a:pt x="334" y="160"/>
                </a:lnTo>
                <a:lnTo>
                  <a:pt x="354" y="139"/>
                </a:lnTo>
                <a:lnTo>
                  <a:pt x="354" y="139"/>
                </a:lnTo>
                <a:lnTo>
                  <a:pt x="337" y="162"/>
                </a:lnTo>
                <a:lnTo>
                  <a:pt x="319" y="186"/>
                </a:lnTo>
                <a:lnTo>
                  <a:pt x="296" y="213"/>
                </a:lnTo>
                <a:lnTo>
                  <a:pt x="296" y="213"/>
                </a:lnTo>
                <a:lnTo>
                  <a:pt x="284" y="227"/>
                </a:lnTo>
                <a:lnTo>
                  <a:pt x="271" y="240"/>
                </a:lnTo>
                <a:lnTo>
                  <a:pt x="256" y="253"/>
                </a:lnTo>
                <a:lnTo>
                  <a:pt x="243" y="265"/>
                </a:lnTo>
                <a:lnTo>
                  <a:pt x="243" y="265"/>
                </a:lnTo>
                <a:lnTo>
                  <a:pt x="205" y="298"/>
                </a:lnTo>
                <a:lnTo>
                  <a:pt x="205" y="298"/>
                </a:lnTo>
                <a:lnTo>
                  <a:pt x="196" y="306"/>
                </a:lnTo>
                <a:lnTo>
                  <a:pt x="183" y="319"/>
                </a:lnTo>
                <a:lnTo>
                  <a:pt x="168" y="338"/>
                </a:lnTo>
                <a:lnTo>
                  <a:pt x="159" y="349"/>
                </a:lnTo>
                <a:lnTo>
                  <a:pt x="150" y="361"/>
                </a:lnTo>
                <a:lnTo>
                  <a:pt x="150" y="361"/>
                </a:lnTo>
                <a:lnTo>
                  <a:pt x="142" y="374"/>
                </a:lnTo>
                <a:lnTo>
                  <a:pt x="133" y="388"/>
                </a:lnTo>
                <a:lnTo>
                  <a:pt x="125" y="405"/>
                </a:lnTo>
                <a:lnTo>
                  <a:pt x="117" y="421"/>
                </a:lnTo>
                <a:lnTo>
                  <a:pt x="117" y="421"/>
                </a:lnTo>
                <a:lnTo>
                  <a:pt x="111" y="437"/>
                </a:lnTo>
                <a:lnTo>
                  <a:pt x="106" y="454"/>
                </a:lnTo>
                <a:lnTo>
                  <a:pt x="103" y="472"/>
                </a:lnTo>
                <a:lnTo>
                  <a:pt x="102" y="490"/>
                </a:lnTo>
                <a:lnTo>
                  <a:pt x="102" y="490"/>
                </a:lnTo>
                <a:lnTo>
                  <a:pt x="102" y="505"/>
                </a:lnTo>
                <a:lnTo>
                  <a:pt x="104" y="522"/>
                </a:lnTo>
                <a:lnTo>
                  <a:pt x="106" y="537"/>
                </a:lnTo>
                <a:lnTo>
                  <a:pt x="109" y="551"/>
                </a:lnTo>
                <a:lnTo>
                  <a:pt x="116" y="580"/>
                </a:lnTo>
                <a:lnTo>
                  <a:pt x="125" y="606"/>
                </a:lnTo>
                <a:lnTo>
                  <a:pt x="125" y="606"/>
                </a:lnTo>
                <a:lnTo>
                  <a:pt x="132" y="608"/>
                </a:lnTo>
                <a:lnTo>
                  <a:pt x="138" y="610"/>
                </a:lnTo>
                <a:lnTo>
                  <a:pt x="147" y="611"/>
                </a:lnTo>
                <a:lnTo>
                  <a:pt x="157" y="612"/>
                </a:lnTo>
                <a:lnTo>
                  <a:pt x="167" y="611"/>
                </a:lnTo>
                <a:lnTo>
                  <a:pt x="179" y="609"/>
                </a:lnTo>
                <a:lnTo>
                  <a:pt x="191" y="607"/>
                </a:lnTo>
                <a:lnTo>
                  <a:pt x="205" y="601"/>
                </a:lnTo>
                <a:lnTo>
                  <a:pt x="205" y="601"/>
                </a:lnTo>
                <a:lnTo>
                  <a:pt x="228" y="588"/>
                </a:lnTo>
                <a:lnTo>
                  <a:pt x="249" y="574"/>
                </a:lnTo>
                <a:lnTo>
                  <a:pt x="268" y="559"/>
                </a:lnTo>
                <a:lnTo>
                  <a:pt x="286" y="543"/>
                </a:lnTo>
                <a:lnTo>
                  <a:pt x="249" y="494"/>
                </a:lnTo>
                <a:lnTo>
                  <a:pt x="319" y="510"/>
                </a:lnTo>
                <a:lnTo>
                  <a:pt x="319" y="510"/>
                </a:lnTo>
                <a:lnTo>
                  <a:pt x="335" y="489"/>
                </a:lnTo>
                <a:lnTo>
                  <a:pt x="349" y="467"/>
                </a:lnTo>
                <a:lnTo>
                  <a:pt x="362" y="444"/>
                </a:lnTo>
                <a:lnTo>
                  <a:pt x="373" y="422"/>
                </a:lnTo>
                <a:lnTo>
                  <a:pt x="307" y="401"/>
                </a:lnTo>
                <a:lnTo>
                  <a:pt x="391" y="379"/>
                </a:lnTo>
                <a:lnTo>
                  <a:pt x="391" y="379"/>
                </a:lnTo>
                <a:lnTo>
                  <a:pt x="401" y="348"/>
                </a:lnTo>
                <a:lnTo>
                  <a:pt x="407" y="315"/>
                </a:lnTo>
                <a:lnTo>
                  <a:pt x="413" y="283"/>
                </a:lnTo>
                <a:lnTo>
                  <a:pt x="417" y="251"/>
                </a:lnTo>
                <a:lnTo>
                  <a:pt x="350" y="263"/>
                </a:lnTo>
                <a:lnTo>
                  <a:pt x="349" y="263"/>
                </a:lnTo>
                <a:lnTo>
                  <a:pt x="349" y="263"/>
                </a:lnTo>
                <a:lnTo>
                  <a:pt x="343" y="265"/>
                </a:lnTo>
                <a:lnTo>
                  <a:pt x="419" y="214"/>
                </a:lnTo>
                <a:lnTo>
                  <a:pt x="419" y="214"/>
                </a:lnTo>
                <a:lnTo>
                  <a:pt x="419" y="192"/>
                </a:lnTo>
                <a:lnTo>
                  <a:pt x="419" y="170"/>
                </a:lnTo>
                <a:lnTo>
                  <a:pt x="416" y="130"/>
                </a:lnTo>
                <a:lnTo>
                  <a:pt x="413" y="94"/>
                </a:lnTo>
                <a:lnTo>
                  <a:pt x="407" y="62"/>
                </a:lnTo>
                <a:lnTo>
                  <a:pt x="403" y="36"/>
                </a:lnTo>
                <a:lnTo>
                  <a:pt x="399" y="16"/>
                </a:lnTo>
                <a:lnTo>
                  <a:pt x="394" y="0"/>
                </a:lnTo>
                <a:lnTo>
                  <a:pt x="394" y="0"/>
                </a:lnTo>
                <a:close/>
              </a:path>
            </a:pathLst>
          </a:custGeom>
          <a:solidFill>
            <a:srgbClr val="A6A6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8" name="组合 117"/>
          <p:cNvGrpSpPr/>
          <p:nvPr/>
        </p:nvGrpSpPr>
        <p:grpSpPr>
          <a:xfrm>
            <a:off x="2429234" y="5710483"/>
            <a:ext cx="341313" cy="450850"/>
            <a:chOff x="4432300" y="1684338"/>
            <a:chExt cx="341313" cy="450850"/>
          </a:xfrm>
        </p:grpSpPr>
        <p:sp>
          <p:nvSpPr>
            <p:cNvPr id="119" name="Freeform 83"/>
            <p:cNvSpPr>
              <a:spLocks noEditPoints="1"/>
            </p:cNvSpPr>
            <p:nvPr/>
          </p:nvSpPr>
          <p:spPr bwMode="auto">
            <a:xfrm>
              <a:off x="4451350" y="1684338"/>
              <a:ext cx="311150" cy="303213"/>
            </a:xfrm>
            <a:custGeom>
              <a:avLst/>
              <a:gdLst>
                <a:gd name="T0" fmla="*/ 86 w 392"/>
                <a:gd name="T1" fmla="*/ 80 h 381"/>
                <a:gd name="T2" fmla="*/ 38 w 392"/>
                <a:gd name="T3" fmla="*/ 94 h 381"/>
                <a:gd name="T4" fmla="*/ 7 w 392"/>
                <a:gd name="T5" fmla="*/ 132 h 381"/>
                <a:gd name="T6" fmla="*/ 1 w 392"/>
                <a:gd name="T7" fmla="*/ 180 h 381"/>
                <a:gd name="T8" fmla="*/ 45 w 392"/>
                <a:gd name="T9" fmla="*/ 241 h 381"/>
                <a:gd name="T10" fmla="*/ 42 w 392"/>
                <a:gd name="T11" fmla="*/ 295 h 381"/>
                <a:gd name="T12" fmla="*/ 52 w 392"/>
                <a:gd name="T13" fmla="*/ 335 h 381"/>
                <a:gd name="T14" fmla="*/ 87 w 392"/>
                <a:gd name="T15" fmla="*/ 370 h 381"/>
                <a:gd name="T16" fmla="*/ 128 w 392"/>
                <a:gd name="T17" fmla="*/ 381 h 381"/>
                <a:gd name="T18" fmla="*/ 183 w 392"/>
                <a:gd name="T19" fmla="*/ 361 h 381"/>
                <a:gd name="T20" fmla="*/ 218 w 392"/>
                <a:gd name="T21" fmla="*/ 366 h 381"/>
                <a:gd name="T22" fmla="*/ 265 w 392"/>
                <a:gd name="T23" fmla="*/ 381 h 381"/>
                <a:gd name="T24" fmla="*/ 313 w 392"/>
                <a:gd name="T25" fmla="*/ 366 h 381"/>
                <a:gd name="T26" fmla="*/ 345 w 392"/>
                <a:gd name="T27" fmla="*/ 328 h 381"/>
                <a:gd name="T28" fmla="*/ 350 w 392"/>
                <a:gd name="T29" fmla="*/ 282 h 381"/>
                <a:gd name="T30" fmla="*/ 359 w 392"/>
                <a:gd name="T31" fmla="*/ 234 h 381"/>
                <a:gd name="T32" fmla="*/ 392 w 392"/>
                <a:gd name="T33" fmla="*/ 166 h 381"/>
                <a:gd name="T34" fmla="*/ 381 w 392"/>
                <a:gd name="T35" fmla="*/ 124 h 381"/>
                <a:gd name="T36" fmla="*/ 346 w 392"/>
                <a:gd name="T37" fmla="*/ 89 h 381"/>
                <a:gd name="T38" fmla="*/ 304 w 392"/>
                <a:gd name="T39" fmla="*/ 80 h 381"/>
                <a:gd name="T40" fmla="*/ 278 w 392"/>
                <a:gd name="T41" fmla="*/ 59 h 381"/>
                <a:gd name="T42" fmla="*/ 250 w 392"/>
                <a:gd name="T43" fmla="*/ 19 h 381"/>
                <a:gd name="T44" fmla="*/ 205 w 392"/>
                <a:gd name="T45" fmla="*/ 1 h 381"/>
                <a:gd name="T46" fmla="*/ 163 w 392"/>
                <a:gd name="T47" fmla="*/ 6 h 381"/>
                <a:gd name="T48" fmla="*/ 126 w 392"/>
                <a:gd name="T49" fmla="*/ 37 h 381"/>
                <a:gd name="T50" fmla="*/ 110 w 392"/>
                <a:gd name="T51" fmla="*/ 84 h 381"/>
                <a:gd name="T52" fmla="*/ 151 w 392"/>
                <a:gd name="T53" fmla="*/ 115 h 381"/>
                <a:gd name="T54" fmla="*/ 145 w 392"/>
                <a:gd name="T55" fmla="*/ 76 h 381"/>
                <a:gd name="T56" fmla="*/ 186 w 392"/>
                <a:gd name="T57" fmla="*/ 36 h 381"/>
                <a:gd name="T58" fmla="*/ 233 w 392"/>
                <a:gd name="T59" fmla="*/ 50 h 381"/>
                <a:gd name="T60" fmla="*/ 247 w 392"/>
                <a:gd name="T61" fmla="*/ 97 h 381"/>
                <a:gd name="T62" fmla="*/ 250 w 392"/>
                <a:gd name="T63" fmla="*/ 127 h 381"/>
                <a:gd name="T64" fmla="*/ 271 w 392"/>
                <a:gd name="T65" fmla="*/ 127 h 381"/>
                <a:gd name="T66" fmla="*/ 315 w 392"/>
                <a:gd name="T67" fmla="*/ 116 h 381"/>
                <a:gd name="T68" fmla="*/ 355 w 392"/>
                <a:gd name="T69" fmla="*/ 156 h 381"/>
                <a:gd name="T70" fmla="*/ 341 w 392"/>
                <a:gd name="T71" fmla="*/ 203 h 381"/>
                <a:gd name="T72" fmla="*/ 302 w 392"/>
                <a:gd name="T73" fmla="*/ 217 h 381"/>
                <a:gd name="T74" fmla="*/ 282 w 392"/>
                <a:gd name="T75" fmla="*/ 236 h 381"/>
                <a:gd name="T76" fmla="*/ 302 w 392"/>
                <a:gd name="T77" fmla="*/ 259 h 381"/>
                <a:gd name="T78" fmla="*/ 316 w 392"/>
                <a:gd name="T79" fmla="*/ 295 h 381"/>
                <a:gd name="T80" fmla="*/ 293 w 392"/>
                <a:gd name="T81" fmla="*/ 338 h 381"/>
                <a:gd name="T82" fmla="*/ 247 w 392"/>
                <a:gd name="T83" fmla="*/ 343 h 381"/>
                <a:gd name="T84" fmla="*/ 213 w 392"/>
                <a:gd name="T85" fmla="*/ 304 h 381"/>
                <a:gd name="T86" fmla="*/ 197 w 392"/>
                <a:gd name="T87" fmla="*/ 290 h 381"/>
                <a:gd name="T88" fmla="*/ 177 w 392"/>
                <a:gd name="T89" fmla="*/ 313 h 381"/>
                <a:gd name="T90" fmla="*/ 138 w 392"/>
                <a:gd name="T91" fmla="*/ 345 h 381"/>
                <a:gd name="T92" fmla="*/ 92 w 392"/>
                <a:gd name="T93" fmla="*/ 331 h 381"/>
                <a:gd name="T94" fmla="*/ 77 w 392"/>
                <a:gd name="T95" fmla="*/ 287 h 381"/>
                <a:gd name="T96" fmla="*/ 96 w 392"/>
                <a:gd name="T97" fmla="*/ 253 h 381"/>
                <a:gd name="T98" fmla="*/ 109 w 392"/>
                <a:gd name="T99" fmla="*/ 230 h 381"/>
                <a:gd name="T100" fmla="*/ 86 w 392"/>
                <a:gd name="T101" fmla="*/ 218 h 381"/>
                <a:gd name="T102" fmla="*/ 44 w 392"/>
                <a:gd name="T103" fmla="*/ 195 h 381"/>
                <a:gd name="T104" fmla="*/ 38 w 392"/>
                <a:gd name="T105" fmla="*/ 146 h 381"/>
                <a:gd name="T106" fmla="*/ 86 w 392"/>
                <a:gd name="T107" fmla="*/ 115 h 381"/>
                <a:gd name="T108" fmla="*/ 121 w 392"/>
                <a:gd name="T109" fmla="*/ 129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2" h="381">
                  <a:moveTo>
                    <a:pt x="110" y="84"/>
                  </a:moveTo>
                  <a:lnTo>
                    <a:pt x="110" y="84"/>
                  </a:lnTo>
                  <a:lnTo>
                    <a:pt x="98" y="81"/>
                  </a:lnTo>
                  <a:lnTo>
                    <a:pt x="92" y="80"/>
                  </a:lnTo>
                  <a:lnTo>
                    <a:pt x="86" y="80"/>
                  </a:lnTo>
                  <a:lnTo>
                    <a:pt x="86" y="80"/>
                  </a:lnTo>
                  <a:lnTo>
                    <a:pt x="78" y="80"/>
                  </a:lnTo>
                  <a:lnTo>
                    <a:pt x="69" y="81"/>
                  </a:lnTo>
                  <a:lnTo>
                    <a:pt x="60" y="83"/>
                  </a:lnTo>
                  <a:lnTo>
                    <a:pt x="52" y="86"/>
                  </a:lnTo>
                  <a:lnTo>
                    <a:pt x="45" y="89"/>
                  </a:lnTo>
                  <a:lnTo>
                    <a:pt x="38" y="94"/>
                  </a:lnTo>
                  <a:lnTo>
                    <a:pt x="31" y="99"/>
                  </a:lnTo>
                  <a:lnTo>
                    <a:pt x="25" y="105"/>
                  </a:lnTo>
                  <a:lnTo>
                    <a:pt x="20" y="111"/>
                  </a:lnTo>
                  <a:lnTo>
                    <a:pt x="14" y="118"/>
                  </a:lnTo>
                  <a:lnTo>
                    <a:pt x="10" y="124"/>
                  </a:lnTo>
                  <a:lnTo>
                    <a:pt x="7" y="132"/>
                  </a:lnTo>
                  <a:lnTo>
                    <a:pt x="3" y="141"/>
                  </a:lnTo>
                  <a:lnTo>
                    <a:pt x="1" y="148"/>
                  </a:lnTo>
                  <a:lnTo>
                    <a:pt x="0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1" y="180"/>
                  </a:lnTo>
                  <a:lnTo>
                    <a:pt x="3" y="193"/>
                  </a:lnTo>
                  <a:lnTo>
                    <a:pt x="9" y="205"/>
                  </a:lnTo>
                  <a:lnTo>
                    <a:pt x="15" y="216"/>
                  </a:lnTo>
                  <a:lnTo>
                    <a:pt x="24" y="226"/>
                  </a:lnTo>
                  <a:lnTo>
                    <a:pt x="34" y="235"/>
                  </a:lnTo>
                  <a:lnTo>
                    <a:pt x="45" y="241"/>
                  </a:lnTo>
                  <a:lnTo>
                    <a:pt x="57" y="247"/>
                  </a:lnTo>
                  <a:lnTo>
                    <a:pt x="57" y="247"/>
                  </a:lnTo>
                  <a:lnTo>
                    <a:pt x="50" y="258"/>
                  </a:lnTo>
                  <a:lnTo>
                    <a:pt x="46" y="270"/>
                  </a:lnTo>
                  <a:lnTo>
                    <a:pt x="43" y="282"/>
                  </a:lnTo>
                  <a:lnTo>
                    <a:pt x="42" y="295"/>
                  </a:lnTo>
                  <a:lnTo>
                    <a:pt x="42" y="295"/>
                  </a:lnTo>
                  <a:lnTo>
                    <a:pt x="43" y="304"/>
                  </a:lnTo>
                  <a:lnTo>
                    <a:pt x="44" y="313"/>
                  </a:lnTo>
                  <a:lnTo>
                    <a:pt x="46" y="320"/>
                  </a:lnTo>
                  <a:lnTo>
                    <a:pt x="48" y="328"/>
                  </a:lnTo>
                  <a:lnTo>
                    <a:pt x="52" y="335"/>
                  </a:lnTo>
                  <a:lnTo>
                    <a:pt x="57" y="343"/>
                  </a:lnTo>
                  <a:lnTo>
                    <a:pt x="61" y="350"/>
                  </a:lnTo>
                  <a:lnTo>
                    <a:pt x="67" y="356"/>
                  </a:lnTo>
                  <a:lnTo>
                    <a:pt x="73" y="362"/>
                  </a:lnTo>
                  <a:lnTo>
                    <a:pt x="80" y="366"/>
                  </a:lnTo>
                  <a:lnTo>
                    <a:pt x="87" y="370"/>
                  </a:lnTo>
                  <a:lnTo>
                    <a:pt x="95" y="375"/>
                  </a:lnTo>
                  <a:lnTo>
                    <a:pt x="103" y="377"/>
                  </a:lnTo>
                  <a:lnTo>
                    <a:pt x="110" y="379"/>
                  </a:lnTo>
                  <a:lnTo>
                    <a:pt x="119" y="380"/>
                  </a:lnTo>
                  <a:lnTo>
                    <a:pt x="128" y="381"/>
                  </a:lnTo>
                  <a:lnTo>
                    <a:pt x="128" y="381"/>
                  </a:lnTo>
                  <a:lnTo>
                    <a:pt x="139" y="380"/>
                  </a:lnTo>
                  <a:lnTo>
                    <a:pt x="149" y="379"/>
                  </a:lnTo>
                  <a:lnTo>
                    <a:pt x="157" y="376"/>
                  </a:lnTo>
                  <a:lnTo>
                    <a:pt x="167" y="372"/>
                  </a:lnTo>
                  <a:lnTo>
                    <a:pt x="175" y="366"/>
                  </a:lnTo>
                  <a:lnTo>
                    <a:pt x="183" y="361"/>
                  </a:lnTo>
                  <a:lnTo>
                    <a:pt x="190" y="354"/>
                  </a:lnTo>
                  <a:lnTo>
                    <a:pt x="197" y="346"/>
                  </a:lnTo>
                  <a:lnTo>
                    <a:pt x="197" y="346"/>
                  </a:lnTo>
                  <a:lnTo>
                    <a:pt x="202" y="354"/>
                  </a:lnTo>
                  <a:lnTo>
                    <a:pt x="210" y="361"/>
                  </a:lnTo>
                  <a:lnTo>
                    <a:pt x="218" y="366"/>
                  </a:lnTo>
                  <a:lnTo>
                    <a:pt x="226" y="372"/>
                  </a:lnTo>
                  <a:lnTo>
                    <a:pt x="235" y="376"/>
                  </a:lnTo>
                  <a:lnTo>
                    <a:pt x="244" y="379"/>
                  </a:lnTo>
                  <a:lnTo>
                    <a:pt x="254" y="380"/>
                  </a:lnTo>
                  <a:lnTo>
                    <a:pt x="265" y="381"/>
                  </a:lnTo>
                  <a:lnTo>
                    <a:pt x="265" y="381"/>
                  </a:lnTo>
                  <a:lnTo>
                    <a:pt x="273" y="380"/>
                  </a:lnTo>
                  <a:lnTo>
                    <a:pt x="282" y="379"/>
                  </a:lnTo>
                  <a:lnTo>
                    <a:pt x="290" y="377"/>
                  </a:lnTo>
                  <a:lnTo>
                    <a:pt x="299" y="375"/>
                  </a:lnTo>
                  <a:lnTo>
                    <a:pt x="306" y="370"/>
                  </a:lnTo>
                  <a:lnTo>
                    <a:pt x="313" y="366"/>
                  </a:lnTo>
                  <a:lnTo>
                    <a:pt x="319" y="362"/>
                  </a:lnTo>
                  <a:lnTo>
                    <a:pt x="326" y="356"/>
                  </a:lnTo>
                  <a:lnTo>
                    <a:pt x="331" y="350"/>
                  </a:lnTo>
                  <a:lnTo>
                    <a:pt x="337" y="343"/>
                  </a:lnTo>
                  <a:lnTo>
                    <a:pt x="341" y="335"/>
                  </a:lnTo>
                  <a:lnTo>
                    <a:pt x="345" y="328"/>
                  </a:lnTo>
                  <a:lnTo>
                    <a:pt x="348" y="320"/>
                  </a:lnTo>
                  <a:lnTo>
                    <a:pt x="350" y="313"/>
                  </a:lnTo>
                  <a:lnTo>
                    <a:pt x="351" y="304"/>
                  </a:lnTo>
                  <a:lnTo>
                    <a:pt x="351" y="295"/>
                  </a:lnTo>
                  <a:lnTo>
                    <a:pt x="351" y="295"/>
                  </a:lnTo>
                  <a:lnTo>
                    <a:pt x="350" y="282"/>
                  </a:lnTo>
                  <a:lnTo>
                    <a:pt x="347" y="269"/>
                  </a:lnTo>
                  <a:lnTo>
                    <a:pt x="342" y="258"/>
                  </a:lnTo>
                  <a:lnTo>
                    <a:pt x="336" y="247"/>
                  </a:lnTo>
                  <a:lnTo>
                    <a:pt x="336" y="247"/>
                  </a:lnTo>
                  <a:lnTo>
                    <a:pt x="348" y="241"/>
                  </a:lnTo>
                  <a:lnTo>
                    <a:pt x="359" y="234"/>
                  </a:lnTo>
                  <a:lnTo>
                    <a:pt x="368" y="225"/>
                  </a:lnTo>
                  <a:lnTo>
                    <a:pt x="376" y="215"/>
                  </a:lnTo>
                  <a:lnTo>
                    <a:pt x="383" y="204"/>
                  </a:lnTo>
                  <a:lnTo>
                    <a:pt x="387" y="192"/>
                  </a:lnTo>
                  <a:lnTo>
                    <a:pt x="390" y="179"/>
                  </a:lnTo>
                  <a:lnTo>
                    <a:pt x="392" y="166"/>
                  </a:lnTo>
                  <a:lnTo>
                    <a:pt x="392" y="166"/>
                  </a:lnTo>
                  <a:lnTo>
                    <a:pt x="390" y="157"/>
                  </a:lnTo>
                  <a:lnTo>
                    <a:pt x="389" y="148"/>
                  </a:lnTo>
                  <a:lnTo>
                    <a:pt x="387" y="141"/>
                  </a:lnTo>
                  <a:lnTo>
                    <a:pt x="385" y="132"/>
                  </a:lnTo>
                  <a:lnTo>
                    <a:pt x="381" y="124"/>
                  </a:lnTo>
                  <a:lnTo>
                    <a:pt x="376" y="118"/>
                  </a:lnTo>
                  <a:lnTo>
                    <a:pt x="372" y="111"/>
                  </a:lnTo>
                  <a:lnTo>
                    <a:pt x="366" y="105"/>
                  </a:lnTo>
                  <a:lnTo>
                    <a:pt x="360" y="99"/>
                  </a:lnTo>
                  <a:lnTo>
                    <a:pt x="353" y="94"/>
                  </a:lnTo>
                  <a:lnTo>
                    <a:pt x="346" y="89"/>
                  </a:lnTo>
                  <a:lnTo>
                    <a:pt x="338" y="86"/>
                  </a:lnTo>
                  <a:lnTo>
                    <a:pt x="330" y="83"/>
                  </a:lnTo>
                  <a:lnTo>
                    <a:pt x="322" y="81"/>
                  </a:lnTo>
                  <a:lnTo>
                    <a:pt x="314" y="80"/>
                  </a:lnTo>
                  <a:lnTo>
                    <a:pt x="304" y="80"/>
                  </a:lnTo>
                  <a:lnTo>
                    <a:pt x="304" y="80"/>
                  </a:lnTo>
                  <a:lnTo>
                    <a:pt x="293" y="81"/>
                  </a:lnTo>
                  <a:lnTo>
                    <a:pt x="282" y="83"/>
                  </a:lnTo>
                  <a:lnTo>
                    <a:pt x="282" y="83"/>
                  </a:lnTo>
                  <a:lnTo>
                    <a:pt x="282" y="75"/>
                  </a:lnTo>
                  <a:lnTo>
                    <a:pt x="280" y="66"/>
                  </a:lnTo>
                  <a:lnTo>
                    <a:pt x="278" y="59"/>
                  </a:lnTo>
                  <a:lnTo>
                    <a:pt x="275" y="51"/>
                  </a:lnTo>
                  <a:lnTo>
                    <a:pt x="271" y="43"/>
                  </a:lnTo>
                  <a:lnTo>
                    <a:pt x="267" y="37"/>
                  </a:lnTo>
                  <a:lnTo>
                    <a:pt x="261" y="30"/>
                  </a:lnTo>
                  <a:lnTo>
                    <a:pt x="256" y="25"/>
                  </a:lnTo>
                  <a:lnTo>
                    <a:pt x="250" y="19"/>
                  </a:lnTo>
                  <a:lnTo>
                    <a:pt x="244" y="14"/>
                  </a:lnTo>
                  <a:lnTo>
                    <a:pt x="236" y="10"/>
                  </a:lnTo>
                  <a:lnTo>
                    <a:pt x="230" y="6"/>
                  </a:lnTo>
                  <a:lnTo>
                    <a:pt x="222" y="4"/>
                  </a:lnTo>
                  <a:lnTo>
                    <a:pt x="213" y="2"/>
                  </a:lnTo>
                  <a:lnTo>
                    <a:pt x="205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88" y="1"/>
                  </a:lnTo>
                  <a:lnTo>
                    <a:pt x="179" y="2"/>
                  </a:lnTo>
                  <a:lnTo>
                    <a:pt x="172" y="4"/>
                  </a:lnTo>
                  <a:lnTo>
                    <a:pt x="163" y="6"/>
                  </a:lnTo>
                  <a:lnTo>
                    <a:pt x="156" y="11"/>
                  </a:lnTo>
                  <a:lnTo>
                    <a:pt x="149" y="14"/>
                  </a:lnTo>
                  <a:lnTo>
                    <a:pt x="142" y="19"/>
                  </a:lnTo>
                  <a:lnTo>
                    <a:pt x="137" y="25"/>
                  </a:lnTo>
                  <a:lnTo>
                    <a:pt x="131" y="30"/>
                  </a:lnTo>
                  <a:lnTo>
                    <a:pt x="126" y="37"/>
                  </a:lnTo>
                  <a:lnTo>
                    <a:pt x="121" y="43"/>
                  </a:lnTo>
                  <a:lnTo>
                    <a:pt x="118" y="51"/>
                  </a:lnTo>
                  <a:lnTo>
                    <a:pt x="115" y="59"/>
                  </a:lnTo>
                  <a:lnTo>
                    <a:pt x="113" y="68"/>
                  </a:lnTo>
                  <a:lnTo>
                    <a:pt x="110" y="75"/>
                  </a:lnTo>
                  <a:lnTo>
                    <a:pt x="110" y="84"/>
                  </a:lnTo>
                  <a:lnTo>
                    <a:pt x="110" y="84"/>
                  </a:lnTo>
                  <a:close/>
                  <a:moveTo>
                    <a:pt x="144" y="130"/>
                  </a:moveTo>
                  <a:lnTo>
                    <a:pt x="144" y="130"/>
                  </a:lnTo>
                  <a:lnTo>
                    <a:pt x="148" y="125"/>
                  </a:lnTo>
                  <a:lnTo>
                    <a:pt x="151" y="120"/>
                  </a:lnTo>
                  <a:lnTo>
                    <a:pt x="151" y="115"/>
                  </a:lnTo>
                  <a:lnTo>
                    <a:pt x="150" y="108"/>
                  </a:lnTo>
                  <a:lnTo>
                    <a:pt x="150" y="108"/>
                  </a:lnTo>
                  <a:lnTo>
                    <a:pt x="145" y="98"/>
                  </a:lnTo>
                  <a:lnTo>
                    <a:pt x="144" y="87"/>
                  </a:lnTo>
                  <a:lnTo>
                    <a:pt x="144" y="87"/>
                  </a:lnTo>
                  <a:lnTo>
                    <a:pt x="145" y="76"/>
                  </a:lnTo>
                  <a:lnTo>
                    <a:pt x="149" y="66"/>
                  </a:lnTo>
                  <a:lnTo>
                    <a:pt x="153" y="58"/>
                  </a:lnTo>
                  <a:lnTo>
                    <a:pt x="160" y="50"/>
                  </a:lnTo>
                  <a:lnTo>
                    <a:pt x="167" y="43"/>
                  </a:lnTo>
                  <a:lnTo>
                    <a:pt x="176" y="39"/>
                  </a:lnTo>
                  <a:lnTo>
                    <a:pt x="186" y="36"/>
                  </a:lnTo>
                  <a:lnTo>
                    <a:pt x="197" y="35"/>
                  </a:lnTo>
                  <a:lnTo>
                    <a:pt x="197" y="35"/>
                  </a:lnTo>
                  <a:lnTo>
                    <a:pt x="207" y="36"/>
                  </a:lnTo>
                  <a:lnTo>
                    <a:pt x="217" y="39"/>
                  </a:lnTo>
                  <a:lnTo>
                    <a:pt x="225" y="43"/>
                  </a:lnTo>
                  <a:lnTo>
                    <a:pt x="233" y="50"/>
                  </a:lnTo>
                  <a:lnTo>
                    <a:pt x="240" y="58"/>
                  </a:lnTo>
                  <a:lnTo>
                    <a:pt x="244" y="66"/>
                  </a:lnTo>
                  <a:lnTo>
                    <a:pt x="247" y="76"/>
                  </a:lnTo>
                  <a:lnTo>
                    <a:pt x="248" y="87"/>
                  </a:lnTo>
                  <a:lnTo>
                    <a:pt x="248" y="87"/>
                  </a:lnTo>
                  <a:lnTo>
                    <a:pt x="247" y="97"/>
                  </a:lnTo>
                  <a:lnTo>
                    <a:pt x="245" y="106"/>
                  </a:lnTo>
                  <a:lnTo>
                    <a:pt x="245" y="106"/>
                  </a:lnTo>
                  <a:lnTo>
                    <a:pt x="243" y="112"/>
                  </a:lnTo>
                  <a:lnTo>
                    <a:pt x="244" y="118"/>
                  </a:lnTo>
                  <a:lnTo>
                    <a:pt x="246" y="122"/>
                  </a:lnTo>
                  <a:lnTo>
                    <a:pt x="250" y="127"/>
                  </a:lnTo>
                  <a:lnTo>
                    <a:pt x="250" y="127"/>
                  </a:lnTo>
                  <a:lnTo>
                    <a:pt x="256" y="130"/>
                  </a:lnTo>
                  <a:lnTo>
                    <a:pt x="261" y="130"/>
                  </a:lnTo>
                  <a:lnTo>
                    <a:pt x="267" y="129"/>
                  </a:lnTo>
                  <a:lnTo>
                    <a:pt x="271" y="127"/>
                  </a:lnTo>
                  <a:lnTo>
                    <a:pt x="271" y="127"/>
                  </a:lnTo>
                  <a:lnTo>
                    <a:pt x="279" y="121"/>
                  </a:lnTo>
                  <a:lnTo>
                    <a:pt x="288" y="118"/>
                  </a:lnTo>
                  <a:lnTo>
                    <a:pt x="295" y="115"/>
                  </a:lnTo>
                  <a:lnTo>
                    <a:pt x="304" y="115"/>
                  </a:lnTo>
                  <a:lnTo>
                    <a:pt x="304" y="115"/>
                  </a:lnTo>
                  <a:lnTo>
                    <a:pt x="315" y="116"/>
                  </a:lnTo>
                  <a:lnTo>
                    <a:pt x="325" y="119"/>
                  </a:lnTo>
                  <a:lnTo>
                    <a:pt x="334" y="123"/>
                  </a:lnTo>
                  <a:lnTo>
                    <a:pt x="341" y="130"/>
                  </a:lnTo>
                  <a:lnTo>
                    <a:pt x="348" y="138"/>
                  </a:lnTo>
                  <a:lnTo>
                    <a:pt x="352" y="146"/>
                  </a:lnTo>
                  <a:lnTo>
                    <a:pt x="355" y="156"/>
                  </a:lnTo>
                  <a:lnTo>
                    <a:pt x="357" y="166"/>
                  </a:lnTo>
                  <a:lnTo>
                    <a:pt x="357" y="166"/>
                  </a:lnTo>
                  <a:lnTo>
                    <a:pt x="355" y="177"/>
                  </a:lnTo>
                  <a:lnTo>
                    <a:pt x="352" y="187"/>
                  </a:lnTo>
                  <a:lnTo>
                    <a:pt x="348" y="195"/>
                  </a:lnTo>
                  <a:lnTo>
                    <a:pt x="341" y="203"/>
                  </a:lnTo>
                  <a:lnTo>
                    <a:pt x="334" y="209"/>
                  </a:lnTo>
                  <a:lnTo>
                    <a:pt x="325" y="214"/>
                  </a:lnTo>
                  <a:lnTo>
                    <a:pt x="315" y="217"/>
                  </a:lnTo>
                  <a:lnTo>
                    <a:pt x="304" y="218"/>
                  </a:lnTo>
                  <a:lnTo>
                    <a:pt x="302" y="217"/>
                  </a:lnTo>
                  <a:lnTo>
                    <a:pt x="302" y="217"/>
                  </a:lnTo>
                  <a:lnTo>
                    <a:pt x="295" y="218"/>
                  </a:lnTo>
                  <a:lnTo>
                    <a:pt x="290" y="221"/>
                  </a:lnTo>
                  <a:lnTo>
                    <a:pt x="287" y="225"/>
                  </a:lnTo>
                  <a:lnTo>
                    <a:pt x="283" y="230"/>
                  </a:lnTo>
                  <a:lnTo>
                    <a:pt x="283" y="230"/>
                  </a:lnTo>
                  <a:lnTo>
                    <a:pt x="282" y="236"/>
                  </a:lnTo>
                  <a:lnTo>
                    <a:pt x="283" y="241"/>
                  </a:lnTo>
                  <a:lnTo>
                    <a:pt x="287" y="246"/>
                  </a:lnTo>
                  <a:lnTo>
                    <a:pt x="291" y="250"/>
                  </a:lnTo>
                  <a:lnTo>
                    <a:pt x="291" y="250"/>
                  </a:lnTo>
                  <a:lnTo>
                    <a:pt x="296" y="253"/>
                  </a:lnTo>
                  <a:lnTo>
                    <a:pt x="302" y="259"/>
                  </a:lnTo>
                  <a:lnTo>
                    <a:pt x="306" y="263"/>
                  </a:lnTo>
                  <a:lnTo>
                    <a:pt x="310" y="269"/>
                  </a:lnTo>
                  <a:lnTo>
                    <a:pt x="313" y="275"/>
                  </a:lnTo>
                  <a:lnTo>
                    <a:pt x="315" y="281"/>
                  </a:lnTo>
                  <a:lnTo>
                    <a:pt x="316" y="287"/>
                  </a:lnTo>
                  <a:lnTo>
                    <a:pt x="316" y="295"/>
                  </a:lnTo>
                  <a:lnTo>
                    <a:pt x="316" y="295"/>
                  </a:lnTo>
                  <a:lnTo>
                    <a:pt x="315" y="305"/>
                  </a:lnTo>
                  <a:lnTo>
                    <a:pt x="312" y="315"/>
                  </a:lnTo>
                  <a:lnTo>
                    <a:pt x="307" y="323"/>
                  </a:lnTo>
                  <a:lnTo>
                    <a:pt x="301" y="331"/>
                  </a:lnTo>
                  <a:lnTo>
                    <a:pt x="293" y="338"/>
                  </a:lnTo>
                  <a:lnTo>
                    <a:pt x="284" y="342"/>
                  </a:lnTo>
                  <a:lnTo>
                    <a:pt x="275" y="345"/>
                  </a:lnTo>
                  <a:lnTo>
                    <a:pt x="265" y="346"/>
                  </a:lnTo>
                  <a:lnTo>
                    <a:pt x="265" y="346"/>
                  </a:lnTo>
                  <a:lnTo>
                    <a:pt x="255" y="345"/>
                  </a:lnTo>
                  <a:lnTo>
                    <a:pt x="247" y="343"/>
                  </a:lnTo>
                  <a:lnTo>
                    <a:pt x="238" y="340"/>
                  </a:lnTo>
                  <a:lnTo>
                    <a:pt x="232" y="334"/>
                  </a:lnTo>
                  <a:lnTo>
                    <a:pt x="225" y="328"/>
                  </a:lnTo>
                  <a:lnTo>
                    <a:pt x="220" y="321"/>
                  </a:lnTo>
                  <a:lnTo>
                    <a:pt x="217" y="313"/>
                  </a:lnTo>
                  <a:lnTo>
                    <a:pt x="213" y="304"/>
                  </a:lnTo>
                  <a:lnTo>
                    <a:pt x="213" y="304"/>
                  </a:lnTo>
                  <a:lnTo>
                    <a:pt x="211" y="298"/>
                  </a:lnTo>
                  <a:lnTo>
                    <a:pt x="208" y="294"/>
                  </a:lnTo>
                  <a:lnTo>
                    <a:pt x="202" y="291"/>
                  </a:lnTo>
                  <a:lnTo>
                    <a:pt x="197" y="290"/>
                  </a:lnTo>
                  <a:lnTo>
                    <a:pt x="197" y="290"/>
                  </a:lnTo>
                  <a:lnTo>
                    <a:pt x="190" y="291"/>
                  </a:lnTo>
                  <a:lnTo>
                    <a:pt x="185" y="294"/>
                  </a:lnTo>
                  <a:lnTo>
                    <a:pt x="182" y="298"/>
                  </a:lnTo>
                  <a:lnTo>
                    <a:pt x="179" y="304"/>
                  </a:lnTo>
                  <a:lnTo>
                    <a:pt x="179" y="304"/>
                  </a:lnTo>
                  <a:lnTo>
                    <a:pt x="177" y="313"/>
                  </a:lnTo>
                  <a:lnTo>
                    <a:pt x="173" y="321"/>
                  </a:lnTo>
                  <a:lnTo>
                    <a:pt x="167" y="328"/>
                  </a:lnTo>
                  <a:lnTo>
                    <a:pt x="162" y="334"/>
                  </a:lnTo>
                  <a:lnTo>
                    <a:pt x="154" y="340"/>
                  </a:lnTo>
                  <a:lnTo>
                    <a:pt x="147" y="343"/>
                  </a:lnTo>
                  <a:lnTo>
                    <a:pt x="138" y="345"/>
                  </a:lnTo>
                  <a:lnTo>
                    <a:pt x="128" y="346"/>
                  </a:lnTo>
                  <a:lnTo>
                    <a:pt x="128" y="346"/>
                  </a:lnTo>
                  <a:lnTo>
                    <a:pt x="118" y="345"/>
                  </a:lnTo>
                  <a:lnTo>
                    <a:pt x="108" y="342"/>
                  </a:lnTo>
                  <a:lnTo>
                    <a:pt x="99" y="338"/>
                  </a:lnTo>
                  <a:lnTo>
                    <a:pt x="92" y="331"/>
                  </a:lnTo>
                  <a:lnTo>
                    <a:pt x="85" y="323"/>
                  </a:lnTo>
                  <a:lnTo>
                    <a:pt x="81" y="315"/>
                  </a:lnTo>
                  <a:lnTo>
                    <a:pt x="78" y="305"/>
                  </a:lnTo>
                  <a:lnTo>
                    <a:pt x="77" y="295"/>
                  </a:lnTo>
                  <a:lnTo>
                    <a:pt x="77" y="295"/>
                  </a:lnTo>
                  <a:lnTo>
                    <a:pt x="77" y="287"/>
                  </a:lnTo>
                  <a:lnTo>
                    <a:pt x="79" y="281"/>
                  </a:lnTo>
                  <a:lnTo>
                    <a:pt x="81" y="275"/>
                  </a:lnTo>
                  <a:lnTo>
                    <a:pt x="83" y="269"/>
                  </a:lnTo>
                  <a:lnTo>
                    <a:pt x="87" y="263"/>
                  </a:lnTo>
                  <a:lnTo>
                    <a:pt x="92" y="259"/>
                  </a:lnTo>
                  <a:lnTo>
                    <a:pt x="96" y="253"/>
                  </a:lnTo>
                  <a:lnTo>
                    <a:pt x="102" y="250"/>
                  </a:lnTo>
                  <a:lnTo>
                    <a:pt x="102" y="250"/>
                  </a:lnTo>
                  <a:lnTo>
                    <a:pt x="106" y="246"/>
                  </a:lnTo>
                  <a:lnTo>
                    <a:pt x="109" y="241"/>
                  </a:lnTo>
                  <a:lnTo>
                    <a:pt x="110" y="236"/>
                  </a:lnTo>
                  <a:lnTo>
                    <a:pt x="109" y="230"/>
                  </a:lnTo>
                  <a:lnTo>
                    <a:pt x="109" y="230"/>
                  </a:lnTo>
                  <a:lnTo>
                    <a:pt x="107" y="225"/>
                  </a:lnTo>
                  <a:lnTo>
                    <a:pt x="103" y="221"/>
                  </a:lnTo>
                  <a:lnTo>
                    <a:pt x="97" y="218"/>
                  </a:lnTo>
                  <a:lnTo>
                    <a:pt x="92" y="217"/>
                  </a:lnTo>
                  <a:lnTo>
                    <a:pt x="86" y="218"/>
                  </a:lnTo>
                  <a:lnTo>
                    <a:pt x="86" y="218"/>
                  </a:lnTo>
                  <a:lnTo>
                    <a:pt x="75" y="217"/>
                  </a:lnTo>
                  <a:lnTo>
                    <a:pt x="66" y="214"/>
                  </a:lnTo>
                  <a:lnTo>
                    <a:pt x="57" y="209"/>
                  </a:lnTo>
                  <a:lnTo>
                    <a:pt x="49" y="203"/>
                  </a:lnTo>
                  <a:lnTo>
                    <a:pt x="44" y="195"/>
                  </a:lnTo>
                  <a:lnTo>
                    <a:pt x="38" y="187"/>
                  </a:lnTo>
                  <a:lnTo>
                    <a:pt x="35" y="177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5" y="156"/>
                  </a:lnTo>
                  <a:lnTo>
                    <a:pt x="38" y="146"/>
                  </a:lnTo>
                  <a:lnTo>
                    <a:pt x="44" y="138"/>
                  </a:lnTo>
                  <a:lnTo>
                    <a:pt x="49" y="130"/>
                  </a:lnTo>
                  <a:lnTo>
                    <a:pt x="57" y="123"/>
                  </a:lnTo>
                  <a:lnTo>
                    <a:pt x="66" y="119"/>
                  </a:lnTo>
                  <a:lnTo>
                    <a:pt x="75" y="116"/>
                  </a:lnTo>
                  <a:lnTo>
                    <a:pt x="86" y="115"/>
                  </a:lnTo>
                  <a:lnTo>
                    <a:pt x="86" y="115"/>
                  </a:lnTo>
                  <a:lnTo>
                    <a:pt x="96" y="116"/>
                  </a:lnTo>
                  <a:lnTo>
                    <a:pt x="105" y="118"/>
                  </a:lnTo>
                  <a:lnTo>
                    <a:pt x="114" y="122"/>
                  </a:lnTo>
                  <a:lnTo>
                    <a:pt x="121" y="129"/>
                  </a:lnTo>
                  <a:lnTo>
                    <a:pt x="121" y="129"/>
                  </a:lnTo>
                  <a:lnTo>
                    <a:pt x="127" y="132"/>
                  </a:lnTo>
                  <a:lnTo>
                    <a:pt x="132" y="133"/>
                  </a:lnTo>
                  <a:lnTo>
                    <a:pt x="139" y="132"/>
                  </a:lnTo>
                  <a:lnTo>
                    <a:pt x="144" y="130"/>
                  </a:lnTo>
                  <a:lnTo>
                    <a:pt x="144" y="13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84"/>
            <p:cNvSpPr>
              <a:spLocks noEditPoints="1"/>
            </p:cNvSpPr>
            <p:nvPr/>
          </p:nvSpPr>
          <p:spPr bwMode="auto">
            <a:xfrm>
              <a:off x="4548188" y="1784350"/>
              <a:ext cx="119063" cy="117475"/>
            </a:xfrm>
            <a:custGeom>
              <a:avLst/>
              <a:gdLst>
                <a:gd name="T0" fmla="*/ 0 w 149"/>
                <a:gd name="T1" fmla="*/ 75 h 149"/>
                <a:gd name="T2" fmla="*/ 2 w 149"/>
                <a:gd name="T3" fmla="*/ 90 h 149"/>
                <a:gd name="T4" fmla="*/ 6 w 149"/>
                <a:gd name="T5" fmla="*/ 104 h 149"/>
                <a:gd name="T6" fmla="*/ 12 w 149"/>
                <a:gd name="T7" fmla="*/ 116 h 149"/>
                <a:gd name="T8" fmla="*/ 22 w 149"/>
                <a:gd name="T9" fmla="*/ 127 h 149"/>
                <a:gd name="T10" fmla="*/ 33 w 149"/>
                <a:gd name="T11" fmla="*/ 137 h 149"/>
                <a:gd name="T12" fmla="*/ 45 w 149"/>
                <a:gd name="T13" fmla="*/ 144 h 149"/>
                <a:gd name="T14" fmla="*/ 60 w 149"/>
                <a:gd name="T15" fmla="*/ 148 h 149"/>
                <a:gd name="T16" fmla="*/ 75 w 149"/>
                <a:gd name="T17" fmla="*/ 149 h 149"/>
                <a:gd name="T18" fmla="*/ 83 w 149"/>
                <a:gd name="T19" fmla="*/ 149 h 149"/>
                <a:gd name="T20" fmla="*/ 97 w 149"/>
                <a:gd name="T21" fmla="*/ 146 h 149"/>
                <a:gd name="T22" fmla="*/ 110 w 149"/>
                <a:gd name="T23" fmla="*/ 140 h 149"/>
                <a:gd name="T24" fmla="*/ 122 w 149"/>
                <a:gd name="T25" fmla="*/ 133 h 149"/>
                <a:gd name="T26" fmla="*/ 132 w 149"/>
                <a:gd name="T27" fmla="*/ 122 h 149"/>
                <a:gd name="T28" fmla="*/ 139 w 149"/>
                <a:gd name="T29" fmla="*/ 111 h 149"/>
                <a:gd name="T30" fmla="*/ 146 w 149"/>
                <a:gd name="T31" fmla="*/ 97 h 149"/>
                <a:gd name="T32" fmla="*/ 148 w 149"/>
                <a:gd name="T33" fmla="*/ 83 h 149"/>
                <a:gd name="T34" fmla="*/ 149 w 149"/>
                <a:gd name="T35" fmla="*/ 75 h 149"/>
                <a:gd name="T36" fmla="*/ 147 w 149"/>
                <a:gd name="T37" fmla="*/ 61 h 149"/>
                <a:gd name="T38" fmla="*/ 143 w 149"/>
                <a:gd name="T39" fmla="*/ 46 h 149"/>
                <a:gd name="T40" fmla="*/ 136 w 149"/>
                <a:gd name="T41" fmla="*/ 33 h 149"/>
                <a:gd name="T42" fmla="*/ 127 w 149"/>
                <a:gd name="T43" fmla="*/ 22 h 149"/>
                <a:gd name="T44" fmla="*/ 116 w 149"/>
                <a:gd name="T45" fmla="*/ 14 h 149"/>
                <a:gd name="T46" fmla="*/ 103 w 149"/>
                <a:gd name="T47" fmla="*/ 7 h 149"/>
                <a:gd name="T48" fmla="*/ 89 w 149"/>
                <a:gd name="T49" fmla="*/ 3 h 149"/>
                <a:gd name="T50" fmla="*/ 75 w 149"/>
                <a:gd name="T51" fmla="*/ 0 h 149"/>
                <a:gd name="T52" fmla="*/ 67 w 149"/>
                <a:gd name="T53" fmla="*/ 2 h 149"/>
                <a:gd name="T54" fmla="*/ 52 w 149"/>
                <a:gd name="T55" fmla="*/ 4 h 149"/>
                <a:gd name="T56" fmla="*/ 39 w 149"/>
                <a:gd name="T57" fmla="*/ 9 h 149"/>
                <a:gd name="T58" fmla="*/ 27 w 149"/>
                <a:gd name="T59" fmla="*/ 18 h 149"/>
                <a:gd name="T60" fmla="*/ 17 w 149"/>
                <a:gd name="T61" fmla="*/ 28 h 149"/>
                <a:gd name="T62" fmla="*/ 9 w 149"/>
                <a:gd name="T63" fmla="*/ 40 h 149"/>
                <a:gd name="T64" fmla="*/ 4 w 149"/>
                <a:gd name="T65" fmla="*/ 53 h 149"/>
                <a:gd name="T66" fmla="*/ 0 w 149"/>
                <a:gd name="T67" fmla="*/ 67 h 149"/>
                <a:gd name="T68" fmla="*/ 0 w 149"/>
                <a:gd name="T69" fmla="*/ 75 h 149"/>
                <a:gd name="T70" fmla="*/ 34 w 149"/>
                <a:gd name="T71" fmla="*/ 75 h 149"/>
                <a:gd name="T72" fmla="*/ 38 w 149"/>
                <a:gd name="T73" fmla="*/ 60 h 149"/>
                <a:gd name="T74" fmla="*/ 46 w 149"/>
                <a:gd name="T75" fmla="*/ 48 h 149"/>
                <a:gd name="T76" fmla="*/ 60 w 149"/>
                <a:gd name="T77" fmla="*/ 39 h 149"/>
                <a:gd name="T78" fmla="*/ 75 w 149"/>
                <a:gd name="T79" fmla="*/ 35 h 149"/>
                <a:gd name="T80" fmla="*/ 83 w 149"/>
                <a:gd name="T81" fmla="*/ 37 h 149"/>
                <a:gd name="T82" fmla="*/ 97 w 149"/>
                <a:gd name="T83" fmla="*/ 42 h 149"/>
                <a:gd name="T84" fmla="*/ 108 w 149"/>
                <a:gd name="T85" fmla="*/ 53 h 149"/>
                <a:gd name="T86" fmla="*/ 113 w 149"/>
                <a:gd name="T87" fmla="*/ 67 h 149"/>
                <a:gd name="T88" fmla="*/ 114 w 149"/>
                <a:gd name="T89" fmla="*/ 75 h 149"/>
                <a:gd name="T90" fmla="*/ 111 w 149"/>
                <a:gd name="T91" fmla="*/ 90 h 149"/>
                <a:gd name="T92" fmla="*/ 102 w 149"/>
                <a:gd name="T93" fmla="*/ 103 h 149"/>
                <a:gd name="T94" fmla="*/ 90 w 149"/>
                <a:gd name="T95" fmla="*/ 112 h 149"/>
                <a:gd name="T96" fmla="*/ 75 w 149"/>
                <a:gd name="T97" fmla="*/ 114 h 149"/>
                <a:gd name="T98" fmla="*/ 66 w 149"/>
                <a:gd name="T99" fmla="*/ 114 h 149"/>
                <a:gd name="T100" fmla="*/ 52 w 149"/>
                <a:gd name="T101" fmla="*/ 108 h 149"/>
                <a:gd name="T102" fmla="*/ 42 w 149"/>
                <a:gd name="T103" fmla="*/ 97 h 149"/>
                <a:gd name="T104" fmla="*/ 35 w 149"/>
                <a:gd name="T105" fmla="*/ 84 h 149"/>
                <a:gd name="T106" fmla="*/ 34 w 149"/>
                <a:gd name="T107" fmla="*/ 7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9" h="149">
                  <a:moveTo>
                    <a:pt x="0" y="75"/>
                  </a:moveTo>
                  <a:lnTo>
                    <a:pt x="0" y="75"/>
                  </a:lnTo>
                  <a:lnTo>
                    <a:pt x="0" y="83"/>
                  </a:lnTo>
                  <a:lnTo>
                    <a:pt x="2" y="90"/>
                  </a:lnTo>
                  <a:lnTo>
                    <a:pt x="4" y="97"/>
                  </a:lnTo>
                  <a:lnTo>
                    <a:pt x="6" y="104"/>
                  </a:lnTo>
                  <a:lnTo>
                    <a:pt x="9" y="111"/>
                  </a:lnTo>
                  <a:lnTo>
                    <a:pt x="12" y="116"/>
                  </a:lnTo>
                  <a:lnTo>
                    <a:pt x="17" y="122"/>
                  </a:lnTo>
                  <a:lnTo>
                    <a:pt x="22" y="127"/>
                  </a:lnTo>
                  <a:lnTo>
                    <a:pt x="27" y="133"/>
                  </a:lnTo>
                  <a:lnTo>
                    <a:pt x="33" y="137"/>
                  </a:lnTo>
                  <a:lnTo>
                    <a:pt x="39" y="140"/>
                  </a:lnTo>
                  <a:lnTo>
                    <a:pt x="45" y="144"/>
                  </a:lnTo>
                  <a:lnTo>
                    <a:pt x="52" y="146"/>
                  </a:lnTo>
                  <a:lnTo>
                    <a:pt x="60" y="148"/>
                  </a:lnTo>
                  <a:lnTo>
                    <a:pt x="67" y="149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49"/>
                  </a:lnTo>
                  <a:lnTo>
                    <a:pt x="89" y="148"/>
                  </a:lnTo>
                  <a:lnTo>
                    <a:pt x="97" y="146"/>
                  </a:lnTo>
                  <a:lnTo>
                    <a:pt x="103" y="144"/>
                  </a:lnTo>
                  <a:lnTo>
                    <a:pt x="110" y="140"/>
                  </a:lnTo>
                  <a:lnTo>
                    <a:pt x="116" y="137"/>
                  </a:lnTo>
                  <a:lnTo>
                    <a:pt x="122" y="133"/>
                  </a:lnTo>
                  <a:lnTo>
                    <a:pt x="127" y="127"/>
                  </a:lnTo>
                  <a:lnTo>
                    <a:pt x="132" y="122"/>
                  </a:lnTo>
                  <a:lnTo>
                    <a:pt x="136" y="116"/>
                  </a:lnTo>
                  <a:lnTo>
                    <a:pt x="139" y="111"/>
                  </a:lnTo>
                  <a:lnTo>
                    <a:pt x="143" y="104"/>
                  </a:lnTo>
                  <a:lnTo>
                    <a:pt x="146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49" y="75"/>
                  </a:lnTo>
                  <a:lnTo>
                    <a:pt x="149" y="75"/>
                  </a:lnTo>
                  <a:lnTo>
                    <a:pt x="148" y="67"/>
                  </a:lnTo>
                  <a:lnTo>
                    <a:pt x="147" y="61"/>
                  </a:lnTo>
                  <a:lnTo>
                    <a:pt x="146" y="53"/>
                  </a:lnTo>
                  <a:lnTo>
                    <a:pt x="143" y="46"/>
                  </a:lnTo>
                  <a:lnTo>
                    <a:pt x="139" y="40"/>
                  </a:lnTo>
                  <a:lnTo>
                    <a:pt x="136" y="33"/>
                  </a:lnTo>
                  <a:lnTo>
                    <a:pt x="132" y="28"/>
                  </a:lnTo>
                  <a:lnTo>
                    <a:pt x="127" y="22"/>
                  </a:lnTo>
                  <a:lnTo>
                    <a:pt x="122" y="18"/>
                  </a:lnTo>
                  <a:lnTo>
                    <a:pt x="116" y="14"/>
                  </a:lnTo>
                  <a:lnTo>
                    <a:pt x="110" y="9"/>
                  </a:lnTo>
                  <a:lnTo>
                    <a:pt x="103" y="7"/>
                  </a:lnTo>
                  <a:lnTo>
                    <a:pt x="97" y="4"/>
                  </a:lnTo>
                  <a:lnTo>
                    <a:pt x="89" y="3"/>
                  </a:lnTo>
                  <a:lnTo>
                    <a:pt x="83" y="2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67" y="2"/>
                  </a:lnTo>
                  <a:lnTo>
                    <a:pt x="60" y="3"/>
                  </a:lnTo>
                  <a:lnTo>
                    <a:pt x="52" y="4"/>
                  </a:lnTo>
                  <a:lnTo>
                    <a:pt x="45" y="7"/>
                  </a:lnTo>
                  <a:lnTo>
                    <a:pt x="39" y="9"/>
                  </a:lnTo>
                  <a:lnTo>
                    <a:pt x="33" y="14"/>
                  </a:lnTo>
                  <a:lnTo>
                    <a:pt x="27" y="18"/>
                  </a:lnTo>
                  <a:lnTo>
                    <a:pt x="22" y="22"/>
                  </a:lnTo>
                  <a:lnTo>
                    <a:pt x="17" y="28"/>
                  </a:lnTo>
                  <a:lnTo>
                    <a:pt x="12" y="33"/>
                  </a:lnTo>
                  <a:lnTo>
                    <a:pt x="9" y="40"/>
                  </a:lnTo>
                  <a:lnTo>
                    <a:pt x="6" y="46"/>
                  </a:lnTo>
                  <a:lnTo>
                    <a:pt x="4" y="53"/>
                  </a:lnTo>
                  <a:lnTo>
                    <a:pt x="2" y="61"/>
                  </a:lnTo>
                  <a:lnTo>
                    <a:pt x="0" y="67"/>
                  </a:lnTo>
                  <a:lnTo>
                    <a:pt x="0" y="75"/>
                  </a:lnTo>
                  <a:lnTo>
                    <a:pt x="0" y="75"/>
                  </a:lnTo>
                  <a:close/>
                  <a:moveTo>
                    <a:pt x="34" y="75"/>
                  </a:moveTo>
                  <a:lnTo>
                    <a:pt x="34" y="75"/>
                  </a:lnTo>
                  <a:lnTo>
                    <a:pt x="35" y="67"/>
                  </a:lnTo>
                  <a:lnTo>
                    <a:pt x="38" y="60"/>
                  </a:lnTo>
                  <a:lnTo>
                    <a:pt x="42" y="53"/>
                  </a:lnTo>
                  <a:lnTo>
                    <a:pt x="46" y="48"/>
                  </a:lnTo>
                  <a:lnTo>
                    <a:pt x="52" y="42"/>
                  </a:lnTo>
                  <a:lnTo>
                    <a:pt x="60" y="39"/>
                  </a:lnTo>
                  <a:lnTo>
                    <a:pt x="66" y="37"/>
                  </a:lnTo>
                  <a:lnTo>
                    <a:pt x="75" y="35"/>
                  </a:lnTo>
                  <a:lnTo>
                    <a:pt x="75" y="35"/>
                  </a:lnTo>
                  <a:lnTo>
                    <a:pt x="83" y="37"/>
                  </a:lnTo>
                  <a:lnTo>
                    <a:pt x="90" y="39"/>
                  </a:lnTo>
                  <a:lnTo>
                    <a:pt x="97" y="42"/>
                  </a:lnTo>
                  <a:lnTo>
                    <a:pt x="102" y="48"/>
                  </a:lnTo>
                  <a:lnTo>
                    <a:pt x="108" y="53"/>
                  </a:lnTo>
                  <a:lnTo>
                    <a:pt x="111" y="60"/>
                  </a:lnTo>
                  <a:lnTo>
                    <a:pt x="113" y="67"/>
                  </a:lnTo>
                  <a:lnTo>
                    <a:pt x="114" y="75"/>
                  </a:lnTo>
                  <a:lnTo>
                    <a:pt x="114" y="75"/>
                  </a:lnTo>
                  <a:lnTo>
                    <a:pt x="113" y="84"/>
                  </a:lnTo>
                  <a:lnTo>
                    <a:pt x="111" y="90"/>
                  </a:lnTo>
                  <a:lnTo>
                    <a:pt x="108" y="97"/>
                  </a:lnTo>
                  <a:lnTo>
                    <a:pt x="102" y="103"/>
                  </a:lnTo>
                  <a:lnTo>
                    <a:pt x="97" y="108"/>
                  </a:lnTo>
                  <a:lnTo>
                    <a:pt x="90" y="112"/>
                  </a:lnTo>
                  <a:lnTo>
                    <a:pt x="83" y="114"/>
                  </a:lnTo>
                  <a:lnTo>
                    <a:pt x="75" y="114"/>
                  </a:lnTo>
                  <a:lnTo>
                    <a:pt x="75" y="114"/>
                  </a:lnTo>
                  <a:lnTo>
                    <a:pt x="66" y="114"/>
                  </a:lnTo>
                  <a:lnTo>
                    <a:pt x="60" y="112"/>
                  </a:lnTo>
                  <a:lnTo>
                    <a:pt x="52" y="108"/>
                  </a:lnTo>
                  <a:lnTo>
                    <a:pt x="46" y="103"/>
                  </a:lnTo>
                  <a:lnTo>
                    <a:pt x="42" y="97"/>
                  </a:lnTo>
                  <a:lnTo>
                    <a:pt x="38" y="90"/>
                  </a:lnTo>
                  <a:lnTo>
                    <a:pt x="35" y="84"/>
                  </a:lnTo>
                  <a:lnTo>
                    <a:pt x="34" y="75"/>
                  </a:lnTo>
                  <a:lnTo>
                    <a:pt x="34" y="75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85"/>
            <p:cNvSpPr>
              <a:spLocks/>
            </p:cNvSpPr>
            <p:nvPr/>
          </p:nvSpPr>
          <p:spPr bwMode="auto">
            <a:xfrm>
              <a:off x="4432300" y="1993900"/>
              <a:ext cx="341313" cy="141288"/>
            </a:xfrm>
            <a:custGeom>
              <a:avLst/>
              <a:gdLst>
                <a:gd name="T0" fmla="*/ 304 w 430"/>
                <a:gd name="T1" fmla="*/ 86 h 178"/>
                <a:gd name="T2" fmla="*/ 282 w 430"/>
                <a:gd name="T3" fmla="*/ 100 h 178"/>
                <a:gd name="T4" fmla="*/ 264 w 430"/>
                <a:gd name="T5" fmla="*/ 115 h 178"/>
                <a:gd name="T6" fmla="*/ 236 w 430"/>
                <a:gd name="T7" fmla="*/ 146 h 178"/>
                <a:gd name="T8" fmla="*/ 236 w 430"/>
                <a:gd name="T9" fmla="*/ 21 h 178"/>
                <a:gd name="T10" fmla="*/ 234 w 430"/>
                <a:gd name="T11" fmla="*/ 12 h 178"/>
                <a:gd name="T12" fmla="*/ 230 w 430"/>
                <a:gd name="T13" fmla="*/ 6 h 178"/>
                <a:gd name="T14" fmla="*/ 223 w 430"/>
                <a:gd name="T15" fmla="*/ 1 h 178"/>
                <a:gd name="T16" fmla="*/ 214 w 430"/>
                <a:gd name="T17" fmla="*/ 0 h 178"/>
                <a:gd name="T18" fmla="*/ 210 w 430"/>
                <a:gd name="T19" fmla="*/ 0 h 178"/>
                <a:gd name="T20" fmla="*/ 202 w 430"/>
                <a:gd name="T21" fmla="*/ 3 h 178"/>
                <a:gd name="T22" fmla="*/ 197 w 430"/>
                <a:gd name="T23" fmla="*/ 9 h 178"/>
                <a:gd name="T24" fmla="*/ 194 w 430"/>
                <a:gd name="T25" fmla="*/ 16 h 178"/>
                <a:gd name="T26" fmla="*/ 194 w 430"/>
                <a:gd name="T27" fmla="*/ 146 h 178"/>
                <a:gd name="T28" fmla="*/ 180 w 430"/>
                <a:gd name="T29" fmla="*/ 130 h 178"/>
                <a:gd name="T30" fmla="*/ 156 w 430"/>
                <a:gd name="T31" fmla="*/ 107 h 178"/>
                <a:gd name="T32" fmla="*/ 137 w 430"/>
                <a:gd name="T33" fmla="*/ 92 h 178"/>
                <a:gd name="T34" fmla="*/ 125 w 430"/>
                <a:gd name="T35" fmla="*/ 86 h 178"/>
                <a:gd name="T36" fmla="*/ 103 w 430"/>
                <a:gd name="T37" fmla="*/ 76 h 178"/>
                <a:gd name="T38" fmla="*/ 81 w 430"/>
                <a:gd name="T39" fmla="*/ 69 h 178"/>
                <a:gd name="T40" fmla="*/ 40 w 430"/>
                <a:gd name="T41" fmla="*/ 62 h 178"/>
                <a:gd name="T42" fmla="*/ 11 w 430"/>
                <a:gd name="T43" fmla="*/ 61 h 178"/>
                <a:gd name="T44" fmla="*/ 0 w 430"/>
                <a:gd name="T45" fmla="*/ 62 h 178"/>
                <a:gd name="T46" fmla="*/ 13 w 430"/>
                <a:gd name="T47" fmla="*/ 82 h 178"/>
                <a:gd name="T48" fmla="*/ 35 w 430"/>
                <a:gd name="T49" fmla="*/ 111 h 178"/>
                <a:gd name="T50" fmla="*/ 59 w 430"/>
                <a:gd name="T51" fmla="*/ 132 h 178"/>
                <a:gd name="T52" fmla="*/ 79 w 430"/>
                <a:gd name="T53" fmla="*/ 147 h 178"/>
                <a:gd name="T54" fmla="*/ 90 w 430"/>
                <a:gd name="T55" fmla="*/ 153 h 178"/>
                <a:gd name="T56" fmla="*/ 127 w 430"/>
                <a:gd name="T57" fmla="*/ 168 h 178"/>
                <a:gd name="T58" fmla="*/ 162 w 430"/>
                <a:gd name="T59" fmla="*/ 175 h 178"/>
                <a:gd name="T60" fmla="*/ 190 w 430"/>
                <a:gd name="T61" fmla="*/ 177 h 178"/>
                <a:gd name="T62" fmla="*/ 209 w 430"/>
                <a:gd name="T63" fmla="*/ 177 h 178"/>
                <a:gd name="T64" fmla="*/ 214 w 430"/>
                <a:gd name="T65" fmla="*/ 178 h 178"/>
                <a:gd name="T66" fmla="*/ 220 w 430"/>
                <a:gd name="T67" fmla="*/ 177 h 178"/>
                <a:gd name="T68" fmla="*/ 253 w 430"/>
                <a:gd name="T69" fmla="*/ 177 h 178"/>
                <a:gd name="T70" fmla="*/ 284 w 430"/>
                <a:gd name="T71" fmla="*/ 173 h 178"/>
                <a:gd name="T72" fmla="*/ 321 w 430"/>
                <a:gd name="T73" fmla="*/ 162 h 178"/>
                <a:gd name="T74" fmla="*/ 340 w 430"/>
                <a:gd name="T75" fmla="*/ 153 h 178"/>
                <a:gd name="T76" fmla="*/ 361 w 430"/>
                <a:gd name="T77" fmla="*/ 140 h 178"/>
                <a:gd name="T78" fmla="*/ 378 w 430"/>
                <a:gd name="T79" fmla="*/ 126 h 178"/>
                <a:gd name="T80" fmla="*/ 407 w 430"/>
                <a:gd name="T81" fmla="*/ 95 h 178"/>
                <a:gd name="T82" fmla="*/ 423 w 430"/>
                <a:gd name="T83" fmla="*/ 72 h 178"/>
                <a:gd name="T84" fmla="*/ 430 w 430"/>
                <a:gd name="T85" fmla="*/ 62 h 178"/>
                <a:gd name="T86" fmla="*/ 406 w 430"/>
                <a:gd name="T87" fmla="*/ 61 h 178"/>
                <a:gd name="T88" fmla="*/ 370 w 430"/>
                <a:gd name="T89" fmla="*/ 65 h 178"/>
                <a:gd name="T90" fmla="*/ 338 w 430"/>
                <a:gd name="T91" fmla="*/ 72 h 178"/>
                <a:gd name="T92" fmla="*/ 315 w 430"/>
                <a:gd name="T93" fmla="*/ 81 h 178"/>
                <a:gd name="T94" fmla="*/ 304 w 430"/>
                <a:gd name="T95" fmla="*/ 8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30" h="178">
                  <a:moveTo>
                    <a:pt x="304" y="86"/>
                  </a:moveTo>
                  <a:lnTo>
                    <a:pt x="304" y="86"/>
                  </a:lnTo>
                  <a:lnTo>
                    <a:pt x="293" y="92"/>
                  </a:lnTo>
                  <a:lnTo>
                    <a:pt x="282" y="100"/>
                  </a:lnTo>
                  <a:lnTo>
                    <a:pt x="273" y="107"/>
                  </a:lnTo>
                  <a:lnTo>
                    <a:pt x="264" y="115"/>
                  </a:lnTo>
                  <a:lnTo>
                    <a:pt x="248" y="130"/>
                  </a:lnTo>
                  <a:lnTo>
                    <a:pt x="236" y="146"/>
                  </a:lnTo>
                  <a:lnTo>
                    <a:pt x="236" y="21"/>
                  </a:lnTo>
                  <a:lnTo>
                    <a:pt x="236" y="21"/>
                  </a:lnTo>
                  <a:lnTo>
                    <a:pt x="235" y="16"/>
                  </a:lnTo>
                  <a:lnTo>
                    <a:pt x="234" y="12"/>
                  </a:lnTo>
                  <a:lnTo>
                    <a:pt x="232" y="9"/>
                  </a:lnTo>
                  <a:lnTo>
                    <a:pt x="230" y="6"/>
                  </a:lnTo>
                  <a:lnTo>
                    <a:pt x="226" y="3"/>
                  </a:lnTo>
                  <a:lnTo>
                    <a:pt x="223" y="1"/>
                  </a:lnTo>
                  <a:lnTo>
                    <a:pt x="219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10" y="0"/>
                  </a:lnTo>
                  <a:lnTo>
                    <a:pt x="207" y="1"/>
                  </a:lnTo>
                  <a:lnTo>
                    <a:pt x="202" y="3"/>
                  </a:lnTo>
                  <a:lnTo>
                    <a:pt x="200" y="6"/>
                  </a:lnTo>
                  <a:lnTo>
                    <a:pt x="197" y="9"/>
                  </a:lnTo>
                  <a:lnTo>
                    <a:pt x="195" y="12"/>
                  </a:lnTo>
                  <a:lnTo>
                    <a:pt x="194" y="16"/>
                  </a:lnTo>
                  <a:lnTo>
                    <a:pt x="194" y="21"/>
                  </a:lnTo>
                  <a:lnTo>
                    <a:pt x="194" y="146"/>
                  </a:lnTo>
                  <a:lnTo>
                    <a:pt x="194" y="146"/>
                  </a:lnTo>
                  <a:lnTo>
                    <a:pt x="180" y="130"/>
                  </a:lnTo>
                  <a:lnTo>
                    <a:pt x="165" y="115"/>
                  </a:lnTo>
                  <a:lnTo>
                    <a:pt x="156" y="107"/>
                  </a:lnTo>
                  <a:lnTo>
                    <a:pt x="146" y="100"/>
                  </a:lnTo>
                  <a:lnTo>
                    <a:pt x="137" y="92"/>
                  </a:lnTo>
                  <a:lnTo>
                    <a:pt x="125" y="86"/>
                  </a:lnTo>
                  <a:lnTo>
                    <a:pt x="125" y="86"/>
                  </a:lnTo>
                  <a:lnTo>
                    <a:pt x="114" y="81"/>
                  </a:lnTo>
                  <a:lnTo>
                    <a:pt x="103" y="76"/>
                  </a:lnTo>
                  <a:lnTo>
                    <a:pt x="92" y="72"/>
                  </a:lnTo>
                  <a:lnTo>
                    <a:pt x="81" y="69"/>
                  </a:lnTo>
                  <a:lnTo>
                    <a:pt x="59" y="65"/>
                  </a:lnTo>
                  <a:lnTo>
                    <a:pt x="40" y="62"/>
                  </a:lnTo>
                  <a:lnTo>
                    <a:pt x="24" y="61"/>
                  </a:lnTo>
                  <a:lnTo>
                    <a:pt x="11" y="61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5" y="72"/>
                  </a:lnTo>
                  <a:lnTo>
                    <a:pt x="13" y="82"/>
                  </a:lnTo>
                  <a:lnTo>
                    <a:pt x="23" y="95"/>
                  </a:lnTo>
                  <a:lnTo>
                    <a:pt x="35" y="111"/>
                  </a:lnTo>
                  <a:lnTo>
                    <a:pt x="50" y="126"/>
                  </a:lnTo>
                  <a:lnTo>
                    <a:pt x="59" y="132"/>
                  </a:lnTo>
                  <a:lnTo>
                    <a:pt x="69" y="140"/>
                  </a:lnTo>
                  <a:lnTo>
                    <a:pt x="79" y="147"/>
                  </a:lnTo>
                  <a:lnTo>
                    <a:pt x="90" y="153"/>
                  </a:lnTo>
                  <a:lnTo>
                    <a:pt x="90" y="153"/>
                  </a:lnTo>
                  <a:lnTo>
                    <a:pt x="108" y="162"/>
                  </a:lnTo>
                  <a:lnTo>
                    <a:pt x="127" y="168"/>
                  </a:lnTo>
                  <a:lnTo>
                    <a:pt x="144" y="173"/>
                  </a:lnTo>
                  <a:lnTo>
                    <a:pt x="162" y="175"/>
                  </a:lnTo>
                  <a:lnTo>
                    <a:pt x="177" y="177"/>
                  </a:lnTo>
                  <a:lnTo>
                    <a:pt x="190" y="177"/>
                  </a:lnTo>
                  <a:lnTo>
                    <a:pt x="209" y="177"/>
                  </a:lnTo>
                  <a:lnTo>
                    <a:pt x="209" y="177"/>
                  </a:lnTo>
                  <a:lnTo>
                    <a:pt x="214" y="178"/>
                  </a:lnTo>
                  <a:lnTo>
                    <a:pt x="214" y="178"/>
                  </a:lnTo>
                  <a:lnTo>
                    <a:pt x="220" y="177"/>
                  </a:lnTo>
                  <a:lnTo>
                    <a:pt x="220" y="177"/>
                  </a:lnTo>
                  <a:lnTo>
                    <a:pt x="238" y="177"/>
                  </a:lnTo>
                  <a:lnTo>
                    <a:pt x="253" y="177"/>
                  </a:lnTo>
                  <a:lnTo>
                    <a:pt x="268" y="175"/>
                  </a:lnTo>
                  <a:lnTo>
                    <a:pt x="284" y="173"/>
                  </a:lnTo>
                  <a:lnTo>
                    <a:pt x="303" y="168"/>
                  </a:lnTo>
                  <a:lnTo>
                    <a:pt x="321" y="162"/>
                  </a:lnTo>
                  <a:lnTo>
                    <a:pt x="340" y="153"/>
                  </a:lnTo>
                  <a:lnTo>
                    <a:pt x="340" y="153"/>
                  </a:lnTo>
                  <a:lnTo>
                    <a:pt x="351" y="147"/>
                  </a:lnTo>
                  <a:lnTo>
                    <a:pt x="361" y="140"/>
                  </a:lnTo>
                  <a:lnTo>
                    <a:pt x="370" y="132"/>
                  </a:lnTo>
                  <a:lnTo>
                    <a:pt x="378" y="126"/>
                  </a:lnTo>
                  <a:lnTo>
                    <a:pt x="394" y="111"/>
                  </a:lnTo>
                  <a:lnTo>
                    <a:pt x="407" y="95"/>
                  </a:lnTo>
                  <a:lnTo>
                    <a:pt x="417" y="82"/>
                  </a:lnTo>
                  <a:lnTo>
                    <a:pt x="423" y="72"/>
                  </a:lnTo>
                  <a:lnTo>
                    <a:pt x="430" y="62"/>
                  </a:lnTo>
                  <a:lnTo>
                    <a:pt x="430" y="62"/>
                  </a:lnTo>
                  <a:lnTo>
                    <a:pt x="418" y="61"/>
                  </a:lnTo>
                  <a:lnTo>
                    <a:pt x="406" y="61"/>
                  </a:lnTo>
                  <a:lnTo>
                    <a:pt x="389" y="62"/>
                  </a:lnTo>
                  <a:lnTo>
                    <a:pt x="370" y="65"/>
                  </a:lnTo>
                  <a:lnTo>
                    <a:pt x="349" y="69"/>
                  </a:lnTo>
                  <a:lnTo>
                    <a:pt x="338" y="72"/>
                  </a:lnTo>
                  <a:lnTo>
                    <a:pt x="326" y="76"/>
                  </a:lnTo>
                  <a:lnTo>
                    <a:pt x="315" y="81"/>
                  </a:lnTo>
                  <a:lnTo>
                    <a:pt x="304" y="86"/>
                  </a:lnTo>
                  <a:lnTo>
                    <a:pt x="304" y="86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2" name="组合 121"/>
          <p:cNvGrpSpPr/>
          <p:nvPr/>
        </p:nvGrpSpPr>
        <p:grpSpPr>
          <a:xfrm>
            <a:off x="5106908" y="6289760"/>
            <a:ext cx="398463" cy="500063"/>
            <a:chOff x="5094288" y="1635125"/>
            <a:chExt cx="398463" cy="500063"/>
          </a:xfrm>
        </p:grpSpPr>
        <p:sp>
          <p:nvSpPr>
            <p:cNvPr id="123" name="Freeform 90"/>
            <p:cNvSpPr>
              <a:spLocks/>
            </p:cNvSpPr>
            <p:nvPr/>
          </p:nvSpPr>
          <p:spPr bwMode="auto">
            <a:xfrm>
              <a:off x="5094288" y="1778000"/>
              <a:ext cx="158750" cy="138113"/>
            </a:xfrm>
            <a:custGeom>
              <a:avLst/>
              <a:gdLst>
                <a:gd name="T0" fmla="*/ 0 w 200"/>
                <a:gd name="T1" fmla="*/ 0 h 173"/>
                <a:gd name="T2" fmla="*/ 0 w 200"/>
                <a:gd name="T3" fmla="*/ 0 h 173"/>
                <a:gd name="T4" fmla="*/ 2 w 200"/>
                <a:gd name="T5" fmla="*/ 2 h 173"/>
                <a:gd name="T6" fmla="*/ 7 w 200"/>
                <a:gd name="T7" fmla="*/ 9 h 173"/>
                <a:gd name="T8" fmla="*/ 12 w 200"/>
                <a:gd name="T9" fmla="*/ 12 h 173"/>
                <a:gd name="T10" fmla="*/ 18 w 200"/>
                <a:gd name="T11" fmla="*/ 16 h 173"/>
                <a:gd name="T12" fmla="*/ 25 w 200"/>
                <a:gd name="T13" fmla="*/ 20 h 173"/>
                <a:gd name="T14" fmla="*/ 33 w 200"/>
                <a:gd name="T15" fmla="*/ 23 h 173"/>
                <a:gd name="T16" fmla="*/ 33 w 200"/>
                <a:gd name="T17" fmla="*/ 23 h 173"/>
                <a:gd name="T18" fmla="*/ 44 w 200"/>
                <a:gd name="T19" fmla="*/ 25 h 173"/>
                <a:gd name="T20" fmla="*/ 56 w 200"/>
                <a:gd name="T21" fmla="*/ 26 h 173"/>
                <a:gd name="T22" fmla="*/ 86 w 200"/>
                <a:gd name="T23" fmla="*/ 29 h 173"/>
                <a:gd name="T24" fmla="*/ 103 w 200"/>
                <a:gd name="T25" fmla="*/ 33 h 173"/>
                <a:gd name="T26" fmla="*/ 120 w 200"/>
                <a:gd name="T27" fmla="*/ 36 h 173"/>
                <a:gd name="T28" fmla="*/ 137 w 200"/>
                <a:gd name="T29" fmla="*/ 41 h 173"/>
                <a:gd name="T30" fmla="*/ 155 w 200"/>
                <a:gd name="T31" fmla="*/ 49 h 173"/>
                <a:gd name="T32" fmla="*/ 155 w 200"/>
                <a:gd name="T33" fmla="*/ 49 h 173"/>
                <a:gd name="T34" fmla="*/ 164 w 200"/>
                <a:gd name="T35" fmla="*/ 54 h 173"/>
                <a:gd name="T36" fmla="*/ 170 w 200"/>
                <a:gd name="T37" fmla="*/ 59 h 173"/>
                <a:gd name="T38" fmla="*/ 177 w 200"/>
                <a:gd name="T39" fmla="*/ 64 h 173"/>
                <a:gd name="T40" fmla="*/ 182 w 200"/>
                <a:gd name="T41" fmla="*/ 70 h 173"/>
                <a:gd name="T42" fmla="*/ 187 w 200"/>
                <a:gd name="T43" fmla="*/ 75 h 173"/>
                <a:gd name="T44" fmla="*/ 190 w 200"/>
                <a:gd name="T45" fmla="*/ 82 h 173"/>
                <a:gd name="T46" fmla="*/ 195 w 200"/>
                <a:gd name="T47" fmla="*/ 93 h 173"/>
                <a:gd name="T48" fmla="*/ 199 w 200"/>
                <a:gd name="T49" fmla="*/ 105 h 173"/>
                <a:gd name="T50" fmla="*/ 200 w 200"/>
                <a:gd name="T51" fmla="*/ 115 h 173"/>
                <a:gd name="T52" fmla="*/ 200 w 200"/>
                <a:gd name="T53" fmla="*/ 124 h 173"/>
                <a:gd name="T54" fmla="*/ 200 w 200"/>
                <a:gd name="T55" fmla="*/ 130 h 173"/>
                <a:gd name="T56" fmla="*/ 200 w 200"/>
                <a:gd name="T57" fmla="*/ 130 h 173"/>
                <a:gd name="T58" fmla="*/ 198 w 200"/>
                <a:gd name="T59" fmla="*/ 134 h 173"/>
                <a:gd name="T60" fmla="*/ 195 w 200"/>
                <a:gd name="T61" fmla="*/ 139 h 173"/>
                <a:gd name="T62" fmla="*/ 192 w 200"/>
                <a:gd name="T63" fmla="*/ 141 h 173"/>
                <a:gd name="T64" fmla="*/ 189 w 200"/>
                <a:gd name="T65" fmla="*/ 143 h 173"/>
                <a:gd name="T66" fmla="*/ 183 w 200"/>
                <a:gd name="T67" fmla="*/ 146 h 173"/>
                <a:gd name="T68" fmla="*/ 180 w 200"/>
                <a:gd name="T69" fmla="*/ 146 h 173"/>
                <a:gd name="T70" fmla="*/ 180 w 200"/>
                <a:gd name="T71" fmla="*/ 146 h 173"/>
                <a:gd name="T72" fmla="*/ 181 w 200"/>
                <a:gd name="T73" fmla="*/ 151 h 173"/>
                <a:gd name="T74" fmla="*/ 180 w 200"/>
                <a:gd name="T75" fmla="*/ 154 h 173"/>
                <a:gd name="T76" fmla="*/ 179 w 200"/>
                <a:gd name="T77" fmla="*/ 159 h 173"/>
                <a:gd name="T78" fmla="*/ 176 w 200"/>
                <a:gd name="T79" fmla="*/ 164 h 173"/>
                <a:gd name="T80" fmla="*/ 170 w 200"/>
                <a:gd name="T81" fmla="*/ 167 h 173"/>
                <a:gd name="T82" fmla="*/ 161 w 200"/>
                <a:gd name="T83" fmla="*/ 171 h 173"/>
                <a:gd name="T84" fmla="*/ 149 w 200"/>
                <a:gd name="T85" fmla="*/ 173 h 173"/>
                <a:gd name="T86" fmla="*/ 149 w 200"/>
                <a:gd name="T87" fmla="*/ 173 h 173"/>
                <a:gd name="T88" fmla="*/ 137 w 200"/>
                <a:gd name="T89" fmla="*/ 171 h 173"/>
                <a:gd name="T90" fmla="*/ 126 w 200"/>
                <a:gd name="T91" fmla="*/ 168 h 173"/>
                <a:gd name="T92" fmla="*/ 116 w 200"/>
                <a:gd name="T93" fmla="*/ 165 h 173"/>
                <a:gd name="T94" fmla="*/ 106 w 200"/>
                <a:gd name="T95" fmla="*/ 162 h 173"/>
                <a:gd name="T96" fmla="*/ 96 w 200"/>
                <a:gd name="T97" fmla="*/ 157 h 173"/>
                <a:gd name="T98" fmla="*/ 87 w 200"/>
                <a:gd name="T99" fmla="*/ 152 h 173"/>
                <a:gd name="T100" fmla="*/ 78 w 200"/>
                <a:gd name="T101" fmla="*/ 146 h 173"/>
                <a:gd name="T102" fmla="*/ 71 w 200"/>
                <a:gd name="T103" fmla="*/ 140 h 173"/>
                <a:gd name="T104" fmla="*/ 56 w 200"/>
                <a:gd name="T105" fmla="*/ 127 h 173"/>
                <a:gd name="T106" fmla="*/ 44 w 200"/>
                <a:gd name="T107" fmla="*/ 113 h 173"/>
                <a:gd name="T108" fmla="*/ 35 w 200"/>
                <a:gd name="T109" fmla="*/ 97 h 173"/>
                <a:gd name="T110" fmla="*/ 26 w 200"/>
                <a:gd name="T111" fmla="*/ 82 h 173"/>
                <a:gd name="T112" fmla="*/ 18 w 200"/>
                <a:gd name="T113" fmla="*/ 67 h 173"/>
                <a:gd name="T114" fmla="*/ 13 w 200"/>
                <a:gd name="T115" fmla="*/ 51 h 173"/>
                <a:gd name="T116" fmla="*/ 8 w 200"/>
                <a:gd name="T117" fmla="*/ 37 h 173"/>
                <a:gd name="T118" fmla="*/ 5 w 200"/>
                <a:gd name="T119" fmla="*/ 25 h 173"/>
                <a:gd name="T120" fmla="*/ 1 w 200"/>
                <a:gd name="T121" fmla="*/ 6 h 173"/>
                <a:gd name="T122" fmla="*/ 0 w 200"/>
                <a:gd name="T123" fmla="*/ 0 h 173"/>
                <a:gd name="T124" fmla="*/ 0 w 200"/>
                <a:gd name="T125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" h="173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7" y="9"/>
                  </a:lnTo>
                  <a:lnTo>
                    <a:pt x="12" y="12"/>
                  </a:lnTo>
                  <a:lnTo>
                    <a:pt x="18" y="16"/>
                  </a:lnTo>
                  <a:lnTo>
                    <a:pt x="25" y="20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44" y="25"/>
                  </a:lnTo>
                  <a:lnTo>
                    <a:pt x="56" y="26"/>
                  </a:lnTo>
                  <a:lnTo>
                    <a:pt x="86" y="29"/>
                  </a:lnTo>
                  <a:lnTo>
                    <a:pt x="103" y="33"/>
                  </a:lnTo>
                  <a:lnTo>
                    <a:pt x="120" y="36"/>
                  </a:lnTo>
                  <a:lnTo>
                    <a:pt x="137" y="41"/>
                  </a:lnTo>
                  <a:lnTo>
                    <a:pt x="155" y="49"/>
                  </a:lnTo>
                  <a:lnTo>
                    <a:pt x="155" y="49"/>
                  </a:lnTo>
                  <a:lnTo>
                    <a:pt x="164" y="54"/>
                  </a:lnTo>
                  <a:lnTo>
                    <a:pt x="170" y="59"/>
                  </a:lnTo>
                  <a:lnTo>
                    <a:pt x="177" y="64"/>
                  </a:lnTo>
                  <a:lnTo>
                    <a:pt x="182" y="70"/>
                  </a:lnTo>
                  <a:lnTo>
                    <a:pt x="187" y="75"/>
                  </a:lnTo>
                  <a:lnTo>
                    <a:pt x="190" y="82"/>
                  </a:lnTo>
                  <a:lnTo>
                    <a:pt x="195" y="93"/>
                  </a:lnTo>
                  <a:lnTo>
                    <a:pt x="199" y="105"/>
                  </a:lnTo>
                  <a:lnTo>
                    <a:pt x="200" y="115"/>
                  </a:lnTo>
                  <a:lnTo>
                    <a:pt x="200" y="124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198" y="134"/>
                  </a:lnTo>
                  <a:lnTo>
                    <a:pt x="195" y="139"/>
                  </a:lnTo>
                  <a:lnTo>
                    <a:pt x="192" y="141"/>
                  </a:lnTo>
                  <a:lnTo>
                    <a:pt x="189" y="143"/>
                  </a:lnTo>
                  <a:lnTo>
                    <a:pt x="183" y="146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81" y="151"/>
                  </a:lnTo>
                  <a:lnTo>
                    <a:pt x="180" y="154"/>
                  </a:lnTo>
                  <a:lnTo>
                    <a:pt x="179" y="159"/>
                  </a:lnTo>
                  <a:lnTo>
                    <a:pt x="176" y="164"/>
                  </a:lnTo>
                  <a:lnTo>
                    <a:pt x="170" y="167"/>
                  </a:lnTo>
                  <a:lnTo>
                    <a:pt x="161" y="171"/>
                  </a:lnTo>
                  <a:lnTo>
                    <a:pt x="149" y="173"/>
                  </a:lnTo>
                  <a:lnTo>
                    <a:pt x="149" y="173"/>
                  </a:lnTo>
                  <a:lnTo>
                    <a:pt x="137" y="171"/>
                  </a:lnTo>
                  <a:lnTo>
                    <a:pt x="126" y="168"/>
                  </a:lnTo>
                  <a:lnTo>
                    <a:pt x="116" y="165"/>
                  </a:lnTo>
                  <a:lnTo>
                    <a:pt x="106" y="162"/>
                  </a:lnTo>
                  <a:lnTo>
                    <a:pt x="96" y="157"/>
                  </a:lnTo>
                  <a:lnTo>
                    <a:pt x="87" y="152"/>
                  </a:lnTo>
                  <a:lnTo>
                    <a:pt x="78" y="146"/>
                  </a:lnTo>
                  <a:lnTo>
                    <a:pt x="71" y="140"/>
                  </a:lnTo>
                  <a:lnTo>
                    <a:pt x="56" y="127"/>
                  </a:lnTo>
                  <a:lnTo>
                    <a:pt x="44" y="113"/>
                  </a:lnTo>
                  <a:lnTo>
                    <a:pt x="35" y="97"/>
                  </a:lnTo>
                  <a:lnTo>
                    <a:pt x="26" y="82"/>
                  </a:lnTo>
                  <a:lnTo>
                    <a:pt x="18" y="67"/>
                  </a:lnTo>
                  <a:lnTo>
                    <a:pt x="13" y="51"/>
                  </a:lnTo>
                  <a:lnTo>
                    <a:pt x="8" y="37"/>
                  </a:lnTo>
                  <a:lnTo>
                    <a:pt x="5" y="25"/>
                  </a:lnTo>
                  <a:lnTo>
                    <a:pt x="1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91"/>
            <p:cNvSpPr>
              <a:spLocks/>
            </p:cNvSpPr>
            <p:nvPr/>
          </p:nvSpPr>
          <p:spPr bwMode="auto">
            <a:xfrm>
              <a:off x="5235575" y="1635125"/>
              <a:ext cx="73025" cy="136525"/>
            </a:xfrm>
            <a:custGeom>
              <a:avLst/>
              <a:gdLst>
                <a:gd name="T0" fmla="*/ 33 w 93"/>
                <a:gd name="T1" fmla="*/ 0 h 172"/>
                <a:gd name="T2" fmla="*/ 33 w 93"/>
                <a:gd name="T3" fmla="*/ 0 h 172"/>
                <a:gd name="T4" fmla="*/ 31 w 93"/>
                <a:gd name="T5" fmla="*/ 3 h 172"/>
                <a:gd name="T6" fmla="*/ 31 w 93"/>
                <a:gd name="T7" fmla="*/ 9 h 172"/>
                <a:gd name="T8" fmla="*/ 34 w 93"/>
                <a:gd name="T9" fmla="*/ 18 h 172"/>
                <a:gd name="T10" fmla="*/ 36 w 93"/>
                <a:gd name="T11" fmla="*/ 23 h 172"/>
                <a:gd name="T12" fmla="*/ 39 w 93"/>
                <a:gd name="T13" fmla="*/ 29 h 172"/>
                <a:gd name="T14" fmla="*/ 39 w 93"/>
                <a:gd name="T15" fmla="*/ 29 h 172"/>
                <a:gd name="T16" fmla="*/ 44 w 93"/>
                <a:gd name="T17" fmla="*/ 35 h 172"/>
                <a:gd name="T18" fmla="*/ 49 w 93"/>
                <a:gd name="T19" fmla="*/ 42 h 172"/>
                <a:gd name="T20" fmla="*/ 63 w 93"/>
                <a:gd name="T21" fmla="*/ 58 h 172"/>
                <a:gd name="T22" fmla="*/ 70 w 93"/>
                <a:gd name="T23" fmla="*/ 68 h 172"/>
                <a:gd name="T24" fmla="*/ 77 w 93"/>
                <a:gd name="T25" fmla="*/ 79 h 172"/>
                <a:gd name="T26" fmla="*/ 84 w 93"/>
                <a:gd name="T27" fmla="*/ 90 h 172"/>
                <a:gd name="T28" fmla="*/ 89 w 93"/>
                <a:gd name="T29" fmla="*/ 103 h 172"/>
                <a:gd name="T30" fmla="*/ 89 w 93"/>
                <a:gd name="T31" fmla="*/ 103 h 172"/>
                <a:gd name="T32" fmla="*/ 92 w 93"/>
                <a:gd name="T33" fmla="*/ 115 h 172"/>
                <a:gd name="T34" fmla="*/ 93 w 93"/>
                <a:gd name="T35" fmla="*/ 126 h 172"/>
                <a:gd name="T36" fmla="*/ 92 w 93"/>
                <a:gd name="T37" fmla="*/ 137 h 172"/>
                <a:gd name="T38" fmla="*/ 88 w 93"/>
                <a:gd name="T39" fmla="*/ 146 h 172"/>
                <a:gd name="T40" fmla="*/ 85 w 93"/>
                <a:gd name="T41" fmla="*/ 152 h 172"/>
                <a:gd name="T42" fmla="*/ 81 w 93"/>
                <a:gd name="T43" fmla="*/ 159 h 172"/>
                <a:gd name="T44" fmla="*/ 76 w 93"/>
                <a:gd name="T45" fmla="*/ 163 h 172"/>
                <a:gd name="T46" fmla="*/ 73 w 93"/>
                <a:gd name="T47" fmla="*/ 167 h 172"/>
                <a:gd name="T48" fmla="*/ 73 w 93"/>
                <a:gd name="T49" fmla="*/ 167 h 172"/>
                <a:gd name="T50" fmla="*/ 70 w 93"/>
                <a:gd name="T51" fmla="*/ 168 h 172"/>
                <a:gd name="T52" fmla="*/ 67 w 93"/>
                <a:gd name="T53" fmla="*/ 169 h 172"/>
                <a:gd name="T54" fmla="*/ 60 w 93"/>
                <a:gd name="T55" fmla="*/ 168 h 172"/>
                <a:gd name="T56" fmla="*/ 56 w 93"/>
                <a:gd name="T57" fmla="*/ 167 h 172"/>
                <a:gd name="T58" fmla="*/ 54 w 93"/>
                <a:gd name="T59" fmla="*/ 166 h 172"/>
                <a:gd name="T60" fmla="*/ 54 w 93"/>
                <a:gd name="T61" fmla="*/ 166 h 172"/>
                <a:gd name="T62" fmla="*/ 52 w 93"/>
                <a:gd name="T63" fmla="*/ 168 h 172"/>
                <a:gd name="T64" fmla="*/ 50 w 93"/>
                <a:gd name="T65" fmla="*/ 170 h 172"/>
                <a:gd name="T66" fmla="*/ 48 w 93"/>
                <a:gd name="T67" fmla="*/ 171 h 172"/>
                <a:gd name="T68" fmla="*/ 44 w 93"/>
                <a:gd name="T69" fmla="*/ 172 h 172"/>
                <a:gd name="T70" fmla="*/ 38 w 93"/>
                <a:gd name="T71" fmla="*/ 171 h 172"/>
                <a:gd name="T72" fmla="*/ 33 w 93"/>
                <a:gd name="T73" fmla="*/ 169 h 172"/>
                <a:gd name="T74" fmla="*/ 26 w 93"/>
                <a:gd name="T75" fmla="*/ 165 h 172"/>
                <a:gd name="T76" fmla="*/ 26 w 93"/>
                <a:gd name="T77" fmla="*/ 165 h 172"/>
                <a:gd name="T78" fmla="*/ 21 w 93"/>
                <a:gd name="T79" fmla="*/ 158 h 172"/>
                <a:gd name="T80" fmla="*/ 15 w 93"/>
                <a:gd name="T81" fmla="*/ 150 h 172"/>
                <a:gd name="T82" fmla="*/ 9 w 93"/>
                <a:gd name="T83" fmla="*/ 137 h 172"/>
                <a:gd name="T84" fmla="*/ 3 w 93"/>
                <a:gd name="T85" fmla="*/ 123 h 172"/>
                <a:gd name="T86" fmla="*/ 1 w 93"/>
                <a:gd name="T87" fmla="*/ 109 h 172"/>
                <a:gd name="T88" fmla="*/ 0 w 93"/>
                <a:gd name="T89" fmla="*/ 95 h 172"/>
                <a:gd name="T90" fmla="*/ 1 w 93"/>
                <a:gd name="T91" fmla="*/ 81 h 172"/>
                <a:gd name="T92" fmla="*/ 3 w 93"/>
                <a:gd name="T93" fmla="*/ 68 h 172"/>
                <a:gd name="T94" fmla="*/ 5 w 93"/>
                <a:gd name="T95" fmla="*/ 56 h 172"/>
                <a:gd name="T96" fmla="*/ 10 w 93"/>
                <a:gd name="T97" fmla="*/ 44 h 172"/>
                <a:gd name="T98" fmla="*/ 14 w 93"/>
                <a:gd name="T99" fmla="*/ 34 h 172"/>
                <a:gd name="T100" fmla="*/ 23 w 93"/>
                <a:gd name="T101" fmla="*/ 17 h 172"/>
                <a:gd name="T102" fmla="*/ 29 w 93"/>
                <a:gd name="T103" fmla="*/ 5 h 172"/>
                <a:gd name="T104" fmla="*/ 33 w 93"/>
                <a:gd name="T105" fmla="*/ 0 h 172"/>
                <a:gd name="T106" fmla="*/ 33 w 93"/>
                <a:gd name="T10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3" h="172">
                  <a:moveTo>
                    <a:pt x="33" y="0"/>
                  </a:moveTo>
                  <a:lnTo>
                    <a:pt x="33" y="0"/>
                  </a:lnTo>
                  <a:lnTo>
                    <a:pt x="31" y="3"/>
                  </a:lnTo>
                  <a:lnTo>
                    <a:pt x="31" y="9"/>
                  </a:lnTo>
                  <a:lnTo>
                    <a:pt x="34" y="18"/>
                  </a:lnTo>
                  <a:lnTo>
                    <a:pt x="36" y="23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4" y="35"/>
                  </a:lnTo>
                  <a:lnTo>
                    <a:pt x="49" y="42"/>
                  </a:lnTo>
                  <a:lnTo>
                    <a:pt x="63" y="58"/>
                  </a:lnTo>
                  <a:lnTo>
                    <a:pt x="70" y="68"/>
                  </a:lnTo>
                  <a:lnTo>
                    <a:pt x="77" y="79"/>
                  </a:lnTo>
                  <a:lnTo>
                    <a:pt x="84" y="90"/>
                  </a:lnTo>
                  <a:lnTo>
                    <a:pt x="89" y="103"/>
                  </a:lnTo>
                  <a:lnTo>
                    <a:pt x="89" y="103"/>
                  </a:lnTo>
                  <a:lnTo>
                    <a:pt x="92" y="115"/>
                  </a:lnTo>
                  <a:lnTo>
                    <a:pt x="93" y="126"/>
                  </a:lnTo>
                  <a:lnTo>
                    <a:pt x="92" y="137"/>
                  </a:lnTo>
                  <a:lnTo>
                    <a:pt x="88" y="146"/>
                  </a:lnTo>
                  <a:lnTo>
                    <a:pt x="85" y="152"/>
                  </a:lnTo>
                  <a:lnTo>
                    <a:pt x="81" y="159"/>
                  </a:lnTo>
                  <a:lnTo>
                    <a:pt x="76" y="163"/>
                  </a:lnTo>
                  <a:lnTo>
                    <a:pt x="73" y="167"/>
                  </a:lnTo>
                  <a:lnTo>
                    <a:pt x="73" y="167"/>
                  </a:lnTo>
                  <a:lnTo>
                    <a:pt x="70" y="168"/>
                  </a:lnTo>
                  <a:lnTo>
                    <a:pt x="67" y="169"/>
                  </a:lnTo>
                  <a:lnTo>
                    <a:pt x="60" y="168"/>
                  </a:lnTo>
                  <a:lnTo>
                    <a:pt x="56" y="167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2" y="168"/>
                  </a:lnTo>
                  <a:lnTo>
                    <a:pt x="50" y="170"/>
                  </a:lnTo>
                  <a:lnTo>
                    <a:pt x="48" y="171"/>
                  </a:lnTo>
                  <a:lnTo>
                    <a:pt x="44" y="172"/>
                  </a:lnTo>
                  <a:lnTo>
                    <a:pt x="38" y="171"/>
                  </a:lnTo>
                  <a:lnTo>
                    <a:pt x="33" y="169"/>
                  </a:lnTo>
                  <a:lnTo>
                    <a:pt x="26" y="165"/>
                  </a:lnTo>
                  <a:lnTo>
                    <a:pt x="26" y="165"/>
                  </a:lnTo>
                  <a:lnTo>
                    <a:pt x="21" y="158"/>
                  </a:lnTo>
                  <a:lnTo>
                    <a:pt x="15" y="150"/>
                  </a:lnTo>
                  <a:lnTo>
                    <a:pt x="9" y="137"/>
                  </a:lnTo>
                  <a:lnTo>
                    <a:pt x="3" y="123"/>
                  </a:lnTo>
                  <a:lnTo>
                    <a:pt x="1" y="109"/>
                  </a:lnTo>
                  <a:lnTo>
                    <a:pt x="0" y="95"/>
                  </a:lnTo>
                  <a:lnTo>
                    <a:pt x="1" y="81"/>
                  </a:lnTo>
                  <a:lnTo>
                    <a:pt x="3" y="68"/>
                  </a:lnTo>
                  <a:lnTo>
                    <a:pt x="5" y="56"/>
                  </a:lnTo>
                  <a:lnTo>
                    <a:pt x="10" y="44"/>
                  </a:lnTo>
                  <a:lnTo>
                    <a:pt x="14" y="34"/>
                  </a:lnTo>
                  <a:lnTo>
                    <a:pt x="23" y="17"/>
                  </a:lnTo>
                  <a:lnTo>
                    <a:pt x="29" y="5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92"/>
            <p:cNvSpPr>
              <a:spLocks/>
            </p:cNvSpPr>
            <p:nvPr/>
          </p:nvSpPr>
          <p:spPr bwMode="auto">
            <a:xfrm>
              <a:off x="5334000" y="1647825"/>
              <a:ext cx="95250" cy="96838"/>
            </a:xfrm>
            <a:custGeom>
              <a:avLst/>
              <a:gdLst>
                <a:gd name="T0" fmla="*/ 121 w 121"/>
                <a:gd name="T1" fmla="*/ 0 h 122"/>
                <a:gd name="T2" fmla="*/ 121 w 121"/>
                <a:gd name="T3" fmla="*/ 0 h 122"/>
                <a:gd name="T4" fmla="*/ 119 w 121"/>
                <a:gd name="T5" fmla="*/ 1 h 122"/>
                <a:gd name="T6" fmla="*/ 114 w 121"/>
                <a:gd name="T7" fmla="*/ 4 h 122"/>
                <a:gd name="T8" fmla="*/ 109 w 121"/>
                <a:gd name="T9" fmla="*/ 11 h 122"/>
                <a:gd name="T10" fmla="*/ 107 w 121"/>
                <a:gd name="T11" fmla="*/ 15 h 122"/>
                <a:gd name="T12" fmla="*/ 103 w 121"/>
                <a:gd name="T13" fmla="*/ 21 h 122"/>
                <a:gd name="T14" fmla="*/ 103 w 121"/>
                <a:gd name="T15" fmla="*/ 21 h 122"/>
                <a:gd name="T16" fmla="*/ 102 w 121"/>
                <a:gd name="T17" fmla="*/ 27 h 122"/>
                <a:gd name="T18" fmla="*/ 100 w 121"/>
                <a:gd name="T19" fmla="*/ 35 h 122"/>
                <a:gd name="T20" fmla="*/ 96 w 121"/>
                <a:gd name="T21" fmla="*/ 54 h 122"/>
                <a:gd name="T22" fmla="*/ 93 w 121"/>
                <a:gd name="T23" fmla="*/ 64 h 122"/>
                <a:gd name="T24" fmla="*/ 90 w 121"/>
                <a:gd name="T25" fmla="*/ 75 h 122"/>
                <a:gd name="T26" fmla="*/ 86 w 121"/>
                <a:gd name="T27" fmla="*/ 86 h 122"/>
                <a:gd name="T28" fmla="*/ 79 w 121"/>
                <a:gd name="T29" fmla="*/ 97 h 122"/>
                <a:gd name="T30" fmla="*/ 79 w 121"/>
                <a:gd name="T31" fmla="*/ 97 h 122"/>
                <a:gd name="T32" fmla="*/ 73 w 121"/>
                <a:gd name="T33" fmla="*/ 107 h 122"/>
                <a:gd name="T34" fmla="*/ 65 w 121"/>
                <a:gd name="T35" fmla="*/ 114 h 122"/>
                <a:gd name="T36" fmla="*/ 56 w 121"/>
                <a:gd name="T37" fmla="*/ 118 h 122"/>
                <a:gd name="T38" fmla="*/ 49 w 121"/>
                <a:gd name="T39" fmla="*/ 121 h 122"/>
                <a:gd name="T40" fmla="*/ 41 w 121"/>
                <a:gd name="T41" fmla="*/ 122 h 122"/>
                <a:gd name="T42" fmla="*/ 34 w 121"/>
                <a:gd name="T43" fmla="*/ 122 h 122"/>
                <a:gd name="T44" fmla="*/ 29 w 121"/>
                <a:gd name="T45" fmla="*/ 122 h 122"/>
                <a:gd name="T46" fmla="*/ 24 w 121"/>
                <a:gd name="T47" fmla="*/ 121 h 122"/>
                <a:gd name="T48" fmla="*/ 24 w 121"/>
                <a:gd name="T49" fmla="*/ 121 h 122"/>
                <a:gd name="T50" fmla="*/ 22 w 121"/>
                <a:gd name="T51" fmla="*/ 120 h 122"/>
                <a:gd name="T52" fmla="*/ 19 w 121"/>
                <a:gd name="T53" fmla="*/ 118 h 122"/>
                <a:gd name="T54" fmla="*/ 17 w 121"/>
                <a:gd name="T55" fmla="*/ 114 h 122"/>
                <a:gd name="T56" fmla="*/ 16 w 121"/>
                <a:gd name="T57" fmla="*/ 109 h 122"/>
                <a:gd name="T58" fmla="*/ 15 w 121"/>
                <a:gd name="T59" fmla="*/ 108 h 122"/>
                <a:gd name="T60" fmla="*/ 15 w 121"/>
                <a:gd name="T61" fmla="*/ 108 h 122"/>
                <a:gd name="T62" fmla="*/ 12 w 121"/>
                <a:gd name="T63" fmla="*/ 108 h 122"/>
                <a:gd name="T64" fmla="*/ 10 w 121"/>
                <a:gd name="T65" fmla="*/ 107 h 122"/>
                <a:gd name="T66" fmla="*/ 7 w 121"/>
                <a:gd name="T67" fmla="*/ 106 h 122"/>
                <a:gd name="T68" fmla="*/ 5 w 121"/>
                <a:gd name="T69" fmla="*/ 104 h 122"/>
                <a:gd name="T70" fmla="*/ 3 w 121"/>
                <a:gd name="T71" fmla="*/ 100 h 122"/>
                <a:gd name="T72" fmla="*/ 0 w 121"/>
                <a:gd name="T73" fmla="*/ 94 h 122"/>
                <a:gd name="T74" fmla="*/ 0 w 121"/>
                <a:gd name="T75" fmla="*/ 86 h 122"/>
                <a:gd name="T76" fmla="*/ 0 w 121"/>
                <a:gd name="T77" fmla="*/ 86 h 122"/>
                <a:gd name="T78" fmla="*/ 4 w 121"/>
                <a:gd name="T79" fmla="*/ 72 h 122"/>
                <a:gd name="T80" fmla="*/ 10 w 121"/>
                <a:gd name="T81" fmla="*/ 59 h 122"/>
                <a:gd name="T82" fmla="*/ 17 w 121"/>
                <a:gd name="T83" fmla="*/ 48 h 122"/>
                <a:gd name="T84" fmla="*/ 26 w 121"/>
                <a:gd name="T85" fmla="*/ 38 h 122"/>
                <a:gd name="T86" fmla="*/ 35 w 121"/>
                <a:gd name="T87" fmla="*/ 29 h 122"/>
                <a:gd name="T88" fmla="*/ 45 w 121"/>
                <a:gd name="T89" fmla="*/ 22 h 122"/>
                <a:gd name="T90" fmla="*/ 55 w 121"/>
                <a:gd name="T91" fmla="*/ 16 h 122"/>
                <a:gd name="T92" fmla="*/ 66 w 121"/>
                <a:gd name="T93" fmla="*/ 12 h 122"/>
                <a:gd name="T94" fmla="*/ 77 w 121"/>
                <a:gd name="T95" fmla="*/ 7 h 122"/>
                <a:gd name="T96" fmla="*/ 87 w 121"/>
                <a:gd name="T97" fmla="*/ 5 h 122"/>
                <a:gd name="T98" fmla="*/ 104 w 121"/>
                <a:gd name="T99" fmla="*/ 1 h 122"/>
                <a:gd name="T100" fmla="*/ 116 w 121"/>
                <a:gd name="T101" fmla="*/ 0 h 122"/>
                <a:gd name="T102" fmla="*/ 121 w 121"/>
                <a:gd name="T103" fmla="*/ 0 h 122"/>
                <a:gd name="T104" fmla="*/ 121 w 121"/>
                <a:gd name="T105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1" h="122">
                  <a:moveTo>
                    <a:pt x="121" y="0"/>
                  </a:moveTo>
                  <a:lnTo>
                    <a:pt x="121" y="0"/>
                  </a:lnTo>
                  <a:lnTo>
                    <a:pt x="119" y="1"/>
                  </a:lnTo>
                  <a:lnTo>
                    <a:pt x="114" y="4"/>
                  </a:lnTo>
                  <a:lnTo>
                    <a:pt x="109" y="11"/>
                  </a:lnTo>
                  <a:lnTo>
                    <a:pt x="107" y="15"/>
                  </a:lnTo>
                  <a:lnTo>
                    <a:pt x="103" y="21"/>
                  </a:lnTo>
                  <a:lnTo>
                    <a:pt x="103" y="21"/>
                  </a:lnTo>
                  <a:lnTo>
                    <a:pt x="102" y="27"/>
                  </a:lnTo>
                  <a:lnTo>
                    <a:pt x="100" y="35"/>
                  </a:lnTo>
                  <a:lnTo>
                    <a:pt x="96" y="54"/>
                  </a:lnTo>
                  <a:lnTo>
                    <a:pt x="93" y="64"/>
                  </a:lnTo>
                  <a:lnTo>
                    <a:pt x="90" y="75"/>
                  </a:lnTo>
                  <a:lnTo>
                    <a:pt x="86" y="86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73" y="107"/>
                  </a:lnTo>
                  <a:lnTo>
                    <a:pt x="65" y="114"/>
                  </a:lnTo>
                  <a:lnTo>
                    <a:pt x="56" y="118"/>
                  </a:lnTo>
                  <a:lnTo>
                    <a:pt x="49" y="121"/>
                  </a:lnTo>
                  <a:lnTo>
                    <a:pt x="41" y="122"/>
                  </a:lnTo>
                  <a:lnTo>
                    <a:pt x="34" y="122"/>
                  </a:lnTo>
                  <a:lnTo>
                    <a:pt x="29" y="122"/>
                  </a:lnTo>
                  <a:lnTo>
                    <a:pt x="24" y="121"/>
                  </a:lnTo>
                  <a:lnTo>
                    <a:pt x="24" y="121"/>
                  </a:lnTo>
                  <a:lnTo>
                    <a:pt x="22" y="120"/>
                  </a:lnTo>
                  <a:lnTo>
                    <a:pt x="19" y="118"/>
                  </a:lnTo>
                  <a:lnTo>
                    <a:pt x="17" y="114"/>
                  </a:lnTo>
                  <a:lnTo>
                    <a:pt x="16" y="109"/>
                  </a:lnTo>
                  <a:lnTo>
                    <a:pt x="15" y="108"/>
                  </a:lnTo>
                  <a:lnTo>
                    <a:pt x="15" y="108"/>
                  </a:lnTo>
                  <a:lnTo>
                    <a:pt x="12" y="108"/>
                  </a:lnTo>
                  <a:lnTo>
                    <a:pt x="10" y="107"/>
                  </a:lnTo>
                  <a:lnTo>
                    <a:pt x="7" y="106"/>
                  </a:lnTo>
                  <a:lnTo>
                    <a:pt x="5" y="104"/>
                  </a:lnTo>
                  <a:lnTo>
                    <a:pt x="3" y="100"/>
                  </a:lnTo>
                  <a:lnTo>
                    <a:pt x="0" y="9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4" y="72"/>
                  </a:lnTo>
                  <a:lnTo>
                    <a:pt x="10" y="59"/>
                  </a:lnTo>
                  <a:lnTo>
                    <a:pt x="17" y="48"/>
                  </a:lnTo>
                  <a:lnTo>
                    <a:pt x="26" y="38"/>
                  </a:lnTo>
                  <a:lnTo>
                    <a:pt x="35" y="29"/>
                  </a:lnTo>
                  <a:lnTo>
                    <a:pt x="45" y="22"/>
                  </a:lnTo>
                  <a:lnTo>
                    <a:pt x="55" y="16"/>
                  </a:lnTo>
                  <a:lnTo>
                    <a:pt x="66" y="12"/>
                  </a:lnTo>
                  <a:lnTo>
                    <a:pt x="77" y="7"/>
                  </a:lnTo>
                  <a:lnTo>
                    <a:pt x="87" y="5"/>
                  </a:lnTo>
                  <a:lnTo>
                    <a:pt x="104" y="1"/>
                  </a:lnTo>
                  <a:lnTo>
                    <a:pt x="116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93"/>
            <p:cNvSpPr>
              <a:spLocks/>
            </p:cNvSpPr>
            <p:nvPr/>
          </p:nvSpPr>
          <p:spPr bwMode="auto">
            <a:xfrm>
              <a:off x="5326063" y="1803400"/>
              <a:ext cx="166688" cy="198438"/>
            </a:xfrm>
            <a:custGeom>
              <a:avLst/>
              <a:gdLst>
                <a:gd name="T0" fmla="*/ 210 w 210"/>
                <a:gd name="T1" fmla="*/ 0 h 249"/>
                <a:gd name="T2" fmla="*/ 202 w 210"/>
                <a:gd name="T3" fmla="*/ 12 h 249"/>
                <a:gd name="T4" fmla="*/ 192 w 210"/>
                <a:gd name="T5" fmla="*/ 24 h 249"/>
                <a:gd name="T6" fmla="*/ 175 w 210"/>
                <a:gd name="T7" fmla="*/ 36 h 249"/>
                <a:gd name="T8" fmla="*/ 163 w 210"/>
                <a:gd name="T9" fmla="*/ 41 h 249"/>
                <a:gd name="T10" fmla="*/ 113 w 210"/>
                <a:gd name="T11" fmla="*/ 59 h 249"/>
                <a:gd name="T12" fmla="*/ 74 w 210"/>
                <a:gd name="T13" fmla="*/ 76 h 249"/>
                <a:gd name="T14" fmla="*/ 46 w 210"/>
                <a:gd name="T15" fmla="*/ 94 h 249"/>
                <a:gd name="T16" fmla="*/ 37 w 210"/>
                <a:gd name="T17" fmla="*/ 101 h 249"/>
                <a:gd name="T18" fmla="*/ 22 w 210"/>
                <a:gd name="T19" fmla="*/ 118 h 249"/>
                <a:gd name="T20" fmla="*/ 11 w 210"/>
                <a:gd name="T21" fmla="*/ 134 h 249"/>
                <a:gd name="T22" fmla="*/ 4 w 210"/>
                <a:gd name="T23" fmla="*/ 149 h 249"/>
                <a:gd name="T24" fmla="*/ 1 w 210"/>
                <a:gd name="T25" fmla="*/ 165 h 249"/>
                <a:gd name="T26" fmla="*/ 1 w 210"/>
                <a:gd name="T27" fmla="*/ 192 h 249"/>
                <a:gd name="T28" fmla="*/ 6 w 210"/>
                <a:gd name="T29" fmla="*/ 211 h 249"/>
                <a:gd name="T30" fmla="*/ 9 w 210"/>
                <a:gd name="T31" fmla="*/ 215 h 249"/>
                <a:gd name="T32" fmla="*/ 18 w 210"/>
                <a:gd name="T33" fmla="*/ 222 h 249"/>
                <a:gd name="T34" fmla="*/ 30 w 210"/>
                <a:gd name="T35" fmla="*/ 225 h 249"/>
                <a:gd name="T36" fmla="*/ 34 w 210"/>
                <a:gd name="T37" fmla="*/ 225 h 249"/>
                <a:gd name="T38" fmla="*/ 36 w 210"/>
                <a:gd name="T39" fmla="*/ 235 h 249"/>
                <a:gd name="T40" fmla="*/ 43 w 210"/>
                <a:gd name="T41" fmla="*/ 244 h 249"/>
                <a:gd name="T42" fmla="*/ 52 w 210"/>
                <a:gd name="T43" fmla="*/ 248 h 249"/>
                <a:gd name="T44" fmla="*/ 63 w 210"/>
                <a:gd name="T45" fmla="*/ 249 h 249"/>
                <a:gd name="T46" fmla="*/ 77 w 210"/>
                <a:gd name="T47" fmla="*/ 248 h 249"/>
                <a:gd name="T48" fmla="*/ 92 w 210"/>
                <a:gd name="T49" fmla="*/ 242 h 249"/>
                <a:gd name="T50" fmla="*/ 116 w 210"/>
                <a:gd name="T51" fmla="*/ 229 h 249"/>
                <a:gd name="T52" fmla="*/ 137 w 210"/>
                <a:gd name="T53" fmla="*/ 214 h 249"/>
                <a:gd name="T54" fmla="*/ 155 w 210"/>
                <a:gd name="T55" fmla="*/ 197 h 249"/>
                <a:gd name="T56" fmla="*/ 169 w 210"/>
                <a:gd name="T57" fmla="*/ 178 h 249"/>
                <a:gd name="T58" fmla="*/ 187 w 210"/>
                <a:gd name="T59" fmla="*/ 146 h 249"/>
                <a:gd name="T60" fmla="*/ 201 w 210"/>
                <a:gd name="T61" fmla="*/ 105 h 249"/>
                <a:gd name="T62" fmla="*/ 207 w 210"/>
                <a:gd name="T63" fmla="*/ 64 h 249"/>
                <a:gd name="T64" fmla="*/ 210 w 210"/>
                <a:gd name="T65" fmla="*/ 31 h 249"/>
                <a:gd name="T66" fmla="*/ 210 w 210"/>
                <a:gd name="T67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0" h="249">
                  <a:moveTo>
                    <a:pt x="210" y="0"/>
                  </a:moveTo>
                  <a:lnTo>
                    <a:pt x="210" y="0"/>
                  </a:lnTo>
                  <a:lnTo>
                    <a:pt x="207" y="3"/>
                  </a:lnTo>
                  <a:lnTo>
                    <a:pt x="202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5" y="30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63" y="41"/>
                  </a:lnTo>
                  <a:lnTo>
                    <a:pt x="148" y="47"/>
                  </a:lnTo>
                  <a:lnTo>
                    <a:pt x="113" y="59"/>
                  </a:lnTo>
                  <a:lnTo>
                    <a:pt x="94" y="66"/>
                  </a:lnTo>
                  <a:lnTo>
                    <a:pt x="74" y="76"/>
                  </a:lnTo>
                  <a:lnTo>
                    <a:pt x="55" y="87"/>
                  </a:lnTo>
                  <a:lnTo>
                    <a:pt x="46" y="94"/>
                  </a:lnTo>
                  <a:lnTo>
                    <a:pt x="37" y="101"/>
                  </a:lnTo>
                  <a:lnTo>
                    <a:pt x="37" y="101"/>
                  </a:lnTo>
                  <a:lnTo>
                    <a:pt x="28" y="109"/>
                  </a:lnTo>
                  <a:lnTo>
                    <a:pt x="22" y="118"/>
                  </a:lnTo>
                  <a:lnTo>
                    <a:pt x="15" y="125"/>
                  </a:lnTo>
                  <a:lnTo>
                    <a:pt x="11" y="134"/>
                  </a:lnTo>
                  <a:lnTo>
                    <a:pt x="6" y="142"/>
                  </a:lnTo>
                  <a:lnTo>
                    <a:pt x="4" y="149"/>
                  </a:lnTo>
                  <a:lnTo>
                    <a:pt x="2" y="157"/>
                  </a:lnTo>
                  <a:lnTo>
                    <a:pt x="1" y="165"/>
                  </a:lnTo>
                  <a:lnTo>
                    <a:pt x="0" y="180"/>
                  </a:lnTo>
                  <a:lnTo>
                    <a:pt x="1" y="192"/>
                  </a:lnTo>
                  <a:lnTo>
                    <a:pt x="3" y="203"/>
                  </a:lnTo>
                  <a:lnTo>
                    <a:pt x="6" y="211"/>
                  </a:lnTo>
                  <a:lnTo>
                    <a:pt x="6" y="211"/>
                  </a:lnTo>
                  <a:lnTo>
                    <a:pt x="9" y="215"/>
                  </a:lnTo>
                  <a:lnTo>
                    <a:pt x="13" y="219"/>
                  </a:lnTo>
                  <a:lnTo>
                    <a:pt x="18" y="222"/>
                  </a:lnTo>
                  <a:lnTo>
                    <a:pt x="23" y="224"/>
                  </a:lnTo>
                  <a:lnTo>
                    <a:pt x="30" y="225"/>
                  </a:lnTo>
                  <a:lnTo>
                    <a:pt x="34" y="225"/>
                  </a:lnTo>
                  <a:lnTo>
                    <a:pt x="34" y="225"/>
                  </a:lnTo>
                  <a:lnTo>
                    <a:pt x="34" y="229"/>
                  </a:lnTo>
                  <a:lnTo>
                    <a:pt x="36" y="235"/>
                  </a:lnTo>
                  <a:lnTo>
                    <a:pt x="39" y="239"/>
                  </a:lnTo>
                  <a:lnTo>
                    <a:pt x="43" y="244"/>
                  </a:lnTo>
                  <a:lnTo>
                    <a:pt x="48" y="246"/>
                  </a:lnTo>
                  <a:lnTo>
                    <a:pt x="52" y="248"/>
                  </a:lnTo>
                  <a:lnTo>
                    <a:pt x="57" y="248"/>
                  </a:lnTo>
                  <a:lnTo>
                    <a:pt x="63" y="249"/>
                  </a:lnTo>
                  <a:lnTo>
                    <a:pt x="70" y="249"/>
                  </a:lnTo>
                  <a:lnTo>
                    <a:pt x="77" y="248"/>
                  </a:lnTo>
                  <a:lnTo>
                    <a:pt x="77" y="248"/>
                  </a:lnTo>
                  <a:lnTo>
                    <a:pt x="92" y="242"/>
                  </a:lnTo>
                  <a:lnTo>
                    <a:pt x="105" y="237"/>
                  </a:lnTo>
                  <a:lnTo>
                    <a:pt x="116" y="229"/>
                  </a:lnTo>
                  <a:lnTo>
                    <a:pt x="127" y="223"/>
                  </a:lnTo>
                  <a:lnTo>
                    <a:pt x="137" y="214"/>
                  </a:lnTo>
                  <a:lnTo>
                    <a:pt x="146" y="205"/>
                  </a:lnTo>
                  <a:lnTo>
                    <a:pt x="155" y="197"/>
                  </a:lnTo>
                  <a:lnTo>
                    <a:pt x="163" y="188"/>
                  </a:lnTo>
                  <a:lnTo>
                    <a:pt x="169" y="178"/>
                  </a:lnTo>
                  <a:lnTo>
                    <a:pt x="176" y="167"/>
                  </a:lnTo>
                  <a:lnTo>
                    <a:pt x="187" y="146"/>
                  </a:lnTo>
                  <a:lnTo>
                    <a:pt x="194" y="125"/>
                  </a:lnTo>
                  <a:lnTo>
                    <a:pt x="201" y="105"/>
                  </a:lnTo>
                  <a:lnTo>
                    <a:pt x="205" y="84"/>
                  </a:lnTo>
                  <a:lnTo>
                    <a:pt x="207" y="64"/>
                  </a:lnTo>
                  <a:lnTo>
                    <a:pt x="210" y="47"/>
                  </a:lnTo>
                  <a:lnTo>
                    <a:pt x="210" y="3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94"/>
            <p:cNvSpPr>
              <a:spLocks/>
            </p:cNvSpPr>
            <p:nvPr/>
          </p:nvSpPr>
          <p:spPr bwMode="auto">
            <a:xfrm>
              <a:off x="5284788" y="1897063"/>
              <a:ext cx="150813" cy="127000"/>
            </a:xfrm>
            <a:custGeom>
              <a:avLst/>
              <a:gdLst>
                <a:gd name="T0" fmla="*/ 15 w 189"/>
                <a:gd name="T1" fmla="*/ 158 h 158"/>
                <a:gd name="T2" fmla="*/ 15 w 189"/>
                <a:gd name="T3" fmla="*/ 158 h 158"/>
                <a:gd name="T4" fmla="*/ 54 w 189"/>
                <a:gd name="T5" fmla="*/ 131 h 158"/>
                <a:gd name="T6" fmla="*/ 85 w 189"/>
                <a:gd name="T7" fmla="*/ 107 h 158"/>
                <a:gd name="T8" fmla="*/ 113 w 189"/>
                <a:gd name="T9" fmla="*/ 86 h 158"/>
                <a:gd name="T10" fmla="*/ 113 w 189"/>
                <a:gd name="T11" fmla="*/ 86 h 158"/>
                <a:gd name="T12" fmla="*/ 125 w 189"/>
                <a:gd name="T13" fmla="*/ 75 h 158"/>
                <a:gd name="T14" fmla="*/ 137 w 189"/>
                <a:gd name="T15" fmla="*/ 63 h 158"/>
                <a:gd name="T16" fmla="*/ 162 w 189"/>
                <a:gd name="T17" fmla="*/ 35 h 158"/>
                <a:gd name="T18" fmla="*/ 189 w 189"/>
                <a:gd name="T19" fmla="*/ 0 h 158"/>
                <a:gd name="T20" fmla="*/ 189 w 189"/>
                <a:gd name="T21" fmla="*/ 0 h 158"/>
                <a:gd name="T22" fmla="*/ 178 w 189"/>
                <a:gd name="T23" fmla="*/ 10 h 158"/>
                <a:gd name="T24" fmla="*/ 150 w 189"/>
                <a:gd name="T25" fmla="*/ 34 h 158"/>
                <a:gd name="T26" fmla="*/ 134 w 189"/>
                <a:gd name="T27" fmla="*/ 47 h 158"/>
                <a:gd name="T28" fmla="*/ 115 w 189"/>
                <a:gd name="T29" fmla="*/ 60 h 158"/>
                <a:gd name="T30" fmla="*/ 97 w 189"/>
                <a:gd name="T31" fmla="*/ 72 h 158"/>
                <a:gd name="T32" fmla="*/ 81 w 189"/>
                <a:gd name="T33" fmla="*/ 82 h 158"/>
                <a:gd name="T34" fmla="*/ 81 w 189"/>
                <a:gd name="T35" fmla="*/ 82 h 158"/>
                <a:gd name="T36" fmla="*/ 67 w 189"/>
                <a:gd name="T37" fmla="*/ 88 h 158"/>
                <a:gd name="T38" fmla="*/ 52 w 189"/>
                <a:gd name="T39" fmla="*/ 95 h 158"/>
                <a:gd name="T40" fmla="*/ 26 w 189"/>
                <a:gd name="T41" fmla="*/ 104 h 158"/>
                <a:gd name="T42" fmla="*/ 8 w 189"/>
                <a:gd name="T43" fmla="*/ 109 h 158"/>
                <a:gd name="T44" fmla="*/ 0 w 189"/>
                <a:gd name="T45" fmla="*/ 111 h 158"/>
                <a:gd name="T46" fmla="*/ 15 w 189"/>
                <a:gd name="T47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158">
                  <a:moveTo>
                    <a:pt x="15" y="158"/>
                  </a:moveTo>
                  <a:lnTo>
                    <a:pt x="15" y="158"/>
                  </a:lnTo>
                  <a:lnTo>
                    <a:pt x="54" y="131"/>
                  </a:lnTo>
                  <a:lnTo>
                    <a:pt x="85" y="107"/>
                  </a:lnTo>
                  <a:lnTo>
                    <a:pt x="113" y="86"/>
                  </a:lnTo>
                  <a:lnTo>
                    <a:pt x="113" y="86"/>
                  </a:lnTo>
                  <a:lnTo>
                    <a:pt x="125" y="75"/>
                  </a:lnTo>
                  <a:lnTo>
                    <a:pt x="137" y="63"/>
                  </a:lnTo>
                  <a:lnTo>
                    <a:pt x="162" y="35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78" y="10"/>
                  </a:lnTo>
                  <a:lnTo>
                    <a:pt x="150" y="34"/>
                  </a:lnTo>
                  <a:lnTo>
                    <a:pt x="134" y="47"/>
                  </a:lnTo>
                  <a:lnTo>
                    <a:pt x="115" y="60"/>
                  </a:lnTo>
                  <a:lnTo>
                    <a:pt x="97" y="72"/>
                  </a:lnTo>
                  <a:lnTo>
                    <a:pt x="81" y="82"/>
                  </a:lnTo>
                  <a:lnTo>
                    <a:pt x="81" y="82"/>
                  </a:lnTo>
                  <a:lnTo>
                    <a:pt x="67" y="88"/>
                  </a:lnTo>
                  <a:lnTo>
                    <a:pt x="52" y="95"/>
                  </a:lnTo>
                  <a:lnTo>
                    <a:pt x="26" y="104"/>
                  </a:lnTo>
                  <a:lnTo>
                    <a:pt x="8" y="109"/>
                  </a:lnTo>
                  <a:lnTo>
                    <a:pt x="0" y="111"/>
                  </a:lnTo>
                  <a:lnTo>
                    <a:pt x="15" y="158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95"/>
            <p:cNvSpPr>
              <a:spLocks/>
            </p:cNvSpPr>
            <p:nvPr/>
          </p:nvSpPr>
          <p:spPr bwMode="auto">
            <a:xfrm>
              <a:off x="5192713" y="1854200"/>
              <a:ext cx="104775" cy="109538"/>
            </a:xfrm>
            <a:custGeom>
              <a:avLst/>
              <a:gdLst>
                <a:gd name="T0" fmla="*/ 131 w 131"/>
                <a:gd name="T1" fmla="*/ 123 h 139"/>
                <a:gd name="T2" fmla="*/ 131 w 131"/>
                <a:gd name="T3" fmla="*/ 123 h 139"/>
                <a:gd name="T4" fmla="*/ 108 w 131"/>
                <a:gd name="T5" fmla="*/ 95 h 139"/>
                <a:gd name="T6" fmla="*/ 88 w 131"/>
                <a:gd name="T7" fmla="*/ 72 h 139"/>
                <a:gd name="T8" fmla="*/ 70 w 131"/>
                <a:gd name="T9" fmla="*/ 53 h 139"/>
                <a:gd name="T10" fmla="*/ 70 w 131"/>
                <a:gd name="T11" fmla="*/ 53 h 139"/>
                <a:gd name="T12" fmla="*/ 61 w 131"/>
                <a:gd name="T13" fmla="*/ 45 h 139"/>
                <a:gd name="T14" fmla="*/ 50 w 131"/>
                <a:gd name="T15" fmla="*/ 36 h 139"/>
                <a:gd name="T16" fmla="*/ 28 w 131"/>
                <a:gd name="T17" fmla="*/ 19 h 139"/>
                <a:gd name="T18" fmla="*/ 0 w 131"/>
                <a:gd name="T19" fmla="*/ 0 h 139"/>
                <a:gd name="T20" fmla="*/ 0 w 131"/>
                <a:gd name="T21" fmla="*/ 0 h 139"/>
                <a:gd name="T22" fmla="*/ 8 w 131"/>
                <a:gd name="T23" fmla="*/ 8 h 139"/>
                <a:gd name="T24" fmla="*/ 28 w 131"/>
                <a:gd name="T25" fmla="*/ 29 h 139"/>
                <a:gd name="T26" fmla="*/ 50 w 131"/>
                <a:gd name="T27" fmla="*/ 54 h 139"/>
                <a:gd name="T28" fmla="*/ 61 w 131"/>
                <a:gd name="T29" fmla="*/ 67 h 139"/>
                <a:gd name="T30" fmla="*/ 69 w 131"/>
                <a:gd name="T31" fmla="*/ 78 h 139"/>
                <a:gd name="T32" fmla="*/ 69 w 131"/>
                <a:gd name="T33" fmla="*/ 78 h 139"/>
                <a:gd name="T34" fmla="*/ 76 w 131"/>
                <a:gd name="T35" fmla="*/ 89 h 139"/>
                <a:gd name="T36" fmla="*/ 81 w 131"/>
                <a:gd name="T37" fmla="*/ 100 h 139"/>
                <a:gd name="T38" fmla="*/ 91 w 131"/>
                <a:gd name="T39" fmla="*/ 119 h 139"/>
                <a:gd name="T40" fmla="*/ 98 w 131"/>
                <a:gd name="T41" fmla="*/ 139 h 139"/>
                <a:gd name="T42" fmla="*/ 131 w 131"/>
                <a:gd name="T43" fmla="*/ 12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1" h="139">
                  <a:moveTo>
                    <a:pt x="131" y="123"/>
                  </a:moveTo>
                  <a:lnTo>
                    <a:pt x="131" y="123"/>
                  </a:lnTo>
                  <a:lnTo>
                    <a:pt x="108" y="95"/>
                  </a:lnTo>
                  <a:lnTo>
                    <a:pt x="88" y="72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61" y="45"/>
                  </a:lnTo>
                  <a:lnTo>
                    <a:pt x="50" y="36"/>
                  </a:lnTo>
                  <a:lnTo>
                    <a:pt x="28" y="19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8"/>
                  </a:lnTo>
                  <a:lnTo>
                    <a:pt x="28" y="29"/>
                  </a:lnTo>
                  <a:lnTo>
                    <a:pt x="50" y="54"/>
                  </a:lnTo>
                  <a:lnTo>
                    <a:pt x="61" y="67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76" y="89"/>
                  </a:lnTo>
                  <a:lnTo>
                    <a:pt x="81" y="100"/>
                  </a:lnTo>
                  <a:lnTo>
                    <a:pt x="91" y="119"/>
                  </a:lnTo>
                  <a:lnTo>
                    <a:pt x="98" y="139"/>
                  </a:lnTo>
                  <a:lnTo>
                    <a:pt x="131" y="12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6"/>
            <p:cNvSpPr>
              <a:spLocks/>
            </p:cNvSpPr>
            <p:nvPr/>
          </p:nvSpPr>
          <p:spPr bwMode="auto">
            <a:xfrm>
              <a:off x="5268913" y="1706563"/>
              <a:ext cx="44450" cy="117475"/>
            </a:xfrm>
            <a:custGeom>
              <a:avLst/>
              <a:gdLst>
                <a:gd name="T0" fmla="*/ 28 w 55"/>
                <a:gd name="T1" fmla="*/ 148 h 148"/>
                <a:gd name="T2" fmla="*/ 28 w 55"/>
                <a:gd name="T3" fmla="*/ 148 h 148"/>
                <a:gd name="T4" fmla="*/ 19 w 55"/>
                <a:gd name="T5" fmla="*/ 119 h 148"/>
                <a:gd name="T6" fmla="*/ 12 w 55"/>
                <a:gd name="T7" fmla="*/ 94 h 148"/>
                <a:gd name="T8" fmla="*/ 6 w 55"/>
                <a:gd name="T9" fmla="*/ 73 h 148"/>
                <a:gd name="T10" fmla="*/ 6 w 55"/>
                <a:gd name="T11" fmla="*/ 73 h 148"/>
                <a:gd name="T12" fmla="*/ 5 w 55"/>
                <a:gd name="T13" fmla="*/ 64 h 148"/>
                <a:gd name="T14" fmla="*/ 3 w 55"/>
                <a:gd name="T15" fmla="*/ 52 h 148"/>
                <a:gd name="T16" fmla="*/ 2 w 55"/>
                <a:gd name="T17" fmla="*/ 29 h 148"/>
                <a:gd name="T18" fmla="*/ 0 w 55"/>
                <a:gd name="T19" fmla="*/ 0 h 148"/>
                <a:gd name="T20" fmla="*/ 0 w 55"/>
                <a:gd name="T21" fmla="*/ 0 h 148"/>
                <a:gd name="T22" fmla="*/ 8 w 55"/>
                <a:gd name="T23" fmla="*/ 33 h 148"/>
                <a:gd name="T24" fmla="*/ 16 w 55"/>
                <a:gd name="T25" fmla="*/ 60 h 148"/>
                <a:gd name="T26" fmla="*/ 20 w 55"/>
                <a:gd name="T27" fmla="*/ 73 h 148"/>
                <a:gd name="T28" fmla="*/ 25 w 55"/>
                <a:gd name="T29" fmla="*/ 84 h 148"/>
                <a:gd name="T30" fmla="*/ 25 w 55"/>
                <a:gd name="T31" fmla="*/ 84 h 148"/>
                <a:gd name="T32" fmla="*/ 34 w 55"/>
                <a:gd name="T33" fmla="*/ 103 h 148"/>
                <a:gd name="T34" fmla="*/ 44 w 55"/>
                <a:gd name="T35" fmla="*/ 118 h 148"/>
                <a:gd name="T36" fmla="*/ 55 w 55"/>
                <a:gd name="T37" fmla="*/ 132 h 148"/>
                <a:gd name="T38" fmla="*/ 28 w 55"/>
                <a:gd name="T3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148">
                  <a:moveTo>
                    <a:pt x="28" y="148"/>
                  </a:moveTo>
                  <a:lnTo>
                    <a:pt x="28" y="148"/>
                  </a:lnTo>
                  <a:lnTo>
                    <a:pt x="19" y="119"/>
                  </a:lnTo>
                  <a:lnTo>
                    <a:pt x="12" y="94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64"/>
                  </a:lnTo>
                  <a:lnTo>
                    <a:pt x="3" y="52"/>
                  </a:lnTo>
                  <a:lnTo>
                    <a:pt x="2" y="29"/>
                  </a:lnTo>
                  <a:lnTo>
                    <a:pt x="0" y="0"/>
                  </a:lnTo>
                  <a:lnTo>
                    <a:pt x="0" y="0"/>
                  </a:lnTo>
                  <a:lnTo>
                    <a:pt x="8" y="33"/>
                  </a:lnTo>
                  <a:lnTo>
                    <a:pt x="16" y="60"/>
                  </a:lnTo>
                  <a:lnTo>
                    <a:pt x="20" y="73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34" y="103"/>
                  </a:lnTo>
                  <a:lnTo>
                    <a:pt x="44" y="118"/>
                  </a:lnTo>
                  <a:lnTo>
                    <a:pt x="55" y="132"/>
                  </a:lnTo>
                  <a:lnTo>
                    <a:pt x="28" y="148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97"/>
            <p:cNvSpPr>
              <a:spLocks/>
            </p:cNvSpPr>
            <p:nvPr/>
          </p:nvSpPr>
          <p:spPr bwMode="auto">
            <a:xfrm>
              <a:off x="5264150" y="1698625"/>
              <a:ext cx="146050" cy="436563"/>
            </a:xfrm>
            <a:custGeom>
              <a:avLst/>
              <a:gdLst>
                <a:gd name="T0" fmla="*/ 185 w 185"/>
                <a:gd name="T1" fmla="*/ 549 h 549"/>
                <a:gd name="T2" fmla="*/ 162 w 185"/>
                <a:gd name="T3" fmla="*/ 542 h 549"/>
                <a:gd name="T4" fmla="*/ 138 w 185"/>
                <a:gd name="T5" fmla="*/ 530 h 549"/>
                <a:gd name="T6" fmla="*/ 109 w 185"/>
                <a:gd name="T7" fmla="*/ 510 h 549"/>
                <a:gd name="T8" fmla="*/ 102 w 185"/>
                <a:gd name="T9" fmla="*/ 502 h 549"/>
                <a:gd name="T10" fmla="*/ 86 w 185"/>
                <a:gd name="T11" fmla="*/ 477 h 549"/>
                <a:gd name="T12" fmla="*/ 71 w 185"/>
                <a:gd name="T13" fmla="*/ 441 h 549"/>
                <a:gd name="T14" fmla="*/ 58 w 185"/>
                <a:gd name="T15" fmla="*/ 396 h 549"/>
                <a:gd name="T16" fmla="*/ 48 w 185"/>
                <a:gd name="T17" fmla="*/ 346 h 549"/>
                <a:gd name="T18" fmla="*/ 43 w 185"/>
                <a:gd name="T19" fmla="*/ 292 h 549"/>
                <a:gd name="T20" fmla="*/ 43 w 185"/>
                <a:gd name="T21" fmla="*/ 239 h 549"/>
                <a:gd name="T22" fmla="*/ 51 w 185"/>
                <a:gd name="T23" fmla="*/ 187 h 549"/>
                <a:gd name="T24" fmla="*/ 59 w 185"/>
                <a:gd name="T25" fmla="*/ 163 h 549"/>
                <a:gd name="T26" fmla="*/ 74 w 185"/>
                <a:gd name="T27" fmla="*/ 121 h 549"/>
                <a:gd name="T28" fmla="*/ 103 w 185"/>
                <a:gd name="T29" fmla="*/ 57 h 549"/>
                <a:gd name="T30" fmla="*/ 122 w 185"/>
                <a:gd name="T31" fmla="*/ 19 h 549"/>
                <a:gd name="T32" fmla="*/ 134 w 185"/>
                <a:gd name="T33" fmla="*/ 0 h 549"/>
                <a:gd name="T34" fmla="*/ 128 w 185"/>
                <a:gd name="T35" fmla="*/ 6 h 549"/>
                <a:gd name="T36" fmla="*/ 108 w 185"/>
                <a:gd name="T37" fmla="*/ 27 h 549"/>
                <a:gd name="T38" fmla="*/ 75 w 185"/>
                <a:gd name="T39" fmla="*/ 72 h 549"/>
                <a:gd name="T40" fmla="*/ 29 w 185"/>
                <a:gd name="T41" fmla="*/ 152 h 549"/>
                <a:gd name="T42" fmla="*/ 24 w 185"/>
                <a:gd name="T43" fmla="*/ 165 h 549"/>
                <a:gd name="T44" fmla="*/ 14 w 185"/>
                <a:gd name="T45" fmla="*/ 192 h 549"/>
                <a:gd name="T46" fmla="*/ 8 w 185"/>
                <a:gd name="T47" fmla="*/ 219 h 549"/>
                <a:gd name="T48" fmla="*/ 1 w 185"/>
                <a:gd name="T49" fmla="*/ 260 h 549"/>
                <a:gd name="T50" fmla="*/ 1 w 185"/>
                <a:gd name="T51" fmla="*/ 314 h 549"/>
                <a:gd name="T52" fmla="*/ 6 w 185"/>
                <a:gd name="T53" fmla="*/ 367 h 549"/>
                <a:gd name="T54" fmla="*/ 15 w 185"/>
                <a:gd name="T55" fmla="*/ 414 h 549"/>
                <a:gd name="T56" fmla="*/ 34 w 185"/>
                <a:gd name="T57" fmla="*/ 484 h 549"/>
                <a:gd name="T58" fmla="*/ 38 w 185"/>
                <a:gd name="T59" fmla="*/ 501 h 549"/>
                <a:gd name="T60" fmla="*/ 38 w 185"/>
                <a:gd name="T61" fmla="*/ 511 h 549"/>
                <a:gd name="T62" fmla="*/ 36 w 185"/>
                <a:gd name="T63" fmla="*/ 520 h 549"/>
                <a:gd name="T64" fmla="*/ 24 w 185"/>
                <a:gd name="T65" fmla="*/ 535 h 549"/>
                <a:gd name="T66" fmla="*/ 11 w 185"/>
                <a:gd name="T67" fmla="*/ 545 h 549"/>
                <a:gd name="T68" fmla="*/ 185 w 185"/>
                <a:gd name="T69" fmla="*/ 549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5" h="549">
                  <a:moveTo>
                    <a:pt x="185" y="549"/>
                  </a:moveTo>
                  <a:lnTo>
                    <a:pt x="185" y="549"/>
                  </a:lnTo>
                  <a:lnTo>
                    <a:pt x="178" y="547"/>
                  </a:lnTo>
                  <a:lnTo>
                    <a:pt x="162" y="542"/>
                  </a:lnTo>
                  <a:lnTo>
                    <a:pt x="151" y="536"/>
                  </a:lnTo>
                  <a:lnTo>
                    <a:pt x="138" y="530"/>
                  </a:lnTo>
                  <a:lnTo>
                    <a:pt x="123" y="521"/>
                  </a:lnTo>
                  <a:lnTo>
                    <a:pt x="109" y="510"/>
                  </a:lnTo>
                  <a:lnTo>
                    <a:pt x="109" y="510"/>
                  </a:lnTo>
                  <a:lnTo>
                    <a:pt x="102" y="502"/>
                  </a:lnTo>
                  <a:lnTo>
                    <a:pt x="94" y="491"/>
                  </a:lnTo>
                  <a:lnTo>
                    <a:pt x="86" y="477"/>
                  </a:lnTo>
                  <a:lnTo>
                    <a:pt x="79" y="460"/>
                  </a:lnTo>
                  <a:lnTo>
                    <a:pt x="71" y="441"/>
                  </a:lnTo>
                  <a:lnTo>
                    <a:pt x="64" y="419"/>
                  </a:lnTo>
                  <a:lnTo>
                    <a:pt x="58" y="396"/>
                  </a:lnTo>
                  <a:lnTo>
                    <a:pt x="52" y="372"/>
                  </a:lnTo>
                  <a:lnTo>
                    <a:pt x="48" y="346"/>
                  </a:lnTo>
                  <a:lnTo>
                    <a:pt x="45" y="320"/>
                  </a:lnTo>
                  <a:lnTo>
                    <a:pt x="43" y="292"/>
                  </a:lnTo>
                  <a:lnTo>
                    <a:pt x="41" y="266"/>
                  </a:lnTo>
                  <a:lnTo>
                    <a:pt x="43" y="239"/>
                  </a:lnTo>
                  <a:lnTo>
                    <a:pt x="46" y="212"/>
                  </a:lnTo>
                  <a:lnTo>
                    <a:pt x="51" y="187"/>
                  </a:lnTo>
                  <a:lnTo>
                    <a:pt x="55" y="175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74" y="121"/>
                  </a:lnTo>
                  <a:lnTo>
                    <a:pt x="90" y="85"/>
                  </a:lnTo>
                  <a:lnTo>
                    <a:pt x="103" y="57"/>
                  </a:lnTo>
                  <a:lnTo>
                    <a:pt x="114" y="35"/>
                  </a:lnTo>
                  <a:lnTo>
                    <a:pt x="122" y="19"/>
                  </a:lnTo>
                  <a:lnTo>
                    <a:pt x="129" y="8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28" y="6"/>
                  </a:lnTo>
                  <a:lnTo>
                    <a:pt x="120" y="13"/>
                  </a:lnTo>
                  <a:lnTo>
                    <a:pt x="108" y="27"/>
                  </a:lnTo>
                  <a:lnTo>
                    <a:pt x="94" y="45"/>
                  </a:lnTo>
                  <a:lnTo>
                    <a:pt x="75" y="72"/>
                  </a:lnTo>
                  <a:lnTo>
                    <a:pt x="55" y="107"/>
                  </a:lnTo>
                  <a:lnTo>
                    <a:pt x="29" y="152"/>
                  </a:lnTo>
                  <a:lnTo>
                    <a:pt x="29" y="152"/>
                  </a:lnTo>
                  <a:lnTo>
                    <a:pt x="24" y="165"/>
                  </a:lnTo>
                  <a:lnTo>
                    <a:pt x="18" y="179"/>
                  </a:lnTo>
                  <a:lnTo>
                    <a:pt x="14" y="192"/>
                  </a:lnTo>
                  <a:lnTo>
                    <a:pt x="10" y="205"/>
                  </a:lnTo>
                  <a:lnTo>
                    <a:pt x="8" y="219"/>
                  </a:lnTo>
                  <a:lnTo>
                    <a:pt x="4" y="232"/>
                  </a:lnTo>
                  <a:lnTo>
                    <a:pt x="1" y="260"/>
                  </a:lnTo>
                  <a:lnTo>
                    <a:pt x="0" y="287"/>
                  </a:lnTo>
                  <a:lnTo>
                    <a:pt x="1" y="314"/>
                  </a:lnTo>
                  <a:lnTo>
                    <a:pt x="3" y="342"/>
                  </a:lnTo>
                  <a:lnTo>
                    <a:pt x="6" y="367"/>
                  </a:lnTo>
                  <a:lnTo>
                    <a:pt x="10" y="391"/>
                  </a:lnTo>
                  <a:lnTo>
                    <a:pt x="15" y="414"/>
                  </a:lnTo>
                  <a:lnTo>
                    <a:pt x="25" y="453"/>
                  </a:lnTo>
                  <a:lnTo>
                    <a:pt x="34" y="484"/>
                  </a:lnTo>
                  <a:lnTo>
                    <a:pt x="38" y="501"/>
                  </a:lnTo>
                  <a:lnTo>
                    <a:pt x="38" y="501"/>
                  </a:lnTo>
                  <a:lnTo>
                    <a:pt x="39" y="506"/>
                  </a:lnTo>
                  <a:lnTo>
                    <a:pt x="38" y="511"/>
                  </a:lnTo>
                  <a:lnTo>
                    <a:pt x="37" y="515"/>
                  </a:lnTo>
                  <a:lnTo>
                    <a:pt x="36" y="520"/>
                  </a:lnTo>
                  <a:lnTo>
                    <a:pt x="31" y="529"/>
                  </a:lnTo>
                  <a:lnTo>
                    <a:pt x="24" y="535"/>
                  </a:lnTo>
                  <a:lnTo>
                    <a:pt x="17" y="542"/>
                  </a:lnTo>
                  <a:lnTo>
                    <a:pt x="11" y="545"/>
                  </a:lnTo>
                  <a:lnTo>
                    <a:pt x="5" y="549"/>
                  </a:lnTo>
                  <a:lnTo>
                    <a:pt x="185" y="549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1" name="组合 130"/>
          <p:cNvGrpSpPr/>
          <p:nvPr/>
        </p:nvGrpSpPr>
        <p:grpSpPr>
          <a:xfrm>
            <a:off x="3775903" y="6249823"/>
            <a:ext cx="236538" cy="540000"/>
            <a:chOff x="5915025" y="1457325"/>
            <a:chExt cx="236538" cy="677863"/>
          </a:xfrm>
        </p:grpSpPr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6051550" y="1573213"/>
              <a:ext cx="100013" cy="80963"/>
            </a:xfrm>
            <a:custGeom>
              <a:avLst/>
              <a:gdLst>
                <a:gd name="T0" fmla="*/ 127 w 127"/>
                <a:gd name="T1" fmla="*/ 0 h 100"/>
                <a:gd name="T2" fmla="*/ 127 w 127"/>
                <a:gd name="T3" fmla="*/ 0 h 100"/>
                <a:gd name="T4" fmla="*/ 124 w 127"/>
                <a:gd name="T5" fmla="*/ 11 h 100"/>
                <a:gd name="T6" fmla="*/ 119 w 127"/>
                <a:gd name="T7" fmla="*/ 23 h 100"/>
                <a:gd name="T8" fmla="*/ 114 w 127"/>
                <a:gd name="T9" fmla="*/ 36 h 100"/>
                <a:gd name="T10" fmla="*/ 107 w 127"/>
                <a:gd name="T11" fmla="*/ 51 h 100"/>
                <a:gd name="T12" fmla="*/ 99 w 127"/>
                <a:gd name="T13" fmla="*/ 65 h 100"/>
                <a:gd name="T14" fmla="*/ 93 w 127"/>
                <a:gd name="T15" fmla="*/ 73 h 100"/>
                <a:gd name="T16" fmla="*/ 88 w 127"/>
                <a:gd name="T17" fmla="*/ 80 h 100"/>
                <a:gd name="T18" fmla="*/ 82 w 127"/>
                <a:gd name="T19" fmla="*/ 85 h 100"/>
                <a:gd name="T20" fmla="*/ 76 w 127"/>
                <a:gd name="T21" fmla="*/ 90 h 100"/>
                <a:gd name="T22" fmla="*/ 76 w 127"/>
                <a:gd name="T23" fmla="*/ 90 h 100"/>
                <a:gd name="T24" fmla="*/ 69 w 127"/>
                <a:gd name="T25" fmla="*/ 94 h 100"/>
                <a:gd name="T26" fmla="*/ 62 w 127"/>
                <a:gd name="T27" fmla="*/ 96 h 100"/>
                <a:gd name="T28" fmla="*/ 56 w 127"/>
                <a:gd name="T29" fmla="*/ 98 h 100"/>
                <a:gd name="T30" fmla="*/ 49 w 127"/>
                <a:gd name="T31" fmla="*/ 99 h 100"/>
                <a:gd name="T32" fmla="*/ 37 w 127"/>
                <a:gd name="T33" fmla="*/ 100 h 100"/>
                <a:gd name="T34" fmla="*/ 25 w 127"/>
                <a:gd name="T35" fmla="*/ 99 h 100"/>
                <a:gd name="T36" fmla="*/ 15 w 127"/>
                <a:gd name="T37" fmla="*/ 96 h 100"/>
                <a:gd name="T38" fmla="*/ 8 w 127"/>
                <a:gd name="T39" fmla="*/ 94 h 100"/>
                <a:gd name="T40" fmla="*/ 0 w 127"/>
                <a:gd name="T41" fmla="*/ 91 h 100"/>
                <a:gd name="T42" fmla="*/ 0 w 127"/>
                <a:gd name="T43" fmla="*/ 91 h 100"/>
                <a:gd name="T44" fmla="*/ 0 w 127"/>
                <a:gd name="T45" fmla="*/ 83 h 100"/>
                <a:gd name="T46" fmla="*/ 0 w 127"/>
                <a:gd name="T47" fmla="*/ 75 h 100"/>
                <a:gd name="T48" fmla="*/ 1 w 127"/>
                <a:gd name="T49" fmla="*/ 64 h 100"/>
                <a:gd name="T50" fmla="*/ 3 w 127"/>
                <a:gd name="T51" fmla="*/ 53 h 100"/>
                <a:gd name="T52" fmla="*/ 8 w 127"/>
                <a:gd name="T53" fmla="*/ 41 h 100"/>
                <a:gd name="T54" fmla="*/ 11 w 127"/>
                <a:gd name="T55" fmla="*/ 36 h 100"/>
                <a:gd name="T56" fmla="*/ 15 w 127"/>
                <a:gd name="T57" fmla="*/ 30 h 100"/>
                <a:gd name="T58" fmla="*/ 20 w 127"/>
                <a:gd name="T59" fmla="*/ 25 h 100"/>
                <a:gd name="T60" fmla="*/ 25 w 127"/>
                <a:gd name="T61" fmla="*/ 20 h 100"/>
                <a:gd name="T62" fmla="*/ 25 w 127"/>
                <a:gd name="T63" fmla="*/ 20 h 100"/>
                <a:gd name="T64" fmla="*/ 32 w 127"/>
                <a:gd name="T65" fmla="*/ 15 h 100"/>
                <a:gd name="T66" fmla="*/ 39 w 127"/>
                <a:gd name="T67" fmla="*/ 12 h 100"/>
                <a:gd name="T68" fmla="*/ 47 w 127"/>
                <a:gd name="T69" fmla="*/ 9 h 100"/>
                <a:gd name="T70" fmla="*/ 55 w 127"/>
                <a:gd name="T71" fmla="*/ 6 h 100"/>
                <a:gd name="T72" fmla="*/ 72 w 127"/>
                <a:gd name="T73" fmla="*/ 3 h 100"/>
                <a:gd name="T74" fmla="*/ 89 w 127"/>
                <a:gd name="T75" fmla="*/ 1 h 100"/>
                <a:gd name="T76" fmla="*/ 103 w 127"/>
                <a:gd name="T77" fmla="*/ 0 h 100"/>
                <a:gd name="T78" fmla="*/ 115 w 127"/>
                <a:gd name="T79" fmla="*/ 0 h 100"/>
                <a:gd name="T80" fmla="*/ 127 w 127"/>
                <a:gd name="T81" fmla="*/ 0 h 100"/>
                <a:gd name="T82" fmla="*/ 127 w 127"/>
                <a:gd name="T8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7" h="100">
                  <a:moveTo>
                    <a:pt x="127" y="0"/>
                  </a:moveTo>
                  <a:lnTo>
                    <a:pt x="127" y="0"/>
                  </a:lnTo>
                  <a:lnTo>
                    <a:pt x="124" y="11"/>
                  </a:lnTo>
                  <a:lnTo>
                    <a:pt x="119" y="23"/>
                  </a:lnTo>
                  <a:lnTo>
                    <a:pt x="114" y="36"/>
                  </a:lnTo>
                  <a:lnTo>
                    <a:pt x="107" y="51"/>
                  </a:lnTo>
                  <a:lnTo>
                    <a:pt x="99" y="65"/>
                  </a:lnTo>
                  <a:lnTo>
                    <a:pt x="93" y="73"/>
                  </a:lnTo>
                  <a:lnTo>
                    <a:pt x="88" y="80"/>
                  </a:lnTo>
                  <a:lnTo>
                    <a:pt x="82" y="85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69" y="94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9" y="99"/>
                  </a:lnTo>
                  <a:lnTo>
                    <a:pt x="37" y="100"/>
                  </a:lnTo>
                  <a:lnTo>
                    <a:pt x="25" y="99"/>
                  </a:lnTo>
                  <a:lnTo>
                    <a:pt x="15" y="96"/>
                  </a:lnTo>
                  <a:lnTo>
                    <a:pt x="8" y="94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3" y="53"/>
                  </a:lnTo>
                  <a:lnTo>
                    <a:pt x="8" y="41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0" y="25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32" y="15"/>
                  </a:lnTo>
                  <a:lnTo>
                    <a:pt x="39" y="12"/>
                  </a:lnTo>
                  <a:lnTo>
                    <a:pt x="47" y="9"/>
                  </a:lnTo>
                  <a:lnTo>
                    <a:pt x="55" y="6"/>
                  </a:lnTo>
                  <a:lnTo>
                    <a:pt x="72" y="3"/>
                  </a:lnTo>
                  <a:lnTo>
                    <a:pt x="89" y="1"/>
                  </a:lnTo>
                  <a:lnTo>
                    <a:pt x="103" y="0"/>
                  </a:lnTo>
                  <a:lnTo>
                    <a:pt x="115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99"/>
            <p:cNvSpPr>
              <a:spLocks/>
            </p:cNvSpPr>
            <p:nvPr/>
          </p:nvSpPr>
          <p:spPr bwMode="auto">
            <a:xfrm>
              <a:off x="6051550" y="1673225"/>
              <a:ext cx="100013" cy="79375"/>
            </a:xfrm>
            <a:custGeom>
              <a:avLst/>
              <a:gdLst>
                <a:gd name="T0" fmla="*/ 127 w 127"/>
                <a:gd name="T1" fmla="*/ 0 h 100"/>
                <a:gd name="T2" fmla="*/ 127 w 127"/>
                <a:gd name="T3" fmla="*/ 0 h 100"/>
                <a:gd name="T4" fmla="*/ 124 w 127"/>
                <a:gd name="T5" fmla="*/ 10 h 100"/>
                <a:gd name="T6" fmla="*/ 119 w 127"/>
                <a:gd name="T7" fmla="*/ 22 h 100"/>
                <a:gd name="T8" fmla="*/ 114 w 127"/>
                <a:gd name="T9" fmla="*/ 36 h 100"/>
                <a:gd name="T10" fmla="*/ 107 w 127"/>
                <a:gd name="T11" fmla="*/ 51 h 100"/>
                <a:gd name="T12" fmla="*/ 99 w 127"/>
                <a:gd name="T13" fmla="*/ 65 h 100"/>
                <a:gd name="T14" fmla="*/ 93 w 127"/>
                <a:gd name="T15" fmla="*/ 73 h 100"/>
                <a:gd name="T16" fmla="*/ 88 w 127"/>
                <a:gd name="T17" fmla="*/ 78 h 100"/>
                <a:gd name="T18" fmla="*/ 82 w 127"/>
                <a:gd name="T19" fmla="*/ 85 h 100"/>
                <a:gd name="T20" fmla="*/ 76 w 127"/>
                <a:gd name="T21" fmla="*/ 89 h 100"/>
                <a:gd name="T22" fmla="*/ 76 w 127"/>
                <a:gd name="T23" fmla="*/ 89 h 100"/>
                <a:gd name="T24" fmla="*/ 69 w 127"/>
                <a:gd name="T25" fmla="*/ 94 h 100"/>
                <a:gd name="T26" fmla="*/ 62 w 127"/>
                <a:gd name="T27" fmla="*/ 96 h 100"/>
                <a:gd name="T28" fmla="*/ 56 w 127"/>
                <a:gd name="T29" fmla="*/ 98 h 100"/>
                <a:gd name="T30" fmla="*/ 49 w 127"/>
                <a:gd name="T31" fmla="*/ 99 h 100"/>
                <a:gd name="T32" fmla="*/ 37 w 127"/>
                <a:gd name="T33" fmla="*/ 100 h 100"/>
                <a:gd name="T34" fmla="*/ 25 w 127"/>
                <a:gd name="T35" fmla="*/ 99 h 100"/>
                <a:gd name="T36" fmla="*/ 15 w 127"/>
                <a:gd name="T37" fmla="*/ 96 h 100"/>
                <a:gd name="T38" fmla="*/ 8 w 127"/>
                <a:gd name="T39" fmla="*/ 94 h 100"/>
                <a:gd name="T40" fmla="*/ 0 w 127"/>
                <a:gd name="T41" fmla="*/ 90 h 100"/>
                <a:gd name="T42" fmla="*/ 0 w 127"/>
                <a:gd name="T43" fmla="*/ 90 h 100"/>
                <a:gd name="T44" fmla="*/ 0 w 127"/>
                <a:gd name="T45" fmla="*/ 83 h 100"/>
                <a:gd name="T46" fmla="*/ 0 w 127"/>
                <a:gd name="T47" fmla="*/ 75 h 100"/>
                <a:gd name="T48" fmla="*/ 1 w 127"/>
                <a:gd name="T49" fmla="*/ 64 h 100"/>
                <a:gd name="T50" fmla="*/ 3 w 127"/>
                <a:gd name="T51" fmla="*/ 53 h 100"/>
                <a:gd name="T52" fmla="*/ 8 w 127"/>
                <a:gd name="T53" fmla="*/ 41 h 100"/>
                <a:gd name="T54" fmla="*/ 11 w 127"/>
                <a:gd name="T55" fmla="*/ 36 h 100"/>
                <a:gd name="T56" fmla="*/ 15 w 127"/>
                <a:gd name="T57" fmla="*/ 29 h 100"/>
                <a:gd name="T58" fmla="*/ 20 w 127"/>
                <a:gd name="T59" fmla="*/ 25 h 100"/>
                <a:gd name="T60" fmla="*/ 25 w 127"/>
                <a:gd name="T61" fmla="*/ 19 h 100"/>
                <a:gd name="T62" fmla="*/ 25 w 127"/>
                <a:gd name="T63" fmla="*/ 19 h 100"/>
                <a:gd name="T64" fmla="*/ 32 w 127"/>
                <a:gd name="T65" fmla="*/ 15 h 100"/>
                <a:gd name="T66" fmla="*/ 39 w 127"/>
                <a:gd name="T67" fmla="*/ 12 h 100"/>
                <a:gd name="T68" fmla="*/ 47 w 127"/>
                <a:gd name="T69" fmla="*/ 8 h 100"/>
                <a:gd name="T70" fmla="*/ 55 w 127"/>
                <a:gd name="T71" fmla="*/ 6 h 100"/>
                <a:gd name="T72" fmla="*/ 72 w 127"/>
                <a:gd name="T73" fmla="*/ 3 h 100"/>
                <a:gd name="T74" fmla="*/ 89 w 127"/>
                <a:gd name="T75" fmla="*/ 1 h 100"/>
                <a:gd name="T76" fmla="*/ 103 w 127"/>
                <a:gd name="T77" fmla="*/ 0 h 100"/>
                <a:gd name="T78" fmla="*/ 115 w 127"/>
                <a:gd name="T79" fmla="*/ 0 h 100"/>
                <a:gd name="T80" fmla="*/ 127 w 127"/>
                <a:gd name="T81" fmla="*/ 0 h 100"/>
                <a:gd name="T82" fmla="*/ 127 w 127"/>
                <a:gd name="T8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7" h="100">
                  <a:moveTo>
                    <a:pt x="127" y="0"/>
                  </a:moveTo>
                  <a:lnTo>
                    <a:pt x="127" y="0"/>
                  </a:lnTo>
                  <a:lnTo>
                    <a:pt x="124" y="10"/>
                  </a:lnTo>
                  <a:lnTo>
                    <a:pt x="119" y="22"/>
                  </a:lnTo>
                  <a:lnTo>
                    <a:pt x="114" y="36"/>
                  </a:lnTo>
                  <a:lnTo>
                    <a:pt x="107" y="51"/>
                  </a:lnTo>
                  <a:lnTo>
                    <a:pt x="99" y="65"/>
                  </a:lnTo>
                  <a:lnTo>
                    <a:pt x="93" y="73"/>
                  </a:lnTo>
                  <a:lnTo>
                    <a:pt x="88" y="78"/>
                  </a:lnTo>
                  <a:lnTo>
                    <a:pt x="82" y="85"/>
                  </a:lnTo>
                  <a:lnTo>
                    <a:pt x="76" y="89"/>
                  </a:lnTo>
                  <a:lnTo>
                    <a:pt x="76" y="89"/>
                  </a:lnTo>
                  <a:lnTo>
                    <a:pt x="69" y="94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9" y="99"/>
                  </a:lnTo>
                  <a:lnTo>
                    <a:pt x="37" y="100"/>
                  </a:lnTo>
                  <a:lnTo>
                    <a:pt x="25" y="99"/>
                  </a:lnTo>
                  <a:lnTo>
                    <a:pt x="15" y="96"/>
                  </a:lnTo>
                  <a:lnTo>
                    <a:pt x="8" y="94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83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3" y="53"/>
                  </a:lnTo>
                  <a:lnTo>
                    <a:pt x="8" y="41"/>
                  </a:lnTo>
                  <a:lnTo>
                    <a:pt x="11" y="36"/>
                  </a:lnTo>
                  <a:lnTo>
                    <a:pt x="15" y="29"/>
                  </a:lnTo>
                  <a:lnTo>
                    <a:pt x="20" y="25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32" y="15"/>
                  </a:lnTo>
                  <a:lnTo>
                    <a:pt x="39" y="12"/>
                  </a:lnTo>
                  <a:lnTo>
                    <a:pt x="47" y="8"/>
                  </a:lnTo>
                  <a:lnTo>
                    <a:pt x="55" y="6"/>
                  </a:lnTo>
                  <a:lnTo>
                    <a:pt x="72" y="3"/>
                  </a:lnTo>
                  <a:lnTo>
                    <a:pt x="89" y="1"/>
                  </a:lnTo>
                  <a:lnTo>
                    <a:pt x="103" y="0"/>
                  </a:lnTo>
                  <a:lnTo>
                    <a:pt x="115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00"/>
            <p:cNvSpPr>
              <a:spLocks/>
            </p:cNvSpPr>
            <p:nvPr/>
          </p:nvSpPr>
          <p:spPr bwMode="auto">
            <a:xfrm>
              <a:off x="6051550" y="1771650"/>
              <a:ext cx="100013" cy="79375"/>
            </a:xfrm>
            <a:custGeom>
              <a:avLst/>
              <a:gdLst>
                <a:gd name="T0" fmla="*/ 127 w 127"/>
                <a:gd name="T1" fmla="*/ 0 h 101"/>
                <a:gd name="T2" fmla="*/ 127 w 127"/>
                <a:gd name="T3" fmla="*/ 0 h 101"/>
                <a:gd name="T4" fmla="*/ 124 w 127"/>
                <a:gd name="T5" fmla="*/ 11 h 101"/>
                <a:gd name="T6" fmla="*/ 119 w 127"/>
                <a:gd name="T7" fmla="*/ 23 h 101"/>
                <a:gd name="T8" fmla="*/ 114 w 127"/>
                <a:gd name="T9" fmla="*/ 36 h 101"/>
                <a:gd name="T10" fmla="*/ 107 w 127"/>
                <a:gd name="T11" fmla="*/ 52 h 101"/>
                <a:gd name="T12" fmla="*/ 99 w 127"/>
                <a:gd name="T13" fmla="*/ 66 h 101"/>
                <a:gd name="T14" fmla="*/ 93 w 127"/>
                <a:gd name="T15" fmla="*/ 73 h 101"/>
                <a:gd name="T16" fmla="*/ 88 w 127"/>
                <a:gd name="T17" fmla="*/ 79 h 101"/>
                <a:gd name="T18" fmla="*/ 82 w 127"/>
                <a:gd name="T19" fmla="*/ 85 h 101"/>
                <a:gd name="T20" fmla="*/ 76 w 127"/>
                <a:gd name="T21" fmla="*/ 90 h 101"/>
                <a:gd name="T22" fmla="*/ 76 w 127"/>
                <a:gd name="T23" fmla="*/ 90 h 101"/>
                <a:gd name="T24" fmla="*/ 69 w 127"/>
                <a:gd name="T25" fmla="*/ 94 h 101"/>
                <a:gd name="T26" fmla="*/ 62 w 127"/>
                <a:gd name="T27" fmla="*/ 96 h 101"/>
                <a:gd name="T28" fmla="*/ 56 w 127"/>
                <a:gd name="T29" fmla="*/ 99 h 101"/>
                <a:gd name="T30" fmla="*/ 49 w 127"/>
                <a:gd name="T31" fmla="*/ 100 h 101"/>
                <a:gd name="T32" fmla="*/ 37 w 127"/>
                <a:gd name="T33" fmla="*/ 101 h 101"/>
                <a:gd name="T34" fmla="*/ 25 w 127"/>
                <a:gd name="T35" fmla="*/ 99 h 101"/>
                <a:gd name="T36" fmla="*/ 15 w 127"/>
                <a:gd name="T37" fmla="*/ 96 h 101"/>
                <a:gd name="T38" fmla="*/ 8 w 127"/>
                <a:gd name="T39" fmla="*/ 94 h 101"/>
                <a:gd name="T40" fmla="*/ 0 w 127"/>
                <a:gd name="T41" fmla="*/ 91 h 101"/>
                <a:gd name="T42" fmla="*/ 0 w 127"/>
                <a:gd name="T43" fmla="*/ 91 h 101"/>
                <a:gd name="T44" fmla="*/ 0 w 127"/>
                <a:gd name="T45" fmla="*/ 83 h 101"/>
                <a:gd name="T46" fmla="*/ 0 w 127"/>
                <a:gd name="T47" fmla="*/ 76 h 101"/>
                <a:gd name="T48" fmla="*/ 1 w 127"/>
                <a:gd name="T49" fmla="*/ 65 h 101"/>
                <a:gd name="T50" fmla="*/ 3 w 127"/>
                <a:gd name="T51" fmla="*/ 54 h 101"/>
                <a:gd name="T52" fmla="*/ 8 w 127"/>
                <a:gd name="T53" fmla="*/ 42 h 101"/>
                <a:gd name="T54" fmla="*/ 11 w 127"/>
                <a:gd name="T55" fmla="*/ 36 h 101"/>
                <a:gd name="T56" fmla="*/ 15 w 127"/>
                <a:gd name="T57" fmla="*/ 30 h 101"/>
                <a:gd name="T58" fmla="*/ 20 w 127"/>
                <a:gd name="T59" fmla="*/ 25 h 101"/>
                <a:gd name="T60" fmla="*/ 25 w 127"/>
                <a:gd name="T61" fmla="*/ 20 h 101"/>
                <a:gd name="T62" fmla="*/ 25 w 127"/>
                <a:gd name="T63" fmla="*/ 20 h 101"/>
                <a:gd name="T64" fmla="*/ 32 w 127"/>
                <a:gd name="T65" fmla="*/ 15 h 101"/>
                <a:gd name="T66" fmla="*/ 39 w 127"/>
                <a:gd name="T67" fmla="*/ 12 h 101"/>
                <a:gd name="T68" fmla="*/ 47 w 127"/>
                <a:gd name="T69" fmla="*/ 9 h 101"/>
                <a:gd name="T70" fmla="*/ 55 w 127"/>
                <a:gd name="T71" fmla="*/ 7 h 101"/>
                <a:gd name="T72" fmla="*/ 72 w 127"/>
                <a:gd name="T73" fmla="*/ 2 h 101"/>
                <a:gd name="T74" fmla="*/ 89 w 127"/>
                <a:gd name="T75" fmla="*/ 1 h 101"/>
                <a:gd name="T76" fmla="*/ 103 w 127"/>
                <a:gd name="T77" fmla="*/ 0 h 101"/>
                <a:gd name="T78" fmla="*/ 115 w 127"/>
                <a:gd name="T79" fmla="*/ 0 h 101"/>
                <a:gd name="T80" fmla="*/ 127 w 127"/>
                <a:gd name="T81" fmla="*/ 0 h 101"/>
                <a:gd name="T82" fmla="*/ 127 w 127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7" h="101">
                  <a:moveTo>
                    <a:pt x="127" y="0"/>
                  </a:moveTo>
                  <a:lnTo>
                    <a:pt x="127" y="0"/>
                  </a:lnTo>
                  <a:lnTo>
                    <a:pt x="124" y="11"/>
                  </a:lnTo>
                  <a:lnTo>
                    <a:pt x="119" y="23"/>
                  </a:lnTo>
                  <a:lnTo>
                    <a:pt x="114" y="36"/>
                  </a:lnTo>
                  <a:lnTo>
                    <a:pt x="107" y="52"/>
                  </a:lnTo>
                  <a:lnTo>
                    <a:pt x="99" y="66"/>
                  </a:lnTo>
                  <a:lnTo>
                    <a:pt x="93" y="73"/>
                  </a:lnTo>
                  <a:lnTo>
                    <a:pt x="88" y="79"/>
                  </a:lnTo>
                  <a:lnTo>
                    <a:pt x="82" y="85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69" y="94"/>
                  </a:lnTo>
                  <a:lnTo>
                    <a:pt x="62" y="96"/>
                  </a:lnTo>
                  <a:lnTo>
                    <a:pt x="56" y="99"/>
                  </a:lnTo>
                  <a:lnTo>
                    <a:pt x="49" y="100"/>
                  </a:lnTo>
                  <a:lnTo>
                    <a:pt x="37" y="101"/>
                  </a:lnTo>
                  <a:lnTo>
                    <a:pt x="25" y="99"/>
                  </a:lnTo>
                  <a:lnTo>
                    <a:pt x="15" y="96"/>
                  </a:lnTo>
                  <a:lnTo>
                    <a:pt x="8" y="94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1" y="65"/>
                  </a:lnTo>
                  <a:lnTo>
                    <a:pt x="3" y="54"/>
                  </a:lnTo>
                  <a:lnTo>
                    <a:pt x="8" y="42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0" y="25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32" y="15"/>
                  </a:lnTo>
                  <a:lnTo>
                    <a:pt x="39" y="12"/>
                  </a:lnTo>
                  <a:lnTo>
                    <a:pt x="47" y="9"/>
                  </a:lnTo>
                  <a:lnTo>
                    <a:pt x="55" y="7"/>
                  </a:lnTo>
                  <a:lnTo>
                    <a:pt x="72" y="2"/>
                  </a:lnTo>
                  <a:lnTo>
                    <a:pt x="89" y="1"/>
                  </a:lnTo>
                  <a:lnTo>
                    <a:pt x="103" y="0"/>
                  </a:lnTo>
                  <a:lnTo>
                    <a:pt x="115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01"/>
            <p:cNvSpPr>
              <a:spLocks/>
            </p:cNvSpPr>
            <p:nvPr/>
          </p:nvSpPr>
          <p:spPr bwMode="auto">
            <a:xfrm>
              <a:off x="6051550" y="1870075"/>
              <a:ext cx="100013" cy="80963"/>
            </a:xfrm>
            <a:custGeom>
              <a:avLst/>
              <a:gdLst>
                <a:gd name="T0" fmla="*/ 127 w 127"/>
                <a:gd name="T1" fmla="*/ 0 h 100"/>
                <a:gd name="T2" fmla="*/ 127 w 127"/>
                <a:gd name="T3" fmla="*/ 0 h 100"/>
                <a:gd name="T4" fmla="*/ 124 w 127"/>
                <a:gd name="T5" fmla="*/ 11 h 100"/>
                <a:gd name="T6" fmla="*/ 119 w 127"/>
                <a:gd name="T7" fmla="*/ 22 h 100"/>
                <a:gd name="T8" fmla="*/ 114 w 127"/>
                <a:gd name="T9" fmla="*/ 36 h 100"/>
                <a:gd name="T10" fmla="*/ 107 w 127"/>
                <a:gd name="T11" fmla="*/ 51 h 100"/>
                <a:gd name="T12" fmla="*/ 99 w 127"/>
                <a:gd name="T13" fmla="*/ 65 h 100"/>
                <a:gd name="T14" fmla="*/ 93 w 127"/>
                <a:gd name="T15" fmla="*/ 73 h 100"/>
                <a:gd name="T16" fmla="*/ 88 w 127"/>
                <a:gd name="T17" fmla="*/ 79 h 100"/>
                <a:gd name="T18" fmla="*/ 82 w 127"/>
                <a:gd name="T19" fmla="*/ 85 h 100"/>
                <a:gd name="T20" fmla="*/ 76 w 127"/>
                <a:gd name="T21" fmla="*/ 90 h 100"/>
                <a:gd name="T22" fmla="*/ 76 w 127"/>
                <a:gd name="T23" fmla="*/ 90 h 100"/>
                <a:gd name="T24" fmla="*/ 69 w 127"/>
                <a:gd name="T25" fmla="*/ 93 h 100"/>
                <a:gd name="T26" fmla="*/ 62 w 127"/>
                <a:gd name="T27" fmla="*/ 96 h 100"/>
                <a:gd name="T28" fmla="*/ 56 w 127"/>
                <a:gd name="T29" fmla="*/ 98 h 100"/>
                <a:gd name="T30" fmla="*/ 49 w 127"/>
                <a:gd name="T31" fmla="*/ 99 h 100"/>
                <a:gd name="T32" fmla="*/ 37 w 127"/>
                <a:gd name="T33" fmla="*/ 100 h 100"/>
                <a:gd name="T34" fmla="*/ 25 w 127"/>
                <a:gd name="T35" fmla="*/ 98 h 100"/>
                <a:gd name="T36" fmla="*/ 15 w 127"/>
                <a:gd name="T37" fmla="*/ 96 h 100"/>
                <a:gd name="T38" fmla="*/ 8 w 127"/>
                <a:gd name="T39" fmla="*/ 94 h 100"/>
                <a:gd name="T40" fmla="*/ 0 w 127"/>
                <a:gd name="T41" fmla="*/ 91 h 100"/>
                <a:gd name="T42" fmla="*/ 0 w 127"/>
                <a:gd name="T43" fmla="*/ 91 h 100"/>
                <a:gd name="T44" fmla="*/ 0 w 127"/>
                <a:gd name="T45" fmla="*/ 83 h 100"/>
                <a:gd name="T46" fmla="*/ 0 w 127"/>
                <a:gd name="T47" fmla="*/ 75 h 100"/>
                <a:gd name="T48" fmla="*/ 1 w 127"/>
                <a:gd name="T49" fmla="*/ 64 h 100"/>
                <a:gd name="T50" fmla="*/ 3 w 127"/>
                <a:gd name="T51" fmla="*/ 53 h 100"/>
                <a:gd name="T52" fmla="*/ 8 w 127"/>
                <a:gd name="T53" fmla="*/ 41 h 100"/>
                <a:gd name="T54" fmla="*/ 11 w 127"/>
                <a:gd name="T55" fmla="*/ 36 h 100"/>
                <a:gd name="T56" fmla="*/ 15 w 127"/>
                <a:gd name="T57" fmla="*/ 29 h 100"/>
                <a:gd name="T58" fmla="*/ 20 w 127"/>
                <a:gd name="T59" fmla="*/ 25 h 100"/>
                <a:gd name="T60" fmla="*/ 25 w 127"/>
                <a:gd name="T61" fmla="*/ 20 h 100"/>
                <a:gd name="T62" fmla="*/ 25 w 127"/>
                <a:gd name="T63" fmla="*/ 20 h 100"/>
                <a:gd name="T64" fmla="*/ 32 w 127"/>
                <a:gd name="T65" fmla="*/ 15 h 100"/>
                <a:gd name="T66" fmla="*/ 39 w 127"/>
                <a:gd name="T67" fmla="*/ 12 h 100"/>
                <a:gd name="T68" fmla="*/ 47 w 127"/>
                <a:gd name="T69" fmla="*/ 9 h 100"/>
                <a:gd name="T70" fmla="*/ 55 w 127"/>
                <a:gd name="T71" fmla="*/ 6 h 100"/>
                <a:gd name="T72" fmla="*/ 72 w 127"/>
                <a:gd name="T73" fmla="*/ 2 h 100"/>
                <a:gd name="T74" fmla="*/ 89 w 127"/>
                <a:gd name="T75" fmla="*/ 1 h 100"/>
                <a:gd name="T76" fmla="*/ 103 w 127"/>
                <a:gd name="T77" fmla="*/ 0 h 100"/>
                <a:gd name="T78" fmla="*/ 115 w 127"/>
                <a:gd name="T79" fmla="*/ 0 h 100"/>
                <a:gd name="T80" fmla="*/ 127 w 127"/>
                <a:gd name="T81" fmla="*/ 0 h 100"/>
                <a:gd name="T82" fmla="*/ 127 w 127"/>
                <a:gd name="T8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7" h="100">
                  <a:moveTo>
                    <a:pt x="127" y="0"/>
                  </a:moveTo>
                  <a:lnTo>
                    <a:pt x="127" y="0"/>
                  </a:lnTo>
                  <a:lnTo>
                    <a:pt x="124" y="11"/>
                  </a:lnTo>
                  <a:lnTo>
                    <a:pt x="119" y="22"/>
                  </a:lnTo>
                  <a:lnTo>
                    <a:pt x="114" y="36"/>
                  </a:lnTo>
                  <a:lnTo>
                    <a:pt x="107" y="51"/>
                  </a:lnTo>
                  <a:lnTo>
                    <a:pt x="99" y="65"/>
                  </a:lnTo>
                  <a:lnTo>
                    <a:pt x="93" y="73"/>
                  </a:lnTo>
                  <a:lnTo>
                    <a:pt x="88" y="79"/>
                  </a:lnTo>
                  <a:lnTo>
                    <a:pt x="82" y="85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69" y="93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9" y="99"/>
                  </a:lnTo>
                  <a:lnTo>
                    <a:pt x="37" y="100"/>
                  </a:lnTo>
                  <a:lnTo>
                    <a:pt x="25" y="98"/>
                  </a:lnTo>
                  <a:lnTo>
                    <a:pt x="15" y="96"/>
                  </a:lnTo>
                  <a:lnTo>
                    <a:pt x="8" y="94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3" y="53"/>
                  </a:lnTo>
                  <a:lnTo>
                    <a:pt x="8" y="41"/>
                  </a:lnTo>
                  <a:lnTo>
                    <a:pt x="11" y="36"/>
                  </a:lnTo>
                  <a:lnTo>
                    <a:pt x="15" y="29"/>
                  </a:lnTo>
                  <a:lnTo>
                    <a:pt x="20" y="25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32" y="15"/>
                  </a:lnTo>
                  <a:lnTo>
                    <a:pt x="39" y="12"/>
                  </a:lnTo>
                  <a:lnTo>
                    <a:pt x="47" y="9"/>
                  </a:lnTo>
                  <a:lnTo>
                    <a:pt x="55" y="6"/>
                  </a:lnTo>
                  <a:lnTo>
                    <a:pt x="72" y="2"/>
                  </a:lnTo>
                  <a:lnTo>
                    <a:pt x="89" y="1"/>
                  </a:lnTo>
                  <a:lnTo>
                    <a:pt x="103" y="0"/>
                  </a:lnTo>
                  <a:lnTo>
                    <a:pt x="115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02"/>
            <p:cNvSpPr>
              <a:spLocks/>
            </p:cNvSpPr>
            <p:nvPr/>
          </p:nvSpPr>
          <p:spPr bwMode="auto">
            <a:xfrm>
              <a:off x="6051550" y="1474788"/>
              <a:ext cx="100013" cy="79375"/>
            </a:xfrm>
            <a:custGeom>
              <a:avLst/>
              <a:gdLst>
                <a:gd name="T0" fmla="*/ 127 w 127"/>
                <a:gd name="T1" fmla="*/ 0 h 101"/>
                <a:gd name="T2" fmla="*/ 127 w 127"/>
                <a:gd name="T3" fmla="*/ 0 h 101"/>
                <a:gd name="T4" fmla="*/ 124 w 127"/>
                <a:gd name="T5" fmla="*/ 11 h 101"/>
                <a:gd name="T6" fmla="*/ 119 w 127"/>
                <a:gd name="T7" fmla="*/ 23 h 101"/>
                <a:gd name="T8" fmla="*/ 114 w 127"/>
                <a:gd name="T9" fmla="*/ 36 h 101"/>
                <a:gd name="T10" fmla="*/ 107 w 127"/>
                <a:gd name="T11" fmla="*/ 52 h 101"/>
                <a:gd name="T12" fmla="*/ 99 w 127"/>
                <a:gd name="T13" fmla="*/ 66 h 101"/>
                <a:gd name="T14" fmla="*/ 93 w 127"/>
                <a:gd name="T15" fmla="*/ 73 h 101"/>
                <a:gd name="T16" fmla="*/ 88 w 127"/>
                <a:gd name="T17" fmla="*/ 80 h 101"/>
                <a:gd name="T18" fmla="*/ 82 w 127"/>
                <a:gd name="T19" fmla="*/ 85 h 101"/>
                <a:gd name="T20" fmla="*/ 76 w 127"/>
                <a:gd name="T21" fmla="*/ 90 h 101"/>
                <a:gd name="T22" fmla="*/ 76 w 127"/>
                <a:gd name="T23" fmla="*/ 90 h 101"/>
                <a:gd name="T24" fmla="*/ 69 w 127"/>
                <a:gd name="T25" fmla="*/ 94 h 101"/>
                <a:gd name="T26" fmla="*/ 62 w 127"/>
                <a:gd name="T27" fmla="*/ 96 h 101"/>
                <a:gd name="T28" fmla="*/ 56 w 127"/>
                <a:gd name="T29" fmla="*/ 99 h 101"/>
                <a:gd name="T30" fmla="*/ 49 w 127"/>
                <a:gd name="T31" fmla="*/ 100 h 101"/>
                <a:gd name="T32" fmla="*/ 37 w 127"/>
                <a:gd name="T33" fmla="*/ 101 h 101"/>
                <a:gd name="T34" fmla="*/ 25 w 127"/>
                <a:gd name="T35" fmla="*/ 100 h 101"/>
                <a:gd name="T36" fmla="*/ 15 w 127"/>
                <a:gd name="T37" fmla="*/ 96 h 101"/>
                <a:gd name="T38" fmla="*/ 8 w 127"/>
                <a:gd name="T39" fmla="*/ 94 h 101"/>
                <a:gd name="T40" fmla="*/ 0 w 127"/>
                <a:gd name="T41" fmla="*/ 91 h 101"/>
                <a:gd name="T42" fmla="*/ 0 w 127"/>
                <a:gd name="T43" fmla="*/ 91 h 101"/>
                <a:gd name="T44" fmla="*/ 0 w 127"/>
                <a:gd name="T45" fmla="*/ 83 h 101"/>
                <a:gd name="T46" fmla="*/ 0 w 127"/>
                <a:gd name="T47" fmla="*/ 76 h 101"/>
                <a:gd name="T48" fmla="*/ 1 w 127"/>
                <a:gd name="T49" fmla="*/ 65 h 101"/>
                <a:gd name="T50" fmla="*/ 3 w 127"/>
                <a:gd name="T51" fmla="*/ 54 h 101"/>
                <a:gd name="T52" fmla="*/ 8 w 127"/>
                <a:gd name="T53" fmla="*/ 42 h 101"/>
                <a:gd name="T54" fmla="*/ 11 w 127"/>
                <a:gd name="T55" fmla="*/ 36 h 101"/>
                <a:gd name="T56" fmla="*/ 15 w 127"/>
                <a:gd name="T57" fmla="*/ 31 h 101"/>
                <a:gd name="T58" fmla="*/ 20 w 127"/>
                <a:gd name="T59" fmla="*/ 25 h 101"/>
                <a:gd name="T60" fmla="*/ 25 w 127"/>
                <a:gd name="T61" fmla="*/ 20 h 101"/>
                <a:gd name="T62" fmla="*/ 25 w 127"/>
                <a:gd name="T63" fmla="*/ 20 h 101"/>
                <a:gd name="T64" fmla="*/ 32 w 127"/>
                <a:gd name="T65" fmla="*/ 15 h 101"/>
                <a:gd name="T66" fmla="*/ 39 w 127"/>
                <a:gd name="T67" fmla="*/ 12 h 101"/>
                <a:gd name="T68" fmla="*/ 47 w 127"/>
                <a:gd name="T69" fmla="*/ 9 h 101"/>
                <a:gd name="T70" fmla="*/ 55 w 127"/>
                <a:gd name="T71" fmla="*/ 7 h 101"/>
                <a:gd name="T72" fmla="*/ 72 w 127"/>
                <a:gd name="T73" fmla="*/ 3 h 101"/>
                <a:gd name="T74" fmla="*/ 89 w 127"/>
                <a:gd name="T75" fmla="*/ 1 h 101"/>
                <a:gd name="T76" fmla="*/ 103 w 127"/>
                <a:gd name="T77" fmla="*/ 0 h 101"/>
                <a:gd name="T78" fmla="*/ 115 w 127"/>
                <a:gd name="T79" fmla="*/ 0 h 101"/>
                <a:gd name="T80" fmla="*/ 127 w 127"/>
                <a:gd name="T81" fmla="*/ 0 h 101"/>
                <a:gd name="T82" fmla="*/ 127 w 127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7" h="101">
                  <a:moveTo>
                    <a:pt x="127" y="0"/>
                  </a:moveTo>
                  <a:lnTo>
                    <a:pt x="127" y="0"/>
                  </a:lnTo>
                  <a:lnTo>
                    <a:pt x="124" y="11"/>
                  </a:lnTo>
                  <a:lnTo>
                    <a:pt x="119" y="23"/>
                  </a:lnTo>
                  <a:lnTo>
                    <a:pt x="114" y="36"/>
                  </a:lnTo>
                  <a:lnTo>
                    <a:pt x="107" y="52"/>
                  </a:lnTo>
                  <a:lnTo>
                    <a:pt x="99" y="66"/>
                  </a:lnTo>
                  <a:lnTo>
                    <a:pt x="93" y="73"/>
                  </a:lnTo>
                  <a:lnTo>
                    <a:pt x="88" y="80"/>
                  </a:lnTo>
                  <a:lnTo>
                    <a:pt x="82" y="85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69" y="94"/>
                  </a:lnTo>
                  <a:lnTo>
                    <a:pt x="62" y="96"/>
                  </a:lnTo>
                  <a:lnTo>
                    <a:pt x="56" y="99"/>
                  </a:lnTo>
                  <a:lnTo>
                    <a:pt x="49" y="100"/>
                  </a:lnTo>
                  <a:lnTo>
                    <a:pt x="37" y="101"/>
                  </a:lnTo>
                  <a:lnTo>
                    <a:pt x="25" y="100"/>
                  </a:lnTo>
                  <a:lnTo>
                    <a:pt x="15" y="96"/>
                  </a:lnTo>
                  <a:lnTo>
                    <a:pt x="8" y="94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1" y="65"/>
                  </a:lnTo>
                  <a:lnTo>
                    <a:pt x="3" y="54"/>
                  </a:lnTo>
                  <a:lnTo>
                    <a:pt x="8" y="42"/>
                  </a:lnTo>
                  <a:lnTo>
                    <a:pt x="11" y="36"/>
                  </a:lnTo>
                  <a:lnTo>
                    <a:pt x="15" y="31"/>
                  </a:lnTo>
                  <a:lnTo>
                    <a:pt x="20" y="25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32" y="15"/>
                  </a:lnTo>
                  <a:lnTo>
                    <a:pt x="39" y="12"/>
                  </a:lnTo>
                  <a:lnTo>
                    <a:pt x="47" y="9"/>
                  </a:lnTo>
                  <a:lnTo>
                    <a:pt x="55" y="7"/>
                  </a:lnTo>
                  <a:lnTo>
                    <a:pt x="72" y="3"/>
                  </a:lnTo>
                  <a:lnTo>
                    <a:pt x="89" y="1"/>
                  </a:lnTo>
                  <a:lnTo>
                    <a:pt x="103" y="0"/>
                  </a:lnTo>
                  <a:lnTo>
                    <a:pt x="115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03"/>
            <p:cNvSpPr>
              <a:spLocks/>
            </p:cNvSpPr>
            <p:nvPr/>
          </p:nvSpPr>
          <p:spPr bwMode="auto">
            <a:xfrm>
              <a:off x="6051550" y="1970088"/>
              <a:ext cx="100013" cy="79375"/>
            </a:xfrm>
            <a:custGeom>
              <a:avLst/>
              <a:gdLst>
                <a:gd name="T0" fmla="*/ 127 w 127"/>
                <a:gd name="T1" fmla="*/ 0 h 100"/>
                <a:gd name="T2" fmla="*/ 127 w 127"/>
                <a:gd name="T3" fmla="*/ 0 h 100"/>
                <a:gd name="T4" fmla="*/ 124 w 127"/>
                <a:gd name="T5" fmla="*/ 10 h 100"/>
                <a:gd name="T6" fmla="*/ 119 w 127"/>
                <a:gd name="T7" fmla="*/ 21 h 100"/>
                <a:gd name="T8" fmla="*/ 114 w 127"/>
                <a:gd name="T9" fmla="*/ 36 h 100"/>
                <a:gd name="T10" fmla="*/ 107 w 127"/>
                <a:gd name="T11" fmla="*/ 51 h 100"/>
                <a:gd name="T12" fmla="*/ 99 w 127"/>
                <a:gd name="T13" fmla="*/ 65 h 100"/>
                <a:gd name="T14" fmla="*/ 93 w 127"/>
                <a:gd name="T15" fmla="*/ 73 h 100"/>
                <a:gd name="T16" fmla="*/ 88 w 127"/>
                <a:gd name="T17" fmla="*/ 78 h 100"/>
                <a:gd name="T18" fmla="*/ 82 w 127"/>
                <a:gd name="T19" fmla="*/ 85 h 100"/>
                <a:gd name="T20" fmla="*/ 76 w 127"/>
                <a:gd name="T21" fmla="*/ 89 h 100"/>
                <a:gd name="T22" fmla="*/ 76 w 127"/>
                <a:gd name="T23" fmla="*/ 89 h 100"/>
                <a:gd name="T24" fmla="*/ 69 w 127"/>
                <a:gd name="T25" fmla="*/ 93 h 100"/>
                <a:gd name="T26" fmla="*/ 62 w 127"/>
                <a:gd name="T27" fmla="*/ 96 h 100"/>
                <a:gd name="T28" fmla="*/ 56 w 127"/>
                <a:gd name="T29" fmla="*/ 98 h 100"/>
                <a:gd name="T30" fmla="*/ 49 w 127"/>
                <a:gd name="T31" fmla="*/ 99 h 100"/>
                <a:gd name="T32" fmla="*/ 37 w 127"/>
                <a:gd name="T33" fmla="*/ 100 h 100"/>
                <a:gd name="T34" fmla="*/ 25 w 127"/>
                <a:gd name="T35" fmla="*/ 98 h 100"/>
                <a:gd name="T36" fmla="*/ 15 w 127"/>
                <a:gd name="T37" fmla="*/ 96 h 100"/>
                <a:gd name="T38" fmla="*/ 8 w 127"/>
                <a:gd name="T39" fmla="*/ 94 h 100"/>
                <a:gd name="T40" fmla="*/ 0 w 127"/>
                <a:gd name="T41" fmla="*/ 90 h 100"/>
                <a:gd name="T42" fmla="*/ 0 w 127"/>
                <a:gd name="T43" fmla="*/ 90 h 100"/>
                <a:gd name="T44" fmla="*/ 0 w 127"/>
                <a:gd name="T45" fmla="*/ 83 h 100"/>
                <a:gd name="T46" fmla="*/ 0 w 127"/>
                <a:gd name="T47" fmla="*/ 74 h 100"/>
                <a:gd name="T48" fmla="*/ 1 w 127"/>
                <a:gd name="T49" fmla="*/ 64 h 100"/>
                <a:gd name="T50" fmla="*/ 3 w 127"/>
                <a:gd name="T51" fmla="*/ 53 h 100"/>
                <a:gd name="T52" fmla="*/ 8 w 127"/>
                <a:gd name="T53" fmla="*/ 41 h 100"/>
                <a:gd name="T54" fmla="*/ 11 w 127"/>
                <a:gd name="T55" fmla="*/ 35 h 100"/>
                <a:gd name="T56" fmla="*/ 15 w 127"/>
                <a:gd name="T57" fmla="*/ 29 h 100"/>
                <a:gd name="T58" fmla="*/ 20 w 127"/>
                <a:gd name="T59" fmla="*/ 25 h 100"/>
                <a:gd name="T60" fmla="*/ 25 w 127"/>
                <a:gd name="T61" fmla="*/ 19 h 100"/>
                <a:gd name="T62" fmla="*/ 25 w 127"/>
                <a:gd name="T63" fmla="*/ 19 h 100"/>
                <a:gd name="T64" fmla="*/ 32 w 127"/>
                <a:gd name="T65" fmla="*/ 15 h 100"/>
                <a:gd name="T66" fmla="*/ 39 w 127"/>
                <a:gd name="T67" fmla="*/ 12 h 100"/>
                <a:gd name="T68" fmla="*/ 47 w 127"/>
                <a:gd name="T69" fmla="*/ 8 h 100"/>
                <a:gd name="T70" fmla="*/ 55 w 127"/>
                <a:gd name="T71" fmla="*/ 6 h 100"/>
                <a:gd name="T72" fmla="*/ 72 w 127"/>
                <a:gd name="T73" fmla="*/ 2 h 100"/>
                <a:gd name="T74" fmla="*/ 89 w 127"/>
                <a:gd name="T75" fmla="*/ 1 h 100"/>
                <a:gd name="T76" fmla="*/ 103 w 127"/>
                <a:gd name="T77" fmla="*/ 0 h 100"/>
                <a:gd name="T78" fmla="*/ 115 w 127"/>
                <a:gd name="T79" fmla="*/ 0 h 100"/>
                <a:gd name="T80" fmla="*/ 127 w 127"/>
                <a:gd name="T81" fmla="*/ 0 h 100"/>
                <a:gd name="T82" fmla="*/ 127 w 127"/>
                <a:gd name="T8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7" h="100">
                  <a:moveTo>
                    <a:pt x="127" y="0"/>
                  </a:moveTo>
                  <a:lnTo>
                    <a:pt x="127" y="0"/>
                  </a:lnTo>
                  <a:lnTo>
                    <a:pt x="124" y="10"/>
                  </a:lnTo>
                  <a:lnTo>
                    <a:pt x="119" y="21"/>
                  </a:lnTo>
                  <a:lnTo>
                    <a:pt x="114" y="36"/>
                  </a:lnTo>
                  <a:lnTo>
                    <a:pt x="107" y="51"/>
                  </a:lnTo>
                  <a:lnTo>
                    <a:pt x="99" y="65"/>
                  </a:lnTo>
                  <a:lnTo>
                    <a:pt x="93" y="73"/>
                  </a:lnTo>
                  <a:lnTo>
                    <a:pt x="88" y="78"/>
                  </a:lnTo>
                  <a:lnTo>
                    <a:pt x="82" y="85"/>
                  </a:lnTo>
                  <a:lnTo>
                    <a:pt x="76" y="89"/>
                  </a:lnTo>
                  <a:lnTo>
                    <a:pt x="76" y="89"/>
                  </a:lnTo>
                  <a:lnTo>
                    <a:pt x="69" y="93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9" y="99"/>
                  </a:lnTo>
                  <a:lnTo>
                    <a:pt x="37" y="100"/>
                  </a:lnTo>
                  <a:lnTo>
                    <a:pt x="25" y="98"/>
                  </a:lnTo>
                  <a:lnTo>
                    <a:pt x="15" y="96"/>
                  </a:lnTo>
                  <a:lnTo>
                    <a:pt x="8" y="94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83"/>
                  </a:lnTo>
                  <a:lnTo>
                    <a:pt x="0" y="74"/>
                  </a:lnTo>
                  <a:lnTo>
                    <a:pt x="1" y="64"/>
                  </a:lnTo>
                  <a:lnTo>
                    <a:pt x="3" y="53"/>
                  </a:lnTo>
                  <a:lnTo>
                    <a:pt x="8" y="41"/>
                  </a:lnTo>
                  <a:lnTo>
                    <a:pt x="11" y="35"/>
                  </a:lnTo>
                  <a:lnTo>
                    <a:pt x="15" y="29"/>
                  </a:lnTo>
                  <a:lnTo>
                    <a:pt x="20" y="25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32" y="15"/>
                  </a:lnTo>
                  <a:lnTo>
                    <a:pt x="39" y="12"/>
                  </a:lnTo>
                  <a:lnTo>
                    <a:pt x="47" y="8"/>
                  </a:lnTo>
                  <a:lnTo>
                    <a:pt x="55" y="6"/>
                  </a:lnTo>
                  <a:lnTo>
                    <a:pt x="72" y="2"/>
                  </a:lnTo>
                  <a:lnTo>
                    <a:pt x="89" y="1"/>
                  </a:lnTo>
                  <a:lnTo>
                    <a:pt x="103" y="0"/>
                  </a:lnTo>
                  <a:lnTo>
                    <a:pt x="115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04"/>
            <p:cNvSpPr>
              <a:spLocks/>
            </p:cNvSpPr>
            <p:nvPr/>
          </p:nvSpPr>
          <p:spPr bwMode="auto">
            <a:xfrm>
              <a:off x="5915025" y="1598613"/>
              <a:ext cx="100013" cy="79375"/>
            </a:xfrm>
            <a:custGeom>
              <a:avLst/>
              <a:gdLst>
                <a:gd name="T0" fmla="*/ 0 w 127"/>
                <a:gd name="T1" fmla="*/ 2 h 101"/>
                <a:gd name="T2" fmla="*/ 0 w 127"/>
                <a:gd name="T3" fmla="*/ 2 h 101"/>
                <a:gd name="T4" fmla="*/ 4 w 127"/>
                <a:gd name="T5" fmla="*/ 11 h 101"/>
                <a:gd name="T6" fmla="*/ 7 w 127"/>
                <a:gd name="T7" fmla="*/ 23 h 101"/>
                <a:gd name="T8" fmla="*/ 12 w 127"/>
                <a:gd name="T9" fmla="*/ 38 h 101"/>
                <a:gd name="T10" fmla="*/ 20 w 127"/>
                <a:gd name="T11" fmla="*/ 52 h 101"/>
                <a:gd name="T12" fmla="*/ 29 w 127"/>
                <a:gd name="T13" fmla="*/ 67 h 101"/>
                <a:gd name="T14" fmla="*/ 33 w 127"/>
                <a:gd name="T15" fmla="*/ 74 h 101"/>
                <a:gd name="T16" fmla="*/ 39 w 127"/>
                <a:gd name="T17" fmla="*/ 80 h 101"/>
                <a:gd name="T18" fmla="*/ 44 w 127"/>
                <a:gd name="T19" fmla="*/ 86 h 101"/>
                <a:gd name="T20" fmla="*/ 51 w 127"/>
                <a:gd name="T21" fmla="*/ 90 h 101"/>
                <a:gd name="T22" fmla="*/ 51 w 127"/>
                <a:gd name="T23" fmla="*/ 90 h 101"/>
                <a:gd name="T24" fmla="*/ 57 w 127"/>
                <a:gd name="T25" fmla="*/ 95 h 101"/>
                <a:gd name="T26" fmla="*/ 64 w 127"/>
                <a:gd name="T27" fmla="*/ 97 h 101"/>
                <a:gd name="T28" fmla="*/ 70 w 127"/>
                <a:gd name="T29" fmla="*/ 99 h 101"/>
                <a:gd name="T30" fmla="*/ 77 w 127"/>
                <a:gd name="T31" fmla="*/ 100 h 101"/>
                <a:gd name="T32" fmla="*/ 89 w 127"/>
                <a:gd name="T33" fmla="*/ 101 h 101"/>
                <a:gd name="T34" fmla="*/ 101 w 127"/>
                <a:gd name="T35" fmla="*/ 100 h 101"/>
                <a:gd name="T36" fmla="*/ 111 w 127"/>
                <a:gd name="T37" fmla="*/ 98 h 101"/>
                <a:gd name="T38" fmla="*/ 119 w 127"/>
                <a:gd name="T39" fmla="*/ 95 h 101"/>
                <a:gd name="T40" fmla="*/ 126 w 127"/>
                <a:gd name="T41" fmla="*/ 91 h 101"/>
                <a:gd name="T42" fmla="*/ 126 w 127"/>
                <a:gd name="T43" fmla="*/ 91 h 101"/>
                <a:gd name="T44" fmla="*/ 127 w 127"/>
                <a:gd name="T45" fmla="*/ 85 h 101"/>
                <a:gd name="T46" fmla="*/ 127 w 127"/>
                <a:gd name="T47" fmla="*/ 76 h 101"/>
                <a:gd name="T48" fmla="*/ 126 w 127"/>
                <a:gd name="T49" fmla="*/ 65 h 101"/>
                <a:gd name="T50" fmla="*/ 123 w 127"/>
                <a:gd name="T51" fmla="*/ 54 h 101"/>
                <a:gd name="T52" fmla="*/ 118 w 127"/>
                <a:gd name="T53" fmla="*/ 42 h 101"/>
                <a:gd name="T54" fmla="*/ 115 w 127"/>
                <a:gd name="T55" fmla="*/ 37 h 101"/>
                <a:gd name="T56" fmla="*/ 112 w 127"/>
                <a:gd name="T57" fmla="*/ 31 h 101"/>
                <a:gd name="T58" fmla="*/ 106 w 127"/>
                <a:gd name="T59" fmla="*/ 26 h 101"/>
                <a:gd name="T60" fmla="*/ 101 w 127"/>
                <a:gd name="T61" fmla="*/ 20 h 101"/>
                <a:gd name="T62" fmla="*/ 101 w 127"/>
                <a:gd name="T63" fmla="*/ 20 h 101"/>
                <a:gd name="T64" fmla="*/ 94 w 127"/>
                <a:gd name="T65" fmla="*/ 17 h 101"/>
                <a:gd name="T66" fmla="*/ 87 w 127"/>
                <a:gd name="T67" fmla="*/ 12 h 101"/>
                <a:gd name="T68" fmla="*/ 79 w 127"/>
                <a:gd name="T69" fmla="*/ 9 h 101"/>
                <a:gd name="T70" fmla="*/ 71 w 127"/>
                <a:gd name="T71" fmla="*/ 7 h 101"/>
                <a:gd name="T72" fmla="*/ 55 w 127"/>
                <a:gd name="T73" fmla="*/ 4 h 101"/>
                <a:gd name="T74" fmla="*/ 39 w 127"/>
                <a:gd name="T75" fmla="*/ 2 h 101"/>
                <a:gd name="T76" fmla="*/ 23 w 127"/>
                <a:gd name="T77" fmla="*/ 0 h 101"/>
                <a:gd name="T78" fmla="*/ 11 w 127"/>
                <a:gd name="T79" fmla="*/ 0 h 101"/>
                <a:gd name="T80" fmla="*/ 0 w 127"/>
                <a:gd name="T81" fmla="*/ 2 h 101"/>
                <a:gd name="T82" fmla="*/ 0 w 127"/>
                <a:gd name="T83" fmla="*/ 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7" h="101">
                  <a:moveTo>
                    <a:pt x="0" y="2"/>
                  </a:moveTo>
                  <a:lnTo>
                    <a:pt x="0" y="2"/>
                  </a:lnTo>
                  <a:lnTo>
                    <a:pt x="4" y="11"/>
                  </a:lnTo>
                  <a:lnTo>
                    <a:pt x="7" y="23"/>
                  </a:lnTo>
                  <a:lnTo>
                    <a:pt x="12" y="38"/>
                  </a:lnTo>
                  <a:lnTo>
                    <a:pt x="20" y="52"/>
                  </a:lnTo>
                  <a:lnTo>
                    <a:pt x="29" y="67"/>
                  </a:lnTo>
                  <a:lnTo>
                    <a:pt x="33" y="74"/>
                  </a:lnTo>
                  <a:lnTo>
                    <a:pt x="39" y="80"/>
                  </a:lnTo>
                  <a:lnTo>
                    <a:pt x="44" y="86"/>
                  </a:lnTo>
                  <a:lnTo>
                    <a:pt x="51" y="90"/>
                  </a:lnTo>
                  <a:lnTo>
                    <a:pt x="51" y="90"/>
                  </a:lnTo>
                  <a:lnTo>
                    <a:pt x="57" y="95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0"/>
                  </a:lnTo>
                  <a:lnTo>
                    <a:pt x="89" y="101"/>
                  </a:lnTo>
                  <a:lnTo>
                    <a:pt x="101" y="100"/>
                  </a:lnTo>
                  <a:lnTo>
                    <a:pt x="111" y="98"/>
                  </a:lnTo>
                  <a:lnTo>
                    <a:pt x="119" y="95"/>
                  </a:lnTo>
                  <a:lnTo>
                    <a:pt x="126" y="91"/>
                  </a:lnTo>
                  <a:lnTo>
                    <a:pt x="126" y="91"/>
                  </a:lnTo>
                  <a:lnTo>
                    <a:pt x="127" y="85"/>
                  </a:lnTo>
                  <a:lnTo>
                    <a:pt x="127" y="76"/>
                  </a:lnTo>
                  <a:lnTo>
                    <a:pt x="126" y="65"/>
                  </a:lnTo>
                  <a:lnTo>
                    <a:pt x="123" y="54"/>
                  </a:lnTo>
                  <a:lnTo>
                    <a:pt x="118" y="42"/>
                  </a:lnTo>
                  <a:lnTo>
                    <a:pt x="115" y="37"/>
                  </a:lnTo>
                  <a:lnTo>
                    <a:pt x="112" y="31"/>
                  </a:lnTo>
                  <a:lnTo>
                    <a:pt x="106" y="26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94" y="17"/>
                  </a:lnTo>
                  <a:lnTo>
                    <a:pt x="87" y="12"/>
                  </a:lnTo>
                  <a:lnTo>
                    <a:pt x="79" y="9"/>
                  </a:lnTo>
                  <a:lnTo>
                    <a:pt x="71" y="7"/>
                  </a:lnTo>
                  <a:lnTo>
                    <a:pt x="55" y="4"/>
                  </a:lnTo>
                  <a:lnTo>
                    <a:pt x="39" y="2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05"/>
            <p:cNvSpPr>
              <a:spLocks/>
            </p:cNvSpPr>
            <p:nvPr/>
          </p:nvSpPr>
          <p:spPr bwMode="auto">
            <a:xfrm>
              <a:off x="5915025" y="1697038"/>
              <a:ext cx="100013" cy="79375"/>
            </a:xfrm>
            <a:custGeom>
              <a:avLst/>
              <a:gdLst>
                <a:gd name="T0" fmla="*/ 0 w 127"/>
                <a:gd name="T1" fmla="*/ 0 h 101"/>
                <a:gd name="T2" fmla="*/ 0 w 127"/>
                <a:gd name="T3" fmla="*/ 0 h 101"/>
                <a:gd name="T4" fmla="*/ 4 w 127"/>
                <a:gd name="T5" fmla="*/ 11 h 101"/>
                <a:gd name="T6" fmla="*/ 7 w 127"/>
                <a:gd name="T7" fmla="*/ 23 h 101"/>
                <a:gd name="T8" fmla="*/ 12 w 127"/>
                <a:gd name="T9" fmla="*/ 36 h 101"/>
                <a:gd name="T10" fmla="*/ 20 w 127"/>
                <a:gd name="T11" fmla="*/ 52 h 101"/>
                <a:gd name="T12" fmla="*/ 29 w 127"/>
                <a:gd name="T13" fmla="*/ 67 h 101"/>
                <a:gd name="T14" fmla="*/ 33 w 127"/>
                <a:gd name="T15" fmla="*/ 73 h 101"/>
                <a:gd name="T16" fmla="*/ 39 w 127"/>
                <a:gd name="T17" fmla="*/ 80 h 101"/>
                <a:gd name="T18" fmla="*/ 44 w 127"/>
                <a:gd name="T19" fmla="*/ 85 h 101"/>
                <a:gd name="T20" fmla="*/ 51 w 127"/>
                <a:gd name="T21" fmla="*/ 90 h 101"/>
                <a:gd name="T22" fmla="*/ 51 w 127"/>
                <a:gd name="T23" fmla="*/ 90 h 101"/>
                <a:gd name="T24" fmla="*/ 57 w 127"/>
                <a:gd name="T25" fmla="*/ 94 h 101"/>
                <a:gd name="T26" fmla="*/ 64 w 127"/>
                <a:gd name="T27" fmla="*/ 96 h 101"/>
                <a:gd name="T28" fmla="*/ 70 w 127"/>
                <a:gd name="T29" fmla="*/ 99 h 101"/>
                <a:gd name="T30" fmla="*/ 77 w 127"/>
                <a:gd name="T31" fmla="*/ 100 h 101"/>
                <a:gd name="T32" fmla="*/ 89 w 127"/>
                <a:gd name="T33" fmla="*/ 101 h 101"/>
                <a:gd name="T34" fmla="*/ 101 w 127"/>
                <a:gd name="T35" fmla="*/ 100 h 101"/>
                <a:gd name="T36" fmla="*/ 111 w 127"/>
                <a:gd name="T37" fmla="*/ 97 h 101"/>
                <a:gd name="T38" fmla="*/ 119 w 127"/>
                <a:gd name="T39" fmla="*/ 94 h 101"/>
                <a:gd name="T40" fmla="*/ 126 w 127"/>
                <a:gd name="T41" fmla="*/ 91 h 101"/>
                <a:gd name="T42" fmla="*/ 126 w 127"/>
                <a:gd name="T43" fmla="*/ 91 h 101"/>
                <a:gd name="T44" fmla="*/ 127 w 127"/>
                <a:gd name="T45" fmla="*/ 83 h 101"/>
                <a:gd name="T46" fmla="*/ 127 w 127"/>
                <a:gd name="T47" fmla="*/ 76 h 101"/>
                <a:gd name="T48" fmla="*/ 126 w 127"/>
                <a:gd name="T49" fmla="*/ 65 h 101"/>
                <a:gd name="T50" fmla="*/ 123 w 127"/>
                <a:gd name="T51" fmla="*/ 54 h 101"/>
                <a:gd name="T52" fmla="*/ 118 w 127"/>
                <a:gd name="T53" fmla="*/ 42 h 101"/>
                <a:gd name="T54" fmla="*/ 115 w 127"/>
                <a:gd name="T55" fmla="*/ 36 h 101"/>
                <a:gd name="T56" fmla="*/ 112 w 127"/>
                <a:gd name="T57" fmla="*/ 31 h 101"/>
                <a:gd name="T58" fmla="*/ 106 w 127"/>
                <a:gd name="T59" fmla="*/ 25 h 101"/>
                <a:gd name="T60" fmla="*/ 101 w 127"/>
                <a:gd name="T61" fmla="*/ 20 h 101"/>
                <a:gd name="T62" fmla="*/ 101 w 127"/>
                <a:gd name="T63" fmla="*/ 20 h 101"/>
                <a:gd name="T64" fmla="*/ 94 w 127"/>
                <a:gd name="T65" fmla="*/ 15 h 101"/>
                <a:gd name="T66" fmla="*/ 87 w 127"/>
                <a:gd name="T67" fmla="*/ 12 h 101"/>
                <a:gd name="T68" fmla="*/ 79 w 127"/>
                <a:gd name="T69" fmla="*/ 9 h 101"/>
                <a:gd name="T70" fmla="*/ 71 w 127"/>
                <a:gd name="T71" fmla="*/ 7 h 101"/>
                <a:gd name="T72" fmla="*/ 55 w 127"/>
                <a:gd name="T73" fmla="*/ 3 h 101"/>
                <a:gd name="T74" fmla="*/ 39 w 127"/>
                <a:gd name="T75" fmla="*/ 1 h 101"/>
                <a:gd name="T76" fmla="*/ 23 w 127"/>
                <a:gd name="T77" fmla="*/ 0 h 101"/>
                <a:gd name="T78" fmla="*/ 11 w 127"/>
                <a:gd name="T79" fmla="*/ 0 h 101"/>
                <a:gd name="T80" fmla="*/ 0 w 127"/>
                <a:gd name="T81" fmla="*/ 0 h 101"/>
                <a:gd name="T82" fmla="*/ 0 w 127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7" h="101">
                  <a:moveTo>
                    <a:pt x="0" y="0"/>
                  </a:moveTo>
                  <a:lnTo>
                    <a:pt x="0" y="0"/>
                  </a:lnTo>
                  <a:lnTo>
                    <a:pt x="4" y="11"/>
                  </a:lnTo>
                  <a:lnTo>
                    <a:pt x="7" y="23"/>
                  </a:lnTo>
                  <a:lnTo>
                    <a:pt x="12" y="36"/>
                  </a:lnTo>
                  <a:lnTo>
                    <a:pt x="20" y="52"/>
                  </a:lnTo>
                  <a:lnTo>
                    <a:pt x="29" y="67"/>
                  </a:lnTo>
                  <a:lnTo>
                    <a:pt x="33" y="73"/>
                  </a:lnTo>
                  <a:lnTo>
                    <a:pt x="39" y="80"/>
                  </a:lnTo>
                  <a:lnTo>
                    <a:pt x="44" y="85"/>
                  </a:lnTo>
                  <a:lnTo>
                    <a:pt x="51" y="90"/>
                  </a:lnTo>
                  <a:lnTo>
                    <a:pt x="51" y="90"/>
                  </a:lnTo>
                  <a:lnTo>
                    <a:pt x="57" y="94"/>
                  </a:lnTo>
                  <a:lnTo>
                    <a:pt x="64" y="96"/>
                  </a:lnTo>
                  <a:lnTo>
                    <a:pt x="70" y="99"/>
                  </a:lnTo>
                  <a:lnTo>
                    <a:pt x="77" y="100"/>
                  </a:lnTo>
                  <a:lnTo>
                    <a:pt x="89" y="101"/>
                  </a:lnTo>
                  <a:lnTo>
                    <a:pt x="101" y="100"/>
                  </a:lnTo>
                  <a:lnTo>
                    <a:pt x="111" y="97"/>
                  </a:lnTo>
                  <a:lnTo>
                    <a:pt x="119" y="94"/>
                  </a:lnTo>
                  <a:lnTo>
                    <a:pt x="126" y="91"/>
                  </a:lnTo>
                  <a:lnTo>
                    <a:pt x="126" y="91"/>
                  </a:lnTo>
                  <a:lnTo>
                    <a:pt x="127" y="83"/>
                  </a:lnTo>
                  <a:lnTo>
                    <a:pt x="127" y="76"/>
                  </a:lnTo>
                  <a:lnTo>
                    <a:pt x="126" y="65"/>
                  </a:lnTo>
                  <a:lnTo>
                    <a:pt x="123" y="54"/>
                  </a:lnTo>
                  <a:lnTo>
                    <a:pt x="118" y="42"/>
                  </a:lnTo>
                  <a:lnTo>
                    <a:pt x="115" y="36"/>
                  </a:lnTo>
                  <a:lnTo>
                    <a:pt x="112" y="31"/>
                  </a:lnTo>
                  <a:lnTo>
                    <a:pt x="106" y="25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94" y="15"/>
                  </a:lnTo>
                  <a:lnTo>
                    <a:pt x="87" y="12"/>
                  </a:lnTo>
                  <a:lnTo>
                    <a:pt x="79" y="9"/>
                  </a:lnTo>
                  <a:lnTo>
                    <a:pt x="71" y="7"/>
                  </a:lnTo>
                  <a:lnTo>
                    <a:pt x="55" y="3"/>
                  </a:lnTo>
                  <a:lnTo>
                    <a:pt x="39" y="1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06"/>
            <p:cNvSpPr>
              <a:spLocks/>
            </p:cNvSpPr>
            <p:nvPr/>
          </p:nvSpPr>
          <p:spPr bwMode="auto">
            <a:xfrm>
              <a:off x="5915025" y="1795463"/>
              <a:ext cx="100013" cy="80963"/>
            </a:xfrm>
            <a:custGeom>
              <a:avLst/>
              <a:gdLst>
                <a:gd name="T0" fmla="*/ 0 w 127"/>
                <a:gd name="T1" fmla="*/ 0 h 100"/>
                <a:gd name="T2" fmla="*/ 0 w 127"/>
                <a:gd name="T3" fmla="*/ 0 h 100"/>
                <a:gd name="T4" fmla="*/ 4 w 127"/>
                <a:gd name="T5" fmla="*/ 11 h 100"/>
                <a:gd name="T6" fmla="*/ 7 w 127"/>
                <a:gd name="T7" fmla="*/ 23 h 100"/>
                <a:gd name="T8" fmla="*/ 12 w 127"/>
                <a:gd name="T9" fmla="*/ 36 h 100"/>
                <a:gd name="T10" fmla="*/ 20 w 127"/>
                <a:gd name="T11" fmla="*/ 51 h 100"/>
                <a:gd name="T12" fmla="*/ 29 w 127"/>
                <a:gd name="T13" fmla="*/ 67 h 100"/>
                <a:gd name="T14" fmla="*/ 33 w 127"/>
                <a:gd name="T15" fmla="*/ 73 h 100"/>
                <a:gd name="T16" fmla="*/ 39 w 127"/>
                <a:gd name="T17" fmla="*/ 80 h 100"/>
                <a:gd name="T18" fmla="*/ 44 w 127"/>
                <a:gd name="T19" fmla="*/ 85 h 100"/>
                <a:gd name="T20" fmla="*/ 51 w 127"/>
                <a:gd name="T21" fmla="*/ 89 h 100"/>
                <a:gd name="T22" fmla="*/ 51 w 127"/>
                <a:gd name="T23" fmla="*/ 89 h 100"/>
                <a:gd name="T24" fmla="*/ 57 w 127"/>
                <a:gd name="T25" fmla="*/ 94 h 100"/>
                <a:gd name="T26" fmla="*/ 64 w 127"/>
                <a:gd name="T27" fmla="*/ 96 h 100"/>
                <a:gd name="T28" fmla="*/ 70 w 127"/>
                <a:gd name="T29" fmla="*/ 98 h 100"/>
                <a:gd name="T30" fmla="*/ 77 w 127"/>
                <a:gd name="T31" fmla="*/ 99 h 100"/>
                <a:gd name="T32" fmla="*/ 89 w 127"/>
                <a:gd name="T33" fmla="*/ 100 h 100"/>
                <a:gd name="T34" fmla="*/ 101 w 127"/>
                <a:gd name="T35" fmla="*/ 99 h 100"/>
                <a:gd name="T36" fmla="*/ 111 w 127"/>
                <a:gd name="T37" fmla="*/ 97 h 100"/>
                <a:gd name="T38" fmla="*/ 119 w 127"/>
                <a:gd name="T39" fmla="*/ 94 h 100"/>
                <a:gd name="T40" fmla="*/ 126 w 127"/>
                <a:gd name="T41" fmla="*/ 91 h 100"/>
                <a:gd name="T42" fmla="*/ 126 w 127"/>
                <a:gd name="T43" fmla="*/ 91 h 100"/>
                <a:gd name="T44" fmla="*/ 127 w 127"/>
                <a:gd name="T45" fmla="*/ 83 h 100"/>
                <a:gd name="T46" fmla="*/ 127 w 127"/>
                <a:gd name="T47" fmla="*/ 75 h 100"/>
                <a:gd name="T48" fmla="*/ 126 w 127"/>
                <a:gd name="T49" fmla="*/ 64 h 100"/>
                <a:gd name="T50" fmla="*/ 123 w 127"/>
                <a:gd name="T51" fmla="*/ 53 h 100"/>
                <a:gd name="T52" fmla="*/ 118 w 127"/>
                <a:gd name="T53" fmla="*/ 41 h 100"/>
                <a:gd name="T54" fmla="*/ 115 w 127"/>
                <a:gd name="T55" fmla="*/ 36 h 100"/>
                <a:gd name="T56" fmla="*/ 112 w 127"/>
                <a:gd name="T57" fmla="*/ 30 h 100"/>
                <a:gd name="T58" fmla="*/ 106 w 127"/>
                <a:gd name="T59" fmla="*/ 25 h 100"/>
                <a:gd name="T60" fmla="*/ 101 w 127"/>
                <a:gd name="T61" fmla="*/ 19 h 100"/>
                <a:gd name="T62" fmla="*/ 101 w 127"/>
                <a:gd name="T63" fmla="*/ 19 h 100"/>
                <a:gd name="T64" fmla="*/ 94 w 127"/>
                <a:gd name="T65" fmla="*/ 15 h 100"/>
                <a:gd name="T66" fmla="*/ 87 w 127"/>
                <a:gd name="T67" fmla="*/ 12 h 100"/>
                <a:gd name="T68" fmla="*/ 79 w 127"/>
                <a:gd name="T69" fmla="*/ 9 h 100"/>
                <a:gd name="T70" fmla="*/ 71 w 127"/>
                <a:gd name="T71" fmla="*/ 6 h 100"/>
                <a:gd name="T72" fmla="*/ 55 w 127"/>
                <a:gd name="T73" fmla="*/ 3 h 100"/>
                <a:gd name="T74" fmla="*/ 39 w 127"/>
                <a:gd name="T75" fmla="*/ 1 h 100"/>
                <a:gd name="T76" fmla="*/ 23 w 127"/>
                <a:gd name="T77" fmla="*/ 0 h 100"/>
                <a:gd name="T78" fmla="*/ 11 w 127"/>
                <a:gd name="T79" fmla="*/ 0 h 100"/>
                <a:gd name="T80" fmla="*/ 0 w 127"/>
                <a:gd name="T81" fmla="*/ 0 h 100"/>
                <a:gd name="T82" fmla="*/ 0 w 127"/>
                <a:gd name="T8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7" h="100">
                  <a:moveTo>
                    <a:pt x="0" y="0"/>
                  </a:moveTo>
                  <a:lnTo>
                    <a:pt x="0" y="0"/>
                  </a:lnTo>
                  <a:lnTo>
                    <a:pt x="4" y="11"/>
                  </a:lnTo>
                  <a:lnTo>
                    <a:pt x="7" y="23"/>
                  </a:lnTo>
                  <a:lnTo>
                    <a:pt x="12" y="36"/>
                  </a:lnTo>
                  <a:lnTo>
                    <a:pt x="20" y="51"/>
                  </a:lnTo>
                  <a:lnTo>
                    <a:pt x="29" y="67"/>
                  </a:lnTo>
                  <a:lnTo>
                    <a:pt x="33" y="73"/>
                  </a:lnTo>
                  <a:lnTo>
                    <a:pt x="39" y="80"/>
                  </a:lnTo>
                  <a:lnTo>
                    <a:pt x="44" y="85"/>
                  </a:lnTo>
                  <a:lnTo>
                    <a:pt x="51" y="89"/>
                  </a:lnTo>
                  <a:lnTo>
                    <a:pt x="51" y="89"/>
                  </a:lnTo>
                  <a:lnTo>
                    <a:pt x="57" y="94"/>
                  </a:lnTo>
                  <a:lnTo>
                    <a:pt x="64" y="96"/>
                  </a:lnTo>
                  <a:lnTo>
                    <a:pt x="70" y="98"/>
                  </a:lnTo>
                  <a:lnTo>
                    <a:pt x="77" y="99"/>
                  </a:lnTo>
                  <a:lnTo>
                    <a:pt x="89" y="100"/>
                  </a:lnTo>
                  <a:lnTo>
                    <a:pt x="101" y="99"/>
                  </a:lnTo>
                  <a:lnTo>
                    <a:pt x="111" y="97"/>
                  </a:lnTo>
                  <a:lnTo>
                    <a:pt x="119" y="94"/>
                  </a:lnTo>
                  <a:lnTo>
                    <a:pt x="126" y="91"/>
                  </a:lnTo>
                  <a:lnTo>
                    <a:pt x="126" y="91"/>
                  </a:lnTo>
                  <a:lnTo>
                    <a:pt x="127" y="83"/>
                  </a:lnTo>
                  <a:lnTo>
                    <a:pt x="127" y="75"/>
                  </a:lnTo>
                  <a:lnTo>
                    <a:pt x="126" y="64"/>
                  </a:lnTo>
                  <a:lnTo>
                    <a:pt x="123" y="53"/>
                  </a:lnTo>
                  <a:lnTo>
                    <a:pt x="118" y="41"/>
                  </a:lnTo>
                  <a:lnTo>
                    <a:pt x="115" y="36"/>
                  </a:lnTo>
                  <a:lnTo>
                    <a:pt x="112" y="30"/>
                  </a:lnTo>
                  <a:lnTo>
                    <a:pt x="106" y="25"/>
                  </a:lnTo>
                  <a:lnTo>
                    <a:pt x="101" y="19"/>
                  </a:lnTo>
                  <a:lnTo>
                    <a:pt x="101" y="19"/>
                  </a:lnTo>
                  <a:lnTo>
                    <a:pt x="94" y="15"/>
                  </a:lnTo>
                  <a:lnTo>
                    <a:pt x="87" y="12"/>
                  </a:lnTo>
                  <a:lnTo>
                    <a:pt x="79" y="9"/>
                  </a:lnTo>
                  <a:lnTo>
                    <a:pt x="71" y="6"/>
                  </a:lnTo>
                  <a:lnTo>
                    <a:pt x="55" y="3"/>
                  </a:lnTo>
                  <a:lnTo>
                    <a:pt x="39" y="1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07"/>
            <p:cNvSpPr>
              <a:spLocks/>
            </p:cNvSpPr>
            <p:nvPr/>
          </p:nvSpPr>
          <p:spPr bwMode="auto">
            <a:xfrm>
              <a:off x="5915025" y="1895475"/>
              <a:ext cx="100013" cy="79375"/>
            </a:xfrm>
            <a:custGeom>
              <a:avLst/>
              <a:gdLst>
                <a:gd name="T0" fmla="*/ 0 w 127"/>
                <a:gd name="T1" fmla="*/ 0 h 101"/>
                <a:gd name="T2" fmla="*/ 0 w 127"/>
                <a:gd name="T3" fmla="*/ 0 h 101"/>
                <a:gd name="T4" fmla="*/ 4 w 127"/>
                <a:gd name="T5" fmla="*/ 11 h 101"/>
                <a:gd name="T6" fmla="*/ 7 w 127"/>
                <a:gd name="T7" fmla="*/ 23 h 101"/>
                <a:gd name="T8" fmla="*/ 12 w 127"/>
                <a:gd name="T9" fmla="*/ 37 h 101"/>
                <a:gd name="T10" fmla="*/ 20 w 127"/>
                <a:gd name="T11" fmla="*/ 52 h 101"/>
                <a:gd name="T12" fmla="*/ 29 w 127"/>
                <a:gd name="T13" fmla="*/ 67 h 101"/>
                <a:gd name="T14" fmla="*/ 33 w 127"/>
                <a:gd name="T15" fmla="*/ 74 h 101"/>
                <a:gd name="T16" fmla="*/ 39 w 127"/>
                <a:gd name="T17" fmla="*/ 80 h 101"/>
                <a:gd name="T18" fmla="*/ 44 w 127"/>
                <a:gd name="T19" fmla="*/ 86 h 101"/>
                <a:gd name="T20" fmla="*/ 51 w 127"/>
                <a:gd name="T21" fmla="*/ 90 h 101"/>
                <a:gd name="T22" fmla="*/ 51 w 127"/>
                <a:gd name="T23" fmla="*/ 90 h 101"/>
                <a:gd name="T24" fmla="*/ 57 w 127"/>
                <a:gd name="T25" fmla="*/ 95 h 101"/>
                <a:gd name="T26" fmla="*/ 64 w 127"/>
                <a:gd name="T27" fmla="*/ 97 h 101"/>
                <a:gd name="T28" fmla="*/ 70 w 127"/>
                <a:gd name="T29" fmla="*/ 99 h 101"/>
                <a:gd name="T30" fmla="*/ 77 w 127"/>
                <a:gd name="T31" fmla="*/ 100 h 101"/>
                <a:gd name="T32" fmla="*/ 89 w 127"/>
                <a:gd name="T33" fmla="*/ 101 h 101"/>
                <a:gd name="T34" fmla="*/ 101 w 127"/>
                <a:gd name="T35" fmla="*/ 100 h 101"/>
                <a:gd name="T36" fmla="*/ 111 w 127"/>
                <a:gd name="T37" fmla="*/ 98 h 101"/>
                <a:gd name="T38" fmla="*/ 119 w 127"/>
                <a:gd name="T39" fmla="*/ 95 h 101"/>
                <a:gd name="T40" fmla="*/ 126 w 127"/>
                <a:gd name="T41" fmla="*/ 91 h 101"/>
                <a:gd name="T42" fmla="*/ 126 w 127"/>
                <a:gd name="T43" fmla="*/ 91 h 101"/>
                <a:gd name="T44" fmla="*/ 127 w 127"/>
                <a:gd name="T45" fmla="*/ 84 h 101"/>
                <a:gd name="T46" fmla="*/ 127 w 127"/>
                <a:gd name="T47" fmla="*/ 76 h 101"/>
                <a:gd name="T48" fmla="*/ 126 w 127"/>
                <a:gd name="T49" fmla="*/ 65 h 101"/>
                <a:gd name="T50" fmla="*/ 123 w 127"/>
                <a:gd name="T51" fmla="*/ 54 h 101"/>
                <a:gd name="T52" fmla="*/ 118 w 127"/>
                <a:gd name="T53" fmla="*/ 42 h 101"/>
                <a:gd name="T54" fmla="*/ 115 w 127"/>
                <a:gd name="T55" fmla="*/ 37 h 101"/>
                <a:gd name="T56" fmla="*/ 112 w 127"/>
                <a:gd name="T57" fmla="*/ 31 h 101"/>
                <a:gd name="T58" fmla="*/ 106 w 127"/>
                <a:gd name="T59" fmla="*/ 26 h 101"/>
                <a:gd name="T60" fmla="*/ 101 w 127"/>
                <a:gd name="T61" fmla="*/ 20 h 101"/>
                <a:gd name="T62" fmla="*/ 101 w 127"/>
                <a:gd name="T63" fmla="*/ 20 h 101"/>
                <a:gd name="T64" fmla="*/ 94 w 127"/>
                <a:gd name="T65" fmla="*/ 16 h 101"/>
                <a:gd name="T66" fmla="*/ 87 w 127"/>
                <a:gd name="T67" fmla="*/ 13 h 101"/>
                <a:gd name="T68" fmla="*/ 79 w 127"/>
                <a:gd name="T69" fmla="*/ 9 h 101"/>
                <a:gd name="T70" fmla="*/ 71 w 127"/>
                <a:gd name="T71" fmla="*/ 7 h 101"/>
                <a:gd name="T72" fmla="*/ 55 w 127"/>
                <a:gd name="T73" fmla="*/ 4 h 101"/>
                <a:gd name="T74" fmla="*/ 39 w 127"/>
                <a:gd name="T75" fmla="*/ 2 h 101"/>
                <a:gd name="T76" fmla="*/ 23 w 127"/>
                <a:gd name="T77" fmla="*/ 0 h 101"/>
                <a:gd name="T78" fmla="*/ 11 w 127"/>
                <a:gd name="T79" fmla="*/ 0 h 101"/>
                <a:gd name="T80" fmla="*/ 0 w 127"/>
                <a:gd name="T81" fmla="*/ 0 h 101"/>
                <a:gd name="T82" fmla="*/ 0 w 127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7" h="101">
                  <a:moveTo>
                    <a:pt x="0" y="0"/>
                  </a:moveTo>
                  <a:lnTo>
                    <a:pt x="0" y="0"/>
                  </a:lnTo>
                  <a:lnTo>
                    <a:pt x="4" y="11"/>
                  </a:lnTo>
                  <a:lnTo>
                    <a:pt x="7" y="23"/>
                  </a:lnTo>
                  <a:lnTo>
                    <a:pt x="12" y="37"/>
                  </a:lnTo>
                  <a:lnTo>
                    <a:pt x="20" y="52"/>
                  </a:lnTo>
                  <a:lnTo>
                    <a:pt x="29" y="67"/>
                  </a:lnTo>
                  <a:lnTo>
                    <a:pt x="33" y="74"/>
                  </a:lnTo>
                  <a:lnTo>
                    <a:pt x="39" y="80"/>
                  </a:lnTo>
                  <a:lnTo>
                    <a:pt x="44" y="86"/>
                  </a:lnTo>
                  <a:lnTo>
                    <a:pt x="51" y="90"/>
                  </a:lnTo>
                  <a:lnTo>
                    <a:pt x="51" y="90"/>
                  </a:lnTo>
                  <a:lnTo>
                    <a:pt x="57" y="95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0"/>
                  </a:lnTo>
                  <a:lnTo>
                    <a:pt x="89" y="101"/>
                  </a:lnTo>
                  <a:lnTo>
                    <a:pt x="101" y="100"/>
                  </a:lnTo>
                  <a:lnTo>
                    <a:pt x="111" y="98"/>
                  </a:lnTo>
                  <a:lnTo>
                    <a:pt x="119" y="95"/>
                  </a:lnTo>
                  <a:lnTo>
                    <a:pt x="126" y="91"/>
                  </a:lnTo>
                  <a:lnTo>
                    <a:pt x="126" y="91"/>
                  </a:lnTo>
                  <a:lnTo>
                    <a:pt x="127" y="84"/>
                  </a:lnTo>
                  <a:lnTo>
                    <a:pt x="127" y="76"/>
                  </a:lnTo>
                  <a:lnTo>
                    <a:pt x="126" y="65"/>
                  </a:lnTo>
                  <a:lnTo>
                    <a:pt x="123" y="54"/>
                  </a:lnTo>
                  <a:lnTo>
                    <a:pt x="118" y="42"/>
                  </a:lnTo>
                  <a:lnTo>
                    <a:pt x="115" y="37"/>
                  </a:lnTo>
                  <a:lnTo>
                    <a:pt x="112" y="31"/>
                  </a:lnTo>
                  <a:lnTo>
                    <a:pt x="106" y="26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94" y="16"/>
                  </a:lnTo>
                  <a:lnTo>
                    <a:pt x="87" y="13"/>
                  </a:lnTo>
                  <a:lnTo>
                    <a:pt x="79" y="9"/>
                  </a:lnTo>
                  <a:lnTo>
                    <a:pt x="71" y="7"/>
                  </a:lnTo>
                  <a:lnTo>
                    <a:pt x="55" y="4"/>
                  </a:lnTo>
                  <a:lnTo>
                    <a:pt x="39" y="2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08"/>
            <p:cNvSpPr>
              <a:spLocks/>
            </p:cNvSpPr>
            <p:nvPr/>
          </p:nvSpPr>
          <p:spPr bwMode="auto">
            <a:xfrm>
              <a:off x="5915025" y="1498600"/>
              <a:ext cx="100013" cy="80963"/>
            </a:xfrm>
            <a:custGeom>
              <a:avLst/>
              <a:gdLst>
                <a:gd name="T0" fmla="*/ 0 w 127"/>
                <a:gd name="T1" fmla="*/ 1 h 100"/>
                <a:gd name="T2" fmla="*/ 0 w 127"/>
                <a:gd name="T3" fmla="*/ 1 h 100"/>
                <a:gd name="T4" fmla="*/ 4 w 127"/>
                <a:gd name="T5" fmla="*/ 11 h 100"/>
                <a:gd name="T6" fmla="*/ 7 w 127"/>
                <a:gd name="T7" fmla="*/ 23 h 100"/>
                <a:gd name="T8" fmla="*/ 12 w 127"/>
                <a:gd name="T9" fmla="*/ 37 h 100"/>
                <a:gd name="T10" fmla="*/ 20 w 127"/>
                <a:gd name="T11" fmla="*/ 51 h 100"/>
                <a:gd name="T12" fmla="*/ 29 w 127"/>
                <a:gd name="T13" fmla="*/ 66 h 100"/>
                <a:gd name="T14" fmla="*/ 33 w 127"/>
                <a:gd name="T15" fmla="*/ 73 h 100"/>
                <a:gd name="T16" fmla="*/ 39 w 127"/>
                <a:gd name="T17" fmla="*/ 80 h 100"/>
                <a:gd name="T18" fmla="*/ 44 w 127"/>
                <a:gd name="T19" fmla="*/ 85 h 100"/>
                <a:gd name="T20" fmla="*/ 51 w 127"/>
                <a:gd name="T21" fmla="*/ 89 h 100"/>
                <a:gd name="T22" fmla="*/ 51 w 127"/>
                <a:gd name="T23" fmla="*/ 89 h 100"/>
                <a:gd name="T24" fmla="*/ 57 w 127"/>
                <a:gd name="T25" fmla="*/ 94 h 100"/>
                <a:gd name="T26" fmla="*/ 64 w 127"/>
                <a:gd name="T27" fmla="*/ 96 h 100"/>
                <a:gd name="T28" fmla="*/ 70 w 127"/>
                <a:gd name="T29" fmla="*/ 98 h 100"/>
                <a:gd name="T30" fmla="*/ 77 w 127"/>
                <a:gd name="T31" fmla="*/ 99 h 100"/>
                <a:gd name="T32" fmla="*/ 89 w 127"/>
                <a:gd name="T33" fmla="*/ 100 h 100"/>
                <a:gd name="T34" fmla="*/ 101 w 127"/>
                <a:gd name="T35" fmla="*/ 99 h 100"/>
                <a:gd name="T36" fmla="*/ 111 w 127"/>
                <a:gd name="T37" fmla="*/ 97 h 100"/>
                <a:gd name="T38" fmla="*/ 119 w 127"/>
                <a:gd name="T39" fmla="*/ 94 h 100"/>
                <a:gd name="T40" fmla="*/ 126 w 127"/>
                <a:gd name="T41" fmla="*/ 92 h 100"/>
                <a:gd name="T42" fmla="*/ 126 w 127"/>
                <a:gd name="T43" fmla="*/ 92 h 100"/>
                <a:gd name="T44" fmla="*/ 127 w 127"/>
                <a:gd name="T45" fmla="*/ 84 h 100"/>
                <a:gd name="T46" fmla="*/ 127 w 127"/>
                <a:gd name="T47" fmla="*/ 75 h 100"/>
                <a:gd name="T48" fmla="*/ 126 w 127"/>
                <a:gd name="T49" fmla="*/ 65 h 100"/>
                <a:gd name="T50" fmla="*/ 123 w 127"/>
                <a:gd name="T51" fmla="*/ 53 h 100"/>
                <a:gd name="T52" fmla="*/ 118 w 127"/>
                <a:gd name="T53" fmla="*/ 41 h 100"/>
                <a:gd name="T54" fmla="*/ 115 w 127"/>
                <a:gd name="T55" fmla="*/ 36 h 100"/>
                <a:gd name="T56" fmla="*/ 112 w 127"/>
                <a:gd name="T57" fmla="*/ 30 h 100"/>
                <a:gd name="T58" fmla="*/ 106 w 127"/>
                <a:gd name="T59" fmla="*/ 25 h 100"/>
                <a:gd name="T60" fmla="*/ 101 w 127"/>
                <a:gd name="T61" fmla="*/ 21 h 100"/>
                <a:gd name="T62" fmla="*/ 101 w 127"/>
                <a:gd name="T63" fmla="*/ 21 h 100"/>
                <a:gd name="T64" fmla="*/ 94 w 127"/>
                <a:gd name="T65" fmla="*/ 16 h 100"/>
                <a:gd name="T66" fmla="*/ 87 w 127"/>
                <a:gd name="T67" fmla="*/ 12 h 100"/>
                <a:gd name="T68" fmla="*/ 79 w 127"/>
                <a:gd name="T69" fmla="*/ 9 h 100"/>
                <a:gd name="T70" fmla="*/ 71 w 127"/>
                <a:gd name="T71" fmla="*/ 6 h 100"/>
                <a:gd name="T72" fmla="*/ 55 w 127"/>
                <a:gd name="T73" fmla="*/ 3 h 100"/>
                <a:gd name="T74" fmla="*/ 39 w 127"/>
                <a:gd name="T75" fmla="*/ 1 h 100"/>
                <a:gd name="T76" fmla="*/ 23 w 127"/>
                <a:gd name="T77" fmla="*/ 0 h 100"/>
                <a:gd name="T78" fmla="*/ 11 w 127"/>
                <a:gd name="T79" fmla="*/ 0 h 100"/>
                <a:gd name="T80" fmla="*/ 0 w 127"/>
                <a:gd name="T81" fmla="*/ 1 h 100"/>
                <a:gd name="T82" fmla="*/ 0 w 127"/>
                <a:gd name="T83" fmla="*/ 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7" h="100">
                  <a:moveTo>
                    <a:pt x="0" y="1"/>
                  </a:moveTo>
                  <a:lnTo>
                    <a:pt x="0" y="1"/>
                  </a:lnTo>
                  <a:lnTo>
                    <a:pt x="4" y="11"/>
                  </a:lnTo>
                  <a:lnTo>
                    <a:pt x="7" y="23"/>
                  </a:lnTo>
                  <a:lnTo>
                    <a:pt x="12" y="37"/>
                  </a:lnTo>
                  <a:lnTo>
                    <a:pt x="20" y="51"/>
                  </a:lnTo>
                  <a:lnTo>
                    <a:pt x="29" y="66"/>
                  </a:lnTo>
                  <a:lnTo>
                    <a:pt x="33" y="73"/>
                  </a:lnTo>
                  <a:lnTo>
                    <a:pt x="39" y="80"/>
                  </a:lnTo>
                  <a:lnTo>
                    <a:pt x="44" y="85"/>
                  </a:lnTo>
                  <a:lnTo>
                    <a:pt x="51" y="89"/>
                  </a:lnTo>
                  <a:lnTo>
                    <a:pt x="51" y="89"/>
                  </a:lnTo>
                  <a:lnTo>
                    <a:pt x="57" y="94"/>
                  </a:lnTo>
                  <a:lnTo>
                    <a:pt x="64" y="96"/>
                  </a:lnTo>
                  <a:lnTo>
                    <a:pt x="70" y="98"/>
                  </a:lnTo>
                  <a:lnTo>
                    <a:pt x="77" y="99"/>
                  </a:lnTo>
                  <a:lnTo>
                    <a:pt x="89" y="100"/>
                  </a:lnTo>
                  <a:lnTo>
                    <a:pt x="101" y="99"/>
                  </a:lnTo>
                  <a:lnTo>
                    <a:pt x="111" y="97"/>
                  </a:lnTo>
                  <a:lnTo>
                    <a:pt x="119" y="94"/>
                  </a:lnTo>
                  <a:lnTo>
                    <a:pt x="126" y="92"/>
                  </a:lnTo>
                  <a:lnTo>
                    <a:pt x="126" y="92"/>
                  </a:lnTo>
                  <a:lnTo>
                    <a:pt x="127" y="84"/>
                  </a:lnTo>
                  <a:lnTo>
                    <a:pt x="127" y="75"/>
                  </a:lnTo>
                  <a:lnTo>
                    <a:pt x="126" y="65"/>
                  </a:lnTo>
                  <a:lnTo>
                    <a:pt x="123" y="53"/>
                  </a:lnTo>
                  <a:lnTo>
                    <a:pt x="118" y="41"/>
                  </a:lnTo>
                  <a:lnTo>
                    <a:pt x="115" y="36"/>
                  </a:lnTo>
                  <a:lnTo>
                    <a:pt x="112" y="30"/>
                  </a:lnTo>
                  <a:lnTo>
                    <a:pt x="106" y="25"/>
                  </a:lnTo>
                  <a:lnTo>
                    <a:pt x="101" y="21"/>
                  </a:lnTo>
                  <a:lnTo>
                    <a:pt x="101" y="21"/>
                  </a:lnTo>
                  <a:lnTo>
                    <a:pt x="94" y="16"/>
                  </a:lnTo>
                  <a:lnTo>
                    <a:pt x="87" y="12"/>
                  </a:lnTo>
                  <a:lnTo>
                    <a:pt x="79" y="9"/>
                  </a:lnTo>
                  <a:lnTo>
                    <a:pt x="71" y="6"/>
                  </a:lnTo>
                  <a:lnTo>
                    <a:pt x="55" y="3"/>
                  </a:lnTo>
                  <a:lnTo>
                    <a:pt x="39" y="1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09"/>
            <p:cNvSpPr>
              <a:spLocks/>
            </p:cNvSpPr>
            <p:nvPr/>
          </p:nvSpPr>
          <p:spPr bwMode="auto">
            <a:xfrm>
              <a:off x="5915025" y="1993900"/>
              <a:ext cx="100013" cy="79375"/>
            </a:xfrm>
            <a:custGeom>
              <a:avLst/>
              <a:gdLst>
                <a:gd name="T0" fmla="*/ 0 w 127"/>
                <a:gd name="T1" fmla="*/ 0 h 101"/>
                <a:gd name="T2" fmla="*/ 0 w 127"/>
                <a:gd name="T3" fmla="*/ 0 h 101"/>
                <a:gd name="T4" fmla="*/ 4 w 127"/>
                <a:gd name="T5" fmla="*/ 11 h 101"/>
                <a:gd name="T6" fmla="*/ 7 w 127"/>
                <a:gd name="T7" fmla="*/ 23 h 101"/>
                <a:gd name="T8" fmla="*/ 12 w 127"/>
                <a:gd name="T9" fmla="*/ 36 h 101"/>
                <a:gd name="T10" fmla="*/ 20 w 127"/>
                <a:gd name="T11" fmla="*/ 52 h 101"/>
                <a:gd name="T12" fmla="*/ 29 w 127"/>
                <a:gd name="T13" fmla="*/ 67 h 101"/>
                <a:gd name="T14" fmla="*/ 33 w 127"/>
                <a:gd name="T15" fmla="*/ 73 h 101"/>
                <a:gd name="T16" fmla="*/ 39 w 127"/>
                <a:gd name="T17" fmla="*/ 80 h 101"/>
                <a:gd name="T18" fmla="*/ 44 w 127"/>
                <a:gd name="T19" fmla="*/ 85 h 101"/>
                <a:gd name="T20" fmla="*/ 51 w 127"/>
                <a:gd name="T21" fmla="*/ 90 h 101"/>
                <a:gd name="T22" fmla="*/ 51 w 127"/>
                <a:gd name="T23" fmla="*/ 90 h 101"/>
                <a:gd name="T24" fmla="*/ 57 w 127"/>
                <a:gd name="T25" fmla="*/ 94 h 101"/>
                <a:gd name="T26" fmla="*/ 64 w 127"/>
                <a:gd name="T27" fmla="*/ 96 h 101"/>
                <a:gd name="T28" fmla="*/ 70 w 127"/>
                <a:gd name="T29" fmla="*/ 99 h 101"/>
                <a:gd name="T30" fmla="*/ 77 w 127"/>
                <a:gd name="T31" fmla="*/ 100 h 101"/>
                <a:gd name="T32" fmla="*/ 89 w 127"/>
                <a:gd name="T33" fmla="*/ 101 h 101"/>
                <a:gd name="T34" fmla="*/ 101 w 127"/>
                <a:gd name="T35" fmla="*/ 100 h 101"/>
                <a:gd name="T36" fmla="*/ 111 w 127"/>
                <a:gd name="T37" fmla="*/ 97 h 101"/>
                <a:gd name="T38" fmla="*/ 119 w 127"/>
                <a:gd name="T39" fmla="*/ 94 h 101"/>
                <a:gd name="T40" fmla="*/ 126 w 127"/>
                <a:gd name="T41" fmla="*/ 91 h 101"/>
                <a:gd name="T42" fmla="*/ 126 w 127"/>
                <a:gd name="T43" fmla="*/ 91 h 101"/>
                <a:gd name="T44" fmla="*/ 127 w 127"/>
                <a:gd name="T45" fmla="*/ 83 h 101"/>
                <a:gd name="T46" fmla="*/ 127 w 127"/>
                <a:gd name="T47" fmla="*/ 76 h 101"/>
                <a:gd name="T48" fmla="*/ 126 w 127"/>
                <a:gd name="T49" fmla="*/ 65 h 101"/>
                <a:gd name="T50" fmla="*/ 123 w 127"/>
                <a:gd name="T51" fmla="*/ 54 h 101"/>
                <a:gd name="T52" fmla="*/ 118 w 127"/>
                <a:gd name="T53" fmla="*/ 42 h 101"/>
                <a:gd name="T54" fmla="*/ 115 w 127"/>
                <a:gd name="T55" fmla="*/ 36 h 101"/>
                <a:gd name="T56" fmla="*/ 112 w 127"/>
                <a:gd name="T57" fmla="*/ 31 h 101"/>
                <a:gd name="T58" fmla="*/ 106 w 127"/>
                <a:gd name="T59" fmla="*/ 25 h 101"/>
                <a:gd name="T60" fmla="*/ 101 w 127"/>
                <a:gd name="T61" fmla="*/ 20 h 101"/>
                <a:gd name="T62" fmla="*/ 101 w 127"/>
                <a:gd name="T63" fmla="*/ 20 h 101"/>
                <a:gd name="T64" fmla="*/ 94 w 127"/>
                <a:gd name="T65" fmla="*/ 15 h 101"/>
                <a:gd name="T66" fmla="*/ 87 w 127"/>
                <a:gd name="T67" fmla="*/ 12 h 101"/>
                <a:gd name="T68" fmla="*/ 79 w 127"/>
                <a:gd name="T69" fmla="*/ 9 h 101"/>
                <a:gd name="T70" fmla="*/ 71 w 127"/>
                <a:gd name="T71" fmla="*/ 7 h 101"/>
                <a:gd name="T72" fmla="*/ 55 w 127"/>
                <a:gd name="T73" fmla="*/ 3 h 101"/>
                <a:gd name="T74" fmla="*/ 39 w 127"/>
                <a:gd name="T75" fmla="*/ 1 h 101"/>
                <a:gd name="T76" fmla="*/ 23 w 127"/>
                <a:gd name="T77" fmla="*/ 0 h 101"/>
                <a:gd name="T78" fmla="*/ 11 w 127"/>
                <a:gd name="T79" fmla="*/ 0 h 101"/>
                <a:gd name="T80" fmla="*/ 0 w 127"/>
                <a:gd name="T81" fmla="*/ 0 h 101"/>
                <a:gd name="T82" fmla="*/ 0 w 127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7" h="101">
                  <a:moveTo>
                    <a:pt x="0" y="0"/>
                  </a:moveTo>
                  <a:lnTo>
                    <a:pt x="0" y="0"/>
                  </a:lnTo>
                  <a:lnTo>
                    <a:pt x="4" y="11"/>
                  </a:lnTo>
                  <a:lnTo>
                    <a:pt x="7" y="23"/>
                  </a:lnTo>
                  <a:lnTo>
                    <a:pt x="12" y="36"/>
                  </a:lnTo>
                  <a:lnTo>
                    <a:pt x="20" y="52"/>
                  </a:lnTo>
                  <a:lnTo>
                    <a:pt x="29" y="67"/>
                  </a:lnTo>
                  <a:lnTo>
                    <a:pt x="33" y="73"/>
                  </a:lnTo>
                  <a:lnTo>
                    <a:pt x="39" y="80"/>
                  </a:lnTo>
                  <a:lnTo>
                    <a:pt x="44" y="85"/>
                  </a:lnTo>
                  <a:lnTo>
                    <a:pt x="51" y="90"/>
                  </a:lnTo>
                  <a:lnTo>
                    <a:pt x="51" y="90"/>
                  </a:lnTo>
                  <a:lnTo>
                    <a:pt x="57" y="94"/>
                  </a:lnTo>
                  <a:lnTo>
                    <a:pt x="64" y="96"/>
                  </a:lnTo>
                  <a:lnTo>
                    <a:pt x="70" y="99"/>
                  </a:lnTo>
                  <a:lnTo>
                    <a:pt x="77" y="100"/>
                  </a:lnTo>
                  <a:lnTo>
                    <a:pt x="89" y="101"/>
                  </a:lnTo>
                  <a:lnTo>
                    <a:pt x="101" y="100"/>
                  </a:lnTo>
                  <a:lnTo>
                    <a:pt x="111" y="97"/>
                  </a:lnTo>
                  <a:lnTo>
                    <a:pt x="119" y="94"/>
                  </a:lnTo>
                  <a:lnTo>
                    <a:pt x="126" y="91"/>
                  </a:lnTo>
                  <a:lnTo>
                    <a:pt x="126" y="91"/>
                  </a:lnTo>
                  <a:lnTo>
                    <a:pt x="127" y="83"/>
                  </a:lnTo>
                  <a:lnTo>
                    <a:pt x="127" y="76"/>
                  </a:lnTo>
                  <a:lnTo>
                    <a:pt x="126" y="65"/>
                  </a:lnTo>
                  <a:lnTo>
                    <a:pt x="123" y="54"/>
                  </a:lnTo>
                  <a:lnTo>
                    <a:pt x="118" y="42"/>
                  </a:lnTo>
                  <a:lnTo>
                    <a:pt x="115" y="36"/>
                  </a:lnTo>
                  <a:lnTo>
                    <a:pt x="112" y="31"/>
                  </a:lnTo>
                  <a:lnTo>
                    <a:pt x="106" y="25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94" y="15"/>
                  </a:lnTo>
                  <a:lnTo>
                    <a:pt x="87" y="12"/>
                  </a:lnTo>
                  <a:lnTo>
                    <a:pt x="79" y="9"/>
                  </a:lnTo>
                  <a:lnTo>
                    <a:pt x="71" y="7"/>
                  </a:lnTo>
                  <a:lnTo>
                    <a:pt x="55" y="3"/>
                  </a:lnTo>
                  <a:lnTo>
                    <a:pt x="39" y="1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10"/>
            <p:cNvSpPr>
              <a:spLocks/>
            </p:cNvSpPr>
            <p:nvPr/>
          </p:nvSpPr>
          <p:spPr bwMode="auto">
            <a:xfrm>
              <a:off x="6026150" y="1457325"/>
              <a:ext cx="15875" cy="677863"/>
            </a:xfrm>
            <a:custGeom>
              <a:avLst/>
              <a:gdLst>
                <a:gd name="T0" fmla="*/ 21 w 21"/>
                <a:gd name="T1" fmla="*/ 810 h 853"/>
                <a:gd name="T2" fmla="*/ 21 w 21"/>
                <a:gd name="T3" fmla="*/ 810 h 853"/>
                <a:gd name="T4" fmla="*/ 19 w 21"/>
                <a:gd name="T5" fmla="*/ 814 h 853"/>
                <a:gd name="T6" fmla="*/ 16 w 21"/>
                <a:gd name="T7" fmla="*/ 821 h 853"/>
                <a:gd name="T8" fmla="*/ 11 w 21"/>
                <a:gd name="T9" fmla="*/ 826 h 853"/>
                <a:gd name="T10" fmla="*/ 10 w 21"/>
                <a:gd name="T11" fmla="*/ 830 h 853"/>
                <a:gd name="T12" fmla="*/ 10 w 21"/>
                <a:gd name="T13" fmla="*/ 830 h 853"/>
                <a:gd name="T14" fmla="*/ 10 w 21"/>
                <a:gd name="T15" fmla="*/ 835 h 853"/>
                <a:gd name="T16" fmla="*/ 11 w 21"/>
                <a:gd name="T17" fmla="*/ 838 h 853"/>
                <a:gd name="T18" fmla="*/ 16 w 21"/>
                <a:gd name="T19" fmla="*/ 846 h 853"/>
                <a:gd name="T20" fmla="*/ 21 w 21"/>
                <a:gd name="T21" fmla="*/ 853 h 853"/>
                <a:gd name="T22" fmla="*/ 0 w 21"/>
                <a:gd name="T23" fmla="*/ 853 h 853"/>
                <a:gd name="T24" fmla="*/ 0 w 21"/>
                <a:gd name="T25" fmla="*/ 853 h 853"/>
                <a:gd name="T26" fmla="*/ 0 w 21"/>
                <a:gd name="T27" fmla="*/ 168 h 853"/>
                <a:gd name="T28" fmla="*/ 0 w 21"/>
                <a:gd name="T29" fmla="*/ 168 h 853"/>
                <a:gd name="T30" fmla="*/ 1 w 21"/>
                <a:gd name="T31" fmla="*/ 145 h 853"/>
                <a:gd name="T32" fmla="*/ 2 w 21"/>
                <a:gd name="T33" fmla="*/ 118 h 853"/>
                <a:gd name="T34" fmla="*/ 7 w 21"/>
                <a:gd name="T35" fmla="*/ 64 h 853"/>
                <a:gd name="T36" fmla="*/ 12 w 21"/>
                <a:gd name="T37" fmla="*/ 0 h 853"/>
                <a:gd name="T38" fmla="*/ 12 w 21"/>
                <a:gd name="T39" fmla="*/ 0 h 853"/>
                <a:gd name="T40" fmla="*/ 17 w 21"/>
                <a:gd name="T41" fmla="*/ 104 h 853"/>
                <a:gd name="T42" fmla="*/ 19 w 21"/>
                <a:gd name="T43" fmla="*/ 184 h 853"/>
                <a:gd name="T44" fmla="*/ 21 w 21"/>
                <a:gd name="T45" fmla="*/ 238 h 853"/>
                <a:gd name="T46" fmla="*/ 21 w 21"/>
                <a:gd name="T47" fmla="*/ 238 h 853"/>
                <a:gd name="T48" fmla="*/ 21 w 21"/>
                <a:gd name="T49" fmla="*/ 810 h 853"/>
                <a:gd name="T50" fmla="*/ 21 w 21"/>
                <a:gd name="T51" fmla="*/ 810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853">
                  <a:moveTo>
                    <a:pt x="21" y="810"/>
                  </a:moveTo>
                  <a:lnTo>
                    <a:pt x="21" y="810"/>
                  </a:lnTo>
                  <a:lnTo>
                    <a:pt x="19" y="814"/>
                  </a:lnTo>
                  <a:lnTo>
                    <a:pt x="16" y="821"/>
                  </a:lnTo>
                  <a:lnTo>
                    <a:pt x="11" y="826"/>
                  </a:lnTo>
                  <a:lnTo>
                    <a:pt x="10" y="830"/>
                  </a:lnTo>
                  <a:lnTo>
                    <a:pt x="10" y="830"/>
                  </a:lnTo>
                  <a:lnTo>
                    <a:pt x="10" y="835"/>
                  </a:lnTo>
                  <a:lnTo>
                    <a:pt x="11" y="838"/>
                  </a:lnTo>
                  <a:lnTo>
                    <a:pt x="16" y="846"/>
                  </a:lnTo>
                  <a:lnTo>
                    <a:pt x="21" y="853"/>
                  </a:lnTo>
                  <a:lnTo>
                    <a:pt x="0" y="853"/>
                  </a:lnTo>
                  <a:lnTo>
                    <a:pt x="0" y="85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1" y="145"/>
                  </a:lnTo>
                  <a:lnTo>
                    <a:pt x="2" y="118"/>
                  </a:lnTo>
                  <a:lnTo>
                    <a:pt x="7" y="6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7" y="104"/>
                  </a:lnTo>
                  <a:lnTo>
                    <a:pt x="19" y="184"/>
                  </a:lnTo>
                  <a:lnTo>
                    <a:pt x="21" y="238"/>
                  </a:lnTo>
                  <a:lnTo>
                    <a:pt x="21" y="238"/>
                  </a:lnTo>
                  <a:lnTo>
                    <a:pt x="21" y="810"/>
                  </a:lnTo>
                  <a:lnTo>
                    <a:pt x="21" y="81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5" name="组合 144"/>
          <p:cNvGrpSpPr/>
          <p:nvPr/>
        </p:nvGrpSpPr>
        <p:grpSpPr>
          <a:xfrm>
            <a:off x="3218993" y="6226260"/>
            <a:ext cx="463550" cy="563563"/>
            <a:chOff x="6502400" y="1571625"/>
            <a:chExt cx="463550" cy="563563"/>
          </a:xfrm>
        </p:grpSpPr>
        <p:sp>
          <p:nvSpPr>
            <p:cNvPr id="146" name="Freeform 111"/>
            <p:cNvSpPr>
              <a:spLocks/>
            </p:cNvSpPr>
            <p:nvPr/>
          </p:nvSpPr>
          <p:spPr bwMode="auto">
            <a:xfrm>
              <a:off x="6648450" y="1962150"/>
              <a:ext cx="171450" cy="173038"/>
            </a:xfrm>
            <a:custGeom>
              <a:avLst/>
              <a:gdLst>
                <a:gd name="T0" fmla="*/ 159 w 215"/>
                <a:gd name="T1" fmla="*/ 70 h 216"/>
                <a:gd name="T2" fmla="*/ 159 w 215"/>
                <a:gd name="T3" fmla="*/ 70 h 216"/>
                <a:gd name="T4" fmla="*/ 159 w 215"/>
                <a:gd name="T5" fmla="*/ 61 h 216"/>
                <a:gd name="T6" fmla="*/ 161 w 215"/>
                <a:gd name="T7" fmla="*/ 52 h 216"/>
                <a:gd name="T8" fmla="*/ 165 w 215"/>
                <a:gd name="T9" fmla="*/ 35 h 216"/>
                <a:gd name="T10" fmla="*/ 170 w 215"/>
                <a:gd name="T11" fmla="*/ 16 h 216"/>
                <a:gd name="T12" fmla="*/ 178 w 215"/>
                <a:gd name="T13" fmla="*/ 0 h 216"/>
                <a:gd name="T14" fmla="*/ 178 w 215"/>
                <a:gd name="T15" fmla="*/ 0 h 216"/>
                <a:gd name="T16" fmla="*/ 159 w 215"/>
                <a:gd name="T17" fmla="*/ 4 h 216"/>
                <a:gd name="T18" fmla="*/ 142 w 215"/>
                <a:gd name="T19" fmla="*/ 7 h 216"/>
                <a:gd name="T20" fmla="*/ 123 w 215"/>
                <a:gd name="T21" fmla="*/ 10 h 216"/>
                <a:gd name="T22" fmla="*/ 104 w 215"/>
                <a:gd name="T23" fmla="*/ 11 h 216"/>
                <a:gd name="T24" fmla="*/ 104 w 215"/>
                <a:gd name="T25" fmla="*/ 11 h 216"/>
                <a:gd name="T26" fmla="*/ 87 w 215"/>
                <a:gd name="T27" fmla="*/ 10 h 216"/>
                <a:gd name="T28" fmla="*/ 71 w 215"/>
                <a:gd name="T29" fmla="*/ 9 h 216"/>
                <a:gd name="T30" fmla="*/ 54 w 215"/>
                <a:gd name="T31" fmla="*/ 5 h 216"/>
                <a:gd name="T32" fmla="*/ 38 w 215"/>
                <a:gd name="T33" fmla="*/ 2 h 216"/>
                <a:gd name="T34" fmla="*/ 38 w 215"/>
                <a:gd name="T35" fmla="*/ 2 h 216"/>
                <a:gd name="T36" fmla="*/ 45 w 215"/>
                <a:gd name="T37" fmla="*/ 18 h 216"/>
                <a:gd name="T38" fmla="*/ 50 w 215"/>
                <a:gd name="T39" fmla="*/ 36 h 216"/>
                <a:gd name="T40" fmla="*/ 54 w 215"/>
                <a:gd name="T41" fmla="*/ 53 h 216"/>
                <a:gd name="T42" fmla="*/ 56 w 215"/>
                <a:gd name="T43" fmla="*/ 61 h 216"/>
                <a:gd name="T44" fmla="*/ 56 w 215"/>
                <a:gd name="T45" fmla="*/ 70 h 216"/>
                <a:gd name="T46" fmla="*/ 56 w 215"/>
                <a:gd name="T47" fmla="*/ 70 h 216"/>
                <a:gd name="T48" fmla="*/ 54 w 215"/>
                <a:gd name="T49" fmla="*/ 80 h 216"/>
                <a:gd name="T50" fmla="*/ 53 w 215"/>
                <a:gd name="T51" fmla="*/ 92 h 216"/>
                <a:gd name="T52" fmla="*/ 50 w 215"/>
                <a:gd name="T53" fmla="*/ 103 h 216"/>
                <a:gd name="T54" fmla="*/ 47 w 215"/>
                <a:gd name="T55" fmla="*/ 115 h 216"/>
                <a:gd name="T56" fmla="*/ 38 w 215"/>
                <a:gd name="T57" fmla="*/ 140 h 216"/>
                <a:gd name="T58" fmla="*/ 27 w 215"/>
                <a:gd name="T59" fmla="*/ 163 h 216"/>
                <a:gd name="T60" fmla="*/ 17 w 215"/>
                <a:gd name="T61" fmla="*/ 184 h 216"/>
                <a:gd name="T62" fmla="*/ 8 w 215"/>
                <a:gd name="T63" fmla="*/ 201 h 216"/>
                <a:gd name="T64" fmla="*/ 0 w 215"/>
                <a:gd name="T65" fmla="*/ 216 h 216"/>
                <a:gd name="T66" fmla="*/ 215 w 215"/>
                <a:gd name="T67" fmla="*/ 216 h 216"/>
                <a:gd name="T68" fmla="*/ 215 w 215"/>
                <a:gd name="T69" fmla="*/ 216 h 216"/>
                <a:gd name="T70" fmla="*/ 206 w 215"/>
                <a:gd name="T71" fmla="*/ 201 h 216"/>
                <a:gd name="T72" fmla="*/ 198 w 215"/>
                <a:gd name="T73" fmla="*/ 184 h 216"/>
                <a:gd name="T74" fmla="*/ 187 w 215"/>
                <a:gd name="T75" fmla="*/ 163 h 216"/>
                <a:gd name="T76" fmla="*/ 177 w 215"/>
                <a:gd name="T77" fmla="*/ 140 h 216"/>
                <a:gd name="T78" fmla="*/ 168 w 215"/>
                <a:gd name="T79" fmla="*/ 115 h 216"/>
                <a:gd name="T80" fmla="*/ 165 w 215"/>
                <a:gd name="T81" fmla="*/ 103 h 216"/>
                <a:gd name="T82" fmla="*/ 162 w 215"/>
                <a:gd name="T83" fmla="*/ 92 h 216"/>
                <a:gd name="T84" fmla="*/ 159 w 215"/>
                <a:gd name="T85" fmla="*/ 80 h 216"/>
                <a:gd name="T86" fmla="*/ 159 w 215"/>
                <a:gd name="T87" fmla="*/ 70 h 216"/>
                <a:gd name="T88" fmla="*/ 159 w 215"/>
                <a:gd name="T89" fmla="*/ 7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5" h="216">
                  <a:moveTo>
                    <a:pt x="159" y="70"/>
                  </a:moveTo>
                  <a:lnTo>
                    <a:pt x="159" y="70"/>
                  </a:lnTo>
                  <a:lnTo>
                    <a:pt x="159" y="61"/>
                  </a:lnTo>
                  <a:lnTo>
                    <a:pt x="161" y="52"/>
                  </a:lnTo>
                  <a:lnTo>
                    <a:pt x="165" y="35"/>
                  </a:lnTo>
                  <a:lnTo>
                    <a:pt x="170" y="16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59" y="4"/>
                  </a:lnTo>
                  <a:lnTo>
                    <a:pt x="142" y="7"/>
                  </a:lnTo>
                  <a:lnTo>
                    <a:pt x="123" y="10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87" y="10"/>
                  </a:lnTo>
                  <a:lnTo>
                    <a:pt x="71" y="9"/>
                  </a:lnTo>
                  <a:lnTo>
                    <a:pt x="54" y="5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5" y="18"/>
                  </a:lnTo>
                  <a:lnTo>
                    <a:pt x="50" y="36"/>
                  </a:lnTo>
                  <a:lnTo>
                    <a:pt x="54" y="53"/>
                  </a:lnTo>
                  <a:lnTo>
                    <a:pt x="56" y="61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4" y="80"/>
                  </a:lnTo>
                  <a:lnTo>
                    <a:pt x="53" y="92"/>
                  </a:lnTo>
                  <a:lnTo>
                    <a:pt x="50" y="103"/>
                  </a:lnTo>
                  <a:lnTo>
                    <a:pt x="47" y="115"/>
                  </a:lnTo>
                  <a:lnTo>
                    <a:pt x="38" y="140"/>
                  </a:lnTo>
                  <a:lnTo>
                    <a:pt x="27" y="163"/>
                  </a:lnTo>
                  <a:lnTo>
                    <a:pt x="17" y="184"/>
                  </a:lnTo>
                  <a:lnTo>
                    <a:pt x="8" y="201"/>
                  </a:lnTo>
                  <a:lnTo>
                    <a:pt x="0" y="216"/>
                  </a:lnTo>
                  <a:lnTo>
                    <a:pt x="215" y="216"/>
                  </a:lnTo>
                  <a:lnTo>
                    <a:pt x="215" y="216"/>
                  </a:lnTo>
                  <a:lnTo>
                    <a:pt x="206" y="201"/>
                  </a:lnTo>
                  <a:lnTo>
                    <a:pt x="198" y="184"/>
                  </a:lnTo>
                  <a:lnTo>
                    <a:pt x="187" y="163"/>
                  </a:lnTo>
                  <a:lnTo>
                    <a:pt x="177" y="140"/>
                  </a:lnTo>
                  <a:lnTo>
                    <a:pt x="168" y="115"/>
                  </a:lnTo>
                  <a:lnTo>
                    <a:pt x="165" y="103"/>
                  </a:lnTo>
                  <a:lnTo>
                    <a:pt x="162" y="92"/>
                  </a:lnTo>
                  <a:lnTo>
                    <a:pt x="159" y="80"/>
                  </a:lnTo>
                  <a:lnTo>
                    <a:pt x="159" y="70"/>
                  </a:lnTo>
                  <a:lnTo>
                    <a:pt x="159" y="7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12"/>
            <p:cNvSpPr>
              <a:spLocks/>
            </p:cNvSpPr>
            <p:nvPr/>
          </p:nvSpPr>
          <p:spPr bwMode="auto">
            <a:xfrm>
              <a:off x="6502400" y="1571625"/>
              <a:ext cx="463550" cy="381000"/>
            </a:xfrm>
            <a:custGeom>
              <a:avLst/>
              <a:gdLst>
                <a:gd name="T0" fmla="*/ 445 w 584"/>
                <a:gd name="T1" fmla="*/ 141 h 481"/>
                <a:gd name="T2" fmla="*/ 440 w 584"/>
                <a:gd name="T3" fmla="*/ 112 h 481"/>
                <a:gd name="T4" fmla="*/ 423 w 584"/>
                <a:gd name="T5" fmla="*/ 73 h 481"/>
                <a:gd name="T6" fmla="*/ 397 w 584"/>
                <a:gd name="T7" fmla="*/ 41 h 481"/>
                <a:gd name="T8" fmla="*/ 362 w 584"/>
                <a:gd name="T9" fmla="*/ 16 h 481"/>
                <a:gd name="T10" fmla="*/ 321 w 584"/>
                <a:gd name="T11" fmla="*/ 3 h 481"/>
                <a:gd name="T12" fmla="*/ 292 w 584"/>
                <a:gd name="T13" fmla="*/ 0 h 481"/>
                <a:gd name="T14" fmla="*/ 249 w 584"/>
                <a:gd name="T15" fmla="*/ 6 h 481"/>
                <a:gd name="T16" fmla="*/ 210 w 584"/>
                <a:gd name="T17" fmla="*/ 24 h 481"/>
                <a:gd name="T18" fmla="*/ 178 w 584"/>
                <a:gd name="T19" fmla="*/ 51 h 481"/>
                <a:gd name="T20" fmla="*/ 155 w 584"/>
                <a:gd name="T21" fmla="*/ 86 h 481"/>
                <a:gd name="T22" fmla="*/ 142 w 584"/>
                <a:gd name="T23" fmla="*/ 126 h 481"/>
                <a:gd name="T24" fmla="*/ 129 w 584"/>
                <a:gd name="T25" fmla="*/ 141 h 481"/>
                <a:gd name="T26" fmla="*/ 103 w 584"/>
                <a:gd name="T27" fmla="*/ 143 h 481"/>
                <a:gd name="T28" fmla="*/ 68 w 584"/>
                <a:gd name="T29" fmla="*/ 156 h 481"/>
                <a:gd name="T30" fmla="*/ 38 w 584"/>
                <a:gd name="T31" fmla="*/ 178 h 481"/>
                <a:gd name="T32" fmla="*/ 16 w 584"/>
                <a:gd name="T33" fmla="*/ 207 h 481"/>
                <a:gd name="T34" fmla="*/ 3 w 584"/>
                <a:gd name="T35" fmla="*/ 243 h 481"/>
                <a:gd name="T36" fmla="*/ 0 w 584"/>
                <a:gd name="T37" fmla="*/ 270 h 481"/>
                <a:gd name="T38" fmla="*/ 6 w 584"/>
                <a:gd name="T39" fmla="*/ 308 h 481"/>
                <a:gd name="T40" fmla="*/ 23 w 584"/>
                <a:gd name="T41" fmla="*/ 341 h 481"/>
                <a:gd name="T42" fmla="*/ 47 w 584"/>
                <a:gd name="T43" fmla="*/ 368 h 481"/>
                <a:gd name="T44" fmla="*/ 79 w 584"/>
                <a:gd name="T45" fmla="*/ 388 h 481"/>
                <a:gd name="T46" fmla="*/ 116 w 584"/>
                <a:gd name="T47" fmla="*/ 398 h 481"/>
                <a:gd name="T48" fmla="*/ 141 w 584"/>
                <a:gd name="T49" fmla="*/ 398 h 481"/>
                <a:gd name="T50" fmla="*/ 176 w 584"/>
                <a:gd name="T51" fmla="*/ 389 h 481"/>
                <a:gd name="T52" fmla="*/ 183 w 584"/>
                <a:gd name="T53" fmla="*/ 407 h 481"/>
                <a:gd name="T54" fmla="*/ 198 w 584"/>
                <a:gd name="T55" fmla="*/ 434 h 481"/>
                <a:gd name="T56" fmla="*/ 218 w 584"/>
                <a:gd name="T57" fmla="*/ 455 h 481"/>
                <a:gd name="T58" fmla="*/ 243 w 584"/>
                <a:gd name="T59" fmla="*/ 470 h 481"/>
                <a:gd name="T60" fmla="*/ 271 w 584"/>
                <a:gd name="T61" fmla="*/ 479 h 481"/>
                <a:gd name="T62" fmla="*/ 292 w 584"/>
                <a:gd name="T63" fmla="*/ 481 h 481"/>
                <a:gd name="T64" fmla="*/ 323 w 584"/>
                <a:gd name="T65" fmla="*/ 476 h 481"/>
                <a:gd name="T66" fmla="*/ 350 w 584"/>
                <a:gd name="T67" fmla="*/ 465 h 481"/>
                <a:gd name="T68" fmla="*/ 374 w 584"/>
                <a:gd name="T69" fmla="*/ 448 h 481"/>
                <a:gd name="T70" fmla="*/ 393 w 584"/>
                <a:gd name="T71" fmla="*/ 425 h 481"/>
                <a:gd name="T72" fmla="*/ 406 w 584"/>
                <a:gd name="T73" fmla="*/ 399 h 481"/>
                <a:gd name="T74" fmla="*/ 420 w 584"/>
                <a:gd name="T75" fmla="*/ 393 h 481"/>
                <a:gd name="T76" fmla="*/ 456 w 584"/>
                <a:gd name="T77" fmla="*/ 398 h 481"/>
                <a:gd name="T78" fmla="*/ 481 w 584"/>
                <a:gd name="T79" fmla="*/ 395 h 481"/>
                <a:gd name="T80" fmla="*/ 517 w 584"/>
                <a:gd name="T81" fmla="*/ 382 h 481"/>
                <a:gd name="T82" fmla="*/ 547 w 584"/>
                <a:gd name="T83" fmla="*/ 360 h 481"/>
                <a:gd name="T84" fmla="*/ 569 w 584"/>
                <a:gd name="T85" fmla="*/ 331 h 481"/>
                <a:gd name="T86" fmla="*/ 582 w 584"/>
                <a:gd name="T87" fmla="*/ 295 h 481"/>
                <a:gd name="T88" fmla="*/ 584 w 584"/>
                <a:gd name="T89" fmla="*/ 270 h 481"/>
                <a:gd name="T90" fmla="*/ 579 w 584"/>
                <a:gd name="T91" fmla="*/ 231 h 481"/>
                <a:gd name="T92" fmla="*/ 562 w 584"/>
                <a:gd name="T93" fmla="*/ 197 h 481"/>
                <a:gd name="T94" fmla="*/ 537 w 584"/>
                <a:gd name="T95" fmla="*/ 170 h 481"/>
                <a:gd name="T96" fmla="*/ 505 w 584"/>
                <a:gd name="T97" fmla="*/ 150 h 481"/>
                <a:gd name="T98" fmla="*/ 469 w 584"/>
                <a:gd name="T99" fmla="*/ 141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84" h="481">
                  <a:moveTo>
                    <a:pt x="456" y="141"/>
                  </a:moveTo>
                  <a:lnTo>
                    <a:pt x="456" y="141"/>
                  </a:lnTo>
                  <a:lnTo>
                    <a:pt x="445" y="141"/>
                  </a:lnTo>
                  <a:lnTo>
                    <a:pt x="445" y="141"/>
                  </a:lnTo>
                  <a:lnTo>
                    <a:pt x="443" y="126"/>
                  </a:lnTo>
                  <a:lnTo>
                    <a:pt x="440" y="112"/>
                  </a:lnTo>
                  <a:lnTo>
                    <a:pt x="435" y="99"/>
                  </a:lnTo>
                  <a:lnTo>
                    <a:pt x="430" y="86"/>
                  </a:lnTo>
                  <a:lnTo>
                    <a:pt x="423" y="73"/>
                  </a:lnTo>
                  <a:lnTo>
                    <a:pt x="416" y="62"/>
                  </a:lnTo>
                  <a:lnTo>
                    <a:pt x="407" y="51"/>
                  </a:lnTo>
                  <a:lnTo>
                    <a:pt x="397" y="41"/>
                  </a:lnTo>
                  <a:lnTo>
                    <a:pt x="386" y="31"/>
                  </a:lnTo>
                  <a:lnTo>
                    <a:pt x="374" y="24"/>
                  </a:lnTo>
                  <a:lnTo>
                    <a:pt x="362" y="16"/>
                  </a:lnTo>
                  <a:lnTo>
                    <a:pt x="349" y="10"/>
                  </a:lnTo>
                  <a:lnTo>
                    <a:pt x="336" y="6"/>
                  </a:lnTo>
                  <a:lnTo>
                    <a:pt x="321" y="3"/>
                  </a:lnTo>
                  <a:lnTo>
                    <a:pt x="307" y="1"/>
                  </a:lnTo>
                  <a:lnTo>
                    <a:pt x="292" y="0"/>
                  </a:lnTo>
                  <a:lnTo>
                    <a:pt x="292" y="0"/>
                  </a:lnTo>
                  <a:lnTo>
                    <a:pt x="278" y="1"/>
                  </a:lnTo>
                  <a:lnTo>
                    <a:pt x="262" y="3"/>
                  </a:lnTo>
                  <a:lnTo>
                    <a:pt x="249" y="6"/>
                  </a:lnTo>
                  <a:lnTo>
                    <a:pt x="235" y="10"/>
                  </a:lnTo>
                  <a:lnTo>
                    <a:pt x="222" y="16"/>
                  </a:lnTo>
                  <a:lnTo>
                    <a:pt x="210" y="24"/>
                  </a:lnTo>
                  <a:lnTo>
                    <a:pt x="199" y="31"/>
                  </a:lnTo>
                  <a:lnTo>
                    <a:pt x="188" y="41"/>
                  </a:lnTo>
                  <a:lnTo>
                    <a:pt x="178" y="51"/>
                  </a:lnTo>
                  <a:lnTo>
                    <a:pt x="169" y="62"/>
                  </a:lnTo>
                  <a:lnTo>
                    <a:pt x="162" y="73"/>
                  </a:lnTo>
                  <a:lnTo>
                    <a:pt x="155" y="86"/>
                  </a:lnTo>
                  <a:lnTo>
                    <a:pt x="149" y="99"/>
                  </a:lnTo>
                  <a:lnTo>
                    <a:pt x="144" y="112"/>
                  </a:lnTo>
                  <a:lnTo>
                    <a:pt x="142" y="126"/>
                  </a:lnTo>
                  <a:lnTo>
                    <a:pt x="140" y="141"/>
                  </a:lnTo>
                  <a:lnTo>
                    <a:pt x="140" y="141"/>
                  </a:lnTo>
                  <a:lnTo>
                    <a:pt x="129" y="141"/>
                  </a:lnTo>
                  <a:lnTo>
                    <a:pt x="129" y="141"/>
                  </a:lnTo>
                  <a:lnTo>
                    <a:pt x="116" y="141"/>
                  </a:lnTo>
                  <a:lnTo>
                    <a:pt x="103" y="143"/>
                  </a:lnTo>
                  <a:lnTo>
                    <a:pt x="91" y="146"/>
                  </a:lnTo>
                  <a:lnTo>
                    <a:pt x="79" y="150"/>
                  </a:lnTo>
                  <a:lnTo>
                    <a:pt x="68" y="156"/>
                  </a:lnTo>
                  <a:lnTo>
                    <a:pt x="57" y="163"/>
                  </a:lnTo>
                  <a:lnTo>
                    <a:pt x="47" y="170"/>
                  </a:lnTo>
                  <a:lnTo>
                    <a:pt x="38" y="178"/>
                  </a:lnTo>
                  <a:lnTo>
                    <a:pt x="29" y="188"/>
                  </a:lnTo>
                  <a:lnTo>
                    <a:pt x="23" y="197"/>
                  </a:lnTo>
                  <a:lnTo>
                    <a:pt x="16" y="207"/>
                  </a:lnTo>
                  <a:lnTo>
                    <a:pt x="11" y="219"/>
                  </a:lnTo>
                  <a:lnTo>
                    <a:pt x="6" y="231"/>
                  </a:lnTo>
                  <a:lnTo>
                    <a:pt x="3" y="243"/>
                  </a:lnTo>
                  <a:lnTo>
                    <a:pt x="1" y="257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83"/>
                  </a:lnTo>
                  <a:lnTo>
                    <a:pt x="3" y="295"/>
                  </a:lnTo>
                  <a:lnTo>
                    <a:pt x="6" y="308"/>
                  </a:lnTo>
                  <a:lnTo>
                    <a:pt x="11" y="319"/>
                  </a:lnTo>
                  <a:lnTo>
                    <a:pt x="16" y="331"/>
                  </a:lnTo>
                  <a:lnTo>
                    <a:pt x="23" y="341"/>
                  </a:lnTo>
                  <a:lnTo>
                    <a:pt x="29" y="351"/>
                  </a:lnTo>
                  <a:lnTo>
                    <a:pt x="38" y="360"/>
                  </a:lnTo>
                  <a:lnTo>
                    <a:pt x="47" y="368"/>
                  </a:lnTo>
                  <a:lnTo>
                    <a:pt x="57" y="376"/>
                  </a:lnTo>
                  <a:lnTo>
                    <a:pt x="68" y="382"/>
                  </a:lnTo>
                  <a:lnTo>
                    <a:pt x="79" y="388"/>
                  </a:lnTo>
                  <a:lnTo>
                    <a:pt x="91" y="392"/>
                  </a:lnTo>
                  <a:lnTo>
                    <a:pt x="103" y="395"/>
                  </a:lnTo>
                  <a:lnTo>
                    <a:pt x="116" y="398"/>
                  </a:lnTo>
                  <a:lnTo>
                    <a:pt x="129" y="398"/>
                  </a:lnTo>
                  <a:lnTo>
                    <a:pt x="129" y="398"/>
                  </a:lnTo>
                  <a:lnTo>
                    <a:pt x="141" y="398"/>
                  </a:lnTo>
                  <a:lnTo>
                    <a:pt x="154" y="395"/>
                  </a:lnTo>
                  <a:lnTo>
                    <a:pt x="165" y="393"/>
                  </a:lnTo>
                  <a:lnTo>
                    <a:pt x="176" y="389"/>
                  </a:lnTo>
                  <a:lnTo>
                    <a:pt x="176" y="389"/>
                  </a:lnTo>
                  <a:lnTo>
                    <a:pt x="179" y="399"/>
                  </a:lnTo>
                  <a:lnTo>
                    <a:pt x="183" y="407"/>
                  </a:lnTo>
                  <a:lnTo>
                    <a:pt x="187" y="417"/>
                  </a:lnTo>
                  <a:lnTo>
                    <a:pt x="192" y="425"/>
                  </a:lnTo>
                  <a:lnTo>
                    <a:pt x="198" y="434"/>
                  </a:lnTo>
                  <a:lnTo>
                    <a:pt x="203" y="441"/>
                  </a:lnTo>
                  <a:lnTo>
                    <a:pt x="211" y="448"/>
                  </a:lnTo>
                  <a:lnTo>
                    <a:pt x="218" y="455"/>
                  </a:lnTo>
                  <a:lnTo>
                    <a:pt x="226" y="460"/>
                  </a:lnTo>
                  <a:lnTo>
                    <a:pt x="234" y="465"/>
                  </a:lnTo>
                  <a:lnTo>
                    <a:pt x="243" y="470"/>
                  </a:lnTo>
                  <a:lnTo>
                    <a:pt x="253" y="473"/>
                  </a:lnTo>
                  <a:lnTo>
                    <a:pt x="261" y="476"/>
                  </a:lnTo>
                  <a:lnTo>
                    <a:pt x="271" y="479"/>
                  </a:lnTo>
                  <a:lnTo>
                    <a:pt x="282" y="480"/>
                  </a:lnTo>
                  <a:lnTo>
                    <a:pt x="292" y="481"/>
                  </a:lnTo>
                  <a:lnTo>
                    <a:pt x="292" y="481"/>
                  </a:lnTo>
                  <a:lnTo>
                    <a:pt x="303" y="480"/>
                  </a:lnTo>
                  <a:lnTo>
                    <a:pt x="313" y="479"/>
                  </a:lnTo>
                  <a:lnTo>
                    <a:pt x="323" y="476"/>
                  </a:lnTo>
                  <a:lnTo>
                    <a:pt x="332" y="473"/>
                  </a:lnTo>
                  <a:lnTo>
                    <a:pt x="341" y="470"/>
                  </a:lnTo>
                  <a:lnTo>
                    <a:pt x="350" y="465"/>
                  </a:lnTo>
                  <a:lnTo>
                    <a:pt x="359" y="460"/>
                  </a:lnTo>
                  <a:lnTo>
                    <a:pt x="366" y="455"/>
                  </a:lnTo>
                  <a:lnTo>
                    <a:pt x="374" y="448"/>
                  </a:lnTo>
                  <a:lnTo>
                    <a:pt x="381" y="441"/>
                  </a:lnTo>
                  <a:lnTo>
                    <a:pt x="387" y="434"/>
                  </a:lnTo>
                  <a:lnTo>
                    <a:pt x="393" y="425"/>
                  </a:lnTo>
                  <a:lnTo>
                    <a:pt x="398" y="417"/>
                  </a:lnTo>
                  <a:lnTo>
                    <a:pt x="402" y="407"/>
                  </a:lnTo>
                  <a:lnTo>
                    <a:pt x="406" y="399"/>
                  </a:lnTo>
                  <a:lnTo>
                    <a:pt x="408" y="389"/>
                  </a:lnTo>
                  <a:lnTo>
                    <a:pt x="408" y="389"/>
                  </a:lnTo>
                  <a:lnTo>
                    <a:pt x="420" y="393"/>
                  </a:lnTo>
                  <a:lnTo>
                    <a:pt x="431" y="395"/>
                  </a:lnTo>
                  <a:lnTo>
                    <a:pt x="443" y="398"/>
                  </a:lnTo>
                  <a:lnTo>
                    <a:pt x="456" y="398"/>
                  </a:lnTo>
                  <a:lnTo>
                    <a:pt x="456" y="398"/>
                  </a:lnTo>
                  <a:lnTo>
                    <a:pt x="469" y="398"/>
                  </a:lnTo>
                  <a:lnTo>
                    <a:pt x="481" y="395"/>
                  </a:lnTo>
                  <a:lnTo>
                    <a:pt x="494" y="392"/>
                  </a:lnTo>
                  <a:lnTo>
                    <a:pt x="505" y="388"/>
                  </a:lnTo>
                  <a:lnTo>
                    <a:pt x="517" y="382"/>
                  </a:lnTo>
                  <a:lnTo>
                    <a:pt x="527" y="376"/>
                  </a:lnTo>
                  <a:lnTo>
                    <a:pt x="537" y="368"/>
                  </a:lnTo>
                  <a:lnTo>
                    <a:pt x="547" y="360"/>
                  </a:lnTo>
                  <a:lnTo>
                    <a:pt x="554" y="351"/>
                  </a:lnTo>
                  <a:lnTo>
                    <a:pt x="562" y="341"/>
                  </a:lnTo>
                  <a:lnTo>
                    <a:pt x="569" y="331"/>
                  </a:lnTo>
                  <a:lnTo>
                    <a:pt x="574" y="319"/>
                  </a:lnTo>
                  <a:lnTo>
                    <a:pt x="579" y="308"/>
                  </a:lnTo>
                  <a:lnTo>
                    <a:pt x="582" y="295"/>
                  </a:lnTo>
                  <a:lnTo>
                    <a:pt x="584" y="283"/>
                  </a:lnTo>
                  <a:lnTo>
                    <a:pt x="584" y="270"/>
                  </a:lnTo>
                  <a:lnTo>
                    <a:pt x="584" y="270"/>
                  </a:lnTo>
                  <a:lnTo>
                    <a:pt x="584" y="257"/>
                  </a:lnTo>
                  <a:lnTo>
                    <a:pt x="582" y="243"/>
                  </a:lnTo>
                  <a:lnTo>
                    <a:pt x="579" y="231"/>
                  </a:lnTo>
                  <a:lnTo>
                    <a:pt x="574" y="219"/>
                  </a:lnTo>
                  <a:lnTo>
                    <a:pt x="569" y="207"/>
                  </a:lnTo>
                  <a:lnTo>
                    <a:pt x="562" y="197"/>
                  </a:lnTo>
                  <a:lnTo>
                    <a:pt x="554" y="188"/>
                  </a:lnTo>
                  <a:lnTo>
                    <a:pt x="547" y="178"/>
                  </a:lnTo>
                  <a:lnTo>
                    <a:pt x="537" y="170"/>
                  </a:lnTo>
                  <a:lnTo>
                    <a:pt x="527" y="163"/>
                  </a:lnTo>
                  <a:lnTo>
                    <a:pt x="517" y="156"/>
                  </a:lnTo>
                  <a:lnTo>
                    <a:pt x="505" y="150"/>
                  </a:lnTo>
                  <a:lnTo>
                    <a:pt x="494" y="146"/>
                  </a:lnTo>
                  <a:lnTo>
                    <a:pt x="481" y="143"/>
                  </a:lnTo>
                  <a:lnTo>
                    <a:pt x="469" y="141"/>
                  </a:lnTo>
                  <a:lnTo>
                    <a:pt x="456" y="141"/>
                  </a:lnTo>
                  <a:lnTo>
                    <a:pt x="456" y="14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8" name="组合 147"/>
          <p:cNvGrpSpPr/>
          <p:nvPr/>
        </p:nvGrpSpPr>
        <p:grpSpPr>
          <a:xfrm>
            <a:off x="2297260" y="6386597"/>
            <a:ext cx="371475" cy="403226"/>
            <a:chOff x="5529263" y="3990975"/>
            <a:chExt cx="371475" cy="403226"/>
          </a:xfrm>
        </p:grpSpPr>
        <p:sp>
          <p:nvSpPr>
            <p:cNvPr id="149" name="Freeform 70"/>
            <p:cNvSpPr>
              <a:spLocks/>
            </p:cNvSpPr>
            <p:nvPr/>
          </p:nvSpPr>
          <p:spPr bwMode="auto">
            <a:xfrm>
              <a:off x="5603875" y="4102100"/>
              <a:ext cx="104775" cy="111125"/>
            </a:xfrm>
            <a:custGeom>
              <a:avLst/>
              <a:gdLst>
                <a:gd name="T0" fmla="*/ 34 w 132"/>
                <a:gd name="T1" fmla="*/ 118 h 139"/>
                <a:gd name="T2" fmla="*/ 34 w 132"/>
                <a:gd name="T3" fmla="*/ 118 h 139"/>
                <a:gd name="T4" fmla="*/ 39 w 132"/>
                <a:gd name="T5" fmla="*/ 124 h 139"/>
                <a:gd name="T6" fmla="*/ 46 w 132"/>
                <a:gd name="T7" fmla="*/ 129 h 139"/>
                <a:gd name="T8" fmla="*/ 53 w 132"/>
                <a:gd name="T9" fmla="*/ 133 h 139"/>
                <a:gd name="T10" fmla="*/ 60 w 132"/>
                <a:gd name="T11" fmla="*/ 136 h 139"/>
                <a:gd name="T12" fmla="*/ 67 w 132"/>
                <a:gd name="T13" fmla="*/ 137 h 139"/>
                <a:gd name="T14" fmla="*/ 75 w 132"/>
                <a:gd name="T15" fmla="*/ 139 h 139"/>
                <a:gd name="T16" fmla="*/ 83 w 132"/>
                <a:gd name="T17" fmla="*/ 139 h 139"/>
                <a:gd name="T18" fmla="*/ 89 w 132"/>
                <a:gd name="T19" fmla="*/ 137 h 139"/>
                <a:gd name="T20" fmla="*/ 89 w 132"/>
                <a:gd name="T21" fmla="*/ 137 h 139"/>
                <a:gd name="T22" fmla="*/ 85 w 132"/>
                <a:gd name="T23" fmla="*/ 134 h 139"/>
                <a:gd name="T24" fmla="*/ 82 w 132"/>
                <a:gd name="T25" fmla="*/ 131 h 139"/>
                <a:gd name="T26" fmla="*/ 82 w 132"/>
                <a:gd name="T27" fmla="*/ 131 h 139"/>
                <a:gd name="T28" fmla="*/ 77 w 132"/>
                <a:gd name="T29" fmla="*/ 124 h 139"/>
                <a:gd name="T30" fmla="*/ 74 w 132"/>
                <a:gd name="T31" fmla="*/ 116 h 139"/>
                <a:gd name="T32" fmla="*/ 69 w 132"/>
                <a:gd name="T33" fmla="*/ 96 h 139"/>
                <a:gd name="T34" fmla="*/ 65 w 132"/>
                <a:gd name="T35" fmla="*/ 80 h 139"/>
                <a:gd name="T36" fmla="*/ 64 w 132"/>
                <a:gd name="T37" fmla="*/ 72 h 139"/>
                <a:gd name="T38" fmla="*/ 64 w 132"/>
                <a:gd name="T39" fmla="*/ 72 h 139"/>
                <a:gd name="T40" fmla="*/ 72 w 132"/>
                <a:gd name="T41" fmla="*/ 74 h 139"/>
                <a:gd name="T42" fmla="*/ 89 w 132"/>
                <a:gd name="T43" fmla="*/ 80 h 139"/>
                <a:gd name="T44" fmla="*/ 99 w 132"/>
                <a:gd name="T45" fmla="*/ 83 h 139"/>
                <a:gd name="T46" fmla="*/ 108 w 132"/>
                <a:gd name="T47" fmla="*/ 87 h 139"/>
                <a:gd name="T48" fmla="*/ 117 w 132"/>
                <a:gd name="T49" fmla="*/ 93 h 139"/>
                <a:gd name="T50" fmla="*/ 122 w 132"/>
                <a:gd name="T51" fmla="*/ 99 h 139"/>
                <a:gd name="T52" fmla="*/ 122 w 132"/>
                <a:gd name="T53" fmla="*/ 99 h 139"/>
                <a:gd name="T54" fmla="*/ 128 w 132"/>
                <a:gd name="T55" fmla="*/ 109 h 139"/>
                <a:gd name="T56" fmla="*/ 128 w 132"/>
                <a:gd name="T57" fmla="*/ 109 h 139"/>
                <a:gd name="T58" fmla="*/ 130 w 132"/>
                <a:gd name="T59" fmla="*/ 104 h 139"/>
                <a:gd name="T60" fmla="*/ 131 w 132"/>
                <a:gd name="T61" fmla="*/ 98 h 139"/>
                <a:gd name="T62" fmla="*/ 132 w 132"/>
                <a:gd name="T63" fmla="*/ 93 h 139"/>
                <a:gd name="T64" fmla="*/ 131 w 132"/>
                <a:gd name="T65" fmla="*/ 86 h 139"/>
                <a:gd name="T66" fmla="*/ 130 w 132"/>
                <a:gd name="T67" fmla="*/ 80 h 139"/>
                <a:gd name="T68" fmla="*/ 127 w 132"/>
                <a:gd name="T69" fmla="*/ 72 h 139"/>
                <a:gd name="T70" fmla="*/ 122 w 132"/>
                <a:gd name="T71" fmla="*/ 63 h 139"/>
                <a:gd name="T72" fmla="*/ 117 w 132"/>
                <a:gd name="T73" fmla="*/ 54 h 139"/>
                <a:gd name="T74" fmla="*/ 117 w 132"/>
                <a:gd name="T75" fmla="*/ 54 h 139"/>
                <a:gd name="T76" fmla="*/ 111 w 132"/>
                <a:gd name="T77" fmla="*/ 48 h 139"/>
                <a:gd name="T78" fmla="*/ 105 w 132"/>
                <a:gd name="T79" fmla="*/ 41 h 139"/>
                <a:gd name="T80" fmla="*/ 97 w 132"/>
                <a:gd name="T81" fmla="*/ 36 h 139"/>
                <a:gd name="T82" fmla="*/ 88 w 132"/>
                <a:gd name="T83" fmla="*/ 30 h 139"/>
                <a:gd name="T84" fmla="*/ 70 w 132"/>
                <a:gd name="T85" fmla="*/ 22 h 139"/>
                <a:gd name="T86" fmla="*/ 49 w 132"/>
                <a:gd name="T87" fmla="*/ 14 h 139"/>
                <a:gd name="T88" fmla="*/ 30 w 132"/>
                <a:gd name="T89" fmla="*/ 7 h 139"/>
                <a:gd name="T90" fmla="*/ 15 w 132"/>
                <a:gd name="T91" fmla="*/ 3 h 139"/>
                <a:gd name="T92" fmla="*/ 0 w 132"/>
                <a:gd name="T93" fmla="*/ 0 h 139"/>
                <a:gd name="T94" fmla="*/ 0 w 132"/>
                <a:gd name="T95" fmla="*/ 0 h 139"/>
                <a:gd name="T96" fmla="*/ 2 w 132"/>
                <a:gd name="T97" fmla="*/ 14 h 139"/>
                <a:gd name="T98" fmla="*/ 8 w 132"/>
                <a:gd name="T99" fmla="*/ 48 h 139"/>
                <a:gd name="T100" fmla="*/ 14 w 132"/>
                <a:gd name="T101" fmla="*/ 67 h 139"/>
                <a:gd name="T102" fmla="*/ 19 w 132"/>
                <a:gd name="T103" fmla="*/ 87 h 139"/>
                <a:gd name="T104" fmla="*/ 26 w 132"/>
                <a:gd name="T105" fmla="*/ 105 h 139"/>
                <a:gd name="T106" fmla="*/ 30 w 132"/>
                <a:gd name="T107" fmla="*/ 112 h 139"/>
                <a:gd name="T108" fmla="*/ 34 w 132"/>
                <a:gd name="T109" fmla="*/ 118 h 139"/>
                <a:gd name="T110" fmla="*/ 34 w 132"/>
                <a:gd name="T111" fmla="*/ 11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2" h="139">
                  <a:moveTo>
                    <a:pt x="34" y="118"/>
                  </a:moveTo>
                  <a:lnTo>
                    <a:pt x="34" y="118"/>
                  </a:lnTo>
                  <a:lnTo>
                    <a:pt x="39" y="124"/>
                  </a:lnTo>
                  <a:lnTo>
                    <a:pt x="46" y="129"/>
                  </a:lnTo>
                  <a:lnTo>
                    <a:pt x="53" y="133"/>
                  </a:lnTo>
                  <a:lnTo>
                    <a:pt x="60" y="136"/>
                  </a:lnTo>
                  <a:lnTo>
                    <a:pt x="67" y="137"/>
                  </a:lnTo>
                  <a:lnTo>
                    <a:pt x="75" y="139"/>
                  </a:lnTo>
                  <a:lnTo>
                    <a:pt x="83" y="139"/>
                  </a:lnTo>
                  <a:lnTo>
                    <a:pt x="89" y="137"/>
                  </a:lnTo>
                  <a:lnTo>
                    <a:pt x="89" y="137"/>
                  </a:lnTo>
                  <a:lnTo>
                    <a:pt x="85" y="134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7" y="124"/>
                  </a:lnTo>
                  <a:lnTo>
                    <a:pt x="74" y="116"/>
                  </a:lnTo>
                  <a:lnTo>
                    <a:pt x="69" y="96"/>
                  </a:lnTo>
                  <a:lnTo>
                    <a:pt x="65" y="80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72" y="74"/>
                  </a:lnTo>
                  <a:lnTo>
                    <a:pt x="89" y="80"/>
                  </a:lnTo>
                  <a:lnTo>
                    <a:pt x="99" y="83"/>
                  </a:lnTo>
                  <a:lnTo>
                    <a:pt x="108" y="87"/>
                  </a:lnTo>
                  <a:lnTo>
                    <a:pt x="117" y="93"/>
                  </a:lnTo>
                  <a:lnTo>
                    <a:pt x="122" y="99"/>
                  </a:lnTo>
                  <a:lnTo>
                    <a:pt x="122" y="99"/>
                  </a:lnTo>
                  <a:lnTo>
                    <a:pt x="128" y="109"/>
                  </a:lnTo>
                  <a:lnTo>
                    <a:pt x="128" y="109"/>
                  </a:lnTo>
                  <a:lnTo>
                    <a:pt x="130" y="104"/>
                  </a:lnTo>
                  <a:lnTo>
                    <a:pt x="131" y="98"/>
                  </a:lnTo>
                  <a:lnTo>
                    <a:pt x="132" y="93"/>
                  </a:lnTo>
                  <a:lnTo>
                    <a:pt x="131" y="86"/>
                  </a:lnTo>
                  <a:lnTo>
                    <a:pt x="130" y="80"/>
                  </a:lnTo>
                  <a:lnTo>
                    <a:pt x="127" y="72"/>
                  </a:lnTo>
                  <a:lnTo>
                    <a:pt x="122" y="63"/>
                  </a:lnTo>
                  <a:lnTo>
                    <a:pt x="117" y="54"/>
                  </a:lnTo>
                  <a:lnTo>
                    <a:pt x="117" y="54"/>
                  </a:lnTo>
                  <a:lnTo>
                    <a:pt x="111" y="48"/>
                  </a:lnTo>
                  <a:lnTo>
                    <a:pt x="105" y="41"/>
                  </a:lnTo>
                  <a:lnTo>
                    <a:pt x="97" y="36"/>
                  </a:lnTo>
                  <a:lnTo>
                    <a:pt x="88" y="30"/>
                  </a:lnTo>
                  <a:lnTo>
                    <a:pt x="70" y="22"/>
                  </a:lnTo>
                  <a:lnTo>
                    <a:pt x="49" y="14"/>
                  </a:lnTo>
                  <a:lnTo>
                    <a:pt x="30" y="7"/>
                  </a:lnTo>
                  <a:lnTo>
                    <a:pt x="15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4"/>
                  </a:lnTo>
                  <a:lnTo>
                    <a:pt x="8" y="48"/>
                  </a:lnTo>
                  <a:lnTo>
                    <a:pt x="14" y="67"/>
                  </a:lnTo>
                  <a:lnTo>
                    <a:pt x="19" y="87"/>
                  </a:lnTo>
                  <a:lnTo>
                    <a:pt x="26" y="105"/>
                  </a:lnTo>
                  <a:lnTo>
                    <a:pt x="30" y="112"/>
                  </a:lnTo>
                  <a:lnTo>
                    <a:pt x="34" y="118"/>
                  </a:lnTo>
                  <a:lnTo>
                    <a:pt x="34" y="118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71"/>
            <p:cNvSpPr>
              <a:spLocks/>
            </p:cNvSpPr>
            <p:nvPr/>
          </p:nvSpPr>
          <p:spPr bwMode="auto">
            <a:xfrm>
              <a:off x="5529263" y="4184650"/>
              <a:ext cx="196850" cy="209550"/>
            </a:xfrm>
            <a:custGeom>
              <a:avLst/>
              <a:gdLst>
                <a:gd name="T0" fmla="*/ 63 w 249"/>
                <a:gd name="T1" fmla="*/ 224 h 263"/>
                <a:gd name="T2" fmla="*/ 74 w 249"/>
                <a:gd name="T3" fmla="*/ 236 h 263"/>
                <a:gd name="T4" fmla="*/ 99 w 249"/>
                <a:gd name="T5" fmla="*/ 253 h 263"/>
                <a:gd name="T6" fmla="*/ 128 w 249"/>
                <a:gd name="T7" fmla="*/ 262 h 263"/>
                <a:gd name="T8" fmla="*/ 156 w 249"/>
                <a:gd name="T9" fmla="*/ 263 h 263"/>
                <a:gd name="T10" fmla="*/ 169 w 249"/>
                <a:gd name="T11" fmla="*/ 261 h 263"/>
                <a:gd name="T12" fmla="*/ 157 w 249"/>
                <a:gd name="T13" fmla="*/ 252 h 263"/>
                <a:gd name="T14" fmla="*/ 154 w 249"/>
                <a:gd name="T15" fmla="*/ 248 h 263"/>
                <a:gd name="T16" fmla="*/ 146 w 249"/>
                <a:gd name="T17" fmla="*/ 236 h 263"/>
                <a:gd name="T18" fmla="*/ 134 w 249"/>
                <a:gd name="T19" fmla="*/ 201 h 263"/>
                <a:gd name="T20" fmla="*/ 124 w 249"/>
                <a:gd name="T21" fmla="*/ 151 h 263"/>
                <a:gd name="T22" fmla="*/ 122 w 249"/>
                <a:gd name="T23" fmla="*/ 137 h 263"/>
                <a:gd name="T24" fmla="*/ 150 w 249"/>
                <a:gd name="T25" fmla="*/ 145 h 263"/>
                <a:gd name="T26" fmla="*/ 187 w 249"/>
                <a:gd name="T27" fmla="*/ 157 h 263"/>
                <a:gd name="T28" fmla="*/ 213 w 249"/>
                <a:gd name="T29" fmla="*/ 171 h 263"/>
                <a:gd name="T30" fmla="*/ 226 w 249"/>
                <a:gd name="T31" fmla="*/ 182 h 263"/>
                <a:gd name="T32" fmla="*/ 230 w 249"/>
                <a:gd name="T33" fmla="*/ 188 h 263"/>
                <a:gd name="T34" fmla="*/ 241 w 249"/>
                <a:gd name="T35" fmla="*/ 206 h 263"/>
                <a:gd name="T36" fmla="*/ 246 w 249"/>
                <a:gd name="T37" fmla="*/ 196 h 263"/>
                <a:gd name="T38" fmla="*/ 249 w 249"/>
                <a:gd name="T39" fmla="*/ 176 h 263"/>
                <a:gd name="T40" fmla="*/ 245 w 249"/>
                <a:gd name="T41" fmla="*/ 151 h 263"/>
                <a:gd name="T42" fmla="*/ 231 w 249"/>
                <a:gd name="T43" fmla="*/ 120 h 263"/>
                <a:gd name="T44" fmla="*/ 221 w 249"/>
                <a:gd name="T45" fmla="*/ 102 h 263"/>
                <a:gd name="T46" fmla="*/ 211 w 249"/>
                <a:gd name="T47" fmla="*/ 90 h 263"/>
                <a:gd name="T48" fmla="*/ 183 w 249"/>
                <a:gd name="T49" fmla="*/ 68 h 263"/>
                <a:gd name="T50" fmla="*/ 148 w 249"/>
                <a:gd name="T51" fmla="*/ 49 h 263"/>
                <a:gd name="T52" fmla="*/ 111 w 249"/>
                <a:gd name="T53" fmla="*/ 33 h 263"/>
                <a:gd name="T54" fmla="*/ 58 w 249"/>
                <a:gd name="T55" fmla="*/ 15 h 263"/>
                <a:gd name="T56" fmla="*/ 0 w 249"/>
                <a:gd name="T57" fmla="*/ 0 h 263"/>
                <a:gd name="T58" fmla="*/ 3 w 249"/>
                <a:gd name="T59" fmla="*/ 27 h 263"/>
                <a:gd name="T60" fmla="*/ 16 w 249"/>
                <a:gd name="T61" fmla="*/ 91 h 263"/>
                <a:gd name="T62" fmla="*/ 30 w 249"/>
                <a:gd name="T63" fmla="*/ 148 h 263"/>
                <a:gd name="T64" fmla="*/ 42 w 249"/>
                <a:gd name="T65" fmla="*/ 183 h 263"/>
                <a:gd name="T66" fmla="*/ 55 w 249"/>
                <a:gd name="T67" fmla="*/ 213 h 263"/>
                <a:gd name="T68" fmla="*/ 63 w 249"/>
                <a:gd name="T69" fmla="*/ 22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9" h="263">
                  <a:moveTo>
                    <a:pt x="63" y="224"/>
                  </a:moveTo>
                  <a:lnTo>
                    <a:pt x="63" y="224"/>
                  </a:lnTo>
                  <a:lnTo>
                    <a:pt x="68" y="230"/>
                  </a:lnTo>
                  <a:lnTo>
                    <a:pt x="74" y="236"/>
                  </a:lnTo>
                  <a:lnTo>
                    <a:pt x="86" y="246"/>
                  </a:lnTo>
                  <a:lnTo>
                    <a:pt x="99" y="253"/>
                  </a:lnTo>
                  <a:lnTo>
                    <a:pt x="113" y="258"/>
                  </a:lnTo>
                  <a:lnTo>
                    <a:pt x="128" y="262"/>
                  </a:lnTo>
                  <a:lnTo>
                    <a:pt x="142" y="263"/>
                  </a:lnTo>
                  <a:lnTo>
                    <a:pt x="156" y="263"/>
                  </a:lnTo>
                  <a:lnTo>
                    <a:pt x="169" y="261"/>
                  </a:lnTo>
                  <a:lnTo>
                    <a:pt x="169" y="261"/>
                  </a:lnTo>
                  <a:lnTo>
                    <a:pt x="160" y="256"/>
                  </a:lnTo>
                  <a:lnTo>
                    <a:pt x="157" y="252"/>
                  </a:lnTo>
                  <a:lnTo>
                    <a:pt x="154" y="248"/>
                  </a:lnTo>
                  <a:lnTo>
                    <a:pt x="154" y="248"/>
                  </a:lnTo>
                  <a:lnTo>
                    <a:pt x="149" y="242"/>
                  </a:lnTo>
                  <a:lnTo>
                    <a:pt x="146" y="236"/>
                  </a:lnTo>
                  <a:lnTo>
                    <a:pt x="140" y="219"/>
                  </a:lnTo>
                  <a:lnTo>
                    <a:pt x="134" y="201"/>
                  </a:lnTo>
                  <a:lnTo>
                    <a:pt x="130" y="182"/>
                  </a:lnTo>
                  <a:lnTo>
                    <a:pt x="124" y="151"/>
                  </a:lnTo>
                  <a:lnTo>
                    <a:pt x="122" y="137"/>
                  </a:lnTo>
                  <a:lnTo>
                    <a:pt x="122" y="137"/>
                  </a:lnTo>
                  <a:lnTo>
                    <a:pt x="135" y="141"/>
                  </a:lnTo>
                  <a:lnTo>
                    <a:pt x="150" y="145"/>
                  </a:lnTo>
                  <a:lnTo>
                    <a:pt x="168" y="151"/>
                  </a:lnTo>
                  <a:lnTo>
                    <a:pt x="187" y="157"/>
                  </a:lnTo>
                  <a:lnTo>
                    <a:pt x="204" y="166"/>
                  </a:lnTo>
                  <a:lnTo>
                    <a:pt x="213" y="171"/>
                  </a:lnTo>
                  <a:lnTo>
                    <a:pt x="219" y="177"/>
                  </a:lnTo>
                  <a:lnTo>
                    <a:pt x="226" y="182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37" y="198"/>
                  </a:lnTo>
                  <a:lnTo>
                    <a:pt x="241" y="206"/>
                  </a:lnTo>
                  <a:lnTo>
                    <a:pt x="241" y="206"/>
                  </a:lnTo>
                  <a:lnTo>
                    <a:pt x="246" y="196"/>
                  </a:lnTo>
                  <a:lnTo>
                    <a:pt x="248" y="187"/>
                  </a:lnTo>
                  <a:lnTo>
                    <a:pt x="249" y="176"/>
                  </a:lnTo>
                  <a:lnTo>
                    <a:pt x="248" y="164"/>
                  </a:lnTo>
                  <a:lnTo>
                    <a:pt x="245" y="151"/>
                  </a:lnTo>
                  <a:lnTo>
                    <a:pt x="239" y="136"/>
                  </a:lnTo>
                  <a:lnTo>
                    <a:pt x="231" y="120"/>
                  </a:lnTo>
                  <a:lnTo>
                    <a:pt x="221" y="102"/>
                  </a:lnTo>
                  <a:lnTo>
                    <a:pt x="221" y="102"/>
                  </a:lnTo>
                  <a:lnTo>
                    <a:pt x="216" y="96"/>
                  </a:lnTo>
                  <a:lnTo>
                    <a:pt x="211" y="90"/>
                  </a:lnTo>
                  <a:lnTo>
                    <a:pt x="198" y="78"/>
                  </a:lnTo>
                  <a:lnTo>
                    <a:pt x="183" y="68"/>
                  </a:lnTo>
                  <a:lnTo>
                    <a:pt x="167" y="59"/>
                  </a:lnTo>
                  <a:lnTo>
                    <a:pt x="148" y="49"/>
                  </a:lnTo>
                  <a:lnTo>
                    <a:pt x="130" y="41"/>
                  </a:lnTo>
                  <a:lnTo>
                    <a:pt x="111" y="33"/>
                  </a:lnTo>
                  <a:lnTo>
                    <a:pt x="93" y="26"/>
                  </a:lnTo>
                  <a:lnTo>
                    <a:pt x="58" y="15"/>
                  </a:lnTo>
                  <a:lnTo>
                    <a:pt x="27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27"/>
                  </a:lnTo>
                  <a:lnTo>
                    <a:pt x="8" y="56"/>
                  </a:lnTo>
                  <a:lnTo>
                    <a:pt x="16" y="91"/>
                  </a:lnTo>
                  <a:lnTo>
                    <a:pt x="25" y="130"/>
                  </a:lnTo>
                  <a:lnTo>
                    <a:pt x="30" y="148"/>
                  </a:lnTo>
                  <a:lnTo>
                    <a:pt x="36" y="166"/>
                  </a:lnTo>
                  <a:lnTo>
                    <a:pt x="42" y="183"/>
                  </a:lnTo>
                  <a:lnTo>
                    <a:pt x="49" y="199"/>
                  </a:lnTo>
                  <a:lnTo>
                    <a:pt x="55" y="213"/>
                  </a:lnTo>
                  <a:lnTo>
                    <a:pt x="63" y="224"/>
                  </a:lnTo>
                  <a:lnTo>
                    <a:pt x="63" y="224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72"/>
            <p:cNvSpPr>
              <a:spLocks/>
            </p:cNvSpPr>
            <p:nvPr/>
          </p:nvSpPr>
          <p:spPr bwMode="auto">
            <a:xfrm>
              <a:off x="5741988" y="4224338"/>
              <a:ext cx="158750" cy="169863"/>
            </a:xfrm>
            <a:custGeom>
              <a:avLst/>
              <a:gdLst>
                <a:gd name="T0" fmla="*/ 149 w 201"/>
                <a:gd name="T1" fmla="*/ 180 h 212"/>
                <a:gd name="T2" fmla="*/ 149 w 201"/>
                <a:gd name="T3" fmla="*/ 180 h 212"/>
                <a:gd name="T4" fmla="*/ 141 w 201"/>
                <a:gd name="T5" fmla="*/ 190 h 212"/>
                <a:gd name="T6" fmla="*/ 131 w 201"/>
                <a:gd name="T7" fmla="*/ 198 h 212"/>
                <a:gd name="T8" fmla="*/ 121 w 201"/>
                <a:gd name="T9" fmla="*/ 204 h 212"/>
                <a:gd name="T10" fmla="*/ 110 w 201"/>
                <a:gd name="T11" fmla="*/ 209 h 212"/>
                <a:gd name="T12" fmla="*/ 98 w 201"/>
                <a:gd name="T13" fmla="*/ 211 h 212"/>
                <a:gd name="T14" fmla="*/ 86 w 201"/>
                <a:gd name="T15" fmla="*/ 212 h 212"/>
                <a:gd name="T16" fmla="*/ 75 w 201"/>
                <a:gd name="T17" fmla="*/ 212 h 212"/>
                <a:gd name="T18" fmla="*/ 64 w 201"/>
                <a:gd name="T19" fmla="*/ 211 h 212"/>
                <a:gd name="T20" fmla="*/ 64 w 201"/>
                <a:gd name="T21" fmla="*/ 211 h 212"/>
                <a:gd name="T22" fmla="*/ 71 w 201"/>
                <a:gd name="T23" fmla="*/ 207 h 212"/>
                <a:gd name="T24" fmla="*/ 77 w 201"/>
                <a:gd name="T25" fmla="*/ 200 h 212"/>
                <a:gd name="T26" fmla="*/ 77 w 201"/>
                <a:gd name="T27" fmla="*/ 200 h 212"/>
                <a:gd name="T28" fmla="*/ 83 w 201"/>
                <a:gd name="T29" fmla="*/ 190 h 212"/>
                <a:gd name="T30" fmla="*/ 88 w 201"/>
                <a:gd name="T31" fmla="*/ 177 h 212"/>
                <a:gd name="T32" fmla="*/ 93 w 201"/>
                <a:gd name="T33" fmla="*/ 162 h 212"/>
                <a:gd name="T34" fmla="*/ 96 w 201"/>
                <a:gd name="T35" fmla="*/ 148 h 212"/>
                <a:gd name="T36" fmla="*/ 100 w 201"/>
                <a:gd name="T37" fmla="*/ 121 h 212"/>
                <a:gd name="T38" fmla="*/ 102 w 201"/>
                <a:gd name="T39" fmla="*/ 110 h 212"/>
                <a:gd name="T40" fmla="*/ 102 w 201"/>
                <a:gd name="T41" fmla="*/ 110 h 212"/>
                <a:gd name="T42" fmla="*/ 91 w 201"/>
                <a:gd name="T43" fmla="*/ 114 h 212"/>
                <a:gd name="T44" fmla="*/ 79 w 201"/>
                <a:gd name="T45" fmla="*/ 117 h 212"/>
                <a:gd name="T46" fmla="*/ 65 w 201"/>
                <a:gd name="T47" fmla="*/ 121 h 212"/>
                <a:gd name="T48" fmla="*/ 50 w 201"/>
                <a:gd name="T49" fmla="*/ 127 h 212"/>
                <a:gd name="T50" fmla="*/ 36 w 201"/>
                <a:gd name="T51" fmla="*/ 134 h 212"/>
                <a:gd name="T52" fmla="*/ 24 w 201"/>
                <a:gd name="T53" fmla="*/ 142 h 212"/>
                <a:gd name="T54" fmla="*/ 18 w 201"/>
                <a:gd name="T55" fmla="*/ 146 h 212"/>
                <a:gd name="T56" fmla="*/ 15 w 201"/>
                <a:gd name="T57" fmla="*/ 152 h 212"/>
                <a:gd name="T58" fmla="*/ 15 w 201"/>
                <a:gd name="T59" fmla="*/ 152 h 212"/>
                <a:gd name="T60" fmla="*/ 9 w 201"/>
                <a:gd name="T61" fmla="*/ 160 h 212"/>
                <a:gd name="T62" fmla="*/ 6 w 201"/>
                <a:gd name="T63" fmla="*/ 166 h 212"/>
                <a:gd name="T64" fmla="*/ 6 w 201"/>
                <a:gd name="T65" fmla="*/ 166 h 212"/>
                <a:gd name="T66" fmla="*/ 3 w 201"/>
                <a:gd name="T67" fmla="*/ 158 h 212"/>
                <a:gd name="T68" fmla="*/ 1 w 201"/>
                <a:gd name="T69" fmla="*/ 151 h 212"/>
                <a:gd name="T70" fmla="*/ 0 w 201"/>
                <a:gd name="T71" fmla="*/ 142 h 212"/>
                <a:gd name="T72" fmla="*/ 1 w 201"/>
                <a:gd name="T73" fmla="*/ 132 h 212"/>
                <a:gd name="T74" fmla="*/ 3 w 201"/>
                <a:gd name="T75" fmla="*/ 121 h 212"/>
                <a:gd name="T76" fmla="*/ 7 w 201"/>
                <a:gd name="T77" fmla="*/ 109 h 212"/>
                <a:gd name="T78" fmla="*/ 14 w 201"/>
                <a:gd name="T79" fmla="*/ 97 h 212"/>
                <a:gd name="T80" fmla="*/ 23 w 201"/>
                <a:gd name="T81" fmla="*/ 83 h 212"/>
                <a:gd name="T82" fmla="*/ 23 w 201"/>
                <a:gd name="T83" fmla="*/ 83 h 212"/>
                <a:gd name="T84" fmla="*/ 31 w 201"/>
                <a:gd name="T85" fmla="*/ 73 h 212"/>
                <a:gd name="T86" fmla="*/ 41 w 201"/>
                <a:gd name="T87" fmla="*/ 63 h 212"/>
                <a:gd name="T88" fmla="*/ 53 w 201"/>
                <a:gd name="T89" fmla="*/ 55 h 212"/>
                <a:gd name="T90" fmla="*/ 66 w 201"/>
                <a:gd name="T91" fmla="*/ 47 h 212"/>
                <a:gd name="T92" fmla="*/ 80 w 201"/>
                <a:gd name="T93" fmla="*/ 39 h 212"/>
                <a:gd name="T94" fmla="*/ 96 w 201"/>
                <a:gd name="T95" fmla="*/ 33 h 212"/>
                <a:gd name="T96" fmla="*/ 125 w 201"/>
                <a:gd name="T97" fmla="*/ 21 h 212"/>
                <a:gd name="T98" fmla="*/ 155 w 201"/>
                <a:gd name="T99" fmla="*/ 12 h 212"/>
                <a:gd name="T100" fmla="*/ 179 w 201"/>
                <a:gd name="T101" fmla="*/ 5 h 212"/>
                <a:gd name="T102" fmla="*/ 201 w 201"/>
                <a:gd name="T103" fmla="*/ 0 h 212"/>
                <a:gd name="T104" fmla="*/ 201 w 201"/>
                <a:gd name="T105" fmla="*/ 0 h 212"/>
                <a:gd name="T106" fmla="*/ 198 w 201"/>
                <a:gd name="T107" fmla="*/ 22 h 212"/>
                <a:gd name="T108" fmla="*/ 194 w 201"/>
                <a:gd name="T109" fmla="*/ 46 h 212"/>
                <a:gd name="T110" fmla="*/ 188 w 201"/>
                <a:gd name="T111" fmla="*/ 74 h 212"/>
                <a:gd name="T112" fmla="*/ 181 w 201"/>
                <a:gd name="T113" fmla="*/ 104 h 212"/>
                <a:gd name="T114" fmla="*/ 172 w 201"/>
                <a:gd name="T115" fmla="*/ 134 h 212"/>
                <a:gd name="T116" fmla="*/ 167 w 201"/>
                <a:gd name="T117" fmla="*/ 148 h 212"/>
                <a:gd name="T118" fmla="*/ 161 w 201"/>
                <a:gd name="T119" fmla="*/ 161 h 212"/>
                <a:gd name="T120" fmla="*/ 156 w 201"/>
                <a:gd name="T121" fmla="*/ 172 h 212"/>
                <a:gd name="T122" fmla="*/ 149 w 201"/>
                <a:gd name="T123" fmla="*/ 180 h 212"/>
                <a:gd name="T124" fmla="*/ 149 w 201"/>
                <a:gd name="T125" fmla="*/ 18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1" h="212">
                  <a:moveTo>
                    <a:pt x="149" y="180"/>
                  </a:moveTo>
                  <a:lnTo>
                    <a:pt x="149" y="180"/>
                  </a:lnTo>
                  <a:lnTo>
                    <a:pt x="141" y="190"/>
                  </a:lnTo>
                  <a:lnTo>
                    <a:pt x="131" y="198"/>
                  </a:lnTo>
                  <a:lnTo>
                    <a:pt x="121" y="204"/>
                  </a:lnTo>
                  <a:lnTo>
                    <a:pt x="110" y="209"/>
                  </a:lnTo>
                  <a:lnTo>
                    <a:pt x="98" y="211"/>
                  </a:lnTo>
                  <a:lnTo>
                    <a:pt x="86" y="212"/>
                  </a:lnTo>
                  <a:lnTo>
                    <a:pt x="75" y="212"/>
                  </a:lnTo>
                  <a:lnTo>
                    <a:pt x="64" y="211"/>
                  </a:lnTo>
                  <a:lnTo>
                    <a:pt x="64" y="211"/>
                  </a:lnTo>
                  <a:lnTo>
                    <a:pt x="71" y="207"/>
                  </a:lnTo>
                  <a:lnTo>
                    <a:pt x="77" y="200"/>
                  </a:lnTo>
                  <a:lnTo>
                    <a:pt x="77" y="200"/>
                  </a:lnTo>
                  <a:lnTo>
                    <a:pt x="83" y="190"/>
                  </a:lnTo>
                  <a:lnTo>
                    <a:pt x="88" y="177"/>
                  </a:lnTo>
                  <a:lnTo>
                    <a:pt x="93" y="162"/>
                  </a:lnTo>
                  <a:lnTo>
                    <a:pt x="96" y="148"/>
                  </a:lnTo>
                  <a:lnTo>
                    <a:pt x="100" y="121"/>
                  </a:lnTo>
                  <a:lnTo>
                    <a:pt x="102" y="110"/>
                  </a:lnTo>
                  <a:lnTo>
                    <a:pt x="102" y="110"/>
                  </a:lnTo>
                  <a:lnTo>
                    <a:pt x="91" y="114"/>
                  </a:lnTo>
                  <a:lnTo>
                    <a:pt x="79" y="117"/>
                  </a:lnTo>
                  <a:lnTo>
                    <a:pt x="65" y="121"/>
                  </a:lnTo>
                  <a:lnTo>
                    <a:pt x="50" y="127"/>
                  </a:lnTo>
                  <a:lnTo>
                    <a:pt x="36" y="134"/>
                  </a:lnTo>
                  <a:lnTo>
                    <a:pt x="24" y="142"/>
                  </a:lnTo>
                  <a:lnTo>
                    <a:pt x="18" y="146"/>
                  </a:lnTo>
                  <a:lnTo>
                    <a:pt x="15" y="152"/>
                  </a:lnTo>
                  <a:lnTo>
                    <a:pt x="15" y="152"/>
                  </a:lnTo>
                  <a:lnTo>
                    <a:pt x="9" y="160"/>
                  </a:lnTo>
                  <a:lnTo>
                    <a:pt x="6" y="166"/>
                  </a:lnTo>
                  <a:lnTo>
                    <a:pt x="6" y="166"/>
                  </a:lnTo>
                  <a:lnTo>
                    <a:pt x="3" y="158"/>
                  </a:lnTo>
                  <a:lnTo>
                    <a:pt x="1" y="151"/>
                  </a:lnTo>
                  <a:lnTo>
                    <a:pt x="0" y="142"/>
                  </a:lnTo>
                  <a:lnTo>
                    <a:pt x="1" y="132"/>
                  </a:lnTo>
                  <a:lnTo>
                    <a:pt x="3" y="121"/>
                  </a:lnTo>
                  <a:lnTo>
                    <a:pt x="7" y="109"/>
                  </a:lnTo>
                  <a:lnTo>
                    <a:pt x="14" y="97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31" y="73"/>
                  </a:lnTo>
                  <a:lnTo>
                    <a:pt x="41" y="63"/>
                  </a:lnTo>
                  <a:lnTo>
                    <a:pt x="53" y="55"/>
                  </a:lnTo>
                  <a:lnTo>
                    <a:pt x="66" y="47"/>
                  </a:lnTo>
                  <a:lnTo>
                    <a:pt x="80" y="39"/>
                  </a:lnTo>
                  <a:lnTo>
                    <a:pt x="96" y="33"/>
                  </a:lnTo>
                  <a:lnTo>
                    <a:pt x="125" y="21"/>
                  </a:lnTo>
                  <a:lnTo>
                    <a:pt x="155" y="12"/>
                  </a:lnTo>
                  <a:lnTo>
                    <a:pt x="179" y="5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198" y="22"/>
                  </a:lnTo>
                  <a:lnTo>
                    <a:pt x="194" y="46"/>
                  </a:lnTo>
                  <a:lnTo>
                    <a:pt x="188" y="74"/>
                  </a:lnTo>
                  <a:lnTo>
                    <a:pt x="181" y="104"/>
                  </a:lnTo>
                  <a:lnTo>
                    <a:pt x="172" y="134"/>
                  </a:lnTo>
                  <a:lnTo>
                    <a:pt x="167" y="148"/>
                  </a:lnTo>
                  <a:lnTo>
                    <a:pt x="161" y="161"/>
                  </a:lnTo>
                  <a:lnTo>
                    <a:pt x="156" y="172"/>
                  </a:lnTo>
                  <a:lnTo>
                    <a:pt x="149" y="180"/>
                  </a:lnTo>
                  <a:lnTo>
                    <a:pt x="149" y="18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73"/>
            <p:cNvSpPr>
              <a:spLocks/>
            </p:cNvSpPr>
            <p:nvPr/>
          </p:nvSpPr>
          <p:spPr bwMode="auto">
            <a:xfrm>
              <a:off x="5732463" y="4090988"/>
              <a:ext cx="144463" cy="150813"/>
            </a:xfrm>
            <a:custGeom>
              <a:avLst/>
              <a:gdLst>
                <a:gd name="T0" fmla="*/ 135 w 181"/>
                <a:gd name="T1" fmla="*/ 163 h 192"/>
                <a:gd name="T2" fmla="*/ 135 w 181"/>
                <a:gd name="T3" fmla="*/ 163 h 192"/>
                <a:gd name="T4" fmla="*/ 127 w 181"/>
                <a:gd name="T5" fmla="*/ 172 h 192"/>
                <a:gd name="T6" fmla="*/ 118 w 181"/>
                <a:gd name="T7" fmla="*/ 180 h 192"/>
                <a:gd name="T8" fmla="*/ 109 w 181"/>
                <a:gd name="T9" fmla="*/ 185 h 192"/>
                <a:gd name="T10" fmla="*/ 99 w 181"/>
                <a:gd name="T11" fmla="*/ 188 h 192"/>
                <a:gd name="T12" fmla="*/ 88 w 181"/>
                <a:gd name="T13" fmla="*/ 191 h 192"/>
                <a:gd name="T14" fmla="*/ 77 w 181"/>
                <a:gd name="T15" fmla="*/ 192 h 192"/>
                <a:gd name="T16" fmla="*/ 67 w 181"/>
                <a:gd name="T17" fmla="*/ 192 h 192"/>
                <a:gd name="T18" fmla="*/ 57 w 181"/>
                <a:gd name="T19" fmla="*/ 191 h 192"/>
                <a:gd name="T20" fmla="*/ 57 w 181"/>
                <a:gd name="T21" fmla="*/ 191 h 192"/>
                <a:gd name="T22" fmla="*/ 64 w 181"/>
                <a:gd name="T23" fmla="*/ 186 h 192"/>
                <a:gd name="T24" fmla="*/ 70 w 181"/>
                <a:gd name="T25" fmla="*/ 181 h 192"/>
                <a:gd name="T26" fmla="*/ 70 w 181"/>
                <a:gd name="T27" fmla="*/ 181 h 192"/>
                <a:gd name="T28" fmla="*/ 74 w 181"/>
                <a:gd name="T29" fmla="*/ 172 h 192"/>
                <a:gd name="T30" fmla="*/ 79 w 181"/>
                <a:gd name="T31" fmla="*/ 160 h 192"/>
                <a:gd name="T32" fmla="*/ 83 w 181"/>
                <a:gd name="T33" fmla="*/ 147 h 192"/>
                <a:gd name="T34" fmla="*/ 86 w 181"/>
                <a:gd name="T35" fmla="*/ 134 h 192"/>
                <a:gd name="T36" fmla="*/ 90 w 181"/>
                <a:gd name="T37" fmla="*/ 110 h 192"/>
                <a:gd name="T38" fmla="*/ 92 w 181"/>
                <a:gd name="T39" fmla="*/ 100 h 192"/>
                <a:gd name="T40" fmla="*/ 92 w 181"/>
                <a:gd name="T41" fmla="*/ 100 h 192"/>
                <a:gd name="T42" fmla="*/ 82 w 181"/>
                <a:gd name="T43" fmla="*/ 103 h 192"/>
                <a:gd name="T44" fmla="*/ 59 w 181"/>
                <a:gd name="T45" fmla="*/ 110 h 192"/>
                <a:gd name="T46" fmla="*/ 44 w 181"/>
                <a:gd name="T47" fmla="*/ 115 h 192"/>
                <a:gd name="T48" fmla="*/ 32 w 181"/>
                <a:gd name="T49" fmla="*/ 122 h 192"/>
                <a:gd name="T50" fmla="*/ 20 w 181"/>
                <a:gd name="T51" fmla="*/ 128 h 192"/>
                <a:gd name="T52" fmla="*/ 16 w 181"/>
                <a:gd name="T53" fmla="*/ 133 h 192"/>
                <a:gd name="T54" fmla="*/ 13 w 181"/>
                <a:gd name="T55" fmla="*/ 137 h 192"/>
                <a:gd name="T56" fmla="*/ 13 w 181"/>
                <a:gd name="T57" fmla="*/ 137 h 192"/>
                <a:gd name="T58" fmla="*/ 8 w 181"/>
                <a:gd name="T59" fmla="*/ 145 h 192"/>
                <a:gd name="T60" fmla="*/ 5 w 181"/>
                <a:gd name="T61" fmla="*/ 151 h 192"/>
                <a:gd name="T62" fmla="*/ 5 w 181"/>
                <a:gd name="T63" fmla="*/ 151 h 192"/>
                <a:gd name="T64" fmla="*/ 2 w 181"/>
                <a:gd name="T65" fmla="*/ 144 h 192"/>
                <a:gd name="T66" fmla="*/ 0 w 181"/>
                <a:gd name="T67" fmla="*/ 136 h 192"/>
                <a:gd name="T68" fmla="*/ 0 w 181"/>
                <a:gd name="T69" fmla="*/ 128 h 192"/>
                <a:gd name="T70" fmla="*/ 0 w 181"/>
                <a:gd name="T71" fmla="*/ 120 h 192"/>
                <a:gd name="T72" fmla="*/ 3 w 181"/>
                <a:gd name="T73" fmla="*/ 110 h 192"/>
                <a:gd name="T74" fmla="*/ 6 w 181"/>
                <a:gd name="T75" fmla="*/ 99 h 192"/>
                <a:gd name="T76" fmla="*/ 13 w 181"/>
                <a:gd name="T77" fmla="*/ 88 h 192"/>
                <a:gd name="T78" fmla="*/ 20 w 181"/>
                <a:gd name="T79" fmla="*/ 75 h 192"/>
                <a:gd name="T80" fmla="*/ 20 w 181"/>
                <a:gd name="T81" fmla="*/ 75 h 192"/>
                <a:gd name="T82" fmla="*/ 28 w 181"/>
                <a:gd name="T83" fmla="*/ 66 h 192"/>
                <a:gd name="T84" fmla="*/ 37 w 181"/>
                <a:gd name="T85" fmla="*/ 57 h 192"/>
                <a:gd name="T86" fmla="*/ 48 w 181"/>
                <a:gd name="T87" fmla="*/ 50 h 192"/>
                <a:gd name="T88" fmla="*/ 60 w 181"/>
                <a:gd name="T89" fmla="*/ 43 h 192"/>
                <a:gd name="T90" fmla="*/ 73 w 181"/>
                <a:gd name="T91" fmla="*/ 36 h 192"/>
                <a:gd name="T92" fmla="*/ 86 w 181"/>
                <a:gd name="T93" fmla="*/ 30 h 192"/>
                <a:gd name="T94" fmla="*/ 113 w 181"/>
                <a:gd name="T95" fmla="*/ 19 h 192"/>
                <a:gd name="T96" fmla="*/ 140 w 181"/>
                <a:gd name="T97" fmla="*/ 11 h 192"/>
                <a:gd name="T98" fmla="*/ 161 w 181"/>
                <a:gd name="T99" fmla="*/ 5 h 192"/>
                <a:gd name="T100" fmla="*/ 181 w 181"/>
                <a:gd name="T101" fmla="*/ 0 h 192"/>
                <a:gd name="T102" fmla="*/ 181 w 181"/>
                <a:gd name="T103" fmla="*/ 0 h 192"/>
                <a:gd name="T104" fmla="*/ 179 w 181"/>
                <a:gd name="T105" fmla="*/ 20 h 192"/>
                <a:gd name="T106" fmla="*/ 175 w 181"/>
                <a:gd name="T107" fmla="*/ 42 h 192"/>
                <a:gd name="T108" fmla="*/ 169 w 181"/>
                <a:gd name="T109" fmla="*/ 67 h 192"/>
                <a:gd name="T110" fmla="*/ 163 w 181"/>
                <a:gd name="T111" fmla="*/ 94 h 192"/>
                <a:gd name="T112" fmla="*/ 155 w 181"/>
                <a:gd name="T113" fmla="*/ 122 h 192"/>
                <a:gd name="T114" fmla="*/ 150 w 181"/>
                <a:gd name="T115" fmla="*/ 134 h 192"/>
                <a:gd name="T116" fmla="*/ 145 w 181"/>
                <a:gd name="T117" fmla="*/ 145 h 192"/>
                <a:gd name="T118" fmla="*/ 141 w 181"/>
                <a:gd name="T119" fmla="*/ 156 h 192"/>
                <a:gd name="T120" fmla="*/ 135 w 181"/>
                <a:gd name="T121" fmla="*/ 163 h 192"/>
                <a:gd name="T122" fmla="*/ 135 w 181"/>
                <a:gd name="T123" fmla="*/ 16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1" h="192">
                  <a:moveTo>
                    <a:pt x="135" y="163"/>
                  </a:moveTo>
                  <a:lnTo>
                    <a:pt x="135" y="163"/>
                  </a:lnTo>
                  <a:lnTo>
                    <a:pt x="127" y="172"/>
                  </a:lnTo>
                  <a:lnTo>
                    <a:pt x="118" y="180"/>
                  </a:lnTo>
                  <a:lnTo>
                    <a:pt x="109" y="185"/>
                  </a:lnTo>
                  <a:lnTo>
                    <a:pt x="99" y="188"/>
                  </a:lnTo>
                  <a:lnTo>
                    <a:pt x="88" y="191"/>
                  </a:lnTo>
                  <a:lnTo>
                    <a:pt x="77" y="192"/>
                  </a:lnTo>
                  <a:lnTo>
                    <a:pt x="67" y="192"/>
                  </a:lnTo>
                  <a:lnTo>
                    <a:pt x="57" y="191"/>
                  </a:lnTo>
                  <a:lnTo>
                    <a:pt x="57" y="191"/>
                  </a:lnTo>
                  <a:lnTo>
                    <a:pt x="64" y="186"/>
                  </a:lnTo>
                  <a:lnTo>
                    <a:pt x="70" y="181"/>
                  </a:lnTo>
                  <a:lnTo>
                    <a:pt x="70" y="181"/>
                  </a:lnTo>
                  <a:lnTo>
                    <a:pt x="74" y="172"/>
                  </a:lnTo>
                  <a:lnTo>
                    <a:pt x="79" y="160"/>
                  </a:lnTo>
                  <a:lnTo>
                    <a:pt x="83" y="147"/>
                  </a:lnTo>
                  <a:lnTo>
                    <a:pt x="86" y="134"/>
                  </a:lnTo>
                  <a:lnTo>
                    <a:pt x="90" y="11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82" y="103"/>
                  </a:lnTo>
                  <a:lnTo>
                    <a:pt x="59" y="110"/>
                  </a:lnTo>
                  <a:lnTo>
                    <a:pt x="44" y="115"/>
                  </a:lnTo>
                  <a:lnTo>
                    <a:pt x="32" y="122"/>
                  </a:lnTo>
                  <a:lnTo>
                    <a:pt x="20" y="128"/>
                  </a:lnTo>
                  <a:lnTo>
                    <a:pt x="16" y="133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8" y="145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2" y="144"/>
                  </a:lnTo>
                  <a:lnTo>
                    <a:pt x="0" y="136"/>
                  </a:lnTo>
                  <a:lnTo>
                    <a:pt x="0" y="128"/>
                  </a:lnTo>
                  <a:lnTo>
                    <a:pt x="0" y="120"/>
                  </a:lnTo>
                  <a:lnTo>
                    <a:pt x="3" y="110"/>
                  </a:lnTo>
                  <a:lnTo>
                    <a:pt x="6" y="99"/>
                  </a:lnTo>
                  <a:lnTo>
                    <a:pt x="13" y="88"/>
                  </a:lnTo>
                  <a:lnTo>
                    <a:pt x="20" y="75"/>
                  </a:lnTo>
                  <a:lnTo>
                    <a:pt x="20" y="75"/>
                  </a:lnTo>
                  <a:lnTo>
                    <a:pt x="28" y="66"/>
                  </a:lnTo>
                  <a:lnTo>
                    <a:pt x="37" y="57"/>
                  </a:lnTo>
                  <a:lnTo>
                    <a:pt x="48" y="50"/>
                  </a:lnTo>
                  <a:lnTo>
                    <a:pt x="60" y="43"/>
                  </a:lnTo>
                  <a:lnTo>
                    <a:pt x="73" y="36"/>
                  </a:lnTo>
                  <a:lnTo>
                    <a:pt x="86" y="30"/>
                  </a:lnTo>
                  <a:lnTo>
                    <a:pt x="113" y="19"/>
                  </a:lnTo>
                  <a:lnTo>
                    <a:pt x="140" y="11"/>
                  </a:lnTo>
                  <a:lnTo>
                    <a:pt x="161" y="5"/>
                  </a:lnTo>
                  <a:lnTo>
                    <a:pt x="181" y="0"/>
                  </a:lnTo>
                  <a:lnTo>
                    <a:pt x="181" y="0"/>
                  </a:lnTo>
                  <a:lnTo>
                    <a:pt x="179" y="20"/>
                  </a:lnTo>
                  <a:lnTo>
                    <a:pt x="175" y="42"/>
                  </a:lnTo>
                  <a:lnTo>
                    <a:pt x="169" y="67"/>
                  </a:lnTo>
                  <a:lnTo>
                    <a:pt x="163" y="94"/>
                  </a:lnTo>
                  <a:lnTo>
                    <a:pt x="155" y="122"/>
                  </a:lnTo>
                  <a:lnTo>
                    <a:pt x="150" y="134"/>
                  </a:lnTo>
                  <a:lnTo>
                    <a:pt x="145" y="145"/>
                  </a:lnTo>
                  <a:lnTo>
                    <a:pt x="141" y="156"/>
                  </a:lnTo>
                  <a:lnTo>
                    <a:pt x="135" y="163"/>
                  </a:lnTo>
                  <a:lnTo>
                    <a:pt x="135" y="16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74"/>
            <p:cNvSpPr>
              <a:spLocks/>
            </p:cNvSpPr>
            <p:nvPr/>
          </p:nvSpPr>
          <p:spPr bwMode="auto">
            <a:xfrm>
              <a:off x="5686425" y="3990975"/>
              <a:ext cx="79375" cy="127000"/>
            </a:xfrm>
            <a:custGeom>
              <a:avLst/>
              <a:gdLst>
                <a:gd name="T0" fmla="*/ 99 w 99"/>
                <a:gd name="T1" fmla="*/ 107 h 158"/>
                <a:gd name="T2" fmla="*/ 99 w 99"/>
                <a:gd name="T3" fmla="*/ 107 h 158"/>
                <a:gd name="T4" fmla="*/ 99 w 99"/>
                <a:gd name="T5" fmla="*/ 115 h 158"/>
                <a:gd name="T6" fmla="*/ 98 w 99"/>
                <a:gd name="T7" fmla="*/ 122 h 158"/>
                <a:gd name="T8" fmla="*/ 95 w 99"/>
                <a:gd name="T9" fmla="*/ 130 h 158"/>
                <a:gd name="T10" fmla="*/ 92 w 99"/>
                <a:gd name="T11" fmla="*/ 136 h 158"/>
                <a:gd name="T12" fmla="*/ 87 w 99"/>
                <a:gd name="T13" fmla="*/ 142 h 158"/>
                <a:gd name="T14" fmla="*/ 82 w 99"/>
                <a:gd name="T15" fmla="*/ 147 h 158"/>
                <a:gd name="T16" fmla="*/ 76 w 99"/>
                <a:gd name="T17" fmla="*/ 152 h 158"/>
                <a:gd name="T18" fmla="*/ 71 w 99"/>
                <a:gd name="T19" fmla="*/ 156 h 158"/>
                <a:gd name="T20" fmla="*/ 71 w 99"/>
                <a:gd name="T21" fmla="*/ 156 h 158"/>
                <a:gd name="T22" fmla="*/ 72 w 99"/>
                <a:gd name="T23" fmla="*/ 151 h 158"/>
                <a:gd name="T24" fmla="*/ 73 w 99"/>
                <a:gd name="T25" fmla="*/ 145 h 158"/>
                <a:gd name="T26" fmla="*/ 73 w 99"/>
                <a:gd name="T27" fmla="*/ 145 h 158"/>
                <a:gd name="T28" fmla="*/ 71 w 99"/>
                <a:gd name="T29" fmla="*/ 139 h 158"/>
                <a:gd name="T30" fmla="*/ 69 w 99"/>
                <a:gd name="T31" fmla="*/ 130 h 158"/>
                <a:gd name="T32" fmla="*/ 61 w 99"/>
                <a:gd name="T33" fmla="*/ 112 h 158"/>
                <a:gd name="T34" fmla="*/ 52 w 99"/>
                <a:gd name="T35" fmla="*/ 98 h 158"/>
                <a:gd name="T36" fmla="*/ 49 w 99"/>
                <a:gd name="T37" fmla="*/ 93 h 158"/>
                <a:gd name="T38" fmla="*/ 49 w 99"/>
                <a:gd name="T39" fmla="*/ 93 h 158"/>
                <a:gd name="T40" fmla="*/ 44 w 99"/>
                <a:gd name="T41" fmla="*/ 98 h 158"/>
                <a:gd name="T42" fmla="*/ 36 w 99"/>
                <a:gd name="T43" fmla="*/ 112 h 158"/>
                <a:gd name="T44" fmla="*/ 30 w 99"/>
                <a:gd name="T45" fmla="*/ 121 h 158"/>
                <a:gd name="T46" fmla="*/ 26 w 99"/>
                <a:gd name="T47" fmla="*/ 130 h 158"/>
                <a:gd name="T48" fmla="*/ 24 w 99"/>
                <a:gd name="T49" fmla="*/ 140 h 158"/>
                <a:gd name="T50" fmla="*/ 23 w 99"/>
                <a:gd name="T51" fmla="*/ 147 h 158"/>
                <a:gd name="T52" fmla="*/ 23 w 99"/>
                <a:gd name="T53" fmla="*/ 147 h 158"/>
                <a:gd name="T54" fmla="*/ 25 w 99"/>
                <a:gd name="T55" fmla="*/ 158 h 158"/>
                <a:gd name="T56" fmla="*/ 25 w 99"/>
                <a:gd name="T57" fmla="*/ 158 h 158"/>
                <a:gd name="T58" fmla="*/ 20 w 99"/>
                <a:gd name="T59" fmla="*/ 155 h 158"/>
                <a:gd name="T60" fmla="*/ 16 w 99"/>
                <a:gd name="T61" fmla="*/ 153 h 158"/>
                <a:gd name="T62" fmla="*/ 12 w 99"/>
                <a:gd name="T63" fmla="*/ 148 h 158"/>
                <a:gd name="T64" fmla="*/ 8 w 99"/>
                <a:gd name="T65" fmla="*/ 143 h 158"/>
                <a:gd name="T66" fmla="*/ 5 w 99"/>
                <a:gd name="T67" fmla="*/ 138 h 158"/>
                <a:gd name="T68" fmla="*/ 3 w 99"/>
                <a:gd name="T69" fmla="*/ 130 h 158"/>
                <a:gd name="T70" fmla="*/ 1 w 99"/>
                <a:gd name="T71" fmla="*/ 121 h 158"/>
                <a:gd name="T72" fmla="*/ 0 w 99"/>
                <a:gd name="T73" fmla="*/ 111 h 158"/>
                <a:gd name="T74" fmla="*/ 0 w 99"/>
                <a:gd name="T75" fmla="*/ 111 h 158"/>
                <a:gd name="T76" fmla="*/ 0 w 99"/>
                <a:gd name="T77" fmla="*/ 103 h 158"/>
                <a:gd name="T78" fmla="*/ 1 w 99"/>
                <a:gd name="T79" fmla="*/ 95 h 158"/>
                <a:gd name="T80" fmla="*/ 3 w 99"/>
                <a:gd name="T81" fmla="*/ 86 h 158"/>
                <a:gd name="T82" fmla="*/ 6 w 99"/>
                <a:gd name="T83" fmla="*/ 76 h 158"/>
                <a:gd name="T84" fmla="*/ 14 w 99"/>
                <a:gd name="T85" fmla="*/ 58 h 158"/>
                <a:gd name="T86" fmla="*/ 24 w 99"/>
                <a:gd name="T87" fmla="*/ 40 h 158"/>
                <a:gd name="T88" fmla="*/ 34 w 99"/>
                <a:gd name="T89" fmla="*/ 24 h 158"/>
                <a:gd name="T90" fmla="*/ 43 w 99"/>
                <a:gd name="T91" fmla="*/ 12 h 158"/>
                <a:gd name="T92" fmla="*/ 52 w 99"/>
                <a:gd name="T93" fmla="*/ 0 h 158"/>
                <a:gd name="T94" fmla="*/ 52 w 99"/>
                <a:gd name="T95" fmla="*/ 0 h 158"/>
                <a:gd name="T96" fmla="*/ 59 w 99"/>
                <a:gd name="T97" fmla="*/ 12 h 158"/>
                <a:gd name="T98" fmla="*/ 75 w 99"/>
                <a:gd name="T99" fmla="*/ 40 h 158"/>
                <a:gd name="T100" fmla="*/ 84 w 99"/>
                <a:gd name="T101" fmla="*/ 58 h 158"/>
                <a:gd name="T102" fmla="*/ 92 w 99"/>
                <a:gd name="T103" fmla="*/ 75 h 158"/>
                <a:gd name="T104" fmla="*/ 97 w 99"/>
                <a:gd name="T105" fmla="*/ 93 h 158"/>
                <a:gd name="T106" fmla="*/ 99 w 99"/>
                <a:gd name="T107" fmla="*/ 100 h 158"/>
                <a:gd name="T108" fmla="*/ 99 w 99"/>
                <a:gd name="T109" fmla="*/ 107 h 158"/>
                <a:gd name="T110" fmla="*/ 99 w 99"/>
                <a:gd name="T111" fmla="*/ 10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9" h="158">
                  <a:moveTo>
                    <a:pt x="99" y="107"/>
                  </a:moveTo>
                  <a:lnTo>
                    <a:pt x="99" y="107"/>
                  </a:lnTo>
                  <a:lnTo>
                    <a:pt x="99" y="115"/>
                  </a:lnTo>
                  <a:lnTo>
                    <a:pt x="98" y="122"/>
                  </a:lnTo>
                  <a:lnTo>
                    <a:pt x="95" y="130"/>
                  </a:lnTo>
                  <a:lnTo>
                    <a:pt x="92" y="136"/>
                  </a:lnTo>
                  <a:lnTo>
                    <a:pt x="87" y="142"/>
                  </a:lnTo>
                  <a:lnTo>
                    <a:pt x="82" y="147"/>
                  </a:lnTo>
                  <a:lnTo>
                    <a:pt x="76" y="152"/>
                  </a:lnTo>
                  <a:lnTo>
                    <a:pt x="71" y="156"/>
                  </a:lnTo>
                  <a:lnTo>
                    <a:pt x="71" y="156"/>
                  </a:lnTo>
                  <a:lnTo>
                    <a:pt x="72" y="151"/>
                  </a:lnTo>
                  <a:lnTo>
                    <a:pt x="73" y="145"/>
                  </a:lnTo>
                  <a:lnTo>
                    <a:pt x="73" y="145"/>
                  </a:lnTo>
                  <a:lnTo>
                    <a:pt x="71" y="139"/>
                  </a:lnTo>
                  <a:lnTo>
                    <a:pt x="69" y="130"/>
                  </a:lnTo>
                  <a:lnTo>
                    <a:pt x="61" y="112"/>
                  </a:lnTo>
                  <a:lnTo>
                    <a:pt x="52" y="98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44" y="98"/>
                  </a:lnTo>
                  <a:lnTo>
                    <a:pt x="36" y="112"/>
                  </a:lnTo>
                  <a:lnTo>
                    <a:pt x="30" y="121"/>
                  </a:lnTo>
                  <a:lnTo>
                    <a:pt x="26" y="130"/>
                  </a:lnTo>
                  <a:lnTo>
                    <a:pt x="24" y="140"/>
                  </a:lnTo>
                  <a:lnTo>
                    <a:pt x="23" y="147"/>
                  </a:lnTo>
                  <a:lnTo>
                    <a:pt x="23" y="147"/>
                  </a:lnTo>
                  <a:lnTo>
                    <a:pt x="25" y="158"/>
                  </a:lnTo>
                  <a:lnTo>
                    <a:pt x="25" y="158"/>
                  </a:lnTo>
                  <a:lnTo>
                    <a:pt x="20" y="155"/>
                  </a:lnTo>
                  <a:lnTo>
                    <a:pt x="16" y="153"/>
                  </a:lnTo>
                  <a:lnTo>
                    <a:pt x="12" y="148"/>
                  </a:lnTo>
                  <a:lnTo>
                    <a:pt x="8" y="143"/>
                  </a:lnTo>
                  <a:lnTo>
                    <a:pt x="5" y="138"/>
                  </a:lnTo>
                  <a:lnTo>
                    <a:pt x="3" y="130"/>
                  </a:lnTo>
                  <a:lnTo>
                    <a:pt x="1" y="121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03"/>
                  </a:lnTo>
                  <a:lnTo>
                    <a:pt x="1" y="95"/>
                  </a:lnTo>
                  <a:lnTo>
                    <a:pt x="3" y="86"/>
                  </a:lnTo>
                  <a:lnTo>
                    <a:pt x="6" y="76"/>
                  </a:lnTo>
                  <a:lnTo>
                    <a:pt x="14" y="58"/>
                  </a:lnTo>
                  <a:lnTo>
                    <a:pt x="24" y="40"/>
                  </a:lnTo>
                  <a:lnTo>
                    <a:pt x="34" y="24"/>
                  </a:lnTo>
                  <a:lnTo>
                    <a:pt x="43" y="12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9" y="12"/>
                  </a:lnTo>
                  <a:lnTo>
                    <a:pt x="75" y="40"/>
                  </a:lnTo>
                  <a:lnTo>
                    <a:pt x="84" y="58"/>
                  </a:lnTo>
                  <a:lnTo>
                    <a:pt x="92" y="75"/>
                  </a:lnTo>
                  <a:lnTo>
                    <a:pt x="97" y="93"/>
                  </a:lnTo>
                  <a:lnTo>
                    <a:pt x="99" y="100"/>
                  </a:lnTo>
                  <a:lnTo>
                    <a:pt x="99" y="107"/>
                  </a:lnTo>
                  <a:lnTo>
                    <a:pt x="99" y="107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4" name="Freeform 75"/>
          <p:cNvSpPr>
            <a:spLocks/>
          </p:cNvSpPr>
          <p:nvPr/>
        </p:nvSpPr>
        <p:spPr bwMode="auto">
          <a:xfrm>
            <a:off x="4537298" y="6413585"/>
            <a:ext cx="476250" cy="376238"/>
          </a:xfrm>
          <a:custGeom>
            <a:avLst/>
            <a:gdLst>
              <a:gd name="T0" fmla="*/ 534 w 599"/>
              <a:gd name="T1" fmla="*/ 348 h 474"/>
              <a:gd name="T2" fmla="*/ 539 w 599"/>
              <a:gd name="T3" fmla="*/ 332 h 474"/>
              <a:gd name="T4" fmla="*/ 573 w 599"/>
              <a:gd name="T5" fmla="*/ 312 h 474"/>
              <a:gd name="T6" fmla="*/ 585 w 599"/>
              <a:gd name="T7" fmla="*/ 302 h 474"/>
              <a:gd name="T8" fmla="*/ 541 w 599"/>
              <a:gd name="T9" fmla="*/ 301 h 474"/>
              <a:gd name="T10" fmla="*/ 511 w 599"/>
              <a:gd name="T11" fmla="*/ 294 h 474"/>
              <a:gd name="T12" fmla="*/ 511 w 599"/>
              <a:gd name="T13" fmla="*/ 275 h 474"/>
              <a:gd name="T14" fmla="*/ 488 w 599"/>
              <a:gd name="T15" fmla="*/ 287 h 474"/>
              <a:gd name="T16" fmla="*/ 465 w 599"/>
              <a:gd name="T17" fmla="*/ 290 h 474"/>
              <a:gd name="T18" fmla="*/ 458 w 599"/>
              <a:gd name="T19" fmla="*/ 244 h 474"/>
              <a:gd name="T20" fmla="*/ 423 w 599"/>
              <a:gd name="T21" fmla="*/ 279 h 474"/>
              <a:gd name="T22" fmla="*/ 396 w 599"/>
              <a:gd name="T23" fmla="*/ 292 h 474"/>
              <a:gd name="T24" fmla="*/ 366 w 599"/>
              <a:gd name="T25" fmla="*/ 297 h 474"/>
              <a:gd name="T26" fmla="*/ 386 w 599"/>
              <a:gd name="T27" fmla="*/ 235 h 474"/>
              <a:gd name="T28" fmla="*/ 462 w 599"/>
              <a:gd name="T29" fmla="*/ 131 h 474"/>
              <a:gd name="T30" fmla="*/ 353 w 599"/>
              <a:gd name="T31" fmla="*/ 139 h 474"/>
              <a:gd name="T32" fmla="*/ 329 w 599"/>
              <a:gd name="T33" fmla="*/ 56 h 474"/>
              <a:gd name="T34" fmla="*/ 317 w 599"/>
              <a:gd name="T35" fmla="*/ 6 h 474"/>
              <a:gd name="T36" fmla="*/ 290 w 599"/>
              <a:gd name="T37" fmla="*/ 83 h 474"/>
              <a:gd name="T38" fmla="*/ 260 w 599"/>
              <a:gd name="T39" fmla="*/ 136 h 474"/>
              <a:gd name="T40" fmla="*/ 172 w 599"/>
              <a:gd name="T41" fmla="*/ 134 h 474"/>
              <a:gd name="T42" fmla="*/ 202 w 599"/>
              <a:gd name="T43" fmla="*/ 195 h 474"/>
              <a:gd name="T44" fmla="*/ 209 w 599"/>
              <a:gd name="T45" fmla="*/ 234 h 474"/>
              <a:gd name="T46" fmla="*/ 209 w 599"/>
              <a:gd name="T47" fmla="*/ 270 h 474"/>
              <a:gd name="T48" fmla="*/ 146 w 599"/>
              <a:gd name="T49" fmla="*/ 240 h 474"/>
              <a:gd name="T50" fmla="*/ 107 w 599"/>
              <a:gd name="T51" fmla="*/ 204 h 474"/>
              <a:gd name="T52" fmla="*/ 0 w 599"/>
              <a:gd name="T53" fmla="*/ 209 h 474"/>
              <a:gd name="T54" fmla="*/ 39 w 599"/>
              <a:gd name="T55" fmla="*/ 264 h 474"/>
              <a:gd name="T56" fmla="*/ 57 w 599"/>
              <a:gd name="T57" fmla="*/ 301 h 474"/>
              <a:gd name="T58" fmla="*/ 61 w 599"/>
              <a:gd name="T59" fmla="*/ 324 h 474"/>
              <a:gd name="T60" fmla="*/ 43 w 599"/>
              <a:gd name="T61" fmla="*/ 334 h 474"/>
              <a:gd name="T62" fmla="*/ 5 w 599"/>
              <a:gd name="T63" fmla="*/ 346 h 474"/>
              <a:gd name="T64" fmla="*/ 70 w 599"/>
              <a:gd name="T65" fmla="*/ 355 h 474"/>
              <a:gd name="T66" fmla="*/ 83 w 599"/>
              <a:gd name="T67" fmla="*/ 358 h 474"/>
              <a:gd name="T68" fmla="*/ 69 w 599"/>
              <a:gd name="T69" fmla="*/ 372 h 474"/>
              <a:gd name="T70" fmla="*/ 43 w 599"/>
              <a:gd name="T71" fmla="*/ 390 h 474"/>
              <a:gd name="T72" fmla="*/ 116 w 599"/>
              <a:gd name="T73" fmla="*/ 394 h 474"/>
              <a:gd name="T74" fmla="*/ 138 w 599"/>
              <a:gd name="T75" fmla="*/ 470 h 474"/>
              <a:gd name="T76" fmla="*/ 209 w 599"/>
              <a:gd name="T77" fmla="*/ 439 h 474"/>
              <a:gd name="T78" fmla="*/ 253 w 599"/>
              <a:gd name="T79" fmla="*/ 435 h 474"/>
              <a:gd name="T80" fmla="*/ 236 w 599"/>
              <a:gd name="T81" fmla="*/ 407 h 474"/>
              <a:gd name="T82" fmla="*/ 196 w 599"/>
              <a:gd name="T83" fmla="*/ 364 h 474"/>
              <a:gd name="T84" fmla="*/ 171 w 599"/>
              <a:gd name="T85" fmla="*/ 309 h 474"/>
              <a:gd name="T86" fmla="*/ 175 w 599"/>
              <a:gd name="T87" fmla="*/ 311 h 474"/>
              <a:gd name="T88" fmla="*/ 214 w 599"/>
              <a:gd name="T89" fmla="*/ 371 h 474"/>
              <a:gd name="T90" fmla="*/ 256 w 599"/>
              <a:gd name="T91" fmla="*/ 404 h 474"/>
              <a:gd name="T92" fmla="*/ 289 w 599"/>
              <a:gd name="T93" fmla="*/ 246 h 474"/>
              <a:gd name="T94" fmla="*/ 288 w 599"/>
              <a:gd name="T95" fmla="*/ 285 h 474"/>
              <a:gd name="T96" fmla="*/ 295 w 599"/>
              <a:gd name="T97" fmla="*/ 368 h 474"/>
              <a:gd name="T98" fmla="*/ 318 w 599"/>
              <a:gd name="T99" fmla="*/ 349 h 474"/>
              <a:gd name="T100" fmla="*/ 351 w 599"/>
              <a:gd name="T101" fmla="*/ 297 h 474"/>
              <a:gd name="T102" fmla="*/ 343 w 599"/>
              <a:gd name="T103" fmla="*/ 322 h 474"/>
              <a:gd name="T104" fmla="*/ 323 w 599"/>
              <a:gd name="T105" fmla="*/ 357 h 474"/>
              <a:gd name="T106" fmla="*/ 278 w 599"/>
              <a:gd name="T107" fmla="*/ 392 h 474"/>
              <a:gd name="T108" fmla="*/ 276 w 599"/>
              <a:gd name="T109" fmla="*/ 435 h 474"/>
              <a:gd name="T110" fmla="*/ 325 w 599"/>
              <a:gd name="T111" fmla="*/ 436 h 474"/>
              <a:gd name="T112" fmla="*/ 364 w 599"/>
              <a:gd name="T113" fmla="*/ 442 h 474"/>
              <a:gd name="T114" fmla="*/ 412 w 599"/>
              <a:gd name="T115" fmla="*/ 464 h 474"/>
              <a:gd name="T116" fmla="*/ 501 w 599"/>
              <a:gd name="T117" fmla="*/ 417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99" h="474">
                <a:moveTo>
                  <a:pt x="535" y="357"/>
                </a:moveTo>
                <a:lnTo>
                  <a:pt x="535" y="357"/>
                </a:lnTo>
                <a:lnTo>
                  <a:pt x="534" y="355"/>
                </a:lnTo>
                <a:lnTo>
                  <a:pt x="534" y="348"/>
                </a:lnTo>
                <a:lnTo>
                  <a:pt x="534" y="344"/>
                </a:lnTo>
                <a:lnTo>
                  <a:pt x="535" y="340"/>
                </a:lnTo>
                <a:lnTo>
                  <a:pt x="537" y="335"/>
                </a:lnTo>
                <a:lnTo>
                  <a:pt x="539" y="332"/>
                </a:lnTo>
                <a:lnTo>
                  <a:pt x="539" y="332"/>
                </a:lnTo>
                <a:lnTo>
                  <a:pt x="545" y="328"/>
                </a:lnTo>
                <a:lnTo>
                  <a:pt x="552" y="323"/>
                </a:lnTo>
                <a:lnTo>
                  <a:pt x="573" y="312"/>
                </a:lnTo>
                <a:lnTo>
                  <a:pt x="599" y="300"/>
                </a:lnTo>
                <a:lnTo>
                  <a:pt x="599" y="300"/>
                </a:lnTo>
                <a:lnTo>
                  <a:pt x="596" y="301"/>
                </a:lnTo>
                <a:lnTo>
                  <a:pt x="585" y="302"/>
                </a:lnTo>
                <a:lnTo>
                  <a:pt x="567" y="304"/>
                </a:lnTo>
                <a:lnTo>
                  <a:pt x="555" y="302"/>
                </a:lnTo>
                <a:lnTo>
                  <a:pt x="541" y="301"/>
                </a:lnTo>
                <a:lnTo>
                  <a:pt x="541" y="301"/>
                </a:lnTo>
                <a:lnTo>
                  <a:pt x="528" y="299"/>
                </a:lnTo>
                <a:lnTo>
                  <a:pt x="519" y="297"/>
                </a:lnTo>
                <a:lnTo>
                  <a:pt x="514" y="296"/>
                </a:lnTo>
                <a:lnTo>
                  <a:pt x="511" y="294"/>
                </a:lnTo>
                <a:lnTo>
                  <a:pt x="509" y="293"/>
                </a:lnTo>
                <a:lnTo>
                  <a:pt x="509" y="292"/>
                </a:lnTo>
                <a:lnTo>
                  <a:pt x="510" y="290"/>
                </a:lnTo>
                <a:lnTo>
                  <a:pt x="511" y="275"/>
                </a:lnTo>
                <a:lnTo>
                  <a:pt x="511" y="275"/>
                </a:lnTo>
                <a:lnTo>
                  <a:pt x="504" y="279"/>
                </a:lnTo>
                <a:lnTo>
                  <a:pt x="497" y="283"/>
                </a:lnTo>
                <a:lnTo>
                  <a:pt x="488" y="287"/>
                </a:lnTo>
                <a:lnTo>
                  <a:pt x="488" y="287"/>
                </a:lnTo>
                <a:lnTo>
                  <a:pt x="479" y="290"/>
                </a:lnTo>
                <a:lnTo>
                  <a:pt x="471" y="292"/>
                </a:lnTo>
                <a:lnTo>
                  <a:pt x="465" y="290"/>
                </a:lnTo>
                <a:lnTo>
                  <a:pt x="476" y="218"/>
                </a:lnTo>
                <a:lnTo>
                  <a:pt x="476" y="218"/>
                </a:lnTo>
                <a:lnTo>
                  <a:pt x="471" y="226"/>
                </a:lnTo>
                <a:lnTo>
                  <a:pt x="458" y="244"/>
                </a:lnTo>
                <a:lnTo>
                  <a:pt x="449" y="255"/>
                </a:lnTo>
                <a:lnTo>
                  <a:pt x="440" y="266"/>
                </a:lnTo>
                <a:lnTo>
                  <a:pt x="429" y="275"/>
                </a:lnTo>
                <a:lnTo>
                  <a:pt x="423" y="279"/>
                </a:lnTo>
                <a:lnTo>
                  <a:pt x="418" y="283"/>
                </a:lnTo>
                <a:lnTo>
                  <a:pt x="418" y="283"/>
                </a:lnTo>
                <a:lnTo>
                  <a:pt x="406" y="288"/>
                </a:lnTo>
                <a:lnTo>
                  <a:pt x="396" y="292"/>
                </a:lnTo>
                <a:lnTo>
                  <a:pt x="381" y="296"/>
                </a:lnTo>
                <a:lnTo>
                  <a:pt x="371" y="297"/>
                </a:lnTo>
                <a:lnTo>
                  <a:pt x="366" y="297"/>
                </a:lnTo>
                <a:lnTo>
                  <a:pt x="366" y="297"/>
                </a:lnTo>
                <a:lnTo>
                  <a:pt x="370" y="287"/>
                </a:lnTo>
                <a:lnTo>
                  <a:pt x="376" y="263"/>
                </a:lnTo>
                <a:lnTo>
                  <a:pt x="381" y="249"/>
                </a:lnTo>
                <a:lnTo>
                  <a:pt x="386" y="235"/>
                </a:lnTo>
                <a:lnTo>
                  <a:pt x="392" y="224"/>
                </a:lnTo>
                <a:lnTo>
                  <a:pt x="397" y="215"/>
                </a:lnTo>
                <a:lnTo>
                  <a:pt x="397" y="215"/>
                </a:lnTo>
                <a:lnTo>
                  <a:pt x="462" y="131"/>
                </a:lnTo>
                <a:lnTo>
                  <a:pt x="361" y="155"/>
                </a:lnTo>
                <a:lnTo>
                  <a:pt x="361" y="155"/>
                </a:lnTo>
                <a:lnTo>
                  <a:pt x="359" y="150"/>
                </a:lnTo>
                <a:lnTo>
                  <a:pt x="353" y="139"/>
                </a:lnTo>
                <a:lnTo>
                  <a:pt x="346" y="119"/>
                </a:lnTo>
                <a:lnTo>
                  <a:pt x="337" y="89"/>
                </a:lnTo>
                <a:lnTo>
                  <a:pt x="337" y="89"/>
                </a:lnTo>
                <a:lnTo>
                  <a:pt x="329" y="56"/>
                </a:lnTo>
                <a:lnTo>
                  <a:pt x="324" y="27"/>
                </a:lnTo>
                <a:lnTo>
                  <a:pt x="319" y="0"/>
                </a:lnTo>
                <a:lnTo>
                  <a:pt x="319" y="0"/>
                </a:lnTo>
                <a:lnTo>
                  <a:pt x="317" y="6"/>
                </a:lnTo>
                <a:lnTo>
                  <a:pt x="312" y="26"/>
                </a:lnTo>
                <a:lnTo>
                  <a:pt x="303" y="52"/>
                </a:lnTo>
                <a:lnTo>
                  <a:pt x="296" y="67"/>
                </a:lnTo>
                <a:lnTo>
                  <a:pt x="290" y="83"/>
                </a:lnTo>
                <a:lnTo>
                  <a:pt x="290" y="83"/>
                </a:lnTo>
                <a:lnTo>
                  <a:pt x="282" y="98"/>
                </a:lnTo>
                <a:lnTo>
                  <a:pt x="274" y="112"/>
                </a:lnTo>
                <a:lnTo>
                  <a:pt x="260" y="136"/>
                </a:lnTo>
                <a:lnTo>
                  <a:pt x="249" y="152"/>
                </a:lnTo>
                <a:lnTo>
                  <a:pt x="245" y="158"/>
                </a:lnTo>
                <a:lnTo>
                  <a:pt x="172" y="134"/>
                </a:lnTo>
                <a:lnTo>
                  <a:pt x="172" y="134"/>
                </a:lnTo>
                <a:lnTo>
                  <a:pt x="184" y="153"/>
                </a:lnTo>
                <a:lnTo>
                  <a:pt x="194" y="172"/>
                </a:lnTo>
                <a:lnTo>
                  <a:pt x="198" y="184"/>
                </a:lnTo>
                <a:lnTo>
                  <a:pt x="202" y="195"/>
                </a:lnTo>
                <a:lnTo>
                  <a:pt x="202" y="195"/>
                </a:lnTo>
                <a:lnTo>
                  <a:pt x="206" y="208"/>
                </a:lnTo>
                <a:lnTo>
                  <a:pt x="208" y="220"/>
                </a:lnTo>
                <a:lnTo>
                  <a:pt x="209" y="234"/>
                </a:lnTo>
                <a:lnTo>
                  <a:pt x="209" y="244"/>
                </a:lnTo>
                <a:lnTo>
                  <a:pt x="209" y="263"/>
                </a:lnTo>
                <a:lnTo>
                  <a:pt x="209" y="270"/>
                </a:lnTo>
                <a:lnTo>
                  <a:pt x="209" y="270"/>
                </a:lnTo>
                <a:lnTo>
                  <a:pt x="190" y="262"/>
                </a:lnTo>
                <a:lnTo>
                  <a:pt x="171" y="253"/>
                </a:lnTo>
                <a:lnTo>
                  <a:pt x="146" y="240"/>
                </a:lnTo>
                <a:lnTo>
                  <a:pt x="146" y="240"/>
                </a:lnTo>
                <a:lnTo>
                  <a:pt x="134" y="232"/>
                </a:lnTo>
                <a:lnTo>
                  <a:pt x="125" y="223"/>
                </a:lnTo>
                <a:lnTo>
                  <a:pt x="115" y="213"/>
                </a:lnTo>
                <a:lnTo>
                  <a:pt x="107" y="204"/>
                </a:lnTo>
                <a:lnTo>
                  <a:pt x="96" y="188"/>
                </a:lnTo>
                <a:lnTo>
                  <a:pt x="93" y="181"/>
                </a:lnTo>
                <a:lnTo>
                  <a:pt x="93" y="229"/>
                </a:lnTo>
                <a:lnTo>
                  <a:pt x="0" y="209"/>
                </a:lnTo>
                <a:lnTo>
                  <a:pt x="0" y="209"/>
                </a:lnTo>
                <a:lnTo>
                  <a:pt x="14" y="227"/>
                </a:lnTo>
                <a:lnTo>
                  <a:pt x="26" y="244"/>
                </a:lnTo>
                <a:lnTo>
                  <a:pt x="39" y="264"/>
                </a:lnTo>
                <a:lnTo>
                  <a:pt x="39" y="264"/>
                </a:lnTo>
                <a:lnTo>
                  <a:pt x="45" y="274"/>
                </a:lnTo>
                <a:lnTo>
                  <a:pt x="50" y="284"/>
                </a:lnTo>
                <a:lnTo>
                  <a:pt x="57" y="301"/>
                </a:lnTo>
                <a:lnTo>
                  <a:pt x="63" y="319"/>
                </a:lnTo>
                <a:lnTo>
                  <a:pt x="63" y="319"/>
                </a:lnTo>
                <a:lnTo>
                  <a:pt x="63" y="321"/>
                </a:lnTo>
                <a:lnTo>
                  <a:pt x="61" y="324"/>
                </a:lnTo>
                <a:lnTo>
                  <a:pt x="59" y="327"/>
                </a:lnTo>
                <a:lnTo>
                  <a:pt x="56" y="329"/>
                </a:lnTo>
                <a:lnTo>
                  <a:pt x="50" y="331"/>
                </a:lnTo>
                <a:lnTo>
                  <a:pt x="43" y="334"/>
                </a:lnTo>
                <a:lnTo>
                  <a:pt x="43" y="334"/>
                </a:lnTo>
                <a:lnTo>
                  <a:pt x="16" y="342"/>
                </a:lnTo>
                <a:lnTo>
                  <a:pt x="5" y="346"/>
                </a:lnTo>
                <a:lnTo>
                  <a:pt x="5" y="346"/>
                </a:lnTo>
                <a:lnTo>
                  <a:pt x="18" y="348"/>
                </a:lnTo>
                <a:lnTo>
                  <a:pt x="52" y="353"/>
                </a:lnTo>
                <a:lnTo>
                  <a:pt x="52" y="353"/>
                </a:lnTo>
                <a:lnTo>
                  <a:pt x="70" y="355"/>
                </a:lnTo>
                <a:lnTo>
                  <a:pt x="79" y="357"/>
                </a:lnTo>
                <a:lnTo>
                  <a:pt x="83" y="358"/>
                </a:lnTo>
                <a:lnTo>
                  <a:pt x="83" y="358"/>
                </a:lnTo>
                <a:lnTo>
                  <a:pt x="83" y="358"/>
                </a:lnTo>
                <a:lnTo>
                  <a:pt x="83" y="359"/>
                </a:lnTo>
                <a:lnTo>
                  <a:pt x="82" y="363"/>
                </a:lnTo>
                <a:lnTo>
                  <a:pt x="78" y="367"/>
                </a:lnTo>
                <a:lnTo>
                  <a:pt x="69" y="372"/>
                </a:lnTo>
                <a:lnTo>
                  <a:pt x="69" y="372"/>
                </a:lnTo>
                <a:lnTo>
                  <a:pt x="50" y="386"/>
                </a:lnTo>
                <a:lnTo>
                  <a:pt x="43" y="390"/>
                </a:lnTo>
                <a:lnTo>
                  <a:pt x="43" y="390"/>
                </a:lnTo>
                <a:lnTo>
                  <a:pt x="70" y="391"/>
                </a:lnTo>
                <a:lnTo>
                  <a:pt x="94" y="392"/>
                </a:lnTo>
                <a:lnTo>
                  <a:pt x="116" y="394"/>
                </a:lnTo>
                <a:lnTo>
                  <a:pt x="116" y="394"/>
                </a:lnTo>
                <a:lnTo>
                  <a:pt x="178" y="403"/>
                </a:lnTo>
                <a:lnTo>
                  <a:pt x="129" y="474"/>
                </a:lnTo>
                <a:lnTo>
                  <a:pt x="129" y="474"/>
                </a:lnTo>
                <a:lnTo>
                  <a:pt x="138" y="470"/>
                </a:lnTo>
                <a:lnTo>
                  <a:pt x="157" y="460"/>
                </a:lnTo>
                <a:lnTo>
                  <a:pt x="184" y="448"/>
                </a:lnTo>
                <a:lnTo>
                  <a:pt x="197" y="444"/>
                </a:lnTo>
                <a:lnTo>
                  <a:pt x="209" y="439"/>
                </a:lnTo>
                <a:lnTo>
                  <a:pt x="209" y="439"/>
                </a:lnTo>
                <a:lnTo>
                  <a:pt x="220" y="437"/>
                </a:lnTo>
                <a:lnTo>
                  <a:pt x="231" y="436"/>
                </a:lnTo>
                <a:lnTo>
                  <a:pt x="253" y="435"/>
                </a:lnTo>
                <a:lnTo>
                  <a:pt x="253" y="435"/>
                </a:lnTo>
                <a:lnTo>
                  <a:pt x="254" y="421"/>
                </a:lnTo>
                <a:lnTo>
                  <a:pt x="254" y="421"/>
                </a:lnTo>
                <a:lnTo>
                  <a:pt x="236" y="407"/>
                </a:lnTo>
                <a:lnTo>
                  <a:pt x="221" y="394"/>
                </a:lnTo>
                <a:lnTo>
                  <a:pt x="207" y="380"/>
                </a:lnTo>
                <a:lnTo>
                  <a:pt x="201" y="372"/>
                </a:lnTo>
                <a:lnTo>
                  <a:pt x="196" y="364"/>
                </a:lnTo>
                <a:lnTo>
                  <a:pt x="196" y="364"/>
                </a:lnTo>
                <a:lnTo>
                  <a:pt x="186" y="346"/>
                </a:lnTo>
                <a:lnTo>
                  <a:pt x="177" y="327"/>
                </a:lnTo>
                <a:lnTo>
                  <a:pt x="171" y="309"/>
                </a:lnTo>
                <a:lnTo>
                  <a:pt x="168" y="301"/>
                </a:lnTo>
                <a:lnTo>
                  <a:pt x="167" y="295"/>
                </a:lnTo>
                <a:lnTo>
                  <a:pt x="167" y="295"/>
                </a:lnTo>
                <a:lnTo>
                  <a:pt x="175" y="311"/>
                </a:lnTo>
                <a:lnTo>
                  <a:pt x="186" y="331"/>
                </a:lnTo>
                <a:lnTo>
                  <a:pt x="199" y="353"/>
                </a:lnTo>
                <a:lnTo>
                  <a:pt x="207" y="363"/>
                </a:lnTo>
                <a:lnTo>
                  <a:pt x="214" y="371"/>
                </a:lnTo>
                <a:lnTo>
                  <a:pt x="214" y="371"/>
                </a:lnTo>
                <a:lnTo>
                  <a:pt x="225" y="382"/>
                </a:lnTo>
                <a:lnTo>
                  <a:pt x="235" y="391"/>
                </a:lnTo>
                <a:lnTo>
                  <a:pt x="256" y="404"/>
                </a:lnTo>
                <a:lnTo>
                  <a:pt x="256" y="404"/>
                </a:lnTo>
                <a:lnTo>
                  <a:pt x="265" y="351"/>
                </a:lnTo>
                <a:lnTo>
                  <a:pt x="276" y="298"/>
                </a:lnTo>
                <a:lnTo>
                  <a:pt x="289" y="246"/>
                </a:lnTo>
                <a:lnTo>
                  <a:pt x="303" y="193"/>
                </a:lnTo>
                <a:lnTo>
                  <a:pt x="303" y="193"/>
                </a:lnTo>
                <a:lnTo>
                  <a:pt x="295" y="239"/>
                </a:lnTo>
                <a:lnTo>
                  <a:pt x="288" y="285"/>
                </a:lnTo>
                <a:lnTo>
                  <a:pt x="282" y="331"/>
                </a:lnTo>
                <a:lnTo>
                  <a:pt x="279" y="377"/>
                </a:lnTo>
                <a:lnTo>
                  <a:pt x="279" y="377"/>
                </a:lnTo>
                <a:lnTo>
                  <a:pt x="295" y="368"/>
                </a:lnTo>
                <a:lnTo>
                  <a:pt x="303" y="363"/>
                </a:lnTo>
                <a:lnTo>
                  <a:pt x="312" y="356"/>
                </a:lnTo>
                <a:lnTo>
                  <a:pt x="312" y="356"/>
                </a:lnTo>
                <a:lnTo>
                  <a:pt x="318" y="349"/>
                </a:lnTo>
                <a:lnTo>
                  <a:pt x="324" y="342"/>
                </a:lnTo>
                <a:lnTo>
                  <a:pt x="336" y="325"/>
                </a:lnTo>
                <a:lnTo>
                  <a:pt x="346" y="310"/>
                </a:lnTo>
                <a:lnTo>
                  <a:pt x="351" y="297"/>
                </a:lnTo>
                <a:lnTo>
                  <a:pt x="351" y="297"/>
                </a:lnTo>
                <a:lnTo>
                  <a:pt x="350" y="302"/>
                </a:lnTo>
                <a:lnTo>
                  <a:pt x="348" y="309"/>
                </a:lnTo>
                <a:lnTo>
                  <a:pt x="343" y="322"/>
                </a:lnTo>
                <a:lnTo>
                  <a:pt x="336" y="337"/>
                </a:lnTo>
                <a:lnTo>
                  <a:pt x="327" y="352"/>
                </a:lnTo>
                <a:lnTo>
                  <a:pt x="327" y="352"/>
                </a:lnTo>
                <a:lnTo>
                  <a:pt x="323" y="357"/>
                </a:lnTo>
                <a:lnTo>
                  <a:pt x="318" y="364"/>
                </a:lnTo>
                <a:lnTo>
                  <a:pt x="306" y="374"/>
                </a:lnTo>
                <a:lnTo>
                  <a:pt x="292" y="383"/>
                </a:lnTo>
                <a:lnTo>
                  <a:pt x="278" y="392"/>
                </a:lnTo>
                <a:lnTo>
                  <a:pt x="278" y="392"/>
                </a:lnTo>
                <a:lnTo>
                  <a:pt x="276" y="427"/>
                </a:lnTo>
                <a:lnTo>
                  <a:pt x="276" y="427"/>
                </a:lnTo>
                <a:lnTo>
                  <a:pt x="276" y="435"/>
                </a:lnTo>
                <a:lnTo>
                  <a:pt x="276" y="435"/>
                </a:lnTo>
                <a:lnTo>
                  <a:pt x="283" y="435"/>
                </a:lnTo>
                <a:lnTo>
                  <a:pt x="302" y="435"/>
                </a:lnTo>
                <a:lnTo>
                  <a:pt x="325" y="436"/>
                </a:lnTo>
                <a:lnTo>
                  <a:pt x="338" y="437"/>
                </a:lnTo>
                <a:lnTo>
                  <a:pt x="351" y="439"/>
                </a:lnTo>
                <a:lnTo>
                  <a:pt x="351" y="439"/>
                </a:lnTo>
                <a:lnTo>
                  <a:pt x="364" y="442"/>
                </a:lnTo>
                <a:lnTo>
                  <a:pt x="376" y="447"/>
                </a:lnTo>
                <a:lnTo>
                  <a:pt x="395" y="454"/>
                </a:lnTo>
                <a:lnTo>
                  <a:pt x="408" y="462"/>
                </a:lnTo>
                <a:lnTo>
                  <a:pt x="412" y="464"/>
                </a:lnTo>
                <a:lnTo>
                  <a:pt x="397" y="433"/>
                </a:lnTo>
                <a:lnTo>
                  <a:pt x="446" y="433"/>
                </a:lnTo>
                <a:lnTo>
                  <a:pt x="522" y="446"/>
                </a:lnTo>
                <a:lnTo>
                  <a:pt x="501" y="417"/>
                </a:lnTo>
                <a:lnTo>
                  <a:pt x="479" y="384"/>
                </a:lnTo>
                <a:lnTo>
                  <a:pt x="577" y="372"/>
                </a:lnTo>
                <a:lnTo>
                  <a:pt x="535" y="357"/>
                </a:lnTo>
                <a:close/>
              </a:path>
            </a:pathLst>
          </a:custGeom>
          <a:solidFill>
            <a:srgbClr val="A6A6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55" name="组合 154"/>
          <p:cNvGrpSpPr/>
          <p:nvPr/>
        </p:nvGrpSpPr>
        <p:grpSpPr>
          <a:xfrm>
            <a:off x="4105801" y="6250072"/>
            <a:ext cx="338137" cy="539751"/>
            <a:chOff x="4900613" y="3854450"/>
            <a:chExt cx="338137" cy="539751"/>
          </a:xfrm>
        </p:grpSpPr>
        <p:sp>
          <p:nvSpPr>
            <p:cNvPr id="156" name="Freeform 113"/>
            <p:cNvSpPr>
              <a:spLocks/>
            </p:cNvSpPr>
            <p:nvPr/>
          </p:nvSpPr>
          <p:spPr bwMode="auto">
            <a:xfrm>
              <a:off x="5027613" y="3854450"/>
              <a:ext cx="193675" cy="173038"/>
            </a:xfrm>
            <a:custGeom>
              <a:avLst/>
              <a:gdLst>
                <a:gd name="T0" fmla="*/ 244 w 244"/>
                <a:gd name="T1" fmla="*/ 1 h 218"/>
                <a:gd name="T2" fmla="*/ 232 w 244"/>
                <a:gd name="T3" fmla="*/ 8 h 218"/>
                <a:gd name="T4" fmla="*/ 220 w 244"/>
                <a:gd name="T5" fmla="*/ 20 h 218"/>
                <a:gd name="T6" fmla="*/ 209 w 244"/>
                <a:gd name="T7" fmla="*/ 36 h 218"/>
                <a:gd name="T8" fmla="*/ 204 w 244"/>
                <a:gd name="T9" fmla="*/ 48 h 218"/>
                <a:gd name="T10" fmla="*/ 188 w 244"/>
                <a:gd name="T11" fmla="*/ 98 h 218"/>
                <a:gd name="T12" fmla="*/ 173 w 244"/>
                <a:gd name="T13" fmla="*/ 138 h 218"/>
                <a:gd name="T14" fmla="*/ 156 w 244"/>
                <a:gd name="T15" fmla="*/ 168 h 218"/>
                <a:gd name="T16" fmla="*/ 149 w 244"/>
                <a:gd name="T17" fmla="*/ 177 h 218"/>
                <a:gd name="T18" fmla="*/ 134 w 244"/>
                <a:gd name="T19" fmla="*/ 193 h 218"/>
                <a:gd name="T20" fmla="*/ 117 w 244"/>
                <a:gd name="T21" fmla="*/ 204 h 218"/>
                <a:gd name="T22" fmla="*/ 102 w 244"/>
                <a:gd name="T23" fmla="*/ 212 h 218"/>
                <a:gd name="T24" fmla="*/ 87 w 244"/>
                <a:gd name="T25" fmla="*/ 216 h 218"/>
                <a:gd name="T26" fmla="*/ 59 w 244"/>
                <a:gd name="T27" fmla="*/ 216 h 218"/>
                <a:gd name="T28" fmla="*/ 41 w 244"/>
                <a:gd name="T29" fmla="*/ 212 h 218"/>
                <a:gd name="T30" fmla="*/ 35 w 244"/>
                <a:gd name="T31" fmla="*/ 209 h 218"/>
                <a:gd name="T32" fmla="*/ 29 w 244"/>
                <a:gd name="T33" fmla="*/ 201 h 218"/>
                <a:gd name="T34" fmla="*/ 25 w 244"/>
                <a:gd name="T35" fmla="*/ 188 h 218"/>
                <a:gd name="T36" fmla="*/ 25 w 244"/>
                <a:gd name="T37" fmla="*/ 186 h 218"/>
                <a:gd name="T38" fmla="*/ 16 w 244"/>
                <a:gd name="T39" fmla="*/ 184 h 218"/>
                <a:gd name="T40" fmla="*/ 6 w 244"/>
                <a:gd name="T41" fmla="*/ 175 h 218"/>
                <a:gd name="T42" fmla="*/ 2 w 244"/>
                <a:gd name="T43" fmla="*/ 167 h 218"/>
                <a:gd name="T44" fmla="*/ 0 w 244"/>
                <a:gd name="T45" fmla="*/ 156 h 218"/>
                <a:gd name="T46" fmla="*/ 1 w 244"/>
                <a:gd name="T47" fmla="*/ 142 h 218"/>
                <a:gd name="T48" fmla="*/ 6 w 244"/>
                <a:gd name="T49" fmla="*/ 128 h 218"/>
                <a:gd name="T50" fmla="*/ 18 w 244"/>
                <a:gd name="T51" fmla="*/ 103 h 218"/>
                <a:gd name="T52" fmla="*/ 32 w 244"/>
                <a:gd name="T53" fmla="*/ 81 h 218"/>
                <a:gd name="T54" fmla="*/ 48 w 244"/>
                <a:gd name="T55" fmla="*/ 62 h 218"/>
                <a:gd name="T56" fmla="*/ 67 w 244"/>
                <a:gd name="T57" fmla="*/ 47 h 218"/>
                <a:gd name="T58" fmla="*/ 98 w 244"/>
                <a:gd name="T59" fmla="*/ 29 h 218"/>
                <a:gd name="T60" fmla="*/ 139 w 244"/>
                <a:gd name="T61" fmla="*/ 13 h 218"/>
                <a:gd name="T62" fmla="*/ 180 w 244"/>
                <a:gd name="T63" fmla="*/ 4 h 218"/>
                <a:gd name="T64" fmla="*/ 212 w 244"/>
                <a:gd name="T65" fmla="*/ 1 h 218"/>
                <a:gd name="T66" fmla="*/ 244 w 244"/>
                <a:gd name="T67" fmla="*/ 1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4" h="218">
                  <a:moveTo>
                    <a:pt x="244" y="1"/>
                  </a:moveTo>
                  <a:lnTo>
                    <a:pt x="244" y="1"/>
                  </a:lnTo>
                  <a:lnTo>
                    <a:pt x="241" y="2"/>
                  </a:lnTo>
                  <a:lnTo>
                    <a:pt x="232" y="8"/>
                  </a:lnTo>
                  <a:lnTo>
                    <a:pt x="227" y="13"/>
                  </a:lnTo>
                  <a:lnTo>
                    <a:pt x="220" y="20"/>
                  </a:lnTo>
                  <a:lnTo>
                    <a:pt x="215" y="27"/>
                  </a:lnTo>
                  <a:lnTo>
                    <a:pt x="209" y="36"/>
                  </a:lnTo>
                  <a:lnTo>
                    <a:pt x="209" y="36"/>
                  </a:lnTo>
                  <a:lnTo>
                    <a:pt x="204" y="48"/>
                  </a:lnTo>
                  <a:lnTo>
                    <a:pt x="199" y="63"/>
                  </a:lnTo>
                  <a:lnTo>
                    <a:pt x="188" y="98"/>
                  </a:lnTo>
                  <a:lnTo>
                    <a:pt x="181" y="118"/>
                  </a:lnTo>
                  <a:lnTo>
                    <a:pt x="173" y="138"/>
                  </a:lnTo>
                  <a:lnTo>
                    <a:pt x="162" y="158"/>
                  </a:lnTo>
                  <a:lnTo>
                    <a:pt x="156" y="168"/>
                  </a:lnTo>
                  <a:lnTo>
                    <a:pt x="149" y="177"/>
                  </a:lnTo>
                  <a:lnTo>
                    <a:pt x="149" y="177"/>
                  </a:lnTo>
                  <a:lnTo>
                    <a:pt x="141" y="186"/>
                  </a:lnTo>
                  <a:lnTo>
                    <a:pt x="134" y="193"/>
                  </a:lnTo>
                  <a:lnTo>
                    <a:pt x="125" y="200"/>
                  </a:lnTo>
                  <a:lnTo>
                    <a:pt x="117" y="204"/>
                  </a:lnTo>
                  <a:lnTo>
                    <a:pt x="110" y="209"/>
                  </a:lnTo>
                  <a:lnTo>
                    <a:pt x="102" y="212"/>
                  </a:lnTo>
                  <a:lnTo>
                    <a:pt x="94" y="214"/>
                  </a:lnTo>
                  <a:lnTo>
                    <a:pt x="87" y="216"/>
                  </a:lnTo>
                  <a:lnTo>
                    <a:pt x="72" y="218"/>
                  </a:lnTo>
                  <a:lnTo>
                    <a:pt x="59" y="216"/>
                  </a:lnTo>
                  <a:lnTo>
                    <a:pt x="48" y="214"/>
                  </a:lnTo>
                  <a:lnTo>
                    <a:pt x="41" y="212"/>
                  </a:lnTo>
                  <a:lnTo>
                    <a:pt x="41" y="212"/>
                  </a:lnTo>
                  <a:lnTo>
                    <a:pt x="35" y="209"/>
                  </a:lnTo>
                  <a:lnTo>
                    <a:pt x="32" y="206"/>
                  </a:lnTo>
                  <a:lnTo>
                    <a:pt x="29" y="201"/>
                  </a:lnTo>
                  <a:lnTo>
                    <a:pt x="26" y="196"/>
                  </a:lnTo>
                  <a:lnTo>
                    <a:pt x="25" y="188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185"/>
                  </a:lnTo>
                  <a:lnTo>
                    <a:pt x="16" y="184"/>
                  </a:lnTo>
                  <a:lnTo>
                    <a:pt x="11" y="180"/>
                  </a:lnTo>
                  <a:lnTo>
                    <a:pt x="6" y="175"/>
                  </a:lnTo>
                  <a:lnTo>
                    <a:pt x="4" y="172"/>
                  </a:lnTo>
                  <a:lnTo>
                    <a:pt x="2" y="167"/>
                  </a:lnTo>
                  <a:lnTo>
                    <a:pt x="1" y="163"/>
                  </a:lnTo>
                  <a:lnTo>
                    <a:pt x="0" y="156"/>
                  </a:lnTo>
                  <a:lnTo>
                    <a:pt x="0" y="150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6" y="128"/>
                  </a:lnTo>
                  <a:lnTo>
                    <a:pt x="11" y="115"/>
                  </a:lnTo>
                  <a:lnTo>
                    <a:pt x="18" y="103"/>
                  </a:lnTo>
                  <a:lnTo>
                    <a:pt x="24" y="92"/>
                  </a:lnTo>
                  <a:lnTo>
                    <a:pt x="32" y="81"/>
                  </a:lnTo>
                  <a:lnTo>
                    <a:pt x="40" y="71"/>
                  </a:lnTo>
                  <a:lnTo>
                    <a:pt x="48" y="62"/>
                  </a:lnTo>
                  <a:lnTo>
                    <a:pt x="58" y="55"/>
                  </a:lnTo>
                  <a:lnTo>
                    <a:pt x="67" y="47"/>
                  </a:lnTo>
                  <a:lnTo>
                    <a:pt x="77" y="40"/>
                  </a:lnTo>
                  <a:lnTo>
                    <a:pt x="98" y="29"/>
                  </a:lnTo>
                  <a:lnTo>
                    <a:pt x="118" y="20"/>
                  </a:lnTo>
                  <a:lnTo>
                    <a:pt x="139" y="13"/>
                  </a:lnTo>
                  <a:lnTo>
                    <a:pt x="160" y="8"/>
                  </a:lnTo>
                  <a:lnTo>
                    <a:pt x="180" y="4"/>
                  </a:lnTo>
                  <a:lnTo>
                    <a:pt x="197" y="2"/>
                  </a:lnTo>
                  <a:lnTo>
                    <a:pt x="212" y="1"/>
                  </a:lnTo>
                  <a:lnTo>
                    <a:pt x="23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14"/>
            <p:cNvSpPr>
              <a:spLocks/>
            </p:cNvSpPr>
            <p:nvPr/>
          </p:nvSpPr>
          <p:spPr bwMode="auto">
            <a:xfrm>
              <a:off x="4900613" y="4052888"/>
              <a:ext cx="127000" cy="77788"/>
            </a:xfrm>
            <a:custGeom>
              <a:avLst/>
              <a:gdLst>
                <a:gd name="T0" fmla="*/ 0 w 159"/>
                <a:gd name="T1" fmla="*/ 15 h 98"/>
                <a:gd name="T2" fmla="*/ 0 w 159"/>
                <a:gd name="T3" fmla="*/ 15 h 98"/>
                <a:gd name="T4" fmla="*/ 2 w 159"/>
                <a:gd name="T5" fmla="*/ 16 h 98"/>
                <a:gd name="T6" fmla="*/ 7 w 159"/>
                <a:gd name="T7" fmla="*/ 17 h 98"/>
                <a:gd name="T8" fmla="*/ 16 w 159"/>
                <a:gd name="T9" fmla="*/ 20 h 98"/>
                <a:gd name="T10" fmla="*/ 20 w 159"/>
                <a:gd name="T11" fmla="*/ 23 h 98"/>
                <a:gd name="T12" fmla="*/ 25 w 159"/>
                <a:gd name="T13" fmla="*/ 27 h 98"/>
                <a:gd name="T14" fmla="*/ 25 w 159"/>
                <a:gd name="T15" fmla="*/ 27 h 98"/>
                <a:gd name="T16" fmla="*/ 30 w 159"/>
                <a:gd name="T17" fmla="*/ 32 h 98"/>
                <a:gd name="T18" fmla="*/ 36 w 159"/>
                <a:gd name="T19" fmla="*/ 39 h 98"/>
                <a:gd name="T20" fmla="*/ 48 w 159"/>
                <a:gd name="T21" fmla="*/ 55 h 98"/>
                <a:gd name="T22" fmla="*/ 55 w 159"/>
                <a:gd name="T23" fmla="*/ 65 h 98"/>
                <a:gd name="T24" fmla="*/ 64 w 159"/>
                <a:gd name="T25" fmla="*/ 74 h 98"/>
                <a:gd name="T26" fmla="*/ 74 w 159"/>
                <a:gd name="T27" fmla="*/ 81 h 98"/>
                <a:gd name="T28" fmla="*/ 84 w 159"/>
                <a:gd name="T29" fmla="*/ 89 h 98"/>
                <a:gd name="T30" fmla="*/ 84 w 159"/>
                <a:gd name="T31" fmla="*/ 89 h 98"/>
                <a:gd name="T32" fmla="*/ 96 w 159"/>
                <a:gd name="T33" fmla="*/ 94 h 98"/>
                <a:gd name="T34" fmla="*/ 106 w 159"/>
                <a:gd name="T35" fmla="*/ 98 h 98"/>
                <a:gd name="T36" fmla="*/ 115 w 159"/>
                <a:gd name="T37" fmla="*/ 98 h 98"/>
                <a:gd name="T38" fmla="*/ 124 w 159"/>
                <a:gd name="T39" fmla="*/ 97 h 98"/>
                <a:gd name="T40" fmla="*/ 132 w 159"/>
                <a:gd name="T41" fmla="*/ 95 h 98"/>
                <a:gd name="T42" fmla="*/ 138 w 159"/>
                <a:gd name="T43" fmla="*/ 92 h 98"/>
                <a:gd name="T44" fmla="*/ 144 w 159"/>
                <a:gd name="T45" fmla="*/ 89 h 98"/>
                <a:gd name="T46" fmla="*/ 147 w 159"/>
                <a:gd name="T47" fmla="*/ 87 h 98"/>
                <a:gd name="T48" fmla="*/ 147 w 159"/>
                <a:gd name="T49" fmla="*/ 87 h 98"/>
                <a:gd name="T50" fmla="*/ 149 w 159"/>
                <a:gd name="T51" fmla="*/ 83 h 98"/>
                <a:gd name="T52" fmla="*/ 152 w 159"/>
                <a:gd name="T53" fmla="*/ 80 h 98"/>
                <a:gd name="T54" fmla="*/ 152 w 159"/>
                <a:gd name="T55" fmla="*/ 75 h 98"/>
                <a:gd name="T56" fmla="*/ 152 w 159"/>
                <a:gd name="T57" fmla="*/ 70 h 98"/>
                <a:gd name="T58" fmla="*/ 150 w 159"/>
                <a:gd name="T59" fmla="*/ 69 h 98"/>
                <a:gd name="T60" fmla="*/ 150 w 159"/>
                <a:gd name="T61" fmla="*/ 69 h 98"/>
                <a:gd name="T62" fmla="*/ 153 w 159"/>
                <a:gd name="T63" fmla="*/ 68 h 98"/>
                <a:gd name="T64" fmla="*/ 155 w 159"/>
                <a:gd name="T65" fmla="*/ 66 h 98"/>
                <a:gd name="T66" fmla="*/ 157 w 159"/>
                <a:gd name="T67" fmla="*/ 64 h 98"/>
                <a:gd name="T68" fmla="*/ 159 w 159"/>
                <a:gd name="T69" fmla="*/ 61 h 98"/>
                <a:gd name="T70" fmla="*/ 159 w 159"/>
                <a:gd name="T71" fmla="*/ 55 h 98"/>
                <a:gd name="T72" fmla="*/ 158 w 159"/>
                <a:gd name="T73" fmla="*/ 50 h 98"/>
                <a:gd name="T74" fmla="*/ 155 w 159"/>
                <a:gd name="T75" fmla="*/ 42 h 98"/>
                <a:gd name="T76" fmla="*/ 155 w 159"/>
                <a:gd name="T77" fmla="*/ 42 h 98"/>
                <a:gd name="T78" fmla="*/ 144 w 159"/>
                <a:gd name="T79" fmla="*/ 29 h 98"/>
                <a:gd name="T80" fmla="*/ 133 w 159"/>
                <a:gd name="T81" fmla="*/ 19 h 98"/>
                <a:gd name="T82" fmla="*/ 121 w 159"/>
                <a:gd name="T83" fmla="*/ 12 h 98"/>
                <a:gd name="T84" fmla="*/ 108 w 159"/>
                <a:gd name="T85" fmla="*/ 7 h 98"/>
                <a:gd name="T86" fmla="*/ 95 w 159"/>
                <a:gd name="T87" fmla="*/ 4 h 98"/>
                <a:gd name="T88" fmla="*/ 82 w 159"/>
                <a:gd name="T89" fmla="*/ 1 h 98"/>
                <a:gd name="T90" fmla="*/ 70 w 159"/>
                <a:gd name="T91" fmla="*/ 0 h 98"/>
                <a:gd name="T92" fmla="*/ 56 w 159"/>
                <a:gd name="T93" fmla="*/ 1 h 98"/>
                <a:gd name="T94" fmla="*/ 45 w 159"/>
                <a:gd name="T95" fmla="*/ 3 h 98"/>
                <a:gd name="T96" fmla="*/ 35 w 159"/>
                <a:gd name="T97" fmla="*/ 5 h 98"/>
                <a:gd name="T98" fmla="*/ 16 w 159"/>
                <a:gd name="T99" fmla="*/ 9 h 98"/>
                <a:gd name="T100" fmla="*/ 4 w 159"/>
                <a:gd name="T101" fmla="*/ 13 h 98"/>
                <a:gd name="T102" fmla="*/ 0 w 159"/>
                <a:gd name="T103" fmla="*/ 15 h 98"/>
                <a:gd name="T104" fmla="*/ 0 w 159"/>
                <a:gd name="T105" fmla="*/ 1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9" h="98">
                  <a:moveTo>
                    <a:pt x="0" y="15"/>
                  </a:moveTo>
                  <a:lnTo>
                    <a:pt x="0" y="15"/>
                  </a:lnTo>
                  <a:lnTo>
                    <a:pt x="2" y="16"/>
                  </a:lnTo>
                  <a:lnTo>
                    <a:pt x="7" y="17"/>
                  </a:lnTo>
                  <a:lnTo>
                    <a:pt x="16" y="20"/>
                  </a:lnTo>
                  <a:lnTo>
                    <a:pt x="20" y="23"/>
                  </a:lnTo>
                  <a:lnTo>
                    <a:pt x="25" y="27"/>
                  </a:lnTo>
                  <a:lnTo>
                    <a:pt x="25" y="27"/>
                  </a:lnTo>
                  <a:lnTo>
                    <a:pt x="30" y="32"/>
                  </a:lnTo>
                  <a:lnTo>
                    <a:pt x="36" y="39"/>
                  </a:lnTo>
                  <a:lnTo>
                    <a:pt x="48" y="55"/>
                  </a:lnTo>
                  <a:lnTo>
                    <a:pt x="55" y="65"/>
                  </a:lnTo>
                  <a:lnTo>
                    <a:pt x="64" y="74"/>
                  </a:lnTo>
                  <a:lnTo>
                    <a:pt x="74" y="81"/>
                  </a:lnTo>
                  <a:lnTo>
                    <a:pt x="84" y="89"/>
                  </a:lnTo>
                  <a:lnTo>
                    <a:pt x="84" y="89"/>
                  </a:lnTo>
                  <a:lnTo>
                    <a:pt x="96" y="94"/>
                  </a:lnTo>
                  <a:lnTo>
                    <a:pt x="106" y="98"/>
                  </a:lnTo>
                  <a:lnTo>
                    <a:pt x="115" y="98"/>
                  </a:lnTo>
                  <a:lnTo>
                    <a:pt x="124" y="97"/>
                  </a:lnTo>
                  <a:lnTo>
                    <a:pt x="132" y="95"/>
                  </a:lnTo>
                  <a:lnTo>
                    <a:pt x="138" y="92"/>
                  </a:lnTo>
                  <a:lnTo>
                    <a:pt x="144" y="89"/>
                  </a:lnTo>
                  <a:lnTo>
                    <a:pt x="147" y="87"/>
                  </a:lnTo>
                  <a:lnTo>
                    <a:pt x="147" y="87"/>
                  </a:lnTo>
                  <a:lnTo>
                    <a:pt x="149" y="83"/>
                  </a:lnTo>
                  <a:lnTo>
                    <a:pt x="152" y="80"/>
                  </a:lnTo>
                  <a:lnTo>
                    <a:pt x="152" y="75"/>
                  </a:lnTo>
                  <a:lnTo>
                    <a:pt x="152" y="70"/>
                  </a:lnTo>
                  <a:lnTo>
                    <a:pt x="150" y="69"/>
                  </a:lnTo>
                  <a:lnTo>
                    <a:pt x="150" y="69"/>
                  </a:lnTo>
                  <a:lnTo>
                    <a:pt x="153" y="68"/>
                  </a:lnTo>
                  <a:lnTo>
                    <a:pt x="155" y="66"/>
                  </a:lnTo>
                  <a:lnTo>
                    <a:pt x="157" y="64"/>
                  </a:lnTo>
                  <a:lnTo>
                    <a:pt x="159" y="61"/>
                  </a:lnTo>
                  <a:lnTo>
                    <a:pt x="159" y="55"/>
                  </a:lnTo>
                  <a:lnTo>
                    <a:pt x="158" y="50"/>
                  </a:lnTo>
                  <a:lnTo>
                    <a:pt x="155" y="42"/>
                  </a:lnTo>
                  <a:lnTo>
                    <a:pt x="155" y="42"/>
                  </a:lnTo>
                  <a:lnTo>
                    <a:pt x="144" y="29"/>
                  </a:lnTo>
                  <a:lnTo>
                    <a:pt x="133" y="19"/>
                  </a:lnTo>
                  <a:lnTo>
                    <a:pt x="121" y="12"/>
                  </a:lnTo>
                  <a:lnTo>
                    <a:pt x="108" y="7"/>
                  </a:lnTo>
                  <a:lnTo>
                    <a:pt x="95" y="4"/>
                  </a:lnTo>
                  <a:lnTo>
                    <a:pt x="82" y="1"/>
                  </a:lnTo>
                  <a:lnTo>
                    <a:pt x="70" y="0"/>
                  </a:lnTo>
                  <a:lnTo>
                    <a:pt x="56" y="1"/>
                  </a:lnTo>
                  <a:lnTo>
                    <a:pt x="45" y="3"/>
                  </a:lnTo>
                  <a:lnTo>
                    <a:pt x="35" y="5"/>
                  </a:lnTo>
                  <a:lnTo>
                    <a:pt x="16" y="9"/>
                  </a:lnTo>
                  <a:lnTo>
                    <a:pt x="4" y="13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15"/>
            <p:cNvSpPr>
              <a:spLocks/>
            </p:cNvSpPr>
            <p:nvPr/>
          </p:nvSpPr>
          <p:spPr bwMode="auto">
            <a:xfrm>
              <a:off x="5092700" y="4083050"/>
              <a:ext cx="146050" cy="101600"/>
            </a:xfrm>
            <a:custGeom>
              <a:avLst/>
              <a:gdLst>
                <a:gd name="T0" fmla="*/ 183 w 183"/>
                <a:gd name="T1" fmla="*/ 5 h 128"/>
                <a:gd name="T2" fmla="*/ 183 w 183"/>
                <a:gd name="T3" fmla="*/ 5 h 128"/>
                <a:gd name="T4" fmla="*/ 180 w 183"/>
                <a:gd name="T5" fmla="*/ 6 h 128"/>
                <a:gd name="T6" fmla="*/ 173 w 183"/>
                <a:gd name="T7" fmla="*/ 8 h 128"/>
                <a:gd name="T8" fmla="*/ 164 w 183"/>
                <a:gd name="T9" fmla="*/ 15 h 128"/>
                <a:gd name="T10" fmla="*/ 159 w 183"/>
                <a:gd name="T11" fmla="*/ 19 h 128"/>
                <a:gd name="T12" fmla="*/ 155 w 183"/>
                <a:gd name="T13" fmla="*/ 25 h 128"/>
                <a:gd name="T14" fmla="*/ 155 w 183"/>
                <a:gd name="T15" fmla="*/ 25 h 128"/>
                <a:gd name="T16" fmla="*/ 149 w 183"/>
                <a:gd name="T17" fmla="*/ 31 h 128"/>
                <a:gd name="T18" fmla="*/ 145 w 183"/>
                <a:gd name="T19" fmla="*/ 41 h 128"/>
                <a:gd name="T20" fmla="*/ 133 w 183"/>
                <a:gd name="T21" fmla="*/ 63 h 128"/>
                <a:gd name="T22" fmla="*/ 125 w 183"/>
                <a:gd name="T23" fmla="*/ 75 h 128"/>
                <a:gd name="T24" fmla="*/ 117 w 183"/>
                <a:gd name="T25" fmla="*/ 87 h 128"/>
                <a:gd name="T26" fmla="*/ 108 w 183"/>
                <a:gd name="T27" fmla="*/ 99 h 128"/>
                <a:gd name="T28" fmla="*/ 97 w 183"/>
                <a:gd name="T29" fmla="*/ 110 h 128"/>
                <a:gd name="T30" fmla="*/ 97 w 183"/>
                <a:gd name="T31" fmla="*/ 110 h 128"/>
                <a:gd name="T32" fmla="*/ 90 w 183"/>
                <a:gd name="T33" fmla="*/ 114 h 128"/>
                <a:gd name="T34" fmla="*/ 84 w 183"/>
                <a:gd name="T35" fmla="*/ 119 h 128"/>
                <a:gd name="T36" fmla="*/ 78 w 183"/>
                <a:gd name="T37" fmla="*/ 122 h 128"/>
                <a:gd name="T38" fmla="*/ 71 w 183"/>
                <a:gd name="T39" fmla="*/ 124 h 128"/>
                <a:gd name="T40" fmla="*/ 61 w 183"/>
                <a:gd name="T41" fmla="*/ 126 h 128"/>
                <a:gd name="T42" fmla="*/ 50 w 183"/>
                <a:gd name="T43" fmla="*/ 128 h 128"/>
                <a:gd name="T44" fmla="*/ 40 w 183"/>
                <a:gd name="T45" fmla="*/ 126 h 128"/>
                <a:gd name="T46" fmla="*/ 32 w 183"/>
                <a:gd name="T47" fmla="*/ 124 h 128"/>
                <a:gd name="T48" fmla="*/ 26 w 183"/>
                <a:gd name="T49" fmla="*/ 122 h 128"/>
                <a:gd name="T50" fmla="*/ 20 w 183"/>
                <a:gd name="T51" fmla="*/ 119 h 128"/>
                <a:gd name="T52" fmla="*/ 20 w 183"/>
                <a:gd name="T53" fmla="*/ 119 h 128"/>
                <a:gd name="T54" fmla="*/ 17 w 183"/>
                <a:gd name="T55" fmla="*/ 117 h 128"/>
                <a:gd name="T56" fmla="*/ 15 w 183"/>
                <a:gd name="T57" fmla="*/ 113 h 128"/>
                <a:gd name="T58" fmla="*/ 13 w 183"/>
                <a:gd name="T59" fmla="*/ 110 h 128"/>
                <a:gd name="T60" fmla="*/ 13 w 183"/>
                <a:gd name="T61" fmla="*/ 107 h 128"/>
                <a:gd name="T62" fmla="*/ 13 w 183"/>
                <a:gd name="T63" fmla="*/ 101 h 128"/>
                <a:gd name="T64" fmla="*/ 13 w 183"/>
                <a:gd name="T65" fmla="*/ 99 h 128"/>
                <a:gd name="T66" fmla="*/ 13 w 183"/>
                <a:gd name="T67" fmla="*/ 99 h 128"/>
                <a:gd name="T68" fmla="*/ 10 w 183"/>
                <a:gd name="T69" fmla="*/ 98 h 128"/>
                <a:gd name="T70" fmla="*/ 7 w 183"/>
                <a:gd name="T71" fmla="*/ 97 h 128"/>
                <a:gd name="T72" fmla="*/ 5 w 183"/>
                <a:gd name="T73" fmla="*/ 94 h 128"/>
                <a:gd name="T74" fmla="*/ 1 w 183"/>
                <a:gd name="T75" fmla="*/ 90 h 128"/>
                <a:gd name="T76" fmla="*/ 0 w 183"/>
                <a:gd name="T77" fmla="*/ 85 h 128"/>
                <a:gd name="T78" fmla="*/ 0 w 183"/>
                <a:gd name="T79" fmla="*/ 77 h 128"/>
                <a:gd name="T80" fmla="*/ 3 w 183"/>
                <a:gd name="T81" fmla="*/ 67 h 128"/>
                <a:gd name="T82" fmla="*/ 3 w 183"/>
                <a:gd name="T83" fmla="*/ 67 h 128"/>
                <a:gd name="T84" fmla="*/ 8 w 183"/>
                <a:gd name="T85" fmla="*/ 59 h 128"/>
                <a:gd name="T86" fmla="*/ 13 w 183"/>
                <a:gd name="T87" fmla="*/ 51 h 128"/>
                <a:gd name="T88" fmla="*/ 19 w 183"/>
                <a:gd name="T89" fmla="*/ 43 h 128"/>
                <a:gd name="T90" fmla="*/ 26 w 183"/>
                <a:gd name="T91" fmla="*/ 37 h 128"/>
                <a:gd name="T92" fmla="*/ 31 w 183"/>
                <a:gd name="T93" fmla="*/ 31 h 128"/>
                <a:gd name="T94" fmla="*/ 39 w 183"/>
                <a:gd name="T95" fmla="*/ 26 h 128"/>
                <a:gd name="T96" fmla="*/ 52 w 183"/>
                <a:gd name="T97" fmla="*/ 17 h 128"/>
                <a:gd name="T98" fmla="*/ 67 w 183"/>
                <a:gd name="T99" fmla="*/ 11 h 128"/>
                <a:gd name="T100" fmla="*/ 81 w 183"/>
                <a:gd name="T101" fmla="*/ 5 h 128"/>
                <a:gd name="T102" fmla="*/ 97 w 183"/>
                <a:gd name="T103" fmla="*/ 2 h 128"/>
                <a:gd name="T104" fmla="*/ 112 w 183"/>
                <a:gd name="T105" fmla="*/ 0 h 128"/>
                <a:gd name="T106" fmla="*/ 126 w 183"/>
                <a:gd name="T107" fmla="*/ 0 h 128"/>
                <a:gd name="T108" fmla="*/ 139 w 183"/>
                <a:gd name="T109" fmla="*/ 0 h 128"/>
                <a:gd name="T110" fmla="*/ 161 w 183"/>
                <a:gd name="T111" fmla="*/ 2 h 128"/>
                <a:gd name="T112" fmla="*/ 176 w 183"/>
                <a:gd name="T113" fmla="*/ 4 h 128"/>
                <a:gd name="T114" fmla="*/ 183 w 183"/>
                <a:gd name="T115" fmla="*/ 5 h 128"/>
                <a:gd name="T116" fmla="*/ 183 w 183"/>
                <a:gd name="T117" fmla="*/ 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128">
                  <a:moveTo>
                    <a:pt x="183" y="5"/>
                  </a:moveTo>
                  <a:lnTo>
                    <a:pt x="183" y="5"/>
                  </a:lnTo>
                  <a:lnTo>
                    <a:pt x="180" y="6"/>
                  </a:lnTo>
                  <a:lnTo>
                    <a:pt x="173" y="8"/>
                  </a:lnTo>
                  <a:lnTo>
                    <a:pt x="164" y="15"/>
                  </a:lnTo>
                  <a:lnTo>
                    <a:pt x="159" y="19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49" y="31"/>
                  </a:lnTo>
                  <a:lnTo>
                    <a:pt x="145" y="41"/>
                  </a:lnTo>
                  <a:lnTo>
                    <a:pt x="133" y="63"/>
                  </a:lnTo>
                  <a:lnTo>
                    <a:pt x="125" y="75"/>
                  </a:lnTo>
                  <a:lnTo>
                    <a:pt x="117" y="87"/>
                  </a:lnTo>
                  <a:lnTo>
                    <a:pt x="108" y="99"/>
                  </a:lnTo>
                  <a:lnTo>
                    <a:pt x="97" y="110"/>
                  </a:lnTo>
                  <a:lnTo>
                    <a:pt x="97" y="110"/>
                  </a:lnTo>
                  <a:lnTo>
                    <a:pt x="90" y="114"/>
                  </a:lnTo>
                  <a:lnTo>
                    <a:pt x="84" y="119"/>
                  </a:lnTo>
                  <a:lnTo>
                    <a:pt x="78" y="122"/>
                  </a:lnTo>
                  <a:lnTo>
                    <a:pt x="71" y="124"/>
                  </a:lnTo>
                  <a:lnTo>
                    <a:pt x="61" y="126"/>
                  </a:lnTo>
                  <a:lnTo>
                    <a:pt x="50" y="128"/>
                  </a:lnTo>
                  <a:lnTo>
                    <a:pt x="40" y="126"/>
                  </a:lnTo>
                  <a:lnTo>
                    <a:pt x="32" y="124"/>
                  </a:lnTo>
                  <a:lnTo>
                    <a:pt x="26" y="122"/>
                  </a:lnTo>
                  <a:lnTo>
                    <a:pt x="20" y="119"/>
                  </a:lnTo>
                  <a:lnTo>
                    <a:pt x="20" y="119"/>
                  </a:lnTo>
                  <a:lnTo>
                    <a:pt x="17" y="117"/>
                  </a:lnTo>
                  <a:lnTo>
                    <a:pt x="15" y="113"/>
                  </a:lnTo>
                  <a:lnTo>
                    <a:pt x="13" y="110"/>
                  </a:lnTo>
                  <a:lnTo>
                    <a:pt x="13" y="107"/>
                  </a:lnTo>
                  <a:lnTo>
                    <a:pt x="13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1" y="90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8" y="59"/>
                  </a:lnTo>
                  <a:lnTo>
                    <a:pt x="13" y="51"/>
                  </a:lnTo>
                  <a:lnTo>
                    <a:pt x="19" y="43"/>
                  </a:lnTo>
                  <a:lnTo>
                    <a:pt x="26" y="37"/>
                  </a:lnTo>
                  <a:lnTo>
                    <a:pt x="31" y="31"/>
                  </a:lnTo>
                  <a:lnTo>
                    <a:pt x="39" y="26"/>
                  </a:lnTo>
                  <a:lnTo>
                    <a:pt x="52" y="17"/>
                  </a:lnTo>
                  <a:lnTo>
                    <a:pt x="67" y="11"/>
                  </a:lnTo>
                  <a:lnTo>
                    <a:pt x="81" y="5"/>
                  </a:lnTo>
                  <a:lnTo>
                    <a:pt x="97" y="2"/>
                  </a:lnTo>
                  <a:lnTo>
                    <a:pt x="112" y="0"/>
                  </a:lnTo>
                  <a:lnTo>
                    <a:pt x="126" y="0"/>
                  </a:lnTo>
                  <a:lnTo>
                    <a:pt x="139" y="0"/>
                  </a:lnTo>
                  <a:lnTo>
                    <a:pt x="161" y="2"/>
                  </a:lnTo>
                  <a:lnTo>
                    <a:pt x="176" y="4"/>
                  </a:lnTo>
                  <a:lnTo>
                    <a:pt x="183" y="5"/>
                  </a:lnTo>
                  <a:lnTo>
                    <a:pt x="183" y="5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16"/>
            <p:cNvSpPr>
              <a:spLocks/>
            </p:cNvSpPr>
            <p:nvPr/>
          </p:nvSpPr>
          <p:spPr bwMode="auto">
            <a:xfrm>
              <a:off x="4927600" y="4192588"/>
              <a:ext cx="92075" cy="53975"/>
            </a:xfrm>
            <a:custGeom>
              <a:avLst/>
              <a:gdLst>
                <a:gd name="T0" fmla="*/ 0 w 116"/>
                <a:gd name="T1" fmla="*/ 16 h 68"/>
                <a:gd name="T2" fmla="*/ 0 w 116"/>
                <a:gd name="T3" fmla="*/ 16 h 68"/>
                <a:gd name="T4" fmla="*/ 6 w 116"/>
                <a:gd name="T5" fmla="*/ 16 h 68"/>
                <a:gd name="T6" fmla="*/ 11 w 116"/>
                <a:gd name="T7" fmla="*/ 18 h 68"/>
                <a:gd name="T8" fmla="*/ 19 w 116"/>
                <a:gd name="T9" fmla="*/ 22 h 68"/>
                <a:gd name="T10" fmla="*/ 19 w 116"/>
                <a:gd name="T11" fmla="*/ 22 h 68"/>
                <a:gd name="T12" fmla="*/ 27 w 116"/>
                <a:gd name="T13" fmla="*/ 31 h 68"/>
                <a:gd name="T14" fmla="*/ 37 w 116"/>
                <a:gd name="T15" fmla="*/ 42 h 68"/>
                <a:gd name="T16" fmla="*/ 50 w 116"/>
                <a:gd name="T17" fmla="*/ 53 h 68"/>
                <a:gd name="T18" fmla="*/ 56 w 116"/>
                <a:gd name="T19" fmla="*/ 58 h 68"/>
                <a:gd name="T20" fmla="*/ 65 w 116"/>
                <a:gd name="T21" fmla="*/ 63 h 68"/>
                <a:gd name="T22" fmla="*/ 65 w 116"/>
                <a:gd name="T23" fmla="*/ 63 h 68"/>
                <a:gd name="T24" fmla="*/ 73 w 116"/>
                <a:gd name="T25" fmla="*/ 66 h 68"/>
                <a:gd name="T26" fmla="*/ 80 w 116"/>
                <a:gd name="T27" fmla="*/ 68 h 68"/>
                <a:gd name="T28" fmla="*/ 88 w 116"/>
                <a:gd name="T29" fmla="*/ 67 h 68"/>
                <a:gd name="T30" fmla="*/ 93 w 116"/>
                <a:gd name="T31" fmla="*/ 66 h 68"/>
                <a:gd name="T32" fmla="*/ 99 w 116"/>
                <a:gd name="T33" fmla="*/ 65 h 68"/>
                <a:gd name="T34" fmla="*/ 103 w 116"/>
                <a:gd name="T35" fmla="*/ 62 h 68"/>
                <a:gd name="T36" fmla="*/ 110 w 116"/>
                <a:gd name="T37" fmla="*/ 57 h 68"/>
                <a:gd name="T38" fmla="*/ 110 w 116"/>
                <a:gd name="T39" fmla="*/ 57 h 68"/>
                <a:gd name="T40" fmla="*/ 111 w 116"/>
                <a:gd name="T41" fmla="*/ 55 h 68"/>
                <a:gd name="T42" fmla="*/ 112 w 116"/>
                <a:gd name="T43" fmla="*/ 53 h 68"/>
                <a:gd name="T44" fmla="*/ 112 w 116"/>
                <a:gd name="T45" fmla="*/ 50 h 68"/>
                <a:gd name="T46" fmla="*/ 111 w 116"/>
                <a:gd name="T47" fmla="*/ 45 h 68"/>
                <a:gd name="T48" fmla="*/ 111 w 116"/>
                <a:gd name="T49" fmla="*/ 45 h 68"/>
                <a:gd name="T50" fmla="*/ 112 w 116"/>
                <a:gd name="T51" fmla="*/ 44 h 68"/>
                <a:gd name="T52" fmla="*/ 115 w 116"/>
                <a:gd name="T53" fmla="*/ 41 h 68"/>
                <a:gd name="T54" fmla="*/ 116 w 116"/>
                <a:gd name="T55" fmla="*/ 38 h 68"/>
                <a:gd name="T56" fmla="*/ 116 w 116"/>
                <a:gd name="T57" fmla="*/ 34 h 68"/>
                <a:gd name="T58" fmla="*/ 114 w 116"/>
                <a:gd name="T59" fmla="*/ 30 h 68"/>
                <a:gd name="T60" fmla="*/ 112 w 116"/>
                <a:gd name="T61" fmla="*/ 26 h 68"/>
                <a:gd name="T62" fmla="*/ 112 w 116"/>
                <a:gd name="T63" fmla="*/ 26 h 68"/>
                <a:gd name="T64" fmla="*/ 103 w 116"/>
                <a:gd name="T65" fmla="*/ 17 h 68"/>
                <a:gd name="T66" fmla="*/ 95 w 116"/>
                <a:gd name="T67" fmla="*/ 11 h 68"/>
                <a:gd name="T68" fmla="*/ 86 w 116"/>
                <a:gd name="T69" fmla="*/ 6 h 68"/>
                <a:gd name="T70" fmla="*/ 76 w 116"/>
                <a:gd name="T71" fmla="*/ 4 h 68"/>
                <a:gd name="T72" fmla="*/ 67 w 116"/>
                <a:gd name="T73" fmla="*/ 2 h 68"/>
                <a:gd name="T74" fmla="*/ 57 w 116"/>
                <a:gd name="T75" fmla="*/ 0 h 68"/>
                <a:gd name="T76" fmla="*/ 49 w 116"/>
                <a:gd name="T77" fmla="*/ 2 h 68"/>
                <a:gd name="T78" fmla="*/ 40 w 116"/>
                <a:gd name="T79" fmla="*/ 3 h 68"/>
                <a:gd name="T80" fmla="*/ 24 w 116"/>
                <a:gd name="T81" fmla="*/ 6 h 68"/>
                <a:gd name="T82" fmla="*/ 11 w 116"/>
                <a:gd name="T83" fmla="*/ 10 h 68"/>
                <a:gd name="T84" fmla="*/ 0 w 116"/>
                <a:gd name="T85" fmla="*/ 16 h 68"/>
                <a:gd name="T86" fmla="*/ 0 w 116"/>
                <a:gd name="T87" fmla="*/ 1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6" h="68">
                  <a:moveTo>
                    <a:pt x="0" y="16"/>
                  </a:moveTo>
                  <a:lnTo>
                    <a:pt x="0" y="16"/>
                  </a:lnTo>
                  <a:lnTo>
                    <a:pt x="6" y="16"/>
                  </a:lnTo>
                  <a:lnTo>
                    <a:pt x="11" y="1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7" y="31"/>
                  </a:lnTo>
                  <a:lnTo>
                    <a:pt x="37" y="42"/>
                  </a:lnTo>
                  <a:lnTo>
                    <a:pt x="50" y="53"/>
                  </a:lnTo>
                  <a:lnTo>
                    <a:pt x="56" y="58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73" y="66"/>
                  </a:lnTo>
                  <a:lnTo>
                    <a:pt x="80" y="68"/>
                  </a:lnTo>
                  <a:lnTo>
                    <a:pt x="88" y="67"/>
                  </a:lnTo>
                  <a:lnTo>
                    <a:pt x="93" y="66"/>
                  </a:lnTo>
                  <a:lnTo>
                    <a:pt x="99" y="65"/>
                  </a:lnTo>
                  <a:lnTo>
                    <a:pt x="103" y="62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1" y="55"/>
                  </a:lnTo>
                  <a:lnTo>
                    <a:pt x="112" y="53"/>
                  </a:lnTo>
                  <a:lnTo>
                    <a:pt x="112" y="50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12" y="44"/>
                  </a:lnTo>
                  <a:lnTo>
                    <a:pt x="115" y="41"/>
                  </a:lnTo>
                  <a:lnTo>
                    <a:pt x="116" y="38"/>
                  </a:lnTo>
                  <a:lnTo>
                    <a:pt x="116" y="34"/>
                  </a:lnTo>
                  <a:lnTo>
                    <a:pt x="114" y="30"/>
                  </a:lnTo>
                  <a:lnTo>
                    <a:pt x="112" y="26"/>
                  </a:lnTo>
                  <a:lnTo>
                    <a:pt x="112" y="26"/>
                  </a:lnTo>
                  <a:lnTo>
                    <a:pt x="103" y="17"/>
                  </a:lnTo>
                  <a:lnTo>
                    <a:pt x="95" y="11"/>
                  </a:lnTo>
                  <a:lnTo>
                    <a:pt x="86" y="6"/>
                  </a:lnTo>
                  <a:lnTo>
                    <a:pt x="76" y="4"/>
                  </a:lnTo>
                  <a:lnTo>
                    <a:pt x="67" y="2"/>
                  </a:lnTo>
                  <a:lnTo>
                    <a:pt x="57" y="0"/>
                  </a:lnTo>
                  <a:lnTo>
                    <a:pt x="49" y="2"/>
                  </a:lnTo>
                  <a:lnTo>
                    <a:pt x="40" y="3"/>
                  </a:lnTo>
                  <a:lnTo>
                    <a:pt x="24" y="6"/>
                  </a:lnTo>
                  <a:lnTo>
                    <a:pt x="11" y="10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17"/>
            <p:cNvSpPr>
              <a:spLocks/>
            </p:cNvSpPr>
            <p:nvPr/>
          </p:nvSpPr>
          <p:spPr bwMode="auto">
            <a:xfrm>
              <a:off x="5016500" y="3957638"/>
              <a:ext cx="82550" cy="93663"/>
            </a:xfrm>
            <a:custGeom>
              <a:avLst/>
              <a:gdLst>
                <a:gd name="T0" fmla="*/ 46 w 104"/>
                <a:gd name="T1" fmla="*/ 42 h 118"/>
                <a:gd name="T2" fmla="*/ 46 w 104"/>
                <a:gd name="T3" fmla="*/ 42 h 118"/>
                <a:gd name="T4" fmla="*/ 39 w 104"/>
                <a:gd name="T5" fmla="*/ 49 h 118"/>
                <a:gd name="T6" fmla="*/ 39 w 104"/>
                <a:gd name="T7" fmla="*/ 49 h 118"/>
                <a:gd name="T8" fmla="*/ 26 w 104"/>
                <a:gd name="T9" fmla="*/ 68 h 118"/>
                <a:gd name="T10" fmla="*/ 13 w 104"/>
                <a:gd name="T11" fmla="*/ 86 h 118"/>
                <a:gd name="T12" fmla="*/ 0 w 104"/>
                <a:gd name="T13" fmla="*/ 107 h 118"/>
                <a:gd name="T14" fmla="*/ 26 w 104"/>
                <a:gd name="T15" fmla="*/ 118 h 118"/>
                <a:gd name="T16" fmla="*/ 26 w 104"/>
                <a:gd name="T17" fmla="*/ 118 h 118"/>
                <a:gd name="T18" fmla="*/ 33 w 104"/>
                <a:gd name="T19" fmla="*/ 100 h 118"/>
                <a:gd name="T20" fmla="*/ 41 w 104"/>
                <a:gd name="T21" fmla="*/ 82 h 118"/>
                <a:gd name="T22" fmla="*/ 50 w 104"/>
                <a:gd name="T23" fmla="*/ 62 h 118"/>
                <a:gd name="T24" fmla="*/ 50 w 104"/>
                <a:gd name="T25" fmla="*/ 62 h 118"/>
                <a:gd name="T26" fmla="*/ 57 w 104"/>
                <a:gd name="T27" fmla="*/ 51 h 118"/>
                <a:gd name="T28" fmla="*/ 65 w 104"/>
                <a:gd name="T29" fmla="*/ 41 h 118"/>
                <a:gd name="T30" fmla="*/ 82 w 104"/>
                <a:gd name="T31" fmla="*/ 21 h 118"/>
                <a:gd name="T32" fmla="*/ 97 w 104"/>
                <a:gd name="T33" fmla="*/ 6 h 118"/>
                <a:gd name="T34" fmla="*/ 104 w 104"/>
                <a:gd name="T35" fmla="*/ 0 h 118"/>
                <a:gd name="T36" fmla="*/ 104 w 104"/>
                <a:gd name="T37" fmla="*/ 0 h 118"/>
                <a:gd name="T38" fmla="*/ 97 w 104"/>
                <a:gd name="T39" fmla="*/ 3 h 118"/>
                <a:gd name="T40" fmla="*/ 81 w 104"/>
                <a:gd name="T41" fmla="*/ 14 h 118"/>
                <a:gd name="T42" fmla="*/ 62 w 104"/>
                <a:gd name="T43" fmla="*/ 27 h 118"/>
                <a:gd name="T44" fmla="*/ 54 w 104"/>
                <a:gd name="T45" fmla="*/ 35 h 118"/>
                <a:gd name="T46" fmla="*/ 46 w 104"/>
                <a:gd name="T47" fmla="*/ 42 h 118"/>
                <a:gd name="T48" fmla="*/ 46 w 104"/>
                <a:gd name="T49" fmla="*/ 4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4" h="118">
                  <a:moveTo>
                    <a:pt x="46" y="42"/>
                  </a:moveTo>
                  <a:lnTo>
                    <a:pt x="46" y="42"/>
                  </a:lnTo>
                  <a:lnTo>
                    <a:pt x="39" y="49"/>
                  </a:lnTo>
                  <a:lnTo>
                    <a:pt x="39" y="49"/>
                  </a:lnTo>
                  <a:lnTo>
                    <a:pt x="26" y="68"/>
                  </a:lnTo>
                  <a:lnTo>
                    <a:pt x="13" y="86"/>
                  </a:lnTo>
                  <a:lnTo>
                    <a:pt x="0" y="107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33" y="100"/>
                  </a:lnTo>
                  <a:lnTo>
                    <a:pt x="41" y="82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7" y="51"/>
                  </a:lnTo>
                  <a:lnTo>
                    <a:pt x="65" y="41"/>
                  </a:lnTo>
                  <a:lnTo>
                    <a:pt x="82" y="21"/>
                  </a:lnTo>
                  <a:lnTo>
                    <a:pt x="97" y="6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97" y="3"/>
                  </a:lnTo>
                  <a:lnTo>
                    <a:pt x="81" y="14"/>
                  </a:lnTo>
                  <a:lnTo>
                    <a:pt x="62" y="27"/>
                  </a:lnTo>
                  <a:lnTo>
                    <a:pt x="54" y="35"/>
                  </a:lnTo>
                  <a:lnTo>
                    <a:pt x="46" y="42"/>
                  </a:lnTo>
                  <a:lnTo>
                    <a:pt x="46" y="42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18"/>
            <p:cNvSpPr>
              <a:spLocks/>
            </p:cNvSpPr>
            <p:nvPr/>
          </p:nvSpPr>
          <p:spPr bwMode="auto">
            <a:xfrm>
              <a:off x="5046663" y="4129088"/>
              <a:ext cx="104775" cy="96838"/>
            </a:xfrm>
            <a:custGeom>
              <a:avLst/>
              <a:gdLst>
                <a:gd name="T0" fmla="*/ 0 w 133"/>
                <a:gd name="T1" fmla="*/ 104 h 123"/>
                <a:gd name="T2" fmla="*/ 0 w 133"/>
                <a:gd name="T3" fmla="*/ 104 h 123"/>
                <a:gd name="T4" fmla="*/ 24 w 133"/>
                <a:gd name="T5" fmla="*/ 79 h 123"/>
                <a:gd name="T6" fmla="*/ 46 w 133"/>
                <a:gd name="T7" fmla="*/ 57 h 123"/>
                <a:gd name="T8" fmla="*/ 65 w 133"/>
                <a:gd name="T9" fmla="*/ 40 h 123"/>
                <a:gd name="T10" fmla="*/ 65 w 133"/>
                <a:gd name="T11" fmla="*/ 40 h 123"/>
                <a:gd name="T12" fmla="*/ 74 w 133"/>
                <a:gd name="T13" fmla="*/ 32 h 123"/>
                <a:gd name="T14" fmla="*/ 85 w 133"/>
                <a:gd name="T15" fmla="*/ 26 h 123"/>
                <a:gd name="T16" fmla="*/ 106 w 133"/>
                <a:gd name="T17" fmla="*/ 14 h 123"/>
                <a:gd name="T18" fmla="*/ 125 w 133"/>
                <a:gd name="T19" fmla="*/ 5 h 123"/>
                <a:gd name="T20" fmla="*/ 133 w 133"/>
                <a:gd name="T21" fmla="*/ 0 h 123"/>
                <a:gd name="T22" fmla="*/ 133 w 133"/>
                <a:gd name="T23" fmla="*/ 0 h 123"/>
                <a:gd name="T24" fmla="*/ 125 w 133"/>
                <a:gd name="T25" fmla="*/ 7 h 123"/>
                <a:gd name="T26" fmla="*/ 105 w 133"/>
                <a:gd name="T27" fmla="*/ 22 h 123"/>
                <a:gd name="T28" fmla="*/ 84 w 133"/>
                <a:gd name="T29" fmla="*/ 43 h 123"/>
                <a:gd name="T30" fmla="*/ 73 w 133"/>
                <a:gd name="T31" fmla="*/ 54 h 123"/>
                <a:gd name="T32" fmla="*/ 64 w 133"/>
                <a:gd name="T33" fmla="*/ 64 h 123"/>
                <a:gd name="T34" fmla="*/ 64 w 133"/>
                <a:gd name="T35" fmla="*/ 64 h 123"/>
                <a:gd name="T36" fmla="*/ 57 w 133"/>
                <a:gd name="T37" fmla="*/ 75 h 123"/>
                <a:gd name="T38" fmla="*/ 51 w 133"/>
                <a:gd name="T39" fmla="*/ 85 h 123"/>
                <a:gd name="T40" fmla="*/ 41 w 133"/>
                <a:gd name="T41" fmla="*/ 104 h 123"/>
                <a:gd name="T42" fmla="*/ 32 w 133"/>
                <a:gd name="T43" fmla="*/ 123 h 123"/>
                <a:gd name="T44" fmla="*/ 0 w 133"/>
                <a:gd name="T45" fmla="*/ 10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23">
                  <a:moveTo>
                    <a:pt x="0" y="104"/>
                  </a:moveTo>
                  <a:lnTo>
                    <a:pt x="0" y="104"/>
                  </a:lnTo>
                  <a:lnTo>
                    <a:pt x="24" y="79"/>
                  </a:lnTo>
                  <a:lnTo>
                    <a:pt x="46" y="57"/>
                  </a:lnTo>
                  <a:lnTo>
                    <a:pt x="65" y="40"/>
                  </a:lnTo>
                  <a:lnTo>
                    <a:pt x="65" y="40"/>
                  </a:lnTo>
                  <a:lnTo>
                    <a:pt x="74" y="32"/>
                  </a:lnTo>
                  <a:lnTo>
                    <a:pt x="85" y="26"/>
                  </a:lnTo>
                  <a:lnTo>
                    <a:pt x="106" y="14"/>
                  </a:lnTo>
                  <a:lnTo>
                    <a:pt x="125" y="5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7"/>
                  </a:lnTo>
                  <a:lnTo>
                    <a:pt x="105" y="22"/>
                  </a:lnTo>
                  <a:lnTo>
                    <a:pt x="84" y="43"/>
                  </a:lnTo>
                  <a:lnTo>
                    <a:pt x="73" y="5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57" y="75"/>
                  </a:lnTo>
                  <a:lnTo>
                    <a:pt x="51" y="85"/>
                  </a:lnTo>
                  <a:lnTo>
                    <a:pt x="41" y="104"/>
                  </a:lnTo>
                  <a:lnTo>
                    <a:pt x="32" y="123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19"/>
            <p:cNvSpPr>
              <a:spLocks/>
            </p:cNvSpPr>
            <p:nvPr/>
          </p:nvSpPr>
          <p:spPr bwMode="auto">
            <a:xfrm>
              <a:off x="4975225" y="4213225"/>
              <a:ext cx="79375" cy="53975"/>
            </a:xfrm>
            <a:custGeom>
              <a:avLst/>
              <a:gdLst>
                <a:gd name="T0" fmla="*/ 100 w 100"/>
                <a:gd name="T1" fmla="*/ 52 h 67"/>
                <a:gd name="T2" fmla="*/ 100 w 100"/>
                <a:gd name="T3" fmla="*/ 52 h 67"/>
                <a:gd name="T4" fmla="*/ 82 w 100"/>
                <a:gd name="T5" fmla="*/ 38 h 67"/>
                <a:gd name="T6" fmla="*/ 51 w 100"/>
                <a:gd name="T7" fmla="*/ 16 h 67"/>
                <a:gd name="T8" fmla="*/ 51 w 100"/>
                <a:gd name="T9" fmla="*/ 16 h 67"/>
                <a:gd name="T10" fmla="*/ 44 w 100"/>
                <a:gd name="T11" fmla="*/ 13 h 67"/>
                <a:gd name="T12" fmla="*/ 37 w 100"/>
                <a:gd name="T13" fmla="*/ 9 h 67"/>
                <a:gd name="T14" fmla="*/ 19 w 100"/>
                <a:gd name="T15" fmla="*/ 4 h 67"/>
                <a:gd name="T16" fmla="*/ 0 w 100"/>
                <a:gd name="T17" fmla="*/ 0 h 67"/>
                <a:gd name="T18" fmla="*/ 0 w 100"/>
                <a:gd name="T19" fmla="*/ 0 h 67"/>
                <a:gd name="T20" fmla="*/ 6 w 100"/>
                <a:gd name="T21" fmla="*/ 3 h 67"/>
                <a:gd name="T22" fmla="*/ 21 w 100"/>
                <a:gd name="T23" fmla="*/ 9 h 67"/>
                <a:gd name="T24" fmla="*/ 39 w 100"/>
                <a:gd name="T25" fmla="*/ 20 h 67"/>
                <a:gd name="T26" fmla="*/ 48 w 100"/>
                <a:gd name="T27" fmla="*/ 26 h 67"/>
                <a:gd name="T28" fmla="*/ 54 w 100"/>
                <a:gd name="T29" fmla="*/ 32 h 67"/>
                <a:gd name="T30" fmla="*/ 54 w 100"/>
                <a:gd name="T31" fmla="*/ 32 h 67"/>
                <a:gd name="T32" fmla="*/ 65 w 100"/>
                <a:gd name="T33" fmla="*/ 44 h 67"/>
                <a:gd name="T34" fmla="*/ 74 w 100"/>
                <a:gd name="T35" fmla="*/ 55 h 67"/>
                <a:gd name="T36" fmla="*/ 82 w 100"/>
                <a:gd name="T37" fmla="*/ 67 h 67"/>
                <a:gd name="T38" fmla="*/ 100 w 100"/>
                <a:gd name="T39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0" h="67">
                  <a:moveTo>
                    <a:pt x="100" y="52"/>
                  </a:moveTo>
                  <a:lnTo>
                    <a:pt x="100" y="52"/>
                  </a:lnTo>
                  <a:lnTo>
                    <a:pt x="82" y="38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44" y="13"/>
                  </a:lnTo>
                  <a:lnTo>
                    <a:pt x="37" y="9"/>
                  </a:lnTo>
                  <a:lnTo>
                    <a:pt x="19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3"/>
                  </a:lnTo>
                  <a:lnTo>
                    <a:pt x="21" y="9"/>
                  </a:lnTo>
                  <a:lnTo>
                    <a:pt x="39" y="20"/>
                  </a:lnTo>
                  <a:lnTo>
                    <a:pt x="48" y="26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65" y="44"/>
                  </a:lnTo>
                  <a:lnTo>
                    <a:pt x="74" y="55"/>
                  </a:lnTo>
                  <a:lnTo>
                    <a:pt x="82" y="67"/>
                  </a:lnTo>
                  <a:lnTo>
                    <a:pt x="100" y="52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20"/>
            <p:cNvSpPr>
              <a:spLocks/>
            </p:cNvSpPr>
            <p:nvPr/>
          </p:nvSpPr>
          <p:spPr bwMode="auto">
            <a:xfrm>
              <a:off x="4975225" y="4084638"/>
              <a:ext cx="93663" cy="73025"/>
            </a:xfrm>
            <a:custGeom>
              <a:avLst/>
              <a:gdLst>
                <a:gd name="T0" fmla="*/ 117 w 117"/>
                <a:gd name="T1" fmla="*/ 74 h 92"/>
                <a:gd name="T2" fmla="*/ 117 w 117"/>
                <a:gd name="T3" fmla="*/ 74 h 92"/>
                <a:gd name="T4" fmla="*/ 94 w 117"/>
                <a:gd name="T5" fmla="*/ 54 h 92"/>
                <a:gd name="T6" fmla="*/ 75 w 117"/>
                <a:gd name="T7" fmla="*/ 38 h 92"/>
                <a:gd name="T8" fmla="*/ 58 w 117"/>
                <a:gd name="T9" fmla="*/ 25 h 92"/>
                <a:gd name="T10" fmla="*/ 58 w 117"/>
                <a:gd name="T11" fmla="*/ 25 h 92"/>
                <a:gd name="T12" fmla="*/ 50 w 117"/>
                <a:gd name="T13" fmla="*/ 20 h 92"/>
                <a:gd name="T14" fmla="*/ 41 w 117"/>
                <a:gd name="T15" fmla="*/ 15 h 92"/>
                <a:gd name="T16" fmla="*/ 22 w 117"/>
                <a:gd name="T17" fmla="*/ 7 h 92"/>
                <a:gd name="T18" fmla="*/ 6 w 117"/>
                <a:gd name="T19" fmla="*/ 2 h 92"/>
                <a:gd name="T20" fmla="*/ 0 w 117"/>
                <a:gd name="T21" fmla="*/ 0 h 92"/>
                <a:gd name="T22" fmla="*/ 0 w 117"/>
                <a:gd name="T23" fmla="*/ 0 h 92"/>
                <a:gd name="T24" fmla="*/ 7 w 117"/>
                <a:gd name="T25" fmla="*/ 4 h 92"/>
                <a:gd name="T26" fmla="*/ 24 w 117"/>
                <a:gd name="T27" fmla="*/ 15 h 92"/>
                <a:gd name="T28" fmla="*/ 43 w 117"/>
                <a:gd name="T29" fmla="*/ 29 h 92"/>
                <a:gd name="T30" fmla="*/ 53 w 117"/>
                <a:gd name="T31" fmla="*/ 37 h 92"/>
                <a:gd name="T32" fmla="*/ 61 w 117"/>
                <a:gd name="T33" fmla="*/ 46 h 92"/>
                <a:gd name="T34" fmla="*/ 61 w 117"/>
                <a:gd name="T35" fmla="*/ 46 h 92"/>
                <a:gd name="T36" fmla="*/ 74 w 117"/>
                <a:gd name="T37" fmla="*/ 62 h 92"/>
                <a:gd name="T38" fmla="*/ 84 w 117"/>
                <a:gd name="T39" fmla="*/ 76 h 92"/>
                <a:gd name="T40" fmla="*/ 93 w 117"/>
                <a:gd name="T41" fmla="*/ 92 h 92"/>
                <a:gd name="T42" fmla="*/ 117 w 117"/>
                <a:gd name="T43" fmla="*/ 7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92">
                  <a:moveTo>
                    <a:pt x="117" y="74"/>
                  </a:moveTo>
                  <a:lnTo>
                    <a:pt x="117" y="74"/>
                  </a:lnTo>
                  <a:lnTo>
                    <a:pt x="94" y="54"/>
                  </a:lnTo>
                  <a:lnTo>
                    <a:pt x="75" y="38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0" y="20"/>
                  </a:lnTo>
                  <a:lnTo>
                    <a:pt x="41" y="15"/>
                  </a:lnTo>
                  <a:lnTo>
                    <a:pt x="22" y="7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4"/>
                  </a:lnTo>
                  <a:lnTo>
                    <a:pt x="24" y="15"/>
                  </a:lnTo>
                  <a:lnTo>
                    <a:pt x="43" y="29"/>
                  </a:lnTo>
                  <a:lnTo>
                    <a:pt x="53" y="37"/>
                  </a:lnTo>
                  <a:lnTo>
                    <a:pt x="61" y="46"/>
                  </a:lnTo>
                  <a:lnTo>
                    <a:pt x="61" y="46"/>
                  </a:lnTo>
                  <a:lnTo>
                    <a:pt x="74" y="62"/>
                  </a:lnTo>
                  <a:lnTo>
                    <a:pt x="84" y="76"/>
                  </a:lnTo>
                  <a:lnTo>
                    <a:pt x="93" y="92"/>
                  </a:lnTo>
                  <a:lnTo>
                    <a:pt x="117" y="74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21"/>
            <p:cNvSpPr>
              <a:spLocks/>
            </p:cNvSpPr>
            <p:nvPr/>
          </p:nvSpPr>
          <p:spPr bwMode="auto">
            <a:xfrm>
              <a:off x="4935538" y="3976688"/>
              <a:ext cx="146050" cy="417513"/>
            </a:xfrm>
            <a:custGeom>
              <a:avLst/>
              <a:gdLst>
                <a:gd name="T0" fmla="*/ 0 w 184"/>
                <a:gd name="T1" fmla="*/ 526 h 526"/>
                <a:gd name="T2" fmla="*/ 23 w 184"/>
                <a:gd name="T3" fmla="*/ 519 h 526"/>
                <a:gd name="T4" fmla="*/ 47 w 184"/>
                <a:gd name="T5" fmla="*/ 506 h 526"/>
                <a:gd name="T6" fmla="*/ 76 w 184"/>
                <a:gd name="T7" fmla="*/ 488 h 526"/>
                <a:gd name="T8" fmla="*/ 82 w 184"/>
                <a:gd name="T9" fmla="*/ 480 h 526"/>
                <a:gd name="T10" fmla="*/ 98 w 184"/>
                <a:gd name="T11" fmla="*/ 455 h 526"/>
                <a:gd name="T12" fmla="*/ 113 w 184"/>
                <a:gd name="T13" fmla="*/ 419 h 526"/>
                <a:gd name="T14" fmla="*/ 126 w 184"/>
                <a:gd name="T15" fmla="*/ 375 h 526"/>
                <a:gd name="T16" fmla="*/ 136 w 184"/>
                <a:gd name="T17" fmla="*/ 325 h 526"/>
                <a:gd name="T18" fmla="*/ 141 w 184"/>
                <a:gd name="T19" fmla="*/ 272 h 526"/>
                <a:gd name="T20" fmla="*/ 141 w 184"/>
                <a:gd name="T21" fmla="*/ 219 h 526"/>
                <a:gd name="T22" fmla="*/ 133 w 184"/>
                <a:gd name="T23" fmla="*/ 167 h 526"/>
                <a:gd name="T24" fmla="*/ 126 w 184"/>
                <a:gd name="T25" fmla="*/ 143 h 526"/>
                <a:gd name="T26" fmla="*/ 117 w 184"/>
                <a:gd name="T27" fmla="*/ 122 h 526"/>
                <a:gd name="T28" fmla="*/ 99 w 184"/>
                <a:gd name="T29" fmla="*/ 84 h 526"/>
                <a:gd name="T30" fmla="*/ 80 w 184"/>
                <a:gd name="T31" fmla="*/ 55 h 526"/>
                <a:gd name="T32" fmla="*/ 63 w 184"/>
                <a:gd name="T33" fmla="*/ 34 h 526"/>
                <a:gd name="T34" fmla="*/ 46 w 184"/>
                <a:gd name="T35" fmla="*/ 19 h 526"/>
                <a:gd name="T36" fmla="*/ 27 w 184"/>
                <a:gd name="T37" fmla="*/ 4 h 526"/>
                <a:gd name="T38" fmla="*/ 16 w 184"/>
                <a:gd name="T39" fmla="*/ 0 h 526"/>
                <a:gd name="T40" fmla="*/ 19 w 184"/>
                <a:gd name="T41" fmla="*/ 0 h 526"/>
                <a:gd name="T42" fmla="*/ 42 w 184"/>
                <a:gd name="T43" fmla="*/ 7 h 526"/>
                <a:gd name="T44" fmla="*/ 59 w 184"/>
                <a:gd name="T45" fmla="*/ 17 h 526"/>
                <a:gd name="T46" fmla="*/ 80 w 184"/>
                <a:gd name="T47" fmla="*/ 32 h 526"/>
                <a:gd name="T48" fmla="*/ 103 w 184"/>
                <a:gd name="T49" fmla="*/ 56 h 526"/>
                <a:gd name="T50" fmla="*/ 128 w 184"/>
                <a:gd name="T51" fmla="*/ 89 h 526"/>
                <a:gd name="T52" fmla="*/ 155 w 184"/>
                <a:gd name="T53" fmla="*/ 134 h 526"/>
                <a:gd name="T54" fmla="*/ 160 w 184"/>
                <a:gd name="T55" fmla="*/ 146 h 526"/>
                <a:gd name="T56" fmla="*/ 170 w 184"/>
                <a:gd name="T57" fmla="*/ 172 h 526"/>
                <a:gd name="T58" fmla="*/ 180 w 184"/>
                <a:gd name="T59" fmla="*/ 212 h 526"/>
                <a:gd name="T60" fmla="*/ 184 w 184"/>
                <a:gd name="T61" fmla="*/ 267 h 526"/>
                <a:gd name="T62" fmla="*/ 181 w 184"/>
                <a:gd name="T63" fmla="*/ 319 h 526"/>
                <a:gd name="T64" fmla="*/ 173 w 184"/>
                <a:gd name="T65" fmla="*/ 370 h 526"/>
                <a:gd name="T66" fmla="*/ 159 w 184"/>
                <a:gd name="T67" fmla="*/ 431 h 526"/>
                <a:gd name="T68" fmla="*/ 146 w 184"/>
                <a:gd name="T69" fmla="*/ 478 h 526"/>
                <a:gd name="T70" fmla="*/ 145 w 184"/>
                <a:gd name="T71" fmla="*/ 484 h 526"/>
                <a:gd name="T72" fmla="*/ 147 w 184"/>
                <a:gd name="T73" fmla="*/ 493 h 526"/>
                <a:gd name="T74" fmla="*/ 153 w 184"/>
                <a:gd name="T75" fmla="*/ 505 h 526"/>
                <a:gd name="T76" fmla="*/ 167 w 184"/>
                <a:gd name="T77" fmla="*/ 519 h 526"/>
                <a:gd name="T78" fmla="*/ 179 w 184"/>
                <a:gd name="T79" fmla="*/ 526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4" h="526">
                  <a:moveTo>
                    <a:pt x="0" y="526"/>
                  </a:moveTo>
                  <a:lnTo>
                    <a:pt x="0" y="526"/>
                  </a:lnTo>
                  <a:lnTo>
                    <a:pt x="7" y="525"/>
                  </a:lnTo>
                  <a:lnTo>
                    <a:pt x="23" y="519"/>
                  </a:lnTo>
                  <a:lnTo>
                    <a:pt x="34" y="513"/>
                  </a:lnTo>
                  <a:lnTo>
                    <a:pt x="47" y="506"/>
                  </a:lnTo>
                  <a:lnTo>
                    <a:pt x="60" y="498"/>
                  </a:lnTo>
                  <a:lnTo>
                    <a:pt x="76" y="488"/>
                  </a:lnTo>
                  <a:lnTo>
                    <a:pt x="76" y="488"/>
                  </a:lnTo>
                  <a:lnTo>
                    <a:pt x="82" y="480"/>
                  </a:lnTo>
                  <a:lnTo>
                    <a:pt x="90" y="469"/>
                  </a:lnTo>
                  <a:lnTo>
                    <a:pt x="98" y="455"/>
                  </a:lnTo>
                  <a:lnTo>
                    <a:pt x="105" y="438"/>
                  </a:lnTo>
                  <a:lnTo>
                    <a:pt x="113" y="419"/>
                  </a:lnTo>
                  <a:lnTo>
                    <a:pt x="120" y="398"/>
                  </a:lnTo>
                  <a:lnTo>
                    <a:pt x="126" y="375"/>
                  </a:lnTo>
                  <a:lnTo>
                    <a:pt x="132" y="350"/>
                  </a:lnTo>
                  <a:lnTo>
                    <a:pt x="136" y="325"/>
                  </a:lnTo>
                  <a:lnTo>
                    <a:pt x="139" y="299"/>
                  </a:lnTo>
                  <a:lnTo>
                    <a:pt x="141" y="272"/>
                  </a:lnTo>
                  <a:lnTo>
                    <a:pt x="142" y="245"/>
                  </a:lnTo>
                  <a:lnTo>
                    <a:pt x="141" y="219"/>
                  </a:lnTo>
                  <a:lnTo>
                    <a:pt x="138" y="193"/>
                  </a:lnTo>
                  <a:lnTo>
                    <a:pt x="133" y="167"/>
                  </a:lnTo>
                  <a:lnTo>
                    <a:pt x="129" y="155"/>
                  </a:lnTo>
                  <a:lnTo>
                    <a:pt x="126" y="143"/>
                  </a:lnTo>
                  <a:lnTo>
                    <a:pt x="126" y="143"/>
                  </a:lnTo>
                  <a:lnTo>
                    <a:pt x="117" y="122"/>
                  </a:lnTo>
                  <a:lnTo>
                    <a:pt x="109" y="102"/>
                  </a:lnTo>
                  <a:lnTo>
                    <a:pt x="99" y="84"/>
                  </a:lnTo>
                  <a:lnTo>
                    <a:pt x="90" y="69"/>
                  </a:lnTo>
                  <a:lnTo>
                    <a:pt x="80" y="55"/>
                  </a:lnTo>
                  <a:lnTo>
                    <a:pt x="71" y="44"/>
                  </a:lnTo>
                  <a:lnTo>
                    <a:pt x="63" y="34"/>
                  </a:lnTo>
                  <a:lnTo>
                    <a:pt x="54" y="25"/>
                  </a:lnTo>
                  <a:lnTo>
                    <a:pt x="46" y="19"/>
                  </a:lnTo>
                  <a:lnTo>
                    <a:pt x="39" y="12"/>
                  </a:lnTo>
                  <a:lnTo>
                    <a:pt x="27" y="4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8" y="2"/>
                  </a:lnTo>
                  <a:lnTo>
                    <a:pt x="42" y="7"/>
                  </a:lnTo>
                  <a:lnTo>
                    <a:pt x="49" y="11"/>
                  </a:lnTo>
                  <a:lnTo>
                    <a:pt x="59" y="17"/>
                  </a:lnTo>
                  <a:lnTo>
                    <a:pt x="69" y="23"/>
                  </a:lnTo>
                  <a:lnTo>
                    <a:pt x="80" y="32"/>
                  </a:lnTo>
                  <a:lnTo>
                    <a:pt x="92" y="43"/>
                  </a:lnTo>
                  <a:lnTo>
                    <a:pt x="103" y="56"/>
                  </a:lnTo>
                  <a:lnTo>
                    <a:pt x="116" y="71"/>
                  </a:lnTo>
                  <a:lnTo>
                    <a:pt x="128" y="89"/>
                  </a:lnTo>
                  <a:lnTo>
                    <a:pt x="141" y="109"/>
                  </a:lnTo>
                  <a:lnTo>
                    <a:pt x="155" y="134"/>
                  </a:lnTo>
                  <a:lnTo>
                    <a:pt x="155" y="134"/>
                  </a:lnTo>
                  <a:lnTo>
                    <a:pt x="160" y="146"/>
                  </a:lnTo>
                  <a:lnTo>
                    <a:pt x="165" y="159"/>
                  </a:lnTo>
                  <a:lnTo>
                    <a:pt x="170" y="172"/>
                  </a:lnTo>
                  <a:lnTo>
                    <a:pt x="174" y="185"/>
                  </a:lnTo>
                  <a:lnTo>
                    <a:pt x="180" y="212"/>
                  </a:lnTo>
                  <a:lnTo>
                    <a:pt x="183" y="240"/>
                  </a:lnTo>
                  <a:lnTo>
                    <a:pt x="184" y="267"/>
                  </a:lnTo>
                  <a:lnTo>
                    <a:pt x="183" y="293"/>
                  </a:lnTo>
                  <a:lnTo>
                    <a:pt x="181" y="319"/>
                  </a:lnTo>
                  <a:lnTo>
                    <a:pt x="177" y="346"/>
                  </a:lnTo>
                  <a:lnTo>
                    <a:pt x="173" y="370"/>
                  </a:lnTo>
                  <a:lnTo>
                    <a:pt x="169" y="392"/>
                  </a:lnTo>
                  <a:lnTo>
                    <a:pt x="159" y="431"/>
                  </a:lnTo>
                  <a:lnTo>
                    <a:pt x="150" y="461"/>
                  </a:lnTo>
                  <a:lnTo>
                    <a:pt x="146" y="478"/>
                  </a:lnTo>
                  <a:lnTo>
                    <a:pt x="146" y="478"/>
                  </a:lnTo>
                  <a:lnTo>
                    <a:pt x="145" y="484"/>
                  </a:lnTo>
                  <a:lnTo>
                    <a:pt x="146" y="489"/>
                  </a:lnTo>
                  <a:lnTo>
                    <a:pt x="147" y="493"/>
                  </a:lnTo>
                  <a:lnTo>
                    <a:pt x="149" y="498"/>
                  </a:lnTo>
                  <a:lnTo>
                    <a:pt x="153" y="505"/>
                  </a:lnTo>
                  <a:lnTo>
                    <a:pt x="160" y="513"/>
                  </a:lnTo>
                  <a:lnTo>
                    <a:pt x="167" y="519"/>
                  </a:lnTo>
                  <a:lnTo>
                    <a:pt x="173" y="523"/>
                  </a:lnTo>
                  <a:lnTo>
                    <a:pt x="179" y="526"/>
                  </a:lnTo>
                  <a:lnTo>
                    <a:pt x="0" y="526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5" name="Freeform 82"/>
          <p:cNvSpPr>
            <a:spLocks/>
          </p:cNvSpPr>
          <p:nvPr/>
        </p:nvSpPr>
        <p:spPr bwMode="auto">
          <a:xfrm>
            <a:off x="2903762" y="5760489"/>
            <a:ext cx="487363" cy="350838"/>
          </a:xfrm>
          <a:custGeom>
            <a:avLst/>
            <a:gdLst>
              <a:gd name="T0" fmla="*/ 588 w 614"/>
              <a:gd name="T1" fmla="*/ 396 h 443"/>
              <a:gd name="T2" fmla="*/ 511 w 614"/>
              <a:gd name="T3" fmla="*/ 390 h 443"/>
              <a:gd name="T4" fmla="*/ 391 w 614"/>
              <a:gd name="T5" fmla="*/ 297 h 443"/>
              <a:gd name="T6" fmla="*/ 243 w 614"/>
              <a:gd name="T7" fmla="*/ 168 h 443"/>
              <a:gd name="T8" fmla="*/ 163 w 614"/>
              <a:gd name="T9" fmla="*/ 145 h 443"/>
              <a:gd name="T10" fmla="*/ 237 w 614"/>
              <a:gd name="T11" fmla="*/ 154 h 443"/>
              <a:gd name="T12" fmla="*/ 400 w 614"/>
              <a:gd name="T13" fmla="*/ 240 h 443"/>
              <a:gd name="T14" fmla="*/ 487 w 614"/>
              <a:gd name="T15" fmla="*/ 255 h 443"/>
              <a:gd name="T16" fmla="*/ 551 w 614"/>
              <a:gd name="T17" fmla="*/ 221 h 443"/>
              <a:gd name="T18" fmla="*/ 566 w 614"/>
              <a:gd name="T19" fmla="*/ 159 h 443"/>
              <a:gd name="T20" fmla="*/ 534 w 614"/>
              <a:gd name="T21" fmla="*/ 91 h 443"/>
              <a:gd name="T22" fmla="*/ 461 w 614"/>
              <a:gd name="T23" fmla="*/ 47 h 443"/>
              <a:gd name="T24" fmla="*/ 402 w 614"/>
              <a:gd name="T25" fmla="*/ 58 h 443"/>
              <a:gd name="T26" fmla="*/ 367 w 614"/>
              <a:gd name="T27" fmla="*/ 114 h 443"/>
              <a:gd name="T28" fmla="*/ 378 w 614"/>
              <a:gd name="T29" fmla="*/ 157 h 443"/>
              <a:gd name="T30" fmla="*/ 391 w 614"/>
              <a:gd name="T31" fmla="*/ 157 h 443"/>
              <a:gd name="T32" fmla="*/ 416 w 614"/>
              <a:gd name="T33" fmla="*/ 110 h 443"/>
              <a:gd name="T34" fmla="*/ 485 w 614"/>
              <a:gd name="T35" fmla="*/ 111 h 443"/>
              <a:gd name="T36" fmla="*/ 512 w 614"/>
              <a:gd name="T37" fmla="*/ 148 h 443"/>
              <a:gd name="T38" fmla="*/ 511 w 614"/>
              <a:gd name="T39" fmla="*/ 201 h 443"/>
              <a:gd name="T40" fmla="*/ 476 w 614"/>
              <a:gd name="T41" fmla="*/ 230 h 443"/>
              <a:gd name="T42" fmla="*/ 376 w 614"/>
              <a:gd name="T43" fmla="*/ 217 h 443"/>
              <a:gd name="T44" fmla="*/ 230 w 614"/>
              <a:gd name="T45" fmla="*/ 137 h 443"/>
              <a:gd name="T46" fmla="*/ 117 w 614"/>
              <a:gd name="T47" fmla="*/ 135 h 443"/>
              <a:gd name="T48" fmla="*/ 93 w 614"/>
              <a:gd name="T49" fmla="*/ 139 h 443"/>
              <a:gd name="T50" fmla="*/ 121 w 614"/>
              <a:gd name="T51" fmla="*/ 63 h 443"/>
              <a:gd name="T52" fmla="*/ 100 w 614"/>
              <a:gd name="T53" fmla="*/ 18 h 443"/>
              <a:gd name="T54" fmla="*/ 57 w 614"/>
              <a:gd name="T55" fmla="*/ 4 h 443"/>
              <a:gd name="T56" fmla="*/ 79 w 614"/>
              <a:gd name="T57" fmla="*/ 69 h 443"/>
              <a:gd name="T58" fmla="*/ 30 w 614"/>
              <a:gd name="T59" fmla="*/ 182 h 443"/>
              <a:gd name="T60" fmla="*/ 4 w 614"/>
              <a:gd name="T61" fmla="*/ 273 h 443"/>
              <a:gd name="T62" fmla="*/ 18 w 614"/>
              <a:gd name="T63" fmla="*/ 317 h 443"/>
              <a:gd name="T64" fmla="*/ 27 w 614"/>
              <a:gd name="T65" fmla="*/ 336 h 443"/>
              <a:gd name="T66" fmla="*/ 40 w 614"/>
              <a:gd name="T67" fmla="*/ 318 h 443"/>
              <a:gd name="T68" fmla="*/ 30 w 614"/>
              <a:gd name="T69" fmla="*/ 275 h 443"/>
              <a:gd name="T70" fmla="*/ 49 w 614"/>
              <a:gd name="T71" fmla="*/ 204 h 443"/>
              <a:gd name="T72" fmla="*/ 114 w 614"/>
              <a:gd name="T73" fmla="*/ 161 h 443"/>
              <a:gd name="T74" fmla="*/ 190 w 614"/>
              <a:gd name="T75" fmla="*/ 176 h 443"/>
              <a:gd name="T76" fmla="*/ 230 w 614"/>
              <a:gd name="T77" fmla="*/ 229 h 443"/>
              <a:gd name="T78" fmla="*/ 226 w 614"/>
              <a:gd name="T79" fmla="*/ 300 h 443"/>
              <a:gd name="T80" fmla="*/ 185 w 614"/>
              <a:gd name="T81" fmla="*/ 331 h 443"/>
              <a:gd name="T82" fmla="*/ 144 w 614"/>
              <a:gd name="T83" fmla="*/ 327 h 443"/>
              <a:gd name="T84" fmla="*/ 108 w 614"/>
              <a:gd name="T85" fmla="*/ 278 h 443"/>
              <a:gd name="T86" fmla="*/ 126 w 614"/>
              <a:gd name="T87" fmla="*/ 229 h 443"/>
              <a:gd name="T88" fmla="*/ 111 w 614"/>
              <a:gd name="T89" fmla="*/ 229 h 443"/>
              <a:gd name="T90" fmla="*/ 78 w 614"/>
              <a:gd name="T91" fmla="*/ 280 h 443"/>
              <a:gd name="T92" fmla="*/ 90 w 614"/>
              <a:gd name="T93" fmla="*/ 346 h 443"/>
              <a:gd name="T94" fmla="*/ 140 w 614"/>
              <a:gd name="T95" fmla="*/ 384 h 443"/>
              <a:gd name="T96" fmla="*/ 196 w 614"/>
              <a:gd name="T97" fmla="*/ 387 h 443"/>
              <a:gd name="T98" fmla="*/ 250 w 614"/>
              <a:gd name="T99" fmla="*/ 353 h 443"/>
              <a:gd name="T100" fmla="*/ 273 w 614"/>
              <a:gd name="T101" fmla="*/ 279 h 443"/>
              <a:gd name="T102" fmla="*/ 250 w 614"/>
              <a:gd name="T103" fmla="*/ 211 h 443"/>
              <a:gd name="T104" fmla="*/ 208 w 614"/>
              <a:gd name="T105" fmla="*/ 171 h 443"/>
              <a:gd name="T106" fmla="*/ 282 w 614"/>
              <a:gd name="T107" fmla="*/ 223 h 443"/>
              <a:gd name="T108" fmla="*/ 367 w 614"/>
              <a:gd name="T109" fmla="*/ 375 h 443"/>
              <a:gd name="T110" fmla="*/ 430 w 614"/>
              <a:gd name="T111" fmla="*/ 434 h 443"/>
              <a:gd name="T112" fmla="*/ 512 w 614"/>
              <a:gd name="T113" fmla="*/ 438 h 443"/>
              <a:gd name="T114" fmla="*/ 611 w 614"/>
              <a:gd name="T115" fmla="*/ 383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14" h="443">
                <a:moveTo>
                  <a:pt x="614" y="373"/>
                </a:moveTo>
                <a:lnTo>
                  <a:pt x="614" y="373"/>
                </a:lnTo>
                <a:lnTo>
                  <a:pt x="612" y="378"/>
                </a:lnTo>
                <a:lnTo>
                  <a:pt x="609" y="382"/>
                </a:lnTo>
                <a:lnTo>
                  <a:pt x="604" y="386"/>
                </a:lnTo>
                <a:lnTo>
                  <a:pt x="597" y="392"/>
                </a:lnTo>
                <a:lnTo>
                  <a:pt x="588" y="396"/>
                </a:lnTo>
                <a:lnTo>
                  <a:pt x="576" y="399"/>
                </a:lnTo>
                <a:lnTo>
                  <a:pt x="561" y="401"/>
                </a:lnTo>
                <a:lnTo>
                  <a:pt x="561" y="401"/>
                </a:lnTo>
                <a:lnTo>
                  <a:pt x="549" y="399"/>
                </a:lnTo>
                <a:lnTo>
                  <a:pt x="535" y="397"/>
                </a:lnTo>
                <a:lnTo>
                  <a:pt x="523" y="394"/>
                </a:lnTo>
                <a:lnTo>
                  <a:pt x="511" y="390"/>
                </a:lnTo>
                <a:lnTo>
                  <a:pt x="499" y="384"/>
                </a:lnTo>
                <a:lnTo>
                  <a:pt x="487" y="376"/>
                </a:lnTo>
                <a:lnTo>
                  <a:pt x="475" y="369"/>
                </a:lnTo>
                <a:lnTo>
                  <a:pt x="463" y="360"/>
                </a:lnTo>
                <a:lnTo>
                  <a:pt x="439" y="341"/>
                </a:lnTo>
                <a:lnTo>
                  <a:pt x="415" y="320"/>
                </a:lnTo>
                <a:lnTo>
                  <a:pt x="391" y="297"/>
                </a:lnTo>
                <a:lnTo>
                  <a:pt x="367" y="273"/>
                </a:lnTo>
                <a:lnTo>
                  <a:pt x="343" y="248"/>
                </a:lnTo>
                <a:lnTo>
                  <a:pt x="319" y="226"/>
                </a:lnTo>
                <a:lnTo>
                  <a:pt x="294" y="204"/>
                </a:lnTo>
                <a:lnTo>
                  <a:pt x="268" y="184"/>
                </a:lnTo>
                <a:lnTo>
                  <a:pt x="256" y="175"/>
                </a:lnTo>
                <a:lnTo>
                  <a:pt x="243" y="168"/>
                </a:lnTo>
                <a:lnTo>
                  <a:pt x="230" y="161"/>
                </a:lnTo>
                <a:lnTo>
                  <a:pt x="217" y="156"/>
                </a:lnTo>
                <a:lnTo>
                  <a:pt x="204" y="150"/>
                </a:lnTo>
                <a:lnTo>
                  <a:pt x="191" y="147"/>
                </a:lnTo>
                <a:lnTo>
                  <a:pt x="177" y="145"/>
                </a:lnTo>
                <a:lnTo>
                  <a:pt x="163" y="145"/>
                </a:lnTo>
                <a:lnTo>
                  <a:pt x="163" y="145"/>
                </a:lnTo>
                <a:lnTo>
                  <a:pt x="171" y="141"/>
                </a:lnTo>
                <a:lnTo>
                  <a:pt x="179" y="140"/>
                </a:lnTo>
                <a:lnTo>
                  <a:pt x="189" y="140"/>
                </a:lnTo>
                <a:lnTo>
                  <a:pt x="189" y="140"/>
                </a:lnTo>
                <a:lnTo>
                  <a:pt x="204" y="143"/>
                </a:lnTo>
                <a:lnTo>
                  <a:pt x="220" y="148"/>
                </a:lnTo>
                <a:lnTo>
                  <a:pt x="237" y="154"/>
                </a:lnTo>
                <a:lnTo>
                  <a:pt x="253" y="161"/>
                </a:lnTo>
                <a:lnTo>
                  <a:pt x="270" y="170"/>
                </a:lnTo>
                <a:lnTo>
                  <a:pt x="286" y="178"/>
                </a:lnTo>
                <a:lnTo>
                  <a:pt x="319" y="197"/>
                </a:lnTo>
                <a:lnTo>
                  <a:pt x="352" y="216"/>
                </a:lnTo>
                <a:lnTo>
                  <a:pt x="383" y="233"/>
                </a:lnTo>
                <a:lnTo>
                  <a:pt x="400" y="240"/>
                </a:lnTo>
                <a:lnTo>
                  <a:pt x="415" y="246"/>
                </a:lnTo>
                <a:lnTo>
                  <a:pt x="430" y="251"/>
                </a:lnTo>
                <a:lnTo>
                  <a:pt x="446" y="254"/>
                </a:lnTo>
                <a:lnTo>
                  <a:pt x="446" y="254"/>
                </a:lnTo>
                <a:lnTo>
                  <a:pt x="460" y="255"/>
                </a:lnTo>
                <a:lnTo>
                  <a:pt x="474" y="256"/>
                </a:lnTo>
                <a:lnTo>
                  <a:pt x="487" y="255"/>
                </a:lnTo>
                <a:lnTo>
                  <a:pt x="499" y="253"/>
                </a:lnTo>
                <a:lnTo>
                  <a:pt x="510" y="251"/>
                </a:lnTo>
                <a:lnTo>
                  <a:pt x="520" y="246"/>
                </a:lnTo>
                <a:lnTo>
                  <a:pt x="530" y="242"/>
                </a:lnTo>
                <a:lnTo>
                  <a:pt x="538" y="235"/>
                </a:lnTo>
                <a:lnTo>
                  <a:pt x="545" y="229"/>
                </a:lnTo>
                <a:lnTo>
                  <a:pt x="551" y="221"/>
                </a:lnTo>
                <a:lnTo>
                  <a:pt x="556" y="212"/>
                </a:lnTo>
                <a:lnTo>
                  <a:pt x="561" y="204"/>
                </a:lnTo>
                <a:lnTo>
                  <a:pt x="564" y="193"/>
                </a:lnTo>
                <a:lnTo>
                  <a:pt x="566" y="183"/>
                </a:lnTo>
                <a:lnTo>
                  <a:pt x="566" y="171"/>
                </a:lnTo>
                <a:lnTo>
                  <a:pt x="566" y="159"/>
                </a:lnTo>
                <a:lnTo>
                  <a:pt x="566" y="159"/>
                </a:lnTo>
                <a:lnTo>
                  <a:pt x="565" y="149"/>
                </a:lnTo>
                <a:lnTo>
                  <a:pt x="563" y="140"/>
                </a:lnTo>
                <a:lnTo>
                  <a:pt x="559" y="130"/>
                </a:lnTo>
                <a:lnTo>
                  <a:pt x="554" y="121"/>
                </a:lnTo>
                <a:lnTo>
                  <a:pt x="549" y="111"/>
                </a:lnTo>
                <a:lnTo>
                  <a:pt x="542" y="101"/>
                </a:lnTo>
                <a:lnTo>
                  <a:pt x="534" y="91"/>
                </a:lnTo>
                <a:lnTo>
                  <a:pt x="526" y="82"/>
                </a:lnTo>
                <a:lnTo>
                  <a:pt x="516" y="75"/>
                </a:lnTo>
                <a:lnTo>
                  <a:pt x="506" y="67"/>
                </a:lnTo>
                <a:lnTo>
                  <a:pt x="495" y="60"/>
                </a:lnTo>
                <a:lnTo>
                  <a:pt x="484" y="55"/>
                </a:lnTo>
                <a:lnTo>
                  <a:pt x="473" y="51"/>
                </a:lnTo>
                <a:lnTo>
                  <a:pt x="461" y="47"/>
                </a:lnTo>
                <a:lnTo>
                  <a:pt x="449" y="46"/>
                </a:lnTo>
                <a:lnTo>
                  <a:pt x="437" y="46"/>
                </a:lnTo>
                <a:lnTo>
                  <a:pt x="437" y="46"/>
                </a:lnTo>
                <a:lnTo>
                  <a:pt x="427" y="47"/>
                </a:lnTo>
                <a:lnTo>
                  <a:pt x="417" y="49"/>
                </a:lnTo>
                <a:lnTo>
                  <a:pt x="410" y="54"/>
                </a:lnTo>
                <a:lnTo>
                  <a:pt x="402" y="58"/>
                </a:lnTo>
                <a:lnTo>
                  <a:pt x="395" y="63"/>
                </a:lnTo>
                <a:lnTo>
                  <a:pt x="390" y="68"/>
                </a:lnTo>
                <a:lnTo>
                  <a:pt x="384" y="75"/>
                </a:lnTo>
                <a:lnTo>
                  <a:pt x="380" y="80"/>
                </a:lnTo>
                <a:lnTo>
                  <a:pt x="373" y="93"/>
                </a:lnTo>
                <a:lnTo>
                  <a:pt x="369" y="104"/>
                </a:lnTo>
                <a:lnTo>
                  <a:pt x="367" y="114"/>
                </a:lnTo>
                <a:lnTo>
                  <a:pt x="366" y="121"/>
                </a:lnTo>
                <a:lnTo>
                  <a:pt x="366" y="121"/>
                </a:lnTo>
                <a:lnTo>
                  <a:pt x="367" y="128"/>
                </a:lnTo>
                <a:lnTo>
                  <a:pt x="368" y="136"/>
                </a:lnTo>
                <a:lnTo>
                  <a:pt x="370" y="143"/>
                </a:lnTo>
                <a:lnTo>
                  <a:pt x="373" y="151"/>
                </a:lnTo>
                <a:lnTo>
                  <a:pt x="378" y="157"/>
                </a:lnTo>
                <a:lnTo>
                  <a:pt x="382" y="162"/>
                </a:lnTo>
                <a:lnTo>
                  <a:pt x="389" y="166"/>
                </a:lnTo>
                <a:lnTo>
                  <a:pt x="396" y="170"/>
                </a:lnTo>
                <a:lnTo>
                  <a:pt x="396" y="170"/>
                </a:lnTo>
                <a:lnTo>
                  <a:pt x="395" y="169"/>
                </a:lnTo>
                <a:lnTo>
                  <a:pt x="393" y="164"/>
                </a:lnTo>
                <a:lnTo>
                  <a:pt x="391" y="157"/>
                </a:lnTo>
                <a:lnTo>
                  <a:pt x="390" y="145"/>
                </a:lnTo>
                <a:lnTo>
                  <a:pt x="390" y="145"/>
                </a:lnTo>
                <a:lnTo>
                  <a:pt x="391" y="137"/>
                </a:lnTo>
                <a:lnTo>
                  <a:pt x="394" y="129"/>
                </a:lnTo>
                <a:lnTo>
                  <a:pt x="400" y="122"/>
                </a:lnTo>
                <a:lnTo>
                  <a:pt x="407" y="115"/>
                </a:lnTo>
                <a:lnTo>
                  <a:pt x="416" y="110"/>
                </a:lnTo>
                <a:lnTo>
                  <a:pt x="426" y="105"/>
                </a:lnTo>
                <a:lnTo>
                  <a:pt x="437" y="102"/>
                </a:lnTo>
                <a:lnTo>
                  <a:pt x="449" y="101"/>
                </a:lnTo>
                <a:lnTo>
                  <a:pt x="449" y="101"/>
                </a:lnTo>
                <a:lnTo>
                  <a:pt x="462" y="102"/>
                </a:lnTo>
                <a:lnTo>
                  <a:pt x="474" y="105"/>
                </a:lnTo>
                <a:lnTo>
                  <a:pt x="485" y="111"/>
                </a:lnTo>
                <a:lnTo>
                  <a:pt x="491" y="115"/>
                </a:lnTo>
                <a:lnTo>
                  <a:pt x="495" y="119"/>
                </a:lnTo>
                <a:lnTo>
                  <a:pt x="499" y="124"/>
                </a:lnTo>
                <a:lnTo>
                  <a:pt x="504" y="129"/>
                </a:lnTo>
                <a:lnTo>
                  <a:pt x="507" y="135"/>
                </a:lnTo>
                <a:lnTo>
                  <a:pt x="510" y="141"/>
                </a:lnTo>
                <a:lnTo>
                  <a:pt x="512" y="148"/>
                </a:lnTo>
                <a:lnTo>
                  <a:pt x="515" y="156"/>
                </a:lnTo>
                <a:lnTo>
                  <a:pt x="516" y="163"/>
                </a:lnTo>
                <a:lnTo>
                  <a:pt x="516" y="172"/>
                </a:lnTo>
                <a:lnTo>
                  <a:pt x="516" y="172"/>
                </a:lnTo>
                <a:lnTo>
                  <a:pt x="515" y="188"/>
                </a:lnTo>
                <a:lnTo>
                  <a:pt x="514" y="195"/>
                </a:lnTo>
                <a:lnTo>
                  <a:pt x="511" y="201"/>
                </a:lnTo>
                <a:lnTo>
                  <a:pt x="509" y="207"/>
                </a:lnTo>
                <a:lnTo>
                  <a:pt x="506" y="211"/>
                </a:lnTo>
                <a:lnTo>
                  <a:pt x="503" y="216"/>
                </a:lnTo>
                <a:lnTo>
                  <a:pt x="499" y="220"/>
                </a:lnTo>
                <a:lnTo>
                  <a:pt x="494" y="223"/>
                </a:lnTo>
                <a:lnTo>
                  <a:pt x="489" y="226"/>
                </a:lnTo>
                <a:lnTo>
                  <a:pt x="476" y="230"/>
                </a:lnTo>
                <a:lnTo>
                  <a:pt x="462" y="232"/>
                </a:lnTo>
                <a:lnTo>
                  <a:pt x="445" y="233"/>
                </a:lnTo>
                <a:lnTo>
                  <a:pt x="445" y="233"/>
                </a:lnTo>
                <a:lnTo>
                  <a:pt x="426" y="231"/>
                </a:lnTo>
                <a:lnTo>
                  <a:pt x="408" y="228"/>
                </a:lnTo>
                <a:lnTo>
                  <a:pt x="392" y="223"/>
                </a:lnTo>
                <a:lnTo>
                  <a:pt x="376" y="217"/>
                </a:lnTo>
                <a:lnTo>
                  <a:pt x="360" y="208"/>
                </a:lnTo>
                <a:lnTo>
                  <a:pt x="345" y="199"/>
                </a:lnTo>
                <a:lnTo>
                  <a:pt x="314" y="180"/>
                </a:lnTo>
                <a:lnTo>
                  <a:pt x="283" y="161"/>
                </a:lnTo>
                <a:lnTo>
                  <a:pt x="266" y="151"/>
                </a:lnTo>
                <a:lnTo>
                  <a:pt x="249" y="143"/>
                </a:lnTo>
                <a:lnTo>
                  <a:pt x="230" y="137"/>
                </a:lnTo>
                <a:lnTo>
                  <a:pt x="210" y="131"/>
                </a:lnTo>
                <a:lnTo>
                  <a:pt x="189" y="128"/>
                </a:lnTo>
                <a:lnTo>
                  <a:pt x="166" y="127"/>
                </a:lnTo>
                <a:lnTo>
                  <a:pt x="166" y="127"/>
                </a:lnTo>
                <a:lnTo>
                  <a:pt x="148" y="128"/>
                </a:lnTo>
                <a:lnTo>
                  <a:pt x="132" y="131"/>
                </a:lnTo>
                <a:lnTo>
                  <a:pt x="117" y="135"/>
                </a:lnTo>
                <a:lnTo>
                  <a:pt x="104" y="140"/>
                </a:lnTo>
                <a:lnTo>
                  <a:pt x="95" y="145"/>
                </a:lnTo>
                <a:lnTo>
                  <a:pt x="87" y="149"/>
                </a:lnTo>
                <a:lnTo>
                  <a:pt x="80" y="152"/>
                </a:lnTo>
                <a:lnTo>
                  <a:pt x="80" y="152"/>
                </a:lnTo>
                <a:lnTo>
                  <a:pt x="87" y="147"/>
                </a:lnTo>
                <a:lnTo>
                  <a:pt x="93" y="139"/>
                </a:lnTo>
                <a:lnTo>
                  <a:pt x="101" y="129"/>
                </a:lnTo>
                <a:lnTo>
                  <a:pt x="109" y="116"/>
                </a:lnTo>
                <a:lnTo>
                  <a:pt x="115" y="101"/>
                </a:lnTo>
                <a:lnTo>
                  <a:pt x="117" y="92"/>
                </a:lnTo>
                <a:lnTo>
                  <a:pt x="120" y="83"/>
                </a:lnTo>
                <a:lnTo>
                  <a:pt x="121" y="74"/>
                </a:lnTo>
                <a:lnTo>
                  <a:pt x="121" y="63"/>
                </a:lnTo>
                <a:lnTo>
                  <a:pt x="121" y="63"/>
                </a:lnTo>
                <a:lnTo>
                  <a:pt x="121" y="53"/>
                </a:lnTo>
                <a:lnTo>
                  <a:pt x="119" y="44"/>
                </a:lnTo>
                <a:lnTo>
                  <a:pt x="115" y="35"/>
                </a:lnTo>
                <a:lnTo>
                  <a:pt x="111" y="29"/>
                </a:lnTo>
                <a:lnTo>
                  <a:pt x="105" y="23"/>
                </a:lnTo>
                <a:lnTo>
                  <a:pt x="100" y="18"/>
                </a:lnTo>
                <a:lnTo>
                  <a:pt x="95" y="13"/>
                </a:lnTo>
                <a:lnTo>
                  <a:pt x="88" y="10"/>
                </a:lnTo>
                <a:lnTo>
                  <a:pt x="76" y="5"/>
                </a:lnTo>
                <a:lnTo>
                  <a:pt x="65" y="2"/>
                </a:lnTo>
                <a:lnTo>
                  <a:pt x="55" y="0"/>
                </a:lnTo>
                <a:lnTo>
                  <a:pt x="55" y="0"/>
                </a:lnTo>
                <a:lnTo>
                  <a:pt x="57" y="4"/>
                </a:lnTo>
                <a:lnTo>
                  <a:pt x="65" y="14"/>
                </a:lnTo>
                <a:lnTo>
                  <a:pt x="69" y="22"/>
                </a:lnTo>
                <a:lnTo>
                  <a:pt x="73" y="31"/>
                </a:lnTo>
                <a:lnTo>
                  <a:pt x="76" y="41"/>
                </a:lnTo>
                <a:lnTo>
                  <a:pt x="78" y="53"/>
                </a:lnTo>
                <a:lnTo>
                  <a:pt x="78" y="53"/>
                </a:lnTo>
                <a:lnTo>
                  <a:pt x="79" y="69"/>
                </a:lnTo>
                <a:lnTo>
                  <a:pt x="78" y="84"/>
                </a:lnTo>
                <a:lnTo>
                  <a:pt x="75" y="99"/>
                </a:lnTo>
                <a:lnTo>
                  <a:pt x="70" y="112"/>
                </a:lnTo>
                <a:lnTo>
                  <a:pt x="65" y="124"/>
                </a:lnTo>
                <a:lnTo>
                  <a:pt x="60" y="136"/>
                </a:lnTo>
                <a:lnTo>
                  <a:pt x="44" y="159"/>
                </a:lnTo>
                <a:lnTo>
                  <a:pt x="30" y="182"/>
                </a:lnTo>
                <a:lnTo>
                  <a:pt x="22" y="194"/>
                </a:lnTo>
                <a:lnTo>
                  <a:pt x="17" y="207"/>
                </a:lnTo>
                <a:lnTo>
                  <a:pt x="11" y="221"/>
                </a:lnTo>
                <a:lnTo>
                  <a:pt x="7" y="236"/>
                </a:lnTo>
                <a:lnTo>
                  <a:pt x="5" y="254"/>
                </a:lnTo>
                <a:lnTo>
                  <a:pt x="4" y="273"/>
                </a:lnTo>
                <a:lnTo>
                  <a:pt x="4" y="273"/>
                </a:lnTo>
                <a:lnTo>
                  <a:pt x="4" y="286"/>
                </a:lnTo>
                <a:lnTo>
                  <a:pt x="4" y="286"/>
                </a:lnTo>
                <a:lnTo>
                  <a:pt x="6" y="308"/>
                </a:lnTo>
                <a:lnTo>
                  <a:pt x="6" y="308"/>
                </a:lnTo>
                <a:lnTo>
                  <a:pt x="7" y="310"/>
                </a:lnTo>
                <a:lnTo>
                  <a:pt x="9" y="313"/>
                </a:lnTo>
                <a:lnTo>
                  <a:pt x="18" y="317"/>
                </a:lnTo>
                <a:lnTo>
                  <a:pt x="26" y="321"/>
                </a:lnTo>
                <a:lnTo>
                  <a:pt x="29" y="322"/>
                </a:lnTo>
                <a:lnTo>
                  <a:pt x="30" y="323"/>
                </a:lnTo>
                <a:lnTo>
                  <a:pt x="30" y="323"/>
                </a:lnTo>
                <a:lnTo>
                  <a:pt x="30" y="326"/>
                </a:lnTo>
                <a:lnTo>
                  <a:pt x="30" y="329"/>
                </a:lnTo>
                <a:lnTo>
                  <a:pt x="27" y="336"/>
                </a:lnTo>
                <a:lnTo>
                  <a:pt x="22" y="343"/>
                </a:lnTo>
                <a:lnTo>
                  <a:pt x="17" y="348"/>
                </a:lnTo>
                <a:lnTo>
                  <a:pt x="6" y="357"/>
                </a:lnTo>
                <a:lnTo>
                  <a:pt x="0" y="360"/>
                </a:lnTo>
                <a:lnTo>
                  <a:pt x="47" y="341"/>
                </a:lnTo>
                <a:lnTo>
                  <a:pt x="47" y="341"/>
                </a:lnTo>
                <a:lnTo>
                  <a:pt x="40" y="318"/>
                </a:lnTo>
                <a:lnTo>
                  <a:pt x="34" y="299"/>
                </a:lnTo>
                <a:lnTo>
                  <a:pt x="32" y="286"/>
                </a:lnTo>
                <a:lnTo>
                  <a:pt x="32" y="286"/>
                </a:lnTo>
                <a:lnTo>
                  <a:pt x="31" y="286"/>
                </a:lnTo>
                <a:lnTo>
                  <a:pt x="31" y="286"/>
                </a:lnTo>
                <a:lnTo>
                  <a:pt x="31" y="286"/>
                </a:lnTo>
                <a:lnTo>
                  <a:pt x="30" y="275"/>
                </a:lnTo>
                <a:lnTo>
                  <a:pt x="30" y="263"/>
                </a:lnTo>
                <a:lnTo>
                  <a:pt x="30" y="263"/>
                </a:lnTo>
                <a:lnTo>
                  <a:pt x="31" y="253"/>
                </a:lnTo>
                <a:lnTo>
                  <a:pt x="33" y="239"/>
                </a:lnTo>
                <a:lnTo>
                  <a:pt x="40" y="221"/>
                </a:lnTo>
                <a:lnTo>
                  <a:pt x="44" y="212"/>
                </a:lnTo>
                <a:lnTo>
                  <a:pt x="49" y="204"/>
                </a:lnTo>
                <a:lnTo>
                  <a:pt x="54" y="195"/>
                </a:lnTo>
                <a:lnTo>
                  <a:pt x="62" y="187"/>
                </a:lnTo>
                <a:lnTo>
                  <a:pt x="69" y="180"/>
                </a:lnTo>
                <a:lnTo>
                  <a:pt x="79" y="173"/>
                </a:lnTo>
                <a:lnTo>
                  <a:pt x="89" y="169"/>
                </a:lnTo>
                <a:lnTo>
                  <a:pt x="101" y="164"/>
                </a:lnTo>
                <a:lnTo>
                  <a:pt x="114" y="161"/>
                </a:lnTo>
                <a:lnTo>
                  <a:pt x="130" y="161"/>
                </a:lnTo>
                <a:lnTo>
                  <a:pt x="130" y="161"/>
                </a:lnTo>
                <a:lnTo>
                  <a:pt x="144" y="161"/>
                </a:lnTo>
                <a:lnTo>
                  <a:pt x="157" y="163"/>
                </a:lnTo>
                <a:lnTo>
                  <a:pt x="169" y="166"/>
                </a:lnTo>
                <a:lnTo>
                  <a:pt x="180" y="171"/>
                </a:lnTo>
                <a:lnTo>
                  <a:pt x="190" y="176"/>
                </a:lnTo>
                <a:lnTo>
                  <a:pt x="198" y="182"/>
                </a:lnTo>
                <a:lnTo>
                  <a:pt x="206" y="188"/>
                </a:lnTo>
                <a:lnTo>
                  <a:pt x="213" y="196"/>
                </a:lnTo>
                <a:lnTo>
                  <a:pt x="218" y="204"/>
                </a:lnTo>
                <a:lnTo>
                  <a:pt x="224" y="212"/>
                </a:lnTo>
                <a:lnTo>
                  <a:pt x="227" y="220"/>
                </a:lnTo>
                <a:lnTo>
                  <a:pt x="230" y="229"/>
                </a:lnTo>
                <a:lnTo>
                  <a:pt x="232" y="236"/>
                </a:lnTo>
                <a:lnTo>
                  <a:pt x="235" y="245"/>
                </a:lnTo>
                <a:lnTo>
                  <a:pt x="236" y="261"/>
                </a:lnTo>
                <a:lnTo>
                  <a:pt x="236" y="261"/>
                </a:lnTo>
                <a:lnTo>
                  <a:pt x="235" y="275"/>
                </a:lnTo>
                <a:lnTo>
                  <a:pt x="231" y="288"/>
                </a:lnTo>
                <a:lnTo>
                  <a:pt x="226" y="300"/>
                </a:lnTo>
                <a:lnTo>
                  <a:pt x="218" y="311"/>
                </a:lnTo>
                <a:lnTo>
                  <a:pt x="214" y="315"/>
                </a:lnTo>
                <a:lnTo>
                  <a:pt x="209" y="320"/>
                </a:lnTo>
                <a:lnTo>
                  <a:pt x="204" y="324"/>
                </a:lnTo>
                <a:lnTo>
                  <a:pt x="198" y="326"/>
                </a:lnTo>
                <a:lnTo>
                  <a:pt x="192" y="329"/>
                </a:lnTo>
                <a:lnTo>
                  <a:pt x="185" y="331"/>
                </a:lnTo>
                <a:lnTo>
                  <a:pt x="178" y="333"/>
                </a:lnTo>
                <a:lnTo>
                  <a:pt x="171" y="333"/>
                </a:lnTo>
                <a:lnTo>
                  <a:pt x="171" y="333"/>
                </a:lnTo>
                <a:lnTo>
                  <a:pt x="163" y="333"/>
                </a:lnTo>
                <a:lnTo>
                  <a:pt x="157" y="332"/>
                </a:lnTo>
                <a:lnTo>
                  <a:pt x="150" y="329"/>
                </a:lnTo>
                <a:lnTo>
                  <a:pt x="144" y="327"/>
                </a:lnTo>
                <a:lnTo>
                  <a:pt x="138" y="324"/>
                </a:lnTo>
                <a:lnTo>
                  <a:pt x="133" y="321"/>
                </a:lnTo>
                <a:lnTo>
                  <a:pt x="128" y="317"/>
                </a:lnTo>
                <a:lnTo>
                  <a:pt x="124" y="313"/>
                </a:lnTo>
                <a:lnTo>
                  <a:pt x="116" y="303"/>
                </a:lnTo>
                <a:lnTo>
                  <a:pt x="111" y="291"/>
                </a:lnTo>
                <a:lnTo>
                  <a:pt x="108" y="278"/>
                </a:lnTo>
                <a:lnTo>
                  <a:pt x="107" y="264"/>
                </a:lnTo>
                <a:lnTo>
                  <a:pt x="107" y="264"/>
                </a:lnTo>
                <a:lnTo>
                  <a:pt x="108" y="258"/>
                </a:lnTo>
                <a:lnTo>
                  <a:pt x="109" y="254"/>
                </a:lnTo>
                <a:lnTo>
                  <a:pt x="113" y="244"/>
                </a:lnTo>
                <a:lnTo>
                  <a:pt x="119" y="235"/>
                </a:lnTo>
                <a:lnTo>
                  <a:pt x="126" y="229"/>
                </a:lnTo>
                <a:lnTo>
                  <a:pt x="133" y="223"/>
                </a:lnTo>
                <a:lnTo>
                  <a:pt x="138" y="219"/>
                </a:lnTo>
                <a:lnTo>
                  <a:pt x="145" y="215"/>
                </a:lnTo>
                <a:lnTo>
                  <a:pt x="145" y="215"/>
                </a:lnTo>
                <a:lnTo>
                  <a:pt x="134" y="218"/>
                </a:lnTo>
                <a:lnTo>
                  <a:pt x="123" y="222"/>
                </a:lnTo>
                <a:lnTo>
                  <a:pt x="111" y="229"/>
                </a:lnTo>
                <a:lnTo>
                  <a:pt x="104" y="233"/>
                </a:lnTo>
                <a:lnTo>
                  <a:pt x="99" y="239"/>
                </a:lnTo>
                <a:lnTo>
                  <a:pt x="93" y="245"/>
                </a:lnTo>
                <a:lnTo>
                  <a:pt x="88" y="253"/>
                </a:lnTo>
                <a:lnTo>
                  <a:pt x="84" y="261"/>
                </a:lnTo>
                <a:lnTo>
                  <a:pt x="80" y="270"/>
                </a:lnTo>
                <a:lnTo>
                  <a:pt x="78" y="280"/>
                </a:lnTo>
                <a:lnTo>
                  <a:pt x="77" y="292"/>
                </a:lnTo>
                <a:lnTo>
                  <a:pt x="77" y="292"/>
                </a:lnTo>
                <a:lnTo>
                  <a:pt x="78" y="305"/>
                </a:lnTo>
                <a:lnTo>
                  <a:pt x="79" y="316"/>
                </a:lnTo>
                <a:lnTo>
                  <a:pt x="82" y="327"/>
                </a:lnTo>
                <a:lnTo>
                  <a:pt x="86" y="337"/>
                </a:lnTo>
                <a:lnTo>
                  <a:pt x="90" y="346"/>
                </a:lnTo>
                <a:lnTo>
                  <a:pt x="96" y="353"/>
                </a:lnTo>
                <a:lnTo>
                  <a:pt x="102" y="361"/>
                </a:lnTo>
                <a:lnTo>
                  <a:pt x="109" y="368"/>
                </a:lnTo>
                <a:lnTo>
                  <a:pt x="115" y="373"/>
                </a:lnTo>
                <a:lnTo>
                  <a:pt x="123" y="378"/>
                </a:lnTo>
                <a:lnTo>
                  <a:pt x="132" y="381"/>
                </a:lnTo>
                <a:lnTo>
                  <a:pt x="140" y="384"/>
                </a:lnTo>
                <a:lnTo>
                  <a:pt x="149" y="386"/>
                </a:lnTo>
                <a:lnTo>
                  <a:pt x="158" y="388"/>
                </a:lnTo>
                <a:lnTo>
                  <a:pt x="168" y="388"/>
                </a:lnTo>
                <a:lnTo>
                  <a:pt x="178" y="390"/>
                </a:lnTo>
                <a:lnTo>
                  <a:pt x="178" y="390"/>
                </a:lnTo>
                <a:lnTo>
                  <a:pt x="186" y="388"/>
                </a:lnTo>
                <a:lnTo>
                  <a:pt x="196" y="387"/>
                </a:lnTo>
                <a:lnTo>
                  <a:pt x="205" y="385"/>
                </a:lnTo>
                <a:lnTo>
                  <a:pt x="214" y="382"/>
                </a:lnTo>
                <a:lnTo>
                  <a:pt x="221" y="379"/>
                </a:lnTo>
                <a:lnTo>
                  <a:pt x="229" y="373"/>
                </a:lnTo>
                <a:lnTo>
                  <a:pt x="237" y="368"/>
                </a:lnTo>
                <a:lnTo>
                  <a:pt x="244" y="361"/>
                </a:lnTo>
                <a:lnTo>
                  <a:pt x="250" y="353"/>
                </a:lnTo>
                <a:lnTo>
                  <a:pt x="255" y="346"/>
                </a:lnTo>
                <a:lnTo>
                  <a:pt x="261" y="337"/>
                </a:lnTo>
                <a:lnTo>
                  <a:pt x="265" y="327"/>
                </a:lnTo>
                <a:lnTo>
                  <a:pt x="268" y="316"/>
                </a:lnTo>
                <a:lnTo>
                  <a:pt x="271" y="304"/>
                </a:lnTo>
                <a:lnTo>
                  <a:pt x="272" y="292"/>
                </a:lnTo>
                <a:lnTo>
                  <a:pt x="273" y="279"/>
                </a:lnTo>
                <a:lnTo>
                  <a:pt x="273" y="279"/>
                </a:lnTo>
                <a:lnTo>
                  <a:pt x="272" y="266"/>
                </a:lnTo>
                <a:lnTo>
                  <a:pt x="270" y="253"/>
                </a:lnTo>
                <a:lnTo>
                  <a:pt x="266" y="242"/>
                </a:lnTo>
                <a:lnTo>
                  <a:pt x="262" y="231"/>
                </a:lnTo>
                <a:lnTo>
                  <a:pt x="256" y="221"/>
                </a:lnTo>
                <a:lnTo>
                  <a:pt x="250" y="211"/>
                </a:lnTo>
                <a:lnTo>
                  <a:pt x="243" y="204"/>
                </a:lnTo>
                <a:lnTo>
                  <a:pt x="237" y="196"/>
                </a:lnTo>
                <a:lnTo>
                  <a:pt x="224" y="184"/>
                </a:lnTo>
                <a:lnTo>
                  <a:pt x="213" y="175"/>
                </a:lnTo>
                <a:lnTo>
                  <a:pt x="202" y="169"/>
                </a:lnTo>
                <a:lnTo>
                  <a:pt x="202" y="169"/>
                </a:lnTo>
                <a:lnTo>
                  <a:pt x="208" y="171"/>
                </a:lnTo>
                <a:lnTo>
                  <a:pt x="217" y="174"/>
                </a:lnTo>
                <a:lnTo>
                  <a:pt x="228" y="180"/>
                </a:lnTo>
                <a:lnTo>
                  <a:pt x="240" y="187"/>
                </a:lnTo>
                <a:lnTo>
                  <a:pt x="254" y="197"/>
                </a:lnTo>
                <a:lnTo>
                  <a:pt x="267" y="209"/>
                </a:lnTo>
                <a:lnTo>
                  <a:pt x="282" y="223"/>
                </a:lnTo>
                <a:lnTo>
                  <a:pt x="282" y="223"/>
                </a:lnTo>
                <a:lnTo>
                  <a:pt x="291" y="238"/>
                </a:lnTo>
                <a:lnTo>
                  <a:pt x="302" y="255"/>
                </a:lnTo>
                <a:lnTo>
                  <a:pt x="312" y="274"/>
                </a:lnTo>
                <a:lnTo>
                  <a:pt x="322" y="293"/>
                </a:lnTo>
                <a:lnTo>
                  <a:pt x="343" y="336"/>
                </a:lnTo>
                <a:lnTo>
                  <a:pt x="355" y="356"/>
                </a:lnTo>
                <a:lnTo>
                  <a:pt x="367" y="375"/>
                </a:lnTo>
                <a:lnTo>
                  <a:pt x="381" y="394"/>
                </a:lnTo>
                <a:lnTo>
                  <a:pt x="388" y="403"/>
                </a:lnTo>
                <a:lnTo>
                  <a:pt x="395" y="410"/>
                </a:lnTo>
                <a:lnTo>
                  <a:pt x="404" y="417"/>
                </a:lnTo>
                <a:lnTo>
                  <a:pt x="413" y="423"/>
                </a:lnTo>
                <a:lnTo>
                  <a:pt x="422" y="429"/>
                </a:lnTo>
                <a:lnTo>
                  <a:pt x="430" y="434"/>
                </a:lnTo>
                <a:lnTo>
                  <a:pt x="440" y="438"/>
                </a:lnTo>
                <a:lnTo>
                  <a:pt x="451" y="441"/>
                </a:lnTo>
                <a:lnTo>
                  <a:pt x="462" y="442"/>
                </a:lnTo>
                <a:lnTo>
                  <a:pt x="474" y="443"/>
                </a:lnTo>
                <a:lnTo>
                  <a:pt x="486" y="443"/>
                </a:lnTo>
                <a:lnTo>
                  <a:pt x="498" y="441"/>
                </a:lnTo>
                <a:lnTo>
                  <a:pt x="512" y="438"/>
                </a:lnTo>
                <a:lnTo>
                  <a:pt x="527" y="433"/>
                </a:lnTo>
                <a:lnTo>
                  <a:pt x="527" y="433"/>
                </a:lnTo>
                <a:lnTo>
                  <a:pt x="557" y="421"/>
                </a:lnTo>
                <a:lnTo>
                  <a:pt x="579" y="409"/>
                </a:lnTo>
                <a:lnTo>
                  <a:pt x="594" y="399"/>
                </a:lnTo>
                <a:lnTo>
                  <a:pt x="605" y="391"/>
                </a:lnTo>
                <a:lnTo>
                  <a:pt x="611" y="383"/>
                </a:lnTo>
                <a:lnTo>
                  <a:pt x="613" y="378"/>
                </a:lnTo>
                <a:lnTo>
                  <a:pt x="614" y="374"/>
                </a:lnTo>
                <a:lnTo>
                  <a:pt x="614" y="373"/>
                </a:lnTo>
                <a:lnTo>
                  <a:pt x="614" y="373"/>
                </a:lnTo>
                <a:close/>
              </a:path>
            </a:pathLst>
          </a:custGeom>
          <a:solidFill>
            <a:srgbClr val="A6A6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19"/>
          <p:cNvSpPr>
            <a:spLocks noChangeAspect="1" noEditPoints="1"/>
          </p:cNvSpPr>
          <p:nvPr/>
        </p:nvSpPr>
        <p:spPr bwMode="auto">
          <a:xfrm>
            <a:off x="5159220" y="5639528"/>
            <a:ext cx="324000" cy="560622"/>
          </a:xfrm>
          <a:custGeom>
            <a:avLst/>
            <a:gdLst>
              <a:gd name="T0" fmla="*/ 67 w 177"/>
              <a:gd name="T1" fmla="*/ 273 h 306"/>
              <a:gd name="T2" fmla="*/ 27 w 177"/>
              <a:gd name="T3" fmla="*/ 264 h 306"/>
              <a:gd name="T4" fmla="*/ 61 w 177"/>
              <a:gd name="T5" fmla="*/ 231 h 306"/>
              <a:gd name="T6" fmla="*/ 75 w 177"/>
              <a:gd name="T7" fmla="*/ 259 h 306"/>
              <a:gd name="T8" fmla="*/ 52 w 177"/>
              <a:gd name="T9" fmla="*/ 188 h 306"/>
              <a:gd name="T10" fmla="*/ 0 w 177"/>
              <a:gd name="T11" fmla="*/ 180 h 306"/>
              <a:gd name="T12" fmla="*/ 18 w 177"/>
              <a:gd name="T13" fmla="*/ 221 h 306"/>
              <a:gd name="T14" fmla="*/ 38 w 177"/>
              <a:gd name="T15" fmla="*/ 200 h 306"/>
              <a:gd name="T16" fmla="*/ 98 w 177"/>
              <a:gd name="T17" fmla="*/ 168 h 306"/>
              <a:gd name="T18" fmla="*/ 56 w 177"/>
              <a:gd name="T19" fmla="*/ 203 h 306"/>
              <a:gd name="T20" fmla="*/ 51 w 177"/>
              <a:gd name="T21" fmla="*/ 213 h 306"/>
              <a:gd name="T22" fmla="*/ 105 w 177"/>
              <a:gd name="T23" fmla="*/ 306 h 306"/>
              <a:gd name="T24" fmla="*/ 115 w 177"/>
              <a:gd name="T25" fmla="*/ 168 h 306"/>
              <a:gd name="T26" fmla="*/ 150 w 177"/>
              <a:gd name="T27" fmla="*/ 66 h 306"/>
              <a:gd name="T28" fmla="*/ 148 w 177"/>
              <a:gd name="T29" fmla="*/ 35 h 306"/>
              <a:gd name="T30" fmla="*/ 114 w 177"/>
              <a:gd name="T31" fmla="*/ 63 h 306"/>
              <a:gd name="T32" fmla="*/ 101 w 177"/>
              <a:gd name="T33" fmla="*/ 85 h 306"/>
              <a:gd name="T34" fmla="*/ 72 w 177"/>
              <a:gd name="T35" fmla="*/ 48 h 306"/>
              <a:gd name="T36" fmla="*/ 88 w 177"/>
              <a:gd name="T37" fmla="*/ 21 h 306"/>
              <a:gd name="T38" fmla="*/ 63 w 177"/>
              <a:gd name="T39" fmla="*/ 20 h 306"/>
              <a:gd name="T40" fmla="*/ 72 w 177"/>
              <a:gd name="T41" fmla="*/ 48 h 306"/>
              <a:gd name="T42" fmla="*/ 70 w 177"/>
              <a:gd name="T43" fmla="*/ 67 h 306"/>
              <a:gd name="T44" fmla="*/ 57 w 177"/>
              <a:gd name="T45" fmla="*/ 45 h 306"/>
              <a:gd name="T46" fmla="*/ 94 w 177"/>
              <a:gd name="T47" fmla="*/ 156 h 306"/>
              <a:gd name="T48" fmla="*/ 158 w 177"/>
              <a:gd name="T49" fmla="*/ 74 h 306"/>
              <a:gd name="T50" fmla="*/ 100 w 177"/>
              <a:gd name="T51" fmla="*/ 96 h 306"/>
              <a:gd name="T52" fmla="*/ 109 w 177"/>
              <a:gd name="T53" fmla="*/ 159 h 306"/>
              <a:gd name="T54" fmla="*/ 166 w 177"/>
              <a:gd name="T55" fmla="*/ 63 h 306"/>
              <a:gd name="T56" fmla="*/ 122 w 177"/>
              <a:gd name="T57" fmla="*/ 22 h 306"/>
              <a:gd name="T58" fmla="*/ 139 w 177"/>
              <a:gd name="T59" fmla="*/ 31 h 306"/>
              <a:gd name="T60" fmla="*/ 167 w 177"/>
              <a:gd name="T61" fmla="*/ 28 h 306"/>
              <a:gd name="T62" fmla="*/ 103 w 177"/>
              <a:gd name="T63" fmla="*/ 12 h 306"/>
              <a:gd name="T64" fmla="*/ 83 w 177"/>
              <a:gd name="T65" fmla="*/ 38 h 306"/>
              <a:gd name="T66" fmla="*/ 95 w 177"/>
              <a:gd name="T67" fmla="*/ 56 h 306"/>
              <a:gd name="T68" fmla="*/ 83 w 177"/>
              <a:gd name="T69" fmla="*/ 38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7" h="306">
                <a:moveTo>
                  <a:pt x="75" y="259"/>
                </a:moveTo>
                <a:cubicBezTo>
                  <a:pt x="75" y="265"/>
                  <a:pt x="72" y="270"/>
                  <a:pt x="67" y="273"/>
                </a:cubicBezTo>
                <a:cubicBezTo>
                  <a:pt x="50" y="280"/>
                  <a:pt x="27" y="264"/>
                  <a:pt x="27" y="264"/>
                </a:cubicBezTo>
                <a:cubicBezTo>
                  <a:pt x="27" y="264"/>
                  <a:pt x="27" y="264"/>
                  <a:pt x="27" y="264"/>
                </a:cubicBezTo>
                <a:cubicBezTo>
                  <a:pt x="27" y="264"/>
                  <a:pt x="29" y="236"/>
                  <a:pt x="46" y="228"/>
                </a:cubicBezTo>
                <a:cubicBezTo>
                  <a:pt x="51" y="225"/>
                  <a:pt x="57" y="226"/>
                  <a:pt x="61" y="231"/>
                </a:cubicBezTo>
                <a:cubicBezTo>
                  <a:pt x="66" y="235"/>
                  <a:pt x="65" y="243"/>
                  <a:pt x="62" y="247"/>
                </a:cubicBezTo>
                <a:cubicBezTo>
                  <a:pt x="67" y="248"/>
                  <a:pt x="74" y="252"/>
                  <a:pt x="75" y="259"/>
                </a:cubicBezTo>
                <a:close/>
                <a:moveTo>
                  <a:pt x="38" y="200"/>
                </a:moveTo>
                <a:cubicBezTo>
                  <a:pt x="43" y="200"/>
                  <a:pt x="51" y="196"/>
                  <a:pt x="52" y="188"/>
                </a:cubicBezTo>
                <a:cubicBezTo>
                  <a:pt x="53" y="182"/>
                  <a:pt x="50" y="176"/>
                  <a:pt x="44" y="173"/>
                </a:cubicBezTo>
                <a:cubicBezTo>
                  <a:pt x="26" y="164"/>
                  <a:pt x="0" y="180"/>
                  <a:pt x="0" y="180"/>
                </a:cubicBezTo>
                <a:cubicBezTo>
                  <a:pt x="0" y="180"/>
                  <a:pt x="0" y="180"/>
                  <a:pt x="0" y="180"/>
                </a:cubicBezTo>
                <a:cubicBezTo>
                  <a:pt x="0" y="180"/>
                  <a:pt x="1" y="211"/>
                  <a:pt x="18" y="221"/>
                </a:cubicBezTo>
                <a:cubicBezTo>
                  <a:pt x="24" y="224"/>
                  <a:pt x="31" y="223"/>
                  <a:pt x="36" y="218"/>
                </a:cubicBezTo>
                <a:cubicBezTo>
                  <a:pt x="41" y="213"/>
                  <a:pt x="41" y="205"/>
                  <a:pt x="38" y="200"/>
                </a:cubicBezTo>
                <a:close/>
                <a:moveTo>
                  <a:pt x="115" y="168"/>
                </a:moveTo>
                <a:cubicBezTo>
                  <a:pt x="98" y="168"/>
                  <a:pt x="98" y="168"/>
                  <a:pt x="98" y="168"/>
                </a:cubicBezTo>
                <a:cubicBezTo>
                  <a:pt x="98" y="170"/>
                  <a:pt x="94" y="195"/>
                  <a:pt x="95" y="231"/>
                </a:cubicBezTo>
                <a:cubicBezTo>
                  <a:pt x="82" y="215"/>
                  <a:pt x="64" y="206"/>
                  <a:pt x="56" y="203"/>
                </a:cubicBezTo>
                <a:cubicBezTo>
                  <a:pt x="55" y="205"/>
                  <a:pt x="53" y="206"/>
                  <a:pt x="51" y="207"/>
                </a:cubicBezTo>
                <a:cubicBezTo>
                  <a:pt x="51" y="209"/>
                  <a:pt x="51" y="211"/>
                  <a:pt x="51" y="213"/>
                </a:cubicBezTo>
                <a:cubicBezTo>
                  <a:pt x="58" y="216"/>
                  <a:pt x="94" y="232"/>
                  <a:pt x="97" y="260"/>
                </a:cubicBezTo>
                <a:cubicBezTo>
                  <a:pt x="99" y="278"/>
                  <a:pt x="100" y="287"/>
                  <a:pt x="105" y="306"/>
                </a:cubicBezTo>
                <a:cubicBezTo>
                  <a:pt x="121" y="302"/>
                  <a:pt x="121" y="302"/>
                  <a:pt x="121" y="302"/>
                </a:cubicBezTo>
                <a:cubicBezTo>
                  <a:pt x="102" y="233"/>
                  <a:pt x="115" y="169"/>
                  <a:pt x="115" y="168"/>
                </a:cubicBezTo>
                <a:close/>
                <a:moveTo>
                  <a:pt x="101" y="85"/>
                </a:moveTo>
                <a:cubicBezTo>
                  <a:pt x="121" y="86"/>
                  <a:pt x="139" y="79"/>
                  <a:pt x="150" y="66"/>
                </a:cubicBezTo>
                <a:cubicBezTo>
                  <a:pt x="157" y="58"/>
                  <a:pt x="162" y="48"/>
                  <a:pt x="166" y="38"/>
                </a:cubicBezTo>
                <a:cubicBezTo>
                  <a:pt x="162" y="40"/>
                  <a:pt x="153" y="39"/>
                  <a:pt x="148" y="35"/>
                </a:cubicBezTo>
                <a:cubicBezTo>
                  <a:pt x="148" y="37"/>
                  <a:pt x="147" y="38"/>
                  <a:pt x="147" y="40"/>
                </a:cubicBezTo>
                <a:cubicBezTo>
                  <a:pt x="144" y="53"/>
                  <a:pt x="134" y="62"/>
                  <a:pt x="114" y="63"/>
                </a:cubicBezTo>
                <a:cubicBezTo>
                  <a:pt x="97" y="65"/>
                  <a:pt x="88" y="63"/>
                  <a:pt x="80" y="62"/>
                </a:cubicBezTo>
                <a:cubicBezTo>
                  <a:pt x="88" y="74"/>
                  <a:pt x="98" y="83"/>
                  <a:pt x="101" y="85"/>
                </a:cubicBezTo>
                <a:close/>
                <a:moveTo>
                  <a:pt x="72" y="48"/>
                </a:moveTo>
                <a:cubicBezTo>
                  <a:pt x="72" y="48"/>
                  <a:pt x="72" y="48"/>
                  <a:pt x="72" y="48"/>
                </a:cubicBezTo>
                <a:cubicBezTo>
                  <a:pt x="72" y="44"/>
                  <a:pt x="73" y="39"/>
                  <a:pt x="76" y="34"/>
                </a:cubicBezTo>
                <a:cubicBezTo>
                  <a:pt x="79" y="30"/>
                  <a:pt x="83" y="25"/>
                  <a:pt x="88" y="21"/>
                </a:cubicBezTo>
                <a:cubicBezTo>
                  <a:pt x="91" y="11"/>
                  <a:pt x="97" y="4"/>
                  <a:pt x="104" y="0"/>
                </a:cubicBezTo>
                <a:cubicBezTo>
                  <a:pt x="85" y="1"/>
                  <a:pt x="71" y="11"/>
                  <a:pt x="63" y="20"/>
                </a:cubicBezTo>
                <a:cubicBezTo>
                  <a:pt x="62" y="28"/>
                  <a:pt x="66" y="39"/>
                  <a:pt x="71" y="49"/>
                </a:cubicBezTo>
                <a:cubicBezTo>
                  <a:pt x="72" y="48"/>
                  <a:pt x="72" y="48"/>
                  <a:pt x="72" y="48"/>
                </a:cubicBezTo>
                <a:close/>
                <a:moveTo>
                  <a:pt x="94" y="156"/>
                </a:moveTo>
                <a:cubicBezTo>
                  <a:pt x="69" y="137"/>
                  <a:pt x="68" y="93"/>
                  <a:pt x="70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5" y="60"/>
                  <a:pt x="60" y="53"/>
                  <a:pt x="57" y="45"/>
                </a:cubicBezTo>
                <a:cubicBezTo>
                  <a:pt x="54" y="75"/>
                  <a:pt x="43" y="89"/>
                  <a:pt x="46" y="108"/>
                </a:cubicBezTo>
                <a:cubicBezTo>
                  <a:pt x="49" y="139"/>
                  <a:pt x="86" y="156"/>
                  <a:pt x="94" y="156"/>
                </a:cubicBezTo>
                <a:close/>
                <a:moveTo>
                  <a:pt x="166" y="63"/>
                </a:moveTo>
                <a:cubicBezTo>
                  <a:pt x="164" y="66"/>
                  <a:pt x="161" y="70"/>
                  <a:pt x="158" y="74"/>
                </a:cubicBezTo>
                <a:cubicBezTo>
                  <a:pt x="146" y="88"/>
                  <a:pt x="127" y="96"/>
                  <a:pt x="105" y="96"/>
                </a:cubicBezTo>
                <a:cubicBezTo>
                  <a:pt x="104" y="96"/>
                  <a:pt x="102" y="96"/>
                  <a:pt x="100" y="96"/>
                </a:cubicBezTo>
                <a:cubicBezTo>
                  <a:pt x="95" y="96"/>
                  <a:pt x="87" y="88"/>
                  <a:pt x="79" y="79"/>
                </a:cubicBezTo>
                <a:cubicBezTo>
                  <a:pt x="79" y="104"/>
                  <a:pt x="84" y="141"/>
                  <a:pt x="109" y="159"/>
                </a:cubicBezTo>
                <a:cubicBezTo>
                  <a:pt x="124" y="158"/>
                  <a:pt x="171" y="144"/>
                  <a:pt x="175" y="108"/>
                </a:cubicBezTo>
                <a:cubicBezTo>
                  <a:pt x="177" y="89"/>
                  <a:pt x="169" y="76"/>
                  <a:pt x="166" y="63"/>
                </a:cubicBezTo>
                <a:close/>
                <a:moveTo>
                  <a:pt x="139" y="31"/>
                </a:moveTo>
                <a:cubicBezTo>
                  <a:pt x="139" y="27"/>
                  <a:pt x="133" y="17"/>
                  <a:pt x="122" y="22"/>
                </a:cubicBezTo>
                <a:cubicBezTo>
                  <a:pt x="114" y="26"/>
                  <a:pt x="104" y="38"/>
                  <a:pt x="103" y="56"/>
                </a:cubicBezTo>
                <a:cubicBezTo>
                  <a:pt x="135" y="58"/>
                  <a:pt x="140" y="41"/>
                  <a:pt x="139" y="31"/>
                </a:cubicBezTo>
                <a:close/>
                <a:moveTo>
                  <a:pt x="140" y="20"/>
                </a:moveTo>
                <a:cubicBezTo>
                  <a:pt x="152" y="30"/>
                  <a:pt x="162" y="31"/>
                  <a:pt x="167" y="28"/>
                </a:cubicBezTo>
                <a:cubicBezTo>
                  <a:pt x="170" y="20"/>
                  <a:pt x="159" y="5"/>
                  <a:pt x="134" y="2"/>
                </a:cubicBezTo>
                <a:cubicBezTo>
                  <a:pt x="118" y="0"/>
                  <a:pt x="105" y="7"/>
                  <a:pt x="103" y="12"/>
                </a:cubicBezTo>
                <a:cubicBezTo>
                  <a:pt x="107" y="9"/>
                  <a:pt x="124" y="5"/>
                  <a:pt x="140" y="20"/>
                </a:cubicBezTo>
                <a:close/>
                <a:moveTo>
                  <a:pt x="83" y="38"/>
                </a:moveTo>
                <a:cubicBezTo>
                  <a:pt x="79" y="44"/>
                  <a:pt x="78" y="49"/>
                  <a:pt x="81" y="52"/>
                </a:cubicBezTo>
                <a:cubicBezTo>
                  <a:pt x="83" y="56"/>
                  <a:pt x="89" y="56"/>
                  <a:pt x="95" y="56"/>
                </a:cubicBezTo>
                <a:cubicBezTo>
                  <a:pt x="95" y="36"/>
                  <a:pt x="107" y="22"/>
                  <a:pt x="117" y="16"/>
                </a:cubicBezTo>
                <a:cubicBezTo>
                  <a:pt x="103" y="17"/>
                  <a:pt x="89" y="28"/>
                  <a:pt x="83" y="38"/>
                </a:cubicBezTo>
                <a:close/>
              </a:path>
            </a:pathLst>
          </a:custGeom>
          <a:solidFill>
            <a:srgbClr val="FF85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16"/>
          <p:cNvSpPr>
            <a:spLocks noEditPoints="1"/>
          </p:cNvSpPr>
          <p:nvPr/>
        </p:nvSpPr>
        <p:spPr bwMode="auto">
          <a:xfrm>
            <a:off x="9025902" y="71218"/>
            <a:ext cx="570164" cy="803274"/>
          </a:xfrm>
          <a:custGeom>
            <a:avLst/>
            <a:gdLst>
              <a:gd name="T0" fmla="*/ 75 w 239"/>
              <a:gd name="T1" fmla="*/ 68 h 336"/>
              <a:gd name="T2" fmla="*/ 77 w 239"/>
              <a:gd name="T3" fmla="*/ 25 h 336"/>
              <a:gd name="T4" fmla="*/ 71 w 239"/>
              <a:gd name="T5" fmla="*/ 7 h 336"/>
              <a:gd name="T6" fmla="*/ 44 w 239"/>
              <a:gd name="T7" fmla="*/ 0 h 336"/>
              <a:gd name="T8" fmla="*/ 29 w 239"/>
              <a:gd name="T9" fmla="*/ 17 h 336"/>
              <a:gd name="T10" fmla="*/ 32 w 239"/>
              <a:gd name="T11" fmla="*/ 34 h 336"/>
              <a:gd name="T12" fmla="*/ 12 w 239"/>
              <a:gd name="T13" fmla="*/ 171 h 336"/>
              <a:gd name="T14" fmla="*/ 0 w 239"/>
              <a:gd name="T15" fmla="*/ 290 h 336"/>
              <a:gd name="T16" fmla="*/ 74 w 239"/>
              <a:gd name="T17" fmla="*/ 330 h 336"/>
              <a:gd name="T18" fmla="*/ 105 w 239"/>
              <a:gd name="T19" fmla="*/ 248 h 336"/>
              <a:gd name="T20" fmla="*/ 25 w 239"/>
              <a:gd name="T21" fmla="*/ 174 h 336"/>
              <a:gd name="T22" fmla="*/ 45 w 239"/>
              <a:gd name="T23" fmla="*/ 30 h 336"/>
              <a:gd name="T24" fmla="*/ 42 w 239"/>
              <a:gd name="T25" fmla="*/ 24 h 336"/>
              <a:gd name="T26" fmla="*/ 45 w 239"/>
              <a:gd name="T27" fmla="*/ 17 h 336"/>
              <a:gd name="T28" fmla="*/ 60 w 239"/>
              <a:gd name="T29" fmla="*/ 13 h 336"/>
              <a:gd name="T30" fmla="*/ 63 w 239"/>
              <a:gd name="T31" fmla="*/ 18 h 336"/>
              <a:gd name="T32" fmla="*/ 60 w 239"/>
              <a:gd name="T33" fmla="*/ 25 h 336"/>
              <a:gd name="T34" fmla="*/ 62 w 239"/>
              <a:gd name="T35" fmla="*/ 69 h 336"/>
              <a:gd name="T36" fmla="*/ 90 w 239"/>
              <a:gd name="T37" fmla="*/ 215 h 336"/>
              <a:gd name="T38" fmla="*/ 25 w 239"/>
              <a:gd name="T39" fmla="*/ 174 h 336"/>
              <a:gd name="T40" fmla="*/ 13 w 239"/>
              <a:gd name="T41" fmla="*/ 292 h 336"/>
              <a:gd name="T42" fmla="*/ 92 w 239"/>
              <a:gd name="T43" fmla="*/ 237 h 336"/>
              <a:gd name="T44" fmla="*/ 92 w 239"/>
              <a:gd name="T45" fmla="*/ 237 h 336"/>
              <a:gd name="T46" fmla="*/ 214 w 239"/>
              <a:gd name="T47" fmla="*/ 264 h 336"/>
              <a:gd name="T48" fmla="*/ 224 w 239"/>
              <a:gd name="T49" fmla="*/ 199 h 336"/>
              <a:gd name="T50" fmla="*/ 210 w 239"/>
              <a:gd name="T51" fmla="*/ 149 h 336"/>
              <a:gd name="T52" fmla="*/ 181 w 239"/>
              <a:gd name="T53" fmla="*/ 153 h 336"/>
              <a:gd name="T54" fmla="*/ 141 w 239"/>
              <a:gd name="T55" fmla="*/ 143 h 336"/>
              <a:gd name="T56" fmla="*/ 129 w 239"/>
              <a:gd name="T57" fmla="*/ 193 h 336"/>
              <a:gd name="T58" fmla="*/ 141 w 239"/>
              <a:gd name="T59" fmla="*/ 258 h 336"/>
              <a:gd name="T60" fmla="*/ 176 w 239"/>
              <a:gd name="T61" fmla="*/ 231 h 336"/>
              <a:gd name="T62" fmla="*/ 214 w 239"/>
              <a:gd name="T63" fmla="*/ 264 h 336"/>
              <a:gd name="T64" fmla="*/ 143 w 239"/>
              <a:gd name="T65" fmla="*/ 183 h 336"/>
              <a:gd name="T66" fmla="*/ 170 w 239"/>
              <a:gd name="T67" fmla="*/ 158 h 336"/>
              <a:gd name="T68" fmla="*/ 182 w 239"/>
              <a:gd name="T69" fmla="*/ 165 h 336"/>
              <a:gd name="T70" fmla="*/ 210 w 239"/>
              <a:gd name="T71" fmla="*/ 190 h 336"/>
              <a:gd name="T72" fmla="*/ 182 w 239"/>
              <a:gd name="T73" fmla="*/ 165 h 336"/>
              <a:gd name="T74" fmla="*/ 159 w 239"/>
              <a:gd name="T75" fmla="*/ 115 h 336"/>
              <a:gd name="T76" fmla="*/ 166 w 239"/>
              <a:gd name="T77" fmla="*/ 137 h 336"/>
              <a:gd name="T78" fmla="*/ 190 w 239"/>
              <a:gd name="T79" fmla="*/ 113 h 336"/>
              <a:gd name="T80" fmla="*/ 179 w 239"/>
              <a:gd name="T81" fmla="*/ 132 h 336"/>
              <a:gd name="T82" fmla="*/ 190 w 239"/>
              <a:gd name="T83" fmla="*/ 113 h 336"/>
              <a:gd name="T84" fmla="*/ 209 w 239"/>
              <a:gd name="T85" fmla="*/ 126 h 336"/>
              <a:gd name="T86" fmla="*/ 196 w 239"/>
              <a:gd name="T87" fmla="*/ 142 h 336"/>
              <a:gd name="T88" fmla="*/ 81 w 239"/>
              <a:gd name="T89" fmla="*/ 248 h 336"/>
              <a:gd name="T90" fmla="*/ 24 w 239"/>
              <a:gd name="T91" fmla="*/ 280 h 336"/>
              <a:gd name="T92" fmla="*/ 81 w 239"/>
              <a:gd name="T93" fmla="*/ 248 h 336"/>
              <a:gd name="T94" fmla="*/ 159 w 239"/>
              <a:gd name="T95" fmla="*/ 321 h 336"/>
              <a:gd name="T96" fmla="*/ 119 w 239"/>
              <a:gd name="T97" fmla="*/ 324 h 336"/>
              <a:gd name="T98" fmla="*/ 134 w 239"/>
              <a:gd name="T99" fmla="*/ 315 h 336"/>
              <a:gd name="T100" fmla="*/ 152 w 239"/>
              <a:gd name="T101" fmla="*/ 267 h 336"/>
              <a:gd name="T102" fmla="*/ 239 w 239"/>
              <a:gd name="T103" fmla="*/ 330 h 336"/>
              <a:gd name="T104" fmla="*/ 199 w 239"/>
              <a:gd name="T105" fmla="*/ 328 h 336"/>
              <a:gd name="T106" fmla="*/ 204 w 239"/>
              <a:gd name="T107" fmla="*/ 274 h 336"/>
              <a:gd name="T108" fmla="*/ 224 w 239"/>
              <a:gd name="T109" fmla="*/ 322 h 336"/>
              <a:gd name="T110" fmla="*/ 239 w 239"/>
              <a:gd name="T111" fmla="*/ 33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39" h="336">
                <a:moveTo>
                  <a:pt x="93" y="171"/>
                </a:moveTo>
                <a:cubicBezTo>
                  <a:pt x="86" y="147"/>
                  <a:pt x="79" y="121"/>
                  <a:pt x="75" y="68"/>
                </a:cubicBezTo>
                <a:cubicBezTo>
                  <a:pt x="74" y="54"/>
                  <a:pt x="73" y="42"/>
                  <a:pt x="73" y="33"/>
                </a:cubicBezTo>
                <a:cubicBezTo>
                  <a:pt x="75" y="31"/>
                  <a:pt x="77" y="28"/>
                  <a:pt x="77" y="25"/>
                </a:cubicBezTo>
                <a:cubicBezTo>
                  <a:pt x="77" y="17"/>
                  <a:pt x="77" y="17"/>
                  <a:pt x="77" y="17"/>
                </a:cubicBezTo>
                <a:cubicBezTo>
                  <a:pt x="77" y="12"/>
                  <a:pt x="75" y="9"/>
                  <a:pt x="71" y="7"/>
                </a:cubicBezTo>
                <a:cubicBezTo>
                  <a:pt x="69" y="3"/>
                  <a:pt x="66" y="0"/>
                  <a:pt x="61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39" y="0"/>
                  <a:pt x="36" y="3"/>
                  <a:pt x="34" y="7"/>
                </a:cubicBezTo>
                <a:cubicBezTo>
                  <a:pt x="30" y="9"/>
                  <a:pt x="29" y="12"/>
                  <a:pt x="29" y="17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8"/>
                  <a:pt x="30" y="31"/>
                  <a:pt x="32" y="34"/>
                </a:cubicBezTo>
                <a:cubicBezTo>
                  <a:pt x="32" y="42"/>
                  <a:pt x="32" y="54"/>
                  <a:pt x="31" y="68"/>
                </a:cubicBezTo>
                <a:cubicBezTo>
                  <a:pt x="27" y="121"/>
                  <a:pt x="19" y="147"/>
                  <a:pt x="12" y="171"/>
                </a:cubicBezTo>
                <a:cubicBezTo>
                  <a:pt x="6" y="193"/>
                  <a:pt x="0" y="213"/>
                  <a:pt x="0" y="248"/>
                </a:cubicBezTo>
                <a:cubicBezTo>
                  <a:pt x="0" y="290"/>
                  <a:pt x="0" y="290"/>
                  <a:pt x="0" y="290"/>
                </a:cubicBezTo>
                <a:cubicBezTo>
                  <a:pt x="0" y="325"/>
                  <a:pt x="19" y="330"/>
                  <a:pt x="31" y="330"/>
                </a:cubicBezTo>
                <a:cubicBezTo>
                  <a:pt x="74" y="330"/>
                  <a:pt x="74" y="330"/>
                  <a:pt x="74" y="330"/>
                </a:cubicBezTo>
                <a:cubicBezTo>
                  <a:pt x="86" y="330"/>
                  <a:pt x="105" y="325"/>
                  <a:pt x="105" y="290"/>
                </a:cubicBezTo>
                <a:cubicBezTo>
                  <a:pt x="105" y="248"/>
                  <a:pt x="105" y="248"/>
                  <a:pt x="105" y="248"/>
                </a:cubicBezTo>
                <a:cubicBezTo>
                  <a:pt x="105" y="213"/>
                  <a:pt x="100" y="193"/>
                  <a:pt x="93" y="171"/>
                </a:cubicBezTo>
                <a:close/>
                <a:moveTo>
                  <a:pt x="25" y="174"/>
                </a:moveTo>
                <a:cubicBezTo>
                  <a:pt x="32" y="150"/>
                  <a:pt x="40" y="123"/>
                  <a:pt x="44" y="69"/>
                </a:cubicBezTo>
                <a:cubicBezTo>
                  <a:pt x="45" y="53"/>
                  <a:pt x="45" y="39"/>
                  <a:pt x="45" y="30"/>
                </a:cubicBezTo>
                <a:cubicBezTo>
                  <a:pt x="46" y="25"/>
                  <a:pt x="46" y="25"/>
                  <a:pt x="46" y="25"/>
                </a:cubicBezTo>
                <a:cubicBezTo>
                  <a:pt x="42" y="24"/>
                  <a:pt x="42" y="24"/>
                  <a:pt x="42" y="24"/>
                </a:cubicBezTo>
                <a:cubicBezTo>
                  <a:pt x="42" y="18"/>
                  <a:pt x="42" y="18"/>
                  <a:pt x="42" y="18"/>
                </a:cubicBezTo>
                <a:cubicBezTo>
                  <a:pt x="45" y="17"/>
                  <a:pt x="45" y="17"/>
                  <a:pt x="45" y="17"/>
                </a:cubicBezTo>
                <a:cubicBezTo>
                  <a:pt x="45" y="13"/>
                  <a:pt x="45" y="13"/>
                  <a:pt x="45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0" y="17"/>
                  <a:pt x="60" y="17"/>
                  <a:pt x="60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5"/>
                  <a:pt x="60" y="25"/>
                  <a:pt x="60" y="25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9"/>
                  <a:pt x="60" y="53"/>
                  <a:pt x="62" y="69"/>
                </a:cubicBezTo>
                <a:cubicBezTo>
                  <a:pt x="66" y="123"/>
                  <a:pt x="74" y="150"/>
                  <a:pt x="80" y="174"/>
                </a:cubicBezTo>
                <a:cubicBezTo>
                  <a:pt x="84" y="188"/>
                  <a:pt x="88" y="200"/>
                  <a:pt x="90" y="215"/>
                </a:cubicBezTo>
                <a:cubicBezTo>
                  <a:pt x="70" y="217"/>
                  <a:pt x="48" y="210"/>
                  <a:pt x="16" y="211"/>
                </a:cubicBezTo>
                <a:cubicBezTo>
                  <a:pt x="18" y="198"/>
                  <a:pt x="21" y="187"/>
                  <a:pt x="25" y="174"/>
                </a:cubicBezTo>
                <a:close/>
                <a:moveTo>
                  <a:pt x="92" y="292"/>
                </a:moveTo>
                <a:cubicBezTo>
                  <a:pt x="13" y="292"/>
                  <a:pt x="13" y="292"/>
                  <a:pt x="13" y="292"/>
                </a:cubicBezTo>
                <a:cubicBezTo>
                  <a:pt x="13" y="292"/>
                  <a:pt x="13" y="240"/>
                  <a:pt x="13" y="237"/>
                </a:cubicBezTo>
                <a:cubicBezTo>
                  <a:pt x="92" y="237"/>
                  <a:pt x="92" y="237"/>
                  <a:pt x="92" y="237"/>
                </a:cubicBezTo>
                <a:cubicBezTo>
                  <a:pt x="92" y="236"/>
                  <a:pt x="92" y="236"/>
                  <a:pt x="92" y="237"/>
                </a:cubicBezTo>
                <a:cubicBezTo>
                  <a:pt x="92" y="237"/>
                  <a:pt x="92" y="237"/>
                  <a:pt x="92" y="237"/>
                </a:cubicBezTo>
                <a:cubicBezTo>
                  <a:pt x="92" y="240"/>
                  <a:pt x="92" y="291"/>
                  <a:pt x="92" y="292"/>
                </a:cubicBezTo>
                <a:close/>
                <a:moveTo>
                  <a:pt x="214" y="264"/>
                </a:moveTo>
                <a:cubicBezTo>
                  <a:pt x="214" y="264"/>
                  <a:pt x="214" y="264"/>
                  <a:pt x="214" y="264"/>
                </a:cubicBezTo>
                <a:cubicBezTo>
                  <a:pt x="221" y="258"/>
                  <a:pt x="236" y="240"/>
                  <a:pt x="224" y="199"/>
                </a:cubicBezTo>
                <a:cubicBezTo>
                  <a:pt x="216" y="172"/>
                  <a:pt x="211" y="154"/>
                  <a:pt x="211" y="154"/>
                </a:cubicBezTo>
                <a:cubicBezTo>
                  <a:pt x="210" y="149"/>
                  <a:pt x="210" y="149"/>
                  <a:pt x="210" y="149"/>
                </a:cubicBezTo>
                <a:cubicBezTo>
                  <a:pt x="181" y="154"/>
                  <a:pt x="181" y="154"/>
                  <a:pt x="181" y="154"/>
                </a:cubicBezTo>
                <a:cubicBezTo>
                  <a:pt x="181" y="153"/>
                  <a:pt x="181" y="153"/>
                  <a:pt x="181" y="153"/>
                </a:cubicBezTo>
                <a:cubicBezTo>
                  <a:pt x="181" y="148"/>
                  <a:pt x="181" y="148"/>
                  <a:pt x="181" y="148"/>
                </a:cubicBezTo>
                <a:cubicBezTo>
                  <a:pt x="141" y="143"/>
                  <a:pt x="141" y="143"/>
                  <a:pt x="141" y="143"/>
                </a:cubicBezTo>
                <a:cubicBezTo>
                  <a:pt x="139" y="148"/>
                  <a:pt x="139" y="148"/>
                  <a:pt x="139" y="148"/>
                </a:cubicBezTo>
                <a:cubicBezTo>
                  <a:pt x="139" y="148"/>
                  <a:pt x="135" y="166"/>
                  <a:pt x="129" y="193"/>
                </a:cubicBezTo>
                <a:cubicBezTo>
                  <a:pt x="119" y="234"/>
                  <a:pt x="134" y="252"/>
                  <a:pt x="141" y="258"/>
                </a:cubicBezTo>
                <a:cubicBezTo>
                  <a:pt x="141" y="258"/>
                  <a:pt x="141" y="258"/>
                  <a:pt x="141" y="258"/>
                </a:cubicBezTo>
                <a:cubicBezTo>
                  <a:pt x="153" y="259"/>
                  <a:pt x="153" y="259"/>
                  <a:pt x="153" y="259"/>
                </a:cubicBezTo>
                <a:cubicBezTo>
                  <a:pt x="159" y="256"/>
                  <a:pt x="170" y="249"/>
                  <a:pt x="176" y="231"/>
                </a:cubicBezTo>
                <a:cubicBezTo>
                  <a:pt x="182" y="255"/>
                  <a:pt x="196" y="263"/>
                  <a:pt x="203" y="266"/>
                </a:cubicBezTo>
                <a:lnTo>
                  <a:pt x="214" y="264"/>
                </a:lnTo>
                <a:close/>
                <a:moveTo>
                  <a:pt x="169" y="183"/>
                </a:moveTo>
                <a:cubicBezTo>
                  <a:pt x="143" y="183"/>
                  <a:pt x="143" y="183"/>
                  <a:pt x="143" y="183"/>
                </a:cubicBezTo>
                <a:cubicBezTo>
                  <a:pt x="146" y="170"/>
                  <a:pt x="148" y="161"/>
                  <a:pt x="149" y="155"/>
                </a:cubicBezTo>
                <a:cubicBezTo>
                  <a:pt x="170" y="158"/>
                  <a:pt x="170" y="158"/>
                  <a:pt x="170" y="158"/>
                </a:cubicBezTo>
                <a:cubicBezTo>
                  <a:pt x="170" y="163"/>
                  <a:pt x="170" y="170"/>
                  <a:pt x="169" y="183"/>
                </a:cubicBezTo>
                <a:close/>
                <a:moveTo>
                  <a:pt x="182" y="165"/>
                </a:moveTo>
                <a:cubicBezTo>
                  <a:pt x="202" y="162"/>
                  <a:pt x="202" y="162"/>
                  <a:pt x="202" y="162"/>
                </a:cubicBezTo>
                <a:cubicBezTo>
                  <a:pt x="203" y="167"/>
                  <a:pt x="206" y="177"/>
                  <a:pt x="210" y="190"/>
                </a:cubicBezTo>
                <a:cubicBezTo>
                  <a:pt x="183" y="190"/>
                  <a:pt x="183" y="190"/>
                  <a:pt x="183" y="190"/>
                </a:cubicBezTo>
                <a:cubicBezTo>
                  <a:pt x="182" y="177"/>
                  <a:pt x="182" y="171"/>
                  <a:pt x="182" y="165"/>
                </a:cubicBezTo>
                <a:close/>
                <a:moveTo>
                  <a:pt x="173" y="132"/>
                </a:moveTo>
                <a:cubicBezTo>
                  <a:pt x="159" y="115"/>
                  <a:pt x="159" y="115"/>
                  <a:pt x="159" y="115"/>
                </a:cubicBezTo>
                <a:cubicBezTo>
                  <a:pt x="153" y="120"/>
                  <a:pt x="153" y="120"/>
                  <a:pt x="153" y="120"/>
                </a:cubicBezTo>
                <a:cubicBezTo>
                  <a:pt x="166" y="137"/>
                  <a:pt x="166" y="137"/>
                  <a:pt x="166" y="137"/>
                </a:cubicBezTo>
                <a:lnTo>
                  <a:pt x="173" y="132"/>
                </a:lnTo>
                <a:close/>
                <a:moveTo>
                  <a:pt x="190" y="113"/>
                </a:moveTo>
                <a:cubicBezTo>
                  <a:pt x="182" y="111"/>
                  <a:pt x="182" y="111"/>
                  <a:pt x="182" y="111"/>
                </a:cubicBezTo>
                <a:cubicBezTo>
                  <a:pt x="179" y="132"/>
                  <a:pt x="179" y="132"/>
                  <a:pt x="179" y="132"/>
                </a:cubicBezTo>
                <a:cubicBezTo>
                  <a:pt x="186" y="133"/>
                  <a:pt x="186" y="133"/>
                  <a:pt x="186" y="133"/>
                </a:cubicBezTo>
                <a:lnTo>
                  <a:pt x="190" y="113"/>
                </a:lnTo>
                <a:close/>
                <a:moveTo>
                  <a:pt x="213" y="133"/>
                </a:moveTo>
                <a:cubicBezTo>
                  <a:pt x="209" y="126"/>
                  <a:pt x="209" y="126"/>
                  <a:pt x="209" y="126"/>
                </a:cubicBezTo>
                <a:cubicBezTo>
                  <a:pt x="192" y="135"/>
                  <a:pt x="192" y="135"/>
                  <a:pt x="192" y="135"/>
                </a:cubicBezTo>
                <a:cubicBezTo>
                  <a:pt x="196" y="142"/>
                  <a:pt x="196" y="142"/>
                  <a:pt x="196" y="142"/>
                </a:cubicBezTo>
                <a:lnTo>
                  <a:pt x="213" y="133"/>
                </a:lnTo>
                <a:close/>
                <a:moveTo>
                  <a:pt x="81" y="248"/>
                </a:moveTo>
                <a:cubicBezTo>
                  <a:pt x="81" y="257"/>
                  <a:pt x="81" y="271"/>
                  <a:pt x="81" y="280"/>
                </a:cubicBezTo>
                <a:cubicBezTo>
                  <a:pt x="24" y="280"/>
                  <a:pt x="24" y="280"/>
                  <a:pt x="24" y="280"/>
                </a:cubicBezTo>
                <a:cubicBezTo>
                  <a:pt x="25" y="269"/>
                  <a:pt x="25" y="257"/>
                  <a:pt x="25" y="248"/>
                </a:cubicBezTo>
                <a:lnTo>
                  <a:pt x="81" y="248"/>
                </a:lnTo>
                <a:close/>
                <a:moveTo>
                  <a:pt x="145" y="317"/>
                </a:moveTo>
                <a:cubicBezTo>
                  <a:pt x="159" y="321"/>
                  <a:pt x="159" y="321"/>
                  <a:pt x="159" y="321"/>
                </a:cubicBezTo>
                <a:cubicBezTo>
                  <a:pt x="158" y="329"/>
                  <a:pt x="158" y="329"/>
                  <a:pt x="158" y="329"/>
                </a:cubicBezTo>
                <a:cubicBezTo>
                  <a:pt x="119" y="324"/>
                  <a:pt x="119" y="324"/>
                  <a:pt x="119" y="324"/>
                </a:cubicBezTo>
                <a:cubicBezTo>
                  <a:pt x="120" y="316"/>
                  <a:pt x="120" y="316"/>
                  <a:pt x="120" y="316"/>
                </a:cubicBezTo>
                <a:cubicBezTo>
                  <a:pt x="134" y="315"/>
                  <a:pt x="134" y="315"/>
                  <a:pt x="134" y="315"/>
                </a:cubicBezTo>
                <a:cubicBezTo>
                  <a:pt x="140" y="266"/>
                  <a:pt x="140" y="266"/>
                  <a:pt x="140" y="266"/>
                </a:cubicBezTo>
                <a:cubicBezTo>
                  <a:pt x="152" y="267"/>
                  <a:pt x="152" y="267"/>
                  <a:pt x="152" y="267"/>
                </a:cubicBezTo>
                <a:lnTo>
                  <a:pt x="145" y="317"/>
                </a:lnTo>
                <a:close/>
                <a:moveTo>
                  <a:pt x="239" y="330"/>
                </a:moveTo>
                <a:cubicBezTo>
                  <a:pt x="201" y="336"/>
                  <a:pt x="201" y="336"/>
                  <a:pt x="201" y="336"/>
                </a:cubicBezTo>
                <a:cubicBezTo>
                  <a:pt x="199" y="328"/>
                  <a:pt x="199" y="328"/>
                  <a:pt x="199" y="328"/>
                </a:cubicBezTo>
                <a:cubicBezTo>
                  <a:pt x="212" y="323"/>
                  <a:pt x="212" y="323"/>
                  <a:pt x="212" y="323"/>
                </a:cubicBezTo>
                <a:cubicBezTo>
                  <a:pt x="204" y="274"/>
                  <a:pt x="204" y="274"/>
                  <a:pt x="204" y="274"/>
                </a:cubicBezTo>
                <a:cubicBezTo>
                  <a:pt x="215" y="272"/>
                  <a:pt x="215" y="272"/>
                  <a:pt x="215" y="272"/>
                </a:cubicBezTo>
                <a:cubicBezTo>
                  <a:pt x="224" y="322"/>
                  <a:pt x="224" y="322"/>
                  <a:pt x="224" y="322"/>
                </a:cubicBezTo>
                <a:cubicBezTo>
                  <a:pt x="237" y="322"/>
                  <a:pt x="237" y="322"/>
                  <a:pt x="237" y="322"/>
                </a:cubicBezTo>
                <a:lnTo>
                  <a:pt x="239" y="33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22"/>
          <p:cNvSpPr>
            <a:spLocks noEditPoints="1"/>
          </p:cNvSpPr>
          <p:nvPr/>
        </p:nvSpPr>
        <p:spPr bwMode="auto">
          <a:xfrm>
            <a:off x="5617850" y="5669208"/>
            <a:ext cx="682625" cy="1120775"/>
          </a:xfrm>
          <a:custGeom>
            <a:avLst/>
            <a:gdLst>
              <a:gd name="T0" fmla="*/ 98 w 182"/>
              <a:gd name="T1" fmla="*/ 31 h 298"/>
              <a:gd name="T2" fmla="*/ 108 w 182"/>
              <a:gd name="T3" fmla="*/ 94 h 298"/>
              <a:gd name="T4" fmla="*/ 66 w 182"/>
              <a:gd name="T5" fmla="*/ 61 h 298"/>
              <a:gd name="T6" fmla="*/ 98 w 182"/>
              <a:gd name="T7" fmla="*/ 31 h 298"/>
              <a:gd name="T8" fmla="*/ 107 w 182"/>
              <a:gd name="T9" fmla="*/ 105 h 298"/>
              <a:gd name="T10" fmla="*/ 17 w 182"/>
              <a:gd name="T11" fmla="*/ 19 h 298"/>
              <a:gd name="T12" fmla="*/ 0 w 182"/>
              <a:gd name="T13" fmla="*/ 99 h 298"/>
              <a:gd name="T14" fmla="*/ 54 w 182"/>
              <a:gd name="T15" fmla="*/ 151 h 298"/>
              <a:gd name="T16" fmla="*/ 107 w 182"/>
              <a:gd name="T17" fmla="*/ 105 h 298"/>
              <a:gd name="T18" fmla="*/ 182 w 182"/>
              <a:gd name="T19" fmla="*/ 175 h 298"/>
              <a:gd name="T20" fmla="*/ 112 w 182"/>
              <a:gd name="T21" fmla="*/ 160 h 298"/>
              <a:gd name="T22" fmla="*/ 91 w 182"/>
              <a:gd name="T23" fmla="*/ 201 h 298"/>
              <a:gd name="T24" fmla="*/ 74 w 182"/>
              <a:gd name="T25" fmla="*/ 212 h 298"/>
              <a:gd name="T26" fmla="*/ 71 w 182"/>
              <a:gd name="T27" fmla="*/ 215 h 298"/>
              <a:gd name="T28" fmla="*/ 68 w 182"/>
              <a:gd name="T29" fmla="*/ 168 h 298"/>
              <a:gd name="T30" fmla="*/ 67 w 182"/>
              <a:gd name="T31" fmla="*/ 161 h 298"/>
              <a:gd name="T32" fmla="*/ 52 w 182"/>
              <a:gd name="T33" fmla="*/ 162 h 298"/>
              <a:gd name="T34" fmla="*/ 28 w 182"/>
              <a:gd name="T35" fmla="*/ 174 h 298"/>
              <a:gd name="T36" fmla="*/ 22 w 182"/>
              <a:gd name="T37" fmla="*/ 194 h 298"/>
              <a:gd name="T38" fmla="*/ 54 w 182"/>
              <a:gd name="T39" fmla="*/ 177 h 298"/>
              <a:gd name="T40" fmla="*/ 45 w 182"/>
              <a:gd name="T41" fmla="*/ 295 h 298"/>
              <a:gd name="T42" fmla="*/ 59 w 182"/>
              <a:gd name="T43" fmla="*/ 298 h 298"/>
              <a:gd name="T44" fmla="*/ 70 w 182"/>
              <a:gd name="T45" fmla="*/ 236 h 298"/>
              <a:gd name="T46" fmla="*/ 81 w 182"/>
              <a:gd name="T47" fmla="*/ 220 h 298"/>
              <a:gd name="T48" fmla="*/ 95 w 182"/>
              <a:gd name="T49" fmla="*/ 212 h 298"/>
              <a:gd name="T50" fmla="*/ 140 w 182"/>
              <a:gd name="T51" fmla="*/ 232 h 298"/>
              <a:gd name="T52" fmla="*/ 182 w 182"/>
              <a:gd name="T53" fmla="*/ 175 h 298"/>
              <a:gd name="T54" fmla="*/ 40 w 182"/>
              <a:gd name="T55" fmla="*/ 23 h 298"/>
              <a:gd name="T56" fmla="*/ 55 w 182"/>
              <a:gd name="T57" fmla="*/ 21 h 298"/>
              <a:gd name="T58" fmla="*/ 77 w 182"/>
              <a:gd name="T59" fmla="*/ 32 h 298"/>
              <a:gd name="T60" fmla="*/ 90 w 182"/>
              <a:gd name="T61" fmla="*/ 23 h 298"/>
              <a:gd name="T62" fmla="*/ 28 w 182"/>
              <a:gd name="T63" fmla="*/ 11 h 298"/>
              <a:gd name="T64" fmla="*/ 40 w 182"/>
              <a:gd name="T65" fmla="*/ 23 h 298"/>
              <a:gd name="T66" fmla="*/ 54 w 182"/>
              <a:gd name="T67" fmla="*/ 32 h 298"/>
              <a:gd name="T68" fmla="*/ 47 w 182"/>
              <a:gd name="T69" fmla="*/ 33 h 298"/>
              <a:gd name="T70" fmla="*/ 51 w 182"/>
              <a:gd name="T71" fmla="*/ 39 h 298"/>
              <a:gd name="T72" fmla="*/ 59 w 182"/>
              <a:gd name="T73" fmla="*/ 51 h 298"/>
              <a:gd name="T74" fmla="*/ 60 w 182"/>
              <a:gd name="T75" fmla="*/ 50 h 298"/>
              <a:gd name="T76" fmla="*/ 69 w 182"/>
              <a:gd name="T77" fmla="*/ 40 h 298"/>
              <a:gd name="T78" fmla="*/ 54 w 182"/>
              <a:gd name="T79" fmla="*/ 32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2" h="298">
                <a:moveTo>
                  <a:pt x="98" y="31"/>
                </a:moveTo>
                <a:cubicBezTo>
                  <a:pt x="92" y="53"/>
                  <a:pt x="106" y="71"/>
                  <a:pt x="108" y="94"/>
                </a:cubicBezTo>
                <a:cubicBezTo>
                  <a:pt x="92" y="90"/>
                  <a:pt x="78" y="76"/>
                  <a:pt x="66" y="61"/>
                </a:cubicBezTo>
                <a:cubicBezTo>
                  <a:pt x="77" y="49"/>
                  <a:pt x="87" y="37"/>
                  <a:pt x="98" y="31"/>
                </a:cubicBezTo>
                <a:close/>
                <a:moveTo>
                  <a:pt x="107" y="105"/>
                </a:moveTo>
                <a:cubicBezTo>
                  <a:pt x="59" y="97"/>
                  <a:pt x="34" y="18"/>
                  <a:pt x="17" y="19"/>
                </a:cubicBezTo>
                <a:cubicBezTo>
                  <a:pt x="21" y="44"/>
                  <a:pt x="0" y="70"/>
                  <a:pt x="0" y="99"/>
                </a:cubicBezTo>
                <a:cubicBezTo>
                  <a:pt x="0" y="134"/>
                  <a:pt x="28" y="151"/>
                  <a:pt x="54" y="151"/>
                </a:cubicBezTo>
                <a:cubicBezTo>
                  <a:pt x="80" y="151"/>
                  <a:pt x="104" y="133"/>
                  <a:pt x="107" y="105"/>
                </a:cubicBezTo>
                <a:close/>
                <a:moveTo>
                  <a:pt x="182" y="175"/>
                </a:moveTo>
                <a:cubicBezTo>
                  <a:pt x="182" y="175"/>
                  <a:pt x="138" y="150"/>
                  <a:pt x="112" y="160"/>
                </a:cubicBezTo>
                <a:cubicBezTo>
                  <a:pt x="92" y="169"/>
                  <a:pt x="91" y="190"/>
                  <a:pt x="91" y="201"/>
                </a:cubicBezTo>
                <a:cubicBezTo>
                  <a:pt x="86" y="203"/>
                  <a:pt x="79" y="207"/>
                  <a:pt x="74" y="212"/>
                </a:cubicBezTo>
                <a:cubicBezTo>
                  <a:pt x="73" y="213"/>
                  <a:pt x="72" y="214"/>
                  <a:pt x="71" y="215"/>
                </a:cubicBezTo>
                <a:cubicBezTo>
                  <a:pt x="71" y="187"/>
                  <a:pt x="68" y="169"/>
                  <a:pt x="68" y="168"/>
                </a:cubicBezTo>
                <a:cubicBezTo>
                  <a:pt x="67" y="161"/>
                  <a:pt x="67" y="161"/>
                  <a:pt x="67" y="161"/>
                </a:cubicBezTo>
                <a:cubicBezTo>
                  <a:pt x="67" y="161"/>
                  <a:pt x="57" y="162"/>
                  <a:pt x="52" y="162"/>
                </a:cubicBezTo>
                <a:cubicBezTo>
                  <a:pt x="43" y="163"/>
                  <a:pt x="34" y="166"/>
                  <a:pt x="28" y="174"/>
                </a:cubicBezTo>
                <a:cubicBezTo>
                  <a:pt x="23" y="179"/>
                  <a:pt x="21" y="187"/>
                  <a:pt x="22" y="194"/>
                </a:cubicBezTo>
                <a:cubicBezTo>
                  <a:pt x="26" y="185"/>
                  <a:pt x="39" y="182"/>
                  <a:pt x="54" y="177"/>
                </a:cubicBezTo>
                <a:cubicBezTo>
                  <a:pt x="56" y="194"/>
                  <a:pt x="59" y="242"/>
                  <a:pt x="45" y="295"/>
                </a:cubicBezTo>
                <a:cubicBezTo>
                  <a:pt x="59" y="298"/>
                  <a:pt x="59" y="298"/>
                  <a:pt x="59" y="298"/>
                </a:cubicBezTo>
                <a:cubicBezTo>
                  <a:pt x="65" y="276"/>
                  <a:pt x="69" y="255"/>
                  <a:pt x="70" y="236"/>
                </a:cubicBezTo>
                <a:cubicBezTo>
                  <a:pt x="73" y="230"/>
                  <a:pt x="77" y="224"/>
                  <a:pt x="81" y="220"/>
                </a:cubicBezTo>
                <a:cubicBezTo>
                  <a:pt x="86" y="216"/>
                  <a:pt x="91" y="214"/>
                  <a:pt x="95" y="212"/>
                </a:cubicBezTo>
                <a:cubicBezTo>
                  <a:pt x="101" y="218"/>
                  <a:pt x="117" y="232"/>
                  <a:pt x="140" y="232"/>
                </a:cubicBezTo>
                <a:cubicBezTo>
                  <a:pt x="136" y="214"/>
                  <a:pt x="182" y="175"/>
                  <a:pt x="182" y="175"/>
                </a:cubicBezTo>
                <a:close/>
                <a:moveTo>
                  <a:pt x="40" y="23"/>
                </a:moveTo>
                <a:cubicBezTo>
                  <a:pt x="44" y="21"/>
                  <a:pt x="49" y="20"/>
                  <a:pt x="55" y="21"/>
                </a:cubicBezTo>
                <a:cubicBezTo>
                  <a:pt x="64" y="22"/>
                  <a:pt x="72" y="27"/>
                  <a:pt x="77" y="32"/>
                </a:cubicBezTo>
                <a:cubicBezTo>
                  <a:pt x="81" y="29"/>
                  <a:pt x="85" y="25"/>
                  <a:pt x="90" y="23"/>
                </a:cubicBezTo>
                <a:cubicBezTo>
                  <a:pt x="72" y="3"/>
                  <a:pt x="42" y="0"/>
                  <a:pt x="28" y="11"/>
                </a:cubicBezTo>
                <a:cubicBezTo>
                  <a:pt x="32" y="13"/>
                  <a:pt x="36" y="18"/>
                  <a:pt x="40" y="23"/>
                </a:cubicBezTo>
                <a:close/>
                <a:moveTo>
                  <a:pt x="54" y="32"/>
                </a:moveTo>
                <a:cubicBezTo>
                  <a:pt x="51" y="32"/>
                  <a:pt x="49" y="32"/>
                  <a:pt x="47" y="33"/>
                </a:cubicBezTo>
                <a:cubicBezTo>
                  <a:pt x="48" y="35"/>
                  <a:pt x="49" y="37"/>
                  <a:pt x="51" y="39"/>
                </a:cubicBezTo>
                <a:cubicBezTo>
                  <a:pt x="53" y="43"/>
                  <a:pt x="56" y="47"/>
                  <a:pt x="59" y="51"/>
                </a:cubicBezTo>
                <a:cubicBezTo>
                  <a:pt x="60" y="51"/>
                  <a:pt x="60" y="51"/>
                  <a:pt x="60" y="50"/>
                </a:cubicBezTo>
                <a:cubicBezTo>
                  <a:pt x="63" y="47"/>
                  <a:pt x="66" y="44"/>
                  <a:pt x="69" y="40"/>
                </a:cubicBezTo>
                <a:cubicBezTo>
                  <a:pt x="65" y="36"/>
                  <a:pt x="59" y="33"/>
                  <a:pt x="54" y="3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13"/>
          <p:cNvSpPr>
            <a:spLocks noEditPoints="1"/>
          </p:cNvSpPr>
          <p:nvPr/>
        </p:nvSpPr>
        <p:spPr bwMode="auto">
          <a:xfrm>
            <a:off x="7827804" y="1020953"/>
            <a:ext cx="432097" cy="712078"/>
          </a:xfrm>
          <a:custGeom>
            <a:avLst/>
            <a:gdLst>
              <a:gd name="T0" fmla="*/ 63 w 166"/>
              <a:gd name="T1" fmla="*/ 258 h 273"/>
              <a:gd name="T2" fmla="*/ 104 w 166"/>
              <a:gd name="T3" fmla="*/ 258 h 273"/>
              <a:gd name="T4" fmla="*/ 14 w 166"/>
              <a:gd name="T5" fmla="*/ 133 h 273"/>
              <a:gd name="T6" fmla="*/ 118 w 166"/>
              <a:gd name="T7" fmla="*/ 157 h 273"/>
              <a:gd name="T8" fmla="*/ 128 w 166"/>
              <a:gd name="T9" fmla="*/ 146 h 273"/>
              <a:gd name="T10" fmla="*/ 100 w 166"/>
              <a:gd name="T11" fmla="*/ 175 h 273"/>
              <a:gd name="T12" fmla="*/ 100 w 166"/>
              <a:gd name="T13" fmla="*/ 151 h 273"/>
              <a:gd name="T14" fmla="*/ 71 w 166"/>
              <a:gd name="T15" fmla="*/ 180 h 273"/>
              <a:gd name="T16" fmla="*/ 95 w 166"/>
              <a:gd name="T17" fmla="*/ 180 h 273"/>
              <a:gd name="T18" fmla="*/ 71 w 166"/>
              <a:gd name="T19" fmla="*/ 180 h 273"/>
              <a:gd name="T20" fmla="*/ 83 w 166"/>
              <a:gd name="T21" fmla="*/ 227 h 273"/>
              <a:gd name="T22" fmla="*/ 83 w 166"/>
              <a:gd name="T23" fmla="*/ 203 h 273"/>
              <a:gd name="T24" fmla="*/ 93 w 166"/>
              <a:gd name="T25" fmla="*/ 146 h 273"/>
              <a:gd name="T26" fmla="*/ 72 w 166"/>
              <a:gd name="T27" fmla="*/ 146 h 273"/>
              <a:gd name="T28" fmla="*/ 77 w 166"/>
              <a:gd name="T29" fmla="*/ 163 h 273"/>
              <a:gd name="T30" fmla="*/ 53 w 166"/>
              <a:gd name="T31" fmla="*/ 163 h 273"/>
              <a:gd name="T32" fmla="*/ 77 w 166"/>
              <a:gd name="T33" fmla="*/ 163 h 273"/>
              <a:gd name="T34" fmla="*/ 47 w 166"/>
              <a:gd name="T35" fmla="*/ 157 h 273"/>
              <a:gd name="T36" fmla="*/ 58 w 166"/>
              <a:gd name="T37" fmla="*/ 146 h 273"/>
              <a:gd name="T38" fmla="*/ 40 w 166"/>
              <a:gd name="T39" fmla="*/ 160 h 273"/>
              <a:gd name="T40" fmla="*/ 41 w 166"/>
              <a:gd name="T41" fmla="*/ 163 h 273"/>
              <a:gd name="T42" fmla="*/ 47 w 166"/>
              <a:gd name="T43" fmla="*/ 168 h 273"/>
              <a:gd name="T44" fmla="*/ 51 w 166"/>
              <a:gd name="T45" fmla="*/ 189 h 273"/>
              <a:gd name="T46" fmla="*/ 55 w 166"/>
              <a:gd name="T47" fmla="*/ 200 h 273"/>
              <a:gd name="T48" fmla="*/ 65 w 166"/>
              <a:gd name="T49" fmla="*/ 186 h 273"/>
              <a:gd name="T50" fmla="*/ 65 w 166"/>
              <a:gd name="T51" fmla="*/ 210 h 273"/>
              <a:gd name="T52" fmla="*/ 64 w 166"/>
              <a:gd name="T53" fmla="*/ 222 h 273"/>
              <a:gd name="T54" fmla="*/ 77 w 166"/>
              <a:gd name="T55" fmla="*/ 233 h 273"/>
              <a:gd name="T56" fmla="*/ 64 w 166"/>
              <a:gd name="T57" fmla="*/ 222 h 273"/>
              <a:gd name="T58" fmla="*/ 91 w 166"/>
              <a:gd name="T59" fmla="*/ 254 h 273"/>
              <a:gd name="T60" fmla="*/ 84 w 166"/>
              <a:gd name="T61" fmla="*/ 259 h 273"/>
              <a:gd name="T62" fmla="*/ 74 w 166"/>
              <a:gd name="T63" fmla="*/ 247 h 273"/>
              <a:gd name="T64" fmla="*/ 93 w 166"/>
              <a:gd name="T65" fmla="*/ 249 h 273"/>
              <a:gd name="T66" fmla="*/ 96 w 166"/>
              <a:gd name="T67" fmla="*/ 241 h 273"/>
              <a:gd name="T68" fmla="*/ 100 w 166"/>
              <a:gd name="T69" fmla="*/ 221 h 273"/>
              <a:gd name="T70" fmla="*/ 96 w 166"/>
              <a:gd name="T71" fmla="*/ 241 h 273"/>
              <a:gd name="T72" fmla="*/ 106 w 166"/>
              <a:gd name="T73" fmla="*/ 215 h 273"/>
              <a:gd name="T74" fmla="*/ 100 w 166"/>
              <a:gd name="T75" fmla="*/ 210 h 273"/>
              <a:gd name="T76" fmla="*/ 100 w 166"/>
              <a:gd name="T77" fmla="*/ 186 h 273"/>
              <a:gd name="T78" fmla="*/ 100 w 166"/>
              <a:gd name="T79" fmla="*/ 210 h 273"/>
              <a:gd name="T80" fmla="*/ 106 w 166"/>
              <a:gd name="T81" fmla="*/ 180 h 273"/>
              <a:gd name="T82" fmla="*/ 122 w 166"/>
              <a:gd name="T83" fmla="*/ 173 h 273"/>
              <a:gd name="T84" fmla="*/ 125 w 166"/>
              <a:gd name="T85" fmla="*/ 164 h 273"/>
              <a:gd name="T86" fmla="*/ 128 w 166"/>
              <a:gd name="T87" fmla="*/ 158 h 273"/>
              <a:gd name="T88" fmla="*/ 9 w 166"/>
              <a:gd name="T89" fmla="*/ 122 h 273"/>
              <a:gd name="T90" fmla="*/ 37 w 166"/>
              <a:gd name="T91" fmla="*/ 48 h 273"/>
              <a:gd name="T92" fmla="*/ 83 w 166"/>
              <a:gd name="T93" fmla="*/ 0 h 273"/>
              <a:gd name="T94" fmla="*/ 123 w 166"/>
              <a:gd name="T95" fmla="*/ 40 h 273"/>
              <a:gd name="T96" fmla="*/ 76 w 166"/>
              <a:gd name="T97" fmla="*/ 100 h 273"/>
              <a:gd name="T98" fmla="*/ 123 w 166"/>
              <a:gd name="T99" fmla="*/ 52 h 273"/>
              <a:gd name="T100" fmla="*/ 156 w 166"/>
              <a:gd name="T101" fmla="*/ 122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6" h="273">
                <a:moveTo>
                  <a:pt x="14" y="133"/>
                </a:moveTo>
                <a:cubicBezTo>
                  <a:pt x="63" y="258"/>
                  <a:pt x="63" y="258"/>
                  <a:pt x="63" y="258"/>
                </a:cubicBezTo>
                <a:cubicBezTo>
                  <a:pt x="66" y="267"/>
                  <a:pt x="74" y="273"/>
                  <a:pt x="84" y="273"/>
                </a:cubicBezTo>
                <a:cubicBezTo>
                  <a:pt x="93" y="273"/>
                  <a:pt x="101" y="267"/>
                  <a:pt x="104" y="258"/>
                </a:cubicBezTo>
                <a:cubicBezTo>
                  <a:pt x="152" y="133"/>
                  <a:pt x="152" y="133"/>
                  <a:pt x="152" y="133"/>
                </a:cubicBezTo>
                <a:lnTo>
                  <a:pt x="14" y="133"/>
                </a:lnTo>
                <a:close/>
                <a:moveTo>
                  <a:pt x="128" y="14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07" y="146"/>
                  <a:pt x="107" y="146"/>
                  <a:pt x="107" y="146"/>
                </a:cubicBezTo>
                <a:lnTo>
                  <a:pt x="128" y="146"/>
                </a:lnTo>
                <a:close/>
                <a:moveTo>
                  <a:pt x="112" y="163"/>
                </a:moveTo>
                <a:cubicBezTo>
                  <a:pt x="100" y="175"/>
                  <a:pt x="100" y="175"/>
                  <a:pt x="100" y="175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100" y="151"/>
                  <a:pt x="100" y="151"/>
                  <a:pt x="100" y="151"/>
                </a:cubicBezTo>
                <a:lnTo>
                  <a:pt x="112" y="163"/>
                </a:lnTo>
                <a:close/>
                <a:moveTo>
                  <a:pt x="71" y="180"/>
                </a:moveTo>
                <a:cubicBezTo>
                  <a:pt x="83" y="168"/>
                  <a:pt x="83" y="168"/>
                  <a:pt x="83" y="168"/>
                </a:cubicBezTo>
                <a:cubicBezTo>
                  <a:pt x="95" y="180"/>
                  <a:pt x="95" y="180"/>
                  <a:pt x="95" y="180"/>
                </a:cubicBezTo>
                <a:cubicBezTo>
                  <a:pt x="83" y="192"/>
                  <a:pt x="83" y="192"/>
                  <a:pt x="83" y="192"/>
                </a:cubicBezTo>
                <a:lnTo>
                  <a:pt x="71" y="180"/>
                </a:lnTo>
                <a:close/>
                <a:moveTo>
                  <a:pt x="95" y="215"/>
                </a:moveTo>
                <a:cubicBezTo>
                  <a:pt x="83" y="227"/>
                  <a:pt x="83" y="227"/>
                  <a:pt x="83" y="227"/>
                </a:cubicBezTo>
                <a:cubicBezTo>
                  <a:pt x="71" y="215"/>
                  <a:pt x="71" y="215"/>
                  <a:pt x="71" y="215"/>
                </a:cubicBezTo>
                <a:cubicBezTo>
                  <a:pt x="83" y="203"/>
                  <a:pt x="83" y="203"/>
                  <a:pt x="83" y="203"/>
                </a:cubicBezTo>
                <a:lnTo>
                  <a:pt x="95" y="215"/>
                </a:lnTo>
                <a:close/>
                <a:moveTo>
                  <a:pt x="93" y="146"/>
                </a:moveTo>
                <a:cubicBezTo>
                  <a:pt x="83" y="157"/>
                  <a:pt x="83" y="157"/>
                  <a:pt x="83" y="157"/>
                </a:cubicBezTo>
                <a:cubicBezTo>
                  <a:pt x="72" y="146"/>
                  <a:pt x="72" y="146"/>
                  <a:pt x="72" y="146"/>
                </a:cubicBezTo>
                <a:lnTo>
                  <a:pt x="93" y="146"/>
                </a:lnTo>
                <a:close/>
                <a:moveTo>
                  <a:pt x="77" y="163"/>
                </a:moveTo>
                <a:cubicBezTo>
                  <a:pt x="65" y="175"/>
                  <a:pt x="65" y="175"/>
                  <a:pt x="65" y="175"/>
                </a:cubicBezTo>
                <a:cubicBezTo>
                  <a:pt x="53" y="163"/>
                  <a:pt x="53" y="163"/>
                  <a:pt x="53" y="163"/>
                </a:cubicBezTo>
                <a:cubicBezTo>
                  <a:pt x="65" y="151"/>
                  <a:pt x="65" y="151"/>
                  <a:pt x="65" y="151"/>
                </a:cubicBezTo>
                <a:lnTo>
                  <a:pt x="77" y="163"/>
                </a:lnTo>
                <a:close/>
                <a:moveTo>
                  <a:pt x="58" y="146"/>
                </a:moveTo>
                <a:cubicBezTo>
                  <a:pt x="47" y="157"/>
                  <a:pt x="47" y="157"/>
                  <a:pt x="47" y="157"/>
                </a:cubicBezTo>
                <a:cubicBezTo>
                  <a:pt x="37" y="146"/>
                  <a:pt x="37" y="146"/>
                  <a:pt x="37" y="146"/>
                </a:cubicBezTo>
                <a:lnTo>
                  <a:pt x="58" y="146"/>
                </a:lnTo>
                <a:close/>
                <a:moveTo>
                  <a:pt x="41" y="163"/>
                </a:moveTo>
                <a:cubicBezTo>
                  <a:pt x="40" y="160"/>
                  <a:pt x="40" y="160"/>
                  <a:pt x="40" y="160"/>
                </a:cubicBezTo>
                <a:cubicBezTo>
                  <a:pt x="42" y="163"/>
                  <a:pt x="42" y="163"/>
                  <a:pt x="42" y="163"/>
                </a:cubicBezTo>
                <a:lnTo>
                  <a:pt x="41" y="163"/>
                </a:lnTo>
                <a:close/>
                <a:moveTo>
                  <a:pt x="44" y="172"/>
                </a:moveTo>
                <a:cubicBezTo>
                  <a:pt x="47" y="168"/>
                  <a:pt x="47" y="168"/>
                  <a:pt x="47" y="168"/>
                </a:cubicBezTo>
                <a:cubicBezTo>
                  <a:pt x="59" y="180"/>
                  <a:pt x="59" y="180"/>
                  <a:pt x="59" y="180"/>
                </a:cubicBezTo>
                <a:cubicBezTo>
                  <a:pt x="51" y="189"/>
                  <a:pt x="51" y="189"/>
                  <a:pt x="51" y="189"/>
                </a:cubicBezTo>
                <a:lnTo>
                  <a:pt x="44" y="172"/>
                </a:lnTo>
                <a:close/>
                <a:moveTo>
                  <a:pt x="55" y="200"/>
                </a:moveTo>
                <a:cubicBezTo>
                  <a:pt x="54" y="197"/>
                  <a:pt x="54" y="197"/>
                  <a:pt x="54" y="197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77" y="198"/>
                  <a:pt x="77" y="198"/>
                  <a:pt x="77" y="198"/>
                </a:cubicBezTo>
                <a:cubicBezTo>
                  <a:pt x="65" y="210"/>
                  <a:pt x="65" y="210"/>
                  <a:pt x="65" y="210"/>
                </a:cubicBezTo>
                <a:lnTo>
                  <a:pt x="55" y="200"/>
                </a:lnTo>
                <a:close/>
                <a:moveTo>
                  <a:pt x="64" y="222"/>
                </a:moveTo>
                <a:cubicBezTo>
                  <a:pt x="65" y="221"/>
                  <a:pt x="65" y="221"/>
                  <a:pt x="65" y="221"/>
                </a:cubicBezTo>
                <a:cubicBezTo>
                  <a:pt x="77" y="233"/>
                  <a:pt x="77" y="233"/>
                  <a:pt x="77" y="233"/>
                </a:cubicBezTo>
                <a:cubicBezTo>
                  <a:pt x="71" y="239"/>
                  <a:pt x="71" y="239"/>
                  <a:pt x="71" y="239"/>
                </a:cubicBezTo>
                <a:lnTo>
                  <a:pt x="64" y="222"/>
                </a:lnTo>
                <a:close/>
                <a:moveTo>
                  <a:pt x="92" y="253"/>
                </a:moveTo>
                <a:cubicBezTo>
                  <a:pt x="92" y="253"/>
                  <a:pt x="92" y="253"/>
                  <a:pt x="91" y="254"/>
                </a:cubicBezTo>
                <a:cubicBezTo>
                  <a:pt x="86" y="259"/>
                  <a:pt x="86" y="259"/>
                  <a:pt x="86" y="259"/>
                </a:cubicBezTo>
                <a:cubicBezTo>
                  <a:pt x="85" y="259"/>
                  <a:pt x="85" y="259"/>
                  <a:pt x="84" y="259"/>
                </a:cubicBezTo>
                <a:cubicBezTo>
                  <a:pt x="81" y="259"/>
                  <a:pt x="78" y="258"/>
                  <a:pt x="76" y="253"/>
                </a:cubicBezTo>
                <a:cubicBezTo>
                  <a:pt x="74" y="247"/>
                  <a:pt x="74" y="247"/>
                  <a:pt x="74" y="247"/>
                </a:cubicBezTo>
                <a:cubicBezTo>
                  <a:pt x="83" y="238"/>
                  <a:pt x="83" y="238"/>
                  <a:pt x="83" y="238"/>
                </a:cubicBezTo>
                <a:cubicBezTo>
                  <a:pt x="93" y="249"/>
                  <a:pt x="93" y="249"/>
                  <a:pt x="93" y="249"/>
                </a:cubicBezTo>
                <a:lnTo>
                  <a:pt x="92" y="253"/>
                </a:lnTo>
                <a:close/>
                <a:moveTo>
                  <a:pt x="96" y="241"/>
                </a:moveTo>
                <a:cubicBezTo>
                  <a:pt x="88" y="233"/>
                  <a:pt x="88" y="233"/>
                  <a:pt x="88" y="233"/>
                </a:cubicBezTo>
                <a:cubicBezTo>
                  <a:pt x="100" y="221"/>
                  <a:pt x="100" y="221"/>
                  <a:pt x="100" y="221"/>
                </a:cubicBezTo>
                <a:cubicBezTo>
                  <a:pt x="103" y="224"/>
                  <a:pt x="103" y="224"/>
                  <a:pt x="103" y="224"/>
                </a:cubicBezTo>
                <a:lnTo>
                  <a:pt x="96" y="241"/>
                </a:lnTo>
                <a:close/>
                <a:moveTo>
                  <a:pt x="106" y="215"/>
                </a:moveTo>
                <a:cubicBezTo>
                  <a:pt x="106" y="215"/>
                  <a:pt x="106" y="215"/>
                  <a:pt x="106" y="215"/>
                </a:cubicBezTo>
                <a:cubicBezTo>
                  <a:pt x="106" y="215"/>
                  <a:pt x="106" y="215"/>
                  <a:pt x="106" y="215"/>
                </a:cubicBezTo>
                <a:close/>
                <a:moveTo>
                  <a:pt x="100" y="210"/>
                </a:moveTo>
                <a:cubicBezTo>
                  <a:pt x="88" y="198"/>
                  <a:pt x="88" y="198"/>
                  <a:pt x="88" y="198"/>
                </a:cubicBezTo>
                <a:cubicBezTo>
                  <a:pt x="100" y="186"/>
                  <a:pt x="100" y="186"/>
                  <a:pt x="100" y="186"/>
                </a:cubicBezTo>
                <a:cubicBezTo>
                  <a:pt x="112" y="198"/>
                  <a:pt x="112" y="198"/>
                  <a:pt x="112" y="198"/>
                </a:cubicBezTo>
                <a:lnTo>
                  <a:pt x="100" y="210"/>
                </a:lnTo>
                <a:close/>
                <a:moveTo>
                  <a:pt x="116" y="190"/>
                </a:moveTo>
                <a:cubicBezTo>
                  <a:pt x="106" y="180"/>
                  <a:pt x="106" y="180"/>
                  <a:pt x="106" y="180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22" y="173"/>
                  <a:pt x="122" y="173"/>
                  <a:pt x="122" y="173"/>
                </a:cubicBezTo>
                <a:lnTo>
                  <a:pt x="116" y="190"/>
                </a:lnTo>
                <a:close/>
                <a:moveTo>
                  <a:pt x="125" y="164"/>
                </a:moveTo>
                <a:cubicBezTo>
                  <a:pt x="123" y="163"/>
                  <a:pt x="123" y="163"/>
                  <a:pt x="123" y="163"/>
                </a:cubicBezTo>
                <a:cubicBezTo>
                  <a:pt x="128" y="158"/>
                  <a:pt x="128" y="158"/>
                  <a:pt x="128" y="158"/>
                </a:cubicBezTo>
                <a:lnTo>
                  <a:pt x="125" y="164"/>
                </a:lnTo>
                <a:close/>
                <a:moveTo>
                  <a:pt x="9" y="122"/>
                </a:moveTo>
                <a:cubicBezTo>
                  <a:pt x="3" y="114"/>
                  <a:pt x="0" y="104"/>
                  <a:pt x="0" y="93"/>
                </a:cubicBezTo>
                <a:cubicBezTo>
                  <a:pt x="0" y="71"/>
                  <a:pt x="16" y="52"/>
                  <a:pt x="37" y="48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21"/>
                  <a:pt x="58" y="0"/>
                  <a:pt x="83" y="0"/>
                </a:cubicBezTo>
                <a:cubicBezTo>
                  <a:pt x="107" y="0"/>
                  <a:pt x="126" y="18"/>
                  <a:pt x="129" y="41"/>
                </a:cubicBezTo>
                <a:cubicBezTo>
                  <a:pt x="127" y="41"/>
                  <a:pt x="125" y="40"/>
                  <a:pt x="123" y="40"/>
                </a:cubicBezTo>
                <a:cubicBezTo>
                  <a:pt x="94" y="40"/>
                  <a:pt x="70" y="65"/>
                  <a:pt x="70" y="95"/>
                </a:cubicBezTo>
                <a:cubicBezTo>
                  <a:pt x="70" y="98"/>
                  <a:pt x="73" y="100"/>
                  <a:pt x="76" y="100"/>
                </a:cubicBezTo>
                <a:cubicBezTo>
                  <a:pt x="79" y="100"/>
                  <a:pt x="81" y="98"/>
                  <a:pt x="81" y="95"/>
                </a:cubicBezTo>
                <a:cubicBezTo>
                  <a:pt x="81" y="71"/>
                  <a:pt x="100" y="52"/>
                  <a:pt x="123" y="52"/>
                </a:cubicBezTo>
                <a:cubicBezTo>
                  <a:pt x="147" y="52"/>
                  <a:pt x="166" y="71"/>
                  <a:pt x="166" y="95"/>
                </a:cubicBezTo>
                <a:cubicBezTo>
                  <a:pt x="166" y="105"/>
                  <a:pt x="162" y="114"/>
                  <a:pt x="156" y="122"/>
                </a:cubicBezTo>
                <a:lnTo>
                  <a:pt x="9" y="12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26"/>
          <p:cNvSpPr>
            <a:spLocks noEditPoints="1"/>
          </p:cNvSpPr>
          <p:nvPr/>
        </p:nvSpPr>
        <p:spPr bwMode="auto">
          <a:xfrm>
            <a:off x="7000545" y="1099215"/>
            <a:ext cx="672396" cy="555554"/>
          </a:xfrm>
          <a:custGeom>
            <a:avLst/>
            <a:gdLst>
              <a:gd name="T0" fmla="*/ 198 w 258"/>
              <a:gd name="T1" fmla="*/ 161 h 213"/>
              <a:gd name="T2" fmla="*/ 211 w 258"/>
              <a:gd name="T3" fmla="*/ 167 h 213"/>
              <a:gd name="T4" fmla="*/ 111 w 258"/>
              <a:gd name="T5" fmla="*/ 213 h 213"/>
              <a:gd name="T6" fmla="*/ 9 w 258"/>
              <a:gd name="T7" fmla="*/ 165 h 213"/>
              <a:gd name="T8" fmla="*/ 23 w 258"/>
              <a:gd name="T9" fmla="*/ 159 h 213"/>
              <a:gd name="T10" fmla="*/ 111 w 258"/>
              <a:gd name="T11" fmla="*/ 198 h 213"/>
              <a:gd name="T12" fmla="*/ 198 w 258"/>
              <a:gd name="T13" fmla="*/ 161 h 213"/>
              <a:gd name="T14" fmla="*/ 232 w 258"/>
              <a:gd name="T15" fmla="*/ 66 h 213"/>
              <a:gd name="T16" fmla="*/ 231 w 258"/>
              <a:gd name="T17" fmla="*/ 81 h 213"/>
              <a:gd name="T18" fmla="*/ 243 w 258"/>
              <a:gd name="T19" fmla="*/ 98 h 213"/>
              <a:gd name="T20" fmla="*/ 225 w 258"/>
              <a:gd name="T21" fmla="*/ 117 h 213"/>
              <a:gd name="T22" fmla="*/ 221 w 258"/>
              <a:gd name="T23" fmla="*/ 116 h 213"/>
              <a:gd name="T24" fmla="*/ 213 w 258"/>
              <a:gd name="T25" fmla="*/ 129 h 213"/>
              <a:gd name="T26" fmla="*/ 225 w 258"/>
              <a:gd name="T27" fmla="*/ 131 h 213"/>
              <a:gd name="T28" fmla="*/ 258 w 258"/>
              <a:gd name="T29" fmla="*/ 98 h 213"/>
              <a:gd name="T30" fmla="*/ 232 w 258"/>
              <a:gd name="T31" fmla="*/ 66 h 213"/>
              <a:gd name="T32" fmla="*/ 111 w 258"/>
              <a:gd name="T33" fmla="*/ 21 h 213"/>
              <a:gd name="T34" fmla="*/ 206 w 258"/>
              <a:gd name="T35" fmla="*/ 53 h 213"/>
              <a:gd name="T36" fmla="*/ 207 w 258"/>
              <a:gd name="T37" fmla="*/ 46 h 213"/>
              <a:gd name="T38" fmla="*/ 111 w 258"/>
              <a:gd name="T39" fmla="*/ 0 h 213"/>
              <a:gd name="T40" fmla="*/ 14 w 258"/>
              <a:gd name="T41" fmla="*/ 46 h 213"/>
              <a:gd name="T42" fmla="*/ 15 w 258"/>
              <a:gd name="T43" fmla="*/ 53 h 213"/>
              <a:gd name="T44" fmla="*/ 111 w 258"/>
              <a:gd name="T45" fmla="*/ 21 h 213"/>
              <a:gd name="T46" fmla="*/ 111 w 258"/>
              <a:gd name="T47" fmla="*/ 174 h 213"/>
              <a:gd name="T48" fmla="*/ 221 w 258"/>
              <a:gd name="T49" fmla="*/ 64 h 213"/>
              <a:gd name="T50" fmla="*/ 219 w 258"/>
              <a:gd name="T51" fmla="*/ 44 h 213"/>
              <a:gd name="T52" fmla="*/ 219 w 258"/>
              <a:gd name="T53" fmla="*/ 46 h 213"/>
              <a:gd name="T54" fmla="*/ 111 w 258"/>
              <a:gd name="T55" fmla="*/ 103 h 213"/>
              <a:gd name="T56" fmla="*/ 2 w 258"/>
              <a:gd name="T57" fmla="*/ 46 h 213"/>
              <a:gd name="T58" fmla="*/ 2 w 258"/>
              <a:gd name="T59" fmla="*/ 46 h 213"/>
              <a:gd name="T60" fmla="*/ 0 w 258"/>
              <a:gd name="T61" fmla="*/ 64 h 213"/>
              <a:gd name="T62" fmla="*/ 111 w 258"/>
              <a:gd name="T63" fmla="*/ 174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8" h="213">
                <a:moveTo>
                  <a:pt x="198" y="161"/>
                </a:moveTo>
                <a:cubicBezTo>
                  <a:pt x="211" y="167"/>
                  <a:pt x="211" y="167"/>
                  <a:pt x="211" y="167"/>
                </a:cubicBezTo>
                <a:cubicBezTo>
                  <a:pt x="198" y="195"/>
                  <a:pt x="157" y="213"/>
                  <a:pt x="111" y="213"/>
                </a:cubicBezTo>
                <a:cubicBezTo>
                  <a:pt x="63" y="213"/>
                  <a:pt x="21" y="193"/>
                  <a:pt x="9" y="165"/>
                </a:cubicBezTo>
                <a:cubicBezTo>
                  <a:pt x="23" y="159"/>
                  <a:pt x="23" y="159"/>
                  <a:pt x="23" y="159"/>
                </a:cubicBezTo>
                <a:cubicBezTo>
                  <a:pt x="32" y="182"/>
                  <a:pt x="69" y="198"/>
                  <a:pt x="111" y="198"/>
                </a:cubicBezTo>
                <a:cubicBezTo>
                  <a:pt x="151" y="198"/>
                  <a:pt x="187" y="183"/>
                  <a:pt x="198" y="161"/>
                </a:cubicBezTo>
                <a:close/>
                <a:moveTo>
                  <a:pt x="232" y="66"/>
                </a:moveTo>
                <a:cubicBezTo>
                  <a:pt x="232" y="72"/>
                  <a:pt x="232" y="77"/>
                  <a:pt x="231" y="81"/>
                </a:cubicBezTo>
                <a:cubicBezTo>
                  <a:pt x="238" y="84"/>
                  <a:pt x="243" y="91"/>
                  <a:pt x="243" y="98"/>
                </a:cubicBezTo>
                <a:cubicBezTo>
                  <a:pt x="243" y="108"/>
                  <a:pt x="235" y="117"/>
                  <a:pt x="225" y="117"/>
                </a:cubicBezTo>
                <a:cubicBezTo>
                  <a:pt x="224" y="117"/>
                  <a:pt x="222" y="116"/>
                  <a:pt x="221" y="116"/>
                </a:cubicBezTo>
                <a:cubicBezTo>
                  <a:pt x="219" y="120"/>
                  <a:pt x="216" y="125"/>
                  <a:pt x="213" y="129"/>
                </a:cubicBezTo>
                <a:cubicBezTo>
                  <a:pt x="217" y="131"/>
                  <a:pt x="221" y="131"/>
                  <a:pt x="225" y="131"/>
                </a:cubicBezTo>
                <a:cubicBezTo>
                  <a:pt x="243" y="131"/>
                  <a:pt x="258" y="117"/>
                  <a:pt x="258" y="98"/>
                </a:cubicBezTo>
                <a:cubicBezTo>
                  <a:pt x="258" y="83"/>
                  <a:pt x="247" y="70"/>
                  <a:pt x="232" y="66"/>
                </a:cubicBezTo>
                <a:close/>
                <a:moveTo>
                  <a:pt x="111" y="21"/>
                </a:moveTo>
                <a:cubicBezTo>
                  <a:pt x="154" y="21"/>
                  <a:pt x="191" y="34"/>
                  <a:pt x="206" y="53"/>
                </a:cubicBezTo>
                <a:cubicBezTo>
                  <a:pt x="207" y="51"/>
                  <a:pt x="207" y="49"/>
                  <a:pt x="207" y="46"/>
                </a:cubicBezTo>
                <a:cubicBezTo>
                  <a:pt x="207" y="21"/>
                  <a:pt x="163" y="0"/>
                  <a:pt x="111" y="0"/>
                </a:cubicBezTo>
                <a:cubicBezTo>
                  <a:pt x="58" y="0"/>
                  <a:pt x="14" y="21"/>
                  <a:pt x="14" y="46"/>
                </a:cubicBezTo>
                <a:cubicBezTo>
                  <a:pt x="14" y="49"/>
                  <a:pt x="14" y="51"/>
                  <a:pt x="15" y="53"/>
                </a:cubicBezTo>
                <a:cubicBezTo>
                  <a:pt x="30" y="34"/>
                  <a:pt x="67" y="21"/>
                  <a:pt x="111" y="21"/>
                </a:cubicBezTo>
                <a:close/>
                <a:moveTo>
                  <a:pt x="111" y="174"/>
                </a:moveTo>
                <a:cubicBezTo>
                  <a:pt x="172" y="174"/>
                  <a:pt x="221" y="125"/>
                  <a:pt x="221" y="64"/>
                </a:cubicBezTo>
                <a:cubicBezTo>
                  <a:pt x="221" y="56"/>
                  <a:pt x="220" y="49"/>
                  <a:pt x="219" y="44"/>
                </a:cubicBezTo>
                <a:cubicBezTo>
                  <a:pt x="219" y="45"/>
                  <a:pt x="219" y="45"/>
                  <a:pt x="219" y="46"/>
                </a:cubicBezTo>
                <a:cubicBezTo>
                  <a:pt x="219" y="78"/>
                  <a:pt x="171" y="103"/>
                  <a:pt x="111" y="103"/>
                </a:cubicBezTo>
                <a:cubicBezTo>
                  <a:pt x="50" y="103"/>
                  <a:pt x="2" y="78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51"/>
                  <a:pt x="0" y="57"/>
                  <a:pt x="0" y="64"/>
                </a:cubicBezTo>
                <a:cubicBezTo>
                  <a:pt x="0" y="125"/>
                  <a:pt x="50" y="174"/>
                  <a:pt x="111" y="17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11"/>
          <p:cNvSpPr>
            <a:spLocks noEditPoints="1"/>
          </p:cNvSpPr>
          <p:nvPr/>
        </p:nvSpPr>
        <p:spPr bwMode="auto">
          <a:xfrm>
            <a:off x="6160058" y="1134488"/>
            <a:ext cx="685624" cy="485008"/>
          </a:xfrm>
          <a:custGeom>
            <a:avLst/>
            <a:gdLst>
              <a:gd name="T0" fmla="*/ 252 w 263"/>
              <a:gd name="T1" fmla="*/ 164 h 186"/>
              <a:gd name="T2" fmla="*/ 11 w 263"/>
              <a:gd name="T3" fmla="*/ 164 h 186"/>
              <a:gd name="T4" fmla="*/ 0 w 263"/>
              <a:gd name="T5" fmla="*/ 175 h 186"/>
              <a:gd name="T6" fmla="*/ 11 w 263"/>
              <a:gd name="T7" fmla="*/ 186 h 186"/>
              <a:gd name="T8" fmla="*/ 252 w 263"/>
              <a:gd name="T9" fmla="*/ 186 h 186"/>
              <a:gd name="T10" fmla="*/ 263 w 263"/>
              <a:gd name="T11" fmla="*/ 175 h 186"/>
              <a:gd name="T12" fmla="*/ 252 w 263"/>
              <a:gd name="T13" fmla="*/ 164 h 186"/>
              <a:gd name="T14" fmla="*/ 120 w 263"/>
              <a:gd name="T15" fmla="*/ 20 h 186"/>
              <a:gd name="T16" fmla="*/ 120 w 263"/>
              <a:gd name="T17" fmla="*/ 12 h 186"/>
              <a:gd name="T18" fmla="*/ 132 w 263"/>
              <a:gd name="T19" fmla="*/ 0 h 186"/>
              <a:gd name="T20" fmla="*/ 143 w 263"/>
              <a:gd name="T21" fmla="*/ 12 h 186"/>
              <a:gd name="T22" fmla="*/ 143 w 263"/>
              <a:gd name="T23" fmla="*/ 20 h 186"/>
              <a:gd name="T24" fmla="*/ 132 w 263"/>
              <a:gd name="T25" fmla="*/ 20 h 186"/>
              <a:gd name="T26" fmla="*/ 120 w 263"/>
              <a:gd name="T27" fmla="*/ 20 h 186"/>
              <a:gd name="T28" fmla="*/ 132 w 263"/>
              <a:gd name="T29" fmla="*/ 31 h 186"/>
              <a:gd name="T30" fmla="*/ 19 w 263"/>
              <a:gd name="T31" fmla="*/ 143 h 186"/>
              <a:gd name="T32" fmla="*/ 20 w 263"/>
              <a:gd name="T33" fmla="*/ 152 h 186"/>
              <a:gd name="T34" fmla="*/ 243 w 263"/>
              <a:gd name="T35" fmla="*/ 152 h 186"/>
              <a:gd name="T36" fmla="*/ 244 w 263"/>
              <a:gd name="T37" fmla="*/ 143 h 186"/>
              <a:gd name="T38" fmla="*/ 132 w 263"/>
              <a:gd name="T39" fmla="*/ 31 h 186"/>
              <a:gd name="T40" fmla="*/ 113 w 263"/>
              <a:gd name="T41" fmla="*/ 61 h 186"/>
              <a:gd name="T42" fmla="*/ 50 w 263"/>
              <a:gd name="T43" fmla="*/ 122 h 186"/>
              <a:gd name="T44" fmla="*/ 45 w 263"/>
              <a:gd name="T45" fmla="*/ 126 h 186"/>
              <a:gd name="T46" fmla="*/ 43 w 263"/>
              <a:gd name="T47" fmla="*/ 126 h 186"/>
              <a:gd name="T48" fmla="*/ 39 w 263"/>
              <a:gd name="T49" fmla="*/ 119 h 186"/>
              <a:gd name="T50" fmla="*/ 110 w 263"/>
              <a:gd name="T51" fmla="*/ 50 h 186"/>
              <a:gd name="T52" fmla="*/ 117 w 263"/>
              <a:gd name="T53" fmla="*/ 55 h 186"/>
              <a:gd name="T54" fmla="*/ 113 w 263"/>
              <a:gd name="T55" fmla="*/ 61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63" h="186">
                <a:moveTo>
                  <a:pt x="252" y="164"/>
                </a:moveTo>
                <a:cubicBezTo>
                  <a:pt x="11" y="164"/>
                  <a:pt x="11" y="164"/>
                  <a:pt x="11" y="164"/>
                </a:cubicBezTo>
                <a:cubicBezTo>
                  <a:pt x="5" y="164"/>
                  <a:pt x="0" y="169"/>
                  <a:pt x="0" y="175"/>
                </a:cubicBezTo>
                <a:cubicBezTo>
                  <a:pt x="0" y="181"/>
                  <a:pt x="5" y="186"/>
                  <a:pt x="11" y="186"/>
                </a:cubicBezTo>
                <a:cubicBezTo>
                  <a:pt x="252" y="186"/>
                  <a:pt x="252" y="186"/>
                  <a:pt x="252" y="186"/>
                </a:cubicBezTo>
                <a:cubicBezTo>
                  <a:pt x="258" y="186"/>
                  <a:pt x="263" y="181"/>
                  <a:pt x="263" y="175"/>
                </a:cubicBezTo>
                <a:cubicBezTo>
                  <a:pt x="263" y="169"/>
                  <a:pt x="258" y="164"/>
                  <a:pt x="252" y="164"/>
                </a:cubicBezTo>
                <a:close/>
                <a:moveTo>
                  <a:pt x="120" y="20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6"/>
                  <a:pt x="125" y="0"/>
                  <a:pt x="132" y="0"/>
                </a:cubicBezTo>
                <a:cubicBezTo>
                  <a:pt x="138" y="0"/>
                  <a:pt x="143" y="6"/>
                  <a:pt x="143" y="12"/>
                </a:cubicBezTo>
                <a:cubicBezTo>
                  <a:pt x="143" y="20"/>
                  <a:pt x="143" y="20"/>
                  <a:pt x="143" y="20"/>
                </a:cubicBezTo>
                <a:cubicBezTo>
                  <a:pt x="139" y="20"/>
                  <a:pt x="135" y="20"/>
                  <a:pt x="132" y="20"/>
                </a:cubicBezTo>
                <a:cubicBezTo>
                  <a:pt x="128" y="20"/>
                  <a:pt x="124" y="20"/>
                  <a:pt x="120" y="20"/>
                </a:cubicBezTo>
                <a:close/>
                <a:moveTo>
                  <a:pt x="132" y="31"/>
                </a:moveTo>
                <a:cubicBezTo>
                  <a:pt x="70" y="31"/>
                  <a:pt x="19" y="81"/>
                  <a:pt x="19" y="143"/>
                </a:cubicBezTo>
                <a:cubicBezTo>
                  <a:pt x="19" y="146"/>
                  <a:pt x="19" y="149"/>
                  <a:pt x="20" y="152"/>
                </a:cubicBezTo>
                <a:cubicBezTo>
                  <a:pt x="243" y="152"/>
                  <a:pt x="243" y="152"/>
                  <a:pt x="243" y="152"/>
                </a:cubicBezTo>
                <a:cubicBezTo>
                  <a:pt x="244" y="149"/>
                  <a:pt x="244" y="146"/>
                  <a:pt x="244" y="143"/>
                </a:cubicBezTo>
                <a:cubicBezTo>
                  <a:pt x="244" y="81"/>
                  <a:pt x="193" y="31"/>
                  <a:pt x="132" y="31"/>
                </a:cubicBezTo>
                <a:close/>
                <a:moveTo>
                  <a:pt x="113" y="61"/>
                </a:moveTo>
                <a:cubicBezTo>
                  <a:pt x="82" y="68"/>
                  <a:pt x="58" y="92"/>
                  <a:pt x="50" y="122"/>
                </a:cubicBezTo>
                <a:cubicBezTo>
                  <a:pt x="50" y="125"/>
                  <a:pt x="47" y="126"/>
                  <a:pt x="45" y="126"/>
                </a:cubicBezTo>
                <a:cubicBezTo>
                  <a:pt x="44" y="126"/>
                  <a:pt x="44" y="126"/>
                  <a:pt x="43" y="126"/>
                </a:cubicBezTo>
                <a:cubicBezTo>
                  <a:pt x="40" y="126"/>
                  <a:pt x="38" y="122"/>
                  <a:pt x="39" y="119"/>
                </a:cubicBezTo>
                <a:cubicBezTo>
                  <a:pt x="48" y="85"/>
                  <a:pt x="76" y="58"/>
                  <a:pt x="110" y="50"/>
                </a:cubicBezTo>
                <a:cubicBezTo>
                  <a:pt x="113" y="50"/>
                  <a:pt x="116" y="51"/>
                  <a:pt x="117" y="55"/>
                </a:cubicBezTo>
                <a:cubicBezTo>
                  <a:pt x="118" y="58"/>
                  <a:pt x="116" y="61"/>
                  <a:pt x="113" y="6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13"/>
          <p:cNvSpPr>
            <a:spLocks noEditPoints="1"/>
          </p:cNvSpPr>
          <p:nvPr/>
        </p:nvSpPr>
        <p:spPr bwMode="auto">
          <a:xfrm>
            <a:off x="9341229" y="1101971"/>
            <a:ext cx="544531" cy="550043"/>
          </a:xfrm>
          <a:custGeom>
            <a:avLst/>
            <a:gdLst>
              <a:gd name="T0" fmla="*/ 13 w 209"/>
              <a:gd name="T1" fmla="*/ 0 h 211"/>
              <a:gd name="T2" fmla="*/ 15 w 209"/>
              <a:gd name="T3" fmla="*/ 9 h 211"/>
              <a:gd name="T4" fmla="*/ 37 w 209"/>
              <a:gd name="T5" fmla="*/ 136 h 211"/>
              <a:gd name="T6" fmla="*/ 66 w 209"/>
              <a:gd name="T7" fmla="*/ 164 h 211"/>
              <a:gd name="T8" fmla="*/ 128 w 209"/>
              <a:gd name="T9" fmla="*/ 164 h 211"/>
              <a:gd name="T10" fmla="*/ 128 w 209"/>
              <a:gd name="T11" fmla="*/ 164 h 211"/>
              <a:gd name="T12" fmla="*/ 156 w 209"/>
              <a:gd name="T13" fmla="*/ 136 h 211"/>
              <a:gd name="T14" fmla="*/ 179 w 209"/>
              <a:gd name="T15" fmla="*/ 9 h 211"/>
              <a:gd name="T16" fmla="*/ 180 w 209"/>
              <a:gd name="T17" fmla="*/ 0 h 211"/>
              <a:gd name="T18" fmla="*/ 13 w 209"/>
              <a:gd name="T19" fmla="*/ 0 h 211"/>
              <a:gd name="T20" fmla="*/ 155 w 209"/>
              <a:gd name="T21" fmla="*/ 53 h 211"/>
              <a:gd name="T22" fmla="*/ 38 w 209"/>
              <a:gd name="T23" fmla="*/ 53 h 211"/>
              <a:gd name="T24" fmla="*/ 32 w 209"/>
              <a:gd name="T25" fmla="*/ 16 h 211"/>
              <a:gd name="T26" fmla="*/ 161 w 209"/>
              <a:gd name="T27" fmla="*/ 16 h 211"/>
              <a:gd name="T28" fmla="*/ 155 w 209"/>
              <a:gd name="T29" fmla="*/ 53 h 211"/>
              <a:gd name="T30" fmla="*/ 208 w 209"/>
              <a:gd name="T31" fmla="*/ 57 h 211"/>
              <a:gd name="T32" fmla="*/ 197 w 209"/>
              <a:gd name="T33" fmla="*/ 108 h 211"/>
              <a:gd name="T34" fmla="*/ 181 w 209"/>
              <a:gd name="T35" fmla="*/ 123 h 211"/>
              <a:gd name="T36" fmla="*/ 167 w 209"/>
              <a:gd name="T37" fmla="*/ 123 h 211"/>
              <a:gd name="T38" fmla="*/ 169 w 209"/>
              <a:gd name="T39" fmla="*/ 109 h 211"/>
              <a:gd name="T40" fmla="*/ 181 w 209"/>
              <a:gd name="T41" fmla="*/ 109 h 211"/>
              <a:gd name="T42" fmla="*/ 183 w 209"/>
              <a:gd name="T43" fmla="*/ 109 h 211"/>
              <a:gd name="T44" fmla="*/ 184 w 209"/>
              <a:gd name="T45" fmla="*/ 105 h 211"/>
              <a:gd name="T46" fmla="*/ 194 w 209"/>
              <a:gd name="T47" fmla="*/ 55 h 211"/>
              <a:gd name="T48" fmla="*/ 194 w 209"/>
              <a:gd name="T49" fmla="*/ 48 h 211"/>
              <a:gd name="T50" fmla="*/ 191 w 209"/>
              <a:gd name="T51" fmla="*/ 46 h 211"/>
              <a:gd name="T52" fmla="*/ 180 w 209"/>
              <a:gd name="T53" fmla="*/ 46 h 211"/>
              <a:gd name="T54" fmla="*/ 183 w 209"/>
              <a:gd name="T55" fmla="*/ 33 h 211"/>
              <a:gd name="T56" fmla="*/ 192 w 209"/>
              <a:gd name="T57" fmla="*/ 33 h 211"/>
              <a:gd name="T58" fmla="*/ 205 w 209"/>
              <a:gd name="T59" fmla="*/ 40 h 211"/>
              <a:gd name="T60" fmla="*/ 208 w 209"/>
              <a:gd name="T61" fmla="*/ 57 h 211"/>
              <a:gd name="T62" fmla="*/ 186 w 209"/>
              <a:gd name="T63" fmla="*/ 175 h 211"/>
              <a:gd name="T64" fmla="*/ 7 w 209"/>
              <a:gd name="T65" fmla="*/ 175 h 211"/>
              <a:gd name="T66" fmla="*/ 0 w 209"/>
              <a:gd name="T67" fmla="*/ 183 h 211"/>
              <a:gd name="T68" fmla="*/ 7 w 209"/>
              <a:gd name="T69" fmla="*/ 191 h 211"/>
              <a:gd name="T70" fmla="*/ 186 w 209"/>
              <a:gd name="T71" fmla="*/ 191 h 211"/>
              <a:gd name="T72" fmla="*/ 194 w 209"/>
              <a:gd name="T73" fmla="*/ 183 h 211"/>
              <a:gd name="T74" fmla="*/ 186 w 209"/>
              <a:gd name="T75" fmla="*/ 175 h 211"/>
              <a:gd name="T76" fmla="*/ 53 w 209"/>
              <a:gd name="T77" fmla="*/ 211 h 211"/>
              <a:gd name="T78" fmla="*/ 141 w 209"/>
              <a:gd name="T79" fmla="*/ 211 h 211"/>
              <a:gd name="T80" fmla="*/ 141 w 209"/>
              <a:gd name="T81" fmla="*/ 200 h 211"/>
              <a:gd name="T82" fmla="*/ 53 w 209"/>
              <a:gd name="T83" fmla="*/ 200 h 211"/>
              <a:gd name="T84" fmla="*/ 53 w 209"/>
              <a:gd name="T85" fmla="*/ 211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09" h="211">
                <a:moveTo>
                  <a:pt x="13" y="0"/>
                </a:moveTo>
                <a:cubicBezTo>
                  <a:pt x="15" y="9"/>
                  <a:pt x="15" y="9"/>
                  <a:pt x="15" y="9"/>
                </a:cubicBezTo>
                <a:cubicBezTo>
                  <a:pt x="15" y="10"/>
                  <a:pt x="31" y="102"/>
                  <a:pt x="37" y="136"/>
                </a:cubicBezTo>
                <a:cubicBezTo>
                  <a:pt x="39" y="146"/>
                  <a:pt x="43" y="164"/>
                  <a:pt x="66" y="164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51" y="164"/>
                  <a:pt x="154" y="146"/>
                  <a:pt x="156" y="136"/>
                </a:cubicBezTo>
                <a:cubicBezTo>
                  <a:pt x="163" y="102"/>
                  <a:pt x="179" y="10"/>
                  <a:pt x="179" y="9"/>
                </a:cubicBezTo>
                <a:cubicBezTo>
                  <a:pt x="180" y="0"/>
                  <a:pt x="180" y="0"/>
                  <a:pt x="180" y="0"/>
                </a:cubicBezTo>
                <a:lnTo>
                  <a:pt x="13" y="0"/>
                </a:lnTo>
                <a:close/>
                <a:moveTo>
                  <a:pt x="155" y="53"/>
                </a:moveTo>
                <a:cubicBezTo>
                  <a:pt x="38" y="53"/>
                  <a:pt x="38" y="53"/>
                  <a:pt x="38" y="53"/>
                </a:cubicBezTo>
                <a:cubicBezTo>
                  <a:pt x="36" y="38"/>
                  <a:pt x="34" y="24"/>
                  <a:pt x="32" y="16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60" y="24"/>
                  <a:pt x="158" y="38"/>
                  <a:pt x="155" y="53"/>
                </a:cubicBezTo>
                <a:close/>
                <a:moveTo>
                  <a:pt x="208" y="57"/>
                </a:moveTo>
                <a:cubicBezTo>
                  <a:pt x="206" y="68"/>
                  <a:pt x="200" y="94"/>
                  <a:pt x="197" y="108"/>
                </a:cubicBezTo>
                <a:cubicBezTo>
                  <a:pt x="196" y="113"/>
                  <a:pt x="194" y="123"/>
                  <a:pt x="181" y="123"/>
                </a:cubicBezTo>
                <a:cubicBezTo>
                  <a:pt x="167" y="123"/>
                  <a:pt x="167" y="123"/>
                  <a:pt x="167" y="123"/>
                </a:cubicBezTo>
                <a:cubicBezTo>
                  <a:pt x="168" y="119"/>
                  <a:pt x="168" y="114"/>
                  <a:pt x="169" y="109"/>
                </a:cubicBezTo>
                <a:cubicBezTo>
                  <a:pt x="181" y="109"/>
                  <a:pt x="181" y="109"/>
                  <a:pt x="181" y="109"/>
                </a:cubicBezTo>
                <a:cubicBezTo>
                  <a:pt x="183" y="109"/>
                  <a:pt x="183" y="109"/>
                  <a:pt x="183" y="109"/>
                </a:cubicBezTo>
                <a:cubicBezTo>
                  <a:pt x="183" y="109"/>
                  <a:pt x="183" y="108"/>
                  <a:pt x="184" y="105"/>
                </a:cubicBezTo>
                <a:cubicBezTo>
                  <a:pt x="187" y="91"/>
                  <a:pt x="193" y="65"/>
                  <a:pt x="194" y="55"/>
                </a:cubicBezTo>
                <a:cubicBezTo>
                  <a:pt x="195" y="53"/>
                  <a:pt x="195" y="50"/>
                  <a:pt x="194" y="48"/>
                </a:cubicBezTo>
                <a:cubicBezTo>
                  <a:pt x="193" y="47"/>
                  <a:pt x="191" y="46"/>
                  <a:pt x="191" y="46"/>
                </a:cubicBezTo>
                <a:cubicBezTo>
                  <a:pt x="180" y="46"/>
                  <a:pt x="180" y="46"/>
                  <a:pt x="180" y="46"/>
                </a:cubicBezTo>
                <a:cubicBezTo>
                  <a:pt x="181" y="41"/>
                  <a:pt x="182" y="37"/>
                  <a:pt x="183" y="33"/>
                </a:cubicBezTo>
                <a:cubicBezTo>
                  <a:pt x="192" y="33"/>
                  <a:pt x="192" y="33"/>
                  <a:pt x="192" y="33"/>
                </a:cubicBezTo>
                <a:cubicBezTo>
                  <a:pt x="193" y="33"/>
                  <a:pt x="200" y="34"/>
                  <a:pt x="205" y="40"/>
                </a:cubicBezTo>
                <a:cubicBezTo>
                  <a:pt x="207" y="43"/>
                  <a:pt x="209" y="49"/>
                  <a:pt x="208" y="57"/>
                </a:cubicBezTo>
                <a:close/>
                <a:moveTo>
                  <a:pt x="186" y="175"/>
                </a:moveTo>
                <a:cubicBezTo>
                  <a:pt x="7" y="175"/>
                  <a:pt x="7" y="175"/>
                  <a:pt x="7" y="175"/>
                </a:cubicBezTo>
                <a:cubicBezTo>
                  <a:pt x="3" y="175"/>
                  <a:pt x="0" y="178"/>
                  <a:pt x="0" y="183"/>
                </a:cubicBezTo>
                <a:cubicBezTo>
                  <a:pt x="0" y="187"/>
                  <a:pt x="3" y="191"/>
                  <a:pt x="7" y="191"/>
                </a:cubicBezTo>
                <a:cubicBezTo>
                  <a:pt x="186" y="191"/>
                  <a:pt x="186" y="191"/>
                  <a:pt x="186" y="191"/>
                </a:cubicBezTo>
                <a:cubicBezTo>
                  <a:pt x="190" y="191"/>
                  <a:pt x="194" y="187"/>
                  <a:pt x="194" y="183"/>
                </a:cubicBezTo>
                <a:cubicBezTo>
                  <a:pt x="194" y="178"/>
                  <a:pt x="190" y="175"/>
                  <a:pt x="186" y="175"/>
                </a:cubicBezTo>
                <a:close/>
                <a:moveTo>
                  <a:pt x="53" y="211"/>
                </a:moveTo>
                <a:cubicBezTo>
                  <a:pt x="141" y="211"/>
                  <a:pt x="141" y="211"/>
                  <a:pt x="141" y="211"/>
                </a:cubicBezTo>
                <a:cubicBezTo>
                  <a:pt x="141" y="200"/>
                  <a:pt x="141" y="200"/>
                  <a:pt x="141" y="200"/>
                </a:cubicBezTo>
                <a:cubicBezTo>
                  <a:pt x="53" y="200"/>
                  <a:pt x="53" y="200"/>
                  <a:pt x="53" y="200"/>
                </a:cubicBezTo>
                <a:lnTo>
                  <a:pt x="53" y="21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27"/>
          <p:cNvSpPr>
            <a:spLocks noEditPoints="1"/>
          </p:cNvSpPr>
          <p:nvPr/>
        </p:nvSpPr>
        <p:spPr bwMode="auto">
          <a:xfrm>
            <a:off x="8414764" y="1031424"/>
            <a:ext cx="771602" cy="691136"/>
          </a:xfrm>
          <a:custGeom>
            <a:avLst/>
            <a:gdLst>
              <a:gd name="T0" fmla="*/ 296 w 296"/>
              <a:gd name="T1" fmla="*/ 77 h 265"/>
              <a:gd name="T2" fmla="*/ 296 w 296"/>
              <a:gd name="T3" fmla="*/ 78 h 265"/>
              <a:gd name="T4" fmla="*/ 285 w 296"/>
              <a:gd name="T5" fmla="*/ 88 h 265"/>
              <a:gd name="T6" fmla="*/ 138 w 296"/>
              <a:gd name="T7" fmla="*/ 88 h 265"/>
              <a:gd name="T8" fmla="*/ 128 w 296"/>
              <a:gd name="T9" fmla="*/ 78 h 265"/>
              <a:gd name="T10" fmla="*/ 128 w 296"/>
              <a:gd name="T11" fmla="*/ 77 h 265"/>
              <a:gd name="T12" fmla="*/ 138 w 296"/>
              <a:gd name="T13" fmla="*/ 67 h 265"/>
              <a:gd name="T14" fmla="*/ 163 w 296"/>
              <a:gd name="T15" fmla="*/ 67 h 265"/>
              <a:gd name="T16" fmla="*/ 155 w 296"/>
              <a:gd name="T17" fmla="*/ 2 h 265"/>
              <a:gd name="T18" fmla="*/ 171 w 296"/>
              <a:gd name="T19" fmla="*/ 0 h 265"/>
              <a:gd name="T20" fmla="*/ 180 w 296"/>
              <a:gd name="T21" fmla="*/ 67 h 265"/>
              <a:gd name="T22" fmla="*/ 285 w 296"/>
              <a:gd name="T23" fmla="*/ 67 h 265"/>
              <a:gd name="T24" fmla="*/ 296 w 296"/>
              <a:gd name="T25" fmla="*/ 77 h 265"/>
              <a:gd name="T26" fmla="*/ 11 w 296"/>
              <a:gd name="T27" fmla="*/ 239 h 265"/>
              <a:gd name="T28" fmla="*/ 37 w 296"/>
              <a:gd name="T29" fmla="*/ 265 h 265"/>
              <a:gd name="T30" fmla="*/ 110 w 296"/>
              <a:gd name="T31" fmla="*/ 265 h 265"/>
              <a:gd name="T32" fmla="*/ 136 w 296"/>
              <a:gd name="T33" fmla="*/ 239 h 265"/>
              <a:gd name="T34" fmla="*/ 136 w 296"/>
              <a:gd name="T35" fmla="*/ 238 h 265"/>
              <a:gd name="T36" fmla="*/ 11 w 296"/>
              <a:gd name="T37" fmla="*/ 238 h 265"/>
              <a:gd name="T38" fmla="*/ 11 w 296"/>
              <a:gd name="T39" fmla="*/ 239 h 265"/>
              <a:gd name="T40" fmla="*/ 136 w 296"/>
              <a:gd name="T41" fmla="*/ 191 h 265"/>
              <a:gd name="T42" fmla="*/ 136 w 296"/>
              <a:gd name="T43" fmla="*/ 191 h 265"/>
              <a:gd name="T44" fmla="*/ 136 w 296"/>
              <a:gd name="T45" fmla="*/ 190 h 265"/>
              <a:gd name="T46" fmla="*/ 73 w 296"/>
              <a:gd name="T47" fmla="*/ 139 h 265"/>
              <a:gd name="T48" fmla="*/ 11 w 296"/>
              <a:gd name="T49" fmla="*/ 190 h 265"/>
              <a:gd name="T50" fmla="*/ 11 w 296"/>
              <a:gd name="T51" fmla="*/ 191 h 265"/>
              <a:gd name="T52" fmla="*/ 11 w 296"/>
              <a:gd name="T53" fmla="*/ 191 h 265"/>
              <a:gd name="T54" fmla="*/ 11 w 296"/>
              <a:gd name="T55" fmla="*/ 191 h 265"/>
              <a:gd name="T56" fmla="*/ 136 w 296"/>
              <a:gd name="T57" fmla="*/ 191 h 265"/>
              <a:gd name="T58" fmla="*/ 136 w 296"/>
              <a:gd name="T59" fmla="*/ 204 h 265"/>
              <a:gd name="T60" fmla="*/ 136 w 296"/>
              <a:gd name="T61" fmla="*/ 204 h 265"/>
              <a:gd name="T62" fmla="*/ 11 w 296"/>
              <a:gd name="T63" fmla="*/ 204 h 265"/>
              <a:gd name="T64" fmla="*/ 11 w 296"/>
              <a:gd name="T65" fmla="*/ 204 h 265"/>
              <a:gd name="T66" fmla="*/ 0 w 296"/>
              <a:gd name="T67" fmla="*/ 214 h 265"/>
              <a:gd name="T68" fmla="*/ 0 w 296"/>
              <a:gd name="T69" fmla="*/ 215 h 265"/>
              <a:gd name="T70" fmla="*/ 11 w 296"/>
              <a:gd name="T71" fmla="*/ 225 h 265"/>
              <a:gd name="T72" fmla="*/ 11 w 296"/>
              <a:gd name="T73" fmla="*/ 225 h 265"/>
              <a:gd name="T74" fmla="*/ 136 w 296"/>
              <a:gd name="T75" fmla="*/ 225 h 265"/>
              <a:gd name="T76" fmla="*/ 136 w 296"/>
              <a:gd name="T77" fmla="*/ 225 h 265"/>
              <a:gd name="T78" fmla="*/ 147 w 296"/>
              <a:gd name="T79" fmla="*/ 215 h 265"/>
              <a:gd name="T80" fmla="*/ 147 w 296"/>
              <a:gd name="T81" fmla="*/ 214 h 265"/>
              <a:gd name="T82" fmla="*/ 136 w 296"/>
              <a:gd name="T83" fmla="*/ 204 h 265"/>
              <a:gd name="T84" fmla="*/ 144 w 296"/>
              <a:gd name="T85" fmla="*/ 101 h 265"/>
              <a:gd name="T86" fmla="*/ 169 w 296"/>
              <a:gd name="T87" fmla="*/ 265 h 265"/>
              <a:gd name="T88" fmla="*/ 254 w 296"/>
              <a:gd name="T89" fmla="*/ 265 h 265"/>
              <a:gd name="T90" fmla="*/ 279 w 296"/>
              <a:gd name="T91" fmla="*/ 101 h 265"/>
              <a:gd name="T92" fmla="*/ 144 w 296"/>
              <a:gd name="T93" fmla="*/ 101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96" h="265">
                <a:moveTo>
                  <a:pt x="296" y="77"/>
                </a:moveTo>
                <a:cubicBezTo>
                  <a:pt x="296" y="78"/>
                  <a:pt x="296" y="78"/>
                  <a:pt x="296" y="78"/>
                </a:cubicBezTo>
                <a:cubicBezTo>
                  <a:pt x="296" y="84"/>
                  <a:pt x="291" y="88"/>
                  <a:pt x="285" y="88"/>
                </a:cubicBezTo>
                <a:cubicBezTo>
                  <a:pt x="138" y="88"/>
                  <a:pt x="138" y="88"/>
                  <a:pt x="138" y="88"/>
                </a:cubicBezTo>
                <a:cubicBezTo>
                  <a:pt x="132" y="88"/>
                  <a:pt x="128" y="84"/>
                  <a:pt x="128" y="78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8" y="72"/>
                  <a:pt x="132" y="67"/>
                  <a:pt x="138" y="67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55" y="2"/>
                  <a:pt x="155" y="2"/>
                  <a:pt x="155" y="2"/>
                </a:cubicBezTo>
                <a:cubicBezTo>
                  <a:pt x="171" y="0"/>
                  <a:pt x="171" y="0"/>
                  <a:pt x="171" y="0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285" y="67"/>
                  <a:pt x="285" y="67"/>
                  <a:pt x="285" y="67"/>
                </a:cubicBezTo>
                <a:cubicBezTo>
                  <a:pt x="291" y="67"/>
                  <a:pt x="296" y="72"/>
                  <a:pt x="296" y="77"/>
                </a:cubicBezTo>
                <a:close/>
                <a:moveTo>
                  <a:pt x="11" y="239"/>
                </a:moveTo>
                <a:cubicBezTo>
                  <a:pt x="11" y="253"/>
                  <a:pt x="22" y="265"/>
                  <a:pt x="37" y="265"/>
                </a:cubicBezTo>
                <a:cubicBezTo>
                  <a:pt x="110" y="265"/>
                  <a:pt x="110" y="265"/>
                  <a:pt x="110" y="265"/>
                </a:cubicBezTo>
                <a:cubicBezTo>
                  <a:pt x="125" y="265"/>
                  <a:pt x="136" y="253"/>
                  <a:pt x="136" y="239"/>
                </a:cubicBezTo>
                <a:cubicBezTo>
                  <a:pt x="136" y="238"/>
                  <a:pt x="136" y="238"/>
                  <a:pt x="136" y="238"/>
                </a:cubicBezTo>
                <a:cubicBezTo>
                  <a:pt x="11" y="238"/>
                  <a:pt x="11" y="238"/>
                  <a:pt x="11" y="238"/>
                </a:cubicBezTo>
                <a:lnTo>
                  <a:pt x="11" y="239"/>
                </a:lnTo>
                <a:close/>
                <a:moveTo>
                  <a:pt x="136" y="191"/>
                </a:moveTo>
                <a:cubicBezTo>
                  <a:pt x="136" y="191"/>
                  <a:pt x="136" y="191"/>
                  <a:pt x="136" y="191"/>
                </a:cubicBezTo>
                <a:cubicBezTo>
                  <a:pt x="136" y="191"/>
                  <a:pt x="136" y="190"/>
                  <a:pt x="136" y="190"/>
                </a:cubicBezTo>
                <a:cubicBezTo>
                  <a:pt x="135" y="156"/>
                  <a:pt x="108" y="139"/>
                  <a:pt x="73" y="139"/>
                </a:cubicBezTo>
                <a:cubicBezTo>
                  <a:pt x="39" y="139"/>
                  <a:pt x="12" y="156"/>
                  <a:pt x="11" y="190"/>
                </a:cubicBezTo>
                <a:cubicBezTo>
                  <a:pt x="11" y="190"/>
                  <a:pt x="11" y="191"/>
                  <a:pt x="11" y="191"/>
                </a:cubicBezTo>
                <a:cubicBezTo>
                  <a:pt x="11" y="191"/>
                  <a:pt x="11" y="191"/>
                  <a:pt x="11" y="191"/>
                </a:cubicBezTo>
                <a:cubicBezTo>
                  <a:pt x="11" y="191"/>
                  <a:pt x="11" y="191"/>
                  <a:pt x="11" y="191"/>
                </a:cubicBezTo>
                <a:lnTo>
                  <a:pt x="136" y="191"/>
                </a:lnTo>
                <a:close/>
                <a:moveTo>
                  <a:pt x="136" y="204"/>
                </a:moveTo>
                <a:cubicBezTo>
                  <a:pt x="136" y="204"/>
                  <a:pt x="136" y="204"/>
                  <a:pt x="136" y="204"/>
                </a:cubicBezTo>
                <a:cubicBezTo>
                  <a:pt x="11" y="204"/>
                  <a:pt x="11" y="204"/>
                  <a:pt x="11" y="204"/>
                </a:cubicBezTo>
                <a:cubicBezTo>
                  <a:pt x="11" y="204"/>
                  <a:pt x="11" y="204"/>
                  <a:pt x="11" y="204"/>
                </a:cubicBezTo>
                <a:cubicBezTo>
                  <a:pt x="5" y="204"/>
                  <a:pt x="0" y="209"/>
                  <a:pt x="0" y="214"/>
                </a:cubicBezTo>
                <a:cubicBezTo>
                  <a:pt x="0" y="215"/>
                  <a:pt x="0" y="215"/>
                  <a:pt x="0" y="215"/>
                </a:cubicBezTo>
                <a:cubicBezTo>
                  <a:pt x="0" y="221"/>
                  <a:pt x="5" y="225"/>
                  <a:pt x="11" y="225"/>
                </a:cubicBezTo>
                <a:cubicBezTo>
                  <a:pt x="11" y="225"/>
                  <a:pt x="11" y="225"/>
                  <a:pt x="11" y="225"/>
                </a:cubicBezTo>
                <a:cubicBezTo>
                  <a:pt x="136" y="225"/>
                  <a:pt x="136" y="225"/>
                  <a:pt x="136" y="225"/>
                </a:cubicBezTo>
                <a:cubicBezTo>
                  <a:pt x="136" y="225"/>
                  <a:pt x="136" y="225"/>
                  <a:pt x="136" y="225"/>
                </a:cubicBezTo>
                <a:cubicBezTo>
                  <a:pt x="142" y="225"/>
                  <a:pt x="147" y="221"/>
                  <a:pt x="147" y="215"/>
                </a:cubicBezTo>
                <a:cubicBezTo>
                  <a:pt x="147" y="214"/>
                  <a:pt x="147" y="214"/>
                  <a:pt x="147" y="214"/>
                </a:cubicBezTo>
                <a:cubicBezTo>
                  <a:pt x="147" y="209"/>
                  <a:pt x="142" y="204"/>
                  <a:pt x="136" y="204"/>
                </a:cubicBezTo>
                <a:close/>
                <a:moveTo>
                  <a:pt x="144" y="101"/>
                </a:moveTo>
                <a:cubicBezTo>
                  <a:pt x="169" y="265"/>
                  <a:pt x="169" y="265"/>
                  <a:pt x="169" y="265"/>
                </a:cubicBezTo>
                <a:cubicBezTo>
                  <a:pt x="254" y="265"/>
                  <a:pt x="254" y="265"/>
                  <a:pt x="254" y="265"/>
                </a:cubicBezTo>
                <a:cubicBezTo>
                  <a:pt x="279" y="101"/>
                  <a:pt x="279" y="101"/>
                  <a:pt x="279" y="101"/>
                </a:cubicBezTo>
                <a:lnTo>
                  <a:pt x="144" y="10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75" name="组合 174"/>
          <p:cNvGrpSpPr/>
          <p:nvPr/>
        </p:nvGrpSpPr>
        <p:grpSpPr>
          <a:xfrm>
            <a:off x="6160058" y="5594991"/>
            <a:ext cx="636342" cy="548482"/>
            <a:chOff x="1147763" y="1706562"/>
            <a:chExt cx="1563688" cy="1347788"/>
          </a:xfrm>
        </p:grpSpPr>
        <p:sp>
          <p:nvSpPr>
            <p:cNvPr id="176" name="Freeform 3774"/>
            <p:cNvSpPr>
              <a:spLocks/>
            </p:cNvSpPr>
            <p:nvPr/>
          </p:nvSpPr>
          <p:spPr bwMode="auto">
            <a:xfrm>
              <a:off x="1879601" y="1706562"/>
              <a:ext cx="831850" cy="1112838"/>
            </a:xfrm>
            <a:custGeom>
              <a:avLst/>
              <a:gdLst>
                <a:gd name="T0" fmla="*/ 137 w 262"/>
                <a:gd name="T1" fmla="*/ 0 h 350"/>
                <a:gd name="T2" fmla="*/ 0 w 262"/>
                <a:gd name="T3" fmla="*/ 155 h 350"/>
                <a:gd name="T4" fmla="*/ 33 w 262"/>
                <a:gd name="T5" fmla="*/ 261 h 350"/>
                <a:gd name="T6" fmla="*/ 91 w 262"/>
                <a:gd name="T7" fmla="*/ 162 h 350"/>
                <a:gd name="T8" fmla="*/ 50 w 262"/>
                <a:gd name="T9" fmla="*/ 350 h 350"/>
                <a:gd name="T10" fmla="*/ 137 w 262"/>
                <a:gd name="T11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2" h="350">
                  <a:moveTo>
                    <a:pt x="137" y="0"/>
                  </a:moveTo>
                  <a:cubicBezTo>
                    <a:pt x="60" y="55"/>
                    <a:pt x="19" y="108"/>
                    <a:pt x="0" y="155"/>
                  </a:cubicBezTo>
                  <a:cubicBezTo>
                    <a:pt x="16" y="182"/>
                    <a:pt x="29" y="217"/>
                    <a:pt x="33" y="261"/>
                  </a:cubicBezTo>
                  <a:cubicBezTo>
                    <a:pt x="57" y="187"/>
                    <a:pt x="91" y="162"/>
                    <a:pt x="91" y="162"/>
                  </a:cubicBezTo>
                  <a:cubicBezTo>
                    <a:pt x="39" y="280"/>
                    <a:pt x="50" y="350"/>
                    <a:pt x="50" y="350"/>
                  </a:cubicBezTo>
                  <a:cubicBezTo>
                    <a:pt x="262" y="159"/>
                    <a:pt x="137" y="0"/>
                    <a:pt x="137" y="0"/>
                  </a:cubicBez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3775"/>
            <p:cNvSpPr>
              <a:spLocks/>
            </p:cNvSpPr>
            <p:nvPr/>
          </p:nvSpPr>
          <p:spPr bwMode="auto">
            <a:xfrm>
              <a:off x="1147763" y="1957387"/>
              <a:ext cx="785813" cy="1096963"/>
            </a:xfrm>
            <a:custGeom>
              <a:avLst/>
              <a:gdLst>
                <a:gd name="T0" fmla="*/ 209 w 247"/>
                <a:gd name="T1" fmla="*/ 90 h 345"/>
                <a:gd name="T2" fmla="*/ 102 w 247"/>
                <a:gd name="T3" fmla="*/ 0 h 345"/>
                <a:gd name="T4" fmla="*/ 198 w 247"/>
                <a:gd name="T5" fmla="*/ 345 h 345"/>
                <a:gd name="T6" fmla="*/ 158 w 247"/>
                <a:gd name="T7" fmla="*/ 159 h 345"/>
                <a:gd name="T8" fmla="*/ 232 w 247"/>
                <a:gd name="T9" fmla="*/ 336 h 345"/>
                <a:gd name="T10" fmla="*/ 243 w 247"/>
                <a:gd name="T11" fmla="*/ 196 h 345"/>
                <a:gd name="T12" fmla="*/ 209 w 247"/>
                <a:gd name="T13" fmla="*/ 9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7" h="345">
                  <a:moveTo>
                    <a:pt x="209" y="90"/>
                  </a:moveTo>
                  <a:cubicBezTo>
                    <a:pt x="167" y="20"/>
                    <a:pt x="102" y="0"/>
                    <a:pt x="102" y="0"/>
                  </a:cubicBezTo>
                  <a:cubicBezTo>
                    <a:pt x="0" y="288"/>
                    <a:pt x="198" y="345"/>
                    <a:pt x="198" y="345"/>
                  </a:cubicBezTo>
                  <a:cubicBezTo>
                    <a:pt x="134" y="225"/>
                    <a:pt x="158" y="159"/>
                    <a:pt x="158" y="159"/>
                  </a:cubicBezTo>
                  <a:cubicBezTo>
                    <a:pt x="182" y="285"/>
                    <a:pt x="232" y="336"/>
                    <a:pt x="232" y="336"/>
                  </a:cubicBezTo>
                  <a:cubicBezTo>
                    <a:pt x="245" y="281"/>
                    <a:pt x="247" y="235"/>
                    <a:pt x="243" y="196"/>
                  </a:cubicBezTo>
                  <a:cubicBezTo>
                    <a:pt x="238" y="152"/>
                    <a:pt x="225" y="117"/>
                    <a:pt x="209" y="90"/>
                  </a:cubicBez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48" name="组合 1047"/>
          <p:cNvGrpSpPr/>
          <p:nvPr/>
        </p:nvGrpSpPr>
        <p:grpSpPr>
          <a:xfrm>
            <a:off x="6873908" y="5655431"/>
            <a:ext cx="1027668" cy="1083000"/>
            <a:chOff x="5863885" y="2355792"/>
            <a:chExt cx="1868763" cy="1969382"/>
          </a:xfrm>
        </p:grpSpPr>
        <p:sp>
          <p:nvSpPr>
            <p:cNvPr id="2048" name="Freeform 7"/>
            <p:cNvSpPr>
              <a:spLocks/>
            </p:cNvSpPr>
            <p:nvPr/>
          </p:nvSpPr>
          <p:spPr bwMode="auto">
            <a:xfrm>
              <a:off x="6301244" y="3049500"/>
              <a:ext cx="172416" cy="1275674"/>
            </a:xfrm>
            <a:custGeom>
              <a:avLst/>
              <a:gdLst>
                <a:gd name="T0" fmla="*/ 116 w 170"/>
                <a:gd name="T1" fmla="*/ 710 h 1259"/>
                <a:gd name="T2" fmla="*/ 116 w 170"/>
                <a:gd name="T3" fmla="*/ 710 h 1259"/>
                <a:gd name="T4" fmla="*/ 114 w 170"/>
                <a:gd name="T5" fmla="*/ 710 h 1259"/>
                <a:gd name="T6" fmla="*/ 115 w 170"/>
                <a:gd name="T7" fmla="*/ 709 h 1259"/>
                <a:gd name="T8" fmla="*/ 126 w 170"/>
                <a:gd name="T9" fmla="*/ 697 h 1259"/>
                <a:gd name="T10" fmla="*/ 140 w 170"/>
                <a:gd name="T11" fmla="*/ 685 h 1259"/>
                <a:gd name="T12" fmla="*/ 149 w 170"/>
                <a:gd name="T13" fmla="*/ 678 h 1259"/>
                <a:gd name="T14" fmla="*/ 152 w 170"/>
                <a:gd name="T15" fmla="*/ 676 h 1259"/>
                <a:gd name="T16" fmla="*/ 66 w 170"/>
                <a:gd name="T17" fmla="*/ 0 h 1259"/>
                <a:gd name="T18" fmla="*/ 45 w 170"/>
                <a:gd name="T19" fmla="*/ 6 h 1259"/>
                <a:gd name="T20" fmla="*/ 44 w 170"/>
                <a:gd name="T21" fmla="*/ 6 h 1259"/>
                <a:gd name="T22" fmla="*/ 42 w 170"/>
                <a:gd name="T23" fmla="*/ 6 h 1259"/>
                <a:gd name="T24" fmla="*/ 34 w 170"/>
                <a:gd name="T25" fmla="*/ 5 h 1259"/>
                <a:gd name="T26" fmla="*/ 0 w 170"/>
                <a:gd name="T27" fmla="*/ 11 h 1259"/>
                <a:gd name="T28" fmla="*/ 88 w 170"/>
                <a:gd name="T29" fmla="*/ 366 h 1259"/>
                <a:gd name="T30" fmla="*/ 91 w 170"/>
                <a:gd name="T31" fmla="*/ 369 h 1259"/>
                <a:gd name="T32" fmla="*/ 105 w 170"/>
                <a:gd name="T33" fmla="*/ 381 h 1259"/>
                <a:gd name="T34" fmla="*/ 117 w 170"/>
                <a:gd name="T35" fmla="*/ 393 h 1259"/>
                <a:gd name="T36" fmla="*/ 117 w 170"/>
                <a:gd name="T37" fmla="*/ 394 h 1259"/>
                <a:gd name="T38" fmla="*/ 115 w 170"/>
                <a:gd name="T39" fmla="*/ 394 h 1259"/>
                <a:gd name="T40" fmla="*/ 115 w 170"/>
                <a:gd name="T41" fmla="*/ 394 h 1259"/>
                <a:gd name="T42" fmla="*/ 110 w 170"/>
                <a:gd name="T43" fmla="*/ 392 h 1259"/>
                <a:gd name="T44" fmla="*/ 90 w 170"/>
                <a:gd name="T45" fmla="*/ 385 h 1259"/>
                <a:gd name="T46" fmla="*/ 94 w 170"/>
                <a:gd name="T47" fmla="*/ 496 h 1259"/>
                <a:gd name="T48" fmla="*/ 37 w 170"/>
                <a:gd name="T49" fmla="*/ 1012 h 1259"/>
                <a:gd name="T50" fmla="*/ 5 w 170"/>
                <a:gd name="T51" fmla="*/ 1259 h 1259"/>
                <a:gd name="T52" fmla="*/ 70 w 170"/>
                <a:gd name="T53" fmla="*/ 1259 h 1259"/>
                <a:gd name="T54" fmla="*/ 102 w 170"/>
                <a:gd name="T55" fmla="*/ 1023 h 1259"/>
                <a:gd name="T56" fmla="*/ 150 w 170"/>
                <a:gd name="T57" fmla="*/ 699 h 1259"/>
                <a:gd name="T58" fmla="*/ 121 w 170"/>
                <a:gd name="T59" fmla="*/ 708 h 1259"/>
                <a:gd name="T60" fmla="*/ 116 w 170"/>
                <a:gd name="T61" fmla="*/ 710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0" h="1259">
                  <a:moveTo>
                    <a:pt x="116" y="710"/>
                  </a:moveTo>
                  <a:cubicBezTo>
                    <a:pt x="116" y="710"/>
                    <a:pt x="116" y="710"/>
                    <a:pt x="116" y="710"/>
                  </a:cubicBezTo>
                  <a:cubicBezTo>
                    <a:pt x="115" y="711"/>
                    <a:pt x="115" y="710"/>
                    <a:pt x="114" y="710"/>
                  </a:cubicBezTo>
                  <a:cubicBezTo>
                    <a:pt x="114" y="710"/>
                    <a:pt x="114" y="709"/>
                    <a:pt x="115" y="709"/>
                  </a:cubicBezTo>
                  <a:cubicBezTo>
                    <a:pt x="115" y="709"/>
                    <a:pt x="119" y="705"/>
                    <a:pt x="126" y="697"/>
                  </a:cubicBezTo>
                  <a:cubicBezTo>
                    <a:pt x="130" y="694"/>
                    <a:pt x="135" y="690"/>
                    <a:pt x="140" y="685"/>
                  </a:cubicBezTo>
                  <a:cubicBezTo>
                    <a:pt x="143" y="683"/>
                    <a:pt x="146" y="681"/>
                    <a:pt x="149" y="678"/>
                  </a:cubicBezTo>
                  <a:cubicBezTo>
                    <a:pt x="150" y="677"/>
                    <a:pt x="151" y="676"/>
                    <a:pt x="152" y="676"/>
                  </a:cubicBezTo>
                  <a:cubicBezTo>
                    <a:pt x="170" y="466"/>
                    <a:pt x="161" y="229"/>
                    <a:pt x="66" y="0"/>
                  </a:cubicBezTo>
                  <a:cubicBezTo>
                    <a:pt x="59" y="4"/>
                    <a:pt x="52" y="6"/>
                    <a:pt x="45" y="6"/>
                  </a:cubicBezTo>
                  <a:cubicBezTo>
                    <a:pt x="45" y="6"/>
                    <a:pt x="44" y="6"/>
                    <a:pt x="44" y="6"/>
                  </a:cubicBezTo>
                  <a:cubicBezTo>
                    <a:pt x="43" y="6"/>
                    <a:pt x="42" y="6"/>
                    <a:pt x="42" y="6"/>
                  </a:cubicBezTo>
                  <a:cubicBezTo>
                    <a:pt x="39" y="6"/>
                    <a:pt x="37" y="5"/>
                    <a:pt x="34" y="5"/>
                  </a:cubicBezTo>
                  <a:cubicBezTo>
                    <a:pt x="23" y="5"/>
                    <a:pt x="12" y="8"/>
                    <a:pt x="0" y="11"/>
                  </a:cubicBezTo>
                  <a:cubicBezTo>
                    <a:pt x="47" y="120"/>
                    <a:pt x="76" y="237"/>
                    <a:pt x="88" y="366"/>
                  </a:cubicBezTo>
                  <a:cubicBezTo>
                    <a:pt x="89" y="367"/>
                    <a:pt x="90" y="368"/>
                    <a:pt x="91" y="369"/>
                  </a:cubicBezTo>
                  <a:cubicBezTo>
                    <a:pt x="97" y="374"/>
                    <a:pt x="102" y="377"/>
                    <a:pt x="105" y="381"/>
                  </a:cubicBezTo>
                  <a:cubicBezTo>
                    <a:pt x="113" y="388"/>
                    <a:pt x="117" y="393"/>
                    <a:pt x="117" y="393"/>
                  </a:cubicBezTo>
                  <a:cubicBezTo>
                    <a:pt x="117" y="393"/>
                    <a:pt x="117" y="394"/>
                    <a:pt x="117" y="394"/>
                  </a:cubicBezTo>
                  <a:cubicBezTo>
                    <a:pt x="116" y="394"/>
                    <a:pt x="116" y="394"/>
                    <a:pt x="115" y="394"/>
                  </a:cubicBezTo>
                  <a:cubicBezTo>
                    <a:pt x="115" y="394"/>
                    <a:pt x="115" y="394"/>
                    <a:pt x="115" y="394"/>
                  </a:cubicBezTo>
                  <a:cubicBezTo>
                    <a:pt x="115" y="394"/>
                    <a:pt x="114" y="393"/>
                    <a:pt x="110" y="392"/>
                  </a:cubicBezTo>
                  <a:cubicBezTo>
                    <a:pt x="90" y="385"/>
                    <a:pt x="90" y="385"/>
                    <a:pt x="90" y="385"/>
                  </a:cubicBezTo>
                  <a:cubicBezTo>
                    <a:pt x="92" y="421"/>
                    <a:pt x="94" y="458"/>
                    <a:pt x="94" y="496"/>
                  </a:cubicBezTo>
                  <a:cubicBezTo>
                    <a:pt x="96" y="687"/>
                    <a:pt x="63" y="867"/>
                    <a:pt x="37" y="1012"/>
                  </a:cubicBezTo>
                  <a:cubicBezTo>
                    <a:pt x="20" y="1110"/>
                    <a:pt x="5" y="1193"/>
                    <a:pt x="5" y="1259"/>
                  </a:cubicBezTo>
                  <a:cubicBezTo>
                    <a:pt x="70" y="1259"/>
                    <a:pt x="70" y="1259"/>
                    <a:pt x="70" y="1259"/>
                  </a:cubicBezTo>
                  <a:cubicBezTo>
                    <a:pt x="70" y="1201"/>
                    <a:pt x="85" y="1119"/>
                    <a:pt x="102" y="1023"/>
                  </a:cubicBezTo>
                  <a:cubicBezTo>
                    <a:pt x="119" y="929"/>
                    <a:pt x="139" y="818"/>
                    <a:pt x="150" y="699"/>
                  </a:cubicBezTo>
                  <a:cubicBezTo>
                    <a:pt x="121" y="708"/>
                    <a:pt x="121" y="708"/>
                    <a:pt x="121" y="708"/>
                  </a:cubicBezTo>
                  <a:cubicBezTo>
                    <a:pt x="118" y="710"/>
                    <a:pt x="116" y="710"/>
                    <a:pt x="116" y="71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8"/>
            <p:cNvSpPr>
              <a:spLocks/>
            </p:cNvSpPr>
            <p:nvPr/>
          </p:nvSpPr>
          <p:spPr bwMode="auto">
            <a:xfrm>
              <a:off x="6905458" y="3248208"/>
              <a:ext cx="208820" cy="1074944"/>
            </a:xfrm>
            <a:custGeom>
              <a:avLst/>
              <a:gdLst>
                <a:gd name="T0" fmla="*/ 86 w 206"/>
                <a:gd name="T1" fmla="*/ 394 h 1061"/>
                <a:gd name="T2" fmla="*/ 86 w 206"/>
                <a:gd name="T3" fmla="*/ 394 h 1061"/>
                <a:gd name="T4" fmla="*/ 84 w 206"/>
                <a:gd name="T5" fmla="*/ 393 h 1061"/>
                <a:gd name="T6" fmla="*/ 84 w 206"/>
                <a:gd name="T7" fmla="*/ 392 h 1061"/>
                <a:gd name="T8" fmla="*/ 99 w 206"/>
                <a:gd name="T9" fmla="*/ 376 h 1061"/>
                <a:gd name="T10" fmla="*/ 118 w 206"/>
                <a:gd name="T11" fmla="*/ 360 h 1061"/>
                <a:gd name="T12" fmla="*/ 130 w 206"/>
                <a:gd name="T13" fmla="*/ 351 h 1061"/>
                <a:gd name="T14" fmla="*/ 144 w 206"/>
                <a:gd name="T15" fmla="*/ 341 h 1061"/>
                <a:gd name="T16" fmla="*/ 157 w 206"/>
                <a:gd name="T17" fmla="*/ 332 h 1061"/>
                <a:gd name="T18" fmla="*/ 206 w 206"/>
                <a:gd name="T19" fmla="*/ 16 h 1061"/>
                <a:gd name="T20" fmla="*/ 115 w 206"/>
                <a:gd name="T21" fmla="*/ 0 h 1061"/>
                <a:gd name="T22" fmla="*/ 57 w 206"/>
                <a:gd name="T23" fmla="*/ 380 h 1061"/>
                <a:gd name="T24" fmla="*/ 18 w 206"/>
                <a:gd name="T25" fmla="*/ 724 h 1061"/>
                <a:gd name="T26" fmla="*/ 28 w 206"/>
                <a:gd name="T27" fmla="*/ 727 h 1061"/>
                <a:gd name="T28" fmla="*/ 41 w 206"/>
                <a:gd name="T29" fmla="*/ 731 h 1061"/>
                <a:gd name="T30" fmla="*/ 52 w 206"/>
                <a:gd name="T31" fmla="*/ 735 h 1061"/>
                <a:gd name="T32" fmla="*/ 62 w 206"/>
                <a:gd name="T33" fmla="*/ 740 h 1061"/>
                <a:gd name="T34" fmla="*/ 77 w 206"/>
                <a:gd name="T35" fmla="*/ 747 h 1061"/>
                <a:gd name="T36" fmla="*/ 91 w 206"/>
                <a:gd name="T37" fmla="*/ 754 h 1061"/>
                <a:gd name="T38" fmla="*/ 91 w 206"/>
                <a:gd name="T39" fmla="*/ 755 h 1061"/>
                <a:gd name="T40" fmla="*/ 90 w 206"/>
                <a:gd name="T41" fmla="*/ 756 h 1061"/>
                <a:gd name="T42" fmla="*/ 90 w 206"/>
                <a:gd name="T43" fmla="*/ 756 h 1061"/>
                <a:gd name="T44" fmla="*/ 88 w 206"/>
                <a:gd name="T45" fmla="*/ 755 h 1061"/>
                <a:gd name="T46" fmla="*/ 15 w 206"/>
                <a:gd name="T47" fmla="*/ 750 h 1061"/>
                <a:gd name="T48" fmla="*/ 0 w 206"/>
                <a:gd name="T49" fmla="*/ 1061 h 1061"/>
                <a:gd name="T50" fmla="*/ 93 w 206"/>
                <a:gd name="T51" fmla="*/ 1061 h 1061"/>
                <a:gd name="T52" fmla="*/ 152 w 206"/>
                <a:gd name="T53" fmla="*/ 372 h 1061"/>
                <a:gd name="T54" fmla="*/ 93 w 206"/>
                <a:gd name="T55" fmla="*/ 390 h 1061"/>
                <a:gd name="T56" fmla="*/ 86 w 206"/>
                <a:gd name="T57" fmla="*/ 394 h 1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6" h="1061">
                  <a:moveTo>
                    <a:pt x="86" y="394"/>
                  </a:moveTo>
                  <a:cubicBezTo>
                    <a:pt x="86" y="394"/>
                    <a:pt x="86" y="394"/>
                    <a:pt x="86" y="394"/>
                  </a:cubicBezTo>
                  <a:cubicBezTo>
                    <a:pt x="85" y="394"/>
                    <a:pt x="84" y="394"/>
                    <a:pt x="84" y="393"/>
                  </a:cubicBezTo>
                  <a:cubicBezTo>
                    <a:pt x="84" y="393"/>
                    <a:pt x="84" y="392"/>
                    <a:pt x="84" y="392"/>
                  </a:cubicBezTo>
                  <a:cubicBezTo>
                    <a:pt x="84" y="392"/>
                    <a:pt x="90" y="386"/>
                    <a:pt x="99" y="376"/>
                  </a:cubicBezTo>
                  <a:cubicBezTo>
                    <a:pt x="104" y="372"/>
                    <a:pt x="111" y="366"/>
                    <a:pt x="118" y="360"/>
                  </a:cubicBezTo>
                  <a:cubicBezTo>
                    <a:pt x="122" y="357"/>
                    <a:pt x="126" y="354"/>
                    <a:pt x="130" y="351"/>
                  </a:cubicBezTo>
                  <a:cubicBezTo>
                    <a:pt x="134" y="348"/>
                    <a:pt x="139" y="344"/>
                    <a:pt x="144" y="341"/>
                  </a:cubicBezTo>
                  <a:cubicBezTo>
                    <a:pt x="148" y="338"/>
                    <a:pt x="153" y="335"/>
                    <a:pt x="157" y="332"/>
                  </a:cubicBezTo>
                  <a:cubicBezTo>
                    <a:pt x="182" y="152"/>
                    <a:pt x="205" y="19"/>
                    <a:pt x="206" y="16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4" y="2"/>
                    <a:pt x="85" y="168"/>
                    <a:pt x="57" y="380"/>
                  </a:cubicBezTo>
                  <a:cubicBezTo>
                    <a:pt x="40" y="505"/>
                    <a:pt x="27" y="620"/>
                    <a:pt x="18" y="724"/>
                  </a:cubicBezTo>
                  <a:cubicBezTo>
                    <a:pt x="21" y="725"/>
                    <a:pt x="25" y="726"/>
                    <a:pt x="28" y="727"/>
                  </a:cubicBezTo>
                  <a:cubicBezTo>
                    <a:pt x="32" y="728"/>
                    <a:pt x="37" y="730"/>
                    <a:pt x="41" y="731"/>
                  </a:cubicBezTo>
                  <a:cubicBezTo>
                    <a:pt x="45" y="732"/>
                    <a:pt x="48" y="734"/>
                    <a:pt x="52" y="735"/>
                  </a:cubicBezTo>
                  <a:cubicBezTo>
                    <a:pt x="55" y="737"/>
                    <a:pt x="59" y="738"/>
                    <a:pt x="62" y="740"/>
                  </a:cubicBezTo>
                  <a:cubicBezTo>
                    <a:pt x="68" y="742"/>
                    <a:pt x="73" y="745"/>
                    <a:pt x="77" y="747"/>
                  </a:cubicBezTo>
                  <a:cubicBezTo>
                    <a:pt x="86" y="752"/>
                    <a:pt x="91" y="754"/>
                    <a:pt x="91" y="754"/>
                  </a:cubicBezTo>
                  <a:cubicBezTo>
                    <a:pt x="91" y="755"/>
                    <a:pt x="91" y="755"/>
                    <a:pt x="91" y="755"/>
                  </a:cubicBezTo>
                  <a:cubicBezTo>
                    <a:pt x="91" y="756"/>
                    <a:pt x="91" y="756"/>
                    <a:pt x="90" y="756"/>
                  </a:cubicBezTo>
                  <a:cubicBezTo>
                    <a:pt x="90" y="756"/>
                    <a:pt x="90" y="756"/>
                    <a:pt x="90" y="756"/>
                  </a:cubicBezTo>
                  <a:cubicBezTo>
                    <a:pt x="90" y="756"/>
                    <a:pt x="89" y="755"/>
                    <a:pt x="88" y="755"/>
                  </a:cubicBezTo>
                  <a:cubicBezTo>
                    <a:pt x="15" y="750"/>
                    <a:pt x="15" y="750"/>
                    <a:pt x="15" y="750"/>
                  </a:cubicBezTo>
                  <a:cubicBezTo>
                    <a:pt x="5" y="870"/>
                    <a:pt x="0" y="974"/>
                    <a:pt x="0" y="1061"/>
                  </a:cubicBezTo>
                  <a:cubicBezTo>
                    <a:pt x="93" y="1061"/>
                    <a:pt x="93" y="1061"/>
                    <a:pt x="93" y="1061"/>
                  </a:cubicBezTo>
                  <a:cubicBezTo>
                    <a:pt x="92" y="859"/>
                    <a:pt x="122" y="588"/>
                    <a:pt x="152" y="372"/>
                  </a:cubicBezTo>
                  <a:cubicBezTo>
                    <a:pt x="93" y="390"/>
                    <a:pt x="93" y="390"/>
                    <a:pt x="93" y="390"/>
                  </a:cubicBezTo>
                  <a:cubicBezTo>
                    <a:pt x="88" y="392"/>
                    <a:pt x="86" y="394"/>
                    <a:pt x="86" y="39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"/>
            <p:cNvSpPr>
              <a:spLocks/>
            </p:cNvSpPr>
            <p:nvPr/>
          </p:nvSpPr>
          <p:spPr bwMode="auto">
            <a:xfrm>
              <a:off x="5871975" y="2667759"/>
              <a:ext cx="315000" cy="385786"/>
            </a:xfrm>
            <a:custGeom>
              <a:avLst/>
              <a:gdLst>
                <a:gd name="T0" fmla="*/ 311 w 311"/>
                <a:gd name="T1" fmla="*/ 381 h 381"/>
                <a:gd name="T2" fmla="*/ 260 w 311"/>
                <a:gd name="T3" fmla="*/ 339 h 381"/>
                <a:gd name="T4" fmla="*/ 119 w 311"/>
                <a:gd name="T5" fmla="*/ 94 h 381"/>
                <a:gd name="T6" fmla="*/ 112 w 311"/>
                <a:gd name="T7" fmla="*/ 65 h 381"/>
                <a:gd name="T8" fmla="*/ 0 w 311"/>
                <a:gd name="T9" fmla="*/ 0 h 381"/>
                <a:gd name="T10" fmla="*/ 145 w 311"/>
                <a:gd name="T11" fmla="*/ 228 h 381"/>
                <a:gd name="T12" fmla="*/ 311 w 311"/>
                <a:gd name="T13" fmla="*/ 381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" h="381">
                  <a:moveTo>
                    <a:pt x="311" y="381"/>
                  </a:moveTo>
                  <a:cubicBezTo>
                    <a:pt x="290" y="369"/>
                    <a:pt x="273" y="352"/>
                    <a:pt x="260" y="339"/>
                  </a:cubicBezTo>
                  <a:cubicBezTo>
                    <a:pt x="194" y="270"/>
                    <a:pt x="144" y="183"/>
                    <a:pt x="119" y="94"/>
                  </a:cubicBezTo>
                  <a:cubicBezTo>
                    <a:pt x="116" y="84"/>
                    <a:pt x="114" y="75"/>
                    <a:pt x="112" y="65"/>
                  </a:cubicBezTo>
                  <a:cubicBezTo>
                    <a:pt x="47" y="10"/>
                    <a:pt x="11" y="1"/>
                    <a:pt x="0" y="0"/>
                  </a:cubicBezTo>
                  <a:cubicBezTo>
                    <a:pt x="29" y="42"/>
                    <a:pt x="115" y="166"/>
                    <a:pt x="145" y="228"/>
                  </a:cubicBezTo>
                  <a:cubicBezTo>
                    <a:pt x="183" y="279"/>
                    <a:pt x="251" y="370"/>
                    <a:pt x="311" y="381"/>
                  </a:cubicBezTo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"/>
            <p:cNvSpPr>
              <a:spLocks/>
            </p:cNvSpPr>
            <p:nvPr/>
          </p:nvSpPr>
          <p:spPr bwMode="auto">
            <a:xfrm>
              <a:off x="5863885" y="2491298"/>
              <a:ext cx="130955" cy="204775"/>
            </a:xfrm>
            <a:custGeom>
              <a:avLst/>
              <a:gdLst>
                <a:gd name="T0" fmla="*/ 113 w 129"/>
                <a:gd name="T1" fmla="*/ 202 h 202"/>
                <a:gd name="T2" fmla="*/ 108 w 129"/>
                <a:gd name="T3" fmla="*/ 124 h 202"/>
                <a:gd name="T4" fmla="*/ 108 w 129"/>
                <a:gd name="T5" fmla="*/ 112 h 202"/>
                <a:gd name="T6" fmla="*/ 109 w 129"/>
                <a:gd name="T7" fmla="*/ 99 h 202"/>
                <a:gd name="T8" fmla="*/ 129 w 129"/>
                <a:gd name="T9" fmla="*/ 3 h 202"/>
                <a:gd name="T10" fmla="*/ 106 w 129"/>
                <a:gd name="T11" fmla="*/ 0 h 202"/>
                <a:gd name="T12" fmla="*/ 4 w 129"/>
                <a:gd name="T13" fmla="*/ 122 h 202"/>
                <a:gd name="T14" fmla="*/ 2 w 129"/>
                <a:gd name="T15" fmla="*/ 139 h 202"/>
                <a:gd name="T16" fmla="*/ 0 w 129"/>
                <a:gd name="T17" fmla="*/ 149 h 202"/>
                <a:gd name="T18" fmla="*/ 4 w 129"/>
                <a:gd name="T19" fmla="*/ 149 h 202"/>
                <a:gd name="T20" fmla="*/ 8 w 129"/>
                <a:gd name="T21" fmla="*/ 149 h 202"/>
                <a:gd name="T22" fmla="*/ 113 w 129"/>
                <a:gd name="T23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202">
                  <a:moveTo>
                    <a:pt x="113" y="202"/>
                  </a:moveTo>
                  <a:cubicBezTo>
                    <a:pt x="109" y="176"/>
                    <a:pt x="107" y="150"/>
                    <a:pt x="108" y="124"/>
                  </a:cubicBezTo>
                  <a:cubicBezTo>
                    <a:pt x="108" y="120"/>
                    <a:pt x="108" y="116"/>
                    <a:pt x="108" y="112"/>
                  </a:cubicBezTo>
                  <a:cubicBezTo>
                    <a:pt x="109" y="108"/>
                    <a:pt x="109" y="103"/>
                    <a:pt x="109" y="99"/>
                  </a:cubicBezTo>
                  <a:cubicBezTo>
                    <a:pt x="112" y="66"/>
                    <a:pt x="118" y="34"/>
                    <a:pt x="129" y="3"/>
                  </a:cubicBezTo>
                  <a:cubicBezTo>
                    <a:pt x="121" y="1"/>
                    <a:pt x="114" y="0"/>
                    <a:pt x="106" y="0"/>
                  </a:cubicBezTo>
                  <a:cubicBezTo>
                    <a:pt x="65" y="0"/>
                    <a:pt x="22" y="26"/>
                    <a:pt x="4" y="122"/>
                  </a:cubicBezTo>
                  <a:cubicBezTo>
                    <a:pt x="3" y="127"/>
                    <a:pt x="3" y="133"/>
                    <a:pt x="2" y="139"/>
                  </a:cubicBezTo>
                  <a:cubicBezTo>
                    <a:pt x="1" y="142"/>
                    <a:pt x="1" y="146"/>
                    <a:pt x="0" y="149"/>
                  </a:cubicBezTo>
                  <a:cubicBezTo>
                    <a:pt x="0" y="149"/>
                    <a:pt x="2" y="149"/>
                    <a:pt x="4" y="149"/>
                  </a:cubicBezTo>
                  <a:cubicBezTo>
                    <a:pt x="5" y="149"/>
                    <a:pt x="7" y="149"/>
                    <a:pt x="8" y="149"/>
                  </a:cubicBezTo>
                  <a:cubicBezTo>
                    <a:pt x="23" y="151"/>
                    <a:pt x="56" y="159"/>
                    <a:pt x="113" y="202"/>
                  </a:cubicBezTo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1"/>
            <p:cNvSpPr>
              <a:spLocks/>
            </p:cNvSpPr>
            <p:nvPr/>
          </p:nvSpPr>
          <p:spPr bwMode="auto">
            <a:xfrm>
              <a:off x="6237537" y="2377028"/>
              <a:ext cx="166854" cy="95056"/>
            </a:xfrm>
            <a:custGeom>
              <a:avLst/>
              <a:gdLst>
                <a:gd name="T0" fmla="*/ 121 w 165"/>
                <a:gd name="T1" fmla="*/ 94 h 94"/>
                <a:gd name="T2" fmla="*/ 129 w 165"/>
                <a:gd name="T3" fmla="*/ 88 h 94"/>
                <a:gd name="T4" fmla="*/ 165 w 165"/>
                <a:gd name="T5" fmla="*/ 69 h 94"/>
                <a:gd name="T6" fmla="*/ 106 w 165"/>
                <a:gd name="T7" fmla="*/ 0 h 94"/>
                <a:gd name="T8" fmla="*/ 55 w 165"/>
                <a:gd name="T9" fmla="*/ 15 h 94"/>
                <a:gd name="T10" fmla="*/ 36 w 165"/>
                <a:gd name="T11" fmla="*/ 12 h 94"/>
                <a:gd name="T12" fmla="*/ 0 w 165"/>
                <a:gd name="T13" fmla="*/ 27 h 94"/>
                <a:gd name="T14" fmla="*/ 115 w 165"/>
                <a:gd name="T15" fmla="*/ 89 h 94"/>
                <a:gd name="T16" fmla="*/ 121 w 16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94">
                  <a:moveTo>
                    <a:pt x="121" y="94"/>
                  </a:moveTo>
                  <a:cubicBezTo>
                    <a:pt x="123" y="91"/>
                    <a:pt x="126" y="89"/>
                    <a:pt x="129" y="88"/>
                  </a:cubicBezTo>
                  <a:cubicBezTo>
                    <a:pt x="136" y="85"/>
                    <a:pt x="151" y="78"/>
                    <a:pt x="165" y="69"/>
                  </a:cubicBezTo>
                  <a:cubicBezTo>
                    <a:pt x="158" y="14"/>
                    <a:pt x="132" y="0"/>
                    <a:pt x="106" y="0"/>
                  </a:cubicBezTo>
                  <a:cubicBezTo>
                    <a:pt x="80" y="0"/>
                    <a:pt x="55" y="15"/>
                    <a:pt x="55" y="15"/>
                  </a:cubicBezTo>
                  <a:cubicBezTo>
                    <a:pt x="48" y="13"/>
                    <a:pt x="42" y="12"/>
                    <a:pt x="36" y="12"/>
                  </a:cubicBezTo>
                  <a:cubicBezTo>
                    <a:pt x="21" y="12"/>
                    <a:pt x="9" y="18"/>
                    <a:pt x="0" y="27"/>
                  </a:cubicBezTo>
                  <a:cubicBezTo>
                    <a:pt x="41" y="39"/>
                    <a:pt x="80" y="60"/>
                    <a:pt x="115" y="89"/>
                  </a:cubicBezTo>
                  <a:cubicBezTo>
                    <a:pt x="117" y="91"/>
                    <a:pt x="119" y="92"/>
                    <a:pt x="121" y="94"/>
                  </a:cubicBezTo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2"/>
            <p:cNvSpPr>
              <a:spLocks/>
            </p:cNvSpPr>
            <p:nvPr/>
          </p:nvSpPr>
          <p:spPr bwMode="auto">
            <a:xfrm>
              <a:off x="6378098" y="2381073"/>
              <a:ext cx="149157" cy="631011"/>
            </a:xfrm>
            <a:custGeom>
              <a:avLst/>
              <a:gdLst>
                <a:gd name="T0" fmla="*/ 25 w 147"/>
                <a:gd name="T1" fmla="*/ 133 h 623"/>
                <a:gd name="T2" fmla="*/ 36 w 147"/>
                <a:gd name="T3" fmla="*/ 147 h 623"/>
                <a:gd name="T4" fmla="*/ 46 w 147"/>
                <a:gd name="T5" fmla="*/ 161 h 623"/>
                <a:gd name="T6" fmla="*/ 97 w 147"/>
                <a:gd name="T7" fmla="*/ 261 h 623"/>
                <a:gd name="T8" fmla="*/ 110 w 147"/>
                <a:gd name="T9" fmla="*/ 463 h 623"/>
                <a:gd name="T10" fmla="*/ 49 w 147"/>
                <a:gd name="T11" fmla="*/ 603 h 623"/>
                <a:gd name="T12" fmla="*/ 34 w 147"/>
                <a:gd name="T13" fmla="*/ 623 h 623"/>
                <a:gd name="T14" fmla="*/ 142 w 147"/>
                <a:gd name="T15" fmla="*/ 288 h 623"/>
                <a:gd name="T16" fmla="*/ 141 w 147"/>
                <a:gd name="T17" fmla="*/ 81 h 623"/>
                <a:gd name="T18" fmla="*/ 126 w 147"/>
                <a:gd name="T19" fmla="*/ 0 h 623"/>
                <a:gd name="T20" fmla="*/ 74 w 147"/>
                <a:gd name="T21" fmla="*/ 56 h 623"/>
                <a:gd name="T22" fmla="*/ 51 w 147"/>
                <a:gd name="T23" fmla="*/ 77 h 623"/>
                <a:gd name="T24" fmla="*/ 39 w 147"/>
                <a:gd name="T25" fmla="*/ 86 h 623"/>
                <a:gd name="T26" fmla="*/ 27 w 147"/>
                <a:gd name="T27" fmla="*/ 93 h 623"/>
                <a:gd name="T28" fmla="*/ 0 w 147"/>
                <a:gd name="T29" fmla="*/ 106 h 623"/>
                <a:gd name="T30" fmla="*/ 25 w 147"/>
                <a:gd name="T31" fmla="*/ 13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7" h="623">
                  <a:moveTo>
                    <a:pt x="25" y="133"/>
                  </a:moveTo>
                  <a:cubicBezTo>
                    <a:pt x="29" y="138"/>
                    <a:pt x="32" y="142"/>
                    <a:pt x="36" y="147"/>
                  </a:cubicBezTo>
                  <a:cubicBezTo>
                    <a:pt x="39" y="152"/>
                    <a:pt x="43" y="156"/>
                    <a:pt x="46" y="161"/>
                  </a:cubicBezTo>
                  <a:cubicBezTo>
                    <a:pt x="68" y="192"/>
                    <a:pt x="85" y="226"/>
                    <a:pt x="97" y="261"/>
                  </a:cubicBezTo>
                  <a:cubicBezTo>
                    <a:pt x="119" y="329"/>
                    <a:pt x="124" y="396"/>
                    <a:pt x="110" y="463"/>
                  </a:cubicBezTo>
                  <a:cubicBezTo>
                    <a:pt x="97" y="527"/>
                    <a:pt x="70" y="574"/>
                    <a:pt x="49" y="603"/>
                  </a:cubicBezTo>
                  <a:cubicBezTo>
                    <a:pt x="46" y="607"/>
                    <a:pt x="41" y="614"/>
                    <a:pt x="34" y="623"/>
                  </a:cubicBezTo>
                  <a:cubicBezTo>
                    <a:pt x="140" y="580"/>
                    <a:pt x="147" y="328"/>
                    <a:pt x="142" y="288"/>
                  </a:cubicBezTo>
                  <a:cubicBezTo>
                    <a:pt x="136" y="240"/>
                    <a:pt x="133" y="133"/>
                    <a:pt x="141" y="81"/>
                  </a:cubicBezTo>
                  <a:cubicBezTo>
                    <a:pt x="144" y="20"/>
                    <a:pt x="137" y="0"/>
                    <a:pt x="126" y="0"/>
                  </a:cubicBezTo>
                  <a:cubicBezTo>
                    <a:pt x="111" y="0"/>
                    <a:pt x="88" y="39"/>
                    <a:pt x="74" y="56"/>
                  </a:cubicBezTo>
                  <a:cubicBezTo>
                    <a:pt x="67" y="64"/>
                    <a:pt x="60" y="71"/>
                    <a:pt x="51" y="77"/>
                  </a:cubicBezTo>
                  <a:cubicBezTo>
                    <a:pt x="47" y="80"/>
                    <a:pt x="43" y="83"/>
                    <a:pt x="39" y="86"/>
                  </a:cubicBezTo>
                  <a:cubicBezTo>
                    <a:pt x="35" y="88"/>
                    <a:pt x="31" y="91"/>
                    <a:pt x="27" y="93"/>
                  </a:cubicBezTo>
                  <a:cubicBezTo>
                    <a:pt x="14" y="101"/>
                    <a:pt x="3" y="105"/>
                    <a:pt x="0" y="106"/>
                  </a:cubicBezTo>
                  <a:cubicBezTo>
                    <a:pt x="9" y="115"/>
                    <a:pt x="17" y="124"/>
                    <a:pt x="25" y="133"/>
                  </a:cubicBezTo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3"/>
            <p:cNvSpPr>
              <a:spLocks/>
            </p:cNvSpPr>
            <p:nvPr/>
          </p:nvSpPr>
          <p:spPr bwMode="auto">
            <a:xfrm>
              <a:off x="5997874" y="2416467"/>
              <a:ext cx="515225" cy="628989"/>
            </a:xfrm>
            <a:custGeom>
              <a:avLst/>
              <a:gdLst>
                <a:gd name="T0" fmla="*/ 15 w 509"/>
                <a:gd name="T1" fmla="*/ 320 h 621"/>
                <a:gd name="T2" fmla="*/ 21 w 509"/>
                <a:gd name="T3" fmla="*/ 343 h 621"/>
                <a:gd name="T4" fmla="*/ 154 w 509"/>
                <a:gd name="T5" fmla="*/ 570 h 621"/>
                <a:gd name="T6" fmla="*/ 230 w 509"/>
                <a:gd name="T7" fmla="*/ 619 h 621"/>
                <a:gd name="T8" fmla="*/ 239 w 509"/>
                <a:gd name="T9" fmla="*/ 620 h 621"/>
                <a:gd name="T10" fmla="*/ 245 w 509"/>
                <a:gd name="T11" fmla="*/ 621 h 621"/>
                <a:gd name="T12" fmla="*/ 247 w 509"/>
                <a:gd name="T13" fmla="*/ 621 h 621"/>
                <a:gd name="T14" fmla="*/ 265 w 509"/>
                <a:gd name="T15" fmla="*/ 619 h 621"/>
                <a:gd name="T16" fmla="*/ 289 w 509"/>
                <a:gd name="T17" fmla="*/ 613 h 621"/>
                <a:gd name="T18" fmla="*/ 321 w 509"/>
                <a:gd name="T19" fmla="*/ 607 h 621"/>
                <a:gd name="T20" fmla="*/ 334 w 509"/>
                <a:gd name="T21" fmla="*/ 606 h 621"/>
                <a:gd name="T22" fmla="*/ 345 w 509"/>
                <a:gd name="T23" fmla="*/ 606 h 621"/>
                <a:gd name="T24" fmla="*/ 345 w 509"/>
                <a:gd name="T25" fmla="*/ 606 h 621"/>
                <a:gd name="T26" fmla="*/ 354 w 509"/>
                <a:gd name="T27" fmla="*/ 604 h 621"/>
                <a:gd name="T28" fmla="*/ 357 w 509"/>
                <a:gd name="T29" fmla="*/ 602 h 621"/>
                <a:gd name="T30" fmla="*/ 369 w 509"/>
                <a:gd name="T31" fmla="*/ 593 h 621"/>
                <a:gd name="T32" fmla="*/ 450 w 509"/>
                <a:gd name="T33" fmla="*/ 234 h 621"/>
                <a:gd name="T34" fmla="*/ 416 w 509"/>
                <a:gd name="T35" fmla="*/ 162 h 621"/>
                <a:gd name="T36" fmla="*/ 407 w 509"/>
                <a:gd name="T37" fmla="*/ 147 h 621"/>
                <a:gd name="T38" fmla="*/ 396 w 509"/>
                <a:gd name="T39" fmla="*/ 132 h 621"/>
                <a:gd name="T40" fmla="*/ 375 w 509"/>
                <a:gd name="T41" fmla="*/ 106 h 621"/>
                <a:gd name="T42" fmla="*/ 363 w 509"/>
                <a:gd name="T43" fmla="*/ 94 h 621"/>
                <a:gd name="T44" fmla="*/ 351 w 509"/>
                <a:gd name="T45" fmla="*/ 82 h 621"/>
                <a:gd name="T46" fmla="*/ 220 w 509"/>
                <a:gd name="T47" fmla="*/ 9 h 621"/>
                <a:gd name="T48" fmla="*/ 208 w 509"/>
                <a:gd name="T49" fmla="*/ 6 h 621"/>
                <a:gd name="T50" fmla="*/ 195 w 509"/>
                <a:gd name="T51" fmla="*/ 3 h 621"/>
                <a:gd name="T52" fmla="*/ 154 w 509"/>
                <a:gd name="T53" fmla="*/ 0 h 621"/>
                <a:gd name="T54" fmla="*/ 98 w 509"/>
                <a:gd name="T55" fmla="*/ 6 h 621"/>
                <a:gd name="T56" fmla="*/ 48 w 509"/>
                <a:gd name="T57" fmla="*/ 31 h 621"/>
                <a:gd name="T58" fmla="*/ 45 w 509"/>
                <a:gd name="T59" fmla="*/ 35 h 621"/>
                <a:gd name="T60" fmla="*/ 29 w 509"/>
                <a:gd name="T61" fmla="*/ 61 h 621"/>
                <a:gd name="T62" fmla="*/ 26 w 509"/>
                <a:gd name="T63" fmla="*/ 67 h 621"/>
                <a:gd name="T64" fmla="*/ 25 w 509"/>
                <a:gd name="T65" fmla="*/ 72 h 621"/>
                <a:gd name="T66" fmla="*/ 20 w 509"/>
                <a:gd name="T67" fmla="*/ 84 h 621"/>
                <a:gd name="T68" fmla="*/ 1 w 509"/>
                <a:gd name="T69" fmla="*/ 178 h 621"/>
                <a:gd name="T70" fmla="*/ 1 w 509"/>
                <a:gd name="T71" fmla="*/ 191 h 621"/>
                <a:gd name="T72" fmla="*/ 0 w 509"/>
                <a:gd name="T73" fmla="*/ 204 h 621"/>
                <a:gd name="T74" fmla="*/ 10 w 509"/>
                <a:gd name="T75" fmla="*/ 300 h 621"/>
                <a:gd name="T76" fmla="*/ 15 w 509"/>
                <a:gd name="T77" fmla="*/ 320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09" h="621">
                  <a:moveTo>
                    <a:pt x="15" y="320"/>
                  </a:moveTo>
                  <a:cubicBezTo>
                    <a:pt x="16" y="328"/>
                    <a:pt x="19" y="335"/>
                    <a:pt x="21" y="343"/>
                  </a:cubicBezTo>
                  <a:cubicBezTo>
                    <a:pt x="46" y="428"/>
                    <a:pt x="94" y="507"/>
                    <a:pt x="154" y="570"/>
                  </a:cubicBezTo>
                  <a:cubicBezTo>
                    <a:pt x="174" y="591"/>
                    <a:pt x="200" y="614"/>
                    <a:pt x="230" y="619"/>
                  </a:cubicBezTo>
                  <a:cubicBezTo>
                    <a:pt x="233" y="620"/>
                    <a:pt x="236" y="620"/>
                    <a:pt x="239" y="620"/>
                  </a:cubicBezTo>
                  <a:cubicBezTo>
                    <a:pt x="241" y="621"/>
                    <a:pt x="243" y="621"/>
                    <a:pt x="245" y="621"/>
                  </a:cubicBezTo>
                  <a:cubicBezTo>
                    <a:pt x="246" y="621"/>
                    <a:pt x="247" y="621"/>
                    <a:pt x="247" y="621"/>
                  </a:cubicBezTo>
                  <a:cubicBezTo>
                    <a:pt x="253" y="620"/>
                    <a:pt x="259" y="620"/>
                    <a:pt x="265" y="619"/>
                  </a:cubicBezTo>
                  <a:cubicBezTo>
                    <a:pt x="273" y="617"/>
                    <a:pt x="281" y="615"/>
                    <a:pt x="289" y="613"/>
                  </a:cubicBezTo>
                  <a:cubicBezTo>
                    <a:pt x="300" y="611"/>
                    <a:pt x="310" y="608"/>
                    <a:pt x="321" y="607"/>
                  </a:cubicBezTo>
                  <a:cubicBezTo>
                    <a:pt x="325" y="606"/>
                    <a:pt x="330" y="606"/>
                    <a:pt x="334" y="606"/>
                  </a:cubicBezTo>
                  <a:cubicBezTo>
                    <a:pt x="338" y="606"/>
                    <a:pt x="341" y="606"/>
                    <a:pt x="345" y="606"/>
                  </a:cubicBezTo>
                  <a:cubicBezTo>
                    <a:pt x="345" y="606"/>
                    <a:pt x="345" y="606"/>
                    <a:pt x="345" y="606"/>
                  </a:cubicBezTo>
                  <a:cubicBezTo>
                    <a:pt x="348" y="606"/>
                    <a:pt x="351" y="605"/>
                    <a:pt x="354" y="604"/>
                  </a:cubicBezTo>
                  <a:cubicBezTo>
                    <a:pt x="355" y="603"/>
                    <a:pt x="356" y="603"/>
                    <a:pt x="357" y="602"/>
                  </a:cubicBezTo>
                  <a:cubicBezTo>
                    <a:pt x="360" y="600"/>
                    <a:pt x="365" y="597"/>
                    <a:pt x="369" y="593"/>
                  </a:cubicBezTo>
                  <a:cubicBezTo>
                    <a:pt x="419" y="552"/>
                    <a:pt x="509" y="413"/>
                    <a:pt x="450" y="234"/>
                  </a:cubicBezTo>
                  <a:cubicBezTo>
                    <a:pt x="441" y="209"/>
                    <a:pt x="430" y="185"/>
                    <a:pt x="416" y="162"/>
                  </a:cubicBezTo>
                  <a:cubicBezTo>
                    <a:pt x="413" y="157"/>
                    <a:pt x="410" y="152"/>
                    <a:pt x="407" y="147"/>
                  </a:cubicBezTo>
                  <a:cubicBezTo>
                    <a:pt x="403" y="142"/>
                    <a:pt x="400" y="137"/>
                    <a:pt x="396" y="132"/>
                  </a:cubicBezTo>
                  <a:cubicBezTo>
                    <a:pt x="390" y="123"/>
                    <a:pt x="383" y="115"/>
                    <a:pt x="375" y="106"/>
                  </a:cubicBezTo>
                  <a:cubicBezTo>
                    <a:pt x="371" y="102"/>
                    <a:pt x="367" y="98"/>
                    <a:pt x="363" y="94"/>
                  </a:cubicBezTo>
                  <a:cubicBezTo>
                    <a:pt x="359" y="89"/>
                    <a:pt x="355" y="85"/>
                    <a:pt x="351" y="82"/>
                  </a:cubicBezTo>
                  <a:cubicBezTo>
                    <a:pt x="313" y="47"/>
                    <a:pt x="269" y="21"/>
                    <a:pt x="220" y="9"/>
                  </a:cubicBezTo>
                  <a:cubicBezTo>
                    <a:pt x="216" y="8"/>
                    <a:pt x="212" y="7"/>
                    <a:pt x="208" y="6"/>
                  </a:cubicBezTo>
                  <a:cubicBezTo>
                    <a:pt x="203" y="5"/>
                    <a:pt x="199" y="4"/>
                    <a:pt x="195" y="3"/>
                  </a:cubicBezTo>
                  <a:cubicBezTo>
                    <a:pt x="181" y="1"/>
                    <a:pt x="168" y="0"/>
                    <a:pt x="154" y="0"/>
                  </a:cubicBezTo>
                  <a:cubicBezTo>
                    <a:pt x="135" y="0"/>
                    <a:pt x="117" y="2"/>
                    <a:pt x="98" y="6"/>
                  </a:cubicBezTo>
                  <a:cubicBezTo>
                    <a:pt x="79" y="10"/>
                    <a:pt x="61" y="18"/>
                    <a:pt x="48" y="31"/>
                  </a:cubicBezTo>
                  <a:cubicBezTo>
                    <a:pt x="47" y="33"/>
                    <a:pt x="46" y="34"/>
                    <a:pt x="45" y="35"/>
                  </a:cubicBezTo>
                  <a:cubicBezTo>
                    <a:pt x="38" y="43"/>
                    <a:pt x="33" y="51"/>
                    <a:pt x="29" y="61"/>
                  </a:cubicBezTo>
                  <a:cubicBezTo>
                    <a:pt x="28" y="63"/>
                    <a:pt x="27" y="65"/>
                    <a:pt x="26" y="67"/>
                  </a:cubicBezTo>
                  <a:cubicBezTo>
                    <a:pt x="26" y="69"/>
                    <a:pt x="25" y="70"/>
                    <a:pt x="25" y="72"/>
                  </a:cubicBezTo>
                  <a:cubicBezTo>
                    <a:pt x="23" y="76"/>
                    <a:pt x="22" y="80"/>
                    <a:pt x="20" y="84"/>
                  </a:cubicBezTo>
                  <a:cubicBezTo>
                    <a:pt x="10" y="115"/>
                    <a:pt x="4" y="146"/>
                    <a:pt x="1" y="178"/>
                  </a:cubicBezTo>
                  <a:cubicBezTo>
                    <a:pt x="1" y="183"/>
                    <a:pt x="1" y="187"/>
                    <a:pt x="1" y="191"/>
                  </a:cubicBezTo>
                  <a:cubicBezTo>
                    <a:pt x="1" y="195"/>
                    <a:pt x="0" y="200"/>
                    <a:pt x="0" y="204"/>
                  </a:cubicBezTo>
                  <a:cubicBezTo>
                    <a:pt x="0" y="236"/>
                    <a:pt x="3" y="268"/>
                    <a:pt x="10" y="300"/>
                  </a:cubicBezTo>
                  <a:cubicBezTo>
                    <a:pt x="11" y="306"/>
                    <a:pt x="13" y="313"/>
                    <a:pt x="15" y="320"/>
                  </a:cubicBezTo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4"/>
            <p:cNvSpPr>
              <a:spLocks/>
            </p:cNvSpPr>
            <p:nvPr/>
          </p:nvSpPr>
          <p:spPr bwMode="auto">
            <a:xfrm>
              <a:off x="7210345" y="2931186"/>
              <a:ext cx="522303" cy="362528"/>
            </a:xfrm>
            <a:custGeom>
              <a:avLst/>
              <a:gdLst>
                <a:gd name="T0" fmla="*/ 514 w 516"/>
                <a:gd name="T1" fmla="*/ 84 h 358"/>
                <a:gd name="T2" fmla="*/ 514 w 516"/>
                <a:gd name="T3" fmla="*/ 84 h 358"/>
                <a:gd name="T4" fmla="*/ 474 w 516"/>
                <a:gd name="T5" fmla="*/ 45 h 358"/>
                <a:gd name="T6" fmla="*/ 382 w 516"/>
                <a:gd name="T7" fmla="*/ 3 h 358"/>
                <a:gd name="T8" fmla="*/ 361 w 516"/>
                <a:gd name="T9" fmla="*/ 15 h 358"/>
                <a:gd name="T10" fmla="*/ 308 w 516"/>
                <a:gd name="T11" fmla="*/ 94 h 358"/>
                <a:gd name="T12" fmla="*/ 245 w 516"/>
                <a:gd name="T13" fmla="*/ 164 h 358"/>
                <a:gd name="T14" fmla="*/ 75 w 516"/>
                <a:gd name="T15" fmla="*/ 282 h 358"/>
                <a:gd name="T16" fmla="*/ 0 w 516"/>
                <a:gd name="T17" fmla="*/ 313 h 358"/>
                <a:gd name="T18" fmla="*/ 0 w 516"/>
                <a:gd name="T19" fmla="*/ 316 h 358"/>
                <a:gd name="T20" fmla="*/ 102 w 516"/>
                <a:gd name="T21" fmla="*/ 349 h 358"/>
                <a:gd name="T22" fmla="*/ 211 w 516"/>
                <a:gd name="T23" fmla="*/ 318 h 358"/>
                <a:gd name="T24" fmla="*/ 299 w 516"/>
                <a:gd name="T25" fmla="*/ 224 h 358"/>
                <a:gd name="T26" fmla="*/ 299 w 516"/>
                <a:gd name="T27" fmla="*/ 224 h 358"/>
                <a:gd name="T28" fmla="*/ 305 w 516"/>
                <a:gd name="T29" fmla="*/ 218 h 358"/>
                <a:gd name="T30" fmla="*/ 379 w 516"/>
                <a:gd name="T31" fmla="*/ 172 h 358"/>
                <a:gd name="T32" fmla="*/ 380 w 516"/>
                <a:gd name="T33" fmla="*/ 172 h 358"/>
                <a:gd name="T34" fmla="*/ 453 w 516"/>
                <a:gd name="T35" fmla="*/ 140 h 358"/>
                <a:gd name="T36" fmla="*/ 456 w 516"/>
                <a:gd name="T37" fmla="*/ 139 h 358"/>
                <a:gd name="T38" fmla="*/ 456 w 516"/>
                <a:gd name="T39" fmla="*/ 139 h 358"/>
                <a:gd name="T40" fmla="*/ 497 w 516"/>
                <a:gd name="T41" fmla="*/ 118 h 358"/>
                <a:gd name="T42" fmla="*/ 504 w 516"/>
                <a:gd name="T43" fmla="*/ 114 h 358"/>
                <a:gd name="T44" fmla="*/ 504 w 516"/>
                <a:gd name="T45" fmla="*/ 114 h 358"/>
                <a:gd name="T46" fmla="*/ 514 w 516"/>
                <a:gd name="T47" fmla="*/ 102 h 358"/>
                <a:gd name="T48" fmla="*/ 514 w 516"/>
                <a:gd name="T49" fmla="*/ 8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6" h="358">
                  <a:moveTo>
                    <a:pt x="514" y="84"/>
                  </a:moveTo>
                  <a:cubicBezTo>
                    <a:pt x="514" y="84"/>
                    <a:pt x="514" y="84"/>
                    <a:pt x="514" y="84"/>
                  </a:cubicBezTo>
                  <a:cubicBezTo>
                    <a:pt x="505" y="66"/>
                    <a:pt x="490" y="56"/>
                    <a:pt x="474" y="45"/>
                  </a:cubicBezTo>
                  <a:cubicBezTo>
                    <a:pt x="446" y="25"/>
                    <a:pt x="414" y="14"/>
                    <a:pt x="382" y="3"/>
                  </a:cubicBezTo>
                  <a:cubicBezTo>
                    <a:pt x="371" y="0"/>
                    <a:pt x="366" y="8"/>
                    <a:pt x="361" y="15"/>
                  </a:cubicBezTo>
                  <a:cubicBezTo>
                    <a:pt x="343" y="42"/>
                    <a:pt x="327" y="69"/>
                    <a:pt x="308" y="94"/>
                  </a:cubicBezTo>
                  <a:cubicBezTo>
                    <a:pt x="289" y="119"/>
                    <a:pt x="268" y="142"/>
                    <a:pt x="245" y="164"/>
                  </a:cubicBezTo>
                  <a:cubicBezTo>
                    <a:pt x="195" y="212"/>
                    <a:pt x="138" y="251"/>
                    <a:pt x="75" y="282"/>
                  </a:cubicBezTo>
                  <a:cubicBezTo>
                    <a:pt x="51" y="294"/>
                    <a:pt x="25" y="303"/>
                    <a:pt x="0" y="313"/>
                  </a:cubicBezTo>
                  <a:cubicBezTo>
                    <a:pt x="0" y="314"/>
                    <a:pt x="0" y="315"/>
                    <a:pt x="0" y="316"/>
                  </a:cubicBezTo>
                  <a:cubicBezTo>
                    <a:pt x="34" y="327"/>
                    <a:pt x="67" y="341"/>
                    <a:pt x="102" y="349"/>
                  </a:cubicBezTo>
                  <a:cubicBezTo>
                    <a:pt x="143" y="358"/>
                    <a:pt x="181" y="350"/>
                    <a:pt x="211" y="318"/>
                  </a:cubicBezTo>
                  <a:cubicBezTo>
                    <a:pt x="240" y="286"/>
                    <a:pt x="267" y="253"/>
                    <a:pt x="299" y="224"/>
                  </a:cubicBezTo>
                  <a:cubicBezTo>
                    <a:pt x="299" y="224"/>
                    <a:pt x="299" y="224"/>
                    <a:pt x="299" y="224"/>
                  </a:cubicBezTo>
                  <a:cubicBezTo>
                    <a:pt x="301" y="222"/>
                    <a:pt x="303" y="220"/>
                    <a:pt x="305" y="218"/>
                  </a:cubicBezTo>
                  <a:cubicBezTo>
                    <a:pt x="325" y="196"/>
                    <a:pt x="352" y="184"/>
                    <a:pt x="379" y="172"/>
                  </a:cubicBezTo>
                  <a:cubicBezTo>
                    <a:pt x="379" y="172"/>
                    <a:pt x="379" y="172"/>
                    <a:pt x="380" y="172"/>
                  </a:cubicBezTo>
                  <a:cubicBezTo>
                    <a:pt x="403" y="160"/>
                    <a:pt x="428" y="150"/>
                    <a:pt x="453" y="140"/>
                  </a:cubicBezTo>
                  <a:cubicBezTo>
                    <a:pt x="454" y="140"/>
                    <a:pt x="455" y="139"/>
                    <a:pt x="456" y="139"/>
                  </a:cubicBezTo>
                  <a:cubicBezTo>
                    <a:pt x="456" y="139"/>
                    <a:pt x="456" y="139"/>
                    <a:pt x="456" y="139"/>
                  </a:cubicBezTo>
                  <a:cubicBezTo>
                    <a:pt x="470" y="132"/>
                    <a:pt x="484" y="125"/>
                    <a:pt x="497" y="118"/>
                  </a:cubicBezTo>
                  <a:cubicBezTo>
                    <a:pt x="500" y="117"/>
                    <a:pt x="502" y="116"/>
                    <a:pt x="504" y="114"/>
                  </a:cubicBezTo>
                  <a:cubicBezTo>
                    <a:pt x="504" y="114"/>
                    <a:pt x="504" y="114"/>
                    <a:pt x="504" y="114"/>
                  </a:cubicBezTo>
                  <a:cubicBezTo>
                    <a:pt x="508" y="111"/>
                    <a:pt x="512" y="107"/>
                    <a:pt x="514" y="102"/>
                  </a:cubicBezTo>
                  <a:cubicBezTo>
                    <a:pt x="516" y="96"/>
                    <a:pt x="516" y="90"/>
                    <a:pt x="514" y="84"/>
                  </a:cubicBezTo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5"/>
            <p:cNvSpPr>
              <a:spLocks/>
            </p:cNvSpPr>
            <p:nvPr/>
          </p:nvSpPr>
          <p:spPr bwMode="auto">
            <a:xfrm>
              <a:off x="7109222" y="2355792"/>
              <a:ext cx="501067" cy="419157"/>
            </a:xfrm>
            <a:custGeom>
              <a:avLst/>
              <a:gdLst>
                <a:gd name="T0" fmla="*/ 41 w 495"/>
                <a:gd name="T1" fmla="*/ 74 h 414"/>
                <a:gd name="T2" fmla="*/ 74 w 495"/>
                <a:gd name="T3" fmla="*/ 82 h 414"/>
                <a:gd name="T4" fmla="*/ 152 w 495"/>
                <a:gd name="T5" fmla="*/ 87 h 414"/>
                <a:gd name="T6" fmla="*/ 205 w 495"/>
                <a:gd name="T7" fmla="*/ 139 h 414"/>
                <a:gd name="T8" fmla="*/ 228 w 495"/>
                <a:gd name="T9" fmla="*/ 194 h 414"/>
                <a:gd name="T10" fmla="*/ 265 w 495"/>
                <a:gd name="T11" fmla="*/ 219 h 414"/>
                <a:gd name="T12" fmla="*/ 310 w 495"/>
                <a:gd name="T13" fmla="*/ 208 h 414"/>
                <a:gd name="T14" fmla="*/ 350 w 495"/>
                <a:gd name="T15" fmla="*/ 231 h 414"/>
                <a:gd name="T16" fmla="*/ 351 w 495"/>
                <a:gd name="T17" fmla="*/ 268 h 414"/>
                <a:gd name="T18" fmla="*/ 306 w 495"/>
                <a:gd name="T19" fmla="*/ 406 h 414"/>
                <a:gd name="T20" fmla="*/ 305 w 495"/>
                <a:gd name="T21" fmla="*/ 414 h 414"/>
                <a:gd name="T22" fmla="*/ 337 w 495"/>
                <a:gd name="T23" fmla="*/ 405 h 414"/>
                <a:gd name="T24" fmla="*/ 383 w 495"/>
                <a:gd name="T25" fmla="*/ 397 h 414"/>
                <a:gd name="T26" fmla="*/ 434 w 495"/>
                <a:gd name="T27" fmla="*/ 392 h 414"/>
                <a:gd name="T28" fmla="*/ 439 w 495"/>
                <a:gd name="T29" fmla="*/ 390 h 414"/>
                <a:gd name="T30" fmla="*/ 475 w 495"/>
                <a:gd name="T31" fmla="*/ 283 h 414"/>
                <a:gd name="T32" fmla="*/ 438 w 495"/>
                <a:gd name="T33" fmla="*/ 235 h 414"/>
                <a:gd name="T34" fmla="*/ 331 w 495"/>
                <a:gd name="T35" fmla="*/ 109 h 414"/>
                <a:gd name="T36" fmla="*/ 197 w 495"/>
                <a:gd name="T37" fmla="*/ 15 h 414"/>
                <a:gd name="T38" fmla="*/ 75 w 495"/>
                <a:gd name="T39" fmla="*/ 15 h 414"/>
                <a:gd name="T40" fmla="*/ 41 w 495"/>
                <a:gd name="T41" fmla="*/ 7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5" h="414">
                  <a:moveTo>
                    <a:pt x="41" y="74"/>
                  </a:moveTo>
                  <a:cubicBezTo>
                    <a:pt x="50" y="81"/>
                    <a:pt x="62" y="83"/>
                    <a:pt x="74" y="82"/>
                  </a:cubicBezTo>
                  <a:cubicBezTo>
                    <a:pt x="104" y="79"/>
                    <a:pt x="123" y="73"/>
                    <a:pt x="152" y="87"/>
                  </a:cubicBezTo>
                  <a:cubicBezTo>
                    <a:pt x="175" y="97"/>
                    <a:pt x="194" y="116"/>
                    <a:pt x="205" y="139"/>
                  </a:cubicBezTo>
                  <a:cubicBezTo>
                    <a:pt x="214" y="157"/>
                    <a:pt x="218" y="177"/>
                    <a:pt x="228" y="194"/>
                  </a:cubicBezTo>
                  <a:cubicBezTo>
                    <a:pt x="235" y="206"/>
                    <a:pt x="250" y="218"/>
                    <a:pt x="265" y="219"/>
                  </a:cubicBezTo>
                  <a:cubicBezTo>
                    <a:pt x="280" y="219"/>
                    <a:pt x="294" y="208"/>
                    <a:pt x="310" y="208"/>
                  </a:cubicBezTo>
                  <a:cubicBezTo>
                    <a:pt x="326" y="208"/>
                    <a:pt x="343" y="216"/>
                    <a:pt x="350" y="231"/>
                  </a:cubicBezTo>
                  <a:cubicBezTo>
                    <a:pt x="355" y="242"/>
                    <a:pt x="353" y="256"/>
                    <a:pt x="351" y="268"/>
                  </a:cubicBezTo>
                  <a:cubicBezTo>
                    <a:pt x="340" y="316"/>
                    <a:pt x="321" y="360"/>
                    <a:pt x="306" y="406"/>
                  </a:cubicBezTo>
                  <a:cubicBezTo>
                    <a:pt x="305" y="407"/>
                    <a:pt x="305" y="409"/>
                    <a:pt x="305" y="414"/>
                  </a:cubicBezTo>
                  <a:cubicBezTo>
                    <a:pt x="317" y="410"/>
                    <a:pt x="327" y="407"/>
                    <a:pt x="337" y="405"/>
                  </a:cubicBezTo>
                  <a:cubicBezTo>
                    <a:pt x="352" y="402"/>
                    <a:pt x="368" y="399"/>
                    <a:pt x="383" y="397"/>
                  </a:cubicBezTo>
                  <a:cubicBezTo>
                    <a:pt x="400" y="394"/>
                    <a:pt x="417" y="393"/>
                    <a:pt x="434" y="392"/>
                  </a:cubicBezTo>
                  <a:cubicBezTo>
                    <a:pt x="436" y="391"/>
                    <a:pt x="438" y="391"/>
                    <a:pt x="439" y="390"/>
                  </a:cubicBezTo>
                  <a:cubicBezTo>
                    <a:pt x="478" y="371"/>
                    <a:pt x="495" y="322"/>
                    <a:pt x="475" y="283"/>
                  </a:cubicBezTo>
                  <a:cubicBezTo>
                    <a:pt x="466" y="265"/>
                    <a:pt x="451" y="250"/>
                    <a:pt x="438" y="235"/>
                  </a:cubicBezTo>
                  <a:cubicBezTo>
                    <a:pt x="401" y="194"/>
                    <a:pt x="368" y="149"/>
                    <a:pt x="331" y="109"/>
                  </a:cubicBezTo>
                  <a:cubicBezTo>
                    <a:pt x="293" y="68"/>
                    <a:pt x="249" y="32"/>
                    <a:pt x="197" y="15"/>
                  </a:cubicBezTo>
                  <a:cubicBezTo>
                    <a:pt x="158" y="2"/>
                    <a:pt x="114" y="0"/>
                    <a:pt x="75" y="15"/>
                  </a:cubicBezTo>
                  <a:cubicBezTo>
                    <a:pt x="52" y="24"/>
                    <a:pt x="0" y="45"/>
                    <a:pt x="41" y="74"/>
                  </a:cubicBezTo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6"/>
            <p:cNvSpPr>
              <a:spLocks/>
            </p:cNvSpPr>
            <p:nvPr/>
          </p:nvSpPr>
          <p:spPr bwMode="auto">
            <a:xfrm>
              <a:off x="7131469" y="2474107"/>
              <a:ext cx="198202" cy="156236"/>
            </a:xfrm>
            <a:custGeom>
              <a:avLst/>
              <a:gdLst>
                <a:gd name="T0" fmla="*/ 89 w 196"/>
                <a:gd name="T1" fmla="*/ 68 h 154"/>
                <a:gd name="T2" fmla="*/ 92 w 196"/>
                <a:gd name="T3" fmla="*/ 129 h 154"/>
                <a:gd name="T4" fmla="*/ 81 w 196"/>
                <a:gd name="T5" fmla="*/ 154 h 154"/>
                <a:gd name="T6" fmla="*/ 196 w 196"/>
                <a:gd name="T7" fmla="*/ 122 h 154"/>
                <a:gd name="T8" fmla="*/ 180 w 196"/>
                <a:gd name="T9" fmla="*/ 102 h 154"/>
                <a:gd name="T10" fmla="*/ 121 w 196"/>
                <a:gd name="T11" fmla="*/ 115 h 154"/>
                <a:gd name="T12" fmla="*/ 120 w 196"/>
                <a:gd name="T13" fmla="*/ 113 h 154"/>
                <a:gd name="T14" fmla="*/ 149 w 196"/>
                <a:gd name="T15" fmla="*/ 91 h 154"/>
                <a:gd name="T16" fmla="*/ 150 w 196"/>
                <a:gd name="T17" fmla="*/ 35 h 154"/>
                <a:gd name="T18" fmla="*/ 81 w 196"/>
                <a:gd name="T19" fmla="*/ 3 h 154"/>
                <a:gd name="T20" fmla="*/ 12 w 196"/>
                <a:gd name="T21" fmla="*/ 9 h 154"/>
                <a:gd name="T22" fmla="*/ 0 w 196"/>
                <a:gd name="T23" fmla="*/ 15 h 154"/>
                <a:gd name="T24" fmla="*/ 63 w 196"/>
                <a:gd name="T25" fmla="*/ 46 h 154"/>
                <a:gd name="T26" fmla="*/ 89 w 196"/>
                <a:gd name="T27" fmla="*/ 6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6" h="154">
                  <a:moveTo>
                    <a:pt x="89" y="68"/>
                  </a:moveTo>
                  <a:cubicBezTo>
                    <a:pt x="105" y="87"/>
                    <a:pt x="102" y="108"/>
                    <a:pt x="92" y="129"/>
                  </a:cubicBezTo>
                  <a:cubicBezTo>
                    <a:pt x="88" y="136"/>
                    <a:pt x="86" y="143"/>
                    <a:pt x="81" y="154"/>
                  </a:cubicBezTo>
                  <a:cubicBezTo>
                    <a:pt x="123" y="148"/>
                    <a:pt x="157" y="132"/>
                    <a:pt x="196" y="122"/>
                  </a:cubicBezTo>
                  <a:cubicBezTo>
                    <a:pt x="190" y="114"/>
                    <a:pt x="184" y="108"/>
                    <a:pt x="180" y="102"/>
                  </a:cubicBezTo>
                  <a:cubicBezTo>
                    <a:pt x="159" y="107"/>
                    <a:pt x="140" y="111"/>
                    <a:pt x="121" y="115"/>
                  </a:cubicBezTo>
                  <a:cubicBezTo>
                    <a:pt x="121" y="115"/>
                    <a:pt x="120" y="114"/>
                    <a:pt x="120" y="113"/>
                  </a:cubicBezTo>
                  <a:cubicBezTo>
                    <a:pt x="130" y="106"/>
                    <a:pt x="140" y="99"/>
                    <a:pt x="149" y="91"/>
                  </a:cubicBezTo>
                  <a:cubicBezTo>
                    <a:pt x="175" y="68"/>
                    <a:pt x="169" y="60"/>
                    <a:pt x="150" y="35"/>
                  </a:cubicBezTo>
                  <a:cubicBezTo>
                    <a:pt x="134" y="13"/>
                    <a:pt x="109" y="3"/>
                    <a:pt x="81" y="3"/>
                  </a:cubicBezTo>
                  <a:cubicBezTo>
                    <a:pt x="58" y="3"/>
                    <a:pt x="34" y="0"/>
                    <a:pt x="12" y="9"/>
                  </a:cubicBezTo>
                  <a:cubicBezTo>
                    <a:pt x="8" y="11"/>
                    <a:pt x="5" y="13"/>
                    <a:pt x="0" y="15"/>
                  </a:cubicBezTo>
                  <a:cubicBezTo>
                    <a:pt x="22" y="25"/>
                    <a:pt x="43" y="35"/>
                    <a:pt x="63" y="46"/>
                  </a:cubicBezTo>
                  <a:cubicBezTo>
                    <a:pt x="73" y="51"/>
                    <a:pt x="82" y="59"/>
                    <a:pt x="89" y="68"/>
                  </a:cubicBezTo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7"/>
            <p:cNvSpPr>
              <a:spLocks/>
            </p:cNvSpPr>
            <p:nvPr/>
          </p:nvSpPr>
          <p:spPr bwMode="auto">
            <a:xfrm>
              <a:off x="6968154" y="2503433"/>
              <a:ext cx="241180" cy="128933"/>
            </a:xfrm>
            <a:custGeom>
              <a:avLst/>
              <a:gdLst>
                <a:gd name="T0" fmla="*/ 19 w 238"/>
                <a:gd name="T1" fmla="*/ 46 h 127"/>
                <a:gd name="T2" fmla="*/ 11 w 238"/>
                <a:gd name="T3" fmla="*/ 55 h 127"/>
                <a:gd name="T4" fmla="*/ 37 w 238"/>
                <a:gd name="T5" fmla="*/ 83 h 127"/>
                <a:gd name="T6" fmla="*/ 86 w 238"/>
                <a:gd name="T7" fmla="*/ 105 h 127"/>
                <a:gd name="T8" fmla="*/ 86 w 238"/>
                <a:gd name="T9" fmla="*/ 105 h 127"/>
                <a:gd name="T10" fmla="*/ 87 w 238"/>
                <a:gd name="T11" fmla="*/ 105 h 127"/>
                <a:gd name="T12" fmla="*/ 94 w 238"/>
                <a:gd name="T13" fmla="*/ 100 h 127"/>
                <a:gd name="T14" fmla="*/ 94 w 238"/>
                <a:gd name="T15" fmla="*/ 100 h 127"/>
                <a:gd name="T16" fmla="*/ 85 w 238"/>
                <a:gd name="T17" fmla="*/ 73 h 127"/>
                <a:gd name="T18" fmla="*/ 97 w 238"/>
                <a:gd name="T19" fmla="*/ 55 h 127"/>
                <a:gd name="T20" fmla="*/ 126 w 238"/>
                <a:gd name="T21" fmla="*/ 53 h 127"/>
                <a:gd name="T22" fmla="*/ 164 w 238"/>
                <a:gd name="T23" fmla="*/ 73 h 127"/>
                <a:gd name="T24" fmla="*/ 174 w 238"/>
                <a:gd name="T25" fmla="*/ 86 h 127"/>
                <a:gd name="T26" fmla="*/ 175 w 238"/>
                <a:gd name="T27" fmla="*/ 102 h 127"/>
                <a:gd name="T28" fmla="*/ 145 w 238"/>
                <a:gd name="T29" fmla="*/ 77 h 127"/>
                <a:gd name="T30" fmla="*/ 120 w 238"/>
                <a:gd name="T31" fmla="*/ 87 h 127"/>
                <a:gd name="T32" fmla="*/ 120 w 238"/>
                <a:gd name="T33" fmla="*/ 113 h 127"/>
                <a:gd name="T34" fmla="*/ 142 w 238"/>
                <a:gd name="T35" fmla="*/ 123 h 127"/>
                <a:gd name="T36" fmla="*/ 223 w 238"/>
                <a:gd name="T37" fmla="*/ 107 h 127"/>
                <a:gd name="T38" fmla="*/ 235 w 238"/>
                <a:gd name="T39" fmla="*/ 69 h 127"/>
                <a:gd name="T40" fmla="*/ 218 w 238"/>
                <a:gd name="T41" fmla="*/ 43 h 127"/>
                <a:gd name="T42" fmla="*/ 105 w 238"/>
                <a:gd name="T43" fmla="*/ 3 h 127"/>
                <a:gd name="T44" fmla="*/ 64 w 238"/>
                <a:gd name="T45" fmla="*/ 3 h 127"/>
                <a:gd name="T46" fmla="*/ 29 w 238"/>
                <a:gd name="T47" fmla="*/ 0 h 127"/>
                <a:gd name="T48" fmla="*/ 29 w 238"/>
                <a:gd name="T49" fmla="*/ 1 h 127"/>
                <a:gd name="T50" fmla="*/ 27 w 238"/>
                <a:gd name="T51" fmla="*/ 12 h 127"/>
                <a:gd name="T52" fmla="*/ 28 w 238"/>
                <a:gd name="T53" fmla="*/ 24 h 127"/>
                <a:gd name="T54" fmla="*/ 19 w 238"/>
                <a:gd name="T55" fmla="*/ 4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8" h="127">
                  <a:moveTo>
                    <a:pt x="19" y="46"/>
                  </a:moveTo>
                  <a:cubicBezTo>
                    <a:pt x="16" y="49"/>
                    <a:pt x="13" y="52"/>
                    <a:pt x="11" y="55"/>
                  </a:cubicBezTo>
                  <a:cubicBezTo>
                    <a:pt x="0" y="72"/>
                    <a:pt x="27" y="78"/>
                    <a:pt x="37" y="83"/>
                  </a:cubicBezTo>
                  <a:cubicBezTo>
                    <a:pt x="54" y="90"/>
                    <a:pt x="70" y="98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91" y="106"/>
                    <a:pt x="94" y="105"/>
                    <a:pt x="94" y="100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0" y="92"/>
                    <a:pt x="84" y="83"/>
                    <a:pt x="85" y="73"/>
                  </a:cubicBezTo>
                  <a:cubicBezTo>
                    <a:pt x="86" y="66"/>
                    <a:pt x="91" y="59"/>
                    <a:pt x="97" y="55"/>
                  </a:cubicBezTo>
                  <a:cubicBezTo>
                    <a:pt x="106" y="50"/>
                    <a:pt x="116" y="51"/>
                    <a:pt x="126" y="53"/>
                  </a:cubicBezTo>
                  <a:cubicBezTo>
                    <a:pt x="140" y="57"/>
                    <a:pt x="153" y="64"/>
                    <a:pt x="164" y="73"/>
                  </a:cubicBezTo>
                  <a:cubicBezTo>
                    <a:pt x="168" y="77"/>
                    <a:pt x="172" y="81"/>
                    <a:pt x="174" y="86"/>
                  </a:cubicBezTo>
                  <a:cubicBezTo>
                    <a:pt x="176" y="91"/>
                    <a:pt x="177" y="97"/>
                    <a:pt x="175" y="102"/>
                  </a:cubicBezTo>
                  <a:cubicBezTo>
                    <a:pt x="167" y="91"/>
                    <a:pt x="160" y="79"/>
                    <a:pt x="145" y="77"/>
                  </a:cubicBezTo>
                  <a:cubicBezTo>
                    <a:pt x="136" y="76"/>
                    <a:pt x="126" y="80"/>
                    <a:pt x="120" y="87"/>
                  </a:cubicBezTo>
                  <a:cubicBezTo>
                    <a:pt x="115" y="95"/>
                    <a:pt x="115" y="106"/>
                    <a:pt x="120" y="113"/>
                  </a:cubicBezTo>
                  <a:cubicBezTo>
                    <a:pt x="125" y="120"/>
                    <a:pt x="134" y="122"/>
                    <a:pt x="142" y="123"/>
                  </a:cubicBezTo>
                  <a:cubicBezTo>
                    <a:pt x="169" y="127"/>
                    <a:pt x="202" y="127"/>
                    <a:pt x="223" y="107"/>
                  </a:cubicBezTo>
                  <a:cubicBezTo>
                    <a:pt x="233" y="97"/>
                    <a:pt x="238" y="83"/>
                    <a:pt x="235" y="69"/>
                  </a:cubicBezTo>
                  <a:cubicBezTo>
                    <a:pt x="233" y="59"/>
                    <a:pt x="227" y="50"/>
                    <a:pt x="218" y="43"/>
                  </a:cubicBezTo>
                  <a:cubicBezTo>
                    <a:pt x="189" y="19"/>
                    <a:pt x="143" y="4"/>
                    <a:pt x="105" y="3"/>
                  </a:cubicBezTo>
                  <a:cubicBezTo>
                    <a:pt x="91" y="2"/>
                    <a:pt x="77" y="3"/>
                    <a:pt x="64" y="3"/>
                  </a:cubicBezTo>
                  <a:cubicBezTo>
                    <a:pt x="52" y="3"/>
                    <a:pt x="41" y="0"/>
                    <a:pt x="29" y="0"/>
                  </a:cubicBezTo>
                  <a:cubicBezTo>
                    <a:pt x="29" y="0"/>
                    <a:pt x="29" y="1"/>
                    <a:pt x="29" y="1"/>
                  </a:cubicBezTo>
                  <a:cubicBezTo>
                    <a:pt x="27" y="2"/>
                    <a:pt x="27" y="7"/>
                    <a:pt x="27" y="12"/>
                  </a:cubicBezTo>
                  <a:cubicBezTo>
                    <a:pt x="28" y="17"/>
                    <a:pt x="28" y="21"/>
                    <a:pt x="28" y="24"/>
                  </a:cubicBezTo>
                  <a:cubicBezTo>
                    <a:pt x="27" y="32"/>
                    <a:pt x="24" y="40"/>
                    <a:pt x="19" y="46"/>
                  </a:cubicBezTo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8"/>
            <p:cNvSpPr>
              <a:spLocks noEditPoints="1"/>
            </p:cNvSpPr>
            <p:nvPr/>
          </p:nvSpPr>
          <p:spPr bwMode="auto">
            <a:xfrm>
              <a:off x="6979278" y="2590399"/>
              <a:ext cx="453539" cy="302359"/>
            </a:xfrm>
            <a:custGeom>
              <a:avLst/>
              <a:gdLst>
                <a:gd name="T0" fmla="*/ 347 w 448"/>
                <a:gd name="T1" fmla="*/ 225 h 298"/>
                <a:gd name="T2" fmla="*/ 395 w 448"/>
                <a:gd name="T3" fmla="*/ 197 h 298"/>
                <a:gd name="T4" fmla="*/ 399 w 448"/>
                <a:gd name="T5" fmla="*/ 192 h 298"/>
                <a:gd name="T6" fmla="*/ 424 w 448"/>
                <a:gd name="T7" fmla="*/ 118 h 298"/>
                <a:gd name="T8" fmla="*/ 443 w 448"/>
                <a:gd name="T9" fmla="*/ 62 h 298"/>
                <a:gd name="T10" fmla="*/ 441 w 448"/>
                <a:gd name="T11" fmla="*/ 20 h 298"/>
                <a:gd name="T12" fmla="*/ 400 w 448"/>
                <a:gd name="T13" fmla="*/ 7 h 298"/>
                <a:gd name="T14" fmla="*/ 201 w 448"/>
                <a:gd name="T15" fmla="*/ 64 h 298"/>
                <a:gd name="T16" fmla="*/ 94 w 448"/>
                <a:gd name="T17" fmla="*/ 48 h 298"/>
                <a:gd name="T18" fmla="*/ 44 w 448"/>
                <a:gd name="T19" fmla="*/ 28 h 298"/>
                <a:gd name="T20" fmla="*/ 0 w 448"/>
                <a:gd name="T21" fmla="*/ 2 h 298"/>
                <a:gd name="T22" fmla="*/ 4 w 448"/>
                <a:gd name="T23" fmla="*/ 28 h 298"/>
                <a:gd name="T24" fmla="*/ 68 w 448"/>
                <a:gd name="T25" fmla="*/ 124 h 298"/>
                <a:gd name="T26" fmla="*/ 118 w 448"/>
                <a:gd name="T27" fmla="*/ 176 h 298"/>
                <a:gd name="T28" fmla="*/ 187 w 448"/>
                <a:gd name="T29" fmla="*/ 234 h 298"/>
                <a:gd name="T30" fmla="*/ 240 w 448"/>
                <a:gd name="T31" fmla="*/ 286 h 298"/>
                <a:gd name="T32" fmla="*/ 265 w 448"/>
                <a:gd name="T33" fmla="*/ 288 h 298"/>
                <a:gd name="T34" fmla="*/ 319 w 448"/>
                <a:gd name="T35" fmla="*/ 245 h 298"/>
                <a:gd name="T36" fmla="*/ 328 w 448"/>
                <a:gd name="T37" fmla="*/ 218 h 298"/>
                <a:gd name="T38" fmla="*/ 318 w 448"/>
                <a:gd name="T39" fmla="*/ 176 h 298"/>
                <a:gd name="T40" fmla="*/ 342 w 448"/>
                <a:gd name="T41" fmla="*/ 115 h 298"/>
                <a:gd name="T42" fmla="*/ 386 w 448"/>
                <a:gd name="T43" fmla="*/ 83 h 298"/>
                <a:gd name="T44" fmla="*/ 347 w 448"/>
                <a:gd name="T45" fmla="*/ 225 h 298"/>
                <a:gd name="T46" fmla="*/ 312 w 448"/>
                <a:gd name="T47" fmla="*/ 112 h 298"/>
                <a:gd name="T48" fmla="*/ 202 w 448"/>
                <a:gd name="T49" fmla="*/ 153 h 298"/>
                <a:gd name="T50" fmla="*/ 131 w 448"/>
                <a:gd name="T51" fmla="*/ 138 h 298"/>
                <a:gd name="T52" fmla="*/ 88 w 448"/>
                <a:gd name="T53" fmla="*/ 100 h 298"/>
                <a:gd name="T54" fmla="*/ 139 w 448"/>
                <a:gd name="T55" fmla="*/ 110 h 298"/>
                <a:gd name="T56" fmla="*/ 256 w 448"/>
                <a:gd name="T57" fmla="*/ 103 h 298"/>
                <a:gd name="T58" fmla="*/ 375 w 448"/>
                <a:gd name="T59" fmla="*/ 48 h 298"/>
                <a:gd name="T60" fmla="*/ 398 w 448"/>
                <a:gd name="T61" fmla="*/ 39 h 298"/>
                <a:gd name="T62" fmla="*/ 312 w 448"/>
                <a:gd name="T63" fmla="*/ 112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98">
                  <a:moveTo>
                    <a:pt x="347" y="225"/>
                  </a:moveTo>
                  <a:cubicBezTo>
                    <a:pt x="364" y="215"/>
                    <a:pt x="380" y="206"/>
                    <a:pt x="395" y="197"/>
                  </a:cubicBezTo>
                  <a:cubicBezTo>
                    <a:pt x="397" y="196"/>
                    <a:pt x="398" y="194"/>
                    <a:pt x="399" y="192"/>
                  </a:cubicBezTo>
                  <a:cubicBezTo>
                    <a:pt x="407" y="167"/>
                    <a:pt x="415" y="143"/>
                    <a:pt x="424" y="118"/>
                  </a:cubicBezTo>
                  <a:cubicBezTo>
                    <a:pt x="430" y="99"/>
                    <a:pt x="437" y="81"/>
                    <a:pt x="443" y="62"/>
                  </a:cubicBezTo>
                  <a:cubicBezTo>
                    <a:pt x="448" y="47"/>
                    <a:pt x="446" y="33"/>
                    <a:pt x="441" y="20"/>
                  </a:cubicBezTo>
                  <a:cubicBezTo>
                    <a:pt x="436" y="6"/>
                    <a:pt x="414" y="0"/>
                    <a:pt x="400" y="7"/>
                  </a:cubicBezTo>
                  <a:cubicBezTo>
                    <a:pt x="336" y="42"/>
                    <a:pt x="276" y="65"/>
                    <a:pt x="201" y="64"/>
                  </a:cubicBezTo>
                  <a:cubicBezTo>
                    <a:pt x="165" y="64"/>
                    <a:pt x="129" y="58"/>
                    <a:pt x="94" y="48"/>
                  </a:cubicBezTo>
                  <a:cubicBezTo>
                    <a:pt x="77" y="42"/>
                    <a:pt x="60" y="36"/>
                    <a:pt x="44" y="28"/>
                  </a:cubicBezTo>
                  <a:cubicBezTo>
                    <a:pt x="38" y="25"/>
                    <a:pt x="1" y="9"/>
                    <a:pt x="0" y="2"/>
                  </a:cubicBezTo>
                  <a:cubicBezTo>
                    <a:pt x="1" y="11"/>
                    <a:pt x="1" y="20"/>
                    <a:pt x="4" y="28"/>
                  </a:cubicBezTo>
                  <a:cubicBezTo>
                    <a:pt x="20" y="64"/>
                    <a:pt x="42" y="96"/>
                    <a:pt x="68" y="124"/>
                  </a:cubicBezTo>
                  <a:cubicBezTo>
                    <a:pt x="84" y="142"/>
                    <a:pt x="100" y="160"/>
                    <a:pt x="118" y="176"/>
                  </a:cubicBezTo>
                  <a:cubicBezTo>
                    <a:pt x="140" y="197"/>
                    <a:pt x="165" y="214"/>
                    <a:pt x="187" y="234"/>
                  </a:cubicBezTo>
                  <a:cubicBezTo>
                    <a:pt x="206" y="250"/>
                    <a:pt x="223" y="267"/>
                    <a:pt x="240" y="286"/>
                  </a:cubicBezTo>
                  <a:cubicBezTo>
                    <a:pt x="251" y="297"/>
                    <a:pt x="253" y="298"/>
                    <a:pt x="265" y="288"/>
                  </a:cubicBezTo>
                  <a:cubicBezTo>
                    <a:pt x="283" y="273"/>
                    <a:pt x="300" y="258"/>
                    <a:pt x="319" y="245"/>
                  </a:cubicBezTo>
                  <a:cubicBezTo>
                    <a:pt x="331" y="237"/>
                    <a:pt x="330" y="228"/>
                    <a:pt x="328" y="218"/>
                  </a:cubicBezTo>
                  <a:cubicBezTo>
                    <a:pt x="325" y="204"/>
                    <a:pt x="320" y="190"/>
                    <a:pt x="318" y="176"/>
                  </a:cubicBezTo>
                  <a:cubicBezTo>
                    <a:pt x="315" y="152"/>
                    <a:pt x="324" y="131"/>
                    <a:pt x="342" y="115"/>
                  </a:cubicBezTo>
                  <a:cubicBezTo>
                    <a:pt x="356" y="104"/>
                    <a:pt x="370" y="93"/>
                    <a:pt x="386" y="83"/>
                  </a:cubicBezTo>
                  <a:cubicBezTo>
                    <a:pt x="358" y="126"/>
                    <a:pt x="334" y="169"/>
                    <a:pt x="347" y="225"/>
                  </a:cubicBezTo>
                  <a:moveTo>
                    <a:pt x="312" y="112"/>
                  </a:moveTo>
                  <a:cubicBezTo>
                    <a:pt x="280" y="142"/>
                    <a:pt x="242" y="152"/>
                    <a:pt x="202" y="153"/>
                  </a:cubicBezTo>
                  <a:cubicBezTo>
                    <a:pt x="178" y="154"/>
                    <a:pt x="153" y="147"/>
                    <a:pt x="131" y="138"/>
                  </a:cubicBezTo>
                  <a:cubicBezTo>
                    <a:pt x="114" y="131"/>
                    <a:pt x="97" y="121"/>
                    <a:pt x="88" y="100"/>
                  </a:cubicBezTo>
                  <a:cubicBezTo>
                    <a:pt x="106" y="103"/>
                    <a:pt x="123" y="108"/>
                    <a:pt x="139" y="110"/>
                  </a:cubicBezTo>
                  <a:cubicBezTo>
                    <a:pt x="178" y="114"/>
                    <a:pt x="217" y="113"/>
                    <a:pt x="256" y="103"/>
                  </a:cubicBezTo>
                  <a:cubicBezTo>
                    <a:pt x="299" y="91"/>
                    <a:pt x="337" y="72"/>
                    <a:pt x="375" y="48"/>
                  </a:cubicBezTo>
                  <a:cubicBezTo>
                    <a:pt x="382" y="44"/>
                    <a:pt x="390" y="42"/>
                    <a:pt x="398" y="39"/>
                  </a:cubicBezTo>
                  <a:cubicBezTo>
                    <a:pt x="369" y="64"/>
                    <a:pt x="339" y="86"/>
                    <a:pt x="312" y="112"/>
                  </a:cubicBezTo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9"/>
            <p:cNvSpPr>
              <a:spLocks/>
            </p:cNvSpPr>
            <p:nvPr/>
          </p:nvSpPr>
          <p:spPr bwMode="auto">
            <a:xfrm>
              <a:off x="6893323" y="2488264"/>
              <a:ext cx="311966" cy="425730"/>
            </a:xfrm>
            <a:custGeom>
              <a:avLst/>
              <a:gdLst>
                <a:gd name="T0" fmla="*/ 69 w 308"/>
                <a:gd name="T1" fmla="*/ 22 h 420"/>
                <a:gd name="T2" fmla="*/ 6 w 308"/>
                <a:gd name="T3" fmla="*/ 53 h 420"/>
                <a:gd name="T4" fmla="*/ 6 w 308"/>
                <a:gd name="T5" fmla="*/ 110 h 420"/>
                <a:gd name="T6" fmla="*/ 44 w 308"/>
                <a:gd name="T7" fmla="*/ 214 h 420"/>
                <a:gd name="T8" fmla="*/ 161 w 308"/>
                <a:gd name="T9" fmla="*/ 309 h 420"/>
                <a:gd name="T10" fmla="*/ 225 w 308"/>
                <a:gd name="T11" fmla="*/ 341 h 420"/>
                <a:gd name="T12" fmla="*/ 283 w 308"/>
                <a:gd name="T13" fmla="*/ 397 h 420"/>
                <a:gd name="T14" fmla="*/ 296 w 308"/>
                <a:gd name="T15" fmla="*/ 414 h 420"/>
                <a:gd name="T16" fmla="*/ 297 w 308"/>
                <a:gd name="T17" fmla="*/ 414 h 420"/>
                <a:gd name="T18" fmla="*/ 308 w 308"/>
                <a:gd name="T19" fmla="*/ 420 h 420"/>
                <a:gd name="T20" fmla="*/ 252 w 308"/>
                <a:gd name="T21" fmla="*/ 342 h 420"/>
                <a:gd name="T22" fmla="*/ 171 w 308"/>
                <a:gd name="T23" fmla="*/ 273 h 420"/>
                <a:gd name="T24" fmla="*/ 78 w 308"/>
                <a:gd name="T25" fmla="*/ 166 h 420"/>
                <a:gd name="T26" fmla="*/ 60 w 308"/>
                <a:gd name="T27" fmla="*/ 79 h 420"/>
                <a:gd name="T28" fmla="*/ 69 w 308"/>
                <a:gd name="T29" fmla="*/ 22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8" h="420">
                  <a:moveTo>
                    <a:pt x="69" y="22"/>
                  </a:moveTo>
                  <a:cubicBezTo>
                    <a:pt x="51" y="0"/>
                    <a:pt x="12" y="36"/>
                    <a:pt x="6" y="53"/>
                  </a:cubicBezTo>
                  <a:cubicBezTo>
                    <a:pt x="0" y="71"/>
                    <a:pt x="3" y="91"/>
                    <a:pt x="6" y="110"/>
                  </a:cubicBezTo>
                  <a:cubicBezTo>
                    <a:pt x="13" y="146"/>
                    <a:pt x="24" y="183"/>
                    <a:pt x="44" y="214"/>
                  </a:cubicBezTo>
                  <a:cubicBezTo>
                    <a:pt x="72" y="257"/>
                    <a:pt x="116" y="286"/>
                    <a:pt x="161" y="309"/>
                  </a:cubicBezTo>
                  <a:cubicBezTo>
                    <a:pt x="182" y="320"/>
                    <a:pt x="206" y="328"/>
                    <a:pt x="225" y="341"/>
                  </a:cubicBezTo>
                  <a:cubicBezTo>
                    <a:pt x="247" y="356"/>
                    <a:pt x="266" y="376"/>
                    <a:pt x="283" y="397"/>
                  </a:cubicBezTo>
                  <a:cubicBezTo>
                    <a:pt x="287" y="402"/>
                    <a:pt x="291" y="409"/>
                    <a:pt x="296" y="414"/>
                  </a:cubicBezTo>
                  <a:cubicBezTo>
                    <a:pt x="297" y="414"/>
                    <a:pt x="297" y="414"/>
                    <a:pt x="297" y="414"/>
                  </a:cubicBezTo>
                  <a:cubicBezTo>
                    <a:pt x="299" y="415"/>
                    <a:pt x="307" y="418"/>
                    <a:pt x="308" y="420"/>
                  </a:cubicBezTo>
                  <a:cubicBezTo>
                    <a:pt x="304" y="387"/>
                    <a:pt x="274" y="364"/>
                    <a:pt x="252" y="342"/>
                  </a:cubicBezTo>
                  <a:cubicBezTo>
                    <a:pt x="226" y="318"/>
                    <a:pt x="198" y="296"/>
                    <a:pt x="171" y="273"/>
                  </a:cubicBezTo>
                  <a:cubicBezTo>
                    <a:pt x="135" y="242"/>
                    <a:pt x="100" y="209"/>
                    <a:pt x="78" y="166"/>
                  </a:cubicBezTo>
                  <a:cubicBezTo>
                    <a:pt x="65" y="140"/>
                    <a:pt x="58" y="109"/>
                    <a:pt x="60" y="79"/>
                  </a:cubicBezTo>
                  <a:cubicBezTo>
                    <a:pt x="61" y="64"/>
                    <a:pt x="80" y="36"/>
                    <a:pt x="69" y="22"/>
                  </a:cubicBezTo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Freeform 20"/>
            <p:cNvSpPr>
              <a:spLocks/>
            </p:cNvSpPr>
            <p:nvPr/>
          </p:nvSpPr>
          <p:spPr bwMode="auto">
            <a:xfrm>
              <a:off x="6904447" y="2758770"/>
              <a:ext cx="306910" cy="252303"/>
            </a:xfrm>
            <a:custGeom>
              <a:avLst/>
              <a:gdLst>
                <a:gd name="T0" fmla="*/ 18 w 303"/>
                <a:gd name="T1" fmla="*/ 192 h 249"/>
                <a:gd name="T2" fmla="*/ 55 w 303"/>
                <a:gd name="T3" fmla="*/ 240 h 249"/>
                <a:gd name="T4" fmla="*/ 97 w 303"/>
                <a:gd name="T5" fmla="*/ 248 h 249"/>
                <a:gd name="T6" fmla="*/ 141 w 303"/>
                <a:gd name="T7" fmla="*/ 236 h 249"/>
                <a:gd name="T8" fmla="*/ 266 w 303"/>
                <a:gd name="T9" fmla="*/ 176 h 249"/>
                <a:gd name="T10" fmla="*/ 161 w 303"/>
                <a:gd name="T11" fmla="*/ 73 h 249"/>
                <a:gd name="T12" fmla="*/ 46 w 303"/>
                <a:gd name="T13" fmla="*/ 14 h 249"/>
                <a:gd name="T14" fmla="*/ 25 w 303"/>
                <a:gd name="T15" fmla="*/ 7 h 249"/>
                <a:gd name="T16" fmla="*/ 1 w 303"/>
                <a:gd name="T17" fmla="*/ 97 h 249"/>
                <a:gd name="T18" fmla="*/ 18 w 303"/>
                <a:gd name="T19" fmla="*/ 19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3" h="249">
                  <a:moveTo>
                    <a:pt x="18" y="192"/>
                  </a:moveTo>
                  <a:cubicBezTo>
                    <a:pt x="26" y="211"/>
                    <a:pt x="37" y="230"/>
                    <a:pt x="55" y="240"/>
                  </a:cubicBezTo>
                  <a:cubicBezTo>
                    <a:pt x="67" y="247"/>
                    <a:pt x="82" y="249"/>
                    <a:pt x="97" y="248"/>
                  </a:cubicBezTo>
                  <a:cubicBezTo>
                    <a:pt x="112" y="247"/>
                    <a:pt x="127" y="242"/>
                    <a:pt x="141" y="236"/>
                  </a:cubicBezTo>
                  <a:cubicBezTo>
                    <a:pt x="183" y="217"/>
                    <a:pt x="226" y="198"/>
                    <a:pt x="266" y="176"/>
                  </a:cubicBezTo>
                  <a:cubicBezTo>
                    <a:pt x="303" y="157"/>
                    <a:pt x="177" y="80"/>
                    <a:pt x="161" y="73"/>
                  </a:cubicBezTo>
                  <a:cubicBezTo>
                    <a:pt x="122" y="55"/>
                    <a:pt x="81" y="40"/>
                    <a:pt x="46" y="14"/>
                  </a:cubicBezTo>
                  <a:cubicBezTo>
                    <a:pt x="37" y="7"/>
                    <a:pt x="34" y="0"/>
                    <a:pt x="25" y="7"/>
                  </a:cubicBezTo>
                  <a:cubicBezTo>
                    <a:pt x="5" y="23"/>
                    <a:pt x="2" y="74"/>
                    <a:pt x="1" y="97"/>
                  </a:cubicBezTo>
                  <a:cubicBezTo>
                    <a:pt x="0" y="129"/>
                    <a:pt x="6" y="162"/>
                    <a:pt x="18" y="192"/>
                  </a:cubicBezTo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Freeform 21"/>
            <p:cNvSpPr>
              <a:spLocks/>
            </p:cNvSpPr>
            <p:nvPr/>
          </p:nvSpPr>
          <p:spPr bwMode="auto">
            <a:xfrm>
              <a:off x="6907480" y="2773938"/>
              <a:ext cx="760449" cy="470225"/>
            </a:xfrm>
            <a:custGeom>
              <a:avLst/>
              <a:gdLst>
                <a:gd name="T0" fmla="*/ 611 w 751"/>
                <a:gd name="T1" fmla="*/ 5 h 464"/>
                <a:gd name="T2" fmla="*/ 500 w 751"/>
                <a:gd name="T3" fmla="*/ 40 h 464"/>
                <a:gd name="T4" fmla="*/ 451 w 751"/>
                <a:gd name="T5" fmla="*/ 65 h 464"/>
                <a:gd name="T6" fmla="*/ 30 w 751"/>
                <a:gd name="T7" fmla="*/ 270 h 464"/>
                <a:gd name="T8" fmla="*/ 21 w 751"/>
                <a:gd name="T9" fmla="*/ 273 h 464"/>
                <a:gd name="T10" fmla="*/ 18 w 751"/>
                <a:gd name="T11" fmla="*/ 355 h 464"/>
                <a:gd name="T12" fmla="*/ 258 w 751"/>
                <a:gd name="T13" fmla="*/ 443 h 464"/>
                <a:gd name="T14" fmla="*/ 361 w 751"/>
                <a:gd name="T15" fmla="*/ 400 h 464"/>
                <a:gd name="T16" fmla="*/ 406 w 751"/>
                <a:gd name="T17" fmla="*/ 371 h 464"/>
                <a:gd name="T18" fmla="*/ 452 w 751"/>
                <a:gd name="T19" fmla="*/ 336 h 464"/>
                <a:gd name="T20" fmla="*/ 536 w 751"/>
                <a:gd name="T21" fmla="*/ 260 h 464"/>
                <a:gd name="T22" fmla="*/ 610 w 751"/>
                <a:gd name="T23" fmla="*/ 176 h 464"/>
                <a:gd name="T24" fmla="*/ 676 w 751"/>
                <a:gd name="T25" fmla="*/ 81 h 464"/>
                <a:gd name="T26" fmla="*/ 676 w 751"/>
                <a:gd name="T27" fmla="*/ 81 h 464"/>
                <a:gd name="T28" fmla="*/ 677 w 751"/>
                <a:gd name="T29" fmla="*/ 77 h 464"/>
                <a:gd name="T30" fmla="*/ 650 w 751"/>
                <a:gd name="T31" fmla="*/ 82 h 464"/>
                <a:gd name="T32" fmla="*/ 537 w 751"/>
                <a:gd name="T33" fmla="*/ 105 h 464"/>
                <a:gd name="T34" fmla="*/ 480 w 751"/>
                <a:gd name="T35" fmla="*/ 124 h 464"/>
                <a:gd name="T36" fmla="*/ 453 w 751"/>
                <a:gd name="T37" fmla="*/ 135 h 464"/>
                <a:gd name="T38" fmla="*/ 426 w 751"/>
                <a:gd name="T39" fmla="*/ 146 h 464"/>
                <a:gd name="T40" fmla="*/ 429 w 751"/>
                <a:gd name="T41" fmla="*/ 140 h 464"/>
                <a:gd name="T42" fmla="*/ 465 w 751"/>
                <a:gd name="T43" fmla="*/ 111 h 464"/>
                <a:gd name="T44" fmla="*/ 508 w 751"/>
                <a:gd name="T45" fmla="*/ 89 h 464"/>
                <a:gd name="T46" fmla="*/ 600 w 751"/>
                <a:gd name="T47" fmla="*/ 61 h 464"/>
                <a:gd name="T48" fmla="*/ 676 w 751"/>
                <a:gd name="T49" fmla="*/ 46 h 464"/>
                <a:gd name="T50" fmla="*/ 751 w 751"/>
                <a:gd name="T51" fmla="*/ 31 h 464"/>
                <a:gd name="T52" fmla="*/ 722 w 751"/>
                <a:gd name="T53" fmla="*/ 12 h 464"/>
                <a:gd name="T54" fmla="*/ 611 w 751"/>
                <a:gd name="T55" fmla="*/ 5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51" h="464">
                  <a:moveTo>
                    <a:pt x="611" y="5"/>
                  </a:moveTo>
                  <a:cubicBezTo>
                    <a:pt x="573" y="10"/>
                    <a:pt x="535" y="23"/>
                    <a:pt x="500" y="40"/>
                  </a:cubicBezTo>
                  <a:cubicBezTo>
                    <a:pt x="483" y="48"/>
                    <a:pt x="467" y="56"/>
                    <a:pt x="451" y="65"/>
                  </a:cubicBezTo>
                  <a:cubicBezTo>
                    <a:pt x="318" y="155"/>
                    <a:pt x="190" y="241"/>
                    <a:pt x="30" y="270"/>
                  </a:cubicBezTo>
                  <a:cubicBezTo>
                    <a:pt x="26" y="270"/>
                    <a:pt x="23" y="271"/>
                    <a:pt x="21" y="273"/>
                  </a:cubicBezTo>
                  <a:cubicBezTo>
                    <a:pt x="0" y="288"/>
                    <a:pt x="9" y="338"/>
                    <a:pt x="18" y="355"/>
                  </a:cubicBezTo>
                  <a:cubicBezTo>
                    <a:pt x="59" y="432"/>
                    <a:pt x="178" y="464"/>
                    <a:pt x="258" y="443"/>
                  </a:cubicBezTo>
                  <a:cubicBezTo>
                    <a:pt x="294" y="433"/>
                    <a:pt x="329" y="419"/>
                    <a:pt x="361" y="400"/>
                  </a:cubicBezTo>
                  <a:cubicBezTo>
                    <a:pt x="376" y="390"/>
                    <a:pt x="392" y="382"/>
                    <a:pt x="406" y="371"/>
                  </a:cubicBezTo>
                  <a:cubicBezTo>
                    <a:pt x="422" y="360"/>
                    <a:pt x="437" y="348"/>
                    <a:pt x="452" y="336"/>
                  </a:cubicBezTo>
                  <a:cubicBezTo>
                    <a:pt x="482" y="312"/>
                    <a:pt x="510" y="287"/>
                    <a:pt x="536" y="260"/>
                  </a:cubicBezTo>
                  <a:cubicBezTo>
                    <a:pt x="563" y="233"/>
                    <a:pt x="587" y="205"/>
                    <a:pt x="610" y="176"/>
                  </a:cubicBezTo>
                  <a:cubicBezTo>
                    <a:pt x="634" y="146"/>
                    <a:pt x="659" y="115"/>
                    <a:pt x="676" y="81"/>
                  </a:cubicBezTo>
                  <a:cubicBezTo>
                    <a:pt x="676" y="81"/>
                    <a:pt x="676" y="81"/>
                    <a:pt x="676" y="81"/>
                  </a:cubicBezTo>
                  <a:cubicBezTo>
                    <a:pt x="676" y="80"/>
                    <a:pt x="676" y="79"/>
                    <a:pt x="677" y="77"/>
                  </a:cubicBezTo>
                  <a:cubicBezTo>
                    <a:pt x="671" y="82"/>
                    <a:pt x="657" y="81"/>
                    <a:pt x="650" y="82"/>
                  </a:cubicBezTo>
                  <a:cubicBezTo>
                    <a:pt x="612" y="88"/>
                    <a:pt x="574" y="95"/>
                    <a:pt x="537" y="105"/>
                  </a:cubicBezTo>
                  <a:cubicBezTo>
                    <a:pt x="518" y="111"/>
                    <a:pt x="499" y="117"/>
                    <a:pt x="480" y="124"/>
                  </a:cubicBezTo>
                  <a:cubicBezTo>
                    <a:pt x="471" y="127"/>
                    <a:pt x="462" y="131"/>
                    <a:pt x="453" y="135"/>
                  </a:cubicBezTo>
                  <a:cubicBezTo>
                    <a:pt x="449" y="136"/>
                    <a:pt x="428" y="148"/>
                    <a:pt x="426" y="146"/>
                  </a:cubicBezTo>
                  <a:cubicBezTo>
                    <a:pt x="423" y="144"/>
                    <a:pt x="427" y="142"/>
                    <a:pt x="429" y="140"/>
                  </a:cubicBezTo>
                  <a:cubicBezTo>
                    <a:pt x="441" y="130"/>
                    <a:pt x="451" y="119"/>
                    <a:pt x="465" y="111"/>
                  </a:cubicBezTo>
                  <a:cubicBezTo>
                    <a:pt x="479" y="103"/>
                    <a:pt x="493" y="96"/>
                    <a:pt x="508" y="89"/>
                  </a:cubicBezTo>
                  <a:cubicBezTo>
                    <a:pt x="538" y="77"/>
                    <a:pt x="569" y="68"/>
                    <a:pt x="600" y="61"/>
                  </a:cubicBezTo>
                  <a:cubicBezTo>
                    <a:pt x="625" y="55"/>
                    <a:pt x="651" y="51"/>
                    <a:pt x="676" y="46"/>
                  </a:cubicBezTo>
                  <a:cubicBezTo>
                    <a:pt x="701" y="42"/>
                    <a:pt x="728" y="39"/>
                    <a:pt x="751" y="31"/>
                  </a:cubicBezTo>
                  <a:cubicBezTo>
                    <a:pt x="743" y="21"/>
                    <a:pt x="734" y="16"/>
                    <a:pt x="722" y="12"/>
                  </a:cubicBezTo>
                  <a:cubicBezTo>
                    <a:pt x="686" y="0"/>
                    <a:pt x="648" y="0"/>
                    <a:pt x="611" y="5"/>
                  </a:cubicBezTo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" name="Freeform 22"/>
            <p:cNvSpPr>
              <a:spLocks/>
            </p:cNvSpPr>
            <p:nvPr/>
          </p:nvSpPr>
          <p:spPr bwMode="auto">
            <a:xfrm>
              <a:off x="6540402" y="2731466"/>
              <a:ext cx="369101" cy="381741"/>
            </a:xfrm>
            <a:custGeom>
              <a:avLst/>
              <a:gdLst>
                <a:gd name="T0" fmla="*/ 21 w 365"/>
                <a:gd name="T1" fmla="*/ 182 h 377"/>
                <a:gd name="T2" fmla="*/ 157 w 365"/>
                <a:gd name="T3" fmla="*/ 247 h 377"/>
                <a:gd name="T4" fmla="*/ 215 w 365"/>
                <a:gd name="T5" fmla="*/ 294 h 377"/>
                <a:gd name="T6" fmla="*/ 330 w 365"/>
                <a:gd name="T7" fmla="*/ 376 h 377"/>
                <a:gd name="T8" fmla="*/ 335 w 365"/>
                <a:gd name="T9" fmla="*/ 377 h 377"/>
                <a:gd name="T10" fmla="*/ 365 w 365"/>
                <a:gd name="T11" fmla="*/ 285 h 377"/>
                <a:gd name="T12" fmla="*/ 230 w 365"/>
                <a:gd name="T13" fmla="*/ 56 h 377"/>
                <a:gd name="T14" fmla="*/ 200 w 365"/>
                <a:gd name="T15" fmla="*/ 18 h 377"/>
                <a:gd name="T16" fmla="*/ 99 w 365"/>
                <a:gd name="T17" fmla="*/ 53 h 377"/>
                <a:gd name="T18" fmla="*/ 34 w 365"/>
                <a:gd name="T19" fmla="*/ 116 h 377"/>
                <a:gd name="T20" fmla="*/ 9 w 365"/>
                <a:gd name="T21" fmla="*/ 151 h 377"/>
                <a:gd name="T22" fmla="*/ 21 w 365"/>
                <a:gd name="T23" fmla="*/ 182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5" h="377">
                  <a:moveTo>
                    <a:pt x="21" y="182"/>
                  </a:moveTo>
                  <a:cubicBezTo>
                    <a:pt x="70" y="197"/>
                    <a:pt x="115" y="218"/>
                    <a:pt x="157" y="247"/>
                  </a:cubicBezTo>
                  <a:cubicBezTo>
                    <a:pt x="177" y="262"/>
                    <a:pt x="196" y="278"/>
                    <a:pt x="215" y="294"/>
                  </a:cubicBezTo>
                  <a:cubicBezTo>
                    <a:pt x="252" y="325"/>
                    <a:pt x="285" y="358"/>
                    <a:pt x="330" y="376"/>
                  </a:cubicBezTo>
                  <a:cubicBezTo>
                    <a:pt x="331" y="377"/>
                    <a:pt x="332" y="377"/>
                    <a:pt x="335" y="377"/>
                  </a:cubicBezTo>
                  <a:cubicBezTo>
                    <a:pt x="323" y="338"/>
                    <a:pt x="326" y="304"/>
                    <a:pt x="365" y="285"/>
                  </a:cubicBezTo>
                  <a:cubicBezTo>
                    <a:pt x="353" y="291"/>
                    <a:pt x="242" y="76"/>
                    <a:pt x="230" y="56"/>
                  </a:cubicBezTo>
                  <a:cubicBezTo>
                    <a:pt x="222" y="41"/>
                    <a:pt x="214" y="26"/>
                    <a:pt x="200" y="18"/>
                  </a:cubicBezTo>
                  <a:cubicBezTo>
                    <a:pt x="171" y="0"/>
                    <a:pt x="122" y="35"/>
                    <a:pt x="99" y="53"/>
                  </a:cubicBezTo>
                  <a:cubicBezTo>
                    <a:pt x="75" y="72"/>
                    <a:pt x="51" y="91"/>
                    <a:pt x="34" y="116"/>
                  </a:cubicBezTo>
                  <a:cubicBezTo>
                    <a:pt x="26" y="128"/>
                    <a:pt x="17" y="139"/>
                    <a:pt x="9" y="151"/>
                  </a:cubicBezTo>
                  <a:cubicBezTo>
                    <a:pt x="0" y="167"/>
                    <a:pt x="4" y="177"/>
                    <a:pt x="21" y="182"/>
                  </a:cubicBezTo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Freeform 23"/>
            <p:cNvSpPr>
              <a:spLocks/>
            </p:cNvSpPr>
            <p:nvPr/>
          </p:nvSpPr>
          <p:spPr bwMode="auto">
            <a:xfrm>
              <a:off x="6673885" y="2371972"/>
              <a:ext cx="435337" cy="576404"/>
            </a:xfrm>
            <a:custGeom>
              <a:avLst/>
              <a:gdLst>
                <a:gd name="T0" fmla="*/ 120 w 430"/>
                <a:gd name="T1" fmla="*/ 386 h 569"/>
                <a:gd name="T2" fmla="*/ 184 w 430"/>
                <a:gd name="T3" fmla="*/ 505 h 569"/>
                <a:gd name="T4" fmla="*/ 208 w 430"/>
                <a:gd name="T5" fmla="*/ 560 h 569"/>
                <a:gd name="T6" fmla="*/ 214 w 430"/>
                <a:gd name="T7" fmla="*/ 569 h 569"/>
                <a:gd name="T8" fmla="*/ 211 w 430"/>
                <a:gd name="T9" fmla="*/ 537 h 569"/>
                <a:gd name="T10" fmla="*/ 206 w 430"/>
                <a:gd name="T11" fmla="*/ 504 h 569"/>
                <a:gd name="T12" fmla="*/ 191 w 430"/>
                <a:gd name="T13" fmla="*/ 441 h 569"/>
                <a:gd name="T14" fmla="*/ 186 w 430"/>
                <a:gd name="T15" fmla="*/ 426 h 569"/>
                <a:gd name="T16" fmla="*/ 134 w 430"/>
                <a:gd name="T17" fmla="*/ 327 h 569"/>
                <a:gd name="T18" fmla="*/ 87 w 430"/>
                <a:gd name="T19" fmla="*/ 234 h 569"/>
                <a:gd name="T20" fmla="*/ 87 w 430"/>
                <a:gd name="T21" fmla="*/ 232 h 569"/>
                <a:gd name="T22" fmla="*/ 96 w 430"/>
                <a:gd name="T23" fmla="*/ 187 h 569"/>
                <a:gd name="T24" fmla="*/ 117 w 430"/>
                <a:gd name="T25" fmla="*/ 217 h 569"/>
                <a:gd name="T26" fmla="*/ 157 w 430"/>
                <a:gd name="T27" fmla="*/ 312 h 569"/>
                <a:gd name="T28" fmla="*/ 191 w 430"/>
                <a:gd name="T29" fmla="*/ 365 h 569"/>
                <a:gd name="T30" fmla="*/ 213 w 430"/>
                <a:gd name="T31" fmla="*/ 422 h 569"/>
                <a:gd name="T32" fmla="*/ 220 w 430"/>
                <a:gd name="T33" fmla="*/ 409 h 569"/>
                <a:gd name="T34" fmla="*/ 231 w 430"/>
                <a:gd name="T35" fmla="*/ 337 h 569"/>
                <a:gd name="T36" fmla="*/ 215 w 430"/>
                <a:gd name="T37" fmla="*/ 294 h 569"/>
                <a:gd name="T38" fmla="*/ 191 w 430"/>
                <a:gd name="T39" fmla="*/ 240 h 569"/>
                <a:gd name="T40" fmla="*/ 187 w 430"/>
                <a:gd name="T41" fmla="*/ 184 h 569"/>
                <a:gd name="T42" fmla="*/ 206 w 430"/>
                <a:gd name="T43" fmla="*/ 134 h 569"/>
                <a:gd name="T44" fmla="*/ 222 w 430"/>
                <a:gd name="T45" fmla="*/ 113 h 569"/>
                <a:gd name="T46" fmla="*/ 233 w 430"/>
                <a:gd name="T47" fmla="*/ 97 h 569"/>
                <a:gd name="T48" fmla="*/ 188 w 430"/>
                <a:gd name="T49" fmla="*/ 98 h 569"/>
                <a:gd name="T50" fmla="*/ 119 w 430"/>
                <a:gd name="T51" fmla="*/ 123 h 569"/>
                <a:gd name="T52" fmla="*/ 91 w 430"/>
                <a:gd name="T53" fmla="*/ 129 h 569"/>
                <a:gd name="T54" fmla="*/ 100 w 430"/>
                <a:gd name="T55" fmla="*/ 119 h 569"/>
                <a:gd name="T56" fmla="*/ 176 w 430"/>
                <a:gd name="T57" fmla="*/ 72 h 569"/>
                <a:gd name="T58" fmla="*/ 272 w 430"/>
                <a:gd name="T59" fmla="*/ 57 h 569"/>
                <a:gd name="T60" fmla="*/ 350 w 430"/>
                <a:gd name="T61" fmla="*/ 84 h 569"/>
                <a:gd name="T62" fmla="*/ 406 w 430"/>
                <a:gd name="T63" fmla="*/ 86 h 569"/>
                <a:gd name="T64" fmla="*/ 429 w 430"/>
                <a:gd name="T65" fmla="*/ 81 h 569"/>
                <a:gd name="T66" fmla="*/ 254 w 430"/>
                <a:gd name="T67" fmla="*/ 5 h 569"/>
                <a:gd name="T68" fmla="*/ 68 w 430"/>
                <a:gd name="T69" fmla="*/ 42 h 569"/>
                <a:gd name="T70" fmla="*/ 1 w 430"/>
                <a:gd name="T71" fmla="*/ 150 h 569"/>
                <a:gd name="T72" fmla="*/ 48 w 430"/>
                <a:gd name="T73" fmla="*/ 276 h 569"/>
                <a:gd name="T74" fmla="*/ 120 w 430"/>
                <a:gd name="T75" fmla="*/ 386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0" h="569">
                  <a:moveTo>
                    <a:pt x="120" y="386"/>
                  </a:moveTo>
                  <a:cubicBezTo>
                    <a:pt x="142" y="426"/>
                    <a:pt x="163" y="465"/>
                    <a:pt x="184" y="505"/>
                  </a:cubicBezTo>
                  <a:cubicBezTo>
                    <a:pt x="193" y="523"/>
                    <a:pt x="200" y="542"/>
                    <a:pt x="208" y="560"/>
                  </a:cubicBezTo>
                  <a:cubicBezTo>
                    <a:pt x="209" y="563"/>
                    <a:pt x="211" y="569"/>
                    <a:pt x="214" y="569"/>
                  </a:cubicBezTo>
                  <a:cubicBezTo>
                    <a:pt x="216" y="560"/>
                    <a:pt x="212" y="546"/>
                    <a:pt x="211" y="537"/>
                  </a:cubicBezTo>
                  <a:cubicBezTo>
                    <a:pt x="209" y="526"/>
                    <a:pt x="208" y="515"/>
                    <a:pt x="206" y="504"/>
                  </a:cubicBezTo>
                  <a:cubicBezTo>
                    <a:pt x="202" y="483"/>
                    <a:pt x="197" y="462"/>
                    <a:pt x="191" y="441"/>
                  </a:cubicBezTo>
                  <a:cubicBezTo>
                    <a:pt x="189" y="436"/>
                    <a:pt x="188" y="431"/>
                    <a:pt x="186" y="426"/>
                  </a:cubicBezTo>
                  <a:cubicBezTo>
                    <a:pt x="173" y="391"/>
                    <a:pt x="155" y="358"/>
                    <a:pt x="134" y="327"/>
                  </a:cubicBezTo>
                  <a:cubicBezTo>
                    <a:pt x="116" y="299"/>
                    <a:pt x="83" y="271"/>
                    <a:pt x="87" y="234"/>
                  </a:cubicBezTo>
                  <a:cubicBezTo>
                    <a:pt x="87" y="234"/>
                    <a:pt x="87" y="233"/>
                    <a:pt x="87" y="232"/>
                  </a:cubicBezTo>
                  <a:cubicBezTo>
                    <a:pt x="87" y="217"/>
                    <a:pt x="92" y="202"/>
                    <a:pt x="96" y="187"/>
                  </a:cubicBezTo>
                  <a:cubicBezTo>
                    <a:pt x="113" y="188"/>
                    <a:pt x="116" y="204"/>
                    <a:pt x="117" y="217"/>
                  </a:cubicBezTo>
                  <a:cubicBezTo>
                    <a:pt x="121" y="252"/>
                    <a:pt x="138" y="283"/>
                    <a:pt x="157" y="312"/>
                  </a:cubicBezTo>
                  <a:cubicBezTo>
                    <a:pt x="169" y="329"/>
                    <a:pt x="181" y="347"/>
                    <a:pt x="191" y="365"/>
                  </a:cubicBezTo>
                  <a:cubicBezTo>
                    <a:pt x="201" y="383"/>
                    <a:pt x="206" y="402"/>
                    <a:pt x="213" y="422"/>
                  </a:cubicBezTo>
                  <a:cubicBezTo>
                    <a:pt x="215" y="417"/>
                    <a:pt x="218" y="413"/>
                    <a:pt x="220" y="409"/>
                  </a:cubicBezTo>
                  <a:cubicBezTo>
                    <a:pt x="230" y="386"/>
                    <a:pt x="239" y="363"/>
                    <a:pt x="231" y="337"/>
                  </a:cubicBezTo>
                  <a:cubicBezTo>
                    <a:pt x="227" y="322"/>
                    <a:pt x="221" y="308"/>
                    <a:pt x="215" y="294"/>
                  </a:cubicBezTo>
                  <a:cubicBezTo>
                    <a:pt x="208" y="276"/>
                    <a:pt x="197" y="259"/>
                    <a:pt x="191" y="240"/>
                  </a:cubicBezTo>
                  <a:cubicBezTo>
                    <a:pt x="186" y="222"/>
                    <a:pt x="184" y="203"/>
                    <a:pt x="187" y="184"/>
                  </a:cubicBezTo>
                  <a:cubicBezTo>
                    <a:pt x="190" y="166"/>
                    <a:pt x="196" y="149"/>
                    <a:pt x="206" y="134"/>
                  </a:cubicBezTo>
                  <a:cubicBezTo>
                    <a:pt x="210" y="127"/>
                    <a:pt x="216" y="120"/>
                    <a:pt x="222" y="113"/>
                  </a:cubicBezTo>
                  <a:cubicBezTo>
                    <a:pt x="227" y="108"/>
                    <a:pt x="232" y="105"/>
                    <a:pt x="233" y="97"/>
                  </a:cubicBezTo>
                  <a:cubicBezTo>
                    <a:pt x="218" y="97"/>
                    <a:pt x="203" y="94"/>
                    <a:pt x="188" y="98"/>
                  </a:cubicBezTo>
                  <a:cubicBezTo>
                    <a:pt x="164" y="104"/>
                    <a:pt x="142" y="115"/>
                    <a:pt x="119" y="123"/>
                  </a:cubicBezTo>
                  <a:cubicBezTo>
                    <a:pt x="111" y="126"/>
                    <a:pt x="103" y="126"/>
                    <a:pt x="91" y="129"/>
                  </a:cubicBezTo>
                  <a:cubicBezTo>
                    <a:pt x="96" y="124"/>
                    <a:pt x="97" y="121"/>
                    <a:pt x="100" y="119"/>
                  </a:cubicBezTo>
                  <a:cubicBezTo>
                    <a:pt x="125" y="104"/>
                    <a:pt x="150" y="87"/>
                    <a:pt x="176" y="72"/>
                  </a:cubicBezTo>
                  <a:cubicBezTo>
                    <a:pt x="205" y="55"/>
                    <a:pt x="239" y="52"/>
                    <a:pt x="272" y="57"/>
                  </a:cubicBezTo>
                  <a:cubicBezTo>
                    <a:pt x="300" y="61"/>
                    <a:pt x="323" y="77"/>
                    <a:pt x="350" y="84"/>
                  </a:cubicBezTo>
                  <a:cubicBezTo>
                    <a:pt x="354" y="85"/>
                    <a:pt x="384" y="87"/>
                    <a:pt x="406" y="86"/>
                  </a:cubicBezTo>
                  <a:cubicBezTo>
                    <a:pt x="419" y="86"/>
                    <a:pt x="430" y="84"/>
                    <a:pt x="429" y="81"/>
                  </a:cubicBezTo>
                  <a:cubicBezTo>
                    <a:pt x="412" y="2"/>
                    <a:pt x="318" y="0"/>
                    <a:pt x="254" y="5"/>
                  </a:cubicBezTo>
                  <a:cubicBezTo>
                    <a:pt x="192" y="9"/>
                    <a:pt x="127" y="23"/>
                    <a:pt x="68" y="42"/>
                  </a:cubicBezTo>
                  <a:cubicBezTo>
                    <a:pt x="25" y="56"/>
                    <a:pt x="0" y="104"/>
                    <a:pt x="1" y="150"/>
                  </a:cubicBezTo>
                  <a:cubicBezTo>
                    <a:pt x="1" y="195"/>
                    <a:pt x="23" y="238"/>
                    <a:pt x="48" y="276"/>
                  </a:cubicBezTo>
                  <a:cubicBezTo>
                    <a:pt x="72" y="312"/>
                    <a:pt x="99" y="347"/>
                    <a:pt x="120" y="386"/>
                  </a:cubicBezTo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Freeform 24"/>
            <p:cNvSpPr>
              <a:spLocks/>
            </p:cNvSpPr>
            <p:nvPr/>
          </p:nvSpPr>
          <p:spPr bwMode="auto">
            <a:xfrm>
              <a:off x="6691076" y="2410399"/>
              <a:ext cx="56629" cy="44494"/>
            </a:xfrm>
            <a:custGeom>
              <a:avLst/>
              <a:gdLst>
                <a:gd name="T0" fmla="*/ 33 w 56"/>
                <a:gd name="T1" fmla="*/ 8 h 44"/>
                <a:gd name="T2" fmla="*/ 56 w 56"/>
                <a:gd name="T3" fmla="*/ 0 h 44"/>
                <a:gd name="T4" fmla="*/ 55 w 56"/>
                <a:gd name="T5" fmla="*/ 0 h 44"/>
                <a:gd name="T6" fmla="*/ 50 w 56"/>
                <a:gd name="T7" fmla="*/ 1 h 44"/>
                <a:gd name="T8" fmla="*/ 33 w 56"/>
                <a:gd name="T9" fmla="*/ 8 h 44"/>
                <a:gd name="T10" fmla="*/ 1 w 56"/>
                <a:gd name="T11" fmla="*/ 43 h 44"/>
                <a:gd name="T12" fmla="*/ 0 w 56"/>
                <a:gd name="T13" fmla="*/ 44 h 44"/>
                <a:gd name="T14" fmla="*/ 33 w 56"/>
                <a:gd name="T15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44">
                  <a:moveTo>
                    <a:pt x="33" y="8"/>
                  </a:moveTo>
                  <a:cubicBezTo>
                    <a:pt x="40" y="5"/>
                    <a:pt x="48" y="2"/>
                    <a:pt x="56" y="0"/>
                  </a:cubicBezTo>
                  <a:cubicBezTo>
                    <a:pt x="56" y="0"/>
                    <a:pt x="55" y="0"/>
                    <a:pt x="55" y="0"/>
                  </a:cubicBezTo>
                  <a:cubicBezTo>
                    <a:pt x="53" y="0"/>
                    <a:pt x="52" y="0"/>
                    <a:pt x="50" y="1"/>
                  </a:cubicBezTo>
                  <a:cubicBezTo>
                    <a:pt x="44" y="3"/>
                    <a:pt x="38" y="5"/>
                    <a:pt x="33" y="8"/>
                  </a:cubicBezTo>
                  <a:cubicBezTo>
                    <a:pt x="18" y="15"/>
                    <a:pt x="7" y="28"/>
                    <a:pt x="1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7" y="29"/>
                    <a:pt x="17" y="16"/>
                    <a:pt x="33" y="8"/>
                  </a:cubicBezTo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Freeform 25"/>
            <p:cNvSpPr>
              <a:spLocks/>
            </p:cNvSpPr>
            <p:nvPr/>
          </p:nvSpPr>
          <p:spPr bwMode="auto">
            <a:xfrm>
              <a:off x="5976638" y="3295736"/>
              <a:ext cx="435843" cy="173427"/>
            </a:xfrm>
            <a:custGeom>
              <a:avLst/>
              <a:gdLst>
                <a:gd name="T0" fmla="*/ 410 w 431"/>
                <a:gd name="T1" fmla="*/ 138 h 171"/>
                <a:gd name="T2" fmla="*/ 406 w 431"/>
                <a:gd name="T3" fmla="*/ 135 h 171"/>
                <a:gd name="T4" fmla="*/ 385 w 431"/>
                <a:gd name="T5" fmla="*/ 125 h 171"/>
                <a:gd name="T6" fmla="*/ 360 w 431"/>
                <a:gd name="T7" fmla="*/ 113 h 171"/>
                <a:gd name="T8" fmla="*/ 347 w 431"/>
                <a:gd name="T9" fmla="*/ 107 h 171"/>
                <a:gd name="T10" fmla="*/ 337 w 431"/>
                <a:gd name="T11" fmla="*/ 103 h 171"/>
                <a:gd name="T12" fmla="*/ 332 w 431"/>
                <a:gd name="T13" fmla="*/ 101 h 171"/>
                <a:gd name="T14" fmla="*/ 327 w 431"/>
                <a:gd name="T15" fmla="*/ 99 h 171"/>
                <a:gd name="T16" fmla="*/ 302 w 431"/>
                <a:gd name="T17" fmla="*/ 88 h 171"/>
                <a:gd name="T18" fmla="*/ 286 w 431"/>
                <a:gd name="T19" fmla="*/ 82 h 171"/>
                <a:gd name="T20" fmla="*/ 270 w 431"/>
                <a:gd name="T21" fmla="*/ 77 h 171"/>
                <a:gd name="T22" fmla="*/ 237 w 431"/>
                <a:gd name="T23" fmla="*/ 67 h 171"/>
                <a:gd name="T24" fmla="*/ 205 w 431"/>
                <a:gd name="T25" fmla="*/ 60 h 171"/>
                <a:gd name="T26" fmla="*/ 147 w 431"/>
                <a:gd name="T27" fmla="*/ 52 h 171"/>
                <a:gd name="T28" fmla="*/ 105 w 431"/>
                <a:gd name="T29" fmla="*/ 48 h 171"/>
                <a:gd name="T30" fmla="*/ 98 w 431"/>
                <a:gd name="T31" fmla="*/ 47 h 171"/>
                <a:gd name="T32" fmla="*/ 93 w 431"/>
                <a:gd name="T33" fmla="*/ 47 h 171"/>
                <a:gd name="T34" fmla="*/ 89 w 431"/>
                <a:gd name="T35" fmla="*/ 46 h 171"/>
                <a:gd name="T36" fmla="*/ 89 w 431"/>
                <a:gd name="T37" fmla="*/ 46 h 171"/>
                <a:gd name="T38" fmla="*/ 89 w 431"/>
                <a:gd name="T39" fmla="*/ 44 h 171"/>
                <a:gd name="T40" fmla="*/ 90 w 431"/>
                <a:gd name="T41" fmla="*/ 44 h 171"/>
                <a:gd name="T42" fmla="*/ 94 w 431"/>
                <a:gd name="T43" fmla="*/ 44 h 171"/>
                <a:gd name="T44" fmla="*/ 105 w 431"/>
                <a:gd name="T45" fmla="*/ 45 h 171"/>
                <a:gd name="T46" fmla="*/ 147 w 431"/>
                <a:gd name="T47" fmla="*/ 45 h 171"/>
                <a:gd name="T48" fmla="*/ 207 w 431"/>
                <a:gd name="T49" fmla="*/ 49 h 171"/>
                <a:gd name="T50" fmla="*/ 240 w 431"/>
                <a:gd name="T51" fmla="*/ 54 h 171"/>
                <a:gd name="T52" fmla="*/ 274 w 431"/>
                <a:gd name="T53" fmla="*/ 61 h 171"/>
                <a:gd name="T54" fmla="*/ 291 w 431"/>
                <a:gd name="T55" fmla="*/ 66 h 171"/>
                <a:gd name="T56" fmla="*/ 308 w 431"/>
                <a:gd name="T57" fmla="*/ 71 h 171"/>
                <a:gd name="T58" fmla="*/ 322 w 431"/>
                <a:gd name="T59" fmla="*/ 75 h 171"/>
                <a:gd name="T60" fmla="*/ 227 w 431"/>
                <a:gd name="T61" fmla="*/ 3 h 171"/>
                <a:gd name="T62" fmla="*/ 190 w 431"/>
                <a:gd name="T63" fmla="*/ 0 h 171"/>
                <a:gd name="T64" fmla="*/ 0 w 431"/>
                <a:gd name="T65" fmla="*/ 32 h 171"/>
                <a:gd name="T66" fmla="*/ 185 w 431"/>
                <a:gd name="T67" fmla="*/ 166 h 171"/>
                <a:gd name="T68" fmla="*/ 228 w 431"/>
                <a:gd name="T69" fmla="*/ 171 h 171"/>
                <a:gd name="T70" fmla="*/ 325 w 431"/>
                <a:gd name="T71" fmla="*/ 116 h 171"/>
                <a:gd name="T72" fmla="*/ 335 w 431"/>
                <a:gd name="T73" fmla="*/ 119 h 171"/>
                <a:gd name="T74" fmla="*/ 344 w 431"/>
                <a:gd name="T75" fmla="*/ 122 h 171"/>
                <a:gd name="T76" fmla="*/ 411 w 431"/>
                <a:gd name="T77" fmla="*/ 142 h 171"/>
                <a:gd name="T78" fmla="*/ 431 w 431"/>
                <a:gd name="T79" fmla="*/ 149 h 171"/>
                <a:gd name="T80" fmla="*/ 422 w 431"/>
                <a:gd name="T81" fmla="*/ 144 h 171"/>
                <a:gd name="T82" fmla="*/ 410 w 431"/>
                <a:gd name="T83" fmla="*/ 13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1" h="171">
                  <a:moveTo>
                    <a:pt x="410" y="138"/>
                  </a:moveTo>
                  <a:cubicBezTo>
                    <a:pt x="409" y="137"/>
                    <a:pt x="407" y="136"/>
                    <a:pt x="406" y="135"/>
                  </a:cubicBezTo>
                  <a:cubicBezTo>
                    <a:pt x="400" y="132"/>
                    <a:pt x="393" y="129"/>
                    <a:pt x="385" y="125"/>
                  </a:cubicBezTo>
                  <a:cubicBezTo>
                    <a:pt x="377" y="121"/>
                    <a:pt x="369" y="117"/>
                    <a:pt x="360" y="113"/>
                  </a:cubicBezTo>
                  <a:cubicBezTo>
                    <a:pt x="356" y="111"/>
                    <a:pt x="351" y="109"/>
                    <a:pt x="347" y="107"/>
                  </a:cubicBezTo>
                  <a:cubicBezTo>
                    <a:pt x="344" y="106"/>
                    <a:pt x="340" y="105"/>
                    <a:pt x="337" y="103"/>
                  </a:cubicBezTo>
                  <a:cubicBezTo>
                    <a:pt x="336" y="102"/>
                    <a:pt x="334" y="102"/>
                    <a:pt x="332" y="101"/>
                  </a:cubicBezTo>
                  <a:cubicBezTo>
                    <a:pt x="331" y="100"/>
                    <a:pt x="329" y="100"/>
                    <a:pt x="327" y="99"/>
                  </a:cubicBezTo>
                  <a:cubicBezTo>
                    <a:pt x="319" y="95"/>
                    <a:pt x="311" y="92"/>
                    <a:pt x="302" y="88"/>
                  </a:cubicBezTo>
                  <a:cubicBezTo>
                    <a:pt x="297" y="86"/>
                    <a:pt x="291" y="84"/>
                    <a:pt x="286" y="82"/>
                  </a:cubicBezTo>
                  <a:cubicBezTo>
                    <a:pt x="281" y="80"/>
                    <a:pt x="275" y="78"/>
                    <a:pt x="270" y="77"/>
                  </a:cubicBezTo>
                  <a:cubicBezTo>
                    <a:pt x="259" y="73"/>
                    <a:pt x="248" y="70"/>
                    <a:pt x="237" y="67"/>
                  </a:cubicBezTo>
                  <a:cubicBezTo>
                    <a:pt x="226" y="65"/>
                    <a:pt x="215" y="62"/>
                    <a:pt x="205" y="60"/>
                  </a:cubicBezTo>
                  <a:cubicBezTo>
                    <a:pt x="184" y="56"/>
                    <a:pt x="164" y="53"/>
                    <a:pt x="147" y="52"/>
                  </a:cubicBezTo>
                  <a:cubicBezTo>
                    <a:pt x="130" y="50"/>
                    <a:pt x="115" y="49"/>
                    <a:pt x="105" y="48"/>
                  </a:cubicBezTo>
                  <a:cubicBezTo>
                    <a:pt x="102" y="48"/>
                    <a:pt x="100" y="48"/>
                    <a:pt x="98" y="47"/>
                  </a:cubicBezTo>
                  <a:cubicBezTo>
                    <a:pt x="96" y="47"/>
                    <a:pt x="95" y="47"/>
                    <a:pt x="93" y="47"/>
                  </a:cubicBezTo>
                  <a:cubicBezTo>
                    <a:pt x="90" y="46"/>
                    <a:pt x="89" y="46"/>
                    <a:pt x="89" y="46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88" y="45"/>
                    <a:pt x="88" y="45"/>
                    <a:pt x="89" y="44"/>
                  </a:cubicBezTo>
                  <a:cubicBezTo>
                    <a:pt x="89" y="44"/>
                    <a:pt x="89" y="44"/>
                    <a:pt x="90" y="44"/>
                  </a:cubicBezTo>
                  <a:cubicBezTo>
                    <a:pt x="90" y="44"/>
                    <a:pt x="91" y="44"/>
                    <a:pt x="94" y="44"/>
                  </a:cubicBezTo>
                  <a:cubicBezTo>
                    <a:pt x="96" y="45"/>
                    <a:pt x="100" y="45"/>
                    <a:pt x="105" y="45"/>
                  </a:cubicBezTo>
                  <a:cubicBezTo>
                    <a:pt x="115" y="44"/>
                    <a:pt x="130" y="44"/>
                    <a:pt x="147" y="45"/>
                  </a:cubicBezTo>
                  <a:cubicBezTo>
                    <a:pt x="165" y="45"/>
                    <a:pt x="185" y="46"/>
                    <a:pt x="207" y="49"/>
                  </a:cubicBezTo>
                  <a:cubicBezTo>
                    <a:pt x="218" y="50"/>
                    <a:pt x="229" y="52"/>
                    <a:pt x="240" y="54"/>
                  </a:cubicBezTo>
                  <a:cubicBezTo>
                    <a:pt x="251" y="56"/>
                    <a:pt x="263" y="59"/>
                    <a:pt x="274" y="61"/>
                  </a:cubicBezTo>
                  <a:cubicBezTo>
                    <a:pt x="280" y="63"/>
                    <a:pt x="286" y="64"/>
                    <a:pt x="291" y="66"/>
                  </a:cubicBezTo>
                  <a:cubicBezTo>
                    <a:pt x="297" y="68"/>
                    <a:pt x="303" y="69"/>
                    <a:pt x="308" y="71"/>
                  </a:cubicBezTo>
                  <a:cubicBezTo>
                    <a:pt x="313" y="72"/>
                    <a:pt x="318" y="74"/>
                    <a:pt x="322" y="75"/>
                  </a:cubicBezTo>
                  <a:cubicBezTo>
                    <a:pt x="309" y="44"/>
                    <a:pt x="273" y="15"/>
                    <a:pt x="227" y="3"/>
                  </a:cubicBezTo>
                  <a:cubicBezTo>
                    <a:pt x="217" y="1"/>
                    <a:pt x="205" y="0"/>
                    <a:pt x="190" y="0"/>
                  </a:cubicBezTo>
                  <a:cubicBezTo>
                    <a:pt x="128" y="0"/>
                    <a:pt x="37" y="22"/>
                    <a:pt x="0" y="32"/>
                  </a:cubicBezTo>
                  <a:cubicBezTo>
                    <a:pt x="34" y="64"/>
                    <a:pt x="130" y="151"/>
                    <a:pt x="185" y="166"/>
                  </a:cubicBezTo>
                  <a:cubicBezTo>
                    <a:pt x="200" y="169"/>
                    <a:pt x="214" y="171"/>
                    <a:pt x="228" y="171"/>
                  </a:cubicBezTo>
                  <a:cubicBezTo>
                    <a:pt x="277" y="171"/>
                    <a:pt x="316" y="149"/>
                    <a:pt x="325" y="116"/>
                  </a:cubicBezTo>
                  <a:cubicBezTo>
                    <a:pt x="335" y="119"/>
                    <a:pt x="335" y="119"/>
                    <a:pt x="335" y="119"/>
                  </a:cubicBezTo>
                  <a:cubicBezTo>
                    <a:pt x="344" y="122"/>
                    <a:pt x="344" y="122"/>
                    <a:pt x="344" y="122"/>
                  </a:cubicBezTo>
                  <a:cubicBezTo>
                    <a:pt x="411" y="142"/>
                    <a:pt x="411" y="142"/>
                    <a:pt x="411" y="142"/>
                  </a:cubicBezTo>
                  <a:cubicBezTo>
                    <a:pt x="431" y="149"/>
                    <a:pt x="431" y="149"/>
                    <a:pt x="431" y="149"/>
                  </a:cubicBezTo>
                  <a:cubicBezTo>
                    <a:pt x="429" y="147"/>
                    <a:pt x="426" y="146"/>
                    <a:pt x="422" y="144"/>
                  </a:cubicBezTo>
                  <a:cubicBezTo>
                    <a:pt x="419" y="142"/>
                    <a:pt x="415" y="140"/>
                    <a:pt x="410" y="138"/>
                  </a:cubicBezTo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Freeform 26"/>
            <p:cNvSpPr>
              <a:spLocks/>
            </p:cNvSpPr>
            <p:nvPr/>
          </p:nvSpPr>
          <p:spPr bwMode="auto">
            <a:xfrm>
              <a:off x="6423604" y="3615792"/>
              <a:ext cx="437360" cy="173427"/>
            </a:xfrm>
            <a:custGeom>
              <a:avLst/>
              <a:gdLst>
                <a:gd name="T0" fmla="*/ 246 w 432"/>
                <a:gd name="T1" fmla="*/ 166 h 171"/>
                <a:gd name="T2" fmla="*/ 432 w 432"/>
                <a:gd name="T3" fmla="*/ 32 h 171"/>
                <a:gd name="T4" fmla="*/ 241 w 432"/>
                <a:gd name="T5" fmla="*/ 0 h 171"/>
                <a:gd name="T6" fmla="*/ 205 w 432"/>
                <a:gd name="T7" fmla="*/ 4 h 171"/>
                <a:gd name="T8" fmla="*/ 109 w 432"/>
                <a:gd name="T9" fmla="*/ 76 h 171"/>
                <a:gd name="T10" fmla="*/ 123 w 432"/>
                <a:gd name="T11" fmla="*/ 71 h 171"/>
                <a:gd name="T12" fmla="*/ 140 w 432"/>
                <a:gd name="T13" fmla="*/ 66 h 171"/>
                <a:gd name="T14" fmla="*/ 157 w 432"/>
                <a:gd name="T15" fmla="*/ 62 h 171"/>
                <a:gd name="T16" fmla="*/ 191 w 432"/>
                <a:gd name="T17" fmla="*/ 54 h 171"/>
                <a:gd name="T18" fmla="*/ 225 w 432"/>
                <a:gd name="T19" fmla="*/ 49 h 171"/>
                <a:gd name="T20" fmla="*/ 284 w 432"/>
                <a:gd name="T21" fmla="*/ 45 h 171"/>
                <a:gd name="T22" fmla="*/ 326 w 432"/>
                <a:gd name="T23" fmla="*/ 45 h 171"/>
                <a:gd name="T24" fmla="*/ 338 w 432"/>
                <a:gd name="T25" fmla="*/ 45 h 171"/>
                <a:gd name="T26" fmla="*/ 342 w 432"/>
                <a:gd name="T27" fmla="*/ 44 h 171"/>
                <a:gd name="T28" fmla="*/ 343 w 432"/>
                <a:gd name="T29" fmla="*/ 45 h 171"/>
                <a:gd name="T30" fmla="*/ 342 w 432"/>
                <a:gd name="T31" fmla="*/ 46 h 171"/>
                <a:gd name="T32" fmla="*/ 342 w 432"/>
                <a:gd name="T33" fmla="*/ 46 h 171"/>
                <a:gd name="T34" fmla="*/ 338 w 432"/>
                <a:gd name="T35" fmla="*/ 47 h 171"/>
                <a:gd name="T36" fmla="*/ 333 w 432"/>
                <a:gd name="T37" fmla="*/ 48 h 171"/>
                <a:gd name="T38" fmla="*/ 326 w 432"/>
                <a:gd name="T39" fmla="*/ 48 h 171"/>
                <a:gd name="T40" fmla="*/ 285 w 432"/>
                <a:gd name="T41" fmla="*/ 52 h 171"/>
                <a:gd name="T42" fmla="*/ 226 w 432"/>
                <a:gd name="T43" fmla="*/ 61 h 171"/>
                <a:gd name="T44" fmla="*/ 194 w 432"/>
                <a:gd name="T45" fmla="*/ 68 h 171"/>
                <a:gd name="T46" fmla="*/ 161 w 432"/>
                <a:gd name="T47" fmla="*/ 77 h 171"/>
                <a:gd name="T48" fmla="*/ 145 w 432"/>
                <a:gd name="T49" fmla="*/ 82 h 171"/>
                <a:gd name="T50" fmla="*/ 129 w 432"/>
                <a:gd name="T51" fmla="*/ 88 h 171"/>
                <a:gd name="T52" fmla="*/ 104 w 432"/>
                <a:gd name="T53" fmla="*/ 99 h 171"/>
                <a:gd name="T54" fmla="*/ 99 w 432"/>
                <a:gd name="T55" fmla="*/ 101 h 171"/>
                <a:gd name="T56" fmla="*/ 94 w 432"/>
                <a:gd name="T57" fmla="*/ 104 h 171"/>
                <a:gd name="T58" fmla="*/ 84 w 432"/>
                <a:gd name="T59" fmla="*/ 108 h 171"/>
                <a:gd name="T60" fmla="*/ 71 w 432"/>
                <a:gd name="T61" fmla="*/ 114 h 171"/>
                <a:gd name="T62" fmla="*/ 46 w 432"/>
                <a:gd name="T63" fmla="*/ 125 h 171"/>
                <a:gd name="T64" fmla="*/ 30 w 432"/>
                <a:gd name="T65" fmla="*/ 133 h 171"/>
                <a:gd name="T66" fmla="*/ 25 w 432"/>
                <a:gd name="T67" fmla="*/ 136 h 171"/>
                <a:gd name="T68" fmla="*/ 9 w 432"/>
                <a:gd name="T69" fmla="*/ 144 h 171"/>
                <a:gd name="T70" fmla="*/ 0 w 432"/>
                <a:gd name="T71" fmla="*/ 149 h 171"/>
                <a:gd name="T72" fmla="*/ 29 w 432"/>
                <a:gd name="T73" fmla="*/ 140 h 171"/>
                <a:gd name="T74" fmla="*/ 87 w 432"/>
                <a:gd name="T75" fmla="*/ 122 h 171"/>
                <a:gd name="T76" fmla="*/ 97 w 432"/>
                <a:gd name="T77" fmla="*/ 120 h 171"/>
                <a:gd name="T78" fmla="*/ 106 w 432"/>
                <a:gd name="T79" fmla="*/ 117 h 171"/>
                <a:gd name="T80" fmla="*/ 203 w 432"/>
                <a:gd name="T81" fmla="*/ 171 h 171"/>
                <a:gd name="T82" fmla="*/ 246 w 432"/>
                <a:gd name="T83" fmla="*/ 16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2" h="171">
                  <a:moveTo>
                    <a:pt x="246" y="166"/>
                  </a:moveTo>
                  <a:cubicBezTo>
                    <a:pt x="302" y="152"/>
                    <a:pt x="398" y="64"/>
                    <a:pt x="432" y="32"/>
                  </a:cubicBezTo>
                  <a:cubicBezTo>
                    <a:pt x="395" y="22"/>
                    <a:pt x="304" y="0"/>
                    <a:pt x="241" y="0"/>
                  </a:cubicBezTo>
                  <a:cubicBezTo>
                    <a:pt x="226" y="0"/>
                    <a:pt x="214" y="1"/>
                    <a:pt x="205" y="4"/>
                  </a:cubicBezTo>
                  <a:cubicBezTo>
                    <a:pt x="158" y="16"/>
                    <a:pt x="122" y="44"/>
                    <a:pt x="109" y="76"/>
                  </a:cubicBezTo>
                  <a:cubicBezTo>
                    <a:pt x="114" y="74"/>
                    <a:pt x="118" y="73"/>
                    <a:pt x="123" y="71"/>
                  </a:cubicBezTo>
                  <a:cubicBezTo>
                    <a:pt x="129" y="69"/>
                    <a:pt x="134" y="68"/>
                    <a:pt x="140" y="66"/>
                  </a:cubicBezTo>
                  <a:cubicBezTo>
                    <a:pt x="146" y="65"/>
                    <a:pt x="151" y="63"/>
                    <a:pt x="157" y="62"/>
                  </a:cubicBezTo>
                  <a:cubicBezTo>
                    <a:pt x="168" y="59"/>
                    <a:pt x="180" y="56"/>
                    <a:pt x="191" y="54"/>
                  </a:cubicBezTo>
                  <a:cubicBezTo>
                    <a:pt x="202" y="52"/>
                    <a:pt x="214" y="51"/>
                    <a:pt x="225" y="49"/>
                  </a:cubicBezTo>
                  <a:cubicBezTo>
                    <a:pt x="246" y="47"/>
                    <a:pt x="267" y="45"/>
                    <a:pt x="284" y="45"/>
                  </a:cubicBezTo>
                  <a:cubicBezTo>
                    <a:pt x="301" y="44"/>
                    <a:pt x="316" y="45"/>
                    <a:pt x="326" y="45"/>
                  </a:cubicBezTo>
                  <a:cubicBezTo>
                    <a:pt x="331" y="45"/>
                    <a:pt x="335" y="45"/>
                    <a:pt x="338" y="45"/>
                  </a:cubicBezTo>
                  <a:cubicBezTo>
                    <a:pt x="340" y="45"/>
                    <a:pt x="342" y="44"/>
                    <a:pt x="342" y="44"/>
                  </a:cubicBezTo>
                  <a:cubicBezTo>
                    <a:pt x="342" y="44"/>
                    <a:pt x="343" y="44"/>
                    <a:pt x="343" y="45"/>
                  </a:cubicBezTo>
                  <a:cubicBezTo>
                    <a:pt x="343" y="45"/>
                    <a:pt x="343" y="46"/>
                    <a:pt x="342" y="46"/>
                  </a:cubicBezTo>
                  <a:cubicBezTo>
                    <a:pt x="342" y="46"/>
                    <a:pt x="342" y="46"/>
                    <a:pt x="342" y="46"/>
                  </a:cubicBezTo>
                  <a:cubicBezTo>
                    <a:pt x="342" y="46"/>
                    <a:pt x="341" y="47"/>
                    <a:pt x="338" y="47"/>
                  </a:cubicBezTo>
                  <a:cubicBezTo>
                    <a:pt x="337" y="47"/>
                    <a:pt x="335" y="47"/>
                    <a:pt x="333" y="48"/>
                  </a:cubicBezTo>
                  <a:cubicBezTo>
                    <a:pt x="331" y="48"/>
                    <a:pt x="329" y="48"/>
                    <a:pt x="326" y="48"/>
                  </a:cubicBezTo>
                  <a:cubicBezTo>
                    <a:pt x="316" y="49"/>
                    <a:pt x="302" y="50"/>
                    <a:pt x="285" y="52"/>
                  </a:cubicBezTo>
                  <a:cubicBezTo>
                    <a:pt x="267" y="54"/>
                    <a:pt x="247" y="57"/>
                    <a:pt x="226" y="61"/>
                  </a:cubicBezTo>
                  <a:cubicBezTo>
                    <a:pt x="216" y="63"/>
                    <a:pt x="205" y="65"/>
                    <a:pt x="194" y="68"/>
                  </a:cubicBezTo>
                  <a:cubicBezTo>
                    <a:pt x="183" y="70"/>
                    <a:pt x="172" y="73"/>
                    <a:pt x="161" y="77"/>
                  </a:cubicBezTo>
                  <a:cubicBezTo>
                    <a:pt x="156" y="79"/>
                    <a:pt x="150" y="81"/>
                    <a:pt x="145" y="82"/>
                  </a:cubicBezTo>
                  <a:cubicBezTo>
                    <a:pt x="140" y="84"/>
                    <a:pt x="134" y="86"/>
                    <a:pt x="129" y="88"/>
                  </a:cubicBezTo>
                  <a:cubicBezTo>
                    <a:pt x="121" y="92"/>
                    <a:pt x="112" y="96"/>
                    <a:pt x="104" y="99"/>
                  </a:cubicBezTo>
                  <a:cubicBezTo>
                    <a:pt x="102" y="100"/>
                    <a:pt x="101" y="101"/>
                    <a:pt x="99" y="101"/>
                  </a:cubicBezTo>
                  <a:cubicBezTo>
                    <a:pt x="97" y="102"/>
                    <a:pt x="96" y="103"/>
                    <a:pt x="94" y="104"/>
                  </a:cubicBezTo>
                  <a:cubicBezTo>
                    <a:pt x="91" y="105"/>
                    <a:pt x="88" y="106"/>
                    <a:pt x="84" y="108"/>
                  </a:cubicBezTo>
                  <a:cubicBezTo>
                    <a:pt x="80" y="110"/>
                    <a:pt x="75" y="112"/>
                    <a:pt x="71" y="114"/>
                  </a:cubicBezTo>
                  <a:cubicBezTo>
                    <a:pt x="62" y="118"/>
                    <a:pt x="54" y="122"/>
                    <a:pt x="46" y="125"/>
                  </a:cubicBezTo>
                  <a:cubicBezTo>
                    <a:pt x="40" y="128"/>
                    <a:pt x="35" y="131"/>
                    <a:pt x="30" y="133"/>
                  </a:cubicBezTo>
                  <a:cubicBezTo>
                    <a:pt x="28" y="134"/>
                    <a:pt x="27" y="135"/>
                    <a:pt x="25" y="136"/>
                  </a:cubicBezTo>
                  <a:cubicBezTo>
                    <a:pt x="19" y="139"/>
                    <a:pt x="14" y="142"/>
                    <a:pt x="9" y="144"/>
                  </a:cubicBezTo>
                  <a:cubicBezTo>
                    <a:pt x="5" y="146"/>
                    <a:pt x="2" y="148"/>
                    <a:pt x="0" y="149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97" y="120"/>
                    <a:pt x="97" y="120"/>
                    <a:pt x="97" y="120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15" y="149"/>
                    <a:pt x="154" y="171"/>
                    <a:pt x="203" y="171"/>
                  </a:cubicBezTo>
                  <a:cubicBezTo>
                    <a:pt x="217" y="171"/>
                    <a:pt x="232" y="170"/>
                    <a:pt x="246" y="166"/>
                  </a:cubicBezTo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Freeform 27"/>
            <p:cNvSpPr>
              <a:spLocks/>
            </p:cNvSpPr>
            <p:nvPr/>
          </p:nvSpPr>
          <p:spPr bwMode="auto">
            <a:xfrm>
              <a:off x="6999503" y="3442871"/>
              <a:ext cx="581461" cy="232584"/>
            </a:xfrm>
            <a:custGeom>
              <a:avLst/>
              <a:gdLst>
                <a:gd name="T0" fmla="*/ 272 w 574"/>
                <a:gd name="T1" fmla="*/ 5 h 230"/>
                <a:gd name="T2" fmla="*/ 166 w 574"/>
                <a:gd name="T3" fmla="*/ 67 h 230"/>
                <a:gd name="T4" fmla="*/ 145 w 574"/>
                <a:gd name="T5" fmla="*/ 101 h 230"/>
                <a:gd name="T6" fmla="*/ 164 w 574"/>
                <a:gd name="T7" fmla="*/ 95 h 230"/>
                <a:gd name="T8" fmla="*/ 186 w 574"/>
                <a:gd name="T9" fmla="*/ 88 h 230"/>
                <a:gd name="T10" fmla="*/ 209 w 574"/>
                <a:gd name="T11" fmla="*/ 82 h 230"/>
                <a:gd name="T12" fmla="*/ 254 w 574"/>
                <a:gd name="T13" fmla="*/ 72 h 230"/>
                <a:gd name="T14" fmla="*/ 299 w 574"/>
                <a:gd name="T15" fmla="*/ 66 h 230"/>
                <a:gd name="T16" fmla="*/ 340 w 574"/>
                <a:gd name="T17" fmla="*/ 62 h 230"/>
                <a:gd name="T18" fmla="*/ 378 w 574"/>
                <a:gd name="T19" fmla="*/ 60 h 230"/>
                <a:gd name="T20" fmla="*/ 434 w 574"/>
                <a:gd name="T21" fmla="*/ 60 h 230"/>
                <a:gd name="T22" fmla="*/ 449 w 574"/>
                <a:gd name="T23" fmla="*/ 60 h 230"/>
                <a:gd name="T24" fmla="*/ 454 w 574"/>
                <a:gd name="T25" fmla="*/ 59 h 230"/>
                <a:gd name="T26" fmla="*/ 456 w 574"/>
                <a:gd name="T27" fmla="*/ 60 h 230"/>
                <a:gd name="T28" fmla="*/ 455 w 574"/>
                <a:gd name="T29" fmla="*/ 61 h 230"/>
                <a:gd name="T30" fmla="*/ 454 w 574"/>
                <a:gd name="T31" fmla="*/ 62 h 230"/>
                <a:gd name="T32" fmla="*/ 450 w 574"/>
                <a:gd name="T33" fmla="*/ 63 h 230"/>
                <a:gd name="T34" fmla="*/ 443 w 574"/>
                <a:gd name="T35" fmla="*/ 64 h 230"/>
                <a:gd name="T36" fmla="*/ 434 w 574"/>
                <a:gd name="T37" fmla="*/ 64 h 230"/>
                <a:gd name="T38" fmla="*/ 378 w 574"/>
                <a:gd name="T39" fmla="*/ 69 h 230"/>
                <a:gd name="T40" fmla="*/ 342 w 574"/>
                <a:gd name="T41" fmla="*/ 74 h 230"/>
                <a:gd name="T42" fmla="*/ 301 w 574"/>
                <a:gd name="T43" fmla="*/ 81 h 230"/>
                <a:gd name="T44" fmla="*/ 258 w 574"/>
                <a:gd name="T45" fmla="*/ 90 h 230"/>
                <a:gd name="T46" fmla="*/ 214 w 574"/>
                <a:gd name="T47" fmla="*/ 102 h 230"/>
                <a:gd name="T48" fmla="*/ 193 w 574"/>
                <a:gd name="T49" fmla="*/ 110 h 230"/>
                <a:gd name="T50" fmla="*/ 172 w 574"/>
                <a:gd name="T51" fmla="*/ 118 h 230"/>
                <a:gd name="T52" fmla="*/ 138 w 574"/>
                <a:gd name="T53" fmla="*/ 132 h 230"/>
                <a:gd name="T54" fmla="*/ 132 w 574"/>
                <a:gd name="T55" fmla="*/ 135 h 230"/>
                <a:gd name="T56" fmla="*/ 125 w 574"/>
                <a:gd name="T57" fmla="*/ 138 h 230"/>
                <a:gd name="T58" fmla="*/ 113 w 574"/>
                <a:gd name="T59" fmla="*/ 143 h 230"/>
                <a:gd name="T60" fmla="*/ 112 w 574"/>
                <a:gd name="T61" fmla="*/ 143 h 230"/>
                <a:gd name="T62" fmla="*/ 94 w 574"/>
                <a:gd name="T63" fmla="*/ 151 h 230"/>
                <a:gd name="T64" fmla="*/ 77 w 574"/>
                <a:gd name="T65" fmla="*/ 159 h 230"/>
                <a:gd name="T66" fmla="*/ 61 w 574"/>
                <a:gd name="T67" fmla="*/ 167 h 230"/>
                <a:gd name="T68" fmla="*/ 60 w 574"/>
                <a:gd name="T69" fmla="*/ 167 h 230"/>
                <a:gd name="T70" fmla="*/ 33 w 574"/>
                <a:gd name="T71" fmla="*/ 181 h 230"/>
                <a:gd name="T72" fmla="*/ 12 w 574"/>
                <a:gd name="T73" fmla="*/ 192 h 230"/>
                <a:gd name="T74" fmla="*/ 0 w 574"/>
                <a:gd name="T75" fmla="*/ 198 h 230"/>
                <a:gd name="T76" fmla="*/ 59 w 574"/>
                <a:gd name="T77" fmla="*/ 180 h 230"/>
                <a:gd name="T78" fmla="*/ 116 w 574"/>
                <a:gd name="T79" fmla="*/ 163 h 230"/>
                <a:gd name="T80" fmla="*/ 128 w 574"/>
                <a:gd name="T81" fmla="*/ 159 h 230"/>
                <a:gd name="T82" fmla="*/ 140 w 574"/>
                <a:gd name="T83" fmla="*/ 156 h 230"/>
                <a:gd name="T84" fmla="*/ 270 w 574"/>
                <a:gd name="T85" fmla="*/ 230 h 230"/>
                <a:gd name="T86" fmla="*/ 270 w 574"/>
                <a:gd name="T87" fmla="*/ 230 h 230"/>
                <a:gd name="T88" fmla="*/ 327 w 574"/>
                <a:gd name="T89" fmla="*/ 222 h 230"/>
                <a:gd name="T90" fmla="*/ 574 w 574"/>
                <a:gd name="T91" fmla="*/ 43 h 230"/>
                <a:gd name="T92" fmla="*/ 320 w 574"/>
                <a:gd name="T93" fmla="*/ 0 h 230"/>
                <a:gd name="T94" fmla="*/ 272 w 574"/>
                <a:gd name="T95" fmla="*/ 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74" h="230">
                  <a:moveTo>
                    <a:pt x="272" y="5"/>
                  </a:moveTo>
                  <a:cubicBezTo>
                    <a:pt x="229" y="16"/>
                    <a:pt x="191" y="38"/>
                    <a:pt x="166" y="67"/>
                  </a:cubicBezTo>
                  <a:cubicBezTo>
                    <a:pt x="157" y="78"/>
                    <a:pt x="150" y="89"/>
                    <a:pt x="145" y="101"/>
                  </a:cubicBezTo>
                  <a:cubicBezTo>
                    <a:pt x="151" y="99"/>
                    <a:pt x="157" y="97"/>
                    <a:pt x="164" y="95"/>
                  </a:cubicBezTo>
                  <a:cubicBezTo>
                    <a:pt x="171" y="93"/>
                    <a:pt x="179" y="90"/>
                    <a:pt x="186" y="88"/>
                  </a:cubicBezTo>
                  <a:cubicBezTo>
                    <a:pt x="194" y="86"/>
                    <a:pt x="201" y="84"/>
                    <a:pt x="209" y="82"/>
                  </a:cubicBezTo>
                  <a:cubicBezTo>
                    <a:pt x="224" y="79"/>
                    <a:pt x="239" y="75"/>
                    <a:pt x="254" y="72"/>
                  </a:cubicBezTo>
                  <a:cubicBezTo>
                    <a:pt x="269" y="70"/>
                    <a:pt x="284" y="67"/>
                    <a:pt x="299" y="66"/>
                  </a:cubicBezTo>
                  <a:cubicBezTo>
                    <a:pt x="313" y="64"/>
                    <a:pt x="327" y="63"/>
                    <a:pt x="340" y="62"/>
                  </a:cubicBezTo>
                  <a:cubicBezTo>
                    <a:pt x="354" y="61"/>
                    <a:pt x="366" y="60"/>
                    <a:pt x="378" y="60"/>
                  </a:cubicBezTo>
                  <a:cubicBezTo>
                    <a:pt x="401" y="59"/>
                    <a:pt x="420" y="60"/>
                    <a:pt x="434" y="60"/>
                  </a:cubicBezTo>
                  <a:cubicBezTo>
                    <a:pt x="440" y="60"/>
                    <a:pt x="446" y="60"/>
                    <a:pt x="449" y="60"/>
                  </a:cubicBezTo>
                  <a:cubicBezTo>
                    <a:pt x="452" y="60"/>
                    <a:pt x="454" y="59"/>
                    <a:pt x="454" y="59"/>
                  </a:cubicBezTo>
                  <a:cubicBezTo>
                    <a:pt x="455" y="59"/>
                    <a:pt x="456" y="59"/>
                    <a:pt x="456" y="60"/>
                  </a:cubicBezTo>
                  <a:cubicBezTo>
                    <a:pt x="456" y="60"/>
                    <a:pt x="456" y="61"/>
                    <a:pt x="455" y="61"/>
                  </a:cubicBezTo>
                  <a:cubicBezTo>
                    <a:pt x="455" y="61"/>
                    <a:pt x="455" y="61"/>
                    <a:pt x="454" y="62"/>
                  </a:cubicBezTo>
                  <a:cubicBezTo>
                    <a:pt x="453" y="62"/>
                    <a:pt x="452" y="62"/>
                    <a:pt x="450" y="63"/>
                  </a:cubicBezTo>
                  <a:cubicBezTo>
                    <a:pt x="448" y="63"/>
                    <a:pt x="446" y="63"/>
                    <a:pt x="443" y="64"/>
                  </a:cubicBezTo>
                  <a:cubicBezTo>
                    <a:pt x="441" y="64"/>
                    <a:pt x="437" y="64"/>
                    <a:pt x="434" y="64"/>
                  </a:cubicBezTo>
                  <a:cubicBezTo>
                    <a:pt x="420" y="66"/>
                    <a:pt x="401" y="67"/>
                    <a:pt x="378" y="69"/>
                  </a:cubicBezTo>
                  <a:cubicBezTo>
                    <a:pt x="367" y="70"/>
                    <a:pt x="355" y="72"/>
                    <a:pt x="342" y="74"/>
                  </a:cubicBezTo>
                  <a:cubicBezTo>
                    <a:pt x="329" y="76"/>
                    <a:pt x="315" y="78"/>
                    <a:pt x="301" y="81"/>
                  </a:cubicBezTo>
                  <a:cubicBezTo>
                    <a:pt x="287" y="83"/>
                    <a:pt x="273" y="87"/>
                    <a:pt x="258" y="90"/>
                  </a:cubicBezTo>
                  <a:cubicBezTo>
                    <a:pt x="243" y="94"/>
                    <a:pt x="229" y="98"/>
                    <a:pt x="214" y="102"/>
                  </a:cubicBezTo>
                  <a:cubicBezTo>
                    <a:pt x="207" y="105"/>
                    <a:pt x="200" y="107"/>
                    <a:pt x="193" y="110"/>
                  </a:cubicBezTo>
                  <a:cubicBezTo>
                    <a:pt x="186" y="112"/>
                    <a:pt x="179" y="115"/>
                    <a:pt x="172" y="118"/>
                  </a:cubicBezTo>
                  <a:cubicBezTo>
                    <a:pt x="160" y="123"/>
                    <a:pt x="149" y="127"/>
                    <a:pt x="138" y="132"/>
                  </a:cubicBezTo>
                  <a:cubicBezTo>
                    <a:pt x="136" y="133"/>
                    <a:pt x="134" y="134"/>
                    <a:pt x="132" y="135"/>
                  </a:cubicBezTo>
                  <a:cubicBezTo>
                    <a:pt x="129" y="136"/>
                    <a:pt x="127" y="137"/>
                    <a:pt x="125" y="138"/>
                  </a:cubicBezTo>
                  <a:cubicBezTo>
                    <a:pt x="121" y="140"/>
                    <a:pt x="117" y="141"/>
                    <a:pt x="113" y="143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06" y="146"/>
                    <a:pt x="100" y="149"/>
                    <a:pt x="94" y="151"/>
                  </a:cubicBezTo>
                  <a:cubicBezTo>
                    <a:pt x="89" y="154"/>
                    <a:pt x="83" y="157"/>
                    <a:pt x="77" y="159"/>
                  </a:cubicBezTo>
                  <a:cubicBezTo>
                    <a:pt x="72" y="162"/>
                    <a:pt x="66" y="164"/>
                    <a:pt x="61" y="167"/>
                  </a:cubicBezTo>
                  <a:cubicBezTo>
                    <a:pt x="61" y="167"/>
                    <a:pt x="61" y="167"/>
                    <a:pt x="60" y="167"/>
                  </a:cubicBezTo>
                  <a:cubicBezTo>
                    <a:pt x="50" y="172"/>
                    <a:pt x="41" y="177"/>
                    <a:pt x="33" y="181"/>
                  </a:cubicBezTo>
                  <a:cubicBezTo>
                    <a:pt x="25" y="185"/>
                    <a:pt x="18" y="189"/>
                    <a:pt x="12" y="192"/>
                  </a:cubicBezTo>
                  <a:cubicBezTo>
                    <a:pt x="7" y="195"/>
                    <a:pt x="3" y="197"/>
                    <a:pt x="0" y="198"/>
                  </a:cubicBezTo>
                  <a:cubicBezTo>
                    <a:pt x="59" y="180"/>
                    <a:pt x="59" y="180"/>
                    <a:pt x="59" y="180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40" y="156"/>
                    <a:pt x="140" y="156"/>
                    <a:pt x="140" y="156"/>
                  </a:cubicBezTo>
                  <a:cubicBezTo>
                    <a:pt x="152" y="200"/>
                    <a:pt x="204" y="230"/>
                    <a:pt x="270" y="230"/>
                  </a:cubicBezTo>
                  <a:cubicBezTo>
                    <a:pt x="270" y="230"/>
                    <a:pt x="270" y="230"/>
                    <a:pt x="270" y="230"/>
                  </a:cubicBezTo>
                  <a:cubicBezTo>
                    <a:pt x="289" y="230"/>
                    <a:pt x="308" y="227"/>
                    <a:pt x="327" y="222"/>
                  </a:cubicBezTo>
                  <a:cubicBezTo>
                    <a:pt x="401" y="203"/>
                    <a:pt x="529" y="86"/>
                    <a:pt x="574" y="43"/>
                  </a:cubicBezTo>
                  <a:cubicBezTo>
                    <a:pt x="525" y="30"/>
                    <a:pt x="404" y="0"/>
                    <a:pt x="320" y="0"/>
                  </a:cubicBezTo>
                  <a:cubicBezTo>
                    <a:pt x="301" y="0"/>
                    <a:pt x="285" y="2"/>
                    <a:pt x="272" y="5"/>
                  </a:cubicBezTo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Freeform 28"/>
            <p:cNvSpPr>
              <a:spLocks/>
            </p:cNvSpPr>
            <p:nvPr/>
          </p:nvSpPr>
          <p:spPr bwMode="auto">
            <a:xfrm>
              <a:off x="6561638" y="3922702"/>
              <a:ext cx="432809" cy="162303"/>
            </a:xfrm>
            <a:custGeom>
              <a:avLst/>
              <a:gdLst>
                <a:gd name="T0" fmla="*/ 399 w 428"/>
                <a:gd name="T1" fmla="*/ 80 h 160"/>
                <a:gd name="T2" fmla="*/ 378 w 428"/>
                <a:gd name="T3" fmla="*/ 75 h 160"/>
                <a:gd name="T4" fmla="*/ 356 w 428"/>
                <a:gd name="T5" fmla="*/ 70 h 160"/>
                <a:gd name="T6" fmla="*/ 352 w 428"/>
                <a:gd name="T7" fmla="*/ 69 h 160"/>
                <a:gd name="T8" fmla="*/ 337 w 428"/>
                <a:gd name="T9" fmla="*/ 66 h 160"/>
                <a:gd name="T10" fmla="*/ 327 w 428"/>
                <a:gd name="T11" fmla="*/ 64 h 160"/>
                <a:gd name="T12" fmla="*/ 323 w 428"/>
                <a:gd name="T13" fmla="*/ 63 h 160"/>
                <a:gd name="T14" fmla="*/ 317 w 428"/>
                <a:gd name="T15" fmla="*/ 62 h 160"/>
                <a:gd name="T16" fmla="*/ 292 w 428"/>
                <a:gd name="T17" fmla="*/ 58 h 160"/>
                <a:gd name="T18" fmla="*/ 276 w 428"/>
                <a:gd name="T19" fmla="*/ 56 h 160"/>
                <a:gd name="T20" fmla="*/ 260 w 428"/>
                <a:gd name="T21" fmla="*/ 55 h 160"/>
                <a:gd name="T22" fmla="*/ 140 w 428"/>
                <a:gd name="T23" fmla="*/ 61 h 160"/>
                <a:gd name="T24" fmla="*/ 101 w 428"/>
                <a:gd name="T25" fmla="*/ 67 h 160"/>
                <a:gd name="T26" fmla="*/ 92 w 428"/>
                <a:gd name="T27" fmla="*/ 68 h 160"/>
                <a:gd name="T28" fmla="*/ 90 w 428"/>
                <a:gd name="T29" fmla="*/ 69 h 160"/>
                <a:gd name="T30" fmla="*/ 86 w 428"/>
                <a:gd name="T31" fmla="*/ 69 h 160"/>
                <a:gd name="T32" fmla="*/ 86 w 428"/>
                <a:gd name="T33" fmla="*/ 69 h 160"/>
                <a:gd name="T34" fmla="*/ 85 w 428"/>
                <a:gd name="T35" fmla="*/ 68 h 160"/>
                <a:gd name="T36" fmla="*/ 86 w 428"/>
                <a:gd name="T37" fmla="*/ 67 h 160"/>
                <a:gd name="T38" fmla="*/ 90 w 428"/>
                <a:gd name="T39" fmla="*/ 67 h 160"/>
                <a:gd name="T40" fmla="*/ 101 w 428"/>
                <a:gd name="T41" fmla="*/ 65 h 160"/>
                <a:gd name="T42" fmla="*/ 140 w 428"/>
                <a:gd name="T43" fmla="*/ 56 h 160"/>
                <a:gd name="T44" fmla="*/ 196 w 428"/>
                <a:gd name="T45" fmla="*/ 48 h 160"/>
                <a:gd name="T46" fmla="*/ 227 w 428"/>
                <a:gd name="T47" fmla="*/ 46 h 160"/>
                <a:gd name="T48" fmla="*/ 260 w 428"/>
                <a:gd name="T49" fmla="*/ 45 h 160"/>
                <a:gd name="T50" fmla="*/ 277 w 428"/>
                <a:gd name="T51" fmla="*/ 46 h 160"/>
                <a:gd name="T52" fmla="*/ 294 w 428"/>
                <a:gd name="T53" fmla="*/ 47 h 160"/>
                <a:gd name="T54" fmla="*/ 310 w 428"/>
                <a:gd name="T55" fmla="*/ 49 h 160"/>
                <a:gd name="T56" fmla="*/ 288 w 428"/>
                <a:gd name="T57" fmla="*/ 25 h 160"/>
                <a:gd name="T58" fmla="*/ 204 w 428"/>
                <a:gd name="T59" fmla="*/ 0 h 160"/>
                <a:gd name="T60" fmla="*/ 203 w 428"/>
                <a:gd name="T61" fmla="*/ 0 h 160"/>
                <a:gd name="T62" fmla="*/ 0 w 428"/>
                <a:gd name="T63" fmla="*/ 76 h 160"/>
                <a:gd name="T64" fmla="*/ 201 w 428"/>
                <a:gd name="T65" fmla="*/ 159 h 160"/>
                <a:gd name="T66" fmla="*/ 320 w 428"/>
                <a:gd name="T67" fmla="*/ 82 h 160"/>
                <a:gd name="T68" fmla="*/ 329 w 428"/>
                <a:gd name="T69" fmla="*/ 83 h 160"/>
                <a:gd name="T70" fmla="*/ 338 w 428"/>
                <a:gd name="T71" fmla="*/ 83 h 160"/>
                <a:gd name="T72" fmla="*/ 355 w 428"/>
                <a:gd name="T73" fmla="*/ 84 h 160"/>
                <a:gd name="T74" fmla="*/ 428 w 428"/>
                <a:gd name="T75" fmla="*/ 89 h 160"/>
                <a:gd name="T76" fmla="*/ 416 w 428"/>
                <a:gd name="T77" fmla="*/ 85 h 160"/>
                <a:gd name="T78" fmla="*/ 399 w 428"/>
                <a:gd name="T79" fmla="*/ 8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8" h="160">
                  <a:moveTo>
                    <a:pt x="399" y="80"/>
                  </a:moveTo>
                  <a:cubicBezTo>
                    <a:pt x="393" y="79"/>
                    <a:pt x="386" y="77"/>
                    <a:pt x="378" y="75"/>
                  </a:cubicBezTo>
                  <a:cubicBezTo>
                    <a:pt x="371" y="73"/>
                    <a:pt x="364" y="71"/>
                    <a:pt x="356" y="70"/>
                  </a:cubicBezTo>
                  <a:cubicBezTo>
                    <a:pt x="355" y="69"/>
                    <a:pt x="354" y="69"/>
                    <a:pt x="352" y="69"/>
                  </a:cubicBezTo>
                  <a:cubicBezTo>
                    <a:pt x="347" y="68"/>
                    <a:pt x="342" y="67"/>
                    <a:pt x="337" y="66"/>
                  </a:cubicBezTo>
                  <a:cubicBezTo>
                    <a:pt x="334" y="65"/>
                    <a:pt x="331" y="65"/>
                    <a:pt x="327" y="64"/>
                  </a:cubicBezTo>
                  <a:cubicBezTo>
                    <a:pt x="326" y="64"/>
                    <a:pt x="325" y="64"/>
                    <a:pt x="323" y="63"/>
                  </a:cubicBezTo>
                  <a:cubicBezTo>
                    <a:pt x="321" y="63"/>
                    <a:pt x="319" y="63"/>
                    <a:pt x="317" y="62"/>
                  </a:cubicBezTo>
                  <a:cubicBezTo>
                    <a:pt x="309" y="61"/>
                    <a:pt x="301" y="60"/>
                    <a:pt x="292" y="58"/>
                  </a:cubicBezTo>
                  <a:cubicBezTo>
                    <a:pt x="287" y="58"/>
                    <a:pt x="282" y="57"/>
                    <a:pt x="276" y="56"/>
                  </a:cubicBezTo>
                  <a:cubicBezTo>
                    <a:pt x="271" y="56"/>
                    <a:pt x="266" y="55"/>
                    <a:pt x="260" y="55"/>
                  </a:cubicBezTo>
                  <a:cubicBezTo>
                    <a:pt x="217" y="52"/>
                    <a:pt x="173" y="56"/>
                    <a:pt x="140" y="61"/>
                  </a:cubicBezTo>
                  <a:cubicBezTo>
                    <a:pt x="124" y="63"/>
                    <a:pt x="111" y="65"/>
                    <a:pt x="101" y="67"/>
                  </a:cubicBezTo>
                  <a:cubicBezTo>
                    <a:pt x="98" y="68"/>
                    <a:pt x="95" y="68"/>
                    <a:pt x="92" y="68"/>
                  </a:cubicBezTo>
                  <a:cubicBezTo>
                    <a:pt x="91" y="69"/>
                    <a:pt x="91" y="69"/>
                    <a:pt x="90" y="69"/>
                  </a:cubicBezTo>
                  <a:cubicBezTo>
                    <a:pt x="87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8"/>
                    <a:pt x="85" y="68"/>
                  </a:cubicBezTo>
                  <a:cubicBezTo>
                    <a:pt x="85" y="68"/>
                    <a:pt x="86" y="67"/>
                    <a:pt x="86" y="67"/>
                  </a:cubicBezTo>
                  <a:cubicBezTo>
                    <a:pt x="86" y="67"/>
                    <a:pt x="88" y="68"/>
                    <a:pt x="90" y="67"/>
                  </a:cubicBezTo>
                  <a:cubicBezTo>
                    <a:pt x="92" y="67"/>
                    <a:pt x="96" y="66"/>
                    <a:pt x="101" y="65"/>
                  </a:cubicBezTo>
                  <a:cubicBezTo>
                    <a:pt x="110" y="63"/>
                    <a:pt x="123" y="60"/>
                    <a:pt x="140" y="56"/>
                  </a:cubicBezTo>
                  <a:cubicBezTo>
                    <a:pt x="156" y="53"/>
                    <a:pt x="175" y="50"/>
                    <a:pt x="196" y="48"/>
                  </a:cubicBezTo>
                  <a:cubicBezTo>
                    <a:pt x="206" y="47"/>
                    <a:pt x="217" y="46"/>
                    <a:pt x="227" y="46"/>
                  </a:cubicBezTo>
                  <a:cubicBezTo>
                    <a:pt x="238" y="45"/>
                    <a:pt x="249" y="45"/>
                    <a:pt x="260" y="45"/>
                  </a:cubicBezTo>
                  <a:cubicBezTo>
                    <a:pt x="266" y="45"/>
                    <a:pt x="272" y="46"/>
                    <a:pt x="277" y="46"/>
                  </a:cubicBezTo>
                  <a:cubicBezTo>
                    <a:pt x="283" y="46"/>
                    <a:pt x="288" y="46"/>
                    <a:pt x="294" y="47"/>
                  </a:cubicBezTo>
                  <a:cubicBezTo>
                    <a:pt x="299" y="47"/>
                    <a:pt x="305" y="48"/>
                    <a:pt x="310" y="49"/>
                  </a:cubicBezTo>
                  <a:cubicBezTo>
                    <a:pt x="305" y="40"/>
                    <a:pt x="297" y="32"/>
                    <a:pt x="288" y="25"/>
                  </a:cubicBezTo>
                  <a:cubicBezTo>
                    <a:pt x="266" y="9"/>
                    <a:pt x="236" y="0"/>
                    <a:pt x="204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48" y="0"/>
                    <a:pt x="39" y="55"/>
                    <a:pt x="0" y="76"/>
                  </a:cubicBezTo>
                  <a:cubicBezTo>
                    <a:pt x="39" y="98"/>
                    <a:pt x="147" y="158"/>
                    <a:pt x="201" y="159"/>
                  </a:cubicBezTo>
                  <a:cubicBezTo>
                    <a:pt x="265" y="160"/>
                    <a:pt x="318" y="125"/>
                    <a:pt x="320" y="82"/>
                  </a:cubicBezTo>
                  <a:cubicBezTo>
                    <a:pt x="329" y="83"/>
                    <a:pt x="329" y="83"/>
                    <a:pt x="329" y="83"/>
                  </a:cubicBezTo>
                  <a:cubicBezTo>
                    <a:pt x="338" y="83"/>
                    <a:pt x="338" y="83"/>
                    <a:pt x="338" y="83"/>
                  </a:cubicBezTo>
                  <a:cubicBezTo>
                    <a:pt x="355" y="84"/>
                    <a:pt x="355" y="84"/>
                    <a:pt x="355" y="84"/>
                  </a:cubicBezTo>
                  <a:cubicBezTo>
                    <a:pt x="428" y="89"/>
                    <a:pt x="428" y="89"/>
                    <a:pt x="428" y="89"/>
                  </a:cubicBezTo>
                  <a:cubicBezTo>
                    <a:pt x="425" y="88"/>
                    <a:pt x="421" y="87"/>
                    <a:pt x="416" y="85"/>
                  </a:cubicBezTo>
                  <a:cubicBezTo>
                    <a:pt x="411" y="84"/>
                    <a:pt x="406" y="82"/>
                    <a:pt x="399" y="80"/>
                  </a:cubicBezTo>
                </a:path>
              </a:pathLst>
            </a:custGeom>
            <a:solidFill>
              <a:srgbClr val="C12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95" name="组合 2094"/>
          <p:cNvGrpSpPr/>
          <p:nvPr/>
        </p:nvGrpSpPr>
        <p:grpSpPr>
          <a:xfrm>
            <a:off x="8426260" y="5719382"/>
            <a:ext cx="701619" cy="1026011"/>
            <a:chOff x="5595938" y="2279650"/>
            <a:chExt cx="906462" cy="1325563"/>
          </a:xfrm>
        </p:grpSpPr>
        <p:sp>
          <p:nvSpPr>
            <p:cNvPr id="188" name="Freeform 23"/>
            <p:cNvSpPr>
              <a:spLocks/>
            </p:cNvSpPr>
            <p:nvPr/>
          </p:nvSpPr>
          <p:spPr bwMode="auto">
            <a:xfrm>
              <a:off x="6124575" y="2279650"/>
              <a:ext cx="180975" cy="309563"/>
            </a:xfrm>
            <a:custGeom>
              <a:avLst/>
              <a:gdLst>
                <a:gd name="T0" fmla="*/ 57 w 114"/>
                <a:gd name="T1" fmla="*/ 74 h 195"/>
                <a:gd name="T2" fmla="*/ 64 w 114"/>
                <a:gd name="T3" fmla="*/ 78 h 195"/>
                <a:gd name="T4" fmla="*/ 74 w 114"/>
                <a:gd name="T5" fmla="*/ 83 h 195"/>
                <a:gd name="T6" fmla="*/ 84 w 114"/>
                <a:gd name="T7" fmla="*/ 88 h 195"/>
                <a:gd name="T8" fmla="*/ 91 w 114"/>
                <a:gd name="T9" fmla="*/ 93 h 195"/>
                <a:gd name="T10" fmla="*/ 98 w 114"/>
                <a:gd name="T11" fmla="*/ 100 h 195"/>
                <a:gd name="T12" fmla="*/ 105 w 114"/>
                <a:gd name="T13" fmla="*/ 105 h 195"/>
                <a:gd name="T14" fmla="*/ 112 w 114"/>
                <a:gd name="T15" fmla="*/ 114 h 195"/>
                <a:gd name="T16" fmla="*/ 114 w 114"/>
                <a:gd name="T17" fmla="*/ 121 h 195"/>
                <a:gd name="T18" fmla="*/ 114 w 114"/>
                <a:gd name="T19" fmla="*/ 131 h 195"/>
                <a:gd name="T20" fmla="*/ 114 w 114"/>
                <a:gd name="T21" fmla="*/ 140 h 195"/>
                <a:gd name="T22" fmla="*/ 112 w 114"/>
                <a:gd name="T23" fmla="*/ 150 h 195"/>
                <a:gd name="T24" fmla="*/ 107 w 114"/>
                <a:gd name="T25" fmla="*/ 159 h 195"/>
                <a:gd name="T26" fmla="*/ 103 w 114"/>
                <a:gd name="T27" fmla="*/ 166 h 195"/>
                <a:gd name="T28" fmla="*/ 98 w 114"/>
                <a:gd name="T29" fmla="*/ 176 h 195"/>
                <a:gd name="T30" fmla="*/ 93 w 114"/>
                <a:gd name="T31" fmla="*/ 185 h 195"/>
                <a:gd name="T32" fmla="*/ 91 w 114"/>
                <a:gd name="T33" fmla="*/ 195 h 195"/>
                <a:gd name="T34" fmla="*/ 88 w 114"/>
                <a:gd name="T35" fmla="*/ 195 h 195"/>
                <a:gd name="T36" fmla="*/ 84 w 114"/>
                <a:gd name="T37" fmla="*/ 195 h 195"/>
                <a:gd name="T38" fmla="*/ 76 w 114"/>
                <a:gd name="T39" fmla="*/ 193 h 195"/>
                <a:gd name="T40" fmla="*/ 72 w 114"/>
                <a:gd name="T41" fmla="*/ 190 h 195"/>
                <a:gd name="T42" fmla="*/ 67 w 114"/>
                <a:gd name="T43" fmla="*/ 188 h 195"/>
                <a:gd name="T44" fmla="*/ 62 w 114"/>
                <a:gd name="T45" fmla="*/ 183 h 195"/>
                <a:gd name="T46" fmla="*/ 55 w 114"/>
                <a:gd name="T47" fmla="*/ 178 h 195"/>
                <a:gd name="T48" fmla="*/ 50 w 114"/>
                <a:gd name="T49" fmla="*/ 174 h 195"/>
                <a:gd name="T50" fmla="*/ 48 w 114"/>
                <a:gd name="T51" fmla="*/ 169 h 195"/>
                <a:gd name="T52" fmla="*/ 41 w 114"/>
                <a:gd name="T53" fmla="*/ 162 h 195"/>
                <a:gd name="T54" fmla="*/ 36 w 114"/>
                <a:gd name="T55" fmla="*/ 150 h 195"/>
                <a:gd name="T56" fmla="*/ 31 w 114"/>
                <a:gd name="T57" fmla="*/ 138 h 195"/>
                <a:gd name="T58" fmla="*/ 29 w 114"/>
                <a:gd name="T59" fmla="*/ 126 h 195"/>
                <a:gd name="T60" fmla="*/ 29 w 114"/>
                <a:gd name="T61" fmla="*/ 112 h 195"/>
                <a:gd name="T62" fmla="*/ 29 w 114"/>
                <a:gd name="T63" fmla="*/ 97 h 195"/>
                <a:gd name="T64" fmla="*/ 29 w 114"/>
                <a:gd name="T65" fmla="*/ 86 h 195"/>
                <a:gd name="T66" fmla="*/ 29 w 114"/>
                <a:gd name="T67" fmla="*/ 69 h 195"/>
                <a:gd name="T68" fmla="*/ 29 w 114"/>
                <a:gd name="T69" fmla="*/ 67 h 195"/>
                <a:gd name="T70" fmla="*/ 24 w 114"/>
                <a:gd name="T71" fmla="*/ 59 h 195"/>
                <a:gd name="T72" fmla="*/ 22 w 114"/>
                <a:gd name="T73" fmla="*/ 52 h 195"/>
                <a:gd name="T74" fmla="*/ 17 w 114"/>
                <a:gd name="T75" fmla="*/ 43 h 195"/>
                <a:gd name="T76" fmla="*/ 14 w 114"/>
                <a:gd name="T77" fmla="*/ 36 h 195"/>
                <a:gd name="T78" fmla="*/ 10 w 114"/>
                <a:gd name="T79" fmla="*/ 28 h 195"/>
                <a:gd name="T80" fmla="*/ 7 w 114"/>
                <a:gd name="T81" fmla="*/ 21 h 195"/>
                <a:gd name="T82" fmla="*/ 3 w 114"/>
                <a:gd name="T83" fmla="*/ 12 h 195"/>
                <a:gd name="T84" fmla="*/ 3 w 114"/>
                <a:gd name="T85" fmla="*/ 0 h 195"/>
                <a:gd name="T86" fmla="*/ 5 w 114"/>
                <a:gd name="T87" fmla="*/ 0 h 195"/>
                <a:gd name="T88" fmla="*/ 14 w 114"/>
                <a:gd name="T89" fmla="*/ 7 h 195"/>
                <a:gd name="T90" fmla="*/ 22 w 114"/>
                <a:gd name="T91" fmla="*/ 14 h 195"/>
                <a:gd name="T92" fmla="*/ 29 w 114"/>
                <a:gd name="T93" fmla="*/ 24 h 195"/>
                <a:gd name="T94" fmla="*/ 34 w 114"/>
                <a:gd name="T95" fmla="*/ 36 h 195"/>
                <a:gd name="T96" fmla="*/ 38 w 114"/>
                <a:gd name="T97" fmla="*/ 45 h 195"/>
                <a:gd name="T98" fmla="*/ 43 w 114"/>
                <a:gd name="T99" fmla="*/ 55 h 195"/>
                <a:gd name="T100" fmla="*/ 48 w 114"/>
                <a:gd name="T101" fmla="*/ 6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4" h="195">
                  <a:moveTo>
                    <a:pt x="55" y="71"/>
                  </a:moveTo>
                  <a:lnTo>
                    <a:pt x="57" y="74"/>
                  </a:lnTo>
                  <a:lnTo>
                    <a:pt x="62" y="76"/>
                  </a:lnTo>
                  <a:lnTo>
                    <a:pt x="64" y="78"/>
                  </a:lnTo>
                  <a:lnTo>
                    <a:pt x="69" y="81"/>
                  </a:lnTo>
                  <a:lnTo>
                    <a:pt x="74" y="83"/>
                  </a:lnTo>
                  <a:lnTo>
                    <a:pt x="79" y="86"/>
                  </a:lnTo>
                  <a:lnTo>
                    <a:pt x="84" y="88"/>
                  </a:lnTo>
                  <a:lnTo>
                    <a:pt x="86" y="90"/>
                  </a:lnTo>
                  <a:lnTo>
                    <a:pt x="91" y="93"/>
                  </a:lnTo>
                  <a:lnTo>
                    <a:pt x="95" y="95"/>
                  </a:lnTo>
                  <a:lnTo>
                    <a:pt x="98" y="100"/>
                  </a:lnTo>
                  <a:lnTo>
                    <a:pt x="103" y="102"/>
                  </a:lnTo>
                  <a:lnTo>
                    <a:pt x="105" y="105"/>
                  </a:lnTo>
                  <a:lnTo>
                    <a:pt x="107" y="109"/>
                  </a:lnTo>
                  <a:lnTo>
                    <a:pt x="112" y="114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4" y="124"/>
                  </a:lnTo>
                  <a:lnTo>
                    <a:pt x="114" y="131"/>
                  </a:lnTo>
                  <a:lnTo>
                    <a:pt x="114" y="135"/>
                  </a:lnTo>
                  <a:lnTo>
                    <a:pt x="114" y="140"/>
                  </a:lnTo>
                  <a:lnTo>
                    <a:pt x="112" y="145"/>
                  </a:lnTo>
                  <a:lnTo>
                    <a:pt x="112" y="150"/>
                  </a:lnTo>
                  <a:lnTo>
                    <a:pt x="110" y="154"/>
                  </a:lnTo>
                  <a:lnTo>
                    <a:pt x="107" y="159"/>
                  </a:lnTo>
                  <a:lnTo>
                    <a:pt x="105" y="162"/>
                  </a:lnTo>
                  <a:lnTo>
                    <a:pt x="103" y="166"/>
                  </a:lnTo>
                  <a:lnTo>
                    <a:pt x="100" y="171"/>
                  </a:lnTo>
                  <a:lnTo>
                    <a:pt x="98" y="176"/>
                  </a:lnTo>
                  <a:lnTo>
                    <a:pt x="95" y="181"/>
                  </a:lnTo>
                  <a:lnTo>
                    <a:pt x="93" y="185"/>
                  </a:lnTo>
                  <a:lnTo>
                    <a:pt x="93" y="190"/>
                  </a:lnTo>
                  <a:lnTo>
                    <a:pt x="91" y="195"/>
                  </a:lnTo>
                  <a:lnTo>
                    <a:pt x="91" y="195"/>
                  </a:lnTo>
                  <a:lnTo>
                    <a:pt x="88" y="195"/>
                  </a:lnTo>
                  <a:lnTo>
                    <a:pt x="86" y="195"/>
                  </a:lnTo>
                  <a:lnTo>
                    <a:pt x="84" y="195"/>
                  </a:lnTo>
                  <a:lnTo>
                    <a:pt x="79" y="195"/>
                  </a:lnTo>
                  <a:lnTo>
                    <a:pt x="76" y="193"/>
                  </a:lnTo>
                  <a:lnTo>
                    <a:pt x="74" y="193"/>
                  </a:lnTo>
                  <a:lnTo>
                    <a:pt x="72" y="190"/>
                  </a:lnTo>
                  <a:lnTo>
                    <a:pt x="69" y="188"/>
                  </a:lnTo>
                  <a:lnTo>
                    <a:pt x="67" y="188"/>
                  </a:lnTo>
                  <a:lnTo>
                    <a:pt x="64" y="185"/>
                  </a:lnTo>
                  <a:lnTo>
                    <a:pt x="62" y="183"/>
                  </a:lnTo>
                  <a:lnTo>
                    <a:pt x="60" y="181"/>
                  </a:lnTo>
                  <a:lnTo>
                    <a:pt x="55" y="178"/>
                  </a:lnTo>
                  <a:lnTo>
                    <a:pt x="53" y="176"/>
                  </a:lnTo>
                  <a:lnTo>
                    <a:pt x="50" y="174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45" y="166"/>
                  </a:lnTo>
                  <a:lnTo>
                    <a:pt x="41" y="162"/>
                  </a:lnTo>
                  <a:lnTo>
                    <a:pt x="38" y="157"/>
                  </a:lnTo>
                  <a:lnTo>
                    <a:pt x="36" y="150"/>
                  </a:lnTo>
                  <a:lnTo>
                    <a:pt x="34" y="145"/>
                  </a:lnTo>
                  <a:lnTo>
                    <a:pt x="31" y="138"/>
                  </a:lnTo>
                  <a:lnTo>
                    <a:pt x="31" y="131"/>
                  </a:lnTo>
                  <a:lnTo>
                    <a:pt x="29" y="126"/>
                  </a:lnTo>
                  <a:lnTo>
                    <a:pt x="29" y="119"/>
                  </a:lnTo>
                  <a:lnTo>
                    <a:pt x="29" y="112"/>
                  </a:lnTo>
                  <a:lnTo>
                    <a:pt x="29" y="105"/>
                  </a:lnTo>
                  <a:lnTo>
                    <a:pt x="29" y="97"/>
                  </a:lnTo>
                  <a:lnTo>
                    <a:pt x="29" y="90"/>
                  </a:lnTo>
                  <a:lnTo>
                    <a:pt x="29" y="86"/>
                  </a:lnTo>
                  <a:lnTo>
                    <a:pt x="29" y="78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29" y="67"/>
                  </a:lnTo>
                  <a:lnTo>
                    <a:pt x="26" y="62"/>
                  </a:lnTo>
                  <a:lnTo>
                    <a:pt x="24" y="59"/>
                  </a:lnTo>
                  <a:lnTo>
                    <a:pt x="24" y="55"/>
                  </a:lnTo>
                  <a:lnTo>
                    <a:pt x="22" y="52"/>
                  </a:lnTo>
                  <a:lnTo>
                    <a:pt x="19" y="47"/>
                  </a:lnTo>
                  <a:lnTo>
                    <a:pt x="17" y="43"/>
                  </a:lnTo>
                  <a:lnTo>
                    <a:pt x="14" y="40"/>
                  </a:lnTo>
                  <a:lnTo>
                    <a:pt x="14" y="36"/>
                  </a:lnTo>
                  <a:lnTo>
                    <a:pt x="12" y="31"/>
                  </a:lnTo>
                  <a:lnTo>
                    <a:pt x="10" y="28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5" y="17"/>
                  </a:lnTo>
                  <a:lnTo>
                    <a:pt x="3" y="12"/>
                  </a:lnTo>
                  <a:lnTo>
                    <a:pt x="0" y="7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10" y="5"/>
                  </a:lnTo>
                  <a:lnTo>
                    <a:pt x="14" y="7"/>
                  </a:lnTo>
                  <a:lnTo>
                    <a:pt x="19" y="9"/>
                  </a:lnTo>
                  <a:lnTo>
                    <a:pt x="22" y="14"/>
                  </a:lnTo>
                  <a:lnTo>
                    <a:pt x="26" y="19"/>
                  </a:lnTo>
                  <a:lnTo>
                    <a:pt x="29" y="24"/>
                  </a:lnTo>
                  <a:lnTo>
                    <a:pt x="31" y="28"/>
                  </a:lnTo>
                  <a:lnTo>
                    <a:pt x="34" y="36"/>
                  </a:lnTo>
                  <a:lnTo>
                    <a:pt x="36" y="40"/>
                  </a:lnTo>
                  <a:lnTo>
                    <a:pt x="38" y="45"/>
                  </a:lnTo>
                  <a:lnTo>
                    <a:pt x="41" y="50"/>
                  </a:lnTo>
                  <a:lnTo>
                    <a:pt x="43" y="55"/>
                  </a:lnTo>
                  <a:lnTo>
                    <a:pt x="45" y="62"/>
                  </a:lnTo>
                  <a:lnTo>
                    <a:pt x="48" y="67"/>
                  </a:lnTo>
                  <a:lnTo>
                    <a:pt x="55" y="71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4"/>
            <p:cNvSpPr>
              <a:spLocks/>
            </p:cNvSpPr>
            <p:nvPr/>
          </p:nvSpPr>
          <p:spPr bwMode="auto">
            <a:xfrm>
              <a:off x="6280150" y="2381250"/>
              <a:ext cx="101600" cy="309563"/>
            </a:xfrm>
            <a:custGeom>
              <a:avLst/>
              <a:gdLst>
                <a:gd name="T0" fmla="*/ 64 w 64"/>
                <a:gd name="T1" fmla="*/ 5 h 195"/>
                <a:gd name="T2" fmla="*/ 64 w 64"/>
                <a:gd name="T3" fmla="*/ 14 h 195"/>
                <a:gd name="T4" fmla="*/ 64 w 64"/>
                <a:gd name="T5" fmla="*/ 22 h 195"/>
                <a:gd name="T6" fmla="*/ 62 w 64"/>
                <a:gd name="T7" fmla="*/ 31 h 195"/>
                <a:gd name="T8" fmla="*/ 62 w 64"/>
                <a:gd name="T9" fmla="*/ 38 h 195"/>
                <a:gd name="T10" fmla="*/ 59 w 64"/>
                <a:gd name="T11" fmla="*/ 48 h 195"/>
                <a:gd name="T12" fmla="*/ 59 w 64"/>
                <a:gd name="T13" fmla="*/ 57 h 195"/>
                <a:gd name="T14" fmla="*/ 57 w 64"/>
                <a:gd name="T15" fmla="*/ 64 h 195"/>
                <a:gd name="T16" fmla="*/ 57 w 64"/>
                <a:gd name="T17" fmla="*/ 71 h 195"/>
                <a:gd name="T18" fmla="*/ 57 w 64"/>
                <a:gd name="T19" fmla="*/ 83 h 195"/>
                <a:gd name="T20" fmla="*/ 57 w 64"/>
                <a:gd name="T21" fmla="*/ 100 h 195"/>
                <a:gd name="T22" fmla="*/ 55 w 64"/>
                <a:gd name="T23" fmla="*/ 117 h 195"/>
                <a:gd name="T24" fmla="*/ 52 w 64"/>
                <a:gd name="T25" fmla="*/ 133 h 195"/>
                <a:gd name="T26" fmla="*/ 45 w 64"/>
                <a:gd name="T27" fmla="*/ 150 h 195"/>
                <a:gd name="T28" fmla="*/ 38 w 64"/>
                <a:gd name="T29" fmla="*/ 164 h 195"/>
                <a:gd name="T30" fmla="*/ 31 w 64"/>
                <a:gd name="T31" fmla="*/ 178 h 195"/>
                <a:gd name="T32" fmla="*/ 16 w 64"/>
                <a:gd name="T33" fmla="*/ 195 h 195"/>
                <a:gd name="T34" fmla="*/ 14 w 64"/>
                <a:gd name="T35" fmla="*/ 195 h 195"/>
                <a:gd name="T36" fmla="*/ 12 w 64"/>
                <a:gd name="T37" fmla="*/ 193 h 195"/>
                <a:gd name="T38" fmla="*/ 9 w 64"/>
                <a:gd name="T39" fmla="*/ 190 h 195"/>
                <a:gd name="T40" fmla="*/ 7 w 64"/>
                <a:gd name="T41" fmla="*/ 188 h 195"/>
                <a:gd name="T42" fmla="*/ 5 w 64"/>
                <a:gd name="T43" fmla="*/ 183 h 195"/>
                <a:gd name="T44" fmla="*/ 5 w 64"/>
                <a:gd name="T45" fmla="*/ 178 h 195"/>
                <a:gd name="T46" fmla="*/ 2 w 64"/>
                <a:gd name="T47" fmla="*/ 174 h 195"/>
                <a:gd name="T48" fmla="*/ 2 w 64"/>
                <a:gd name="T49" fmla="*/ 171 h 195"/>
                <a:gd name="T50" fmla="*/ 0 w 64"/>
                <a:gd name="T51" fmla="*/ 169 h 195"/>
                <a:gd name="T52" fmla="*/ 0 w 64"/>
                <a:gd name="T53" fmla="*/ 159 h 195"/>
                <a:gd name="T54" fmla="*/ 0 w 64"/>
                <a:gd name="T55" fmla="*/ 145 h 195"/>
                <a:gd name="T56" fmla="*/ 2 w 64"/>
                <a:gd name="T57" fmla="*/ 133 h 195"/>
                <a:gd name="T58" fmla="*/ 5 w 64"/>
                <a:gd name="T59" fmla="*/ 121 h 195"/>
                <a:gd name="T60" fmla="*/ 9 w 64"/>
                <a:gd name="T61" fmla="*/ 112 h 195"/>
                <a:gd name="T62" fmla="*/ 16 w 64"/>
                <a:gd name="T63" fmla="*/ 102 h 195"/>
                <a:gd name="T64" fmla="*/ 24 w 64"/>
                <a:gd name="T65" fmla="*/ 90 h 195"/>
                <a:gd name="T66" fmla="*/ 33 w 64"/>
                <a:gd name="T67" fmla="*/ 81 h 195"/>
                <a:gd name="T68" fmla="*/ 33 w 64"/>
                <a:gd name="T69" fmla="*/ 79 h 195"/>
                <a:gd name="T70" fmla="*/ 38 w 64"/>
                <a:gd name="T71" fmla="*/ 69 h 195"/>
                <a:gd name="T72" fmla="*/ 40 w 64"/>
                <a:gd name="T73" fmla="*/ 60 h 195"/>
                <a:gd name="T74" fmla="*/ 40 w 64"/>
                <a:gd name="T75" fmla="*/ 50 h 195"/>
                <a:gd name="T76" fmla="*/ 43 w 64"/>
                <a:gd name="T77" fmla="*/ 41 h 195"/>
                <a:gd name="T78" fmla="*/ 45 w 64"/>
                <a:gd name="T79" fmla="*/ 31 h 195"/>
                <a:gd name="T80" fmla="*/ 47 w 64"/>
                <a:gd name="T81" fmla="*/ 19 h 195"/>
                <a:gd name="T82" fmla="*/ 50 w 64"/>
                <a:gd name="T83" fmla="*/ 10 h 195"/>
                <a:gd name="T84" fmla="*/ 50 w 64"/>
                <a:gd name="T85" fmla="*/ 3 h 195"/>
                <a:gd name="T86" fmla="*/ 52 w 64"/>
                <a:gd name="T87" fmla="*/ 3 h 195"/>
                <a:gd name="T88" fmla="*/ 52 w 64"/>
                <a:gd name="T89" fmla="*/ 0 h 195"/>
                <a:gd name="T90" fmla="*/ 55 w 64"/>
                <a:gd name="T91" fmla="*/ 0 h 195"/>
                <a:gd name="T92" fmla="*/ 57 w 64"/>
                <a:gd name="T93" fmla="*/ 0 h 195"/>
                <a:gd name="T94" fmla="*/ 59 w 64"/>
                <a:gd name="T95" fmla="*/ 0 h 195"/>
                <a:gd name="T96" fmla="*/ 59 w 64"/>
                <a:gd name="T97" fmla="*/ 0 h 195"/>
                <a:gd name="T98" fmla="*/ 62 w 64"/>
                <a:gd name="T99" fmla="*/ 0 h 195"/>
                <a:gd name="T100" fmla="*/ 64 w 64"/>
                <a:gd name="T101" fmla="*/ 3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" h="195">
                  <a:moveTo>
                    <a:pt x="64" y="3"/>
                  </a:moveTo>
                  <a:lnTo>
                    <a:pt x="64" y="5"/>
                  </a:lnTo>
                  <a:lnTo>
                    <a:pt x="64" y="10"/>
                  </a:lnTo>
                  <a:lnTo>
                    <a:pt x="64" y="14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2" y="26"/>
                  </a:lnTo>
                  <a:lnTo>
                    <a:pt x="62" y="31"/>
                  </a:lnTo>
                  <a:lnTo>
                    <a:pt x="62" y="36"/>
                  </a:lnTo>
                  <a:lnTo>
                    <a:pt x="62" y="38"/>
                  </a:lnTo>
                  <a:lnTo>
                    <a:pt x="59" y="43"/>
                  </a:lnTo>
                  <a:lnTo>
                    <a:pt x="59" y="48"/>
                  </a:lnTo>
                  <a:lnTo>
                    <a:pt x="59" y="52"/>
                  </a:lnTo>
                  <a:lnTo>
                    <a:pt x="59" y="57"/>
                  </a:lnTo>
                  <a:lnTo>
                    <a:pt x="57" y="60"/>
                  </a:lnTo>
                  <a:lnTo>
                    <a:pt x="57" y="64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7" y="76"/>
                  </a:lnTo>
                  <a:lnTo>
                    <a:pt x="57" y="83"/>
                  </a:lnTo>
                  <a:lnTo>
                    <a:pt x="57" y="93"/>
                  </a:lnTo>
                  <a:lnTo>
                    <a:pt x="57" y="100"/>
                  </a:lnTo>
                  <a:lnTo>
                    <a:pt x="57" y="110"/>
                  </a:lnTo>
                  <a:lnTo>
                    <a:pt x="55" y="117"/>
                  </a:lnTo>
                  <a:lnTo>
                    <a:pt x="55" y="126"/>
                  </a:lnTo>
                  <a:lnTo>
                    <a:pt x="52" y="133"/>
                  </a:lnTo>
                  <a:lnTo>
                    <a:pt x="50" y="143"/>
                  </a:lnTo>
                  <a:lnTo>
                    <a:pt x="45" y="150"/>
                  </a:lnTo>
                  <a:lnTo>
                    <a:pt x="43" y="157"/>
                  </a:lnTo>
                  <a:lnTo>
                    <a:pt x="38" y="164"/>
                  </a:lnTo>
                  <a:lnTo>
                    <a:pt x="36" y="171"/>
                  </a:lnTo>
                  <a:lnTo>
                    <a:pt x="31" y="178"/>
                  </a:lnTo>
                  <a:lnTo>
                    <a:pt x="24" y="186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4" y="195"/>
                  </a:lnTo>
                  <a:lnTo>
                    <a:pt x="14" y="195"/>
                  </a:lnTo>
                  <a:lnTo>
                    <a:pt x="12" y="193"/>
                  </a:lnTo>
                  <a:lnTo>
                    <a:pt x="9" y="193"/>
                  </a:lnTo>
                  <a:lnTo>
                    <a:pt x="9" y="190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86"/>
                  </a:lnTo>
                  <a:lnTo>
                    <a:pt x="5" y="183"/>
                  </a:lnTo>
                  <a:lnTo>
                    <a:pt x="5" y="181"/>
                  </a:lnTo>
                  <a:lnTo>
                    <a:pt x="5" y="178"/>
                  </a:lnTo>
                  <a:lnTo>
                    <a:pt x="5" y="176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2" y="171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64"/>
                  </a:lnTo>
                  <a:lnTo>
                    <a:pt x="0" y="159"/>
                  </a:lnTo>
                  <a:lnTo>
                    <a:pt x="0" y="152"/>
                  </a:lnTo>
                  <a:lnTo>
                    <a:pt x="0" y="145"/>
                  </a:lnTo>
                  <a:lnTo>
                    <a:pt x="0" y="140"/>
                  </a:lnTo>
                  <a:lnTo>
                    <a:pt x="2" y="133"/>
                  </a:lnTo>
                  <a:lnTo>
                    <a:pt x="2" y="129"/>
                  </a:lnTo>
                  <a:lnTo>
                    <a:pt x="5" y="121"/>
                  </a:lnTo>
                  <a:lnTo>
                    <a:pt x="7" y="117"/>
                  </a:lnTo>
                  <a:lnTo>
                    <a:pt x="9" y="112"/>
                  </a:lnTo>
                  <a:lnTo>
                    <a:pt x="14" y="107"/>
                  </a:lnTo>
                  <a:lnTo>
                    <a:pt x="16" y="102"/>
                  </a:lnTo>
                  <a:lnTo>
                    <a:pt x="19" y="98"/>
                  </a:lnTo>
                  <a:lnTo>
                    <a:pt x="24" y="90"/>
                  </a:lnTo>
                  <a:lnTo>
                    <a:pt x="26" y="86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79"/>
                  </a:lnTo>
                  <a:lnTo>
                    <a:pt x="36" y="74"/>
                  </a:lnTo>
                  <a:lnTo>
                    <a:pt x="38" y="69"/>
                  </a:lnTo>
                  <a:lnTo>
                    <a:pt x="38" y="64"/>
                  </a:lnTo>
                  <a:lnTo>
                    <a:pt x="40" y="60"/>
                  </a:lnTo>
                  <a:lnTo>
                    <a:pt x="40" y="55"/>
                  </a:lnTo>
                  <a:lnTo>
                    <a:pt x="40" y="50"/>
                  </a:lnTo>
                  <a:lnTo>
                    <a:pt x="43" y="45"/>
                  </a:lnTo>
                  <a:lnTo>
                    <a:pt x="43" y="41"/>
                  </a:lnTo>
                  <a:lnTo>
                    <a:pt x="45" y="36"/>
                  </a:lnTo>
                  <a:lnTo>
                    <a:pt x="45" y="31"/>
                  </a:lnTo>
                  <a:lnTo>
                    <a:pt x="45" y="24"/>
                  </a:lnTo>
                  <a:lnTo>
                    <a:pt x="47" y="19"/>
                  </a:lnTo>
                  <a:lnTo>
                    <a:pt x="47" y="14"/>
                  </a:lnTo>
                  <a:lnTo>
                    <a:pt x="50" y="10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3"/>
                  </a:lnTo>
                  <a:lnTo>
                    <a:pt x="64" y="3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5"/>
            <p:cNvSpPr>
              <a:spLocks/>
            </p:cNvSpPr>
            <p:nvPr/>
          </p:nvSpPr>
          <p:spPr bwMode="auto">
            <a:xfrm>
              <a:off x="6086475" y="2452688"/>
              <a:ext cx="185738" cy="254000"/>
            </a:xfrm>
            <a:custGeom>
              <a:avLst/>
              <a:gdLst>
                <a:gd name="T0" fmla="*/ 38 w 117"/>
                <a:gd name="T1" fmla="*/ 53 h 160"/>
                <a:gd name="T2" fmla="*/ 53 w 117"/>
                <a:gd name="T3" fmla="*/ 65 h 160"/>
                <a:gd name="T4" fmla="*/ 67 w 117"/>
                <a:gd name="T5" fmla="*/ 74 h 160"/>
                <a:gd name="T6" fmla="*/ 81 w 117"/>
                <a:gd name="T7" fmla="*/ 86 h 160"/>
                <a:gd name="T8" fmla="*/ 96 w 117"/>
                <a:gd name="T9" fmla="*/ 100 h 160"/>
                <a:gd name="T10" fmla="*/ 105 w 117"/>
                <a:gd name="T11" fmla="*/ 114 h 160"/>
                <a:gd name="T12" fmla="*/ 112 w 117"/>
                <a:gd name="T13" fmla="*/ 129 h 160"/>
                <a:gd name="T14" fmla="*/ 117 w 117"/>
                <a:gd name="T15" fmla="*/ 145 h 160"/>
                <a:gd name="T16" fmla="*/ 117 w 117"/>
                <a:gd name="T17" fmla="*/ 160 h 160"/>
                <a:gd name="T18" fmla="*/ 115 w 117"/>
                <a:gd name="T19" fmla="*/ 160 h 160"/>
                <a:gd name="T20" fmla="*/ 112 w 117"/>
                <a:gd name="T21" fmla="*/ 157 h 160"/>
                <a:gd name="T22" fmla="*/ 108 w 117"/>
                <a:gd name="T23" fmla="*/ 157 h 160"/>
                <a:gd name="T24" fmla="*/ 103 w 117"/>
                <a:gd name="T25" fmla="*/ 155 h 160"/>
                <a:gd name="T26" fmla="*/ 100 w 117"/>
                <a:gd name="T27" fmla="*/ 153 h 160"/>
                <a:gd name="T28" fmla="*/ 96 w 117"/>
                <a:gd name="T29" fmla="*/ 150 h 160"/>
                <a:gd name="T30" fmla="*/ 91 w 117"/>
                <a:gd name="T31" fmla="*/ 148 h 160"/>
                <a:gd name="T32" fmla="*/ 86 w 117"/>
                <a:gd name="T33" fmla="*/ 145 h 160"/>
                <a:gd name="T34" fmla="*/ 86 w 117"/>
                <a:gd name="T35" fmla="*/ 145 h 160"/>
                <a:gd name="T36" fmla="*/ 79 w 117"/>
                <a:gd name="T37" fmla="*/ 143 h 160"/>
                <a:gd name="T38" fmla="*/ 72 w 117"/>
                <a:gd name="T39" fmla="*/ 141 h 160"/>
                <a:gd name="T40" fmla="*/ 65 w 117"/>
                <a:gd name="T41" fmla="*/ 138 h 160"/>
                <a:gd name="T42" fmla="*/ 58 w 117"/>
                <a:gd name="T43" fmla="*/ 136 h 160"/>
                <a:gd name="T44" fmla="*/ 53 w 117"/>
                <a:gd name="T45" fmla="*/ 131 h 160"/>
                <a:gd name="T46" fmla="*/ 46 w 117"/>
                <a:gd name="T47" fmla="*/ 126 h 160"/>
                <a:gd name="T48" fmla="*/ 41 w 117"/>
                <a:gd name="T49" fmla="*/ 122 h 160"/>
                <a:gd name="T50" fmla="*/ 38 w 117"/>
                <a:gd name="T51" fmla="*/ 117 h 160"/>
                <a:gd name="T52" fmla="*/ 36 w 117"/>
                <a:gd name="T53" fmla="*/ 107 h 160"/>
                <a:gd name="T54" fmla="*/ 31 w 117"/>
                <a:gd name="T55" fmla="*/ 98 h 160"/>
                <a:gd name="T56" fmla="*/ 29 w 117"/>
                <a:gd name="T57" fmla="*/ 86 h 160"/>
                <a:gd name="T58" fmla="*/ 24 w 117"/>
                <a:gd name="T59" fmla="*/ 74 h 160"/>
                <a:gd name="T60" fmla="*/ 22 w 117"/>
                <a:gd name="T61" fmla="*/ 65 h 160"/>
                <a:gd name="T62" fmla="*/ 17 w 117"/>
                <a:gd name="T63" fmla="*/ 53 h 160"/>
                <a:gd name="T64" fmla="*/ 12 w 117"/>
                <a:gd name="T65" fmla="*/ 41 h 160"/>
                <a:gd name="T66" fmla="*/ 5 w 117"/>
                <a:gd name="T67" fmla="*/ 29 h 160"/>
                <a:gd name="T68" fmla="*/ 5 w 117"/>
                <a:gd name="T69" fmla="*/ 29 h 160"/>
                <a:gd name="T70" fmla="*/ 3 w 117"/>
                <a:gd name="T71" fmla="*/ 24 h 160"/>
                <a:gd name="T72" fmla="*/ 0 w 117"/>
                <a:gd name="T73" fmla="*/ 19 h 160"/>
                <a:gd name="T74" fmla="*/ 0 w 117"/>
                <a:gd name="T75" fmla="*/ 17 h 160"/>
                <a:gd name="T76" fmla="*/ 0 w 117"/>
                <a:gd name="T77" fmla="*/ 12 h 160"/>
                <a:gd name="T78" fmla="*/ 0 w 117"/>
                <a:gd name="T79" fmla="*/ 10 h 160"/>
                <a:gd name="T80" fmla="*/ 0 w 117"/>
                <a:gd name="T81" fmla="*/ 5 h 160"/>
                <a:gd name="T82" fmla="*/ 0 w 117"/>
                <a:gd name="T83" fmla="*/ 3 h 160"/>
                <a:gd name="T84" fmla="*/ 5 w 117"/>
                <a:gd name="T85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7" h="160">
                  <a:moveTo>
                    <a:pt x="36" y="50"/>
                  </a:moveTo>
                  <a:lnTo>
                    <a:pt x="38" y="53"/>
                  </a:lnTo>
                  <a:lnTo>
                    <a:pt x="46" y="57"/>
                  </a:lnTo>
                  <a:lnTo>
                    <a:pt x="53" y="65"/>
                  </a:lnTo>
                  <a:lnTo>
                    <a:pt x="60" y="69"/>
                  </a:lnTo>
                  <a:lnTo>
                    <a:pt x="67" y="74"/>
                  </a:lnTo>
                  <a:lnTo>
                    <a:pt x="74" y="81"/>
                  </a:lnTo>
                  <a:lnTo>
                    <a:pt x="81" y="86"/>
                  </a:lnTo>
                  <a:lnTo>
                    <a:pt x="88" y="93"/>
                  </a:lnTo>
                  <a:lnTo>
                    <a:pt x="96" y="100"/>
                  </a:lnTo>
                  <a:lnTo>
                    <a:pt x="100" y="107"/>
                  </a:lnTo>
                  <a:lnTo>
                    <a:pt x="105" y="114"/>
                  </a:lnTo>
                  <a:lnTo>
                    <a:pt x="110" y="122"/>
                  </a:lnTo>
                  <a:lnTo>
                    <a:pt x="112" y="129"/>
                  </a:lnTo>
                  <a:lnTo>
                    <a:pt x="117" y="138"/>
                  </a:lnTo>
                  <a:lnTo>
                    <a:pt x="117" y="145"/>
                  </a:lnTo>
                  <a:lnTo>
                    <a:pt x="117" y="160"/>
                  </a:lnTo>
                  <a:lnTo>
                    <a:pt x="117" y="160"/>
                  </a:lnTo>
                  <a:lnTo>
                    <a:pt x="117" y="160"/>
                  </a:lnTo>
                  <a:lnTo>
                    <a:pt x="115" y="160"/>
                  </a:lnTo>
                  <a:lnTo>
                    <a:pt x="112" y="160"/>
                  </a:lnTo>
                  <a:lnTo>
                    <a:pt x="112" y="157"/>
                  </a:lnTo>
                  <a:lnTo>
                    <a:pt x="110" y="157"/>
                  </a:lnTo>
                  <a:lnTo>
                    <a:pt x="108" y="157"/>
                  </a:lnTo>
                  <a:lnTo>
                    <a:pt x="105" y="155"/>
                  </a:lnTo>
                  <a:lnTo>
                    <a:pt x="103" y="155"/>
                  </a:lnTo>
                  <a:lnTo>
                    <a:pt x="103" y="153"/>
                  </a:lnTo>
                  <a:lnTo>
                    <a:pt x="100" y="153"/>
                  </a:lnTo>
                  <a:lnTo>
                    <a:pt x="98" y="153"/>
                  </a:lnTo>
                  <a:lnTo>
                    <a:pt x="96" y="150"/>
                  </a:lnTo>
                  <a:lnTo>
                    <a:pt x="93" y="150"/>
                  </a:lnTo>
                  <a:lnTo>
                    <a:pt x="91" y="148"/>
                  </a:lnTo>
                  <a:lnTo>
                    <a:pt x="91" y="148"/>
                  </a:lnTo>
                  <a:lnTo>
                    <a:pt x="86" y="145"/>
                  </a:lnTo>
                  <a:lnTo>
                    <a:pt x="86" y="145"/>
                  </a:lnTo>
                  <a:lnTo>
                    <a:pt x="86" y="145"/>
                  </a:lnTo>
                  <a:lnTo>
                    <a:pt x="81" y="145"/>
                  </a:lnTo>
                  <a:lnTo>
                    <a:pt x="79" y="143"/>
                  </a:lnTo>
                  <a:lnTo>
                    <a:pt x="74" y="143"/>
                  </a:lnTo>
                  <a:lnTo>
                    <a:pt x="72" y="141"/>
                  </a:lnTo>
                  <a:lnTo>
                    <a:pt x="67" y="141"/>
                  </a:lnTo>
                  <a:lnTo>
                    <a:pt x="65" y="138"/>
                  </a:lnTo>
                  <a:lnTo>
                    <a:pt x="62" y="136"/>
                  </a:lnTo>
                  <a:lnTo>
                    <a:pt x="58" y="136"/>
                  </a:lnTo>
                  <a:lnTo>
                    <a:pt x="55" y="133"/>
                  </a:lnTo>
                  <a:lnTo>
                    <a:pt x="53" y="131"/>
                  </a:lnTo>
                  <a:lnTo>
                    <a:pt x="48" y="129"/>
                  </a:lnTo>
                  <a:lnTo>
                    <a:pt x="46" y="126"/>
                  </a:lnTo>
                  <a:lnTo>
                    <a:pt x="43" y="124"/>
                  </a:lnTo>
                  <a:lnTo>
                    <a:pt x="41" y="122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8" y="114"/>
                  </a:lnTo>
                  <a:lnTo>
                    <a:pt x="36" y="107"/>
                  </a:lnTo>
                  <a:lnTo>
                    <a:pt x="34" y="103"/>
                  </a:lnTo>
                  <a:lnTo>
                    <a:pt x="31" y="98"/>
                  </a:lnTo>
                  <a:lnTo>
                    <a:pt x="29" y="91"/>
                  </a:lnTo>
                  <a:lnTo>
                    <a:pt x="29" y="86"/>
                  </a:lnTo>
                  <a:lnTo>
                    <a:pt x="27" y="81"/>
                  </a:lnTo>
                  <a:lnTo>
                    <a:pt x="24" y="74"/>
                  </a:lnTo>
                  <a:lnTo>
                    <a:pt x="22" y="69"/>
                  </a:lnTo>
                  <a:lnTo>
                    <a:pt x="22" y="65"/>
                  </a:lnTo>
                  <a:lnTo>
                    <a:pt x="19" y="57"/>
                  </a:lnTo>
                  <a:lnTo>
                    <a:pt x="17" y="53"/>
                  </a:lnTo>
                  <a:lnTo>
                    <a:pt x="15" y="48"/>
                  </a:lnTo>
                  <a:lnTo>
                    <a:pt x="12" y="41"/>
                  </a:lnTo>
                  <a:lnTo>
                    <a:pt x="10" y="36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5" y="0"/>
                  </a:lnTo>
                  <a:lnTo>
                    <a:pt x="36" y="50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6"/>
            <p:cNvSpPr>
              <a:spLocks/>
            </p:cNvSpPr>
            <p:nvPr/>
          </p:nvSpPr>
          <p:spPr bwMode="auto">
            <a:xfrm>
              <a:off x="6291263" y="2520950"/>
              <a:ext cx="150813" cy="320675"/>
            </a:xfrm>
            <a:custGeom>
              <a:avLst/>
              <a:gdLst>
                <a:gd name="T0" fmla="*/ 95 w 95"/>
                <a:gd name="T1" fmla="*/ 10 h 202"/>
                <a:gd name="T2" fmla="*/ 93 w 95"/>
                <a:gd name="T3" fmla="*/ 26 h 202"/>
                <a:gd name="T4" fmla="*/ 93 w 95"/>
                <a:gd name="T5" fmla="*/ 43 h 202"/>
                <a:gd name="T6" fmla="*/ 88 w 95"/>
                <a:gd name="T7" fmla="*/ 60 h 202"/>
                <a:gd name="T8" fmla="*/ 86 w 95"/>
                <a:gd name="T9" fmla="*/ 76 h 202"/>
                <a:gd name="T10" fmla="*/ 81 w 95"/>
                <a:gd name="T11" fmla="*/ 93 h 202"/>
                <a:gd name="T12" fmla="*/ 79 w 95"/>
                <a:gd name="T13" fmla="*/ 112 h 202"/>
                <a:gd name="T14" fmla="*/ 76 w 95"/>
                <a:gd name="T15" fmla="*/ 129 h 202"/>
                <a:gd name="T16" fmla="*/ 76 w 95"/>
                <a:gd name="T17" fmla="*/ 143 h 202"/>
                <a:gd name="T18" fmla="*/ 74 w 95"/>
                <a:gd name="T19" fmla="*/ 150 h 202"/>
                <a:gd name="T20" fmla="*/ 69 w 95"/>
                <a:gd name="T21" fmla="*/ 157 h 202"/>
                <a:gd name="T22" fmla="*/ 64 w 95"/>
                <a:gd name="T23" fmla="*/ 164 h 202"/>
                <a:gd name="T24" fmla="*/ 57 w 95"/>
                <a:gd name="T25" fmla="*/ 171 h 202"/>
                <a:gd name="T26" fmla="*/ 48 w 95"/>
                <a:gd name="T27" fmla="*/ 176 h 202"/>
                <a:gd name="T28" fmla="*/ 40 w 95"/>
                <a:gd name="T29" fmla="*/ 183 h 202"/>
                <a:gd name="T30" fmla="*/ 31 w 95"/>
                <a:gd name="T31" fmla="*/ 188 h 202"/>
                <a:gd name="T32" fmla="*/ 21 w 95"/>
                <a:gd name="T33" fmla="*/ 195 h 202"/>
                <a:gd name="T34" fmla="*/ 5 w 95"/>
                <a:gd name="T35" fmla="*/ 202 h 202"/>
                <a:gd name="T36" fmla="*/ 5 w 95"/>
                <a:gd name="T37" fmla="*/ 195 h 202"/>
                <a:gd name="T38" fmla="*/ 2 w 95"/>
                <a:gd name="T39" fmla="*/ 183 h 202"/>
                <a:gd name="T40" fmla="*/ 2 w 95"/>
                <a:gd name="T41" fmla="*/ 174 h 202"/>
                <a:gd name="T42" fmla="*/ 2 w 95"/>
                <a:gd name="T43" fmla="*/ 164 h 202"/>
                <a:gd name="T44" fmla="*/ 0 w 95"/>
                <a:gd name="T45" fmla="*/ 155 h 202"/>
                <a:gd name="T46" fmla="*/ 2 w 95"/>
                <a:gd name="T47" fmla="*/ 145 h 202"/>
                <a:gd name="T48" fmla="*/ 5 w 95"/>
                <a:gd name="T49" fmla="*/ 136 h 202"/>
                <a:gd name="T50" fmla="*/ 12 w 95"/>
                <a:gd name="T51" fmla="*/ 126 h 202"/>
                <a:gd name="T52" fmla="*/ 12 w 95"/>
                <a:gd name="T53" fmla="*/ 124 h 202"/>
                <a:gd name="T54" fmla="*/ 19 w 95"/>
                <a:gd name="T55" fmla="*/ 117 h 202"/>
                <a:gd name="T56" fmla="*/ 26 w 95"/>
                <a:gd name="T57" fmla="*/ 112 h 202"/>
                <a:gd name="T58" fmla="*/ 36 w 95"/>
                <a:gd name="T59" fmla="*/ 107 h 202"/>
                <a:gd name="T60" fmla="*/ 43 w 95"/>
                <a:gd name="T61" fmla="*/ 102 h 202"/>
                <a:gd name="T62" fmla="*/ 50 w 95"/>
                <a:gd name="T63" fmla="*/ 95 h 202"/>
                <a:gd name="T64" fmla="*/ 57 w 95"/>
                <a:gd name="T65" fmla="*/ 90 h 202"/>
                <a:gd name="T66" fmla="*/ 64 w 95"/>
                <a:gd name="T67" fmla="*/ 83 h 202"/>
                <a:gd name="T68" fmla="*/ 69 w 95"/>
                <a:gd name="T69" fmla="*/ 79 h 202"/>
                <a:gd name="T70" fmla="*/ 71 w 95"/>
                <a:gd name="T71" fmla="*/ 71 h 202"/>
                <a:gd name="T72" fmla="*/ 74 w 95"/>
                <a:gd name="T73" fmla="*/ 62 h 202"/>
                <a:gd name="T74" fmla="*/ 76 w 95"/>
                <a:gd name="T75" fmla="*/ 50 h 202"/>
                <a:gd name="T76" fmla="*/ 76 w 95"/>
                <a:gd name="T77" fmla="*/ 41 h 202"/>
                <a:gd name="T78" fmla="*/ 76 w 95"/>
                <a:gd name="T79" fmla="*/ 31 h 202"/>
                <a:gd name="T80" fmla="*/ 79 w 95"/>
                <a:gd name="T81" fmla="*/ 22 h 202"/>
                <a:gd name="T82" fmla="*/ 81 w 95"/>
                <a:gd name="T83" fmla="*/ 10 h 202"/>
                <a:gd name="T84" fmla="*/ 88 w 95"/>
                <a:gd name="T85" fmla="*/ 0 h 202"/>
                <a:gd name="T86" fmla="*/ 88 w 95"/>
                <a:gd name="T87" fmla="*/ 0 h 202"/>
                <a:gd name="T88" fmla="*/ 88 w 95"/>
                <a:gd name="T89" fmla="*/ 0 h 202"/>
                <a:gd name="T90" fmla="*/ 90 w 95"/>
                <a:gd name="T91" fmla="*/ 0 h 202"/>
                <a:gd name="T92" fmla="*/ 90 w 95"/>
                <a:gd name="T93" fmla="*/ 0 h 202"/>
                <a:gd name="T94" fmla="*/ 93 w 95"/>
                <a:gd name="T95" fmla="*/ 0 h 202"/>
                <a:gd name="T96" fmla="*/ 93 w 95"/>
                <a:gd name="T97" fmla="*/ 2 h 202"/>
                <a:gd name="T98" fmla="*/ 93 w 95"/>
                <a:gd name="T99" fmla="*/ 2 h 202"/>
                <a:gd name="T100" fmla="*/ 93 w 95"/>
                <a:gd name="T101" fmla="*/ 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" h="202">
                  <a:moveTo>
                    <a:pt x="95" y="5"/>
                  </a:moveTo>
                  <a:lnTo>
                    <a:pt x="95" y="10"/>
                  </a:lnTo>
                  <a:lnTo>
                    <a:pt x="95" y="17"/>
                  </a:lnTo>
                  <a:lnTo>
                    <a:pt x="93" y="26"/>
                  </a:lnTo>
                  <a:lnTo>
                    <a:pt x="93" y="36"/>
                  </a:lnTo>
                  <a:lnTo>
                    <a:pt x="93" y="43"/>
                  </a:lnTo>
                  <a:lnTo>
                    <a:pt x="90" y="52"/>
                  </a:lnTo>
                  <a:lnTo>
                    <a:pt x="88" y="60"/>
                  </a:lnTo>
                  <a:lnTo>
                    <a:pt x="86" y="69"/>
                  </a:lnTo>
                  <a:lnTo>
                    <a:pt x="86" y="76"/>
                  </a:lnTo>
                  <a:lnTo>
                    <a:pt x="83" y="86"/>
                  </a:lnTo>
                  <a:lnTo>
                    <a:pt x="81" y="93"/>
                  </a:lnTo>
                  <a:lnTo>
                    <a:pt x="79" y="102"/>
                  </a:lnTo>
                  <a:lnTo>
                    <a:pt x="79" y="112"/>
                  </a:lnTo>
                  <a:lnTo>
                    <a:pt x="76" y="119"/>
                  </a:lnTo>
                  <a:lnTo>
                    <a:pt x="76" y="129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5"/>
                  </a:lnTo>
                  <a:lnTo>
                    <a:pt x="74" y="150"/>
                  </a:lnTo>
                  <a:lnTo>
                    <a:pt x="71" y="155"/>
                  </a:lnTo>
                  <a:lnTo>
                    <a:pt x="69" y="157"/>
                  </a:lnTo>
                  <a:lnTo>
                    <a:pt x="67" y="162"/>
                  </a:lnTo>
                  <a:lnTo>
                    <a:pt x="64" y="164"/>
                  </a:lnTo>
                  <a:lnTo>
                    <a:pt x="59" y="169"/>
                  </a:lnTo>
                  <a:lnTo>
                    <a:pt x="57" y="171"/>
                  </a:lnTo>
                  <a:lnTo>
                    <a:pt x="52" y="174"/>
                  </a:lnTo>
                  <a:lnTo>
                    <a:pt x="48" y="176"/>
                  </a:lnTo>
                  <a:lnTo>
                    <a:pt x="43" y="181"/>
                  </a:lnTo>
                  <a:lnTo>
                    <a:pt x="40" y="183"/>
                  </a:lnTo>
                  <a:lnTo>
                    <a:pt x="36" y="186"/>
                  </a:lnTo>
                  <a:lnTo>
                    <a:pt x="31" y="188"/>
                  </a:lnTo>
                  <a:lnTo>
                    <a:pt x="29" y="190"/>
                  </a:lnTo>
                  <a:lnTo>
                    <a:pt x="21" y="195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5" y="200"/>
                  </a:lnTo>
                  <a:lnTo>
                    <a:pt x="5" y="195"/>
                  </a:lnTo>
                  <a:lnTo>
                    <a:pt x="5" y="190"/>
                  </a:lnTo>
                  <a:lnTo>
                    <a:pt x="2" y="183"/>
                  </a:lnTo>
                  <a:lnTo>
                    <a:pt x="2" y="178"/>
                  </a:lnTo>
                  <a:lnTo>
                    <a:pt x="2" y="174"/>
                  </a:lnTo>
                  <a:lnTo>
                    <a:pt x="2" y="169"/>
                  </a:lnTo>
                  <a:lnTo>
                    <a:pt x="2" y="164"/>
                  </a:lnTo>
                  <a:lnTo>
                    <a:pt x="0" y="159"/>
                  </a:lnTo>
                  <a:lnTo>
                    <a:pt x="0" y="155"/>
                  </a:lnTo>
                  <a:lnTo>
                    <a:pt x="2" y="150"/>
                  </a:lnTo>
                  <a:lnTo>
                    <a:pt x="2" y="145"/>
                  </a:lnTo>
                  <a:lnTo>
                    <a:pt x="2" y="140"/>
                  </a:lnTo>
                  <a:lnTo>
                    <a:pt x="5" y="136"/>
                  </a:lnTo>
                  <a:lnTo>
                    <a:pt x="7" y="131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24"/>
                  </a:lnTo>
                  <a:lnTo>
                    <a:pt x="17" y="121"/>
                  </a:lnTo>
                  <a:lnTo>
                    <a:pt x="19" y="117"/>
                  </a:lnTo>
                  <a:lnTo>
                    <a:pt x="24" y="114"/>
                  </a:lnTo>
                  <a:lnTo>
                    <a:pt x="26" y="112"/>
                  </a:lnTo>
                  <a:lnTo>
                    <a:pt x="31" y="110"/>
                  </a:lnTo>
                  <a:lnTo>
                    <a:pt x="36" y="107"/>
                  </a:lnTo>
                  <a:lnTo>
                    <a:pt x="38" y="105"/>
                  </a:lnTo>
                  <a:lnTo>
                    <a:pt x="43" y="102"/>
                  </a:lnTo>
                  <a:lnTo>
                    <a:pt x="48" y="100"/>
                  </a:lnTo>
                  <a:lnTo>
                    <a:pt x="50" y="95"/>
                  </a:lnTo>
                  <a:lnTo>
                    <a:pt x="55" y="93"/>
                  </a:lnTo>
                  <a:lnTo>
                    <a:pt x="57" y="90"/>
                  </a:lnTo>
                  <a:lnTo>
                    <a:pt x="62" y="88"/>
                  </a:lnTo>
                  <a:lnTo>
                    <a:pt x="64" y="83"/>
                  </a:lnTo>
                  <a:lnTo>
                    <a:pt x="69" y="79"/>
                  </a:lnTo>
                  <a:lnTo>
                    <a:pt x="69" y="79"/>
                  </a:lnTo>
                  <a:lnTo>
                    <a:pt x="71" y="76"/>
                  </a:lnTo>
                  <a:lnTo>
                    <a:pt x="71" y="71"/>
                  </a:lnTo>
                  <a:lnTo>
                    <a:pt x="74" y="67"/>
                  </a:lnTo>
                  <a:lnTo>
                    <a:pt x="74" y="62"/>
                  </a:lnTo>
                  <a:lnTo>
                    <a:pt x="74" y="57"/>
                  </a:lnTo>
                  <a:lnTo>
                    <a:pt x="76" y="50"/>
                  </a:lnTo>
                  <a:lnTo>
                    <a:pt x="76" y="45"/>
                  </a:lnTo>
                  <a:lnTo>
                    <a:pt x="76" y="41"/>
                  </a:lnTo>
                  <a:lnTo>
                    <a:pt x="76" y="36"/>
                  </a:lnTo>
                  <a:lnTo>
                    <a:pt x="76" y="31"/>
                  </a:lnTo>
                  <a:lnTo>
                    <a:pt x="79" y="26"/>
                  </a:lnTo>
                  <a:lnTo>
                    <a:pt x="79" y="22"/>
                  </a:lnTo>
                  <a:lnTo>
                    <a:pt x="81" y="14"/>
                  </a:lnTo>
                  <a:lnTo>
                    <a:pt x="81" y="10"/>
                  </a:lnTo>
                  <a:lnTo>
                    <a:pt x="83" y="5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5" y="5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0" name="Freeform 27"/>
            <p:cNvSpPr>
              <a:spLocks/>
            </p:cNvSpPr>
            <p:nvPr/>
          </p:nvSpPr>
          <p:spPr bwMode="auto">
            <a:xfrm>
              <a:off x="6097588" y="2600325"/>
              <a:ext cx="182563" cy="234950"/>
            </a:xfrm>
            <a:custGeom>
              <a:avLst/>
              <a:gdLst>
                <a:gd name="T0" fmla="*/ 10 w 115"/>
                <a:gd name="T1" fmla="*/ 2 h 148"/>
                <a:gd name="T2" fmla="*/ 12 w 115"/>
                <a:gd name="T3" fmla="*/ 10 h 148"/>
                <a:gd name="T4" fmla="*/ 15 w 115"/>
                <a:gd name="T5" fmla="*/ 17 h 148"/>
                <a:gd name="T6" fmla="*/ 17 w 115"/>
                <a:gd name="T7" fmla="*/ 26 h 148"/>
                <a:gd name="T8" fmla="*/ 22 w 115"/>
                <a:gd name="T9" fmla="*/ 33 h 148"/>
                <a:gd name="T10" fmla="*/ 27 w 115"/>
                <a:gd name="T11" fmla="*/ 40 h 148"/>
                <a:gd name="T12" fmla="*/ 31 w 115"/>
                <a:gd name="T13" fmla="*/ 45 h 148"/>
                <a:gd name="T14" fmla="*/ 39 w 115"/>
                <a:gd name="T15" fmla="*/ 52 h 148"/>
                <a:gd name="T16" fmla="*/ 43 w 115"/>
                <a:gd name="T17" fmla="*/ 55 h 148"/>
                <a:gd name="T18" fmla="*/ 51 w 115"/>
                <a:gd name="T19" fmla="*/ 60 h 148"/>
                <a:gd name="T20" fmla="*/ 60 w 115"/>
                <a:gd name="T21" fmla="*/ 62 h 148"/>
                <a:gd name="T22" fmla="*/ 70 w 115"/>
                <a:gd name="T23" fmla="*/ 64 h 148"/>
                <a:gd name="T24" fmla="*/ 79 w 115"/>
                <a:gd name="T25" fmla="*/ 67 h 148"/>
                <a:gd name="T26" fmla="*/ 89 w 115"/>
                <a:gd name="T27" fmla="*/ 69 h 148"/>
                <a:gd name="T28" fmla="*/ 96 w 115"/>
                <a:gd name="T29" fmla="*/ 74 h 148"/>
                <a:gd name="T30" fmla="*/ 103 w 115"/>
                <a:gd name="T31" fmla="*/ 79 h 148"/>
                <a:gd name="T32" fmla="*/ 110 w 115"/>
                <a:gd name="T33" fmla="*/ 90 h 148"/>
                <a:gd name="T34" fmla="*/ 110 w 115"/>
                <a:gd name="T35" fmla="*/ 93 h 148"/>
                <a:gd name="T36" fmla="*/ 110 w 115"/>
                <a:gd name="T37" fmla="*/ 100 h 148"/>
                <a:gd name="T38" fmla="*/ 112 w 115"/>
                <a:gd name="T39" fmla="*/ 107 h 148"/>
                <a:gd name="T40" fmla="*/ 112 w 115"/>
                <a:gd name="T41" fmla="*/ 114 h 148"/>
                <a:gd name="T42" fmla="*/ 112 w 115"/>
                <a:gd name="T43" fmla="*/ 119 h 148"/>
                <a:gd name="T44" fmla="*/ 112 w 115"/>
                <a:gd name="T45" fmla="*/ 126 h 148"/>
                <a:gd name="T46" fmla="*/ 112 w 115"/>
                <a:gd name="T47" fmla="*/ 133 h 148"/>
                <a:gd name="T48" fmla="*/ 112 w 115"/>
                <a:gd name="T49" fmla="*/ 140 h 148"/>
                <a:gd name="T50" fmla="*/ 115 w 115"/>
                <a:gd name="T51" fmla="*/ 148 h 148"/>
                <a:gd name="T52" fmla="*/ 98 w 115"/>
                <a:gd name="T53" fmla="*/ 140 h 148"/>
                <a:gd name="T54" fmla="*/ 81 w 115"/>
                <a:gd name="T55" fmla="*/ 128 h 148"/>
                <a:gd name="T56" fmla="*/ 65 w 115"/>
                <a:gd name="T57" fmla="*/ 114 h 148"/>
                <a:gd name="T58" fmla="*/ 48 w 115"/>
                <a:gd name="T59" fmla="*/ 100 h 148"/>
                <a:gd name="T60" fmla="*/ 36 w 115"/>
                <a:gd name="T61" fmla="*/ 83 h 148"/>
                <a:gd name="T62" fmla="*/ 24 w 115"/>
                <a:gd name="T63" fmla="*/ 64 h 148"/>
                <a:gd name="T64" fmla="*/ 12 w 115"/>
                <a:gd name="T65" fmla="*/ 45 h 148"/>
                <a:gd name="T66" fmla="*/ 3 w 115"/>
                <a:gd name="T67" fmla="*/ 21 h 148"/>
                <a:gd name="T68" fmla="*/ 3 w 115"/>
                <a:gd name="T69" fmla="*/ 21 h 148"/>
                <a:gd name="T70" fmla="*/ 3 w 115"/>
                <a:gd name="T71" fmla="*/ 19 h 148"/>
                <a:gd name="T72" fmla="*/ 3 w 115"/>
                <a:gd name="T73" fmla="*/ 17 h 148"/>
                <a:gd name="T74" fmla="*/ 3 w 115"/>
                <a:gd name="T75" fmla="*/ 14 h 148"/>
                <a:gd name="T76" fmla="*/ 3 w 115"/>
                <a:gd name="T77" fmla="*/ 12 h 148"/>
                <a:gd name="T78" fmla="*/ 0 w 115"/>
                <a:gd name="T79" fmla="*/ 10 h 148"/>
                <a:gd name="T80" fmla="*/ 0 w 115"/>
                <a:gd name="T81" fmla="*/ 7 h 148"/>
                <a:gd name="T82" fmla="*/ 0 w 115"/>
                <a:gd name="T83" fmla="*/ 5 h 148"/>
                <a:gd name="T84" fmla="*/ 0 w 115"/>
                <a:gd name="T85" fmla="*/ 5 h 148"/>
                <a:gd name="T86" fmla="*/ 3 w 115"/>
                <a:gd name="T87" fmla="*/ 2 h 148"/>
                <a:gd name="T88" fmla="*/ 3 w 115"/>
                <a:gd name="T89" fmla="*/ 2 h 148"/>
                <a:gd name="T90" fmla="*/ 3 w 115"/>
                <a:gd name="T91" fmla="*/ 2 h 148"/>
                <a:gd name="T92" fmla="*/ 5 w 115"/>
                <a:gd name="T93" fmla="*/ 0 h 148"/>
                <a:gd name="T94" fmla="*/ 5 w 115"/>
                <a:gd name="T95" fmla="*/ 0 h 148"/>
                <a:gd name="T96" fmla="*/ 5 w 115"/>
                <a:gd name="T97" fmla="*/ 0 h 148"/>
                <a:gd name="T98" fmla="*/ 8 w 115"/>
                <a:gd name="T99" fmla="*/ 0 h 148"/>
                <a:gd name="T100" fmla="*/ 8 w 115"/>
                <a:gd name="T101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148">
                  <a:moveTo>
                    <a:pt x="8" y="0"/>
                  </a:moveTo>
                  <a:lnTo>
                    <a:pt x="10" y="2"/>
                  </a:lnTo>
                  <a:lnTo>
                    <a:pt x="10" y="5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5" y="17"/>
                  </a:lnTo>
                  <a:lnTo>
                    <a:pt x="17" y="21"/>
                  </a:lnTo>
                  <a:lnTo>
                    <a:pt x="17" y="26"/>
                  </a:lnTo>
                  <a:lnTo>
                    <a:pt x="20" y="29"/>
                  </a:lnTo>
                  <a:lnTo>
                    <a:pt x="22" y="33"/>
                  </a:lnTo>
                  <a:lnTo>
                    <a:pt x="24" y="36"/>
                  </a:lnTo>
                  <a:lnTo>
                    <a:pt x="27" y="40"/>
                  </a:lnTo>
                  <a:lnTo>
                    <a:pt x="29" y="43"/>
                  </a:lnTo>
                  <a:lnTo>
                    <a:pt x="31" y="45"/>
                  </a:lnTo>
                  <a:lnTo>
                    <a:pt x="34" y="50"/>
                  </a:lnTo>
                  <a:lnTo>
                    <a:pt x="39" y="52"/>
                  </a:lnTo>
                  <a:lnTo>
                    <a:pt x="43" y="55"/>
                  </a:lnTo>
                  <a:lnTo>
                    <a:pt x="43" y="55"/>
                  </a:lnTo>
                  <a:lnTo>
                    <a:pt x="46" y="57"/>
                  </a:lnTo>
                  <a:lnTo>
                    <a:pt x="51" y="60"/>
                  </a:lnTo>
                  <a:lnTo>
                    <a:pt x="55" y="60"/>
                  </a:lnTo>
                  <a:lnTo>
                    <a:pt x="60" y="62"/>
                  </a:lnTo>
                  <a:lnTo>
                    <a:pt x="65" y="62"/>
                  </a:lnTo>
                  <a:lnTo>
                    <a:pt x="70" y="64"/>
                  </a:lnTo>
                  <a:lnTo>
                    <a:pt x="74" y="64"/>
                  </a:lnTo>
                  <a:lnTo>
                    <a:pt x="79" y="67"/>
                  </a:lnTo>
                  <a:lnTo>
                    <a:pt x="84" y="67"/>
                  </a:lnTo>
                  <a:lnTo>
                    <a:pt x="89" y="69"/>
                  </a:lnTo>
                  <a:lnTo>
                    <a:pt x="91" y="71"/>
                  </a:lnTo>
                  <a:lnTo>
                    <a:pt x="96" y="74"/>
                  </a:lnTo>
                  <a:lnTo>
                    <a:pt x="101" y="76"/>
                  </a:lnTo>
                  <a:lnTo>
                    <a:pt x="103" y="79"/>
                  </a:lnTo>
                  <a:lnTo>
                    <a:pt x="105" y="83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110" y="93"/>
                  </a:lnTo>
                  <a:lnTo>
                    <a:pt x="110" y="95"/>
                  </a:lnTo>
                  <a:lnTo>
                    <a:pt x="110" y="100"/>
                  </a:lnTo>
                  <a:lnTo>
                    <a:pt x="112" y="102"/>
                  </a:lnTo>
                  <a:lnTo>
                    <a:pt x="112" y="107"/>
                  </a:lnTo>
                  <a:lnTo>
                    <a:pt x="112" y="109"/>
                  </a:lnTo>
                  <a:lnTo>
                    <a:pt x="112" y="114"/>
                  </a:lnTo>
                  <a:lnTo>
                    <a:pt x="112" y="117"/>
                  </a:lnTo>
                  <a:lnTo>
                    <a:pt x="112" y="119"/>
                  </a:lnTo>
                  <a:lnTo>
                    <a:pt x="112" y="124"/>
                  </a:lnTo>
                  <a:lnTo>
                    <a:pt x="112" y="126"/>
                  </a:lnTo>
                  <a:lnTo>
                    <a:pt x="112" y="131"/>
                  </a:lnTo>
                  <a:lnTo>
                    <a:pt x="112" y="133"/>
                  </a:lnTo>
                  <a:lnTo>
                    <a:pt x="112" y="138"/>
                  </a:lnTo>
                  <a:lnTo>
                    <a:pt x="112" y="140"/>
                  </a:lnTo>
                  <a:lnTo>
                    <a:pt x="115" y="148"/>
                  </a:lnTo>
                  <a:lnTo>
                    <a:pt x="115" y="148"/>
                  </a:lnTo>
                  <a:lnTo>
                    <a:pt x="110" y="145"/>
                  </a:lnTo>
                  <a:lnTo>
                    <a:pt x="98" y="140"/>
                  </a:lnTo>
                  <a:lnTo>
                    <a:pt x="91" y="136"/>
                  </a:lnTo>
                  <a:lnTo>
                    <a:pt x="81" y="128"/>
                  </a:lnTo>
                  <a:lnTo>
                    <a:pt x="72" y="121"/>
                  </a:lnTo>
                  <a:lnTo>
                    <a:pt x="65" y="114"/>
                  </a:lnTo>
                  <a:lnTo>
                    <a:pt x="55" y="107"/>
                  </a:lnTo>
                  <a:lnTo>
                    <a:pt x="48" y="100"/>
                  </a:lnTo>
                  <a:lnTo>
                    <a:pt x="43" y="90"/>
                  </a:lnTo>
                  <a:lnTo>
                    <a:pt x="36" y="83"/>
                  </a:lnTo>
                  <a:lnTo>
                    <a:pt x="29" y="74"/>
                  </a:lnTo>
                  <a:lnTo>
                    <a:pt x="24" y="64"/>
                  </a:lnTo>
                  <a:lnTo>
                    <a:pt x="20" y="55"/>
                  </a:lnTo>
                  <a:lnTo>
                    <a:pt x="12" y="45"/>
                  </a:lnTo>
                  <a:lnTo>
                    <a:pt x="10" y="36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1" name="Freeform 28"/>
            <p:cNvSpPr>
              <a:spLocks/>
            </p:cNvSpPr>
            <p:nvPr/>
          </p:nvSpPr>
          <p:spPr bwMode="auto">
            <a:xfrm>
              <a:off x="6261100" y="2657475"/>
              <a:ext cx="241300" cy="290513"/>
            </a:xfrm>
            <a:custGeom>
              <a:avLst/>
              <a:gdLst>
                <a:gd name="T0" fmla="*/ 152 w 152"/>
                <a:gd name="T1" fmla="*/ 9 h 183"/>
                <a:gd name="T2" fmla="*/ 150 w 152"/>
                <a:gd name="T3" fmla="*/ 31 h 183"/>
                <a:gd name="T4" fmla="*/ 143 w 152"/>
                <a:gd name="T5" fmla="*/ 50 h 183"/>
                <a:gd name="T6" fmla="*/ 136 w 152"/>
                <a:gd name="T7" fmla="*/ 66 h 183"/>
                <a:gd name="T8" fmla="*/ 126 w 152"/>
                <a:gd name="T9" fmla="*/ 83 h 183"/>
                <a:gd name="T10" fmla="*/ 114 w 152"/>
                <a:gd name="T11" fmla="*/ 100 h 183"/>
                <a:gd name="T12" fmla="*/ 105 w 152"/>
                <a:gd name="T13" fmla="*/ 116 h 183"/>
                <a:gd name="T14" fmla="*/ 95 w 152"/>
                <a:gd name="T15" fmla="*/ 133 h 183"/>
                <a:gd name="T16" fmla="*/ 90 w 152"/>
                <a:gd name="T17" fmla="*/ 147 h 183"/>
                <a:gd name="T18" fmla="*/ 83 w 152"/>
                <a:gd name="T19" fmla="*/ 154 h 183"/>
                <a:gd name="T20" fmla="*/ 74 w 152"/>
                <a:gd name="T21" fmla="*/ 161 h 183"/>
                <a:gd name="T22" fmla="*/ 64 w 152"/>
                <a:gd name="T23" fmla="*/ 166 h 183"/>
                <a:gd name="T24" fmla="*/ 52 w 152"/>
                <a:gd name="T25" fmla="*/ 173 h 183"/>
                <a:gd name="T26" fmla="*/ 40 w 152"/>
                <a:gd name="T27" fmla="*/ 176 h 183"/>
                <a:gd name="T28" fmla="*/ 31 w 152"/>
                <a:gd name="T29" fmla="*/ 180 h 183"/>
                <a:gd name="T30" fmla="*/ 19 w 152"/>
                <a:gd name="T31" fmla="*/ 183 h 183"/>
                <a:gd name="T32" fmla="*/ 2 w 152"/>
                <a:gd name="T33" fmla="*/ 183 h 183"/>
                <a:gd name="T34" fmla="*/ 2 w 152"/>
                <a:gd name="T35" fmla="*/ 183 h 183"/>
                <a:gd name="T36" fmla="*/ 0 w 152"/>
                <a:gd name="T37" fmla="*/ 183 h 183"/>
                <a:gd name="T38" fmla="*/ 0 w 152"/>
                <a:gd name="T39" fmla="*/ 180 h 183"/>
                <a:gd name="T40" fmla="*/ 0 w 152"/>
                <a:gd name="T41" fmla="*/ 178 h 183"/>
                <a:gd name="T42" fmla="*/ 0 w 152"/>
                <a:gd name="T43" fmla="*/ 176 h 183"/>
                <a:gd name="T44" fmla="*/ 0 w 152"/>
                <a:gd name="T45" fmla="*/ 173 h 183"/>
                <a:gd name="T46" fmla="*/ 2 w 152"/>
                <a:gd name="T47" fmla="*/ 173 h 183"/>
                <a:gd name="T48" fmla="*/ 2 w 152"/>
                <a:gd name="T49" fmla="*/ 171 h 183"/>
                <a:gd name="T50" fmla="*/ 2 w 152"/>
                <a:gd name="T51" fmla="*/ 169 h 183"/>
                <a:gd name="T52" fmla="*/ 9 w 152"/>
                <a:gd name="T53" fmla="*/ 159 h 183"/>
                <a:gd name="T54" fmla="*/ 19 w 152"/>
                <a:gd name="T55" fmla="*/ 145 h 183"/>
                <a:gd name="T56" fmla="*/ 31 w 152"/>
                <a:gd name="T57" fmla="*/ 133 h 183"/>
                <a:gd name="T58" fmla="*/ 43 w 152"/>
                <a:gd name="T59" fmla="*/ 121 h 183"/>
                <a:gd name="T60" fmla="*/ 55 w 152"/>
                <a:gd name="T61" fmla="*/ 112 h 183"/>
                <a:gd name="T62" fmla="*/ 69 w 152"/>
                <a:gd name="T63" fmla="*/ 102 h 183"/>
                <a:gd name="T64" fmla="*/ 83 w 152"/>
                <a:gd name="T65" fmla="*/ 95 h 183"/>
                <a:gd name="T66" fmla="*/ 102 w 152"/>
                <a:gd name="T67" fmla="*/ 85 h 183"/>
                <a:gd name="T68" fmla="*/ 105 w 152"/>
                <a:gd name="T69" fmla="*/ 83 h 183"/>
                <a:gd name="T70" fmla="*/ 112 w 152"/>
                <a:gd name="T71" fmla="*/ 73 h 183"/>
                <a:gd name="T72" fmla="*/ 119 w 152"/>
                <a:gd name="T73" fmla="*/ 64 h 183"/>
                <a:gd name="T74" fmla="*/ 126 w 152"/>
                <a:gd name="T75" fmla="*/ 54 h 183"/>
                <a:gd name="T76" fmla="*/ 131 w 152"/>
                <a:gd name="T77" fmla="*/ 45 h 183"/>
                <a:gd name="T78" fmla="*/ 133 w 152"/>
                <a:gd name="T79" fmla="*/ 35 h 183"/>
                <a:gd name="T80" fmla="*/ 138 w 152"/>
                <a:gd name="T81" fmla="*/ 24 h 183"/>
                <a:gd name="T82" fmla="*/ 138 w 152"/>
                <a:gd name="T83" fmla="*/ 12 h 183"/>
                <a:gd name="T84" fmla="*/ 140 w 152"/>
                <a:gd name="T85" fmla="*/ 4 h 183"/>
                <a:gd name="T86" fmla="*/ 140 w 152"/>
                <a:gd name="T87" fmla="*/ 2 h 183"/>
                <a:gd name="T88" fmla="*/ 143 w 152"/>
                <a:gd name="T89" fmla="*/ 0 h 183"/>
                <a:gd name="T90" fmla="*/ 143 w 152"/>
                <a:gd name="T91" fmla="*/ 0 h 183"/>
                <a:gd name="T92" fmla="*/ 145 w 152"/>
                <a:gd name="T93" fmla="*/ 0 h 183"/>
                <a:gd name="T94" fmla="*/ 148 w 152"/>
                <a:gd name="T95" fmla="*/ 0 h 183"/>
                <a:gd name="T96" fmla="*/ 150 w 152"/>
                <a:gd name="T97" fmla="*/ 2 h 183"/>
                <a:gd name="T98" fmla="*/ 150 w 152"/>
                <a:gd name="T99" fmla="*/ 2 h 183"/>
                <a:gd name="T100" fmla="*/ 152 w 152"/>
                <a:gd name="T101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2" h="183">
                  <a:moveTo>
                    <a:pt x="152" y="4"/>
                  </a:moveTo>
                  <a:lnTo>
                    <a:pt x="152" y="9"/>
                  </a:lnTo>
                  <a:lnTo>
                    <a:pt x="152" y="21"/>
                  </a:lnTo>
                  <a:lnTo>
                    <a:pt x="150" y="31"/>
                  </a:lnTo>
                  <a:lnTo>
                    <a:pt x="148" y="40"/>
                  </a:lnTo>
                  <a:lnTo>
                    <a:pt x="143" y="50"/>
                  </a:lnTo>
                  <a:lnTo>
                    <a:pt x="140" y="57"/>
                  </a:lnTo>
                  <a:lnTo>
                    <a:pt x="136" y="66"/>
                  </a:lnTo>
                  <a:lnTo>
                    <a:pt x="131" y="73"/>
                  </a:lnTo>
                  <a:lnTo>
                    <a:pt x="126" y="83"/>
                  </a:lnTo>
                  <a:lnTo>
                    <a:pt x="119" y="90"/>
                  </a:lnTo>
                  <a:lnTo>
                    <a:pt x="114" y="100"/>
                  </a:lnTo>
                  <a:lnTo>
                    <a:pt x="109" y="109"/>
                  </a:lnTo>
                  <a:lnTo>
                    <a:pt x="105" y="116"/>
                  </a:lnTo>
                  <a:lnTo>
                    <a:pt x="100" y="126"/>
                  </a:lnTo>
                  <a:lnTo>
                    <a:pt x="95" y="133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88" y="150"/>
                  </a:lnTo>
                  <a:lnTo>
                    <a:pt x="83" y="154"/>
                  </a:lnTo>
                  <a:lnTo>
                    <a:pt x="78" y="157"/>
                  </a:lnTo>
                  <a:lnTo>
                    <a:pt x="74" y="161"/>
                  </a:lnTo>
                  <a:lnTo>
                    <a:pt x="69" y="164"/>
                  </a:lnTo>
                  <a:lnTo>
                    <a:pt x="64" y="166"/>
                  </a:lnTo>
                  <a:lnTo>
                    <a:pt x="59" y="169"/>
                  </a:lnTo>
                  <a:lnTo>
                    <a:pt x="52" y="173"/>
                  </a:lnTo>
                  <a:lnTo>
                    <a:pt x="48" y="173"/>
                  </a:lnTo>
                  <a:lnTo>
                    <a:pt x="40" y="176"/>
                  </a:lnTo>
                  <a:lnTo>
                    <a:pt x="36" y="178"/>
                  </a:lnTo>
                  <a:lnTo>
                    <a:pt x="31" y="180"/>
                  </a:lnTo>
                  <a:lnTo>
                    <a:pt x="24" y="180"/>
                  </a:lnTo>
                  <a:lnTo>
                    <a:pt x="19" y="183"/>
                  </a:lnTo>
                  <a:lnTo>
                    <a:pt x="12" y="183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0" y="183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2" y="173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2" y="169"/>
                  </a:lnTo>
                  <a:lnTo>
                    <a:pt x="2" y="169"/>
                  </a:lnTo>
                  <a:lnTo>
                    <a:pt x="5" y="166"/>
                  </a:lnTo>
                  <a:lnTo>
                    <a:pt x="9" y="159"/>
                  </a:lnTo>
                  <a:lnTo>
                    <a:pt x="14" y="152"/>
                  </a:lnTo>
                  <a:lnTo>
                    <a:pt x="19" y="145"/>
                  </a:lnTo>
                  <a:lnTo>
                    <a:pt x="24" y="140"/>
                  </a:lnTo>
                  <a:lnTo>
                    <a:pt x="31" y="133"/>
                  </a:lnTo>
                  <a:lnTo>
                    <a:pt x="36" y="128"/>
                  </a:lnTo>
                  <a:lnTo>
                    <a:pt x="43" y="121"/>
                  </a:lnTo>
                  <a:lnTo>
                    <a:pt x="50" y="116"/>
                  </a:lnTo>
                  <a:lnTo>
                    <a:pt x="55" y="112"/>
                  </a:lnTo>
                  <a:lnTo>
                    <a:pt x="62" y="107"/>
                  </a:lnTo>
                  <a:lnTo>
                    <a:pt x="69" y="102"/>
                  </a:lnTo>
                  <a:lnTo>
                    <a:pt x="76" y="97"/>
                  </a:lnTo>
                  <a:lnTo>
                    <a:pt x="83" y="95"/>
                  </a:lnTo>
                  <a:lnTo>
                    <a:pt x="90" y="90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5" y="83"/>
                  </a:lnTo>
                  <a:lnTo>
                    <a:pt x="107" y="78"/>
                  </a:lnTo>
                  <a:lnTo>
                    <a:pt x="112" y="73"/>
                  </a:lnTo>
                  <a:lnTo>
                    <a:pt x="117" y="69"/>
                  </a:lnTo>
                  <a:lnTo>
                    <a:pt x="119" y="64"/>
                  </a:lnTo>
                  <a:lnTo>
                    <a:pt x="121" y="59"/>
                  </a:lnTo>
                  <a:lnTo>
                    <a:pt x="126" y="54"/>
                  </a:lnTo>
                  <a:lnTo>
                    <a:pt x="128" y="50"/>
                  </a:lnTo>
                  <a:lnTo>
                    <a:pt x="131" y="45"/>
                  </a:lnTo>
                  <a:lnTo>
                    <a:pt x="133" y="40"/>
                  </a:lnTo>
                  <a:lnTo>
                    <a:pt x="133" y="35"/>
                  </a:lnTo>
                  <a:lnTo>
                    <a:pt x="136" y="31"/>
                  </a:lnTo>
                  <a:lnTo>
                    <a:pt x="138" y="24"/>
                  </a:lnTo>
                  <a:lnTo>
                    <a:pt x="138" y="19"/>
                  </a:lnTo>
                  <a:lnTo>
                    <a:pt x="138" y="12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2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52" y="4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2" name="Freeform 29"/>
            <p:cNvSpPr>
              <a:spLocks/>
            </p:cNvSpPr>
            <p:nvPr/>
          </p:nvSpPr>
          <p:spPr bwMode="auto">
            <a:xfrm>
              <a:off x="6091238" y="2676525"/>
              <a:ext cx="173038" cy="260350"/>
            </a:xfrm>
            <a:custGeom>
              <a:avLst/>
              <a:gdLst>
                <a:gd name="T0" fmla="*/ 16 w 109"/>
                <a:gd name="T1" fmla="*/ 26 h 164"/>
                <a:gd name="T2" fmla="*/ 21 w 109"/>
                <a:gd name="T3" fmla="*/ 38 h 164"/>
                <a:gd name="T4" fmla="*/ 28 w 109"/>
                <a:gd name="T5" fmla="*/ 47 h 164"/>
                <a:gd name="T6" fmla="*/ 35 w 109"/>
                <a:gd name="T7" fmla="*/ 59 h 164"/>
                <a:gd name="T8" fmla="*/ 45 w 109"/>
                <a:gd name="T9" fmla="*/ 66 h 164"/>
                <a:gd name="T10" fmla="*/ 57 w 109"/>
                <a:gd name="T11" fmla="*/ 76 h 164"/>
                <a:gd name="T12" fmla="*/ 66 w 109"/>
                <a:gd name="T13" fmla="*/ 83 h 164"/>
                <a:gd name="T14" fmla="*/ 78 w 109"/>
                <a:gd name="T15" fmla="*/ 90 h 164"/>
                <a:gd name="T16" fmla="*/ 85 w 109"/>
                <a:gd name="T17" fmla="*/ 92 h 164"/>
                <a:gd name="T18" fmla="*/ 90 w 109"/>
                <a:gd name="T19" fmla="*/ 97 h 164"/>
                <a:gd name="T20" fmla="*/ 95 w 109"/>
                <a:gd name="T21" fmla="*/ 104 h 164"/>
                <a:gd name="T22" fmla="*/ 100 w 109"/>
                <a:gd name="T23" fmla="*/ 109 h 164"/>
                <a:gd name="T24" fmla="*/ 105 w 109"/>
                <a:gd name="T25" fmla="*/ 116 h 164"/>
                <a:gd name="T26" fmla="*/ 107 w 109"/>
                <a:gd name="T27" fmla="*/ 123 h 164"/>
                <a:gd name="T28" fmla="*/ 109 w 109"/>
                <a:gd name="T29" fmla="*/ 130 h 164"/>
                <a:gd name="T30" fmla="*/ 109 w 109"/>
                <a:gd name="T31" fmla="*/ 138 h 164"/>
                <a:gd name="T32" fmla="*/ 107 w 109"/>
                <a:gd name="T33" fmla="*/ 147 h 164"/>
                <a:gd name="T34" fmla="*/ 107 w 109"/>
                <a:gd name="T35" fmla="*/ 149 h 164"/>
                <a:gd name="T36" fmla="*/ 107 w 109"/>
                <a:gd name="T37" fmla="*/ 152 h 164"/>
                <a:gd name="T38" fmla="*/ 105 w 109"/>
                <a:gd name="T39" fmla="*/ 154 h 164"/>
                <a:gd name="T40" fmla="*/ 105 w 109"/>
                <a:gd name="T41" fmla="*/ 157 h 164"/>
                <a:gd name="T42" fmla="*/ 102 w 109"/>
                <a:gd name="T43" fmla="*/ 159 h 164"/>
                <a:gd name="T44" fmla="*/ 102 w 109"/>
                <a:gd name="T45" fmla="*/ 161 h 164"/>
                <a:gd name="T46" fmla="*/ 100 w 109"/>
                <a:gd name="T47" fmla="*/ 164 h 164"/>
                <a:gd name="T48" fmla="*/ 97 w 109"/>
                <a:gd name="T49" fmla="*/ 164 h 164"/>
                <a:gd name="T50" fmla="*/ 95 w 109"/>
                <a:gd name="T51" fmla="*/ 164 h 164"/>
                <a:gd name="T52" fmla="*/ 85 w 109"/>
                <a:gd name="T53" fmla="*/ 157 h 164"/>
                <a:gd name="T54" fmla="*/ 71 w 109"/>
                <a:gd name="T55" fmla="*/ 147 h 164"/>
                <a:gd name="T56" fmla="*/ 62 w 109"/>
                <a:gd name="T57" fmla="*/ 135 h 164"/>
                <a:gd name="T58" fmla="*/ 52 w 109"/>
                <a:gd name="T59" fmla="*/ 123 h 164"/>
                <a:gd name="T60" fmla="*/ 43 w 109"/>
                <a:gd name="T61" fmla="*/ 111 h 164"/>
                <a:gd name="T62" fmla="*/ 35 w 109"/>
                <a:gd name="T63" fmla="*/ 97 h 164"/>
                <a:gd name="T64" fmla="*/ 28 w 109"/>
                <a:gd name="T65" fmla="*/ 83 h 164"/>
                <a:gd name="T66" fmla="*/ 21 w 109"/>
                <a:gd name="T67" fmla="*/ 66 h 164"/>
                <a:gd name="T68" fmla="*/ 21 w 109"/>
                <a:gd name="T69" fmla="*/ 64 h 164"/>
                <a:gd name="T70" fmla="*/ 16 w 109"/>
                <a:gd name="T71" fmla="*/ 57 h 164"/>
                <a:gd name="T72" fmla="*/ 14 w 109"/>
                <a:gd name="T73" fmla="*/ 50 h 164"/>
                <a:gd name="T74" fmla="*/ 9 w 109"/>
                <a:gd name="T75" fmla="*/ 40 h 164"/>
                <a:gd name="T76" fmla="*/ 7 w 109"/>
                <a:gd name="T77" fmla="*/ 33 h 164"/>
                <a:gd name="T78" fmla="*/ 2 w 109"/>
                <a:gd name="T79" fmla="*/ 26 h 164"/>
                <a:gd name="T80" fmla="*/ 0 w 109"/>
                <a:gd name="T81" fmla="*/ 16 h 164"/>
                <a:gd name="T82" fmla="*/ 0 w 109"/>
                <a:gd name="T83" fmla="*/ 9 h 164"/>
                <a:gd name="T84" fmla="*/ 0 w 109"/>
                <a:gd name="T85" fmla="*/ 2 h 164"/>
                <a:gd name="T86" fmla="*/ 0 w 109"/>
                <a:gd name="T87" fmla="*/ 2 h 164"/>
                <a:gd name="T88" fmla="*/ 2 w 109"/>
                <a:gd name="T89" fmla="*/ 2 h 164"/>
                <a:gd name="T90" fmla="*/ 2 w 109"/>
                <a:gd name="T91" fmla="*/ 2 h 164"/>
                <a:gd name="T92" fmla="*/ 2 w 109"/>
                <a:gd name="T93" fmla="*/ 0 h 164"/>
                <a:gd name="T94" fmla="*/ 4 w 109"/>
                <a:gd name="T95" fmla="*/ 0 h 164"/>
                <a:gd name="T96" fmla="*/ 4 w 109"/>
                <a:gd name="T97" fmla="*/ 0 h 164"/>
                <a:gd name="T98" fmla="*/ 4 w 109"/>
                <a:gd name="T99" fmla="*/ 0 h 164"/>
                <a:gd name="T100" fmla="*/ 7 w 109"/>
                <a:gd name="T101" fmla="*/ 0 h 164"/>
                <a:gd name="T102" fmla="*/ 7 w 109"/>
                <a:gd name="T103" fmla="*/ 2 h 164"/>
                <a:gd name="T104" fmla="*/ 9 w 109"/>
                <a:gd name="T105" fmla="*/ 4 h 164"/>
                <a:gd name="T106" fmla="*/ 12 w 109"/>
                <a:gd name="T107" fmla="*/ 7 h 164"/>
                <a:gd name="T108" fmla="*/ 12 w 109"/>
                <a:gd name="T109" fmla="*/ 9 h 164"/>
                <a:gd name="T110" fmla="*/ 12 w 109"/>
                <a:gd name="T111" fmla="*/ 12 h 164"/>
                <a:gd name="T112" fmla="*/ 14 w 109"/>
                <a:gd name="T113" fmla="*/ 14 h 164"/>
                <a:gd name="T114" fmla="*/ 14 w 109"/>
                <a:gd name="T115" fmla="*/ 19 h 164"/>
                <a:gd name="T116" fmla="*/ 14 w 109"/>
                <a:gd name="T117" fmla="*/ 2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9" h="164">
                  <a:moveTo>
                    <a:pt x="14" y="23"/>
                  </a:moveTo>
                  <a:lnTo>
                    <a:pt x="16" y="26"/>
                  </a:lnTo>
                  <a:lnTo>
                    <a:pt x="19" y="31"/>
                  </a:lnTo>
                  <a:lnTo>
                    <a:pt x="21" y="38"/>
                  </a:lnTo>
                  <a:lnTo>
                    <a:pt x="24" y="42"/>
                  </a:lnTo>
                  <a:lnTo>
                    <a:pt x="28" y="47"/>
                  </a:lnTo>
                  <a:lnTo>
                    <a:pt x="33" y="54"/>
                  </a:lnTo>
                  <a:lnTo>
                    <a:pt x="35" y="59"/>
                  </a:lnTo>
                  <a:lnTo>
                    <a:pt x="40" y="64"/>
                  </a:lnTo>
                  <a:lnTo>
                    <a:pt x="45" y="66"/>
                  </a:lnTo>
                  <a:lnTo>
                    <a:pt x="50" y="71"/>
                  </a:lnTo>
                  <a:lnTo>
                    <a:pt x="57" y="76"/>
                  </a:lnTo>
                  <a:lnTo>
                    <a:pt x="62" y="78"/>
                  </a:lnTo>
                  <a:lnTo>
                    <a:pt x="66" y="83"/>
                  </a:lnTo>
                  <a:lnTo>
                    <a:pt x="71" y="85"/>
                  </a:lnTo>
                  <a:lnTo>
                    <a:pt x="78" y="90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8" y="95"/>
                  </a:lnTo>
                  <a:lnTo>
                    <a:pt x="90" y="97"/>
                  </a:lnTo>
                  <a:lnTo>
                    <a:pt x="93" y="100"/>
                  </a:lnTo>
                  <a:lnTo>
                    <a:pt x="95" y="104"/>
                  </a:lnTo>
                  <a:lnTo>
                    <a:pt x="100" y="107"/>
                  </a:lnTo>
                  <a:lnTo>
                    <a:pt x="100" y="109"/>
                  </a:lnTo>
                  <a:lnTo>
                    <a:pt x="102" y="111"/>
                  </a:lnTo>
                  <a:lnTo>
                    <a:pt x="105" y="116"/>
                  </a:lnTo>
                  <a:lnTo>
                    <a:pt x="107" y="119"/>
                  </a:lnTo>
                  <a:lnTo>
                    <a:pt x="107" y="123"/>
                  </a:lnTo>
                  <a:lnTo>
                    <a:pt x="109" y="126"/>
                  </a:lnTo>
                  <a:lnTo>
                    <a:pt x="109" y="130"/>
                  </a:lnTo>
                  <a:lnTo>
                    <a:pt x="109" y="135"/>
                  </a:lnTo>
                  <a:lnTo>
                    <a:pt x="109" y="138"/>
                  </a:lnTo>
                  <a:lnTo>
                    <a:pt x="109" y="142"/>
                  </a:lnTo>
                  <a:lnTo>
                    <a:pt x="107" y="147"/>
                  </a:lnTo>
                  <a:lnTo>
                    <a:pt x="107" y="147"/>
                  </a:lnTo>
                  <a:lnTo>
                    <a:pt x="107" y="149"/>
                  </a:lnTo>
                  <a:lnTo>
                    <a:pt x="107" y="149"/>
                  </a:lnTo>
                  <a:lnTo>
                    <a:pt x="107" y="152"/>
                  </a:lnTo>
                  <a:lnTo>
                    <a:pt x="105" y="152"/>
                  </a:lnTo>
                  <a:lnTo>
                    <a:pt x="105" y="154"/>
                  </a:lnTo>
                  <a:lnTo>
                    <a:pt x="105" y="154"/>
                  </a:lnTo>
                  <a:lnTo>
                    <a:pt x="105" y="157"/>
                  </a:lnTo>
                  <a:lnTo>
                    <a:pt x="105" y="159"/>
                  </a:lnTo>
                  <a:lnTo>
                    <a:pt x="102" y="159"/>
                  </a:lnTo>
                  <a:lnTo>
                    <a:pt x="102" y="161"/>
                  </a:lnTo>
                  <a:lnTo>
                    <a:pt x="102" y="161"/>
                  </a:lnTo>
                  <a:lnTo>
                    <a:pt x="102" y="161"/>
                  </a:lnTo>
                  <a:lnTo>
                    <a:pt x="100" y="164"/>
                  </a:lnTo>
                  <a:lnTo>
                    <a:pt x="100" y="164"/>
                  </a:lnTo>
                  <a:lnTo>
                    <a:pt x="97" y="164"/>
                  </a:lnTo>
                  <a:lnTo>
                    <a:pt x="95" y="164"/>
                  </a:lnTo>
                  <a:lnTo>
                    <a:pt x="95" y="164"/>
                  </a:lnTo>
                  <a:lnTo>
                    <a:pt x="93" y="161"/>
                  </a:lnTo>
                  <a:lnTo>
                    <a:pt x="85" y="157"/>
                  </a:lnTo>
                  <a:lnTo>
                    <a:pt x="78" y="152"/>
                  </a:lnTo>
                  <a:lnTo>
                    <a:pt x="71" y="147"/>
                  </a:lnTo>
                  <a:lnTo>
                    <a:pt x="66" y="142"/>
                  </a:lnTo>
                  <a:lnTo>
                    <a:pt x="62" y="135"/>
                  </a:lnTo>
                  <a:lnTo>
                    <a:pt x="55" y="130"/>
                  </a:lnTo>
                  <a:lnTo>
                    <a:pt x="52" y="123"/>
                  </a:lnTo>
                  <a:lnTo>
                    <a:pt x="47" y="119"/>
                  </a:lnTo>
                  <a:lnTo>
                    <a:pt x="43" y="111"/>
                  </a:lnTo>
                  <a:lnTo>
                    <a:pt x="38" y="104"/>
                  </a:lnTo>
                  <a:lnTo>
                    <a:pt x="35" y="97"/>
                  </a:lnTo>
                  <a:lnTo>
                    <a:pt x="31" y="90"/>
                  </a:lnTo>
                  <a:lnTo>
                    <a:pt x="28" y="83"/>
                  </a:lnTo>
                  <a:lnTo>
                    <a:pt x="26" y="76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21" y="64"/>
                  </a:lnTo>
                  <a:lnTo>
                    <a:pt x="19" y="59"/>
                  </a:lnTo>
                  <a:lnTo>
                    <a:pt x="16" y="57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2" y="45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7" y="33"/>
                  </a:lnTo>
                  <a:lnTo>
                    <a:pt x="4" y="28"/>
                  </a:lnTo>
                  <a:lnTo>
                    <a:pt x="2" y="26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4" y="23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3" name="Freeform 30"/>
            <p:cNvSpPr>
              <a:spLocks/>
            </p:cNvSpPr>
            <p:nvPr/>
          </p:nvSpPr>
          <p:spPr bwMode="auto">
            <a:xfrm>
              <a:off x="6086475" y="2797175"/>
              <a:ext cx="158750" cy="260350"/>
            </a:xfrm>
            <a:custGeom>
              <a:avLst/>
              <a:gdLst>
                <a:gd name="T0" fmla="*/ 19 w 100"/>
                <a:gd name="T1" fmla="*/ 31 h 164"/>
                <a:gd name="T2" fmla="*/ 27 w 100"/>
                <a:gd name="T3" fmla="*/ 45 h 164"/>
                <a:gd name="T4" fmla="*/ 36 w 100"/>
                <a:gd name="T5" fmla="*/ 57 h 164"/>
                <a:gd name="T6" fmla="*/ 48 w 100"/>
                <a:gd name="T7" fmla="*/ 66 h 164"/>
                <a:gd name="T8" fmla="*/ 62 w 100"/>
                <a:gd name="T9" fmla="*/ 76 h 164"/>
                <a:gd name="T10" fmla="*/ 74 w 100"/>
                <a:gd name="T11" fmla="*/ 85 h 164"/>
                <a:gd name="T12" fmla="*/ 86 w 100"/>
                <a:gd name="T13" fmla="*/ 97 h 164"/>
                <a:gd name="T14" fmla="*/ 93 w 100"/>
                <a:gd name="T15" fmla="*/ 109 h 164"/>
                <a:gd name="T16" fmla="*/ 98 w 100"/>
                <a:gd name="T17" fmla="*/ 121 h 164"/>
                <a:gd name="T18" fmla="*/ 100 w 100"/>
                <a:gd name="T19" fmla="*/ 126 h 164"/>
                <a:gd name="T20" fmla="*/ 100 w 100"/>
                <a:gd name="T21" fmla="*/ 131 h 164"/>
                <a:gd name="T22" fmla="*/ 98 w 100"/>
                <a:gd name="T23" fmla="*/ 138 h 164"/>
                <a:gd name="T24" fmla="*/ 98 w 100"/>
                <a:gd name="T25" fmla="*/ 142 h 164"/>
                <a:gd name="T26" fmla="*/ 96 w 100"/>
                <a:gd name="T27" fmla="*/ 147 h 164"/>
                <a:gd name="T28" fmla="*/ 96 w 100"/>
                <a:gd name="T29" fmla="*/ 152 h 164"/>
                <a:gd name="T30" fmla="*/ 93 w 100"/>
                <a:gd name="T31" fmla="*/ 157 h 164"/>
                <a:gd name="T32" fmla="*/ 91 w 100"/>
                <a:gd name="T33" fmla="*/ 164 h 164"/>
                <a:gd name="T34" fmla="*/ 84 w 100"/>
                <a:gd name="T35" fmla="*/ 161 h 164"/>
                <a:gd name="T36" fmla="*/ 67 w 100"/>
                <a:gd name="T37" fmla="*/ 152 h 164"/>
                <a:gd name="T38" fmla="*/ 53 w 100"/>
                <a:gd name="T39" fmla="*/ 138 h 164"/>
                <a:gd name="T40" fmla="*/ 43 w 100"/>
                <a:gd name="T41" fmla="*/ 123 h 164"/>
                <a:gd name="T42" fmla="*/ 36 w 100"/>
                <a:gd name="T43" fmla="*/ 104 h 164"/>
                <a:gd name="T44" fmla="*/ 29 w 100"/>
                <a:gd name="T45" fmla="*/ 85 h 164"/>
                <a:gd name="T46" fmla="*/ 24 w 100"/>
                <a:gd name="T47" fmla="*/ 66 h 164"/>
                <a:gd name="T48" fmla="*/ 17 w 100"/>
                <a:gd name="T49" fmla="*/ 47 h 164"/>
                <a:gd name="T50" fmla="*/ 7 w 100"/>
                <a:gd name="T51" fmla="*/ 35 h 164"/>
                <a:gd name="T52" fmla="*/ 7 w 100"/>
                <a:gd name="T53" fmla="*/ 33 h 164"/>
                <a:gd name="T54" fmla="*/ 5 w 100"/>
                <a:gd name="T55" fmla="*/ 28 h 164"/>
                <a:gd name="T56" fmla="*/ 3 w 100"/>
                <a:gd name="T57" fmla="*/ 24 h 164"/>
                <a:gd name="T58" fmla="*/ 3 w 100"/>
                <a:gd name="T59" fmla="*/ 19 h 164"/>
                <a:gd name="T60" fmla="*/ 0 w 100"/>
                <a:gd name="T61" fmla="*/ 14 h 164"/>
                <a:gd name="T62" fmla="*/ 0 w 100"/>
                <a:gd name="T63" fmla="*/ 9 h 164"/>
                <a:gd name="T64" fmla="*/ 0 w 100"/>
                <a:gd name="T65" fmla="*/ 4 h 164"/>
                <a:gd name="T66" fmla="*/ 3 w 100"/>
                <a:gd name="T67" fmla="*/ 0 h 164"/>
                <a:gd name="T68" fmla="*/ 5 w 100"/>
                <a:gd name="T69" fmla="*/ 0 h 164"/>
                <a:gd name="T70" fmla="*/ 7 w 100"/>
                <a:gd name="T71" fmla="*/ 2 h 164"/>
                <a:gd name="T72" fmla="*/ 12 w 100"/>
                <a:gd name="T73" fmla="*/ 4 h 164"/>
                <a:gd name="T74" fmla="*/ 12 w 100"/>
                <a:gd name="T75" fmla="*/ 7 h 164"/>
                <a:gd name="T76" fmla="*/ 15 w 100"/>
                <a:gd name="T77" fmla="*/ 12 h 164"/>
                <a:gd name="T78" fmla="*/ 15 w 100"/>
                <a:gd name="T79" fmla="*/ 16 h 164"/>
                <a:gd name="T80" fmla="*/ 17 w 100"/>
                <a:gd name="T81" fmla="*/ 21 h 164"/>
                <a:gd name="T82" fmla="*/ 17 w 100"/>
                <a:gd name="T83" fmla="*/ 2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0" h="164">
                  <a:moveTo>
                    <a:pt x="17" y="28"/>
                  </a:moveTo>
                  <a:lnTo>
                    <a:pt x="19" y="31"/>
                  </a:lnTo>
                  <a:lnTo>
                    <a:pt x="22" y="38"/>
                  </a:lnTo>
                  <a:lnTo>
                    <a:pt x="27" y="45"/>
                  </a:lnTo>
                  <a:lnTo>
                    <a:pt x="31" y="52"/>
                  </a:lnTo>
                  <a:lnTo>
                    <a:pt x="36" y="57"/>
                  </a:lnTo>
                  <a:lnTo>
                    <a:pt x="43" y="62"/>
                  </a:lnTo>
                  <a:lnTo>
                    <a:pt x="48" y="66"/>
                  </a:lnTo>
                  <a:lnTo>
                    <a:pt x="55" y="71"/>
                  </a:lnTo>
                  <a:lnTo>
                    <a:pt x="62" y="76"/>
                  </a:lnTo>
                  <a:lnTo>
                    <a:pt x="67" y="81"/>
                  </a:lnTo>
                  <a:lnTo>
                    <a:pt x="74" y="85"/>
                  </a:lnTo>
                  <a:lnTo>
                    <a:pt x="79" y="92"/>
                  </a:lnTo>
                  <a:lnTo>
                    <a:pt x="86" y="97"/>
                  </a:lnTo>
                  <a:lnTo>
                    <a:pt x="91" y="104"/>
                  </a:lnTo>
                  <a:lnTo>
                    <a:pt x="93" y="109"/>
                  </a:lnTo>
                  <a:lnTo>
                    <a:pt x="98" y="121"/>
                  </a:lnTo>
                  <a:lnTo>
                    <a:pt x="98" y="121"/>
                  </a:lnTo>
                  <a:lnTo>
                    <a:pt x="98" y="123"/>
                  </a:lnTo>
                  <a:lnTo>
                    <a:pt x="100" y="126"/>
                  </a:lnTo>
                  <a:lnTo>
                    <a:pt x="100" y="128"/>
                  </a:lnTo>
                  <a:lnTo>
                    <a:pt x="100" y="131"/>
                  </a:lnTo>
                  <a:lnTo>
                    <a:pt x="98" y="135"/>
                  </a:lnTo>
                  <a:lnTo>
                    <a:pt x="98" y="138"/>
                  </a:lnTo>
                  <a:lnTo>
                    <a:pt x="98" y="140"/>
                  </a:lnTo>
                  <a:lnTo>
                    <a:pt x="98" y="142"/>
                  </a:lnTo>
                  <a:lnTo>
                    <a:pt x="98" y="145"/>
                  </a:lnTo>
                  <a:lnTo>
                    <a:pt x="96" y="147"/>
                  </a:lnTo>
                  <a:lnTo>
                    <a:pt x="96" y="150"/>
                  </a:lnTo>
                  <a:lnTo>
                    <a:pt x="96" y="152"/>
                  </a:lnTo>
                  <a:lnTo>
                    <a:pt x="93" y="154"/>
                  </a:lnTo>
                  <a:lnTo>
                    <a:pt x="93" y="157"/>
                  </a:lnTo>
                  <a:lnTo>
                    <a:pt x="91" y="159"/>
                  </a:lnTo>
                  <a:lnTo>
                    <a:pt x="91" y="164"/>
                  </a:lnTo>
                  <a:lnTo>
                    <a:pt x="91" y="164"/>
                  </a:lnTo>
                  <a:lnTo>
                    <a:pt x="84" y="161"/>
                  </a:lnTo>
                  <a:lnTo>
                    <a:pt x="74" y="157"/>
                  </a:lnTo>
                  <a:lnTo>
                    <a:pt x="67" y="152"/>
                  </a:lnTo>
                  <a:lnTo>
                    <a:pt x="60" y="145"/>
                  </a:lnTo>
                  <a:lnTo>
                    <a:pt x="53" y="138"/>
                  </a:lnTo>
                  <a:lnTo>
                    <a:pt x="48" y="131"/>
                  </a:lnTo>
                  <a:lnTo>
                    <a:pt x="43" y="123"/>
                  </a:lnTo>
                  <a:lnTo>
                    <a:pt x="38" y="114"/>
                  </a:lnTo>
                  <a:lnTo>
                    <a:pt x="36" y="104"/>
                  </a:lnTo>
                  <a:lnTo>
                    <a:pt x="34" y="95"/>
                  </a:lnTo>
                  <a:lnTo>
                    <a:pt x="29" y="85"/>
                  </a:lnTo>
                  <a:lnTo>
                    <a:pt x="27" y="76"/>
                  </a:lnTo>
                  <a:lnTo>
                    <a:pt x="24" y="66"/>
                  </a:lnTo>
                  <a:lnTo>
                    <a:pt x="19" y="57"/>
                  </a:lnTo>
                  <a:lnTo>
                    <a:pt x="17" y="47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5" y="31"/>
                  </a:lnTo>
                  <a:lnTo>
                    <a:pt x="5" y="28"/>
                  </a:lnTo>
                  <a:lnTo>
                    <a:pt x="5" y="26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5" y="9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4"/>
                  </a:lnTo>
                  <a:lnTo>
                    <a:pt x="17" y="28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4" name="Freeform 31"/>
            <p:cNvSpPr>
              <a:spLocks/>
            </p:cNvSpPr>
            <p:nvPr/>
          </p:nvSpPr>
          <p:spPr bwMode="auto">
            <a:xfrm>
              <a:off x="6242050" y="2822575"/>
              <a:ext cx="241300" cy="242888"/>
            </a:xfrm>
            <a:custGeom>
              <a:avLst/>
              <a:gdLst>
                <a:gd name="T0" fmla="*/ 152 w 152"/>
                <a:gd name="T1" fmla="*/ 5 h 153"/>
                <a:gd name="T2" fmla="*/ 150 w 152"/>
                <a:gd name="T3" fmla="*/ 17 h 153"/>
                <a:gd name="T4" fmla="*/ 143 w 152"/>
                <a:gd name="T5" fmla="*/ 29 h 153"/>
                <a:gd name="T6" fmla="*/ 138 w 152"/>
                <a:gd name="T7" fmla="*/ 41 h 153"/>
                <a:gd name="T8" fmla="*/ 131 w 152"/>
                <a:gd name="T9" fmla="*/ 50 h 153"/>
                <a:gd name="T10" fmla="*/ 121 w 152"/>
                <a:gd name="T11" fmla="*/ 62 h 153"/>
                <a:gd name="T12" fmla="*/ 114 w 152"/>
                <a:gd name="T13" fmla="*/ 74 h 153"/>
                <a:gd name="T14" fmla="*/ 110 w 152"/>
                <a:gd name="T15" fmla="*/ 86 h 153"/>
                <a:gd name="T16" fmla="*/ 105 w 152"/>
                <a:gd name="T17" fmla="*/ 96 h 153"/>
                <a:gd name="T18" fmla="*/ 102 w 152"/>
                <a:gd name="T19" fmla="*/ 100 h 153"/>
                <a:gd name="T20" fmla="*/ 95 w 152"/>
                <a:gd name="T21" fmla="*/ 110 h 153"/>
                <a:gd name="T22" fmla="*/ 90 w 152"/>
                <a:gd name="T23" fmla="*/ 119 h 153"/>
                <a:gd name="T24" fmla="*/ 83 w 152"/>
                <a:gd name="T25" fmla="*/ 126 h 153"/>
                <a:gd name="T26" fmla="*/ 76 w 152"/>
                <a:gd name="T27" fmla="*/ 134 h 153"/>
                <a:gd name="T28" fmla="*/ 69 w 152"/>
                <a:gd name="T29" fmla="*/ 141 h 153"/>
                <a:gd name="T30" fmla="*/ 60 w 152"/>
                <a:gd name="T31" fmla="*/ 145 h 153"/>
                <a:gd name="T32" fmla="*/ 48 w 152"/>
                <a:gd name="T33" fmla="*/ 148 h 153"/>
                <a:gd name="T34" fmla="*/ 48 w 152"/>
                <a:gd name="T35" fmla="*/ 150 h 153"/>
                <a:gd name="T36" fmla="*/ 40 w 152"/>
                <a:gd name="T37" fmla="*/ 150 h 153"/>
                <a:gd name="T38" fmla="*/ 36 w 152"/>
                <a:gd name="T39" fmla="*/ 150 h 153"/>
                <a:gd name="T40" fmla="*/ 29 w 152"/>
                <a:gd name="T41" fmla="*/ 153 h 153"/>
                <a:gd name="T42" fmla="*/ 24 w 152"/>
                <a:gd name="T43" fmla="*/ 153 h 153"/>
                <a:gd name="T44" fmla="*/ 17 w 152"/>
                <a:gd name="T45" fmla="*/ 153 h 153"/>
                <a:gd name="T46" fmla="*/ 12 w 152"/>
                <a:gd name="T47" fmla="*/ 153 h 153"/>
                <a:gd name="T48" fmla="*/ 5 w 152"/>
                <a:gd name="T49" fmla="*/ 153 h 153"/>
                <a:gd name="T50" fmla="*/ 0 w 152"/>
                <a:gd name="T51" fmla="*/ 150 h 153"/>
                <a:gd name="T52" fmla="*/ 2 w 152"/>
                <a:gd name="T53" fmla="*/ 143 h 153"/>
                <a:gd name="T54" fmla="*/ 7 w 152"/>
                <a:gd name="T55" fmla="*/ 134 h 153"/>
                <a:gd name="T56" fmla="*/ 12 w 152"/>
                <a:gd name="T57" fmla="*/ 126 h 153"/>
                <a:gd name="T58" fmla="*/ 17 w 152"/>
                <a:gd name="T59" fmla="*/ 117 h 153"/>
                <a:gd name="T60" fmla="*/ 21 w 152"/>
                <a:gd name="T61" fmla="*/ 110 h 153"/>
                <a:gd name="T62" fmla="*/ 29 w 152"/>
                <a:gd name="T63" fmla="*/ 103 h 153"/>
                <a:gd name="T64" fmla="*/ 38 w 152"/>
                <a:gd name="T65" fmla="*/ 98 h 153"/>
                <a:gd name="T66" fmla="*/ 48 w 152"/>
                <a:gd name="T67" fmla="*/ 91 h 153"/>
                <a:gd name="T68" fmla="*/ 52 w 152"/>
                <a:gd name="T69" fmla="*/ 91 h 153"/>
                <a:gd name="T70" fmla="*/ 67 w 152"/>
                <a:gd name="T71" fmla="*/ 84 h 153"/>
                <a:gd name="T72" fmla="*/ 81 w 152"/>
                <a:gd name="T73" fmla="*/ 76 h 153"/>
                <a:gd name="T74" fmla="*/ 95 w 152"/>
                <a:gd name="T75" fmla="*/ 67 h 153"/>
                <a:gd name="T76" fmla="*/ 107 w 152"/>
                <a:gd name="T77" fmla="*/ 57 h 153"/>
                <a:gd name="T78" fmla="*/ 119 w 152"/>
                <a:gd name="T79" fmla="*/ 43 h 153"/>
                <a:gd name="T80" fmla="*/ 129 w 152"/>
                <a:gd name="T81" fmla="*/ 31 h 153"/>
                <a:gd name="T82" fmla="*/ 138 w 152"/>
                <a:gd name="T83" fmla="*/ 17 h 153"/>
                <a:gd name="T84" fmla="*/ 143 w 152"/>
                <a:gd name="T85" fmla="*/ 8 h 153"/>
                <a:gd name="T86" fmla="*/ 143 w 152"/>
                <a:gd name="T87" fmla="*/ 5 h 153"/>
                <a:gd name="T88" fmla="*/ 145 w 152"/>
                <a:gd name="T89" fmla="*/ 5 h 153"/>
                <a:gd name="T90" fmla="*/ 145 w 152"/>
                <a:gd name="T91" fmla="*/ 3 h 153"/>
                <a:gd name="T92" fmla="*/ 145 w 152"/>
                <a:gd name="T93" fmla="*/ 3 h 153"/>
                <a:gd name="T94" fmla="*/ 148 w 152"/>
                <a:gd name="T95" fmla="*/ 3 h 153"/>
                <a:gd name="T96" fmla="*/ 148 w 152"/>
                <a:gd name="T97" fmla="*/ 0 h 153"/>
                <a:gd name="T98" fmla="*/ 150 w 152"/>
                <a:gd name="T99" fmla="*/ 0 h 153"/>
                <a:gd name="T100" fmla="*/ 152 w 152"/>
                <a:gd name="T10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2" h="153">
                  <a:moveTo>
                    <a:pt x="152" y="0"/>
                  </a:moveTo>
                  <a:lnTo>
                    <a:pt x="152" y="5"/>
                  </a:lnTo>
                  <a:lnTo>
                    <a:pt x="150" y="12"/>
                  </a:lnTo>
                  <a:lnTo>
                    <a:pt x="150" y="17"/>
                  </a:lnTo>
                  <a:lnTo>
                    <a:pt x="148" y="24"/>
                  </a:lnTo>
                  <a:lnTo>
                    <a:pt x="143" y="29"/>
                  </a:lnTo>
                  <a:lnTo>
                    <a:pt x="140" y="34"/>
                  </a:lnTo>
                  <a:lnTo>
                    <a:pt x="138" y="41"/>
                  </a:lnTo>
                  <a:lnTo>
                    <a:pt x="133" y="46"/>
                  </a:lnTo>
                  <a:lnTo>
                    <a:pt x="131" y="50"/>
                  </a:lnTo>
                  <a:lnTo>
                    <a:pt x="126" y="57"/>
                  </a:lnTo>
                  <a:lnTo>
                    <a:pt x="121" y="62"/>
                  </a:lnTo>
                  <a:lnTo>
                    <a:pt x="119" y="67"/>
                  </a:lnTo>
                  <a:lnTo>
                    <a:pt x="114" y="74"/>
                  </a:lnTo>
                  <a:lnTo>
                    <a:pt x="112" y="79"/>
                  </a:lnTo>
                  <a:lnTo>
                    <a:pt x="110" y="86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02" y="100"/>
                  </a:lnTo>
                  <a:lnTo>
                    <a:pt x="100" y="105"/>
                  </a:lnTo>
                  <a:lnTo>
                    <a:pt x="95" y="110"/>
                  </a:lnTo>
                  <a:lnTo>
                    <a:pt x="93" y="115"/>
                  </a:lnTo>
                  <a:lnTo>
                    <a:pt x="90" y="119"/>
                  </a:lnTo>
                  <a:lnTo>
                    <a:pt x="88" y="122"/>
                  </a:lnTo>
                  <a:lnTo>
                    <a:pt x="83" y="126"/>
                  </a:lnTo>
                  <a:lnTo>
                    <a:pt x="81" y="131"/>
                  </a:lnTo>
                  <a:lnTo>
                    <a:pt x="76" y="134"/>
                  </a:lnTo>
                  <a:lnTo>
                    <a:pt x="74" y="138"/>
                  </a:lnTo>
                  <a:lnTo>
                    <a:pt x="69" y="141"/>
                  </a:lnTo>
                  <a:lnTo>
                    <a:pt x="64" y="143"/>
                  </a:lnTo>
                  <a:lnTo>
                    <a:pt x="60" y="145"/>
                  </a:lnTo>
                  <a:lnTo>
                    <a:pt x="55" y="148"/>
                  </a:lnTo>
                  <a:lnTo>
                    <a:pt x="48" y="148"/>
                  </a:lnTo>
                  <a:lnTo>
                    <a:pt x="48" y="148"/>
                  </a:lnTo>
                  <a:lnTo>
                    <a:pt x="48" y="150"/>
                  </a:lnTo>
                  <a:lnTo>
                    <a:pt x="43" y="150"/>
                  </a:lnTo>
                  <a:lnTo>
                    <a:pt x="40" y="150"/>
                  </a:lnTo>
                  <a:lnTo>
                    <a:pt x="38" y="150"/>
                  </a:lnTo>
                  <a:lnTo>
                    <a:pt x="36" y="150"/>
                  </a:lnTo>
                  <a:lnTo>
                    <a:pt x="33" y="150"/>
                  </a:lnTo>
                  <a:lnTo>
                    <a:pt x="29" y="153"/>
                  </a:lnTo>
                  <a:lnTo>
                    <a:pt x="26" y="153"/>
                  </a:lnTo>
                  <a:lnTo>
                    <a:pt x="24" y="153"/>
                  </a:lnTo>
                  <a:lnTo>
                    <a:pt x="19" y="153"/>
                  </a:lnTo>
                  <a:lnTo>
                    <a:pt x="17" y="153"/>
                  </a:lnTo>
                  <a:lnTo>
                    <a:pt x="14" y="153"/>
                  </a:lnTo>
                  <a:lnTo>
                    <a:pt x="12" y="153"/>
                  </a:lnTo>
                  <a:lnTo>
                    <a:pt x="7" y="153"/>
                  </a:lnTo>
                  <a:lnTo>
                    <a:pt x="5" y="15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2" y="148"/>
                  </a:lnTo>
                  <a:lnTo>
                    <a:pt x="2" y="143"/>
                  </a:lnTo>
                  <a:lnTo>
                    <a:pt x="5" y="138"/>
                  </a:lnTo>
                  <a:lnTo>
                    <a:pt x="7" y="134"/>
                  </a:lnTo>
                  <a:lnTo>
                    <a:pt x="10" y="131"/>
                  </a:lnTo>
                  <a:lnTo>
                    <a:pt x="12" y="126"/>
                  </a:lnTo>
                  <a:lnTo>
                    <a:pt x="14" y="122"/>
                  </a:lnTo>
                  <a:lnTo>
                    <a:pt x="17" y="117"/>
                  </a:lnTo>
                  <a:lnTo>
                    <a:pt x="19" y="115"/>
                  </a:lnTo>
                  <a:lnTo>
                    <a:pt x="21" y="110"/>
                  </a:lnTo>
                  <a:lnTo>
                    <a:pt x="26" y="107"/>
                  </a:lnTo>
                  <a:lnTo>
                    <a:pt x="29" y="103"/>
                  </a:lnTo>
                  <a:lnTo>
                    <a:pt x="33" y="100"/>
                  </a:lnTo>
                  <a:lnTo>
                    <a:pt x="38" y="98"/>
                  </a:lnTo>
                  <a:lnTo>
                    <a:pt x="40" y="93"/>
                  </a:lnTo>
                  <a:lnTo>
                    <a:pt x="48" y="91"/>
                  </a:lnTo>
                  <a:lnTo>
                    <a:pt x="48" y="91"/>
                  </a:lnTo>
                  <a:lnTo>
                    <a:pt x="52" y="91"/>
                  </a:lnTo>
                  <a:lnTo>
                    <a:pt x="60" y="88"/>
                  </a:lnTo>
                  <a:lnTo>
                    <a:pt x="67" y="84"/>
                  </a:lnTo>
                  <a:lnTo>
                    <a:pt x="74" y="81"/>
                  </a:lnTo>
                  <a:lnTo>
                    <a:pt x="81" y="76"/>
                  </a:lnTo>
                  <a:lnTo>
                    <a:pt x="88" y="72"/>
                  </a:lnTo>
                  <a:lnTo>
                    <a:pt x="95" y="67"/>
                  </a:lnTo>
                  <a:lnTo>
                    <a:pt x="102" y="62"/>
                  </a:lnTo>
                  <a:lnTo>
                    <a:pt x="107" y="57"/>
                  </a:lnTo>
                  <a:lnTo>
                    <a:pt x="114" y="50"/>
                  </a:lnTo>
                  <a:lnTo>
                    <a:pt x="119" y="43"/>
                  </a:lnTo>
                  <a:lnTo>
                    <a:pt x="124" y="38"/>
                  </a:lnTo>
                  <a:lnTo>
                    <a:pt x="129" y="31"/>
                  </a:lnTo>
                  <a:lnTo>
                    <a:pt x="133" y="24"/>
                  </a:lnTo>
                  <a:lnTo>
                    <a:pt x="138" y="17"/>
                  </a:lnTo>
                  <a:lnTo>
                    <a:pt x="143" y="8"/>
                  </a:lnTo>
                  <a:lnTo>
                    <a:pt x="143" y="8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8" y="3"/>
                  </a:lnTo>
                  <a:lnTo>
                    <a:pt x="148" y="3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5" name="Freeform 32"/>
            <p:cNvSpPr>
              <a:spLocks/>
            </p:cNvSpPr>
            <p:nvPr/>
          </p:nvSpPr>
          <p:spPr bwMode="auto">
            <a:xfrm>
              <a:off x="6072188" y="2882900"/>
              <a:ext cx="109538" cy="309563"/>
            </a:xfrm>
            <a:custGeom>
              <a:avLst/>
              <a:gdLst>
                <a:gd name="T0" fmla="*/ 9 w 69"/>
                <a:gd name="T1" fmla="*/ 5 h 195"/>
                <a:gd name="T2" fmla="*/ 12 w 69"/>
                <a:gd name="T3" fmla="*/ 19 h 195"/>
                <a:gd name="T4" fmla="*/ 16 w 69"/>
                <a:gd name="T5" fmla="*/ 34 h 195"/>
                <a:gd name="T6" fmla="*/ 21 w 69"/>
                <a:gd name="T7" fmla="*/ 48 h 195"/>
                <a:gd name="T8" fmla="*/ 28 w 69"/>
                <a:gd name="T9" fmla="*/ 60 h 195"/>
                <a:gd name="T10" fmla="*/ 36 w 69"/>
                <a:gd name="T11" fmla="*/ 72 h 195"/>
                <a:gd name="T12" fmla="*/ 45 w 69"/>
                <a:gd name="T13" fmla="*/ 86 h 195"/>
                <a:gd name="T14" fmla="*/ 55 w 69"/>
                <a:gd name="T15" fmla="*/ 98 h 195"/>
                <a:gd name="T16" fmla="*/ 62 w 69"/>
                <a:gd name="T17" fmla="*/ 105 h 195"/>
                <a:gd name="T18" fmla="*/ 67 w 69"/>
                <a:gd name="T19" fmla="*/ 115 h 195"/>
                <a:gd name="T20" fmla="*/ 69 w 69"/>
                <a:gd name="T21" fmla="*/ 126 h 195"/>
                <a:gd name="T22" fmla="*/ 69 w 69"/>
                <a:gd name="T23" fmla="*/ 138 h 195"/>
                <a:gd name="T24" fmla="*/ 67 w 69"/>
                <a:gd name="T25" fmla="*/ 150 h 195"/>
                <a:gd name="T26" fmla="*/ 64 w 69"/>
                <a:gd name="T27" fmla="*/ 160 h 195"/>
                <a:gd name="T28" fmla="*/ 59 w 69"/>
                <a:gd name="T29" fmla="*/ 172 h 195"/>
                <a:gd name="T30" fmla="*/ 52 w 69"/>
                <a:gd name="T31" fmla="*/ 181 h 195"/>
                <a:gd name="T32" fmla="*/ 45 w 69"/>
                <a:gd name="T33" fmla="*/ 193 h 195"/>
                <a:gd name="T34" fmla="*/ 45 w 69"/>
                <a:gd name="T35" fmla="*/ 193 h 195"/>
                <a:gd name="T36" fmla="*/ 43 w 69"/>
                <a:gd name="T37" fmla="*/ 193 h 195"/>
                <a:gd name="T38" fmla="*/ 43 w 69"/>
                <a:gd name="T39" fmla="*/ 195 h 195"/>
                <a:gd name="T40" fmla="*/ 43 w 69"/>
                <a:gd name="T41" fmla="*/ 195 h 195"/>
                <a:gd name="T42" fmla="*/ 43 w 69"/>
                <a:gd name="T43" fmla="*/ 195 h 195"/>
                <a:gd name="T44" fmla="*/ 40 w 69"/>
                <a:gd name="T45" fmla="*/ 195 h 195"/>
                <a:gd name="T46" fmla="*/ 40 w 69"/>
                <a:gd name="T47" fmla="*/ 195 h 195"/>
                <a:gd name="T48" fmla="*/ 40 w 69"/>
                <a:gd name="T49" fmla="*/ 195 h 195"/>
                <a:gd name="T50" fmla="*/ 38 w 69"/>
                <a:gd name="T51" fmla="*/ 195 h 195"/>
                <a:gd name="T52" fmla="*/ 36 w 69"/>
                <a:gd name="T53" fmla="*/ 193 h 195"/>
                <a:gd name="T54" fmla="*/ 36 w 69"/>
                <a:gd name="T55" fmla="*/ 191 h 195"/>
                <a:gd name="T56" fmla="*/ 33 w 69"/>
                <a:gd name="T57" fmla="*/ 188 h 195"/>
                <a:gd name="T58" fmla="*/ 33 w 69"/>
                <a:gd name="T59" fmla="*/ 184 h 195"/>
                <a:gd name="T60" fmla="*/ 31 w 69"/>
                <a:gd name="T61" fmla="*/ 181 h 195"/>
                <a:gd name="T62" fmla="*/ 31 w 69"/>
                <a:gd name="T63" fmla="*/ 179 h 195"/>
                <a:gd name="T64" fmla="*/ 31 w 69"/>
                <a:gd name="T65" fmla="*/ 174 h 195"/>
                <a:gd name="T66" fmla="*/ 28 w 69"/>
                <a:gd name="T67" fmla="*/ 169 h 195"/>
                <a:gd name="T68" fmla="*/ 26 w 69"/>
                <a:gd name="T69" fmla="*/ 167 h 195"/>
                <a:gd name="T70" fmla="*/ 14 w 69"/>
                <a:gd name="T71" fmla="*/ 153 h 195"/>
                <a:gd name="T72" fmla="*/ 9 w 69"/>
                <a:gd name="T73" fmla="*/ 138 h 195"/>
                <a:gd name="T74" fmla="*/ 7 w 69"/>
                <a:gd name="T75" fmla="*/ 122 h 195"/>
                <a:gd name="T76" fmla="*/ 7 w 69"/>
                <a:gd name="T77" fmla="*/ 105 h 195"/>
                <a:gd name="T78" fmla="*/ 9 w 69"/>
                <a:gd name="T79" fmla="*/ 88 h 195"/>
                <a:gd name="T80" fmla="*/ 9 w 69"/>
                <a:gd name="T81" fmla="*/ 69 h 195"/>
                <a:gd name="T82" fmla="*/ 9 w 69"/>
                <a:gd name="T83" fmla="*/ 53 h 195"/>
                <a:gd name="T84" fmla="*/ 7 w 69"/>
                <a:gd name="T85" fmla="*/ 41 h 195"/>
                <a:gd name="T86" fmla="*/ 5 w 69"/>
                <a:gd name="T87" fmla="*/ 36 h 195"/>
                <a:gd name="T88" fmla="*/ 5 w 69"/>
                <a:gd name="T89" fmla="*/ 31 h 195"/>
                <a:gd name="T90" fmla="*/ 2 w 69"/>
                <a:gd name="T91" fmla="*/ 24 h 195"/>
                <a:gd name="T92" fmla="*/ 0 w 69"/>
                <a:gd name="T93" fmla="*/ 17 h 195"/>
                <a:gd name="T94" fmla="*/ 0 w 69"/>
                <a:gd name="T95" fmla="*/ 12 h 195"/>
                <a:gd name="T96" fmla="*/ 0 w 69"/>
                <a:gd name="T97" fmla="*/ 8 h 195"/>
                <a:gd name="T98" fmla="*/ 2 w 69"/>
                <a:gd name="T99" fmla="*/ 3 h 195"/>
                <a:gd name="T100" fmla="*/ 9 w 69"/>
                <a:gd name="T10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9" h="195">
                  <a:moveTo>
                    <a:pt x="9" y="0"/>
                  </a:moveTo>
                  <a:lnTo>
                    <a:pt x="9" y="5"/>
                  </a:lnTo>
                  <a:lnTo>
                    <a:pt x="12" y="12"/>
                  </a:lnTo>
                  <a:lnTo>
                    <a:pt x="12" y="19"/>
                  </a:lnTo>
                  <a:lnTo>
                    <a:pt x="14" y="27"/>
                  </a:lnTo>
                  <a:lnTo>
                    <a:pt x="16" y="34"/>
                  </a:lnTo>
                  <a:lnTo>
                    <a:pt x="19" y="41"/>
                  </a:lnTo>
                  <a:lnTo>
                    <a:pt x="21" y="48"/>
                  </a:lnTo>
                  <a:lnTo>
                    <a:pt x="26" y="53"/>
                  </a:lnTo>
                  <a:lnTo>
                    <a:pt x="28" y="60"/>
                  </a:lnTo>
                  <a:lnTo>
                    <a:pt x="33" y="67"/>
                  </a:lnTo>
                  <a:lnTo>
                    <a:pt x="36" y="72"/>
                  </a:lnTo>
                  <a:lnTo>
                    <a:pt x="40" y="79"/>
                  </a:lnTo>
                  <a:lnTo>
                    <a:pt x="45" y="86"/>
                  </a:lnTo>
                  <a:lnTo>
                    <a:pt x="50" y="91"/>
                  </a:lnTo>
                  <a:lnTo>
                    <a:pt x="55" y="98"/>
                  </a:lnTo>
                  <a:lnTo>
                    <a:pt x="62" y="105"/>
                  </a:lnTo>
                  <a:lnTo>
                    <a:pt x="62" y="105"/>
                  </a:lnTo>
                  <a:lnTo>
                    <a:pt x="64" y="110"/>
                  </a:lnTo>
                  <a:lnTo>
                    <a:pt x="67" y="115"/>
                  </a:lnTo>
                  <a:lnTo>
                    <a:pt x="69" y="119"/>
                  </a:lnTo>
                  <a:lnTo>
                    <a:pt x="69" y="126"/>
                  </a:lnTo>
                  <a:lnTo>
                    <a:pt x="69" y="131"/>
                  </a:lnTo>
                  <a:lnTo>
                    <a:pt x="69" y="138"/>
                  </a:lnTo>
                  <a:lnTo>
                    <a:pt x="69" y="143"/>
                  </a:lnTo>
                  <a:lnTo>
                    <a:pt x="67" y="150"/>
                  </a:lnTo>
                  <a:lnTo>
                    <a:pt x="67" y="155"/>
                  </a:lnTo>
                  <a:lnTo>
                    <a:pt x="64" y="160"/>
                  </a:lnTo>
                  <a:lnTo>
                    <a:pt x="62" y="167"/>
                  </a:lnTo>
                  <a:lnTo>
                    <a:pt x="59" y="172"/>
                  </a:lnTo>
                  <a:lnTo>
                    <a:pt x="55" y="176"/>
                  </a:lnTo>
                  <a:lnTo>
                    <a:pt x="52" y="181"/>
                  </a:lnTo>
                  <a:lnTo>
                    <a:pt x="50" y="186"/>
                  </a:lnTo>
                  <a:lnTo>
                    <a:pt x="45" y="193"/>
                  </a:lnTo>
                  <a:lnTo>
                    <a:pt x="45" y="193"/>
                  </a:lnTo>
                  <a:lnTo>
                    <a:pt x="45" y="193"/>
                  </a:lnTo>
                  <a:lnTo>
                    <a:pt x="45" y="193"/>
                  </a:lnTo>
                  <a:lnTo>
                    <a:pt x="43" y="193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40" y="195"/>
                  </a:lnTo>
                  <a:lnTo>
                    <a:pt x="38" y="195"/>
                  </a:lnTo>
                  <a:lnTo>
                    <a:pt x="38" y="195"/>
                  </a:lnTo>
                  <a:lnTo>
                    <a:pt x="38" y="195"/>
                  </a:lnTo>
                  <a:lnTo>
                    <a:pt x="36" y="193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3" y="188"/>
                  </a:lnTo>
                  <a:lnTo>
                    <a:pt x="33" y="188"/>
                  </a:lnTo>
                  <a:lnTo>
                    <a:pt x="33" y="186"/>
                  </a:lnTo>
                  <a:lnTo>
                    <a:pt x="33" y="184"/>
                  </a:lnTo>
                  <a:lnTo>
                    <a:pt x="31" y="184"/>
                  </a:lnTo>
                  <a:lnTo>
                    <a:pt x="31" y="181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31" y="176"/>
                  </a:lnTo>
                  <a:lnTo>
                    <a:pt x="31" y="174"/>
                  </a:lnTo>
                  <a:lnTo>
                    <a:pt x="28" y="174"/>
                  </a:lnTo>
                  <a:lnTo>
                    <a:pt x="28" y="169"/>
                  </a:lnTo>
                  <a:lnTo>
                    <a:pt x="28" y="169"/>
                  </a:lnTo>
                  <a:lnTo>
                    <a:pt x="26" y="167"/>
                  </a:lnTo>
                  <a:lnTo>
                    <a:pt x="19" y="160"/>
                  </a:lnTo>
                  <a:lnTo>
                    <a:pt x="14" y="153"/>
                  </a:lnTo>
                  <a:lnTo>
                    <a:pt x="12" y="146"/>
                  </a:lnTo>
                  <a:lnTo>
                    <a:pt x="9" y="138"/>
                  </a:lnTo>
                  <a:lnTo>
                    <a:pt x="9" y="131"/>
                  </a:lnTo>
                  <a:lnTo>
                    <a:pt x="7" y="122"/>
                  </a:lnTo>
                  <a:lnTo>
                    <a:pt x="7" y="115"/>
                  </a:lnTo>
                  <a:lnTo>
                    <a:pt x="7" y="105"/>
                  </a:lnTo>
                  <a:lnTo>
                    <a:pt x="7" y="96"/>
                  </a:lnTo>
                  <a:lnTo>
                    <a:pt x="9" y="88"/>
                  </a:lnTo>
                  <a:lnTo>
                    <a:pt x="9" y="79"/>
                  </a:lnTo>
                  <a:lnTo>
                    <a:pt x="9" y="69"/>
                  </a:lnTo>
                  <a:lnTo>
                    <a:pt x="9" y="62"/>
                  </a:lnTo>
                  <a:lnTo>
                    <a:pt x="9" y="53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5" y="31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5"/>
                  </a:lnTo>
                  <a:lnTo>
                    <a:pt x="2" y="3"/>
                  </a:lnTo>
                  <a:lnTo>
                    <a:pt x="5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6" name="Freeform 33"/>
            <p:cNvSpPr>
              <a:spLocks/>
            </p:cNvSpPr>
            <p:nvPr/>
          </p:nvSpPr>
          <p:spPr bwMode="auto">
            <a:xfrm>
              <a:off x="6018213" y="2959100"/>
              <a:ext cx="95250" cy="317500"/>
            </a:xfrm>
            <a:custGeom>
              <a:avLst/>
              <a:gdLst>
                <a:gd name="T0" fmla="*/ 20 w 60"/>
                <a:gd name="T1" fmla="*/ 24 h 200"/>
                <a:gd name="T2" fmla="*/ 22 w 60"/>
                <a:gd name="T3" fmla="*/ 40 h 200"/>
                <a:gd name="T4" fmla="*/ 24 w 60"/>
                <a:gd name="T5" fmla="*/ 57 h 200"/>
                <a:gd name="T6" fmla="*/ 29 w 60"/>
                <a:gd name="T7" fmla="*/ 71 h 200"/>
                <a:gd name="T8" fmla="*/ 34 w 60"/>
                <a:gd name="T9" fmla="*/ 88 h 200"/>
                <a:gd name="T10" fmla="*/ 41 w 60"/>
                <a:gd name="T11" fmla="*/ 102 h 200"/>
                <a:gd name="T12" fmla="*/ 46 w 60"/>
                <a:gd name="T13" fmla="*/ 119 h 200"/>
                <a:gd name="T14" fmla="*/ 53 w 60"/>
                <a:gd name="T15" fmla="*/ 133 h 200"/>
                <a:gd name="T16" fmla="*/ 58 w 60"/>
                <a:gd name="T17" fmla="*/ 143 h 200"/>
                <a:gd name="T18" fmla="*/ 60 w 60"/>
                <a:gd name="T19" fmla="*/ 150 h 200"/>
                <a:gd name="T20" fmla="*/ 60 w 60"/>
                <a:gd name="T21" fmla="*/ 157 h 200"/>
                <a:gd name="T22" fmla="*/ 60 w 60"/>
                <a:gd name="T23" fmla="*/ 164 h 200"/>
                <a:gd name="T24" fmla="*/ 60 w 60"/>
                <a:gd name="T25" fmla="*/ 171 h 200"/>
                <a:gd name="T26" fmla="*/ 58 w 60"/>
                <a:gd name="T27" fmla="*/ 178 h 200"/>
                <a:gd name="T28" fmla="*/ 58 w 60"/>
                <a:gd name="T29" fmla="*/ 185 h 200"/>
                <a:gd name="T30" fmla="*/ 53 w 60"/>
                <a:gd name="T31" fmla="*/ 193 h 200"/>
                <a:gd name="T32" fmla="*/ 50 w 60"/>
                <a:gd name="T33" fmla="*/ 200 h 200"/>
                <a:gd name="T34" fmla="*/ 48 w 60"/>
                <a:gd name="T35" fmla="*/ 197 h 200"/>
                <a:gd name="T36" fmla="*/ 43 w 60"/>
                <a:gd name="T37" fmla="*/ 195 h 200"/>
                <a:gd name="T38" fmla="*/ 36 w 60"/>
                <a:gd name="T39" fmla="*/ 188 h 200"/>
                <a:gd name="T40" fmla="*/ 29 w 60"/>
                <a:gd name="T41" fmla="*/ 183 h 200"/>
                <a:gd name="T42" fmla="*/ 24 w 60"/>
                <a:gd name="T43" fmla="*/ 176 h 200"/>
                <a:gd name="T44" fmla="*/ 17 w 60"/>
                <a:gd name="T45" fmla="*/ 171 h 200"/>
                <a:gd name="T46" fmla="*/ 12 w 60"/>
                <a:gd name="T47" fmla="*/ 164 h 200"/>
                <a:gd name="T48" fmla="*/ 8 w 60"/>
                <a:gd name="T49" fmla="*/ 157 h 200"/>
                <a:gd name="T50" fmla="*/ 5 w 60"/>
                <a:gd name="T51" fmla="*/ 152 h 200"/>
                <a:gd name="T52" fmla="*/ 0 w 60"/>
                <a:gd name="T53" fmla="*/ 138 h 200"/>
                <a:gd name="T54" fmla="*/ 0 w 60"/>
                <a:gd name="T55" fmla="*/ 121 h 200"/>
                <a:gd name="T56" fmla="*/ 3 w 60"/>
                <a:gd name="T57" fmla="*/ 102 h 200"/>
                <a:gd name="T58" fmla="*/ 5 w 60"/>
                <a:gd name="T59" fmla="*/ 86 h 200"/>
                <a:gd name="T60" fmla="*/ 8 w 60"/>
                <a:gd name="T61" fmla="*/ 67 h 200"/>
                <a:gd name="T62" fmla="*/ 10 w 60"/>
                <a:gd name="T63" fmla="*/ 50 h 200"/>
                <a:gd name="T64" fmla="*/ 8 w 60"/>
                <a:gd name="T65" fmla="*/ 31 h 200"/>
                <a:gd name="T66" fmla="*/ 0 w 60"/>
                <a:gd name="T67" fmla="*/ 10 h 200"/>
                <a:gd name="T68" fmla="*/ 0 w 60"/>
                <a:gd name="T69" fmla="*/ 7 h 200"/>
                <a:gd name="T70" fmla="*/ 0 w 60"/>
                <a:gd name="T71" fmla="*/ 7 h 200"/>
                <a:gd name="T72" fmla="*/ 0 w 60"/>
                <a:gd name="T73" fmla="*/ 5 h 200"/>
                <a:gd name="T74" fmla="*/ 0 w 60"/>
                <a:gd name="T75" fmla="*/ 5 h 200"/>
                <a:gd name="T76" fmla="*/ 0 w 60"/>
                <a:gd name="T77" fmla="*/ 2 h 200"/>
                <a:gd name="T78" fmla="*/ 0 w 60"/>
                <a:gd name="T79" fmla="*/ 2 h 200"/>
                <a:gd name="T80" fmla="*/ 3 w 60"/>
                <a:gd name="T81" fmla="*/ 0 h 200"/>
                <a:gd name="T82" fmla="*/ 3 w 60"/>
                <a:gd name="T83" fmla="*/ 0 h 200"/>
                <a:gd name="T84" fmla="*/ 5 w 60"/>
                <a:gd name="T85" fmla="*/ 0 h 200"/>
                <a:gd name="T86" fmla="*/ 5 w 60"/>
                <a:gd name="T87" fmla="*/ 0 h 200"/>
                <a:gd name="T88" fmla="*/ 8 w 60"/>
                <a:gd name="T89" fmla="*/ 2 h 200"/>
                <a:gd name="T90" fmla="*/ 10 w 60"/>
                <a:gd name="T91" fmla="*/ 5 h 200"/>
                <a:gd name="T92" fmla="*/ 12 w 60"/>
                <a:gd name="T93" fmla="*/ 7 h 200"/>
                <a:gd name="T94" fmla="*/ 15 w 60"/>
                <a:gd name="T95" fmla="*/ 10 h 200"/>
                <a:gd name="T96" fmla="*/ 15 w 60"/>
                <a:gd name="T97" fmla="*/ 12 h 200"/>
                <a:gd name="T98" fmla="*/ 17 w 60"/>
                <a:gd name="T99" fmla="*/ 17 h 200"/>
                <a:gd name="T100" fmla="*/ 20 w 60"/>
                <a:gd name="T101" fmla="*/ 1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0" h="200">
                  <a:moveTo>
                    <a:pt x="20" y="19"/>
                  </a:moveTo>
                  <a:lnTo>
                    <a:pt x="20" y="24"/>
                  </a:lnTo>
                  <a:lnTo>
                    <a:pt x="20" y="31"/>
                  </a:lnTo>
                  <a:lnTo>
                    <a:pt x="22" y="40"/>
                  </a:lnTo>
                  <a:lnTo>
                    <a:pt x="24" y="48"/>
                  </a:lnTo>
                  <a:lnTo>
                    <a:pt x="24" y="57"/>
                  </a:lnTo>
                  <a:lnTo>
                    <a:pt x="27" y="64"/>
                  </a:lnTo>
                  <a:lnTo>
                    <a:pt x="29" y="71"/>
                  </a:lnTo>
                  <a:lnTo>
                    <a:pt x="31" y="81"/>
                  </a:lnTo>
                  <a:lnTo>
                    <a:pt x="34" y="88"/>
                  </a:lnTo>
                  <a:lnTo>
                    <a:pt x="36" y="95"/>
                  </a:lnTo>
                  <a:lnTo>
                    <a:pt x="41" y="102"/>
                  </a:lnTo>
                  <a:lnTo>
                    <a:pt x="43" y="109"/>
                  </a:lnTo>
                  <a:lnTo>
                    <a:pt x="46" y="119"/>
                  </a:lnTo>
                  <a:lnTo>
                    <a:pt x="50" y="126"/>
                  </a:lnTo>
                  <a:lnTo>
                    <a:pt x="53" y="133"/>
                  </a:lnTo>
                  <a:lnTo>
                    <a:pt x="58" y="143"/>
                  </a:lnTo>
                  <a:lnTo>
                    <a:pt x="58" y="143"/>
                  </a:lnTo>
                  <a:lnTo>
                    <a:pt x="60" y="145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0" y="157"/>
                  </a:lnTo>
                  <a:lnTo>
                    <a:pt x="60" y="159"/>
                  </a:lnTo>
                  <a:lnTo>
                    <a:pt x="60" y="164"/>
                  </a:lnTo>
                  <a:lnTo>
                    <a:pt x="60" y="166"/>
                  </a:lnTo>
                  <a:lnTo>
                    <a:pt x="60" y="171"/>
                  </a:lnTo>
                  <a:lnTo>
                    <a:pt x="60" y="174"/>
                  </a:lnTo>
                  <a:lnTo>
                    <a:pt x="58" y="178"/>
                  </a:lnTo>
                  <a:lnTo>
                    <a:pt x="58" y="181"/>
                  </a:lnTo>
                  <a:lnTo>
                    <a:pt x="58" y="185"/>
                  </a:lnTo>
                  <a:lnTo>
                    <a:pt x="55" y="188"/>
                  </a:lnTo>
                  <a:lnTo>
                    <a:pt x="53" y="193"/>
                  </a:lnTo>
                  <a:lnTo>
                    <a:pt x="53" y="195"/>
                  </a:lnTo>
                  <a:lnTo>
                    <a:pt x="50" y="200"/>
                  </a:lnTo>
                  <a:lnTo>
                    <a:pt x="50" y="200"/>
                  </a:lnTo>
                  <a:lnTo>
                    <a:pt x="48" y="197"/>
                  </a:lnTo>
                  <a:lnTo>
                    <a:pt x="46" y="197"/>
                  </a:lnTo>
                  <a:lnTo>
                    <a:pt x="43" y="195"/>
                  </a:lnTo>
                  <a:lnTo>
                    <a:pt x="39" y="190"/>
                  </a:lnTo>
                  <a:lnTo>
                    <a:pt x="36" y="188"/>
                  </a:lnTo>
                  <a:lnTo>
                    <a:pt x="34" y="185"/>
                  </a:lnTo>
                  <a:lnTo>
                    <a:pt x="29" y="183"/>
                  </a:lnTo>
                  <a:lnTo>
                    <a:pt x="27" y="181"/>
                  </a:lnTo>
                  <a:lnTo>
                    <a:pt x="24" y="176"/>
                  </a:lnTo>
                  <a:lnTo>
                    <a:pt x="22" y="174"/>
                  </a:lnTo>
                  <a:lnTo>
                    <a:pt x="17" y="171"/>
                  </a:lnTo>
                  <a:lnTo>
                    <a:pt x="15" y="166"/>
                  </a:lnTo>
                  <a:lnTo>
                    <a:pt x="12" y="164"/>
                  </a:lnTo>
                  <a:lnTo>
                    <a:pt x="10" y="159"/>
                  </a:lnTo>
                  <a:lnTo>
                    <a:pt x="8" y="157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3" y="147"/>
                  </a:lnTo>
                  <a:lnTo>
                    <a:pt x="0" y="138"/>
                  </a:lnTo>
                  <a:lnTo>
                    <a:pt x="0" y="128"/>
                  </a:lnTo>
                  <a:lnTo>
                    <a:pt x="0" y="121"/>
                  </a:lnTo>
                  <a:lnTo>
                    <a:pt x="0" y="112"/>
                  </a:lnTo>
                  <a:lnTo>
                    <a:pt x="3" y="102"/>
                  </a:lnTo>
                  <a:lnTo>
                    <a:pt x="3" y="93"/>
                  </a:lnTo>
                  <a:lnTo>
                    <a:pt x="5" y="86"/>
                  </a:lnTo>
                  <a:lnTo>
                    <a:pt x="8" y="76"/>
                  </a:lnTo>
                  <a:lnTo>
                    <a:pt x="8" y="67"/>
                  </a:lnTo>
                  <a:lnTo>
                    <a:pt x="10" y="57"/>
                  </a:lnTo>
                  <a:lnTo>
                    <a:pt x="10" y="50"/>
                  </a:lnTo>
                  <a:lnTo>
                    <a:pt x="10" y="40"/>
                  </a:lnTo>
                  <a:lnTo>
                    <a:pt x="8" y="31"/>
                  </a:lnTo>
                  <a:lnTo>
                    <a:pt x="8" y="2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7" y="14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20" y="19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7" name="Freeform 34"/>
            <p:cNvSpPr>
              <a:spLocks/>
            </p:cNvSpPr>
            <p:nvPr/>
          </p:nvSpPr>
          <p:spPr bwMode="auto">
            <a:xfrm>
              <a:off x="6173788" y="3038475"/>
              <a:ext cx="306388" cy="150813"/>
            </a:xfrm>
            <a:custGeom>
              <a:avLst/>
              <a:gdLst>
                <a:gd name="T0" fmla="*/ 193 w 193"/>
                <a:gd name="T1" fmla="*/ 0 h 95"/>
                <a:gd name="T2" fmla="*/ 193 w 193"/>
                <a:gd name="T3" fmla="*/ 7 h 95"/>
                <a:gd name="T4" fmla="*/ 193 w 193"/>
                <a:gd name="T5" fmla="*/ 9 h 95"/>
                <a:gd name="T6" fmla="*/ 191 w 193"/>
                <a:gd name="T7" fmla="*/ 14 h 95"/>
                <a:gd name="T8" fmla="*/ 186 w 193"/>
                <a:gd name="T9" fmla="*/ 19 h 95"/>
                <a:gd name="T10" fmla="*/ 183 w 193"/>
                <a:gd name="T11" fmla="*/ 24 h 95"/>
                <a:gd name="T12" fmla="*/ 179 w 193"/>
                <a:gd name="T13" fmla="*/ 28 h 95"/>
                <a:gd name="T14" fmla="*/ 176 w 193"/>
                <a:gd name="T15" fmla="*/ 33 h 95"/>
                <a:gd name="T16" fmla="*/ 174 w 193"/>
                <a:gd name="T17" fmla="*/ 36 h 95"/>
                <a:gd name="T18" fmla="*/ 167 w 193"/>
                <a:gd name="T19" fmla="*/ 43 h 95"/>
                <a:gd name="T20" fmla="*/ 157 w 193"/>
                <a:gd name="T21" fmla="*/ 50 h 95"/>
                <a:gd name="T22" fmla="*/ 148 w 193"/>
                <a:gd name="T23" fmla="*/ 55 h 95"/>
                <a:gd name="T24" fmla="*/ 138 w 193"/>
                <a:gd name="T25" fmla="*/ 57 h 95"/>
                <a:gd name="T26" fmla="*/ 126 w 193"/>
                <a:gd name="T27" fmla="*/ 62 h 95"/>
                <a:gd name="T28" fmla="*/ 117 w 193"/>
                <a:gd name="T29" fmla="*/ 64 h 95"/>
                <a:gd name="T30" fmla="*/ 107 w 193"/>
                <a:gd name="T31" fmla="*/ 71 h 95"/>
                <a:gd name="T32" fmla="*/ 98 w 193"/>
                <a:gd name="T33" fmla="*/ 83 h 95"/>
                <a:gd name="T34" fmla="*/ 95 w 193"/>
                <a:gd name="T35" fmla="*/ 86 h 95"/>
                <a:gd name="T36" fmla="*/ 83 w 193"/>
                <a:gd name="T37" fmla="*/ 93 h 95"/>
                <a:gd name="T38" fmla="*/ 72 w 193"/>
                <a:gd name="T39" fmla="*/ 95 h 95"/>
                <a:gd name="T40" fmla="*/ 62 w 193"/>
                <a:gd name="T41" fmla="*/ 95 h 95"/>
                <a:gd name="T42" fmla="*/ 50 w 193"/>
                <a:gd name="T43" fmla="*/ 93 h 95"/>
                <a:gd name="T44" fmla="*/ 38 w 193"/>
                <a:gd name="T45" fmla="*/ 88 h 95"/>
                <a:gd name="T46" fmla="*/ 24 w 193"/>
                <a:gd name="T47" fmla="*/ 88 h 95"/>
                <a:gd name="T48" fmla="*/ 12 w 193"/>
                <a:gd name="T49" fmla="*/ 88 h 95"/>
                <a:gd name="T50" fmla="*/ 3 w 193"/>
                <a:gd name="T51" fmla="*/ 88 h 95"/>
                <a:gd name="T52" fmla="*/ 3 w 193"/>
                <a:gd name="T53" fmla="*/ 88 h 95"/>
                <a:gd name="T54" fmla="*/ 0 w 193"/>
                <a:gd name="T55" fmla="*/ 88 h 95"/>
                <a:gd name="T56" fmla="*/ 0 w 193"/>
                <a:gd name="T57" fmla="*/ 86 h 95"/>
                <a:gd name="T58" fmla="*/ 0 w 193"/>
                <a:gd name="T59" fmla="*/ 83 h 95"/>
                <a:gd name="T60" fmla="*/ 3 w 193"/>
                <a:gd name="T61" fmla="*/ 83 h 95"/>
                <a:gd name="T62" fmla="*/ 3 w 193"/>
                <a:gd name="T63" fmla="*/ 81 h 95"/>
                <a:gd name="T64" fmla="*/ 3 w 193"/>
                <a:gd name="T65" fmla="*/ 81 h 95"/>
                <a:gd name="T66" fmla="*/ 5 w 193"/>
                <a:gd name="T67" fmla="*/ 78 h 95"/>
                <a:gd name="T68" fmla="*/ 7 w 193"/>
                <a:gd name="T69" fmla="*/ 76 h 95"/>
                <a:gd name="T70" fmla="*/ 14 w 193"/>
                <a:gd name="T71" fmla="*/ 67 h 95"/>
                <a:gd name="T72" fmla="*/ 24 w 193"/>
                <a:gd name="T73" fmla="*/ 57 h 95"/>
                <a:gd name="T74" fmla="*/ 33 w 193"/>
                <a:gd name="T75" fmla="*/ 50 h 95"/>
                <a:gd name="T76" fmla="*/ 43 w 193"/>
                <a:gd name="T77" fmla="*/ 45 h 95"/>
                <a:gd name="T78" fmla="*/ 55 w 193"/>
                <a:gd name="T79" fmla="*/ 40 h 95"/>
                <a:gd name="T80" fmla="*/ 64 w 193"/>
                <a:gd name="T81" fmla="*/ 36 h 95"/>
                <a:gd name="T82" fmla="*/ 79 w 193"/>
                <a:gd name="T83" fmla="*/ 36 h 95"/>
                <a:gd name="T84" fmla="*/ 88 w 193"/>
                <a:gd name="T85" fmla="*/ 36 h 95"/>
                <a:gd name="T86" fmla="*/ 93 w 193"/>
                <a:gd name="T87" fmla="*/ 38 h 95"/>
                <a:gd name="T88" fmla="*/ 103 w 193"/>
                <a:gd name="T89" fmla="*/ 40 h 95"/>
                <a:gd name="T90" fmla="*/ 112 w 193"/>
                <a:gd name="T91" fmla="*/ 43 h 95"/>
                <a:gd name="T92" fmla="*/ 122 w 193"/>
                <a:gd name="T93" fmla="*/ 43 h 95"/>
                <a:gd name="T94" fmla="*/ 131 w 193"/>
                <a:gd name="T95" fmla="*/ 43 h 95"/>
                <a:gd name="T96" fmla="*/ 141 w 193"/>
                <a:gd name="T97" fmla="*/ 40 h 95"/>
                <a:gd name="T98" fmla="*/ 148 w 193"/>
                <a:gd name="T99" fmla="*/ 38 h 95"/>
                <a:gd name="T100" fmla="*/ 157 w 193"/>
                <a:gd name="T101" fmla="*/ 31 h 95"/>
                <a:gd name="T102" fmla="*/ 160 w 193"/>
                <a:gd name="T103" fmla="*/ 28 h 95"/>
                <a:gd name="T104" fmla="*/ 164 w 193"/>
                <a:gd name="T105" fmla="*/ 26 h 95"/>
                <a:gd name="T106" fmla="*/ 167 w 193"/>
                <a:gd name="T107" fmla="*/ 21 h 95"/>
                <a:gd name="T108" fmla="*/ 172 w 193"/>
                <a:gd name="T109" fmla="*/ 17 h 95"/>
                <a:gd name="T110" fmla="*/ 176 w 193"/>
                <a:gd name="T111" fmla="*/ 12 h 95"/>
                <a:gd name="T112" fmla="*/ 181 w 193"/>
                <a:gd name="T113" fmla="*/ 7 h 95"/>
                <a:gd name="T114" fmla="*/ 186 w 193"/>
                <a:gd name="T115" fmla="*/ 5 h 95"/>
                <a:gd name="T116" fmla="*/ 191 w 193"/>
                <a:gd name="T117" fmla="*/ 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3" h="95">
                  <a:moveTo>
                    <a:pt x="193" y="0"/>
                  </a:moveTo>
                  <a:lnTo>
                    <a:pt x="193" y="0"/>
                  </a:lnTo>
                  <a:lnTo>
                    <a:pt x="193" y="2"/>
                  </a:lnTo>
                  <a:lnTo>
                    <a:pt x="193" y="7"/>
                  </a:lnTo>
                  <a:lnTo>
                    <a:pt x="193" y="7"/>
                  </a:lnTo>
                  <a:lnTo>
                    <a:pt x="193" y="9"/>
                  </a:lnTo>
                  <a:lnTo>
                    <a:pt x="191" y="12"/>
                  </a:lnTo>
                  <a:lnTo>
                    <a:pt x="191" y="14"/>
                  </a:lnTo>
                  <a:lnTo>
                    <a:pt x="188" y="17"/>
                  </a:lnTo>
                  <a:lnTo>
                    <a:pt x="186" y="19"/>
                  </a:lnTo>
                  <a:lnTo>
                    <a:pt x="186" y="21"/>
                  </a:lnTo>
                  <a:lnTo>
                    <a:pt x="183" y="24"/>
                  </a:lnTo>
                  <a:lnTo>
                    <a:pt x="181" y="26"/>
                  </a:lnTo>
                  <a:lnTo>
                    <a:pt x="179" y="28"/>
                  </a:lnTo>
                  <a:lnTo>
                    <a:pt x="179" y="31"/>
                  </a:lnTo>
                  <a:lnTo>
                    <a:pt x="176" y="33"/>
                  </a:lnTo>
                  <a:lnTo>
                    <a:pt x="174" y="36"/>
                  </a:lnTo>
                  <a:lnTo>
                    <a:pt x="174" y="36"/>
                  </a:lnTo>
                  <a:lnTo>
                    <a:pt x="172" y="38"/>
                  </a:lnTo>
                  <a:lnTo>
                    <a:pt x="167" y="43"/>
                  </a:lnTo>
                  <a:lnTo>
                    <a:pt x="162" y="45"/>
                  </a:lnTo>
                  <a:lnTo>
                    <a:pt x="157" y="50"/>
                  </a:lnTo>
                  <a:lnTo>
                    <a:pt x="153" y="52"/>
                  </a:lnTo>
                  <a:lnTo>
                    <a:pt x="148" y="55"/>
                  </a:lnTo>
                  <a:lnTo>
                    <a:pt x="143" y="55"/>
                  </a:lnTo>
                  <a:lnTo>
                    <a:pt x="138" y="57"/>
                  </a:lnTo>
                  <a:lnTo>
                    <a:pt x="131" y="59"/>
                  </a:lnTo>
                  <a:lnTo>
                    <a:pt x="126" y="62"/>
                  </a:lnTo>
                  <a:lnTo>
                    <a:pt x="122" y="62"/>
                  </a:lnTo>
                  <a:lnTo>
                    <a:pt x="117" y="64"/>
                  </a:lnTo>
                  <a:lnTo>
                    <a:pt x="112" y="69"/>
                  </a:lnTo>
                  <a:lnTo>
                    <a:pt x="107" y="71"/>
                  </a:lnTo>
                  <a:lnTo>
                    <a:pt x="103" y="76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95" y="86"/>
                  </a:lnTo>
                  <a:lnTo>
                    <a:pt x="88" y="90"/>
                  </a:lnTo>
                  <a:lnTo>
                    <a:pt x="83" y="93"/>
                  </a:lnTo>
                  <a:lnTo>
                    <a:pt x="79" y="95"/>
                  </a:lnTo>
                  <a:lnTo>
                    <a:pt x="72" y="95"/>
                  </a:lnTo>
                  <a:lnTo>
                    <a:pt x="67" y="95"/>
                  </a:lnTo>
                  <a:lnTo>
                    <a:pt x="62" y="95"/>
                  </a:lnTo>
                  <a:lnTo>
                    <a:pt x="55" y="93"/>
                  </a:lnTo>
                  <a:lnTo>
                    <a:pt x="50" y="93"/>
                  </a:lnTo>
                  <a:lnTo>
                    <a:pt x="43" y="90"/>
                  </a:lnTo>
                  <a:lnTo>
                    <a:pt x="38" y="88"/>
                  </a:lnTo>
                  <a:lnTo>
                    <a:pt x="31" y="88"/>
                  </a:lnTo>
                  <a:lnTo>
                    <a:pt x="24" y="88"/>
                  </a:lnTo>
                  <a:lnTo>
                    <a:pt x="19" y="86"/>
                  </a:lnTo>
                  <a:lnTo>
                    <a:pt x="12" y="88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7" y="76"/>
                  </a:lnTo>
                  <a:lnTo>
                    <a:pt x="10" y="71"/>
                  </a:lnTo>
                  <a:lnTo>
                    <a:pt x="14" y="67"/>
                  </a:lnTo>
                  <a:lnTo>
                    <a:pt x="19" y="62"/>
                  </a:lnTo>
                  <a:lnTo>
                    <a:pt x="24" y="57"/>
                  </a:lnTo>
                  <a:lnTo>
                    <a:pt x="29" y="55"/>
                  </a:lnTo>
                  <a:lnTo>
                    <a:pt x="33" y="50"/>
                  </a:lnTo>
                  <a:lnTo>
                    <a:pt x="38" y="48"/>
                  </a:lnTo>
                  <a:lnTo>
                    <a:pt x="43" y="45"/>
                  </a:lnTo>
                  <a:lnTo>
                    <a:pt x="48" y="43"/>
                  </a:lnTo>
                  <a:lnTo>
                    <a:pt x="55" y="40"/>
                  </a:lnTo>
                  <a:lnTo>
                    <a:pt x="60" y="38"/>
                  </a:lnTo>
                  <a:lnTo>
                    <a:pt x="64" y="36"/>
                  </a:lnTo>
                  <a:lnTo>
                    <a:pt x="72" y="36"/>
                  </a:lnTo>
                  <a:lnTo>
                    <a:pt x="79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91" y="38"/>
                  </a:lnTo>
                  <a:lnTo>
                    <a:pt x="93" y="38"/>
                  </a:lnTo>
                  <a:lnTo>
                    <a:pt x="98" y="40"/>
                  </a:lnTo>
                  <a:lnTo>
                    <a:pt x="103" y="40"/>
                  </a:lnTo>
                  <a:lnTo>
                    <a:pt x="107" y="43"/>
                  </a:lnTo>
                  <a:lnTo>
                    <a:pt x="112" y="43"/>
                  </a:lnTo>
                  <a:lnTo>
                    <a:pt x="117" y="43"/>
                  </a:lnTo>
                  <a:lnTo>
                    <a:pt x="122" y="43"/>
                  </a:lnTo>
                  <a:lnTo>
                    <a:pt x="126" y="43"/>
                  </a:lnTo>
                  <a:lnTo>
                    <a:pt x="131" y="43"/>
                  </a:lnTo>
                  <a:lnTo>
                    <a:pt x="136" y="43"/>
                  </a:lnTo>
                  <a:lnTo>
                    <a:pt x="141" y="40"/>
                  </a:lnTo>
                  <a:lnTo>
                    <a:pt x="145" y="38"/>
                  </a:lnTo>
                  <a:lnTo>
                    <a:pt x="148" y="38"/>
                  </a:lnTo>
                  <a:lnTo>
                    <a:pt x="153" y="36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60" y="28"/>
                  </a:lnTo>
                  <a:lnTo>
                    <a:pt x="162" y="28"/>
                  </a:lnTo>
                  <a:lnTo>
                    <a:pt x="164" y="26"/>
                  </a:lnTo>
                  <a:lnTo>
                    <a:pt x="167" y="24"/>
                  </a:lnTo>
                  <a:lnTo>
                    <a:pt x="167" y="21"/>
                  </a:lnTo>
                  <a:lnTo>
                    <a:pt x="169" y="19"/>
                  </a:lnTo>
                  <a:lnTo>
                    <a:pt x="172" y="17"/>
                  </a:lnTo>
                  <a:lnTo>
                    <a:pt x="174" y="14"/>
                  </a:lnTo>
                  <a:lnTo>
                    <a:pt x="176" y="12"/>
                  </a:lnTo>
                  <a:lnTo>
                    <a:pt x="179" y="9"/>
                  </a:lnTo>
                  <a:lnTo>
                    <a:pt x="181" y="7"/>
                  </a:lnTo>
                  <a:lnTo>
                    <a:pt x="183" y="7"/>
                  </a:lnTo>
                  <a:lnTo>
                    <a:pt x="186" y="5"/>
                  </a:lnTo>
                  <a:lnTo>
                    <a:pt x="188" y="2"/>
                  </a:lnTo>
                  <a:lnTo>
                    <a:pt x="191" y="2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8" name="Freeform 35"/>
            <p:cNvSpPr>
              <a:spLocks/>
            </p:cNvSpPr>
            <p:nvPr/>
          </p:nvSpPr>
          <p:spPr bwMode="auto">
            <a:xfrm>
              <a:off x="5935663" y="3101975"/>
              <a:ext cx="106363" cy="284163"/>
            </a:xfrm>
            <a:custGeom>
              <a:avLst/>
              <a:gdLst>
                <a:gd name="T0" fmla="*/ 31 w 67"/>
                <a:gd name="T1" fmla="*/ 10 h 179"/>
                <a:gd name="T2" fmla="*/ 33 w 67"/>
                <a:gd name="T3" fmla="*/ 24 h 179"/>
                <a:gd name="T4" fmla="*/ 33 w 67"/>
                <a:gd name="T5" fmla="*/ 36 h 179"/>
                <a:gd name="T6" fmla="*/ 36 w 67"/>
                <a:gd name="T7" fmla="*/ 48 h 179"/>
                <a:gd name="T8" fmla="*/ 38 w 67"/>
                <a:gd name="T9" fmla="*/ 60 h 179"/>
                <a:gd name="T10" fmla="*/ 43 w 67"/>
                <a:gd name="T11" fmla="*/ 72 h 179"/>
                <a:gd name="T12" fmla="*/ 48 w 67"/>
                <a:gd name="T13" fmla="*/ 81 h 179"/>
                <a:gd name="T14" fmla="*/ 55 w 67"/>
                <a:gd name="T15" fmla="*/ 93 h 179"/>
                <a:gd name="T16" fmla="*/ 62 w 67"/>
                <a:gd name="T17" fmla="*/ 100 h 179"/>
                <a:gd name="T18" fmla="*/ 64 w 67"/>
                <a:gd name="T19" fmla="*/ 107 h 179"/>
                <a:gd name="T20" fmla="*/ 67 w 67"/>
                <a:gd name="T21" fmla="*/ 119 h 179"/>
                <a:gd name="T22" fmla="*/ 64 w 67"/>
                <a:gd name="T23" fmla="*/ 129 h 179"/>
                <a:gd name="T24" fmla="*/ 62 w 67"/>
                <a:gd name="T25" fmla="*/ 141 h 179"/>
                <a:gd name="T26" fmla="*/ 57 w 67"/>
                <a:gd name="T27" fmla="*/ 150 h 179"/>
                <a:gd name="T28" fmla="*/ 50 w 67"/>
                <a:gd name="T29" fmla="*/ 160 h 179"/>
                <a:gd name="T30" fmla="*/ 43 w 67"/>
                <a:gd name="T31" fmla="*/ 167 h 179"/>
                <a:gd name="T32" fmla="*/ 36 w 67"/>
                <a:gd name="T33" fmla="*/ 179 h 179"/>
                <a:gd name="T34" fmla="*/ 33 w 67"/>
                <a:gd name="T35" fmla="*/ 179 h 179"/>
                <a:gd name="T36" fmla="*/ 29 w 67"/>
                <a:gd name="T37" fmla="*/ 176 h 179"/>
                <a:gd name="T38" fmla="*/ 24 w 67"/>
                <a:gd name="T39" fmla="*/ 174 h 179"/>
                <a:gd name="T40" fmla="*/ 19 w 67"/>
                <a:gd name="T41" fmla="*/ 169 h 179"/>
                <a:gd name="T42" fmla="*/ 17 w 67"/>
                <a:gd name="T43" fmla="*/ 164 h 179"/>
                <a:gd name="T44" fmla="*/ 14 w 67"/>
                <a:gd name="T45" fmla="*/ 160 h 179"/>
                <a:gd name="T46" fmla="*/ 12 w 67"/>
                <a:gd name="T47" fmla="*/ 153 h 179"/>
                <a:gd name="T48" fmla="*/ 10 w 67"/>
                <a:gd name="T49" fmla="*/ 148 h 179"/>
                <a:gd name="T50" fmla="*/ 7 w 67"/>
                <a:gd name="T51" fmla="*/ 143 h 179"/>
                <a:gd name="T52" fmla="*/ 2 w 67"/>
                <a:gd name="T53" fmla="*/ 134 h 179"/>
                <a:gd name="T54" fmla="*/ 0 w 67"/>
                <a:gd name="T55" fmla="*/ 122 h 179"/>
                <a:gd name="T56" fmla="*/ 2 w 67"/>
                <a:gd name="T57" fmla="*/ 110 h 179"/>
                <a:gd name="T58" fmla="*/ 5 w 67"/>
                <a:gd name="T59" fmla="*/ 98 h 179"/>
                <a:gd name="T60" fmla="*/ 10 w 67"/>
                <a:gd name="T61" fmla="*/ 88 h 179"/>
                <a:gd name="T62" fmla="*/ 14 w 67"/>
                <a:gd name="T63" fmla="*/ 76 h 179"/>
                <a:gd name="T64" fmla="*/ 17 w 67"/>
                <a:gd name="T65" fmla="*/ 65 h 179"/>
                <a:gd name="T66" fmla="*/ 19 w 67"/>
                <a:gd name="T67" fmla="*/ 48 h 179"/>
                <a:gd name="T68" fmla="*/ 19 w 67"/>
                <a:gd name="T69" fmla="*/ 48 h 179"/>
                <a:gd name="T70" fmla="*/ 22 w 67"/>
                <a:gd name="T71" fmla="*/ 41 h 179"/>
                <a:gd name="T72" fmla="*/ 22 w 67"/>
                <a:gd name="T73" fmla="*/ 36 h 179"/>
                <a:gd name="T74" fmla="*/ 19 w 67"/>
                <a:gd name="T75" fmla="*/ 29 h 179"/>
                <a:gd name="T76" fmla="*/ 19 w 67"/>
                <a:gd name="T77" fmla="*/ 22 h 179"/>
                <a:gd name="T78" fmla="*/ 19 w 67"/>
                <a:gd name="T79" fmla="*/ 15 h 179"/>
                <a:gd name="T80" fmla="*/ 19 w 67"/>
                <a:gd name="T81" fmla="*/ 10 h 179"/>
                <a:gd name="T82" fmla="*/ 22 w 67"/>
                <a:gd name="T83" fmla="*/ 3 h 179"/>
                <a:gd name="T84" fmla="*/ 22 w 67"/>
                <a:gd name="T85" fmla="*/ 0 h 179"/>
                <a:gd name="T86" fmla="*/ 24 w 67"/>
                <a:gd name="T87" fmla="*/ 0 h 179"/>
                <a:gd name="T88" fmla="*/ 26 w 67"/>
                <a:gd name="T89" fmla="*/ 0 h 179"/>
                <a:gd name="T90" fmla="*/ 26 w 67"/>
                <a:gd name="T91" fmla="*/ 0 h 179"/>
                <a:gd name="T92" fmla="*/ 29 w 67"/>
                <a:gd name="T93" fmla="*/ 3 h 179"/>
                <a:gd name="T94" fmla="*/ 29 w 67"/>
                <a:gd name="T95" fmla="*/ 3 h 179"/>
                <a:gd name="T96" fmla="*/ 31 w 67"/>
                <a:gd name="T97" fmla="*/ 5 h 179"/>
                <a:gd name="T98" fmla="*/ 31 w 67"/>
                <a:gd name="T99" fmla="*/ 5 h 179"/>
                <a:gd name="T100" fmla="*/ 31 w 67"/>
                <a:gd name="T101" fmla="*/ 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7" h="179">
                  <a:moveTo>
                    <a:pt x="31" y="8"/>
                  </a:moveTo>
                  <a:lnTo>
                    <a:pt x="31" y="10"/>
                  </a:lnTo>
                  <a:lnTo>
                    <a:pt x="31" y="17"/>
                  </a:lnTo>
                  <a:lnTo>
                    <a:pt x="33" y="24"/>
                  </a:lnTo>
                  <a:lnTo>
                    <a:pt x="33" y="29"/>
                  </a:lnTo>
                  <a:lnTo>
                    <a:pt x="33" y="36"/>
                  </a:lnTo>
                  <a:lnTo>
                    <a:pt x="36" y="43"/>
                  </a:lnTo>
                  <a:lnTo>
                    <a:pt x="36" y="48"/>
                  </a:lnTo>
                  <a:lnTo>
                    <a:pt x="38" y="55"/>
                  </a:lnTo>
                  <a:lnTo>
                    <a:pt x="38" y="60"/>
                  </a:lnTo>
                  <a:lnTo>
                    <a:pt x="41" y="67"/>
                  </a:lnTo>
                  <a:lnTo>
                    <a:pt x="43" y="72"/>
                  </a:lnTo>
                  <a:lnTo>
                    <a:pt x="45" y="76"/>
                  </a:lnTo>
                  <a:lnTo>
                    <a:pt x="48" y="81"/>
                  </a:lnTo>
                  <a:lnTo>
                    <a:pt x="52" y="88"/>
                  </a:lnTo>
                  <a:lnTo>
                    <a:pt x="55" y="93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4" y="103"/>
                  </a:lnTo>
                  <a:lnTo>
                    <a:pt x="64" y="107"/>
                  </a:lnTo>
                  <a:lnTo>
                    <a:pt x="67" y="115"/>
                  </a:lnTo>
                  <a:lnTo>
                    <a:pt x="67" y="119"/>
                  </a:lnTo>
                  <a:lnTo>
                    <a:pt x="67" y="124"/>
                  </a:lnTo>
                  <a:lnTo>
                    <a:pt x="64" y="129"/>
                  </a:lnTo>
                  <a:lnTo>
                    <a:pt x="64" y="134"/>
                  </a:lnTo>
                  <a:lnTo>
                    <a:pt x="62" y="141"/>
                  </a:lnTo>
                  <a:lnTo>
                    <a:pt x="60" y="145"/>
                  </a:lnTo>
                  <a:lnTo>
                    <a:pt x="57" y="150"/>
                  </a:lnTo>
                  <a:lnTo>
                    <a:pt x="52" y="155"/>
                  </a:lnTo>
                  <a:lnTo>
                    <a:pt x="50" y="160"/>
                  </a:lnTo>
                  <a:lnTo>
                    <a:pt x="48" y="164"/>
                  </a:lnTo>
                  <a:lnTo>
                    <a:pt x="43" y="167"/>
                  </a:lnTo>
                  <a:lnTo>
                    <a:pt x="41" y="172"/>
                  </a:lnTo>
                  <a:lnTo>
                    <a:pt x="36" y="179"/>
                  </a:lnTo>
                  <a:lnTo>
                    <a:pt x="36" y="179"/>
                  </a:lnTo>
                  <a:lnTo>
                    <a:pt x="33" y="179"/>
                  </a:lnTo>
                  <a:lnTo>
                    <a:pt x="31" y="179"/>
                  </a:lnTo>
                  <a:lnTo>
                    <a:pt x="29" y="176"/>
                  </a:lnTo>
                  <a:lnTo>
                    <a:pt x="26" y="176"/>
                  </a:lnTo>
                  <a:lnTo>
                    <a:pt x="24" y="174"/>
                  </a:lnTo>
                  <a:lnTo>
                    <a:pt x="22" y="172"/>
                  </a:lnTo>
                  <a:lnTo>
                    <a:pt x="19" y="169"/>
                  </a:lnTo>
                  <a:lnTo>
                    <a:pt x="19" y="167"/>
                  </a:lnTo>
                  <a:lnTo>
                    <a:pt x="17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2" y="155"/>
                  </a:lnTo>
                  <a:lnTo>
                    <a:pt x="12" y="153"/>
                  </a:lnTo>
                  <a:lnTo>
                    <a:pt x="10" y="150"/>
                  </a:lnTo>
                  <a:lnTo>
                    <a:pt x="10" y="148"/>
                  </a:lnTo>
                  <a:lnTo>
                    <a:pt x="7" y="143"/>
                  </a:lnTo>
                  <a:lnTo>
                    <a:pt x="7" y="143"/>
                  </a:lnTo>
                  <a:lnTo>
                    <a:pt x="5" y="141"/>
                  </a:lnTo>
                  <a:lnTo>
                    <a:pt x="2" y="134"/>
                  </a:lnTo>
                  <a:lnTo>
                    <a:pt x="2" y="129"/>
                  </a:lnTo>
                  <a:lnTo>
                    <a:pt x="0" y="122"/>
                  </a:lnTo>
                  <a:lnTo>
                    <a:pt x="0" y="117"/>
                  </a:lnTo>
                  <a:lnTo>
                    <a:pt x="2" y="110"/>
                  </a:lnTo>
                  <a:lnTo>
                    <a:pt x="2" y="105"/>
                  </a:lnTo>
                  <a:lnTo>
                    <a:pt x="5" y="98"/>
                  </a:lnTo>
                  <a:lnTo>
                    <a:pt x="7" y="93"/>
                  </a:lnTo>
                  <a:lnTo>
                    <a:pt x="10" y="88"/>
                  </a:lnTo>
                  <a:lnTo>
                    <a:pt x="12" y="81"/>
                  </a:lnTo>
                  <a:lnTo>
                    <a:pt x="14" y="76"/>
                  </a:lnTo>
                  <a:lnTo>
                    <a:pt x="14" y="69"/>
                  </a:lnTo>
                  <a:lnTo>
                    <a:pt x="17" y="65"/>
                  </a:lnTo>
                  <a:lnTo>
                    <a:pt x="19" y="57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2" y="46"/>
                  </a:lnTo>
                  <a:lnTo>
                    <a:pt x="22" y="41"/>
                  </a:lnTo>
                  <a:lnTo>
                    <a:pt x="22" y="38"/>
                  </a:lnTo>
                  <a:lnTo>
                    <a:pt x="22" y="36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9" y="19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8"/>
                  </a:lnTo>
                  <a:lnTo>
                    <a:pt x="31" y="8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9" name="Freeform 36"/>
            <p:cNvSpPr>
              <a:spLocks/>
            </p:cNvSpPr>
            <p:nvPr/>
          </p:nvSpPr>
          <p:spPr bwMode="auto">
            <a:xfrm>
              <a:off x="5848350" y="3167063"/>
              <a:ext cx="103188" cy="301625"/>
            </a:xfrm>
            <a:custGeom>
              <a:avLst/>
              <a:gdLst>
                <a:gd name="T0" fmla="*/ 65 w 65"/>
                <a:gd name="T1" fmla="*/ 2 h 190"/>
                <a:gd name="T2" fmla="*/ 62 w 65"/>
                <a:gd name="T3" fmla="*/ 12 h 190"/>
                <a:gd name="T4" fmla="*/ 60 w 65"/>
                <a:gd name="T5" fmla="*/ 19 h 190"/>
                <a:gd name="T6" fmla="*/ 55 w 65"/>
                <a:gd name="T7" fmla="*/ 28 h 190"/>
                <a:gd name="T8" fmla="*/ 48 w 65"/>
                <a:gd name="T9" fmla="*/ 35 h 190"/>
                <a:gd name="T10" fmla="*/ 43 w 65"/>
                <a:gd name="T11" fmla="*/ 43 h 190"/>
                <a:gd name="T12" fmla="*/ 41 w 65"/>
                <a:gd name="T13" fmla="*/ 52 h 190"/>
                <a:gd name="T14" fmla="*/ 41 w 65"/>
                <a:gd name="T15" fmla="*/ 62 h 190"/>
                <a:gd name="T16" fmla="*/ 41 w 65"/>
                <a:gd name="T17" fmla="*/ 69 h 190"/>
                <a:gd name="T18" fmla="*/ 43 w 65"/>
                <a:gd name="T19" fmla="*/ 76 h 190"/>
                <a:gd name="T20" fmla="*/ 48 w 65"/>
                <a:gd name="T21" fmla="*/ 88 h 190"/>
                <a:gd name="T22" fmla="*/ 53 w 65"/>
                <a:gd name="T23" fmla="*/ 100 h 190"/>
                <a:gd name="T24" fmla="*/ 55 w 65"/>
                <a:gd name="T25" fmla="*/ 112 h 190"/>
                <a:gd name="T26" fmla="*/ 55 w 65"/>
                <a:gd name="T27" fmla="*/ 123 h 190"/>
                <a:gd name="T28" fmla="*/ 55 w 65"/>
                <a:gd name="T29" fmla="*/ 135 h 190"/>
                <a:gd name="T30" fmla="*/ 53 w 65"/>
                <a:gd name="T31" fmla="*/ 147 h 190"/>
                <a:gd name="T32" fmla="*/ 48 w 65"/>
                <a:gd name="T33" fmla="*/ 162 h 190"/>
                <a:gd name="T34" fmla="*/ 46 w 65"/>
                <a:gd name="T35" fmla="*/ 162 h 190"/>
                <a:gd name="T36" fmla="*/ 41 w 65"/>
                <a:gd name="T37" fmla="*/ 166 h 190"/>
                <a:gd name="T38" fmla="*/ 36 w 65"/>
                <a:gd name="T39" fmla="*/ 171 h 190"/>
                <a:gd name="T40" fmla="*/ 34 w 65"/>
                <a:gd name="T41" fmla="*/ 176 h 190"/>
                <a:gd name="T42" fmla="*/ 29 w 65"/>
                <a:gd name="T43" fmla="*/ 178 h 190"/>
                <a:gd name="T44" fmla="*/ 24 w 65"/>
                <a:gd name="T45" fmla="*/ 183 h 190"/>
                <a:gd name="T46" fmla="*/ 19 w 65"/>
                <a:gd name="T47" fmla="*/ 185 h 190"/>
                <a:gd name="T48" fmla="*/ 15 w 65"/>
                <a:gd name="T49" fmla="*/ 188 h 190"/>
                <a:gd name="T50" fmla="*/ 10 w 65"/>
                <a:gd name="T51" fmla="*/ 190 h 190"/>
                <a:gd name="T52" fmla="*/ 5 w 65"/>
                <a:gd name="T53" fmla="*/ 178 h 190"/>
                <a:gd name="T54" fmla="*/ 0 w 65"/>
                <a:gd name="T55" fmla="*/ 162 h 190"/>
                <a:gd name="T56" fmla="*/ 0 w 65"/>
                <a:gd name="T57" fmla="*/ 142 h 190"/>
                <a:gd name="T58" fmla="*/ 0 w 65"/>
                <a:gd name="T59" fmla="*/ 126 h 190"/>
                <a:gd name="T60" fmla="*/ 3 w 65"/>
                <a:gd name="T61" fmla="*/ 107 h 190"/>
                <a:gd name="T62" fmla="*/ 7 w 65"/>
                <a:gd name="T63" fmla="*/ 90 h 190"/>
                <a:gd name="T64" fmla="*/ 15 w 65"/>
                <a:gd name="T65" fmla="*/ 74 h 190"/>
                <a:gd name="T66" fmla="*/ 27 w 65"/>
                <a:gd name="T67" fmla="*/ 57 h 190"/>
                <a:gd name="T68" fmla="*/ 27 w 65"/>
                <a:gd name="T69" fmla="*/ 54 h 190"/>
                <a:gd name="T70" fmla="*/ 31 w 65"/>
                <a:gd name="T71" fmla="*/ 47 h 190"/>
                <a:gd name="T72" fmla="*/ 34 w 65"/>
                <a:gd name="T73" fmla="*/ 38 h 190"/>
                <a:gd name="T74" fmla="*/ 36 w 65"/>
                <a:gd name="T75" fmla="*/ 28 h 190"/>
                <a:gd name="T76" fmla="*/ 41 w 65"/>
                <a:gd name="T77" fmla="*/ 21 h 190"/>
                <a:gd name="T78" fmla="*/ 46 w 65"/>
                <a:gd name="T79" fmla="*/ 14 h 190"/>
                <a:gd name="T80" fmla="*/ 50 w 65"/>
                <a:gd name="T81" fmla="*/ 7 h 190"/>
                <a:gd name="T82" fmla="*/ 57 w 65"/>
                <a:gd name="T83" fmla="*/ 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190">
                  <a:moveTo>
                    <a:pt x="65" y="0"/>
                  </a:moveTo>
                  <a:lnTo>
                    <a:pt x="65" y="2"/>
                  </a:lnTo>
                  <a:lnTo>
                    <a:pt x="65" y="7"/>
                  </a:lnTo>
                  <a:lnTo>
                    <a:pt x="62" y="12"/>
                  </a:lnTo>
                  <a:lnTo>
                    <a:pt x="62" y="16"/>
                  </a:lnTo>
                  <a:lnTo>
                    <a:pt x="60" y="19"/>
                  </a:lnTo>
                  <a:lnTo>
                    <a:pt x="57" y="24"/>
                  </a:lnTo>
                  <a:lnTo>
                    <a:pt x="55" y="28"/>
                  </a:lnTo>
                  <a:lnTo>
                    <a:pt x="53" y="31"/>
                  </a:lnTo>
                  <a:lnTo>
                    <a:pt x="48" y="35"/>
                  </a:lnTo>
                  <a:lnTo>
                    <a:pt x="46" y="38"/>
                  </a:lnTo>
                  <a:lnTo>
                    <a:pt x="43" y="43"/>
                  </a:lnTo>
                  <a:lnTo>
                    <a:pt x="43" y="47"/>
                  </a:lnTo>
                  <a:lnTo>
                    <a:pt x="41" y="52"/>
                  </a:lnTo>
                  <a:lnTo>
                    <a:pt x="41" y="54"/>
                  </a:lnTo>
                  <a:lnTo>
                    <a:pt x="41" y="62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3" y="71"/>
                  </a:lnTo>
                  <a:lnTo>
                    <a:pt x="43" y="76"/>
                  </a:lnTo>
                  <a:lnTo>
                    <a:pt x="46" y="83"/>
                  </a:lnTo>
                  <a:lnTo>
                    <a:pt x="48" y="88"/>
                  </a:lnTo>
                  <a:lnTo>
                    <a:pt x="50" y="95"/>
                  </a:lnTo>
                  <a:lnTo>
                    <a:pt x="53" y="100"/>
                  </a:lnTo>
                  <a:lnTo>
                    <a:pt x="53" y="107"/>
                  </a:lnTo>
                  <a:lnTo>
                    <a:pt x="55" y="112"/>
                  </a:lnTo>
                  <a:lnTo>
                    <a:pt x="55" y="119"/>
                  </a:lnTo>
                  <a:lnTo>
                    <a:pt x="55" y="123"/>
                  </a:lnTo>
                  <a:lnTo>
                    <a:pt x="57" y="131"/>
                  </a:lnTo>
                  <a:lnTo>
                    <a:pt x="55" y="135"/>
                  </a:lnTo>
                  <a:lnTo>
                    <a:pt x="55" y="142"/>
                  </a:lnTo>
                  <a:lnTo>
                    <a:pt x="53" y="147"/>
                  </a:lnTo>
                  <a:lnTo>
                    <a:pt x="53" y="154"/>
                  </a:lnTo>
                  <a:lnTo>
                    <a:pt x="48" y="162"/>
                  </a:lnTo>
                  <a:lnTo>
                    <a:pt x="48" y="162"/>
                  </a:lnTo>
                  <a:lnTo>
                    <a:pt x="46" y="162"/>
                  </a:lnTo>
                  <a:lnTo>
                    <a:pt x="43" y="164"/>
                  </a:lnTo>
                  <a:lnTo>
                    <a:pt x="41" y="166"/>
                  </a:lnTo>
                  <a:lnTo>
                    <a:pt x="38" y="169"/>
                  </a:lnTo>
                  <a:lnTo>
                    <a:pt x="36" y="171"/>
                  </a:lnTo>
                  <a:lnTo>
                    <a:pt x="36" y="173"/>
                  </a:lnTo>
                  <a:lnTo>
                    <a:pt x="34" y="176"/>
                  </a:lnTo>
                  <a:lnTo>
                    <a:pt x="31" y="176"/>
                  </a:lnTo>
                  <a:lnTo>
                    <a:pt x="29" y="178"/>
                  </a:lnTo>
                  <a:lnTo>
                    <a:pt x="27" y="181"/>
                  </a:lnTo>
                  <a:lnTo>
                    <a:pt x="24" y="183"/>
                  </a:lnTo>
                  <a:lnTo>
                    <a:pt x="22" y="183"/>
                  </a:lnTo>
                  <a:lnTo>
                    <a:pt x="19" y="185"/>
                  </a:lnTo>
                  <a:lnTo>
                    <a:pt x="17" y="185"/>
                  </a:lnTo>
                  <a:lnTo>
                    <a:pt x="15" y="188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7" y="185"/>
                  </a:lnTo>
                  <a:lnTo>
                    <a:pt x="5" y="178"/>
                  </a:lnTo>
                  <a:lnTo>
                    <a:pt x="3" y="169"/>
                  </a:lnTo>
                  <a:lnTo>
                    <a:pt x="0" y="162"/>
                  </a:lnTo>
                  <a:lnTo>
                    <a:pt x="0" y="152"/>
                  </a:lnTo>
                  <a:lnTo>
                    <a:pt x="0" y="142"/>
                  </a:lnTo>
                  <a:lnTo>
                    <a:pt x="0" y="135"/>
                  </a:lnTo>
                  <a:lnTo>
                    <a:pt x="0" y="126"/>
                  </a:lnTo>
                  <a:lnTo>
                    <a:pt x="0" y="116"/>
                  </a:lnTo>
                  <a:lnTo>
                    <a:pt x="3" y="107"/>
                  </a:lnTo>
                  <a:lnTo>
                    <a:pt x="5" y="100"/>
                  </a:lnTo>
                  <a:lnTo>
                    <a:pt x="7" y="90"/>
                  </a:lnTo>
                  <a:lnTo>
                    <a:pt x="12" y="83"/>
                  </a:lnTo>
                  <a:lnTo>
                    <a:pt x="15" y="74"/>
                  </a:lnTo>
                  <a:lnTo>
                    <a:pt x="19" y="66"/>
                  </a:lnTo>
                  <a:lnTo>
                    <a:pt x="27" y="57"/>
                  </a:lnTo>
                  <a:lnTo>
                    <a:pt x="27" y="57"/>
                  </a:lnTo>
                  <a:lnTo>
                    <a:pt x="27" y="54"/>
                  </a:lnTo>
                  <a:lnTo>
                    <a:pt x="29" y="50"/>
                  </a:lnTo>
                  <a:lnTo>
                    <a:pt x="31" y="47"/>
                  </a:lnTo>
                  <a:lnTo>
                    <a:pt x="31" y="43"/>
                  </a:lnTo>
                  <a:lnTo>
                    <a:pt x="34" y="38"/>
                  </a:lnTo>
                  <a:lnTo>
                    <a:pt x="36" y="33"/>
                  </a:lnTo>
                  <a:lnTo>
                    <a:pt x="36" y="28"/>
                  </a:lnTo>
                  <a:lnTo>
                    <a:pt x="38" y="26"/>
                  </a:lnTo>
                  <a:lnTo>
                    <a:pt x="41" y="21"/>
                  </a:lnTo>
                  <a:lnTo>
                    <a:pt x="43" y="16"/>
                  </a:lnTo>
                  <a:lnTo>
                    <a:pt x="46" y="14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3" y="5"/>
                  </a:lnTo>
                  <a:lnTo>
                    <a:pt x="57" y="2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0" name="Freeform 37"/>
            <p:cNvSpPr>
              <a:spLocks/>
            </p:cNvSpPr>
            <p:nvPr/>
          </p:nvSpPr>
          <p:spPr bwMode="auto">
            <a:xfrm>
              <a:off x="6116638" y="3189288"/>
              <a:ext cx="280988" cy="112713"/>
            </a:xfrm>
            <a:custGeom>
              <a:avLst/>
              <a:gdLst>
                <a:gd name="T0" fmla="*/ 177 w 177"/>
                <a:gd name="T1" fmla="*/ 2 h 71"/>
                <a:gd name="T2" fmla="*/ 174 w 177"/>
                <a:gd name="T3" fmla="*/ 7 h 71"/>
                <a:gd name="T4" fmla="*/ 169 w 177"/>
                <a:gd name="T5" fmla="*/ 12 h 71"/>
                <a:gd name="T6" fmla="*/ 165 w 177"/>
                <a:gd name="T7" fmla="*/ 17 h 71"/>
                <a:gd name="T8" fmla="*/ 160 w 177"/>
                <a:gd name="T9" fmla="*/ 19 h 71"/>
                <a:gd name="T10" fmla="*/ 155 w 177"/>
                <a:gd name="T11" fmla="*/ 21 h 71"/>
                <a:gd name="T12" fmla="*/ 143 w 177"/>
                <a:gd name="T13" fmla="*/ 29 h 71"/>
                <a:gd name="T14" fmla="*/ 129 w 177"/>
                <a:gd name="T15" fmla="*/ 33 h 71"/>
                <a:gd name="T16" fmla="*/ 115 w 177"/>
                <a:gd name="T17" fmla="*/ 38 h 71"/>
                <a:gd name="T18" fmla="*/ 100 w 177"/>
                <a:gd name="T19" fmla="*/ 45 h 71"/>
                <a:gd name="T20" fmla="*/ 86 w 177"/>
                <a:gd name="T21" fmla="*/ 55 h 71"/>
                <a:gd name="T22" fmla="*/ 79 w 177"/>
                <a:gd name="T23" fmla="*/ 64 h 71"/>
                <a:gd name="T24" fmla="*/ 67 w 177"/>
                <a:gd name="T25" fmla="*/ 69 h 71"/>
                <a:gd name="T26" fmla="*/ 53 w 177"/>
                <a:gd name="T27" fmla="*/ 71 h 71"/>
                <a:gd name="T28" fmla="*/ 39 w 177"/>
                <a:gd name="T29" fmla="*/ 69 h 71"/>
                <a:gd name="T30" fmla="*/ 24 w 177"/>
                <a:gd name="T31" fmla="*/ 64 h 71"/>
                <a:gd name="T32" fmla="*/ 8 w 177"/>
                <a:gd name="T33" fmla="*/ 60 h 71"/>
                <a:gd name="T34" fmla="*/ 5 w 177"/>
                <a:gd name="T35" fmla="*/ 60 h 71"/>
                <a:gd name="T36" fmla="*/ 3 w 177"/>
                <a:gd name="T37" fmla="*/ 57 h 71"/>
                <a:gd name="T38" fmla="*/ 0 w 177"/>
                <a:gd name="T39" fmla="*/ 55 h 71"/>
                <a:gd name="T40" fmla="*/ 0 w 177"/>
                <a:gd name="T41" fmla="*/ 52 h 71"/>
                <a:gd name="T42" fmla="*/ 0 w 177"/>
                <a:gd name="T43" fmla="*/ 48 h 71"/>
                <a:gd name="T44" fmla="*/ 3 w 177"/>
                <a:gd name="T45" fmla="*/ 45 h 71"/>
                <a:gd name="T46" fmla="*/ 10 w 177"/>
                <a:gd name="T47" fmla="*/ 38 h 71"/>
                <a:gd name="T48" fmla="*/ 17 w 177"/>
                <a:gd name="T49" fmla="*/ 29 h 71"/>
                <a:gd name="T50" fmla="*/ 27 w 177"/>
                <a:gd name="T51" fmla="*/ 21 h 71"/>
                <a:gd name="T52" fmla="*/ 39 w 177"/>
                <a:gd name="T53" fmla="*/ 14 h 71"/>
                <a:gd name="T54" fmla="*/ 48 w 177"/>
                <a:gd name="T55" fmla="*/ 10 h 71"/>
                <a:gd name="T56" fmla="*/ 55 w 177"/>
                <a:gd name="T57" fmla="*/ 10 h 71"/>
                <a:gd name="T58" fmla="*/ 69 w 177"/>
                <a:gd name="T59" fmla="*/ 12 h 71"/>
                <a:gd name="T60" fmla="*/ 84 w 177"/>
                <a:gd name="T61" fmla="*/ 14 h 71"/>
                <a:gd name="T62" fmla="*/ 98 w 177"/>
                <a:gd name="T63" fmla="*/ 19 h 71"/>
                <a:gd name="T64" fmla="*/ 110 w 177"/>
                <a:gd name="T65" fmla="*/ 21 h 71"/>
                <a:gd name="T66" fmla="*/ 129 w 177"/>
                <a:gd name="T67" fmla="*/ 19 h 71"/>
                <a:gd name="T68" fmla="*/ 131 w 177"/>
                <a:gd name="T69" fmla="*/ 17 h 71"/>
                <a:gd name="T70" fmla="*/ 141 w 177"/>
                <a:gd name="T71" fmla="*/ 14 h 71"/>
                <a:gd name="T72" fmla="*/ 148 w 177"/>
                <a:gd name="T73" fmla="*/ 12 h 71"/>
                <a:gd name="T74" fmla="*/ 155 w 177"/>
                <a:gd name="T75" fmla="*/ 7 h 71"/>
                <a:gd name="T76" fmla="*/ 160 w 177"/>
                <a:gd name="T77" fmla="*/ 5 h 71"/>
                <a:gd name="T78" fmla="*/ 167 w 177"/>
                <a:gd name="T79" fmla="*/ 0 h 71"/>
                <a:gd name="T80" fmla="*/ 169 w 177"/>
                <a:gd name="T81" fmla="*/ 0 h 71"/>
                <a:gd name="T82" fmla="*/ 169 w 177"/>
                <a:gd name="T83" fmla="*/ 0 h 71"/>
                <a:gd name="T84" fmla="*/ 172 w 177"/>
                <a:gd name="T85" fmla="*/ 0 h 71"/>
                <a:gd name="T86" fmla="*/ 174 w 177"/>
                <a:gd name="T87" fmla="*/ 0 h 71"/>
                <a:gd name="T88" fmla="*/ 177 w 177"/>
                <a:gd name="T8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7" h="71">
                  <a:moveTo>
                    <a:pt x="177" y="0"/>
                  </a:moveTo>
                  <a:lnTo>
                    <a:pt x="177" y="2"/>
                  </a:lnTo>
                  <a:lnTo>
                    <a:pt x="177" y="2"/>
                  </a:lnTo>
                  <a:lnTo>
                    <a:pt x="174" y="5"/>
                  </a:lnTo>
                  <a:lnTo>
                    <a:pt x="174" y="7"/>
                  </a:lnTo>
                  <a:lnTo>
                    <a:pt x="174" y="7"/>
                  </a:lnTo>
                  <a:lnTo>
                    <a:pt x="172" y="10"/>
                  </a:lnTo>
                  <a:lnTo>
                    <a:pt x="169" y="12"/>
                  </a:lnTo>
                  <a:lnTo>
                    <a:pt x="169" y="12"/>
                  </a:lnTo>
                  <a:lnTo>
                    <a:pt x="167" y="14"/>
                  </a:lnTo>
                  <a:lnTo>
                    <a:pt x="167" y="14"/>
                  </a:lnTo>
                  <a:lnTo>
                    <a:pt x="165" y="17"/>
                  </a:lnTo>
                  <a:lnTo>
                    <a:pt x="162" y="17"/>
                  </a:lnTo>
                  <a:lnTo>
                    <a:pt x="162" y="19"/>
                  </a:lnTo>
                  <a:lnTo>
                    <a:pt x="160" y="19"/>
                  </a:lnTo>
                  <a:lnTo>
                    <a:pt x="158" y="21"/>
                  </a:lnTo>
                  <a:lnTo>
                    <a:pt x="155" y="21"/>
                  </a:lnTo>
                  <a:lnTo>
                    <a:pt x="155" y="21"/>
                  </a:lnTo>
                  <a:lnTo>
                    <a:pt x="153" y="24"/>
                  </a:lnTo>
                  <a:lnTo>
                    <a:pt x="148" y="26"/>
                  </a:lnTo>
                  <a:lnTo>
                    <a:pt x="143" y="29"/>
                  </a:lnTo>
                  <a:lnTo>
                    <a:pt x="139" y="31"/>
                  </a:lnTo>
                  <a:lnTo>
                    <a:pt x="134" y="31"/>
                  </a:lnTo>
                  <a:lnTo>
                    <a:pt x="129" y="33"/>
                  </a:lnTo>
                  <a:lnTo>
                    <a:pt x="124" y="36"/>
                  </a:lnTo>
                  <a:lnTo>
                    <a:pt x="119" y="38"/>
                  </a:lnTo>
                  <a:lnTo>
                    <a:pt x="115" y="38"/>
                  </a:lnTo>
                  <a:lnTo>
                    <a:pt x="110" y="40"/>
                  </a:lnTo>
                  <a:lnTo>
                    <a:pt x="105" y="43"/>
                  </a:lnTo>
                  <a:lnTo>
                    <a:pt x="100" y="45"/>
                  </a:lnTo>
                  <a:lnTo>
                    <a:pt x="96" y="48"/>
                  </a:lnTo>
                  <a:lnTo>
                    <a:pt x="91" y="52"/>
                  </a:lnTo>
                  <a:lnTo>
                    <a:pt x="86" y="55"/>
                  </a:lnTo>
                  <a:lnTo>
                    <a:pt x="81" y="62"/>
                  </a:lnTo>
                  <a:lnTo>
                    <a:pt x="81" y="62"/>
                  </a:lnTo>
                  <a:lnTo>
                    <a:pt x="79" y="64"/>
                  </a:lnTo>
                  <a:lnTo>
                    <a:pt x="74" y="67"/>
                  </a:lnTo>
                  <a:lnTo>
                    <a:pt x="72" y="69"/>
                  </a:lnTo>
                  <a:lnTo>
                    <a:pt x="67" y="69"/>
                  </a:lnTo>
                  <a:lnTo>
                    <a:pt x="62" y="71"/>
                  </a:lnTo>
                  <a:lnTo>
                    <a:pt x="58" y="71"/>
                  </a:lnTo>
                  <a:lnTo>
                    <a:pt x="53" y="71"/>
                  </a:lnTo>
                  <a:lnTo>
                    <a:pt x="48" y="69"/>
                  </a:lnTo>
                  <a:lnTo>
                    <a:pt x="43" y="69"/>
                  </a:lnTo>
                  <a:lnTo>
                    <a:pt x="39" y="69"/>
                  </a:lnTo>
                  <a:lnTo>
                    <a:pt x="34" y="67"/>
                  </a:lnTo>
                  <a:lnTo>
                    <a:pt x="27" y="67"/>
                  </a:lnTo>
                  <a:lnTo>
                    <a:pt x="24" y="64"/>
                  </a:lnTo>
                  <a:lnTo>
                    <a:pt x="19" y="62"/>
                  </a:lnTo>
                  <a:lnTo>
                    <a:pt x="15" y="62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5" y="60"/>
                  </a:lnTo>
                  <a:lnTo>
                    <a:pt x="3" y="60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3" y="48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8" y="40"/>
                  </a:lnTo>
                  <a:lnTo>
                    <a:pt x="10" y="38"/>
                  </a:lnTo>
                  <a:lnTo>
                    <a:pt x="12" y="33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22" y="26"/>
                  </a:lnTo>
                  <a:lnTo>
                    <a:pt x="24" y="24"/>
                  </a:lnTo>
                  <a:lnTo>
                    <a:pt x="27" y="21"/>
                  </a:lnTo>
                  <a:lnTo>
                    <a:pt x="31" y="19"/>
                  </a:lnTo>
                  <a:lnTo>
                    <a:pt x="34" y="17"/>
                  </a:lnTo>
                  <a:lnTo>
                    <a:pt x="39" y="14"/>
                  </a:lnTo>
                  <a:lnTo>
                    <a:pt x="41" y="14"/>
                  </a:lnTo>
                  <a:lnTo>
                    <a:pt x="46" y="12"/>
                  </a:lnTo>
                  <a:lnTo>
                    <a:pt x="48" y="10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5" y="10"/>
                  </a:lnTo>
                  <a:lnTo>
                    <a:pt x="60" y="10"/>
                  </a:lnTo>
                  <a:lnTo>
                    <a:pt x="67" y="10"/>
                  </a:lnTo>
                  <a:lnTo>
                    <a:pt x="69" y="12"/>
                  </a:lnTo>
                  <a:lnTo>
                    <a:pt x="74" y="12"/>
                  </a:lnTo>
                  <a:lnTo>
                    <a:pt x="79" y="14"/>
                  </a:lnTo>
                  <a:lnTo>
                    <a:pt x="84" y="14"/>
                  </a:lnTo>
                  <a:lnTo>
                    <a:pt x="89" y="17"/>
                  </a:lnTo>
                  <a:lnTo>
                    <a:pt x="93" y="19"/>
                  </a:lnTo>
                  <a:lnTo>
                    <a:pt x="98" y="19"/>
                  </a:lnTo>
                  <a:lnTo>
                    <a:pt x="103" y="21"/>
                  </a:lnTo>
                  <a:lnTo>
                    <a:pt x="108" y="21"/>
                  </a:lnTo>
                  <a:lnTo>
                    <a:pt x="110" y="21"/>
                  </a:lnTo>
                  <a:lnTo>
                    <a:pt x="115" y="21"/>
                  </a:lnTo>
                  <a:lnTo>
                    <a:pt x="122" y="21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31" y="17"/>
                  </a:lnTo>
                  <a:lnTo>
                    <a:pt x="136" y="17"/>
                  </a:lnTo>
                  <a:lnTo>
                    <a:pt x="136" y="14"/>
                  </a:lnTo>
                  <a:lnTo>
                    <a:pt x="141" y="14"/>
                  </a:lnTo>
                  <a:lnTo>
                    <a:pt x="143" y="14"/>
                  </a:lnTo>
                  <a:lnTo>
                    <a:pt x="146" y="12"/>
                  </a:lnTo>
                  <a:lnTo>
                    <a:pt x="148" y="12"/>
                  </a:lnTo>
                  <a:lnTo>
                    <a:pt x="150" y="10"/>
                  </a:lnTo>
                  <a:lnTo>
                    <a:pt x="153" y="10"/>
                  </a:lnTo>
                  <a:lnTo>
                    <a:pt x="155" y="7"/>
                  </a:lnTo>
                  <a:lnTo>
                    <a:pt x="158" y="7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5" y="2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1" name="Freeform 38"/>
            <p:cNvSpPr>
              <a:spLocks/>
            </p:cNvSpPr>
            <p:nvPr/>
          </p:nvSpPr>
          <p:spPr bwMode="auto">
            <a:xfrm>
              <a:off x="5595938" y="3268663"/>
              <a:ext cx="490538" cy="336550"/>
            </a:xfrm>
            <a:custGeom>
              <a:avLst/>
              <a:gdLst>
                <a:gd name="T0" fmla="*/ 155 w 309"/>
                <a:gd name="T1" fmla="*/ 21 h 212"/>
                <a:gd name="T2" fmla="*/ 145 w 309"/>
                <a:gd name="T3" fmla="*/ 40 h 212"/>
                <a:gd name="T4" fmla="*/ 143 w 309"/>
                <a:gd name="T5" fmla="*/ 62 h 212"/>
                <a:gd name="T6" fmla="*/ 145 w 309"/>
                <a:gd name="T7" fmla="*/ 83 h 212"/>
                <a:gd name="T8" fmla="*/ 150 w 309"/>
                <a:gd name="T9" fmla="*/ 100 h 212"/>
                <a:gd name="T10" fmla="*/ 152 w 309"/>
                <a:gd name="T11" fmla="*/ 117 h 212"/>
                <a:gd name="T12" fmla="*/ 147 w 309"/>
                <a:gd name="T13" fmla="*/ 136 h 212"/>
                <a:gd name="T14" fmla="*/ 140 w 309"/>
                <a:gd name="T15" fmla="*/ 152 h 212"/>
                <a:gd name="T16" fmla="*/ 140 w 309"/>
                <a:gd name="T17" fmla="*/ 166 h 212"/>
                <a:gd name="T18" fmla="*/ 150 w 309"/>
                <a:gd name="T19" fmla="*/ 159 h 212"/>
                <a:gd name="T20" fmla="*/ 162 w 309"/>
                <a:gd name="T21" fmla="*/ 152 h 212"/>
                <a:gd name="T22" fmla="*/ 174 w 309"/>
                <a:gd name="T23" fmla="*/ 147 h 212"/>
                <a:gd name="T24" fmla="*/ 190 w 309"/>
                <a:gd name="T25" fmla="*/ 147 h 212"/>
                <a:gd name="T26" fmla="*/ 200 w 309"/>
                <a:gd name="T27" fmla="*/ 152 h 212"/>
                <a:gd name="T28" fmla="*/ 216 w 309"/>
                <a:gd name="T29" fmla="*/ 166 h 212"/>
                <a:gd name="T30" fmla="*/ 233 w 309"/>
                <a:gd name="T31" fmla="*/ 178 h 212"/>
                <a:gd name="T32" fmla="*/ 250 w 309"/>
                <a:gd name="T33" fmla="*/ 186 h 212"/>
                <a:gd name="T34" fmla="*/ 262 w 309"/>
                <a:gd name="T35" fmla="*/ 188 h 212"/>
                <a:gd name="T36" fmla="*/ 276 w 309"/>
                <a:gd name="T37" fmla="*/ 188 h 212"/>
                <a:gd name="T38" fmla="*/ 290 w 309"/>
                <a:gd name="T39" fmla="*/ 186 h 212"/>
                <a:gd name="T40" fmla="*/ 302 w 309"/>
                <a:gd name="T41" fmla="*/ 188 h 212"/>
                <a:gd name="T42" fmla="*/ 307 w 309"/>
                <a:gd name="T43" fmla="*/ 193 h 212"/>
                <a:gd name="T44" fmla="*/ 283 w 309"/>
                <a:gd name="T45" fmla="*/ 202 h 212"/>
                <a:gd name="T46" fmla="*/ 257 w 309"/>
                <a:gd name="T47" fmla="*/ 202 h 212"/>
                <a:gd name="T48" fmla="*/ 233 w 309"/>
                <a:gd name="T49" fmla="*/ 200 h 212"/>
                <a:gd name="T50" fmla="*/ 209 w 309"/>
                <a:gd name="T51" fmla="*/ 207 h 212"/>
                <a:gd name="T52" fmla="*/ 188 w 309"/>
                <a:gd name="T53" fmla="*/ 212 h 212"/>
                <a:gd name="T54" fmla="*/ 166 w 309"/>
                <a:gd name="T55" fmla="*/ 207 h 212"/>
                <a:gd name="T56" fmla="*/ 147 w 309"/>
                <a:gd name="T57" fmla="*/ 195 h 212"/>
                <a:gd name="T58" fmla="*/ 126 w 309"/>
                <a:gd name="T59" fmla="*/ 176 h 212"/>
                <a:gd name="T60" fmla="*/ 112 w 309"/>
                <a:gd name="T61" fmla="*/ 178 h 212"/>
                <a:gd name="T62" fmla="*/ 90 w 309"/>
                <a:gd name="T63" fmla="*/ 183 h 212"/>
                <a:gd name="T64" fmla="*/ 69 w 309"/>
                <a:gd name="T65" fmla="*/ 190 h 212"/>
                <a:gd name="T66" fmla="*/ 47 w 309"/>
                <a:gd name="T67" fmla="*/ 195 h 212"/>
                <a:gd name="T68" fmla="*/ 33 w 309"/>
                <a:gd name="T69" fmla="*/ 197 h 212"/>
                <a:gd name="T70" fmla="*/ 24 w 309"/>
                <a:gd name="T71" fmla="*/ 200 h 212"/>
                <a:gd name="T72" fmla="*/ 14 w 309"/>
                <a:gd name="T73" fmla="*/ 202 h 212"/>
                <a:gd name="T74" fmla="*/ 5 w 309"/>
                <a:gd name="T75" fmla="*/ 202 h 212"/>
                <a:gd name="T76" fmla="*/ 0 w 309"/>
                <a:gd name="T77" fmla="*/ 195 h 212"/>
                <a:gd name="T78" fmla="*/ 0 w 309"/>
                <a:gd name="T79" fmla="*/ 193 h 212"/>
                <a:gd name="T80" fmla="*/ 2 w 309"/>
                <a:gd name="T81" fmla="*/ 190 h 212"/>
                <a:gd name="T82" fmla="*/ 5 w 309"/>
                <a:gd name="T83" fmla="*/ 188 h 212"/>
                <a:gd name="T84" fmla="*/ 7 w 309"/>
                <a:gd name="T85" fmla="*/ 188 h 212"/>
                <a:gd name="T86" fmla="*/ 31 w 309"/>
                <a:gd name="T87" fmla="*/ 183 h 212"/>
                <a:gd name="T88" fmla="*/ 55 w 309"/>
                <a:gd name="T89" fmla="*/ 178 h 212"/>
                <a:gd name="T90" fmla="*/ 78 w 309"/>
                <a:gd name="T91" fmla="*/ 171 h 212"/>
                <a:gd name="T92" fmla="*/ 105 w 309"/>
                <a:gd name="T93" fmla="*/ 157 h 212"/>
                <a:gd name="T94" fmla="*/ 102 w 309"/>
                <a:gd name="T95" fmla="*/ 145 h 212"/>
                <a:gd name="T96" fmla="*/ 97 w 309"/>
                <a:gd name="T97" fmla="*/ 121 h 212"/>
                <a:gd name="T98" fmla="*/ 97 w 309"/>
                <a:gd name="T99" fmla="*/ 98 h 212"/>
                <a:gd name="T100" fmla="*/ 105 w 309"/>
                <a:gd name="T101" fmla="*/ 76 h 212"/>
                <a:gd name="T102" fmla="*/ 114 w 309"/>
                <a:gd name="T103" fmla="*/ 62 h 212"/>
                <a:gd name="T104" fmla="*/ 126 w 309"/>
                <a:gd name="T105" fmla="*/ 43 h 212"/>
                <a:gd name="T106" fmla="*/ 135 w 309"/>
                <a:gd name="T107" fmla="*/ 24 h 212"/>
                <a:gd name="T108" fmla="*/ 150 w 309"/>
                <a:gd name="T109" fmla="*/ 7 h 212"/>
                <a:gd name="T110" fmla="*/ 162 w 309"/>
                <a:gd name="T111" fmla="*/ 0 h 212"/>
                <a:gd name="T112" fmla="*/ 166 w 309"/>
                <a:gd name="T113" fmla="*/ 0 h 212"/>
                <a:gd name="T114" fmla="*/ 166 w 309"/>
                <a:gd name="T115" fmla="*/ 5 h 212"/>
                <a:gd name="T116" fmla="*/ 166 w 309"/>
                <a:gd name="T117" fmla="*/ 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9" h="212">
                  <a:moveTo>
                    <a:pt x="164" y="10"/>
                  </a:moveTo>
                  <a:lnTo>
                    <a:pt x="162" y="12"/>
                  </a:lnTo>
                  <a:lnTo>
                    <a:pt x="159" y="17"/>
                  </a:lnTo>
                  <a:lnTo>
                    <a:pt x="155" y="21"/>
                  </a:lnTo>
                  <a:lnTo>
                    <a:pt x="152" y="26"/>
                  </a:lnTo>
                  <a:lnTo>
                    <a:pt x="150" y="31"/>
                  </a:lnTo>
                  <a:lnTo>
                    <a:pt x="147" y="36"/>
                  </a:lnTo>
                  <a:lnTo>
                    <a:pt x="145" y="40"/>
                  </a:lnTo>
                  <a:lnTo>
                    <a:pt x="143" y="45"/>
                  </a:lnTo>
                  <a:lnTo>
                    <a:pt x="143" y="52"/>
                  </a:lnTo>
                  <a:lnTo>
                    <a:pt x="143" y="57"/>
                  </a:lnTo>
                  <a:lnTo>
                    <a:pt x="143" y="62"/>
                  </a:lnTo>
                  <a:lnTo>
                    <a:pt x="143" y="69"/>
                  </a:lnTo>
                  <a:lnTo>
                    <a:pt x="143" y="74"/>
                  </a:lnTo>
                  <a:lnTo>
                    <a:pt x="143" y="78"/>
                  </a:lnTo>
                  <a:lnTo>
                    <a:pt x="145" y="83"/>
                  </a:lnTo>
                  <a:lnTo>
                    <a:pt x="147" y="93"/>
                  </a:lnTo>
                  <a:lnTo>
                    <a:pt x="147" y="93"/>
                  </a:lnTo>
                  <a:lnTo>
                    <a:pt x="147" y="95"/>
                  </a:lnTo>
                  <a:lnTo>
                    <a:pt x="150" y="100"/>
                  </a:lnTo>
                  <a:lnTo>
                    <a:pt x="152" y="105"/>
                  </a:lnTo>
                  <a:lnTo>
                    <a:pt x="152" y="109"/>
                  </a:lnTo>
                  <a:lnTo>
                    <a:pt x="152" y="114"/>
                  </a:lnTo>
                  <a:lnTo>
                    <a:pt x="152" y="117"/>
                  </a:lnTo>
                  <a:lnTo>
                    <a:pt x="152" y="121"/>
                  </a:lnTo>
                  <a:lnTo>
                    <a:pt x="150" y="126"/>
                  </a:lnTo>
                  <a:lnTo>
                    <a:pt x="147" y="131"/>
                  </a:lnTo>
                  <a:lnTo>
                    <a:pt x="147" y="136"/>
                  </a:lnTo>
                  <a:lnTo>
                    <a:pt x="145" y="140"/>
                  </a:lnTo>
                  <a:lnTo>
                    <a:pt x="143" y="143"/>
                  </a:lnTo>
                  <a:lnTo>
                    <a:pt x="143" y="147"/>
                  </a:lnTo>
                  <a:lnTo>
                    <a:pt x="140" y="152"/>
                  </a:lnTo>
                  <a:lnTo>
                    <a:pt x="138" y="157"/>
                  </a:lnTo>
                  <a:lnTo>
                    <a:pt x="138" y="164"/>
                  </a:lnTo>
                  <a:lnTo>
                    <a:pt x="140" y="166"/>
                  </a:lnTo>
                  <a:lnTo>
                    <a:pt x="140" y="166"/>
                  </a:lnTo>
                  <a:lnTo>
                    <a:pt x="140" y="164"/>
                  </a:lnTo>
                  <a:lnTo>
                    <a:pt x="145" y="164"/>
                  </a:lnTo>
                  <a:lnTo>
                    <a:pt x="147" y="162"/>
                  </a:lnTo>
                  <a:lnTo>
                    <a:pt x="150" y="159"/>
                  </a:lnTo>
                  <a:lnTo>
                    <a:pt x="152" y="157"/>
                  </a:lnTo>
                  <a:lnTo>
                    <a:pt x="157" y="157"/>
                  </a:lnTo>
                  <a:lnTo>
                    <a:pt x="159" y="155"/>
                  </a:lnTo>
                  <a:lnTo>
                    <a:pt x="162" y="152"/>
                  </a:lnTo>
                  <a:lnTo>
                    <a:pt x="164" y="150"/>
                  </a:lnTo>
                  <a:lnTo>
                    <a:pt x="169" y="150"/>
                  </a:lnTo>
                  <a:lnTo>
                    <a:pt x="171" y="147"/>
                  </a:lnTo>
                  <a:lnTo>
                    <a:pt x="174" y="147"/>
                  </a:lnTo>
                  <a:lnTo>
                    <a:pt x="178" y="147"/>
                  </a:lnTo>
                  <a:lnTo>
                    <a:pt x="181" y="145"/>
                  </a:lnTo>
                  <a:lnTo>
                    <a:pt x="183" y="145"/>
                  </a:lnTo>
                  <a:lnTo>
                    <a:pt x="190" y="147"/>
                  </a:lnTo>
                  <a:lnTo>
                    <a:pt x="190" y="147"/>
                  </a:lnTo>
                  <a:lnTo>
                    <a:pt x="193" y="147"/>
                  </a:lnTo>
                  <a:lnTo>
                    <a:pt x="195" y="150"/>
                  </a:lnTo>
                  <a:lnTo>
                    <a:pt x="200" y="152"/>
                  </a:lnTo>
                  <a:lnTo>
                    <a:pt x="205" y="157"/>
                  </a:lnTo>
                  <a:lnTo>
                    <a:pt x="209" y="159"/>
                  </a:lnTo>
                  <a:lnTo>
                    <a:pt x="212" y="162"/>
                  </a:lnTo>
                  <a:lnTo>
                    <a:pt x="216" y="166"/>
                  </a:lnTo>
                  <a:lnTo>
                    <a:pt x="221" y="169"/>
                  </a:lnTo>
                  <a:lnTo>
                    <a:pt x="224" y="171"/>
                  </a:lnTo>
                  <a:lnTo>
                    <a:pt x="228" y="176"/>
                  </a:lnTo>
                  <a:lnTo>
                    <a:pt x="233" y="178"/>
                  </a:lnTo>
                  <a:lnTo>
                    <a:pt x="236" y="181"/>
                  </a:lnTo>
                  <a:lnTo>
                    <a:pt x="240" y="183"/>
                  </a:lnTo>
                  <a:lnTo>
                    <a:pt x="245" y="186"/>
                  </a:lnTo>
                  <a:lnTo>
                    <a:pt x="250" y="186"/>
                  </a:lnTo>
                  <a:lnTo>
                    <a:pt x="257" y="188"/>
                  </a:lnTo>
                  <a:lnTo>
                    <a:pt x="257" y="188"/>
                  </a:lnTo>
                  <a:lnTo>
                    <a:pt x="259" y="188"/>
                  </a:lnTo>
                  <a:lnTo>
                    <a:pt x="262" y="188"/>
                  </a:lnTo>
                  <a:lnTo>
                    <a:pt x="266" y="188"/>
                  </a:lnTo>
                  <a:lnTo>
                    <a:pt x="269" y="188"/>
                  </a:lnTo>
                  <a:lnTo>
                    <a:pt x="274" y="188"/>
                  </a:lnTo>
                  <a:lnTo>
                    <a:pt x="276" y="188"/>
                  </a:lnTo>
                  <a:lnTo>
                    <a:pt x="281" y="186"/>
                  </a:lnTo>
                  <a:lnTo>
                    <a:pt x="283" y="186"/>
                  </a:lnTo>
                  <a:lnTo>
                    <a:pt x="288" y="186"/>
                  </a:lnTo>
                  <a:lnTo>
                    <a:pt x="290" y="186"/>
                  </a:lnTo>
                  <a:lnTo>
                    <a:pt x="293" y="186"/>
                  </a:lnTo>
                  <a:lnTo>
                    <a:pt x="297" y="186"/>
                  </a:lnTo>
                  <a:lnTo>
                    <a:pt x="300" y="186"/>
                  </a:lnTo>
                  <a:lnTo>
                    <a:pt x="302" y="188"/>
                  </a:lnTo>
                  <a:lnTo>
                    <a:pt x="307" y="188"/>
                  </a:lnTo>
                  <a:lnTo>
                    <a:pt x="309" y="190"/>
                  </a:lnTo>
                  <a:lnTo>
                    <a:pt x="309" y="190"/>
                  </a:lnTo>
                  <a:lnTo>
                    <a:pt x="307" y="193"/>
                  </a:lnTo>
                  <a:lnTo>
                    <a:pt x="300" y="195"/>
                  </a:lnTo>
                  <a:lnTo>
                    <a:pt x="295" y="200"/>
                  </a:lnTo>
                  <a:lnTo>
                    <a:pt x="288" y="200"/>
                  </a:lnTo>
                  <a:lnTo>
                    <a:pt x="283" y="202"/>
                  </a:lnTo>
                  <a:lnTo>
                    <a:pt x="276" y="202"/>
                  </a:lnTo>
                  <a:lnTo>
                    <a:pt x="269" y="202"/>
                  </a:lnTo>
                  <a:lnTo>
                    <a:pt x="264" y="202"/>
                  </a:lnTo>
                  <a:lnTo>
                    <a:pt x="257" y="202"/>
                  </a:lnTo>
                  <a:lnTo>
                    <a:pt x="252" y="200"/>
                  </a:lnTo>
                  <a:lnTo>
                    <a:pt x="245" y="200"/>
                  </a:lnTo>
                  <a:lnTo>
                    <a:pt x="238" y="200"/>
                  </a:lnTo>
                  <a:lnTo>
                    <a:pt x="233" y="200"/>
                  </a:lnTo>
                  <a:lnTo>
                    <a:pt x="226" y="202"/>
                  </a:lnTo>
                  <a:lnTo>
                    <a:pt x="219" y="202"/>
                  </a:lnTo>
                  <a:lnTo>
                    <a:pt x="209" y="207"/>
                  </a:lnTo>
                  <a:lnTo>
                    <a:pt x="209" y="207"/>
                  </a:lnTo>
                  <a:lnTo>
                    <a:pt x="207" y="207"/>
                  </a:lnTo>
                  <a:lnTo>
                    <a:pt x="200" y="209"/>
                  </a:lnTo>
                  <a:lnTo>
                    <a:pt x="195" y="212"/>
                  </a:lnTo>
                  <a:lnTo>
                    <a:pt x="188" y="212"/>
                  </a:lnTo>
                  <a:lnTo>
                    <a:pt x="183" y="212"/>
                  </a:lnTo>
                  <a:lnTo>
                    <a:pt x="178" y="209"/>
                  </a:lnTo>
                  <a:lnTo>
                    <a:pt x="171" y="209"/>
                  </a:lnTo>
                  <a:lnTo>
                    <a:pt x="166" y="207"/>
                  </a:lnTo>
                  <a:lnTo>
                    <a:pt x="162" y="205"/>
                  </a:lnTo>
                  <a:lnTo>
                    <a:pt x="157" y="200"/>
                  </a:lnTo>
                  <a:lnTo>
                    <a:pt x="152" y="197"/>
                  </a:lnTo>
                  <a:lnTo>
                    <a:pt x="147" y="195"/>
                  </a:lnTo>
                  <a:lnTo>
                    <a:pt x="143" y="190"/>
                  </a:lnTo>
                  <a:lnTo>
                    <a:pt x="138" y="186"/>
                  </a:lnTo>
                  <a:lnTo>
                    <a:pt x="133" y="183"/>
                  </a:lnTo>
                  <a:lnTo>
                    <a:pt x="126" y="176"/>
                  </a:lnTo>
                  <a:lnTo>
                    <a:pt x="126" y="176"/>
                  </a:lnTo>
                  <a:lnTo>
                    <a:pt x="124" y="176"/>
                  </a:lnTo>
                  <a:lnTo>
                    <a:pt x="116" y="178"/>
                  </a:lnTo>
                  <a:lnTo>
                    <a:pt x="112" y="178"/>
                  </a:lnTo>
                  <a:lnTo>
                    <a:pt x="107" y="178"/>
                  </a:lnTo>
                  <a:lnTo>
                    <a:pt x="100" y="181"/>
                  </a:lnTo>
                  <a:lnTo>
                    <a:pt x="95" y="181"/>
                  </a:lnTo>
                  <a:lnTo>
                    <a:pt x="90" y="183"/>
                  </a:lnTo>
                  <a:lnTo>
                    <a:pt x="85" y="186"/>
                  </a:lnTo>
                  <a:lnTo>
                    <a:pt x="78" y="188"/>
                  </a:lnTo>
                  <a:lnTo>
                    <a:pt x="74" y="188"/>
                  </a:lnTo>
                  <a:lnTo>
                    <a:pt x="69" y="190"/>
                  </a:lnTo>
                  <a:lnTo>
                    <a:pt x="64" y="193"/>
                  </a:lnTo>
                  <a:lnTo>
                    <a:pt x="57" y="193"/>
                  </a:lnTo>
                  <a:lnTo>
                    <a:pt x="52" y="195"/>
                  </a:lnTo>
                  <a:lnTo>
                    <a:pt x="47" y="195"/>
                  </a:lnTo>
                  <a:lnTo>
                    <a:pt x="38" y="197"/>
                  </a:lnTo>
                  <a:lnTo>
                    <a:pt x="38" y="197"/>
                  </a:lnTo>
                  <a:lnTo>
                    <a:pt x="35" y="197"/>
                  </a:lnTo>
                  <a:lnTo>
                    <a:pt x="33" y="197"/>
                  </a:lnTo>
                  <a:lnTo>
                    <a:pt x="31" y="197"/>
                  </a:lnTo>
                  <a:lnTo>
                    <a:pt x="28" y="197"/>
                  </a:lnTo>
                  <a:lnTo>
                    <a:pt x="26" y="200"/>
                  </a:lnTo>
                  <a:lnTo>
                    <a:pt x="24" y="200"/>
                  </a:lnTo>
                  <a:lnTo>
                    <a:pt x="21" y="200"/>
                  </a:lnTo>
                  <a:lnTo>
                    <a:pt x="19" y="202"/>
                  </a:lnTo>
                  <a:lnTo>
                    <a:pt x="16" y="202"/>
                  </a:lnTo>
                  <a:lnTo>
                    <a:pt x="14" y="202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7" y="202"/>
                  </a:lnTo>
                  <a:lnTo>
                    <a:pt x="5" y="202"/>
                  </a:lnTo>
                  <a:lnTo>
                    <a:pt x="2" y="20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0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2" y="188"/>
                  </a:lnTo>
                  <a:lnTo>
                    <a:pt x="5" y="188"/>
                  </a:lnTo>
                  <a:lnTo>
                    <a:pt x="5" y="188"/>
                  </a:lnTo>
                  <a:lnTo>
                    <a:pt x="5" y="188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12" y="186"/>
                  </a:lnTo>
                  <a:lnTo>
                    <a:pt x="16" y="186"/>
                  </a:lnTo>
                  <a:lnTo>
                    <a:pt x="24" y="183"/>
                  </a:lnTo>
                  <a:lnTo>
                    <a:pt x="31" y="183"/>
                  </a:lnTo>
                  <a:lnTo>
                    <a:pt x="35" y="181"/>
                  </a:lnTo>
                  <a:lnTo>
                    <a:pt x="43" y="181"/>
                  </a:lnTo>
                  <a:lnTo>
                    <a:pt x="50" y="178"/>
                  </a:lnTo>
                  <a:lnTo>
                    <a:pt x="55" y="178"/>
                  </a:lnTo>
                  <a:lnTo>
                    <a:pt x="62" y="176"/>
                  </a:lnTo>
                  <a:lnTo>
                    <a:pt x="66" y="174"/>
                  </a:lnTo>
                  <a:lnTo>
                    <a:pt x="74" y="171"/>
                  </a:lnTo>
                  <a:lnTo>
                    <a:pt x="78" y="171"/>
                  </a:lnTo>
                  <a:lnTo>
                    <a:pt x="85" y="169"/>
                  </a:lnTo>
                  <a:lnTo>
                    <a:pt x="90" y="166"/>
                  </a:lnTo>
                  <a:lnTo>
                    <a:pt x="95" y="162"/>
                  </a:lnTo>
                  <a:lnTo>
                    <a:pt x="105" y="157"/>
                  </a:lnTo>
                  <a:lnTo>
                    <a:pt x="105" y="157"/>
                  </a:lnTo>
                  <a:lnTo>
                    <a:pt x="102" y="155"/>
                  </a:lnTo>
                  <a:lnTo>
                    <a:pt x="102" y="150"/>
                  </a:lnTo>
                  <a:lnTo>
                    <a:pt x="102" y="145"/>
                  </a:lnTo>
                  <a:lnTo>
                    <a:pt x="100" y="138"/>
                  </a:lnTo>
                  <a:lnTo>
                    <a:pt x="100" y="133"/>
                  </a:lnTo>
                  <a:lnTo>
                    <a:pt x="97" y="126"/>
                  </a:lnTo>
                  <a:lnTo>
                    <a:pt x="97" y="121"/>
                  </a:lnTo>
                  <a:lnTo>
                    <a:pt x="97" y="114"/>
                  </a:lnTo>
                  <a:lnTo>
                    <a:pt x="97" y="109"/>
                  </a:lnTo>
                  <a:lnTo>
                    <a:pt x="97" y="102"/>
                  </a:lnTo>
                  <a:lnTo>
                    <a:pt x="97" y="98"/>
                  </a:lnTo>
                  <a:lnTo>
                    <a:pt x="97" y="93"/>
                  </a:lnTo>
                  <a:lnTo>
                    <a:pt x="100" y="86"/>
                  </a:lnTo>
                  <a:lnTo>
                    <a:pt x="102" y="81"/>
                  </a:lnTo>
                  <a:lnTo>
                    <a:pt x="105" y="76"/>
                  </a:lnTo>
                  <a:lnTo>
                    <a:pt x="109" y="69"/>
                  </a:lnTo>
                  <a:lnTo>
                    <a:pt x="109" y="69"/>
                  </a:lnTo>
                  <a:lnTo>
                    <a:pt x="109" y="67"/>
                  </a:lnTo>
                  <a:lnTo>
                    <a:pt x="114" y="62"/>
                  </a:lnTo>
                  <a:lnTo>
                    <a:pt x="116" y="57"/>
                  </a:lnTo>
                  <a:lnTo>
                    <a:pt x="119" y="52"/>
                  </a:lnTo>
                  <a:lnTo>
                    <a:pt x="124" y="48"/>
                  </a:lnTo>
                  <a:lnTo>
                    <a:pt x="126" y="43"/>
                  </a:lnTo>
                  <a:lnTo>
                    <a:pt x="128" y="38"/>
                  </a:lnTo>
                  <a:lnTo>
                    <a:pt x="131" y="33"/>
                  </a:lnTo>
                  <a:lnTo>
                    <a:pt x="133" y="29"/>
                  </a:lnTo>
                  <a:lnTo>
                    <a:pt x="135" y="24"/>
                  </a:lnTo>
                  <a:lnTo>
                    <a:pt x="140" y="19"/>
                  </a:lnTo>
                  <a:lnTo>
                    <a:pt x="143" y="17"/>
                  </a:lnTo>
                  <a:lnTo>
                    <a:pt x="147" y="12"/>
                  </a:lnTo>
                  <a:lnTo>
                    <a:pt x="150" y="7"/>
                  </a:lnTo>
                  <a:lnTo>
                    <a:pt x="155" y="5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6" y="5"/>
                  </a:lnTo>
                  <a:lnTo>
                    <a:pt x="166" y="5"/>
                  </a:lnTo>
                  <a:lnTo>
                    <a:pt x="166" y="5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10"/>
                  </a:lnTo>
                  <a:lnTo>
                    <a:pt x="164" y="10"/>
                  </a:lnTo>
                  <a:lnTo>
                    <a:pt x="164" y="10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2" name="Freeform 39"/>
            <p:cNvSpPr>
              <a:spLocks/>
            </p:cNvSpPr>
            <p:nvPr/>
          </p:nvSpPr>
          <p:spPr bwMode="auto">
            <a:xfrm>
              <a:off x="6011863" y="3276600"/>
              <a:ext cx="339725" cy="147638"/>
            </a:xfrm>
            <a:custGeom>
              <a:avLst/>
              <a:gdLst>
                <a:gd name="T0" fmla="*/ 214 w 214"/>
                <a:gd name="T1" fmla="*/ 0 h 93"/>
                <a:gd name="T2" fmla="*/ 214 w 214"/>
                <a:gd name="T3" fmla="*/ 5 h 93"/>
                <a:gd name="T4" fmla="*/ 212 w 214"/>
                <a:gd name="T5" fmla="*/ 7 h 93"/>
                <a:gd name="T6" fmla="*/ 212 w 214"/>
                <a:gd name="T7" fmla="*/ 12 h 93"/>
                <a:gd name="T8" fmla="*/ 209 w 214"/>
                <a:gd name="T9" fmla="*/ 14 h 93"/>
                <a:gd name="T10" fmla="*/ 207 w 214"/>
                <a:gd name="T11" fmla="*/ 16 h 93"/>
                <a:gd name="T12" fmla="*/ 202 w 214"/>
                <a:gd name="T13" fmla="*/ 19 h 93"/>
                <a:gd name="T14" fmla="*/ 200 w 214"/>
                <a:gd name="T15" fmla="*/ 21 h 93"/>
                <a:gd name="T16" fmla="*/ 197 w 214"/>
                <a:gd name="T17" fmla="*/ 24 h 93"/>
                <a:gd name="T18" fmla="*/ 190 w 214"/>
                <a:gd name="T19" fmla="*/ 31 h 93"/>
                <a:gd name="T20" fmla="*/ 178 w 214"/>
                <a:gd name="T21" fmla="*/ 40 h 93"/>
                <a:gd name="T22" fmla="*/ 166 w 214"/>
                <a:gd name="T23" fmla="*/ 47 h 93"/>
                <a:gd name="T24" fmla="*/ 155 w 214"/>
                <a:gd name="T25" fmla="*/ 54 h 93"/>
                <a:gd name="T26" fmla="*/ 143 w 214"/>
                <a:gd name="T27" fmla="*/ 62 h 93"/>
                <a:gd name="T28" fmla="*/ 131 w 214"/>
                <a:gd name="T29" fmla="*/ 66 h 93"/>
                <a:gd name="T30" fmla="*/ 121 w 214"/>
                <a:gd name="T31" fmla="*/ 76 h 93"/>
                <a:gd name="T32" fmla="*/ 107 w 214"/>
                <a:gd name="T33" fmla="*/ 85 h 93"/>
                <a:gd name="T34" fmla="*/ 102 w 214"/>
                <a:gd name="T35" fmla="*/ 88 h 93"/>
                <a:gd name="T36" fmla="*/ 90 w 214"/>
                <a:gd name="T37" fmla="*/ 90 h 93"/>
                <a:gd name="T38" fmla="*/ 76 w 214"/>
                <a:gd name="T39" fmla="*/ 93 h 93"/>
                <a:gd name="T40" fmla="*/ 64 w 214"/>
                <a:gd name="T41" fmla="*/ 90 h 93"/>
                <a:gd name="T42" fmla="*/ 50 w 214"/>
                <a:gd name="T43" fmla="*/ 85 h 93"/>
                <a:gd name="T44" fmla="*/ 38 w 214"/>
                <a:gd name="T45" fmla="*/ 81 h 93"/>
                <a:gd name="T46" fmla="*/ 24 w 214"/>
                <a:gd name="T47" fmla="*/ 76 h 93"/>
                <a:gd name="T48" fmla="*/ 9 w 214"/>
                <a:gd name="T49" fmla="*/ 73 h 93"/>
                <a:gd name="T50" fmla="*/ 0 w 214"/>
                <a:gd name="T51" fmla="*/ 73 h 93"/>
                <a:gd name="T52" fmla="*/ 2 w 214"/>
                <a:gd name="T53" fmla="*/ 69 h 93"/>
                <a:gd name="T54" fmla="*/ 4 w 214"/>
                <a:gd name="T55" fmla="*/ 64 h 93"/>
                <a:gd name="T56" fmla="*/ 9 w 214"/>
                <a:gd name="T57" fmla="*/ 59 h 93"/>
                <a:gd name="T58" fmla="*/ 14 w 214"/>
                <a:gd name="T59" fmla="*/ 54 h 93"/>
                <a:gd name="T60" fmla="*/ 19 w 214"/>
                <a:gd name="T61" fmla="*/ 50 h 93"/>
                <a:gd name="T62" fmla="*/ 24 w 214"/>
                <a:gd name="T63" fmla="*/ 45 h 93"/>
                <a:gd name="T64" fmla="*/ 26 w 214"/>
                <a:gd name="T65" fmla="*/ 40 h 93"/>
                <a:gd name="T66" fmla="*/ 33 w 214"/>
                <a:gd name="T67" fmla="*/ 38 h 93"/>
                <a:gd name="T68" fmla="*/ 38 w 214"/>
                <a:gd name="T69" fmla="*/ 33 h 93"/>
                <a:gd name="T70" fmla="*/ 57 w 214"/>
                <a:gd name="T71" fmla="*/ 26 h 93"/>
                <a:gd name="T72" fmla="*/ 74 w 214"/>
                <a:gd name="T73" fmla="*/ 24 h 93"/>
                <a:gd name="T74" fmla="*/ 93 w 214"/>
                <a:gd name="T75" fmla="*/ 28 h 93"/>
                <a:gd name="T76" fmla="*/ 112 w 214"/>
                <a:gd name="T77" fmla="*/ 33 h 93"/>
                <a:gd name="T78" fmla="*/ 131 w 214"/>
                <a:gd name="T79" fmla="*/ 38 h 93"/>
                <a:gd name="T80" fmla="*/ 147 w 214"/>
                <a:gd name="T81" fmla="*/ 38 h 93"/>
                <a:gd name="T82" fmla="*/ 166 w 214"/>
                <a:gd name="T83" fmla="*/ 31 h 93"/>
                <a:gd name="T84" fmla="*/ 178 w 214"/>
                <a:gd name="T85" fmla="*/ 19 h 93"/>
                <a:gd name="T86" fmla="*/ 181 w 214"/>
                <a:gd name="T87" fmla="*/ 16 h 93"/>
                <a:gd name="T88" fmla="*/ 185 w 214"/>
                <a:gd name="T89" fmla="*/ 14 h 93"/>
                <a:gd name="T90" fmla="*/ 190 w 214"/>
                <a:gd name="T91" fmla="*/ 9 h 93"/>
                <a:gd name="T92" fmla="*/ 193 w 214"/>
                <a:gd name="T93" fmla="*/ 7 h 93"/>
                <a:gd name="T94" fmla="*/ 197 w 214"/>
                <a:gd name="T95" fmla="*/ 2 h 93"/>
                <a:gd name="T96" fmla="*/ 202 w 214"/>
                <a:gd name="T97" fmla="*/ 0 h 93"/>
                <a:gd name="T98" fmla="*/ 207 w 214"/>
                <a:gd name="T99" fmla="*/ 0 h 93"/>
                <a:gd name="T100" fmla="*/ 214 w 214"/>
                <a:gd name="T10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4" h="93">
                  <a:moveTo>
                    <a:pt x="214" y="0"/>
                  </a:moveTo>
                  <a:lnTo>
                    <a:pt x="214" y="0"/>
                  </a:lnTo>
                  <a:lnTo>
                    <a:pt x="214" y="2"/>
                  </a:lnTo>
                  <a:lnTo>
                    <a:pt x="214" y="5"/>
                  </a:lnTo>
                  <a:lnTo>
                    <a:pt x="214" y="7"/>
                  </a:lnTo>
                  <a:lnTo>
                    <a:pt x="212" y="7"/>
                  </a:lnTo>
                  <a:lnTo>
                    <a:pt x="212" y="9"/>
                  </a:lnTo>
                  <a:lnTo>
                    <a:pt x="212" y="12"/>
                  </a:lnTo>
                  <a:lnTo>
                    <a:pt x="209" y="12"/>
                  </a:lnTo>
                  <a:lnTo>
                    <a:pt x="209" y="14"/>
                  </a:lnTo>
                  <a:lnTo>
                    <a:pt x="207" y="14"/>
                  </a:lnTo>
                  <a:lnTo>
                    <a:pt x="207" y="16"/>
                  </a:lnTo>
                  <a:lnTo>
                    <a:pt x="205" y="19"/>
                  </a:lnTo>
                  <a:lnTo>
                    <a:pt x="202" y="19"/>
                  </a:lnTo>
                  <a:lnTo>
                    <a:pt x="202" y="21"/>
                  </a:lnTo>
                  <a:lnTo>
                    <a:pt x="200" y="21"/>
                  </a:lnTo>
                  <a:lnTo>
                    <a:pt x="197" y="24"/>
                  </a:lnTo>
                  <a:lnTo>
                    <a:pt x="197" y="24"/>
                  </a:lnTo>
                  <a:lnTo>
                    <a:pt x="195" y="26"/>
                  </a:lnTo>
                  <a:lnTo>
                    <a:pt x="190" y="31"/>
                  </a:lnTo>
                  <a:lnTo>
                    <a:pt x="185" y="35"/>
                  </a:lnTo>
                  <a:lnTo>
                    <a:pt x="178" y="40"/>
                  </a:lnTo>
                  <a:lnTo>
                    <a:pt x="174" y="43"/>
                  </a:lnTo>
                  <a:lnTo>
                    <a:pt x="166" y="47"/>
                  </a:lnTo>
                  <a:lnTo>
                    <a:pt x="162" y="50"/>
                  </a:lnTo>
                  <a:lnTo>
                    <a:pt x="155" y="54"/>
                  </a:lnTo>
                  <a:lnTo>
                    <a:pt x="150" y="57"/>
                  </a:lnTo>
                  <a:lnTo>
                    <a:pt x="143" y="62"/>
                  </a:lnTo>
                  <a:lnTo>
                    <a:pt x="138" y="64"/>
                  </a:lnTo>
                  <a:lnTo>
                    <a:pt x="131" y="66"/>
                  </a:lnTo>
                  <a:lnTo>
                    <a:pt x="126" y="71"/>
                  </a:lnTo>
                  <a:lnTo>
                    <a:pt x="121" y="76"/>
                  </a:lnTo>
                  <a:lnTo>
                    <a:pt x="114" y="78"/>
                  </a:lnTo>
                  <a:lnTo>
                    <a:pt x="107" y="85"/>
                  </a:lnTo>
                  <a:lnTo>
                    <a:pt x="107" y="85"/>
                  </a:lnTo>
                  <a:lnTo>
                    <a:pt x="102" y="88"/>
                  </a:lnTo>
                  <a:lnTo>
                    <a:pt x="95" y="90"/>
                  </a:lnTo>
                  <a:lnTo>
                    <a:pt x="90" y="90"/>
                  </a:lnTo>
                  <a:lnTo>
                    <a:pt x="83" y="93"/>
                  </a:lnTo>
                  <a:lnTo>
                    <a:pt x="76" y="93"/>
                  </a:lnTo>
                  <a:lnTo>
                    <a:pt x="69" y="90"/>
                  </a:lnTo>
                  <a:lnTo>
                    <a:pt x="64" y="90"/>
                  </a:lnTo>
                  <a:lnTo>
                    <a:pt x="57" y="88"/>
                  </a:lnTo>
                  <a:lnTo>
                    <a:pt x="50" y="85"/>
                  </a:lnTo>
                  <a:lnTo>
                    <a:pt x="43" y="83"/>
                  </a:lnTo>
                  <a:lnTo>
                    <a:pt x="38" y="81"/>
                  </a:lnTo>
                  <a:lnTo>
                    <a:pt x="31" y="78"/>
                  </a:lnTo>
                  <a:lnTo>
                    <a:pt x="24" y="76"/>
                  </a:lnTo>
                  <a:lnTo>
                    <a:pt x="16" y="73"/>
                  </a:lnTo>
                  <a:lnTo>
                    <a:pt x="9" y="7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2" y="69"/>
                  </a:lnTo>
                  <a:lnTo>
                    <a:pt x="4" y="66"/>
                  </a:lnTo>
                  <a:lnTo>
                    <a:pt x="4" y="64"/>
                  </a:lnTo>
                  <a:lnTo>
                    <a:pt x="7" y="62"/>
                  </a:lnTo>
                  <a:lnTo>
                    <a:pt x="9" y="59"/>
                  </a:lnTo>
                  <a:lnTo>
                    <a:pt x="12" y="57"/>
                  </a:lnTo>
                  <a:lnTo>
                    <a:pt x="14" y="54"/>
                  </a:lnTo>
                  <a:lnTo>
                    <a:pt x="16" y="52"/>
                  </a:lnTo>
                  <a:lnTo>
                    <a:pt x="19" y="50"/>
                  </a:lnTo>
                  <a:lnTo>
                    <a:pt x="21" y="47"/>
                  </a:lnTo>
                  <a:lnTo>
                    <a:pt x="24" y="45"/>
                  </a:lnTo>
                  <a:lnTo>
                    <a:pt x="24" y="43"/>
                  </a:lnTo>
                  <a:lnTo>
                    <a:pt x="26" y="40"/>
                  </a:lnTo>
                  <a:lnTo>
                    <a:pt x="31" y="40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8" y="33"/>
                  </a:lnTo>
                  <a:lnTo>
                    <a:pt x="47" y="28"/>
                  </a:lnTo>
                  <a:lnTo>
                    <a:pt x="57" y="26"/>
                  </a:lnTo>
                  <a:lnTo>
                    <a:pt x="64" y="24"/>
                  </a:lnTo>
                  <a:lnTo>
                    <a:pt x="74" y="24"/>
                  </a:lnTo>
                  <a:lnTo>
                    <a:pt x="83" y="26"/>
                  </a:lnTo>
                  <a:lnTo>
                    <a:pt x="93" y="28"/>
                  </a:lnTo>
                  <a:lnTo>
                    <a:pt x="102" y="31"/>
                  </a:lnTo>
                  <a:lnTo>
                    <a:pt x="112" y="33"/>
                  </a:lnTo>
                  <a:lnTo>
                    <a:pt x="121" y="35"/>
                  </a:lnTo>
                  <a:lnTo>
                    <a:pt x="131" y="38"/>
                  </a:lnTo>
                  <a:lnTo>
                    <a:pt x="138" y="38"/>
                  </a:lnTo>
                  <a:lnTo>
                    <a:pt x="147" y="38"/>
                  </a:lnTo>
                  <a:lnTo>
                    <a:pt x="157" y="35"/>
                  </a:lnTo>
                  <a:lnTo>
                    <a:pt x="166" y="31"/>
                  </a:lnTo>
                  <a:lnTo>
                    <a:pt x="178" y="19"/>
                  </a:lnTo>
                  <a:lnTo>
                    <a:pt x="178" y="19"/>
                  </a:lnTo>
                  <a:lnTo>
                    <a:pt x="178" y="19"/>
                  </a:lnTo>
                  <a:lnTo>
                    <a:pt x="181" y="16"/>
                  </a:lnTo>
                  <a:lnTo>
                    <a:pt x="183" y="16"/>
                  </a:lnTo>
                  <a:lnTo>
                    <a:pt x="185" y="14"/>
                  </a:lnTo>
                  <a:lnTo>
                    <a:pt x="188" y="12"/>
                  </a:lnTo>
                  <a:lnTo>
                    <a:pt x="190" y="9"/>
                  </a:lnTo>
                  <a:lnTo>
                    <a:pt x="190" y="7"/>
                  </a:lnTo>
                  <a:lnTo>
                    <a:pt x="193" y="7"/>
                  </a:lnTo>
                  <a:lnTo>
                    <a:pt x="195" y="5"/>
                  </a:lnTo>
                  <a:lnTo>
                    <a:pt x="197" y="2"/>
                  </a:lnTo>
                  <a:lnTo>
                    <a:pt x="200" y="2"/>
                  </a:lnTo>
                  <a:lnTo>
                    <a:pt x="202" y="0"/>
                  </a:lnTo>
                  <a:lnTo>
                    <a:pt x="205" y="0"/>
                  </a:lnTo>
                  <a:lnTo>
                    <a:pt x="207" y="0"/>
                  </a:lnTo>
                  <a:lnTo>
                    <a:pt x="209" y="0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3" name="Freeform 40"/>
            <p:cNvSpPr>
              <a:spLocks/>
            </p:cNvSpPr>
            <p:nvPr/>
          </p:nvSpPr>
          <p:spPr bwMode="auto">
            <a:xfrm>
              <a:off x="5908675" y="3416300"/>
              <a:ext cx="317500" cy="104775"/>
            </a:xfrm>
            <a:custGeom>
              <a:avLst/>
              <a:gdLst>
                <a:gd name="T0" fmla="*/ 172 w 200"/>
                <a:gd name="T1" fmla="*/ 19 h 66"/>
                <a:gd name="T2" fmla="*/ 174 w 200"/>
                <a:gd name="T3" fmla="*/ 19 h 66"/>
                <a:gd name="T4" fmla="*/ 179 w 200"/>
                <a:gd name="T5" fmla="*/ 16 h 66"/>
                <a:gd name="T6" fmla="*/ 184 w 200"/>
                <a:gd name="T7" fmla="*/ 14 h 66"/>
                <a:gd name="T8" fmla="*/ 186 w 200"/>
                <a:gd name="T9" fmla="*/ 14 h 66"/>
                <a:gd name="T10" fmla="*/ 191 w 200"/>
                <a:gd name="T11" fmla="*/ 12 h 66"/>
                <a:gd name="T12" fmla="*/ 193 w 200"/>
                <a:gd name="T13" fmla="*/ 12 h 66"/>
                <a:gd name="T14" fmla="*/ 198 w 200"/>
                <a:gd name="T15" fmla="*/ 14 h 66"/>
                <a:gd name="T16" fmla="*/ 200 w 200"/>
                <a:gd name="T17" fmla="*/ 14 h 66"/>
                <a:gd name="T18" fmla="*/ 196 w 200"/>
                <a:gd name="T19" fmla="*/ 21 h 66"/>
                <a:gd name="T20" fmla="*/ 186 w 200"/>
                <a:gd name="T21" fmla="*/ 28 h 66"/>
                <a:gd name="T22" fmla="*/ 177 w 200"/>
                <a:gd name="T23" fmla="*/ 33 h 66"/>
                <a:gd name="T24" fmla="*/ 167 w 200"/>
                <a:gd name="T25" fmla="*/ 38 h 66"/>
                <a:gd name="T26" fmla="*/ 155 w 200"/>
                <a:gd name="T27" fmla="*/ 40 h 66"/>
                <a:gd name="T28" fmla="*/ 143 w 200"/>
                <a:gd name="T29" fmla="*/ 43 h 66"/>
                <a:gd name="T30" fmla="*/ 134 w 200"/>
                <a:gd name="T31" fmla="*/ 45 h 66"/>
                <a:gd name="T32" fmla="*/ 119 w 200"/>
                <a:gd name="T33" fmla="*/ 47 h 66"/>
                <a:gd name="T34" fmla="*/ 117 w 200"/>
                <a:gd name="T35" fmla="*/ 47 h 66"/>
                <a:gd name="T36" fmla="*/ 110 w 200"/>
                <a:gd name="T37" fmla="*/ 52 h 66"/>
                <a:gd name="T38" fmla="*/ 100 w 200"/>
                <a:gd name="T39" fmla="*/ 54 h 66"/>
                <a:gd name="T40" fmla="*/ 93 w 200"/>
                <a:gd name="T41" fmla="*/ 59 h 66"/>
                <a:gd name="T42" fmla="*/ 86 w 200"/>
                <a:gd name="T43" fmla="*/ 62 h 66"/>
                <a:gd name="T44" fmla="*/ 77 w 200"/>
                <a:gd name="T45" fmla="*/ 64 h 66"/>
                <a:gd name="T46" fmla="*/ 69 w 200"/>
                <a:gd name="T47" fmla="*/ 66 h 66"/>
                <a:gd name="T48" fmla="*/ 60 w 200"/>
                <a:gd name="T49" fmla="*/ 66 h 66"/>
                <a:gd name="T50" fmla="*/ 53 w 200"/>
                <a:gd name="T51" fmla="*/ 64 h 66"/>
                <a:gd name="T52" fmla="*/ 48 w 200"/>
                <a:gd name="T53" fmla="*/ 64 h 66"/>
                <a:gd name="T54" fmla="*/ 41 w 200"/>
                <a:gd name="T55" fmla="*/ 62 h 66"/>
                <a:gd name="T56" fmla="*/ 34 w 200"/>
                <a:gd name="T57" fmla="*/ 57 h 66"/>
                <a:gd name="T58" fmla="*/ 29 w 200"/>
                <a:gd name="T59" fmla="*/ 54 h 66"/>
                <a:gd name="T60" fmla="*/ 22 w 200"/>
                <a:gd name="T61" fmla="*/ 50 h 66"/>
                <a:gd name="T62" fmla="*/ 15 w 200"/>
                <a:gd name="T63" fmla="*/ 47 h 66"/>
                <a:gd name="T64" fmla="*/ 10 w 200"/>
                <a:gd name="T65" fmla="*/ 43 h 66"/>
                <a:gd name="T66" fmla="*/ 0 w 200"/>
                <a:gd name="T67" fmla="*/ 38 h 66"/>
                <a:gd name="T68" fmla="*/ 3 w 200"/>
                <a:gd name="T69" fmla="*/ 35 h 66"/>
                <a:gd name="T70" fmla="*/ 12 w 200"/>
                <a:gd name="T71" fmla="*/ 28 h 66"/>
                <a:gd name="T72" fmla="*/ 22 w 200"/>
                <a:gd name="T73" fmla="*/ 19 h 66"/>
                <a:gd name="T74" fmla="*/ 31 w 200"/>
                <a:gd name="T75" fmla="*/ 12 h 66"/>
                <a:gd name="T76" fmla="*/ 43 w 200"/>
                <a:gd name="T77" fmla="*/ 7 h 66"/>
                <a:gd name="T78" fmla="*/ 53 w 200"/>
                <a:gd name="T79" fmla="*/ 2 h 66"/>
                <a:gd name="T80" fmla="*/ 65 w 200"/>
                <a:gd name="T81" fmla="*/ 0 h 66"/>
                <a:gd name="T82" fmla="*/ 77 w 200"/>
                <a:gd name="T83" fmla="*/ 0 h 66"/>
                <a:gd name="T84" fmla="*/ 86 w 200"/>
                <a:gd name="T85" fmla="*/ 2 h 66"/>
                <a:gd name="T86" fmla="*/ 93 w 200"/>
                <a:gd name="T87" fmla="*/ 5 h 66"/>
                <a:gd name="T88" fmla="*/ 103 w 200"/>
                <a:gd name="T89" fmla="*/ 9 h 66"/>
                <a:gd name="T90" fmla="*/ 115 w 200"/>
                <a:gd name="T91" fmla="*/ 14 h 66"/>
                <a:gd name="T92" fmla="*/ 124 w 200"/>
                <a:gd name="T93" fmla="*/ 16 h 66"/>
                <a:gd name="T94" fmla="*/ 134 w 200"/>
                <a:gd name="T95" fmla="*/ 19 h 66"/>
                <a:gd name="T96" fmla="*/ 146 w 200"/>
                <a:gd name="T97" fmla="*/ 21 h 66"/>
                <a:gd name="T98" fmla="*/ 155 w 200"/>
                <a:gd name="T99" fmla="*/ 21 h 66"/>
                <a:gd name="T100" fmla="*/ 170 w 200"/>
                <a:gd name="T101" fmla="*/ 1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0" h="66">
                  <a:moveTo>
                    <a:pt x="170" y="19"/>
                  </a:moveTo>
                  <a:lnTo>
                    <a:pt x="172" y="19"/>
                  </a:lnTo>
                  <a:lnTo>
                    <a:pt x="172" y="19"/>
                  </a:lnTo>
                  <a:lnTo>
                    <a:pt x="174" y="19"/>
                  </a:lnTo>
                  <a:lnTo>
                    <a:pt x="177" y="19"/>
                  </a:lnTo>
                  <a:lnTo>
                    <a:pt x="179" y="16"/>
                  </a:lnTo>
                  <a:lnTo>
                    <a:pt x="181" y="16"/>
                  </a:lnTo>
                  <a:lnTo>
                    <a:pt x="184" y="14"/>
                  </a:lnTo>
                  <a:lnTo>
                    <a:pt x="184" y="14"/>
                  </a:lnTo>
                  <a:lnTo>
                    <a:pt x="186" y="14"/>
                  </a:lnTo>
                  <a:lnTo>
                    <a:pt x="189" y="14"/>
                  </a:lnTo>
                  <a:lnTo>
                    <a:pt x="191" y="12"/>
                  </a:lnTo>
                  <a:lnTo>
                    <a:pt x="191" y="12"/>
                  </a:lnTo>
                  <a:lnTo>
                    <a:pt x="193" y="12"/>
                  </a:lnTo>
                  <a:lnTo>
                    <a:pt x="196" y="12"/>
                  </a:lnTo>
                  <a:lnTo>
                    <a:pt x="198" y="14"/>
                  </a:lnTo>
                  <a:lnTo>
                    <a:pt x="200" y="14"/>
                  </a:lnTo>
                  <a:lnTo>
                    <a:pt x="200" y="14"/>
                  </a:lnTo>
                  <a:lnTo>
                    <a:pt x="198" y="16"/>
                  </a:lnTo>
                  <a:lnTo>
                    <a:pt x="196" y="21"/>
                  </a:lnTo>
                  <a:lnTo>
                    <a:pt x="191" y="26"/>
                  </a:lnTo>
                  <a:lnTo>
                    <a:pt x="186" y="28"/>
                  </a:lnTo>
                  <a:lnTo>
                    <a:pt x="181" y="31"/>
                  </a:lnTo>
                  <a:lnTo>
                    <a:pt x="177" y="33"/>
                  </a:lnTo>
                  <a:lnTo>
                    <a:pt x="172" y="35"/>
                  </a:lnTo>
                  <a:lnTo>
                    <a:pt x="167" y="38"/>
                  </a:lnTo>
                  <a:lnTo>
                    <a:pt x="162" y="40"/>
                  </a:lnTo>
                  <a:lnTo>
                    <a:pt x="155" y="40"/>
                  </a:lnTo>
                  <a:lnTo>
                    <a:pt x="150" y="43"/>
                  </a:lnTo>
                  <a:lnTo>
                    <a:pt x="143" y="43"/>
                  </a:lnTo>
                  <a:lnTo>
                    <a:pt x="139" y="43"/>
                  </a:lnTo>
                  <a:lnTo>
                    <a:pt x="134" y="45"/>
                  </a:lnTo>
                  <a:lnTo>
                    <a:pt x="127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17" y="47"/>
                  </a:lnTo>
                  <a:lnTo>
                    <a:pt x="112" y="50"/>
                  </a:lnTo>
                  <a:lnTo>
                    <a:pt x="110" y="52"/>
                  </a:lnTo>
                  <a:lnTo>
                    <a:pt x="105" y="52"/>
                  </a:lnTo>
                  <a:lnTo>
                    <a:pt x="100" y="54"/>
                  </a:lnTo>
                  <a:lnTo>
                    <a:pt x="98" y="57"/>
                  </a:lnTo>
                  <a:lnTo>
                    <a:pt x="93" y="59"/>
                  </a:lnTo>
                  <a:lnTo>
                    <a:pt x="89" y="59"/>
                  </a:lnTo>
                  <a:lnTo>
                    <a:pt x="86" y="62"/>
                  </a:lnTo>
                  <a:lnTo>
                    <a:pt x="81" y="62"/>
                  </a:lnTo>
                  <a:lnTo>
                    <a:pt x="77" y="64"/>
                  </a:lnTo>
                  <a:lnTo>
                    <a:pt x="74" y="64"/>
                  </a:lnTo>
                  <a:lnTo>
                    <a:pt x="69" y="66"/>
                  </a:lnTo>
                  <a:lnTo>
                    <a:pt x="65" y="66"/>
                  </a:lnTo>
                  <a:lnTo>
                    <a:pt x="60" y="66"/>
                  </a:lnTo>
                  <a:lnTo>
                    <a:pt x="53" y="64"/>
                  </a:lnTo>
                  <a:lnTo>
                    <a:pt x="53" y="64"/>
                  </a:lnTo>
                  <a:lnTo>
                    <a:pt x="50" y="64"/>
                  </a:lnTo>
                  <a:lnTo>
                    <a:pt x="48" y="64"/>
                  </a:lnTo>
                  <a:lnTo>
                    <a:pt x="43" y="62"/>
                  </a:lnTo>
                  <a:lnTo>
                    <a:pt x="41" y="62"/>
                  </a:lnTo>
                  <a:lnTo>
                    <a:pt x="39" y="59"/>
                  </a:lnTo>
                  <a:lnTo>
                    <a:pt x="34" y="57"/>
                  </a:lnTo>
                  <a:lnTo>
                    <a:pt x="31" y="57"/>
                  </a:lnTo>
                  <a:lnTo>
                    <a:pt x="29" y="54"/>
                  </a:lnTo>
                  <a:lnTo>
                    <a:pt x="24" y="52"/>
                  </a:lnTo>
                  <a:lnTo>
                    <a:pt x="22" y="50"/>
                  </a:lnTo>
                  <a:lnTo>
                    <a:pt x="19" y="47"/>
                  </a:lnTo>
                  <a:lnTo>
                    <a:pt x="15" y="47"/>
                  </a:lnTo>
                  <a:lnTo>
                    <a:pt x="12" y="45"/>
                  </a:lnTo>
                  <a:lnTo>
                    <a:pt x="10" y="43"/>
                  </a:lnTo>
                  <a:lnTo>
                    <a:pt x="5" y="40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35"/>
                  </a:lnTo>
                  <a:lnTo>
                    <a:pt x="8" y="31"/>
                  </a:lnTo>
                  <a:lnTo>
                    <a:pt x="12" y="28"/>
                  </a:lnTo>
                  <a:lnTo>
                    <a:pt x="17" y="24"/>
                  </a:lnTo>
                  <a:lnTo>
                    <a:pt x="22" y="19"/>
                  </a:lnTo>
                  <a:lnTo>
                    <a:pt x="27" y="16"/>
                  </a:lnTo>
                  <a:lnTo>
                    <a:pt x="31" y="12"/>
                  </a:lnTo>
                  <a:lnTo>
                    <a:pt x="36" y="9"/>
                  </a:lnTo>
                  <a:lnTo>
                    <a:pt x="43" y="7"/>
                  </a:lnTo>
                  <a:lnTo>
                    <a:pt x="48" y="5"/>
                  </a:lnTo>
                  <a:lnTo>
                    <a:pt x="53" y="2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2" y="0"/>
                  </a:lnTo>
                  <a:lnTo>
                    <a:pt x="77" y="0"/>
                  </a:lnTo>
                  <a:lnTo>
                    <a:pt x="86" y="2"/>
                  </a:lnTo>
                  <a:lnTo>
                    <a:pt x="86" y="2"/>
                  </a:lnTo>
                  <a:lnTo>
                    <a:pt x="89" y="2"/>
                  </a:lnTo>
                  <a:lnTo>
                    <a:pt x="93" y="5"/>
                  </a:lnTo>
                  <a:lnTo>
                    <a:pt x="98" y="7"/>
                  </a:lnTo>
                  <a:lnTo>
                    <a:pt x="103" y="9"/>
                  </a:lnTo>
                  <a:lnTo>
                    <a:pt x="110" y="12"/>
                  </a:lnTo>
                  <a:lnTo>
                    <a:pt x="115" y="14"/>
                  </a:lnTo>
                  <a:lnTo>
                    <a:pt x="119" y="16"/>
                  </a:lnTo>
                  <a:lnTo>
                    <a:pt x="124" y="16"/>
                  </a:lnTo>
                  <a:lnTo>
                    <a:pt x="129" y="19"/>
                  </a:lnTo>
                  <a:lnTo>
                    <a:pt x="134" y="19"/>
                  </a:lnTo>
                  <a:lnTo>
                    <a:pt x="141" y="21"/>
                  </a:lnTo>
                  <a:lnTo>
                    <a:pt x="146" y="21"/>
                  </a:lnTo>
                  <a:lnTo>
                    <a:pt x="150" y="21"/>
                  </a:lnTo>
                  <a:lnTo>
                    <a:pt x="155" y="21"/>
                  </a:lnTo>
                  <a:lnTo>
                    <a:pt x="162" y="21"/>
                  </a:lnTo>
                  <a:lnTo>
                    <a:pt x="170" y="19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94" name="组合 2093"/>
          <p:cNvGrpSpPr/>
          <p:nvPr/>
        </p:nvGrpSpPr>
        <p:grpSpPr>
          <a:xfrm>
            <a:off x="8018568" y="5748871"/>
            <a:ext cx="625437" cy="1096050"/>
            <a:chOff x="5010150" y="2238375"/>
            <a:chExt cx="808038" cy="1416050"/>
          </a:xfrm>
        </p:grpSpPr>
        <p:sp>
          <p:nvSpPr>
            <p:cNvPr id="238" name="Freeform 5"/>
            <p:cNvSpPr>
              <a:spLocks/>
            </p:cNvSpPr>
            <p:nvPr/>
          </p:nvSpPr>
          <p:spPr bwMode="auto">
            <a:xfrm>
              <a:off x="5421313" y="2238375"/>
              <a:ext cx="155575" cy="290513"/>
            </a:xfrm>
            <a:custGeom>
              <a:avLst/>
              <a:gdLst>
                <a:gd name="T0" fmla="*/ 95 w 98"/>
                <a:gd name="T1" fmla="*/ 12 h 183"/>
                <a:gd name="T2" fmla="*/ 88 w 98"/>
                <a:gd name="T3" fmla="*/ 26 h 183"/>
                <a:gd name="T4" fmla="*/ 81 w 98"/>
                <a:gd name="T5" fmla="*/ 38 h 183"/>
                <a:gd name="T6" fmla="*/ 74 w 98"/>
                <a:gd name="T7" fmla="*/ 52 h 183"/>
                <a:gd name="T8" fmla="*/ 67 w 98"/>
                <a:gd name="T9" fmla="*/ 64 h 183"/>
                <a:gd name="T10" fmla="*/ 62 w 98"/>
                <a:gd name="T11" fmla="*/ 78 h 183"/>
                <a:gd name="T12" fmla="*/ 57 w 98"/>
                <a:gd name="T13" fmla="*/ 93 h 183"/>
                <a:gd name="T14" fmla="*/ 57 w 98"/>
                <a:gd name="T15" fmla="*/ 109 h 183"/>
                <a:gd name="T16" fmla="*/ 57 w 98"/>
                <a:gd name="T17" fmla="*/ 121 h 183"/>
                <a:gd name="T18" fmla="*/ 55 w 98"/>
                <a:gd name="T19" fmla="*/ 131 h 183"/>
                <a:gd name="T20" fmla="*/ 50 w 98"/>
                <a:gd name="T21" fmla="*/ 138 h 183"/>
                <a:gd name="T22" fmla="*/ 45 w 98"/>
                <a:gd name="T23" fmla="*/ 147 h 183"/>
                <a:gd name="T24" fmla="*/ 38 w 98"/>
                <a:gd name="T25" fmla="*/ 154 h 183"/>
                <a:gd name="T26" fmla="*/ 29 w 98"/>
                <a:gd name="T27" fmla="*/ 161 h 183"/>
                <a:gd name="T28" fmla="*/ 22 w 98"/>
                <a:gd name="T29" fmla="*/ 169 h 183"/>
                <a:gd name="T30" fmla="*/ 12 w 98"/>
                <a:gd name="T31" fmla="*/ 176 h 183"/>
                <a:gd name="T32" fmla="*/ 3 w 98"/>
                <a:gd name="T33" fmla="*/ 183 h 183"/>
                <a:gd name="T34" fmla="*/ 3 w 98"/>
                <a:gd name="T35" fmla="*/ 180 h 183"/>
                <a:gd name="T36" fmla="*/ 0 w 98"/>
                <a:gd name="T37" fmla="*/ 169 h 183"/>
                <a:gd name="T38" fmla="*/ 0 w 98"/>
                <a:gd name="T39" fmla="*/ 159 h 183"/>
                <a:gd name="T40" fmla="*/ 0 w 98"/>
                <a:gd name="T41" fmla="*/ 147 h 183"/>
                <a:gd name="T42" fmla="*/ 0 w 98"/>
                <a:gd name="T43" fmla="*/ 135 h 183"/>
                <a:gd name="T44" fmla="*/ 3 w 98"/>
                <a:gd name="T45" fmla="*/ 123 h 183"/>
                <a:gd name="T46" fmla="*/ 5 w 98"/>
                <a:gd name="T47" fmla="*/ 112 h 183"/>
                <a:gd name="T48" fmla="*/ 10 w 98"/>
                <a:gd name="T49" fmla="*/ 102 h 183"/>
                <a:gd name="T50" fmla="*/ 14 w 98"/>
                <a:gd name="T51" fmla="*/ 95 h 183"/>
                <a:gd name="T52" fmla="*/ 24 w 98"/>
                <a:gd name="T53" fmla="*/ 88 h 183"/>
                <a:gd name="T54" fmla="*/ 36 w 98"/>
                <a:gd name="T55" fmla="*/ 78 h 183"/>
                <a:gd name="T56" fmla="*/ 45 w 98"/>
                <a:gd name="T57" fmla="*/ 66 h 183"/>
                <a:gd name="T58" fmla="*/ 53 w 98"/>
                <a:gd name="T59" fmla="*/ 54 h 183"/>
                <a:gd name="T60" fmla="*/ 62 w 98"/>
                <a:gd name="T61" fmla="*/ 40 h 183"/>
                <a:gd name="T62" fmla="*/ 69 w 98"/>
                <a:gd name="T63" fmla="*/ 26 h 183"/>
                <a:gd name="T64" fmla="*/ 79 w 98"/>
                <a:gd name="T65" fmla="*/ 14 h 183"/>
                <a:gd name="T66" fmla="*/ 93 w 98"/>
                <a:gd name="T67" fmla="*/ 0 h 183"/>
                <a:gd name="T68" fmla="*/ 93 w 98"/>
                <a:gd name="T69" fmla="*/ 0 h 183"/>
                <a:gd name="T70" fmla="*/ 93 w 98"/>
                <a:gd name="T71" fmla="*/ 0 h 183"/>
                <a:gd name="T72" fmla="*/ 95 w 98"/>
                <a:gd name="T73" fmla="*/ 2 h 183"/>
                <a:gd name="T74" fmla="*/ 95 w 98"/>
                <a:gd name="T75" fmla="*/ 2 h 183"/>
                <a:gd name="T76" fmla="*/ 98 w 98"/>
                <a:gd name="T77" fmla="*/ 5 h 183"/>
                <a:gd name="T78" fmla="*/ 98 w 98"/>
                <a:gd name="T79" fmla="*/ 5 h 183"/>
                <a:gd name="T80" fmla="*/ 98 w 98"/>
                <a:gd name="T81" fmla="*/ 7 h 183"/>
                <a:gd name="T82" fmla="*/ 98 w 98"/>
                <a:gd name="T83" fmla="*/ 7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8" h="183">
                  <a:moveTo>
                    <a:pt x="95" y="9"/>
                  </a:moveTo>
                  <a:lnTo>
                    <a:pt x="95" y="12"/>
                  </a:lnTo>
                  <a:lnTo>
                    <a:pt x="91" y="19"/>
                  </a:lnTo>
                  <a:lnTo>
                    <a:pt x="88" y="26"/>
                  </a:lnTo>
                  <a:lnTo>
                    <a:pt x="84" y="31"/>
                  </a:lnTo>
                  <a:lnTo>
                    <a:pt x="81" y="38"/>
                  </a:lnTo>
                  <a:lnTo>
                    <a:pt x="76" y="45"/>
                  </a:lnTo>
                  <a:lnTo>
                    <a:pt x="74" y="52"/>
                  </a:lnTo>
                  <a:lnTo>
                    <a:pt x="69" y="57"/>
                  </a:lnTo>
                  <a:lnTo>
                    <a:pt x="67" y="64"/>
                  </a:lnTo>
                  <a:lnTo>
                    <a:pt x="64" y="71"/>
                  </a:lnTo>
                  <a:lnTo>
                    <a:pt x="62" y="78"/>
                  </a:lnTo>
                  <a:lnTo>
                    <a:pt x="60" y="85"/>
                  </a:lnTo>
                  <a:lnTo>
                    <a:pt x="57" y="93"/>
                  </a:lnTo>
                  <a:lnTo>
                    <a:pt x="57" y="102"/>
                  </a:lnTo>
                  <a:lnTo>
                    <a:pt x="57" y="109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7" y="126"/>
                  </a:lnTo>
                  <a:lnTo>
                    <a:pt x="55" y="131"/>
                  </a:lnTo>
                  <a:lnTo>
                    <a:pt x="53" y="133"/>
                  </a:lnTo>
                  <a:lnTo>
                    <a:pt x="50" y="138"/>
                  </a:lnTo>
                  <a:lnTo>
                    <a:pt x="48" y="142"/>
                  </a:lnTo>
                  <a:lnTo>
                    <a:pt x="45" y="147"/>
                  </a:lnTo>
                  <a:lnTo>
                    <a:pt x="41" y="150"/>
                  </a:lnTo>
                  <a:lnTo>
                    <a:pt x="38" y="154"/>
                  </a:lnTo>
                  <a:lnTo>
                    <a:pt x="34" y="157"/>
                  </a:lnTo>
                  <a:lnTo>
                    <a:pt x="29" y="161"/>
                  </a:lnTo>
                  <a:lnTo>
                    <a:pt x="24" y="164"/>
                  </a:lnTo>
                  <a:lnTo>
                    <a:pt x="22" y="169"/>
                  </a:lnTo>
                  <a:lnTo>
                    <a:pt x="17" y="171"/>
                  </a:lnTo>
                  <a:lnTo>
                    <a:pt x="12" y="176"/>
                  </a:lnTo>
                  <a:lnTo>
                    <a:pt x="10" y="178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3" y="180"/>
                  </a:lnTo>
                  <a:lnTo>
                    <a:pt x="3" y="176"/>
                  </a:lnTo>
                  <a:lnTo>
                    <a:pt x="0" y="169"/>
                  </a:lnTo>
                  <a:lnTo>
                    <a:pt x="0" y="164"/>
                  </a:lnTo>
                  <a:lnTo>
                    <a:pt x="0" y="159"/>
                  </a:lnTo>
                  <a:lnTo>
                    <a:pt x="0" y="152"/>
                  </a:lnTo>
                  <a:lnTo>
                    <a:pt x="0" y="147"/>
                  </a:lnTo>
                  <a:lnTo>
                    <a:pt x="0" y="140"/>
                  </a:lnTo>
                  <a:lnTo>
                    <a:pt x="0" y="135"/>
                  </a:lnTo>
                  <a:lnTo>
                    <a:pt x="0" y="128"/>
                  </a:lnTo>
                  <a:lnTo>
                    <a:pt x="3" y="123"/>
                  </a:lnTo>
                  <a:lnTo>
                    <a:pt x="3" y="119"/>
                  </a:lnTo>
                  <a:lnTo>
                    <a:pt x="5" y="112"/>
                  </a:lnTo>
                  <a:lnTo>
                    <a:pt x="7" y="107"/>
                  </a:lnTo>
                  <a:lnTo>
                    <a:pt x="10" y="102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7" y="93"/>
                  </a:lnTo>
                  <a:lnTo>
                    <a:pt x="24" y="88"/>
                  </a:lnTo>
                  <a:lnTo>
                    <a:pt x="29" y="83"/>
                  </a:lnTo>
                  <a:lnTo>
                    <a:pt x="36" y="78"/>
                  </a:lnTo>
                  <a:lnTo>
                    <a:pt x="41" y="73"/>
                  </a:lnTo>
                  <a:lnTo>
                    <a:pt x="45" y="66"/>
                  </a:lnTo>
                  <a:lnTo>
                    <a:pt x="50" y="59"/>
                  </a:lnTo>
                  <a:lnTo>
                    <a:pt x="53" y="54"/>
                  </a:lnTo>
                  <a:lnTo>
                    <a:pt x="57" y="47"/>
                  </a:lnTo>
                  <a:lnTo>
                    <a:pt x="62" y="40"/>
                  </a:lnTo>
                  <a:lnTo>
                    <a:pt x="64" y="33"/>
                  </a:lnTo>
                  <a:lnTo>
                    <a:pt x="69" y="26"/>
                  </a:lnTo>
                  <a:lnTo>
                    <a:pt x="74" y="21"/>
                  </a:lnTo>
                  <a:lnTo>
                    <a:pt x="79" y="14"/>
                  </a:lnTo>
                  <a:lnTo>
                    <a:pt x="84" y="9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8" y="2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5" y="9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6"/>
            <p:cNvSpPr>
              <a:spLocks/>
            </p:cNvSpPr>
            <p:nvPr/>
          </p:nvSpPr>
          <p:spPr bwMode="auto">
            <a:xfrm>
              <a:off x="5297488" y="2306638"/>
              <a:ext cx="146050" cy="334963"/>
            </a:xfrm>
            <a:custGeom>
              <a:avLst/>
              <a:gdLst>
                <a:gd name="T0" fmla="*/ 90 w 92"/>
                <a:gd name="T1" fmla="*/ 4 h 211"/>
                <a:gd name="T2" fmla="*/ 88 w 92"/>
                <a:gd name="T3" fmla="*/ 9 h 211"/>
                <a:gd name="T4" fmla="*/ 85 w 92"/>
                <a:gd name="T5" fmla="*/ 16 h 211"/>
                <a:gd name="T6" fmla="*/ 81 w 92"/>
                <a:gd name="T7" fmla="*/ 21 h 211"/>
                <a:gd name="T8" fmla="*/ 76 w 92"/>
                <a:gd name="T9" fmla="*/ 23 h 211"/>
                <a:gd name="T10" fmla="*/ 71 w 92"/>
                <a:gd name="T11" fmla="*/ 28 h 211"/>
                <a:gd name="T12" fmla="*/ 66 w 92"/>
                <a:gd name="T13" fmla="*/ 35 h 211"/>
                <a:gd name="T14" fmla="*/ 64 w 92"/>
                <a:gd name="T15" fmla="*/ 40 h 211"/>
                <a:gd name="T16" fmla="*/ 62 w 92"/>
                <a:gd name="T17" fmla="*/ 42 h 211"/>
                <a:gd name="T18" fmla="*/ 57 w 92"/>
                <a:gd name="T19" fmla="*/ 52 h 211"/>
                <a:gd name="T20" fmla="*/ 52 w 92"/>
                <a:gd name="T21" fmla="*/ 61 h 211"/>
                <a:gd name="T22" fmla="*/ 52 w 92"/>
                <a:gd name="T23" fmla="*/ 73 h 211"/>
                <a:gd name="T24" fmla="*/ 52 w 92"/>
                <a:gd name="T25" fmla="*/ 83 h 211"/>
                <a:gd name="T26" fmla="*/ 54 w 92"/>
                <a:gd name="T27" fmla="*/ 95 h 211"/>
                <a:gd name="T28" fmla="*/ 57 w 92"/>
                <a:gd name="T29" fmla="*/ 107 h 211"/>
                <a:gd name="T30" fmla="*/ 62 w 92"/>
                <a:gd name="T31" fmla="*/ 118 h 211"/>
                <a:gd name="T32" fmla="*/ 66 w 92"/>
                <a:gd name="T33" fmla="*/ 130 h 211"/>
                <a:gd name="T34" fmla="*/ 66 w 92"/>
                <a:gd name="T35" fmla="*/ 133 h 211"/>
                <a:gd name="T36" fmla="*/ 66 w 92"/>
                <a:gd name="T37" fmla="*/ 145 h 211"/>
                <a:gd name="T38" fmla="*/ 66 w 92"/>
                <a:gd name="T39" fmla="*/ 157 h 211"/>
                <a:gd name="T40" fmla="*/ 62 w 92"/>
                <a:gd name="T41" fmla="*/ 166 h 211"/>
                <a:gd name="T42" fmla="*/ 54 w 92"/>
                <a:gd name="T43" fmla="*/ 176 h 211"/>
                <a:gd name="T44" fmla="*/ 50 w 92"/>
                <a:gd name="T45" fmla="*/ 185 h 211"/>
                <a:gd name="T46" fmla="*/ 42 w 92"/>
                <a:gd name="T47" fmla="*/ 195 h 211"/>
                <a:gd name="T48" fmla="*/ 35 w 92"/>
                <a:gd name="T49" fmla="*/ 202 h 211"/>
                <a:gd name="T50" fmla="*/ 31 w 92"/>
                <a:gd name="T51" fmla="*/ 209 h 211"/>
                <a:gd name="T52" fmla="*/ 28 w 92"/>
                <a:gd name="T53" fmla="*/ 211 h 211"/>
                <a:gd name="T54" fmla="*/ 26 w 92"/>
                <a:gd name="T55" fmla="*/ 211 h 211"/>
                <a:gd name="T56" fmla="*/ 23 w 92"/>
                <a:gd name="T57" fmla="*/ 209 h 211"/>
                <a:gd name="T58" fmla="*/ 21 w 92"/>
                <a:gd name="T59" fmla="*/ 209 h 211"/>
                <a:gd name="T60" fmla="*/ 21 w 92"/>
                <a:gd name="T61" fmla="*/ 206 h 211"/>
                <a:gd name="T62" fmla="*/ 19 w 92"/>
                <a:gd name="T63" fmla="*/ 204 h 211"/>
                <a:gd name="T64" fmla="*/ 19 w 92"/>
                <a:gd name="T65" fmla="*/ 202 h 211"/>
                <a:gd name="T66" fmla="*/ 19 w 92"/>
                <a:gd name="T67" fmla="*/ 199 h 211"/>
                <a:gd name="T68" fmla="*/ 19 w 92"/>
                <a:gd name="T69" fmla="*/ 197 h 211"/>
                <a:gd name="T70" fmla="*/ 14 w 92"/>
                <a:gd name="T71" fmla="*/ 190 h 211"/>
                <a:gd name="T72" fmla="*/ 12 w 92"/>
                <a:gd name="T73" fmla="*/ 180 h 211"/>
                <a:gd name="T74" fmla="*/ 7 w 92"/>
                <a:gd name="T75" fmla="*/ 173 h 211"/>
                <a:gd name="T76" fmla="*/ 2 w 92"/>
                <a:gd name="T77" fmla="*/ 164 h 211"/>
                <a:gd name="T78" fmla="*/ 0 w 92"/>
                <a:gd name="T79" fmla="*/ 157 h 211"/>
                <a:gd name="T80" fmla="*/ 0 w 92"/>
                <a:gd name="T81" fmla="*/ 147 h 211"/>
                <a:gd name="T82" fmla="*/ 0 w 92"/>
                <a:gd name="T83" fmla="*/ 137 h 211"/>
                <a:gd name="T84" fmla="*/ 2 w 92"/>
                <a:gd name="T85" fmla="*/ 130 h 211"/>
                <a:gd name="T86" fmla="*/ 9 w 92"/>
                <a:gd name="T87" fmla="*/ 118 h 211"/>
                <a:gd name="T88" fmla="*/ 16 w 92"/>
                <a:gd name="T89" fmla="*/ 104 h 211"/>
                <a:gd name="T90" fmla="*/ 23 w 92"/>
                <a:gd name="T91" fmla="*/ 90 h 211"/>
                <a:gd name="T92" fmla="*/ 31 w 92"/>
                <a:gd name="T93" fmla="*/ 76 h 211"/>
                <a:gd name="T94" fmla="*/ 38 w 92"/>
                <a:gd name="T95" fmla="*/ 61 h 211"/>
                <a:gd name="T96" fmla="*/ 47 w 92"/>
                <a:gd name="T97" fmla="*/ 47 h 211"/>
                <a:gd name="T98" fmla="*/ 54 w 92"/>
                <a:gd name="T99" fmla="*/ 33 h 211"/>
                <a:gd name="T100" fmla="*/ 64 w 92"/>
                <a:gd name="T101" fmla="*/ 16 h 211"/>
                <a:gd name="T102" fmla="*/ 64 w 92"/>
                <a:gd name="T103" fmla="*/ 16 h 211"/>
                <a:gd name="T104" fmla="*/ 66 w 92"/>
                <a:gd name="T105" fmla="*/ 11 h 211"/>
                <a:gd name="T106" fmla="*/ 71 w 92"/>
                <a:gd name="T107" fmla="*/ 9 h 211"/>
                <a:gd name="T108" fmla="*/ 73 w 92"/>
                <a:gd name="T109" fmla="*/ 7 h 211"/>
                <a:gd name="T110" fmla="*/ 78 w 92"/>
                <a:gd name="T111" fmla="*/ 2 h 211"/>
                <a:gd name="T112" fmla="*/ 81 w 92"/>
                <a:gd name="T113" fmla="*/ 2 h 211"/>
                <a:gd name="T114" fmla="*/ 85 w 92"/>
                <a:gd name="T115" fmla="*/ 0 h 211"/>
                <a:gd name="T116" fmla="*/ 88 w 92"/>
                <a:gd name="T117" fmla="*/ 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2" h="211">
                  <a:moveTo>
                    <a:pt x="92" y="4"/>
                  </a:moveTo>
                  <a:lnTo>
                    <a:pt x="90" y="4"/>
                  </a:lnTo>
                  <a:lnTo>
                    <a:pt x="90" y="7"/>
                  </a:lnTo>
                  <a:lnTo>
                    <a:pt x="88" y="9"/>
                  </a:lnTo>
                  <a:lnTo>
                    <a:pt x="85" y="14"/>
                  </a:lnTo>
                  <a:lnTo>
                    <a:pt x="85" y="16"/>
                  </a:lnTo>
                  <a:lnTo>
                    <a:pt x="83" y="19"/>
                  </a:lnTo>
                  <a:lnTo>
                    <a:pt x="81" y="21"/>
                  </a:lnTo>
                  <a:lnTo>
                    <a:pt x="78" y="21"/>
                  </a:lnTo>
                  <a:lnTo>
                    <a:pt x="76" y="23"/>
                  </a:lnTo>
                  <a:lnTo>
                    <a:pt x="73" y="26"/>
                  </a:lnTo>
                  <a:lnTo>
                    <a:pt x="71" y="28"/>
                  </a:lnTo>
                  <a:lnTo>
                    <a:pt x="69" y="30"/>
                  </a:lnTo>
                  <a:lnTo>
                    <a:pt x="66" y="35"/>
                  </a:lnTo>
                  <a:lnTo>
                    <a:pt x="66" y="38"/>
                  </a:lnTo>
                  <a:lnTo>
                    <a:pt x="64" y="40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5"/>
                  </a:lnTo>
                  <a:lnTo>
                    <a:pt x="57" y="52"/>
                  </a:lnTo>
                  <a:lnTo>
                    <a:pt x="54" y="57"/>
                  </a:lnTo>
                  <a:lnTo>
                    <a:pt x="52" y="61"/>
                  </a:lnTo>
                  <a:lnTo>
                    <a:pt x="52" y="66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2" y="83"/>
                  </a:lnTo>
                  <a:lnTo>
                    <a:pt x="52" y="90"/>
                  </a:lnTo>
                  <a:lnTo>
                    <a:pt x="54" y="95"/>
                  </a:lnTo>
                  <a:lnTo>
                    <a:pt x="54" y="102"/>
                  </a:lnTo>
                  <a:lnTo>
                    <a:pt x="57" y="107"/>
                  </a:lnTo>
                  <a:lnTo>
                    <a:pt x="59" y="111"/>
                  </a:lnTo>
                  <a:lnTo>
                    <a:pt x="62" y="118"/>
                  </a:lnTo>
                  <a:lnTo>
                    <a:pt x="64" y="123"/>
                  </a:lnTo>
                  <a:lnTo>
                    <a:pt x="66" y="130"/>
                  </a:lnTo>
                  <a:lnTo>
                    <a:pt x="66" y="130"/>
                  </a:lnTo>
                  <a:lnTo>
                    <a:pt x="66" y="133"/>
                  </a:lnTo>
                  <a:lnTo>
                    <a:pt x="69" y="140"/>
                  </a:lnTo>
                  <a:lnTo>
                    <a:pt x="66" y="145"/>
                  </a:lnTo>
                  <a:lnTo>
                    <a:pt x="66" y="149"/>
                  </a:lnTo>
                  <a:lnTo>
                    <a:pt x="66" y="157"/>
                  </a:lnTo>
                  <a:lnTo>
                    <a:pt x="64" y="161"/>
                  </a:lnTo>
                  <a:lnTo>
                    <a:pt x="62" y="166"/>
                  </a:lnTo>
                  <a:lnTo>
                    <a:pt x="59" y="171"/>
                  </a:lnTo>
                  <a:lnTo>
                    <a:pt x="54" y="176"/>
                  </a:lnTo>
                  <a:lnTo>
                    <a:pt x="52" y="180"/>
                  </a:lnTo>
                  <a:lnTo>
                    <a:pt x="50" y="185"/>
                  </a:lnTo>
                  <a:lnTo>
                    <a:pt x="45" y="190"/>
                  </a:lnTo>
                  <a:lnTo>
                    <a:pt x="42" y="195"/>
                  </a:lnTo>
                  <a:lnTo>
                    <a:pt x="38" y="199"/>
                  </a:lnTo>
                  <a:lnTo>
                    <a:pt x="35" y="202"/>
                  </a:lnTo>
                  <a:lnTo>
                    <a:pt x="31" y="209"/>
                  </a:lnTo>
                  <a:lnTo>
                    <a:pt x="31" y="209"/>
                  </a:lnTo>
                  <a:lnTo>
                    <a:pt x="31" y="209"/>
                  </a:lnTo>
                  <a:lnTo>
                    <a:pt x="28" y="211"/>
                  </a:lnTo>
                  <a:lnTo>
                    <a:pt x="26" y="211"/>
                  </a:lnTo>
                  <a:lnTo>
                    <a:pt x="26" y="211"/>
                  </a:lnTo>
                  <a:lnTo>
                    <a:pt x="26" y="209"/>
                  </a:lnTo>
                  <a:lnTo>
                    <a:pt x="23" y="209"/>
                  </a:lnTo>
                  <a:lnTo>
                    <a:pt x="23" y="209"/>
                  </a:lnTo>
                  <a:lnTo>
                    <a:pt x="21" y="209"/>
                  </a:lnTo>
                  <a:lnTo>
                    <a:pt x="21" y="206"/>
                  </a:lnTo>
                  <a:lnTo>
                    <a:pt x="21" y="206"/>
                  </a:lnTo>
                  <a:lnTo>
                    <a:pt x="21" y="204"/>
                  </a:lnTo>
                  <a:lnTo>
                    <a:pt x="19" y="204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9" y="202"/>
                  </a:lnTo>
                  <a:lnTo>
                    <a:pt x="19" y="199"/>
                  </a:lnTo>
                  <a:lnTo>
                    <a:pt x="19" y="199"/>
                  </a:lnTo>
                  <a:lnTo>
                    <a:pt x="19" y="197"/>
                  </a:lnTo>
                  <a:lnTo>
                    <a:pt x="16" y="192"/>
                  </a:lnTo>
                  <a:lnTo>
                    <a:pt x="14" y="190"/>
                  </a:lnTo>
                  <a:lnTo>
                    <a:pt x="14" y="185"/>
                  </a:lnTo>
                  <a:lnTo>
                    <a:pt x="12" y="180"/>
                  </a:lnTo>
                  <a:lnTo>
                    <a:pt x="9" y="176"/>
                  </a:lnTo>
                  <a:lnTo>
                    <a:pt x="7" y="173"/>
                  </a:lnTo>
                  <a:lnTo>
                    <a:pt x="4" y="168"/>
                  </a:lnTo>
                  <a:lnTo>
                    <a:pt x="2" y="164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0" y="152"/>
                  </a:lnTo>
                  <a:lnTo>
                    <a:pt x="0" y="147"/>
                  </a:lnTo>
                  <a:lnTo>
                    <a:pt x="0" y="142"/>
                  </a:lnTo>
                  <a:lnTo>
                    <a:pt x="0" y="137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4" y="126"/>
                  </a:lnTo>
                  <a:lnTo>
                    <a:pt x="9" y="118"/>
                  </a:lnTo>
                  <a:lnTo>
                    <a:pt x="12" y="111"/>
                  </a:lnTo>
                  <a:lnTo>
                    <a:pt x="16" y="104"/>
                  </a:lnTo>
                  <a:lnTo>
                    <a:pt x="19" y="97"/>
                  </a:lnTo>
                  <a:lnTo>
                    <a:pt x="23" y="90"/>
                  </a:lnTo>
                  <a:lnTo>
                    <a:pt x="28" y="83"/>
                  </a:lnTo>
                  <a:lnTo>
                    <a:pt x="31" y="76"/>
                  </a:lnTo>
                  <a:lnTo>
                    <a:pt x="35" y="69"/>
                  </a:lnTo>
                  <a:lnTo>
                    <a:pt x="38" y="61"/>
                  </a:lnTo>
                  <a:lnTo>
                    <a:pt x="42" y="54"/>
                  </a:lnTo>
                  <a:lnTo>
                    <a:pt x="47" y="47"/>
                  </a:lnTo>
                  <a:lnTo>
                    <a:pt x="50" y="40"/>
                  </a:lnTo>
                  <a:lnTo>
                    <a:pt x="54" y="33"/>
                  </a:lnTo>
                  <a:lnTo>
                    <a:pt x="59" y="2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6" y="14"/>
                  </a:lnTo>
                  <a:lnTo>
                    <a:pt x="66" y="11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6" y="4"/>
                  </a:lnTo>
                  <a:lnTo>
                    <a:pt x="78" y="2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5" y="0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92" y="4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7"/>
            <p:cNvSpPr>
              <a:spLocks/>
            </p:cNvSpPr>
            <p:nvPr/>
          </p:nvSpPr>
          <p:spPr bwMode="auto">
            <a:xfrm>
              <a:off x="5527675" y="2309813"/>
              <a:ext cx="290513" cy="158750"/>
            </a:xfrm>
            <a:custGeom>
              <a:avLst/>
              <a:gdLst>
                <a:gd name="T0" fmla="*/ 183 w 183"/>
                <a:gd name="T1" fmla="*/ 2 h 100"/>
                <a:gd name="T2" fmla="*/ 183 w 183"/>
                <a:gd name="T3" fmla="*/ 5 h 100"/>
                <a:gd name="T4" fmla="*/ 183 w 183"/>
                <a:gd name="T5" fmla="*/ 7 h 100"/>
                <a:gd name="T6" fmla="*/ 183 w 183"/>
                <a:gd name="T7" fmla="*/ 9 h 100"/>
                <a:gd name="T8" fmla="*/ 181 w 183"/>
                <a:gd name="T9" fmla="*/ 12 h 100"/>
                <a:gd name="T10" fmla="*/ 178 w 183"/>
                <a:gd name="T11" fmla="*/ 12 h 100"/>
                <a:gd name="T12" fmla="*/ 178 w 183"/>
                <a:gd name="T13" fmla="*/ 14 h 100"/>
                <a:gd name="T14" fmla="*/ 176 w 183"/>
                <a:gd name="T15" fmla="*/ 14 h 100"/>
                <a:gd name="T16" fmla="*/ 174 w 183"/>
                <a:gd name="T17" fmla="*/ 14 h 100"/>
                <a:gd name="T18" fmla="*/ 164 w 183"/>
                <a:gd name="T19" fmla="*/ 19 h 100"/>
                <a:gd name="T20" fmla="*/ 150 w 183"/>
                <a:gd name="T21" fmla="*/ 21 h 100"/>
                <a:gd name="T22" fmla="*/ 138 w 183"/>
                <a:gd name="T23" fmla="*/ 28 h 100"/>
                <a:gd name="T24" fmla="*/ 126 w 183"/>
                <a:gd name="T25" fmla="*/ 36 h 100"/>
                <a:gd name="T26" fmla="*/ 114 w 183"/>
                <a:gd name="T27" fmla="*/ 43 h 100"/>
                <a:gd name="T28" fmla="*/ 102 w 183"/>
                <a:gd name="T29" fmla="*/ 52 h 100"/>
                <a:gd name="T30" fmla="*/ 95 w 183"/>
                <a:gd name="T31" fmla="*/ 64 h 100"/>
                <a:gd name="T32" fmla="*/ 88 w 183"/>
                <a:gd name="T33" fmla="*/ 81 h 100"/>
                <a:gd name="T34" fmla="*/ 88 w 183"/>
                <a:gd name="T35" fmla="*/ 83 h 100"/>
                <a:gd name="T36" fmla="*/ 83 w 183"/>
                <a:gd name="T37" fmla="*/ 86 h 100"/>
                <a:gd name="T38" fmla="*/ 81 w 183"/>
                <a:gd name="T39" fmla="*/ 88 h 100"/>
                <a:gd name="T40" fmla="*/ 76 w 183"/>
                <a:gd name="T41" fmla="*/ 90 h 100"/>
                <a:gd name="T42" fmla="*/ 74 w 183"/>
                <a:gd name="T43" fmla="*/ 93 h 100"/>
                <a:gd name="T44" fmla="*/ 69 w 183"/>
                <a:gd name="T45" fmla="*/ 95 h 100"/>
                <a:gd name="T46" fmla="*/ 64 w 183"/>
                <a:gd name="T47" fmla="*/ 97 h 100"/>
                <a:gd name="T48" fmla="*/ 62 w 183"/>
                <a:gd name="T49" fmla="*/ 97 h 100"/>
                <a:gd name="T50" fmla="*/ 59 w 183"/>
                <a:gd name="T51" fmla="*/ 100 h 100"/>
                <a:gd name="T52" fmla="*/ 52 w 183"/>
                <a:gd name="T53" fmla="*/ 100 h 100"/>
                <a:gd name="T54" fmla="*/ 45 w 183"/>
                <a:gd name="T55" fmla="*/ 100 h 100"/>
                <a:gd name="T56" fmla="*/ 38 w 183"/>
                <a:gd name="T57" fmla="*/ 97 h 100"/>
                <a:gd name="T58" fmla="*/ 31 w 183"/>
                <a:gd name="T59" fmla="*/ 97 h 100"/>
                <a:gd name="T60" fmla="*/ 24 w 183"/>
                <a:gd name="T61" fmla="*/ 95 h 100"/>
                <a:gd name="T62" fmla="*/ 17 w 183"/>
                <a:gd name="T63" fmla="*/ 93 h 100"/>
                <a:gd name="T64" fmla="*/ 9 w 183"/>
                <a:gd name="T65" fmla="*/ 93 h 100"/>
                <a:gd name="T66" fmla="*/ 0 w 183"/>
                <a:gd name="T67" fmla="*/ 93 h 100"/>
                <a:gd name="T68" fmla="*/ 0 w 183"/>
                <a:gd name="T69" fmla="*/ 90 h 100"/>
                <a:gd name="T70" fmla="*/ 2 w 183"/>
                <a:gd name="T71" fmla="*/ 78 h 100"/>
                <a:gd name="T72" fmla="*/ 5 w 183"/>
                <a:gd name="T73" fmla="*/ 69 h 100"/>
                <a:gd name="T74" fmla="*/ 7 w 183"/>
                <a:gd name="T75" fmla="*/ 57 h 100"/>
                <a:gd name="T76" fmla="*/ 9 w 183"/>
                <a:gd name="T77" fmla="*/ 45 h 100"/>
                <a:gd name="T78" fmla="*/ 14 w 183"/>
                <a:gd name="T79" fmla="*/ 36 h 100"/>
                <a:gd name="T80" fmla="*/ 21 w 183"/>
                <a:gd name="T81" fmla="*/ 26 h 100"/>
                <a:gd name="T82" fmla="*/ 28 w 183"/>
                <a:gd name="T83" fmla="*/ 21 h 100"/>
                <a:gd name="T84" fmla="*/ 38 w 183"/>
                <a:gd name="T85" fmla="*/ 17 h 100"/>
                <a:gd name="T86" fmla="*/ 45 w 183"/>
                <a:gd name="T87" fmla="*/ 14 h 100"/>
                <a:gd name="T88" fmla="*/ 55 w 183"/>
                <a:gd name="T89" fmla="*/ 12 h 100"/>
                <a:gd name="T90" fmla="*/ 64 w 183"/>
                <a:gd name="T91" fmla="*/ 12 h 100"/>
                <a:gd name="T92" fmla="*/ 71 w 183"/>
                <a:gd name="T93" fmla="*/ 17 h 100"/>
                <a:gd name="T94" fmla="*/ 81 w 183"/>
                <a:gd name="T95" fmla="*/ 19 h 100"/>
                <a:gd name="T96" fmla="*/ 90 w 183"/>
                <a:gd name="T97" fmla="*/ 21 h 100"/>
                <a:gd name="T98" fmla="*/ 100 w 183"/>
                <a:gd name="T99" fmla="*/ 24 h 100"/>
                <a:gd name="T100" fmla="*/ 112 w 183"/>
                <a:gd name="T101" fmla="*/ 21 h 100"/>
                <a:gd name="T102" fmla="*/ 114 w 183"/>
                <a:gd name="T103" fmla="*/ 21 h 100"/>
                <a:gd name="T104" fmla="*/ 121 w 183"/>
                <a:gd name="T105" fmla="*/ 17 h 100"/>
                <a:gd name="T106" fmla="*/ 131 w 183"/>
                <a:gd name="T107" fmla="*/ 14 h 100"/>
                <a:gd name="T108" fmla="*/ 140 w 183"/>
                <a:gd name="T109" fmla="*/ 9 h 100"/>
                <a:gd name="T110" fmla="*/ 148 w 183"/>
                <a:gd name="T111" fmla="*/ 7 h 100"/>
                <a:gd name="T112" fmla="*/ 157 w 183"/>
                <a:gd name="T113" fmla="*/ 2 h 100"/>
                <a:gd name="T114" fmla="*/ 167 w 183"/>
                <a:gd name="T115" fmla="*/ 0 h 100"/>
                <a:gd name="T116" fmla="*/ 176 w 183"/>
                <a:gd name="T11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100">
                  <a:moveTo>
                    <a:pt x="183" y="2"/>
                  </a:moveTo>
                  <a:lnTo>
                    <a:pt x="183" y="2"/>
                  </a:lnTo>
                  <a:lnTo>
                    <a:pt x="183" y="2"/>
                  </a:lnTo>
                  <a:lnTo>
                    <a:pt x="183" y="5"/>
                  </a:lnTo>
                  <a:lnTo>
                    <a:pt x="183" y="5"/>
                  </a:lnTo>
                  <a:lnTo>
                    <a:pt x="183" y="7"/>
                  </a:lnTo>
                  <a:lnTo>
                    <a:pt x="183" y="7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1" y="12"/>
                  </a:lnTo>
                  <a:lnTo>
                    <a:pt x="181" y="12"/>
                  </a:lnTo>
                  <a:lnTo>
                    <a:pt x="178" y="12"/>
                  </a:lnTo>
                  <a:lnTo>
                    <a:pt x="178" y="14"/>
                  </a:lnTo>
                  <a:lnTo>
                    <a:pt x="178" y="14"/>
                  </a:lnTo>
                  <a:lnTo>
                    <a:pt x="176" y="14"/>
                  </a:lnTo>
                  <a:lnTo>
                    <a:pt x="176" y="14"/>
                  </a:lnTo>
                  <a:lnTo>
                    <a:pt x="174" y="14"/>
                  </a:lnTo>
                  <a:lnTo>
                    <a:pt x="174" y="14"/>
                  </a:lnTo>
                  <a:lnTo>
                    <a:pt x="171" y="17"/>
                  </a:lnTo>
                  <a:lnTo>
                    <a:pt x="164" y="19"/>
                  </a:lnTo>
                  <a:lnTo>
                    <a:pt x="157" y="19"/>
                  </a:lnTo>
                  <a:lnTo>
                    <a:pt x="150" y="21"/>
                  </a:lnTo>
                  <a:lnTo>
                    <a:pt x="143" y="26"/>
                  </a:lnTo>
                  <a:lnTo>
                    <a:pt x="138" y="28"/>
                  </a:lnTo>
                  <a:lnTo>
                    <a:pt x="131" y="31"/>
                  </a:lnTo>
                  <a:lnTo>
                    <a:pt x="126" y="36"/>
                  </a:lnTo>
                  <a:lnTo>
                    <a:pt x="119" y="40"/>
                  </a:lnTo>
                  <a:lnTo>
                    <a:pt x="114" y="43"/>
                  </a:lnTo>
                  <a:lnTo>
                    <a:pt x="109" y="48"/>
                  </a:lnTo>
                  <a:lnTo>
                    <a:pt x="102" y="52"/>
                  </a:lnTo>
                  <a:lnTo>
                    <a:pt x="100" y="59"/>
                  </a:lnTo>
                  <a:lnTo>
                    <a:pt x="95" y="64"/>
                  </a:lnTo>
                  <a:lnTo>
                    <a:pt x="93" y="71"/>
                  </a:lnTo>
                  <a:lnTo>
                    <a:pt x="88" y="81"/>
                  </a:lnTo>
                  <a:lnTo>
                    <a:pt x="88" y="81"/>
                  </a:lnTo>
                  <a:lnTo>
                    <a:pt x="88" y="83"/>
                  </a:lnTo>
                  <a:lnTo>
                    <a:pt x="86" y="83"/>
                  </a:lnTo>
                  <a:lnTo>
                    <a:pt x="83" y="86"/>
                  </a:lnTo>
                  <a:lnTo>
                    <a:pt x="83" y="88"/>
                  </a:lnTo>
                  <a:lnTo>
                    <a:pt x="81" y="88"/>
                  </a:lnTo>
                  <a:lnTo>
                    <a:pt x="78" y="90"/>
                  </a:lnTo>
                  <a:lnTo>
                    <a:pt x="76" y="90"/>
                  </a:lnTo>
                  <a:lnTo>
                    <a:pt x="76" y="93"/>
                  </a:lnTo>
                  <a:lnTo>
                    <a:pt x="74" y="93"/>
                  </a:lnTo>
                  <a:lnTo>
                    <a:pt x="71" y="93"/>
                  </a:lnTo>
                  <a:lnTo>
                    <a:pt x="69" y="95"/>
                  </a:lnTo>
                  <a:lnTo>
                    <a:pt x="67" y="95"/>
                  </a:lnTo>
                  <a:lnTo>
                    <a:pt x="64" y="97"/>
                  </a:lnTo>
                  <a:lnTo>
                    <a:pt x="62" y="97"/>
                  </a:lnTo>
                  <a:lnTo>
                    <a:pt x="62" y="97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57" y="100"/>
                  </a:lnTo>
                  <a:lnTo>
                    <a:pt x="52" y="100"/>
                  </a:lnTo>
                  <a:lnTo>
                    <a:pt x="48" y="100"/>
                  </a:lnTo>
                  <a:lnTo>
                    <a:pt x="45" y="100"/>
                  </a:lnTo>
                  <a:lnTo>
                    <a:pt x="40" y="100"/>
                  </a:lnTo>
                  <a:lnTo>
                    <a:pt x="38" y="97"/>
                  </a:lnTo>
                  <a:lnTo>
                    <a:pt x="33" y="97"/>
                  </a:lnTo>
                  <a:lnTo>
                    <a:pt x="31" y="97"/>
                  </a:lnTo>
                  <a:lnTo>
                    <a:pt x="26" y="95"/>
                  </a:lnTo>
                  <a:lnTo>
                    <a:pt x="24" y="95"/>
                  </a:lnTo>
                  <a:lnTo>
                    <a:pt x="19" y="95"/>
                  </a:lnTo>
                  <a:lnTo>
                    <a:pt x="17" y="93"/>
                  </a:lnTo>
                  <a:lnTo>
                    <a:pt x="12" y="93"/>
                  </a:lnTo>
                  <a:lnTo>
                    <a:pt x="9" y="93"/>
                  </a:lnTo>
                  <a:lnTo>
                    <a:pt x="5" y="93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0"/>
                  </a:lnTo>
                  <a:lnTo>
                    <a:pt x="0" y="86"/>
                  </a:lnTo>
                  <a:lnTo>
                    <a:pt x="2" y="78"/>
                  </a:lnTo>
                  <a:lnTo>
                    <a:pt x="2" y="74"/>
                  </a:lnTo>
                  <a:lnTo>
                    <a:pt x="5" y="69"/>
                  </a:lnTo>
                  <a:lnTo>
                    <a:pt x="5" y="62"/>
                  </a:lnTo>
                  <a:lnTo>
                    <a:pt x="7" y="57"/>
                  </a:lnTo>
                  <a:lnTo>
                    <a:pt x="7" y="52"/>
                  </a:lnTo>
                  <a:lnTo>
                    <a:pt x="9" y="45"/>
                  </a:lnTo>
                  <a:lnTo>
                    <a:pt x="12" y="40"/>
                  </a:lnTo>
                  <a:lnTo>
                    <a:pt x="14" y="36"/>
                  </a:lnTo>
                  <a:lnTo>
                    <a:pt x="17" y="31"/>
                  </a:lnTo>
                  <a:lnTo>
                    <a:pt x="21" y="26"/>
                  </a:lnTo>
                  <a:lnTo>
                    <a:pt x="24" y="24"/>
                  </a:lnTo>
                  <a:lnTo>
                    <a:pt x="28" y="21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40" y="14"/>
                  </a:lnTo>
                  <a:lnTo>
                    <a:pt x="45" y="14"/>
                  </a:lnTo>
                  <a:lnTo>
                    <a:pt x="50" y="12"/>
                  </a:lnTo>
                  <a:lnTo>
                    <a:pt x="55" y="12"/>
                  </a:lnTo>
                  <a:lnTo>
                    <a:pt x="59" y="12"/>
                  </a:lnTo>
                  <a:lnTo>
                    <a:pt x="64" y="12"/>
                  </a:lnTo>
                  <a:lnTo>
                    <a:pt x="67" y="14"/>
                  </a:lnTo>
                  <a:lnTo>
                    <a:pt x="71" y="17"/>
                  </a:lnTo>
                  <a:lnTo>
                    <a:pt x="76" y="17"/>
                  </a:lnTo>
                  <a:lnTo>
                    <a:pt x="81" y="19"/>
                  </a:lnTo>
                  <a:lnTo>
                    <a:pt x="86" y="21"/>
                  </a:lnTo>
                  <a:lnTo>
                    <a:pt x="90" y="21"/>
                  </a:lnTo>
                  <a:lnTo>
                    <a:pt x="95" y="21"/>
                  </a:lnTo>
                  <a:lnTo>
                    <a:pt x="100" y="24"/>
                  </a:lnTo>
                  <a:lnTo>
                    <a:pt x="105" y="24"/>
                  </a:lnTo>
                  <a:lnTo>
                    <a:pt x="112" y="21"/>
                  </a:lnTo>
                  <a:lnTo>
                    <a:pt x="112" y="21"/>
                  </a:lnTo>
                  <a:lnTo>
                    <a:pt x="114" y="21"/>
                  </a:lnTo>
                  <a:lnTo>
                    <a:pt x="119" y="19"/>
                  </a:lnTo>
                  <a:lnTo>
                    <a:pt x="121" y="17"/>
                  </a:lnTo>
                  <a:lnTo>
                    <a:pt x="126" y="17"/>
                  </a:lnTo>
                  <a:lnTo>
                    <a:pt x="131" y="14"/>
                  </a:lnTo>
                  <a:lnTo>
                    <a:pt x="136" y="12"/>
                  </a:lnTo>
                  <a:lnTo>
                    <a:pt x="140" y="9"/>
                  </a:lnTo>
                  <a:lnTo>
                    <a:pt x="143" y="7"/>
                  </a:lnTo>
                  <a:lnTo>
                    <a:pt x="148" y="7"/>
                  </a:lnTo>
                  <a:lnTo>
                    <a:pt x="152" y="5"/>
                  </a:lnTo>
                  <a:lnTo>
                    <a:pt x="157" y="2"/>
                  </a:lnTo>
                  <a:lnTo>
                    <a:pt x="162" y="2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3" y="2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8"/>
            <p:cNvSpPr>
              <a:spLocks/>
            </p:cNvSpPr>
            <p:nvPr/>
          </p:nvSpPr>
          <p:spPr bwMode="auto">
            <a:xfrm>
              <a:off x="5221288" y="2373313"/>
              <a:ext cx="87313" cy="366713"/>
            </a:xfrm>
            <a:custGeom>
              <a:avLst/>
              <a:gdLst>
                <a:gd name="T0" fmla="*/ 48 w 55"/>
                <a:gd name="T1" fmla="*/ 12 h 231"/>
                <a:gd name="T2" fmla="*/ 43 w 55"/>
                <a:gd name="T3" fmla="*/ 27 h 231"/>
                <a:gd name="T4" fmla="*/ 36 w 55"/>
                <a:gd name="T5" fmla="*/ 41 h 231"/>
                <a:gd name="T6" fmla="*/ 31 w 55"/>
                <a:gd name="T7" fmla="*/ 57 h 231"/>
                <a:gd name="T8" fmla="*/ 26 w 55"/>
                <a:gd name="T9" fmla="*/ 72 h 231"/>
                <a:gd name="T10" fmla="*/ 24 w 55"/>
                <a:gd name="T11" fmla="*/ 88 h 231"/>
                <a:gd name="T12" fmla="*/ 26 w 55"/>
                <a:gd name="T13" fmla="*/ 103 h 231"/>
                <a:gd name="T14" fmla="*/ 33 w 55"/>
                <a:gd name="T15" fmla="*/ 117 h 231"/>
                <a:gd name="T16" fmla="*/ 40 w 55"/>
                <a:gd name="T17" fmla="*/ 129 h 231"/>
                <a:gd name="T18" fmla="*/ 45 w 55"/>
                <a:gd name="T19" fmla="*/ 136 h 231"/>
                <a:gd name="T20" fmla="*/ 50 w 55"/>
                <a:gd name="T21" fmla="*/ 150 h 231"/>
                <a:gd name="T22" fmla="*/ 55 w 55"/>
                <a:gd name="T23" fmla="*/ 162 h 231"/>
                <a:gd name="T24" fmla="*/ 55 w 55"/>
                <a:gd name="T25" fmla="*/ 176 h 231"/>
                <a:gd name="T26" fmla="*/ 55 w 55"/>
                <a:gd name="T27" fmla="*/ 191 h 231"/>
                <a:gd name="T28" fmla="*/ 52 w 55"/>
                <a:gd name="T29" fmla="*/ 205 h 231"/>
                <a:gd name="T30" fmla="*/ 48 w 55"/>
                <a:gd name="T31" fmla="*/ 217 h 231"/>
                <a:gd name="T32" fmla="*/ 40 w 55"/>
                <a:gd name="T33" fmla="*/ 231 h 231"/>
                <a:gd name="T34" fmla="*/ 40 w 55"/>
                <a:gd name="T35" fmla="*/ 231 h 231"/>
                <a:gd name="T36" fmla="*/ 33 w 55"/>
                <a:gd name="T37" fmla="*/ 226 h 231"/>
                <a:gd name="T38" fmla="*/ 29 w 55"/>
                <a:gd name="T39" fmla="*/ 222 h 231"/>
                <a:gd name="T40" fmla="*/ 24 w 55"/>
                <a:gd name="T41" fmla="*/ 217 h 231"/>
                <a:gd name="T42" fmla="*/ 19 w 55"/>
                <a:gd name="T43" fmla="*/ 210 h 231"/>
                <a:gd name="T44" fmla="*/ 17 w 55"/>
                <a:gd name="T45" fmla="*/ 203 h 231"/>
                <a:gd name="T46" fmla="*/ 12 w 55"/>
                <a:gd name="T47" fmla="*/ 198 h 231"/>
                <a:gd name="T48" fmla="*/ 9 w 55"/>
                <a:gd name="T49" fmla="*/ 191 h 231"/>
                <a:gd name="T50" fmla="*/ 7 w 55"/>
                <a:gd name="T51" fmla="*/ 186 h 231"/>
                <a:gd name="T52" fmla="*/ 2 w 55"/>
                <a:gd name="T53" fmla="*/ 176 h 231"/>
                <a:gd name="T54" fmla="*/ 0 w 55"/>
                <a:gd name="T55" fmla="*/ 162 h 231"/>
                <a:gd name="T56" fmla="*/ 0 w 55"/>
                <a:gd name="T57" fmla="*/ 148 h 231"/>
                <a:gd name="T58" fmla="*/ 2 w 55"/>
                <a:gd name="T59" fmla="*/ 136 h 231"/>
                <a:gd name="T60" fmla="*/ 7 w 55"/>
                <a:gd name="T61" fmla="*/ 122 h 231"/>
                <a:gd name="T62" fmla="*/ 9 w 55"/>
                <a:gd name="T63" fmla="*/ 110 h 231"/>
                <a:gd name="T64" fmla="*/ 14 w 55"/>
                <a:gd name="T65" fmla="*/ 95 h 231"/>
                <a:gd name="T66" fmla="*/ 14 w 55"/>
                <a:gd name="T67" fmla="*/ 79 h 231"/>
                <a:gd name="T68" fmla="*/ 14 w 55"/>
                <a:gd name="T69" fmla="*/ 76 h 231"/>
                <a:gd name="T70" fmla="*/ 17 w 55"/>
                <a:gd name="T71" fmla="*/ 65 h 231"/>
                <a:gd name="T72" fmla="*/ 19 w 55"/>
                <a:gd name="T73" fmla="*/ 55 h 231"/>
                <a:gd name="T74" fmla="*/ 21 w 55"/>
                <a:gd name="T75" fmla="*/ 43 h 231"/>
                <a:gd name="T76" fmla="*/ 26 w 55"/>
                <a:gd name="T77" fmla="*/ 34 h 231"/>
                <a:gd name="T78" fmla="*/ 29 w 55"/>
                <a:gd name="T79" fmla="*/ 24 h 231"/>
                <a:gd name="T80" fmla="*/ 36 w 55"/>
                <a:gd name="T81" fmla="*/ 15 h 231"/>
                <a:gd name="T82" fmla="*/ 40 w 55"/>
                <a:gd name="T83" fmla="*/ 5 h 231"/>
                <a:gd name="T84" fmla="*/ 50 w 55"/>
                <a:gd name="T8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5" h="231">
                  <a:moveTo>
                    <a:pt x="50" y="8"/>
                  </a:moveTo>
                  <a:lnTo>
                    <a:pt x="48" y="12"/>
                  </a:lnTo>
                  <a:lnTo>
                    <a:pt x="45" y="19"/>
                  </a:lnTo>
                  <a:lnTo>
                    <a:pt x="43" y="27"/>
                  </a:lnTo>
                  <a:lnTo>
                    <a:pt x="40" y="34"/>
                  </a:lnTo>
                  <a:lnTo>
                    <a:pt x="36" y="41"/>
                  </a:lnTo>
                  <a:lnTo>
                    <a:pt x="33" y="48"/>
                  </a:lnTo>
                  <a:lnTo>
                    <a:pt x="31" y="57"/>
                  </a:lnTo>
                  <a:lnTo>
                    <a:pt x="29" y="65"/>
                  </a:lnTo>
                  <a:lnTo>
                    <a:pt x="26" y="72"/>
                  </a:lnTo>
                  <a:lnTo>
                    <a:pt x="26" y="81"/>
                  </a:lnTo>
                  <a:lnTo>
                    <a:pt x="24" y="88"/>
                  </a:lnTo>
                  <a:lnTo>
                    <a:pt x="26" y="95"/>
                  </a:lnTo>
                  <a:lnTo>
                    <a:pt x="26" y="103"/>
                  </a:lnTo>
                  <a:lnTo>
                    <a:pt x="29" y="110"/>
                  </a:lnTo>
                  <a:lnTo>
                    <a:pt x="33" y="117"/>
                  </a:lnTo>
                  <a:lnTo>
                    <a:pt x="40" y="129"/>
                  </a:lnTo>
                  <a:lnTo>
                    <a:pt x="40" y="129"/>
                  </a:lnTo>
                  <a:lnTo>
                    <a:pt x="43" y="131"/>
                  </a:lnTo>
                  <a:lnTo>
                    <a:pt x="45" y="136"/>
                  </a:lnTo>
                  <a:lnTo>
                    <a:pt x="48" y="143"/>
                  </a:lnTo>
                  <a:lnTo>
                    <a:pt x="50" y="150"/>
                  </a:lnTo>
                  <a:lnTo>
                    <a:pt x="52" y="155"/>
                  </a:lnTo>
                  <a:lnTo>
                    <a:pt x="55" y="162"/>
                  </a:lnTo>
                  <a:lnTo>
                    <a:pt x="55" y="169"/>
                  </a:lnTo>
                  <a:lnTo>
                    <a:pt x="55" y="176"/>
                  </a:lnTo>
                  <a:lnTo>
                    <a:pt x="55" y="183"/>
                  </a:lnTo>
                  <a:lnTo>
                    <a:pt x="55" y="191"/>
                  </a:lnTo>
                  <a:lnTo>
                    <a:pt x="52" y="198"/>
                  </a:lnTo>
                  <a:lnTo>
                    <a:pt x="52" y="205"/>
                  </a:lnTo>
                  <a:lnTo>
                    <a:pt x="50" y="210"/>
                  </a:lnTo>
                  <a:lnTo>
                    <a:pt x="48" y="217"/>
                  </a:lnTo>
                  <a:lnTo>
                    <a:pt x="45" y="224"/>
                  </a:lnTo>
                  <a:lnTo>
                    <a:pt x="40" y="231"/>
                  </a:lnTo>
                  <a:lnTo>
                    <a:pt x="40" y="231"/>
                  </a:lnTo>
                  <a:lnTo>
                    <a:pt x="40" y="231"/>
                  </a:lnTo>
                  <a:lnTo>
                    <a:pt x="36" y="229"/>
                  </a:lnTo>
                  <a:lnTo>
                    <a:pt x="33" y="226"/>
                  </a:lnTo>
                  <a:lnTo>
                    <a:pt x="31" y="224"/>
                  </a:lnTo>
                  <a:lnTo>
                    <a:pt x="29" y="222"/>
                  </a:lnTo>
                  <a:lnTo>
                    <a:pt x="26" y="219"/>
                  </a:lnTo>
                  <a:lnTo>
                    <a:pt x="24" y="217"/>
                  </a:lnTo>
                  <a:lnTo>
                    <a:pt x="21" y="212"/>
                  </a:lnTo>
                  <a:lnTo>
                    <a:pt x="19" y="210"/>
                  </a:lnTo>
                  <a:lnTo>
                    <a:pt x="17" y="207"/>
                  </a:lnTo>
                  <a:lnTo>
                    <a:pt x="17" y="203"/>
                  </a:lnTo>
                  <a:lnTo>
                    <a:pt x="14" y="200"/>
                  </a:lnTo>
                  <a:lnTo>
                    <a:pt x="12" y="198"/>
                  </a:lnTo>
                  <a:lnTo>
                    <a:pt x="12" y="193"/>
                  </a:lnTo>
                  <a:lnTo>
                    <a:pt x="9" y="191"/>
                  </a:lnTo>
                  <a:lnTo>
                    <a:pt x="7" y="186"/>
                  </a:lnTo>
                  <a:lnTo>
                    <a:pt x="7" y="186"/>
                  </a:lnTo>
                  <a:lnTo>
                    <a:pt x="5" y="183"/>
                  </a:lnTo>
                  <a:lnTo>
                    <a:pt x="2" y="176"/>
                  </a:lnTo>
                  <a:lnTo>
                    <a:pt x="0" y="169"/>
                  </a:lnTo>
                  <a:lnTo>
                    <a:pt x="0" y="162"/>
                  </a:lnTo>
                  <a:lnTo>
                    <a:pt x="0" y="155"/>
                  </a:lnTo>
                  <a:lnTo>
                    <a:pt x="0" y="148"/>
                  </a:lnTo>
                  <a:lnTo>
                    <a:pt x="2" y="143"/>
                  </a:lnTo>
                  <a:lnTo>
                    <a:pt x="2" y="136"/>
                  </a:lnTo>
                  <a:lnTo>
                    <a:pt x="5" y="129"/>
                  </a:lnTo>
                  <a:lnTo>
                    <a:pt x="7" y="122"/>
                  </a:lnTo>
                  <a:lnTo>
                    <a:pt x="7" y="115"/>
                  </a:lnTo>
                  <a:lnTo>
                    <a:pt x="9" y="110"/>
                  </a:lnTo>
                  <a:lnTo>
                    <a:pt x="12" y="103"/>
                  </a:lnTo>
                  <a:lnTo>
                    <a:pt x="14" y="95"/>
                  </a:lnTo>
                  <a:lnTo>
                    <a:pt x="14" y="88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6"/>
                  </a:lnTo>
                  <a:lnTo>
                    <a:pt x="17" y="69"/>
                  </a:lnTo>
                  <a:lnTo>
                    <a:pt x="17" y="65"/>
                  </a:lnTo>
                  <a:lnTo>
                    <a:pt x="17" y="60"/>
                  </a:lnTo>
                  <a:lnTo>
                    <a:pt x="19" y="55"/>
                  </a:lnTo>
                  <a:lnTo>
                    <a:pt x="21" y="48"/>
                  </a:lnTo>
                  <a:lnTo>
                    <a:pt x="21" y="43"/>
                  </a:lnTo>
                  <a:lnTo>
                    <a:pt x="24" y="38"/>
                  </a:lnTo>
                  <a:lnTo>
                    <a:pt x="26" y="34"/>
                  </a:lnTo>
                  <a:lnTo>
                    <a:pt x="26" y="29"/>
                  </a:lnTo>
                  <a:lnTo>
                    <a:pt x="29" y="24"/>
                  </a:lnTo>
                  <a:lnTo>
                    <a:pt x="31" y="19"/>
                  </a:lnTo>
                  <a:lnTo>
                    <a:pt x="36" y="15"/>
                  </a:lnTo>
                  <a:lnTo>
                    <a:pt x="38" y="10"/>
                  </a:lnTo>
                  <a:lnTo>
                    <a:pt x="40" y="5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50" y="8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9"/>
            <p:cNvSpPr>
              <a:spLocks/>
            </p:cNvSpPr>
            <p:nvPr/>
          </p:nvSpPr>
          <p:spPr bwMode="auto">
            <a:xfrm>
              <a:off x="5451475" y="2468563"/>
              <a:ext cx="287338" cy="120650"/>
            </a:xfrm>
            <a:custGeom>
              <a:avLst/>
              <a:gdLst>
                <a:gd name="T0" fmla="*/ 179 w 181"/>
                <a:gd name="T1" fmla="*/ 7 h 76"/>
                <a:gd name="T2" fmla="*/ 169 w 181"/>
                <a:gd name="T3" fmla="*/ 16 h 76"/>
                <a:gd name="T4" fmla="*/ 160 w 181"/>
                <a:gd name="T5" fmla="*/ 24 h 76"/>
                <a:gd name="T6" fmla="*/ 146 w 181"/>
                <a:gd name="T7" fmla="*/ 26 h 76"/>
                <a:gd name="T8" fmla="*/ 131 w 181"/>
                <a:gd name="T9" fmla="*/ 31 h 76"/>
                <a:gd name="T10" fmla="*/ 119 w 181"/>
                <a:gd name="T11" fmla="*/ 33 h 76"/>
                <a:gd name="T12" fmla="*/ 107 w 181"/>
                <a:gd name="T13" fmla="*/ 40 h 76"/>
                <a:gd name="T14" fmla="*/ 98 w 181"/>
                <a:gd name="T15" fmla="*/ 50 h 76"/>
                <a:gd name="T16" fmla="*/ 93 w 181"/>
                <a:gd name="T17" fmla="*/ 59 h 76"/>
                <a:gd name="T18" fmla="*/ 91 w 181"/>
                <a:gd name="T19" fmla="*/ 62 h 76"/>
                <a:gd name="T20" fmla="*/ 91 w 181"/>
                <a:gd name="T21" fmla="*/ 64 h 76"/>
                <a:gd name="T22" fmla="*/ 88 w 181"/>
                <a:gd name="T23" fmla="*/ 66 h 76"/>
                <a:gd name="T24" fmla="*/ 86 w 181"/>
                <a:gd name="T25" fmla="*/ 69 h 76"/>
                <a:gd name="T26" fmla="*/ 84 w 181"/>
                <a:gd name="T27" fmla="*/ 71 h 76"/>
                <a:gd name="T28" fmla="*/ 79 w 181"/>
                <a:gd name="T29" fmla="*/ 71 h 76"/>
                <a:gd name="T30" fmla="*/ 76 w 181"/>
                <a:gd name="T31" fmla="*/ 74 h 76"/>
                <a:gd name="T32" fmla="*/ 74 w 181"/>
                <a:gd name="T33" fmla="*/ 76 h 76"/>
                <a:gd name="T34" fmla="*/ 72 w 181"/>
                <a:gd name="T35" fmla="*/ 76 h 76"/>
                <a:gd name="T36" fmla="*/ 60 w 181"/>
                <a:gd name="T37" fmla="*/ 76 h 76"/>
                <a:gd name="T38" fmla="*/ 50 w 181"/>
                <a:gd name="T39" fmla="*/ 74 h 76"/>
                <a:gd name="T40" fmla="*/ 43 w 181"/>
                <a:gd name="T41" fmla="*/ 71 h 76"/>
                <a:gd name="T42" fmla="*/ 34 w 181"/>
                <a:gd name="T43" fmla="*/ 66 h 76"/>
                <a:gd name="T44" fmla="*/ 24 w 181"/>
                <a:gd name="T45" fmla="*/ 62 h 76"/>
                <a:gd name="T46" fmla="*/ 15 w 181"/>
                <a:gd name="T47" fmla="*/ 57 h 76"/>
                <a:gd name="T48" fmla="*/ 5 w 181"/>
                <a:gd name="T49" fmla="*/ 55 h 76"/>
                <a:gd name="T50" fmla="*/ 0 w 181"/>
                <a:gd name="T51" fmla="*/ 47 h 76"/>
                <a:gd name="T52" fmla="*/ 0 w 181"/>
                <a:gd name="T53" fmla="*/ 47 h 76"/>
                <a:gd name="T54" fmla="*/ 7 w 181"/>
                <a:gd name="T55" fmla="*/ 40 h 76"/>
                <a:gd name="T56" fmla="*/ 15 w 181"/>
                <a:gd name="T57" fmla="*/ 33 h 76"/>
                <a:gd name="T58" fmla="*/ 22 w 181"/>
                <a:gd name="T59" fmla="*/ 26 h 76"/>
                <a:gd name="T60" fmla="*/ 29 w 181"/>
                <a:gd name="T61" fmla="*/ 19 h 76"/>
                <a:gd name="T62" fmla="*/ 38 w 181"/>
                <a:gd name="T63" fmla="*/ 14 h 76"/>
                <a:gd name="T64" fmla="*/ 45 w 181"/>
                <a:gd name="T65" fmla="*/ 12 h 76"/>
                <a:gd name="T66" fmla="*/ 55 w 181"/>
                <a:gd name="T67" fmla="*/ 12 h 76"/>
                <a:gd name="T68" fmla="*/ 65 w 181"/>
                <a:gd name="T69" fmla="*/ 12 h 76"/>
                <a:gd name="T70" fmla="*/ 74 w 181"/>
                <a:gd name="T71" fmla="*/ 14 h 76"/>
                <a:gd name="T72" fmla="*/ 86 w 181"/>
                <a:gd name="T73" fmla="*/ 19 h 76"/>
                <a:gd name="T74" fmla="*/ 98 w 181"/>
                <a:gd name="T75" fmla="*/ 19 h 76"/>
                <a:gd name="T76" fmla="*/ 112 w 181"/>
                <a:gd name="T77" fmla="*/ 19 h 76"/>
                <a:gd name="T78" fmla="*/ 124 w 181"/>
                <a:gd name="T79" fmla="*/ 19 h 76"/>
                <a:gd name="T80" fmla="*/ 136 w 181"/>
                <a:gd name="T81" fmla="*/ 16 h 76"/>
                <a:gd name="T82" fmla="*/ 148 w 181"/>
                <a:gd name="T83" fmla="*/ 12 h 76"/>
                <a:gd name="T84" fmla="*/ 162 w 181"/>
                <a:gd name="T85" fmla="*/ 5 h 76"/>
                <a:gd name="T86" fmla="*/ 165 w 181"/>
                <a:gd name="T87" fmla="*/ 5 h 76"/>
                <a:gd name="T88" fmla="*/ 165 w 181"/>
                <a:gd name="T89" fmla="*/ 2 h 76"/>
                <a:gd name="T90" fmla="*/ 167 w 181"/>
                <a:gd name="T91" fmla="*/ 2 h 76"/>
                <a:gd name="T92" fmla="*/ 172 w 181"/>
                <a:gd name="T93" fmla="*/ 0 h 76"/>
                <a:gd name="T94" fmla="*/ 174 w 181"/>
                <a:gd name="T95" fmla="*/ 0 h 76"/>
                <a:gd name="T96" fmla="*/ 176 w 181"/>
                <a:gd name="T97" fmla="*/ 0 h 76"/>
                <a:gd name="T98" fmla="*/ 179 w 181"/>
                <a:gd name="T99" fmla="*/ 0 h 76"/>
                <a:gd name="T100" fmla="*/ 181 w 181"/>
                <a:gd name="T101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1" h="76">
                  <a:moveTo>
                    <a:pt x="181" y="2"/>
                  </a:moveTo>
                  <a:lnTo>
                    <a:pt x="179" y="7"/>
                  </a:lnTo>
                  <a:lnTo>
                    <a:pt x="176" y="12"/>
                  </a:lnTo>
                  <a:lnTo>
                    <a:pt x="169" y="16"/>
                  </a:lnTo>
                  <a:lnTo>
                    <a:pt x="165" y="21"/>
                  </a:lnTo>
                  <a:lnTo>
                    <a:pt x="160" y="24"/>
                  </a:lnTo>
                  <a:lnTo>
                    <a:pt x="153" y="26"/>
                  </a:lnTo>
                  <a:lnTo>
                    <a:pt x="146" y="26"/>
                  </a:lnTo>
                  <a:lnTo>
                    <a:pt x="138" y="28"/>
                  </a:lnTo>
                  <a:lnTo>
                    <a:pt x="131" y="31"/>
                  </a:lnTo>
                  <a:lnTo>
                    <a:pt x="126" y="31"/>
                  </a:lnTo>
                  <a:lnTo>
                    <a:pt x="119" y="33"/>
                  </a:lnTo>
                  <a:lnTo>
                    <a:pt x="112" y="35"/>
                  </a:lnTo>
                  <a:lnTo>
                    <a:pt x="107" y="40"/>
                  </a:lnTo>
                  <a:lnTo>
                    <a:pt x="103" y="45"/>
                  </a:lnTo>
                  <a:lnTo>
                    <a:pt x="98" y="50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62"/>
                  </a:lnTo>
                  <a:lnTo>
                    <a:pt x="91" y="62"/>
                  </a:lnTo>
                  <a:lnTo>
                    <a:pt x="91" y="64"/>
                  </a:lnTo>
                  <a:lnTo>
                    <a:pt x="91" y="64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81" y="71"/>
                  </a:lnTo>
                  <a:lnTo>
                    <a:pt x="79" y="71"/>
                  </a:lnTo>
                  <a:lnTo>
                    <a:pt x="79" y="74"/>
                  </a:lnTo>
                  <a:lnTo>
                    <a:pt x="76" y="74"/>
                  </a:lnTo>
                  <a:lnTo>
                    <a:pt x="76" y="74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2" y="76"/>
                  </a:lnTo>
                  <a:lnTo>
                    <a:pt x="67" y="76"/>
                  </a:lnTo>
                  <a:lnTo>
                    <a:pt x="60" y="76"/>
                  </a:lnTo>
                  <a:lnTo>
                    <a:pt x="55" y="76"/>
                  </a:lnTo>
                  <a:lnTo>
                    <a:pt x="50" y="74"/>
                  </a:lnTo>
                  <a:lnTo>
                    <a:pt x="45" y="71"/>
                  </a:lnTo>
                  <a:lnTo>
                    <a:pt x="43" y="71"/>
                  </a:lnTo>
                  <a:lnTo>
                    <a:pt x="38" y="69"/>
                  </a:lnTo>
                  <a:lnTo>
                    <a:pt x="34" y="66"/>
                  </a:lnTo>
                  <a:lnTo>
                    <a:pt x="29" y="64"/>
                  </a:lnTo>
                  <a:lnTo>
                    <a:pt x="24" y="62"/>
                  </a:lnTo>
                  <a:lnTo>
                    <a:pt x="19" y="59"/>
                  </a:lnTo>
                  <a:lnTo>
                    <a:pt x="15" y="57"/>
                  </a:lnTo>
                  <a:lnTo>
                    <a:pt x="10" y="55"/>
                  </a:lnTo>
                  <a:lnTo>
                    <a:pt x="5" y="55"/>
                  </a:lnTo>
                  <a:lnTo>
                    <a:pt x="0" y="5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5" y="43"/>
                  </a:lnTo>
                  <a:lnTo>
                    <a:pt x="7" y="40"/>
                  </a:lnTo>
                  <a:lnTo>
                    <a:pt x="12" y="38"/>
                  </a:lnTo>
                  <a:lnTo>
                    <a:pt x="15" y="33"/>
                  </a:lnTo>
                  <a:lnTo>
                    <a:pt x="19" y="31"/>
                  </a:lnTo>
                  <a:lnTo>
                    <a:pt x="22" y="26"/>
                  </a:lnTo>
                  <a:lnTo>
                    <a:pt x="26" y="24"/>
                  </a:lnTo>
                  <a:lnTo>
                    <a:pt x="29" y="19"/>
                  </a:lnTo>
                  <a:lnTo>
                    <a:pt x="34" y="16"/>
                  </a:lnTo>
                  <a:lnTo>
                    <a:pt x="38" y="14"/>
                  </a:lnTo>
                  <a:lnTo>
                    <a:pt x="41" y="12"/>
                  </a:lnTo>
                  <a:lnTo>
                    <a:pt x="45" y="12"/>
                  </a:lnTo>
                  <a:lnTo>
                    <a:pt x="50" y="12"/>
                  </a:lnTo>
                  <a:lnTo>
                    <a:pt x="55" y="12"/>
                  </a:lnTo>
                  <a:lnTo>
                    <a:pt x="65" y="12"/>
                  </a:lnTo>
                  <a:lnTo>
                    <a:pt x="65" y="12"/>
                  </a:lnTo>
                  <a:lnTo>
                    <a:pt x="67" y="14"/>
                  </a:lnTo>
                  <a:lnTo>
                    <a:pt x="74" y="14"/>
                  </a:lnTo>
                  <a:lnTo>
                    <a:pt x="79" y="16"/>
                  </a:lnTo>
                  <a:lnTo>
                    <a:pt x="86" y="19"/>
                  </a:lnTo>
                  <a:lnTo>
                    <a:pt x="91" y="19"/>
                  </a:lnTo>
                  <a:lnTo>
                    <a:pt x="98" y="19"/>
                  </a:lnTo>
                  <a:lnTo>
                    <a:pt x="105" y="19"/>
                  </a:lnTo>
                  <a:lnTo>
                    <a:pt x="112" y="19"/>
                  </a:lnTo>
                  <a:lnTo>
                    <a:pt x="117" y="19"/>
                  </a:lnTo>
                  <a:lnTo>
                    <a:pt x="124" y="19"/>
                  </a:lnTo>
                  <a:lnTo>
                    <a:pt x="131" y="19"/>
                  </a:lnTo>
                  <a:lnTo>
                    <a:pt x="136" y="16"/>
                  </a:lnTo>
                  <a:lnTo>
                    <a:pt x="143" y="14"/>
                  </a:lnTo>
                  <a:lnTo>
                    <a:pt x="148" y="12"/>
                  </a:lnTo>
                  <a:lnTo>
                    <a:pt x="155" y="9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5" y="5"/>
                  </a:lnTo>
                  <a:lnTo>
                    <a:pt x="165" y="5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69" y="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81" y="2"/>
                  </a:lnTo>
                  <a:lnTo>
                    <a:pt x="181" y="2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0"/>
            <p:cNvSpPr>
              <a:spLocks/>
            </p:cNvSpPr>
            <p:nvPr/>
          </p:nvSpPr>
          <p:spPr bwMode="auto">
            <a:xfrm>
              <a:off x="5149850" y="2517775"/>
              <a:ext cx="101600" cy="328613"/>
            </a:xfrm>
            <a:custGeom>
              <a:avLst/>
              <a:gdLst>
                <a:gd name="T0" fmla="*/ 40 w 64"/>
                <a:gd name="T1" fmla="*/ 7 h 207"/>
                <a:gd name="T2" fmla="*/ 38 w 64"/>
                <a:gd name="T3" fmla="*/ 19 h 207"/>
                <a:gd name="T4" fmla="*/ 35 w 64"/>
                <a:gd name="T5" fmla="*/ 31 h 207"/>
                <a:gd name="T6" fmla="*/ 33 w 64"/>
                <a:gd name="T7" fmla="*/ 43 h 207"/>
                <a:gd name="T8" fmla="*/ 31 w 64"/>
                <a:gd name="T9" fmla="*/ 52 h 207"/>
                <a:gd name="T10" fmla="*/ 28 w 64"/>
                <a:gd name="T11" fmla="*/ 64 h 207"/>
                <a:gd name="T12" fmla="*/ 28 w 64"/>
                <a:gd name="T13" fmla="*/ 76 h 207"/>
                <a:gd name="T14" fmla="*/ 31 w 64"/>
                <a:gd name="T15" fmla="*/ 88 h 207"/>
                <a:gd name="T16" fmla="*/ 35 w 64"/>
                <a:gd name="T17" fmla="*/ 97 h 207"/>
                <a:gd name="T18" fmla="*/ 40 w 64"/>
                <a:gd name="T19" fmla="*/ 102 h 207"/>
                <a:gd name="T20" fmla="*/ 45 w 64"/>
                <a:gd name="T21" fmla="*/ 112 h 207"/>
                <a:gd name="T22" fmla="*/ 52 w 64"/>
                <a:gd name="T23" fmla="*/ 121 h 207"/>
                <a:gd name="T24" fmla="*/ 57 w 64"/>
                <a:gd name="T25" fmla="*/ 133 h 207"/>
                <a:gd name="T26" fmla="*/ 62 w 64"/>
                <a:gd name="T27" fmla="*/ 142 h 207"/>
                <a:gd name="T28" fmla="*/ 64 w 64"/>
                <a:gd name="T29" fmla="*/ 152 h 207"/>
                <a:gd name="T30" fmla="*/ 64 w 64"/>
                <a:gd name="T31" fmla="*/ 164 h 207"/>
                <a:gd name="T32" fmla="*/ 64 w 64"/>
                <a:gd name="T33" fmla="*/ 178 h 207"/>
                <a:gd name="T34" fmla="*/ 64 w 64"/>
                <a:gd name="T35" fmla="*/ 178 h 207"/>
                <a:gd name="T36" fmla="*/ 62 w 64"/>
                <a:gd name="T37" fmla="*/ 183 h 207"/>
                <a:gd name="T38" fmla="*/ 59 w 64"/>
                <a:gd name="T39" fmla="*/ 188 h 207"/>
                <a:gd name="T40" fmla="*/ 59 w 64"/>
                <a:gd name="T41" fmla="*/ 195 h 207"/>
                <a:gd name="T42" fmla="*/ 59 w 64"/>
                <a:gd name="T43" fmla="*/ 200 h 207"/>
                <a:gd name="T44" fmla="*/ 57 w 64"/>
                <a:gd name="T45" fmla="*/ 202 h 207"/>
                <a:gd name="T46" fmla="*/ 54 w 64"/>
                <a:gd name="T47" fmla="*/ 207 h 207"/>
                <a:gd name="T48" fmla="*/ 50 w 64"/>
                <a:gd name="T49" fmla="*/ 207 h 207"/>
                <a:gd name="T50" fmla="*/ 45 w 64"/>
                <a:gd name="T51" fmla="*/ 207 h 207"/>
                <a:gd name="T52" fmla="*/ 38 w 64"/>
                <a:gd name="T53" fmla="*/ 200 h 207"/>
                <a:gd name="T54" fmla="*/ 28 w 64"/>
                <a:gd name="T55" fmla="*/ 192 h 207"/>
                <a:gd name="T56" fmla="*/ 19 w 64"/>
                <a:gd name="T57" fmla="*/ 183 h 207"/>
                <a:gd name="T58" fmla="*/ 12 w 64"/>
                <a:gd name="T59" fmla="*/ 173 h 207"/>
                <a:gd name="T60" fmla="*/ 7 w 64"/>
                <a:gd name="T61" fmla="*/ 161 h 207"/>
                <a:gd name="T62" fmla="*/ 2 w 64"/>
                <a:gd name="T63" fmla="*/ 150 h 207"/>
                <a:gd name="T64" fmla="*/ 0 w 64"/>
                <a:gd name="T65" fmla="*/ 138 h 207"/>
                <a:gd name="T66" fmla="*/ 2 w 64"/>
                <a:gd name="T67" fmla="*/ 121 h 207"/>
                <a:gd name="T68" fmla="*/ 2 w 64"/>
                <a:gd name="T69" fmla="*/ 119 h 207"/>
                <a:gd name="T70" fmla="*/ 7 w 64"/>
                <a:gd name="T71" fmla="*/ 102 h 207"/>
                <a:gd name="T72" fmla="*/ 9 w 64"/>
                <a:gd name="T73" fmla="*/ 88 h 207"/>
                <a:gd name="T74" fmla="*/ 12 w 64"/>
                <a:gd name="T75" fmla="*/ 73 h 207"/>
                <a:gd name="T76" fmla="*/ 14 w 64"/>
                <a:gd name="T77" fmla="*/ 57 h 207"/>
                <a:gd name="T78" fmla="*/ 16 w 64"/>
                <a:gd name="T79" fmla="*/ 43 h 207"/>
                <a:gd name="T80" fmla="*/ 19 w 64"/>
                <a:gd name="T81" fmla="*/ 28 h 207"/>
                <a:gd name="T82" fmla="*/ 24 w 64"/>
                <a:gd name="T83" fmla="*/ 14 h 207"/>
                <a:gd name="T84" fmla="*/ 28 w 64"/>
                <a:gd name="T85" fmla="*/ 2 h 207"/>
                <a:gd name="T86" fmla="*/ 28 w 64"/>
                <a:gd name="T87" fmla="*/ 2 h 207"/>
                <a:gd name="T88" fmla="*/ 31 w 64"/>
                <a:gd name="T89" fmla="*/ 0 h 207"/>
                <a:gd name="T90" fmla="*/ 31 w 64"/>
                <a:gd name="T91" fmla="*/ 0 h 207"/>
                <a:gd name="T92" fmla="*/ 33 w 64"/>
                <a:gd name="T93" fmla="*/ 0 h 207"/>
                <a:gd name="T94" fmla="*/ 35 w 64"/>
                <a:gd name="T95" fmla="*/ 0 h 207"/>
                <a:gd name="T96" fmla="*/ 38 w 64"/>
                <a:gd name="T97" fmla="*/ 0 h 207"/>
                <a:gd name="T98" fmla="*/ 38 w 64"/>
                <a:gd name="T99" fmla="*/ 2 h 207"/>
                <a:gd name="T100" fmla="*/ 40 w 64"/>
                <a:gd name="T101" fmla="*/ 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" h="207">
                  <a:moveTo>
                    <a:pt x="40" y="4"/>
                  </a:moveTo>
                  <a:lnTo>
                    <a:pt x="40" y="7"/>
                  </a:lnTo>
                  <a:lnTo>
                    <a:pt x="38" y="14"/>
                  </a:lnTo>
                  <a:lnTo>
                    <a:pt x="38" y="19"/>
                  </a:lnTo>
                  <a:lnTo>
                    <a:pt x="35" y="24"/>
                  </a:lnTo>
                  <a:lnTo>
                    <a:pt x="35" y="31"/>
                  </a:lnTo>
                  <a:lnTo>
                    <a:pt x="33" y="35"/>
                  </a:lnTo>
                  <a:lnTo>
                    <a:pt x="33" y="43"/>
                  </a:lnTo>
                  <a:lnTo>
                    <a:pt x="31" y="47"/>
                  </a:lnTo>
                  <a:lnTo>
                    <a:pt x="31" y="52"/>
                  </a:lnTo>
                  <a:lnTo>
                    <a:pt x="28" y="59"/>
                  </a:lnTo>
                  <a:lnTo>
                    <a:pt x="28" y="64"/>
                  </a:lnTo>
                  <a:lnTo>
                    <a:pt x="28" y="71"/>
                  </a:lnTo>
                  <a:lnTo>
                    <a:pt x="28" y="76"/>
                  </a:lnTo>
                  <a:lnTo>
                    <a:pt x="31" y="83"/>
                  </a:lnTo>
                  <a:lnTo>
                    <a:pt x="31" y="88"/>
                  </a:lnTo>
                  <a:lnTo>
                    <a:pt x="35" y="97"/>
                  </a:lnTo>
                  <a:lnTo>
                    <a:pt x="35" y="97"/>
                  </a:lnTo>
                  <a:lnTo>
                    <a:pt x="38" y="100"/>
                  </a:lnTo>
                  <a:lnTo>
                    <a:pt x="40" y="102"/>
                  </a:lnTo>
                  <a:lnTo>
                    <a:pt x="43" y="107"/>
                  </a:lnTo>
                  <a:lnTo>
                    <a:pt x="45" y="112"/>
                  </a:lnTo>
                  <a:lnTo>
                    <a:pt x="50" y="116"/>
                  </a:lnTo>
                  <a:lnTo>
                    <a:pt x="52" y="121"/>
                  </a:lnTo>
                  <a:lnTo>
                    <a:pt x="54" y="126"/>
                  </a:lnTo>
                  <a:lnTo>
                    <a:pt x="57" y="133"/>
                  </a:lnTo>
                  <a:lnTo>
                    <a:pt x="59" y="138"/>
                  </a:lnTo>
                  <a:lnTo>
                    <a:pt x="62" y="142"/>
                  </a:lnTo>
                  <a:lnTo>
                    <a:pt x="62" y="147"/>
                  </a:lnTo>
                  <a:lnTo>
                    <a:pt x="64" y="152"/>
                  </a:lnTo>
                  <a:lnTo>
                    <a:pt x="64" y="159"/>
                  </a:lnTo>
                  <a:lnTo>
                    <a:pt x="64" y="164"/>
                  </a:lnTo>
                  <a:lnTo>
                    <a:pt x="64" y="169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62" y="180"/>
                  </a:lnTo>
                  <a:lnTo>
                    <a:pt x="62" y="183"/>
                  </a:lnTo>
                  <a:lnTo>
                    <a:pt x="62" y="185"/>
                  </a:lnTo>
                  <a:lnTo>
                    <a:pt x="59" y="188"/>
                  </a:lnTo>
                  <a:lnTo>
                    <a:pt x="59" y="190"/>
                  </a:lnTo>
                  <a:lnTo>
                    <a:pt x="59" y="195"/>
                  </a:lnTo>
                  <a:lnTo>
                    <a:pt x="59" y="197"/>
                  </a:lnTo>
                  <a:lnTo>
                    <a:pt x="59" y="200"/>
                  </a:lnTo>
                  <a:lnTo>
                    <a:pt x="57" y="200"/>
                  </a:lnTo>
                  <a:lnTo>
                    <a:pt x="57" y="202"/>
                  </a:lnTo>
                  <a:lnTo>
                    <a:pt x="54" y="204"/>
                  </a:lnTo>
                  <a:lnTo>
                    <a:pt x="54" y="207"/>
                  </a:lnTo>
                  <a:lnTo>
                    <a:pt x="52" y="207"/>
                  </a:lnTo>
                  <a:lnTo>
                    <a:pt x="50" y="207"/>
                  </a:lnTo>
                  <a:lnTo>
                    <a:pt x="45" y="207"/>
                  </a:lnTo>
                  <a:lnTo>
                    <a:pt x="45" y="207"/>
                  </a:lnTo>
                  <a:lnTo>
                    <a:pt x="43" y="204"/>
                  </a:lnTo>
                  <a:lnTo>
                    <a:pt x="38" y="200"/>
                  </a:lnTo>
                  <a:lnTo>
                    <a:pt x="33" y="197"/>
                  </a:lnTo>
                  <a:lnTo>
                    <a:pt x="28" y="192"/>
                  </a:lnTo>
                  <a:lnTo>
                    <a:pt x="24" y="188"/>
                  </a:lnTo>
                  <a:lnTo>
                    <a:pt x="19" y="183"/>
                  </a:lnTo>
                  <a:lnTo>
                    <a:pt x="16" y="178"/>
                  </a:lnTo>
                  <a:lnTo>
                    <a:pt x="12" y="173"/>
                  </a:lnTo>
                  <a:lnTo>
                    <a:pt x="9" y="166"/>
                  </a:lnTo>
                  <a:lnTo>
                    <a:pt x="7" y="161"/>
                  </a:lnTo>
                  <a:lnTo>
                    <a:pt x="4" y="154"/>
                  </a:lnTo>
                  <a:lnTo>
                    <a:pt x="2" y="150"/>
                  </a:lnTo>
                  <a:lnTo>
                    <a:pt x="2" y="142"/>
                  </a:lnTo>
                  <a:lnTo>
                    <a:pt x="0" y="138"/>
                  </a:lnTo>
                  <a:lnTo>
                    <a:pt x="0" y="13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19"/>
                  </a:lnTo>
                  <a:lnTo>
                    <a:pt x="4" y="112"/>
                  </a:lnTo>
                  <a:lnTo>
                    <a:pt x="7" y="102"/>
                  </a:lnTo>
                  <a:lnTo>
                    <a:pt x="7" y="95"/>
                  </a:lnTo>
                  <a:lnTo>
                    <a:pt x="9" y="88"/>
                  </a:lnTo>
                  <a:lnTo>
                    <a:pt x="12" y="81"/>
                  </a:lnTo>
                  <a:lnTo>
                    <a:pt x="12" y="73"/>
                  </a:lnTo>
                  <a:lnTo>
                    <a:pt x="12" y="66"/>
                  </a:lnTo>
                  <a:lnTo>
                    <a:pt x="14" y="57"/>
                  </a:lnTo>
                  <a:lnTo>
                    <a:pt x="14" y="50"/>
                  </a:lnTo>
                  <a:lnTo>
                    <a:pt x="16" y="43"/>
                  </a:lnTo>
                  <a:lnTo>
                    <a:pt x="19" y="35"/>
                  </a:lnTo>
                  <a:lnTo>
                    <a:pt x="19" y="28"/>
                  </a:lnTo>
                  <a:lnTo>
                    <a:pt x="21" y="21"/>
                  </a:lnTo>
                  <a:lnTo>
                    <a:pt x="24" y="14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0" y="4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1"/>
            <p:cNvSpPr>
              <a:spLocks/>
            </p:cNvSpPr>
            <p:nvPr/>
          </p:nvSpPr>
          <p:spPr bwMode="auto">
            <a:xfrm>
              <a:off x="5364163" y="2573338"/>
              <a:ext cx="265113" cy="90488"/>
            </a:xfrm>
            <a:custGeom>
              <a:avLst/>
              <a:gdLst>
                <a:gd name="T0" fmla="*/ 122 w 167"/>
                <a:gd name="T1" fmla="*/ 19 h 57"/>
                <a:gd name="T2" fmla="*/ 127 w 167"/>
                <a:gd name="T3" fmla="*/ 17 h 57"/>
                <a:gd name="T4" fmla="*/ 134 w 167"/>
                <a:gd name="T5" fmla="*/ 15 h 57"/>
                <a:gd name="T6" fmla="*/ 139 w 167"/>
                <a:gd name="T7" fmla="*/ 12 h 57"/>
                <a:gd name="T8" fmla="*/ 143 w 167"/>
                <a:gd name="T9" fmla="*/ 8 h 57"/>
                <a:gd name="T10" fmla="*/ 151 w 167"/>
                <a:gd name="T11" fmla="*/ 5 h 57"/>
                <a:gd name="T12" fmla="*/ 155 w 167"/>
                <a:gd name="T13" fmla="*/ 3 h 57"/>
                <a:gd name="T14" fmla="*/ 162 w 167"/>
                <a:gd name="T15" fmla="*/ 3 h 57"/>
                <a:gd name="T16" fmla="*/ 167 w 167"/>
                <a:gd name="T17" fmla="*/ 3 h 57"/>
                <a:gd name="T18" fmla="*/ 167 w 167"/>
                <a:gd name="T19" fmla="*/ 5 h 57"/>
                <a:gd name="T20" fmla="*/ 165 w 167"/>
                <a:gd name="T21" fmla="*/ 8 h 57"/>
                <a:gd name="T22" fmla="*/ 162 w 167"/>
                <a:gd name="T23" fmla="*/ 10 h 57"/>
                <a:gd name="T24" fmla="*/ 160 w 167"/>
                <a:gd name="T25" fmla="*/ 12 h 57"/>
                <a:gd name="T26" fmla="*/ 155 w 167"/>
                <a:gd name="T27" fmla="*/ 15 h 57"/>
                <a:gd name="T28" fmla="*/ 151 w 167"/>
                <a:gd name="T29" fmla="*/ 17 h 57"/>
                <a:gd name="T30" fmla="*/ 148 w 167"/>
                <a:gd name="T31" fmla="*/ 19 h 57"/>
                <a:gd name="T32" fmla="*/ 143 w 167"/>
                <a:gd name="T33" fmla="*/ 22 h 57"/>
                <a:gd name="T34" fmla="*/ 141 w 167"/>
                <a:gd name="T35" fmla="*/ 24 h 57"/>
                <a:gd name="T36" fmla="*/ 131 w 167"/>
                <a:gd name="T37" fmla="*/ 27 h 57"/>
                <a:gd name="T38" fmla="*/ 122 w 167"/>
                <a:gd name="T39" fmla="*/ 31 h 57"/>
                <a:gd name="T40" fmla="*/ 112 w 167"/>
                <a:gd name="T41" fmla="*/ 34 h 57"/>
                <a:gd name="T42" fmla="*/ 103 w 167"/>
                <a:gd name="T43" fmla="*/ 38 h 57"/>
                <a:gd name="T44" fmla="*/ 91 w 167"/>
                <a:gd name="T45" fmla="*/ 41 h 57"/>
                <a:gd name="T46" fmla="*/ 84 w 167"/>
                <a:gd name="T47" fmla="*/ 46 h 57"/>
                <a:gd name="T48" fmla="*/ 74 w 167"/>
                <a:gd name="T49" fmla="*/ 50 h 57"/>
                <a:gd name="T50" fmla="*/ 67 w 167"/>
                <a:gd name="T51" fmla="*/ 55 h 57"/>
                <a:gd name="T52" fmla="*/ 60 w 167"/>
                <a:gd name="T53" fmla="*/ 57 h 57"/>
                <a:gd name="T54" fmla="*/ 50 w 167"/>
                <a:gd name="T55" fmla="*/ 57 h 57"/>
                <a:gd name="T56" fmla="*/ 43 w 167"/>
                <a:gd name="T57" fmla="*/ 57 h 57"/>
                <a:gd name="T58" fmla="*/ 34 w 167"/>
                <a:gd name="T59" fmla="*/ 57 h 57"/>
                <a:gd name="T60" fmla="*/ 27 w 167"/>
                <a:gd name="T61" fmla="*/ 55 h 57"/>
                <a:gd name="T62" fmla="*/ 17 w 167"/>
                <a:gd name="T63" fmla="*/ 55 h 57"/>
                <a:gd name="T64" fmla="*/ 10 w 167"/>
                <a:gd name="T65" fmla="*/ 53 h 57"/>
                <a:gd name="T66" fmla="*/ 0 w 167"/>
                <a:gd name="T67" fmla="*/ 50 h 57"/>
                <a:gd name="T68" fmla="*/ 0 w 167"/>
                <a:gd name="T69" fmla="*/ 48 h 57"/>
                <a:gd name="T70" fmla="*/ 5 w 167"/>
                <a:gd name="T71" fmla="*/ 41 h 57"/>
                <a:gd name="T72" fmla="*/ 10 w 167"/>
                <a:gd name="T73" fmla="*/ 34 h 57"/>
                <a:gd name="T74" fmla="*/ 12 w 167"/>
                <a:gd name="T75" fmla="*/ 27 h 57"/>
                <a:gd name="T76" fmla="*/ 17 w 167"/>
                <a:gd name="T77" fmla="*/ 19 h 57"/>
                <a:gd name="T78" fmla="*/ 24 w 167"/>
                <a:gd name="T79" fmla="*/ 12 h 57"/>
                <a:gd name="T80" fmla="*/ 29 w 167"/>
                <a:gd name="T81" fmla="*/ 8 h 57"/>
                <a:gd name="T82" fmla="*/ 36 w 167"/>
                <a:gd name="T83" fmla="*/ 3 h 57"/>
                <a:gd name="T84" fmla="*/ 43 w 167"/>
                <a:gd name="T85" fmla="*/ 0 h 57"/>
                <a:gd name="T86" fmla="*/ 50 w 167"/>
                <a:gd name="T87" fmla="*/ 0 h 57"/>
                <a:gd name="T88" fmla="*/ 60 w 167"/>
                <a:gd name="T89" fmla="*/ 5 h 57"/>
                <a:gd name="T90" fmla="*/ 70 w 167"/>
                <a:gd name="T91" fmla="*/ 8 h 57"/>
                <a:gd name="T92" fmla="*/ 79 w 167"/>
                <a:gd name="T93" fmla="*/ 12 h 57"/>
                <a:gd name="T94" fmla="*/ 89 w 167"/>
                <a:gd name="T95" fmla="*/ 17 h 57"/>
                <a:gd name="T96" fmla="*/ 96 w 167"/>
                <a:gd name="T97" fmla="*/ 19 h 57"/>
                <a:gd name="T98" fmla="*/ 108 w 167"/>
                <a:gd name="T99" fmla="*/ 19 h 57"/>
                <a:gd name="T100" fmla="*/ 120 w 167"/>
                <a:gd name="T101" fmla="*/ 1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7" h="57">
                  <a:moveTo>
                    <a:pt x="120" y="19"/>
                  </a:moveTo>
                  <a:lnTo>
                    <a:pt x="122" y="19"/>
                  </a:lnTo>
                  <a:lnTo>
                    <a:pt x="124" y="17"/>
                  </a:lnTo>
                  <a:lnTo>
                    <a:pt x="127" y="17"/>
                  </a:lnTo>
                  <a:lnTo>
                    <a:pt x="129" y="15"/>
                  </a:lnTo>
                  <a:lnTo>
                    <a:pt x="134" y="15"/>
                  </a:lnTo>
                  <a:lnTo>
                    <a:pt x="136" y="12"/>
                  </a:lnTo>
                  <a:lnTo>
                    <a:pt x="139" y="12"/>
                  </a:lnTo>
                  <a:lnTo>
                    <a:pt x="141" y="10"/>
                  </a:lnTo>
                  <a:lnTo>
                    <a:pt x="143" y="8"/>
                  </a:lnTo>
                  <a:lnTo>
                    <a:pt x="148" y="8"/>
                  </a:lnTo>
                  <a:lnTo>
                    <a:pt x="151" y="5"/>
                  </a:lnTo>
                  <a:lnTo>
                    <a:pt x="153" y="5"/>
                  </a:lnTo>
                  <a:lnTo>
                    <a:pt x="155" y="3"/>
                  </a:lnTo>
                  <a:lnTo>
                    <a:pt x="160" y="3"/>
                  </a:lnTo>
                  <a:lnTo>
                    <a:pt x="162" y="3"/>
                  </a:lnTo>
                  <a:lnTo>
                    <a:pt x="167" y="3"/>
                  </a:lnTo>
                  <a:lnTo>
                    <a:pt x="167" y="3"/>
                  </a:lnTo>
                  <a:lnTo>
                    <a:pt x="167" y="3"/>
                  </a:lnTo>
                  <a:lnTo>
                    <a:pt x="167" y="5"/>
                  </a:lnTo>
                  <a:lnTo>
                    <a:pt x="167" y="5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2" y="10"/>
                  </a:lnTo>
                  <a:lnTo>
                    <a:pt x="160" y="12"/>
                  </a:lnTo>
                  <a:lnTo>
                    <a:pt x="160" y="12"/>
                  </a:lnTo>
                  <a:lnTo>
                    <a:pt x="158" y="15"/>
                  </a:lnTo>
                  <a:lnTo>
                    <a:pt x="155" y="15"/>
                  </a:lnTo>
                  <a:lnTo>
                    <a:pt x="153" y="17"/>
                  </a:lnTo>
                  <a:lnTo>
                    <a:pt x="151" y="17"/>
                  </a:lnTo>
                  <a:lnTo>
                    <a:pt x="151" y="19"/>
                  </a:lnTo>
                  <a:lnTo>
                    <a:pt x="148" y="19"/>
                  </a:lnTo>
                  <a:lnTo>
                    <a:pt x="146" y="22"/>
                  </a:lnTo>
                  <a:lnTo>
                    <a:pt x="143" y="22"/>
                  </a:lnTo>
                  <a:lnTo>
                    <a:pt x="143" y="22"/>
                  </a:lnTo>
                  <a:lnTo>
                    <a:pt x="141" y="24"/>
                  </a:lnTo>
                  <a:lnTo>
                    <a:pt x="136" y="24"/>
                  </a:lnTo>
                  <a:lnTo>
                    <a:pt x="131" y="27"/>
                  </a:lnTo>
                  <a:lnTo>
                    <a:pt x="127" y="29"/>
                  </a:lnTo>
                  <a:lnTo>
                    <a:pt x="122" y="31"/>
                  </a:lnTo>
                  <a:lnTo>
                    <a:pt x="117" y="31"/>
                  </a:lnTo>
                  <a:lnTo>
                    <a:pt x="112" y="34"/>
                  </a:lnTo>
                  <a:lnTo>
                    <a:pt x="108" y="36"/>
                  </a:lnTo>
                  <a:lnTo>
                    <a:pt x="103" y="38"/>
                  </a:lnTo>
                  <a:lnTo>
                    <a:pt x="98" y="38"/>
                  </a:lnTo>
                  <a:lnTo>
                    <a:pt x="91" y="41"/>
                  </a:lnTo>
                  <a:lnTo>
                    <a:pt x="89" y="43"/>
                  </a:lnTo>
                  <a:lnTo>
                    <a:pt x="84" y="46"/>
                  </a:lnTo>
                  <a:lnTo>
                    <a:pt x="77" y="48"/>
                  </a:lnTo>
                  <a:lnTo>
                    <a:pt x="74" y="50"/>
                  </a:lnTo>
                  <a:lnTo>
                    <a:pt x="67" y="55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0" y="57"/>
                  </a:lnTo>
                  <a:lnTo>
                    <a:pt x="55" y="57"/>
                  </a:lnTo>
                  <a:lnTo>
                    <a:pt x="50" y="57"/>
                  </a:lnTo>
                  <a:lnTo>
                    <a:pt x="48" y="57"/>
                  </a:lnTo>
                  <a:lnTo>
                    <a:pt x="43" y="57"/>
                  </a:lnTo>
                  <a:lnTo>
                    <a:pt x="39" y="57"/>
                  </a:lnTo>
                  <a:lnTo>
                    <a:pt x="34" y="57"/>
                  </a:lnTo>
                  <a:lnTo>
                    <a:pt x="31" y="57"/>
                  </a:lnTo>
                  <a:lnTo>
                    <a:pt x="27" y="55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2" y="53"/>
                  </a:lnTo>
                  <a:lnTo>
                    <a:pt x="10" y="53"/>
                  </a:lnTo>
                  <a:lnTo>
                    <a:pt x="5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3" y="46"/>
                  </a:lnTo>
                  <a:lnTo>
                    <a:pt x="5" y="41"/>
                  </a:lnTo>
                  <a:lnTo>
                    <a:pt x="8" y="38"/>
                  </a:lnTo>
                  <a:lnTo>
                    <a:pt x="10" y="34"/>
                  </a:lnTo>
                  <a:lnTo>
                    <a:pt x="10" y="29"/>
                  </a:lnTo>
                  <a:lnTo>
                    <a:pt x="12" y="27"/>
                  </a:lnTo>
                  <a:lnTo>
                    <a:pt x="15" y="22"/>
                  </a:lnTo>
                  <a:lnTo>
                    <a:pt x="17" y="19"/>
                  </a:lnTo>
                  <a:lnTo>
                    <a:pt x="20" y="17"/>
                  </a:lnTo>
                  <a:lnTo>
                    <a:pt x="24" y="12"/>
                  </a:lnTo>
                  <a:lnTo>
                    <a:pt x="27" y="10"/>
                  </a:lnTo>
                  <a:lnTo>
                    <a:pt x="29" y="8"/>
                  </a:lnTo>
                  <a:lnTo>
                    <a:pt x="34" y="5"/>
                  </a:lnTo>
                  <a:lnTo>
                    <a:pt x="36" y="3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5" y="3"/>
                  </a:lnTo>
                  <a:lnTo>
                    <a:pt x="60" y="5"/>
                  </a:lnTo>
                  <a:lnTo>
                    <a:pt x="65" y="5"/>
                  </a:lnTo>
                  <a:lnTo>
                    <a:pt x="70" y="8"/>
                  </a:lnTo>
                  <a:lnTo>
                    <a:pt x="74" y="10"/>
                  </a:lnTo>
                  <a:lnTo>
                    <a:pt x="79" y="12"/>
                  </a:lnTo>
                  <a:lnTo>
                    <a:pt x="84" y="15"/>
                  </a:lnTo>
                  <a:lnTo>
                    <a:pt x="89" y="17"/>
                  </a:lnTo>
                  <a:lnTo>
                    <a:pt x="91" y="17"/>
                  </a:lnTo>
                  <a:lnTo>
                    <a:pt x="96" y="19"/>
                  </a:lnTo>
                  <a:lnTo>
                    <a:pt x="103" y="19"/>
                  </a:lnTo>
                  <a:lnTo>
                    <a:pt x="108" y="19"/>
                  </a:lnTo>
                  <a:lnTo>
                    <a:pt x="112" y="19"/>
                  </a:lnTo>
                  <a:lnTo>
                    <a:pt x="120" y="19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2"/>
            <p:cNvSpPr>
              <a:spLocks/>
            </p:cNvSpPr>
            <p:nvPr/>
          </p:nvSpPr>
          <p:spPr bwMode="auto">
            <a:xfrm>
              <a:off x="5300663" y="2646363"/>
              <a:ext cx="279400" cy="112713"/>
            </a:xfrm>
            <a:custGeom>
              <a:avLst/>
              <a:gdLst>
                <a:gd name="T0" fmla="*/ 176 w 176"/>
                <a:gd name="T1" fmla="*/ 4 h 71"/>
                <a:gd name="T2" fmla="*/ 176 w 176"/>
                <a:gd name="T3" fmla="*/ 7 h 71"/>
                <a:gd name="T4" fmla="*/ 174 w 176"/>
                <a:gd name="T5" fmla="*/ 9 h 71"/>
                <a:gd name="T6" fmla="*/ 171 w 176"/>
                <a:gd name="T7" fmla="*/ 11 h 71"/>
                <a:gd name="T8" fmla="*/ 169 w 176"/>
                <a:gd name="T9" fmla="*/ 11 h 71"/>
                <a:gd name="T10" fmla="*/ 167 w 176"/>
                <a:gd name="T11" fmla="*/ 14 h 71"/>
                <a:gd name="T12" fmla="*/ 164 w 176"/>
                <a:gd name="T13" fmla="*/ 14 h 71"/>
                <a:gd name="T14" fmla="*/ 162 w 176"/>
                <a:gd name="T15" fmla="*/ 16 h 71"/>
                <a:gd name="T16" fmla="*/ 162 w 176"/>
                <a:gd name="T17" fmla="*/ 16 h 71"/>
                <a:gd name="T18" fmla="*/ 152 w 176"/>
                <a:gd name="T19" fmla="*/ 19 h 71"/>
                <a:gd name="T20" fmla="*/ 140 w 176"/>
                <a:gd name="T21" fmla="*/ 23 h 71"/>
                <a:gd name="T22" fmla="*/ 129 w 176"/>
                <a:gd name="T23" fmla="*/ 28 h 71"/>
                <a:gd name="T24" fmla="*/ 117 w 176"/>
                <a:gd name="T25" fmla="*/ 33 h 71"/>
                <a:gd name="T26" fmla="*/ 105 w 176"/>
                <a:gd name="T27" fmla="*/ 40 h 71"/>
                <a:gd name="T28" fmla="*/ 93 w 176"/>
                <a:gd name="T29" fmla="*/ 47 h 71"/>
                <a:gd name="T30" fmla="*/ 83 w 176"/>
                <a:gd name="T31" fmla="*/ 54 h 71"/>
                <a:gd name="T32" fmla="*/ 69 w 176"/>
                <a:gd name="T33" fmla="*/ 64 h 71"/>
                <a:gd name="T34" fmla="*/ 67 w 176"/>
                <a:gd name="T35" fmla="*/ 64 h 71"/>
                <a:gd name="T36" fmla="*/ 60 w 176"/>
                <a:gd name="T37" fmla="*/ 66 h 71"/>
                <a:gd name="T38" fmla="*/ 50 w 176"/>
                <a:gd name="T39" fmla="*/ 69 h 71"/>
                <a:gd name="T40" fmla="*/ 43 w 176"/>
                <a:gd name="T41" fmla="*/ 71 h 71"/>
                <a:gd name="T42" fmla="*/ 33 w 176"/>
                <a:gd name="T43" fmla="*/ 71 h 71"/>
                <a:gd name="T44" fmla="*/ 24 w 176"/>
                <a:gd name="T45" fmla="*/ 71 h 71"/>
                <a:gd name="T46" fmla="*/ 17 w 176"/>
                <a:gd name="T47" fmla="*/ 69 h 71"/>
                <a:gd name="T48" fmla="*/ 7 w 176"/>
                <a:gd name="T49" fmla="*/ 66 h 71"/>
                <a:gd name="T50" fmla="*/ 0 w 176"/>
                <a:gd name="T51" fmla="*/ 66 h 71"/>
                <a:gd name="T52" fmla="*/ 2 w 176"/>
                <a:gd name="T53" fmla="*/ 61 h 71"/>
                <a:gd name="T54" fmla="*/ 2 w 176"/>
                <a:gd name="T55" fmla="*/ 57 h 71"/>
                <a:gd name="T56" fmla="*/ 5 w 176"/>
                <a:gd name="T57" fmla="*/ 52 h 71"/>
                <a:gd name="T58" fmla="*/ 7 w 176"/>
                <a:gd name="T59" fmla="*/ 47 h 71"/>
                <a:gd name="T60" fmla="*/ 12 w 176"/>
                <a:gd name="T61" fmla="*/ 42 h 71"/>
                <a:gd name="T62" fmla="*/ 14 w 176"/>
                <a:gd name="T63" fmla="*/ 38 h 71"/>
                <a:gd name="T64" fmla="*/ 19 w 176"/>
                <a:gd name="T65" fmla="*/ 33 h 71"/>
                <a:gd name="T66" fmla="*/ 21 w 176"/>
                <a:gd name="T67" fmla="*/ 26 h 71"/>
                <a:gd name="T68" fmla="*/ 24 w 176"/>
                <a:gd name="T69" fmla="*/ 23 h 71"/>
                <a:gd name="T70" fmla="*/ 36 w 176"/>
                <a:gd name="T71" fmla="*/ 19 h 71"/>
                <a:gd name="T72" fmla="*/ 48 w 176"/>
                <a:gd name="T73" fmla="*/ 16 h 71"/>
                <a:gd name="T74" fmla="*/ 60 w 176"/>
                <a:gd name="T75" fmla="*/ 16 h 71"/>
                <a:gd name="T76" fmla="*/ 71 w 176"/>
                <a:gd name="T77" fmla="*/ 19 h 71"/>
                <a:gd name="T78" fmla="*/ 86 w 176"/>
                <a:gd name="T79" fmla="*/ 21 h 71"/>
                <a:gd name="T80" fmla="*/ 98 w 176"/>
                <a:gd name="T81" fmla="*/ 23 h 71"/>
                <a:gd name="T82" fmla="*/ 112 w 176"/>
                <a:gd name="T83" fmla="*/ 21 h 71"/>
                <a:gd name="T84" fmla="*/ 169 w 176"/>
                <a:gd name="T85" fmla="*/ 0 h 71"/>
                <a:gd name="T86" fmla="*/ 169 w 176"/>
                <a:gd name="T87" fmla="*/ 0 h 71"/>
                <a:gd name="T88" fmla="*/ 169 w 176"/>
                <a:gd name="T89" fmla="*/ 0 h 71"/>
                <a:gd name="T90" fmla="*/ 171 w 176"/>
                <a:gd name="T91" fmla="*/ 0 h 71"/>
                <a:gd name="T92" fmla="*/ 171 w 176"/>
                <a:gd name="T93" fmla="*/ 0 h 71"/>
                <a:gd name="T94" fmla="*/ 174 w 176"/>
                <a:gd name="T95" fmla="*/ 0 h 71"/>
                <a:gd name="T96" fmla="*/ 174 w 176"/>
                <a:gd name="T97" fmla="*/ 0 h 71"/>
                <a:gd name="T98" fmla="*/ 174 w 176"/>
                <a:gd name="T99" fmla="*/ 2 h 71"/>
                <a:gd name="T100" fmla="*/ 176 w 176"/>
                <a:gd name="T101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6" h="71">
                  <a:moveTo>
                    <a:pt x="176" y="2"/>
                  </a:moveTo>
                  <a:lnTo>
                    <a:pt x="176" y="4"/>
                  </a:lnTo>
                  <a:lnTo>
                    <a:pt x="176" y="4"/>
                  </a:lnTo>
                  <a:lnTo>
                    <a:pt x="176" y="7"/>
                  </a:lnTo>
                  <a:lnTo>
                    <a:pt x="174" y="7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1" y="11"/>
                  </a:lnTo>
                  <a:lnTo>
                    <a:pt x="171" y="11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67" y="14"/>
                  </a:lnTo>
                  <a:lnTo>
                    <a:pt x="167" y="14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2" y="16"/>
                  </a:lnTo>
                  <a:lnTo>
                    <a:pt x="162" y="16"/>
                  </a:lnTo>
                  <a:lnTo>
                    <a:pt x="162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5" y="21"/>
                  </a:lnTo>
                  <a:lnTo>
                    <a:pt x="140" y="23"/>
                  </a:lnTo>
                  <a:lnTo>
                    <a:pt x="133" y="26"/>
                  </a:lnTo>
                  <a:lnTo>
                    <a:pt x="129" y="28"/>
                  </a:lnTo>
                  <a:lnTo>
                    <a:pt x="121" y="31"/>
                  </a:lnTo>
                  <a:lnTo>
                    <a:pt x="117" y="33"/>
                  </a:lnTo>
                  <a:lnTo>
                    <a:pt x="110" y="38"/>
                  </a:lnTo>
                  <a:lnTo>
                    <a:pt x="105" y="40"/>
                  </a:lnTo>
                  <a:lnTo>
                    <a:pt x="100" y="42"/>
                  </a:lnTo>
                  <a:lnTo>
                    <a:pt x="93" y="47"/>
                  </a:lnTo>
                  <a:lnTo>
                    <a:pt x="88" y="50"/>
                  </a:lnTo>
                  <a:lnTo>
                    <a:pt x="83" y="54"/>
                  </a:lnTo>
                  <a:lnTo>
                    <a:pt x="76" y="57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67" y="64"/>
                  </a:lnTo>
                  <a:lnTo>
                    <a:pt x="64" y="66"/>
                  </a:lnTo>
                  <a:lnTo>
                    <a:pt x="60" y="66"/>
                  </a:lnTo>
                  <a:lnTo>
                    <a:pt x="55" y="69"/>
                  </a:lnTo>
                  <a:lnTo>
                    <a:pt x="50" y="69"/>
                  </a:lnTo>
                  <a:lnTo>
                    <a:pt x="48" y="71"/>
                  </a:lnTo>
                  <a:lnTo>
                    <a:pt x="43" y="71"/>
                  </a:lnTo>
                  <a:lnTo>
                    <a:pt x="38" y="71"/>
                  </a:lnTo>
                  <a:lnTo>
                    <a:pt x="33" y="71"/>
                  </a:lnTo>
                  <a:lnTo>
                    <a:pt x="29" y="71"/>
                  </a:lnTo>
                  <a:lnTo>
                    <a:pt x="24" y="71"/>
                  </a:lnTo>
                  <a:lnTo>
                    <a:pt x="19" y="69"/>
                  </a:lnTo>
                  <a:lnTo>
                    <a:pt x="17" y="69"/>
                  </a:lnTo>
                  <a:lnTo>
                    <a:pt x="12" y="69"/>
                  </a:lnTo>
                  <a:lnTo>
                    <a:pt x="7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5" y="54"/>
                  </a:lnTo>
                  <a:lnTo>
                    <a:pt x="5" y="52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10" y="45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4" y="38"/>
                  </a:lnTo>
                  <a:lnTo>
                    <a:pt x="17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4" y="23"/>
                  </a:lnTo>
                  <a:lnTo>
                    <a:pt x="31" y="21"/>
                  </a:lnTo>
                  <a:lnTo>
                    <a:pt x="36" y="19"/>
                  </a:lnTo>
                  <a:lnTo>
                    <a:pt x="43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60" y="16"/>
                  </a:lnTo>
                  <a:lnTo>
                    <a:pt x="67" y="19"/>
                  </a:lnTo>
                  <a:lnTo>
                    <a:pt x="71" y="19"/>
                  </a:lnTo>
                  <a:lnTo>
                    <a:pt x="79" y="21"/>
                  </a:lnTo>
                  <a:lnTo>
                    <a:pt x="86" y="21"/>
                  </a:lnTo>
                  <a:lnTo>
                    <a:pt x="90" y="21"/>
                  </a:lnTo>
                  <a:lnTo>
                    <a:pt x="98" y="23"/>
                  </a:lnTo>
                  <a:lnTo>
                    <a:pt x="105" y="23"/>
                  </a:lnTo>
                  <a:lnTo>
                    <a:pt x="112" y="21"/>
                  </a:lnTo>
                  <a:lnTo>
                    <a:pt x="121" y="21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2"/>
                  </a:lnTo>
                  <a:lnTo>
                    <a:pt x="174" y="2"/>
                  </a:lnTo>
                  <a:lnTo>
                    <a:pt x="176" y="2"/>
                  </a:lnTo>
                  <a:lnTo>
                    <a:pt x="176" y="2"/>
                  </a:lnTo>
                  <a:lnTo>
                    <a:pt x="176" y="2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3"/>
            <p:cNvSpPr>
              <a:spLocks/>
            </p:cNvSpPr>
            <p:nvPr/>
          </p:nvSpPr>
          <p:spPr bwMode="auto">
            <a:xfrm>
              <a:off x="5059363" y="2671763"/>
              <a:ext cx="158750" cy="314325"/>
            </a:xfrm>
            <a:custGeom>
              <a:avLst/>
              <a:gdLst>
                <a:gd name="T0" fmla="*/ 9 w 100"/>
                <a:gd name="T1" fmla="*/ 7 h 198"/>
                <a:gd name="T2" fmla="*/ 16 w 100"/>
                <a:gd name="T3" fmla="*/ 24 h 198"/>
                <a:gd name="T4" fmla="*/ 23 w 100"/>
                <a:gd name="T5" fmla="*/ 41 h 198"/>
                <a:gd name="T6" fmla="*/ 33 w 100"/>
                <a:gd name="T7" fmla="*/ 57 h 198"/>
                <a:gd name="T8" fmla="*/ 45 w 100"/>
                <a:gd name="T9" fmla="*/ 72 h 198"/>
                <a:gd name="T10" fmla="*/ 57 w 100"/>
                <a:gd name="T11" fmla="*/ 86 h 198"/>
                <a:gd name="T12" fmla="*/ 69 w 100"/>
                <a:gd name="T13" fmla="*/ 100 h 198"/>
                <a:gd name="T14" fmla="*/ 83 w 100"/>
                <a:gd name="T15" fmla="*/ 114 h 198"/>
                <a:gd name="T16" fmla="*/ 92 w 100"/>
                <a:gd name="T17" fmla="*/ 124 h 198"/>
                <a:gd name="T18" fmla="*/ 97 w 100"/>
                <a:gd name="T19" fmla="*/ 129 h 198"/>
                <a:gd name="T20" fmla="*/ 100 w 100"/>
                <a:gd name="T21" fmla="*/ 133 h 198"/>
                <a:gd name="T22" fmla="*/ 100 w 100"/>
                <a:gd name="T23" fmla="*/ 141 h 198"/>
                <a:gd name="T24" fmla="*/ 100 w 100"/>
                <a:gd name="T25" fmla="*/ 148 h 198"/>
                <a:gd name="T26" fmla="*/ 100 w 100"/>
                <a:gd name="T27" fmla="*/ 152 h 198"/>
                <a:gd name="T28" fmla="*/ 100 w 100"/>
                <a:gd name="T29" fmla="*/ 160 h 198"/>
                <a:gd name="T30" fmla="*/ 100 w 100"/>
                <a:gd name="T31" fmla="*/ 167 h 198"/>
                <a:gd name="T32" fmla="*/ 100 w 100"/>
                <a:gd name="T33" fmla="*/ 176 h 198"/>
                <a:gd name="T34" fmla="*/ 100 w 100"/>
                <a:gd name="T35" fmla="*/ 198 h 198"/>
                <a:gd name="T36" fmla="*/ 97 w 100"/>
                <a:gd name="T37" fmla="*/ 198 h 198"/>
                <a:gd name="T38" fmla="*/ 95 w 100"/>
                <a:gd name="T39" fmla="*/ 195 h 198"/>
                <a:gd name="T40" fmla="*/ 92 w 100"/>
                <a:gd name="T41" fmla="*/ 193 h 198"/>
                <a:gd name="T42" fmla="*/ 92 w 100"/>
                <a:gd name="T43" fmla="*/ 193 h 198"/>
                <a:gd name="T44" fmla="*/ 90 w 100"/>
                <a:gd name="T45" fmla="*/ 191 h 198"/>
                <a:gd name="T46" fmla="*/ 88 w 100"/>
                <a:gd name="T47" fmla="*/ 188 h 198"/>
                <a:gd name="T48" fmla="*/ 85 w 100"/>
                <a:gd name="T49" fmla="*/ 183 h 198"/>
                <a:gd name="T50" fmla="*/ 83 w 100"/>
                <a:gd name="T51" fmla="*/ 181 h 198"/>
                <a:gd name="T52" fmla="*/ 81 w 100"/>
                <a:gd name="T53" fmla="*/ 181 h 198"/>
                <a:gd name="T54" fmla="*/ 73 w 100"/>
                <a:gd name="T55" fmla="*/ 174 h 198"/>
                <a:gd name="T56" fmla="*/ 66 w 100"/>
                <a:gd name="T57" fmla="*/ 169 h 198"/>
                <a:gd name="T58" fmla="*/ 57 w 100"/>
                <a:gd name="T59" fmla="*/ 167 h 198"/>
                <a:gd name="T60" fmla="*/ 50 w 100"/>
                <a:gd name="T61" fmla="*/ 162 h 198"/>
                <a:gd name="T62" fmla="*/ 40 w 100"/>
                <a:gd name="T63" fmla="*/ 155 h 198"/>
                <a:gd name="T64" fmla="*/ 33 w 100"/>
                <a:gd name="T65" fmla="*/ 150 h 198"/>
                <a:gd name="T66" fmla="*/ 28 w 100"/>
                <a:gd name="T67" fmla="*/ 141 h 198"/>
                <a:gd name="T68" fmla="*/ 26 w 100"/>
                <a:gd name="T69" fmla="*/ 133 h 198"/>
                <a:gd name="T70" fmla="*/ 26 w 100"/>
                <a:gd name="T71" fmla="*/ 124 h 198"/>
                <a:gd name="T72" fmla="*/ 26 w 100"/>
                <a:gd name="T73" fmla="*/ 112 h 198"/>
                <a:gd name="T74" fmla="*/ 23 w 100"/>
                <a:gd name="T75" fmla="*/ 100 h 198"/>
                <a:gd name="T76" fmla="*/ 21 w 100"/>
                <a:gd name="T77" fmla="*/ 91 h 198"/>
                <a:gd name="T78" fmla="*/ 19 w 100"/>
                <a:gd name="T79" fmla="*/ 79 h 198"/>
                <a:gd name="T80" fmla="*/ 16 w 100"/>
                <a:gd name="T81" fmla="*/ 67 h 198"/>
                <a:gd name="T82" fmla="*/ 11 w 100"/>
                <a:gd name="T83" fmla="*/ 55 h 198"/>
                <a:gd name="T84" fmla="*/ 7 w 100"/>
                <a:gd name="T85" fmla="*/ 43 h 198"/>
                <a:gd name="T86" fmla="*/ 0 w 100"/>
                <a:gd name="T87" fmla="*/ 3 h 198"/>
                <a:gd name="T88" fmla="*/ 0 w 100"/>
                <a:gd name="T89" fmla="*/ 0 h 198"/>
                <a:gd name="T90" fmla="*/ 0 w 100"/>
                <a:gd name="T91" fmla="*/ 0 h 198"/>
                <a:gd name="T92" fmla="*/ 2 w 100"/>
                <a:gd name="T93" fmla="*/ 0 h 198"/>
                <a:gd name="T94" fmla="*/ 2 w 100"/>
                <a:gd name="T95" fmla="*/ 0 h 198"/>
                <a:gd name="T96" fmla="*/ 4 w 100"/>
                <a:gd name="T97" fmla="*/ 0 h 198"/>
                <a:gd name="T98" fmla="*/ 4 w 100"/>
                <a:gd name="T99" fmla="*/ 3 h 198"/>
                <a:gd name="T100" fmla="*/ 4 w 100"/>
                <a:gd name="T101" fmla="*/ 3 h 198"/>
                <a:gd name="T102" fmla="*/ 7 w 100"/>
                <a:gd name="T103" fmla="*/ 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198">
                  <a:moveTo>
                    <a:pt x="7" y="3"/>
                  </a:moveTo>
                  <a:lnTo>
                    <a:pt x="9" y="7"/>
                  </a:lnTo>
                  <a:lnTo>
                    <a:pt x="11" y="15"/>
                  </a:lnTo>
                  <a:lnTo>
                    <a:pt x="16" y="24"/>
                  </a:lnTo>
                  <a:lnTo>
                    <a:pt x="19" y="31"/>
                  </a:lnTo>
                  <a:lnTo>
                    <a:pt x="23" y="41"/>
                  </a:lnTo>
                  <a:lnTo>
                    <a:pt x="28" y="48"/>
                  </a:lnTo>
                  <a:lnTo>
                    <a:pt x="33" y="57"/>
                  </a:lnTo>
                  <a:lnTo>
                    <a:pt x="40" y="64"/>
                  </a:lnTo>
                  <a:lnTo>
                    <a:pt x="45" y="72"/>
                  </a:lnTo>
                  <a:lnTo>
                    <a:pt x="50" y="79"/>
                  </a:lnTo>
                  <a:lnTo>
                    <a:pt x="57" y="86"/>
                  </a:lnTo>
                  <a:lnTo>
                    <a:pt x="64" y="93"/>
                  </a:lnTo>
                  <a:lnTo>
                    <a:pt x="69" y="100"/>
                  </a:lnTo>
                  <a:lnTo>
                    <a:pt x="76" y="107"/>
                  </a:lnTo>
                  <a:lnTo>
                    <a:pt x="83" y="114"/>
                  </a:lnTo>
                  <a:lnTo>
                    <a:pt x="92" y="124"/>
                  </a:lnTo>
                  <a:lnTo>
                    <a:pt x="92" y="124"/>
                  </a:lnTo>
                  <a:lnTo>
                    <a:pt x="95" y="124"/>
                  </a:lnTo>
                  <a:lnTo>
                    <a:pt x="97" y="129"/>
                  </a:lnTo>
                  <a:lnTo>
                    <a:pt x="97" y="131"/>
                  </a:lnTo>
                  <a:lnTo>
                    <a:pt x="100" y="133"/>
                  </a:lnTo>
                  <a:lnTo>
                    <a:pt x="100" y="136"/>
                  </a:lnTo>
                  <a:lnTo>
                    <a:pt x="100" y="141"/>
                  </a:lnTo>
                  <a:lnTo>
                    <a:pt x="100" y="143"/>
                  </a:lnTo>
                  <a:lnTo>
                    <a:pt x="100" y="148"/>
                  </a:lnTo>
                  <a:lnTo>
                    <a:pt x="100" y="150"/>
                  </a:lnTo>
                  <a:lnTo>
                    <a:pt x="100" y="152"/>
                  </a:lnTo>
                  <a:lnTo>
                    <a:pt x="100" y="157"/>
                  </a:lnTo>
                  <a:lnTo>
                    <a:pt x="100" y="160"/>
                  </a:lnTo>
                  <a:lnTo>
                    <a:pt x="100" y="164"/>
                  </a:lnTo>
                  <a:lnTo>
                    <a:pt x="100" y="167"/>
                  </a:lnTo>
                  <a:lnTo>
                    <a:pt x="100" y="171"/>
                  </a:lnTo>
                  <a:lnTo>
                    <a:pt x="100" y="176"/>
                  </a:lnTo>
                  <a:lnTo>
                    <a:pt x="100" y="198"/>
                  </a:lnTo>
                  <a:lnTo>
                    <a:pt x="100" y="198"/>
                  </a:lnTo>
                  <a:lnTo>
                    <a:pt x="100" y="198"/>
                  </a:lnTo>
                  <a:lnTo>
                    <a:pt x="97" y="198"/>
                  </a:lnTo>
                  <a:lnTo>
                    <a:pt x="97" y="198"/>
                  </a:lnTo>
                  <a:lnTo>
                    <a:pt x="95" y="195"/>
                  </a:lnTo>
                  <a:lnTo>
                    <a:pt x="95" y="195"/>
                  </a:lnTo>
                  <a:lnTo>
                    <a:pt x="92" y="193"/>
                  </a:lnTo>
                  <a:lnTo>
                    <a:pt x="92" y="193"/>
                  </a:lnTo>
                  <a:lnTo>
                    <a:pt x="92" y="193"/>
                  </a:lnTo>
                  <a:lnTo>
                    <a:pt x="90" y="191"/>
                  </a:lnTo>
                  <a:lnTo>
                    <a:pt x="90" y="191"/>
                  </a:lnTo>
                  <a:lnTo>
                    <a:pt x="88" y="188"/>
                  </a:lnTo>
                  <a:lnTo>
                    <a:pt x="88" y="188"/>
                  </a:lnTo>
                  <a:lnTo>
                    <a:pt x="88" y="186"/>
                  </a:lnTo>
                  <a:lnTo>
                    <a:pt x="85" y="183"/>
                  </a:lnTo>
                  <a:lnTo>
                    <a:pt x="85" y="183"/>
                  </a:lnTo>
                  <a:lnTo>
                    <a:pt x="83" y="181"/>
                  </a:lnTo>
                  <a:lnTo>
                    <a:pt x="83" y="181"/>
                  </a:lnTo>
                  <a:lnTo>
                    <a:pt x="81" y="181"/>
                  </a:lnTo>
                  <a:lnTo>
                    <a:pt x="78" y="176"/>
                  </a:lnTo>
                  <a:lnTo>
                    <a:pt x="73" y="174"/>
                  </a:lnTo>
                  <a:lnTo>
                    <a:pt x="69" y="171"/>
                  </a:lnTo>
                  <a:lnTo>
                    <a:pt x="66" y="169"/>
                  </a:lnTo>
                  <a:lnTo>
                    <a:pt x="61" y="167"/>
                  </a:lnTo>
                  <a:lnTo>
                    <a:pt x="57" y="167"/>
                  </a:lnTo>
                  <a:lnTo>
                    <a:pt x="52" y="164"/>
                  </a:lnTo>
                  <a:lnTo>
                    <a:pt x="50" y="162"/>
                  </a:lnTo>
                  <a:lnTo>
                    <a:pt x="45" y="160"/>
                  </a:lnTo>
                  <a:lnTo>
                    <a:pt x="40" y="155"/>
                  </a:lnTo>
                  <a:lnTo>
                    <a:pt x="38" y="152"/>
                  </a:lnTo>
                  <a:lnTo>
                    <a:pt x="33" y="150"/>
                  </a:lnTo>
                  <a:lnTo>
                    <a:pt x="31" y="145"/>
                  </a:lnTo>
                  <a:lnTo>
                    <a:pt x="28" y="141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26" y="131"/>
                  </a:lnTo>
                  <a:lnTo>
                    <a:pt x="26" y="124"/>
                  </a:lnTo>
                  <a:lnTo>
                    <a:pt x="26" y="119"/>
                  </a:lnTo>
                  <a:lnTo>
                    <a:pt x="26" y="112"/>
                  </a:lnTo>
                  <a:lnTo>
                    <a:pt x="23" y="107"/>
                  </a:lnTo>
                  <a:lnTo>
                    <a:pt x="23" y="100"/>
                  </a:lnTo>
                  <a:lnTo>
                    <a:pt x="23" y="95"/>
                  </a:lnTo>
                  <a:lnTo>
                    <a:pt x="21" y="91"/>
                  </a:lnTo>
                  <a:lnTo>
                    <a:pt x="21" y="83"/>
                  </a:lnTo>
                  <a:lnTo>
                    <a:pt x="19" y="79"/>
                  </a:lnTo>
                  <a:lnTo>
                    <a:pt x="19" y="72"/>
                  </a:lnTo>
                  <a:lnTo>
                    <a:pt x="16" y="67"/>
                  </a:lnTo>
                  <a:lnTo>
                    <a:pt x="14" y="62"/>
                  </a:lnTo>
                  <a:lnTo>
                    <a:pt x="11" y="55"/>
                  </a:lnTo>
                  <a:lnTo>
                    <a:pt x="9" y="50"/>
                  </a:lnTo>
                  <a:lnTo>
                    <a:pt x="7" y="4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4"/>
            <p:cNvSpPr>
              <a:spLocks/>
            </p:cNvSpPr>
            <p:nvPr/>
          </p:nvSpPr>
          <p:spPr bwMode="auto">
            <a:xfrm>
              <a:off x="5251450" y="2725738"/>
              <a:ext cx="271463" cy="142875"/>
            </a:xfrm>
            <a:custGeom>
              <a:avLst/>
              <a:gdLst>
                <a:gd name="T0" fmla="*/ 171 w 171"/>
                <a:gd name="T1" fmla="*/ 7 h 90"/>
                <a:gd name="T2" fmla="*/ 167 w 171"/>
                <a:gd name="T3" fmla="*/ 11 h 90"/>
                <a:gd name="T4" fmla="*/ 162 w 171"/>
                <a:gd name="T5" fmla="*/ 16 h 90"/>
                <a:gd name="T6" fmla="*/ 157 w 171"/>
                <a:gd name="T7" fmla="*/ 19 h 90"/>
                <a:gd name="T8" fmla="*/ 152 w 171"/>
                <a:gd name="T9" fmla="*/ 21 h 90"/>
                <a:gd name="T10" fmla="*/ 145 w 171"/>
                <a:gd name="T11" fmla="*/ 23 h 90"/>
                <a:gd name="T12" fmla="*/ 138 w 171"/>
                <a:gd name="T13" fmla="*/ 23 h 90"/>
                <a:gd name="T14" fmla="*/ 133 w 171"/>
                <a:gd name="T15" fmla="*/ 26 h 90"/>
                <a:gd name="T16" fmla="*/ 129 w 171"/>
                <a:gd name="T17" fmla="*/ 28 h 90"/>
                <a:gd name="T18" fmla="*/ 117 w 171"/>
                <a:gd name="T19" fmla="*/ 38 h 90"/>
                <a:gd name="T20" fmla="*/ 102 w 171"/>
                <a:gd name="T21" fmla="*/ 47 h 90"/>
                <a:gd name="T22" fmla="*/ 88 w 171"/>
                <a:gd name="T23" fmla="*/ 59 h 90"/>
                <a:gd name="T24" fmla="*/ 74 w 171"/>
                <a:gd name="T25" fmla="*/ 71 h 90"/>
                <a:gd name="T26" fmla="*/ 60 w 171"/>
                <a:gd name="T27" fmla="*/ 78 h 90"/>
                <a:gd name="T28" fmla="*/ 43 w 171"/>
                <a:gd name="T29" fmla="*/ 85 h 90"/>
                <a:gd name="T30" fmla="*/ 26 w 171"/>
                <a:gd name="T31" fmla="*/ 90 h 90"/>
                <a:gd name="T32" fmla="*/ 2 w 171"/>
                <a:gd name="T33" fmla="*/ 90 h 90"/>
                <a:gd name="T34" fmla="*/ 2 w 171"/>
                <a:gd name="T35" fmla="*/ 90 h 90"/>
                <a:gd name="T36" fmla="*/ 0 w 171"/>
                <a:gd name="T37" fmla="*/ 88 h 90"/>
                <a:gd name="T38" fmla="*/ 0 w 171"/>
                <a:gd name="T39" fmla="*/ 85 h 90"/>
                <a:gd name="T40" fmla="*/ 0 w 171"/>
                <a:gd name="T41" fmla="*/ 85 h 90"/>
                <a:gd name="T42" fmla="*/ 0 w 171"/>
                <a:gd name="T43" fmla="*/ 83 h 90"/>
                <a:gd name="T44" fmla="*/ 0 w 171"/>
                <a:gd name="T45" fmla="*/ 80 h 90"/>
                <a:gd name="T46" fmla="*/ 0 w 171"/>
                <a:gd name="T47" fmla="*/ 78 h 90"/>
                <a:gd name="T48" fmla="*/ 0 w 171"/>
                <a:gd name="T49" fmla="*/ 76 h 90"/>
                <a:gd name="T50" fmla="*/ 0 w 171"/>
                <a:gd name="T51" fmla="*/ 76 h 90"/>
                <a:gd name="T52" fmla="*/ 2 w 171"/>
                <a:gd name="T53" fmla="*/ 71 h 90"/>
                <a:gd name="T54" fmla="*/ 2 w 171"/>
                <a:gd name="T55" fmla="*/ 66 h 90"/>
                <a:gd name="T56" fmla="*/ 5 w 171"/>
                <a:gd name="T57" fmla="*/ 61 h 90"/>
                <a:gd name="T58" fmla="*/ 7 w 171"/>
                <a:gd name="T59" fmla="*/ 59 h 90"/>
                <a:gd name="T60" fmla="*/ 10 w 171"/>
                <a:gd name="T61" fmla="*/ 54 h 90"/>
                <a:gd name="T62" fmla="*/ 12 w 171"/>
                <a:gd name="T63" fmla="*/ 49 h 90"/>
                <a:gd name="T64" fmla="*/ 14 w 171"/>
                <a:gd name="T65" fmla="*/ 47 h 90"/>
                <a:gd name="T66" fmla="*/ 19 w 171"/>
                <a:gd name="T67" fmla="*/ 42 h 90"/>
                <a:gd name="T68" fmla="*/ 24 w 171"/>
                <a:gd name="T69" fmla="*/ 42 h 90"/>
                <a:gd name="T70" fmla="*/ 38 w 171"/>
                <a:gd name="T71" fmla="*/ 35 h 90"/>
                <a:gd name="T72" fmla="*/ 57 w 171"/>
                <a:gd name="T73" fmla="*/ 33 h 90"/>
                <a:gd name="T74" fmla="*/ 74 w 171"/>
                <a:gd name="T75" fmla="*/ 30 h 90"/>
                <a:gd name="T76" fmla="*/ 91 w 171"/>
                <a:gd name="T77" fmla="*/ 28 h 90"/>
                <a:gd name="T78" fmla="*/ 110 w 171"/>
                <a:gd name="T79" fmla="*/ 26 h 90"/>
                <a:gd name="T80" fmla="*/ 126 w 171"/>
                <a:gd name="T81" fmla="*/ 21 h 90"/>
                <a:gd name="T82" fmla="*/ 141 w 171"/>
                <a:gd name="T83" fmla="*/ 14 h 90"/>
                <a:gd name="T84" fmla="*/ 152 w 171"/>
                <a:gd name="T85" fmla="*/ 7 h 90"/>
                <a:gd name="T86" fmla="*/ 152 w 171"/>
                <a:gd name="T87" fmla="*/ 4 h 90"/>
                <a:gd name="T88" fmla="*/ 155 w 171"/>
                <a:gd name="T89" fmla="*/ 4 h 90"/>
                <a:gd name="T90" fmla="*/ 160 w 171"/>
                <a:gd name="T91" fmla="*/ 2 h 90"/>
                <a:gd name="T92" fmla="*/ 162 w 171"/>
                <a:gd name="T93" fmla="*/ 0 h 90"/>
                <a:gd name="T94" fmla="*/ 164 w 171"/>
                <a:gd name="T95" fmla="*/ 0 h 90"/>
                <a:gd name="T96" fmla="*/ 167 w 171"/>
                <a:gd name="T97" fmla="*/ 0 h 90"/>
                <a:gd name="T98" fmla="*/ 169 w 171"/>
                <a:gd name="T99" fmla="*/ 0 h 90"/>
                <a:gd name="T100" fmla="*/ 171 w 171"/>
                <a:gd name="T101" fmla="*/ 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1" h="90">
                  <a:moveTo>
                    <a:pt x="171" y="4"/>
                  </a:moveTo>
                  <a:lnTo>
                    <a:pt x="171" y="7"/>
                  </a:lnTo>
                  <a:lnTo>
                    <a:pt x="169" y="9"/>
                  </a:lnTo>
                  <a:lnTo>
                    <a:pt x="167" y="11"/>
                  </a:lnTo>
                  <a:lnTo>
                    <a:pt x="164" y="14"/>
                  </a:lnTo>
                  <a:lnTo>
                    <a:pt x="162" y="16"/>
                  </a:lnTo>
                  <a:lnTo>
                    <a:pt x="160" y="19"/>
                  </a:lnTo>
                  <a:lnTo>
                    <a:pt x="157" y="19"/>
                  </a:lnTo>
                  <a:lnTo>
                    <a:pt x="155" y="21"/>
                  </a:lnTo>
                  <a:lnTo>
                    <a:pt x="152" y="21"/>
                  </a:lnTo>
                  <a:lnTo>
                    <a:pt x="148" y="21"/>
                  </a:lnTo>
                  <a:lnTo>
                    <a:pt x="145" y="23"/>
                  </a:lnTo>
                  <a:lnTo>
                    <a:pt x="143" y="23"/>
                  </a:lnTo>
                  <a:lnTo>
                    <a:pt x="138" y="23"/>
                  </a:lnTo>
                  <a:lnTo>
                    <a:pt x="136" y="26"/>
                  </a:lnTo>
                  <a:lnTo>
                    <a:pt x="133" y="26"/>
                  </a:lnTo>
                  <a:lnTo>
                    <a:pt x="129" y="28"/>
                  </a:lnTo>
                  <a:lnTo>
                    <a:pt x="129" y="28"/>
                  </a:lnTo>
                  <a:lnTo>
                    <a:pt x="124" y="30"/>
                  </a:lnTo>
                  <a:lnTo>
                    <a:pt x="117" y="38"/>
                  </a:lnTo>
                  <a:lnTo>
                    <a:pt x="110" y="42"/>
                  </a:lnTo>
                  <a:lnTo>
                    <a:pt x="102" y="47"/>
                  </a:lnTo>
                  <a:lnTo>
                    <a:pt x="95" y="54"/>
                  </a:lnTo>
                  <a:lnTo>
                    <a:pt x="88" y="59"/>
                  </a:lnTo>
                  <a:lnTo>
                    <a:pt x="81" y="64"/>
                  </a:lnTo>
                  <a:lnTo>
                    <a:pt x="74" y="71"/>
                  </a:lnTo>
                  <a:lnTo>
                    <a:pt x="67" y="76"/>
                  </a:lnTo>
                  <a:lnTo>
                    <a:pt x="60" y="78"/>
                  </a:lnTo>
                  <a:lnTo>
                    <a:pt x="52" y="83"/>
                  </a:lnTo>
                  <a:lnTo>
                    <a:pt x="43" y="85"/>
                  </a:lnTo>
                  <a:lnTo>
                    <a:pt x="36" y="88"/>
                  </a:lnTo>
                  <a:lnTo>
                    <a:pt x="26" y="90"/>
                  </a:lnTo>
                  <a:lnTo>
                    <a:pt x="17" y="90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6"/>
                  </a:lnTo>
                  <a:lnTo>
                    <a:pt x="5" y="64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7" y="59"/>
                  </a:lnTo>
                  <a:lnTo>
                    <a:pt x="7" y="57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4" y="47"/>
                  </a:lnTo>
                  <a:lnTo>
                    <a:pt x="17" y="45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4" y="42"/>
                  </a:lnTo>
                  <a:lnTo>
                    <a:pt x="31" y="38"/>
                  </a:lnTo>
                  <a:lnTo>
                    <a:pt x="38" y="35"/>
                  </a:lnTo>
                  <a:lnTo>
                    <a:pt x="48" y="33"/>
                  </a:lnTo>
                  <a:lnTo>
                    <a:pt x="57" y="33"/>
                  </a:lnTo>
                  <a:lnTo>
                    <a:pt x="64" y="30"/>
                  </a:lnTo>
                  <a:lnTo>
                    <a:pt x="74" y="30"/>
                  </a:lnTo>
                  <a:lnTo>
                    <a:pt x="83" y="30"/>
                  </a:lnTo>
                  <a:lnTo>
                    <a:pt x="91" y="28"/>
                  </a:lnTo>
                  <a:lnTo>
                    <a:pt x="100" y="28"/>
                  </a:lnTo>
                  <a:lnTo>
                    <a:pt x="110" y="26"/>
                  </a:lnTo>
                  <a:lnTo>
                    <a:pt x="117" y="23"/>
                  </a:lnTo>
                  <a:lnTo>
                    <a:pt x="126" y="21"/>
                  </a:lnTo>
                  <a:lnTo>
                    <a:pt x="133" y="19"/>
                  </a:lnTo>
                  <a:lnTo>
                    <a:pt x="141" y="14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4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7" y="2"/>
                  </a:lnTo>
                  <a:lnTo>
                    <a:pt x="160" y="2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7" y="0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69" y="2"/>
                  </a:lnTo>
                  <a:lnTo>
                    <a:pt x="171" y="4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5"/>
            <p:cNvSpPr>
              <a:spLocks/>
            </p:cNvSpPr>
            <p:nvPr/>
          </p:nvSpPr>
          <p:spPr bwMode="auto">
            <a:xfrm>
              <a:off x="5240338" y="2786063"/>
              <a:ext cx="241300" cy="206375"/>
            </a:xfrm>
            <a:custGeom>
              <a:avLst/>
              <a:gdLst>
                <a:gd name="T0" fmla="*/ 150 w 152"/>
                <a:gd name="T1" fmla="*/ 11 h 130"/>
                <a:gd name="T2" fmla="*/ 138 w 152"/>
                <a:gd name="T3" fmla="*/ 21 h 130"/>
                <a:gd name="T4" fmla="*/ 126 w 152"/>
                <a:gd name="T5" fmla="*/ 31 h 130"/>
                <a:gd name="T6" fmla="*/ 117 w 152"/>
                <a:gd name="T7" fmla="*/ 40 h 130"/>
                <a:gd name="T8" fmla="*/ 107 w 152"/>
                <a:gd name="T9" fmla="*/ 50 h 130"/>
                <a:gd name="T10" fmla="*/ 98 w 152"/>
                <a:gd name="T11" fmla="*/ 61 h 130"/>
                <a:gd name="T12" fmla="*/ 90 w 152"/>
                <a:gd name="T13" fmla="*/ 73 h 130"/>
                <a:gd name="T14" fmla="*/ 83 w 152"/>
                <a:gd name="T15" fmla="*/ 85 h 130"/>
                <a:gd name="T16" fmla="*/ 78 w 152"/>
                <a:gd name="T17" fmla="*/ 95 h 130"/>
                <a:gd name="T18" fmla="*/ 71 w 152"/>
                <a:gd name="T19" fmla="*/ 99 h 130"/>
                <a:gd name="T20" fmla="*/ 62 w 152"/>
                <a:gd name="T21" fmla="*/ 107 h 130"/>
                <a:gd name="T22" fmla="*/ 52 w 152"/>
                <a:gd name="T23" fmla="*/ 109 h 130"/>
                <a:gd name="T24" fmla="*/ 43 w 152"/>
                <a:gd name="T25" fmla="*/ 114 h 130"/>
                <a:gd name="T26" fmla="*/ 33 w 152"/>
                <a:gd name="T27" fmla="*/ 116 h 130"/>
                <a:gd name="T28" fmla="*/ 21 w 152"/>
                <a:gd name="T29" fmla="*/ 121 h 130"/>
                <a:gd name="T30" fmla="*/ 12 w 152"/>
                <a:gd name="T31" fmla="*/ 123 h 130"/>
                <a:gd name="T32" fmla="*/ 0 w 152"/>
                <a:gd name="T33" fmla="*/ 130 h 130"/>
                <a:gd name="T34" fmla="*/ 0 w 152"/>
                <a:gd name="T35" fmla="*/ 128 h 130"/>
                <a:gd name="T36" fmla="*/ 0 w 152"/>
                <a:gd name="T37" fmla="*/ 119 h 130"/>
                <a:gd name="T38" fmla="*/ 0 w 152"/>
                <a:gd name="T39" fmla="*/ 111 h 130"/>
                <a:gd name="T40" fmla="*/ 0 w 152"/>
                <a:gd name="T41" fmla="*/ 102 h 130"/>
                <a:gd name="T42" fmla="*/ 2 w 152"/>
                <a:gd name="T43" fmla="*/ 95 h 130"/>
                <a:gd name="T44" fmla="*/ 5 w 152"/>
                <a:gd name="T45" fmla="*/ 88 h 130"/>
                <a:gd name="T46" fmla="*/ 7 w 152"/>
                <a:gd name="T47" fmla="*/ 80 h 130"/>
                <a:gd name="T48" fmla="*/ 12 w 152"/>
                <a:gd name="T49" fmla="*/ 73 h 130"/>
                <a:gd name="T50" fmla="*/ 17 w 152"/>
                <a:gd name="T51" fmla="*/ 69 h 130"/>
                <a:gd name="T52" fmla="*/ 26 w 152"/>
                <a:gd name="T53" fmla="*/ 64 h 130"/>
                <a:gd name="T54" fmla="*/ 38 w 152"/>
                <a:gd name="T55" fmla="*/ 59 h 130"/>
                <a:gd name="T56" fmla="*/ 52 w 152"/>
                <a:gd name="T57" fmla="*/ 54 h 130"/>
                <a:gd name="T58" fmla="*/ 64 w 152"/>
                <a:gd name="T59" fmla="*/ 50 h 130"/>
                <a:gd name="T60" fmla="*/ 76 w 152"/>
                <a:gd name="T61" fmla="*/ 42 h 130"/>
                <a:gd name="T62" fmla="*/ 90 w 152"/>
                <a:gd name="T63" fmla="*/ 38 h 130"/>
                <a:gd name="T64" fmla="*/ 102 w 152"/>
                <a:gd name="T65" fmla="*/ 31 h 130"/>
                <a:gd name="T66" fmla="*/ 117 w 152"/>
                <a:gd name="T67" fmla="*/ 19 h 130"/>
                <a:gd name="T68" fmla="*/ 117 w 152"/>
                <a:gd name="T69" fmla="*/ 19 h 130"/>
                <a:gd name="T70" fmla="*/ 121 w 152"/>
                <a:gd name="T71" fmla="*/ 16 h 130"/>
                <a:gd name="T72" fmla="*/ 126 w 152"/>
                <a:gd name="T73" fmla="*/ 11 h 130"/>
                <a:gd name="T74" fmla="*/ 131 w 152"/>
                <a:gd name="T75" fmla="*/ 9 h 130"/>
                <a:gd name="T76" fmla="*/ 133 w 152"/>
                <a:gd name="T77" fmla="*/ 4 h 130"/>
                <a:gd name="T78" fmla="*/ 138 w 152"/>
                <a:gd name="T79" fmla="*/ 2 h 130"/>
                <a:gd name="T80" fmla="*/ 143 w 152"/>
                <a:gd name="T81" fmla="*/ 0 h 130"/>
                <a:gd name="T82" fmla="*/ 148 w 152"/>
                <a:gd name="T83" fmla="*/ 0 h 130"/>
                <a:gd name="T84" fmla="*/ 152 w 152"/>
                <a:gd name="T85" fmla="*/ 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2" h="130">
                  <a:moveTo>
                    <a:pt x="152" y="9"/>
                  </a:moveTo>
                  <a:lnTo>
                    <a:pt x="150" y="11"/>
                  </a:lnTo>
                  <a:lnTo>
                    <a:pt x="143" y="16"/>
                  </a:lnTo>
                  <a:lnTo>
                    <a:pt x="138" y="21"/>
                  </a:lnTo>
                  <a:lnTo>
                    <a:pt x="133" y="26"/>
                  </a:lnTo>
                  <a:lnTo>
                    <a:pt x="126" y="31"/>
                  </a:lnTo>
                  <a:lnTo>
                    <a:pt x="121" y="35"/>
                  </a:lnTo>
                  <a:lnTo>
                    <a:pt x="117" y="40"/>
                  </a:lnTo>
                  <a:lnTo>
                    <a:pt x="112" y="45"/>
                  </a:lnTo>
                  <a:lnTo>
                    <a:pt x="107" y="50"/>
                  </a:lnTo>
                  <a:lnTo>
                    <a:pt x="102" y="57"/>
                  </a:lnTo>
                  <a:lnTo>
                    <a:pt x="98" y="61"/>
                  </a:lnTo>
                  <a:lnTo>
                    <a:pt x="95" y="66"/>
                  </a:lnTo>
                  <a:lnTo>
                    <a:pt x="90" y="73"/>
                  </a:lnTo>
                  <a:lnTo>
                    <a:pt x="86" y="78"/>
                  </a:lnTo>
                  <a:lnTo>
                    <a:pt x="83" y="8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6" y="97"/>
                  </a:lnTo>
                  <a:lnTo>
                    <a:pt x="71" y="99"/>
                  </a:lnTo>
                  <a:lnTo>
                    <a:pt x="67" y="104"/>
                  </a:lnTo>
                  <a:lnTo>
                    <a:pt x="62" y="107"/>
                  </a:lnTo>
                  <a:lnTo>
                    <a:pt x="57" y="109"/>
                  </a:lnTo>
                  <a:lnTo>
                    <a:pt x="52" y="109"/>
                  </a:lnTo>
                  <a:lnTo>
                    <a:pt x="48" y="111"/>
                  </a:lnTo>
                  <a:lnTo>
                    <a:pt x="43" y="114"/>
                  </a:lnTo>
                  <a:lnTo>
                    <a:pt x="38" y="116"/>
                  </a:lnTo>
                  <a:lnTo>
                    <a:pt x="33" y="116"/>
                  </a:lnTo>
                  <a:lnTo>
                    <a:pt x="28" y="119"/>
                  </a:lnTo>
                  <a:lnTo>
                    <a:pt x="21" y="121"/>
                  </a:lnTo>
                  <a:lnTo>
                    <a:pt x="17" y="121"/>
                  </a:lnTo>
                  <a:lnTo>
                    <a:pt x="12" y="123"/>
                  </a:lnTo>
                  <a:lnTo>
                    <a:pt x="7" y="126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8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0" y="114"/>
                  </a:lnTo>
                  <a:lnTo>
                    <a:pt x="0" y="111"/>
                  </a:lnTo>
                  <a:lnTo>
                    <a:pt x="0" y="107"/>
                  </a:lnTo>
                  <a:lnTo>
                    <a:pt x="0" y="102"/>
                  </a:lnTo>
                  <a:lnTo>
                    <a:pt x="0" y="99"/>
                  </a:lnTo>
                  <a:lnTo>
                    <a:pt x="2" y="95"/>
                  </a:lnTo>
                  <a:lnTo>
                    <a:pt x="2" y="90"/>
                  </a:lnTo>
                  <a:lnTo>
                    <a:pt x="5" y="88"/>
                  </a:lnTo>
                  <a:lnTo>
                    <a:pt x="5" y="83"/>
                  </a:lnTo>
                  <a:lnTo>
                    <a:pt x="7" y="80"/>
                  </a:lnTo>
                  <a:lnTo>
                    <a:pt x="9" y="76"/>
                  </a:lnTo>
                  <a:lnTo>
                    <a:pt x="12" y="73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9" y="66"/>
                  </a:lnTo>
                  <a:lnTo>
                    <a:pt x="26" y="64"/>
                  </a:lnTo>
                  <a:lnTo>
                    <a:pt x="33" y="61"/>
                  </a:lnTo>
                  <a:lnTo>
                    <a:pt x="38" y="59"/>
                  </a:lnTo>
                  <a:lnTo>
                    <a:pt x="45" y="57"/>
                  </a:lnTo>
                  <a:lnTo>
                    <a:pt x="52" y="54"/>
                  </a:lnTo>
                  <a:lnTo>
                    <a:pt x="57" y="52"/>
                  </a:lnTo>
                  <a:lnTo>
                    <a:pt x="64" y="50"/>
                  </a:lnTo>
                  <a:lnTo>
                    <a:pt x="71" y="47"/>
                  </a:lnTo>
                  <a:lnTo>
                    <a:pt x="76" y="42"/>
                  </a:lnTo>
                  <a:lnTo>
                    <a:pt x="83" y="40"/>
                  </a:lnTo>
                  <a:lnTo>
                    <a:pt x="90" y="38"/>
                  </a:lnTo>
                  <a:lnTo>
                    <a:pt x="95" y="35"/>
                  </a:lnTo>
                  <a:lnTo>
                    <a:pt x="102" y="31"/>
                  </a:lnTo>
                  <a:lnTo>
                    <a:pt x="107" y="26"/>
                  </a:lnTo>
                  <a:lnTo>
                    <a:pt x="117" y="19"/>
                  </a:lnTo>
                  <a:lnTo>
                    <a:pt x="117" y="19"/>
                  </a:lnTo>
                  <a:lnTo>
                    <a:pt x="117" y="19"/>
                  </a:lnTo>
                  <a:lnTo>
                    <a:pt x="119" y="16"/>
                  </a:lnTo>
                  <a:lnTo>
                    <a:pt x="121" y="16"/>
                  </a:lnTo>
                  <a:lnTo>
                    <a:pt x="124" y="14"/>
                  </a:lnTo>
                  <a:lnTo>
                    <a:pt x="126" y="11"/>
                  </a:lnTo>
                  <a:lnTo>
                    <a:pt x="128" y="9"/>
                  </a:lnTo>
                  <a:lnTo>
                    <a:pt x="131" y="9"/>
                  </a:lnTo>
                  <a:lnTo>
                    <a:pt x="131" y="7"/>
                  </a:lnTo>
                  <a:lnTo>
                    <a:pt x="133" y="4"/>
                  </a:lnTo>
                  <a:lnTo>
                    <a:pt x="136" y="4"/>
                  </a:lnTo>
                  <a:lnTo>
                    <a:pt x="138" y="2"/>
                  </a:lnTo>
                  <a:lnTo>
                    <a:pt x="140" y="2"/>
                  </a:lnTo>
                  <a:lnTo>
                    <a:pt x="143" y="0"/>
                  </a:lnTo>
                  <a:lnTo>
                    <a:pt x="145" y="0"/>
                  </a:lnTo>
                  <a:lnTo>
                    <a:pt x="148" y="0"/>
                  </a:lnTo>
                  <a:lnTo>
                    <a:pt x="152" y="2"/>
                  </a:lnTo>
                  <a:lnTo>
                    <a:pt x="152" y="9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6"/>
            <p:cNvSpPr>
              <a:spLocks/>
            </p:cNvSpPr>
            <p:nvPr/>
          </p:nvSpPr>
          <p:spPr bwMode="auto">
            <a:xfrm>
              <a:off x="5024438" y="2822575"/>
              <a:ext cx="177800" cy="265113"/>
            </a:xfrm>
            <a:custGeom>
              <a:avLst/>
              <a:gdLst>
                <a:gd name="T0" fmla="*/ 10 w 112"/>
                <a:gd name="T1" fmla="*/ 5 h 167"/>
                <a:gd name="T2" fmla="*/ 19 w 112"/>
                <a:gd name="T3" fmla="*/ 17 h 167"/>
                <a:gd name="T4" fmla="*/ 26 w 112"/>
                <a:gd name="T5" fmla="*/ 31 h 167"/>
                <a:gd name="T6" fmla="*/ 33 w 112"/>
                <a:gd name="T7" fmla="*/ 46 h 167"/>
                <a:gd name="T8" fmla="*/ 43 w 112"/>
                <a:gd name="T9" fmla="*/ 60 h 167"/>
                <a:gd name="T10" fmla="*/ 53 w 112"/>
                <a:gd name="T11" fmla="*/ 72 h 167"/>
                <a:gd name="T12" fmla="*/ 64 w 112"/>
                <a:gd name="T13" fmla="*/ 84 h 167"/>
                <a:gd name="T14" fmla="*/ 76 w 112"/>
                <a:gd name="T15" fmla="*/ 91 h 167"/>
                <a:gd name="T16" fmla="*/ 88 w 112"/>
                <a:gd name="T17" fmla="*/ 96 h 167"/>
                <a:gd name="T18" fmla="*/ 93 w 112"/>
                <a:gd name="T19" fmla="*/ 100 h 167"/>
                <a:gd name="T20" fmla="*/ 98 w 112"/>
                <a:gd name="T21" fmla="*/ 105 h 167"/>
                <a:gd name="T22" fmla="*/ 100 w 112"/>
                <a:gd name="T23" fmla="*/ 112 h 167"/>
                <a:gd name="T24" fmla="*/ 105 w 112"/>
                <a:gd name="T25" fmla="*/ 117 h 167"/>
                <a:gd name="T26" fmla="*/ 107 w 112"/>
                <a:gd name="T27" fmla="*/ 124 h 167"/>
                <a:gd name="T28" fmla="*/ 110 w 112"/>
                <a:gd name="T29" fmla="*/ 129 h 167"/>
                <a:gd name="T30" fmla="*/ 110 w 112"/>
                <a:gd name="T31" fmla="*/ 136 h 167"/>
                <a:gd name="T32" fmla="*/ 112 w 112"/>
                <a:gd name="T33" fmla="*/ 143 h 167"/>
                <a:gd name="T34" fmla="*/ 112 w 112"/>
                <a:gd name="T35" fmla="*/ 145 h 167"/>
                <a:gd name="T36" fmla="*/ 110 w 112"/>
                <a:gd name="T37" fmla="*/ 148 h 167"/>
                <a:gd name="T38" fmla="*/ 110 w 112"/>
                <a:gd name="T39" fmla="*/ 150 h 167"/>
                <a:gd name="T40" fmla="*/ 110 w 112"/>
                <a:gd name="T41" fmla="*/ 153 h 167"/>
                <a:gd name="T42" fmla="*/ 107 w 112"/>
                <a:gd name="T43" fmla="*/ 155 h 167"/>
                <a:gd name="T44" fmla="*/ 107 w 112"/>
                <a:gd name="T45" fmla="*/ 157 h 167"/>
                <a:gd name="T46" fmla="*/ 107 w 112"/>
                <a:gd name="T47" fmla="*/ 162 h 167"/>
                <a:gd name="T48" fmla="*/ 107 w 112"/>
                <a:gd name="T49" fmla="*/ 164 h 167"/>
                <a:gd name="T50" fmla="*/ 107 w 112"/>
                <a:gd name="T51" fmla="*/ 167 h 167"/>
                <a:gd name="T52" fmla="*/ 100 w 112"/>
                <a:gd name="T53" fmla="*/ 162 h 167"/>
                <a:gd name="T54" fmla="*/ 91 w 112"/>
                <a:gd name="T55" fmla="*/ 160 h 167"/>
                <a:gd name="T56" fmla="*/ 81 w 112"/>
                <a:gd name="T57" fmla="*/ 157 h 167"/>
                <a:gd name="T58" fmla="*/ 74 w 112"/>
                <a:gd name="T59" fmla="*/ 153 h 167"/>
                <a:gd name="T60" fmla="*/ 64 w 112"/>
                <a:gd name="T61" fmla="*/ 150 h 167"/>
                <a:gd name="T62" fmla="*/ 57 w 112"/>
                <a:gd name="T63" fmla="*/ 143 h 167"/>
                <a:gd name="T64" fmla="*/ 50 w 112"/>
                <a:gd name="T65" fmla="*/ 136 h 167"/>
                <a:gd name="T66" fmla="*/ 45 w 112"/>
                <a:gd name="T67" fmla="*/ 124 h 167"/>
                <a:gd name="T68" fmla="*/ 43 w 112"/>
                <a:gd name="T69" fmla="*/ 122 h 167"/>
                <a:gd name="T70" fmla="*/ 41 w 112"/>
                <a:gd name="T71" fmla="*/ 105 h 167"/>
                <a:gd name="T72" fmla="*/ 33 w 112"/>
                <a:gd name="T73" fmla="*/ 91 h 167"/>
                <a:gd name="T74" fmla="*/ 26 w 112"/>
                <a:gd name="T75" fmla="*/ 74 h 167"/>
                <a:gd name="T76" fmla="*/ 17 w 112"/>
                <a:gd name="T77" fmla="*/ 60 h 167"/>
                <a:gd name="T78" fmla="*/ 10 w 112"/>
                <a:gd name="T79" fmla="*/ 46 h 167"/>
                <a:gd name="T80" fmla="*/ 5 w 112"/>
                <a:gd name="T81" fmla="*/ 29 h 167"/>
                <a:gd name="T82" fmla="*/ 0 w 112"/>
                <a:gd name="T83" fmla="*/ 15 h 167"/>
                <a:gd name="T84" fmla="*/ 7 w 112"/>
                <a:gd name="T8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" h="167">
                  <a:moveTo>
                    <a:pt x="7" y="0"/>
                  </a:moveTo>
                  <a:lnTo>
                    <a:pt x="10" y="5"/>
                  </a:lnTo>
                  <a:lnTo>
                    <a:pt x="14" y="10"/>
                  </a:lnTo>
                  <a:lnTo>
                    <a:pt x="19" y="17"/>
                  </a:lnTo>
                  <a:lnTo>
                    <a:pt x="22" y="24"/>
                  </a:lnTo>
                  <a:lnTo>
                    <a:pt x="26" y="31"/>
                  </a:lnTo>
                  <a:lnTo>
                    <a:pt x="31" y="38"/>
                  </a:lnTo>
                  <a:lnTo>
                    <a:pt x="33" y="46"/>
                  </a:lnTo>
                  <a:lnTo>
                    <a:pt x="38" y="53"/>
                  </a:lnTo>
                  <a:lnTo>
                    <a:pt x="43" y="60"/>
                  </a:lnTo>
                  <a:lnTo>
                    <a:pt x="48" y="67"/>
                  </a:lnTo>
                  <a:lnTo>
                    <a:pt x="53" y="72"/>
                  </a:lnTo>
                  <a:lnTo>
                    <a:pt x="57" y="79"/>
                  </a:lnTo>
                  <a:lnTo>
                    <a:pt x="64" y="84"/>
                  </a:lnTo>
                  <a:lnTo>
                    <a:pt x="69" y="88"/>
                  </a:lnTo>
                  <a:lnTo>
                    <a:pt x="76" y="91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91" y="98"/>
                  </a:lnTo>
                  <a:lnTo>
                    <a:pt x="93" y="100"/>
                  </a:lnTo>
                  <a:lnTo>
                    <a:pt x="95" y="103"/>
                  </a:lnTo>
                  <a:lnTo>
                    <a:pt x="98" y="105"/>
                  </a:lnTo>
                  <a:lnTo>
                    <a:pt x="100" y="107"/>
                  </a:lnTo>
                  <a:lnTo>
                    <a:pt x="100" y="112"/>
                  </a:lnTo>
                  <a:lnTo>
                    <a:pt x="103" y="115"/>
                  </a:lnTo>
                  <a:lnTo>
                    <a:pt x="105" y="117"/>
                  </a:lnTo>
                  <a:lnTo>
                    <a:pt x="105" y="119"/>
                  </a:lnTo>
                  <a:lnTo>
                    <a:pt x="107" y="124"/>
                  </a:lnTo>
                  <a:lnTo>
                    <a:pt x="107" y="126"/>
                  </a:lnTo>
                  <a:lnTo>
                    <a:pt x="110" y="129"/>
                  </a:lnTo>
                  <a:lnTo>
                    <a:pt x="110" y="134"/>
                  </a:lnTo>
                  <a:lnTo>
                    <a:pt x="110" y="136"/>
                  </a:lnTo>
                  <a:lnTo>
                    <a:pt x="110" y="138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5"/>
                  </a:lnTo>
                  <a:lnTo>
                    <a:pt x="110" y="145"/>
                  </a:lnTo>
                  <a:lnTo>
                    <a:pt x="110" y="148"/>
                  </a:lnTo>
                  <a:lnTo>
                    <a:pt x="110" y="148"/>
                  </a:lnTo>
                  <a:lnTo>
                    <a:pt x="110" y="150"/>
                  </a:lnTo>
                  <a:lnTo>
                    <a:pt x="110" y="150"/>
                  </a:lnTo>
                  <a:lnTo>
                    <a:pt x="110" y="153"/>
                  </a:lnTo>
                  <a:lnTo>
                    <a:pt x="110" y="155"/>
                  </a:lnTo>
                  <a:lnTo>
                    <a:pt x="107" y="155"/>
                  </a:lnTo>
                  <a:lnTo>
                    <a:pt x="107" y="157"/>
                  </a:lnTo>
                  <a:lnTo>
                    <a:pt x="107" y="157"/>
                  </a:lnTo>
                  <a:lnTo>
                    <a:pt x="107" y="160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07" y="164"/>
                  </a:lnTo>
                  <a:lnTo>
                    <a:pt x="107" y="167"/>
                  </a:lnTo>
                  <a:lnTo>
                    <a:pt x="107" y="167"/>
                  </a:lnTo>
                  <a:lnTo>
                    <a:pt x="105" y="164"/>
                  </a:lnTo>
                  <a:lnTo>
                    <a:pt x="100" y="162"/>
                  </a:lnTo>
                  <a:lnTo>
                    <a:pt x="95" y="162"/>
                  </a:lnTo>
                  <a:lnTo>
                    <a:pt x="91" y="160"/>
                  </a:lnTo>
                  <a:lnTo>
                    <a:pt x="86" y="157"/>
                  </a:lnTo>
                  <a:lnTo>
                    <a:pt x="81" y="157"/>
                  </a:lnTo>
                  <a:lnTo>
                    <a:pt x="76" y="155"/>
                  </a:lnTo>
                  <a:lnTo>
                    <a:pt x="74" y="153"/>
                  </a:lnTo>
                  <a:lnTo>
                    <a:pt x="69" y="153"/>
                  </a:lnTo>
                  <a:lnTo>
                    <a:pt x="64" y="150"/>
                  </a:lnTo>
                  <a:lnTo>
                    <a:pt x="60" y="148"/>
                  </a:lnTo>
                  <a:lnTo>
                    <a:pt x="57" y="143"/>
                  </a:lnTo>
                  <a:lnTo>
                    <a:pt x="53" y="141"/>
                  </a:lnTo>
                  <a:lnTo>
                    <a:pt x="50" y="136"/>
                  </a:lnTo>
                  <a:lnTo>
                    <a:pt x="48" y="134"/>
                  </a:lnTo>
                  <a:lnTo>
                    <a:pt x="45" y="124"/>
                  </a:lnTo>
                  <a:lnTo>
                    <a:pt x="45" y="124"/>
                  </a:lnTo>
                  <a:lnTo>
                    <a:pt x="43" y="122"/>
                  </a:lnTo>
                  <a:lnTo>
                    <a:pt x="43" y="112"/>
                  </a:lnTo>
                  <a:lnTo>
                    <a:pt x="41" y="105"/>
                  </a:lnTo>
                  <a:lnTo>
                    <a:pt x="36" y="98"/>
                  </a:lnTo>
                  <a:lnTo>
                    <a:pt x="33" y="91"/>
                  </a:lnTo>
                  <a:lnTo>
                    <a:pt x="29" y="81"/>
                  </a:lnTo>
                  <a:lnTo>
                    <a:pt x="26" y="74"/>
                  </a:lnTo>
                  <a:lnTo>
                    <a:pt x="22" y="67"/>
                  </a:lnTo>
                  <a:lnTo>
                    <a:pt x="17" y="60"/>
                  </a:lnTo>
                  <a:lnTo>
                    <a:pt x="14" y="53"/>
                  </a:lnTo>
                  <a:lnTo>
                    <a:pt x="10" y="46"/>
                  </a:lnTo>
                  <a:lnTo>
                    <a:pt x="7" y="38"/>
                  </a:lnTo>
                  <a:lnTo>
                    <a:pt x="5" y="29"/>
                  </a:lnTo>
                  <a:lnTo>
                    <a:pt x="3" y="22"/>
                  </a:lnTo>
                  <a:lnTo>
                    <a:pt x="0" y="15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7"/>
            <p:cNvSpPr>
              <a:spLocks/>
            </p:cNvSpPr>
            <p:nvPr/>
          </p:nvSpPr>
          <p:spPr bwMode="auto">
            <a:xfrm>
              <a:off x="5213350" y="2895600"/>
              <a:ext cx="249238" cy="203200"/>
            </a:xfrm>
            <a:custGeom>
              <a:avLst/>
              <a:gdLst>
                <a:gd name="T0" fmla="*/ 157 w 157"/>
                <a:gd name="T1" fmla="*/ 2 h 128"/>
                <a:gd name="T2" fmla="*/ 157 w 157"/>
                <a:gd name="T3" fmla="*/ 7 h 128"/>
                <a:gd name="T4" fmla="*/ 153 w 157"/>
                <a:gd name="T5" fmla="*/ 11 h 128"/>
                <a:gd name="T6" fmla="*/ 150 w 157"/>
                <a:gd name="T7" fmla="*/ 16 h 128"/>
                <a:gd name="T8" fmla="*/ 145 w 157"/>
                <a:gd name="T9" fmla="*/ 21 h 128"/>
                <a:gd name="T10" fmla="*/ 138 w 157"/>
                <a:gd name="T11" fmla="*/ 26 h 128"/>
                <a:gd name="T12" fmla="*/ 134 w 157"/>
                <a:gd name="T13" fmla="*/ 28 h 128"/>
                <a:gd name="T14" fmla="*/ 129 w 157"/>
                <a:gd name="T15" fmla="*/ 33 h 128"/>
                <a:gd name="T16" fmla="*/ 126 w 157"/>
                <a:gd name="T17" fmla="*/ 35 h 128"/>
                <a:gd name="T18" fmla="*/ 119 w 157"/>
                <a:gd name="T19" fmla="*/ 42 h 128"/>
                <a:gd name="T20" fmla="*/ 110 w 157"/>
                <a:gd name="T21" fmla="*/ 52 h 128"/>
                <a:gd name="T22" fmla="*/ 105 w 157"/>
                <a:gd name="T23" fmla="*/ 66 h 128"/>
                <a:gd name="T24" fmla="*/ 98 w 157"/>
                <a:gd name="T25" fmla="*/ 78 h 128"/>
                <a:gd name="T26" fmla="*/ 93 w 157"/>
                <a:gd name="T27" fmla="*/ 90 h 128"/>
                <a:gd name="T28" fmla="*/ 86 w 157"/>
                <a:gd name="T29" fmla="*/ 102 h 128"/>
                <a:gd name="T30" fmla="*/ 76 w 157"/>
                <a:gd name="T31" fmla="*/ 111 h 128"/>
                <a:gd name="T32" fmla="*/ 60 w 157"/>
                <a:gd name="T33" fmla="*/ 121 h 128"/>
                <a:gd name="T34" fmla="*/ 57 w 157"/>
                <a:gd name="T35" fmla="*/ 121 h 128"/>
                <a:gd name="T36" fmla="*/ 50 w 157"/>
                <a:gd name="T37" fmla="*/ 123 h 128"/>
                <a:gd name="T38" fmla="*/ 43 w 157"/>
                <a:gd name="T39" fmla="*/ 123 h 128"/>
                <a:gd name="T40" fmla="*/ 36 w 157"/>
                <a:gd name="T41" fmla="*/ 126 h 128"/>
                <a:gd name="T42" fmla="*/ 29 w 157"/>
                <a:gd name="T43" fmla="*/ 126 h 128"/>
                <a:gd name="T44" fmla="*/ 22 w 157"/>
                <a:gd name="T45" fmla="*/ 128 h 128"/>
                <a:gd name="T46" fmla="*/ 12 w 157"/>
                <a:gd name="T47" fmla="*/ 126 h 128"/>
                <a:gd name="T48" fmla="*/ 5 w 157"/>
                <a:gd name="T49" fmla="*/ 126 h 128"/>
                <a:gd name="T50" fmla="*/ 0 w 157"/>
                <a:gd name="T51" fmla="*/ 123 h 128"/>
                <a:gd name="T52" fmla="*/ 3 w 157"/>
                <a:gd name="T53" fmla="*/ 116 h 128"/>
                <a:gd name="T54" fmla="*/ 5 w 157"/>
                <a:gd name="T55" fmla="*/ 109 h 128"/>
                <a:gd name="T56" fmla="*/ 7 w 157"/>
                <a:gd name="T57" fmla="*/ 99 h 128"/>
                <a:gd name="T58" fmla="*/ 12 w 157"/>
                <a:gd name="T59" fmla="*/ 90 h 128"/>
                <a:gd name="T60" fmla="*/ 19 w 157"/>
                <a:gd name="T61" fmla="*/ 83 h 128"/>
                <a:gd name="T62" fmla="*/ 26 w 157"/>
                <a:gd name="T63" fmla="*/ 76 h 128"/>
                <a:gd name="T64" fmla="*/ 34 w 157"/>
                <a:gd name="T65" fmla="*/ 69 h 128"/>
                <a:gd name="T66" fmla="*/ 43 w 157"/>
                <a:gd name="T67" fmla="*/ 64 h 128"/>
                <a:gd name="T68" fmla="*/ 48 w 157"/>
                <a:gd name="T69" fmla="*/ 64 h 128"/>
                <a:gd name="T70" fmla="*/ 62 w 157"/>
                <a:gd name="T71" fmla="*/ 59 h 128"/>
                <a:gd name="T72" fmla="*/ 79 w 157"/>
                <a:gd name="T73" fmla="*/ 52 h 128"/>
                <a:gd name="T74" fmla="*/ 93 w 157"/>
                <a:gd name="T75" fmla="*/ 42 h 128"/>
                <a:gd name="T76" fmla="*/ 105 w 157"/>
                <a:gd name="T77" fmla="*/ 33 h 128"/>
                <a:gd name="T78" fmla="*/ 119 w 157"/>
                <a:gd name="T79" fmla="*/ 21 h 128"/>
                <a:gd name="T80" fmla="*/ 131 w 157"/>
                <a:gd name="T81" fmla="*/ 11 h 128"/>
                <a:gd name="T82" fmla="*/ 145 w 157"/>
                <a:gd name="T83" fmla="*/ 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7" h="128">
                  <a:moveTo>
                    <a:pt x="157" y="0"/>
                  </a:moveTo>
                  <a:lnTo>
                    <a:pt x="157" y="2"/>
                  </a:lnTo>
                  <a:lnTo>
                    <a:pt x="157" y="4"/>
                  </a:lnTo>
                  <a:lnTo>
                    <a:pt x="157" y="7"/>
                  </a:lnTo>
                  <a:lnTo>
                    <a:pt x="155" y="9"/>
                  </a:lnTo>
                  <a:lnTo>
                    <a:pt x="153" y="11"/>
                  </a:lnTo>
                  <a:lnTo>
                    <a:pt x="153" y="14"/>
                  </a:lnTo>
                  <a:lnTo>
                    <a:pt x="150" y="16"/>
                  </a:lnTo>
                  <a:lnTo>
                    <a:pt x="148" y="19"/>
                  </a:lnTo>
                  <a:lnTo>
                    <a:pt x="145" y="21"/>
                  </a:lnTo>
                  <a:lnTo>
                    <a:pt x="143" y="23"/>
                  </a:lnTo>
                  <a:lnTo>
                    <a:pt x="138" y="26"/>
                  </a:lnTo>
                  <a:lnTo>
                    <a:pt x="136" y="26"/>
                  </a:lnTo>
                  <a:lnTo>
                    <a:pt x="134" y="28"/>
                  </a:lnTo>
                  <a:lnTo>
                    <a:pt x="131" y="30"/>
                  </a:lnTo>
                  <a:lnTo>
                    <a:pt x="129" y="33"/>
                  </a:lnTo>
                  <a:lnTo>
                    <a:pt x="126" y="35"/>
                  </a:lnTo>
                  <a:lnTo>
                    <a:pt x="126" y="35"/>
                  </a:lnTo>
                  <a:lnTo>
                    <a:pt x="124" y="38"/>
                  </a:lnTo>
                  <a:lnTo>
                    <a:pt x="119" y="42"/>
                  </a:lnTo>
                  <a:lnTo>
                    <a:pt x="115" y="47"/>
                  </a:lnTo>
                  <a:lnTo>
                    <a:pt x="110" y="52"/>
                  </a:lnTo>
                  <a:lnTo>
                    <a:pt x="107" y="59"/>
                  </a:lnTo>
                  <a:lnTo>
                    <a:pt x="105" y="66"/>
                  </a:lnTo>
                  <a:lnTo>
                    <a:pt x="100" y="71"/>
                  </a:lnTo>
                  <a:lnTo>
                    <a:pt x="98" y="78"/>
                  </a:lnTo>
                  <a:lnTo>
                    <a:pt x="95" y="85"/>
                  </a:lnTo>
                  <a:lnTo>
                    <a:pt x="93" y="90"/>
                  </a:lnTo>
                  <a:lnTo>
                    <a:pt x="88" y="97"/>
                  </a:lnTo>
                  <a:lnTo>
                    <a:pt x="86" y="102"/>
                  </a:lnTo>
                  <a:lnTo>
                    <a:pt x="81" y="107"/>
                  </a:lnTo>
                  <a:lnTo>
                    <a:pt x="76" y="111"/>
                  </a:lnTo>
                  <a:lnTo>
                    <a:pt x="69" y="116"/>
                  </a:lnTo>
                  <a:lnTo>
                    <a:pt x="60" y="121"/>
                  </a:lnTo>
                  <a:lnTo>
                    <a:pt x="60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0" y="123"/>
                  </a:lnTo>
                  <a:lnTo>
                    <a:pt x="48" y="123"/>
                  </a:lnTo>
                  <a:lnTo>
                    <a:pt x="43" y="123"/>
                  </a:lnTo>
                  <a:lnTo>
                    <a:pt x="41" y="126"/>
                  </a:lnTo>
                  <a:lnTo>
                    <a:pt x="36" y="126"/>
                  </a:lnTo>
                  <a:lnTo>
                    <a:pt x="31" y="126"/>
                  </a:lnTo>
                  <a:lnTo>
                    <a:pt x="29" y="126"/>
                  </a:lnTo>
                  <a:lnTo>
                    <a:pt x="24" y="128"/>
                  </a:lnTo>
                  <a:lnTo>
                    <a:pt x="22" y="128"/>
                  </a:lnTo>
                  <a:lnTo>
                    <a:pt x="17" y="128"/>
                  </a:lnTo>
                  <a:lnTo>
                    <a:pt x="12" y="126"/>
                  </a:lnTo>
                  <a:lnTo>
                    <a:pt x="10" y="126"/>
                  </a:lnTo>
                  <a:lnTo>
                    <a:pt x="5" y="12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1"/>
                  </a:lnTo>
                  <a:lnTo>
                    <a:pt x="3" y="116"/>
                  </a:lnTo>
                  <a:lnTo>
                    <a:pt x="3" y="111"/>
                  </a:lnTo>
                  <a:lnTo>
                    <a:pt x="5" y="109"/>
                  </a:lnTo>
                  <a:lnTo>
                    <a:pt x="7" y="104"/>
                  </a:lnTo>
                  <a:lnTo>
                    <a:pt x="7" y="99"/>
                  </a:lnTo>
                  <a:lnTo>
                    <a:pt x="10" y="95"/>
                  </a:lnTo>
                  <a:lnTo>
                    <a:pt x="12" y="90"/>
                  </a:lnTo>
                  <a:lnTo>
                    <a:pt x="17" y="88"/>
                  </a:lnTo>
                  <a:lnTo>
                    <a:pt x="19" y="83"/>
                  </a:lnTo>
                  <a:lnTo>
                    <a:pt x="22" y="80"/>
                  </a:lnTo>
                  <a:lnTo>
                    <a:pt x="26" y="76"/>
                  </a:lnTo>
                  <a:lnTo>
                    <a:pt x="29" y="73"/>
                  </a:lnTo>
                  <a:lnTo>
                    <a:pt x="34" y="69"/>
                  </a:lnTo>
                  <a:lnTo>
                    <a:pt x="36" y="66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8" y="64"/>
                  </a:lnTo>
                  <a:lnTo>
                    <a:pt x="55" y="61"/>
                  </a:lnTo>
                  <a:lnTo>
                    <a:pt x="62" y="59"/>
                  </a:lnTo>
                  <a:lnTo>
                    <a:pt x="72" y="54"/>
                  </a:lnTo>
                  <a:lnTo>
                    <a:pt x="79" y="52"/>
                  </a:lnTo>
                  <a:lnTo>
                    <a:pt x="86" y="47"/>
                  </a:lnTo>
                  <a:lnTo>
                    <a:pt x="93" y="42"/>
                  </a:lnTo>
                  <a:lnTo>
                    <a:pt x="98" y="38"/>
                  </a:lnTo>
                  <a:lnTo>
                    <a:pt x="105" y="33"/>
                  </a:lnTo>
                  <a:lnTo>
                    <a:pt x="112" y="26"/>
                  </a:lnTo>
                  <a:lnTo>
                    <a:pt x="119" y="21"/>
                  </a:lnTo>
                  <a:lnTo>
                    <a:pt x="126" y="16"/>
                  </a:lnTo>
                  <a:lnTo>
                    <a:pt x="131" y="11"/>
                  </a:lnTo>
                  <a:lnTo>
                    <a:pt x="138" y="7"/>
                  </a:lnTo>
                  <a:lnTo>
                    <a:pt x="145" y="4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8"/>
            <p:cNvSpPr>
              <a:spLocks/>
            </p:cNvSpPr>
            <p:nvPr/>
          </p:nvSpPr>
          <p:spPr bwMode="auto">
            <a:xfrm>
              <a:off x="5010150" y="2940050"/>
              <a:ext cx="195263" cy="301625"/>
            </a:xfrm>
            <a:custGeom>
              <a:avLst/>
              <a:gdLst>
                <a:gd name="T0" fmla="*/ 14 w 123"/>
                <a:gd name="T1" fmla="*/ 14 h 190"/>
                <a:gd name="T2" fmla="*/ 14 w 123"/>
                <a:gd name="T3" fmla="*/ 24 h 190"/>
                <a:gd name="T4" fmla="*/ 16 w 123"/>
                <a:gd name="T5" fmla="*/ 36 h 190"/>
                <a:gd name="T6" fmla="*/ 19 w 123"/>
                <a:gd name="T7" fmla="*/ 45 h 190"/>
                <a:gd name="T8" fmla="*/ 23 w 123"/>
                <a:gd name="T9" fmla="*/ 55 h 190"/>
                <a:gd name="T10" fmla="*/ 26 w 123"/>
                <a:gd name="T11" fmla="*/ 62 h 190"/>
                <a:gd name="T12" fmla="*/ 33 w 123"/>
                <a:gd name="T13" fmla="*/ 71 h 190"/>
                <a:gd name="T14" fmla="*/ 40 w 123"/>
                <a:gd name="T15" fmla="*/ 79 h 190"/>
                <a:gd name="T16" fmla="*/ 47 w 123"/>
                <a:gd name="T17" fmla="*/ 81 h 190"/>
                <a:gd name="T18" fmla="*/ 57 w 123"/>
                <a:gd name="T19" fmla="*/ 86 h 190"/>
                <a:gd name="T20" fmla="*/ 69 w 123"/>
                <a:gd name="T21" fmla="*/ 93 h 190"/>
                <a:gd name="T22" fmla="*/ 83 w 123"/>
                <a:gd name="T23" fmla="*/ 100 h 190"/>
                <a:gd name="T24" fmla="*/ 95 w 123"/>
                <a:gd name="T25" fmla="*/ 110 h 190"/>
                <a:gd name="T26" fmla="*/ 104 w 123"/>
                <a:gd name="T27" fmla="*/ 119 h 190"/>
                <a:gd name="T28" fmla="*/ 114 w 123"/>
                <a:gd name="T29" fmla="*/ 129 h 190"/>
                <a:gd name="T30" fmla="*/ 119 w 123"/>
                <a:gd name="T31" fmla="*/ 143 h 190"/>
                <a:gd name="T32" fmla="*/ 121 w 123"/>
                <a:gd name="T33" fmla="*/ 159 h 190"/>
                <a:gd name="T34" fmla="*/ 123 w 123"/>
                <a:gd name="T35" fmla="*/ 190 h 190"/>
                <a:gd name="T36" fmla="*/ 116 w 123"/>
                <a:gd name="T37" fmla="*/ 188 h 190"/>
                <a:gd name="T38" fmla="*/ 104 w 123"/>
                <a:gd name="T39" fmla="*/ 186 h 190"/>
                <a:gd name="T40" fmla="*/ 95 w 123"/>
                <a:gd name="T41" fmla="*/ 181 h 190"/>
                <a:gd name="T42" fmla="*/ 83 w 123"/>
                <a:gd name="T43" fmla="*/ 178 h 190"/>
                <a:gd name="T44" fmla="*/ 73 w 123"/>
                <a:gd name="T45" fmla="*/ 174 h 190"/>
                <a:gd name="T46" fmla="*/ 64 w 123"/>
                <a:gd name="T47" fmla="*/ 167 h 190"/>
                <a:gd name="T48" fmla="*/ 54 w 123"/>
                <a:gd name="T49" fmla="*/ 162 h 190"/>
                <a:gd name="T50" fmla="*/ 42 w 123"/>
                <a:gd name="T51" fmla="*/ 152 h 190"/>
                <a:gd name="T52" fmla="*/ 42 w 123"/>
                <a:gd name="T53" fmla="*/ 150 h 190"/>
                <a:gd name="T54" fmla="*/ 35 w 123"/>
                <a:gd name="T55" fmla="*/ 138 h 190"/>
                <a:gd name="T56" fmla="*/ 31 w 123"/>
                <a:gd name="T57" fmla="*/ 124 h 190"/>
                <a:gd name="T58" fmla="*/ 26 w 123"/>
                <a:gd name="T59" fmla="*/ 110 h 190"/>
                <a:gd name="T60" fmla="*/ 21 w 123"/>
                <a:gd name="T61" fmla="*/ 98 h 190"/>
                <a:gd name="T62" fmla="*/ 16 w 123"/>
                <a:gd name="T63" fmla="*/ 83 h 190"/>
                <a:gd name="T64" fmla="*/ 12 w 123"/>
                <a:gd name="T65" fmla="*/ 69 h 190"/>
                <a:gd name="T66" fmla="*/ 7 w 123"/>
                <a:gd name="T67" fmla="*/ 55 h 190"/>
                <a:gd name="T68" fmla="*/ 4 w 123"/>
                <a:gd name="T69" fmla="*/ 45 h 190"/>
                <a:gd name="T70" fmla="*/ 2 w 123"/>
                <a:gd name="T71" fmla="*/ 43 h 190"/>
                <a:gd name="T72" fmla="*/ 2 w 123"/>
                <a:gd name="T73" fmla="*/ 36 h 190"/>
                <a:gd name="T74" fmla="*/ 2 w 123"/>
                <a:gd name="T75" fmla="*/ 31 h 190"/>
                <a:gd name="T76" fmla="*/ 0 w 123"/>
                <a:gd name="T77" fmla="*/ 24 h 190"/>
                <a:gd name="T78" fmla="*/ 0 w 123"/>
                <a:gd name="T79" fmla="*/ 19 h 190"/>
                <a:gd name="T80" fmla="*/ 0 w 123"/>
                <a:gd name="T81" fmla="*/ 12 h 190"/>
                <a:gd name="T82" fmla="*/ 2 w 123"/>
                <a:gd name="T83" fmla="*/ 7 h 190"/>
                <a:gd name="T84" fmla="*/ 4 w 123"/>
                <a:gd name="T85" fmla="*/ 0 h 190"/>
                <a:gd name="T86" fmla="*/ 7 w 123"/>
                <a:gd name="T87" fmla="*/ 2 h 190"/>
                <a:gd name="T88" fmla="*/ 7 w 123"/>
                <a:gd name="T89" fmla="*/ 2 h 190"/>
                <a:gd name="T90" fmla="*/ 9 w 123"/>
                <a:gd name="T91" fmla="*/ 2 h 190"/>
                <a:gd name="T92" fmla="*/ 9 w 123"/>
                <a:gd name="T93" fmla="*/ 5 h 190"/>
                <a:gd name="T94" fmla="*/ 12 w 123"/>
                <a:gd name="T95" fmla="*/ 5 h 190"/>
                <a:gd name="T96" fmla="*/ 12 w 123"/>
                <a:gd name="T97" fmla="*/ 7 h 190"/>
                <a:gd name="T98" fmla="*/ 12 w 123"/>
                <a:gd name="T99" fmla="*/ 10 h 190"/>
                <a:gd name="T100" fmla="*/ 12 w 123"/>
                <a:gd name="T101" fmla="*/ 1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3" h="190">
                  <a:moveTo>
                    <a:pt x="14" y="12"/>
                  </a:moveTo>
                  <a:lnTo>
                    <a:pt x="14" y="14"/>
                  </a:lnTo>
                  <a:lnTo>
                    <a:pt x="14" y="19"/>
                  </a:lnTo>
                  <a:lnTo>
                    <a:pt x="14" y="24"/>
                  </a:lnTo>
                  <a:lnTo>
                    <a:pt x="16" y="31"/>
                  </a:lnTo>
                  <a:lnTo>
                    <a:pt x="16" y="36"/>
                  </a:lnTo>
                  <a:lnTo>
                    <a:pt x="19" y="41"/>
                  </a:lnTo>
                  <a:lnTo>
                    <a:pt x="19" y="45"/>
                  </a:lnTo>
                  <a:lnTo>
                    <a:pt x="21" y="50"/>
                  </a:lnTo>
                  <a:lnTo>
                    <a:pt x="23" y="55"/>
                  </a:lnTo>
                  <a:lnTo>
                    <a:pt x="23" y="57"/>
                  </a:lnTo>
                  <a:lnTo>
                    <a:pt x="26" y="62"/>
                  </a:lnTo>
                  <a:lnTo>
                    <a:pt x="28" y="67"/>
                  </a:lnTo>
                  <a:lnTo>
                    <a:pt x="33" y="71"/>
                  </a:lnTo>
                  <a:lnTo>
                    <a:pt x="35" y="74"/>
                  </a:lnTo>
                  <a:lnTo>
                    <a:pt x="40" y="79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0" y="83"/>
                  </a:lnTo>
                  <a:lnTo>
                    <a:pt x="57" y="86"/>
                  </a:lnTo>
                  <a:lnTo>
                    <a:pt x="64" y="90"/>
                  </a:lnTo>
                  <a:lnTo>
                    <a:pt x="69" y="93"/>
                  </a:lnTo>
                  <a:lnTo>
                    <a:pt x="76" y="95"/>
                  </a:lnTo>
                  <a:lnTo>
                    <a:pt x="83" y="100"/>
                  </a:lnTo>
                  <a:lnTo>
                    <a:pt x="88" y="105"/>
                  </a:lnTo>
                  <a:lnTo>
                    <a:pt x="95" y="110"/>
                  </a:lnTo>
                  <a:lnTo>
                    <a:pt x="100" y="114"/>
                  </a:lnTo>
                  <a:lnTo>
                    <a:pt x="104" y="119"/>
                  </a:lnTo>
                  <a:lnTo>
                    <a:pt x="109" y="124"/>
                  </a:lnTo>
                  <a:lnTo>
                    <a:pt x="114" y="129"/>
                  </a:lnTo>
                  <a:lnTo>
                    <a:pt x="116" y="136"/>
                  </a:lnTo>
                  <a:lnTo>
                    <a:pt x="119" y="143"/>
                  </a:lnTo>
                  <a:lnTo>
                    <a:pt x="121" y="148"/>
                  </a:lnTo>
                  <a:lnTo>
                    <a:pt x="121" y="159"/>
                  </a:lnTo>
                  <a:lnTo>
                    <a:pt x="123" y="190"/>
                  </a:lnTo>
                  <a:lnTo>
                    <a:pt x="123" y="190"/>
                  </a:lnTo>
                  <a:lnTo>
                    <a:pt x="121" y="190"/>
                  </a:lnTo>
                  <a:lnTo>
                    <a:pt x="116" y="188"/>
                  </a:lnTo>
                  <a:lnTo>
                    <a:pt x="109" y="186"/>
                  </a:lnTo>
                  <a:lnTo>
                    <a:pt x="104" y="186"/>
                  </a:lnTo>
                  <a:lnTo>
                    <a:pt x="100" y="183"/>
                  </a:lnTo>
                  <a:lnTo>
                    <a:pt x="95" y="181"/>
                  </a:lnTo>
                  <a:lnTo>
                    <a:pt x="90" y="178"/>
                  </a:lnTo>
                  <a:lnTo>
                    <a:pt x="83" y="178"/>
                  </a:lnTo>
                  <a:lnTo>
                    <a:pt x="78" y="176"/>
                  </a:lnTo>
                  <a:lnTo>
                    <a:pt x="73" y="174"/>
                  </a:lnTo>
                  <a:lnTo>
                    <a:pt x="69" y="171"/>
                  </a:lnTo>
                  <a:lnTo>
                    <a:pt x="64" y="167"/>
                  </a:lnTo>
                  <a:lnTo>
                    <a:pt x="59" y="164"/>
                  </a:lnTo>
                  <a:lnTo>
                    <a:pt x="54" y="162"/>
                  </a:lnTo>
                  <a:lnTo>
                    <a:pt x="50" y="157"/>
                  </a:lnTo>
                  <a:lnTo>
                    <a:pt x="42" y="152"/>
                  </a:lnTo>
                  <a:lnTo>
                    <a:pt x="42" y="152"/>
                  </a:lnTo>
                  <a:lnTo>
                    <a:pt x="42" y="150"/>
                  </a:lnTo>
                  <a:lnTo>
                    <a:pt x="38" y="143"/>
                  </a:lnTo>
                  <a:lnTo>
                    <a:pt x="35" y="138"/>
                  </a:lnTo>
                  <a:lnTo>
                    <a:pt x="33" y="131"/>
                  </a:lnTo>
                  <a:lnTo>
                    <a:pt x="31" y="124"/>
                  </a:lnTo>
                  <a:lnTo>
                    <a:pt x="28" y="117"/>
                  </a:lnTo>
                  <a:lnTo>
                    <a:pt x="26" y="110"/>
                  </a:lnTo>
                  <a:lnTo>
                    <a:pt x="23" y="105"/>
                  </a:lnTo>
                  <a:lnTo>
                    <a:pt x="21" y="98"/>
                  </a:lnTo>
                  <a:lnTo>
                    <a:pt x="19" y="90"/>
                  </a:lnTo>
                  <a:lnTo>
                    <a:pt x="16" y="83"/>
                  </a:lnTo>
                  <a:lnTo>
                    <a:pt x="14" y="76"/>
                  </a:lnTo>
                  <a:lnTo>
                    <a:pt x="12" y="69"/>
                  </a:lnTo>
                  <a:lnTo>
                    <a:pt x="9" y="62"/>
                  </a:lnTo>
                  <a:lnTo>
                    <a:pt x="7" y="5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2" y="7"/>
                  </a:lnTo>
                  <a:lnTo>
                    <a:pt x="2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9"/>
            <p:cNvSpPr>
              <a:spLocks/>
            </p:cNvSpPr>
            <p:nvPr/>
          </p:nvSpPr>
          <p:spPr bwMode="auto">
            <a:xfrm>
              <a:off x="5229225" y="3030538"/>
              <a:ext cx="200025" cy="241300"/>
            </a:xfrm>
            <a:custGeom>
              <a:avLst/>
              <a:gdLst>
                <a:gd name="T0" fmla="*/ 124 w 126"/>
                <a:gd name="T1" fmla="*/ 14 h 152"/>
                <a:gd name="T2" fmla="*/ 114 w 126"/>
                <a:gd name="T3" fmla="*/ 26 h 152"/>
                <a:gd name="T4" fmla="*/ 105 w 126"/>
                <a:gd name="T5" fmla="*/ 38 h 152"/>
                <a:gd name="T6" fmla="*/ 95 w 126"/>
                <a:gd name="T7" fmla="*/ 50 h 152"/>
                <a:gd name="T8" fmla="*/ 83 w 126"/>
                <a:gd name="T9" fmla="*/ 62 h 152"/>
                <a:gd name="T10" fmla="*/ 76 w 126"/>
                <a:gd name="T11" fmla="*/ 76 h 152"/>
                <a:gd name="T12" fmla="*/ 69 w 126"/>
                <a:gd name="T13" fmla="*/ 88 h 152"/>
                <a:gd name="T14" fmla="*/ 64 w 126"/>
                <a:gd name="T15" fmla="*/ 102 h 152"/>
                <a:gd name="T16" fmla="*/ 62 w 126"/>
                <a:gd name="T17" fmla="*/ 114 h 152"/>
                <a:gd name="T18" fmla="*/ 57 w 126"/>
                <a:gd name="T19" fmla="*/ 119 h 152"/>
                <a:gd name="T20" fmla="*/ 52 w 126"/>
                <a:gd name="T21" fmla="*/ 126 h 152"/>
                <a:gd name="T22" fmla="*/ 45 w 126"/>
                <a:gd name="T23" fmla="*/ 133 h 152"/>
                <a:gd name="T24" fmla="*/ 38 w 126"/>
                <a:gd name="T25" fmla="*/ 138 h 152"/>
                <a:gd name="T26" fmla="*/ 31 w 126"/>
                <a:gd name="T27" fmla="*/ 143 h 152"/>
                <a:gd name="T28" fmla="*/ 24 w 126"/>
                <a:gd name="T29" fmla="*/ 148 h 152"/>
                <a:gd name="T30" fmla="*/ 16 w 126"/>
                <a:gd name="T31" fmla="*/ 150 h 152"/>
                <a:gd name="T32" fmla="*/ 7 w 126"/>
                <a:gd name="T33" fmla="*/ 152 h 152"/>
                <a:gd name="T34" fmla="*/ 4 w 126"/>
                <a:gd name="T35" fmla="*/ 150 h 152"/>
                <a:gd name="T36" fmla="*/ 2 w 126"/>
                <a:gd name="T37" fmla="*/ 136 h 152"/>
                <a:gd name="T38" fmla="*/ 0 w 126"/>
                <a:gd name="T39" fmla="*/ 124 h 152"/>
                <a:gd name="T40" fmla="*/ 0 w 126"/>
                <a:gd name="T41" fmla="*/ 112 h 152"/>
                <a:gd name="T42" fmla="*/ 0 w 126"/>
                <a:gd name="T43" fmla="*/ 100 h 152"/>
                <a:gd name="T44" fmla="*/ 2 w 126"/>
                <a:gd name="T45" fmla="*/ 91 h 152"/>
                <a:gd name="T46" fmla="*/ 7 w 126"/>
                <a:gd name="T47" fmla="*/ 79 h 152"/>
                <a:gd name="T48" fmla="*/ 14 w 126"/>
                <a:gd name="T49" fmla="*/ 69 h 152"/>
                <a:gd name="T50" fmla="*/ 21 w 126"/>
                <a:gd name="T51" fmla="*/ 62 h 152"/>
                <a:gd name="T52" fmla="*/ 31 w 126"/>
                <a:gd name="T53" fmla="*/ 57 h 152"/>
                <a:gd name="T54" fmla="*/ 43 w 126"/>
                <a:gd name="T55" fmla="*/ 53 h 152"/>
                <a:gd name="T56" fmla="*/ 57 w 126"/>
                <a:gd name="T57" fmla="*/ 45 h 152"/>
                <a:gd name="T58" fmla="*/ 69 w 126"/>
                <a:gd name="T59" fmla="*/ 41 h 152"/>
                <a:gd name="T60" fmla="*/ 81 w 126"/>
                <a:gd name="T61" fmla="*/ 33 h 152"/>
                <a:gd name="T62" fmla="*/ 93 w 126"/>
                <a:gd name="T63" fmla="*/ 24 h 152"/>
                <a:gd name="T64" fmla="*/ 105 w 126"/>
                <a:gd name="T65" fmla="*/ 14 h 152"/>
                <a:gd name="T66" fmla="*/ 119 w 126"/>
                <a:gd name="T67" fmla="*/ 0 h 152"/>
                <a:gd name="T68" fmla="*/ 126 w 126"/>
                <a:gd name="T69" fmla="*/ 1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52">
                  <a:moveTo>
                    <a:pt x="126" y="10"/>
                  </a:moveTo>
                  <a:lnTo>
                    <a:pt x="124" y="14"/>
                  </a:lnTo>
                  <a:lnTo>
                    <a:pt x="119" y="19"/>
                  </a:lnTo>
                  <a:lnTo>
                    <a:pt x="114" y="26"/>
                  </a:lnTo>
                  <a:lnTo>
                    <a:pt x="109" y="31"/>
                  </a:lnTo>
                  <a:lnTo>
                    <a:pt x="105" y="38"/>
                  </a:lnTo>
                  <a:lnTo>
                    <a:pt x="100" y="45"/>
                  </a:lnTo>
                  <a:lnTo>
                    <a:pt x="95" y="50"/>
                  </a:lnTo>
                  <a:lnTo>
                    <a:pt x="88" y="57"/>
                  </a:lnTo>
                  <a:lnTo>
                    <a:pt x="83" y="62"/>
                  </a:lnTo>
                  <a:lnTo>
                    <a:pt x="81" y="69"/>
                  </a:lnTo>
                  <a:lnTo>
                    <a:pt x="76" y="76"/>
                  </a:lnTo>
                  <a:lnTo>
                    <a:pt x="71" y="81"/>
                  </a:lnTo>
                  <a:lnTo>
                    <a:pt x="69" y="88"/>
                  </a:lnTo>
                  <a:lnTo>
                    <a:pt x="64" y="95"/>
                  </a:lnTo>
                  <a:lnTo>
                    <a:pt x="64" y="102"/>
                  </a:lnTo>
                  <a:lnTo>
                    <a:pt x="62" y="114"/>
                  </a:lnTo>
                  <a:lnTo>
                    <a:pt x="62" y="114"/>
                  </a:lnTo>
                  <a:lnTo>
                    <a:pt x="59" y="117"/>
                  </a:lnTo>
                  <a:lnTo>
                    <a:pt x="57" y="119"/>
                  </a:lnTo>
                  <a:lnTo>
                    <a:pt x="55" y="124"/>
                  </a:lnTo>
                  <a:lnTo>
                    <a:pt x="52" y="126"/>
                  </a:lnTo>
                  <a:lnTo>
                    <a:pt x="50" y="131"/>
                  </a:lnTo>
                  <a:lnTo>
                    <a:pt x="45" y="133"/>
                  </a:lnTo>
                  <a:lnTo>
                    <a:pt x="43" y="136"/>
                  </a:lnTo>
                  <a:lnTo>
                    <a:pt x="38" y="138"/>
                  </a:lnTo>
                  <a:lnTo>
                    <a:pt x="35" y="140"/>
                  </a:lnTo>
                  <a:lnTo>
                    <a:pt x="31" y="143"/>
                  </a:lnTo>
                  <a:lnTo>
                    <a:pt x="28" y="145"/>
                  </a:lnTo>
                  <a:lnTo>
                    <a:pt x="24" y="148"/>
                  </a:lnTo>
                  <a:lnTo>
                    <a:pt x="21" y="148"/>
                  </a:lnTo>
                  <a:lnTo>
                    <a:pt x="16" y="150"/>
                  </a:lnTo>
                  <a:lnTo>
                    <a:pt x="12" y="150"/>
                  </a:lnTo>
                  <a:lnTo>
                    <a:pt x="7" y="152"/>
                  </a:lnTo>
                  <a:lnTo>
                    <a:pt x="7" y="152"/>
                  </a:lnTo>
                  <a:lnTo>
                    <a:pt x="4" y="150"/>
                  </a:lnTo>
                  <a:lnTo>
                    <a:pt x="4" y="143"/>
                  </a:lnTo>
                  <a:lnTo>
                    <a:pt x="2" y="136"/>
                  </a:lnTo>
                  <a:lnTo>
                    <a:pt x="2" y="131"/>
                  </a:lnTo>
                  <a:lnTo>
                    <a:pt x="0" y="124"/>
                  </a:lnTo>
                  <a:lnTo>
                    <a:pt x="0" y="119"/>
                  </a:lnTo>
                  <a:lnTo>
                    <a:pt x="0" y="112"/>
                  </a:lnTo>
                  <a:lnTo>
                    <a:pt x="0" y="107"/>
                  </a:lnTo>
                  <a:lnTo>
                    <a:pt x="0" y="100"/>
                  </a:lnTo>
                  <a:lnTo>
                    <a:pt x="2" y="95"/>
                  </a:lnTo>
                  <a:lnTo>
                    <a:pt x="2" y="91"/>
                  </a:lnTo>
                  <a:lnTo>
                    <a:pt x="4" y="83"/>
                  </a:lnTo>
                  <a:lnTo>
                    <a:pt x="7" y="79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4" y="60"/>
                  </a:lnTo>
                  <a:lnTo>
                    <a:pt x="31" y="57"/>
                  </a:lnTo>
                  <a:lnTo>
                    <a:pt x="38" y="55"/>
                  </a:lnTo>
                  <a:lnTo>
                    <a:pt x="43" y="53"/>
                  </a:lnTo>
                  <a:lnTo>
                    <a:pt x="50" y="48"/>
                  </a:lnTo>
                  <a:lnTo>
                    <a:pt x="57" y="45"/>
                  </a:lnTo>
                  <a:lnTo>
                    <a:pt x="64" y="43"/>
                  </a:lnTo>
                  <a:lnTo>
                    <a:pt x="69" y="41"/>
                  </a:lnTo>
                  <a:lnTo>
                    <a:pt x="76" y="36"/>
                  </a:lnTo>
                  <a:lnTo>
                    <a:pt x="81" y="33"/>
                  </a:lnTo>
                  <a:lnTo>
                    <a:pt x="88" y="29"/>
                  </a:lnTo>
                  <a:lnTo>
                    <a:pt x="93" y="24"/>
                  </a:lnTo>
                  <a:lnTo>
                    <a:pt x="100" y="22"/>
                  </a:lnTo>
                  <a:lnTo>
                    <a:pt x="105" y="14"/>
                  </a:lnTo>
                  <a:lnTo>
                    <a:pt x="109" y="10"/>
                  </a:lnTo>
                  <a:lnTo>
                    <a:pt x="119" y="0"/>
                  </a:lnTo>
                  <a:lnTo>
                    <a:pt x="126" y="3"/>
                  </a:lnTo>
                  <a:lnTo>
                    <a:pt x="126" y="10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0"/>
            <p:cNvSpPr>
              <a:spLocks/>
            </p:cNvSpPr>
            <p:nvPr/>
          </p:nvSpPr>
          <p:spPr bwMode="auto">
            <a:xfrm>
              <a:off x="5248275" y="3125788"/>
              <a:ext cx="147638" cy="279400"/>
            </a:xfrm>
            <a:custGeom>
              <a:avLst/>
              <a:gdLst>
                <a:gd name="T0" fmla="*/ 93 w 93"/>
                <a:gd name="T1" fmla="*/ 7 h 176"/>
                <a:gd name="T2" fmla="*/ 90 w 93"/>
                <a:gd name="T3" fmla="*/ 21 h 176"/>
                <a:gd name="T4" fmla="*/ 88 w 93"/>
                <a:gd name="T5" fmla="*/ 33 h 176"/>
                <a:gd name="T6" fmla="*/ 85 w 93"/>
                <a:gd name="T7" fmla="*/ 47 h 176"/>
                <a:gd name="T8" fmla="*/ 83 w 93"/>
                <a:gd name="T9" fmla="*/ 59 h 176"/>
                <a:gd name="T10" fmla="*/ 78 w 93"/>
                <a:gd name="T11" fmla="*/ 71 h 176"/>
                <a:gd name="T12" fmla="*/ 76 w 93"/>
                <a:gd name="T13" fmla="*/ 85 h 176"/>
                <a:gd name="T14" fmla="*/ 73 w 93"/>
                <a:gd name="T15" fmla="*/ 97 h 176"/>
                <a:gd name="T16" fmla="*/ 71 w 93"/>
                <a:gd name="T17" fmla="*/ 107 h 176"/>
                <a:gd name="T18" fmla="*/ 66 w 93"/>
                <a:gd name="T19" fmla="*/ 114 h 176"/>
                <a:gd name="T20" fmla="*/ 62 w 93"/>
                <a:gd name="T21" fmla="*/ 123 h 176"/>
                <a:gd name="T22" fmla="*/ 52 w 93"/>
                <a:gd name="T23" fmla="*/ 130 h 176"/>
                <a:gd name="T24" fmla="*/ 45 w 93"/>
                <a:gd name="T25" fmla="*/ 138 h 176"/>
                <a:gd name="T26" fmla="*/ 38 w 93"/>
                <a:gd name="T27" fmla="*/ 147 h 176"/>
                <a:gd name="T28" fmla="*/ 31 w 93"/>
                <a:gd name="T29" fmla="*/ 154 h 176"/>
                <a:gd name="T30" fmla="*/ 23 w 93"/>
                <a:gd name="T31" fmla="*/ 164 h 176"/>
                <a:gd name="T32" fmla="*/ 16 w 93"/>
                <a:gd name="T33" fmla="*/ 176 h 176"/>
                <a:gd name="T34" fmla="*/ 14 w 93"/>
                <a:gd name="T35" fmla="*/ 176 h 176"/>
                <a:gd name="T36" fmla="*/ 12 w 93"/>
                <a:gd name="T37" fmla="*/ 176 h 176"/>
                <a:gd name="T38" fmla="*/ 9 w 93"/>
                <a:gd name="T39" fmla="*/ 173 h 176"/>
                <a:gd name="T40" fmla="*/ 7 w 93"/>
                <a:gd name="T41" fmla="*/ 171 h 176"/>
                <a:gd name="T42" fmla="*/ 4 w 93"/>
                <a:gd name="T43" fmla="*/ 168 h 176"/>
                <a:gd name="T44" fmla="*/ 4 w 93"/>
                <a:gd name="T45" fmla="*/ 166 h 176"/>
                <a:gd name="T46" fmla="*/ 4 w 93"/>
                <a:gd name="T47" fmla="*/ 164 h 176"/>
                <a:gd name="T48" fmla="*/ 2 w 93"/>
                <a:gd name="T49" fmla="*/ 159 h 176"/>
                <a:gd name="T50" fmla="*/ 2 w 93"/>
                <a:gd name="T51" fmla="*/ 159 h 176"/>
                <a:gd name="T52" fmla="*/ 0 w 93"/>
                <a:gd name="T53" fmla="*/ 152 h 176"/>
                <a:gd name="T54" fmla="*/ 0 w 93"/>
                <a:gd name="T55" fmla="*/ 145 h 176"/>
                <a:gd name="T56" fmla="*/ 0 w 93"/>
                <a:gd name="T57" fmla="*/ 135 h 176"/>
                <a:gd name="T58" fmla="*/ 0 w 93"/>
                <a:gd name="T59" fmla="*/ 128 h 176"/>
                <a:gd name="T60" fmla="*/ 0 w 93"/>
                <a:gd name="T61" fmla="*/ 119 h 176"/>
                <a:gd name="T62" fmla="*/ 2 w 93"/>
                <a:gd name="T63" fmla="*/ 111 h 176"/>
                <a:gd name="T64" fmla="*/ 4 w 93"/>
                <a:gd name="T65" fmla="*/ 104 h 176"/>
                <a:gd name="T66" fmla="*/ 12 w 93"/>
                <a:gd name="T67" fmla="*/ 97 h 176"/>
                <a:gd name="T68" fmla="*/ 14 w 93"/>
                <a:gd name="T69" fmla="*/ 95 h 176"/>
                <a:gd name="T70" fmla="*/ 26 w 93"/>
                <a:gd name="T71" fmla="*/ 85 h 176"/>
                <a:gd name="T72" fmla="*/ 40 w 93"/>
                <a:gd name="T73" fmla="*/ 76 h 176"/>
                <a:gd name="T74" fmla="*/ 52 w 93"/>
                <a:gd name="T75" fmla="*/ 66 h 176"/>
                <a:gd name="T76" fmla="*/ 62 w 93"/>
                <a:gd name="T77" fmla="*/ 54 h 176"/>
                <a:gd name="T78" fmla="*/ 71 w 93"/>
                <a:gd name="T79" fmla="*/ 42 h 176"/>
                <a:gd name="T80" fmla="*/ 78 w 93"/>
                <a:gd name="T81" fmla="*/ 31 h 176"/>
                <a:gd name="T82" fmla="*/ 83 w 93"/>
                <a:gd name="T83" fmla="*/ 16 h 176"/>
                <a:gd name="T84" fmla="*/ 83 w 93"/>
                <a:gd name="T85" fmla="*/ 4 h 176"/>
                <a:gd name="T86" fmla="*/ 85 w 93"/>
                <a:gd name="T87" fmla="*/ 2 h 176"/>
                <a:gd name="T88" fmla="*/ 85 w 93"/>
                <a:gd name="T89" fmla="*/ 2 h 176"/>
                <a:gd name="T90" fmla="*/ 88 w 93"/>
                <a:gd name="T91" fmla="*/ 2 h 176"/>
                <a:gd name="T92" fmla="*/ 88 w 93"/>
                <a:gd name="T93" fmla="*/ 0 h 176"/>
                <a:gd name="T94" fmla="*/ 90 w 93"/>
                <a:gd name="T95" fmla="*/ 0 h 176"/>
                <a:gd name="T96" fmla="*/ 90 w 93"/>
                <a:gd name="T97" fmla="*/ 2 h 176"/>
                <a:gd name="T98" fmla="*/ 93 w 93"/>
                <a:gd name="T99" fmla="*/ 2 h 176"/>
                <a:gd name="T100" fmla="*/ 93 w 93"/>
                <a:gd name="T101" fmla="*/ 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" h="176">
                  <a:moveTo>
                    <a:pt x="93" y="4"/>
                  </a:moveTo>
                  <a:lnTo>
                    <a:pt x="93" y="7"/>
                  </a:lnTo>
                  <a:lnTo>
                    <a:pt x="93" y="14"/>
                  </a:lnTo>
                  <a:lnTo>
                    <a:pt x="90" y="21"/>
                  </a:lnTo>
                  <a:lnTo>
                    <a:pt x="90" y="28"/>
                  </a:lnTo>
                  <a:lnTo>
                    <a:pt x="88" y="33"/>
                  </a:lnTo>
                  <a:lnTo>
                    <a:pt x="88" y="40"/>
                  </a:lnTo>
                  <a:lnTo>
                    <a:pt x="85" y="47"/>
                  </a:lnTo>
                  <a:lnTo>
                    <a:pt x="83" y="52"/>
                  </a:lnTo>
                  <a:lnTo>
                    <a:pt x="83" y="59"/>
                  </a:lnTo>
                  <a:lnTo>
                    <a:pt x="81" y="66"/>
                  </a:lnTo>
                  <a:lnTo>
                    <a:pt x="78" y="71"/>
                  </a:lnTo>
                  <a:lnTo>
                    <a:pt x="78" y="78"/>
                  </a:lnTo>
                  <a:lnTo>
                    <a:pt x="76" y="85"/>
                  </a:lnTo>
                  <a:lnTo>
                    <a:pt x="73" y="90"/>
                  </a:lnTo>
                  <a:lnTo>
                    <a:pt x="73" y="9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9"/>
                  </a:lnTo>
                  <a:lnTo>
                    <a:pt x="66" y="114"/>
                  </a:lnTo>
                  <a:lnTo>
                    <a:pt x="64" y="119"/>
                  </a:lnTo>
                  <a:lnTo>
                    <a:pt x="62" y="123"/>
                  </a:lnTo>
                  <a:lnTo>
                    <a:pt x="57" y="126"/>
                  </a:lnTo>
                  <a:lnTo>
                    <a:pt x="52" y="130"/>
                  </a:lnTo>
                  <a:lnTo>
                    <a:pt x="50" y="135"/>
                  </a:lnTo>
                  <a:lnTo>
                    <a:pt x="45" y="138"/>
                  </a:lnTo>
                  <a:lnTo>
                    <a:pt x="40" y="142"/>
                  </a:lnTo>
                  <a:lnTo>
                    <a:pt x="38" y="147"/>
                  </a:lnTo>
                  <a:lnTo>
                    <a:pt x="33" y="152"/>
                  </a:lnTo>
                  <a:lnTo>
                    <a:pt x="31" y="154"/>
                  </a:lnTo>
                  <a:lnTo>
                    <a:pt x="26" y="159"/>
                  </a:lnTo>
                  <a:lnTo>
                    <a:pt x="23" y="164"/>
                  </a:lnTo>
                  <a:lnTo>
                    <a:pt x="19" y="168"/>
                  </a:lnTo>
                  <a:lnTo>
                    <a:pt x="16" y="176"/>
                  </a:lnTo>
                  <a:lnTo>
                    <a:pt x="16" y="176"/>
                  </a:lnTo>
                  <a:lnTo>
                    <a:pt x="14" y="176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7" y="171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4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2" y="161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2" y="157"/>
                  </a:lnTo>
                  <a:lnTo>
                    <a:pt x="0" y="152"/>
                  </a:lnTo>
                  <a:lnTo>
                    <a:pt x="0" y="147"/>
                  </a:lnTo>
                  <a:lnTo>
                    <a:pt x="0" y="145"/>
                  </a:lnTo>
                  <a:lnTo>
                    <a:pt x="0" y="140"/>
                  </a:lnTo>
                  <a:lnTo>
                    <a:pt x="0" y="135"/>
                  </a:lnTo>
                  <a:lnTo>
                    <a:pt x="0" y="130"/>
                  </a:lnTo>
                  <a:lnTo>
                    <a:pt x="0" y="128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0" y="116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4" y="104"/>
                  </a:lnTo>
                  <a:lnTo>
                    <a:pt x="7" y="102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4" y="95"/>
                  </a:lnTo>
                  <a:lnTo>
                    <a:pt x="21" y="90"/>
                  </a:lnTo>
                  <a:lnTo>
                    <a:pt x="26" y="85"/>
                  </a:lnTo>
                  <a:lnTo>
                    <a:pt x="33" y="80"/>
                  </a:lnTo>
                  <a:lnTo>
                    <a:pt x="40" y="76"/>
                  </a:lnTo>
                  <a:lnTo>
                    <a:pt x="45" y="71"/>
                  </a:lnTo>
                  <a:lnTo>
                    <a:pt x="52" y="66"/>
                  </a:lnTo>
                  <a:lnTo>
                    <a:pt x="57" y="59"/>
                  </a:lnTo>
                  <a:lnTo>
                    <a:pt x="62" y="54"/>
                  </a:lnTo>
                  <a:lnTo>
                    <a:pt x="66" y="50"/>
                  </a:lnTo>
                  <a:lnTo>
                    <a:pt x="71" y="42"/>
                  </a:lnTo>
                  <a:lnTo>
                    <a:pt x="76" y="35"/>
                  </a:lnTo>
                  <a:lnTo>
                    <a:pt x="78" y="31"/>
                  </a:lnTo>
                  <a:lnTo>
                    <a:pt x="81" y="23"/>
                  </a:lnTo>
                  <a:lnTo>
                    <a:pt x="83" y="16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4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1"/>
            <p:cNvSpPr>
              <a:spLocks/>
            </p:cNvSpPr>
            <p:nvPr/>
          </p:nvSpPr>
          <p:spPr bwMode="auto">
            <a:xfrm>
              <a:off x="5010150" y="3175000"/>
              <a:ext cx="214313" cy="214313"/>
            </a:xfrm>
            <a:custGeom>
              <a:avLst/>
              <a:gdLst>
                <a:gd name="T0" fmla="*/ 4 w 135"/>
                <a:gd name="T1" fmla="*/ 0 h 135"/>
                <a:gd name="T2" fmla="*/ 9 w 135"/>
                <a:gd name="T3" fmla="*/ 9 h 135"/>
                <a:gd name="T4" fmla="*/ 16 w 135"/>
                <a:gd name="T5" fmla="*/ 16 h 135"/>
                <a:gd name="T6" fmla="*/ 23 w 135"/>
                <a:gd name="T7" fmla="*/ 23 h 135"/>
                <a:gd name="T8" fmla="*/ 31 w 135"/>
                <a:gd name="T9" fmla="*/ 30 h 135"/>
                <a:gd name="T10" fmla="*/ 40 w 135"/>
                <a:gd name="T11" fmla="*/ 38 h 135"/>
                <a:gd name="T12" fmla="*/ 47 w 135"/>
                <a:gd name="T13" fmla="*/ 42 h 135"/>
                <a:gd name="T14" fmla="*/ 57 w 135"/>
                <a:gd name="T15" fmla="*/ 47 h 135"/>
                <a:gd name="T16" fmla="*/ 64 w 135"/>
                <a:gd name="T17" fmla="*/ 47 h 135"/>
                <a:gd name="T18" fmla="*/ 71 w 135"/>
                <a:gd name="T19" fmla="*/ 47 h 135"/>
                <a:gd name="T20" fmla="*/ 78 w 135"/>
                <a:gd name="T21" fmla="*/ 49 h 135"/>
                <a:gd name="T22" fmla="*/ 88 w 135"/>
                <a:gd name="T23" fmla="*/ 49 h 135"/>
                <a:gd name="T24" fmla="*/ 97 w 135"/>
                <a:gd name="T25" fmla="*/ 49 h 135"/>
                <a:gd name="T26" fmla="*/ 104 w 135"/>
                <a:gd name="T27" fmla="*/ 52 h 135"/>
                <a:gd name="T28" fmla="*/ 112 w 135"/>
                <a:gd name="T29" fmla="*/ 57 h 135"/>
                <a:gd name="T30" fmla="*/ 119 w 135"/>
                <a:gd name="T31" fmla="*/ 61 h 135"/>
                <a:gd name="T32" fmla="*/ 126 w 135"/>
                <a:gd name="T33" fmla="*/ 71 h 135"/>
                <a:gd name="T34" fmla="*/ 126 w 135"/>
                <a:gd name="T35" fmla="*/ 73 h 135"/>
                <a:gd name="T36" fmla="*/ 131 w 135"/>
                <a:gd name="T37" fmla="*/ 80 h 135"/>
                <a:gd name="T38" fmla="*/ 133 w 135"/>
                <a:gd name="T39" fmla="*/ 88 h 135"/>
                <a:gd name="T40" fmla="*/ 135 w 135"/>
                <a:gd name="T41" fmla="*/ 97 h 135"/>
                <a:gd name="T42" fmla="*/ 135 w 135"/>
                <a:gd name="T43" fmla="*/ 104 h 135"/>
                <a:gd name="T44" fmla="*/ 135 w 135"/>
                <a:gd name="T45" fmla="*/ 114 h 135"/>
                <a:gd name="T46" fmla="*/ 135 w 135"/>
                <a:gd name="T47" fmla="*/ 121 h 135"/>
                <a:gd name="T48" fmla="*/ 133 w 135"/>
                <a:gd name="T49" fmla="*/ 128 h 135"/>
                <a:gd name="T50" fmla="*/ 100 w 135"/>
                <a:gd name="T51" fmla="*/ 128 h 135"/>
                <a:gd name="T52" fmla="*/ 97 w 135"/>
                <a:gd name="T53" fmla="*/ 126 h 135"/>
                <a:gd name="T54" fmla="*/ 85 w 135"/>
                <a:gd name="T55" fmla="*/ 116 h 135"/>
                <a:gd name="T56" fmla="*/ 73 w 135"/>
                <a:gd name="T57" fmla="*/ 107 h 135"/>
                <a:gd name="T58" fmla="*/ 64 w 135"/>
                <a:gd name="T59" fmla="*/ 95 h 135"/>
                <a:gd name="T60" fmla="*/ 54 w 135"/>
                <a:gd name="T61" fmla="*/ 83 h 135"/>
                <a:gd name="T62" fmla="*/ 45 w 135"/>
                <a:gd name="T63" fmla="*/ 71 h 135"/>
                <a:gd name="T64" fmla="*/ 35 w 135"/>
                <a:gd name="T65" fmla="*/ 59 h 135"/>
                <a:gd name="T66" fmla="*/ 23 w 135"/>
                <a:gd name="T67" fmla="*/ 49 h 135"/>
                <a:gd name="T68" fmla="*/ 14 w 135"/>
                <a:gd name="T69" fmla="*/ 42 h 135"/>
                <a:gd name="T70" fmla="*/ 12 w 135"/>
                <a:gd name="T71" fmla="*/ 40 h 135"/>
                <a:gd name="T72" fmla="*/ 9 w 135"/>
                <a:gd name="T73" fmla="*/ 33 h 135"/>
                <a:gd name="T74" fmla="*/ 7 w 135"/>
                <a:gd name="T75" fmla="*/ 28 h 135"/>
                <a:gd name="T76" fmla="*/ 4 w 135"/>
                <a:gd name="T77" fmla="*/ 23 h 135"/>
                <a:gd name="T78" fmla="*/ 2 w 135"/>
                <a:gd name="T79" fmla="*/ 19 h 135"/>
                <a:gd name="T80" fmla="*/ 0 w 135"/>
                <a:gd name="T81" fmla="*/ 11 h 135"/>
                <a:gd name="T82" fmla="*/ 0 w 135"/>
                <a:gd name="T83" fmla="*/ 7 h 135"/>
                <a:gd name="T84" fmla="*/ 0 w 135"/>
                <a:gd name="T8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35">
                  <a:moveTo>
                    <a:pt x="2" y="0"/>
                  </a:moveTo>
                  <a:lnTo>
                    <a:pt x="4" y="0"/>
                  </a:lnTo>
                  <a:lnTo>
                    <a:pt x="7" y="4"/>
                  </a:lnTo>
                  <a:lnTo>
                    <a:pt x="9" y="9"/>
                  </a:lnTo>
                  <a:lnTo>
                    <a:pt x="14" y="11"/>
                  </a:lnTo>
                  <a:lnTo>
                    <a:pt x="16" y="16"/>
                  </a:lnTo>
                  <a:lnTo>
                    <a:pt x="21" y="21"/>
                  </a:lnTo>
                  <a:lnTo>
                    <a:pt x="23" y="23"/>
                  </a:lnTo>
                  <a:lnTo>
                    <a:pt x="28" y="28"/>
                  </a:lnTo>
                  <a:lnTo>
                    <a:pt x="31" y="30"/>
                  </a:lnTo>
                  <a:lnTo>
                    <a:pt x="35" y="35"/>
                  </a:lnTo>
                  <a:lnTo>
                    <a:pt x="40" y="38"/>
                  </a:lnTo>
                  <a:lnTo>
                    <a:pt x="42" y="40"/>
                  </a:lnTo>
                  <a:lnTo>
                    <a:pt x="47" y="42"/>
                  </a:lnTo>
                  <a:lnTo>
                    <a:pt x="52" y="45"/>
                  </a:lnTo>
                  <a:lnTo>
                    <a:pt x="57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6" y="47"/>
                  </a:lnTo>
                  <a:lnTo>
                    <a:pt x="71" y="47"/>
                  </a:lnTo>
                  <a:lnTo>
                    <a:pt x="73" y="47"/>
                  </a:lnTo>
                  <a:lnTo>
                    <a:pt x="78" y="49"/>
                  </a:lnTo>
                  <a:lnTo>
                    <a:pt x="83" y="49"/>
                  </a:lnTo>
                  <a:lnTo>
                    <a:pt x="88" y="49"/>
                  </a:lnTo>
                  <a:lnTo>
                    <a:pt x="92" y="49"/>
                  </a:lnTo>
                  <a:lnTo>
                    <a:pt x="97" y="49"/>
                  </a:lnTo>
                  <a:lnTo>
                    <a:pt x="100" y="52"/>
                  </a:lnTo>
                  <a:lnTo>
                    <a:pt x="104" y="52"/>
                  </a:lnTo>
                  <a:lnTo>
                    <a:pt x="109" y="54"/>
                  </a:lnTo>
                  <a:lnTo>
                    <a:pt x="112" y="57"/>
                  </a:lnTo>
                  <a:lnTo>
                    <a:pt x="116" y="59"/>
                  </a:lnTo>
                  <a:lnTo>
                    <a:pt x="119" y="61"/>
                  </a:lnTo>
                  <a:lnTo>
                    <a:pt x="121" y="66"/>
                  </a:lnTo>
                  <a:lnTo>
                    <a:pt x="126" y="71"/>
                  </a:lnTo>
                  <a:lnTo>
                    <a:pt x="126" y="71"/>
                  </a:lnTo>
                  <a:lnTo>
                    <a:pt x="126" y="73"/>
                  </a:lnTo>
                  <a:lnTo>
                    <a:pt x="128" y="76"/>
                  </a:lnTo>
                  <a:lnTo>
                    <a:pt x="131" y="80"/>
                  </a:lnTo>
                  <a:lnTo>
                    <a:pt x="131" y="85"/>
                  </a:lnTo>
                  <a:lnTo>
                    <a:pt x="133" y="88"/>
                  </a:lnTo>
                  <a:lnTo>
                    <a:pt x="133" y="92"/>
                  </a:lnTo>
                  <a:lnTo>
                    <a:pt x="135" y="97"/>
                  </a:lnTo>
                  <a:lnTo>
                    <a:pt x="135" y="99"/>
                  </a:lnTo>
                  <a:lnTo>
                    <a:pt x="135" y="104"/>
                  </a:lnTo>
                  <a:lnTo>
                    <a:pt x="135" y="109"/>
                  </a:lnTo>
                  <a:lnTo>
                    <a:pt x="135" y="114"/>
                  </a:lnTo>
                  <a:lnTo>
                    <a:pt x="135" y="116"/>
                  </a:lnTo>
                  <a:lnTo>
                    <a:pt x="135" y="121"/>
                  </a:lnTo>
                  <a:lnTo>
                    <a:pt x="133" y="126"/>
                  </a:lnTo>
                  <a:lnTo>
                    <a:pt x="133" y="128"/>
                  </a:lnTo>
                  <a:lnTo>
                    <a:pt x="131" y="135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97" y="126"/>
                  </a:lnTo>
                  <a:lnTo>
                    <a:pt x="90" y="121"/>
                  </a:lnTo>
                  <a:lnTo>
                    <a:pt x="85" y="116"/>
                  </a:lnTo>
                  <a:lnTo>
                    <a:pt x="78" y="111"/>
                  </a:lnTo>
                  <a:lnTo>
                    <a:pt x="73" y="107"/>
                  </a:lnTo>
                  <a:lnTo>
                    <a:pt x="69" y="99"/>
                  </a:lnTo>
                  <a:lnTo>
                    <a:pt x="64" y="95"/>
                  </a:lnTo>
                  <a:lnTo>
                    <a:pt x="59" y="90"/>
                  </a:lnTo>
                  <a:lnTo>
                    <a:pt x="54" y="83"/>
                  </a:lnTo>
                  <a:lnTo>
                    <a:pt x="50" y="78"/>
                  </a:lnTo>
                  <a:lnTo>
                    <a:pt x="45" y="71"/>
                  </a:lnTo>
                  <a:lnTo>
                    <a:pt x="40" y="66"/>
                  </a:lnTo>
                  <a:lnTo>
                    <a:pt x="35" y="59"/>
                  </a:lnTo>
                  <a:lnTo>
                    <a:pt x="31" y="54"/>
                  </a:lnTo>
                  <a:lnTo>
                    <a:pt x="23" y="49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2" y="40"/>
                  </a:lnTo>
                  <a:lnTo>
                    <a:pt x="9" y="35"/>
                  </a:lnTo>
                  <a:lnTo>
                    <a:pt x="9" y="33"/>
                  </a:lnTo>
                  <a:lnTo>
                    <a:pt x="7" y="30"/>
                  </a:lnTo>
                  <a:lnTo>
                    <a:pt x="7" y="28"/>
                  </a:lnTo>
                  <a:lnTo>
                    <a:pt x="4" y="26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2"/>
            <p:cNvSpPr>
              <a:spLocks/>
            </p:cNvSpPr>
            <p:nvPr/>
          </p:nvSpPr>
          <p:spPr bwMode="auto">
            <a:xfrm>
              <a:off x="5035550" y="3241675"/>
              <a:ext cx="377825" cy="412750"/>
            </a:xfrm>
            <a:custGeom>
              <a:avLst/>
              <a:gdLst>
                <a:gd name="T0" fmla="*/ 234 w 238"/>
                <a:gd name="T1" fmla="*/ 29 h 260"/>
                <a:gd name="T2" fmla="*/ 231 w 238"/>
                <a:gd name="T3" fmla="*/ 57 h 260"/>
                <a:gd name="T4" fmla="*/ 229 w 238"/>
                <a:gd name="T5" fmla="*/ 88 h 260"/>
                <a:gd name="T6" fmla="*/ 222 w 238"/>
                <a:gd name="T7" fmla="*/ 117 h 260"/>
                <a:gd name="T8" fmla="*/ 212 w 238"/>
                <a:gd name="T9" fmla="*/ 131 h 260"/>
                <a:gd name="T10" fmla="*/ 200 w 238"/>
                <a:gd name="T11" fmla="*/ 143 h 260"/>
                <a:gd name="T12" fmla="*/ 188 w 238"/>
                <a:gd name="T13" fmla="*/ 153 h 260"/>
                <a:gd name="T14" fmla="*/ 177 w 238"/>
                <a:gd name="T15" fmla="*/ 160 h 260"/>
                <a:gd name="T16" fmla="*/ 169 w 238"/>
                <a:gd name="T17" fmla="*/ 167 h 260"/>
                <a:gd name="T18" fmla="*/ 186 w 238"/>
                <a:gd name="T19" fmla="*/ 191 h 260"/>
                <a:gd name="T20" fmla="*/ 203 w 238"/>
                <a:gd name="T21" fmla="*/ 212 h 260"/>
                <a:gd name="T22" fmla="*/ 222 w 238"/>
                <a:gd name="T23" fmla="*/ 231 h 260"/>
                <a:gd name="T24" fmla="*/ 238 w 238"/>
                <a:gd name="T25" fmla="*/ 248 h 260"/>
                <a:gd name="T26" fmla="*/ 238 w 238"/>
                <a:gd name="T27" fmla="*/ 250 h 260"/>
                <a:gd name="T28" fmla="*/ 238 w 238"/>
                <a:gd name="T29" fmla="*/ 255 h 260"/>
                <a:gd name="T30" fmla="*/ 238 w 238"/>
                <a:gd name="T31" fmla="*/ 255 h 260"/>
                <a:gd name="T32" fmla="*/ 236 w 238"/>
                <a:gd name="T33" fmla="*/ 260 h 260"/>
                <a:gd name="T34" fmla="*/ 217 w 238"/>
                <a:gd name="T35" fmla="*/ 250 h 260"/>
                <a:gd name="T36" fmla="*/ 196 w 238"/>
                <a:gd name="T37" fmla="*/ 226 h 260"/>
                <a:gd name="T38" fmla="*/ 174 w 238"/>
                <a:gd name="T39" fmla="*/ 203 h 260"/>
                <a:gd name="T40" fmla="*/ 157 w 238"/>
                <a:gd name="T41" fmla="*/ 179 h 260"/>
                <a:gd name="T42" fmla="*/ 141 w 238"/>
                <a:gd name="T43" fmla="*/ 164 h 260"/>
                <a:gd name="T44" fmla="*/ 119 w 238"/>
                <a:gd name="T45" fmla="*/ 164 h 260"/>
                <a:gd name="T46" fmla="*/ 98 w 238"/>
                <a:gd name="T47" fmla="*/ 162 h 260"/>
                <a:gd name="T48" fmla="*/ 79 w 238"/>
                <a:gd name="T49" fmla="*/ 153 h 260"/>
                <a:gd name="T50" fmla="*/ 65 w 238"/>
                <a:gd name="T51" fmla="*/ 138 h 260"/>
                <a:gd name="T52" fmla="*/ 53 w 238"/>
                <a:gd name="T53" fmla="*/ 119 h 260"/>
                <a:gd name="T54" fmla="*/ 34 w 238"/>
                <a:gd name="T55" fmla="*/ 103 h 260"/>
                <a:gd name="T56" fmla="*/ 12 w 238"/>
                <a:gd name="T57" fmla="*/ 86 h 260"/>
                <a:gd name="T58" fmla="*/ 0 w 238"/>
                <a:gd name="T59" fmla="*/ 60 h 260"/>
                <a:gd name="T60" fmla="*/ 0 w 238"/>
                <a:gd name="T61" fmla="*/ 57 h 260"/>
                <a:gd name="T62" fmla="*/ 3 w 238"/>
                <a:gd name="T63" fmla="*/ 57 h 260"/>
                <a:gd name="T64" fmla="*/ 7 w 238"/>
                <a:gd name="T65" fmla="*/ 57 h 260"/>
                <a:gd name="T66" fmla="*/ 10 w 238"/>
                <a:gd name="T67" fmla="*/ 60 h 260"/>
                <a:gd name="T68" fmla="*/ 15 w 238"/>
                <a:gd name="T69" fmla="*/ 65 h 260"/>
                <a:gd name="T70" fmla="*/ 26 w 238"/>
                <a:gd name="T71" fmla="*/ 76 h 260"/>
                <a:gd name="T72" fmla="*/ 41 w 238"/>
                <a:gd name="T73" fmla="*/ 86 h 260"/>
                <a:gd name="T74" fmla="*/ 55 w 238"/>
                <a:gd name="T75" fmla="*/ 95 h 260"/>
                <a:gd name="T76" fmla="*/ 67 w 238"/>
                <a:gd name="T77" fmla="*/ 98 h 260"/>
                <a:gd name="T78" fmla="*/ 86 w 238"/>
                <a:gd name="T79" fmla="*/ 95 h 260"/>
                <a:gd name="T80" fmla="*/ 105 w 238"/>
                <a:gd name="T81" fmla="*/ 95 h 260"/>
                <a:gd name="T82" fmla="*/ 122 w 238"/>
                <a:gd name="T83" fmla="*/ 103 h 260"/>
                <a:gd name="T84" fmla="*/ 131 w 238"/>
                <a:gd name="T85" fmla="*/ 115 h 260"/>
                <a:gd name="T86" fmla="*/ 134 w 238"/>
                <a:gd name="T87" fmla="*/ 119 h 260"/>
                <a:gd name="T88" fmla="*/ 136 w 238"/>
                <a:gd name="T89" fmla="*/ 126 h 260"/>
                <a:gd name="T90" fmla="*/ 136 w 238"/>
                <a:gd name="T91" fmla="*/ 131 h 260"/>
                <a:gd name="T92" fmla="*/ 141 w 238"/>
                <a:gd name="T93" fmla="*/ 136 h 260"/>
                <a:gd name="T94" fmla="*/ 143 w 238"/>
                <a:gd name="T95" fmla="*/ 131 h 260"/>
                <a:gd name="T96" fmla="*/ 148 w 238"/>
                <a:gd name="T97" fmla="*/ 122 h 260"/>
                <a:gd name="T98" fmla="*/ 153 w 238"/>
                <a:gd name="T99" fmla="*/ 112 h 260"/>
                <a:gd name="T100" fmla="*/ 157 w 238"/>
                <a:gd name="T101" fmla="*/ 103 h 260"/>
                <a:gd name="T102" fmla="*/ 167 w 238"/>
                <a:gd name="T103" fmla="*/ 95 h 260"/>
                <a:gd name="T104" fmla="*/ 184 w 238"/>
                <a:gd name="T105" fmla="*/ 84 h 260"/>
                <a:gd name="T106" fmla="*/ 200 w 238"/>
                <a:gd name="T107" fmla="*/ 69 h 260"/>
                <a:gd name="T108" fmla="*/ 215 w 238"/>
                <a:gd name="T109" fmla="*/ 53 h 260"/>
                <a:gd name="T110" fmla="*/ 219 w 238"/>
                <a:gd name="T111" fmla="*/ 41 h 260"/>
                <a:gd name="T112" fmla="*/ 222 w 238"/>
                <a:gd name="T113" fmla="*/ 29 h 260"/>
                <a:gd name="T114" fmla="*/ 222 w 238"/>
                <a:gd name="T115" fmla="*/ 17 h 260"/>
                <a:gd name="T116" fmla="*/ 224 w 238"/>
                <a:gd name="T117" fmla="*/ 7 h 260"/>
                <a:gd name="T118" fmla="*/ 236 w 238"/>
                <a:gd name="T119" fmla="*/ 7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8" h="260">
                  <a:moveTo>
                    <a:pt x="236" y="7"/>
                  </a:moveTo>
                  <a:lnTo>
                    <a:pt x="234" y="12"/>
                  </a:lnTo>
                  <a:lnTo>
                    <a:pt x="234" y="19"/>
                  </a:lnTo>
                  <a:lnTo>
                    <a:pt x="234" y="29"/>
                  </a:lnTo>
                  <a:lnTo>
                    <a:pt x="234" y="36"/>
                  </a:lnTo>
                  <a:lnTo>
                    <a:pt x="234" y="43"/>
                  </a:lnTo>
                  <a:lnTo>
                    <a:pt x="231" y="50"/>
                  </a:lnTo>
                  <a:lnTo>
                    <a:pt x="231" y="57"/>
                  </a:lnTo>
                  <a:lnTo>
                    <a:pt x="231" y="67"/>
                  </a:lnTo>
                  <a:lnTo>
                    <a:pt x="231" y="74"/>
                  </a:lnTo>
                  <a:lnTo>
                    <a:pt x="229" y="81"/>
                  </a:lnTo>
                  <a:lnTo>
                    <a:pt x="229" y="88"/>
                  </a:lnTo>
                  <a:lnTo>
                    <a:pt x="227" y="95"/>
                  </a:lnTo>
                  <a:lnTo>
                    <a:pt x="227" y="103"/>
                  </a:lnTo>
                  <a:lnTo>
                    <a:pt x="224" y="110"/>
                  </a:lnTo>
                  <a:lnTo>
                    <a:pt x="222" y="117"/>
                  </a:lnTo>
                  <a:lnTo>
                    <a:pt x="217" y="126"/>
                  </a:lnTo>
                  <a:lnTo>
                    <a:pt x="217" y="126"/>
                  </a:lnTo>
                  <a:lnTo>
                    <a:pt x="215" y="129"/>
                  </a:lnTo>
                  <a:lnTo>
                    <a:pt x="212" y="131"/>
                  </a:lnTo>
                  <a:lnTo>
                    <a:pt x="210" y="136"/>
                  </a:lnTo>
                  <a:lnTo>
                    <a:pt x="207" y="138"/>
                  </a:lnTo>
                  <a:lnTo>
                    <a:pt x="205" y="141"/>
                  </a:lnTo>
                  <a:lnTo>
                    <a:pt x="200" y="143"/>
                  </a:lnTo>
                  <a:lnTo>
                    <a:pt x="198" y="145"/>
                  </a:lnTo>
                  <a:lnTo>
                    <a:pt x="196" y="148"/>
                  </a:lnTo>
                  <a:lnTo>
                    <a:pt x="191" y="150"/>
                  </a:lnTo>
                  <a:lnTo>
                    <a:pt x="188" y="153"/>
                  </a:lnTo>
                  <a:lnTo>
                    <a:pt x="186" y="155"/>
                  </a:lnTo>
                  <a:lnTo>
                    <a:pt x="181" y="157"/>
                  </a:lnTo>
                  <a:lnTo>
                    <a:pt x="179" y="160"/>
                  </a:lnTo>
                  <a:lnTo>
                    <a:pt x="177" y="160"/>
                  </a:lnTo>
                  <a:lnTo>
                    <a:pt x="172" y="162"/>
                  </a:lnTo>
                  <a:lnTo>
                    <a:pt x="167" y="164"/>
                  </a:lnTo>
                  <a:lnTo>
                    <a:pt x="167" y="164"/>
                  </a:lnTo>
                  <a:lnTo>
                    <a:pt x="169" y="167"/>
                  </a:lnTo>
                  <a:lnTo>
                    <a:pt x="174" y="174"/>
                  </a:lnTo>
                  <a:lnTo>
                    <a:pt x="177" y="179"/>
                  </a:lnTo>
                  <a:lnTo>
                    <a:pt x="181" y="183"/>
                  </a:lnTo>
                  <a:lnTo>
                    <a:pt x="186" y="191"/>
                  </a:lnTo>
                  <a:lnTo>
                    <a:pt x="188" y="195"/>
                  </a:lnTo>
                  <a:lnTo>
                    <a:pt x="193" y="200"/>
                  </a:lnTo>
                  <a:lnTo>
                    <a:pt x="198" y="205"/>
                  </a:lnTo>
                  <a:lnTo>
                    <a:pt x="203" y="212"/>
                  </a:lnTo>
                  <a:lnTo>
                    <a:pt x="207" y="217"/>
                  </a:lnTo>
                  <a:lnTo>
                    <a:pt x="212" y="222"/>
                  </a:lnTo>
                  <a:lnTo>
                    <a:pt x="217" y="226"/>
                  </a:lnTo>
                  <a:lnTo>
                    <a:pt x="222" y="231"/>
                  </a:lnTo>
                  <a:lnTo>
                    <a:pt x="227" y="236"/>
                  </a:lnTo>
                  <a:lnTo>
                    <a:pt x="231" y="241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8" y="250"/>
                  </a:lnTo>
                  <a:lnTo>
                    <a:pt x="238" y="250"/>
                  </a:lnTo>
                  <a:lnTo>
                    <a:pt x="238" y="250"/>
                  </a:lnTo>
                  <a:lnTo>
                    <a:pt x="238" y="252"/>
                  </a:lnTo>
                  <a:lnTo>
                    <a:pt x="238" y="252"/>
                  </a:lnTo>
                  <a:lnTo>
                    <a:pt x="238" y="252"/>
                  </a:lnTo>
                  <a:lnTo>
                    <a:pt x="238" y="255"/>
                  </a:lnTo>
                  <a:lnTo>
                    <a:pt x="238" y="255"/>
                  </a:lnTo>
                  <a:lnTo>
                    <a:pt x="238" y="255"/>
                  </a:lnTo>
                  <a:lnTo>
                    <a:pt x="238" y="255"/>
                  </a:lnTo>
                  <a:lnTo>
                    <a:pt x="238" y="255"/>
                  </a:lnTo>
                  <a:lnTo>
                    <a:pt x="236" y="257"/>
                  </a:lnTo>
                  <a:lnTo>
                    <a:pt x="236" y="257"/>
                  </a:lnTo>
                  <a:lnTo>
                    <a:pt x="236" y="257"/>
                  </a:lnTo>
                  <a:lnTo>
                    <a:pt x="236" y="260"/>
                  </a:lnTo>
                  <a:lnTo>
                    <a:pt x="227" y="257"/>
                  </a:lnTo>
                  <a:lnTo>
                    <a:pt x="227" y="257"/>
                  </a:lnTo>
                  <a:lnTo>
                    <a:pt x="222" y="255"/>
                  </a:lnTo>
                  <a:lnTo>
                    <a:pt x="217" y="250"/>
                  </a:lnTo>
                  <a:lnTo>
                    <a:pt x="212" y="243"/>
                  </a:lnTo>
                  <a:lnTo>
                    <a:pt x="205" y="238"/>
                  </a:lnTo>
                  <a:lnTo>
                    <a:pt x="200" y="233"/>
                  </a:lnTo>
                  <a:lnTo>
                    <a:pt x="196" y="226"/>
                  </a:lnTo>
                  <a:lnTo>
                    <a:pt x="191" y="222"/>
                  </a:lnTo>
                  <a:lnTo>
                    <a:pt x="186" y="214"/>
                  </a:lnTo>
                  <a:lnTo>
                    <a:pt x="181" y="210"/>
                  </a:lnTo>
                  <a:lnTo>
                    <a:pt x="174" y="203"/>
                  </a:lnTo>
                  <a:lnTo>
                    <a:pt x="169" y="198"/>
                  </a:lnTo>
                  <a:lnTo>
                    <a:pt x="165" y="191"/>
                  </a:lnTo>
                  <a:lnTo>
                    <a:pt x="160" y="186"/>
                  </a:lnTo>
                  <a:lnTo>
                    <a:pt x="157" y="179"/>
                  </a:lnTo>
                  <a:lnTo>
                    <a:pt x="153" y="174"/>
                  </a:lnTo>
                  <a:lnTo>
                    <a:pt x="146" y="164"/>
                  </a:lnTo>
                  <a:lnTo>
                    <a:pt x="146" y="164"/>
                  </a:lnTo>
                  <a:lnTo>
                    <a:pt x="141" y="164"/>
                  </a:lnTo>
                  <a:lnTo>
                    <a:pt x="136" y="164"/>
                  </a:lnTo>
                  <a:lnTo>
                    <a:pt x="131" y="164"/>
                  </a:lnTo>
                  <a:lnTo>
                    <a:pt x="126" y="164"/>
                  </a:lnTo>
                  <a:lnTo>
                    <a:pt x="119" y="164"/>
                  </a:lnTo>
                  <a:lnTo>
                    <a:pt x="115" y="164"/>
                  </a:lnTo>
                  <a:lnTo>
                    <a:pt x="107" y="164"/>
                  </a:lnTo>
                  <a:lnTo>
                    <a:pt x="103" y="164"/>
                  </a:lnTo>
                  <a:lnTo>
                    <a:pt x="98" y="162"/>
                  </a:lnTo>
                  <a:lnTo>
                    <a:pt x="93" y="160"/>
                  </a:lnTo>
                  <a:lnTo>
                    <a:pt x="88" y="160"/>
                  </a:lnTo>
                  <a:lnTo>
                    <a:pt x="81" y="157"/>
                  </a:lnTo>
                  <a:lnTo>
                    <a:pt x="79" y="153"/>
                  </a:lnTo>
                  <a:lnTo>
                    <a:pt x="74" y="150"/>
                  </a:lnTo>
                  <a:lnTo>
                    <a:pt x="69" y="145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0" y="129"/>
                  </a:lnTo>
                  <a:lnTo>
                    <a:pt x="57" y="124"/>
                  </a:lnTo>
                  <a:lnTo>
                    <a:pt x="53" y="119"/>
                  </a:lnTo>
                  <a:lnTo>
                    <a:pt x="48" y="115"/>
                  </a:lnTo>
                  <a:lnTo>
                    <a:pt x="43" y="110"/>
                  </a:lnTo>
                  <a:lnTo>
                    <a:pt x="38" y="107"/>
                  </a:lnTo>
                  <a:lnTo>
                    <a:pt x="34" y="103"/>
                  </a:lnTo>
                  <a:lnTo>
                    <a:pt x="29" y="98"/>
                  </a:lnTo>
                  <a:lnTo>
                    <a:pt x="24" y="93"/>
                  </a:lnTo>
                  <a:lnTo>
                    <a:pt x="17" y="88"/>
                  </a:lnTo>
                  <a:lnTo>
                    <a:pt x="12" y="86"/>
                  </a:lnTo>
                  <a:lnTo>
                    <a:pt x="10" y="79"/>
                  </a:lnTo>
                  <a:lnTo>
                    <a:pt x="5" y="74"/>
                  </a:lnTo>
                  <a:lnTo>
                    <a:pt x="3" y="69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2" y="62"/>
                  </a:lnTo>
                  <a:lnTo>
                    <a:pt x="15" y="65"/>
                  </a:lnTo>
                  <a:lnTo>
                    <a:pt x="17" y="67"/>
                  </a:lnTo>
                  <a:lnTo>
                    <a:pt x="22" y="69"/>
                  </a:lnTo>
                  <a:lnTo>
                    <a:pt x="24" y="74"/>
                  </a:lnTo>
                  <a:lnTo>
                    <a:pt x="26" y="76"/>
                  </a:lnTo>
                  <a:lnTo>
                    <a:pt x="31" y="79"/>
                  </a:lnTo>
                  <a:lnTo>
                    <a:pt x="34" y="81"/>
                  </a:lnTo>
                  <a:lnTo>
                    <a:pt x="36" y="84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8" y="91"/>
                  </a:lnTo>
                  <a:lnTo>
                    <a:pt x="50" y="93"/>
                  </a:lnTo>
                  <a:lnTo>
                    <a:pt x="55" y="95"/>
                  </a:lnTo>
                  <a:lnTo>
                    <a:pt x="57" y="95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67" y="98"/>
                  </a:lnTo>
                  <a:lnTo>
                    <a:pt x="72" y="98"/>
                  </a:lnTo>
                  <a:lnTo>
                    <a:pt x="74" y="98"/>
                  </a:lnTo>
                  <a:lnTo>
                    <a:pt x="81" y="98"/>
                  </a:lnTo>
                  <a:lnTo>
                    <a:pt x="86" y="95"/>
                  </a:lnTo>
                  <a:lnTo>
                    <a:pt x="91" y="95"/>
                  </a:lnTo>
                  <a:lnTo>
                    <a:pt x="96" y="95"/>
                  </a:lnTo>
                  <a:lnTo>
                    <a:pt x="100" y="95"/>
                  </a:lnTo>
                  <a:lnTo>
                    <a:pt x="105" y="95"/>
                  </a:lnTo>
                  <a:lnTo>
                    <a:pt x="110" y="98"/>
                  </a:lnTo>
                  <a:lnTo>
                    <a:pt x="115" y="98"/>
                  </a:lnTo>
                  <a:lnTo>
                    <a:pt x="119" y="100"/>
                  </a:lnTo>
                  <a:lnTo>
                    <a:pt x="122" y="103"/>
                  </a:lnTo>
                  <a:lnTo>
                    <a:pt x="126" y="105"/>
                  </a:lnTo>
                  <a:lnTo>
                    <a:pt x="129" y="107"/>
                  </a:lnTo>
                  <a:lnTo>
                    <a:pt x="131" y="115"/>
                  </a:lnTo>
                  <a:lnTo>
                    <a:pt x="131" y="115"/>
                  </a:lnTo>
                  <a:lnTo>
                    <a:pt x="131" y="115"/>
                  </a:lnTo>
                  <a:lnTo>
                    <a:pt x="134" y="117"/>
                  </a:lnTo>
                  <a:lnTo>
                    <a:pt x="134" y="119"/>
                  </a:lnTo>
                  <a:lnTo>
                    <a:pt x="134" y="119"/>
                  </a:lnTo>
                  <a:lnTo>
                    <a:pt x="134" y="122"/>
                  </a:lnTo>
                  <a:lnTo>
                    <a:pt x="134" y="122"/>
                  </a:lnTo>
                  <a:lnTo>
                    <a:pt x="134" y="124"/>
                  </a:lnTo>
                  <a:lnTo>
                    <a:pt x="136" y="126"/>
                  </a:lnTo>
                  <a:lnTo>
                    <a:pt x="136" y="126"/>
                  </a:lnTo>
                  <a:lnTo>
                    <a:pt x="136" y="129"/>
                  </a:lnTo>
                  <a:lnTo>
                    <a:pt x="136" y="129"/>
                  </a:lnTo>
                  <a:lnTo>
                    <a:pt x="136" y="131"/>
                  </a:lnTo>
                  <a:lnTo>
                    <a:pt x="138" y="131"/>
                  </a:lnTo>
                  <a:lnTo>
                    <a:pt x="138" y="134"/>
                  </a:lnTo>
                  <a:lnTo>
                    <a:pt x="138" y="134"/>
                  </a:lnTo>
                  <a:lnTo>
                    <a:pt x="141" y="136"/>
                  </a:lnTo>
                  <a:lnTo>
                    <a:pt x="141" y="136"/>
                  </a:lnTo>
                  <a:lnTo>
                    <a:pt x="141" y="136"/>
                  </a:lnTo>
                  <a:lnTo>
                    <a:pt x="143" y="134"/>
                  </a:lnTo>
                  <a:lnTo>
                    <a:pt x="143" y="131"/>
                  </a:lnTo>
                  <a:lnTo>
                    <a:pt x="146" y="129"/>
                  </a:lnTo>
                  <a:lnTo>
                    <a:pt x="146" y="126"/>
                  </a:lnTo>
                  <a:lnTo>
                    <a:pt x="148" y="124"/>
                  </a:lnTo>
                  <a:lnTo>
                    <a:pt x="148" y="122"/>
                  </a:lnTo>
                  <a:lnTo>
                    <a:pt x="150" y="119"/>
                  </a:lnTo>
                  <a:lnTo>
                    <a:pt x="150" y="117"/>
                  </a:lnTo>
                  <a:lnTo>
                    <a:pt x="153" y="115"/>
                  </a:lnTo>
                  <a:lnTo>
                    <a:pt x="153" y="112"/>
                  </a:lnTo>
                  <a:lnTo>
                    <a:pt x="153" y="110"/>
                  </a:lnTo>
                  <a:lnTo>
                    <a:pt x="155" y="107"/>
                  </a:lnTo>
                  <a:lnTo>
                    <a:pt x="157" y="105"/>
                  </a:lnTo>
                  <a:lnTo>
                    <a:pt x="157" y="103"/>
                  </a:lnTo>
                  <a:lnTo>
                    <a:pt x="160" y="100"/>
                  </a:lnTo>
                  <a:lnTo>
                    <a:pt x="160" y="100"/>
                  </a:lnTo>
                  <a:lnTo>
                    <a:pt x="162" y="98"/>
                  </a:lnTo>
                  <a:lnTo>
                    <a:pt x="167" y="95"/>
                  </a:lnTo>
                  <a:lnTo>
                    <a:pt x="172" y="93"/>
                  </a:lnTo>
                  <a:lnTo>
                    <a:pt x="174" y="88"/>
                  </a:lnTo>
                  <a:lnTo>
                    <a:pt x="179" y="86"/>
                  </a:lnTo>
                  <a:lnTo>
                    <a:pt x="184" y="84"/>
                  </a:lnTo>
                  <a:lnTo>
                    <a:pt x="188" y="79"/>
                  </a:lnTo>
                  <a:lnTo>
                    <a:pt x="191" y="76"/>
                  </a:lnTo>
                  <a:lnTo>
                    <a:pt x="196" y="72"/>
                  </a:lnTo>
                  <a:lnTo>
                    <a:pt x="200" y="69"/>
                  </a:lnTo>
                  <a:lnTo>
                    <a:pt x="203" y="65"/>
                  </a:lnTo>
                  <a:lnTo>
                    <a:pt x="207" y="62"/>
                  </a:lnTo>
                  <a:lnTo>
                    <a:pt x="210" y="57"/>
                  </a:lnTo>
                  <a:lnTo>
                    <a:pt x="215" y="53"/>
                  </a:lnTo>
                  <a:lnTo>
                    <a:pt x="217" y="48"/>
                  </a:lnTo>
                  <a:lnTo>
                    <a:pt x="219" y="41"/>
                  </a:lnTo>
                  <a:lnTo>
                    <a:pt x="219" y="41"/>
                  </a:lnTo>
                  <a:lnTo>
                    <a:pt x="219" y="41"/>
                  </a:lnTo>
                  <a:lnTo>
                    <a:pt x="222" y="38"/>
                  </a:lnTo>
                  <a:lnTo>
                    <a:pt x="222" y="34"/>
                  </a:lnTo>
                  <a:lnTo>
                    <a:pt x="222" y="31"/>
                  </a:lnTo>
                  <a:lnTo>
                    <a:pt x="222" y="29"/>
                  </a:lnTo>
                  <a:lnTo>
                    <a:pt x="222" y="27"/>
                  </a:lnTo>
                  <a:lnTo>
                    <a:pt x="222" y="24"/>
                  </a:lnTo>
                  <a:lnTo>
                    <a:pt x="222" y="19"/>
                  </a:lnTo>
                  <a:lnTo>
                    <a:pt x="222" y="17"/>
                  </a:lnTo>
                  <a:lnTo>
                    <a:pt x="222" y="15"/>
                  </a:lnTo>
                  <a:lnTo>
                    <a:pt x="222" y="12"/>
                  </a:lnTo>
                  <a:lnTo>
                    <a:pt x="224" y="10"/>
                  </a:lnTo>
                  <a:lnTo>
                    <a:pt x="224" y="7"/>
                  </a:lnTo>
                  <a:lnTo>
                    <a:pt x="227" y="5"/>
                  </a:lnTo>
                  <a:lnTo>
                    <a:pt x="229" y="3"/>
                  </a:lnTo>
                  <a:lnTo>
                    <a:pt x="231" y="0"/>
                  </a:lnTo>
                  <a:lnTo>
                    <a:pt x="236" y="7"/>
                  </a:lnTo>
                  <a:close/>
                </a:path>
              </a:pathLst>
            </a:custGeom>
            <a:solidFill>
              <a:srgbClr val="D3A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848845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464512" y="1159099"/>
            <a:ext cx="654050" cy="669926"/>
            <a:chOff x="464512" y="1159099"/>
            <a:chExt cx="654050" cy="669926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523249" y="1284512"/>
              <a:ext cx="528638" cy="544513"/>
            </a:xfrm>
            <a:custGeom>
              <a:avLst/>
              <a:gdLst>
                <a:gd name="T0" fmla="*/ 183 w 186"/>
                <a:gd name="T1" fmla="*/ 98 h 192"/>
                <a:gd name="T2" fmla="*/ 94 w 186"/>
                <a:gd name="T3" fmla="*/ 0 h 192"/>
                <a:gd name="T4" fmla="*/ 6 w 186"/>
                <a:gd name="T5" fmla="*/ 98 h 192"/>
                <a:gd name="T6" fmla="*/ 0 w 186"/>
                <a:gd name="T7" fmla="*/ 112 h 192"/>
                <a:gd name="T8" fmla="*/ 0 w 186"/>
                <a:gd name="T9" fmla="*/ 182 h 192"/>
                <a:gd name="T10" fmla="*/ 7 w 186"/>
                <a:gd name="T11" fmla="*/ 192 h 192"/>
                <a:gd name="T12" fmla="*/ 74 w 186"/>
                <a:gd name="T13" fmla="*/ 192 h 192"/>
                <a:gd name="T14" fmla="*/ 74 w 186"/>
                <a:gd name="T15" fmla="*/ 129 h 192"/>
                <a:gd name="T16" fmla="*/ 112 w 186"/>
                <a:gd name="T17" fmla="*/ 129 h 192"/>
                <a:gd name="T18" fmla="*/ 112 w 186"/>
                <a:gd name="T19" fmla="*/ 192 h 192"/>
                <a:gd name="T20" fmla="*/ 179 w 186"/>
                <a:gd name="T21" fmla="*/ 192 h 192"/>
                <a:gd name="T22" fmla="*/ 186 w 186"/>
                <a:gd name="T23" fmla="*/ 182 h 192"/>
                <a:gd name="T24" fmla="*/ 186 w 186"/>
                <a:gd name="T25" fmla="*/ 112 h 192"/>
                <a:gd name="T26" fmla="*/ 183 w 186"/>
                <a:gd name="T27" fmla="*/ 9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6" h="192">
                  <a:moveTo>
                    <a:pt x="183" y="98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2" y="103"/>
                    <a:pt x="0" y="107"/>
                    <a:pt x="0" y="11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7"/>
                    <a:pt x="3" y="192"/>
                    <a:pt x="7" y="192"/>
                  </a:cubicBezTo>
                  <a:cubicBezTo>
                    <a:pt x="74" y="192"/>
                    <a:pt x="74" y="192"/>
                    <a:pt x="74" y="192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112" y="129"/>
                    <a:pt x="112" y="129"/>
                    <a:pt x="112" y="129"/>
                  </a:cubicBezTo>
                  <a:cubicBezTo>
                    <a:pt x="112" y="192"/>
                    <a:pt x="112" y="192"/>
                    <a:pt x="112" y="192"/>
                  </a:cubicBezTo>
                  <a:cubicBezTo>
                    <a:pt x="179" y="192"/>
                    <a:pt x="179" y="192"/>
                    <a:pt x="179" y="192"/>
                  </a:cubicBezTo>
                  <a:cubicBezTo>
                    <a:pt x="183" y="192"/>
                    <a:pt x="186" y="187"/>
                    <a:pt x="186" y="182"/>
                  </a:cubicBezTo>
                  <a:cubicBezTo>
                    <a:pt x="186" y="112"/>
                    <a:pt x="186" y="112"/>
                    <a:pt x="186" y="112"/>
                  </a:cubicBezTo>
                  <a:cubicBezTo>
                    <a:pt x="186" y="107"/>
                    <a:pt x="186" y="103"/>
                    <a:pt x="183" y="98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464512" y="1159099"/>
              <a:ext cx="654050" cy="400050"/>
            </a:xfrm>
            <a:custGeom>
              <a:avLst/>
              <a:gdLst>
                <a:gd name="T0" fmla="*/ 218 w 231"/>
                <a:gd name="T1" fmla="*/ 140 h 141"/>
                <a:gd name="T2" fmla="*/ 209 w 231"/>
                <a:gd name="T3" fmla="*/ 136 h 141"/>
                <a:gd name="T4" fmla="*/ 115 w 231"/>
                <a:gd name="T5" fmla="*/ 29 h 141"/>
                <a:gd name="T6" fmla="*/ 21 w 231"/>
                <a:gd name="T7" fmla="*/ 136 h 141"/>
                <a:gd name="T8" fmla="*/ 5 w 231"/>
                <a:gd name="T9" fmla="*/ 137 h 141"/>
                <a:gd name="T10" fmla="*/ 4 w 231"/>
                <a:gd name="T11" fmla="*/ 121 h 141"/>
                <a:gd name="T12" fmla="*/ 106 w 231"/>
                <a:gd name="T13" fmla="*/ 4 h 141"/>
                <a:gd name="T14" fmla="*/ 115 w 231"/>
                <a:gd name="T15" fmla="*/ 0 h 141"/>
                <a:gd name="T16" fmla="*/ 124 w 231"/>
                <a:gd name="T17" fmla="*/ 4 h 141"/>
                <a:gd name="T18" fmla="*/ 227 w 231"/>
                <a:gd name="T19" fmla="*/ 121 h 141"/>
                <a:gd name="T20" fmla="*/ 226 w 231"/>
                <a:gd name="T21" fmla="*/ 137 h 141"/>
                <a:gd name="T22" fmla="*/ 218 w 231"/>
                <a:gd name="T23" fmla="*/ 14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1" h="141">
                  <a:moveTo>
                    <a:pt x="218" y="140"/>
                  </a:moveTo>
                  <a:cubicBezTo>
                    <a:pt x="215" y="140"/>
                    <a:pt x="211" y="139"/>
                    <a:pt x="209" y="136"/>
                  </a:cubicBezTo>
                  <a:cubicBezTo>
                    <a:pt x="115" y="29"/>
                    <a:pt x="115" y="29"/>
                    <a:pt x="115" y="29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7" y="141"/>
                    <a:pt x="10" y="141"/>
                    <a:pt x="5" y="137"/>
                  </a:cubicBezTo>
                  <a:cubicBezTo>
                    <a:pt x="0" y="133"/>
                    <a:pt x="0" y="125"/>
                    <a:pt x="4" y="121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9" y="1"/>
                    <a:pt x="112" y="0"/>
                    <a:pt x="115" y="0"/>
                  </a:cubicBezTo>
                  <a:cubicBezTo>
                    <a:pt x="119" y="0"/>
                    <a:pt x="122" y="1"/>
                    <a:pt x="124" y="4"/>
                  </a:cubicBezTo>
                  <a:cubicBezTo>
                    <a:pt x="227" y="121"/>
                    <a:pt x="227" y="121"/>
                    <a:pt x="227" y="121"/>
                  </a:cubicBezTo>
                  <a:cubicBezTo>
                    <a:pt x="231" y="125"/>
                    <a:pt x="230" y="133"/>
                    <a:pt x="226" y="137"/>
                  </a:cubicBezTo>
                  <a:cubicBezTo>
                    <a:pt x="223" y="139"/>
                    <a:pt x="221" y="140"/>
                    <a:pt x="218" y="140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948699" y="1232124"/>
              <a:ext cx="107950" cy="179388"/>
            </a:xfrm>
            <a:custGeom>
              <a:avLst/>
              <a:gdLst>
                <a:gd name="T0" fmla="*/ 0 w 38"/>
                <a:gd name="T1" fmla="*/ 18 h 63"/>
                <a:gd name="T2" fmla="*/ 0 w 38"/>
                <a:gd name="T3" fmla="*/ 7 h 63"/>
                <a:gd name="T4" fmla="*/ 7 w 38"/>
                <a:gd name="T5" fmla="*/ 0 h 63"/>
                <a:gd name="T6" fmla="*/ 31 w 38"/>
                <a:gd name="T7" fmla="*/ 0 h 63"/>
                <a:gd name="T8" fmla="*/ 38 w 38"/>
                <a:gd name="T9" fmla="*/ 7 h 63"/>
                <a:gd name="T10" fmla="*/ 38 w 38"/>
                <a:gd name="T11" fmla="*/ 63 h 63"/>
                <a:gd name="T12" fmla="*/ 0 w 38"/>
                <a:gd name="T13" fmla="*/ 1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63">
                  <a:moveTo>
                    <a:pt x="0" y="18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4" y="0"/>
                    <a:pt x="38" y="3"/>
                    <a:pt x="38" y="7"/>
                  </a:cubicBezTo>
                  <a:cubicBezTo>
                    <a:pt x="38" y="63"/>
                    <a:pt x="38" y="63"/>
                    <a:pt x="38" y="63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" name="Freeform 8"/>
          <p:cNvSpPr>
            <a:spLocks noEditPoints="1"/>
          </p:cNvSpPr>
          <p:nvPr/>
        </p:nvSpPr>
        <p:spPr bwMode="auto">
          <a:xfrm>
            <a:off x="1459874" y="1176562"/>
            <a:ext cx="490538" cy="646113"/>
          </a:xfrm>
          <a:custGeom>
            <a:avLst/>
            <a:gdLst>
              <a:gd name="T0" fmla="*/ 109 w 173"/>
              <a:gd name="T1" fmla="*/ 0 h 228"/>
              <a:gd name="T2" fmla="*/ 14 w 173"/>
              <a:gd name="T3" fmla="*/ 0 h 228"/>
              <a:gd name="T4" fmla="*/ 0 w 173"/>
              <a:gd name="T5" fmla="*/ 13 h 228"/>
              <a:gd name="T6" fmla="*/ 0 w 173"/>
              <a:gd name="T7" fmla="*/ 214 h 228"/>
              <a:gd name="T8" fmla="*/ 14 w 173"/>
              <a:gd name="T9" fmla="*/ 228 h 228"/>
              <a:gd name="T10" fmla="*/ 159 w 173"/>
              <a:gd name="T11" fmla="*/ 228 h 228"/>
              <a:gd name="T12" fmla="*/ 173 w 173"/>
              <a:gd name="T13" fmla="*/ 214 h 228"/>
              <a:gd name="T14" fmla="*/ 173 w 173"/>
              <a:gd name="T15" fmla="*/ 62 h 228"/>
              <a:gd name="T16" fmla="*/ 109 w 173"/>
              <a:gd name="T17" fmla="*/ 0 h 228"/>
              <a:gd name="T18" fmla="*/ 166 w 173"/>
              <a:gd name="T19" fmla="*/ 71 h 228"/>
              <a:gd name="T20" fmla="*/ 118 w 173"/>
              <a:gd name="T21" fmla="*/ 71 h 228"/>
              <a:gd name="T22" fmla="*/ 100 w 173"/>
              <a:gd name="T23" fmla="*/ 53 h 228"/>
              <a:gd name="T24" fmla="*/ 100 w 173"/>
              <a:gd name="T25" fmla="*/ 7 h 228"/>
              <a:gd name="T26" fmla="*/ 109 w 173"/>
              <a:gd name="T27" fmla="*/ 7 h 228"/>
              <a:gd name="T28" fmla="*/ 109 w 173"/>
              <a:gd name="T29" fmla="*/ 53 h 228"/>
              <a:gd name="T30" fmla="*/ 118 w 173"/>
              <a:gd name="T31" fmla="*/ 62 h 228"/>
              <a:gd name="T32" fmla="*/ 166 w 173"/>
              <a:gd name="T33" fmla="*/ 62 h 228"/>
              <a:gd name="T34" fmla="*/ 166 w 173"/>
              <a:gd name="T35" fmla="*/ 71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3" h="228">
                <a:moveTo>
                  <a:pt x="109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214"/>
                  <a:pt x="0" y="214"/>
                  <a:pt x="0" y="214"/>
                </a:cubicBezTo>
                <a:cubicBezTo>
                  <a:pt x="0" y="222"/>
                  <a:pt x="6" y="228"/>
                  <a:pt x="14" y="228"/>
                </a:cubicBezTo>
                <a:cubicBezTo>
                  <a:pt x="159" y="228"/>
                  <a:pt x="159" y="228"/>
                  <a:pt x="159" y="228"/>
                </a:cubicBezTo>
                <a:cubicBezTo>
                  <a:pt x="167" y="228"/>
                  <a:pt x="173" y="222"/>
                  <a:pt x="173" y="214"/>
                </a:cubicBezTo>
                <a:cubicBezTo>
                  <a:pt x="173" y="62"/>
                  <a:pt x="173" y="62"/>
                  <a:pt x="173" y="62"/>
                </a:cubicBezTo>
                <a:lnTo>
                  <a:pt x="109" y="0"/>
                </a:lnTo>
                <a:close/>
                <a:moveTo>
                  <a:pt x="166" y="71"/>
                </a:moveTo>
                <a:cubicBezTo>
                  <a:pt x="118" y="71"/>
                  <a:pt x="118" y="71"/>
                  <a:pt x="118" y="71"/>
                </a:cubicBezTo>
                <a:cubicBezTo>
                  <a:pt x="108" y="71"/>
                  <a:pt x="100" y="63"/>
                  <a:pt x="100" y="53"/>
                </a:cubicBezTo>
                <a:cubicBezTo>
                  <a:pt x="100" y="7"/>
                  <a:pt x="100" y="7"/>
                  <a:pt x="100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53"/>
                  <a:pt x="109" y="53"/>
                  <a:pt x="109" y="53"/>
                </a:cubicBezTo>
                <a:cubicBezTo>
                  <a:pt x="109" y="58"/>
                  <a:pt x="113" y="62"/>
                  <a:pt x="118" y="62"/>
                </a:cubicBezTo>
                <a:cubicBezTo>
                  <a:pt x="166" y="62"/>
                  <a:pt x="166" y="62"/>
                  <a:pt x="166" y="62"/>
                </a:cubicBezTo>
                <a:lnTo>
                  <a:pt x="166" y="71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2275849" y="1176562"/>
            <a:ext cx="746125" cy="652463"/>
            <a:chOff x="2275849" y="1176562"/>
            <a:chExt cx="746125" cy="652463"/>
          </a:xfrm>
        </p:grpSpPr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2275849" y="1176562"/>
              <a:ext cx="187325" cy="652463"/>
            </a:xfrm>
            <a:custGeom>
              <a:avLst/>
              <a:gdLst>
                <a:gd name="T0" fmla="*/ 66 w 66"/>
                <a:gd name="T1" fmla="*/ 215 h 230"/>
                <a:gd name="T2" fmla="*/ 50 w 66"/>
                <a:gd name="T3" fmla="*/ 230 h 230"/>
                <a:gd name="T4" fmla="*/ 16 w 66"/>
                <a:gd name="T5" fmla="*/ 230 h 230"/>
                <a:gd name="T6" fmla="*/ 0 w 66"/>
                <a:gd name="T7" fmla="*/ 215 h 230"/>
                <a:gd name="T8" fmla="*/ 0 w 66"/>
                <a:gd name="T9" fmla="*/ 15 h 230"/>
                <a:gd name="T10" fmla="*/ 16 w 66"/>
                <a:gd name="T11" fmla="*/ 0 h 230"/>
                <a:gd name="T12" fmla="*/ 50 w 66"/>
                <a:gd name="T13" fmla="*/ 0 h 230"/>
                <a:gd name="T14" fmla="*/ 66 w 66"/>
                <a:gd name="T15" fmla="*/ 15 h 230"/>
                <a:gd name="T16" fmla="*/ 66 w 66"/>
                <a:gd name="T17" fmla="*/ 21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30">
                  <a:moveTo>
                    <a:pt x="66" y="215"/>
                  </a:moveTo>
                  <a:cubicBezTo>
                    <a:pt x="66" y="223"/>
                    <a:pt x="59" y="230"/>
                    <a:pt x="50" y="230"/>
                  </a:cubicBezTo>
                  <a:cubicBezTo>
                    <a:pt x="16" y="230"/>
                    <a:pt x="16" y="230"/>
                    <a:pt x="16" y="230"/>
                  </a:cubicBezTo>
                  <a:cubicBezTo>
                    <a:pt x="7" y="230"/>
                    <a:pt x="0" y="223"/>
                    <a:pt x="0" y="2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9" y="0"/>
                    <a:pt x="66" y="7"/>
                    <a:pt x="66" y="15"/>
                  </a:cubicBezTo>
                  <a:lnTo>
                    <a:pt x="66" y="215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2552074" y="1270224"/>
              <a:ext cx="192088" cy="558800"/>
            </a:xfrm>
            <a:custGeom>
              <a:avLst/>
              <a:gdLst>
                <a:gd name="T0" fmla="*/ 68 w 68"/>
                <a:gd name="T1" fmla="*/ 182 h 197"/>
                <a:gd name="T2" fmla="*/ 52 w 68"/>
                <a:gd name="T3" fmla="*/ 197 h 197"/>
                <a:gd name="T4" fmla="*/ 15 w 68"/>
                <a:gd name="T5" fmla="*/ 197 h 197"/>
                <a:gd name="T6" fmla="*/ 0 w 68"/>
                <a:gd name="T7" fmla="*/ 182 h 197"/>
                <a:gd name="T8" fmla="*/ 0 w 68"/>
                <a:gd name="T9" fmla="*/ 15 h 197"/>
                <a:gd name="T10" fmla="*/ 15 w 68"/>
                <a:gd name="T11" fmla="*/ 0 h 197"/>
                <a:gd name="T12" fmla="*/ 52 w 68"/>
                <a:gd name="T13" fmla="*/ 0 h 197"/>
                <a:gd name="T14" fmla="*/ 68 w 68"/>
                <a:gd name="T15" fmla="*/ 15 h 197"/>
                <a:gd name="T16" fmla="*/ 68 w 68"/>
                <a:gd name="T17" fmla="*/ 182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197">
                  <a:moveTo>
                    <a:pt x="68" y="182"/>
                  </a:moveTo>
                  <a:cubicBezTo>
                    <a:pt x="68" y="190"/>
                    <a:pt x="61" y="197"/>
                    <a:pt x="5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7" y="197"/>
                    <a:pt x="0" y="190"/>
                    <a:pt x="0" y="18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1" y="0"/>
                    <a:pt x="68" y="7"/>
                    <a:pt x="68" y="15"/>
                  </a:cubicBezTo>
                  <a:lnTo>
                    <a:pt x="68" y="182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2844174" y="1454374"/>
              <a:ext cx="177800" cy="374650"/>
            </a:xfrm>
            <a:custGeom>
              <a:avLst/>
              <a:gdLst>
                <a:gd name="T0" fmla="*/ 63 w 63"/>
                <a:gd name="T1" fmla="*/ 117 h 132"/>
                <a:gd name="T2" fmla="*/ 48 w 63"/>
                <a:gd name="T3" fmla="*/ 132 h 132"/>
                <a:gd name="T4" fmla="*/ 15 w 63"/>
                <a:gd name="T5" fmla="*/ 132 h 132"/>
                <a:gd name="T6" fmla="*/ 0 w 63"/>
                <a:gd name="T7" fmla="*/ 117 h 132"/>
                <a:gd name="T8" fmla="*/ 0 w 63"/>
                <a:gd name="T9" fmla="*/ 16 h 132"/>
                <a:gd name="T10" fmla="*/ 15 w 63"/>
                <a:gd name="T11" fmla="*/ 0 h 132"/>
                <a:gd name="T12" fmla="*/ 48 w 63"/>
                <a:gd name="T13" fmla="*/ 0 h 132"/>
                <a:gd name="T14" fmla="*/ 63 w 63"/>
                <a:gd name="T15" fmla="*/ 16 h 132"/>
                <a:gd name="T16" fmla="*/ 63 w 63"/>
                <a:gd name="T17" fmla="*/ 11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132">
                  <a:moveTo>
                    <a:pt x="63" y="117"/>
                  </a:moveTo>
                  <a:cubicBezTo>
                    <a:pt x="63" y="125"/>
                    <a:pt x="56" y="132"/>
                    <a:pt x="48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7" y="132"/>
                    <a:pt x="0" y="125"/>
                    <a:pt x="0" y="1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6" y="0"/>
                    <a:pt x="63" y="7"/>
                    <a:pt x="63" y="16"/>
                  </a:cubicBezTo>
                  <a:lnTo>
                    <a:pt x="63" y="117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" name="Freeform 12"/>
          <p:cNvSpPr>
            <a:spLocks noEditPoints="1"/>
          </p:cNvSpPr>
          <p:nvPr/>
        </p:nvSpPr>
        <p:spPr bwMode="auto">
          <a:xfrm>
            <a:off x="3360112" y="1167037"/>
            <a:ext cx="708025" cy="658813"/>
          </a:xfrm>
          <a:custGeom>
            <a:avLst/>
            <a:gdLst>
              <a:gd name="T0" fmla="*/ 233 w 250"/>
              <a:gd name="T1" fmla="*/ 0 h 232"/>
              <a:gd name="T2" fmla="*/ 17 w 250"/>
              <a:gd name="T3" fmla="*/ 0 h 232"/>
              <a:gd name="T4" fmla="*/ 0 w 250"/>
              <a:gd name="T5" fmla="*/ 17 h 232"/>
              <a:gd name="T6" fmla="*/ 0 w 250"/>
              <a:gd name="T7" fmla="*/ 164 h 232"/>
              <a:gd name="T8" fmla="*/ 17 w 250"/>
              <a:gd name="T9" fmla="*/ 181 h 232"/>
              <a:gd name="T10" fmla="*/ 141 w 250"/>
              <a:gd name="T11" fmla="*/ 181 h 232"/>
              <a:gd name="T12" fmla="*/ 177 w 250"/>
              <a:gd name="T13" fmla="*/ 232 h 232"/>
              <a:gd name="T14" fmla="*/ 174 w 250"/>
              <a:gd name="T15" fmla="*/ 181 h 232"/>
              <a:gd name="T16" fmla="*/ 233 w 250"/>
              <a:gd name="T17" fmla="*/ 181 h 232"/>
              <a:gd name="T18" fmla="*/ 250 w 250"/>
              <a:gd name="T19" fmla="*/ 164 h 232"/>
              <a:gd name="T20" fmla="*/ 250 w 250"/>
              <a:gd name="T21" fmla="*/ 17 h 232"/>
              <a:gd name="T22" fmla="*/ 233 w 250"/>
              <a:gd name="T23" fmla="*/ 0 h 232"/>
              <a:gd name="T24" fmla="*/ 149 w 250"/>
              <a:gd name="T25" fmla="*/ 129 h 232"/>
              <a:gd name="T26" fmla="*/ 52 w 250"/>
              <a:gd name="T27" fmla="*/ 129 h 232"/>
              <a:gd name="T28" fmla="*/ 44 w 250"/>
              <a:gd name="T29" fmla="*/ 121 h 232"/>
              <a:gd name="T30" fmla="*/ 52 w 250"/>
              <a:gd name="T31" fmla="*/ 114 h 232"/>
              <a:gd name="T32" fmla="*/ 149 w 250"/>
              <a:gd name="T33" fmla="*/ 114 h 232"/>
              <a:gd name="T34" fmla="*/ 157 w 250"/>
              <a:gd name="T35" fmla="*/ 121 h 232"/>
              <a:gd name="T36" fmla="*/ 149 w 250"/>
              <a:gd name="T37" fmla="*/ 129 h 232"/>
              <a:gd name="T38" fmla="*/ 199 w 250"/>
              <a:gd name="T39" fmla="*/ 96 h 232"/>
              <a:gd name="T40" fmla="*/ 52 w 250"/>
              <a:gd name="T41" fmla="*/ 96 h 232"/>
              <a:gd name="T42" fmla="*/ 44 w 250"/>
              <a:gd name="T43" fmla="*/ 88 h 232"/>
              <a:gd name="T44" fmla="*/ 52 w 250"/>
              <a:gd name="T45" fmla="*/ 80 h 232"/>
              <a:gd name="T46" fmla="*/ 199 w 250"/>
              <a:gd name="T47" fmla="*/ 80 h 232"/>
              <a:gd name="T48" fmla="*/ 207 w 250"/>
              <a:gd name="T49" fmla="*/ 88 h 232"/>
              <a:gd name="T50" fmla="*/ 199 w 250"/>
              <a:gd name="T51" fmla="*/ 96 h 232"/>
              <a:gd name="T52" fmla="*/ 199 w 250"/>
              <a:gd name="T53" fmla="*/ 62 h 232"/>
              <a:gd name="T54" fmla="*/ 52 w 250"/>
              <a:gd name="T55" fmla="*/ 62 h 232"/>
              <a:gd name="T56" fmla="*/ 44 w 250"/>
              <a:gd name="T57" fmla="*/ 55 h 232"/>
              <a:gd name="T58" fmla="*/ 52 w 250"/>
              <a:gd name="T59" fmla="*/ 47 h 232"/>
              <a:gd name="T60" fmla="*/ 199 w 250"/>
              <a:gd name="T61" fmla="*/ 47 h 232"/>
              <a:gd name="T62" fmla="*/ 207 w 250"/>
              <a:gd name="T63" fmla="*/ 55 h 232"/>
              <a:gd name="T64" fmla="*/ 199 w 250"/>
              <a:gd name="T65" fmla="*/ 62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0" h="232">
                <a:moveTo>
                  <a:pt x="233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7"/>
                  <a:pt x="0" y="17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173"/>
                  <a:pt x="8" y="181"/>
                  <a:pt x="17" y="181"/>
                </a:cubicBezTo>
                <a:cubicBezTo>
                  <a:pt x="141" y="181"/>
                  <a:pt x="141" y="181"/>
                  <a:pt x="141" y="181"/>
                </a:cubicBezTo>
                <a:cubicBezTo>
                  <a:pt x="177" y="232"/>
                  <a:pt x="177" y="232"/>
                  <a:pt x="177" y="232"/>
                </a:cubicBezTo>
                <a:cubicBezTo>
                  <a:pt x="174" y="181"/>
                  <a:pt x="174" y="181"/>
                  <a:pt x="174" y="181"/>
                </a:cubicBezTo>
                <a:cubicBezTo>
                  <a:pt x="233" y="181"/>
                  <a:pt x="233" y="181"/>
                  <a:pt x="233" y="181"/>
                </a:cubicBezTo>
                <a:cubicBezTo>
                  <a:pt x="243" y="181"/>
                  <a:pt x="250" y="173"/>
                  <a:pt x="250" y="164"/>
                </a:cubicBezTo>
                <a:cubicBezTo>
                  <a:pt x="250" y="17"/>
                  <a:pt x="250" y="17"/>
                  <a:pt x="250" y="17"/>
                </a:cubicBezTo>
                <a:cubicBezTo>
                  <a:pt x="250" y="7"/>
                  <a:pt x="243" y="0"/>
                  <a:pt x="233" y="0"/>
                </a:cubicBezTo>
                <a:close/>
                <a:moveTo>
                  <a:pt x="149" y="129"/>
                </a:moveTo>
                <a:cubicBezTo>
                  <a:pt x="52" y="129"/>
                  <a:pt x="52" y="129"/>
                  <a:pt x="52" y="129"/>
                </a:cubicBezTo>
                <a:cubicBezTo>
                  <a:pt x="47" y="129"/>
                  <a:pt x="44" y="126"/>
                  <a:pt x="44" y="121"/>
                </a:cubicBezTo>
                <a:cubicBezTo>
                  <a:pt x="44" y="117"/>
                  <a:pt x="47" y="114"/>
                  <a:pt x="52" y="114"/>
                </a:cubicBezTo>
                <a:cubicBezTo>
                  <a:pt x="149" y="114"/>
                  <a:pt x="149" y="114"/>
                  <a:pt x="149" y="114"/>
                </a:cubicBezTo>
                <a:cubicBezTo>
                  <a:pt x="153" y="114"/>
                  <a:pt x="157" y="117"/>
                  <a:pt x="157" y="121"/>
                </a:cubicBezTo>
                <a:cubicBezTo>
                  <a:pt x="157" y="126"/>
                  <a:pt x="153" y="129"/>
                  <a:pt x="149" y="129"/>
                </a:cubicBezTo>
                <a:close/>
                <a:moveTo>
                  <a:pt x="199" y="96"/>
                </a:moveTo>
                <a:cubicBezTo>
                  <a:pt x="52" y="96"/>
                  <a:pt x="52" y="96"/>
                  <a:pt x="52" y="96"/>
                </a:cubicBezTo>
                <a:cubicBezTo>
                  <a:pt x="47" y="96"/>
                  <a:pt x="44" y="92"/>
                  <a:pt x="44" y="88"/>
                </a:cubicBezTo>
                <a:cubicBezTo>
                  <a:pt x="44" y="84"/>
                  <a:pt x="47" y="80"/>
                  <a:pt x="52" y="80"/>
                </a:cubicBezTo>
                <a:cubicBezTo>
                  <a:pt x="199" y="80"/>
                  <a:pt x="199" y="80"/>
                  <a:pt x="199" y="80"/>
                </a:cubicBezTo>
                <a:cubicBezTo>
                  <a:pt x="203" y="80"/>
                  <a:pt x="207" y="84"/>
                  <a:pt x="207" y="88"/>
                </a:cubicBezTo>
                <a:cubicBezTo>
                  <a:pt x="207" y="92"/>
                  <a:pt x="203" y="96"/>
                  <a:pt x="199" y="96"/>
                </a:cubicBezTo>
                <a:close/>
                <a:moveTo>
                  <a:pt x="199" y="62"/>
                </a:moveTo>
                <a:cubicBezTo>
                  <a:pt x="52" y="62"/>
                  <a:pt x="52" y="62"/>
                  <a:pt x="52" y="62"/>
                </a:cubicBezTo>
                <a:cubicBezTo>
                  <a:pt x="47" y="62"/>
                  <a:pt x="44" y="59"/>
                  <a:pt x="44" y="55"/>
                </a:cubicBezTo>
                <a:cubicBezTo>
                  <a:pt x="44" y="50"/>
                  <a:pt x="47" y="47"/>
                  <a:pt x="52" y="47"/>
                </a:cubicBezTo>
                <a:cubicBezTo>
                  <a:pt x="199" y="47"/>
                  <a:pt x="199" y="47"/>
                  <a:pt x="199" y="47"/>
                </a:cubicBezTo>
                <a:cubicBezTo>
                  <a:pt x="203" y="47"/>
                  <a:pt x="207" y="50"/>
                  <a:pt x="207" y="55"/>
                </a:cubicBezTo>
                <a:cubicBezTo>
                  <a:pt x="207" y="59"/>
                  <a:pt x="203" y="62"/>
                  <a:pt x="199" y="62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88" name="组合 87"/>
          <p:cNvGrpSpPr/>
          <p:nvPr/>
        </p:nvGrpSpPr>
        <p:grpSpPr>
          <a:xfrm>
            <a:off x="4471362" y="1167037"/>
            <a:ext cx="566738" cy="658812"/>
            <a:chOff x="4471362" y="1167037"/>
            <a:chExt cx="566738" cy="658812"/>
          </a:xfrm>
        </p:grpSpPr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4601537" y="1244824"/>
              <a:ext cx="436563" cy="581025"/>
            </a:xfrm>
            <a:custGeom>
              <a:avLst/>
              <a:gdLst>
                <a:gd name="T0" fmla="*/ 104 w 154"/>
                <a:gd name="T1" fmla="*/ 85 h 205"/>
                <a:gd name="T2" fmla="*/ 124 w 154"/>
                <a:gd name="T3" fmla="*/ 47 h 205"/>
                <a:gd name="T4" fmla="*/ 77 w 154"/>
                <a:gd name="T5" fmla="*/ 0 h 205"/>
                <a:gd name="T6" fmla="*/ 30 w 154"/>
                <a:gd name="T7" fmla="*/ 47 h 205"/>
                <a:gd name="T8" fmla="*/ 50 w 154"/>
                <a:gd name="T9" fmla="*/ 85 h 205"/>
                <a:gd name="T10" fmla="*/ 0 w 154"/>
                <a:gd name="T11" fmla="*/ 157 h 205"/>
                <a:gd name="T12" fmla="*/ 6 w 154"/>
                <a:gd name="T13" fmla="*/ 186 h 205"/>
                <a:gd name="T14" fmla="*/ 77 w 154"/>
                <a:gd name="T15" fmla="*/ 205 h 205"/>
                <a:gd name="T16" fmla="*/ 148 w 154"/>
                <a:gd name="T17" fmla="*/ 186 h 205"/>
                <a:gd name="T18" fmla="*/ 154 w 154"/>
                <a:gd name="T19" fmla="*/ 157 h 205"/>
                <a:gd name="T20" fmla="*/ 104 w 154"/>
                <a:gd name="T21" fmla="*/ 8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4" h="205">
                  <a:moveTo>
                    <a:pt x="104" y="85"/>
                  </a:moveTo>
                  <a:cubicBezTo>
                    <a:pt x="116" y="77"/>
                    <a:pt x="124" y="63"/>
                    <a:pt x="124" y="47"/>
                  </a:cubicBezTo>
                  <a:cubicBezTo>
                    <a:pt x="124" y="21"/>
                    <a:pt x="103" y="0"/>
                    <a:pt x="77" y="0"/>
                  </a:cubicBezTo>
                  <a:cubicBezTo>
                    <a:pt x="51" y="0"/>
                    <a:pt x="30" y="21"/>
                    <a:pt x="30" y="47"/>
                  </a:cubicBezTo>
                  <a:cubicBezTo>
                    <a:pt x="30" y="63"/>
                    <a:pt x="38" y="77"/>
                    <a:pt x="50" y="85"/>
                  </a:cubicBezTo>
                  <a:cubicBezTo>
                    <a:pt x="21" y="96"/>
                    <a:pt x="0" y="124"/>
                    <a:pt x="0" y="157"/>
                  </a:cubicBezTo>
                  <a:cubicBezTo>
                    <a:pt x="0" y="167"/>
                    <a:pt x="2" y="177"/>
                    <a:pt x="6" y="186"/>
                  </a:cubicBezTo>
                  <a:cubicBezTo>
                    <a:pt x="27" y="198"/>
                    <a:pt x="51" y="205"/>
                    <a:pt x="77" y="205"/>
                  </a:cubicBezTo>
                  <a:cubicBezTo>
                    <a:pt x="103" y="205"/>
                    <a:pt x="127" y="198"/>
                    <a:pt x="148" y="186"/>
                  </a:cubicBezTo>
                  <a:cubicBezTo>
                    <a:pt x="152" y="177"/>
                    <a:pt x="154" y="167"/>
                    <a:pt x="154" y="157"/>
                  </a:cubicBezTo>
                  <a:cubicBezTo>
                    <a:pt x="154" y="124"/>
                    <a:pt x="133" y="96"/>
                    <a:pt x="104" y="85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4471362" y="1167037"/>
              <a:ext cx="303213" cy="519113"/>
            </a:xfrm>
            <a:custGeom>
              <a:avLst/>
              <a:gdLst>
                <a:gd name="T0" fmla="*/ 53 w 107"/>
                <a:gd name="T1" fmla="*/ 135 h 183"/>
                <a:gd name="T2" fmla="*/ 81 w 107"/>
                <a:gd name="T3" fmla="*/ 110 h 183"/>
                <a:gd name="T4" fmla="*/ 68 w 107"/>
                <a:gd name="T5" fmla="*/ 74 h 183"/>
                <a:gd name="T6" fmla="*/ 107 w 107"/>
                <a:gd name="T7" fmla="*/ 21 h 183"/>
                <a:gd name="T8" fmla="*/ 70 w 107"/>
                <a:gd name="T9" fmla="*/ 0 h 183"/>
                <a:gd name="T10" fmla="*/ 28 w 107"/>
                <a:gd name="T11" fmla="*/ 43 h 183"/>
                <a:gd name="T12" fmla="*/ 46 w 107"/>
                <a:gd name="T13" fmla="*/ 78 h 183"/>
                <a:gd name="T14" fmla="*/ 0 w 107"/>
                <a:gd name="T15" fmla="*/ 143 h 183"/>
                <a:gd name="T16" fmla="*/ 6 w 107"/>
                <a:gd name="T17" fmla="*/ 169 h 183"/>
                <a:gd name="T18" fmla="*/ 38 w 107"/>
                <a:gd name="T19" fmla="*/ 183 h 183"/>
                <a:gd name="T20" fmla="*/ 53 w 107"/>
                <a:gd name="T21" fmla="*/ 13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" h="183">
                  <a:moveTo>
                    <a:pt x="53" y="135"/>
                  </a:moveTo>
                  <a:cubicBezTo>
                    <a:pt x="61" y="124"/>
                    <a:pt x="70" y="116"/>
                    <a:pt x="81" y="110"/>
                  </a:cubicBezTo>
                  <a:cubicBezTo>
                    <a:pt x="73" y="100"/>
                    <a:pt x="68" y="87"/>
                    <a:pt x="68" y="74"/>
                  </a:cubicBezTo>
                  <a:cubicBezTo>
                    <a:pt x="68" y="49"/>
                    <a:pt x="84" y="28"/>
                    <a:pt x="107" y="21"/>
                  </a:cubicBezTo>
                  <a:cubicBezTo>
                    <a:pt x="100" y="8"/>
                    <a:pt x="86" y="0"/>
                    <a:pt x="70" y="0"/>
                  </a:cubicBezTo>
                  <a:cubicBezTo>
                    <a:pt x="47" y="0"/>
                    <a:pt x="28" y="19"/>
                    <a:pt x="28" y="43"/>
                  </a:cubicBezTo>
                  <a:cubicBezTo>
                    <a:pt x="28" y="57"/>
                    <a:pt x="35" y="70"/>
                    <a:pt x="46" y="78"/>
                  </a:cubicBezTo>
                  <a:cubicBezTo>
                    <a:pt x="19" y="87"/>
                    <a:pt x="0" y="113"/>
                    <a:pt x="0" y="143"/>
                  </a:cubicBezTo>
                  <a:cubicBezTo>
                    <a:pt x="0" y="152"/>
                    <a:pt x="2" y="161"/>
                    <a:pt x="6" y="169"/>
                  </a:cubicBezTo>
                  <a:cubicBezTo>
                    <a:pt x="16" y="175"/>
                    <a:pt x="26" y="180"/>
                    <a:pt x="38" y="183"/>
                  </a:cubicBezTo>
                  <a:cubicBezTo>
                    <a:pt x="38" y="165"/>
                    <a:pt x="43" y="149"/>
                    <a:pt x="53" y="135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" name="Freeform 15"/>
          <p:cNvSpPr>
            <a:spLocks noEditPoints="1"/>
          </p:cNvSpPr>
          <p:nvPr/>
        </p:nvSpPr>
        <p:spPr bwMode="auto">
          <a:xfrm>
            <a:off x="1428124" y="2100487"/>
            <a:ext cx="635000" cy="644525"/>
          </a:xfrm>
          <a:custGeom>
            <a:avLst/>
            <a:gdLst>
              <a:gd name="T0" fmla="*/ 164 w 224"/>
              <a:gd name="T1" fmla="*/ 216 h 227"/>
              <a:gd name="T2" fmla="*/ 103 w 224"/>
              <a:gd name="T3" fmla="*/ 227 h 227"/>
              <a:gd name="T4" fmla="*/ 0 w 224"/>
              <a:gd name="T5" fmla="*/ 124 h 227"/>
              <a:gd name="T6" fmla="*/ 124 w 224"/>
              <a:gd name="T7" fmla="*/ 0 h 227"/>
              <a:gd name="T8" fmla="*/ 224 w 224"/>
              <a:gd name="T9" fmla="*/ 94 h 227"/>
              <a:gd name="T10" fmla="*/ 160 w 224"/>
              <a:gd name="T11" fmla="*/ 172 h 227"/>
              <a:gd name="T12" fmla="*/ 130 w 224"/>
              <a:gd name="T13" fmla="*/ 148 h 227"/>
              <a:gd name="T14" fmla="*/ 130 w 224"/>
              <a:gd name="T15" fmla="*/ 148 h 227"/>
              <a:gd name="T16" fmla="*/ 90 w 224"/>
              <a:gd name="T17" fmla="*/ 172 h 227"/>
              <a:gd name="T18" fmla="*/ 52 w 224"/>
              <a:gd name="T19" fmla="*/ 129 h 227"/>
              <a:gd name="T20" fmla="*/ 128 w 224"/>
              <a:gd name="T21" fmla="*/ 54 h 227"/>
              <a:gd name="T22" fmla="*/ 169 w 224"/>
              <a:gd name="T23" fmla="*/ 62 h 227"/>
              <a:gd name="T24" fmla="*/ 159 w 224"/>
              <a:gd name="T25" fmla="*/ 123 h 227"/>
              <a:gd name="T26" fmla="*/ 167 w 224"/>
              <a:gd name="T27" fmla="*/ 148 h 227"/>
              <a:gd name="T28" fmla="*/ 197 w 224"/>
              <a:gd name="T29" fmla="*/ 95 h 227"/>
              <a:gd name="T30" fmla="*/ 120 w 224"/>
              <a:gd name="T31" fmla="*/ 22 h 227"/>
              <a:gd name="T32" fmla="*/ 28 w 224"/>
              <a:gd name="T33" fmla="*/ 120 h 227"/>
              <a:gd name="T34" fmla="*/ 111 w 224"/>
              <a:gd name="T35" fmla="*/ 204 h 227"/>
              <a:gd name="T36" fmla="*/ 158 w 224"/>
              <a:gd name="T37" fmla="*/ 195 h 227"/>
              <a:gd name="T38" fmla="*/ 164 w 224"/>
              <a:gd name="T39" fmla="*/ 216 h 227"/>
              <a:gd name="T40" fmla="*/ 130 w 224"/>
              <a:gd name="T41" fmla="*/ 84 h 227"/>
              <a:gd name="T42" fmla="*/ 123 w 224"/>
              <a:gd name="T43" fmla="*/ 83 h 227"/>
              <a:gd name="T44" fmla="*/ 90 w 224"/>
              <a:gd name="T45" fmla="*/ 124 h 227"/>
              <a:gd name="T46" fmla="*/ 104 w 224"/>
              <a:gd name="T47" fmla="*/ 142 h 227"/>
              <a:gd name="T48" fmla="*/ 126 w 224"/>
              <a:gd name="T49" fmla="*/ 112 h 227"/>
              <a:gd name="T50" fmla="*/ 130 w 224"/>
              <a:gd name="T51" fmla="*/ 84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24" h="227">
                <a:moveTo>
                  <a:pt x="164" y="216"/>
                </a:moveTo>
                <a:cubicBezTo>
                  <a:pt x="143" y="224"/>
                  <a:pt x="127" y="227"/>
                  <a:pt x="103" y="227"/>
                </a:cubicBezTo>
                <a:cubicBezTo>
                  <a:pt x="49" y="227"/>
                  <a:pt x="0" y="188"/>
                  <a:pt x="0" y="124"/>
                </a:cubicBezTo>
                <a:cubicBezTo>
                  <a:pt x="0" y="58"/>
                  <a:pt x="50" y="0"/>
                  <a:pt x="124" y="0"/>
                </a:cubicBezTo>
                <a:cubicBezTo>
                  <a:pt x="181" y="0"/>
                  <a:pt x="224" y="39"/>
                  <a:pt x="224" y="94"/>
                </a:cubicBezTo>
                <a:cubicBezTo>
                  <a:pt x="224" y="141"/>
                  <a:pt x="197" y="172"/>
                  <a:pt x="160" y="172"/>
                </a:cubicBezTo>
                <a:cubicBezTo>
                  <a:pt x="144" y="172"/>
                  <a:pt x="133" y="164"/>
                  <a:pt x="130" y="148"/>
                </a:cubicBezTo>
                <a:cubicBezTo>
                  <a:pt x="130" y="148"/>
                  <a:pt x="130" y="148"/>
                  <a:pt x="130" y="148"/>
                </a:cubicBezTo>
                <a:cubicBezTo>
                  <a:pt x="120" y="164"/>
                  <a:pt x="106" y="172"/>
                  <a:pt x="90" y="172"/>
                </a:cubicBezTo>
                <a:cubicBezTo>
                  <a:pt x="68" y="172"/>
                  <a:pt x="52" y="156"/>
                  <a:pt x="52" y="129"/>
                </a:cubicBezTo>
                <a:cubicBezTo>
                  <a:pt x="52" y="89"/>
                  <a:pt x="81" y="54"/>
                  <a:pt x="128" y="54"/>
                </a:cubicBezTo>
                <a:cubicBezTo>
                  <a:pt x="143" y="54"/>
                  <a:pt x="161" y="58"/>
                  <a:pt x="169" y="62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7" y="139"/>
                  <a:pt x="159" y="147"/>
                  <a:pt x="167" y="148"/>
                </a:cubicBezTo>
                <a:cubicBezTo>
                  <a:pt x="180" y="148"/>
                  <a:pt x="197" y="132"/>
                  <a:pt x="197" y="95"/>
                </a:cubicBezTo>
                <a:cubicBezTo>
                  <a:pt x="197" y="54"/>
                  <a:pt x="170" y="22"/>
                  <a:pt x="120" y="22"/>
                </a:cubicBezTo>
                <a:cubicBezTo>
                  <a:pt x="71" y="22"/>
                  <a:pt x="28" y="59"/>
                  <a:pt x="28" y="120"/>
                </a:cubicBezTo>
                <a:cubicBezTo>
                  <a:pt x="28" y="175"/>
                  <a:pt x="63" y="204"/>
                  <a:pt x="111" y="204"/>
                </a:cubicBezTo>
                <a:cubicBezTo>
                  <a:pt x="127" y="204"/>
                  <a:pt x="145" y="201"/>
                  <a:pt x="158" y="195"/>
                </a:cubicBezTo>
                <a:lnTo>
                  <a:pt x="164" y="216"/>
                </a:lnTo>
                <a:close/>
                <a:moveTo>
                  <a:pt x="130" y="84"/>
                </a:moveTo>
                <a:cubicBezTo>
                  <a:pt x="127" y="83"/>
                  <a:pt x="125" y="83"/>
                  <a:pt x="123" y="83"/>
                </a:cubicBezTo>
                <a:cubicBezTo>
                  <a:pt x="104" y="83"/>
                  <a:pt x="90" y="102"/>
                  <a:pt x="90" y="124"/>
                </a:cubicBezTo>
                <a:cubicBezTo>
                  <a:pt x="90" y="135"/>
                  <a:pt x="95" y="142"/>
                  <a:pt x="104" y="142"/>
                </a:cubicBezTo>
                <a:cubicBezTo>
                  <a:pt x="113" y="142"/>
                  <a:pt x="124" y="130"/>
                  <a:pt x="126" y="112"/>
                </a:cubicBezTo>
                <a:lnTo>
                  <a:pt x="130" y="84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6"/>
          <p:cNvSpPr>
            <a:spLocks noEditPoints="1"/>
          </p:cNvSpPr>
          <p:nvPr/>
        </p:nvSpPr>
        <p:spPr bwMode="auto">
          <a:xfrm>
            <a:off x="1539249" y="4865912"/>
            <a:ext cx="628650" cy="630238"/>
          </a:xfrm>
          <a:custGeom>
            <a:avLst/>
            <a:gdLst>
              <a:gd name="T0" fmla="*/ 38 w 222"/>
              <a:gd name="T1" fmla="*/ 0 h 222"/>
              <a:gd name="T2" fmla="*/ 0 w 222"/>
              <a:gd name="T3" fmla="*/ 37 h 222"/>
              <a:gd name="T4" fmla="*/ 15 w 222"/>
              <a:gd name="T5" fmla="*/ 102 h 222"/>
              <a:gd name="T6" fmla="*/ 132 w 222"/>
              <a:gd name="T7" fmla="*/ 218 h 222"/>
              <a:gd name="T8" fmla="*/ 143 w 222"/>
              <a:gd name="T9" fmla="*/ 218 h 222"/>
              <a:gd name="T10" fmla="*/ 218 w 222"/>
              <a:gd name="T11" fmla="*/ 143 h 222"/>
              <a:gd name="T12" fmla="*/ 218 w 222"/>
              <a:gd name="T13" fmla="*/ 132 h 222"/>
              <a:gd name="T14" fmla="*/ 102 w 222"/>
              <a:gd name="T15" fmla="*/ 15 h 222"/>
              <a:gd name="T16" fmla="*/ 38 w 222"/>
              <a:gd name="T17" fmla="*/ 0 h 222"/>
              <a:gd name="T18" fmla="*/ 54 w 222"/>
              <a:gd name="T19" fmla="*/ 54 h 222"/>
              <a:gd name="T20" fmla="*/ 38 w 222"/>
              <a:gd name="T21" fmla="*/ 54 h 222"/>
              <a:gd name="T22" fmla="*/ 38 w 222"/>
              <a:gd name="T23" fmla="*/ 38 h 222"/>
              <a:gd name="T24" fmla="*/ 54 w 222"/>
              <a:gd name="T25" fmla="*/ 38 h 222"/>
              <a:gd name="T26" fmla="*/ 54 w 222"/>
              <a:gd name="T27" fmla="*/ 54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22" h="222">
                <a:moveTo>
                  <a:pt x="38" y="0"/>
                </a:move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12" y="99"/>
                  <a:pt x="15" y="102"/>
                </a:cubicBezTo>
                <a:cubicBezTo>
                  <a:pt x="132" y="218"/>
                  <a:pt x="132" y="218"/>
                  <a:pt x="132" y="218"/>
                </a:cubicBezTo>
                <a:cubicBezTo>
                  <a:pt x="135" y="222"/>
                  <a:pt x="140" y="222"/>
                  <a:pt x="143" y="218"/>
                </a:cubicBezTo>
                <a:cubicBezTo>
                  <a:pt x="218" y="143"/>
                  <a:pt x="218" y="143"/>
                  <a:pt x="218" y="143"/>
                </a:cubicBezTo>
                <a:cubicBezTo>
                  <a:pt x="222" y="140"/>
                  <a:pt x="222" y="135"/>
                  <a:pt x="218" y="132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99" y="12"/>
                  <a:pt x="38" y="0"/>
                  <a:pt x="38" y="0"/>
                </a:cubicBezTo>
                <a:close/>
                <a:moveTo>
                  <a:pt x="54" y="54"/>
                </a:moveTo>
                <a:cubicBezTo>
                  <a:pt x="50" y="58"/>
                  <a:pt x="43" y="58"/>
                  <a:pt x="38" y="54"/>
                </a:cubicBezTo>
                <a:cubicBezTo>
                  <a:pt x="34" y="49"/>
                  <a:pt x="34" y="43"/>
                  <a:pt x="38" y="38"/>
                </a:cubicBezTo>
                <a:cubicBezTo>
                  <a:pt x="43" y="34"/>
                  <a:pt x="50" y="34"/>
                  <a:pt x="54" y="38"/>
                </a:cubicBezTo>
                <a:cubicBezTo>
                  <a:pt x="58" y="43"/>
                  <a:pt x="58" y="49"/>
                  <a:pt x="54" y="5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7"/>
          <p:cNvSpPr>
            <a:spLocks noEditPoints="1"/>
          </p:cNvSpPr>
          <p:nvPr/>
        </p:nvSpPr>
        <p:spPr bwMode="auto">
          <a:xfrm>
            <a:off x="3479174" y="2092549"/>
            <a:ext cx="495300" cy="657225"/>
          </a:xfrm>
          <a:custGeom>
            <a:avLst/>
            <a:gdLst>
              <a:gd name="T0" fmla="*/ 110 w 175"/>
              <a:gd name="T1" fmla="*/ 0 h 232"/>
              <a:gd name="T2" fmla="*/ 14 w 175"/>
              <a:gd name="T3" fmla="*/ 0 h 232"/>
              <a:gd name="T4" fmla="*/ 0 w 175"/>
              <a:gd name="T5" fmla="*/ 14 h 232"/>
              <a:gd name="T6" fmla="*/ 0 w 175"/>
              <a:gd name="T7" fmla="*/ 218 h 232"/>
              <a:gd name="T8" fmla="*/ 14 w 175"/>
              <a:gd name="T9" fmla="*/ 232 h 232"/>
              <a:gd name="T10" fmla="*/ 162 w 175"/>
              <a:gd name="T11" fmla="*/ 232 h 232"/>
              <a:gd name="T12" fmla="*/ 175 w 175"/>
              <a:gd name="T13" fmla="*/ 218 h 232"/>
              <a:gd name="T14" fmla="*/ 175 w 175"/>
              <a:gd name="T15" fmla="*/ 64 h 232"/>
              <a:gd name="T16" fmla="*/ 110 w 175"/>
              <a:gd name="T17" fmla="*/ 0 h 232"/>
              <a:gd name="T18" fmla="*/ 135 w 175"/>
              <a:gd name="T19" fmla="*/ 132 h 232"/>
              <a:gd name="T20" fmla="*/ 126 w 175"/>
              <a:gd name="T21" fmla="*/ 141 h 232"/>
              <a:gd name="T22" fmla="*/ 98 w 175"/>
              <a:gd name="T23" fmla="*/ 141 h 232"/>
              <a:gd name="T24" fmla="*/ 98 w 175"/>
              <a:gd name="T25" fmla="*/ 169 h 232"/>
              <a:gd name="T26" fmla="*/ 89 w 175"/>
              <a:gd name="T27" fmla="*/ 178 h 232"/>
              <a:gd name="T28" fmla="*/ 86 w 175"/>
              <a:gd name="T29" fmla="*/ 178 h 232"/>
              <a:gd name="T30" fmla="*/ 77 w 175"/>
              <a:gd name="T31" fmla="*/ 169 h 232"/>
              <a:gd name="T32" fmla="*/ 77 w 175"/>
              <a:gd name="T33" fmla="*/ 141 h 232"/>
              <a:gd name="T34" fmla="*/ 50 w 175"/>
              <a:gd name="T35" fmla="*/ 141 h 232"/>
              <a:gd name="T36" fmla="*/ 41 w 175"/>
              <a:gd name="T37" fmla="*/ 132 h 232"/>
              <a:gd name="T38" fmla="*/ 41 w 175"/>
              <a:gd name="T39" fmla="*/ 129 h 232"/>
              <a:gd name="T40" fmla="*/ 50 w 175"/>
              <a:gd name="T41" fmla="*/ 120 h 232"/>
              <a:gd name="T42" fmla="*/ 77 w 175"/>
              <a:gd name="T43" fmla="*/ 120 h 232"/>
              <a:gd name="T44" fmla="*/ 77 w 175"/>
              <a:gd name="T45" fmla="*/ 93 h 232"/>
              <a:gd name="T46" fmla="*/ 86 w 175"/>
              <a:gd name="T47" fmla="*/ 84 h 232"/>
              <a:gd name="T48" fmla="*/ 89 w 175"/>
              <a:gd name="T49" fmla="*/ 84 h 232"/>
              <a:gd name="T50" fmla="*/ 98 w 175"/>
              <a:gd name="T51" fmla="*/ 93 h 232"/>
              <a:gd name="T52" fmla="*/ 98 w 175"/>
              <a:gd name="T53" fmla="*/ 120 h 232"/>
              <a:gd name="T54" fmla="*/ 126 w 175"/>
              <a:gd name="T55" fmla="*/ 120 h 232"/>
              <a:gd name="T56" fmla="*/ 135 w 175"/>
              <a:gd name="T57" fmla="*/ 129 h 232"/>
              <a:gd name="T58" fmla="*/ 135 w 175"/>
              <a:gd name="T59" fmla="*/ 132 h 232"/>
              <a:gd name="T60" fmla="*/ 168 w 175"/>
              <a:gd name="T61" fmla="*/ 73 h 232"/>
              <a:gd name="T62" fmla="*/ 119 w 175"/>
              <a:gd name="T63" fmla="*/ 73 h 232"/>
              <a:gd name="T64" fmla="*/ 101 w 175"/>
              <a:gd name="T65" fmla="*/ 54 h 232"/>
              <a:gd name="T66" fmla="*/ 101 w 175"/>
              <a:gd name="T67" fmla="*/ 8 h 232"/>
              <a:gd name="T68" fmla="*/ 110 w 175"/>
              <a:gd name="T69" fmla="*/ 8 h 232"/>
              <a:gd name="T70" fmla="*/ 110 w 175"/>
              <a:gd name="T71" fmla="*/ 54 h 232"/>
              <a:gd name="T72" fmla="*/ 119 w 175"/>
              <a:gd name="T73" fmla="*/ 64 h 232"/>
              <a:gd name="T74" fmla="*/ 168 w 175"/>
              <a:gd name="T75" fmla="*/ 64 h 232"/>
              <a:gd name="T76" fmla="*/ 168 w 175"/>
              <a:gd name="T77" fmla="*/ 73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75" h="232">
                <a:moveTo>
                  <a:pt x="110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8"/>
                  <a:pt x="0" y="218"/>
                  <a:pt x="0" y="218"/>
                </a:cubicBezTo>
                <a:cubicBezTo>
                  <a:pt x="0" y="226"/>
                  <a:pt x="6" y="232"/>
                  <a:pt x="14" y="232"/>
                </a:cubicBezTo>
                <a:cubicBezTo>
                  <a:pt x="162" y="232"/>
                  <a:pt x="162" y="232"/>
                  <a:pt x="162" y="232"/>
                </a:cubicBezTo>
                <a:cubicBezTo>
                  <a:pt x="169" y="232"/>
                  <a:pt x="175" y="226"/>
                  <a:pt x="175" y="218"/>
                </a:cubicBezTo>
                <a:cubicBezTo>
                  <a:pt x="175" y="64"/>
                  <a:pt x="175" y="64"/>
                  <a:pt x="175" y="64"/>
                </a:cubicBezTo>
                <a:lnTo>
                  <a:pt x="110" y="0"/>
                </a:lnTo>
                <a:close/>
                <a:moveTo>
                  <a:pt x="135" y="132"/>
                </a:moveTo>
                <a:cubicBezTo>
                  <a:pt x="135" y="137"/>
                  <a:pt x="131" y="141"/>
                  <a:pt x="126" y="141"/>
                </a:cubicBezTo>
                <a:cubicBezTo>
                  <a:pt x="98" y="141"/>
                  <a:pt x="98" y="141"/>
                  <a:pt x="98" y="141"/>
                </a:cubicBezTo>
                <a:cubicBezTo>
                  <a:pt x="98" y="169"/>
                  <a:pt x="98" y="169"/>
                  <a:pt x="98" y="169"/>
                </a:cubicBezTo>
                <a:cubicBezTo>
                  <a:pt x="98" y="174"/>
                  <a:pt x="94" y="178"/>
                  <a:pt x="89" y="178"/>
                </a:cubicBezTo>
                <a:cubicBezTo>
                  <a:pt x="86" y="178"/>
                  <a:pt x="86" y="178"/>
                  <a:pt x="86" y="178"/>
                </a:cubicBezTo>
                <a:cubicBezTo>
                  <a:pt x="81" y="178"/>
                  <a:pt x="77" y="174"/>
                  <a:pt x="77" y="169"/>
                </a:cubicBezTo>
                <a:cubicBezTo>
                  <a:pt x="77" y="141"/>
                  <a:pt x="77" y="141"/>
                  <a:pt x="77" y="141"/>
                </a:cubicBezTo>
                <a:cubicBezTo>
                  <a:pt x="50" y="141"/>
                  <a:pt x="50" y="141"/>
                  <a:pt x="50" y="141"/>
                </a:cubicBezTo>
                <a:cubicBezTo>
                  <a:pt x="45" y="141"/>
                  <a:pt x="41" y="137"/>
                  <a:pt x="41" y="132"/>
                </a:cubicBezTo>
                <a:cubicBezTo>
                  <a:pt x="41" y="129"/>
                  <a:pt x="41" y="129"/>
                  <a:pt x="41" y="129"/>
                </a:cubicBezTo>
                <a:cubicBezTo>
                  <a:pt x="41" y="124"/>
                  <a:pt x="45" y="120"/>
                  <a:pt x="50" y="120"/>
                </a:cubicBezTo>
                <a:cubicBezTo>
                  <a:pt x="77" y="120"/>
                  <a:pt x="77" y="120"/>
                  <a:pt x="77" y="120"/>
                </a:cubicBezTo>
                <a:cubicBezTo>
                  <a:pt x="77" y="93"/>
                  <a:pt x="77" y="93"/>
                  <a:pt x="77" y="93"/>
                </a:cubicBezTo>
                <a:cubicBezTo>
                  <a:pt x="77" y="88"/>
                  <a:pt x="81" y="84"/>
                  <a:pt x="86" y="84"/>
                </a:cubicBezTo>
                <a:cubicBezTo>
                  <a:pt x="89" y="84"/>
                  <a:pt x="89" y="84"/>
                  <a:pt x="89" y="84"/>
                </a:cubicBezTo>
                <a:cubicBezTo>
                  <a:pt x="94" y="84"/>
                  <a:pt x="98" y="88"/>
                  <a:pt x="98" y="93"/>
                </a:cubicBezTo>
                <a:cubicBezTo>
                  <a:pt x="98" y="120"/>
                  <a:pt x="98" y="120"/>
                  <a:pt x="98" y="120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31" y="120"/>
                  <a:pt x="135" y="124"/>
                  <a:pt x="135" y="129"/>
                </a:cubicBezTo>
                <a:lnTo>
                  <a:pt x="135" y="132"/>
                </a:lnTo>
                <a:close/>
                <a:moveTo>
                  <a:pt x="168" y="73"/>
                </a:moveTo>
                <a:cubicBezTo>
                  <a:pt x="119" y="73"/>
                  <a:pt x="119" y="73"/>
                  <a:pt x="119" y="73"/>
                </a:cubicBezTo>
                <a:cubicBezTo>
                  <a:pt x="109" y="73"/>
                  <a:pt x="101" y="65"/>
                  <a:pt x="101" y="54"/>
                </a:cubicBezTo>
                <a:cubicBezTo>
                  <a:pt x="101" y="8"/>
                  <a:pt x="101" y="8"/>
                  <a:pt x="101" y="8"/>
                </a:cubicBezTo>
                <a:cubicBezTo>
                  <a:pt x="110" y="8"/>
                  <a:pt x="110" y="8"/>
                  <a:pt x="110" y="8"/>
                </a:cubicBezTo>
                <a:cubicBezTo>
                  <a:pt x="110" y="54"/>
                  <a:pt x="110" y="54"/>
                  <a:pt x="110" y="54"/>
                </a:cubicBezTo>
                <a:cubicBezTo>
                  <a:pt x="110" y="60"/>
                  <a:pt x="114" y="64"/>
                  <a:pt x="119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73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8"/>
          <p:cNvSpPr>
            <a:spLocks noEditPoints="1"/>
          </p:cNvSpPr>
          <p:nvPr/>
        </p:nvSpPr>
        <p:spPr bwMode="auto">
          <a:xfrm>
            <a:off x="574049" y="3005362"/>
            <a:ext cx="500063" cy="660400"/>
          </a:xfrm>
          <a:custGeom>
            <a:avLst/>
            <a:gdLst>
              <a:gd name="T0" fmla="*/ 111 w 176"/>
              <a:gd name="T1" fmla="*/ 0 h 233"/>
              <a:gd name="T2" fmla="*/ 13 w 176"/>
              <a:gd name="T3" fmla="*/ 0 h 233"/>
              <a:gd name="T4" fmla="*/ 0 w 176"/>
              <a:gd name="T5" fmla="*/ 14 h 233"/>
              <a:gd name="T6" fmla="*/ 0 w 176"/>
              <a:gd name="T7" fmla="*/ 219 h 233"/>
              <a:gd name="T8" fmla="*/ 13 w 176"/>
              <a:gd name="T9" fmla="*/ 233 h 233"/>
              <a:gd name="T10" fmla="*/ 162 w 176"/>
              <a:gd name="T11" fmla="*/ 233 h 233"/>
              <a:gd name="T12" fmla="*/ 176 w 176"/>
              <a:gd name="T13" fmla="*/ 219 h 233"/>
              <a:gd name="T14" fmla="*/ 176 w 176"/>
              <a:gd name="T15" fmla="*/ 64 h 233"/>
              <a:gd name="T16" fmla="*/ 111 w 176"/>
              <a:gd name="T17" fmla="*/ 0 h 233"/>
              <a:gd name="T18" fmla="*/ 134 w 176"/>
              <a:gd name="T19" fmla="*/ 134 h 233"/>
              <a:gd name="T20" fmla="*/ 125 w 176"/>
              <a:gd name="T21" fmla="*/ 143 h 233"/>
              <a:gd name="T22" fmla="*/ 50 w 176"/>
              <a:gd name="T23" fmla="*/ 143 h 233"/>
              <a:gd name="T24" fmla="*/ 41 w 176"/>
              <a:gd name="T25" fmla="*/ 134 h 233"/>
              <a:gd name="T26" fmla="*/ 41 w 176"/>
              <a:gd name="T27" fmla="*/ 130 h 233"/>
              <a:gd name="T28" fmla="*/ 50 w 176"/>
              <a:gd name="T29" fmla="*/ 122 h 233"/>
              <a:gd name="T30" fmla="*/ 125 w 176"/>
              <a:gd name="T31" fmla="*/ 122 h 233"/>
              <a:gd name="T32" fmla="*/ 134 w 176"/>
              <a:gd name="T33" fmla="*/ 130 h 233"/>
              <a:gd name="T34" fmla="*/ 134 w 176"/>
              <a:gd name="T35" fmla="*/ 134 h 233"/>
              <a:gd name="T36" fmla="*/ 169 w 176"/>
              <a:gd name="T37" fmla="*/ 73 h 233"/>
              <a:gd name="T38" fmla="*/ 120 w 176"/>
              <a:gd name="T39" fmla="*/ 73 h 233"/>
              <a:gd name="T40" fmla="*/ 102 w 176"/>
              <a:gd name="T41" fmla="*/ 54 h 233"/>
              <a:gd name="T42" fmla="*/ 102 w 176"/>
              <a:gd name="T43" fmla="*/ 7 h 233"/>
              <a:gd name="T44" fmla="*/ 111 w 176"/>
              <a:gd name="T45" fmla="*/ 7 h 233"/>
              <a:gd name="T46" fmla="*/ 111 w 176"/>
              <a:gd name="T47" fmla="*/ 54 h 233"/>
              <a:gd name="T48" fmla="*/ 120 w 176"/>
              <a:gd name="T49" fmla="*/ 64 h 233"/>
              <a:gd name="T50" fmla="*/ 169 w 176"/>
              <a:gd name="T51" fmla="*/ 64 h 233"/>
              <a:gd name="T52" fmla="*/ 169 w 176"/>
              <a:gd name="T53" fmla="*/ 73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76" h="233">
                <a:moveTo>
                  <a:pt x="111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19"/>
                  <a:pt x="0" y="219"/>
                  <a:pt x="0" y="219"/>
                </a:cubicBezTo>
                <a:cubicBezTo>
                  <a:pt x="0" y="227"/>
                  <a:pt x="6" y="233"/>
                  <a:pt x="13" y="233"/>
                </a:cubicBezTo>
                <a:cubicBezTo>
                  <a:pt x="162" y="233"/>
                  <a:pt x="162" y="233"/>
                  <a:pt x="162" y="233"/>
                </a:cubicBezTo>
                <a:cubicBezTo>
                  <a:pt x="170" y="233"/>
                  <a:pt x="176" y="227"/>
                  <a:pt x="176" y="219"/>
                </a:cubicBezTo>
                <a:cubicBezTo>
                  <a:pt x="176" y="64"/>
                  <a:pt x="176" y="64"/>
                  <a:pt x="176" y="64"/>
                </a:cubicBezTo>
                <a:lnTo>
                  <a:pt x="111" y="0"/>
                </a:lnTo>
                <a:close/>
                <a:moveTo>
                  <a:pt x="134" y="134"/>
                </a:moveTo>
                <a:cubicBezTo>
                  <a:pt x="134" y="139"/>
                  <a:pt x="130" y="143"/>
                  <a:pt x="125" y="143"/>
                </a:cubicBezTo>
                <a:cubicBezTo>
                  <a:pt x="50" y="143"/>
                  <a:pt x="50" y="143"/>
                  <a:pt x="50" y="143"/>
                </a:cubicBezTo>
                <a:cubicBezTo>
                  <a:pt x="45" y="143"/>
                  <a:pt x="41" y="139"/>
                  <a:pt x="41" y="134"/>
                </a:cubicBezTo>
                <a:cubicBezTo>
                  <a:pt x="41" y="130"/>
                  <a:pt x="41" y="130"/>
                  <a:pt x="41" y="130"/>
                </a:cubicBezTo>
                <a:cubicBezTo>
                  <a:pt x="41" y="126"/>
                  <a:pt x="45" y="122"/>
                  <a:pt x="50" y="122"/>
                </a:cubicBezTo>
                <a:cubicBezTo>
                  <a:pt x="125" y="122"/>
                  <a:pt x="125" y="122"/>
                  <a:pt x="125" y="122"/>
                </a:cubicBezTo>
                <a:cubicBezTo>
                  <a:pt x="130" y="122"/>
                  <a:pt x="134" y="126"/>
                  <a:pt x="134" y="130"/>
                </a:cubicBezTo>
                <a:lnTo>
                  <a:pt x="134" y="134"/>
                </a:lnTo>
                <a:close/>
                <a:moveTo>
                  <a:pt x="169" y="73"/>
                </a:moveTo>
                <a:cubicBezTo>
                  <a:pt x="120" y="73"/>
                  <a:pt x="120" y="73"/>
                  <a:pt x="120" y="73"/>
                </a:cubicBezTo>
                <a:cubicBezTo>
                  <a:pt x="110" y="73"/>
                  <a:pt x="102" y="65"/>
                  <a:pt x="102" y="54"/>
                </a:cubicBezTo>
                <a:cubicBezTo>
                  <a:pt x="102" y="7"/>
                  <a:pt x="102" y="7"/>
                  <a:pt x="102" y="7"/>
                </a:cubicBezTo>
                <a:cubicBezTo>
                  <a:pt x="111" y="7"/>
                  <a:pt x="111" y="7"/>
                  <a:pt x="111" y="7"/>
                </a:cubicBezTo>
                <a:cubicBezTo>
                  <a:pt x="111" y="54"/>
                  <a:pt x="111" y="54"/>
                  <a:pt x="111" y="54"/>
                </a:cubicBezTo>
                <a:cubicBezTo>
                  <a:pt x="111" y="60"/>
                  <a:pt x="115" y="64"/>
                  <a:pt x="120" y="64"/>
                </a:cubicBezTo>
                <a:cubicBezTo>
                  <a:pt x="169" y="64"/>
                  <a:pt x="169" y="64"/>
                  <a:pt x="169" y="64"/>
                </a:cubicBezTo>
                <a:lnTo>
                  <a:pt x="169" y="73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9"/>
          <p:cNvSpPr>
            <a:spLocks noEditPoints="1"/>
          </p:cNvSpPr>
          <p:nvPr/>
        </p:nvSpPr>
        <p:spPr bwMode="auto">
          <a:xfrm>
            <a:off x="4291974" y="2002062"/>
            <a:ext cx="911225" cy="739775"/>
          </a:xfrm>
          <a:custGeom>
            <a:avLst/>
            <a:gdLst>
              <a:gd name="T0" fmla="*/ 265 w 321"/>
              <a:gd name="T1" fmla="*/ 57 h 261"/>
              <a:gd name="T2" fmla="*/ 160 w 321"/>
              <a:gd name="T3" fmla="*/ 71 h 261"/>
              <a:gd name="T4" fmla="*/ 160 w 321"/>
              <a:gd name="T5" fmla="*/ 71 h 261"/>
              <a:gd name="T6" fmla="*/ 56 w 321"/>
              <a:gd name="T7" fmla="*/ 57 h 261"/>
              <a:gd name="T8" fmla="*/ 160 w 321"/>
              <a:gd name="T9" fmla="*/ 261 h 261"/>
              <a:gd name="T10" fmla="*/ 160 w 321"/>
              <a:gd name="T11" fmla="*/ 261 h 261"/>
              <a:gd name="T12" fmla="*/ 265 w 321"/>
              <a:gd name="T13" fmla="*/ 57 h 261"/>
              <a:gd name="T14" fmla="*/ 257 w 321"/>
              <a:gd name="T15" fmla="*/ 126 h 261"/>
              <a:gd name="T16" fmla="*/ 236 w 321"/>
              <a:gd name="T17" fmla="*/ 86 h 261"/>
              <a:gd name="T18" fmla="*/ 190 w 321"/>
              <a:gd name="T19" fmla="*/ 66 h 261"/>
              <a:gd name="T20" fmla="*/ 248 w 321"/>
              <a:gd name="T21" fmla="*/ 70 h 261"/>
              <a:gd name="T22" fmla="*/ 257 w 321"/>
              <a:gd name="T23" fmla="*/ 126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1" h="261">
                <a:moveTo>
                  <a:pt x="265" y="57"/>
                </a:moveTo>
                <a:cubicBezTo>
                  <a:pt x="209" y="0"/>
                  <a:pt x="160" y="71"/>
                  <a:pt x="160" y="71"/>
                </a:cubicBezTo>
                <a:cubicBezTo>
                  <a:pt x="160" y="71"/>
                  <a:pt x="160" y="71"/>
                  <a:pt x="160" y="71"/>
                </a:cubicBezTo>
                <a:cubicBezTo>
                  <a:pt x="160" y="71"/>
                  <a:pt x="112" y="0"/>
                  <a:pt x="56" y="57"/>
                </a:cubicBezTo>
                <a:cubicBezTo>
                  <a:pt x="0" y="125"/>
                  <a:pt x="86" y="198"/>
                  <a:pt x="160" y="261"/>
                </a:cubicBezTo>
                <a:cubicBezTo>
                  <a:pt x="160" y="261"/>
                  <a:pt x="160" y="261"/>
                  <a:pt x="160" y="261"/>
                </a:cubicBezTo>
                <a:cubicBezTo>
                  <a:pt x="235" y="198"/>
                  <a:pt x="321" y="125"/>
                  <a:pt x="265" y="57"/>
                </a:cubicBezTo>
                <a:close/>
                <a:moveTo>
                  <a:pt x="257" y="126"/>
                </a:moveTo>
                <a:cubicBezTo>
                  <a:pt x="255" y="131"/>
                  <a:pt x="252" y="105"/>
                  <a:pt x="236" y="86"/>
                </a:cubicBezTo>
                <a:cubicBezTo>
                  <a:pt x="218" y="69"/>
                  <a:pt x="203" y="64"/>
                  <a:pt x="190" y="66"/>
                </a:cubicBezTo>
                <a:cubicBezTo>
                  <a:pt x="186" y="67"/>
                  <a:pt x="220" y="42"/>
                  <a:pt x="248" y="70"/>
                </a:cubicBezTo>
                <a:cubicBezTo>
                  <a:pt x="264" y="89"/>
                  <a:pt x="265" y="107"/>
                  <a:pt x="257" y="126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89" name="组合 88"/>
          <p:cNvGrpSpPr/>
          <p:nvPr/>
        </p:nvGrpSpPr>
        <p:grpSpPr>
          <a:xfrm>
            <a:off x="1475749" y="3052987"/>
            <a:ext cx="598488" cy="601663"/>
            <a:chOff x="1475749" y="3052987"/>
            <a:chExt cx="598488" cy="601663"/>
          </a:xfrm>
        </p:grpSpPr>
        <p:sp>
          <p:nvSpPr>
            <p:cNvPr id="20" name="Oval 20"/>
            <p:cNvSpPr>
              <a:spLocks noChangeArrowheads="1"/>
            </p:cNvSpPr>
            <p:nvPr/>
          </p:nvSpPr>
          <p:spPr bwMode="auto">
            <a:xfrm>
              <a:off x="1488449" y="3448274"/>
              <a:ext cx="203200" cy="203200"/>
            </a:xfrm>
            <a:prstGeom prst="ellipse">
              <a:avLst/>
            </a:pr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1485274" y="3246662"/>
              <a:ext cx="415925" cy="407988"/>
            </a:xfrm>
            <a:custGeom>
              <a:avLst/>
              <a:gdLst>
                <a:gd name="T0" fmla="*/ 128 w 147"/>
                <a:gd name="T1" fmla="*/ 144 h 144"/>
                <a:gd name="T2" fmla="*/ 109 w 147"/>
                <a:gd name="T3" fmla="*/ 124 h 144"/>
                <a:gd name="T4" fmla="*/ 19 w 147"/>
                <a:gd name="T5" fmla="*/ 38 h 144"/>
                <a:gd name="T6" fmla="*/ 0 w 147"/>
                <a:gd name="T7" fmla="*/ 19 h 144"/>
                <a:gd name="T8" fmla="*/ 19 w 147"/>
                <a:gd name="T9" fmla="*/ 0 h 144"/>
                <a:gd name="T10" fmla="*/ 109 w 147"/>
                <a:gd name="T11" fmla="*/ 36 h 144"/>
                <a:gd name="T12" fmla="*/ 147 w 147"/>
                <a:gd name="T13" fmla="*/ 124 h 144"/>
                <a:gd name="T14" fmla="*/ 128 w 147"/>
                <a:gd name="T1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4">
                  <a:moveTo>
                    <a:pt x="128" y="144"/>
                  </a:moveTo>
                  <a:cubicBezTo>
                    <a:pt x="117" y="144"/>
                    <a:pt x="109" y="135"/>
                    <a:pt x="109" y="124"/>
                  </a:cubicBezTo>
                  <a:cubicBezTo>
                    <a:pt x="109" y="78"/>
                    <a:pt x="68" y="38"/>
                    <a:pt x="19" y="38"/>
                  </a:cubicBezTo>
                  <a:cubicBezTo>
                    <a:pt x="9" y="38"/>
                    <a:pt x="0" y="29"/>
                    <a:pt x="0" y="19"/>
                  </a:cubicBezTo>
                  <a:cubicBezTo>
                    <a:pt x="0" y="8"/>
                    <a:pt x="9" y="0"/>
                    <a:pt x="19" y="0"/>
                  </a:cubicBezTo>
                  <a:cubicBezTo>
                    <a:pt x="52" y="0"/>
                    <a:pt x="84" y="13"/>
                    <a:pt x="109" y="36"/>
                  </a:cubicBezTo>
                  <a:cubicBezTo>
                    <a:pt x="133" y="60"/>
                    <a:pt x="147" y="91"/>
                    <a:pt x="147" y="124"/>
                  </a:cubicBezTo>
                  <a:cubicBezTo>
                    <a:pt x="147" y="135"/>
                    <a:pt x="138" y="144"/>
                    <a:pt x="128" y="144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475749" y="3052987"/>
              <a:ext cx="598488" cy="601663"/>
            </a:xfrm>
            <a:custGeom>
              <a:avLst/>
              <a:gdLst>
                <a:gd name="T0" fmla="*/ 192 w 211"/>
                <a:gd name="T1" fmla="*/ 212 h 212"/>
                <a:gd name="T2" fmla="*/ 173 w 211"/>
                <a:gd name="T3" fmla="*/ 192 h 212"/>
                <a:gd name="T4" fmla="*/ 19 w 211"/>
                <a:gd name="T5" fmla="*/ 39 h 212"/>
                <a:gd name="T6" fmla="*/ 0 w 211"/>
                <a:gd name="T7" fmla="*/ 19 h 212"/>
                <a:gd name="T8" fmla="*/ 19 w 211"/>
                <a:gd name="T9" fmla="*/ 0 h 212"/>
                <a:gd name="T10" fmla="*/ 155 w 211"/>
                <a:gd name="T11" fmla="*/ 56 h 212"/>
                <a:gd name="T12" fmla="*/ 211 w 211"/>
                <a:gd name="T13" fmla="*/ 192 h 212"/>
                <a:gd name="T14" fmla="*/ 192 w 211"/>
                <a:gd name="T15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212">
                  <a:moveTo>
                    <a:pt x="192" y="212"/>
                  </a:moveTo>
                  <a:cubicBezTo>
                    <a:pt x="181" y="212"/>
                    <a:pt x="173" y="203"/>
                    <a:pt x="173" y="192"/>
                  </a:cubicBezTo>
                  <a:cubicBezTo>
                    <a:pt x="173" y="106"/>
                    <a:pt x="105" y="39"/>
                    <a:pt x="19" y="39"/>
                  </a:cubicBezTo>
                  <a:cubicBezTo>
                    <a:pt x="8" y="39"/>
                    <a:pt x="0" y="30"/>
                    <a:pt x="0" y="19"/>
                  </a:cubicBezTo>
                  <a:cubicBezTo>
                    <a:pt x="0" y="9"/>
                    <a:pt x="8" y="0"/>
                    <a:pt x="19" y="0"/>
                  </a:cubicBezTo>
                  <a:cubicBezTo>
                    <a:pt x="71" y="0"/>
                    <a:pt x="119" y="20"/>
                    <a:pt x="155" y="56"/>
                  </a:cubicBezTo>
                  <a:cubicBezTo>
                    <a:pt x="191" y="92"/>
                    <a:pt x="211" y="141"/>
                    <a:pt x="211" y="192"/>
                  </a:cubicBezTo>
                  <a:cubicBezTo>
                    <a:pt x="211" y="203"/>
                    <a:pt x="203" y="212"/>
                    <a:pt x="192" y="212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3" name="Freeform 23"/>
          <p:cNvSpPr>
            <a:spLocks/>
          </p:cNvSpPr>
          <p:nvPr/>
        </p:nvSpPr>
        <p:spPr bwMode="auto">
          <a:xfrm>
            <a:off x="2394912" y="2994249"/>
            <a:ext cx="673100" cy="641350"/>
          </a:xfrm>
          <a:custGeom>
            <a:avLst/>
            <a:gdLst>
              <a:gd name="T0" fmla="*/ 118 w 237"/>
              <a:gd name="T1" fmla="*/ 0 h 226"/>
              <a:gd name="T2" fmla="*/ 155 w 237"/>
              <a:gd name="T3" fmla="*/ 74 h 226"/>
              <a:gd name="T4" fmla="*/ 237 w 237"/>
              <a:gd name="T5" fmla="*/ 86 h 226"/>
              <a:gd name="T6" fmla="*/ 178 w 237"/>
              <a:gd name="T7" fmla="*/ 144 h 226"/>
              <a:gd name="T8" fmla="*/ 192 w 237"/>
              <a:gd name="T9" fmla="*/ 226 h 226"/>
              <a:gd name="T10" fmla="*/ 118 w 237"/>
              <a:gd name="T11" fmla="*/ 187 h 226"/>
              <a:gd name="T12" fmla="*/ 45 w 237"/>
              <a:gd name="T13" fmla="*/ 226 h 226"/>
              <a:gd name="T14" fmla="*/ 59 w 237"/>
              <a:gd name="T15" fmla="*/ 144 h 226"/>
              <a:gd name="T16" fmla="*/ 0 w 237"/>
              <a:gd name="T17" fmla="*/ 86 h 226"/>
              <a:gd name="T18" fmla="*/ 82 w 237"/>
              <a:gd name="T19" fmla="*/ 74 h 226"/>
              <a:gd name="T20" fmla="*/ 118 w 237"/>
              <a:gd name="T21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7" h="226">
                <a:moveTo>
                  <a:pt x="118" y="0"/>
                </a:moveTo>
                <a:cubicBezTo>
                  <a:pt x="127" y="0"/>
                  <a:pt x="155" y="74"/>
                  <a:pt x="155" y="74"/>
                </a:cubicBezTo>
                <a:cubicBezTo>
                  <a:pt x="155" y="74"/>
                  <a:pt x="237" y="79"/>
                  <a:pt x="237" y="86"/>
                </a:cubicBezTo>
                <a:cubicBezTo>
                  <a:pt x="237" y="93"/>
                  <a:pt x="178" y="144"/>
                  <a:pt x="178" y="144"/>
                </a:cubicBezTo>
                <a:cubicBezTo>
                  <a:pt x="178" y="144"/>
                  <a:pt x="201" y="226"/>
                  <a:pt x="192" y="226"/>
                </a:cubicBezTo>
                <a:cubicBezTo>
                  <a:pt x="182" y="226"/>
                  <a:pt x="118" y="187"/>
                  <a:pt x="118" y="187"/>
                </a:cubicBezTo>
                <a:cubicBezTo>
                  <a:pt x="118" y="187"/>
                  <a:pt x="57" y="226"/>
                  <a:pt x="45" y="226"/>
                </a:cubicBezTo>
                <a:cubicBezTo>
                  <a:pt x="33" y="226"/>
                  <a:pt x="59" y="144"/>
                  <a:pt x="59" y="144"/>
                </a:cubicBezTo>
                <a:cubicBezTo>
                  <a:pt x="59" y="144"/>
                  <a:pt x="0" y="94"/>
                  <a:pt x="0" y="86"/>
                </a:cubicBezTo>
                <a:cubicBezTo>
                  <a:pt x="0" y="78"/>
                  <a:pt x="82" y="74"/>
                  <a:pt x="82" y="74"/>
                </a:cubicBezTo>
                <a:cubicBezTo>
                  <a:pt x="82" y="74"/>
                  <a:pt x="110" y="0"/>
                  <a:pt x="118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4"/>
          <p:cNvSpPr>
            <a:spLocks/>
          </p:cNvSpPr>
          <p:nvPr/>
        </p:nvSpPr>
        <p:spPr bwMode="auto">
          <a:xfrm>
            <a:off x="4553912" y="3019649"/>
            <a:ext cx="487363" cy="444500"/>
          </a:xfrm>
          <a:custGeom>
            <a:avLst/>
            <a:gdLst>
              <a:gd name="T0" fmla="*/ 156 w 172"/>
              <a:gd name="T1" fmla="*/ 19 h 157"/>
              <a:gd name="T2" fmla="*/ 153 w 172"/>
              <a:gd name="T3" fmla="*/ 16 h 157"/>
              <a:gd name="T4" fmla="*/ 95 w 172"/>
              <a:gd name="T5" fmla="*/ 16 h 157"/>
              <a:gd name="T6" fmla="*/ 16 w 172"/>
              <a:gd name="T7" fmla="*/ 95 h 157"/>
              <a:gd name="T8" fmla="*/ 16 w 172"/>
              <a:gd name="T9" fmla="*/ 153 h 157"/>
              <a:gd name="T10" fmla="*/ 19 w 172"/>
              <a:gd name="T11" fmla="*/ 156 h 157"/>
              <a:gd name="T12" fmla="*/ 20 w 172"/>
              <a:gd name="T13" fmla="*/ 157 h 157"/>
              <a:gd name="T14" fmla="*/ 42 w 172"/>
              <a:gd name="T15" fmla="*/ 135 h 157"/>
              <a:gd name="T16" fmla="*/ 40 w 172"/>
              <a:gd name="T17" fmla="*/ 134 h 157"/>
              <a:gd name="T18" fmla="*/ 38 w 172"/>
              <a:gd name="T19" fmla="*/ 131 h 157"/>
              <a:gd name="T20" fmla="*/ 38 w 172"/>
              <a:gd name="T21" fmla="*/ 117 h 157"/>
              <a:gd name="T22" fmla="*/ 40 w 172"/>
              <a:gd name="T23" fmla="*/ 114 h 157"/>
              <a:gd name="T24" fmla="*/ 59 w 172"/>
              <a:gd name="T25" fmla="*/ 95 h 157"/>
              <a:gd name="T26" fmla="*/ 87 w 172"/>
              <a:gd name="T27" fmla="*/ 67 h 157"/>
              <a:gd name="T28" fmla="*/ 117 w 172"/>
              <a:gd name="T29" fmla="*/ 37 h 157"/>
              <a:gd name="T30" fmla="*/ 131 w 172"/>
              <a:gd name="T31" fmla="*/ 37 h 157"/>
              <a:gd name="T32" fmla="*/ 134 w 172"/>
              <a:gd name="T33" fmla="*/ 40 h 157"/>
              <a:gd name="T34" fmla="*/ 134 w 172"/>
              <a:gd name="T35" fmla="*/ 55 h 157"/>
              <a:gd name="T36" fmla="*/ 111 w 172"/>
              <a:gd name="T37" fmla="*/ 78 h 157"/>
              <a:gd name="T38" fmla="*/ 121 w 172"/>
              <a:gd name="T39" fmla="*/ 111 h 157"/>
              <a:gd name="T40" fmla="*/ 156 w 172"/>
              <a:gd name="T41" fmla="*/ 76 h 157"/>
              <a:gd name="T42" fmla="*/ 156 w 172"/>
              <a:gd name="T43" fmla="*/ 19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72" h="157">
                <a:moveTo>
                  <a:pt x="156" y="19"/>
                </a:moveTo>
                <a:cubicBezTo>
                  <a:pt x="153" y="16"/>
                  <a:pt x="153" y="16"/>
                  <a:pt x="153" y="16"/>
                </a:cubicBezTo>
                <a:cubicBezTo>
                  <a:pt x="137" y="0"/>
                  <a:pt x="111" y="0"/>
                  <a:pt x="95" y="16"/>
                </a:cubicBezTo>
                <a:cubicBezTo>
                  <a:pt x="16" y="95"/>
                  <a:pt x="16" y="95"/>
                  <a:pt x="16" y="95"/>
                </a:cubicBezTo>
                <a:cubicBezTo>
                  <a:pt x="0" y="111"/>
                  <a:pt x="0" y="137"/>
                  <a:pt x="16" y="153"/>
                </a:cubicBezTo>
                <a:cubicBezTo>
                  <a:pt x="19" y="156"/>
                  <a:pt x="19" y="156"/>
                  <a:pt x="19" y="156"/>
                </a:cubicBezTo>
                <a:cubicBezTo>
                  <a:pt x="19" y="156"/>
                  <a:pt x="20" y="157"/>
                  <a:pt x="20" y="157"/>
                </a:cubicBezTo>
                <a:cubicBezTo>
                  <a:pt x="42" y="135"/>
                  <a:pt x="42" y="135"/>
                  <a:pt x="42" y="135"/>
                </a:cubicBezTo>
                <a:cubicBezTo>
                  <a:pt x="41" y="135"/>
                  <a:pt x="41" y="134"/>
                  <a:pt x="40" y="134"/>
                </a:cubicBezTo>
                <a:cubicBezTo>
                  <a:pt x="38" y="131"/>
                  <a:pt x="38" y="131"/>
                  <a:pt x="38" y="131"/>
                </a:cubicBezTo>
                <a:cubicBezTo>
                  <a:pt x="34" y="127"/>
                  <a:pt x="34" y="121"/>
                  <a:pt x="38" y="117"/>
                </a:cubicBezTo>
                <a:cubicBezTo>
                  <a:pt x="40" y="114"/>
                  <a:pt x="40" y="114"/>
                  <a:pt x="40" y="114"/>
                </a:cubicBezTo>
                <a:cubicBezTo>
                  <a:pt x="59" y="95"/>
                  <a:pt x="59" y="95"/>
                  <a:pt x="59" y="95"/>
                </a:cubicBezTo>
                <a:cubicBezTo>
                  <a:pt x="87" y="67"/>
                  <a:pt x="87" y="67"/>
                  <a:pt x="87" y="67"/>
                </a:cubicBezTo>
                <a:cubicBezTo>
                  <a:pt x="117" y="37"/>
                  <a:pt x="117" y="37"/>
                  <a:pt x="117" y="37"/>
                </a:cubicBezTo>
                <a:cubicBezTo>
                  <a:pt x="121" y="33"/>
                  <a:pt x="127" y="33"/>
                  <a:pt x="131" y="37"/>
                </a:cubicBezTo>
                <a:cubicBezTo>
                  <a:pt x="134" y="40"/>
                  <a:pt x="134" y="40"/>
                  <a:pt x="134" y="40"/>
                </a:cubicBezTo>
                <a:cubicBezTo>
                  <a:pt x="138" y="44"/>
                  <a:pt x="138" y="51"/>
                  <a:pt x="134" y="55"/>
                </a:cubicBezTo>
                <a:cubicBezTo>
                  <a:pt x="111" y="78"/>
                  <a:pt x="111" y="78"/>
                  <a:pt x="111" y="78"/>
                </a:cubicBezTo>
                <a:cubicBezTo>
                  <a:pt x="119" y="88"/>
                  <a:pt x="122" y="100"/>
                  <a:pt x="121" y="111"/>
                </a:cubicBezTo>
                <a:cubicBezTo>
                  <a:pt x="156" y="76"/>
                  <a:pt x="156" y="76"/>
                  <a:pt x="156" y="76"/>
                </a:cubicBezTo>
                <a:cubicBezTo>
                  <a:pt x="172" y="60"/>
                  <a:pt x="172" y="34"/>
                  <a:pt x="156" y="19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5"/>
          <p:cNvSpPr>
            <a:spLocks/>
          </p:cNvSpPr>
          <p:nvPr/>
        </p:nvSpPr>
        <p:spPr bwMode="auto">
          <a:xfrm>
            <a:off x="4388812" y="3224437"/>
            <a:ext cx="487363" cy="444500"/>
          </a:xfrm>
          <a:custGeom>
            <a:avLst/>
            <a:gdLst>
              <a:gd name="T0" fmla="*/ 156 w 172"/>
              <a:gd name="T1" fmla="*/ 4 h 157"/>
              <a:gd name="T2" fmla="*/ 153 w 172"/>
              <a:gd name="T3" fmla="*/ 1 h 157"/>
              <a:gd name="T4" fmla="*/ 152 w 172"/>
              <a:gd name="T5" fmla="*/ 0 h 157"/>
              <a:gd name="T6" fmla="*/ 130 w 172"/>
              <a:gd name="T7" fmla="*/ 22 h 157"/>
              <a:gd name="T8" fmla="*/ 132 w 172"/>
              <a:gd name="T9" fmla="*/ 23 h 157"/>
              <a:gd name="T10" fmla="*/ 134 w 172"/>
              <a:gd name="T11" fmla="*/ 26 h 157"/>
              <a:gd name="T12" fmla="*/ 134 w 172"/>
              <a:gd name="T13" fmla="*/ 40 h 157"/>
              <a:gd name="T14" fmla="*/ 126 w 172"/>
              <a:gd name="T15" fmla="*/ 49 h 157"/>
              <a:gd name="T16" fmla="*/ 113 w 172"/>
              <a:gd name="T17" fmla="*/ 62 h 157"/>
              <a:gd name="T18" fmla="*/ 85 w 172"/>
              <a:gd name="T19" fmla="*/ 90 h 157"/>
              <a:gd name="T20" fmla="*/ 55 w 172"/>
              <a:gd name="T21" fmla="*/ 120 h 157"/>
              <a:gd name="T22" fmla="*/ 41 w 172"/>
              <a:gd name="T23" fmla="*/ 120 h 157"/>
              <a:gd name="T24" fmla="*/ 38 w 172"/>
              <a:gd name="T25" fmla="*/ 117 h 157"/>
              <a:gd name="T26" fmla="*/ 38 w 172"/>
              <a:gd name="T27" fmla="*/ 102 h 157"/>
              <a:gd name="T28" fmla="*/ 62 w 172"/>
              <a:gd name="T29" fmla="*/ 78 h 157"/>
              <a:gd name="T30" fmla="*/ 51 w 172"/>
              <a:gd name="T31" fmla="*/ 46 h 157"/>
              <a:gd name="T32" fmla="*/ 16 w 172"/>
              <a:gd name="T33" fmla="*/ 81 h 157"/>
              <a:gd name="T34" fmla="*/ 16 w 172"/>
              <a:gd name="T35" fmla="*/ 138 h 157"/>
              <a:gd name="T36" fmla="*/ 19 w 172"/>
              <a:gd name="T37" fmla="*/ 141 h 157"/>
              <a:gd name="T38" fmla="*/ 77 w 172"/>
              <a:gd name="T39" fmla="*/ 141 h 157"/>
              <a:gd name="T40" fmla="*/ 156 w 172"/>
              <a:gd name="T41" fmla="*/ 62 h 157"/>
              <a:gd name="T42" fmla="*/ 156 w 172"/>
              <a:gd name="T43" fmla="*/ 4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72" h="157">
                <a:moveTo>
                  <a:pt x="156" y="4"/>
                </a:moveTo>
                <a:cubicBezTo>
                  <a:pt x="153" y="1"/>
                  <a:pt x="153" y="1"/>
                  <a:pt x="153" y="1"/>
                </a:cubicBezTo>
                <a:cubicBezTo>
                  <a:pt x="153" y="1"/>
                  <a:pt x="152" y="0"/>
                  <a:pt x="152" y="0"/>
                </a:cubicBezTo>
                <a:cubicBezTo>
                  <a:pt x="130" y="22"/>
                  <a:pt x="130" y="22"/>
                  <a:pt x="130" y="22"/>
                </a:cubicBezTo>
                <a:cubicBezTo>
                  <a:pt x="131" y="22"/>
                  <a:pt x="131" y="23"/>
                  <a:pt x="132" y="23"/>
                </a:cubicBezTo>
                <a:cubicBezTo>
                  <a:pt x="134" y="26"/>
                  <a:pt x="134" y="26"/>
                  <a:pt x="134" y="26"/>
                </a:cubicBezTo>
                <a:cubicBezTo>
                  <a:pt x="138" y="30"/>
                  <a:pt x="138" y="36"/>
                  <a:pt x="134" y="40"/>
                </a:cubicBezTo>
                <a:cubicBezTo>
                  <a:pt x="126" y="49"/>
                  <a:pt x="126" y="49"/>
                  <a:pt x="126" y="49"/>
                </a:cubicBezTo>
                <a:cubicBezTo>
                  <a:pt x="113" y="62"/>
                  <a:pt x="113" y="62"/>
                  <a:pt x="113" y="62"/>
                </a:cubicBezTo>
                <a:cubicBezTo>
                  <a:pt x="85" y="90"/>
                  <a:pt x="85" y="90"/>
                  <a:pt x="85" y="90"/>
                </a:cubicBezTo>
                <a:cubicBezTo>
                  <a:pt x="55" y="120"/>
                  <a:pt x="55" y="120"/>
                  <a:pt x="55" y="120"/>
                </a:cubicBezTo>
                <a:cubicBezTo>
                  <a:pt x="51" y="124"/>
                  <a:pt x="45" y="124"/>
                  <a:pt x="41" y="120"/>
                </a:cubicBezTo>
                <a:cubicBezTo>
                  <a:pt x="38" y="117"/>
                  <a:pt x="38" y="117"/>
                  <a:pt x="38" y="117"/>
                </a:cubicBezTo>
                <a:cubicBezTo>
                  <a:pt x="34" y="113"/>
                  <a:pt x="34" y="106"/>
                  <a:pt x="38" y="102"/>
                </a:cubicBezTo>
                <a:cubicBezTo>
                  <a:pt x="62" y="78"/>
                  <a:pt x="62" y="78"/>
                  <a:pt x="62" y="78"/>
                </a:cubicBezTo>
                <a:cubicBezTo>
                  <a:pt x="54" y="69"/>
                  <a:pt x="50" y="57"/>
                  <a:pt x="51" y="46"/>
                </a:cubicBezTo>
                <a:cubicBezTo>
                  <a:pt x="16" y="81"/>
                  <a:pt x="16" y="81"/>
                  <a:pt x="16" y="81"/>
                </a:cubicBezTo>
                <a:cubicBezTo>
                  <a:pt x="0" y="97"/>
                  <a:pt x="0" y="123"/>
                  <a:pt x="16" y="138"/>
                </a:cubicBezTo>
                <a:cubicBezTo>
                  <a:pt x="19" y="141"/>
                  <a:pt x="19" y="141"/>
                  <a:pt x="19" y="141"/>
                </a:cubicBezTo>
                <a:cubicBezTo>
                  <a:pt x="35" y="157"/>
                  <a:pt x="61" y="157"/>
                  <a:pt x="77" y="141"/>
                </a:cubicBezTo>
                <a:cubicBezTo>
                  <a:pt x="156" y="62"/>
                  <a:pt x="156" y="62"/>
                  <a:pt x="156" y="62"/>
                </a:cubicBezTo>
                <a:cubicBezTo>
                  <a:pt x="172" y="46"/>
                  <a:pt x="172" y="20"/>
                  <a:pt x="156" y="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0" name="组合 89"/>
          <p:cNvGrpSpPr/>
          <p:nvPr/>
        </p:nvGrpSpPr>
        <p:grpSpPr>
          <a:xfrm>
            <a:off x="1428124" y="3929287"/>
            <a:ext cx="652463" cy="647700"/>
            <a:chOff x="1428124" y="3929287"/>
            <a:chExt cx="652463" cy="647700"/>
          </a:xfrm>
        </p:grpSpPr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586874" y="4140424"/>
              <a:ext cx="341313" cy="436563"/>
            </a:xfrm>
            <a:custGeom>
              <a:avLst/>
              <a:gdLst>
                <a:gd name="T0" fmla="*/ 164 w 215"/>
                <a:gd name="T1" fmla="*/ 141 h 275"/>
                <a:gd name="T2" fmla="*/ 164 w 215"/>
                <a:gd name="T3" fmla="*/ 0 h 275"/>
                <a:gd name="T4" fmla="*/ 50 w 215"/>
                <a:gd name="T5" fmla="*/ 0 h 275"/>
                <a:gd name="T6" fmla="*/ 50 w 215"/>
                <a:gd name="T7" fmla="*/ 141 h 275"/>
                <a:gd name="T8" fmla="*/ 0 w 215"/>
                <a:gd name="T9" fmla="*/ 141 h 275"/>
                <a:gd name="T10" fmla="*/ 107 w 215"/>
                <a:gd name="T11" fmla="*/ 275 h 275"/>
                <a:gd name="T12" fmla="*/ 215 w 215"/>
                <a:gd name="T13" fmla="*/ 141 h 275"/>
                <a:gd name="T14" fmla="*/ 164 w 215"/>
                <a:gd name="T15" fmla="*/ 141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5" h="275">
                  <a:moveTo>
                    <a:pt x="164" y="141"/>
                  </a:moveTo>
                  <a:lnTo>
                    <a:pt x="164" y="0"/>
                  </a:lnTo>
                  <a:lnTo>
                    <a:pt x="50" y="0"/>
                  </a:lnTo>
                  <a:lnTo>
                    <a:pt x="50" y="141"/>
                  </a:lnTo>
                  <a:lnTo>
                    <a:pt x="0" y="141"/>
                  </a:lnTo>
                  <a:lnTo>
                    <a:pt x="107" y="275"/>
                  </a:lnTo>
                  <a:lnTo>
                    <a:pt x="215" y="141"/>
                  </a:lnTo>
                  <a:lnTo>
                    <a:pt x="164" y="141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1428124" y="3929287"/>
              <a:ext cx="652463" cy="392113"/>
            </a:xfrm>
            <a:custGeom>
              <a:avLst/>
              <a:gdLst>
                <a:gd name="T0" fmla="*/ 183 w 230"/>
                <a:gd name="T1" fmla="*/ 44 h 138"/>
                <a:gd name="T2" fmla="*/ 169 w 230"/>
                <a:gd name="T3" fmla="*/ 46 h 138"/>
                <a:gd name="T4" fmla="*/ 114 w 230"/>
                <a:gd name="T5" fmla="*/ 0 h 138"/>
                <a:gd name="T6" fmla="*/ 59 w 230"/>
                <a:gd name="T7" fmla="*/ 46 h 138"/>
                <a:gd name="T8" fmla="*/ 46 w 230"/>
                <a:gd name="T9" fmla="*/ 44 h 138"/>
                <a:gd name="T10" fmla="*/ 0 w 230"/>
                <a:gd name="T11" fmla="*/ 91 h 138"/>
                <a:gd name="T12" fmla="*/ 45 w 230"/>
                <a:gd name="T13" fmla="*/ 138 h 138"/>
                <a:gd name="T14" fmla="*/ 45 w 230"/>
                <a:gd name="T15" fmla="*/ 138 h 138"/>
                <a:gd name="T16" fmla="*/ 76 w 230"/>
                <a:gd name="T17" fmla="*/ 138 h 138"/>
                <a:gd name="T18" fmla="*/ 76 w 230"/>
                <a:gd name="T19" fmla="*/ 66 h 138"/>
                <a:gd name="T20" fmla="*/ 156 w 230"/>
                <a:gd name="T21" fmla="*/ 66 h 138"/>
                <a:gd name="T22" fmla="*/ 156 w 230"/>
                <a:gd name="T23" fmla="*/ 138 h 138"/>
                <a:gd name="T24" fmla="*/ 183 w 230"/>
                <a:gd name="T25" fmla="*/ 138 h 138"/>
                <a:gd name="T26" fmla="*/ 230 w 230"/>
                <a:gd name="T27" fmla="*/ 91 h 138"/>
                <a:gd name="T28" fmla="*/ 183 w 230"/>
                <a:gd name="T29" fmla="*/ 4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0" h="138">
                  <a:moveTo>
                    <a:pt x="183" y="44"/>
                  </a:moveTo>
                  <a:cubicBezTo>
                    <a:pt x="178" y="44"/>
                    <a:pt x="173" y="45"/>
                    <a:pt x="169" y="46"/>
                  </a:cubicBezTo>
                  <a:cubicBezTo>
                    <a:pt x="164" y="20"/>
                    <a:pt x="141" y="0"/>
                    <a:pt x="114" y="0"/>
                  </a:cubicBezTo>
                  <a:cubicBezTo>
                    <a:pt x="86" y="0"/>
                    <a:pt x="64" y="20"/>
                    <a:pt x="59" y="46"/>
                  </a:cubicBezTo>
                  <a:cubicBezTo>
                    <a:pt x="55" y="44"/>
                    <a:pt x="51" y="44"/>
                    <a:pt x="46" y="44"/>
                  </a:cubicBezTo>
                  <a:cubicBezTo>
                    <a:pt x="21" y="44"/>
                    <a:pt x="0" y="65"/>
                    <a:pt x="0" y="91"/>
                  </a:cubicBezTo>
                  <a:cubicBezTo>
                    <a:pt x="0" y="116"/>
                    <a:pt x="20" y="137"/>
                    <a:pt x="45" y="138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156" y="66"/>
                    <a:pt x="156" y="66"/>
                    <a:pt x="156" y="66"/>
                  </a:cubicBezTo>
                  <a:cubicBezTo>
                    <a:pt x="156" y="138"/>
                    <a:pt x="156" y="138"/>
                    <a:pt x="156" y="138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209" y="138"/>
                    <a:pt x="230" y="117"/>
                    <a:pt x="230" y="91"/>
                  </a:cubicBezTo>
                  <a:cubicBezTo>
                    <a:pt x="230" y="65"/>
                    <a:pt x="209" y="44"/>
                    <a:pt x="183" y="44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8" name="Freeform 28"/>
          <p:cNvSpPr>
            <a:spLocks/>
          </p:cNvSpPr>
          <p:nvPr/>
        </p:nvSpPr>
        <p:spPr bwMode="auto">
          <a:xfrm>
            <a:off x="2599699" y="3941987"/>
            <a:ext cx="339725" cy="357188"/>
          </a:xfrm>
          <a:custGeom>
            <a:avLst/>
            <a:gdLst>
              <a:gd name="T0" fmla="*/ 112 w 120"/>
              <a:gd name="T1" fmla="*/ 0 h 126"/>
              <a:gd name="T2" fmla="*/ 8 w 120"/>
              <a:gd name="T3" fmla="*/ 0 h 126"/>
              <a:gd name="T4" fmla="*/ 0 w 120"/>
              <a:gd name="T5" fmla="*/ 9 h 126"/>
              <a:gd name="T6" fmla="*/ 8 w 120"/>
              <a:gd name="T7" fmla="*/ 18 h 126"/>
              <a:gd name="T8" fmla="*/ 18 w 120"/>
              <a:gd name="T9" fmla="*/ 18 h 126"/>
              <a:gd name="T10" fmla="*/ 18 w 120"/>
              <a:gd name="T11" fmla="*/ 109 h 126"/>
              <a:gd name="T12" fmla="*/ 18 w 120"/>
              <a:gd name="T13" fmla="*/ 109 h 126"/>
              <a:gd name="T14" fmla="*/ 10 w 120"/>
              <a:gd name="T15" fmla="*/ 117 h 126"/>
              <a:gd name="T16" fmla="*/ 18 w 120"/>
              <a:gd name="T17" fmla="*/ 126 h 126"/>
              <a:gd name="T18" fmla="*/ 103 w 120"/>
              <a:gd name="T19" fmla="*/ 126 h 126"/>
              <a:gd name="T20" fmla="*/ 110 w 120"/>
              <a:gd name="T21" fmla="*/ 117 h 126"/>
              <a:gd name="T22" fmla="*/ 103 w 120"/>
              <a:gd name="T23" fmla="*/ 109 h 126"/>
              <a:gd name="T24" fmla="*/ 102 w 120"/>
              <a:gd name="T25" fmla="*/ 109 h 126"/>
              <a:gd name="T26" fmla="*/ 102 w 120"/>
              <a:gd name="T27" fmla="*/ 18 h 126"/>
              <a:gd name="T28" fmla="*/ 112 w 120"/>
              <a:gd name="T29" fmla="*/ 18 h 126"/>
              <a:gd name="T30" fmla="*/ 120 w 120"/>
              <a:gd name="T31" fmla="*/ 9 h 126"/>
              <a:gd name="T32" fmla="*/ 112 w 120"/>
              <a:gd name="T33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0" h="126">
                <a:moveTo>
                  <a:pt x="11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8" y="109"/>
                  <a:pt x="18" y="109"/>
                  <a:pt x="18" y="109"/>
                </a:cubicBezTo>
                <a:cubicBezTo>
                  <a:pt x="14" y="109"/>
                  <a:pt x="10" y="113"/>
                  <a:pt x="10" y="117"/>
                </a:cubicBezTo>
                <a:cubicBezTo>
                  <a:pt x="10" y="122"/>
                  <a:pt x="14" y="126"/>
                  <a:pt x="18" y="126"/>
                </a:cubicBezTo>
                <a:cubicBezTo>
                  <a:pt x="103" y="126"/>
                  <a:pt x="103" y="126"/>
                  <a:pt x="103" y="126"/>
                </a:cubicBezTo>
                <a:cubicBezTo>
                  <a:pt x="107" y="126"/>
                  <a:pt x="110" y="122"/>
                  <a:pt x="110" y="117"/>
                </a:cubicBezTo>
                <a:cubicBezTo>
                  <a:pt x="110" y="113"/>
                  <a:pt x="107" y="109"/>
                  <a:pt x="103" y="109"/>
                </a:cubicBezTo>
                <a:cubicBezTo>
                  <a:pt x="102" y="109"/>
                  <a:pt x="102" y="109"/>
                  <a:pt x="102" y="109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7" y="18"/>
                  <a:pt x="120" y="14"/>
                  <a:pt x="120" y="9"/>
                </a:cubicBezTo>
                <a:cubicBezTo>
                  <a:pt x="120" y="4"/>
                  <a:pt x="117" y="0"/>
                  <a:pt x="112" y="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9"/>
          <p:cNvSpPr>
            <a:spLocks/>
          </p:cNvSpPr>
          <p:nvPr/>
        </p:nvSpPr>
        <p:spPr bwMode="auto">
          <a:xfrm>
            <a:off x="2752099" y="4310287"/>
            <a:ext cx="38100" cy="280988"/>
          </a:xfrm>
          <a:custGeom>
            <a:avLst/>
            <a:gdLst>
              <a:gd name="T0" fmla="*/ 13 w 13"/>
              <a:gd name="T1" fmla="*/ 93 h 99"/>
              <a:gd name="T2" fmla="*/ 6 w 13"/>
              <a:gd name="T3" fmla="*/ 99 h 99"/>
              <a:gd name="T4" fmla="*/ 6 w 13"/>
              <a:gd name="T5" fmla="*/ 99 h 99"/>
              <a:gd name="T6" fmla="*/ 0 w 13"/>
              <a:gd name="T7" fmla="*/ 93 h 99"/>
              <a:gd name="T8" fmla="*/ 0 w 13"/>
              <a:gd name="T9" fmla="*/ 0 h 99"/>
              <a:gd name="T10" fmla="*/ 13 w 13"/>
              <a:gd name="T11" fmla="*/ 0 h 99"/>
              <a:gd name="T12" fmla="*/ 13 w 13"/>
              <a:gd name="T13" fmla="*/ 93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99">
                <a:moveTo>
                  <a:pt x="13" y="93"/>
                </a:moveTo>
                <a:cubicBezTo>
                  <a:pt x="13" y="96"/>
                  <a:pt x="10" y="99"/>
                  <a:pt x="6" y="99"/>
                </a:cubicBezTo>
                <a:cubicBezTo>
                  <a:pt x="6" y="99"/>
                  <a:pt x="6" y="99"/>
                  <a:pt x="6" y="99"/>
                </a:cubicBezTo>
                <a:cubicBezTo>
                  <a:pt x="3" y="99"/>
                  <a:pt x="0" y="96"/>
                  <a:pt x="0" y="93"/>
                </a:cubicBezTo>
                <a:cubicBezTo>
                  <a:pt x="0" y="0"/>
                  <a:pt x="0" y="0"/>
                  <a:pt x="0" y="0"/>
                </a:cubicBezTo>
                <a:cubicBezTo>
                  <a:pt x="13" y="0"/>
                  <a:pt x="13" y="0"/>
                  <a:pt x="13" y="0"/>
                </a:cubicBezTo>
                <a:lnTo>
                  <a:pt x="13" y="93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30"/>
          <p:cNvSpPr>
            <a:spLocks/>
          </p:cNvSpPr>
          <p:nvPr/>
        </p:nvSpPr>
        <p:spPr bwMode="auto">
          <a:xfrm>
            <a:off x="3487112" y="3986437"/>
            <a:ext cx="485775" cy="53975"/>
          </a:xfrm>
          <a:custGeom>
            <a:avLst/>
            <a:gdLst>
              <a:gd name="T0" fmla="*/ 171 w 171"/>
              <a:gd name="T1" fmla="*/ 19 h 19"/>
              <a:gd name="T2" fmla="*/ 0 w 171"/>
              <a:gd name="T3" fmla="*/ 19 h 19"/>
              <a:gd name="T4" fmla="*/ 0 w 171"/>
              <a:gd name="T5" fmla="*/ 19 h 19"/>
              <a:gd name="T6" fmla="*/ 14 w 171"/>
              <a:gd name="T7" fmla="*/ 0 h 19"/>
              <a:gd name="T8" fmla="*/ 157 w 171"/>
              <a:gd name="T9" fmla="*/ 0 h 19"/>
              <a:gd name="T10" fmla="*/ 171 w 171"/>
              <a:gd name="T11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1" h="19">
                <a:moveTo>
                  <a:pt x="171" y="19"/>
                </a:move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2"/>
                  <a:pt x="6" y="0"/>
                  <a:pt x="14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64" y="0"/>
                  <a:pt x="171" y="12"/>
                  <a:pt x="171" y="19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1"/>
          <p:cNvSpPr>
            <a:spLocks/>
          </p:cNvSpPr>
          <p:nvPr/>
        </p:nvSpPr>
        <p:spPr bwMode="auto">
          <a:xfrm>
            <a:off x="3628399" y="3924524"/>
            <a:ext cx="198438" cy="39688"/>
          </a:xfrm>
          <a:custGeom>
            <a:avLst/>
            <a:gdLst>
              <a:gd name="T0" fmla="*/ 70 w 70"/>
              <a:gd name="T1" fmla="*/ 14 h 14"/>
              <a:gd name="T2" fmla="*/ 0 w 70"/>
              <a:gd name="T3" fmla="*/ 14 h 14"/>
              <a:gd name="T4" fmla="*/ 0 w 70"/>
              <a:gd name="T5" fmla="*/ 14 h 14"/>
              <a:gd name="T6" fmla="*/ 14 w 70"/>
              <a:gd name="T7" fmla="*/ 0 h 14"/>
              <a:gd name="T8" fmla="*/ 57 w 70"/>
              <a:gd name="T9" fmla="*/ 0 h 14"/>
              <a:gd name="T10" fmla="*/ 70 w 70"/>
              <a:gd name="T11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0" h="14">
                <a:moveTo>
                  <a:pt x="70" y="14"/>
                </a:move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6" y="0"/>
                  <a:pt x="14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64" y="0"/>
                  <a:pt x="70" y="6"/>
                  <a:pt x="70" y="1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2"/>
          <p:cNvSpPr>
            <a:spLocks noEditPoints="1"/>
          </p:cNvSpPr>
          <p:nvPr/>
        </p:nvSpPr>
        <p:spPr bwMode="auto">
          <a:xfrm>
            <a:off x="3520449" y="4062637"/>
            <a:ext cx="414338" cy="511175"/>
          </a:xfrm>
          <a:custGeom>
            <a:avLst/>
            <a:gdLst>
              <a:gd name="T0" fmla="*/ 0 w 146"/>
              <a:gd name="T1" fmla="*/ 0 h 180"/>
              <a:gd name="T2" fmla="*/ 0 w 146"/>
              <a:gd name="T3" fmla="*/ 165 h 180"/>
              <a:gd name="T4" fmla="*/ 15 w 146"/>
              <a:gd name="T5" fmla="*/ 180 h 180"/>
              <a:gd name="T6" fmla="*/ 131 w 146"/>
              <a:gd name="T7" fmla="*/ 180 h 180"/>
              <a:gd name="T8" fmla="*/ 146 w 146"/>
              <a:gd name="T9" fmla="*/ 165 h 180"/>
              <a:gd name="T10" fmla="*/ 146 w 146"/>
              <a:gd name="T11" fmla="*/ 0 h 180"/>
              <a:gd name="T12" fmla="*/ 0 w 146"/>
              <a:gd name="T13" fmla="*/ 0 h 180"/>
              <a:gd name="T14" fmla="*/ 45 w 146"/>
              <a:gd name="T15" fmla="*/ 151 h 180"/>
              <a:gd name="T16" fmla="*/ 39 w 146"/>
              <a:gd name="T17" fmla="*/ 157 h 180"/>
              <a:gd name="T18" fmla="*/ 33 w 146"/>
              <a:gd name="T19" fmla="*/ 151 h 180"/>
              <a:gd name="T20" fmla="*/ 33 w 146"/>
              <a:gd name="T21" fmla="*/ 28 h 180"/>
              <a:gd name="T22" fmla="*/ 39 w 146"/>
              <a:gd name="T23" fmla="*/ 22 h 180"/>
              <a:gd name="T24" fmla="*/ 45 w 146"/>
              <a:gd name="T25" fmla="*/ 28 h 180"/>
              <a:gd name="T26" fmla="*/ 45 w 146"/>
              <a:gd name="T27" fmla="*/ 151 h 180"/>
              <a:gd name="T28" fmla="*/ 79 w 146"/>
              <a:gd name="T29" fmla="*/ 151 h 180"/>
              <a:gd name="T30" fmla="*/ 73 w 146"/>
              <a:gd name="T31" fmla="*/ 157 h 180"/>
              <a:gd name="T32" fmla="*/ 67 w 146"/>
              <a:gd name="T33" fmla="*/ 151 h 180"/>
              <a:gd name="T34" fmla="*/ 67 w 146"/>
              <a:gd name="T35" fmla="*/ 28 h 180"/>
              <a:gd name="T36" fmla="*/ 73 w 146"/>
              <a:gd name="T37" fmla="*/ 22 h 180"/>
              <a:gd name="T38" fmla="*/ 79 w 146"/>
              <a:gd name="T39" fmla="*/ 28 h 180"/>
              <a:gd name="T40" fmla="*/ 79 w 146"/>
              <a:gd name="T41" fmla="*/ 151 h 180"/>
              <a:gd name="T42" fmla="*/ 114 w 146"/>
              <a:gd name="T43" fmla="*/ 151 h 180"/>
              <a:gd name="T44" fmla="*/ 107 w 146"/>
              <a:gd name="T45" fmla="*/ 157 h 180"/>
              <a:gd name="T46" fmla="*/ 101 w 146"/>
              <a:gd name="T47" fmla="*/ 151 h 180"/>
              <a:gd name="T48" fmla="*/ 101 w 146"/>
              <a:gd name="T49" fmla="*/ 28 h 180"/>
              <a:gd name="T50" fmla="*/ 107 w 146"/>
              <a:gd name="T51" fmla="*/ 22 h 180"/>
              <a:gd name="T52" fmla="*/ 114 w 146"/>
              <a:gd name="T53" fmla="*/ 28 h 180"/>
              <a:gd name="T54" fmla="*/ 114 w 146"/>
              <a:gd name="T55" fmla="*/ 151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6" h="180">
                <a:moveTo>
                  <a:pt x="0" y="0"/>
                </a:move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131" y="180"/>
                  <a:pt x="131" y="180"/>
                  <a:pt x="131" y="180"/>
                </a:cubicBezTo>
                <a:cubicBezTo>
                  <a:pt x="140" y="180"/>
                  <a:pt x="146" y="173"/>
                  <a:pt x="146" y="165"/>
                </a:cubicBezTo>
                <a:cubicBezTo>
                  <a:pt x="146" y="0"/>
                  <a:pt x="146" y="0"/>
                  <a:pt x="146" y="0"/>
                </a:cubicBezTo>
                <a:lnTo>
                  <a:pt x="0" y="0"/>
                </a:lnTo>
                <a:close/>
                <a:moveTo>
                  <a:pt x="45" y="151"/>
                </a:moveTo>
                <a:cubicBezTo>
                  <a:pt x="45" y="155"/>
                  <a:pt x="42" y="157"/>
                  <a:pt x="39" y="157"/>
                </a:cubicBezTo>
                <a:cubicBezTo>
                  <a:pt x="36" y="157"/>
                  <a:pt x="33" y="155"/>
                  <a:pt x="33" y="151"/>
                </a:cubicBezTo>
                <a:cubicBezTo>
                  <a:pt x="33" y="28"/>
                  <a:pt x="33" y="28"/>
                  <a:pt x="33" y="28"/>
                </a:cubicBezTo>
                <a:cubicBezTo>
                  <a:pt x="33" y="25"/>
                  <a:pt x="36" y="22"/>
                  <a:pt x="39" y="22"/>
                </a:cubicBezTo>
                <a:cubicBezTo>
                  <a:pt x="42" y="22"/>
                  <a:pt x="45" y="25"/>
                  <a:pt x="45" y="28"/>
                </a:cubicBezTo>
                <a:lnTo>
                  <a:pt x="45" y="151"/>
                </a:lnTo>
                <a:close/>
                <a:moveTo>
                  <a:pt x="79" y="151"/>
                </a:moveTo>
                <a:cubicBezTo>
                  <a:pt x="79" y="155"/>
                  <a:pt x="77" y="157"/>
                  <a:pt x="73" y="157"/>
                </a:cubicBezTo>
                <a:cubicBezTo>
                  <a:pt x="70" y="157"/>
                  <a:pt x="67" y="155"/>
                  <a:pt x="67" y="151"/>
                </a:cubicBezTo>
                <a:cubicBezTo>
                  <a:pt x="67" y="28"/>
                  <a:pt x="67" y="28"/>
                  <a:pt x="67" y="28"/>
                </a:cubicBezTo>
                <a:cubicBezTo>
                  <a:pt x="67" y="25"/>
                  <a:pt x="70" y="22"/>
                  <a:pt x="73" y="22"/>
                </a:cubicBezTo>
                <a:cubicBezTo>
                  <a:pt x="77" y="22"/>
                  <a:pt x="79" y="25"/>
                  <a:pt x="79" y="28"/>
                </a:cubicBezTo>
                <a:lnTo>
                  <a:pt x="79" y="151"/>
                </a:lnTo>
                <a:close/>
                <a:moveTo>
                  <a:pt x="114" y="151"/>
                </a:moveTo>
                <a:cubicBezTo>
                  <a:pt x="114" y="155"/>
                  <a:pt x="111" y="157"/>
                  <a:pt x="107" y="157"/>
                </a:cubicBezTo>
                <a:cubicBezTo>
                  <a:pt x="104" y="157"/>
                  <a:pt x="101" y="155"/>
                  <a:pt x="101" y="151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1" y="25"/>
                  <a:pt x="104" y="22"/>
                  <a:pt x="107" y="22"/>
                </a:cubicBezTo>
                <a:cubicBezTo>
                  <a:pt x="111" y="22"/>
                  <a:pt x="114" y="25"/>
                  <a:pt x="114" y="28"/>
                </a:cubicBezTo>
                <a:lnTo>
                  <a:pt x="114" y="151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3"/>
          <p:cNvSpPr>
            <a:spLocks/>
          </p:cNvSpPr>
          <p:nvPr/>
        </p:nvSpPr>
        <p:spPr bwMode="auto">
          <a:xfrm>
            <a:off x="637549" y="5172299"/>
            <a:ext cx="107950" cy="209550"/>
          </a:xfrm>
          <a:custGeom>
            <a:avLst/>
            <a:gdLst>
              <a:gd name="T0" fmla="*/ 34 w 68"/>
              <a:gd name="T1" fmla="*/ 32 h 132"/>
              <a:gd name="T2" fmla="*/ 32 w 68"/>
              <a:gd name="T3" fmla="*/ 32 h 132"/>
              <a:gd name="T4" fmla="*/ 7 w 68"/>
              <a:gd name="T5" fmla="*/ 43 h 132"/>
              <a:gd name="T6" fmla="*/ 0 w 68"/>
              <a:gd name="T7" fmla="*/ 16 h 132"/>
              <a:gd name="T8" fmla="*/ 39 w 68"/>
              <a:gd name="T9" fmla="*/ 0 h 132"/>
              <a:gd name="T10" fmla="*/ 68 w 68"/>
              <a:gd name="T11" fmla="*/ 0 h 132"/>
              <a:gd name="T12" fmla="*/ 68 w 68"/>
              <a:gd name="T13" fmla="*/ 132 h 132"/>
              <a:gd name="T14" fmla="*/ 34 w 68"/>
              <a:gd name="T15" fmla="*/ 132 h 132"/>
              <a:gd name="T16" fmla="*/ 34 w 68"/>
              <a:gd name="T17" fmla="*/ 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132">
                <a:moveTo>
                  <a:pt x="34" y="32"/>
                </a:moveTo>
                <a:lnTo>
                  <a:pt x="32" y="32"/>
                </a:lnTo>
                <a:lnTo>
                  <a:pt x="7" y="43"/>
                </a:lnTo>
                <a:lnTo>
                  <a:pt x="0" y="16"/>
                </a:lnTo>
                <a:lnTo>
                  <a:pt x="39" y="0"/>
                </a:lnTo>
                <a:lnTo>
                  <a:pt x="68" y="0"/>
                </a:lnTo>
                <a:lnTo>
                  <a:pt x="68" y="132"/>
                </a:lnTo>
                <a:lnTo>
                  <a:pt x="34" y="132"/>
                </a:lnTo>
                <a:lnTo>
                  <a:pt x="34" y="32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4"/>
          <p:cNvSpPr>
            <a:spLocks/>
          </p:cNvSpPr>
          <p:nvPr/>
        </p:nvSpPr>
        <p:spPr bwMode="auto">
          <a:xfrm>
            <a:off x="812174" y="5165949"/>
            <a:ext cx="157163" cy="215900"/>
          </a:xfrm>
          <a:custGeom>
            <a:avLst/>
            <a:gdLst>
              <a:gd name="T0" fmla="*/ 0 w 55"/>
              <a:gd name="T1" fmla="*/ 76 h 76"/>
              <a:gd name="T2" fmla="*/ 0 w 55"/>
              <a:gd name="T3" fmla="*/ 63 h 76"/>
              <a:gd name="T4" fmla="*/ 10 w 55"/>
              <a:gd name="T5" fmla="*/ 54 h 76"/>
              <a:gd name="T6" fmla="*/ 33 w 55"/>
              <a:gd name="T7" fmla="*/ 26 h 76"/>
              <a:gd name="T8" fmla="*/ 22 w 55"/>
              <a:gd name="T9" fmla="*/ 17 h 76"/>
              <a:gd name="T10" fmla="*/ 6 w 55"/>
              <a:gd name="T11" fmla="*/ 23 h 76"/>
              <a:gd name="T12" fmla="*/ 0 w 55"/>
              <a:gd name="T13" fmla="*/ 8 h 76"/>
              <a:gd name="T14" fmla="*/ 26 w 55"/>
              <a:gd name="T15" fmla="*/ 0 h 76"/>
              <a:gd name="T16" fmla="*/ 54 w 55"/>
              <a:gd name="T17" fmla="*/ 24 h 76"/>
              <a:gd name="T18" fmla="*/ 36 w 55"/>
              <a:gd name="T19" fmla="*/ 53 h 76"/>
              <a:gd name="T20" fmla="*/ 29 w 55"/>
              <a:gd name="T21" fmla="*/ 59 h 76"/>
              <a:gd name="T22" fmla="*/ 29 w 55"/>
              <a:gd name="T23" fmla="*/ 59 h 76"/>
              <a:gd name="T24" fmla="*/ 55 w 55"/>
              <a:gd name="T25" fmla="*/ 59 h 76"/>
              <a:gd name="T26" fmla="*/ 55 w 55"/>
              <a:gd name="T27" fmla="*/ 76 h 76"/>
              <a:gd name="T28" fmla="*/ 0 w 55"/>
              <a:gd name="T2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5" h="76">
                <a:moveTo>
                  <a:pt x="0" y="76"/>
                </a:moveTo>
                <a:cubicBezTo>
                  <a:pt x="0" y="63"/>
                  <a:pt x="0" y="63"/>
                  <a:pt x="0" y="63"/>
                </a:cubicBezTo>
                <a:cubicBezTo>
                  <a:pt x="10" y="54"/>
                  <a:pt x="10" y="54"/>
                  <a:pt x="10" y="54"/>
                </a:cubicBezTo>
                <a:cubicBezTo>
                  <a:pt x="25" y="41"/>
                  <a:pt x="33" y="34"/>
                  <a:pt x="33" y="26"/>
                </a:cubicBezTo>
                <a:cubicBezTo>
                  <a:pt x="33" y="21"/>
                  <a:pt x="29" y="17"/>
                  <a:pt x="22" y="17"/>
                </a:cubicBezTo>
                <a:cubicBezTo>
                  <a:pt x="16" y="17"/>
                  <a:pt x="10" y="20"/>
                  <a:pt x="6" y="23"/>
                </a:cubicBezTo>
                <a:cubicBezTo>
                  <a:pt x="0" y="8"/>
                  <a:pt x="0" y="8"/>
                  <a:pt x="0" y="8"/>
                </a:cubicBezTo>
                <a:cubicBezTo>
                  <a:pt x="6" y="4"/>
                  <a:pt x="15" y="0"/>
                  <a:pt x="26" y="0"/>
                </a:cubicBezTo>
                <a:cubicBezTo>
                  <a:pt x="43" y="0"/>
                  <a:pt x="54" y="10"/>
                  <a:pt x="54" y="24"/>
                </a:cubicBezTo>
                <a:cubicBezTo>
                  <a:pt x="54" y="36"/>
                  <a:pt x="45" y="46"/>
                  <a:pt x="36" y="53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59"/>
                  <a:pt x="29" y="59"/>
                  <a:pt x="29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55" y="76"/>
                  <a:pt x="55" y="76"/>
                  <a:pt x="55" y="76"/>
                </a:cubicBezTo>
                <a:lnTo>
                  <a:pt x="0" y="76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5"/>
          <p:cNvSpPr>
            <a:spLocks/>
          </p:cNvSpPr>
          <p:nvPr/>
        </p:nvSpPr>
        <p:spPr bwMode="auto">
          <a:xfrm>
            <a:off x="875674" y="4851624"/>
            <a:ext cx="84138" cy="168275"/>
          </a:xfrm>
          <a:custGeom>
            <a:avLst/>
            <a:gdLst>
              <a:gd name="T0" fmla="*/ 30 w 30"/>
              <a:gd name="T1" fmla="*/ 9 h 59"/>
              <a:gd name="T2" fmla="*/ 20 w 30"/>
              <a:gd name="T3" fmla="*/ 0 h 59"/>
              <a:gd name="T4" fmla="*/ 10 w 30"/>
              <a:gd name="T5" fmla="*/ 0 h 59"/>
              <a:gd name="T6" fmla="*/ 0 w 30"/>
              <a:gd name="T7" fmla="*/ 9 h 59"/>
              <a:gd name="T8" fmla="*/ 0 w 30"/>
              <a:gd name="T9" fmla="*/ 50 h 59"/>
              <a:gd name="T10" fmla="*/ 10 w 30"/>
              <a:gd name="T11" fmla="*/ 59 h 59"/>
              <a:gd name="T12" fmla="*/ 20 w 30"/>
              <a:gd name="T13" fmla="*/ 59 h 59"/>
              <a:gd name="T14" fmla="*/ 30 w 30"/>
              <a:gd name="T15" fmla="*/ 50 h 59"/>
              <a:gd name="T16" fmla="*/ 30 w 30"/>
              <a:gd name="T1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59">
                <a:moveTo>
                  <a:pt x="30" y="9"/>
                </a:moveTo>
                <a:cubicBezTo>
                  <a:pt x="30" y="4"/>
                  <a:pt x="25" y="0"/>
                  <a:pt x="2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55"/>
                  <a:pt x="5" y="59"/>
                  <a:pt x="1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5" y="59"/>
                  <a:pt x="30" y="55"/>
                  <a:pt x="30" y="50"/>
                </a:cubicBezTo>
                <a:lnTo>
                  <a:pt x="30" y="9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6"/>
          <p:cNvSpPr>
            <a:spLocks/>
          </p:cNvSpPr>
          <p:nvPr/>
        </p:nvSpPr>
        <p:spPr bwMode="auto">
          <a:xfrm>
            <a:off x="648662" y="4851624"/>
            <a:ext cx="82550" cy="168275"/>
          </a:xfrm>
          <a:custGeom>
            <a:avLst/>
            <a:gdLst>
              <a:gd name="T0" fmla="*/ 29 w 29"/>
              <a:gd name="T1" fmla="*/ 9 h 59"/>
              <a:gd name="T2" fmla="*/ 19 w 29"/>
              <a:gd name="T3" fmla="*/ 0 h 59"/>
              <a:gd name="T4" fmla="*/ 9 w 29"/>
              <a:gd name="T5" fmla="*/ 0 h 59"/>
              <a:gd name="T6" fmla="*/ 0 w 29"/>
              <a:gd name="T7" fmla="*/ 9 h 59"/>
              <a:gd name="T8" fmla="*/ 0 w 29"/>
              <a:gd name="T9" fmla="*/ 50 h 59"/>
              <a:gd name="T10" fmla="*/ 9 w 29"/>
              <a:gd name="T11" fmla="*/ 59 h 59"/>
              <a:gd name="T12" fmla="*/ 19 w 29"/>
              <a:gd name="T13" fmla="*/ 59 h 59"/>
              <a:gd name="T14" fmla="*/ 29 w 29"/>
              <a:gd name="T15" fmla="*/ 50 h 59"/>
              <a:gd name="T16" fmla="*/ 29 w 29"/>
              <a:gd name="T17" fmla="*/ 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" h="59">
                <a:moveTo>
                  <a:pt x="29" y="9"/>
                </a:moveTo>
                <a:cubicBezTo>
                  <a:pt x="29" y="4"/>
                  <a:pt x="24" y="0"/>
                  <a:pt x="19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55"/>
                  <a:pt x="4" y="59"/>
                  <a:pt x="9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24" y="59"/>
                  <a:pt x="29" y="55"/>
                  <a:pt x="29" y="50"/>
                </a:cubicBezTo>
                <a:lnTo>
                  <a:pt x="29" y="9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7"/>
          <p:cNvSpPr>
            <a:spLocks noEditPoints="1"/>
          </p:cNvSpPr>
          <p:nvPr/>
        </p:nvSpPr>
        <p:spPr bwMode="auto">
          <a:xfrm>
            <a:off x="523249" y="4930999"/>
            <a:ext cx="558800" cy="558800"/>
          </a:xfrm>
          <a:custGeom>
            <a:avLst/>
            <a:gdLst>
              <a:gd name="T0" fmla="*/ 181 w 197"/>
              <a:gd name="T1" fmla="*/ 0 h 197"/>
              <a:gd name="T2" fmla="*/ 158 w 197"/>
              <a:gd name="T3" fmla="*/ 0 h 197"/>
              <a:gd name="T4" fmla="*/ 158 w 197"/>
              <a:gd name="T5" fmla="*/ 22 h 197"/>
              <a:gd name="T6" fmla="*/ 144 w 197"/>
              <a:gd name="T7" fmla="*/ 36 h 197"/>
              <a:gd name="T8" fmla="*/ 134 w 197"/>
              <a:gd name="T9" fmla="*/ 36 h 197"/>
              <a:gd name="T10" fmla="*/ 120 w 197"/>
              <a:gd name="T11" fmla="*/ 22 h 197"/>
              <a:gd name="T12" fmla="*/ 120 w 197"/>
              <a:gd name="T13" fmla="*/ 0 h 197"/>
              <a:gd name="T14" fmla="*/ 77 w 197"/>
              <a:gd name="T15" fmla="*/ 0 h 197"/>
              <a:gd name="T16" fmla="*/ 77 w 197"/>
              <a:gd name="T17" fmla="*/ 22 h 197"/>
              <a:gd name="T18" fmla="*/ 63 w 197"/>
              <a:gd name="T19" fmla="*/ 36 h 197"/>
              <a:gd name="T20" fmla="*/ 53 w 197"/>
              <a:gd name="T21" fmla="*/ 36 h 197"/>
              <a:gd name="T22" fmla="*/ 39 w 197"/>
              <a:gd name="T23" fmla="*/ 22 h 197"/>
              <a:gd name="T24" fmla="*/ 39 w 197"/>
              <a:gd name="T25" fmla="*/ 0 h 197"/>
              <a:gd name="T26" fmla="*/ 17 w 197"/>
              <a:gd name="T27" fmla="*/ 0 h 197"/>
              <a:gd name="T28" fmla="*/ 0 w 197"/>
              <a:gd name="T29" fmla="*/ 17 h 197"/>
              <a:gd name="T30" fmla="*/ 0 w 197"/>
              <a:gd name="T31" fmla="*/ 181 h 197"/>
              <a:gd name="T32" fmla="*/ 17 w 197"/>
              <a:gd name="T33" fmla="*/ 197 h 197"/>
              <a:gd name="T34" fmla="*/ 181 w 197"/>
              <a:gd name="T35" fmla="*/ 197 h 197"/>
              <a:gd name="T36" fmla="*/ 197 w 197"/>
              <a:gd name="T37" fmla="*/ 181 h 197"/>
              <a:gd name="T38" fmla="*/ 197 w 197"/>
              <a:gd name="T39" fmla="*/ 17 h 197"/>
              <a:gd name="T40" fmla="*/ 181 w 197"/>
              <a:gd name="T41" fmla="*/ 0 h 197"/>
              <a:gd name="T42" fmla="*/ 183 w 197"/>
              <a:gd name="T43" fmla="*/ 181 h 197"/>
              <a:gd name="T44" fmla="*/ 181 w 197"/>
              <a:gd name="T45" fmla="*/ 183 h 197"/>
              <a:gd name="T46" fmla="*/ 17 w 197"/>
              <a:gd name="T47" fmla="*/ 183 h 197"/>
              <a:gd name="T48" fmla="*/ 14 w 197"/>
              <a:gd name="T49" fmla="*/ 181 h 197"/>
              <a:gd name="T50" fmla="*/ 14 w 197"/>
              <a:gd name="T51" fmla="*/ 60 h 197"/>
              <a:gd name="T52" fmla="*/ 183 w 197"/>
              <a:gd name="T53" fmla="*/ 60 h 197"/>
              <a:gd name="T54" fmla="*/ 183 w 197"/>
              <a:gd name="T55" fmla="*/ 181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7" h="197">
                <a:moveTo>
                  <a:pt x="181" y="0"/>
                </a:moveTo>
                <a:cubicBezTo>
                  <a:pt x="158" y="0"/>
                  <a:pt x="158" y="0"/>
                  <a:pt x="158" y="0"/>
                </a:cubicBezTo>
                <a:cubicBezTo>
                  <a:pt x="158" y="22"/>
                  <a:pt x="158" y="22"/>
                  <a:pt x="158" y="22"/>
                </a:cubicBezTo>
                <a:cubicBezTo>
                  <a:pt x="158" y="30"/>
                  <a:pt x="152" y="36"/>
                  <a:pt x="144" y="36"/>
                </a:cubicBezTo>
                <a:cubicBezTo>
                  <a:pt x="134" y="36"/>
                  <a:pt x="134" y="36"/>
                  <a:pt x="134" y="36"/>
                </a:cubicBezTo>
                <a:cubicBezTo>
                  <a:pt x="126" y="36"/>
                  <a:pt x="120" y="30"/>
                  <a:pt x="120" y="22"/>
                </a:cubicBezTo>
                <a:cubicBezTo>
                  <a:pt x="120" y="0"/>
                  <a:pt x="120" y="0"/>
                  <a:pt x="12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30"/>
                  <a:pt x="71" y="36"/>
                  <a:pt x="63" y="36"/>
                </a:cubicBezTo>
                <a:cubicBezTo>
                  <a:pt x="53" y="36"/>
                  <a:pt x="53" y="36"/>
                  <a:pt x="53" y="36"/>
                </a:cubicBezTo>
                <a:cubicBezTo>
                  <a:pt x="45" y="36"/>
                  <a:pt x="39" y="30"/>
                  <a:pt x="39" y="22"/>
                </a:cubicBezTo>
                <a:cubicBezTo>
                  <a:pt x="39" y="0"/>
                  <a:pt x="39" y="0"/>
                  <a:pt x="39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181"/>
                  <a:pt x="0" y="181"/>
                  <a:pt x="0" y="181"/>
                </a:cubicBezTo>
                <a:cubicBezTo>
                  <a:pt x="0" y="190"/>
                  <a:pt x="8" y="197"/>
                  <a:pt x="17" y="197"/>
                </a:cubicBezTo>
                <a:cubicBezTo>
                  <a:pt x="181" y="197"/>
                  <a:pt x="181" y="197"/>
                  <a:pt x="181" y="197"/>
                </a:cubicBezTo>
                <a:cubicBezTo>
                  <a:pt x="190" y="197"/>
                  <a:pt x="197" y="190"/>
                  <a:pt x="197" y="181"/>
                </a:cubicBezTo>
                <a:cubicBezTo>
                  <a:pt x="197" y="17"/>
                  <a:pt x="197" y="17"/>
                  <a:pt x="197" y="17"/>
                </a:cubicBezTo>
                <a:cubicBezTo>
                  <a:pt x="197" y="8"/>
                  <a:pt x="190" y="0"/>
                  <a:pt x="181" y="0"/>
                </a:cubicBezTo>
                <a:close/>
                <a:moveTo>
                  <a:pt x="183" y="181"/>
                </a:moveTo>
                <a:cubicBezTo>
                  <a:pt x="183" y="182"/>
                  <a:pt x="182" y="183"/>
                  <a:pt x="181" y="183"/>
                </a:cubicBezTo>
                <a:cubicBezTo>
                  <a:pt x="17" y="183"/>
                  <a:pt x="17" y="183"/>
                  <a:pt x="17" y="183"/>
                </a:cubicBezTo>
                <a:cubicBezTo>
                  <a:pt x="15" y="183"/>
                  <a:pt x="14" y="182"/>
                  <a:pt x="14" y="181"/>
                </a:cubicBezTo>
                <a:cubicBezTo>
                  <a:pt x="14" y="60"/>
                  <a:pt x="14" y="60"/>
                  <a:pt x="14" y="60"/>
                </a:cubicBezTo>
                <a:cubicBezTo>
                  <a:pt x="183" y="60"/>
                  <a:pt x="183" y="60"/>
                  <a:pt x="183" y="60"/>
                </a:cubicBezTo>
                <a:lnTo>
                  <a:pt x="183" y="181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8"/>
          <p:cNvSpPr>
            <a:spLocks noEditPoints="1"/>
          </p:cNvSpPr>
          <p:nvPr/>
        </p:nvSpPr>
        <p:spPr bwMode="auto">
          <a:xfrm>
            <a:off x="4388812" y="3902299"/>
            <a:ext cx="446088" cy="696913"/>
          </a:xfrm>
          <a:custGeom>
            <a:avLst/>
            <a:gdLst>
              <a:gd name="T0" fmla="*/ 146 w 157"/>
              <a:gd name="T1" fmla="*/ 57 h 246"/>
              <a:gd name="T2" fmla="*/ 57 w 157"/>
              <a:gd name="T3" fmla="*/ 12 h 246"/>
              <a:gd name="T4" fmla="*/ 12 w 157"/>
              <a:gd name="T5" fmla="*/ 101 h 246"/>
              <a:gd name="T6" fmla="*/ 87 w 157"/>
              <a:gd name="T7" fmla="*/ 149 h 246"/>
              <a:gd name="T8" fmla="*/ 115 w 157"/>
              <a:gd name="T9" fmla="*/ 234 h 246"/>
              <a:gd name="T10" fmla="*/ 133 w 157"/>
              <a:gd name="T11" fmla="*/ 243 h 246"/>
              <a:gd name="T12" fmla="*/ 142 w 157"/>
              <a:gd name="T13" fmla="*/ 226 h 246"/>
              <a:gd name="T14" fmla="*/ 114 w 157"/>
              <a:gd name="T15" fmla="*/ 140 h 246"/>
              <a:gd name="T16" fmla="*/ 146 w 157"/>
              <a:gd name="T17" fmla="*/ 57 h 246"/>
              <a:gd name="T18" fmla="*/ 93 w 157"/>
              <a:gd name="T19" fmla="*/ 121 h 246"/>
              <a:gd name="T20" fmla="*/ 37 w 157"/>
              <a:gd name="T21" fmla="*/ 93 h 246"/>
              <a:gd name="T22" fmla="*/ 65 w 157"/>
              <a:gd name="T23" fmla="*/ 36 h 246"/>
              <a:gd name="T24" fmla="*/ 122 w 157"/>
              <a:gd name="T25" fmla="*/ 65 h 246"/>
              <a:gd name="T26" fmla="*/ 93 w 157"/>
              <a:gd name="T27" fmla="*/ 121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7" h="246">
                <a:moveTo>
                  <a:pt x="146" y="57"/>
                </a:moveTo>
                <a:cubicBezTo>
                  <a:pt x="134" y="20"/>
                  <a:pt x="94" y="0"/>
                  <a:pt x="57" y="12"/>
                </a:cubicBezTo>
                <a:cubicBezTo>
                  <a:pt x="20" y="24"/>
                  <a:pt x="0" y="64"/>
                  <a:pt x="12" y="101"/>
                </a:cubicBezTo>
                <a:cubicBezTo>
                  <a:pt x="23" y="133"/>
                  <a:pt x="55" y="153"/>
                  <a:pt x="87" y="149"/>
                </a:cubicBezTo>
                <a:cubicBezTo>
                  <a:pt x="115" y="234"/>
                  <a:pt x="115" y="234"/>
                  <a:pt x="115" y="234"/>
                </a:cubicBezTo>
                <a:cubicBezTo>
                  <a:pt x="118" y="242"/>
                  <a:pt x="126" y="246"/>
                  <a:pt x="133" y="243"/>
                </a:cubicBezTo>
                <a:cubicBezTo>
                  <a:pt x="141" y="241"/>
                  <a:pt x="145" y="233"/>
                  <a:pt x="142" y="226"/>
                </a:cubicBezTo>
                <a:cubicBezTo>
                  <a:pt x="114" y="140"/>
                  <a:pt x="114" y="140"/>
                  <a:pt x="114" y="140"/>
                </a:cubicBezTo>
                <a:cubicBezTo>
                  <a:pt x="143" y="124"/>
                  <a:pt x="157" y="89"/>
                  <a:pt x="146" y="57"/>
                </a:cubicBezTo>
                <a:close/>
                <a:moveTo>
                  <a:pt x="93" y="121"/>
                </a:moveTo>
                <a:cubicBezTo>
                  <a:pt x="70" y="129"/>
                  <a:pt x="44" y="116"/>
                  <a:pt x="37" y="93"/>
                </a:cubicBezTo>
                <a:cubicBezTo>
                  <a:pt x="29" y="69"/>
                  <a:pt x="42" y="44"/>
                  <a:pt x="65" y="36"/>
                </a:cubicBezTo>
                <a:cubicBezTo>
                  <a:pt x="89" y="28"/>
                  <a:pt x="114" y="41"/>
                  <a:pt x="122" y="65"/>
                </a:cubicBezTo>
                <a:cubicBezTo>
                  <a:pt x="130" y="88"/>
                  <a:pt x="117" y="114"/>
                  <a:pt x="93" y="121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9"/>
          <p:cNvSpPr>
            <a:spLocks/>
          </p:cNvSpPr>
          <p:nvPr/>
        </p:nvSpPr>
        <p:spPr bwMode="auto">
          <a:xfrm>
            <a:off x="4539624" y="4054699"/>
            <a:ext cx="147638" cy="144463"/>
          </a:xfrm>
          <a:custGeom>
            <a:avLst/>
            <a:gdLst>
              <a:gd name="T0" fmla="*/ 45 w 52"/>
              <a:gd name="T1" fmla="*/ 19 h 51"/>
              <a:gd name="T2" fmla="*/ 33 w 52"/>
              <a:gd name="T3" fmla="*/ 19 h 51"/>
              <a:gd name="T4" fmla="*/ 33 w 52"/>
              <a:gd name="T5" fmla="*/ 7 h 51"/>
              <a:gd name="T6" fmla="*/ 26 w 52"/>
              <a:gd name="T7" fmla="*/ 0 h 51"/>
              <a:gd name="T8" fmla="*/ 19 w 52"/>
              <a:gd name="T9" fmla="*/ 7 h 51"/>
              <a:gd name="T10" fmla="*/ 19 w 52"/>
              <a:gd name="T11" fmla="*/ 19 h 51"/>
              <a:gd name="T12" fmla="*/ 7 w 52"/>
              <a:gd name="T13" fmla="*/ 19 h 51"/>
              <a:gd name="T14" fmla="*/ 0 w 52"/>
              <a:gd name="T15" fmla="*/ 26 h 51"/>
              <a:gd name="T16" fmla="*/ 7 w 52"/>
              <a:gd name="T17" fmla="*/ 33 h 51"/>
              <a:gd name="T18" fmla="*/ 19 w 52"/>
              <a:gd name="T19" fmla="*/ 33 h 51"/>
              <a:gd name="T20" fmla="*/ 19 w 52"/>
              <a:gd name="T21" fmla="*/ 44 h 51"/>
              <a:gd name="T22" fmla="*/ 26 w 52"/>
              <a:gd name="T23" fmla="*/ 51 h 51"/>
              <a:gd name="T24" fmla="*/ 33 w 52"/>
              <a:gd name="T25" fmla="*/ 44 h 51"/>
              <a:gd name="T26" fmla="*/ 33 w 52"/>
              <a:gd name="T27" fmla="*/ 33 h 51"/>
              <a:gd name="T28" fmla="*/ 45 w 52"/>
              <a:gd name="T29" fmla="*/ 33 h 51"/>
              <a:gd name="T30" fmla="*/ 52 w 52"/>
              <a:gd name="T31" fmla="*/ 26 h 51"/>
              <a:gd name="T32" fmla="*/ 45 w 52"/>
              <a:gd name="T33" fmla="*/ 19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2" h="51">
                <a:moveTo>
                  <a:pt x="45" y="19"/>
                </a:moveTo>
                <a:cubicBezTo>
                  <a:pt x="33" y="19"/>
                  <a:pt x="33" y="19"/>
                  <a:pt x="33" y="19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3"/>
                  <a:pt x="30" y="0"/>
                  <a:pt x="26" y="0"/>
                </a:cubicBezTo>
                <a:cubicBezTo>
                  <a:pt x="22" y="0"/>
                  <a:pt x="19" y="3"/>
                  <a:pt x="19" y="7"/>
                </a:cubicBezTo>
                <a:cubicBezTo>
                  <a:pt x="19" y="19"/>
                  <a:pt x="19" y="19"/>
                  <a:pt x="19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4" y="19"/>
                  <a:pt x="0" y="22"/>
                  <a:pt x="0" y="26"/>
                </a:cubicBezTo>
                <a:cubicBezTo>
                  <a:pt x="0" y="30"/>
                  <a:pt x="4" y="33"/>
                  <a:pt x="7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44"/>
                  <a:pt x="19" y="44"/>
                  <a:pt x="19" y="44"/>
                </a:cubicBezTo>
                <a:cubicBezTo>
                  <a:pt x="19" y="48"/>
                  <a:pt x="22" y="51"/>
                  <a:pt x="26" y="51"/>
                </a:cubicBezTo>
                <a:cubicBezTo>
                  <a:pt x="30" y="51"/>
                  <a:pt x="33" y="48"/>
                  <a:pt x="33" y="44"/>
                </a:cubicBezTo>
                <a:cubicBezTo>
                  <a:pt x="33" y="33"/>
                  <a:pt x="33" y="33"/>
                  <a:pt x="33" y="33"/>
                </a:cubicBezTo>
                <a:cubicBezTo>
                  <a:pt x="45" y="33"/>
                  <a:pt x="45" y="33"/>
                  <a:pt x="45" y="33"/>
                </a:cubicBezTo>
                <a:cubicBezTo>
                  <a:pt x="49" y="33"/>
                  <a:pt x="52" y="30"/>
                  <a:pt x="52" y="26"/>
                </a:cubicBezTo>
                <a:cubicBezTo>
                  <a:pt x="52" y="22"/>
                  <a:pt x="49" y="19"/>
                  <a:pt x="45" y="19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40"/>
          <p:cNvSpPr>
            <a:spLocks/>
          </p:cNvSpPr>
          <p:nvPr/>
        </p:nvSpPr>
        <p:spPr bwMode="auto">
          <a:xfrm>
            <a:off x="2604462" y="2256062"/>
            <a:ext cx="147638" cy="39688"/>
          </a:xfrm>
          <a:custGeom>
            <a:avLst/>
            <a:gdLst>
              <a:gd name="T0" fmla="*/ 7 w 52"/>
              <a:gd name="T1" fmla="*/ 14 h 14"/>
              <a:gd name="T2" fmla="*/ 0 w 52"/>
              <a:gd name="T3" fmla="*/ 7 h 14"/>
              <a:gd name="T4" fmla="*/ 0 w 52"/>
              <a:gd name="T5" fmla="*/ 7 h 14"/>
              <a:gd name="T6" fmla="*/ 7 w 52"/>
              <a:gd name="T7" fmla="*/ 0 h 14"/>
              <a:gd name="T8" fmla="*/ 45 w 52"/>
              <a:gd name="T9" fmla="*/ 0 h 14"/>
              <a:gd name="T10" fmla="*/ 52 w 52"/>
              <a:gd name="T11" fmla="*/ 7 h 14"/>
              <a:gd name="T12" fmla="*/ 52 w 52"/>
              <a:gd name="T13" fmla="*/ 7 h 14"/>
              <a:gd name="T14" fmla="*/ 45 w 52"/>
              <a:gd name="T15" fmla="*/ 14 h 14"/>
              <a:gd name="T16" fmla="*/ 7 w 52"/>
              <a:gd name="T17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14">
                <a:moveTo>
                  <a:pt x="7" y="14"/>
                </a:moveTo>
                <a:cubicBezTo>
                  <a:pt x="3" y="14"/>
                  <a:pt x="0" y="11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2" y="3"/>
                  <a:pt x="52" y="7"/>
                </a:cubicBezTo>
                <a:cubicBezTo>
                  <a:pt x="52" y="7"/>
                  <a:pt x="52" y="7"/>
                  <a:pt x="52" y="7"/>
                </a:cubicBezTo>
                <a:cubicBezTo>
                  <a:pt x="52" y="11"/>
                  <a:pt x="48" y="14"/>
                  <a:pt x="45" y="14"/>
                </a:cubicBezTo>
                <a:lnTo>
                  <a:pt x="7" y="14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1"/>
          <p:cNvSpPr>
            <a:spLocks noEditPoints="1"/>
          </p:cNvSpPr>
          <p:nvPr/>
        </p:nvSpPr>
        <p:spPr bwMode="auto">
          <a:xfrm>
            <a:off x="2452062" y="2052862"/>
            <a:ext cx="447675" cy="703263"/>
          </a:xfrm>
          <a:custGeom>
            <a:avLst/>
            <a:gdLst>
              <a:gd name="T0" fmla="*/ 147 w 158"/>
              <a:gd name="T1" fmla="*/ 58 h 248"/>
              <a:gd name="T2" fmla="*/ 58 w 158"/>
              <a:gd name="T3" fmla="*/ 13 h 248"/>
              <a:gd name="T4" fmla="*/ 12 w 158"/>
              <a:gd name="T5" fmla="*/ 102 h 248"/>
              <a:gd name="T6" fmla="*/ 88 w 158"/>
              <a:gd name="T7" fmla="*/ 150 h 248"/>
              <a:gd name="T8" fmla="*/ 116 w 158"/>
              <a:gd name="T9" fmla="*/ 236 h 248"/>
              <a:gd name="T10" fmla="*/ 134 w 158"/>
              <a:gd name="T11" fmla="*/ 245 h 248"/>
              <a:gd name="T12" fmla="*/ 143 w 158"/>
              <a:gd name="T13" fmla="*/ 227 h 248"/>
              <a:gd name="T14" fmla="*/ 115 w 158"/>
              <a:gd name="T15" fmla="*/ 142 h 248"/>
              <a:gd name="T16" fmla="*/ 147 w 158"/>
              <a:gd name="T17" fmla="*/ 58 h 248"/>
              <a:gd name="T18" fmla="*/ 94 w 158"/>
              <a:gd name="T19" fmla="*/ 123 h 248"/>
              <a:gd name="T20" fmla="*/ 37 w 158"/>
              <a:gd name="T21" fmla="*/ 94 h 248"/>
              <a:gd name="T22" fmla="*/ 66 w 158"/>
              <a:gd name="T23" fmla="*/ 37 h 248"/>
              <a:gd name="T24" fmla="*/ 123 w 158"/>
              <a:gd name="T25" fmla="*/ 66 h 248"/>
              <a:gd name="T26" fmla="*/ 94 w 158"/>
              <a:gd name="T27" fmla="*/ 123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8" h="248">
                <a:moveTo>
                  <a:pt x="147" y="58"/>
                </a:moveTo>
                <a:cubicBezTo>
                  <a:pt x="135" y="21"/>
                  <a:pt x="95" y="0"/>
                  <a:pt x="58" y="13"/>
                </a:cubicBezTo>
                <a:cubicBezTo>
                  <a:pt x="21" y="25"/>
                  <a:pt x="0" y="65"/>
                  <a:pt x="12" y="102"/>
                </a:cubicBezTo>
                <a:cubicBezTo>
                  <a:pt x="23" y="134"/>
                  <a:pt x="55" y="154"/>
                  <a:pt x="88" y="150"/>
                </a:cubicBezTo>
                <a:cubicBezTo>
                  <a:pt x="116" y="236"/>
                  <a:pt x="116" y="236"/>
                  <a:pt x="116" y="236"/>
                </a:cubicBezTo>
                <a:cubicBezTo>
                  <a:pt x="118" y="244"/>
                  <a:pt x="126" y="248"/>
                  <a:pt x="134" y="245"/>
                </a:cubicBezTo>
                <a:cubicBezTo>
                  <a:pt x="141" y="243"/>
                  <a:pt x="145" y="235"/>
                  <a:pt x="143" y="227"/>
                </a:cubicBezTo>
                <a:cubicBezTo>
                  <a:pt x="115" y="142"/>
                  <a:pt x="115" y="142"/>
                  <a:pt x="115" y="142"/>
                </a:cubicBezTo>
                <a:cubicBezTo>
                  <a:pt x="144" y="125"/>
                  <a:pt x="158" y="90"/>
                  <a:pt x="147" y="58"/>
                </a:cubicBezTo>
                <a:close/>
                <a:moveTo>
                  <a:pt x="94" y="123"/>
                </a:moveTo>
                <a:cubicBezTo>
                  <a:pt x="70" y="131"/>
                  <a:pt x="45" y="118"/>
                  <a:pt x="37" y="94"/>
                </a:cubicBezTo>
                <a:cubicBezTo>
                  <a:pt x="29" y="70"/>
                  <a:pt x="42" y="45"/>
                  <a:pt x="66" y="37"/>
                </a:cubicBezTo>
                <a:cubicBezTo>
                  <a:pt x="89" y="29"/>
                  <a:pt x="115" y="42"/>
                  <a:pt x="123" y="66"/>
                </a:cubicBezTo>
                <a:cubicBezTo>
                  <a:pt x="130" y="90"/>
                  <a:pt x="117" y="115"/>
                  <a:pt x="94" y="123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2"/>
          <p:cNvSpPr>
            <a:spLocks/>
          </p:cNvSpPr>
          <p:nvPr/>
        </p:nvSpPr>
        <p:spPr bwMode="auto">
          <a:xfrm>
            <a:off x="3663324" y="5042124"/>
            <a:ext cx="249238" cy="354013"/>
          </a:xfrm>
          <a:custGeom>
            <a:avLst/>
            <a:gdLst>
              <a:gd name="T0" fmla="*/ 83 w 88"/>
              <a:gd name="T1" fmla="*/ 51 h 125"/>
              <a:gd name="T2" fmla="*/ 20 w 88"/>
              <a:gd name="T3" fmla="*/ 2 h 125"/>
              <a:gd name="T4" fmla="*/ 13 w 88"/>
              <a:gd name="T5" fmla="*/ 0 h 125"/>
              <a:gd name="T6" fmla="*/ 4 w 88"/>
              <a:gd name="T7" fmla="*/ 6 h 125"/>
              <a:gd name="T8" fmla="*/ 7 w 88"/>
              <a:gd name="T9" fmla="*/ 25 h 125"/>
              <a:gd name="T10" fmla="*/ 56 w 88"/>
              <a:gd name="T11" fmla="*/ 63 h 125"/>
              <a:gd name="T12" fmla="*/ 7 w 88"/>
              <a:gd name="T13" fmla="*/ 100 h 125"/>
              <a:gd name="T14" fmla="*/ 4 w 88"/>
              <a:gd name="T15" fmla="*/ 119 h 125"/>
              <a:gd name="T16" fmla="*/ 13 w 88"/>
              <a:gd name="T17" fmla="*/ 125 h 125"/>
              <a:gd name="T18" fmla="*/ 20 w 88"/>
              <a:gd name="T19" fmla="*/ 123 h 125"/>
              <a:gd name="T20" fmla="*/ 83 w 88"/>
              <a:gd name="T21" fmla="*/ 74 h 125"/>
              <a:gd name="T22" fmla="*/ 88 w 88"/>
              <a:gd name="T23" fmla="*/ 63 h 125"/>
              <a:gd name="T24" fmla="*/ 83 w 88"/>
              <a:gd name="T25" fmla="*/ 5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8" h="125">
                <a:moveTo>
                  <a:pt x="83" y="51"/>
                </a:moveTo>
                <a:cubicBezTo>
                  <a:pt x="20" y="2"/>
                  <a:pt x="20" y="2"/>
                  <a:pt x="20" y="2"/>
                </a:cubicBezTo>
                <a:cubicBezTo>
                  <a:pt x="18" y="1"/>
                  <a:pt x="16" y="0"/>
                  <a:pt x="13" y="0"/>
                </a:cubicBezTo>
                <a:cubicBezTo>
                  <a:pt x="10" y="0"/>
                  <a:pt x="6" y="2"/>
                  <a:pt x="4" y="6"/>
                </a:cubicBezTo>
                <a:cubicBezTo>
                  <a:pt x="0" y="12"/>
                  <a:pt x="2" y="21"/>
                  <a:pt x="7" y="25"/>
                </a:cubicBezTo>
                <a:cubicBezTo>
                  <a:pt x="56" y="63"/>
                  <a:pt x="56" y="63"/>
                  <a:pt x="56" y="63"/>
                </a:cubicBezTo>
                <a:cubicBezTo>
                  <a:pt x="7" y="100"/>
                  <a:pt x="7" y="100"/>
                  <a:pt x="7" y="100"/>
                </a:cubicBezTo>
                <a:cubicBezTo>
                  <a:pt x="2" y="105"/>
                  <a:pt x="0" y="113"/>
                  <a:pt x="4" y="119"/>
                </a:cubicBezTo>
                <a:cubicBezTo>
                  <a:pt x="6" y="123"/>
                  <a:pt x="10" y="125"/>
                  <a:pt x="13" y="125"/>
                </a:cubicBezTo>
                <a:cubicBezTo>
                  <a:pt x="16" y="125"/>
                  <a:pt x="18" y="125"/>
                  <a:pt x="20" y="123"/>
                </a:cubicBezTo>
                <a:cubicBezTo>
                  <a:pt x="83" y="74"/>
                  <a:pt x="83" y="74"/>
                  <a:pt x="83" y="74"/>
                </a:cubicBezTo>
                <a:cubicBezTo>
                  <a:pt x="86" y="72"/>
                  <a:pt x="88" y="67"/>
                  <a:pt x="88" y="63"/>
                </a:cubicBezTo>
                <a:cubicBezTo>
                  <a:pt x="88" y="58"/>
                  <a:pt x="86" y="54"/>
                  <a:pt x="83" y="51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3"/>
          <p:cNvSpPr>
            <a:spLocks/>
          </p:cNvSpPr>
          <p:nvPr/>
        </p:nvSpPr>
        <p:spPr bwMode="auto">
          <a:xfrm>
            <a:off x="3385512" y="5042124"/>
            <a:ext cx="249238" cy="354013"/>
          </a:xfrm>
          <a:custGeom>
            <a:avLst/>
            <a:gdLst>
              <a:gd name="T0" fmla="*/ 81 w 88"/>
              <a:gd name="T1" fmla="*/ 100 h 125"/>
              <a:gd name="T2" fmla="*/ 33 w 88"/>
              <a:gd name="T3" fmla="*/ 63 h 125"/>
              <a:gd name="T4" fmla="*/ 81 w 88"/>
              <a:gd name="T5" fmla="*/ 25 h 125"/>
              <a:gd name="T6" fmla="*/ 85 w 88"/>
              <a:gd name="T7" fmla="*/ 6 h 125"/>
              <a:gd name="T8" fmla="*/ 75 w 88"/>
              <a:gd name="T9" fmla="*/ 0 h 125"/>
              <a:gd name="T10" fmla="*/ 68 w 88"/>
              <a:gd name="T11" fmla="*/ 2 h 125"/>
              <a:gd name="T12" fmla="*/ 5 w 88"/>
              <a:gd name="T13" fmla="*/ 51 h 125"/>
              <a:gd name="T14" fmla="*/ 0 w 88"/>
              <a:gd name="T15" fmla="*/ 63 h 125"/>
              <a:gd name="T16" fmla="*/ 5 w 88"/>
              <a:gd name="T17" fmla="*/ 74 h 125"/>
              <a:gd name="T18" fmla="*/ 68 w 88"/>
              <a:gd name="T19" fmla="*/ 123 h 125"/>
              <a:gd name="T20" fmla="*/ 75 w 88"/>
              <a:gd name="T21" fmla="*/ 125 h 125"/>
              <a:gd name="T22" fmla="*/ 85 w 88"/>
              <a:gd name="T23" fmla="*/ 119 h 125"/>
              <a:gd name="T24" fmla="*/ 81 w 88"/>
              <a:gd name="T25" fmla="*/ 10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8" h="125">
                <a:moveTo>
                  <a:pt x="81" y="100"/>
                </a:moveTo>
                <a:cubicBezTo>
                  <a:pt x="33" y="63"/>
                  <a:pt x="33" y="63"/>
                  <a:pt x="33" y="63"/>
                </a:cubicBezTo>
                <a:cubicBezTo>
                  <a:pt x="81" y="25"/>
                  <a:pt x="81" y="25"/>
                  <a:pt x="81" y="25"/>
                </a:cubicBezTo>
                <a:cubicBezTo>
                  <a:pt x="87" y="21"/>
                  <a:pt x="88" y="12"/>
                  <a:pt x="85" y="6"/>
                </a:cubicBezTo>
                <a:cubicBezTo>
                  <a:pt x="82" y="2"/>
                  <a:pt x="79" y="0"/>
                  <a:pt x="75" y="0"/>
                </a:cubicBezTo>
                <a:cubicBezTo>
                  <a:pt x="73" y="0"/>
                  <a:pt x="70" y="1"/>
                  <a:pt x="68" y="2"/>
                </a:cubicBezTo>
                <a:cubicBezTo>
                  <a:pt x="5" y="51"/>
                  <a:pt x="5" y="51"/>
                  <a:pt x="5" y="51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67"/>
                  <a:pt x="2" y="72"/>
                  <a:pt x="5" y="74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70" y="125"/>
                  <a:pt x="73" y="125"/>
                  <a:pt x="75" y="125"/>
                </a:cubicBezTo>
                <a:cubicBezTo>
                  <a:pt x="79" y="125"/>
                  <a:pt x="82" y="123"/>
                  <a:pt x="85" y="119"/>
                </a:cubicBezTo>
                <a:cubicBezTo>
                  <a:pt x="88" y="113"/>
                  <a:pt x="87" y="105"/>
                  <a:pt x="81" y="10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4"/>
          <p:cNvSpPr>
            <a:spLocks/>
          </p:cNvSpPr>
          <p:nvPr/>
        </p:nvSpPr>
        <p:spPr bwMode="auto">
          <a:xfrm>
            <a:off x="3541087" y="5110387"/>
            <a:ext cx="238125" cy="217488"/>
          </a:xfrm>
          <a:custGeom>
            <a:avLst/>
            <a:gdLst>
              <a:gd name="T0" fmla="*/ 32 w 84"/>
              <a:gd name="T1" fmla="*/ 8 h 77"/>
              <a:gd name="T2" fmla="*/ 0 w 84"/>
              <a:gd name="T3" fmla="*/ 33 h 77"/>
              <a:gd name="T4" fmla="*/ 0 w 84"/>
              <a:gd name="T5" fmla="*/ 44 h 77"/>
              <a:gd name="T6" fmla="*/ 32 w 84"/>
              <a:gd name="T7" fmla="*/ 69 h 77"/>
              <a:gd name="T8" fmla="*/ 38 w 84"/>
              <a:gd name="T9" fmla="*/ 77 h 77"/>
              <a:gd name="T10" fmla="*/ 44 w 84"/>
              <a:gd name="T11" fmla="*/ 69 h 77"/>
              <a:gd name="T12" fmla="*/ 84 w 84"/>
              <a:gd name="T13" fmla="*/ 39 h 77"/>
              <a:gd name="T14" fmla="*/ 44 w 84"/>
              <a:gd name="T15" fmla="*/ 8 h 77"/>
              <a:gd name="T16" fmla="*/ 38 w 84"/>
              <a:gd name="T17" fmla="*/ 0 h 77"/>
              <a:gd name="T18" fmla="*/ 32 w 84"/>
              <a:gd name="T19" fmla="*/ 8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4" h="77">
                <a:moveTo>
                  <a:pt x="32" y="8"/>
                </a:moveTo>
                <a:cubicBezTo>
                  <a:pt x="0" y="33"/>
                  <a:pt x="0" y="33"/>
                  <a:pt x="0" y="33"/>
                </a:cubicBezTo>
                <a:cubicBezTo>
                  <a:pt x="0" y="44"/>
                  <a:pt x="0" y="44"/>
                  <a:pt x="0" y="44"/>
                </a:cubicBezTo>
                <a:cubicBezTo>
                  <a:pt x="32" y="69"/>
                  <a:pt x="32" y="69"/>
                  <a:pt x="32" y="69"/>
                </a:cubicBezTo>
                <a:cubicBezTo>
                  <a:pt x="35" y="71"/>
                  <a:pt x="37" y="74"/>
                  <a:pt x="38" y="77"/>
                </a:cubicBezTo>
                <a:cubicBezTo>
                  <a:pt x="40" y="74"/>
                  <a:pt x="42" y="71"/>
                  <a:pt x="44" y="69"/>
                </a:cubicBezTo>
                <a:cubicBezTo>
                  <a:pt x="84" y="39"/>
                  <a:pt x="84" y="39"/>
                  <a:pt x="84" y="39"/>
                </a:cubicBezTo>
                <a:cubicBezTo>
                  <a:pt x="44" y="8"/>
                  <a:pt x="44" y="8"/>
                  <a:pt x="44" y="8"/>
                </a:cubicBezTo>
                <a:cubicBezTo>
                  <a:pt x="42" y="6"/>
                  <a:pt x="40" y="3"/>
                  <a:pt x="38" y="0"/>
                </a:cubicBezTo>
                <a:cubicBezTo>
                  <a:pt x="37" y="3"/>
                  <a:pt x="35" y="6"/>
                  <a:pt x="32" y="8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5"/>
          <p:cNvSpPr>
            <a:spLocks noEditPoints="1"/>
          </p:cNvSpPr>
          <p:nvPr/>
        </p:nvSpPr>
        <p:spPr bwMode="auto">
          <a:xfrm>
            <a:off x="3541087" y="4851624"/>
            <a:ext cx="496888" cy="655638"/>
          </a:xfrm>
          <a:custGeom>
            <a:avLst/>
            <a:gdLst>
              <a:gd name="T0" fmla="*/ 110 w 175"/>
              <a:gd name="T1" fmla="*/ 0 h 231"/>
              <a:gd name="T2" fmla="*/ 13 w 175"/>
              <a:gd name="T3" fmla="*/ 0 h 231"/>
              <a:gd name="T4" fmla="*/ 0 w 175"/>
              <a:gd name="T5" fmla="*/ 14 h 231"/>
              <a:gd name="T6" fmla="*/ 0 w 175"/>
              <a:gd name="T7" fmla="*/ 68 h 231"/>
              <a:gd name="T8" fmla="*/ 8 w 175"/>
              <a:gd name="T9" fmla="*/ 62 h 231"/>
              <a:gd name="T10" fmla="*/ 20 w 175"/>
              <a:gd name="T11" fmla="*/ 58 h 231"/>
              <a:gd name="T12" fmla="*/ 20 w 175"/>
              <a:gd name="T13" fmla="*/ 58 h 231"/>
              <a:gd name="T14" fmla="*/ 37 w 175"/>
              <a:gd name="T15" fmla="*/ 69 h 231"/>
              <a:gd name="T16" fmla="*/ 38 w 175"/>
              <a:gd name="T17" fmla="*/ 70 h 231"/>
              <a:gd name="T18" fmla="*/ 39 w 175"/>
              <a:gd name="T19" fmla="*/ 69 h 231"/>
              <a:gd name="T20" fmla="*/ 56 w 175"/>
              <a:gd name="T21" fmla="*/ 58 h 231"/>
              <a:gd name="T22" fmla="*/ 68 w 175"/>
              <a:gd name="T23" fmla="*/ 62 h 231"/>
              <a:gd name="T24" fmla="*/ 132 w 175"/>
              <a:gd name="T25" fmla="*/ 111 h 231"/>
              <a:gd name="T26" fmla="*/ 140 w 175"/>
              <a:gd name="T27" fmla="*/ 130 h 231"/>
              <a:gd name="T28" fmla="*/ 132 w 175"/>
              <a:gd name="T29" fmla="*/ 148 h 231"/>
              <a:gd name="T30" fmla="*/ 68 w 175"/>
              <a:gd name="T31" fmla="*/ 197 h 231"/>
              <a:gd name="T32" fmla="*/ 56 w 175"/>
              <a:gd name="T33" fmla="*/ 202 h 231"/>
              <a:gd name="T34" fmla="*/ 39 w 175"/>
              <a:gd name="T35" fmla="*/ 191 h 231"/>
              <a:gd name="T36" fmla="*/ 38 w 175"/>
              <a:gd name="T37" fmla="*/ 190 h 231"/>
              <a:gd name="T38" fmla="*/ 37 w 175"/>
              <a:gd name="T39" fmla="*/ 191 h 231"/>
              <a:gd name="T40" fmla="*/ 20 w 175"/>
              <a:gd name="T41" fmla="*/ 202 h 231"/>
              <a:gd name="T42" fmla="*/ 8 w 175"/>
              <a:gd name="T43" fmla="*/ 197 h 231"/>
              <a:gd name="T44" fmla="*/ 0 w 175"/>
              <a:gd name="T45" fmla="*/ 191 h 231"/>
              <a:gd name="T46" fmla="*/ 0 w 175"/>
              <a:gd name="T47" fmla="*/ 217 h 231"/>
              <a:gd name="T48" fmla="*/ 13 w 175"/>
              <a:gd name="T49" fmla="*/ 231 h 231"/>
              <a:gd name="T50" fmla="*/ 161 w 175"/>
              <a:gd name="T51" fmla="*/ 231 h 231"/>
              <a:gd name="T52" fmla="*/ 175 w 175"/>
              <a:gd name="T53" fmla="*/ 217 h 231"/>
              <a:gd name="T54" fmla="*/ 175 w 175"/>
              <a:gd name="T55" fmla="*/ 63 h 231"/>
              <a:gd name="T56" fmla="*/ 110 w 175"/>
              <a:gd name="T57" fmla="*/ 0 h 231"/>
              <a:gd name="T58" fmla="*/ 167 w 175"/>
              <a:gd name="T59" fmla="*/ 72 h 231"/>
              <a:gd name="T60" fmla="*/ 119 w 175"/>
              <a:gd name="T61" fmla="*/ 72 h 231"/>
              <a:gd name="T62" fmla="*/ 101 w 175"/>
              <a:gd name="T63" fmla="*/ 54 h 231"/>
              <a:gd name="T64" fmla="*/ 101 w 175"/>
              <a:gd name="T65" fmla="*/ 7 h 231"/>
              <a:gd name="T66" fmla="*/ 110 w 175"/>
              <a:gd name="T67" fmla="*/ 7 h 231"/>
              <a:gd name="T68" fmla="*/ 110 w 175"/>
              <a:gd name="T69" fmla="*/ 54 h 231"/>
              <a:gd name="T70" fmla="*/ 119 w 175"/>
              <a:gd name="T71" fmla="*/ 63 h 231"/>
              <a:gd name="T72" fmla="*/ 167 w 175"/>
              <a:gd name="T73" fmla="*/ 63 h 231"/>
              <a:gd name="T74" fmla="*/ 167 w 175"/>
              <a:gd name="T75" fmla="*/ 72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5" h="231">
                <a:moveTo>
                  <a:pt x="110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68"/>
                  <a:pt x="0" y="68"/>
                  <a:pt x="0" y="68"/>
                </a:cubicBezTo>
                <a:cubicBezTo>
                  <a:pt x="8" y="62"/>
                  <a:pt x="8" y="62"/>
                  <a:pt x="8" y="62"/>
                </a:cubicBezTo>
                <a:cubicBezTo>
                  <a:pt x="11" y="59"/>
                  <a:pt x="16" y="58"/>
                  <a:pt x="20" y="58"/>
                </a:cubicBezTo>
                <a:cubicBezTo>
                  <a:pt x="20" y="58"/>
                  <a:pt x="20" y="58"/>
                  <a:pt x="20" y="58"/>
                </a:cubicBezTo>
                <a:cubicBezTo>
                  <a:pt x="27" y="58"/>
                  <a:pt x="34" y="62"/>
                  <a:pt x="37" y="69"/>
                </a:cubicBezTo>
                <a:cubicBezTo>
                  <a:pt x="38" y="69"/>
                  <a:pt x="38" y="69"/>
                  <a:pt x="38" y="70"/>
                </a:cubicBezTo>
                <a:cubicBezTo>
                  <a:pt x="38" y="69"/>
                  <a:pt x="38" y="69"/>
                  <a:pt x="39" y="69"/>
                </a:cubicBezTo>
                <a:cubicBezTo>
                  <a:pt x="43" y="62"/>
                  <a:pt x="49" y="58"/>
                  <a:pt x="56" y="58"/>
                </a:cubicBezTo>
                <a:cubicBezTo>
                  <a:pt x="61" y="58"/>
                  <a:pt x="65" y="59"/>
                  <a:pt x="68" y="62"/>
                </a:cubicBezTo>
                <a:cubicBezTo>
                  <a:pt x="132" y="111"/>
                  <a:pt x="132" y="111"/>
                  <a:pt x="132" y="111"/>
                </a:cubicBezTo>
                <a:cubicBezTo>
                  <a:pt x="137" y="115"/>
                  <a:pt x="140" y="122"/>
                  <a:pt x="140" y="130"/>
                </a:cubicBezTo>
                <a:cubicBezTo>
                  <a:pt x="140" y="137"/>
                  <a:pt x="137" y="144"/>
                  <a:pt x="132" y="148"/>
                </a:cubicBezTo>
                <a:cubicBezTo>
                  <a:pt x="68" y="197"/>
                  <a:pt x="68" y="197"/>
                  <a:pt x="68" y="197"/>
                </a:cubicBezTo>
                <a:cubicBezTo>
                  <a:pt x="65" y="200"/>
                  <a:pt x="61" y="202"/>
                  <a:pt x="56" y="202"/>
                </a:cubicBezTo>
                <a:cubicBezTo>
                  <a:pt x="49" y="202"/>
                  <a:pt x="43" y="197"/>
                  <a:pt x="39" y="191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8" y="190"/>
                  <a:pt x="38" y="190"/>
                  <a:pt x="37" y="191"/>
                </a:cubicBezTo>
                <a:cubicBezTo>
                  <a:pt x="34" y="197"/>
                  <a:pt x="27" y="202"/>
                  <a:pt x="20" y="202"/>
                </a:cubicBezTo>
                <a:cubicBezTo>
                  <a:pt x="16" y="202"/>
                  <a:pt x="11" y="200"/>
                  <a:pt x="8" y="197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217"/>
                  <a:pt x="0" y="217"/>
                  <a:pt x="0" y="217"/>
                </a:cubicBezTo>
                <a:cubicBezTo>
                  <a:pt x="0" y="225"/>
                  <a:pt x="6" y="231"/>
                  <a:pt x="13" y="231"/>
                </a:cubicBezTo>
                <a:cubicBezTo>
                  <a:pt x="161" y="231"/>
                  <a:pt x="161" y="231"/>
                  <a:pt x="161" y="231"/>
                </a:cubicBezTo>
                <a:cubicBezTo>
                  <a:pt x="169" y="231"/>
                  <a:pt x="175" y="225"/>
                  <a:pt x="175" y="217"/>
                </a:cubicBezTo>
                <a:cubicBezTo>
                  <a:pt x="175" y="63"/>
                  <a:pt x="175" y="63"/>
                  <a:pt x="175" y="63"/>
                </a:cubicBezTo>
                <a:lnTo>
                  <a:pt x="110" y="0"/>
                </a:lnTo>
                <a:close/>
                <a:moveTo>
                  <a:pt x="167" y="72"/>
                </a:moveTo>
                <a:cubicBezTo>
                  <a:pt x="119" y="72"/>
                  <a:pt x="119" y="72"/>
                  <a:pt x="119" y="72"/>
                </a:cubicBezTo>
                <a:cubicBezTo>
                  <a:pt x="109" y="72"/>
                  <a:pt x="101" y="64"/>
                  <a:pt x="101" y="54"/>
                </a:cubicBezTo>
                <a:cubicBezTo>
                  <a:pt x="101" y="7"/>
                  <a:pt x="101" y="7"/>
                  <a:pt x="101" y="7"/>
                </a:cubicBezTo>
                <a:cubicBezTo>
                  <a:pt x="110" y="7"/>
                  <a:pt x="110" y="7"/>
                  <a:pt x="110" y="7"/>
                </a:cubicBezTo>
                <a:cubicBezTo>
                  <a:pt x="110" y="54"/>
                  <a:pt x="110" y="54"/>
                  <a:pt x="110" y="54"/>
                </a:cubicBezTo>
                <a:cubicBezTo>
                  <a:pt x="110" y="59"/>
                  <a:pt x="114" y="63"/>
                  <a:pt x="119" y="63"/>
                </a:cubicBezTo>
                <a:cubicBezTo>
                  <a:pt x="167" y="63"/>
                  <a:pt x="167" y="63"/>
                  <a:pt x="167" y="63"/>
                </a:cubicBezTo>
                <a:lnTo>
                  <a:pt x="167" y="72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6"/>
          <p:cNvSpPr>
            <a:spLocks/>
          </p:cNvSpPr>
          <p:nvPr/>
        </p:nvSpPr>
        <p:spPr bwMode="auto">
          <a:xfrm>
            <a:off x="2448887" y="5140549"/>
            <a:ext cx="360363" cy="360363"/>
          </a:xfrm>
          <a:custGeom>
            <a:avLst/>
            <a:gdLst>
              <a:gd name="T0" fmla="*/ 105 w 127"/>
              <a:gd name="T1" fmla="*/ 39 h 127"/>
              <a:gd name="T2" fmla="*/ 85 w 127"/>
              <a:gd name="T3" fmla="*/ 59 h 127"/>
              <a:gd name="T4" fmla="*/ 55 w 127"/>
              <a:gd name="T5" fmla="*/ 89 h 127"/>
              <a:gd name="T6" fmla="*/ 41 w 127"/>
              <a:gd name="T7" fmla="*/ 89 h 127"/>
              <a:gd name="T8" fmla="*/ 38 w 127"/>
              <a:gd name="T9" fmla="*/ 86 h 127"/>
              <a:gd name="T10" fmla="*/ 38 w 127"/>
              <a:gd name="T11" fmla="*/ 72 h 127"/>
              <a:gd name="T12" fmla="*/ 87 w 127"/>
              <a:gd name="T13" fmla="*/ 21 h 127"/>
              <a:gd name="T14" fmla="*/ 66 w 127"/>
              <a:gd name="T15" fmla="*/ 0 h 127"/>
              <a:gd name="T16" fmla="*/ 16 w 127"/>
              <a:gd name="T17" fmla="*/ 50 h 127"/>
              <a:gd name="T18" fmla="*/ 16 w 127"/>
              <a:gd name="T19" fmla="*/ 108 h 127"/>
              <a:gd name="T20" fmla="*/ 19 w 127"/>
              <a:gd name="T21" fmla="*/ 111 h 127"/>
              <a:gd name="T22" fmla="*/ 77 w 127"/>
              <a:gd name="T23" fmla="*/ 111 h 127"/>
              <a:gd name="T24" fmla="*/ 127 w 127"/>
              <a:gd name="T25" fmla="*/ 60 h 127"/>
              <a:gd name="T26" fmla="*/ 105 w 127"/>
              <a:gd name="T27" fmla="*/ 39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7" h="127">
                <a:moveTo>
                  <a:pt x="105" y="39"/>
                </a:moveTo>
                <a:cubicBezTo>
                  <a:pt x="85" y="59"/>
                  <a:pt x="85" y="59"/>
                  <a:pt x="85" y="59"/>
                </a:cubicBezTo>
                <a:cubicBezTo>
                  <a:pt x="55" y="89"/>
                  <a:pt x="55" y="89"/>
                  <a:pt x="55" y="89"/>
                </a:cubicBezTo>
                <a:cubicBezTo>
                  <a:pt x="51" y="93"/>
                  <a:pt x="45" y="93"/>
                  <a:pt x="41" y="89"/>
                </a:cubicBezTo>
                <a:cubicBezTo>
                  <a:pt x="38" y="86"/>
                  <a:pt x="38" y="86"/>
                  <a:pt x="38" y="86"/>
                </a:cubicBezTo>
                <a:cubicBezTo>
                  <a:pt x="34" y="82"/>
                  <a:pt x="34" y="76"/>
                  <a:pt x="38" y="72"/>
                </a:cubicBezTo>
                <a:cubicBezTo>
                  <a:pt x="87" y="21"/>
                  <a:pt x="87" y="21"/>
                  <a:pt x="87" y="21"/>
                </a:cubicBezTo>
                <a:cubicBezTo>
                  <a:pt x="66" y="0"/>
                  <a:pt x="66" y="0"/>
                  <a:pt x="66" y="0"/>
                </a:cubicBezTo>
                <a:cubicBezTo>
                  <a:pt x="44" y="22"/>
                  <a:pt x="16" y="50"/>
                  <a:pt x="16" y="50"/>
                </a:cubicBezTo>
                <a:cubicBezTo>
                  <a:pt x="0" y="66"/>
                  <a:pt x="0" y="92"/>
                  <a:pt x="16" y="108"/>
                </a:cubicBezTo>
                <a:cubicBezTo>
                  <a:pt x="19" y="111"/>
                  <a:pt x="19" y="111"/>
                  <a:pt x="19" y="111"/>
                </a:cubicBezTo>
                <a:cubicBezTo>
                  <a:pt x="35" y="127"/>
                  <a:pt x="61" y="127"/>
                  <a:pt x="77" y="111"/>
                </a:cubicBezTo>
                <a:cubicBezTo>
                  <a:pt x="127" y="60"/>
                  <a:pt x="127" y="60"/>
                  <a:pt x="127" y="60"/>
                </a:cubicBezTo>
                <a:lnTo>
                  <a:pt x="105" y="39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7"/>
          <p:cNvSpPr>
            <a:spLocks/>
          </p:cNvSpPr>
          <p:nvPr/>
        </p:nvSpPr>
        <p:spPr bwMode="auto">
          <a:xfrm>
            <a:off x="2747337" y="4848449"/>
            <a:ext cx="354013" cy="355600"/>
          </a:xfrm>
          <a:custGeom>
            <a:avLst/>
            <a:gdLst>
              <a:gd name="T0" fmla="*/ 109 w 125"/>
              <a:gd name="T1" fmla="*/ 19 h 125"/>
              <a:gd name="T2" fmla="*/ 106 w 125"/>
              <a:gd name="T3" fmla="*/ 16 h 125"/>
              <a:gd name="T4" fmla="*/ 48 w 125"/>
              <a:gd name="T5" fmla="*/ 16 h 125"/>
              <a:gd name="T6" fmla="*/ 0 w 125"/>
              <a:gd name="T7" fmla="*/ 64 h 125"/>
              <a:gd name="T8" fmla="*/ 22 w 125"/>
              <a:gd name="T9" fmla="*/ 85 h 125"/>
              <a:gd name="T10" fmla="*/ 40 w 125"/>
              <a:gd name="T11" fmla="*/ 67 h 125"/>
              <a:gd name="T12" fmla="*/ 70 w 125"/>
              <a:gd name="T13" fmla="*/ 38 h 125"/>
              <a:gd name="T14" fmla="*/ 84 w 125"/>
              <a:gd name="T15" fmla="*/ 38 h 125"/>
              <a:gd name="T16" fmla="*/ 87 w 125"/>
              <a:gd name="T17" fmla="*/ 40 h 125"/>
              <a:gd name="T18" fmla="*/ 87 w 125"/>
              <a:gd name="T19" fmla="*/ 55 h 125"/>
              <a:gd name="T20" fmla="*/ 39 w 125"/>
              <a:gd name="T21" fmla="*/ 103 h 125"/>
              <a:gd name="T22" fmla="*/ 61 w 125"/>
              <a:gd name="T23" fmla="*/ 125 h 125"/>
              <a:gd name="T24" fmla="*/ 109 w 125"/>
              <a:gd name="T25" fmla="*/ 77 h 125"/>
              <a:gd name="T26" fmla="*/ 109 w 125"/>
              <a:gd name="T27" fmla="*/ 19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5" h="125">
                <a:moveTo>
                  <a:pt x="109" y="19"/>
                </a:moveTo>
                <a:cubicBezTo>
                  <a:pt x="106" y="16"/>
                  <a:pt x="106" y="16"/>
                  <a:pt x="106" y="16"/>
                </a:cubicBezTo>
                <a:cubicBezTo>
                  <a:pt x="90" y="0"/>
                  <a:pt x="64" y="0"/>
                  <a:pt x="48" y="16"/>
                </a:cubicBezTo>
                <a:cubicBezTo>
                  <a:pt x="0" y="64"/>
                  <a:pt x="0" y="64"/>
                  <a:pt x="0" y="64"/>
                </a:cubicBezTo>
                <a:cubicBezTo>
                  <a:pt x="22" y="85"/>
                  <a:pt x="22" y="85"/>
                  <a:pt x="22" y="85"/>
                </a:cubicBezTo>
                <a:cubicBezTo>
                  <a:pt x="40" y="67"/>
                  <a:pt x="40" y="67"/>
                  <a:pt x="40" y="67"/>
                </a:cubicBezTo>
                <a:cubicBezTo>
                  <a:pt x="70" y="38"/>
                  <a:pt x="70" y="38"/>
                  <a:pt x="70" y="38"/>
                </a:cubicBezTo>
                <a:cubicBezTo>
                  <a:pt x="74" y="34"/>
                  <a:pt x="80" y="34"/>
                  <a:pt x="84" y="38"/>
                </a:cubicBezTo>
                <a:cubicBezTo>
                  <a:pt x="87" y="40"/>
                  <a:pt x="87" y="40"/>
                  <a:pt x="87" y="40"/>
                </a:cubicBezTo>
                <a:cubicBezTo>
                  <a:pt x="91" y="44"/>
                  <a:pt x="91" y="51"/>
                  <a:pt x="87" y="55"/>
                </a:cubicBezTo>
                <a:cubicBezTo>
                  <a:pt x="39" y="103"/>
                  <a:pt x="39" y="103"/>
                  <a:pt x="39" y="103"/>
                </a:cubicBezTo>
                <a:cubicBezTo>
                  <a:pt x="61" y="125"/>
                  <a:pt x="61" y="125"/>
                  <a:pt x="61" y="125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25" y="61"/>
                  <a:pt x="125" y="35"/>
                  <a:pt x="109" y="19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8"/>
          <p:cNvSpPr>
            <a:spLocks noEditPoints="1"/>
          </p:cNvSpPr>
          <p:nvPr/>
        </p:nvSpPr>
        <p:spPr bwMode="auto">
          <a:xfrm>
            <a:off x="4525337" y="5099274"/>
            <a:ext cx="450850" cy="404813"/>
          </a:xfrm>
          <a:custGeom>
            <a:avLst/>
            <a:gdLst>
              <a:gd name="T0" fmla="*/ 143 w 159"/>
              <a:gd name="T1" fmla="*/ 0 h 143"/>
              <a:gd name="T2" fmla="*/ 16 w 159"/>
              <a:gd name="T3" fmla="*/ 0 h 143"/>
              <a:gd name="T4" fmla="*/ 0 w 159"/>
              <a:gd name="T5" fmla="*/ 15 h 143"/>
              <a:gd name="T6" fmla="*/ 0 w 159"/>
              <a:gd name="T7" fmla="*/ 127 h 143"/>
              <a:gd name="T8" fmla="*/ 16 w 159"/>
              <a:gd name="T9" fmla="*/ 143 h 143"/>
              <a:gd name="T10" fmla="*/ 143 w 159"/>
              <a:gd name="T11" fmla="*/ 143 h 143"/>
              <a:gd name="T12" fmla="*/ 159 w 159"/>
              <a:gd name="T13" fmla="*/ 127 h 143"/>
              <a:gd name="T14" fmla="*/ 159 w 159"/>
              <a:gd name="T15" fmla="*/ 15 h 143"/>
              <a:gd name="T16" fmla="*/ 143 w 159"/>
              <a:gd name="T17" fmla="*/ 0 h 143"/>
              <a:gd name="T18" fmla="*/ 94 w 159"/>
              <a:gd name="T19" fmla="*/ 88 h 143"/>
              <a:gd name="T20" fmla="*/ 79 w 159"/>
              <a:gd name="T21" fmla="*/ 102 h 143"/>
              <a:gd name="T22" fmla="*/ 65 w 159"/>
              <a:gd name="T23" fmla="*/ 88 h 143"/>
              <a:gd name="T24" fmla="*/ 65 w 159"/>
              <a:gd name="T25" fmla="*/ 49 h 143"/>
              <a:gd name="T26" fmla="*/ 79 w 159"/>
              <a:gd name="T27" fmla="*/ 34 h 143"/>
              <a:gd name="T28" fmla="*/ 94 w 159"/>
              <a:gd name="T29" fmla="*/ 49 h 143"/>
              <a:gd name="T30" fmla="*/ 94 w 159"/>
              <a:gd name="T31" fmla="*/ 88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9" h="143">
                <a:moveTo>
                  <a:pt x="143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136"/>
                  <a:pt x="7" y="143"/>
                  <a:pt x="16" y="143"/>
                </a:cubicBezTo>
                <a:cubicBezTo>
                  <a:pt x="143" y="143"/>
                  <a:pt x="143" y="143"/>
                  <a:pt x="143" y="143"/>
                </a:cubicBezTo>
                <a:cubicBezTo>
                  <a:pt x="152" y="143"/>
                  <a:pt x="159" y="136"/>
                  <a:pt x="159" y="127"/>
                </a:cubicBezTo>
                <a:cubicBezTo>
                  <a:pt x="159" y="15"/>
                  <a:pt x="159" y="15"/>
                  <a:pt x="159" y="15"/>
                </a:cubicBezTo>
                <a:cubicBezTo>
                  <a:pt x="159" y="7"/>
                  <a:pt x="152" y="0"/>
                  <a:pt x="143" y="0"/>
                </a:cubicBezTo>
                <a:close/>
                <a:moveTo>
                  <a:pt x="94" y="88"/>
                </a:moveTo>
                <a:cubicBezTo>
                  <a:pt x="94" y="96"/>
                  <a:pt x="87" y="102"/>
                  <a:pt x="79" y="102"/>
                </a:cubicBezTo>
                <a:cubicBezTo>
                  <a:pt x="72" y="102"/>
                  <a:pt x="65" y="96"/>
                  <a:pt x="65" y="88"/>
                </a:cubicBezTo>
                <a:cubicBezTo>
                  <a:pt x="65" y="49"/>
                  <a:pt x="65" y="49"/>
                  <a:pt x="65" y="49"/>
                </a:cubicBezTo>
                <a:cubicBezTo>
                  <a:pt x="65" y="41"/>
                  <a:pt x="72" y="34"/>
                  <a:pt x="79" y="34"/>
                </a:cubicBezTo>
                <a:cubicBezTo>
                  <a:pt x="87" y="34"/>
                  <a:pt x="94" y="41"/>
                  <a:pt x="94" y="49"/>
                </a:cubicBezTo>
                <a:lnTo>
                  <a:pt x="94" y="88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9"/>
          <p:cNvSpPr>
            <a:spLocks/>
          </p:cNvSpPr>
          <p:nvPr/>
        </p:nvSpPr>
        <p:spPr bwMode="auto">
          <a:xfrm>
            <a:off x="4604712" y="4832574"/>
            <a:ext cx="325438" cy="246063"/>
          </a:xfrm>
          <a:custGeom>
            <a:avLst/>
            <a:gdLst>
              <a:gd name="T0" fmla="*/ 31 w 115"/>
              <a:gd name="T1" fmla="*/ 39 h 87"/>
              <a:gd name="T2" fmla="*/ 78 w 115"/>
              <a:gd name="T3" fmla="*/ 39 h 87"/>
              <a:gd name="T4" fmla="*/ 78 w 115"/>
              <a:gd name="T5" fmla="*/ 86 h 87"/>
              <a:gd name="T6" fmla="*/ 77 w 115"/>
              <a:gd name="T7" fmla="*/ 87 h 87"/>
              <a:gd name="T8" fmla="*/ 106 w 115"/>
              <a:gd name="T9" fmla="*/ 87 h 87"/>
              <a:gd name="T10" fmla="*/ 94 w 115"/>
              <a:gd name="T11" fmla="*/ 22 h 87"/>
              <a:gd name="T12" fmla="*/ 14 w 115"/>
              <a:gd name="T13" fmla="*/ 22 h 87"/>
              <a:gd name="T14" fmla="*/ 0 w 115"/>
              <a:gd name="T15" fmla="*/ 36 h 87"/>
              <a:gd name="T16" fmla="*/ 17 w 115"/>
              <a:gd name="T17" fmla="*/ 53 h 87"/>
              <a:gd name="T18" fmla="*/ 31 w 115"/>
              <a:gd name="T19" fmla="*/ 39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5" h="87">
                <a:moveTo>
                  <a:pt x="31" y="39"/>
                </a:moveTo>
                <a:cubicBezTo>
                  <a:pt x="44" y="26"/>
                  <a:pt x="65" y="26"/>
                  <a:pt x="78" y="39"/>
                </a:cubicBezTo>
                <a:cubicBezTo>
                  <a:pt x="91" y="52"/>
                  <a:pt x="91" y="73"/>
                  <a:pt x="78" y="86"/>
                </a:cubicBezTo>
                <a:cubicBezTo>
                  <a:pt x="77" y="87"/>
                  <a:pt x="77" y="87"/>
                  <a:pt x="77" y="87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15" y="66"/>
                  <a:pt x="112" y="40"/>
                  <a:pt x="94" y="22"/>
                </a:cubicBezTo>
                <a:cubicBezTo>
                  <a:pt x="72" y="0"/>
                  <a:pt x="36" y="0"/>
                  <a:pt x="14" y="22"/>
                </a:cubicBezTo>
                <a:cubicBezTo>
                  <a:pt x="0" y="36"/>
                  <a:pt x="0" y="36"/>
                  <a:pt x="0" y="36"/>
                </a:cubicBezTo>
                <a:cubicBezTo>
                  <a:pt x="17" y="53"/>
                  <a:pt x="17" y="53"/>
                  <a:pt x="17" y="53"/>
                </a:cubicBezTo>
                <a:lnTo>
                  <a:pt x="31" y="39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3" name="组合 92"/>
          <p:cNvGrpSpPr/>
          <p:nvPr/>
        </p:nvGrpSpPr>
        <p:grpSpPr>
          <a:xfrm>
            <a:off x="3487112" y="3033937"/>
            <a:ext cx="442913" cy="627062"/>
            <a:chOff x="3487112" y="3033937"/>
            <a:chExt cx="442913" cy="627062"/>
          </a:xfrm>
        </p:grpSpPr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3487112" y="3264124"/>
              <a:ext cx="442913" cy="396875"/>
            </a:xfrm>
            <a:custGeom>
              <a:avLst/>
              <a:gdLst>
                <a:gd name="T0" fmla="*/ 140 w 156"/>
                <a:gd name="T1" fmla="*/ 0 h 140"/>
                <a:gd name="T2" fmla="*/ 15 w 156"/>
                <a:gd name="T3" fmla="*/ 0 h 140"/>
                <a:gd name="T4" fmla="*/ 0 w 156"/>
                <a:gd name="T5" fmla="*/ 16 h 140"/>
                <a:gd name="T6" fmla="*/ 0 w 156"/>
                <a:gd name="T7" fmla="*/ 125 h 140"/>
                <a:gd name="T8" fmla="*/ 15 w 156"/>
                <a:gd name="T9" fmla="*/ 140 h 140"/>
                <a:gd name="T10" fmla="*/ 140 w 156"/>
                <a:gd name="T11" fmla="*/ 140 h 140"/>
                <a:gd name="T12" fmla="*/ 156 w 156"/>
                <a:gd name="T13" fmla="*/ 125 h 140"/>
                <a:gd name="T14" fmla="*/ 156 w 156"/>
                <a:gd name="T15" fmla="*/ 16 h 140"/>
                <a:gd name="T16" fmla="*/ 140 w 156"/>
                <a:gd name="T17" fmla="*/ 0 h 140"/>
                <a:gd name="T18" fmla="*/ 92 w 156"/>
                <a:gd name="T19" fmla="*/ 87 h 140"/>
                <a:gd name="T20" fmla="*/ 78 w 156"/>
                <a:gd name="T21" fmla="*/ 100 h 140"/>
                <a:gd name="T22" fmla="*/ 64 w 156"/>
                <a:gd name="T23" fmla="*/ 87 h 140"/>
                <a:gd name="T24" fmla="*/ 64 w 156"/>
                <a:gd name="T25" fmla="*/ 48 h 140"/>
                <a:gd name="T26" fmla="*/ 78 w 156"/>
                <a:gd name="T27" fmla="*/ 34 h 140"/>
                <a:gd name="T28" fmla="*/ 92 w 156"/>
                <a:gd name="T29" fmla="*/ 48 h 140"/>
                <a:gd name="T30" fmla="*/ 92 w 156"/>
                <a:gd name="T31" fmla="*/ 8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6" h="140">
                  <a:moveTo>
                    <a:pt x="140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34"/>
                    <a:pt x="7" y="140"/>
                    <a:pt x="15" y="140"/>
                  </a:cubicBezTo>
                  <a:cubicBezTo>
                    <a:pt x="140" y="140"/>
                    <a:pt x="140" y="140"/>
                    <a:pt x="140" y="140"/>
                  </a:cubicBezTo>
                  <a:cubicBezTo>
                    <a:pt x="149" y="140"/>
                    <a:pt x="156" y="134"/>
                    <a:pt x="156" y="125"/>
                  </a:cubicBezTo>
                  <a:cubicBezTo>
                    <a:pt x="156" y="16"/>
                    <a:pt x="156" y="16"/>
                    <a:pt x="156" y="16"/>
                  </a:cubicBezTo>
                  <a:cubicBezTo>
                    <a:pt x="156" y="7"/>
                    <a:pt x="149" y="0"/>
                    <a:pt x="140" y="0"/>
                  </a:cubicBezTo>
                  <a:close/>
                  <a:moveTo>
                    <a:pt x="92" y="87"/>
                  </a:moveTo>
                  <a:cubicBezTo>
                    <a:pt x="92" y="94"/>
                    <a:pt x="85" y="100"/>
                    <a:pt x="78" y="100"/>
                  </a:cubicBezTo>
                  <a:cubicBezTo>
                    <a:pt x="70" y="100"/>
                    <a:pt x="64" y="94"/>
                    <a:pt x="64" y="87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0"/>
                    <a:pt x="70" y="34"/>
                    <a:pt x="78" y="34"/>
                  </a:cubicBezTo>
                  <a:cubicBezTo>
                    <a:pt x="85" y="34"/>
                    <a:pt x="92" y="40"/>
                    <a:pt x="92" y="48"/>
                  </a:cubicBezTo>
                  <a:lnTo>
                    <a:pt x="92" y="87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3549024" y="3033937"/>
              <a:ext cx="315913" cy="212725"/>
            </a:xfrm>
            <a:custGeom>
              <a:avLst/>
              <a:gdLst>
                <a:gd name="T0" fmla="*/ 23 w 111"/>
                <a:gd name="T1" fmla="*/ 75 h 75"/>
                <a:gd name="T2" fmla="*/ 23 w 111"/>
                <a:gd name="T3" fmla="*/ 56 h 75"/>
                <a:gd name="T4" fmla="*/ 56 w 111"/>
                <a:gd name="T5" fmla="*/ 23 h 75"/>
                <a:gd name="T6" fmla="*/ 88 w 111"/>
                <a:gd name="T7" fmla="*/ 56 h 75"/>
                <a:gd name="T8" fmla="*/ 88 w 111"/>
                <a:gd name="T9" fmla="*/ 75 h 75"/>
                <a:gd name="T10" fmla="*/ 111 w 111"/>
                <a:gd name="T11" fmla="*/ 75 h 75"/>
                <a:gd name="T12" fmla="*/ 111 w 111"/>
                <a:gd name="T13" fmla="*/ 56 h 75"/>
                <a:gd name="T14" fmla="*/ 56 w 111"/>
                <a:gd name="T15" fmla="*/ 0 h 75"/>
                <a:gd name="T16" fmla="*/ 0 w 111"/>
                <a:gd name="T17" fmla="*/ 56 h 75"/>
                <a:gd name="T18" fmla="*/ 0 w 111"/>
                <a:gd name="T19" fmla="*/ 75 h 75"/>
                <a:gd name="T20" fmla="*/ 23 w 111"/>
                <a:gd name="T21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75">
                  <a:moveTo>
                    <a:pt x="23" y="75"/>
                  </a:moveTo>
                  <a:cubicBezTo>
                    <a:pt x="23" y="56"/>
                    <a:pt x="23" y="56"/>
                    <a:pt x="23" y="56"/>
                  </a:cubicBezTo>
                  <a:cubicBezTo>
                    <a:pt x="23" y="38"/>
                    <a:pt x="38" y="23"/>
                    <a:pt x="56" y="23"/>
                  </a:cubicBezTo>
                  <a:cubicBezTo>
                    <a:pt x="74" y="23"/>
                    <a:pt x="88" y="38"/>
                    <a:pt x="88" y="56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1" y="25"/>
                    <a:pt x="86" y="0"/>
                    <a:pt x="56" y="0"/>
                  </a:cubicBezTo>
                  <a:cubicBezTo>
                    <a:pt x="25" y="0"/>
                    <a:pt x="0" y="25"/>
                    <a:pt x="0" y="56"/>
                  </a:cubicBezTo>
                  <a:cubicBezTo>
                    <a:pt x="0" y="75"/>
                    <a:pt x="0" y="75"/>
                    <a:pt x="0" y="75"/>
                  </a:cubicBezTo>
                  <a:lnTo>
                    <a:pt x="23" y="75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2" name="Freeform 52"/>
          <p:cNvSpPr>
            <a:spLocks/>
          </p:cNvSpPr>
          <p:nvPr/>
        </p:nvSpPr>
        <p:spPr bwMode="auto">
          <a:xfrm>
            <a:off x="548649" y="2078262"/>
            <a:ext cx="504825" cy="677863"/>
          </a:xfrm>
          <a:custGeom>
            <a:avLst/>
            <a:gdLst>
              <a:gd name="T0" fmla="*/ 120 w 178"/>
              <a:gd name="T1" fmla="*/ 99 h 239"/>
              <a:gd name="T2" fmla="*/ 143 w 178"/>
              <a:gd name="T3" fmla="*/ 55 h 239"/>
              <a:gd name="T4" fmla="*/ 89 w 178"/>
              <a:gd name="T5" fmla="*/ 0 h 239"/>
              <a:gd name="T6" fmla="*/ 34 w 178"/>
              <a:gd name="T7" fmla="*/ 55 h 239"/>
              <a:gd name="T8" fmla="*/ 58 w 178"/>
              <a:gd name="T9" fmla="*/ 99 h 239"/>
              <a:gd name="T10" fmla="*/ 0 w 178"/>
              <a:gd name="T11" fmla="*/ 183 h 239"/>
              <a:gd name="T12" fmla="*/ 6 w 178"/>
              <a:gd name="T13" fmla="*/ 216 h 239"/>
              <a:gd name="T14" fmla="*/ 89 w 178"/>
              <a:gd name="T15" fmla="*/ 239 h 239"/>
              <a:gd name="T16" fmla="*/ 171 w 178"/>
              <a:gd name="T17" fmla="*/ 216 h 239"/>
              <a:gd name="T18" fmla="*/ 178 w 178"/>
              <a:gd name="T19" fmla="*/ 183 h 239"/>
              <a:gd name="T20" fmla="*/ 120 w 178"/>
              <a:gd name="T21" fmla="*/ 99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8" h="239">
                <a:moveTo>
                  <a:pt x="120" y="99"/>
                </a:moveTo>
                <a:cubicBezTo>
                  <a:pt x="134" y="90"/>
                  <a:pt x="143" y="73"/>
                  <a:pt x="143" y="55"/>
                </a:cubicBezTo>
                <a:cubicBezTo>
                  <a:pt x="143" y="25"/>
                  <a:pt x="119" y="0"/>
                  <a:pt x="89" y="0"/>
                </a:cubicBezTo>
                <a:cubicBezTo>
                  <a:pt x="59" y="0"/>
                  <a:pt x="34" y="25"/>
                  <a:pt x="34" y="55"/>
                </a:cubicBezTo>
                <a:cubicBezTo>
                  <a:pt x="34" y="73"/>
                  <a:pt x="43" y="90"/>
                  <a:pt x="58" y="99"/>
                </a:cubicBezTo>
                <a:cubicBezTo>
                  <a:pt x="24" y="112"/>
                  <a:pt x="0" y="145"/>
                  <a:pt x="0" y="183"/>
                </a:cubicBezTo>
                <a:cubicBezTo>
                  <a:pt x="0" y="195"/>
                  <a:pt x="2" y="206"/>
                  <a:pt x="6" y="216"/>
                </a:cubicBezTo>
                <a:cubicBezTo>
                  <a:pt x="30" y="231"/>
                  <a:pt x="59" y="239"/>
                  <a:pt x="89" y="239"/>
                </a:cubicBezTo>
                <a:cubicBezTo>
                  <a:pt x="119" y="239"/>
                  <a:pt x="147" y="231"/>
                  <a:pt x="171" y="216"/>
                </a:cubicBezTo>
                <a:cubicBezTo>
                  <a:pt x="176" y="206"/>
                  <a:pt x="178" y="195"/>
                  <a:pt x="178" y="183"/>
                </a:cubicBezTo>
                <a:cubicBezTo>
                  <a:pt x="178" y="145"/>
                  <a:pt x="154" y="112"/>
                  <a:pt x="120" y="99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3"/>
          <p:cNvSpPr>
            <a:spLocks noEditPoints="1"/>
          </p:cNvSpPr>
          <p:nvPr/>
        </p:nvSpPr>
        <p:spPr bwMode="auto">
          <a:xfrm>
            <a:off x="540712" y="3902299"/>
            <a:ext cx="439738" cy="685800"/>
          </a:xfrm>
          <a:custGeom>
            <a:avLst/>
            <a:gdLst>
              <a:gd name="T0" fmla="*/ 144 w 155"/>
              <a:gd name="T1" fmla="*/ 56 h 242"/>
              <a:gd name="T2" fmla="*/ 57 w 155"/>
              <a:gd name="T3" fmla="*/ 12 h 242"/>
              <a:gd name="T4" fmla="*/ 12 w 155"/>
              <a:gd name="T5" fmla="*/ 99 h 242"/>
              <a:gd name="T6" fmla="*/ 86 w 155"/>
              <a:gd name="T7" fmla="*/ 147 h 242"/>
              <a:gd name="T8" fmla="*/ 113 w 155"/>
              <a:gd name="T9" fmla="*/ 231 h 242"/>
              <a:gd name="T10" fmla="*/ 131 w 155"/>
              <a:gd name="T11" fmla="*/ 240 h 242"/>
              <a:gd name="T12" fmla="*/ 140 w 155"/>
              <a:gd name="T13" fmla="*/ 222 h 242"/>
              <a:gd name="T14" fmla="*/ 112 w 155"/>
              <a:gd name="T15" fmla="*/ 138 h 242"/>
              <a:gd name="T16" fmla="*/ 144 w 155"/>
              <a:gd name="T17" fmla="*/ 56 h 242"/>
              <a:gd name="T18" fmla="*/ 92 w 155"/>
              <a:gd name="T19" fmla="*/ 120 h 242"/>
              <a:gd name="T20" fmla="*/ 36 w 155"/>
              <a:gd name="T21" fmla="*/ 91 h 242"/>
              <a:gd name="T22" fmla="*/ 64 w 155"/>
              <a:gd name="T23" fmla="*/ 36 h 242"/>
              <a:gd name="T24" fmla="*/ 120 w 155"/>
              <a:gd name="T25" fmla="*/ 64 h 242"/>
              <a:gd name="T26" fmla="*/ 92 w 155"/>
              <a:gd name="T27" fmla="*/ 120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5" h="242">
                <a:moveTo>
                  <a:pt x="144" y="56"/>
                </a:moveTo>
                <a:cubicBezTo>
                  <a:pt x="132" y="20"/>
                  <a:pt x="93" y="0"/>
                  <a:pt x="57" y="12"/>
                </a:cubicBezTo>
                <a:cubicBezTo>
                  <a:pt x="20" y="23"/>
                  <a:pt x="0" y="63"/>
                  <a:pt x="12" y="99"/>
                </a:cubicBezTo>
                <a:cubicBezTo>
                  <a:pt x="22" y="131"/>
                  <a:pt x="54" y="150"/>
                  <a:pt x="86" y="147"/>
                </a:cubicBezTo>
                <a:cubicBezTo>
                  <a:pt x="113" y="231"/>
                  <a:pt x="113" y="231"/>
                  <a:pt x="113" y="231"/>
                </a:cubicBezTo>
                <a:cubicBezTo>
                  <a:pt x="116" y="238"/>
                  <a:pt x="124" y="242"/>
                  <a:pt x="131" y="240"/>
                </a:cubicBezTo>
                <a:cubicBezTo>
                  <a:pt x="138" y="237"/>
                  <a:pt x="142" y="229"/>
                  <a:pt x="140" y="222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41" y="122"/>
                  <a:pt x="155" y="88"/>
                  <a:pt x="144" y="56"/>
                </a:cubicBezTo>
                <a:close/>
                <a:moveTo>
                  <a:pt x="92" y="120"/>
                </a:moveTo>
                <a:cubicBezTo>
                  <a:pt x="69" y="127"/>
                  <a:pt x="44" y="114"/>
                  <a:pt x="36" y="91"/>
                </a:cubicBezTo>
                <a:cubicBezTo>
                  <a:pt x="29" y="68"/>
                  <a:pt x="41" y="43"/>
                  <a:pt x="64" y="36"/>
                </a:cubicBezTo>
                <a:cubicBezTo>
                  <a:pt x="88" y="28"/>
                  <a:pt x="113" y="41"/>
                  <a:pt x="120" y="64"/>
                </a:cubicBezTo>
                <a:cubicBezTo>
                  <a:pt x="128" y="87"/>
                  <a:pt x="115" y="112"/>
                  <a:pt x="92" y="120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5937250" y="900113"/>
            <a:ext cx="4762500" cy="472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"/>
          <p:cNvSpPr>
            <a:spLocks/>
          </p:cNvSpPr>
          <p:nvPr/>
        </p:nvSpPr>
        <p:spPr bwMode="auto">
          <a:xfrm>
            <a:off x="5934075" y="3298826"/>
            <a:ext cx="1127125" cy="1127125"/>
          </a:xfrm>
          <a:custGeom>
            <a:avLst/>
            <a:gdLst>
              <a:gd name="T0" fmla="*/ 44 w 479"/>
              <a:gd name="T1" fmla="*/ 0 h 479"/>
              <a:gd name="T2" fmla="*/ 434 w 479"/>
              <a:gd name="T3" fmla="*/ 0 h 479"/>
              <a:gd name="T4" fmla="*/ 479 w 479"/>
              <a:gd name="T5" fmla="*/ 45 h 479"/>
              <a:gd name="T6" fmla="*/ 479 w 479"/>
              <a:gd name="T7" fmla="*/ 435 h 479"/>
              <a:gd name="T8" fmla="*/ 434 w 479"/>
              <a:gd name="T9" fmla="*/ 479 h 479"/>
              <a:gd name="T10" fmla="*/ 44 w 479"/>
              <a:gd name="T11" fmla="*/ 479 h 479"/>
              <a:gd name="T12" fmla="*/ 0 w 479"/>
              <a:gd name="T13" fmla="*/ 435 h 479"/>
              <a:gd name="T14" fmla="*/ 0 w 479"/>
              <a:gd name="T15" fmla="*/ 45 h 479"/>
              <a:gd name="T16" fmla="*/ 44 w 479"/>
              <a:gd name="T17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479">
                <a:moveTo>
                  <a:pt x="44" y="0"/>
                </a:moveTo>
                <a:cubicBezTo>
                  <a:pt x="434" y="0"/>
                  <a:pt x="434" y="0"/>
                  <a:pt x="434" y="0"/>
                </a:cubicBezTo>
                <a:cubicBezTo>
                  <a:pt x="459" y="0"/>
                  <a:pt x="479" y="20"/>
                  <a:pt x="479" y="45"/>
                </a:cubicBezTo>
                <a:cubicBezTo>
                  <a:pt x="479" y="435"/>
                  <a:pt x="479" y="435"/>
                  <a:pt x="479" y="435"/>
                </a:cubicBezTo>
                <a:cubicBezTo>
                  <a:pt x="479" y="459"/>
                  <a:pt x="459" y="479"/>
                  <a:pt x="434" y="479"/>
                </a:cubicBezTo>
                <a:cubicBezTo>
                  <a:pt x="44" y="479"/>
                  <a:pt x="44" y="479"/>
                  <a:pt x="44" y="479"/>
                </a:cubicBezTo>
                <a:cubicBezTo>
                  <a:pt x="20" y="479"/>
                  <a:pt x="0" y="459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0" y="0"/>
                  <a:pt x="4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6"/>
          <p:cNvSpPr>
            <a:spLocks/>
          </p:cNvSpPr>
          <p:nvPr/>
        </p:nvSpPr>
        <p:spPr bwMode="auto">
          <a:xfrm>
            <a:off x="7145338" y="3298826"/>
            <a:ext cx="1130300" cy="1127125"/>
          </a:xfrm>
          <a:custGeom>
            <a:avLst/>
            <a:gdLst>
              <a:gd name="T0" fmla="*/ 45 w 480"/>
              <a:gd name="T1" fmla="*/ 0 h 479"/>
              <a:gd name="T2" fmla="*/ 435 w 480"/>
              <a:gd name="T3" fmla="*/ 0 h 479"/>
              <a:gd name="T4" fmla="*/ 480 w 480"/>
              <a:gd name="T5" fmla="*/ 45 h 479"/>
              <a:gd name="T6" fmla="*/ 480 w 480"/>
              <a:gd name="T7" fmla="*/ 435 h 479"/>
              <a:gd name="T8" fmla="*/ 435 w 480"/>
              <a:gd name="T9" fmla="*/ 479 h 479"/>
              <a:gd name="T10" fmla="*/ 45 w 480"/>
              <a:gd name="T11" fmla="*/ 479 h 479"/>
              <a:gd name="T12" fmla="*/ 0 w 480"/>
              <a:gd name="T13" fmla="*/ 435 h 479"/>
              <a:gd name="T14" fmla="*/ 0 w 480"/>
              <a:gd name="T15" fmla="*/ 45 h 479"/>
              <a:gd name="T16" fmla="*/ 45 w 480"/>
              <a:gd name="T17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0" h="479">
                <a:moveTo>
                  <a:pt x="45" y="0"/>
                </a:moveTo>
                <a:cubicBezTo>
                  <a:pt x="435" y="0"/>
                  <a:pt x="435" y="0"/>
                  <a:pt x="435" y="0"/>
                </a:cubicBezTo>
                <a:cubicBezTo>
                  <a:pt x="460" y="0"/>
                  <a:pt x="480" y="20"/>
                  <a:pt x="480" y="45"/>
                </a:cubicBezTo>
                <a:cubicBezTo>
                  <a:pt x="480" y="435"/>
                  <a:pt x="480" y="435"/>
                  <a:pt x="480" y="435"/>
                </a:cubicBezTo>
                <a:cubicBezTo>
                  <a:pt x="480" y="459"/>
                  <a:pt x="460" y="479"/>
                  <a:pt x="435" y="479"/>
                </a:cubicBezTo>
                <a:cubicBezTo>
                  <a:pt x="45" y="479"/>
                  <a:pt x="45" y="479"/>
                  <a:pt x="45" y="479"/>
                </a:cubicBezTo>
                <a:cubicBezTo>
                  <a:pt x="21" y="479"/>
                  <a:pt x="0" y="459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7"/>
          <p:cNvSpPr>
            <a:spLocks/>
          </p:cNvSpPr>
          <p:nvPr/>
        </p:nvSpPr>
        <p:spPr bwMode="auto">
          <a:xfrm>
            <a:off x="5934075" y="2095501"/>
            <a:ext cx="1127125" cy="1128713"/>
          </a:xfrm>
          <a:custGeom>
            <a:avLst/>
            <a:gdLst>
              <a:gd name="T0" fmla="*/ 44 w 479"/>
              <a:gd name="T1" fmla="*/ 0 h 480"/>
              <a:gd name="T2" fmla="*/ 434 w 479"/>
              <a:gd name="T3" fmla="*/ 0 h 480"/>
              <a:gd name="T4" fmla="*/ 479 w 479"/>
              <a:gd name="T5" fmla="*/ 45 h 480"/>
              <a:gd name="T6" fmla="*/ 479 w 479"/>
              <a:gd name="T7" fmla="*/ 435 h 480"/>
              <a:gd name="T8" fmla="*/ 434 w 479"/>
              <a:gd name="T9" fmla="*/ 480 h 480"/>
              <a:gd name="T10" fmla="*/ 44 w 479"/>
              <a:gd name="T11" fmla="*/ 480 h 480"/>
              <a:gd name="T12" fmla="*/ 0 w 479"/>
              <a:gd name="T13" fmla="*/ 435 h 480"/>
              <a:gd name="T14" fmla="*/ 0 w 479"/>
              <a:gd name="T15" fmla="*/ 45 h 480"/>
              <a:gd name="T16" fmla="*/ 44 w 479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480">
                <a:moveTo>
                  <a:pt x="44" y="0"/>
                </a:moveTo>
                <a:cubicBezTo>
                  <a:pt x="434" y="0"/>
                  <a:pt x="434" y="0"/>
                  <a:pt x="434" y="0"/>
                </a:cubicBezTo>
                <a:cubicBezTo>
                  <a:pt x="459" y="0"/>
                  <a:pt x="479" y="21"/>
                  <a:pt x="479" y="45"/>
                </a:cubicBezTo>
                <a:cubicBezTo>
                  <a:pt x="479" y="435"/>
                  <a:pt x="479" y="435"/>
                  <a:pt x="479" y="435"/>
                </a:cubicBezTo>
                <a:cubicBezTo>
                  <a:pt x="479" y="460"/>
                  <a:pt x="459" y="480"/>
                  <a:pt x="434" y="480"/>
                </a:cubicBezTo>
                <a:cubicBezTo>
                  <a:pt x="44" y="480"/>
                  <a:pt x="44" y="480"/>
                  <a:pt x="44" y="480"/>
                </a:cubicBezTo>
                <a:cubicBezTo>
                  <a:pt x="20" y="480"/>
                  <a:pt x="0" y="460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1"/>
                  <a:pt x="20" y="0"/>
                  <a:pt x="4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8"/>
          <p:cNvSpPr>
            <a:spLocks/>
          </p:cNvSpPr>
          <p:nvPr/>
        </p:nvSpPr>
        <p:spPr bwMode="auto">
          <a:xfrm>
            <a:off x="7145338" y="2095501"/>
            <a:ext cx="1130300" cy="1128713"/>
          </a:xfrm>
          <a:custGeom>
            <a:avLst/>
            <a:gdLst>
              <a:gd name="T0" fmla="*/ 45 w 480"/>
              <a:gd name="T1" fmla="*/ 0 h 480"/>
              <a:gd name="T2" fmla="*/ 435 w 480"/>
              <a:gd name="T3" fmla="*/ 0 h 480"/>
              <a:gd name="T4" fmla="*/ 480 w 480"/>
              <a:gd name="T5" fmla="*/ 45 h 480"/>
              <a:gd name="T6" fmla="*/ 480 w 480"/>
              <a:gd name="T7" fmla="*/ 435 h 480"/>
              <a:gd name="T8" fmla="*/ 435 w 480"/>
              <a:gd name="T9" fmla="*/ 480 h 480"/>
              <a:gd name="T10" fmla="*/ 45 w 480"/>
              <a:gd name="T11" fmla="*/ 480 h 480"/>
              <a:gd name="T12" fmla="*/ 0 w 480"/>
              <a:gd name="T13" fmla="*/ 435 h 480"/>
              <a:gd name="T14" fmla="*/ 0 w 480"/>
              <a:gd name="T15" fmla="*/ 45 h 480"/>
              <a:gd name="T16" fmla="*/ 45 w 480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0" h="480">
                <a:moveTo>
                  <a:pt x="45" y="0"/>
                </a:moveTo>
                <a:cubicBezTo>
                  <a:pt x="435" y="0"/>
                  <a:pt x="435" y="0"/>
                  <a:pt x="435" y="0"/>
                </a:cubicBezTo>
                <a:cubicBezTo>
                  <a:pt x="460" y="0"/>
                  <a:pt x="480" y="21"/>
                  <a:pt x="480" y="45"/>
                </a:cubicBezTo>
                <a:cubicBezTo>
                  <a:pt x="480" y="435"/>
                  <a:pt x="480" y="435"/>
                  <a:pt x="480" y="435"/>
                </a:cubicBezTo>
                <a:cubicBezTo>
                  <a:pt x="480" y="460"/>
                  <a:pt x="460" y="480"/>
                  <a:pt x="435" y="480"/>
                </a:cubicBezTo>
                <a:cubicBezTo>
                  <a:pt x="45" y="480"/>
                  <a:pt x="45" y="480"/>
                  <a:pt x="45" y="480"/>
                </a:cubicBezTo>
                <a:cubicBezTo>
                  <a:pt x="21" y="480"/>
                  <a:pt x="0" y="460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1"/>
                  <a:pt x="21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9"/>
          <p:cNvSpPr>
            <a:spLocks/>
          </p:cNvSpPr>
          <p:nvPr/>
        </p:nvSpPr>
        <p:spPr bwMode="auto">
          <a:xfrm>
            <a:off x="8361363" y="2095501"/>
            <a:ext cx="1127125" cy="1128713"/>
          </a:xfrm>
          <a:custGeom>
            <a:avLst/>
            <a:gdLst>
              <a:gd name="T0" fmla="*/ 45 w 479"/>
              <a:gd name="T1" fmla="*/ 0 h 480"/>
              <a:gd name="T2" fmla="*/ 434 w 479"/>
              <a:gd name="T3" fmla="*/ 0 h 480"/>
              <a:gd name="T4" fmla="*/ 479 w 479"/>
              <a:gd name="T5" fmla="*/ 45 h 480"/>
              <a:gd name="T6" fmla="*/ 479 w 479"/>
              <a:gd name="T7" fmla="*/ 435 h 480"/>
              <a:gd name="T8" fmla="*/ 434 w 479"/>
              <a:gd name="T9" fmla="*/ 480 h 480"/>
              <a:gd name="T10" fmla="*/ 45 w 479"/>
              <a:gd name="T11" fmla="*/ 480 h 480"/>
              <a:gd name="T12" fmla="*/ 0 w 479"/>
              <a:gd name="T13" fmla="*/ 435 h 480"/>
              <a:gd name="T14" fmla="*/ 0 w 479"/>
              <a:gd name="T15" fmla="*/ 45 h 480"/>
              <a:gd name="T16" fmla="*/ 45 w 479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480">
                <a:moveTo>
                  <a:pt x="45" y="0"/>
                </a:moveTo>
                <a:cubicBezTo>
                  <a:pt x="434" y="0"/>
                  <a:pt x="434" y="0"/>
                  <a:pt x="434" y="0"/>
                </a:cubicBezTo>
                <a:cubicBezTo>
                  <a:pt x="459" y="0"/>
                  <a:pt x="479" y="21"/>
                  <a:pt x="479" y="45"/>
                </a:cubicBezTo>
                <a:cubicBezTo>
                  <a:pt x="479" y="435"/>
                  <a:pt x="479" y="435"/>
                  <a:pt x="479" y="435"/>
                </a:cubicBezTo>
                <a:cubicBezTo>
                  <a:pt x="479" y="460"/>
                  <a:pt x="459" y="480"/>
                  <a:pt x="434" y="480"/>
                </a:cubicBezTo>
                <a:cubicBezTo>
                  <a:pt x="45" y="480"/>
                  <a:pt x="45" y="480"/>
                  <a:pt x="45" y="480"/>
                </a:cubicBezTo>
                <a:cubicBezTo>
                  <a:pt x="20" y="480"/>
                  <a:pt x="0" y="460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1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10"/>
          <p:cNvSpPr>
            <a:spLocks/>
          </p:cNvSpPr>
          <p:nvPr/>
        </p:nvSpPr>
        <p:spPr bwMode="auto">
          <a:xfrm>
            <a:off x="9572625" y="3298826"/>
            <a:ext cx="1127125" cy="1127125"/>
          </a:xfrm>
          <a:custGeom>
            <a:avLst/>
            <a:gdLst>
              <a:gd name="T0" fmla="*/ 45 w 479"/>
              <a:gd name="T1" fmla="*/ 0 h 479"/>
              <a:gd name="T2" fmla="*/ 434 w 479"/>
              <a:gd name="T3" fmla="*/ 0 h 479"/>
              <a:gd name="T4" fmla="*/ 479 w 479"/>
              <a:gd name="T5" fmla="*/ 45 h 479"/>
              <a:gd name="T6" fmla="*/ 479 w 479"/>
              <a:gd name="T7" fmla="*/ 435 h 479"/>
              <a:gd name="T8" fmla="*/ 434 w 479"/>
              <a:gd name="T9" fmla="*/ 479 h 479"/>
              <a:gd name="T10" fmla="*/ 45 w 479"/>
              <a:gd name="T11" fmla="*/ 479 h 479"/>
              <a:gd name="T12" fmla="*/ 0 w 479"/>
              <a:gd name="T13" fmla="*/ 435 h 479"/>
              <a:gd name="T14" fmla="*/ 0 w 479"/>
              <a:gd name="T15" fmla="*/ 45 h 479"/>
              <a:gd name="T16" fmla="*/ 45 w 479"/>
              <a:gd name="T17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479">
                <a:moveTo>
                  <a:pt x="45" y="0"/>
                </a:moveTo>
                <a:cubicBezTo>
                  <a:pt x="434" y="0"/>
                  <a:pt x="434" y="0"/>
                  <a:pt x="434" y="0"/>
                </a:cubicBezTo>
                <a:cubicBezTo>
                  <a:pt x="459" y="0"/>
                  <a:pt x="479" y="20"/>
                  <a:pt x="479" y="45"/>
                </a:cubicBezTo>
                <a:cubicBezTo>
                  <a:pt x="479" y="435"/>
                  <a:pt x="479" y="435"/>
                  <a:pt x="479" y="435"/>
                </a:cubicBezTo>
                <a:cubicBezTo>
                  <a:pt x="479" y="459"/>
                  <a:pt x="459" y="479"/>
                  <a:pt x="434" y="479"/>
                </a:cubicBezTo>
                <a:cubicBezTo>
                  <a:pt x="45" y="479"/>
                  <a:pt x="45" y="479"/>
                  <a:pt x="45" y="479"/>
                </a:cubicBezTo>
                <a:cubicBezTo>
                  <a:pt x="20" y="479"/>
                  <a:pt x="0" y="459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11"/>
          <p:cNvSpPr>
            <a:spLocks/>
          </p:cNvSpPr>
          <p:nvPr/>
        </p:nvSpPr>
        <p:spPr bwMode="auto">
          <a:xfrm>
            <a:off x="9572625" y="2095501"/>
            <a:ext cx="1127125" cy="1128713"/>
          </a:xfrm>
          <a:custGeom>
            <a:avLst/>
            <a:gdLst>
              <a:gd name="T0" fmla="*/ 45 w 479"/>
              <a:gd name="T1" fmla="*/ 0 h 480"/>
              <a:gd name="T2" fmla="*/ 434 w 479"/>
              <a:gd name="T3" fmla="*/ 0 h 480"/>
              <a:gd name="T4" fmla="*/ 479 w 479"/>
              <a:gd name="T5" fmla="*/ 45 h 480"/>
              <a:gd name="T6" fmla="*/ 479 w 479"/>
              <a:gd name="T7" fmla="*/ 435 h 480"/>
              <a:gd name="T8" fmla="*/ 434 w 479"/>
              <a:gd name="T9" fmla="*/ 480 h 480"/>
              <a:gd name="T10" fmla="*/ 45 w 479"/>
              <a:gd name="T11" fmla="*/ 480 h 480"/>
              <a:gd name="T12" fmla="*/ 0 w 479"/>
              <a:gd name="T13" fmla="*/ 435 h 480"/>
              <a:gd name="T14" fmla="*/ 0 w 479"/>
              <a:gd name="T15" fmla="*/ 45 h 480"/>
              <a:gd name="T16" fmla="*/ 45 w 479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480">
                <a:moveTo>
                  <a:pt x="45" y="0"/>
                </a:moveTo>
                <a:cubicBezTo>
                  <a:pt x="434" y="0"/>
                  <a:pt x="434" y="0"/>
                  <a:pt x="434" y="0"/>
                </a:cubicBezTo>
                <a:cubicBezTo>
                  <a:pt x="459" y="0"/>
                  <a:pt x="479" y="21"/>
                  <a:pt x="479" y="45"/>
                </a:cubicBezTo>
                <a:cubicBezTo>
                  <a:pt x="479" y="435"/>
                  <a:pt x="479" y="435"/>
                  <a:pt x="479" y="435"/>
                </a:cubicBezTo>
                <a:cubicBezTo>
                  <a:pt x="479" y="460"/>
                  <a:pt x="459" y="480"/>
                  <a:pt x="434" y="480"/>
                </a:cubicBezTo>
                <a:cubicBezTo>
                  <a:pt x="45" y="480"/>
                  <a:pt x="45" y="480"/>
                  <a:pt x="45" y="480"/>
                </a:cubicBezTo>
                <a:cubicBezTo>
                  <a:pt x="20" y="480"/>
                  <a:pt x="0" y="460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1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12"/>
          <p:cNvSpPr>
            <a:spLocks/>
          </p:cNvSpPr>
          <p:nvPr/>
        </p:nvSpPr>
        <p:spPr bwMode="auto">
          <a:xfrm>
            <a:off x="5934075" y="898526"/>
            <a:ext cx="1127125" cy="1128713"/>
          </a:xfrm>
          <a:custGeom>
            <a:avLst/>
            <a:gdLst>
              <a:gd name="T0" fmla="*/ 44 w 479"/>
              <a:gd name="T1" fmla="*/ 0 h 480"/>
              <a:gd name="T2" fmla="*/ 434 w 479"/>
              <a:gd name="T3" fmla="*/ 0 h 480"/>
              <a:gd name="T4" fmla="*/ 479 w 479"/>
              <a:gd name="T5" fmla="*/ 45 h 480"/>
              <a:gd name="T6" fmla="*/ 479 w 479"/>
              <a:gd name="T7" fmla="*/ 435 h 480"/>
              <a:gd name="T8" fmla="*/ 434 w 479"/>
              <a:gd name="T9" fmla="*/ 480 h 480"/>
              <a:gd name="T10" fmla="*/ 44 w 479"/>
              <a:gd name="T11" fmla="*/ 480 h 480"/>
              <a:gd name="T12" fmla="*/ 0 w 479"/>
              <a:gd name="T13" fmla="*/ 435 h 480"/>
              <a:gd name="T14" fmla="*/ 0 w 479"/>
              <a:gd name="T15" fmla="*/ 45 h 480"/>
              <a:gd name="T16" fmla="*/ 44 w 479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480">
                <a:moveTo>
                  <a:pt x="44" y="0"/>
                </a:moveTo>
                <a:cubicBezTo>
                  <a:pt x="434" y="0"/>
                  <a:pt x="434" y="0"/>
                  <a:pt x="434" y="0"/>
                </a:cubicBezTo>
                <a:cubicBezTo>
                  <a:pt x="459" y="0"/>
                  <a:pt x="479" y="20"/>
                  <a:pt x="479" y="45"/>
                </a:cubicBezTo>
                <a:cubicBezTo>
                  <a:pt x="479" y="435"/>
                  <a:pt x="479" y="435"/>
                  <a:pt x="479" y="435"/>
                </a:cubicBezTo>
                <a:cubicBezTo>
                  <a:pt x="479" y="460"/>
                  <a:pt x="459" y="480"/>
                  <a:pt x="434" y="480"/>
                </a:cubicBezTo>
                <a:cubicBezTo>
                  <a:pt x="44" y="480"/>
                  <a:pt x="44" y="480"/>
                  <a:pt x="44" y="480"/>
                </a:cubicBezTo>
                <a:cubicBezTo>
                  <a:pt x="20" y="480"/>
                  <a:pt x="0" y="460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0" y="0"/>
                  <a:pt x="4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13"/>
          <p:cNvSpPr>
            <a:spLocks/>
          </p:cNvSpPr>
          <p:nvPr/>
        </p:nvSpPr>
        <p:spPr bwMode="auto">
          <a:xfrm>
            <a:off x="7145338" y="898526"/>
            <a:ext cx="1130300" cy="1128713"/>
          </a:xfrm>
          <a:custGeom>
            <a:avLst/>
            <a:gdLst>
              <a:gd name="T0" fmla="*/ 45 w 480"/>
              <a:gd name="T1" fmla="*/ 0 h 480"/>
              <a:gd name="T2" fmla="*/ 435 w 480"/>
              <a:gd name="T3" fmla="*/ 0 h 480"/>
              <a:gd name="T4" fmla="*/ 480 w 480"/>
              <a:gd name="T5" fmla="*/ 45 h 480"/>
              <a:gd name="T6" fmla="*/ 480 w 480"/>
              <a:gd name="T7" fmla="*/ 435 h 480"/>
              <a:gd name="T8" fmla="*/ 435 w 480"/>
              <a:gd name="T9" fmla="*/ 480 h 480"/>
              <a:gd name="T10" fmla="*/ 45 w 480"/>
              <a:gd name="T11" fmla="*/ 480 h 480"/>
              <a:gd name="T12" fmla="*/ 0 w 480"/>
              <a:gd name="T13" fmla="*/ 435 h 480"/>
              <a:gd name="T14" fmla="*/ 0 w 480"/>
              <a:gd name="T15" fmla="*/ 45 h 480"/>
              <a:gd name="T16" fmla="*/ 45 w 480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0" h="480">
                <a:moveTo>
                  <a:pt x="45" y="0"/>
                </a:moveTo>
                <a:cubicBezTo>
                  <a:pt x="435" y="0"/>
                  <a:pt x="435" y="0"/>
                  <a:pt x="435" y="0"/>
                </a:cubicBezTo>
                <a:cubicBezTo>
                  <a:pt x="460" y="0"/>
                  <a:pt x="480" y="20"/>
                  <a:pt x="480" y="45"/>
                </a:cubicBezTo>
                <a:cubicBezTo>
                  <a:pt x="480" y="435"/>
                  <a:pt x="480" y="435"/>
                  <a:pt x="480" y="435"/>
                </a:cubicBezTo>
                <a:cubicBezTo>
                  <a:pt x="480" y="460"/>
                  <a:pt x="460" y="480"/>
                  <a:pt x="435" y="480"/>
                </a:cubicBezTo>
                <a:cubicBezTo>
                  <a:pt x="45" y="480"/>
                  <a:pt x="45" y="480"/>
                  <a:pt x="45" y="480"/>
                </a:cubicBezTo>
                <a:cubicBezTo>
                  <a:pt x="21" y="480"/>
                  <a:pt x="0" y="460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14"/>
          <p:cNvSpPr>
            <a:spLocks/>
          </p:cNvSpPr>
          <p:nvPr/>
        </p:nvSpPr>
        <p:spPr bwMode="auto">
          <a:xfrm>
            <a:off x="8361363" y="898526"/>
            <a:ext cx="1127125" cy="1128713"/>
          </a:xfrm>
          <a:custGeom>
            <a:avLst/>
            <a:gdLst>
              <a:gd name="T0" fmla="*/ 45 w 479"/>
              <a:gd name="T1" fmla="*/ 0 h 480"/>
              <a:gd name="T2" fmla="*/ 434 w 479"/>
              <a:gd name="T3" fmla="*/ 0 h 480"/>
              <a:gd name="T4" fmla="*/ 479 w 479"/>
              <a:gd name="T5" fmla="*/ 45 h 480"/>
              <a:gd name="T6" fmla="*/ 479 w 479"/>
              <a:gd name="T7" fmla="*/ 435 h 480"/>
              <a:gd name="T8" fmla="*/ 434 w 479"/>
              <a:gd name="T9" fmla="*/ 480 h 480"/>
              <a:gd name="T10" fmla="*/ 45 w 479"/>
              <a:gd name="T11" fmla="*/ 480 h 480"/>
              <a:gd name="T12" fmla="*/ 0 w 479"/>
              <a:gd name="T13" fmla="*/ 435 h 480"/>
              <a:gd name="T14" fmla="*/ 0 w 479"/>
              <a:gd name="T15" fmla="*/ 45 h 480"/>
              <a:gd name="T16" fmla="*/ 45 w 479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480">
                <a:moveTo>
                  <a:pt x="45" y="0"/>
                </a:moveTo>
                <a:cubicBezTo>
                  <a:pt x="434" y="0"/>
                  <a:pt x="434" y="0"/>
                  <a:pt x="434" y="0"/>
                </a:cubicBezTo>
                <a:cubicBezTo>
                  <a:pt x="459" y="0"/>
                  <a:pt x="479" y="20"/>
                  <a:pt x="479" y="45"/>
                </a:cubicBezTo>
                <a:cubicBezTo>
                  <a:pt x="479" y="435"/>
                  <a:pt x="479" y="435"/>
                  <a:pt x="479" y="435"/>
                </a:cubicBezTo>
                <a:cubicBezTo>
                  <a:pt x="479" y="460"/>
                  <a:pt x="459" y="480"/>
                  <a:pt x="434" y="480"/>
                </a:cubicBezTo>
                <a:cubicBezTo>
                  <a:pt x="45" y="480"/>
                  <a:pt x="45" y="480"/>
                  <a:pt x="45" y="480"/>
                </a:cubicBezTo>
                <a:cubicBezTo>
                  <a:pt x="20" y="480"/>
                  <a:pt x="0" y="460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15"/>
          <p:cNvSpPr>
            <a:spLocks/>
          </p:cNvSpPr>
          <p:nvPr/>
        </p:nvSpPr>
        <p:spPr bwMode="auto">
          <a:xfrm>
            <a:off x="9572625" y="898526"/>
            <a:ext cx="1127125" cy="1128713"/>
          </a:xfrm>
          <a:custGeom>
            <a:avLst/>
            <a:gdLst>
              <a:gd name="T0" fmla="*/ 45 w 479"/>
              <a:gd name="T1" fmla="*/ 0 h 480"/>
              <a:gd name="T2" fmla="*/ 434 w 479"/>
              <a:gd name="T3" fmla="*/ 0 h 480"/>
              <a:gd name="T4" fmla="*/ 479 w 479"/>
              <a:gd name="T5" fmla="*/ 45 h 480"/>
              <a:gd name="T6" fmla="*/ 479 w 479"/>
              <a:gd name="T7" fmla="*/ 435 h 480"/>
              <a:gd name="T8" fmla="*/ 434 w 479"/>
              <a:gd name="T9" fmla="*/ 480 h 480"/>
              <a:gd name="T10" fmla="*/ 45 w 479"/>
              <a:gd name="T11" fmla="*/ 480 h 480"/>
              <a:gd name="T12" fmla="*/ 0 w 479"/>
              <a:gd name="T13" fmla="*/ 435 h 480"/>
              <a:gd name="T14" fmla="*/ 0 w 479"/>
              <a:gd name="T15" fmla="*/ 45 h 480"/>
              <a:gd name="T16" fmla="*/ 45 w 479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480">
                <a:moveTo>
                  <a:pt x="45" y="0"/>
                </a:moveTo>
                <a:cubicBezTo>
                  <a:pt x="434" y="0"/>
                  <a:pt x="434" y="0"/>
                  <a:pt x="434" y="0"/>
                </a:cubicBezTo>
                <a:cubicBezTo>
                  <a:pt x="459" y="0"/>
                  <a:pt x="479" y="20"/>
                  <a:pt x="479" y="45"/>
                </a:cubicBezTo>
                <a:cubicBezTo>
                  <a:pt x="479" y="435"/>
                  <a:pt x="479" y="435"/>
                  <a:pt x="479" y="435"/>
                </a:cubicBezTo>
                <a:cubicBezTo>
                  <a:pt x="479" y="460"/>
                  <a:pt x="459" y="480"/>
                  <a:pt x="434" y="480"/>
                </a:cubicBezTo>
                <a:cubicBezTo>
                  <a:pt x="45" y="480"/>
                  <a:pt x="45" y="480"/>
                  <a:pt x="45" y="480"/>
                </a:cubicBezTo>
                <a:cubicBezTo>
                  <a:pt x="20" y="480"/>
                  <a:pt x="0" y="460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16"/>
          <p:cNvSpPr>
            <a:spLocks/>
          </p:cNvSpPr>
          <p:nvPr/>
        </p:nvSpPr>
        <p:spPr bwMode="auto">
          <a:xfrm>
            <a:off x="8361363" y="3298826"/>
            <a:ext cx="1127125" cy="1127125"/>
          </a:xfrm>
          <a:custGeom>
            <a:avLst/>
            <a:gdLst>
              <a:gd name="T0" fmla="*/ 45 w 479"/>
              <a:gd name="T1" fmla="*/ 0 h 479"/>
              <a:gd name="T2" fmla="*/ 434 w 479"/>
              <a:gd name="T3" fmla="*/ 0 h 479"/>
              <a:gd name="T4" fmla="*/ 479 w 479"/>
              <a:gd name="T5" fmla="*/ 45 h 479"/>
              <a:gd name="T6" fmla="*/ 479 w 479"/>
              <a:gd name="T7" fmla="*/ 435 h 479"/>
              <a:gd name="T8" fmla="*/ 434 w 479"/>
              <a:gd name="T9" fmla="*/ 479 h 479"/>
              <a:gd name="T10" fmla="*/ 45 w 479"/>
              <a:gd name="T11" fmla="*/ 479 h 479"/>
              <a:gd name="T12" fmla="*/ 0 w 479"/>
              <a:gd name="T13" fmla="*/ 435 h 479"/>
              <a:gd name="T14" fmla="*/ 0 w 479"/>
              <a:gd name="T15" fmla="*/ 45 h 479"/>
              <a:gd name="T16" fmla="*/ 45 w 479"/>
              <a:gd name="T17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479">
                <a:moveTo>
                  <a:pt x="45" y="0"/>
                </a:moveTo>
                <a:cubicBezTo>
                  <a:pt x="434" y="0"/>
                  <a:pt x="434" y="0"/>
                  <a:pt x="434" y="0"/>
                </a:cubicBezTo>
                <a:cubicBezTo>
                  <a:pt x="459" y="0"/>
                  <a:pt x="479" y="20"/>
                  <a:pt x="479" y="45"/>
                </a:cubicBezTo>
                <a:cubicBezTo>
                  <a:pt x="479" y="435"/>
                  <a:pt x="479" y="435"/>
                  <a:pt x="479" y="435"/>
                </a:cubicBezTo>
                <a:cubicBezTo>
                  <a:pt x="479" y="459"/>
                  <a:pt x="459" y="479"/>
                  <a:pt x="434" y="479"/>
                </a:cubicBezTo>
                <a:cubicBezTo>
                  <a:pt x="45" y="479"/>
                  <a:pt x="45" y="479"/>
                  <a:pt x="45" y="479"/>
                </a:cubicBezTo>
                <a:cubicBezTo>
                  <a:pt x="20" y="479"/>
                  <a:pt x="0" y="459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17"/>
          <p:cNvSpPr>
            <a:spLocks/>
          </p:cNvSpPr>
          <p:nvPr/>
        </p:nvSpPr>
        <p:spPr bwMode="auto">
          <a:xfrm>
            <a:off x="5934075" y="4495801"/>
            <a:ext cx="1127125" cy="1130300"/>
          </a:xfrm>
          <a:custGeom>
            <a:avLst/>
            <a:gdLst>
              <a:gd name="T0" fmla="*/ 44 w 479"/>
              <a:gd name="T1" fmla="*/ 0 h 480"/>
              <a:gd name="T2" fmla="*/ 434 w 479"/>
              <a:gd name="T3" fmla="*/ 0 h 480"/>
              <a:gd name="T4" fmla="*/ 479 w 479"/>
              <a:gd name="T5" fmla="*/ 45 h 480"/>
              <a:gd name="T6" fmla="*/ 479 w 479"/>
              <a:gd name="T7" fmla="*/ 435 h 480"/>
              <a:gd name="T8" fmla="*/ 434 w 479"/>
              <a:gd name="T9" fmla="*/ 480 h 480"/>
              <a:gd name="T10" fmla="*/ 44 w 479"/>
              <a:gd name="T11" fmla="*/ 480 h 480"/>
              <a:gd name="T12" fmla="*/ 0 w 479"/>
              <a:gd name="T13" fmla="*/ 435 h 480"/>
              <a:gd name="T14" fmla="*/ 0 w 479"/>
              <a:gd name="T15" fmla="*/ 45 h 480"/>
              <a:gd name="T16" fmla="*/ 44 w 479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480">
                <a:moveTo>
                  <a:pt x="44" y="0"/>
                </a:moveTo>
                <a:cubicBezTo>
                  <a:pt x="434" y="0"/>
                  <a:pt x="434" y="0"/>
                  <a:pt x="434" y="0"/>
                </a:cubicBezTo>
                <a:cubicBezTo>
                  <a:pt x="459" y="0"/>
                  <a:pt x="479" y="20"/>
                  <a:pt x="479" y="45"/>
                </a:cubicBezTo>
                <a:cubicBezTo>
                  <a:pt x="479" y="435"/>
                  <a:pt x="479" y="435"/>
                  <a:pt x="479" y="435"/>
                </a:cubicBezTo>
                <a:cubicBezTo>
                  <a:pt x="479" y="459"/>
                  <a:pt x="459" y="480"/>
                  <a:pt x="434" y="480"/>
                </a:cubicBezTo>
                <a:cubicBezTo>
                  <a:pt x="44" y="480"/>
                  <a:pt x="44" y="480"/>
                  <a:pt x="44" y="480"/>
                </a:cubicBezTo>
                <a:cubicBezTo>
                  <a:pt x="20" y="480"/>
                  <a:pt x="0" y="459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0" y="0"/>
                  <a:pt x="4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18"/>
          <p:cNvSpPr>
            <a:spLocks/>
          </p:cNvSpPr>
          <p:nvPr/>
        </p:nvSpPr>
        <p:spPr bwMode="auto">
          <a:xfrm>
            <a:off x="7145338" y="4495801"/>
            <a:ext cx="1130300" cy="1130300"/>
          </a:xfrm>
          <a:custGeom>
            <a:avLst/>
            <a:gdLst>
              <a:gd name="T0" fmla="*/ 45 w 480"/>
              <a:gd name="T1" fmla="*/ 0 h 480"/>
              <a:gd name="T2" fmla="*/ 435 w 480"/>
              <a:gd name="T3" fmla="*/ 0 h 480"/>
              <a:gd name="T4" fmla="*/ 480 w 480"/>
              <a:gd name="T5" fmla="*/ 45 h 480"/>
              <a:gd name="T6" fmla="*/ 480 w 480"/>
              <a:gd name="T7" fmla="*/ 435 h 480"/>
              <a:gd name="T8" fmla="*/ 435 w 480"/>
              <a:gd name="T9" fmla="*/ 480 h 480"/>
              <a:gd name="T10" fmla="*/ 45 w 480"/>
              <a:gd name="T11" fmla="*/ 480 h 480"/>
              <a:gd name="T12" fmla="*/ 0 w 480"/>
              <a:gd name="T13" fmla="*/ 435 h 480"/>
              <a:gd name="T14" fmla="*/ 0 w 480"/>
              <a:gd name="T15" fmla="*/ 45 h 480"/>
              <a:gd name="T16" fmla="*/ 45 w 480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0" h="480">
                <a:moveTo>
                  <a:pt x="45" y="0"/>
                </a:moveTo>
                <a:cubicBezTo>
                  <a:pt x="435" y="0"/>
                  <a:pt x="435" y="0"/>
                  <a:pt x="435" y="0"/>
                </a:cubicBezTo>
                <a:cubicBezTo>
                  <a:pt x="460" y="0"/>
                  <a:pt x="480" y="20"/>
                  <a:pt x="480" y="45"/>
                </a:cubicBezTo>
                <a:cubicBezTo>
                  <a:pt x="480" y="435"/>
                  <a:pt x="480" y="435"/>
                  <a:pt x="480" y="435"/>
                </a:cubicBezTo>
                <a:cubicBezTo>
                  <a:pt x="480" y="459"/>
                  <a:pt x="460" y="480"/>
                  <a:pt x="435" y="480"/>
                </a:cubicBezTo>
                <a:cubicBezTo>
                  <a:pt x="45" y="480"/>
                  <a:pt x="45" y="480"/>
                  <a:pt x="45" y="480"/>
                </a:cubicBezTo>
                <a:cubicBezTo>
                  <a:pt x="21" y="480"/>
                  <a:pt x="0" y="459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19"/>
          <p:cNvSpPr>
            <a:spLocks/>
          </p:cNvSpPr>
          <p:nvPr/>
        </p:nvSpPr>
        <p:spPr bwMode="auto">
          <a:xfrm>
            <a:off x="9572625" y="4495801"/>
            <a:ext cx="1127125" cy="1130300"/>
          </a:xfrm>
          <a:custGeom>
            <a:avLst/>
            <a:gdLst>
              <a:gd name="T0" fmla="*/ 45 w 479"/>
              <a:gd name="T1" fmla="*/ 0 h 480"/>
              <a:gd name="T2" fmla="*/ 434 w 479"/>
              <a:gd name="T3" fmla="*/ 0 h 480"/>
              <a:gd name="T4" fmla="*/ 479 w 479"/>
              <a:gd name="T5" fmla="*/ 45 h 480"/>
              <a:gd name="T6" fmla="*/ 479 w 479"/>
              <a:gd name="T7" fmla="*/ 435 h 480"/>
              <a:gd name="T8" fmla="*/ 434 w 479"/>
              <a:gd name="T9" fmla="*/ 480 h 480"/>
              <a:gd name="T10" fmla="*/ 45 w 479"/>
              <a:gd name="T11" fmla="*/ 480 h 480"/>
              <a:gd name="T12" fmla="*/ 0 w 479"/>
              <a:gd name="T13" fmla="*/ 435 h 480"/>
              <a:gd name="T14" fmla="*/ 0 w 479"/>
              <a:gd name="T15" fmla="*/ 45 h 480"/>
              <a:gd name="T16" fmla="*/ 45 w 479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480">
                <a:moveTo>
                  <a:pt x="45" y="0"/>
                </a:moveTo>
                <a:cubicBezTo>
                  <a:pt x="434" y="0"/>
                  <a:pt x="434" y="0"/>
                  <a:pt x="434" y="0"/>
                </a:cubicBezTo>
                <a:cubicBezTo>
                  <a:pt x="459" y="0"/>
                  <a:pt x="479" y="20"/>
                  <a:pt x="479" y="45"/>
                </a:cubicBezTo>
                <a:cubicBezTo>
                  <a:pt x="479" y="435"/>
                  <a:pt x="479" y="435"/>
                  <a:pt x="479" y="435"/>
                </a:cubicBezTo>
                <a:cubicBezTo>
                  <a:pt x="479" y="459"/>
                  <a:pt x="459" y="480"/>
                  <a:pt x="434" y="480"/>
                </a:cubicBezTo>
                <a:cubicBezTo>
                  <a:pt x="45" y="480"/>
                  <a:pt x="45" y="480"/>
                  <a:pt x="45" y="480"/>
                </a:cubicBezTo>
                <a:cubicBezTo>
                  <a:pt x="20" y="480"/>
                  <a:pt x="0" y="459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20"/>
          <p:cNvSpPr>
            <a:spLocks/>
          </p:cNvSpPr>
          <p:nvPr/>
        </p:nvSpPr>
        <p:spPr bwMode="auto">
          <a:xfrm>
            <a:off x="8361363" y="4495801"/>
            <a:ext cx="1127125" cy="1130300"/>
          </a:xfrm>
          <a:custGeom>
            <a:avLst/>
            <a:gdLst>
              <a:gd name="T0" fmla="*/ 45 w 479"/>
              <a:gd name="T1" fmla="*/ 0 h 480"/>
              <a:gd name="T2" fmla="*/ 434 w 479"/>
              <a:gd name="T3" fmla="*/ 0 h 480"/>
              <a:gd name="T4" fmla="*/ 479 w 479"/>
              <a:gd name="T5" fmla="*/ 45 h 480"/>
              <a:gd name="T6" fmla="*/ 479 w 479"/>
              <a:gd name="T7" fmla="*/ 435 h 480"/>
              <a:gd name="T8" fmla="*/ 434 w 479"/>
              <a:gd name="T9" fmla="*/ 480 h 480"/>
              <a:gd name="T10" fmla="*/ 45 w 479"/>
              <a:gd name="T11" fmla="*/ 480 h 480"/>
              <a:gd name="T12" fmla="*/ 0 w 479"/>
              <a:gd name="T13" fmla="*/ 435 h 480"/>
              <a:gd name="T14" fmla="*/ 0 w 479"/>
              <a:gd name="T15" fmla="*/ 45 h 480"/>
              <a:gd name="T16" fmla="*/ 45 w 479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480">
                <a:moveTo>
                  <a:pt x="45" y="0"/>
                </a:moveTo>
                <a:cubicBezTo>
                  <a:pt x="434" y="0"/>
                  <a:pt x="434" y="0"/>
                  <a:pt x="434" y="0"/>
                </a:cubicBezTo>
                <a:cubicBezTo>
                  <a:pt x="459" y="0"/>
                  <a:pt x="479" y="20"/>
                  <a:pt x="479" y="45"/>
                </a:cubicBezTo>
                <a:cubicBezTo>
                  <a:pt x="479" y="435"/>
                  <a:pt x="479" y="435"/>
                  <a:pt x="479" y="435"/>
                </a:cubicBezTo>
                <a:cubicBezTo>
                  <a:pt x="479" y="459"/>
                  <a:pt x="459" y="480"/>
                  <a:pt x="434" y="480"/>
                </a:cubicBezTo>
                <a:cubicBezTo>
                  <a:pt x="45" y="480"/>
                  <a:pt x="45" y="480"/>
                  <a:pt x="45" y="480"/>
                </a:cubicBezTo>
                <a:cubicBezTo>
                  <a:pt x="20" y="480"/>
                  <a:pt x="0" y="459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21"/>
          <p:cNvSpPr>
            <a:spLocks noEditPoints="1"/>
          </p:cNvSpPr>
          <p:nvPr/>
        </p:nvSpPr>
        <p:spPr bwMode="auto">
          <a:xfrm>
            <a:off x="9728200" y="1231901"/>
            <a:ext cx="762000" cy="560388"/>
          </a:xfrm>
          <a:custGeom>
            <a:avLst/>
            <a:gdLst>
              <a:gd name="T0" fmla="*/ 24 w 324"/>
              <a:gd name="T1" fmla="*/ 33 h 238"/>
              <a:gd name="T2" fmla="*/ 27 w 324"/>
              <a:gd name="T3" fmla="*/ 33 h 238"/>
              <a:gd name="T4" fmla="*/ 27 w 324"/>
              <a:gd name="T5" fmla="*/ 9 h 238"/>
              <a:gd name="T6" fmla="*/ 36 w 324"/>
              <a:gd name="T7" fmla="*/ 0 h 238"/>
              <a:gd name="T8" fmla="*/ 79 w 324"/>
              <a:gd name="T9" fmla="*/ 0 h 238"/>
              <a:gd name="T10" fmla="*/ 88 w 324"/>
              <a:gd name="T11" fmla="*/ 9 h 238"/>
              <a:gd name="T12" fmla="*/ 88 w 324"/>
              <a:gd name="T13" fmla="*/ 33 h 238"/>
              <a:gd name="T14" fmla="*/ 300 w 324"/>
              <a:gd name="T15" fmla="*/ 33 h 238"/>
              <a:gd name="T16" fmla="*/ 324 w 324"/>
              <a:gd name="T17" fmla="*/ 57 h 238"/>
              <a:gd name="T18" fmla="*/ 324 w 324"/>
              <a:gd name="T19" fmla="*/ 214 h 238"/>
              <a:gd name="T20" fmla="*/ 300 w 324"/>
              <a:gd name="T21" fmla="*/ 238 h 238"/>
              <a:gd name="T22" fmla="*/ 24 w 324"/>
              <a:gd name="T23" fmla="*/ 238 h 238"/>
              <a:gd name="T24" fmla="*/ 0 w 324"/>
              <a:gd name="T25" fmla="*/ 214 h 238"/>
              <a:gd name="T26" fmla="*/ 0 w 324"/>
              <a:gd name="T27" fmla="*/ 57 h 238"/>
              <a:gd name="T28" fmla="*/ 24 w 324"/>
              <a:gd name="T29" fmla="*/ 33 h 238"/>
              <a:gd name="T30" fmla="*/ 45 w 324"/>
              <a:gd name="T31" fmla="*/ 223 h 238"/>
              <a:gd name="T32" fmla="*/ 34 w 324"/>
              <a:gd name="T33" fmla="*/ 203 h 238"/>
              <a:gd name="T34" fmla="*/ 34 w 324"/>
              <a:gd name="T35" fmla="*/ 54 h 238"/>
              <a:gd name="T36" fmla="*/ 34 w 324"/>
              <a:gd name="T37" fmla="*/ 49 h 238"/>
              <a:gd name="T38" fmla="*/ 14 w 324"/>
              <a:gd name="T39" fmla="*/ 69 h 238"/>
              <a:gd name="T40" fmla="*/ 14 w 324"/>
              <a:gd name="T41" fmla="*/ 202 h 238"/>
              <a:gd name="T42" fmla="*/ 35 w 324"/>
              <a:gd name="T43" fmla="*/ 223 h 238"/>
              <a:gd name="T44" fmla="*/ 45 w 324"/>
              <a:gd name="T45" fmla="*/ 223 h 238"/>
              <a:gd name="T46" fmla="*/ 58 w 324"/>
              <a:gd name="T47" fmla="*/ 64 h 238"/>
              <a:gd name="T48" fmla="*/ 58 w 324"/>
              <a:gd name="T49" fmla="*/ 107 h 238"/>
              <a:gd name="T50" fmla="*/ 128 w 324"/>
              <a:gd name="T51" fmla="*/ 107 h 238"/>
              <a:gd name="T52" fmla="*/ 128 w 324"/>
              <a:gd name="T53" fmla="*/ 64 h 238"/>
              <a:gd name="T54" fmla="*/ 58 w 324"/>
              <a:gd name="T55" fmla="*/ 64 h 238"/>
              <a:gd name="T56" fmla="*/ 212 w 324"/>
              <a:gd name="T57" fmla="*/ 63 h 238"/>
              <a:gd name="T58" fmla="*/ 138 w 324"/>
              <a:gd name="T59" fmla="*/ 136 h 238"/>
              <a:gd name="T60" fmla="*/ 212 w 324"/>
              <a:gd name="T61" fmla="*/ 209 h 238"/>
              <a:gd name="T62" fmla="*/ 285 w 324"/>
              <a:gd name="T63" fmla="*/ 136 h 238"/>
              <a:gd name="T64" fmla="*/ 212 w 324"/>
              <a:gd name="T65" fmla="*/ 63 h 238"/>
              <a:gd name="T66" fmla="*/ 213 w 324"/>
              <a:gd name="T67" fmla="*/ 88 h 238"/>
              <a:gd name="T68" fmla="*/ 165 w 324"/>
              <a:gd name="T69" fmla="*/ 136 h 238"/>
              <a:gd name="T70" fmla="*/ 170 w 324"/>
              <a:gd name="T71" fmla="*/ 159 h 238"/>
              <a:gd name="T72" fmla="*/ 170 w 324"/>
              <a:gd name="T73" fmla="*/ 157 h 238"/>
              <a:gd name="T74" fmla="*/ 225 w 324"/>
              <a:gd name="T75" fmla="*/ 109 h 238"/>
              <a:gd name="T76" fmla="*/ 258 w 324"/>
              <a:gd name="T77" fmla="*/ 119 h 238"/>
              <a:gd name="T78" fmla="*/ 213 w 324"/>
              <a:gd name="T79" fmla="*/ 88 h 238"/>
              <a:gd name="T80" fmla="*/ 212 w 324"/>
              <a:gd name="T81" fmla="*/ 79 h 238"/>
              <a:gd name="T82" fmla="*/ 155 w 324"/>
              <a:gd name="T83" fmla="*/ 136 h 238"/>
              <a:gd name="T84" fmla="*/ 212 w 324"/>
              <a:gd name="T85" fmla="*/ 193 h 238"/>
              <a:gd name="T86" fmla="*/ 268 w 324"/>
              <a:gd name="T87" fmla="*/ 136 h 238"/>
              <a:gd name="T88" fmla="*/ 212 w 324"/>
              <a:gd name="T89" fmla="*/ 79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24" h="238">
                <a:moveTo>
                  <a:pt x="24" y="33"/>
                </a:moveTo>
                <a:cubicBezTo>
                  <a:pt x="27" y="33"/>
                  <a:pt x="27" y="33"/>
                  <a:pt x="27" y="33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4"/>
                  <a:pt x="31" y="0"/>
                  <a:pt x="36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84" y="0"/>
                  <a:pt x="88" y="4"/>
                  <a:pt x="88" y="9"/>
                </a:cubicBezTo>
                <a:cubicBezTo>
                  <a:pt x="88" y="33"/>
                  <a:pt x="88" y="33"/>
                  <a:pt x="88" y="33"/>
                </a:cubicBezTo>
                <a:cubicBezTo>
                  <a:pt x="300" y="33"/>
                  <a:pt x="300" y="33"/>
                  <a:pt x="300" y="33"/>
                </a:cubicBezTo>
                <a:cubicBezTo>
                  <a:pt x="313" y="33"/>
                  <a:pt x="324" y="44"/>
                  <a:pt x="324" y="57"/>
                </a:cubicBezTo>
                <a:cubicBezTo>
                  <a:pt x="324" y="214"/>
                  <a:pt x="324" y="214"/>
                  <a:pt x="324" y="214"/>
                </a:cubicBezTo>
                <a:cubicBezTo>
                  <a:pt x="324" y="227"/>
                  <a:pt x="313" y="238"/>
                  <a:pt x="300" y="238"/>
                </a:cubicBezTo>
                <a:cubicBezTo>
                  <a:pt x="24" y="238"/>
                  <a:pt x="24" y="238"/>
                  <a:pt x="24" y="238"/>
                </a:cubicBezTo>
                <a:cubicBezTo>
                  <a:pt x="11" y="238"/>
                  <a:pt x="0" y="227"/>
                  <a:pt x="0" y="214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44"/>
                  <a:pt x="11" y="33"/>
                  <a:pt x="24" y="33"/>
                </a:cubicBezTo>
                <a:close/>
                <a:moveTo>
                  <a:pt x="45" y="223"/>
                </a:moveTo>
                <a:cubicBezTo>
                  <a:pt x="38" y="218"/>
                  <a:pt x="34" y="211"/>
                  <a:pt x="34" y="203"/>
                </a:cubicBezTo>
                <a:cubicBezTo>
                  <a:pt x="34" y="54"/>
                  <a:pt x="34" y="54"/>
                  <a:pt x="34" y="54"/>
                </a:cubicBezTo>
                <a:cubicBezTo>
                  <a:pt x="34" y="52"/>
                  <a:pt x="34" y="50"/>
                  <a:pt x="34" y="49"/>
                </a:cubicBezTo>
                <a:cubicBezTo>
                  <a:pt x="23" y="49"/>
                  <a:pt x="14" y="58"/>
                  <a:pt x="14" y="69"/>
                </a:cubicBezTo>
                <a:cubicBezTo>
                  <a:pt x="14" y="202"/>
                  <a:pt x="14" y="202"/>
                  <a:pt x="14" y="202"/>
                </a:cubicBezTo>
                <a:cubicBezTo>
                  <a:pt x="14" y="213"/>
                  <a:pt x="24" y="223"/>
                  <a:pt x="35" y="223"/>
                </a:cubicBezTo>
                <a:cubicBezTo>
                  <a:pt x="45" y="223"/>
                  <a:pt x="45" y="223"/>
                  <a:pt x="45" y="223"/>
                </a:cubicBezTo>
                <a:close/>
                <a:moveTo>
                  <a:pt x="58" y="64"/>
                </a:moveTo>
                <a:cubicBezTo>
                  <a:pt x="58" y="107"/>
                  <a:pt x="58" y="107"/>
                  <a:pt x="58" y="107"/>
                </a:cubicBezTo>
                <a:cubicBezTo>
                  <a:pt x="128" y="107"/>
                  <a:pt x="128" y="107"/>
                  <a:pt x="128" y="107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58" y="64"/>
                  <a:pt x="58" y="64"/>
                  <a:pt x="58" y="64"/>
                </a:cubicBezTo>
                <a:close/>
                <a:moveTo>
                  <a:pt x="212" y="63"/>
                </a:moveTo>
                <a:cubicBezTo>
                  <a:pt x="171" y="63"/>
                  <a:pt x="138" y="96"/>
                  <a:pt x="138" y="136"/>
                </a:cubicBezTo>
                <a:cubicBezTo>
                  <a:pt x="138" y="177"/>
                  <a:pt x="171" y="209"/>
                  <a:pt x="212" y="209"/>
                </a:cubicBezTo>
                <a:cubicBezTo>
                  <a:pt x="252" y="209"/>
                  <a:pt x="285" y="177"/>
                  <a:pt x="285" y="136"/>
                </a:cubicBezTo>
                <a:cubicBezTo>
                  <a:pt x="285" y="96"/>
                  <a:pt x="252" y="63"/>
                  <a:pt x="212" y="63"/>
                </a:cubicBezTo>
                <a:close/>
                <a:moveTo>
                  <a:pt x="213" y="88"/>
                </a:moveTo>
                <a:cubicBezTo>
                  <a:pt x="186" y="88"/>
                  <a:pt x="165" y="110"/>
                  <a:pt x="165" y="136"/>
                </a:cubicBezTo>
                <a:cubicBezTo>
                  <a:pt x="165" y="144"/>
                  <a:pt x="167" y="152"/>
                  <a:pt x="170" y="159"/>
                </a:cubicBezTo>
                <a:cubicBezTo>
                  <a:pt x="170" y="158"/>
                  <a:pt x="170" y="158"/>
                  <a:pt x="170" y="157"/>
                </a:cubicBezTo>
                <a:cubicBezTo>
                  <a:pt x="170" y="131"/>
                  <a:pt x="195" y="109"/>
                  <a:pt x="225" y="109"/>
                </a:cubicBezTo>
                <a:cubicBezTo>
                  <a:pt x="237" y="109"/>
                  <a:pt x="249" y="113"/>
                  <a:pt x="258" y="119"/>
                </a:cubicBezTo>
                <a:cubicBezTo>
                  <a:pt x="251" y="101"/>
                  <a:pt x="234" y="88"/>
                  <a:pt x="213" y="88"/>
                </a:cubicBezTo>
                <a:close/>
                <a:moveTo>
                  <a:pt x="212" y="79"/>
                </a:moveTo>
                <a:cubicBezTo>
                  <a:pt x="180" y="79"/>
                  <a:pt x="155" y="105"/>
                  <a:pt x="155" y="136"/>
                </a:cubicBezTo>
                <a:cubicBezTo>
                  <a:pt x="155" y="167"/>
                  <a:pt x="180" y="193"/>
                  <a:pt x="212" y="193"/>
                </a:cubicBezTo>
                <a:cubicBezTo>
                  <a:pt x="243" y="193"/>
                  <a:pt x="268" y="167"/>
                  <a:pt x="268" y="136"/>
                </a:cubicBezTo>
                <a:cubicBezTo>
                  <a:pt x="268" y="105"/>
                  <a:pt x="243" y="79"/>
                  <a:pt x="212" y="7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22"/>
          <p:cNvSpPr>
            <a:spLocks noEditPoints="1"/>
          </p:cNvSpPr>
          <p:nvPr/>
        </p:nvSpPr>
        <p:spPr bwMode="auto">
          <a:xfrm>
            <a:off x="9640888" y="2355851"/>
            <a:ext cx="981075" cy="576263"/>
          </a:xfrm>
          <a:custGeom>
            <a:avLst/>
            <a:gdLst>
              <a:gd name="T0" fmla="*/ 0 w 417"/>
              <a:gd name="T1" fmla="*/ 211 h 245"/>
              <a:gd name="T2" fmla="*/ 277 w 417"/>
              <a:gd name="T3" fmla="*/ 211 h 245"/>
              <a:gd name="T4" fmla="*/ 357 w 417"/>
              <a:gd name="T5" fmla="*/ 170 h 245"/>
              <a:gd name="T6" fmla="*/ 316 w 417"/>
              <a:gd name="T7" fmla="*/ 35 h 245"/>
              <a:gd name="T8" fmla="*/ 348 w 417"/>
              <a:gd name="T9" fmla="*/ 25 h 245"/>
              <a:gd name="T10" fmla="*/ 345 w 417"/>
              <a:gd name="T11" fmla="*/ 9 h 245"/>
              <a:gd name="T12" fmla="*/ 305 w 417"/>
              <a:gd name="T13" fmla="*/ 23 h 245"/>
              <a:gd name="T14" fmla="*/ 304 w 417"/>
              <a:gd name="T15" fmla="*/ 23 h 245"/>
              <a:gd name="T16" fmla="*/ 0 w 417"/>
              <a:gd name="T17" fmla="*/ 211 h 245"/>
              <a:gd name="T18" fmla="*/ 352 w 417"/>
              <a:gd name="T19" fmla="*/ 11 h 245"/>
              <a:gd name="T20" fmla="*/ 413 w 417"/>
              <a:gd name="T21" fmla="*/ 26 h 245"/>
              <a:gd name="T22" fmla="*/ 391 w 417"/>
              <a:gd name="T23" fmla="*/ 64 h 245"/>
              <a:gd name="T24" fmla="*/ 372 w 417"/>
              <a:gd name="T25" fmla="*/ 93 h 245"/>
              <a:gd name="T26" fmla="*/ 406 w 417"/>
              <a:gd name="T27" fmla="*/ 105 h 245"/>
              <a:gd name="T28" fmla="*/ 408 w 417"/>
              <a:gd name="T29" fmla="*/ 114 h 245"/>
              <a:gd name="T30" fmla="*/ 364 w 417"/>
              <a:gd name="T31" fmla="*/ 95 h 245"/>
              <a:gd name="T32" fmla="*/ 385 w 417"/>
              <a:gd name="T33" fmla="*/ 58 h 245"/>
              <a:gd name="T34" fmla="*/ 405 w 417"/>
              <a:gd name="T35" fmla="*/ 29 h 245"/>
              <a:gd name="T36" fmla="*/ 354 w 417"/>
              <a:gd name="T37" fmla="*/ 19 h 245"/>
              <a:gd name="T38" fmla="*/ 352 w 417"/>
              <a:gd name="T39" fmla="*/ 11 h 245"/>
              <a:gd name="T40" fmla="*/ 19 w 417"/>
              <a:gd name="T41" fmla="*/ 245 h 245"/>
              <a:gd name="T42" fmla="*/ 7 w 417"/>
              <a:gd name="T43" fmla="*/ 233 h 245"/>
              <a:gd name="T44" fmla="*/ 19 w 417"/>
              <a:gd name="T45" fmla="*/ 220 h 245"/>
              <a:gd name="T46" fmla="*/ 300 w 417"/>
              <a:gd name="T47" fmla="*/ 220 h 245"/>
              <a:gd name="T48" fmla="*/ 312 w 417"/>
              <a:gd name="T49" fmla="*/ 233 h 245"/>
              <a:gd name="T50" fmla="*/ 300 w 417"/>
              <a:gd name="T51" fmla="*/ 245 h 245"/>
              <a:gd name="T52" fmla="*/ 19 w 417"/>
              <a:gd name="T53" fmla="*/ 245 h 245"/>
              <a:gd name="T54" fmla="*/ 197 w 417"/>
              <a:gd name="T55" fmla="*/ 113 h 245"/>
              <a:gd name="T56" fmla="*/ 187 w 417"/>
              <a:gd name="T57" fmla="*/ 123 h 245"/>
              <a:gd name="T58" fmla="*/ 187 w 417"/>
              <a:gd name="T59" fmla="*/ 128 h 245"/>
              <a:gd name="T60" fmla="*/ 191 w 417"/>
              <a:gd name="T61" fmla="*/ 136 h 245"/>
              <a:gd name="T62" fmla="*/ 147 w 417"/>
              <a:gd name="T63" fmla="*/ 145 h 245"/>
              <a:gd name="T64" fmla="*/ 131 w 417"/>
              <a:gd name="T65" fmla="*/ 121 h 245"/>
              <a:gd name="T66" fmla="*/ 291 w 417"/>
              <a:gd name="T67" fmla="*/ 62 h 245"/>
              <a:gd name="T68" fmla="*/ 311 w 417"/>
              <a:gd name="T69" fmla="*/ 124 h 245"/>
              <a:gd name="T70" fmla="*/ 265 w 417"/>
              <a:gd name="T71" fmla="*/ 126 h 245"/>
              <a:gd name="T72" fmla="*/ 265 w 417"/>
              <a:gd name="T73" fmla="*/ 123 h 245"/>
              <a:gd name="T74" fmla="*/ 255 w 417"/>
              <a:gd name="T75" fmla="*/ 113 h 245"/>
              <a:gd name="T76" fmla="*/ 197 w 417"/>
              <a:gd name="T77" fmla="*/ 113 h 245"/>
              <a:gd name="T78" fmla="*/ 37 w 417"/>
              <a:gd name="T79" fmla="*/ 192 h 245"/>
              <a:gd name="T80" fmla="*/ 28 w 417"/>
              <a:gd name="T81" fmla="*/ 194 h 245"/>
              <a:gd name="T82" fmla="*/ 27 w 417"/>
              <a:gd name="T83" fmla="*/ 185 h 245"/>
              <a:gd name="T84" fmla="*/ 70 w 417"/>
              <a:gd name="T85" fmla="*/ 134 h 245"/>
              <a:gd name="T86" fmla="*/ 70 w 417"/>
              <a:gd name="T87" fmla="*/ 134 h 245"/>
              <a:gd name="T88" fmla="*/ 122 w 417"/>
              <a:gd name="T89" fmla="*/ 92 h 245"/>
              <a:gd name="T90" fmla="*/ 130 w 417"/>
              <a:gd name="T91" fmla="*/ 93 h 245"/>
              <a:gd name="T92" fmla="*/ 129 w 417"/>
              <a:gd name="T93" fmla="*/ 102 h 245"/>
              <a:gd name="T94" fmla="*/ 78 w 417"/>
              <a:gd name="T95" fmla="*/ 143 h 245"/>
              <a:gd name="T96" fmla="*/ 78 w 417"/>
              <a:gd name="T97" fmla="*/ 143 h 245"/>
              <a:gd name="T98" fmla="*/ 37 w 417"/>
              <a:gd name="T99" fmla="*/ 192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17" h="245">
                <a:moveTo>
                  <a:pt x="0" y="211"/>
                </a:moveTo>
                <a:cubicBezTo>
                  <a:pt x="93" y="211"/>
                  <a:pt x="185" y="211"/>
                  <a:pt x="277" y="211"/>
                </a:cubicBezTo>
                <a:cubicBezTo>
                  <a:pt x="304" y="198"/>
                  <a:pt x="331" y="184"/>
                  <a:pt x="357" y="170"/>
                </a:cubicBezTo>
                <a:cubicBezTo>
                  <a:pt x="316" y="35"/>
                  <a:pt x="316" y="35"/>
                  <a:pt x="316" y="35"/>
                </a:cubicBezTo>
                <a:cubicBezTo>
                  <a:pt x="325" y="30"/>
                  <a:pt x="335" y="27"/>
                  <a:pt x="348" y="25"/>
                </a:cubicBezTo>
                <a:cubicBezTo>
                  <a:pt x="345" y="9"/>
                  <a:pt x="345" y="9"/>
                  <a:pt x="345" y="9"/>
                </a:cubicBezTo>
                <a:cubicBezTo>
                  <a:pt x="330" y="11"/>
                  <a:pt x="317" y="16"/>
                  <a:pt x="305" y="23"/>
                </a:cubicBezTo>
                <a:cubicBezTo>
                  <a:pt x="305" y="23"/>
                  <a:pt x="304" y="23"/>
                  <a:pt x="304" y="23"/>
                </a:cubicBezTo>
                <a:cubicBezTo>
                  <a:pt x="156" y="37"/>
                  <a:pt x="60" y="106"/>
                  <a:pt x="0" y="211"/>
                </a:cubicBezTo>
                <a:close/>
                <a:moveTo>
                  <a:pt x="352" y="11"/>
                </a:moveTo>
                <a:cubicBezTo>
                  <a:pt x="352" y="11"/>
                  <a:pt x="404" y="0"/>
                  <a:pt x="413" y="26"/>
                </a:cubicBezTo>
                <a:cubicBezTo>
                  <a:pt x="417" y="40"/>
                  <a:pt x="404" y="52"/>
                  <a:pt x="391" y="64"/>
                </a:cubicBezTo>
                <a:cubicBezTo>
                  <a:pt x="380" y="74"/>
                  <a:pt x="369" y="84"/>
                  <a:pt x="372" y="93"/>
                </a:cubicBezTo>
                <a:cubicBezTo>
                  <a:pt x="378" y="111"/>
                  <a:pt x="406" y="105"/>
                  <a:pt x="406" y="105"/>
                </a:cubicBezTo>
                <a:cubicBezTo>
                  <a:pt x="408" y="114"/>
                  <a:pt x="408" y="114"/>
                  <a:pt x="408" y="114"/>
                </a:cubicBezTo>
                <a:cubicBezTo>
                  <a:pt x="408" y="114"/>
                  <a:pt x="373" y="120"/>
                  <a:pt x="364" y="95"/>
                </a:cubicBezTo>
                <a:cubicBezTo>
                  <a:pt x="359" y="82"/>
                  <a:pt x="372" y="70"/>
                  <a:pt x="385" y="58"/>
                </a:cubicBezTo>
                <a:cubicBezTo>
                  <a:pt x="396" y="48"/>
                  <a:pt x="407" y="37"/>
                  <a:pt x="405" y="29"/>
                </a:cubicBezTo>
                <a:cubicBezTo>
                  <a:pt x="399" y="10"/>
                  <a:pt x="354" y="19"/>
                  <a:pt x="354" y="19"/>
                </a:cubicBezTo>
                <a:cubicBezTo>
                  <a:pt x="352" y="11"/>
                  <a:pt x="352" y="11"/>
                  <a:pt x="352" y="11"/>
                </a:cubicBezTo>
                <a:close/>
                <a:moveTo>
                  <a:pt x="19" y="245"/>
                </a:moveTo>
                <a:cubicBezTo>
                  <a:pt x="12" y="245"/>
                  <a:pt x="7" y="239"/>
                  <a:pt x="7" y="233"/>
                </a:cubicBezTo>
                <a:cubicBezTo>
                  <a:pt x="7" y="226"/>
                  <a:pt x="12" y="220"/>
                  <a:pt x="19" y="220"/>
                </a:cubicBezTo>
                <a:cubicBezTo>
                  <a:pt x="300" y="220"/>
                  <a:pt x="300" y="220"/>
                  <a:pt x="300" y="220"/>
                </a:cubicBezTo>
                <a:cubicBezTo>
                  <a:pt x="307" y="220"/>
                  <a:pt x="312" y="226"/>
                  <a:pt x="312" y="233"/>
                </a:cubicBezTo>
                <a:cubicBezTo>
                  <a:pt x="312" y="239"/>
                  <a:pt x="307" y="245"/>
                  <a:pt x="300" y="245"/>
                </a:cubicBezTo>
                <a:cubicBezTo>
                  <a:pt x="19" y="245"/>
                  <a:pt x="19" y="245"/>
                  <a:pt x="19" y="245"/>
                </a:cubicBezTo>
                <a:close/>
                <a:moveTo>
                  <a:pt x="197" y="113"/>
                </a:moveTo>
                <a:cubicBezTo>
                  <a:pt x="192" y="113"/>
                  <a:pt x="187" y="118"/>
                  <a:pt x="187" y="123"/>
                </a:cubicBezTo>
                <a:cubicBezTo>
                  <a:pt x="187" y="128"/>
                  <a:pt x="187" y="128"/>
                  <a:pt x="187" y="128"/>
                </a:cubicBezTo>
                <a:cubicBezTo>
                  <a:pt x="187" y="131"/>
                  <a:pt x="188" y="134"/>
                  <a:pt x="191" y="136"/>
                </a:cubicBezTo>
                <a:cubicBezTo>
                  <a:pt x="176" y="139"/>
                  <a:pt x="161" y="142"/>
                  <a:pt x="147" y="145"/>
                </a:cubicBezTo>
                <a:cubicBezTo>
                  <a:pt x="139" y="140"/>
                  <a:pt x="133" y="132"/>
                  <a:pt x="131" y="121"/>
                </a:cubicBezTo>
                <a:cubicBezTo>
                  <a:pt x="177" y="88"/>
                  <a:pt x="231" y="70"/>
                  <a:pt x="291" y="62"/>
                </a:cubicBezTo>
                <a:cubicBezTo>
                  <a:pt x="296" y="78"/>
                  <a:pt x="306" y="108"/>
                  <a:pt x="311" y="124"/>
                </a:cubicBezTo>
                <a:cubicBezTo>
                  <a:pt x="296" y="124"/>
                  <a:pt x="281" y="125"/>
                  <a:pt x="265" y="126"/>
                </a:cubicBezTo>
                <a:cubicBezTo>
                  <a:pt x="265" y="123"/>
                  <a:pt x="265" y="123"/>
                  <a:pt x="265" y="123"/>
                </a:cubicBezTo>
                <a:cubicBezTo>
                  <a:pt x="265" y="118"/>
                  <a:pt x="261" y="113"/>
                  <a:pt x="255" y="113"/>
                </a:cubicBezTo>
                <a:cubicBezTo>
                  <a:pt x="197" y="113"/>
                  <a:pt x="197" y="113"/>
                  <a:pt x="197" y="113"/>
                </a:cubicBezTo>
                <a:close/>
                <a:moveTo>
                  <a:pt x="37" y="192"/>
                </a:moveTo>
                <a:cubicBezTo>
                  <a:pt x="35" y="195"/>
                  <a:pt x="31" y="196"/>
                  <a:pt x="28" y="194"/>
                </a:cubicBezTo>
                <a:cubicBezTo>
                  <a:pt x="26" y="192"/>
                  <a:pt x="25" y="188"/>
                  <a:pt x="27" y="185"/>
                </a:cubicBezTo>
                <a:cubicBezTo>
                  <a:pt x="40" y="167"/>
                  <a:pt x="54" y="150"/>
                  <a:pt x="70" y="134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86" y="118"/>
                  <a:pt x="103" y="104"/>
                  <a:pt x="122" y="92"/>
                </a:cubicBezTo>
                <a:cubicBezTo>
                  <a:pt x="125" y="90"/>
                  <a:pt x="129" y="90"/>
                  <a:pt x="130" y="93"/>
                </a:cubicBezTo>
                <a:cubicBezTo>
                  <a:pt x="132" y="96"/>
                  <a:pt x="132" y="100"/>
                  <a:pt x="129" y="102"/>
                </a:cubicBezTo>
                <a:cubicBezTo>
                  <a:pt x="110" y="114"/>
                  <a:pt x="94" y="128"/>
                  <a:pt x="78" y="143"/>
                </a:cubicBezTo>
                <a:cubicBezTo>
                  <a:pt x="78" y="143"/>
                  <a:pt x="78" y="143"/>
                  <a:pt x="78" y="143"/>
                </a:cubicBezTo>
                <a:cubicBezTo>
                  <a:pt x="63" y="158"/>
                  <a:pt x="49" y="175"/>
                  <a:pt x="37" y="1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23"/>
          <p:cNvSpPr>
            <a:spLocks/>
          </p:cNvSpPr>
          <p:nvPr/>
        </p:nvSpPr>
        <p:spPr bwMode="auto">
          <a:xfrm>
            <a:off x="9683750" y="3416301"/>
            <a:ext cx="855663" cy="912813"/>
          </a:xfrm>
          <a:custGeom>
            <a:avLst/>
            <a:gdLst>
              <a:gd name="T0" fmla="*/ 244 w 364"/>
              <a:gd name="T1" fmla="*/ 157 h 388"/>
              <a:gd name="T2" fmla="*/ 244 w 364"/>
              <a:gd name="T3" fmla="*/ 213 h 388"/>
              <a:gd name="T4" fmla="*/ 191 w 364"/>
              <a:gd name="T5" fmla="*/ 280 h 388"/>
              <a:gd name="T6" fmla="*/ 204 w 364"/>
              <a:gd name="T7" fmla="*/ 289 h 388"/>
              <a:gd name="T8" fmla="*/ 246 w 364"/>
              <a:gd name="T9" fmla="*/ 294 h 388"/>
              <a:gd name="T10" fmla="*/ 263 w 364"/>
              <a:gd name="T11" fmla="*/ 290 h 388"/>
              <a:gd name="T12" fmla="*/ 305 w 364"/>
              <a:gd name="T13" fmla="*/ 264 h 388"/>
              <a:gd name="T14" fmla="*/ 329 w 364"/>
              <a:gd name="T15" fmla="*/ 217 h 388"/>
              <a:gd name="T16" fmla="*/ 332 w 364"/>
              <a:gd name="T17" fmla="*/ 171 h 388"/>
              <a:gd name="T18" fmla="*/ 320 w 364"/>
              <a:gd name="T19" fmla="*/ 125 h 388"/>
              <a:gd name="T20" fmla="*/ 305 w 364"/>
              <a:gd name="T21" fmla="*/ 96 h 388"/>
              <a:gd name="T22" fmla="*/ 286 w 364"/>
              <a:gd name="T23" fmla="*/ 73 h 388"/>
              <a:gd name="T24" fmla="*/ 230 w 364"/>
              <a:gd name="T25" fmla="*/ 40 h 388"/>
              <a:gd name="T26" fmla="*/ 162 w 364"/>
              <a:gd name="T27" fmla="*/ 34 h 388"/>
              <a:gd name="T28" fmla="*/ 75 w 364"/>
              <a:gd name="T29" fmla="*/ 77 h 388"/>
              <a:gd name="T30" fmla="*/ 32 w 364"/>
              <a:gd name="T31" fmla="*/ 169 h 388"/>
              <a:gd name="T32" fmla="*/ 31 w 364"/>
              <a:gd name="T33" fmla="*/ 207 h 388"/>
              <a:gd name="T34" fmla="*/ 72 w 364"/>
              <a:gd name="T35" fmla="*/ 306 h 388"/>
              <a:gd name="T36" fmla="*/ 169 w 364"/>
              <a:gd name="T37" fmla="*/ 355 h 388"/>
              <a:gd name="T38" fmla="*/ 208 w 364"/>
              <a:gd name="T39" fmla="*/ 357 h 388"/>
              <a:gd name="T40" fmla="*/ 209 w 364"/>
              <a:gd name="T41" fmla="*/ 387 h 388"/>
              <a:gd name="T42" fmla="*/ 165 w 364"/>
              <a:gd name="T43" fmla="*/ 386 h 388"/>
              <a:gd name="T44" fmla="*/ 49 w 364"/>
              <a:gd name="T45" fmla="*/ 327 h 388"/>
              <a:gd name="T46" fmla="*/ 0 w 364"/>
              <a:gd name="T47" fmla="*/ 208 h 388"/>
              <a:gd name="T48" fmla="*/ 2 w 364"/>
              <a:gd name="T49" fmla="*/ 165 h 388"/>
              <a:gd name="T50" fmla="*/ 53 w 364"/>
              <a:gd name="T51" fmla="*/ 56 h 388"/>
              <a:gd name="T52" fmla="*/ 158 w 364"/>
              <a:gd name="T53" fmla="*/ 4 h 388"/>
              <a:gd name="T54" fmla="*/ 239 w 364"/>
              <a:gd name="T55" fmla="*/ 10 h 388"/>
              <a:gd name="T56" fmla="*/ 307 w 364"/>
              <a:gd name="T57" fmla="*/ 51 h 388"/>
              <a:gd name="T58" fmla="*/ 330 w 364"/>
              <a:gd name="T59" fmla="*/ 79 h 388"/>
              <a:gd name="T60" fmla="*/ 348 w 364"/>
              <a:gd name="T61" fmla="*/ 113 h 388"/>
              <a:gd name="T62" fmla="*/ 362 w 364"/>
              <a:gd name="T63" fmla="*/ 168 h 388"/>
              <a:gd name="T64" fmla="*/ 359 w 364"/>
              <a:gd name="T65" fmla="*/ 224 h 388"/>
              <a:gd name="T66" fmla="*/ 328 w 364"/>
              <a:gd name="T67" fmla="*/ 285 h 388"/>
              <a:gd name="T68" fmla="*/ 272 w 364"/>
              <a:gd name="T69" fmla="*/ 320 h 388"/>
              <a:gd name="T70" fmla="*/ 250 w 364"/>
              <a:gd name="T71" fmla="*/ 324 h 388"/>
              <a:gd name="T72" fmla="*/ 193 w 364"/>
              <a:gd name="T73" fmla="*/ 317 h 388"/>
              <a:gd name="T74" fmla="*/ 154 w 364"/>
              <a:gd name="T75" fmla="*/ 279 h 388"/>
              <a:gd name="T76" fmla="*/ 106 w 364"/>
              <a:gd name="T77" fmla="*/ 213 h 388"/>
              <a:gd name="T78" fmla="*/ 106 w 364"/>
              <a:gd name="T79" fmla="*/ 157 h 388"/>
              <a:gd name="T80" fmla="*/ 130 w 364"/>
              <a:gd name="T81" fmla="*/ 157 h 388"/>
              <a:gd name="T82" fmla="*/ 130 w 364"/>
              <a:gd name="T83" fmla="*/ 85 h 388"/>
              <a:gd name="T84" fmla="*/ 142 w 364"/>
              <a:gd name="T85" fmla="*/ 72 h 388"/>
              <a:gd name="T86" fmla="*/ 142 w 364"/>
              <a:gd name="T87" fmla="*/ 72 h 388"/>
              <a:gd name="T88" fmla="*/ 155 w 364"/>
              <a:gd name="T89" fmla="*/ 85 h 388"/>
              <a:gd name="T90" fmla="*/ 155 w 364"/>
              <a:gd name="T91" fmla="*/ 157 h 388"/>
              <a:gd name="T92" fmla="*/ 192 w 364"/>
              <a:gd name="T93" fmla="*/ 157 h 388"/>
              <a:gd name="T94" fmla="*/ 192 w 364"/>
              <a:gd name="T95" fmla="*/ 85 h 388"/>
              <a:gd name="T96" fmla="*/ 205 w 364"/>
              <a:gd name="T97" fmla="*/ 72 h 388"/>
              <a:gd name="T98" fmla="*/ 205 w 364"/>
              <a:gd name="T99" fmla="*/ 72 h 388"/>
              <a:gd name="T100" fmla="*/ 218 w 364"/>
              <a:gd name="T101" fmla="*/ 85 h 388"/>
              <a:gd name="T102" fmla="*/ 218 w 364"/>
              <a:gd name="T103" fmla="*/ 157 h 388"/>
              <a:gd name="T104" fmla="*/ 244 w 364"/>
              <a:gd name="T105" fmla="*/ 157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64" h="388">
                <a:moveTo>
                  <a:pt x="244" y="157"/>
                </a:moveTo>
                <a:cubicBezTo>
                  <a:pt x="244" y="213"/>
                  <a:pt x="244" y="213"/>
                  <a:pt x="244" y="213"/>
                </a:cubicBezTo>
                <a:cubicBezTo>
                  <a:pt x="244" y="246"/>
                  <a:pt x="221" y="273"/>
                  <a:pt x="191" y="280"/>
                </a:cubicBezTo>
                <a:cubicBezTo>
                  <a:pt x="194" y="284"/>
                  <a:pt x="199" y="287"/>
                  <a:pt x="204" y="289"/>
                </a:cubicBezTo>
                <a:cubicBezTo>
                  <a:pt x="217" y="294"/>
                  <a:pt x="232" y="295"/>
                  <a:pt x="246" y="294"/>
                </a:cubicBezTo>
                <a:cubicBezTo>
                  <a:pt x="252" y="293"/>
                  <a:pt x="258" y="292"/>
                  <a:pt x="263" y="290"/>
                </a:cubicBezTo>
                <a:cubicBezTo>
                  <a:pt x="281" y="285"/>
                  <a:pt x="295" y="276"/>
                  <a:pt x="305" y="264"/>
                </a:cubicBezTo>
                <a:cubicBezTo>
                  <a:pt x="317" y="251"/>
                  <a:pt x="325" y="235"/>
                  <a:pt x="329" y="217"/>
                </a:cubicBezTo>
                <a:cubicBezTo>
                  <a:pt x="333" y="202"/>
                  <a:pt x="333" y="187"/>
                  <a:pt x="332" y="171"/>
                </a:cubicBezTo>
                <a:cubicBezTo>
                  <a:pt x="330" y="155"/>
                  <a:pt x="327" y="139"/>
                  <a:pt x="320" y="125"/>
                </a:cubicBezTo>
                <a:cubicBezTo>
                  <a:pt x="316" y="114"/>
                  <a:pt x="311" y="105"/>
                  <a:pt x="305" y="96"/>
                </a:cubicBezTo>
                <a:cubicBezTo>
                  <a:pt x="299" y="88"/>
                  <a:pt x="293" y="80"/>
                  <a:pt x="286" y="73"/>
                </a:cubicBezTo>
                <a:cubicBezTo>
                  <a:pt x="270" y="57"/>
                  <a:pt x="250" y="46"/>
                  <a:pt x="230" y="40"/>
                </a:cubicBezTo>
                <a:cubicBezTo>
                  <a:pt x="208" y="33"/>
                  <a:pt x="185" y="31"/>
                  <a:pt x="162" y="34"/>
                </a:cubicBezTo>
                <a:cubicBezTo>
                  <a:pt x="126" y="39"/>
                  <a:pt x="97" y="54"/>
                  <a:pt x="75" y="77"/>
                </a:cubicBezTo>
                <a:cubicBezTo>
                  <a:pt x="52" y="101"/>
                  <a:pt x="37" y="133"/>
                  <a:pt x="32" y="169"/>
                </a:cubicBezTo>
                <a:cubicBezTo>
                  <a:pt x="31" y="182"/>
                  <a:pt x="30" y="195"/>
                  <a:pt x="31" y="207"/>
                </a:cubicBezTo>
                <a:cubicBezTo>
                  <a:pt x="33" y="246"/>
                  <a:pt x="48" y="280"/>
                  <a:pt x="72" y="306"/>
                </a:cubicBezTo>
                <a:cubicBezTo>
                  <a:pt x="96" y="332"/>
                  <a:pt x="129" y="350"/>
                  <a:pt x="169" y="355"/>
                </a:cubicBezTo>
                <a:cubicBezTo>
                  <a:pt x="181" y="357"/>
                  <a:pt x="194" y="358"/>
                  <a:pt x="208" y="357"/>
                </a:cubicBezTo>
                <a:cubicBezTo>
                  <a:pt x="209" y="387"/>
                  <a:pt x="209" y="387"/>
                  <a:pt x="209" y="387"/>
                </a:cubicBezTo>
                <a:cubicBezTo>
                  <a:pt x="194" y="388"/>
                  <a:pt x="179" y="388"/>
                  <a:pt x="165" y="386"/>
                </a:cubicBezTo>
                <a:cubicBezTo>
                  <a:pt x="118" y="379"/>
                  <a:pt x="78" y="358"/>
                  <a:pt x="49" y="327"/>
                </a:cubicBezTo>
                <a:cubicBezTo>
                  <a:pt x="21" y="296"/>
                  <a:pt x="3" y="254"/>
                  <a:pt x="0" y="208"/>
                </a:cubicBezTo>
                <a:cubicBezTo>
                  <a:pt x="0" y="194"/>
                  <a:pt x="0" y="180"/>
                  <a:pt x="2" y="165"/>
                </a:cubicBezTo>
                <a:cubicBezTo>
                  <a:pt x="8" y="123"/>
                  <a:pt x="26" y="85"/>
                  <a:pt x="53" y="56"/>
                </a:cubicBezTo>
                <a:cubicBezTo>
                  <a:pt x="80" y="28"/>
                  <a:pt x="115" y="10"/>
                  <a:pt x="158" y="4"/>
                </a:cubicBezTo>
                <a:cubicBezTo>
                  <a:pt x="185" y="0"/>
                  <a:pt x="213" y="2"/>
                  <a:pt x="239" y="10"/>
                </a:cubicBezTo>
                <a:cubicBezTo>
                  <a:pt x="264" y="18"/>
                  <a:pt x="287" y="32"/>
                  <a:pt x="307" y="51"/>
                </a:cubicBezTo>
                <a:cubicBezTo>
                  <a:pt x="316" y="59"/>
                  <a:pt x="324" y="69"/>
                  <a:pt x="330" y="79"/>
                </a:cubicBezTo>
                <a:cubicBezTo>
                  <a:pt x="337" y="90"/>
                  <a:pt x="343" y="101"/>
                  <a:pt x="348" y="113"/>
                </a:cubicBezTo>
                <a:cubicBezTo>
                  <a:pt x="356" y="130"/>
                  <a:pt x="361" y="149"/>
                  <a:pt x="362" y="168"/>
                </a:cubicBezTo>
                <a:cubicBezTo>
                  <a:pt x="364" y="187"/>
                  <a:pt x="363" y="206"/>
                  <a:pt x="359" y="224"/>
                </a:cubicBezTo>
                <a:cubicBezTo>
                  <a:pt x="354" y="247"/>
                  <a:pt x="343" y="268"/>
                  <a:pt x="328" y="285"/>
                </a:cubicBezTo>
                <a:cubicBezTo>
                  <a:pt x="314" y="301"/>
                  <a:pt x="295" y="313"/>
                  <a:pt x="272" y="320"/>
                </a:cubicBezTo>
                <a:cubicBezTo>
                  <a:pt x="265" y="322"/>
                  <a:pt x="257" y="323"/>
                  <a:pt x="250" y="324"/>
                </a:cubicBezTo>
                <a:cubicBezTo>
                  <a:pt x="231" y="326"/>
                  <a:pt x="210" y="324"/>
                  <a:pt x="193" y="317"/>
                </a:cubicBezTo>
                <a:cubicBezTo>
                  <a:pt x="175" y="310"/>
                  <a:pt x="161" y="298"/>
                  <a:pt x="154" y="279"/>
                </a:cubicBezTo>
                <a:cubicBezTo>
                  <a:pt x="126" y="270"/>
                  <a:pt x="106" y="244"/>
                  <a:pt x="106" y="213"/>
                </a:cubicBezTo>
                <a:cubicBezTo>
                  <a:pt x="106" y="157"/>
                  <a:pt x="106" y="157"/>
                  <a:pt x="106" y="157"/>
                </a:cubicBezTo>
                <a:cubicBezTo>
                  <a:pt x="130" y="157"/>
                  <a:pt x="130" y="157"/>
                  <a:pt x="130" y="157"/>
                </a:cubicBezTo>
                <a:cubicBezTo>
                  <a:pt x="130" y="85"/>
                  <a:pt x="130" y="85"/>
                  <a:pt x="130" y="85"/>
                </a:cubicBezTo>
                <a:cubicBezTo>
                  <a:pt x="130" y="78"/>
                  <a:pt x="135" y="72"/>
                  <a:pt x="142" y="72"/>
                </a:cubicBezTo>
                <a:cubicBezTo>
                  <a:pt x="142" y="72"/>
                  <a:pt x="142" y="72"/>
                  <a:pt x="142" y="72"/>
                </a:cubicBezTo>
                <a:cubicBezTo>
                  <a:pt x="149" y="72"/>
                  <a:pt x="155" y="78"/>
                  <a:pt x="155" y="85"/>
                </a:cubicBezTo>
                <a:cubicBezTo>
                  <a:pt x="155" y="157"/>
                  <a:pt x="155" y="157"/>
                  <a:pt x="155" y="157"/>
                </a:cubicBezTo>
                <a:cubicBezTo>
                  <a:pt x="192" y="157"/>
                  <a:pt x="192" y="157"/>
                  <a:pt x="192" y="157"/>
                </a:cubicBezTo>
                <a:cubicBezTo>
                  <a:pt x="192" y="85"/>
                  <a:pt x="192" y="85"/>
                  <a:pt x="192" y="85"/>
                </a:cubicBezTo>
                <a:cubicBezTo>
                  <a:pt x="192" y="78"/>
                  <a:pt x="198" y="72"/>
                  <a:pt x="205" y="72"/>
                </a:cubicBezTo>
                <a:cubicBezTo>
                  <a:pt x="205" y="72"/>
                  <a:pt x="205" y="72"/>
                  <a:pt x="205" y="72"/>
                </a:cubicBezTo>
                <a:cubicBezTo>
                  <a:pt x="212" y="72"/>
                  <a:pt x="218" y="78"/>
                  <a:pt x="218" y="85"/>
                </a:cubicBezTo>
                <a:cubicBezTo>
                  <a:pt x="218" y="157"/>
                  <a:pt x="218" y="157"/>
                  <a:pt x="218" y="157"/>
                </a:cubicBezTo>
                <a:lnTo>
                  <a:pt x="244" y="1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24"/>
          <p:cNvSpPr>
            <a:spLocks noEditPoints="1"/>
          </p:cNvSpPr>
          <p:nvPr/>
        </p:nvSpPr>
        <p:spPr bwMode="auto">
          <a:xfrm>
            <a:off x="8623300" y="2281238"/>
            <a:ext cx="663575" cy="811213"/>
          </a:xfrm>
          <a:custGeom>
            <a:avLst/>
            <a:gdLst>
              <a:gd name="T0" fmla="*/ 22 w 282"/>
              <a:gd name="T1" fmla="*/ 0 h 345"/>
              <a:gd name="T2" fmla="*/ 260 w 282"/>
              <a:gd name="T3" fmla="*/ 0 h 345"/>
              <a:gd name="T4" fmla="*/ 282 w 282"/>
              <a:gd name="T5" fmla="*/ 22 h 345"/>
              <a:gd name="T6" fmla="*/ 282 w 282"/>
              <a:gd name="T7" fmla="*/ 68 h 345"/>
              <a:gd name="T8" fmla="*/ 0 w 282"/>
              <a:gd name="T9" fmla="*/ 68 h 345"/>
              <a:gd name="T10" fmla="*/ 0 w 282"/>
              <a:gd name="T11" fmla="*/ 22 h 345"/>
              <a:gd name="T12" fmla="*/ 22 w 282"/>
              <a:gd name="T13" fmla="*/ 0 h 345"/>
              <a:gd name="T14" fmla="*/ 142 w 282"/>
              <a:gd name="T15" fmla="*/ 106 h 345"/>
              <a:gd name="T16" fmla="*/ 238 w 282"/>
              <a:gd name="T17" fmla="*/ 167 h 345"/>
              <a:gd name="T18" fmla="*/ 205 w 282"/>
              <a:gd name="T19" fmla="*/ 167 h 345"/>
              <a:gd name="T20" fmla="*/ 204 w 282"/>
              <a:gd name="T21" fmla="*/ 167 h 345"/>
              <a:gd name="T22" fmla="*/ 142 w 282"/>
              <a:gd name="T23" fmla="*/ 135 h 345"/>
              <a:gd name="T24" fmla="*/ 67 w 282"/>
              <a:gd name="T25" fmla="*/ 211 h 345"/>
              <a:gd name="T26" fmla="*/ 142 w 282"/>
              <a:gd name="T27" fmla="*/ 287 h 345"/>
              <a:gd name="T28" fmla="*/ 204 w 282"/>
              <a:gd name="T29" fmla="*/ 255 h 345"/>
              <a:gd name="T30" fmla="*/ 205 w 282"/>
              <a:gd name="T31" fmla="*/ 255 h 345"/>
              <a:gd name="T32" fmla="*/ 238 w 282"/>
              <a:gd name="T33" fmla="*/ 255 h 345"/>
              <a:gd name="T34" fmla="*/ 142 w 282"/>
              <a:gd name="T35" fmla="*/ 316 h 345"/>
              <a:gd name="T36" fmla="*/ 37 w 282"/>
              <a:gd name="T37" fmla="*/ 211 h 345"/>
              <a:gd name="T38" fmla="*/ 142 w 282"/>
              <a:gd name="T39" fmla="*/ 106 h 345"/>
              <a:gd name="T40" fmla="*/ 226 w 282"/>
              <a:gd name="T41" fmla="*/ 13 h 345"/>
              <a:gd name="T42" fmla="*/ 204 w 282"/>
              <a:gd name="T43" fmla="*/ 35 h 345"/>
              <a:gd name="T44" fmla="*/ 226 w 282"/>
              <a:gd name="T45" fmla="*/ 58 h 345"/>
              <a:gd name="T46" fmla="*/ 248 w 282"/>
              <a:gd name="T47" fmla="*/ 35 h 345"/>
              <a:gd name="T48" fmla="*/ 226 w 282"/>
              <a:gd name="T49" fmla="*/ 13 h 345"/>
              <a:gd name="T50" fmla="*/ 145 w 282"/>
              <a:gd name="T51" fmla="*/ 28 h 345"/>
              <a:gd name="T52" fmla="*/ 135 w 282"/>
              <a:gd name="T53" fmla="*/ 38 h 345"/>
              <a:gd name="T54" fmla="*/ 145 w 282"/>
              <a:gd name="T55" fmla="*/ 48 h 345"/>
              <a:gd name="T56" fmla="*/ 155 w 282"/>
              <a:gd name="T57" fmla="*/ 38 h 345"/>
              <a:gd name="T58" fmla="*/ 145 w 282"/>
              <a:gd name="T59" fmla="*/ 28 h 345"/>
              <a:gd name="T60" fmla="*/ 113 w 282"/>
              <a:gd name="T61" fmla="*/ 28 h 345"/>
              <a:gd name="T62" fmla="*/ 103 w 282"/>
              <a:gd name="T63" fmla="*/ 38 h 345"/>
              <a:gd name="T64" fmla="*/ 113 w 282"/>
              <a:gd name="T65" fmla="*/ 48 h 345"/>
              <a:gd name="T66" fmla="*/ 123 w 282"/>
              <a:gd name="T67" fmla="*/ 38 h 345"/>
              <a:gd name="T68" fmla="*/ 113 w 282"/>
              <a:gd name="T69" fmla="*/ 28 h 345"/>
              <a:gd name="T70" fmla="*/ 80 w 282"/>
              <a:gd name="T71" fmla="*/ 28 h 345"/>
              <a:gd name="T72" fmla="*/ 70 w 282"/>
              <a:gd name="T73" fmla="*/ 38 h 345"/>
              <a:gd name="T74" fmla="*/ 80 w 282"/>
              <a:gd name="T75" fmla="*/ 48 h 345"/>
              <a:gd name="T76" fmla="*/ 90 w 282"/>
              <a:gd name="T77" fmla="*/ 38 h 345"/>
              <a:gd name="T78" fmla="*/ 80 w 282"/>
              <a:gd name="T79" fmla="*/ 28 h 345"/>
              <a:gd name="T80" fmla="*/ 48 w 282"/>
              <a:gd name="T81" fmla="*/ 28 h 345"/>
              <a:gd name="T82" fmla="*/ 38 w 282"/>
              <a:gd name="T83" fmla="*/ 38 h 345"/>
              <a:gd name="T84" fmla="*/ 48 w 282"/>
              <a:gd name="T85" fmla="*/ 48 h 345"/>
              <a:gd name="T86" fmla="*/ 58 w 282"/>
              <a:gd name="T87" fmla="*/ 38 h 345"/>
              <a:gd name="T88" fmla="*/ 48 w 282"/>
              <a:gd name="T89" fmla="*/ 28 h 345"/>
              <a:gd name="T90" fmla="*/ 205 w 282"/>
              <a:gd name="T91" fmla="*/ 178 h 345"/>
              <a:gd name="T92" fmla="*/ 205 w 282"/>
              <a:gd name="T93" fmla="*/ 244 h 345"/>
              <a:gd name="T94" fmla="*/ 253 w 282"/>
              <a:gd name="T95" fmla="*/ 244 h 345"/>
              <a:gd name="T96" fmla="*/ 253 w 282"/>
              <a:gd name="T97" fmla="*/ 178 h 345"/>
              <a:gd name="T98" fmla="*/ 205 w 282"/>
              <a:gd name="T99" fmla="*/ 178 h 345"/>
              <a:gd name="T100" fmla="*/ 134 w 282"/>
              <a:gd name="T101" fmla="*/ 275 h 345"/>
              <a:gd name="T102" fmla="*/ 103 w 282"/>
              <a:gd name="T103" fmla="*/ 200 h 345"/>
              <a:gd name="T104" fmla="*/ 113 w 282"/>
              <a:gd name="T105" fmla="*/ 154 h 345"/>
              <a:gd name="T106" fmla="*/ 78 w 282"/>
              <a:gd name="T107" fmla="*/ 211 h 345"/>
              <a:gd name="T108" fmla="*/ 134 w 282"/>
              <a:gd name="T109" fmla="*/ 275 h 345"/>
              <a:gd name="T110" fmla="*/ 282 w 282"/>
              <a:gd name="T111" fmla="*/ 84 h 345"/>
              <a:gd name="T112" fmla="*/ 0 w 282"/>
              <a:gd name="T113" fmla="*/ 84 h 345"/>
              <a:gd name="T114" fmla="*/ 0 w 282"/>
              <a:gd name="T115" fmla="*/ 324 h 345"/>
              <a:gd name="T116" fmla="*/ 22 w 282"/>
              <a:gd name="T117" fmla="*/ 345 h 345"/>
              <a:gd name="T118" fmla="*/ 260 w 282"/>
              <a:gd name="T119" fmla="*/ 345 h 345"/>
              <a:gd name="T120" fmla="*/ 282 w 282"/>
              <a:gd name="T121" fmla="*/ 324 h 345"/>
              <a:gd name="T122" fmla="*/ 282 w 282"/>
              <a:gd name="T123" fmla="*/ 84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2" h="345">
                <a:moveTo>
                  <a:pt x="22" y="0"/>
                </a:moveTo>
                <a:cubicBezTo>
                  <a:pt x="260" y="0"/>
                  <a:pt x="260" y="0"/>
                  <a:pt x="260" y="0"/>
                </a:cubicBezTo>
                <a:cubicBezTo>
                  <a:pt x="273" y="0"/>
                  <a:pt x="282" y="10"/>
                  <a:pt x="282" y="22"/>
                </a:cubicBezTo>
                <a:cubicBezTo>
                  <a:pt x="282" y="68"/>
                  <a:pt x="282" y="68"/>
                  <a:pt x="282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0"/>
                  <a:pt x="10" y="0"/>
                  <a:pt x="22" y="0"/>
                </a:cubicBezTo>
                <a:close/>
                <a:moveTo>
                  <a:pt x="142" y="106"/>
                </a:moveTo>
                <a:cubicBezTo>
                  <a:pt x="185" y="106"/>
                  <a:pt x="221" y="131"/>
                  <a:pt x="238" y="167"/>
                </a:cubicBezTo>
                <a:cubicBezTo>
                  <a:pt x="205" y="167"/>
                  <a:pt x="205" y="167"/>
                  <a:pt x="205" y="167"/>
                </a:cubicBezTo>
                <a:cubicBezTo>
                  <a:pt x="204" y="167"/>
                  <a:pt x="204" y="167"/>
                  <a:pt x="204" y="167"/>
                </a:cubicBezTo>
                <a:cubicBezTo>
                  <a:pt x="190" y="148"/>
                  <a:pt x="168" y="135"/>
                  <a:pt x="142" y="135"/>
                </a:cubicBezTo>
                <a:cubicBezTo>
                  <a:pt x="100" y="135"/>
                  <a:pt x="67" y="169"/>
                  <a:pt x="67" y="211"/>
                </a:cubicBezTo>
                <a:cubicBezTo>
                  <a:pt x="67" y="253"/>
                  <a:pt x="100" y="287"/>
                  <a:pt x="142" y="287"/>
                </a:cubicBezTo>
                <a:cubicBezTo>
                  <a:pt x="168" y="287"/>
                  <a:pt x="190" y="274"/>
                  <a:pt x="204" y="255"/>
                </a:cubicBezTo>
                <a:cubicBezTo>
                  <a:pt x="205" y="255"/>
                  <a:pt x="205" y="255"/>
                  <a:pt x="205" y="255"/>
                </a:cubicBezTo>
                <a:cubicBezTo>
                  <a:pt x="238" y="255"/>
                  <a:pt x="238" y="255"/>
                  <a:pt x="238" y="255"/>
                </a:cubicBezTo>
                <a:cubicBezTo>
                  <a:pt x="221" y="291"/>
                  <a:pt x="185" y="316"/>
                  <a:pt x="142" y="316"/>
                </a:cubicBezTo>
                <a:cubicBezTo>
                  <a:pt x="84" y="316"/>
                  <a:pt x="37" y="269"/>
                  <a:pt x="37" y="211"/>
                </a:cubicBezTo>
                <a:cubicBezTo>
                  <a:pt x="37" y="153"/>
                  <a:pt x="84" y="106"/>
                  <a:pt x="142" y="106"/>
                </a:cubicBezTo>
                <a:close/>
                <a:moveTo>
                  <a:pt x="226" y="13"/>
                </a:moveTo>
                <a:cubicBezTo>
                  <a:pt x="213" y="13"/>
                  <a:pt x="204" y="23"/>
                  <a:pt x="204" y="35"/>
                </a:cubicBezTo>
                <a:cubicBezTo>
                  <a:pt x="204" y="48"/>
                  <a:pt x="213" y="58"/>
                  <a:pt x="226" y="58"/>
                </a:cubicBezTo>
                <a:cubicBezTo>
                  <a:pt x="238" y="58"/>
                  <a:pt x="248" y="48"/>
                  <a:pt x="248" y="35"/>
                </a:cubicBezTo>
                <a:cubicBezTo>
                  <a:pt x="248" y="23"/>
                  <a:pt x="238" y="13"/>
                  <a:pt x="226" y="13"/>
                </a:cubicBezTo>
                <a:close/>
                <a:moveTo>
                  <a:pt x="145" y="28"/>
                </a:moveTo>
                <a:cubicBezTo>
                  <a:pt x="139" y="28"/>
                  <a:pt x="135" y="32"/>
                  <a:pt x="135" y="38"/>
                </a:cubicBezTo>
                <a:cubicBezTo>
                  <a:pt x="135" y="43"/>
                  <a:pt x="139" y="48"/>
                  <a:pt x="145" y="48"/>
                </a:cubicBezTo>
                <a:cubicBezTo>
                  <a:pt x="150" y="48"/>
                  <a:pt x="155" y="43"/>
                  <a:pt x="155" y="38"/>
                </a:cubicBezTo>
                <a:cubicBezTo>
                  <a:pt x="155" y="32"/>
                  <a:pt x="150" y="28"/>
                  <a:pt x="145" y="28"/>
                </a:cubicBezTo>
                <a:close/>
                <a:moveTo>
                  <a:pt x="113" y="28"/>
                </a:moveTo>
                <a:cubicBezTo>
                  <a:pt x="107" y="28"/>
                  <a:pt x="103" y="32"/>
                  <a:pt x="103" y="38"/>
                </a:cubicBezTo>
                <a:cubicBezTo>
                  <a:pt x="103" y="43"/>
                  <a:pt x="107" y="48"/>
                  <a:pt x="113" y="48"/>
                </a:cubicBezTo>
                <a:cubicBezTo>
                  <a:pt x="119" y="48"/>
                  <a:pt x="123" y="43"/>
                  <a:pt x="123" y="38"/>
                </a:cubicBezTo>
                <a:cubicBezTo>
                  <a:pt x="123" y="32"/>
                  <a:pt x="119" y="28"/>
                  <a:pt x="113" y="28"/>
                </a:cubicBezTo>
                <a:close/>
                <a:moveTo>
                  <a:pt x="80" y="28"/>
                </a:moveTo>
                <a:cubicBezTo>
                  <a:pt x="75" y="28"/>
                  <a:pt x="70" y="32"/>
                  <a:pt x="70" y="38"/>
                </a:cubicBezTo>
                <a:cubicBezTo>
                  <a:pt x="70" y="43"/>
                  <a:pt x="75" y="48"/>
                  <a:pt x="80" y="48"/>
                </a:cubicBezTo>
                <a:cubicBezTo>
                  <a:pt x="86" y="48"/>
                  <a:pt x="90" y="43"/>
                  <a:pt x="90" y="38"/>
                </a:cubicBezTo>
                <a:cubicBezTo>
                  <a:pt x="90" y="32"/>
                  <a:pt x="86" y="28"/>
                  <a:pt x="80" y="28"/>
                </a:cubicBezTo>
                <a:close/>
                <a:moveTo>
                  <a:pt x="48" y="28"/>
                </a:moveTo>
                <a:cubicBezTo>
                  <a:pt x="43" y="28"/>
                  <a:pt x="38" y="32"/>
                  <a:pt x="38" y="38"/>
                </a:cubicBezTo>
                <a:cubicBezTo>
                  <a:pt x="38" y="43"/>
                  <a:pt x="43" y="48"/>
                  <a:pt x="48" y="48"/>
                </a:cubicBezTo>
                <a:cubicBezTo>
                  <a:pt x="54" y="48"/>
                  <a:pt x="58" y="43"/>
                  <a:pt x="58" y="38"/>
                </a:cubicBezTo>
                <a:cubicBezTo>
                  <a:pt x="58" y="32"/>
                  <a:pt x="54" y="28"/>
                  <a:pt x="48" y="28"/>
                </a:cubicBezTo>
                <a:close/>
                <a:moveTo>
                  <a:pt x="205" y="178"/>
                </a:moveTo>
                <a:cubicBezTo>
                  <a:pt x="209" y="200"/>
                  <a:pt x="209" y="222"/>
                  <a:pt x="205" y="244"/>
                </a:cubicBezTo>
                <a:cubicBezTo>
                  <a:pt x="221" y="244"/>
                  <a:pt x="237" y="244"/>
                  <a:pt x="253" y="244"/>
                </a:cubicBezTo>
                <a:cubicBezTo>
                  <a:pt x="258" y="221"/>
                  <a:pt x="258" y="199"/>
                  <a:pt x="253" y="178"/>
                </a:cubicBezTo>
                <a:cubicBezTo>
                  <a:pt x="237" y="178"/>
                  <a:pt x="221" y="178"/>
                  <a:pt x="205" y="178"/>
                </a:cubicBezTo>
                <a:close/>
                <a:moveTo>
                  <a:pt x="134" y="275"/>
                </a:moveTo>
                <a:cubicBezTo>
                  <a:pt x="115" y="259"/>
                  <a:pt x="103" y="232"/>
                  <a:pt x="103" y="200"/>
                </a:cubicBezTo>
                <a:cubicBezTo>
                  <a:pt x="103" y="183"/>
                  <a:pt x="107" y="167"/>
                  <a:pt x="113" y="154"/>
                </a:cubicBezTo>
                <a:cubicBezTo>
                  <a:pt x="92" y="165"/>
                  <a:pt x="78" y="186"/>
                  <a:pt x="78" y="211"/>
                </a:cubicBezTo>
                <a:cubicBezTo>
                  <a:pt x="78" y="243"/>
                  <a:pt x="102" y="270"/>
                  <a:pt x="134" y="275"/>
                </a:cubicBezTo>
                <a:close/>
                <a:moveTo>
                  <a:pt x="282" y="84"/>
                </a:moveTo>
                <a:cubicBezTo>
                  <a:pt x="0" y="84"/>
                  <a:pt x="0" y="84"/>
                  <a:pt x="0" y="84"/>
                </a:cubicBezTo>
                <a:cubicBezTo>
                  <a:pt x="0" y="324"/>
                  <a:pt x="0" y="324"/>
                  <a:pt x="0" y="324"/>
                </a:cubicBezTo>
                <a:cubicBezTo>
                  <a:pt x="0" y="336"/>
                  <a:pt x="10" y="345"/>
                  <a:pt x="22" y="345"/>
                </a:cubicBezTo>
                <a:cubicBezTo>
                  <a:pt x="260" y="345"/>
                  <a:pt x="260" y="345"/>
                  <a:pt x="260" y="345"/>
                </a:cubicBezTo>
                <a:cubicBezTo>
                  <a:pt x="273" y="345"/>
                  <a:pt x="282" y="336"/>
                  <a:pt x="282" y="324"/>
                </a:cubicBezTo>
                <a:lnTo>
                  <a:pt x="282" y="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25"/>
          <p:cNvSpPr>
            <a:spLocks noEditPoints="1"/>
          </p:cNvSpPr>
          <p:nvPr/>
        </p:nvSpPr>
        <p:spPr bwMode="auto">
          <a:xfrm>
            <a:off x="9718675" y="4757738"/>
            <a:ext cx="855663" cy="627063"/>
          </a:xfrm>
          <a:custGeom>
            <a:avLst/>
            <a:gdLst>
              <a:gd name="T0" fmla="*/ 72 w 364"/>
              <a:gd name="T1" fmla="*/ 0 h 267"/>
              <a:gd name="T2" fmla="*/ 83 w 364"/>
              <a:gd name="T3" fmla="*/ 108 h 267"/>
              <a:gd name="T4" fmla="*/ 94 w 364"/>
              <a:gd name="T5" fmla="*/ 97 h 267"/>
              <a:gd name="T6" fmla="*/ 207 w 364"/>
              <a:gd name="T7" fmla="*/ 0 h 267"/>
              <a:gd name="T8" fmla="*/ 312 w 364"/>
              <a:gd name="T9" fmla="*/ 0 h 267"/>
              <a:gd name="T10" fmla="*/ 332 w 364"/>
              <a:gd name="T11" fmla="*/ 246 h 267"/>
              <a:gd name="T12" fmla="*/ 40 w 364"/>
              <a:gd name="T13" fmla="*/ 265 h 267"/>
              <a:gd name="T14" fmla="*/ 24 w 364"/>
              <a:gd name="T15" fmla="*/ 226 h 267"/>
              <a:gd name="T16" fmla="*/ 0 w 364"/>
              <a:gd name="T17" fmla="*/ 210 h 267"/>
              <a:gd name="T18" fmla="*/ 16 w 364"/>
              <a:gd name="T19" fmla="*/ 194 h 267"/>
              <a:gd name="T20" fmla="*/ 224 w 364"/>
              <a:gd name="T21" fmla="*/ 104 h 267"/>
              <a:gd name="T22" fmla="*/ 129 w 364"/>
              <a:gd name="T23" fmla="*/ 82 h 267"/>
              <a:gd name="T24" fmla="*/ 110 w 364"/>
              <a:gd name="T25" fmla="*/ 138 h 267"/>
              <a:gd name="T26" fmla="*/ 99 w 364"/>
              <a:gd name="T27" fmla="*/ 144 h 267"/>
              <a:gd name="T28" fmla="*/ 80 w 364"/>
              <a:gd name="T29" fmla="*/ 156 h 267"/>
              <a:gd name="T30" fmla="*/ 74 w 364"/>
              <a:gd name="T31" fmla="*/ 184 h 267"/>
              <a:gd name="T32" fmla="*/ 63 w 364"/>
              <a:gd name="T33" fmla="*/ 156 h 267"/>
              <a:gd name="T34" fmla="*/ 47 w 364"/>
              <a:gd name="T35" fmla="*/ 144 h 267"/>
              <a:gd name="T36" fmla="*/ 63 w 364"/>
              <a:gd name="T37" fmla="*/ 138 h 267"/>
              <a:gd name="T38" fmla="*/ 5 w 364"/>
              <a:gd name="T39" fmla="*/ 26 h 267"/>
              <a:gd name="T40" fmla="*/ 80 w 364"/>
              <a:gd name="T41" fmla="*/ 138 h 267"/>
              <a:gd name="T42" fmla="*/ 74 w 364"/>
              <a:gd name="T43" fmla="*/ 144 h 267"/>
              <a:gd name="T44" fmla="*/ 80 w 364"/>
              <a:gd name="T45" fmla="*/ 138 h 267"/>
              <a:gd name="T46" fmla="*/ 268 w 364"/>
              <a:gd name="T47" fmla="*/ 93 h 267"/>
              <a:gd name="T48" fmla="*/ 317 w 364"/>
              <a:gd name="T49" fmla="*/ 86 h 267"/>
              <a:gd name="T50" fmla="*/ 310 w 364"/>
              <a:gd name="T51" fmla="*/ 79 h 267"/>
              <a:gd name="T52" fmla="*/ 252 w 364"/>
              <a:gd name="T53" fmla="*/ 93 h 267"/>
              <a:gd name="T54" fmla="*/ 246 w 364"/>
              <a:gd name="T55" fmla="*/ 79 h 267"/>
              <a:gd name="T56" fmla="*/ 239 w 364"/>
              <a:gd name="T57" fmla="*/ 86 h 267"/>
              <a:gd name="T58" fmla="*/ 252 w 364"/>
              <a:gd name="T59" fmla="*/ 93 h 267"/>
              <a:gd name="T60" fmla="*/ 258 w 364"/>
              <a:gd name="T61" fmla="*/ 74 h 267"/>
              <a:gd name="T62" fmla="*/ 262 w 364"/>
              <a:gd name="T63" fmla="*/ 98 h 267"/>
              <a:gd name="T64" fmla="*/ 300 w 364"/>
              <a:gd name="T65" fmla="*/ 44 h 267"/>
              <a:gd name="T66" fmla="*/ 310 w 364"/>
              <a:gd name="T67" fmla="*/ 57 h 267"/>
              <a:gd name="T68" fmla="*/ 317 w 364"/>
              <a:gd name="T69" fmla="*/ 50 h 267"/>
              <a:gd name="T70" fmla="*/ 300 w 364"/>
              <a:gd name="T71" fmla="*/ 44 h 267"/>
              <a:gd name="T72" fmla="*/ 284 w 364"/>
              <a:gd name="T73" fmla="*/ 44 h 267"/>
              <a:gd name="T74" fmla="*/ 239 w 364"/>
              <a:gd name="T75" fmla="*/ 50 h 267"/>
              <a:gd name="T76" fmla="*/ 246 w 364"/>
              <a:gd name="T77" fmla="*/ 57 h 267"/>
              <a:gd name="T78" fmla="*/ 289 w 364"/>
              <a:gd name="T79" fmla="*/ 44 h 267"/>
              <a:gd name="T80" fmla="*/ 289 w 364"/>
              <a:gd name="T81" fmla="*/ 63 h 267"/>
              <a:gd name="T82" fmla="*/ 294 w 364"/>
              <a:gd name="T83" fmla="*/ 57 h 267"/>
              <a:gd name="T84" fmla="*/ 294 w 364"/>
              <a:gd name="T85" fmla="*/ 39 h 267"/>
              <a:gd name="T86" fmla="*/ 289 w 364"/>
              <a:gd name="T87" fmla="*/ 44 h 267"/>
              <a:gd name="T88" fmla="*/ 148 w 364"/>
              <a:gd name="T89" fmla="*/ 42 h 267"/>
              <a:gd name="T90" fmla="*/ 212 w 364"/>
              <a:gd name="T91" fmla="*/ 42 h 267"/>
              <a:gd name="T92" fmla="*/ 188 w 364"/>
              <a:gd name="T93" fmla="*/ 20 h 267"/>
              <a:gd name="T94" fmla="*/ 167 w 364"/>
              <a:gd name="T95" fmla="*/ 55 h 267"/>
              <a:gd name="T96" fmla="*/ 172 w 364"/>
              <a:gd name="T97" fmla="*/ 66 h 267"/>
              <a:gd name="T98" fmla="*/ 193 w 364"/>
              <a:gd name="T99" fmla="*/ 31 h 267"/>
              <a:gd name="T100" fmla="*/ 188 w 364"/>
              <a:gd name="T101" fmla="*/ 20 h 267"/>
              <a:gd name="T102" fmla="*/ 42 w 364"/>
              <a:gd name="T103" fmla="*/ 232 h 267"/>
              <a:gd name="T104" fmla="*/ 313 w 364"/>
              <a:gd name="T105" fmla="*/ 226 h 267"/>
              <a:gd name="T106" fmla="*/ 341 w 364"/>
              <a:gd name="T107" fmla="*/ 41 h 267"/>
              <a:gd name="T108" fmla="*/ 364 w 364"/>
              <a:gd name="T109" fmla="*/ 54 h 267"/>
              <a:gd name="T110" fmla="*/ 351 w 364"/>
              <a:gd name="T111" fmla="*/ 110 h 267"/>
              <a:gd name="T112" fmla="*/ 341 w 364"/>
              <a:gd name="T113" fmla="*/ 41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64" h="267">
                <a:moveTo>
                  <a:pt x="27" y="0"/>
                </a:moveTo>
                <a:cubicBezTo>
                  <a:pt x="72" y="0"/>
                  <a:pt x="72" y="0"/>
                  <a:pt x="72" y="0"/>
                </a:cubicBezTo>
                <a:cubicBezTo>
                  <a:pt x="72" y="97"/>
                  <a:pt x="72" y="97"/>
                  <a:pt x="72" y="97"/>
                </a:cubicBezTo>
                <a:cubicBezTo>
                  <a:pt x="72" y="103"/>
                  <a:pt x="77" y="108"/>
                  <a:pt x="83" y="108"/>
                </a:cubicBezTo>
                <a:cubicBezTo>
                  <a:pt x="83" y="108"/>
                  <a:pt x="83" y="108"/>
                  <a:pt x="83" y="108"/>
                </a:cubicBezTo>
                <a:cubicBezTo>
                  <a:pt x="89" y="108"/>
                  <a:pt x="94" y="103"/>
                  <a:pt x="94" y="97"/>
                </a:cubicBezTo>
                <a:cubicBezTo>
                  <a:pt x="94" y="0"/>
                  <a:pt x="94" y="0"/>
                  <a:pt x="94" y="0"/>
                </a:cubicBezTo>
                <a:cubicBezTo>
                  <a:pt x="207" y="0"/>
                  <a:pt x="207" y="0"/>
                  <a:pt x="207" y="0"/>
                </a:cubicBezTo>
                <a:cubicBezTo>
                  <a:pt x="298" y="0"/>
                  <a:pt x="298" y="0"/>
                  <a:pt x="298" y="0"/>
                </a:cubicBezTo>
                <a:cubicBezTo>
                  <a:pt x="312" y="0"/>
                  <a:pt x="312" y="0"/>
                  <a:pt x="312" y="0"/>
                </a:cubicBezTo>
                <a:cubicBezTo>
                  <a:pt x="325" y="1"/>
                  <a:pt x="333" y="7"/>
                  <a:pt x="332" y="21"/>
                </a:cubicBezTo>
                <a:cubicBezTo>
                  <a:pt x="332" y="246"/>
                  <a:pt x="332" y="246"/>
                  <a:pt x="332" y="246"/>
                </a:cubicBezTo>
                <a:cubicBezTo>
                  <a:pt x="332" y="263"/>
                  <a:pt x="328" y="265"/>
                  <a:pt x="317" y="265"/>
                </a:cubicBezTo>
                <a:cubicBezTo>
                  <a:pt x="225" y="265"/>
                  <a:pt x="132" y="265"/>
                  <a:pt x="40" y="265"/>
                </a:cubicBezTo>
                <a:cubicBezTo>
                  <a:pt x="23" y="265"/>
                  <a:pt x="24" y="267"/>
                  <a:pt x="24" y="251"/>
                </a:cubicBezTo>
                <a:cubicBezTo>
                  <a:pt x="24" y="226"/>
                  <a:pt x="24" y="226"/>
                  <a:pt x="24" y="226"/>
                </a:cubicBezTo>
                <a:cubicBezTo>
                  <a:pt x="16" y="226"/>
                  <a:pt x="16" y="226"/>
                  <a:pt x="16" y="226"/>
                </a:cubicBezTo>
                <a:cubicBezTo>
                  <a:pt x="7" y="226"/>
                  <a:pt x="0" y="219"/>
                  <a:pt x="0" y="210"/>
                </a:cubicBezTo>
                <a:cubicBezTo>
                  <a:pt x="0" y="210"/>
                  <a:pt x="0" y="210"/>
                  <a:pt x="0" y="210"/>
                </a:cubicBezTo>
                <a:cubicBezTo>
                  <a:pt x="0" y="201"/>
                  <a:pt x="7" y="194"/>
                  <a:pt x="16" y="194"/>
                </a:cubicBezTo>
                <a:cubicBezTo>
                  <a:pt x="81" y="194"/>
                  <a:pt x="159" y="194"/>
                  <a:pt x="224" y="194"/>
                </a:cubicBezTo>
                <a:cubicBezTo>
                  <a:pt x="224" y="167"/>
                  <a:pt x="224" y="131"/>
                  <a:pt x="224" y="104"/>
                </a:cubicBezTo>
                <a:cubicBezTo>
                  <a:pt x="224" y="94"/>
                  <a:pt x="220" y="89"/>
                  <a:pt x="212" y="86"/>
                </a:cubicBezTo>
                <a:cubicBezTo>
                  <a:pt x="185" y="85"/>
                  <a:pt x="157" y="83"/>
                  <a:pt x="129" y="82"/>
                </a:cubicBezTo>
                <a:cubicBezTo>
                  <a:pt x="120" y="83"/>
                  <a:pt x="115" y="88"/>
                  <a:pt x="114" y="99"/>
                </a:cubicBezTo>
                <a:cubicBezTo>
                  <a:pt x="112" y="112"/>
                  <a:pt x="111" y="125"/>
                  <a:pt x="110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44"/>
                  <a:pt x="99" y="144"/>
                  <a:pt x="99" y="144"/>
                </a:cubicBezTo>
                <a:cubicBezTo>
                  <a:pt x="99" y="156"/>
                  <a:pt x="99" y="156"/>
                  <a:pt x="99" y="156"/>
                </a:cubicBezTo>
                <a:cubicBezTo>
                  <a:pt x="80" y="156"/>
                  <a:pt x="80" y="156"/>
                  <a:pt x="80" y="156"/>
                </a:cubicBezTo>
                <a:cubicBezTo>
                  <a:pt x="74" y="156"/>
                  <a:pt x="74" y="156"/>
                  <a:pt x="74" y="156"/>
                </a:cubicBezTo>
                <a:cubicBezTo>
                  <a:pt x="74" y="184"/>
                  <a:pt x="74" y="184"/>
                  <a:pt x="74" y="184"/>
                </a:cubicBezTo>
                <a:cubicBezTo>
                  <a:pt x="63" y="184"/>
                  <a:pt x="63" y="184"/>
                  <a:pt x="63" y="184"/>
                </a:cubicBezTo>
                <a:cubicBezTo>
                  <a:pt x="63" y="156"/>
                  <a:pt x="63" y="156"/>
                  <a:pt x="63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7" y="144"/>
                  <a:pt x="47" y="144"/>
                  <a:pt x="47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38"/>
                  <a:pt x="63" y="138"/>
                  <a:pt x="63" y="138"/>
                </a:cubicBezTo>
                <a:cubicBezTo>
                  <a:pt x="18" y="138"/>
                  <a:pt x="18" y="138"/>
                  <a:pt x="18" y="138"/>
                </a:cubicBezTo>
                <a:cubicBezTo>
                  <a:pt x="9" y="100"/>
                  <a:pt x="5" y="63"/>
                  <a:pt x="5" y="26"/>
                </a:cubicBezTo>
                <a:cubicBezTo>
                  <a:pt x="4" y="7"/>
                  <a:pt x="3" y="0"/>
                  <a:pt x="27" y="0"/>
                </a:cubicBezTo>
                <a:close/>
                <a:moveTo>
                  <a:pt x="80" y="138"/>
                </a:moveTo>
                <a:cubicBezTo>
                  <a:pt x="74" y="138"/>
                  <a:pt x="74" y="138"/>
                  <a:pt x="74" y="138"/>
                </a:cubicBezTo>
                <a:cubicBezTo>
                  <a:pt x="74" y="144"/>
                  <a:pt x="74" y="144"/>
                  <a:pt x="74" y="144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80" y="138"/>
                  <a:pt x="80" y="138"/>
                  <a:pt x="80" y="138"/>
                </a:cubicBezTo>
                <a:close/>
                <a:moveTo>
                  <a:pt x="268" y="79"/>
                </a:moveTo>
                <a:cubicBezTo>
                  <a:pt x="268" y="93"/>
                  <a:pt x="268" y="93"/>
                  <a:pt x="268" y="93"/>
                </a:cubicBezTo>
                <a:cubicBezTo>
                  <a:pt x="310" y="93"/>
                  <a:pt x="310" y="93"/>
                  <a:pt x="310" y="93"/>
                </a:cubicBezTo>
                <a:cubicBezTo>
                  <a:pt x="314" y="93"/>
                  <a:pt x="317" y="90"/>
                  <a:pt x="317" y="86"/>
                </a:cubicBezTo>
                <a:cubicBezTo>
                  <a:pt x="317" y="86"/>
                  <a:pt x="317" y="86"/>
                  <a:pt x="317" y="86"/>
                </a:cubicBezTo>
                <a:cubicBezTo>
                  <a:pt x="317" y="82"/>
                  <a:pt x="314" y="79"/>
                  <a:pt x="310" y="79"/>
                </a:cubicBezTo>
                <a:cubicBezTo>
                  <a:pt x="268" y="79"/>
                  <a:pt x="268" y="79"/>
                  <a:pt x="268" y="79"/>
                </a:cubicBezTo>
                <a:close/>
                <a:moveTo>
                  <a:pt x="252" y="93"/>
                </a:moveTo>
                <a:cubicBezTo>
                  <a:pt x="252" y="79"/>
                  <a:pt x="252" y="79"/>
                  <a:pt x="252" y="79"/>
                </a:cubicBezTo>
                <a:cubicBezTo>
                  <a:pt x="246" y="79"/>
                  <a:pt x="246" y="79"/>
                  <a:pt x="246" y="79"/>
                </a:cubicBezTo>
                <a:cubicBezTo>
                  <a:pt x="243" y="79"/>
                  <a:pt x="239" y="82"/>
                  <a:pt x="239" y="86"/>
                </a:cubicBezTo>
                <a:cubicBezTo>
                  <a:pt x="239" y="86"/>
                  <a:pt x="239" y="86"/>
                  <a:pt x="239" y="86"/>
                </a:cubicBezTo>
                <a:cubicBezTo>
                  <a:pt x="239" y="90"/>
                  <a:pt x="243" y="93"/>
                  <a:pt x="246" y="93"/>
                </a:cubicBezTo>
                <a:cubicBezTo>
                  <a:pt x="252" y="93"/>
                  <a:pt x="252" y="93"/>
                  <a:pt x="252" y="93"/>
                </a:cubicBezTo>
                <a:close/>
                <a:moveTo>
                  <a:pt x="262" y="74"/>
                </a:moveTo>
                <a:cubicBezTo>
                  <a:pt x="258" y="74"/>
                  <a:pt x="258" y="74"/>
                  <a:pt x="258" y="74"/>
                </a:cubicBezTo>
                <a:cubicBezTo>
                  <a:pt x="258" y="98"/>
                  <a:pt x="258" y="98"/>
                  <a:pt x="258" y="98"/>
                </a:cubicBezTo>
                <a:cubicBezTo>
                  <a:pt x="262" y="98"/>
                  <a:pt x="262" y="98"/>
                  <a:pt x="262" y="98"/>
                </a:cubicBezTo>
                <a:cubicBezTo>
                  <a:pt x="262" y="74"/>
                  <a:pt x="262" y="74"/>
                  <a:pt x="262" y="74"/>
                </a:cubicBezTo>
                <a:close/>
                <a:moveTo>
                  <a:pt x="300" y="44"/>
                </a:moveTo>
                <a:cubicBezTo>
                  <a:pt x="300" y="57"/>
                  <a:pt x="300" y="57"/>
                  <a:pt x="300" y="57"/>
                </a:cubicBezTo>
                <a:cubicBezTo>
                  <a:pt x="310" y="57"/>
                  <a:pt x="310" y="57"/>
                  <a:pt x="310" y="57"/>
                </a:cubicBezTo>
                <a:cubicBezTo>
                  <a:pt x="314" y="57"/>
                  <a:pt x="317" y="54"/>
                  <a:pt x="317" y="50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17" y="47"/>
                  <a:pt x="314" y="44"/>
                  <a:pt x="310" y="44"/>
                </a:cubicBezTo>
                <a:cubicBezTo>
                  <a:pt x="300" y="44"/>
                  <a:pt x="300" y="44"/>
                  <a:pt x="300" y="44"/>
                </a:cubicBezTo>
                <a:close/>
                <a:moveTo>
                  <a:pt x="284" y="57"/>
                </a:moveTo>
                <a:cubicBezTo>
                  <a:pt x="284" y="44"/>
                  <a:pt x="284" y="44"/>
                  <a:pt x="284" y="44"/>
                </a:cubicBezTo>
                <a:cubicBezTo>
                  <a:pt x="246" y="44"/>
                  <a:pt x="246" y="44"/>
                  <a:pt x="246" y="44"/>
                </a:cubicBezTo>
                <a:cubicBezTo>
                  <a:pt x="243" y="44"/>
                  <a:pt x="239" y="47"/>
                  <a:pt x="239" y="50"/>
                </a:cubicBezTo>
                <a:cubicBezTo>
                  <a:pt x="239" y="50"/>
                  <a:pt x="239" y="50"/>
                  <a:pt x="239" y="50"/>
                </a:cubicBezTo>
                <a:cubicBezTo>
                  <a:pt x="239" y="54"/>
                  <a:pt x="243" y="57"/>
                  <a:pt x="246" y="57"/>
                </a:cubicBezTo>
                <a:cubicBezTo>
                  <a:pt x="284" y="57"/>
                  <a:pt x="284" y="57"/>
                  <a:pt x="284" y="57"/>
                </a:cubicBezTo>
                <a:close/>
                <a:moveTo>
                  <a:pt x="289" y="44"/>
                </a:moveTo>
                <a:cubicBezTo>
                  <a:pt x="289" y="57"/>
                  <a:pt x="289" y="57"/>
                  <a:pt x="289" y="57"/>
                </a:cubicBezTo>
                <a:cubicBezTo>
                  <a:pt x="289" y="63"/>
                  <a:pt x="289" y="63"/>
                  <a:pt x="289" y="63"/>
                </a:cubicBezTo>
                <a:cubicBezTo>
                  <a:pt x="294" y="63"/>
                  <a:pt x="294" y="63"/>
                  <a:pt x="294" y="63"/>
                </a:cubicBezTo>
                <a:cubicBezTo>
                  <a:pt x="294" y="57"/>
                  <a:pt x="294" y="57"/>
                  <a:pt x="294" y="57"/>
                </a:cubicBezTo>
                <a:cubicBezTo>
                  <a:pt x="294" y="44"/>
                  <a:pt x="294" y="44"/>
                  <a:pt x="294" y="44"/>
                </a:cubicBezTo>
                <a:cubicBezTo>
                  <a:pt x="294" y="39"/>
                  <a:pt x="294" y="39"/>
                  <a:pt x="294" y="39"/>
                </a:cubicBezTo>
                <a:cubicBezTo>
                  <a:pt x="289" y="39"/>
                  <a:pt x="289" y="39"/>
                  <a:pt x="289" y="39"/>
                </a:cubicBezTo>
                <a:cubicBezTo>
                  <a:pt x="289" y="44"/>
                  <a:pt x="289" y="44"/>
                  <a:pt x="289" y="44"/>
                </a:cubicBezTo>
                <a:close/>
                <a:moveTo>
                  <a:pt x="180" y="10"/>
                </a:moveTo>
                <a:cubicBezTo>
                  <a:pt x="162" y="10"/>
                  <a:pt x="148" y="24"/>
                  <a:pt x="148" y="42"/>
                </a:cubicBezTo>
                <a:cubicBezTo>
                  <a:pt x="148" y="60"/>
                  <a:pt x="162" y="74"/>
                  <a:pt x="180" y="74"/>
                </a:cubicBezTo>
                <a:cubicBezTo>
                  <a:pt x="198" y="74"/>
                  <a:pt x="212" y="60"/>
                  <a:pt x="212" y="42"/>
                </a:cubicBezTo>
                <a:cubicBezTo>
                  <a:pt x="212" y="24"/>
                  <a:pt x="198" y="10"/>
                  <a:pt x="180" y="10"/>
                </a:cubicBezTo>
                <a:close/>
                <a:moveTo>
                  <a:pt x="188" y="20"/>
                </a:moveTo>
                <a:cubicBezTo>
                  <a:pt x="184" y="18"/>
                  <a:pt x="179" y="21"/>
                  <a:pt x="177" y="25"/>
                </a:cubicBezTo>
                <a:cubicBezTo>
                  <a:pt x="167" y="55"/>
                  <a:pt x="167" y="55"/>
                  <a:pt x="167" y="55"/>
                </a:cubicBezTo>
                <a:cubicBezTo>
                  <a:pt x="165" y="59"/>
                  <a:pt x="167" y="64"/>
                  <a:pt x="172" y="66"/>
                </a:cubicBezTo>
                <a:cubicBezTo>
                  <a:pt x="172" y="66"/>
                  <a:pt x="172" y="66"/>
                  <a:pt x="172" y="66"/>
                </a:cubicBezTo>
                <a:cubicBezTo>
                  <a:pt x="176" y="67"/>
                  <a:pt x="181" y="65"/>
                  <a:pt x="183" y="61"/>
                </a:cubicBezTo>
                <a:cubicBezTo>
                  <a:pt x="193" y="31"/>
                  <a:pt x="193" y="31"/>
                  <a:pt x="193" y="31"/>
                </a:cubicBezTo>
                <a:cubicBezTo>
                  <a:pt x="195" y="26"/>
                  <a:pt x="192" y="21"/>
                  <a:pt x="188" y="20"/>
                </a:cubicBezTo>
                <a:cubicBezTo>
                  <a:pt x="188" y="20"/>
                  <a:pt x="188" y="20"/>
                  <a:pt x="188" y="20"/>
                </a:cubicBezTo>
                <a:close/>
                <a:moveTo>
                  <a:pt x="42" y="226"/>
                </a:moveTo>
                <a:cubicBezTo>
                  <a:pt x="42" y="232"/>
                  <a:pt x="42" y="232"/>
                  <a:pt x="42" y="232"/>
                </a:cubicBezTo>
                <a:cubicBezTo>
                  <a:pt x="313" y="232"/>
                  <a:pt x="313" y="232"/>
                  <a:pt x="313" y="232"/>
                </a:cubicBezTo>
                <a:cubicBezTo>
                  <a:pt x="313" y="226"/>
                  <a:pt x="313" y="226"/>
                  <a:pt x="313" y="226"/>
                </a:cubicBezTo>
                <a:cubicBezTo>
                  <a:pt x="42" y="226"/>
                  <a:pt x="42" y="226"/>
                  <a:pt x="42" y="226"/>
                </a:cubicBezTo>
                <a:close/>
                <a:moveTo>
                  <a:pt x="341" y="41"/>
                </a:moveTo>
                <a:cubicBezTo>
                  <a:pt x="351" y="41"/>
                  <a:pt x="351" y="41"/>
                  <a:pt x="351" y="41"/>
                </a:cubicBezTo>
                <a:cubicBezTo>
                  <a:pt x="358" y="41"/>
                  <a:pt x="364" y="47"/>
                  <a:pt x="364" y="54"/>
                </a:cubicBezTo>
                <a:cubicBezTo>
                  <a:pt x="364" y="97"/>
                  <a:pt x="364" y="97"/>
                  <a:pt x="364" y="97"/>
                </a:cubicBezTo>
                <a:cubicBezTo>
                  <a:pt x="364" y="104"/>
                  <a:pt x="358" y="110"/>
                  <a:pt x="351" y="110"/>
                </a:cubicBezTo>
                <a:cubicBezTo>
                  <a:pt x="341" y="110"/>
                  <a:pt x="341" y="110"/>
                  <a:pt x="341" y="110"/>
                </a:cubicBezTo>
                <a:lnTo>
                  <a:pt x="341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26"/>
          <p:cNvSpPr>
            <a:spLocks noEditPoints="1"/>
          </p:cNvSpPr>
          <p:nvPr/>
        </p:nvSpPr>
        <p:spPr bwMode="auto">
          <a:xfrm>
            <a:off x="8559800" y="1090613"/>
            <a:ext cx="641350" cy="785813"/>
          </a:xfrm>
          <a:custGeom>
            <a:avLst/>
            <a:gdLst>
              <a:gd name="T0" fmla="*/ 195 w 273"/>
              <a:gd name="T1" fmla="*/ 321 h 334"/>
              <a:gd name="T2" fmla="*/ 209 w 273"/>
              <a:gd name="T3" fmla="*/ 314 h 334"/>
              <a:gd name="T4" fmla="*/ 179 w 273"/>
              <a:gd name="T5" fmla="*/ 273 h 334"/>
              <a:gd name="T6" fmla="*/ 154 w 273"/>
              <a:gd name="T7" fmla="*/ 231 h 334"/>
              <a:gd name="T8" fmla="*/ 134 w 273"/>
              <a:gd name="T9" fmla="*/ 242 h 334"/>
              <a:gd name="T10" fmla="*/ 67 w 273"/>
              <a:gd name="T11" fmla="*/ 121 h 334"/>
              <a:gd name="T12" fmla="*/ 87 w 273"/>
              <a:gd name="T13" fmla="*/ 110 h 334"/>
              <a:gd name="T14" fmla="*/ 65 w 273"/>
              <a:gd name="T15" fmla="*/ 67 h 334"/>
              <a:gd name="T16" fmla="*/ 47 w 273"/>
              <a:gd name="T17" fmla="*/ 19 h 334"/>
              <a:gd name="T18" fmla="*/ 33 w 273"/>
              <a:gd name="T19" fmla="*/ 27 h 334"/>
              <a:gd name="T20" fmla="*/ 4 w 273"/>
              <a:gd name="T21" fmla="*/ 76 h 334"/>
              <a:gd name="T22" fmla="*/ 4 w 273"/>
              <a:gd name="T23" fmla="*/ 77 h 334"/>
              <a:gd name="T24" fmla="*/ 4 w 273"/>
              <a:gd name="T25" fmla="*/ 77 h 334"/>
              <a:gd name="T26" fmla="*/ 7 w 273"/>
              <a:gd name="T27" fmla="*/ 91 h 334"/>
              <a:gd name="T28" fmla="*/ 7 w 273"/>
              <a:gd name="T29" fmla="*/ 91 h 334"/>
              <a:gd name="T30" fmla="*/ 7 w 273"/>
              <a:gd name="T31" fmla="*/ 91 h 334"/>
              <a:gd name="T32" fmla="*/ 126 w 273"/>
              <a:gd name="T33" fmla="*/ 307 h 334"/>
              <a:gd name="T34" fmla="*/ 127 w 273"/>
              <a:gd name="T35" fmla="*/ 309 h 334"/>
              <a:gd name="T36" fmla="*/ 138 w 273"/>
              <a:gd name="T37" fmla="*/ 320 h 334"/>
              <a:gd name="T38" fmla="*/ 195 w 273"/>
              <a:gd name="T39" fmla="*/ 321 h 334"/>
              <a:gd name="T40" fmla="*/ 238 w 273"/>
              <a:gd name="T41" fmla="*/ 6 h 334"/>
              <a:gd name="T42" fmla="*/ 218 w 273"/>
              <a:gd name="T43" fmla="*/ 5 h 334"/>
              <a:gd name="T44" fmla="*/ 217 w 273"/>
              <a:gd name="T45" fmla="*/ 25 h 334"/>
              <a:gd name="T46" fmla="*/ 244 w 273"/>
              <a:gd name="T47" fmla="*/ 106 h 334"/>
              <a:gd name="T48" fmla="*/ 216 w 273"/>
              <a:gd name="T49" fmla="*/ 187 h 334"/>
              <a:gd name="T50" fmla="*/ 216 w 273"/>
              <a:gd name="T51" fmla="*/ 207 h 334"/>
              <a:gd name="T52" fmla="*/ 236 w 273"/>
              <a:gd name="T53" fmla="*/ 207 h 334"/>
              <a:gd name="T54" fmla="*/ 273 w 273"/>
              <a:gd name="T55" fmla="*/ 106 h 334"/>
              <a:gd name="T56" fmla="*/ 238 w 273"/>
              <a:gd name="T57" fmla="*/ 6 h 334"/>
              <a:gd name="T58" fmla="*/ 203 w 273"/>
              <a:gd name="T59" fmla="*/ 62 h 334"/>
              <a:gd name="T60" fmla="*/ 214 w 273"/>
              <a:gd name="T61" fmla="*/ 110 h 334"/>
              <a:gd name="T62" fmla="*/ 199 w 273"/>
              <a:gd name="T63" fmla="*/ 157 h 334"/>
              <a:gd name="T64" fmla="*/ 180 w 273"/>
              <a:gd name="T65" fmla="*/ 161 h 334"/>
              <a:gd name="T66" fmla="*/ 175 w 273"/>
              <a:gd name="T67" fmla="*/ 142 h 334"/>
              <a:gd name="T68" fmla="*/ 186 w 273"/>
              <a:gd name="T69" fmla="*/ 109 h 334"/>
              <a:gd name="T70" fmla="*/ 178 w 273"/>
              <a:gd name="T71" fmla="*/ 74 h 334"/>
              <a:gd name="T72" fmla="*/ 184 w 273"/>
              <a:gd name="T73" fmla="*/ 55 h 334"/>
              <a:gd name="T74" fmla="*/ 203 w 273"/>
              <a:gd name="T75" fmla="*/ 62 h 334"/>
              <a:gd name="T76" fmla="*/ 220 w 273"/>
              <a:gd name="T77" fmla="*/ 307 h 334"/>
              <a:gd name="T78" fmla="*/ 190 w 273"/>
              <a:gd name="T79" fmla="*/ 266 h 334"/>
              <a:gd name="T80" fmla="*/ 165 w 273"/>
              <a:gd name="T81" fmla="*/ 225 h 334"/>
              <a:gd name="T82" fmla="*/ 180 w 273"/>
              <a:gd name="T83" fmla="*/ 216 h 334"/>
              <a:gd name="T84" fmla="*/ 235 w 273"/>
              <a:gd name="T85" fmla="*/ 299 h 334"/>
              <a:gd name="T86" fmla="*/ 220 w 273"/>
              <a:gd name="T87" fmla="*/ 307 h 334"/>
              <a:gd name="T88" fmla="*/ 98 w 273"/>
              <a:gd name="T89" fmla="*/ 104 h 334"/>
              <a:gd name="T90" fmla="*/ 77 w 273"/>
              <a:gd name="T91" fmla="*/ 62 h 334"/>
              <a:gd name="T92" fmla="*/ 58 w 273"/>
              <a:gd name="T93" fmla="*/ 13 h 334"/>
              <a:gd name="T94" fmla="*/ 71 w 273"/>
              <a:gd name="T95" fmla="*/ 6 h 334"/>
              <a:gd name="T96" fmla="*/ 112 w 273"/>
              <a:gd name="T97" fmla="*/ 97 h 334"/>
              <a:gd name="T98" fmla="*/ 98 w 273"/>
              <a:gd name="T99" fmla="*/ 10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3" h="334">
                <a:moveTo>
                  <a:pt x="195" y="321"/>
                </a:moveTo>
                <a:cubicBezTo>
                  <a:pt x="209" y="314"/>
                  <a:pt x="209" y="314"/>
                  <a:pt x="209" y="314"/>
                </a:cubicBezTo>
                <a:cubicBezTo>
                  <a:pt x="198" y="301"/>
                  <a:pt x="188" y="287"/>
                  <a:pt x="179" y="273"/>
                </a:cubicBezTo>
                <a:cubicBezTo>
                  <a:pt x="170" y="259"/>
                  <a:pt x="161" y="245"/>
                  <a:pt x="154" y="231"/>
                </a:cubicBezTo>
                <a:cubicBezTo>
                  <a:pt x="134" y="242"/>
                  <a:pt x="134" y="242"/>
                  <a:pt x="134" y="242"/>
                </a:cubicBezTo>
                <a:cubicBezTo>
                  <a:pt x="107" y="205"/>
                  <a:pt x="85" y="165"/>
                  <a:pt x="67" y="121"/>
                </a:cubicBezTo>
                <a:cubicBezTo>
                  <a:pt x="87" y="110"/>
                  <a:pt x="87" y="110"/>
                  <a:pt x="87" y="110"/>
                </a:cubicBezTo>
                <a:cubicBezTo>
                  <a:pt x="79" y="96"/>
                  <a:pt x="72" y="82"/>
                  <a:pt x="65" y="67"/>
                </a:cubicBezTo>
                <a:cubicBezTo>
                  <a:pt x="58" y="52"/>
                  <a:pt x="52" y="36"/>
                  <a:pt x="47" y="19"/>
                </a:cubicBezTo>
                <a:cubicBezTo>
                  <a:pt x="33" y="27"/>
                  <a:pt x="33" y="27"/>
                  <a:pt x="33" y="27"/>
                </a:cubicBezTo>
                <a:cubicBezTo>
                  <a:pt x="10" y="40"/>
                  <a:pt x="0" y="56"/>
                  <a:pt x="4" y="76"/>
                </a:cubicBezTo>
                <a:cubicBezTo>
                  <a:pt x="4" y="77"/>
                  <a:pt x="4" y="77"/>
                  <a:pt x="4" y="77"/>
                </a:cubicBezTo>
                <a:cubicBezTo>
                  <a:pt x="4" y="77"/>
                  <a:pt x="4" y="77"/>
                  <a:pt x="4" y="77"/>
                </a:cubicBezTo>
                <a:cubicBezTo>
                  <a:pt x="5" y="82"/>
                  <a:pt x="6" y="86"/>
                  <a:pt x="7" y="91"/>
                </a:cubicBezTo>
                <a:cubicBezTo>
                  <a:pt x="7" y="91"/>
                  <a:pt x="7" y="91"/>
                  <a:pt x="7" y="91"/>
                </a:cubicBezTo>
                <a:cubicBezTo>
                  <a:pt x="7" y="91"/>
                  <a:pt x="7" y="91"/>
                  <a:pt x="7" y="91"/>
                </a:cubicBezTo>
                <a:cubicBezTo>
                  <a:pt x="29" y="173"/>
                  <a:pt x="70" y="244"/>
                  <a:pt x="126" y="307"/>
                </a:cubicBezTo>
                <a:cubicBezTo>
                  <a:pt x="126" y="308"/>
                  <a:pt x="127" y="308"/>
                  <a:pt x="127" y="309"/>
                </a:cubicBezTo>
                <a:cubicBezTo>
                  <a:pt x="130" y="312"/>
                  <a:pt x="134" y="316"/>
                  <a:pt x="138" y="320"/>
                </a:cubicBezTo>
                <a:cubicBezTo>
                  <a:pt x="153" y="333"/>
                  <a:pt x="172" y="334"/>
                  <a:pt x="195" y="321"/>
                </a:cubicBezTo>
                <a:close/>
                <a:moveTo>
                  <a:pt x="238" y="6"/>
                </a:moveTo>
                <a:cubicBezTo>
                  <a:pt x="232" y="1"/>
                  <a:pt x="223" y="0"/>
                  <a:pt x="218" y="5"/>
                </a:cubicBezTo>
                <a:cubicBezTo>
                  <a:pt x="212" y="11"/>
                  <a:pt x="211" y="20"/>
                  <a:pt x="217" y="25"/>
                </a:cubicBezTo>
                <a:cubicBezTo>
                  <a:pt x="236" y="47"/>
                  <a:pt x="245" y="76"/>
                  <a:pt x="244" y="106"/>
                </a:cubicBezTo>
                <a:cubicBezTo>
                  <a:pt x="244" y="137"/>
                  <a:pt x="234" y="168"/>
                  <a:pt x="216" y="187"/>
                </a:cubicBezTo>
                <a:cubicBezTo>
                  <a:pt x="210" y="193"/>
                  <a:pt x="210" y="202"/>
                  <a:pt x="216" y="207"/>
                </a:cubicBezTo>
                <a:cubicBezTo>
                  <a:pt x="222" y="212"/>
                  <a:pt x="231" y="212"/>
                  <a:pt x="236" y="207"/>
                </a:cubicBezTo>
                <a:cubicBezTo>
                  <a:pt x="259" y="183"/>
                  <a:pt x="272" y="144"/>
                  <a:pt x="273" y="106"/>
                </a:cubicBezTo>
                <a:cubicBezTo>
                  <a:pt x="273" y="70"/>
                  <a:pt x="262" y="33"/>
                  <a:pt x="238" y="6"/>
                </a:cubicBezTo>
                <a:close/>
                <a:moveTo>
                  <a:pt x="203" y="62"/>
                </a:moveTo>
                <a:cubicBezTo>
                  <a:pt x="211" y="78"/>
                  <a:pt x="215" y="94"/>
                  <a:pt x="214" y="110"/>
                </a:cubicBezTo>
                <a:cubicBezTo>
                  <a:pt x="214" y="126"/>
                  <a:pt x="208" y="142"/>
                  <a:pt x="199" y="157"/>
                </a:cubicBezTo>
                <a:cubicBezTo>
                  <a:pt x="195" y="163"/>
                  <a:pt x="186" y="165"/>
                  <a:pt x="180" y="161"/>
                </a:cubicBezTo>
                <a:cubicBezTo>
                  <a:pt x="173" y="157"/>
                  <a:pt x="171" y="148"/>
                  <a:pt x="175" y="142"/>
                </a:cubicBezTo>
                <a:cubicBezTo>
                  <a:pt x="182" y="131"/>
                  <a:pt x="186" y="120"/>
                  <a:pt x="186" y="109"/>
                </a:cubicBezTo>
                <a:cubicBezTo>
                  <a:pt x="186" y="98"/>
                  <a:pt x="184" y="86"/>
                  <a:pt x="178" y="74"/>
                </a:cubicBezTo>
                <a:cubicBezTo>
                  <a:pt x="174" y="68"/>
                  <a:pt x="177" y="59"/>
                  <a:pt x="184" y="55"/>
                </a:cubicBezTo>
                <a:cubicBezTo>
                  <a:pt x="191" y="52"/>
                  <a:pt x="199" y="55"/>
                  <a:pt x="203" y="62"/>
                </a:cubicBezTo>
                <a:close/>
                <a:moveTo>
                  <a:pt x="220" y="307"/>
                </a:moveTo>
                <a:cubicBezTo>
                  <a:pt x="209" y="294"/>
                  <a:pt x="199" y="280"/>
                  <a:pt x="190" y="266"/>
                </a:cubicBezTo>
                <a:cubicBezTo>
                  <a:pt x="181" y="253"/>
                  <a:pt x="172" y="239"/>
                  <a:pt x="165" y="225"/>
                </a:cubicBezTo>
                <a:cubicBezTo>
                  <a:pt x="180" y="216"/>
                  <a:pt x="180" y="216"/>
                  <a:pt x="180" y="216"/>
                </a:cubicBezTo>
                <a:cubicBezTo>
                  <a:pt x="188" y="218"/>
                  <a:pt x="225" y="261"/>
                  <a:pt x="235" y="299"/>
                </a:cubicBezTo>
                <a:cubicBezTo>
                  <a:pt x="220" y="307"/>
                  <a:pt x="220" y="307"/>
                  <a:pt x="220" y="307"/>
                </a:cubicBezTo>
                <a:close/>
                <a:moveTo>
                  <a:pt x="98" y="104"/>
                </a:moveTo>
                <a:cubicBezTo>
                  <a:pt x="91" y="90"/>
                  <a:pt x="84" y="76"/>
                  <a:pt x="77" y="62"/>
                </a:cubicBezTo>
                <a:cubicBezTo>
                  <a:pt x="70" y="46"/>
                  <a:pt x="64" y="30"/>
                  <a:pt x="58" y="13"/>
                </a:cubicBezTo>
                <a:cubicBezTo>
                  <a:pt x="71" y="6"/>
                  <a:pt x="71" y="6"/>
                  <a:pt x="71" y="6"/>
                </a:cubicBezTo>
                <a:cubicBezTo>
                  <a:pt x="89" y="20"/>
                  <a:pt x="114" y="83"/>
                  <a:pt x="112" y="97"/>
                </a:cubicBezTo>
                <a:lnTo>
                  <a:pt x="98" y="1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27"/>
          <p:cNvSpPr>
            <a:spLocks noEditPoints="1"/>
          </p:cNvSpPr>
          <p:nvPr/>
        </p:nvSpPr>
        <p:spPr bwMode="auto">
          <a:xfrm>
            <a:off x="8540750" y="3452813"/>
            <a:ext cx="777875" cy="841375"/>
          </a:xfrm>
          <a:custGeom>
            <a:avLst/>
            <a:gdLst>
              <a:gd name="T0" fmla="*/ 0 w 331"/>
              <a:gd name="T1" fmla="*/ 46 h 358"/>
              <a:gd name="T2" fmla="*/ 132 w 331"/>
              <a:gd name="T3" fmla="*/ 25 h 358"/>
              <a:gd name="T4" fmla="*/ 298 w 331"/>
              <a:gd name="T5" fmla="*/ 0 h 358"/>
              <a:gd name="T6" fmla="*/ 331 w 331"/>
              <a:gd name="T7" fmla="*/ 10 h 358"/>
              <a:gd name="T8" fmla="*/ 331 w 331"/>
              <a:gd name="T9" fmla="*/ 308 h 358"/>
              <a:gd name="T10" fmla="*/ 298 w 331"/>
              <a:gd name="T11" fmla="*/ 314 h 358"/>
              <a:gd name="T12" fmla="*/ 298 w 331"/>
              <a:gd name="T13" fmla="*/ 313 h 358"/>
              <a:gd name="T14" fmla="*/ 0 w 331"/>
              <a:gd name="T15" fmla="*/ 296 h 358"/>
              <a:gd name="T16" fmla="*/ 0 w 331"/>
              <a:gd name="T17" fmla="*/ 271 h 358"/>
              <a:gd name="T18" fmla="*/ 133 w 331"/>
              <a:gd name="T19" fmla="*/ 275 h 358"/>
              <a:gd name="T20" fmla="*/ 298 w 331"/>
              <a:gd name="T21" fmla="*/ 281 h 358"/>
              <a:gd name="T22" fmla="*/ 298 w 331"/>
              <a:gd name="T23" fmla="*/ 263 h 358"/>
              <a:gd name="T24" fmla="*/ 133 w 331"/>
              <a:gd name="T25" fmla="*/ 260 h 358"/>
              <a:gd name="T26" fmla="*/ 0 w 331"/>
              <a:gd name="T27" fmla="*/ 257 h 358"/>
              <a:gd name="T28" fmla="*/ 0 w 331"/>
              <a:gd name="T29" fmla="*/ 151 h 358"/>
              <a:gd name="T30" fmla="*/ 0 w 331"/>
              <a:gd name="T31" fmla="*/ 46 h 358"/>
              <a:gd name="T32" fmla="*/ 55 w 331"/>
              <a:gd name="T33" fmla="*/ 345 h 358"/>
              <a:gd name="T34" fmla="*/ 55 w 331"/>
              <a:gd name="T35" fmla="*/ 358 h 358"/>
              <a:gd name="T36" fmla="*/ 250 w 331"/>
              <a:gd name="T37" fmla="*/ 358 h 358"/>
              <a:gd name="T38" fmla="*/ 250 w 331"/>
              <a:gd name="T39" fmla="*/ 345 h 358"/>
              <a:gd name="T40" fmla="*/ 218 w 331"/>
              <a:gd name="T41" fmla="*/ 340 h 358"/>
              <a:gd name="T42" fmla="*/ 218 w 331"/>
              <a:gd name="T43" fmla="*/ 315 h 358"/>
              <a:gd name="T44" fmla="*/ 157 w 331"/>
              <a:gd name="T45" fmla="*/ 312 h 358"/>
              <a:gd name="T46" fmla="*/ 157 w 331"/>
              <a:gd name="T47" fmla="*/ 336 h 358"/>
              <a:gd name="T48" fmla="*/ 55 w 331"/>
              <a:gd name="T49" fmla="*/ 345 h 358"/>
              <a:gd name="T50" fmla="*/ 12 w 331"/>
              <a:gd name="T51" fmla="*/ 63 h 358"/>
              <a:gd name="T52" fmla="*/ 12 w 331"/>
              <a:gd name="T53" fmla="*/ 149 h 358"/>
              <a:gd name="T54" fmla="*/ 12 w 331"/>
              <a:gd name="T55" fmla="*/ 236 h 358"/>
              <a:gd name="T56" fmla="*/ 134 w 331"/>
              <a:gd name="T57" fmla="*/ 236 h 358"/>
              <a:gd name="T58" fmla="*/ 281 w 331"/>
              <a:gd name="T59" fmla="*/ 237 h 358"/>
              <a:gd name="T60" fmla="*/ 280 w 331"/>
              <a:gd name="T61" fmla="*/ 26 h 358"/>
              <a:gd name="T62" fmla="*/ 133 w 331"/>
              <a:gd name="T63" fmla="*/ 46 h 358"/>
              <a:gd name="T64" fmla="*/ 12 w 331"/>
              <a:gd name="T65" fmla="*/ 63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1" h="358">
                <a:moveTo>
                  <a:pt x="0" y="46"/>
                </a:moveTo>
                <a:cubicBezTo>
                  <a:pt x="132" y="25"/>
                  <a:pt x="132" y="25"/>
                  <a:pt x="132" y="25"/>
                </a:cubicBezTo>
                <a:cubicBezTo>
                  <a:pt x="298" y="0"/>
                  <a:pt x="298" y="0"/>
                  <a:pt x="298" y="0"/>
                </a:cubicBezTo>
                <a:cubicBezTo>
                  <a:pt x="331" y="10"/>
                  <a:pt x="331" y="10"/>
                  <a:pt x="331" y="10"/>
                </a:cubicBezTo>
                <a:cubicBezTo>
                  <a:pt x="331" y="308"/>
                  <a:pt x="331" y="308"/>
                  <a:pt x="331" y="308"/>
                </a:cubicBezTo>
                <a:cubicBezTo>
                  <a:pt x="298" y="314"/>
                  <a:pt x="298" y="314"/>
                  <a:pt x="298" y="314"/>
                </a:cubicBezTo>
                <a:cubicBezTo>
                  <a:pt x="298" y="313"/>
                  <a:pt x="298" y="313"/>
                  <a:pt x="298" y="313"/>
                </a:cubicBezTo>
                <a:cubicBezTo>
                  <a:pt x="0" y="296"/>
                  <a:pt x="0" y="296"/>
                  <a:pt x="0" y="296"/>
                </a:cubicBezTo>
                <a:cubicBezTo>
                  <a:pt x="0" y="271"/>
                  <a:pt x="0" y="271"/>
                  <a:pt x="0" y="271"/>
                </a:cubicBezTo>
                <a:cubicBezTo>
                  <a:pt x="133" y="275"/>
                  <a:pt x="133" y="275"/>
                  <a:pt x="133" y="275"/>
                </a:cubicBezTo>
                <a:cubicBezTo>
                  <a:pt x="298" y="281"/>
                  <a:pt x="298" y="281"/>
                  <a:pt x="298" y="281"/>
                </a:cubicBezTo>
                <a:cubicBezTo>
                  <a:pt x="298" y="263"/>
                  <a:pt x="298" y="263"/>
                  <a:pt x="298" y="263"/>
                </a:cubicBezTo>
                <a:cubicBezTo>
                  <a:pt x="133" y="260"/>
                  <a:pt x="133" y="260"/>
                  <a:pt x="133" y="260"/>
                </a:cubicBezTo>
                <a:cubicBezTo>
                  <a:pt x="0" y="257"/>
                  <a:pt x="0" y="257"/>
                  <a:pt x="0" y="257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46"/>
                  <a:pt x="0" y="46"/>
                  <a:pt x="0" y="46"/>
                </a:cubicBezTo>
                <a:close/>
                <a:moveTo>
                  <a:pt x="55" y="345"/>
                </a:moveTo>
                <a:cubicBezTo>
                  <a:pt x="55" y="349"/>
                  <a:pt x="55" y="354"/>
                  <a:pt x="55" y="358"/>
                </a:cubicBezTo>
                <a:cubicBezTo>
                  <a:pt x="120" y="358"/>
                  <a:pt x="185" y="358"/>
                  <a:pt x="250" y="358"/>
                </a:cubicBezTo>
                <a:cubicBezTo>
                  <a:pt x="250" y="354"/>
                  <a:pt x="250" y="349"/>
                  <a:pt x="250" y="345"/>
                </a:cubicBezTo>
                <a:cubicBezTo>
                  <a:pt x="239" y="343"/>
                  <a:pt x="228" y="342"/>
                  <a:pt x="218" y="340"/>
                </a:cubicBezTo>
                <a:cubicBezTo>
                  <a:pt x="218" y="315"/>
                  <a:pt x="218" y="315"/>
                  <a:pt x="218" y="315"/>
                </a:cubicBezTo>
                <a:cubicBezTo>
                  <a:pt x="157" y="312"/>
                  <a:pt x="157" y="312"/>
                  <a:pt x="157" y="312"/>
                </a:cubicBezTo>
                <a:cubicBezTo>
                  <a:pt x="157" y="336"/>
                  <a:pt x="157" y="336"/>
                  <a:pt x="157" y="336"/>
                </a:cubicBezTo>
                <a:cubicBezTo>
                  <a:pt x="120" y="336"/>
                  <a:pt x="87" y="340"/>
                  <a:pt x="55" y="345"/>
                </a:cubicBezTo>
                <a:close/>
                <a:moveTo>
                  <a:pt x="12" y="63"/>
                </a:moveTo>
                <a:cubicBezTo>
                  <a:pt x="12" y="149"/>
                  <a:pt x="12" y="149"/>
                  <a:pt x="12" y="149"/>
                </a:cubicBezTo>
                <a:cubicBezTo>
                  <a:pt x="12" y="236"/>
                  <a:pt x="12" y="236"/>
                  <a:pt x="12" y="236"/>
                </a:cubicBezTo>
                <a:cubicBezTo>
                  <a:pt x="134" y="236"/>
                  <a:pt x="134" y="236"/>
                  <a:pt x="134" y="236"/>
                </a:cubicBezTo>
                <a:cubicBezTo>
                  <a:pt x="281" y="237"/>
                  <a:pt x="281" y="237"/>
                  <a:pt x="281" y="237"/>
                </a:cubicBezTo>
                <a:cubicBezTo>
                  <a:pt x="280" y="26"/>
                  <a:pt x="280" y="26"/>
                  <a:pt x="280" y="26"/>
                </a:cubicBezTo>
                <a:cubicBezTo>
                  <a:pt x="133" y="46"/>
                  <a:pt x="133" y="46"/>
                  <a:pt x="133" y="46"/>
                </a:cubicBezTo>
                <a:lnTo>
                  <a:pt x="12" y="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28"/>
          <p:cNvSpPr>
            <a:spLocks noEditPoints="1"/>
          </p:cNvSpPr>
          <p:nvPr/>
        </p:nvSpPr>
        <p:spPr bwMode="auto">
          <a:xfrm>
            <a:off x="6061075" y="1130301"/>
            <a:ext cx="885825" cy="644525"/>
          </a:xfrm>
          <a:custGeom>
            <a:avLst/>
            <a:gdLst>
              <a:gd name="T0" fmla="*/ 56 w 376"/>
              <a:gd name="T1" fmla="*/ 29 h 274"/>
              <a:gd name="T2" fmla="*/ 318 w 376"/>
              <a:gd name="T3" fmla="*/ 29 h 274"/>
              <a:gd name="T4" fmla="*/ 318 w 376"/>
              <a:gd name="T5" fmla="*/ 187 h 274"/>
              <a:gd name="T6" fmla="*/ 56 w 376"/>
              <a:gd name="T7" fmla="*/ 187 h 274"/>
              <a:gd name="T8" fmla="*/ 56 w 376"/>
              <a:gd name="T9" fmla="*/ 29 h 274"/>
              <a:gd name="T10" fmla="*/ 86 w 376"/>
              <a:gd name="T11" fmla="*/ 146 h 274"/>
              <a:gd name="T12" fmla="*/ 86 w 376"/>
              <a:gd name="T13" fmla="*/ 155 h 274"/>
              <a:gd name="T14" fmla="*/ 256 w 376"/>
              <a:gd name="T15" fmla="*/ 155 h 274"/>
              <a:gd name="T16" fmla="*/ 256 w 376"/>
              <a:gd name="T17" fmla="*/ 146 h 274"/>
              <a:gd name="T18" fmla="*/ 86 w 376"/>
              <a:gd name="T19" fmla="*/ 146 h 274"/>
              <a:gd name="T20" fmla="*/ 86 w 376"/>
              <a:gd name="T21" fmla="*/ 125 h 274"/>
              <a:gd name="T22" fmla="*/ 86 w 376"/>
              <a:gd name="T23" fmla="*/ 134 h 274"/>
              <a:gd name="T24" fmla="*/ 256 w 376"/>
              <a:gd name="T25" fmla="*/ 134 h 274"/>
              <a:gd name="T26" fmla="*/ 256 w 376"/>
              <a:gd name="T27" fmla="*/ 125 h 274"/>
              <a:gd name="T28" fmla="*/ 86 w 376"/>
              <a:gd name="T29" fmla="*/ 125 h 274"/>
              <a:gd name="T30" fmla="*/ 86 w 376"/>
              <a:gd name="T31" fmla="*/ 100 h 274"/>
              <a:gd name="T32" fmla="*/ 86 w 376"/>
              <a:gd name="T33" fmla="*/ 108 h 274"/>
              <a:gd name="T34" fmla="*/ 304 w 376"/>
              <a:gd name="T35" fmla="*/ 108 h 274"/>
              <a:gd name="T36" fmla="*/ 304 w 376"/>
              <a:gd name="T37" fmla="*/ 100 h 274"/>
              <a:gd name="T38" fmla="*/ 86 w 376"/>
              <a:gd name="T39" fmla="*/ 100 h 274"/>
              <a:gd name="T40" fmla="*/ 86 w 376"/>
              <a:gd name="T41" fmla="*/ 76 h 274"/>
              <a:gd name="T42" fmla="*/ 86 w 376"/>
              <a:gd name="T43" fmla="*/ 85 h 274"/>
              <a:gd name="T44" fmla="*/ 304 w 376"/>
              <a:gd name="T45" fmla="*/ 85 h 274"/>
              <a:gd name="T46" fmla="*/ 304 w 376"/>
              <a:gd name="T47" fmla="*/ 76 h 274"/>
              <a:gd name="T48" fmla="*/ 86 w 376"/>
              <a:gd name="T49" fmla="*/ 76 h 274"/>
              <a:gd name="T50" fmla="*/ 86 w 376"/>
              <a:gd name="T51" fmla="*/ 52 h 274"/>
              <a:gd name="T52" fmla="*/ 86 w 376"/>
              <a:gd name="T53" fmla="*/ 61 h 274"/>
              <a:gd name="T54" fmla="*/ 304 w 376"/>
              <a:gd name="T55" fmla="*/ 61 h 274"/>
              <a:gd name="T56" fmla="*/ 304 w 376"/>
              <a:gd name="T57" fmla="*/ 52 h 274"/>
              <a:gd name="T58" fmla="*/ 86 w 376"/>
              <a:gd name="T59" fmla="*/ 52 h 274"/>
              <a:gd name="T60" fmla="*/ 167 w 376"/>
              <a:gd name="T61" fmla="*/ 230 h 274"/>
              <a:gd name="T62" fmla="*/ 207 w 376"/>
              <a:gd name="T63" fmla="*/ 230 h 274"/>
              <a:gd name="T64" fmla="*/ 221 w 376"/>
              <a:gd name="T65" fmla="*/ 253 h 274"/>
              <a:gd name="T66" fmla="*/ 155 w 376"/>
              <a:gd name="T67" fmla="*/ 253 h 274"/>
              <a:gd name="T68" fmla="*/ 167 w 376"/>
              <a:gd name="T69" fmla="*/ 230 h 274"/>
              <a:gd name="T70" fmla="*/ 57 w 376"/>
              <a:gd name="T71" fmla="*/ 0 h 274"/>
              <a:gd name="T72" fmla="*/ 30 w 376"/>
              <a:gd name="T73" fmla="*/ 27 h 274"/>
              <a:gd name="T74" fmla="*/ 30 w 376"/>
              <a:gd name="T75" fmla="*/ 183 h 274"/>
              <a:gd name="T76" fmla="*/ 50 w 376"/>
              <a:gd name="T77" fmla="*/ 210 h 274"/>
              <a:gd name="T78" fmla="*/ 50 w 376"/>
              <a:gd name="T79" fmla="*/ 210 h 274"/>
              <a:gd name="T80" fmla="*/ 0 w 376"/>
              <a:gd name="T81" fmla="*/ 249 h 274"/>
              <a:gd name="T82" fmla="*/ 0 w 376"/>
              <a:gd name="T83" fmla="*/ 274 h 274"/>
              <a:gd name="T84" fmla="*/ 376 w 376"/>
              <a:gd name="T85" fmla="*/ 274 h 274"/>
              <a:gd name="T86" fmla="*/ 376 w 376"/>
              <a:gd name="T87" fmla="*/ 249 h 274"/>
              <a:gd name="T88" fmla="*/ 322 w 376"/>
              <a:gd name="T89" fmla="*/ 210 h 274"/>
              <a:gd name="T90" fmla="*/ 344 w 376"/>
              <a:gd name="T91" fmla="*/ 183 h 274"/>
              <a:gd name="T92" fmla="*/ 344 w 376"/>
              <a:gd name="T93" fmla="*/ 27 h 274"/>
              <a:gd name="T94" fmla="*/ 316 w 376"/>
              <a:gd name="T95" fmla="*/ 0 h 274"/>
              <a:gd name="T96" fmla="*/ 57 w 376"/>
              <a:gd name="T97" fmla="*/ 0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76" h="274">
                <a:moveTo>
                  <a:pt x="56" y="29"/>
                </a:moveTo>
                <a:cubicBezTo>
                  <a:pt x="318" y="29"/>
                  <a:pt x="318" y="29"/>
                  <a:pt x="318" y="29"/>
                </a:cubicBezTo>
                <a:cubicBezTo>
                  <a:pt x="318" y="187"/>
                  <a:pt x="318" y="187"/>
                  <a:pt x="318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6" y="29"/>
                  <a:pt x="56" y="29"/>
                  <a:pt x="56" y="29"/>
                </a:cubicBezTo>
                <a:close/>
                <a:moveTo>
                  <a:pt x="86" y="146"/>
                </a:moveTo>
                <a:cubicBezTo>
                  <a:pt x="86" y="155"/>
                  <a:pt x="86" y="155"/>
                  <a:pt x="86" y="155"/>
                </a:cubicBezTo>
                <a:cubicBezTo>
                  <a:pt x="256" y="155"/>
                  <a:pt x="256" y="155"/>
                  <a:pt x="256" y="155"/>
                </a:cubicBezTo>
                <a:cubicBezTo>
                  <a:pt x="256" y="146"/>
                  <a:pt x="256" y="146"/>
                  <a:pt x="256" y="146"/>
                </a:cubicBezTo>
                <a:cubicBezTo>
                  <a:pt x="86" y="146"/>
                  <a:pt x="86" y="146"/>
                  <a:pt x="86" y="146"/>
                </a:cubicBezTo>
                <a:close/>
                <a:moveTo>
                  <a:pt x="86" y="125"/>
                </a:moveTo>
                <a:cubicBezTo>
                  <a:pt x="86" y="134"/>
                  <a:pt x="86" y="134"/>
                  <a:pt x="86" y="134"/>
                </a:cubicBezTo>
                <a:cubicBezTo>
                  <a:pt x="256" y="134"/>
                  <a:pt x="256" y="134"/>
                  <a:pt x="256" y="134"/>
                </a:cubicBezTo>
                <a:cubicBezTo>
                  <a:pt x="256" y="125"/>
                  <a:pt x="256" y="125"/>
                  <a:pt x="256" y="125"/>
                </a:cubicBezTo>
                <a:cubicBezTo>
                  <a:pt x="86" y="125"/>
                  <a:pt x="86" y="125"/>
                  <a:pt x="86" y="125"/>
                </a:cubicBezTo>
                <a:close/>
                <a:moveTo>
                  <a:pt x="86" y="100"/>
                </a:moveTo>
                <a:cubicBezTo>
                  <a:pt x="86" y="108"/>
                  <a:pt x="86" y="108"/>
                  <a:pt x="86" y="108"/>
                </a:cubicBezTo>
                <a:cubicBezTo>
                  <a:pt x="304" y="108"/>
                  <a:pt x="304" y="108"/>
                  <a:pt x="304" y="108"/>
                </a:cubicBezTo>
                <a:cubicBezTo>
                  <a:pt x="304" y="100"/>
                  <a:pt x="304" y="100"/>
                  <a:pt x="304" y="100"/>
                </a:cubicBezTo>
                <a:cubicBezTo>
                  <a:pt x="86" y="100"/>
                  <a:pt x="86" y="100"/>
                  <a:pt x="86" y="100"/>
                </a:cubicBezTo>
                <a:close/>
                <a:moveTo>
                  <a:pt x="86" y="76"/>
                </a:moveTo>
                <a:cubicBezTo>
                  <a:pt x="86" y="85"/>
                  <a:pt x="86" y="85"/>
                  <a:pt x="86" y="85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76"/>
                  <a:pt x="304" y="76"/>
                  <a:pt x="304" y="76"/>
                </a:cubicBezTo>
                <a:cubicBezTo>
                  <a:pt x="86" y="76"/>
                  <a:pt x="86" y="76"/>
                  <a:pt x="86" y="76"/>
                </a:cubicBezTo>
                <a:close/>
                <a:moveTo>
                  <a:pt x="86" y="52"/>
                </a:moveTo>
                <a:cubicBezTo>
                  <a:pt x="86" y="61"/>
                  <a:pt x="86" y="61"/>
                  <a:pt x="86" y="61"/>
                </a:cubicBezTo>
                <a:cubicBezTo>
                  <a:pt x="304" y="61"/>
                  <a:pt x="304" y="61"/>
                  <a:pt x="304" y="61"/>
                </a:cubicBezTo>
                <a:cubicBezTo>
                  <a:pt x="304" y="52"/>
                  <a:pt x="304" y="52"/>
                  <a:pt x="304" y="52"/>
                </a:cubicBezTo>
                <a:cubicBezTo>
                  <a:pt x="86" y="52"/>
                  <a:pt x="86" y="52"/>
                  <a:pt x="86" y="52"/>
                </a:cubicBezTo>
                <a:close/>
                <a:moveTo>
                  <a:pt x="167" y="230"/>
                </a:moveTo>
                <a:cubicBezTo>
                  <a:pt x="207" y="230"/>
                  <a:pt x="207" y="230"/>
                  <a:pt x="207" y="230"/>
                </a:cubicBezTo>
                <a:cubicBezTo>
                  <a:pt x="221" y="253"/>
                  <a:pt x="221" y="253"/>
                  <a:pt x="221" y="253"/>
                </a:cubicBezTo>
                <a:cubicBezTo>
                  <a:pt x="155" y="253"/>
                  <a:pt x="155" y="253"/>
                  <a:pt x="155" y="253"/>
                </a:cubicBezTo>
                <a:cubicBezTo>
                  <a:pt x="167" y="230"/>
                  <a:pt x="167" y="230"/>
                  <a:pt x="167" y="230"/>
                </a:cubicBezTo>
                <a:close/>
                <a:moveTo>
                  <a:pt x="57" y="0"/>
                </a:moveTo>
                <a:cubicBezTo>
                  <a:pt x="42" y="0"/>
                  <a:pt x="30" y="12"/>
                  <a:pt x="30" y="27"/>
                </a:cubicBezTo>
                <a:cubicBezTo>
                  <a:pt x="30" y="183"/>
                  <a:pt x="30" y="183"/>
                  <a:pt x="30" y="183"/>
                </a:cubicBezTo>
                <a:cubicBezTo>
                  <a:pt x="30" y="196"/>
                  <a:pt x="38" y="207"/>
                  <a:pt x="50" y="210"/>
                </a:cubicBezTo>
                <a:cubicBezTo>
                  <a:pt x="50" y="210"/>
                  <a:pt x="50" y="210"/>
                  <a:pt x="50" y="210"/>
                </a:cubicBezTo>
                <a:cubicBezTo>
                  <a:pt x="0" y="249"/>
                  <a:pt x="0" y="249"/>
                  <a:pt x="0" y="249"/>
                </a:cubicBezTo>
                <a:cubicBezTo>
                  <a:pt x="0" y="274"/>
                  <a:pt x="0" y="274"/>
                  <a:pt x="0" y="274"/>
                </a:cubicBezTo>
                <a:cubicBezTo>
                  <a:pt x="376" y="274"/>
                  <a:pt x="376" y="274"/>
                  <a:pt x="376" y="274"/>
                </a:cubicBezTo>
                <a:cubicBezTo>
                  <a:pt x="376" y="249"/>
                  <a:pt x="376" y="249"/>
                  <a:pt x="376" y="249"/>
                </a:cubicBezTo>
                <a:cubicBezTo>
                  <a:pt x="322" y="210"/>
                  <a:pt x="322" y="210"/>
                  <a:pt x="322" y="210"/>
                </a:cubicBezTo>
                <a:cubicBezTo>
                  <a:pt x="335" y="208"/>
                  <a:pt x="344" y="196"/>
                  <a:pt x="344" y="183"/>
                </a:cubicBezTo>
                <a:cubicBezTo>
                  <a:pt x="344" y="27"/>
                  <a:pt x="344" y="27"/>
                  <a:pt x="344" y="27"/>
                </a:cubicBezTo>
                <a:cubicBezTo>
                  <a:pt x="344" y="12"/>
                  <a:pt x="332" y="0"/>
                  <a:pt x="316" y="0"/>
                </a:cubicBezTo>
                <a:lnTo>
                  <a:pt x="5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29"/>
          <p:cNvSpPr>
            <a:spLocks noEditPoints="1"/>
          </p:cNvSpPr>
          <p:nvPr/>
        </p:nvSpPr>
        <p:spPr bwMode="auto">
          <a:xfrm>
            <a:off x="7315200" y="2271713"/>
            <a:ext cx="774700" cy="776288"/>
          </a:xfrm>
          <a:custGeom>
            <a:avLst/>
            <a:gdLst>
              <a:gd name="T0" fmla="*/ 165 w 329"/>
              <a:gd name="T1" fmla="*/ 0 h 330"/>
              <a:gd name="T2" fmla="*/ 329 w 329"/>
              <a:gd name="T3" fmla="*/ 165 h 330"/>
              <a:gd name="T4" fmla="*/ 165 w 329"/>
              <a:gd name="T5" fmla="*/ 330 h 330"/>
              <a:gd name="T6" fmla="*/ 0 w 329"/>
              <a:gd name="T7" fmla="*/ 165 h 330"/>
              <a:gd name="T8" fmla="*/ 165 w 329"/>
              <a:gd name="T9" fmla="*/ 0 h 330"/>
              <a:gd name="T10" fmla="*/ 219 w 329"/>
              <a:gd name="T11" fmla="*/ 78 h 330"/>
              <a:gd name="T12" fmla="*/ 206 w 329"/>
              <a:gd name="T13" fmla="*/ 101 h 330"/>
              <a:gd name="T14" fmla="*/ 219 w 329"/>
              <a:gd name="T15" fmla="*/ 111 h 330"/>
              <a:gd name="T16" fmla="*/ 241 w 329"/>
              <a:gd name="T17" fmla="*/ 165 h 330"/>
              <a:gd name="T18" fmla="*/ 219 w 329"/>
              <a:gd name="T19" fmla="*/ 218 h 330"/>
              <a:gd name="T20" fmla="*/ 165 w 329"/>
              <a:gd name="T21" fmla="*/ 240 h 330"/>
              <a:gd name="T22" fmla="*/ 112 w 329"/>
              <a:gd name="T23" fmla="*/ 218 h 330"/>
              <a:gd name="T24" fmla="*/ 90 w 329"/>
              <a:gd name="T25" fmla="*/ 165 h 330"/>
              <a:gd name="T26" fmla="*/ 112 w 329"/>
              <a:gd name="T27" fmla="*/ 111 h 330"/>
              <a:gd name="T28" fmla="*/ 122 w 329"/>
              <a:gd name="T29" fmla="*/ 103 h 330"/>
              <a:gd name="T30" fmla="*/ 109 w 329"/>
              <a:gd name="T31" fmla="*/ 80 h 330"/>
              <a:gd name="T32" fmla="*/ 93 w 329"/>
              <a:gd name="T33" fmla="*/ 93 h 330"/>
              <a:gd name="T34" fmla="*/ 64 w 329"/>
              <a:gd name="T35" fmla="*/ 165 h 330"/>
              <a:gd name="T36" fmla="*/ 93 w 329"/>
              <a:gd name="T37" fmla="*/ 236 h 330"/>
              <a:gd name="T38" fmla="*/ 165 w 329"/>
              <a:gd name="T39" fmla="*/ 266 h 330"/>
              <a:gd name="T40" fmla="*/ 237 w 329"/>
              <a:gd name="T41" fmla="*/ 236 h 330"/>
              <a:gd name="T42" fmla="*/ 267 w 329"/>
              <a:gd name="T43" fmla="*/ 165 h 330"/>
              <a:gd name="T44" fmla="*/ 237 w 329"/>
              <a:gd name="T45" fmla="*/ 93 h 330"/>
              <a:gd name="T46" fmla="*/ 219 w 329"/>
              <a:gd name="T47" fmla="*/ 78 h 330"/>
              <a:gd name="T48" fmla="*/ 150 w 329"/>
              <a:gd name="T49" fmla="*/ 24 h 330"/>
              <a:gd name="T50" fmla="*/ 150 w 329"/>
              <a:gd name="T51" fmla="*/ 148 h 330"/>
              <a:gd name="T52" fmla="*/ 178 w 329"/>
              <a:gd name="T53" fmla="*/ 148 h 330"/>
              <a:gd name="T54" fmla="*/ 178 w 329"/>
              <a:gd name="T55" fmla="*/ 24 h 330"/>
              <a:gd name="T56" fmla="*/ 150 w 329"/>
              <a:gd name="T57" fmla="*/ 24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29" h="330">
                <a:moveTo>
                  <a:pt x="165" y="0"/>
                </a:moveTo>
                <a:cubicBezTo>
                  <a:pt x="256" y="0"/>
                  <a:pt x="329" y="74"/>
                  <a:pt x="329" y="165"/>
                </a:cubicBezTo>
                <a:cubicBezTo>
                  <a:pt x="329" y="256"/>
                  <a:pt x="256" y="330"/>
                  <a:pt x="165" y="330"/>
                </a:cubicBezTo>
                <a:cubicBezTo>
                  <a:pt x="74" y="330"/>
                  <a:pt x="0" y="256"/>
                  <a:pt x="0" y="165"/>
                </a:cubicBezTo>
                <a:cubicBezTo>
                  <a:pt x="0" y="74"/>
                  <a:pt x="74" y="0"/>
                  <a:pt x="165" y="0"/>
                </a:cubicBezTo>
                <a:close/>
                <a:moveTo>
                  <a:pt x="219" y="78"/>
                </a:moveTo>
                <a:cubicBezTo>
                  <a:pt x="206" y="101"/>
                  <a:pt x="206" y="101"/>
                  <a:pt x="206" y="101"/>
                </a:cubicBezTo>
                <a:cubicBezTo>
                  <a:pt x="211" y="104"/>
                  <a:pt x="215" y="107"/>
                  <a:pt x="219" y="111"/>
                </a:cubicBezTo>
                <a:cubicBezTo>
                  <a:pt x="232" y="125"/>
                  <a:pt x="241" y="144"/>
                  <a:pt x="241" y="165"/>
                </a:cubicBezTo>
                <a:cubicBezTo>
                  <a:pt x="241" y="185"/>
                  <a:pt x="232" y="204"/>
                  <a:pt x="219" y="218"/>
                </a:cubicBezTo>
                <a:cubicBezTo>
                  <a:pt x="205" y="232"/>
                  <a:pt x="186" y="240"/>
                  <a:pt x="165" y="240"/>
                </a:cubicBezTo>
                <a:cubicBezTo>
                  <a:pt x="144" y="240"/>
                  <a:pt x="125" y="232"/>
                  <a:pt x="112" y="218"/>
                </a:cubicBezTo>
                <a:cubicBezTo>
                  <a:pt x="98" y="204"/>
                  <a:pt x="90" y="185"/>
                  <a:pt x="90" y="165"/>
                </a:cubicBezTo>
                <a:cubicBezTo>
                  <a:pt x="90" y="144"/>
                  <a:pt x="98" y="125"/>
                  <a:pt x="112" y="111"/>
                </a:cubicBezTo>
                <a:cubicBezTo>
                  <a:pt x="115" y="108"/>
                  <a:pt x="118" y="105"/>
                  <a:pt x="122" y="103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03" y="84"/>
                  <a:pt x="98" y="88"/>
                  <a:pt x="93" y="93"/>
                </a:cubicBezTo>
                <a:cubicBezTo>
                  <a:pt x="75" y="111"/>
                  <a:pt x="64" y="137"/>
                  <a:pt x="64" y="165"/>
                </a:cubicBezTo>
                <a:cubicBezTo>
                  <a:pt x="64" y="193"/>
                  <a:pt x="75" y="218"/>
                  <a:pt x="93" y="236"/>
                </a:cubicBezTo>
                <a:cubicBezTo>
                  <a:pt x="112" y="255"/>
                  <a:pt x="137" y="266"/>
                  <a:pt x="165" y="266"/>
                </a:cubicBezTo>
                <a:cubicBezTo>
                  <a:pt x="193" y="266"/>
                  <a:pt x="219" y="255"/>
                  <a:pt x="237" y="236"/>
                </a:cubicBezTo>
                <a:cubicBezTo>
                  <a:pt x="255" y="218"/>
                  <a:pt x="267" y="193"/>
                  <a:pt x="267" y="165"/>
                </a:cubicBezTo>
                <a:cubicBezTo>
                  <a:pt x="267" y="137"/>
                  <a:pt x="255" y="111"/>
                  <a:pt x="237" y="93"/>
                </a:cubicBezTo>
                <a:cubicBezTo>
                  <a:pt x="232" y="87"/>
                  <a:pt x="226" y="83"/>
                  <a:pt x="219" y="78"/>
                </a:cubicBezTo>
                <a:close/>
                <a:moveTo>
                  <a:pt x="150" y="24"/>
                </a:moveTo>
                <a:cubicBezTo>
                  <a:pt x="150" y="148"/>
                  <a:pt x="150" y="148"/>
                  <a:pt x="150" y="148"/>
                </a:cubicBezTo>
                <a:cubicBezTo>
                  <a:pt x="178" y="148"/>
                  <a:pt x="178" y="148"/>
                  <a:pt x="178" y="148"/>
                </a:cubicBezTo>
                <a:cubicBezTo>
                  <a:pt x="178" y="24"/>
                  <a:pt x="178" y="24"/>
                  <a:pt x="178" y="24"/>
                </a:cubicBezTo>
                <a:lnTo>
                  <a:pt x="150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30"/>
          <p:cNvSpPr>
            <a:spLocks noEditPoints="1"/>
          </p:cNvSpPr>
          <p:nvPr/>
        </p:nvSpPr>
        <p:spPr bwMode="auto">
          <a:xfrm>
            <a:off x="6092825" y="2311401"/>
            <a:ext cx="815975" cy="646113"/>
          </a:xfrm>
          <a:custGeom>
            <a:avLst/>
            <a:gdLst>
              <a:gd name="T0" fmla="*/ 62 w 347"/>
              <a:gd name="T1" fmla="*/ 148 h 275"/>
              <a:gd name="T2" fmla="*/ 79 w 347"/>
              <a:gd name="T3" fmla="*/ 148 h 275"/>
              <a:gd name="T4" fmla="*/ 92 w 347"/>
              <a:gd name="T5" fmla="*/ 160 h 275"/>
              <a:gd name="T6" fmla="*/ 92 w 347"/>
              <a:gd name="T7" fmla="*/ 263 h 275"/>
              <a:gd name="T8" fmla="*/ 79 w 347"/>
              <a:gd name="T9" fmla="*/ 275 h 275"/>
              <a:gd name="T10" fmla="*/ 62 w 347"/>
              <a:gd name="T11" fmla="*/ 275 h 275"/>
              <a:gd name="T12" fmla="*/ 50 w 347"/>
              <a:gd name="T13" fmla="*/ 263 h 275"/>
              <a:gd name="T14" fmla="*/ 50 w 347"/>
              <a:gd name="T15" fmla="*/ 160 h 275"/>
              <a:gd name="T16" fmla="*/ 62 w 347"/>
              <a:gd name="T17" fmla="*/ 148 h 275"/>
              <a:gd name="T18" fmla="*/ 108 w 347"/>
              <a:gd name="T19" fmla="*/ 57 h 275"/>
              <a:gd name="T20" fmla="*/ 172 w 347"/>
              <a:gd name="T21" fmla="*/ 43 h 275"/>
              <a:gd name="T22" fmla="*/ 237 w 347"/>
              <a:gd name="T23" fmla="*/ 58 h 275"/>
              <a:gd name="T24" fmla="*/ 257 w 347"/>
              <a:gd name="T25" fmla="*/ 58 h 275"/>
              <a:gd name="T26" fmla="*/ 310 w 347"/>
              <a:gd name="T27" fmla="*/ 139 h 275"/>
              <a:gd name="T28" fmla="*/ 323 w 347"/>
              <a:gd name="T29" fmla="*/ 148 h 275"/>
              <a:gd name="T30" fmla="*/ 331 w 347"/>
              <a:gd name="T31" fmla="*/ 136 h 275"/>
              <a:gd name="T32" fmla="*/ 268 w 347"/>
              <a:gd name="T33" fmla="*/ 39 h 275"/>
              <a:gd name="T34" fmla="*/ 256 w 347"/>
              <a:gd name="T35" fmla="*/ 20 h 275"/>
              <a:gd name="T36" fmla="*/ 172 w 347"/>
              <a:gd name="T37" fmla="*/ 0 h 275"/>
              <a:gd name="T38" fmla="*/ 89 w 347"/>
              <a:gd name="T39" fmla="*/ 19 h 275"/>
              <a:gd name="T40" fmla="*/ 77 w 347"/>
              <a:gd name="T41" fmla="*/ 38 h 275"/>
              <a:gd name="T42" fmla="*/ 15 w 347"/>
              <a:gd name="T43" fmla="*/ 138 h 275"/>
              <a:gd name="T44" fmla="*/ 23 w 347"/>
              <a:gd name="T45" fmla="*/ 150 h 275"/>
              <a:gd name="T46" fmla="*/ 36 w 347"/>
              <a:gd name="T47" fmla="*/ 141 h 275"/>
              <a:gd name="T48" fmla="*/ 88 w 347"/>
              <a:gd name="T49" fmla="*/ 57 h 275"/>
              <a:gd name="T50" fmla="*/ 108 w 347"/>
              <a:gd name="T51" fmla="*/ 57 h 275"/>
              <a:gd name="T52" fmla="*/ 320 w 347"/>
              <a:gd name="T53" fmla="*/ 159 h 275"/>
              <a:gd name="T54" fmla="*/ 307 w 347"/>
              <a:gd name="T55" fmla="*/ 159 h 275"/>
              <a:gd name="T56" fmla="*/ 307 w 347"/>
              <a:gd name="T57" fmla="*/ 264 h 275"/>
              <a:gd name="T58" fmla="*/ 320 w 347"/>
              <a:gd name="T59" fmla="*/ 264 h 275"/>
              <a:gd name="T60" fmla="*/ 347 w 347"/>
              <a:gd name="T61" fmla="*/ 236 h 275"/>
              <a:gd name="T62" fmla="*/ 347 w 347"/>
              <a:gd name="T63" fmla="*/ 186 h 275"/>
              <a:gd name="T64" fmla="*/ 320 w 347"/>
              <a:gd name="T65" fmla="*/ 159 h 275"/>
              <a:gd name="T66" fmla="*/ 286 w 347"/>
              <a:gd name="T67" fmla="*/ 148 h 275"/>
              <a:gd name="T68" fmla="*/ 298 w 347"/>
              <a:gd name="T69" fmla="*/ 160 h 275"/>
              <a:gd name="T70" fmla="*/ 298 w 347"/>
              <a:gd name="T71" fmla="*/ 263 h 275"/>
              <a:gd name="T72" fmla="*/ 286 w 347"/>
              <a:gd name="T73" fmla="*/ 275 h 275"/>
              <a:gd name="T74" fmla="*/ 268 w 347"/>
              <a:gd name="T75" fmla="*/ 275 h 275"/>
              <a:gd name="T76" fmla="*/ 256 w 347"/>
              <a:gd name="T77" fmla="*/ 263 h 275"/>
              <a:gd name="T78" fmla="*/ 256 w 347"/>
              <a:gd name="T79" fmla="*/ 160 h 275"/>
              <a:gd name="T80" fmla="*/ 268 w 347"/>
              <a:gd name="T81" fmla="*/ 148 h 275"/>
              <a:gd name="T82" fmla="*/ 286 w 347"/>
              <a:gd name="T83" fmla="*/ 148 h 275"/>
              <a:gd name="T84" fmla="*/ 28 w 347"/>
              <a:gd name="T85" fmla="*/ 159 h 275"/>
              <a:gd name="T86" fmla="*/ 40 w 347"/>
              <a:gd name="T87" fmla="*/ 159 h 275"/>
              <a:gd name="T88" fmla="*/ 40 w 347"/>
              <a:gd name="T89" fmla="*/ 264 h 275"/>
              <a:gd name="T90" fmla="*/ 28 w 347"/>
              <a:gd name="T91" fmla="*/ 264 h 275"/>
              <a:gd name="T92" fmla="*/ 0 w 347"/>
              <a:gd name="T93" fmla="*/ 236 h 275"/>
              <a:gd name="T94" fmla="*/ 0 w 347"/>
              <a:gd name="T95" fmla="*/ 186 h 275"/>
              <a:gd name="T96" fmla="*/ 28 w 347"/>
              <a:gd name="T97" fmla="*/ 159 h 275"/>
              <a:gd name="T98" fmla="*/ 29 w 347"/>
              <a:gd name="T99" fmla="*/ 179 h 275"/>
              <a:gd name="T100" fmla="*/ 27 w 347"/>
              <a:gd name="T101" fmla="*/ 169 h 275"/>
              <a:gd name="T102" fmla="*/ 14 w 347"/>
              <a:gd name="T103" fmla="*/ 175 h 275"/>
              <a:gd name="T104" fmla="*/ 8 w 347"/>
              <a:gd name="T105" fmla="*/ 187 h 275"/>
              <a:gd name="T106" fmla="*/ 8 w 347"/>
              <a:gd name="T107" fmla="*/ 187 h 275"/>
              <a:gd name="T108" fmla="*/ 8 w 347"/>
              <a:gd name="T109" fmla="*/ 188 h 275"/>
              <a:gd name="T110" fmla="*/ 8 w 347"/>
              <a:gd name="T111" fmla="*/ 230 h 275"/>
              <a:gd name="T112" fmla="*/ 18 w 347"/>
              <a:gd name="T113" fmla="*/ 230 h 275"/>
              <a:gd name="T114" fmla="*/ 18 w 347"/>
              <a:gd name="T115" fmla="*/ 188 h 275"/>
              <a:gd name="T116" fmla="*/ 21 w 347"/>
              <a:gd name="T117" fmla="*/ 183 h 275"/>
              <a:gd name="T118" fmla="*/ 29 w 347"/>
              <a:gd name="T119" fmla="*/ 179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7" h="275">
                <a:moveTo>
                  <a:pt x="62" y="148"/>
                </a:moveTo>
                <a:cubicBezTo>
                  <a:pt x="79" y="148"/>
                  <a:pt x="79" y="148"/>
                  <a:pt x="79" y="148"/>
                </a:cubicBezTo>
                <a:cubicBezTo>
                  <a:pt x="86" y="148"/>
                  <a:pt x="92" y="154"/>
                  <a:pt x="92" y="160"/>
                </a:cubicBezTo>
                <a:cubicBezTo>
                  <a:pt x="92" y="263"/>
                  <a:pt x="92" y="263"/>
                  <a:pt x="92" y="263"/>
                </a:cubicBezTo>
                <a:cubicBezTo>
                  <a:pt x="92" y="270"/>
                  <a:pt x="86" y="275"/>
                  <a:pt x="79" y="275"/>
                </a:cubicBezTo>
                <a:cubicBezTo>
                  <a:pt x="62" y="275"/>
                  <a:pt x="62" y="275"/>
                  <a:pt x="62" y="275"/>
                </a:cubicBezTo>
                <a:cubicBezTo>
                  <a:pt x="55" y="275"/>
                  <a:pt x="50" y="270"/>
                  <a:pt x="50" y="263"/>
                </a:cubicBezTo>
                <a:cubicBezTo>
                  <a:pt x="50" y="160"/>
                  <a:pt x="50" y="160"/>
                  <a:pt x="50" y="160"/>
                </a:cubicBezTo>
                <a:cubicBezTo>
                  <a:pt x="50" y="154"/>
                  <a:pt x="55" y="148"/>
                  <a:pt x="62" y="148"/>
                </a:cubicBezTo>
                <a:close/>
                <a:moveTo>
                  <a:pt x="108" y="57"/>
                </a:moveTo>
                <a:cubicBezTo>
                  <a:pt x="127" y="47"/>
                  <a:pt x="150" y="43"/>
                  <a:pt x="172" y="43"/>
                </a:cubicBezTo>
                <a:cubicBezTo>
                  <a:pt x="195" y="43"/>
                  <a:pt x="217" y="48"/>
                  <a:pt x="237" y="58"/>
                </a:cubicBezTo>
                <a:cubicBezTo>
                  <a:pt x="244" y="62"/>
                  <a:pt x="251" y="61"/>
                  <a:pt x="257" y="58"/>
                </a:cubicBezTo>
                <a:cubicBezTo>
                  <a:pt x="284" y="76"/>
                  <a:pt x="303" y="103"/>
                  <a:pt x="310" y="139"/>
                </a:cubicBezTo>
                <a:cubicBezTo>
                  <a:pt x="311" y="145"/>
                  <a:pt x="317" y="149"/>
                  <a:pt x="323" y="148"/>
                </a:cubicBezTo>
                <a:cubicBezTo>
                  <a:pt x="328" y="147"/>
                  <a:pt x="332" y="141"/>
                  <a:pt x="331" y="136"/>
                </a:cubicBezTo>
                <a:cubicBezTo>
                  <a:pt x="323" y="92"/>
                  <a:pt x="299" y="60"/>
                  <a:pt x="268" y="39"/>
                </a:cubicBezTo>
                <a:cubicBezTo>
                  <a:pt x="268" y="31"/>
                  <a:pt x="264" y="24"/>
                  <a:pt x="256" y="20"/>
                </a:cubicBezTo>
                <a:cubicBezTo>
                  <a:pt x="231" y="7"/>
                  <a:pt x="201" y="0"/>
                  <a:pt x="172" y="0"/>
                </a:cubicBezTo>
                <a:cubicBezTo>
                  <a:pt x="143" y="0"/>
                  <a:pt x="114" y="6"/>
                  <a:pt x="89" y="19"/>
                </a:cubicBezTo>
                <a:cubicBezTo>
                  <a:pt x="81" y="23"/>
                  <a:pt x="77" y="30"/>
                  <a:pt x="77" y="38"/>
                </a:cubicBezTo>
                <a:cubicBezTo>
                  <a:pt x="45" y="59"/>
                  <a:pt x="22" y="92"/>
                  <a:pt x="15" y="138"/>
                </a:cubicBezTo>
                <a:cubicBezTo>
                  <a:pt x="14" y="144"/>
                  <a:pt x="18" y="149"/>
                  <a:pt x="23" y="150"/>
                </a:cubicBezTo>
                <a:cubicBezTo>
                  <a:pt x="29" y="151"/>
                  <a:pt x="35" y="147"/>
                  <a:pt x="36" y="141"/>
                </a:cubicBezTo>
                <a:cubicBezTo>
                  <a:pt x="42" y="103"/>
                  <a:pt x="61" y="75"/>
                  <a:pt x="88" y="57"/>
                </a:cubicBezTo>
                <a:cubicBezTo>
                  <a:pt x="94" y="60"/>
                  <a:pt x="101" y="61"/>
                  <a:pt x="108" y="57"/>
                </a:cubicBezTo>
                <a:close/>
                <a:moveTo>
                  <a:pt x="320" y="159"/>
                </a:moveTo>
                <a:cubicBezTo>
                  <a:pt x="307" y="159"/>
                  <a:pt x="307" y="159"/>
                  <a:pt x="307" y="159"/>
                </a:cubicBezTo>
                <a:cubicBezTo>
                  <a:pt x="307" y="264"/>
                  <a:pt x="307" y="264"/>
                  <a:pt x="307" y="264"/>
                </a:cubicBezTo>
                <a:cubicBezTo>
                  <a:pt x="320" y="264"/>
                  <a:pt x="320" y="264"/>
                  <a:pt x="320" y="264"/>
                </a:cubicBezTo>
                <a:cubicBezTo>
                  <a:pt x="335" y="264"/>
                  <a:pt x="347" y="251"/>
                  <a:pt x="347" y="236"/>
                </a:cubicBezTo>
                <a:cubicBezTo>
                  <a:pt x="347" y="186"/>
                  <a:pt x="347" y="186"/>
                  <a:pt x="347" y="186"/>
                </a:cubicBezTo>
                <a:cubicBezTo>
                  <a:pt x="347" y="171"/>
                  <a:pt x="335" y="159"/>
                  <a:pt x="320" y="159"/>
                </a:cubicBezTo>
                <a:close/>
                <a:moveTo>
                  <a:pt x="286" y="148"/>
                </a:moveTo>
                <a:cubicBezTo>
                  <a:pt x="293" y="148"/>
                  <a:pt x="298" y="154"/>
                  <a:pt x="298" y="160"/>
                </a:cubicBezTo>
                <a:cubicBezTo>
                  <a:pt x="298" y="263"/>
                  <a:pt x="298" y="263"/>
                  <a:pt x="298" y="263"/>
                </a:cubicBezTo>
                <a:cubicBezTo>
                  <a:pt x="298" y="270"/>
                  <a:pt x="293" y="275"/>
                  <a:pt x="286" y="275"/>
                </a:cubicBezTo>
                <a:cubicBezTo>
                  <a:pt x="268" y="275"/>
                  <a:pt x="268" y="275"/>
                  <a:pt x="268" y="275"/>
                </a:cubicBezTo>
                <a:cubicBezTo>
                  <a:pt x="261" y="275"/>
                  <a:pt x="256" y="270"/>
                  <a:pt x="256" y="263"/>
                </a:cubicBezTo>
                <a:cubicBezTo>
                  <a:pt x="256" y="160"/>
                  <a:pt x="256" y="160"/>
                  <a:pt x="256" y="160"/>
                </a:cubicBezTo>
                <a:cubicBezTo>
                  <a:pt x="256" y="154"/>
                  <a:pt x="261" y="148"/>
                  <a:pt x="268" y="148"/>
                </a:cubicBezTo>
                <a:cubicBezTo>
                  <a:pt x="286" y="148"/>
                  <a:pt x="286" y="148"/>
                  <a:pt x="286" y="148"/>
                </a:cubicBezTo>
                <a:close/>
                <a:moveTo>
                  <a:pt x="28" y="159"/>
                </a:moveTo>
                <a:cubicBezTo>
                  <a:pt x="40" y="159"/>
                  <a:pt x="40" y="159"/>
                  <a:pt x="40" y="159"/>
                </a:cubicBezTo>
                <a:cubicBezTo>
                  <a:pt x="40" y="264"/>
                  <a:pt x="40" y="264"/>
                  <a:pt x="40" y="264"/>
                </a:cubicBezTo>
                <a:cubicBezTo>
                  <a:pt x="28" y="264"/>
                  <a:pt x="28" y="264"/>
                  <a:pt x="28" y="264"/>
                </a:cubicBezTo>
                <a:cubicBezTo>
                  <a:pt x="13" y="264"/>
                  <a:pt x="0" y="251"/>
                  <a:pt x="0" y="236"/>
                </a:cubicBezTo>
                <a:cubicBezTo>
                  <a:pt x="0" y="186"/>
                  <a:pt x="0" y="186"/>
                  <a:pt x="0" y="186"/>
                </a:cubicBezTo>
                <a:cubicBezTo>
                  <a:pt x="0" y="171"/>
                  <a:pt x="13" y="159"/>
                  <a:pt x="28" y="159"/>
                </a:cubicBezTo>
                <a:close/>
                <a:moveTo>
                  <a:pt x="29" y="179"/>
                </a:moveTo>
                <a:cubicBezTo>
                  <a:pt x="27" y="169"/>
                  <a:pt x="27" y="169"/>
                  <a:pt x="27" y="169"/>
                </a:cubicBezTo>
                <a:cubicBezTo>
                  <a:pt x="22" y="170"/>
                  <a:pt x="17" y="171"/>
                  <a:pt x="14" y="175"/>
                </a:cubicBezTo>
                <a:cubicBezTo>
                  <a:pt x="11" y="178"/>
                  <a:pt x="8" y="182"/>
                  <a:pt x="8" y="187"/>
                </a:cubicBezTo>
                <a:cubicBezTo>
                  <a:pt x="8" y="187"/>
                  <a:pt x="8" y="187"/>
                  <a:pt x="8" y="187"/>
                </a:cubicBezTo>
                <a:cubicBezTo>
                  <a:pt x="8" y="188"/>
                  <a:pt x="8" y="188"/>
                  <a:pt x="8" y="188"/>
                </a:cubicBezTo>
                <a:cubicBezTo>
                  <a:pt x="8" y="230"/>
                  <a:pt x="8" y="230"/>
                  <a:pt x="8" y="230"/>
                </a:cubicBezTo>
                <a:cubicBezTo>
                  <a:pt x="18" y="230"/>
                  <a:pt x="18" y="230"/>
                  <a:pt x="18" y="230"/>
                </a:cubicBezTo>
                <a:cubicBezTo>
                  <a:pt x="18" y="188"/>
                  <a:pt x="18" y="188"/>
                  <a:pt x="18" y="188"/>
                </a:cubicBezTo>
                <a:cubicBezTo>
                  <a:pt x="19" y="186"/>
                  <a:pt x="20" y="184"/>
                  <a:pt x="21" y="183"/>
                </a:cubicBezTo>
                <a:cubicBezTo>
                  <a:pt x="23" y="181"/>
                  <a:pt x="26" y="180"/>
                  <a:pt x="29" y="1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31"/>
          <p:cNvSpPr>
            <a:spLocks noEditPoints="1"/>
          </p:cNvSpPr>
          <p:nvPr/>
        </p:nvSpPr>
        <p:spPr bwMode="auto">
          <a:xfrm>
            <a:off x="7485063" y="1100138"/>
            <a:ext cx="455613" cy="768350"/>
          </a:xfrm>
          <a:custGeom>
            <a:avLst/>
            <a:gdLst>
              <a:gd name="T0" fmla="*/ 168 w 194"/>
              <a:gd name="T1" fmla="*/ 0 h 327"/>
              <a:gd name="T2" fmla="*/ 194 w 194"/>
              <a:gd name="T3" fmla="*/ 311 h 327"/>
              <a:gd name="T4" fmla="*/ 181 w 194"/>
              <a:gd name="T5" fmla="*/ 319 h 327"/>
              <a:gd name="T6" fmla="*/ 153 w 194"/>
              <a:gd name="T7" fmla="*/ 327 h 327"/>
              <a:gd name="T8" fmla="*/ 145 w 194"/>
              <a:gd name="T9" fmla="*/ 311 h 327"/>
              <a:gd name="T10" fmla="*/ 47 w 194"/>
              <a:gd name="T11" fmla="*/ 319 h 327"/>
              <a:gd name="T12" fmla="*/ 19 w 194"/>
              <a:gd name="T13" fmla="*/ 327 h 327"/>
              <a:gd name="T14" fmla="*/ 11 w 194"/>
              <a:gd name="T15" fmla="*/ 311 h 327"/>
              <a:gd name="T16" fmla="*/ 0 w 194"/>
              <a:gd name="T17" fmla="*/ 26 h 327"/>
              <a:gd name="T18" fmla="*/ 97 w 194"/>
              <a:gd name="T19" fmla="*/ 32 h 327"/>
              <a:gd name="T20" fmla="*/ 50 w 194"/>
              <a:gd name="T21" fmla="*/ 79 h 327"/>
              <a:gd name="T22" fmla="*/ 97 w 194"/>
              <a:gd name="T23" fmla="*/ 127 h 327"/>
              <a:gd name="T24" fmla="*/ 144 w 194"/>
              <a:gd name="T25" fmla="*/ 79 h 327"/>
              <a:gd name="T26" fmla="*/ 97 w 194"/>
              <a:gd name="T27" fmla="*/ 32 h 327"/>
              <a:gd name="T28" fmla="*/ 63 w 194"/>
              <a:gd name="T29" fmla="*/ 162 h 327"/>
              <a:gd name="T30" fmla="*/ 36 w 194"/>
              <a:gd name="T31" fmla="*/ 151 h 327"/>
              <a:gd name="T32" fmla="*/ 27 w 194"/>
              <a:gd name="T33" fmla="*/ 168 h 327"/>
              <a:gd name="T34" fmla="*/ 40 w 194"/>
              <a:gd name="T35" fmla="*/ 188 h 327"/>
              <a:gd name="T36" fmla="*/ 40 w 194"/>
              <a:gd name="T37" fmla="*/ 241 h 327"/>
              <a:gd name="T38" fmla="*/ 27 w 194"/>
              <a:gd name="T39" fmla="*/ 268 h 327"/>
              <a:gd name="T40" fmla="*/ 44 w 194"/>
              <a:gd name="T41" fmla="*/ 277 h 327"/>
              <a:gd name="T42" fmla="*/ 97 w 194"/>
              <a:gd name="T43" fmla="*/ 278 h 327"/>
              <a:gd name="T44" fmla="*/ 152 w 194"/>
              <a:gd name="T45" fmla="*/ 277 h 327"/>
              <a:gd name="T46" fmla="*/ 169 w 194"/>
              <a:gd name="T47" fmla="*/ 268 h 327"/>
              <a:gd name="T48" fmla="*/ 156 w 194"/>
              <a:gd name="T49" fmla="*/ 240 h 327"/>
              <a:gd name="T50" fmla="*/ 160 w 194"/>
              <a:gd name="T51" fmla="*/ 215 h 327"/>
              <a:gd name="T52" fmla="*/ 156 w 194"/>
              <a:gd name="T53" fmla="*/ 187 h 327"/>
              <a:gd name="T54" fmla="*/ 169 w 194"/>
              <a:gd name="T55" fmla="*/ 160 h 327"/>
              <a:gd name="T56" fmla="*/ 152 w 194"/>
              <a:gd name="T57" fmla="*/ 151 h 327"/>
              <a:gd name="T58" fmla="*/ 132 w 194"/>
              <a:gd name="T59" fmla="*/ 163 h 327"/>
              <a:gd name="T60" fmla="*/ 97 w 194"/>
              <a:gd name="T61" fmla="*/ 192 h 327"/>
              <a:gd name="T62" fmla="*/ 97 w 194"/>
              <a:gd name="T63" fmla="*/ 238 h 327"/>
              <a:gd name="T64" fmla="*/ 97 w 194"/>
              <a:gd name="T65" fmla="*/ 192 h 327"/>
              <a:gd name="T66" fmla="*/ 97 w 194"/>
              <a:gd name="T67" fmla="*/ 163 h 327"/>
              <a:gd name="T68" fmla="*/ 45 w 194"/>
              <a:gd name="T69" fmla="*/ 215 h 327"/>
              <a:gd name="T70" fmla="*/ 97 w 194"/>
              <a:gd name="T71" fmla="*/ 267 h 327"/>
              <a:gd name="T72" fmla="*/ 149 w 194"/>
              <a:gd name="T73" fmla="*/ 215 h 327"/>
              <a:gd name="T74" fmla="*/ 97 w 194"/>
              <a:gd name="T75" fmla="*/ 62 h 327"/>
              <a:gd name="T76" fmla="*/ 97 w 194"/>
              <a:gd name="T77" fmla="*/ 96 h 327"/>
              <a:gd name="T78" fmla="*/ 97 w 194"/>
              <a:gd name="T79" fmla="*/ 62 h 327"/>
              <a:gd name="T80" fmla="*/ 97 w 194"/>
              <a:gd name="T81" fmla="*/ 43 h 327"/>
              <a:gd name="T82" fmla="*/ 60 w 194"/>
              <a:gd name="T83" fmla="*/ 79 h 327"/>
              <a:gd name="T84" fmla="*/ 97 w 194"/>
              <a:gd name="T85" fmla="*/ 116 h 327"/>
              <a:gd name="T86" fmla="*/ 134 w 194"/>
              <a:gd name="T87" fmla="*/ 79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4" h="327">
                <a:moveTo>
                  <a:pt x="26" y="0"/>
                </a:moveTo>
                <a:cubicBezTo>
                  <a:pt x="168" y="0"/>
                  <a:pt x="168" y="0"/>
                  <a:pt x="168" y="0"/>
                </a:cubicBezTo>
                <a:cubicBezTo>
                  <a:pt x="182" y="0"/>
                  <a:pt x="194" y="12"/>
                  <a:pt x="194" y="26"/>
                </a:cubicBezTo>
                <a:cubicBezTo>
                  <a:pt x="194" y="311"/>
                  <a:pt x="194" y="311"/>
                  <a:pt x="194" y="311"/>
                </a:cubicBezTo>
                <a:cubicBezTo>
                  <a:pt x="181" y="311"/>
                  <a:pt x="181" y="311"/>
                  <a:pt x="181" y="311"/>
                </a:cubicBezTo>
                <a:cubicBezTo>
                  <a:pt x="181" y="319"/>
                  <a:pt x="181" y="319"/>
                  <a:pt x="181" y="319"/>
                </a:cubicBezTo>
                <a:cubicBezTo>
                  <a:pt x="181" y="323"/>
                  <a:pt x="177" y="327"/>
                  <a:pt x="173" y="327"/>
                </a:cubicBezTo>
                <a:cubicBezTo>
                  <a:pt x="153" y="327"/>
                  <a:pt x="153" y="327"/>
                  <a:pt x="153" y="327"/>
                </a:cubicBezTo>
                <a:cubicBezTo>
                  <a:pt x="148" y="327"/>
                  <a:pt x="145" y="323"/>
                  <a:pt x="145" y="319"/>
                </a:cubicBezTo>
                <a:cubicBezTo>
                  <a:pt x="145" y="311"/>
                  <a:pt x="145" y="311"/>
                  <a:pt x="145" y="311"/>
                </a:cubicBezTo>
                <a:cubicBezTo>
                  <a:pt x="47" y="311"/>
                  <a:pt x="47" y="311"/>
                  <a:pt x="47" y="311"/>
                </a:cubicBezTo>
                <a:cubicBezTo>
                  <a:pt x="47" y="319"/>
                  <a:pt x="47" y="319"/>
                  <a:pt x="47" y="319"/>
                </a:cubicBezTo>
                <a:cubicBezTo>
                  <a:pt x="47" y="323"/>
                  <a:pt x="43" y="327"/>
                  <a:pt x="39" y="327"/>
                </a:cubicBezTo>
                <a:cubicBezTo>
                  <a:pt x="19" y="327"/>
                  <a:pt x="19" y="327"/>
                  <a:pt x="19" y="327"/>
                </a:cubicBezTo>
                <a:cubicBezTo>
                  <a:pt x="15" y="327"/>
                  <a:pt x="11" y="323"/>
                  <a:pt x="11" y="319"/>
                </a:cubicBezTo>
                <a:cubicBezTo>
                  <a:pt x="11" y="311"/>
                  <a:pt x="11" y="311"/>
                  <a:pt x="11" y="311"/>
                </a:cubicBezTo>
                <a:cubicBezTo>
                  <a:pt x="0" y="311"/>
                  <a:pt x="0" y="311"/>
                  <a:pt x="0" y="311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12"/>
                  <a:pt x="12" y="0"/>
                  <a:pt x="26" y="0"/>
                </a:cubicBezTo>
                <a:close/>
                <a:moveTo>
                  <a:pt x="97" y="32"/>
                </a:moveTo>
                <a:cubicBezTo>
                  <a:pt x="84" y="32"/>
                  <a:pt x="72" y="37"/>
                  <a:pt x="63" y="46"/>
                </a:cubicBezTo>
                <a:cubicBezTo>
                  <a:pt x="55" y="54"/>
                  <a:pt x="50" y="66"/>
                  <a:pt x="50" y="79"/>
                </a:cubicBezTo>
                <a:cubicBezTo>
                  <a:pt x="50" y="92"/>
                  <a:pt x="55" y="104"/>
                  <a:pt x="63" y="113"/>
                </a:cubicBezTo>
                <a:cubicBezTo>
                  <a:pt x="72" y="121"/>
                  <a:pt x="84" y="127"/>
                  <a:pt x="97" y="127"/>
                </a:cubicBezTo>
                <a:cubicBezTo>
                  <a:pt x="110" y="127"/>
                  <a:pt x="122" y="121"/>
                  <a:pt x="130" y="113"/>
                </a:cubicBezTo>
                <a:cubicBezTo>
                  <a:pt x="139" y="104"/>
                  <a:pt x="144" y="92"/>
                  <a:pt x="144" y="79"/>
                </a:cubicBezTo>
                <a:cubicBezTo>
                  <a:pt x="144" y="66"/>
                  <a:pt x="139" y="54"/>
                  <a:pt x="130" y="46"/>
                </a:cubicBezTo>
                <a:cubicBezTo>
                  <a:pt x="122" y="37"/>
                  <a:pt x="110" y="32"/>
                  <a:pt x="97" y="32"/>
                </a:cubicBezTo>
                <a:close/>
                <a:moveTo>
                  <a:pt x="97" y="152"/>
                </a:moveTo>
                <a:cubicBezTo>
                  <a:pt x="84" y="152"/>
                  <a:pt x="73" y="156"/>
                  <a:pt x="63" y="162"/>
                </a:cubicBezTo>
                <a:cubicBezTo>
                  <a:pt x="44" y="151"/>
                  <a:pt x="44" y="151"/>
                  <a:pt x="44" y="151"/>
                </a:cubicBezTo>
                <a:cubicBezTo>
                  <a:pt x="41" y="149"/>
                  <a:pt x="38" y="148"/>
                  <a:pt x="36" y="151"/>
                </a:cubicBezTo>
                <a:cubicBezTo>
                  <a:pt x="27" y="160"/>
                  <a:pt x="27" y="160"/>
                  <a:pt x="27" y="160"/>
                </a:cubicBezTo>
                <a:cubicBezTo>
                  <a:pt x="24" y="162"/>
                  <a:pt x="25" y="165"/>
                  <a:pt x="27" y="168"/>
                </a:cubicBezTo>
                <a:cubicBezTo>
                  <a:pt x="40" y="187"/>
                  <a:pt x="40" y="187"/>
                  <a:pt x="40" y="187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36" y="196"/>
                  <a:pt x="34" y="205"/>
                  <a:pt x="34" y="215"/>
                </a:cubicBezTo>
                <a:cubicBezTo>
                  <a:pt x="34" y="224"/>
                  <a:pt x="36" y="233"/>
                  <a:pt x="40" y="241"/>
                </a:cubicBezTo>
                <a:cubicBezTo>
                  <a:pt x="27" y="260"/>
                  <a:pt x="27" y="260"/>
                  <a:pt x="27" y="260"/>
                </a:cubicBezTo>
                <a:cubicBezTo>
                  <a:pt x="25" y="262"/>
                  <a:pt x="24" y="266"/>
                  <a:pt x="27" y="268"/>
                </a:cubicBezTo>
                <a:cubicBezTo>
                  <a:pt x="36" y="277"/>
                  <a:pt x="36" y="277"/>
                  <a:pt x="36" y="277"/>
                </a:cubicBezTo>
                <a:cubicBezTo>
                  <a:pt x="38" y="279"/>
                  <a:pt x="41" y="279"/>
                  <a:pt x="44" y="277"/>
                </a:cubicBezTo>
                <a:cubicBezTo>
                  <a:pt x="61" y="267"/>
                  <a:pt x="61" y="267"/>
                  <a:pt x="61" y="267"/>
                </a:cubicBezTo>
                <a:cubicBezTo>
                  <a:pt x="71" y="274"/>
                  <a:pt x="84" y="278"/>
                  <a:pt x="97" y="278"/>
                </a:cubicBezTo>
                <a:cubicBezTo>
                  <a:pt x="111" y="278"/>
                  <a:pt x="123" y="273"/>
                  <a:pt x="134" y="266"/>
                </a:cubicBezTo>
                <a:cubicBezTo>
                  <a:pt x="152" y="277"/>
                  <a:pt x="152" y="277"/>
                  <a:pt x="152" y="277"/>
                </a:cubicBezTo>
                <a:cubicBezTo>
                  <a:pt x="155" y="279"/>
                  <a:pt x="158" y="279"/>
                  <a:pt x="161" y="277"/>
                </a:cubicBezTo>
                <a:cubicBezTo>
                  <a:pt x="169" y="268"/>
                  <a:pt x="169" y="268"/>
                  <a:pt x="169" y="268"/>
                </a:cubicBezTo>
                <a:cubicBezTo>
                  <a:pt x="172" y="266"/>
                  <a:pt x="171" y="262"/>
                  <a:pt x="169" y="260"/>
                </a:cubicBezTo>
                <a:cubicBezTo>
                  <a:pt x="156" y="240"/>
                  <a:pt x="156" y="240"/>
                  <a:pt x="156" y="240"/>
                </a:cubicBezTo>
                <a:cubicBezTo>
                  <a:pt x="156" y="240"/>
                  <a:pt x="155" y="239"/>
                  <a:pt x="155" y="239"/>
                </a:cubicBezTo>
                <a:cubicBezTo>
                  <a:pt x="158" y="232"/>
                  <a:pt x="160" y="223"/>
                  <a:pt x="160" y="215"/>
                </a:cubicBezTo>
                <a:cubicBezTo>
                  <a:pt x="160" y="206"/>
                  <a:pt x="158" y="197"/>
                  <a:pt x="154" y="189"/>
                </a:cubicBezTo>
                <a:cubicBezTo>
                  <a:pt x="155" y="189"/>
                  <a:pt x="156" y="188"/>
                  <a:pt x="156" y="187"/>
                </a:cubicBezTo>
                <a:cubicBezTo>
                  <a:pt x="169" y="168"/>
                  <a:pt x="169" y="168"/>
                  <a:pt x="169" y="168"/>
                </a:cubicBezTo>
                <a:cubicBezTo>
                  <a:pt x="171" y="165"/>
                  <a:pt x="172" y="162"/>
                  <a:pt x="169" y="160"/>
                </a:cubicBezTo>
                <a:cubicBezTo>
                  <a:pt x="161" y="151"/>
                  <a:pt x="161" y="151"/>
                  <a:pt x="161" y="151"/>
                </a:cubicBezTo>
                <a:cubicBezTo>
                  <a:pt x="158" y="148"/>
                  <a:pt x="155" y="149"/>
                  <a:pt x="152" y="151"/>
                </a:cubicBezTo>
                <a:cubicBezTo>
                  <a:pt x="132" y="163"/>
                  <a:pt x="132" y="163"/>
                  <a:pt x="132" y="163"/>
                </a:cubicBezTo>
                <a:cubicBezTo>
                  <a:pt x="132" y="163"/>
                  <a:pt x="132" y="163"/>
                  <a:pt x="132" y="163"/>
                </a:cubicBezTo>
                <a:cubicBezTo>
                  <a:pt x="122" y="156"/>
                  <a:pt x="110" y="152"/>
                  <a:pt x="97" y="152"/>
                </a:cubicBezTo>
                <a:close/>
                <a:moveTo>
                  <a:pt x="97" y="192"/>
                </a:moveTo>
                <a:cubicBezTo>
                  <a:pt x="84" y="192"/>
                  <a:pt x="74" y="202"/>
                  <a:pt x="74" y="215"/>
                </a:cubicBezTo>
                <a:cubicBezTo>
                  <a:pt x="74" y="227"/>
                  <a:pt x="84" y="238"/>
                  <a:pt x="97" y="238"/>
                </a:cubicBezTo>
                <a:cubicBezTo>
                  <a:pt x="110" y="238"/>
                  <a:pt x="120" y="227"/>
                  <a:pt x="120" y="215"/>
                </a:cubicBezTo>
                <a:cubicBezTo>
                  <a:pt x="120" y="202"/>
                  <a:pt x="110" y="192"/>
                  <a:pt x="97" y="192"/>
                </a:cubicBezTo>
                <a:close/>
                <a:moveTo>
                  <a:pt x="134" y="178"/>
                </a:moveTo>
                <a:cubicBezTo>
                  <a:pt x="124" y="169"/>
                  <a:pt x="111" y="163"/>
                  <a:pt x="97" y="163"/>
                </a:cubicBezTo>
                <a:cubicBezTo>
                  <a:pt x="83" y="163"/>
                  <a:pt x="70" y="169"/>
                  <a:pt x="60" y="178"/>
                </a:cubicBezTo>
                <a:cubicBezTo>
                  <a:pt x="51" y="187"/>
                  <a:pt x="45" y="200"/>
                  <a:pt x="45" y="215"/>
                </a:cubicBezTo>
                <a:cubicBezTo>
                  <a:pt x="45" y="229"/>
                  <a:pt x="51" y="242"/>
                  <a:pt x="60" y="252"/>
                </a:cubicBezTo>
                <a:cubicBezTo>
                  <a:pt x="70" y="261"/>
                  <a:pt x="83" y="267"/>
                  <a:pt x="97" y="267"/>
                </a:cubicBezTo>
                <a:cubicBezTo>
                  <a:pt x="111" y="267"/>
                  <a:pt x="124" y="261"/>
                  <a:pt x="134" y="252"/>
                </a:cubicBezTo>
                <a:cubicBezTo>
                  <a:pt x="143" y="242"/>
                  <a:pt x="149" y="229"/>
                  <a:pt x="149" y="215"/>
                </a:cubicBezTo>
                <a:cubicBezTo>
                  <a:pt x="149" y="200"/>
                  <a:pt x="143" y="187"/>
                  <a:pt x="134" y="178"/>
                </a:cubicBezTo>
                <a:close/>
                <a:moveTo>
                  <a:pt x="97" y="62"/>
                </a:moveTo>
                <a:cubicBezTo>
                  <a:pt x="88" y="62"/>
                  <a:pt x="80" y="70"/>
                  <a:pt x="80" y="79"/>
                </a:cubicBezTo>
                <a:cubicBezTo>
                  <a:pt x="80" y="89"/>
                  <a:pt x="88" y="96"/>
                  <a:pt x="97" y="96"/>
                </a:cubicBezTo>
                <a:cubicBezTo>
                  <a:pt x="106" y="96"/>
                  <a:pt x="114" y="89"/>
                  <a:pt x="114" y="79"/>
                </a:cubicBezTo>
                <a:cubicBezTo>
                  <a:pt x="114" y="70"/>
                  <a:pt x="106" y="62"/>
                  <a:pt x="97" y="62"/>
                </a:cubicBezTo>
                <a:close/>
                <a:moveTo>
                  <a:pt x="123" y="53"/>
                </a:moveTo>
                <a:cubicBezTo>
                  <a:pt x="116" y="47"/>
                  <a:pt x="107" y="43"/>
                  <a:pt x="97" y="43"/>
                </a:cubicBezTo>
                <a:cubicBezTo>
                  <a:pt x="87" y="43"/>
                  <a:pt x="78" y="47"/>
                  <a:pt x="71" y="53"/>
                </a:cubicBezTo>
                <a:cubicBezTo>
                  <a:pt x="64" y="60"/>
                  <a:pt x="60" y="69"/>
                  <a:pt x="60" y="79"/>
                </a:cubicBezTo>
                <a:cubicBezTo>
                  <a:pt x="60" y="89"/>
                  <a:pt x="64" y="99"/>
                  <a:pt x="71" y="105"/>
                </a:cubicBezTo>
                <a:cubicBezTo>
                  <a:pt x="78" y="112"/>
                  <a:pt x="87" y="116"/>
                  <a:pt x="97" y="116"/>
                </a:cubicBezTo>
                <a:cubicBezTo>
                  <a:pt x="107" y="116"/>
                  <a:pt x="116" y="112"/>
                  <a:pt x="123" y="105"/>
                </a:cubicBezTo>
                <a:cubicBezTo>
                  <a:pt x="129" y="99"/>
                  <a:pt x="134" y="89"/>
                  <a:pt x="134" y="79"/>
                </a:cubicBezTo>
                <a:cubicBezTo>
                  <a:pt x="134" y="69"/>
                  <a:pt x="129" y="60"/>
                  <a:pt x="123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32"/>
          <p:cNvSpPr>
            <a:spLocks noEditPoints="1"/>
          </p:cNvSpPr>
          <p:nvPr/>
        </p:nvSpPr>
        <p:spPr bwMode="auto">
          <a:xfrm>
            <a:off x="6064250" y="3389313"/>
            <a:ext cx="895350" cy="928688"/>
          </a:xfrm>
          <a:custGeom>
            <a:avLst/>
            <a:gdLst>
              <a:gd name="T0" fmla="*/ 19 w 381"/>
              <a:gd name="T1" fmla="*/ 232 h 395"/>
              <a:gd name="T2" fmla="*/ 34 w 381"/>
              <a:gd name="T3" fmla="*/ 231 h 395"/>
              <a:gd name="T4" fmla="*/ 34 w 381"/>
              <a:gd name="T5" fmla="*/ 207 h 395"/>
              <a:gd name="T6" fmla="*/ 66 w 381"/>
              <a:gd name="T7" fmla="*/ 207 h 395"/>
              <a:gd name="T8" fmla="*/ 66 w 381"/>
              <a:gd name="T9" fmla="*/ 232 h 395"/>
              <a:gd name="T10" fmla="*/ 156 w 381"/>
              <a:gd name="T11" fmla="*/ 250 h 395"/>
              <a:gd name="T12" fmla="*/ 150 w 381"/>
              <a:gd name="T13" fmla="*/ 225 h 395"/>
              <a:gd name="T14" fmla="*/ 91 w 381"/>
              <a:gd name="T15" fmla="*/ 192 h 395"/>
              <a:gd name="T16" fmla="*/ 76 w 381"/>
              <a:gd name="T17" fmla="*/ 183 h 395"/>
              <a:gd name="T18" fmla="*/ 52 w 381"/>
              <a:gd name="T19" fmla="*/ 127 h 395"/>
              <a:gd name="T20" fmla="*/ 64 w 381"/>
              <a:gd name="T21" fmla="*/ 65 h 395"/>
              <a:gd name="T22" fmla="*/ 83 w 381"/>
              <a:gd name="T23" fmla="*/ 32 h 395"/>
              <a:gd name="T24" fmla="*/ 117 w 381"/>
              <a:gd name="T25" fmla="*/ 7 h 395"/>
              <a:gd name="T26" fmla="*/ 156 w 381"/>
              <a:gd name="T27" fmla="*/ 2 h 395"/>
              <a:gd name="T28" fmla="*/ 192 w 381"/>
              <a:gd name="T29" fmla="*/ 19 h 395"/>
              <a:gd name="T30" fmla="*/ 216 w 381"/>
              <a:gd name="T31" fmla="*/ 53 h 395"/>
              <a:gd name="T32" fmla="*/ 213 w 381"/>
              <a:gd name="T33" fmla="*/ 54 h 395"/>
              <a:gd name="T34" fmla="*/ 299 w 381"/>
              <a:gd name="T35" fmla="*/ 315 h 395"/>
              <a:gd name="T36" fmla="*/ 304 w 381"/>
              <a:gd name="T37" fmla="*/ 313 h 395"/>
              <a:gd name="T38" fmla="*/ 318 w 381"/>
              <a:gd name="T39" fmla="*/ 357 h 395"/>
              <a:gd name="T40" fmla="*/ 381 w 381"/>
              <a:gd name="T41" fmla="*/ 373 h 395"/>
              <a:gd name="T42" fmla="*/ 381 w 381"/>
              <a:gd name="T43" fmla="*/ 393 h 395"/>
              <a:gd name="T44" fmla="*/ 288 w 381"/>
              <a:gd name="T45" fmla="*/ 393 h 395"/>
              <a:gd name="T46" fmla="*/ 288 w 381"/>
              <a:gd name="T47" fmla="*/ 373 h 395"/>
              <a:gd name="T48" fmla="*/ 295 w 381"/>
              <a:gd name="T49" fmla="*/ 369 h 395"/>
              <a:gd name="T50" fmla="*/ 280 w 381"/>
              <a:gd name="T51" fmla="*/ 321 h 395"/>
              <a:gd name="T52" fmla="*/ 285 w 381"/>
              <a:gd name="T53" fmla="*/ 319 h 395"/>
              <a:gd name="T54" fmla="*/ 199 w 381"/>
              <a:gd name="T55" fmla="*/ 60 h 395"/>
              <a:gd name="T56" fmla="*/ 196 w 381"/>
              <a:gd name="T57" fmla="*/ 61 h 395"/>
              <a:gd name="T58" fmla="*/ 177 w 381"/>
              <a:gd name="T59" fmla="*/ 36 h 395"/>
              <a:gd name="T60" fmla="*/ 153 w 381"/>
              <a:gd name="T61" fmla="*/ 24 h 395"/>
              <a:gd name="T62" fmla="*/ 125 w 381"/>
              <a:gd name="T63" fmla="*/ 28 h 395"/>
              <a:gd name="T64" fmla="*/ 101 w 381"/>
              <a:gd name="T65" fmla="*/ 47 h 395"/>
              <a:gd name="T66" fmla="*/ 85 w 381"/>
              <a:gd name="T67" fmla="*/ 74 h 395"/>
              <a:gd name="T68" fmla="*/ 75 w 381"/>
              <a:gd name="T69" fmla="*/ 126 h 395"/>
              <a:gd name="T70" fmla="*/ 90 w 381"/>
              <a:gd name="T71" fmla="*/ 165 h 395"/>
              <a:gd name="T72" fmla="*/ 100 w 381"/>
              <a:gd name="T73" fmla="*/ 171 h 395"/>
              <a:gd name="T74" fmla="*/ 168 w 381"/>
              <a:gd name="T75" fmla="*/ 212 h 395"/>
              <a:gd name="T76" fmla="*/ 178 w 381"/>
              <a:gd name="T77" fmla="*/ 261 h 395"/>
              <a:gd name="T78" fmla="*/ 260 w 381"/>
              <a:gd name="T79" fmla="*/ 345 h 395"/>
              <a:gd name="T80" fmla="*/ 245 w 381"/>
              <a:gd name="T81" fmla="*/ 386 h 395"/>
              <a:gd name="T82" fmla="*/ 104 w 381"/>
              <a:gd name="T83" fmla="*/ 386 h 395"/>
              <a:gd name="T84" fmla="*/ 120 w 381"/>
              <a:gd name="T85" fmla="*/ 342 h 395"/>
              <a:gd name="T86" fmla="*/ 53 w 381"/>
              <a:gd name="T87" fmla="*/ 275 h 395"/>
              <a:gd name="T88" fmla="*/ 19 w 381"/>
              <a:gd name="T89" fmla="*/ 285 h 395"/>
              <a:gd name="T90" fmla="*/ 19 w 381"/>
              <a:gd name="T91" fmla="*/ 232 h 395"/>
              <a:gd name="T92" fmla="*/ 53 w 381"/>
              <a:gd name="T93" fmla="*/ 290 h 395"/>
              <a:gd name="T94" fmla="*/ 0 w 381"/>
              <a:gd name="T95" fmla="*/ 342 h 395"/>
              <a:gd name="T96" fmla="*/ 53 w 381"/>
              <a:gd name="T97" fmla="*/ 395 h 395"/>
              <a:gd name="T98" fmla="*/ 106 w 381"/>
              <a:gd name="T99" fmla="*/ 342 h 395"/>
              <a:gd name="T100" fmla="*/ 53 w 381"/>
              <a:gd name="T101" fmla="*/ 290 h 395"/>
              <a:gd name="T102" fmla="*/ 53 w 381"/>
              <a:gd name="T103" fmla="*/ 322 h 395"/>
              <a:gd name="T104" fmla="*/ 33 w 381"/>
              <a:gd name="T105" fmla="*/ 342 h 395"/>
              <a:gd name="T106" fmla="*/ 53 w 381"/>
              <a:gd name="T107" fmla="*/ 362 h 395"/>
              <a:gd name="T108" fmla="*/ 73 w 381"/>
              <a:gd name="T109" fmla="*/ 342 h 395"/>
              <a:gd name="T110" fmla="*/ 53 w 381"/>
              <a:gd name="T111" fmla="*/ 322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1" h="395">
                <a:moveTo>
                  <a:pt x="19" y="232"/>
                </a:moveTo>
                <a:cubicBezTo>
                  <a:pt x="24" y="232"/>
                  <a:pt x="29" y="232"/>
                  <a:pt x="34" y="231"/>
                </a:cubicBezTo>
                <a:cubicBezTo>
                  <a:pt x="34" y="207"/>
                  <a:pt x="34" y="207"/>
                  <a:pt x="34" y="207"/>
                </a:cubicBezTo>
                <a:cubicBezTo>
                  <a:pt x="66" y="207"/>
                  <a:pt x="66" y="207"/>
                  <a:pt x="66" y="207"/>
                </a:cubicBezTo>
                <a:cubicBezTo>
                  <a:pt x="66" y="232"/>
                  <a:pt x="66" y="232"/>
                  <a:pt x="66" y="232"/>
                </a:cubicBezTo>
                <a:cubicBezTo>
                  <a:pt x="98" y="233"/>
                  <a:pt x="129" y="239"/>
                  <a:pt x="156" y="250"/>
                </a:cubicBezTo>
                <a:cubicBezTo>
                  <a:pt x="156" y="239"/>
                  <a:pt x="154" y="231"/>
                  <a:pt x="150" y="225"/>
                </a:cubicBezTo>
                <a:cubicBezTo>
                  <a:pt x="142" y="215"/>
                  <a:pt x="125" y="206"/>
                  <a:pt x="91" y="192"/>
                </a:cubicBezTo>
                <a:cubicBezTo>
                  <a:pt x="85" y="190"/>
                  <a:pt x="80" y="186"/>
                  <a:pt x="76" y="183"/>
                </a:cubicBezTo>
                <a:cubicBezTo>
                  <a:pt x="60" y="169"/>
                  <a:pt x="53" y="149"/>
                  <a:pt x="52" y="127"/>
                </a:cubicBezTo>
                <a:cubicBezTo>
                  <a:pt x="52" y="106"/>
                  <a:pt x="57" y="84"/>
                  <a:pt x="64" y="65"/>
                </a:cubicBezTo>
                <a:cubicBezTo>
                  <a:pt x="70" y="52"/>
                  <a:pt x="76" y="41"/>
                  <a:pt x="83" y="32"/>
                </a:cubicBezTo>
                <a:cubicBezTo>
                  <a:pt x="93" y="20"/>
                  <a:pt x="105" y="12"/>
                  <a:pt x="117" y="7"/>
                </a:cubicBezTo>
                <a:cubicBezTo>
                  <a:pt x="130" y="1"/>
                  <a:pt x="143" y="0"/>
                  <a:pt x="156" y="2"/>
                </a:cubicBezTo>
                <a:cubicBezTo>
                  <a:pt x="169" y="4"/>
                  <a:pt x="181" y="10"/>
                  <a:pt x="192" y="19"/>
                </a:cubicBezTo>
                <a:cubicBezTo>
                  <a:pt x="202" y="27"/>
                  <a:pt x="211" y="39"/>
                  <a:pt x="216" y="53"/>
                </a:cubicBezTo>
                <a:cubicBezTo>
                  <a:pt x="213" y="54"/>
                  <a:pt x="213" y="54"/>
                  <a:pt x="213" y="54"/>
                </a:cubicBezTo>
                <a:cubicBezTo>
                  <a:pt x="299" y="315"/>
                  <a:pt x="299" y="315"/>
                  <a:pt x="299" y="315"/>
                </a:cubicBezTo>
                <a:cubicBezTo>
                  <a:pt x="304" y="313"/>
                  <a:pt x="304" y="313"/>
                  <a:pt x="304" y="313"/>
                </a:cubicBezTo>
                <a:cubicBezTo>
                  <a:pt x="318" y="357"/>
                  <a:pt x="318" y="357"/>
                  <a:pt x="318" y="357"/>
                </a:cubicBezTo>
                <a:cubicBezTo>
                  <a:pt x="381" y="373"/>
                  <a:pt x="381" y="373"/>
                  <a:pt x="381" y="373"/>
                </a:cubicBezTo>
                <a:cubicBezTo>
                  <a:pt x="381" y="393"/>
                  <a:pt x="381" y="393"/>
                  <a:pt x="381" y="393"/>
                </a:cubicBezTo>
                <a:cubicBezTo>
                  <a:pt x="288" y="393"/>
                  <a:pt x="288" y="393"/>
                  <a:pt x="288" y="393"/>
                </a:cubicBezTo>
                <a:cubicBezTo>
                  <a:pt x="288" y="373"/>
                  <a:pt x="288" y="373"/>
                  <a:pt x="288" y="373"/>
                </a:cubicBezTo>
                <a:cubicBezTo>
                  <a:pt x="295" y="369"/>
                  <a:pt x="295" y="369"/>
                  <a:pt x="295" y="369"/>
                </a:cubicBezTo>
                <a:cubicBezTo>
                  <a:pt x="280" y="321"/>
                  <a:pt x="280" y="321"/>
                  <a:pt x="280" y="321"/>
                </a:cubicBezTo>
                <a:cubicBezTo>
                  <a:pt x="285" y="319"/>
                  <a:pt x="285" y="319"/>
                  <a:pt x="285" y="319"/>
                </a:cubicBezTo>
                <a:cubicBezTo>
                  <a:pt x="199" y="60"/>
                  <a:pt x="199" y="60"/>
                  <a:pt x="199" y="60"/>
                </a:cubicBezTo>
                <a:cubicBezTo>
                  <a:pt x="196" y="61"/>
                  <a:pt x="196" y="61"/>
                  <a:pt x="196" y="61"/>
                </a:cubicBezTo>
                <a:cubicBezTo>
                  <a:pt x="191" y="51"/>
                  <a:pt x="185" y="42"/>
                  <a:pt x="177" y="36"/>
                </a:cubicBezTo>
                <a:cubicBezTo>
                  <a:pt x="170" y="30"/>
                  <a:pt x="161" y="26"/>
                  <a:pt x="153" y="24"/>
                </a:cubicBezTo>
                <a:cubicBezTo>
                  <a:pt x="144" y="23"/>
                  <a:pt x="134" y="24"/>
                  <a:pt x="125" y="28"/>
                </a:cubicBezTo>
                <a:cubicBezTo>
                  <a:pt x="117" y="31"/>
                  <a:pt x="108" y="37"/>
                  <a:pt x="101" y="47"/>
                </a:cubicBezTo>
                <a:cubicBezTo>
                  <a:pt x="95" y="54"/>
                  <a:pt x="90" y="63"/>
                  <a:pt x="85" y="74"/>
                </a:cubicBezTo>
                <a:cubicBezTo>
                  <a:pt x="78" y="90"/>
                  <a:pt x="74" y="109"/>
                  <a:pt x="75" y="126"/>
                </a:cubicBezTo>
                <a:cubicBezTo>
                  <a:pt x="75" y="142"/>
                  <a:pt x="79" y="157"/>
                  <a:pt x="90" y="165"/>
                </a:cubicBezTo>
                <a:cubicBezTo>
                  <a:pt x="93" y="168"/>
                  <a:pt x="96" y="170"/>
                  <a:pt x="100" y="171"/>
                </a:cubicBezTo>
                <a:cubicBezTo>
                  <a:pt x="137" y="187"/>
                  <a:pt x="157" y="197"/>
                  <a:pt x="168" y="212"/>
                </a:cubicBezTo>
                <a:cubicBezTo>
                  <a:pt x="178" y="225"/>
                  <a:pt x="179" y="240"/>
                  <a:pt x="178" y="261"/>
                </a:cubicBezTo>
                <a:cubicBezTo>
                  <a:pt x="210" y="279"/>
                  <a:pt x="238" y="307"/>
                  <a:pt x="260" y="345"/>
                </a:cubicBezTo>
                <a:cubicBezTo>
                  <a:pt x="245" y="386"/>
                  <a:pt x="245" y="386"/>
                  <a:pt x="245" y="386"/>
                </a:cubicBezTo>
                <a:cubicBezTo>
                  <a:pt x="104" y="386"/>
                  <a:pt x="104" y="386"/>
                  <a:pt x="104" y="386"/>
                </a:cubicBezTo>
                <a:cubicBezTo>
                  <a:pt x="114" y="374"/>
                  <a:pt x="120" y="359"/>
                  <a:pt x="120" y="342"/>
                </a:cubicBezTo>
                <a:cubicBezTo>
                  <a:pt x="120" y="305"/>
                  <a:pt x="90" y="275"/>
                  <a:pt x="53" y="275"/>
                </a:cubicBezTo>
                <a:cubicBezTo>
                  <a:pt x="40" y="275"/>
                  <a:pt x="29" y="279"/>
                  <a:pt x="19" y="285"/>
                </a:cubicBezTo>
                <a:cubicBezTo>
                  <a:pt x="19" y="232"/>
                  <a:pt x="19" y="232"/>
                  <a:pt x="19" y="232"/>
                </a:cubicBezTo>
                <a:close/>
                <a:moveTo>
                  <a:pt x="53" y="290"/>
                </a:moveTo>
                <a:cubicBezTo>
                  <a:pt x="24" y="290"/>
                  <a:pt x="0" y="313"/>
                  <a:pt x="0" y="342"/>
                </a:cubicBezTo>
                <a:cubicBezTo>
                  <a:pt x="0" y="371"/>
                  <a:pt x="24" y="395"/>
                  <a:pt x="53" y="395"/>
                </a:cubicBezTo>
                <a:cubicBezTo>
                  <a:pt x="82" y="395"/>
                  <a:pt x="106" y="371"/>
                  <a:pt x="106" y="342"/>
                </a:cubicBezTo>
                <a:cubicBezTo>
                  <a:pt x="106" y="313"/>
                  <a:pt x="82" y="290"/>
                  <a:pt x="53" y="290"/>
                </a:cubicBezTo>
                <a:close/>
                <a:moveTo>
                  <a:pt x="53" y="322"/>
                </a:moveTo>
                <a:cubicBezTo>
                  <a:pt x="42" y="322"/>
                  <a:pt x="33" y="331"/>
                  <a:pt x="33" y="342"/>
                </a:cubicBezTo>
                <a:cubicBezTo>
                  <a:pt x="33" y="353"/>
                  <a:pt x="42" y="362"/>
                  <a:pt x="53" y="362"/>
                </a:cubicBezTo>
                <a:cubicBezTo>
                  <a:pt x="64" y="362"/>
                  <a:pt x="73" y="353"/>
                  <a:pt x="73" y="342"/>
                </a:cubicBezTo>
                <a:cubicBezTo>
                  <a:pt x="73" y="331"/>
                  <a:pt x="64" y="322"/>
                  <a:pt x="53" y="3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33"/>
          <p:cNvSpPr>
            <a:spLocks noEditPoints="1"/>
          </p:cNvSpPr>
          <p:nvPr/>
        </p:nvSpPr>
        <p:spPr bwMode="auto">
          <a:xfrm>
            <a:off x="6070600" y="4816476"/>
            <a:ext cx="876300" cy="542925"/>
          </a:xfrm>
          <a:custGeom>
            <a:avLst/>
            <a:gdLst>
              <a:gd name="T0" fmla="*/ 325 w 372"/>
              <a:gd name="T1" fmla="*/ 132 h 231"/>
              <a:gd name="T2" fmla="*/ 356 w 372"/>
              <a:gd name="T3" fmla="*/ 132 h 231"/>
              <a:gd name="T4" fmla="*/ 356 w 372"/>
              <a:gd name="T5" fmla="*/ 148 h 231"/>
              <a:gd name="T6" fmla="*/ 325 w 372"/>
              <a:gd name="T7" fmla="*/ 148 h 231"/>
              <a:gd name="T8" fmla="*/ 325 w 372"/>
              <a:gd name="T9" fmla="*/ 132 h 231"/>
              <a:gd name="T10" fmla="*/ 0 w 372"/>
              <a:gd name="T11" fmla="*/ 0 h 231"/>
              <a:gd name="T12" fmla="*/ 271 w 372"/>
              <a:gd name="T13" fmla="*/ 0 h 231"/>
              <a:gd name="T14" fmla="*/ 288 w 372"/>
              <a:gd name="T15" fmla="*/ 115 h 231"/>
              <a:gd name="T16" fmla="*/ 271 w 372"/>
              <a:gd name="T17" fmla="*/ 231 h 231"/>
              <a:gd name="T18" fmla="*/ 0 w 372"/>
              <a:gd name="T19" fmla="*/ 231 h 231"/>
              <a:gd name="T20" fmla="*/ 0 w 372"/>
              <a:gd name="T21" fmla="*/ 0 h 231"/>
              <a:gd name="T22" fmla="*/ 292 w 372"/>
              <a:gd name="T23" fmla="*/ 0 h 231"/>
              <a:gd name="T24" fmla="*/ 309 w 372"/>
              <a:gd name="T25" fmla="*/ 115 h 231"/>
              <a:gd name="T26" fmla="*/ 293 w 372"/>
              <a:gd name="T27" fmla="*/ 231 h 231"/>
              <a:gd name="T28" fmla="*/ 372 w 372"/>
              <a:gd name="T29" fmla="*/ 231 h 231"/>
              <a:gd name="T30" fmla="*/ 372 w 372"/>
              <a:gd name="T31" fmla="*/ 0 h 231"/>
              <a:gd name="T32" fmla="*/ 292 w 372"/>
              <a:gd name="T33" fmla="*/ 0 h 231"/>
              <a:gd name="T34" fmla="*/ 44 w 372"/>
              <a:gd name="T35" fmla="*/ 56 h 231"/>
              <a:gd name="T36" fmla="*/ 52 w 372"/>
              <a:gd name="T37" fmla="*/ 174 h 231"/>
              <a:gd name="T38" fmla="*/ 253 w 372"/>
              <a:gd name="T39" fmla="*/ 199 h 231"/>
              <a:gd name="T40" fmla="*/ 253 w 372"/>
              <a:gd name="T41" fmla="*/ 24 h 231"/>
              <a:gd name="T42" fmla="*/ 44 w 372"/>
              <a:gd name="T43" fmla="*/ 56 h 231"/>
              <a:gd name="T44" fmla="*/ 355 w 372"/>
              <a:gd name="T45" fmla="*/ 21 h 231"/>
              <a:gd name="T46" fmla="*/ 355 w 372"/>
              <a:gd name="T47" fmla="*/ 49 h 231"/>
              <a:gd name="T48" fmla="*/ 313 w 372"/>
              <a:gd name="T49" fmla="*/ 49 h 231"/>
              <a:gd name="T50" fmla="*/ 309 w 372"/>
              <a:gd name="T51" fmla="*/ 21 h 231"/>
              <a:gd name="T52" fmla="*/ 355 w 372"/>
              <a:gd name="T53" fmla="*/ 21 h 231"/>
              <a:gd name="T54" fmla="*/ 325 w 372"/>
              <a:gd name="T55" fmla="*/ 69 h 231"/>
              <a:gd name="T56" fmla="*/ 356 w 372"/>
              <a:gd name="T57" fmla="*/ 69 h 231"/>
              <a:gd name="T58" fmla="*/ 356 w 372"/>
              <a:gd name="T59" fmla="*/ 84 h 231"/>
              <a:gd name="T60" fmla="*/ 325 w 372"/>
              <a:gd name="T61" fmla="*/ 84 h 231"/>
              <a:gd name="T62" fmla="*/ 325 w 372"/>
              <a:gd name="T63" fmla="*/ 69 h 231"/>
              <a:gd name="T64" fmla="*/ 325 w 372"/>
              <a:gd name="T65" fmla="*/ 100 h 231"/>
              <a:gd name="T66" fmla="*/ 356 w 372"/>
              <a:gd name="T67" fmla="*/ 100 h 231"/>
              <a:gd name="T68" fmla="*/ 356 w 372"/>
              <a:gd name="T69" fmla="*/ 116 h 231"/>
              <a:gd name="T70" fmla="*/ 325 w 372"/>
              <a:gd name="T71" fmla="*/ 116 h 231"/>
              <a:gd name="T72" fmla="*/ 325 w 372"/>
              <a:gd name="T73" fmla="*/ 10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72" h="231">
                <a:moveTo>
                  <a:pt x="325" y="132"/>
                </a:moveTo>
                <a:cubicBezTo>
                  <a:pt x="356" y="132"/>
                  <a:pt x="356" y="132"/>
                  <a:pt x="356" y="132"/>
                </a:cubicBezTo>
                <a:cubicBezTo>
                  <a:pt x="356" y="148"/>
                  <a:pt x="356" y="148"/>
                  <a:pt x="356" y="148"/>
                </a:cubicBezTo>
                <a:cubicBezTo>
                  <a:pt x="325" y="148"/>
                  <a:pt x="325" y="148"/>
                  <a:pt x="325" y="148"/>
                </a:cubicBezTo>
                <a:cubicBezTo>
                  <a:pt x="325" y="132"/>
                  <a:pt x="325" y="132"/>
                  <a:pt x="325" y="132"/>
                </a:cubicBezTo>
                <a:close/>
                <a:moveTo>
                  <a:pt x="0" y="0"/>
                </a:moveTo>
                <a:cubicBezTo>
                  <a:pt x="271" y="0"/>
                  <a:pt x="271" y="0"/>
                  <a:pt x="271" y="0"/>
                </a:cubicBezTo>
                <a:cubicBezTo>
                  <a:pt x="281" y="38"/>
                  <a:pt x="288" y="77"/>
                  <a:pt x="288" y="115"/>
                </a:cubicBezTo>
                <a:cubicBezTo>
                  <a:pt x="289" y="154"/>
                  <a:pt x="284" y="192"/>
                  <a:pt x="271" y="231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0"/>
                  <a:pt x="0" y="0"/>
                  <a:pt x="0" y="0"/>
                </a:cubicBezTo>
                <a:close/>
                <a:moveTo>
                  <a:pt x="292" y="0"/>
                </a:moveTo>
                <a:cubicBezTo>
                  <a:pt x="302" y="38"/>
                  <a:pt x="308" y="77"/>
                  <a:pt x="309" y="115"/>
                </a:cubicBezTo>
                <a:cubicBezTo>
                  <a:pt x="310" y="154"/>
                  <a:pt x="305" y="192"/>
                  <a:pt x="293" y="231"/>
                </a:cubicBezTo>
                <a:cubicBezTo>
                  <a:pt x="372" y="231"/>
                  <a:pt x="372" y="231"/>
                  <a:pt x="372" y="231"/>
                </a:cubicBezTo>
                <a:cubicBezTo>
                  <a:pt x="372" y="0"/>
                  <a:pt x="372" y="0"/>
                  <a:pt x="372" y="0"/>
                </a:cubicBezTo>
                <a:cubicBezTo>
                  <a:pt x="292" y="0"/>
                  <a:pt x="292" y="0"/>
                  <a:pt x="292" y="0"/>
                </a:cubicBezTo>
                <a:close/>
                <a:moveTo>
                  <a:pt x="44" y="56"/>
                </a:moveTo>
                <a:cubicBezTo>
                  <a:pt x="40" y="97"/>
                  <a:pt x="40" y="127"/>
                  <a:pt x="52" y="174"/>
                </a:cubicBezTo>
                <a:cubicBezTo>
                  <a:pt x="100" y="185"/>
                  <a:pt x="183" y="199"/>
                  <a:pt x="253" y="199"/>
                </a:cubicBezTo>
                <a:cubicBezTo>
                  <a:pt x="269" y="140"/>
                  <a:pt x="265" y="82"/>
                  <a:pt x="253" y="24"/>
                </a:cubicBezTo>
                <a:cubicBezTo>
                  <a:pt x="183" y="24"/>
                  <a:pt x="95" y="34"/>
                  <a:pt x="44" y="56"/>
                </a:cubicBezTo>
                <a:close/>
                <a:moveTo>
                  <a:pt x="355" y="21"/>
                </a:moveTo>
                <a:cubicBezTo>
                  <a:pt x="355" y="49"/>
                  <a:pt x="355" y="49"/>
                  <a:pt x="355" y="49"/>
                </a:cubicBezTo>
                <a:cubicBezTo>
                  <a:pt x="313" y="49"/>
                  <a:pt x="313" y="49"/>
                  <a:pt x="313" y="49"/>
                </a:cubicBezTo>
                <a:cubicBezTo>
                  <a:pt x="309" y="21"/>
                  <a:pt x="309" y="21"/>
                  <a:pt x="309" y="21"/>
                </a:cubicBezTo>
                <a:cubicBezTo>
                  <a:pt x="355" y="21"/>
                  <a:pt x="355" y="21"/>
                  <a:pt x="355" y="21"/>
                </a:cubicBezTo>
                <a:close/>
                <a:moveTo>
                  <a:pt x="325" y="69"/>
                </a:moveTo>
                <a:cubicBezTo>
                  <a:pt x="356" y="69"/>
                  <a:pt x="356" y="69"/>
                  <a:pt x="356" y="69"/>
                </a:cubicBezTo>
                <a:cubicBezTo>
                  <a:pt x="356" y="84"/>
                  <a:pt x="356" y="84"/>
                  <a:pt x="356" y="84"/>
                </a:cubicBezTo>
                <a:cubicBezTo>
                  <a:pt x="325" y="84"/>
                  <a:pt x="325" y="84"/>
                  <a:pt x="325" y="84"/>
                </a:cubicBezTo>
                <a:cubicBezTo>
                  <a:pt x="325" y="69"/>
                  <a:pt x="325" y="69"/>
                  <a:pt x="325" y="69"/>
                </a:cubicBezTo>
                <a:close/>
                <a:moveTo>
                  <a:pt x="325" y="100"/>
                </a:moveTo>
                <a:cubicBezTo>
                  <a:pt x="356" y="100"/>
                  <a:pt x="356" y="100"/>
                  <a:pt x="356" y="100"/>
                </a:cubicBezTo>
                <a:cubicBezTo>
                  <a:pt x="356" y="116"/>
                  <a:pt x="356" y="116"/>
                  <a:pt x="356" y="116"/>
                </a:cubicBezTo>
                <a:cubicBezTo>
                  <a:pt x="325" y="116"/>
                  <a:pt x="325" y="116"/>
                  <a:pt x="325" y="116"/>
                </a:cubicBezTo>
                <a:lnTo>
                  <a:pt x="325" y="100"/>
                </a:lnTo>
                <a:close/>
              </a:path>
            </a:pathLst>
          </a:custGeom>
          <a:solidFill>
            <a:srgbClr val="000000"/>
          </a:solidFill>
          <a:ln w="4763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34"/>
          <p:cNvSpPr>
            <a:spLocks/>
          </p:cNvSpPr>
          <p:nvPr/>
        </p:nvSpPr>
        <p:spPr bwMode="auto">
          <a:xfrm>
            <a:off x="6111875" y="5372101"/>
            <a:ext cx="58738" cy="31750"/>
          </a:xfrm>
          <a:custGeom>
            <a:avLst/>
            <a:gdLst>
              <a:gd name="T0" fmla="*/ 0 w 37"/>
              <a:gd name="T1" fmla="*/ 0 h 20"/>
              <a:gd name="T2" fmla="*/ 37 w 37"/>
              <a:gd name="T3" fmla="*/ 0 h 20"/>
              <a:gd name="T4" fmla="*/ 32 w 37"/>
              <a:gd name="T5" fmla="*/ 20 h 20"/>
              <a:gd name="T6" fmla="*/ 4 w 37"/>
              <a:gd name="T7" fmla="*/ 20 h 20"/>
              <a:gd name="T8" fmla="*/ 0 w 37"/>
              <a:gd name="T9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20">
                <a:moveTo>
                  <a:pt x="0" y="0"/>
                </a:moveTo>
                <a:lnTo>
                  <a:pt x="37" y="0"/>
                </a:lnTo>
                <a:lnTo>
                  <a:pt x="32" y="20"/>
                </a:lnTo>
                <a:lnTo>
                  <a:pt x="4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35"/>
          <p:cNvSpPr>
            <a:spLocks/>
          </p:cNvSpPr>
          <p:nvPr/>
        </p:nvSpPr>
        <p:spPr bwMode="auto">
          <a:xfrm>
            <a:off x="6846888" y="5372101"/>
            <a:ext cx="57150" cy="31750"/>
          </a:xfrm>
          <a:custGeom>
            <a:avLst/>
            <a:gdLst>
              <a:gd name="T0" fmla="*/ 0 w 36"/>
              <a:gd name="T1" fmla="*/ 0 h 20"/>
              <a:gd name="T2" fmla="*/ 36 w 36"/>
              <a:gd name="T3" fmla="*/ 0 h 20"/>
              <a:gd name="T4" fmla="*/ 31 w 36"/>
              <a:gd name="T5" fmla="*/ 20 h 20"/>
              <a:gd name="T6" fmla="*/ 5 w 36"/>
              <a:gd name="T7" fmla="*/ 20 h 20"/>
              <a:gd name="T8" fmla="*/ 0 w 36"/>
              <a:gd name="T9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20">
                <a:moveTo>
                  <a:pt x="0" y="0"/>
                </a:moveTo>
                <a:lnTo>
                  <a:pt x="36" y="0"/>
                </a:lnTo>
                <a:lnTo>
                  <a:pt x="31" y="20"/>
                </a:lnTo>
                <a:lnTo>
                  <a:pt x="5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36"/>
          <p:cNvSpPr>
            <a:spLocks noEditPoints="1"/>
          </p:cNvSpPr>
          <p:nvPr/>
        </p:nvSpPr>
        <p:spPr bwMode="auto">
          <a:xfrm>
            <a:off x="7392988" y="4681538"/>
            <a:ext cx="827088" cy="785813"/>
          </a:xfrm>
          <a:custGeom>
            <a:avLst/>
            <a:gdLst>
              <a:gd name="T0" fmla="*/ 50 w 352"/>
              <a:gd name="T1" fmla="*/ 1 h 334"/>
              <a:gd name="T2" fmla="*/ 225 w 352"/>
              <a:gd name="T3" fmla="*/ 1 h 334"/>
              <a:gd name="T4" fmla="*/ 300 w 352"/>
              <a:gd name="T5" fmla="*/ 209 h 334"/>
              <a:gd name="T6" fmla="*/ 286 w 352"/>
              <a:gd name="T7" fmla="*/ 192 h 334"/>
              <a:gd name="T8" fmla="*/ 242 w 352"/>
              <a:gd name="T9" fmla="*/ 62 h 334"/>
              <a:gd name="T10" fmla="*/ 260 w 352"/>
              <a:gd name="T11" fmla="*/ 287 h 334"/>
              <a:gd name="T12" fmla="*/ 20 w 352"/>
              <a:gd name="T13" fmla="*/ 287 h 334"/>
              <a:gd name="T14" fmla="*/ 50 w 352"/>
              <a:gd name="T15" fmla="*/ 1 h 334"/>
              <a:gd name="T16" fmla="*/ 65 w 352"/>
              <a:gd name="T17" fmla="*/ 31 h 334"/>
              <a:gd name="T18" fmla="*/ 51 w 352"/>
              <a:gd name="T19" fmla="*/ 141 h 334"/>
              <a:gd name="T20" fmla="*/ 47 w 352"/>
              <a:gd name="T21" fmla="*/ 259 h 334"/>
              <a:gd name="T22" fmla="*/ 59 w 352"/>
              <a:gd name="T23" fmla="*/ 271 h 334"/>
              <a:gd name="T24" fmla="*/ 70 w 352"/>
              <a:gd name="T25" fmla="*/ 259 h 334"/>
              <a:gd name="T26" fmla="*/ 74 w 352"/>
              <a:gd name="T27" fmla="*/ 143 h 334"/>
              <a:gd name="T28" fmla="*/ 88 w 352"/>
              <a:gd name="T29" fmla="*/ 35 h 334"/>
              <a:gd name="T30" fmla="*/ 79 w 352"/>
              <a:gd name="T31" fmla="*/ 22 h 334"/>
              <a:gd name="T32" fmla="*/ 65 w 352"/>
              <a:gd name="T33" fmla="*/ 31 h 334"/>
              <a:gd name="T34" fmla="*/ 40 w 352"/>
              <a:gd name="T35" fmla="*/ 0 h 334"/>
              <a:gd name="T36" fmla="*/ 3 w 352"/>
              <a:gd name="T37" fmla="*/ 0 h 334"/>
              <a:gd name="T38" fmla="*/ 26 w 352"/>
              <a:gd name="T39" fmla="*/ 70 h 334"/>
              <a:gd name="T40" fmla="*/ 40 w 352"/>
              <a:gd name="T41" fmla="*/ 0 h 334"/>
              <a:gd name="T42" fmla="*/ 16 w 352"/>
              <a:gd name="T43" fmla="*/ 302 h 334"/>
              <a:gd name="T44" fmla="*/ 269 w 352"/>
              <a:gd name="T45" fmla="*/ 302 h 334"/>
              <a:gd name="T46" fmla="*/ 286 w 352"/>
              <a:gd name="T47" fmla="*/ 318 h 334"/>
              <a:gd name="T48" fmla="*/ 286 w 352"/>
              <a:gd name="T49" fmla="*/ 318 h 334"/>
              <a:gd name="T50" fmla="*/ 269 w 352"/>
              <a:gd name="T51" fmla="*/ 334 h 334"/>
              <a:gd name="T52" fmla="*/ 16 w 352"/>
              <a:gd name="T53" fmla="*/ 334 h 334"/>
              <a:gd name="T54" fmla="*/ 0 w 352"/>
              <a:gd name="T55" fmla="*/ 318 h 334"/>
              <a:gd name="T56" fmla="*/ 0 w 352"/>
              <a:gd name="T57" fmla="*/ 318 h 334"/>
              <a:gd name="T58" fmla="*/ 16 w 352"/>
              <a:gd name="T59" fmla="*/ 302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52" h="334">
                <a:moveTo>
                  <a:pt x="50" y="1"/>
                </a:moveTo>
                <a:cubicBezTo>
                  <a:pt x="110" y="1"/>
                  <a:pt x="164" y="1"/>
                  <a:pt x="225" y="1"/>
                </a:cubicBezTo>
                <a:cubicBezTo>
                  <a:pt x="323" y="10"/>
                  <a:pt x="352" y="92"/>
                  <a:pt x="300" y="209"/>
                </a:cubicBezTo>
                <a:cubicBezTo>
                  <a:pt x="286" y="192"/>
                  <a:pt x="286" y="192"/>
                  <a:pt x="286" y="192"/>
                </a:cubicBezTo>
                <a:cubicBezTo>
                  <a:pt x="302" y="132"/>
                  <a:pt x="294" y="78"/>
                  <a:pt x="242" y="62"/>
                </a:cubicBezTo>
                <a:cubicBezTo>
                  <a:pt x="260" y="139"/>
                  <a:pt x="260" y="211"/>
                  <a:pt x="260" y="287"/>
                </a:cubicBezTo>
                <a:cubicBezTo>
                  <a:pt x="200" y="287"/>
                  <a:pt x="81" y="287"/>
                  <a:pt x="20" y="287"/>
                </a:cubicBezTo>
                <a:cubicBezTo>
                  <a:pt x="22" y="189"/>
                  <a:pt x="22" y="88"/>
                  <a:pt x="50" y="1"/>
                </a:cubicBezTo>
                <a:close/>
                <a:moveTo>
                  <a:pt x="65" y="31"/>
                </a:moveTo>
                <a:cubicBezTo>
                  <a:pt x="59" y="66"/>
                  <a:pt x="54" y="103"/>
                  <a:pt x="51" y="141"/>
                </a:cubicBezTo>
                <a:cubicBezTo>
                  <a:pt x="49" y="179"/>
                  <a:pt x="47" y="218"/>
                  <a:pt x="47" y="259"/>
                </a:cubicBezTo>
                <a:cubicBezTo>
                  <a:pt x="47" y="266"/>
                  <a:pt x="52" y="271"/>
                  <a:pt x="59" y="271"/>
                </a:cubicBezTo>
                <a:cubicBezTo>
                  <a:pt x="65" y="271"/>
                  <a:pt x="70" y="266"/>
                  <a:pt x="70" y="259"/>
                </a:cubicBezTo>
                <a:cubicBezTo>
                  <a:pt x="70" y="219"/>
                  <a:pt x="71" y="181"/>
                  <a:pt x="74" y="143"/>
                </a:cubicBezTo>
                <a:cubicBezTo>
                  <a:pt x="77" y="105"/>
                  <a:pt x="81" y="69"/>
                  <a:pt x="88" y="35"/>
                </a:cubicBezTo>
                <a:cubicBezTo>
                  <a:pt x="89" y="29"/>
                  <a:pt x="85" y="23"/>
                  <a:pt x="79" y="22"/>
                </a:cubicBezTo>
                <a:cubicBezTo>
                  <a:pt x="72" y="21"/>
                  <a:pt x="67" y="25"/>
                  <a:pt x="65" y="31"/>
                </a:cubicBezTo>
                <a:close/>
                <a:moveTo>
                  <a:pt x="40" y="0"/>
                </a:moveTo>
                <a:cubicBezTo>
                  <a:pt x="3" y="0"/>
                  <a:pt x="3" y="0"/>
                  <a:pt x="3" y="0"/>
                </a:cubicBezTo>
                <a:cubicBezTo>
                  <a:pt x="26" y="70"/>
                  <a:pt x="26" y="70"/>
                  <a:pt x="26" y="70"/>
                </a:cubicBezTo>
                <a:cubicBezTo>
                  <a:pt x="29" y="46"/>
                  <a:pt x="33" y="23"/>
                  <a:pt x="40" y="0"/>
                </a:cubicBezTo>
                <a:close/>
                <a:moveTo>
                  <a:pt x="16" y="302"/>
                </a:moveTo>
                <a:cubicBezTo>
                  <a:pt x="269" y="302"/>
                  <a:pt x="269" y="302"/>
                  <a:pt x="269" y="302"/>
                </a:cubicBezTo>
                <a:cubicBezTo>
                  <a:pt x="278" y="302"/>
                  <a:pt x="286" y="309"/>
                  <a:pt x="286" y="318"/>
                </a:cubicBezTo>
                <a:cubicBezTo>
                  <a:pt x="286" y="318"/>
                  <a:pt x="286" y="318"/>
                  <a:pt x="286" y="318"/>
                </a:cubicBezTo>
                <a:cubicBezTo>
                  <a:pt x="286" y="327"/>
                  <a:pt x="278" y="334"/>
                  <a:pt x="269" y="334"/>
                </a:cubicBezTo>
                <a:cubicBezTo>
                  <a:pt x="16" y="334"/>
                  <a:pt x="16" y="334"/>
                  <a:pt x="16" y="334"/>
                </a:cubicBezTo>
                <a:cubicBezTo>
                  <a:pt x="7" y="334"/>
                  <a:pt x="0" y="327"/>
                  <a:pt x="0" y="318"/>
                </a:cubicBezTo>
                <a:cubicBezTo>
                  <a:pt x="0" y="318"/>
                  <a:pt x="0" y="318"/>
                  <a:pt x="0" y="318"/>
                </a:cubicBezTo>
                <a:cubicBezTo>
                  <a:pt x="0" y="309"/>
                  <a:pt x="7" y="302"/>
                  <a:pt x="16" y="3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37"/>
          <p:cNvSpPr>
            <a:spLocks noEditPoints="1"/>
          </p:cNvSpPr>
          <p:nvPr/>
        </p:nvSpPr>
        <p:spPr bwMode="auto">
          <a:xfrm>
            <a:off x="7505700" y="3370263"/>
            <a:ext cx="463550" cy="982663"/>
          </a:xfrm>
          <a:custGeom>
            <a:avLst/>
            <a:gdLst>
              <a:gd name="T0" fmla="*/ 13 w 197"/>
              <a:gd name="T1" fmla="*/ 251 h 418"/>
              <a:gd name="T2" fmla="*/ 23 w 197"/>
              <a:gd name="T3" fmla="*/ 251 h 418"/>
              <a:gd name="T4" fmla="*/ 23 w 197"/>
              <a:gd name="T5" fmla="*/ 336 h 418"/>
              <a:gd name="T6" fmla="*/ 43 w 197"/>
              <a:gd name="T7" fmla="*/ 336 h 418"/>
              <a:gd name="T8" fmla="*/ 43 w 197"/>
              <a:gd name="T9" fmla="*/ 251 h 418"/>
              <a:gd name="T10" fmla="*/ 184 w 197"/>
              <a:gd name="T11" fmla="*/ 251 h 418"/>
              <a:gd name="T12" fmla="*/ 197 w 197"/>
              <a:gd name="T13" fmla="*/ 264 h 418"/>
              <a:gd name="T14" fmla="*/ 197 w 197"/>
              <a:gd name="T15" fmla="*/ 405 h 418"/>
              <a:gd name="T16" fmla="*/ 184 w 197"/>
              <a:gd name="T17" fmla="*/ 418 h 418"/>
              <a:gd name="T18" fmla="*/ 13 w 197"/>
              <a:gd name="T19" fmla="*/ 418 h 418"/>
              <a:gd name="T20" fmla="*/ 0 w 197"/>
              <a:gd name="T21" fmla="*/ 405 h 418"/>
              <a:gd name="T22" fmla="*/ 0 w 197"/>
              <a:gd name="T23" fmla="*/ 264 h 418"/>
              <a:gd name="T24" fmla="*/ 13 w 197"/>
              <a:gd name="T25" fmla="*/ 251 h 418"/>
              <a:gd name="T26" fmla="*/ 24 w 197"/>
              <a:gd name="T27" fmla="*/ 10 h 418"/>
              <a:gd name="T28" fmla="*/ 172 w 197"/>
              <a:gd name="T29" fmla="*/ 10 h 418"/>
              <a:gd name="T30" fmla="*/ 184 w 197"/>
              <a:gd name="T31" fmla="*/ 19 h 418"/>
              <a:gd name="T32" fmla="*/ 180 w 197"/>
              <a:gd name="T33" fmla="*/ 18 h 418"/>
              <a:gd name="T34" fmla="*/ 24 w 197"/>
              <a:gd name="T35" fmla="*/ 18 h 418"/>
              <a:gd name="T36" fmla="*/ 12 w 197"/>
              <a:gd name="T37" fmla="*/ 28 h 418"/>
              <a:gd name="T38" fmla="*/ 12 w 197"/>
              <a:gd name="T39" fmla="*/ 21 h 418"/>
              <a:gd name="T40" fmla="*/ 24 w 197"/>
              <a:gd name="T41" fmla="*/ 10 h 418"/>
              <a:gd name="T42" fmla="*/ 13 w 197"/>
              <a:gd name="T43" fmla="*/ 0 h 418"/>
              <a:gd name="T44" fmla="*/ 0 w 197"/>
              <a:gd name="T45" fmla="*/ 13 h 418"/>
              <a:gd name="T46" fmla="*/ 0 w 197"/>
              <a:gd name="T47" fmla="*/ 225 h 418"/>
              <a:gd name="T48" fmla="*/ 13 w 197"/>
              <a:gd name="T49" fmla="*/ 238 h 418"/>
              <a:gd name="T50" fmla="*/ 23 w 197"/>
              <a:gd name="T51" fmla="*/ 238 h 418"/>
              <a:gd name="T52" fmla="*/ 23 w 197"/>
              <a:gd name="T53" fmla="*/ 97 h 418"/>
              <a:gd name="T54" fmla="*/ 43 w 197"/>
              <a:gd name="T55" fmla="*/ 97 h 418"/>
              <a:gd name="T56" fmla="*/ 43 w 197"/>
              <a:gd name="T57" fmla="*/ 238 h 418"/>
              <a:gd name="T58" fmla="*/ 184 w 197"/>
              <a:gd name="T59" fmla="*/ 238 h 418"/>
              <a:gd name="T60" fmla="*/ 197 w 197"/>
              <a:gd name="T61" fmla="*/ 225 h 418"/>
              <a:gd name="T62" fmla="*/ 197 w 197"/>
              <a:gd name="T63" fmla="*/ 13 h 418"/>
              <a:gd name="T64" fmla="*/ 184 w 197"/>
              <a:gd name="T65" fmla="*/ 0 h 418"/>
              <a:gd name="T66" fmla="*/ 13 w 197"/>
              <a:gd name="T67" fmla="*/ 0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97" h="418">
                <a:moveTo>
                  <a:pt x="13" y="251"/>
                </a:moveTo>
                <a:cubicBezTo>
                  <a:pt x="23" y="251"/>
                  <a:pt x="23" y="251"/>
                  <a:pt x="23" y="251"/>
                </a:cubicBezTo>
                <a:cubicBezTo>
                  <a:pt x="23" y="336"/>
                  <a:pt x="23" y="336"/>
                  <a:pt x="23" y="336"/>
                </a:cubicBezTo>
                <a:cubicBezTo>
                  <a:pt x="43" y="336"/>
                  <a:pt x="43" y="336"/>
                  <a:pt x="43" y="336"/>
                </a:cubicBezTo>
                <a:cubicBezTo>
                  <a:pt x="43" y="251"/>
                  <a:pt x="43" y="251"/>
                  <a:pt x="43" y="251"/>
                </a:cubicBezTo>
                <a:cubicBezTo>
                  <a:pt x="184" y="251"/>
                  <a:pt x="184" y="251"/>
                  <a:pt x="184" y="251"/>
                </a:cubicBezTo>
                <a:cubicBezTo>
                  <a:pt x="191" y="251"/>
                  <a:pt x="197" y="257"/>
                  <a:pt x="197" y="264"/>
                </a:cubicBezTo>
                <a:cubicBezTo>
                  <a:pt x="197" y="405"/>
                  <a:pt x="197" y="405"/>
                  <a:pt x="197" y="405"/>
                </a:cubicBezTo>
                <a:cubicBezTo>
                  <a:pt x="197" y="413"/>
                  <a:pt x="191" y="418"/>
                  <a:pt x="184" y="418"/>
                </a:cubicBezTo>
                <a:cubicBezTo>
                  <a:pt x="13" y="418"/>
                  <a:pt x="13" y="418"/>
                  <a:pt x="13" y="418"/>
                </a:cubicBezTo>
                <a:cubicBezTo>
                  <a:pt x="6" y="418"/>
                  <a:pt x="0" y="413"/>
                  <a:pt x="0" y="405"/>
                </a:cubicBezTo>
                <a:cubicBezTo>
                  <a:pt x="0" y="264"/>
                  <a:pt x="0" y="264"/>
                  <a:pt x="0" y="264"/>
                </a:cubicBezTo>
                <a:cubicBezTo>
                  <a:pt x="0" y="257"/>
                  <a:pt x="6" y="251"/>
                  <a:pt x="13" y="251"/>
                </a:cubicBezTo>
                <a:close/>
                <a:moveTo>
                  <a:pt x="24" y="10"/>
                </a:moveTo>
                <a:cubicBezTo>
                  <a:pt x="172" y="10"/>
                  <a:pt x="172" y="10"/>
                  <a:pt x="172" y="10"/>
                </a:cubicBezTo>
                <a:cubicBezTo>
                  <a:pt x="178" y="10"/>
                  <a:pt x="183" y="14"/>
                  <a:pt x="184" y="19"/>
                </a:cubicBezTo>
                <a:cubicBezTo>
                  <a:pt x="183" y="18"/>
                  <a:pt x="181" y="18"/>
                  <a:pt x="180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18" y="18"/>
                  <a:pt x="13" y="23"/>
                  <a:pt x="12" y="28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15"/>
                  <a:pt x="17" y="10"/>
                  <a:pt x="24" y="10"/>
                </a:cubicBezTo>
                <a:close/>
                <a:moveTo>
                  <a:pt x="13" y="0"/>
                </a:moveTo>
                <a:cubicBezTo>
                  <a:pt x="6" y="0"/>
                  <a:pt x="0" y="6"/>
                  <a:pt x="0" y="13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232"/>
                  <a:pt x="6" y="238"/>
                  <a:pt x="13" y="238"/>
                </a:cubicBezTo>
                <a:cubicBezTo>
                  <a:pt x="23" y="238"/>
                  <a:pt x="23" y="238"/>
                  <a:pt x="23" y="238"/>
                </a:cubicBezTo>
                <a:cubicBezTo>
                  <a:pt x="23" y="97"/>
                  <a:pt x="23" y="97"/>
                  <a:pt x="23" y="97"/>
                </a:cubicBezTo>
                <a:cubicBezTo>
                  <a:pt x="43" y="97"/>
                  <a:pt x="43" y="97"/>
                  <a:pt x="43" y="97"/>
                </a:cubicBezTo>
                <a:cubicBezTo>
                  <a:pt x="43" y="238"/>
                  <a:pt x="43" y="238"/>
                  <a:pt x="43" y="238"/>
                </a:cubicBezTo>
                <a:cubicBezTo>
                  <a:pt x="184" y="238"/>
                  <a:pt x="184" y="238"/>
                  <a:pt x="184" y="238"/>
                </a:cubicBezTo>
                <a:cubicBezTo>
                  <a:pt x="191" y="238"/>
                  <a:pt x="197" y="232"/>
                  <a:pt x="197" y="225"/>
                </a:cubicBezTo>
                <a:cubicBezTo>
                  <a:pt x="197" y="13"/>
                  <a:pt x="197" y="13"/>
                  <a:pt x="197" y="13"/>
                </a:cubicBezTo>
                <a:cubicBezTo>
                  <a:pt x="197" y="6"/>
                  <a:pt x="191" y="0"/>
                  <a:pt x="184" y="0"/>
                </a:cubicBez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38"/>
          <p:cNvSpPr>
            <a:spLocks noEditPoints="1"/>
          </p:cNvSpPr>
          <p:nvPr/>
        </p:nvSpPr>
        <p:spPr bwMode="auto">
          <a:xfrm>
            <a:off x="8443913" y="4689476"/>
            <a:ext cx="960438" cy="787400"/>
          </a:xfrm>
          <a:custGeom>
            <a:avLst/>
            <a:gdLst>
              <a:gd name="T0" fmla="*/ 117 w 408"/>
              <a:gd name="T1" fmla="*/ 94 h 335"/>
              <a:gd name="T2" fmla="*/ 268 w 408"/>
              <a:gd name="T3" fmla="*/ 13 h 335"/>
              <a:gd name="T4" fmla="*/ 357 w 408"/>
              <a:gd name="T5" fmla="*/ 111 h 335"/>
              <a:gd name="T6" fmla="*/ 323 w 408"/>
              <a:gd name="T7" fmla="*/ 210 h 335"/>
              <a:gd name="T8" fmla="*/ 148 w 408"/>
              <a:gd name="T9" fmla="*/ 182 h 335"/>
              <a:gd name="T10" fmla="*/ 67 w 408"/>
              <a:gd name="T11" fmla="*/ 300 h 335"/>
              <a:gd name="T12" fmla="*/ 13 w 408"/>
              <a:gd name="T13" fmla="*/ 180 h 335"/>
              <a:gd name="T14" fmla="*/ 297 w 408"/>
              <a:gd name="T15" fmla="*/ 45 h 335"/>
              <a:gd name="T16" fmla="*/ 270 w 408"/>
              <a:gd name="T17" fmla="*/ 54 h 335"/>
              <a:gd name="T18" fmla="*/ 297 w 408"/>
              <a:gd name="T19" fmla="*/ 45 h 335"/>
              <a:gd name="T20" fmla="*/ 192 w 408"/>
              <a:gd name="T21" fmla="*/ 110 h 335"/>
              <a:gd name="T22" fmla="*/ 209 w 408"/>
              <a:gd name="T23" fmla="*/ 93 h 335"/>
              <a:gd name="T24" fmla="*/ 146 w 408"/>
              <a:gd name="T25" fmla="*/ 115 h 335"/>
              <a:gd name="T26" fmla="*/ 170 w 408"/>
              <a:gd name="T27" fmla="*/ 118 h 335"/>
              <a:gd name="T28" fmla="*/ 146 w 408"/>
              <a:gd name="T29" fmla="*/ 115 h 335"/>
              <a:gd name="T30" fmla="*/ 303 w 408"/>
              <a:gd name="T31" fmla="*/ 70 h 335"/>
              <a:gd name="T32" fmla="*/ 329 w 408"/>
              <a:gd name="T33" fmla="*/ 61 h 335"/>
              <a:gd name="T34" fmla="*/ 263 w 408"/>
              <a:gd name="T35" fmla="*/ 69 h 335"/>
              <a:gd name="T36" fmla="*/ 273 w 408"/>
              <a:gd name="T37" fmla="*/ 95 h 335"/>
              <a:gd name="T38" fmla="*/ 263 w 408"/>
              <a:gd name="T39" fmla="*/ 69 h 335"/>
              <a:gd name="T40" fmla="*/ 296 w 408"/>
              <a:gd name="T41" fmla="*/ 85 h 335"/>
              <a:gd name="T42" fmla="*/ 305 w 408"/>
              <a:gd name="T43" fmla="*/ 111 h 335"/>
              <a:gd name="T44" fmla="*/ 175 w 408"/>
              <a:gd name="T45" fmla="*/ 140 h 335"/>
              <a:gd name="T46" fmla="*/ 207 w 408"/>
              <a:gd name="T47" fmla="*/ 143 h 335"/>
              <a:gd name="T48" fmla="*/ 175 w 408"/>
              <a:gd name="T49" fmla="*/ 140 h 335"/>
              <a:gd name="T50" fmla="*/ 56 w 408"/>
              <a:gd name="T51" fmla="*/ 137 h 335"/>
              <a:gd name="T52" fmla="*/ 90 w 408"/>
              <a:gd name="T53" fmla="*/ 125 h 335"/>
              <a:gd name="T54" fmla="*/ 97 w 408"/>
              <a:gd name="T55" fmla="*/ 128 h 335"/>
              <a:gd name="T56" fmla="*/ 110 w 408"/>
              <a:gd name="T57" fmla="*/ 163 h 335"/>
              <a:gd name="T58" fmla="*/ 97 w 408"/>
              <a:gd name="T59" fmla="*/ 128 h 335"/>
              <a:gd name="T60" fmla="*/ 83 w 408"/>
              <a:gd name="T61" fmla="*/ 157 h 335"/>
              <a:gd name="T62" fmla="*/ 91 w 408"/>
              <a:gd name="T63" fmla="*/ 182 h 335"/>
              <a:gd name="T64" fmla="*/ 65 w 408"/>
              <a:gd name="T65" fmla="*/ 179 h 335"/>
              <a:gd name="T66" fmla="*/ 53 w 408"/>
              <a:gd name="T67" fmla="*/ 143 h 335"/>
              <a:gd name="T68" fmla="*/ 65 w 408"/>
              <a:gd name="T69" fmla="*/ 179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08" h="335">
                <a:moveTo>
                  <a:pt x="57" y="88"/>
                </a:moveTo>
                <a:cubicBezTo>
                  <a:pt x="77" y="81"/>
                  <a:pt x="99" y="84"/>
                  <a:pt x="117" y="94"/>
                </a:cubicBezTo>
                <a:cubicBezTo>
                  <a:pt x="211" y="61"/>
                  <a:pt x="125" y="91"/>
                  <a:pt x="225" y="55"/>
                </a:cubicBezTo>
                <a:cubicBezTo>
                  <a:pt x="232" y="36"/>
                  <a:pt x="248" y="21"/>
                  <a:pt x="268" y="13"/>
                </a:cubicBezTo>
                <a:cubicBezTo>
                  <a:pt x="306" y="0"/>
                  <a:pt x="347" y="20"/>
                  <a:pt x="360" y="57"/>
                </a:cubicBezTo>
                <a:cubicBezTo>
                  <a:pt x="367" y="76"/>
                  <a:pt x="365" y="95"/>
                  <a:pt x="357" y="111"/>
                </a:cubicBezTo>
                <a:cubicBezTo>
                  <a:pt x="393" y="185"/>
                  <a:pt x="393" y="185"/>
                  <a:pt x="393" y="185"/>
                </a:cubicBezTo>
                <a:cubicBezTo>
                  <a:pt x="408" y="217"/>
                  <a:pt x="349" y="237"/>
                  <a:pt x="323" y="210"/>
                </a:cubicBezTo>
                <a:cubicBezTo>
                  <a:pt x="256" y="144"/>
                  <a:pt x="256" y="144"/>
                  <a:pt x="256" y="144"/>
                </a:cubicBezTo>
                <a:cubicBezTo>
                  <a:pt x="148" y="182"/>
                  <a:pt x="148" y="182"/>
                  <a:pt x="148" y="182"/>
                </a:cubicBezTo>
                <a:cubicBezTo>
                  <a:pt x="138" y="275"/>
                  <a:pt x="138" y="275"/>
                  <a:pt x="138" y="275"/>
                </a:cubicBezTo>
                <a:cubicBezTo>
                  <a:pt x="134" y="313"/>
                  <a:pt x="76" y="335"/>
                  <a:pt x="67" y="300"/>
                </a:cubicBezTo>
                <a:cubicBezTo>
                  <a:pt x="49" y="220"/>
                  <a:pt x="49" y="220"/>
                  <a:pt x="49" y="220"/>
                </a:cubicBezTo>
                <a:cubicBezTo>
                  <a:pt x="33" y="212"/>
                  <a:pt x="19" y="198"/>
                  <a:pt x="13" y="180"/>
                </a:cubicBezTo>
                <a:cubicBezTo>
                  <a:pt x="0" y="142"/>
                  <a:pt x="19" y="101"/>
                  <a:pt x="57" y="88"/>
                </a:cubicBezTo>
                <a:close/>
                <a:moveTo>
                  <a:pt x="297" y="45"/>
                </a:moveTo>
                <a:cubicBezTo>
                  <a:pt x="294" y="38"/>
                  <a:pt x="286" y="34"/>
                  <a:pt x="279" y="36"/>
                </a:cubicBezTo>
                <a:cubicBezTo>
                  <a:pt x="272" y="39"/>
                  <a:pt x="268" y="47"/>
                  <a:pt x="270" y="54"/>
                </a:cubicBezTo>
                <a:cubicBezTo>
                  <a:pt x="273" y="61"/>
                  <a:pt x="281" y="65"/>
                  <a:pt x="288" y="63"/>
                </a:cubicBezTo>
                <a:cubicBezTo>
                  <a:pt x="295" y="60"/>
                  <a:pt x="299" y="52"/>
                  <a:pt x="297" y="45"/>
                </a:cubicBezTo>
                <a:close/>
                <a:moveTo>
                  <a:pt x="188" y="101"/>
                </a:moveTo>
                <a:cubicBezTo>
                  <a:pt x="192" y="110"/>
                  <a:pt x="192" y="110"/>
                  <a:pt x="192" y="110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09" y="93"/>
                  <a:pt x="209" y="93"/>
                  <a:pt x="209" y="93"/>
                </a:cubicBezTo>
                <a:cubicBezTo>
                  <a:pt x="188" y="101"/>
                  <a:pt x="188" y="101"/>
                  <a:pt x="188" y="101"/>
                </a:cubicBezTo>
                <a:close/>
                <a:moveTo>
                  <a:pt x="146" y="115"/>
                </a:moveTo>
                <a:cubicBezTo>
                  <a:pt x="149" y="125"/>
                  <a:pt x="149" y="125"/>
                  <a:pt x="149" y="125"/>
                </a:cubicBezTo>
                <a:cubicBezTo>
                  <a:pt x="170" y="118"/>
                  <a:pt x="170" y="118"/>
                  <a:pt x="170" y="118"/>
                </a:cubicBezTo>
                <a:cubicBezTo>
                  <a:pt x="167" y="108"/>
                  <a:pt x="167" y="108"/>
                  <a:pt x="167" y="108"/>
                </a:cubicBezTo>
                <a:cubicBezTo>
                  <a:pt x="146" y="115"/>
                  <a:pt x="146" y="115"/>
                  <a:pt x="146" y="115"/>
                </a:cubicBezTo>
                <a:close/>
                <a:moveTo>
                  <a:pt x="312" y="52"/>
                </a:moveTo>
                <a:cubicBezTo>
                  <a:pt x="304" y="55"/>
                  <a:pt x="301" y="63"/>
                  <a:pt x="303" y="70"/>
                </a:cubicBezTo>
                <a:cubicBezTo>
                  <a:pt x="306" y="77"/>
                  <a:pt x="314" y="81"/>
                  <a:pt x="321" y="78"/>
                </a:cubicBezTo>
                <a:cubicBezTo>
                  <a:pt x="328" y="76"/>
                  <a:pt x="332" y="68"/>
                  <a:pt x="329" y="61"/>
                </a:cubicBezTo>
                <a:cubicBezTo>
                  <a:pt x="327" y="53"/>
                  <a:pt x="319" y="49"/>
                  <a:pt x="312" y="52"/>
                </a:cubicBezTo>
                <a:close/>
                <a:moveTo>
                  <a:pt x="263" y="69"/>
                </a:moveTo>
                <a:cubicBezTo>
                  <a:pt x="256" y="72"/>
                  <a:pt x="252" y="80"/>
                  <a:pt x="255" y="87"/>
                </a:cubicBezTo>
                <a:cubicBezTo>
                  <a:pt x="257" y="94"/>
                  <a:pt x="265" y="98"/>
                  <a:pt x="273" y="95"/>
                </a:cubicBezTo>
                <a:cubicBezTo>
                  <a:pt x="280" y="93"/>
                  <a:pt x="284" y="85"/>
                  <a:pt x="281" y="78"/>
                </a:cubicBezTo>
                <a:cubicBezTo>
                  <a:pt x="278" y="70"/>
                  <a:pt x="271" y="67"/>
                  <a:pt x="263" y="69"/>
                </a:cubicBezTo>
                <a:close/>
                <a:moveTo>
                  <a:pt x="314" y="93"/>
                </a:moveTo>
                <a:cubicBezTo>
                  <a:pt x="311" y="86"/>
                  <a:pt x="303" y="82"/>
                  <a:pt x="296" y="85"/>
                </a:cubicBezTo>
                <a:cubicBezTo>
                  <a:pt x="289" y="87"/>
                  <a:pt x="285" y="95"/>
                  <a:pt x="287" y="103"/>
                </a:cubicBezTo>
                <a:cubicBezTo>
                  <a:pt x="290" y="110"/>
                  <a:pt x="298" y="114"/>
                  <a:pt x="305" y="111"/>
                </a:cubicBezTo>
                <a:cubicBezTo>
                  <a:pt x="313" y="108"/>
                  <a:pt x="316" y="100"/>
                  <a:pt x="314" y="93"/>
                </a:cubicBezTo>
                <a:close/>
                <a:moveTo>
                  <a:pt x="175" y="140"/>
                </a:moveTo>
                <a:cubicBezTo>
                  <a:pt x="180" y="153"/>
                  <a:pt x="180" y="153"/>
                  <a:pt x="180" y="153"/>
                </a:cubicBezTo>
                <a:cubicBezTo>
                  <a:pt x="207" y="143"/>
                  <a:pt x="207" y="143"/>
                  <a:pt x="207" y="143"/>
                </a:cubicBezTo>
                <a:cubicBezTo>
                  <a:pt x="203" y="131"/>
                  <a:pt x="203" y="131"/>
                  <a:pt x="203" y="131"/>
                </a:cubicBezTo>
                <a:cubicBezTo>
                  <a:pt x="175" y="140"/>
                  <a:pt x="175" y="140"/>
                  <a:pt x="175" y="140"/>
                </a:cubicBezTo>
                <a:close/>
                <a:moveTo>
                  <a:pt x="71" y="125"/>
                </a:moveTo>
                <a:cubicBezTo>
                  <a:pt x="65" y="128"/>
                  <a:pt x="60" y="132"/>
                  <a:pt x="56" y="137"/>
                </a:cubicBezTo>
                <a:cubicBezTo>
                  <a:pt x="79" y="148"/>
                  <a:pt x="79" y="148"/>
                  <a:pt x="79" y="148"/>
                </a:cubicBezTo>
                <a:cubicBezTo>
                  <a:pt x="90" y="125"/>
                  <a:pt x="90" y="125"/>
                  <a:pt x="90" y="125"/>
                </a:cubicBezTo>
                <a:cubicBezTo>
                  <a:pt x="84" y="123"/>
                  <a:pt x="78" y="123"/>
                  <a:pt x="71" y="125"/>
                </a:cubicBezTo>
                <a:close/>
                <a:moveTo>
                  <a:pt x="97" y="128"/>
                </a:moveTo>
                <a:cubicBezTo>
                  <a:pt x="86" y="151"/>
                  <a:pt x="86" y="151"/>
                  <a:pt x="86" y="151"/>
                </a:cubicBezTo>
                <a:cubicBezTo>
                  <a:pt x="110" y="163"/>
                  <a:pt x="110" y="163"/>
                  <a:pt x="110" y="163"/>
                </a:cubicBezTo>
                <a:cubicBezTo>
                  <a:pt x="112" y="157"/>
                  <a:pt x="112" y="150"/>
                  <a:pt x="110" y="144"/>
                </a:cubicBezTo>
                <a:cubicBezTo>
                  <a:pt x="107" y="137"/>
                  <a:pt x="103" y="131"/>
                  <a:pt x="97" y="128"/>
                </a:cubicBezTo>
                <a:close/>
                <a:moveTo>
                  <a:pt x="107" y="169"/>
                </a:moveTo>
                <a:cubicBezTo>
                  <a:pt x="83" y="157"/>
                  <a:pt x="83" y="157"/>
                  <a:pt x="83" y="157"/>
                </a:cubicBezTo>
                <a:cubicBezTo>
                  <a:pt x="71" y="182"/>
                  <a:pt x="71" y="182"/>
                  <a:pt x="71" y="182"/>
                </a:cubicBezTo>
                <a:cubicBezTo>
                  <a:pt x="77" y="185"/>
                  <a:pt x="84" y="185"/>
                  <a:pt x="91" y="182"/>
                </a:cubicBezTo>
                <a:cubicBezTo>
                  <a:pt x="98" y="180"/>
                  <a:pt x="104" y="175"/>
                  <a:pt x="107" y="169"/>
                </a:cubicBezTo>
                <a:close/>
                <a:moveTo>
                  <a:pt x="65" y="179"/>
                </a:moveTo>
                <a:cubicBezTo>
                  <a:pt x="76" y="154"/>
                  <a:pt x="76" y="154"/>
                  <a:pt x="76" y="154"/>
                </a:cubicBezTo>
                <a:cubicBezTo>
                  <a:pt x="53" y="143"/>
                  <a:pt x="53" y="143"/>
                  <a:pt x="53" y="143"/>
                </a:cubicBezTo>
                <a:cubicBezTo>
                  <a:pt x="50" y="150"/>
                  <a:pt x="50" y="157"/>
                  <a:pt x="53" y="164"/>
                </a:cubicBezTo>
                <a:cubicBezTo>
                  <a:pt x="55" y="170"/>
                  <a:pt x="59" y="176"/>
                  <a:pt x="65" y="1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91" name="图片 9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0581" y="116899"/>
            <a:ext cx="10338751" cy="585000"/>
          </a:xfrm>
          <a:prstGeom prst="rect">
            <a:avLst/>
          </a:prstGeom>
        </p:spPr>
      </p:pic>
      <p:sp>
        <p:nvSpPr>
          <p:cNvPr id="92" name="Freeform 73"/>
          <p:cNvSpPr>
            <a:spLocks noEditPoints="1"/>
          </p:cNvSpPr>
          <p:nvPr/>
        </p:nvSpPr>
        <p:spPr bwMode="auto">
          <a:xfrm>
            <a:off x="1339694" y="5799072"/>
            <a:ext cx="879162" cy="647002"/>
          </a:xfrm>
          <a:custGeom>
            <a:avLst/>
            <a:gdLst>
              <a:gd name="T0" fmla="*/ 219 w 582"/>
              <a:gd name="T1" fmla="*/ 356 h 429"/>
              <a:gd name="T2" fmla="*/ 220 w 582"/>
              <a:gd name="T3" fmla="*/ 356 h 429"/>
              <a:gd name="T4" fmla="*/ 291 w 582"/>
              <a:gd name="T5" fmla="*/ 308 h 429"/>
              <a:gd name="T6" fmla="*/ 362 w 582"/>
              <a:gd name="T7" fmla="*/ 356 h 429"/>
              <a:gd name="T8" fmla="*/ 362 w 582"/>
              <a:gd name="T9" fmla="*/ 356 h 429"/>
              <a:gd name="T10" fmla="*/ 291 w 582"/>
              <a:gd name="T11" fmla="*/ 429 h 429"/>
              <a:gd name="T12" fmla="*/ 219 w 582"/>
              <a:gd name="T13" fmla="*/ 356 h 429"/>
              <a:gd name="T14" fmla="*/ 416 w 582"/>
              <a:gd name="T15" fmla="*/ 300 h 429"/>
              <a:gd name="T16" fmla="*/ 291 w 582"/>
              <a:gd name="T17" fmla="*/ 234 h 429"/>
              <a:gd name="T18" fmla="*/ 165 w 582"/>
              <a:gd name="T19" fmla="*/ 300 h 429"/>
              <a:gd name="T20" fmla="*/ 165 w 582"/>
              <a:gd name="T21" fmla="*/ 301 h 429"/>
              <a:gd name="T22" fmla="*/ 108 w 582"/>
              <a:gd name="T23" fmla="*/ 245 h 429"/>
              <a:gd name="T24" fmla="*/ 109 w 582"/>
              <a:gd name="T25" fmla="*/ 244 h 429"/>
              <a:gd name="T26" fmla="*/ 291 w 582"/>
              <a:gd name="T27" fmla="*/ 154 h 429"/>
              <a:gd name="T28" fmla="*/ 473 w 582"/>
              <a:gd name="T29" fmla="*/ 244 h 429"/>
              <a:gd name="T30" fmla="*/ 473 w 582"/>
              <a:gd name="T31" fmla="*/ 245 h 429"/>
              <a:gd name="T32" fmla="*/ 417 w 582"/>
              <a:gd name="T33" fmla="*/ 301 h 429"/>
              <a:gd name="T34" fmla="*/ 416 w 582"/>
              <a:gd name="T35" fmla="*/ 300 h 429"/>
              <a:gd name="T36" fmla="*/ 525 w 582"/>
              <a:gd name="T37" fmla="*/ 190 h 429"/>
              <a:gd name="T38" fmla="*/ 291 w 582"/>
              <a:gd name="T39" fmla="*/ 79 h 429"/>
              <a:gd name="T40" fmla="*/ 56 w 582"/>
              <a:gd name="T41" fmla="*/ 190 h 429"/>
              <a:gd name="T42" fmla="*/ 55 w 582"/>
              <a:gd name="T43" fmla="*/ 191 h 429"/>
              <a:gd name="T44" fmla="*/ 0 w 582"/>
              <a:gd name="T45" fmla="*/ 135 h 429"/>
              <a:gd name="T46" fmla="*/ 0 w 582"/>
              <a:gd name="T47" fmla="*/ 135 h 429"/>
              <a:gd name="T48" fmla="*/ 291 w 582"/>
              <a:gd name="T49" fmla="*/ 0 h 429"/>
              <a:gd name="T50" fmla="*/ 581 w 582"/>
              <a:gd name="T51" fmla="*/ 135 h 429"/>
              <a:gd name="T52" fmla="*/ 582 w 582"/>
              <a:gd name="T53" fmla="*/ 135 h 429"/>
              <a:gd name="T54" fmla="*/ 526 w 582"/>
              <a:gd name="T55" fmla="*/ 191 h 429"/>
              <a:gd name="T56" fmla="*/ 525 w 582"/>
              <a:gd name="T57" fmla="*/ 190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82" h="429">
                <a:moveTo>
                  <a:pt x="219" y="356"/>
                </a:moveTo>
                <a:cubicBezTo>
                  <a:pt x="220" y="356"/>
                  <a:pt x="220" y="356"/>
                  <a:pt x="220" y="356"/>
                </a:cubicBezTo>
                <a:cubicBezTo>
                  <a:pt x="232" y="327"/>
                  <a:pt x="260" y="308"/>
                  <a:pt x="291" y="308"/>
                </a:cubicBezTo>
                <a:cubicBezTo>
                  <a:pt x="322" y="308"/>
                  <a:pt x="350" y="327"/>
                  <a:pt x="362" y="356"/>
                </a:cubicBezTo>
                <a:cubicBezTo>
                  <a:pt x="362" y="356"/>
                  <a:pt x="362" y="356"/>
                  <a:pt x="362" y="356"/>
                </a:cubicBezTo>
                <a:cubicBezTo>
                  <a:pt x="291" y="429"/>
                  <a:pt x="291" y="429"/>
                  <a:pt x="291" y="429"/>
                </a:cubicBezTo>
                <a:lnTo>
                  <a:pt x="219" y="356"/>
                </a:lnTo>
                <a:close/>
                <a:moveTo>
                  <a:pt x="416" y="300"/>
                </a:moveTo>
                <a:cubicBezTo>
                  <a:pt x="388" y="258"/>
                  <a:pt x="341" y="234"/>
                  <a:pt x="291" y="234"/>
                </a:cubicBezTo>
                <a:cubicBezTo>
                  <a:pt x="241" y="234"/>
                  <a:pt x="194" y="258"/>
                  <a:pt x="165" y="300"/>
                </a:cubicBezTo>
                <a:cubicBezTo>
                  <a:pt x="165" y="301"/>
                  <a:pt x="165" y="301"/>
                  <a:pt x="165" y="301"/>
                </a:cubicBezTo>
                <a:cubicBezTo>
                  <a:pt x="108" y="245"/>
                  <a:pt x="108" y="245"/>
                  <a:pt x="108" y="245"/>
                </a:cubicBezTo>
                <a:cubicBezTo>
                  <a:pt x="109" y="244"/>
                  <a:pt x="109" y="244"/>
                  <a:pt x="109" y="244"/>
                </a:cubicBezTo>
                <a:cubicBezTo>
                  <a:pt x="153" y="187"/>
                  <a:pt x="220" y="154"/>
                  <a:pt x="291" y="154"/>
                </a:cubicBezTo>
                <a:cubicBezTo>
                  <a:pt x="362" y="154"/>
                  <a:pt x="428" y="187"/>
                  <a:pt x="473" y="244"/>
                </a:cubicBezTo>
                <a:cubicBezTo>
                  <a:pt x="473" y="245"/>
                  <a:pt x="473" y="245"/>
                  <a:pt x="473" y="245"/>
                </a:cubicBezTo>
                <a:cubicBezTo>
                  <a:pt x="417" y="301"/>
                  <a:pt x="417" y="301"/>
                  <a:pt x="417" y="301"/>
                </a:cubicBezTo>
                <a:lnTo>
                  <a:pt x="416" y="300"/>
                </a:lnTo>
                <a:close/>
                <a:moveTo>
                  <a:pt x="525" y="190"/>
                </a:moveTo>
                <a:cubicBezTo>
                  <a:pt x="467" y="120"/>
                  <a:pt x="382" y="79"/>
                  <a:pt x="291" y="79"/>
                </a:cubicBezTo>
                <a:cubicBezTo>
                  <a:pt x="200" y="79"/>
                  <a:pt x="114" y="120"/>
                  <a:pt x="56" y="190"/>
                </a:cubicBezTo>
                <a:cubicBezTo>
                  <a:pt x="55" y="191"/>
                  <a:pt x="55" y="191"/>
                  <a:pt x="55" y="19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74" y="49"/>
                  <a:pt x="180" y="0"/>
                  <a:pt x="291" y="0"/>
                </a:cubicBezTo>
                <a:cubicBezTo>
                  <a:pt x="402" y="0"/>
                  <a:pt x="508" y="49"/>
                  <a:pt x="581" y="135"/>
                </a:cubicBezTo>
                <a:cubicBezTo>
                  <a:pt x="582" y="135"/>
                  <a:pt x="582" y="135"/>
                  <a:pt x="582" y="135"/>
                </a:cubicBezTo>
                <a:cubicBezTo>
                  <a:pt x="526" y="191"/>
                  <a:pt x="526" y="191"/>
                  <a:pt x="526" y="191"/>
                </a:cubicBezTo>
                <a:lnTo>
                  <a:pt x="525" y="19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526852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339726" y="3338513"/>
            <a:ext cx="1262063" cy="1262063"/>
          </a:xfrm>
          <a:custGeom>
            <a:avLst/>
            <a:gdLst>
              <a:gd name="T0" fmla="*/ 45 w 479"/>
              <a:gd name="T1" fmla="*/ 0 h 479"/>
              <a:gd name="T2" fmla="*/ 434 w 479"/>
              <a:gd name="T3" fmla="*/ 0 h 479"/>
              <a:gd name="T4" fmla="*/ 479 w 479"/>
              <a:gd name="T5" fmla="*/ 45 h 479"/>
              <a:gd name="T6" fmla="*/ 479 w 479"/>
              <a:gd name="T7" fmla="*/ 434 h 479"/>
              <a:gd name="T8" fmla="*/ 434 w 479"/>
              <a:gd name="T9" fmla="*/ 479 h 479"/>
              <a:gd name="T10" fmla="*/ 45 w 479"/>
              <a:gd name="T11" fmla="*/ 479 h 479"/>
              <a:gd name="T12" fmla="*/ 0 w 479"/>
              <a:gd name="T13" fmla="*/ 434 h 479"/>
              <a:gd name="T14" fmla="*/ 0 w 479"/>
              <a:gd name="T15" fmla="*/ 45 h 479"/>
              <a:gd name="T16" fmla="*/ 45 w 479"/>
              <a:gd name="T17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479">
                <a:moveTo>
                  <a:pt x="45" y="0"/>
                </a:moveTo>
                <a:cubicBezTo>
                  <a:pt x="434" y="0"/>
                  <a:pt x="434" y="0"/>
                  <a:pt x="434" y="0"/>
                </a:cubicBezTo>
                <a:cubicBezTo>
                  <a:pt x="459" y="0"/>
                  <a:pt x="479" y="20"/>
                  <a:pt x="479" y="45"/>
                </a:cubicBezTo>
                <a:cubicBezTo>
                  <a:pt x="479" y="434"/>
                  <a:pt x="479" y="434"/>
                  <a:pt x="479" y="434"/>
                </a:cubicBezTo>
                <a:cubicBezTo>
                  <a:pt x="479" y="459"/>
                  <a:pt x="459" y="479"/>
                  <a:pt x="434" y="479"/>
                </a:cubicBezTo>
                <a:cubicBezTo>
                  <a:pt x="45" y="479"/>
                  <a:pt x="45" y="479"/>
                  <a:pt x="45" y="479"/>
                </a:cubicBezTo>
                <a:cubicBezTo>
                  <a:pt x="20" y="479"/>
                  <a:pt x="0" y="459"/>
                  <a:pt x="0" y="434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1698626" y="3338513"/>
            <a:ext cx="1262063" cy="1262063"/>
          </a:xfrm>
          <a:custGeom>
            <a:avLst/>
            <a:gdLst>
              <a:gd name="T0" fmla="*/ 45 w 479"/>
              <a:gd name="T1" fmla="*/ 0 h 479"/>
              <a:gd name="T2" fmla="*/ 434 w 479"/>
              <a:gd name="T3" fmla="*/ 0 h 479"/>
              <a:gd name="T4" fmla="*/ 479 w 479"/>
              <a:gd name="T5" fmla="*/ 45 h 479"/>
              <a:gd name="T6" fmla="*/ 479 w 479"/>
              <a:gd name="T7" fmla="*/ 434 h 479"/>
              <a:gd name="T8" fmla="*/ 434 w 479"/>
              <a:gd name="T9" fmla="*/ 479 h 479"/>
              <a:gd name="T10" fmla="*/ 45 w 479"/>
              <a:gd name="T11" fmla="*/ 479 h 479"/>
              <a:gd name="T12" fmla="*/ 0 w 479"/>
              <a:gd name="T13" fmla="*/ 434 h 479"/>
              <a:gd name="T14" fmla="*/ 0 w 479"/>
              <a:gd name="T15" fmla="*/ 45 h 479"/>
              <a:gd name="T16" fmla="*/ 45 w 479"/>
              <a:gd name="T17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479">
                <a:moveTo>
                  <a:pt x="45" y="0"/>
                </a:moveTo>
                <a:cubicBezTo>
                  <a:pt x="434" y="0"/>
                  <a:pt x="434" y="0"/>
                  <a:pt x="434" y="0"/>
                </a:cubicBezTo>
                <a:cubicBezTo>
                  <a:pt x="459" y="0"/>
                  <a:pt x="479" y="20"/>
                  <a:pt x="479" y="45"/>
                </a:cubicBezTo>
                <a:cubicBezTo>
                  <a:pt x="479" y="434"/>
                  <a:pt x="479" y="434"/>
                  <a:pt x="479" y="434"/>
                </a:cubicBezTo>
                <a:cubicBezTo>
                  <a:pt x="479" y="459"/>
                  <a:pt x="459" y="479"/>
                  <a:pt x="434" y="479"/>
                </a:cubicBezTo>
                <a:cubicBezTo>
                  <a:pt x="45" y="479"/>
                  <a:pt x="45" y="479"/>
                  <a:pt x="45" y="479"/>
                </a:cubicBezTo>
                <a:cubicBezTo>
                  <a:pt x="20" y="479"/>
                  <a:pt x="0" y="459"/>
                  <a:pt x="0" y="434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339726" y="1990726"/>
            <a:ext cx="1262063" cy="1263650"/>
          </a:xfrm>
          <a:custGeom>
            <a:avLst/>
            <a:gdLst>
              <a:gd name="T0" fmla="*/ 45 w 479"/>
              <a:gd name="T1" fmla="*/ 0 h 480"/>
              <a:gd name="T2" fmla="*/ 434 w 479"/>
              <a:gd name="T3" fmla="*/ 0 h 480"/>
              <a:gd name="T4" fmla="*/ 479 w 479"/>
              <a:gd name="T5" fmla="*/ 45 h 480"/>
              <a:gd name="T6" fmla="*/ 479 w 479"/>
              <a:gd name="T7" fmla="*/ 435 h 480"/>
              <a:gd name="T8" fmla="*/ 434 w 479"/>
              <a:gd name="T9" fmla="*/ 480 h 480"/>
              <a:gd name="T10" fmla="*/ 45 w 479"/>
              <a:gd name="T11" fmla="*/ 480 h 480"/>
              <a:gd name="T12" fmla="*/ 0 w 479"/>
              <a:gd name="T13" fmla="*/ 435 h 480"/>
              <a:gd name="T14" fmla="*/ 0 w 479"/>
              <a:gd name="T15" fmla="*/ 45 h 480"/>
              <a:gd name="T16" fmla="*/ 45 w 479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480">
                <a:moveTo>
                  <a:pt x="45" y="0"/>
                </a:moveTo>
                <a:cubicBezTo>
                  <a:pt x="434" y="0"/>
                  <a:pt x="434" y="0"/>
                  <a:pt x="434" y="0"/>
                </a:cubicBezTo>
                <a:cubicBezTo>
                  <a:pt x="459" y="0"/>
                  <a:pt x="479" y="21"/>
                  <a:pt x="479" y="45"/>
                </a:cubicBezTo>
                <a:cubicBezTo>
                  <a:pt x="479" y="435"/>
                  <a:pt x="479" y="435"/>
                  <a:pt x="479" y="435"/>
                </a:cubicBezTo>
                <a:cubicBezTo>
                  <a:pt x="479" y="460"/>
                  <a:pt x="459" y="480"/>
                  <a:pt x="434" y="480"/>
                </a:cubicBezTo>
                <a:cubicBezTo>
                  <a:pt x="45" y="480"/>
                  <a:pt x="45" y="480"/>
                  <a:pt x="45" y="480"/>
                </a:cubicBezTo>
                <a:cubicBezTo>
                  <a:pt x="20" y="480"/>
                  <a:pt x="0" y="460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1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1698626" y="1990726"/>
            <a:ext cx="1262063" cy="1263650"/>
          </a:xfrm>
          <a:custGeom>
            <a:avLst/>
            <a:gdLst>
              <a:gd name="T0" fmla="*/ 45 w 479"/>
              <a:gd name="T1" fmla="*/ 0 h 480"/>
              <a:gd name="T2" fmla="*/ 434 w 479"/>
              <a:gd name="T3" fmla="*/ 0 h 480"/>
              <a:gd name="T4" fmla="*/ 479 w 479"/>
              <a:gd name="T5" fmla="*/ 45 h 480"/>
              <a:gd name="T6" fmla="*/ 479 w 479"/>
              <a:gd name="T7" fmla="*/ 435 h 480"/>
              <a:gd name="T8" fmla="*/ 434 w 479"/>
              <a:gd name="T9" fmla="*/ 480 h 480"/>
              <a:gd name="T10" fmla="*/ 45 w 479"/>
              <a:gd name="T11" fmla="*/ 480 h 480"/>
              <a:gd name="T12" fmla="*/ 0 w 479"/>
              <a:gd name="T13" fmla="*/ 435 h 480"/>
              <a:gd name="T14" fmla="*/ 0 w 479"/>
              <a:gd name="T15" fmla="*/ 45 h 480"/>
              <a:gd name="T16" fmla="*/ 45 w 479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480">
                <a:moveTo>
                  <a:pt x="45" y="0"/>
                </a:moveTo>
                <a:cubicBezTo>
                  <a:pt x="434" y="0"/>
                  <a:pt x="434" y="0"/>
                  <a:pt x="434" y="0"/>
                </a:cubicBezTo>
                <a:cubicBezTo>
                  <a:pt x="459" y="0"/>
                  <a:pt x="479" y="21"/>
                  <a:pt x="479" y="45"/>
                </a:cubicBezTo>
                <a:cubicBezTo>
                  <a:pt x="479" y="435"/>
                  <a:pt x="479" y="435"/>
                  <a:pt x="479" y="435"/>
                </a:cubicBezTo>
                <a:cubicBezTo>
                  <a:pt x="479" y="460"/>
                  <a:pt x="459" y="480"/>
                  <a:pt x="434" y="480"/>
                </a:cubicBezTo>
                <a:cubicBezTo>
                  <a:pt x="45" y="480"/>
                  <a:pt x="45" y="480"/>
                  <a:pt x="45" y="480"/>
                </a:cubicBezTo>
                <a:cubicBezTo>
                  <a:pt x="20" y="480"/>
                  <a:pt x="0" y="460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1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3057526" y="1990726"/>
            <a:ext cx="1265238" cy="1263650"/>
          </a:xfrm>
          <a:custGeom>
            <a:avLst/>
            <a:gdLst>
              <a:gd name="T0" fmla="*/ 45 w 480"/>
              <a:gd name="T1" fmla="*/ 0 h 480"/>
              <a:gd name="T2" fmla="*/ 435 w 480"/>
              <a:gd name="T3" fmla="*/ 0 h 480"/>
              <a:gd name="T4" fmla="*/ 480 w 480"/>
              <a:gd name="T5" fmla="*/ 45 h 480"/>
              <a:gd name="T6" fmla="*/ 480 w 480"/>
              <a:gd name="T7" fmla="*/ 435 h 480"/>
              <a:gd name="T8" fmla="*/ 435 w 480"/>
              <a:gd name="T9" fmla="*/ 480 h 480"/>
              <a:gd name="T10" fmla="*/ 45 w 480"/>
              <a:gd name="T11" fmla="*/ 480 h 480"/>
              <a:gd name="T12" fmla="*/ 0 w 480"/>
              <a:gd name="T13" fmla="*/ 435 h 480"/>
              <a:gd name="T14" fmla="*/ 0 w 480"/>
              <a:gd name="T15" fmla="*/ 45 h 480"/>
              <a:gd name="T16" fmla="*/ 45 w 480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0" h="480">
                <a:moveTo>
                  <a:pt x="45" y="0"/>
                </a:moveTo>
                <a:cubicBezTo>
                  <a:pt x="435" y="0"/>
                  <a:pt x="435" y="0"/>
                  <a:pt x="435" y="0"/>
                </a:cubicBezTo>
                <a:cubicBezTo>
                  <a:pt x="459" y="0"/>
                  <a:pt x="480" y="21"/>
                  <a:pt x="480" y="45"/>
                </a:cubicBezTo>
                <a:cubicBezTo>
                  <a:pt x="480" y="435"/>
                  <a:pt x="480" y="435"/>
                  <a:pt x="480" y="435"/>
                </a:cubicBezTo>
                <a:cubicBezTo>
                  <a:pt x="480" y="460"/>
                  <a:pt x="459" y="480"/>
                  <a:pt x="435" y="480"/>
                </a:cubicBezTo>
                <a:cubicBezTo>
                  <a:pt x="45" y="480"/>
                  <a:pt x="45" y="480"/>
                  <a:pt x="45" y="480"/>
                </a:cubicBezTo>
                <a:cubicBezTo>
                  <a:pt x="20" y="480"/>
                  <a:pt x="0" y="460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1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4414838" y="3338513"/>
            <a:ext cx="1263650" cy="1262063"/>
          </a:xfrm>
          <a:custGeom>
            <a:avLst/>
            <a:gdLst>
              <a:gd name="T0" fmla="*/ 45 w 480"/>
              <a:gd name="T1" fmla="*/ 0 h 479"/>
              <a:gd name="T2" fmla="*/ 435 w 480"/>
              <a:gd name="T3" fmla="*/ 0 h 479"/>
              <a:gd name="T4" fmla="*/ 480 w 480"/>
              <a:gd name="T5" fmla="*/ 45 h 479"/>
              <a:gd name="T6" fmla="*/ 480 w 480"/>
              <a:gd name="T7" fmla="*/ 434 h 479"/>
              <a:gd name="T8" fmla="*/ 435 w 480"/>
              <a:gd name="T9" fmla="*/ 479 h 479"/>
              <a:gd name="T10" fmla="*/ 45 w 480"/>
              <a:gd name="T11" fmla="*/ 479 h 479"/>
              <a:gd name="T12" fmla="*/ 0 w 480"/>
              <a:gd name="T13" fmla="*/ 434 h 479"/>
              <a:gd name="T14" fmla="*/ 0 w 480"/>
              <a:gd name="T15" fmla="*/ 45 h 479"/>
              <a:gd name="T16" fmla="*/ 45 w 480"/>
              <a:gd name="T17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0" h="479">
                <a:moveTo>
                  <a:pt x="45" y="0"/>
                </a:moveTo>
                <a:cubicBezTo>
                  <a:pt x="435" y="0"/>
                  <a:pt x="435" y="0"/>
                  <a:pt x="435" y="0"/>
                </a:cubicBezTo>
                <a:cubicBezTo>
                  <a:pt x="459" y="0"/>
                  <a:pt x="480" y="20"/>
                  <a:pt x="480" y="45"/>
                </a:cubicBezTo>
                <a:cubicBezTo>
                  <a:pt x="480" y="434"/>
                  <a:pt x="480" y="434"/>
                  <a:pt x="480" y="434"/>
                </a:cubicBezTo>
                <a:cubicBezTo>
                  <a:pt x="480" y="459"/>
                  <a:pt x="459" y="479"/>
                  <a:pt x="435" y="479"/>
                </a:cubicBezTo>
                <a:cubicBezTo>
                  <a:pt x="45" y="479"/>
                  <a:pt x="45" y="479"/>
                  <a:pt x="45" y="479"/>
                </a:cubicBezTo>
                <a:cubicBezTo>
                  <a:pt x="20" y="479"/>
                  <a:pt x="0" y="459"/>
                  <a:pt x="0" y="434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4414838" y="1990726"/>
            <a:ext cx="1263650" cy="1263650"/>
          </a:xfrm>
          <a:custGeom>
            <a:avLst/>
            <a:gdLst>
              <a:gd name="T0" fmla="*/ 45 w 480"/>
              <a:gd name="T1" fmla="*/ 0 h 480"/>
              <a:gd name="T2" fmla="*/ 435 w 480"/>
              <a:gd name="T3" fmla="*/ 0 h 480"/>
              <a:gd name="T4" fmla="*/ 480 w 480"/>
              <a:gd name="T5" fmla="*/ 45 h 480"/>
              <a:gd name="T6" fmla="*/ 480 w 480"/>
              <a:gd name="T7" fmla="*/ 435 h 480"/>
              <a:gd name="T8" fmla="*/ 435 w 480"/>
              <a:gd name="T9" fmla="*/ 480 h 480"/>
              <a:gd name="T10" fmla="*/ 45 w 480"/>
              <a:gd name="T11" fmla="*/ 480 h 480"/>
              <a:gd name="T12" fmla="*/ 0 w 480"/>
              <a:gd name="T13" fmla="*/ 435 h 480"/>
              <a:gd name="T14" fmla="*/ 0 w 480"/>
              <a:gd name="T15" fmla="*/ 45 h 480"/>
              <a:gd name="T16" fmla="*/ 45 w 480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0" h="480">
                <a:moveTo>
                  <a:pt x="45" y="0"/>
                </a:moveTo>
                <a:cubicBezTo>
                  <a:pt x="435" y="0"/>
                  <a:pt x="435" y="0"/>
                  <a:pt x="435" y="0"/>
                </a:cubicBezTo>
                <a:cubicBezTo>
                  <a:pt x="459" y="0"/>
                  <a:pt x="480" y="21"/>
                  <a:pt x="480" y="45"/>
                </a:cubicBezTo>
                <a:cubicBezTo>
                  <a:pt x="480" y="435"/>
                  <a:pt x="480" y="435"/>
                  <a:pt x="480" y="435"/>
                </a:cubicBezTo>
                <a:cubicBezTo>
                  <a:pt x="480" y="460"/>
                  <a:pt x="459" y="480"/>
                  <a:pt x="435" y="480"/>
                </a:cubicBezTo>
                <a:cubicBezTo>
                  <a:pt x="45" y="480"/>
                  <a:pt x="45" y="480"/>
                  <a:pt x="45" y="480"/>
                </a:cubicBezTo>
                <a:cubicBezTo>
                  <a:pt x="20" y="480"/>
                  <a:pt x="0" y="460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1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>
            <a:off x="339726" y="650876"/>
            <a:ext cx="1262063" cy="1263650"/>
          </a:xfrm>
          <a:custGeom>
            <a:avLst/>
            <a:gdLst>
              <a:gd name="T0" fmla="*/ 45 w 479"/>
              <a:gd name="T1" fmla="*/ 0 h 480"/>
              <a:gd name="T2" fmla="*/ 434 w 479"/>
              <a:gd name="T3" fmla="*/ 0 h 480"/>
              <a:gd name="T4" fmla="*/ 479 w 479"/>
              <a:gd name="T5" fmla="*/ 45 h 480"/>
              <a:gd name="T6" fmla="*/ 479 w 479"/>
              <a:gd name="T7" fmla="*/ 435 h 480"/>
              <a:gd name="T8" fmla="*/ 434 w 479"/>
              <a:gd name="T9" fmla="*/ 480 h 480"/>
              <a:gd name="T10" fmla="*/ 45 w 479"/>
              <a:gd name="T11" fmla="*/ 480 h 480"/>
              <a:gd name="T12" fmla="*/ 0 w 479"/>
              <a:gd name="T13" fmla="*/ 435 h 480"/>
              <a:gd name="T14" fmla="*/ 0 w 479"/>
              <a:gd name="T15" fmla="*/ 45 h 480"/>
              <a:gd name="T16" fmla="*/ 45 w 479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480">
                <a:moveTo>
                  <a:pt x="45" y="0"/>
                </a:moveTo>
                <a:cubicBezTo>
                  <a:pt x="434" y="0"/>
                  <a:pt x="434" y="0"/>
                  <a:pt x="434" y="0"/>
                </a:cubicBezTo>
                <a:cubicBezTo>
                  <a:pt x="459" y="0"/>
                  <a:pt x="479" y="20"/>
                  <a:pt x="479" y="45"/>
                </a:cubicBezTo>
                <a:cubicBezTo>
                  <a:pt x="479" y="435"/>
                  <a:pt x="479" y="435"/>
                  <a:pt x="479" y="435"/>
                </a:cubicBezTo>
                <a:cubicBezTo>
                  <a:pt x="479" y="459"/>
                  <a:pt x="459" y="480"/>
                  <a:pt x="434" y="480"/>
                </a:cubicBezTo>
                <a:cubicBezTo>
                  <a:pt x="45" y="480"/>
                  <a:pt x="45" y="480"/>
                  <a:pt x="45" y="480"/>
                </a:cubicBezTo>
                <a:cubicBezTo>
                  <a:pt x="20" y="480"/>
                  <a:pt x="0" y="459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1698626" y="650876"/>
            <a:ext cx="1262063" cy="1263650"/>
          </a:xfrm>
          <a:custGeom>
            <a:avLst/>
            <a:gdLst>
              <a:gd name="T0" fmla="*/ 45 w 479"/>
              <a:gd name="T1" fmla="*/ 0 h 480"/>
              <a:gd name="T2" fmla="*/ 434 w 479"/>
              <a:gd name="T3" fmla="*/ 0 h 480"/>
              <a:gd name="T4" fmla="*/ 479 w 479"/>
              <a:gd name="T5" fmla="*/ 45 h 480"/>
              <a:gd name="T6" fmla="*/ 479 w 479"/>
              <a:gd name="T7" fmla="*/ 435 h 480"/>
              <a:gd name="T8" fmla="*/ 434 w 479"/>
              <a:gd name="T9" fmla="*/ 480 h 480"/>
              <a:gd name="T10" fmla="*/ 45 w 479"/>
              <a:gd name="T11" fmla="*/ 480 h 480"/>
              <a:gd name="T12" fmla="*/ 0 w 479"/>
              <a:gd name="T13" fmla="*/ 435 h 480"/>
              <a:gd name="T14" fmla="*/ 0 w 479"/>
              <a:gd name="T15" fmla="*/ 45 h 480"/>
              <a:gd name="T16" fmla="*/ 45 w 479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480">
                <a:moveTo>
                  <a:pt x="45" y="0"/>
                </a:moveTo>
                <a:cubicBezTo>
                  <a:pt x="434" y="0"/>
                  <a:pt x="434" y="0"/>
                  <a:pt x="434" y="0"/>
                </a:cubicBezTo>
                <a:cubicBezTo>
                  <a:pt x="459" y="0"/>
                  <a:pt x="479" y="20"/>
                  <a:pt x="479" y="45"/>
                </a:cubicBezTo>
                <a:cubicBezTo>
                  <a:pt x="479" y="435"/>
                  <a:pt x="479" y="435"/>
                  <a:pt x="479" y="435"/>
                </a:cubicBezTo>
                <a:cubicBezTo>
                  <a:pt x="479" y="459"/>
                  <a:pt x="459" y="480"/>
                  <a:pt x="434" y="480"/>
                </a:cubicBezTo>
                <a:cubicBezTo>
                  <a:pt x="45" y="480"/>
                  <a:pt x="45" y="480"/>
                  <a:pt x="45" y="480"/>
                </a:cubicBezTo>
                <a:cubicBezTo>
                  <a:pt x="20" y="480"/>
                  <a:pt x="0" y="459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5"/>
          <p:cNvSpPr>
            <a:spLocks/>
          </p:cNvSpPr>
          <p:nvPr/>
        </p:nvSpPr>
        <p:spPr bwMode="auto">
          <a:xfrm>
            <a:off x="3057526" y="650876"/>
            <a:ext cx="1265238" cy="1263650"/>
          </a:xfrm>
          <a:custGeom>
            <a:avLst/>
            <a:gdLst>
              <a:gd name="T0" fmla="*/ 45 w 480"/>
              <a:gd name="T1" fmla="*/ 0 h 480"/>
              <a:gd name="T2" fmla="*/ 435 w 480"/>
              <a:gd name="T3" fmla="*/ 0 h 480"/>
              <a:gd name="T4" fmla="*/ 480 w 480"/>
              <a:gd name="T5" fmla="*/ 45 h 480"/>
              <a:gd name="T6" fmla="*/ 480 w 480"/>
              <a:gd name="T7" fmla="*/ 435 h 480"/>
              <a:gd name="T8" fmla="*/ 435 w 480"/>
              <a:gd name="T9" fmla="*/ 480 h 480"/>
              <a:gd name="T10" fmla="*/ 45 w 480"/>
              <a:gd name="T11" fmla="*/ 480 h 480"/>
              <a:gd name="T12" fmla="*/ 0 w 480"/>
              <a:gd name="T13" fmla="*/ 435 h 480"/>
              <a:gd name="T14" fmla="*/ 0 w 480"/>
              <a:gd name="T15" fmla="*/ 45 h 480"/>
              <a:gd name="T16" fmla="*/ 45 w 480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0" h="480">
                <a:moveTo>
                  <a:pt x="45" y="0"/>
                </a:moveTo>
                <a:cubicBezTo>
                  <a:pt x="435" y="0"/>
                  <a:pt x="435" y="0"/>
                  <a:pt x="435" y="0"/>
                </a:cubicBezTo>
                <a:cubicBezTo>
                  <a:pt x="459" y="0"/>
                  <a:pt x="480" y="20"/>
                  <a:pt x="480" y="45"/>
                </a:cubicBezTo>
                <a:cubicBezTo>
                  <a:pt x="480" y="435"/>
                  <a:pt x="480" y="435"/>
                  <a:pt x="480" y="435"/>
                </a:cubicBezTo>
                <a:cubicBezTo>
                  <a:pt x="480" y="459"/>
                  <a:pt x="459" y="480"/>
                  <a:pt x="435" y="480"/>
                </a:cubicBezTo>
                <a:cubicBezTo>
                  <a:pt x="45" y="480"/>
                  <a:pt x="45" y="480"/>
                  <a:pt x="45" y="480"/>
                </a:cubicBezTo>
                <a:cubicBezTo>
                  <a:pt x="20" y="480"/>
                  <a:pt x="0" y="459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6"/>
          <p:cNvSpPr>
            <a:spLocks/>
          </p:cNvSpPr>
          <p:nvPr/>
        </p:nvSpPr>
        <p:spPr bwMode="auto">
          <a:xfrm>
            <a:off x="4414838" y="650876"/>
            <a:ext cx="1263650" cy="1263650"/>
          </a:xfrm>
          <a:custGeom>
            <a:avLst/>
            <a:gdLst>
              <a:gd name="T0" fmla="*/ 45 w 480"/>
              <a:gd name="T1" fmla="*/ 0 h 480"/>
              <a:gd name="T2" fmla="*/ 435 w 480"/>
              <a:gd name="T3" fmla="*/ 0 h 480"/>
              <a:gd name="T4" fmla="*/ 480 w 480"/>
              <a:gd name="T5" fmla="*/ 45 h 480"/>
              <a:gd name="T6" fmla="*/ 480 w 480"/>
              <a:gd name="T7" fmla="*/ 435 h 480"/>
              <a:gd name="T8" fmla="*/ 435 w 480"/>
              <a:gd name="T9" fmla="*/ 480 h 480"/>
              <a:gd name="T10" fmla="*/ 45 w 480"/>
              <a:gd name="T11" fmla="*/ 480 h 480"/>
              <a:gd name="T12" fmla="*/ 0 w 480"/>
              <a:gd name="T13" fmla="*/ 435 h 480"/>
              <a:gd name="T14" fmla="*/ 0 w 480"/>
              <a:gd name="T15" fmla="*/ 45 h 480"/>
              <a:gd name="T16" fmla="*/ 45 w 480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0" h="480">
                <a:moveTo>
                  <a:pt x="45" y="0"/>
                </a:moveTo>
                <a:cubicBezTo>
                  <a:pt x="435" y="0"/>
                  <a:pt x="435" y="0"/>
                  <a:pt x="435" y="0"/>
                </a:cubicBezTo>
                <a:cubicBezTo>
                  <a:pt x="459" y="0"/>
                  <a:pt x="480" y="20"/>
                  <a:pt x="480" y="45"/>
                </a:cubicBezTo>
                <a:cubicBezTo>
                  <a:pt x="480" y="435"/>
                  <a:pt x="480" y="435"/>
                  <a:pt x="480" y="435"/>
                </a:cubicBezTo>
                <a:cubicBezTo>
                  <a:pt x="480" y="459"/>
                  <a:pt x="459" y="480"/>
                  <a:pt x="435" y="480"/>
                </a:cubicBezTo>
                <a:cubicBezTo>
                  <a:pt x="45" y="480"/>
                  <a:pt x="45" y="480"/>
                  <a:pt x="45" y="480"/>
                </a:cubicBezTo>
                <a:cubicBezTo>
                  <a:pt x="20" y="480"/>
                  <a:pt x="0" y="459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7"/>
          <p:cNvSpPr>
            <a:spLocks/>
          </p:cNvSpPr>
          <p:nvPr/>
        </p:nvSpPr>
        <p:spPr bwMode="auto">
          <a:xfrm>
            <a:off x="3057526" y="3338513"/>
            <a:ext cx="1265238" cy="1262063"/>
          </a:xfrm>
          <a:custGeom>
            <a:avLst/>
            <a:gdLst>
              <a:gd name="T0" fmla="*/ 45 w 480"/>
              <a:gd name="T1" fmla="*/ 0 h 479"/>
              <a:gd name="T2" fmla="*/ 435 w 480"/>
              <a:gd name="T3" fmla="*/ 0 h 479"/>
              <a:gd name="T4" fmla="*/ 480 w 480"/>
              <a:gd name="T5" fmla="*/ 45 h 479"/>
              <a:gd name="T6" fmla="*/ 480 w 480"/>
              <a:gd name="T7" fmla="*/ 434 h 479"/>
              <a:gd name="T8" fmla="*/ 435 w 480"/>
              <a:gd name="T9" fmla="*/ 479 h 479"/>
              <a:gd name="T10" fmla="*/ 45 w 480"/>
              <a:gd name="T11" fmla="*/ 479 h 479"/>
              <a:gd name="T12" fmla="*/ 0 w 480"/>
              <a:gd name="T13" fmla="*/ 434 h 479"/>
              <a:gd name="T14" fmla="*/ 0 w 480"/>
              <a:gd name="T15" fmla="*/ 45 h 479"/>
              <a:gd name="T16" fmla="*/ 45 w 480"/>
              <a:gd name="T17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0" h="479">
                <a:moveTo>
                  <a:pt x="45" y="0"/>
                </a:moveTo>
                <a:cubicBezTo>
                  <a:pt x="435" y="0"/>
                  <a:pt x="435" y="0"/>
                  <a:pt x="435" y="0"/>
                </a:cubicBezTo>
                <a:cubicBezTo>
                  <a:pt x="459" y="0"/>
                  <a:pt x="480" y="20"/>
                  <a:pt x="480" y="45"/>
                </a:cubicBezTo>
                <a:cubicBezTo>
                  <a:pt x="480" y="434"/>
                  <a:pt x="480" y="434"/>
                  <a:pt x="480" y="434"/>
                </a:cubicBezTo>
                <a:cubicBezTo>
                  <a:pt x="480" y="459"/>
                  <a:pt x="459" y="479"/>
                  <a:pt x="435" y="479"/>
                </a:cubicBezTo>
                <a:cubicBezTo>
                  <a:pt x="45" y="479"/>
                  <a:pt x="45" y="479"/>
                  <a:pt x="45" y="479"/>
                </a:cubicBezTo>
                <a:cubicBezTo>
                  <a:pt x="20" y="479"/>
                  <a:pt x="0" y="459"/>
                  <a:pt x="0" y="434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339726" y="4678363"/>
            <a:ext cx="1262063" cy="1263650"/>
          </a:xfrm>
          <a:custGeom>
            <a:avLst/>
            <a:gdLst>
              <a:gd name="T0" fmla="*/ 45 w 479"/>
              <a:gd name="T1" fmla="*/ 0 h 480"/>
              <a:gd name="T2" fmla="*/ 434 w 479"/>
              <a:gd name="T3" fmla="*/ 0 h 480"/>
              <a:gd name="T4" fmla="*/ 479 w 479"/>
              <a:gd name="T5" fmla="*/ 45 h 480"/>
              <a:gd name="T6" fmla="*/ 479 w 479"/>
              <a:gd name="T7" fmla="*/ 435 h 480"/>
              <a:gd name="T8" fmla="*/ 434 w 479"/>
              <a:gd name="T9" fmla="*/ 480 h 480"/>
              <a:gd name="T10" fmla="*/ 45 w 479"/>
              <a:gd name="T11" fmla="*/ 480 h 480"/>
              <a:gd name="T12" fmla="*/ 0 w 479"/>
              <a:gd name="T13" fmla="*/ 435 h 480"/>
              <a:gd name="T14" fmla="*/ 0 w 479"/>
              <a:gd name="T15" fmla="*/ 45 h 480"/>
              <a:gd name="T16" fmla="*/ 45 w 479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480">
                <a:moveTo>
                  <a:pt x="45" y="0"/>
                </a:moveTo>
                <a:cubicBezTo>
                  <a:pt x="434" y="0"/>
                  <a:pt x="434" y="0"/>
                  <a:pt x="434" y="0"/>
                </a:cubicBezTo>
                <a:cubicBezTo>
                  <a:pt x="459" y="0"/>
                  <a:pt x="479" y="20"/>
                  <a:pt x="479" y="45"/>
                </a:cubicBezTo>
                <a:cubicBezTo>
                  <a:pt x="479" y="435"/>
                  <a:pt x="479" y="435"/>
                  <a:pt x="479" y="435"/>
                </a:cubicBezTo>
                <a:cubicBezTo>
                  <a:pt x="479" y="459"/>
                  <a:pt x="459" y="480"/>
                  <a:pt x="434" y="480"/>
                </a:cubicBezTo>
                <a:cubicBezTo>
                  <a:pt x="45" y="480"/>
                  <a:pt x="45" y="480"/>
                  <a:pt x="45" y="480"/>
                </a:cubicBezTo>
                <a:cubicBezTo>
                  <a:pt x="20" y="480"/>
                  <a:pt x="0" y="459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9"/>
          <p:cNvSpPr>
            <a:spLocks/>
          </p:cNvSpPr>
          <p:nvPr/>
        </p:nvSpPr>
        <p:spPr bwMode="auto">
          <a:xfrm>
            <a:off x="1698626" y="4678363"/>
            <a:ext cx="1262063" cy="1263650"/>
          </a:xfrm>
          <a:custGeom>
            <a:avLst/>
            <a:gdLst>
              <a:gd name="T0" fmla="*/ 45 w 479"/>
              <a:gd name="T1" fmla="*/ 0 h 480"/>
              <a:gd name="T2" fmla="*/ 434 w 479"/>
              <a:gd name="T3" fmla="*/ 0 h 480"/>
              <a:gd name="T4" fmla="*/ 479 w 479"/>
              <a:gd name="T5" fmla="*/ 45 h 480"/>
              <a:gd name="T6" fmla="*/ 479 w 479"/>
              <a:gd name="T7" fmla="*/ 435 h 480"/>
              <a:gd name="T8" fmla="*/ 434 w 479"/>
              <a:gd name="T9" fmla="*/ 480 h 480"/>
              <a:gd name="T10" fmla="*/ 45 w 479"/>
              <a:gd name="T11" fmla="*/ 480 h 480"/>
              <a:gd name="T12" fmla="*/ 0 w 479"/>
              <a:gd name="T13" fmla="*/ 435 h 480"/>
              <a:gd name="T14" fmla="*/ 0 w 479"/>
              <a:gd name="T15" fmla="*/ 45 h 480"/>
              <a:gd name="T16" fmla="*/ 45 w 479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480">
                <a:moveTo>
                  <a:pt x="45" y="0"/>
                </a:moveTo>
                <a:cubicBezTo>
                  <a:pt x="434" y="0"/>
                  <a:pt x="434" y="0"/>
                  <a:pt x="434" y="0"/>
                </a:cubicBezTo>
                <a:cubicBezTo>
                  <a:pt x="459" y="0"/>
                  <a:pt x="479" y="20"/>
                  <a:pt x="479" y="45"/>
                </a:cubicBezTo>
                <a:cubicBezTo>
                  <a:pt x="479" y="435"/>
                  <a:pt x="479" y="435"/>
                  <a:pt x="479" y="435"/>
                </a:cubicBezTo>
                <a:cubicBezTo>
                  <a:pt x="479" y="459"/>
                  <a:pt x="459" y="480"/>
                  <a:pt x="434" y="480"/>
                </a:cubicBezTo>
                <a:cubicBezTo>
                  <a:pt x="45" y="480"/>
                  <a:pt x="45" y="480"/>
                  <a:pt x="45" y="480"/>
                </a:cubicBezTo>
                <a:cubicBezTo>
                  <a:pt x="20" y="480"/>
                  <a:pt x="0" y="459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4414838" y="4678363"/>
            <a:ext cx="1263650" cy="1263650"/>
          </a:xfrm>
          <a:custGeom>
            <a:avLst/>
            <a:gdLst>
              <a:gd name="T0" fmla="*/ 45 w 480"/>
              <a:gd name="T1" fmla="*/ 0 h 480"/>
              <a:gd name="T2" fmla="*/ 435 w 480"/>
              <a:gd name="T3" fmla="*/ 0 h 480"/>
              <a:gd name="T4" fmla="*/ 480 w 480"/>
              <a:gd name="T5" fmla="*/ 45 h 480"/>
              <a:gd name="T6" fmla="*/ 480 w 480"/>
              <a:gd name="T7" fmla="*/ 435 h 480"/>
              <a:gd name="T8" fmla="*/ 435 w 480"/>
              <a:gd name="T9" fmla="*/ 480 h 480"/>
              <a:gd name="T10" fmla="*/ 45 w 480"/>
              <a:gd name="T11" fmla="*/ 480 h 480"/>
              <a:gd name="T12" fmla="*/ 0 w 480"/>
              <a:gd name="T13" fmla="*/ 435 h 480"/>
              <a:gd name="T14" fmla="*/ 0 w 480"/>
              <a:gd name="T15" fmla="*/ 45 h 480"/>
              <a:gd name="T16" fmla="*/ 45 w 480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0" h="480">
                <a:moveTo>
                  <a:pt x="45" y="0"/>
                </a:moveTo>
                <a:cubicBezTo>
                  <a:pt x="435" y="0"/>
                  <a:pt x="435" y="0"/>
                  <a:pt x="435" y="0"/>
                </a:cubicBezTo>
                <a:cubicBezTo>
                  <a:pt x="459" y="0"/>
                  <a:pt x="480" y="20"/>
                  <a:pt x="480" y="45"/>
                </a:cubicBezTo>
                <a:cubicBezTo>
                  <a:pt x="480" y="435"/>
                  <a:pt x="480" y="435"/>
                  <a:pt x="480" y="435"/>
                </a:cubicBezTo>
                <a:cubicBezTo>
                  <a:pt x="480" y="459"/>
                  <a:pt x="459" y="480"/>
                  <a:pt x="435" y="480"/>
                </a:cubicBezTo>
                <a:cubicBezTo>
                  <a:pt x="45" y="480"/>
                  <a:pt x="45" y="480"/>
                  <a:pt x="45" y="480"/>
                </a:cubicBezTo>
                <a:cubicBezTo>
                  <a:pt x="20" y="480"/>
                  <a:pt x="0" y="459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3057526" y="4678363"/>
            <a:ext cx="1265238" cy="1263650"/>
          </a:xfrm>
          <a:custGeom>
            <a:avLst/>
            <a:gdLst>
              <a:gd name="T0" fmla="*/ 45 w 480"/>
              <a:gd name="T1" fmla="*/ 0 h 480"/>
              <a:gd name="T2" fmla="*/ 435 w 480"/>
              <a:gd name="T3" fmla="*/ 0 h 480"/>
              <a:gd name="T4" fmla="*/ 480 w 480"/>
              <a:gd name="T5" fmla="*/ 45 h 480"/>
              <a:gd name="T6" fmla="*/ 480 w 480"/>
              <a:gd name="T7" fmla="*/ 435 h 480"/>
              <a:gd name="T8" fmla="*/ 435 w 480"/>
              <a:gd name="T9" fmla="*/ 480 h 480"/>
              <a:gd name="T10" fmla="*/ 45 w 480"/>
              <a:gd name="T11" fmla="*/ 480 h 480"/>
              <a:gd name="T12" fmla="*/ 0 w 480"/>
              <a:gd name="T13" fmla="*/ 435 h 480"/>
              <a:gd name="T14" fmla="*/ 0 w 480"/>
              <a:gd name="T15" fmla="*/ 45 h 480"/>
              <a:gd name="T16" fmla="*/ 45 w 480"/>
              <a:gd name="T1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0" h="480">
                <a:moveTo>
                  <a:pt x="45" y="0"/>
                </a:moveTo>
                <a:cubicBezTo>
                  <a:pt x="435" y="0"/>
                  <a:pt x="435" y="0"/>
                  <a:pt x="435" y="0"/>
                </a:cubicBezTo>
                <a:cubicBezTo>
                  <a:pt x="459" y="0"/>
                  <a:pt x="480" y="20"/>
                  <a:pt x="480" y="45"/>
                </a:cubicBezTo>
                <a:cubicBezTo>
                  <a:pt x="480" y="435"/>
                  <a:pt x="480" y="435"/>
                  <a:pt x="480" y="435"/>
                </a:cubicBezTo>
                <a:cubicBezTo>
                  <a:pt x="480" y="459"/>
                  <a:pt x="459" y="480"/>
                  <a:pt x="435" y="480"/>
                </a:cubicBezTo>
                <a:cubicBezTo>
                  <a:pt x="45" y="480"/>
                  <a:pt x="45" y="480"/>
                  <a:pt x="45" y="480"/>
                </a:cubicBezTo>
                <a:cubicBezTo>
                  <a:pt x="20" y="480"/>
                  <a:pt x="0" y="459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0" y="0"/>
                  <a:pt x="45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2"/>
          <p:cNvSpPr>
            <a:spLocks noEditPoints="1"/>
          </p:cNvSpPr>
          <p:nvPr/>
        </p:nvSpPr>
        <p:spPr bwMode="auto">
          <a:xfrm>
            <a:off x="1978026" y="3490913"/>
            <a:ext cx="719138" cy="1009650"/>
          </a:xfrm>
          <a:custGeom>
            <a:avLst/>
            <a:gdLst>
              <a:gd name="T0" fmla="*/ 263 w 273"/>
              <a:gd name="T1" fmla="*/ 54 h 383"/>
              <a:gd name="T2" fmla="*/ 263 w 273"/>
              <a:gd name="T3" fmla="*/ 108 h 383"/>
              <a:gd name="T4" fmla="*/ 247 w 273"/>
              <a:gd name="T5" fmla="*/ 117 h 383"/>
              <a:gd name="T6" fmla="*/ 125 w 273"/>
              <a:gd name="T7" fmla="*/ 129 h 383"/>
              <a:gd name="T8" fmla="*/ 15 w 273"/>
              <a:gd name="T9" fmla="*/ 111 h 383"/>
              <a:gd name="T10" fmla="*/ 10 w 273"/>
              <a:gd name="T11" fmla="*/ 108 h 383"/>
              <a:gd name="T12" fmla="*/ 10 w 273"/>
              <a:gd name="T13" fmla="*/ 54 h 383"/>
              <a:gd name="T14" fmla="*/ 0 w 273"/>
              <a:gd name="T15" fmla="*/ 38 h 383"/>
              <a:gd name="T16" fmla="*/ 45 w 273"/>
              <a:gd name="T17" fmla="*/ 9 h 383"/>
              <a:gd name="T18" fmla="*/ 137 w 273"/>
              <a:gd name="T19" fmla="*/ 0 h 383"/>
              <a:gd name="T20" fmla="*/ 228 w 273"/>
              <a:gd name="T21" fmla="*/ 9 h 383"/>
              <a:gd name="T22" fmla="*/ 273 w 273"/>
              <a:gd name="T23" fmla="*/ 38 h 383"/>
              <a:gd name="T24" fmla="*/ 263 w 273"/>
              <a:gd name="T25" fmla="*/ 54 h 383"/>
              <a:gd name="T26" fmla="*/ 160 w 273"/>
              <a:gd name="T27" fmla="*/ 235 h 383"/>
              <a:gd name="T28" fmla="*/ 165 w 273"/>
              <a:gd name="T29" fmla="*/ 264 h 383"/>
              <a:gd name="T30" fmla="*/ 142 w 273"/>
              <a:gd name="T31" fmla="*/ 277 h 383"/>
              <a:gd name="T32" fmla="*/ 160 w 273"/>
              <a:gd name="T33" fmla="*/ 235 h 383"/>
              <a:gd name="T34" fmla="*/ 137 w 273"/>
              <a:gd name="T35" fmla="*/ 163 h 383"/>
              <a:gd name="T36" fmla="*/ 98 w 273"/>
              <a:gd name="T37" fmla="*/ 238 h 383"/>
              <a:gd name="T38" fmla="*/ 134 w 273"/>
              <a:gd name="T39" fmla="*/ 285 h 383"/>
              <a:gd name="T40" fmla="*/ 176 w 273"/>
              <a:gd name="T41" fmla="*/ 242 h 383"/>
              <a:gd name="T42" fmla="*/ 137 w 273"/>
              <a:gd name="T43" fmla="*/ 163 h 383"/>
              <a:gd name="T44" fmla="*/ 224 w 273"/>
              <a:gd name="T45" fmla="*/ 28 h 383"/>
              <a:gd name="T46" fmla="*/ 137 w 273"/>
              <a:gd name="T47" fmla="*/ 19 h 383"/>
              <a:gd name="T48" fmla="*/ 49 w 273"/>
              <a:gd name="T49" fmla="*/ 28 h 383"/>
              <a:gd name="T50" fmla="*/ 20 w 273"/>
              <a:gd name="T51" fmla="*/ 38 h 383"/>
              <a:gd name="T52" fmla="*/ 49 w 273"/>
              <a:gd name="T53" fmla="*/ 49 h 383"/>
              <a:gd name="T54" fmla="*/ 137 w 273"/>
              <a:gd name="T55" fmla="*/ 57 h 383"/>
              <a:gd name="T56" fmla="*/ 224 w 273"/>
              <a:gd name="T57" fmla="*/ 49 h 383"/>
              <a:gd name="T58" fmla="*/ 254 w 273"/>
              <a:gd name="T59" fmla="*/ 38 h 383"/>
              <a:gd name="T60" fmla="*/ 224 w 273"/>
              <a:gd name="T61" fmla="*/ 28 h 383"/>
              <a:gd name="T62" fmla="*/ 263 w 273"/>
              <a:gd name="T63" fmla="*/ 131 h 383"/>
              <a:gd name="T64" fmla="*/ 254 w 273"/>
              <a:gd name="T65" fmla="*/ 135 h 383"/>
              <a:gd name="T66" fmla="*/ 125 w 273"/>
              <a:gd name="T67" fmla="*/ 149 h 383"/>
              <a:gd name="T68" fmla="*/ 10 w 273"/>
              <a:gd name="T69" fmla="*/ 130 h 383"/>
              <a:gd name="T70" fmla="*/ 10 w 273"/>
              <a:gd name="T71" fmla="*/ 286 h 383"/>
              <a:gd name="T72" fmla="*/ 15 w 273"/>
              <a:gd name="T73" fmla="*/ 289 h 383"/>
              <a:gd name="T74" fmla="*/ 125 w 273"/>
              <a:gd name="T75" fmla="*/ 307 h 383"/>
              <a:gd name="T76" fmla="*/ 247 w 273"/>
              <a:gd name="T77" fmla="*/ 295 h 383"/>
              <a:gd name="T78" fmla="*/ 263 w 273"/>
              <a:gd name="T79" fmla="*/ 286 h 383"/>
              <a:gd name="T80" fmla="*/ 263 w 273"/>
              <a:gd name="T81" fmla="*/ 131 h 383"/>
              <a:gd name="T82" fmla="*/ 263 w 273"/>
              <a:gd name="T83" fmla="*/ 309 h 383"/>
              <a:gd name="T84" fmla="*/ 263 w 273"/>
              <a:gd name="T85" fmla="*/ 354 h 383"/>
              <a:gd name="T86" fmla="*/ 137 w 273"/>
              <a:gd name="T87" fmla="*/ 383 h 383"/>
              <a:gd name="T88" fmla="*/ 10 w 273"/>
              <a:gd name="T89" fmla="*/ 354 h 383"/>
              <a:gd name="T90" fmla="*/ 10 w 273"/>
              <a:gd name="T91" fmla="*/ 308 h 383"/>
              <a:gd name="T92" fmla="*/ 125 w 273"/>
              <a:gd name="T93" fmla="*/ 326 h 383"/>
              <a:gd name="T94" fmla="*/ 254 w 273"/>
              <a:gd name="T95" fmla="*/ 313 h 383"/>
              <a:gd name="T96" fmla="*/ 263 w 273"/>
              <a:gd name="T97" fmla="*/ 309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3" h="383">
                <a:moveTo>
                  <a:pt x="263" y="54"/>
                </a:moveTo>
                <a:cubicBezTo>
                  <a:pt x="263" y="108"/>
                  <a:pt x="263" y="108"/>
                  <a:pt x="263" y="108"/>
                </a:cubicBezTo>
                <a:cubicBezTo>
                  <a:pt x="260" y="111"/>
                  <a:pt x="255" y="114"/>
                  <a:pt x="247" y="117"/>
                </a:cubicBezTo>
                <a:cubicBezTo>
                  <a:pt x="220" y="127"/>
                  <a:pt x="172" y="130"/>
                  <a:pt x="125" y="129"/>
                </a:cubicBezTo>
                <a:cubicBezTo>
                  <a:pt x="79" y="128"/>
                  <a:pt x="35" y="121"/>
                  <a:pt x="15" y="111"/>
                </a:cubicBezTo>
                <a:cubicBezTo>
                  <a:pt x="13" y="110"/>
                  <a:pt x="11" y="109"/>
                  <a:pt x="10" y="108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49"/>
                  <a:pt x="0" y="44"/>
                  <a:pt x="0" y="38"/>
                </a:cubicBezTo>
                <a:cubicBezTo>
                  <a:pt x="0" y="25"/>
                  <a:pt x="17" y="15"/>
                  <a:pt x="45" y="9"/>
                </a:cubicBezTo>
                <a:cubicBezTo>
                  <a:pt x="69" y="3"/>
                  <a:pt x="101" y="0"/>
                  <a:pt x="137" y="0"/>
                </a:cubicBezTo>
                <a:cubicBezTo>
                  <a:pt x="172" y="0"/>
                  <a:pt x="205" y="3"/>
                  <a:pt x="228" y="9"/>
                </a:cubicBezTo>
                <a:cubicBezTo>
                  <a:pt x="256" y="15"/>
                  <a:pt x="273" y="25"/>
                  <a:pt x="273" y="38"/>
                </a:cubicBezTo>
                <a:cubicBezTo>
                  <a:pt x="273" y="44"/>
                  <a:pt x="270" y="49"/>
                  <a:pt x="263" y="54"/>
                </a:cubicBezTo>
                <a:close/>
                <a:moveTo>
                  <a:pt x="160" y="235"/>
                </a:moveTo>
                <a:cubicBezTo>
                  <a:pt x="160" y="235"/>
                  <a:pt x="170" y="254"/>
                  <a:pt x="165" y="264"/>
                </a:cubicBezTo>
                <a:cubicBezTo>
                  <a:pt x="160" y="273"/>
                  <a:pt x="142" y="277"/>
                  <a:pt x="142" y="277"/>
                </a:cubicBezTo>
                <a:cubicBezTo>
                  <a:pt x="153" y="266"/>
                  <a:pt x="161" y="252"/>
                  <a:pt x="160" y="235"/>
                </a:cubicBezTo>
                <a:close/>
                <a:moveTo>
                  <a:pt x="137" y="163"/>
                </a:moveTo>
                <a:cubicBezTo>
                  <a:pt x="137" y="163"/>
                  <a:pt x="107" y="205"/>
                  <a:pt x="98" y="238"/>
                </a:cubicBezTo>
                <a:cubicBezTo>
                  <a:pt x="93" y="261"/>
                  <a:pt x="102" y="284"/>
                  <a:pt x="134" y="285"/>
                </a:cubicBezTo>
                <a:cubicBezTo>
                  <a:pt x="169" y="286"/>
                  <a:pt x="179" y="268"/>
                  <a:pt x="176" y="242"/>
                </a:cubicBezTo>
                <a:cubicBezTo>
                  <a:pt x="171" y="207"/>
                  <a:pt x="137" y="163"/>
                  <a:pt x="137" y="163"/>
                </a:cubicBezTo>
                <a:close/>
                <a:moveTo>
                  <a:pt x="224" y="28"/>
                </a:moveTo>
                <a:cubicBezTo>
                  <a:pt x="202" y="23"/>
                  <a:pt x="171" y="19"/>
                  <a:pt x="137" y="19"/>
                </a:cubicBezTo>
                <a:cubicBezTo>
                  <a:pt x="102" y="19"/>
                  <a:pt x="71" y="23"/>
                  <a:pt x="49" y="28"/>
                </a:cubicBezTo>
                <a:cubicBezTo>
                  <a:pt x="31" y="32"/>
                  <a:pt x="20" y="36"/>
                  <a:pt x="20" y="38"/>
                </a:cubicBezTo>
                <a:cubicBezTo>
                  <a:pt x="20" y="41"/>
                  <a:pt x="31" y="45"/>
                  <a:pt x="49" y="49"/>
                </a:cubicBezTo>
                <a:cubicBezTo>
                  <a:pt x="71" y="54"/>
                  <a:pt x="102" y="57"/>
                  <a:pt x="137" y="57"/>
                </a:cubicBezTo>
                <a:cubicBezTo>
                  <a:pt x="171" y="57"/>
                  <a:pt x="202" y="54"/>
                  <a:pt x="224" y="49"/>
                </a:cubicBezTo>
                <a:cubicBezTo>
                  <a:pt x="242" y="45"/>
                  <a:pt x="254" y="41"/>
                  <a:pt x="254" y="38"/>
                </a:cubicBezTo>
                <a:cubicBezTo>
                  <a:pt x="254" y="36"/>
                  <a:pt x="242" y="32"/>
                  <a:pt x="224" y="28"/>
                </a:cubicBezTo>
                <a:close/>
                <a:moveTo>
                  <a:pt x="263" y="131"/>
                </a:moveTo>
                <a:cubicBezTo>
                  <a:pt x="260" y="133"/>
                  <a:pt x="257" y="134"/>
                  <a:pt x="254" y="135"/>
                </a:cubicBezTo>
                <a:cubicBezTo>
                  <a:pt x="224" y="146"/>
                  <a:pt x="173" y="150"/>
                  <a:pt x="125" y="149"/>
                </a:cubicBezTo>
                <a:cubicBezTo>
                  <a:pt x="78" y="147"/>
                  <a:pt x="33" y="141"/>
                  <a:pt x="10" y="130"/>
                </a:cubicBezTo>
                <a:cubicBezTo>
                  <a:pt x="10" y="286"/>
                  <a:pt x="10" y="286"/>
                  <a:pt x="10" y="286"/>
                </a:cubicBezTo>
                <a:cubicBezTo>
                  <a:pt x="11" y="287"/>
                  <a:pt x="13" y="288"/>
                  <a:pt x="15" y="289"/>
                </a:cubicBezTo>
                <a:cubicBezTo>
                  <a:pt x="35" y="299"/>
                  <a:pt x="79" y="306"/>
                  <a:pt x="125" y="307"/>
                </a:cubicBezTo>
                <a:cubicBezTo>
                  <a:pt x="172" y="308"/>
                  <a:pt x="220" y="305"/>
                  <a:pt x="247" y="295"/>
                </a:cubicBezTo>
                <a:cubicBezTo>
                  <a:pt x="255" y="292"/>
                  <a:pt x="260" y="289"/>
                  <a:pt x="263" y="286"/>
                </a:cubicBezTo>
                <a:cubicBezTo>
                  <a:pt x="263" y="131"/>
                  <a:pt x="263" y="131"/>
                  <a:pt x="263" y="131"/>
                </a:cubicBezTo>
                <a:close/>
                <a:moveTo>
                  <a:pt x="263" y="309"/>
                </a:moveTo>
                <a:cubicBezTo>
                  <a:pt x="263" y="354"/>
                  <a:pt x="263" y="354"/>
                  <a:pt x="263" y="354"/>
                </a:cubicBezTo>
                <a:cubicBezTo>
                  <a:pt x="263" y="370"/>
                  <a:pt x="207" y="383"/>
                  <a:pt x="137" y="383"/>
                </a:cubicBezTo>
                <a:cubicBezTo>
                  <a:pt x="67" y="383"/>
                  <a:pt x="10" y="370"/>
                  <a:pt x="10" y="354"/>
                </a:cubicBezTo>
                <a:cubicBezTo>
                  <a:pt x="10" y="308"/>
                  <a:pt x="10" y="308"/>
                  <a:pt x="10" y="308"/>
                </a:cubicBezTo>
                <a:cubicBezTo>
                  <a:pt x="33" y="319"/>
                  <a:pt x="78" y="325"/>
                  <a:pt x="125" y="326"/>
                </a:cubicBezTo>
                <a:cubicBezTo>
                  <a:pt x="173" y="328"/>
                  <a:pt x="224" y="324"/>
                  <a:pt x="254" y="313"/>
                </a:cubicBezTo>
                <a:cubicBezTo>
                  <a:pt x="257" y="312"/>
                  <a:pt x="260" y="310"/>
                  <a:pt x="263" y="3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3"/>
          <p:cNvSpPr>
            <a:spLocks noEditPoints="1"/>
          </p:cNvSpPr>
          <p:nvPr/>
        </p:nvSpPr>
        <p:spPr bwMode="auto">
          <a:xfrm>
            <a:off x="3360738" y="2098676"/>
            <a:ext cx="709613" cy="1082675"/>
          </a:xfrm>
          <a:custGeom>
            <a:avLst/>
            <a:gdLst>
              <a:gd name="T0" fmla="*/ 177 w 269"/>
              <a:gd name="T1" fmla="*/ 353 h 411"/>
              <a:gd name="T2" fmla="*/ 189 w 269"/>
              <a:gd name="T3" fmla="*/ 363 h 411"/>
              <a:gd name="T4" fmla="*/ 92 w 269"/>
              <a:gd name="T5" fmla="*/ 387 h 411"/>
              <a:gd name="T6" fmla="*/ 80 w 269"/>
              <a:gd name="T7" fmla="*/ 377 h 411"/>
              <a:gd name="T8" fmla="*/ 114 w 269"/>
              <a:gd name="T9" fmla="*/ 149 h 411"/>
              <a:gd name="T10" fmla="*/ 75 w 269"/>
              <a:gd name="T11" fmla="*/ 118 h 411"/>
              <a:gd name="T12" fmla="*/ 122 w 269"/>
              <a:gd name="T13" fmla="*/ 230 h 411"/>
              <a:gd name="T14" fmla="*/ 127 w 269"/>
              <a:gd name="T15" fmla="*/ 228 h 411"/>
              <a:gd name="T16" fmla="*/ 196 w 269"/>
              <a:gd name="T17" fmla="*/ 102 h 411"/>
              <a:gd name="T18" fmla="*/ 203 w 269"/>
              <a:gd name="T19" fmla="*/ 166 h 411"/>
              <a:gd name="T20" fmla="*/ 182 w 269"/>
              <a:gd name="T21" fmla="*/ 94 h 411"/>
              <a:gd name="T22" fmla="*/ 161 w 269"/>
              <a:gd name="T23" fmla="*/ 277 h 411"/>
              <a:gd name="T24" fmla="*/ 161 w 269"/>
              <a:gd name="T25" fmla="*/ 267 h 411"/>
              <a:gd name="T26" fmla="*/ 215 w 269"/>
              <a:gd name="T27" fmla="*/ 215 h 411"/>
              <a:gd name="T28" fmla="*/ 215 w 269"/>
              <a:gd name="T29" fmla="*/ 55 h 411"/>
              <a:gd name="T30" fmla="*/ 54 w 269"/>
              <a:gd name="T31" fmla="*/ 55 h 411"/>
              <a:gd name="T32" fmla="*/ 54 w 269"/>
              <a:gd name="T33" fmla="*/ 215 h 411"/>
              <a:gd name="T34" fmla="*/ 110 w 269"/>
              <a:gd name="T35" fmla="*/ 267 h 411"/>
              <a:gd name="T36" fmla="*/ 110 w 269"/>
              <a:gd name="T37" fmla="*/ 283 h 411"/>
              <a:gd name="T38" fmla="*/ 89 w 269"/>
              <a:gd name="T39" fmla="*/ 261 h 411"/>
              <a:gd name="T40" fmla="*/ 0 w 269"/>
              <a:gd name="T41" fmla="*/ 135 h 411"/>
              <a:gd name="T42" fmla="*/ 135 w 269"/>
              <a:gd name="T43" fmla="*/ 0 h 411"/>
              <a:gd name="T44" fmla="*/ 269 w 269"/>
              <a:gd name="T45" fmla="*/ 135 h 411"/>
              <a:gd name="T46" fmla="*/ 182 w 269"/>
              <a:gd name="T47" fmla="*/ 261 h 411"/>
              <a:gd name="T48" fmla="*/ 161 w 269"/>
              <a:gd name="T49" fmla="*/ 277 h 411"/>
              <a:gd name="T50" fmla="*/ 80 w 269"/>
              <a:gd name="T51" fmla="*/ 308 h 411"/>
              <a:gd name="T52" fmla="*/ 92 w 269"/>
              <a:gd name="T53" fmla="*/ 318 h 411"/>
              <a:gd name="T54" fmla="*/ 189 w 269"/>
              <a:gd name="T55" fmla="*/ 294 h 411"/>
              <a:gd name="T56" fmla="*/ 177 w 269"/>
              <a:gd name="T57" fmla="*/ 284 h 411"/>
              <a:gd name="T58" fmla="*/ 92 w 269"/>
              <a:gd name="T59" fmla="*/ 329 h 411"/>
              <a:gd name="T60" fmla="*/ 80 w 269"/>
              <a:gd name="T61" fmla="*/ 342 h 411"/>
              <a:gd name="T62" fmla="*/ 177 w 269"/>
              <a:gd name="T63" fmla="*/ 342 h 411"/>
              <a:gd name="T64" fmla="*/ 189 w 269"/>
              <a:gd name="T65" fmla="*/ 329 h 411"/>
              <a:gd name="T66" fmla="*/ 92 w 269"/>
              <a:gd name="T67" fmla="*/ 329 h 411"/>
              <a:gd name="T68" fmla="*/ 108 w 269"/>
              <a:gd name="T69" fmla="*/ 392 h 411"/>
              <a:gd name="T70" fmla="*/ 164 w 269"/>
              <a:gd name="T71" fmla="*/ 385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69" h="411">
                <a:moveTo>
                  <a:pt x="92" y="363"/>
                </a:moveTo>
                <a:cubicBezTo>
                  <a:pt x="177" y="353"/>
                  <a:pt x="177" y="353"/>
                  <a:pt x="177" y="353"/>
                </a:cubicBezTo>
                <a:cubicBezTo>
                  <a:pt x="183" y="352"/>
                  <a:pt x="189" y="356"/>
                  <a:pt x="189" y="363"/>
                </a:cubicBezTo>
                <a:cubicBezTo>
                  <a:pt x="189" y="363"/>
                  <a:pt x="189" y="363"/>
                  <a:pt x="189" y="363"/>
                </a:cubicBezTo>
                <a:cubicBezTo>
                  <a:pt x="189" y="369"/>
                  <a:pt x="183" y="375"/>
                  <a:pt x="177" y="376"/>
                </a:cubicBezTo>
                <a:cubicBezTo>
                  <a:pt x="92" y="387"/>
                  <a:pt x="92" y="387"/>
                  <a:pt x="92" y="387"/>
                </a:cubicBezTo>
                <a:cubicBezTo>
                  <a:pt x="85" y="388"/>
                  <a:pt x="80" y="383"/>
                  <a:pt x="80" y="377"/>
                </a:cubicBezTo>
                <a:cubicBezTo>
                  <a:pt x="80" y="377"/>
                  <a:pt x="80" y="377"/>
                  <a:pt x="80" y="377"/>
                </a:cubicBezTo>
                <a:cubicBezTo>
                  <a:pt x="80" y="370"/>
                  <a:pt x="85" y="364"/>
                  <a:pt x="92" y="363"/>
                </a:cubicBezTo>
                <a:close/>
                <a:moveTo>
                  <a:pt x="114" y="149"/>
                </a:moveTo>
                <a:cubicBezTo>
                  <a:pt x="106" y="144"/>
                  <a:pt x="97" y="139"/>
                  <a:pt x="90" y="134"/>
                </a:cubicBezTo>
                <a:cubicBezTo>
                  <a:pt x="80" y="126"/>
                  <a:pt x="75" y="118"/>
                  <a:pt x="75" y="118"/>
                </a:cubicBezTo>
                <a:cubicBezTo>
                  <a:pt x="75" y="118"/>
                  <a:pt x="70" y="164"/>
                  <a:pt x="76" y="184"/>
                </a:cubicBezTo>
                <a:cubicBezTo>
                  <a:pt x="83" y="206"/>
                  <a:pt x="105" y="217"/>
                  <a:pt x="122" y="230"/>
                </a:cubicBezTo>
                <a:cubicBezTo>
                  <a:pt x="104" y="200"/>
                  <a:pt x="90" y="174"/>
                  <a:pt x="80" y="140"/>
                </a:cubicBezTo>
                <a:cubicBezTo>
                  <a:pt x="93" y="171"/>
                  <a:pt x="110" y="199"/>
                  <a:pt x="127" y="228"/>
                </a:cubicBezTo>
                <a:cubicBezTo>
                  <a:pt x="127" y="228"/>
                  <a:pt x="128" y="229"/>
                  <a:pt x="128" y="230"/>
                </a:cubicBezTo>
                <a:cubicBezTo>
                  <a:pt x="154" y="188"/>
                  <a:pt x="178" y="148"/>
                  <a:pt x="196" y="102"/>
                </a:cubicBezTo>
                <a:cubicBezTo>
                  <a:pt x="183" y="150"/>
                  <a:pt x="163" y="189"/>
                  <a:pt x="137" y="230"/>
                </a:cubicBezTo>
                <a:cubicBezTo>
                  <a:pt x="161" y="213"/>
                  <a:pt x="193" y="197"/>
                  <a:pt x="203" y="166"/>
                </a:cubicBezTo>
                <a:cubicBezTo>
                  <a:pt x="212" y="137"/>
                  <a:pt x="203" y="70"/>
                  <a:pt x="203" y="70"/>
                </a:cubicBezTo>
                <a:cubicBezTo>
                  <a:pt x="203" y="70"/>
                  <a:pt x="198" y="82"/>
                  <a:pt x="182" y="94"/>
                </a:cubicBezTo>
                <a:cubicBezTo>
                  <a:pt x="161" y="110"/>
                  <a:pt x="127" y="123"/>
                  <a:pt x="114" y="149"/>
                </a:cubicBezTo>
                <a:close/>
                <a:moveTo>
                  <a:pt x="161" y="277"/>
                </a:moveTo>
                <a:cubicBezTo>
                  <a:pt x="161" y="275"/>
                  <a:pt x="161" y="275"/>
                  <a:pt x="161" y="275"/>
                </a:cubicBezTo>
                <a:cubicBezTo>
                  <a:pt x="161" y="267"/>
                  <a:pt x="161" y="267"/>
                  <a:pt x="161" y="267"/>
                </a:cubicBezTo>
                <a:cubicBezTo>
                  <a:pt x="161" y="246"/>
                  <a:pt x="161" y="246"/>
                  <a:pt x="161" y="246"/>
                </a:cubicBezTo>
                <a:cubicBezTo>
                  <a:pt x="182" y="241"/>
                  <a:pt x="201" y="230"/>
                  <a:pt x="215" y="215"/>
                </a:cubicBezTo>
                <a:cubicBezTo>
                  <a:pt x="236" y="195"/>
                  <a:pt x="249" y="166"/>
                  <a:pt x="249" y="135"/>
                </a:cubicBezTo>
                <a:cubicBezTo>
                  <a:pt x="249" y="104"/>
                  <a:pt x="236" y="75"/>
                  <a:pt x="215" y="55"/>
                </a:cubicBezTo>
                <a:cubicBezTo>
                  <a:pt x="195" y="34"/>
                  <a:pt x="166" y="21"/>
                  <a:pt x="135" y="21"/>
                </a:cubicBezTo>
                <a:cubicBezTo>
                  <a:pt x="103" y="21"/>
                  <a:pt x="75" y="34"/>
                  <a:pt x="54" y="55"/>
                </a:cubicBezTo>
                <a:cubicBezTo>
                  <a:pt x="34" y="75"/>
                  <a:pt x="21" y="104"/>
                  <a:pt x="21" y="135"/>
                </a:cubicBezTo>
                <a:cubicBezTo>
                  <a:pt x="21" y="166"/>
                  <a:pt x="34" y="195"/>
                  <a:pt x="54" y="215"/>
                </a:cubicBezTo>
                <a:cubicBezTo>
                  <a:pt x="69" y="230"/>
                  <a:pt x="88" y="241"/>
                  <a:pt x="110" y="246"/>
                </a:cubicBezTo>
                <a:cubicBezTo>
                  <a:pt x="110" y="267"/>
                  <a:pt x="110" y="267"/>
                  <a:pt x="110" y="267"/>
                </a:cubicBezTo>
                <a:cubicBezTo>
                  <a:pt x="110" y="275"/>
                  <a:pt x="110" y="275"/>
                  <a:pt x="110" y="275"/>
                </a:cubicBezTo>
                <a:cubicBezTo>
                  <a:pt x="110" y="283"/>
                  <a:pt x="110" y="283"/>
                  <a:pt x="110" y="283"/>
                </a:cubicBezTo>
                <a:cubicBezTo>
                  <a:pt x="89" y="283"/>
                  <a:pt x="89" y="283"/>
                  <a:pt x="89" y="283"/>
                </a:cubicBezTo>
                <a:cubicBezTo>
                  <a:pt x="89" y="261"/>
                  <a:pt x="89" y="261"/>
                  <a:pt x="89" y="261"/>
                </a:cubicBezTo>
                <a:cubicBezTo>
                  <a:pt x="70" y="255"/>
                  <a:pt x="53" y="244"/>
                  <a:pt x="40" y="230"/>
                </a:cubicBezTo>
                <a:cubicBezTo>
                  <a:pt x="15" y="206"/>
                  <a:pt x="0" y="172"/>
                  <a:pt x="0" y="135"/>
                </a:cubicBezTo>
                <a:cubicBezTo>
                  <a:pt x="0" y="98"/>
                  <a:pt x="15" y="64"/>
                  <a:pt x="40" y="40"/>
                </a:cubicBezTo>
                <a:cubicBezTo>
                  <a:pt x="64" y="15"/>
                  <a:pt x="98" y="0"/>
                  <a:pt x="135" y="0"/>
                </a:cubicBezTo>
                <a:cubicBezTo>
                  <a:pt x="172" y="0"/>
                  <a:pt x="206" y="15"/>
                  <a:pt x="230" y="40"/>
                </a:cubicBezTo>
                <a:cubicBezTo>
                  <a:pt x="254" y="64"/>
                  <a:pt x="269" y="98"/>
                  <a:pt x="269" y="135"/>
                </a:cubicBezTo>
                <a:cubicBezTo>
                  <a:pt x="269" y="172"/>
                  <a:pt x="254" y="206"/>
                  <a:pt x="230" y="230"/>
                </a:cubicBezTo>
                <a:cubicBezTo>
                  <a:pt x="216" y="244"/>
                  <a:pt x="200" y="254"/>
                  <a:pt x="182" y="261"/>
                </a:cubicBezTo>
                <a:cubicBezTo>
                  <a:pt x="182" y="277"/>
                  <a:pt x="182" y="277"/>
                  <a:pt x="182" y="277"/>
                </a:cubicBezTo>
                <a:cubicBezTo>
                  <a:pt x="161" y="277"/>
                  <a:pt x="161" y="277"/>
                  <a:pt x="161" y="277"/>
                </a:cubicBezTo>
                <a:close/>
                <a:moveTo>
                  <a:pt x="92" y="295"/>
                </a:moveTo>
                <a:cubicBezTo>
                  <a:pt x="85" y="295"/>
                  <a:pt x="80" y="301"/>
                  <a:pt x="80" y="308"/>
                </a:cubicBezTo>
                <a:cubicBezTo>
                  <a:pt x="80" y="308"/>
                  <a:pt x="80" y="308"/>
                  <a:pt x="80" y="308"/>
                </a:cubicBezTo>
                <a:cubicBezTo>
                  <a:pt x="80" y="314"/>
                  <a:pt x="85" y="319"/>
                  <a:pt x="92" y="318"/>
                </a:cubicBezTo>
                <a:cubicBezTo>
                  <a:pt x="177" y="307"/>
                  <a:pt x="177" y="307"/>
                  <a:pt x="177" y="307"/>
                </a:cubicBezTo>
                <a:cubicBezTo>
                  <a:pt x="183" y="307"/>
                  <a:pt x="189" y="301"/>
                  <a:pt x="189" y="294"/>
                </a:cubicBezTo>
                <a:cubicBezTo>
                  <a:pt x="189" y="294"/>
                  <a:pt x="189" y="294"/>
                  <a:pt x="189" y="294"/>
                </a:cubicBezTo>
                <a:cubicBezTo>
                  <a:pt x="189" y="288"/>
                  <a:pt x="183" y="283"/>
                  <a:pt x="177" y="284"/>
                </a:cubicBezTo>
                <a:cubicBezTo>
                  <a:pt x="92" y="295"/>
                  <a:pt x="92" y="295"/>
                  <a:pt x="92" y="295"/>
                </a:cubicBezTo>
                <a:close/>
                <a:moveTo>
                  <a:pt x="92" y="329"/>
                </a:moveTo>
                <a:cubicBezTo>
                  <a:pt x="85" y="330"/>
                  <a:pt x="80" y="336"/>
                  <a:pt x="80" y="342"/>
                </a:cubicBezTo>
                <a:cubicBezTo>
                  <a:pt x="80" y="342"/>
                  <a:pt x="80" y="342"/>
                  <a:pt x="80" y="342"/>
                </a:cubicBezTo>
                <a:cubicBezTo>
                  <a:pt x="80" y="349"/>
                  <a:pt x="85" y="354"/>
                  <a:pt x="92" y="353"/>
                </a:cubicBezTo>
                <a:cubicBezTo>
                  <a:pt x="177" y="342"/>
                  <a:pt x="177" y="342"/>
                  <a:pt x="177" y="342"/>
                </a:cubicBezTo>
                <a:cubicBezTo>
                  <a:pt x="183" y="341"/>
                  <a:pt x="189" y="335"/>
                  <a:pt x="189" y="329"/>
                </a:cubicBezTo>
                <a:cubicBezTo>
                  <a:pt x="189" y="329"/>
                  <a:pt x="189" y="329"/>
                  <a:pt x="189" y="329"/>
                </a:cubicBezTo>
                <a:cubicBezTo>
                  <a:pt x="189" y="322"/>
                  <a:pt x="183" y="318"/>
                  <a:pt x="177" y="319"/>
                </a:cubicBezTo>
                <a:cubicBezTo>
                  <a:pt x="92" y="329"/>
                  <a:pt x="92" y="329"/>
                  <a:pt x="92" y="329"/>
                </a:cubicBezTo>
                <a:close/>
                <a:moveTo>
                  <a:pt x="164" y="385"/>
                </a:moveTo>
                <a:cubicBezTo>
                  <a:pt x="108" y="392"/>
                  <a:pt x="108" y="392"/>
                  <a:pt x="108" y="392"/>
                </a:cubicBezTo>
                <a:cubicBezTo>
                  <a:pt x="112" y="403"/>
                  <a:pt x="123" y="411"/>
                  <a:pt x="135" y="411"/>
                </a:cubicBezTo>
                <a:cubicBezTo>
                  <a:pt x="150" y="411"/>
                  <a:pt x="163" y="400"/>
                  <a:pt x="164" y="3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4"/>
          <p:cNvSpPr>
            <a:spLocks noEditPoints="1"/>
          </p:cNvSpPr>
          <p:nvPr/>
        </p:nvSpPr>
        <p:spPr bwMode="auto">
          <a:xfrm>
            <a:off x="4706938" y="3486151"/>
            <a:ext cx="642938" cy="1014413"/>
          </a:xfrm>
          <a:custGeom>
            <a:avLst/>
            <a:gdLst>
              <a:gd name="T0" fmla="*/ 17 w 244"/>
              <a:gd name="T1" fmla="*/ 290 h 385"/>
              <a:gd name="T2" fmla="*/ 40 w 244"/>
              <a:gd name="T3" fmla="*/ 101 h 385"/>
              <a:gd name="T4" fmla="*/ 113 w 244"/>
              <a:gd name="T5" fmla="*/ 195 h 385"/>
              <a:gd name="T6" fmla="*/ 118 w 244"/>
              <a:gd name="T7" fmla="*/ 280 h 385"/>
              <a:gd name="T8" fmla="*/ 124 w 244"/>
              <a:gd name="T9" fmla="*/ 203 h 385"/>
              <a:gd name="T10" fmla="*/ 115 w 244"/>
              <a:gd name="T11" fmla="*/ 68 h 385"/>
              <a:gd name="T12" fmla="*/ 174 w 244"/>
              <a:gd name="T13" fmla="*/ 0 h 385"/>
              <a:gd name="T14" fmla="*/ 161 w 244"/>
              <a:gd name="T15" fmla="*/ 143 h 385"/>
              <a:gd name="T16" fmla="*/ 181 w 244"/>
              <a:gd name="T17" fmla="*/ 94 h 385"/>
              <a:gd name="T18" fmla="*/ 231 w 244"/>
              <a:gd name="T19" fmla="*/ 49 h 385"/>
              <a:gd name="T20" fmla="*/ 225 w 244"/>
              <a:gd name="T21" fmla="*/ 212 h 385"/>
              <a:gd name="T22" fmla="*/ 244 w 244"/>
              <a:gd name="T23" fmla="*/ 305 h 385"/>
              <a:gd name="T24" fmla="*/ 141 w 244"/>
              <a:gd name="T25" fmla="*/ 382 h 385"/>
              <a:gd name="T26" fmla="*/ 17 w 244"/>
              <a:gd name="T27" fmla="*/ 290 h 385"/>
              <a:gd name="T28" fmla="*/ 79 w 244"/>
              <a:gd name="T29" fmla="*/ 112 h 385"/>
              <a:gd name="T30" fmla="*/ 41 w 244"/>
              <a:gd name="T31" fmla="*/ 0 h 385"/>
              <a:gd name="T32" fmla="*/ 30 w 244"/>
              <a:gd name="T33" fmla="*/ 71 h 385"/>
              <a:gd name="T34" fmla="*/ 79 w 244"/>
              <a:gd name="T35" fmla="*/ 112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4" h="385">
                <a:moveTo>
                  <a:pt x="17" y="290"/>
                </a:moveTo>
                <a:cubicBezTo>
                  <a:pt x="38" y="188"/>
                  <a:pt x="96" y="187"/>
                  <a:pt x="40" y="101"/>
                </a:cubicBezTo>
                <a:cubicBezTo>
                  <a:pt x="40" y="101"/>
                  <a:pt x="119" y="142"/>
                  <a:pt x="113" y="195"/>
                </a:cubicBezTo>
                <a:cubicBezTo>
                  <a:pt x="108" y="249"/>
                  <a:pt x="89" y="283"/>
                  <a:pt x="118" y="280"/>
                </a:cubicBezTo>
                <a:cubicBezTo>
                  <a:pt x="139" y="278"/>
                  <a:pt x="133" y="245"/>
                  <a:pt x="124" y="203"/>
                </a:cubicBezTo>
                <a:cubicBezTo>
                  <a:pt x="115" y="158"/>
                  <a:pt x="102" y="104"/>
                  <a:pt x="115" y="68"/>
                </a:cubicBezTo>
                <a:cubicBezTo>
                  <a:pt x="130" y="27"/>
                  <a:pt x="174" y="0"/>
                  <a:pt x="174" y="0"/>
                </a:cubicBezTo>
                <a:cubicBezTo>
                  <a:pt x="155" y="21"/>
                  <a:pt x="137" y="94"/>
                  <a:pt x="161" y="143"/>
                </a:cubicBezTo>
                <a:cubicBezTo>
                  <a:pt x="181" y="183"/>
                  <a:pt x="167" y="128"/>
                  <a:pt x="181" y="94"/>
                </a:cubicBezTo>
                <a:cubicBezTo>
                  <a:pt x="194" y="62"/>
                  <a:pt x="231" y="49"/>
                  <a:pt x="231" y="49"/>
                </a:cubicBezTo>
                <a:cubicBezTo>
                  <a:pt x="231" y="49"/>
                  <a:pt x="181" y="94"/>
                  <a:pt x="225" y="212"/>
                </a:cubicBezTo>
                <a:cubicBezTo>
                  <a:pt x="236" y="243"/>
                  <a:pt x="244" y="276"/>
                  <a:pt x="244" y="305"/>
                </a:cubicBezTo>
                <a:cubicBezTo>
                  <a:pt x="244" y="373"/>
                  <a:pt x="192" y="379"/>
                  <a:pt x="141" y="382"/>
                </a:cubicBezTo>
                <a:cubicBezTo>
                  <a:pt x="89" y="385"/>
                  <a:pt x="0" y="377"/>
                  <a:pt x="17" y="290"/>
                </a:cubicBezTo>
                <a:close/>
                <a:moveTo>
                  <a:pt x="79" y="112"/>
                </a:moveTo>
                <a:cubicBezTo>
                  <a:pt x="48" y="66"/>
                  <a:pt x="35" y="29"/>
                  <a:pt x="41" y="0"/>
                </a:cubicBezTo>
                <a:cubicBezTo>
                  <a:pt x="41" y="0"/>
                  <a:pt x="13" y="46"/>
                  <a:pt x="30" y="71"/>
                </a:cubicBezTo>
                <a:cubicBezTo>
                  <a:pt x="47" y="96"/>
                  <a:pt x="79" y="112"/>
                  <a:pt x="79" y="1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5"/>
          <p:cNvSpPr>
            <a:spLocks noEditPoints="1"/>
          </p:cNvSpPr>
          <p:nvPr/>
        </p:nvSpPr>
        <p:spPr bwMode="auto">
          <a:xfrm>
            <a:off x="577851" y="4854576"/>
            <a:ext cx="935038" cy="911225"/>
          </a:xfrm>
          <a:custGeom>
            <a:avLst/>
            <a:gdLst>
              <a:gd name="T0" fmla="*/ 52 w 355"/>
              <a:gd name="T1" fmla="*/ 0 h 346"/>
              <a:gd name="T2" fmla="*/ 206 w 355"/>
              <a:gd name="T3" fmla="*/ 0 h 346"/>
              <a:gd name="T4" fmla="*/ 231 w 355"/>
              <a:gd name="T5" fmla="*/ 24 h 346"/>
              <a:gd name="T6" fmla="*/ 231 w 355"/>
              <a:gd name="T7" fmla="*/ 167 h 346"/>
              <a:gd name="T8" fmla="*/ 255 w 355"/>
              <a:gd name="T9" fmla="*/ 167 h 346"/>
              <a:gd name="T10" fmla="*/ 255 w 355"/>
              <a:gd name="T11" fmla="*/ 217 h 346"/>
              <a:gd name="T12" fmla="*/ 251 w 355"/>
              <a:gd name="T13" fmla="*/ 217 h 346"/>
              <a:gd name="T14" fmla="*/ 298 w 355"/>
              <a:gd name="T15" fmla="*/ 270 h 346"/>
              <a:gd name="T16" fmla="*/ 261 w 355"/>
              <a:gd name="T17" fmla="*/ 131 h 346"/>
              <a:gd name="T18" fmla="*/ 247 w 355"/>
              <a:gd name="T19" fmla="*/ 131 h 346"/>
              <a:gd name="T20" fmla="*/ 247 w 355"/>
              <a:gd name="T21" fmla="*/ 77 h 346"/>
              <a:gd name="T22" fmla="*/ 263 w 355"/>
              <a:gd name="T23" fmla="*/ 77 h 346"/>
              <a:gd name="T24" fmla="*/ 263 w 355"/>
              <a:gd name="T25" fmla="*/ 58 h 346"/>
              <a:gd name="T26" fmla="*/ 238 w 355"/>
              <a:gd name="T27" fmla="*/ 34 h 346"/>
              <a:gd name="T28" fmla="*/ 249 w 355"/>
              <a:gd name="T29" fmla="*/ 21 h 346"/>
              <a:gd name="T30" fmla="*/ 277 w 355"/>
              <a:gd name="T31" fmla="*/ 48 h 346"/>
              <a:gd name="T32" fmla="*/ 280 w 355"/>
              <a:gd name="T33" fmla="*/ 50 h 346"/>
              <a:gd name="T34" fmla="*/ 280 w 355"/>
              <a:gd name="T35" fmla="*/ 54 h 346"/>
              <a:gd name="T36" fmla="*/ 280 w 355"/>
              <a:gd name="T37" fmla="*/ 77 h 346"/>
              <a:gd name="T38" fmla="*/ 294 w 355"/>
              <a:gd name="T39" fmla="*/ 77 h 346"/>
              <a:gd name="T40" fmla="*/ 294 w 355"/>
              <a:gd name="T41" fmla="*/ 131 h 346"/>
              <a:gd name="T42" fmla="*/ 281 w 355"/>
              <a:gd name="T43" fmla="*/ 131 h 346"/>
              <a:gd name="T44" fmla="*/ 302 w 355"/>
              <a:gd name="T45" fmla="*/ 287 h 346"/>
              <a:gd name="T46" fmla="*/ 233 w 355"/>
              <a:gd name="T47" fmla="*/ 217 h 346"/>
              <a:gd name="T48" fmla="*/ 231 w 355"/>
              <a:gd name="T49" fmla="*/ 217 h 346"/>
              <a:gd name="T50" fmla="*/ 231 w 355"/>
              <a:gd name="T51" fmla="*/ 281 h 346"/>
              <a:gd name="T52" fmla="*/ 206 w 355"/>
              <a:gd name="T53" fmla="*/ 306 h 346"/>
              <a:gd name="T54" fmla="*/ 52 w 355"/>
              <a:gd name="T55" fmla="*/ 306 h 346"/>
              <a:gd name="T56" fmla="*/ 28 w 355"/>
              <a:gd name="T57" fmla="*/ 281 h 346"/>
              <a:gd name="T58" fmla="*/ 28 w 355"/>
              <a:gd name="T59" fmla="*/ 24 h 346"/>
              <a:gd name="T60" fmla="*/ 52 w 355"/>
              <a:gd name="T61" fmla="*/ 0 h 346"/>
              <a:gd name="T62" fmla="*/ 15 w 355"/>
              <a:gd name="T63" fmla="*/ 314 h 346"/>
              <a:gd name="T64" fmla="*/ 246 w 355"/>
              <a:gd name="T65" fmla="*/ 314 h 346"/>
              <a:gd name="T66" fmla="*/ 262 w 355"/>
              <a:gd name="T67" fmla="*/ 330 h 346"/>
              <a:gd name="T68" fmla="*/ 262 w 355"/>
              <a:gd name="T69" fmla="*/ 330 h 346"/>
              <a:gd name="T70" fmla="*/ 246 w 355"/>
              <a:gd name="T71" fmla="*/ 346 h 346"/>
              <a:gd name="T72" fmla="*/ 15 w 355"/>
              <a:gd name="T73" fmla="*/ 346 h 346"/>
              <a:gd name="T74" fmla="*/ 0 w 355"/>
              <a:gd name="T75" fmla="*/ 330 h 346"/>
              <a:gd name="T76" fmla="*/ 0 w 355"/>
              <a:gd name="T77" fmla="*/ 330 h 346"/>
              <a:gd name="T78" fmla="*/ 15 w 355"/>
              <a:gd name="T79" fmla="*/ 314 h 346"/>
              <a:gd name="T80" fmla="*/ 50 w 355"/>
              <a:gd name="T81" fmla="*/ 27 h 346"/>
              <a:gd name="T82" fmla="*/ 50 w 355"/>
              <a:gd name="T83" fmla="*/ 125 h 346"/>
              <a:gd name="T84" fmla="*/ 210 w 355"/>
              <a:gd name="T85" fmla="*/ 125 h 346"/>
              <a:gd name="T86" fmla="*/ 210 w 355"/>
              <a:gd name="T87" fmla="*/ 27 h 346"/>
              <a:gd name="T88" fmla="*/ 50 w 355"/>
              <a:gd name="T89" fmla="*/ 27 h 346"/>
              <a:gd name="T90" fmla="*/ 121 w 355"/>
              <a:gd name="T91" fmla="*/ 102 h 346"/>
              <a:gd name="T92" fmla="*/ 81 w 355"/>
              <a:gd name="T93" fmla="*/ 68 h 346"/>
              <a:gd name="T94" fmla="*/ 114 w 355"/>
              <a:gd name="T95" fmla="*/ 105 h 346"/>
              <a:gd name="T96" fmla="*/ 100 w 355"/>
              <a:gd name="T97" fmla="*/ 119 h 346"/>
              <a:gd name="T98" fmla="*/ 173 w 355"/>
              <a:gd name="T99" fmla="*/ 119 h 346"/>
              <a:gd name="T100" fmla="*/ 136 w 355"/>
              <a:gd name="T101" fmla="*/ 99 h 346"/>
              <a:gd name="T102" fmla="*/ 121 w 355"/>
              <a:gd name="T103" fmla="*/ 102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55" h="346">
                <a:moveTo>
                  <a:pt x="52" y="0"/>
                </a:moveTo>
                <a:cubicBezTo>
                  <a:pt x="206" y="0"/>
                  <a:pt x="206" y="0"/>
                  <a:pt x="206" y="0"/>
                </a:cubicBezTo>
                <a:cubicBezTo>
                  <a:pt x="219" y="0"/>
                  <a:pt x="231" y="11"/>
                  <a:pt x="231" y="24"/>
                </a:cubicBezTo>
                <a:cubicBezTo>
                  <a:pt x="231" y="167"/>
                  <a:pt x="231" y="167"/>
                  <a:pt x="231" y="167"/>
                </a:cubicBezTo>
                <a:cubicBezTo>
                  <a:pt x="255" y="167"/>
                  <a:pt x="255" y="167"/>
                  <a:pt x="255" y="167"/>
                </a:cubicBezTo>
                <a:cubicBezTo>
                  <a:pt x="255" y="217"/>
                  <a:pt x="255" y="217"/>
                  <a:pt x="255" y="217"/>
                </a:cubicBezTo>
                <a:cubicBezTo>
                  <a:pt x="251" y="217"/>
                  <a:pt x="251" y="217"/>
                  <a:pt x="251" y="217"/>
                </a:cubicBezTo>
                <a:cubicBezTo>
                  <a:pt x="257" y="244"/>
                  <a:pt x="271" y="277"/>
                  <a:pt x="298" y="270"/>
                </a:cubicBezTo>
                <a:cubicBezTo>
                  <a:pt x="335" y="261"/>
                  <a:pt x="275" y="154"/>
                  <a:pt x="261" y="131"/>
                </a:cubicBezTo>
                <a:cubicBezTo>
                  <a:pt x="247" y="131"/>
                  <a:pt x="247" y="131"/>
                  <a:pt x="247" y="131"/>
                </a:cubicBezTo>
                <a:cubicBezTo>
                  <a:pt x="247" y="77"/>
                  <a:pt x="247" y="77"/>
                  <a:pt x="247" y="77"/>
                </a:cubicBezTo>
                <a:cubicBezTo>
                  <a:pt x="263" y="77"/>
                  <a:pt x="263" y="77"/>
                  <a:pt x="263" y="77"/>
                </a:cubicBezTo>
                <a:cubicBezTo>
                  <a:pt x="263" y="58"/>
                  <a:pt x="263" y="58"/>
                  <a:pt x="263" y="58"/>
                </a:cubicBezTo>
                <a:cubicBezTo>
                  <a:pt x="238" y="34"/>
                  <a:pt x="238" y="34"/>
                  <a:pt x="238" y="34"/>
                </a:cubicBezTo>
                <a:cubicBezTo>
                  <a:pt x="249" y="21"/>
                  <a:pt x="249" y="21"/>
                  <a:pt x="249" y="21"/>
                </a:cubicBezTo>
                <a:cubicBezTo>
                  <a:pt x="277" y="48"/>
                  <a:pt x="277" y="48"/>
                  <a:pt x="277" y="48"/>
                </a:cubicBezTo>
                <a:cubicBezTo>
                  <a:pt x="280" y="50"/>
                  <a:pt x="280" y="50"/>
                  <a:pt x="280" y="50"/>
                </a:cubicBezTo>
                <a:cubicBezTo>
                  <a:pt x="280" y="54"/>
                  <a:pt x="280" y="54"/>
                  <a:pt x="280" y="54"/>
                </a:cubicBezTo>
                <a:cubicBezTo>
                  <a:pt x="280" y="77"/>
                  <a:pt x="280" y="77"/>
                  <a:pt x="280" y="77"/>
                </a:cubicBezTo>
                <a:cubicBezTo>
                  <a:pt x="294" y="77"/>
                  <a:pt x="294" y="77"/>
                  <a:pt x="294" y="77"/>
                </a:cubicBezTo>
                <a:cubicBezTo>
                  <a:pt x="294" y="131"/>
                  <a:pt x="294" y="131"/>
                  <a:pt x="294" y="131"/>
                </a:cubicBezTo>
                <a:cubicBezTo>
                  <a:pt x="281" y="131"/>
                  <a:pt x="281" y="131"/>
                  <a:pt x="281" y="131"/>
                </a:cubicBezTo>
                <a:cubicBezTo>
                  <a:pt x="302" y="168"/>
                  <a:pt x="355" y="273"/>
                  <a:pt x="302" y="287"/>
                </a:cubicBezTo>
                <a:cubicBezTo>
                  <a:pt x="260" y="298"/>
                  <a:pt x="241" y="250"/>
                  <a:pt x="233" y="217"/>
                </a:cubicBezTo>
                <a:cubicBezTo>
                  <a:pt x="231" y="217"/>
                  <a:pt x="231" y="217"/>
                  <a:pt x="231" y="217"/>
                </a:cubicBezTo>
                <a:cubicBezTo>
                  <a:pt x="231" y="281"/>
                  <a:pt x="231" y="281"/>
                  <a:pt x="231" y="281"/>
                </a:cubicBezTo>
                <a:cubicBezTo>
                  <a:pt x="231" y="295"/>
                  <a:pt x="219" y="306"/>
                  <a:pt x="206" y="306"/>
                </a:cubicBezTo>
                <a:cubicBezTo>
                  <a:pt x="52" y="306"/>
                  <a:pt x="52" y="306"/>
                  <a:pt x="52" y="306"/>
                </a:cubicBezTo>
                <a:cubicBezTo>
                  <a:pt x="39" y="306"/>
                  <a:pt x="28" y="295"/>
                  <a:pt x="28" y="281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11"/>
                  <a:pt x="39" y="0"/>
                  <a:pt x="52" y="0"/>
                </a:cubicBezTo>
                <a:close/>
                <a:moveTo>
                  <a:pt x="15" y="314"/>
                </a:moveTo>
                <a:cubicBezTo>
                  <a:pt x="246" y="314"/>
                  <a:pt x="246" y="314"/>
                  <a:pt x="246" y="314"/>
                </a:cubicBezTo>
                <a:cubicBezTo>
                  <a:pt x="255" y="314"/>
                  <a:pt x="262" y="322"/>
                  <a:pt x="262" y="330"/>
                </a:cubicBezTo>
                <a:cubicBezTo>
                  <a:pt x="262" y="330"/>
                  <a:pt x="262" y="330"/>
                  <a:pt x="262" y="330"/>
                </a:cubicBezTo>
                <a:cubicBezTo>
                  <a:pt x="262" y="339"/>
                  <a:pt x="255" y="346"/>
                  <a:pt x="246" y="346"/>
                </a:cubicBezTo>
                <a:cubicBezTo>
                  <a:pt x="15" y="346"/>
                  <a:pt x="15" y="346"/>
                  <a:pt x="15" y="346"/>
                </a:cubicBezTo>
                <a:cubicBezTo>
                  <a:pt x="7" y="346"/>
                  <a:pt x="0" y="339"/>
                  <a:pt x="0" y="330"/>
                </a:cubicBezTo>
                <a:cubicBezTo>
                  <a:pt x="0" y="330"/>
                  <a:pt x="0" y="330"/>
                  <a:pt x="0" y="330"/>
                </a:cubicBezTo>
                <a:cubicBezTo>
                  <a:pt x="0" y="322"/>
                  <a:pt x="7" y="314"/>
                  <a:pt x="15" y="314"/>
                </a:cubicBezTo>
                <a:close/>
                <a:moveTo>
                  <a:pt x="50" y="27"/>
                </a:moveTo>
                <a:cubicBezTo>
                  <a:pt x="50" y="125"/>
                  <a:pt x="50" y="125"/>
                  <a:pt x="50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27"/>
                  <a:pt x="210" y="27"/>
                  <a:pt x="210" y="27"/>
                </a:cubicBezTo>
                <a:cubicBezTo>
                  <a:pt x="50" y="27"/>
                  <a:pt x="50" y="27"/>
                  <a:pt x="50" y="27"/>
                </a:cubicBezTo>
                <a:close/>
                <a:moveTo>
                  <a:pt x="121" y="102"/>
                </a:moveTo>
                <a:cubicBezTo>
                  <a:pt x="81" y="68"/>
                  <a:pt x="81" y="68"/>
                  <a:pt x="81" y="68"/>
                </a:cubicBezTo>
                <a:cubicBezTo>
                  <a:pt x="114" y="105"/>
                  <a:pt x="114" y="105"/>
                  <a:pt x="114" y="105"/>
                </a:cubicBezTo>
                <a:cubicBezTo>
                  <a:pt x="108" y="108"/>
                  <a:pt x="103" y="113"/>
                  <a:pt x="100" y="119"/>
                </a:cubicBezTo>
                <a:cubicBezTo>
                  <a:pt x="173" y="119"/>
                  <a:pt x="173" y="119"/>
                  <a:pt x="173" y="119"/>
                </a:cubicBezTo>
                <a:cubicBezTo>
                  <a:pt x="165" y="107"/>
                  <a:pt x="152" y="99"/>
                  <a:pt x="136" y="99"/>
                </a:cubicBezTo>
                <a:cubicBezTo>
                  <a:pt x="131" y="99"/>
                  <a:pt x="126" y="100"/>
                  <a:pt x="121" y="1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6"/>
          <p:cNvSpPr>
            <a:spLocks noEditPoints="1"/>
          </p:cNvSpPr>
          <p:nvPr/>
        </p:nvSpPr>
        <p:spPr bwMode="auto">
          <a:xfrm>
            <a:off x="4614863" y="2111376"/>
            <a:ext cx="842963" cy="1001713"/>
          </a:xfrm>
          <a:custGeom>
            <a:avLst/>
            <a:gdLst>
              <a:gd name="T0" fmla="*/ 286 w 320"/>
              <a:gd name="T1" fmla="*/ 380 h 380"/>
              <a:gd name="T2" fmla="*/ 184 w 320"/>
              <a:gd name="T3" fmla="*/ 65 h 380"/>
              <a:gd name="T4" fmla="*/ 75 w 320"/>
              <a:gd name="T5" fmla="*/ 31 h 380"/>
              <a:gd name="T6" fmla="*/ 156 w 320"/>
              <a:gd name="T7" fmla="*/ 314 h 380"/>
              <a:gd name="T8" fmla="*/ 161 w 320"/>
              <a:gd name="T9" fmla="*/ 312 h 380"/>
              <a:gd name="T10" fmla="*/ 166 w 320"/>
              <a:gd name="T11" fmla="*/ 309 h 380"/>
              <a:gd name="T12" fmla="*/ 171 w 320"/>
              <a:gd name="T13" fmla="*/ 190 h 380"/>
              <a:gd name="T14" fmla="*/ 169 w 320"/>
              <a:gd name="T15" fmla="*/ 184 h 380"/>
              <a:gd name="T16" fmla="*/ 166 w 320"/>
              <a:gd name="T17" fmla="*/ 179 h 380"/>
              <a:gd name="T18" fmla="*/ 164 w 320"/>
              <a:gd name="T19" fmla="*/ 174 h 380"/>
              <a:gd name="T20" fmla="*/ 162 w 320"/>
              <a:gd name="T21" fmla="*/ 169 h 380"/>
              <a:gd name="T22" fmla="*/ 160 w 320"/>
              <a:gd name="T23" fmla="*/ 166 h 380"/>
              <a:gd name="T24" fmla="*/ 159 w 320"/>
              <a:gd name="T25" fmla="*/ 164 h 380"/>
              <a:gd name="T26" fmla="*/ 157 w 320"/>
              <a:gd name="T27" fmla="*/ 161 h 380"/>
              <a:gd name="T28" fmla="*/ 156 w 320"/>
              <a:gd name="T29" fmla="*/ 158 h 380"/>
              <a:gd name="T30" fmla="*/ 264 w 320"/>
              <a:gd name="T31" fmla="*/ 242 h 380"/>
              <a:gd name="T32" fmla="*/ 171 w 320"/>
              <a:gd name="T33" fmla="*/ 251 h 380"/>
              <a:gd name="T34" fmla="*/ 170 w 320"/>
              <a:gd name="T35" fmla="*/ 249 h 380"/>
              <a:gd name="T36" fmla="*/ 170 w 320"/>
              <a:gd name="T37" fmla="*/ 247 h 380"/>
              <a:gd name="T38" fmla="*/ 169 w 320"/>
              <a:gd name="T39" fmla="*/ 245 h 380"/>
              <a:gd name="T40" fmla="*/ 168 w 320"/>
              <a:gd name="T41" fmla="*/ 244 h 380"/>
              <a:gd name="T42" fmla="*/ 168 w 320"/>
              <a:gd name="T43" fmla="*/ 242 h 380"/>
              <a:gd name="T44" fmla="*/ 167 w 320"/>
              <a:gd name="T45" fmla="*/ 241 h 380"/>
              <a:gd name="T46" fmla="*/ 167 w 320"/>
              <a:gd name="T47" fmla="*/ 240 h 380"/>
              <a:gd name="T48" fmla="*/ 167 w 320"/>
              <a:gd name="T49" fmla="*/ 239 h 380"/>
              <a:gd name="T50" fmla="*/ 166 w 320"/>
              <a:gd name="T51" fmla="*/ 238 h 380"/>
              <a:gd name="T52" fmla="*/ 166 w 320"/>
              <a:gd name="T53" fmla="*/ 237 h 380"/>
              <a:gd name="T54" fmla="*/ 166 w 320"/>
              <a:gd name="T55" fmla="*/ 237 h 380"/>
              <a:gd name="T56" fmla="*/ 166 w 320"/>
              <a:gd name="T57" fmla="*/ 236 h 380"/>
              <a:gd name="T58" fmla="*/ 166 w 320"/>
              <a:gd name="T59" fmla="*/ 236 h 380"/>
              <a:gd name="T60" fmla="*/ 165 w 320"/>
              <a:gd name="T61" fmla="*/ 236 h 380"/>
              <a:gd name="T62" fmla="*/ 165 w 320"/>
              <a:gd name="T63" fmla="*/ 240 h 380"/>
              <a:gd name="T64" fmla="*/ 165 w 320"/>
              <a:gd name="T65" fmla="*/ 242 h 380"/>
              <a:gd name="T66" fmla="*/ 165 w 320"/>
              <a:gd name="T67" fmla="*/ 245 h 380"/>
              <a:gd name="T68" fmla="*/ 165 w 320"/>
              <a:gd name="T69" fmla="*/ 247 h 380"/>
              <a:gd name="T70" fmla="*/ 165 w 320"/>
              <a:gd name="T71" fmla="*/ 250 h 380"/>
              <a:gd name="T72" fmla="*/ 165 w 320"/>
              <a:gd name="T73" fmla="*/ 252 h 380"/>
              <a:gd name="T74" fmla="*/ 164 w 320"/>
              <a:gd name="T75" fmla="*/ 255 h 380"/>
              <a:gd name="T76" fmla="*/ 164 w 320"/>
              <a:gd name="T77" fmla="*/ 259 h 380"/>
              <a:gd name="T78" fmla="*/ 163 w 320"/>
              <a:gd name="T79" fmla="*/ 261 h 380"/>
              <a:gd name="T80" fmla="*/ 163 w 320"/>
              <a:gd name="T81" fmla="*/ 263 h 380"/>
              <a:gd name="T82" fmla="*/ 161 w 320"/>
              <a:gd name="T83" fmla="*/ 268 h 380"/>
              <a:gd name="T84" fmla="*/ 161 w 320"/>
              <a:gd name="T85" fmla="*/ 270 h 380"/>
              <a:gd name="T86" fmla="*/ 158 w 320"/>
              <a:gd name="T87" fmla="*/ 277 h 380"/>
              <a:gd name="T88" fmla="*/ 156 w 320"/>
              <a:gd name="T89" fmla="*/ 298 h 380"/>
              <a:gd name="T90" fmla="*/ 157 w 320"/>
              <a:gd name="T91" fmla="*/ 297 h 380"/>
              <a:gd name="T92" fmla="*/ 158 w 320"/>
              <a:gd name="T93" fmla="*/ 296 h 380"/>
              <a:gd name="T94" fmla="*/ 160 w 320"/>
              <a:gd name="T95" fmla="*/ 296 h 380"/>
              <a:gd name="T96" fmla="*/ 160 w 320"/>
              <a:gd name="T97" fmla="*/ 295 h 380"/>
              <a:gd name="T98" fmla="*/ 162 w 320"/>
              <a:gd name="T99" fmla="*/ 294 h 380"/>
              <a:gd name="T100" fmla="*/ 163 w 320"/>
              <a:gd name="T101" fmla="*/ 293 h 380"/>
              <a:gd name="T102" fmla="*/ 165 w 320"/>
              <a:gd name="T103" fmla="*/ 292 h 380"/>
              <a:gd name="T104" fmla="*/ 166 w 320"/>
              <a:gd name="T105" fmla="*/ 291 h 380"/>
              <a:gd name="T106" fmla="*/ 166 w 320"/>
              <a:gd name="T107" fmla="*/ 291 h 380"/>
              <a:gd name="T108" fmla="*/ 168 w 320"/>
              <a:gd name="T109" fmla="*/ 289 h 380"/>
              <a:gd name="T110" fmla="*/ 168 w 320"/>
              <a:gd name="T111" fmla="*/ 289 h 380"/>
              <a:gd name="T112" fmla="*/ 170 w 320"/>
              <a:gd name="T113" fmla="*/ 287 h 380"/>
              <a:gd name="T114" fmla="*/ 170 w 320"/>
              <a:gd name="T115" fmla="*/ 286 h 380"/>
              <a:gd name="T116" fmla="*/ 14 w 320"/>
              <a:gd name="T117" fmla="*/ 77 h 380"/>
              <a:gd name="T118" fmla="*/ 133 w 320"/>
              <a:gd name="T119" fmla="*/ 56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20" h="380">
                <a:moveTo>
                  <a:pt x="189" y="76"/>
                </a:moveTo>
                <a:cubicBezTo>
                  <a:pt x="243" y="76"/>
                  <a:pt x="243" y="76"/>
                  <a:pt x="243" y="76"/>
                </a:cubicBezTo>
                <a:cubicBezTo>
                  <a:pt x="286" y="77"/>
                  <a:pt x="294" y="107"/>
                  <a:pt x="294" y="150"/>
                </a:cubicBezTo>
                <a:cubicBezTo>
                  <a:pt x="294" y="309"/>
                  <a:pt x="294" y="309"/>
                  <a:pt x="294" y="309"/>
                </a:cubicBezTo>
                <a:cubicBezTo>
                  <a:pt x="313" y="353"/>
                  <a:pt x="313" y="353"/>
                  <a:pt x="313" y="353"/>
                </a:cubicBezTo>
                <a:cubicBezTo>
                  <a:pt x="320" y="366"/>
                  <a:pt x="301" y="380"/>
                  <a:pt x="286" y="380"/>
                </a:cubicBezTo>
                <a:cubicBezTo>
                  <a:pt x="27" y="380"/>
                  <a:pt x="27" y="380"/>
                  <a:pt x="27" y="380"/>
                </a:cubicBezTo>
                <a:cubicBezTo>
                  <a:pt x="12" y="380"/>
                  <a:pt x="0" y="368"/>
                  <a:pt x="0" y="353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50"/>
                  <a:pt x="12" y="37"/>
                  <a:pt x="27" y="37"/>
                </a:cubicBezTo>
                <a:cubicBezTo>
                  <a:pt x="157" y="37"/>
                  <a:pt x="157" y="37"/>
                  <a:pt x="157" y="37"/>
                </a:cubicBezTo>
                <a:cubicBezTo>
                  <a:pt x="172" y="37"/>
                  <a:pt x="178" y="51"/>
                  <a:pt x="184" y="65"/>
                </a:cubicBezTo>
                <a:cubicBezTo>
                  <a:pt x="189" y="76"/>
                  <a:pt x="189" y="76"/>
                  <a:pt x="189" y="76"/>
                </a:cubicBezTo>
                <a:close/>
                <a:moveTo>
                  <a:pt x="35" y="0"/>
                </a:moveTo>
                <a:cubicBezTo>
                  <a:pt x="75" y="0"/>
                  <a:pt x="75" y="0"/>
                  <a:pt x="75" y="0"/>
                </a:cubicBezTo>
                <a:cubicBezTo>
                  <a:pt x="80" y="0"/>
                  <a:pt x="85" y="5"/>
                  <a:pt x="85" y="10"/>
                </a:cubicBezTo>
                <a:cubicBezTo>
                  <a:pt x="85" y="22"/>
                  <a:pt x="85" y="22"/>
                  <a:pt x="85" y="22"/>
                </a:cubicBezTo>
                <a:cubicBezTo>
                  <a:pt x="85" y="27"/>
                  <a:pt x="80" y="31"/>
                  <a:pt x="75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0" y="31"/>
                  <a:pt x="25" y="27"/>
                  <a:pt x="25" y="22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5"/>
                  <a:pt x="30" y="0"/>
                  <a:pt x="35" y="0"/>
                </a:cubicBezTo>
                <a:close/>
                <a:moveTo>
                  <a:pt x="156" y="314"/>
                </a:moveTo>
                <a:cubicBezTo>
                  <a:pt x="156" y="314"/>
                  <a:pt x="156" y="314"/>
                  <a:pt x="156" y="314"/>
                </a:cubicBezTo>
                <a:cubicBezTo>
                  <a:pt x="157" y="313"/>
                  <a:pt x="157" y="313"/>
                  <a:pt x="157" y="313"/>
                </a:cubicBezTo>
                <a:cubicBezTo>
                  <a:pt x="158" y="313"/>
                  <a:pt x="158" y="313"/>
                  <a:pt x="158" y="313"/>
                </a:cubicBezTo>
                <a:cubicBezTo>
                  <a:pt x="158" y="313"/>
                  <a:pt x="159" y="313"/>
                  <a:pt x="159" y="313"/>
                </a:cubicBezTo>
                <a:cubicBezTo>
                  <a:pt x="159" y="313"/>
                  <a:pt x="159" y="313"/>
                  <a:pt x="159" y="313"/>
                </a:cubicBezTo>
                <a:cubicBezTo>
                  <a:pt x="160" y="313"/>
                  <a:pt x="160" y="312"/>
                  <a:pt x="160" y="312"/>
                </a:cubicBezTo>
                <a:cubicBezTo>
                  <a:pt x="161" y="312"/>
                  <a:pt x="161" y="312"/>
                  <a:pt x="161" y="312"/>
                </a:cubicBezTo>
                <a:cubicBezTo>
                  <a:pt x="161" y="312"/>
                  <a:pt x="162" y="312"/>
                  <a:pt x="162" y="311"/>
                </a:cubicBezTo>
                <a:cubicBezTo>
                  <a:pt x="162" y="311"/>
                  <a:pt x="162" y="311"/>
                  <a:pt x="162" y="311"/>
                </a:cubicBezTo>
                <a:cubicBezTo>
                  <a:pt x="163" y="311"/>
                  <a:pt x="163" y="311"/>
                  <a:pt x="163" y="311"/>
                </a:cubicBezTo>
                <a:cubicBezTo>
                  <a:pt x="163" y="311"/>
                  <a:pt x="163" y="311"/>
                  <a:pt x="163" y="311"/>
                </a:cubicBezTo>
                <a:cubicBezTo>
                  <a:pt x="164" y="310"/>
                  <a:pt x="165" y="310"/>
                  <a:pt x="166" y="309"/>
                </a:cubicBezTo>
                <a:cubicBezTo>
                  <a:pt x="166" y="309"/>
                  <a:pt x="166" y="309"/>
                  <a:pt x="166" y="309"/>
                </a:cubicBezTo>
                <a:cubicBezTo>
                  <a:pt x="169" y="308"/>
                  <a:pt x="171" y="306"/>
                  <a:pt x="173" y="304"/>
                </a:cubicBezTo>
                <a:cubicBezTo>
                  <a:pt x="173" y="304"/>
                  <a:pt x="173" y="304"/>
                  <a:pt x="173" y="304"/>
                </a:cubicBezTo>
                <a:cubicBezTo>
                  <a:pt x="178" y="300"/>
                  <a:pt x="182" y="294"/>
                  <a:pt x="184" y="288"/>
                </a:cubicBezTo>
                <a:cubicBezTo>
                  <a:pt x="188" y="277"/>
                  <a:pt x="189" y="263"/>
                  <a:pt x="187" y="248"/>
                </a:cubicBezTo>
                <a:cubicBezTo>
                  <a:pt x="185" y="229"/>
                  <a:pt x="179" y="209"/>
                  <a:pt x="171" y="190"/>
                </a:cubicBezTo>
                <a:cubicBezTo>
                  <a:pt x="171" y="190"/>
                  <a:pt x="171" y="190"/>
                  <a:pt x="171" y="190"/>
                </a:cubicBezTo>
                <a:cubicBezTo>
                  <a:pt x="170" y="187"/>
                  <a:pt x="170" y="187"/>
                  <a:pt x="170" y="187"/>
                </a:cubicBezTo>
                <a:cubicBezTo>
                  <a:pt x="170" y="187"/>
                  <a:pt x="170" y="187"/>
                  <a:pt x="170" y="187"/>
                </a:cubicBezTo>
                <a:cubicBezTo>
                  <a:pt x="170" y="187"/>
                  <a:pt x="170" y="187"/>
                  <a:pt x="170" y="187"/>
                </a:cubicBezTo>
                <a:cubicBezTo>
                  <a:pt x="169" y="186"/>
                  <a:pt x="169" y="185"/>
                  <a:pt x="169" y="185"/>
                </a:cubicBezTo>
                <a:cubicBezTo>
                  <a:pt x="169" y="185"/>
                  <a:pt x="169" y="185"/>
                  <a:pt x="169" y="185"/>
                </a:cubicBezTo>
                <a:cubicBezTo>
                  <a:pt x="169" y="184"/>
                  <a:pt x="169" y="184"/>
                  <a:pt x="169" y="184"/>
                </a:cubicBezTo>
                <a:cubicBezTo>
                  <a:pt x="168" y="184"/>
                  <a:pt x="168" y="183"/>
                  <a:pt x="168" y="182"/>
                </a:cubicBezTo>
                <a:cubicBezTo>
                  <a:pt x="167" y="182"/>
                  <a:pt x="167" y="182"/>
                  <a:pt x="167" y="182"/>
                </a:cubicBezTo>
                <a:cubicBezTo>
                  <a:pt x="167" y="182"/>
                  <a:pt x="167" y="182"/>
                  <a:pt x="167" y="182"/>
                </a:cubicBezTo>
                <a:cubicBezTo>
                  <a:pt x="166" y="180"/>
                  <a:pt x="166" y="180"/>
                  <a:pt x="166" y="180"/>
                </a:cubicBezTo>
                <a:cubicBezTo>
                  <a:pt x="166" y="179"/>
                  <a:pt x="166" y="179"/>
                  <a:pt x="166" y="179"/>
                </a:cubicBezTo>
                <a:cubicBezTo>
                  <a:pt x="166" y="179"/>
                  <a:pt x="166" y="179"/>
                  <a:pt x="166" y="179"/>
                </a:cubicBezTo>
                <a:cubicBezTo>
                  <a:pt x="165" y="177"/>
                  <a:pt x="165" y="177"/>
                  <a:pt x="165" y="177"/>
                </a:cubicBezTo>
                <a:cubicBezTo>
                  <a:pt x="165" y="177"/>
                  <a:pt x="165" y="177"/>
                  <a:pt x="165" y="177"/>
                </a:cubicBezTo>
                <a:cubicBezTo>
                  <a:pt x="165" y="176"/>
                  <a:pt x="165" y="176"/>
                  <a:pt x="165" y="176"/>
                </a:cubicBezTo>
                <a:cubicBezTo>
                  <a:pt x="164" y="174"/>
                  <a:pt x="164" y="174"/>
                  <a:pt x="164" y="174"/>
                </a:cubicBezTo>
                <a:cubicBezTo>
                  <a:pt x="164" y="174"/>
                  <a:pt x="164" y="174"/>
                  <a:pt x="164" y="174"/>
                </a:cubicBezTo>
                <a:cubicBezTo>
                  <a:pt x="164" y="174"/>
                  <a:pt x="164" y="174"/>
                  <a:pt x="164" y="174"/>
                </a:cubicBezTo>
                <a:cubicBezTo>
                  <a:pt x="163" y="172"/>
                  <a:pt x="163" y="172"/>
                  <a:pt x="163" y="172"/>
                </a:cubicBezTo>
                <a:cubicBezTo>
                  <a:pt x="163" y="172"/>
                  <a:pt x="163" y="172"/>
                  <a:pt x="163" y="172"/>
                </a:cubicBezTo>
                <a:cubicBezTo>
                  <a:pt x="163" y="171"/>
                  <a:pt x="163" y="171"/>
                  <a:pt x="163" y="171"/>
                </a:cubicBezTo>
                <a:cubicBezTo>
                  <a:pt x="163" y="171"/>
                  <a:pt x="163" y="171"/>
                  <a:pt x="163" y="171"/>
                </a:cubicBezTo>
                <a:cubicBezTo>
                  <a:pt x="162" y="169"/>
                  <a:pt x="162" y="169"/>
                  <a:pt x="162" y="169"/>
                </a:cubicBezTo>
                <a:cubicBezTo>
                  <a:pt x="162" y="169"/>
                  <a:pt x="162" y="169"/>
                  <a:pt x="162" y="169"/>
                </a:cubicBezTo>
                <a:cubicBezTo>
                  <a:pt x="161" y="169"/>
                  <a:pt x="161" y="169"/>
                  <a:pt x="161" y="169"/>
                </a:cubicBezTo>
                <a:cubicBezTo>
                  <a:pt x="160" y="167"/>
                  <a:pt x="160" y="167"/>
                  <a:pt x="160" y="167"/>
                </a:cubicBezTo>
                <a:cubicBezTo>
                  <a:pt x="160" y="167"/>
                  <a:pt x="160" y="167"/>
                  <a:pt x="160" y="167"/>
                </a:cubicBezTo>
                <a:cubicBezTo>
                  <a:pt x="160" y="167"/>
                  <a:pt x="160" y="167"/>
                  <a:pt x="160" y="167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160" y="165"/>
                  <a:pt x="160" y="165"/>
                  <a:pt x="160" y="165"/>
                </a:cubicBezTo>
                <a:cubicBezTo>
                  <a:pt x="159" y="165"/>
                  <a:pt x="159" y="165"/>
                  <a:pt x="159" y="165"/>
                </a:cubicBezTo>
                <a:cubicBezTo>
                  <a:pt x="159" y="164"/>
                  <a:pt x="159" y="164"/>
                  <a:pt x="159" y="164"/>
                </a:cubicBezTo>
                <a:cubicBezTo>
                  <a:pt x="159" y="164"/>
                  <a:pt x="159" y="164"/>
                  <a:pt x="159" y="164"/>
                </a:cubicBezTo>
                <a:cubicBezTo>
                  <a:pt x="159" y="164"/>
                  <a:pt x="159" y="164"/>
                  <a:pt x="159" y="164"/>
                </a:cubicBezTo>
                <a:cubicBezTo>
                  <a:pt x="159" y="164"/>
                  <a:pt x="159" y="164"/>
                  <a:pt x="159" y="164"/>
                </a:cubicBezTo>
                <a:cubicBezTo>
                  <a:pt x="158" y="163"/>
                  <a:pt x="158" y="163"/>
                  <a:pt x="158" y="163"/>
                </a:cubicBezTo>
                <a:cubicBezTo>
                  <a:pt x="158" y="163"/>
                  <a:pt x="158" y="163"/>
                  <a:pt x="158" y="163"/>
                </a:cubicBezTo>
                <a:cubicBezTo>
                  <a:pt x="158" y="162"/>
                  <a:pt x="158" y="162"/>
                  <a:pt x="158" y="162"/>
                </a:cubicBezTo>
                <a:cubicBezTo>
                  <a:pt x="158" y="162"/>
                  <a:pt x="158" y="162"/>
                  <a:pt x="158" y="162"/>
                </a:cubicBezTo>
                <a:cubicBezTo>
                  <a:pt x="158" y="161"/>
                  <a:pt x="158" y="161"/>
                  <a:pt x="158" y="161"/>
                </a:cubicBezTo>
                <a:cubicBezTo>
                  <a:pt x="157" y="161"/>
                  <a:pt x="157" y="161"/>
                  <a:pt x="157" y="161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7" y="159"/>
                  <a:pt x="157" y="159"/>
                  <a:pt x="157" y="159"/>
                </a:cubicBezTo>
                <a:cubicBezTo>
                  <a:pt x="156" y="159"/>
                  <a:pt x="156" y="159"/>
                  <a:pt x="156" y="159"/>
                </a:cubicBezTo>
                <a:cubicBezTo>
                  <a:pt x="156" y="158"/>
                  <a:pt x="156" y="158"/>
                  <a:pt x="156" y="158"/>
                </a:cubicBezTo>
                <a:cubicBezTo>
                  <a:pt x="156" y="157"/>
                  <a:pt x="156" y="157"/>
                  <a:pt x="156" y="157"/>
                </a:cubicBezTo>
                <a:cubicBezTo>
                  <a:pt x="144" y="135"/>
                  <a:pt x="133" y="119"/>
                  <a:pt x="133" y="119"/>
                </a:cubicBezTo>
                <a:cubicBezTo>
                  <a:pt x="133" y="119"/>
                  <a:pt x="91" y="187"/>
                  <a:pt x="80" y="241"/>
                </a:cubicBezTo>
                <a:cubicBezTo>
                  <a:pt x="71" y="279"/>
                  <a:pt x="85" y="315"/>
                  <a:pt x="130" y="317"/>
                </a:cubicBezTo>
                <a:cubicBezTo>
                  <a:pt x="140" y="317"/>
                  <a:pt x="148" y="316"/>
                  <a:pt x="156" y="314"/>
                </a:cubicBezTo>
                <a:close/>
                <a:moveTo>
                  <a:pt x="264" y="242"/>
                </a:moveTo>
                <a:cubicBezTo>
                  <a:pt x="263" y="148"/>
                  <a:pt x="263" y="148"/>
                  <a:pt x="263" y="148"/>
                </a:cubicBezTo>
                <a:cubicBezTo>
                  <a:pt x="262" y="128"/>
                  <a:pt x="264" y="111"/>
                  <a:pt x="244" y="111"/>
                </a:cubicBezTo>
                <a:cubicBezTo>
                  <a:pt x="208" y="111"/>
                  <a:pt x="208" y="111"/>
                  <a:pt x="208" y="111"/>
                </a:cubicBezTo>
                <a:cubicBezTo>
                  <a:pt x="264" y="242"/>
                  <a:pt x="264" y="242"/>
                  <a:pt x="264" y="242"/>
                </a:cubicBezTo>
                <a:close/>
                <a:moveTo>
                  <a:pt x="171" y="251"/>
                </a:moveTo>
                <a:cubicBezTo>
                  <a:pt x="171" y="251"/>
                  <a:pt x="171" y="251"/>
                  <a:pt x="171" y="251"/>
                </a:cubicBezTo>
                <a:cubicBezTo>
                  <a:pt x="171" y="251"/>
                  <a:pt x="171" y="251"/>
                  <a:pt x="171" y="251"/>
                </a:cubicBezTo>
                <a:cubicBezTo>
                  <a:pt x="171" y="250"/>
                  <a:pt x="171" y="250"/>
                  <a:pt x="171" y="250"/>
                </a:cubicBezTo>
                <a:cubicBezTo>
                  <a:pt x="170" y="250"/>
                  <a:pt x="170" y="250"/>
                  <a:pt x="170" y="250"/>
                </a:cubicBezTo>
                <a:cubicBezTo>
                  <a:pt x="170" y="250"/>
                  <a:pt x="170" y="250"/>
                  <a:pt x="170" y="250"/>
                </a:cubicBezTo>
                <a:cubicBezTo>
                  <a:pt x="170" y="250"/>
                  <a:pt x="170" y="250"/>
                  <a:pt x="170" y="250"/>
                </a:cubicBezTo>
                <a:cubicBezTo>
                  <a:pt x="170" y="249"/>
                  <a:pt x="170" y="249"/>
                  <a:pt x="170" y="249"/>
                </a:cubicBezTo>
                <a:cubicBezTo>
                  <a:pt x="170" y="249"/>
                  <a:pt x="170" y="249"/>
                  <a:pt x="170" y="249"/>
                </a:cubicBezTo>
                <a:cubicBezTo>
                  <a:pt x="170" y="248"/>
                  <a:pt x="170" y="248"/>
                  <a:pt x="170" y="248"/>
                </a:cubicBezTo>
                <a:cubicBezTo>
                  <a:pt x="170" y="248"/>
                  <a:pt x="170" y="248"/>
                  <a:pt x="170" y="248"/>
                </a:cubicBezTo>
                <a:cubicBezTo>
                  <a:pt x="170" y="248"/>
                  <a:pt x="170" y="248"/>
                  <a:pt x="170" y="248"/>
                </a:cubicBezTo>
                <a:cubicBezTo>
                  <a:pt x="170" y="247"/>
                  <a:pt x="170" y="247"/>
                  <a:pt x="170" y="247"/>
                </a:cubicBezTo>
                <a:cubicBezTo>
                  <a:pt x="170" y="247"/>
                  <a:pt x="170" y="247"/>
                  <a:pt x="170" y="247"/>
                </a:cubicBezTo>
                <a:cubicBezTo>
                  <a:pt x="170" y="247"/>
                  <a:pt x="170" y="247"/>
                  <a:pt x="170" y="247"/>
                </a:cubicBezTo>
                <a:cubicBezTo>
                  <a:pt x="169" y="246"/>
                  <a:pt x="169" y="246"/>
                  <a:pt x="169" y="246"/>
                </a:cubicBezTo>
                <a:cubicBezTo>
                  <a:pt x="169" y="246"/>
                  <a:pt x="169" y="246"/>
                  <a:pt x="169" y="246"/>
                </a:cubicBezTo>
                <a:cubicBezTo>
                  <a:pt x="169" y="246"/>
                  <a:pt x="169" y="246"/>
                  <a:pt x="169" y="246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5"/>
                  <a:pt x="169" y="245"/>
                  <a:pt x="169" y="245"/>
                </a:cubicBezTo>
                <a:cubicBezTo>
                  <a:pt x="169" y="244"/>
                  <a:pt x="169" y="244"/>
                  <a:pt x="169" y="244"/>
                </a:cubicBezTo>
                <a:cubicBezTo>
                  <a:pt x="169" y="244"/>
                  <a:pt x="169" y="244"/>
                  <a:pt x="169" y="244"/>
                </a:cubicBezTo>
                <a:cubicBezTo>
                  <a:pt x="169" y="244"/>
                  <a:pt x="169" y="244"/>
                  <a:pt x="169" y="244"/>
                </a:cubicBezTo>
                <a:cubicBezTo>
                  <a:pt x="168" y="244"/>
                  <a:pt x="168" y="244"/>
                  <a:pt x="168" y="244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8" y="242"/>
                  <a:pt x="168" y="242"/>
                  <a:pt x="168" y="242"/>
                </a:cubicBezTo>
                <a:cubicBezTo>
                  <a:pt x="168" y="241"/>
                  <a:pt x="168" y="241"/>
                  <a:pt x="168" y="241"/>
                </a:cubicBezTo>
                <a:cubicBezTo>
                  <a:pt x="168" y="241"/>
                  <a:pt x="168" y="241"/>
                  <a:pt x="168" y="241"/>
                </a:cubicBezTo>
                <a:cubicBezTo>
                  <a:pt x="168" y="241"/>
                  <a:pt x="168" y="241"/>
                  <a:pt x="168" y="241"/>
                </a:cubicBezTo>
                <a:cubicBezTo>
                  <a:pt x="167" y="241"/>
                  <a:pt x="167" y="241"/>
                  <a:pt x="167" y="241"/>
                </a:cubicBezTo>
                <a:cubicBezTo>
                  <a:pt x="167" y="241"/>
                  <a:pt x="167" y="241"/>
                  <a:pt x="167" y="241"/>
                </a:cubicBezTo>
                <a:cubicBezTo>
                  <a:pt x="167" y="240"/>
                  <a:pt x="167" y="240"/>
                  <a:pt x="167" y="240"/>
                </a:cubicBezTo>
                <a:cubicBezTo>
                  <a:pt x="167" y="240"/>
                  <a:pt x="167" y="240"/>
                  <a:pt x="167" y="240"/>
                </a:cubicBezTo>
                <a:cubicBezTo>
                  <a:pt x="167" y="240"/>
                  <a:pt x="167" y="240"/>
                  <a:pt x="167" y="240"/>
                </a:cubicBezTo>
                <a:cubicBezTo>
                  <a:pt x="167" y="240"/>
                  <a:pt x="167" y="240"/>
                  <a:pt x="167" y="240"/>
                </a:cubicBezTo>
                <a:cubicBezTo>
                  <a:pt x="167" y="240"/>
                  <a:pt x="167" y="240"/>
                  <a:pt x="167" y="240"/>
                </a:cubicBezTo>
                <a:cubicBezTo>
                  <a:pt x="167" y="240"/>
                  <a:pt x="167" y="240"/>
                  <a:pt x="167" y="240"/>
                </a:cubicBezTo>
                <a:cubicBezTo>
                  <a:pt x="167" y="239"/>
                  <a:pt x="167" y="239"/>
                  <a:pt x="167" y="239"/>
                </a:cubicBezTo>
                <a:cubicBezTo>
                  <a:pt x="167" y="239"/>
                  <a:pt x="167" y="239"/>
                  <a:pt x="167" y="239"/>
                </a:cubicBezTo>
                <a:cubicBezTo>
                  <a:pt x="167" y="239"/>
                  <a:pt x="167" y="239"/>
                  <a:pt x="167" y="239"/>
                </a:cubicBezTo>
                <a:cubicBezTo>
                  <a:pt x="167" y="239"/>
                  <a:pt x="167" y="239"/>
                  <a:pt x="167" y="239"/>
                </a:cubicBezTo>
                <a:cubicBezTo>
                  <a:pt x="167" y="239"/>
                  <a:pt x="167" y="239"/>
                  <a:pt x="167" y="239"/>
                </a:cubicBezTo>
                <a:cubicBezTo>
                  <a:pt x="167" y="239"/>
                  <a:pt x="167" y="239"/>
                  <a:pt x="167" y="239"/>
                </a:cubicBezTo>
                <a:cubicBezTo>
                  <a:pt x="167" y="239"/>
                  <a:pt x="167" y="239"/>
                  <a:pt x="167" y="239"/>
                </a:cubicBezTo>
                <a:cubicBezTo>
                  <a:pt x="167" y="238"/>
                  <a:pt x="167" y="238"/>
                  <a:pt x="167" y="238"/>
                </a:cubicBezTo>
                <a:cubicBezTo>
                  <a:pt x="166" y="238"/>
                  <a:pt x="166" y="238"/>
                  <a:pt x="166" y="238"/>
                </a:cubicBezTo>
                <a:cubicBezTo>
                  <a:pt x="166" y="238"/>
                  <a:pt x="166" y="238"/>
                  <a:pt x="166" y="238"/>
                </a:cubicBezTo>
                <a:cubicBezTo>
                  <a:pt x="166" y="238"/>
                  <a:pt x="166" y="238"/>
                  <a:pt x="166" y="238"/>
                </a:cubicBezTo>
                <a:cubicBezTo>
                  <a:pt x="166" y="238"/>
                  <a:pt x="166" y="238"/>
                  <a:pt x="166" y="238"/>
                </a:cubicBezTo>
                <a:cubicBezTo>
                  <a:pt x="166" y="238"/>
                  <a:pt x="166" y="238"/>
                  <a:pt x="166" y="238"/>
                </a:cubicBezTo>
                <a:cubicBezTo>
                  <a:pt x="166" y="238"/>
                  <a:pt x="166" y="238"/>
                  <a:pt x="166" y="238"/>
                </a:cubicBezTo>
                <a:cubicBezTo>
                  <a:pt x="166" y="237"/>
                  <a:pt x="166" y="237"/>
                  <a:pt x="166" y="237"/>
                </a:cubicBezTo>
                <a:cubicBezTo>
                  <a:pt x="166" y="237"/>
                  <a:pt x="166" y="237"/>
                  <a:pt x="166" y="237"/>
                </a:cubicBezTo>
                <a:cubicBezTo>
                  <a:pt x="166" y="237"/>
                  <a:pt x="166" y="237"/>
                  <a:pt x="166" y="237"/>
                </a:cubicBezTo>
                <a:cubicBezTo>
                  <a:pt x="166" y="237"/>
                  <a:pt x="166" y="237"/>
                  <a:pt x="166" y="237"/>
                </a:cubicBezTo>
                <a:cubicBezTo>
                  <a:pt x="166" y="237"/>
                  <a:pt x="166" y="237"/>
                  <a:pt x="166" y="237"/>
                </a:cubicBezTo>
                <a:cubicBezTo>
                  <a:pt x="166" y="237"/>
                  <a:pt x="166" y="237"/>
                  <a:pt x="166" y="237"/>
                </a:cubicBezTo>
                <a:cubicBezTo>
                  <a:pt x="166" y="237"/>
                  <a:pt x="166" y="237"/>
                  <a:pt x="166" y="237"/>
                </a:cubicBezTo>
                <a:cubicBezTo>
                  <a:pt x="166" y="237"/>
                  <a:pt x="166" y="237"/>
                  <a:pt x="166" y="237"/>
                </a:cubicBezTo>
                <a:cubicBezTo>
                  <a:pt x="166" y="237"/>
                  <a:pt x="166" y="237"/>
                  <a:pt x="166" y="237"/>
                </a:cubicBezTo>
                <a:cubicBezTo>
                  <a:pt x="166" y="236"/>
                  <a:pt x="166" y="236"/>
                  <a:pt x="166" y="236"/>
                </a:cubicBezTo>
                <a:cubicBezTo>
                  <a:pt x="166" y="236"/>
                  <a:pt x="166" y="236"/>
                  <a:pt x="166" y="236"/>
                </a:cubicBezTo>
                <a:cubicBezTo>
                  <a:pt x="166" y="236"/>
                  <a:pt x="166" y="236"/>
                  <a:pt x="166" y="236"/>
                </a:cubicBezTo>
                <a:cubicBezTo>
                  <a:pt x="166" y="236"/>
                  <a:pt x="166" y="236"/>
                  <a:pt x="166" y="236"/>
                </a:cubicBezTo>
                <a:cubicBezTo>
                  <a:pt x="166" y="236"/>
                  <a:pt x="166" y="236"/>
                  <a:pt x="166" y="236"/>
                </a:cubicBezTo>
                <a:cubicBezTo>
                  <a:pt x="166" y="236"/>
                  <a:pt x="166" y="236"/>
                  <a:pt x="166" y="236"/>
                </a:cubicBezTo>
                <a:cubicBezTo>
                  <a:pt x="166" y="236"/>
                  <a:pt x="166" y="236"/>
                  <a:pt x="166" y="236"/>
                </a:cubicBezTo>
                <a:cubicBezTo>
                  <a:pt x="166" y="236"/>
                  <a:pt x="166" y="236"/>
                  <a:pt x="166" y="236"/>
                </a:cubicBezTo>
                <a:cubicBezTo>
                  <a:pt x="166" y="236"/>
                  <a:pt x="166" y="236"/>
                  <a:pt x="166" y="236"/>
                </a:cubicBezTo>
                <a:cubicBezTo>
                  <a:pt x="166" y="236"/>
                  <a:pt x="166" y="236"/>
                  <a:pt x="166" y="236"/>
                </a:cubicBezTo>
                <a:cubicBezTo>
                  <a:pt x="166" y="236"/>
                  <a:pt x="166" y="236"/>
                  <a:pt x="166" y="236"/>
                </a:cubicBezTo>
                <a:cubicBezTo>
                  <a:pt x="166" y="236"/>
                  <a:pt x="166" y="236"/>
                  <a:pt x="166" y="236"/>
                </a:cubicBezTo>
                <a:cubicBezTo>
                  <a:pt x="166" y="236"/>
                  <a:pt x="166" y="236"/>
                  <a:pt x="166" y="236"/>
                </a:cubicBezTo>
                <a:cubicBezTo>
                  <a:pt x="165" y="236"/>
                  <a:pt x="165" y="236"/>
                  <a:pt x="165" y="236"/>
                </a:cubicBezTo>
                <a:cubicBezTo>
                  <a:pt x="165" y="236"/>
                  <a:pt x="165" y="236"/>
                  <a:pt x="165" y="236"/>
                </a:cubicBezTo>
                <a:cubicBezTo>
                  <a:pt x="165" y="236"/>
                  <a:pt x="165" y="236"/>
                  <a:pt x="165" y="236"/>
                </a:cubicBezTo>
                <a:cubicBezTo>
                  <a:pt x="165" y="236"/>
                  <a:pt x="165" y="236"/>
                  <a:pt x="165" y="236"/>
                </a:cubicBezTo>
                <a:cubicBezTo>
                  <a:pt x="165" y="236"/>
                  <a:pt x="165" y="236"/>
                  <a:pt x="165" y="236"/>
                </a:cubicBezTo>
                <a:cubicBezTo>
                  <a:pt x="165" y="236"/>
                  <a:pt x="165" y="236"/>
                  <a:pt x="165" y="236"/>
                </a:cubicBezTo>
                <a:cubicBezTo>
                  <a:pt x="165" y="236"/>
                  <a:pt x="165" y="236"/>
                  <a:pt x="165" y="236"/>
                </a:cubicBezTo>
                <a:cubicBezTo>
                  <a:pt x="165" y="237"/>
                  <a:pt x="165" y="237"/>
                  <a:pt x="165" y="237"/>
                </a:cubicBezTo>
                <a:cubicBezTo>
                  <a:pt x="165" y="237"/>
                  <a:pt x="165" y="237"/>
                  <a:pt x="165" y="237"/>
                </a:cubicBezTo>
                <a:cubicBezTo>
                  <a:pt x="166" y="238"/>
                  <a:pt x="166" y="239"/>
                  <a:pt x="165" y="240"/>
                </a:cubicBezTo>
                <a:cubicBezTo>
                  <a:pt x="165" y="240"/>
                  <a:pt x="165" y="240"/>
                  <a:pt x="165" y="240"/>
                </a:cubicBezTo>
                <a:cubicBezTo>
                  <a:pt x="165" y="240"/>
                  <a:pt x="165" y="240"/>
                  <a:pt x="165" y="240"/>
                </a:cubicBezTo>
                <a:cubicBezTo>
                  <a:pt x="165" y="241"/>
                  <a:pt x="165" y="241"/>
                  <a:pt x="165" y="241"/>
                </a:cubicBezTo>
                <a:cubicBezTo>
                  <a:pt x="165" y="241"/>
                  <a:pt x="165" y="241"/>
                  <a:pt x="165" y="241"/>
                </a:cubicBezTo>
                <a:cubicBezTo>
                  <a:pt x="165" y="241"/>
                  <a:pt x="165" y="241"/>
                  <a:pt x="165" y="241"/>
                </a:cubicBezTo>
                <a:cubicBezTo>
                  <a:pt x="165" y="242"/>
                  <a:pt x="165" y="242"/>
                  <a:pt x="165" y="242"/>
                </a:cubicBezTo>
                <a:cubicBezTo>
                  <a:pt x="165" y="242"/>
                  <a:pt x="165" y="242"/>
                  <a:pt x="165" y="242"/>
                </a:cubicBezTo>
                <a:cubicBezTo>
                  <a:pt x="165" y="242"/>
                  <a:pt x="165" y="242"/>
                  <a:pt x="165" y="242"/>
                </a:cubicBezTo>
                <a:cubicBezTo>
                  <a:pt x="165" y="243"/>
                  <a:pt x="165" y="243"/>
                  <a:pt x="165" y="243"/>
                </a:cubicBezTo>
                <a:cubicBezTo>
                  <a:pt x="165" y="244"/>
                  <a:pt x="165" y="244"/>
                  <a:pt x="165" y="244"/>
                </a:cubicBezTo>
                <a:cubicBezTo>
                  <a:pt x="165" y="244"/>
                  <a:pt x="165" y="244"/>
                  <a:pt x="165" y="244"/>
                </a:cubicBezTo>
                <a:cubicBezTo>
                  <a:pt x="165" y="245"/>
                  <a:pt x="165" y="245"/>
                  <a:pt x="165" y="245"/>
                </a:cubicBezTo>
                <a:cubicBezTo>
                  <a:pt x="165" y="245"/>
                  <a:pt x="165" y="245"/>
                  <a:pt x="165" y="245"/>
                </a:cubicBezTo>
                <a:cubicBezTo>
                  <a:pt x="165" y="245"/>
                  <a:pt x="165" y="245"/>
                  <a:pt x="165" y="245"/>
                </a:cubicBezTo>
                <a:cubicBezTo>
                  <a:pt x="165" y="246"/>
                  <a:pt x="165" y="246"/>
                  <a:pt x="165" y="246"/>
                </a:cubicBezTo>
                <a:cubicBezTo>
                  <a:pt x="165" y="246"/>
                  <a:pt x="165" y="246"/>
                  <a:pt x="165" y="246"/>
                </a:cubicBezTo>
                <a:cubicBezTo>
                  <a:pt x="165" y="246"/>
                  <a:pt x="165" y="246"/>
                  <a:pt x="165" y="246"/>
                </a:cubicBezTo>
                <a:cubicBezTo>
                  <a:pt x="165" y="247"/>
                  <a:pt x="165" y="247"/>
                  <a:pt x="165" y="247"/>
                </a:cubicBezTo>
                <a:cubicBezTo>
                  <a:pt x="165" y="247"/>
                  <a:pt x="165" y="247"/>
                  <a:pt x="165" y="247"/>
                </a:cubicBezTo>
                <a:cubicBezTo>
                  <a:pt x="165" y="248"/>
                  <a:pt x="165" y="248"/>
                  <a:pt x="165" y="248"/>
                </a:cubicBezTo>
                <a:cubicBezTo>
                  <a:pt x="165" y="249"/>
                  <a:pt x="165" y="249"/>
                  <a:pt x="165" y="249"/>
                </a:cubicBezTo>
                <a:cubicBezTo>
                  <a:pt x="165" y="249"/>
                  <a:pt x="165" y="249"/>
                  <a:pt x="165" y="249"/>
                </a:cubicBezTo>
                <a:cubicBezTo>
                  <a:pt x="165" y="250"/>
                  <a:pt x="165" y="250"/>
                  <a:pt x="165" y="250"/>
                </a:cubicBezTo>
                <a:cubicBezTo>
                  <a:pt x="165" y="250"/>
                  <a:pt x="165" y="250"/>
                  <a:pt x="165" y="250"/>
                </a:cubicBezTo>
                <a:cubicBezTo>
                  <a:pt x="165" y="250"/>
                  <a:pt x="165" y="250"/>
                  <a:pt x="165" y="250"/>
                </a:cubicBezTo>
                <a:cubicBezTo>
                  <a:pt x="165" y="251"/>
                  <a:pt x="165" y="251"/>
                  <a:pt x="165" y="251"/>
                </a:cubicBezTo>
                <a:cubicBezTo>
                  <a:pt x="165" y="251"/>
                  <a:pt x="165" y="251"/>
                  <a:pt x="165" y="251"/>
                </a:cubicBezTo>
                <a:cubicBezTo>
                  <a:pt x="165" y="251"/>
                  <a:pt x="165" y="251"/>
                  <a:pt x="165" y="251"/>
                </a:cubicBezTo>
                <a:cubicBezTo>
                  <a:pt x="165" y="252"/>
                  <a:pt x="165" y="252"/>
                  <a:pt x="165" y="252"/>
                </a:cubicBezTo>
                <a:cubicBezTo>
                  <a:pt x="165" y="252"/>
                  <a:pt x="165" y="252"/>
                  <a:pt x="165" y="252"/>
                </a:cubicBezTo>
                <a:cubicBezTo>
                  <a:pt x="165" y="252"/>
                  <a:pt x="165" y="252"/>
                  <a:pt x="165" y="252"/>
                </a:cubicBezTo>
                <a:cubicBezTo>
                  <a:pt x="165" y="253"/>
                  <a:pt x="165" y="253"/>
                  <a:pt x="165" y="253"/>
                </a:cubicBezTo>
                <a:cubicBezTo>
                  <a:pt x="164" y="253"/>
                  <a:pt x="164" y="253"/>
                  <a:pt x="164" y="253"/>
                </a:cubicBezTo>
                <a:cubicBezTo>
                  <a:pt x="164" y="254"/>
                  <a:pt x="164" y="254"/>
                  <a:pt x="164" y="254"/>
                </a:cubicBezTo>
                <a:cubicBezTo>
                  <a:pt x="164" y="254"/>
                  <a:pt x="164" y="254"/>
                  <a:pt x="164" y="254"/>
                </a:cubicBezTo>
                <a:cubicBezTo>
                  <a:pt x="164" y="255"/>
                  <a:pt x="164" y="255"/>
                  <a:pt x="164" y="255"/>
                </a:cubicBezTo>
                <a:cubicBezTo>
                  <a:pt x="164" y="255"/>
                  <a:pt x="164" y="255"/>
                  <a:pt x="164" y="255"/>
                </a:cubicBezTo>
                <a:cubicBezTo>
                  <a:pt x="164" y="256"/>
                  <a:pt x="164" y="256"/>
                  <a:pt x="164" y="256"/>
                </a:cubicBezTo>
                <a:cubicBezTo>
                  <a:pt x="164" y="257"/>
                  <a:pt x="164" y="257"/>
                  <a:pt x="164" y="257"/>
                </a:cubicBezTo>
                <a:cubicBezTo>
                  <a:pt x="164" y="257"/>
                  <a:pt x="164" y="257"/>
                  <a:pt x="164" y="257"/>
                </a:cubicBezTo>
                <a:cubicBezTo>
                  <a:pt x="164" y="257"/>
                  <a:pt x="164" y="257"/>
                  <a:pt x="164" y="257"/>
                </a:cubicBezTo>
                <a:cubicBezTo>
                  <a:pt x="164" y="258"/>
                  <a:pt x="164" y="258"/>
                  <a:pt x="164" y="258"/>
                </a:cubicBezTo>
                <a:cubicBezTo>
                  <a:pt x="164" y="259"/>
                  <a:pt x="164" y="259"/>
                  <a:pt x="164" y="259"/>
                </a:cubicBezTo>
                <a:cubicBezTo>
                  <a:pt x="163" y="259"/>
                  <a:pt x="163" y="259"/>
                  <a:pt x="163" y="259"/>
                </a:cubicBezTo>
                <a:cubicBezTo>
                  <a:pt x="163" y="260"/>
                  <a:pt x="163" y="260"/>
                  <a:pt x="163" y="260"/>
                </a:cubicBezTo>
                <a:cubicBezTo>
                  <a:pt x="163" y="260"/>
                  <a:pt x="163" y="260"/>
                  <a:pt x="163" y="260"/>
                </a:cubicBezTo>
                <a:cubicBezTo>
                  <a:pt x="163" y="260"/>
                  <a:pt x="163" y="260"/>
                  <a:pt x="163" y="260"/>
                </a:cubicBezTo>
                <a:cubicBezTo>
                  <a:pt x="163" y="260"/>
                  <a:pt x="163" y="260"/>
                  <a:pt x="163" y="260"/>
                </a:cubicBezTo>
                <a:cubicBezTo>
                  <a:pt x="163" y="261"/>
                  <a:pt x="163" y="261"/>
                  <a:pt x="163" y="261"/>
                </a:cubicBezTo>
                <a:cubicBezTo>
                  <a:pt x="163" y="261"/>
                  <a:pt x="163" y="261"/>
                  <a:pt x="163" y="261"/>
                </a:cubicBezTo>
                <a:cubicBezTo>
                  <a:pt x="163" y="262"/>
                  <a:pt x="163" y="262"/>
                  <a:pt x="163" y="262"/>
                </a:cubicBezTo>
                <a:cubicBezTo>
                  <a:pt x="163" y="262"/>
                  <a:pt x="163" y="262"/>
                  <a:pt x="163" y="262"/>
                </a:cubicBezTo>
                <a:cubicBezTo>
                  <a:pt x="163" y="262"/>
                  <a:pt x="163" y="262"/>
                  <a:pt x="163" y="262"/>
                </a:cubicBezTo>
                <a:cubicBezTo>
                  <a:pt x="163" y="262"/>
                  <a:pt x="163" y="262"/>
                  <a:pt x="163" y="262"/>
                </a:cubicBezTo>
                <a:cubicBezTo>
                  <a:pt x="163" y="263"/>
                  <a:pt x="163" y="263"/>
                  <a:pt x="163" y="263"/>
                </a:cubicBezTo>
                <a:cubicBezTo>
                  <a:pt x="162" y="264"/>
                  <a:pt x="162" y="264"/>
                  <a:pt x="162" y="264"/>
                </a:cubicBezTo>
                <a:cubicBezTo>
                  <a:pt x="162" y="264"/>
                  <a:pt x="162" y="264"/>
                  <a:pt x="162" y="264"/>
                </a:cubicBezTo>
                <a:cubicBezTo>
                  <a:pt x="162" y="265"/>
                  <a:pt x="162" y="265"/>
                  <a:pt x="162" y="265"/>
                </a:cubicBezTo>
                <a:cubicBezTo>
                  <a:pt x="162" y="265"/>
                  <a:pt x="162" y="265"/>
                  <a:pt x="162" y="265"/>
                </a:cubicBezTo>
                <a:cubicBezTo>
                  <a:pt x="162" y="266"/>
                  <a:pt x="162" y="266"/>
                  <a:pt x="162" y="266"/>
                </a:cubicBezTo>
                <a:cubicBezTo>
                  <a:pt x="162" y="267"/>
                  <a:pt x="161" y="267"/>
                  <a:pt x="161" y="268"/>
                </a:cubicBezTo>
                <a:cubicBezTo>
                  <a:pt x="161" y="268"/>
                  <a:pt x="161" y="268"/>
                  <a:pt x="161" y="268"/>
                </a:cubicBezTo>
                <a:cubicBezTo>
                  <a:pt x="161" y="269"/>
                  <a:pt x="161" y="269"/>
                  <a:pt x="161" y="269"/>
                </a:cubicBezTo>
                <a:cubicBezTo>
                  <a:pt x="161" y="269"/>
                  <a:pt x="161" y="269"/>
                  <a:pt x="161" y="269"/>
                </a:cubicBezTo>
                <a:cubicBezTo>
                  <a:pt x="161" y="269"/>
                  <a:pt x="161" y="269"/>
                  <a:pt x="161" y="269"/>
                </a:cubicBezTo>
                <a:cubicBezTo>
                  <a:pt x="161" y="269"/>
                  <a:pt x="161" y="269"/>
                  <a:pt x="161" y="269"/>
                </a:cubicBezTo>
                <a:cubicBezTo>
                  <a:pt x="161" y="270"/>
                  <a:pt x="161" y="270"/>
                  <a:pt x="161" y="270"/>
                </a:cubicBezTo>
                <a:cubicBezTo>
                  <a:pt x="160" y="270"/>
                  <a:pt x="160" y="270"/>
                  <a:pt x="160" y="270"/>
                </a:cubicBezTo>
                <a:cubicBezTo>
                  <a:pt x="160" y="271"/>
                  <a:pt x="160" y="271"/>
                  <a:pt x="160" y="271"/>
                </a:cubicBezTo>
                <a:cubicBezTo>
                  <a:pt x="160" y="271"/>
                  <a:pt x="160" y="271"/>
                  <a:pt x="160" y="271"/>
                </a:cubicBezTo>
                <a:cubicBezTo>
                  <a:pt x="160" y="272"/>
                  <a:pt x="160" y="272"/>
                  <a:pt x="160" y="272"/>
                </a:cubicBezTo>
                <a:cubicBezTo>
                  <a:pt x="160" y="272"/>
                  <a:pt x="160" y="272"/>
                  <a:pt x="160" y="272"/>
                </a:cubicBezTo>
                <a:cubicBezTo>
                  <a:pt x="159" y="274"/>
                  <a:pt x="158" y="275"/>
                  <a:pt x="158" y="277"/>
                </a:cubicBezTo>
                <a:cubicBezTo>
                  <a:pt x="157" y="278"/>
                  <a:pt x="157" y="278"/>
                  <a:pt x="157" y="278"/>
                </a:cubicBezTo>
                <a:cubicBezTo>
                  <a:pt x="157" y="279"/>
                  <a:pt x="156" y="280"/>
                  <a:pt x="156" y="281"/>
                </a:cubicBezTo>
                <a:cubicBezTo>
                  <a:pt x="151" y="289"/>
                  <a:pt x="146" y="297"/>
                  <a:pt x="140" y="304"/>
                </a:cubicBezTo>
                <a:cubicBezTo>
                  <a:pt x="140" y="304"/>
                  <a:pt x="148" y="302"/>
                  <a:pt x="156" y="298"/>
                </a:cubicBezTo>
                <a:cubicBezTo>
                  <a:pt x="156" y="298"/>
                  <a:pt x="156" y="298"/>
                  <a:pt x="156" y="298"/>
                </a:cubicBezTo>
                <a:cubicBezTo>
                  <a:pt x="156" y="298"/>
                  <a:pt x="156" y="298"/>
                  <a:pt x="156" y="298"/>
                </a:cubicBezTo>
                <a:cubicBezTo>
                  <a:pt x="156" y="298"/>
                  <a:pt x="156" y="298"/>
                  <a:pt x="156" y="298"/>
                </a:cubicBezTo>
                <a:cubicBezTo>
                  <a:pt x="156" y="297"/>
                  <a:pt x="156" y="297"/>
                  <a:pt x="156" y="297"/>
                </a:cubicBezTo>
                <a:cubicBezTo>
                  <a:pt x="157" y="297"/>
                  <a:pt x="157" y="297"/>
                  <a:pt x="157" y="297"/>
                </a:cubicBezTo>
                <a:cubicBezTo>
                  <a:pt x="157" y="297"/>
                  <a:pt x="157" y="297"/>
                  <a:pt x="157" y="297"/>
                </a:cubicBezTo>
                <a:cubicBezTo>
                  <a:pt x="157" y="297"/>
                  <a:pt x="157" y="297"/>
                  <a:pt x="157" y="297"/>
                </a:cubicBezTo>
                <a:cubicBezTo>
                  <a:pt x="157" y="297"/>
                  <a:pt x="157" y="297"/>
                  <a:pt x="157" y="297"/>
                </a:cubicBezTo>
                <a:cubicBezTo>
                  <a:pt x="158" y="297"/>
                  <a:pt x="158" y="297"/>
                  <a:pt x="158" y="297"/>
                </a:cubicBezTo>
                <a:cubicBezTo>
                  <a:pt x="158" y="297"/>
                  <a:pt x="158" y="297"/>
                  <a:pt x="158" y="297"/>
                </a:cubicBezTo>
                <a:cubicBezTo>
                  <a:pt x="158" y="297"/>
                  <a:pt x="158" y="297"/>
                  <a:pt x="158" y="297"/>
                </a:cubicBezTo>
                <a:cubicBezTo>
                  <a:pt x="158" y="297"/>
                  <a:pt x="158" y="297"/>
                  <a:pt x="158" y="297"/>
                </a:cubicBezTo>
                <a:cubicBezTo>
                  <a:pt x="158" y="296"/>
                  <a:pt x="158" y="296"/>
                  <a:pt x="158" y="296"/>
                </a:cubicBezTo>
                <a:cubicBezTo>
                  <a:pt x="158" y="296"/>
                  <a:pt x="158" y="296"/>
                  <a:pt x="158" y="296"/>
                </a:cubicBezTo>
                <a:cubicBezTo>
                  <a:pt x="159" y="296"/>
                  <a:pt x="159" y="296"/>
                  <a:pt x="159" y="296"/>
                </a:cubicBezTo>
                <a:cubicBezTo>
                  <a:pt x="159" y="296"/>
                  <a:pt x="159" y="296"/>
                  <a:pt x="159" y="296"/>
                </a:cubicBezTo>
                <a:cubicBezTo>
                  <a:pt x="159" y="296"/>
                  <a:pt x="159" y="296"/>
                  <a:pt x="159" y="296"/>
                </a:cubicBezTo>
                <a:cubicBezTo>
                  <a:pt x="159" y="296"/>
                  <a:pt x="159" y="296"/>
                  <a:pt x="159" y="296"/>
                </a:cubicBezTo>
                <a:cubicBezTo>
                  <a:pt x="159" y="296"/>
                  <a:pt x="159" y="296"/>
                  <a:pt x="159" y="296"/>
                </a:cubicBezTo>
                <a:cubicBezTo>
                  <a:pt x="160" y="296"/>
                  <a:pt x="160" y="296"/>
                  <a:pt x="160" y="296"/>
                </a:cubicBezTo>
                <a:cubicBezTo>
                  <a:pt x="160" y="296"/>
                  <a:pt x="160" y="296"/>
                  <a:pt x="160" y="296"/>
                </a:cubicBezTo>
                <a:cubicBezTo>
                  <a:pt x="160" y="296"/>
                  <a:pt x="160" y="296"/>
                  <a:pt x="160" y="296"/>
                </a:cubicBezTo>
                <a:cubicBezTo>
                  <a:pt x="160" y="295"/>
                  <a:pt x="160" y="295"/>
                  <a:pt x="160" y="295"/>
                </a:cubicBezTo>
                <a:cubicBezTo>
                  <a:pt x="160" y="295"/>
                  <a:pt x="160" y="295"/>
                  <a:pt x="160" y="295"/>
                </a:cubicBezTo>
                <a:cubicBezTo>
                  <a:pt x="160" y="295"/>
                  <a:pt x="160" y="295"/>
                  <a:pt x="160" y="295"/>
                </a:cubicBezTo>
                <a:cubicBezTo>
                  <a:pt x="160" y="295"/>
                  <a:pt x="160" y="295"/>
                  <a:pt x="160" y="295"/>
                </a:cubicBezTo>
                <a:cubicBezTo>
                  <a:pt x="161" y="295"/>
                  <a:pt x="161" y="295"/>
                  <a:pt x="161" y="295"/>
                </a:cubicBezTo>
                <a:cubicBezTo>
                  <a:pt x="161" y="295"/>
                  <a:pt x="161" y="295"/>
                  <a:pt x="161" y="295"/>
                </a:cubicBezTo>
                <a:cubicBezTo>
                  <a:pt x="161" y="295"/>
                  <a:pt x="161" y="295"/>
                  <a:pt x="161" y="295"/>
                </a:cubicBezTo>
                <a:cubicBezTo>
                  <a:pt x="162" y="294"/>
                  <a:pt x="162" y="294"/>
                  <a:pt x="162" y="294"/>
                </a:cubicBezTo>
                <a:cubicBezTo>
                  <a:pt x="162" y="294"/>
                  <a:pt x="162" y="294"/>
                  <a:pt x="162" y="294"/>
                </a:cubicBezTo>
                <a:cubicBezTo>
                  <a:pt x="162" y="294"/>
                  <a:pt x="162" y="294"/>
                  <a:pt x="162" y="294"/>
                </a:cubicBezTo>
                <a:cubicBezTo>
                  <a:pt x="162" y="294"/>
                  <a:pt x="162" y="294"/>
                  <a:pt x="162" y="294"/>
                </a:cubicBezTo>
                <a:cubicBezTo>
                  <a:pt x="162" y="294"/>
                  <a:pt x="162" y="294"/>
                  <a:pt x="162" y="294"/>
                </a:cubicBezTo>
                <a:cubicBezTo>
                  <a:pt x="163" y="294"/>
                  <a:pt x="163" y="294"/>
                  <a:pt x="163" y="294"/>
                </a:cubicBezTo>
                <a:cubicBezTo>
                  <a:pt x="163" y="293"/>
                  <a:pt x="163" y="293"/>
                  <a:pt x="163" y="293"/>
                </a:cubicBezTo>
                <a:cubicBezTo>
                  <a:pt x="163" y="293"/>
                  <a:pt x="163" y="293"/>
                  <a:pt x="163" y="293"/>
                </a:cubicBezTo>
                <a:cubicBezTo>
                  <a:pt x="163" y="293"/>
                  <a:pt x="163" y="293"/>
                  <a:pt x="163" y="293"/>
                </a:cubicBezTo>
                <a:cubicBezTo>
                  <a:pt x="163" y="293"/>
                  <a:pt x="163" y="293"/>
                  <a:pt x="163" y="293"/>
                </a:cubicBezTo>
                <a:cubicBezTo>
                  <a:pt x="164" y="293"/>
                  <a:pt x="164" y="293"/>
                  <a:pt x="164" y="293"/>
                </a:cubicBezTo>
                <a:cubicBezTo>
                  <a:pt x="164" y="293"/>
                  <a:pt x="164" y="293"/>
                  <a:pt x="164" y="293"/>
                </a:cubicBezTo>
                <a:cubicBezTo>
                  <a:pt x="164" y="293"/>
                  <a:pt x="164" y="293"/>
                  <a:pt x="164" y="293"/>
                </a:cubicBezTo>
                <a:cubicBezTo>
                  <a:pt x="164" y="292"/>
                  <a:pt x="164" y="292"/>
                  <a:pt x="164" y="292"/>
                </a:cubicBezTo>
                <a:cubicBezTo>
                  <a:pt x="165" y="292"/>
                  <a:pt x="165" y="292"/>
                  <a:pt x="165" y="292"/>
                </a:cubicBezTo>
                <a:cubicBezTo>
                  <a:pt x="165" y="292"/>
                  <a:pt x="165" y="292"/>
                  <a:pt x="165" y="292"/>
                </a:cubicBezTo>
                <a:cubicBezTo>
                  <a:pt x="165" y="292"/>
                  <a:pt x="165" y="292"/>
                  <a:pt x="165" y="292"/>
                </a:cubicBezTo>
                <a:cubicBezTo>
                  <a:pt x="165" y="292"/>
                  <a:pt x="165" y="292"/>
                  <a:pt x="165" y="292"/>
                </a:cubicBezTo>
                <a:cubicBezTo>
                  <a:pt x="165" y="292"/>
                  <a:pt x="165" y="292"/>
                  <a:pt x="165" y="292"/>
                </a:cubicBezTo>
                <a:cubicBezTo>
                  <a:pt x="165" y="292"/>
                  <a:pt x="165" y="292"/>
                  <a:pt x="165" y="292"/>
                </a:cubicBezTo>
                <a:cubicBezTo>
                  <a:pt x="166" y="291"/>
                  <a:pt x="166" y="291"/>
                  <a:pt x="166" y="291"/>
                </a:cubicBezTo>
                <a:cubicBezTo>
                  <a:pt x="166" y="291"/>
                  <a:pt x="166" y="291"/>
                  <a:pt x="166" y="291"/>
                </a:cubicBezTo>
                <a:cubicBezTo>
                  <a:pt x="166" y="291"/>
                  <a:pt x="166" y="291"/>
                  <a:pt x="166" y="291"/>
                </a:cubicBezTo>
                <a:cubicBezTo>
                  <a:pt x="166" y="291"/>
                  <a:pt x="166" y="291"/>
                  <a:pt x="166" y="291"/>
                </a:cubicBezTo>
                <a:cubicBezTo>
                  <a:pt x="166" y="291"/>
                  <a:pt x="166" y="291"/>
                  <a:pt x="166" y="291"/>
                </a:cubicBezTo>
                <a:cubicBezTo>
                  <a:pt x="166" y="291"/>
                  <a:pt x="166" y="291"/>
                  <a:pt x="166" y="291"/>
                </a:cubicBezTo>
                <a:cubicBezTo>
                  <a:pt x="166" y="291"/>
                  <a:pt x="166" y="291"/>
                  <a:pt x="166" y="291"/>
                </a:cubicBezTo>
                <a:cubicBezTo>
                  <a:pt x="167" y="290"/>
                  <a:pt x="167" y="290"/>
                  <a:pt x="167" y="290"/>
                </a:cubicBezTo>
                <a:cubicBezTo>
                  <a:pt x="167" y="290"/>
                  <a:pt x="167" y="290"/>
                  <a:pt x="167" y="290"/>
                </a:cubicBezTo>
                <a:cubicBezTo>
                  <a:pt x="167" y="290"/>
                  <a:pt x="167" y="290"/>
                  <a:pt x="167" y="290"/>
                </a:cubicBezTo>
                <a:cubicBezTo>
                  <a:pt x="167" y="290"/>
                  <a:pt x="167" y="290"/>
                  <a:pt x="167" y="290"/>
                </a:cubicBezTo>
                <a:cubicBezTo>
                  <a:pt x="167" y="289"/>
                  <a:pt x="167" y="289"/>
                  <a:pt x="167" y="289"/>
                </a:cubicBezTo>
                <a:cubicBezTo>
                  <a:pt x="168" y="289"/>
                  <a:pt x="168" y="289"/>
                  <a:pt x="168" y="289"/>
                </a:cubicBezTo>
                <a:cubicBezTo>
                  <a:pt x="168" y="289"/>
                  <a:pt x="168" y="289"/>
                  <a:pt x="168" y="289"/>
                </a:cubicBezTo>
                <a:cubicBezTo>
                  <a:pt x="168" y="289"/>
                  <a:pt x="168" y="289"/>
                  <a:pt x="168" y="289"/>
                </a:cubicBezTo>
                <a:cubicBezTo>
                  <a:pt x="168" y="289"/>
                  <a:pt x="168" y="289"/>
                  <a:pt x="168" y="289"/>
                </a:cubicBezTo>
                <a:cubicBezTo>
                  <a:pt x="168" y="289"/>
                  <a:pt x="168" y="289"/>
                  <a:pt x="168" y="289"/>
                </a:cubicBezTo>
                <a:cubicBezTo>
                  <a:pt x="168" y="289"/>
                  <a:pt x="168" y="289"/>
                  <a:pt x="168" y="289"/>
                </a:cubicBezTo>
                <a:cubicBezTo>
                  <a:pt x="168" y="289"/>
                  <a:pt x="168" y="289"/>
                  <a:pt x="168" y="289"/>
                </a:cubicBezTo>
                <a:cubicBezTo>
                  <a:pt x="169" y="288"/>
                  <a:pt x="169" y="288"/>
                  <a:pt x="169" y="288"/>
                </a:cubicBezTo>
                <a:cubicBezTo>
                  <a:pt x="169" y="288"/>
                  <a:pt x="169" y="288"/>
                  <a:pt x="169" y="288"/>
                </a:cubicBezTo>
                <a:cubicBezTo>
                  <a:pt x="169" y="288"/>
                  <a:pt x="169" y="288"/>
                  <a:pt x="169" y="288"/>
                </a:cubicBezTo>
                <a:cubicBezTo>
                  <a:pt x="169" y="288"/>
                  <a:pt x="169" y="288"/>
                  <a:pt x="169" y="288"/>
                </a:cubicBezTo>
                <a:cubicBezTo>
                  <a:pt x="169" y="287"/>
                  <a:pt x="169" y="287"/>
                  <a:pt x="169" y="287"/>
                </a:cubicBezTo>
                <a:cubicBezTo>
                  <a:pt x="170" y="287"/>
                  <a:pt x="170" y="287"/>
                  <a:pt x="170" y="287"/>
                </a:cubicBezTo>
                <a:cubicBezTo>
                  <a:pt x="170" y="287"/>
                  <a:pt x="170" y="287"/>
                  <a:pt x="170" y="287"/>
                </a:cubicBezTo>
                <a:cubicBezTo>
                  <a:pt x="170" y="287"/>
                  <a:pt x="170" y="287"/>
                  <a:pt x="170" y="287"/>
                </a:cubicBezTo>
                <a:cubicBezTo>
                  <a:pt x="170" y="287"/>
                  <a:pt x="170" y="287"/>
                  <a:pt x="170" y="287"/>
                </a:cubicBezTo>
                <a:cubicBezTo>
                  <a:pt x="170" y="287"/>
                  <a:pt x="170" y="287"/>
                  <a:pt x="170" y="287"/>
                </a:cubicBezTo>
                <a:cubicBezTo>
                  <a:pt x="170" y="286"/>
                  <a:pt x="170" y="286"/>
                  <a:pt x="170" y="286"/>
                </a:cubicBezTo>
                <a:cubicBezTo>
                  <a:pt x="170" y="286"/>
                  <a:pt x="170" y="286"/>
                  <a:pt x="170" y="286"/>
                </a:cubicBezTo>
                <a:cubicBezTo>
                  <a:pt x="170" y="286"/>
                  <a:pt x="170" y="286"/>
                  <a:pt x="170" y="286"/>
                </a:cubicBezTo>
                <a:cubicBezTo>
                  <a:pt x="171" y="285"/>
                  <a:pt x="171" y="285"/>
                  <a:pt x="171" y="285"/>
                </a:cubicBezTo>
                <a:cubicBezTo>
                  <a:pt x="171" y="285"/>
                  <a:pt x="172" y="284"/>
                  <a:pt x="172" y="283"/>
                </a:cubicBezTo>
                <a:cubicBezTo>
                  <a:pt x="176" y="274"/>
                  <a:pt x="174" y="261"/>
                  <a:pt x="171" y="251"/>
                </a:cubicBezTo>
                <a:close/>
                <a:moveTo>
                  <a:pt x="35" y="56"/>
                </a:moveTo>
                <a:cubicBezTo>
                  <a:pt x="23" y="56"/>
                  <a:pt x="14" y="65"/>
                  <a:pt x="14" y="77"/>
                </a:cubicBezTo>
                <a:cubicBezTo>
                  <a:pt x="14" y="296"/>
                  <a:pt x="14" y="296"/>
                  <a:pt x="14" y="296"/>
                </a:cubicBezTo>
                <a:cubicBezTo>
                  <a:pt x="14" y="306"/>
                  <a:pt x="15" y="312"/>
                  <a:pt x="24" y="314"/>
                </a:cubicBezTo>
                <a:cubicBezTo>
                  <a:pt x="24" y="87"/>
                  <a:pt x="24" y="87"/>
                  <a:pt x="24" y="87"/>
                </a:cubicBezTo>
                <a:cubicBezTo>
                  <a:pt x="24" y="75"/>
                  <a:pt x="34" y="65"/>
                  <a:pt x="46" y="65"/>
                </a:cubicBezTo>
                <a:cubicBezTo>
                  <a:pt x="152" y="65"/>
                  <a:pt x="152" y="65"/>
                  <a:pt x="152" y="65"/>
                </a:cubicBezTo>
                <a:cubicBezTo>
                  <a:pt x="148" y="56"/>
                  <a:pt x="143" y="56"/>
                  <a:pt x="133" y="56"/>
                </a:cubicBezTo>
                <a:lnTo>
                  <a:pt x="35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7"/>
          <p:cNvSpPr>
            <a:spLocks noEditPoints="1"/>
          </p:cNvSpPr>
          <p:nvPr/>
        </p:nvSpPr>
        <p:spPr bwMode="auto">
          <a:xfrm>
            <a:off x="4633913" y="4789488"/>
            <a:ext cx="842963" cy="1031875"/>
          </a:xfrm>
          <a:custGeom>
            <a:avLst/>
            <a:gdLst>
              <a:gd name="T0" fmla="*/ 120 w 320"/>
              <a:gd name="T1" fmla="*/ 97 h 392"/>
              <a:gd name="T2" fmla="*/ 262 w 320"/>
              <a:gd name="T3" fmla="*/ 97 h 392"/>
              <a:gd name="T4" fmla="*/ 320 w 320"/>
              <a:gd name="T5" fmla="*/ 358 h 392"/>
              <a:gd name="T6" fmla="*/ 258 w 320"/>
              <a:gd name="T7" fmla="*/ 358 h 392"/>
              <a:gd name="T8" fmla="*/ 204 w 320"/>
              <a:gd name="T9" fmla="*/ 115 h 392"/>
              <a:gd name="T10" fmla="*/ 117 w 320"/>
              <a:gd name="T11" fmla="*/ 115 h 392"/>
              <a:gd name="T12" fmla="*/ 120 w 320"/>
              <a:gd name="T13" fmla="*/ 97 h 392"/>
              <a:gd name="T14" fmla="*/ 220 w 320"/>
              <a:gd name="T15" fmla="*/ 84 h 392"/>
              <a:gd name="T16" fmla="*/ 258 w 320"/>
              <a:gd name="T17" fmla="*/ 21 h 392"/>
              <a:gd name="T18" fmla="*/ 220 w 320"/>
              <a:gd name="T19" fmla="*/ 84 h 392"/>
              <a:gd name="T20" fmla="*/ 187 w 320"/>
              <a:gd name="T21" fmla="*/ 84 h 392"/>
              <a:gd name="T22" fmla="*/ 226 w 320"/>
              <a:gd name="T23" fmla="*/ 21 h 392"/>
              <a:gd name="T24" fmla="*/ 187 w 320"/>
              <a:gd name="T25" fmla="*/ 84 h 392"/>
              <a:gd name="T26" fmla="*/ 153 w 320"/>
              <a:gd name="T27" fmla="*/ 84 h 392"/>
              <a:gd name="T28" fmla="*/ 191 w 320"/>
              <a:gd name="T29" fmla="*/ 21 h 392"/>
              <a:gd name="T30" fmla="*/ 153 w 320"/>
              <a:gd name="T31" fmla="*/ 84 h 392"/>
              <a:gd name="T32" fmla="*/ 104 w 320"/>
              <a:gd name="T33" fmla="*/ 103 h 392"/>
              <a:gd name="T34" fmla="*/ 165 w 320"/>
              <a:gd name="T35" fmla="*/ 2 h 392"/>
              <a:gd name="T36" fmla="*/ 104 w 320"/>
              <a:gd name="T37" fmla="*/ 103 h 392"/>
              <a:gd name="T38" fmla="*/ 60 w 320"/>
              <a:gd name="T39" fmla="*/ 118 h 392"/>
              <a:gd name="T40" fmla="*/ 121 w 320"/>
              <a:gd name="T41" fmla="*/ 17 h 392"/>
              <a:gd name="T42" fmla="*/ 60 w 320"/>
              <a:gd name="T43" fmla="*/ 118 h 392"/>
              <a:gd name="T44" fmla="*/ 49 w 320"/>
              <a:gd name="T45" fmla="*/ 131 h 392"/>
              <a:gd name="T46" fmla="*/ 0 w 320"/>
              <a:gd name="T47" fmla="*/ 392 h 392"/>
              <a:gd name="T48" fmla="*/ 249 w 320"/>
              <a:gd name="T49" fmla="*/ 392 h 392"/>
              <a:gd name="T50" fmla="*/ 191 w 320"/>
              <a:gd name="T51" fmla="*/ 131 h 392"/>
              <a:gd name="T52" fmla="*/ 49 w 320"/>
              <a:gd name="T53" fmla="*/ 131 h 392"/>
              <a:gd name="T54" fmla="*/ 140 w 320"/>
              <a:gd name="T55" fmla="*/ 261 h 392"/>
              <a:gd name="T56" fmla="*/ 159 w 320"/>
              <a:gd name="T57" fmla="*/ 211 h 392"/>
              <a:gd name="T58" fmla="*/ 92 w 320"/>
              <a:gd name="T59" fmla="*/ 211 h 392"/>
              <a:gd name="T60" fmla="*/ 112 w 320"/>
              <a:gd name="T61" fmla="*/ 260 h 392"/>
              <a:gd name="T62" fmla="*/ 113 w 320"/>
              <a:gd name="T63" fmla="*/ 259 h 392"/>
              <a:gd name="T64" fmla="*/ 140 w 320"/>
              <a:gd name="T65" fmla="*/ 261 h 392"/>
              <a:gd name="T66" fmla="*/ 114 w 320"/>
              <a:gd name="T67" fmla="*/ 285 h 392"/>
              <a:gd name="T68" fmla="*/ 131 w 320"/>
              <a:gd name="T69" fmla="*/ 290 h 392"/>
              <a:gd name="T70" fmla="*/ 136 w 320"/>
              <a:gd name="T71" fmla="*/ 273 h 392"/>
              <a:gd name="T72" fmla="*/ 119 w 320"/>
              <a:gd name="T73" fmla="*/ 268 h 392"/>
              <a:gd name="T74" fmla="*/ 114 w 320"/>
              <a:gd name="T75" fmla="*/ 285 h 392"/>
              <a:gd name="T76" fmla="*/ 133 w 320"/>
              <a:gd name="T77" fmla="*/ 301 h 392"/>
              <a:gd name="T78" fmla="*/ 167 w 320"/>
              <a:gd name="T79" fmla="*/ 343 h 392"/>
              <a:gd name="T80" fmla="*/ 201 w 320"/>
              <a:gd name="T81" fmla="*/ 285 h 392"/>
              <a:gd name="T82" fmla="*/ 148 w 320"/>
              <a:gd name="T83" fmla="*/ 277 h 392"/>
              <a:gd name="T84" fmla="*/ 137 w 320"/>
              <a:gd name="T85" fmla="*/ 299 h 392"/>
              <a:gd name="T86" fmla="*/ 133 w 320"/>
              <a:gd name="T87" fmla="*/ 301 h 392"/>
              <a:gd name="T88" fmla="*/ 102 w 320"/>
              <a:gd name="T89" fmla="*/ 275 h 392"/>
              <a:gd name="T90" fmla="*/ 105 w 320"/>
              <a:gd name="T91" fmla="*/ 291 h 392"/>
              <a:gd name="T92" fmla="*/ 115 w 320"/>
              <a:gd name="T93" fmla="*/ 300 h 392"/>
              <a:gd name="T94" fmla="*/ 82 w 320"/>
              <a:gd name="T95" fmla="*/ 342 h 392"/>
              <a:gd name="T96" fmla="*/ 59 w 320"/>
              <a:gd name="T97" fmla="*/ 317 h 392"/>
              <a:gd name="T98" fmla="*/ 49 w 320"/>
              <a:gd name="T99" fmla="*/ 283 h 392"/>
              <a:gd name="T100" fmla="*/ 102 w 320"/>
              <a:gd name="T101" fmla="*/ 275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20" h="392">
                <a:moveTo>
                  <a:pt x="120" y="97"/>
                </a:moveTo>
                <a:cubicBezTo>
                  <a:pt x="262" y="97"/>
                  <a:pt x="262" y="97"/>
                  <a:pt x="262" y="97"/>
                </a:cubicBezTo>
                <a:cubicBezTo>
                  <a:pt x="320" y="358"/>
                  <a:pt x="320" y="358"/>
                  <a:pt x="320" y="358"/>
                </a:cubicBezTo>
                <a:cubicBezTo>
                  <a:pt x="258" y="358"/>
                  <a:pt x="258" y="358"/>
                  <a:pt x="258" y="358"/>
                </a:cubicBezTo>
                <a:cubicBezTo>
                  <a:pt x="204" y="115"/>
                  <a:pt x="204" y="115"/>
                  <a:pt x="204" y="115"/>
                </a:cubicBezTo>
                <a:cubicBezTo>
                  <a:pt x="117" y="115"/>
                  <a:pt x="117" y="115"/>
                  <a:pt x="117" y="115"/>
                </a:cubicBezTo>
                <a:cubicBezTo>
                  <a:pt x="120" y="97"/>
                  <a:pt x="120" y="97"/>
                  <a:pt x="120" y="97"/>
                </a:cubicBezTo>
                <a:close/>
                <a:moveTo>
                  <a:pt x="220" y="84"/>
                </a:moveTo>
                <a:cubicBezTo>
                  <a:pt x="226" y="51"/>
                  <a:pt x="234" y="20"/>
                  <a:pt x="258" y="21"/>
                </a:cubicBezTo>
                <a:cubicBezTo>
                  <a:pt x="233" y="39"/>
                  <a:pt x="247" y="64"/>
                  <a:pt x="220" y="84"/>
                </a:cubicBezTo>
                <a:close/>
                <a:moveTo>
                  <a:pt x="187" y="84"/>
                </a:moveTo>
                <a:cubicBezTo>
                  <a:pt x="214" y="64"/>
                  <a:pt x="201" y="39"/>
                  <a:pt x="226" y="21"/>
                </a:cubicBezTo>
                <a:cubicBezTo>
                  <a:pt x="201" y="20"/>
                  <a:pt x="194" y="51"/>
                  <a:pt x="187" y="84"/>
                </a:cubicBezTo>
                <a:close/>
                <a:moveTo>
                  <a:pt x="153" y="84"/>
                </a:moveTo>
                <a:cubicBezTo>
                  <a:pt x="159" y="51"/>
                  <a:pt x="167" y="20"/>
                  <a:pt x="191" y="21"/>
                </a:cubicBezTo>
                <a:cubicBezTo>
                  <a:pt x="166" y="39"/>
                  <a:pt x="180" y="64"/>
                  <a:pt x="153" y="84"/>
                </a:cubicBezTo>
                <a:close/>
                <a:moveTo>
                  <a:pt x="104" y="103"/>
                </a:moveTo>
                <a:cubicBezTo>
                  <a:pt x="147" y="70"/>
                  <a:pt x="125" y="31"/>
                  <a:pt x="165" y="2"/>
                </a:cubicBezTo>
                <a:cubicBezTo>
                  <a:pt x="126" y="0"/>
                  <a:pt x="114" y="50"/>
                  <a:pt x="104" y="103"/>
                </a:cubicBezTo>
                <a:close/>
                <a:moveTo>
                  <a:pt x="60" y="118"/>
                </a:moveTo>
                <a:cubicBezTo>
                  <a:pt x="103" y="86"/>
                  <a:pt x="81" y="46"/>
                  <a:pt x="121" y="17"/>
                </a:cubicBezTo>
                <a:cubicBezTo>
                  <a:pt x="82" y="16"/>
                  <a:pt x="70" y="65"/>
                  <a:pt x="60" y="118"/>
                </a:cubicBezTo>
                <a:close/>
                <a:moveTo>
                  <a:pt x="49" y="131"/>
                </a:moveTo>
                <a:cubicBezTo>
                  <a:pt x="0" y="392"/>
                  <a:pt x="0" y="392"/>
                  <a:pt x="0" y="392"/>
                </a:cubicBezTo>
                <a:cubicBezTo>
                  <a:pt x="249" y="392"/>
                  <a:pt x="249" y="392"/>
                  <a:pt x="249" y="392"/>
                </a:cubicBezTo>
                <a:cubicBezTo>
                  <a:pt x="191" y="131"/>
                  <a:pt x="191" y="131"/>
                  <a:pt x="191" y="131"/>
                </a:cubicBezTo>
                <a:cubicBezTo>
                  <a:pt x="49" y="131"/>
                  <a:pt x="49" y="131"/>
                  <a:pt x="49" y="131"/>
                </a:cubicBezTo>
                <a:close/>
                <a:moveTo>
                  <a:pt x="140" y="261"/>
                </a:moveTo>
                <a:cubicBezTo>
                  <a:pt x="159" y="211"/>
                  <a:pt x="159" y="211"/>
                  <a:pt x="159" y="211"/>
                </a:cubicBezTo>
                <a:cubicBezTo>
                  <a:pt x="139" y="201"/>
                  <a:pt x="114" y="200"/>
                  <a:pt x="92" y="211"/>
                </a:cubicBezTo>
                <a:cubicBezTo>
                  <a:pt x="112" y="260"/>
                  <a:pt x="112" y="260"/>
                  <a:pt x="112" y="260"/>
                </a:cubicBezTo>
                <a:cubicBezTo>
                  <a:pt x="112" y="259"/>
                  <a:pt x="113" y="259"/>
                  <a:pt x="113" y="259"/>
                </a:cubicBezTo>
                <a:cubicBezTo>
                  <a:pt x="122" y="254"/>
                  <a:pt x="132" y="255"/>
                  <a:pt x="140" y="261"/>
                </a:cubicBezTo>
                <a:close/>
                <a:moveTo>
                  <a:pt x="114" y="285"/>
                </a:moveTo>
                <a:cubicBezTo>
                  <a:pt x="118" y="291"/>
                  <a:pt x="125" y="293"/>
                  <a:pt x="131" y="290"/>
                </a:cubicBezTo>
                <a:cubicBezTo>
                  <a:pt x="137" y="287"/>
                  <a:pt x="139" y="279"/>
                  <a:pt x="136" y="273"/>
                </a:cubicBezTo>
                <a:cubicBezTo>
                  <a:pt x="132" y="267"/>
                  <a:pt x="125" y="265"/>
                  <a:pt x="119" y="268"/>
                </a:cubicBezTo>
                <a:cubicBezTo>
                  <a:pt x="113" y="272"/>
                  <a:pt x="111" y="279"/>
                  <a:pt x="114" y="285"/>
                </a:cubicBezTo>
                <a:close/>
                <a:moveTo>
                  <a:pt x="133" y="301"/>
                </a:moveTo>
                <a:cubicBezTo>
                  <a:pt x="167" y="343"/>
                  <a:pt x="167" y="343"/>
                  <a:pt x="167" y="343"/>
                </a:cubicBezTo>
                <a:cubicBezTo>
                  <a:pt x="187" y="329"/>
                  <a:pt x="199" y="308"/>
                  <a:pt x="201" y="285"/>
                </a:cubicBezTo>
                <a:cubicBezTo>
                  <a:pt x="148" y="277"/>
                  <a:pt x="148" y="277"/>
                  <a:pt x="148" y="277"/>
                </a:cubicBezTo>
                <a:cubicBezTo>
                  <a:pt x="149" y="286"/>
                  <a:pt x="145" y="295"/>
                  <a:pt x="137" y="299"/>
                </a:cubicBezTo>
                <a:cubicBezTo>
                  <a:pt x="136" y="300"/>
                  <a:pt x="135" y="301"/>
                  <a:pt x="133" y="301"/>
                </a:cubicBezTo>
                <a:close/>
                <a:moveTo>
                  <a:pt x="102" y="275"/>
                </a:moveTo>
                <a:cubicBezTo>
                  <a:pt x="101" y="281"/>
                  <a:pt x="102" y="286"/>
                  <a:pt x="105" y="291"/>
                </a:cubicBezTo>
                <a:cubicBezTo>
                  <a:pt x="107" y="295"/>
                  <a:pt x="111" y="298"/>
                  <a:pt x="115" y="300"/>
                </a:cubicBezTo>
                <a:cubicBezTo>
                  <a:pt x="82" y="342"/>
                  <a:pt x="82" y="342"/>
                  <a:pt x="82" y="342"/>
                </a:cubicBezTo>
                <a:cubicBezTo>
                  <a:pt x="73" y="336"/>
                  <a:pt x="65" y="327"/>
                  <a:pt x="59" y="317"/>
                </a:cubicBezTo>
                <a:cubicBezTo>
                  <a:pt x="53" y="306"/>
                  <a:pt x="50" y="295"/>
                  <a:pt x="49" y="283"/>
                </a:cubicBezTo>
                <a:lnTo>
                  <a:pt x="102" y="27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8"/>
          <p:cNvSpPr>
            <a:spLocks noEditPoints="1"/>
          </p:cNvSpPr>
          <p:nvPr/>
        </p:nvSpPr>
        <p:spPr bwMode="auto">
          <a:xfrm>
            <a:off x="1806576" y="4886326"/>
            <a:ext cx="1082675" cy="827088"/>
          </a:xfrm>
          <a:custGeom>
            <a:avLst/>
            <a:gdLst>
              <a:gd name="T0" fmla="*/ 26 w 411"/>
              <a:gd name="T1" fmla="*/ 14 h 314"/>
              <a:gd name="T2" fmla="*/ 48 w 411"/>
              <a:gd name="T3" fmla="*/ 62 h 314"/>
              <a:gd name="T4" fmla="*/ 192 w 411"/>
              <a:gd name="T5" fmla="*/ 59 h 314"/>
              <a:gd name="T6" fmla="*/ 282 w 411"/>
              <a:gd name="T7" fmla="*/ 75 h 314"/>
              <a:gd name="T8" fmla="*/ 343 w 411"/>
              <a:gd name="T9" fmla="*/ 75 h 314"/>
              <a:gd name="T10" fmla="*/ 329 w 411"/>
              <a:gd name="T11" fmla="*/ 101 h 314"/>
              <a:gd name="T12" fmla="*/ 321 w 411"/>
              <a:gd name="T13" fmla="*/ 127 h 314"/>
              <a:gd name="T14" fmla="*/ 346 w 411"/>
              <a:gd name="T15" fmla="*/ 205 h 314"/>
              <a:gd name="T16" fmla="*/ 377 w 411"/>
              <a:gd name="T17" fmla="*/ 212 h 314"/>
              <a:gd name="T18" fmla="*/ 383 w 411"/>
              <a:gd name="T19" fmla="*/ 183 h 314"/>
              <a:gd name="T20" fmla="*/ 399 w 411"/>
              <a:gd name="T21" fmla="*/ 232 h 314"/>
              <a:gd name="T22" fmla="*/ 411 w 411"/>
              <a:gd name="T23" fmla="*/ 251 h 314"/>
              <a:gd name="T24" fmla="*/ 346 w 411"/>
              <a:gd name="T25" fmla="*/ 314 h 314"/>
              <a:gd name="T26" fmla="*/ 52 w 411"/>
              <a:gd name="T27" fmla="*/ 314 h 314"/>
              <a:gd name="T28" fmla="*/ 107 w 411"/>
              <a:gd name="T29" fmla="*/ 297 h 314"/>
              <a:gd name="T30" fmla="*/ 160 w 411"/>
              <a:gd name="T31" fmla="*/ 101 h 314"/>
              <a:gd name="T32" fmla="*/ 68 w 411"/>
              <a:gd name="T33" fmla="*/ 171 h 314"/>
              <a:gd name="T34" fmla="*/ 56 w 411"/>
              <a:gd name="T35" fmla="*/ 177 h 314"/>
              <a:gd name="T36" fmla="*/ 16 w 411"/>
              <a:gd name="T37" fmla="*/ 246 h 314"/>
              <a:gd name="T38" fmla="*/ 25 w 411"/>
              <a:gd name="T39" fmla="*/ 310 h 314"/>
              <a:gd name="T40" fmla="*/ 2 w 411"/>
              <a:gd name="T41" fmla="*/ 246 h 314"/>
              <a:gd name="T42" fmla="*/ 9 w 411"/>
              <a:gd name="T43" fmla="*/ 105 h 314"/>
              <a:gd name="T44" fmla="*/ 14 w 411"/>
              <a:gd name="T45" fmla="*/ 5 h 314"/>
              <a:gd name="T46" fmla="*/ 21 w 411"/>
              <a:gd name="T47" fmla="*/ 0 h 314"/>
              <a:gd name="T48" fmla="*/ 46 w 411"/>
              <a:gd name="T49" fmla="*/ 0 h 314"/>
              <a:gd name="T50" fmla="*/ 66 w 411"/>
              <a:gd name="T51" fmla="*/ 75 h 314"/>
              <a:gd name="T52" fmla="*/ 192 w 411"/>
              <a:gd name="T53" fmla="*/ 59 h 314"/>
              <a:gd name="T54" fmla="*/ 222 w 411"/>
              <a:gd name="T55" fmla="*/ 102 h 314"/>
              <a:gd name="T56" fmla="*/ 275 w 411"/>
              <a:gd name="T57" fmla="*/ 297 h 314"/>
              <a:gd name="T58" fmla="*/ 297 w 411"/>
              <a:gd name="T59" fmla="*/ 228 h 314"/>
              <a:gd name="T60" fmla="*/ 292 w 411"/>
              <a:gd name="T61" fmla="*/ 212 h 314"/>
              <a:gd name="T62" fmla="*/ 298 w 411"/>
              <a:gd name="T63" fmla="*/ 205 h 314"/>
              <a:gd name="T64" fmla="*/ 316 w 411"/>
              <a:gd name="T65" fmla="*/ 127 h 314"/>
              <a:gd name="T66" fmla="*/ 302 w 411"/>
              <a:gd name="T67" fmla="*/ 101 h 314"/>
              <a:gd name="T68" fmla="*/ 223 w 411"/>
              <a:gd name="T69" fmla="*/ 101 h 314"/>
              <a:gd name="T70" fmla="*/ 199 w 411"/>
              <a:gd name="T71" fmla="*/ 123 h 314"/>
              <a:gd name="T72" fmla="*/ 212 w 411"/>
              <a:gd name="T73" fmla="*/ 117 h 314"/>
              <a:gd name="T74" fmla="*/ 171 w 411"/>
              <a:gd name="T75" fmla="*/ 115 h 314"/>
              <a:gd name="T76" fmla="*/ 162 w 411"/>
              <a:gd name="T77" fmla="*/ 145 h 314"/>
              <a:gd name="T78" fmla="*/ 179 w 411"/>
              <a:gd name="T79" fmla="*/ 120 h 314"/>
              <a:gd name="T80" fmla="*/ 346 w 411"/>
              <a:gd name="T81" fmla="*/ 251 h 314"/>
              <a:gd name="T82" fmla="*/ 377 w 411"/>
              <a:gd name="T83" fmla="*/ 228 h 314"/>
              <a:gd name="T84" fmla="*/ 160 w 411"/>
              <a:gd name="T85" fmla="*/ 156 h 314"/>
              <a:gd name="T86" fmla="*/ 223 w 411"/>
              <a:gd name="T87" fmla="*/ 156 h 314"/>
              <a:gd name="T88" fmla="*/ 234 w 411"/>
              <a:gd name="T89" fmla="*/ 210 h 314"/>
              <a:gd name="T90" fmla="*/ 145 w 411"/>
              <a:gd name="T91" fmla="*/ 210 h 314"/>
              <a:gd name="T92" fmla="*/ 142 w 411"/>
              <a:gd name="T93" fmla="*/ 222 h 314"/>
              <a:gd name="T94" fmla="*/ 239 w 411"/>
              <a:gd name="T95" fmla="*/ 218 h 314"/>
              <a:gd name="T96" fmla="*/ 142 w 411"/>
              <a:gd name="T97" fmla="*/ 221 h 314"/>
              <a:gd name="T98" fmla="*/ 255 w 411"/>
              <a:gd name="T99" fmla="*/ 285 h 314"/>
              <a:gd name="T100" fmla="*/ 125 w 411"/>
              <a:gd name="T101" fmla="*/ 285 h 314"/>
              <a:gd name="T102" fmla="*/ 21 w 411"/>
              <a:gd name="T103" fmla="*/ 99 h 314"/>
              <a:gd name="T104" fmla="*/ 55 w 411"/>
              <a:gd name="T105" fmla="*/ 89 h 314"/>
              <a:gd name="T106" fmla="*/ 18 w 411"/>
              <a:gd name="T107" fmla="*/ 75 h 314"/>
              <a:gd name="T108" fmla="*/ 21 w 411"/>
              <a:gd name="T109" fmla="*/ 99 h 314"/>
              <a:gd name="T110" fmla="*/ 27 w 411"/>
              <a:gd name="T111" fmla="*/ 114 h 314"/>
              <a:gd name="T112" fmla="*/ 55 w 411"/>
              <a:gd name="T113" fmla="*/ 114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11" h="314">
                <a:moveTo>
                  <a:pt x="35" y="14"/>
                </a:moveTo>
                <a:cubicBezTo>
                  <a:pt x="26" y="14"/>
                  <a:pt x="26" y="14"/>
                  <a:pt x="26" y="14"/>
                </a:cubicBezTo>
                <a:cubicBezTo>
                  <a:pt x="21" y="31"/>
                  <a:pt x="18" y="47"/>
                  <a:pt x="17" y="62"/>
                </a:cubicBezTo>
                <a:cubicBezTo>
                  <a:pt x="48" y="62"/>
                  <a:pt x="48" y="62"/>
                  <a:pt x="48" y="62"/>
                </a:cubicBezTo>
                <a:cubicBezTo>
                  <a:pt x="35" y="14"/>
                  <a:pt x="35" y="14"/>
                  <a:pt x="35" y="14"/>
                </a:cubicBezTo>
                <a:close/>
                <a:moveTo>
                  <a:pt x="192" y="59"/>
                </a:moveTo>
                <a:cubicBezTo>
                  <a:pt x="204" y="59"/>
                  <a:pt x="214" y="66"/>
                  <a:pt x="220" y="75"/>
                </a:cubicBezTo>
                <a:cubicBezTo>
                  <a:pt x="282" y="75"/>
                  <a:pt x="282" y="75"/>
                  <a:pt x="282" y="75"/>
                </a:cubicBezTo>
                <a:cubicBezTo>
                  <a:pt x="302" y="75"/>
                  <a:pt x="302" y="75"/>
                  <a:pt x="302" y="75"/>
                </a:cubicBezTo>
                <a:cubicBezTo>
                  <a:pt x="343" y="75"/>
                  <a:pt x="343" y="75"/>
                  <a:pt x="343" y="75"/>
                </a:cubicBezTo>
                <a:cubicBezTo>
                  <a:pt x="343" y="101"/>
                  <a:pt x="343" y="101"/>
                  <a:pt x="343" y="101"/>
                </a:cubicBezTo>
                <a:cubicBezTo>
                  <a:pt x="329" y="101"/>
                  <a:pt x="329" y="101"/>
                  <a:pt x="329" y="101"/>
                </a:cubicBezTo>
                <a:cubicBezTo>
                  <a:pt x="329" y="127"/>
                  <a:pt x="329" y="127"/>
                  <a:pt x="329" y="127"/>
                </a:cubicBezTo>
                <a:cubicBezTo>
                  <a:pt x="321" y="127"/>
                  <a:pt x="321" y="127"/>
                  <a:pt x="321" y="127"/>
                </a:cubicBezTo>
                <a:cubicBezTo>
                  <a:pt x="321" y="205"/>
                  <a:pt x="321" y="205"/>
                  <a:pt x="321" y="205"/>
                </a:cubicBezTo>
                <a:cubicBezTo>
                  <a:pt x="346" y="205"/>
                  <a:pt x="346" y="205"/>
                  <a:pt x="346" y="205"/>
                </a:cubicBezTo>
                <a:cubicBezTo>
                  <a:pt x="346" y="212"/>
                  <a:pt x="346" y="212"/>
                  <a:pt x="346" y="212"/>
                </a:cubicBezTo>
                <a:cubicBezTo>
                  <a:pt x="377" y="212"/>
                  <a:pt x="377" y="212"/>
                  <a:pt x="377" y="212"/>
                </a:cubicBezTo>
                <a:cubicBezTo>
                  <a:pt x="377" y="183"/>
                  <a:pt x="377" y="183"/>
                  <a:pt x="377" y="183"/>
                </a:cubicBezTo>
                <a:cubicBezTo>
                  <a:pt x="383" y="183"/>
                  <a:pt x="383" y="183"/>
                  <a:pt x="383" y="183"/>
                </a:cubicBezTo>
                <a:cubicBezTo>
                  <a:pt x="399" y="208"/>
                  <a:pt x="399" y="208"/>
                  <a:pt x="399" y="208"/>
                </a:cubicBezTo>
                <a:cubicBezTo>
                  <a:pt x="399" y="232"/>
                  <a:pt x="399" y="232"/>
                  <a:pt x="399" y="232"/>
                </a:cubicBezTo>
                <a:cubicBezTo>
                  <a:pt x="386" y="251"/>
                  <a:pt x="386" y="251"/>
                  <a:pt x="386" y="251"/>
                </a:cubicBezTo>
                <a:cubicBezTo>
                  <a:pt x="411" y="251"/>
                  <a:pt x="411" y="251"/>
                  <a:pt x="411" y="251"/>
                </a:cubicBezTo>
                <a:cubicBezTo>
                  <a:pt x="411" y="314"/>
                  <a:pt x="411" y="314"/>
                  <a:pt x="411" y="314"/>
                </a:cubicBezTo>
                <a:cubicBezTo>
                  <a:pt x="346" y="314"/>
                  <a:pt x="346" y="314"/>
                  <a:pt x="346" y="314"/>
                </a:cubicBezTo>
                <a:cubicBezTo>
                  <a:pt x="297" y="314"/>
                  <a:pt x="297" y="314"/>
                  <a:pt x="297" y="314"/>
                </a:cubicBezTo>
                <a:cubicBezTo>
                  <a:pt x="52" y="314"/>
                  <a:pt x="52" y="314"/>
                  <a:pt x="52" y="314"/>
                </a:cubicBezTo>
                <a:cubicBezTo>
                  <a:pt x="52" y="297"/>
                  <a:pt x="52" y="297"/>
                  <a:pt x="52" y="297"/>
                </a:cubicBezTo>
                <a:cubicBezTo>
                  <a:pt x="107" y="297"/>
                  <a:pt x="107" y="297"/>
                  <a:pt x="107" y="297"/>
                </a:cubicBezTo>
                <a:cubicBezTo>
                  <a:pt x="109" y="291"/>
                  <a:pt x="109" y="291"/>
                  <a:pt x="109" y="291"/>
                </a:cubicBezTo>
                <a:cubicBezTo>
                  <a:pt x="160" y="101"/>
                  <a:pt x="160" y="101"/>
                  <a:pt x="160" y="101"/>
                </a:cubicBezTo>
                <a:cubicBezTo>
                  <a:pt x="69" y="101"/>
                  <a:pt x="69" y="101"/>
                  <a:pt x="69" y="101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6"/>
                  <a:pt x="68" y="186"/>
                  <a:pt x="68" y="186"/>
                </a:cubicBezTo>
                <a:cubicBezTo>
                  <a:pt x="56" y="177"/>
                  <a:pt x="56" y="177"/>
                  <a:pt x="56" y="177"/>
                </a:cubicBezTo>
                <a:cubicBezTo>
                  <a:pt x="38" y="161"/>
                  <a:pt x="24" y="143"/>
                  <a:pt x="16" y="124"/>
                </a:cubicBezTo>
                <a:cubicBezTo>
                  <a:pt x="16" y="246"/>
                  <a:pt x="16" y="246"/>
                  <a:pt x="16" y="246"/>
                </a:cubicBezTo>
                <a:cubicBezTo>
                  <a:pt x="25" y="246"/>
                  <a:pt x="25" y="246"/>
                  <a:pt x="25" y="246"/>
                </a:cubicBezTo>
                <a:cubicBezTo>
                  <a:pt x="25" y="310"/>
                  <a:pt x="25" y="310"/>
                  <a:pt x="25" y="310"/>
                </a:cubicBezTo>
                <a:cubicBezTo>
                  <a:pt x="2" y="310"/>
                  <a:pt x="2" y="310"/>
                  <a:pt x="2" y="310"/>
                </a:cubicBezTo>
                <a:cubicBezTo>
                  <a:pt x="2" y="246"/>
                  <a:pt x="2" y="246"/>
                  <a:pt x="2" y="246"/>
                </a:cubicBezTo>
                <a:cubicBezTo>
                  <a:pt x="9" y="246"/>
                  <a:pt x="9" y="246"/>
                  <a:pt x="9" y="246"/>
                </a:cubicBezTo>
                <a:cubicBezTo>
                  <a:pt x="9" y="105"/>
                  <a:pt x="9" y="105"/>
                  <a:pt x="9" y="105"/>
                </a:cubicBezTo>
                <a:cubicBezTo>
                  <a:pt x="8" y="103"/>
                  <a:pt x="8" y="102"/>
                  <a:pt x="7" y="100"/>
                </a:cubicBezTo>
                <a:cubicBezTo>
                  <a:pt x="0" y="71"/>
                  <a:pt x="3" y="39"/>
                  <a:pt x="14" y="5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5"/>
                  <a:pt x="47" y="5"/>
                  <a:pt x="47" y="5"/>
                </a:cubicBezTo>
                <a:cubicBezTo>
                  <a:pt x="66" y="75"/>
                  <a:pt x="66" y="75"/>
                  <a:pt x="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70" y="66"/>
                  <a:pt x="180" y="59"/>
                  <a:pt x="192" y="59"/>
                </a:cubicBezTo>
                <a:close/>
                <a:moveTo>
                  <a:pt x="223" y="101"/>
                </a:moveTo>
                <a:cubicBezTo>
                  <a:pt x="223" y="101"/>
                  <a:pt x="223" y="102"/>
                  <a:pt x="222" y="102"/>
                </a:cubicBezTo>
                <a:cubicBezTo>
                  <a:pt x="273" y="291"/>
                  <a:pt x="273" y="291"/>
                  <a:pt x="273" y="291"/>
                </a:cubicBezTo>
                <a:cubicBezTo>
                  <a:pt x="275" y="297"/>
                  <a:pt x="275" y="297"/>
                  <a:pt x="275" y="297"/>
                </a:cubicBezTo>
                <a:cubicBezTo>
                  <a:pt x="297" y="297"/>
                  <a:pt x="297" y="297"/>
                  <a:pt x="297" y="297"/>
                </a:cubicBezTo>
                <a:cubicBezTo>
                  <a:pt x="297" y="228"/>
                  <a:pt x="297" y="228"/>
                  <a:pt x="297" y="228"/>
                </a:cubicBezTo>
                <a:cubicBezTo>
                  <a:pt x="292" y="228"/>
                  <a:pt x="292" y="228"/>
                  <a:pt x="292" y="228"/>
                </a:cubicBezTo>
                <a:cubicBezTo>
                  <a:pt x="292" y="212"/>
                  <a:pt x="292" y="212"/>
                  <a:pt x="292" y="212"/>
                </a:cubicBezTo>
                <a:cubicBezTo>
                  <a:pt x="298" y="212"/>
                  <a:pt x="298" y="212"/>
                  <a:pt x="298" y="212"/>
                </a:cubicBezTo>
                <a:cubicBezTo>
                  <a:pt x="298" y="205"/>
                  <a:pt x="298" y="205"/>
                  <a:pt x="298" y="205"/>
                </a:cubicBezTo>
                <a:cubicBezTo>
                  <a:pt x="316" y="205"/>
                  <a:pt x="316" y="205"/>
                  <a:pt x="316" y="205"/>
                </a:cubicBezTo>
                <a:cubicBezTo>
                  <a:pt x="316" y="127"/>
                  <a:pt x="316" y="127"/>
                  <a:pt x="316" y="127"/>
                </a:cubicBezTo>
                <a:cubicBezTo>
                  <a:pt x="302" y="127"/>
                  <a:pt x="302" y="127"/>
                  <a:pt x="302" y="127"/>
                </a:cubicBezTo>
                <a:cubicBezTo>
                  <a:pt x="302" y="101"/>
                  <a:pt x="302" y="101"/>
                  <a:pt x="302" y="101"/>
                </a:cubicBezTo>
                <a:cubicBezTo>
                  <a:pt x="282" y="101"/>
                  <a:pt x="282" y="101"/>
                  <a:pt x="282" y="101"/>
                </a:cubicBezTo>
                <a:cubicBezTo>
                  <a:pt x="223" y="101"/>
                  <a:pt x="223" y="101"/>
                  <a:pt x="223" y="101"/>
                </a:cubicBezTo>
                <a:close/>
                <a:moveTo>
                  <a:pt x="212" y="117"/>
                </a:moveTo>
                <a:cubicBezTo>
                  <a:pt x="208" y="119"/>
                  <a:pt x="204" y="122"/>
                  <a:pt x="199" y="123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212" y="117"/>
                  <a:pt x="212" y="117"/>
                  <a:pt x="212" y="117"/>
                </a:cubicBezTo>
                <a:close/>
                <a:moveTo>
                  <a:pt x="179" y="120"/>
                </a:moveTo>
                <a:cubicBezTo>
                  <a:pt x="176" y="119"/>
                  <a:pt x="173" y="117"/>
                  <a:pt x="171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2" y="145"/>
                  <a:pt x="162" y="145"/>
                  <a:pt x="162" y="145"/>
                </a:cubicBezTo>
                <a:cubicBezTo>
                  <a:pt x="215" y="145"/>
                  <a:pt x="215" y="145"/>
                  <a:pt x="215" y="145"/>
                </a:cubicBezTo>
                <a:cubicBezTo>
                  <a:pt x="179" y="120"/>
                  <a:pt x="179" y="120"/>
                  <a:pt x="179" y="120"/>
                </a:cubicBezTo>
                <a:close/>
                <a:moveTo>
                  <a:pt x="346" y="228"/>
                </a:moveTo>
                <a:cubicBezTo>
                  <a:pt x="346" y="251"/>
                  <a:pt x="346" y="251"/>
                  <a:pt x="346" y="251"/>
                </a:cubicBezTo>
                <a:cubicBezTo>
                  <a:pt x="377" y="251"/>
                  <a:pt x="377" y="251"/>
                  <a:pt x="377" y="251"/>
                </a:cubicBezTo>
                <a:cubicBezTo>
                  <a:pt x="377" y="228"/>
                  <a:pt x="377" y="228"/>
                  <a:pt x="377" y="228"/>
                </a:cubicBezTo>
                <a:cubicBezTo>
                  <a:pt x="346" y="228"/>
                  <a:pt x="346" y="228"/>
                  <a:pt x="346" y="228"/>
                </a:cubicBezTo>
                <a:close/>
                <a:moveTo>
                  <a:pt x="160" y="156"/>
                </a:moveTo>
                <a:cubicBezTo>
                  <a:pt x="234" y="198"/>
                  <a:pt x="234" y="198"/>
                  <a:pt x="234" y="198"/>
                </a:cubicBezTo>
                <a:cubicBezTo>
                  <a:pt x="223" y="156"/>
                  <a:pt x="223" y="156"/>
                  <a:pt x="223" y="156"/>
                </a:cubicBezTo>
                <a:cubicBezTo>
                  <a:pt x="160" y="156"/>
                  <a:pt x="160" y="156"/>
                  <a:pt x="160" y="156"/>
                </a:cubicBezTo>
                <a:close/>
                <a:moveTo>
                  <a:pt x="234" y="210"/>
                </a:moveTo>
                <a:cubicBezTo>
                  <a:pt x="157" y="166"/>
                  <a:pt x="157" y="166"/>
                  <a:pt x="157" y="166"/>
                </a:cubicBezTo>
                <a:cubicBezTo>
                  <a:pt x="145" y="210"/>
                  <a:pt x="145" y="210"/>
                  <a:pt x="145" y="210"/>
                </a:cubicBezTo>
                <a:cubicBezTo>
                  <a:pt x="234" y="210"/>
                  <a:pt x="234" y="210"/>
                  <a:pt x="234" y="210"/>
                </a:cubicBezTo>
                <a:close/>
                <a:moveTo>
                  <a:pt x="142" y="222"/>
                </a:moveTo>
                <a:cubicBezTo>
                  <a:pt x="254" y="273"/>
                  <a:pt x="254" y="273"/>
                  <a:pt x="254" y="273"/>
                </a:cubicBezTo>
                <a:cubicBezTo>
                  <a:pt x="239" y="218"/>
                  <a:pt x="239" y="218"/>
                  <a:pt x="239" y="218"/>
                </a:cubicBezTo>
                <a:cubicBezTo>
                  <a:pt x="239" y="221"/>
                  <a:pt x="239" y="221"/>
                  <a:pt x="239" y="221"/>
                </a:cubicBezTo>
                <a:cubicBezTo>
                  <a:pt x="142" y="221"/>
                  <a:pt x="142" y="221"/>
                  <a:pt x="142" y="221"/>
                </a:cubicBezTo>
                <a:cubicBezTo>
                  <a:pt x="142" y="222"/>
                  <a:pt x="142" y="222"/>
                  <a:pt x="142" y="222"/>
                </a:cubicBezTo>
                <a:close/>
                <a:moveTo>
                  <a:pt x="255" y="285"/>
                </a:moveTo>
                <a:cubicBezTo>
                  <a:pt x="139" y="232"/>
                  <a:pt x="139" y="232"/>
                  <a:pt x="139" y="232"/>
                </a:cubicBezTo>
                <a:cubicBezTo>
                  <a:pt x="125" y="285"/>
                  <a:pt x="125" y="285"/>
                  <a:pt x="125" y="285"/>
                </a:cubicBezTo>
                <a:cubicBezTo>
                  <a:pt x="255" y="285"/>
                  <a:pt x="255" y="285"/>
                  <a:pt x="255" y="285"/>
                </a:cubicBezTo>
                <a:close/>
                <a:moveTo>
                  <a:pt x="21" y="99"/>
                </a:moveTo>
                <a:cubicBezTo>
                  <a:pt x="55" y="99"/>
                  <a:pt x="55" y="99"/>
                  <a:pt x="55" y="99"/>
                </a:cubicBezTo>
                <a:cubicBezTo>
                  <a:pt x="55" y="89"/>
                  <a:pt x="55" y="89"/>
                  <a:pt x="55" y="89"/>
                </a:cubicBezTo>
                <a:cubicBezTo>
                  <a:pt x="51" y="75"/>
                  <a:pt x="51" y="75"/>
                  <a:pt x="51" y="75"/>
                </a:cubicBezTo>
                <a:cubicBezTo>
                  <a:pt x="18" y="75"/>
                  <a:pt x="18" y="75"/>
                  <a:pt x="18" y="75"/>
                </a:cubicBezTo>
                <a:cubicBezTo>
                  <a:pt x="18" y="82"/>
                  <a:pt x="19" y="90"/>
                  <a:pt x="21" y="97"/>
                </a:cubicBezTo>
                <a:cubicBezTo>
                  <a:pt x="21" y="97"/>
                  <a:pt x="21" y="98"/>
                  <a:pt x="21" y="99"/>
                </a:cubicBezTo>
                <a:close/>
                <a:moveTo>
                  <a:pt x="55" y="114"/>
                </a:moveTo>
                <a:cubicBezTo>
                  <a:pt x="27" y="114"/>
                  <a:pt x="27" y="114"/>
                  <a:pt x="27" y="114"/>
                </a:cubicBezTo>
                <a:cubicBezTo>
                  <a:pt x="33" y="129"/>
                  <a:pt x="42" y="143"/>
                  <a:pt x="54" y="155"/>
                </a:cubicBezTo>
                <a:lnTo>
                  <a:pt x="55" y="1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9"/>
          <p:cNvSpPr>
            <a:spLocks noEditPoints="1"/>
          </p:cNvSpPr>
          <p:nvPr/>
        </p:nvSpPr>
        <p:spPr bwMode="auto">
          <a:xfrm>
            <a:off x="3228976" y="763588"/>
            <a:ext cx="833438" cy="1068388"/>
          </a:xfrm>
          <a:custGeom>
            <a:avLst/>
            <a:gdLst>
              <a:gd name="T0" fmla="*/ 84 w 316"/>
              <a:gd name="T1" fmla="*/ 198 h 406"/>
              <a:gd name="T2" fmla="*/ 29 w 316"/>
              <a:gd name="T3" fmla="*/ 114 h 406"/>
              <a:gd name="T4" fmla="*/ 67 w 316"/>
              <a:gd name="T5" fmla="*/ 127 h 406"/>
              <a:gd name="T6" fmla="*/ 87 w 316"/>
              <a:gd name="T7" fmla="*/ 152 h 406"/>
              <a:gd name="T8" fmla="*/ 104 w 316"/>
              <a:gd name="T9" fmla="*/ 141 h 406"/>
              <a:gd name="T10" fmla="*/ 278 w 316"/>
              <a:gd name="T11" fmla="*/ 330 h 406"/>
              <a:gd name="T12" fmla="*/ 269 w 316"/>
              <a:gd name="T13" fmla="*/ 249 h 406"/>
              <a:gd name="T14" fmla="*/ 200 w 316"/>
              <a:gd name="T15" fmla="*/ 370 h 406"/>
              <a:gd name="T16" fmla="*/ 249 w 316"/>
              <a:gd name="T17" fmla="*/ 344 h 406"/>
              <a:gd name="T18" fmla="*/ 200 w 316"/>
              <a:gd name="T19" fmla="*/ 370 h 406"/>
              <a:gd name="T20" fmla="*/ 155 w 316"/>
              <a:gd name="T21" fmla="*/ 316 h 406"/>
              <a:gd name="T22" fmla="*/ 256 w 316"/>
              <a:gd name="T23" fmla="*/ 241 h 406"/>
              <a:gd name="T24" fmla="*/ 244 w 316"/>
              <a:gd name="T25" fmla="*/ 227 h 406"/>
              <a:gd name="T26" fmla="*/ 266 w 316"/>
              <a:gd name="T27" fmla="*/ 198 h 406"/>
              <a:gd name="T28" fmla="*/ 224 w 316"/>
              <a:gd name="T29" fmla="*/ 97 h 406"/>
              <a:gd name="T30" fmla="*/ 203 w 316"/>
              <a:gd name="T31" fmla="*/ 110 h 406"/>
              <a:gd name="T32" fmla="*/ 78 w 316"/>
              <a:gd name="T33" fmla="*/ 127 h 406"/>
              <a:gd name="T34" fmla="*/ 149 w 316"/>
              <a:gd name="T35" fmla="*/ 98 h 406"/>
              <a:gd name="T36" fmla="*/ 133 w 316"/>
              <a:gd name="T37" fmla="*/ 79 h 406"/>
              <a:gd name="T38" fmla="*/ 287 w 316"/>
              <a:gd name="T39" fmla="*/ 321 h 406"/>
              <a:gd name="T40" fmla="*/ 284 w 316"/>
              <a:gd name="T41" fmla="*/ 336 h 406"/>
              <a:gd name="T42" fmla="*/ 260 w 316"/>
              <a:gd name="T43" fmla="*/ 334 h 406"/>
              <a:gd name="T44" fmla="*/ 255 w 316"/>
              <a:gd name="T45" fmla="*/ 323 h 406"/>
              <a:gd name="T46" fmla="*/ 253 w 316"/>
              <a:gd name="T47" fmla="*/ 333 h 406"/>
              <a:gd name="T48" fmla="*/ 256 w 316"/>
              <a:gd name="T49" fmla="*/ 365 h 406"/>
              <a:gd name="T50" fmla="*/ 248 w 316"/>
              <a:gd name="T51" fmla="*/ 369 h 406"/>
              <a:gd name="T52" fmla="*/ 299 w 316"/>
              <a:gd name="T53" fmla="*/ 332 h 406"/>
              <a:gd name="T54" fmla="*/ 298 w 316"/>
              <a:gd name="T55" fmla="*/ 235 h 406"/>
              <a:gd name="T56" fmla="*/ 253 w 316"/>
              <a:gd name="T57" fmla="*/ 193 h 406"/>
              <a:gd name="T58" fmla="*/ 264 w 316"/>
              <a:gd name="T59" fmla="*/ 205 h 406"/>
              <a:gd name="T60" fmla="*/ 287 w 316"/>
              <a:gd name="T61" fmla="*/ 187 h 406"/>
              <a:gd name="T62" fmla="*/ 307 w 316"/>
              <a:gd name="T63" fmla="*/ 191 h 406"/>
              <a:gd name="T64" fmla="*/ 172 w 316"/>
              <a:gd name="T65" fmla="*/ 390 h 406"/>
              <a:gd name="T66" fmla="*/ 117 w 316"/>
              <a:gd name="T67" fmla="*/ 306 h 406"/>
              <a:gd name="T68" fmla="*/ 148 w 316"/>
              <a:gd name="T69" fmla="*/ 312 h 406"/>
              <a:gd name="T70" fmla="*/ 173 w 316"/>
              <a:gd name="T71" fmla="*/ 345 h 406"/>
              <a:gd name="T72" fmla="*/ 182 w 316"/>
              <a:gd name="T73" fmla="*/ 346 h 406"/>
              <a:gd name="T74" fmla="*/ 225 w 316"/>
              <a:gd name="T75" fmla="*/ 28 h 406"/>
              <a:gd name="T76" fmla="*/ 146 w 316"/>
              <a:gd name="T77" fmla="*/ 79 h 406"/>
              <a:gd name="T78" fmla="*/ 225 w 316"/>
              <a:gd name="T79" fmla="*/ 28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16" h="406">
                <a:moveTo>
                  <a:pt x="104" y="141"/>
                </a:moveTo>
                <a:cubicBezTo>
                  <a:pt x="111" y="162"/>
                  <a:pt x="104" y="186"/>
                  <a:pt x="84" y="198"/>
                </a:cubicBezTo>
                <a:cubicBezTo>
                  <a:pt x="61" y="214"/>
                  <a:pt x="30" y="207"/>
                  <a:pt x="15" y="184"/>
                </a:cubicBezTo>
                <a:cubicBezTo>
                  <a:pt x="0" y="161"/>
                  <a:pt x="6" y="130"/>
                  <a:pt x="29" y="114"/>
                </a:cubicBezTo>
                <a:cubicBezTo>
                  <a:pt x="46" y="104"/>
                  <a:pt x="67" y="104"/>
                  <a:pt x="83" y="113"/>
                </a:cubicBezTo>
                <a:cubicBezTo>
                  <a:pt x="67" y="127"/>
                  <a:pt x="67" y="127"/>
                  <a:pt x="67" y="127"/>
                </a:cubicBezTo>
                <a:cubicBezTo>
                  <a:pt x="68" y="130"/>
                  <a:pt x="68" y="130"/>
                  <a:pt x="68" y="130"/>
                </a:cubicBezTo>
                <a:cubicBezTo>
                  <a:pt x="69" y="140"/>
                  <a:pt x="76" y="150"/>
                  <a:pt x="87" y="152"/>
                </a:cubicBezTo>
                <a:cubicBezTo>
                  <a:pt x="89" y="152"/>
                  <a:pt x="89" y="152"/>
                  <a:pt x="89" y="152"/>
                </a:cubicBezTo>
                <a:cubicBezTo>
                  <a:pt x="104" y="141"/>
                  <a:pt x="104" y="141"/>
                  <a:pt x="104" y="141"/>
                </a:cubicBezTo>
                <a:close/>
                <a:moveTo>
                  <a:pt x="285" y="250"/>
                </a:moveTo>
                <a:cubicBezTo>
                  <a:pt x="278" y="330"/>
                  <a:pt x="278" y="330"/>
                  <a:pt x="278" y="330"/>
                </a:cubicBezTo>
                <a:cubicBezTo>
                  <a:pt x="274" y="334"/>
                  <a:pt x="271" y="333"/>
                  <a:pt x="268" y="331"/>
                </a:cubicBezTo>
                <a:cubicBezTo>
                  <a:pt x="269" y="249"/>
                  <a:pt x="269" y="249"/>
                  <a:pt x="269" y="249"/>
                </a:cubicBezTo>
                <a:cubicBezTo>
                  <a:pt x="274" y="250"/>
                  <a:pt x="280" y="251"/>
                  <a:pt x="285" y="250"/>
                </a:cubicBezTo>
                <a:close/>
                <a:moveTo>
                  <a:pt x="200" y="370"/>
                </a:moveTo>
                <a:cubicBezTo>
                  <a:pt x="249" y="359"/>
                  <a:pt x="249" y="359"/>
                  <a:pt x="249" y="359"/>
                </a:cubicBezTo>
                <a:cubicBezTo>
                  <a:pt x="253" y="355"/>
                  <a:pt x="252" y="349"/>
                  <a:pt x="249" y="344"/>
                </a:cubicBezTo>
                <a:cubicBezTo>
                  <a:pt x="204" y="341"/>
                  <a:pt x="204" y="341"/>
                  <a:pt x="204" y="341"/>
                </a:cubicBezTo>
                <a:cubicBezTo>
                  <a:pt x="207" y="351"/>
                  <a:pt x="205" y="362"/>
                  <a:pt x="200" y="370"/>
                </a:cubicBezTo>
                <a:close/>
                <a:moveTo>
                  <a:pt x="244" y="227"/>
                </a:moveTo>
                <a:cubicBezTo>
                  <a:pt x="155" y="316"/>
                  <a:pt x="155" y="316"/>
                  <a:pt x="155" y="316"/>
                </a:cubicBezTo>
                <a:cubicBezTo>
                  <a:pt x="154" y="326"/>
                  <a:pt x="166" y="339"/>
                  <a:pt x="178" y="338"/>
                </a:cubicBezTo>
                <a:cubicBezTo>
                  <a:pt x="256" y="241"/>
                  <a:pt x="256" y="241"/>
                  <a:pt x="256" y="241"/>
                </a:cubicBezTo>
                <a:cubicBezTo>
                  <a:pt x="252" y="238"/>
                  <a:pt x="249" y="235"/>
                  <a:pt x="246" y="231"/>
                </a:cubicBezTo>
                <a:cubicBezTo>
                  <a:pt x="245" y="229"/>
                  <a:pt x="244" y="228"/>
                  <a:pt x="244" y="227"/>
                </a:cubicBezTo>
                <a:close/>
                <a:moveTo>
                  <a:pt x="203" y="110"/>
                </a:moveTo>
                <a:cubicBezTo>
                  <a:pt x="266" y="198"/>
                  <a:pt x="266" y="198"/>
                  <a:pt x="266" y="198"/>
                </a:cubicBezTo>
                <a:cubicBezTo>
                  <a:pt x="271" y="198"/>
                  <a:pt x="277" y="194"/>
                  <a:pt x="278" y="189"/>
                </a:cubicBezTo>
                <a:cubicBezTo>
                  <a:pt x="224" y="97"/>
                  <a:pt x="224" y="97"/>
                  <a:pt x="224" y="97"/>
                </a:cubicBezTo>
                <a:cubicBezTo>
                  <a:pt x="221" y="100"/>
                  <a:pt x="218" y="102"/>
                  <a:pt x="215" y="104"/>
                </a:cubicBezTo>
                <a:cubicBezTo>
                  <a:pt x="211" y="107"/>
                  <a:pt x="207" y="109"/>
                  <a:pt x="203" y="110"/>
                </a:cubicBezTo>
                <a:close/>
                <a:moveTo>
                  <a:pt x="133" y="79"/>
                </a:moveTo>
                <a:cubicBezTo>
                  <a:pt x="78" y="127"/>
                  <a:pt x="78" y="127"/>
                  <a:pt x="78" y="127"/>
                </a:cubicBezTo>
                <a:cubicBezTo>
                  <a:pt x="79" y="134"/>
                  <a:pt x="83" y="141"/>
                  <a:pt x="91" y="142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44" y="95"/>
                  <a:pt x="140" y="90"/>
                  <a:pt x="136" y="85"/>
                </a:cubicBezTo>
                <a:cubicBezTo>
                  <a:pt x="135" y="83"/>
                  <a:pt x="134" y="81"/>
                  <a:pt x="133" y="79"/>
                </a:cubicBezTo>
                <a:close/>
                <a:moveTo>
                  <a:pt x="299" y="332"/>
                </a:moveTo>
                <a:cubicBezTo>
                  <a:pt x="296" y="327"/>
                  <a:pt x="292" y="324"/>
                  <a:pt x="287" y="321"/>
                </a:cubicBezTo>
                <a:cubicBezTo>
                  <a:pt x="286" y="334"/>
                  <a:pt x="286" y="334"/>
                  <a:pt x="286" y="334"/>
                </a:cubicBezTo>
                <a:cubicBezTo>
                  <a:pt x="284" y="336"/>
                  <a:pt x="284" y="336"/>
                  <a:pt x="284" y="336"/>
                </a:cubicBezTo>
                <a:cubicBezTo>
                  <a:pt x="278" y="341"/>
                  <a:pt x="269" y="341"/>
                  <a:pt x="263" y="336"/>
                </a:cubicBezTo>
                <a:cubicBezTo>
                  <a:pt x="260" y="334"/>
                  <a:pt x="260" y="334"/>
                  <a:pt x="260" y="334"/>
                </a:cubicBezTo>
                <a:cubicBezTo>
                  <a:pt x="260" y="320"/>
                  <a:pt x="260" y="320"/>
                  <a:pt x="260" y="320"/>
                </a:cubicBezTo>
                <a:cubicBezTo>
                  <a:pt x="258" y="321"/>
                  <a:pt x="257" y="321"/>
                  <a:pt x="255" y="323"/>
                </a:cubicBezTo>
                <a:cubicBezTo>
                  <a:pt x="251" y="325"/>
                  <a:pt x="248" y="329"/>
                  <a:pt x="245" y="333"/>
                </a:cubicBezTo>
                <a:cubicBezTo>
                  <a:pt x="253" y="333"/>
                  <a:pt x="253" y="333"/>
                  <a:pt x="253" y="333"/>
                </a:cubicBezTo>
                <a:cubicBezTo>
                  <a:pt x="256" y="336"/>
                  <a:pt x="256" y="336"/>
                  <a:pt x="256" y="336"/>
                </a:cubicBezTo>
                <a:cubicBezTo>
                  <a:pt x="262" y="346"/>
                  <a:pt x="263" y="356"/>
                  <a:pt x="256" y="365"/>
                </a:cubicBezTo>
                <a:cubicBezTo>
                  <a:pt x="254" y="367"/>
                  <a:pt x="254" y="367"/>
                  <a:pt x="254" y="367"/>
                </a:cubicBezTo>
                <a:cubicBezTo>
                  <a:pt x="248" y="369"/>
                  <a:pt x="248" y="369"/>
                  <a:pt x="248" y="369"/>
                </a:cubicBezTo>
                <a:cubicBezTo>
                  <a:pt x="258" y="381"/>
                  <a:pt x="276" y="384"/>
                  <a:pt x="290" y="375"/>
                </a:cubicBezTo>
                <a:cubicBezTo>
                  <a:pt x="304" y="366"/>
                  <a:pt x="308" y="346"/>
                  <a:pt x="299" y="332"/>
                </a:cubicBezTo>
                <a:close/>
                <a:moveTo>
                  <a:pt x="307" y="191"/>
                </a:moveTo>
                <a:cubicBezTo>
                  <a:pt x="316" y="206"/>
                  <a:pt x="312" y="225"/>
                  <a:pt x="298" y="235"/>
                </a:cubicBezTo>
                <a:cubicBezTo>
                  <a:pt x="283" y="244"/>
                  <a:pt x="263" y="240"/>
                  <a:pt x="254" y="226"/>
                </a:cubicBezTo>
                <a:cubicBezTo>
                  <a:pt x="247" y="215"/>
                  <a:pt x="247" y="203"/>
                  <a:pt x="253" y="193"/>
                </a:cubicBezTo>
                <a:cubicBezTo>
                  <a:pt x="261" y="205"/>
                  <a:pt x="261" y="205"/>
                  <a:pt x="261" y="205"/>
                </a:cubicBezTo>
                <a:cubicBezTo>
                  <a:pt x="264" y="205"/>
                  <a:pt x="264" y="205"/>
                  <a:pt x="264" y="205"/>
                </a:cubicBezTo>
                <a:cubicBezTo>
                  <a:pt x="274" y="207"/>
                  <a:pt x="284" y="200"/>
                  <a:pt x="286" y="190"/>
                </a:cubicBezTo>
                <a:cubicBezTo>
                  <a:pt x="287" y="187"/>
                  <a:pt x="287" y="187"/>
                  <a:pt x="287" y="187"/>
                </a:cubicBezTo>
                <a:cubicBezTo>
                  <a:pt x="280" y="177"/>
                  <a:pt x="280" y="177"/>
                  <a:pt x="280" y="177"/>
                </a:cubicBezTo>
                <a:cubicBezTo>
                  <a:pt x="290" y="177"/>
                  <a:pt x="301" y="182"/>
                  <a:pt x="307" y="191"/>
                </a:cubicBezTo>
                <a:close/>
                <a:moveTo>
                  <a:pt x="192" y="334"/>
                </a:moveTo>
                <a:cubicBezTo>
                  <a:pt x="199" y="354"/>
                  <a:pt x="191" y="378"/>
                  <a:pt x="172" y="390"/>
                </a:cubicBezTo>
                <a:cubicBezTo>
                  <a:pt x="149" y="406"/>
                  <a:pt x="117" y="399"/>
                  <a:pt x="102" y="376"/>
                </a:cubicBezTo>
                <a:cubicBezTo>
                  <a:pt x="87" y="353"/>
                  <a:pt x="94" y="322"/>
                  <a:pt x="117" y="306"/>
                </a:cubicBezTo>
                <a:cubicBezTo>
                  <a:pt x="130" y="298"/>
                  <a:pt x="146" y="296"/>
                  <a:pt x="160" y="301"/>
                </a:cubicBezTo>
                <a:cubicBezTo>
                  <a:pt x="148" y="312"/>
                  <a:pt x="148" y="312"/>
                  <a:pt x="148" y="312"/>
                </a:cubicBezTo>
                <a:cubicBezTo>
                  <a:pt x="148" y="315"/>
                  <a:pt x="148" y="315"/>
                  <a:pt x="148" y="315"/>
                </a:cubicBezTo>
                <a:cubicBezTo>
                  <a:pt x="146" y="330"/>
                  <a:pt x="159" y="343"/>
                  <a:pt x="173" y="345"/>
                </a:cubicBezTo>
                <a:cubicBezTo>
                  <a:pt x="175" y="346"/>
                  <a:pt x="177" y="346"/>
                  <a:pt x="179" y="346"/>
                </a:cubicBezTo>
                <a:cubicBezTo>
                  <a:pt x="182" y="346"/>
                  <a:pt x="182" y="346"/>
                  <a:pt x="182" y="346"/>
                </a:cubicBezTo>
                <a:cubicBezTo>
                  <a:pt x="192" y="334"/>
                  <a:pt x="192" y="334"/>
                  <a:pt x="192" y="334"/>
                </a:cubicBezTo>
                <a:close/>
                <a:moveTo>
                  <a:pt x="225" y="28"/>
                </a:moveTo>
                <a:cubicBezTo>
                  <a:pt x="239" y="49"/>
                  <a:pt x="233" y="78"/>
                  <a:pt x="211" y="92"/>
                </a:cubicBezTo>
                <a:cubicBezTo>
                  <a:pt x="190" y="107"/>
                  <a:pt x="160" y="101"/>
                  <a:pt x="146" y="79"/>
                </a:cubicBezTo>
                <a:cubicBezTo>
                  <a:pt x="132" y="57"/>
                  <a:pt x="138" y="28"/>
                  <a:pt x="160" y="14"/>
                </a:cubicBezTo>
                <a:cubicBezTo>
                  <a:pt x="181" y="0"/>
                  <a:pt x="210" y="6"/>
                  <a:pt x="225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0"/>
          <p:cNvSpPr>
            <a:spLocks noEditPoints="1"/>
          </p:cNvSpPr>
          <p:nvPr/>
        </p:nvSpPr>
        <p:spPr bwMode="auto">
          <a:xfrm>
            <a:off x="446088" y="2098676"/>
            <a:ext cx="1103313" cy="1055688"/>
          </a:xfrm>
          <a:custGeom>
            <a:avLst/>
            <a:gdLst>
              <a:gd name="T0" fmla="*/ 275 w 419"/>
              <a:gd name="T1" fmla="*/ 156 h 401"/>
              <a:gd name="T2" fmla="*/ 298 w 419"/>
              <a:gd name="T3" fmla="*/ 346 h 401"/>
              <a:gd name="T4" fmla="*/ 350 w 419"/>
              <a:gd name="T5" fmla="*/ 401 h 401"/>
              <a:gd name="T6" fmla="*/ 264 w 419"/>
              <a:gd name="T7" fmla="*/ 384 h 401"/>
              <a:gd name="T8" fmla="*/ 167 w 419"/>
              <a:gd name="T9" fmla="*/ 214 h 401"/>
              <a:gd name="T10" fmla="*/ 216 w 419"/>
              <a:gd name="T11" fmla="*/ 328 h 401"/>
              <a:gd name="T12" fmla="*/ 410 w 419"/>
              <a:gd name="T13" fmla="*/ 334 h 401"/>
              <a:gd name="T14" fmla="*/ 211 w 419"/>
              <a:gd name="T15" fmla="*/ 332 h 401"/>
              <a:gd name="T16" fmla="*/ 216 w 419"/>
              <a:gd name="T17" fmla="*/ 281 h 401"/>
              <a:gd name="T18" fmla="*/ 299 w 419"/>
              <a:gd name="T19" fmla="*/ 319 h 401"/>
              <a:gd name="T20" fmla="*/ 279 w 419"/>
              <a:gd name="T21" fmla="*/ 270 h 401"/>
              <a:gd name="T22" fmla="*/ 206 w 419"/>
              <a:gd name="T23" fmla="*/ 216 h 401"/>
              <a:gd name="T24" fmla="*/ 226 w 419"/>
              <a:gd name="T25" fmla="*/ 266 h 401"/>
              <a:gd name="T26" fmla="*/ 277 w 419"/>
              <a:gd name="T27" fmla="*/ 229 h 401"/>
              <a:gd name="T28" fmla="*/ 206 w 419"/>
              <a:gd name="T29" fmla="*/ 216 h 401"/>
              <a:gd name="T30" fmla="*/ 293 w 419"/>
              <a:gd name="T31" fmla="*/ 254 h 401"/>
              <a:gd name="T32" fmla="*/ 373 w 419"/>
              <a:gd name="T33" fmla="*/ 254 h 401"/>
              <a:gd name="T34" fmla="*/ 289 w 419"/>
              <a:gd name="T35" fmla="*/ 216 h 401"/>
              <a:gd name="T36" fmla="*/ 312 w 419"/>
              <a:gd name="T37" fmla="*/ 308 h 401"/>
              <a:gd name="T38" fmla="*/ 392 w 419"/>
              <a:gd name="T39" fmla="*/ 305 h 401"/>
              <a:gd name="T40" fmla="*/ 312 w 419"/>
              <a:gd name="T41" fmla="*/ 270 h 401"/>
              <a:gd name="T42" fmla="*/ 207 w 419"/>
              <a:gd name="T43" fmla="*/ 346 h 401"/>
              <a:gd name="T44" fmla="*/ 372 w 419"/>
              <a:gd name="T45" fmla="*/ 204 h 401"/>
              <a:gd name="T46" fmla="*/ 45 w 419"/>
              <a:gd name="T47" fmla="*/ 254 h 401"/>
              <a:gd name="T48" fmla="*/ 27 w 419"/>
              <a:gd name="T49" fmla="*/ 317 h 401"/>
              <a:gd name="T50" fmla="*/ 33 w 419"/>
              <a:gd name="T51" fmla="*/ 401 h 401"/>
              <a:gd name="T52" fmla="*/ 167 w 419"/>
              <a:gd name="T53" fmla="*/ 395 h 401"/>
              <a:gd name="T54" fmla="*/ 159 w 419"/>
              <a:gd name="T55" fmla="*/ 265 h 401"/>
              <a:gd name="T56" fmla="*/ 97 w 419"/>
              <a:gd name="T57" fmla="*/ 199 h 401"/>
              <a:gd name="T58" fmla="*/ 33 w 419"/>
              <a:gd name="T59" fmla="*/ 216 h 401"/>
              <a:gd name="T60" fmla="*/ 67 w 419"/>
              <a:gd name="T61" fmla="*/ 216 h 401"/>
              <a:gd name="T62" fmla="*/ 45 w 419"/>
              <a:gd name="T63" fmla="*/ 245 h 401"/>
              <a:gd name="T64" fmla="*/ 227 w 419"/>
              <a:gd name="T65" fmla="*/ 12 h 401"/>
              <a:gd name="T66" fmla="*/ 227 w 419"/>
              <a:gd name="T67" fmla="*/ 12 h 401"/>
              <a:gd name="T68" fmla="*/ 217 w 419"/>
              <a:gd name="T69" fmla="*/ 50 h 401"/>
              <a:gd name="T70" fmla="*/ 203 w 419"/>
              <a:gd name="T71" fmla="*/ 85 h 401"/>
              <a:gd name="T72" fmla="*/ 193 w 419"/>
              <a:gd name="T73" fmla="*/ 142 h 401"/>
              <a:gd name="T74" fmla="*/ 193 w 419"/>
              <a:gd name="T75" fmla="*/ 142 h 401"/>
              <a:gd name="T76" fmla="*/ 230 w 419"/>
              <a:gd name="T77" fmla="*/ 152 h 401"/>
              <a:gd name="T78" fmla="*/ 265 w 419"/>
              <a:gd name="T79" fmla="*/ 166 h 401"/>
              <a:gd name="T80" fmla="*/ 322 w 419"/>
              <a:gd name="T81" fmla="*/ 177 h 401"/>
              <a:gd name="T82" fmla="*/ 322 w 419"/>
              <a:gd name="T83" fmla="*/ 177 h 401"/>
              <a:gd name="T84" fmla="*/ 332 w 419"/>
              <a:gd name="T85" fmla="*/ 139 h 401"/>
              <a:gd name="T86" fmla="*/ 347 w 419"/>
              <a:gd name="T87" fmla="*/ 104 h 401"/>
              <a:gd name="T88" fmla="*/ 357 w 419"/>
              <a:gd name="T89" fmla="*/ 47 h 401"/>
              <a:gd name="T90" fmla="*/ 357 w 419"/>
              <a:gd name="T91" fmla="*/ 47 h 401"/>
              <a:gd name="T92" fmla="*/ 319 w 419"/>
              <a:gd name="T93" fmla="*/ 37 h 401"/>
              <a:gd name="T94" fmla="*/ 284 w 419"/>
              <a:gd name="T95" fmla="*/ 23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19" h="401">
                <a:moveTo>
                  <a:pt x="275" y="33"/>
                </a:moveTo>
                <a:cubicBezTo>
                  <a:pt x="309" y="33"/>
                  <a:pt x="336" y="61"/>
                  <a:pt x="336" y="95"/>
                </a:cubicBezTo>
                <a:cubicBezTo>
                  <a:pt x="336" y="128"/>
                  <a:pt x="309" y="156"/>
                  <a:pt x="275" y="156"/>
                </a:cubicBezTo>
                <a:cubicBezTo>
                  <a:pt x="241" y="156"/>
                  <a:pt x="213" y="128"/>
                  <a:pt x="213" y="95"/>
                </a:cubicBezTo>
                <a:cubicBezTo>
                  <a:pt x="213" y="61"/>
                  <a:pt x="241" y="33"/>
                  <a:pt x="275" y="33"/>
                </a:cubicBezTo>
                <a:close/>
                <a:moveTo>
                  <a:pt x="298" y="346"/>
                </a:moveTo>
                <a:cubicBezTo>
                  <a:pt x="298" y="383"/>
                  <a:pt x="298" y="383"/>
                  <a:pt x="298" y="383"/>
                </a:cubicBezTo>
                <a:cubicBezTo>
                  <a:pt x="315" y="384"/>
                  <a:pt x="333" y="385"/>
                  <a:pt x="350" y="387"/>
                </a:cubicBezTo>
                <a:cubicBezTo>
                  <a:pt x="350" y="393"/>
                  <a:pt x="350" y="396"/>
                  <a:pt x="350" y="401"/>
                </a:cubicBezTo>
                <a:cubicBezTo>
                  <a:pt x="306" y="401"/>
                  <a:pt x="262" y="401"/>
                  <a:pt x="218" y="401"/>
                </a:cubicBezTo>
                <a:cubicBezTo>
                  <a:pt x="218" y="396"/>
                  <a:pt x="218" y="393"/>
                  <a:pt x="218" y="387"/>
                </a:cubicBezTo>
                <a:cubicBezTo>
                  <a:pt x="233" y="385"/>
                  <a:pt x="248" y="384"/>
                  <a:pt x="264" y="384"/>
                </a:cubicBezTo>
                <a:cubicBezTo>
                  <a:pt x="264" y="346"/>
                  <a:pt x="264" y="346"/>
                  <a:pt x="264" y="346"/>
                </a:cubicBezTo>
                <a:cubicBezTo>
                  <a:pt x="298" y="346"/>
                  <a:pt x="298" y="346"/>
                  <a:pt x="298" y="346"/>
                </a:cubicBezTo>
                <a:close/>
                <a:moveTo>
                  <a:pt x="167" y="214"/>
                </a:moveTo>
                <a:cubicBezTo>
                  <a:pt x="167" y="213"/>
                  <a:pt x="167" y="211"/>
                  <a:pt x="169" y="210"/>
                </a:cubicBezTo>
                <a:cubicBezTo>
                  <a:pt x="171" y="210"/>
                  <a:pt x="172" y="211"/>
                  <a:pt x="173" y="212"/>
                </a:cubicBezTo>
                <a:cubicBezTo>
                  <a:pt x="216" y="328"/>
                  <a:pt x="216" y="328"/>
                  <a:pt x="216" y="328"/>
                </a:cubicBezTo>
                <a:cubicBezTo>
                  <a:pt x="410" y="328"/>
                  <a:pt x="410" y="328"/>
                  <a:pt x="410" y="328"/>
                </a:cubicBezTo>
                <a:cubicBezTo>
                  <a:pt x="412" y="328"/>
                  <a:pt x="414" y="329"/>
                  <a:pt x="414" y="331"/>
                </a:cubicBezTo>
                <a:cubicBezTo>
                  <a:pt x="414" y="332"/>
                  <a:pt x="412" y="334"/>
                  <a:pt x="410" y="334"/>
                </a:cubicBezTo>
                <a:cubicBezTo>
                  <a:pt x="214" y="334"/>
                  <a:pt x="214" y="334"/>
                  <a:pt x="214" y="334"/>
                </a:cubicBezTo>
                <a:cubicBezTo>
                  <a:pt x="214" y="334"/>
                  <a:pt x="214" y="334"/>
                  <a:pt x="214" y="334"/>
                </a:cubicBezTo>
                <a:cubicBezTo>
                  <a:pt x="213" y="334"/>
                  <a:pt x="211" y="333"/>
                  <a:pt x="211" y="332"/>
                </a:cubicBezTo>
                <a:cubicBezTo>
                  <a:pt x="167" y="214"/>
                  <a:pt x="167" y="214"/>
                  <a:pt x="167" y="214"/>
                </a:cubicBezTo>
                <a:close/>
                <a:moveTo>
                  <a:pt x="224" y="270"/>
                </a:moveTo>
                <a:cubicBezTo>
                  <a:pt x="216" y="281"/>
                  <a:pt x="216" y="281"/>
                  <a:pt x="216" y="281"/>
                </a:cubicBezTo>
                <a:cubicBezTo>
                  <a:pt x="226" y="308"/>
                  <a:pt x="226" y="308"/>
                  <a:pt x="226" y="308"/>
                </a:cubicBezTo>
                <a:cubicBezTo>
                  <a:pt x="232" y="312"/>
                  <a:pt x="241" y="317"/>
                  <a:pt x="246" y="319"/>
                </a:cubicBezTo>
                <a:cubicBezTo>
                  <a:pt x="299" y="319"/>
                  <a:pt x="299" y="319"/>
                  <a:pt x="299" y="319"/>
                </a:cubicBezTo>
                <a:cubicBezTo>
                  <a:pt x="301" y="316"/>
                  <a:pt x="305" y="310"/>
                  <a:pt x="307" y="307"/>
                </a:cubicBezTo>
                <a:cubicBezTo>
                  <a:pt x="297" y="282"/>
                  <a:pt x="297" y="282"/>
                  <a:pt x="297" y="282"/>
                </a:cubicBezTo>
                <a:cubicBezTo>
                  <a:pt x="279" y="270"/>
                  <a:pt x="279" y="270"/>
                  <a:pt x="279" y="270"/>
                </a:cubicBezTo>
                <a:cubicBezTo>
                  <a:pt x="279" y="270"/>
                  <a:pt x="279" y="270"/>
                  <a:pt x="279" y="270"/>
                </a:cubicBezTo>
                <a:cubicBezTo>
                  <a:pt x="224" y="270"/>
                  <a:pt x="224" y="270"/>
                  <a:pt x="224" y="270"/>
                </a:cubicBezTo>
                <a:close/>
                <a:moveTo>
                  <a:pt x="206" y="216"/>
                </a:moveTo>
                <a:cubicBezTo>
                  <a:pt x="197" y="229"/>
                  <a:pt x="197" y="229"/>
                  <a:pt x="197" y="229"/>
                </a:cubicBezTo>
                <a:cubicBezTo>
                  <a:pt x="206" y="254"/>
                  <a:pt x="206" y="254"/>
                  <a:pt x="206" y="254"/>
                </a:cubicBezTo>
                <a:cubicBezTo>
                  <a:pt x="213" y="258"/>
                  <a:pt x="224" y="265"/>
                  <a:pt x="226" y="266"/>
                </a:cubicBezTo>
                <a:cubicBezTo>
                  <a:pt x="279" y="266"/>
                  <a:pt x="279" y="266"/>
                  <a:pt x="279" y="266"/>
                </a:cubicBezTo>
                <a:cubicBezTo>
                  <a:pt x="287" y="253"/>
                  <a:pt x="287" y="253"/>
                  <a:pt x="287" y="253"/>
                </a:cubicBezTo>
                <a:cubicBezTo>
                  <a:pt x="277" y="229"/>
                  <a:pt x="277" y="229"/>
                  <a:pt x="277" y="229"/>
                </a:cubicBezTo>
                <a:cubicBezTo>
                  <a:pt x="271" y="225"/>
                  <a:pt x="259" y="216"/>
                  <a:pt x="259" y="216"/>
                </a:cubicBezTo>
                <a:cubicBezTo>
                  <a:pt x="260" y="216"/>
                  <a:pt x="260" y="216"/>
                  <a:pt x="260" y="216"/>
                </a:cubicBezTo>
                <a:cubicBezTo>
                  <a:pt x="206" y="216"/>
                  <a:pt x="206" y="216"/>
                  <a:pt x="206" y="216"/>
                </a:cubicBezTo>
                <a:close/>
                <a:moveTo>
                  <a:pt x="289" y="216"/>
                </a:moveTo>
                <a:cubicBezTo>
                  <a:pt x="287" y="220"/>
                  <a:pt x="285" y="225"/>
                  <a:pt x="283" y="228"/>
                </a:cubicBezTo>
                <a:cubicBezTo>
                  <a:pt x="293" y="254"/>
                  <a:pt x="293" y="254"/>
                  <a:pt x="293" y="254"/>
                </a:cubicBezTo>
                <a:cubicBezTo>
                  <a:pt x="310" y="266"/>
                  <a:pt x="310" y="266"/>
                  <a:pt x="310" y="266"/>
                </a:cubicBezTo>
                <a:cubicBezTo>
                  <a:pt x="365" y="266"/>
                  <a:pt x="365" y="266"/>
                  <a:pt x="365" y="266"/>
                </a:cubicBezTo>
                <a:cubicBezTo>
                  <a:pt x="373" y="254"/>
                  <a:pt x="373" y="254"/>
                  <a:pt x="373" y="254"/>
                </a:cubicBezTo>
                <a:cubicBezTo>
                  <a:pt x="364" y="229"/>
                  <a:pt x="364" y="229"/>
                  <a:pt x="364" y="229"/>
                </a:cubicBezTo>
                <a:cubicBezTo>
                  <a:pt x="360" y="225"/>
                  <a:pt x="351" y="219"/>
                  <a:pt x="346" y="216"/>
                </a:cubicBezTo>
                <a:cubicBezTo>
                  <a:pt x="289" y="216"/>
                  <a:pt x="289" y="216"/>
                  <a:pt x="289" y="216"/>
                </a:cubicBezTo>
                <a:close/>
                <a:moveTo>
                  <a:pt x="312" y="270"/>
                </a:moveTo>
                <a:cubicBezTo>
                  <a:pt x="303" y="283"/>
                  <a:pt x="303" y="283"/>
                  <a:pt x="303" y="283"/>
                </a:cubicBezTo>
                <a:cubicBezTo>
                  <a:pt x="312" y="308"/>
                  <a:pt x="312" y="308"/>
                  <a:pt x="312" y="308"/>
                </a:cubicBezTo>
                <a:cubicBezTo>
                  <a:pt x="331" y="320"/>
                  <a:pt x="331" y="320"/>
                  <a:pt x="331" y="320"/>
                </a:cubicBezTo>
                <a:cubicBezTo>
                  <a:pt x="381" y="320"/>
                  <a:pt x="381" y="320"/>
                  <a:pt x="381" y="320"/>
                </a:cubicBezTo>
                <a:cubicBezTo>
                  <a:pt x="392" y="305"/>
                  <a:pt x="392" y="305"/>
                  <a:pt x="392" y="305"/>
                </a:cubicBezTo>
                <a:cubicBezTo>
                  <a:pt x="383" y="281"/>
                  <a:pt x="383" y="281"/>
                  <a:pt x="383" y="281"/>
                </a:cubicBezTo>
                <a:cubicBezTo>
                  <a:pt x="367" y="270"/>
                  <a:pt x="367" y="270"/>
                  <a:pt x="367" y="270"/>
                </a:cubicBezTo>
                <a:cubicBezTo>
                  <a:pt x="312" y="270"/>
                  <a:pt x="312" y="270"/>
                  <a:pt x="312" y="270"/>
                </a:cubicBezTo>
                <a:close/>
                <a:moveTo>
                  <a:pt x="167" y="204"/>
                </a:moveTo>
                <a:cubicBezTo>
                  <a:pt x="161" y="222"/>
                  <a:pt x="161" y="222"/>
                  <a:pt x="161" y="222"/>
                </a:cubicBezTo>
                <a:cubicBezTo>
                  <a:pt x="207" y="346"/>
                  <a:pt x="207" y="346"/>
                  <a:pt x="207" y="346"/>
                </a:cubicBezTo>
                <a:cubicBezTo>
                  <a:pt x="411" y="346"/>
                  <a:pt x="411" y="346"/>
                  <a:pt x="411" y="346"/>
                </a:cubicBezTo>
                <a:cubicBezTo>
                  <a:pt x="419" y="331"/>
                  <a:pt x="419" y="331"/>
                  <a:pt x="419" y="331"/>
                </a:cubicBezTo>
                <a:cubicBezTo>
                  <a:pt x="372" y="204"/>
                  <a:pt x="372" y="204"/>
                  <a:pt x="372" y="204"/>
                </a:cubicBezTo>
                <a:cubicBezTo>
                  <a:pt x="167" y="204"/>
                  <a:pt x="167" y="204"/>
                  <a:pt x="167" y="204"/>
                </a:cubicBezTo>
                <a:close/>
                <a:moveTo>
                  <a:pt x="90" y="206"/>
                </a:moveTo>
                <a:cubicBezTo>
                  <a:pt x="45" y="254"/>
                  <a:pt x="45" y="254"/>
                  <a:pt x="45" y="254"/>
                </a:cubicBezTo>
                <a:cubicBezTo>
                  <a:pt x="0" y="302"/>
                  <a:pt x="0" y="302"/>
                  <a:pt x="0" y="302"/>
                </a:cubicBezTo>
                <a:cubicBezTo>
                  <a:pt x="6" y="317"/>
                  <a:pt x="6" y="317"/>
                  <a:pt x="6" y="317"/>
                </a:cubicBezTo>
                <a:cubicBezTo>
                  <a:pt x="27" y="317"/>
                  <a:pt x="27" y="317"/>
                  <a:pt x="27" y="317"/>
                </a:cubicBezTo>
                <a:cubicBezTo>
                  <a:pt x="27" y="395"/>
                  <a:pt x="27" y="395"/>
                  <a:pt x="27" y="395"/>
                </a:cubicBezTo>
                <a:cubicBezTo>
                  <a:pt x="27" y="401"/>
                  <a:pt x="27" y="401"/>
                  <a:pt x="27" y="401"/>
                </a:cubicBezTo>
                <a:cubicBezTo>
                  <a:pt x="33" y="401"/>
                  <a:pt x="33" y="401"/>
                  <a:pt x="33" y="401"/>
                </a:cubicBezTo>
                <a:cubicBezTo>
                  <a:pt x="161" y="401"/>
                  <a:pt x="161" y="401"/>
                  <a:pt x="161" y="401"/>
                </a:cubicBezTo>
                <a:cubicBezTo>
                  <a:pt x="167" y="401"/>
                  <a:pt x="167" y="401"/>
                  <a:pt x="167" y="401"/>
                </a:cubicBezTo>
                <a:cubicBezTo>
                  <a:pt x="167" y="395"/>
                  <a:pt x="167" y="395"/>
                  <a:pt x="167" y="395"/>
                </a:cubicBezTo>
                <a:cubicBezTo>
                  <a:pt x="167" y="317"/>
                  <a:pt x="167" y="317"/>
                  <a:pt x="167" y="317"/>
                </a:cubicBezTo>
                <a:cubicBezTo>
                  <a:pt x="178" y="317"/>
                  <a:pt x="178" y="317"/>
                  <a:pt x="178" y="317"/>
                </a:cubicBezTo>
                <a:cubicBezTo>
                  <a:pt x="159" y="265"/>
                  <a:pt x="159" y="265"/>
                  <a:pt x="159" y="265"/>
                </a:cubicBezTo>
                <a:cubicBezTo>
                  <a:pt x="148" y="254"/>
                  <a:pt x="148" y="254"/>
                  <a:pt x="148" y="254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97" y="199"/>
                  <a:pt x="97" y="199"/>
                  <a:pt x="97" y="199"/>
                </a:cubicBezTo>
                <a:cubicBezTo>
                  <a:pt x="90" y="206"/>
                  <a:pt x="90" y="206"/>
                  <a:pt x="90" y="206"/>
                </a:cubicBezTo>
                <a:close/>
                <a:moveTo>
                  <a:pt x="39" y="216"/>
                </a:moveTo>
                <a:cubicBezTo>
                  <a:pt x="33" y="216"/>
                  <a:pt x="33" y="216"/>
                  <a:pt x="33" y="216"/>
                </a:cubicBezTo>
                <a:cubicBezTo>
                  <a:pt x="33" y="203"/>
                  <a:pt x="33" y="203"/>
                  <a:pt x="33" y="203"/>
                </a:cubicBezTo>
                <a:cubicBezTo>
                  <a:pt x="67" y="203"/>
                  <a:pt x="67" y="203"/>
                  <a:pt x="67" y="203"/>
                </a:cubicBezTo>
                <a:cubicBezTo>
                  <a:pt x="67" y="216"/>
                  <a:pt x="67" y="216"/>
                  <a:pt x="67" y="216"/>
                </a:cubicBezTo>
                <a:cubicBezTo>
                  <a:pt x="61" y="216"/>
                  <a:pt x="61" y="216"/>
                  <a:pt x="61" y="216"/>
                </a:cubicBezTo>
                <a:cubicBezTo>
                  <a:pt x="61" y="228"/>
                  <a:pt x="61" y="228"/>
                  <a:pt x="61" y="228"/>
                </a:cubicBezTo>
                <a:cubicBezTo>
                  <a:pt x="45" y="245"/>
                  <a:pt x="45" y="245"/>
                  <a:pt x="45" y="245"/>
                </a:cubicBezTo>
                <a:cubicBezTo>
                  <a:pt x="39" y="252"/>
                  <a:pt x="39" y="252"/>
                  <a:pt x="39" y="252"/>
                </a:cubicBezTo>
                <a:cubicBezTo>
                  <a:pt x="39" y="216"/>
                  <a:pt x="39" y="216"/>
                  <a:pt x="39" y="216"/>
                </a:cubicBezTo>
                <a:close/>
                <a:moveTo>
                  <a:pt x="227" y="12"/>
                </a:moveTo>
                <a:cubicBezTo>
                  <a:pt x="231" y="37"/>
                  <a:pt x="231" y="37"/>
                  <a:pt x="231" y="37"/>
                </a:cubicBezTo>
                <a:cubicBezTo>
                  <a:pt x="247" y="28"/>
                  <a:pt x="247" y="28"/>
                  <a:pt x="247" y="28"/>
                </a:cubicBezTo>
                <a:cubicBezTo>
                  <a:pt x="227" y="12"/>
                  <a:pt x="227" y="12"/>
                  <a:pt x="227" y="12"/>
                </a:cubicBezTo>
                <a:close/>
                <a:moveTo>
                  <a:pt x="192" y="47"/>
                </a:moveTo>
                <a:cubicBezTo>
                  <a:pt x="208" y="67"/>
                  <a:pt x="208" y="67"/>
                  <a:pt x="208" y="67"/>
                </a:cubicBezTo>
                <a:cubicBezTo>
                  <a:pt x="217" y="50"/>
                  <a:pt x="217" y="50"/>
                  <a:pt x="217" y="50"/>
                </a:cubicBezTo>
                <a:cubicBezTo>
                  <a:pt x="192" y="47"/>
                  <a:pt x="192" y="47"/>
                  <a:pt x="192" y="47"/>
                </a:cubicBezTo>
                <a:close/>
                <a:moveTo>
                  <a:pt x="180" y="95"/>
                </a:moveTo>
                <a:cubicBezTo>
                  <a:pt x="203" y="85"/>
                  <a:pt x="203" y="85"/>
                  <a:pt x="203" y="85"/>
                </a:cubicBezTo>
                <a:cubicBezTo>
                  <a:pt x="203" y="104"/>
                  <a:pt x="203" y="104"/>
                  <a:pt x="203" y="104"/>
                </a:cubicBezTo>
                <a:cubicBezTo>
                  <a:pt x="180" y="95"/>
                  <a:pt x="180" y="95"/>
                  <a:pt x="180" y="95"/>
                </a:cubicBezTo>
                <a:close/>
                <a:moveTo>
                  <a:pt x="193" y="142"/>
                </a:moveTo>
                <a:cubicBezTo>
                  <a:pt x="217" y="138"/>
                  <a:pt x="217" y="138"/>
                  <a:pt x="217" y="138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193" y="142"/>
                  <a:pt x="193" y="142"/>
                  <a:pt x="193" y="142"/>
                </a:cubicBezTo>
                <a:close/>
                <a:moveTo>
                  <a:pt x="227" y="177"/>
                </a:moveTo>
                <a:cubicBezTo>
                  <a:pt x="247" y="161"/>
                  <a:pt x="247" y="161"/>
                  <a:pt x="247" y="161"/>
                </a:cubicBezTo>
                <a:cubicBezTo>
                  <a:pt x="230" y="152"/>
                  <a:pt x="230" y="152"/>
                  <a:pt x="230" y="152"/>
                </a:cubicBezTo>
                <a:cubicBezTo>
                  <a:pt x="227" y="177"/>
                  <a:pt x="227" y="177"/>
                  <a:pt x="227" y="177"/>
                </a:cubicBezTo>
                <a:close/>
                <a:moveTo>
                  <a:pt x="275" y="190"/>
                </a:moveTo>
                <a:cubicBezTo>
                  <a:pt x="265" y="166"/>
                  <a:pt x="265" y="166"/>
                  <a:pt x="265" y="166"/>
                </a:cubicBezTo>
                <a:cubicBezTo>
                  <a:pt x="284" y="166"/>
                  <a:pt x="284" y="166"/>
                  <a:pt x="284" y="166"/>
                </a:cubicBezTo>
                <a:cubicBezTo>
                  <a:pt x="275" y="190"/>
                  <a:pt x="275" y="190"/>
                  <a:pt x="275" y="190"/>
                </a:cubicBezTo>
                <a:close/>
                <a:moveTo>
                  <a:pt x="322" y="177"/>
                </a:moveTo>
                <a:cubicBezTo>
                  <a:pt x="319" y="152"/>
                  <a:pt x="319" y="152"/>
                  <a:pt x="319" y="152"/>
                </a:cubicBezTo>
                <a:cubicBezTo>
                  <a:pt x="302" y="162"/>
                  <a:pt x="302" y="162"/>
                  <a:pt x="302" y="162"/>
                </a:cubicBezTo>
                <a:cubicBezTo>
                  <a:pt x="322" y="177"/>
                  <a:pt x="322" y="177"/>
                  <a:pt x="322" y="177"/>
                </a:cubicBezTo>
                <a:close/>
                <a:moveTo>
                  <a:pt x="357" y="142"/>
                </a:moveTo>
                <a:cubicBezTo>
                  <a:pt x="342" y="123"/>
                  <a:pt x="342" y="123"/>
                  <a:pt x="342" y="123"/>
                </a:cubicBezTo>
                <a:cubicBezTo>
                  <a:pt x="332" y="139"/>
                  <a:pt x="332" y="139"/>
                  <a:pt x="332" y="139"/>
                </a:cubicBezTo>
                <a:cubicBezTo>
                  <a:pt x="357" y="142"/>
                  <a:pt x="357" y="142"/>
                  <a:pt x="357" y="142"/>
                </a:cubicBezTo>
                <a:close/>
                <a:moveTo>
                  <a:pt x="370" y="94"/>
                </a:moveTo>
                <a:cubicBezTo>
                  <a:pt x="347" y="104"/>
                  <a:pt x="347" y="104"/>
                  <a:pt x="347" y="104"/>
                </a:cubicBezTo>
                <a:cubicBezTo>
                  <a:pt x="347" y="85"/>
                  <a:pt x="347" y="85"/>
                  <a:pt x="347" y="85"/>
                </a:cubicBezTo>
                <a:cubicBezTo>
                  <a:pt x="370" y="94"/>
                  <a:pt x="370" y="94"/>
                  <a:pt x="370" y="94"/>
                </a:cubicBezTo>
                <a:close/>
                <a:moveTo>
                  <a:pt x="357" y="47"/>
                </a:moveTo>
                <a:cubicBezTo>
                  <a:pt x="332" y="51"/>
                  <a:pt x="332" y="51"/>
                  <a:pt x="332" y="51"/>
                </a:cubicBezTo>
                <a:cubicBezTo>
                  <a:pt x="342" y="67"/>
                  <a:pt x="342" y="67"/>
                  <a:pt x="342" y="67"/>
                </a:cubicBezTo>
                <a:cubicBezTo>
                  <a:pt x="357" y="47"/>
                  <a:pt x="357" y="47"/>
                  <a:pt x="357" y="47"/>
                </a:cubicBezTo>
                <a:close/>
                <a:moveTo>
                  <a:pt x="322" y="12"/>
                </a:moveTo>
                <a:cubicBezTo>
                  <a:pt x="303" y="28"/>
                  <a:pt x="303" y="28"/>
                  <a:pt x="303" y="28"/>
                </a:cubicBezTo>
                <a:cubicBezTo>
                  <a:pt x="319" y="37"/>
                  <a:pt x="319" y="37"/>
                  <a:pt x="319" y="37"/>
                </a:cubicBezTo>
                <a:cubicBezTo>
                  <a:pt x="322" y="12"/>
                  <a:pt x="322" y="12"/>
                  <a:pt x="322" y="12"/>
                </a:cubicBezTo>
                <a:close/>
                <a:moveTo>
                  <a:pt x="275" y="0"/>
                </a:moveTo>
                <a:cubicBezTo>
                  <a:pt x="284" y="23"/>
                  <a:pt x="284" y="23"/>
                  <a:pt x="284" y="23"/>
                </a:cubicBezTo>
                <a:cubicBezTo>
                  <a:pt x="266" y="23"/>
                  <a:pt x="266" y="23"/>
                  <a:pt x="266" y="23"/>
                </a:cubicBezTo>
                <a:lnTo>
                  <a:pt x="27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1"/>
          <p:cNvSpPr>
            <a:spLocks noEditPoints="1"/>
          </p:cNvSpPr>
          <p:nvPr/>
        </p:nvSpPr>
        <p:spPr bwMode="auto">
          <a:xfrm>
            <a:off x="1893888" y="2122488"/>
            <a:ext cx="909638" cy="1016000"/>
          </a:xfrm>
          <a:custGeom>
            <a:avLst/>
            <a:gdLst>
              <a:gd name="T0" fmla="*/ 40 w 345"/>
              <a:gd name="T1" fmla="*/ 87 h 386"/>
              <a:gd name="T2" fmla="*/ 91 w 345"/>
              <a:gd name="T3" fmla="*/ 87 h 386"/>
              <a:gd name="T4" fmla="*/ 91 w 345"/>
              <a:gd name="T5" fmla="*/ 211 h 386"/>
              <a:gd name="T6" fmla="*/ 329 w 345"/>
              <a:gd name="T7" fmla="*/ 190 h 386"/>
              <a:gd name="T8" fmla="*/ 329 w 345"/>
              <a:gd name="T9" fmla="*/ 363 h 386"/>
              <a:gd name="T10" fmla="*/ 253 w 345"/>
              <a:gd name="T11" fmla="*/ 363 h 386"/>
              <a:gd name="T12" fmla="*/ 206 w 345"/>
              <a:gd name="T13" fmla="*/ 363 h 386"/>
              <a:gd name="T14" fmla="*/ 159 w 345"/>
              <a:gd name="T15" fmla="*/ 363 h 386"/>
              <a:gd name="T16" fmla="*/ 130 w 345"/>
              <a:gd name="T17" fmla="*/ 363 h 386"/>
              <a:gd name="T18" fmla="*/ 91 w 345"/>
              <a:gd name="T19" fmla="*/ 363 h 386"/>
              <a:gd name="T20" fmla="*/ 37 w 345"/>
              <a:gd name="T21" fmla="*/ 363 h 386"/>
              <a:gd name="T22" fmla="*/ 19 w 345"/>
              <a:gd name="T23" fmla="*/ 363 h 386"/>
              <a:gd name="T24" fmla="*/ 40 w 345"/>
              <a:gd name="T25" fmla="*/ 87 h 386"/>
              <a:gd name="T26" fmla="*/ 0 w 345"/>
              <a:gd name="T27" fmla="*/ 372 h 386"/>
              <a:gd name="T28" fmla="*/ 345 w 345"/>
              <a:gd name="T29" fmla="*/ 372 h 386"/>
              <a:gd name="T30" fmla="*/ 345 w 345"/>
              <a:gd name="T31" fmla="*/ 386 h 386"/>
              <a:gd name="T32" fmla="*/ 0 w 345"/>
              <a:gd name="T33" fmla="*/ 386 h 386"/>
              <a:gd name="T34" fmla="*/ 0 w 345"/>
              <a:gd name="T35" fmla="*/ 372 h 386"/>
              <a:gd name="T36" fmla="*/ 73 w 345"/>
              <a:gd name="T37" fmla="*/ 44 h 386"/>
              <a:gd name="T38" fmla="*/ 60 w 345"/>
              <a:gd name="T39" fmla="*/ 50 h 386"/>
              <a:gd name="T40" fmla="*/ 57 w 345"/>
              <a:gd name="T41" fmla="*/ 49 h 386"/>
              <a:gd name="T42" fmla="*/ 46 w 345"/>
              <a:gd name="T43" fmla="*/ 59 h 386"/>
              <a:gd name="T44" fmla="*/ 57 w 345"/>
              <a:gd name="T45" fmla="*/ 69 h 386"/>
              <a:gd name="T46" fmla="*/ 60 w 345"/>
              <a:gd name="T47" fmla="*/ 68 h 386"/>
              <a:gd name="T48" fmla="*/ 73 w 345"/>
              <a:gd name="T49" fmla="*/ 74 h 386"/>
              <a:gd name="T50" fmla="*/ 84 w 345"/>
              <a:gd name="T51" fmla="*/ 70 h 386"/>
              <a:gd name="T52" fmla="*/ 102 w 345"/>
              <a:gd name="T53" fmla="*/ 76 h 386"/>
              <a:gd name="T54" fmla="*/ 114 w 345"/>
              <a:gd name="T55" fmla="*/ 74 h 386"/>
              <a:gd name="T56" fmla="*/ 142 w 345"/>
              <a:gd name="T57" fmla="*/ 84 h 386"/>
              <a:gd name="T58" fmla="*/ 157 w 345"/>
              <a:gd name="T59" fmla="*/ 82 h 386"/>
              <a:gd name="T60" fmla="*/ 211 w 345"/>
              <a:gd name="T61" fmla="*/ 112 h 386"/>
              <a:gd name="T62" fmla="*/ 272 w 345"/>
              <a:gd name="T63" fmla="*/ 56 h 386"/>
              <a:gd name="T64" fmla="*/ 211 w 345"/>
              <a:gd name="T65" fmla="*/ 0 h 386"/>
              <a:gd name="T66" fmla="*/ 165 w 345"/>
              <a:gd name="T67" fmla="*/ 20 h 386"/>
              <a:gd name="T68" fmla="*/ 142 w 345"/>
              <a:gd name="T69" fmla="*/ 12 h 386"/>
              <a:gd name="T70" fmla="*/ 111 w 345"/>
              <a:gd name="T71" fmla="*/ 26 h 386"/>
              <a:gd name="T72" fmla="*/ 102 w 345"/>
              <a:gd name="T73" fmla="*/ 25 h 386"/>
              <a:gd name="T74" fmla="*/ 75 w 345"/>
              <a:gd name="T75" fmla="*/ 44 h 386"/>
              <a:gd name="T76" fmla="*/ 73 w 345"/>
              <a:gd name="T77" fmla="*/ 44 h 386"/>
              <a:gd name="T78" fmla="*/ 99 w 345"/>
              <a:gd name="T79" fmla="*/ 237 h 386"/>
              <a:gd name="T80" fmla="*/ 99 w 345"/>
              <a:gd name="T81" fmla="*/ 287 h 386"/>
              <a:gd name="T82" fmla="*/ 134 w 345"/>
              <a:gd name="T83" fmla="*/ 287 h 386"/>
              <a:gd name="T84" fmla="*/ 134 w 345"/>
              <a:gd name="T85" fmla="*/ 237 h 386"/>
              <a:gd name="T86" fmla="*/ 99 w 345"/>
              <a:gd name="T87" fmla="*/ 237 h 386"/>
              <a:gd name="T88" fmla="*/ 242 w 345"/>
              <a:gd name="T89" fmla="*/ 237 h 386"/>
              <a:gd name="T90" fmla="*/ 242 w 345"/>
              <a:gd name="T91" fmla="*/ 287 h 386"/>
              <a:gd name="T92" fmla="*/ 278 w 345"/>
              <a:gd name="T93" fmla="*/ 287 h 386"/>
              <a:gd name="T94" fmla="*/ 278 w 345"/>
              <a:gd name="T95" fmla="*/ 237 h 386"/>
              <a:gd name="T96" fmla="*/ 242 w 345"/>
              <a:gd name="T97" fmla="*/ 237 h 386"/>
              <a:gd name="T98" fmla="*/ 170 w 345"/>
              <a:gd name="T99" fmla="*/ 237 h 386"/>
              <a:gd name="T100" fmla="*/ 170 w 345"/>
              <a:gd name="T101" fmla="*/ 287 h 386"/>
              <a:gd name="T102" fmla="*/ 205 w 345"/>
              <a:gd name="T103" fmla="*/ 287 h 386"/>
              <a:gd name="T104" fmla="*/ 205 w 345"/>
              <a:gd name="T105" fmla="*/ 237 h 386"/>
              <a:gd name="T106" fmla="*/ 170 w 345"/>
              <a:gd name="T107" fmla="*/ 237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45" h="386">
                <a:moveTo>
                  <a:pt x="40" y="87"/>
                </a:moveTo>
                <a:cubicBezTo>
                  <a:pt x="91" y="87"/>
                  <a:pt x="91" y="87"/>
                  <a:pt x="91" y="87"/>
                </a:cubicBezTo>
                <a:cubicBezTo>
                  <a:pt x="91" y="211"/>
                  <a:pt x="91" y="211"/>
                  <a:pt x="91" y="211"/>
                </a:cubicBezTo>
                <a:cubicBezTo>
                  <a:pt x="329" y="190"/>
                  <a:pt x="329" y="190"/>
                  <a:pt x="329" y="190"/>
                </a:cubicBezTo>
                <a:cubicBezTo>
                  <a:pt x="329" y="363"/>
                  <a:pt x="329" y="363"/>
                  <a:pt x="329" y="363"/>
                </a:cubicBezTo>
                <a:cubicBezTo>
                  <a:pt x="253" y="363"/>
                  <a:pt x="253" y="363"/>
                  <a:pt x="253" y="363"/>
                </a:cubicBezTo>
                <a:cubicBezTo>
                  <a:pt x="206" y="363"/>
                  <a:pt x="206" y="363"/>
                  <a:pt x="206" y="363"/>
                </a:cubicBezTo>
                <a:cubicBezTo>
                  <a:pt x="159" y="363"/>
                  <a:pt x="159" y="363"/>
                  <a:pt x="159" y="363"/>
                </a:cubicBezTo>
                <a:cubicBezTo>
                  <a:pt x="130" y="363"/>
                  <a:pt x="130" y="363"/>
                  <a:pt x="130" y="363"/>
                </a:cubicBezTo>
                <a:cubicBezTo>
                  <a:pt x="91" y="363"/>
                  <a:pt x="91" y="363"/>
                  <a:pt x="91" y="363"/>
                </a:cubicBezTo>
                <a:cubicBezTo>
                  <a:pt x="37" y="363"/>
                  <a:pt x="37" y="363"/>
                  <a:pt x="37" y="363"/>
                </a:cubicBezTo>
                <a:cubicBezTo>
                  <a:pt x="19" y="363"/>
                  <a:pt x="19" y="363"/>
                  <a:pt x="19" y="363"/>
                </a:cubicBezTo>
                <a:cubicBezTo>
                  <a:pt x="40" y="87"/>
                  <a:pt x="40" y="87"/>
                  <a:pt x="40" y="87"/>
                </a:cubicBezTo>
                <a:close/>
                <a:moveTo>
                  <a:pt x="0" y="372"/>
                </a:moveTo>
                <a:cubicBezTo>
                  <a:pt x="345" y="372"/>
                  <a:pt x="345" y="372"/>
                  <a:pt x="345" y="372"/>
                </a:cubicBezTo>
                <a:cubicBezTo>
                  <a:pt x="345" y="386"/>
                  <a:pt x="345" y="386"/>
                  <a:pt x="345" y="386"/>
                </a:cubicBezTo>
                <a:cubicBezTo>
                  <a:pt x="0" y="386"/>
                  <a:pt x="0" y="386"/>
                  <a:pt x="0" y="386"/>
                </a:cubicBezTo>
                <a:cubicBezTo>
                  <a:pt x="0" y="372"/>
                  <a:pt x="0" y="372"/>
                  <a:pt x="0" y="372"/>
                </a:cubicBezTo>
                <a:close/>
                <a:moveTo>
                  <a:pt x="73" y="44"/>
                </a:moveTo>
                <a:cubicBezTo>
                  <a:pt x="68" y="44"/>
                  <a:pt x="63" y="46"/>
                  <a:pt x="60" y="50"/>
                </a:cubicBezTo>
                <a:cubicBezTo>
                  <a:pt x="59" y="49"/>
                  <a:pt x="58" y="49"/>
                  <a:pt x="57" y="49"/>
                </a:cubicBezTo>
                <a:cubicBezTo>
                  <a:pt x="51" y="49"/>
                  <a:pt x="46" y="53"/>
                  <a:pt x="46" y="59"/>
                </a:cubicBezTo>
                <a:cubicBezTo>
                  <a:pt x="46" y="64"/>
                  <a:pt x="51" y="69"/>
                  <a:pt x="57" y="69"/>
                </a:cubicBezTo>
                <a:cubicBezTo>
                  <a:pt x="58" y="69"/>
                  <a:pt x="59" y="69"/>
                  <a:pt x="60" y="68"/>
                </a:cubicBezTo>
                <a:cubicBezTo>
                  <a:pt x="63" y="72"/>
                  <a:pt x="68" y="74"/>
                  <a:pt x="73" y="74"/>
                </a:cubicBezTo>
                <a:cubicBezTo>
                  <a:pt x="77" y="74"/>
                  <a:pt x="81" y="73"/>
                  <a:pt x="84" y="70"/>
                </a:cubicBezTo>
                <a:cubicBezTo>
                  <a:pt x="89" y="74"/>
                  <a:pt x="95" y="76"/>
                  <a:pt x="102" y="76"/>
                </a:cubicBezTo>
                <a:cubicBezTo>
                  <a:pt x="107" y="76"/>
                  <a:pt x="111" y="76"/>
                  <a:pt x="114" y="74"/>
                </a:cubicBezTo>
                <a:cubicBezTo>
                  <a:pt x="121" y="80"/>
                  <a:pt x="131" y="84"/>
                  <a:pt x="142" y="84"/>
                </a:cubicBezTo>
                <a:cubicBezTo>
                  <a:pt x="147" y="84"/>
                  <a:pt x="152" y="83"/>
                  <a:pt x="157" y="82"/>
                </a:cubicBezTo>
                <a:cubicBezTo>
                  <a:pt x="167" y="100"/>
                  <a:pt x="188" y="112"/>
                  <a:pt x="211" y="112"/>
                </a:cubicBezTo>
                <a:cubicBezTo>
                  <a:pt x="245" y="112"/>
                  <a:pt x="272" y="87"/>
                  <a:pt x="272" y="56"/>
                </a:cubicBezTo>
                <a:cubicBezTo>
                  <a:pt x="272" y="25"/>
                  <a:pt x="245" y="0"/>
                  <a:pt x="211" y="0"/>
                </a:cubicBezTo>
                <a:cubicBezTo>
                  <a:pt x="193" y="0"/>
                  <a:pt x="176" y="8"/>
                  <a:pt x="165" y="20"/>
                </a:cubicBezTo>
                <a:cubicBezTo>
                  <a:pt x="159" y="15"/>
                  <a:pt x="151" y="12"/>
                  <a:pt x="142" y="12"/>
                </a:cubicBezTo>
                <a:cubicBezTo>
                  <a:pt x="129" y="12"/>
                  <a:pt x="118" y="18"/>
                  <a:pt x="111" y="26"/>
                </a:cubicBezTo>
                <a:cubicBezTo>
                  <a:pt x="108" y="25"/>
                  <a:pt x="105" y="25"/>
                  <a:pt x="102" y="25"/>
                </a:cubicBezTo>
                <a:cubicBezTo>
                  <a:pt x="89" y="25"/>
                  <a:pt x="78" y="33"/>
                  <a:pt x="75" y="44"/>
                </a:cubicBezTo>
                <a:cubicBezTo>
                  <a:pt x="74" y="44"/>
                  <a:pt x="74" y="44"/>
                  <a:pt x="73" y="44"/>
                </a:cubicBezTo>
                <a:close/>
                <a:moveTo>
                  <a:pt x="99" y="237"/>
                </a:moveTo>
                <a:cubicBezTo>
                  <a:pt x="99" y="287"/>
                  <a:pt x="99" y="287"/>
                  <a:pt x="99" y="287"/>
                </a:cubicBezTo>
                <a:cubicBezTo>
                  <a:pt x="134" y="287"/>
                  <a:pt x="134" y="287"/>
                  <a:pt x="134" y="287"/>
                </a:cubicBezTo>
                <a:cubicBezTo>
                  <a:pt x="134" y="237"/>
                  <a:pt x="134" y="237"/>
                  <a:pt x="134" y="237"/>
                </a:cubicBezTo>
                <a:cubicBezTo>
                  <a:pt x="99" y="237"/>
                  <a:pt x="99" y="237"/>
                  <a:pt x="99" y="237"/>
                </a:cubicBezTo>
                <a:close/>
                <a:moveTo>
                  <a:pt x="242" y="237"/>
                </a:moveTo>
                <a:cubicBezTo>
                  <a:pt x="242" y="287"/>
                  <a:pt x="242" y="287"/>
                  <a:pt x="242" y="287"/>
                </a:cubicBezTo>
                <a:cubicBezTo>
                  <a:pt x="278" y="287"/>
                  <a:pt x="278" y="287"/>
                  <a:pt x="278" y="287"/>
                </a:cubicBezTo>
                <a:cubicBezTo>
                  <a:pt x="278" y="237"/>
                  <a:pt x="278" y="237"/>
                  <a:pt x="278" y="237"/>
                </a:cubicBezTo>
                <a:cubicBezTo>
                  <a:pt x="242" y="237"/>
                  <a:pt x="242" y="237"/>
                  <a:pt x="242" y="237"/>
                </a:cubicBezTo>
                <a:close/>
                <a:moveTo>
                  <a:pt x="170" y="237"/>
                </a:moveTo>
                <a:cubicBezTo>
                  <a:pt x="170" y="287"/>
                  <a:pt x="170" y="287"/>
                  <a:pt x="170" y="287"/>
                </a:cubicBezTo>
                <a:cubicBezTo>
                  <a:pt x="205" y="287"/>
                  <a:pt x="205" y="287"/>
                  <a:pt x="205" y="287"/>
                </a:cubicBezTo>
                <a:cubicBezTo>
                  <a:pt x="205" y="237"/>
                  <a:pt x="205" y="237"/>
                  <a:pt x="205" y="237"/>
                </a:cubicBezTo>
                <a:lnTo>
                  <a:pt x="170" y="2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547688" y="3449638"/>
            <a:ext cx="903288" cy="1050926"/>
            <a:chOff x="547688" y="3449638"/>
            <a:chExt cx="903288" cy="1050926"/>
          </a:xfrm>
        </p:grpSpPr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785813" y="3746501"/>
              <a:ext cx="193675" cy="144463"/>
            </a:xfrm>
            <a:custGeom>
              <a:avLst/>
              <a:gdLst>
                <a:gd name="T0" fmla="*/ 47 w 74"/>
                <a:gd name="T1" fmla="*/ 8 h 55"/>
                <a:gd name="T2" fmla="*/ 47 w 74"/>
                <a:gd name="T3" fmla="*/ 0 h 55"/>
                <a:gd name="T4" fmla="*/ 4 w 74"/>
                <a:gd name="T5" fmla="*/ 11 h 55"/>
                <a:gd name="T6" fmla="*/ 4 w 74"/>
                <a:gd name="T7" fmla="*/ 55 h 55"/>
                <a:gd name="T8" fmla="*/ 74 w 74"/>
                <a:gd name="T9" fmla="*/ 55 h 55"/>
                <a:gd name="T10" fmla="*/ 74 w 74"/>
                <a:gd name="T11" fmla="*/ 52 h 55"/>
                <a:gd name="T12" fmla="*/ 47 w 74"/>
                <a:gd name="T13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55">
                  <a:moveTo>
                    <a:pt x="47" y="8"/>
                  </a:moveTo>
                  <a:cubicBezTo>
                    <a:pt x="47" y="5"/>
                    <a:pt x="47" y="3"/>
                    <a:pt x="47" y="0"/>
                  </a:cubicBezTo>
                  <a:cubicBezTo>
                    <a:pt x="33" y="3"/>
                    <a:pt x="19" y="6"/>
                    <a:pt x="4" y="11"/>
                  </a:cubicBezTo>
                  <a:cubicBezTo>
                    <a:pt x="0" y="26"/>
                    <a:pt x="1" y="40"/>
                    <a:pt x="4" y="55"/>
                  </a:cubicBezTo>
                  <a:cubicBezTo>
                    <a:pt x="27" y="55"/>
                    <a:pt x="51" y="55"/>
                    <a:pt x="74" y="55"/>
                  </a:cubicBezTo>
                  <a:cubicBezTo>
                    <a:pt x="74" y="54"/>
                    <a:pt x="74" y="53"/>
                    <a:pt x="74" y="52"/>
                  </a:cubicBezTo>
                  <a:cubicBezTo>
                    <a:pt x="58" y="44"/>
                    <a:pt x="47" y="27"/>
                    <a:pt x="47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682626" y="3449638"/>
              <a:ext cx="708025" cy="1050925"/>
            </a:xfrm>
            <a:custGeom>
              <a:avLst/>
              <a:gdLst>
                <a:gd name="T0" fmla="*/ 132 w 269"/>
                <a:gd name="T1" fmla="*/ 84 h 399"/>
                <a:gd name="T2" fmla="*/ 126 w 269"/>
                <a:gd name="T3" fmla="*/ 154 h 399"/>
                <a:gd name="T4" fmla="*/ 164 w 269"/>
                <a:gd name="T5" fmla="*/ 399 h 399"/>
                <a:gd name="T6" fmla="*/ 166 w 269"/>
                <a:gd name="T7" fmla="*/ 153 h 399"/>
                <a:gd name="T8" fmla="*/ 158 w 269"/>
                <a:gd name="T9" fmla="*/ 136 h 399"/>
                <a:gd name="T10" fmla="*/ 157 w 269"/>
                <a:gd name="T11" fmla="*/ 137 h 399"/>
                <a:gd name="T12" fmla="*/ 157 w 269"/>
                <a:gd name="T13" fmla="*/ 137 h 399"/>
                <a:gd name="T14" fmla="*/ 156 w 269"/>
                <a:gd name="T15" fmla="*/ 138 h 399"/>
                <a:gd name="T16" fmla="*/ 155 w 269"/>
                <a:gd name="T17" fmla="*/ 138 h 399"/>
                <a:gd name="T18" fmla="*/ 154 w 269"/>
                <a:gd name="T19" fmla="*/ 139 h 399"/>
                <a:gd name="T20" fmla="*/ 153 w 269"/>
                <a:gd name="T21" fmla="*/ 139 h 399"/>
                <a:gd name="T22" fmla="*/ 152 w 269"/>
                <a:gd name="T23" fmla="*/ 140 h 399"/>
                <a:gd name="T24" fmla="*/ 151 w 269"/>
                <a:gd name="T25" fmla="*/ 140 h 399"/>
                <a:gd name="T26" fmla="*/ 149 w 269"/>
                <a:gd name="T27" fmla="*/ 141 h 399"/>
                <a:gd name="T28" fmla="*/ 148 w 269"/>
                <a:gd name="T29" fmla="*/ 141 h 399"/>
                <a:gd name="T30" fmla="*/ 147 w 269"/>
                <a:gd name="T31" fmla="*/ 141 h 399"/>
                <a:gd name="T32" fmla="*/ 146 w 269"/>
                <a:gd name="T33" fmla="*/ 141 h 399"/>
                <a:gd name="T34" fmla="*/ 145 w 269"/>
                <a:gd name="T35" fmla="*/ 141 h 399"/>
                <a:gd name="T36" fmla="*/ 144 w 269"/>
                <a:gd name="T37" fmla="*/ 141 h 399"/>
                <a:gd name="T38" fmla="*/ 143 w 269"/>
                <a:gd name="T39" fmla="*/ 141 h 399"/>
                <a:gd name="T40" fmla="*/ 142 w 269"/>
                <a:gd name="T41" fmla="*/ 141 h 399"/>
                <a:gd name="T42" fmla="*/ 141 w 269"/>
                <a:gd name="T43" fmla="*/ 141 h 399"/>
                <a:gd name="T44" fmla="*/ 124 w 269"/>
                <a:gd name="T45" fmla="*/ 116 h 399"/>
                <a:gd name="T46" fmla="*/ 124 w 269"/>
                <a:gd name="T47" fmla="*/ 116 h 399"/>
                <a:gd name="T48" fmla="*/ 124 w 269"/>
                <a:gd name="T49" fmla="*/ 114 h 399"/>
                <a:gd name="T50" fmla="*/ 125 w 269"/>
                <a:gd name="T51" fmla="*/ 113 h 399"/>
                <a:gd name="T52" fmla="*/ 125 w 269"/>
                <a:gd name="T53" fmla="*/ 112 h 399"/>
                <a:gd name="T54" fmla="*/ 126 w 269"/>
                <a:gd name="T55" fmla="*/ 111 h 399"/>
                <a:gd name="T56" fmla="*/ 126 w 269"/>
                <a:gd name="T57" fmla="*/ 110 h 399"/>
                <a:gd name="T58" fmla="*/ 127 w 269"/>
                <a:gd name="T59" fmla="*/ 109 h 399"/>
                <a:gd name="T60" fmla="*/ 128 w 269"/>
                <a:gd name="T61" fmla="*/ 108 h 399"/>
                <a:gd name="T62" fmla="*/ 128 w 269"/>
                <a:gd name="T63" fmla="*/ 107 h 399"/>
                <a:gd name="T64" fmla="*/ 129 w 269"/>
                <a:gd name="T65" fmla="*/ 106 h 399"/>
                <a:gd name="T66" fmla="*/ 130 w 269"/>
                <a:gd name="T67" fmla="*/ 105 h 399"/>
                <a:gd name="T68" fmla="*/ 131 w 269"/>
                <a:gd name="T69" fmla="*/ 105 h 399"/>
                <a:gd name="T70" fmla="*/ 132 w 269"/>
                <a:gd name="T71" fmla="*/ 104 h 399"/>
                <a:gd name="T72" fmla="*/ 133 w 269"/>
                <a:gd name="T73" fmla="*/ 103 h 399"/>
                <a:gd name="T74" fmla="*/ 135 w 269"/>
                <a:gd name="T75" fmla="*/ 102 h 399"/>
                <a:gd name="T76" fmla="*/ 156 w 269"/>
                <a:gd name="T77" fmla="*/ 103 h 399"/>
                <a:gd name="T78" fmla="*/ 157 w 269"/>
                <a:gd name="T79" fmla="*/ 104 h 399"/>
                <a:gd name="T80" fmla="*/ 158 w 269"/>
                <a:gd name="T81" fmla="*/ 105 h 399"/>
                <a:gd name="T82" fmla="*/ 159 w 269"/>
                <a:gd name="T83" fmla="*/ 106 h 399"/>
                <a:gd name="T84" fmla="*/ 160 w 269"/>
                <a:gd name="T85" fmla="*/ 106 h 399"/>
                <a:gd name="T86" fmla="*/ 161 w 269"/>
                <a:gd name="T87" fmla="*/ 107 h 399"/>
                <a:gd name="T88" fmla="*/ 162 w 269"/>
                <a:gd name="T89" fmla="*/ 108 h 399"/>
                <a:gd name="T90" fmla="*/ 162 w 269"/>
                <a:gd name="T91" fmla="*/ 109 h 399"/>
                <a:gd name="T92" fmla="*/ 163 w 269"/>
                <a:gd name="T93" fmla="*/ 111 h 399"/>
                <a:gd name="T94" fmla="*/ 163 w 269"/>
                <a:gd name="T95" fmla="*/ 111 h 399"/>
                <a:gd name="T96" fmla="*/ 164 w 269"/>
                <a:gd name="T97" fmla="*/ 113 h 399"/>
                <a:gd name="T98" fmla="*/ 164 w 269"/>
                <a:gd name="T99" fmla="*/ 114 h 399"/>
                <a:gd name="T100" fmla="*/ 164 w 269"/>
                <a:gd name="T101" fmla="*/ 114 h 399"/>
                <a:gd name="T102" fmla="*/ 164 w 269"/>
                <a:gd name="T103" fmla="*/ 114 h 399"/>
                <a:gd name="T104" fmla="*/ 164 w 269"/>
                <a:gd name="T105" fmla="*/ 114 h 399"/>
                <a:gd name="T106" fmla="*/ 164 w 269"/>
                <a:gd name="T107" fmla="*/ 114 h 399"/>
                <a:gd name="T108" fmla="*/ 165 w 269"/>
                <a:gd name="T109" fmla="*/ 114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9" h="399">
                  <a:moveTo>
                    <a:pt x="181" y="108"/>
                  </a:moveTo>
                  <a:cubicBezTo>
                    <a:pt x="180" y="105"/>
                    <a:pt x="179" y="103"/>
                    <a:pt x="178" y="101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65" y="3"/>
                    <a:pt x="265" y="3"/>
                    <a:pt x="261" y="0"/>
                  </a:cubicBezTo>
                  <a:cubicBezTo>
                    <a:pt x="221" y="19"/>
                    <a:pt x="190" y="50"/>
                    <a:pt x="163" y="86"/>
                  </a:cubicBezTo>
                  <a:cubicBezTo>
                    <a:pt x="153" y="81"/>
                    <a:pt x="142" y="80"/>
                    <a:pt x="132" y="84"/>
                  </a:cubicBezTo>
                  <a:cubicBezTo>
                    <a:pt x="127" y="85"/>
                    <a:pt x="122" y="88"/>
                    <a:pt x="118" y="92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2" y="33"/>
                    <a:pt x="2" y="33"/>
                    <a:pt x="0" y="38"/>
                  </a:cubicBezTo>
                  <a:cubicBezTo>
                    <a:pt x="28" y="71"/>
                    <a:pt x="66" y="93"/>
                    <a:pt x="107" y="110"/>
                  </a:cubicBezTo>
                  <a:cubicBezTo>
                    <a:pt x="105" y="117"/>
                    <a:pt x="105" y="125"/>
                    <a:pt x="108" y="133"/>
                  </a:cubicBezTo>
                  <a:cubicBezTo>
                    <a:pt x="111" y="142"/>
                    <a:pt x="118" y="150"/>
                    <a:pt x="126" y="154"/>
                  </a:cubicBezTo>
                  <a:cubicBezTo>
                    <a:pt x="126" y="303"/>
                    <a:pt x="126" y="303"/>
                    <a:pt x="126" y="303"/>
                  </a:cubicBezTo>
                  <a:cubicBezTo>
                    <a:pt x="120" y="303"/>
                    <a:pt x="120" y="303"/>
                    <a:pt x="120" y="303"/>
                  </a:cubicBezTo>
                  <a:cubicBezTo>
                    <a:pt x="115" y="399"/>
                    <a:pt x="115" y="399"/>
                    <a:pt x="115" y="399"/>
                  </a:cubicBezTo>
                  <a:cubicBezTo>
                    <a:pt x="126" y="399"/>
                    <a:pt x="126" y="399"/>
                    <a:pt x="126" y="399"/>
                  </a:cubicBezTo>
                  <a:cubicBezTo>
                    <a:pt x="155" y="399"/>
                    <a:pt x="155" y="399"/>
                    <a:pt x="155" y="399"/>
                  </a:cubicBezTo>
                  <a:cubicBezTo>
                    <a:pt x="164" y="399"/>
                    <a:pt x="164" y="399"/>
                    <a:pt x="164" y="399"/>
                  </a:cubicBezTo>
                  <a:cubicBezTo>
                    <a:pt x="160" y="303"/>
                    <a:pt x="160" y="303"/>
                    <a:pt x="160" y="303"/>
                  </a:cubicBezTo>
                  <a:cubicBezTo>
                    <a:pt x="155" y="303"/>
                    <a:pt x="155" y="303"/>
                    <a:pt x="155" y="303"/>
                  </a:cubicBezTo>
                  <a:cubicBezTo>
                    <a:pt x="155" y="191"/>
                    <a:pt x="155" y="191"/>
                    <a:pt x="155" y="191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86" y="281"/>
                    <a:pt x="186" y="281"/>
                    <a:pt x="191" y="279"/>
                  </a:cubicBezTo>
                  <a:cubicBezTo>
                    <a:pt x="194" y="236"/>
                    <a:pt x="184" y="194"/>
                    <a:pt x="166" y="153"/>
                  </a:cubicBezTo>
                  <a:cubicBezTo>
                    <a:pt x="180" y="143"/>
                    <a:pt x="187" y="125"/>
                    <a:pt x="181" y="108"/>
                  </a:cubicBezTo>
                  <a:close/>
                  <a:moveTo>
                    <a:pt x="159" y="136"/>
                  </a:moveTo>
                  <a:cubicBezTo>
                    <a:pt x="159" y="136"/>
                    <a:pt x="159" y="136"/>
                    <a:pt x="159" y="136"/>
                  </a:cubicBezTo>
                  <a:cubicBezTo>
                    <a:pt x="158" y="136"/>
                    <a:pt x="158" y="136"/>
                    <a:pt x="158" y="136"/>
                  </a:cubicBezTo>
                  <a:cubicBezTo>
                    <a:pt x="158" y="136"/>
                    <a:pt x="158" y="136"/>
                    <a:pt x="158" y="136"/>
                  </a:cubicBezTo>
                  <a:cubicBezTo>
                    <a:pt x="158" y="136"/>
                    <a:pt x="158" y="136"/>
                    <a:pt x="158" y="136"/>
                  </a:cubicBezTo>
                  <a:cubicBezTo>
                    <a:pt x="158" y="136"/>
                    <a:pt x="158" y="136"/>
                    <a:pt x="158" y="136"/>
                  </a:cubicBezTo>
                  <a:cubicBezTo>
                    <a:pt x="158" y="136"/>
                    <a:pt x="158" y="136"/>
                    <a:pt x="158" y="136"/>
                  </a:cubicBezTo>
                  <a:cubicBezTo>
                    <a:pt x="158" y="137"/>
                    <a:pt x="158" y="137"/>
                    <a:pt x="158" y="137"/>
                  </a:cubicBezTo>
                  <a:cubicBezTo>
                    <a:pt x="158" y="137"/>
                    <a:pt x="158" y="137"/>
                    <a:pt x="158" y="137"/>
                  </a:cubicBezTo>
                  <a:cubicBezTo>
                    <a:pt x="157" y="137"/>
                    <a:pt x="157" y="137"/>
                    <a:pt x="157" y="137"/>
                  </a:cubicBezTo>
                  <a:cubicBezTo>
                    <a:pt x="157" y="137"/>
                    <a:pt x="157" y="137"/>
                    <a:pt x="157" y="137"/>
                  </a:cubicBezTo>
                  <a:cubicBezTo>
                    <a:pt x="157" y="137"/>
                    <a:pt x="157" y="137"/>
                    <a:pt x="157" y="137"/>
                  </a:cubicBezTo>
                  <a:cubicBezTo>
                    <a:pt x="157" y="137"/>
                    <a:pt x="157" y="137"/>
                    <a:pt x="157" y="137"/>
                  </a:cubicBezTo>
                  <a:cubicBezTo>
                    <a:pt x="157" y="137"/>
                    <a:pt x="157" y="137"/>
                    <a:pt x="157" y="137"/>
                  </a:cubicBezTo>
                  <a:cubicBezTo>
                    <a:pt x="157" y="137"/>
                    <a:pt x="157" y="137"/>
                    <a:pt x="157" y="137"/>
                  </a:cubicBezTo>
                  <a:cubicBezTo>
                    <a:pt x="157" y="137"/>
                    <a:pt x="157" y="137"/>
                    <a:pt x="157" y="137"/>
                  </a:cubicBezTo>
                  <a:cubicBezTo>
                    <a:pt x="157" y="137"/>
                    <a:pt x="157" y="137"/>
                    <a:pt x="157" y="137"/>
                  </a:cubicBezTo>
                  <a:cubicBezTo>
                    <a:pt x="156" y="138"/>
                    <a:pt x="156" y="138"/>
                    <a:pt x="156" y="138"/>
                  </a:cubicBezTo>
                  <a:cubicBezTo>
                    <a:pt x="156" y="138"/>
                    <a:pt x="156" y="138"/>
                    <a:pt x="156" y="138"/>
                  </a:cubicBezTo>
                  <a:cubicBezTo>
                    <a:pt x="156" y="138"/>
                    <a:pt x="156" y="138"/>
                    <a:pt x="156" y="138"/>
                  </a:cubicBezTo>
                  <a:cubicBezTo>
                    <a:pt x="156" y="138"/>
                    <a:pt x="156" y="138"/>
                    <a:pt x="156" y="138"/>
                  </a:cubicBezTo>
                  <a:cubicBezTo>
                    <a:pt x="156" y="138"/>
                    <a:pt x="156" y="138"/>
                    <a:pt x="156" y="138"/>
                  </a:cubicBezTo>
                  <a:cubicBezTo>
                    <a:pt x="156" y="138"/>
                    <a:pt x="156" y="138"/>
                    <a:pt x="156" y="138"/>
                  </a:cubicBezTo>
                  <a:cubicBezTo>
                    <a:pt x="156" y="138"/>
                    <a:pt x="156" y="138"/>
                    <a:pt x="156" y="138"/>
                  </a:cubicBezTo>
                  <a:cubicBezTo>
                    <a:pt x="156" y="138"/>
                    <a:pt x="156" y="138"/>
                    <a:pt x="156" y="138"/>
                  </a:cubicBezTo>
                  <a:cubicBezTo>
                    <a:pt x="156" y="138"/>
                    <a:pt x="156" y="138"/>
                    <a:pt x="156" y="138"/>
                  </a:cubicBezTo>
                  <a:cubicBezTo>
                    <a:pt x="155" y="138"/>
                    <a:pt x="155" y="138"/>
                    <a:pt x="155" y="138"/>
                  </a:cubicBezTo>
                  <a:cubicBezTo>
                    <a:pt x="155" y="138"/>
                    <a:pt x="155" y="138"/>
                    <a:pt x="155" y="138"/>
                  </a:cubicBezTo>
                  <a:cubicBezTo>
                    <a:pt x="155" y="138"/>
                    <a:pt x="155" y="138"/>
                    <a:pt x="155" y="138"/>
                  </a:cubicBezTo>
                  <a:cubicBezTo>
                    <a:pt x="155" y="138"/>
                    <a:pt x="155" y="138"/>
                    <a:pt x="155" y="138"/>
                  </a:cubicBezTo>
                  <a:cubicBezTo>
                    <a:pt x="155" y="138"/>
                    <a:pt x="155" y="138"/>
                    <a:pt x="155" y="138"/>
                  </a:cubicBezTo>
                  <a:cubicBezTo>
                    <a:pt x="155" y="139"/>
                    <a:pt x="155" y="139"/>
                    <a:pt x="155" y="139"/>
                  </a:cubicBezTo>
                  <a:cubicBezTo>
                    <a:pt x="155" y="139"/>
                    <a:pt x="155" y="139"/>
                    <a:pt x="155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153" y="140"/>
                    <a:pt x="153" y="140"/>
                    <a:pt x="153" y="140"/>
                  </a:cubicBezTo>
                  <a:cubicBezTo>
                    <a:pt x="153" y="140"/>
                    <a:pt x="153" y="140"/>
                    <a:pt x="153" y="140"/>
                  </a:cubicBezTo>
                  <a:cubicBezTo>
                    <a:pt x="153" y="140"/>
                    <a:pt x="153" y="140"/>
                    <a:pt x="153" y="140"/>
                  </a:cubicBezTo>
                  <a:cubicBezTo>
                    <a:pt x="153" y="140"/>
                    <a:pt x="152" y="140"/>
                    <a:pt x="152" y="140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2" y="140"/>
                    <a:pt x="151" y="140"/>
                    <a:pt x="151" y="140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0" y="140"/>
                    <a:pt x="150" y="141"/>
                    <a:pt x="150" y="141"/>
                  </a:cubicBezTo>
                  <a:cubicBezTo>
                    <a:pt x="150" y="141"/>
                    <a:pt x="150" y="141"/>
                    <a:pt x="150" y="141"/>
                  </a:cubicBezTo>
                  <a:cubicBezTo>
                    <a:pt x="150" y="141"/>
                    <a:pt x="150" y="141"/>
                    <a:pt x="150" y="141"/>
                  </a:cubicBezTo>
                  <a:cubicBezTo>
                    <a:pt x="149" y="141"/>
                    <a:pt x="149" y="141"/>
                    <a:pt x="149" y="141"/>
                  </a:cubicBezTo>
                  <a:cubicBezTo>
                    <a:pt x="149" y="141"/>
                    <a:pt x="149" y="141"/>
                    <a:pt x="149" y="141"/>
                  </a:cubicBezTo>
                  <a:cubicBezTo>
                    <a:pt x="149" y="141"/>
                    <a:pt x="149" y="141"/>
                    <a:pt x="149" y="141"/>
                  </a:cubicBezTo>
                  <a:cubicBezTo>
                    <a:pt x="149" y="141"/>
                    <a:pt x="149" y="141"/>
                    <a:pt x="149" y="141"/>
                  </a:cubicBezTo>
                  <a:cubicBezTo>
                    <a:pt x="149" y="141"/>
                    <a:pt x="149" y="141"/>
                    <a:pt x="149" y="141"/>
                  </a:cubicBezTo>
                  <a:cubicBezTo>
                    <a:pt x="149" y="141"/>
                    <a:pt x="149" y="141"/>
                    <a:pt x="149" y="141"/>
                  </a:cubicBezTo>
                  <a:cubicBezTo>
                    <a:pt x="148" y="141"/>
                    <a:pt x="148" y="141"/>
                    <a:pt x="148" y="141"/>
                  </a:cubicBezTo>
                  <a:cubicBezTo>
                    <a:pt x="148" y="141"/>
                    <a:pt x="148" y="141"/>
                    <a:pt x="148" y="141"/>
                  </a:cubicBezTo>
                  <a:cubicBezTo>
                    <a:pt x="148" y="141"/>
                    <a:pt x="148" y="141"/>
                    <a:pt x="148" y="141"/>
                  </a:cubicBezTo>
                  <a:cubicBezTo>
                    <a:pt x="148" y="141"/>
                    <a:pt x="148" y="141"/>
                    <a:pt x="148" y="141"/>
                  </a:cubicBezTo>
                  <a:cubicBezTo>
                    <a:pt x="148" y="141"/>
                    <a:pt x="148" y="141"/>
                    <a:pt x="148" y="141"/>
                  </a:cubicBezTo>
                  <a:cubicBezTo>
                    <a:pt x="148" y="141"/>
                    <a:pt x="148" y="141"/>
                    <a:pt x="148" y="141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7" y="141"/>
                    <a:pt x="147" y="141"/>
                    <a:pt x="147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4" y="141"/>
                    <a:pt x="144" y="141"/>
                    <a:pt x="144" y="141"/>
                  </a:cubicBezTo>
                  <a:cubicBezTo>
                    <a:pt x="144" y="141"/>
                    <a:pt x="144" y="141"/>
                    <a:pt x="144" y="141"/>
                  </a:cubicBezTo>
                  <a:cubicBezTo>
                    <a:pt x="144" y="141"/>
                    <a:pt x="144" y="141"/>
                    <a:pt x="144" y="141"/>
                  </a:cubicBezTo>
                  <a:cubicBezTo>
                    <a:pt x="144" y="141"/>
                    <a:pt x="144" y="141"/>
                    <a:pt x="144" y="141"/>
                  </a:cubicBezTo>
                  <a:cubicBezTo>
                    <a:pt x="144" y="141"/>
                    <a:pt x="144" y="141"/>
                    <a:pt x="144" y="141"/>
                  </a:cubicBezTo>
                  <a:cubicBezTo>
                    <a:pt x="144" y="141"/>
                    <a:pt x="144" y="141"/>
                    <a:pt x="144" y="141"/>
                  </a:cubicBezTo>
                  <a:cubicBezTo>
                    <a:pt x="144" y="141"/>
                    <a:pt x="144" y="141"/>
                    <a:pt x="144" y="141"/>
                  </a:cubicBezTo>
                  <a:cubicBezTo>
                    <a:pt x="143" y="141"/>
                    <a:pt x="143" y="141"/>
                    <a:pt x="143" y="141"/>
                  </a:cubicBezTo>
                  <a:cubicBezTo>
                    <a:pt x="143" y="141"/>
                    <a:pt x="143" y="141"/>
                    <a:pt x="143" y="141"/>
                  </a:cubicBezTo>
                  <a:cubicBezTo>
                    <a:pt x="143" y="141"/>
                    <a:pt x="143" y="141"/>
                    <a:pt x="143" y="141"/>
                  </a:cubicBezTo>
                  <a:cubicBezTo>
                    <a:pt x="143" y="141"/>
                    <a:pt x="143" y="141"/>
                    <a:pt x="143" y="141"/>
                  </a:cubicBezTo>
                  <a:cubicBezTo>
                    <a:pt x="143" y="141"/>
                    <a:pt x="143" y="141"/>
                    <a:pt x="143" y="141"/>
                  </a:cubicBezTo>
                  <a:cubicBezTo>
                    <a:pt x="143" y="141"/>
                    <a:pt x="143" y="141"/>
                    <a:pt x="143" y="141"/>
                  </a:cubicBezTo>
                  <a:cubicBezTo>
                    <a:pt x="143" y="141"/>
                    <a:pt x="143" y="141"/>
                    <a:pt x="143" y="141"/>
                  </a:cubicBezTo>
                  <a:cubicBezTo>
                    <a:pt x="142" y="141"/>
                    <a:pt x="142" y="141"/>
                    <a:pt x="142" y="141"/>
                  </a:cubicBezTo>
                  <a:cubicBezTo>
                    <a:pt x="142" y="141"/>
                    <a:pt x="142" y="141"/>
                    <a:pt x="142" y="141"/>
                  </a:cubicBezTo>
                  <a:cubicBezTo>
                    <a:pt x="142" y="141"/>
                    <a:pt x="142" y="141"/>
                    <a:pt x="142" y="141"/>
                  </a:cubicBezTo>
                  <a:cubicBezTo>
                    <a:pt x="142" y="141"/>
                    <a:pt x="142" y="141"/>
                    <a:pt x="142" y="141"/>
                  </a:cubicBezTo>
                  <a:cubicBezTo>
                    <a:pt x="142" y="141"/>
                    <a:pt x="142" y="141"/>
                    <a:pt x="142" y="141"/>
                  </a:cubicBezTo>
                  <a:cubicBezTo>
                    <a:pt x="142" y="141"/>
                    <a:pt x="142" y="141"/>
                    <a:pt x="142" y="141"/>
                  </a:cubicBezTo>
                  <a:cubicBezTo>
                    <a:pt x="141" y="141"/>
                    <a:pt x="141" y="141"/>
                    <a:pt x="141" y="141"/>
                  </a:cubicBezTo>
                  <a:cubicBezTo>
                    <a:pt x="141" y="141"/>
                    <a:pt x="141" y="141"/>
                    <a:pt x="141" y="141"/>
                  </a:cubicBezTo>
                  <a:cubicBezTo>
                    <a:pt x="141" y="141"/>
                    <a:pt x="141" y="141"/>
                    <a:pt x="141" y="141"/>
                  </a:cubicBezTo>
                  <a:cubicBezTo>
                    <a:pt x="141" y="141"/>
                    <a:pt x="141" y="141"/>
                    <a:pt x="141" y="141"/>
                  </a:cubicBezTo>
                  <a:cubicBezTo>
                    <a:pt x="141" y="141"/>
                    <a:pt x="141" y="141"/>
                    <a:pt x="141" y="141"/>
                  </a:cubicBezTo>
                  <a:cubicBezTo>
                    <a:pt x="141" y="141"/>
                    <a:pt x="141" y="141"/>
                    <a:pt x="141" y="141"/>
                  </a:cubicBezTo>
                  <a:cubicBezTo>
                    <a:pt x="133" y="140"/>
                    <a:pt x="127" y="135"/>
                    <a:pt x="125" y="127"/>
                  </a:cubicBezTo>
                  <a:cubicBezTo>
                    <a:pt x="123" y="124"/>
                    <a:pt x="123" y="120"/>
                    <a:pt x="124" y="116"/>
                  </a:cubicBezTo>
                  <a:cubicBezTo>
                    <a:pt x="124" y="116"/>
                    <a:pt x="124" y="116"/>
                    <a:pt x="124" y="116"/>
                  </a:cubicBezTo>
                  <a:cubicBezTo>
                    <a:pt x="124" y="116"/>
                    <a:pt x="124" y="116"/>
                    <a:pt x="124" y="116"/>
                  </a:cubicBezTo>
                  <a:cubicBezTo>
                    <a:pt x="124" y="116"/>
                    <a:pt x="124" y="116"/>
                    <a:pt x="124" y="116"/>
                  </a:cubicBezTo>
                  <a:cubicBezTo>
                    <a:pt x="124" y="116"/>
                    <a:pt x="124" y="116"/>
                    <a:pt x="124" y="116"/>
                  </a:cubicBezTo>
                  <a:cubicBezTo>
                    <a:pt x="124" y="116"/>
                    <a:pt x="124" y="116"/>
                    <a:pt x="124" y="116"/>
                  </a:cubicBezTo>
                  <a:cubicBezTo>
                    <a:pt x="124" y="116"/>
                    <a:pt x="124" y="116"/>
                    <a:pt x="124" y="116"/>
                  </a:cubicBezTo>
                  <a:cubicBezTo>
                    <a:pt x="124" y="115"/>
                    <a:pt x="124" y="115"/>
                    <a:pt x="124" y="115"/>
                  </a:cubicBezTo>
                  <a:cubicBezTo>
                    <a:pt x="124" y="115"/>
                    <a:pt x="124" y="115"/>
                    <a:pt x="124" y="115"/>
                  </a:cubicBezTo>
                  <a:cubicBezTo>
                    <a:pt x="124" y="115"/>
                    <a:pt x="124" y="115"/>
                    <a:pt x="124" y="115"/>
                  </a:cubicBezTo>
                  <a:cubicBezTo>
                    <a:pt x="124" y="115"/>
                    <a:pt x="124" y="115"/>
                    <a:pt x="124" y="115"/>
                  </a:cubicBezTo>
                  <a:cubicBezTo>
                    <a:pt x="124" y="115"/>
                    <a:pt x="124" y="115"/>
                    <a:pt x="124" y="115"/>
                  </a:cubicBezTo>
                  <a:cubicBezTo>
                    <a:pt x="124" y="114"/>
                    <a:pt x="124" y="114"/>
                    <a:pt x="124" y="114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5" y="112"/>
                    <a:pt x="125" y="112"/>
                    <a:pt x="125" y="112"/>
                  </a:cubicBezTo>
                  <a:cubicBezTo>
                    <a:pt x="126" y="111"/>
                    <a:pt x="126" y="111"/>
                    <a:pt x="126" y="111"/>
                  </a:cubicBezTo>
                  <a:cubicBezTo>
                    <a:pt x="126" y="111"/>
                    <a:pt x="126" y="111"/>
                    <a:pt x="126" y="111"/>
                  </a:cubicBezTo>
                  <a:cubicBezTo>
                    <a:pt x="126" y="111"/>
                    <a:pt x="126" y="111"/>
                    <a:pt x="126" y="111"/>
                  </a:cubicBezTo>
                  <a:cubicBezTo>
                    <a:pt x="126" y="111"/>
                    <a:pt x="126" y="111"/>
                    <a:pt x="126" y="111"/>
                  </a:cubicBezTo>
                  <a:cubicBezTo>
                    <a:pt x="126" y="111"/>
                    <a:pt x="126" y="111"/>
                    <a:pt x="126" y="111"/>
                  </a:cubicBezTo>
                  <a:cubicBezTo>
                    <a:pt x="126" y="111"/>
                    <a:pt x="126" y="111"/>
                    <a:pt x="126" y="111"/>
                  </a:cubicBezTo>
                  <a:cubicBezTo>
                    <a:pt x="126" y="110"/>
                    <a:pt x="126" y="110"/>
                    <a:pt x="126" y="110"/>
                  </a:cubicBezTo>
                  <a:cubicBezTo>
                    <a:pt x="126" y="110"/>
                    <a:pt x="126" y="110"/>
                    <a:pt x="126" y="110"/>
                  </a:cubicBezTo>
                  <a:cubicBezTo>
                    <a:pt x="126" y="110"/>
                    <a:pt x="126" y="110"/>
                    <a:pt x="126" y="110"/>
                  </a:cubicBezTo>
                  <a:cubicBezTo>
                    <a:pt x="126" y="110"/>
                    <a:pt x="126" y="110"/>
                    <a:pt x="126" y="110"/>
                  </a:cubicBezTo>
                  <a:cubicBezTo>
                    <a:pt x="126" y="110"/>
                    <a:pt x="126" y="110"/>
                    <a:pt x="126" y="110"/>
                  </a:cubicBezTo>
                  <a:cubicBezTo>
                    <a:pt x="127" y="110"/>
                    <a:pt x="127" y="110"/>
                    <a:pt x="127" y="110"/>
                  </a:cubicBezTo>
                  <a:cubicBezTo>
                    <a:pt x="127" y="109"/>
                    <a:pt x="127" y="109"/>
                    <a:pt x="127" y="109"/>
                  </a:cubicBezTo>
                  <a:cubicBezTo>
                    <a:pt x="127" y="109"/>
                    <a:pt x="127" y="109"/>
                    <a:pt x="127" y="109"/>
                  </a:cubicBezTo>
                  <a:cubicBezTo>
                    <a:pt x="127" y="109"/>
                    <a:pt x="127" y="109"/>
                    <a:pt x="127" y="109"/>
                  </a:cubicBezTo>
                  <a:cubicBezTo>
                    <a:pt x="127" y="109"/>
                    <a:pt x="127" y="109"/>
                    <a:pt x="127" y="109"/>
                  </a:cubicBezTo>
                  <a:cubicBezTo>
                    <a:pt x="127" y="109"/>
                    <a:pt x="127" y="109"/>
                    <a:pt x="127" y="109"/>
                  </a:cubicBezTo>
                  <a:cubicBezTo>
                    <a:pt x="127" y="109"/>
                    <a:pt x="127" y="109"/>
                    <a:pt x="127" y="109"/>
                  </a:cubicBezTo>
                  <a:cubicBezTo>
                    <a:pt x="127" y="109"/>
                    <a:pt x="127" y="109"/>
                    <a:pt x="127" y="109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7" y="108"/>
                    <a:pt x="127" y="108"/>
                    <a:pt x="127" y="108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28" y="108"/>
                    <a:pt x="128" y="108"/>
                    <a:pt x="128" y="108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9" y="107"/>
                    <a:pt x="129" y="107"/>
                    <a:pt x="129" y="107"/>
                  </a:cubicBezTo>
                  <a:cubicBezTo>
                    <a:pt x="129" y="106"/>
                    <a:pt x="129" y="106"/>
                    <a:pt x="129" y="106"/>
                  </a:cubicBezTo>
                  <a:cubicBezTo>
                    <a:pt x="129" y="106"/>
                    <a:pt x="129" y="106"/>
                    <a:pt x="129" y="106"/>
                  </a:cubicBezTo>
                  <a:cubicBezTo>
                    <a:pt x="129" y="106"/>
                    <a:pt x="129" y="106"/>
                    <a:pt x="129" y="106"/>
                  </a:cubicBezTo>
                  <a:cubicBezTo>
                    <a:pt x="129" y="106"/>
                    <a:pt x="129" y="106"/>
                    <a:pt x="129" y="106"/>
                  </a:cubicBezTo>
                  <a:cubicBezTo>
                    <a:pt x="129" y="106"/>
                    <a:pt x="129" y="106"/>
                    <a:pt x="129" y="106"/>
                  </a:cubicBezTo>
                  <a:cubicBezTo>
                    <a:pt x="129" y="106"/>
                    <a:pt x="129" y="106"/>
                    <a:pt x="129" y="106"/>
                  </a:cubicBezTo>
                  <a:cubicBezTo>
                    <a:pt x="130" y="106"/>
                    <a:pt x="130" y="106"/>
                    <a:pt x="130" y="106"/>
                  </a:cubicBezTo>
                  <a:cubicBezTo>
                    <a:pt x="130" y="106"/>
                    <a:pt x="130" y="105"/>
                    <a:pt x="130" y="105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1" y="104"/>
                    <a:pt x="131" y="104"/>
                    <a:pt x="131" y="104"/>
                  </a:cubicBezTo>
                  <a:cubicBezTo>
                    <a:pt x="131" y="104"/>
                    <a:pt x="131" y="104"/>
                    <a:pt x="131" y="104"/>
                  </a:cubicBezTo>
                  <a:cubicBezTo>
                    <a:pt x="131" y="104"/>
                    <a:pt x="131" y="104"/>
                    <a:pt x="131" y="104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32" y="104"/>
                    <a:pt x="132" y="103"/>
                    <a:pt x="132" y="103"/>
                  </a:cubicBezTo>
                  <a:cubicBezTo>
                    <a:pt x="132" y="103"/>
                    <a:pt x="132" y="103"/>
                    <a:pt x="132" y="103"/>
                  </a:cubicBezTo>
                  <a:cubicBezTo>
                    <a:pt x="133" y="103"/>
                    <a:pt x="133" y="103"/>
                    <a:pt x="133" y="103"/>
                  </a:cubicBezTo>
                  <a:cubicBezTo>
                    <a:pt x="133" y="103"/>
                    <a:pt x="133" y="103"/>
                    <a:pt x="133" y="103"/>
                  </a:cubicBezTo>
                  <a:cubicBezTo>
                    <a:pt x="133" y="103"/>
                    <a:pt x="133" y="103"/>
                    <a:pt x="133" y="103"/>
                  </a:cubicBezTo>
                  <a:cubicBezTo>
                    <a:pt x="133" y="103"/>
                    <a:pt x="133" y="103"/>
                    <a:pt x="133" y="103"/>
                  </a:cubicBezTo>
                  <a:cubicBezTo>
                    <a:pt x="133" y="103"/>
                    <a:pt x="133" y="103"/>
                    <a:pt x="134" y="103"/>
                  </a:cubicBezTo>
                  <a:cubicBezTo>
                    <a:pt x="134" y="102"/>
                    <a:pt x="134" y="102"/>
                    <a:pt x="134" y="102"/>
                  </a:cubicBezTo>
                  <a:cubicBezTo>
                    <a:pt x="134" y="102"/>
                    <a:pt x="134" y="102"/>
                    <a:pt x="134" y="102"/>
                  </a:cubicBezTo>
                  <a:cubicBezTo>
                    <a:pt x="134" y="102"/>
                    <a:pt x="134" y="102"/>
                    <a:pt x="134" y="102"/>
                  </a:cubicBezTo>
                  <a:cubicBezTo>
                    <a:pt x="134" y="102"/>
                    <a:pt x="135" y="102"/>
                    <a:pt x="135" y="102"/>
                  </a:cubicBezTo>
                  <a:cubicBezTo>
                    <a:pt x="135" y="102"/>
                    <a:pt x="135" y="102"/>
                    <a:pt x="135" y="102"/>
                  </a:cubicBezTo>
                  <a:cubicBezTo>
                    <a:pt x="135" y="102"/>
                    <a:pt x="135" y="102"/>
                    <a:pt x="135" y="102"/>
                  </a:cubicBezTo>
                  <a:cubicBezTo>
                    <a:pt x="136" y="101"/>
                    <a:pt x="136" y="101"/>
                    <a:pt x="136" y="101"/>
                  </a:cubicBezTo>
                  <a:cubicBezTo>
                    <a:pt x="136" y="101"/>
                    <a:pt x="137" y="101"/>
                    <a:pt x="138" y="101"/>
                  </a:cubicBezTo>
                  <a:cubicBezTo>
                    <a:pt x="143" y="99"/>
                    <a:pt x="148" y="99"/>
                    <a:pt x="152" y="101"/>
                  </a:cubicBezTo>
                  <a:cubicBezTo>
                    <a:pt x="153" y="101"/>
                    <a:pt x="155" y="102"/>
                    <a:pt x="156" y="103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7" y="103"/>
                    <a:pt x="157" y="103"/>
                    <a:pt x="157" y="104"/>
                  </a:cubicBezTo>
                  <a:cubicBezTo>
                    <a:pt x="157" y="104"/>
                    <a:pt x="157" y="104"/>
                    <a:pt x="157" y="104"/>
                  </a:cubicBezTo>
                  <a:cubicBezTo>
                    <a:pt x="157" y="104"/>
                    <a:pt x="157" y="104"/>
                    <a:pt x="157" y="104"/>
                  </a:cubicBezTo>
                  <a:cubicBezTo>
                    <a:pt x="157" y="104"/>
                    <a:pt x="157" y="104"/>
                    <a:pt x="157" y="104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8" y="104"/>
                    <a:pt x="158" y="104"/>
                    <a:pt x="158" y="104"/>
                  </a:cubicBezTo>
                  <a:cubicBezTo>
                    <a:pt x="158" y="105"/>
                    <a:pt x="158" y="105"/>
                    <a:pt x="158" y="105"/>
                  </a:cubicBezTo>
                  <a:cubicBezTo>
                    <a:pt x="158" y="105"/>
                    <a:pt x="158" y="105"/>
                    <a:pt x="158" y="105"/>
                  </a:cubicBezTo>
                  <a:cubicBezTo>
                    <a:pt x="158" y="105"/>
                    <a:pt x="158" y="105"/>
                    <a:pt x="158" y="105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9" y="106"/>
                    <a:pt x="159" y="106"/>
                    <a:pt x="159" y="106"/>
                  </a:cubicBezTo>
                  <a:cubicBezTo>
                    <a:pt x="159" y="106"/>
                    <a:pt x="159" y="106"/>
                    <a:pt x="159" y="106"/>
                  </a:cubicBezTo>
                  <a:cubicBezTo>
                    <a:pt x="159" y="106"/>
                    <a:pt x="159" y="106"/>
                    <a:pt x="159" y="106"/>
                  </a:cubicBezTo>
                  <a:cubicBezTo>
                    <a:pt x="159" y="106"/>
                    <a:pt x="159" y="106"/>
                    <a:pt x="159" y="106"/>
                  </a:cubicBezTo>
                  <a:cubicBezTo>
                    <a:pt x="160" y="106"/>
                    <a:pt x="160" y="106"/>
                    <a:pt x="160" y="106"/>
                  </a:cubicBezTo>
                  <a:cubicBezTo>
                    <a:pt x="160" y="106"/>
                    <a:pt x="160" y="106"/>
                    <a:pt x="160" y="106"/>
                  </a:cubicBezTo>
                  <a:cubicBezTo>
                    <a:pt x="160" y="106"/>
                    <a:pt x="160" y="106"/>
                    <a:pt x="160" y="106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0" y="107"/>
                    <a:pt x="160" y="107"/>
                    <a:pt x="160" y="107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1" y="108"/>
                    <a:pt x="161" y="108"/>
                    <a:pt x="161" y="108"/>
                  </a:cubicBezTo>
                  <a:cubicBezTo>
                    <a:pt x="162" y="108"/>
                    <a:pt x="162" y="108"/>
                    <a:pt x="162" y="108"/>
                  </a:cubicBezTo>
                  <a:cubicBezTo>
                    <a:pt x="162" y="108"/>
                    <a:pt x="162" y="108"/>
                    <a:pt x="162" y="108"/>
                  </a:cubicBezTo>
                  <a:cubicBezTo>
                    <a:pt x="162" y="108"/>
                    <a:pt x="162" y="108"/>
                    <a:pt x="162" y="108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2" y="110"/>
                    <a:pt x="162" y="110"/>
                    <a:pt x="162" y="110"/>
                  </a:cubicBezTo>
                  <a:cubicBezTo>
                    <a:pt x="162" y="110"/>
                    <a:pt x="162" y="110"/>
                    <a:pt x="162" y="110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3" y="111"/>
                    <a:pt x="163" y="111"/>
                    <a:pt x="163" y="111"/>
                  </a:cubicBezTo>
                  <a:cubicBezTo>
                    <a:pt x="163" y="111"/>
                    <a:pt x="163" y="111"/>
                    <a:pt x="163" y="111"/>
                  </a:cubicBezTo>
                  <a:cubicBezTo>
                    <a:pt x="163" y="111"/>
                    <a:pt x="163" y="111"/>
                    <a:pt x="163" y="111"/>
                  </a:cubicBezTo>
                  <a:cubicBezTo>
                    <a:pt x="163" y="111"/>
                    <a:pt x="163" y="111"/>
                    <a:pt x="163" y="111"/>
                  </a:cubicBezTo>
                  <a:cubicBezTo>
                    <a:pt x="163" y="111"/>
                    <a:pt x="163" y="111"/>
                    <a:pt x="163" y="111"/>
                  </a:cubicBezTo>
                  <a:cubicBezTo>
                    <a:pt x="163" y="111"/>
                    <a:pt x="163" y="111"/>
                    <a:pt x="163" y="111"/>
                  </a:cubicBezTo>
                  <a:cubicBezTo>
                    <a:pt x="163" y="111"/>
                    <a:pt x="163" y="111"/>
                    <a:pt x="163" y="111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63" y="112"/>
                    <a:pt x="163" y="112"/>
                    <a:pt x="163" y="112"/>
                  </a:cubicBezTo>
                  <a:cubicBezTo>
                    <a:pt x="164" y="112"/>
                    <a:pt x="164" y="112"/>
                    <a:pt x="164" y="112"/>
                  </a:cubicBezTo>
                  <a:cubicBezTo>
                    <a:pt x="164" y="112"/>
                    <a:pt x="164" y="112"/>
                    <a:pt x="164" y="112"/>
                  </a:cubicBezTo>
                  <a:cubicBezTo>
                    <a:pt x="164" y="112"/>
                    <a:pt x="164" y="112"/>
                    <a:pt x="164" y="113"/>
                  </a:cubicBezTo>
                  <a:cubicBezTo>
                    <a:pt x="164" y="113"/>
                    <a:pt x="164" y="113"/>
                    <a:pt x="164" y="113"/>
                  </a:cubicBezTo>
                  <a:cubicBezTo>
                    <a:pt x="164" y="113"/>
                    <a:pt x="164" y="113"/>
                    <a:pt x="164" y="113"/>
                  </a:cubicBezTo>
                  <a:cubicBezTo>
                    <a:pt x="164" y="113"/>
                    <a:pt x="164" y="113"/>
                    <a:pt x="164" y="113"/>
                  </a:cubicBezTo>
                  <a:cubicBezTo>
                    <a:pt x="164" y="113"/>
                    <a:pt x="164" y="113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67" y="122"/>
                    <a:pt x="164" y="131"/>
                    <a:pt x="159" y="1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1254126" y="3578226"/>
              <a:ext cx="196850" cy="547688"/>
            </a:xfrm>
            <a:custGeom>
              <a:avLst/>
              <a:gdLst>
                <a:gd name="T0" fmla="*/ 67 w 75"/>
                <a:gd name="T1" fmla="*/ 6 h 208"/>
                <a:gd name="T2" fmla="*/ 59 w 75"/>
                <a:gd name="T3" fmla="*/ 1 h 208"/>
                <a:gd name="T4" fmla="*/ 54 w 75"/>
                <a:gd name="T5" fmla="*/ 8 h 208"/>
                <a:gd name="T6" fmla="*/ 51 w 75"/>
                <a:gd name="T7" fmla="*/ 116 h 208"/>
                <a:gd name="T8" fmla="*/ 3 w 75"/>
                <a:gd name="T9" fmla="*/ 196 h 208"/>
                <a:gd name="T10" fmla="*/ 3 w 75"/>
                <a:gd name="T11" fmla="*/ 205 h 208"/>
                <a:gd name="T12" fmla="*/ 12 w 75"/>
                <a:gd name="T13" fmla="*/ 205 h 208"/>
                <a:gd name="T14" fmla="*/ 64 w 75"/>
                <a:gd name="T15" fmla="*/ 120 h 208"/>
                <a:gd name="T16" fmla="*/ 67 w 75"/>
                <a:gd name="T17" fmla="*/ 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208">
                  <a:moveTo>
                    <a:pt x="67" y="6"/>
                  </a:moveTo>
                  <a:cubicBezTo>
                    <a:pt x="66" y="2"/>
                    <a:pt x="63" y="0"/>
                    <a:pt x="59" y="1"/>
                  </a:cubicBezTo>
                  <a:cubicBezTo>
                    <a:pt x="56" y="1"/>
                    <a:pt x="53" y="5"/>
                    <a:pt x="54" y="8"/>
                  </a:cubicBezTo>
                  <a:cubicBezTo>
                    <a:pt x="62" y="49"/>
                    <a:pt x="60" y="85"/>
                    <a:pt x="51" y="116"/>
                  </a:cubicBezTo>
                  <a:cubicBezTo>
                    <a:pt x="42" y="147"/>
                    <a:pt x="25" y="173"/>
                    <a:pt x="3" y="196"/>
                  </a:cubicBezTo>
                  <a:cubicBezTo>
                    <a:pt x="0" y="198"/>
                    <a:pt x="0" y="203"/>
                    <a:pt x="3" y="205"/>
                  </a:cubicBezTo>
                  <a:cubicBezTo>
                    <a:pt x="5" y="208"/>
                    <a:pt x="9" y="208"/>
                    <a:pt x="12" y="205"/>
                  </a:cubicBezTo>
                  <a:cubicBezTo>
                    <a:pt x="36" y="181"/>
                    <a:pt x="54" y="153"/>
                    <a:pt x="64" y="120"/>
                  </a:cubicBezTo>
                  <a:cubicBezTo>
                    <a:pt x="73" y="87"/>
                    <a:pt x="75" y="49"/>
                    <a:pt x="6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1243013" y="3670301"/>
              <a:ext cx="115888" cy="306388"/>
            </a:xfrm>
            <a:custGeom>
              <a:avLst/>
              <a:gdLst>
                <a:gd name="T0" fmla="*/ 13 w 44"/>
                <a:gd name="T1" fmla="*/ 113 h 116"/>
                <a:gd name="T2" fmla="*/ 37 w 44"/>
                <a:gd name="T3" fmla="*/ 66 h 116"/>
                <a:gd name="T4" fmla="*/ 42 w 44"/>
                <a:gd name="T5" fmla="*/ 7 h 116"/>
                <a:gd name="T6" fmla="*/ 35 w 44"/>
                <a:gd name="T7" fmla="*/ 1 h 116"/>
                <a:gd name="T8" fmla="*/ 29 w 44"/>
                <a:gd name="T9" fmla="*/ 8 h 116"/>
                <a:gd name="T10" fmla="*/ 25 w 44"/>
                <a:gd name="T11" fmla="*/ 63 h 116"/>
                <a:gd name="T12" fmla="*/ 3 w 44"/>
                <a:gd name="T13" fmla="*/ 104 h 116"/>
                <a:gd name="T14" fmla="*/ 3 w 44"/>
                <a:gd name="T15" fmla="*/ 114 h 116"/>
                <a:gd name="T16" fmla="*/ 13 w 44"/>
                <a:gd name="T17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16">
                  <a:moveTo>
                    <a:pt x="13" y="113"/>
                  </a:moveTo>
                  <a:cubicBezTo>
                    <a:pt x="24" y="99"/>
                    <a:pt x="32" y="84"/>
                    <a:pt x="37" y="66"/>
                  </a:cubicBezTo>
                  <a:cubicBezTo>
                    <a:pt x="42" y="49"/>
                    <a:pt x="44" y="29"/>
                    <a:pt x="42" y="7"/>
                  </a:cubicBezTo>
                  <a:cubicBezTo>
                    <a:pt x="42" y="3"/>
                    <a:pt x="38" y="0"/>
                    <a:pt x="35" y="1"/>
                  </a:cubicBezTo>
                  <a:cubicBezTo>
                    <a:pt x="31" y="1"/>
                    <a:pt x="29" y="4"/>
                    <a:pt x="29" y="8"/>
                  </a:cubicBezTo>
                  <a:cubicBezTo>
                    <a:pt x="31" y="28"/>
                    <a:pt x="29" y="47"/>
                    <a:pt x="25" y="63"/>
                  </a:cubicBezTo>
                  <a:cubicBezTo>
                    <a:pt x="20" y="79"/>
                    <a:pt x="12" y="92"/>
                    <a:pt x="3" y="104"/>
                  </a:cubicBezTo>
                  <a:cubicBezTo>
                    <a:pt x="0" y="107"/>
                    <a:pt x="1" y="111"/>
                    <a:pt x="3" y="114"/>
                  </a:cubicBezTo>
                  <a:cubicBezTo>
                    <a:pt x="6" y="116"/>
                    <a:pt x="10" y="115"/>
                    <a:pt x="13" y="1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603251" y="4105276"/>
              <a:ext cx="106363" cy="76200"/>
            </a:xfrm>
            <a:custGeom>
              <a:avLst/>
              <a:gdLst>
                <a:gd name="T0" fmla="*/ 25 w 40"/>
                <a:gd name="T1" fmla="*/ 4 h 29"/>
                <a:gd name="T2" fmla="*/ 26 w 40"/>
                <a:gd name="T3" fmla="*/ 0 h 29"/>
                <a:gd name="T4" fmla="*/ 2 w 40"/>
                <a:gd name="T5" fmla="*/ 6 h 29"/>
                <a:gd name="T6" fmla="*/ 2 w 40"/>
                <a:gd name="T7" fmla="*/ 29 h 29"/>
                <a:gd name="T8" fmla="*/ 40 w 40"/>
                <a:gd name="T9" fmla="*/ 29 h 29"/>
                <a:gd name="T10" fmla="*/ 40 w 40"/>
                <a:gd name="T11" fmla="*/ 27 h 29"/>
                <a:gd name="T12" fmla="*/ 25 w 40"/>
                <a:gd name="T13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29">
                  <a:moveTo>
                    <a:pt x="25" y="4"/>
                  </a:moveTo>
                  <a:cubicBezTo>
                    <a:pt x="25" y="3"/>
                    <a:pt x="25" y="1"/>
                    <a:pt x="26" y="0"/>
                  </a:cubicBezTo>
                  <a:cubicBezTo>
                    <a:pt x="18" y="1"/>
                    <a:pt x="10" y="3"/>
                    <a:pt x="2" y="6"/>
                  </a:cubicBezTo>
                  <a:cubicBezTo>
                    <a:pt x="0" y="13"/>
                    <a:pt x="1" y="21"/>
                    <a:pt x="2" y="29"/>
                  </a:cubicBezTo>
                  <a:cubicBezTo>
                    <a:pt x="15" y="29"/>
                    <a:pt x="28" y="29"/>
                    <a:pt x="40" y="29"/>
                  </a:cubicBezTo>
                  <a:cubicBezTo>
                    <a:pt x="40" y="28"/>
                    <a:pt x="40" y="28"/>
                    <a:pt x="40" y="27"/>
                  </a:cubicBezTo>
                  <a:cubicBezTo>
                    <a:pt x="31" y="23"/>
                    <a:pt x="25" y="14"/>
                    <a:pt x="2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547688" y="3949701"/>
              <a:ext cx="385763" cy="550863"/>
            </a:xfrm>
            <a:custGeom>
              <a:avLst/>
              <a:gdLst>
                <a:gd name="T0" fmla="*/ 0 w 146"/>
                <a:gd name="T1" fmla="*/ 19 h 209"/>
                <a:gd name="T2" fmla="*/ 62 w 146"/>
                <a:gd name="T3" fmla="*/ 209 h 209"/>
                <a:gd name="T4" fmla="*/ 84 w 146"/>
                <a:gd name="T5" fmla="*/ 100 h 209"/>
                <a:gd name="T6" fmla="*/ 146 w 146"/>
                <a:gd name="T7" fmla="*/ 3 h 209"/>
                <a:gd name="T8" fmla="*/ 86 w 146"/>
                <a:gd name="T9" fmla="*/ 71 h 209"/>
                <a:gd name="T10" fmla="*/ 85 w 146"/>
                <a:gd name="T11" fmla="*/ 71 h 209"/>
                <a:gd name="T12" fmla="*/ 85 w 146"/>
                <a:gd name="T13" fmla="*/ 72 h 209"/>
                <a:gd name="T14" fmla="*/ 85 w 146"/>
                <a:gd name="T15" fmla="*/ 72 h 209"/>
                <a:gd name="T16" fmla="*/ 84 w 146"/>
                <a:gd name="T17" fmla="*/ 72 h 209"/>
                <a:gd name="T18" fmla="*/ 84 w 146"/>
                <a:gd name="T19" fmla="*/ 73 h 209"/>
                <a:gd name="T20" fmla="*/ 83 w 146"/>
                <a:gd name="T21" fmla="*/ 73 h 209"/>
                <a:gd name="T22" fmla="*/ 83 w 146"/>
                <a:gd name="T23" fmla="*/ 73 h 209"/>
                <a:gd name="T24" fmla="*/ 82 w 146"/>
                <a:gd name="T25" fmla="*/ 73 h 209"/>
                <a:gd name="T26" fmla="*/ 81 w 146"/>
                <a:gd name="T27" fmla="*/ 74 h 209"/>
                <a:gd name="T28" fmla="*/ 80 w 146"/>
                <a:gd name="T29" fmla="*/ 74 h 209"/>
                <a:gd name="T30" fmla="*/ 80 w 146"/>
                <a:gd name="T31" fmla="*/ 74 h 209"/>
                <a:gd name="T32" fmla="*/ 79 w 146"/>
                <a:gd name="T33" fmla="*/ 74 h 209"/>
                <a:gd name="T34" fmla="*/ 79 w 146"/>
                <a:gd name="T35" fmla="*/ 74 h 209"/>
                <a:gd name="T36" fmla="*/ 78 w 146"/>
                <a:gd name="T37" fmla="*/ 74 h 209"/>
                <a:gd name="T38" fmla="*/ 78 w 146"/>
                <a:gd name="T39" fmla="*/ 74 h 209"/>
                <a:gd name="T40" fmla="*/ 77 w 146"/>
                <a:gd name="T41" fmla="*/ 74 h 209"/>
                <a:gd name="T42" fmla="*/ 77 w 146"/>
                <a:gd name="T43" fmla="*/ 74 h 209"/>
                <a:gd name="T44" fmla="*/ 67 w 146"/>
                <a:gd name="T45" fmla="*/ 61 h 209"/>
                <a:gd name="T46" fmla="*/ 67 w 146"/>
                <a:gd name="T47" fmla="*/ 60 h 209"/>
                <a:gd name="T48" fmla="*/ 67 w 146"/>
                <a:gd name="T49" fmla="*/ 60 h 209"/>
                <a:gd name="T50" fmla="*/ 68 w 146"/>
                <a:gd name="T51" fmla="*/ 59 h 209"/>
                <a:gd name="T52" fmla="*/ 68 w 146"/>
                <a:gd name="T53" fmla="*/ 58 h 209"/>
                <a:gd name="T54" fmla="*/ 68 w 146"/>
                <a:gd name="T55" fmla="*/ 58 h 209"/>
                <a:gd name="T56" fmla="*/ 68 w 146"/>
                <a:gd name="T57" fmla="*/ 57 h 209"/>
                <a:gd name="T58" fmla="*/ 69 w 146"/>
                <a:gd name="T59" fmla="*/ 57 h 209"/>
                <a:gd name="T60" fmla="*/ 69 w 146"/>
                <a:gd name="T61" fmla="*/ 56 h 209"/>
                <a:gd name="T62" fmla="*/ 69 w 146"/>
                <a:gd name="T63" fmla="*/ 56 h 209"/>
                <a:gd name="T64" fmla="*/ 70 w 146"/>
                <a:gd name="T65" fmla="*/ 55 h 209"/>
                <a:gd name="T66" fmla="*/ 70 w 146"/>
                <a:gd name="T67" fmla="*/ 55 h 209"/>
                <a:gd name="T68" fmla="*/ 71 w 146"/>
                <a:gd name="T69" fmla="*/ 55 h 209"/>
                <a:gd name="T70" fmla="*/ 72 w 146"/>
                <a:gd name="T71" fmla="*/ 54 h 209"/>
                <a:gd name="T72" fmla="*/ 72 w 146"/>
                <a:gd name="T73" fmla="*/ 54 h 209"/>
                <a:gd name="T74" fmla="*/ 73 w 146"/>
                <a:gd name="T75" fmla="*/ 53 h 209"/>
                <a:gd name="T76" fmla="*/ 85 w 146"/>
                <a:gd name="T77" fmla="*/ 54 h 209"/>
                <a:gd name="T78" fmla="*/ 85 w 146"/>
                <a:gd name="T79" fmla="*/ 54 h 209"/>
                <a:gd name="T80" fmla="*/ 86 w 146"/>
                <a:gd name="T81" fmla="*/ 55 h 209"/>
                <a:gd name="T82" fmla="*/ 86 w 146"/>
                <a:gd name="T83" fmla="*/ 55 h 209"/>
                <a:gd name="T84" fmla="*/ 87 w 146"/>
                <a:gd name="T85" fmla="*/ 56 h 209"/>
                <a:gd name="T86" fmla="*/ 87 w 146"/>
                <a:gd name="T87" fmla="*/ 56 h 209"/>
                <a:gd name="T88" fmla="*/ 88 w 146"/>
                <a:gd name="T89" fmla="*/ 57 h 209"/>
                <a:gd name="T90" fmla="*/ 88 w 146"/>
                <a:gd name="T91" fmla="*/ 57 h 209"/>
                <a:gd name="T92" fmla="*/ 88 w 146"/>
                <a:gd name="T93" fmla="*/ 58 h 209"/>
                <a:gd name="T94" fmla="*/ 89 w 146"/>
                <a:gd name="T95" fmla="*/ 58 h 209"/>
                <a:gd name="T96" fmla="*/ 89 w 146"/>
                <a:gd name="T97" fmla="*/ 59 h 209"/>
                <a:gd name="T98" fmla="*/ 89 w 146"/>
                <a:gd name="T99" fmla="*/ 60 h 209"/>
                <a:gd name="T100" fmla="*/ 89 w 146"/>
                <a:gd name="T101" fmla="*/ 60 h 209"/>
                <a:gd name="T102" fmla="*/ 89 w 146"/>
                <a:gd name="T103" fmla="*/ 60 h 209"/>
                <a:gd name="T104" fmla="*/ 89 w 146"/>
                <a:gd name="T105" fmla="*/ 60 h 209"/>
                <a:gd name="T106" fmla="*/ 89 w 146"/>
                <a:gd name="T107" fmla="*/ 6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6" h="209">
                  <a:moveTo>
                    <a:pt x="142" y="0"/>
                  </a:moveTo>
                  <a:cubicBezTo>
                    <a:pt x="120" y="9"/>
                    <a:pt x="103" y="26"/>
                    <a:pt x="88" y="45"/>
                  </a:cubicBezTo>
                  <a:cubicBezTo>
                    <a:pt x="83" y="42"/>
                    <a:pt x="77" y="42"/>
                    <a:pt x="71" y="44"/>
                  </a:cubicBezTo>
                  <a:cubicBezTo>
                    <a:pt x="69" y="45"/>
                    <a:pt x="66" y="46"/>
                    <a:pt x="64" y="48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7"/>
                    <a:pt x="1" y="17"/>
                    <a:pt x="0" y="19"/>
                  </a:cubicBezTo>
                  <a:cubicBezTo>
                    <a:pt x="15" y="37"/>
                    <a:pt x="35" y="49"/>
                    <a:pt x="58" y="57"/>
                  </a:cubicBezTo>
                  <a:cubicBezTo>
                    <a:pt x="57" y="61"/>
                    <a:pt x="57" y="65"/>
                    <a:pt x="58" y="69"/>
                  </a:cubicBezTo>
                  <a:cubicBezTo>
                    <a:pt x="60" y="74"/>
                    <a:pt x="64" y="78"/>
                    <a:pt x="68" y="81"/>
                  </a:cubicBezTo>
                  <a:cubicBezTo>
                    <a:pt x="68" y="159"/>
                    <a:pt x="68" y="159"/>
                    <a:pt x="68" y="159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62" y="209"/>
                    <a:pt x="62" y="209"/>
                    <a:pt x="62" y="209"/>
                  </a:cubicBezTo>
                  <a:cubicBezTo>
                    <a:pt x="68" y="209"/>
                    <a:pt x="68" y="209"/>
                    <a:pt x="68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9" y="209"/>
                    <a:pt x="89" y="209"/>
                    <a:pt x="89" y="20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4" y="159"/>
                    <a:pt x="84" y="159"/>
                    <a:pt x="84" y="159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98" y="148"/>
                    <a:pt x="98" y="148"/>
                    <a:pt x="98" y="148"/>
                  </a:cubicBezTo>
                  <a:cubicBezTo>
                    <a:pt x="101" y="147"/>
                    <a:pt x="101" y="147"/>
                    <a:pt x="103" y="146"/>
                  </a:cubicBezTo>
                  <a:cubicBezTo>
                    <a:pt x="105" y="123"/>
                    <a:pt x="100" y="101"/>
                    <a:pt x="90" y="80"/>
                  </a:cubicBezTo>
                  <a:cubicBezTo>
                    <a:pt x="98" y="75"/>
                    <a:pt x="101" y="65"/>
                    <a:pt x="98" y="56"/>
                  </a:cubicBezTo>
                  <a:cubicBezTo>
                    <a:pt x="98" y="55"/>
                    <a:pt x="97" y="54"/>
                    <a:pt x="97" y="52"/>
                  </a:cubicBezTo>
                  <a:cubicBezTo>
                    <a:pt x="146" y="3"/>
                    <a:pt x="146" y="3"/>
                    <a:pt x="146" y="3"/>
                  </a:cubicBezTo>
                  <a:cubicBezTo>
                    <a:pt x="144" y="1"/>
                    <a:pt x="144" y="1"/>
                    <a:pt x="142" y="0"/>
                  </a:cubicBezTo>
                  <a:close/>
                  <a:moveTo>
                    <a:pt x="86" y="71"/>
                  </a:moveTo>
                  <a:cubicBezTo>
                    <a:pt x="86" y="71"/>
                    <a:pt x="86" y="71"/>
                    <a:pt x="86" y="71"/>
                  </a:cubicBezTo>
                  <a:cubicBezTo>
                    <a:pt x="86" y="71"/>
                    <a:pt x="86" y="71"/>
                    <a:pt x="86" y="71"/>
                  </a:cubicBezTo>
                  <a:cubicBezTo>
                    <a:pt x="86" y="71"/>
                    <a:pt x="86" y="71"/>
                    <a:pt x="86" y="71"/>
                  </a:cubicBezTo>
                  <a:cubicBezTo>
                    <a:pt x="86" y="71"/>
                    <a:pt x="86" y="71"/>
                    <a:pt x="86" y="71"/>
                  </a:cubicBezTo>
                  <a:cubicBezTo>
                    <a:pt x="86" y="71"/>
                    <a:pt x="86" y="71"/>
                    <a:pt x="86" y="71"/>
                  </a:cubicBezTo>
                  <a:cubicBezTo>
                    <a:pt x="86" y="71"/>
                    <a:pt x="86" y="71"/>
                    <a:pt x="86" y="71"/>
                  </a:cubicBezTo>
                  <a:cubicBezTo>
                    <a:pt x="86" y="71"/>
                    <a:pt x="86" y="71"/>
                    <a:pt x="86" y="71"/>
                  </a:cubicBezTo>
                  <a:cubicBezTo>
                    <a:pt x="86" y="71"/>
                    <a:pt x="86" y="71"/>
                    <a:pt x="86" y="71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3"/>
                    <a:pt x="84" y="73"/>
                    <a:pt x="84" y="73"/>
                  </a:cubicBezTo>
                  <a:cubicBezTo>
                    <a:pt x="84" y="73"/>
                    <a:pt x="84" y="73"/>
                    <a:pt x="84" y="73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2" y="73"/>
                    <a:pt x="81" y="73"/>
                    <a:pt x="81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2" y="73"/>
                    <a:pt x="69" y="70"/>
                    <a:pt x="68" y="66"/>
                  </a:cubicBezTo>
                  <a:cubicBezTo>
                    <a:pt x="67" y="65"/>
                    <a:pt x="67" y="63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3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3"/>
                    <a:pt x="74" y="53"/>
                    <a:pt x="75" y="52"/>
                  </a:cubicBezTo>
                  <a:cubicBezTo>
                    <a:pt x="77" y="52"/>
                    <a:pt x="80" y="52"/>
                    <a:pt x="82" y="53"/>
                  </a:cubicBezTo>
                  <a:cubicBezTo>
                    <a:pt x="83" y="53"/>
                    <a:pt x="84" y="53"/>
                    <a:pt x="85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1" y="64"/>
                    <a:pt x="89" y="68"/>
                    <a:pt x="86" y="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9" name="Freeform 38"/>
          <p:cNvSpPr>
            <a:spLocks noEditPoints="1"/>
          </p:cNvSpPr>
          <p:nvPr/>
        </p:nvSpPr>
        <p:spPr bwMode="auto">
          <a:xfrm>
            <a:off x="3132138" y="3406776"/>
            <a:ext cx="1079500" cy="1138238"/>
          </a:xfrm>
          <a:custGeom>
            <a:avLst/>
            <a:gdLst>
              <a:gd name="T0" fmla="*/ 380 w 410"/>
              <a:gd name="T1" fmla="*/ 13 h 432"/>
              <a:gd name="T2" fmla="*/ 276 w 410"/>
              <a:gd name="T3" fmla="*/ 38 h 432"/>
              <a:gd name="T4" fmla="*/ 131 w 410"/>
              <a:gd name="T5" fmla="*/ 400 h 432"/>
              <a:gd name="T6" fmla="*/ 314 w 410"/>
              <a:gd name="T7" fmla="*/ 400 h 432"/>
              <a:gd name="T8" fmla="*/ 295 w 410"/>
              <a:gd name="T9" fmla="*/ 400 h 432"/>
              <a:gd name="T10" fmla="*/ 295 w 410"/>
              <a:gd name="T11" fmla="*/ 399 h 432"/>
              <a:gd name="T12" fmla="*/ 295 w 410"/>
              <a:gd name="T13" fmla="*/ 399 h 432"/>
              <a:gd name="T14" fmla="*/ 286 w 410"/>
              <a:gd name="T15" fmla="*/ 307 h 432"/>
              <a:gd name="T16" fmla="*/ 276 w 410"/>
              <a:gd name="T17" fmla="*/ 214 h 432"/>
              <a:gd name="T18" fmla="*/ 315 w 410"/>
              <a:gd name="T19" fmla="*/ 202 h 432"/>
              <a:gd name="T20" fmla="*/ 302 w 410"/>
              <a:gd name="T21" fmla="*/ 105 h 432"/>
              <a:gd name="T22" fmla="*/ 259 w 410"/>
              <a:gd name="T23" fmla="*/ 52 h 432"/>
              <a:gd name="T24" fmla="*/ 197 w 410"/>
              <a:gd name="T25" fmla="*/ 33 h 432"/>
              <a:gd name="T26" fmla="*/ 189 w 410"/>
              <a:gd name="T27" fmla="*/ 52 h 432"/>
              <a:gd name="T28" fmla="*/ 138 w 410"/>
              <a:gd name="T29" fmla="*/ 105 h 432"/>
              <a:gd name="T30" fmla="*/ 177 w 410"/>
              <a:gd name="T31" fmla="*/ 160 h 432"/>
              <a:gd name="T32" fmla="*/ 127 w 410"/>
              <a:gd name="T33" fmla="*/ 202 h 432"/>
              <a:gd name="T34" fmla="*/ 131 w 410"/>
              <a:gd name="T35" fmla="*/ 214 h 432"/>
              <a:gd name="T36" fmla="*/ 168 w 410"/>
              <a:gd name="T37" fmla="*/ 235 h 432"/>
              <a:gd name="T38" fmla="*/ 150 w 410"/>
              <a:gd name="T39" fmla="*/ 400 h 432"/>
              <a:gd name="T40" fmla="*/ 184 w 410"/>
              <a:gd name="T41" fmla="*/ 91 h 432"/>
              <a:gd name="T42" fmla="*/ 198 w 410"/>
              <a:gd name="T43" fmla="*/ 91 h 432"/>
              <a:gd name="T44" fmla="*/ 249 w 410"/>
              <a:gd name="T45" fmla="*/ 91 h 432"/>
              <a:gd name="T46" fmla="*/ 261 w 410"/>
              <a:gd name="T47" fmla="*/ 72 h 432"/>
              <a:gd name="T48" fmla="*/ 272 w 410"/>
              <a:gd name="T49" fmla="*/ 182 h 432"/>
              <a:gd name="T50" fmla="*/ 272 w 410"/>
              <a:gd name="T51" fmla="*/ 182 h 432"/>
              <a:gd name="T52" fmla="*/ 174 w 410"/>
              <a:gd name="T53" fmla="*/ 180 h 432"/>
              <a:gd name="T54" fmla="*/ 213 w 410"/>
              <a:gd name="T55" fmla="*/ 128 h 432"/>
              <a:gd name="T56" fmla="*/ 189 w 410"/>
              <a:gd name="T57" fmla="*/ 172 h 432"/>
              <a:gd name="T58" fmla="*/ 186 w 410"/>
              <a:gd name="T59" fmla="*/ 201 h 432"/>
              <a:gd name="T60" fmla="*/ 262 w 410"/>
              <a:gd name="T61" fmla="*/ 214 h 432"/>
              <a:gd name="T62" fmla="*/ 184 w 410"/>
              <a:gd name="T63" fmla="*/ 214 h 432"/>
              <a:gd name="T64" fmla="*/ 175 w 410"/>
              <a:gd name="T65" fmla="*/ 292 h 432"/>
              <a:gd name="T66" fmla="*/ 211 w 410"/>
              <a:gd name="T67" fmla="*/ 349 h 432"/>
              <a:gd name="T68" fmla="*/ 177 w 410"/>
              <a:gd name="T69" fmla="*/ 393 h 432"/>
              <a:gd name="T70" fmla="*/ 177 w 410"/>
              <a:gd name="T71" fmla="*/ 393 h 432"/>
              <a:gd name="T72" fmla="*/ 273 w 410"/>
              <a:gd name="T73" fmla="*/ 319 h 432"/>
              <a:gd name="T74" fmla="*/ 235 w 410"/>
              <a:gd name="T75" fmla="*/ 268 h 432"/>
              <a:gd name="T76" fmla="*/ 255 w 410"/>
              <a:gd name="T77" fmla="*/ 148 h 432"/>
              <a:gd name="T78" fmla="*/ 255 w 410"/>
              <a:gd name="T79" fmla="*/ 148 h 432"/>
              <a:gd name="T80" fmla="*/ 247 w 410"/>
              <a:gd name="T81" fmla="*/ 159 h 432"/>
              <a:gd name="T82" fmla="*/ 223 w 410"/>
              <a:gd name="T83" fmla="*/ 119 h 432"/>
              <a:gd name="T84" fmla="*/ 189 w 410"/>
              <a:gd name="T85" fmla="*/ 300 h 432"/>
              <a:gd name="T86" fmla="*/ 189 w 410"/>
              <a:gd name="T87" fmla="*/ 300 h 432"/>
              <a:gd name="T88" fmla="*/ 197 w 410"/>
              <a:gd name="T89" fmla="*/ 242 h 432"/>
              <a:gd name="T90" fmla="*/ 223 w 410"/>
              <a:gd name="T91" fmla="*/ 340 h 432"/>
              <a:gd name="T92" fmla="*/ 115 w 410"/>
              <a:gd name="T93" fmla="*/ 108 h 432"/>
              <a:gd name="T94" fmla="*/ 6 w 410"/>
              <a:gd name="T95" fmla="*/ 141 h 432"/>
              <a:gd name="T96" fmla="*/ 403 w 410"/>
              <a:gd name="T97" fmla="*/ 160 h 432"/>
              <a:gd name="T98" fmla="*/ 323 w 410"/>
              <a:gd name="T99" fmla="*/ 185 h 432"/>
              <a:gd name="T100" fmla="*/ 109 w 410"/>
              <a:gd name="T101" fmla="*/ 219 h 432"/>
              <a:gd name="T102" fmla="*/ 5 w 410"/>
              <a:gd name="T103" fmla="*/ 223 h 432"/>
              <a:gd name="T104" fmla="*/ 390 w 410"/>
              <a:gd name="T105" fmla="*/ 73 h 432"/>
              <a:gd name="T106" fmla="*/ 327 w 410"/>
              <a:gd name="T107" fmla="*/ 103 h 432"/>
              <a:gd name="T108" fmla="*/ 390 w 410"/>
              <a:gd name="T109" fmla="*/ 73 h 432"/>
              <a:gd name="T110" fmla="*/ 2 w 410"/>
              <a:gd name="T111" fmla="*/ 186 h 432"/>
              <a:gd name="T112" fmla="*/ 160 w 410"/>
              <a:gd name="T113" fmla="*/ 147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10" h="432">
                <a:moveTo>
                  <a:pt x="376" y="2"/>
                </a:moveTo>
                <a:cubicBezTo>
                  <a:pt x="379" y="0"/>
                  <a:pt x="383" y="2"/>
                  <a:pt x="384" y="5"/>
                </a:cubicBezTo>
                <a:cubicBezTo>
                  <a:pt x="385" y="8"/>
                  <a:pt x="384" y="12"/>
                  <a:pt x="380" y="13"/>
                </a:cubicBezTo>
                <a:cubicBezTo>
                  <a:pt x="282" y="48"/>
                  <a:pt x="282" y="48"/>
                  <a:pt x="282" y="48"/>
                </a:cubicBezTo>
                <a:cubicBezTo>
                  <a:pt x="276" y="43"/>
                  <a:pt x="276" y="43"/>
                  <a:pt x="276" y="43"/>
                </a:cubicBezTo>
                <a:cubicBezTo>
                  <a:pt x="276" y="38"/>
                  <a:pt x="276" y="38"/>
                  <a:pt x="276" y="38"/>
                </a:cubicBezTo>
                <a:cubicBezTo>
                  <a:pt x="276" y="38"/>
                  <a:pt x="276" y="38"/>
                  <a:pt x="276" y="38"/>
                </a:cubicBezTo>
                <a:cubicBezTo>
                  <a:pt x="376" y="2"/>
                  <a:pt x="376" y="2"/>
                  <a:pt x="376" y="2"/>
                </a:cubicBezTo>
                <a:close/>
                <a:moveTo>
                  <a:pt x="131" y="400"/>
                </a:moveTo>
                <a:cubicBezTo>
                  <a:pt x="131" y="432"/>
                  <a:pt x="131" y="432"/>
                  <a:pt x="131" y="432"/>
                </a:cubicBezTo>
                <a:cubicBezTo>
                  <a:pt x="314" y="432"/>
                  <a:pt x="314" y="432"/>
                  <a:pt x="314" y="432"/>
                </a:cubicBezTo>
                <a:cubicBezTo>
                  <a:pt x="314" y="400"/>
                  <a:pt x="314" y="400"/>
                  <a:pt x="314" y="400"/>
                </a:cubicBezTo>
                <a:cubicBezTo>
                  <a:pt x="295" y="400"/>
                  <a:pt x="295" y="400"/>
                  <a:pt x="295" y="400"/>
                </a:cubicBezTo>
                <a:cubicBezTo>
                  <a:pt x="295" y="400"/>
                  <a:pt x="295" y="400"/>
                  <a:pt x="295" y="400"/>
                </a:cubicBezTo>
                <a:cubicBezTo>
                  <a:pt x="295" y="400"/>
                  <a:pt x="295" y="400"/>
                  <a:pt x="295" y="400"/>
                </a:cubicBezTo>
                <a:cubicBezTo>
                  <a:pt x="295" y="400"/>
                  <a:pt x="295" y="400"/>
                  <a:pt x="295" y="400"/>
                </a:cubicBezTo>
                <a:cubicBezTo>
                  <a:pt x="295" y="399"/>
                  <a:pt x="295" y="399"/>
                  <a:pt x="295" y="399"/>
                </a:cubicBezTo>
                <a:cubicBezTo>
                  <a:pt x="295" y="399"/>
                  <a:pt x="295" y="399"/>
                  <a:pt x="295" y="399"/>
                </a:cubicBezTo>
                <a:cubicBezTo>
                  <a:pt x="295" y="399"/>
                  <a:pt x="295" y="399"/>
                  <a:pt x="295" y="399"/>
                </a:cubicBezTo>
                <a:cubicBezTo>
                  <a:pt x="295" y="399"/>
                  <a:pt x="295" y="399"/>
                  <a:pt x="295" y="399"/>
                </a:cubicBezTo>
                <a:cubicBezTo>
                  <a:pt x="295" y="399"/>
                  <a:pt x="295" y="399"/>
                  <a:pt x="295" y="399"/>
                </a:cubicBezTo>
                <a:cubicBezTo>
                  <a:pt x="295" y="399"/>
                  <a:pt x="295" y="399"/>
                  <a:pt x="295" y="399"/>
                </a:cubicBezTo>
                <a:cubicBezTo>
                  <a:pt x="295" y="399"/>
                  <a:pt x="295" y="399"/>
                  <a:pt x="295" y="399"/>
                </a:cubicBezTo>
                <a:cubicBezTo>
                  <a:pt x="286" y="307"/>
                  <a:pt x="286" y="307"/>
                  <a:pt x="286" y="307"/>
                </a:cubicBezTo>
                <a:cubicBezTo>
                  <a:pt x="286" y="307"/>
                  <a:pt x="286" y="307"/>
                  <a:pt x="286" y="306"/>
                </a:cubicBezTo>
                <a:cubicBezTo>
                  <a:pt x="286" y="306"/>
                  <a:pt x="286" y="305"/>
                  <a:pt x="285" y="304"/>
                </a:cubicBezTo>
                <a:cubicBezTo>
                  <a:pt x="276" y="214"/>
                  <a:pt x="276" y="214"/>
                  <a:pt x="276" y="214"/>
                </a:cubicBezTo>
                <a:cubicBezTo>
                  <a:pt x="311" y="214"/>
                  <a:pt x="311" y="214"/>
                  <a:pt x="311" y="214"/>
                </a:cubicBezTo>
                <a:cubicBezTo>
                  <a:pt x="315" y="214"/>
                  <a:pt x="318" y="211"/>
                  <a:pt x="318" y="208"/>
                </a:cubicBezTo>
                <a:cubicBezTo>
                  <a:pt x="318" y="206"/>
                  <a:pt x="317" y="204"/>
                  <a:pt x="315" y="202"/>
                </a:cubicBezTo>
                <a:cubicBezTo>
                  <a:pt x="270" y="161"/>
                  <a:pt x="270" y="161"/>
                  <a:pt x="270" y="161"/>
                </a:cubicBezTo>
                <a:cubicBezTo>
                  <a:pt x="264" y="105"/>
                  <a:pt x="264" y="105"/>
                  <a:pt x="264" y="105"/>
                </a:cubicBezTo>
                <a:cubicBezTo>
                  <a:pt x="302" y="105"/>
                  <a:pt x="302" y="105"/>
                  <a:pt x="302" y="105"/>
                </a:cubicBezTo>
                <a:cubicBezTo>
                  <a:pt x="306" y="105"/>
                  <a:pt x="309" y="102"/>
                  <a:pt x="309" y="98"/>
                </a:cubicBezTo>
                <a:cubicBezTo>
                  <a:pt x="309" y="96"/>
                  <a:pt x="308" y="94"/>
                  <a:pt x="306" y="93"/>
                </a:cubicBezTo>
                <a:cubicBezTo>
                  <a:pt x="259" y="52"/>
                  <a:pt x="259" y="52"/>
                  <a:pt x="259" y="52"/>
                </a:cubicBezTo>
                <a:cubicBezTo>
                  <a:pt x="257" y="39"/>
                  <a:pt x="257" y="39"/>
                  <a:pt x="257" y="39"/>
                </a:cubicBezTo>
                <a:cubicBezTo>
                  <a:pt x="257" y="36"/>
                  <a:pt x="254" y="33"/>
                  <a:pt x="251" y="33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4" y="33"/>
                  <a:pt x="191" y="35"/>
                  <a:pt x="190" y="39"/>
                </a:cubicBezTo>
                <a:cubicBezTo>
                  <a:pt x="189" y="52"/>
                  <a:pt x="189" y="52"/>
                  <a:pt x="189" y="52"/>
                </a:cubicBezTo>
                <a:cubicBezTo>
                  <a:pt x="134" y="93"/>
                  <a:pt x="134" y="93"/>
                  <a:pt x="134" y="93"/>
                </a:cubicBezTo>
                <a:cubicBezTo>
                  <a:pt x="131" y="95"/>
                  <a:pt x="131" y="99"/>
                  <a:pt x="133" y="102"/>
                </a:cubicBezTo>
                <a:cubicBezTo>
                  <a:pt x="134" y="104"/>
                  <a:pt x="136" y="105"/>
                  <a:pt x="138" y="105"/>
                </a:cubicBezTo>
                <a:cubicBezTo>
                  <a:pt x="138" y="105"/>
                  <a:pt x="138" y="105"/>
                  <a:pt x="138" y="105"/>
                </a:cubicBezTo>
                <a:cubicBezTo>
                  <a:pt x="183" y="105"/>
                  <a:pt x="183" y="105"/>
                  <a:pt x="183" y="105"/>
                </a:cubicBezTo>
                <a:cubicBezTo>
                  <a:pt x="177" y="160"/>
                  <a:pt x="177" y="160"/>
                  <a:pt x="177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27" y="202"/>
                  <a:pt x="127" y="202"/>
                  <a:pt x="127" y="202"/>
                </a:cubicBezTo>
                <a:cubicBezTo>
                  <a:pt x="124" y="205"/>
                  <a:pt x="123" y="209"/>
                  <a:pt x="126" y="212"/>
                </a:cubicBezTo>
                <a:cubicBezTo>
                  <a:pt x="127" y="214"/>
                  <a:pt x="129" y="214"/>
                  <a:pt x="131" y="214"/>
                </a:cubicBezTo>
                <a:cubicBezTo>
                  <a:pt x="131" y="214"/>
                  <a:pt x="131" y="214"/>
                  <a:pt x="131" y="214"/>
                </a:cubicBezTo>
                <a:cubicBezTo>
                  <a:pt x="170" y="214"/>
                  <a:pt x="170" y="214"/>
                  <a:pt x="170" y="214"/>
                </a:cubicBezTo>
                <a:cubicBezTo>
                  <a:pt x="168" y="234"/>
                  <a:pt x="168" y="234"/>
                  <a:pt x="168" y="234"/>
                </a:cubicBezTo>
                <a:cubicBezTo>
                  <a:pt x="168" y="235"/>
                  <a:pt x="168" y="235"/>
                  <a:pt x="168" y="235"/>
                </a:cubicBezTo>
                <a:cubicBezTo>
                  <a:pt x="150" y="398"/>
                  <a:pt x="150" y="398"/>
                  <a:pt x="150" y="398"/>
                </a:cubicBezTo>
                <a:cubicBezTo>
                  <a:pt x="150" y="399"/>
                  <a:pt x="150" y="399"/>
                  <a:pt x="150" y="399"/>
                </a:cubicBezTo>
                <a:cubicBezTo>
                  <a:pt x="150" y="400"/>
                  <a:pt x="150" y="400"/>
                  <a:pt x="150" y="400"/>
                </a:cubicBezTo>
                <a:cubicBezTo>
                  <a:pt x="131" y="400"/>
                  <a:pt x="131" y="400"/>
                  <a:pt x="131" y="400"/>
                </a:cubicBezTo>
                <a:close/>
                <a:moveTo>
                  <a:pt x="187" y="71"/>
                </a:moveTo>
                <a:cubicBezTo>
                  <a:pt x="184" y="91"/>
                  <a:pt x="184" y="91"/>
                  <a:pt x="184" y="91"/>
                </a:cubicBezTo>
                <a:cubicBezTo>
                  <a:pt x="159" y="91"/>
                  <a:pt x="159" y="91"/>
                  <a:pt x="159" y="91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98" y="91"/>
                </a:moveTo>
                <a:cubicBezTo>
                  <a:pt x="201" y="63"/>
                  <a:pt x="201" y="63"/>
                  <a:pt x="201" y="63"/>
                </a:cubicBezTo>
                <a:cubicBezTo>
                  <a:pt x="246" y="63"/>
                  <a:pt x="246" y="63"/>
                  <a:pt x="246" y="63"/>
                </a:cubicBezTo>
                <a:cubicBezTo>
                  <a:pt x="249" y="91"/>
                  <a:pt x="249" y="91"/>
                  <a:pt x="249" y="91"/>
                </a:cubicBezTo>
                <a:cubicBezTo>
                  <a:pt x="198" y="91"/>
                  <a:pt x="198" y="91"/>
                  <a:pt x="198" y="91"/>
                </a:cubicBezTo>
                <a:close/>
                <a:moveTo>
                  <a:pt x="263" y="91"/>
                </a:moveTo>
                <a:cubicBezTo>
                  <a:pt x="261" y="72"/>
                  <a:pt x="261" y="72"/>
                  <a:pt x="261" y="72"/>
                </a:cubicBezTo>
                <a:cubicBezTo>
                  <a:pt x="284" y="91"/>
                  <a:pt x="284" y="91"/>
                  <a:pt x="284" y="91"/>
                </a:cubicBezTo>
                <a:cubicBezTo>
                  <a:pt x="263" y="91"/>
                  <a:pt x="263" y="91"/>
                  <a:pt x="263" y="91"/>
                </a:cubicBezTo>
                <a:close/>
                <a:moveTo>
                  <a:pt x="272" y="182"/>
                </a:moveTo>
                <a:cubicBezTo>
                  <a:pt x="293" y="201"/>
                  <a:pt x="293" y="201"/>
                  <a:pt x="293" y="201"/>
                </a:cubicBezTo>
                <a:cubicBezTo>
                  <a:pt x="274" y="201"/>
                  <a:pt x="274" y="201"/>
                  <a:pt x="274" y="201"/>
                </a:cubicBezTo>
                <a:cubicBezTo>
                  <a:pt x="272" y="182"/>
                  <a:pt x="272" y="182"/>
                  <a:pt x="272" y="182"/>
                </a:cubicBezTo>
                <a:close/>
                <a:moveTo>
                  <a:pt x="172" y="201"/>
                </a:moveTo>
                <a:cubicBezTo>
                  <a:pt x="150" y="201"/>
                  <a:pt x="150" y="201"/>
                  <a:pt x="150" y="201"/>
                </a:cubicBezTo>
                <a:cubicBezTo>
                  <a:pt x="174" y="180"/>
                  <a:pt x="174" y="180"/>
                  <a:pt x="174" y="180"/>
                </a:cubicBezTo>
                <a:cubicBezTo>
                  <a:pt x="172" y="201"/>
                  <a:pt x="172" y="201"/>
                  <a:pt x="172" y="201"/>
                </a:cubicBezTo>
                <a:close/>
                <a:moveTo>
                  <a:pt x="196" y="112"/>
                </a:moveTo>
                <a:cubicBezTo>
                  <a:pt x="213" y="128"/>
                  <a:pt x="213" y="128"/>
                  <a:pt x="213" y="128"/>
                </a:cubicBezTo>
                <a:cubicBezTo>
                  <a:pt x="192" y="147"/>
                  <a:pt x="192" y="147"/>
                  <a:pt x="192" y="147"/>
                </a:cubicBezTo>
                <a:cubicBezTo>
                  <a:pt x="196" y="112"/>
                  <a:pt x="196" y="112"/>
                  <a:pt x="196" y="112"/>
                </a:cubicBezTo>
                <a:close/>
                <a:moveTo>
                  <a:pt x="189" y="172"/>
                </a:moveTo>
                <a:cubicBezTo>
                  <a:pt x="258" y="172"/>
                  <a:pt x="258" y="172"/>
                  <a:pt x="258" y="172"/>
                </a:cubicBezTo>
                <a:cubicBezTo>
                  <a:pt x="261" y="201"/>
                  <a:pt x="261" y="201"/>
                  <a:pt x="261" y="201"/>
                </a:cubicBezTo>
                <a:cubicBezTo>
                  <a:pt x="186" y="201"/>
                  <a:pt x="186" y="201"/>
                  <a:pt x="186" y="201"/>
                </a:cubicBezTo>
                <a:cubicBezTo>
                  <a:pt x="189" y="172"/>
                  <a:pt x="189" y="172"/>
                  <a:pt x="189" y="172"/>
                </a:cubicBezTo>
                <a:close/>
                <a:moveTo>
                  <a:pt x="184" y="214"/>
                </a:moveTo>
                <a:cubicBezTo>
                  <a:pt x="262" y="214"/>
                  <a:pt x="262" y="214"/>
                  <a:pt x="262" y="214"/>
                </a:cubicBezTo>
                <a:cubicBezTo>
                  <a:pt x="264" y="228"/>
                  <a:pt x="264" y="228"/>
                  <a:pt x="264" y="228"/>
                </a:cubicBezTo>
                <a:cubicBezTo>
                  <a:pt x="183" y="228"/>
                  <a:pt x="183" y="228"/>
                  <a:pt x="183" y="228"/>
                </a:cubicBezTo>
                <a:cubicBezTo>
                  <a:pt x="184" y="214"/>
                  <a:pt x="184" y="214"/>
                  <a:pt x="184" y="214"/>
                </a:cubicBezTo>
                <a:close/>
                <a:moveTo>
                  <a:pt x="180" y="247"/>
                </a:moveTo>
                <a:cubicBezTo>
                  <a:pt x="211" y="268"/>
                  <a:pt x="211" y="268"/>
                  <a:pt x="211" y="268"/>
                </a:cubicBezTo>
                <a:cubicBezTo>
                  <a:pt x="175" y="292"/>
                  <a:pt x="175" y="292"/>
                  <a:pt x="175" y="292"/>
                </a:cubicBezTo>
                <a:cubicBezTo>
                  <a:pt x="180" y="247"/>
                  <a:pt x="180" y="247"/>
                  <a:pt x="180" y="247"/>
                </a:cubicBezTo>
                <a:close/>
                <a:moveTo>
                  <a:pt x="172" y="319"/>
                </a:moveTo>
                <a:cubicBezTo>
                  <a:pt x="211" y="349"/>
                  <a:pt x="211" y="349"/>
                  <a:pt x="211" y="349"/>
                </a:cubicBezTo>
                <a:cubicBezTo>
                  <a:pt x="165" y="384"/>
                  <a:pt x="165" y="384"/>
                  <a:pt x="165" y="384"/>
                </a:cubicBezTo>
                <a:cubicBezTo>
                  <a:pt x="172" y="319"/>
                  <a:pt x="172" y="319"/>
                  <a:pt x="172" y="319"/>
                </a:cubicBezTo>
                <a:close/>
                <a:moveTo>
                  <a:pt x="177" y="393"/>
                </a:moveTo>
                <a:cubicBezTo>
                  <a:pt x="223" y="358"/>
                  <a:pt x="223" y="358"/>
                  <a:pt x="223" y="358"/>
                </a:cubicBezTo>
                <a:cubicBezTo>
                  <a:pt x="268" y="393"/>
                  <a:pt x="268" y="393"/>
                  <a:pt x="268" y="393"/>
                </a:cubicBezTo>
                <a:cubicBezTo>
                  <a:pt x="177" y="393"/>
                  <a:pt x="177" y="393"/>
                  <a:pt x="177" y="393"/>
                </a:cubicBezTo>
                <a:close/>
                <a:moveTo>
                  <a:pt x="280" y="384"/>
                </a:moveTo>
                <a:cubicBezTo>
                  <a:pt x="234" y="349"/>
                  <a:pt x="234" y="349"/>
                  <a:pt x="234" y="349"/>
                </a:cubicBezTo>
                <a:cubicBezTo>
                  <a:pt x="273" y="319"/>
                  <a:pt x="273" y="319"/>
                  <a:pt x="273" y="319"/>
                </a:cubicBezTo>
                <a:cubicBezTo>
                  <a:pt x="280" y="384"/>
                  <a:pt x="280" y="384"/>
                  <a:pt x="280" y="384"/>
                </a:cubicBezTo>
                <a:close/>
                <a:moveTo>
                  <a:pt x="270" y="292"/>
                </a:moveTo>
                <a:cubicBezTo>
                  <a:pt x="235" y="268"/>
                  <a:pt x="235" y="268"/>
                  <a:pt x="235" y="268"/>
                </a:cubicBezTo>
                <a:cubicBezTo>
                  <a:pt x="266" y="247"/>
                  <a:pt x="266" y="247"/>
                  <a:pt x="266" y="247"/>
                </a:cubicBezTo>
                <a:cubicBezTo>
                  <a:pt x="270" y="292"/>
                  <a:pt x="270" y="292"/>
                  <a:pt x="270" y="292"/>
                </a:cubicBezTo>
                <a:close/>
                <a:moveTo>
                  <a:pt x="255" y="148"/>
                </a:moveTo>
                <a:cubicBezTo>
                  <a:pt x="233" y="128"/>
                  <a:pt x="233" y="128"/>
                  <a:pt x="233" y="128"/>
                </a:cubicBezTo>
                <a:cubicBezTo>
                  <a:pt x="251" y="112"/>
                  <a:pt x="251" y="112"/>
                  <a:pt x="251" y="112"/>
                </a:cubicBezTo>
                <a:cubicBezTo>
                  <a:pt x="255" y="148"/>
                  <a:pt x="255" y="148"/>
                  <a:pt x="255" y="148"/>
                </a:cubicBezTo>
                <a:close/>
                <a:moveTo>
                  <a:pt x="199" y="159"/>
                </a:moveTo>
                <a:cubicBezTo>
                  <a:pt x="223" y="137"/>
                  <a:pt x="223" y="137"/>
                  <a:pt x="223" y="137"/>
                </a:cubicBezTo>
                <a:cubicBezTo>
                  <a:pt x="247" y="159"/>
                  <a:pt x="247" y="159"/>
                  <a:pt x="247" y="159"/>
                </a:cubicBezTo>
                <a:cubicBezTo>
                  <a:pt x="199" y="159"/>
                  <a:pt x="199" y="159"/>
                  <a:pt x="199" y="159"/>
                </a:cubicBezTo>
                <a:close/>
                <a:moveTo>
                  <a:pt x="239" y="105"/>
                </a:moveTo>
                <a:cubicBezTo>
                  <a:pt x="223" y="119"/>
                  <a:pt x="223" y="119"/>
                  <a:pt x="223" y="119"/>
                </a:cubicBezTo>
                <a:cubicBezTo>
                  <a:pt x="208" y="105"/>
                  <a:pt x="208" y="105"/>
                  <a:pt x="208" y="105"/>
                </a:cubicBezTo>
                <a:cubicBezTo>
                  <a:pt x="239" y="105"/>
                  <a:pt x="239" y="105"/>
                  <a:pt x="239" y="105"/>
                </a:cubicBezTo>
                <a:close/>
                <a:moveTo>
                  <a:pt x="189" y="300"/>
                </a:moveTo>
                <a:cubicBezTo>
                  <a:pt x="223" y="276"/>
                  <a:pt x="223" y="276"/>
                  <a:pt x="223" y="276"/>
                </a:cubicBezTo>
                <a:cubicBezTo>
                  <a:pt x="257" y="300"/>
                  <a:pt x="257" y="300"/>
                  <a:pt x="257" y="300"/>
                </a:cubicBezTo>
                <a:cubicBezTo>
                  <a:pt x="189" y="300"/>
                  <a:pt x="189" y="300"/>
                  <a:pt x="189" y="300"/>
                </a:cubicBezTo>
                <a:close/>
                <a:moveTo>
                  <a:pt x="249" y="242"/>
                </a:moveTo>
                <a:cubicBezTo>
                  <a:pt x="223" y="260"/>
                  <a:pt x="223" y="260"/>
                  <a:pt x="223" y="260"/>
                </a:cubicBezTo>
                <a:cubicBezTo>
                  <a:pt x="197" y="242"/>
                  <a:pt x="197" y="242"/>
                  <a:pt x="197" y="242"/>
                </a:cubicBezTo>
                <a:cubicBezTo>
                  <a:pt x="249" y="242"/>
                  <a:pt x="249" y="242"/>
                  <a:pt x="249" y="242"/>
                </a:cubicBezTo>
                <a:close/>
                <a:moveTo>
                  <a:pt x="259" y="313"/>
                </a:moveTo>
                <a:cubicBezTo>
                  <a:pt x="223" y="340"/>
                  <a:pt x="223" y="340"/>
                  <a:pt x="223" y="340"/>
                </a:cubicBezTo>
                <a:cubicBezTo>
                  <a:pt x="187" y="313"/>
                  <a:pt x="187" y="313"/>
                  <a:pt x="187" y="313"/>
                </a:cubicBezTo>
                <a:cubicBezTo>
                  <a:pt x="259" y="313"/>
                  <a:pt x="259" y="313"/>
                  <a:pt x="259" y="313"/>
                </a:cubicBezTo>
                <a:close/>
                <a:moveTo>
                  <a:pt x="115" y="108"/>
                </a:moveTo>
                <a:cubicBezTo>
                  <a:pt x="10" y="153"/>
                  <a:pt x="10" y="153"/>
                  <a:pt x="10" y="153"/>
                </a:cubicBezTo>
                <a:cubicBezTo>
                  <a:pt x="7" y="154"/>
                  <a:pt x="4" y="152"/>
                  <a:pt x="3" y="149"/>
                </a:cubicBezTo>
                <a:cubicBezTo>
                  <a:pt x="1" y="146"/>
                  <a:pt x="3" y="142"/>
                  <a:pt x="6" y="141"/>
                </a:cubicBezTo>
                <a:cubicBezTo>
                  <a:pt x="113" y="96"/>
                  <a:pt x="113" y="96"/>
                  <a:pt x="113" y="96"/>
                </a:cubicBezTo>
                <a:cubicBezTo>
                  <a:pt x="113" y="100"/>
                  <a:pt x="114" y="104"/>
                  <a:pt x="115" y="108"/>
                </a:cubicBezTo>
                <a:close/>
                <a:moveTo>
                  <a:pt x="403" y="160"/>
                </a:moveTo>
                <a:cubicBezTo>
                  <a:pt x="406" y="159"/>
                  <a:pt x="409" y="161"/>
                  <a:pt x="410" y="165"/>
                </a:cubicBezTo>
                <a:cubicBezTo>
                  <a:pt x="410" y="168"/>
                  <a:pt x="408" y="171"/>
                  <a:pt x="405" y="172"/>
                </a:cubicBezTo>
                <a:cubicBezTo>
                  <a:pt x="323" y="185"/>
                  <a:pt x="323" y="185"/>
                  <a:pt x="323" y="185"/>
                </a:cubicBezTo>
                <a:cubicBezTo>
                  <a:pt x="312" y="174"/>
                  <a:pt x="312" y="174"/>
                  <a:pt x="312" y="174"/>
                </a:cubicBezTo>
                <a:cubicBezTo>
                  <a:pt x="403" y="160"/>
                  <a:pt x="403" y="160"/>
                  <a:pt x="403" y="160"/>
                </a:cubicBezTo>
                <a:close/>
                <a:moveTo>
                  <a:pt x="109" y="219"/>
                </a:moveTo>
                <a:cubicBezTo>
                  <a:pt x="7" y="235"/>
                  <a:pt x="7" y="235"/>
                  <a:pt x="7" y="235"/>
                </a:cubicBezTo>
                <a:cubicBezTo>
                  <a:pt x="4" y="236"/>
                  <a:pt x="1" y="234"/>
                  <a:pt x="0" y="230"/>
                </a:cubicBezTo>
                <a:cubicBezTo>
                  <a:pt x="0" y="227"/>
                  <a:pt x="2" y="224"/>
                  <a:pt x="5" y="223"/>
                </a:cubicBezTo>
                <a:cubicBezTo>
                  <a:pt x="106" y="207"/>
                  <a:pt x="106" y="207"/>
                  <a:pt x="106" y="207"/>
                </a:cubicBezTo>
                <a:cubicBezTo>
                  <a:pt x="106" y="211"/>
                  <a:pt x="107" y="215"/>
                  <a:pt x="109" y="219"/>
                </a:cubicBezTo>
                <a:close/>
                <a:moveTo>
                  <a:pt x="390" y="73"/>
                </a:moveTo>
                <a:cubicBezTo>
                  <a:pt x="393" y="72"/>
                  <a:pt x="396" y="74"/>
                  <a:pt x="397" y="78"/>
                </a:cubicBezTo>
                <a:cubicBezTo>
                  <a:pt x="398" y="81"/>
                  <a:pt x="396" y="84"/>
                  <a:pt x="393" y="85"/>
                </a:cubicBezTo>
                <a:cubicBezTo>
                  <a:pt x="327" y="103"/>
                  <a:pt x="327" y="103"/>
                  <a:pt x="327" y="103"/>
                </a:cubicBezTo>
                <a:cubicBezTo>
                  <a:pt x="327" y="101"/>
                  <a:pt x="327" y="100"/>
                  <a:pt x="327" y="98"/>
                </a:cubicBezTo>
                <a:cubicBezTo>
                  <a:pt x="327" y="95"/>
                  <a:pt x="327" y="93"/>
                  <a:pt x="326" y="90"/>
                </a:cubicBezTo>
                <a:cubicBezTo>
                  <a:pt x="390" y="73"/>
                  <a:pt x="390" y="73"/>
                  <a:pt x="390" y="73"/>
                </a:cubicBezTo>
                <a:close/>
                <a:moveTo>
                  <a:pt x="160" y="147"/>
                </a:moveTo>
                <a:cubicBezTo>
                  <a:pt x="10" y="191"/>
                  <a:pt x="10" y="191"/>
                  <a:pt x="10" y="191"/>
                </a:cubicBezTo>
                <a:cubicBezTo>
                  <a:pt x="7" y="192"/>
                  <a:pt x="3" y="190"/>
                  <a:pt x="2" y="186"/>
                </a:cubicBezTo>
                <a:cubicBezTo>
                  <a:pt x="2" y="183"/>
                  <a:pt x="4" y="180"/>
                  <a:pt x="7" y="179"/>
                </a:cubicBezTo>
                <a:cubicBezTo>
                  <a:pt x="161" y="134"/>
                  <a:pt x="161" y="134"/>
                  <a:pt x="161" y="134"/>
                </a:cubicBezTo>
                <a:lnTo>
                  <a:pt x="160" y="1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39"/>
          <p:cNvSpPr>
            <a:spLocks noEditPoints="1"/>
          </p:cNvSpPr>
          <p:nvPr/>
        </p:nvSpPr>
        <p:spPr bwMode="auto">
          <a:xfrm>
            <a:off x="3144838" y="4994276"/>
            <a:ext cx="1095375" cy="727075"/>
          </a:xfrm>
          <a:custGeom>
            <a:avLst/>
            <a:gdLst>
              <a:gd name="T0" fmla="*/ 357 w 416"/>
              <a:gd name="T1" fmla="*/ 102 h 276"/>
              <a:gd name="T2" fmla="*/ 398 w 416"/>
              <a:gd name="T3" fmla="*/ 121 h 276"/>
              <a:gd name="T4" fmla="*/ 354 w 416"/>
              <a:gd name="T5" fmla="*/ 140 h 276"/>
              <a:gd name="T6" fmla="*/ 313 w 416"/>
              <a:gd name="T7" fmla="*/ 155 h 276"/>
              <a:gd name="T8" fmla="*/ 166 w 416"/>
              <a:gd name="T9" fmla="*/ 206 h 276"/>
              <a:gd name="T10" fmla="*/ 69 w 416"/>
              <a:gd name="T11" fmla="*/ 176 h 276"/>
              <a:gd name="T12" fmla="*/ 21 w 416"/>
              <a:gd name="T13" fmla="*/ 140 h 276"/>
              <a:gd name="T14" fmla="*/ 63 w 416"/>
              <a:gd name="T15" fmla="*/ 121 h 276"/>
              <a:gd name="T16" fmla="*/ 119 w 416"/>
              <a:gd name="T17" fmla="*/ 30 h 276"/>
              <a:gd name="T18" fmla="*/ 179 w 416"/>
              <a:gd name="T19" fmla="*/ 0 h 276"/>
              <a:gd name="T20" fmla="*/ 235 w 416"/>
              <a:gd name="T21" fmla="*/ 5 h 276"/>
              <a:gd name="T22" fmla="*/ 293 w 416"/>
              <a:gd name="T23" fmla="*/ 24 h 276"/>
              <a:gd name="T24" fmla="*/ 84 w 416"/>
              <a:gd name="T25" fmla="*/ 69 h 276"/>
              <a:gd name="T26" fmla="*/ 119 w 416"/>
              <a:gd name="T27" fmla="*/ 30 h 276"/>
              <a:gd name="T28" fmla="*/ 106 w 416"/>
              <a:gd name="T29" fmla="*/ 64 h 276"/>
              <a:gd name="T30" fmla="*/ 134 w 416"/>
              <a:gd name="T31" fmla="*/ 56 h 276"/>
              <a:gd name="T32" fmla="*/ 140 w 416"/>
              <a:gd name="T33" fmla="*/ 54 h 276"/>
              <a:gd name="T34" fmla="*/ 183 w 416"/>
              <a:gd name="T35" fmla="*/ 35 h 276"/>
              <a:gd name="T36" fmla="*/ 189 w 416"/>
              <a:gd name="T37" fmla="*/ 34 h 276"/>
              <a:gd name="T38" fmla="*/ 189 w 416"/>
              <a:gd name="T39" fmla="*/ 33 h 276"/>
              <a:gd name="T40" fmla="*/ 211 w 416"/>
              <a:gd name="T41" fmla="*/ 29 h 276"/>
              <a:gd name="T42" fmla="*/ 211 w 416"/>
              <a:gd name="T43" fmla="*/ 29 h 276"/>
              <a:gd name="T44" fmla="*/ 216 w 416"/>
              <a:gd name="T45" fmla="*/ 21 h 276"/>
              <a:gd name="T46" fmla="*/ 197 w 416"/>
              <a:gd name="T47" fmla="*/ 17 h 276"/>
              <a:gd name="T48" fmla="*/ 153 w 416"/>
              <a:gd name="T49" fmla="*/ 24 h 276"/>
              <a:gd name="T50" fmla="*/ 114 w 416"/>
              <a:gd name="T51" fmla="*/ 46 h 276"/>
              <a:gd name="T52" fmla="*/ 313 w 416"/>
              <a:gd name="T53" fmla="*/ 163 h 276"/>
              <a:gd name="T54" fmla="*/ 313 w 416"/>
              <a:gd name="T55" fmla="*/ 257 h 276"/>
              <a:gd name="T56" fmla="*/ 313 w 416"/>
              <a:gd name="T57" fmla="*/ 163 h 276"/>
              <a:gd name="T58" fmla="*/ 296 w 416"/>
              <a:gd name="T59" fmla="*/ 210 h 276"/>
              <a:gd name="T60" fmla="*/ 329 w 416"/>
              <a:gd name="T61" fmla="*/ 210 h 276"/>
              <a:gd name="T62" fmla="*/ 112 w 416"/>
              <a:gd name="T63" fmla="*/ 193 h 276"/>
              <a:gd name="T64" fmla="*/ 112 w 416"/>
              <a:gd name="T65" fmla="*/ 226 h 276"/>
              <a:gd name="T66" fmla="*/ 112 w 416"/>
              <a:gd name="T67" fmla="*/ 193 h 276"/>
              <a:gd name="T68" fmla="*/ 65 w 416"/>
              <a:gd name="T69" fmla="*/ 210 h 276"/>
              <a:gd name="T70" fmla="*/ 159 w 416"/>
              <a:gd name="T71" fmla="*/ 210 h 276"/>
              <a:gd name="T72" fmla="*/ 0 w 416"/>
              <a:gd name="T73" fmla="*/ 259 h 276"/>
              <a:gd name="T74" fmla="*/ 416 w 416"/>
              <a:gd name="T75" fmla="*/ 276 h 276"/>
              <a:gd name="T76" fmla="*/ 0 w 416"/>
              <a:gd name="T77" fmla="*/ 259 h 276"/>
              <a:gd name="T78" fmla="*/ 370 w 416"/>
              <a:gd name="T79" fmla="*/ 77 h 276"/>
              <a:gd name="T80" fmla="*/ 43 w 416"/>
              <a:gd name="T81" fmla="*/ 93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16" h="276">
                <a:moveTo>
                  <a:pt x="61" y="102"/>
                </a:moveTo>
                <a:cubicBezTo>
                  <a:pt x="357" y="102"/>
                  <a:pt x="357" y="102"/>
                  <a:pt x="357" y="102"/>
                </a:cubicBezTo>
                <a:cubicBezTo>
                  <a:pt x="355" y="121"/>
                  <a:pt x="355" y="121"/>
                  <a:pt x="355" y="121"/>
                </a:cubicBezTo>
                <a:cubicBezTo>
                  <a:pt x="398" y="121"/>
                  <a:pt x="398" y="121"/>
                  <a:pt x="398" y="121"/>
                </a:cubicBezTo>
                <a:cubicBezTo>
                  <a:pt x="398" y="140"/>
                  <a:pt x="398" y="140"/>
                  <a:pt x="398" y="140"/>
                </a:cubicBezTo>
                <a:cubicBezTo>
                  <a:pt x="354" y="140"/>
                  <a:pt x="354" y="140"/>
                  <a:pt x="354" y="140"/>
                </a:cubicBezTo>
                <a:cubicBezTo>
                  <a:pt x="352" y="172"/>
                  <a:pt x="352" y="172"/>
                  <a:pt x="352" y="172"/>
                </a:cubicBezTo>
                <a:cubicBezTo>
                  <a:pt x="342" y="161"/>
                  <a:pt x="328" y="155"/>
                  <a:pt x="313" y="155"/>
                </a:cubicBezTo>
                <a:cubicBezTo>
                  <a:pt x="284" y="155"/>
                  <a:pt x="260" y="177"/>
                  <a:pt x="258" y="206"/>
                </a:cubicBezTo>
                <a:cubicBezTo>
                  <a:pt x="166" y="206"/>
                  <a:pt x="166" y="206"/>
                  <a:pt x="166" y="206"/>
                </a:cubicBezTo>
                <a:cubicBezTo>
                  <a:pt x="164" y="177"/>
                  <a:pt x="140" y="155"/>
                  <a:pt x="112" y="155"/>
                </a:cubicBezTo>
                <a:cubicBezTo>
                  <a:pt x="94" y="155"/>
                  <a:pt x="79" y="163"/>
                  <a:pt x="69" y="176"/>
                </a:cubicBezTo>
                <a:cubicBezTo>
                  <a:pt x="65" y="140"/>
                  <a:pt x="65" y="140"/>
                  <a:pt x="65" y="140"/>
                </a:cubicBezTo>
                <a:cubicBezTo>
                  <a:pt x="21" y="140"/>
                  <a:pt x="21" y="140"/>
                  <a:pt x="21" y="140"/>
                </a:cubicBezTo>
                <a:cubicBezTo>
                  <a:pt x="21" y="121"/>
                  <a:pt x="21" y="121"/>
                  <a:pt x="21" y="121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1" y="102"/>
                  <a:pt x="61" y="102"/>
                  <a:pt x="61" y="102"/>
                </a:cubicBezTo>
                <a:close/>
                <a:moveTo>
                  <a:pt x="119" y="30"/>
                </a:moveTo>
                <a:cubicBezTo>
                  <a:pt x="124" y="30"/>
                  <a:pt x="129" y="31"/>
                  <a:pt x="133" y="32"/>
                </a:cubicBezTo>
                <a:cubicBezTo>
                  <a:pt x="140" y="14"/>
                  <a:pt x="158" y="0"/>
                  <a:pt x="179" y="0"/>
                </a:cubicBezTo>
                <a:cubicBezTo>
                  <a:pt x="191" y="0"/>
                  <a:pt x="202" y="5"/>
                  <a:pt x="210" y="12"/>
                </a:cubicBezTo>
                <a:cubicBezTo>
                  <a:pt x="217" y="7"/>
                  <a:pt x="226" y="5"/>
                  <a:pt x="235" y="5"/>
                </a:cubicBezTo>
                <a:cubicBezTo>
                  <a:pt x="252" y="5"/>
                  <a:pt x="267" y="14"/>
                  <a:pt x="275" y="28"/>
                </a:cubicBezTo>
                <a:cubicBezTo>
                  <a:pt x="280" y="26"/>
                  <a:pt x="286" y="24"/>
                  <a:pt x="293" y="24"/>
                </a:cubicBezTo>
                <a:cubicBezTo>
                  <a:pt x="318" y="24"/>
                  <a:pt x="338" y="44"/>
                  <a:pt x="339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6"/>
                  <a:pt x="84" y="65"/>
                </a:cubicBezTo>
                <a:cubicBezTo>
                  <a:pt x="84" y="45"/>
                  <a:pt x="100" y="30"/>
                  <a:pt x="119" y="30"/>
                </a:cubicBezTo>
                <a:close/>
                <a:moveTo>
                  <a:pt x="98" y="60"/>
                </a:moveTo>
                <a:cubicBezTo>
                  <a:pt x="106" y="64"/>
                  <a:pt x="106" y="64"/>
                  <a:pt x="106" y="64"/>
                </a:cubicBezTo>
                <a:cubicBezTo>
                  <a:pt x="109" y="59"/>
                  <a:pt x="112" y="56"/>
                  <a:pt x="117" y="54"/>
                </a:cubicBezTo>
                <a:cubicBezTo>
                  <a:pt x="121" y="53"/>
                  <a:pt x="127" y="53"/>
                  <a:pt x="134" y="56"/>
                </a:cubicBezTo>
                <a:cubicBezTo>
                  <a:pt x="138" y="58"/>
                  <a:pt x="138" y="58"/>
                  <a:pt x="138" y="58"/>
                </a:cubicBezTo>
                <a:cubicBezTo>
                  <a:pt x="140" y="54"/>
                  <a:pt x="140" y="54"/>
                  <a:pt x="140" y="54"/>
                </a:cubicBezTo>
                <a:cubicBezTo>
                  <a:pt x="143" y="42"/>
                  <a:pt x="149" y="35"/>
                  <a:pt x="156" y="33"/>
                </a:cubicBezTo>
                <a:cubicBezTo>
                  <a:pt x="163" y="30"/>
                  <a:pt x="173" y="31"/>
                  <a:pt x="183" y="35"/>
                </a:cubicBezTo>
                <a:cubicBezTo>
                  <a:pt x="187" y="37"/>
                  <a:pt x="187" y="37"/>
                  <a:pt x="187" y="37"/>
                </a:cubicBezTo>
                <a:cubicBezTo>
                  <a:pt x="189" y="34"/>
                  <a:pt x="189" y="34"/>
                  <a:pt x="189" y="34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2" y="29"/>
                  <a:pt x="195" y="26"/>
                  <a:pt x="199" y="26"/>
                </a:cubicBezTo>
                <a:cubicBezTo>
                  <a:pt x="202" y="25"/>
                  <a:pt x="206" y="26"/>
                  <a:pt x="211" y="29"/>
                </a:cubicBezTo>
                <a:cubicBezTo>
                  <a:pt x="211" y="29"/>
                  <a:pt x="211" y="29"/>
                  <a:pt x="211" y="29"/>
                </a:cubicBezTo>
                <a:cubicBezTo>
                  <a:pt x="211" y="29"/>
                  <a:pt x="211" y="29"/>
                  <a:pt x="211" y="29"/>
                </a:cubicBezTo>
                <a:cubicBezTo>
                  <a:pt x="216" y="21"/>
                  <a:pt x="216" y="21"/>
                  <a:pt x="216" y="21"/>
                </a:cubicBezTo>
                <a:cubicBezTo>
                  <a:pt x="216" y="21"/>
                  <a:pt x="216" y="21"/>
                  <a:pt x="216" y="21"/>
                </a:cubicBezTo>
                <a:cubicBezTo>
                  <a:pt x="216" y="21"/>
                  <a:pt x="216" y="21"/>
                  <a:pt x="216" y="21"/>
                </a:cubicBezTo>
                <a:cubicBezTo>
                  <a:pt x="209" y="17"/>
                  <a:pt x="203" y="15"/>
                  <a:pt x="197" y="17"/>
                </a:cubicBezTo>
                <a:cubicBezTo>
                  <a:pt x="192" y="18"/>
                  <a:pt x="187" y="21"/>
                  <a:pt x="183" y="26"/>
                </a:cubicBezTo>
                <a:cubicBezTo>
                  <a:pt x="172" y="22"/>
                  <a:pt x="162" y="21"/>
                  <a:pt x="153" y="24"/>
                </a:cubicBezTo>
                <a:cubicBezTo>
                  <a:pt x="144" y="27"/>
                  <a:pt x="137" y="35"/>
                  <a:pt x="133" y="46"/>
                </a:cubicBezTo>
                <a:cubicBezTo>
                  <a:pt x="126" y="44"/>
                  <a:pt x="119" y="44"/>
                  <a:pt x="114" y="46"/>
                </a:cubicBezTo>
                <a:cubicBezTo>
                  <a:pt x="107" y="48"/>
                  <a:pt x="102" y="53"/>
                  <a:pt x="98" y="60"/>
                </a:cubicBezTo>
                <a:close/>
                <a:moveTo>
                  <a:pt x="313" y="163"/>
                </a:moveTo>
                <a:cubicBezTo>
                  <a:pt x="287" y="163"/>
                  <a:pt x="266" y="184"/>
                  <a:pt x="266" y="210"/>
                </a:cubicBezTo>
                <a:cubicBezTo>
                  <a:pt x="266" y="236"/>
                  <a:pt x="287" y="257"/>
                  <a:pt x="313" y="257"/>
                </a:cubicBezTo>
                <a:cubicBezTo>
                  <a:pt x="339" y="257"/>
                  <a:pt x="360" y="236"/>
                  <a:pt x="360" y="210"/>
                </a:cubicBezTo>
                <a:cubicBezTo>
                  <a:pt x="360" y="184"/>
                  <a:pt x="339" y="163"/>
                  <a:pt x="313" y="163"/>
                </a:cubicBezTo>
                <a:close/>
                <a:moveTo>
                  <a:pt x="313" y="193"/>
                </a:moveTo>
                <a:cubicBezTo>
                  <a:pt x="304" y="193"/>
                  <a:pt x="296" y="201"/>
                  <a:pt x="296" y="210"/>
                </a:cubicBezTo>
                <a:cubicBezTo>
                  <a:pt x="296" y="219"/>
                  <a:pt x="304" y="226"/>
                  <a:pt x="313" y="226"/>
                </a:cubicBezTo>
                <a:cubicBezTo>
                  <a:pt x="322" y="226"/>
                  <a:pt x="329" y="219"/>
                  <a:pt x="329" y="210"/>
                </a:cubicBezTo>
                <a:cubicBezTo>
                  <a:pt x="329" y="201"/>
                  <a:pt x="322" y="193"/>
                  <a:pt x="313" y="193"/>
                </a:cubicBezTo>
                <a:close/>
                <a:moveTo>
                  <a:pt x="112" y="193"/>
                </a:moveTo>
                <a:cubicBezTo>
                  <a:pt x="103" y="193"/>
                  <a:pt x="95" y="201"/>
                  <a:pt x="95" y="210"/>
                </a:cubicBezTo>
                <a:cubicBezTo>
                  <a:pt x="95" y="219"/>
                  <a:pt x="103" y="226"/>
                  <a:pt x="112" y="226"/>
                </a:cubicBezTo>
                <a:cubicBezTo>
                  <a:pt x="121" y="226"/>
                  <a:pt x="128" y="219"/>
                  <a:pt x="128" y="210"/>
                </a:cubicBezTo>
                <a:cubicBezTo>
                  <a:pt x="128" y="201"/>
                  <a:pt x="121" y="193"/>
                  <a:pt x="112" y="193"/>
                </a:cubicBezTo>
                <a:close/>
                <a:moveTo>
                  <a:pt x="112" y="163"/>
                </a:moveTo>
                <a:cubicBezTo>
                  <a:pt x="86" y="163"/>
                  <a:pt x="65" y="184"/>
                  <a:pt x="65" y="210"/>
                </a:cubicBezTo>
                <a:cubicBezTo>
                  <a:pt x="65" y="236"/>
                  <a:pt x="86" y="257"/>
                  <a:pt x="112" y="257"/>
                </a:cubicBezTo>
                <a:cubicBezTo>
                  <a:pt x="138" y="257"/>
                  <a:pt x="159" y="236"/>
                  <a:pt x="159" y="210"/>
                </a:cubicBezTo>
                <a:cubicBezTo>
                  <a:pt x="159" y="184"/>
                  <a:pt x="138" y="163"/>
                  <a:pt x="112" y="163"/>
                </a:cubicBezTo>
                <a:close/>
                <a:moveTo>
                  <a:pt x="0" y="259"/>
                </a:moveTo>
                <a:cubicBezTo>
                  <a:pt x="416" y="259"/>
                  <a:pt x="416" y="259"/>
                  <a:pt x="416" y="259"/>
                </a:cubicBezTo>
                <a:cubicBezTo>
                  <a:pt x="416" y="276"/>
                  <a:pt x="416" y="276"/>
                  <a:pt x="416" y="276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59"/>
                  <a:pt x="0" y="259"/>
                  <a:pt x="0" y="259"/>
                </a:cubicBezTo>
                <a:close/>
                <a:moveTo>
                  <a:pt x="43" y="77"/>
                </a:moveTo>
                <a:cubicBezTo>
                  <a:pt x="370" y="77"/>
                  <a:pt x="370" y="77"/>
                  <a:pt x="370" y="77"/>
                </a:cubicBezTo>
                <a:cubicBezTo>
                  <a:pt x="370" y="93"/>
                  <a:pt x="370" y="93"/>
                  <a:pt x="370" y="93"/>
                </a:cubicBezTo>
                <a:cubicBezTo>
                  <a:pt x="43" y="93"/>
                  <a:pt x="43" y="93"/>
                  <a:pt x="43" y="93"/>
                </a:cubicBezTo>
                <a:lnTo>
                  <a:pt x="43" y="7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40"/>
          <p:cNvSpPr>
            <a:spLocks noEditPoints="1"/>
          </p:cNvSpPr>
          <p:nvPr/>
        </p:nvSpPr>
        <p:spPr bwMode="auto">
          <a:xfrm>
            <a:off x="4543426" y="822326"/>
            <a:ext cx="1025525" cy="955675"/>
          </a:xfrm>
          <a:custGeom>
            <a:avLst/>
            <a:gdLst>
              <a:gd name="T0" fmla="*/ 378 w 389"/>
              <a:gd name="T1" fmla="*/ 214 h 363"/>
              <a:gd name="T2" fmla="*/ 389 w 389"/>
              <a:gd name="T3" fmla="*/ 251 h 363"/>
              <a:gd name="T4" fmla="*/ 194 w 389"/>
              <a:gd name="T5" fmla="*/ 363 h 363"/>
              <a:gd name="T6" fmla="*/ 0 w 389"/>
              <a:gd name="T7" fmla="*/ 251 h 363"/>
              <a:gd name="T8" fmla="*/ 25 w 389"/>
              <a:gd name="T9" fmla="*/ 195 h 363"/>
              <a:gd name="T10" fmla="*/ 23 w 389"/>
              <a:gd name="T11" fmla="*/ 212 h 363"/>
              <a:gd name="T12" fmla="*/ 201 w 389"/>
              <a:gd name="T13" fmla="*/ 325 h 363"/>
              <a:gd name="T14" fmla="*/ 378 w 389"/>
              <a:gd name="T15" fmla="*/ 214 h 363"/>
              <a:gd name="T16" fmla="*/ 183 w 389"/>
              <a:gd name="T17" fmla="*/ 0 h 363"/>
              <a:gd name="T18" fmla="*/ 167 w 389"/>
              <a:gd name="T19" fmla="*/ 76 h 363"/>
              <a:gd name="T20" fmla="*/ 209 w 389"/>
              <a:gd name="T21" fmla="*/ 211 h 363"/>
              <a:gd name="T22" fmla="*/ 254 w 389"/>
              <a:gd name="T23" fmla="*/ 124 h 363"/>
              <a:gd name="T24" fmla="*/ 183 w 389"/>
              <a:gd name="T25" fmla="*/ 0 h 363"/>
              <a:gd name="T26" fmla="*/ 162 w 389"/>
              <a:gd name="T27" fmla="*/ 128 h 363"/>
              <a:gd name="T28" fmla="*/ 160 w 389"/>
              <a:gd name="T29" fmla="*/ 179 h 363"/>
              <a:gd name="T30" fmla="*/ 197 w 389"/>
              <a:gd name="T31" fmla="*/ 198 h 363"/>
              <a:gd name="T32" fmla="*/ 162 w 389"/>
              <a:gd name="T33" fmla="*/ 128 h 363"/>
              <a:gd name="T34" fmla="*/ 347 w 389"/>
              <a:gd name="T35" fmla="*/ 182 h 363"/>
              <a:gd name="T36" fmla="*/ 199 w 389"/>
              <a:gd name="T37" fmla="*/ 254 h 363"/>
              <a:gd name="T38" fmla="*/ 53 w 389"/>
              <a:gd name="T39" fmla="*/ 186 h 363"/>
              <a:gd name="T40" fmla="*/ 45 w 389"/>
              <a:gd name="T41" fmla="*/ 210 h 363"/>
              <a:gd name="T42" fmla="*/ 201 w 389"/>
              <a:gd name="T43" fmla="*/ 287 h 363"/>
              <a:gd name="T44" fmla="*/ 356 w 389"/>
              <a:gd name="T45" fmla="*/ 210 h 363"/>
              <a:gd name="T46" fmla="*/ 347 w 389"/>
              <a:gd name="T47" fmla="*/ 182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89" h="363">
                <a:moveTo>
                  <a:pt x="378" y="214"/>
                </a:moveTo>
                <a:cubicBezTo>
                  <a:pt x="385" y="226"/>
                  <a:pt x="389" y="238"/>
                  <a:pt x="389" y="251"/>
                </a:cubicBezTo>
                <a:cubicBezTo>
                  <a:pt x="389" y="313"/>
                  <a:pt x="302" y="363"/>
                  <a:pt x="194" y="363"/>
                </a:cubicBezTo>
                <a:cubicBezTo>
                  <a:pt x="87" y="363"/>
                  <a:pt x="0" y="313"/>
                  <a:pt x="0" y="251"/>
                </a:cubicBezTo>
                <a:cubicBezTo>
                  <a:pt x="0" y="230"/>
                  <a:pt x="9" y="211"/>
                  <a:pt x="25" y="195"/>
                </a:cubicBezTo>
                <a:cubicBezTo>
                  <a:pt x="24" y="201"/>
                  <a:pt x="23" y="206"/>
                  <a:pt x="23" y="212"/>
                </a:cubicBezTo>
                <a:cubicBezTo>
                  <a:pt x="23" y="274"/>
                  <a:pt x="103" y="325"/>
                  <a:pt x="201" y="325"/>
                </a:cubicBezTo>
                <a:cubicBezTo>
                  <a:pt x="298" y="325"/>
                  <a:pt x="377" y="275"/>
                  <a:pt x="378" y="214"/>
                </a:cubicBezTo>
                <a:close/>
                <a:moveTo>
                  <a:pt x="183" y="0"/>
                </a:moveTo>
                <a:cubicBezTo>
                  <a:pt x="189" y="38"/>
                  <a:pt x="179" y="58"/>
                  <a:pt x="167" y="76"/>
                </a:cubicBezTo>
                <a:cubicBezTo>
                  <a:pt x="136" y="123"/>
                  <a:pt x="117" y="224"/>
                  <a:pt x="209" y="211"/>
                </a:cubicBezTo>
                <a:cubicBezTo>
                  <a:pt x="256" y="204"/>
                  <a:pt x="267" y="164"/>
                  <a:pt x="254" y="124"/>
                </a:cubicBezTo>
                <a:cubicBezTo>
                  <a:pt x="236" y="68"/>
                  <a:pt x="183" y="0"/>
                  <a:pt x="183" y="0"/>
                </a:cubicBezTo>
                <a:close/>
                <a:moveTo>
                  <a:pt x="162" y="128"/>
                </a:moveTo>
                <a:cubicBezTo>
                  <a:pt x="162" y="128"/>
                  <a:pt x="146" y="153"/>
                  <a:pt x="160" y="179"/>
                </a:cubicBezTo>
                <a:cubicBezTo>
                  <a:pt x="172" y="203"/>
                  <a:pt x="198" y="202"/>
                  <a:pt x="197" y="198"/>
                </a:cubicBezTo>
                <a:cubicBezTo>
                  <a:pt x="177" y="181"/>
                  <a:pt x="164" y="159"/>
                  <a:pt x="162" y="128"/>
                </a:cubicBezTo>
                <a:close/>
                <a:moveTo>
                  <a:pt x="347" y="182"/>
                </a:moveTo>
                <a:cubicBezTo>
                  <a:pt x="340" y="222"/>
                  <a:pt x="277" y="254"/>
                  <a:pt x="199" y="254"/>
                </a:cubicBezTo>
                <a:cubicBezTo>
                  <a:pt x="124" y="254"/>
                  <a:pt x="62" y="224"/>
                  <a:pt x="53" y="186"/>
                </a:cubicBezTo>
                <a:cubicBezTo>
                  <a:pt x="48" y="193"/>
                  <a:pt x="45" y="201"/>
                  <a:pt x="45" y="210"/>
                </a:cubicBezTo>
                <a:cubicBezTo>
                  <a:pt x="45" y="252"/>
                  <a:pt x="115" y="287"/>
                  <a:pt x="201" y="287"/>
                </a:cubicBezTo>
                <a:cubicBezTo>
                  <a:pt x="287" y="287"/>
                  <a:pt x="356" y="252"/>
                  <a:pt x="356" y="210"/>
                </a:cubicBezTo>
                <a:cubicBezTo>
                  <a:pt x="356" y="200"/>
                  <a:pt x="353" y="191"/>
                  <a:pt x="347" y="1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1"/>
          <p:cNvSpPr>
            <a:spLocks noEditPoints="1"/>
          </p:cNvSpPr>
          <p:nvPr/>
        </p:nvSpPr>
        <p:spPr bwMode="auto">
          <a:xfrm>
            <a:off x="2038351" y="774701"/>
            <a:ext cx="630238" cy="1087438"/>
          </a:xfrm>
          <a:custGeom>
            <a:avLst/>
            <a:gdLst>
              <a:gd name="T0" fmla="*/ 105 w 239"/>
              <a:gd name="T1" fmla="*/ 0 h 413"/>
              <a:gd name="T2" fmla="*/ 5 w 239"/>
              <a:gd name="T3" fmla="*/ 306 h 413"/>
              <a:gd name="T4" fmla="*/ 136 w 239"/>
              <a:gd name="T5" fmla="*/ 408 h 413"/>
              <a:gd name="T6" fmla="*/ 221 w 239"/>
              <a:gd name="T7" fmla="*/ 250 h 413"/>
              <a:gd name="T8" fmla="*/ 105 w 239"/>
              <a:gd name="T9" fmla="*/ 0 h 413"/>
              <a:gd name="T10" fmla="*/ 43 w 239"/>
              <a:gd name="T11" fmla="*/ 243 h 413"/>
              <a:gd name="T12" fmla="*/ 98 w 239"/>
              <a:gd name="T13" fmla="*/ 383 h 413"/>
              <a:gd name="T14" fmla="*/ 30 w 239"/>
              <a:gd name="T15" fmla="*/ 341 h 413"/>
              <a:gd name="T16" fmla="*/ 43 w 239"/>
              <a:gd name="T17" fmla="*/ 243 h 413"/>
              <a:gd name="T18" fmla="*/ 155 w 239"/>
              <a:gd name="T19" fmla="*/ 314 h 413"/>
              <a:gd name="T20" fmla="*/ 142 w 239"/>
              <a:gd name="T21" fmla="*/ 107 h 413"/>
              <a:gd name="T22" fmla="*/ 195 w 239"/>
              <a:gd name="T23" fmla="*/ 214 h 413"/>
              <a:gd name="T24" fmla="*/ 155 w 239"/>
              <a:gd name="T25" fmla="*/ 314 h 413"/>
              <a:gd name="T26" fmla="*/ 81 w 239"/>
              <a:gd name="T27" fmla="*/ 334 h 413"/>
              <a:gd name="T28" fmla="*/ 204 w 239"/>
              <a:gd name="T29" fmla="*/ 288 h 413"/>
              <a:gd name="T30" fmla="*/ 165 w 239"/>
              <a:gd name="T31" fmla="*/ 362 h 413"/>
              <a:gd name="T32" fmla="*/ 81 w 239"/>
              <a:gd name="T33" fmla="*/ 334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9" h="413">
                <a:moveTo>
                  <a:pt x="105" y="0"/>
                </a:moveTo>
                <a:cubicBezTo>
                  <a:pt x="113" y="123"/>
                  <a:pt x="0" y="184"/>
                  <a:pt x="5" y="306"/>
                </a:cubicBezTo>
                <a:cubicBezTo>
                  <a:pt x="8" y="365"/>
                  <a:pt x="43" y="413"/>
                  <a:pt x="136" y="408"/>
                </a:cubicBezTo>
                <a:cubicBezTo>
                  <a:pt x="228" y="403"/>
                  <a:pt x="239" y="329"/>
                  <a:pt x="221" y="250"/>
                </a:cubicBezTo>
                <a:cubicBezTo>
                  <a:pt x="195" y="140"/>
                  <a:pt x="105" y="0"/>
                  <a:pt x="105" y="0"/>
                </a:cubicBezTo>
                <a:close/>
                <a:moveTo>
                  <a:pt x="43" y="243"/>
                </a:moveTo>
                <a:cubicBezTo>
                  <a:pt x="42" y="302"/>
                  <a:pt x="64" y="347"/>
                  <a:pt x="98" y="383"/>
                </a:cubicBezTo>
                <a:cubicBezTo>
                  <a:pt x="83" y="389"/>
                  <a:pt x="50" y="390"/>
                  <a:pt x="30" y="341"/>
                </a:cubicBezTo>
                <a:cubicBezTo>
                  <a:pt x="7" y="289"/>
                  <a:pt x="43" y="243"/>
                  <a:pt x="43" y="243"/>
                </a:cubicBezTo>
                <a:close/>
                <a:moveTo>
                  <a:pt x="155" y="314"/>
                </a:moveTo>
                <a:cubicBezTo>
                  <a:pt x="181" y="236"/>
                  <a:pt x="161" y="172"/>
                  <a:pt x="142" y="107"/>
                </a:cubicBezTo>
                <a:cubicBezTo>
                  <a:pt x="142" y="107"/>
                  <a:pt x="180" y="159"/>
                  <a:pt x="195" y="214"/>
                </a:cubicBezTo>
                <a:cubicBezTo>
                  <a:pt x="209" y="269"/>
                  <a:pt x="163" y="327"/>
                  <a:pt x="155" y="314"/>
                </a:cubicBezTo>
                <a:close/>
                <a:moveTo>
                  <a:pt x="81" y="334"/>
                </a:moveTo>
                <a:cubicBezTo>
                  <a:pt x="124" y="347"/>
                  <a:pt x="181" y="350"/>
                  <a:pt x="204" y="288"/>
                </a:cubicBezTo>
                <a:cubicBezTo>
                  <a:pt x="215" y="332"/>
                  <a:pt x="193" y="354"/>
                  <a:pt x="165" y="362"/>
                </a:cubicBezTo>
                <a:cubicBezTo>
                  <a:pt x="127" y="372"/>
                  <a:pt x="90" y="362"/>
                  <a:pt x="81" y="33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2"/>
          <p:cNvSpPr>
            <a:spLocks noEditPoints="1"/>
          </p:cNvSpPr>
          <p:nvPr/>
        </p:nvSpPr>
        <p:spPr bwMode="auto">
          <a:xfrm>
            <a:off x="485776" y="879476"/>
            <a:ext cx="987425" cy="860425"/>
          </a:xfrm>
          <a:custGeom>
            <a:avLst/>
            <a:gdLst>
              <a:gd name="T0" fmla="*/ 31 w 375"/>
              <a:gd name="T1" fmla="*/ 43 h 327"/>
              <a:gd name="T2" fmla="*/ 344 w 375"/>
              <a:gd name="T3" fmla="*/ 43 h 327"/>
              <a:gd name="T4" fmla="*/ 375 w 375"/>
              <a:gd name="T5" fmla="*/ 71 h 327"/>
              <a:gd name="T6" fmla="*/ 375 w 375"/>
              <a:gd name="T7" fmla="*/ 298 h 327"/>
              <a:gd name="T8" fmla="*/ 344 w 375"/>
              <a:gd name="T9" fmla="*/ 327 h 327"/>
              <a:gd name="T10" fmla="*/ 31 w 375"/>
              <a:gd name="T11" fmla="*/ 327 h 327"/>
              <a:gd name="T12" fmla="*/ 0 w 375"/>
              <a:gd name="T13" fmla="*/ 298 h 327"/>
              <a:gd name="T14" fmla="*/ 0 w 375"/>
              <a:gd name="T15" fmla="*/ 71 h 327"/>
              <a:gd name="T16" fmla="*/ 31 w 375"/>
              <a:gd name="T17" fmla="*/ 43 h 327"/>
              <a:gd name="T18" fmla="*/ 60 w 375"/>
              <a:gd name="T19" fmla="*/ 0 h 327"/>
              <a:gd name="T20" fmla="*/ 97 w 375"/>
              <a:gd name="T21" fmla="*/ 0 h 327"/>
              <a:gd name="T22" fmla="*/ 109 w 375"/>
              <a:gd name="T23" fmla="*/ 12 h 327"/>
              <a:gd name="T24" fmla="*/ 109 w 375"/>
              <a:gd name="T25" fmla="*/ 27 h 327"/>
              <a:gd name="T26" fmla="*/ 97 w 375"/>
              <a:gd name="T27" fmla="*/ 40 h 327"/>
              <a:gd name="T28" fmla="*/ 60 w 375"/>
              <a:gd name="T29" fmla="*/ 40 h 327"/>
              <a:gd name="T30" fmla="*/ 48 w 375"/>
              <a:gd name="T31" fmla="*/ 27 h 327"/>
              <a:gd name="T32" fmla="*/ 48 w 375"/>
              <a:gd name="T33" fmla="*/ 12 h 327"/>
              <a:gd name="T34" fmla="*/ 60 w 375"/>
              <a:gd name="T35" fmla="*/ 0 h 327"/>
              <a:gd name="T36" fmla="*/ 274 w 375"/>
              <a:gd name="T37" fmla="*/ 0 h 327"/>
              <a:gd name="T38" fmla="*/ 311 w 375"/>
              <a:gd name="T39" fmla="*/ 0 h 327"/>
              <a:gd name="T40" fmla="*/ 324 w 375"/>
              <a:gd name="T41" fmla="*/ 12 h 327"/>
              <a:gd name="T42" fmla="*/ 324 w 375"/>
              <a:gd name="T43" fmla="*/ 27 h 327"/>
              <a:gd name="T44" fmla="*/ 311 w 375"/>
              <a:gd name="T45" fmla="*/ 40 h 327"/>
              <a:gd name="T46" fmla="*/ 274 w 375"/>
              <a:gd name="T47" fmla="*/ 40 h 327"/>
              <a:gd name="T48" fmla="*/ 262 w 375"/>
              <a:gd name="T49" fmla="*/ 27 h 327"/>
              <a:gd name="T50" fmla="*/ 262 w 375"/>
              <a:gd name="T51" fmla="*/ 12 h 327"/>
              <a:gd name="T52" fmla="*/ 274 w 375"/>
              <a:gd name="T53" fmla="*/ 0 h 327"/>
              <a:gd name="T54" fmla="*/ 56 w 375"/>
              <a:gd name="T55" fmla="*/ 69 h 327"/>
              <a:gd name="T56" fmla="*/ 56 w 375"/>
              <a:gd name="T57" fmla="*/ 81 h 327"/>
              <a:gd name="T58" fmla="*/ 98 w 375"/>
              <a:gd name="T59" fmla="*/ 81 h 327"/>
              <a:gd name="T60" fmla="*/ 98 w 375"/>
              <a:gd name="T61" fmla="*/ 69 h 327"/>
              <a:gd name="T62" fmla="*/ 56 w 375"/>
              <a:gd name="T63" fmla="*/ 69 h 327"/>
              <a:gd name="T64" fmla="*/ 301 w 375"/>
              <a:gd name="T65" fmla="*/ 54 h 327"/>
              <a:gd name="T66" fmla="*/ 289 w 375"/>
              <a:gd name="T67" fmla="*/ 54 h 327"/>
              <a:gd name="T68" fmla="*/ 289 w 375"/>
              <a:gd name="T69" fmla="*/ 69 h 327"/>
              <a:gd name="T70" fmla="*/ 274 w 375"/>
              <a:gd name="T71" fmla="*/ 69 h 327"/>
              <a:gd name="T72" fmla="*/ 274 w 375"/>
              <a:gd name="T73" fmla="*/ 81 h 327"/>
              <a:gd name="T74" fmla="*/ 289 w 375"/>
              <a:gd name="T75" fmla="*/ 81 h 327"/>
              <a:gd name="T76" fmla="*/ 289 w 375"/>
              <a:gd name="T77" fmla="*/ 96 h 327"/>
              <a:gd name="T78" fmla="*/ 301 w 375"/>
              <a:gd name="T79" fmla="*/ 96 h 327"/>
              <a:gd name="T80" fmla="*/ 301 w 375"/>
              <a:gd name="T81" fmla="*/ 81 h 327"/>
              <a:gd name="T82" fmla="*/ 316 w 375"/>
              <a:gd name="T83" fmla="*/ 81 h 327"/>
              <a:gd name="T84" fmla="*/ 316 w 375"/>
              <a:gd name="T85" fmla="*/ 69 h 327"/>
              <a:gd name="T86" fmla="*/ 301 w 375"/>
              <a:gd name="T87" fmla="*/ 69 h 327"/>
              <a:gd name="T88" fmla="*/ 301 w 375"/>
              <a:gd name="T89" fmla="*/ 54 h 327"/>
              <a:gd name="T90" fmla="*/ 184 w 375"/>
              <a:gd name="T91" fmla="*/ 102 h 327"/>
              <a:gd name="T92" fmla="*/ 116 w 375"/>
              <a:gd name="T93" fmla="*/ 231 h 327"/>
              <a:gd name="T94" fmla="*/ 193 w 375"/>
              <a:gd name="T95" fmla="*/ 219 h 327"/>
              <a:gd name="T96" fmla="*/ 168 w 375"/>
              <a:gd name="T97" fmla="*/ 283 h 327"/>
              <a:gd name="T98" fmla="*/ 265 w 375"/>
              <a:gd name="T99" fmla="*/ 173 h 327"/>
              <a:gd name="T100" fmla="*/ 184 w 375"/>
              <a:gd name="T101" fmla="*/ 190 h 327"/>
              <a:gd name="T102" fmla="*/ 259 w 375"/>
              <a:gd name="T103" fmla="*/ 102 h 327"/>
              <a:gd name="T104" fmla="*/ 184 w 375"/>
              <a:gd name="T105" fmla="*/ 102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75" h="327">
                <a:moveTo>
                  <a:pt x="31" y="43"/>
                </a:moveTo>
                <a:cubicBezTo>
                  <a:pt x="344" y="43"/>
                  <a:pt x="344" y="43"/>
                  <a:pt x="344" y="43"/>
                </a:cubicBezTo>
                <a:cubicBezTo>
                  <a:pt x="361" y="43"/>
                  <a:pt x="375" y="56"/>
                  <a:pt x="375" y="71"/>
                </a:cubicBezTo>
                <a:cubicBezTo>
                  <a:pt x="375" y="298"/>
                  <a:pt x="375" y="298"/>
                  <a:pt x="375" y="298"/>
                </a:cubicBezTo>
                <a:cubicBezTo>
                  <a:pt x="375" y="314"/>
                  <a:pt x="361" y="327"/>
                  <a:pt x="344" y="327"/>
                </a:cubicBezTo>
                <a:cubicBezTo>
                  <a:pt x="31" y="327"/>
                  <a:pt x="31" y="327"/>
                  <a:pt x="31" y="327"/>
                </a:cubicBezTo>
                <a:cubicBezTo>
                  <a:pt x="14" y="327"/>
                  <a:pt x="0" y="314"/>
                  <a:pt x="0" y="298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56"/>
                  <a:pt x="14" y="43"/>
                  <a:pt x="31" y="43"/>
                </a:cubicBezTo>
                <a:close/>
                <a:moveTo>
                  <a:pt x="60" y="0"/>
                </a:moveTo>
                <a:cubicBezTo>
                  <a:pt x="97" y="0"/>
                  <a:pt x="97" y="0"/>
                  <a:pt x="97" y="0"/>
                </a:cubicBezTo>
                <a:cubicBezTo>
                  <a:pt x="104" y="0"/>
                  <a:pt x="109" y="5"/>
                  <a:pt x="109" y="12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09" y="34"/>
                  <a:pt x="104" y="40"/>
                  <a:pt x="97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53" y="40"/>
                  <a:pt x="48" y="34"/>
                  <a:pt x="48" y="27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5"/>
                  <a:pt x="53" y="0"/>
                  <a:pt x="60" y="0"/>
                </a:cubicBezTo>
                <a:close/>
                <a:moveTo>
                  <a:pt x="274" y="0"/>
                </a:moveTo>
                <a:cubicBezTo>
                  <a:pt x="311" y="0"/>
                  <a:pt x="311" y="0"/>
                  <a:pt x="311" y="0"/>
                </a:cubicBezTo>
                <a:cubicBezTo>
                  <a:pt x="318" y="0"/>
                  <a:pt x="324" y="5"/>
                  <a:pt x="324" y="12"/>
                </a:cubicBezTo>
                <a:cubicBezTo>
                  <a:pt x="324" y="27"/>
                  <a:pt x="324" y="27"/>
                  <a:pt x="324" y="27"/>
                </a:cubicBezTo>
                <a:cubicBezTo>
                  <a:pt x="324" y="34"/>
                  <a:pt x="318" y="40"/>
                  <a:pt x="311" y="40"/>
                </a:cubicBezTo>
                <a:cubicBezTo>
                  <a:pt x="274" y="40"/>
                  <a:pt x="274" y="40"/>
                  <a:pt x="274" y="40"/>
                </a:cubicBezTo>
                <a:cubicBezTo>
                  <a:pt x="268" y="40"/>
                  <a:pt x="262" y="34"/>
                  <a:pt x="262" y="27"/>
                </a:cubicBezTo>
                <a:cubicBezTo>
                  <a:pt x="262" y="12"/>
                  <a:pt x="262" y="12"/>
                  <a:pt x="262" y="12"/>
                </a:cubicBezTo>
                <a:cubicBezTo>
                  <a:pt x="262" y="5"/>
                  <a:pt x="268" y="0"/>
                  <a:pt x="274" y="0"/>
                </a:cubicBezTo>
                <a:close/>
                <a:moveTo>
                  <a:pt x="56" y="69"/>
                </a:moveTo>
                <a:cubicBezTo>
                  <a:pt x="56" y="81"/>
                  <a:pt x="56" y="81"/>
                  <a:pt x="56" y="81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69"/>
                  <a:pt x="98" y="69"/>
                  <a:pt x="98" y="69"/>
                </a:cubicBezTo>
                <a:cubicBezTo>
                  <a:pt x="56" y="69"/>
                  <a:pt x="56" y="69"/>
                  <a:pt x="56" y="69"/>
                </a:cubicBezTo>
                <a:close/>
                <a:moveTo>
                  <a:pt x="301" y="54"/>
                </a:moveTo>
                <a:cubicBezTo>
                  <a:pt x="289" y="54"/>
                  <a:pt x="289" y="54"/>
                  <a:pt x="289" y="54"/>
                </a:cubicBezTo>
                <a:cubicBezTo>
                  <a:pt x="289" y="69"/>
                  <a:pt x="289" y="69"/>
                  <a:pt x="289" y="69"/>
                </a:cubicBezTo>
                <a:cubicBezTo>
                  <a:pt x="274" y="69"/>
                  <a:pt x="274" y="69"/>
                  <a:pt x="274" y="69"/>
                </a:cubicBezTo>
                <a:cubicBezTo>
                  <a:pt x="274" y="81"/>
                  <a:pt x="274" y="81"/>
                  <a:pt x="274" y="81"/>
                </a:cubicBezTo>
                <a:cubicBezTo>
                  <a:pt x="289" y="81"/>
                  <a:pt x="289" y="81"/>
                  <a:pt x="289" y="81"/>
                </a:cubicBezTo>
                <a:cubicBezTo>
                  <a:pt x="289" y="96"/>
                  <a:pt x="289" y="96"/>
                  <a:pt x="289" y="96"/>
                </a:cubicBezTo>
                <a:cubicBezTo>
                  <a:pt x="301" y="96"/>
                  <a:pt x="301" y="96"/>
                  <a:pt x="301" y="96"/>
                </a:cubicBezTo>
                <a:cubicBezTo>
                  <a:pt x="301" y="81"/>
                  <a:pt x="301" y="81"/>
                  <a:pt x="301" y="81"/>
                </a:cubicBezTo>
                <a:cubicBezTo>
                  <a:pt x="316" y="81"/>
                  <a:pt x="316" y="81"/>
                  <a:pt x="316" y="81"/>
                </a:cubicBezTo>
                <a:cubicBezTo>
                  <a:pt x="316" y="69"/>
                  <a:pt x="316" y="69"/>
                  <a:pt x="316" y="69"/>
                </a:cubicBezTo>
                <a:cubicBezTo>
                  <a:pt x="301" y="69"/>
                  <a:pt x="301" y="69"/>
                  <a:pt x="301" y="69"/>
                </a:cubicBezTo>
                <a:cubicBezTo>
                  <a:pt x="301" y="54"/>
                  <a:pt x="301" y="54"/>
                  <a:pt x="301" y="54"/>
                </a:cubicBezTo>
                <a:close/>
                <a:moveTo>
                  <a:pt x="184" y="102"/>
                </a:moveTo>
                <a:cubicBezTo>
                  <a:pt x="116" y="231"/>
                  <a:pt x="116" y="231"/>
                  <a:pt x="116" y="231"/>
                </a:cubicBezTo>
                <a:cubicBezTo>
                  <a:pt x="193" y="219"/>
                  <a:pt x="193" y="219"/>
                  <a:pt x="193" y="219"/>
                </a:cubicBezTo>
                <a:cubicBezTo>
                  <a:pt x="168" y="283"/>
                  <a:pt x="168" y="283"/>
                  <a:pt x="168" y="283"/>
                </a:cubicBezTo>
                <a:cubicBezTo>
                  <a:pt x="265" y="173"/>
                  <a:pt x="265" y="173"/>
                  <a:pt x="265" y="173"/>
                </a:cubicBezTo>
                <a:cubicBezTo>
                  <a:pt x="184" y="190"/>
                  <a:pt x="184" y="190"/>
                  <a:pt x="184" y="190"/>
                </a:cubicBezTo>
                <a:cubicBezTo>
                  <a:pt x="259" y="102"/>
                  <a:pt x="259" y="102"/>
                  <a:pt x="259" y="102"/>
                </a:cubicBezTo>
                <a:lnTo>
                  <a:pt x="184" y="10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7"/>
          <p:cNvSpPr>
            <a:spLocks/>
          </p:cNvSpPr>
          <p:nvPr/>
        </p:nvSpPr>
        <p:spPr bwMode="auto">
          <a:xfrm>
            <a:off x="10467975" y="5000626"/>
            <a:ext cx="814388" cy="814388"/>
          </a:xfrm>
          <a:custGeom>
            <a:avLst/>
            <a:gdLst>
              <a:gd name="T0" fmla="*/ 19 w 205"/>
              <a:gd name="T1" fmla="*/ 0 h 205"/>
              <a:gd name="T2" fmla="*/ 186 w 205"/>
              <a:gd name="T3" fmla="*/ 0 h 205"/>
              <a:gd name="T4" fmla="*/ 205 w 205"/>
              <a:gd name="T5" fmla="*/ 19 h 205"/>
              <a:gd name="T6" fmla="*/ 205 w 205"/>
              <a:gd name="T7" fmla="*/ 186 h 205"/>
              <a:gd name="T8" fmla="*/ 186 w 205"/>
              <a:gd name="T9" fmla="*/ 205 h 205"/>
              <a:gd name="T10" fmla="*/ 19 w 205"/>
              <a:gd name="T11" fmla="*/ 205 h 205"/>
              <a:gd name="T12" fmla="*/ 0 w 205"/>
              <a:gd name="T13" fmla="*/ 186 h 205"/>
              <a:gd name="T14" fmla="*/ 0 w 205"/>
              <a:gd name="T15" fmla="*/ 19 h 205"/>
              <a:gd name="T16" fmla="*/ 19 w 205"/>
              <a:gd name="T17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5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8"/>
                  <a:pt x="205" y="19"/>
                </a:cubicBezTo>
                <a:cubicBezTo>
                  <a:pt x="205" y="186"/>
                  <a:pt x="205" y="186"/>
                  <a:pt x="205" y="186"/>
                </a:cubicBezTo>
                <a:cubicBezTo>
                  <a:pt x="205" y="197"/>
                  <a:pt x="197" y="205"/>
                  <a:pt x="186" y="205"/>
                </a:cubicBezTo>
                <a:cubicBezTo>
                  <a:pt x="19" y="205"/>
                  <a:pt x="19" y="205"/>
                  <a:pt x="19" y="205"/>
                </a:cubicBezTo>
                <a:cubicBezTo>
                  <a:pt x="8" y="205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8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8"/>
          <p:cNvSpPr>
            <a:spLocks/>
          </p:cNvSpPr>
          <p:nvPr/>
        </p:nvSpPr>
        <p:spPr bwMode="auto">
          <a:xfrm>
            <a:off x="6057900" y="5000626"/>
            <a:ext cx="815975" cy="814388"/>
          </a:xfrm>
          <a:custGeom>
            <a:avLst/>
            <a:gdLst>
              <a:gd name="T0" fmla="*/ 19 w 205"/>
              <a:gd name="T1" fmla="*/ 0 h 205"/>
              <a:gd name="T2" fmla="*/ 186 w 205"/>
              <a:gd name="T3" fmla="*/ 0 h 205"/>
              <a:gd name="T4" fmla="*/ 205 w 205"/>
              <a:gd name="T5" fmla="*/ 19 h 205"/>
              <a:gd name="T6" fmla="*/ 205 w 205"/>
              <a:gd name="T7" fmla="*/ 186 h 205"/>
              <a:gd name="T8" fmla="*/ 186 w 205"/>
              <a:gd name="T9" fmla="*/ 205 h 205"/>
              <a:gd name="T10" fmla="*/ 19 w 205"/>
              <a:gd name="T11" fmla="*/ 205 h 205"/>
              <a:gd name="T12" fmla="*/ 0 w 205"/>
              <a:gd name="T13" fmla="*/ 186 h 205"/>
              <a:gd name="T14" fmla="*/ 0 w 205"/>
              <a:gd name="T15" fmla="*/ 19 h 205"/>
              <a:gd name="T16" fmla="*/ 19 w 205"/>
              <a:gd name="T17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5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8"/>
                  <a:pt x="205" y="19"/>
                </a:cubicBezTo>
                <a:cubicBezTo>
                  <a:pt x="205" y="186"/>
                  <a:pt x="205" y="186"/>
                  <a:pt x="205" y="186"/>
                </a:cubicBezTo>
                <a:cubicBezTo>
                  <a:pt x="205" y="197"/>
                  <a:pt x="197" y="205"/>
                  <a:pt x="186" y="205"/>
                </a:cubicBezTo>
                <a:cubicBezTo>
                  <a:pt x="19" y="205"/>
                  <a:pt x="19" y="205"/>
                  <a:pt x="19" y="205"/>
                </a:cubicBezTo>
                <a:cubicBezTo>
                  <a:pt x="8" y="205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8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49"/>
          <p:cNvSpPr>
            <a:spLocks/>
          </p:cNvSpPr>
          <p:nvPr/>
        </p:nvSpPr>
        <p:spPr bwMode="auto">
          <a:xfrm>
            <a:off x="6937375" y="5000626"/>
            <a:ext cx="814388" cy="814388"/>
          </a:xfrm>
          <a:custGeom>
            <a:avLst/>
            <a:gdLst>
              <a:gd name="T0" fmla="*/ 19 w 205"/>
              <a:gd name="T1" fmla="*/ 0 h 205"/>
              <a:gd name="T2" fmla="*/ 186 w 205"/>
              <a:gd name="T3" fmla="*/ 0 h 205"/>
              <a:gd name="T4" fmla="*/ 205 w 205"/>
              <a:gd name="T5" fmla="*/ 19 h 205"/>
              <a:gd name="T6" fmla="*/ 205 w 205"/>
              <a:gd name="T7" fmla="*/ 186 h 205"/>
              <a:gd name="T8" fmla="*/ 186 w 205"/>
              <a:gd name="T9" fmla="*/ 205 h 205"/>
              <a:gd name="T10" fmla="*/ 19 w 205"/>
              <a:gd name="T11" fmla="*/ 205 h 205"/>
              <a:gd name="T12" fmla="*/ 0 w 205"/>
              <a:gd name="T13" fmla="*/ 186 h 205"/>
              <a:gd name="T14" fmla="*/ 0 w 205"/>
              <a:gd name="T15" fmla="*/ 19 h 205"/>
              <a:gd name="T16" fmla="*/ 19 w 205"/>
              <a:gd name="T17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5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8"/>
                  <a:pt x="205" y="19"/>
                </a:cubicBezTo>
                <a:cubicBezTo>
                  <a:pt x="205" y="186"/>
                  <a:pt x="205" y="186"/>
                  <a:pt x="205" y="186"/>
                </a:cubicBezTo>
                <a:cubicBezTo>
                  <a:pt x="205" y="197"/>
                  <a:pt x="197" y="205"/>
                  <a:pt x="186" y="205"/>
                </a:cubicBezTo>
                <a:cubicBezTo>
                  <a:pt x="19" y="205"/>
                  <a:pt x="19" y="205"/>
                  <a:pt x="19" y="205"/>
                </a:cubicBezTo>
                <a:cubicBezTo>
                  <a:pt x="8" y="205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8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50"/>
          <p:cNvSpPr>
            <a:spLocks/>
          </p:cNvSpPr>
          <p:nvPr/>
        </p:nvSpPr>
        <p:spPr bwMode="auto">
          <a:xfrm>
            <a:off x="8694738" y="5000626"/>
            <a:ext cx="817563" cy="814388"/>
          </a:xfrm>
          <a:custGeom>
            <a:avLst/>
            <a:gdLst>
              <a:gd name="T0" fmla="*/ 19 w 206"/>
              <a:gd name="T1" fmla="*/ 0 h 205"/>
              <a:gd name="T2" fmla="*/ 186 w 206"/>
              <a:gd name="T3" fmla="*/ 0 h 205"/>
              <a:gd name="T4" fmla="*/ 206 w 206"/>
              <a:gd name="T5" fmla="*/ 19 h 205"/>
              <a:gd name="T6" fmla="*/ 206 w 206"/>
              <a:gd name="T7" fmla="*/ 186 h 205"/>
              <a:gd name="T8" fmla="*/ 186 w 206"/>
              <a:gd name="T9" fmla="*/ 205 h 205"/>
              <a:gd name="T10" fmla="*/ 19 w 206"/>
              <a:gd name="T11" fmla="*/ 205 h 205"/>
              <a:gd name="T12" fmla="*/ 0 w 206"/>
              <a:gd name="T13" fmla="*/ 186 h 205"/>
              <a:gd name="T14" fmla="*/ 0 w 206"/>
              <a:gd name="T15" fmla="*/ 19 h 205"/>
              <a:gd name="T16" fmla="*/ 19 w 206"/>
              <a:gd name="T17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6" h="205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6" y="8"/>
                  <a:pt x="206" y="19"/>
                </a:cubicBezTo>
                <a:cubicBezTo>
                  <a:pt x="206" y="186"/>
                  <a:pt x="206" y="186"/>
                  <a:pt x="206" y="186"/>
                </a:cubicBezTo>
                <a:cubicBezTo>
                  <a:pt x="206" y="197"/>
                  <a:pt x="197" y="205"/>
                  <a:pt x="186" y="205"/>
                </a:cubicBezTo>
                <a:cubicBezTo>
                  <a:pt x="19" y="205"/>
                  <a:pt x="19" y="205"/>
                  <a:pt x="19" y="205"/>
                </a:cubicBezTo>
                <a:cubicBezTo>
                  <a:pt x="9" y="205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9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51"/>
          <p:cNvSpPr>
            <a:spLocks/>
          </p:cNvSpPr>
          <p:nvPr/>
        </p:nvSpPr>
        <p:spPr bwMode="auto">
          <a:xfrm>
            <a:off x="7815263" y="5000626"/>
            <a:ext cx="819150" cy="814388"/>
          </a:xfrm>
          <a:custGeom>
            <a:avLst/>
            <a:gdLst>
              <a:gd name="T0" fmla="*/ 19 w 206"/>
              <a:gd name="T1" fmla="*/ 0 h 205"/>
              <a:gd name="T2" fmla="*/ 186 w 206"/>
              <a:gd name="T3" fmla="*/ 0 h 205"/>
              <a:gd name="T4" fmla="*/ 206 w 206"/>
              <a:gd name="T5" fmla="*/ 19 h 205"/>
              <a:gd name="T6" fmla="*/ 206 w 206"/>
              <a:gd name="T7" fmla="*/ 186 h 205"/>
              <a:gd name="T8" fmla="*/ 186 w 206"/>
              <a:gd name="T9" fmla="*/ 205 h 205"/>
              <a:gd name="T10" fmla="*/ 19 w 206"/>
              <a:gd name="T11" fmla="*/ 205 h 205"/>
              <a:gd name="T12" fmla="*/ 0 w 206"/>
              <a:gd name="T13" fmla="*/ 186 h 205"/>
              <a:gd name="T14" fmla="*/ 0 w 206"/>
              <a:gd name="T15" fmla="*/ 19 h 205"/>
              <a:gd name="T16" fmla="*/ 19 w 206"/>
              <a:gd name="T17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6" h="205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6" y="8"/>
                  <a:pt x="206" y="19"/>
                </a:cubicBezTo>
                <a:cubicBezTo>
                  <a:pt x="206" y="186"/>
                  <a:pt x="206" y="186"/>
                  <a:pt x="206" y="186"/>
                </a:cubicBezTo>
                <a:cubicBezTo>
                  <a:pt x="206" y="197"/>
                  <a:pt x="197" y="205"/>
                  <a:pt x="186" y="205"/>
                </a:cubicBezTo>
                <a:cubicBezTo>
                  <a:pt x="19" y="205"/>
                  <a:pt x="19" y="205"/>
                  <a:pt x="19" y="205"/>
                </a:cubicBezTo>
                <a:cubicBezTo>
                  <a:pt x="9" y="205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9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2"/>
          <p:cNvSpPr>
            <a:spLocks/>
          </p:cNvSpPr>
          <p:nvPr/>
        </p:nvSpPr>
        <p:spPr bwMode="auto">
          <a:xfrm>
            <a:off x="9580563" y="5000626"/>
            <a:ext cx="814388" cy="814388"/>
          </a:xfrm>
          <a:custGeom>
            <a:avLst/>
            <a:gdLst>
              <a:gd name="T0" fmla="*/ 19 w 205"/>
              <a:gd name="T1" fmla="*/ 0 h 205"/>
              <a:gd name="T2" fmla="*/ 186 w 205"/>
              <a:gd name="T3" fmla="*/ 0 h 205"/>
              <a:gd name="T4" fmla="*/ 205 w 205"/>
              <a:gd name="T5" fmla="*/ 19 h 205"/>
              <a:gd name="T6" fmla="*/ 205 w 205"/>
              <a:gd name="T7" fmla="*/ 186 h 205"/>
              <a:gd name="T8" fmla="*/ 186 w 205"/>
              <a:gd name="T9" fmla="*/ 205 h 205"/>
              <a:gd name="T10" fmla="*/ 19 w 205"/>
              <a:gd name="T11" fmla="*/ 205 h 205"/>
              <a:gd name="T12" fmla="*/ 0 w 205"/>
              <a:gd name="T13" fmla="*/ 186 h 205"/>
              <a:gd name="T14" fmla="*/ 0 w 205"/>
              <a:gd name="T15" fmla="*/ 19 h 205"/>
              <a:gd name="T16" fmla="*/ 19 w 205"/>
              <a:gd name="T17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5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8"/>
                  <a:pt x="205" y="19"/>
                </a:cubicBezTo>
                <a:cubicBezTo>
                  <a:pt x="205" y="186"/>
                  <a:pt x="205" y="186"/>
                  <a:pt x="205" y="186"/>
                </a:cubicBezTo>
                <a:cubicBezTo>
                  <a:pt x="205" y="197"/>
                  <a:pt x="197" y="205"/>
                  <a:pt x="186" y="205"/>
                </a:cubicBezTo>
                <a:cubicBezTo>
                  <a:pt x="19" y="205"/>
                  <a:pt x="19" y="205"/>
                  <a:pt x="19" y="205"/>
                </a:cubicBezTo>
                <a:cubicBezTo>
                  <a:pt x="9" y="205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9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3"/>
          <p:cNvSpPr>
            <a:spLocks/>
          </p:cNvSpPr>
          <p:nvPr/>
        </p:nvSpPr>
        <p:spPr bwMode="auto">
          <a:xfrm>
            <a:off x="10467975" y="2371726"/>
            <a:ext cx="814388" cy="815975"/>
          </a:xfrm>
          <a:custGeom>
            <a:avLst/>
            <a:gdLst>
              <a:gd name="T0" fmla="*/ 19 w 205"/>
              <a:gd name="T1" fmla="*/ 0 h 205"/>
              <a:gd name="T2" fmla="*/ 186 w 205"/>
              <a:gd name="T3" fmla="*/ 0 h 205"/>
              <a:gd name="T4" fmla="*/ 205 w 205"/>
              <a:gd name="T5" fmla="*/ 19 h 205"/>
              <a:gd name="T6" fmla="*/ 205 w 205"/>
              <a:gd name="T7" fmla="*/ 186 h 205"/>
              <a:gd name="T8" fmla="*/ 186 w 205"/>
              <a:gd name="T9" fmla="*/ 205 h 205"/>
              <a:gd name="T10" fmla="*/ 19 w 205"/>
              <a:gd name="T11" fmla="*/ 205 h 205"/>
              <a:gd name="T12" fmla="*/ 0 w 205"/>
              <a:gd name="T13" fmla="*/ 186 h 205"/>
              <a:gd name="T14" fmla="*/ 0 w 205"/>
              <a:gd name="T15" fmla="*/ 19 h 205"/>
              <a:gd name="T16" fmla="*/ 19 w 205"/>
              <a:gd name="T17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5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8"/>
                  <a:pt x="205" y="19"/>
                </a:cubicBezTo>
                <a:cubicBezTo>
                  <a:pt x="205" y="186"/>
                  <a:pt x="205" y="186"/>
                  <a:pt x="205" y="186"/>
                </a:cubicBezTo>
                <a:cubicBezTo>
                  <a:pt x="205" y="197"/>
                  <a:pt x="197" y="205"/>
                  <a:pt x="186" y="205"/>
                </a:cubicBezTo>
                <a:cubicBezTo>
                  <a:pt x="19" y="205"/>
                  <a:pt x="19" y="205"/>
                  <a:pt x="19" y="205"/>
                </a:cubicBezTo>
                <a:cubicBezTo>
                  <a:pt x="8" y="205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8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4"/>
          <p:cNvSpPr>
            <a:spLocks/>
          </p:cNvSpPr>
          <p:nvPr/>
        </p:nvSpPr>
        <p:spPr bwMode="auto">
          <a:xfrm>
            <a:off x="10467975" y="1501776"/>
            <a:ext cx="814388" cy="814388"/>
          </a:xfrm>
          <a:custGeom>
            <a:avLst/>
            <a:gdLst>
              <a:gd name="T0" fmla="*/ 19 w 205"/>
              <a:gd name="T1" fmla="*/ 0 h 205"/>
              <a:gd name="T2" fmla="*/ 186 w 205"/>
              <a:gd name="T3" fmla="*/ 0 h 205"/>
              <a:gd name="T4" fmla="*/ 205 w 205"/>
              <a:gd name="T5" fmla="*/ 19 h 205"/>
              <a:gd name="T6" fmla="*/ 205 w 205"/>
              <a:gd name="T7" fmla="*/ 186 h 205"/>
              <a:gd name="T8" fmla="*/ 186 w 205"/>
              <a:gd name="T9" fmla="*/ 205 h 205"/>
              <a:gd name="T10" fmla="*/ 19 w 205"/>
              <a:gd name="T11" fmla="*/ 205 h 205"/>
              <a:gd name="T12" fmla="*/ 0 w 205"/>
              <a:gd name="T13" fmla="*/ 186 h 205"/>
              <a:gd name="T14" fmla="*/ 0 w 205"/>
              <a:gd name="T15" fmla="*/ 19 h 205"/>
              <a:gd name="T16" fmla="*/ 19 w 205"/>
              <a:gd name="T17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5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8"/>
                  <a:pt x="205" y="19"/>
                </a:cubicBezTo>
                <a:cubicBezTo>
                  <a:pt x="205" y="186"/>
                  <a:pt x="205" y="186"/>
                  <a:pt x="205" y="186"/>
                </a:cubicBezTo>
                <a:cubicBezTo>
                  <a:pt x="205" y="196"/>
                  <a:pt x="197" y="205"/>
                  <a:pt x="186" y="205"/>
                </a:cubicBezTo>
                <a:cubicBezTo>
                  <a:pt x="19" y="205"/>
                  <a:pt x="19" y="205"/>
                  <a:pt x="19" y="205"/>
                </a:cubicBezTo>
                <a:cubicBezTo>
                  <a:pt x="8" y="205"/>
                  <a:pt x="0" y="196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8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5"/>
          <p:cNvSpPr>
            <a:spLocks/>
          </p:cNvSpPr>
          <p:nvPr/>
        </p:nvSpPr>
        <p:spPr bwMode="auto">
          <a:xfrm>
            <a:off x="10467975" y="631826"/>
            <a:ext cx="814388" cy="819150"/>
          </a:xfrm>
          <a:custGeom>
            <a:avLst/>
            <a:gdLst>
              <a:gd name="T0" fmla="*/ 19 w 205"/>
              <a:gd name="T1" fmla="*/ 0 h 206"/>
              <a:gd name="T2" fmla="*/ 186 w 205"/>
              <a:gd name="T3" fmla="*/ 0 h 206"/>
              <a:gd name="T4" fmla="*/ 205 w 205"/>
              <a:gd name="T5" fmla="*/ 20 h 206"/>
              <a:gd name="T6" fmla="*/ 205 w 205"/>
              <a:gd name="T7" fmla="*/ 187 h 206"/>
              <a:gd name="T8" fmla="*/ 186 w 205"/>
              <a:gd name="T9" fmla="*/ 206 h 206"/>
              <a:gd name="T10" fmla="*/ 19 w 205"/>
              <a:gd name="T11" fmla="*/ 206 h 206"/>
              <a:gd name="T12" fmla="*/ 0 w 205"/>
              <a:gd name="T13" fmla="*/ 187 h 206"/>
              <a:gd name="T14" fmla="*/ 0 w 205"/>
              <a:gd name="T15" fmla="*/ 20 h 206"/>
              <a:gd name="T16" fmla="*/ 19 w 205"/>
              <a:gd name="T17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6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9"/>
                  <a:pt x="205" y="20"/>
                </a:cubicBezTo>
                <a:cubicBezTo>
                  <a:pt x="205" y="187"/>
                  <a:pt x="205" y="187"/>
                  <a:pt x="205" y="187"/>
                </a:cubicBezTo>
                <a:cubicBezTo>
                  <a:pt x="205" y="197"/>
                  <a:pt x="197" y="206"/>
                  <a:pt x="186" y="206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8" y="206"/>
                  <a:pt x="0" y="197"/>
                  <a:pt x="0" y="18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8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6"/>
          <p:cNvSpPr>
            <a:spLocks/>
          </p:cNvSpPr>
          <p:nvPr/>
        </p:nvSpPr>
        <p:spPr bwMode="auto">
          <a:xfrm>
            <a:off x="10467975" y="3238501"/>
            <a:ext cx="814388" cy="819150"/>
          </a:xfrm>
          <a:custGeom>
            <a:avLst/>
            <a:gdLst>
              <a:gd name="T0" fmla="*/ 19 w 205"/>
              <a:gd name="T1" fmla="*/ 0 h 206"/>
              <a:gd name="T2" fmla="*/ 186 w 205"/>
              <a:gd name="T3" fmla="*/ 0 h 206"/>
              <a:gd name="T4" fmla="*/ 205 w 205"/>
              <a:gd name="T5" fmla="*/ 19 h 206"/>
              <a:gd name="T6" fmla="*/ 205 w 205"/>
              <a:gd name="T7" fmla="*/ 186 h 206"/>
              <a:gd name="T8" fmla="*/ 186 w 205"/>
              <a:gd name="T9" fmla="*/ 206 h 206"/>
              <a:gd name="T10" fmla="*/ 19 w 205"/>
              <a:gd name="T11" fmla="*/ 206 h 206"/>
              <a:gd name="T12" fmla="*/ 0 w 205"/>
              <a:gd name="T13" fmla="*/ 186 h 206"/>
              <a:gd name="T14" fmla="*/ 0 w 205"/>
              <a:gd name="T15" fmla="*/ 19 h 206"/>
              <a:gd name="T16" fmla="*/ 19 w 205"/>
              <a:gd name="T17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6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9"/>
                  <a:pt x="205" y="19"/>
                </a:cubicBezTo>
                <a:cubicBezTo>
                  <a:pt x="205" y="186"/>
                  <a:pt x="205" y="186"/>
                  <a:pt x="205" y="186"/>
                </a:cubicBezTo>
                <a:cubicBezTo>
                  <a:pt x="205" y="197"/>
                  <a:pt x="197" y="206"/>
                  <a:pt x="186" y="206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8" y="206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9"/>
                  <a:pt x="8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57"/>
          <p:cNvSpPr>
            <a:spLocks/>
          </p:cNvSpPr>
          <p:nvPr/>
        </p:nvSpPr>
        <p:spPr bwMode="auto">
          <a:xfrm>
            <a:off x="10467975" y="4125913"/>
            <a:ext cx="814388" cy="819150"/>
          </a:xfrm>
          <a:custGeom>
            <a:avLst/>
            <a:gdLst>
              <a:gd name="T0" fmla="*/ 19 w 205"/>
              <a:gd name="T1" fmla="*/ 0 h 206"/>
              <a:gd name="T2" fmla="*/ 186 w 205"/>
              <a:gd name="T3" fmla="*/ 0 h 206"/>
              <a:gd name="T4" fmla="*/ 205 w 205"/>
              <a:gd name="T5" fmla="*/ 19 h 206"/>
              <a:gd name="T6" fmla="*/ 205 w 205"/>
              <a:gd name="T7" fmla="*/ 186 h 206"/>
              <a:gd name="T8" fmla="*/ 186 w 205"/>
              <a:gd name="T9" fmla="*/ 206 h 206"/>
              <a:gd name="T10" fmla="*/ 19 w 205"/>
              <a:gd name="T11" fmla="*/ 206 h 206"/>
              <a:gd name="T12" fmla="*/ 0 w 205"/>
              <a:gd name="T13" fmla="*/ 186 h 206"/>
              <a:gd name="T14" fmla="*/ 0 w 205"/>
              <a:gd name="T15" fmla="*/ 19 h 206"/>
              <a:gd name="T16" fmla="*/ 19 w 205"/>
              <a:gd name="T17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6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9"/>
                  <a:pt x="205" y="19"/>
                </a:cubicBezTo>
                <a:cubicBezTo>
                  <a:pt x="205" y="186"/>
                  <a:pt x="205" y="186"/>
                  <a:pt x="205" y="186"/>
                </a:cubicBezTo>
                <a:cubicBezTo>
                  <a:pt x="205" y="197"/>
                  <a:pt x="197" y="206"/>
                  <a:pt x="186" y="206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8" y="206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9"/>
                  <a:pt x="8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58"/>
          <p:cNvSpPr>
            <a:spLocks/>
          </p:cNvSpPr>
          <p:nvPr/>
        </p:nvSpPr>
        <p:spPr bwMode="auto">
          <a:xfrm>
            <a:off x="6057900" y="2371726"/>
            <a:ext cx="815975" cy="815975"/>
          </a:xfrm>
          <a:custGeom>
            <a:avLst/>
            <a:gdLst>
              <a:gd name="T0" fmla="*/ 19 w 205"/>
              <a:gd name="T1" fmla="*/ 0 h 205"/>
              <a:gd name="T2" fmla="*/ 186 w 205"/>
              <a:gd name="T3" fmla="*/ 0 h 205"/>
              <a:gd name="T4" fmla="*/ 205 w 205"/>
              <a:gd name="T5" fmla="*/ 19 h 205"/>
              <a:gd name="T6" fmla="*/ 205 w 205"/>
              <a:gd name="T7" fmla="*/ 186 h 205"/>
              <a:gd name="T8" fmla="*/ 186 w 205"/>
              <a:gd name="T9" fmla="*/ 205 h 205"/>
              <a:gd name="T10" fmla="*/ 19 w 205"/>
              <a:gd name="T11" fmla="*/ 205 h 205"/>
              <a:gd name="T12" fmla="*/ 0 w 205"/>
              <a:gd name="T13" fmla="*/ 186 h 205"/>
              <a:gd name="T14" fmla="*/ 0 w 205"/>
              <a:gd name="T15" fmla="*/ 19 h 205"/>
              <a:gd name="T16" fmla="*/ 19 w 205"/>
              <a:gd name="T17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5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8"/>
                  <a:pt x="205" y="19"/>
                </a:cubicBezTo>
                <a:cubicBezTo>
                  <a:pt x="205" y="186"/>
                  <a:pt x="205" y="186"/>
                  <a:pt x="205" y="186"/>
                </a:cubicBezTo>
                <a:cubicBezTo>
                  <a:pt x="205" y="197"/>
                  <a:pt x="197" y="205"/>
                  <a:pt x="186" y="205"/>
                </a:cubicBezTo>
                <a:cubicBezTo>
                  <a:pt x="19" y="205"/>
                  <a:pt x="19" y="205"/>
                  <a:pt x="19" y="205"/>
                </a:cubicBezTo>
                <a:cubicBezTo>
                  <a:pt x="8" y="205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8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59"/>
          <p:cNvSpPr>
            <a:spLocks/>
          </p:cNvSpPr>
          <p:nvPr/>
        </p:nvSpPr>
        <p:spPr bwMode="auto">
          <a:xfrm>
            <a:off x="6937375" y="2371726"/>
            <a:ext cx="814388" cy="815975"/>
          </a:xfrm>
          <a:custGeom>
            <a:avLst/>
            <a:gdLst>
              <a:gd name="T0" fmla="*/ 19 w 205"/>
              <a:gd name="T1" fmla="*/ 0 h 205"/>
              <a:gd name="T2" fmla="*/ 186 w 205"/>
              <a:gd name="T3" fmla="*/ 0 h 205"/>
              <a:gd name="T4" fmla="*/ 205 w 205"/>
              <a:gd name="T5" fmla="*/ 19 h 205"/>
              <a:gd name="T6" fmla="*/ 205 w 205"/>
              <a:gd name="T7" fmla="*/ 186 h 205"/>
              <a:gd name="T8" fmla="*/ 186 w 205"/>
              <a:gd name="T9" fmla="*/ 205 h 205"/>
              <a:gd name="T10" fmla="*/ 19 w 205"/>
              <a:gd name="T11" fmla="*/ 205 h 205"/>
              <a:gd name="T12" fmla="*/ 0 w 205"/>
              <a:gd name="T13" fmla="*/ 186 h 205"/>
              <a:gd name="T14" fmla="*/ 0 w 205"/>
              <a:gd name="T15" fmla="*/ 19 h 205"/>
              <a:gd name="T16" fmla="*/ 19 w 205"/>
              <a:gd name="T17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5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8"/>
                  <a:pt x="205" y="19"/>
                </a:cubicBezTo>
                <a:cubicBezTo>
                  <a:pt x="205" y="186"/>
                  <a:pt x="205" y="186"/>
                  <a:pt x="205" y="186"/>
                </a:cubicBezTo>
                <a:cubicBezTo>
                  <a:pt x="205" y="197"/>
                  <a:pt x="197" y="205"/>
                  <a:pt x="186" y="205"/>
                </a:cubicBezTo>
                <a:cubicBezTo>
                  <a:pt x="19" y="205"/>
                  <a:pt x="19" y="205"/>
                  <a:pt x="19" y="205"/>
                </a:cubicBezTo>
                <a:cubicBezTo>
                  <a:pt x="8" y="205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8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60"/>
          <p:cNvSpPr>
            <a:spLocks/>
          </p:cNvSpPr>
          <p:nvPr/>
        </p:nvSpPr>
        <p:spPr bwMode="auto">
          <a:xfrm>
            <a:off x="6057900" y="1501776"/>
            <a:ext cx="815975" cy="814388"/>
          </a:xfrm>
          <a:custGeom>
            <a:avLst/>
            <a:gdLst>
              <a:gd name="T0" fmla="*/ 19 w 205"/>
              <a:gd name="T1" fmla="*/ 0 h 205"/>
              <a:gd name="T2" fmla="*/ 186 w 205"/>
              <a:gd name="T3" fmla="*/ 0 h 205"/>
              <a:gd name="T4" fmla="*/ 205 w 205"/>
              <a:gd name="T5" fmla="*/ 19 h 205"/>
              <a:gd name="T6" fmla="*/ 205 w 205"/>
              <a:gd name="T7" fmla="*/ 186 h 205"/>
              <a:gd name="T8" fmla="*/ 186 w 205"/>
              <a:gd name="T9" fmla="*/ 205 h 205"/>
              <a:gd name="T10" fmla="*/ 19 w 205"/>
              <a:gd name="T11" fmla="*/ 205 h 205"/>
              <a:gd name="T12" fmla="*/ 0 w 205"/>
              <a:gd name="T13" fmla="*/ 186 h 205"/>
              <a:gd name="T14" fmla="*/ 0 w 205"/>
              <a:gd name="T15" fmla="*/ 19 h 205"/>
              <a:gd name="T16" fmla="*/ 19 w 205"/>
              <a:gd name="T17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5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8"/>
                  <a:pt x="205" y="19"/>
                </a:cubicBezTo>
                <a:cubicBezTo>
                  <a:pt x="205" y="186"/>
                  <a:pt x="205" y="186"/>
                  <a:pt x="205" y="186"/>
                </a:cubicBezTo>
                <a:cubicBezTo>
                  <a:pt x="205" y="196"/>
                  <a:pt x="197" y="205"/>
                  <a:pt x="186" y="205"/>
                </a:cubicBezTo>
                <a:cubicBezTo>
                  <a:pt x="19" y="205"/>
                  <a:pt x="19" y="205"/>
                  <a:pt x="19" y="205"/>
                </a:cubicBezTo>
                <a:cubicBezTo>
                  <a:pt x="8" y="205"/>
                  <a:pt x="0" y="196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8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61"/>
          <p:cNvSpPr>
            <a:spLocks/>
          </p:cNvSpPr>
          <p:nvPr/>
        </p:nvSpPr>
        <p:spPr bwMode="auto">
          <a:xfrm>
            <a:off x="6937375" y="1501776"/>
            <a:ext cx="814388" cy="814388"/>
          </a:xfrm>
          <a:custGeom>
            <a:avLst/>
            <a:gdLst>
              <a:gd name="T0" fmla="*/ 19 w 205"/>
              <a:gd name="T1" fmla="*/ 0 h 205"/>
              <a:gd name="T2" fmla="*/ 186 w 205"/>
              <a:gd name="T3" fmla="*/ 0 h 205"/>
              <a:gd name="T4" fmla="*/ 205 w 205"/>
              <a:gd name="T5" fmla="*/ 19 h 205"/>
              <a:gd name="T6" fmla="*/ 205 w 205"/>
              <a:gd name="T7" fmla="*/ 186 h 205"/>
              <a:gd name="T8" fmla="*/ 186 w 205"/>
              <a:gd name="T9" fmla="*/ 205 h 205"/>
              <a:gd name="T10" fmla="*/ 19 w 205"/>
              <a:gd name="T11" fmla="*/ 205 h 205"/>
              <a:gd name="T12" fmla="*/ 0 w 205"/>
              <a:gd name="T13" fmla="*/ 186 h 205"/>
              <a:gd name="T14" fmla="*/ 0 w 205"/>
              <a:gd name="T15" fmla="*/ 19 h 205"/>
              <a:gd name="T16" fmla="*/ 19 w 205"/>
              <a:gd name="T17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5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8"/>
                  <a:pt x="205" y="19"/>
                </a:cubicBezTo>
                <a:cubicBezTo>
                  <a:pt x="205" y="186"/>
                  <a:pt x="205" y="186"/>
                  <a:pt x="205" y="186"/>
                </a:cubicBezTo>
                <a:cubicBezTo>
                  <a:pt x="205" y="196"/>
                  <a:pt x="197" y="205"/>
                  <a:pt x="186" y="205"/>
                </a:cubicBezTo>
                <a:cubicBezTo>
                  <a:pt x="19" y="205"/>
                  <a:pt x="19" y="205"/>
                  <a:pt x="19" y="205"/>
                </a:cubicBezTo>
                <a:cubicBezTo>
                  <a:pt x="8" y="205"/>
                  <a:pt x="0" y="196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8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62"/>
          <p:cNvSpPr>
            <a:spLocks/>
          </p:cNvSpPr>
          <p:nvPr/>
        </p:nvSpPr>
        <p:spPr bwMode="auto">
          <a:xfrm>
            <a:off x="7815263" y="1501776"/>
            <a:ext cx="819150" cy="814388"/>
          </a:xfrm>
          <a:custGeom>
            <a:avLst/>
            <a:gdLst>
              <a:gd name="T0" fmla="*/ 19 w 206"/>
              <a:gd name="T1" fmla="*/ 0 h 205"/>
              <a:gd name="T2" fmla="*/ 186 w 206"/>
              <a:gd name="T3" fmla="*/ 0 h 205"/>
              <a:gd name="T4" fmla="*/ 206 w 206"/>
              <a:gd name="T5" fmla="*/ 19 h 205"/>
              <a:gd name="T6" fmla="*/ 206 w 206"/>
              <a:gd name="T7" fmla="*/ 186 h 205"/>
              <a:gd name="T8" fmla="*/ 186 w 206"/>
              <a:gd name="T9" fmla="*/ 205 h 205"/>
              <a:gd name="T10" fmla="*/ 19 w 206"/>
              <a:gd name="T11" fmla="*/ 205 h 205"/>
              <a:gd name="T12" fmla="*/ 0 w 206"/>
              <a:gd name="T13" fmla="*/ 186 h 205"/>
              <a:gd name="T14" fmla="*/ 0 w 206"/>
              <a:gd name="T15" fmla="*/ 19 h 205"/>
              <a:gd name="T16" fmla="*/ 19 w 206"/>
              <a:gd name="T17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6" h="205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6" y="8"/>
                  <a:pt x="206" y="19"/>
                </a:cubicBezTo>
                <a:cubicBezTo>
                  <a:pt x="206" y="186"/>
                  <a:pt x="206" y="186"/>
                  <a:pt x="206" y="186"/>
                </a:cubicBezTo>
                <a:cubicBezTo>
                  <a:pt x="206" y="196"/>
                  <a:pt x="197" y="205"/>
                  <a:pt x="186" y="205"/>
                </a:cubicBezTo>
                <a:cubicBezTo>
                  <a:pt x="19" y="205"/>
                  <a:pt x="19" y="205"/>
                  <a:pt x="19" y="205"/>
                </a:cubicBezTo>
                <a:cubicBezTo>
                  <a:pt x="9" y="205"/>
                  <a:pt x="0" y="196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9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63"/>
          <p:cNvSpPr>
            <a:spLocks/>
          </p:cNvSpPr>
          <p:nvPr/>
        </p:nvSpPr>
        <p:spPr bwMode="auto">
          <a:xfrm>
            <a:off x="8694738" y="2371726"/>
            <a:ext cx="817563" cy="815975"/>
          </a:xfrm>
          <a:custGeom>
            <a:avLst/>
            <a:gdLst>
              <a:gd name="T0" fmla="*/ 19 w 206"/>
              <a:gd name="T1" fmla="*/ 0 h 205"/>
              <a:gd name="T2" fmla="*/ 186 w 206"/>
              <a:gd name="T3" fmla="*/ 0 h 205"/>
              <a:gd name="T4" fmla="*/ 206 w 206"/>
              <a:gd name="T5" fmla="*/ 19 h 205"/>
              <a:gd name="T6" fmla="*/ 206 w 206"/>
              <a:gd name="T7" fmla="*/ 186 h 205"/>
              <a:gd name="T8" fmla="*/ 186 w 206"/>
              <a:gd name="T9" fmla="*/ 205 h 205"/>
              <a:gd name="T10" fmla="*/ 19 w 206"/>
              <a:gd name="T11" fmla="*/ 205 h 205"/>
              <a:gd name="T12" fmla="*/ 0 w 206"/>
              <a:gd name="T13" fmla="*/ 186 h 205"/>
              <a:gd name="T14" fmla="*/ 0 w 206"/>
              <a:gd name="T15" fmla="*/ 19 h 205"/>
              <a:gd name="T16" fmla="*/ 19 w 206"/>
              <a:gd name="T17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6" h="205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6" y="8"/>
                  <a:pt x="206" y="19"/>
                </a:cubicBezTo>
                <a:cubicBezTo>
                  <a:pt x="206" y="186"/>
                  <a:pt x="206" y="186"/>
                  <a:pt x="206" y="186"/>
                </a:cubicBezTo>
                <a:cubicBezTo>
                  <a:pt x="206" y="197"/>
                  <a:pt x="197" y="205"/>
                  <a:pt x="186" y="205"/>
                </a:cubicBezTo>
                <a:cubicBezTo>
                  <a:pt x="19" y="205"/>
                  <a:pt x="19" y="205"/>
                  <a:pt x="19" y="205"/>
                </a:cubicBezTo>
                <a:cubicBezTo>
                  <a:pt x="9" y="205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9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64"/>
          <p:cNvSpPr>
            <a:spLocks/>
          </p:cNvSpPr>
          <p:nvPr/>
        </p:nvSpPr>
        <p:spPr bwMode="auto">
          <a:xfrm>
            <a:off x="8694738" y="1501776"/>
            <a:ext cx="817563" cy="814388"/>
          </a:xfrm>
          <a:custGeom>
            <a:avLst/>
            <a:gdLst>
              <a:gd name="T0" fmla="*/ 19 w 206"/>
              <a:gd name="T1" fmla="*/ 0 h 205"/>
              <a:gd name="T2" fmla="*/ 186 w 206"/>
              <a:gd name="T3" fmla="*/ 0 h 205"/>
              <a:gd name="T4" fmla="*/ 206 w 206"/>
              <a:gd name="T5" fmla="*/ 19 h 205"/>
              <a:gd name="T6" fmla="*/ 206 w 206"/>
              <a:gd name="T7" fmla="*/ 186 h 205"/>
              <a:gd name="T8" fmla="*/ 186 w 206"/>
              <a:gd name="T9" fmla="*/ 205 h 205"/>
              <a:gd name="T10" fmla="*/ 19 w 206"/>
              <a:gd name="T11" fmla="*/ 205 h 205"/>
              <a:gd name="T12" fmla="*/ 0 w 206"/>
              <a:gd name="T13" fmla="*/ 186 h 205"/>
              <a:gd name="T14" fmla="*/ 0 w 206"/>
              <a:gd name="T15" fmla="*/ 19 h 205"/>
              <a:gd name="T16" fmla="*/ 19 w 206"/>
              <a:gd name="T17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6" h="205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6" y="8"/>
                  <a:pt x="206" y="19"/>
                </a:cubicBezTo>
                <a:cubicBezTo>
                  <a:pt x="206" y="186"/>
                  <a:pt x="206" y="186"/>
                  <a:pt x="206" y="186"/>
                </a:cubicBezTo>
                <a:cubicBezTo>
                  <a:pt x="206" y="196"/>
                  <a:pt x="197" y="205"/>
                  <a:pt x="186" y="205"/>
                </a:cubicBezTo>
                <a:cubicBezTo>
                  <a:pt x="19" y="205"/>
                  <a:pt x="19" y="205"/>
                  <a:pt x="19" y="205"/>
                </a:cubicBezTo>
                <a:cubicBezTo>
                  <a:pt x="9" y="205"/>
                  <a:pt x="0" y="196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9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65"/>
          <p:cNvSpPr>
            <a:spLocks/>
          </p:cNvSpPr>
          <p:nvPr/>
        </p:nvSpPr>
        <p:spPr bwMode="auto">
          <a:xfrm>
            <a:off x="6057900" y="631826"/>
            <a:ext cx="815975" cy="819150"/>
          </a:xfrm>
          <a:custGeom>
            <a:avLst/>
            <a:gdLst>
              <a:gd name="T0" fmla="*/ 19 w 205"/>
              <a:gd name="T1" fmla="*/ 0 h 206"/>
              <a:gd name="T2" fmla="*/ 186 w 205"/>
              <a:gd name="T3" fmla="*/ 0 h 206"/>
              <a:gd name="T4" fmla="*/ 205 w 205"/>
              <a:gd name="T5" fmla="*/ 20 h 206"/>
              <a:gd name="T6" fmla="*/ 205 w 205"/>
              <a:gd name="T7" fmla="*/ 187 h 206"/>
              <a:gd name="T8" fmla="*/ 186 w 205"/>
              <a:gd name="T9" fmla="*/ 206 h 206"/>
              <a:gd name="T10" fmla="*/ 19 w 205"/>
              <a:gd name="T11" fmla="*/ 206 h 206"/>
              <a:gd name="T12" fmla="*/ 0 w 205"/>
              <a:gd name="T13" fmla="*/ 187 h 206"/>
              <a:gd name="T14" fmla="*/ 0 w 205"/>
              <a:gd name="T15" fmla="*/ 20 h 206"/>
              <a:gd name="T16" fmla="*/ 19 w 205"/>
              <a:gd name="T17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6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9"/>
                  <a:pt x="205" y="20"/>
                </a:cubicBezTo>
                <a:cubicBezTo>
                  <a:pt x="205" y="187"/>
                  <a:pt x="205" y="187"/>
                  <a:pt x="205" y="187"/>
                </a:cubicBezTo>
                <a:cubicBezTo>
                  <a:pt x="205" y="197"/>
                  <a:pt x="197" y="206"/>
                  <a:pt x="186" y="206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8" y="206"/>
                  <a:pt x="0" y="197"/>
                  <a:pt x="0" y="18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8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66"/>
          <p:cNvSpPr>
            <a:spLocks/>
          </p:cNvSpPr>
          <p:nvPr/>
        </p:nvSpPr>
        <p:spPr bwMode="auto">
          <a:xfrm>
            <a:off x="6937375" y="631826"/>
            <a:ext cx="814388" cy="819150"/>
          </a:xfrm>
          <a:custGeom>
            <a:avLst/>
            <a:gdLst>
              <a:gd name="T0" fmla="*/ 19 w 205"/>
              <a:gd name="T1" fmla="*/ 0 h 206"/>
              <a:gd name="T2" fmla="*/ 186 w 205"/>
              <a:gd name="T3" fmla="*/ 0 h 206"/>
              <a:gd name="T4" fmla="*/ 205 w 205"/>
              <a:gd name="T5" fmla="*/ 20 h 206"/>
              <a:gd name="T6" fmla="*/ 205 w 205"/>
              <a:gd name="T7" fmla="*/ 187 h 206"/>
              <a:gd name="T8" fmla="*/ 186 w 205"/>
              <a:gd name="T9" fmla="*/ 206 h 206"/>
              <a:gd name="T10" fmla="*/ 19 w 205"/>
              <a:gd name="T11" fmla="*/ 206 h 206"/>
              <a:gd name="T12" fmla="*/ 0 w 205"/>
              <a:gd name="T13" fmla="*/ 187 h 206"/>
              <a:gd name="T14" fmla="*/ 0 w 205"/>
              <a:gd name="T15" fmla="*/ 20 h 206"/>
              <a:gd name="T16" fmla="*/ 19 w 205"/>
              <a:gd name="T17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6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9"/>
                  <a:pt x="205" y="20"/>
                </a:cubicBezTo>
                <a:cubicBezTo>
                  <a:pt x="205" y="187"/>
                  <a:pt x="205" y="187"/>
                  <a:pt x="205" y="187"/>
                </a:cubicBezTo>
                <a:cubicBezTo>
                  <a:pt x="205" y="197"/>
                  <a:pt x="197" y="206"/>
                  <a:pt x="186" y="206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8" y="206"/>
                  <a:pt x="0" y="197"/>
                  <a:pt x="0" y="18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8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67"/>
          <p:cNvSpPr>
            <a:spLocks/>
          </p:cNvSpPr>
          <p:nvPr/>
        </p:nvSpPr>
        <p:spPr bwMode="auto">
          <a:xfrm>
            <a:off x="7815263" y="631826"/>
            <a:ext cx="819150" cy="819150"/>
          </a:xfrm>
          <a:custGeom>
            <a:avLst/>
            <a:gdLst>
              <a:gd name="T0" fmla="*/ 19 w 206"/>
              <a:gd name="T1" fmla="*/ 0 h 206"/>
              <a:gd name="T2" fmla="*/ 186 w 206"/>
              <a:gd name="T3" fmla="*/ 0 h 206"/>
              <a:gd name="T4" fmla="*/ 206 w 206"/>
              <a:gd name="T5" fmla="*/ 20 h 206"/>
              <a:gd name="T6" fmla="*/ 206 w 206"/>
              <a:gd name="T7" fmla="*/ 187 h 206"/>
              <a:gd name="T8" fmla="*/ 186 w 206"/>
              <a:gd name="T9" fmla="*/ 206 h 206"/>
              <a:gd name="T10" fmla="*/ 19 w 206"/>
              <a:gd name="T11" fmla="*/ 206 h 206"/>
              <a:gd name="T12" fmla="*/ 0 w 206"/>
              <a:gd name="T13" fmla="*/ 187 h 206"/>
              <a:gd name="T14" fmla="*/ 0 w 206"/>
              <a:gd name="T15" fmla="*/ 20 h 206"/>
              <a:gd name="T16" fmla="*/ 19 w 206"/>
              <a:gd name="T17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6" h="206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6" y="9"/>
                  <a:pt x="206" y="20"/>
                </a:cubicBezTo>
                <a:cubicBezTo>
                  <a:pt x="206" y="187"/>
                  <a:pt x="206" y="187"/>
                  <a:pt x="206" y="187"/>
                </a:cubicBezTo>
                <a:cubicBezTo>
                  <a:pt x="206" y="197"/>
                  <a:pt x="197" y="206"/>
                  <a:pt x="186" y="206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9" y="206"/>
                  <a:pt x="0" y="197"/>
                  <a:pt x="0" y="18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68"/>
          <p:cNvSpPr>
            <a:spLocks/>
          </p:cNvSpPr>
          <p:nvPr/>
        </p:nvSpPr>
        <p:spPr bwMode="auto">
          <a:xfrm>
            <a:off x="8694738" y="631826"/>
            <a:ext cx="817563" cy="819150"/>
          </a:xfrm>
          <a:custGeom>
            <a:avLst/>
            <a:gdLst>
              <a:gd name="T0" fmla="*/ 19 w 206"/>
              <a:gd name="T1" fmla="*/ 0 h 206"/>
              <a:gd name="T2" fmla="*/ 186 w 206"/>
              <a:gd name="T3" fmla="*/ 0 h 206"/>
              <a:gd name="T4" fmla="*/ 206 w 206"/>
              <a:gd name="T5" fmla="*/ 20 h 206"/>
              <a:gd name="T6" fmla="*/ 206 w 206"/>
              <a:gd name="T7" fmla="*/ 187 h 206"/>
              <a:gd name="T8" fmla="*/ 186 w 206"/>
              <a:gd name="T9" fmla="*/ 206 h 206"/>
              <a:gd name="T10" fmla="*/ 19 w 206"/>
              <a:gd name="T11" fmla="*/ 206 h 206"/>
              <a:gd name="T12" fmla="*/ 0 w 206"/>
              <a:gd name="T13" fmla="*/ 187 h 206"/>
              <a:gd name="T14" fmla="*/ 0 w 206"/>
              <a:gd name="T15" fmla="*/ 20 h 206"/>
              <a:gd name="T16" fmla="*/ 19 w 206"/>
              <a:gd name="T17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6" h="206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6" y="9"/>
                  <a:pt x="206" y="20"/>
                </a:cubicBezTo>
                <a:cubicBezTo>
                  <a:pt x="206" y="187"/>
                  <a:pt x="206" y="187"/>
                  <a:pt x="206" y="187"/>
                </a:cubicBezTo>
                <a:cubicBezTo>
                  <a:pt x="206" y="197"/>
                  <a:pt x="197" y="206"/>
                  <a:pt x="186" y="206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9" y="206"/>
                  <a:pt x="0" y="197"/>
                  <a:pt x="0" y="18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69"/>
          <p:cNvSpPr>
            <a:spLocks/>
          </p:cNvSpPr>
          <p:nvPr/>
        </p:nvSpPr>
        <p:spPr bwMode="auto">
          <a:xfrm>
            <a:off x="7815263" y="2371726"/>
            <a:ext cx="819150" cy="815975"/>
          </a:xfrm>
          <a:custGeom>
            <a:avLst/>
            <a:gdLst>
              <a:gd name="T0" fmla="*/ 19 w 206"/>
              <a:gd name="T1" fmla="*/ 0 h 205"/>
              <a:gd name="T2" fmla="*/ 186 w 206"/>
              <a:gd name="T3" fmla="*/ 0 h 205"/>
              <a:gd name="T4" fmla="*/ 206 w 206"/>
              <a:gd name="T5" fmla="*/ 19 h 205"/>
              <a:gd name="T6" fmla="*/ 206 w 206"/>
              <a:gd name="T7" fmla="*/ 186 h 205"/>
              <a:gd name="T8" fmla="*/ 186 w 206"/>
              <a:gd name="T9" fmla="*/ 205 h 205"/>
              <a:gd name="T10" fmla="*/ 19 w 206"/>
              <a:gd name="T11" fmla="*/ 205 h 205"/>
              <a:gd name="T12" fmla="*/ 0 w 206"/>
              <a:gd name="T13" fmla="*/ 186 h 205"/>
              <a:gd name="T14" fmla="*/ 0 w 206"/>
              <a:gd name="T15" fmla="*/ 19 h 205"/>
              <a:gd name="T16" fmla="*/ 19 w 206"/>
              <a:gd name="T17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6" h="205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6" y="8"/>
                  <a:pt x="206" y="19"/>
                </a:cubicBezTo>
                <a:cubicBezTo>
                  <a:pt x="206" y="186"/>
                  <a:pt x="206" y="186"/>
                  <a:pt x="206" y="186"/>
                </a:cubicBezTo>
                <a:cubicBezTo>
                  <a:pt x="206" y="197"/>
                  <a:pt x="197" y="205"/>
                  <a:pt x="186" y="205"/>
                </a:cubicBezTo>
                <a:cubicBezTo>
                  <a:pt x="19" y="205"/>
                  <a:pt x="19" y="205"/>
                  <a:pt x="19" y="205"/>
                </a:cubicBezTo>
                <a:cubicBezTo>
                  <a:pt x="9" y="205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9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70"/>
          <p:cNvSpPr>
            <a:spLocks/>
          </p:cNvSpPr>
          <p:nvPr/>
        </p:nvSpPr>
        <p:spPr bwMode="auto">
          <a:xfrm>
            <a:off x="6057900" y="3238501"/>
            <a:ext cx="815975" cy="819150"/>
          </a:xfrm>
          <a:custGeom>
            <a:avLst/>
            <a:gdLst>
              <a:gd name="T0" fmla="*/ 19 w 205"/>
              <a:gd name="T1" fmla="*/ 0 h 206"/>
              <a:gd name="T2" fmla="*/ 186 w 205"/>
              <a:gd name="T3" fmla="*/ 0 h 206"/>
              <a:gd name="T4" fmla="*/ 205 w 205"/>
              <a:gd name="T5" fmla="*/ 19 h 206"/>
              <a:gd name="T6" fmla="*/ 205 w 205"/>
              <a:gd name="T7" fmla="*/ 186 h 206"/>
              <a:gd name="T8" fmla="*/ 186 w 205"/>
              <a:gd name="T9" fmla="*/ 206 h 206"/>
              <a:gd name="T10" fmla="*/ 19 w 205"/>
              <a:gd name="T11" fmla="*/ 206 h 206"/>
              <a:gd name="T12" fmla="*/ 0 w 205"/>
              <a:gd name="T13" fmla="*/ 186 h 206"/>
              <a:gd name="T14" fmla="*/ 0 w 205"/>
              <a:gd name="T15" fmla="*/ 19 h 206"/>
              <a:gd name="T16" fmla="*/ 19 w 205"/>
              <a:gd name="T17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6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9"/>
                  <a:pt x="205" y="19"/>
                </a:cubicBezTo>
                <a:cubicBezTo>
                  <a:pt x="205" y="186"/>
                  <a:pt x="205" y="186"/>
                  <a:pt x="205" y="186"/>
                </a:cubicBezTo>
                <a:cubicBezTo>
                  <a:pt x="205" y="197"/>
                  <a:pt x="197" y="206"/>
                  <a:pt x="186" y="206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8" y="206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9"/>
                  <a:pt x="8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71"/>
          <p:cNvSpPr>
            <a:spLocks/>
          </p:cNvSpPr>
          <p:nvPr/>
        </p:nvSpPr>
        <p:spPr bwMode="auto">
          <a:xfrm>
            <a:off x="6937375" y="3238501"/>
            <a:ext cx="814388" cy="819150"/>
          </a:xfrm>
          <a:custGeom>
            <a:avLst/>
            <a:gdLst>
              <a:gd name="T0" fmla="*/ 19 w 205"/>
              <a:gd name="T1" fmla="*/ 0 h 206"/>
              <a:gd name="T2" fmla="*/ 186 w 205"/>
              <a:gd name="T3" fmla="*/ 0 h 206"/>
              <a:gd name="T4" fmla="*/ 205 w 205"/>
              <a:gd name="T5" fmla="*/ 19 h 206"/>
              <a:gd name="T6" fmla="*/ 205 w 205"/>
              <a:gd name="T7" fmla="*/ 186 h 206"/>
              <a:gd name="T8" fmla="*/ 186 w 205"/>
              <a:gd name="T9" fmla="*/ 206 h 206"/>
              <a:gd name="T10" fmla="*/ 19 w 205"/>
              <a:gd name="T11" fmla="*/ 206 h 206"/>
              <a:gd name="T12" fmla="*/ 0 w 205"/>
              <a:gd name="T13" fmla="*/ 186 h 206"/>
              <a:gd name="T14" fmla="*/ 0 w 205"/>
              <a:gd name="T15" fmla="*/ 19 h 206"/>
              <a:gd name="T16" fmla="*/ 19 w 205"/>
              <a:gd name="T17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6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9"/>
                  <a:pt x="205" y="19"/>
                </a:cubicBezTo>
                <a:cubicBezTo>
                  <a:pt x="205" y="186"/>
                  <a:pt x="205" y="186"/>
                  <a:pt x="205" y="186"/>
                </a:cubicBezTo>
                <a:cubicBezTo>
                  <a:pt x="205" y="197"/>
                  <a:pt x="197" y="206"/>
                  <a:pt x="186" y="206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8" y="206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9"/>
                  <a:pt x="8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72"/>
          <p:cNvSpPr>
            <a:spLocks/>
          </p:cNvSpPr>
          <p:nvPr/>
        </p:nvSpPr>
        <p:spPr bwMode="auto">
          <a:xfrm>
            <a:off x="8694738" y="3238501"/>
            <a:ext cx="817563" cy="819150"/>
          </a:xfrm>
          <a:custGeom>
            <a:avLst/>
            <a:gdLst>
              <a:gd name="T0" fmla="*/ 19 w 206"/>
              <a:gd name="T1" fmla="*/ 0 h 206"/>
              <a:gd name="T2" fmla="*/ 186 w 206"/>
              <a:gd name="T3" fmla="*/ 0 h 206"/>
              <a:gd name="T4" fmla="*/ 206 w 206"/>
              <a:gd name="T5" fmla="*/ 19 h 206"/>
              <a:gd name="T6" fmla="*/ 206 w 206"/>
              <a:gd name="T7" fmla="*/ 186 h 206"/>
              <a:gd name="T8" fmla="*/ 186 w 206"/>
              <a:gd name="T9" fmla="*/ 206 h 206"/>
              <a:gd name="T10" fmla="*/ 19 w 206"/>
              <a:gd name="T11" fmla="*/ 206 h 206"/>
              <a:gd name="T12" fmla="*/ 0 w 206"/>
              <a:gd name="T13" fmla="*/ 186 h 206"/>
              <a:gd name="T14" fmla="*/ 0 w 206"/>
              <a:gd name="T15" fmla="*/ 19 h 206"/>
              <a:gd name="T16" fmla="*/ 19 w 206"/>
              <a:gd name="T17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6" h="206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6" y="9"/>
                  <a:pt x="206" y="19"/>
                </a:cubicBezTo>
                <a:cubicBezTo>
                  <a:pt x="206" y="186"/>
                  <a:pt x="206" y="186"/>
                  <a:pt x="206" y="186"/>
                </a:cubicBezTo>
                <a:cubicBezTo>
                  <a:pt x="206" y="197"/>
                  <a:pt x="197" y="206"/>
                  <a:pt x="186" y="206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9" y="206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9"/>
                  <a:pt x="9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73"/>
          <p:cNvSpPr>
            <a:spLocks/>
          </p:cNvSpPr>
          <p:nvPr/>
        </p:nvSpPr>
        <p:spPr bwMode="auto">
          <a:xfrm>
            <a:off x="7815263" y="3238501"/>
            <a:ext cx="819150" cy="819150"/>
          </a:xfrm>
          <a:custGeom>
            <a:avLst/>
            <a:gdLst>
              <a:gd name="T0" fmla="*/ 19 w 206"/>
              <a:gd name="T1" fmla="*/ 0 h 206"/>
              <a:gd name="T2" fmla="*/ 186 w 206"/>
              <a:gd name="T3" fmla="*/ 0 h 206"/>
              <a:gd name="T4" fmla="*/ 206 w 206"/>
              <a:gd name="T5" fmla="*/ 19 h 206"/>
              <a:gd name="T6" fmla="*/ 206 w 206"/>
              <a:gd name="T7" fmla="*/ 186 h 206"/>
              <a:gd name="T8" fmla="*/ 186 w 206"/>
              <a:gd name="T9" fmla="*/ 206 h 206"/>
              <a:gd name="T10" fmla="*/ 19 w 206"/>
              <a:gd name="T11" fmla="*/ 206 h 206"/>
              <a:gd name="T12" fmla="*/ 0 w 206"/>
              <a:gd name="T13" fmla="*/ 186 h 206"/>
              <a:gd name="T14" fmla="*/ 0 w 206"/>
              <a:gd name="T15" fmla="*/ 19 h 206"/>
              <a:gd name="T16" fmla="*/ 19 w 206"/>
              <a:gd name="T17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6" h="206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6" y="9"/>
                  <a:pt x="206" y="19"/>
                </a:cubicBezTo>
                <a:cubicBezTo>
                  <a:pt x="206" y="186"/>
                  <a:pt x="206" y="186"/>
                  <a:pt x="206" y="186"/>
                </a:cubicBezTo>
                <a:cubicBezTo>
                  <a:pt x="206" y="197"/>
                  <a:pt x="197" y="206"/>
                  <a:pt x="186" y="206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9" y="206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9"/>
                  <a:pt x="9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74"/>
          <p:cNvSpPr>
            <a:spLocks/>
          </p:cNvSpPr>
          <p:nvPr/>
        </p:nvSpPr>
        <p:spPr bwMode="auto">
          <a:xfrm>
            <a:off x="9580563" y="2371726"/>
            <a:ext cx="814388" cy="815975"/>
          </a:xfrm>
          <a:custGeom>
            <a:avLst/>
            <a:gdLst>
              <a:gd name="T0" fmla="*/ 19 w 205"/>
              <a:gd name="T1" fmla="*/ 0 h 205"/>
              <a:gd name="T2" fmla="*/ 186 w 205"/>
              <a:gd name="T3" fmla="*/ 0 h 205"/>
              <a:gd name="T4" fmla="*/ 205 w 205"/>
              <a:gd name="T5" fmla="*/ 19 h 205"/>
              <a:gd name="T6" fmla="*/ 205 w 205"/>
              <a:gd name="T7" fmla="*/ 186 h 205"/>
              <a:gd name="T8" fmla="*/ 186 w 205"/>
              <a:gd name="T9" fmla="*/ 205 h 205"/>
              <a:gd name="T10" fmla="*/ 19 w 205"/>
              <a:gd name="T11" fmla="*/ 205 h 205"/>
              <a:gd name="T12" fmla="*/ 0 w 205"/>
              <a:gd name="T13" fmla="*/ 186 h 205"/>
              <a:gd name="T14" fmla="*/ 0 w 205"/>
              <a:gd name="T15" fmla="*/ 19 h 205"/>
              <a:gd name="T16" fmla="*/ 19 w 205"/>
              <a:gd name="T17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5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8"/>
                  <a:pt x="205" y="19"/>
                </a:cubicBezTo>
                <a:cubicBezTo>
                  <a:pt x="205" y="186"/>
                  <a:pt x="205" y="186"/>
                  <a:pt x="205" y="186"/>
                </a:cubicBezTo>
                <a:cubicBezTo>
                  <a:pt x="205" y="197"/>
                  <a:pt x="197" y="205"/>
                  <a:pt x="186" y="205"/>
                </a:cubicBezTo>
                <a:cubicBezTo>
                  <a:pt x="19" y="205"/>
                  <a:pt x="19" y="205"/>
                  <a:pt x="19" y="205"/>
                </a:cubicBezTo>
                <a:cubicBezTo>
                  <a:pt x="9" y="205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9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75"/>
          <p:cNvSpPr>
            <a:spLocks/>
          </p:cNvSpPr>
          <p:nvPr/>
        </p:nvSpPr>
        <p:spPr bwMode="auto">
          <a:xfrm>
            <a:off x="9580563" y="1501776"/>
            <a:ext cx="814388" cy="814388"/>
          </a:xfrm>
          <a:custGeom>
            <a:avLst/>
            <a:gdLst>
              <a:gd name="T0" fmla="*/ 19 w 205"/>
              <a:gd name="T1" fmla="*/ 0 h 205"/>
              <a:gd name="T2" fmla="*/ 186 w 205"/>
              <a:gd name="T3" fmla="*/ 0 h 205"/>
              <a:gd name="T4" fmla="*/ 205 w 205"/>
              <a:gd name="T5" fmla="*/ 19 h 205"/>
              <a:gd name="T6" fmla="*/ 205 w 205"/>
              <a:gd name="T7" fmla="*/ 186 h 205"/>
              <a:gd name="T8" fmla="*/ 186 w 205"/>
              <a:gd name="T9" fmla="*/ 205 h 205"/>
              <a:gd name="T10" fmla="*/ 19 w 205"/>
              <a:gd name="T11" fmla="*/ 205 h 205"/>
              <a:gd name="T12" fmla="*/ 0 w 205"/>
              <a:gd name="T13" fmla="*/ 186 h 205"/>
              <a:gd name="T14" fmla="*/ 0 w 205"/>
              <a:gd name="T15" fmla="*/ 19 h 205"/>
              <a:gd name="T16" fmla="*/ 19 w 205"/>
              <a:gd name="T17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5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8"/>
                  <a:pt x="205" y="19"/>
                </a:cubicBezTo>
                <a:cubicBezTo>
                  <a:pt x="205" y="186"/>
                  <a:pt x="205" y="186"/>
                  <a:pt x="205" y="186"/>
                </a:cubicBezTo>
                <a:cubicBezTo>
                  <a:pt x="205" y="196"/>
                  <a:pt x="197" y="205"/>
                  <a:pt x="186" y="205"/>
                </a:cubicBezTo>
                <a:cubicBezTo>
                  <a:pt x="19" y="205"/>
                  <a:pt x="19" y="205"/>
                  <a:pt x="19" y="205"/>
                </a:cubicBezTo>
                <a:cubicBezTo>
                  <a:pt x="9" y="205"/>
                  <a:pt x="0" y="196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9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76"/>
          <p:cNvSpPr>
            <a:spLocks/>
          </p:cNvSpPr>
          <p:nvPr/>
        </p:nvSpPr>
        <p:spPr bwMode="auto">
          <a:xfrm>
            <a:off x="9580563" y="631826"/>
            <a:ext cx="814388" cy="819150"/>
          </a:xfrm>
          <a:custGeom>
            <a:avLst/>
            <a:gdLst>
              <a:gd name="T0" fmla="*/ 19 w 205"/>
              <a:gd name="T1" fmla="*/ 0 h 206"/>
              <a:gd name="T2" fmla="*/ 186 w 205"/>
              <a:gd name="T3" fmla="*/ 0 h 206"/>
              <a:gd name="T4" fmla="*/ 205 w 205"/>
              <a:gd name="T5" fmla="*/ 20 h 206"/>
              <a:gd name="T6" fmla="*/ 205 w 205"/>
              <a:gd name="T7" fmla="*/ 187 h 206"/>
              <a:gd name="T8" fmla="*/ 186 w 205"/>
              <a:gd name="T9" fmla="*/ 206 h 206"/>
              <a:gd name="T10" fmla="*/ 19 w 205"/>
              <a:gd name="T11" fmla="*/ 206 h 206"/>
              <a:gd name="T12" fmla="*/ 0 w 205"/>
              <a:gd name="T13" fmla="*/ 187 h 206"/>
              <a:gd name="T14" fmla="*/ 0 w 205"/>
              <a:gd name="T15" fmla="*/ 20 h 206"/>
              <a:gd name="T16" fmla="*/ 19 w 205"/>
              <a:gd name="T17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6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9"/>
                  <a:pt x="205" y="20"/>
                </a:cubicBezTo>
                <a:cubicBezTo>
                  <a:pt x="205" y="187"/>
                  <a:pt x="205" y="187"/>
                  <a:pt x="205" y="187"/>
                </a:cubicBezTo>
                <a:cubicBezTo>
                  <a:pt x="205" y="197"/>
                  <a:pt x="197" y="206"/>
                  <a:pt x="186" y="206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9" y="206"/>
                  <a:pt x="0" y="197"/>
                  <a:pt x="0" y="18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77"/>
          <p:cNvSpPr>
            <a:spLocks/>
          </p:cNvSpPr>
          <p:nvPr/>
        </p:nvSpPr>
        <p:spPr bwMode="auto">
          <a:xfrm>
            <a:off x="9580563" y="3238501"/>
            <a:ext cx="814388" cy="819150"/>
          </a:xfrm>
          <a:custGeom>
            <a:avLst/>
            <a:gdLst>
              <a:gd name="T0" fmla="*/ 19 w 205"/>
              <a:gd name="T1" fmla="*/ 0 h 206"/>
              <a:gd name="T2" fmla="*/ 186 w 205"/>
              <a:gd name="T3" fmla="*/ 0 h 206"/>
              <a:gd name="T4" fmla="*/ 205 w 205"/>
              <a:gd name="T5" fmla="*/ 19 h 206"/>
              <a:gd name="T6" fmla="*/ 205 w 205"/>
              <a:gd name="T7" fmla="*/ 186 h 206"/>
              <a:gd name="T8" fmla="*/ 186 w 205"/>
              <a:gd name="T9" fmla="*/ 206 h 206"/>
              <a:gd name="T10" fmla="*/ 19 w 205"/>
              <a:gd name="T11" fmla="*/ 206 h 206"/>
              <a:gd name="T12" fmla="*/ 0 w 205"/>
              <a:gd name="T13" fmla="*/ 186 h 206"/>
              <a:gd name="T14" fmla="*/ 0 w 205"/>
              <a:gd name="T15" fmla="*/ 19 h 206"/>
              <a:gd name="T16" fmla="*/ 19 w 205"/>
              <a:gd name="T17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6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9"/>
                  <a:pt x="205" y="19"/>
                </a:cubicBezTo>
                <a:cubicBezTo>
                  <a:pt x="205" y="186"/>
                  <a:pt x="205" y="186"/>
                  <a:pt x="205" y="186"/>
                </a:cubicBezTo>
                <a:cubicBezTo>
                  <a:pt x="205" y="197"/>
                  <a:pt x="197" y="206"/>
                  <a:pt x="186" y="206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9" y="206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9"/>
                  <a:pt x="9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78"/>
          <p:cNvSpPr>
            <a:spLocks/>
          </p:cNvSpPr>
          <p:nvPr/>
        </p:nvSpPr>
        <p:spPr bwMode="auto">
          <a:xfrm>
            <a:off x="6057900" y="4125913"/>
            <a:ext cx="815975" cy="819150"/>
          </a:xfrm>
          <a:custGeom>
            <a:avLst/>
            <a:gdLst>
              <a:gd name="T0" fmla="*/ 19 w 205"/>
              <a:gd name="T1" fmla="*/ 0 h 206"/>
              <a:gd name="T2" fmla="*/ 186 w 205"/>
              <a:gd name="T3" fmla="*/ 0 h 206"/>
              <a:gd name="T4" fmla="*/ 205 w 205"/>
              <a:gd name="T5" fmla="*/ 19 h 206"/>
              <a:gd name="T6" fmla="*/ 205 w 205"/>
              <a:gd name="T7" fmla="*/ 186 h 206"/>
              <a:gd name="T8" fmla="*/ 186 w 205"/>
              <a:gd name="T9" fmla="*/ 206 h 206"/>
              <a:gd name="T10" fmla="*/ 19 w 205"/>
              <a:gd name="T11" fmla="*/ 206 h 206"/>
              <a:gd name="T12" fmla="*/ 0 w 205"/>
              <a:gd name="T13" fmla="*/ 186 h 206"/>
              <a:gd name="T14" fmla="*/ 0 w 205"/>
              <a:gd name="T15" fmla="*/ 19 h 206"/>
              <a:gd name="T16" fmla="*/ 19 w 205"/>
              <a:gd name="T17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6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9"/>
                  <a:pt x="205" y="19"/>
                </a:cubicBezTo>
                <a:cubicBezTo>
                  <a:pt x="205" y="186"/>
                  <a:pt x="205" y="186"/>
                  <a:pt x="205" y="186"/>
                </a:cubicBezTo>
                <a:cubicBezTo>
                  <a:pt x="205" y="197"/>
                  <a:pt x="197" y="206"/>
                  <a:pt x="186" y="206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8" y="206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9"/>
                  <a:pt x="8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79"/>
          <p:cNvSpPr>
            <a:spLocks/>
          </p:cNvSpPr>
          <p:nvPr/>
        </p:nvSpPr>
        <p:spPr bwMode="auto">
          <a:xfrm>
            <a:off x="6937375" y="4125913"/>
            <a:ext cx="814388" cy="819150"/>
          </a:xfrm>
          <a:custGeom>
            <a:avLst/>
            <a:gdLst>
              <a:gd name="T0" fmla="*/ 19 w 205"/>
              <a:gd name="T1" fmla="*/ 0 h 206"/>
              <a:gd name="T2" fmla="*/ 186 w 205"/>
              <a:gd name="T3" fmla="*/ 0 h 206"/>
              <a:gd name="T4" fmla="*/ 205 w 205"/>
              <a:gd name="T5" fmla="*/ 19 h 206"/>
              <a:gd name="T6" fmla="*/ 205 w 205"/>
              <a:gd name="T7" fmla="*/ 186 h 206"/>
              <a:gd name="T8" fmla="*/ 186 w 205"/>
              <a:gd name="T9" fmla="*/ 206 h 206"/>
              <a:gd name="T10" fmla="*/ 19 w 205"/>
              <a:gd name="T11" fmla="*/ 206 h 206"/>
              <a:gd name="T12" fmla="*/ 0 w 205"/>
              <a:gd name="T13" fmla="*/ 186 h 206"/>
              <a:gd name="T14" fmla="*/ 0 w 205"/>
              <a:gd name="T15" fmla="*/ 19 h 206"/>
              <a:gd name="T16" fmla="*/ 19 w 205"/>
              <a:gd name="T17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6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9"/>
                  <a:pt x="205" y="19"/>
                </a:cubicBezTo>
                <a:cubicBezTo>
                  <a:pt x="205" y="186"/>
                  <a:pt x="205" y="186"/>
                  <a:pt x="205" y="186"/>
                </a:cubicBezTo>
                <a:cubicBezTo>
                  <a:pt x="205" y="197"/>
                  <a:pt x="197" y="206"/>
                  <a:pt x="186" y="206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8" y="206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9"/>
                  <a:pt x="8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80"/>
          <p:cNvSpPr>
            <a:spLocks/>
          </p:cNvSpPr>
          <p:nvPr/>
        </p:nvSpPr>
        <p:spPr bwMode="auto">
          <a:xfrm>
            <a:off x="8694738" y="4125913"/>
            <a:ext cx="817563" cy="819150"/>
          </a:xfrm>
          <a:custGeom>
            <a:avLst/>
            <a:gdLst>
              <a:gd name="T0" fmla="*/ 19 w 206"/>
              <a:gd name="T1" fmla="*/ 0 h 206"/>
              <a:gd name="T2" fmla="*/ 186 w 206"/>
              <a:gd name="T3" fmla="*/ 0 h 206"/>
              <a:gd name="T4" fmla="*/ 206 w 206"/>
              <a:gd name="T5" fmla="*/ 19 h 206"/>
              <a:gd name="T6" fmla="*/ 206 w 206"/>
              <a:gd name="T7" fmla="*/ 186 h 206"/>
              <a:gd name="T8" fmla="*/ 186 w 206"/>
              <a:gd name="T9" fmla="*/ 206 h 206"/>
              <a:gd name="T10" fmla="*/ 19 w 206"/>
              <a:gd name="T11" fmla="*/ 206 h 206"/>
              <a:gd name="T12" fmla="*/ 0 w 206"/>
              <a:gd name="T13" fmla="*/ 186 h 206"/>
              <a:gd name="T14" fmla="*/ 0 w 206"/>
              <a:gd name="T15" fmla="*/ 19 h 206"/>
              <a:gd name="T16" fmla="*/ 19 w 206"/>
              <a:gd name="T17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6" h="206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6" y="9"/>
                  <a:pt x="206" y="19"/>
                </a:cubicBezTo>
                <a:cubicBezTo>
                  <a:pt x="206" y="186"/>
                  <a:pt x="206" y="186"/>
                  <a:pt x="206" y="186"/>
                </a:cubicBezTo>
                <a:cubicBezTo>
                  <a:pt x="206" y="197"/>
                  <a:pt x="197" y="206"/>
                  <a:pt x="186" y="206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9" y="206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9"/>
                  <a:pt x="9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81"/>
          <p:cNvSpPr>
            <a:spLocks/>
          </p:cNvSpPr>
          <p:nvPr/>
        </p:nvSpPr>
        <p:spPr bwMode="auto">
          <a:xfrm>
            <a:off x="7815263" y="4125913"/>
            <a:ext cx="819150" cy="819150"/>
          </a:xfrm>
          <a:custGeom>
            <a:avLst/>
            <a:gdLst>
              <a:gd name="T0" fmla="*/ 19 w 206"/>
              <a:gd name="T1" fmla="*/ 0 h 206"/>
              <a:gd name="T2" fmla="*/ 186 w 206"/>
              <a:gd name="T3" fmla="*/ 0 h 206"/>
              <a:gd name="T4" fmla="*/ 206 w 206"/>
              <a:gd name="T5" fmla="*/ 19 h 206"/>
              <a:gd name="T6" fmla="*/ 206 w 206"/>
              <a:gd name="T7" fmla="*/ 186 h 206"/>
              <a:gd name="T8" fmla="*/ 186 w 206"/>
              <a:gd name="T9" fmla="*/ 206 h 206"/>
              <a:gd name="T10" fmla="*/ 19 w 206"/>
              <a:gd name="T11" fmla="*/ 206 h 206"/>
              <a:gd name="T12" fmla="*/ 0 w 206"/>
              <a:gd name="T13" fmla="*/ 186 h 206"/>
              <a:gd name="T14" fmla="*/ 0 w 206"/>
              <a:gd name="T15" fmla="*/ 19 h 206"/>
              <a:gd name="T16" fmla="*/ 19 w 206"/>
              <a:gd name="T17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6" h="206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6" y="9"/>
                  <a:pt x="206" y="19"/>
                </a:cubicBezTo>
                <a:cubicBezTo>
                  <a:pt x="206" y="186"/>
                  <a:pt x="206" y="186"/>
                  <a:pt x="206" y="186"/>
                </a:cubicBezTo>
                <a:cubicBezTo>
                  <a:pt x="206" y="197"/>
                  <a:pt x="197" y="206"/>
                  <a:pt x="186" y="206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9" y="206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9"/>
                  <a:pt x="9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82"/>
          <p:cNvSpPr>
            <a:spLocks/>
          </p:cNvSpPr>
          <p:nvPr/>
        </p:nvSpPr>
        <p:spPr bwMode="auto">
          <a:xfrm>
            <a:off x="9580563" y="4125913"/>
            <a:ext cx="814388" cy="819150"/>
          </a:xfrm>
          <a:custGeom>
            <a:avLst/>
            <a:gdLst>
              <a:gd name="T0" fmla="*/ 19 w 205"/>
              <a:gd name="T1" fmla="*/ 0 h 206"/>
              <a:gd name="T2" fmla="*/ 186 w 205"/>
              <a:gd name="T3" fmla="*/ 0 h 206"/>
              <a:gd name="T4" fmla="*/ 205 w 205"/>
              <a:gd name="T5" fmla="*/ 19 h 206"/>
              <a:gd name="T6" fmla="*/ 205 w 205"/>
              <a:gd name="T7" fmla="*/ 186 h 206"/>
              <a:gd name="T8" fmla="*/ 186 w 205"/>
              <a:gd name="T9" fmla="*/ 206 h 206"/>
              <a:gd name="T10" fmla="*/ 19 w 205"/>
              <a:gd name="T11" fmla="*/ 206 h 206"/>
              <a:gd name="T12" fmla="*/ 0 w 205"/>
              <a:gd name="T13" fmla="*/ 186 h 206"/>
              <a:gd name="T14" fmla="*/ 0 w 205"/>
              <a:gd name="T15" fmla="*/ 19 h 206"/>
              <a:gd name="T16" fmla="*/ 19 w 205"/>
              <a:gd name="T17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5" h="206">
                <a:moveTo>
                  <a:pt x="19" y="0"/>
                </a:moveTo>
                <a:cubicBezTo>
                  <a:pt x="186" y="0"/>
                  <a:pt x="186" y="0"/>
                  <a:pt x="186" y="0"/>
                </a:cubicBezTo>
                <a:cubicBezTo>
                  <a:pt x="197" y="0"/>
                  <a:pt x="205" y="9"/>
                  <a:pt x="205" y="19"/>
                </a:cubicBezTo>
                <a:cubicBezTo>
                  <a:pt x="205" y="186"/>
                  <a:pt x="205" y="186"/>
                  <a:pt x="205" y="186"/>
                </a:cubicBezTo>
                <a:cubicBezTo>
                  <a:pt x="205" y="197"/>
                  <a:pt x="197" y="206"/>
                  <a:pt x="186" y="206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9" y="206"/>
                  <a:pt x="0" y="197"/>
                  <a:pt x="0" y="18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9"/>
                  <a:pt x="9" y="0"/>
                  <a:pt x="19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83"/>
          <p:cNvSpPr>
            <a:spLocks noEditPoints="1"/>
          </p:cNvSpPr>
          <p:nvPr/>
        </p:nvSpPr>
        <p:spPr bwMode="auto">
          <a:xfrm>
            <a:off x="8750300" y="1541463"/>
            <a:ext cx="722313" cy="703263"/>
          </a:xfrm>
          <a:custGeom>
            <a:avLst/>
            <a:gdLst>
              <a:gd name="T0" fmla="*/ 118 w 182"/>
              <a:gd name="T1" fmla="*/ 144 h 177"/>
              <a:gd name="T2" fmla="*/ 134 w 182"/>
              <a:gd name="T3" fmla="*/ 147 h 177"/>
              <a:gd name="T4" fmla="*/ 117 w 182"/>
              <a:gd name="T5" fmla="*/ 48 h 177"/>
              <a:gd name="T6" fmla="*/ 125 w 182"/>
              <a:gd name="T7" fmla="*/ 61 h 177"/>
              <a:gd name="T8" fmla="*/ 140 w 182"/>
              <a:gd name="T9" fmla="*/ 87 h 177"/>
              <a:gd name="T10" fmla="*/ 146 w 182"/>
              <a:gd name="T11" fmla="*/ 116 h 177"/>
              <a:gd name="T12" fmla="*/ 143 w 182"/>
              <a:gd name="T13" fmla="*/ 143 h 177"/>
              <a:gd name="T14" fmla="*/ 126 w 182"/>
              <a:gd name="T15" fmla="*/ 96 h 177"/>
              <a:gd name="T16" fmla="*/ 107 w 182"/>
              <a:gd name="T17" fmla="*/ 98 h 177"/>
              <a:gd name="T18" fmla="*/ 94 w 182"/>
              <a:gd name="T19" fmla="*/ 74 h 177"/>
              <a:gd name="T20" fmla="*/ 85 w 182"/>
              <a:gd name="T21" fmla="*/ 46 h 177"/>
              <a:gd name="T22" fmla="*/ 125 w 182"/>
              <a:gd name="T23" fmla="*/ 25 h 177"/>
              <a:gd name="T24" fmla="*/ 145 w 182"/>
              <a:gd name="T25" fmla="*/ 38 h 177"/>
              <a:gd name="T26" fmla="*/ 151 w 182"/>
              <a:gd name="T27" fmla="*/ 56 h 177"/>
              <a:gd name="T28" fmla="*/ 166 w 182"/>
              <a:gd name="T29" fmla="*/ 90 h 177"/>
              <a:gd name="T30" fmla="*/ 167 w 182"/>
              <a:gd name="T31" fmla="*/ 110 h 177"/>
              <a:gd name="T32" fmla="*/ 165 w 182"/>
              <a:gd name="T33" fmla="*/ 60 h 177"/>
              <a:gd name="T34" fmla="*/ 152 w 182"/>
              <a:gd name="T35" fmla="*/ 138 h 177"/>
              <a:gd name="T36" fmla="*/ 148 w 182"/>
              <a:gd name="T37" fmla="*/ 97 h 177"/>
              <a:gd name="T38" fmla="*/ 140 w 182"/>
              <a:gd name="T39" fmla="*/ 74 h 177"/>
              <a:gd name="T40" fmla="*/ 129 w 182"/>
              <a:gd name="T41" fmla="*/ 48 h 177"/>
              <a:gd name="T42" fmla="*/ 104 w 182"/>
              <a:gd name="T43" fmla="*/ 22 h 177"/>
              <a:gd name="T44" fmla="*/ 133 w 182"/>
              <a:gd name="T45" fmla="*/ 39 h 177"/>
              <a:gd name="T46" fmla="*/ 144 w 182"/>
              <a:gd name="T47" fmla="*/ 60 h 177"/>
              <a:gd name="T48" fmla="*/ 160 w 182"/>
              <a:gd name="T49" fmla="*/ 110 h 177"/>
              <a:gd name="T50" fmla="*/ 79 w 182"/>
              <a:gd name="T51" fmla="*/ 23 h 177"/>
              <a:gd name="T52" fmla="*/ 61 w 182"/>
              <a:gd name="T53" fmla="*/ 17 h 177"/>
              <a:gd name="T54" fmla="*/ 74 w 182"/>
              <a:gd name="T55" fmla="*/ 8 h 177"/>
              <a:gd name="T56" fmla="*/ 91 w 182"/>
              <a:gd name="T57" fmla="*/ 6 h 177"/>
              <a:gd name="T58" fmla="*/ 83 w 182"/>
              <a:gd name="T59" fmla="*/ 20 h 177"/>
              <a:gd name="T60" fmla="*/ 177 w 182"/>
              <a:gd name="T61" fmla="*/ 111 h 177"/>
              <a:gd name="T62" fmla="*/ 50 w 182"/>
              <a:gd name="T63" fmla="*/ 171 h 177"/>
              <a:gd name="T64" fmla="*/ 59 w 182"/>
              <a:gd name="T65" fmla="*/ 116 h 177"/>
              <a:gd name="T66" fmla="*/ 69 w 182"/>
              <a:gd name="T67" fmla="*/ 30 h 177"/>
              <a:gd name="T68" fmla="*/ 79 w 182"/>
              <a:gd name="T69" fmla="*/ 16 h 177"/>
              <a:gd name="T70" fmla="*/ 86 w 182"/>
              <a:gd name="T71" fmla="*/ 6 h 177"/>
              <a:gd name="T72" fmla="*/ 78 w 182"/>
              <a:gd name="T73" fmla="*/ 14 h 177"/>
              <a:gd name="T74" fmla="*/ 50 w 182"/>
              <a:gd name="T75" fmla="*/ 167 h 177"/>
              <a:gd name="T76" fmla="*/ 103 w 182"/>
              <a:gd name="T77" fmla="*/ 116 h 177"/>
              <a:gd name="T78" fmla="*/ 25 w 182"/>
              <a:gd name="T79" fmla="*/ 146 h 177"/>
              <a:gd name="T80" fmla="*/ 43 w 182"/>
              <a:gd name="T81" fmla="*/ 141 h 177"/>
              <a:gd name="T82" fmla="*/ 55 w 182"/>
              <a:gd name="T83" fmla="*/ 129 h 177"/>
              <a:gd name="T84" fmla="*/ 77 w 182"/>
              <a:gd name="T85" fmla="*/ 131 h 177"/>
              <a:gd name="T86" fmla="*/ 74 w 182"/>
              <a:gd name="T87" fmla="*/ 141 h 177"/>
              <a:gd name="T88" fmla="*/ 98 w 182"/>
              <a:gd name="T89" fmla="*/ 125 h 177"/>
              <a:gd name="T90" fmla="*/ 101 w 182"/>
              <a:gd name="T91" fmla="*/ 102 h 177"/>
              <a:gd name="T92" fmla="*/ 86 w 182"/>
              <a:gd name="T93" fmla="*/ 73 h 177"/>
              <a:gd name="T94" fmla="*/ 82 w 182"/>
              <a:gd name="T95" fmla="*/ 57 h 177"/>
              <a:gd name="T96" fmla="*/ 73 w 182"/>
              <a:gd name="T97" fmla="*/ 55 h 177"/>
              <a:gd name="T98" fmla="*/ 76 w 182"/>
              <a:gd name="T99" fmla="*/ 91 h 177"/>
              <a:gd name="T100" fmla="*/ 81 w 182"/>
              <a:gd name="T101" fmla="*/ 109 h 177"/>
              <a:gd name="T102" fmla="*/ 68 w 182"/>
              <a:gd name="T103" fmla="*/ 79 h 177"/>
              <a:gd name="T104" fmla="*/ 66 w 182"/>
              <a:gd name="T105" fmla="*/ 58 h 177"/>
              <a:gd name="T106" fmla="*/ 64 w 182"/>
              <a:gd name="T107" fmla="*/ 110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2" h="177">
                <a:moveTo>
                  <a:pt x="134" y="147"/>
                </a:moveTo>
                <a:cubicBezTo>
                  <a:pt x="125" y="141"/>
                  <a:pt x="129" y="136"/>
                  <a:pt x="125" y="132"/>
                </a:cubicBezTo>
                <a:cubicBezTo>
                  <a:pt x="124" y="132"/>
                  <a:pt x="124" y="132"/>
                  <a:pt x="124" y="132"/>
                </a:cubicBezTo>
                <a:cubicBezTo>
                  <a:pt x="122" y="136"/>
                  <a:pt x="120" y="140"/>
                  <a:pt x="118" y="144"/>
                </a:cubicBezTo>
                <a:cubicBezTo>
                  <a:pt x="118" y="144"/>
                  <a:pt x="118" y="144"/>
                  <a:pt x="118" y="144"/>
                </a:cubicBezTo>
                <a:cubicBezTo>
                  <a:pt x="119" y="146"/>
                  <a:pt x="120" y="147"/>
                  <a:pt x="122" y="148"/>
                </a:cubicBezTo>
                <a:cubicBezTo>
                  <a:pt x="122" y="148"/>
                  <a:pt x="123" y="148"/>
                  <a:pt x="123" y="148"/>
                </a:cubicBezTo>
                <a:cubicBezTo>
                  <a:pt x="127" y="148"/>
                  <a:pt x="130" y="148"/>
                  <a:pt x="134" y="147"/>
                </a:cubicBezTo>
                <a:close/>
                <a:moveTo>
                  <a:pt x="102" y="31"/>
                </a:moveTo>
                <a:cubicBezTo>
                  <a:pt x="103" y="34"/>
                  <a:pt x="103" y="38"/>
                  <a:pt x="107" y="42"/>
                </a:cubicBezTo>
                <a:cubicBezTo>
                  <a:pt x="110" y="44"/>
                  <a:pt x="113" y="46"/>
                  <a:pt x="117" y="48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20" y="49"/>
                  <a:pt x="122" y="50"/>
                  <a:pt x="123" y="52"/>
                </a:cubicBezTo>
                <a:cubicBezTo>
                  <a:pt x="125" y="54"/>
                  <a:pt x="125" y="57"/>
                  <a:pt x="125" y="60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125" y="61"/>
                  <a:pt x="125" y="61"/>
                  <a:pt x="125" y="61"/>
                </a:cubicBezTo>
                <a:cubicBezTo>
                  <a:pt x="126" y="64"/>
                  <a:pt x="127" y="68"/>
                  <a:pt x="129" y="71"/>
                </a:cubicBezTo>
                <a:cubicBezTo>
                  <a:pt x="130" y="74"/>
                  <a:pt x="132" y="77"/>
                  <a:pt x="135" y="79"/>
                </a:cubicBezTo>
                <a:cubicBezTo>
                  <a:pt x="135" y="79"/>
                  <a:pt x="135" y="79"/>
                  <a:pt x="135" y="79"/>
                </a:cubicBezTo>
                <a:cubicBezTo>
                  <a:pt x="137" y="82"/>
                  <a:pt x="139" y="84"/>
                  <a:pt x="140" y="87"/>
                </a:cubicBezTo>
                <a:cubicBezTo>
                  <a:pt x="141" y="89"/>
                  <a:pt x="141" y="92"/>
                  <a:pt x="141" y="95"/>
                </a:cubicBezTo>
                <a:cubicBezTo>
                  <a:pt x="140" y="100"/>
                  <a:pt x="140" y="105"/>
                  <a:pt x="141" y="108"/>
                </a:cubicBezTo>
                <a:cubicBezTo>
                  <a:pt x="142" y="111"/>
                  <a:pt x="144" y="114"/>
                  <a:pt x="146" y="116"/>
                </a:cubicBezTo>
                <a:cubicBezTo>
                  <a:pt x="146" y="116"/>
                  <a:pt x="146" y="116"/>
                  <a:pt x="146" y="116"/>
                </a:cubicBezTo>
                <a:cubicBezTo>
                  <a:pt x="148" y="119"/>
                  <a:pt x="149" y="121"/>
                  <a:pt x="149" y="123"/>
                </a:cubicBezTo>
                <a:cubicBezTo>
                  <a:pt x="149" y="131"/>
                  <a:pt x="142" y="132"/>
                  <a:pt x="145" y="142"/>
                </a:cubicBezTo>
                <a:cubicBezTo>
                  <a:pt x="144" y="143"/>
                  <a:pt x="144" y="143"/>
                  <a:pt x="143" y="143"/>
                </a:cubicBezTo>
                <a:cubicBezTo>
                  <a:pt x="143" y="143"/>
                  <a:pt x="143" y="143"/>
                  <a:pt x="143" y="143"/>
                </a:cubicBezTo>
                <a:cubicBezTo>
                  <a:pt x="141" y="143"/>
                  <a:pt x="139" y="142"/>
                  <a:pt x="138" y="141"/>
                </a:cubicBezTo>
                <a:cubicBezTo>
                  <a:pt x="133" y="138"/>
                  <a:pt x="136" y="132"/>
                  <a:pt x="130" y="127"/>
                </a:cubicBezTo>
                <a:cubicBezTo>
                  <a:pt x="129" y="126"/>
                  <a:pt x="127" y="125"/>
                  <a:pt x="126" y="124"/>
                </a:cubicBezTo>
                <a:cubicBezTo>
                  <a:pt x="128" y="116"/>
                  <a:pt x="128" y="106"/>
                  <a:pt x="126" y="96"/>
                </a:cubicBezTo>
                <a:cubicBezTo>
                  <a:pt x="126" y="93"/>
                  <a:pt x="126" y="93"/>
                  <a:pt x="126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7" y="99"/>
                  <a:pt x="107" y="99"/>
                  <a:pt x="107" y="98"/>
                </a:cubicBezTo>
                <a:cubicBezTo>
                  <a:pt x="105" y="95"/>
                  <a:pt x="103" y="92"/>
                  <a:pt x="100" y="90"/>
                </a:cubicBezTo>
                <a:cubicBezTo>
                  <a:pt x="100" y="90"/>
                  <a:pt x="100" y="90"/>
                  <a:pt x="100" y="90"/>
                </a:cubicBezTo>
                <a:cubicBezTo>
                  <a:pt x="98" y="88"/>
                  <a:pt x="96" y="85"/>
                  <a:pt x="95" y="82"/>
                </a:cubicBezTo>
                <a:cubicBezTo>
                  <a:pt x="94" y="80"/>
                  <a:pt x="93" y="77"/>
                  <a:pt x="94" y="74"/>
                </a:cubicBezTo>
                <a:cubicBezTo>
                  <a:pt x="95" y="68"/>
                  <a:pt x="94" y="64"/>
                  <a:pt x="93" y="61"/>
                </a:cubicBezTo>
                <a:cubicBezTo>
                  <a:pt x="92" y="57"/>
                  <a:pt x="90" y="55"/>
                  <a:pt x="88" y="53"/>
                </a:cubicBezTo>
                <a:cubicBezTo>
                  <a:pt x="88" y="52"/>
                  <a:pt x="88" y="52"/>
                  <a:pt x="88" y="52"/>
                </a:cubicBezTo>
                <a:cubicBezTo>
                  <a:pt x="86" y="50"/>
                  <a:pt x="85" y="48"/>
                  <a:pt x="85" y="46"/>
                </a:cubicBezTo>
                <a:cubicBezTo>
                  <a:pt x="85" y="42"/>
                  <a:pt x="86" y="39"/>
                  <a:pt x="88" y="36"/>
                </a:cubicBezTo>
                <a:cubicBezTo>
                  <a:pt x="90" y="37"/>
                  <a:pt x="93" y="36"/>
                  <a:pt x="97" y="35"/>
                </a:cubicBezTo>
                <a:cubicBezTo>
                  <a:pt x="99" y="34"/>
                  <a:pt x="101" y="32"/>
                  <a:pt x="102" y="31"/>
                </a:cubicBezTo>
                <a:close/>
                <a:moveTo>
                  <a:pt x="125" y="25"/>
                </a:moveTo>
                <a:cubicBezTo>
                  <a:pt x="126" y="26"/>
                  <a:pt x="126" y="28"/>
                  <a:pt x="128" y="29"/>
                </a:cubicBezTo>
                <a:cubicBezTo>
                  <a:pt x="130" y="30"/>
                  <a:pt x="132" y="31"/>
                  <a:pt x="135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9" y="33"/>
                  <a:pt x="142" y="35"/>
                  <a:pt x="145" y="38"/>
                </a:cubicBezTo>
                <a:cubicBezTo>
                  <a:pt x="147" y="41"/>
                  <a:pt x="148" y="44"/>
                  <a:pt x="148" y="48"/>
                </a:cubicBezTo>
                <a:cubicBezTo>
                  <a:pt x="148" y="48"/>
                  <a:pt x="148" y="48"/>
                  <a:pt x="148" y="48"/>
                </a:cubicBezTo>
                <a:cubicBezTo>
                  <a:pt x="148" y="48"/>
                  <a:pt x="148" y="48"/>
                  <a:pt x="148" y="48"/>
                </a:cubicBezTo>
                <a:cubicBezTo>
                  <a:pt x="148" y="51"/>
                  <a:pt x="149" y="54"/>
                  <a:pt x="151" y="56"/>
                </a:cubicBezTo>
                <a:cubicBezTo>
                  <a:pt x="152" y="59"/>
                  <a:pt x="155" y="62"/>
                  <a:pt x="158" y="64"/>
                </a:cubicBezTo>
                <a:cubicBezTo>
                  <a:pt x="158" y="65"/>
                  <a:pt x="158" y="65"/>
                  <a:pt x="158" y="65"/>
                </a:cubicBezTo>
                <a:cubicBezTo>
                  <a:pt x="161" y="68"/>
                  <a:pt x="164" y="72"/>
                  <a:pt x="165" y="76"/>
                </a:cubicBezTo>
                <a:cubicBezTo>
                  <a:pt x="167" y="80"/>
                  <a:pt x="167" y="85"/>
                  <a:pt x="166" y="90"/>
                </a:cubicBezTo>
                <a:cubicBezTo>
                  <a:pt x="166" y="90"/>
                  <a:pt x="166" y="90"/>
                  <a:pt x="166" y="90"/>
                </a:cubicBezTo>
                <a:cubicBezTo>
                  <a:pt x="165" y="90"/>
                  <a:pt x="165" y="90"/>
                  <a:pt x="165" y="90"/>
                </a:cubicBezTo>
                <a:cubicBezTo>
                  <a:pt x="163" y="97"/>
                  <a:pt x="165" y="103"/>
                  <a:pt x="167" y="108"/>
                </a:cubicBezTo>
                <a:cubicBezTo>
                  <a:pt x="167" y="108"/>
                  <a:pt x="167" y="109"/>
                  <a:pt x="167" y="110"/>
                </a:cubicBezTo>
                <a:cubicBezTo>
                  <a:pt x="167" y="110"/>
                  <a:pt x="167" y="110"/>
                  <a:pt x="167" y="110"/>
                </a:cubicBezTo>
                <a:cubicBezTo>
                  <a:pt x="168" y="111"/>
                  <a:pt x="168" y="113"/>
                  <a:pt x="169" y="114"/>
                </a:cubicBezTo>
                <a:cubicBezTo>
                  <a:pt x="169" y="113"/>
                  <a:pt x="170" y="111"/>
                  <a:pt x="170" y="109"/>
                </a:cubicBezTo>
                <a:cubicBezTo>
                  <a:pt x="174" y="94"/>
                  <a:pt x="173" y="77"/>
                  <a:pt x="165" y="60"/>
                </a:cubicBezTo>
                <a:cubicBezTo>
                  <a:pt x="157" y="44"/>
                  <a:pt x="144" y="33"/>
                  <a:pt x="130" y="27"/>
                </a:cubicBezTo>
                <a:cubicBezTo>
                  <a:pt x="128" y="26"/>
                  <a:pt x="127" y="26"/>
                  <a:pt x="125" y="25"/>
                </a:cubicBezTo>
                <a:close/>
                <a:moveTo>
                  <a:pt x="159" y="131"/>
                </a:moveTo>
                <a:cubicBezTo>
                  <a:pt x="157" y="134"/>
                  <a:pt x="154" y="136"/>
                  <a:pt x="152" y="138"/>
                </a:cubicBezTo>
                <a:cubicBezTo>
                  <a:pt x="153" y="133"/>
                  <a:pt x="156" y="128"/>
                  <a:pt x="156" y="123"/>
                </a:cubicBezTo>
                <a:cubicBezTo>
                  <a:pt x="156" y="119"/>
                  <a:pt x="155" y="115"/>
                  <a:pt x="152" y="112"/>
                </a:cubicBezTo>
                <a:cubicBezTo>
                  <a:pt x="150" y="110"/>
                  <a:pt x="149" y="108"/>
                  <a:pt x="148" y="106"/>
                </a:cubicBezTo>
                <a:cubicBezTo>
                  <a:pt x="147" y="103"/>
                  <a:pt x="147" y="101"/>
                  <a:pt x="148" y="97"/>
                </a:cubicBezTo>
                <a:cubicBezTo>
                  <a:pt x="148" y="97"/>
                  <a:pt x="148" y="97"/>
                  <a:pt x="148" y="97"/>
                </a:cubicBezTo>
                <a:cubicBezTo>
                  <a:pt x="148" y="96"/>
                  <a:pt x="148" y="96"/>
                  <a:pt x="148" y="96"/>
                </a:cubicBezTo>
                <a:cubicBezTo>
                  <a:pt x="149" y="92"/>
                  <a:pt x="148" y="88"/>
                  <a:pt x="147" y="84"/>
                </a:cubicBezTo>
                <a:cubicBezTo>
                  <a:pt x="145" y="81"/>
                  <a:pt x="143" y="77"/>
                  <a:pt x="140" y="74"/>
                </a:cubicBezTo>
                <a:cubicBezTo>
                  <a:pt x="140" y="74"/>
                  <a:pt x="140" y="74"/>
                  <a:pt x="140" y="74"/>
                </a:cubicBezTo>
                <a:cubicBezTo>
                  <a:pt x="138" y="72"/>
                  <a:pt x="136" y="70"/>
                  <a:pt x="135" y="68"/>
                </a:cubicBezTo>
                <a:cubicBezTo>
                  <a:pt x="134" y="65"/>
                  <a:pt x="133" y="63"/>
                  <a:pt x="133" y="60"/>
                </a:cubicBezTo>
                <a:cubicBezTo>
                  <a:pt x="133" y="55"/>
                  <a:pt x="131" y="51"/>
                  <a:pt x="129" y="48"/>
                </a:cubicBezTo>
                <a:cubicBezTo>
                  <a:pt x="127" y="45"/>
                  <a:pt x="124" y="43"/>
                  <a:pt x="120" y="41"/>
                </a:cubicBezTo>
                <a:cubicBezTo>
                  <a:pt x="120" y="41"/>
                  <a:pt x="120" y="41"/>
                  <a:pt x="120" y="41"/>
                </a:cubicBezTo>
                <a:cubicBezTo>
                  <a:pt x="117" y="40"/>
                  <a:pt x="114" y="38"/>
                  <a:pt x="112" y="37"/>
                </a:cubicBezTo>
                <a:cubicBezTo>
                  <a:pt x="108" y="33"/>
                  <a:pt x="112" y="28"/>
                  <a:pt x="104" y="22"/>
                </a:cubicBezTo>
                <a:cubicBezTo>
                  <a:pt x="106" y="22"/>
                  <a:pt x="107" y="22"/>
                  <a:pt x="109" y="22"/>
                </a:cubicBezTo>
                <a:cubicBezTo>
                  <a:pt x="111" y="22"/>
                  <a:pt x="113" y="23"/>
                  <a:pt x="114" y="23"/>
                </a:cubicBezTo>
                <a:cubicBezTo>
                  <a:pt x="120" y="25"/>
                  <a:pt x="118" y="30"/>
                  <a:pt x="124" y="35"/>
                </a:cubicBezTo>
                <a:cubicBezTo>
                  <a:pt x="126" y="36"/>
                  <a:pt x="129" y="38"/>
                  <a:pt x="133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6" y="39"/>
                  <a:pt x="138" y="41"/>
                  <a:pt x="139" y="42"/>
                </a:cubicBezTo>
                <a:cubicBezTo>
                  <a:pt x="140" y="44"/>
                  <a:pt x="141" y="46"/>
                  <a:pt x="141" y="49"/>
                </a:cubicBezTo>
                <a:cubicBezTo>
                  <a:pt x="141" y="53"/>
                  <a:pt x="142" y="56"/>
                  <a:pt x="144" y="60"/>
                </a:cubicBezTo>
                <a:cubicBezTo>
                  <a:pt x="146" y="63"/>
                  <a:pt x="149" y="67"/>
                  <a:pt x="153" y="70"/>
                </a:cubicBezTo>
                <a:cubicBezTo>
                  <a:pt x="156" y="72"/>
                  <a:pt x="157" y="75"/>
                  <a:pt x="158" y="78"/>
                </a:cubicBezTo>
                <a:cubicBezTo>
                  <a:pt x="159" y="81"/>
                  <a:pt x="159" y="85"/>
                  <a:pt x="159" y="88"/>
                </a:cubicBezTo>
                <a:cubicBezTo>
                  <a:pt x="155" y="97"/>
                  <a:pt x="158" y="104"/>
                  <a:pt x="160" y="110"/>
                </a:cubicBezTo>
                <a:cubicBezTo>
                  <a:pt x="160" y="111"/>
                  <a:pt x="160" y="111"/>
                  <a:pt x="161" y="112"/>
                </a:cubicBezTo>
                <a:cubicBezTo>
                  <a:pt x="161" y="112"/>
                  <a:pt x="161" y="112"/>
                  <a:pt x="161" y="112"/>
                </a:cubicBezTo>
                <a:cubicBezTo>
                  <a:pt x="163" y="120"/>
                  <a:pt x="161" y="126"/>
                  <a:pt x="159" y="131"/>
                </a:cubicBezTo>
                <a:close/>
                <a:moveTo>
                  <a:pt x="79" y="23"/>
                </a:moveTo>
                <a:cubicBezTo>
                  <a:pt x="79" y="22"/>
                  <a:pt x="78" y="22"/>
                  <a:pt x="78" y="21"/>
                </a:cubicBezTo>
                <a:cubicBezTo>
                  <a:pt x="76" y="22"/>
                  <a:pt x="75" y="22"/>
                  <a:pt x="73" y="22"/>
                </a:cubicBezTo>
                <a:cubicBezTo>
                  <a:pt x="69" y="23"/>
                  <a:pt x="64" y="22"/>
                  <a:pt x="60" y="22"/>
                </a:cubicBezTo>
                <a:cubicBezTo>
                  <a:pt x="61" y="17"/>
                  <a:pt x="61" y="17"/>
                  <a:pt x="61" y="17"/>
                </a:cubicBezTo>
                <a:cubicBezTo>
                  <a:pt x="65" y="18"/>
                  <a:pt x="69" y="18"/>
                  <a:pt x="73" y="18"/>
                </a:cubicBezTo>
                <a:cubicBezTo>
                  <a:pt x="73" y="17"/>
                  <a:pt x="74" y="17"/>
                  <a:pt x="75" y="17"/>
                </a:cubicBezTo>
                <a:cubicBezTo>
                  <a:pt x="74" y="16"/>
                  <a:pt x="74" y="16"/>
                  <a:pt x="74" y="15"/>
                </a:cubicBezTo>
                <a:cubicBezTo>
                  <a:pt x="73" y="12"/>
                  <a:pt x="73" y="10"/>
                  <a:pt x="74" y="8"/>
                </a:cubicBezTo>
                <a:cubicBezTo>
                  <a:pt x="75" y="6"/>
                  <a:pt x="76" y="4"/>
                  <a:pt x="77" y="3"/>
                </a:cubicBezTo>
                <a:cubicBezTo>
                  <a:pt x="79" y="1"/>
                  <a:pt x="82" y="0"/>
                  <a:pt x="84" y="0"/>
                </a:cubicBezTo>
                <a:cubicBezTo>
                  <a:pt x="85" y="0"/>
                  <a:pt x="87" y="1"/>
                  <a:pt x="88" y="1"/>
                </a:cubicBezTo>
                <a:cubicBezTo>
                  <a:pt x="90" y="2"/>
                  <a:pt x="91" y="4"/>
                  <a:pt x="91" y="6"/>
                </a:cubicBezTo>
                <a:cubicBezTo>
                  <a:pt x="91" y="7"/>
                  <a:pt x="91" y="9"/>
                  <a:pt x="91" y="10"/>
                </a:cubicBezTo>
                <a:cubicBezTo>
                  <a:pt x="90" y="12"/>
                  <a:pt x="89" y="14"/>
                  <a:pt x="87" y="16"/>
                </a:cubicBezTo>
                <a:cubicBezTo>
                  <a:pt x="86" y="18"/>
                  <a:pt x="84" y="19"/>
                  <a:pt x="83" y="19"/>
                </a:cubicBezTo>
                <a:cubicBezTo>
                  <a:pt x="83" y="20"/>
                  <a:pt x="83" y="20"/>
                  <a:pt x="83" y="20"/>
                </a:cubicBezTo>
                <a:cubicBezTo>
                  <a:pt x="83" y="20"/>
                  <a:pt x="84" y="20"/>
                  <a:pt x="84" y="20"/>
                </a:cubicBezTo>
                <a:cubicBezTo>
                  <a:pt x="99" y="13"/>
                  <a:pt x="117" y="13"/>
                  <a:pt x="132" y="20"/>
                </a:cubicBezTo>
                <a:cubicBezTo>
                  <a:pt x="148" y="27"/>
                  <a:pt x="163" y="39"/>
                  <a:pt x="171" y="57"/>
                </a:cubicBezTo>
                <a:cubicBezTo>
                  <a:pt x="180" y="75"/>
                  <a:pt x="182" y="94"/>
                  <a:pt x="177" y="111"/>
                </a:cubicBezTo>
                <a:cubicBezTo>
                  <a:pt x="173" y="128"/>
                  <a:pt x="162" y="142"/>
                  <a:pt x="146" y="150"/>
                </a:cubicBezTo>
                <a:cubicBezTo>
                  <a:pt x="134" y="156"/>
                  <a:pt x="121" y="157"/>
                  <a:pt x="108" y="154"/>
                </a:cubicBezTo>
                <a:cubicBezTo>
                  <a:pt x="101" y="161"/>
                  <a:pt x="91" y="166"/>
                  <a:pt x="81" y="169"/>
                </a:cubicBezTo>
                <a:cubicBezTo>
                  <a:pt x="71" y="172"/>
                  <a:pt x="60" y="173"/>
                  <a:pt x="50" y="171"/>
                </a:cubicBezTo>
                <a:cubicBezTo>
                  <a:pt x="29" y="169"/>
                  <a:pt x="10" y="158"/>
                  <a:pt x="1" y="138"/>
                </a:cubicBezTo>
                <a:cubicBezTo>
                  <a:pt x="0" y="136"/>
                  <a:pt x="0" y="136"/>
                  <a:pt x="0" y="136"/>
                </a:cubicBezTo>
                <a:cubicBezTo>
                  <a:pt x="3" y="135"/>
                  <a:pt x="3" y="135"/>
                  <a:pt x="3" y="135"/>
                </a:cubicBezTo>
                <a:cubicBezTo>
                  <a:pt x="59" y="116"/>
                  <a:pt x="59" y="116"/>
                  <a:pt x="59" y="116"/>
                </a:cubicBezTo>
                <a:cubicBezTo>
                  <a:pt x="59" y="115"/>
                  <a:pt x="58" y="114"/>
                  <a:pt x="58" y="113"/>
                </a:cubicBezTo>
                <a:cubicBezTo>
                  <a:pt x="49" y="96"/>
                  <a:pt x="47" y="77"/>
                  <a:pt x="52" y="60"/>
                </a:cubicBezTo>
                <a:cubicBezTo>
                  <a:pt x="55" y="48"/>
                  <a:pt x="61" y="38"/>
                  <a:pt x="69" y="30"/>
                </a:cubicBezTo>
                <a:cubicBezTo>
                  <a:pt x="69" y="30"/>
                  <a:pt x="69" y="30"/>
                  <a:pt x="69" y="30"/>
                </a:cubicBezTo>
                <a:cubicBezTo>
                  <a:pt x="70" y="30"/>
                  <a:pt x="70" y="30"/>
                  <a:pt x="70" y="30"/>
                </a:cubicBezTo>
                <a:cubicBezTo>
                  <a:pt x="72" y="27"/>
                  <a:pt x="76" y="25"/>
                  <a:pt x="79" y="23"/>
                </a:cubicBezTo>
                <a:close/>
                <a:moveTo>
                  <a:pt x="78" y="14"/>
                </a:moveTo>
                <a:cubicBezTo>
                  <a:pt x="78" y="14"/>
                  <a:pt x="79" y="15"/>
                  <a:pt x="79" y="16"/>
                </a:cubicBezTo>
                <a:cubicBezTo>
                  <a:pt x="81" y="15"/>
                  <a:pt x="82" y="14"/>
                  <a:pt x="84" y="13"/>
                </a:cubicBezTo>
                <a:cubicBezTo>
                  <a:pt x="85" y="12"/>
                  <a:pt x="86" y="10"/>
                  <a:pt x="86" y="9"/>
                </a:cubicBezTo>
                <a:cubicBezTo>
                  <a:pt x="87" y="8"/>
                  <a:pt x="87" y="7"/>
                  <a:pt x="86" y="7"/>
                </a:cubicBezTo>
                <a:cubicBezTo>
                  <a:pt x="86" y="6"/>
                  <a:pt x="86" y="6"/>
                  <a:pt x="86" y="6"/>
                </a:cubicBezTo>
                <a:cubicBezTo>
                  <a:pt x="85" y="5"/>
                  <a:pt x="84" y="5"/>
                  <a:pt x="83" y="5"/>
                </a:cubicBezTo>
                <a:cubicBezTo>
                  <a:pt x="83" y="5"/>
                  <a:pt x="82" y="5"/>
                  <a:pt x="81" y="6"/>
                </a:cubicBezTo>
                <a:cubicBezTo>
                  <a:pt x="80" y="7"/>
                  <a:pt x="79" y="8"/>
                  <a:pt x="78" y="9"/>
                </a:cubicBezTo>
                <a:cubicBezTo>
                  <a:pt x="78" y="11"/>
                  <a:pt x="78" y="12"/>
                  <a:pt x="78" y="14"/>
                </a:cubicBezTo>
                <a:close/>
                <a:moveTo>
                  <a:pt x="122" y="104"/>
                </a:moveTo>
                <a:cubicBezTo>
                  <a:pt x="124" y="124"/>
                  <a:pt x="117" y="139"/>
                  <a:pt x="106" y="150"/>
                </a:cubicBezTo>
                <a:cubicBezTo>
                  <a:pt x="99" y="157"/>
                  <a:pt x="90" y="161"/>
                  <a:pt x="80" y="164"/>
                </a:cubicBezTo>
                <a:cubicBezTo>
                  <a:pt x="70" y="167"/>
                  <a:pt x="60" y="168"/>
                  <a:pt x="50" y="167"/>
                </a:cubicBezTo>
                <a:cubicBezTo>
                  <a:pt x="32" y="165"/>
                  <a:pt x="15" y="155"/>
                  <a:pt x="7" y="139"/>
                </a:cubicBezTo>
                <a:cubicBezTo>
                  <a:pt x="7" y="138"/>
                  <a:pt x="7" y="138"/>
                  <a:pt x="7" y="138"/>
                </a:cubicBezTo>
                <a:cubicBezTo>
                  <a:pt x="38" y="177"/>
                  <a:pt x="120" y="162"/>
                  <a:pt x="122" y="104"/>
                </a:cubicBezTo>
                <a:close/>
                <a:moveTo>
                  <a:pt x="103" y="116"/>
                </a:moveTo>
                <a:cubicBezTo>
                  <a:pt x="103" y="116"/>
                  <a:pt x="114" y="121"/>
                  <a:pt x="112" y="114"/>
                </a:cubicBezTo>
                <a:cubicBezTo>
                  <a:pt x="111" y="107"/>
                  <a:pt x="103" y="116"/>
                  <a:pt x="103" y="116"/>
                </a:cubicBezTo>
                <a:close/>
                <a:moveTo>
                  <a:pt x="31" y="139"/>
                </a:moveTo>
                <a:cubicBezTo>
                  <a:pt x="31" y="139"/>
                  <a:pt x="20" y="142"/>
                  <a:pt x="25" y="146"/>
                </a:cubicBezTo>
                <a:cubicBezTo>
                  <a:pt x="31" y="150"/>
                  <a:pt x="31" y="139"/>
                  <a:pt x="31" y="139"/>
                </a:cubicBezTo>
                <a:close/>
                <a:moveTo>
                  <a:pt x="43" y="141"/>
                </a:moveTo>
                <a:cubicBezTo>
                  <a:pt x="43" y="141"/>
                  <a:pt x="34" y="149"/>
                  <a:pt x="41" y="150"/>
                </a:cubicBezTo>
                <a:cubicBezTo>
                  <a:pt x="48" y="151"/>
                  <a:pt x="43" y="141"/>
                  <a:pt x="43" y="141"/>
                </a:cubicBezTo>
                <a:close/>
                <a:moveTo>
                  <a:pt x="60" y="145"/>
                </a:moveTo>
                <a:cubicBezTo>
                  <a:pt x="60" y="145"/>
                  <a:pt x="52" y="154"/>
                  <a:pt x="59" y="154"/>
                </a:cubicBezTo>
                <a:cubicBezTo>
                  <a:pt x="66" y="154"/>
                  <a:pt x="60" y="145"/>
                  <a:pt x="60" y="145"/>
                </a:cubicBezTo>
                <a:close/>
                <a:moveTo>
                  <a:pt x="55" y="129"/>
                </a:moveTo>
                <a:cubicBezTo>
                  <a:pt x="55" y="129"/>
                  <a:pt x="46" y="136"/>
                  <a:pt x="53" y="138"/>
                </a:cubicBezTo>
                <a:cubicBezTo>
                  <a:pt x="59" y="139"/>
                  <a:pt x="55" y="129"/>
                  <a:pt x="55" y="129"/>
                </a:cubicBezTo>
                <a:close/>
                <a:moveTo>
                  <a:pt x="73" y="122"/>
                </a:moveTo>
                <a:cubicBezTo>
                  <a:pt x="73" y="122"/>
                  <a:pt x="72" y="134"/>
                  <a:pt x="77" y="131"/>
                </a:cubicBezTo>
                <a:cubicBezTo>
                  <a:pt x="83" y="127"/>
                  <a:pt x="73" y="122"/>
                  <a:pt x="73" y="122"/>
                </a:cubicBezTo>
                <a:close/>
                <a:moveTo>
                  <a:pt x="74" y="141"/>
                </a:moveTo>
                <a:cubicBezTo>
                  <a:pt x="74" y="141"/>
                  <a:pt x="72" y="153"/>
                  <a:pt x="78" y="150"/>
                </a:cubicBezTo>
                <a:cubicBezTo>
                  <a:pt x="84" y="146"/>
                  <a:pt x="74" y="141"/>
                  <a:pt x="74" y="141"/>
                </a:cubicBezTo>
                <a:close/>
                <a:moveTo>
                  <a:pt x="88" y="135"/>
                </a:moveTo>
                <a:cubicBezTo>
                  <a:pt x="88" y="135"/>
                  <a:pt x="89" y="147"/>
                  <a:pt x="94" y="142"/>
                </a:cubicBezTo>
                <a:cubicBezTo>
                  <a:pt x="99" y="138"/>
                  <a:pt x="88" y="135"/>
                  <a:pt x="88" y="135"/>
                </a:cubicBezTo>
                <a:close/>
                <a:moveTo>
                  <a:pt x="98" y="125"/>
                </a:moveTo>
                <a:cubicBezTo>
                  <a:pt x="98" y="125"/>
                  <a:pt x="102" y="136"/>
                  <a:pt x="106" y="130"/>
                </a:cubicBezTo>
                <a:cubicBezTo>
                  <a:pt x="109" y="124"/>
                  <a:pt x="98" y="125"/>
                  <a:pt x="98" y="125"/>
                </a:cubicBezTo>
                <a:close/>
                <a:moveTo>
                  <a:pt x="101" y="102"/>
                </a:moveTo>
                <a:cubicBezTo>
                  <a:pt x="101" y="102"/>
                  <a:pt x="101" y="102"/>
                  <a:pt x="101" y="102"/>
                </a:cubicBezTo>
                <a:cubicBezTo>
                  <a:pt x="99" y="99"/>
                  <a:pt x="97" y="97"/>
                  <a:pt x="95" y="95"/>
                </a:cubicBezTo>
                <a:cubicBezTo>
                  <a:pt x="95" y="95"/>
                  <a:pt x="95" y="95"/>
                  <a:pt x="95" y="95"/>
                </a:cubicBezTo>
                <a:cubicBezTo>
                  <a:pt x="92" y="92"/>
                  <a:pt x="90" y="89"/>
                  <a:pt x="88" y="85"/>
                </a:cubicBezTo>
                <a:cubicBezTo>
                  <a:pt x="87" y="81"/>
                  <a:pt x="86" y="77"/>
                  <a:pt x="86" y="73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3"/>
                  <a:pt x="86" y="73"/>
                  <a:pt x="86" y="73"/>
                </a:cubicBezTo>
                <a:cubicBezTo>
                  <a:pt x="87" y="69"/>
                  <a:pt x="87" y="66"/>
                  <a:pt x="86" y="63"/>
                </a:cubicBezTo>
                <a:cubicBezTo>
                  <a:pt x="85" y="61"/>
                  <a:pt x="84" y="59"/>
                  <a:pt x="82" y="57"/>
                </a:cubicBezTo>
                <a:cubicBezTo>
                  <a:pt x="79" y="54"/>
                  <a:pt x="78" y="50"/>
                  <a:pt x="78" y="47"/>
                </a:cubicBezTo>
                <a:cubicBezTo>
                  <a:pt x="77" y="41"/>
                  <a:pt x="81" y="35"/>
                  <a:pt x="81" y="30"/>
                </a:cubicBezTo>
                <a:cubicBezTo>
                  <a:pt x="79" y="31"/>
                  <a:pt x="77" y="33"/>
                  <a:pt x="75" y="35"/>
                </a:cubicBezTo>
                <a:cubicBezTo>
                  <a:pt x="72" y="40"/>
                  <a:pt x="69" y="46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3" y="56"/>
                  <a:pt x="73" y="57"/>
                  <a:pt x="73" y="57"/>
                </a:cubicBezTo>
                <a:cubicBezTo>
                  <a:pt x="76" y="64"/>
                  <a:pt x="78" y="70"/>
                  <a:pt x="76" y="80"/>
                </a:cubicBezTo>
                <a:cubicBezTo>
                  <a:pt x="75" y="84"/>
                  <a:pt x="75" y="88"/>
                  <a:pt x="76" y="91"/>
                </a:cubicBezTo>
                <a:cubicBezTo>
                  <a:pt x="77" y="94"/>
                  <a:pt x="79" y="97"/>
                  <a:pt x="82" y="100"/>
                </a:cubicBezTo>
                <a:cubicBezTo>
                  <a:pt x="84" y="102"/>
                  <a:pt x="86" y="104"/>
                  <a:pt x="88" y="106"/>
                </a:cubicBezTo>
                <a:cubicBezTo>
                  <a:pt x="101" y="102"/>
                  <a:pt x="101" y="102"/>
                  <a:pt x="101" y="102"/>
                </a:cubicBezTo>
                <a:close/>
                <a:moveTo>
                  <a:pt x="81" y="109"/>
                </a:moveTo>
                <a:cubicBezTo>
                  <a:pt x="80" y="107"/>
                  <a:pt x="78" y="106"/>
                  <a:pt x="77" y="105"/>
                </a:cubicBezTo>
                <a:cubicBezTo>
                  <a:pt x="77" y="105"/>
                  <a:pt x="77" y="105"/>
                  <a:pt x="77" y="105"/>
                </a:cubicBezTo>
                <a:cubicBezTo>
                  <a:pt x="73" y="101"/>
                  <a:pt x="71" y="97"/>
                  <a:pt x="69" y="93"/>
                </a:cubicBezTo>
                <a:cubicBezTo>
                  <a:pt x="68" y="89"/>
                  <a:pt x="67" y="84"/>
                  <a:pt x="68" y="79"/>
                </a:cubicBezTo>
                <a:cubicBezTo>
                  <a:pt x="68" y="79"/>
                  <a:pt x="68" y="79"/>
                  <a:pt x="68" y="79"/>
                </a:cubicBezTo>
                <a:cubicBezTo>
                  <a:pt x="68" y="79"/>
                  <a:pt x="68" y="79"/>
                  <a:pt x="68" y="79"/>
                </a:cubicBezTo>
                <a:cubicBezTo>
                  <a:pt x="71" y="71"/>
                  <a:pt x="69" y="65"/>
                  <a:pt x="67" y="60"/>
                </a:cubicBezTo>
                <a:cubicBezTo>
                  <a:pt x="66" y="59"/>
                  <a:pt x="66" y="59"/>
                  <a:pt x="66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5" y="54"/>
                  <a:pt x="64" y="51"/>
                  <a:pt x="64" y="49"/>
                </a:cubicBezTo>
                <a:cubicBezTo>
                  <a:pt x="62" y="53"/>
                  <a:pt x="60" y="57"/>
                  <a:pt x="59" y="62"/>
                </a:cubicBezTo>
                <a:cubicBezTo>
                  <a:pt x="55" y="77"/>
                  <a:pt x="56" y="94"/>
                  <a:pt x="64" y="110"/>
                </a:cubicBezTo>
                <a:cubicBezTo>
                  <a:pt x="65" y="111"/>
                  <a:pt x="65" y="112"/>
                  <a:pt x="66" y="114"/>
                </a:cubicBezTo>
                <a:lnTo>
                  <a:pt x="81" y="10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84"/>
          <p:cNvSpPr>
            <a:spLocks noEditPoints="1"/>
          </p:cNvSpPr>
          <p:nvPr/>
        </p:nvSpPr>
        <p:spPr bwMode="auto">
          <a:xfrm>
            <a:off x="6237288" y="3267076"/>
            <a:ext cx="488950" cy="703263"/>
          </a:xfrm>
          <a:custGeom>
            <a:avLst/>
            <a:gdLst>
              <a:gd name="T0" fmla="*/ 95 w 123"/>
              <a:gd name="T1" fmla="*/ 72 h 177"/>
              <a:gd name="T2" fmla="*/ 68 w 123"/>
              <a:gd name="T3" fmla="*/ 73 h 177"/>
              <a:gd name="T4" fmla="*/ 70 w 123"/>
              <a:gd name="T5" fmla="*/ 61 h 177"/>
              <a:gd name="T6" fmla="*/ 80 w 123"/>
              <a:gd name="T7" fmla="*/ 41 h 177"/>
              <a:gd name="T8" fmla="*/ 79 w 123"/>
              <a:gd name="T9" fmla="*/ 33 h 177"/>
              <a:gd name="T10" fmla="*/ 71 w 123"/>
              <a:gd name="T11" fmla="*/ 33 h 177"/>
              <a:gd name="T12" fmla="*/ 65 w 123"/>
              <a:gd name="T13" fmla="*/ 43 h 177"/>
              <a:gd name="T14" fmla="*/ 55 w 123"/>
              <a:gd name="T15" fmla="*/ 15 h 177"/>
              <a:gd name="T16" fmla="*/ 0 w 123"/>
              <a:gd name="T17" fmla="*/ 6 h 177"/>
              <a:gd name="T18" fmla="*/ 25 w 123"/>
              <a:gd name="T19" fmla="*/ 49 h 177"/>
              <a:gd name="T20" fmla="*/ 56 w 123"/>
              <a:gd name="T21" fmla="*/ 58 h 177"/>
              <a:gd name="T22" fmla="*/ 26 w 123"/>
              <a:gd name="T23" fmla="*/ 18 h 177"/>
              <a:gd name="T24" fmla="*/ 61 w 123"/>
              <a:gd name="T25" fmla="*/ 43 h 177"/>
              <a:gd name="T26" fmla="*/ 63 w 123"/>
              <a:gd name="T27" fmla="*/ 46 h 177"/>
              <a:gd name="T28" fmla="*/ 59 w 123"/>
              <a:gd name="T29" fmla="*/ 58 h 177"/>
              <a:gd name="T30" fmla="*/ 57 w 123"/>
              <a:gd name="T31" fmla="*/ 73 h 177"/>
              <a:gd name="T32" fmla="*/ 31 w 123"/>
              <a:gd name="T33" fmla="*/ 72 h 177"/>
              <a:gd name="T34" fmla="*/ 23 w 123"/>
              <a:gd name="T35" fmla="*/ 151 h 177"/>
              <a:gd name="T36" fmla="*/ 63 w 123"/>
              <a:gd name="T37" fmla="*/ 160 h 177"/>
              <a:gd name="T38" fmla="*/ 103 w 123"/>
              <a:gd name="T39" fmla="*/ 151 h 177"/>
              <a:gd name="T40" fmla="*/ 95 w 123"/>
              <a:gd name="T41" fmla="*/ 72 h 177"/>
              <a:gd name="T42" fmla="*/ 27 w 123"/>
              <a:gd name="T43" fmla="*/ 139 h 177"/>
              <a:gd name="T44" fmla="*/ 27 w 123"/>
              <a:gd name="T45" fmla="*/ 89 h 177"/>
              <a:gd name="T46" fmla="*/ 36 w 123"/>
              <a:gd name="T47" fmla="*/ 94 h 177"/>
              <a:gd name="T48" fmla="*/ 27 w 123"/>
              <a:gd name="T49" fmla="*/ 139 h 177"/>
              <a:gd name="T50" fmla="*/ 39 w 123"/>
              <a:gd name="T51" fmla="*/ 88 h 177"/>
              <a:gd name="T52" fmla="*/ 33 w 123"/>
              <a:gd name="T53" fmla="*/ 85 h 177"/>
              <a:gd name="T54" fmla="*/ 49 w 123"/>
              <a:gd name="T55" fmla="*/ 80 h 177"/>
              <a:gd name="T56" fmla="*/ 39 w 123"/>
              <a:gd name="T57" fmla="*/ 88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3" h="177">
                <a:moveTo>
                  <a:pt x="95" y="72"/>
                </a:moveTo>
                <a:cubicBezTo>
                  <a:pt x="83" y="70"/>
                  <a:pt x="74" y="71"/>
                  <a:pt x="68" y="73"/>
                </a:cubicBezTo>
                <a:cubicBezTo>
                  <a:pt x="68" y="69"/>
                  <a:pt x="69" y="65"/>
                  <a:pt x="70" y="61"/>
                </a:cubicBezTo>
                <a:cubicBezTo>
                  <a:pt x="72" y="53"/>
                  <a:pt x="75" y="47"/>
                  <a:pt x="80" y="41"/>
                </a:cubicBezTo>
                <a:cubicBezTo>
                  <a:pt x="82" y="38"/>
                  <a:pt x="82" y="35"/>
                  <a:pt x="79" y="33"/>
                </a:cubicBezTo>
                <a:cubicBezTo>
                  <a:pt x="77" y="31"/>
                  <a:pt x="73" y="31"/>
                  <a:pt x="71" y="33"/>
                </a:cubicBezTo>
                <a:cubicBezTo>
                  <a:pt x="69" y="37"/>
                  <a:pt x="67" y="40"/>
                  <a:pt x="65" y="43"/>
                </a:cubicBezTo>
                <a:cubicBezTo>
                  <a:pt x="65" y="35"/>
                  <a:pt x="63" y="23"/>
                  <a:pt x="55" y="15"/>
                </a:cubicBezTo>
                <a:cubicBezTo>
                  <a:pt x="42" y="0"/>
                  <a:pt x="0" y="6"/>
                  <a:pt x="0" y="6"/>
                </a:cubicBezTo>
                <a:cubicBezTo>
                  <a:pt x="0" y="6"/>
                  <a:pt x="9" y="38"/>
                  <a:pt x="25" y="49"/>
                </a:cubicBezTo>
                <a:cubicBezTo>
                  <a:pt x="40" y="60"/>
                  <a:pt x="49" y="58"/>
                  <a:pt x="56" y="58"/>
                </a:cubicBezTo>
                <a:cubicBezTo>
                  <a:pt x="52" y="42"/>
                  <a:pt x="38" y="28"/>
                  <a:pt x="26" y="18"/>
                </a:cubicBezTo>
                <a:cubicBezTo>
                  <a:pt x="26" y="18"/>
                  <a:pt x="50" y="32"/>
                  <a:pt x="61" y="43"/>
                </a:cubicBezTo>
                <a:cubicBezTo>
                  <a:pt x="62" y="44"/>
                  <a:pt x="63" y="45"/>
                  <a:pt x="63" y="46"/>
                </a:cubicBezTo>
                <a:cubicBezTo>
                  <a:pt x="61" y="50"/>
                  <a:pt x="60" y="54"/>
                  <a:pt x="59" y="58"/>
                </a:cubicBezTo>
                <a:cubicBezTo>
                  <a:pt x="58" y="63"/>
                  <a:pt x="57" y="68"/>
                  <a:pt x="57" y="73"/>
                </a:cubicBezTo>
                <a:cubicBezTo>
                  <a:pt x="51" y="71"/>
                  <a:pt x="43" y="70"/>
                  <a:pt x="31" y="72"/>
                </a:cubicBezTo>
                <a:cubicBezTo>
                  <a:pt x="5" y="78"/>
                  <a:pt x="3" y="116"/>
                  <a:pt x="23" y="151"/>
                </a:cubicBezTo>
                <a:cubicBezTo>
                  <a:pt x="38" y="177"/>
                  <a:pt x="55" y="167"/>
                  <a:pt x="63" y="160"/>
                </a:cubicBezTo>
                <a:cubicBezTo>
                  <a:pt x="70" y="167"/>
                  <a:pt x="88" y="177"/>
                  <a:pt x="103" y="151"/>
                </a:cubicBezTo>
                <a:cubicBezTo>
                  <a:pt x="123" y="116"/>
                  <a:pt x="121" y="78"/>
                  <a:pt x="95" y="72"/>
                </a:cubicBezTo>
                <a:close/>
                <a:moveTo>
                  <a:pt x="27" y="139"/>
                </a:moveTo>
                <a:cubicBezTo>
                  <a:pt x="17" y="114"/>
                  <a:pt x="16" y="98"/>
                  <a:pt x="27" y="89"/>
                </a:cubicBezTo>
                <a:cubicBezTo>
                  <a:pt x="36" y="94"/>
                  <a:pt x="36" y="94"/>
                  <a:pt x="36" y="94"/>
                </a:cubicBezTo>
                <a:cubicBezTo>
                  <a:pt x="29" y="105"/>
                  <a:pt x="27" y="120"/>
                  <a:pt x="27" y="139"/>
                </a:cubicBezTo>
                <a:close/>
                <a:moveTo>
                  <a:pt x="39" y="88"/>
                </a:moveTo>
                <a:cubicBezTo>
                  <a:pt x="33" y="85"/>
                  <a:pt x="33" y="85"/>
                  <a:pt x="33" y="85"/>
                </a:cubicBezTo>
                <a:cubicBezTo>
                  <a:pt x="37" y="82"/>
                  <a:pt x="43" y="81"/>
                  <a:pt x="49" y="80"/>
                </a:cubicBezTo>
                <a:cubicBezTo>
                  <a:pt x="45" y="82"/>
                  <a:pt x="42" y="85"/>
                  <a:pt x="39" y="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85"/>
          <p:cNvSpPr>
            <a:spLocks noEditPoints="1"/>
          </p:cNvSpPr>
          <p:nvPr/>
        </p:nvSpPr>
        <p:spPr bwMode="auto">
          <a:xfrm>
            <a:off x="7056438" y="4160838"/>
            <a:ext cx="623888" cy="720725"/>
          </a:xfrm>
          <a:custGeom>
            <a:avLst/>
            <a:gdLst>
              <a:gd name="T0" fmla="*/ 78 w 157"/>
              <a:gd name="T1" fmla="*/ 30 h 181"/>
              <a:gd name="T2" fmla="*/ 90 w 157"/>
              <a:gd name="T3" fmla="*/ 70 h 181"/>
              <a:gd name="T4" fmla="*/ 157 w 157"/>
              <a:gd name="T5" fmla="*/ 81 h 181"/>
              <a:gd name="T6" fmla="*/ 127 w 157"/>
              <a:gd name="T7" fmla="*/ 29 h 181"/>
              <a:gd name="T8" fmla="*/ 89 w 157"/>
              <a:gd name="T9" fmla="*/ 18 h 181"/>
              <a:gd name="T10" fmla="*/ 126 w 157"/>
              <a:gd name="T11" fmla="*/ 66 h 181"/>
              <a:gd name="T12" fmla="*/ 83 w 157"/>
              <a:gd name="T13" fmla="*/ 36 h 181"/>
              <a:gd name="T14" fmla="*/ 78 w 157"/>
              <a:gd name="T15" fmla="*/ 30 h 181"/>
              <a:gd name="T16" fmla="*/ 21 w 157"/>
              <a:gd name="T17" fmla="*/ 111 h 181"/>
              <a:gd name="T18" fmla="*/ 39 w 157"/>
              <a:gd name="T19" fmla="*/ 107 h 181"/>
              <a:gd name="T20" fmla="*/ 58 w 157"/>
              <a:gd name="T21" fmla="*/ 41 h 181"/>
              <a:gd name="T22" fmla="*/ 69 w 157"/>
              <a:gd name="T23" fmla="*/ 16 h 181"/>
              <a:gd name="T24" fmla="*/ 82 w 157"/>
              <a:gd name="T25" fmla="*/ 18 h 181"/>
              <a:gd name="T26" fmla="*/ 75 w 157"/>
              <a:gd name="T27" fmla="*/ 50 h 181"/>
              <a:gd name="T28" fmla="*/ 77 w 157"/>
              <a:gd name="T29" fmla="*/ 63 h 181"/>
              <a:gd name="T30" fmla="*/ 85 w 157"/>
              <a:gd name="T31" fmla="*/ 90 h 181"/>
              <a:gd name="T32" fmla="*/ 92 w 157"/>
              <a:gd name="T33" fmla="*/ 107 h 181"/>
              <a:gd name="T34" fmla="*/ 113 w 157"/>
              <a:gd name="T35" fmla="*/ 104 h 181"/>
              <a:gd name="T36" fmla="*/ 137 w 157"/>
              <a:gd name="T37" fmla="*/ 150 h 181"/>
              <a:gd name="T38" fmla="*/ 89 w 157"/>
              <a:gd name="T39" fmla="*/ 175 h 181"/>
              <a:gd name="T40" fmla="*/ 66 w 157"/>
              <a:gd name="T41" fmla="*/ 128 h 181"/>
              <a:gd name="T42" fmla="*/ 85 w 157"/>
              <a:gd name="T43" fmla="*/ 111 h 181"/>
              <a:gd name="T44" fmla="*/ 69 w 157"/>
              <a:gd name="T45" fmla="*/ 65 h 181"/>
              <a:gd name="T46" fmla="*/ 67 w 157"/>
              <a:gd name="T47" fmla="*/ 40 h 181"/>
              <a:gd name="T48" fmla="*/ 65 w 157"/>
              <a:gd name="T49" fmla="*/ 44 h 181"/>
              <a:gd name="T50" fmla="*/ 64 w 157"/>
              <a:gd name="T51" fmla="*/ 45 h 181"/>
              <a:gd name="T52" fmla="*/ 47 w 157"/>
              <a:gd name="T53" fmla="*/ 97 h 181"/>
              <a:gd name="T54" fmla="*/ 47 w 157"/>
              <a:gd name="T55" fmla="*/ 108 h 181"/>
              <a:gd name="T56" fmla="*/ 70 w 157"/>
              <a:gd name="T57" fmla="*/ 115 h 181"/>
              <a:gd name="T58" fmla="*/ 61 w 157"/>
              <a:gd name="T59" fmla="*/ 125 h 181"/>
              <a:gd name="T60" fmla="*/ 59 w 157"/>
              <a:gd name="T61" fmla="*/ 128 h 181"/>
              <a:gd name="T62" fmla="*/ 68 w 157"/>
              <a:gd name="T63" fmla="*/ 167 h 181"/>
              <a:gd name="T64" fmla="*/ 65 w 157"/>
              <a:gd name="T65" fmla="*/ 169 h 181"/>
              <a:gd name="T66" fmla="*/ 12 w 157"/>
              <a:gd name="T67" fmla="*/ 162 h 181"/>
              <a:gd name="T68" fmla="*/ 21 w 157"/>
              <a:gd name="T69" fmla="*/ 111 h 181"/>
              <a:gd name="T70" fmla="*/ 82 w 157"/>
              <a:gd name="T71" fmla="*/ 155 h 181"/>
              <a:gd name="T72" fmla="*/ 90 w 157"/>
              <a:gd name="T73" fmla="*/ 149 h 181"/>
              <a:gd name="T74" fmla="*/ 82 w 157"/>
              <a:gd name="T75" fmla="*/ 131 h 181"/>
              <a:gd name="T76" fmla="*/ 74 w 157"/>
              <a:gd name="T77" fmla="*/ 132 h 181"/>
              <a:gd name="T78" fmla="*/ 82 w 157"/>
              <a:gd name="T79" fmla="*/ 155 h 181"/>
              <a:gd name="T80" fmla="*/ 15 w 157"/>
              <a:gd name="T81" fmla="*/ 138 h 181"/>
              <a:gd name="T82" fmla="*/ 25 w 157"/>
              <a:gd name="T83" fmla="*/ 140 h 181"/>
              <a:gd name="T84" fmla="*/ 32 w 157"/>
              <a:gd name="T85" fmla="*/ 121 h 181"/>
              <a:gd name="T86" fmla="*/ 25 w 157"/>
              <a:gd name="T87" fmla="*/ 116 h 181"/>
              <a:gd name="T88" fmla="*/ 15 w 157"/>
              <a:gd name="T89" fmla="*/ 138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7" h="181">
                <a:moveTo>
                  <a:pt x="78" y="30"/>
                </a:moveTo>
                <a:cubicBezTo>
                  <a:pt x="78" y="41"/>
                  <a:pt x="79" y="58"/>
                  <a:pt x="90" y="70"/>
                </a:cubicBezTo>
                <a:cubicBezTo>
                  <a:pt x="106" y="89"/>
                  <a:pt x="157" y="81"/>
                  <a:pt x="157" y="81"/>
                </a:cubicBezTo>
                <a:cubicBezTo>
                  <a:pt x="157" y="81"/>
                  <a:pt x="146" y="42"/>
                  <a:pt x="127" y="29"/>
                </a:cubicBezTo>
                <a:cubicBezTo>
                  <a:pt x="109" y="16"/>
                  <a:pt x="98" y="18"/>
                  <a:pt x="89" y="18"/>
                </a:cubicBezTo>
                <a:cubicBezTo>
                  <a:pt x="93" y="37"/>
                  <a:pt x="111" y="55"/>
                  <a:pt x="126" y="66"/>
                </a:cubicBezTo>
                <a:cubicBezTo>
                  <a:pt x="126" y="66"/>
                  <a:pt x="96" y="50"/>
                  <a:pt x="83" y="36"/>
                </a:cubicBezTo>
                <a:cubicBezTo>
                  <a:pt x="81" y="34"/>
                  <a:pt x="80" y="32"/>
                  <a:pt x="78" y="30"/>
                </a:cubicBezTo>
                <a:close/>
                <a:moveTo>
                  <a:pt x="21" y="111"/>
                </a:moveTo>
                <a:cubicBezTo>
                  <a:pt x="27" y="109"/>
                  <a:pt x="33" y="108"/>
                  <a:pt x="39" y="107"/>
                </a:cubicBezTo>
                <a:cubicBezTo>
                  <a:pt x="38" y="77"/>
                  <a:pt x="48" y="59"/>
                  <a:pt x="58" y="41"/>
                </a:cubicBezTo>
                <a:cubicBezTo>
                  <a:pt x="63" y="31"/>
                  <a:pt x="66" y="25"/>
                  <a:pt x="69" y="16"/>
                </a:cubicBezTo>
                <a:cubicBezTo>
                  <a:pt x="73" y="1"/>
                  <a:pt x="95" y="0"/>
                  <a:pt x="82" y="18"/>
                </a:cubicBezTo>
                <a:cubicBezTo>
                  <a:pt x="76" y="27"/>
                  <a:pt x="74" y="31"/>
                  <a:pt x="75" y="50"/>
                </a:cubicBezTo>
                <a:cubicBezTo>
                  <a:pt x="76" y="54"/>
                  <a:pt x="76" y="59"/>
                  <a:pt x="77" y="63"/>
                </a:cubicBezTo>
                <a:cubicBezTo>
                  <a:pt x="79" y="72"/>
                  <a:pt x="82" y="81"/>
                  <a:pt x="85" y="90"/>
                </a:cubicBezTo>
                <a:cubicBezTo>
                  <a:pt x="87" y="96"/>
                  <a:pt x="90" y="102"/>
                  <a:pt x="92" y="107"/>
                </a:cubicBezTo>
                <a:cubicBezTo>
                  <a:pt x="99" y="104"/>
                  <a:pt x="106" y="103"/>
                  <a:pt x="113" y="104"/>
                </a:cubicBezTo>
                <a:cubicBezTo>
                  <a:pt x="130" y="106"/>
                  <a:pt x="143" y="131"/>
                  <a:pt x="137" y="150"/>
                </a:cubicBezTo>
                <a:cubicBezTo>
                  <a:pt x="130" y="170"/>
                  <a:pt x="109" y="181"/>
                  <a:pt x="89" y="175"/>
                </a:cubicBezTo>
                <a:cubicBezTo>
                  <a:pt x="70" y="168"/>
                  <a:pt x="56" y="142"/>
                  <a:pt x="66" y="128"/>
                </a:cubicBezTo>
                <a:cubicBezTo>
                  <a:pt x="70" y="121"/>
                  <a:pt x="77" y="115"/>
                  <a:pt x="85" y="111"/>
                </a:cubicBezTo>
                <a:cubicBezTo>
                  <a:pt x="78" y="97"/>
                  <a:pt x="73" y="81"/>
                  <a:pt x="69" y="65"/>
                </a:cubicBezTo>
                <a:cubicBezTo>
                  <a:pt x="68" y="57"/>
                  <a:pt x="67" y="48"/>
                  <a:pt x="67" y="40"/>
                </a:cubicBezTo>
                <a:cubicBezTo>
                  <a:pt x="66" y="42"/>
                  <a:pt x="65" y="43"/>
                  <a:pt x="65" y="44"/>
                </a:cubicBezTo>
                <a:cubicBezTo>
                  <a:pt x="64" y="45"/>
                  <a:pt x="64" y="45"/>
                  <a:pt x="64" y="45"/>
                </a:cubicBezTo>
                <a:cubicBezTo>
                  <a:pt x="56" y="60"/>
                  <a:pt x="48" y="75"/>
                  <a:pt x="47" y="97"/>
                </a:cubicBezTo>
                <a:cubicBezTo>
                  <a:pt x="47" y="100"/>
                  <a:pt x="47" y="104"/>
                  <a:pt x="47" y="108"/>
                </a:cubicBezTo>
                <a:cubicBezTo>
                  <a:pt x="56" y="109"/>
                  <a:pt x="63" y="111"/>
                  <a:pt x="70" y="115"/>
                </a:cubicBezTo>
                <a:cubicBezTo>
                  <a:pt x="66" y="118"/>
                  <a:pt x="63" y="122"/>
                  <a:pt x="61" y="125"/>
                </a:cubicBezTo>
                <a:cubicBezTo>
                  <a:pt x="60" y="126"/>
                  <a:pt x="60" y="127"/>
                  <a:pt x="59" y="128"/>
                </a:cubicBezTo>
                <a:cubicBezTo>
                  <a:pt x="53" y="140"/>
                  <a:pt x="59" y="157"/>
                  <a:pt x="68" y="167"/>
                </a:cubicBezTo>
                <a:cubicBezTo>
                  <a:pt x="67" y="168"/>
                  <a:pt x="66" y="168"/>
                  <a:pt x="65" y="169"/>
                </a:cubicBezTo>
                <a:cubicBezTo>
                  <a:pt x="47" y="181"/>
                  <a:pt x="24" y="178"/>
                  <a:pt x="12" y="162"/>
                </a:cubicBezTo>
                <a:cubicBezTo>
                  <a:pt x="0" y="145"/>
                  <a:pt x="5" y="116"/>
                  <a:pt x="21" y="111"/>
                </a:cubicBezTo>
                <a:close/>
                <a:moveTo>
                  <a:pt x="82" y="155"/>
                </a:moveTo>
                <a:cubicBezTo>
                  <a:pt x="85" y="153"/>
                  <a:pt x="88" y="151"/>
                  <a:pt x="90" y="149"/>
                </a:cubicBezTo>
                <a:cubicBezTo>
                  <a:pt x="85" y="143"/>
                  <a:pt x="84" y="139"/>
                  <a:pt x="82" y="131"/>
                </a:cubicBezTo>
                <a:cubicBezTo>
                  <a:pt x="79" y="131"/>
                  <a:pt x="77" y="131"/>
                  <a:pt x="74" y="132"/>
                </a:cubicBezTo>
                <a:cubicBezTo>
                  <a:pt x="70" y="139"/>
                  <a:pt x="75" y="150"/>
                  <a:pt x="82" y="155"/>
                </a:cubicBezTo>
                <a:close/>
                <a:moveTo>
                  <a:pt x="15" y="138"/>
                </a:moveTo>
                <a:cubicBezTo>
                  <a:pt x="18" y="139"/>
                  <a:pt x="21" y="139"/>
                  <a:pt x="25" y="140"/>
                </a:cubicBezTo>
                <a:cubicBezTo>
                  <a:pt x="25" y="132"/>
                  <a:pt x="28" y="128"/>
                  <a:pt x="32" y="121"/>
                </a:cubicBezTo>
                <a:cubicBezTo>
                  <a:pt x="30" y="119"/>
                  <a:pt x="27" y="118"/>
                  <a:pt x="25" y="116"/>
                </a:cubicBezTo>
                <a:cubicBezTo>
                  <a:pt x="17" y="119"/>
                  <a:pt x="13" y="130"/>
                  <a:pt x="15" y="1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86"/>
          <p:cNvSpPr>
            <a:spLocks noEditPoints="1"/>
          </p:cNvSpPr>
          <p:nvPr/>
        </p:nvSpPr>
        <p:spPr bwMode="auto">
          <a:xfrm>
            <a:off x="7839075" y="4316413"/>
            <a:ext cx="755650" cy="488950"/>
          </a:xfrm>
          <a:custGeom>
            <a:avLst/>
            <a:gdLst>
              <a:gd name="T0" fmla="*/ 57 w 190"/>
              <a:gd name="T1" fmla="*/ 8 h 123"/>
              <a:gd name="T2" fmla="*/ 39 w 190"/>
              <a:gd name="T3" fmla="*/ 35 h 123"/>
              <a:gd name="T4" fmla="*/ 37 w 190"/>
              <a:gd name="T5" fmla="*/ 37 h 123"/>
              <a:gd name="T6" fmla="*/ 0 w 190"/>
              <a:gd name="T7" fmla="*/ 63 h 123"/>
              <a:gd name="T8" fmla="*/ 43 w 190"/>
              <a:gd name="T9" fmla="*/ 60 h 123"/>
              <a:gd name="T10" fmla="*/ 33 w 190"/>
              <a:gd name="T11" fmla="*/ 109 h 123"/>
              <a:gd name="T12" fmla="*/ 64 w 190"/>
              <a:gd name="T13" fmla="*/ 72 h 123"/>
              <a:gd name="T14" fmla="*/ 88 w 190"/>
              <a:gd name="T15" fmla="*/ 106 h 123"/>
              <a:gd name="T16" fmla="*/ 98 w 190"/>
              <a:gd name="T17" fmla="*/ 71 h 123"/>
              <a:gd name="T18" fmla="*/ 77 w 190"/>
              <a:gd name="T19" fmla="*/ 50 h 123"/>
              <a:gd name="T20" fmla="*/ 77 w 190"/>
              <a:gd name="T21" fmla="*/ 24 h 123"/>
              <a:gd name="T22" fmla="*/ 60 w 190"/>
              <a:gd name="T23" fmla="*/ 35 h 123"/>
              <a:gd name="T24" fmla="*/ 129 w 190"/>
              <a:gd name="T25" fmla="*/ 52 h 123"/>
              <a:gd name="T26" fmla="*/ 138 w 190"/>
              <a:gd name="T27" fmla="*/ 107 h 123"/>
              <a:gd name="T28" fmla="*/ 138 w 190"/>
              <a:gd name="T29" fmla="*/ 107 h 123"/>
              <a:gd name="T30" fmla="*/ 181 w 190"/>
              <a:gd name="T31" fmla="*/ 50 h 123"/>
              <a:gd name="T32" fmla="*/ 146 w 190"/>
              <a:gd name="T33" fmla="*/ 39 h 123"/>
              <a:gd name="T34" fmla="*/ 146 w 190"/>
              <a:gd name="T35" fmla="*/ 39 h 123"/>
              <a:gd name="T36" fmla="*/ 144 w 190"/>
              <a:gd name="T37" fmla="*/ 74 h 123"/>
              <a:gd name="T38" fmla="*/ 123 w 190"/>
              <a:gd name="T39" fmla="*/ 86 h 123"/>
              <a:gd name="T40" fmla="*/ 123 w 190"/>
              <a:gd name="T41" fmla="*/ 86 h 123"/>
              <a:gd name="T42" fmla="*/ 118 w 190"/>
              <a:gd name="T43" fmla="*/ 75 h 123"/>
              <a:gd name="T44" fmla="*/ 144 w 190"/>
              <a:gd name="T45" fmla="*/ 101 h 123"/>
              <a:gd name="T46" fmla="*/ 144 w 190"/>
              <a:gd name="T47" fmla="*/ 123 h 123"/>
              <a:gd name="T48" fmla="*/ 144 w 190"/>
              <a:gd name="T49" fmla="*/ 101 h 123"/>
              <a:gd name="T50" fmla="*/ 140 w 190"/>
              <a:gd name="T51" fmla="*/ 90 h 123"/>
              <a:gd name="T52" fmla="*/ 118 w 190"/>
              <a:gd name="T53" fmla="*/ 90 h 123"/>
              <a:gd name="T54" fmla="*/ 117 w 190"/>
              <a:gd name="T55" fmla="*/ 56 h 123"/>
              <a:gd name="T56" fmla="*/ 117 w 190"/>
              <a:gd name="T57" fmla="*/ 78 h 123"/>
              <a:gd name="T58" fmla="*/ 117 w 190"/>
              <a:gd name="T59" fmla="*/ 56 h 123"/>
              <a:gd name="T60" fmla="*/ 167 w 190"/>
              <a:gd name="T61" fmla="*/ 89 h 123"/>
              <a:gd name="T62" fmla="*/ 145 w 190"/>
              <a:gd name="T63" fmla="*/ 89 h 123"/>
              <a:gd name="T64" fmla="*/ 168 w 190"/>
              <a:gd name="T65" fmla="*/ 55 h 123"/>
              <a:gd name="T66" fmla="*/ 168 w 190"/>
              <a:gd name="T67" fmla="*/ 77 h 123"/>
              <a:gd name="T68" fmla="*/ 168 w 190"/>
              <a:gd name="T69" fmla="*/ 55 h 123"/>
              <a:gd name="T70" fmla="*/ 153 w 190"/>
              <a:gd name="T71" fmla="*/ 66 h 123"/>
              <a:gd name="T72" fmla="*/ 131 w 190"/>
              <a:gd name="T73" fmla="*/ 66 h 123"/>
              <a:gd name="T74" fmla="*/ 179 w 190"/>
              <a:gd name="T75" fmla="*/ 31 h 123"/>
              <a:gd name="T76" fmla="*/ 179 w 190"/>
              <a:gd name="T77" fmla="*/ 53 h 123"/>
              <a:gd name="T78" fmla="*/ 179 w 190"/>
              <a:gd name="T79" fmla="*/ 31 h 123"/>
              <a:gd name="T80" fmla="*/ 164 w 190"/>
              <a:gd name="T81" fmla="*/ 43 h 123"/>
              <a:gd name="T82" fmla="*/ 142 w 190"/>
              <a:gd name="T83" fmla="*/ 43 h 123"/>
              <a:gd name="T84" fmla="*/ 128 w 190"/>
              <a:gd name="T85" fmla="*/ 32 h 123"/>
              <a:gd name="T86" fmla="*/ 128 w 190"/>
              <a:gd name="T87" fmla="*/ 55 h 123"/>
              <a:gd name="T88" fmla="*/ 128 w 190"/>
              <a:gd name="T89" fmla="*/ 32 h 123"/>
              <a:gd name="T90" fmla="*/ 76 w 190"/>
              <a:gd name="T91" fmla="*/ 3 h 123"/>
              <a:gd name="T92" fmla="*/ 67 w 190"/>
              <a:gd name="T93" fmla="*/ 35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90" h="123">
                <a:moveTo>
                  <a:pt x="60" y="35"/>
                </a:moveTo>
                <a:cubicBezTo>
                  <a:pt x="57" y="31"/>
                  <a:pt x="62" y="11"/>
                  <a:pt x="57" y="8"/>
                </a:cubicBezTo>
                <a:cubicBezTo>
                  <a:pt x="47" y="4"/>
                  <a:pt x="24" y="21"/>
                  <a:pt x="11" y="18"/>
                </a:cubicBezTo>
                <a:cubicBezTo>
                  <a:pt x="11" y="18"/>
                  <a:pt x="25" y="37"/>
                  <a:pt x="39" y="35"/>
                </a:cubicBezTo>
                <a:cubicBezTo>
                  <a:pt x="45" y="34"/>
                  <a:pt x="44" y="35"/>
                  <a:pt x="44" y="37"/>
                </a:cubicBezTo>
                <a:cubicBezTo>
                  <a:pt x="44" y="39"/>
                  <a:pt x="40" y="39"/>
                  <a:pt x="37" y="37"/>
                </a:cubicBezTo>
                <a:cubicBezTo>
                  <a:pt x="23" y="32"/>
                  <a:pt x="17" y="45"/>
                  <a:pt x="9" y="53"/>
                </a:cubicBezTo>
                <a:cubicBezTo>
                  <a:pt x="5" y="59"/>
                  <a:pt x="0" y="63"/>
                  <a:pt x="0" y="63"/>
                </a:cubicBezTo>
                <a:cubicBezTo>
                  <a:pt x="0" y="63"/>
                  <a:pt x="7" y="69"/>
                  <a:pt x="20" y="68"/>
                </a:cubicBezTo>
                <a:cubicBezTo>
                  <a:pt x="33" y="67"/>
                  <a:pt x="43" y="57"/>
                  <a:pt x="43" y="60"/>
                </a:cubicBezTo>
                <a:cubicBezTo>
                  <a:pt x="43" y="68"/>
                  <a:pt x="27" y="66"/>
                  <a:pt x="25" y="80"/>
                </a:cubicBezTo>
                <a:cubicBezTo>
                  <a:pt x="24" y="95"/>
                  <a:pt x="33" y="109"/>
                  <a:pt x="33" y="109"/>
                </a:cubicBezTo>
                <a:cubicBezTo>
                  <a:pt x="33" y="109"/>
                  <a:pt x="36" y="109"/>
                  <a:pt x="47" y="105"/>
                </a:cubicBezTo>
                <a:cubicBezTo>
                  <a:pt x="65" y="99"/>
                  <a:pt x="70" y="87"/>
                  <a:pt x="64" y="72"/>
                </a:cubicBezTo>
                <a:cubicBezTo>
                  <a:pt x="62" y="66"/>
                  <a:pt x="63" y="61"/>
                  <a:pt x="67" y="65"/>
                </a:cubicBezTo>
                <a:cubicBezTo>
                  <a:pt x="77" y="85"/>
                  <a:pt x="63" y="92"/>
                  <a:pt x="88" y="106"/>
                </a:cubicBezTo>
                <a:cubicBezTo>
                  <a:pt x="92" y="108"/>
                  <a:pt x="92" y="108"/>
                  <a:pt x="92" y="108"/>
                </a:cubicBezTo>
                <a:cubicBezTo>
                  <a:pt x="92" y="108"/>
                  <a:pt x="103" y="86"/>
                  <a:pt x="98" y="71"/>
                </a:cubicBezTo>
                <a:cubicBezTo>
                  <a:pt x="94" y="57"/>
                  <a:pt x="73" y="56"/>
                  <a:pt x="73" y="51"/>
                </a:cubicBezTo>
                <a:cubicBezTo>
                  <a:pt x="72" y="45"/>
                  <a:pt x="74" y="45"/>
                  <a:pt x="77" y="50"/>
                </a:cubicBezTo>
                <a:cubicBezTo>
                  <a:pt x="84" y="57"/>
                  <a:pt x="99" y="62"/>
                  <a:pt x="111" y="49"/>
                </a:cubicBezTo>
                <a:cubicBezTo>
                  <a:pt x="103" y="39"/>
                  <a:pt x="82" y="0"/>
                  <a:pt x="77" y="24"/>
                </a:cubicBezTo>
                <a:cubicBezTo>
                  <a:pt x="75" y="31"/>
                  <a:pt x="71" y="35"/>
                  <a:pt x="68" y="37"/>
                </a:cubicBezTo>
                <a:cubicBezTo>
                  <a:pt x="62" y="40"/>
                  <a:pt x="61" y="36"/>
                  <a:pt x="60" y="35"/>
                </a:cubicBezTo>
                <a:close/>
                <a:moveTo>
                  <a:pt x="121" y="40"/>
                </a:moveTo>
                <a:cubicBezTo>
                  <a:pt x="117" y="44"/>
                  <a:pt x="121" y="53"/>
                  <a:pt x="129" y="52"/>
                </a:cubicBezTo>
                <a:cubicBezTo>
                  <a:pt x="125" y="49"/>
                  <a:pt x="122" y="46"/>
                  <a:pt x="121" y="40"/>
                </a:cubicBezTo>
                <a:close/>
                <a:moveTo>
                  <a:pt x="138" y="107"/>
                </a:moveTo>
                <a:cubicBezTo>
                  <a:pt x="134" y="112"/>
                  <a:pt x="138" y="121"/>
                  <a:pt x="146" y="119"/>
                </a:cubicBezTo>
                <a:cubicBezTo>
                  <a:pt x="142" y="117"/>
                  <a:pt x="139" y="114"/>
                  <a:pt x="138" y="107"/>
                </a:cubicBezTo>
                <a:close/>
                <a:moveTo>
                  <a:pt x="173" y="38"/>
                </a:moveTo>
                <a:cubicBezTo>
                  <a:pt x="169" y="43"/>
                  <a:pt x="173" y="52"/>
                  <a:pt x="181" y="50"/>
                </a:cubicBezTo>
                <a:cubicBezTo>
                  <a:pt x="177" y="48"/>
                  <a:pt x="174" y="45"/>
                  <a:pt x="173" y="38"/>
                </a:cubicBezTo>
                <a:close/>
                <a:moveTo>
                  <a:pt x="146" y="39"/>
                </a:moveTo>
                <a:cubicBezTo>
                  <a:pt x="142" y="44"/>
                  <a:pt x="146" y="53"/>
                  <a:pt x="155" y="51"/>
                </a:cubicBezTo>
                <a:cubicBezTo>
                  <a:pt x="151" y="49"/>
                  <a:pt x="147" y="46"/>
                  <a:pt x="146" y="39"/>
                </a:cubicBezTo>
                <a:close/>
                <a:moveTo>
                  <a:pt x="136" y="62"/>
                </a:moveTo>
                <a:cubicBezTo>
                  <a:pt x="132" y="67"/>
                  <a:pt x="136" y="76"/>
                  <a:pt x="144" y="74"/>
                </a:cubicBezTo>
                <a:cubicBezTo>
                  <a:pt x="140" y="72"/>
                  <a:pt x="137" y="69"/>
                  <a:pt x="136" y="62"/>
                </a:cubicBezTo>
                <a:close/>
                <a:moveTo>
                  <a:pt x="123" y="86"/>
                </a:moveTo>
                <a:cubicBezTo>
                  <a:pt x="119" y="90"/>
                  <a:pt x="123" y="99"/>
                  <a:pt x="131" y="98"/>
                </a:cubicBezTo>
                <a:cubicBezTo>
                  <a:pt x="127" y="95"/>
                  <a:pt x="124" y="92"/>
                  <a:pt x="123" y="86"/>
                </a:cubicBezTo>
                <a:close/>
                <a:moveTo>
                  <a:pt x="110" y="63"/>
                </a:moveTo>
                <a:cubicBezTo>
                  <a:pt x="111" y="70"/>
                  <a:pt x="114" y="73"/>
                  <a:pt x="118" y="75"/>
                </a:cubicBezTo>
                <a:cubicBezTo>
                  <a:pt x="110" y="77"/>
                  <a:pt x="106" y="68"/>
                  <a:pt x="110" y="63"/>
                </a:cubicBezTo>
                <a:close/>
                <a:moveTo>
                  <a:pt x="144" y="101"/>
                </a:moveTo>
                <a:cubicBezTo>
                  <a:pt x="150" y="101"/>
                  <a:pt x="155" y="106"/>
                  <a:pt x="155" y="112"/>
                </a:cubicBezTo>
                <a:cubicBezTo>
                  <a:pt x="155" y="118"/>
                  <a:pt x="150" y="123"/>
                  <a:pt x="144" y="123"/>
                </a:cubicBezTo>
                <a:cubicBezTo>
                  <a:pt x="138" y="123"/>
                  <a:pt x="133" y="118"/>
                  <a:pt x="133" y="112"/>
                </a:cubicBezTo>
                <a:cubicBezTo>
                  <a:pt x="133" y="106"/>
                  <a:pt x="138" y="101"/>
                  <a:pt x="144" y="101"/>
                </a:cubicBezTo>
                <a:close/>
                <a:moveTo>
                  <a:pt x="129" y="79"/>
                </a:moveTo>
                <a:cubicBezTo>
                  <a:pt x="135" y="79"/>
                  <a:pt x="140" y="84"/>
                  <a:pt x="140" y="90"/>
                </a:cubicBezTo>
                <a:cubicBezTo>
                  <a:pt x="140" y="96"/>
                  <a:pt x="135" y="101"/>
                  <a:pt x="129" y="101"/>
                </a:cubicBezTo>
                <a:cubicBezTo>
                  <a:pt x="123" y="101"/>
                  <a:pt x="118" y="96"/>
                  <a:pt x="118" y="90"/>
                </a:cubicBezTo>
                <a:cubicBezTo>
                  <a:pt x="118" y="84"/>
                  <a:pt x="123" y="79"/>
                  <a:pt x="129" y="79"/>
                </a:cubicBezTo>
                <a:close/>
                <a:moveTo>
                  <a:pt x="117" y="56"/>
                </a:moveTo>
                <a:cubicBezTo>
                  <a:pt x="123" y="56"/>
                  <a:pt x="128" y="61"/>
                  <a:pt x="128" y="67"/>
                </a:cubicBezTo>
                <a:cubicBezTo>
                  <a:pt x="128" y="73"/>
                  <a:pt x="123" y="78"/>
                  <a:pt x="117" y="78"/>
                </a:cubicBezTo>
                <a:cubicBezTo>
                  <a:pt x="111" y="78"/>
                  <a:pt x="106" y="73"/>
                  <a:pt x="106" y="67"/>
                </a:cubicBezTo>
                <a:cubicBezTo>
                  <a:pt x="106" y="61"/>
                  <a:pt x="111" y="56"/>
                  <a:pt x="117" y="56"/>
                </a:cubicBezTo>
                <a:close/>
                <a:moveTo>
                  <a:pt x="156" y="78"/>
                </a:moveTo>
                <a:cubicBezTo>
                  <a:pt x="162" y="78"/>
                  <a:pt x="167" y="83"/>
                  <a:pt x="167" y="89"/>
                </a:cubicBezTo>
                <a:cubicBezTo>
                  <a:pt x="167" y="95"/>
                  <a:pt x="162" y="100"/>
                  <a:pt x="156" y="100"/>
                </a:cubicBezTo>
                <a:cubicBezTo>
                  <a:pt x="150" y="100"/>
                  <a:pt x="145" y="95"/>
                  <a:pt x="145" y="89"/>
                </a:cubicBezTo>
                <a:cubicBezTo>
                  <a:pt x="145" y="83"/>
                  <a:pt x="150" y="78"/>
                  <a:pt x="156" y="78"/>
                </a:cubicBezTo>
                <a:close/>
                <a:moveTo>
                  <a:pt x="168" y="55"/>
                </a:moveTo>
                <a:cubicBezTo>
                  <a:pt x="174" y="55"/>
                  <a:pt x="179" y="60"/>
                  <a:pt x="179" y="66"/>
                </a:cubicBezTo>
                <a:cubicBezTo>
                  <a:pt x="179" y="72"/>
                  <a:pt x="174" y="77"/>
                  <a:pt x="168" y="77"/>
                </a:cubicBezTo>
                <a:cubicBezTo>
                  <a:pt x="162" y="77"/>
                  <a:pt x="157" y="72"/>
                  <a:pt x="157" y="66"/>
                </a:cubicBezTo>
                <a:cubicBezTo>
                  <a:pt x="157" y="60"/>
                  <a:pt x="162" y="55"/>
                  <a:pt x="168" y="55"/>
                </a:cubicBezTo>
                <a:close/>
                <a:moveTo>
                  <a:pt x="142" y="55"/>
                </a:moveTo>
                <a:cubicBezTo>
                  <a:pt x="148" y="55"/>
                  <a:pt x="153" y="60"/>
                  <a:pt x="153" y="66"/>
                </a:cubicBezTo>
                <a:cubicBezTo>
                  <a:pt x="153" y="72"/>
                  <a:pt x="148" y="77"/>
                  <a:pt x="142" y="77"/>
                </a:cubicBezTo>
                <a:cubicBezTo>
                  <a:pt x="136" y="77"/>
                  <a:pt x="131" y="72"/>
                  <a:pt x="131" y="66"/>
                </a:cubicBezTo>
                <a:cubicBezTo>
                  <a:pt x="131" y="60"/>
                  <a:pt x="136" y="55"/>
                  <a:pt x="142" y="55"/>
                </a:cubicBezTo>
                <a:close/>
                <a:moveTo>
                  <a:pt x="179" y="31"/>
                </a:moveTo>
                <a:cubicBezTo>
                  <a:pt x="185" y="31"/>
                  <a:pt x="190" y="36"/>
                  <a:pt x="190" y="42"/>
                </a:cubicBezTo>
                <a:cubicBezTo>
                  <a:pt x="190" y="48"/>
                  <a:pt x="185" y="53"/>
                  <a:pt x="179" y="53"/>
                </a:cubicBezTo>
                <a:cubicBezTo>
                  <a:pt x="173" y="53"/>
                  <a:pt x="168" y="48"/>
                  <a:pt x="168" y="42"/>
                </a:cubicBezTo>
                <a:cubicBezTo>
                  <a:pt x="168" y="36"/>
                  <a:pt x="173" y="31"/>
                  <a:pt x="179" y="31"/>
                </a:cubicBezTo>
                <a:close/>
                <a:moveTo>
                  <a:pt x="153" y="32"/>
                </a:moveTo>
                <a:cubicBezTo>
                  <a:pt x="159" y="32"/>
                  <a:pt x="164" y="37"/>
                  <a:pt x="164" y="43"/>
                </a:cubicBezTo>
                <a:cubicBezTo>
                  <a:pt x="164" y="49"/>
                  <a:pt x="159" y="54"/>
                  <a:pt x="153" y="54"/>
                </a:cubicBezTo>
                <a:cubicBezTo>
                  <a:pt x="147" y="54"/>
                  <a:pt x="142" y="49"/>
                  <a:pt x="142" y="43"/>
                </a:cubicBezTo>
                <a:cubicBezTo>
                  <a:pt x="142" y="37"/>
                  <a:pt x="147" y="32"/>
                  <a:pt x="153" y="32"/>
                </a:cubicBezTo>
                <a:close/>
                <a:moveTo>
                  <a:pt x="128" y="32"/>
                </a:moveTo>
                <a:cubicBezTo>
                  <a:pt x="134" y="32"/>
                  <a:pt x="139" y="37"/>
                  <a:pt x="139" y="43"/>
                </a:cubicBezTo>
                <a:cubicBezTo>
                  <a:pt x="139" y="50"/>
                  <a:pt x="134" y="55"/>
                  <a:pt x="128" y="55"/>
                </a:cubicBezTo>
                <a:cubicBezTo>
                  <a:pt x="122" y="55"/>
                  <a:pt x="117" y="50"/>
                  <a:pt x="117" y="43"/>
                </a:cubicBezTo>
                <a:cubicBezTo>
                  <a:pt x="117" y="37"/>
                  <a:pt x="122" y="32"/>
                  <a:pt x="128" y="32"/>
                </a:cubicBezTo>
                <a:close/>
                <a:moveTo>
                  <a:pt x="63" y="34"/>
                </a:moveTo>
                <a:cubicBezTo>
                  <a:pt x="62" y="17"/>
                  <a:pt x="70" y="7"/>
                  <a:pt x="76" y="3"/>
                </a:cubicBezTo>
                <a:cubicBezTo>
                  <a:pt x="82" y="0"/>
                  <a:pt x="84" y="4"/>
                  <a:pt x="83" y="5"/>
                </a:cubicBezTo>
                <a:cubicBezTo>
                  <a:pt x="74" y="10"/>
                  <a:pt x="67" y="23"/>
                  <a:pt x="67" y="35"/>
                </a:cubicBezTo>
                <a:cubicBezTo>
                  <a:pt x="66" y="34"/>
                  <a:pt x="64" y="34"/>
                  <a:pt x="63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87"/>
          <p:cNvSpPr>
            <a:spLocks/>
          </p:cNvSpPr>
          <p:nvPr/>
        </p:nvSpPr>
        <p:spPr bwMode="auto">
          <a:xfrm>
            <a:off x="8085138" y="4279901"/>
            <a:ext cx="306388" cy="80963"/>
          </a:xfrm>
          <a:custGeom>
            <a:avLst/>
            <a:gdLst>
              <a:gd name="T0" fmla="*/ 2 w 77"/>
              <a:gd name="T1" fmla="*/ 5 h 20"/>
              <a:gd name="T2" fmla="*/ 73 w 77"/>
              <a:gd name="T3" fmla="*/ 0 h 20"/>
              <a:gd name="T4" fmla="*/ 77 w 77"/>
              <a:gd name="T5" fmla="*/ 7 h 20"/>
              <a:gd name="T6" fmla="*/ 0 w 77"/>
              <a:gd name="T7" fmla="*/ 10 h 20"/>
              <a:gd name="T8" fmla="*/ 2 w 77"/>
              <a:gd name="T9" fmla="*/ 5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7" h="20">
                <a:moveTo>
                  <a:pt x="2" y="5"/>
                </a:moveTo>
                <a:cubicBezTo>
                  <a:pt x="27" y="15"/>
                  <a:pt x="50" y="12"/>
                  <a:pt x="73" y="0"/>
                </a:cubicBezTo>
                <a:cubicBezTo>
                  <a:pt x="77" y="7"/>
                  <a:pt x="77" y="7"/>
                  <a:pt x="77" y="7"/>
                </a:cubicBezTo>
                <a:cubicBezTo>
                  <a:pt x="53" y="20"/>
                  <a:pt x="26" y="20"/>
                  <a:pt x="0" y="10"/>
                </a:cubicBezTo>
                <a:lnTo>
                  <a:pt x="2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88"/>
          <p:cNvSpPr>
            <a:spLocks noEditPoints="1"/>
          </p:cNvSpPr>
          <p:nvPr/>
        </p:nvSpPr>
        <p:spPr bwMode="auto">
          <a:xfrm>
            <a:off x="8774113" y="3275013"/>
            <a:ext cx="658813" cy="687388"/>
          </a:xfrm>
          <a:custGeom>
            <a:avLst/>
            <a:gdLst>
              <a:gd name="T0" fmla="*/ 145 w 166"/>
              <a:gd name="T1" fmla="*/ 74 h 173"/>
              <a:gd name="T2" fmla="*/ 155 w 166"/>
              <a:gd name="T3" fmla="*/ 121 h 173"/>
              <a:gd name="T4" fmla="*/ 145 w 166"/>
              <a:gd name="T5" fmla="*/ 141 h 173"/>
              <a:gd name="T6" fmla="*/ 92 w 166"/>
              <a:gd name="T7" fmla="*/ 141 h 173"/>
              <a:gd name="T8" fmla="*/ 95 w 166"/>
              <a:gd name="T9" fmla="*/ 132 h 173"/>
              <a:gd name="T10" fmla="*/ 103 w 166"/>
              <a:gd name="T11" fmla="*/ 138 h 173"/>
              <a:gd name="T12" fmla="*/ 100 w 166"/>
              <a:gd name="T13" fmla="*/ 129 h 173"/>
              <a:gd name="T14" fmla="*/ 97 w 166"/>
              <a:gd name="T15" fmla="*/ 122 h 173"/>
              <a:gd name="T16" fmla="*/ 112 w 166"/>
              <a:gd name="T17" fmla="*/ 118 h 173"/>
              <a:gd name="T18" fmla="*/ 97 w 166"/>
              <a:gd name="T19" fmla="*/ 115 h 173"/>
              <a:gd name="T20" fmla="*/ 97 w 166"/>
              <a:gd name="T21" fmla="*/ 107 h 173"/>
              <a:gd name="T22" fmla="*/ 112 w 166"/>
              <a:gd name="T23" fmla="*/ 104 h 173"/>
              <a:gd name="T24" fmla="*/ 96 w 166"/>
              <a:gd name="T25" fmla="*/ 100 h 173"/>
              <a:gd name="T26" fmla="*/ 84 w 166"/>
              <a:gd name="T27" fmla="*/ 84 h 173"/>
              <a:gd name="T28" fmla="*/ 102 w 166"/>
              <a:gd name="T29" fmla="*/ 63 h 173"/>
              <a:gd name="T30" fmla="*/ 109 w 166"/>
              <a:gd name="T31" fmla="*/ 52 h 173"/>
              <a:gd name="T32" fmla="*/ 110 w 166"/>
              <a:gd name="T33" fmla="*/ 37 h 173"/>
              <a:gd name="T34" fmla="*/ 115 w 166"/>
              <a:gd name="T35" fmla="*/ 21 h 173"/>
              <a:gd name="T36" fmla="*/ 126 w 166"/>
              <a:gd name="T37" fmla="*/ 28 h 173"/>
              <a:gd name="T38" fmla="*/ 130 w 166"/>
              <a:gd name="T39" fmla="*/ 39 h 173"/>
              <a:gd name="T40" fmla="*/ 130 w 166"/>
              <a:gd name="T41" fmla="*/ 49 h 173"/>
              <a:gd name="T42" fmla="*/ 130 w 166"/>
              <a:gd name="T43" fmla="*/ 62 h 173"/>
              <a:gd name="T44" fmla="*/ 143 w 166"/>
              <a:gd name="T45" fmla="*/ 170 h 173"/>
              <a:gd name="T46" fmla="*/ 33 w 166"/>
              <a:gd name="T47" fmla="*/ 173 h 173"/>
              <a:gd name="T48" fmla="*/ 11 w 166"/>
              <a:gd name="T49" fmla="*/ 147 h 173"/>
              <a:gd name="T50" fmla="*/ 145 w 166"/>
              <a:gd name="T51" fmla="*/ 168 h 173"/>
              <a:gd name="T52" fmla="*/ 11 w 166"/>
              <a:gd name="T53" fmla="*/ 147 h 173"/>
              <a:gd name="T54" fmla="*/ 85 w 166"/>
              <a:gd name="T55" fmla="*/ 141 h 173"/>
              <a:gd name="T56" fmla="*/ 83 w 166"/>
              <a:gd name="T57" fmla="*/ 90 h 173"/>
              <a:gd name="T58" fmla="*/ 72 w 166"/>
              <a:gd name="T59" fmla="*/ 82 h 173"/>
              <a:gd name="T60" fmla="*/ 52 w 166"/>
              <a:gd name="T61" fmla="*/ 62 h 173"/>
              <a:gd name="T62" fmla="*/ 57 w 166"/>
              <a:gd name="T63" fmla="*/ 43 h 173"/>
              <a:gd name="T64" fmla="*/ 51 w 166"/>
              <a:gd name="T65" fmla="*/ 39 h 173"/>
              <a:gd name="T66" fmla="*/ 38 w 166"/>
              <a:gd name="T67" fmla="*/ 28 h 173"/>
              <a:gd name="T68" fmla="*/ 20 w 166"/>
              <a:gd name="T69" fmla="*/ 54 h 173"/>
              <a:gd name="T70" fmla="*/ 18 w 166"/>
              <a:gd name="T71" fmla="*/ 33 h 173"/>
              <a:gd name="T72" fmla="*/ 46 w 166"/>
              <a:gd name="T73" fmla="*/ 48 h 173"/>
              <a:gd name="T74" fmla="*/ 44 w 166"/>
              <a:gd name="T75" fmla="*/ 63 h 173"/>
              <a:gd name="T76" fmla="*/ 21 w 166"/>
              <a:gd name="T77" fmla="*/ 101 h 173"/>
              <a:gd name="T78" fmla="*/ 33 w 166"/>
              <a:gd name="T79" fmla="*/ 138 h 173"/>
              <a:gd name="T80" fmla="*/ 34 w 166"/>
              <a:gd name="T81" fmla="*/ 102 h 173"/>
              <a:gd name="T82" fmla="*/ 36 w 166"/>
              <a:gd name="T83" fmla="*/ 98 h 173"/>
              <a:gd name="T84" fmla="*/ 40 w 166"/>
              <a:gd name="T85" fmla="*/ 87 h 173"/>
              <a:gd name="T86" fmla="*/ 105 w 166"/>
              <a:gd name="T87" fmla="*/ 126 h 173"/>
              <a:gd name="T88" fmla="*/ 129 w 166"/>
              <a:gd name="T89" fmla="*/ 126 h 173"/>
              <a:gd name="T90" fmla="*/ 105 w 166"/>
              <a:gd name="T91" fmla="*/ 126 h 173"/>
              <a:gd name="T92" fmla="*/ 117 w 166"/>
              <a:gd name="T93" fmla="*/ 116 h 173"/>
              <a:gd name="T94" fmla="*/ 117 w 166"/>
              <a:gd name="T95" fmla="*/ 106 h 173"/>
              <a:gd name="T96" fmla="*/ 112 w 166"/>
              <a:gd name="T97" fmla="*/ 74 h 173"/>
              <a:gd name="T98" fmla="*/ 99 w 166"/>
              <a:gd name="T99" fmla="*/ 77 h 173"/>
              <a:gd name="T100" fmla="*/ 112 w 166"/>
              <a:gd name="T101" fmla="*/ 74 h 173"/>
              <a:gd name="T102" fmla="*/ 117 w 166"/>
              <a:gd name="T103" fmla="*/ 90 h 173"/>
              <a:gd name="T104" fmla="*/ 117 w 166"/>
              <a:gd name="T105" fmla="*/ 102 h 173"/>
              <a:gd name="T106" fmla="*/ 112 w 166"/>
              <a:gd name="T107" fmla="*/ 88 h 173"/>
              <a:gd name="T108" fmla="*/ 92 w 166"/>
              <a:gd name="T109" fmla="*/ 88 h 173"/>
              <a:gd name="T110" fmla="*/ 99 w 166"/>
              <a:gd name="T111" fmla="*/ 94 h 173"/>
              <a:gd name="T112" fmla="*/ 96 w 166"/>
              <a:gd name="T113" fmla="*/ 81 h 173"/>
              <a:gd name="T114" fmla="*/ 95 w 166"/>
              <a:gd name="T115" fmla="*/ 81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6" h="173">
                <a:moveTo>
                  <a:pt x="130" y="62"/>
                </a:moveTo>
                <a:cubicBezTo>
                  <a:pt x="136" y="64"/>
                  <a:pt x="141" y="69"/>
                  <a:pt x="145" y="74"/>
                </a:cubicBezTo>
                <a:cubicBezTo>
                  <a:pt x="152" y="82"/>
                  <a:pt x="156" y="94"/>
                  <a:pt x="156" y="107"/>
                </a:cubicBezTo>
                <a:cubicBezTo>
                  <a:pt x="156" y="112"/>
                  <a:pt x="156" y="116"/>
                  <a:pt x="155" y="121"/>
                </a:cubicBezTo>
                <a:cubicBezTo>
                  <a:pt x="155" y="121"/>
                  <a:pt x="155" y="121"/>
                  <a:pt x="155" y="121"/>
                </a:cubicBezTo>
                <a:cubicBezTo>
                  <a:pt x="153" y="129"/>
                  <a:pt x="150" y="135"/>
                  <a:pt x="145" y="141"/>
                </a:cubicBezTo>
                <a:cubicBezTo>
                  <a:pt x="145" y="141"/>
                  <a:pt x="145" y="141"/>
                  <a:pt x="145" y="141"/>
                </a:cubicBezTo>
                <a:cubicBezTo>
                  <a:pt x="92" y="141"/>
                  <a:pt x="92" y="141"/>
                  <a:pt x="92" y="141"/>
                </a:cubicBezTo>
                <a:cubicBezTo>
                  <a:pt x="92" y="140"/>
                  <a:pt x="92" y="140"/>
                  <a:pt x="92" y="140"/>
                </a:cubicBezTo>
                <a:cubicBezTo>
                  <a:pt x="93" y="138"/>
                  <a:pt x="94" y="135"/>
                  <a:pt x="95" y="132"/>
                </a:cubicBezTo>
                <a:cubicBezTo>
                  <a:pt x="95" y="133"/>
                  <a:pt x="95" y="134"/>
                  <a:pt x="96" y="134"/>
                </a:cubicBezTo>
                <a:cubicBezTo>
                  <a:pt x="103" y="138"/>
                  <a:pt x="103" y="138"/>
                  <a:pt x="103" y="138"/>
                </a:cubicBezTo>
                <a:cubicBezTo>
                  <a:pt x="112" y="134"/>
                  <a:pt x="112" y="134"/>
                  <a:pt x="112" y="134"/>
                </a:cubicBezTo>
                <a:cubicBezTo>
                  <a:pt x="100" y="129"/>
                  <a:pt x="100" y="129"/>
                  <a:pt x="100" y="129"/>
                </a:cubicBezTo>
                <a:cubicBezTo>
                  <a:pt x="95" y="131"/>
                  <a:pt x="95" y="131"/>
                  <a:pt x="95" y="131"/>
                </a:cubicBezTo>
                <a:cubicBezTo>
                  <a:pt x="96" y="128"/>
                  <a:pt x="96" y="125"/>
                  <a:pt x="97" y="122"/>
                </a:cubicBezTo>
                <a:cubicBezTo>
                  <a:pt x="100" y="124"/>
                  <a:pt x="100" y="124"/>
                  <a:pt x="100" y="124"/>
                </a:cubicBezTo>
                <a:cubicBezTo>
                  <a:pt x="112" y="118"/>
                  <a:pt x="112" y="118"/>
                  <a:pt x="112" y="118"/>
                </a:cubicBezTo>
                <a:cubicBezTo>
                  <a:pt x="101" y="114"/>
                  <a:pt x="101" y="114"/>
                  <a:pt x="101" y="114"/>
                </a:cubicBezTo>
                <a:cubicBezTo>
                  <a:pt x="97" y="115"/>
                  <a:pt x="97" y="115"/>
                  <a:pt x="97" y="115"/>
                </a:cubicBezTo>
                <a:cubicBezTo>
                  <a:pt x="97" y="113"/>
                  <a:pt x="97" y="110"/>
                  <a:pt x="97" y="108"/>
                </a:cubicBezTo>
                <a:cubicBezTo>
                  <a:pt x="97" y="108"/>
                  <a:pt x="97" y="107"/>
                  <a:pt x="97" y="107"/>
                </a:cubicBezTo>
                <a:cubicBezTo>
                  <a:pt x="101" y="109"/>
                  <a:pt x="101" y="109"/>
                  <a:pt x="101" y="109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99" y="98"/>
                  <a:pt x="99" y="98"/>
                  <a:pt x="99" y="98"/>
                </a:cubicBezTo>
                <a:cubicBezTo>
                  <a:pt x="96" y="100"/>
                  <a:pt x="96" y="100"/>
                  <a:pt x="96" y="100"/>
                </a:cubicBezTo>
                <a:cubicBezTo>
                  <a:pt x="94" y="94"/>
                  <a:pt x="91" y="88"/>
                  <a:pt x="85" y="84"/>
                </a:cubicBezTo>
                <a:cubicBezTo>
                  <a:pt x="85" y="84"/>
                  <a:pt x="84" y="84"/>
                  <a:pt x="84" y="84"/>
                </a:cubicBezTo>
                <a:cubicBezTo>
                  <a:pt x="86" y="80"/>
                  <a:pt x="88" y="77"/>
                  <a:pt x="90" y="74"/>
                </a:cubicBezTo>
                <a:cubicBezTo>
                  <a:pt x="93" y="69"/>
                  <a:pt x="98" y="66"/>
                  <a:pt x="102" y="63"/>
                </a:cubicBezTo>
                <a:cubicBezTo>
                  <a:pt x="97" y="55"/>
                  <a:pt x="87" y="50"/>
                  <a:pt x="74" y="47"/>
                </a:cubicBezTo>
                <a:cubicBezTo>
                  <a:pt x="89" y="45"/>
                  <a:pt x="100" y="44"/>
                  <a:pt x="109" y="52"/>
                </a:cubicBezTo>
                <a:cubicBezTo>
                  <a:pt x="106" y="44"/>
                  <a:pt x="98" y="37"/>
                  <a:pt x="89" y="31"/>
                </a:cubicBezTo>
                <a:cubicBezTo>
                  <a:pt x="97" y="33"/>
                  <a:pt x="104" y="34"/>
                  <a:pt x="110" y="37"/>
                </a:cubicBezTo>
                <a:cubicBezTo>
                  <a:pt x="110" y="26"/>
                  <a:pt x="103" y="15"/>
                  <a:pt x="95" y="10"/>
                </a:cubicBezTo>
                <a:cubicBezTo>
                  <a:pt x="103" y="12"/>
                  <a:pt x="110" y="15"/>
                  <a:pt x="115" y="21"/>
                </a:cubicBezTo>
                <a:cubicBezTo>
                  <a:pt x="119" y="9"/>
                  <a:pt x="130" y="3"/>
                  <a:pt x="141" y="0"/>
                </a:cubicBezTo>
                <a:cubicBezTo>
                  <a:pt x="133" y="5"/>
                  <a:pt x="126" y="16"/>
                  <a:pt x="126" y="28"/>
                </a:cubicBezTo>
                <a:cubicBezTo>
                  <a:pt x="133" y="23"/>
                  <a:pt x="140" y="22"/>
                  <a:pt x="148" y="22"/>
                </a:cubicBezTo>
                <a:cubicBezTo>
                  <a:pt x="141" y="25"/>
                  <a:pt x="134" y="31"/>
                  <a:pt x="130" y="39"/>
                </a:cubicBezTo>
                <a:cubicBezTo>
                  <a:pt x="134" y="37"/>
                  <a:pt x="140" y="36"/>
                  <a:pt x="146" y="34"/>
                </a:cubicBezTo>
                <a:cubicBezTo>
                  <a:pt x="140" y="39"/>
                  <a:pt x="134" y="43"/>
                  <a:pt x="130" y="49"/>
                </a:cubicBezTo>
                <a:cubicBezTo>
                  <a:pt x="137" y="47"/>
                  <a:pt x="145" y="49"/>
                  <a:pt x="156" y="51"/>
                </a:cubicBezTo>
                <a:cubicBezTo>
                  <a:pt x="145" y="53"/>
                  <a:pt x="135" y="56"/>
                  <a:pt x="130" y="62"/>
                </a:cubicBezTo>
                <a:close/>
                <a:moveTo>
                  <a:pt x="33" y="170"/>
                </a:moveTo>
                <a:cubicBezTo>
                  <a:pt x="143" y="170"/>
                  <a:pt x="143" y="170"/>
                  <a:pt x="143" y="170"/>
                </a:cubicBezTo>
                <a:cubicBezTo>
                  <a:pt x="143" y="173"/>
                  <a:pt x="143" y="173"/>
                  <a:pt x="143" y="173"/>
                </a:cubicBezTo>
                <a:cubicBezTo>
                  <a:pt x="33" y="173"/>
                  <a:pt x="33" y="173"/>
                  <a:pt x="33" y="173"/>
                </a:cubicBezTo>
                <a:cubicBezTo>
                  <a:pt x="33" y="170"/>
                  <a:pt x="33" y="170"/>
                  <a:pt x="33" y="170"/>
                </a:cubicBezTo>
                <a:close/>
                <a:moveTo>
                  <a:pt x="11" y="147"/>
                </a:moveTo>
                <a:cubicBezTo>
                  <a:pt x="63" y="147"/>
                  <a:pt x="114" y="147"/>
                  <a:pt x="166" y="147"/>
                </a:cubicBezTo>
                <a:cubicBezTo>
                  <a:pt x="161" y="156"/>
                  <a:pt x="153" y="163"/>
                  <a:pt x="145" y="168"/>
                </a:cubicBezTo>
                <a:cubicBezTo>
                  <a:pt x="107" y="168"/>
                  <a:pt x="69" y="168"/>
                  <a:pt x="31" y="168"/>
                </a:cubicBezTo>
                <a:cubicBezTo>
                  <a:pt x="23" y="164"/>
                  <a:pt x="17" y="157"/>
                  <a:pt x="11" y="147"/>
                </a:cubicBezTo>
                <a:close/>
                <a:moveTo>
                  <a:pt x="28" y="141"/>
                </a:moveTo>
                <a:cubicBezTo>
                  <a:pt x="85" y="141"/>
                  <a:pt x="85" y="141"/>
                  <a:pt x="85" y="141"/>
                </a:cubicBezTo>
                <a:cubicBezTo>
                  <a:pt x="86" y="140"/>
                  <a:pt x="86" y="139"/>
                  <a:pt x="86" y="138"/>
                </a:cubicBezTo>
                <a:cubicBezTo>
                  <a:pt x="95" y="118"/>
                  <a:pt x="93" y="98"/>
                  <a:pt x="83" y="90"/>
                </a:cubicBezTo>
                <a:cubicBezTo>
                  <a:pt x="83" y="90"/>
                  <a:pt x="83" y="90"/>
                  <a:pt x="83" y="90"/>
                </a:cubicBezTo>
                <a:cubicBezTo>
                  <a:pt x="83" y="90"/>
                  <a:pt x="79" y="85"/>
                  <a:pt x="72" y="82"/>
                </a:cubicBezTo>
                <a:cubicBezTo>
                  <a:pt x="65" y="80"/>
                  <a:pt x="65" y="71"/>
                  <a:pt x="64" y="69"/>
                </a:cubicBezTo>
                <a:cubicBezTo>
                  <a:pt x="63" y="67"/>
                  <a:pt x="61" y="63"/>
                  <a:pt x="52" y="62"/>
                </a:cubicBezTo>
                <a:cubicBezTo>
                  <a:pt x="52" y="61"/>
                  <a:pt x="52" y="59"/>
                  <a:pt x="52" y="57"/>
                </a:cubicBezTo>
                <a:cubicBezTo>
                  <a:pt x="53" y="52"/>
                  <a:pt x="54" y="47"/>
                  <a:pt x="57" y="43"/>
                </a:cubicBezTo>
                <a:cubicBezTo>
                  <a:pt x="58" y="41"/>
                  <a:pt x="58" y="38"/>
                  <a:pt x="56" y="37"/>
                </a:cubicBezTo>
                <a:cubicBezTo>
                  <a:pt x="54" y="36"/>
                  <a:pt x="52" y="37"/>
                  <a:pt x="51" y="39"/>
                </a:cubicBezTo>
                <a:cubicBezTo>
                  <a:pt x="49" y="41"/>
                  <a:pt x="48" y="43"/>
                  <a:pt x="47" y="46"/>
                </a:cubicBezTo>
                <a:cubicBezTo>
                  <a:pt x="46" y="40"/>
                  <a:pt x="44" y="33"/>
                  <a:pt x="38" y="28"/>
                </a:cubicBezTo>
                <a:cubicBezTo>
                  <a:pt x="27" y="19"/>
                  <a:pt x="0" y="27"/>
                  <a:pt x="0" y="27"/>
                </a:cubicBezTo>
                <a:cubicBezTo>
                  <a:pt x="0" y="27"/>
                  <a:pt x="9" y="48"/>
                  <a:pt x="20" y="54"/>
                </a:cubicBezTo>
                <a:cubicBezTo>
                  <a:pt x="32" y="60"/>
                  <a:pt x="38" y="58"/>
                  <a:pt x="43" y="57"/>
                </a:cubicBezTo>
                <a:cubicBezTo>
                  <a:pt x="39" y="47"/>
                  <a:pt x="27" y="38"/>
                  <a:pt x="18" y="33"/>
                </a:cubicBezTo>
                <a:cubicBezTo>
                  <a:pt x="18" y="33"/>
                  <a:pt x="36" y="40"/>
                  <a:pt x="44" y="46"/>
                </a:cubicBezTo>
                <a:cubicBezTo>
                  <a:pt x="45" y="47"/>
                  <a:pt x="46" y="48"/>
                  <a:pt x="46" y="48"/>
                </a:cubicBezTo>
                <a:cubicBezTo>
                  <a:pt x="46" y="51"/>
                  <a:pt x="45" y="54"/>
                  <a:pt x="45" y="56"/>
                </a:cubicBezTo>
                <a:cubicBezTo>
                  <a:pt x="44" y="58"/>
                  <a:pt x="44" y="60"/>
                  <a:pt x="44" y="63"/>
                </a:cubicBezTo>
                <a:cubicBezTo>
                  <a:pt x="34" y="65"/>
                  <a:pt x="36" y="76"/>
                  <a:pt x="34" y="81"/>
                </a:cubicBezTo>
                <a:cubicBezTo>
                  <a:pt x="32" y="90"/>
                  <a:pt x="24" y="93"/>
                  <a:pt x="21" y="101"/>
                </a:cubicBezTo>
                <a:cubicBezTo>
                  <a:pt x="16" y="110"/>
                  <a:pt x="17" y="124"/>
                  <a:pt x="28" y="141"/>
                </a:cubicBezTo>
                <a:close/>
                <a:moveTo>
                  <a:pt x="33" y="138"/>
                </a:moveTo>
                <a:cubicBezTo>
                  <a:pt x="24" y="122"/>
                  <a:pt x="21" y="107"/>
                  <a:pt x="28" y="100"/>
                </a:cubicBezTo>
                <a:cubicBezTo>
                  <a:pt x="34" y="102"/>
                  <a:pt x="34" y="102"/>
                  <a:pt x="34" y="102"/>
                </a:cubicBezTo>
                <a:cubicBezTo>
                  <a:pt x="31" y="110"/>
                  <a:pt x="32" y="125"/>
                  <a:pt x="33" y="138"/>
                </a:cubicBezTo>
                <a:close/>
                <a:moveTo>
                  <a:pt x="36" y="98"/>
                </a:moveTo>
                <a:cubicBezTo>
                  <a:pt x="31" y="96"/>
                  <a:pt x="31" y="96"/>
                  <a:pt x="31" y="96"/>
                </a:cubicBezTo>
                <a:cubicBezTo>
                  <a:pt x="34" y="95"/>
                  <a:pt x="38" y="92"/>
                  <a:pt x="40" y="87"/>
                </a:cubicBezTo>
                <a:cubicBezTo>
                  <a:pt x="40" y="92"/>
                  <a:pt x="37" y="96"/>
                  <a:pt x="36" y="98"/>
                </a:cubicBezTo>
                <a:close/>
                <a:moveTo>
                  <a:pt x="105" y="126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29" y="126"/>
                  <a:pt x="129" y="126"/>
                  <a:pt x="129" y="126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05" y="126"/>
                  <a:pt x="105" y="126"/>
                  <a:pt x="105" y="126"/>
                </a:cubicBezTo>
                <a:close/>
                <a:moveTo>
                  <a:pt x="106" y="111"/>
                </a:moveTo>
                <a:cubicBezTo>
                  <a:pt x="117" y="116"/>
                  <a:pt x="117" y="116"/>
                  <a:pt x="117" y="116"/>
                </a:cubicBezTo>
                <a:cubicBezTo>
                  <a:pt x="127" y="111"/>
                  <a:pt x="127" y="111"/>
                  <a:pt x="127" y="111"/>
                </a:cubicBezTo>
                <a:cubicBezTo>
                  <a:pt x="117" y="106"/>
                  <a:pt x="117" y="106"/>
                  <a:pt x="117" y="106"/>
                </a:cubicBezTo>
                <a:cubicBezTo>
                  <a:pt x="106" y="111"/>
                  <a:pt x="106" y="111"/>
                  <a:pt x="106" y="111"/>
                </a:cubicBezTo>
                <a:close/>
                <a:moveTo>
                  <a:pt x="112" y="74"/>
                </a:moveTo>
                <a:cubicBezTo>
                  <a:pt x="106" y="71"/>
                  <a:pt x="106" y="71"/>
                  <a:pt x="106" y="71"/>
                </a:cubicBezTo>
                <a:cubicBezTo>
                  <a:pt x="103" y="73"/>
                  <a:pt x="101" y="75"/>
                  <a:pt x="99" y="77"/>
                </a:cubicBezTo>
                <a:cubicBezTo>
                  <a:pt x="101" y="79"/>
                  <a:pt x="101" y="79"/>
                  <a:pt x="101" y="79"/>
                </a:cubicBezTo>
                <a:cubicBezTo>
                  <a:pt x="112" y="74"/>
                  <a:pt x="112" y="74"/>
                  <a:pt x="112" y="74"/>
                </a:cubicBezTo>
                <a:close/>
                <a:moveTo>
                  <a:pt x="129" y="96"/>
                </a:moveTo>
                <a:cubicBezTo>
                  <a:pt x="117" y="90"/>
                  <a:pt x="117" y="90"/>
                  <a:pt x="117" y="90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117" y="102"/>
                  <a:pt x="117" y="102"/>
                  <a:pt x="117" y="102"/>
                </a:cubicBezTo>
                <a:cubicBezTo>
                  <a:pt x="129" y="96"/>
                  <a:pt x="129" y="96"/>
                  <a:pt x="129" y="96"/>
                </a:cubicBezTo>
                <a:close/>
                <a:moveTo>
                  <a:pt x="112" y="88"/>
                </a:moveTo>
                <a:cubicBezTo>
                  <a:pt x="101" y="83"/>
                  <a:pt x="101" y="83"/>
                  <a:pt x="101" y="83"/>
                </a:cubicBezTo>
                <a:cubicBezTo>
                  <a:pt x="92" y="88"/>
                  <a:pt x="92" y="88"/>
                  <a:pt x="92" y="88"/>
                </a:cubicBezTo>
                <a:cubicBezTo>
                  <a:pt x="91" y="88"/>
                  <a:pt x="91" y="89"/>
                  <a:pt x="91" y="90"/>
                </a:cubicBezTo>
                <a:cubicBezTo>
                  <a:pt x="99" y="94"/>
                  <a:pt x="99" y="94"/>
                  <a:pt x="99" y="94"/>
                </a:cubicBezTo>
                <a:cubicBezTo>
                  <a:pt x="112" y="88"/>
                  <a:pt x="112" y="88"/>
                  <a:pt x="112" y="88"/>
                </a:cubicBezTo>
                <a:close/>
                <a:moveTo>
                  <a:pt x="96" y="81"/>
                </a:moveTo>
                <a:cubicBezTo>
                  <a:pt x="96" y="81"/>
                  <a:pt x="96" y="81"/>
                  <a:pt x="96" y="81"/>
                </a:cubicBezTo>
                <a:cubicBezTo>
                  <a:pt x="96" y="81"/>
                  <a:pt x="95" y="81"/>
                  <a:pt x="95" y="81"/>
                </a:cubicBezTo>
                <a:lnTo>
                  <a:pt x="96" y="8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89"/>
          <p:cNvSpPr>
            <a:spLocks/>
          </p:cNvSpPr>
          <p:nvPr/>
        </p:nvSpPr>
        <p:spPr bwMode="auto">
          <a:xfrm>
            <a:off x="8335963" y="4316413"/>
            <a:ext cx="71438" cy="131763"/>
          </a:xfrm>
          <a:custGeom>
            <a:avLst/>
            <a:gdLst>
              <a:gd name="T0" fmla="*/ 13 w 18"/>
              <a:gd name="T1" fmla="*/ 32 h 33"/>
              <a:gd name="T2" fmla="*/ 10 w 18"/>
              <a:gd name="T3" fmla="*/ 15 h 33"/>
              <a:gd name="T4" fmla="*/ 0 w 18"/>
              <a:gd name="T5" fmla="*/ 4 h 33"/>
              <a:gd name="T6" fmla="*/ 2 w 18"/>
              <a:gd name="T7" fmla="*/ 0 h 33"/>
              <a:gd name="T8" fmla="*/ 15 w 18"/>
              <a:gd name="T9" fmla="*/ 13 h 33"/>
              <a:gd name="T10" fmla="*/ 17 w 18"/>
              <a:gd name="T11" fmla="*/ 33 h 33"/>
              <a:gd name="T12" fmla="*/ 13 w 18"/>
              <a:gd name="T13" fmla="*/ 3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33">
                <a:moveTo>
                  <a:pt x="13" y="32"/>
                </a:moveTo>
                <a:cubicBezTo>
                  <a:pt x="14" y="26"/>
                  <a:pt x="13" y="20"/>
                  <a:pt x="10" y="15"/>
                </a:cubicBezTo>
                <a:cubicBezTo>
                  <a:pt x="8" y="11"/>
                  <a:pt x="5" y="7"/>
                  <a:pt x="0" y="4"/>
                </a:cubicBezTo>
                <a:cubicBezTo>
                  <a:pt x="2" y="0"/>
                  <a:pt x="2" y="0"/>
                  <a:pt x="2" y="0"/>
                </a:cubicBezTo>
                <a:cubicBezTo>
                  <a:pt x="8" y="3"/>
                  <a:pt x="12" y="8"/>
                  <a:pt x="15" y="13"/>
                </a:cubicBezTo>
                <a:cubicBezTo>
                  <a:pt x="17" y="19"/>
                  <a:pt x="18" y="25"/>
                  <a:pt x="17" y="33"/>
                </a:cubicBezTo>
                <a:lnTo>
                  <a:pt x="13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90"/>
          <p:cNvSpPr>
            <a:spLocks noEditPoints="1"/>
          </p:cNvSpPr>
          <p:nvPr/>
        </p:nvSpPr>
        <p:spPr bwMode="auto">
          <a:xfrm>
            <a:off x="8837613" y="2387601"/>
            <a:ext cx="579438" cy="728663"/>
          </a:xfrm>
          <a:custGeom>
            <a:avLst/>
            <a:gdLst>
              <a:gd name="T0" fmla="*/ 138 w 146"/>
              <a:gd name="T1" fmla="*/ 127 h 183"/>
              <a:gd name="T2" fmla="*/ 73 w 146"/>
              <a:gd name="T3" fmla="*/ 183 h 183"/>
              <a:gd name="T4" fmla="*/ 7 w 146"/>
              <a:gd name="T5" fmla="*/ 125 h 183"/>
              <a:gd name="T6" fmla="*/ 15 w 146"/>
              <a:gd name="T7" fmla="*/ 77 h 183"/>
              <a:gd name="T8" fmla="*/ 54 w 146"/>
              <a:gd name="T9" fmla="*/ 167 h 183"/>
              <a:gd name="T10" fmla="*/ 95 w 146"/>
              <a:gd name="T11" fmla="*/ 165 h 183"/>
              <a:gd name="T12" fmla="*/ 129 w 146"/>
              <a:gd name="T13" fmla="*/ 77 h 183"/>
              <a:gd name="T14" fmla="*/ 26 w 146"/>
              <a:gd name="T15" fmla="*/ 73 h 183"/>
              <a:gd name="T16" fmla="*/ 23 w 146"/>
              <a:gd name="T17" fmla="*/ 88 h 183"/>
              <a:gd name="T18" fmla="*/ 26 w 146"/>
              <a:gd name="T19" fmla="*/ 73 h 183"/>
              <a:gd name="T20" fmla="*/ 25 w 146"/>
              <a:gd name="T21" fmla="*/ 74 h 183"/>
              <a:gd name="T22" fmla="*/ 27 w 146"/>
              <a:gd name="T23" fmla="*/ 118 h 183"/>
              <a:gd name="T24" fmla="*/ 33 w 146"/>
              <a:gd name="T25" fmla="*/ 132 h 183"/>
              <a:gd name="T26" fmla="*/ 27 w 146"/>
              <a:gd name="T27" fmla="*/ 118 h 183"/>
              <a:gd name="T28" fmla="*/ 27 w 146"/>
              <a:gd name="T29" fmla="*/ 120 h 183"/>
              <a:gd name="T30" fmla="*/ 53 w 146"/>
              <a:gd name="T31" fmla="*/ 146 h 183"/>
              <a:gd name="T32" fmla="*/ 64 w 146"/>
              <a:gd name="T33" fmla="*/ 156 h 183"/>
              <a:gd name="T34" fmla="*/ 53 w 146"/>
              <a:gd name="T35" fmla="*/ 146 h 183"/>
              <a:gd name="T36" fmla="*/ 54 w 146"/>
              <a:gd name="T37" fmla="*/ 147 h 183"/>
              <a:gd name="T38" fmla="*/ 50 w 146"/>
              <a:gd name="T39" fmla="*/ 119 h 183"/>
              <a:gd name="T40" fmla="*/ 57 w 146"/>
              <a:gd name="T41" fmla="*/ 133 h 183"/>
              <a:gd name="T42" fmla="*/ 50 w 146"/>
              <a:gd name="T43" fmla="*/ 119 h 183"/>
              <a:gd name="T44" fmla="*/ 50 w 146"/>
              <a:gd name="T45" fmla="*/ 121 h 183"/>
              <a:gd name="T46" fmla="*/ 42 w 146"/>
              <a:gd name="T47" fmla="*/ 92 h 183"/>
              <a:gd name="T48" fmla="*/ 44 w 146"/>
              <a:gd name="T49" fmla="*/ 107 h 183"/>
              <a:gd name="T50" fmla="*/ 42 w 146"/>
              <a:gd name="T51" fmla="*/ 92 h 183"/>
              <a:gd name="T52" fmla="*/ 42 w 146"/>
              <a:gd name="T53" fmla="*/ 94 h 183"/>
              <a:gd name="T54" fmla="*/ 74 w 146"/>
              <a:gd name="T55" fmla="*/ 107 h 183"/>
              <a:gd name="T56" fmla="*/ 73 w 146"/>
              <a:gd name="T57" fmla="*/ 122 h 183"/>
              <a:gd name="T58" fmla="*/ 74 w 146"/>
              <a:gd name="T59" fmla="*/ 107 h 183"/>
              <a:gd name="T60" fmla="*/ 74 w 146"/>
              <a:gd name="T61" fmla="*/ 108 h 183"/>
              <a:gd name="T62" fmla="*/ 97 w 146"/>
              <a:gd name="T63" fmla="*/ 148 h 183"/>
              <a:gd name="T64" fmla="*/ 86 w 146"/>
              <a:gd name="T65" fmla="*/ 159 h 183"/>
              <a:gd name="T66" fmla="*/ 97 w 146"/>
              <a:gd name="T67" fmla="*/ 148 h 183"/>
              <a:gd name="T68" fmla="*/ 95 w 146"/>
              <a:gd name="T69" fmla="*/ 149 h 183"/>
              <a:gd name="T70" fmla="*/ 94 w 146"/>
              <a:gd name="T71" fmla="*/ 124 h 183"/>
              <a:gd name="T72" fmla="*/ 87 w 146"/>
              <a:gd name="T73" fmla="*/ 137 h 183"/>
              <a:gd name="T74" fmla="*/ 94 w 146"/>
              <a:gd name="T75" fmla="*/ 124 h 183"/>
              <a:gd name="T76" fmla="*/ 94 w 146"/>
              <a:gd name="T77" fmla="*/ 125 h 183"/>
              <a:gd name="T78" fmla="*/ 94 w 146"/>
              <a:gd name="T79" fmla="*/ 90 h 183"/>
              <a:gd name="T80" fmla="*/ 93 w 146"/>
              <a:gd name="T81" fmla="*/ 105 h 183"/>
              <a:gd name="T82" fmla="*/ 94 w 146"/>
              <a:gd name="T83" fmla="*/ 90 h 183"/>
              <a:gd name="T84" fmla="*/ 94 w 146"/>
              <a:gd name="T85" fmla="*/ 92 h 183"/>
              <a:gd name="T86" fmla="*/ 119 w 146"/>
              <a:gd name="T87" fmla="*/ 95 h 183"/>
              <a:gd name="T88" fmla="*/ 119 w 146"/>
              <a:gd name="T89" fmla="*/ 110 h 183"/>
              <a:gd name="T90" fmla="*/ 119 w 146"/>
              <a:gd name="T91" fmla="*/ 95 h 183"/>
              <a:gd name="T92" fmla="*/ 118 w 146"/>
              <a:gd name="T93" fmla="*/ 96 h 183"/>
              <a:gd name="T94" fmla="*/ 115 w 146"/>
              <a:gd name="T95" fmla="*/ 120 h 183"/>
              <a:gd name="T96" fmla="*/ 110 w 146"/>
              <a:gd name="T97" fmla="*/ 134 h 183"/>
              <a:gd name="T98" fmla="*/ 115 w 146"/>
              <a:gd name="T99" fmla="*/ 120 h 183"/>
              <a:gd name="T100" fmla="*/ 114 w 146"/>
              <a:gd name="T101" fmla="*/ 121 h 183"/>
              <a:gd name="T102" fmla="*/ 10 w 146"/>
              <a:gd name="T103" fmla="*/ 59 h 183"/>
              <a:gd name="T104" fmla="*/ 10 w 146"/>
              <a:gd name="T105" fmla="*/ 59 h 183"/>
              <a:gd name="T106" fmla="*/ 76 w 146"/>
              <a:gd name="T107" fmla="*/ 37 h 183"/>
              <a:gd name="T108" fmla="*/ 52 w 146"/>
              <a:gd name="T109" fmla="*/ 90 h 183"/>
              <a:gd name="T110" fmla="*/ 52 w 146"/>
              <a:gd name="T111" fmla="*/ 90 h 183"/>
              <a:gd name="T112" fmla="*/ 0 w 146"/>
              <a:gd name="T113" fmla="*/ 65 h 183"/>
              <a:gd name="T114" fmla="*/ 52 w 146"/>
              <a:gd name="T115" fmla="*/ 97 h 183"/>
              <a:gd name="T116" fmla="*/ 112 w 146"/>
              <a:gd name="T117" fmla="*/ 92 h 183"/>
              <a:gd name="T118" fmla="*/ 146 w 146"/>
              <a:gd name="T119" fmla="*/ 64 h 183"/>
              <a:gd name="T120" fmla="*/ 77 w 146"/>
              <a:gd name="T121" fmla="*/ 19 h 183"/>
              <a:gd name="T122" fmla="*/ 78 w 146"/>
              <a:gd name="T123" fmla="*/ 0 h 183"/>
              <a:gd name="T124" fmla="*/ 65 w 146"/>
              <a:gd name="T125" fmla="*/ 24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6" h="183">
                <a:moveTo>
                  <a:pt x="139" y="76"/>
                </a:moveTo>
                <a:cubicBezTo>
                  <a:pt x="143" y="94"/>
                  <a:pt x="143" y="111"/>
                  <a:pt x="138" y="127"/>
                </a:cubicBezTo>
                <a:cubicBezTo>
                  <a:pt x="133" y="146"/>
                  <a:pt x="120" y="162"/>
                  <a:pt x="100" y="174"/>
                </a:cubicBezTo>
                <a:cubicBezTo>
                  <a:pt x="89" y="180"/>
                  <a:pt x="81" y="183"/>
                  <a:pt x="73" y="183"/>
                </a:cubicBezTo>
                <a:cubicBezTo>
                  <a:pt x="65" y="183"/>
                  <a:pt x="59" y="180"/>
                  <a:pt x="50" y="175"/>
                </a:cubicBezTo>
                <a:cubicBezTo>
                  <a:pt x="30" y="164"/>
                  <a:pt x="14" y="147"/>
                  <a:pt x="7" y="125"/>
                </a:cubicBezTo>
                <a:cubicBezTo>
                  <a:pt x="3" y="111"/>
                  <a:pt x="2" y="95"/>
                  <a:pt x="7" y="76"/>
                </a:cubicBezTo>
                <a:cubicBezTo>
                  <a:pt x="10" y="76"/>
                  <a:pt x="11" y="77"/>
                  <a:pt x="15" y="77"/>
                </a:cubicBezTo>
                <a:cubicBezTo>
                  <a:pt x="10" y="94"/>
                  <a:pt x="11" y="109"/>
                  <a:pt x="15" y="122"/>
                </a:cubicBezTo>
                <a:cubicBezTo>
                  <a:pt x="21" y="141"/>
                  <a:pt x="36" y="157"/>
                  <a:pt x="54" y="167"/>
                </a:cubicBezTo>
                <a:cubicBezTo>
                  <a:pt x="61" y="171"/>
                  <a:pt x="67" y="173"/>
                  <a:pt x="72" y="173"/>
                </a:cubicBezTo>
                <a:cubicBezTo>
                  <a:pt x="78" y="173"/>
                  <a:pt x="85" y="170"/>
                  <a:pt x="95" y="165"/>
                </a:cubicBezTo>
                <a:cubicBezTo>
                  <a:pt x="112" y="155"/>
                  <a:pt x="123" y="141"/>
                  <a:pt x="128" y="124"/>
                </a:cubicBezTo>
                <a:cubicBezTo>
                  <a:pt x="133" y="110"/>
                  <a:pt x="133" y="94"/>
                  <a:pt x="129" y="77"/>
                </a:cubicBezTo>
                <a:cubicBezTo>
                  <a:pt x="132" y="77"/>
                  <a:pt x="136" y="77"/>
                  <a:pt x="139" y="76"/>
                </a:cubicBezTo>
                <a:close/>
                <a:moveTo>
                  <a:pt x="26" y="73"/>
                </a:moveTo>
                <a:cubicBezTo>
                  <a:pt x="23" y="73"/>
                  <a:pt x="21" y="76"/>
                  <a:pt x="20" y="80"/>
                </a:cubicBezTo>
                <a:cubicBezTo>
                  <a:pt x="20" y="84"/>
                  <a:pt x="21" y="88"/>
                  <a:pt x="23" y="88"/>
                </a:cubicBezTo>
                <a:cubicBezTo>
                  <a:pt x="26" y="88"/>
                  <a:pt x="28" y="85"/>
                  <a:pt x="29" y="81"/>
                </a:cubicBezTo>
                <a:cubicBezTo>
                  <a:pt x="29" y="77"/>
                  <a:pt x="28" y="73"/>
                  <a:pt x="26" y="73"/>
                </a:cubicBezTo>
                <a:close/>
                <a:moveTo>
                  <a:pt x="24" y="86"/>
                </a:moveTo>
                <a:cubicBezTo>
                  <a:pt x="28" y="83"/>
                  <a:pt x="29" y="77"/>
                  <a:pt x="25" y="74"/>
                </a:cubicBezTo>
                <a:cubicBezTo>
                  <a:pt x="26" y="79"/>
                  <a:pt x="26" y="83"/>
                  <a:pt x="24" y="86"/>
                </a:cubicBezTo>
                <a:close/>
                <a:moveTo>
                  <a:pt x="27" y="118"/>
                </a:moveTo>
                <a:cubicBezTo>
                  <a:pt x="24" y="119"/>
                  <a:pt x="24" y="123"/>
                  <a:pt x="26" y="127"/>
                </a:cubicBezTo>
                <a:cubicBezTo>
                  <a:pt x="28" y="131"/>
                  <a:pt x="31" y="133"/>
                  <a:pt x="33" y="132"/>
                </a:cubicBezTo>
                <a:cubicBezTo>
                  <a:pt x="35" y="131"/>
                  <a:pt x="35" y="127"/>
                  <a:pt x="34" y="123"/>
                </a:cubicBezTo>
                <a:cubicBezTo>
                  <a:pt x="32" y="120"/>
                  <a:pt x="29" y="117"/>
                  <a:pt x="27" y="118"/>
                </a:cubicBezTo>
                <a:close/>
                <a:moveTo>
                  <a:pt x="33" y="130"/>
                </a:moveTo>
                <a:cubicBezTo>
                  <a:pt x="34" y="126"/>
                  <a:pt x="32" y="120"/>
                  <a:pt x="27" y="120"/>
                </a:cubicBezTo>
                <a:cubicBezTo>
                  <a:pt x="30" y="123"/>
                  <a:pt x="32" y="127"/>
                  <a:pt x="33" y="130"/>
                </a:cubicBezTo>
                <a:close/>
                <a:moveTo>
                  <a:pt x="53" y="146"/>
                </a:moveTo>
                <a:cubicBezTo>
                  <a:pt x="52" y="148"/>
                  <a:pt x="53" y="152"/>
                  <a:pt x="56" y="154"/>
                </a:cubicBezTo>
                <a:cubicBezTo>
                  <a:pt x="59" y="157"/>
                  <a:pt x="63" y="158"/>
                  <a:pt x="64" y="156"/>
                </a:cubicBezTo>
                <a:cubicBezTo>
                  <a:pt x="66" y="155"/>
                  <a:pt x="65" y="151"/>
                  <a:pt x="62" y="148"/>
                </a:cubicBezTo>
                <a:cubicBezTo>
                  <a:pt x="58" y="145"/>
                  <a:pt x="55" y="144"/>
                  <a:pt x="53" y="146"/>
                </a:cubicBezTo>
                <a:close/>
                <a:moveTo>
                  <a:pt x="64" y="155"/>
                </a:moveTo>
                <a:cubicBezTo>
                  <a:pt x="63" y="150"/>
                  <a:pt x="59" y="146"/>
                  <a:pt x="54" y="147"/>
                </a:cubicBezTo>
                <a:cubicBezTo>
                  <a:pt x="58" y="149"/>
                  <a:pt x="61" y="152"/>
                  <a:pt x="64" y="155"/>
                </a:cubicBezTo>
                <a:close/>
                <a:moveTo>
                  <a:pt x="50" y="119"/>
                </a:moveTo>
                <a:cubicBezTo>
                  <a:pt x="48" y="121"/>
                  <a:pt x="48" y="124"/>
                  <a:pt x="50" y="128"/>
                </a:cubicBezTo>
                <a:cubicBezTo>
                  <a:pt x="52" y="132"/>
                  <a:pt x="55" y="134"/>
                  <a:pt x="57" y="133"/>
                </a:cubicBezTo>
                <a:cubicBezTo>
                  <a:pt x="59" y="132"/>
                  <a:pt x="59" y="128"/>
                  <a:pt x="57" y="124"/>
                </a:cubicBezTo>
                <a:cubicBezTo>
                  <a:pt x="55" y="120"/>
                  <a:pt x="52" y="118"/>
                  <a:pt x="50" y="119"/>
                </a:cubicBezTo>
                <a:close/>
                <a:moveTo>
                  <a:pt x="57" y="131"/>
                </a:moveTo>
                <a:cubicBezTo>
                  <a:pt x="58" y="126"/>
                  <a:pt x="55" y="121"/>
                  <a:pt x="50" y="121"/>
                </a:cubicBezTo>
                <a:cubicBezTo>
                  <a:pt x="54" y="124"/>
                  <a:pt x="56" y="127"/>
                  <a:pt x="57" y="131"/>
                </a:cubicBezTo>
                <a:close/>
                <a:moveTo>
                  <a:pt x="42" y="92"/>
                </a:moveTo>
                <a:cubicBezTo>
                  <a:pt x="40" y="92"/>
                  <a:pt x="38" y="96"/>
                  <a:pt x="39" y="100"/>
                </a:cubicBezTo>
                <a:cubicBezTo>
                  <a:pt x="39" y="104"/>
                  <a:pt x="42" y="108"/>
                  <a:pt x="44" y="107"/>
                </a:cubicBezTo>
                <a:cubicBezTo>
                  <a:pt x="46" y="107"/>
                  <a:pt x="48" y="103"/>
                  <a:pt x="47" y="99"/>
                </a:cubicBezTo>
                <a:cubicBezTo>
                  <a:pt x="47" y="95"/>
                  <a:pt x="44" y="92"/>
                  <a:pt x="42" y="92"/>
                </a:cubicBezTo>
                <a:close/>
                <a:moveTo>
                  <a:pt x="44" y="105"/>
                </a:moveTo>
                <a:cubicBezTo>
                  <a:pt x="47" y="102"/>
                  <a:pt x="46" y="95"/>
                  <a:pt x="42" y="94"/>
                </a:cubicBezTo>
                <a:cubicBezTo>
                  <a:pt x="44" y="98"/>
                  <a:pt x="45" y="102"/>
                  <a:pt x="44" y="105"/>
                </a:cubicBezTo>
                <a:close/>
                <a:moveTo>
                  <a:pt x="74" y="107"/>
                </a:moveTo>
                <a:cubicBezTo>
                  <a:pt x="72" y="106"/>
                  <a:pt x="70" y="110"/>
                  <a:pt x="70" y="114"/>
                </a:cubicBezTo>
                <a:cubicBezTo>
                  <a:pt x="69" y="118"/>
                  <a:pt x="71" y="122"/>
                  <a:pt x="73" y="122"/>
                </a:cubicBezTo>
                <a:cubicBezTo>
                  <a:pt x="76" y="122"/>
                  <a:pt x="78" y="119"/>
                  <a:pt x="78" y="114"/>
                </a:cubicBezTo>
                <a:cubicBezTo>
                  <a:pt x="78" y="110"/>
                  <a:pt x="77" y="107"/>
                  <a:pt x="74" y="107"/>
                </a:cubicBezTo>
                <a:close/>
                <a:moveTo>
                  <a:pt x="74" y="120"/>
                </a:moveTo>
                <a:cubicBezTo>
                  <a:pt x="78" y="117"/>
                  <a:pt x="78" y="111"/>
                  <a:pt x="74" y="108"/>
                </a:cubicBezTo>
                <a:cubicBezTo>
                  <a:pt x="75" y="112"/>
                  <a:pt x="75" y="116"/>
                  <a:pt x="74" y="120"/>
                </a:cubicBezTo>
                <a:close/>
                <a:moveTo>
                  <a:pt x="97" y="148"/>
                </a:moveTo>
                <a:cubicBezTo>
                  <a:pt x="95" y="146"/>
                  <a:pt x="91" y="147"/>
                  <a:pt x="88" y="150"/>
                </a:cubicBezTo>
                <a:cubicBezTo>
                  <a:pt x="85" y="153"/>
                  <a:pt x="84" y="157"/>
                  <a:pt x="86" y="159"/>
                </a:cubicBezTo>
                <a:cubicBezTo>
                  <a:pt x="87" y="160"/>
                  <a:pt x="91" y="159"/>
                  <a:pt x="94" y="156"/>
                </a:cubicBezTo>
                <a:cubicBezTo>
                  <a:pt x="97" y="153"/>
                  <a:pt x="98" y="150"/>
                  <a:pt x="97" y="148"/>
                </a:cubicBezTo>
                <a:close/>
                <a:moveTo>
                  <a:pt x="87" y="158"/>
                </a:moveTo>
                <a:cubicBezTo>
                  <a:pt x="92" y="158"/>
                  <a:pt x="97" y="154"/>
                  <a:pt x="95" y="149"/>
                </a:cubicBezTo>
                <a:cubicBezTo>
                  <a:pt x="93" y="153"/>
                  <a:pt x="91" y="156"/>
                  <a:pt x="87" y="158"/>
                </a:cubicBezTo>
                <a:close/>
                <a:moveTo>
                  <a:pt x="94" y="124"/>
                </a:moveTo>
                <a:cubicBezTo>
                  <a:pt x="92" y="123"/>
                  <a:pt x="89" y="125"/>
                  <a:pt x="87" y="129"/>
                </a:cubicBezTo>
                <a:cubicBezTo>
                  <a:pt x="85" y="132"/>
                  <a:pt x="85" y="136"/>
                  <a:pt x="87" y="137"/>
                </a:cubicBezTo>
                <a:cubicBezTo>
                  <a:pt x="89" y="138"/>
                  <a:pt x="92" y="136"/>
                  <a:pt x="94" y="133"/>
                </a:cubicBezTo>
                <a:cubicBezTo>
                  <a:pt x="96" y="129"/>
                  <a:pt x="97" y="125"/>
                  <a:pt x="94" y="124"/>
                </a:cubicBezTo>
                <a:close/>
                <a:moveTo>
                  <a:pt x="89" y="136"/>
                </a:moveTo>
                <a:cubicBezTo>
                  <a:pt x="93" y="135"/>
                  <a:pt x="96" y="129"/>
                  <a:pt x="94" y="125"/>
                </a:cubicBezTo>
                <a:cubicBezTo>
                  <a:pt x="93" y="129"/>
                  <a:pt x="91" y="133"/>
                  <a:pt x="89" y="136"/>
                </a:cubicBezTo>
                <a:close/>
                <a:moveTo>
                  <a:pt x="94" y="90"/>
                </a:moveTo>
                <a:cubicBezTo>
                  <a:pt x="92" y="90"/>
                  <a:pt x="90" y="93"/>
                  <a:pt x="89" y="97"/>
                </a:cubicBezTo>
                <a:cubicBezTo>
                  <a:pt x="89" y="102"/>
                  <a:pt x="90" y="105"/>
                  <a:pt x="93" y="105"/>
                </a:cubicBezTo>
                <a:cubicBezTo>
                  <a:pt x="95" y="106"/>
                  <a:pt x="97" y="102"/>
                  <a:pt x="98" y="98"/>
                </a:cubicBezTo>
                <a:cubicBezTo>
                  <a:pt x="98" y="94"/>
                  <a:pt x="97" y="90"/>
                  <a:pt x="94" y="90"/>
                </a:cubicBezTo>
                <a:close/>
                <a:moveTo>
                  <a:pt x="93" y="104"/>
                </a:moveTo>
                <a:cubicBezTo>
                  <a:pt x="97" y="101"/>
                  <a:pt x="98" y="94"/>
                  <a:pt x="94" y="92"/>
                </a:cubicBezTo>
                <a:cubicBezTo>
                  <a:pt x="95" y="96"/>
                  <a:pt x="95" y="100"/>
                  <a:pt x="93" y="104"/>
                </a:cubicBezTo>
                <a:close/>
                <a:moveTo>
                  <a:pt x="119" y="95"/>
                </a:moveTo>
                <a:cubicBezTo>
                  <a:pt x="116" y="95"/>
                  <a:pt x="114" y="98"/>
                  <a:pt x="115" y="102"/>
                </a:cubicBezTo>
                <a:cubicBezTo>
                  <a:pt x="115" y="107"/>
                  <a:pt x="117" y="110"/>
                  <a:pt x="119" y="110"/>
                </a:cubicBezTo>
                <a:cubicBezTo>
                  <a:pt x="121" y="110"/>
                  <a:pt x="123" y="106"/>
                  <a:pt x="123" y="102"/>
                </a:cubicBezTo>
                <a:cubicBezTo>
                  <a:pt x="123" y="98"/>
                  <a:pt x="121" y="95"/>
                  <a:pt x="119" y="95"/>
                </a:cubicBezTo>
                <a:close/>
                <a:moveTo>
                  <a:pt x="119" y="108"/>
                </a:moveTo>
                <a:cubicBezTo>
                  <a:pt x="123" y="105"/>
                  <a:pt x="123" y="98"/>
                  <a:pt x="118" y="96"/>
                </a:cubicBezTo>
                <a:cubicBezTo>
                  <a:pt x="120" y="100"/>
                  <a:pt x="120" y="104"/>
                  <a:pt x="119" y="108"/>
                </a:cubicBezTo>
                <a:close/>
                <a:moveTo>
                  <a:pt x="115" y="120"/>
                </a:moveTo>
                <a:cubicBezTo>
                  <a:pt x="113" y="119"/>
                  <a:pt x="110" y="122"/>
                  <a:pt x="109" y="126"/>
                </a:cubicBezTo>
                <a:cubicBezTo>
                  <a:pt x="107" y="130"/>
                  <a:pt x="108" y="134"/>
                  <a:pt x="110" y="134"/>
                </a:cubicBezTo>
                <a:cubicBezTo>
                  <a:pt x="112" y="135"/>
                  <a:pt x="115" y="133"/>
                  <a:pt x="116" y="129"/>
                </a:cubicBezTo>
                <a:cubicBezTo>
                  <a:pt x="118" y="125"/>
                  <a:pt x="117" y="121"/>
                  <a:pt x="115" y="120"/>
                </a:cubicBezTo>
                <a:close/>
                <a:moveTo>
                  <a:pt x="111" y="133"/>
                </a:moveTo>
                <a:cubicBezTo>
                  <a:pt x="115" y="131"/>
                  <a:pt x="118" y="125"/>
                  <a:pt x="114" y="121"/>
                </a:cubicBezTo>
                <a:cubicBezTo>
                  <a:pt x="114" y="126"/>
                  <a:pt x="113" y="130"/>
                  <a:pt x="111" y="133"/>
                </a:cubicBezTo>
                <a:close/>
                <a:moveTo>
                  <a:pt x="10" y="59"/>
                </a:moveTo>
                <a:cubicBezTo>
                  <a:pt x="23" y="45"/>
                  <a:pt x="39" y="36"/>
                  <a:pt x="57" y="29"/>
                </a:cubicBezTo>
                <a:cubicBezTo>
                  <a:pt x="31" y="34"/>
                  <a:pt x="23" y="38"/>
                  <a:pt x="10" y="59"/>
                </a:cubicBezTo>
                <a:close/>
                <a:moveTo>
                  <a:pt x="103" y="86"/>
                </a:moveTo>
                <a:cubicBezTo>
                  <a:pt x="90" y="72"/>
                  <a:pt x="82" y="56"/>
                  <a:pt x="76" y="37"/>
                </a:cubicBezTo>
                <a:cubicBezTo>
                  <a:pt x="79" y="64"/>
                  <a:pt x="83" y="72"/>
                  <a:pt x="103" y="86"/>
                </a:cubicBezTo>
                <a:close/>
                <a:moveTo>
                  <a:pt x="52" y="90"/>
                </a:moveTo>
                <a:cubicBezTo>
                  <a:pt x="52" y="71"/>
                  <a:pt x="56" y="53"/>
                  <a:pt x="64" y="35"/>
                </a:cubicBezTo>
                <a:cubicBezTo>
                  <a:pt x="49" y="58"/>
                  <a:pt x="46" y="66"/>
                  <a:pt x="52" y="90"/>
                </a:cubicBezTo>
                <a:close/>
                <a:moveTo>
                  <a:pt x="65" y="24"/>
                </a:moveTo>
                <a:cubicBezTo>
                  <a:pt x="35" y="26"/>
                  <a:pt x="6" y="40"/>
                  <a:pt x="0" y="65"/>
                </a:cubicBezTo>
                <a:cubicBezTo>
                  <a:pt x="22" y="67"/>
                  <a:pt x="35" y="67"/>
                  <a:pt x="45" y="61"/>
                </a:cubicBezTo>
                <a:cubicBezTo>
                  <a:pt x="41" y="72"/>
                  <a:pt x="42" y="85"/>
                  <a:pt x="52" y="97"/>
                </a:cubicBezTo>
                <a:cubicBezTo>
                  <a:pt x="67" y="88"/>
                  <a:pt x="76" y="80"/>
                  <a:pt x="79" y="72"/>
                </a:cubicBezTo>
                <a:cubicBezTo>
                  <a:pt x="85" y="81"/>
                  <a:pt x="95" y="89"/>
                  <a:pt x="112" y="92"/>
                </a:cubicBezTo>
                <a:cubicBezTo>
                  <a:pt x="114" y="81"/>
                  <a:pt x="115" y="72"/>
                  <a:pt x="113" y="65"/>
                </a:cubicBezTo>
                <a:cubicBezTo>
                  <a:pt x="123" y="68"/>
                  <a:pt x="134" y="68"/>
                  <a:pt x="146" y="64"/>
                </a:cubicBezTo>
                <a:cubicBezTo>
                  <a:pt x="136" y="38"/>
                  <a:pt x="106" y="25"/>
                  <a:pt x="75" y="24"/>
                </a:cubicBezTo>
                <a:cubicBezTo>
                  <a:pt x="76" y="22"/>
                  <a:pt x="76" y="20"/>
                  <a:pt x="77" y="19"/>
                </a:cubicBezTo>
                <a:cubicBezTo>
                  <a:pt x="78" y="15"/>
                  <a:pt x="80" y="11"/>
                  <a:pt x="84" y="9"/>
                </a:cubicBezTo>
                <a:cubicBezTo>
                  <a:pt x="78" y="0"/>
                  <a:pt x="78" y="0"/>
                  <a:pt x="78" y="0"/>
                </a:cubicBezTo>
                <a:cubicBezTo>
                  <a:pt x="72" y="4"/>
                  <a:pt x="69" y="10"/>
                  <a:pt x="67" y="16"/>
                </a:cubicBezTo>
                <a:cubicBezTo>
                  <a:pt x="66" y="18"/>
                  <a:pt x="65" y="21"/>
                  <a:pt x="65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91"/>
          <p:cNvSpPr>
            <a:spLocks noEditPoints="1"/>
          </p:cNvSpPr>
          <p:nvPr/>
        </p:nvSpPr>
        <p:spPr bwMode="auto">
          <a:xfrm>
            <a:off x="9969500" y="2714626"/>
            <a:ext cx="266700" cy="222250"/>
          </a:xfrm>
          <a:custGeom>
            <a:avLst/>
            <a:gdLst>
              <a:gd name="T0" fmla="*/ 33 w 67"/>
              <a:gd name="T1" fmla="*/ 52 h 56"/>
              <a:gd name="T2" fmla="*/ 66 w 67"/>
              <a:gd name="T3" fmla="*/ 7 h 56"/>
              <a:gd name="T4" fmla="*/ 67 w 67"/>
              <a:gd name="T5" fmla="*/ 6 h 56"/>
              <a:gd name="T6" fmla="*/ 0 w 67"/>
              <a:gd name="T7" fmla="*/ 0 h 56"/>
              <a:gd name="T8" fmla="*/ 27 w 67"/>
              <a:gd name="T9" fmla="*/ 56 h 56"/>
              <a:gd name="T10" fmla="*/ 33 w 67"/>
              <a:gd name="T11" fmla="*/ 52 h 56"/>
              <a:gd name="T12" fmla="*/ 42 w 67"/>
              <a:gd name="T13" fmla="*/ 41 h 56"/>
              <a:gd name="T14" fmla="*/ 35 w 67"/>
              <a:gd name="T15" fmla="*/ 35 h 56"/>
              <a:gd name="T16" fmla="*/ 42 w 67"/>
              <a:gd name="T17" fmla="*/ 41 h 56"/>
              <a:gd name="T18" fmla="*/ 47 w 67"/>
              <a:gd name="T19" fmla="*/ 31 h 56"/>
              <a:gd name="T20" fmla="*/ 37 w 67"/>
              <a:gd name="T21" fmla="*/ 25 h 56"/>
              <a:gd name="T22" fmla="*/ 47 w 67"/>
              <a:gd name="T23" fmla="*/ 31 h 56"/>
              <a:gd name="T24" fmla="*/ 51 w 67"/>
              <a:gd name="T25" fmla="*/ 17 h 56"/>
              <a:gd name="T26" fmla="*/ 39 w 67"/>
              <a:gd name="T27" fmla="*/ 12 h 56"/>
              <a:gd name="T28" fmla="*/ 51 w 67"/>
              <a:gd name="T29" fmla="*/ 17 h 56"/>
              <a:gd name="T30" fmla="*/ 38 w 67"/>
              <a:gd name="T31" fmla="*/ 18 h 56"/>
              <a:gd name="T32" fmla="*/ 27 w 67"/>
              <a:gd name="T33" fmla="*/ 13 h 56"/>
              <a:gd name="T34" fmla="*/ 38 w 67"/>
              <a:gd name="T35" fmla="*/ 18 h 56"/>
              <a:gd name="T36" fmla="*/ 7 w 67"/>
              <a:gd name="T37" fmla="*/ 5 h 56"/>
              <a:gd name="T38" fmla="*/ 18 w 67"/>
              <a:gd name="T39" fmla="*/ 10 h 56"/>
              <a:gd name="T40" fmla="*/ 7 w 67"/>
              <a:gd name="T41" fmla="*/ 5 h 56"/>
              <a:gd name="T42" fmla="*/ 17 w 67"/>
              <a:gd name="T43" fmla="*/ 15 h 56"/>
              <a:gd name="T44" fmla="*/ 27 w 67"/>
              <a:gd name="T45" fmla="*/ 22 h 56"/>
              <a:gd name="T46" fmla="*/ 17 w 67"/>
              <a:gd name="T47" fmla="*/ 15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7" h="56">
                <a:moveTo>
                  <a:pt x="33" y="52"/>
                </a:moveTo>
                <a:cubicBezTo>
                  <a:pt x="49" y="41"/>
                  <a:pt x="62" y="25"/>
                  <a:pt x="66" y="7"/>
                </a:cubicBezTo>
                <a:cubicBezTo>
                  <a:pt x="67" y="6"/>
                  <a:pt x="67" y="6"/>
                  <a:pt x="67" y="6"/>
                </a:cubicBezTo>
                <a:cubicBezTo>
                  <a:pt x="0" y="0"/>
                  <a:pt x="0" y="0"/>
                  <a:pt x="0" y="0"/>
                </a:cubicBezTo>
                <a:cubicBezTo>
                  <a:pt x="27" y="56"/>
                  <a:pt x="27" y="56"/>
                  <a:pt x="27" y="56"/>
                </a:cubicBezTo>
                <a:cubicBezTo>
                  <a:pt x="29" y="55"/>
                  <a:pt x="31" y="53"/>
                  <a:pt x="33" y="52"/>
                </a:cubicBezTo>
                <a:close/>
                <a:moveTo>
                  <a:pt x="42" y="41"/>
                </a:moveTo>
                <a:cubicBezTo>
                  <a:pt x="39" y="45"/>
                  <a:pt x="35" y="35"/>
                  <a:pt x="35" y="35"/>
                </a:cubicBezTo>
                <a:cubicBezTo>
                  <a:pt x="35" y="35"/>
                  <a:pt x="45" y="37"/>
                  <a:pt x="42" y="41"/>
                </a:cubicBezTo>
                <a:close/>
                <a:moveTo>
                  <a:pt x="47" y="31"/>
                </a:moveTo>
                <a:cubicBezTo>
                  <a:pt x="44" y="38"/>
                  <a:pt x="37" y="25"/>
                  <a:pt x="37" y="25"/>
                </a:cubicBezTo>
                <a:cubicBezTo>
                  <a:pt x="37" y="25"/>
                  <a:pt x="50" y="25"/>
                  <a:pt x="47" y="31"/>
                </a:cubicBezTo>
                <a:close/>
                <a:moveTo>
                  <a:pt x="51" y="17"/>
                </a:moveTo>
                <a:cubicBezTo>
                  <a:pt x="49" y="24"/>
                  <a:pt x="39" y="12"/>
                  <a:pt x="39" y="12"/>
                </a:cubicBezTo>
                <a:cubicBezTo>
                  <a:pt x="39" y="12"/>
                  <a:pt x="53" y="10"/>
                  <a:pt x="51" y="17"/>
                </a:cubicBezTo>
                <a:close/>
                <a:moveTo>
                  <a:pt x="38" y="18"/>
                </a:moveTo>
                <a:cubicBezTo>
                  <a:pt x="36" y="25"/>
                  <a:pt x="27" y="13"/>
                  <a:pt x="27" y="13"/>
                </a:cubicBezTo>
                <a:cubicBezTo>
                  <a:pt x="27" y="13"/>
                  <a:pt x="40" y="11"/>
                  <a:pt x="38" y="18"/>
                </a:cubicBezTo>
                <a:close/>
                <a:moveTo>
                  <a:pt x="7" y="5"/>
                </a:moveTo>
                <a:cubicBezTo>
                  <a:pt x="7" y="5"/>
                  <a:pt x="20" y="3"/>
                  <a:pt x="18" y="10"/>
                </a:cubicBezTo>
                <a:cubicBezTo>
                  <a:pt x="16" y="17"/>
                  <a:pt x="7" y="5"/>
                  <a:pt x="7" y="5"/>
                </a:cubicBezTo>
                <a:close/>
                <a:moveTo>
                  <a:pt x="17" y="15"/>
                </a:moveTo>
                <a:cubicBezTo>
                  <a:pt x="17" y="15"/>
                  <a:pt x="31" y="16"/>
                  <a:pt x="27" y="22"/>
                </a:cubicBezTo>
                <a:cubicBezTo>
                  <a:pt x="24" y="29"/>
                  <a:pt x="17" y="15"/>
                  <a:pt x="17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92"/>
          <p:cNvSpPr>
            <a:spLocks noEditPoints="1"/>
          </p:cNvSpPr>
          <p:nvPr/>
        </p:nvSpPr>
        <p:spPr bwMode="auto">
          <a:xfrm>
            <a:off x="9961563" y="2535238"/>
            <a:ext cx="287338" cy="174625"/>
          </a:xfrm>
          <a:custGeom>
            <a:avLst/>
            <a:gdLst>
              <a:gd name="T0" fmla="*/ 62 w 72"/>
              <a:gd name="T1" fmla="*/ 0 h 44"/>
              <a:gd name="T2" fmla="*/ 0 w 72"/>
              <a:gd name="T3" fmla="*/ 42 h 44"/>
              <a:gd name="T4" fmla="*/ 70 w 72"/>
              <a:gd name="T5" fmla="*/ 44 h 44"/>
              <a:gd name="T6" fmla="*/ 62 w 72"/>
              <a:gd name="T7" fmla="*/ 0 h 44"/>
              <a:gd name="T8" fmla="*/ 14 w 72"/>
              <a:gd name="T9" fmla="*/ 37 h 44"/>
              <a:gd name="T10" fmla="*/ 25 w 72"/>
              <a:gd name="T11" fmla="*/ 33 h 44"/>
              <a:gd name="T12" fmla="*/ 14 w 72"/>
              <a:gd name="T13" fmla="*/ 37 h 44"/>
              <a:gd name="T14" fmla="*/ 28 w 72"/>
              <a:gd name="T15" fmla="*/ 37 h 44"/>
              <a:gd name="T16" fmla="*/ 40 w 72"/>
              <a:gd name="T17" fmla="*/ 36 h 44"/>
              <a:gd name="T18" fmla="*/ 28 w 72"/>
              <a:gd name="T19" fmla="*/ 37 h 44"/>
              <a:gd name="T20" fmla="*/ 34 w 72"/>
              <a:gd name="T21" fmla="*/ 29 h 44"/>
              <a:gd name="T22" fmla="*/ 45 w 72"/>
              <a:gd name="T23" fmla="*/ 24 h 44"/>
              <a:gd name="T24" fmla="*/ 34 w 72"/>
              <a:gd name="T25" fmla="*/ 29 h 44"/>
              <a:gd name="T26" fmla="*/ 42 w 72"/>
              <a:gd name="T27" fmla="*/ 19 h 44"/>
              <a:gd name="T28" fmla="*/ 53 w 72"/>
              <a:gd name="T29" fmla="*/ 15 h 44"/>
              <a:gd name="T30" fmla="*/ 42 w 72"/>
              <a:gd name="T31" fmla="*/ 19 h 44"/>
              <a:gd name="T32" fmla="*/ 61 w 72"/>
              <a:gd name="T33" fmla="*/ 28 h 44"/>
              <a:gd name="T34" fmla="*/ 49 w 72"/>
              <a:gd name="T35" fmla="*/ 30 h 44"/>
              <a:gd name="T36" fmla="*/ 61 w 72"/>
              <a:gd name="T37" fmla="*/ 28 h 44"/>
              <a:gd name="T38" fmla="*/ 55 w 72"/>
              <a:gd name="T39" fmla="*/ 39 h 44"/>
              <a:gd name="T40" fmla="*/ 64 w 72"/>
              <a:gd name="T41" fmla="*/ 38 h 44"/>
              <a:gd name="T42" fmla="*/ 55 w 72"/>
              <a:gd name="T43" fmla="*/ 39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2" h="44">
                <a:moveTo>
                  <a:pt x="62" y="0"/>
                </a:moveTo>
                <a:cubicBezTo>
                  <a:pt x="0" y="42"/>
                  <a:pt x="0" y="42"/>
                  <a:pt x="0" y="42"/>
                </a:cubicBezTo>
                <a:cubicBezTo>
                  <a:pt x="70" y="44"/>
                  <a:pt x="70" y="44"/>
                  <a:pt x="70" y="44"/>
                </a:cubicBezTo>
                <a:cubicBezTo>
                  <a:pt x="72" y="29"/>
                  <a:pt x="69" y="14"/>
                  <a:pt x="62" y="0"/>
                </a:cubicBezTo>
                <a:close/>
                <a:moveTo>
                  <a:pt x="14" y="37"/>
                </a:moveTo>
                <a:cubicBezTo>
                  <a:pt x="14" y="37"/>
                  <a:pt x="22" y="26"/>
                  <a:pt x="25" y="33"/>
                </a:cubicBezTo>
                <a:cubicBezTo>
                  <a:pt x="29" y="39"/>
                  <a:pt x="14" y="37"/>
                  <a:pt x="14" y="37"/>
                </a:cubicBezTo>
                <a:close/>
                <a:moveTo>
                  <a:pt x="28" y="37"/>
                </a:moveTo>
                <a:cubicBezTo>
                  <a:pt x="28" y="37"/>
                  <a:pt x="38" y="29"/>
                  <a:pt x="40" y="36"/>
                </a:cubicBezTo>
                <a:cubicBezTo>
                  <a:pt x="42" y="43"/>
                  <a:pt x="28" y="37"/>
                  <a:pt x="28" y="37"/>
                </a:cubicBezTo>
                <a:close/>
                <a:moveTo>
                  <a:pt x="34" y="29"/>
                </a:moveTo>
                <a:cubicBezTo>
                  <a:pt x="34" y="29"/>
                  <a:pt x="42" y="18"/>
                  <a:pt x="45" y="24"/>
                </a:cubicBezTo>
                <a:cubicBezTo>
                  <a:pt x="49" y="31"/>
                  <a:pt x="34" y="29"/>
                  <a:pt x="34" y="29"/>
                </a:cubicBezTo>
                <a:close/>
                <a:moveTo>
                  <a:pt x="42" y="19"/>
                </a:moveTo>
                <a:cubicBezTo>
                  <a:pt x="42" y="19"/>
                  <a:pt x="50" y="9"/>
                  <a:pt x="53" y="15"/>
                </a:cubicBezTo>
                <a:cubicBezTo>
                  <a:pt x="57" y="21"/>
                  <a:pt x="42" y="19"/>
                  <a:pt x="42" y="19"/>
                </a:cubicBezTo>
                <a:close/>
                <a:moveTo>
                  <a:pt x="61" y="28"/>
                </a:moveTo>
                <a:cubicBezTo>
                  <a:pt x="63" y="34"/>
                  <a:pt x="49" y="30"/>
                  <a:pt x="49" y="30"/>
                </a:cubicBezTo>
                <a:cubicBezTo>
                  <a:pt x="49" y="30"/>
                  <a:pt x="58" y="21"/>
                  <a:pt x="61" y="28"/>
                </a:cubicBezTo>
                <a:close/>
                <a:moveTo>
                  <a:pt x="55" y="39"/>
                </a:moveTo>
                <a:cubicBezTo>
                  <a:pt x="55" y="39"/>
                  <a:pt x="63" y="33"/>
                  <a:pt x="64" y="38"/>
                </a:cubicBezTo>
                <a:cubicBezTo>
                  <a:pt x="65" y="43"/>
                  <a:pt x="55" y="39"/>
                  <a:pt x="55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93"/>
          <p:cNvSpPr>
            <a:spLocks noEditPoints="1"/>
          </p:cNvSpPr>
          <p:nvPr/>
        </p:nvSpPr>
        <p:spPr bwMode="auto">
          <a:xfrm>
            <a:off x="9855200" y="2714626"/>
            <a:ext cx="187325" cy="277813"/>
          </a:xfrm>
          <a:custGeom>
            <a:avLst/>
            <a:gdLst>
              <a:gd name="T0" fmla="*/ 4 w 47"/>
              <a:gd name="T1" fmla="*/ 69 h 70"/>
              <a:gd name="T2" fmla="*/ 47 w 47"/>
              <a:gd name="T3" fmla="*/ 61 h 70"/>
              <a:gd name="T4" fmla="*/ 26 w 47"/>
              <a:gd name="T5" fmla="*/ 0 h 70"/>
              <a:gd name="T6" fmla="*/ 0 w 47"/>
              <a:gd name="T7" fmla="*/ 68 h 70"/>
              <a:gd name="T8" fmla="*/ 4 w 47"/>
              <a:gd name="T9" fmla="*/ 69 h 70"/>
              <a:gd name="T10" fmla="*/ 20 w 47"/>
              <a:gd name="T11" fmla="*/ 62 h 70"/>
              <a:gd name="T12" fmla="*/ 21 w 47"/>
              <a:gd name="T13" fmla="*/ 49 h 70"/>
              <a:gd name="T14" fmla="*/ 20 w 47"/>
              <a:gd name="T15" fmla="*/ 62 h 70"/>
              <a:gd name="T16" fmla="*/ 34 w 47"/>
              <a:gd name="T17" fmla="*/ 46 h 70"/>
              <a:gd name="T18" fmla="*/ 34 w 47"/>
              <a:gd name="T19" fmla="*/ 58 h 70"/>
              <a:gd name="T20" fmla="*/ 34 w 47"/>
              <a:gd name="T21" fmla="*/ 46 h 70"/>
              <a:gd name="T22" fmla="*/ 28 w 47"/>
              <a:gd name="T23" fmla="*/ 48 h 70"/>
              <a:gd name="T24" fmla="*/ 27 w 47"/>
              <a:gd name="T25" fmla="*/ 35 h 70"/>
              <a:gd name="T26" fmla="*/ 28 w 47"/>
              <a:gd name="T27" fmla="*/ 48 h 70"/>
              <a:gd name="T28" fmla="*/ 26 w 47"/>
              <a:gd name="T29" fmla="*/ 14 h 70"/>
              <a:gd name="T30" fmla="*/ 26 w 47"/>
              <a:gd name="T31" fmla="*/ 26 h 70"/>
              <a:gd name="T32" fmla="*/ 26 w 47"/>
              <a:gd name="T33" fmla="*/ 14 h 70"/>
              <a:gd name="T34" fmla="*/ 21 w 47"/>
              <a:gd name="T35" fmla="*/ 28 h 70"/>
              <a:gd name="T36" fmla="*/ 19 w 47"/>
              <a:gd name="T37" fmla="*/ 40 h 70"/>
              <a:gd name="T38" fmla="*/ 21 w 47"/>
              <a:gd name="T39" fmla="*/ 28 h 70"/>
              <a:gd name="T40" fmla="*/ 11 w 47"/>
              <a:gd name="T41" fmla="*/ 53 h 70"/>
              <a:gd name="T42" fmla="*/ 9 w 47"/>
              <a:gd name="T43" fmla="*/ 61 h 70"/>
              <a:gd name="T44" fmla="*/ 11 w 47"/>
              <a:gd name="T45" fmla="*/ 53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7" h="70">
                <a:moveTo>
                  <a:pt x="4" y="69"/>
                </a:moveTo>
                <a:cubicBezTo>
                  <a:pt x="18" y="70"/>
                  <a:pt x="33" y="67"/>
                  <a:pt x="47" y="61"/>
                </a:cubicBezTo>
                <a:cubicBezTo>
                  <a:pt x="26" y="0"/>
                  <a:pt x="26" y="0"/>
                  <a:pt x="26" y="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8"/>
                  <a:pt x="2" y="68"/>
                  <a:pt x="4" y="69"/>
                </a:cubicBezTo>
                <a:close/>
                <a:moveTo>
                  <a:pt x="20" y="62"/>
                </a:moveTo>
                <a:cubicBezTo>
                  <a:pt x="13" y="62"/>
                  <a:pt x="21" y="49"/>
                  <a:pt x="21" y="49"/>
                </a:cubicBezTo>
                <a:cubicBezTo>
                  <a:pt x="21" y="49"/>
                  <a:pt x="27" y="61"/>
                  <a:pt x="20" y="62"/>
                </a:cubicBezTo>
                <a:close/>
                <a:moveTo>
                  <a:pt x="34" y="46"/>
                </a:moveTo>
                <a:cubicBezTo>
                  <a:pt x="34" y="46"/>
                  <a:pt x="42" y="57"/>
                  <a:pt x="34" y="58"/>
                </a:cubicBezTo>
                <a:cubicBezTo>
                  <a:pt x="27" y="60"/>
                  <a:pt x="34" y="46"/>
                  <a:pt x="34" y="46"/>
                </a:cubicBezTo>
                <a:close/>
                <a:moveTo>
                  <a:pt x="28" y="48"/>
                </a:moveTo>
                <a:cubicBezTo>
                  <a:pt x="21" y="49"/>
                  <a:pt x="27" y="35"/>
                  <a:pt x="27" y="35"/>
                </a:cubicBezTo>
                <a:cubicBezTo>
                  <a:pt x="27" y="35"/>
                  <a:pt x="35" y="46"/>
                  <a:pt x="28" y="48"/>
                </a:cubicBezTo>
                <a:close/>
                <a:moveTo>
                  <a:pt x="26" y="14"/>
                </a:moveTo>
                <a:cubicBezTo>
                  <a:pt x="26" y="14"/>
                  <a:pt x="33" y="25"/>
                  <a:pt x="26" y="26"/>
                </a:cubicBezTo>
                <a:cubicBezTo>
                  <a:pt x="19" y="28"/>
                  <a:pt x="26" y="14"/>
                  <a:pt x="26" y="14"/>
                </a:cubicBezTo>
                <a:close/>
                <a:moveTo>
                  <a:pt x="21" y="28"/>
                </a:moveTo>
                <a:cubicBezTo>
                  <a:pt x="21" y="28"/>
                  <a:pt x="26" y="40"/>
                  <a:pt x="19" y="40"/>
                </a:cubicBezTo>
                <a:cubicBezTo>
                  <a:pt x="11" y="40"/>
                  <a:pt x="21" y="28"/>
                  <a:pt x="21" y="28"/>
                </a:cubicBezTo>
                <a:close/>
                <a:moveTo>
                  <a:pt x="11" y="53"/>
                </a:moveTo>
                <a:cubicBezTo>
                  <a:pt x="11" y="53"/>
                  <a:pt x="14" y="62"/>
                  <a:pt x="9" y="61"/>
                </a:cubicBezTo>
                <a:cubicBezTo>
                  <a:pt x="4" y="60"/>
                  <a:pt x="11" y="53"/>
                  <a:pt x="11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94"/>
          <p:cNvSpPr>
            <a:spLocks/>
          </p:cNvSpPr>
          <p:nvPr/>
        </p:nvSpPr>
        <p:spPr bwMode="auto">
          <a:xfrm>
            <a:off x="9609138" y="2492376"/>
            <a:ext cx="738188" cy="600075"/>
          </a:xfrm>
          <a:custGeom>
            <a:avLst/>
            <a:gdLst>
              <a:gd name="T0" fmla="*/ 170 w 186"/>
              <a:gd name="T1" fmla="*/ 0 h 151"/>
              <a:gd name="T2" fmla="*/ 156 w 186"/>
              <a:gd name="T3" fmla="*/ 8 h 151"/>
              <a:gd name="T4" fmla="*/ 163 w 186"/>
              <a:gd name="T5" fmla="*/ 64 h 151"/>
              <a:gd name="T6" fmla="*/ 128 w 186"/>
              <a:gd name="T7" fmla="*/ 113 h 151"/>
              <a:gd name="T8" fmla="*/ 65 w 186"/>
              <a:gd name="T9" fmla="*/ 130 h 151"/>
              <a:gd name="T10" fmla="*/ 13 w 186"/>
              <a:gd name="T11" fmla="*/ 98 h 151"/>
              <a:gd name="T12" fmla="*/ 0 w 186"/>
              <a:gd name="T13" fmla="*/ 109 h 151"/>
              <a:gd name="T14" fmla="*/ 63 w 186"/>
              <a:gd name="T15" fmla="*/ 147 h 151"/>
              <a:gd name="T16" fmla="*/ 138 w 186"/>
              <a:gd name="T17" fmla="*/ 127 h 151"/>
              <a:gd name="T18" fmla="*/ 180 w 186"/>
              <a:gd name="T19" fmla="*/ 68 h 151"/>
              <a:gd name="T20" fmla="*/ 170 w 186"/>
              <a:gd name="T21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6" h="151">
                <a:moveTo>
                  <a:pt x="170" y="0"/>
                </a:moveTo>
                <a:cubicBezTo>
                  <a:pt x="156" y="8"/>
                  <a:pt x="156" y="8"/>
                  <a:pt x="156" y="8"/>
                </a:cubicBezTo>
                <a:cubicBezTo>
                  <a:pt x="166" y="25"/>
                  <a:pt x="168" y="45"/>
                  <a:pt x="163" y="64"/>
                </a:cubicBezTo>
                <a:cubicBezTo>
                  <a:pt x="158" y="82"/>
                  <a:pt x="147" y="100"/>
                  <a:pt x="128" y="113"/>
                </a:cubicBezTo>
                <a:cubicBezTo>
                  <a:pt x="110" y="125"/>
                  <a:pt x="88" y="133"/>
                  <a:pt x="65" y="130"/>
                </a:cubicBezTo>
                <a:cubicBezTo>
                  <a:pt x="47" y="128"/>
                  <a:pt x="29" y="119"/>
                  <a:pt x="13" y="98"/>
                </a:cubicBezTo>
                <a:cubicBezTo>
                  <a:pt x="0" y="109"/>
                  <a:pt x="0" y="109"/>
                  <a:pt x="0" y="109"/>
                </a:cubicBezTo>
                <a:cubicBezTo>
                  <a:pt x="19" y="133"/>
                  <a:pt x="41" y="144"/>
                  <a:pt x="63" y="147"/>
                </a:cubicBezTo>
                <a:cubicBezTo>
                  <a:pt x="90" y="151"/>
                  <a:pt x="117" y="141"/>
                  <a:pt x="138" y="127"/>
                </a:cubicBezTo>
                <a:cubicBezTo>
                  <a:pt x="160" y="111"/>
                  <a:pt x="174" y="90"/>
                  <a:pt x="180" y="68"/>
                </a:cubicBezTo>
                <a:cubicBezTo>
                  <a:pt x="186" y="45"/>
                  <a:pt x="183" y="21"/>
                  <a:pt x="17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95"/>
          <p:cNvSpPr>
            <a:spLocks noEditPoints="1"/>
          </p:cNvSpPr>
          <p:nvPr/>
        </p:nvSpPr>
        <p:spPr bwMode="auto">
          <a:xfrm>
            <a:off x="9675813" y="2709863"/>
            <a:ext cx="274638" cy="266700"/>
          </a:xfrm>
          <a:custGeom>
            <a:avLst/>
            <a:gdLst>
              <a:gd name="T0" fmla="*/ 36 w 69"/>
              <a:gd name="T1" fmla="*/ 67 h 67"/>
              <a:gd name="T2" fmla="*/ 69 w 69"/>
              <a:gd name="T3" fmla="*/ 0 h 67"/>
              <a:gd name="T4" fmla="*/ 0 w 69"/>
              <a:gd name="T5" fmla="*/ 40 h 67"/>
              <a:gd name="T6" fmla="*/ 36 w 69"/>
              <a:gd name="T7" fmla="*/ 67 h 67"/>
              <a:gd name="T8" fmla="*/ 55 w 69"/>
              <a:gd name="T9" fmla="*/ 15 h 67"/>
              <a:gd name="T10" fmla="*/ 47 w 69"/>
              <a:gd name="T11" fmla="*/ 25 h 67"/>
              <a:gd name="T12" fmla="*/ 55 w 69"/>
              <a:gd name="T13" fmla="*/ 15 h 67"/>
              <a:gd name="T14" fmla="*/ 43 w 69"/>
              <a:gd name="T15" fmla="*/ 22 h 67"/>
              <a:gd name="T16" fmla="*/ 33 w 69"/>
              <a:gd name="T17" fmla="*/ 30 h 67"/>
              <a:gd name="T18" fmla="*/ 43 w 69"/>
              <a:gd name="T19" fmla="*/ 22 h 67"/>
              <a:gd name="T20" fmla="*/ 42 w 69"/>
              <a:gd name="T21" fmla="*/ 32 h 67"/>
              <a:gd name="T22" fmla="*/ 35 w 69"/>
              <a:gd name="T23" fmla="*/ 42 h 67"/>
              <a:gd name="T24" fmla="*/ 42 w 69"/>
              <a:gd name="T25" fmla="*/ 32 h 67"/>
              <a:gd name="T26" fmla="*/ 40 w 69"/>
              <a:gd name="T27" fmla="*/ 44 h 67"/>
              <a:gd name="T28" fmla="*/ 32 w 69"/>
              <a:gd name="T29" fmla="*/ 54 h 67"/>
              <a:gd name="T30" fmla="*/ 40 w 69"/>
              <a:gd name="T31" fmla="*/ 44 h 67"/>
              <a:gd name="T32" fmla="*/ 28 w 69"/>
              <a:gd name="T33" fmla="*/ 39 h 67"/>
              <a:gd name="T34" fmla="*/ 19 w 69"/>
              <a:gd name="T35" fmla="*/ 47 h 67"/>
              <a:gd name="T36" fmla="*/ 28 w 69"/>
              <a:gd name="T37" fmla="*/ 39 h 67"/>
              <a:gd name="T38" fmla="*/ 19 w 69"/>
              <a:gd name="T39" fmla="*/ 35 h 67"/>
              <a:gd name="T40" fmla="*/ 12 w 69"/>
              <a:gd name="T41" fmla="*/ 39 h 67"/>
              <a:gd name="T42" fmla="*/ 19 w 69"/>
              <a:gd name="T43" fmla="*/ 3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9" h="67">
                <a:moveTo>
                  <a:pt x="36" y="67"/>
                </a:moveTo>
                <a:cubicBezTo>
                  <a:pt x="69" y="0"/>
                  <a:pt x="69" y="0"/>
                  <a:pt x="69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0" y="52"/>
                  <a:pt x="22" y="62"/>
                  <a:pt x="36" y="67"/>
                </a:cubicBezTo>
                <a:close/>
                <a:moveTo>
                  <a:pt x="55" y="15"/>
                </a:moveTo>
                <a:cubicBezTo>
                  <a:pt x="55" y="15"/>
                  <a:pt x="54" y="28"/>
                  <a:pt x="47" y="25"/>
                </a:cubicBezTo>
                <a:cubicBezTo>
                  <a:pt x="41" y="21"/>
                  <a:pt x="55" y="15"/>
                  <a:pt x="55" y="15"/>
                </a:cubicBezTo>
                <a:close/>
                <a:moveTo>
                  <a:pt x="43" y="22"/>
                </a:moveTo>
                <a:cubicBezTo>
                  <a:pt x="43" y="22"/>
                  <a:pt x="38" y="35"/>
                  <a:pt x="33" y="30"/>
                </a:cubicBezTo>
                <a:cubicBezTo>
                  <a:pt x="28" y="25"/>
                  <a:pt x="43" y="22"/>
                  <a:pt x="43" y="22"/>
                </a:cubicBezTo>
                <a:close/>
                <a:moveTo>
                  <a:pt x="42" y="32"/>
                </a:moveTo>
                <a:cubicBezTo>
                  <a:pt x="42" y="32"/>
                  <a:pt x="41" y="46"/>
                  <a:pt x="35" y="42"/>
                </a:cubicBezTo>
                <a:cubicBezTo>
                  <a:pt x="28" y="38"/>
                  <a:pt x="42" y="32"/>
                  <a:pt x="42" y="32"/>
                </a:cubicBezTo>
                <a:close/>
                <a:moveTo>
                  <a:pt x="40" y="44"/>
                </a:moveTo>
                <a:cubicBezTo>
                  <a:pt x="40" y="44"/>
                  <a:pt x="39" y="58"/>
                  <a:pt x="32" y="54"/>
                </a:cubicBezTo>
                <a:cubicBezTo>
                  <a:pt x="26" y="50"/>
                  <a:pt x="40" y="44"/>
                  <a:pt x="40" y="44"/>
                </a:cubicBezTo>
                <a:close/>
                <a:moveTo>
                  <a:pt x="28" y="39"/>
                </a:moveTo>
                <a:cubicBezTo>
                  <a:pt x="28" y="39"/>
                  <a:pt x="25" y="52"/>
                  <a:pt x="19" y="47"/>
                </a:cubicBezTo>
                <a:cubicBezTo>
                  <a:pt x="14" y="42"/>
                  <a:pt x="28" y="39"/>
                  <a:pt x="28" y="39"/>
                </a:cubicBezTo>
                <a:close/>
                <a:moveTo>
                  <a:pt x="19" y="35"/>
                </a:moveTo>
                <a:cubicBezTo>
                  <a:pt x="19" y="35"/>
                  <a:pt x="15" y="43"/>
                  <a:pt x="12" y="39"/>
                </a:cubicBezTo>
                <a:cubicBezTo>
                  <a:pt x="8" y="35"/>
                  <a:pt x="19" y="35"/>
                  <a:pt x="19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96"/>
          <p:cNvSpPr>
            <a:spLocks noEditPoints="1"/>
          </p:cNvSpPr>
          <p:nvPr/>
        </p:nvSpPr>
        <p:spPr bwMode="auto">
          <a:xfrm>
            <a:off x="6972300" y="2566988"/>
            <a:ext cx="768350" cy="501650"/>
          </a:xfrm>
          <a:custGeom>
            <a:avLst/>
            <a:gdLst>
              <a:gd name="T0" fmla="*/ 21 w 193"/>
              <a:gd name="T1" fmla="*/ 0 h 126"/>
              <a:gd name="T2" fmla="*/ 113 w 193"/>
              <a:gd name="T3" fmla="*/ 39 h 126"/>
              <a:gd name="T4" fmla="*/ 99 w 193"/>
              <a:gd name="T5" fmla="*/ 42 h 126"/>
              <a:gd name="T6" fmla="*/ 21 w 193"/>
              <a:gd name="T7" fmla="*/ 35 h 126"/>
              <a:gd name="T8" fmla="*/ 13 w 193"/>
              <a:gd name="T9" fmla="*/ 7 h 126"/>
              <a:gd name="T10" fmla="*/ 21 w 193"/>
              <a:gd name="T11" fmla="*/ 0 h 126"/>
              <a:gd name="T12" fmla="*/ 8 w 193"/>
              <a:gd name="T13" fmla="*/ 44 h 126"/>
              <a:gd name="T14" fmla="*/ 57 w 193"/>
              <a:gd name="T15" fmla="*/ 69 h 126"/>
              <a:gd name="T16" fmla="*/ 66 w 193"/>
              <a:gd name="T17" fmla="*/ 66 h 126"/>
              <a:gd name="T18" fmla="*/ 8 w 193"/>
              <a:gd name="T19" fmla="*/ 44 h 126"/>
              <a:gd name="T20" fmla="*/ 22 w 193"/>
              <a:gd name="T21" fmla="*/ 88 h 126"/>
              <a:gd name="T22" fmla="*/ 19 w 193"/>
              <a:gd name="T23" fmla="*/ 100 h 126"/>
              <a:gd name="T24" fmla="*/ 133 w 193"/>
              <a:gd name="T25" fmla="*/ 111 h 126"/>
              <a:gd name="T26" fmla="*/ 175 w 193"/>
              <a:gd name="T27" fmla="*/ 48 h 126"/>
              <a:gd name="T28" fmla="*/ 192 w 193"/>
              <a:gd name="T29" fmla="*/ 12 h 126"/>
              <a:gd name="T30" fmla="*/ 180 w 193"/>
              <a:gd name="T31" fmla="*/ 4 h 126"/>
              <a:gd name="T32" fmla="*/ 168 w 193"/>
              <a:gd name="T33" fmla="*/ 40 h 126"/>
              <a:gd name="T34" fmla="*/ 22 w 193"/>
              <a:gd name="T35" fmla="*/ 88 h 126"/>
              <a:gd name="T36" fmla="*/ 29 w 193"/>
              <a:gd name="T37" fmla="*/ 93 h 126"/>
              <a:gd name="T38" fmla="*/ 165 w 193"/>
              <a:gd name="T39" fmla="*/ 53 h 126"/>
              <a:gd name="T40" fmla="*/ 168 w 193"/>
              <a:gd name="T41" fmla="*/ 56 h 126"/>
              <a:gd name="T42" fmla="*/ 29 w 193"/>
              <a:gd name="T43" fmla="*/ 94 h 126"/>
              <a:gd name="T44" fmla="*/ 29 w 193"/>
              <a:gd name="T45" fmla="*/ 93 h 126"/>
              <a:gd name="T46" fmla="*/ 6 w 193"/>
              <a:gd name="T47" fmla="*/ 38 h 126"/>
              <a:gd name="T48" fmla="*/ 0 w 193"/>
              <a:gd name="T49" fmla="*/ 49 h 126"/>
              <a:gd name="T50" fmla="*/ 27 w 193"/>
              <a:gd name="T51" fmla="*/ 80 h 126"/>
              <a:gd name="T52" fmla="*/ 111 w 193"/>
              <a:gd name="T53" fmla="*/ 64 h 126"/>
              <a:gd name="T54" fmla="*/ 137 w 193"/>
              <a:gd name="T55" fmla="*/ 51 h 126"/>
              <a:gd name="T56" fmla="*/ 159 w 193"/>
              <a:gd name="T57" fmla="*/ 37 h 126"/>
              <a:gd name="T58" fmla="*/ 163 w 193"/>
              <a:gd name="T59" fmla="*/ 35 h 126"/>
              <a:gd name="T60" fmla="*/ 162 w 193"/>
              <a:gd name="T61" fmla="*/ 31 h 126"/>
              <a:gd name="T62" fmla="*/ 6 w 193"/>
              <a:gd name="T63" fmla="*/ 38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3" h="126">
                <a:moveTo>
                  <a:pt x="21" y="0"/>
                </a:moveTo>
                <a:cubicBezTo>
                  <a:pt x="57" y="32"/>
                  <a:pt x="88" y="37"/>
                  <a:pt x="113" y="39"/>
                </a:cubicBezTo>
                <a:cubicBezTo>
                  <a:pt x="108" y="40"/>
                  <a:pt x="104" y="41"/>
                  <a:pt x="99" y="42"/>
                </a:cubicBezTo>
                <a:cubicBezTo>
                  <a:pt x="72" y="47"/>
                  <a:pt x="47" y="44"/>
                  <a:pt x="21" y="35"/>
                </a:cubicBezTo>
                <a:cubicBezTo>
                  <a:pt x="16" y="27"/>
                  <a:pt x="12" y="17"/>
                  <a:pt x="13" y="7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8" y="44"/>
                </a:moveTo>
                <a:cubicBezTo>
                  <a:pt x="22" y="60"/>
                  <a:pt x="44" y="66"/>
                  <a:pt x="57" y="69"/>
                </a:cubicBezTo>
                <a:cubicBezTo>
                  <a:pt x="66" y="66"/>
                  <a:pt x="66" y="66"/>
                  <a:pt x="66" y="66"/>
                </a:cubicBezTo>
                <a:cubicBezTo>
                  <a:pt x="41" y="61"/>
                  <a:pt x="31" y="57"/>
                  <a:pt x="8" y="44"/>
                </a:cubicBezTo>
                <a:close/>
                <a:moveTo>
                  <a:pt x="22" y="88"/>
                </a:moveTo>
                <a:cubicBezTo>
                  <a:pt x="19" y="100"/>
                  <a:pt x="19" y="100"/>
                  <a:pt x="19" y="100"/>
                </a:cubicBezTo>
                <a:cubicBezTo>
                  <a:pt x="38" y="118"/>
                  <a:pt x="94" y="126"/>
                  <a:pt x="133" y="111"/>
                </a:cubicBezTo>
                <a:cubicBezTo>
                  <a:pt x="158" y="102"/>
                  <a:pt x="186" y="74"/>
                  <a:pt x="175" y="48"/>
                </a:cubicBezTo>
                <a:cubicBezTo>
                  <a:pt x="183" y="39"/>
                  <a:pt x="193" y="24"/>
                  <a:pt x="192" y="12"/>
                </a:cubicBezTo>
                <a:cubicBezTo>
                  <a:pt x="188" y="9"/>
                  <a:pt x="184" y="7"/>
                  <a:pt x="180" y="4"/>
                </a:cubicBezTo>
                <a:cubicBezTo>
                  <a:pt x="178" y="20"/>
                  <a:pt x="175" y="30"/>
                  <a:pt x="168" y="40"/>
                </a:cubicBezTo>
                <a:cubicBezTo>
                  <a:pt x="137" y="59"/>
                  <a:pt x="113" y="83"/>
                  <a:pt x="22" y="88"/>
                </a:cubicBezTo>
                <a:close/>
                <a:moveTo>
                  <a:pt x="29" y="93"/>
                </a:moveTo>
                <a:cubicBezTo>
                  <a:pt x="80" y="99"/>
                  <a:pt x="129" y="93"/>
                  <a:pt x="165" y="53"/>
                </a:cubicBezTo>
                <a:cubicBezTo>
                  <a:pt x="168" y="56"/>
                  <a:pt x="168" y="56"/>
                  <a:pt x="168" y="56"/>
                </a:cubicBezTo>
                <a:cubicBezTo>
                  <a:pt x="136" y="100"/>
                  <a:pt x="84" y="104"/>
                  <a:pt x="29" y="94"/>
                </a:cubicBezTo>
                <a:cubicBezTo>
                  <a:pt x="29" y="93"/>
                  <a:pt x="29" y="93"/>
                  <a:pt x="29" y="93"/>
                </a:cubicBezTo>
                <a:close/>
                <a:moveTo>
                  <a:pt x="6" y="38"/>
                </a:moveTo>
                <a:cubicBezTo>
                  <a:pt x="0" y="49"/>
                  <a:pt x="0" y="49"/>
                  <a:pt x="0" y="49"/>
                </a:cubicBezTo>
                <a:cubicBezTo>
                  <a:pt x="4" y="62"/>
                  <a:pt x="14" y="73"/>
                  <a:pt x="27" y="80"/>
                </a:cubicBezTo>
                <a:cubicBezTo>
                  <a:pt x="55" y="79"/>
                  <a:pt x="85" y="74"/>
                  <a:pt x="111" y="64"/>
                </a:cubicBezTo>
                <a:cubicBezTo>
                  <a:pt x="120" y="60"/>
                  <a:pt x="128" y="56"/>
                  <a:pt x="137" y="51"/>
                </a:cubicBezTo>
                <a:cubicBezTo>
                  <a:pt x="144" y="47"/>
                  <a:pt x="151" y="42"/>
                  <a:pt x="159" y="37"/>
                </a:cubicBezTo>
                <a:cubicBezTo>
                  <a:pt x="160" y="37"/>
                  <a:pt x="161" y="36"/>
                  <a:pt x="163" y="35"/>
                </a:cubicBezTo>
                <a:cubicBezTo>
                  <a:pt x="162" y="34"/>
                  <a:pt x="162" y="32"/>
                  <a:pt x="162" y="31"/>
                </a:cubicBezTo>
                <a:cubicBezTo>
                  <a:pt x="127" y="38"/>
                  <a:pt x="85" y="70"/>
                  <a:pt x="6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97"/>
          <p:cNvSpPr>
            <a:spLocks noEditPoints="1"/>
          </p:cNvSpPr>
          <p:nvPr/>
        </p:nvSpPr>
        <p:spPr bwMode="auto">
          <a:xfrm>
            <a:off x="6205538" y="2439988"/>
            <a:ext cx="592138" cy="615950"/>
          </a:xfrm>
          <a:custGeom>
            <a:avLst/>
            <a:gdLst>
              <a:gd name="T0" fmla="*/ 131 w 149"/>
              <a:gd name="T1" fmla="*/ 34 h 155"/>
              <a:gd name="T2" fmla="*/ 113 w 149"/>
              <a:gd name="T3" fmla="*/ 9 h 155"/>
              <a:gd name="T4" fmla="*/ 64 w 149"/>
              <a:gd name="T5" fmla="*/ 17 h 155"/>
              <a:gd name="T6" fmla="*/ 97 w 149"/>
              <a:gd name="T7" fmla="*/ 47 h 155"/>
              <a:gd name="T8" fmla="*/ 126 w 149"/>
              <a:gd name="T9" fmla="*/ 45 h 155"/>
              <a:gd name="T10" fmla="*/ 89 w 149"/>
              <a:gd name="T11" fmla="*/ 20 h 155"/>
              <a:gd name="T12" fmla="*/ 126 w 149"/>
              <a:gd name="T13" fmla="*/ 31 h 155"/>
              <a:gd name="T14" fmla="*/ 131 w 149"/>
              <a:gd name="T15" fmla="*/ 34 h 155"/>
              <a:gd name="T16" fmla="*/ 14 w 149"/>
              <a:gd name="T17" fmla="*/ 122 h 155"/>
              <a:gd name="T18" fmla="*/ 35 w 149"/>
              <a:gd name="T19" fmla="*/ 78 h 155"/>
              <a:gd name="T20" fmla="*/ 30 w 149"/>
              <a:gd name="T21" fmla="*/ 72 h 155"/>
              <a:gd name="T22" fmla="*/ 14 w 149"/>
              <a:gd name="T23" fmla="*/ 122 h 155"/>
              <a:gd name="T24" fmla="*/ 44 w 149"/>
              <a:gd name="T25" fmla="*/ 144 h 155"/>
              <a:gd name="T26" fmla="*/ 104 w 149"/>
              <a:gd name="T27" fmla="*/ 104 h 155"/>
              <a:gd name="T28" fmla="*/ 44 w 149"/>
              <a:gd name="T29" fmla="*/ 144 h 155"/>
              <a:gd name="T30" fmla="*/ 40 w 149"/>
              <a:gd name="T31" fmla="*/ 74 h 155"/>
              <a:gd name="T32" fmla="*/ 34 w 149"/>
              <a:gd name="T33" fmla="*/ 67 h 155"/>
              <a:gd name="T34" fmla="*/ 55 w 149"/>
              <a:gd name="T35" fmla="*/ 58 h 155"/>
              <a:gd name="T36" fmla="*/ 40 w 149"/>
              <a:gd name="T37" fmla="*/ 74 h 155"/>
              <a:gd name="T38" fmla="*/ 113 w 149"/>
              <a:gd name="T39" fmla="*/ 72 h 155"/>
              <a:gd name="T40" fmla="*/ 112 w 149"/>
              <a:gd name="T41" fmla="*/ 72 h 155"/>
              <a:gd name="T42" fmla="*/ 111 w 149"/>
              <a:gd name="T43" fmla="*/ 82 h 155"/>
              <a:gd name="T44" fmla="*/ 87 w 149"/>
              <a:gd name="T45" fmla="*/ 142 h 155"/>
              <a:gd name="T46" fmla="*/ 35 w 149"/>
              <a:gd name="T47" fmla="*/ 150 h 155"/>
              <a:gd name="T48" fmla="*/ 5 w 149"/>
              <a:gd name="T49" fmla="*/ 139 h 155"/>
              <a:gd name="T50" fmla="*/ 5 w 149"/>
              <a:gd name="T51" fmla="*/ 110 h 155"/>
              <a:gd name="T52" fmla="*/ 32 w 149"/>
              <a:gd name="T53" fmla="*/ 61 h 155"/>
              <a:gd name="T54" fmla="*/ 98 w 149"/>
              <a:gd name="T55" fmla="*/ 62 h 155"/>
              <a:gd name="T56" fmla="*/ 107 w 149"/>
              <a:gd name="T57" fmla="*/ 64 h 155"/>
              <a:gd name="T58" fmla="*/ 108 w 149"/>
              <a:gd name="T59" fmla="*/ 63 h 155"/>
              <a:gd name="T60" fmla="*/ 127 w 149"/>
              <a:gd name="T61" fmla="*/ 48 h 155"/>
              <a:gd name="T62" fmla="*/ 139 w 149"/>
              <a:gd name="T63" fmla="*/ 26 h 155"/>
              <a:gd name="T64" fmla="*/ 145 w 149"/>
              <a:gd name="T65" fmla="*/ 22 h 155"/>
              <a:gd name="T66" fmla="*/ 148 w 149"/>
              <a:gd name="T67" fmla="*/ 28 h 155"/>
              <a:gd name="T68" fmla="*/ 134 w 149"/>
              <a:gd name="T69" fmla="*/ 55 h 155"/>
              <a:gd name="T70" fmla="*/ 113 w 149"/>
              <a:gd name="T71" fmla="*/ 72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9" h="155">
                <a:moveTo>
                  <a:pt x="131" y="34"/>
                </a:moveTo>
                <a:cubicBezTo>
                  <a:pt x="128" y="26"/>
                  <a:pt x="123" y="14"/>
                  <a:pt x="113" y="9"/>
                </a:cubicBezTo>
                <a:cubicBezTo>
                  <a:pt x="97" y="0"/>
                  <a:pt x="64" y="17"/>
                  <a:pt x="64" y="17"/>
                </a:cubicBezTo>
                <a:cubicBezTo>
                  <a:pt x="64" y="17"/>
                  <a:pt x="81" y="42"/>
                  <a:pt x="97" y="47"/>
                </a:cubicBezTo>
                <a:cubicBezTo>
                  <a:pt x="113" y="51"/>
                  <a:pt x="120" y="47"/>
                  <a:pt x="126" y="45"/>
                </a:cubicBezTo>
                <a:cubicBezTo>
                  <a:pt x="118" y="33"/>
                  <a:pt x="102" y="25"/>
                  <a:pt x="89" y="20"/>
                </a:cubicBezTo>
                <a:cubicBezTo>
                  <a:pt x="89" y="20"/>
                  <a:pt x="114" y="24"/>
                  <a:pt x="126" y="31"/>
                </a:cubicBezTo>
                <a:cubicBezTo>
                  <a:pt x="128" y="32"/>
                  <a:pt x="129" y="33"/>
                  <a:pt x="131" y="34"/>
                </a:cubicBezTo>
                <a:close/>
                <a:moveTo>
                  <a:pt x="14" y="122"/>
                </a:moveTo>
                <a:cubicBezTo>
                  <a:pt x="19" y="104"/>
                  <a:pt x="24" y="89"/>
                  <a:pt x="35" y="78"/>
                </a:cubicBezTo>
                <a:cubicBezTo>
                  <a:pt x="30" y="72"/>
                  <a:pt x="30" y="72"/>
                  <a:pt x="30" y="72"/>
                </a:cubicBezTo>
                <a:cubicBezTo>
                  <a:pt x="18" y="80"/>
                  <a:pt x="10" y="96"/>
                  <a:pt x="14" y="122"/>
                </a:cubicBezTo>
                <a:close/>
                <a:moveTo>
                  <a:pt x="44" y="144"/>
                </a:moveTo>
                <a:cubicBezTo>
                  <a:pt x="69" y="143"/>
                  <a:pt x="90" y="133"/>
                  <a:pt x="104" y="104"/>
                </a:cubicBezTo>
                <a:cubicBezTo>
                  <a:pt x="100" y="131"/>
                  <a:pt x="71" y="155"/>
                  <a:pt x="44" y="144"/>
                </a:cubicBezTo>
                <a:close/>
                <a:moveTo>
                  <a:pt x="40" y="74"/>
                </a:moveTo>
                <a:cubicBezTo>
                  <a:pt x="34" y="67"/>
                  <a:pt x="34" y="67"/>
                  <a:pt x="34" y="67"/>
                </a:cubicBezTo>
                <a:cubicBezTo>
                  <a:pt x="38" y="65"/>
                  <a:pt x="48" y="60"/>
                  <a:pt x="55" y="58"/>
                </a:cubicBezTo>
                <a:cubicBezTo>
                  <a:pt x="50" y="61"/>
                  <a:pt x="42" y="70"/>
                  <a:pt x="40" y="74"/>
                </a:cubicBezTo>
                <a:close/>
                <a:moveTo>
                  <a:pt x="113" y="72"/>
                </a:moveTo>
                <a:cubicBezTo>
                  <a:pt x="113" y="72"/>
                  <a:pt x="112" y="72"/>
                  <a:pt x="112" y="72"/>
                </a:cubicBezTo>
                <a:cubicBezTo>
                  <a:pt x="113" y="75"/>
                  <a:pt x="112" y="79"/>
                  <a:pt x="111" y="82"/>
                </a:cubicBezTo>
                <a:cubicBezTo>
                  <a:pt x="117" y="102"/>
                  <a:pt x="108" y="127"/>
                  <a:pt x="87" y="142"/>
                </a:cubicBezTo>
                <a:cubicBezTo>
                  <a:pt x="70" y="153"/>
                  <a:pt x="51" y="155"/>
                  <a:pt x="35" y="150"/>
                </a:cubicBezTo>
                <a:cubicBezTo>
                  <a:pt x="23" y="146"/>
                  <a:pt x="8" y="145"/>
                  <a:pt x="5" y="139"/>
                </a:cubicBezTo>
                <a:cubicBezTo>
                  <a:pt x="0" y="133"/>
                  <a:pt x="5" y="115"/>
                  <a:pt x="5" y="110"/>
                </a:cubicBezTo>
                <a:cubicBezTo>
                  <a:pt x="5" y="92"/>
                  <a:pt x="14" y="73"/>
                  <a:pt x="32" y="61"/>
                </a:cubicBezTo>
                <a:cubicBezTo>
                  <a:pt x="54" y="46"/>
                  <a:pt x="81" y="47"/>
                  <a:pt x="98" y="62"/>
                </a:cubicBezTo>
                <a:cubicBezTo>
                  <a:pt x="101" y="61"/>
                  <a:pt x="104" y="62"/>
                  <a:pt x="107" y="64"/>
                </a:cubicBezTo>
                <a:cubicBezTo>
                  <a:pt x="107" y="64"/>
                  <a:pt x="107" y="64"/>
                  <a:pt x="108" y="63"/>
                </a:cubicBezTo>
                <a:cubicBezTo>
                  <a:pt x="115" y="59"/>
                  <a:pt x="121" y="54"/>
                  <a:pt x="127" y="48"/>
                </a:cubicBezTo>
                <a:cubicBezTo>
                  <a:pt x="132" y="42"/>
                  <a:pt x="136" y="35"/>
                  <a:pt x="139" y="26"/>
                </a:cubicBezTo>
                <a:cubicBezTo>
                  <a:pt x="139" y="23"/>
                  <a:pt x="142" y="22"/>
                  <a:pt x="145" y="22"/>
                </a:cubicBezTo>
                <a:cubicBezTo>
                  <a:pt x="147" y="23"/>
                  <a:pt x="149" y="26"/>
                  <a:pt x="148" y="28"/>
                </a:cubicBezTo>
                <a:cubicBezTo>
                  <a:pt x="145" y="39"/>
                  <a:pt x="140" y="48"/>
                  <a:pt x="134" y="55"/>
                </a:cubicBezTo>
                <a:cubicBezTo>
                  <a:pt x="128" y="62"/>
                  <a:pt x="121" y="67"/>
                  <a:pt x="113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98"/>
          <p:cNvSpPr>
            <a:spLocks noEditPoints="1"/>
          </p:cNvSpPr>
          <p:nvPr/>
        </p:nvSpPr>
        <p:spPr bwMode="auto">
          <a:xfrm>
            <a:off x="9656763" y="4213226"/>
            <a:ext cx="631825" cy="655638"/>
          </a:xfrm>
          <a:custGeom>
            <a:avLst/>
            <a:gdLst>
              <a:gd name="T0" fmla="*/ 109 w 159"/>
              <a:gd name="T1" fmla="*/ 9 h 165"/>
              <a:gd name="T2" fmla="*/ 3 w 159"/>
              <a:gd name="T3" fmla="*/ 100 h 165"/>
              <a:gd name="T4" fmla="*/ 18 w 159"/>
              <a:gd name="T5" fmla="*/ 142 h 165"/>
              <a:gd name="T6" fmla="*/ 135 w 159"/>
              <a:gd name="T7" fmla="*/ 150 h 165"/>
              <a:gd name="T8" fmla="*/ 13 w 159"/>
              <a:gd name="T9" fmla="*/ 102 h 165"/>
              <a:gd name="T10" fmla="*/ 103 w 159"/>
              <a:gd name="T11" fmla="*/ 18 h 165"/>
              <a:gd name="T12" fmla="*/ 105 w 159"/>
              <a:gd name="T13" fmla="*/ 20 h 165"/>
              <a:gd name="T14" fmla="*/ 107 w 159"/>
              <a:gd name="T15" fmla="*/ 39 h 165"/>
              <a:gd name="T16" fmla="*/ 106 w 159"/>
              <a:gd name="T17" fmla="*/ 43 h 165"/>
              <a:gd name="T18" fmla="*/ 105 w 159"/>
              <a:gd name="T19" fmla="*/ 48 h 165"/>
              <a:gd name="T20" fmla="*/ 104 w 159"/>
              <a:gd name="T21" fmla="*/ 54 h 165"/>
              <a:gd name="T22" fmla="*/ 102 w 159"/>
              <a:gd name="T23" fmla="*/ 59 h 165"/>
              <a:gd name="T24" fmla="*/ 99 w 159"/>
              <a:gd name="T25" fmla="*/ 65 h 165"/>
              <a:gd name="T26" fmla="*/ 96 w 159"/>
              <a:gd name="T27" fmla="*/ 71 h 165"/>
              <a:gd name="T28" fmla="*/ 93 w 159"/>
              <a:gd name="T29" fmla="*/ 77 h 165"/>
              <a:gd name="T30" fmla="*/ 89 w 159"/>
              <a:gd name="T31" fmla="*/ 84 h 165"/>
              <a:gd name="T32" fmla="*/ 84 w 159"/>
              <a:gd name="T33" fmla="*/ 91 h 165"/>
              <a:gd name="T34" fmla="*/ 79 w 159"/>
              <a:gd name="T35" fmla="*/ 97 h 165"/>
              <a:gd name="T36" fmla="*/ 74 w 159"/>
              <a:gd name="T37" fmla="*/ 103 h 165"/>
              <a:gd name="T38" fmla="*/ 70 w 159"/>
              <a:gd name="T39" fmla="*/ 108 h 165"/>
              <a:gd name="T40" fmla="*/ 65 w 159"/>
              <a:gd name="T41" fmla="*/ 112 h 165"/>
              <a:gd name="T42" fmla="*/ 60 w 159"/>
              <a:gd name="T43" fmla="*/ 117 h 165"/>
              <a:gd name="T44" fmla="*/ 55 w 159"/>
              <a:gd name="T45" fmla="*/ 120 h 165"/>
              <a:gd name="T46" fmla="*/ 51 w 159"/>
              <a:gd name="T47" fmla="*/ 123 h 165"/>
              <a:gd name="T48" fmla="*/ 46 w 159"/>
              <a:gd name="T49" fmla="*/ 126 h 165"/>
              <a:gd name="T50" fmla="*/ 42 w 159"/>
              <a:gd name="T51" fmla="*/ 128 h 165"/>
              <a:gd name="T52" fmla="*/ 38 w 159"/>
              <a:gd name="T53" fmla="*/ 130 h 165"/>
              <a:gd name="T54" fmla="*/ 23 w 159"/>
              <a:gd name="T55" fmla="*/ 131 h 165"/>
              <a:gd name="T56" fmla="*/ 13 w 159"/>
              <a:gd name="T57" fmla="*/ 102 h 165"/>
              <a:gd name="T58" fmla="*/ 145 w 159"/>
              <a:gd name="T59" fmla="*/ 135 h 165"/>
              <a:gd name="T60" fmla="*/ 72 w 159"/>
              <a:gd name="T61" fmla="*/ 152 h 165"/>
              <a:gd name="T62" fmla="*/ 45 w 159"/>
              <a:gd name="T63" fmla="*/ 138 h 165"/>
              <a:gd name="T64" fmla="*/ 53 w 159"/>
              <a:gd name="T65" fmla="*/ 134 h 165"/>
              <a:gd name="T66" fmla="*/ 58 w 159"/>
              <a:gd name="T67" fmla="*/ 131 h 165"/>
              <a:gd name="T68" fmla="*/ 64 w 159"/>
              <a:gd name="T69" fmla="*/ 127 h 165"/>
              <a:gd name="T70" fmla="*/ 69 w 159"/>
              <a:gd name="T71" fmla="*/ 123 h 165"/>
              <a:gd name="T72" fmla="*/ 74 w 159"/>
              <a:gd name="T73" fmla="*/ 118 h 165"/>
              <a:gd name="T74" fmla="*/ 79 w 159"/>
              <a:gd name="T75" fmla="*/ 113 h 165"/>
              <a:gd name="T76" fmla="*/ 84 w 159"/>
              <a:gd name="T77" fmla="*/ 107 h 165"/>
              <a:gd name="T78" fmla="*/ 90 w 159"/>
              <a:gd name="T79" fmla="*/ 101 h 165"/>
              <a:gd name="T80" fmla="*/ 96 w 159"/>
              <a:gd name="T81" fmla="*/ 92 h 165"/>
              <a:gd name="T82" fmla="*/ 100 w 159"/>
              <a:gd name="T83" fmla="*/ 86 h 165"/>
              <a:gd name="T84" fmla="*/ 104 w 159"/>
              <a:gd name="T85" fmla="*/ 79 h 165"/>
              <a:gd name="T86" fmla="*/ 107 w 159"/>
              <a:gd name="T87" fmla="*/ 72 h 165"/>
              <a:gd name="T88" fmla="*/ 110 w 159"/>
              <a:gd name="T89" fmla="*/ 66 h 165"/>
              <a:gd name="T90" fmla="*/ 113 w 159"/>
              <a:gd name="T91" fmla="*/ 59 h 165"/>
              <a:gd name="T92" fmla="*/ 115 w 159"/>
              <a:gd name="T93" fmla="*/ 53 h 165"/>
              <a:gd name="T94" fmla="*/ 116 w 159"/>
              <a:gd name="T95" fmla="*/ 47 h 165"/>
              <a:gd name="T96" fmla="*/ 118 w 159"/>
              <a:gd name="T97" fmla="*/ 38 h 165"/>
              <a:gd name="T98" fmla="*/ 139 w 159"/>
              <a:gd name="T99" fmla="*/ 58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9" h="165">
                <a:moveTo>
                  <a:pt x="157" y="104"/>
                </a:moveTo>
                <a:cubicBezTo>
                  <a:pt x="159" y="87"/>
                  <a:pt x="156" y="70"/>
                  <a:pt x="148" y="53"/>
                </a:cubicBezTo>
                <a:cubicBezTo>
                  <a:pt x="140" y="38"/>
                  <a:pt x="128" y="23"/>
                  <a:pt x="112" y="11"/>
                </a:cubicBezTo>
                <a:cubicBezTo>
                  <a:pt x="109" y="9"/>
                  <a:pt x="109" y="9"/>
                  <a:pt x="109" y="9"/>
                </a:cubicBezTo>
                <a:cubicBezTo>
                  <a:pt x="108" y="8"/>
                  <a:pt x="108" y="8"/>
                  <a:pt x="107" y="8"/>
                </a:cubicBezTo>
                <a:cubicBezTo>
                  <a:pt x="97" y="0"/>
                  <a:pt x="83" y="2"/>
                  <a:pt x="68" y="10"/>
                </a:cubicBezTo>
                <a:cubicBezTo>
                  <a:pt x="54" y="18"/>
                  <a:pt x="40" y="31"/>
                  <a:pt x="27" y="49"/>
                </a:cubicBezTo>
                <a:cubicBezTo>
                  <a:pt x="14" y="66"/>
                  <a:pt x="6" y="85"/>
                  <a:pt x="3" y="100"/>
                </a:cubicBezTo>
                <a:cubicBezTo>
                  <a:pt x="0" y="117"/>
                  <a:pt x="3" y="131"/>
                  <a:pt x="13" y="138"/>
                </a:cubicBezTo>
                <a:cubicBezTo>
                  <a:pt x="13" y="138"/>
                  <a:pt x="14" y="139"/>
                  <a:pt x="14" y="139"/>
                </a:cubicBezTo>
                <a:cubicBezTo>
                  <a:pt x="15" y="139"/>
                  <a:pt x="15" y="140"/>
                  <a:pt x="16" y="140"/>
                </a:cubicBezTo>
                <a:cubicBezTo>
                  <a:pt x="17" y="141"/>
                  <a:pt x="17" y="142"/>
                  <a:pt x="18" y="142"/>
                </a:cubicBezTo>
                <a:cubicBezTo>
                  <a:pt x="34" y="154"/>
                  <a:pt x="53" y="161"/>
                  <a:pt x="70" y="163"/>
                </a:cubicBezTo>
                <a:cubicBezTo>
                  <a:pt x="89" y="165"/>
                  <a:pt x="107" y="162"/>
                  <a:pt x="122" y="154"/>
                </a:cubicBezTo>
                <a:cubicBezTo>
                  <a:pt x="122" y="154"/>
                  <a:pt x="122" y="154"/>
                  <a:pt x="122" y="154"/>
                </a:cubicBezTo>
                <a:cubicBezTo>
                  <a:pt x="126" y="152"/>
                  <a:pt x="131" y="151"/>
                  <a:pt x="135" y="150"/>
                </a:cubicBezTo>
                <a:cubicBezTo>
                  <a:pt x="142" y="149"/>
                  <a:pt x="149" y="148"/>
                  <a:pt x="154" y="141"/>
                </a:cubicBezTo>
                <a:cubicBezTo>
                  <a:pt x="158" y="136"/>
                  <a:pt x="157" y="124"/>
                  <a:pt x="157" y="114"/>
                </a:cubicBezTo>
                <a:cubicBezTo>
                  <a:pt x="157" y="110"/>
                  <a:pt x="157" y="106"/>
                  <a:pt x="157" y="104"/>
                </a:cubicBezTo>
                <a:close/>
                <a:moveTo>
                  <a:pt x="13" y="102"/>
                </a:moveTo>
                <a:cubicBezTo>
                  <a:pt x="16" y="88"/>
                  <a:pt x="24" y="71"/>
                  <a:pt x="35" y="55"/>
                </a:cubicBezTo>
                <a:cubicBezTo>
                  <a:pt x="47" y="39"/>
                  <a:pt x="61" y="26"/>
                  <a:pt x="73" y="19"/>
                </a:cubicBezTo>
                <a:cubicBezTo>
                  <a:pt x="85" y="13"/>
                  <a:pt x="95" y="12"/>
                  <a:pt x="101" y="16"/>
                </a:cubicBezTo>
                <a:cubicBezTo>
                  <a:pt x="102" y="17"/>
                  <a:pt x="103" y="17"/>
                  <a:pt x="103" y="18"/>
                </a:cubicBezTo>
                <a:cubicBezTo>
                  <a:pt x="103" y="18"/>
                  <a:pt x="103" y="18"/>
                  <a:pt x="103" y="18"/>
                </a:cubicBezTo>
                <a:cubicBezTo>
                  <a:pt x="103" y="18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7" y="24"/>
                  <a:pt x="108" y="30"/>
                  <a:pt x="107" y="36"/>
                </a:cubicBezTo>
                <a:cubicBezTo>
                  <a:pt x="107" y="36"/>
                  <a:pt x="107" y="37"/>
                  <a:pt x="107" y="37"/>
                </a:cubicBezTo>
                <a:cubicBezTo>
                  <a:pt x="107" y="37"/>
                  <a:pt x="107" y="38"/>
                  <a:pt x="107" y="39"/>
                </a:cubicBezTo>
                <a:cubicBezTo>
                  <a:pt x="107" y="39"/>
                  <a:pt x="107" y="39"/>
                  <a:pt x="107" y="39"/>
                </a:cubicBezTo>
                <a:cubicBezTo>
                  <a:pt x="107" y="40"/>
                  <a:pt x="107" y="40"/>
                  <a:pt x="107" y="41"/>
                </a:cubicBezTo>
                <a:cubicBezTo>
                  <a:pt x="107" y="41"/>
                  <a:pt x="107" y="41"/>
                  <a:pt x="107" y="41"/>
                </a:cubicBezTo>
                <a:cubicBezTo>
                  <a:pt x="107" y="42"/>
                  <a:pt x="107" y="43"/>
                  <a:pt x="106" y="43"/>
                </a:cubicBezTo>
                <a:cubicBezTo>
                  <a:pt x="106" y="43"/>
                  <a:pt x="106" y="43"/>
                  <a:pt x="106" y="44"/>
                </a:cubicBezTo>
                <a:cubicBezTo>
                  <a:pt x="106" y="44"/>
                  <a:pt x="106" y="45"/>
                  <a:pt x="106" y="46"/>
                </a:cubicBezTo>
                <a:cubicBezTo>
                  <a:pt x="106" y="46"/>
                  <a:pt x="106" y="46"/>
                  <a:pt x="106" y="46"/>
                </a:cubicBezTo>
                <a:cubicBezTo>
                  <a:pt x="106" y="47"/>
                  <a:pt x="105" y="48"/>
                  <a:pt x="105" y="48"/>
                </a:cubicBezTo>
                <a:cubicBezTo>
                  <a:pt x="105" y="49"/>
                  <a:pt x="105" y="49"/>
                  <a:pt x="105" y="49"/>
                </a:cubicBezTo>
                <a:cubicBezTo>
                  <a:pt x="105" y="50"/>
                  <a:pt x="105" y="50"/>
                  <a:pt x="105" y="51"/>
                </a:cubicBezTo>
                <a:cubicBezTo>
                  <a:pt x="104" y="51"/>
                  <a:pt x="104" y="52"/>
                  <a:pt x="104" y="52"/>
                </a:cubicBezTo>
                <a:cubicBezTo>
                  <a:pt x="104" y="53"/>
                  <a:pt x="104" y="53"/>
                  <a:pt x="104" y="54"/>
                </a:cubicBezTo>
                <a:cubicBezTo>
                  <a:pt x="104" y="54"/>
                  <a:pt x="103" y="54"/>
                  <a:pt x="103" y="55"/>
                </a:cubicBezTo>
                <a:cubicBezTo>
                  <a:pt x="103" y="55"/>
                  <a:pt x="103" y="56"/>
                  <a:pt x="103" y="57"/>
                </a:cubicBezTo>
                <a:cubicBezTo>
                  <a:pt x="103" y="57"/>
                  <a:pt x="102" y="57"/>
                  <a:pt x="102" y="58"/>
                </a:cubicBezTo>
                <a:cubicBezTo>
                  <a:pt x="102" y="58"/>
                  <a:pt x="102" y="59"/>
                  <a:pt x="102" y="59"/>
                </a:cubicBezTo>
                <a:cubicBezTo>
                  <a:pt x="101" y="60"/>
                  <a:pt x="101" y="60"/>
                  <a:pt x="101" y="61"/>
                </a:cubicBezTo>
                <a:cubicBezTo>
                  <a:pt x="101" y="61"/>
                  <a:pt x="101" y="62"/>
                  <a:pt x="100" y="62"/>
                </a:cubicBezTo>
                <a:cubicBezTo>
                  <a:pt x="100" y="63"/>
                  <a:pt x="100" y="63"/>
                  <a:pt x="100" y="63"/>
                </a:cubicBezTo>
                <a:cubicBezTo>
                  <a:pt x="100" y="64"/>
                  <a:pt x="99" y="65"/>
                  <a:pt x="99" y="65"/>
                </a:cubicBezTo>
                <a:cubicBezTo>
                  <a:pt x="99" y="66"/>
                  <a:pt x="99" y="66"/>
                  <a:pt x="99" y="66"/>
                </a:cubicBezTo>
                <a:cubicBezTo>
                  <a:pt x="98" y="67"/>
                  <a:pt x="98" y="68"/>
                  <a:pt x="98" y="68"/>
                </a:cubicBezTo>
                <a:cubicBezTo>
                  <a:pt x="98" y="69"/>
                  <a:pt x="97" y="69"/>
                  <a:pt x="97" y="69"/>
                </a:cubicBezTo>
                <a:cubicBezTo>
                  <a:pt x="97" y="70"/>
                  <a:pt x="97" y="71"/>
                  <a:pt x="96" y="71"/>
                </a:cubicBezTo>
                <a:cubicBezTo>
                  <a:pt x="96" y="72"/>
                  <a:pt x="96" y="72"/>
                  <a:pt x="96" y="72"/>
                </a:cubicBezTo>
                <a:cubicBezTo>
                  <a:pt x="95" y="73"/>
                  <a:pt x="95" y="74"/>
                  <a:pt x="95" y="74"/>
                </a:cubicBezTo>
                <a:cubicBezTo>
                  <a:pt x="94" y="75"/>
                  <a:pt x="94" y="75"/>
                  <a:pt x="94" y="75"/>
                </a:cubicBezTo>
                <a:cubicBezTo>
                  <a:pt x="94" y="76"/>
                  <a:pt x="93" y="77"/>
                  <a:pt x="93" y="77"/>
                </a:cubicBezTo>
                <a:cubicBezTo>
                  <a:pt x="93" y="78"/>
                  <a:pt x="93" y="78"/>
                  <a:pt x="92" y="78"/>
                </a:cubicBezTo>
                <a:cubicBezTo>
                  <a:pt x="92" y="79"/>
                  <a:pt x="92" y="80"/>
                  <a:pt x="91" y="80"/>
                </a:cubicBezTo>
                <a:cubicBezTo>
                  <a:pt x="91" y="81"/>
                  <a:pt x="91" y="81"/>
                  <a:pt x="90" y="81"/>
                </a:cubicBezTo>
                <a:cubicBezTo>
                  <a:pt x="90" y="82"/>
                  <a:pt x="90" y="83"/>
                  <a:pt x="89" y="84"/>
                </a:cubicBezTo>
                <a:cubicBezTo>
                  <a:pt x="89" y="84"/>
                  <a:pt x="89" y="84"/>
                  <a:pt x="89" y="84"/>
                </a:cubicBezTo>
                <a:cubicBezTo>
                  <a:pt x="88" y="85"/>
                  <a:pt x="88" y="86"/>
                  <a:pt x="87" y="87"/>
                </a:cubicBezTo>
                <a:cubicBezTo>
                  <a:pt x="87" y="87"/>
                  <a:pt x="87" y="87"/>
                  <a:pt x="87" y="88"/>
                </a:cubicBezTo>
                <a:cubicBezTo>
                  <a:pt x="86" y="89"/>
                  <a:pt x="85" y="90"/>
                  <a:pt x="84" y="91"/>
                </a:cubicBezTo>
                <a:cubicBezTo>
                  <a:pt x="84" y="92"/>
                  <a:pt x="83" y="93"/>
                  <a:pt x="82" y="93"/>
                </a:cubicBezTo>
                <a:cubicBezTo>
                  <a:pt x="82" y="94"/>
                  <a:pt x="82" y="94"/>
                  <a:pt x="81" y="94"/>
                </a:cubicBezTo>
                <a:cubicBezTo>
                  <a:pt x="81" y="95"/>
                  <a:pt x="80" y="96"/>
                  <a:pt x="80" y="96"/>
                </a:cubicBezTo>
                <a:cubicBezTo>
                  <a:pt x="80" y="97"/>
                  <a:pt x="79" y="97"/>
                  <a:pt x="79" y="97"/>
                </a:cubicBezTo>
                <a:cubicBezTo>
                  <a:pt x="79" y="98"/>
                  <a:pt x="78" y="99"/>
                  <a:pt x="78" y="99"/>
                </a:cubicBezTo>
                <a:cubicBezTo>
                  <a:pt x="77" y="99"/>
                  <a:pt x="77" y="100"/>
                  <a:pt x="77" y="100"/>
                </a:cubicBezTo>
                <a:cubicBezTo>
                  <a:pt x="76" y="101"/>
                  <a:pt x="76" y="101"/>
                  <a:pt x="75" y="102"/>
                </a:cubicBezTo>
                <a:cubicBezTo>
                  <a:pt x="75" y="102"/>
                  <a:pt x="75" y="103"/>
                  <a:pt x="74" y="103"/>
                </a:cubicBezTo>
                <a:cubicBezTo>
                  <a:pt x="74" y="103"/>
                  <a:pt x="74" y="104"/>
                  <a:pt x="73" y="104"/>
                </a:cubicBezTo>
                <a:cubicBezTo>
                  <a:pt x="73" y="105"/>
                  <a:pt x="72" y="105"/>
                  <a:pt x="72" y="105"/>
                </a:cubicBezTo>
                <a:cubicBezTo>
                  <a:pt x="72" y="106"/>
                  <a:pt x="71" y="106"/>
                  <a:pt x="71" y="107"/>
                </a:cubicBezTo>
                <a:cubicBezTo>
                  <a:pt x="70" y="107"/>
                  <a:pt x="70" y="108"/>
                  <a:pt x="70" y="108"/>
                </a:cubicBezTo>
                <a:cubicBezTo>
                  <a:pt x="69" y="108"/>
                  <a:pt x="69" y="109"/>
                  <a:pt x="68" y="109"/>
                </a:cubicBezTo>
                <a:cubicBezTo>
                  <a:pt x="68" y="110"/>
                  <a:pt x="68" y="110"/>
                  <a:pt x="67" y="110"/>
                </a:cubicBezTo>
                <a:cubicBezTo>
                  <a:pt x="67" y="111"/>
                  <a:pt x="66" y="111"/>
                  <a:pt x="66" y="112"/>
                </a:cubicBezTo>
                <a:cubicBezTo>
                  <a:pt x="66" y="112"/>
                  <a:pt x="65" y="112"/>
                  <a:pt x="65" y="112"/>
                </a:cubicBezTo>
                <a:cubicBezTo>
                  <a:pt x="65" y="113"/>
                  <a:pt x="64" y="113"/>
                  <a:pt x="64" y="114"/>
                </a:cubicBezTo>
                <a:cubicBezTo>
                  <a:pt x="63" y="114"/>
                  <a:pt x="63" y="114"/>
                  <a:pt x="63" y="115"/>
                </a:cubicBezTo>
                <a:cubicBezTo>
                  <a:pt x="62" y="115"/>
                  <a:pt x="62" y="115"/>
                  <a:pt x="61" y="116"/>
                </a:cubicBezTo>
                <a:cubicBezTo>
                  <a:pt x="61" y="116"/>
                  <a:pt x="61" y="116"/>
                  <a:pt x="60" y="117"/>
                </a:cubicBezTo>
                <a:cubicBezTo>
                  <a:pt x="60" y="117"/>
                  <a:pt x="59" y="117"/>
                  <a:pt x="59" y="118"/>
                </a:cubicBezTo>
                <a:cubicBezTo>
                  <a:pt x="58" y="118"/>
                  <a:pt x="58" y="118"/>
                  <a:pt x="58" y="118"/>
                </a:cubicBezTo>
                <a:cubicBezTo>
                  <a:pt x="57" y="119"/>
                  <a:pt x="57" y="119"/>
                  <a:pt x="56" y="120"/>
                </a:cubicBezTo>
                <a:cubicBezTo>
                  <a:pt x="56" y="120"/>
                  <a:pt x="56" y="120"/>
                  <a:pt x="55" y="120"/>
                </a:cubicBezTo>
                <a:cubicBezTo>
                  <a:pt x="55" y="121"/>
                  <a:pt x="54" y="121"/>
                  <a:pt x="54" y="121"/>
                </a:cubicBezTo>
                <a:cubicBezTo>
                  <a:pt x="54" y="122"/>
                  <a:pt x="53" y="122"/>
                  <a:pt x="53" y="122"/>
                </a:cubicBezTo>
                <a:cubicBezTo>
                  <a:pt x="53" y="122"/>
                  <a:pt x="52" y="123"/>
                  <a:pt x="52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0" y="124"/>
                  <a:pt x="50" y="124"/>
                  <a:pt x="49" y="124"/>
                </a:cubicBezTo>
                <a:cubicBezTo>
                  <a:pt x="49" y="125"/>
                  <a:pt x="49" y="125"/>
                  <a:pt x="48" y="125"/>
                </a:cubicBezTo>
                <a:cubicBezTo>
                  <a:pt x="48" y="125"/>
                  <a:pt x="47" y="126"/>
                  <a:pt x="47" y="126"/>
                </a:cubicBezTo>
                <a:cubicBezTo>
                  <a:pt x="47" y="126"/>
                  <a:pt x="46" y="126"/>
                  <a:pt x="46" y="126"/>
                </a:cubicBezTo>
                <a:cubicBezTo>
                  <a:pt x="46" y="126"/>
                  <a:pt x="45" y="127"/>
                  <a:pt x="45" y="127"/>
                </a:cubicBezTo>
                <a:cubicBezTo>
                  <a:pt x="44" y="127"/>
                  <a:pt x="44" y="127"/>
                  <a:pt x="44" y="127"/>
                </a:cubicBezTo>
                <a:cubicBezTo>
                  <a:pt x="44" y="128"/>
                  <a:pt x="43" y="128"/>
                  <a:pt x="42" y="128"/>
                </a:cubicBezTo>
                <a:cubicBezTo>
                  <a:pt x="42" y="128"/>
                  <a:pt x="42" y="128"/>
                  <a:pt x="42" y="128"/>
                </a:cubicBezTo>
                <a:cubicBezTo>
                  <a:pt x="41" y="129"/>
                  <a:pt x="41" y="129"/>
                  <a:pt x="40" y="129"/>
                </a:cubicBezTo>
                <a:cubicBezTo>
                  <a:pt x="40" y="129"/>
                  <a:pt x="40" y="129"/>
                  <a:pt x="40" y="129"/>
                </a:cubicBezTo>
                <a:cubicBezTo>
                  <a:pt x="39" y="129"/>
                  <a:pt x="39" y="130"/>
                  <a:pt x="38" y="130"/>
                </a:cubicBezTo>
                <a:cubicBezTo>
                  <a:pt x="38" y="130"/>
                  <a:pt x="38" y="130"/>
                  <a:pt x="38" y="130"/>
                </a:cubicBezTo>
                <a:cubicBezTo>
                  <a:pt x="33" y="132"/>
                  <a:pt x="28" y="133"/>
                  <a:pt x="24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24" y="132"/>
                  <a:pt x="23" y="132"/>
                  <a:pt x="23" y="131"/>
                </a:cubicBezTo>
                <a:cubicBezTo>
                  <a:pt x="23" y="131"/>
                  <a:pt x="23" y="131"/>
                  <a:pt x="23" y="131"/>
                </a:cubicBezTo>
                <a:cubicBezTo>
                  <a:pt x="22" y="131"/>
                  <a:pt x="22" y="131"/>
                  <a:pt x="21" y="131"/>
                </a:cubicBezTo>
                <a:cubicBezTo>
                  <a:pt x="21" y="131"/>
                  <a:pt x="21" y="131"/>
                  <a:pt x="21" y="131"/>
                </a:cubicBezTo>
                <a:cubicBezTo>
                  <a:pt x="20" y="131"/>
                  <a:pt x="20" y="130"/>
                  <a:pt x="19" y="130"/>
                </a:cubicBezTo>
                <a:cubicBezTo>
                  <a:pt x="13" y="125"/>
                  <a:pt x="11" y="115"/>
                  <a:pt x="13" y="102"/>
                </a:cubicBezTo>
                <a:close/>
                <a:moveTo>
                  <a:pt x="146" y="115"/>
                </a:moveTo>
                <a:cubicBezTo>
                  <a:pt x="147" y="123"/>
                  <a:pt x="147" y="133"/>
                  <a:pt x="145" y="135"/>
                </a:cubicBezTo>
                <a:cubicBezTo>
                  <a:pt x="145" y="135"/>
                  <a:pt x="145" y="135"/>
                  <a:pt x="145" y="135"/>
                </a:cubicBezTo>
                <a:cubicBezTo>
                  <a:pt x="145" y="135"/>
                  <a:pt x="145" y="135"/>
                  <a:pt x="145" y="135"/>
                </a:cubicBezTo>
                <a:cubicBezTo>
                  <a:pt x="143" y="138"/>
                  <a:pt x="138" y="139"/>
                  <a:pt x="133" y="140"/>
                </a:cubicBezTo>
                <a:cubicBezTo>
                  <a:pt x="128" y="141"/>
                  <a:pt x="122" y="142"/>
                  <a:pt x="117" y="145"/>
                </a:cubicBezTo>
                <a:cubicBezTo>
                  <a:pt x="117" y="145"/>
                  <a:pt x="117" y="145"/>
                  <a:pt x="117" y="145"/>
                </a:cubicBezTo>
                <a:cubicBezTo>
                  <a:pt x="104" y="152"/>
                  <a:pt x="88" y="154"/>
                  <a:pt x="72" y="152"/>
                </a:cubicBezTo>
                <a:cubicBezTo>
                  <a:pt x="60" y="151"/>
                  <a:pt x="48" y="147"/>
                  <a:pt x="37" y="141"/>
                </a:cubicBezTo>
                <a:cubicBezTo>
                  <a:pt x="37" y="141"/>
                  <a:pt x="37" y="141"/>
                  <a:pt x="37" y="141"/>
                </a:cubicBezTo>
                <a:cubicBezTo>
                  <a:pt x="39" y="141"/>
                  <a:pt x="42" y="140"/>
                  <a:pt x="44" y="139"/>
                </a:cubicBezTo>
                <a:cubicBezTo>
                  <a:pt x="45" y="139"/>
                  <a:pt x="45" y="139"/>
                  <a:pt x="45" y="138"/>
                </a:cubicBezTo>
                <a:cubicBezTo>
                  <a:pt x="47" y="138"/>
                  <a:pt x="49" y="136"/>
                  <a:pt x="51" y="135"/>
                </a:cubicBezTo>
                <a:cubicBezTo>
                  <a:pt x="52" y="135"/>
                  <a:pt x="52" y="135"/>
                  <a:pt x="53" y="135"/>
                </a:cubicBezTo>
                <a:cubicBezTo>
                  <a:pt x="53" y="135"/>
                  <a:pt x="53" y="134"/>
                  <a:pt x="53" y="134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54" y="134"/>
                  <a:pt x="54" y="134"/>
                  <a:pt x="55" y="133"/>
                </a:cubicBezTo>
                <a:cubicBezTo>
                  <a:pt x="55" y="133"/>
                  <a:pt x="55" y="133"/>
                  <a:pt x="56" y="133"/>
                </a:cubicBezTo>
                <a:cubicBezTo>
                  <a:pt x="56" y="132"/>
                  <a:pt x="57" y="132"/>
                  <a:pt x="58" y="132"/>
                </a:cubicBezTo>
                <a:cubicBezTo>
                  <a:pt x="58" y="131"/>
                  <a:pt x="58" y="131"/>
                  <a:pt x="58" y="131"/>
                </a:cubicBezTo>
                <a:cubicBezTo>
                  <a:pt x="59" y="131"/>
                  <a:pt x="60" y="130"/>
                  <a:pt x="60" y="130"/>
                </a:cubicBezTo>
                <a:cubicBezTo>
                  <a:pt x="60" y="130"/>
                  <a:pt x="61" y="129"/>
                  <a:pt x="61" y="129"/>
                </a:cubicBezTo>
                <a:cubicBezTo>
                  <a:pt x="62" y="129"/>
                  <a:pt x="62" y="128"/>
                  <a:pt x="63" y="128"/>
                </a:cubicBezTo>
                <a:cubicBezTo>
                  <a:pt x="63" y="128"/>
                  <a:pt x="63" y="127"/>
                  <a:pt x="64" y="127"/>
                </a:cubicBezTo>
                <a:cubicBezTo>
                  <a:pt x="64" y="127"/>
                  <a:pt x="65" y="126"/>
                  <a:pt x="65" y="126"/>
                </a:cubicBezTo>
                <a:cubicBezTo>
                  <a:pt x="66" y="126"/>
                  <a:pt x="66" y="125"/>
                  <a:pt x="66" y="125"/>
                </a:cubicBezTo>
                <a:cubicBezTo>
                  <a:pt x="67" y="125"/>
                  <a:pt x="67" y="124"/>
                  <a:pt x="68" y="124"/>
                </a:cubicBezTo>
                <a:cubicBezTo>
                  <a:pt x="68" y="124"/>
                  <a:pt x="69" y="123"/>
                  <a:pt x="69" y="123"/>
                </a:cubicBezTo>
                <a:cubicBezTo>
                  <a:pt x="69" y="122"/>
                  <a:pt x="70" y="122"/>
                  <a:pt x="70" y="122"/>
                </a:cubicBezTo>
                <a:cubicBezTo>
                  <a:pt x="71" y="121"/>
                  <a:pt x="71" y="121"/>
                  <a:pt x="72" y="121"/>
                </a:cubicBezTo>
                <a:cubicBezTo>
                  <a:pt x="72" y="120"/>
                  <a:pt x="73" y="120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5" y="118"/>
                  <a:pt x="75" y="117"/>
                  <a:pt x="76" y="117"/>
                </a:cubicBezTo>
                <a:cubicBezTo>
                  <a:pt x="76" y="116"/>
                  <a:pt x="76" y="116"/>
                  <a:pt x="77" y="116"/>
                </a:cubicBezTo>
                <a:cubicBezTo>
                  <a:pt x="77" y="115"/>
                  <a:pt x="78" y="115"/>
                  <a:pt x="78" y="114"/>
                </a:cubicBezTo>
                <a:cubicBezTo>
                  <a:pt x="79" y="114"/>
                  <a:pt x="79" y="113"/>
                  <a:pt x="79" y="113"/>
                </a:cubicBezTo>
                <a:cubicBezTo>
                  <a:pt x="80" y="113"/>
                  <a:pt x="80" y="112"/>
                  <a:pt x="81" y="112"/>
                </a:cubicBezTo>
                <a:cubicBezTo>
                  <a:pt x="81" y="111"/>
                  <a:pt x="82" y="111"/>
                  <a:pt x="82" y="110"/>
                </a:cubicBezTo>
                <a:cubicBezTo>
                  <a:pt x="82" y="110"/>
                  <a:pt x="83" y="109"/>
                  <a:pt x="83" y="109"/>
                </a:cubicBezTo>
                <a:cubicBezTo>
                  <a:pt x="84" y="108"/>
                  <a:pt x="84" y="108"/>
                  <a:pt x="84" y="107"/>
                </a:cubicBezTo>
                <a:cubicBezTo>
                  <a:pt x="85" y="107"/>
                  <a:pt x="85" y="106"/>
                  <a:pt x="86" y="106"/>
                </a:cubicBezTo>
                <a:cubicBezTo>
                  <a:pt x="86" y="105"/>
                  <a:pt x="87" y="105"/>
                  <a:pt x="87" y="104"/>
                </a:cubicBezTo>
                <a:cubicBezTo>
                  <a:pt x="87" y="104"/>
                  <a:pt x="88" y="103"/>
                  <a:pt x="88" y="103"/>
                </a:cubicBezTo>
                <a:cubicBezTo>
                  <a:pt x="89" y="102"/>
                  <a:pt x="89" y="102"/>
                  <a:pt x="90" y="101"/>
                </a:cubicBezTo>
                <a:cubicBezTo>
                  <a:pt x="90" y="101"/>
                  <a:pt x="90" y="100"/>
                  <a:pt x="91" y="100"/>
                </a:cubicBezTo>
                <a:cubicBezTo>
                  <a:pt x="91" y="99"/>
                  <a:pt x="92" y="98"/>
                  <a:pt x="93" y="97"/>
                </a:cubicBezTo>
                <a:cubicBezTo>
                  <a:pt x="94" y="96"/>
                  <a:pt x="94" y="95"/>
                  <a:pt x="95" y="93"/>
                </a:cubicBezTo>
                <a:cubicBezTo>
                  <a:pt x="95" y="93"/>
                  <a:pt x="96" y="93"/>
                  <a:pt x="96" y="92"/>
                </a:cubicBezTo>
                <a:cubicBezTo>
                  <a:pt x="96" y="92"/>
                  <a:pt x="97" y="91"/>
                  <a:pt x="97" y="90"/>
                </a:cubicBezTo>
                <a:cubicBezTo>
                  <a:pt x="98" y="90"/>
                  <a:pt x="98" y="89"/>
                  <a:pt x="98" y="89"/>
                </a:cubicBezTo>
                <a:cubicBezTo>
                  <a:pt x="99" y="88"/>
                  <a:pt x="99" y="88"/>
                  <a:pt x="99" y="87"/>
                </a:cubicBezTo>
                <a:cubicBezTo>
                  <a:pt x="100" y="86"/>
                  <a:pt x="100" y="86"/>
                  <a:pt x="100" y="86"/>
                </a:cubicBezTo>
                <a:cubicBezTo>
                  <a:pt x="101" y="85"/>
                  <a:pt x="101" y="84"/>
                  <a:pt x="101" y="84"/>
                </a:cubicBezTo>
                <a:cubicBezTo>
                  <a:pt x="102" y="83"/>
                  <a:pt x="102" y="83"/>
                  <a:pt x="102" y="82"/>
                </a:cubicBezTo>
                <a:cubicBezTo>
                  <a:pt x="103" y="82"/>
                  <a:pt x="103" y="81"/>
                  <a:pt x="103" y="80"/>
                </a:cubicBezTo>
                <a:cubicBezTo>
                  <a:pt x="104" y="80"/>
                  <a:pt x="104" y="79"/>
                  <a:pt x="104" y="79"/>
                </a:cubicBezTo>
                <a:cubicBezTo>
                  <a:pt x="104" y="78"/>
                  <a:pt x="105" y="78"/>
                  <a:pt x="105" y="77"/>
                </a:cubicBezTo>
                <a:cubicBezTo>
                  <a:pt x="105" y="77"/>
                  <a:pt x="106" y="76"/>
                  <a:pt x="106" y="76"/>
                </a:cubicBezTo>
                <a:cubicBezTo>
                  <a:pt x="106" y="75"/>
                  <a:pt x="106" y="74"/>
                  <a:pt x="107" y="74"/>
                </a:cubicBezTo>
                <a:cubicBezTo>
                  <a:pt x="107" y="73"/>
                  <a:pt x="107" y="73"/>
                  <a:pt x="107" y="72"/>
                </a:cubicBezTo>
                <a:cubicBezTo>
                  <a:pt x="108" y="72"/>
                  <a:pt x="108" y="71"/>
                  <a:pt x="108" y="71"/>
                </a:cubicBezTo>
                <a:cubicBezTo>
                  <a:pt x="108" y="70"/>
                  <a:pt x="109" y="70"/>
                  <a:pt x="109" y="69"/>
                </a:cubicBezTo>
                <a:cubicBezTo>
                  <a:pt x="109" y="69"/>
                  <a:pt x="109" y="68"/>
                  <a:pt x="110" y="68"/>
                </a:cubicBezTo>
                <a:cubicBezTo>
                  <a:pt x="110" y="67"/>
                  <a:pt x="110" y="66"/>
                  <a:pt x="110" y="66"/>
                </a:cubicBezTo>
                <a:cubicBezTo>
                  <a:pt x="111" y="65"/>
                  <a:pt x="111" y="65"/>
                  <a:pt x="111" y="64"/>
                </a:cubicBezTo>
                <a:cubicBezTo>
                  <a:pt x="111" y="64"/>
                  <a:pt x="111" y="63"/>
                  <a:pt x="112" y="63"/>
                </a:cubicBezTo>
                <a:cubicBezTo>
                  <a:pt x="112" y="62"/>
                  <a:pt x="112" y="62"/>
                  <a:pt x="112" y="61"/>
                </a:cubicBezTo>
                <a:cubicBezTo>
                  <a:pt x="112" y="61"/>
                  <a:pt x="113" y="60"/>
                  <a:pt x="113" y="59"/>
                </a:cubicBezTo>
                <a:cubicBezTo>
                  <a:pt x="113" y="59"/>
                  <a:pt x="113" y="59"/>
                  <a:pt x="113" y="58"/>
                </a:cubicBezTo>
                <a:cubicBezTo>
                  <a:pt x="113" y="58"/>
                  <a:pt x="114" y="57"/>
                  <a:pt x="114" y="56"/>
                </a:cubicBezTo>
                <a:cubicBezTo>
                  <a:pt x="114" y="56"/>
                  <a:pt x="114" y="56"/>
                  <a:pt x="114" y="55"/>
                </a:cubicBezTo>
                <a:cubicBezTo>
                  <a:pt x="114" y="55"/>
                  <a:pt x="115" y="54"/>
                  <a:pt x="115" y="53"/>
                </a:cubicBezTo>
                <a:cubicBezTo>
                  <a:pt x="115" y="53"/>
                  <a:pt x="115" y="53"/>
                  <a:pt x="115" y="52"/>
                </a:cubicBezTo>
                <a:cubicBezTo>
                  <a:pt x="115" y="52"/>
                  <a:pt x="115" y="51"/>
                  <a:pt x="116" y="50"/>
                </a:cubicBezTo>
                <a:cubicBezTo>
                  <a:pt x="116" y="50"/>
                  <a:pt x="116" y="50"/>
                  <a:pt x="116" y="49"/>
                </a:cubicBezTo>
                <a:cubicBezTo>
                  <a:pt x="116" y="49"/>
                  <a:pt x="116" y="48"/>
                  <a:pt x="116" y="47"/>
                </a:cubicBezTo>
                <a:cubicBezTo>
                  <a:pt x="116" y="47"/>
                  <a:pt x="116" y="47"/>
                  <a:pt x="116" y="47"/>
                </a:cubicBezTo>
                <a:cubicBezTo>
                  <a:pt x="116" y="47"/>
                  <a:pt x="116" y="47"/>
                  <a:pt x="116" y="47"/>
                </a:cubicBezTo>
                <a:cubicBezTo>
                  <a:pt x="116" y="46"/>
                  <a:pt x="117" y="46"/>
                  <a:pt x="117" y="45"/>
                </a:cubicBezTo>
                <a:cubicBezTo>
                  <a:pt x="117" y="43"/>
                  <a:pt x="117" y="40"/>
                  <a:pt x="118" y="38"/>
                </a:cubicBezTo>
                <a:cubicBezTo>
                  <a:pt x="118" y="38"/>
                  <a:pt x="118" y="38"/>
                  <a:pt x="118" y="38"/>
                </a:cubicBezTo>
                <a:cubicBezTo>
                  <a:pt x="118" y="35"/>
                  <a:pt x="118" y="32"/>
                  <a:pt x="118" y="29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27" y="38"/>
                  <a:pt x="134" y="48"/>
                  <a:pt x="139" y="58"/>
                </a:cubicBezTo>
                <a:cubicBezTo>
                  <a:pt x="146" y="73"/>
                  <a:pt x="149" y="88"/>
                  <a:pt x="147" y="102"/>
                </a:cubicBezTo>
                <a:cubicBezTo>
                  <a:pt x="146" y="105"/>
                  <a:pt x="146" y="110"/>
                  <a:pt x="146" y="1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99"/>
          <p:cNvSpPr>
            <a:spLocks/>
          </p:cNvSpPr>
          <p:nvPr/>
        </p:nvSpPr>
        <p:spPr bwMode="auto">
          <a:xfrm>
            <a:off x="10093325" y="4252913"/>
            <a:ext cx="7938" cy="3175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2" y="1"/>
                  <a:pt x="1" y="1"/>
                  <a:pt x="0" y="0"/>
                </a:cubicBezTo>
                <a:lnTo>
                  <a:pt x="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100"/>
          <p:cNvSpPr>
            <a:spLocks/>
          </p:cNvSpPr>
          <p:nvPr/>
        </p:nvSpPr>
        <p:spPr bwMode="auto">
          <a:xfrm>
            <a:off x="9918700" y="4467226"/>
            <a:ext cx="107950" cy="76200"/>
          </a:xfrm>
          <a:custGeom>
            <a:avLst/>
            <a:gdLst>
              <a:gd name="T0" fmla="*/ 17 w 27"/>
              <a:gd name="T1" fmla="*/ 19 h 19"/>
              <a:gd name="T2" fmla="*/ 27 w 27"/>
              <a:gd name="T3" fmla="*/ 0 h 19"/>
              <a:gd name="T4" fmla="*/ 0 w 27"/>
              <a:gd name="T5" fmla="*/ 5 h 19"/>
              <a:gd name="T6" fmla="*/ 17 w 27"/>
              <a:gd name="T7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" h="19">
                <a:moveTo>
                  <a:pt x="17" y="19"/>
                </a:moveTo>
                <a:cubicBezTo>
                  <a:pt x="21" y="13"/>
                  <a:pt x="25" y="6"/>
                  <a:pt x="27" y="0"/>
                </a:cubicBezTo>
                <a:cubicBezTo>
                  <a:pt x="0" y="5"/>
                  <a:pt x="0" y="5"/>
                  <a:pt x="0" y="5"/>
                </a:cubicBezTo>
                <a:lnTo>
                  <a:pt x="17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101"/>
          <p:cNvSpPr>
            <a:spLocks/>
          </p:cNvSpPr>
          <p:nvPr/>
        </p:nvSpPr>
        <p:spPr bwMode="auto">
          <a:xfrm>
            <a:off x="9871075" y="4498976"/>
            <a:ext cx="98425" cy="166688"/>
          </a:xfrm>
          <a:custGeom>
            <a:avLst/>
            <a:gdLst>
              <a:gd name="T0" fmla="*/ 0 w 25"/>
              <a:gd name="T1" fmla="*/ 42 h 42"/>
              <a:gd name="T2" fmla="*/ 25 w 25"/>
              <a:gd name="T3" fmla="*/ 16 h 42"/>
              <a:gd name="T4" fmla="*/ 9 w 25"/>
              <a:gd name="T5" fmla="*/ 0 h 42"/>
              <a:gd name="T6" fmla="*/ 0 w 25"/>
              <a:gd name="T7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42">
                <a:moveTo>
                  <a:pt x="0" y="42"/>
                </a:moveTo>
                <a:cubicBezTo>
                  <a:pt x="8" y="36"/>
                  <a:pt x="17" y="27"/>
                  <a:pt x="25" y="16"/>
                </a:cubicBezTo>
                <a:cubicBezTo>
                  <a:pt x="9" y="0"/>
                  <a:pt x="9" y="0"/>
                  <a:pt x="9" y="0"/>
                </a:cubicBez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02"/>
          <p:cNvSpPr>
            <a:spLocks/>
          </p:cNvSpPr>
          <p:nvPr/>
        </p:nvSpPr>
        <p:spPr bwMode="auto">
          <a:xfrm>
            <a:off x="9747250" y="4503738"/>
            <a:ext cx="147638" cy="209550"/>
          </a:xfrm>
          <a:custGeom>
            <a:avLst/>
            <a:gdLst>
              <a:gd name="T0" fmla="*/ 0 w 37"/>
              <a:gd name="T1" fmla="*/ 49 h 53"/>
              <a:gd name="T2" fmla="*/ 1 w 37"/>
              <a:gd name="T3" fmla="*/ 50 h 53"/>
              <a:gd name="T4" fmla="*/ 21 w 37"/>
              <a:gd name="T5" fmla="*/ 47 h 53"/>
              <a:gd name="T6" fmla="*/ 37 w 37"/>
              <a:gd name="T7" fmla="*/ 0 h 53"/>
              <a:gd name="T8" fmla="*/ 0 w 37"/>
              <a:gd name="T9" fmla="*/ 49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53">
                <a:moveTo>
                  <a:pt x="0" y="49"/>
                </a:moveTo>
                <a:cubicBezTo>
                  <a:pt x="0" y="50"/>
                  <a:pt x="0" y="50"/>
                  <a:pt x="1" y="50"/>
                </a:cubicBezTo>
                <a:cubicBezTo>
                  <a:pt x="5" y="53"/>
                  <a:pt x="13" y="52"/>
                  <a:pt x="21" y="47"/>
                </a:cubicBezTo>
                <a:cubicBezTo>
                  <a:pt x="37" y="0"/>
                  <a:pt x="37" y="0"/>
                  <a:pt x="37" y="0"/>
                </a:cubicBezTo>
                <a:lnTo>
                  <a:pt x="0" y="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103"/>
          <p:cNvSpPr>
            <a:spLocks/>
          </p:cNvSpPr>
          <p:nvPr/>
        </p:nvSpPr>
        <p:spPr bwMode="auto">
          <a:xfrm>
            <a:off x="9763125" y="4371976"/>
            <a:ext cx="131763" cy="158750"/>
          </a:xfrm>
          <a:custGeom>
            <a:avLst/>
            <a:gdLst>
              <a:gd name="T0" fmla="*/ 29 w 33"/>
              <a:gd name="T1" fmla="*/ 0 h 40"/>
              <a:gd name="T2" fmla="*/ 13 w 33"/>
              <a:gd name="T3" fmla="*/ 18 h 40"/>
              <a:gd name="T4" fmla="*/ 0 w 33"/>
              <a:gd name="T5" fmla="*/ 40 h 40"/>
              <a:gd name="T6" fmla="*/ 33 w 33"/>
              <a:gd name="T7" fmla="*/ 28 h 40"/>
              <a:gd name="T8" fmla="*/ 29 w 33"/>
              <a:gd name="T9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40">
                <a:moveTo>
                  <a:pt x="29" y="0"/>
                </a:moveTo>
                <a:cubicBezTo>
                  <a:pt x="24" y="5"/>
                  <a:pt x="18" y="11"/>
                  <a:pt x="13" y="18"/>
                </a:cubicBezTo>
                <a:cubicBezTo>
                  <a:pt x="8" y="26"/>
                  <a:pt x="3" y="33"/>
                  <a:pt x="0" y="40"/>
                </a:cubicBezTo>
                <a:cubicBezTo>
                  <a:pt x="33" y="28"/>
                  <a:pt x="33" y="28"/>
                  <a:pt x="33" y="28"/>
                </a:cubicBez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04"/>
          <p:cNvSpPr>
            <a:spLocks/>
          </p:cNvSpPr>
          <p:nvPr/>
        </p:nvSpPr>
        <p:spPr bwMode="auto">
          <a:xfrm>
            <a:off x="9728200" y="4498976"/>
            <a:ext cx="158750" cy="187325"/>
          </a:xfrm>
          <a:custGeom>
            <a:avLst/>
            <a:gdLst>
              <a:gd name="T0" fmla="*/ 40 w 40"/>
              <a:gd name="T1" fmla="*/ 0 h 47"/>
              <a:gd name="T2" fmla="*/ 6 w 40"/>
              <a:gd name="T3" fmla="*/ 16 h 47"/>
              <a:gd name="T4" fmla="*/ 2 w 40"/>
              <a:gd name="T5" fmla="*/ 28 h 47"/>
              <a:gd name="T6" fmla="*/ 2 w 40"/>
              <a:gd name="T7" fmla="*/ 47 h 47"/>
              <a:gd name="T8" fmla="*/ 40 w 40"/>
              <a:gd name="T9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7">
                <a:moveTo>
                  <a:pt x="40" y="0"/>
                </a:moveTo>
                <a:cubicBezTo>
                  <a:pt x="6" y="16"/>
                  <a:pt x="6" y="16"/>
                  <a:pt x="6" y="16"/>
                </a:cubicBezTo>
                <a:cubicBezTo>
                  <a:pt x="4" y="20"/>
                  <a:pt x="3" y="24"/>
                  <a:pt x="2" y="28"/>
                </a:cubicBezTo>
                <a:cubicBezTo>
                  <a:pt x="0" y="36"/>
                  <a:pt x="0" y="42"/>
                  <a:pt x="2" y="47"/>
                </a:cubicBez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105"/>
          <p:cNvSpPr>
            <a:spLocks/>
          </p:cNvSpPr>
          <p:nvPr/>
        </p:nvSpPr>
        <p:spPr bwMode="auto">
          <a:xfrm>
            <a:off x="9913938" y="4321176"/>
            <a:ext cx="147638" cy="153988"/>
          </a:xfrm>
          <a:custGeom>
            <a:avLst/>
            <a:gdLst>
              <a:gd name="T0" fmla="*/ 32 w 37"/>
              <a:gd name="T1" fmla="*/ 28 h 39"/>
              <a:gd name="T2" fmla="*/ 35 w 37"/>
              <a:gd name="T3" fmla="*/ 19 h 39"/>
              <a:gd name="T4" fmla="*/ 34 w 37"/>
              <a:gd name="T5" fmla="*/ 0 h 39"/>
              <a:gd name="T6" fmla="*/ 0 w 37"/>
              <a:gd name="T7" fmla="*/ 39 h 39"/>
              <a:gd name="T8" fmla="*/ 32 w 37"/>
              <a:gd name="T9" fmla="*/ 2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9">
                <a:moveTo>
                  <a:pt x="32" y="28"/>
                </a:moveTo>
                <a:cubicBezTo>
                  <a:pt x="33" y="25"/>
                  <a:pt x="34" y="22"/>
                  <a:pt x="35" y="19"/>
                </a:cubicBezTo>
                <a:cubicBezTo>
                  <a:pt x="37" y="11"/>
                  <a:pt x="36" y="4"/>
                  <a:pt x="34" y="0"/>
                </a:cubicBezTo>
                <a:cubicBezTo>
                  <a:pt x="0" y="39"/>
                  <a:pt x="0" y="39"/>
                  <a:pt x="0" y="39"/>
                </a:cubicBezTo>
                <a:lnTo>
                  <a:pt x="32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106"/>
          <p:cNvSpPr>
            <a:spLocks/>
          </p:cNvSpPr>
          <p:nvPr/>
        </p:nvSpPr>
        <p:spPr bwMode="auto">
          <a:xfrm>
            <a:off x="9902825" y="4292601"/>
            <a:ext cx="127000" cy="174625"/>
          </a:xfrm>
          <a:custGeom>
            <a:avLst/>
            <a:gdLst>
              <a:gd name="T0" fmla="*/ 32 w 32"/>
              <a:gd name="T1" fmla="*/ 1 h 44"/>
              <a:gd name="T2" fmla="*/ 11 w 32"/>
              <a:gd name="T3" fmla="*/ 7 h 44"/>
              <a:gd name="T4" fmla="*/ 0 w 32"/>
              <a:gd name="T5" fmla="*/ 14 h 44"/>
              <a:gd name="T6" fmla="*/ 1 w 32"/>
              <a:gd name="T7" fmla="*/ 44 h 44"/>
              <a:gd name="T8" fmla="*/ 32 w 32"/>
              <a:gd name="T9" fmla="*/ 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4">
                <a:moveTo>
                  <a:pt x="32" y="1"/>
                </a:moveTo>
                <a:cubicBezTo>
                  <a:pt x="26" y="0"/>
                  <a:pt x="19" y="2"/>
                  <a:pt x="11" y="7"/>
                </a:cubicBezTo>
                <a:cubicBezTo>
                  <a:pt x="7" y="9"/>
                  <a:pt x="4" y="11"/>
                  <a:pt x="0" y="14"/>
                </a:cubicBezTo>
                <a:cubicBezTo>
                  <a:pt x="1" y="44"/>
                  <a:pt x="1" y="44"/>
                  <a:pt x="1" y="44"/>
                </a:cubicBezTo>
                <a:lnTo>
                  <a:pt x="3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07"/>
          <p:cNvSpPr>
            <a:spLocks/>
          </p:cNvSpPr>
          <p:nvPr/>
        </p:nvSpPr>
        <p:spPr bwMode="auto">
          <a:xfrm>
            <a:off x="9855200" y="4721226"/>
            <a:ext cx="354013" cy="88900"/>
          </a:xfrm>
          <a:custGeom>
            <a:avLst/>
            <a:gdLst>
              <a:gd name="T0" fmla="*/ 17 w 89"/>
              <a:gd name="T1" fmla="*/ 0 h 22"/>
              <a:gd name="T2" fmla="*/ 0 w 89"/>
              <a:gd name="T3" fmla="*/ 12 h 22"/>
              <a:gd name="T4" fmla="*/ 67 w 89"/>
              <a:gd name="T5" fmla="*/ 10 h 22"/>
              <a:gd name="T6" fmla="*/ 89 w 89"/>
              <a:gd name="T7" fmla="*/ 6 h 22"/>
              <a:gd name="T8" fmla="*/ 17 w 89"/>
              <a:gd name="T9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9" h="22">
                <a:moveTo>
                  <a:pt x="17" y="0"/>
                </a:moveTo>
                <a:cubicBezTo>
                  <a:pt x="12" y="6"/>
                  <a:pt x="6" y="10"/>
                  <a:pt x="0" y="12"/>
                </a:cubicBezTo>
                <a:cubicBezTo>
                  <a:pt x="27" y="20"/>
                  <a:pt x="40" y="22"/>
                  <a:pt x="67" y="10"/>
                </a:cubicBezTo>
                <a:cubicBezTo>
                  <a:pt x="71" y="9"/>
                  <a:pt x="89" y="6"/>
                  <a:pt x="89" y="6"/>
                </a:cubicBezTo>
                <a:cubicBezTo>
                  <a:pt x="76" y="1"/>
                  <a:pt x="39" y="10"/>
                  <a:pt x="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108"/>
          <p:cNvSpPr>
            <a:spLocks noEditPoints="1"/>
          </p:cNvSpPr>
          <p:nvPr/>
        </p:nvSpPr>
        <p:spPr bwMode="auto">
          <a:xfrm>
            <a:off x="7878763" y="1589088"/>
            <a:ext cx="750888" cy="600075"/>
          </a:xfrm>
          <a:custGeom>
            <a:avLst/>
            <a:gdLst>
              <a:gd name="T0" fmla="*/ 169 w 189"/>
              <a:gd name="T1" fmla="*/ 36 h 151"/>
              <a:gd name="T2" fmla="*/ 81 w 189"/>
              <a:gd name="T3" fmla="*/ 20 h 151"/>
              <a:gd name="T4" fmla="*/ 56 w 189"/>
              <a:gd name="T5" fmla="*/ 65 h 151"/>
              <a:gd name="T6" fmla="*/ 22 w 189"/>
              <a:gd name="T7" fmla="*/ 70 h 151"/>
              <a:gd name="T8" fmla="*/ 2 w 189"/>
              <a:gd name="T9" fmla="*/ 84 h 151"/>
              <a:gd name="T10" fmla="*/ 1 w 189"/>
              <a:gd name="T11" fmla="*/ 98 h 151"/>
              <a:gd name="T12" fmla="*/ 67 w 189"/>
              <a:gd name="T13" fmla="*/ 151 h 151"/>
              <a:gd name="T14" fmla="*/ 113 w 189"/>
              <a:gd name="T15" fmla="*/ 135 h 151"/>
              <a:gd name="T16" fmla="*/ 156 w 189"/>
              <a:gd name="T17" fmla="*/ 125 h 151"/>
              <a:gd name="T18" fmla="*/ 169 w 189"/>
              <a:gd name="T19" fmla="*/ 36 h 151"/>
              <a:gd name="T20" fmla="*/ 123 w 189"/>
              <a:gd name="T21" fmla="*/ 29 h 151"/>
              <a:gd name="T22" fmla="*/ 116 w 189"/>
              <a:gd name="T23" fmla="*/ 34 h 151"/>
              <a:gd name="T24" fmla="*/ 108 w 189"/>
              <a:gd name="T25" fmla="*/ 32 h 151"/>
              <a:gd name="T26" fmla="*/ 115 w 189"/>
              <a:gd name="T27" fmla="*/ 27 h 151"/>
              <a:gd name="T28" fmla="*/ 123 w 189"/>
              <a:gd name="T29" fmla="*/ 29 h 151"/>
              <a:gd name="T30" fmla="*/ 102 w 189"/>
              <a:gd name="T31" fmla="*/ 18 h 151"/>
              <a:gd name="T32" fmla="*/ 110 w 189"/>
              <a:gd name="T33" fmla="*/ 19 h 151"/>
              <a:gd name="T34" fmla="*/ 104 w 189"/>
              <a:gd name="T35" fmla="*/ 25 h 151"/>
              <a:gd name="T36" fmla="*/ 95 w 189"/>
              <a:gd name="T37" fmla="*/ 24 h 151"/>
              <a:gd name="T38" fmla="*/ 102 w 189"/>
              <a:gd name="T39" fmla="*/ 18 h 151"/>
              <a:gd name="T40" fmla="*/ 95 w 189"/>
              <a:gd name="T41" fmla="*/ 29 h 151"/>
              <a:gd name="T42" fmla="*/ 104 w 189"/>
              <a:gd name="T43" fmla="*/ 29 h 151"/>
              <a:gd name="T44" fmla="*/ 98 w 189"/>
              <a:gd name="T45" fmla="*/ 36 h 151"/>
              <a:gd name="T46" fmla="*/ 89 w 189"/>
              <a:gd name="T47" fmla="*/ 35 h 151"/>
              <a:gd name="T48" fmla="*/ 95 w 189"/>
              <a:gd name="T49" fmla="*/ 29 h 151"/>
              <a:gd name="T50" fmla="*/ 9 w 189"/>
              <a:gd name="T51" fmla="*/ 97 h 151"/>
              <a:gd name="T52" fmla="*/ 17 w 189"/>
              <a:gd name="T53" fmla="*/ 101 h 151"/>
              <a:gd name="T54" fmla="*/ 52 w 189"/>
              <a:gd name="T55" fmla="*/ 144 h 151"/>
              <a:gd name="T56" fmla="*/ 9 w 189"/>
              <a:gd name="T57" fmla="*/ 97 h 151"/>
              <a:gd name="T58" fmla="*/ 25 w 189"/>
              <a:gd name="T59" fmla="*/ 96 h 151"/>
              <a:gd name="T60" fmla="*/ 10 w 189"/>
              <a:gd name="T61" fmla="*/ 88 h 151"/>
              <a:gd name="T62" fmla="*/ 25 w 189"/>
              <a:gd name="T63" fmla="*/ 79 h 151"/>
              <a:gd name="T64" fmla="*/ 67 w 189"/>
              <a:gd name="T65" fmla="*/ 74 h 151"/>
              <a:gd name="T66" fmla="*/ 110 w 189"/>
              <a:gd name="T67" fmla="*/ 79 h 151"/>
              <a:gd name="T68" fmla="*/ 125 w 189"/>
              <a:gd name="T69" fmla="*/ 88 h 151"/>
              <a:gd name="T70" fmla="*/ 110 w 189"/>
              <a:gd name="T71" fmla="*/ 96 h 151"/>
              <a:gd name="T72" fmla="*/ 67 w 189"/>
              <a:gd name="T73" fmla="*/ 101 h 151"/>
              <a:gd name="T74" fmla="*/ 25 w 189"/>
              <a:gd name="T75" fmla="*/ 96 h 151"/>
              <a:gd name="T76" fmla="*/ 87 w 189"/>
              <a:gd name="T77" fmla="*/ 143 h 151"/>
              <a:gd name="T78" fmla="*/ 116 w 189"/>
              <a:gd name="T79" fmla="*/ 101 h 151"/>
              <a:gd name="T80" fmla="*/ 130 w 189"/>
              <a:gd name="T81" fmla="*/ 96 h 151"/>
              <a:gd name="T82" fmla="*/ 87 w 189"/>
              <a:gd name="T83" fmla="*/ 14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9" h="151">
                <a:moveTo>
                  <a:pt x="169" y="36"/>
                </a:moveTo>
                <a:cubicBezTo>
                  <a:pt x="148" y="7"/>
                  <a:pt x="109" y="0"/>
                  <a:pt x="81" y="20"/>
                </a:cubicBezTo>
                <a:cubicBezTo>
                  <a:pt x="66" y="30"/>
                  <a:pt x="58" y="47"/>
                  <a:pt x="56" y="65"/>
                </a:cubicBezTo>
                <a:cubicBezTo>
                  <a:pt x="43" y="66"/>
                  <a:pt x="31" y="67"/>
                  <a:pt x="22" y="70"/>
                </a:cubicBezTo>
                <a:cubicBezTo>
                  <a:pt x="11" y="73"/>
                  <a:pt x="4" y="78"/>
                  <a:pt x="2" y="84"/>
                </a:cubicBezTo>
                <a:cubicBezTo>
                  <a:pt x="0" y="87"/>
                  <a:pt x="1" y="94"/>
                  <a:pt x="1" y="98"/>
                </a:cubicBezTo>
                <a:cubicBezTo>
                  <a:pt x="5" y="128"/>
                  <a:pt x="33" y="151"/>
                  <a:pt x="67" y="151"/>
                </a:cubicBezTo>
                <a:cubicBezTo>
                  <a:pt x="85" y="151"/>
                  <a:pt x="101" y="145"/>
                  <a:pt x="113" y="135"/>
                </a:cubicBezTo>
                <a:cubicBezTo>
                  <a:pt x="128" y="137"/>
                  <a:pt x="143" y="134"/>
                  <a:pt x="156" y="125"/>
                </a:cubicBezTo>
                <a:cubicBezTo>
                  <a:pt x="184" y="105"/>
                  <a:pt x="189" y="65"/>
                  <a:pt x="169" y="36"/>
                </a:cubicBezTo>
                <a:close/>
                <a:moveTo>
                  <a:pt x="123" y="29"/>
                </a:moveTo>
                <a:cubicBezTo>
                  <a:pt x="124" y="31"/>
                  <a:pt x="121" y="33"/>
                  <a:pt x="116" y="34"/>
                </a:cubicBezTo>
                <a:cubicBezTo>
                  <a:pt x="112" y="35"/>
                  <a:pt x="108" y="34"/>
                  <a:pt x="108" y="32"/>
                </a:cubicBezTo>
                <a:cubicBezTo>
                  <a:pt x="108" y="30"/>
                  <a:pt x="111" y="28"/>
                  <a:pt x="115" y="27"/>
                </a:cubicBezTo>
                <a:cubicBezTo>
                  <a:pt x="119" y="26"/>
                  <a:pt x="123" y="27"/>
                  <a:pt x="123" y="29"/>
                </a:cubicBezTo>
                <a:close/>
                <a:moveTo>
                  <a:pt x="102" y="18"/>
                </a:moveTo>
                <a:cubicBezTo>
                  <a:pt x="106" y="17"/>
                  <a:pt x="110" y="18"/>
                  <a:pt x="110" y="19"/>
                </a:cubicBezTo>
                <a:cubicBezTo>
                  <a:pt x="111" y="21"/>
                  <a:pt x="108" y="24"/>
                  <a:pt x="104" y="25"/>
                </a:cubicBezTo>
                <a:cubicBezTo>
                  <a:pt x="99" y="26"/>
                  <a:pt x="96" y="26"/>
                  <a:pt x="95" y="24"/>
                </a:cubicBezTo>
                <a:cubicBezTo>
                  <a:pt x="95" y="22"/>
                  <a:pt x="98" y="19"/>
                  <a:pt x="102" y="18"/>
                </a:cubicBezTo>
                <a:close/>
                <a:moveTo>
                  <a:pt x="95" y="29"/>
                </a:moveTo>
                <a:cubicBezTo>
                  <a:pt x="99" y="27"/>
                  <a:pt x="103" y="28"/>
                  <a:pt x="104" y="29"/>
                </a:cubicBezTo>
                <a:cubicBezTo>
                  <a:pt x="105" y="31"/>
                  <a:pt x="102" y="34"/>
                  <a:pt x="98" y="36"/>
                </a:cubicBezTo>
                <a:cubicBezTo>
                  <a:pt x="94" y="37"/>
                  <a:pt x="90" y="37"/>
                  <a:pt x="89" y="35"/>
                </a:cubicBezTo>
                <a:cubicBezTo>
                  <a:pt x="89" y="34"/>
                  <a:pt x="91" y="31"/>
                  <a:pt x="95" y="29"/>
                </a:cubicBezTo>
                <a:close/>
                <a:moveTo>
                  <a:pt x="9" y="97"/>
                </a:moveTo>
                <a:cubicBezTo>
                  <a:pt x="12" y="99"/>
                  <a:pt x="14" y="100"/>
                  <a:pt x="17" y="101"/>
                </a:cubicBezTo>
                <a:cubicBezTo>
                  <a:pt x="19" y="118"/>
                  <a:pt x="32" y="134"/>
                  <a:pt x="52" y="144"/>
                </a:cubicBezTo>
                <a:cubicBezTo>
                  <a:pt x="31" y="136"/>
                  <a:pt x="14" y="123"/>
                  <a:pt x="9" y="97"/>
                </a:cubicBezTo>
                <a:close/>
                <a:moveTo>
                  <a:pt x="25" y="96"/>
                </a:moveTo>
                <a:cubicBezTo>
                  <a:pt x="16" y="93"/>
                  <a:pt x="10" y="90"/>
                  <a:pt x="10" y="88"/>
                </a:cubicBezTo>
                <a:cubicBezTo>
                  <a:pt x="10" y="85"/>
                  <a:pt x="16" y="82"/>
                  <a:pt x="25" y="79"/>
                </a:cubicBezTo>
                <a:cubicBezTo>
                  <a:pt x="36" y="76"/>
                  <a:pt x="51" y="74"/>
                  <a:pt x="67" y="74"/>
                </a:cubicBezTo>
                <a:cubicBezTo>
                  <a:pt x="84" y="74"/>
                  <a:pt x="99" y="76"/>
                  <a:pt x="110" y="79"/>
                </a:cubicBezTo>
                <a:cubicBezTo>
                  <a:pt x="119" y="82"/>
                  <a:pt x="125" y="85"/>
                  <a:pt x="125" y="88"/>
                </a:cubicBezTo>
                <a:cubicBezTo>
                  <a:pt x="125" y="90"/>
                  <a:pt x="119" y="93"/>
                  <a:pt x="110" y="96"/>
                </a:cubicBezTo>
                <a:cubicBezTo>
                  <a:pt x="99" y="99"/>
                  <a:pt x="84" y="101"/>
                  <a:pt x="67" y="101"/>
                </a:cubicBezTo>
                <a:cubicBezTo>
                  <a:pt x="51" y="101"/>
                  <a:pt x="36" y="99"/>
                  <a:pt x="25" y="96"/>
                </a:cubicBezTo>
                <a:close/>
                <a:moveTo>
                  <a:pt x="87" y="143"/>
                </a:moveTo>
                <a:cubicBezTo>
                  <a:pt x="107" y="133"/>
                  <a:pt x="114" y="119"/>
                  <a:pt x="116" y="101"/>
                </a:cubicBezTo>
                <a:cubicBezTo>
                  <a:pt x="118" y="101"/>
                  <a:pt x="127" y="98"/>
                  <a:pt x="130" y="96"/>
                </a:cubicBezTo>
                <a:cubicBezTo>
                  <a:pt x="125" y="121"/>
                  <a:pt x="108" y="135"/>
                  <a:pt x="87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109"/>
          <p:cNvSpPr>
            <a:spLocks noEditPoints="1"/>
          </p:cNvSpPr>
          <p:nvPr/>
        </p:nvSpPr>
        <p:spPr bwMode="auto">
          <a:xfrm>
            <a:off x="9715500" y="1517651"/>
            <a:ext cx="588963" cy="763588"/>
          </a:xfrm>
          <a:custGeom>
            <a:avLst/>
            <a:gdLst>
              <a:gd name="T0" fmla="*/ 20 w 148"/>
              <a:gd name="T1" fmla="*/ 72 h 192"/>
              <a:gd name="T2" fmla="*/ 20 w 148"/>
              <a:gd name="T3" fmla="*/ 171 h 192"/>
              <a:gd name="T4" fmla="*/ 120 w 148"/>
              <a:gd name="T5" fmla="*/ 171 h 192"/>
              <a:gd name="T6" fmla="*/ 120 w 148"/>
              <a:gd name="T7" fmla="*/ 72 h 192"/>
              <a:gd name="T8" fmla="*/ 78 w 148"/>
              <a:gd name="T9" fmla="*/ 40 h 192"/>
              <a:gd name="T10" fmla="*/ 55 w 148"/>
              <a:gd name="T11" fmla="*/ 15 h 192"/>
              <a:gd name="T12" fmla="*/ 68 w 148"/>
              <a:gd name="T13" fmla="*/ 42 h 192"/>
              <a:gd name="T14" fmla="*/ 31 w 148"/>
              <a:gd name="T15" fmla="*/ 116 h 192"/>
              <a:gd name="T16" fmla="*/ 35 w 148"/>
              <a:gd name="T17" fmla="*/ 116 h 192"/>
              <a:gd name="T18" fmla="*/ 31 w 148"/>
              <a:gd name="T19" fmla="*/ 116 h 192"/>
              <a:gd name="T20" fmla="*/ 38 w 148"/>
              <a:gd name="T21" fmla="*/ 147 h 192"/>
              <a:gd name="T22" fmla="*/ 42 w 148"/>
              <a:gd name="T23" fmla="*/ 154 h 192"/>
              <a:gd name="T24" fmla="*/ 56 w 148"/>
              <a:gd name="T25" fmla="*/ 172 h 192"/>
              <a:gd name="T26" fmla="*/ 58 w 148"/>
              <a:gd name="T27" fmla="*/ 168 h 192"/>
              <a:gd name="T28" fmla="*/ 56 w 148"/>
              <a:gd name="T29" fmla="*/ 172 h 192"/>
              <a:gd name="T30" fmla="*/ 40 w 148"/>
              <a:gd name="T31" fmla="*/ 164 h 192"/>
              <a:gd name="T32" fmla="*/ 46 w 148"/>
              <a:gd name="T33" fmla="*/ 169 h 192"/>
              <a:gd name="T34" fmla="*/ 33 w 148"/>
              <a:gd name="T35" fmla="*/ 162 h 192"/>
              <a:gd name="T36" fmla="*/ 37 w 148"/>
              <a:gd name="T37" fmla="*/ 159 h 192"/>
              <a:gd name="T38" fmla="*/ 33 w 148"/>
              <a:gd name="T39" fmla="*/ 162 h 192"/>
              <a:gd name="T40" fmla="*/ 23 w 148"/>
              <a:gd name="T41" fmla="*/ 146 h 192"/>
              <a:gd name="T42" fmla="*/ 27 w 148"/>
              <a:gd name="T43" fmla="*/ 153 h 192"/>
              <a:gd name="T44" fmla="*/ 27 w 148"/>
              <a:gd name="T45" fmla="*/ 138 h 192"/>
              <a:gd name="T46" fmla="*/ 31 w 148"/>
              <a:gd name="T47" fmla="*/ 136 h 192"/>
              <a:gd name="T48" fmla="*/ 27 w 148"/>
              <a:gd name="T49" fmla="*/ 138 h 192"/>
              <a:gd name="T50" fmla="*/ 17 w 148"/>
              <a:gd name="T51" fmla="*/ 131 h 192"/>
              <a:gd name="T52" fmla="*/ 19 w 148"/>
              <a:gd name="T53" fmla="*/ 138 h 192"/>
              <a:gd name="T54" fmla="*/ 21 w 148"/>
              <a:gd name="T55" fmla="*/ 119 h 192"/>
              <a:gd name="T56" fmla="*/ 25 w 148"/>
              <a:gd name="T57" fmla="*/ 119 h 192"/>
              <a:gd name="T58" fmla="*/ 21 w 148"/>
              <a:gd name="T59" fmla="*/ 119 h 192"/>
              <a:gd name="T60" fmla="*/ 32 w 148"/>
              <a:gd name="T61" fmla="*/ 98 h 192"/>
              <a:gd name="T62" fmla="*/ 29 w 148"/>
              <a:gd name="T63" fmla="*/ 105 h 192"/>
              <a:gd name="T64" fmla="*/ 16 w 148"/>
              <a:gd name="T65" fmla="*/ 109 h 192"/>
              <a:gd name="T66" fmla="*/ 21 w 148"/>
              <a:gd name="T67" fmla="*/ 109 h 192"/>
              <a:gd name="T68" fmla="*/ 16 w 148"/>
              <a:gd name="T69" fmla="*/ 109 h 192"/>
              <a:gd name="T70" fmla="*/ 26 w 148"/>
              <a:gd name="T71" fmla="*/ 90 h 192"/>
              <a:gd name="T72" fmla="*/ 22 w 148"/>
              <a:gd name="T73" fmla="*/ 97 h 192"/>
              <a:gd name="T74" fmla="*/ 37 w 148"/>
              <a:gd name="T75" fmla="*/ 86 h 192"/>
              <a:gd name="T76" fmla="*/ 40 w 148"/>
              <a:gd name="T77" fmla="*/ 89 h 192"/>
              <a:gd name="T78" fmla="*/ 37 w 148"/>
              <a:gd name="T79" fmla="*/ 86 h 192"/>
              <a:gd name="T80" fmla="*/ 45 w 148"/>
              <a:gd name="T81" fmla="*/ 75 h 192"/>
              <a:gd name="T82" fmla="*/ 38 w 148"/>
              <a:gd name="T83" fmla="*/ 79 h 192"/>
              <a:gd name="T84" fmla="*/ 52 w 148"/>
              <a:gd name="T85" fmla="*/ 78 h 192"/>
              <a:gd name="T86" fmla="*/ 55 w 148"/>
              <a:gd name="T87" fmla="*/ 81 h 192"/>
              <a:gd name="T88" fmla="*/ 52 w 148"/>
              <a:gd name="T89" fmla="*/ 78 h 192"/>
              <a:gd name="T90" fmla="*/ 99 w 148"/>
              <a:gd name="T91" fmla="*/ 9 h 192"/>
              <a:gd name="T92" fmla="*/ 115 w 148"/>
              <a:gd name="T93" fmla="*/ 47 h 192"/>
              <a:gd name="T94" fmla="*/ 123 w 148"/>
              <a:gd name="T95" fmla="*/ 20 h 192"/>
              <a:gd name="T96" fmla="*/ 81 w 148"/>
              <a:gd name="T97" fmla="*/ 34 h 192"/>
              <a:gd name="T98" fmla="*/ 77 w 148"/>
              <a:gd name="T99" fmla="*/ 61 h 192"/>
              <a:gd name="T100" fmla="*/ 27 w 148"/>
              <a:gd name="T101" fmla="*/ 164 h 192"/>
              <a:gd name="T102" fmla="*/ 27 w 148"/>
              <a:gd name="T103" fmla="*/ 79 h 192"/>
              <a:gd name="T104" fmla="*/ 66 w 148"/>
              <a:gd name="T105" fmla="*/ 65 h 192"/>
              <a:gd name="T106" fmla="*/ 70 w 148"/>
              <a:gd name="T107" fmla="*/ 77 h 192"/>
              <a:gd name="T108" fmla="*/ 76 w 148"/>
              <a:gd name="T109" fmla="*/ 6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48" h="192">
                <a:moveTo>
                  <a:pt x="69" y="51"/>
                </a:moveTo>
                <a:cubicBezTo>
                  <a:pt x="50" y="51"/>
                  <a:pt x="33" y="59"/>
                  <a:pt x="20" y="72"/>
                </a:cubicBezTo>
                <a:cubicBezTo>
                  <a:pt x="8" y="84"/>
                  <a:pt x="0" y="102"/>
                  <a:pt x="0" y="121"/>
                </a:cubicBezTo>
                <a:cubicBezTo>
                  <a:pt x="0" y="141"/>
                  <a:pt x="8" y="159"/>
                  <a:pt x="20" y="171"/>
                </a:cubicBezTo>
                <a:cubicBezTo>
                  <a:pt x="33" y="184"/>
                  <a:pt x="51" y="192"/>
                  <a:pt x="70" y="192"/>
                </a:cubicBezTo>
                <a:cubicBezTo>
                  <a:pt x="90" y="192"/>
                  <a:pt x="107" y="184"/>
                  <a:pt x="120" y="171"/>
                </a:cubicBezTo>
                <a:cubicBezTo>
                  <a:pt x="133" y="159"/>
                  <a:pt x="141" y="141"/>
                  <a:pt x="141" y="121"/>
                </a:cubicBezTo>
                <a:cubicBezTo>
                  <a:pt x="141" y="102"/>
                  <a:pt x="133" y="84"/>
                  <a:pt x="120" y="72"/>
                </a:cubicBezTo>
                <a:cubicBezTo>
                  <a:pt x="109" y="61"/>
                  <a:pt x="95" y="53"/>
                  <a:pt x="78" y="51"/>
                </a:cubicBezTo>
                <a:cubicBezTo>
                  <a:pt x="79" y="48"/>
                  <a:pt x="79" y="44"/>
                  <a:pt x="78" y="40"/>
                </a:cubicBezTo>
                <a:cubicBezTo>
                  <a:pt x="76" y="30"/>
                  <a:pt x="72" y="21"/>
                  <a:pt x="61" y="14"/>
                </a:cubicBezTo>
                <a:cubicBezTo>
                  <a:pt x="59" y="12"/>
                  <a:pt x="56" y="13"/>
                  <a:pt x="55" y="15"/>
                </a:cubicBezTo>
                <a:cubicBezTo>
                  <a:pt x="53" y="17"/>
                  <a:pt x="53" y="20"/>
                  <a:pt x="56" y="22"/>
                </a:cubicBezTo>
                <a:cubicBezTo>
                  <a:pt x="63" y="27"/>
                  <a:pt x="67" y="34"/>
                  <a:pt x="68" y="42"/>
                </a:cubicBezTo>
                <a:cubicBezTo>
                  <a:pt x="69" y="45"/>
                  <a:pt x="69" y="48"/>
                  <a:pt x="69" y="51"/>
                </a:cubicBezTo>
                <a:close/>
                <a:moveTo>
                  <a:pt x="31" y="116"/>
                </a:moveTo>
                <a:cubicBezTo>
                  <a:pt x="31" y="113"/>
                  <a:pt x="32" y="112"/>
                  <a:pt x="33" y="112"/>
                </a:cubicBezTo>
                <a:cubicBezTo>
                  <a:pt x="34" y="112"/>
                  <a:pt x="35" y="114"/>
                  <a:pt x="35" y="116"/>
                </a:cubicBezTo>
                <a:cubicBezTo>
                  <a:pt x="35" y="118"/>
                  <a:pt x="34" y="120"/>
                  <a:pt x="33" y="120"/>
                </a:cubicBezTo>
                <a:cubicBezTo>
                  <a:pt x="32" y="120"/>
                  <a:pt x="31" y="118"/>
                  <a:pt x="31" y="116"/>
                </a:cubicBezTo>
                <a:close/>
                <a:moveTo>
                  <a:pt x="38" y="151"/>
                </a:moveTo>
                <a:cubicBezTo>
                  <a:pt x="37" y="149"/>
                  <a:pt x="37" y="147"/>
                  <a:pt x="38" y="147"/>
                </a:cubicBezTo>
                <a:cubicBezTo>
                  <a:pt x="39" y="146"/>
                  <a:pt x="40" y="147"/>
                  <a:pt x="41" y="149"/>
                </a:cubicBezTo>
                <a:cubicBezTo>
                  <a:pt x="43" y="151"/>
                  <a:pt x="43" y="153"/>
                  <a:pt x="42" y="154"/>
                </a:cubicBezTo>
                <a:cubicBezTo>
                  <a:pt x="41" y="154"/>
                  <a:pt x="39" y="153"/>
                  <a:pt x="38" y="151"/>
                </a:cubicBezTo>
                <a:close/>
                <a:moveTo>
                  <a:pt x="56" y="172"/>
                </a:moveTo>
                <a:cubicBezTo>
                  <a:pt x="54" y="171"/>
                  <a:pt x="53" y="170"/>
                  <a:pt x="53" y="169"/>
                </a:cubicBezTo>
                <a:cubicBezTo>
                  <a:pt x="54" y="168"/>
                  <a:pt x="56" y="167"/>
                  <a:pt x="58" y="168"/>
                </a:cubicBezTo>
                <a:cubicBezTo>
                  <a:pt x="60" y="169"/>
                  <a:pt x="61" y="171"/>
                  <a:pt x="60" y="172"/>
                </a:cubicBezTo>
                <a:cubicBezTo>
                  <a:pt x="60" y="173"/>
                  <a:pt x="58" y="173"/>
                  <a:pt x="56" y="172"/>
                </a:cubicBezTo>
                <a:close/>
                <a:moveTo>
                  <a:pt x="42" y="168"/>
                </a:moveTo>
                <a:cubicBezTo>
                  <a:pt x="40" y="167"/>
                  <a:pt x="39" y="165"/>
                  <a:pt x="40" y="164"/>
                </a:cubicBezTo>
                <a:cubicBezTo>
                  <a:pt x="41" y="163"/>
                  <a:pt x="43" y="164"/>
                  <a:pt x="44" y="165"/>
                </a:cubicBezTo>
                <a:cubicBezTo>
                  <a:pt x="46" y="166"/>
                  <a:pt x="47" y="168"/>
                  <a:pt x="46" y="169"/>
                </a:cubicBezTo>
                <a:cubicBezTo>
                  <a:pt x="45" y="170"/>
                  <a:pt x="43" y="170"/>
                  <a:pt x="42" y="168"/>
                </a:cubicBezTo>
                <a:close/>
                <a:moveTo>
                  <a:pt x="33" y="162"/>
                </a:moveTo>
                <a:cubicBezTo>
                  <a:pt x="32" y="160"/>
                  <a:pt x="31" y="158"/>
                  <a:pt x="32" y="157"/>
                </a:cubicBezTo>
                <a:cubicBezTo>
                  <a:pt x="33" y="156"/>
                  <a:pt x="35" y="157"/>
                  <a:pt x="37" y="159"/>
                </a:cubicBezTo>
                <a:cubicBezTo>
                  <a:pt x="38" y="161"/>
                  <a:pt x="38" y="163"/>
                  <a:pt x="37" y="163"/>
                </a:cubicBezTo>
                <a:cubicBezTo>
                  <a:pt x="36" y="164"/>
                  <a:pt x="35" y="163"/>
                  <a:pt x="33" y="162"/>
                </a:cubicBezTo>
                <a:close/>
                <a:moveTo>
                  <a:pt x="23" y="151"/>
                </a:moveTo>
                <a:cubicBezTo>
                  <a:pt x="22" y="149"/>
                  <a:pt x="22" y="147"/>
                  <a:pt x="23" y="146"/>
                </a:cubicBezTo>
                <a:cubicBezTo>
                  <a:pt x="24" y="146"/>
                  <a:pt x="25" y="147"/>
                  <a:pt x="27" y="149"/>
                </a:cubicBezTo>
                <a:cubicBezTo>
                  <a:pt x="28" y="151"/>
                  <a:pt x="28" y="153"/>
                  <a:pt x="27" y="153"/>
                </a:cubicBezTo>
                <a:cubicBezTo>
                  <a:pt x="26" y="154"/>
                  <a:pt x="24" y="153"/>
                  <a:pt x="23" y="151"/>
                </a:cubicBezTo>
                <a:close/>
                <a:moveTo>
                  <a:pt x="27" y="138"/>
                </a:moveTo>
                <a:cubicBezTo>
                  <a:pt x="26" y="136"/>
                  <a:pt x="26" y="134"/>
                  <a:pt x="27" y="133"/>
                </a:cubicBezTo>
                <a:cubicBezTo>
                  <a:pt x="28" y="133"/>
                  <a:pt x="30" y="134"/>
                  <a:pt x="31" y="136"/>
                </a:cubicBezTo>
                <a:cubicBezTo>
                  <a:pt x="32" y="138"/>
                  <a:pt x="32" y="140"/>
                  <a:pt x="31" y="140"/>
                </a:cubicBezTo>
                <a:cubicBezTo>
                  <a:pt x="30" y="141"/>
                  <a:pt x="28" y="140"/>
                  <a:pt x="27" y="138"/>
                </a:cubicBezTo>
                <a:close/>
                <a:moveTo>
                  <a:pt x="16" y="135"/>
                </a:moveTo>
                <a:cubicBezTo>
                  <a:pt x="15" y="133"/>
                  <a:pt x="16" y="131"/>
                  <a:pt x="17" y="131"/>
                </a:cubicBezTo>
                <a:cubicBezTo>
                  <a:pt x="18" y="130"/>
                  <a:pt x="20" y="132"/>
                  <a:pt x="20" y="134"/>
                </a:cubicBezTo>
                <a:cubicBezTo>
                  <a:pt x="21" y="136"/>
                  <a:pt x="20" y="138"/>
                  <a:pt x="19" y="138"/>
                </a:cubicBezTo>
                <a:cubicBezTo>
                  <a:pt x="18" y="139"/>
                  <a:pt x="16" y="137"/>
                  <a:pt x="16" y="135"/>
                </a:cubicBezTo>
                <a:close/>
                <a:moveTo>
                  <a:pt x="21" y="119"/>
                </a:moveTo>
                <a:cubicBezTo>
                  <a:pt x="21" y="117"/>
                  <a:pt x="22" y="115"/>
                  <a:pt x="23" y="115"/>
                </a:cubicBezTo>
                <a:cubicBezTo>
                  <a:pt x="25" y="115"/>
                  <a:pt x="26" y="117"/>
                  <a:pt x="25" y="119"/>
                </a:cubicBezTo>
                <a:cubicBezTo>
                  <a:pt x="25" y="121"/>
                  <a:pt x="24" y="123"/>
                  <a:pt x="23" y="123"/>
                </a:cubicBezTo>
                <a:cubicBezTo>
                  <a:pt x="22" y="123"/>
                  <a:pt x="21" y="121"/>
                  <a:pt x="21" y="119"/>
                </a:cubicBezTo>
                <a:close/>
                <a:moveTo>
                  <a:pt x="28" y="100"/>
                </a:moveTo>
                <a:cubicBezTo>
                  <a:pt x="29" y="98"/>
                  <a:pt x="31" y="97"/>
                  <a:pt x="32" y="98"/>
                </a:cubicBezTo>
                <a:cubicBezTo>
                  <a:pt x="33" y="98"/>
                  <a:pt x="33" y="100"/>
                  <a:pt x="32" y="102"/>
                </a:cubicBezTo>
                <a:cubicBezTo>
                  <a:pt x="31" y="104"/>
                  <a:pt x="30" y="105"/>
                  <a:pt x="29" y="105"/>
                </a:cubicBezTo>
                <a:cubicBezTo>
                  <a:pt x="28" y="104"/>
                  <a:pt x="27" y="102"/>
                  <a:pt x="28" y="100"/>
                </a:cubicBezTo>
                <a:close/>
                <a:moveTo>
                  <a:pt x="16" y="109"/>
                </a:moveTo>
                <a:cubicBezTo>
                  <a:pt x="17" y="106"/>
                  <a:pt x="18" y="105"/>
                  <a:pt x="19" y="105"/>
                </a:cubicBezTo>
                <a:cubicBezTo>
                  <a:pt x="20" y="105"/>
                  <a:pt x="21" y="107"/>
                  <a:pt x="21" y="109"/>
                </a:cubicBezTo>
                <a:cubicBezTo>
                  <a:pt x="20" y="111"/>
                  <a:pt x="19" y="113"/>
                  <a:pt x="18" y="113"/>
                </a:cubicBezTo>
                <a:cubicBezTo>
                  <a:pt x="17" y="113"/>
                  <a:pt x="16" y="111"/>
                  <a:pt x="16" y="109"/>
                </a:cubicBezTo>
                <a:close/>
                <a:moveTo>
                  <a:pt x="22" y="92"/>
                </a:moveTo>
                <a:cubicBezTo>
                  <a:pt x="24" y="90"/>
                  <a:pt x="25" y="89"/>
                  <a:pt x="26" y="90"/>
                </a:cubicBezTo>
                <a:cubicBezTo>
                  <a:pt x="27" y="91"/>
                  <a:pt x="27" y="93"/>
                  <a:pt x="26" y="95"/>
                </a:cubicBezTo>
                <a:cubicBezTo>
                  <a:pt x="25" y="97"/>
                  <a:pt x="23" y="98"/>
                  <a:pt x="22" y="97"/>
                </a:cubicBezTo>
                <a:cubicBezTo>
                  <a:pt x="21" y="96"/>
                  <a:pt x="21" y="94"/>
                  <a:pt x="22" y="92"/>
                </a:cubicBezTo>
                <a:close/>
                <a:moveTo>
                  <a:pt x="37" y="86"/>
                </a:moveTo>
                <a:cubicBezTo>
                  <a:pt x="38" y="85"/>
                  <a:pt x="40" y="84"/>
                  <a:pt x="41" y="85"/>
                </a:cubicBezTo>
                <a:cubicBezTo>
                  <a:pt x="42" y="86"/>
                  <a:pt x="42" y="88"/>
                  <a:pt x="40" y="89"/>
                </a:cubicBezTo>
                <a:cubicBezTo>
                  <a:pt x="39" y="91"/>
                  <a:pt x="37" y="92"/>
                  <a:pt x="36" y="91"/>
                </a:cubicBezTo>
                <a:cubicBezTo>
                  <a:pt x="35" y="90"/>
                  <a:pt x="36" y="88"/>
                  <a:pt x="37" y="86"/>
                </a:cubicBezTo>
                <a:close/>
                <a:moveTo>
                  <a:pt x="40" y="75"/>
                </a:moveTo>
                <a:cubicBezTo>
                  <a:pt x="42" y="74"/>
                  <a:pt x="44" y="74"/>
                  <a:pt x="45" y="75"/>
                </a:cubicBezTo>
                <a:cubicBezTo>
                  <a:pt x="46" y="76"/>
                  <a:pt x="45" y="78"/>
                  <a:pt x="43" y="79"/>
                </a:cubicBezTo>
                <a:cubicBezTo>
                  <a:pt x="41" y="80"/>
                  <a:pt x="39" y="80"/>
                  <a:pt x="38" y="79"/>
                </a:cubicBezTo>
                <a:cubicBezTo>
                  <a:pt x="38" y="78"/>
                  <a:pt x="39" y="76"/>
                  <a:pt x="40" y="75"/>
                </a:cubicBezTo>
                <a:close/>
                <a:moveTo>
                  <a:pt x="52" y="78"/>
                </a:moveTo>
                <a:cubicBezTo>
                  <a:pt x="54" y="77"/>
                  <a:pt x="56" y="76"/>
                  <a:pt x="57" y="77"/>
                </a:cubicBezTo>
                <a:cubicBezTo>
                  <a:pt x="58" y="78"/>
                  <a:pt x="56" y="80"/>
                  <a:pt x="55" y="81"/>
                </a:cubicBezTo>
                <a:cubicBezTo>
                  <a:pt x="53" y="82"/>
                  <a:pt x="51" y="83"/>
                  <a:pt x="50" y="82"/>
                </a:cubicBezTo>
                <a:cubicBezTo>
                  <a:pt x="49" y="81"/>
                  <a:pt x="50" y="79"/>
                  <a:pt x="52" y="78"/>
                </a:cubicBezTo>
                <a:close/>
                <a:moveTo>
                  <a:pt x="81" y="34"/>
                </a:moveTo>
                <a:cubicBezTo>
                  <a:pt x="83" y="26"/>
                  <a:pt x="88" y="15"/>
                  <a:pt x="99" y="9"/>
                </a:cubicBezTo>
                <a:cubicBezTo>
                  <a:pt x="115" y="0"/>
                  <a:pt x="148" y="18"/>
                  <a:pt x="148" y="18"/>
                </a:cubicBezTo>
                <a:cubicBezTo>
                  <a:pt x="148" y="18"/>
                  <a:pt x="131" y="42"/>
                  <a:pt x="115" y="47"/>
                </a:cubicBezTo>
                <a:cubicBezTo>
                  <a:pt x="98" y="51"/>
                  <a:pt x="91" y="47"/>
                  <a:pt x="85" y="45"/>
                </a:cubicBezTo>
                <a:cubicBezTo>
                  <a:pt x="93" y="33"/>
                  <a:pt x="110" y="25"/>
                  <a:pt x="123" y="20"/>
                </a:cubicBezTo>
                <a:cubicBezTo>
                  <a:pt x="123" y="20"/>
                  <a:pt x="98" y="24"/>
                  <a:pt x="85" y="31"/>
                </a:cubicBezTo>
                <a:cubicBezTo>
                  <a:pt x="84" y="32"/>
                  <a:pt x="82" y="33"/>
                  <a:pt x="81" y="34"/>
                </a:cubicBezTo>
                <a:close/>
                <a:moveTo>
                  <a:pt x="76" y="66"/>
                </a:moveTo>
                <a:cubicBezTo>
                  <a:pt x="77" y="64"/>
                  <a:pt x="77" y="63"/>
                  <a:pt x="77" y="61"/>
                </a:cubicBezTo>
                <a:cubicBezTo>
                  <a:pt x="135" y="70"/>
                  <a:pt x="128" y="182"/>
                  <a:pt x="70" y="182"/>
                </a:cubicBezTo>
                <a:cubicBezTo>
                  <a:pt x="53" y="182"/>
                  <a:pt x="38" y="175"/>
                  <a:pt x="27" y="164"/>
                </a:cubicBezTo>
                <a:cubicBezTo>
                  <a:pt x="16" y="153"/>
                  <a:pt x="9" y="138"/>
                  <a:pt x="9" y="121"/>
                </a:cubicBezTo>
                <a:cubicBezTo>
                  <a:pt x="9" y="105"/>
                  <a:pt x="16" y="90"/>
                  <a:pt x="27" y="79"/>
                </a:cubicBezTo>
                <a:cubicBezTo>
                  <a:pt x="38" y="68"/>
                  <a:pt x="52" y="62"/>
                  <a:pt x="67" y="61"/>
                </a:cubicBezTo>
                <a:cubicBezTo>
                  <a:pt x="67" y="62"/>
                  <a:pt x="67" y="64"/>
                  <a:pt x="66" y="65"/>
                </a:cubicBezTo>
                <a:cubicBezTo>
                  <a:pt x="61" y="66"/>
                  <a:pt x="57" y="68"/>
                  <a:pt x="57" y="71"/>
                </a:cubicBezTo>
                <a:cubicBezTo>
                  <a:pt x="57" y="74"/>
                  <a:pt x="63" y="77"/>
                  <a:pt x="70" y="77"/>
                </a:cubicBezTo>
                <a:cubicBezTo>
                  <a:pt x="78" y="77"/>
                  <a:pt x="83" y="74"/>
                  <a:pt x="83" y="71"/>
                </a:cubicBezTo>
                <a:cubicBezTo>
                  <a:pt x="83" y="69"/>
                  <a:pt x="81" y="67"/>
                  <a:pt x="76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110"/>
          <p:cNvSpPr>
            <a:spLocks noEditPoints="1"/>
          </p:cNvSpPr>
          <p:nvPr/>
        </p:nvSpPr>
        <p:spPr bwMode="auto">
          <a:xfrm>
            <a:off x="8797925" y="719138"/>
            <a:ext cx="663575" cy="615950"/>
          </a:xfrm>
          <a:custGeom>
            <a:avLst/>
            <a:gdLst>
              <a:gd name="T0" fmla="*/ 157 w 167"/>
              <a:gd name="T1" fmla="*/ 19 h 155"/>
              <a:gd name="T2" fmla="*/ 149 w 167"/>
              <a:gd name="T3" fmla="*/ 12 h 155"/>
              <a:gd name="T4" fmla="*/ 139 w 167"/>
              <a:gd name="T5" fmla="*/ 8 h 155"/>
              <a:gd name="T6" fmla="*/ 106 w 167"/>
              <a:gd name="T7" fmla="*/ 27 h 155"/>
              <a:gd name="T8" fmla="*/ 83 w 167"/>
              <a:gd name="T9" fmla="*/ 47 h 155"/>
              <a:gd name="T10" fmla="*/ 79 w 167"/>
              <a:gd name="T11" fmla="*/ 38 h 155"/>
              <a:gd name="T12" fmla="*/ 52 w 167"/>
              <a:gd name="T13" fmla="*/ 0 h 155"/>
              <a:gd name="T14" fmla="*/ 24 w 167"/>
              <a:gd name="T15" fmla="*/ 38 h 155"/>
              <a:gd name="T16" fmla="*/ 4 w 167"/>
              <a:gd name="T17" fmla="*/ 81 h 155"/>
              <a:gd name="T18" fmla="*/ 4 w 167"/>
              <a:gd name="T19" fmla="*/ 81 h 155"/>
              <a:gd name="T20" fmla="*/ 52 w 167"/>
              <a:gd name="T21" fmla="*/ 155 h 155"/>
              <a:gd name="T22" fmla="*/ 112 w 167"/>
              <a:gd name="T23" fmla="*/ 151 h 155"/>
              <a:gd name="T24" fmla="*/ 151 w 167"/>
              <a:gd name="T25" fmla="*/ 110 h 155"/>
              <a:gd name="T26" fmla="*/ 152 w 167"/>
              <a:gd name="T27" fmla="*/ 94 h 155"/>
              <a:gd name="T28" fmla="*/ 155 w 167"/>
              <a:gd name="T29" fmla="*/ 62 h 155"/>
              <a:gd name="T30" fmla="*/ 162 w 167"/>
              <a:gd name="T31" fmla="*/ 26 h 155"/>
              <a:gd name="T32" fmla="*/ 23 w 167"/>
              <a:gd name="T33" fmla="*/ 81 h 155"/>
              <a:gd name="T34" fmla="*/ 26 w 167"/>
              <a:gd name="T35" fmla="*/ 68 h 155"/>
              <a:gd name="T36" fmla="*/ 21 w 167"/>
              <a:gd name="T37" fmla="*/ 88 h 155"/>
              <a:gd name="T38" fmla="*/ 11 w 167"/>
              <a:gd name="T39" fmla="*/ 86 h 155"/>
              <a:gd name="T40" fmla="*/ 89 w 167"/>
              <a:gd name="T41" fmla="*/ 79 h 155"/>
              <a:gd name="T42" fmla="*/ 91 w 167"/>
              <a:gd name="T43" fmla="*/ 83 h 155"/>
              <a:gd name="T44" fmla="*/ 92 w 167"/>
              <a:gd name="T45" fmla="*/ 86 h 155"/>
              <a:gd name="T46" fmla="*/ 94 w 167"/>
              <a:gd name="T47" fmla="*/ 89 h 155"/>
              <a:gd name="T48" fmla="*/ 94 w 167"/>
              <a:gd name="T49" fmla="*/ 92 h 155"/>
              <a:gd name="T50" fmla="*/ 94 w 167"/>
              <a:gd name="T51" fmla="*/ 96 h 155"/>
              <a:gd name="T52" fmla="*/ 94 w 167"/>
              <a:gd name="T53" fmla="*/ 99 h 155"/>
              <a:gd name="T54" fmla="*/ 94 w 167"/>
              <a:gd name="T55" fmla="*/ 103 h 155"/>
              <a:gd name="T56" fmla="*/ 93 w 167"/>
              <a:gd name="T57" fmla="*/ 107 h 155"/>
              <a:gd name="T58" fmla="*/ 92 w 167"/>
              <a:gd name="T59" fmla="*/ 111 h 155"/>
              <a:gd name="T60" fmla="*/ 91 w 167"/>
              <a:gd name="T61" fmla="*/ 116 h 155"/>
              <a:gd name="T62" fmla="*/ 89 w 167"/>
              <a:gd name="T63" fmla="*/ 118 h 155"/>
              <a:gd name="T64" fmla="*/ 89 w 167"/>
              <a:gd name="T65" fmla="*/ 117 h 155"/>
              <a:gd name="T66" fmla="*/ 89 w 167"/>
              <a:gd name="T67" fmla="*/ 112 h 155"/>
              <a:gd name="T68" fmla="*/ 89 w 167"/>
              <a:gd name="T69" fmla="*/ 108 h 155"/>
              <a:gd name="T70" fmla="*/ 88 w 167"/>
              <a:gd name="T71" fmla="*/ 104 h 155"/>
              <a:gd name="T72" fmla="*/ 88 w 167"/>
              <a:gd name="T73" fmla="*/ 100 h 155"/>
              <a:gd name="T74" fmla="*/ 87 w 167"/>
              <a:gd name="T75" fmla="*/ 96 h 155"/>
              <a:gd name="T76" fmla="*/ 86 w 167"/>
              <a:gd name="T77" fmla="*/ 92 h 155"/>
              <a:gd name="T78" fmla="*/ 85 w 167"/>
              <a:gd name="T79" fmla="*/ 89 h 155"/>
              <a:gd name="T80" fmla="*/ 84 w 167"/>
              <a:gd name="T81" fmla="*/ 85 h 155"/>
              <a:gd name="T82" fmla="*/ 75 w 167"/>
              <a:gd name="T83" fmla="*/ 63 h 155"/>
              <a:gd name="T84" fmla="*/ 89 w 167"/>
              <a:gd name="T85" fmla="*/ 79 h 155"/>
              <a:gd name="T86" fmla="*/ 146 w 167"/>
              <a:gd name="T87" fmla="*/ 58 h 155"/>
              <a:gd name="T88" fmla="*/ 142 w 167"/>
              <a:gd name="T89" fmla="*/ 94 h 155"/>
              <a:gd name="T90" fmla="*/ 141 w 167"/>
              <a:gd name="T91" fmla="*/ 108 h 155"/>
              <a:gd name="T92" fmla="*/ 110 w 167"/>
              <a:gd name="T93" fmla="*/ 141 h 155"/>
              <a:gd name="T94" fmla="*/ 100 w 167"/>
              <a:gd name="T95" fmla="*/ 121 h 155"/>
              <a:gd name="T96" fmla="*/ 117 w 167"/>
              <a:gd name="T97" fmla="*/ 74 h 155"/>
              <a:gd name="T98" fmla="*/ 94 w 167"/>
              <a:gd name="T99" fmla="*/ 72 h 155"/>
              <a:gd name="T100" fmla="*/ 88 w 167"/>
              <a:gd name="T101" fmla="*/ 56 h 155"/>
              <a:gd name="T102" fmla="*/ 114 w 167"/>
              <a:gd name="T103" fmla="*/ 33 h 155"/>
              <a:gd name="T104" fmla="*/ 137 w 167"/>
              <a:gd name="T105" fmla="*/ 18 h 155"/>
              <a:gd name="T106" fmla="*/ 150 w 167"/>
              <a:gd name="T107" fmla="*/ 26 h 155"/>
              <a:gd name="T108" fmla="*/ 148 w 167"/>
              <a:gd name="T109" fmla="*/ 53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7" h="155">
                <a:moveTo>
                  <a:pt x="162" y="26"/>
                </a:moveTo>
                <a:cubicBezTo>
                  <a:pt x="161" y="23"/>
                  <a:pt x="160" y="21"/>
                  <a:pt x="157" y="19"/>
                </a:cubicBezTo>
                <a:cubicBezTo>
                  <a:pt x="155" y="17"/>
                  <a:pt x="153" y="15"/>
                  <a:pt x="149" y="12"/>
                </a:cubicBezTo>
                <a:cubicBezTo>
                  <a:pt x="149" y="12"/>
                  <a:pt x="149" y="12"/>
                  <a:pt x="149" y="12"/>
                </a:cubicBezTo>
                <a:cubicBezTo>
                  <a:pt x="149" y="12"/>
                  <a:pt x="149" y="12"/>
                  <a:pt x="149" y="12"/>
                </a:cubicBezTo>
                <a:cubicBezTo>
                  <a:pt x="145" y="10"/>
                  <a:pt x="142" y="9"/>
                  <a:pt x="139" y="8"/>
                </a:cubicBezTo>
                <a:cubicBezTo>
                  <a:pt x="136" y="8"/>
                  <a:pt x="134" y="7"/>
                  <a:pt x="131" y="8"/>
                </a:cubicBezTo>
                <a:cubicBezTo>
                  <a:pt x="119" y="8"/>
                  <a:pt x="112" y="19"/>
                  <a:pt x="106" y="27"/>
                </a:cubicBezTo>
                <a:cubicBezTo>
                  <a:pt x="105" y="29"/>
                  <a:pt x="104" y="30"/>
                  <a:pt x="103" y="32"/>
                </a:cubicBezTo>
                <a:cubicBezTo>
                  <a:pt x="96" y="40"/>
                  <a:pt x="91" y="43"/>
                  <a:pt x="83" y="47"/>
                </a:cubicBezTo>
                <a:cubicBezTo>
                  <a:pt x="83" y="47"/>
                  <a:pt x="82" y="48"/>
                  <a:pt x="81" y="48"/>
                </a:cubicBezTo>
                <a:cubicBezTo>
                  <a:pt x="80" y="45"/>
                  <a:pt x="79" y="42"/>
                  <a:pt x="79" y="38"/>
                </a:cubicBezTo>
                <a:cubicBezTo>
                  <a:pt x="77" y="28"/>
                  <a:pt x="78" y="11"/>
                  <a:pt x="68" y="4"/>
                </a:cubicBezTo>
                <a:cubicBezTo>
                  <a:pt x="64" y="2"/>
                  <a:pt x="60" y="0"/>
                  <a:pt x="52" y="0"/>
                </a:cubicBezTo>
                <a:cubicBezTo>
                  <a:pt x="43" y="0"/>
                  <a:pt x="39" y="2"/>
                  <a:pt x="35" y="4"/>
                </a:cubicBezTo>
                <a:cubicBezTo>
                  <a:pt x="25" y="11"/>
                  <a:pt x="26" y="28"/>
                  <a:pt x="24" y="38"/>
                </a:cubicBezTo>
                <a:cubicBezTo>
                  <a:pt x="22" y="54"/>
                  <a:pt x="17" y="59"/>
                  <a:pt x="9" y="73"/>
                </a:cubicBezTo>
                <a:cubicBezTo>
                  <a:pt x="7" y="75"/>
                  <a:pt x="5" y="78"/>
                  <a:pt x="4" y="81"/>
                </a:cubicBezTo>
                <a:cubicBezTo>
                  <a:pt x="4" y="81"/>
                  <a:pt x="4" y="81"/>
                  <a:pt x="4" y="81"/>
                </a:cubicBezTo>
                <a:cubicBezTo>
                  <a:pt x="4" y="81"/>
                  <a:pt x="4" y="81"/>
                  <a:pt x="4" y="81"/>
                </a:cubicBezTo>
                <a:cubicBezTo>
                  <a:pt x="1" y="88"/>
                  <a:pt x="0" y="95"/>
                  <a:pt x="0" y="102"/>
                </a:cubicBezTo>
                <a:cubicBezTo>
                  <a:pt x="0" y="131"/>
                  <a:pt x="23" y="155"/>
                  <a:pt x="52" y="155"/>
                </a:cubicBezTo>
                <a:cubicBezTo>
                  <a:pt x="61" y="155"/>
                  <a:pt x="69" y="152"/>
                  <a:pt x="77" y="148"/>
                </a:cubicBezTo>
                <a:cubicBezTo>
                  <a:pt x="88" y="153"/>
                  <a:pt x="101" y="154"/>
                  <a:pt x="112" y="151"/>
                </a:cubicBezTo>
                <a:cubicBezTo>
                  <a:pt x="126" y="147"/>
                  <a:pt x="137" y="139"/>
                  <a:pt x="145" y="126"/>
                </a:cubicBezTo>
                <a:cubicBezTo>
                  <a:pt x="148" y="121"/>
                  <a:pt x="150" y="116"/>
                  <a:pt x="151" y="110"/>
                </a:cubicBezTo>
                <a:cubicBezTo>
                  <a:pt x="152" y="105"/>
                  <a:pt x="153" y="99"/>
                  <a:pt x="152" y="94"/>
                </a:cubicBezTo>
                <a:cubicBezTo>
                  <a:pt x="152" y="94"/>
                  <a:pt x="152" y="94"/>
                  <a:pt x="152" y="94"/>
                </a:cubicBezTo>
                <a:cubicBezTo>
                  <a:pt x="152" y="91"/>
                  <a:pt x="152" y="89"/>
                  <a:pt x="152" y="86"/>
                </a:cubicBezTo>
                <a:cubicBezTo>
                  <a:pt x="152" y="78"/>
                  <a:pt x="151" y="72"/>
                  <a:pt x="155" y="62"/>
                </a:cubicBezTo>
                <a:cubicBezTo>
                  <a:pt x="156" y="60"/>
                  <a:pt x="157" y="59"/>
                  <a:pt x="158" y="57"/>
                </a:cubicBezTo>
                <a:cubicBezTo>
                  <a:pt x="162" y="48"/>
                  <a:pt x="167" y="36"/>
                  <a:pt x="162" y="26"/>
                </a:cubicBezTo>
                <a:close/>
                <a:moveTo>
                  <a:pt x="26" y="68"/>
                </a:moveTo>
                <a:cubicBezTo>
                  <a:pt x="26" y="73"/>
                  <a:pt x="24" y="77"/>
                  <a:pt x="23" y="81"/>
                </a:cubicBezTo>
                <a:cubicBezTo>
                  <a:pt x="16" y="80"/>
                  <a:pt x="16" y="80"/>
                  <a:pt x="16" y="80"/>
                </a:cubicBezTo>
                <a:cubicBezTo>
                  <a:pt x="19" y="76"/>
                  <a:pt x="22" y="72"/>
                  <a:pt x="26" y="68"/>
                </a:cubicBezTo>
                <a:close/>
                <a:moveTo>
                  <a:pt x="11" y="86"/>
                </a:moveTo>
                <a:cubicBezTo>
                  <a:pt x="21" y="88"/>
                  <a:pt x="21" y="88"/>
                  <a:pt x="21" y="88"/>
                </a:cubicBezTo>
                <a:cubicBezTo>
                  <a:pt x="20" y="100"/>
                  <a:pt x="17" y="121"/>
                  <a:pt x="27" y="137"/>
                </a:cubicBezTo>
                <a:cubicBezTo>
                  <a:pt x="9" y="126"/>
                  <a:pt x="5" y="98"/>
                  <a:pt x="11" y="86"/>
                </a:cubicBezTo>
                <a:close/>
                <a:moveTo>
                  <a:pt x="89" y="79"/>
                </a:moveTo>
                <a:cubicBezTo>
                  <a:pt x="89" y="79"/>
                  <a:pt x="89" y="79"/>
                  <a:pt x="89" y="79"/>
                </a:cubicBezTo>
                <a:cubicBezTo>
                  <a:pt x="90" y="80"/>
                  <a:pt x="90" y="81"/>
                  <a:pt x="91" y="82"/>
                </a:cubicBezTo>
                <a:cubicBezTo>
                  <a:pt x="91" y="82"/>
                  <a:pt x="91" y="82"/>
                  <a:pt x="91" y="83"/>
                </a:cubicBezTo>
                <a:cubicBezTo>
                  <a:pt x="92" y="84"/>
                  <a:pt x="92" y="84"/>
                  <a:pt x="92" y="85"/>
                </a:cubicBezTo>
                <a:cubicBezTo>
                  <a:pt x="92" y="86"/>
                  <a:pt x="92" y="86"/>
                  <a:pt x="92" y="86"/>
                </a:cubicBezTo>
                <a:cubicBezTo>
                  <a:pt x="93" y="87"/>
                  <a:pt x="93" y="87"/>
                  <a:pt x="93" y="88"/>
                </a:cubicBezTo>
                <a:cubicBezTo>
                  <a:pt x="93" y="89"/>
                  <a:pt x="93" y="89"/>
                  <a:pt x="94" y="89"/>
                </a:cubicBezTo>
                <a:cubicBezTo>
                  <a:pt x="94" y="90"/>
                  <a:pt x="94" y="91"/>
                  <a:pt x="94" y="92"/>
                </a:cubicBezTo>
                <a:cubicBezTo>
                  <a:pt x="94" y="92"/>
                  <a:pt x="94" y="92"/>
                  <a:pt x="94" y="92"/>
                </a:cubicBezTo>
                <a:cubicBezTo>
                  <a:pt x="94" y="93"/>
                  <a:pt x="94" y="94"/>
                  <a:pt x="94" y="95"/>
                </a:cubicBezTo>
                <a:cubicBezTo>
                  <a:pt x="94" y="95"/>
                  <a:pt x="94" y="96"/>
                  <a:pt x="94" y="96"/>
                </a:cubicBezTo>
                <a:cubicBezTo>
                  <a:pt x="95" y="97"/>
                  <a:pt x="95" y="98"/>
                  <a:pt x="94" y="99"/>
                </a:cubicBezTo>
                <a:cubicBezTo>
                  <a:pt x="94" y="99"/>
                  <a:pt x="94" y="99"/>
                  <a:pt x="94" y="99"/>
                </a:cubicBezTo>
                <a:cubicBezTo>
                  <a:pt x="94" y="100"/>
                  <a:pt x="94" y="101"/>
                  <a:pt x="94" y="102"/>
                </a:cubicBezTo>
                <a:cubicBezTo>
                  <a:pt x="94" y="103"/>
                  <a:pt x="94" y="103"/>
                  <a:pt x="94" y="103"/>
                </a:cubicBezTo>
                <a:cubicBezTo>
                  <a:pt x="94" y="104"/>
                  <a:pt x="94" y="105"/>
                  <a:pt x="93" y="107"/>
                </a:cubicBezTo>
                <a:cubicBezTo>
                  <a:pt x="93" y="107"/>
                  <a:pt x="93" y="107"/>
                  <a:pt x="93" y="107"/>
                </a:cubicBezTo>
                <a:cubicBezTo>
                  <a:pt x="93" y="108"/>
                  <a:pt x="93" y="109"/>
                  <a:pt x="93" y="110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92" y="113"/>
                  <a:pt x="92" y="114"/>
                  <a:pt x="91" y="115"/>
                </a:cubicBezTo>
                <a:cubicBezTo>
                  <a:pt x="91" y="115"/>
                  <a:pt x="91" y="116"/>
                  <a:pt x="91" y="116"/>
                </a:cubicBezTo>
                <a:cubicBezTo>
                  <a:pt x="90" y="117"/>
                  <a:pt x="90" y="119"/>
                  <a:pt x="89" y="120"/>
                </a:cubicBezTo>
                <a:cubicBezTo>
                  <a:pt x="89" y="119"/>
                  <a:pt x="89" y="119"/>
                  <a:pt x="89" y="118"/>
                </a:cubicBezTo>
                <a:cubicBezTo>
                  <a:pt x="89" y="118"/>
                  <a:pt x="89" y="118"/>
                  <a:pt x="89" y="118"/>
                </a:cubicBezTo>
                <a:cubicBezTo>
                  <a:pt x="89" y="118"/>
                  <a:pt x="89" y="117"/>
                  <a:pt x="89" y="117"/>
                </a:cubicBezTo>
                <a:cubicBezTo>
                  <a:pt x="89" y="116"/>
                  <a:pt x="89" y="115"/>
                  <a:pt x="89" y="115"/>
                </a:cubicBezTo>
                <a:cubicBezTo>
                  <a:pt x="89" y="114"/>
                  <a:pt x="89" y="113"/>
                  <a:pt x="89" y="112"/>
                </a:cubicBezTo>
                <a:cubicBezTo>
                  <a:pt x="89" y="112"/>
                  <a:pt x="89" y="111"/>
                  <a:pt x="89" y="110"/>
                </a:cubicBezTo>
                <a:cubicBezTo>
                  <a:pt x="89" y="110"/>
                  <a:pt x="89" y="109"/>
                  <a:pt x="89" y="108"/>
                </a:cubicBezTo>
                <a:cubicBezTo>
                  <a:pt x="89" y="108"/>
                  <a:pt x="89" y="107"/>
                  <a:pt x="88" y="106"/>
                </a:cubicBezTo>
                <a:cubicBezTo>
                  <a:pt x="88" y="105"/>
                  <a:pt x="88" y="105"/>
                  <a:pt x="88" y="104"/>
                </a:cubicBezTo>
                <a:cubicBezTo>
                  <a:pt x="88" y="103"/>
                  <a:pt x="88" y="103"/>
                  <a:pt x="88" y="102"/>
                </a:cubicBezTo>
                <a:cubicBezTo>
                  <a:pt x="88" y="101"/>
                  <a:pt x="88" y="101"/>
                  <a:pt x="88" y="100"/>
                </a:cubicBezTo>
                <a:cubicBezTo>
                  <a:pt x="88" y="99"/>
                  <a:pt x="87" y="99"/>
                  <a:pt x="87" y="98"/>
                </a:cubicBezTo>
                <a:cubicBezTo>
                  <a:pt x="87" y="97"/>
                  <a:pt x="87" y="97"/>
                  <a:pt x="87" y="96"/>
                </a:cubicBezTo>
                <a:cubicBezTo>
                  <a:pt x="87" y="96"/>
                  <a:pt x="87" y="95"/>
                  <a:pt x="86" y="94"/>
                </a:cubicBezTo>
                <a:cubicBezTo>
                  <a:pt x="86" y="94"/>
                  <a:pt x="86" y="93"/>
                  <a:pt x="86" y="92"/>
                </a:cubicBezTo>
                <a:cubicBezTo>
                  <a:pt x="86" y="92"/>
                  <a:pt x="86" y="91"/>
                  <a:pt x="86" y="90"/>
                </a:cubicBezTo>
                <a:cubicBezTo>
                  <a:pt x="85" y="90"/>
                  <a:pt x="85" y="89"/>
                  <a:pt x="85" y="89"/>
                </a:cubicBezTo>
                <a:cubicBezTo>
                  <a:pt x="85" y="88"/>
                  <a:pt x="85" y="87"/>
                  <a:pt x="85" y="87"/>
                </a:cubicBezTo>
                <a:cubicBezTo>
                  <a:pt x="84" y="86"/>
                  <a:pt x="84" y="86"/>
                  <a:pt x="84" y="85"/>
                </a:cubicBezTo>
                <a:cubicBezTo>
                  <a:pt x="84" y="85"/>
                  <a:pt x="84" y="85"/>
                  <a:pt x="84" y="85"/>
                </a:cubicBezTo>
                <a:cubicBezTo>
                  <a:pt x="82" y="77"/>
                  <a:pt x="79" y="70"/>
                  <a:pt x="75" y="63"/>
                </a:cubicBezTo>
                <a:cubicBezTo>
                  <a:pt x="75" y="63"/>
                  <a:pt x="75" y="63"/>
                  <a:pt x="76" y="63"/>
                </a:cubicBezTo>
                <a:cubicBezTo>
                  <a:pt x="81" y="69"/>
                  <a:pt x="86" y="74"/>
                  <a:pt x="89" y="79"/>
                </a:cubicBezTo>
                <a:close/>
                <a:moveTo>
                  <a:pt x="148" y="53"/>
                </a:moveTo>
                <a:cubicBezTo>
                  <a:pt x="147" y="55"/>
                  <a:pt x="147" y="57"/>
                  <a:pt x="146" y="58"/>
                </a:cubicBezTo>
                <a:cubicBezTo>
                  <a:pt x="141" y="70"/>
                  <a:pt x="141" y="77"/>
                  <a:pt x="142" y="87"/>
                </a:cubicBezTo>
                <a:cubicBezTo>
                  <a:pt x="142" y="89"/>
                  <a:pt x="142" y="92"/>
                  <a:pt x="142" y="94"/>
                </a:cubicBezTo>
                <a:cubicBezTo>
                  <a:pt x="142" y="95"/>
                  <a:pt x="142" y="95"/>
                  <a:pt x="142" y="95"/>
                </a:cubicBezTo>
                <a:cubicBezTo>
                  <a:pt x="142" y="99"/>
                  <a:pt x="142" y="104"/>
                  <a:pt x="141" y="108"/>
                </a:cubicBezTo>
                <a:cubicBezTo>
                  <a:pt x="140" y="112"/>
                  <a:pt x="138" y="117"/>
                  <a:pt x="136" y="121"/>
                </a:cubicBezTo>
                <a:cubicBezTo>
                  <a:pt x="130" y="131"/>
                  <a:pt x="120" y="138"/>
                  <a:pt x="110" y="141"/>
                </a:cubicBezTo>
                <a:cubicBezTo>
                  <a:pt x="102" y="143"/>
                  <a:pt x="94" y="143"/>
                  <a:pt x="86" y="141"/>
                </a:cubicBezTo>
                <a:cubicBezTo>
                  <a:pt x="92" y="136"/>
                  <a:pt x="97" y="129"/>
                  <a:pt x="100" y="121"/>
                </a:cubicBezTo>
                <a:cubicBezTo>
                  <a:pt x="108" y="121"/>
                  <a:pt x="117" y="116"/>
                  <a:pt x="122" y="107"/>
                </a:cubicBezTo>
                <a:cubicBezTo>
                  <a:pt x="129" y="95"/>
                  <a:pt x="127" y="80"/>
                  <a:pt x="117" y="74"/>
                </a:cubicBezTo>
                <a:cubicBezTo>
                  <a:pt x="110" y="70"/>
                  <a:pt x="102" y="70"/>
                  <a:pt x="95" y="74"/>
                </a:cubicBezTo>
                <a:cubicBezTo>
                  <a:pt x="95" y="73"/>
                  <a:pt x="94" y="73"/>
                  <a:pt x="94" y="72"/>
                </a:cubicBezTo>
                <a:cubicBezTo>
                  <a:pt x="90" y="66"/>
                  <a:pt x="87" y="62"/>
                  <a:pt x="85" y="57"/>
                </a:cubicBezTo>
                <a:cubicBezTo>
                  <a:pt x="86" y="57"/>
                  <a:pt x="87" y="56"/>
                  <a:pt x="88" y="56"/>
                </a:cubicBezTo>
                <a:cubicBezTo>
                  <a:pt x="97" y="51"/>
                  <a:pt x="103" y="48"/>
                  <a:pt x="111" y="38"/>
                </a:cubicBezTo>
                <a:cubicBezTo>
                  <a:pt x="112" y="36"/>
                  <a:pt x="113" y="35"/>
                  <a:pt x="114" y="33"/>
                </a:cubicBezTo>
                <a:cubicBezTo>
                  <a:pt x="119" y="26"/>
                  <a:pt x="125" y="18"/>
                  <a:pt x="132" y="18"/>
                </a:cubicBezTo>
                <a:cubicBezTo>
                  <a:pt x="133" y="18"/>
                  <a:pt x="135" y="18"/>
                  <a:pt x="137" y="18"/>
                </a:cubicBezTo>
                <a:cubicBezTo>
                  <a:pt x="139" y="19"/>
                  <a:pt x="141" y="20"/>
                  <a:pt x="144" y="21"/>
                </a:cubicBezTo>
                <a:cubicBezTo>
                  <a:pt x="147" y="23"/>
                  <a:pt x="149" y="25"/>
                  <a:pt x="150" y="26"/>
                </a:cubicBezTo>
                <a:cubicBezTo>
                  <a:pt x="151" y="27"/>
                  <a:pt x="152" y="29"/>
                  <a:pt x="153" y="30"/>
                </a:cubicBezTo>
                <a:cubicBezTo>
                  <a:pt x="156" y="36"/>
                  <a:pt x="152" y="45"/>
                  <a:pt x="148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111"/>
          <p:cNvSpPr>
            <a:spLocks noEditPoints="1"/>
          </p:cNvSpPr>
          <p:nvPr/>
        </p:nvSpPr>
        <p:spPr bwMode="auto">
          <a:xfrm>
            <a:off x="7997825" y="650876"/>
            <a:ext cx="512763" cy="723900"/>
          </a:xfrm>
          <a:custGeom>
            <a:avLst/>
            <a:gdLst>
              <a:gd name="T0" fmla="*/ 51 w 129"/>
              <a:gd name="T1" fmla="*/ 57 h 182"/>
              <a:gd name="T2" fmla="*/ 65 w 129"/>
              <a:gd name="T3" fmla="*/ 61 h 182"/>
              <a:gd name="T4" fmla="*/ 33 w 129"/>
              <a:gd name="T5" fmla="*/ 120 h 182"/>
              <a:gd name="T6" fmla="*/ 62 w 129"/>
              <a:gd name="T7" fmla="*/ 179 h 182"/>
              <a:gd name="T8" fmla="*/ 51 w 129"/>
              <a:gd name="T9" fmla="*/ 181 h 182"/>
              <a:gd name="T10" fmla="*/ 8 w 129"/>
              <a:gd name="T11" fmla="*/ 119 h 182"/>
              <a:gd name="T12" fmla="*/ 51 w 129"/>
              <a:gd name="T13" fmla="*/ 57 h 182"/>
              <a:gd name="T14" fmla="*/ 78 w 129"/>
              <a:gd name="T15" fmla="*/ 53 h 182"/>
              <a:gd name="T16" fmla="*/ 74 w 129"/>
              <a:gd name="T17" fmla="*/ 59 h 182"/>
              <a:gd name="T18" fmla="*/ 68 w 129"/>
              <a:gd name="T19" fmla="*/ 55 h 182"/>
              <a:gd name="T20" fmla="*/ 67 w 129"/>
              <a:gd name="T21" fmla="*/ 29 h 182"/>
              <a:gd name="T22" fmla="*/ 77 w 129"/>
              <a:gd name="T23" fmla="*/ 8 h 182"/>
              <a:gd name="T24" fmla="*/ 84 w 129"/>
              <a:gd name="T25" fmla="*/ 8 h 182"/>
              <a:gd name="T26" fmla="*/ 85 w 129"/>
              <a:gd name="T27" fmla="*/ 15 h 182"/>
              <a:gd name="T28" fmla="*/ 77 w 129"/>
              <a:gd name="T29" fmla="*/ 31 h 182"/>
              <a:gd name="T30" fmla="*/ 78 w 129"/>
              <a:gd name="T31" fmla="*/ 53 h 182"/>
              <a:gd name="T32" fmla="*/ 66 w 129"/>
              <a:gd name="T33" fmla="*/ 33 h 182"/>
              <a:gd name="T34" fmla="*/ 48 w 129"/>
              <a:gd name="T35" fmla="*/ 8 h 182"/>
              <a:gd name="T36" fmla="*/ 0 w 129"/>
              <a:gd name="T37" fmla="*/ 17 h 182"/>
              <a:gd name="T38" fmla="*/ 33 w 129"/>
              <a:gd name="T39" fmla="*/ 46 h 182"/>
              <a:gd name="T40" fmla="*/ 62 w 129"/>
              <a:gd name="T41" fmla="*/ 44 h 182"/>
              <a:gd name="T42" fmla="*/ 25 w 129"/>
              <a:gd name="T43" fmla="*/ 20 h 182"/>
              <a:gd name="T44" fmla="*/ 61 w 129"/>
              <a:gd name="T45" fmla="*/ 30 h 182"/>
              <a:gd name="T46" fmla="*/ 66 w 129"/>
              <a:gd name="T47" fmla="*/ 33 h 182"/>
              <a:gd name="T48" fmla="*/ 86 w 129"/>
              <a:gd name="T49" fmla="*/ 59 h 182"/>
              <a:gd name="T50" fmla="*/ 43 w 129"/>
              <a:gd name="T51" fmla="*/ 120 h 182"/>
              <a:gd name="T52" fmla="*/ 86 w 129"/>
              <a:gd name="T53" fmla="*/ 182 h 182"/>
              <a:gd name="T54" fmla="*/ 129 w 129"/>
              <a:gd name="T55" fmla="*/ 120 h 182"/>
              <a:gd name="T56" fmla="*/ 86 w 129"/>
              <a:gd name="T57" fmla="*/ 59 h 182"/>
              <a:gd name="T58" fmla="*/ 113 w 129"/>
              <a:gd name="T59" fmla="*/ 127 h 182"/>
              <a:gd name="T60" fmla="*/ 122 w 129"/>
              <a:gd name="T61" fmla="*/ 128 h 182"/>
              <a:gd name="T62" fmla="*/ 112 w 129"/>
              <a:gd name="T63" fmla="*/ 150 h 182"/>
              <a:gd name="T64" fmla="*/ 113 w 129"/>
              <a:gd name="T65" fmla="*/ 127 h 182"/>
              <a:gd name="T66" fmla="*/ 97 w 129"/>
              <a:gd name="T67" fmla="*/ 72 h 182"/>
              <a:gd name="T68" fmla="*/ 122 w 129"/>
              <a:gd name="T69" fmla="*/ 121 h 182"/>
              <a:gd name="T70" fmla="*/ 113 w 129"/>
              <a:gd name="T71" fmla="*/ 120 h 182"/>
              <a:gd name="T72" fmla="*/ 97 w 129"/>
              <a:gd name="T73" fmla="*/ 7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9" h="182">
                <a:moveTo>
                  <a:pt x="51" y="57"/>
                </a:moveTo>
                <a:cubicBezTo>
                  <a:pt x="56" y="57"/>
                  <a:pt x="60" y="59"/>
                  <a:pt x="65" y="61"/>
                </a:cubicBezTo>
                <a:cubicBezTo>
                  <a:pt x="47" y="68"/>
                  <a:pt x="33" y="92"/>
                  <a:pt x="33" y="120"/>
                </a:cubicBezTo>
                <a:cubicBezTo>
                  <a:pt x="33" y="147"/>
                  <a:pt x="45" y="170"/>
                  <a:pt x="62" y="179"/>
                </a:cubicBezTo>
                <a:cubicBezTo>
                  <a:pt x="58" y="180"/>
                  <a:pt x="55" y="181"/>
                  <a:pt x="51" y="181"/>
                </a:cubicBezTo>
                <a:cubicBezTo>
                  <a:pt x="27" y="181"/>
                  <a:pt x="8" y="153"/>
                  <a:pt x="8" y="119"/>
                </a:cubicBezTo>
                <a:cubicBezTo>
                  <a:pt x="8" y="85"/>
                  <a:pt x="27" y="57"/>
                  <a:pt x="51" y="57"/>
                </a:cubicBezTo>
                <a:close/>
                <a:moveTo>
                  <a:pt x="78" y="53"/>
                </a:moveTo>
                <a:cubicBezTo>
                  <a:pt x="78" y="56"/>
                  <a:pt x="77" y="58"/>
                  <a:pt x="74" y="59"/>
                </a:cubicBezTo>
                <a:cubicBezTo>
                  <a:pt x="71" y="60"/>
                  <a:pt x="69" y="58"/>
                  <a:pt x="68" y="55"/>
                </a:cubicBezTo>
                <a:cubicBezTo>
                  <a:pt x="66" y="46"/>
                  <a:pt x="66" y="38"/>
                  <a:pt x="67" y="29"/>
                </a:cubicBezTo>
                <a:cubicBezTo>
                  <a:pt x="69" y="22"/>
                  <a:pt x="72" y="15"/>
                  <a:pt x="77" y="8"/>
                </a:cubicBezTo>
                <a:cubicBezTo>
                  <a:pt x="79" y="6"/>
                  <a:pt x="82" y="6"/>
                  <a:pt x="84" y="8"/>
                </a:cubicBezTo>
                <a:cubicBezTo>
                  <a:pt x="86" y="9"/>
                  <a:pt x="86" y="13"/>
                  <a:pt x="85" y="15"/>
                </a:cubicBezTo>
                <a:cubicBezTo>
                  <a:pt x="81" y="20"/>
                  <a:pt x="78" y="25"/>
                  <a:pt x="77" y="31"/>
                </a:cubicBezTo>
                <a:cubicBezTo>
                  <a:pt x="76" y="38"/>
                  <a:pt x="76" y="46"/>
                  <a:pt x="78" y="53"/>
                </a:cubicBezTo>
                <a:close/>
                <a:moveTo>
                  <a:pt x="66" y="33"/>
                </a:moveTo>
                <a:cubicBezTo>
                  <a:pt x="64" y="26"/>
                  <a:pt x="59" y="14"/>
                  <a:pt x="48" y="8"/>
                </a:cubicBezTo>
                <a:cubicBezTo>
                  <a:pt x="33" y="0"/>
                  <a:pt x="0" y="17"/>
                  <a:pt x="0" y="17"/>
                </a:cubicBezTo>
                <a:cubicBezTo>
                  <a:pt x="0" y="17"/>
                  <a:pt x="17" y="41"/>
                  <a:pt x="33" y="46"/>
                </a:cubicBezTo>
                <a:cubicBezTo>
                  <a:pt x="49" y="50"/>
                  <a:pt x="56" y="46"/>
                  <a:pt x="62" y="44"/>
                </a:cubicBezTo>
                <a:cubicBezTo>
                  <a:pt x="54" y="32"/>
                  <a:pt x="37" y="24"/>
                  <a:pt x="25" y="20"/>
                </a:cubicBezTo>
                <a:cubicBezTo>
                  <a:pt x="25" y="20"/>
                  <a:pt x="49" y="24"/>
                  <a:pt x="61" y="30"/>
                </a:cubicBezTo>
                <a:cubicBezTo>
                  <a:pt x="63" y="31"/>
                  <a:pt x="65" y="32"/>
                  <a:pt x="66" y="33"/>
                </a:cubicBezTo>
                <a:close/>
                <a:moveTo>
                  <a:pt x="86" y="59"/>
                </a:moveTo>
                <a:cubicBezTo>
                  <a:pt x="62" y="59"/>
                  <a:pt x="43" y="86"/>
                  <a:pt x="43" y="120"/>
                </a:cubicBezTo>
                <a:cubicBezTo>
                  <a:pt x="43" y="155"/>
                  <a:pt x="62" y="182"/>
                  <a:pt x="86" y="182"/>
                </a:cubicBezTo>
                <a:cubicBezTo>
                  <a:pt x="110" y="182"/>
                  <a:pt x="129" y="155"/>
                  <a:pt x="129" y="120"/>
                </a:cubicBezTo>
                <a:cubicBezTo>
                  <a:pt x="129" y="86"/>
                  <a:pt x="110" y="59"/>
                  <a:pt x="86" y="59"/>
                </a:cubicBezTo>
                <a:close/>
                <a:moveTo>
                  <a:pt x="113" y="127"/>
                </a:moveTo>
                <a:cubicBezTo>
                  <a:pt x="122" y="128"/>
                  <a:pt x="122" y="128"/>
                  <a:pt x="122" y="128"/>
                </a:cubicBezTo>
                <a:cubicBezTo>
                  <a:pt x="121" y="132"/>
                  <a:pt x="117" y="144"/>
                  <a:pt x="112" y="150"/>
                </a:cubicBezTo>
                <a:cubicBezTo>
                  <a:pt x="114" y="144"/>
                  <a:pt x="114" y="131"/>
                  <a:pt x="113" y="127"/>
                </a:cubicBezTo>
                <a:close/>
                <a:moveTo>
                  <a:pt x="97" y="72"/>
                </a:moveTo>
                <a:cubicBezTo>
                  <a:pt x="120" y="89"/>
                  <a:pt x="125" y="106"/>
                  <a:pt x="122" y="121"/>
                </a:cubicBezTo>
                <a:cubicBezTo>
                  <a:pt x="113" y="120"/>
                  <a:pt x="113" y="120"/>
                  <a:pt x="113" y="120"/>
                </a:cubicBezTo>
                <a:cubicBezTo>
                  <a:pt x="114" y="105"/>
                  <a:pt x="107" y="89"/>
                  <a:pt x="97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112"/>
          <p:cNvSpPr>
            <a:spLocks noEditPoints="1"/>
          </p:cNvSpPr>
          <p:nvPr/>
        </p:nvSpPr>
        <p:spPr bwMode="auto">
          <a:xfrm>
            <a:off x="7072313" y="655638"/>
            <a:ext cx="608013" cy="735013"/>
          </a:xfrm>
          <a:custGeom>
            <a:avLst/>
            <a:gdLst>
              <a:gd name="T0" fmla="*/ 76 w 153"/>
              <a:gd name="T1" fmla="*/ 177 h 185"/>
              <a:gd name="T2" fmla="*/ 49 w 153"/>
              <a:gd name="T3" fmla="*/ 183 h 185"/>
              <a:gd name="T4" fmla="*/ 32 w 153"/>
              <a:gd name="T5" fmla="*/ 169 h 185"/>
              <a:gd name="T6" fmla="*/ 20 w 153"/>
              <a:gd name="T7" fmla="*/ 152 h 185"/>
              <a:gd name="T8" fmla="*/ 11 w 153"/>
              <a:gd name="T9" fmla="*/ 136 h 185"/>
              <a:gd name="T10" fmla="*/ 1 w 153"/>
              <a:gd name="T11" fmla="*/ 103 h 185"/>
              <a:gd name="T12" fmla="*/ 14 w 153"/>
              <a:gd name="T13" fmla="*/ 68 h 185"/>
              <a:gd name="T14" fmla="*/ 42 w 153"/>
              <a:gd name="T15" fmla="*/ 55 h 185"/>
              <a:gd name="T16" fmla="*/ 76 w 153"/>
              <a:gd name="T17" fmla="*/ 57 h 185"/>
              <a:gd name="T18" fmla="*/ 111 w 153"/>
              <a:gd name="T19" fmla="*/ 55 h 185"/>
              <a:gd name="T20" fmla="*/ 139 w 153"/>
              <a:gd name="T21" fmla="*/ 68 h 185"/>
              <a:gd name="T22" fmla="*/ 152 w 153"/>
              <a:gd name="T23" fmla="*/ 103 h 185"/>
              <a:gd name="T24" fmla="*/ 142 w 153"/>
              <a:gd name="T25" fmla="*/ 136 h 185"/>
              <a:gd name="T26" fmla="*/ 133 w 153"/>
              <a:gd name="T27" fmla="*/ 152 h 185"/>
              <a:gd name="T28" fmla="*/ 121 w 153"/>
              <a:gd name="T29" fmla="*/ 169 h 185"/>
              <a:gd name="T30" fmla="*/ 103 w 153"/>
              <a:gd name="T31" fmla="*/ 183 h 185"/>
              <a:gd name="T32" fmla="*/ 76 w 153"/>
              <a:gd name="T33" fmla="*/ 177 h 185"/>
              <a:gd name="T34" fmla="*/ 74 w 153"/>
              <a:gd name="T35" fmla="*/ 127 h 185"/>
              <a:gd name="T36" fmla="*/ 66 w 153"/>
              <a:gd name="T37" fmla="*/ 110 h 185"/>
              <a:gd name="T38" fmla="*/ 56 w 153"/>
              <a:gd name="T39" fmla="*/ 121 h 185"/>
              <a:gd name="T40" fmla="*/ 74 w 153"/>
              <a:gd name="T41" fmla="*/ 127 h 185"/>
              <a:gd name="T42" fmla="*/ 79 w 153"/>
              <a:gd name="T43" fmla="*/ 127 h 185"/>
              <a:gd name="T44" fmla="*/ 97 w 153"/>
              <a:gd name="T45" fmla="*/ 121 h 185"/>
              <a:gd name="T46" fmla="*/ 88 w 153"/>
              <a:gd name="T47" fmla="*/ 110 h 185"/>
              <a:gd name="T48" fmla="*/ 79 w 153"/>
              <a:gd name="T49" fmla="*/ 127 h 185"/>
              <a:gd name="T50" fmla="*/ 70 w 153"/>
              <a:gd name="T51" fmla="*/ 49 h 185"/>
              <a:gd name="T52" fmla="*/ 77 w 153"/>
              <a:gd name="T53" fmla="*/ 0 h 185"/>
              <a:gd name="T54" fmla="*/ 89 w 153"/>
              <a:gd name="T55" fmla="*/ 8 h 185"/>
              <a:gd name="T56" fmla="*/ 79 w 153"/>
              <a:gd name="T57" fmla="*/ 49 h 185"/>
              <a:gd name="T58" fmla="*/ 75 w 153"/>
              <a:gd name="T59" fmla="*/ 50 h 185"/>
              <a:gd name="T60" fmla="*/ 70 w 153"/>
              <a:gd name="T61" fmla="*/ 49 h 185"/>
              <a:gd name="T62" fmla="*/ 52 w 153"/>
              <a:gd name="T63" fmla="*/ 171 h 185"/>
              <a:gd name="T64" fmla="*/ 73 w 153"/>
              <a:gd name="T65" fmla="*/ 165 h 185"/>
              <a:gd name="T66" fmla="*/ 76 w 153"/>
              <a:gd name="T67" fmla="*/ 163 h 185"/>
              <a:gd name="T68" fmla="*/ 80 w 153"/>
              <a:gd name="T69" fmla="*/ 165 h 185"/>
              <a:gd name="T70" fmla="*/ 100 w 153"/>
              <a:gd name="T71" fmla="*/ 171 h 185"/>
              <a:gd name="T72" fmla="*/ 111 w 153"/>
              <a:gd name="T73" fmla="*/ 162 h 185"/>
              <a:gd name="T74" fmla="*/ 122 w 153"/>
              <a:gd name="T75" fmla="*/ 146 h 185"/>
              <a:gd name="T76" fmla="*/ 130 w 153"/>
              <a:gd name="T77" fmla="*/ 131 h 185"/>
              <a:gd name="T78" fmla="*/ 139 w 153"/>
              <a:gd name="T79" fmla="*/ 102 h 185"/>
              <a:gd name="T80" fmla="*/ 130 w 153"/>
              <a:gd name="T81" fmla="*/ 78 h 185"/>
              <a:gd name="T82" fmla="*/ 109 w 153"/>
              <a:gd name="T83" fmla="*/ 68 h 185"/>
              <a:gd name="T84" fmla="*/ 78 w 153"/>
              <a:gd name="T85" fmla="*/ 70 h 185"/>
              <a:gd name="T86" fmla="*/ 76 w 153"/>
              <a:gd name="T87" fmla="*/ 70 h 185"/>
              <a:gd name="T88" fmla="*/ 75 w 153"/>
              <a:gd name="T89" fmla="*/ 70 h 185"/>
              <a:gd name="T90" fmla="*/ 44 w 153"/>
              <a:gd name="T91" fmla="*/ 68 h 185"/>
              <a:gd name="T92" fmla="*/ 23 w 153"/>
              <a:gd name="T93" fmla="*/ 78 h 185"/>
              <a:gd name="T94" fmla="*/ 14 w 153"/>
              <a:gd name="T95" fmla="*/ 102 h 185"/>
              <a:gd name="T96" fmla="*/ 23 w 153"/>
              <a:gd name="T97" fmla="*/ 131 h 185"/>
              <a:gd name="T98" fmla="*/ 31 w 153"/>
              <a:gd name="T99" fmla="*/ 146 h 185"/>
              <a:gd name="T100" fmla="*/ 42 w 153"/>
              <a:gd name="T101" fmla="*/ 162 h 185"/>
              <a:gd name="T102" fmla="*/ 52 w 153"/>
              <a:gd name="T103" fmla="*/ 171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3" h="185">
                <a:moveTo>
                  <a:pt x="76" y="177"/>
                </a:moveTo>
                <a:cubicBezTo>
                  <a:pt x="65" y="183"/>
                  <a:pt x="56" y="185"/>
                  <a:pt x="49" y="183"/>
                </a:cubicBezTo>
                <a:cubicBezTo>
                  <a:pt x="42" y="181"/>
                  <a:pt x="37" y="176"/>
                  <a:pt x="32" y="169"/>
                </a:cubicBezTo>
                <a:cubicBezTo>
                  <a:pt x="27" y="163"/>
                  <a:pt x="23" y="158"/>
                  <a:pt x="20" y="152"/>
                </a:cubicBezTo>
                <a:cubicBezTo>
                  <a:pt x="17" y="147"/>
                  <a:pt x="14" y="142"/>
                  <a:pt x="11" y="136"/>
                </a:cubicBezTo>
                <a:cubicBezTo>
                  <a:pt x="6" y="126"/>
                  <a:pt x="2" y="114"/>
                  <a:pt x="1" y="103"/>
                </a:cubicBezTo>
                <a:cubicBezTo>
                  <a:pt x="0" y="91"/>
                  <a:pt x="3" y="79"/>
                  <a:pt x="14" y="68"/>
                </a:cubicBezTo>
                <a:cubicBezTo>
                  <a:pt x="21" y="62"/>
                  <a:pt x="31" y="57"/>
                  <a:pt x="42" y="55"/>
                </a:cubicBezTo>
                <a:cubicBezTo>
                  <a:pt x="52" y="54"/>
                  <a:pt x="64" y="54"/>
                  <a:pt x="76" y="57"/>
                </a:cubicBezTo>
                <a:cubicBezTo>
                  <a:pt x="89" y="54"/>
                  <a:pt x="101" y="54"/>
                  <a:pt x="111" y="55"/>
                </a:cubicBezTo>
                <a:cubicBezTo>
                  <a:pt x="122" y="57"/>
                  <a:pt x="132" y="62"/>
                  <a:pt x="139" y="68"/>
                </a:cubicBezTo>
                <a:cubicBezTo>
                  <a:pt x="149" y="79"/>
                  <a:pt x="153" y="91"/>
                  <a:pt x="152" y="103"/>
                </a:cubicBezTo>
                <a:cubicBezTo>
                  <a:pt x="151" y="114"/>
                  <a:pt x="147" y="126"/>
                  <a:pt x="142" y="136"/>
                </a:cubicBezTo>
                <a:cubicBezTo>
                  <a:pt x="139" y="142"/>
                  <a:pt x="136" y="147"/>
                  <a:pt x="133" y="152"/>
                </a:cubicBezTo>
                <a:cubicBezTo>
                  <a:pt x="130" y="158"/>
                  <a:pt x="126" y="163"/>
                  <a:pt x="121" y="169"/>
                </a:cubicBezTo>
                <a:cubicBezTo>
                  <a:pt x="116" y="176"/>
                  <a:pt x="111" y="181"/>
                  <a:pt x="103" y="183"/>
                </a:cubicBezTo>
                <a:cubicBezTo>
                  <a:pt x="97" y="185"/>
                  <a:pt x="88" y="183"/>
                  <a:pt x="76" y="177"/>
                </a:cubicBezTo>
                <a:close/>
                <a:moveTo>
                  <a:pt x="74" y="127"/>
                </a:moveTo>
                <a:cubicBezTo>
                  <a:pt x="74" y="127"/>
                  <a:pt x="73" y="111"/>
                  <a:pt x="66" y="110"/>
                </a:cubicBezTo>
                <a:cubicBezTo>
                  <a:pt x="58" y="109"/>
                  <a:pt x="54" y="116"/>
                  <a:pt x="56" y="121"/>
                </a:cubicBezTo>
                <a:cubicBezTo>
                  <a:pt x="59" y="125"/>
                  <a:pt x="74" y="127"/>
                  <a:pt x="74" y="127"/>
                </a:cubicBezTo>
                <a:close/>
                <a:moveTo>
                  <a:pt x="79" y="127"/>
                </a:moveTo>
                <a:cubicBezTo>
                  <a:pt x="79" y="127"/>
                  <a:pt x="95" y="125"/>
                  <a:pt x="97" y="121"/>
                </a:cubicBezTo>
                <a:cubicBezTo>
                  <a:pt x="100" y="116"/>
                  <a:pt x="96" y="109"/>
                  <a:pt x="88" y="110"/>
                </a:cubicBezTo>
                <a:cubicBezTo>
                  <a:pt x="81" y="111"/>
                  <a:pt x="79" y="127"/>
                  <a:pt x="79" y="127"/>
                </a:cubicBezTo>
                <a:close/>
                <a:moveTo>
                  <a:pt x="70" y="49"/>
                </a:moveTo>
                <a:cubicBezTo>
                  <a:pt x="63" y="32"/>
                  <a:pt x="57" y="13"/>
                  <a:pt x="77" y="0"/>
                </a:cubicBezTo>
                <a:cubicBezTo>
                  <a:pt x="89" y="8"/>
                  <a:pt x="89" y="8"/>
                  <a:pt x="89" y="8"/>
                </a:cubicBezTo>
                <a:cubicBezTo>
                  <a:pt x="74" y="18"/>
                  <a:pt x="75" y="36"/>
                  <a:pt x="79" y="49"/>
                </a:cubicBezTo>
                <a:cubicBezTo>
                  <a:pt x="78" y="50"/>
                  <a:pt x="77" y="50"/>
                  <a:pt x="75" y="50"/>
                </a:cubicBezTo>
                <a:cubicBezTo>
                  <a:pt x="74" y="50"/>
                  <a:pt x="72" y="49"/>
                  <a:pt x="70" y="49"/>
                </a:cubicBezTo>
                <a:close/>
                <a:moveTo>
                  <a:pt x="52" y="171"/>
                </a:moveTo>
                <a:cubicBezTo>
                  <a:pt x="57" y="172"/>
                  <a:pt x="63" y="170"/>
                  <a:pt x="73" y="165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80" y="165"/>
                  <a:pt x="80" y="165"/>
                  <a:pt x="80" y="165"/>
                </a:cubicBezTo>
                <a:cubicBezTo>
                  <a:pt x="90" y="170"/>
                  <a:pt x="96" y="172"/>
                  <a:pt x="100" y="171"/>
                </a:cubicBezTo>
                <a:cubicBezTo>
                  <a:pt x="104" y="170"/>
                  <a:pt x="108" y="166"/>
                  <a:pt x="111" y="162"/>
                </a:cubicBezTo>
                <a:cubicBezTo>
                  <a:pt x="115" y="156"/>
                  <a:pt x="119" y="151"/>
                  <a:pt x="122" y="146"/>
                </a:cubicBezTo>
                <a:cubicBezTo>
                  <a:pt x="125" y="141"/>
                  <a:pt x="128" y="136"/>
                  <a:pt x="130" y="131"/>
                </a:cubicBezTo>
                <a:cubicBezTo>
                  <a:pt x="135" y="121"/>
                  <a:pt x="139" y="112"/>
                  <a:pt x="139" y="102"/>
                </a:cubicBezTo>
                <a:cubicBezTo>
                  <a:pt x="140" y="94"/>
                  <a:pt x="137" y="85"/>
                  <a:pt x="130" y="78"/>
                </a:cubicBezTo>
                <a:cubicBezTo>
                  <a:pt x="125" y="73"/>
                  <a:pt x="118" y="69"/>
                  <a:pt x="109" y="68"/>
                </a:cubicBezTo>
                <a:cubicBezTo>
                  <a:pt x="100" y="66"/>
                  <a:pt x="90" y="67"/>
                  <a:pt x="78" y="70"/>
                </a:cubicBezTo>
                <a:cubicBezTo>
                  <a:pt x="76" y="70"/>
                  <a:pt x="76" y="70"/>
                  <a:pt x="76" y="70"/>
                </a:cubicBezTo>
                <a:cubicBezTo>
                  <a:pt x="75" y="70"/>
                  <a:pt x="75" y="70"/>
                  <a:pt x="75" y="70"/>
                </a:cubicBezTo>
                <a:cubicBezTo>
                  <a:pt x="63" y="67"/>
                  <a:pt x="53" y="66"/>
                  <a:pt x="44" y="68"/>
                </a:cubicBezTo>
                <a:cubicBezTo>
                  <a:pt x="35" y="69"/>
                  <a:pt x="28" y="73"/>
                  <a:pt x="23" y="78"/>
                </a:cubicBezTo>
                <a:cubicBezTo>
                  <a:pt x="16" y="85"/>
                  <a:pt x="13" y="94"/>
                  <a:pt x="14" y="102"/>
                </a:cubicBezTo>
                <a:cubicBezTo>
                  <a:pt x="14" y="112"/>
                  <a:pt x="18" y="121"/>
                  <a:pt x="23" y="131"/>
                </a:cubicBezTo>
                <a:cubicBezTo>
                  <a:pt x="25" y="136"/>
                  <a:pt x="28" y="141"/>
                  <a:pt x="31" y="146"/>
                </a:cubicBezTo>
                <a:cubicBezTo>
                  <a:pt x="34" y="151"/>
                  <a:pt x="38" y="156"/>
                  <a:pt x="42" y="162"/>
                </a:cubicBezTo>
                <a:cubicBezTo>
                  <a:pt x="45" y="166"/>
                  <a:pt x="48" y="170"/>
                  <a:pt x="52" y="1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113"/>
          <p:cNvSpPr>
            <a:spLocks noEditPoints="1"/>
          </p:cNvSpPr>
          <p:nvPr/>
        </p:nvSpPr>
        <p:spPr bwMode="auto">
          <a:xfrm>
            <a:off x="6105525" y="719138"/>
            <a:ext cx="739775" cy="603250"/>
          </a:xfrm>
          <a:custGeom>
            <a:avLst/>
            <a:gdLst>
              <a:gd name="T0" fmla="*/ 5 w 186"/>
              <a:gd name="T1" fmla="*/ 107 h 152"/>
              <a:gd name="T2" fmla="*/ 5 w 186"/>
              <a:gd name="T3" fmla="*/ 106 h 152"/>
              <a:gd name="T4" fmla="*/ 48 w 186"/>
              <a:gd name="T5" fmla="*/ 79 h 152"/>
              <a:gd name="T6" fmla="*/ 77 w 186"/>
              <a:gd name="T7" fmla="*/ 91 h 152"/>
              <a:gd name="T8" fmla="*/ 123 w 186"/>
              <a:gd name="T9" fmla="*/ 62 h 152"/>
              <a:gd name="T10" fmla="*/ 124 w 186"/>
              <a:gd name="T11" fmla="*/ 30 h 152"/>
              <a:gd name="T12" fmla="*/ 162 w 186"/>
              <a:gd name="T13" fmla="*/ 6 h 152"/>
              <a:gd name="T14" fmla="*/ 167 w 186"/>
              <a:gd name="T15" fmla="*/ 3 h 152"/>
              <a:gd name="T16" fmla="*/ 184 w 186"/>
              <a:gd name="T17" fmla="*/ 35 h 152"/>
              <a:gd name="T18" fmla="*/ 146 w 186"/>
              <a:gd name="T19" fmla="*/ 127 h 152"/>
              <a:gd name="T20" fmla="*/ 5 w 186"/>
              <a:gd name="T21" fmla="*/ 115 h 152"/>
              <a:gd name="T22" fmla="*/ 0 w 186"/>
              <a:gd name="T23" fmla="*/ 110 h 152"/>
              <a:gd name="T24" fmla="*/ 97 w 186"/>
              <a:gd name="T25" fmla="*/ 51 h 152"/>
              <a:gd name="T26" fmla="*/ 97 w 186"/>
              <a:gd name="T27" fmla="*/ 51 h 152"/>
              <a:gd name="T28" fmla="*/ 104 w 186"/>
              <a:gd name="T29" fmla="*/ 62 h 152"/>
              <a:gd name="T30" fmla="*/ 79 w 186"/>
              <a:gd name="T31" fmla="*/ 61 h 152"/>
              <a:gd name="T32" fmla="*/ 75 w 186"/>
              <a:gd name="T33" fmla="*/ 87 h 152"/>
              <a:gd name="T34" fmla="*/ 78 w 186"/>
              <a:gd name="T35" fmla="*/ 74 h 152"/>
              <a:gd name="T36" fmla="*/ 86 w 186"/>
              <a:gd name="T37" fmla="*/ 60 h 152"/>
              <a:gd name="T38" fmla="*/ 86 w 186"/>
              <a:gd name="T39" fmla="*/ 60 h 152"/>
              <a:gd name="T40" fmla="*/ 115 w 186"/>
              <a:gd name="T41" fmla="*/ 72 h 152"/>
              <a:gd name="T42" fmla="*/ 109 w 186"/>
              <a:gd name="T43" fmla="*/ 55 h 152"/>
              <a:gd name="T44" fmla="*/ 109 w 186"/>
              <a:gd name="T45" fmla="*/ 55 h 152"/>
              <a:gd name="T46" fmla="*/ 123 w 186"/>
              <a:gd name="T47" fmla="*/ 47 h 152"/>
              <a:gd name="T48" fmla="*/ 96 w 186"/>
              <a:gd name="T49" fmla="*/ 70 h 152"/>
              <a:gd name="T50" fmla="*/ 96 w 186"/>
              <a:gd name="T51" fmla="*/ 70 h 152"/>
              <a:gd name="T52" fmla="*/ 89 w 186"/>
              <a:gd name="T53" fmla="*/ 86 h 152"/>
              <a:gd name="T54" fmla="*/ 68 w 186"/>
              <a:gd name="T55" fmla="*/ 70 h 152"/>
              <a:gd name="T56" fmla="*/ 68 w 186"/>
              <a:gd name="T57" fmla="*/ 70 h 152"/>
              <a:gd name="T58" fmla="*/ 76 w 186"/>
              <a:gd name="T59" fmla="*/ 138 h 152"/>
              <a:gd name="T60" fmla="*/ 165 w 186"/>
              <a:gd name="T61" fmla="*/ 81 h 152"/>
              <a:gd name="T62" fmla="*/ 169 w 186"/>
              <a:gd name="T63" fmla="*/ 23 h 152"/>
              <a:gd name="T64" fmla="*/ 129 w 186"/>
              <a:gd name="T65" fmla="*/ 34 h 152"/>
              <a:gd name="T66" fmla="*/ 108 w 186"/>
              <a:gd name="T67" fmla="*/ 89 h 152"/>
              <a:gd name="T68" fmla="*/ 49 w 186"/>
              <a:gd name="T69" fmla="*/ 85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6" h="152">
                <a:moveTo>
                  <a:pt x="5" y="107"/>
                </a:moveTo>
                <a:cubicBezTo>
                  <a:pt x="5" y="107"/>
                  <a:pt x="5" y="107"/>
                  <a:pt x="5" y="107"/>
                </a:cubicBezTo>
                <a:cubicBezTo>
                  <a:pt x="5" y="106"/>
                  <a:pt x="5" y="106"/>
                  <a:pt x="5" y="106"/>
                </a:cubicBezTo>
                <a:cubicBezTo>
                  <a:pt x="5" y="106"/>
                  <a:pt x="5" y="106"/>
                  <a:pt x="5" y="106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48" y="79"/>
                  <a:pt x="48" y="79"/>
                  <a:pt x="48" y="79"/>
                </a:cubicBezTo>
                <a:cubicBezTo>
                  <a:pt x="49" y="78"/>
                  <a:pt x="51" y="78"/>
                  <a:pt x="52" y="79"/>
                </a:cubicBezTo>
                <a:cubicBezTo>
                  <a:pt x="59" y="86"/>
                  <a:pt x="68" y="90"/>
                  <a:pt x="77" y="91"/>
                </a:cubicBezTo>
                <a:cubicBezTo>
                  <a:pt x="87" y="92"/>
                  <a:pt x="96" y="90"/>
                  <a:pt x="105" y="84"/>
                </a:cubicBezTo>
                <a:cubicBezTo>
                  <a:pt x="114" y="79"/>
                  <a:pt x="120" y="71"/>
                  <a:pt x="123" y="62"/>
                </a:cubicBezTo>
                <a:cubicBezTo>
                  <a:pt x="126" y="53"/>
                  <a:pt x="126" y="43"/>
                  <a:pt x="123" y="34"/>
                </a:cubicBezTo>
                <a:cubicBezTo>
                  <a:pt x="122" y="32"/>
                  <a:pt x="123" y="31"/>
                  <a:pt x="124" y="30"/>
                </a:cubicBezTo>
                <a:cubicBezTo>
                  <a:pt x="124" y="30"/>
                  <a:pt x="124" y="30"/>
                  <a:pt x="124" y="30"/>
                </a:cubicBezTo>
                <a:cubicBezTo>
                  <a:pt x="162" y="6"/>
                  <a:pt x="162" y="6"/>
                  <a:pt x="162" y="6"/>
                </a:cubicBezTo>
                <a:cubicBezTo>
                  <a:pt x="167" y="3"/>
                  <a:pt x="167" y="3"/>
                  <a:pt x="167" y="3"/>
                </a:cubicBezTo>
                <a:cubicBezTo>
                  <a:pt x="167" y="3"/>
                  <a:pt x="167" y="3"/>
                  <a:pt x="167" y="3"/>
                </a:cubicBezTo>
                <a:cubicBezTo>
                  <a:pt x="172" y="0"/>
                  <a:pt x="172" y="0"/>
                  <a:pt x="172" y="0"/>
                </a:cubicBezTo>
                <a:cubicBezTo>
                  <a:pt x="178" y="12"/>
                  <a:pt x="182" y="22"/>
                  <a:pt x="184" y="35"/>
                </a:cubicBezTo>
                <a:cubicBezTo>
                  <a:pt x="186" y="52"/>
                  <a:pt x="183" y="69"/>
                  <a:pt x="176" y="85"/>
                </a:cubicBezTo>
                <a:cubicBezTo>
                  <a:pt x="170" y="102"/>
                  <a:pt x="159" y="117"/>
                  <a:pt x="146" y="127"/>
                </a:cubicBezTo>
                <a:cubicBezTo>
                  <a:pt x="124" y="145"/>
                  <a:pt x="99" y="152"/>
                  <a:pt x="75" y="150"/>
                </a:cubicBezTo>
                <a:cubicBezTo>
                  <a:pt x="49" y="147"/>
                  <a:pt x="24" y="135"/>
                  <a:pt x="5" y="115"/>
                </a:cubicBezTo>
                <a:cubicBezTo>
                  <a:pt x="4" y="115"/>
                  <a:pt x="3" y="113"/>
                  <a:pt x="2" y="112"/>
                </a:cubicBezTo>
                <a:cubicBezTo>
                  <a:pt x="0" y="110"/>
                  <a:pt x="0" y="110"/>
                  <a:pt x="0" y="110"/>
                </a:cubicBezTo>
                <a:cubicBezTo>
                  <a:pt x="5" y="107"/>
                  <a:pt x="5" y="107"/>
                  <a:pt x="5" y="107"/>
                </a:cubicBezTo>
                <a:close/>
                <a:moveTo>
                  <a:pt x="97" y="51"/>
                </a:moveTo>
                <a:cubicBezTo>
                  <a:pt x="97" y="51"/>
                  <a:pt x="110" y="61"/>
                  <a:pt x="110" y="51"/>
                </a:cubicBezTo>
                <a:cubicBezTo>
                  <a:pt x="109" y="40"/>
                  <a:pt x="97" y="51"/>
                  <a:pt x="97" y="51"/>
                </a:cubicBezTo>
                <a:close/>
                <a:moveTo>
                  <a:pt x="92" y="56"/>
                </a:moveTo>
                <a:cubicBezTo>
                  <a:pt x="92" y="56"/>
                  <a:pt x="100" y="71"/>
                  <a:pt x="104" y="62"/>
                </a:cubicBezTo>
                <a:cubicBezTo>
                  <a:pt x="108" y="52"/>
                  <a:pt x="92" y="56"/>
                  <a:pt x="92" y="56"/>
                </a:cubicBezTo>
                <a:close/>
                <a:moveTo>
                  <a:pt x="79" y="61"/>
                </a:moveTo>
                <a:cubicBezTo>
                  <a:pt x="79" y="61"/>
                  <a:pt x="69" y="72"/>
                  <a:pt x="76" y="74"/>
                </a:cubicBezTo>
                <a:cubicBezTo>
                  <a:pt x="73" y="77"/>
                  <a:pt x="66" y="87"/>
                  <a:pt x="75" y="87"/>
                </a:cubicBezTo>
                <a:cubicBezTo>
                  <a:pt x="84" y="87"/>
                  <a:pt x="79" y="77"/>
                  <a:pt x="77" y="74"/>
                </a:cubicBezTo>
                <a:cubicBezTo>
                  <a:pt x="77" y="74"/>
                  <a:pt x="77" y="74"/>
                  <a:pt x="78" y="74"/>
                </a:cubicBezTo>
                <a:cubicBezTo>
                  <a:pt x="88" y="75"/>
                  <a:pt x="79" y="61"/>
                  <a:pt x="79" y="61"/>
                </a:cubicBezTo>
                <a:close/>
                <a:moveTo>
                  <a:pt x="86" y="60"/>
                </a:moveTo>
                <a:cubicBezTo>
                  <a:pt x="86" y="60"/>
                  <a:pt x="82" y="77"/>
                  <a:pt x="91" y="73"/>
                </a:cubicBezTo>
                <a:cubicBezTo>
                  <a:pt x="101" y="68"/>
                  <a:pt x="86" y="60"/>
                  <a:pt x="86" y="60"/>
                </a:cubicBezTo>
                <a:close/>
                <a:moveTo>
                  <a:pt x="104" y="64"/>
                </a:moveTo>
                <a:cubicBezTo>
                  <a:pt x="104" y="64"/>
                  <a:pt x="108" y="80"/>
                  <a:pt x="115" y="72"/>
                </a:cubicBezTo>
                <a:cubicBezTo>
                  <a:pt x="122" y="64"/>
                  <a:pt x="104" y="64"/>
                  <a:pt x="104" y="64"/>
                </a:cubicBezTo>
                <a:close/>
                <a:moveTo>
                  <a:pt x="109" y="55"/>
                </a:moveTo>
                <a:cubicBezTo>
                  <a:pt x="109" y="55"/>
                  <a:pt x="117" y="69"/>
                  <a:pt x="121" y="60"/>
                </a:cubicBezTo>
                <a:cubicBezTo>
                  <a:pt x="125" y="50"/>
                  <a:pt x="109" y="55"/>
                  <a:pt x="109" y="55"/>
                </a:cubicBezTo>
                <a:close/>
                <a:moveTo>
                  <a:pt x="109" y="46"/>
                </a:moveTo>
                <a:cubicBezTo>
                  <a:pt x="109" y="46"/>
                  <a:pt x="121" y="58"/>
                  <a:pt x="123" y="47"/>
                </a:cubicBezTo>
                <a:cubicBezTo>
                  <a:pt x="124" y="37"/>
                  <a:pt x="109" y="46"/>
                  <a:pt x="109" y="46"/>
                </a:cubicBezTo>
                <a:close/>
                <a:moveTo>
                  <a:pt x="96" y="70"/>
                </a:moveTo>
                <a:cubicBezTo>
                  <a:pt x="96" y="70"/>
                  <a:pt x="92" y="87"/>
                  <a:pt x="102" y="82"/>
                </a:cubicBezTo>
                <a:cubicBezTo>
                  <a:pt x="111" y="77"/>
                  <a:pt x="96" y="70"/>
                  <a:pt x="96" y="70"/>
                </a:cubicBezTo>
                <a:close/>
                <a:moveTo>
                  <a:pt x="86" y="73"/>
                </a:moveTo>
                <a:cubicBezTo>
                  <a:pt x="86" y="73"/>
                  <a:pt x="79" y="89"/>
                  <a:pt x="89" y="86"/>
                </a:cubicBezTo>
                <a:cubicBezTo>
                  <a:pt x="99" y="84"/>
                  <a:pt x="86" y="73"/>
                  <a:pt x="86" y="73"/>
                </a:cubicBezTo>
                <a:close/>
                <a:moveTo>
                  <a:pt x="68" y="70"/>
                </a:moveTo>
                <a:cubicBezTo>
                  <a:pt x="68" y="70"/>
                  <a:pt x="53" y="80"/>
                  <a:pt x="63" y="83"/>
                </a:cubicBezTo>
                <a:cubicBezTo>
                  <a:pt x="74" y="86"/>
                  <a:pt x="68" y="70"/>
                  <a:pt x="68" y="70"/>
                </a:cubicBezTo>
                <a:close/>
                <a:moveTo>
                  <a:pt x="14" y="108"/>
                </a:moveTo>
                <a:cubicBezTo>
                  <a:pt x="32" y="125"/>
                  <a:pt x="54" y="136"/>
                  <a:pt x="76" y="138"/>
                </a:cubicBezTo>
                <a:cubicBezTo>
                  <a:pt x="97" y="140"/>
                  <a:pt x="119" y="134"/>
                  <a:pt x="139" y="118"/>
                </a:cubicBezTo>
                <a:cubicBezTo>
                  <a:pt x="150" y="109"/>
                  <a:pt x="159" y="96"/>
                  <a:pt x="165" y="81"/>
                </a:cubicBezTo>
                <a:cubicBezTo>
                  <a:pt x="171" y="67"/>
                  <a:pt x="174" y="51"/>
                  <a:pt x="172" y="37"/>
                </a:cubicBezTo>
                <a:cubicBezTo>
                  <a:pt x="171" y="32"/>
                  <a:pt x="170" y="28"/>
                  <a:pt x="169" y="23"/>
                </a:cubicBezTo>
                <a:cubicBezTo>
                  <a:pt x="168" y="20"/>
                  <a:pt x="166" y="15"/>
                  <a:pt x="164" y="11"/>
                </a:cubicBezTo>
                <a:cubicBezTo>
                  <a:pt x="129" y="34"/>
                  <a:pt x="129" y="34"/>
                  <a:pt x="129" y="34"/>
                </a:cubicBezTo>
                <a:cubicBezTo>
                  <a:pt x="132" y="44"/>
                  <a:pt x="132" y="54"/>
                  <a:pt x="128" y="64"/>
                </a:cubicBezTo>
                <a:cubicBezTo>
                  <a:pt x="125" y="74"/>
                  <a:pt x="118" y="83"/>
                  <a:pt x="108" y="89"/>
                </a:cubicBezTo>
                <a:cubicBezTo>
                  <a:pt x="99" y="95"/>
                  <a:pt x="87" y="98"/>
                  <a:pt x="77" y="97"/>
                </a:cubicBezTo>
                <a:cubicBezTo>
                  <a:pt x="67" y="96"/>
                  <a:pt x="57" y="92"/>
                  <a:pt x="49" y="85"/>
                </a:cubicBezTo>
                <a:lnTo>
                  <a:pt x="14" y="10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114"/>
          <p:cNvSpPr>
            <a:spLocks noEditPoints="1"/>
          </p:cNvSpPr>
          <p:nvPr/>
        </p:nvSpPr>
        <p:spPr bwMode="auto">
          <a:xfrm>
            <a:off x="6153150" y="1557338"/>
            <a:ext cx="628650" cy="655638"/>
          </a:xfrm>
          <a:custGeom>
            <a:avLst/>
            <a:gdLst>
              <a:gd name="T0" fmla="*/ 125 w 158"/>
              <a:gd name="T1" fmla="*/ 33 h 165"/>
              <a:gd name="T2" fmla="*/ 158 w 158"/>
              <a:gd name="T3" fmla="*/ 91 h 165"/>
              <a:gd name="T4" fmla="*/ 79 w 158"/>
              <a:gd name="T5" fmla="*/ 164 h 165"/>
              <a:gd name="T6" fmla="*/ 0 w 158"/>
              <a:gd name="T7" fmla="*/ 91 h 165"/>
              <a:gd name="T8" fmla="*/ 49 w 158"/>
              <a:gd name="T9" fmla="*/ 25 h 165"/>
              <a:gd name="T10" fmla="*/ 57 w 158"/>
              <a:gd name="T11" fmla="*/ 32 h 165"/>
              <a:gd name="T12" fmla="*/ 58 w 158"/>
              <a:gd name="T13" fmla="*/ 33 h 165"/>
              <a:gd name="T14" fmla="*/ 49 w 158"/>
              <a:gd name="T15" fmla="*/ 44 h 165"/>
              <a:gd name="T16" fmla="*/ 43 w 158"/>
              <a:gd name="T17" fmla="*/ 54 h 165"/>
              <a:gd name="T18" fmla="*/ 54 w 158"/>
              <a:gd name="T19" fmla="*/ 56 h 165"/>
              <a:gd name="T20" fmla="*/ 77 w 158"/>
              <a:gd name="T21" fmla="*/ 56 h 165"/>
              <a:gd name="T22" fmla="*/ 85 w 158"/>
              <a:gd name="T23" fmla="*/ 52 h 165"/>
              <a:gd name="T24" fmla="*/ 106 w 158"/>
              <a:gd name="T25" fmla="*/ 68 h 165"/>
              <a:gd name="T26" fmla="*/ 116 w 158"/>
              <a:gd name="T27" fmla="*/ 75 h 165"/>
              <a:gd name="T28" fmla="*/ 118 w 158"/>
              <a:gd name="T29" fmla="*/ 63 h 165"/>
              <a:gd name="T30" fmla="*/ 116 w 158"/>
              <a:gd name="T31" fmla="*/ 40 h 165"/>
              <a:gd name="T32" fmla="*/ 116 w 158"/>
              <a:gd name="T33" fmla="*/ 38 h 165"/>
              <a:gd name="T34" fmla="*/ 125 w 158"/>
              <a:gd name="T35" fmla="*/ 33 h 165"/>
              <a:gd name="T36" fmla="*/ 104 w 158"/>
              <a:gd name="T37" fmla="*/ 35 h 165"/>
              <a:gd name="T38" fmla="*/ 126 w 158"/>
              <a:gd name="T39" fmla="*/ 22 h 165"/>
              <a:gd name="T40" fmla="*/ 107 w 158"/>
              <a:gd name="T41" fmla="*/ 16 h 165"/>
              <a:gd name="T42" fmla="*/ 95 w 158"/>
              <a:gd name="T43" fmla="*/ 19 h 165"/>
              <a:gd name="T44" fmla="*/ 100 w 158"/>
              <a:gd name="T45" fmla="*/ 5 h 165"/>
              <a:gd name="T46" fmla="*/ 90 w 158"/>
              <a:gd name="T47" fmla="*/ 0 h 165"/>
              <a:gd name="T48" fmla="*/ 84 w 158"/>
              <a:gd name="T49" fmla="*/ 19 h 165"/>
              <a:gd name="T50" fmla="*/ 73 w 158"/>
              <a:gd name="T51" fmla="*/ 11 h 165"/>
              <a:gd name="T52" fmla="*/ 48 w 158"/>
              <a:gd name="T53" fmla="*/ 12 h 165"/>
              <a:gd name="T54" fmla="*/ 62 w 158"/>
              <a:gd name="T55" fmla="*/ 26 h 165"/>
              <a:gd name="T56" fmla="*/ 74 w 158"/>
              <a:gd name="T57" fmla="*/ 28 h 165"/>
              <a:gd name="T58" fmla="*/ 72 w 158"/>
              <a:gd name="T59" fmla="*/ 29 h 165"/>
              <a:gd name="T60" fmla="*/ 56 w 158"/>
              <a:gd name="T61" fmla="*/ 48 h 165"/>
              <a:gd name="T62" fmla="*/ 76 w 158"/>
              <a:gd name="T63" fmla="*/ 48 h 165"/>
              <a:gd name="T64" fmla="*/ 88 w 158"/>
              <a:gd name="T65" fmla="*/ 38 h 165"/>
              <a:gd name="T66" fmla="*/ 90 w 158"/>
              <a:gd name="T67" fmla="*/ 46 h 165"/>
              <a:gd name="T68" fmla="*/ 110 w 158"/>
              <a:gd name="T69" fmla="*/ 62 h 165"/>
              <a:gd name="T70" fmla="*/ 109 w 158"/>
              <a:gd name="T71" fmla="*/ 42 h 165"/>
              <a:gd name="T72" fmla="*/ 104 w 158"/>
              <a:gd name="T73" fmla="*/ 35 h 165"/>
              <a:gd name="T74" fmla="*/ 24 w 158"/>
              <a:gd name="T75" fmla="*/ 127 h 165"/>
              <a:gd name="T76" fmla="*/ 36 w 158"/>
              <a:gd name="T77" fmla="*/ 65 h 165"/>
              <a:gd name="T78" fmla="*/ 24 w 158"/>
              <a:gd name="T79" fmla="*/ 58 h 165"/>
              <a:gd name="T80" fmla="*/ 24 w 158"/>
              <a:gd name="T81" fmla="*/ 127 h 165"/>
              <a:gd name="T82" fmla="*/ 62 w 158"/>
              <a:gd name="T83" fmla="*/ 149 h 165"/>
              <a:gd name="T84" fmla="*/ 144 w 158"/>
              <a:gd name="T85" fmla="*/ 94 h 165"/>
              <a:gd name="T86" fmla="*/ 62 w 158"/>
              <a:gd name="T87" fmla="*/ 149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8" h="165">
                <a:moveTo>
                  <a:pt x="125" y="33"/>
                </a:moveTo>
                <a:cubicBezTo>
                  <a:pt x="145" y="46"/>
                  <a:pt x="158" y="67"/>
                  <a:pt x="158" y="91"/>
                </a:cubicBezTo>
                <a:cubicBezTo>
                  <a:pt x="158" y="131"/>
                  <a:pt x="123" y="164"/>
                  <a:pt x="79" y="164"/>
                </a:cubicBezTo>
                <a:cubicBezTo>
                  <a:pt x="36" y="164"/>
                  <a:pt x="0" y="131"/>
                  <a:pt x="0" y="91"/>
                </a:cubicBezTo>
                <a:cubicBezTo>
                  <a:pt x="0" y="61"/>
                  <a:pt x="20" y="36"/>
                  <a:pt x="49" y="25"/>
                </a:cubicBezTo>
                <a:cubicBezTo>
                  <a:pt x="52" y="28"/>
                  <a:pt x="55" y="30"/>
                  <a:pt x="57" y="32"/>
                </a:cubicBezTo>
                <a:cubicBezTo>
                  <a:pt x="58" y="32"/>
                  <a:pt x="58" y="33"/>
                  <a:pt x="58" y="33"/>
                </a:cubicBezTo>
                <a:cubicBezTo>
                  <a:pt x="55" y="36"/>
                  <a:pt x="52" y="40"/>
                  <a:pt x="49" y="44"/>
                </a:cubicBezTo>
                <a:cubicBezTo>
                  <a:pt x="43" y="54"/>
                  <a:pt x="43" y="54"/>
                  <a:pt x="43" y="54"/>
                </a:cubicBezTo>
                <a:cubicBezTo>
                  <a:pt x="54" y="56"/>
                  <a:pt x="54" y="56"/>
                  <a:pt x="54" y="56"/>
                </a:cubicBezTo>
                <a:cubicBezTo>
                  <a:pt x="61" y="58"/>
                  <a:pt x="70" y="57"/>
                  <a:pt x="77" y="56"/>
                </a:cubicBezTo>
                <a:cubicBezTo>
                  <a:pt x="80" y="55"/>
                  <a:pt x="83" y="54"/>
                  <a:pt x="85" y="52"/>
                </a:cubicBezTo>
                <a:cubicBezTo>
                  <a:pt x="90" y="58"/>
                  <a:pt x="99" y="64"/>
                  <a:pt x="106" y="68"/>
                </a:cubicBezTo>
                <a:cubicBezTo>
                  <a:pt x="116" y="75"/>
                  <a:pt x="116" y="75"/>
                  <a:pt x="116" y="75"/>
                </a:cubicBezTo>
                <a:cubicBezTo>
                  <a:pt x="118" y="63"/>
                  <a:pt x="118" y="63"/>
                  <a:pt x="118" y="63"/>
                </a:cubicBezTo>
                <a:cubicBezTo>
                  <a:pt x="119" y="56"/>
                  <a:pt x="118" y="47"/>
                  <a:pt x="116" y="40"/>
                </a:cubicBezTo>
                <a:cubicBezTo>
                  <a:pt x="116" y="39"/>
                  <a:pt x="116" y="39"/>
                  <a:pt x="116" y="38"/>
                </a:cubicBezTo>
                <a:cubicBezTo>
                  <a:pt x="119" y="36"/>
                  <a:pt x="122" y="34"/>
                  <a:pt x="125" y="33"/>
                </a:cubicBezTo>
                <a:close/>
                <a:moveTo>
                  <a:pt x="104" y="35"/>
                </a:moveTo>
                <a:cubicBezTo>
                  <a:pt x="112" y="32"/>
                  <a:pt x="126" y="22"/>
                  <a:pt x="126" y="22"/>
                </a:cubicBezTo>
                <a:cubicBezTo>
                  <a:pt x="126" y="22"/>
                  <a:pt x="117" y="17"/>
                  <a:pt x="107" y="16"/>
                </a:cubicBezTo>
                <a:cubicBezTo>
                  <a:pt x="103" y="16"/>
                  <a:pt x="99" y="17"/>
                  <a:pt x="95" y="19"/>
                </a:cubicBezTo>
                <a:cubicBezTo>
                  <a:pt x="95" y="15"/>
                  <a:pt x="96" y="11"/>
                  <a:pt x="100" y="5"/>
                </a:cubicBezTo>
                <a:cubicBezTo>
                  <a:pt x="90" y="0"/>
                  <a:pt x="90" y="0"/>
                  <a:pt x="90" y="0"/>
                </a:cubicBezTo>
                <a:cubicBezTo>
                  <a:pt x="85" y="8"/>
                  <a:pt x="84" y="13"/>
                  <a:pt x="84" y="19"/>
                </a:cubicBezTo>
                <a:cubicBezTo>
                  <a:pt x="81" y="15"/>
                  <a:pt x="78" y="12"/>
                  <a:pt x="73" y="11"/>
                </a:cubicBezTo>
                <a:cubicBezTo>
                  <a:pt x="65" y="9"/>
                  <a:pt x="48" y="12"/>
                  <a:pt x="48" y="12"/>
                </a:cubicBezTo>
                <a:cubicBezTo>
                  <a:pt x="48" y="12"/>
                  <a:pt x="53" y="20"/>
                  <a:pt x="62" y="26"/>
                </a:cubicBezTo>
                <a:cubicBezTo>
                  <a:pt x="65" y="28"/>
                  <a:pt x="70" y="29"/>
                  <a:pt x="74" y="28"/>
                </a:cubicBezTo>
                <a:cubicBezTo>
                  <a:pt x="73" y="29"/>
                  <a:pt x="73" y="29"/>
                  <a:pt x="72" y="29"/>
                </a:cubicBezTo>
                <a:cubicBezTo>
                  <a:pt x="65" y="35"/>
                  <a:pt x="56" y="48"/>
                  <a:pt x="56" y="48"/>
                </a:cubicBezTo>
                <a:cubicBezTo>
                  <a:pt x="56" y="48"/>
                  <a:pt x="65" y="50"/>
                  <a:pt x="76" y="48"/>
                </a:cubicBezTo>
                <a:cubicBezTo>
                  <a:pt x="80" y="47"/>
                  <a:pt x="84" y="43"/>
                  <a:pt x="88" y="38"/>
                </a:cubicBezTo>
                <a:cubicBezTo>
                  <a:pt x="88" y="41"/>
                  <a:pt x="89" y="44"/>
                  <a:pt x="90" y="46"/>
                </a:cubicBezTo>
                <a:cubicBezTo>
                  <a:pt x="96" y="53"/>
                  <a:pt x="110" y="62"/>
                  <a:pt x="110" y="62"/>
                </a:cubicBezTo>
                <a:cubicBezTo>
                  <a:pt x="110" y="62"/>
                  <a:pt x="111" y="52"/>
                  <a:pt x="109" y="42"/>
                </a:cubicBezTo>
                <a:cubicBezTo>
                  <a:pt x="108" y="39"/>
                  <a:pt x="106" y="37"/>
                  <a:pt x="104" y="35"/>
                </a:cubicBezTo>
                <a:close/>
                <a:moveTo>
                  <a:pt x="24" y="127"/>
                </a:moveTo>
                <a:cubicBezTo>
                  <a:pt x="24" y="101"/>
                  <a:pt x="27" y="80"/>
                  <a:pt x="36" y="65"/>
                </a:cubicBezTo>
                <a:cubicBezTo>
                  <a:pt x="24" y="58"/>
                  <a:pt x="24" y="58"/>
                  <a:pt x="24" y="58"/>
                </a:cubicBezTo>
                <a:cubicBezTo>
                  <a:pt x="9" y="70"/>
                  <a:pt x="10" y="93"/>
                  <a:pt x="24" y="127"/>
                </a:cubicBezTo>
                <a:close/>
                <a:moveTo>
                  <a:pt x="62" y="149"/>
                </a:moveTo>
                <a:cubicBezTo>
                  <a:pt x="99" y="165"/>
                  <a:pt x="139" y="132"/>
                  <a:pt x="144" y="94"/>
                </a:cubicBezTo>
                <a:cubicBezTo>
                  <a:pt x="125" y="135"/>
                  <a:pt x="96" y="149"/>
                  <a:pt x="62" y="1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115"/>
          <p:cNvSpPr>
            <a:spLocks/>
          </p:cNvSpPr>
          <p:nvPr/>
        </p:nvSpPr>
        <p:spPr bwMode="auto">
          <a:xfrm>
            <a:off x="9723438" y="711201"/>
            <a:ext cx="147638" cy="150813"/>
          </a:xfrm>
          <a:custGeom>
            <a:avLst/>
            <a:gdLst>
              <a:gd name="T0" fmla="*/ 13 w 37"/>
              <a:gd name="T1" fmla="*/ 31 h 38"/>
              <a:gd name="T2" fmla="*/ 11 w 37"/>
              <a:gd name="T3" fmla="*/ 35 h 38"/>
              <a:gd name="T4" fmla="*/ 11 w 37"/>
              <a:gd name="T5" fmla="*/ 38 h 38"/>
              <a:gd name="T6" fmla="*/ 30 w 37"/>
              <a:gd name="T7" fmla="*/ 38 h 38"/>
              <a:gd name="T8" fmla="*/ 30 w 37"/>
              <a:gd name="T9" fmla="*/ 35 h 38"/>
              <a:gd name="T10" fmla="*/ 28 w 37"/>
              <a:gd name="T11" fmla="*/ 30 h 38"/>
              <a:gd name="T12" fmla="*/ 37 w 37"/>
              <a:gd name="T13" fmla="*/ 18 h 38"/>
              <a:gd name="T14" fmla="*/ 33 w 37"/>
              <a:gd name="T15" fmla="*/ 12 h 38"/>
              <a:gd name="T16" fmla="*/ 26 w 37"/>
              <a:gd name="T17" fmla="*/ 21 h 38"/>
              <a:gd name="T18" fmla="*/ 31 w 37"/>
              <a:gd name="T19" fmla="*/ 5 h 38"/>
              <a:gd name="T20" fmla="*/ 23 w 37"/>
              <a:gd name="T21" fmla="*/ 0 h 38"/>
              <a:gd name="T22" fmla="*/ 20 w 37"/>
              <a:gd name="T23" fmla="*/ 26 h 38"/>
              <a:gd name="T24" fmla="*/ 17 w 37"/>
              <a:gd name="T25" fmla="*/ 27 h 38"/>
              <a:gd name="T26" fmla="*/ 6 w 37"/>
              <a:gd name="T27" fmla="*/ 5 h 38"/>
              <a:gd name="T28" fmla="*/ 0 w 37"/>
              <a:gd name="T29" fmla="*/ 12 h 38"/>
              <a:gd name="T30" fmla="*/ 13 w 37"/>
              <a:gd name="T31" fmla="*/ 3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7" h="38">
                <a:moveTo>
                  <a:pt x="13" y="31"/>
                </a:moveTo>
                <a:cubicBezTo>
                  <a:pt x="12" y="32"/>
                  <a:pt x="11" y="34"/>
                  <a:pt x="11" y="35"/>
                </a:cubicBezTo>
                <a:cubicBezTo>
                  <a:pt x="11" y="38"/>
                  <a:pt x="11" y="38"/>
                  <a:pt x="11" y="38"/>
                </a:cubicBezTo>
                <a:cubicBezTo>
                  <a:pt x="17" y="37"/>
                  <a:pt x="24" y="37"/>
                  <a:pt x="30" y="38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3"/>
                  <a:pt x="29" y="31"/>
                  <a:pt x="28" y="30"/>
                </a:cubicBezTo>
                <a:cubicBezTo>
                  <a:pt x="30" y="25"/>
                  <a:pt x="33" y="21"/>
                  <a:pt x="37" y="18"/>
                </a:cubicBezTo>
                <a:cubicBezTo>
                  <a:pt x="33" y="12"/>
                  <a:pt x="33" y="12"/>
                  <a:pt x="33" y="12"/>
                </a:cubicBezTo>
                <a:cubicBezTo>
                  <a:pt x="29" y="15"/>
                  <a:pt x="27" y="18"/>
                  <a:pt x="26" y="21"/>
                </a:cubicBezTo>
                <a:cubicBezTo>
                  <a:pt x="26" y="15"/>
                  <a:pt x="28" y="10"/>
                  <a:pt x="31" y="5"/>
                </a:cubicBezTo>
                <a:cubicBezTo>
                  <a:pt x="23" y="0"/>
                  <a:pt x="23" y="0"/>
                  <a:pt x="23" y="0"/>
                </a:cubicBezTo>
                <a:cubicBezTo>
                  <a:pt x="18" y="8"/>
                  <a:pt x="18" y="17"/>
                  <a:pt x="20" y="26"/>
                </a:cubicBezTo>
                <a:cubicBezTo>
                  <a:pt x="19" y="26"/>
                  <a:pt x="18" y="26"/>
                  <a:pt x="17" y="27"/>
                </a:cubicBezTo>
                <a:cubicBezTo>
                  <a:pt x="16" y="18"/>
                  <a:pt x="13" y="11"/>
                  <a:pt x="6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6" y="17"/>
                  <a:pt x="10" y="23"/>
                  <a:pt x="13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116"/>
          <p:cNvSpPr>
            <a:spLocks/>
          </p:cNvSpPr>
          <p:nvPr/>
        </p:nvSpPr>
        <p:spPr bwMode="auto">
          <a:xfrm>
            <a:off x="9696450" y="857251"/>
            <a:ext cx="217488" cy="536575"/>
          </a:xfrm>
          <a:custGeom>
            <a:avLst/>
            <a:gdLst>
              <a:gd name="T0" fmla="*/ 0 w 55"/>
              <a:gd name="T1" fmla="*/ 14 h 135"/>
              <a:gd name="T2" fmla="*/ 1 w 55"/>
              <a:gd name="T3" fmla="*/ 24 h 135"/>
              <a:gd name="T4" fmla="*/ 6 w 55"/>
              <a:gd name="T5" fmla="*/ 22 h 135"/>
              <a:gd name="T6" fmla="*/ 17 w 55"/>
              <a:gd name="T7" fmla="*/ 21 h 135"/>
              <a:gd name="T8" fmla="*/ 21 w 55"/>
              <a:gd name="T9" fmla="*/ 25 h 135"/>
              <a:gd name="T10" fmla="*/ 17 w 55"/>
              <a:gd name="T11" fmla="*/ 28 h 135"/>
              <a:gd name="T12" fmla="*/ 7 w 55"/>
              <a:gd name="T13" fmla="*/ 29 h 135"/>
              <a:gd name="T14" fmla="*/ 1 w 55"/>
              <a:gd name="T15" fmla="*/ 31 h 135"/>
              <a:gd name="T16" fmla="*/ 2 w 55"/>
              <a:gd name="T17" fmla="*/ 41 h 135"/>
              <a:gd name="T18" fmla="*/ 2 w 55"/>
              <a:gd name="T19" fmla="*/ 41 h 135"/>
              <a:gd name="T20" fmla="*/ 14 w 55"/>
              <a:gd name="T21" fmla="*/ 40 h 135"/>
              <a:gd name="T22" fmla="*/ 17 w 55"/>
              <a:gd name="T23" fmla="*/ 43 h 135"/>
              <a:gd name="T24" fmla="*/ 14 w 55"/>
              <a:gd name="T25" fmla="*/ 47 h 135"/>
              <a:gd name="T26" fmla="*/ 4 w 55"/>
              <a:gd name="T27" fmla="*/ 48 h 135"/>
              <a:gd name="T28" fmla="*/ 3 w 55"/>
              <a:gd name="T29" fmla="*/ 48 h 135"/>
              <a:gd name="T30" fmla="*/ 6 w 55"/>
              <a:gd name="T31" fmla="*/ 73 h 135"/>
              <a:gd name="T32" fmla="*/ 6 w 55"/>
              <a:gd name="T33" fmla="*/ 73 h 135"/>
              <a:gd name="T34" fmla="*/ 17 w 55"/>
              <a:gd name="T35" fmla="*/ 72 h 135"/>
              <a:gd name="T36" fmla="*/ 21 w 55"/>
              <a:gd name="T37" fmla="*/ 75 h 135"/>
              <a:gd name="T38" fmla="*/ 17 w 55"/>
              <a:gd name="T39" fmla="*/ 78 h 135"/>
              <a:gd name="T40" fmla="*/ 7 w 55"/>
              <a:gd name="T41" fmla="*/ 79 h 135"/>
              <a:gd name="T42" fmla="*/ 7 w 55"/>
              <a:gd name="T43" fmla="*/ 79 h 135"/>
              <a:gd name="T44" fmla="*/ 11 w 55"/>
              <a:gd name="T45" fmla="*/ 97 h 135"/>
              <a:gd name="T46" fmla="*/ 16 w 55"/>
              <a:gd name="T47" fmla="*/ 96 h 135"/>
              <a:gd name="T48" fmla="*/ 28 w 55"/>
              <a:gd name="T49" fmla="*/ 95 h 135"/>
              <a:gd name="T50" fmla="*/ 31 w 55"/>
              <a:gd name="T51" fmla="*/ 99 h 135"/>
              <a:gd name="T52" fmla="*/ 28 w 55"/>
              <a:gd name="T53" fmla="*/ 102 h 135"/>
              <a:gd name="T54" fmla="*/ 17 w 55"/>
              <a:gd name="T55" fmla="*/ 103 h 135"/>
              <a:gd name="T56" fmla="*/ 13 w 55"/>
              <a:gd name="T57" fmla="*/ 104 h 135"/>
              <a:gd name="T58" fmla="*/ 28 w 55"/>
              <a:gd name="T59" fmla="*/ 135 h 135"/>
              <a:gd name="T60" fmla="*/ 47 w 55"/>
              <a:gd name="T61" fmla="*/ 92 h 135"/>
              <a:gd name="T62" fmla="*/ 46 w 55"/>
              <a:gd name="T63" fmla="*/ 91 h 135"/>
              <a:gd name="T64" fmla="*/ 36 w 55"/>
              <a:gd name="T65" fmla="*/ 89 h 135"/>
              <a:gd name="T66" fmla="*/ 33 w 55"/>
              <a:gd name="T67" fmla="*/ 86 h 135"/>
              <a:gd name="T68" fmla="*/ 37 w 55"/>
              <a:gd name="T69" fmla="*/ 82 h 135"/>
              <a:gd name="T70" fmla="*/ 48 w 55"/>
              <a:gd name="T71" fmla="*/ 85 h 135"/>
              <a:gd name="T72" fmla="*/ 49 w 55"/>
              <a:gd name="T73" fmla="*/ 85 h 135"/>
              <a:gd name="T74" fmla="*/ 51 w 55"/>
              <a:gd name="T75" fmla="*/ 65 h 135"/>
              <a:gd name="T76" fmla="*/ 45 w 55"/>
              <a:gd name="T77" fmla="*/ 65 h 135"/>
              <a:gd name="T78" fmla="*/ 41 w 55"/>
              <a:gd name="T79" fmla="*/ 62 h 135"/>
              <a:gd name="T80" fmla="*/ 45 w 55"/>
              <a:gd name="T81" fmla="*/ 58 h 135"/>
              <a:gd name="T82" fmla="*/ 52 w 55"/>
              <a:gd name="T83" fmla="*/ 59 h 135"/>
              <a:gd name="T84" fmla="*/ 53 w 55"/>
              <a:gd name="T85" fmla="*/ 45 h 135"/>
              <a:gd name="T86" fmla="*/ 50 w 55"/>
              <a:gd name="T87" fmla="*/ 45 h 135"/>
              <a:gd name="T88" fmla="*/ 41 w 55"/>
              <a:gd name="T89" fmla="*/ 44 h 135"/>
              <a:gd name="T90" fmla="*/ 37 w 55"/>
              <a:gd name="T91" fmla="*/ 41 h 135"/>
              <a:gd name="T92" fmla="*/ 40 w 55"/>
              <a:gd name="T93" fmla="*/ 38 h 135"/>
              <a:gd name="T94" fmla="*/ 52 w 55"/>
              <a:gd name="T95" fmla="*/ 38 h 135"/>
              <a:gd name="T96" fmla="*/ 54 w 55"/>
              <a:gd name="T97" fmla="*/ 39 h 135"/>
              <a:gd name="T98" fmla="*/ 55 w 55"/>
              <a:gd name="T99" fmla="*/ 14 h 135"/>
              <a:gd name="T100" fmla="*/ 0 w 55"/>
              <a:gd name="T101" fmla="*/ 14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5" h="135">
                <a:moveTo>
                  <a:pt x="0" y="14"/>
                </a:moveTo>
                <a:cubicBezTo>
                  <a:pt x="0" y="17"/>
                  <a:pt x="1" y="20"/>
                  <a:pt x="1" y="24"/>
                </a:cubicBezTo>
                <a:cubicBezTo>
                  <a:pt x="3" y="23"/>
                  <a:pt x="4" y="23"/>
                  <a:pt x="6" y="22"/>
                </a:cubicBezTo>
                <a:cubicBezTo>
                  <a:pt x="10" y="22"/>
                  <a:pt x="14" y="21"/>
                  <a:pt x="17" y="21"/>
                </a:cubicBezTo>
                <a:cubicBezTo>
                  <a:pt x="19" y="21"/>
                  <a:pt x="21" y="23"/>
                  <a:pt x="21" y="25"/>
                </a:cubicBezTo>
                <a:cubicBezTo>
                  <a:pt x="21" y="27"/>
                  <a:pt x="19" y="28"/>
                  <a:pt x="17" y="28"/>
                </a:cubicBezTo>
                <a:cubicBezTo>
                  <a:pt x="14" y="28"/>
                  <a:pt x="11" y="29"/>
                  <a:pt x="7" y="29"/>
                </a:cubicBezTo>
                <a:cubicBezTo>
                  <a:pt x="5" y="30"/>
                  <a:pt x="3" y="30"/>
                  <a:pt x="1" y="31"/>
                </a:cubicBezTo>
                <a:cubicBezTo>
                  <a:pt x="2" y="34"/>
                  <a:pt x="2" y="38"/>
                  <a:pt x="2" y="41"/>
                </a:cubicBezTo>
                <a:cubicBezTo>
                  <a:pt x="2" y="41"/>
                  <a:pt x="2" y="41"/>
                  <a:pt x="2" y="41"/>
                </a:cubicBezTo>
                <a:cubicBezTo>
                  <a:pt x="6" y="40"/>
                  <a:pt x="10" y="40"/>
                  <a:pt x="14" y="40"/>
                </a:cubicBezTo>
                <a:cubicBezTo>
                  <a:pt x="16" y="40"/>
                  <a:pt x="17" y="42"/>
                  <a:pt x="17" y="43"/>
                </a:cubicBezTo>
                <a:cubicBezTo>
                  <a:pt x="17" y="45"/>
                  <a:pt x="16" y="47"/>
                  <a:pt x="14" y="47"/>
                </a:cubicBezTo>
                <a:cubicBezTo>
                  <a:pt x="10" y="47"/>
                  <a:pt x="7" y="47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4" y="57"/>
                  <a:pt x="5" y="65"/>
                  <a:pt x="6" y="73"/>
                </a:cubicBezTo>
                <a:cubicBezTo>
                  <a:pt x="6" y="73"/>
                  <a:pt x="6" y="73"/>
                  <a:pt x="6" y="73"/>
                </a:cubicBezTo>
                <a:cubicBezTo>
                  <a:pt x="10" y="72"/>
                  <a:pt x="14" y="72"/>
                  <a:pt x="17" y="72"/>
                </a:cubicBezTo>
                <a:cubicBezTo>
                  <a:pt x="19" y="72"/>
                  <a:pt x="21" y="73"/>
                  <a:pt x="21" y="75"/>
                </a:cubicBezTo>
                <a:cubicBezTo>
                  <a:pt x="21" y="77"/>
                  <a:pt x="19" y="78"/>
                  <a:pt x="17" y="78"/>
                </a:cubicBezTo>
                <a:cubicBezTo>
                  <a:pt x="14" y="78"/>
                  <a:pt x="11" y="79"/>
                  <a:pt x="7" y="79"/>
                </a:cubicBezTo>
                <a:cubicBezTo>
                  <a:pt x="7" y="79"/>
                  <a:pt x="7" y="79"/>
                  <a:pt x="7" y="79"/>
                </a:cubicBezTo>
                <a:cubicBezTo>
                  <a:pt x="8" y="86"/>
                  <a:pt x="9" y="92"/>
                  <a:pt x="11" y="97"/>
                </a:cubicBezTo>
                <a:cubicBezTo>
                  <a:pt x="13" y="97"/>
                  <a:pt x="14" y="96"/>
                  <a:pt x="16" y="96"/>
                </a:cubicBezTo>
                <a:cubicBezTo>
                  <a:pt x="20" y="95"/>
                  <a:pt x="24" y="95"/>
                  <a:pt x="28" y="95"/>
                </a:cubicBezTo>
                <a:cubicBezTo>
                  <a:pt x="29" y="95"/>
                  <a:pt x="31" y="97"/>
                  <a:pt x="31" y="99"/>
                </a:cubicBezTo>
                <a:cubicBezTo>
                  <a:pt x="31" y="100"/>
                  <a:pt x="29" y="102"/>
                  <a:pt x="28" y="102"/>
                </a:cubicBezTo>
                <a:cubicBezTo>
                  <a:pt x="24" y="102"/>
                  <a:pt x="21" y="102"/>
                  <a:pt x="17" y="103"/>
                </a:cubicBezTo>
                <a:cubicBezTo>
                  <a:pt x="16" y="103"/>
                  <a:pt x="14" y="103"/>
                  <a:pt x="13" y="104"/>
                </a:cubicBezTo>
                <a:cubicBezTo>
                  <a:pt x="17" y="117"/>
                  <a:pt x="21" y="127"/>
                  <a:pt x="28" y="135"/>
                </a:cubicBezTo>
                <a:cubicBezTo>
                  <a:pt x="37" y="126"/>
                  <a:pt x="43" y="111"/>
                  <a:pt x="47" y="92"/>
                </a:cubicBezTo>
                <a:cubicBezTo>
                  <a:pt x="47" y="92"/>
                  <a:pt x="46" y="91"/>
                  <a:pt x="46" y="91"/>
                </a:cubicBezTo>
                <a:cubicBezTo>
                  <a:pt x="43" y="90"/>
                  <a:pt x="40" y="89"/>
                  <a:pt x="36" y="89"/>
                </a:cubicBezTo>
                <a:cubicBezTo>
                  <a:pt x="34" y="89"/>
                  <a:pt x="33" y="87"/>
                  <a:pt x="33" y="86"/>
                </a:cubicBezTo>
                <a:cubicBezTo>
                  <a:pt x="33" y="84"/>
                  <a:pt x="35" y="82"/>
                  <a:pt x="37" y="82"/>
                </a:cubicBezTo>
                <a:cubicBezTo>
                  <a:pt x="41" y="82"/>
                  <a:pt x="44" y="83"/>
                  <a:pt x="48" y="85"/>
                </a:cubicBezTo>
                <a:cubicBezTo>
                  <a:pt x="49" y="85"/>
                  <a:pt x="49" y="85"/>
                  <a:pt x="49" y="85"/>
                </a:cubicBezTo>
                <a:cubicBezTo>
                  <a:pt x="50" y="79"/>
                  <a:pt x="51" y="72"/>
                  <a:pt x="51" y="65"/>
                </a:cubicBezTo>
                <a:cubicBezTo>
                  <a:pt x="49" y="65"/>
                  <a:pt x="47" y="65"/>
                  <a:pt x="45" y="65"/>
                </a:cubicBezTo>
                <a:cubicBezTo>
                  <a:pt x="43" y="65"/>
                  <a:pt x="41" y="64"/>
                  <a:pt x="41" y="62"/>
                </a:cubicBezTo>
                <a:cubicBezTo>
                  <a:pt x="41" y="60"/>
                  <a:pt x="43" y="58"/>
                  <a:pt x="45" y="58"/>
                </a:cubicBezTo>
                <a:cubicBezTo>
                  <a:pt x="47" y="58"/>
                  <a:pt x="50" y="58"/>
                  <a:pt x="52" y="59"/>
                </a:cubicBezTo>
                <a:cubicBezTo>
                  <a:pt x="53" y="54"/>
                  <a:pt x="53" y="50"/>
                  <a:pt x="53" y="45"/>
                </a:cubicBezTo>
                <a:cubicBezTo>
                  <a:pt x="52" y="45"/>
                  <a:pt x="51" y="45"/>
                  <a:pt x="50" y="45"/>
                </a:cubicBezTo>
                <a:cubicBezTo>
                  <a:pt x="47" y="44"/>
                  <a:pt x="44" y="44"/>
                  <a:pt x="41" y="44"/>
                </a:cubicBezTo>
                <a:cubicBezTo>
                  <a:pt x="39" y="45"/>
                  <a:pt x="37" y="43"/>
                  <a:pt x="37" y="41"/>
                </a:cubicBezTo>
                <a:cubicBezTo>
                  <a:pt x="36" y="40"/>
                  <a:pt x="38" y="38"/>
                  <a:pt x="40" y="38"/>
                </a:cubicBezTo>
                <a:cubicBezTo>
                  <a:pt x="44" y="37"/>
                  <a:pt x="48" y="37"/>
                  <a:pt x="52" y="38"/>
                </a:cubicBezTo>
                <a:cubicBezTo>
                  <a:pt x="52" y="38"/>
                  <a:pt x="53" y="38"/>
                  <a:pt x="54" y="39"/>
                </a:cubicBezTo>
                <a:cubicBezTo>
                  <a:pt x="54" y="30"/>
                  <a:pt x="55" y="22"/>
                  <a:pt x="55" y="14"/>
                </a:cubicBezTo>
                <a:cubicBezTo>
                  <a:pt x="43" y="0"/>
                  <a:pt x="8" y="4"/>
                  <a:pt x="0" y="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117"/>
          <p:cNvSpPr>
            <a:spLocks/>
          </p:cNvSpPr>
          <p:nvPr/>
        </p:nvSpPr>
        <p:spPr bwMode="auto">
          <a:xfrm>
            <a:off x="9921875" y="873126"/>
            <a:ext cx="287338" cy="517525"/>
          </a:xfrm>
          <a:custGeom>
            <a:avLst/>
            <a:gdLst>
              <a:gd name="T0" fmla="*/ 21 w 72"/>
              <a:gd name="T1" fmla="*/ 7 h 130"/>
              <a:gd name="T2" fmla="*/ 18 w 72"/>
              <a:gd name="T3" fmla="*/ 16 h 130"/>
              <a:gd name="T4" fmla="*/ 23 w 72"/>
              <a:gd name="T5" fmla="*/ 17 h 130"/>
              <a:gd name="T6" fmla="*/ 34 w 72"/>
              <a:gd name="T7" fmla="*/ 20 h 130"/>
              <a:gd name="T8" fmla="*/ 36 w 72"/>
              <a:gd name="T9" fmla="*/ 24 h 130"/>
              <a:gd name="T10" fmla="*/ 32 w 72"/>
              <a:gd name="T11" fmla="*/ 26 h 130"/>
              <a:gd name="T12" fmla="*/ 22 w 72"/>
              <a:gd name="T13" fmla="*/ 24 h 130"/>
              <a:gd name="T14" fmla="*/ 16 w 72"/>
              <a:gd name="T15" fmla="*/ 23 h 130"/>
              <a:gd name="T16" fmla="*/ 13 w 72"/>
              <a:gd name="T17" fmla="*/ 33 h 130"/>
              <a:gd name="T18" fmla="*/ 13 w 72"/>
              <a:gd name="T19" fmla="*/ 33 h 130"/>
              <a:gd name="T20" fmla="*/ 24 w 72"/>
              <a:gd name="T21" fmla="*/ 36 h 130"/>
              <a:gd name="T22" fmla="*/ 26 w 72"/>
              <a:gd name="T23" fmla="*/ 41 h 130"/>
              <a:gd name="T24" fmla="*/ 22 w 72"/>
              <a:gd name="T25" fmla="*/ 43 h 130"/>
              <a:gd name="T26" fmla="*/ 12 w 72"/>
              <a:gd name="T27" fmla="*/ 40 h 130"/>
              <a:gd name="T28" fmla="*/ 11 w 72"/>
              <a:gd name="T29" fmla="*/ 40 h 130"/>
              <a:gd name="T30" fmla="*/ 5 w 72"/>
              <a:gd name="T31" fmla="*/ 64 h 130"/>
              <a:gd name="T32" fmla="*/ 5 w 72"/>
              <a:gd name="T33" fmla="*/ 64 h 130"/>
              <a:gd name="T34" fmla="*/ 17 w 72"/>
              <a:gd name="T35" fmla="*/ 67 h 130"/>
              <a:gd name="T36" fmla="*/ 19 w 72"/>
              <a:gd name="T37" fmla="*/ 71 h 130"/>
              <a:gd name="T38" fmla="*/ 14 w 72"/>
              <a:gd name="T39" fmla="*/ 73 h 130"/>
              <a:gd name="T40" fmla="*/ 4 w 72"/>
              <a:gd name="T41" fmla="*/ 71 h 130"/>
              <a:gd name="T42" fmla="*/ 4 w 72"/>
              <a:gd name="T43" fmla="*/ 71 h 130"/>
              <a:gd name="T44" fmla="*/ 1 w 72"/>
              <a:gd name="T45" fmla="*/ 89 h 130"/>
              <a:gd name="T46" fmla="*/ 7 w 72"/>
              <a:gd name="T47" fmla="*/ 89 h 130"/>
              <a:gd name="T48" fmla="*/ 18 w 72"/>
              <a:gd name="T49" fmla="*/ 92 h 130"/>
              <a:gd name="T50" fmla="*/ 20 w 72"/>
              <a:gd name="T51" fmla="*/ 97 h 130"/>
              <a:gd name="T52" fmla="*/ 15 w 72"/>
              <a:gd name="T53" fmla="*/ 99 h 130"/>
              <a:gd name="T54" fmla="*/ 5 w 72"/>
              <a:gd name="T55" fmla="*/ 96 h 130"/>
              <a:gd name="T56" fmla="*/ 1 w 72"/>
              <a:gd name="T57" fmla="*/ 96 h 130"/>
              <a:gd name="T58" fmla="*/ 4 w 72"/>
              <a:gd name="T59" fmla="*/ 130 h 130"/>
              <a:gd name="T60" fmla="*/ 37 w 72"/>
              <a:gd name="T61" fmla="*/ 96 h 130"/>
              <a:gd name="T62" fmla="*/ 36 w 72"/>
              <a:gd name="T63" fmla="*/ 95 h 130"/>
              <a:gd name="T64" fmla="*/ 28 w 72"/>
              <a:gd name="T65" fmla="*/ 90 h 130"/>
              <a:gd name="T66" fmla="*/ 26 w 72"/>
              <a:gd name="T67" fmla="*/ 86 h 130"/>
              <a:gd name="T68" fmla="*/ 31 w 72"/>
              <a:gd name="T69" fmla="*/ 84 h 130"/>
              <a:gd name="T70" fmla="*/ 41 w 72"/>
              <a:gd name="T71" fmla="*/ 90 h 130"/>
              <a:gd name="T72" fmla="*/ 41 w 72"/>
              <a:gd name="T73" fmla="*/ 90 h 130"/>
              <a:gd name="T74" fmla="*/ 50 w 72"/>
              <a:gd name="T75" fmla="*/ 73 h 130"/>
              <a:gd name="T76" fmla="*/ 44 w 72"/>
              <a:gd name="T77" fmla="*/ 70 h 130"/>
              <a:gd name="T78" fmla="*/ 42 w 72"/>
              <a:gd name="T79" fmla="*/ 66 h 130"/>
              <a:gd name="T80" fmla="*/ 47 w 72"/>
              <a:gd name="T81" fmla="*/ 64 h 130"/>
              <a:gd name="T82" fmla="*/ 53 w 72"/>
              <a:gd name="T83" fmla="*/ 67 h 130"/>
              <a:gd name="T84" fmla="*/ 59 w 72"/>
              <a:gd name="T85" fmla="*/ 55 h 130"/>
              <a:gd name="T86" fmla="*/ 57 w 72"/>
              <a:gd name="T87" fmla="*/ 54 h 130"/>
              <a:gd name="T88" fmla="*/ 48 w 72"/>
              <a:gd name="T89" fmla="*/ 50 h 130"/>
              <a:gd name="T90" fmla="*/ 45 w 72"/>
              <a:gd name="T91" fmla="*/ 46 h 130"/>
              <a:gd name="T92" fmla="*/ 49 w 72"/>
              <a:gd name="T93" fmla="*/ 43 h 130"/>
              <a:gd name="T94" fmla="*/ 60 w 72"/>
              <a:gd name="T95" fmla="*/ 48 h 130"/>
              <a:gd name="T96" fmla="*/ 62 w 72"/>
              <a:gd name="T97" fmla="*/ 49 h 130"/>
              <a:gd name="T98" fmla="*/ 72 w 72"/>
              <a:gd name="T99" fmla="*/ 26 h 130"/>
              <a:gd name="T100" fmla="*/ 21 w 72"/>
              <a:gd name="T101" fmla="*/ 7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2" h="130">
                <a:moveTo>
                  <a:pt x="21" y="7"/>
                </a:moveTo>
                <a:cubicBezTo>
                  <a:pt x="20" y="10"/>
                  <a:pt x="19" y="13"/>
                  <a:pt x="18" y="16"/>
                </a:cubicBezTo>
                <a:cubicBezTo>
                  <a:pt x="20" y="16"/>
                  <a:pt x="21" y="17"/>
                  <a:pt x="23" y="17"/>
                </a:cubicBezTo>
                <a:cubicBezTo>
                  <a:pt x="27" y="18"/>
                  <a:pt x="31" y="19"/>
                  <a:pt x="34" y="20"/>
                </a:cubicBezTo>
                <a:cubicBezTo>
                  <a:pt x="36" y="21"/>
                  <a:pt x="37" y="23"/>
                  <a:pt x="36" y="24"/>
                </a:cubicBezTo>
                <a:cubicBezTo>
                  <a:pt x="36" y="26"/>
                  <a:pt x="34" y="27"/>
                  <a:pt x="32" y="26"/>
                </a:cubicBezTo>
                <a:cubicBezTo>
                  <a:pt x="29" y="25"/>
                  <a:pt x="25" y="24"/>
                  <a:pt x="22" y="24"/>
                </a:cubicBezTo>
                <a:cubicBezTo>
                  <a:pt x="20" y="23"/>
                  <a:pt x="18" y="23"/>
                  <a:pt x="16" y="23"/>
                </a:cubicBezTo>
                <a:cubicBezTo>
                  <a:pt x="15" y="26"/>
                  <a:pt x="14" y="30"/>
                  <a:pt x="13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7" y="34"/>
                  <a:pt x="21" y="35"/>
                  <a:pt x="24" y="36"/>
                </a:cubicBezTo>
                <a:cubicBezTo>
                  <a:pt x="26" y="37"/>
                  <a:pt x="27" y="39"/>
                  <a:pt x="26" y="41"/>
                </a:cubicBezTo>
                <a:cubicBezTo>
                  <a:pt x="26" y="42"/>
                  <a:pt x="24" y="43"/>
                  <a:pt x="22" y="43"/>
                </a:cubicBezTo>
                <a:cubicBezTo>
                  <a:pt x="19" y="41"/>
                  <a:pt x="15" y="40"/>
                  <a:pt x="12" y="40"/>
                </a:cubicBezTo>
                <a:cubicBezTo>
                  <a:pt x="12" y="40"/>
                  <a:pt x="11" y="40"/>
                  <a:pt x="11" y="40"/>
                </a:cubicBezTo>
                <a:cubicBezTo>
                  <a:pt x="9" y="48"/>
                  <a:pt x="7" y="56"/>
                  <a:pt x="5" y="64"/>
                </a:cubicBezTo>
                <a:cubicBezTo>
                  <a:pt x="5" y="64"/>
                  <a:pt x="5" y="64"/>
                  <a:pt x="5" y="64"/>
                </a:cubicBezTo>
                <a:cubicBezTo>
                  <a:pt x="9" y="65"/>
                  <a:pt x="13" y="66"/>
                  <a:pt x="17" y="67"/>
                </a:cubicBezTo>
                <a:cubicBezTo>
                  <a:pt x="18" y="68"/>
                  <a:pt x="19" y="70"/>
                  <a:pt x="19" y="71"/>
                </a:cubicBezTo>
                <a:cubicBezTo>
                  <a:pt x="18" y="73"/>
                  <a:pt x="16" y="74"/>
                  <a:pt x="14" y="73"/>
                </a:cubicBezTo>
                <a:cubicBezTo>
                  <a:pt x="11" y="72"/>
                  <a:pt x="8" y="71"/>
                  <a:pt x="4" y="71"/>
                </a:cubicBezTo>
                <a:cubicBezTo>
                  <a:pt x="4" y="71"/>
                  <a:pt x="4" y="71"/>
                  <a:pt x="4" y="71"/>
                </a:cubicBezTo>
                <a:cubicBezTo>
                  <a:pt x="3" y="77"/>
                  <a:pt x="2" y="83"/>
                  <a:pt x="1" y="89"/>
                </a:cubicBezTo>
                <a:cubicBezTo>
                  <a:pt x="3" y="89"/>
                  <a:pt x="5" y="89"/>
                  <a:pt x="7" y="89"/>
                </a:cubicBezTo>
                <a:cubicBezTo>
                  <a:pt x="10" y="90"/>
                  <a:pt x="14" y="91"/>
                  <a:pt x="18" y="92"/>
                </a:cubicBezTo>
                <a:cubicBezTo>
                  <a:pt x="19" y="93"/>
                  <a:pt x="20" y="95"/>
                  <a:pt x="20" y="97"/>
                </a:cubicBezTo>
                <a:cubicBezTo>
                  <a:pt x="19" y="99"/>
                  <a:pt x="17" y="100"/>
                  <a:pt x="15" y="99"/>
                </a:cubicBezTo>
                <a:cubicBezTo>
                  <a:pt x="12" y="98"/>
                  <a:pt x="9" y="97"/>
                  <a:pt x="5" y="96"/>
                </a:cubicBezTo>
                <a:cubicBezTo>
                  <a:pt x="4" y="96"/>
                  <a:pt x="2" y="96"/>
                  <a:pt x="1" y="96"/>
                </a:cubicBezTo>
                <a:cubicBezTo>
                  <a:pt x="0" y="109"/>
                  <a:pt x="1" y="121"/>
                  <a:pt x="4" y="130"/>
                </a:cubicBezTo>
                <a:cubicBezTo>
                  <a:pt x="16" y="125"/>
                  <a:pt x="27" y="113"/>
                  <a:pt x="37" y="96"/>
                </a:cubicBezTo>
                <a:cubicBezTo>
                  <a:pt x="37" y="96"/>
                  <a:pt x="37" y="96"/>
                  <a:pt x="36" y="95"/>
                </a:cubicBezTo>
                <a:cubicBezTo>
                  <a:pt x="34" y="93"/>
                  <a:pt x="31" y="91"/>
                  <a:pt x="28" y="90"/>
                </a:cubicBezTo>
                <a:cubicBezTo>
                  <a:pt x="26" y="89"/>
                  <a:pt x="25" y="87"/>
                  <a:pt x="26" y="86"/>
                </a:cubicBezTo>
                <a:cubicBezTo>
                  <a:pt x="27" y="84"/>
                  <a:pt x="29" y="83"/>
                  <a:pt x="31" y="84"/>
                </a:cubicBezTo>
                <a:cubicBezTo>
                  <a:pt x="34" y="85"/>
                  <a:pt x="38" y="87"/>
                  <a:pt x="41" y="90"/>
                </a:cubicBezTo>
                <a:cubicBezTo>
                  <a:pt x="41" y="90"/>
                  <a:pt x="41" y="90"/>
                  <a:pt x="41" y="90"/>
                </a:cubicBezTo>
                <a:cubicBezTo>
                  <a:pt x="44" y="85"/>
                  <a:pt x="47" y="79"/>
                  <a:pt x="50" y="73"/>
                </a:cubicBezTo>
                <a:cubicBezTo>
                  <a:pt x="48" y="72"/>
                  <a:pt x="46" y="71"/>
                  <a:pt x="44" y="70"/>
                </a:cubicBezTo>
                <a:cubicBezTo>
                  <a:pt x="43" y="70"/>
                  <a:pt x="42" y="68"/>
                  <a:pt x="42" y="66"/>
                </a:cubicBezTo>
                <a:cubicBezTo>
                  <a:pt x="43" y="64"/>
                  <a:pt x="45" y="63"/>
                  <a:pt x="47" y="64"/>
                </a:cubicBezTo>
                <a:cubicBezTo>
                  <a:pt x="49" y="65"/>
                  <a:pt x="51" y="66"/>
                  <a:pt x="53" y="67"/>
                </a:cubicBezTo>
                <a:cubicBezTo>
                  <a:pt x="55" y="63"/>
                  <a:pt x="57" y="59"/>
                  <a:pt x="59" y="55"/>
                </a:cubicBezTo>
                <a:cubicBezTo>
                  <a:pt x="58" y="55"/>
                  <a:pt x="58" y="54"/>
                  <a:pt x="57" y="54"/>
                </a:cubicBezTo>
                <a:cubicBezTo>
                  <a:pt x="54" y="52"/>
                  <a:pt x="51" y="50"/>
                  <a:pt x="48" y="50"/>
                </a:cubicBezTo>
                <a:cubicBezTo>
                  <a:pt x="46" y="49"/>
                  <a:pt x="45" y="47"/>
                  <a:pt x="45" y="46"/>
                </a:cubicBezTo>
                <a:cubicBezTo>
                  <a:pt x="46" y="44"/>
                  <a:pt x="47" y="43"/>
                  <a:pt x="49" y="43"/>
                </a:cubicBezTo>
                <a:cubicBezTo>
                  <a:pt x="53" y="44"/>
                  <a:pt x="57" y="46"/>
                  <a:pt x="60" y="48"/>
                </a:cubicBezTo>
                <a:cubicBezTo>
                  <a:pt x="61" y="48"/>
                  <a:pt x="61" y="48"/>
                  <a:pt x="62" y="49"/>
                </a:cubicBezTo>
                <a:cubicBezTo>
                  <a:pt x="65" y="41"/>
                  <a:pt x="69" y="34"/>
                  <a:pt x="72" y="26"/>
                </a:cubicBezTo>
                <a:cubicBezTo>
                  <a:pt x="66" y="9"/>
                  <a:pt x="32" y="0"/>
                  <a:pt x="21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18"/>
          <p:cNvSpPr>
            <a:spLocks/>
          </p:cNvSpPr>
          <p:nvPr/>
        </p:nvSpPr>
        <p:spPr bwMode="auto">
          <a:xfrm>
            <a:off x="10085388" y="750888"/>
            <a:ext cx="127000" cy="153988"/>
          </a:xfrm>
          <a:custGeom>
            <a:avLst/>
            <a:gdLst>
              <a:gd name="T0" fmla="*/ 5 w 32"/>
              <a:gd name="T1" fmla="*/ 26 h 39"/>
              <a:gd name="T2" fmla="*/ 2 w 32"/>
              <a:gd name="T3" fmla="*/ 30 h 39"/>
              <a:gd name="T4" fmla="*/ 1 w 32"/>
              <a:gd name="T5" fmla="*/ 33 h 39"/>
              <a:gd name="T6" fmla="*/ 18 w 32"/>
              <a:gd name="T7" fmla="*/ 39 h 39"/>
              <a:gd name="T8" fmla="*/ 19 w 32"/>
              <a:gd name="T9" fmla="*/ 36 h 39"/>
              <a:gd name="T10" fmla="*/ 19 w 32"/>
              <a:gd name="T11" fmla="*/ 30 h 39"/>
              <a:gd name="T12" fmla="*/ 32 w 32"/>
              <a:gd name="T13" fmla="*/ 22 h 39"/>
              <a:gd name="T14" fmla="*/ 30 w 32"/>
              <a:gd name="T15" fmla="*/ 15 h 39"/>
              <a:gd name="T16" fmla="*/ 21 w 32"/>
              <a:gd name="T17" fmla="*/ 21 h 39"/>
              <a:gd name="T18" fmla="*/ 32 w 32"/>
              <a:gd name="T19" fmla="*/ 8 h 39"/>
              <a:gd name="T20" fmla="*/ 26 w 32"/>
              <a:gd name="T21" fmla="*/ 0 h 39"/>
              <a:gd name="T22" fmla="*/ 14 w 32"/>
              <a:gd name="T23" fmla="*/ 24 h 39"/>
              <a:gd name="T24" fmla="*/ 11 w 32"/>
              <a:gd name="T25" fmla="*/ 24 h 39"/>
              <a:gd name="T26" fmla="*/ 7 w 32"/>
              <a:gd name="T27" fmla="*/ 0 h 39"/>
              <a:gd name="T28" fmla="*/ 0 w 32"/>
              <a:gd name="T29" fmla="*/ 4 h 39"/>
              <a:gd name="T30" fmla="*/ 5 w 32"/>
              <a:gd name="T31" fmla="*/ 26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2" h="39">
                <a:moveTo>
                  <a:pt x="5" y="26"/>
                </a:moveTo>
                <a:cubicBezTo>
                  <a:pt x="4" y="27"/>
                  <a:pt x="3" y="28"/>
                  <a:pt x="2" y="30"/>
                </a:cubicBezTo>
                <a:cubicBezTo>
                  <a:pt x="1" y="33"/>
                  <a:pt x="1" y="33"/>
                  <a:pt x="1" y="33"/>
                </a:cubicBezTo>
                <a:cubicBezTo>
                  <a:pt x="7" y="34"/>
                  <a:pt x="13" y="36"/>
                  <a:pt x="18" y="39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34"/>
                  <a:pt x="20" y="32"/>
                  <a:pt x="19" y="30"/>
                </a:cubicBezTo>
                <a:cubicBezTo>
                  <a:pt x="23" y="27"/>
                  <a:pt x="27" y="24"/>
                  <a:pt x="32" y="22"/>
                </a:cubicBezTo>
                <a:cubicBezTo>
                  <a:pt x="30" y="15"/>
                  <a:pt x="30" y="15"/>
                  <a:pt x="30" y="15"/>
                </a:cubicBezTo>
                <a:cubicBezTo>
                  <a:pt x="26" y="17"/>
                  <a:pt x="23" y="19"/>
                  <a:pt x="21" y="21"/>
                </a:cubicBezTo>
                <a:cubicBezTo>
                  <a:pt x="23" y="16"/>
                  <a:pt x="27" y="12"/>
                  <a:pt x="32" y="8"/>
                </a:cubicBezTo>
                <a:cubicBezTo>
                  <a:pt x="26" y="0"/>
                  <a:pt x="26" y="0"/>
                  <a:pt x="26" y="0"/>
                </a:cubicBezTo>
                <a:cubicBezTo>
                  <a:pt x="18" y="6"/>
                  <a:pt x="15" y="15"/>
                  <a:pt x="14" y="24"/>
                </a:cubicBezTo>
                <a:cubicBezTo>
                  <a:pt x="13" y="24"/>
                  <a:pt x="12" y="24"/>
                  <a:pt x="11" y="24"/>
                </a:cubicBezTo>
                <a:cubicBezTo>
                  <a:pt x="13" y="15"/>
                  <a:pt x="12" y="7"/>
                  <a:pt x="7" y="0"/>
                </a:cubicBezTo>
                <a:cubicBezTo>
                  <a:pt x="0" y="4"/>
                  <a:pt x="0" y="4"/>
                  <a:pt x="0" y="4"/>
                </a:cubicBezTo>
                <a:cubicBezTo>
                  <a:pt x="4" y="11"/>
                  <a:pt x="6" y="18"/>
                  <a:pt x="5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119"/>
          <p:cNvSpPr>
            <a:spLocks noEditPoints="1"/>
          </p:cNvSpPr>
          <p:nvPr/>
        </p:nvSpPr>
        <p:spPr bwMode="auto">
          <a:xfrm>
            <a:off x="9609138" y="3290888"/>
            <a:ext cx="742950" cy="766763"/>
          </a:xfrm>
          <a:custGeom>
            <a:avLst/>
            <a:gdLst>
              <a:gd name="T0" fmla="*/ 81 w 187"/>
              <a:gd name="T1" fmla="*/ 141 h 193"/>
              <a:gd name="T2" fmla="*/ 82 w 187"/>
              <a:gd name="T3" fmla="*/ 156 h 193"/>
              <a:gd name="T4" fmla="*/ 170 w 187"/>
              <a:gd name="T5" fmla="*/ 155 h 193"/>
              <a:gd name="T6" fmla="*/ 176 w 187"/>
              <a:gd name="T7" fmla="*/ 119 h 193"/>
              <a:gd name="T8" fmla="*/ 187 w 187"/>
              <a:gd name="T9" fmla="*/ 114 h 193"/>
              <a:gd name="T10" fmla="*/ 187 w 187"/>
              <a:gd name="T11" fmla="*/ 112 h 193"/>
              <a:gd name="T12" fmla="*/ 175 w 187"/>
              <a:gd name="T13" fmla="*/ 115 h 193"/>
              <a:gd name="T14" fmla="*/ 152 w 187"/>
              <a:gd name="T15" fmla="*/ 135 h 193"/>
              <a:gd name="T16" fmla="*/ 81 w 187"/>
              <a:gd name="T17" fmla="*/ 141 h 193"/>
              <a:gd name="T18" fmla="*/ 59 w 187"/>
              <a:gd name="T19" fmla="*/ 3 h 193"/>
              <a:gd name="T20" fmla="*/ 83 w 187"/>
              <a:gd name="T21" fmla="*/ 0 h 193"/>
              <a:gd name="T22" fmla="*/ 97 w 187"/>
              <a:gd name="T23" fmla="*/ 38 h 193"/>
              <a:gd name="T24" fmla="*/ 141 w 187"/>
              <a:gd name="T25" fmla="*/ 72 h 193"/>
              <a:gd name="T26" fmla="*/ 132 w 187"/>
              <a:gd name="T27" fmla="*/ 131 h 193"/>
              <a:gd name="T28" fmla="*/ 132 w 187"/>
              <a:gd name="T29" fmla="*/ 131 h 193"/>
              <a:gd name="T30" fmla="*/ 129 w 187"/>
              <a:gd name="T31" fmla="*/ 131 h 193"/>
              <a:gd name="T32" fmla="*/ 101 w 187"/>
              <a:gd name="T33" fmla="*/ 55 h 193"/>
              <a:gd name="T34" fmla="*/ 100 w 187"/>
              <a:gd name="T35" fmla="*/ 56 h 193"/>
              <a:gd name="T36" fmla="*/ 118 w 187"/>
              <a:gd name="T37" fmla="*/ 131 h 193"/>
              <a:gd name="T38" fmla="*/ 110 w 187"/>
              <a:gd name="T39" fmla="*/ 131 h 193"/>
              <a:gd name="T40" fmla="*/ 101 w 187"/>
              <a:gd name="T41" fmla="*/ 132 h 193"/>
              <a:gd name="T42" fmla="*/ 84 w 187"/>
              <a:gd name="T43" fmla="*/ 58 h 193"/>
              <a:gd name="T44" fmla="*/ 82 w 187"/>
              <a:gd name="T45" fmla="*/ 59 h 193"/>
              <a:gd name="T46" fmla="*/ 89 w 187"/>
              <a:gd name="T47" fmla="*/ 132 h 193"/>
              <a:gd name="T48" fmla="*/ 72 w 187"/>
              <a:gd name="T49" fmla="*/ 134 h 193"/>
              <a:gd name="T50" fmla="*/ 66 w 187"/>
              <a:gd name="T51" fmla="*/ 61 h 193"/>
              <a:gd name="T52" fmla="*/ 63 w 187"/>
              <a:gd name="T53" fmla="*/ 59 h 193"/>
              <a:gd name="T54" fmla="*/ 69 w 187"/>
              <a:gd name="T55" fmla="*/ 147 h 193"/>
              <a:gd name="T56" fmla="*/ 54 w 187"/>
              <a:gd name="T57" fmla="*/ 144 h 193"/>
              <a:gd name="T58" fmla="*/ 41 w 187"/>
              <a:gd name="T59" fmla="*/ 63 h 193"/>
              <a:gd name="T60" fmla="*/ 39 w 187"/>
              <a:gd name="T61" fmla="*/ 63 h 193"/>
              <a:gd name="T62" fmla="*/ 35 w 187"/>
              <a:gd name="T63" fmla="*/ 137 h 193"/>
              <a:gd name="T64" fmla="*/ 14 w 187"/>
              <a:gd name="T65" fmla="*/ 115 h 193"/>
              <a:gd name="T66" fmla="*/ 49 w 187"/>
              <a:gd name="T67" fmla="*/ 43 h 193"/>
              <a:gd name="T68" fmla="*/ 59 w 187"/>
              <a:gd name="T69" fmla="*/ 3 h 193"/>
              <a:gd name="T70" fmla="*/ 93 w 187"/>
              <a:gd name="T71" fmla="*/ 154 h 193"/>
              <a:gd name="T72" fmla="*/ 167 w 187"/>
              <a:gd name="T73" fmla="*/ 142 h 193"/>
              <a:gd name="T74" fmla="*/ 169 w 187"/>
              <a:gd name="T75" fmla="*/ 144 h 193"/>
              <a:gd name="T76" fmla="*/ 92 w 187"/>
              <a:gd name="T77" fmla="*/ 159 h 193"/>
              <a:gd name="T78" fmla="*/ 93 w 187"/>
              <a:gd name="T79" fmla="*/ 154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7" h="193">
                <a:moveTo>
                  <a:pt x="81" y="141"/>
                </a:moveTo>
                <a:cubicBezTo>
                  <a:pt x="82" y="156"/>
                  <a:pt x="82" y="156"/>
                  <a:pt x="82" y="156"/>
                </a:cubicBezTo>
                <a:cubicBezTo>
                  <a:pt x="98" y="182"/>
                  <a:pt x="152" y="193"/>
                  <a:pt x="170" y="155"/>
                </a:cubicBezTo>
                <a:cubicBezTo>
                  <a:pt x="178" y="138"/>
                  <a:pt x="172" y="129"/>
                  <a:pt x="176" y="119"/>
                </a:cubicBezTo>
                <a:cubicBezTo>
                  <a:pt x="178" y="114"/>
                  <a:pt x="187" y="114"/>
                  <a:pt x="187" y="114"/>
                </a:cubicBezTo>
                <a:cubicBezTo>
                  <a:pt x="187" y="112"/>
                  <a:pt x="187" y="112"/>
                  <a:pt x="187" y="112"/>
                </a:cubicBezTo>
                <a:cubicBezTo>
                  <a:pt x="187" y="112"/>
                  <a:pt x="179" y="112"/>
                  <a:pt x="175" y="115"/>
                </a:cubicBezTo>
                <a:cubicBezTo>
                  <a:pt x="166" y="120"/>
                  <a:pt x="173" y="127"/>
                  <a:pt x="152" y="135"/>
                </a:cubicBezTo>
                <a:cubicBezTo>
                  <a:pt x="129" y="141"/>
                  <a:pt x="116" y="138"/>
                  <a:pt x="81" y="141"/>
                </a:cubicBezTo>
                <a:close/>
                <a:moveTo>
                  <a:pt x="59" y="3"/>
                </a:moveTo>
                <a:cubicBezTo>
                  <a:pt x="63" y="2"/>
                  <a:pt x="79" y="1"/>
                  <a:pt x="83" y="0"/>
                </a:cubicBezTo>
                <a:cubicBezTo>
                  <a:pt x="83" y="0"/>
                  <a:pt x="86" y="25"/>
                  <a:pt x="97" y="38"/>
                </a:cubicBezTo>
                <a:cubicBezTo>
                  <a:pt x="104" y="46"/>
                  <a:pt x="128" y="56"/>
                  <a:pt x="141" y="72"/>
                </a:cubicBezTo>
                <a:cubicBezTo>
                  <a:pt x="156" y="91"/>
                  <a:pt x="148" y="116"/>
                  <a:pt x="132" y="131"/>
                </a:cubicBezTo>
                <a:cubicBezTo>
                  <a:pt x="132" y="131"/>
                  <a:pt x="132" y="131"/>
                  <a:pt x="132" y="131"/>
                </a:cubicBezTo>
                <a:cubicBezTo>
                  <a:pt x="131" y="131"/>
                  <a:pt x="130" y="131"/>
                  <a:pt x="129" y="131"/>
                </a:cubicBezTo>
                <a:cubicBezTo>
                  <a:pt x="145" y="103"/>
                  <a:pt x="133" y="70"/>
                  <a:pt x="101" y="55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23" y="78"/>
                  <a:pt x="130" y="104"/>
                  <a:pt x="118" y="131"/>
                </a:cubicBezTo>
                <a:cubicBezTo>
                  <a:pt x="116" y="131"/>
                  <a:pt x="113" y="131"/>
                  <a:pt x="110" y="131"/>
                </a:cubicBezTo>
                <a:cubicBezTo>
                  <a:pt x="107" y="132"/>
                  <a:pt x="104" y="132"/>
                  <a:pt x="101" y="132"/>
                </a:cubicBezTo>
                <a:cubicBezTo>
                  <a:pt x="105" y="105"/>
                  <a:pt x="100" y="78"/>
                  <a:pt x="84" y="58"/>
                </a:cubicBezTo>
                <a:cubicBezTo>
                  <a:pt x="82" y="59"/>
                  <a:pt x="82" y="59"/>
                  <a:pt x="82" y="59"/>
                </a:cubicBezTo>
                <a:cubicBezTo>
                  <a:pt x="91" y="82"/>
                  <a:pt x="92" y="108"/>
                  <a:pt x="89" y="132"/>
                </a:cubicBezTo>
                <a:cubicBezTo>
                  <a:pt x="84" y="133"/>
                  <a:pt x="78" y="133"/>
                  <a:pt x="72" y="134"/>
                </a:cubicBezTo>
                <a:cubicBezTo>
                  <a:pt x="48" y="115"/>
                  <a:pt x="49" y="92"/>
                  <a:pt x="66" y="61"/>
                </a:cubicBezTo>
                <a:cubicBezTo>
                  <a:pt x="63" y="59"/>
                  <a:pt x="63" y="59"/>
                  <a:pt x="63" y="59"/>
                </a:cubicBezTo>
                <a:cubicBezTo>
                  <a:pt x="40" y="96"/>
                  <a:pt x="38" y="125"/>
                  <a:pt x="69" y="147"/>
                </a:cubicBezTo>
                <a:cubicBezTo>
                  <a:pt x="64" y="146"/>
                  <a:pt x="59" y="146"/>
                  <a:pt x="54" y="144"/>
                </a:cubicBezTo>
                <a:cubicBezTo>
                  <a:pt x="22" y="124"/>
                  <a:pt x="18" y="95"/>
                  <a:pt x="41" y="63"/>
                </a:cubicBezTo>
                <a:cubicBezTo>
                  <a:pt x="39" y="63"/>
                  <a:pt x="39" y="63"/>
                  <a:pt x="39" y="63"/>
                </a:cubicBezTo>
                <a:cubicBezTo>
                  <a:pt x="18" y="92"/>
                  <a:pt x="15" y="117"/>
                  <a:pt x="35" y="137"/>
                </a:cubicBezTo>
                <a:cubicBezTo>
                  <a:pt x="26" y="132"/>
                  <a:pt x="18" y="125"/>
                  <a:pt x="14" y="115"/>
                </a:cubicBezTo>
                <a:cubicBezTo>
                  <a:pt x="0" y="82"/>
                  <a:pt x="32" y="60"/>
                  <a:pt x="49" y="43"/>
                </a:cubicBezTo>
                <a:cubicBezTo>
                  <a:pt x="55" y="36"/>
                  <a:pt x="59" y="27"/>
                  <a:pt x="59" y="3"/>
                </a:cubicBezTo>
                <a:close/>
                <a:moveTo>
                  <a:pt x="93" y="154"/>
                </a:moveTo>
                <a:cubicBezTo>
                  <a:pt x="115" y="170"/>
                  <a:pt x="150" y="168"/>
                  <a:pt x="167" y="142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55" y="184"/>
                  <a:pt x="114" y="176"/>
                  <a:pt x="92" y="159"/>
                </a:cubicBezTo>
                <a:lnTo>
                  <a:pt x="93" y="1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20"/>
          <p:cNvSpPr>
            <a:spLocks/>
          </p:cNvSpPr>
          <p:nvPr/>
        </p:nvSpPr>
        <p:spPr bwMode="auto">
          <a:xfrm>
            <a:off x="10621963" y="1589088"/>
            <a:ext cx="290513" cy="493713"/>
          </a:xfrm>
          <a:custGeom>
            <a:avLst/>
            <a:gdLst>
              <a:gd name="T0" fmla="*/ 23 w 73"/>
              <a:gd name="T1" fmla="*/ 124 h 124"/>
              <a:gd name="T2" fmla="*/ 29 w 73"/>
              <a:gd name="T3" fmla="*/ 119 h 124"/>
              <a:gd name="T4" fmla="*/ 42 w 73"/>
              <a:gd name="T5" fmla="*/ 104 h 124"/>
              <a:gd name="T6" fmla="*/ 64 w 73"/>
              <a:gd name="T7" fmla="*/ 74 h 124"/>
              <a:gd name="T8" fmla="*/ 70 w 73"/>
              <a:gd name="T9" fmla="*/ 66 h 124"/>
              <a:gd name="T10" fmla="*/ 73 w 73"/>
              <a:gd name="T11" fmla="*/ 16 h 124"/>
              <a:gd name="T12" fmla="*/ 57 w 73"/>
              <a:gd name="T13" fmla="*/ 31 h 124"/>
              <a:gd name="T14" fmla="*/ 50 w 73"/>
              <a:gd name="T15" fmla="*/ 47 h 124"/>
              <a:gd name="T16" fmla="*/ 55 w 73"/>
              <a:gd name="T17" fmla="*/ 0 h 124"/>
              <a:gd name="T18" fmla="*/ 35 w 73"/>
              <a:gd name="T19" fmla="*/ 22 h 124"/>
              <a:gd name="T20" fmla="*/ 38 w 73"/>
              <a:gd name="T21" fmla="*/ 66 h 124"/>
              <a:gd name="T22" fmla="*/ 36 w 73"/>
              <a:gd name="T23" fmla="*/ 92 h 124"/>
              <a:gd name="T24" fmla="*/ 35 w 73"/>
              <a:gd name="T25" fmla="*/ 64 h 124"/>
              <a:gd name="T26" fmla="*/ 11 w 73"/>
              <a:gd name="T27" fmla="*/ 33 h 124"/>
              <a:gd name="T28" fmla="*/ 3 w 73"/>
              <a:gd name="T29" fmla="*/ 95 h 124"/>
              <a:gd name="T30" fmla="*/ 23 w 73"/>
              <a:gd name="T31" fmla="*/ 12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3" h="124">
                <a:moveTo>
                  <a:pt x="23" y="124"/>
                </a:moveTo>
                <a:cubicBezTo>
                  <a:pt x="25" y="122"/>
                  <a:pt x="27" y="121"/>
                  <a:pt x="29" y="119"/>
                </a:cubicBezTo>
                <a:cubicBezTo>
                  <a:pt x="34" y="114"/>
                  <a:pt x="38" y="109"/>
                  <a:pt x="42" y="104"/>
                </a:cubicBezTo>
                <a:cubicBezTo>
                  <a:pt x="50" y="94"/>
                  <a:pt x="56" y="83"/>
                  <a:pt x="64" y="74"/>
                </a:cubicBezTo>
                <a:cubicBezTo>
                  <a:pt x="66" y="71"/>
                  <a:pt x="68" y="69"/>
                  <a:pt x="70" y="66"/>
                </a:cubicBezTo>
                <a:cubicBezTo>
                  <a:pt x="58" y="30"/>
                  <a:pt x="73" y="16"/>
                  <a:pt x="73" y="16"/>
                </a:cubicBezTo>
                <a:cubicBezTo>
                  <a:pt x="73" y="16"/>
                  <a:pt x="61" y="20"/>
                  <a:pt x="57" y="31"/>
                </a:cubicBezTo>
                <a:cubicBezTo>
                  <a:pt x="52" y="42"/>
                  <a:pt x="57" y="60"/>
                  <a:pt x="50" y="47"/>
                </a:cubicBezTo>
                <a:cubicBezTo>
                  <a:pt x="42" y="31"/>
                  <a:pt x="48" y="7"/>
                  <a:pt x="55" y="0"/>
                </a:cubicBezTo>
                <a:cubicBezTo>
                  <a:pt x="55" y="0"/>
                  <a:pt x="40" y="9"/>
                  <a:pt x="35" y="22"/>
                </a:cubicBezTo>
                <a:cubicBezTo>
                  <a:pt x="31" y="34"/>
                  <a:pt x="35" y="52"/>
                  <a:pt x="38" y="66"/>
                </a:cubicBezTo>
                <a:cubicBezTo>
                  <a:pt x="41" y="80"/>
                  <a:pt x="43" y="91"/>
                  <a:pt x="36" y="92"/>
                </a:cubicBezTo>
                <a:cubicBezTo>
                  <a:pt x="27" y="93"/>
                  <a:pt x="33" y="81"/>
                  <a:pt x="35" y="64"/>
                </a:cubicBezTo>
                <a:cubicBezTo>
                  <a:pt x="36" y="46"/>
                  <a:pt x="11" y="33"/>
                  <a:pt x="11" y="33"/>
                </a:cubicBezTo>
                <a:cubicBezTo>
                  <a:pt x="29" y="61"/>
                  <a:pt x="10" y="61"/>
                  <a:pt x="3" y="95"/>
                </a:cubicBezTo>
                <a:cubicBezTo>
                  <a:pt x="0" y="113"/>
                  <a:pt x="10" y="121"/>
                  <a:pt x="23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121"/>
          <p:cNvSpPr>
            <a:spLocks/>
          </p:cNvSpPr>
          <p:nvPr/>
        </p:nvSpPr>
        <p:spPr bwMode="auto">
          <a:xfrm>
            <a:off x="10629900" y="1589088"/>
            <a:ext cx="84138" cy="142875"/>
          </a:xfrm>
          <a:custGeom>
            <a:avLst/>
            <a:gdLst>
              <a:gd name="T0" fmla="*/ 21 w 21"/>
              <a:gd name="T1" fmla="*/ 36 h 36"/>
              <a:gd name="T2" fmla="*/ 9 w 21"/>
              <a:gd name="T3" fmla="*/ 0 h 36"/>
              <a:gd name="T4" fmla="*/ 5 w 21"/>
              <a:gd name="T5" fmla="*/ 23 h 36"/>
              <a:gd name="T6" fmla="*/ 21 w 21"/>
              <a:gd name="T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" h="36">
                <a:moveTo>
                  <a:pt x="21" y="36"/>
                </a:moveTo>
                <a:cubicBezTo>
                  <a:pt x="11" y="22"/>
                  <a:pt x="7" y="9"/>
                  <a:pt x="9" y="0"/>
                </a:cubicBezTo>
                <a:cubicBezTo>
                  <a:pt x="9" y="0"/>
                  <a:pt x="0" y="15"/>
                  <a:pt x="5" y="23"/>
                </a:cubicBezTo>
                <a:cubicBezTo>
                  <a:pt x="11" y="31"/>
                  <a:pt x="21" y="36"/>
                  <a:pt x="21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22"/>
          <p:cNvSpPr>
            <a:spLocks/>
          </p:cNvSpPr>
          <p:nvPr/>
        </p:nvSpPr>
        <p:spPr bwMode="auto">
          <a:xfrm>
            <a:off x="11060113" y="1636713"/>
            <a:ext cx="182563" cy="269875"/>
          </a:xfrm>
          <a:custGeom>
            <a:avLst/>
            <a:gdLst>
              <a:gd name="T0" fmla="*/ 42 w 46"/>
              <a:gd name="T1" fmla="*/ 0 h 68"/>
              <a:gd name="T2" fmla="*/ 31 w 46"/>
              <a:gd name="T3" fmla="*/ 0 h 68"/>
              <a:gd name="T4" fmla="*/ 22 w 46"/>
              <a:gd name="T5" fmla="*/ 42 h 68"/>
              <a:gd name="T6" fmla="*/ 0 w 46"/>
              <a:gd name="T7" fmla="*/ 46 h 68"/>
              <a:gd name="T8" fmla="*/ 26 w 46"/>
              <a:gd name="T9" fmla="*/ 68 h 68"/>
              <a:gd name="T10" fmla="*/ 27 w 46"/>
              <a:gd name="T11" fmla="*/ 46 h 68"/>
              <a:gd name="T12" fmla="*/ 27 w 46"/>
              <a:gd name="T13" fmla="*/ 46 h 68"/>
              <a:gd name="T14" fmla="*/ 42 w 46"/>
              <a:gd name="T15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6" h="68">
                <a:moveTo>
                  <a:pt x="42" y="0"/>
                </a:moveTo>
                <a:cubicBezTo>
                  <a:pt x="31" y="0"/>
                  <a:pt x="31" y="0"/>
                  <a:pt x="31" y="0"/>
                </a:cubicBezTo>
                <a:cubicBezTo>
                  <a:pt x="35" y="19"/>
                  <a:pt x="33" y="29"/>
                  <a:pt x="22" y="42"/>
                </a:cubicBezTo>
                <a:cubicBezTo>
                  <a:pt x="12" y="38"/>
                  <a:pt x="0" y="46"/>
                  <a:pt x="0" y="46"/>
                </a:cubicBezTo>
                <a:cubicBezTo>
                  <a:pt x="13" y="48"/>
                  <a:pt x="22" y="54"/>
                  <a:pt x="26" y="68"/>
                </a:cubicBezTo>
                <a:cubicBezTo>
                  <a:pt x="26" y="68"/>
                  <a:pt x="38" y="57"/>
                  <a:pt x="27" y="46"/>
                </a:cubicBezTo>
                <a:cubicBezTo>
                  <a:pt x="27" y="46"/>
                  <a:pt x="27" y="46"/>
                  <a:pt x="27" y="46"/>
                </a:cubicBezTo>
                <a:cubicBezTo>
                  <a:pt x="44" y="33"/>
                  <a:pt x="46" y="22"/>
                  <a:pt x="4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123"/>
          <p:cNvSpPr>
            <a:spLocks noEditPoints="1"/>
          </p:cNvSpPr>
          <p:nvPr/>
        </p:nvSpPr>
        <p:spPr bwMode="auto">
          <a:xfrm>
            <a:off x="10531475" y="1808163"/>
            <a:ext cx="690563" cy="436563"/>
          </a:xfrm>
          <a:custGeom>
            <a:avLst/>
            <a:gdLst>
              <a:gd name="T0" fmla="*/ 128 w 174"/>
              <a:gd name="T1" fmla="*/ 6 h 110"/>
              <a:gd name="T2" fmla="*/ 59 w 174"/>
              <a:gd name="T3" fmla="*/ 71 h 110"/>
              <a:gd name="T4" fmla="*/ 0 w 174"/>
              <a:gd name="T5" fmla="*/ 97 h 110"/>
              <a:gd name="T6" fmla="*/ 54 w 174"/>
              <a:gd name="T7" fmla="*/ 105 h 110"/>
              <a:gd name="T8" fmla="*/ 152 w 174"/>
              <a:gd name="T9" fmla="*/ 22 h 110"/>
              <a:gd name="T10" fmla="*/ 128 w 174"/>
              <a:gd name="T11" fmla="*/ 6 h 110"/>
              <a:gd name="T12" fmla="*/ 51 w 174"/>
              <a:gd name="T13" fmla="*/ 86 h 110"/>
              <a:gd name="T14" fmla="*/ 67 w 174"/>
              <a:gd name="T15" fmla="*/ 72 h 110"/>
              <a:gd name="T16" fmla="*/ 71 w 174"/>
              <a:gd name="T17" fmla="*/ 76 h 110"/>
              <a:gd name="T18" fmla="*/ 51 w 174"/>
              <a:gd name="T19" fmla="*/ 86 h 110"/>
              <a:gd name="T20" fmla="*/ 78 w 174"/>
              <a:gd name="T21" fmla="*/ 70 h 110"/>
              <a:gd name="T22" fmla="*/ 74 w 174"/>
              <a:gd name="T23" fmla="*/ 64 h 110"/>
              <a:gd name="T24" fmla="*/ 79 w 174"/>
              <a:gd name="T25" fmla="*/ 58 h 110"/>
              <a:gd name="T26" fmla="*/ 106 w 174"/>
              <a:gd name="T27" fmla="*/ 22 h 110"/>
              <a:gd name="T28" fmla="*/ 114 w 174"/>
              <a:gd name="T29" fmla="*/ 32 h 110"/>
              <a:gd name="T30" fmla="*/ 78 w 174"/>
              <a:gd name="T31" fmla="*/ 70 h 110"/>
              <a:gd name="T32" fmla="*/ 123 w 174"/>
              <a:gd name="T33" fmla="*/ 23 h 110"/>
              <a:gd name="T34" fmla="*/ 115 w 174"/>
              <a:gd name="T35" fmla="*/ 14 h 110"/>
              <a:gd name="T36" fmla="*/ 129 w 174"/>
              <a:gd name="T37" fmla="*/ 11 h 110"/>
              <a:gd name="T38" fmla="*/ 135 w 174"/>
              <a:gd name="T39" fmla="*/ 15 h 110"/>
              <a:gd name="T40" fmla="*/ 123 w 174"/>
              <a:gd name="T41" fmla="*/ 2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74" h="110">
                <a:moveTo>
                  <a:pt x="128" y="6"/>
                </a:moveTo>
                <a:cubicBezTo>
                  <a:pt x="99" y="0"/>
                  <a:pt x="86" y="46"/>
                  <a:pt x="59" y="71"/>
                </a:cubicBezTo>
                <a:cubicBezTo>
                  <a:pt x="31" y="96"/>
                  <a:pt x="0" y="97"/>
                  <a:pt x="0" y="97"/>
                </a:cubicBezTo>
                <a:cubicBezTo>
                  <a:pt x="0" y="97"/>
                  <a:pt x="12" y="110"/>
                  <a:pt x="54" y="105"/>
                </a:cubicBezTo>
                <a:cubicBezTo>
                  <a:pt x="76" y="103"/>
                  <a:pt x="174" y="62"/>
                  <a:pt x="152" y="22"/>
                </a:cubicBezTo>
                <a:cubicBezTo>
                  <a:pt x="148" y="15"/>
                  <a:pt x="141" y="8"/>
                  <a:pt x="128" y="6"/>
                </a:cubicBezTo>
                <a:close/>
                <a:moveTo>
                  <a:pt x="51" y="86"/>
                </a:moveTo>
                <a:cubicBezTo>
                  <a:pt x="51" y="86"/>
                  <a:pt x="59" y="80"/>
                  <a:pt x="67" y="72"/>
                </a:cubicBezTo>
                <a:cubicBezTo>
                  <a:pt x="71" y="76"/>
                  <a:pt x="71" y="76"/>
                  <a:pt x="71" y="76"/>
                </a:cubicBezTo>
                <a:cubicBezTo>
                  <a:pt x="65" y="81"/>
                  <a:pt x="58" y="84"/>
                  <a:pt x="51" y="86"/>
                </a:cubicBezTo>
                <a:close/>
                <a:moveTo>
                  <a:pt x="78" y="70"/>
                </a:moveTo>
                <a:cubicBezTo>
                  <a:pt x="74" y="64"/>
                  <a:pt x="74" y="64"/>
                  <a:pt x="74" y="64"/>
                </a:cubicBezTo>
                <a:cubicBezTo>
                  <a:pt x="76" y="62"/>
                  <a:pt x="77" y="60"/>
                  <a:pt x="79" y="58"/>
                </a:cubicBezTo>
                <a:cubicBezTo>
                  <a:pt x="87" y="48"/>
                  <a:pt x="95" y="32"/>
                  <a:pt x="106" y="22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02" y="44"/>
                  <a:pt x="91" y="59"/>
                  <a:pt x="78" y="70"/>
                </a:cubicBezTo>
                <a:close/>
                <a:moveTo>
                  <a:pt x="123" y="23"/>
                </a:moveTo>
                <a:cubicBezTo>
                  <a:pt x="115" y="14"/>
                  <a:pt x="115" y="14"/>
                  <a:pt x="115" y="14"/>
                </a:cubicBezTo>
                <a:cubicBezTo>
                  <a:pt x="119" y="12"/>
                  <a:pt x="124" y="11"/>
                  <a:pt x="129" y="11"/>
                </a:cubicBezTo>
                <a:cubicBezTo>
                  <a:pt x="135" y="15"/>
                  <a:pt x="135" y="15"/>
                  <a:pt x="135" y="15"/>
                </a:cubicBezTo>
                <a:cubicBezTo>
                  <a:pt x="131" y="17"/>
                  <a:pt x="127" y="20"/>
                  <a:pt x="123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124"/>
          <p:cNvSpPr>
            <a:spLocks noEditPoints="1"/>
          </p:cNvSpPr>
          <p:nvPr/>
        </p:nvSpPr>
        <p:spPr bwMode="auto">
          <a:xfrm>
            <a:off x="10531475" y="2471738"/>
            <a:ext cx="650875" cy="620713"/>
          </a:xfrm>
          <a:custGeom>
            <a:avLst/>
            <a:gdLst>
              <a:gd name="T0" fmla="*/ 126 w 164"/>
              <a:gd name="T1" fmla="*/ 31 h 156"/>
              <a:gd name="T2" fmla="*/ 111 w 164"/>
              <a:gd name="T3" fmla="*/ 43 h 156"/>
              <a:gd name="T4" fmla="*/ 125 w 164"/>
              <a:gd name="T5" fmla="*/ 44 h 156"/>
              <a:gd name="T6" fmla="*/ 130 w 164"/>
              <a:gd name="T7" fmla="*/ 42 h 156"/>
              <a:gd name="T8" fmla="*/ 129 w 164"/>
              <a:gd name="T9" fmla="*/ 48 h 156"/>
              <a:gd name="T10" fmla="*/ 128 w 164"/>
              <a:gd name="T11" fmla="*/ 60 h 156"/>
              <a:gd name="T12" fmla="*/ 139 w 164"/>
              <a:gd name="T13" fmla="*/ 53 h 156"/>
              <a:gd name="T14" fmla="*/ 143 w 164"/>
              <a:gd name="T15" fmla="*/ 48 h 156"/>
              <a:gd name="T16" fmla="*/ 144 w 164"/>
              <a:gd name="T17" fmla="*/ 55 h 156"/>
              <a:gd name="T18" fmla="*/ 150 w 164"/>
              <a:gd name="T19" fmla="*/ 67 h 156"/>
              <a:gd name="T20" fmla="*/ 156 w 164"/>
              <a:gd name="T21" fmla="*/ 49 h 156"/>
              <a:gd name="T22" fmla="*/ 154 w 164"/>
              <a:gd name="T23" fmla="*/ 40 h 156"/>
              <a:gd name="T24" fmla="*/ 150 w 164"/>
              <a:gd name="T25" fmla="*/ 33 h 156"/>
              <a:gd name="T26" fmla="*/ 148 w 164"/>
              <a:gd name="T27" fmla="*/ 32 h 156"/>
              <a:gd name="T28" fmla="*/ 149 w 164"/>
              <a:gd name="T29" fmla="*/ 30 h 156"/>
              <a:gd name="T30" fmla="*/ 154 w 164"/>
              <a:gd name="T31" fmla="*/ 17 h 156"/>
              <a:gd name="T32" fmla="*/ 155 w 164"/>
              <a:gd name="T33" fmla="*/ 9 h 156"/>
              <a:gd name="T34" fmla="*/ 150 w 164"/>
              <a:gd name="T35" fmla="*/ 8 h 156"/>
              <a:gd name="T36" fmla="*/ 150 w 164"/>
              <a:gd name="T37" fmla="*/ 15 h 156"/>
              <a:gd name="T38" fmla="*/ 148 w 164"/>
              <a:gd name="T39" fmla="*/ 27 h 156"/>
              <a:gd name="T40" fmla="*/ 147 w 164"/>
              <a:gd name="T41" fmla="*/ 31 h 156"/>
              <a:gd name="T42" fmla="*/ 144 w 164"/>
              <a:gd name="T43" fmla="*/ 29 h 156"/>
              <a:gd name="T44" fmla="*/ 136 w 164"/>
              <a:gd name="T45" fmla="*/ 28 h 156"/>
              <a:gd name="T46" fmla="*/ 126 w 164"/>
              <a:gd name="T47" fmla="*/ 31 h 156"/>
              <a:gd name="T48" fmla="*/ 30 w 164"/>
              <a:gd name="T49" fmla="*/ 76 h 156"/>
              <a:gd name="T50" fmla="*/ 104 w 164"/>
              <a:gd name="T51" fmla="*/ 48 h 156"/>
              <a:gd name="T52" fmla="*/ 103 w 164"/>
              <a:gd name="T53" fmla="*/ 47 h 156"/>
              <a:gd name="T54" fmla="*/ 103 w 164"/>
              <a:gd name="T55" fmla="*/ 45 h 156"/>
              <a:gd name="T56" fmla="*/ 124 w 164"/>
              <a:gd name="T57" fmla="*/ 25 h 156"/>
              <a:gd name="T58" fmla="*/ 135 w 164"/>
              <a:gd name="T59" fmla="*/ 22 h 156"/>
              <a:gd name="T60" fmla="*/ 142 w 164"/>
              <a:gd name="T61" fmla="*/ 22 h 156"/>
              <a:gd name="T62" fmla="*/ 143 w 164"/>
              <a:gd name="T63" fmla="*/ 14 h 156"/>
              <a:gd name="T64" fmla="*/ 143 w 164"/>
              <a:gd name="T65" fmla="*/ 5 h 156"/>
              <a:gd name="T66" fmla="*/ 142 w 164"/>
              <a:gd name="T67" fmla="*/ 0 h 156"/>
              <a:gd name="T68" fmla="*/ 146 w 164"/>
              <a:gd name="T69" fmla="*/ 1 h 156"/>
              <a:gd name="T70" fmla="*/ 160 w 164"/>
              <a:gd name="T71" fmla="*/ 3 h 156"/>
              <a:gd name="T72" fmla="*/ 163 w 164"/>
              <a:gd name="T73" fmla="*/ 4 h 156"/>
              <a:gd name="T74" fmla="*/ 163 w 164"/>
              <a:gd name="T75" fmla="*/ 7 h 156"/>
              <a:gd name="T76" fmla="*/ 160 w 164"/>
              <a:gd name="T77" fmla="*/ 19 h 156"/>
              <a:gd name="T78" fmla="*/ 156 w 164"/>
              <a:gd name="T79" fmla="*/ 30 h 156"/>
              <a:gd name="T80" fmla="*/ 160 w 164"/>
              <a:gd name="T81" fmla="*/ 37 h 156"/>
              <a:gd name="T82" fmla="*/ 163 w 164"/>
              <a:gd name="T83" fmla="*/ 48 h 156"/>
              <a:gd name="T84" fmla="*/ 151 w 164"/>
              <a:gd name="T85" fmla="*/ 75 h 156"/>
              <a:gd name="T86" fmla="*/ 149 w 164"/>
              <a:gd name="T87" fmla="*/ 76 h 156"/>
              <a:gd name="T88" fmla="*/ 147 w 164"/>
              <a:gd name="T89" fmla="*/ 74 h 156"/>
              <a:gd name="T90" fmla="*/ 147 w 164"/>
              <a:gd name="T91" fmla="*/ 74 h 156"/>
              <a:gd name="T92" fmla="*/ 53 w 164"/>
              <a:gd name="T93" fmla="*/ 151 h 156"/>
              <a:gd name="T94" fmla="*/ 9 w 164"/>
              <a:gd name="T95" fmla="*/ 133 h 156"/>
              <a:gd name="T96" fmla="*/ 30 w 164"/>
              <a:gd name="T97" fmla="*/ 76 h 156"/>
              <a:gd name="T98" fmla="*/ 22 w 164"/>
              <a:gd name="T99" fmla="*/ 134 h 156"/>
              <a:gd name="T100" fmla="*/ 23 w 164"/>
              <a:gd name="T101" fmla="*/ 114 h 156"/>
              <a:gd name="T102" fmla="*/ 14 w 164"/>
              <a:gd name="T103" fmla="*/ 109 h 156"/>
              <a:gd name="T104" fmla="*/ 22 w 164"/>
              <a:gd name="T105" fmla="*/ 134 h 156"/>
              <a:gd name="T106" fmla="*/ 31 w 164"/>
              <a:gd name="T107" fmla="*/ 103 h 156"/>
              <a:gd name="T108" fmla="*/ 88 w 164"/>
              <a:gd name="T109" fmla="*/ 60 h 156"/>
              <a:gd name="T110" fmla="*/ 20 w 164"/>
              <a:gd name="T111" fmla="*/ 97 h 156"/>
              <a:gd name="T112" fmla="*/ 31 w 164"/>
              <a:gd name="T113" fmla="*/ 103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4" h="156">
                <a:moveTo>
                  <a:pt x="126" y="31"/>
                </a:moveTo>
                <a:cubicBezTo>
                  <a:pt x="116" y="35"/>
                  <a:pt x="112" y="40"/>
                  <a:pt x="111" y="43"/>
                </a:cubicBezTo>
                <a:cubicBezTo>
                  <a:pt x="113" y="44"/>
                  <a:pt x="118" y="45"/>
                  <a:pt x="125" y="44"/>
                </a:cubicBezTo>
                <a:cubicBezTo>
                  <a:pt x="130" y="42"/>
                  <a:pt x="130" y="42"/>
                  <a:pt x="130" y="42"/>
                </a:cubicBezTo>
                <a:cubicBezTo>
                  <a:pt x="129" y="48"/>
                  <a:pt x="129" y="48"/>
                  <a:pt x="129" y="48"/>
                </a:cubicBezTo>
                <a:cubicBezTo>
                  <a:pt x="127" y="53"/>
                  <a:pt x="127" y="57"/>
                  <a:pt x="128" y="60"/>
                </a:cubicBezTo>
                <a:cubicBezTo>
                  <a:pt x="130" y="59"/>
                  <a:pt x="134" y="57"/>
                  <a:pt x="139" y="53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4" y="55"/>
                  <a:pt x="144" y="55"/>
                  <a:pt x="144" y="55"/>
                </a:cubicBezTo>
                <a:cubicBezTo>
                  <a:pt x="145" y="61"/>
                  <a:pt x="148" y="65"/>
                  <a:pt x="150" y="67"/>
                </a:cubicBezTo>
                <a:cubicBezTo>
                  <a:pt x="153" y="65"/>
                  <a:pt x="157" y="59"/>
                  <a:pt x="156" y="49"/>
                </a:cubicBezTo>
                <a:cubicBezTo>
                  <a:pt x="156" y="45"/>
                  <a:pt x="155" y="42"/>
                  <a:pt x="154" y="40"/>
                </a:cubicBezTo>
                <a:cubicBezTo>
                  <a:pt x="153" y="37"/>
                  <a:pt x="152" y="35"/>
                  <a:pt x="150" y="33"/>
                </a:cubicBezTo>
                <a:cubicBezTo>
                  <a:pt x="148" y="32"/>
                  <a:pt x="148" y="32"/>
                  <a:pt x="148" y="32"/>
                </a:cubicBezTo>
                <a:cubicBezTo>
                  <a:pt x="149" y="30"/>
                  <a:pt x="149" y="30"/>
                  <a:pt x="149" y="30"/>
                </a:cubicBezTo>
                <a:cubicBezTo>
                  <a:pt x="151" y="26"/>
                  <a:pt x="152" y="21"/>
                  <a:pt x="154" y="17"/>
                </a:cubicBezTo>
                <a:cubicBezTo>
                  <a:pt x="154" y="14"/>
                  <a:pt x="155" y="12"/>
                  <a:pt x="155" y="9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10"/>
                  <a:pt x="150" y="12"/>
                  <a:pt x="150" y="15"/>
                </a:cubicBezTo>
                <a:cubicBezTo>
                  <a:pt x="150" y="19"/>
                  <a:pt x="149" y="23"/>
                  <a:pt x="148" y="27"/>
                </a:cubicBezTo>
                <a:cubicBezTo>
                  <a:pt x="147" y="31"/>
                  <a:pt x="147" y="31"/>
                  <a:pt x="147" y="31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1" y="29"/>
                  <a:pt x="139" y="28"/>
                  <a:pt x="136" y="28"/>
                </a:cubicBezTo>
                <a:cubicBezTo>
                  <a:pt x="133" y="29"/>
                  <a:pt x="130" y="29"/>
                  <a:pt x="126" y="31"/>
                </a:cubicBezTo>
                <a:close/>
                <a:moveTo>
                  <a:pt x="30" y="76"/>
                </a:moveTo>
                <a:cubicBezTo>
                  <a:pt x="59" y="57"/>
                  <a:pt x="78" y="57"/>
                  <a:pt x="104" y="48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3" y="45"/>
                  <a:pt x="103" y="45"/>
                  <a:pt x="103" y="45"/>
                </a:cubicBezTo>
                <a:cubicBezTo>
                  <a:pt x="103" y="45"/>
                  <a:pt x="105" y="32"/>
                  <a:pt x="124" y="25"/>
                </a:cubicBezTo>
                <a:cubicBezTo>
                  <a:pt x="128" y="23"/>
                  <a:pt x="132" y="22"/>
                  <a:pt x="135" y="22"/>
                </a:cubicBezTo>
                <a:cubicBezTo>
                  <a:pt x="138" y="22"/>
                  <a:pt x="140" y="22"/>
                  <a:pt x="142" y="22"/>
                </a:cubicBezTo>
                <a:cubicBezTo>
                  <a:pt x="143" y="19"/>
                  <a:pt x="143" y="17"/>
                  <a:pt x="143" y="14"/>
                </a:cubicBezTo>
                <a:cubicBezTo>
                  <a:pt x="143" y="10"/>
                  <a:pt x="143" y="7"/>
                  <a:pt x="143" y="5"/>
                </a:cubicBezTo>
                <a:cubicBezTo>
                  <a:pt x="142" y="0"/>
                  <a:pt x="142" y="0"/>
                  <a:pt x="142" y="0"/>
                </a:cubicBezTo>
                <a:cubicBezTo>
                  <a:pt x="146" y="1"/>
                  <a:pt x="146" y="1"/>
                  <a:pt x="146" y="1"/>
                </a:cubicBezTo>
                <a:cubicBezTo>
                  <a:pt x="160" y="3"/>
                  <a:pt x="160" y="3"/>
                  <a:pt x="160" y="3"/>
                </a:cubicBezTo>
                <a:cubicBezTo>
                  <a:pt x="163" y="4"/>
                  <a:pt x="163" y="4"/>
                  <a:pt x="163" y="4"/>
                </a:cubicBezTo>
                <a:cubicBezTo>
                  <a:pt x="163" y="7"/>
                  <a:pt x="163" y="7"/>
                  <a:pt x="163" y="7"/>
                </a:cubicBezTo>
                <a:cubicBezTo>
                  <a:pt x="162" y="10"/>
                  <a:pt x="161" y="14"/>
                  <a:pt x="160" y="19"/>
                </a:cubicBezTo>
                <a:cubicBezTo>
                  <a:pt x="159" y="23"/>
                  <a:pt x="158" y="26"/>
                  <a:pt x="156" y="30"/>
                </a:cubicBezTo>
                <a:cubicBezTo>
                  <a:pt x="158" y="32"/>
                  <a:pt x="159" y="35"/>
                  <a:pt x="160" y="37"/>
                </a:cubicBezTo>
                <a:cubicBezTo>
                  <a:pt x="161" y="40"/>
                  <a:pt x="162" y="44"/>
                  <a:pt x="163" y="48"/>
                </a:cubicBezTo>
                <a:cubicBezTo>
                  <a:pt x="164" y="67"/>
                  <a:pt x="151" y="75"/>
                  <a:pt x="151" y="75"/>
                </a:cubicBezTo>
                <a:cubicBezTo>
                  <a:pt x="149" y="76"/>
                  <a:pt x="149" y="76"/>
                  <a:pt x="149" y="76"/>
                </a:cubicBezTo>
                <a:cubicBezTo>
                  <a:pt x="147" y="74"/>
                  <a:pt x="147" y="74"/>
                  <a:pt x="147" y="74"/>
                </a:cubicBezTo>
                <a:cubicBezTo>
                  <a:pt x="147" y="74"/>
                  <a:pt x="147" y="74"/>
                  <a:pt x="147" y="74"/>
                </a:cubicBezTo>
                <a:cubicBezTo>
                  <a:pt x="131" y="111"/>
                  <a:pt x="94" y="142"/>
                  <a:pt x="53" y="151"/>
                </a:cubicBezTo>
                <a:cubicBezTo>
                  <a:pt x="31" y="156"/>
                  <a:pt x="19" y="152"/>
                  <a:pt x="9" y="133"/>
                </a:cubicBezTo>
                <a:cubicBezTo>
                  <a:pt x="2" y="118"/>
                  <a:pt x="0" y="96"/>
                  <a:pt x="30" y="76"/>
                </a:cubicBezTo>
                <a:close/>
                <a:moveTo>
                  <a:pt x="22" y="134"/>
                </a:moveTo>
                <a:cubicBezTo>
                  <a:pt x="20" y="127"/>
                  <a:pt x="20" y="121"/>
                  <a:pt x="23" y="114"/>
                </a:cubicBezTo>
                <a:cubicBezTo>
                  <a:pt x="14" y="109"/>
                  <a:pt x="14" y="109"/>
                  <a:pt x="14" y="109"/>
                </a:cubicBezTo>
                <a:cubicBezTo>
                  <a:pt x="12" y="116"/>
                  <a:pt x="14" y="125"/>
                  <a:pt x="22" y="134"/>
                </a:cubicBezTo>
                <a:close/>
                <a:moveTo>
                  <a:pt x="31" y="103"/>
                </a:moveTo>
                <a:cubicBezTo>
                  <a:pt x="45" y="87"/>
                  <a:pt x="72" y="73"/>
                  <a:pt x="88" y="60"/>
                </a:cubicBezTo>
                <a:cubicBezTo>
                  <a:pt x="70" y="67"/>
                  <a:pt x="35" y="78"/>
                  <a:pt x="20" y="97"/>
                </a:cubicBezTo>
                <a:lnTo>
                  <a:pt x="31" y="10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125"/>
          <p:cNvSpPr>
            <a:spLocks noEditPoints="1"/>
          </p:cNvSpPr>
          <p:nvPr/>
        </p:nvSpPr>
        <p:spPr bwMode="auto">
          <a:xfrm>
            <a:off x="10574338" y="695326"/>
            <a:ext cx="565150" cy="703263"/>
          </a:xfrm>
          <a:custGeom>
            <a:avLst/>
            <a:gdLst>
              <a:gd name="T0" fmla="*/ 67 w 142"/>
              <a:gd name="T1" fmla="*/ 48 h 177"/>
              <a:gd name="T2" fmla="*/ 75 w 142"/>
              <a:gd name="T3" fmla="*/ 0 h 177"/>
              <a:gd name="T4" fmla="*/ 86 w 142"/>
              <a:gd name="T5" fmla="*/ 8 h 177"/>
              <a:gd name="T6" fmla="*/ 76 w 142"/>
              <a:gd name="T7" fmla="*/ 47 h 177"/>
              <a:gd name="T8" fmla="*/ 67 w 142"/>
              <a:gd name="T9" fmla="*/ 48 h 177"/>
              <a:gd name="T10" fmla="*/ 47 w 142"/>
              <a:gd name="T11" fmla="*/ 125 h 177"/>
              <a:gd name="T12" fmla="*/ 56 w 142"/>
              <a:gd name="T13" fmla="*/ 76 h 177"/>
              <a:gd name="T14" fmla="*/ 47 w 142"/>
              <a:gd name="T15" fmla="*/ 70 h 177"/>
              <a:gd name="T16" fmla="*/ 47 w 142"/>
              <a:gd name="T17" fmla="*/ 125 h 177"/>
              <a:gd name="T18" fmla="*/ 60 w 142"/>
              <a:gd name="T19" fmla="*/ 70 h 177"/>
              <a:gd name="T20" fmla="*/ 71 w 142"/>
              <a:gd name="T21" fmla="*/ 61 h 177"/>
              <a:gd name="T22" fmla="*/ 54 w 142"/>
              <a:gd name="T23" fmla="*/ 66 h 177"/>
              <a:gd name="T24" fmla="*/ 60 w 142"/>
              <a:gd name="T25" fmla="*/ 70 h 177"/>
              <a:gd name="T26" fmla="*/ 40 w 142"/>
              <a:gd name="T27" fmla="*/ 52 h 177"/>
              <a:gd name="T28" fmla="*/ 52 w 142"/>
              <a:gd name="T29" fmla="*/ 53 h 177"/>
              <a:gd name="T30" fmla="*/ 22 w 142"/>
              <a:gd name="T31" fmla="*/ 97 h 177"/>
              <a:gd name="T32" fmla="*/ 54 w 142"/>
              <a:gd name="T33" fmla="*/ 169 h 177"/>
              <a:gd name="T34" fmla="*/ 47 w 142"/>
              <a:gd name="T35" fmla="*/ 170 h 177"/>
              <a:gd name="T36" fmla="*/ 2 w 142"/>
              <a:gd name="T37" fmla="*/ 97 h 177"/>
              <a:gd name="T38" fmla="*/ 40 w 142"/>
              <a:gd name="T39" fmla="*/ 52 h 177"/>
              <a:gd name="T40" fmla="*/ 66 w 142"/>
              <a:gd name="T41" fmla="*/ 52 h 177"/>
              <a:gd name="T42" fmla="*/ 110 w 142"/>
              <a:gd name="T43" fmla="*/ 96 h 177"/>
              <a:gd name="T44" fmla="*/ 102 w 142"/>
              <a:gd name="T45" fmla="*/ 149 h 177"/>
              <a:gd name="T46" fmla="*/ 117 w 142"/>
              <a:gd name="T47" fmla="*/ 101 h 177"/>
              <a:gd name="T48" fmla="*/ 91 w 142"/>
              <a:gd name="T49" fmla="*/ 55 h 177"/>
              <a:gd name="T50" fmla="*/ 103 w 142"/>
              <a:gd name="T51" fmla="*/ 54 h 177"/>
              <a:gd name="T52" fmla="*/ 137 w 142"/>
              <a:gd name="T53" fmla="*/ 102 h 177"/>
              <a:gd name="T54" fmla="*/ 87 w 142"/>
              <a:gd name="T55" fmla="*/ 172 h 177"/>
              <a:gd name="T56" fmla="*/ 85 w 142"/>
              <a:gd name="T57" fmla="*/ 172 h 177"/>
              <a:gd name="T58" fmla="*/ 76 w 142"/>
              <a:gd name="T59" fmla="*/ 175 h 177"/>
              <a:gd name="T60" fmla="*/ 30 w 142"/>
              <a:gd name="T61" fmla="*/ 102 h 177"/>
              <a:gd name="T62" fmla="*/ 66 w 142"/>
              <a:gd name="T63" fmla="*/ 52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77">
                <a:moveTo>
                  <a:pt x="67" y="48"/>
                </a:moveTo>
                <a:cubicBezTo>
                  <a:pt x="63" y="34"/>
                  <a:pt x="66" y="11"/>
                  <a:pt x="7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77" y="16"/>
                  <a:pt x="72" y="35"/>
                  <a:pt x="76" y="47"/>
                </a:cubicBezTo>
                <a:cubicBezTo>
                  <a:pt x="67" y="48"/>
                  <a:pt x="67" y="48"/>
                  <a:pt x="67" y="48"/>
                </a:cubicBezTo>
                <a:close/>
                <a:moveTo>
                  <a:pt x="47" y="125"/>
                </a:moveTo>
                <a:cubicBezTo>
                  <a:pt x="47" y="105"/>
                  <a:pt x="50" y="88"/>
                  <a:pt x="56" y="76"/>
                </a:cubicBezTo>
                <a:cubicBezTo>
                  <a:pt x="47" y="70"/>
                  <a:pt x="47" y="70"/>
                  <a:pt x="47" y="70"/>
                </a:cubicBezTo>
                <a:cubicBezTo>
                  <a:pt x="35" y="80"/>
                  <a:pt x="36" y="98"/>
                  <a:pt x="47" y="125"/>
                </a:cubicBezTo>
                <a:close/>
                <a:moveTo>
                  <a:pt x="60" y="70"/>
                </a:moveTo>
                <a:cubicBezTo>
                  <a:pt x="63" y="67"/>
                  <a:pt x="67" y="64"/>
                  <a:pt x="71" y="61"/>
                </a:cubicBezTo>
                <a:cubicBezTo>
                  <a:pt x="64" y="62"/>
                  <a:pt x="58" y="64"/>
                  <a:pt x="54" y="66"/>
                </a:cubicBezTo>
                <a:cubicBezTo>
                  <a:pt x="60" y="70"/>
                  <a:pt x="60" y="70"/>
                  <a:pt x="60" y="70"/>
                </a:cubicBezTo>
                <a:close/>
                <a:moveTo>
                  <a:pt x="40" y="52"/>
                </a:moveTo>
                <a:cubicBezTo>
                  <a:pt x="44" y="52"/>
                  <a:pt x="48" y="52"/>
                  <a:pt x="52" y="53"/>
                </a:cubicBezTo>
                <a:cubicBezTo>
                  <a:pt x="35" y="57"/>
                  <a:pt x="22" y="70"/>
                  <a:pt x="22" y="97"/>
                </a:cubicBezTo>
                <a:cubicBezTo>
                  <a:pt x="22" y="126"/>
                  <a:pt x="36" y="160"/>
                  <a:pt x="54" y="169"/>
                </a:cubicBezTo>
                <a:cubicBezTo>
                  <a:pt x="52" y="170"/>
                  <a:pt x="50" y="170"/>
                  <a:pt x="47" y="170"/>
                </a:cubicBezTo>
                <a:cubicBezTo>
                  <a:pt x="25" y="170"/>
                  <a:pt x="4" y="130"/>
                  <a:pt x="2" y="97"/>
                </a:cubicBezTo>
                <a:cubicBezTo>
                  <a:pt x="0" y="64"/>
                  <a:pt x="17" y="52"/>
                  <a:pt x="40" y="52"/>
                </a:cubicBezTo>
                <a:close/>
                <a:moveTo>
                  <a:pt x="66" y="52"/>
                </a:moveTo>
                <a:cubicBezTo>
                  <a:pt x="89" y="50"/>
                  <a:pt x="108" y="62"/>
                  <a:pt x="110" y="96"/>
                </a:cubicBezTo>
                <a:cubicBezTo>
                  <a:pt x="112" y="113"/>
                  <a:pt x="108" y="133"/>
                  <a:pt x="102" y="149"/>
                </a:cubicBezTo>
                <a:cubicBezTo>
                  <a:pt x="110" y="135"/>
                  <a:pt x="116" y="117"/>
                  <a:pt x="117" y="101"/>
                </a:cubicBezTo>
                <a:cubicBezTo>
                  <a:pt x="119" y="73"/>
                  <a:pt x="107" y="59"/>
                  <a:pt x="91" y="55"/>
                </a:cubicBezTo>
                <a:cubicBezTo>
                  <a:pt x="95" y="54"/>
                  <a:pt x="99" y="54"/>
                  <a:pt x="103" y="54"/>
                </a:cubicBezTo>
                <a:cubicBezTo>
                  <a:pt x="125" y="56"/>
                  <a:pt x="142" y="69"/>
                  <a:pt x="137" y="102"/>
                </a:cubicBezTo>
                <a:cubicBezTo>
                  <a:pt x="133" y="134"/>
                  <a:pt x="110" y="174"/>
                  <a:pt x="87" y="172"/>
                </a:cubicBezTo>
                <a:cubicBezTo>
                  <a:pt x="87" y="172"/>
                  <a:pt x="86" y="172"/>
                  <a:pt x="85" y="172"/>
                </a:cubicBezTo>
                <a:cubicBezTo>
                  <a:pt x="82" y="174"/>
                  <a:pt x="79" y="175"/>
                  <a:pt x="76" y="175"/>
                </a:cubicBezTo>
                <a:cubicBezTo>
                  <a:pt x="53" y="177"/>
                  <a:pt x="32" y="136"/>
                  <a:pt x="30" y="102"/>
                </a:cubicBezTo>
                <a:cubicBezTo>
                  <a:pt x="27" y="68"/>
                  <a:pt x="44" y="54"/>
                  <a:pt x="66" y="5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26"/>
          <p:cNvSpPr>
            <a:spLocks noEditPoints="1"/>
          </p:cNvSpPr>
          <p:nvPr/>
        </p:nvSpPr>
        <p:spPr bwMode="auto">
          <a:xfrm>
            <a:off x="10531475" y="3302001"/>
            <a:ext cx="674688" cy="657225"/>
          </a:xfrm>
          <a:custGeom>
            <a:avLst/>
            <a:gdLst>
              <a:gd name="T0" fmla="*/ 107 w 170"/>
              <a:gd name="T1" fmla="*/ 165 h 165"/>
              <a:gd name="T2" fmla="*/ 104 w 170"/>
              <a:gd name="T3" fmla="*/ 143 h 165"/>
              <a:gd name="T4" fmla="*/ 121 w 170"/>
              <a:gd name="T5" fmla="*/ 103 h 165"/>
              <a:gd name="T6" fmla="*/ 144 w 170"/>
              <a:gd name="T7" fmla="*/ 116 h 165"/>
              <a:gd name="T8" fmla="*/ 170 w 170"/>
              <a:gd name="T9" fmla="*/ 90 h 165"/>
              <a:gd name="T10" fmla="*/ 160 w 170"/>
              <a:gd name="T11" fmla="*/ 69 h 165"/>
              <a:gd name="T12" fmla="*/ 168 w 170"/>
              <a:gd name="T13" fmla="*/ 50 h 165"/>
              <a:gd name="T14" fmla="*/ 142 w 170"/>
              <a:gd name="T15" fmla="*/ 23 h 165"/>
              <a:gd name="T16" fmla="*/ 130 w 170"/>
              <a:gd name="T17" fmla="*/ 26 h 165"/>
              <a:gd name="T18" fmla="*/ 104 w 170"/>
              <a:gd name="T19" fmla="*/ 5 h 165"/>
              <a:gd name="T20" fmla="*/ 86 w 170"/>
              <a:gd name="T21" fmla="*/ 12 h 165"/>
              <a:gd name="T22" fmla="*/ 60 w 170"/>
              <a:gd name="T23" fmla="*/ 0 h 165"/>
              <a:gd name="T24" fmla="*/ 29 w 170"/>
              <a:gd name="T25" fmla="*/ 21 h 165"/>
              <a:gd name="T26" fmla="*/ 26 w 170"/>
              <a:gd name="T27" fmla="*/ 21 h 165"/>
              <a:gd name="T28" fmla="*/ 0 w 170"/>
              <a:gd name="T29" fmla="*/ 48 h 165"/>
              <a:gd name="T30" fmla="*/ 24 w 170"/>
              <a:gd name="T31" fmla="*/ 74 h 165"/>
              <a:gd name="T32" fmla="*/ 58 w 170"/>
              <a:gd name="T33" fmla="*/ 107 h 165"/>
              <a:gd name="T34" fmla="*/ 69 w 170"/>
              <a:gd name="T35" fmla="*/ 105 h 165"/>
              <a:gd name="T36" fmla="*/ 80 w 170"/>
              <a:gd name="T37" fmla="*/ 165 h 165"/>
              <a:gd name="T38" fmla="*/ 107 w 170"/>
              <a:gd name="T39" fmla="*/ 165 h 165"/>
              <a:gd name="T40" fmla="*/ 117 w 170"/>
              <a:gd name="T41" fmla="*/ 92 h 165"/>
              <a:gd name="T42" fmla="*/ 116 w 170"/>
              <a:gd name="T43" fmla="*/ 91 h 165"/>
              <a:gd name="T44" fmla="*/ 107 w 170"/>
              <a:gd name="T45" fmla="*/ 101 h 165"/>
              <a:gd name="T46" fmla="*/ 101 w 170"/>
              <a:gd name="T47" fmla="*/ 91 h 165"/>
              <a:gd name="T48" fmla="*/ 106 w 170"/>
              <a:gd name="T49" fmla="*/ 92 h 165"/>
              <a:gd name="T50" fmla="*/ 117 w 170"/>
              <a:gd name="T51" fmla="*/ 90 h 165"/>
              <a:gd name="T52" fmla="*/ 117 w 170"/>
              <a:gd name="T53" fmla="*/ 92 h 165"/>
              <a:gd name="T54" fmla="*/ 92 w 170"/>
              <a:gd name="T55" fmla="*/ 89 h 165"/>
              <a:gd name="T56" fmla="*/ 101 w 170"/>
              <a:gd name="T57" fmla="*/ 108 h 165"/>
              <a:gd name="T58" fmla="*/ 95 w 170"/>
              <a:gd name="T59" fmla="*/ 117 h 165"/>
              <a:gd name="T60" fmla="*/ 84 w 170"/>
              <a:gd name="T61" fmla="*/ 94 h 165"/>
              <a:gd name="T62" fmla="*/ 88 w 170"/>
              <a:gd name="T63" fmla="*/ 87 h 165"/>
              <a:gd name="T64" fmla="*/ 92 w 170"/>
              <a:gd name="T65" fmla="*/ 89 h 165"/>
              <a:gd name="T66" fmla="*/ 17 w 170"/>
              <a:gd name="T67" fmla="*/ 30 h 165"/>
              <a:gd name="T68" fmla="*/ 37 w 170"/>
              <a:gd name="T69" fmla="*/ 33 h 165"/>
              <a:gd name="T70" fmla="*/ 21 w 170"/>
              <a:gd name="T71" fmla="*/ 34 h 165"/>
              <a:gd name="T72" fmla="*/ 8 w 170"/>
              <a:gd name="T73" fmla="*/ 53 h 165"/>
              <a:gd name="T74" fmla="*/ 17 w 170"/>
              <a:gd name="T75" fmla="*/ 30 h 165"/>
              <a:gd name="T76" fmla="*/ 88 w 170"/>
              <a:gd name="T77" fmla="*/ 31 h 165"/>
              <a:gd name="T78" fmla="*/ 108 w 170"/>
              <a:gd name="T79" fmla="*/ 34 h 165"/>
              <a:gd name="T80" fmla="*/ 93 w 170"/>
              <a:gd name="T81" fmla="*/ 35 h 165"/>
              <a:gd name="T82" fmla="*/ 80 w 170"/>
              <a:gd name="T83" fmla="*/ 54 h 165"/>
              <a:gd name="T84" fmla="*/ 88 w 170"/>
              <a:gd name="T85" fmla="*/ 31 h 165"/>
              <a:gd name="T86" fmla="*/ 52 w 170"/>
              <a:gd name="T87" fmla="*/ 10 h 165"/>
              <a:gd name="T88" fmla="*/ 72 w 170"/>
              <a:gd name="T89" fmla="*/ 13 h 165"/>
              <a:gd name="T90" fmla="*/ 56 w 170"/>
              <a:gd name="T91" fmla="*/ 15 h 165"/>
              <a:gd name="T92" fmla="*/ 43 w 170"/>
              <a:gd name="T93" fmla="*/ 33 h 165"/>
              <a:gd name="T94" fmla="*/ 52 w 170"/>
              <a:gd name="T95" fmla="*/ 10 h 165"/>
              <a:gd name="T96" fmla="*/ 41 w 170"/>
              <a:gd name="T97" fmla="*/ 61 h 165"/>
              <a:gd name="T98" fmla="*/ 61 w 170"/>
              <a:gd name="T99" fmla="*/ 65 h 165"/>
              <a:gd name="T100" fmla="*/ 45 w 170"/>
              <a:gd name="T101" fmla="*/ 66 h 165"/>
              <a:gd name="T102" fmla="*/ 32 w 170"/>
              <a:gd name="T103" fmla="*/ 85 h 165"/>
              <a:gd name="T104" fmla="*/ 41 w 170"/>
              <a:gd name="T105" fmla="*/ 61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0" h="165">
                <a:moveTo>
                  <a:pt x="107" y="165"/>
                </a:moveTo>
                <a:cubicBezTo>
                  <a:pt x="107" y="157"/>
                  <a:pt x="105" y="150"/>
                  <a:pt x="104" y="143"/>
                </a:cubicBezTo>
                <a:cubicBezTo>
                  <a:pt x="107" y="128"/>
                  <a:pt x="112" y="115"/>
                  <a:pt x="121" y="103"/>
                </a:cubicBezTo>
                <a:cubicBezTo>
                  <a:pt x="126" y="111"/>
                  <a:pt x="134" y="116"/>
                  <a:pt x="144" y="116"/>
                </a:cubicBezTo>
                <a:cubicBezTo>
                  <a:pt x="159" y="116"/>
                  <a:pt x="170" y="104"/>
                  <a:pt x="170" y="90"/>
                </a:cubicBezTo>
                <a:cubicBezTo>
                  <a:pt x="170" y="81"/>
                  <a:pt x="166" y="74"/>
                  <a:pt x="160" y="69"/>
                </a:cubicBezTo>
                <a:cubicBezTo>
                  <a:pt x="165" y="64"/>
                  <a:pt x="168" y="57"/>
                  <a:pt x="168" y="50"/>
                </a:cubicBezTo>
                <a:cubicBezTo>
                  <a:pt x="168" y="35"/>
                  <a:pt x="156" y="23"/>
                  <a:pt x="142" y="23"/>
                </a:cubicBezTo>
                <a:cubicBezTo>
                  <a:pt x="138" y="23"/>
                  <a:pt x="134" y="24"/>
                  <a:pt x="130" y="26"/>
                </a:cubicBezTo>
                <a:cubicBezTo>
                  <a:pt x="128" y="14"/>
                  <a:pt x="117" y="5"/>
                  <a:pt x="104" y="5"/>
                </a:cubicBezTo>
                <a:cubicBezTo>
                  <a:pt x="97" y="5"/>
                  <a:pt x="91" y="7"/>
                  <a:pt x="86" y="12"/>
                </a:cubicBezTo>
                <a:cubicBezTo>
                  <a:pt x="80" y="4"/>
                  <a:pt x="71" y="0"/>
                  <a:pt x="60" y="0"/>
                </a:cubicBezTo>
                <a:cubicBezTo>
                  <a:pt x="46" y="0"/>
                  <a:pt x="34" y="9"/>
                  <a:pt x="29" y="21"/>
                </a:cubicBezTo>
                <a:cubicBezTo>
                  <a:pt x="28" y="21"/>
                  <a:pt x="27" y="21"/>
                  <a:pt x="26" y="21"/>
                </a:cubicBezTo>
                <a:cubicBezTo>
                  <a:pt x="12" y="21"/>
                  <a:pt x="0" y="33"/>
                  <a:pt x="0" y="48"/>
                </a:cubicBezTo>
                <a:cubicBezTo>
                  <a:pt x="0" y="62"/>
                  <a:pt x="10" y="73"/>
                  <a:pt x="24" y="74"/>
                </a:cubicBezTo>
                <a:cubicBezTo>
                  <a:pt x="24" y="92"/>
                  <a:pt x="39" y="107"/>
                  <a:pt x="58" y="107"/>
                </a:cubicBezTo>
                <a:cubicBezTo>
                  <a:pt x="61" y="107"/>
                  <a:pt x="65" y="106"/>
                  <a:pt x="69" y="105"/>
                </a:cubicBezTo>
                <a:cubicBezTo>
                  <a:pt x="76" y="125"/>
                  <a:pt x="80" y="145"/>
                  <a:pt x="80" y="165"/>
                </a:cubicBezTo>
                <a:cubicBezTo>
                  <a:pt x="107" y="165"/>
                  <a:pt x="107" y="165"/>
                  <a:pt x="107" y="165"/>
                </a:cubicBezTo>
                <a:close/>
                <a:moveTo>
                  <a:pt x="117" y="92"/>
                </a:moveTo>
                <a:cubicBezTo>
                  <a:pt x="116" y="91"/>
                  <a:pt x="116" y="91"/>
                  <a:pt x="116" y="91"/>
                </a:cubicBezTo>
                <a:cubicBezTo>
                  <a:pt x="113" y="94"/>
                  <a:pt x="110" y="97"/>
                  <a:pt x="107" y="101"/>
                </a:cubicBezTo>
                <a:cubicBezTo>
                  <a:pt x="105" y="97"/>
                  <a:pt x="104" y="94"/>
                  <a:pt x="101" y="91"/>
                </a:cubicBezTo>
                <a:cubicBezTo>
                  <a:pt x="103" y="92"/>
                  <a:pt x="104" y="92"/>
                  <a:pt x="106" y="92"/>
                </a:cubicBezTo>
                <a:cubicBezTo>
                  <a:pt x="110" y="92"/>
                  <a:pt x="114" y="91"/>
                  <a:pt x="117" y="90"/>
                </a:cubicBezTo>
                <a:cubicBezTo>
                  <a:pt x="117" y="90"/>
                  <a:pt x="117" y="91"/>
                  <a:pt x="117" y="92"/>
                </a:cubicBezTo>
                <a:close/>
                <a:moveTo>
                  <a:pt x="92" y="89"/>
                </a:moveTo>
                <a:cubicBezTo>
                  <a:pt x="97" y="95"/>
                  <a:pt x="100" y="101"/>
                  <a:pt x="101" y="108"/>
                </a:cubicBezTo>
                <a:cubicBezTo>
                  <a:pt x="99" y="111"/>
                  <a:pt x="97" y="114"/>
                  <a:pt x="95" y="117"/>
                </a:cubicBezTo>
                <a:cubicBezTo>
                  <a:pt x="92" y="109"/>
                  <a:pt x="88" y="102"/>
                  <a:pt x="84" y="94"/>
                </a:cubicBezTo>
                <a:cubicBezTo>
                  <a:pt x="86" y="92"/>
                  <a:pt x="87" y="89"/>
                  <a:pt x="88" y="87"/>
                </a:cubicBezTo>
                <a:cubicBezTo>
                  <a:pt x="90" y="87"/>
                  <a:pt x="91" y="88"/>
                  <a:pt x="92" y="89"/>
                </a:cubicBezTo>
                <a:close/>
                <a:moveTo>
                  <a:pt x="17" y="30"/>
                </a:moveTo>
                <a:cubicBezTo>
                  <a:pt x="24" y="26"/>
                  <a:pt x="32" y="28"/>
                  <a:pt x="37" y="33"/>
                </a:cubicBezTo>
                <a:cubicBezTo>
                  <a:pt x="32" y="31"/>
                  <a:pt x="26" y="32"/>
                  <a:pt x="21" y="34"/>
                </a:cubicBezTo>
                <a:cubicBezTo>
                  <a:pt x="13" y="38"/>
                  <a:pt x="8" y="46"/>
                  <a:pt x="8" y="53"/>
                </a:cubicBezTo>
                <a:cubicBezTo>
                  <a:pt x="4" y="44"/>
                  <a:pt x="8" y="34"/>
                  <a:pt x="17" y="30"/>
                </a:cubicBezTo>
                <a:close/>
                <a:moveTo>
                  <a:pt x="88" y="31"/>
                </a:moveTo>
                <a:cubicBezTo>
                  <a:pt x="95" y="27"/>
                  <a:pt x="103" y="29"/>
                  <a:pt x="108" y="34"/>
                </a:cubicBezTo>
                <a:cubicBezTo>
                  <a:pt x="104" y="32"/>
                  <a:pt x="98" y="33"/>
                  <a:pt x="93" y="35"/>
                </a:cubicBezTo>
                <a:cubicBezTo>
                  <a:pt x="85" y="39"/>
                  <a:pt x="80" y="47"/>
                  <a:pt x="80" y="54"/>
                </a:cubicBezTo>
                <a:cubicBezTo>
                  <a:pt x="76" y="45"/>
                  <a:pt x="80" y="35"/>
                  <a:pt x="88" y="31"/>
                </a:cubicBezTo>
                <a:close/>
                <a:moveTo>
                  <a:pt x="52" y="10"/>
                </a:moveTo>
                <a:cubicBezTo>
                  <a:pt x="59" y="7"/>
                  <a:pt x="67" y="8"/>
                  <a:pt x="72" y="13"/>
                </a:cubicBezTo>
                <a:cubicBezTo>
                  <a:pt x="67" y="12"/>
                  <a:pt x="62" y="12"/>
                  <a:pt x="56" y="15"/>
                </a:cubicBezTo>
                <a:cubicBezTo>
                  <a:pt x="48" y="19"/>
                  <a:pt x="43" y="26"/>
                  <a:pt x="43" y="33"/>
                </a:cubicBezTo>
                <a:cubicBezTo>
                  <a:pt x="40" y="24"/>
                  <a:pt x="43" y="14"/>
                  <a:pt x="52" y="10"/>
                </a:cubicBezTo>
                <a:close/>
                <a:moveTo>
                  <a:pt x="41" y="61"/>
                </a:moveTo>
                <a:cubicBezTo>
                  <a:pt x="48" y="58"/>
                  <a:pt x="56" y="60"/>
                  <a:pt x="61" y="65"/>
                </a:cubicBezTo>
                <a:cubicBezTo>
                  <a:pt x="56" y="63"/>
                  <a:pt x="50" y="64"/>
                  <a:pt x="45" y="66"/>
                </a:cubicBezTo>
                <a:cubicBezTo>
                  <a:pt x="37" y="70"/>
                  <a:pt x="32" y="77"/>
                  <a:pt x="32" y="85"/>
                </a:cubicBezTo>
                <a:cubicBezTo>
                  <a:pt x="28" y="76"/>
                  <a:pt x="32" y="66"/>
                  <a:pt x="41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127"/>
          <p:cNvSpPr>
            <a:spLocks/>
          </p:cNvSpPr>
          <p:nvPr/>
        </p:nvSpPr>
        <p:spPr bwMode="auto">
          <a:xfrm>
            <a:off x="10637838" y="5159376"/>
            <a:ext cx="612775" cy="425450"/>
          </a:xfrm>
          <a:custGeom>
            <a:avLst/>
            <a:gdLst>
              <a:gd name="T0" fmla="*/ 0 w 154"/>
              <a:gd name="T1" fmla="*/ 0 h 107"/>
              <a:gd name="T2" fmla="*/ 154 w 154"/>
              <a:gd name="T3" fmla="*/ 105 h 107"/>
              <a:gd name="T4" fmla="*/ 150 w 154"/>
              <a:gd name="T5" fmla="*/ 107 h 107"/>
              <a:gd name="T6" fmla="*/ 0 w 154"/>
              <a:gd name="T7" fmla="*/ 4 h 107"/>
              <a:gd name="T8" fmla="*/ 0 w 154"/>
              <a:gd name="T9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4" h="107">
                <a:moveTo>
                  <a:pt x="0" y="0"/>
                </a:moveTo>
                <a:cubicBezTo>
                  <a:pt x="71" y="0"/>
                  <a:pt x="124" y="46"/>
                  <a:pt x="154" y="105"/>
                </a:cubicBezTo>
                <a:cubicBezTo>
                  <a:pt x="150" y="107"/>
                  <a:pt x="150" y="107"/>
                  <a:pt x="150" y="107"/>
                </a:cubicBezTo>
                <a:cubicBezTo>
                  <a:pt x="118" y="55"/>
                  <a:pt x="63" y="9"/>
                  <a:pt x="0" y="4"/>
                </a:cubicBez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28"/>
          <p:cNvSpPr>
            <a:spLocks noEditPoints="1"/>
          </p:cNvSpPr>
          <p:nvPr/>
        </p:nvSpPr>
        <p:spPr bwMode="auto">
          <a:xfrm>
            <a:off x="10431463" y="5067301"/>
            <a:ext cx="811213" cy="755650"/>
          </a:xfrm>
          <a:custGeom>
            <a:avLst/>
            <a:gdLst>
              <a:gd name="T0" fmla="*/ 52 w 204"/>
              <a:gd name="T1" fmla="*/ 33 h 190"/>
              <a:gd name="T2" fmla="*/ 111 w 204"/>
              <a:gd name="T3" fmla="*/ 79 h 190"/>
              <a:gd name="T4" fmla="*/ 204 w 204"/>
              <a:gd name="T5" fmla="*/ 138 h 190"/>
              <a:gd name="T6" fmla="*/ 170 w 204"/>
              <a:gd name="T7" fmla="*/ 138 h 190"/>
              <a:gd name="T8" fmla="*/ 71 w 204"/>
              <a:gd name="T9" fmla="*/ 72 h 190"/>
              <a:gd name="T10" fmla="*/ 102 w 204"/>
              <a:gd name="T11" fmla="*/ 120 h 190"/>
              <a:gd name="T12" fmla="*/ 156 w 204"/>
              <a:gd name="T13" fmla="*/ 153 h 190"/>
              <a:gd name="T14" fmla="*/ 154 w 204"/>
              <a:gd name="T15" fmla="*/ 156 h 190"/>
              <a:gd name="T16" fmla="*/ 51 w 204"/>
              <a:gd name="T17" fmla="*/ 125 h 190"/>
              <a:gd name="T18" fmla="*/ 28 w 204"/>
              <a:gd name="T19" fmla="*/ 12 h 190"/>
              <a:gd name="T20" fmla="*/ 28 w 204"/>
              <a:gd name="T21" fmla="*/ 1 h 190"/>
              <a:gd name="T22" fmla="*/ 31 w 204"/>
              <a:gd name="T23" fmla="*/ 0 h 190"/>
              <a:gd name="T24" fmla="*/ 49 w 204"/>
              <a:gd name="T25" fmla="*/ 23 h 190"/>
              <a:gd name="T26" fmla="*/ 52 w 204"/>
              <a:gd name="T27" fmla="*/ 33 h 190"/>
              <a:gd name="T28" fmla="*/ 38 w 204"/>
              <a:gd name="T29" fmla="*/ 92 h 190"/>
              <a:gd name="T30" fmla="*/ 137 w 204"/>
              <a:gd name="T31" fmla="*/ 156 h 190"/>
              <a:gd name="T32" fmla="*/ 38 w 204"/>
              <a:gd name="T33" fmla="*/ 92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04" h="190">
                <a:moveTo>
                  <a:pt x="52" y="33"/>
                </a:moveTo>
                <a:cubicBezTo>
                  <a:pt x="60" y="40"/>
                  <a:pt x="78" y="55"/>
                  <a:pt x="111" y="79"/>
                </a:cubicBezTo>
                <a:cubicBezTo>
                  <a:pt x="161" y="116"/>
                  <a:pt x="204" y="138"/>
                  <a:pt x="204" y="138"/>
                </a:cubicBezTo>
                <a:cubicBezTo>
                  <a:pt x="204" y="138"/>
                  <a:pt x="190" y="144"/>
                  <a:pt x="170" y="138"/>
                </a:cubicBezTo>
                <a:cubicBezTo>
                  <a:pt x="157" y="134"/>
                  <a:pt x="103" y="102"/>
                  <a:pt x="71" y="72"/>
                </a:cubicBezTo>
                <a:cubicBezTo>
                  <a:pt x="80" y="90"/>
                  <a:pt x="91" y="108"/>
                  <a:pt x="102" y="120"/>
                </a:cubicBezTo>
                <a:cubicBezTo>
                  <a:pt x="126" y="146"/>
                  <a:pt x="145" y="151"/>
                  <a:pt x="156" y="153"/>
                </a:cubicBezTo>
                <a:cubicBezTo>
                  <a:pt x="154" y="156"/>
                  <a:pt x="154" y="156"/>
                  <a:pt x="154" y="156"/>
                </a:cubicBezTo>
                <a:cubicBezTo>
                  <a:pt x="154" y="156"/>
                  <a:pt x="102" y="190"/>
                  <a:pt x="51" y="125"/>
                </a:cubicBezTo>
                <a:cubicBezTo>
                  <a:pt x="0" y="60"/>
                  <a:pt x="27" y="23"/>
                  <a:pt x="28" y="12"/>
                </a:cubicBezTo>
                <a:cubicBezTo>
                  <a:pt x="29" y="1"/>
                  <a:pt x="28" y="1"/>
                  <a:pt x="28" y="1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45" y="13"/>
                  <a:pt x="49" y="23"/>
                </a:cubicBezTo>
                <a:cubicBezTo>
                  <a:pt x="49" y="25"/>
                  <a:pt x="51" y="28"/>
                  <a:pt x="52" y="33"/>
                </a:cubicBezTo>
                <a:close/>
                <a:moveTo>
                  <a:pt x="38" y="92"/>
                </a:moveTo>
                <a:cubicBezTo>
                  <a:pt x="57" y="132"/>
                  <a:pt x="92" y="167"/>
                  <a:pt x="137" y="156"/>
                </a:cubicBezTo>
                <a:cubicBezTo>
                  <a:pt x="91" y="152"/>
                  <a:pt x="63" y="124"/>
                  <a:pt x="38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129"/>
          <p:cNvSpPr>
            <a:spLocks noEditPoints="1"/>
          </p:cNvSpPr>
          <p:nvPr/>
        </p:nvSpPr>
        <p:spPr bwMode="auto">
          <a:xfrm>
            <a:off x="10741025" y="5226051"/>
            <a:ext cx="441325" cy="374650"/>
          </a:xfrm>
          <a:custGeom>
            <a:avLst/>
            <a:gdLst>
              <a:gd name="T0" fmla="*/ 108 w 111"/>
              <a:gd name="T1" fmla="*/ 76 h 94"/>
              <a:gd name="T2" fmla="*/ 106 w 111"/>
              <a:gd name="T3" fmla="*/ 90 h 94"/>
              <a:gd name="T4" fmla="*/ 89 w 111"/>
              <a:gd name="T5" fmla="*/ 86 h 94"/>
              <a:gd name="T6" fmla="*/ 91 w 111"/>
              <a:gd name="T7" fmla="*/ 72 h 94"/>
              <a:gd name="T8" fmla="*/ 100 w 111"/>
              <a:gd name="T9" fmla="*/ 73 h 94"/>
              <a:gd name="T10" fmla="*/ 98 w 111"/>
              <a:gd name="T11" fmla="*/ 75 h 94"/>
              <a:gd name="T12" fmla="*/ 107 w 111"/>
              <a:gd name="T13" fmla="*/ 84 h 94"/>
              <a:gd name="T14" fmla="*/ 100 w 111"/>
              <a:gd name="T15" fmla="*/ 73 h 94"/>
              <a:gd name="T16" fmla="*/ 20 w 111"/>
              <a:gd name="T17" fmla="*/ 9 h 94"/>
              <a:gd name="T18" fmla="*/ 19 w 111"/>
              <a:gd name="T19" fmla="*/ 11 h 94"/>
              <a:gd name="T20" fmla="*/ 8 w 111"/>
              <a:gd name="T21" fmla="*/ 6 h 94"/>
              <a:gd name="T22" fmla="*/ 38 w 111"/>
              <a:gd name="T23" fmla="*/ 19 h 94"/>
              <a:gd name="T24" fmla="*/ 46 w 111"/>
              <a:gd name="T25" fmla="*/ 32 h 94"/>
              <a:gd name="T26" fmla="*/ 36 w 111"/>
              <a:gd name="T27" fmla="*/ 21 h 94"/>
              <a:gd name="T28" fmla="*/ 38 w 111"/>
              <a:gd name="T29" fmla="*/ 19 h 94"/>
              <a:gd name="T30" fmla="*/ 66 w 111"/>
              <a:gd name="T31" fmla="*/ 40 h 94"/>
              <a:gd name="T32" fmla="*/ 65 w 111"/>
              <a:gd name="T33" fmla="*/ 42 h 94"/>
              <a:gd name="T34" fmla="*/ 51 w 111"/>
              <a:gd name="T35" fmla="*/ 36 h 94"/>
              <a:gd name="T36" fmla="*/ 81 w 111"/>
              <a:gd name="T37" fmla="*/ 54 h 94"/>
              <a:gd name="T38" fmla="*/ 89 w 111"/>
              <a:gd name="T39" fmla="*/ 65 h 94"/>
              <a:gd name="T40" fmla="*/ 79 w 111"/>
              <a:gd name="T41" fmla="*/ 55 h 94"/>
              <a:gd name="T42" fmla="*/ 81 w 111"/>
              <a:gd name="T43" fmla="*/ 54 h 94"/>
              <a:gd name="T44" fmla="*/ 5 w 111"/>
              <a:gd name="T45" fmla="*/ 5 h 94"/>
              <a:gd name="T46" fmla="*/ 5 w 111"/>
              <a:gd name="T47" fmla="*/ 20 h 94"/>
              <a:gd name="T48" fmla="*/ 22 w 111"/>
              <a:gd name="T49" fmla="*/ 21 h 94"/>
              <a:gd name="T50" fmla="*/ 22 w 111"/>
              <a:gd name="T51" fmla="*/ 7 h 94"/>
              <a:gd name="T52" fmla="*/ 39 w 111"/>
              <a:gd name="T53" fmla="*/ 17 h 94"/>
              <a:gd name="T54" fmla="*/ 24 w 111"/>
              <a:gd name="T55" fmla="*/ 23 h 94"/>
              <a:gd name="T56" fmla="*/ 32 w 111"/>
              <a:gd name="T57" fmla="*/ 40 h 94"/>
              <a:gd name="T58" fmla="*/ 47 w 111"/>
              <a:gd name="T59" fmla="*/ 34 h 94"/>
              <a:gd name="T60" fmla="*/ 39 w 111"/>
              <a:gd name="T61" fmla="*/ 17 h 94"/>
              <a:gd name="T62" fmla="*/ 50 w 111"/>
              <a:gd name="T63" fmla="*/ 35 h 94"/>
              <a:gd name="T64" fmla="*/ 49 w 111"/>
              <a:gd name="T65" fmla="*/ 51 h 94"/>
              <a:gd name="T66" fmla="*/ 67 w 111"/>
              <a:gd name="T67" fmla="*/ 54 h 94"/>
              <a:gd name="T68" fmla="*/ 68 w 111"/>
              <a:gd name="T69" fmla="*/ 38 h 94"/>
              <a:gd name="T70" fmla="*/ 83 w 111"/>
              <a:gd name="T71" fmla="*/ 52 h 94"/>
              <a:gd name="T72" fmla="*/ 69 w 111"/>
              <a:gd name="T73" fmla="*/ 56 h 94"/>
              <a:gd name="T74" fmla="*/ 76 w 111"/>
              <a:gd name="T75" fmla="*/ 72 h 94"/>
              <a:gd name="T76" fmla="*/ 89 w 111"/>
              <a:gd name="T77" fmla="*/ 68 h 94"/>
              <a:gd name="T78" fmla="*/ 83 w 111"/>
              <a:gd name="T79" fmla="*/ 5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1" h="94">
                <a:moveTo>
                  <a:pt x="102" y="71"/>
                </a:moveTo>
                <a:cubicBezTo>
                  <a:pt x="108" y="76"/>
                  <a:pt x="108" y="76"/>
                  <a:pt x="108" y="76"/>
                </a:cubicBezTo>
                <a:cubicBezTo>
                  <a:pt x="111" y="79"/>
                  <a:pt x="111" y="84"/>
                  <a:pt x="108" y="87"/>
                </a:cubicBezTo>
                <a:cubicBezTo>
                  <a:pt x="106" y="90"/>
                  <a:pt x="106" y="90"/>
                  <a:pt x="106" y="90"/>
                </a:cubicBezTo>
                <a:cubicBezTo>
                  <a:pt x="103" y="93"/>
                  <a:pt x="98" y="94"/>
                  <a:pt x="94" y="91"/>
                </a:cubicBezTo>
                <a:cubicBezTo>
                  <a:pt x="89" y="86"/>
                  <a:pt x="89" y="86"/>
                  <a:pt x="89" y="86"/>
                </a:cubicBezTo>
                <a:cubicBezTo>
                  <a:pt x="86" y="83"/>
                  <a:pt x="85" y="78"/>
                  <a:pt x="88" y="75"/>
                </a:cubicBezTo>
                <a:cubicBezTo>
                  <a:pt x="91" y="72"/>
                  <a:pt x="91" y="72"/>
                  <a:pt x="91" y="72"/>
                </a:cubicBezTo>
                <a:cubicBezTo>
                  <a:pt x="94" y="69"/>
                  <a:pt x="99" y="68"/>
                  <a:pt x="102" y="71"/>
                </a:cubicBezTo>
                <a:close/>
                <a:moveTo>
                  <a:pt x="100" y="73"/>
                </a:moveTo>
                <a:cubicBezTo>
                  <a:pt x="98" y="71"/>
                  <a:pt x="94" y="72"/>
                  <a:pt x="92" y="73"/>
                </a:cubicBezTo>
                <a:cubicBezTo>
                  <a:pt x="94" y="73"/>
                  <a:pt x="96" y="73"/>
                  <a:pt x="98" y="75"/>
                </a:cubicBezTo>
                <a:cubicBezTo>
                  <a:pt x="104" y="79"/>
                  <a:pt x="104" y="79"/>
                  <a:pt x="104" y="79"/>
                </a:cubicBezTo>
                <a:cubicBezTo>
                  <a:pt x="106" y="80"/>
                  <a:pt x="107" y="82"/>
                  <a:pt x="107" y="84"/>
                </a:cubicBezTo>
                <a:cubicBezTo>
                  <a:pt x="108" y="81"/>
                  <a:pt x="107" y="78"/>
                  <a:pt x="105" y="77"/>
                </a:cubicBezTo>
                <a:cubicBezTo>
                  <a:pt x="100" y="73"/>
                  <a:pt x="100" y="73"/>
                  <a:pt x="100" y="73"/>
                </a:cubicBezTo>
                <a:close/>
                <a:moveTo>
                  <a:pt x="15" y="5"/>
                </a:moveTo>
                <a:cubicBezTo>
                  <a:pt x="20" y="9"/>
                  <a:pt x="20" y="9"/>
                  <a:pt x="20" y="9"/>
                </a:cubicBezTo>
                <a:cubicBezTo>
                  <a:pt x="22" y="10"/>
                  <a:pt x="23" y="13"/>
                  <a:pt x="22" y="16"/>
                </a:cubicBezTo>
                <a:cubicBezTo>
                  <a:pt x="22" y="14"/>
                  <a:pt x="21" y="12"/>
                  <a:pt x="19" y="11"/>
                </a:cubicBezTo>
                <a:cubicBezTo>
                  <a:pt x="14" y="7"/>
                  <a:pt x="14" y="7"/>
                  <a:pt x="14" y="7"/>
                </a:cubicBezTo>
                <a:cubicBezTo>
                  <a:pt x="12" y="6"/>
                  <a:pt x="10" y="5"/>
                  <a:pt x="8" y="6"/>
                </a:cubicBezTo>
                <a:cubicBezTo>
                  <a:pt x="10" y="4"/>
                  <a:pt x="13" y="4"/>
                  <a:pt x="15" y="5"/>
                </a:cubicBezTo>
                <a:close/>
                <a:moveTo>
                  <a:pt x="38" y="19"/>
                </a:moveTo>
                <a:cubicBezTo>
                  <a:pt x="44" y="23"/>
                  <a:pt x="44" y="23"/>
                  <a:pt x="44" y="23"/>
                </a:cubicBezTo>
                <a:cubicBezTo>
                  <a:pt x="46" y="25"/>
                  <a:pt x="47" y="29"/>
                  <a:pt x="46" y="32"/>
                </a:cubicBezTo>
                <a:cubicBezTo>
                  <a:pt x="46" y="29"/>
                  <a:pt x="45" y="27"/>
                  <a:pt x="43" y="26"/>
                </a:cubicBezTo>
                <a:cubicBezTo>
                  <a:pt x="36" y="21"/>
                  <a:pt x="36" y="21"/>
                  <a:pt x="36" y="21"/>
                </a:cubicBezTo>
                <a:cubicBezTo>
                  <a:pt x="34" y="19"/>
                  <a:pt x="31" y="19"/>
                  <a:pt x="29" y="19"/>
                </a:cubicBezTo>
                <a:cubicBezTo>
                  <a:pt x="32" y="17"/>
                  <a:pt x="35" y="17"/>
                  <a:pt x="38" y="19"/>
                </a:cubicBezTo>
                <a:close/>
                <a:moveTo>
                  <a:pt x="60" y="36"/>
                </a:moveTo>
                <a:cubicBezTo>
                  <a:pt x="66" y="40"/>
                  <a:pt x="66" y="40"/>
                  <a:pt x="66" y="40"/>
                </a:cubicBezTo>
                <a:cubicBezTo>
                  <a:pt x="68" y="42"/>
                  <a:pt x="69" y="45"/>
                  <a:pt x="68" y="48"/>
                </a:cubicBezTo>
                <a:cubicBezTo>
                  <a:pt x="68" y="46"/>
                  <a:pt x="67" y="44"/>
                  <a:pt x="65" y="42"/>
                </a:cubicBezTo>
                <a:cubicBezTo>
                  <a:pt x="58" y="37"/>
                  <a:pt x="58" y="37"/>
                  <a:pt x="58" y="37"/>
                </a:cubicBezTo>
                <a:cubicBezTo>
                  <a:pt x="56" y="36"/>
                  <a:pt x="53" y="35"/>
                  <a:pt x="51" y="36"/>
                </a:cubicBezTo>
                <a:cubicBezTo>
                  <a:pt x="54" y="34"/>
                  <a:pt x="57" y="34"/>
                  <a:pt x="60" y="36"/>
                </a:cubicBezTo>
                <a:close/>
                <a:moveTo>
                  <a:pt x="81" y="54"/>
                </a:moveTo>
                <a:cubicBezTo>
                  <a:pt x="86" y="58"/>
                  <a:pt x="86" y="58"/>
                  <a:pt x="86" y="58"/>
                </a:cubicBezTo>
                <a:cubicBezTo>
                  <a:pt x="89" y="59"/>
                  <a:pt x="90" y="63"/>
                  <a:pt x="89" y="65"/>
                </a:cubicBezTo>
                <a:cubicBezTo>
                  <a:pt x="88" y="63"/>
                  <a:pt x="87" y="61"/>
                  <a:pt x="85" y="60"/>
                </a:cubicBezTo>
                <a:cubicBezTo>
                  <a:pt x="79" y="55"/>
                  <a:pt x="79" y="55"/>
                  <a:pt x="79" y="55"/>
                </a:cubicBezTo>
                <a:cubicBezTo>
                  <a:pt x="77" y="54"/>
                  <a:pt x="75" y="53"/>
                  <a:pt x="73" y="54"/>
                </a:cubicBezTo>
                <a:cubicBezTo>
                  <a:pt x="75" y="52"/>
                  <a:pt x="79" y="52"/>
                  <a:pt x="81" y="54"/>
                </a:cubicBezTo>
                <a:close/>
                <a:moveTo>
                  <a:pt x="16" y="3"/>
                </a:moveTo>
                <a:cubicBezTo>
                  <a:pt x="12" y="0"/>
                  <a:pt x="7" y="1"/>
                  <a:pt x="5" y="5"/>
                </a:cubicBezTo>
                <a:cubicBezTo>
                  <a:pt x="3" y="9"/>
                  <a:pt x="3" y="9"/>
                  <a:pt x="3" y="9"/>
                </a:cubicBezTo>
                <a:cubicBezTo>
                  <a:pt x="0" y="12"/>
                  <a:pt x="1" y="17"/>
                  <a:pt x="5" y="20"/>
                </a:cubicBezTo>
                <a:cubicBezTo>
                  <a:pt x="11" y="24"/>
                  <a:pt x="11" y="24"/>
                  <a:pt x="11" y="24"/>
                </a:cubicBezTo>
                <a:cubicBezTo>
                  <a:pt x="15" y="26"/>
                  <a:pt x="19" y="25"/>
                  <a:pt x="22" y="21"/>
                </a:cubicBezTo>
                <a:cubicBezTo>
                  <a:pt x="24" y="18"/>
                  <a:pt x="24" y="18"/>
                  <a:pt x="24" y="18"/>
                </a:cubicBezTo>
                <a:cubicBezTo>
                  <a:pt x="27" y="14"/>
                  <a:pt x="26" y="9"/>
                  <a:pt x="22" y="7"/>
                </a:cubicBezTo>
                <a:cubicBezTo>
                  <a:pt x="16" y="3"/>
                  <a:pt x="16" y="3"/>
                  <a:pt x="16" y="3"/>
                </a:cubicBezTo>
                <a:close/>
                <a:moveTo>
                  <a:pt x="39" y="17"/>
                </a:moveTo>
                <a:cubicBezTo>
                  <a:pt x="35" y="14"/>
                  <a:pt x="30" y="15"/>
                  <a:pt x="27" y="19"/>
                </a:cubicBezTo>
                <a:cubicBezTo>
                  <a:pt x="24" y="23"/>
                  <a:pt x="24" y="23"/>
                  <a:pt x="24" y="23"/>
                </a:cubicBezTo>
                <a:cubicBezTo>
                  <a:pt x="21" y="27"/>
                  <a:pt x="22" y="32"/>
                  <a:pt x="26" y="35"/>
                </a:cubicBezTo>
                <a:cubicBezTo>
                  <a:pt x="32" y="40"/>
                  <a:pt x="32" y="40"/>
                  <a:pt x="32" y="40"/>
                </a:cubicBezTo>
                <a:cubicBezTo>
                  <a:pt x="36" y="43"/>
                  <a:pt x="42" y="42"/>
                  <a:pt x="45" y="38"/>
                </a:cubicBezTo>
                <a:cubicBezTo>
                  <a:pt x="47" y="34"/>
                  <a:pt x="47" y="34"/>
                  <a:pt x="47" y="34"/>
                </a:cubicBezTo>
                <a:cubicBezTo>
                  <a:pt x="50" y="30"/>
                  <a:pt x="50" y="25"/>
                  <a:pt x="46" y="22"/>
                </a:cubicBezTo>
                <a:cubicBezTo>
                  <a:pt x="39" y="17"/>
                  <a:pt x="39" y="17"/>
                  <a:pt x="39" y="17"/>
                </a:cubicBezTo>
                <a:close/>
                <a:moveTo>
                  <a:pt x="61" y="33"/>
                </a:moveTo>
                <a:cubicBezTo>
                  <a:pt x="58" y="31"/>
                  <a:pt x="52" y="31"/>
                  <a:pt x="50" y="35"/>
                </a:cubicBezTo>
                <a:cubicBezTo>
                  <a:pt x="47" y="39"/>
                  <a:pt x="47" y="39"/>
                  <a:pt x="47" y="39"/>
                </a:cubicBezTo>
                <a:cubicBezTo>
                  <a:pt x="44" y="43"/>
                  <a:pt x="45" y="48"/>
                  <a:pt x="49" y="51"/>
                </a:cubicBezTo>
                <a:cubicBezTo>
                  <a:pt x="55" y="56"/>
                  <a:pt x="55" y="56"/>
                  <a:pt x="55" y="56"/>
                </a:cubicBezTo>
                <a:cubicBezTo>
                  <a:pt x="59" y="58"/>
                  <a:pt x="64" y="57"/>
                  <a:pt x="67" y="54"/>
                </a:cubicBezTo>
                <a:cubicBezTo>
                  <a:pt x="70" y="50"/>
                  <a:pt x="70" y="50"/>
                  <a:pt x="70" y="50"/>
                </a:cubicBezTo>
                <a:cubicBezTo>
                  <a:pt x="72" y="46"/>
                  <a:pt x="72" y="41"/>
                  <a:pt x="68" y="38"/>
                </a:cubicBezTo>
                <a:cubicBezTo>
                  <a:pt x="61" y="33"/>
                  <a:pt x="61" y="33"/>
                  <a:pt x="61" y="33"/>
                </a:cubicBezTo>
                <a:close/>
                <a:moveTo>
                  <a:pt x="83" y="52"/>
                </a:moveTo>
                <a:cubicBezTo>
                  <a:pt x="80" y="49"/>
                  <a:pt x="75" y="49"/>
                  <a:pt x="72" y="53"/>
                </a:cubicBezTo>
                <a:cubicBezTo>
                  <a:pt x="69" y="56"/>
                  <a:pt x="69" y="56"/>
                  <a:pt x="69" y="56"/>
                </a:cubicBezTo>
                <a:cubicBezTo>
                  <a:pt x="66" y="59"/>
                  <a:pt x="67" y="64"/>
                  <a:pt x="70" y="67"/>
                </a:cubicBezTo>
                <a:cubicBezTo>
                  <a:pt x="76" y="72"/>
                  <a:pt x="76" y="72"/>
                  <a:pt x="76" y="72"/>
                </a:cubicBezTo>
                <a:cubicBezTo>
                  <a:pt x="79" y="75"/>
                  <a:pt x="84" y="74"/>
                  <a:pt x="87" y="71"/>
                </a:cubicBezTo>
                <a:cubicBezTo>
                  <a:pt x="89" y="68"/>
                  <a:pt x="89" y="68"/>
                  <a:pt x="89" y="68"/>
                </a:cubicBezTo>
                <a:cubicBezTo>
                  <a:pt x="92" y="65"/>
                  <a:pt x="92" y="60"/>
                  <a:pt x="89" y="57"/>
                </a:cubicBezTo>
                <a:lnTo>
                  <a:pt x="83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130"/>
          <p:cNvSpPr>
            <a:spLocks/>
          </p:cNvSpPr>
          <p:nvPr/>
        </p:nvSpPr>
        <p:spPr bwMode="auto">
          <a:xfrm>
            <a:off x="10637838" y="5191126"/>
            <a:ext cx="107950" cy="100013"/>
          </a:xfrm>
          <a:custGeom>
            <a:avLst/>
            <a:gdLst>
              <a:gd name="T0" fmla="*/ 15 w 27"/>
              <a:gd name="T1" fmla="*/ 2 h 25"/>
              <a:gd name="T2" fmla="*/ 21 w 27"/>
              <a:gd name="T3" fmla="*/ 6 h 25"/>
              <a:gd name="T4" fmla="*/ 25 w 27"/>
              <a:gd name="T5" fmla="*/ 16 h 25"/>
              <a:gd name="T6" fmla="*/ 23 w 27"/>
              <a:gd name="T7" fmla="*/ 20 h 25"/>
              <a:gd name="T8" fmla="*/ 12 w 27"/>
              <a:gd name="T9" fmla="*/ 24 h 25"/>
              <a:gd name="T10" fmla="*/ 6 w 27"/>
              <a:gd name="T11" fmla="*/ 20 h 25"/>
              <a:gd name="T12" fmla="*/ 2 w 27"/>
              <a:gd name="T13" fmla="*/ 10 h 25"/>
              <a:gd name="T14" fmla="*/ 4 w 27"/>
              <a:gd name="T15" fmla="*/ 6 h 25"/>
              <a:gd name="T16" fmla="*/ 15 w 27"/>
              <a:gd name="T17" fmla="*/ 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" h="25">
                <a:moveTo>
                  <a:pt x="15" y="2"/>
                </a:moveTo>
                <a:cubicBezTo>
                  <a:pt x="21" y="6"/>
                  <a:pt x="21" y="6"/>
                  <a:pt x="21" y="6"/>
                </a:cubicBezTo>
                <a:cubicBezTo>
                  <a:pt x="25" y="7"/>
                  <a:pt x="27" y="12"/>
                  <a:pt x="25" y="16"/>
                </a:cubicBezTo>
                <a:cubicBezTo>
                  <a:pt x="23" y="20"/>
                  <a:pt x="23" y="20"/>
                  <a:pt x="23" y="20"/>
                </a:cubicBezTo>
                <a:cubicBezTo>
                  <a:pt x="21" y="24"/>
                  <a:pt x="16" y="25"/>
                  <a:pt x="12" y="24"/>
                </a:cubicBezTo>
                <a:cubicBezTo>
                  <a:pt x="6" y="20"/>
                  <a:pt x="6" y="20"/>
                  <a:pt x="6" y="20"/>
                </a:cubicBezTo>
                <a:cubicBezTo>
                  <a:pt x="2" y="18"/>
                  <a:pt x="0" y="14"/>
                  <a:pt x="2" y="10"/>
                </a:cubicBezTo>
                <a:cubicBezTo>
                  <a:pt x="4" y="6"/>
                  <a:pt x="4" y="6"/>
                  <a:pt x="4" y="6"/>
                </a:cubicBezTo>
                <a:cubicBezTo>
                  <a:pt x="6" y="2"/>
                  <a:pt x="11" y="0"/>
                  <a:pt x="15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131"/>
          <p:cNvSpPr>
            <a:spLocks noEditPoints="1"/>
          </p:cNvSpPr>
          <p:nvPr/>
        </p:nvSpPr>
        <p:spPr bwMode="auto">
          <a:xfrm>
            <a:off x="7939088" y="2408238"/>
            <a:ext cx="476250" cy="739775"/>
          </a:xfrm>
          <a:custGeom>
            <a:avLst/>
            <a:gdLst>
              <a:gd name="T0" fmla="*/ 93 w 120"/>
              <a:gd name="T1" fmla="*/ 88 h 186"/>
              <a:gd name="T2" fmla="*/ 109 w 120"/>
              <a:gd name="T3" fmla="*/ 148 h 186"/>
              <a:gd name="T4" fmla="*/ 69 w 120"/>
              <a:gd name="T5" fmla="*/ 178 h 186"/>
              <a:gd name="T6" fmla="*/ 50 w 120"/>
              <a:gd name="T7" fmla="*/ 186 h 186"/>
              <a:gd name="T8" fmla="*/ 23 w 120"/>
              <a:gd name="T9" fmla="*/ 174 h 186"/>
              <a:gd name="T10" fmla="*/ 13 w 120"/>
              <a:gd name="T11" fmla="*/ 155 h 186"/>
              <a:gd name="T12" fmla="*/ 7 w 120"/>
              <a:gd name="T13" fmla="*/ 105 h 186"/>
              <a:gd name="T14" fmla="*/ 61 w 120"/>
              <a:gd name="T15" fmla="*/ 74 h 186"/>
              <a:gd name="T16" fmla="*/ 67 w 120"/>
              <a:gd name="T17" fmla="*/ 66 h 186"/>
              <a:gd name="T18" fmla="*/ 71 w 120"/>
              <a:gd name="T19" fmla="*/ 56 h 186"/>
              <a:gd name="T20" fmla="*/ 78 w 120"/>
              <a:gd name="T21" fmla="*/ 73 h 186"/>
              <a:gd name="T22" fmla="*/ 104 w 120"/>
              <a:gd name="T23" fmla="*/ 68 h 186"/>
              <a:gd name="T24" fmla="*/ 93 w 120"/>
              <a:gd name="T25" fmla="*/ 88 h 186"/>
              <a:gd name="T26" fmla="*/ 93 w 120"/>
              <a:gd name="T27" fmla="*/ 42 h 186"/>
              <a:gd name="T28" fmla="*/ 94 w 120"/>
              <a:gd name="T29" fmla="*/ 23 h 186"/>
              <a:gd name="T30" fmla="*/ 105 w 120"/>
              <a:gd name="T31" fmla="*/ 0 h 186"/>
              <a:gd name="T32" fmla="*/ 113 w 120"/>
              <a:gd name="T33" fmla="*/ 14 h 186"/>
              <a:gd name="T34" fmla="*/ 108 w 120"/>
              <a:gd name="T35" fmla="*/ 25 h 186"/>
              <a:gd name="T36" fmla="*/ 93 w 120"/>
              <a:gd name="T37" fmla="*/ 42 h 186"/>
              <a:gd name="T38" fmla="*/ 85 w 120"/>
              <a:gd name="T39" fmla="*/ 64 h 186"/>
              <a:gd name="T40" fmla="*/ 93 w 120"/>
              <a:gd name="T41" fmla="*/ 62 h 186"/>
              <a:gd name="T42" fmla="*/ 103 w 120"/>
              <a:gd name="T43" fmla="*/ 61 h 186"/>
              <a:gd name="T44" fmla="*/ 117 w 120"/>
              <a:gd name="T45" fmla="*/ 26 h 186"/>
              <a:gd name="T46" fmla="*/ 85 w 120"/>
              <a:gd name="T47" fmla="*/ 64 h 186"/>
              <a:gd name="T48" fmla="*/ 81 w 120"/>
              <a:gd name="T49" fmla="*/ 63 h 186"/>
              <a:gd name="T50" fmla="*/ 91 w 120"/>
              <a:gd name="T51" fmla="*/ 34 h 186"/>
              <a:gd name="T52" fmla="*/ 86 w 120"/>
              <a:gd name="T53" fmla="*/ 25 h 186"/>
              <a:gd name="T54" fmla="*/ 75 w 120"/>
              <a:gd name="T55" fmla="*/ 54 h 186"/>
              <a:gd name="T56" fmla="*/ 81 w 120"/>
              <a:gd name="T57" fmla="*/ 63 h 186"/>
              <a:gd name="T58" fmla="*/ 16 w 120"/>
              <a:gd name="T59" fmla="*/ 144 h 186"/>
              <a:gd name="T60" fmla="*/ 43 w 120"/>
              <a:gd name="T61" fmla="*/ 96 h 186"/>
              <a:gd name="T62" fmla="*/ 36 w 120"/>
              <a:gd name="T63" fmla="*/ 86 h 186"/>
              <a:gd name="T64" fmla="*/ 16 w 120"/>
              <a:gd name="T65" fmla="*/ 144 h 186"/>
              <a:gd name="T66" fmla="*/ 50 w 120"/>
              <a:gd name="T67" fmla="*/ 92 h 186"/>
              <a:gd name="T68" fmla="*/ 65 w 120"/>
              <a:gd name="T69" fmla="*/ 87 h 186"/>
              <a:gd name="T70" fmla="*/ 45 w 120"/>
              <a:gd name="T71" fmla="*/ 84 h 186"/>
              <a:gd name="T72" fmla="*/ 50 w 120"/>
              <a:gd name="T73" fmla="*/ 92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0" h="186">
                <a:moveTo>
                  <a:pt x="93" y="88"/>
                </a:moveTo>
                <a:cubicBezTo>
                  <a:pt x="111" y="103"/>
                  <a:pt x="118" y="127"/>
                  <a:pt x="109" y="148"/>
                </a:cubicBezTo>
                <a:cubicBezTo>
                  <a:pt x="102" y="165"/>
                  <a:pt x="86" y="176"/>
                  <a:pt x="69" y="178"/>
                </a:cubicBezTo>
                <a:cubicBezTo>
                  <a:pt x="55" y="180"/>
                  <a:pt x="55" y="174"/>
                  <a:pt x="50" y="186"/>
                </a:cubicBezTo>
                <a:cubicBezTo>
                  <a:pt x="39" y="184"/>
                  <a:pt x="30" y="181"/>
                  <a:pt x="23" y="174"/>
                </a:cubicBezTo>
                <a:cubicBezTo>
                  <a:pt x="28" y="163"/>
                  <a:pt x="21" y="166"/>
                  <a:pt x="13" y="155"/>
                </a:cubicBezTo>
                <a:cubicBezTo>
                  <a:pt x="3" y="140"/>
                  <a:pt x="0" y="122"/>
                  <a:pt x="7" y="105"/>
                </a:cubicBezTo>
                <a:cubicBezTo>
                  <a:pt x="16" y="84"/>
                  <a:pt x="38" y="72"/>
                  <a:pt x="61" y="74"/>
                </a:cubicBezTo>
                <a:cubicBezTo>
                  <a:pt x="62" y="73"/>
                  <a:pt x="65" y="71"/>
                  <a:pt x="67" y="66"/>
                </a:cubicBezTo>
                <a:cubicBezTo>
                  <a:pt x="72" y="56"/>
                  <a:pt x="71" y="56"/>
                  <a:pt x="71" y="56"/>
                </a:cubicBezTo>
                <a:cubicBezTo>
                  <a:pt x="75" y="63"/>
                  <a:pt x="76" y="66"/>
                  <a:pt x="78" y="73"/>
                </a:cubicBezTo>
                <a:cubicBezTo>
                  <a:pt x="83" y="68"/>
                  <a:pt x="97" y="64"/>
                  <a:pt x="104" y="68"/>
                </a:cubicBezTo>
                <a:cubicBezTo>
                  <a:pt x="104" y="68"/>
                  <a:pt x="97" y="78"/>
                  <a:pt x="93" y="88"/>
                </a:cubicBezTo>
                <a:close/>
                <a:moveTo>
                  <a:pt x="93" y="42"/>
                </a:moveTo>
                <a:cubicBezTo>
                  <a:pt x="94" y="39"/>
                  <a:pt x="99" y="27"/>
                  <a:pt x="94" y="23"/>
                </a:cubicBezTo>
                <a:cubicBezTo>
                  <a:pt x="94" y="23"/>
                  <a:pt x="99" y="1"/>
                  <a:pt x="105" y="0"/>
                </a:cubicBezTo>
                <a:cubicBezTo>
                  <a:pt x="111" y="0"/>
                  <a:pt x="115" y="10"/>
                  <a:pt x="113" y="14"/>
                </a:cubicBezTo>
                <a:cubicBezTo>
                  <a:pt x="111" y="19"/>
                  <a:pt x="108" y="25"/>
                  <a:pt x="108" y="25"/>
                </a:cubicBezTo>
                <a:cubicBezTo>
                  <a:pt x="101" y="28"/>
                  <a:pt x="96" y="37"/>
                  <a:pt x="93" y="42"/>
                </a:cubicBezTo>
                <a:close/>
                <a:moveTo>
                  <a:pt x="85" y="64"/>
                </a:moveTo>
                <a:cubicBezTo>
                  <a:pt x="85" y="64"/>
                  <a:pt x="88" y="63"/>
                  <a:pt x="93" y="62"/>
                </a:cubicBezTo>
                <a:cubicBezTo>
                  <a:pt x="97" y="62"/>
                  <a:pt x="103" y="61"/>
                  <a:pt x="103" y="61"/>
                </a:cubicBezTo>
                <a:cubicBezTo>
                  <a:pt x="103" y="61"/>
                  <a:pt x="120" y="32"/>
                  <a:pt x="117" y="26"/>
                </a:cubicBezTo>
                <a:cubicBezTo>
                  <a:pt x="112" y="17"/>
                  <a:pt x="86" y="61"/>
                  <a:pt x="85" y="64"/>
                </a:cubicBezTo>
                <a:close/>
                <a:moveTo>
                  <a:pt x="81" y="63"/>
                </a:moveTo>
                <a:cubicBezTo>
                  <a:pt x="81" y="63"/>
                  <a:pt x="89" y="38"/>
                  <a:pt x="91" y="34"/>
                </a:cubicBezTo>
                <a:cubicBezTo>
                  <a:pt x="92" y="31"/>
                  <a:pt x="93" y="22"/>
                  <a:pt x="86" y="25"/>
                </a:cubicBezTo>
                <a:cubicBezTo>
                  <a:pt x="79" y="29"/>
                  <a:pt x="75" y="54"/>
                  <a:pt x="75" y="54"/>
                </a:cubicBezTo>
                <a:cubicBezTo>
                  <a:pt x="81" y="63"/>
                  <a:pt x="81" y="63"/>
                  <a:pt x="81" y="63"/>
                </a:cubicBezTo>
                <a:close/>
                <a:moveTo>
                  <a:pt x="16" y="144"/>
                </a:moveTo>
                <a:cubicBezTo>
                  <a:pt x="17" y="121"/>
                  <a:pt x="30" y="106"/>
                  <a:pt x="43" y="96"/>
                </a:cubicBezTo>
                <a:cubicBezTo>
                  <a:pt x="36" y="86"/>
                  <a:pt x="36" y="86"/>
                  <a:pt x="36" y="86"/>
                </a:cubicBezTo>
                <a:cubicBezTo>
                  <a:pt x="19" y="91"/>
                  <a:pt x="6" y="119"/>
                  <a:pt x="16" y="144"/>
                </a:cubicBezTo>
                <a:close/>
                <a:moveTo>
                  <a:pt x="50" y="92"/>
                </a:moveTo>
                <a:cubicBezTo>
                  <a:pt x="54" y="89"/>
                  <a:pt x="60" y="88"/>
                  <a:pt x="65" y="87"/>
                </a:cubicBezTo>
                <a:cubicBezTo>
                  <a:pt x="57" y="85"/>
                  <a:pt x="51" y="84"/>
                  <a:pt x="45" y="84"/>
                </a:cubicBezTo>
                <a:lnTo>
                  <a:pt x="50" y="9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132"/>
          <p:cNvSpPr>
            <a:spLocks noEditPoints="1"/>
          </p:cNvSpPr>
          <p:nvPr/>
        </p:nvSpPr>
        <p:spPr bwMode="auto">
          <a:xfrm>
            <a:off x="6237288" y="4173538"/>
            <a:ext cx="492125" cy="727075"/>
          </a:xfrm>
          <a:custGeom>
            <a:avLst/>
            <a:gdLst>
              <a:gd name="T0" fmla="*/ 11 w 124"/>
              <a:gd name="T1" fmla="*/ 110 h 183"/>
              <a:gd name="T2" fmla="*/ 9 w 124"/>
              <a:gd name="T3" fmla="*/ 91 h 183"/>
              <a:gd name="T4" fmla="*/ 7 w 124"/>
              <a:gd name="T5" fmla="*/ 43 h 183"/>
              <a:gd name="T6" fmla="*/ 16 w 124"/>
              <a:gd name="T7" fmla="*/ 53 h 183"/>
              <a:gd name="T8" fmla="*/ 17 w 124"/>
              <a:gd name="T9" fmla="*/ 35 h 183"/>
              <a:gd name="T10" fmla="*/ 18 w 124"/>
              <a:gd name="T11" fmla="*/ 30 h 183"/>
              <a:gd name="T12" fmla="*/ 25 w 124"/>
              <a:gd name="T13" fmla="*/ 43 h 183"/>
              <a:gd name="T14" fmla="*/ 90 w 124"/>
              <a:gd name="T15" fmla="*/ 170 h 183"/>
              <a:gd name="T16" fmla="*/ 93 w 124"/>
              <a:gd name="T17" fmla="*/ 119 h 183"/>
              <a:gd name="T18" fmla="*/ 122 w 124"/>
              <a:gd name="T19" fmla="*/ 39 h 183"/>
              <a:gd name="T20" fmla="*/ 114 w 124"/>
              <a:gd name="T21" fmla="*/ 50 h 183"/>
              <a:gd name="T22" fmla="*/ 108 w 124"/>
              <a:gd name="T23" fmla="*/ 41 h 183"/>
              <a:gd name="T24" fmla="*/ 106 w 124"/>
              <a:gd name="T25" fmla="*/ 26 h 183"/>
              <a:gd name="T26" fmla="*/ 105 w 124"/>
              <a:gd name="T27" fmla="*/ 25 h 183"/>
              <a:gd name="T28" fmla="*/ 95 w 124"/>
              <a:gd name="T29" fmla="*/ 102 h 183"/>
              <a:gd name="T30" fmla="*/ 123 w 124"/>
              <a:gd name="T31" fmla="*/ 27 h 183"/>
              <a:gd name="T32" fmla="*/ 112 w 124"/>
              <a:gd name="T33" fmla="*/ 26 h 183"/>
              <a:gd name="T34" fmla="*/ 123 w 124"/>
              <a:gd name="T35" fmla="*/ 27 h 183"/>
              <a:gd name="T36" fmla="*/ 109 w 124"/>
              <a:gd name="T37" fmla="*/ 19 h 183"/>
              <a:gd name="T38" fmla="*/ 118 w 124"/>
              <a:gd name="T39" fmla="*/ 8 h 183"/>
              <a:gd name="T40" fmla="*/ 84 w 124"/>
              <a:gd name="T41" fmla="*/ 120 h 183"/>
              <a:gd name="T42" fmla="*/ 85 w 124"/>
              <a:gd name="T43" fmla="*/ 104 h 183"/>
              <a:gd name="T44" fmla="*/ 85 w 124"/>
              <a:gd name="T45" fmla="*/ 38 h 183"/>
              <a:gd name="T46" fmla="*/ 76 w 124"/>
              <a:gd name="T47" fmla="*/ 48 h 183"/>
              <a:gd name="T48" fmla="*/ 74 w 124"/>
              <a:gd name="T49" fmla="*/ 30 h 183"/>
              <a:gd name="T50" fmla="*/ 73 w 124"/>
              <a:gd name="T51" fmla="*/ 25 h 183"/>
              <a:gd name="T52" fmla="*/ 67 w 124"/>
              <a:gd name="T53" fmla="*/ 38 h 183"/>
              <a:gd name="T54" fmla="*/ 90 w 124"/>
              <a:gd name="T55" fmla="*/ 26 h 183"/>
              <a:gd name="T56" fmla="*/ 80 w 124"/>
              <a:gd name="T57" fmla="*/ 30 h 183"/>
              <a:gd name="T58" fmla="*/ 87 w 124"/>
              <a:gd name="T59" fmla="*/ 12 h 183"/>
              <a:gd name="T60" fmla="*/ 78 w 124"/>
              <a:gd name="T61" fmla="*/ 13 h 183"/>
              <a:gd name="T62" fmla="*/ 79 w 124"/>
              <a:gd name="T63" fmla="*/ 1 h 183"/>
              <a:gd name="T64" fmla="*/ 41 w 124"/>
              <a:gd name="T65" fmla="*/ 179 h 183"/>
              <a:gd name="T66" fmla="*/ 57 w 124"/>
              <a:gd name="T67" fmla="*/ 179 h 183"/>
              <a:gd name="T68" fmla="*/ 36 w 124"/>
              <a:gd name="T69" fmla="*/ 31 h 183"/>
              <a:gd name="T70" fmla="*/ 49 w 124"/>
              <a:gd name="T71" fmla="*/ 48 h 183"/>
              <a:gd name="T72" fmla="*/ 51 w 124"/>
              <a:gd name="T73" fmla="*/ 34 h 183"/>
              <a:gd name="T74" fmla="*/ 53 w 124"/>
              <a:gd name="T75" fmla="*/ 24 h 183"/>
              <a:gd name="T76" fmla="*/ 58 w 124"/>
              <a:gd name="T77" fmla="*/ 17 h 183"/>
              <a:gd name="T78" fmla="*/ 38 w 124"/>
              <a:gd name="T79" fmla="*/ 103 h 183"/>
              <a:gd name="T80" fmla="*/ 45 w 124"/>
              <a:gd name="T81" fmla="*/ 32 h 183"/>
              <a:gd name="T82" fmla="*/ 42 w 124"/>
              <a:gd name="T83" fmla="*/ 14 h 183"/>
              <a:gd name="T84" fmla="*/ 41 w 124"/>
              <a:gd name="T85" fmla="*/ 6 h 183"/>
              <a:gd name="T86" fmla="*/ 56 w 124"/>
              <a:gd name="T87" fmla="*/ 12 h 183"/>
              <a:gd name="T88" fmla="*/ 1 w 124"/>
              <a:gd name="T89" fmla="*/ 32 h 183"/>
              <a:gd name="T90" fmla="*/ 11 w 124"/>
              <a:gd name="T91" fmla="*/ 35 h 183"/>
              <a:gd name="T92" fmla="*/ 2 w 124"/>
              <a:gd name="T93" fmla="*/ 17 h 183"/>
              <a:gd name="T94" fmla="*/ 11 w 124"/>
              <a:gd name="T95" fmla="*/ 18 h 183"/>
              <a:gd name="T96" fmla="*/ 10 w 124"/>
              <a:gd name="T97" fmla="*/ 6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4" h="183">
                <a:moveTo>
                  <a:pt x="36" y="173"/>
                </a:moveTo>
                <a:cubicBezTo>
                  <a:pt x="32" y="178"/>
                  <a:pt x="22" y="177"/>
                  <a:pt x="19" y="174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13"/>
                  <a:pt x="24" y="115"/>
                  <a:pt x="31" y="117"/>
                </a:cubicBezTo>
                <a:cubicBezTo>
                  <a:pt x="36" y="173"/>
                  <a:pt x="36" y="173"/>
                  <a:pt x="36" y="173"/>
                </a:cubicBezTo>
                <a:close/>
                <a:moveTo>
                  <a:pt x="9" y="91"/>
                </a:moveTo>
                <a:cubicBezTo>
                  <a:pt x="2" y="44"/>
                  <a:pt x="2" y="44"/>
                  <a:pt x="2" y="44"/>
                </a:cubicBezTo>
                <a:cubicBezTo>
                  <a:pt x="2" y="42"/>
                  <a:pt x="2" y="40"/>
                  <a:pt x="2" y="38"/>
                </a:cubicBezTo>
                <a:cubicBezTo>
                  <a:pt x="3" y="39"/>
                  <a:pt x="6" y="41"/>
                  <a:pt x="7" y="43"/>
                </a:cubicBezTo>
                <a:cubicBezTo>
                  <a:pt x="10" y="50"/>
                  <a:pt x="11" y="55"/>
                  <a:pt x="11" y="55"/>
                </a:cubicBezTo>
                <a:cubicBezTo>
                  <a:pt x="17" y="54"/>
                  <a:pt x="17" y="54"/>
                  <a:pt x="17" y="54"/>
                </a:cubicBezTo>
                <a:cubicBezTo>
                  <a:pt x="17" y="54"/>
                  <a:pt x="17" y="54"/>
                  <a:pt x="16" y="53"/>
                </a:cubicBezTo>
                <a:cubicBezTo>
                  <a:pt x="16" y="51"/>
                  <a:pt x="16" y="49"/>
                  <a:pt x="16" y="46"/>
                </a:cubicBezTo>
                <a:cubicBezTo>
                  <a:pt x="17" y="44"/>
                  <a:pt x="17" y="41"/>
                  <a:pt x="17" y="40"/>
                </a:cubicBezTo>
                <a:cubicBezTo>
                  <a:pt x="17" y="38"/>
                  <a:pt x="17" y="37"/>
                  <a:pt x="17" y="35"/>
                </a:cubicBezTo>
                <a:cubicBezTo>
                  <a:pt x="17" y="34"/>
                  <a:pt x="18" y="32"/>
                  <a:pt x="18" y="31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9" y="27"/>
                  <a:pt x="21" y="24"/>
                  <a:pt x="23" y="23"/>
                </a:cubicBezTo>
                <a:cubicBezTo>
                  <a:pt x="24" y="27"/>
                  <a:pt x="24" y="32"/>
                  <a:pt x="25" y="43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22" y="98"/>
                  <a:pt x="15" y="95"/>
                  <a:pt x="9" y="91"/>
                </a:cubicBezTo>
                <a:close/>
                <a:moveTo>
                  <a:pt x="90" y="170"/>
                </a:moveTo>
                <a:cubicBezTo>
                  <a:pt x="94" y="175"/>
                  <a:pt x="104" y="174"/>
                  <a:pt x="107" y="171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07" y="115"/>
                  <a:pt x="100" y="117"/>
                  <a:pt x="93" y="119"/>
                </a:cubicBezTo>
                <a:cubicBezTo>
                  <a:pt x="92" y="136"/>
                  <a:pt x="91" y="153"/>
                  <a:pt x="90" y="170"/>
                </a:cubicBezTo>
                <a:close/>
                <a:moveTo>
                  <a:pt x="115" y="95"/>
                </a:moveTo>
                <a:cubicBezTo>
                  <a:pt x="122" y="39"/>
                  <a:pt x="122" y="39"/>
                  <a:pt x="122" y="39"/>
                </a:cubicBezTo>
                <a:cubicBezTo>
                  <a:pt x="122" y="36"/>
                  <a:pt x="122" y="35"/>
                  <a:pt x="122" y="33"/>
                </a:cubicBezTo>
                <a:cubicBezTo>
                  <a:pt x="120" y="34"/>
                  <a:pt x="118" y="36"/>
                  <a:pt x="117" y="39"/>
                </a:cubicBezTo>
                <a:cubicBezTo>
                  <a:pt x="115" y="45"/>
                  <a:pt x="114" y="50"/>
                  <a:pt x="114" y="50"/>
                </a:cubicBezTo>
                <a:cubicBezTo>
                  <a:pt x="108" y="50"/>
                  <a:pt x="108" y="50"/>
                  <a:pt x="108" y="50"/>
                </a:cubicBezTo>
                <a:cubicBezTo>
                  <a:pt x="108" y="50"/>
                  <a:pt x="108" y="49"/>
                  <a:pt x="108" y="48"/>
                </a:cubicBezTo>
                <a:cubicBezTo>
                  <a:pt x="108" y="46"/>
                  <a:pt x="108" y="44"/>
                  <a:pt x="108" y="41"/>
                </a:cubicBezTo>
                <a:cubicBezTo>
                  <a:pt x="108" y="39"/>
                  <a:pt x="107" y="37"/>
                  <a:pt x="107" y="35"/>
                </a:cubicBezTo>
                <a:cubicBezTo>
                  <a:pt x="107" y="34"/>
                  <a:pt x="107" y="32"/>
                  <a:pt x="107" y="30"/>
                </a:cubicBezTo>
                <a:cubicBezTo>
                  <a:pt x="106" y="29"/>
                  <a:pt x="106" y="27"/>
                  <a:pt x="106" y="26"/>
                </a:cubicBezTo>
                <a:cubicBezTo>
                  <a:pt x="106" y="26"/>
                  <a:pt x="106" y="25"/>
                  <a:pt x="105" y="25"/>
                </a:cubicBezTo>
                <a:cubicBezTo>
                  <a:pt x="105" y="25"/>
                  <a:pt x="105" y="25"/>
                  <a:pt x="105" y="25"/>
                </a:cubicBezTo>
                <a:cubicBezTo>
                  <a:pt x="105" y="25"/>
                  <a:pt x="105" y="25"/>
                  <a:pt x="105" y="25"/>
                </a:cubicBezTo>
                <a:cubicBezTo>
                  <a:pt x="104" y="22"/>
                  <a:pt x="102" y="20"/>
                  <a:pt x="100" y="18"/>
                </a:cubicBezTo>
                <a:cubicBezTo>
                  <a:pt x="99" y="23"/>
                  <a:pt x="100" y="28"/>
                  <a:pt x="99" y="38"/>
                </a:cubicBezTo>
                <a:cubicBezTo>
                  <a:pt x="98" y="59"/>
                  <a:pt x="96" y="81"/>
                  <a:pt x="95" y="102"/>
                </a:cubicBezTo>
                <a:cubicBezTo>
                  <a:pt x="102" y="101"/>
                  <a:pt x="109" y="98"/>
                  <a:pt x="115" y="95"/>
                </a:cubicBezTo>
                <a:close/>
                <a:moveTo>
                  <a:pt x="123" y="27"/>
                </a:moveTo>
                <a:cubicBezTo>
                  <a:pt x="123" y="27"/>
                  <a:pt x="123" y="27"/>
                  <a:pt x="123" y="27"/>
                </a:cubicBezTo>
                <a:cubicBezTo>
                  <a:pt x="123" y="27"/>
                  <a:pt x="117" y="29"/>
                  <a:pt x="113" y="34"/>
                </a:cubicBezTo>
                <a:cubicBezTo>
                  <a:pt x="113" y="33"/>
                  <a:pt x="113" y="31"/>
                  <a:pt x="112" y="30"/>
                </a:cubicBezTo>
                <a:cubicBezTo>
                  <a:pt x="112" y="28"/>
                  <a:pt x="112" y="27"/>
                  <a:pt x="112" y="26"/>
                </a:cubicBezTo>
                <a:cubicBezTo>
                  <a:pt x="113" y="24"/>
                  <a:pt x="114" y="20"/>
                  <a:pt x="117" y="16"/>
                </a:cubicBezTo>
                <a:cubicBezTo>
                  <a:pt x="118" y="14"/>
                  <a:pt x="120" y="13"/>
                  <a:pt x="121" y="12"/>
                </a:cubicBezTo>
                <a:cubicBezTo>
                  <a:pt x="124" y="17"/>
                  <a:pt x="124" y="21"/>
                  <a:pt x="123" y="27"/>
                </a:cubicBezTo>
                <a:close/>
                <a:moveTo>
                  <a:pt x="118" y="8"/>
                </a:moveTo>
                <a:cubicBezTo>
                  <a:pt x="116" y="9"/>
                  <a:pt x="114" y="11"/>
                  <a:pt x="112" y="13"/>
                </a:cubicBezTo>
                <a:cubicBezTo>
                  <a:pt x="111" y="15"/>
                  <a:pt x="109" y="17"/>
                  <a:pt x="109" y="19"/>
                </a:cubicBezTo>
                <a:cubicBezTo>
                  <a:pt x="107" y="16"/>
                  <a:pt x="104" y="14"/>
                  <a:pt x="103" y="13"/>
                </a:cubicBezTo>
                <a:cubicBezTo>
                  <a:pt x="105" y="10"/>
                  <a:pt x="108" y="7"/>
                  <a:pt x="113" y="1"/>
                </a:cubicBezTo>
                <a:cubicBezTo>
                  <a:pt x="115" y="4"/>
                  <a:pt x="117" y="6"/>
                  <a:pt x="118" y="8"/>
                </a:cubicBezTo>
                <a:close/>
                <a:moveTo>
                  <a:pt x="64" y="175"/>
                </a:moveTo>
                <a:cubicBezTo>
                  <a:pt x="69" y="180"/>
                  <a:pt x="79" y="179"/>
                  <a:pt x="81" y="176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78" y="121"/>
                  <a:pt x="72" y="121"/>
                  <a:pt x="65" y="121"/>
                </a:cubicBezTo>
                <a:cubicBezTo>
                  <a:pt x="65" y="140"/>
                  <a:pt x="65" y="158"/>
                  <a:pt x="64" y="175"/>
                </a:cubicBezTo>
                <a:close/>
                <a:moveTo>
                  <a:pt x="85" y="104"/>
                </a:moveTo>
                <a:cubicBezTo>
                  <a:pt x="89" y="38"/>
                  <a:pt x="89" y="38"/>
                  <a:pt x="89" y="38"/>
                </a:cubicBezTo>
                <a:cubicBezTo>
                  <a:pt x="89" y="36"/>
                  <a:pt x="89" y="34"/>
                  <a:pt x="90" y="32"/>
                </a:cubicBezTo>
                <a:cubicBezTo>
                  <a:pt x="88" y="34"/>
                  <a:pt x="86" y="35"/>
                  <a:pt x="85" y="38"/>
                </a:cubicBezTo>
                <a:cubicBezTo>
                  <a:pt x="83" y="44"/>
                  <a:pt x="82" y="50"/>
                  <a:pt x="82" y="50"/>
                </a:cubicBezTo>
                <a:cubicBezTo>
                  <a:pt x="76" y="50"/>
                  <a:pt x="76" y="50"/>
                  <a:pt x="76" y="50"/>
                </a:cubicBezTo>
                <a:cubicBezTo>
                  <a:pt x="76" y="50"/>
                  <a:pt x="76" y="49"/>
                  <a:pt x="76" y="48"/>
                </a:cubicBezTo>
                <a:cubicBezTo>
                  <a:pt x="76" y="46"/>
                  <a:pt x="76" y="44"/>
                  <a:pt x="75" y="41"/>
                </a:cubicBezTo>
                <a:cubicBezTo>
                  <a:pt x="75" y="39"/>
                  <a:pt x="75" y="37"/>
                  <a:pt x="75" y="35"/>
                </a:cubicBezTo>
                <a:cubicBezTo>
                  <a:pt x="75" y="34"/>
                  <a:pt x="74" y="32"/>
                  <a:pt x="74" y="30"/>
                </a:cubicBezTo>
                <a:cubicBezTo>
                  <a:pt x="74" y="29"/>
                  <a:pt x="73" y="28"/>
                  <a:pt x="73" y="26"/>
                </a:cubicBezTo>
                <a:cubicBezTo>
                  <a:pt x="73" y="26"/>
                  <a:pt x="73" y="26"/>
                  <a:pt x="73" y="25"/>
                </a:cubicBezTo>
                <a:cubicBezTo>
                  <a:pt x="73" y="25"/>
                  <a:pt x="73" y="25"/>
                  <a:pt x="73" y="25"/>
                </a:cubicBezTo>
                <a:cubicBezTo>
                  <a:pt x="73" y="25"/>
                  <a:pt x="73" y="25"/>
                  <a:pt x="73" y="25"/>
                </a:cubicBezTo>
                <a:cubicBezTo>
                  <a:pt x="71" y="22"/>
                  <a:pt x="69" y="20"/>
                  <a:pt x="67" y="18"/>
                </a:cubicBezTo>
                <a:cubicBezTo>
                  <a:pt x="66" y="23"/>
                  <a:pt x="67" y="28"/>
                  <a:pt x="67" y="38"/>
                </a:cubicBezTo>
                <a:cubicBezTo>
                  <a:pt x="67" y="60"/>
                  <a:pt x="66" y="83"/>
                  <a:pt x="66" y="106"/>
                </a:cubicBezTo>
                <a:cubicBezTo>
                  <a:pt x="72" y="106"/>
                  <a:pt x="79" y="105"/>
                  <a:pt x="85" y="104"/>
                </a:cubicBezTo>
                <a:close/>
                <a:moveTo>
                  <a:pt x="90" y="26"/>
                </a:moveTo>
                <a:cubicBezTo>
                  <a:pt x="90" y="26"/>
                  <a:pt x="90" y="26"/>
                  <a:pt x="90" y="26"/>
                </a:cubicBezTo>
                <a:cubicBezTo>
                  <a:pt x="90" y="26"/>
                  <a:pt x="84" y="28"/>
                  <a:pt x="81" y="34"/>
                </a:cubicBezTo>
                <a:cubicBezTo>
                  <a:pt x="80" y="32"/>
                  <a:pt x="80" y="31"/>
                  <a:pt x="80" y="30"/>
                </a:cubicBezTo>
                <a:cubicBezTo>
                  <a:pt x="79" y="28"/>
                  <a:pt x="79" y="27"/>
                  <a:pt x="79" y="25"/>
                </a:cubicBezTo>
                <a:cubicBezTo>
                  <a:pt x="79" y="23"/>
                  <a:pt x="81" y="20"/>
                  <a:pt x="84" y="15"/>
                </a:cubicBezTo>
                <a:cubicBezTo>
                  <a:pt x="85" y="14"/>
                  <a:pt x="86" y="13"/>
                  <a:pt x="87" y="12"/>
                </a:cubicBezTo>
                <a:cubicBezTo>
                  <a:pt x="91" y="17"/>
                  <a:pt x="91" y="20"/>
                  <a:pt x="90" y="26"/>
                </a:cubicBezTo>
                <a:close/>
                <a:moveTo>
                  <a:pt x="84" y="7"/>
                </a:moveTo>
                <a:cubicBezTo>
                  <a:pt x="82" y="9"/>
                  <a:pt x="80" y="10"/>
                  <a:pt x="78" y="13"/>
                </a:cubicBezTo>
                <a:cubicBezTo>
                  <a:pt x="77" y="15"/>
                  <a:pt x="76" y="17"/>
                  <a:pt x="75" y="19"/>
                </a:cubicBezTo>
                <a:cubicBezTo>
                  <a:pt x="73" y="16"/>
                  <a:pt x="71" y="14"/>
                  <a:pt x="69" y="13"/>
                </a:cubicBezTo>
                <a:cubicBezTo>
                  <a:pt x="71" y="10"/>
                  <a:pt x="74" y="7"/>
                  <a:pt x="79" y="1"/>
                </a:cubicBezTo>
                <a:cubicBezTo>
                  <a:pt x="81" y="4"/>
                  <a:pt x="83" y="6"/>
                  <a:pt x="84" y="7"/>
                </a:cubicBezTo>
                <a:close/>
                <a:moveTo>
                  <a:pt x="57" y="179"/>
                </a:moveTo>
                <a:cubicBezTo>
                  <a:pt x="53" y="183"/>
                  <a:pt x="42" y="182"/>
                  <a:pt x="41" y="179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45" y="120"/>
                  <a:pt x="51" y="120"/>
                  <a:pt x="58" y="121"/>
                </a:cubicBezTo>
                <a:cubicBezTo>
                  <a:pt x="58" y="141"/>
                  <a:pt x="57" y="161"/>
                  <a:pt x="57" y="179"/>
                </a:cubicBezTo>
                <a:close/>
                <a:moveTo>
                  <a:pt x="38" y="103"/>
                </a:moveTo>
                <a:cubicBezTo>
                  <a:pt x="36" y="37"/>
                  <a:pt x="36" y="37"/>
                  <a:pt x="36" y="37"/>
                </a:cubicBezTo>
                <a:cubicBezTo>
                  <a:pt x="36" y="35"/>
                  <a:pt x="36" y="33"/>
                  <a:pt x="36" y="31"/>
                </a:cubicBezTo>
                <a:cubicBezTo>
                  <a:pt x="37" y="32"/>
                  <a:pt x="39" y="34"/>
                  <a:pt x="40" y="37"/>
                </a:cubicBezTo>
                <a:cubicBezTo>
                  <a:pt x="43" y="43"/>
                  <a:pt x="43" y="49"/>
                  <a:pt x="43" y="49"/>
                </a:cubicBezTo>
                <a:cubicBezTo>
                  <a:pt x="49" y="48"/>
                  <a:pt x="49" y="48"/>
                  <a:pt x="49" y="48"/>
                </a:cubicBezTo>
                <a:cubicBezTo>
                  <a:pt x="49" y="48"/>
                  <a:pt x="49" y="48"/>
                  <a:pt x="49" y="47"/>
                </a:cubicBezTo>
                <a:cubicBezTo>
                  <a:pt x="49" y="45"/>
                  <a:pt x="49" y="42"/>
                  <a:pt x="50" y="40"/>
                </a:cubicBezTo>
                <a:cubicBezTo>
                  <a:pt x="50" y="38"/>
                  <a:pt x="50" y="35"/>
                  <a:pt x="51" y="34"/>
                </a:cubicBezTo>
                <a:cubicBezTo>
                  <a:pt x="51" y="32"/>
                  <a:pt x="51" y="31"/>
                  <a:pt x="51" y="29"/>
                </a:cubicBezTo>
                <a:cubicBezTo>
                  <a:pt x="52" y="28"/>
                  <a:pt x="52" y="26"/>
                  <a:pt x="53" y="25"/>
                </a:cubicBezTo>
                <a:cubicBezTo>
                  <a:pt x="53" y="24"/>
                  <a:pt x="53" y="24"/>
                  <a:pt x="53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54" y="21"/>
                  <a:pt x="56" y="19"/>
                  <a:pt x="58" y="17"/>
                </a:cubicBezTo>
                <a:cubicBezTo>
                  <a:pt x="59" y="22"/>
                  <a:pt x="58" y="27"/>
                  <a:pt x="58" y="37"/>
                </a:cubicBezTo>
                <a:cubicBezTo>
                  <a:pt x="58" y="58"/>
                  <a:pt x="58" y="82"/>
                  <a:pt x="58" y="105"/>
                </a:cubicBezTo>
                <a:cubicBezTo>
                  <a:pt x="51" y="105"/>
                  <a:pt x="44" y="104"/>
                  <a:pt x="38" y="103"/>
                </a:cubicBezTo>
                <a:close/>
                <a:moveTo>
                  <a:pt x="35" y="25"/>
                </a:moveTo>
                <a:cubicBezTo>
                  <a:pt x="35" y="25"/>
                  <a:pt x="35" y="25"/>
                  <a:pt x="35" y="25"/>
                </a:cubicBezTo>
                <a:cubicBezTo>
                  <a:pt x="35" y="25"/>
                  <a:pt x="41" y="27"/>
                  <a:pt x="45" y="32"/>
                </a:cubicBezTo>
                <a:cubicBezTo>
                  <a:pt x="45" y="31"/>
                  <a:pt x="45" y="30"/>
                  <a:pt x="46" y="28"/>
                </a:cubicBezTo>
                <a:cubicBezTo>
                  <a:pt x="46" y="27"/>
                  <a:pt x="46" y="25"/>
                  <a:pt x="47" y="24"/>
                </a:cubicBezTo>
                <a:cubicBezTo>
                  <a:pt x="46" y="22"/>
                  <a:pt x="44" y="18"/>
                  <a:pt x="42" y="14"/>
                </a:cubicBezTo>
                <a:cubicBezTo>
                  <a:pt x="41" y="12"/>
                  <a:pt x="40" y="11"/>
                  <a:pt x="38" y="10"/>
                </a:cubicBezTo>
                <a:cubicBezTo>
                  <a:pt x="35" y="15"/>
                  <a:pt x="35" y="19"/>
                  <a:pt x="35" y="25"/>
                </a:cubicBezTo>
                <a:close/>
                <a:moveTo>
                  <a:pt x="41" y="6"/>
                </a:moveTo>
                <a:cubicBezTo>
                  <a:pt x="44" y="7"/>
                  <a:pt x="46" y="9"/>
                  <a:pt x="47" y="12"/>
                </a:cubicBezTo>
                <a:cubicBezTo>
                  <a:pt x="48" y="14"/>
                  <a:pt x="49" y="16"/>
                  <a:pt x="50" y="17"/>
                </a:cubicBezTo>
                <a:cubicBezTo>
                  <a:pt x="52" y="15"/>
                  <a:pt x="55" y="13"/>
                  <a:pt x="56" y="12"/>
                </a:cubicBezTo>
                <a:cubicBezTo>
                  <a:pt x="55" y="9"/>
                  <a:pt x="52" y="5"/>
                  <a:pt x="47" y="0"/>
                </a:cubicBezTo>
                <a:cubicBezTo>
                  <a:pt x="45" y="2"/>
                  <a:pt x="43" y="4"/>
                  <a:pt x="41" y="6"/>
                </a:cubicBezTo>
                <a:close/>
                <a:moveTo>
                  <a:pt x="1" y="32"/>
                </a:moveTo>
                <a:cubicBezTo>
                  <a:pt x="1" y="32"/>
                  <a:pt x="1" y="32"/>
                  <a:pt x="1" y="32"/>
                </a:cubicBezTo>
                <a:cubicBezTo>
                  <a:pt x="1" y="32"/>
                  <a:pt x="7" y="34"/>
                  <a:pt x="11" y="39"/>
                </a:cubicBezTo>
                <a:cubicBezTo>
                  <a:pt x="11" y="38"/>
                  <a:pt x="11" y="36"/>
                  <a:pt x="11" y="35"/>
                </a:cubicBezTo>
                <a:cubicBezTo>
                  <a:pt x="11" y="33"/>
                  <a:pt x="12" y="32"/>
                  <a:pt x="12" y="30"/>
                </a:cubicBezTo>
                <a:cubicBezTo>
                  <a:pt x="11" y="28"/>
                  <a:pt x="9" y="25"/>
                  <a:pt x="6" y="21"/>
                </a:cubicBezTo>
                <a:cubicBezTo>
                  <a:pt x="5" y="19"/>
                  <a:pt x="4" y="18"/>
                  <a:pt x="2" y="17"/>
                </a:cubicBezTo>
                <a:cubicBezTo>
                  <a:pt x="0" y="23"/>
                  <a:pt x="0" y="26"/>
                  <a:pt x="1" y="32"/>
                </a:cubicBezTo>
                <a:close/>
                <a:moveTo>
                  <a:pt x="5" y="13"/>
                </a:moveTo>
                <a:cubicBezTo>
                  <a:pt x="7" y="14"/>
                  <a:pt x="10" y="16"/>
                  <a:pt x="11" y="18"/>
                </a:cubicBezTo>
                <a:cubicBezTo>
                  <a:pt x="13" y="20"/>
                  <a:pt x="14" y="22"/>
                  <a:pt x="15" y="23"/>
                </a:cubicBezTo>
                <a:cubicBezTo>
                  <a:pt x="17" y="21"/>
                  <a:pt x="19" y="19"/>
                  <a:pt x="21" y="18"/>
                </a:cubicBezTo>
                <a:cubicBezTo>
                  <a:pt x="19" y="15"/>
                  <a:pt x="15" y="11"/>
                  <a:pt x="10" y="6"/>
                </a:cubicBezTo>
                <a:cubicBezTo>
                  <a:pt x="8" y="9"/>
                  <a:pt x="6" y="11"/>
                  <a:pt x="5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133"/>
          <p:cNvSpPr>
            <a:spLocks noEditPoints="1"/>
          </p:cNvSpPr>
          <p:nvPr/>
        </p:nvSpPr>
        <p:spPr bwMode="auto">
          <a:xfrm>
            <a:off x="7027863" y="1541463"/>
            <a:ext cx="639763" cy="747713"/>
          </a:xfrm>
          <a:custGeom>
            <a:avLst/>
            <a:gdLst>
              <a:gd name="T0" fmla="*/ 114 w 161"/>
              <a:gd name="T1" fmla="*/ 92 h 188"/>
              <a:gd name="T2" fmla="*/ 116 w 161"/>
              <a:gd name="T3" fmla="*/ 142 h 188"/>
              <a:gd name="T4" fmla="*/ 75 w 161"/>
              <a:gd name="T5" fmla="*/ 167 h 188"/>
              <a:gd name="T6" fmla="*/ 50 w 161"/>
              <a:gd name="T7" fmla="*/ 166 h 188"/>
              <a:gd name="T8" fmla="*/ 0 w 161"/>
              <a:gd name="T9" fmla="*/ 181 h 188"/>
              <a:gd name="T10" fmla="*/ 24 w 161"/>
              <a:gd name="T11" fmla="*/ 139 h 188"/>
              <a:gd name="T12" fmla="*/ 22 w 161"/>
              <a:gd name="T13" fmla="*/ 91 h 188"/>
              <a:gd name="T14" fmla="*/ 69 w 161"/>
              <a:gd name="T15" fmla="*/ 66 h 188"/>
              <a:gd name="T16" fmla="*/ 114 w 161"/>
              <a:gd name="T17" fmla="*/ 92 h 188"/>
              <a:gd name="T18" fmla="*/ 131 w 161"/>
              <a:gd name="T19" fmla="*/ 51 h 188"/>
              <a:gd name="T20" fmla="*/ 161 w 161"/>
              <a:gd name="T21" fmla="*/ 30 h 188"/>
              <a:gd name="T22" fmla="*/ 154 w 161"/>
              <a:gd name="T23" fmla="*/ 12 h 188"/>
              <a:gd name="T24" fmla="*/ 115 w 161"/>
              <a:gd name="T25" fmla="*/ 54 h 188"/>
              <a:gd name="T26" fmla="*/ 110 w 161"/>
              <a:gd name="T27" fmla="*/ 51 h 188"/>
              <a:gd name="T28" fmla="*/ 116 w 161"/>
              <a:gd name="T29" fmla="*/ 0 h 188"/>
              <a:gd name="T30" fmla="*/ 98 w 161"/>
              <a:gd name="T31" fmla="*/ 5 h 188"/>
              <a:gd name="T32" fmla="*/ 97 w 161"/>
              <a:gd name="T33" fmla="*/ 52 h 188"/>
              <a:gd name="T34" fmla="*/ 88 w 161"/>
              <a:gd name="T35" fmla="*/ 59 h 188"/>
              <a:gd name="T36" fmla="*/ 85 w 161"/>
              <a:gd name="T37" fmla="*/ 64 h 188"/>
              <a:gd name="T38" fmla="*/ 117 w 161"/>
              <a:gd name="T39" fmla="*/ 86 h 188"/>
              <a:gd name="T40" fmla="*/ 120 w 161"/>
              <a:gd name="T41" fmla="*/ 81 h 188"/>
              <a:gd name="T42" fmla="*/ 124 w 161"/>
              <a:gd name="T43" fmla="*/ 69 h 188"/>
              <a:gd name="T44" fmla="*/ 154 w 161"/>
              <a:gd name="T45" fmla="*/ 60 h 188"/>
              <a:gd name="T46" fmla="*/ 154 w 161"/>
              <a:gd name="T47" fmla="*/ 45 h 188"/>
              <a:gd name="T48" fmla="*/ 131 w 161"/>
              <a:gd name="T49" fmla="*/ 51 h 188"/>
              <a:gd name="T50" fmla="*/ 28 w 161"/>
              <a:gd name="T51" fmla="*/ 129 h 188"/>
              <a:gd name="T52" fmla="*/ 58 w 161"/>
              <a:gd name="T53" fmla="*/ 86 h 188"/>
              <a:gd name="T54" fmla="*/ 52 w 161"/>
              <a:gd name="T55" fmla="*/ 76 h 188"/>
              <a:gd name="T56" fmla="*/ 28 w 161"/>
              <a:gd name="T57" fmla="*/ 129 h 188"/>
              <a:gd name="T58" fmla="*/ 65 w 161"/>
              <a:gd name="T59" fmla="*/ 82 h 188"/>
              <a:gd name="T60" fmla="*/ 80 w 161"/>
              <a:gd name="T61" fmla="*/ 79 h 188"/>
              <a:gd name="T62" fmla="*/ 60 w 161"/>
              <a:gd name="T63" fmla="*/ 75 h 188"/>
              <a:gd name="T64" fmla="*/ 65 w 161"/>
              <a:gd name="T65" fmla="*/ 82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1" h="188">
                <a:moveTo>
                  <a:pt x="114" y="92"/>
                </a:moveTo>
                <a:cubicBezTo>
                  <a:pt x="123" y="107"/>
                  <a:pt x="125" y="126"/>
                  <a:pt x="116" y="142"/>
                </a:cubicBezTo>
                <a:cubicBezTo>
                  <a:pt x="108" y="157"/>
                  <a:pt x="92" y="166"/>
                  <a:pt x="75" y="167"/>
                </a:cubicBezTo>
                <a:cubicBezTo>
                  <a:pt x="63" y="168"/>
                  <a:pt x="60" y="168"/>
                  <a:pt x="50" y="166"/>
                </a:cubicBezTo>
                <a:cubicBezTo>
                  <a:pt x="37" y="165"/>
                  <a:pt x="37" y="188"/>
                  <a:pt x="0" y="181"/>
                </a:cubicBezTo>
                <a:cubicBezTo>
                  <a:pt x="29" y="179"/>
                  <a:pt x="30" y="151"/>
                  <a:pt x="24" y="139"/>
                </a:cubicBezTo>
                <a:cubicBezTo>
                  <a:pt x="15" y="124"/>
                  <a:pt x="14" y="106"/>
                  <a:pt x="22" y="91"/>
                </a:cubicBezTo>
                <a:cubicBezTo>
                  <a:pt x="32" y="74"/>
                  <a:pt x="50" y="65"/>
                  <a:pt x="69" y="66"/>
                </a:cubicBezTo>
                <a:cubicBezTo>
                  <a:pt x="91" y="67"/>
                  <a:pt x="105" y="77"/>
                  <a:pt x="114" y="92"/>
                </a:cubicBezTo>
                <a:close/>
                <a:moveTo>
                  <a:pt x="131" y="51"/>
                </a:moveTo>
                <a:cubicBezTo>
                  <a:pt x="139" y="42"/>
                  <a:pt x="149" y="35"/>
                  <a:pt x="161" y="30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34" y="20"/>
                  <a:pt x="123" y="35"/>
                  <a:pt x="115" y="54"/>
                </a:cubicBezTo>
                <a:cubicBezTo>
                  <a:pt x="114" y="53"/>
                  <a:pt x="112" y="52"/>
                  <a:pt x="110" y="51"/>
                </a:cubicBezTo>
                <a:cubicBezTo>
                  <a:pt x="118" y="35"/>
                  <a:pt x="122" y="18"/>
                  <a:pt x="116" y="0"/>
                </a:cubicBezTo>
                <a:cubicBezTo>
                  <a:pt x="98" y="5"/>
                  <a:pt x="98" y="5"/>
                  <a:pt x="98" y="5"/>
                </a:cubicBezTo>
                <a:cubicBezTo>
                  <a:pt x="103" y="21"/>
                  <a:pt x="102" y="37"/>
                  <a:pt x="97" y="52"/>
                </a:cubicBezTo>
                <a:cubicBezTo>
                  <a:pt x="94" y="53"/>
                  <a:pt x="91" y="56"/>
                  <a:pt x="88" y="59"/>
                </a:cubicBezTo>
                <a:cubicBezTo>
                  <a:pt x="85" y="64"/>
                  <a:pt x="85" y="64"/>
                  <a:pt x="85" y="64"/>
                </a:cubicBezTo>
                <a:cubicBezTo>
                  <a:pt x="98" y="68"/>
                  <a:pt x="109" y="75"/>
                  <a:pt x="117" y="86"/>
                </a:cubicBezTo>
                <a:cubicBezTo>
                  <a:pt x="120" y="81"/>
                  <a:pt x="120" y="81"/>
                  <a:pt x="120" y="81"/>
                </a:cubicBezTo>
                <a:cubicBezTo>
                  <a:pt x="123" y="78"/>
                  <a:pt x="124" y="74"/>
                  <a:pt x="124" y="69"/>
                </a:cubicBezTo>
                <a:cubicBezTo>
                  <a:pt x="133" y="63"/>
                  <a:pt x="143" y="60"/>
                  <a:pt x="154" y="60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45" y="45"/>
                  <a:pt x="138" y="47"/>
                  <a:pt x="131" y="51"/>
                </a:cubicBezTo>
                <a:close/>
                <a:moveTo>
                  <a:pt x="28" y="129"/>
                </a:moveTo>
                <a:cubicBezTo>
                  <a:pt x="30" y="107"/>
                  <a:pt x="45" y="94"/>
                  <a:pt x="58" y="86"/>
                </a:cubicBezTo>
                <a:cubicBezTo>
                  <a:pt x="52" y="76"/>
                  <a:pt x="52" y="76"/>
                  <a:pt x="52" y="76"/>
                </a:cubicBezTo>
                <a:cubicBezTo>
                  <a:pt x="35" y="79"/>
                  <a:pt x="21" y="104"/>
                  <a:pt x="28" y="129"/>
                </a:cubicBezTo>
                <a:close/>
                <a:moveTo>
                  <a:pt x="65" y="82"/>
                </a:moveTo>
                <a:cubicBezTo>
                  <a:pt x="69" y="80"/>
                  <a:pt x="74" y="79"/>
                  <a:pt x="80" y="79"/>
                </a:cubicBezTo>
                <a:cubicBezTo>
                  <a:pt x="73" y="77"/>
                  <a:pt x="66" y="75"/>
                  <a:pt x="60" y="75"/>
                </a:cubicBezTo>
                <a:lnTo>
                  <a:pt x="65" y="8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34"/>
          <p:cNvSpPr>
            <a:spLocks noEditPoints="1"/>
          </p:cNvSpPr>
          <p:nvPr/>
        </p:nvSpPr>
        <p:spPr bwMode="auto">
          <a:xfrm>
            <a:off x="7064375" y="3338513"/>
            <a:ext cx="615950" cy="615950"/>
          </a:xfrm>
          <a:custGeom>
            <a:avLst/>
            <a:gdLst>
              <a:gd name="T0" fmla="*/ 106 w 155"/>
              <a:gd name="T1" fmla="*/ 85 h 155"/>
              <a:gd name="T2" fmla="*/ 110 w 155"/>
              <a:gd name="T3" fmla="*/ 140 h 155"/>
              <a:gd name="T4" fmla="*/ 48 w 155"/>
              <a:gd name="T5" fmla="*/ 140 h 155"/>
              <a:gd name="T6" fmla="*/ 51 w 155"/>
              <a:gd name="T7" fmla="*/ 85 h 155"/>
              <a:gd name="T8" fmla="*/ 106 w 155"/>
              <a:gd name="T9" fmla="*/ 85 h 155"/>
              <a:gd name="T10" fmla="*/ 78 w 155"/>
              <a:gd name="T11" fmla="*/ 0 h 155"/>
              <a:gd name="T12" fmla="*/ 155 w 155"/>
              <a:gd name="T13" fmla="*/ 49 h 155"/>
              <a:gd name="T14" fmla="*/ 74 w 155"/>
              <a:gd name="T15" fmla="*/ 77 h 155"/>
              <a:gd name="T16" fmla="*/ 0 w 155"/>
              <a:gd name="T17" fmla="*/ 49 h 155"/>
              <a:gd name="T18" fmla="*/ 78 w 155"/>
              <a:gd name="T19" fmla="*/ 0 h 155"/>
              <a:gd name="T20" fmla="*/ 25 w 155"/>
              <a:gd name="T21" fmla="*/ 67 h 155"/>
              <a:gd name="T22" fmla="*/ 32 w 155"/>
              <a:gd name="T23" fmla="*/ 29 h 155"/>
              <a:gd name="T24" fmla="*/ 20 w 155"/>
              <a:gd name="T25" fmla="*/ 26 h 155"/>
              <a:gd name="T26" fmla="*/ 25 w 155"/>
              <a:gd name="T27" fmla="*/ 67 h 155"/>
              <a:gd name="T28" fmla="*/ 36 w 155"/>
              <a:gd name="T29" fmla="*/ 24 h 155"/>
              <a:gd name="T30" fmla="*/ 48 w 155"/>
              <a:gd name="T31" fmla="*/ 16 h 155"/>
              <a:gd name="T32" fmla="*/ 28 w 155"/>
              <a:gd name="T33" fmla="*/ 22 h 155"/>
              <a:gd name="T34" fmla="*/ 36 w 155"/>
              <a:gd name="T35" fmla="*/ 24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5" h="155">
                <a:moveTo>
                  <a:pt x="106" y="85"/>
                </a:moveTo>
                <a:cubicBezTo>
                  <a:pt x="110" y="140"/>
                  <a:pt x="110" y="140"/>
                  <a:pt x="110" y="140"/>
                </a:cubicBezTo>
                <a:cubicBezTo>
                  <a:pt x="111" y="155"/>
                  <a:pt x="47" y="155"/>
                  <a:pt x="48" y="140"/>
                </a:cubicBezTo>
                <a:cubicBezTo>
                  <a:pt x="51" y="85"/>
                  <a:pt x="51" y="85"/>
                  <a:pt x="51" y="85"/>
                </a:cubicBezTo>
                <a:cubicBezTo>
                  <a:pt x="69" y="86"/>
                  <a:pt x="88" y="86"/>
                  <a:pt x="106" y="85"/>
                </a:cubicBezTo>
                <a:close/>
                <a:moveTo>
                  <a:pt x="78" y="0"/>
                </a:moveTo>
                <a:cubicBezTo>
                  <a:pt x="120" y="0"/>
                  <a:pt x="155" y="22"/>
                  <a:pt x="155" y="49"/>
                </a:cubicBezTo>
                <a:cubicBezTo>
                  <a:pt x="155" y="77"/>
                  <a:pt x="117" y="77"/>
                  <a:pt x="74" y="77"/>
                </a:cubicBezTo>
                <a:cubicBezTo>
                  <a:pt x="31" y="77"/>
                  <a:pt x="0" y="77"/>
                  <a:pt x="0" y="49"/>
                </a:cubicBezTo>
                <a:cubicBezTo>
                  <a:pt x="0" y="22"/>
                  <a:pt x="35" y="0"/>
                  <a:pt x="78" y="0"/>
                </a:cubicBezTo>
                <a:close/>
                <a:moveTo>
                  <a:pt x="25" y="67"/>
                </a:moveTo>
                <a:cubicBezTo>
                  <a:pt x="24" y="51"/>
                  <a:pt x="25" y="39"/>
                  <a:pt x="32" y="29"/>
                </a:cubicBezTo>
                <a:cubicBezTo>
                  <a:pt x="20" y="26"/>
                  <a:pt x="20" y="26"/>
                  <a:pt x="20" y="26"/>
                </a:cubicBezTo>
                <a:cubicBezTo>
                  <a:pt x="6" y="40"/>
                  <a:pt x="6" y="61"/>
                  <a:pt x="25" y="67"/>
                </a:cubicBezTo>
                <a:close/>
                <a:moveTo>
                  <a:pt x="36" y="24"/>
                </a:moveTo>
                <a:cubicBezTo>
                  <a:pt x="40" y="21"/>
                  <a:pt x="43" y="18"/>
                  <a:pt x="48" y="16"/>
                </a:cubicBezTo>
                <a:cubicBezTo>
                  <a:pt x="40" y="17"/>
                  <a:pt x="33" y="20"/>
                  <a:pt x="28" y="22"/>
                </a:cubicBezTo>
                <a:lnTo>
                  <a:pt x="36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135"/>
          <p:cNvSpPr>
            <a:spLocks noEditPoints="1"/>
          </p:cNvSpPr>
          <p:nvPr/>
        </p:nvSpPr>
        <p:spPr bwMode="auto">
          <a:xfrm>
            <a:off x="7891463" y="3398838"/>
            <a:ext cx="703263" cy="492125"/>
          </a:xfrm>
          <a:custGeom>
            <a:avLst/>
            <a:gdLst>
              <a:gd name="T0" fmla="*/ 129 w 177"/>
              <a:gd name="T1" fmla="*/ 2 h 124"/>
              <a:gd name="T2" fmla="*/ 175 w 177"/>
              <a:gd name="T3" fmla="*/ 41 h 124"/>
              <a:gd name="T4" fmla="*/ 145 w 177"/>
              <a:gd name="T5" fmla="*/ 113 h 124"/>
              <a:gd name="T6" fmla="*/ 27 w 177"/>
              <a:gd name="T7" fmla="*/ 107 h 124"/>
              <a:gd name="T8" fmla="*/ 25 w 177"/>
              <a:gd name="T9" fmla="*/ 25 h 124"/>
              <a:gd name="T10" fmla="*/ 106 w 177"/>
              <a:gd name="T11" fmla="*/ 97 h 124"/>
              <a:gd name="T12" fmla="*/ 122 w 177"/>
              <a:gd name="T13" fmla="*/ 90 h 124"/>
              <a:gd name="T14" fmla="*/ 106 w 177"/>
              <a:gd name="T15" fmla="*/ 97 h 124"/>
              <a:gd name="T16" fmla="*/ 28 w 177"/>
              <a:gd name="T17" fmla="*/ 70 h 124"/>
              <a:gd name="T18" fmla="*/ 34 w 177"/>
              <a:gd name="T19" fmla="*/ 69 h 124"/>
              <a:gd name="T20" fmla="*/ 128 w 177"/>
              <a:gd name="T21" fmla="*/ 39 h 124"/>
              <a:gd name="T22" fmla="*/ 142 w 177"/>
              <a:gd name="T23" fmla="*/ 29 h 124"/>
              <a:gd name="T24" fmla="*/ 128 w 177"/>
              <a:gd name="T25" fmla="*/ 39 h 124"/>
              <a:gd name="T26" fmla="*/ 151 w 177"/>
              <a:gd name="T27" fmla="*/ 83 h 124"/>
              <a:gd name="T28" fmla="*/ 156 w 177"/>
              <a:gd name="T29" fmla="*/ 78 h 124"/>
              <a:gd name="T30" fmla="*/ 160 w 177"/>
              <a:gd name="T31" fmla="*/ 44 h 124"/>
              <a:gd name="T32" fmla="*/ 126 w 177"/>
              <a:gd name="T33" fmla="*/ 17 h 124"/>
              <a:gd name="T34" fmla="*/ 32 w 177"/>
              <a:gd name="T35" fmla="*/ 38 h 124"/>
              <a:gd name="T36" fmla="*/ 35 w 177"/>
              <a:gd name="T37" fmla="*/ 95 h 124"/>
              <a:gd name="T38" fmla="*/ 138 w 177"/>
              <a:gd name="T39" fmla="*/ 100 h 124"/>
              <a:gd name="T40" fmla="*/ 140 w 177"/>
              <a:gd name="T41" fmla="*/ 85 h 124"/>
              <a:gd name="T42" fmla="*/ 158 w 177"/>
              <a:gd name="T43" fmla="*/ 67 h 124"/>
              <a:gd name="T44" fmla="*/ 155 w 177"/>
              <a:gd name="T45" fmla="*/ 63 h 124"/>
              <a:gd name="T46" fmla="*/ 127 w 177"/>
              <a:gd name="T47" fmla="*/ 64 h 124"/>
              <a:gd name="T48" fmla="*/ 140 w 177"/>
              <a:gd name="T49" fmla="*/ 51 h 124"/>
              <a:gd name="T50" fmla="*/ 127 w 177"/>
              <a:gd name="T51" fmla="*/ 64 h 124"/>
              <a:gd name="T52" fmla="*/ 133 w 177"/>
              <a:gd name="T53" fmla="*/ 86 h 124"/>
              <a:gd name="T54" fmla="*/ 132 w 177"/>
              <a:gd name="T55" fmla="*/ 80 h 124"/>
              <a:gd name="T56" fmla="*/ 82 w 177"/>
              <a:gd name="T57" fmla="*/ 86 h 124"/>
              <a:gd name="T58" fmla="*/ 97 w 177"/>
              <a:gd name="T59" fmla="*/ 77 h 124"/>
              <a:gd name="T60" fmla="*/ 82 w 177"/>
              <a:gd name="T61" fmla="*/ 86 h 124"/>
              <a:gd name="T62" fmla="*/ 54 w 177"/>
              <a:gd name="T63" fmla="*/ 91 h 124"/>
              <a:gd name="T64" fmla="*/ 57 w 177"/>
              <a:gd name="T65" fmla="*/ 86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7" h="124">
                <a:moveTo>
                  <a:pt x="86" y="4"/>
                </a:moveTo>
                <a:cubicBezTo>
                  <a:pt x="101" y="1"/>
                  <a:pt x="116" y="0"/>
                  <a:pt x="129" y="2"/>
                </a:cubicBezTo>
                <a:cubicBezTo>
                  <a:pt x="140" y="4"/>
                  <a:pt x="151" y="8"/>
                  <a:pt x="158" y="15"/>
                </a:cubicBezTo>
                <a:cubicBezTo>
                  <a:pt x="167" y="21"/>
                  <a:pt x="172" y="30"/>
                  <a:pt x="175" y="41"/>
                </a:cubicBezTo>
                <a:cubicBezTo>
                  <a:pt x="176" y="48"/>
                  <a:pt x="177" y="56"/>
                  <a:pt x="175" y="65"/>
                </a:cubicBezTo>
                <a:cubicBezTo>
                  <a:pt x="171" y="89"/>
                  <a:pt x="161" y="104"/>
                  <a:pt x="145" y="113"/>
                </a:cubicBezTo>
                <a:cubicBezTo>
                  <a:pt x="130" y="121"/>
                  <a:pt x="111" y="124"/>
                  <a:pt x="87" y="124"/>
                </a:cubicBezTo>
                <a:cubicBezTo>
                  <a:pt x="64" y="124"/>
                  <a:pt x="42" y="118"/>
                  <a:pt x="27" y="107"/>
                </a:cubicBezTo>
                <a:cubicBezTo>
                  <a:pt x="10" y="96"/>
                  <a:pt x="0" y="81"/>
                  <a:pt x="0" y="64"/>
                </a:cubicBezTo>
                <a:cubicBezTo>
                  <a:pt x="0" y="46"/>
                  <a:pt x="8" y="34"/>
                  <a:pt x="25" y="25"/>
                </a:cubicBezTo>
                <a:cubicBezTo>
                  <a:pt x="39" y="16"/>
                  <a:pt x="60" y="10"/>
                  <a:pt x="86" y="4"/>
                </a:cubicBezTo>
                <a:close/>
                <a:moveTo>
                  <a:pt x="106" y="97"/>
                </a:moveTo>
                <a:cubicBezTo>
                  <a:pt x="106" y="97"/>
                  <a:pt x="109" y="107"/>
                  <a:pt x="118" y="104"/>
                </a:cubicBezTo>
                <a:cubicBezTo>
                  <a:pt x="126" y="100"/>
                  <a:pt x="122" y="90"/>
                  <a:pt x="122" y="90"/>
                </a:cubicBezTo>
                <a:cubicBezTo>
                  <a:pt x="122" y="90"/>
                  <a:pt x="122" y="94"/>
                  <a:pt x="117" y="97"/>
                </a:cubicBezTo>
                <a:cubicBezTo>
                  <a:pt x="112" y="101"/>
                  <a:pt x="106" y="97"/>
                  <a:pt x="106" y="97"/>
                </a:cubicBezTo>
                <a:close/>
                <a:moveTo>
                  <a:pt x="35" y="57"/>
                </a:moveTo>
                <a:cubicBezTo>
                  <a:pt x="35" y="57"/>
                  <a:pt x="24" y="61"/>
                  <a:pt x="28" y="70"/>
                </a:cubicBezTo>
                <a:cubicBezTo>
                  <a:pt x="32" y="78"/>
                  <a:pt x="42" y="74"/>
                  <a:pt x="42" y="74"/>
                </a:cubicBezTo>
                <a:cubicBezTo>
                  <a:pt x="42" y="74"/>
                  <a:pt x="38" y="73"/>
                  <a:pt x="34" y="69"/>
                </a:cubicBezTo>
                <a:cubicBezTo>
                  <a:pt x="31" y="64"/>
                  <a:pt x="35" y="57"/>
                  <a:pt x="35" y="57"/>
                </a:cubicBezTo>
                <a:close/>
                <a:moveTo>
                  <a:pt x="128" y="39"/>
                </a:moveTo>
                <a:cubicBezTo>
                  <a:pt x="128" y="39"/>
                  <a:pt x="133" y="49"/>
                  <a:pt x="141" y="43"/>
                </a:cubicBezTo>
                <a:cubicBezTo>
                  <a:pt x="149" y="38"/>
                  <a:pt x="142" y="29"/>
                  <a:pt x="142" y="29"/>
                </a:cubicBezTo>
                <a:cubicBezTo>
                  <a:pt x="142" y="29"/>
                  <a:pt x="143" y="33"/>
                  <a:pt x="139" y="38"/>
                </a:cubicBezTo>
                <a:cubicBezTo>
                  <a:pt x="135" y="42"/>
                  <a:pt x="128" y="39"/>
                  <a:pt x="128" y="39"/>
                </a:cubicBezTo>
                <a:close/>
                <a:moveTo>
                  <a:pt x="140" y="85"/>
                </a:moveTo>
                <a:cubicBezTo>
                  <a:pt x="140" y="85"/>
                  <a:pt x="147" y="87"/>
                  <a:pt x="151" y="83"/>
                </a:cubicBezTo>
                <a:cubicBezTo>
                  <a:pt x="155" y="79"/>
                  <a:pt x="155" y="75"/>
                  <a:pt x="155" y="75"/>
                </a:cubicBezTo>
                <a:cubicBezTo>
                  <a:pt x="155" y="75"/>
                  <a:pt x="156" y="76"/>
                  <a:pt x="156" y="78"/>
                </a:cubicBezTo>
                <a:cubicBezTo>
                  <a:pt x="158" y="73"/>
                  <a:pt x="159" y="68"/>
                  <a:pt x="160" y="63"/>
                </a:cubicBezTo>
                <a:cubicBezTo>
                  <a:pt x="162" y="56"/>
                  <a:pt x="161" y="50"/>
                  <a:pt x="160" y="44"/>
                </a:cubicBezTo>
                <a:cubicBezTo>
                  <a:pt x="158" y="37"/>
                  <a:pt x="155" y="31"/>
                  <a:pt x="149" y="26"/>
                </a:cubicBezTo>
                <a:cubicBezTo>
                  <a:pt x="143" y="22"/>
                  <a:pt x="135" y="18"/>
                  <a:pt x="126" y="17"/>
                </a:cubicBezTo>
                <a:cubicBezTo>
                  <a:pt x="115" y="15"/>
                  <a:pt x="103" y="16"/>
                  <a:pt x="89" y="19"/>
                </a:cubicBezTo>
                <a:cubicBezTo>
                  <a:pt x="65" y="24"/>
                  <a:pt x="45" y="30"/>
                  <a:pt x="32" y="38"/>
                </a:cubicBezTo>
                <a:cubicBezTo>
                  <a:pt x="21" y="44"/>
                  <a:pt x="15" y="53"/>
                  <a:pt x="15" y="64"/>
                </a:cubicBezTo>
                <a:cubicBezTo>
                  <a:pt x="15" y="76"/>
                  <a:pt x="22" y="87"/>
                  <a:pt x="35" y="95"/>
                </a:cubicBezTo>
                <a:cubicBezTo>
                  <a:pt x="48" y="103"/>
                  <a:pt x="67" y="109"/>
                  <a:pt x="87" y="109"/>
                </a:cubicBezTo>
                <a:cubicBezTo>
                  <a:pt x="108" y="109"/>
                  <a:pt x="126" y="107"/>
                  <a:pt x="138" y="100"/>
                </a:cubicBezTo>
                <a:cubicBezTo>
                  <a:pt x="142" y="97"/>
                  <a:pt x="146" y="94"/>
                  <a:pt x="149" y="91"/>
                </a:cubicBezTo>
                <a:cubicBezTo>
                  <a:pt x="144" y="91"/>
                  <a:pt x="140" y="85"/>
                  <a:pt x="140" y="85"/>
                </a:cubicBezTo>
                <a:close/>
                <a:moveTo>
                  <a:pt x="147" y="66"/>
                </a:moveTo>
                <a:cubicBezTo>
                  <a:pt x="147" y="66"/>
                  <a:pt x="153" y="72"/>
                  <a:pt x="158" y="67"/>
                </a:cubicBezTo>
                <a:cubicBezTo>
                  <a:pt x="163" y="61"/>
                  <a:pt x="157" y="56"/>
                  <a:pt x="157" y="56"/>
                </a:cubicBezTo>
                <a:cubicBezTo>
                  <a:pt x="157" y="56"/>
                  <a:pt x="158" y="59"/>
                  <a:pt x="155" y="63"/>
                </a:cubicBezTo>
                <a:cubicBezTo>
                  <a:pt x="153" y="67"/>
                  <a:pt x="147" y="66"/>
                  <a:pt x="147" y="66"/>
                </a:cubicBezTo>
                <a:close/>
                <a:moveTo>
                  <a:pt x="127" y="64"/>
                </a:moveTo>
                <a:cubicBezTo>
                  <a:pt x="127" y="64"/>
                  <a:pt x="135" y="72"/>
                  <a:pt x="141" y="65"/>
                </a:cubicBezTo>
                <a:cubicBezTo>
                  <a:pt x="148" y="58"/>
                  <a:pt x="140" y="51"/>
                  <a:pt x="140" y="51"/>
                </a:cubicBezTo>
                <a:cubicBezTo>
                  <a:pt x="140" y="51"/>
                  <a:pt x="141" y="55"/>
                  <a:pt x="138" y="60"/>
                </a:cubicBezTo>
                <a:cubicBezTo>
                  <a:pt x="135" y="65"/>
                  <a:pt x="127" y="64"/>
                  <a:pt x="127" y="64"/>
                </a:cubicBezTo>
                <a:close/>
                <a:moveTo>
                  <a:pt x="121" y="79"/>
                </a:moveTo>
                <a:cubicBezTo>
                  <a:pt x="121" y="79"/>
                  <a:pt x="124" y="90"/>
                  <a:pt x="133" y="86"/>
                </a:cubicBezTo>
                <a:cubicBezTo>
                  <a:pt x="142" y="82"/>
                  <a:pt x="138" y="72"/>
                  <a:pt x="138" y="72"/>
                </a:cubicBezTo>
                <a:cubicBezTo>
                  <a:pt x="138" y="72"/>
                  <a:pt x="137" y="77"/>
                  <a:pt x="132" y="80"/>
                </a:cubicBezTo>
                <a:cubicBezTo>
                  <a:pt x="127" y="83"/>
                  <a:pt x="121" y="79"/>
                  <a:pt x="121" y="79"/>
                </a:cubicBezTo>
                <a:close/>
                <a:moveTo>
                  <a:pt x="82" y="86"/>
                </a:moveTo>
                <a:cubicBezTo>
                  <a:pt x="82" y="86"/>
                  <a:pt x="86" y="96"/>
                  <a:pt x="95" y="91"/>
                </a:cubicBezTo>
                <a:cubicBezTo>
                  <a:pt x="103" y="87"/>
                  <a:pt x="97" y="77"/>
                  <a:pt x="97" y="77"/>
                </a:cubicBezTo>
                <a:cubicBezTo>
                  <a:pt x="97" y="77"/>
                  <a:pt x="97" y="82"/>
                  <a:pt x="93" y="85"/>
                </a:cubicBezTo>
                <a:cubicBezTo>
                  <a:pt x="89" y="89"/>
                  <a:pt x="82" y="86"/>
                  <a:pt x="82" y="86"/>
                </a:cubicBezTo>
                <a:close/>
                <a:moveTo>
                  <a:pt x="49" y="78"/>
                </a:moveTo>
                <a:cubicBezTo>
                  <a:pt x="49" y="78"/>
                  <a:pt x="45" y="89"/>
                  <a:pt x="54" y="91"/>
                </a:cubicBezTo>
                <a:cubicBezTo>
                  <a:pt x="63" y="94"/>
                  <a:pt x="66" y="83"/>
                  <a:pt x="66" y="83"/>
                </a:cubicBezTo>
                <a:cubicBezTo>
                  <a:pt x="66" y="83"/>
                  <a:pt x="63" y="86"/>
                  <a:pt x="57" y="86"/>
                </a:cubicBezTo>
                <a:cubicBezTo>
                  <a:pt x="52" y="85"/>
                  <a:pt x="49" y="78"/>
                  <a:pt x="49" y="7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136"/>
          <p:cNvSpPr>
            <a:spLocks noEditPoints="1"/>
          </p:cNvSpPr>
          <p:nvPr/>
        </p:nvSpPr>
        <p:spPr bwMode="auto">
          <a:xfrm>
            <a:off x="10539413" y="4181476"/>
            <a:ext cx="682625" cy="684213"/>
          </a:xfrm>
          <a:custGeom>
            <a:avLst/>
            <a:gdLst>
              <a:gd name="T0" fmla="*/ 73 w 172"/>
              <a:gd name="T1" fmla="*/ 49 h 172"/>
              <a:gd name="T2" fmla="*/ 26 w 172"/>
              <a:gd name="T3" fmla="*/ 121 h 172"/>
              <a:gd name="T4" fmla="*/ 35 w 172"/>
              <a:gd name="T5" fmla="*/ 120 h 172"/>
              <a:gd name="T6" fmla="*/ 60 w 172"/>
              <a:gd name="T7" fmla="*/ 128 h 172"/>
              <a:gd name="T8" fmla="*/ 61 w 172"/>
              <a:gd name="T9" fmla="*/ 128 h 172"/>
              <a:gd name="T10" fmla="*/ 62 w 172"/>
              <a:gd name="T11" fmla="*/ 127 h 172"/>
              <a:gd name="T12" fmla="*/ 63 w 172"/>
              <a:gd name="T13" fmla="*/ 127 h 172"/>
              <a:gd name="T14" fmla="*/ 64 w 172"/>
              <a:gd name="T15" fmla="*/ 127 h 172"/>
              <a:gd name="T16" fmla="*/ 65 w 172"/>
              <a:gd name="T17" fmla="*/ 126 h 172"/>
              <a:gd name="T18" fmla="*/ 66 w 172"/>
              <a:gd name="T19" fmla="*/ 126 h 172"/>
              <a:gd name="T20" fmla="*/ 67 w 172"/>
              <a:gd name="T21" fmla="*/ 125 h 172"/>
              <a:gd name="T22" fmla="*/ 68 w 172"/>
              <a:gd name="T23" fmla="*/ 124 h 172"/>
              <a:gd name="T24" fmla="*/ 69 w 172"/>
              <a:gd name="T25" fmla="*/ 124 h 172"/>
              <a:gd name="T26" fmla="*/ 70 w 172"/>
              <a:gd name="T27" fmla="*/ 123 h 172"/>
              <a:gd name="T28" fmla="*/ 116 w 172"/>
              <a:gd name="T29" fmla="*/ 122 h 172"/>
              <a:gd name="T30" fmla="*/ 117 w 172"/>
              <a:gd name="T31" fmla="*/ 123 h 172"/>
              <a:gd name="T32" fmla="*/ 117 w 172"/>
              <a:gd name="T33" fmla="*/ 123 h 172"/>
              <a:gd name="T34" fmla="*/ 117 w 172"/>
              <a:gd name="T35" fmla="*/ 124 h 172"/>
              <a:gd name="T36" fmla="*/ 117 w 172"/>
              <a:gd name="T37" fmla="*/ 124 h 172"/>
              <a:gd name="T38" fmla="*/ 118 w 172"/>
              <a:gd name="T39" fmla="*/ 124 h 172"/>
              <a:gd name="T40" fmla="*/ 118 w 172"/>
              <a:gd name="T41" fmla="*/ 124 h 172"/>
              <a:gd name="T42" fmla="*/ 119 w 172"/>
              <a:gd name="T43" fmla="*/ 125 h 172"/>
              <a:gd name="T44" fmla="*/ 119 w 172"/>
              <a:gd name="T45" fmla="*/ 125 h 172"/>
              <a:gd name="T46" fmla="*/ 119 w 172"/>
              <a:gd name="T47" fmla="*/ 125 h 172"/>
              <a:gd name="T48" fmla="*/ 120 w 172"/>
              <a:gd name="T49" fmla="*/ 125 h 172"/>
              <a:gd name="T50" fmla="*/ 120 w 172"/>
              <a:gd name="T51" fmla="*/ 125 h 172"/>
              <a:gd name="T52" fmla="*/ 127 w 172"/>
              <a:gd name="T53" fmla="*/ 127 h 172"/>
              <a:gd name="T54" fmla="*/ 128 w 172"/>
              <a:gd name="T55" fmla="*/ 127 h 172"/>
              <a:gd name="T56" fmla="*/ 129 w 172"/>
              <a:gd name="T57" fmla="*/ 127 h 172"/>
              <a:gd name="T58" fmla="*/ 129 w 172"/>
              <a:gd name="T59" fmla="*/ 127 h 172"/>
              <a:gd name="T60" fmla="*/ 131 w 172"/>
              <a:gd name="T61" fmla="*/ 127 h 172"/>
              <a:gd name="T62" fmla="*/ 132 w 172"/>
              <a:gd name="T63" fmla="*/ 127 h 172"/>
              <a:gd name="T64" fmla="*/ 132 w 172"/>
              <a:gd name="T65" fmla="*/ 127 h 172"/>
              <a:gd name="T66" fmla="*/ 133 w 172"/>
              <a:gd name="T67" fmla="*/ 126 h 172"/>
              <a:gd name="T68" fmla="*/ 133 w 172"/>
              <a:gd name="T69" fmla="*/ 126 h 172"/>
              <a:gd name="T70" fmla="*/ 134 w 172"/>
              <a:gd name="T71" fmla="*/ 126 h 172"/>
              <a:gd name="T72" fmla="*/ 161 w 172"/>
              <a:gd name="T73" fmla="*/ 99 h 172"/>
              <a:gd name="T74" fmla="*/ 145 w 172"/>
              <a:gd name="T75" fmla="*/ 97 h 172"/>
              <a:gd name="T76" fmla="*/ 2 w 172"/>
              <a:gd name="T77" fmla="*/ 114 h 172"/>
              <a:gd name="T78" fmla="*/ 171 w 172"/>
              <a:gd name="T79" fmla="*/ 97 h 172"/>
              <a:gd name="T80" fmla="*/ 74 w 172"/>
              <a:gd name="T81" fmla="*/ 30 h 172"/>
              <a:gd name="T82" fmla="*/ 35 w 172"/>
              <a:gd name="T83" fmla="*/ 131 h 172"/>
              <a:gd name="T84" fmla="*/ 35 w 172"/>
              <a:gd name="T85" fmla="*/ 131 h 172"/>
              <a:gd name="T86" fmla="*/ 36 w 172"/>
              <a:gd name="T87" fmla="*/ 131 h 172"/>
              <a:gd name="T88" fmla="*/ 36 w 172"/>
              <a:gd name="T89" fmla="*/ 131 h 172"/>
              <a:gd name="T90" fmla="*/ 36 w 172"/>
              <a:gd name="T91" fmla="*/ 132 h 172"/>
              <a:gd name="T92" fmla="*/ 37 w 172"/>
              <a:gd name="T93" fmla="*/ 132 h 172"/>
              <a:gd name="T94" fmla="*/ 37 w 172"/>
              <a:gd name="T95" fmla="*/ 132 h 172"/>
              <a:gd name="T96" fmla="*/ 37 w 172"/>
              <a:gd name="T97" fmla="*/ 132 h 172"/>
              <a:gd name="T98" fmla="*/ 37 w 172"/>
              <a:gd name="T99" fmla="*/ 133 h 172"/>
              <a:gd name="T100" fmla="*/ 38 w 172"/>
              <a:gd name="T101" fmla="*/ 133 h 172"/>
              <a:gd name="T102" fmla="*/ 38 w 172"/>
              <a:gd name="T103" fmla="*/ 133 h 172"/>
              <a:gd name="T104" fmla="*/ 77 w 172"/>
              <a:gd name="T105" fmla="*/ 139 h 172"/>
              <a:gd name="T106" fmla="*/ 127 w 172"/>
              <a:gd name="T107" fmla="*/ 137 h 172"/>
              <a:gd name="T108" fmla="*/ 127 w 172"/>
              <a:gd name="T109" fmla="*/ 137 h 172"/>
              <a:gd name="T110" fmla="*/ 129 w 172"/>
              <a:gd name="T111" fmla="*/ 138 h 172"/>
              <a:gd name="T112" fmla="*/ 130 w 172"/>
              <a:gd name="T113" fmla="*/ 137 h 172"/>
              <a:gd name="T114" fmla="*/ 131 w 172"/>
              <a:gd name="T115" fmla="*/ 137 h 172"/>
              <a:gd name="T116" fmla="*/ 88 w 172"/>
              <a:gd name="T117" fmla="*/ 106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2" h="172">
                <a:moveTo>
                  <a:pt x="98" y="64"/>
                </a:moveTo>
                <a:cubicBezTo>
                  <a:pt x="97" y="61"/>
                  <a:pt x="99" y="58"/>
                  <a:pt x="101" y="57"/>
                </a:cubicBezTo>
                <a:cubicBezTo>
                  <a:pt x="104" y="56"/>
                  <a:pt x="107" y="58"/>
                  <a:pt x="107" y="61"/>
                </a:cubicBezTo>
                <a:cubicBezTo>
                  <a:pt x="109" y="68"/>
                  <a:pt x="111" y="74"/>
                  <a:pt x="113" y="80"/>
                </a:cubicBezTo>
                <a:cubicBezTo>
                  <a:pt x="115" y="85"/>
                  <a:pt x="118" y="90"/>
                  <a:pt x="121" y="97"/>
                </a:cubicBezTo>
                <a:cubicBezTo>
                  <a:pt x="123" y="99"/>
                  <a:pt x="122" y="102"/>
                  <a:pt x="119" y="104"/>
                </a:cubicBezTo>
                <a:cubicBezTo>
                  <a:pt x="117" y="105"/>
                  <a:pt x="114" y="104"/>
                  <a:pt x="113" y="102"/>
                </a:cubicBezTo>
                <a:cubicBezTo>
                  <a:pt x="109" y="95"/>
                  <a:pt x="106" y="89"/>
                  <a:pt x="104" y="83"/>
                </a:cubicBezTo>
                <a:cubicBezTo>
                  <a:pt x="102" y="77"/>
                  <a:pt x="100" y="71"/>
                  <a:pt x="98" y="64"/>
                </a:cubicBezTo>
                <a:close/>
                <a:moveTo>
                  <a:pt x="100" y="49"/>
                </a:moveTo>
                <a:cubicBezTo>
                  <a:pt x="91" y="52"/>
                  <a:pt x="78" y="52"/>
                  <a:pt x="73" y="49"/>
                </a:cubicBezTo>
                <a:cubicBezTo>
                  <a:pt x="73" y="46"/>
                  <a:pt x="73" y="44"/>
                  <a:pt x="73" y="41"/>
                </a:cubicBezTo>
                <a:cubicBezTo>
                  <a:pt x="59" y="46"/>
                  <a:pt x="52" y="60"/>
                  <a:pt x="44" y="75"/>
                </a:cubicBezTo>
                <a:cubicBezTo>
                  <a:pt x="41" y="81"/>
                  <a:pt x="37" y="88"/>
                  <a:pt x="33" y="95"/>
                </a:cubicBezTo>
                <a:cubicBezTo>
                  <a:pt x="33" y="95"/>
                  <a:pt x="33" y="95"/>
                  <a:pt x="33" y="95"/>
                </a:cubicBezTo>
                <a:cubicBezTo>
                  <a:pt x="31" y="97"/>
                  <a:pt x="29" y="98"/>
                  <a:pt x="27" y="97"/>
                </a:cubicBezTo>
                <a:cubicBezTo>
                  <a:pt x="24" y="96"/>
                  <a:pt x="20" y="96"/>
                  <a:pt x="16" y="97"/>
                </a:cubicBezTo>
                <a:cubicBezTo>
                  <a:pt x="14" y="98"/>
                  <a:pt x="12" y="99"/>
                  <a:pt x="11" y="102"/>
                </a:cubicBezTo>
                <a:cubicBezTo>
                  <a:pt x="10" y="105"/>
                  <a:pt x="10" y="108"/>
                  <a:pt x="11" y="110"/>
                </a:cubicBezTo>
                <a:cubicBezTo>
                  <a:pt x="13" y="113"/>
                  <a:pt x="15" y="116"/>
                  <a:pt x="19" y="119"/>
                </a:cubicBezTo>
                <a:cubicBezTo>
                  <a:pt x="19" y="119"/>
                  <a:pt x="19" y="119"/>
                  <a:pt x="19" y="119"/>
                </a:cubicBezTo>
                <a:cubicBezTo>
                  <a:pt x="21" y="120"/>
                  <a:pt x="23" y="121"/>
                  <a:pt x="26" y="121"/>
                </a:cubicBezTo>
                <a:cubicBezTo>
                  <a:pt x="29" y="121"/>
                  <a:pt x="32" y="121"/>
                  <a:pt x="35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7" y="119"/>
                  <a:pt x="39" y="120"/>
                  <a:pt x="41" y="122"/>
                </a:cubicBezTo>
                <a:cubicBezTo>
                  <a:pt x="42" y="123"/>
                  <a:pt x="43" y="124"/>
                  <a:pt x="44" y="125"/>
                </a:cubicBezTo>
                <a:cubicBezTo>
                  <a:pt x="46" y="126"/>
                  <a:pt x="48" y="127"/>
                  <a:pt x="50" y="128"/>
                </a:cubicBezTo>
                <a:cubicBezTo>
                  <a:pt x="52" y="129"/>
                  <a:pt x="56" y="129"/>
                  <a:pt x="59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2" y="128"/>
                  <a:pt x="62" y="128"/>
                  <a:pt x="62" y="128"/>
                </a:cubicBezTo>
                <a:cubicBezTo>
                  <a:pt x="62" y="128"/>
                  <a:pt x="62" y="128"/>
                  <a:pt x="62" y="128"/>
                </a:cubicBezTo>
                <a:cubicBezTo>
                  <a:pt x="62" y="128"/>
                  <a:pt x="62" y="128"/>
                  <a:pt x="62" y="128"/>
                </a:cubicBezTo>
                <a:cubicBezTo>
                  <a:pt x="62" y="128"/>
                  <a:pt x="62" y="128"/>
                  <a:pt x="62" y="128"/>
                </a:cubicBezTo>
                <a:cubicBezTo>
                  <a:pt x="62" y="127"/>
                  <a:pt x="62" y="127"/>
                  <a:pt x="62" y="127"/>
                </a:cubicBezTo>
                <a:cubicBezTo>
                  <a:pt x="62" y="127"/>
                  <a:pt x="62" y="127"/>
                  <a:pt x="62" y="127"/>
                </a:cubicBezTo>
                <a:cubicBezTo>
                  <a:pt x="62" y="127"/>
                  <a:pt x="62" y="127"/>
                  <a:pt x="62" y="127"/>
                </a:cubicBezTo>
                <a:cubicBezTo>
                  <a:pt x="62" y="127"/>
                  <a:pt x="62" y="127"/>
                  <a:pt x="62" y="127"/>
                </a:cubicBezTo>
                <a:cubicBezTo>
                  <a:pt x="62" y="127"/>
                  <a:pt x="62" y="127"/>
                  <a:pt x="62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3" y="127"/>
                  <a:pt x="63" y="127"/>
                  <a:pt x="63" y="127"/>
                </a:cubicBezTo>
                <a:cubicBezTo>
                  <a:pt x="64" y="127"/>
                  <a:pt x="64" y="127"/>
                  <a:pt x="64" y="127"/>
                </a:cubicBezTo>
                <a:cubicBezTo>
                  <a:pt x="64" y="127"/>
                  <a:pt x="64" y="127"/>
                  <a:pt x="64" y="127"/>
                </a:cubicBezTo>
                <a:cubicBezTo>
                  <a:pt x="64" y="127"/>
                  <a:pt x="64" y="127"/>
                  <a:pt x="64" y="127"/>
                </a:cubicBezTo>
                <a:cubicBezTo>
                  <a:pt x="64" y="127"/>
                  <a:pt x="64" y="127"/>
                  <a:pt x="64" y="127"/>
                </a:cubicBezTo>
                <a:cubicBezTo>
                  <a:pt x="64" y="127"/>
                  <a:pt x="64" y="127"/>
                  <a:pt x="64" y="127"/>
                </a:cubicBezTo>
                <a:cubicBezTo>
                  <a:pt x="64" y="127"/>
                  <a:pt x="64" y="127"/>
                  <a:pt x="64" y="127"/>
                </a:cubicBezTo>
                <a:cubicBezTo>
                  <a:pt x="64" y="127"/>
                  <a:pt x="64" y="127"/>
                  <a:pt x="64" y="127"/>
                </a:cubicBezTo>
                <a:cubicBezTo>
                  <a:pt x="64" y="127"/>
                  <a:pt x="64" y="127"/>
                  <a:pt x="64" y="127"/>
                </a:cubicBezTo>
                <a:cubicBezTo>
                  <a:pt x="64" y="127"/>
                  <a:pt x="64" y="127"/>
                  <a:pt x="64" y="127"/>
                </a:cubicBezTo>
                <a:cubicBezTo>
                  <a:pt x="64" y="127"/>
                  <a:pt x="64" y="127"/>
                  <a:pt x="64" y="127"/>
                </a:cubicBezTo>
                <a:cubicBezTo>
                  <a:pt x="64" y="127"/>
                  <a:pt x="64" y="127"/>
                  <a:pt x="64" y="127"/>
                </a:cubicBezTo>
                <a:cubicBezTo>
                  <a:pt x="64" y="126"/>
                  <a:pt x="64" y="126"/>
                  <a:pt x="64" y="126"/>
                </a:cubicBezTo>
                <a:cubicBezTo>
                  <a:pt x="65" y="126"/>
                  <a:pt x="65" y="126"/>
                  <a:pt x="65" y="126"/>
                </a:cubicBezTo>
                <a:cubicBezTo>
                  <a:pt x="65" y="126"/>
                  <a:pt x="65" y="126"/>
                  <a:pt x="65" y="126"/>
                </a:cubicBezTo>
                <a:cubicBezTo>
                  <a:pt x="65" y="126"/>
                  <a:pt x="65" y="126"/>
                  <a:pt x="65" y="126"/>
                </a:cubicBezTo>
                <a:cubicBezTo>
                  <a:pt x="65" y="126"/>
                  <a:pt x="65" y="126"/>
                  <a:pt x="65" y="126"/>
                </a:cubicBezTo>
                <a:cubicBezTo>
                  <a:pt x="65" y="126"/>
                  <a:pt x="65" y="126"/>
                  <a:pt x="65" y="126"/>
                </a:cubicBezTo>
                <a:cubicBezTo>
                  <a:pt x="65" y="126"/>
                  <a:pt x="65" y="126"/>
                  <a:pt x="65" y="126"/>
                </a:cubicBezTo>
                <a:cubicBezTo>
                  <a:pt x="65" y="126"/>
                  <a:pt x="65" y="126"/>
                  <a:pt x="65" y="126"/>
                </a:cubicBezTo>
                <a:cubicBezTo>
                  <a:pt x="65" y="126"/>
                  <a:pt x="65" y="126"/>
                  <a:pt x="65" y="126"/>
                </a:cubicBezTo>
                <a:cubicBezTo>
                  <a:pt x="65" y="126"/>
                  <a:pt x="65" y="126"/>
                  <a:pt x="65" y="126"/>
                </a:cubicBezTo>
                <a:cubicBezTo>
                  <a:pt x="65" y="126"/>
                  <a:pt x="65" y="126"/>
                  <a:pt x="65" y="126"/>
                </a:cubicBezTo>
                <a:cubicBezTo>
                  <a:pt x="65" y="126"/>
                  <a:pt x="65" y="126"/>
                  <a:pt x="65" y="126"/>
                </a:cubicBezTo>
                <a:cubicBezTo>
                  <a:pt x="65" y="126"/>
                  <a:pt x="65" y="126"/>
                  <a:pt x="65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7" y="125"/>
                  <a:pt x="67" y="125"/>
                  <a:pt x="67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9" y="124"/>
                  <a:pt x="69" y="124"/>
                  <a:pt x="69" y="124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23"/>
                  <a:pt x="71" y="122"/>
                  <a:pt x="71" y="122"/>
                </a:cubicBezTo>
                <a:cubicBezTo>
                  <a:pt x="74" y="121"/>
                  <a:pt x="77" y="122"/>
                  <a:pt x="78" y="125"/>
                </a:cubicBezTo>
                <a:cubicBezTo>
                  <a:pt x="79" y="127"/>
                  <a:pt x="80" y="129"/>
                  <a:pt x="82" y="130"/>
                </a:cubicBezTo>
                <a:cubicBezTo>
                  <a:pt x="84" y="131"/>
                  <a:pt x="87" y="132"/>
                  <a:pt x="91" y="133"/>
                </a:cubicBezTo>
                <a:cubicBezTo>
                  <a:pt x="94" y="133"/>
                  <a:pt x="97" y="132"/>
                  <a:pt x="100" y="131"/>
                </a:cubicBezTo>
                <a:cubicBezTo>
                  <a:pt x="103" y="129"/>
                  <a:pt x="107" y="126"/>
                  <a:pt x="109" y="123"/>
                </a:cubicBezTo>
                <a:cubicBezTo>
                  <a:pt x="110" y="121"/>
                  <a:pt x="114" y="121"/>
                  <a:pt x="116" y="122"/>
                </a:cubicBezTo>
                <a:cubicBezTo>
                  <a:pt x="116" y="122"/>
                  <a:pt x="116" y="123"/>
                  <a:pt x="116" y="123"/>
                </a:cubicBezTo>
                <a:cubicBezTo>
                  <a:pt x="116" y="123"/>
                  <a:pt x="116" y="123"/>
                  <a:pt x="116" y="123"/>
                </a:cubicBezTo>
                <a:cubicBezTo>
                  <a:pt x="116" y="123"/>
                  <a:pt x="116" y="123"/>
                  <a:pt x="116" y="123"/>
                </a:cubicBezTo>
                <a:cubicBezTo>
                  <a:pt x="116" y="123"/>
                  <a:pt x="116" y="123"/>
                  <a:pt x="116" y="123"/>
                </a:cubicBezTo>
                <a:cubicBezTo>
                  <a:pt x="116" y="123"/>
                  <a:pt x="116" y="123"/>
                  <a:pt x="116" y="123"/>
                </a:cubicBezTo>
                <a:cubicBezTo>
                  <a:pt x="116" y="123"/>
                  <a:pt x="116" y="123"/>
                  <a:pt x="116" y="123"/>
                </a:cubicBezTo>
                <a:cubicBezTo>
                  <a:pt x="116" y="123"/>
                  <a:pt x="116" y="123"/>
                  <a:pt x="116" y="123"/>
                </a:cubicBezTo>
                <a:cubicBezTo>
                  <a:pt x="116" y="123"/>
                  <a:pt x="116" y="123"/>
                  <a:pt x="116" y="123"/>
                </a:cubicBezTo>
                <a:cubicBezTo>
                  <a:pt x="116" y="123"/>
                  <a:pt x="116" y="123"/>
                  <a:pt x="116" y="123"/>
                </a:cubicBezTo>
                <a:cubicBezTo>
                  <a:pt x="116" y="123"/>
                  <a:pt x="116" y="123"/>
                  <a:pt x="116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4"/>
                  <a:pt x="117" y="124"/>
                  <a:pt x="117" y="124"/>
                </a:cubicBezTo>
                <a:cubicBezTo>
                  <a:pt x="117" y="124"/>
                  <a:pt x="117" y="124"/>
                  <a:pt x="117" y="124"/>
                </a:cubicBezTo>
                <a:cubicBezTo>
                  <a:pt x="117" y="124"/>
                  <a:pt x="117" y="124"/>
                  <a:pt x="117" y="124"/>
                </a:cubicBezTo>
                <a:cubicBezTo>
                  <a:pt x="117" y="124"/>
                  <a:pt x="117" y="124"/>
                  <a:pt x="117" y="124"/>
                </a:cubicBezTo>
                <a:cubicBezTo>
                  <a:pt x="117" y="124"/>
                  <a:pt x="117" y="124"/>
                  <a:pt x="117" y="124"/>
                </a:cubicBezTo>
                <a:cubicBezTo>
                  <a:pt x="117" y="124"/>
                  <a:pt x="117" y="124"/>
                  <a:pt x="117" y="124"/>
                </a:cubicBezTo>
                <a:cubicBezTo>
                  <a:pt x="117" y="124"/>
                  <a:pt x="117" y="124"/>
                  <a:pt x="117" y="124"/>
                </a:cubicBezTo>
                <a:cubicBezTo>
                  <a:pt x="117" y="124"/>
                  <a:pt x="117" y="124"/>
                  <a:pt x="117" y="124"/>
                </a:cubicBezTo>
                <a:cubicBezTo>
                  <a:pt x="117" y="124"/>
                  <a:pt x="117" y="124"/>
                  <a:pt x="117" y="124"/>
                </a:cubicBezTo>
                <a:cubicBezTo>
                  <a:pt x="117" y="124"/>
                  <a:pt x="117" y="124"/>
                  <a:pt x="117" y="124"/>
                </a:cubicBezTo>
                <a:cubicBezTo>
                  <a:pt x="117" y="124"/>
                  <a:pt x="117" y="124"/>
                  <a:pt x="117" y="124"/>
                </a:cubicBezTo>
                <a:cubicBezTo>
                  <a:pt x="117" y="124"/>
                  <a:pt x="117" y="124"/>
                  <a:pt x="117" y="124"/>
                </a:cubicBezTo>
                <a:cubicBezTo>
                  <a:pt x="117" y="124"/>
                  <a:pt x="117" y="124"/>
                  <a:pt x="117" y="124"/>
                </a:cubicBezTo>
                <a:cubicBezTo>
                  <a:pt x="117" y="124"/>
                  <a:pt x="117" y="124"/>
                  <a:pt x="117" y="124"/>
                </a:cubicBezTo>
                <a:cubicBezTo>
                  <a:pt x="117" y="124"/>
                  <a:pt x="117" y="124"/>
                  <a:pt x="117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5"/>
                  <a:pt x="118" y="125"/>
                  <a:pt x="118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2" y="126"/>
                  <a:pt x="125" y="127"/>
                  <a:pt x="127" y="127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8" y="127"/>
                  <a:pt x="128" y="127"/>
                  <a:pt x="128" y="127"/>
                </a:cubicBezTo>
                <a:cubicBezTo>
                  <a:pt x="129" y="127"/>
                  <a:pt x="129" y="127"/>
                  <a:pt x="129" y="127"/>
                </a:cubicBezTo>
                <a:cubicBezTo>
                  <a:pt x="129" y="127"/>
                  <a:pt x="129" y="127"/>
                  <a:pt x="129" y="127"/>
                </a:cubicBezTo>
                <a:cubicBezTo>
                  <a:pt x="129" y="127"/>
                  <a:pt x="129" y="127"/>
                  <a:pt x="129" y="127"/>
                </a:cubicBezTo>
                <a:cubicBezTo>
                  <a:pt x="129" y="127"/>
                  <a:pt x="129" y="127"/>
                  <a:pt x="129" y="127"/>
                </a:cubicBezTo>
                <a:cubicBezTo>
                  <a:pt x="129" y="127"/>
                  <a:pt x="129" y="127"/>
                  <a:pt x="129" y="127"/>
                </a:cubicBezTo>
                <a:cubicBezTo>
                  <a:pt x="129" y="127"/>
                  <a:pt x="129" y="127"/>
                  <a:pt x="129" y="127"/>
                </a:cubicBezTo>
                <a:cubicBezTo>
                  <a:pt x="129" y="127"/>
                  <a:pt x="129" y="127"/>
                  <a:pt x="129" y="127"/>
                </a:cubicBezTo>
                <a:cubicBezTo>
                  <a:pt x="129" y="127"/>
                  <a:pt x="129" y="127"/>
                  <a:pt x="129" y="127"/>
                </a:cubicBezTo>
                <a:cubicBezTo>
                  <a:pt x="129" y="127"/>
                  <a:pt x="129" y="127"/>
                  <a:pt x="129" y="127"/>
                </a:cubicBezTo>
                <a:cubicBezTo>
                  <a:pt x="129" y="127"/>
                  <a:pt x="129" y="127"/>
                  <a:pt x="129" y="127"/>
                </a:cubicBezTo>
                <a:cubicBezTo>
                  <a:pt x="129" y="127"/>
                  <a:pt x="129" y="127"/>
                  <a:pt x="129" y="127"/>
                </a:cubicBezTo>
                <a:cubicBezTo>
                  <a:pt x="129" y="127"/>
                  <a:pt x="129" y="127"/>
                  <a:pt x="129" y="127"/>
                </a:cubicBezTo>
                <a:cubicBezTo>
                  <a:pt x="129" y="127"/>
                  <a:pt x="129" y="127"/>
                  <a:pt x="129" y="127"/>
                </a:cubicBezTo>
                <a:cubicBezTo>
                  <a:pt x="129" y="127"/>
                  <a:pt x="129" y="127"/>
                  <a:pt x="129" y="127"/>
                </a:cubicBezTo>
                <a:cubicBezTo>
                  <a:pt x="129" y="127"/>
                  <a:pt x="129" y="127"/>
                  <a:pt x="129" y="127"/>
                </a:cubicBezTo>
                <a:cubicBezTo>
                  <a:pt x="129" y="127"/>
                  <a:pt x="129" y="127"/>
                  <a:pt x="129" y="127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31" y="127"/>
                  <a:pt x="131" y="127"/>
                  <a:pt x="131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34" y="126"/>
                  <a:pt x="134" y="126"/>
                  <a:pt x="134" y="126"/>
                </a:cubicBezTo>
                <a:cubicBezTo>
                  <a:pt x="137" y="125"/>
                  <a:pt x="140" y="123"/>
                  <a:pt x="142" y="120"/>
                </a:cubicBezTo>
                <a:cubicBezTo>
                  <a:pt x="143" y="120"/>
                  <a:pt x="144" y="119"/>
                  <a:pt x="145" y="119"/>
                </a:cubicBezTo>
                <a:cubicBezTo>
                  <a:pt x="146" y="119"/>
                  <a:pt x="147" y="119"/>
                  <a:pt x="147" y="119"/>
                </a:cubicBezTo>
                <a:cubicBezTo>
                  <a:pt x="148" y="118"/>
                  <a:pt x="148" y="118"/>
                  <a:pt x="149" y="118"/>
                </a:cubicBezTo>
                <a:cubicBezTo>
                  <a:pt x="150" y="118"/>
                  <a:pt x="150" y="118"/>
                  <a:pt x="151" y="117"/>
                </a:cubicBezTo>
                <a:cubicBezTo>
                  <a:pt x="154" y="116"/>
                  <a:pt x="157" y="112"/>
                  <a:pt x="159" y="109"/>
                </a:cubicBezTo>
                <a:cubicBezTo>
                  <a:pt x="161" y="105"/>
                  <a:pt x="162" y="102"/>
                  <a:pt x="161" y="100"/>
                </a:cubicBezTo>
                <a:cubicBezTo>
                  <a:pt x="161" y="100"/>
                  <a:pt x="161" y="99"/>
                  <a:pt x="161" y="99"/>
                </a:cubicBezTo>
                <a:cubicBezTo>
                  <a:pt x="161" y="99"/>
                  <a:pt x="161" y="99"/>
                  <a:pt x="161" y="99"/>
                </a:cubicBezTo>
                <a:cubicBezTo>
                  <a:pt x="161" y="99"/>
                  <a:pt x="161" y="99"/>
                  <a:pt x="161" y="99"/>
                </a:cubicBezTo>
                <a:cubicBezTo>
                  <a:pt x="161" y="99"/>
                  <a:pt x="161" y="99"/>
                  <a:pt x="161" y="99"/>
                </a:cubicBezTo>
                <a:cubicBezTo>
                  <a:pt x="160" y="97"/>
                  <a:pt x="157" y="96"/>
                  <a:pt x="154" y="95"/>
                </a:cubicBezTo>
                <a:cubicBezTo>
                  <a:pt x="151" y="95"/>
                  <a:pt x="147" y="95"/>
                  <a:pt x="145" y="97"/>
                </a:cubicBezTo>
                <a:cubicBezTo>
                  <a:pt x="145" y="97"/>
                  <a:pt x="145" y="97"/>
                  <a:pt x="145" y="97"/>
                </a:cubicBezTo>
                <a:cubicBezTo>
                  <a:pt x="145" y="97"/>
                  <a:pt x="145" y="97"/>
                  <a:pt x="145" y="97"/>
                </a:cubicBezTo>
                <a:cubicBezTo>
                  <a:pt x="145" y="97"/>
                  <a:pt x="145" y="97"/>
                  <a:pt x="145" y="97"/>
                </a:cubicBezTo>
                <a:cubicBezTo>
                  <a:pt x="145" y="97"/>
                  <a:pt x="145" y="97"/>
                  <a:pt x="145" y="97"/>
                </a:cubicBezTo>
                <a:cubicBezTo>
                  <a:pt x="145" y="97"/>
                  <a:pt x="145" y="97"/>
                  <a:pt x="145" y="97"/>
                </a:cubicBezTo>
                <a:cubicBezTo>
                  <a:pt x="145" y="97"/>
                  <a:pt x="145" y="97"/>
                  <a:pt x="145" y="97"/>
                </a:cubicBezTo>
                <a:cubicBezTo>
                  <a:pt x="142" y="98"/>
                  <a:pt x="139" y="98"/>
                  <a:pt x="138" y="95"/>
                </a:cubicBezTo>
                <a:cubicBezTo>
                  <a:pt x="134" y="88"/>
                  <a:pt x="130" y="81"/>
                  <a:pt x="126" y="75"/>
                </a:cubicBezTo>
                <a:cubicBezTo>
                  <a:pt x="118" y="60"/>
                  <a:pt x="111" y="46"/>
                  <a:pt x="97" y="41"/>
                </a:cubicBezTo>
                <a:cubicBezTo>
                  <a:pt x="98" y="44"/>
                  <a:pt x="99" y="46"/>
                  <a:pt x="100" y="49"/>
                </a:cubicBezTo>
                <a:close/>
                <a:moveTo>
                  <a:pt x="74" y="30"/>
                </a:moveTo>
                <a:cubicBezTo>
                  <a:pt x="74" y="30"/>
                  <a:pt x="74" y="30"/>
                  <a:pt x="74" y="30"/>
                </a:cubicBezTo>
                <a:cubicBezTo>
                  <a:pt x="53" y="35"/>
                  <a:pt x="45" y="51"/>
                  <a:pt x="35" y="70"/>
                </a:cubicBezTo>
                <a:cubicBezTo>
                  <a:pt x="32" y="75"/>
                  <a:pt x="30" y="81"/>
                  <a:pt x="26" y="86"/>
                </a:cubicBezTo>
                <a:cubicBezTo>
                  <a:pt x="22" y="86"/>
                  <a:pt x="17" y="86"/>
                  <a:pt x="13" y="87"/>
                </a:cubicBezTo>
                <a:cubicBezTo>
                  <a:pt x="8" y="89"/>
                  <a:pt x="4" y="93"/>
                  <a:pt x="2" y="98"/>
                </a:cubicBezTo>
                <a:cubicBezTo>
                  <a:pt x="0" y="104"/>
                  <a:pt x="0" y="109"/>
                  <a:pt x="2" y="114"/>
                </a:cubicBezTo>
                <a:cubicBezTo>
                  <a:pt x="4" y="119"/>
                  <a:pt x="8" y="123"/>
                  <a:pt x="13" y="127"/>
                </a:cubicBezTo>
                <a:cubicBezTo>
                  <a:pt x="13" y="127"/>
                  <a:pt x="13" y="127"/>
                  <a:pt x="14" y="127"/>
                </a:cubicBezTo>
                <a:cubicBezTo>
                  <a:pt x="16" y="129"/>
                  <a:pt x="18" y="130"/>
                  <a:pt x="21" y="130"/>
                </a:cubicBezTo>
                <a:cubicBezTo>
                  <a:pt x="24" y="142"/>
                  <a:pt x="32" y="152"/>
                  <a:pt x="42" y="159"/>
                </a:cubicBezTo>
                <a:cubicBezTo>
                  <a:pt x="54" y="167"/>
                  <a:pt x="69" y="172"/>
                  <a:pt x="85" y="172"/>
                </a:cubicBezTo>
                <a:cubicBezTo>
                  <a:pt x="102" y="172"/>
                  <a:pt x="117" y="167"/>
                  <a:pt x="129" y="159"/>
                </a:cubicBezTo>
                <a:cubicBezTo>
                  <a:pt x="140" y="151"/>
                  <a:pt x="148" y="140"/>
                  <a:pt x="150" y="128"/>
                </a:cubicBezTo>
                <a:cubicBezTo>
                  <a:pt x="151" y="128"/>
                  <a:pt x="151" y="128"/>
                  <a:pt x="151" y="128"/>
                </a:cubicBezTo>
                <a:cubicBezTo>
                  <a:pt x="153" y="128"/>
                  <a:pt x="154" y="127"/>
                  <a:pt x="156" y="126"/>
                </a:cubicBezTo>
                <a:cubicBezTo>
                  <a:pt x="161" y="124"/>
                  <a:pt x="165" y="119"/>
                  <a:pt x="168" y="114"/>
                </a:cubicBezTo>
                <a:cubicBezTo>
                  <a:pt x="171" y="108"/>
                  <a:pt x="172" y="102"/>
                  <a:pt x="171" y="97"/>
                </a:cubicBezTo>
                <a:cubicBezTo>
                  <a:pt x="171" y="96"/>
                  <a:pt x="170" y="95"/>
                  <a:pt x="170" y="95"/>
                </a:cubicBezTo>
                <a:cubicBezTo>
                  <a:pt x="170" y="95"/>
                  <a:pt x="170" y="95"/>
                  <a:pt x="170" y="95"/>
                </a:cubicBezTo>
                <a:cubicBezTo>
                  <a:pt x="170" y="94"/>
                  <a:pt x="170" y="94"/>
                  <a:pt x="170" y="94"/>
                </a:cubicBezTo>
                <a:cubicBezTo>
                  <a:pt x="167" y="89"/>
                  <a:pt x="161" y="86"/>
                  <a:pt x="156" y="85"/>
                </a:cubicBezTo>
                <a:cubicBezTo>
                  <a:pt x="152" y="85"/>
                  <a:pt x="148" y="85"/>
                  <a:pt x="144" y="86"/>
                </a:cubicBezTo>
                <a:cubicBezTo>
                  <a:pt x="141" y="81"/>
                  <a:pt x="138" y="75"/>
                  <a:pt x="135" y="70"/>
                </a:cubicBezTo>
                <a:cubicBezTo>
                  <a:pt x="126" y="51"/>
                  <a:pt x="117" y="35"/>
                  <a:pt x="96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96" y="21"/>
                  <a:pt x="99" y="11"/>
                  <a:pt x="107" y="1"/>
                </a:cubicBezTo>
                <a:cubicBezTo>
                  <a:pt x="102" y="1"/>
                  <a:pt x="97" y="1"/>
                  <a:pt x="92" y="0"/>
                </a:cubicBezTo>
                <a:cubicBezTo>
                  <a:pt x="82" y="9"/>
                  <a:pt x="77" y="19"/>
                  <a:pt x="74" y="30"/>
                </a:cubicBezTo>
                <a:close/>
                <a:moveTo>
                  <a:pt x="123" y="150"/>
                </a:moveTo>
                <a:cubicBezTo>
                  <a:pt x="113" y="157"/>
                  <a:pt x="100" y="162"/>
                  <a:pt x="85" y="162"/>
                </a:cubicBezTo>
                <a:cubicBezTo>
                  <a:pt x="71" y="162"/>
                  <a:pt x="58" y="158"/>
                  <a:pt x="48" y="151"/>
                </a:cubicBezTo>
                <a:cubicBezTo>
                  <a:pt x="40" y="146"/>
                  <a:pt x="34" y="139"/>
                  <a:pt x="31" y="131"/>
                </a:cubicBezTo>
                <a:cubicBezTo>
                  <a:pt x="33" y="131"/>
                  <a:pt x="34" y="131"/>
                  <a:pt x="35" y="130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5" y="131"/>
                  <a:pt x="35" y="131"/>
                  <a:pt x="35" y="131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6" y="131"/>
                  <a:pt x="36" y="131"/>
                  <a:pt x="36" y="131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2"/>
                  <a:pt x="37" y="132"/>
                  <a:pt x="37" y="132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37" y="133"/>
                  <a:pt x="37" y="133"/>
                  <a:pt x="37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41" y="135"/>
                  <a:pt x="43" y="136"/>
                  <a:pt x="46" y="138"/>
                </a:cubicBezTo>
                <a:cubicBezTo>
                  <a:pt x="51" y="140"/>
                  <a:pt x="56" y="140"/>
                  <a:pt x="62" y="138"/>
                </a:cubicBezTo>
                <a:cubicBezTo>
                  <a:pt x="65" y="137"/>
                  <a:pt x="69" y="136"/>
                  <a:pt x="72" y="134"/>
                </a:cubicBezTo>
                <a:cubicBezTo>
                  <a:pt x="73" y="136"/>
                  <a:pt x="75" y="137"/>
                  <a:pt x="77" y="139"/>
                </a:cubicBezTo>
                <a:cubicBezTo>
                  <a:pt x="80" y="141"/>
                  <a:pt x="85" y="142"/>
                  <a:pt x="90" y="143"/>
                </a:cubicBezTo>
                <a:cubicBezTo>
                  <a:pt x="95" y="144"/>
                  <a:pt x="100" y="142"/>
                  <a:pt x="104" y="140"/>
                </a:cubicBezTo>
                <a:cubicBezTo>
                  <a:pt x="108" y="138"/>
                  <a:pt x="111" y="136"/>
                  <a:pt x="113" y="133"/>
                </a:cubicBezTo>
                <a:cubicBezTo>
                  <a:pt x="114" y="134"/>
                  <a:pt x="116" y="134"/>
                  <a:pt x="117" y="135"/>
                </a:cubicBezTo>
                <a:cubicBezTo>
                  <a:pt x="119" y="136"/>
                  <a:pt x="123" y="137"/>
                  <a:pt x="126" y="137"/>
                </a:cubicBezTo>
                <a:cubicBezTo>
                  <a:pt x="126" y="137"/>
                  <a:pt x="126" y="137"/>
                  <a:pt x="126" y="137"/>
                </a:cubicBezTo>
                <a:cubicBezTo>
                  <a:pt x="126" y="137"/>
                  <a:pt x="126" y="137"/>
                  <a:pt x="126" y="137"/>
                </a:cubicBezTo>
                <a:cubicBezTo>
                  <a:pt x="126" y="137"/>
                  <a:pt x="126" y="137"/>
                  <a:pt x="126" y="137"/>
                </a:cubicBezTo>
                <a:cubicBezTo>
                  <a:pt x="126" y="137"/>
                  <a:pt x="126" y="137"/>
                  <a:pt x="126" y="137"/>
                </a:cubicBezTo>
                <a:cubicBezTo>
                  <a:pt x="126" y="137"/>
                  <a:pt x="126" y="137"/>
                  <a:pt x="126" y="137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28" y="137"/>
                  <a:pt x="128" y="137"/>
                  <a:pt x="128" y="137"/>
                </a:cubicBezTo>
                <a:cubicBezTo>
                  <a:pt x="128" y="137"/>
                  <a:pt x="128" y="137"/>
                  <a:pt x="128" y="137"/>
                </a:cubicBezTo>
                <a:cubicBezTo>
                  <a:pt x="128" y="137"/>
                  <a:pt x="128" y="137"/>
                  <a:pt x="128" y="137"/>
                </a:cubicBezTo>
                <a:cubicBezTo>
                  <a:pt x="128" y="138"/>
                  <a:pt x="128" y="138"/>
                  <a:pt x="128" y="138"/>
                </a:cubicBezTo>
                <a:cubicBezTo>
                  <a:pt x="128" y="138"/>
                  <a:pt x="128" y="138"/>
                  <a:pt x="128" y="138"/>
                </a:cubicBezTo>
                <a:cubicBezTo>
                  <a:pt x="128" y="138"/>
                  <a:pt x="128" y="138"/>
                  <a:pt x="128" y="138"/>
                </a:cubicBezTo>
                <a:cubicBezTo>
                  <a:pt x="128" y="138"/>
                  <a:pt x="128" y="138"/>
                  <a:pt x="128" y="138"/>
                </a:cubicBezTo>
                <a:cubicBezTo>
                  <a:pt x="128" y="138"/>
                  <a:pt x="128" y="138"/>
                  <a:pt x="128" y="138"/>
                </a:cubicBezTo>
                <a:cubicBezTo>
                  <a:pt x="128" y="138"/>
                  <a:pt x="128" y="138"/>
                  <a:pt x="128" y="138"/>
                </a:cubicBezTo>
                <a:cubicBezTo>
                  <a:pt x="128" y="138"/>
                  <a:pt x="128" y="138"/>
                  <a:pt x="128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29" y="137"/>
                  <a:pt x="129" y="137"/>
                  <a:pt x="129" y="137"/>
                </a:cubicBezTo>
                <a:cubicBezTo>
                  <a:pt x="129" y="137"/>
                  <a:pt x="129" y="137"/>
                  <a:pt x="129" y="137"/>
                </a:cubicBezTo>
                <a:cubicBezTo>
                  <a:pt x="129" y="137"/>
                  <a:pt x="129" y="137"/>
                  <a:pt x="129" y="137"/>
                </a:cubicBezTo>
                <a:cubicBezTo>
                  <a:pt x="129" y="137"/>
                  <a:pt x="129" y="137"/>
                  <a:pt x="129" y="137"/>
                </a:cubicBezTo>
                <a:cubicBezTo>
                  <a:pt x="129" y="137"/>
                  <a:pt x="129" y="137"/>
                  <a:pt x="129" y="137"/>
                </a:cubicBezTo>
                <a:cubicBezTo>
                  <a:pt x="129" y="137"/>
                  <a:pt x="129" y="137"/>
                  <a:pt x="129" y="137"/>
                </a:cubicBezTo>
                <a:cubicBezTo>
                  <a:pt x="129" y="137"/>
                  <a:pt x="129" y="137"/>
                  <a:pt x="129" y="137"/>
                </a:cubicBezTo>
                <a:cubicBezTo>
                  <a:pt x="129" y="137"/>
                  <a:pt x="129" y="137"/>
                  <a:pt x="129" y="137"/>
                </a:cubicBezTo>
                <a:cubicBezTo>
                  <a:pt x="129" y="137"/>
                  <a:pt x="129" y="137"/>
                  <a:pt x="129" y="137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1" y="137"/>
                  <a:pt x="131" y="137"/>
                  <a:pt x="131" y="137"/>
                </a:cubicBezTo>
                <a:cubicBezTo>
                  <a:pt x="133" y="137"/>
                  <a:pt x="135" y="137"/>
                  <a:pt x="137" y="136"/>
                </a:cubicBezTo>
                <a:cubicBezTo>
                  <a:pt x="134" y="141"/>
                  <a:pt x="129" y="146"/>
                  <a:pt x="123" y="150"/>
                </a:cubicBezTo>
                <a:close/>
                <a:moveTo>
                  <a:pt x="81" y="64"/>
                </a:moveTo>
                <a:cubicBezTo>
                  <a:pt x="81" y="61"/>
                  <a:pt x="84" y="59"/>
                  <a:pt x="86" y="59"/>
                </a:cubicBezTo>
                <a:cubicBezTo>
                  <a:pt x="89" y="59"/>
                  <a:pt x="91" y="62"/>
                  <a:pt x="91" y="65"/>
                </a:cubicBezTo>
                <a:cubicBezTo>
                  <a:pt x="90" y="72"/>
                  <a:pt x="90" y="78"/>
                  <a:pt x="90" y="83"/>
                </a:cubicBezTo>
                <a:cubicBezTo>
                  <a:pt x="90" y="89"/>
                  <a:pt x="91" y="94"/>
                  <a:pt x="92" y="100"/>
                </a:cubicBezTo>
                <a:cubicBezTo>
                  <a:pt x="93" y="103"/>
                  <a:pt x="91" y="106"/>
                  <a:pt x="88" y="106"/>
                </a:cubicBezTo>
                <a:cubicBezTo>
                  <a:pt x="85" y="107"/>
                  <a:pt x="83" y="105"/>
                  <a:pt x="82" y="102"/>
                </a:cubicBezTo>
                <a:cubicBezTo>
                  <a:pt x="81" y="95"/>
                  <a:pt x="80" y="90"/>
                  <a:pt x="80" y="84"/>
                </a:cubicBezTo>
                <a:cubicBezTo>
                  <a:pt x="80" y="77"/>
                  <a:pt x="80" y="71"/>
                  <a:pt x="81" y="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137"/>
          <p:cNvSpPr>
            <a:spLocks noEditPoints="1"/>
          </p:cNvSpPr>
          <p:nvPr/>
        </p:nvSpPr>
        <p:spPr bwMode="auto">
          <a:xfrm>
            <a:off x="8734425" y="4200526"/>
            <a:ext cx="874713" cy="760413"/>
          </a:xfrm>
          <a:custGeom>
            <a:avLst/>
            <a:gdLst>
              <a:gd name="T0" fmla="*/ 0 w 220"/>
              <a:gd name="T1" fmla="*/ 108 h 191"/>
              <a:gd name="T2" fmla="*/ 166 w 220"/>
              <a:gd name="T3" fmla="*/ 0 h 191"/>
              <a:gd name="T4" fmla="*/ 133 w 220"/>
              <a:gd name="T5" fmla="*/ 135 h 191"/>
              <a:gd name="T6" fmla="*/ 0 w 220"/>
              <a:gd name="T7" fmla="*/ 108 h 191"/>
              <a:gd name="T8" fmla="*/ 143 w 220"/>
              <a:gd name="T9" fmla="*/ 80 h 191"/>
              <a:gd name="T10" fmla="*/ 120 w 220"/>
              <a:gd name="T11" fmla="*/ 55 h 191"/>
              <a:gd name="T12" fmla="*/ 69 w 220"/>
              <a:gd name="T13" fmla="*/ 87 h 191"/>
              <a:gd name="T14" fmla="*/ 86 w 220"/>
              <a:gd name="T15" fmla="*/ 119 h 191"/>
              <a:gd name="T16" fmla="*/ 143 w 220"/>
              <a:gd name="T17" fmla="*/ 80 h 191"/>
              <a:gd name="T18" fmla="*/ 67 w 220"/>
              <a:gd name="T19" fmla="*/ 92 h 191"/>
              <a:gd name="T20" fmla="*/ 60 w 220"/>
              <a:gd name="T21" fmla="*/ 107 h 191"/>
              <a:gd name="T22" fmla="*/ 67 w 220"/>
              <a:gd name="T23" fmla="*/ 92 h 191"/>
              <a:gd name="T24" fmla="*/ 117 w 220"/>
              <a:gd name="T25" fmla="*/ 75 h 191"/>
              <a:gd name="T26" fmla="*/ 130 w 220"/>
              <a:gd name="T27" fmla="*/ 85 h 191"/>
              <a:gd name="T28" fmla="*/ 117 w 220"/>
              <a:gd name="T29" fmla="*/ 75 h 191"/>
              <a:gd name="T30" fmla="*/ 121 w 220"/>
              <a:gd name="T31" fmla="*/ 64 h 191"/>
              <a:gd name="T32" fmla="*/ 137 w 220"/>
              <a:gd name="T33" fmla="*/ 69 h 191"/>
              <a:gd name="T34" fmla="*/ 121 w 220"/>
              <a:gd name="T35" fmla="*/ 64 h 191"/>
              <a:gd name="T36" fmla="*/ 124 w 220"/>
              <a:gd name="T37" fmla="*/ 54 h 191"/>
              <a:gd name="T38" fmla="*/ 140 w 220"/>
              <a:gd name="T39" fmla="*/ 53 h 191"/>
              <a:gd name="T40" fmla="*/ 124 w 220"/>
              <a:gd name="T41" fmla="*/ 54 h 191"/>
              <a:gd name="T42" fmla="*/ 107 w 220"/>
              <a:gd name="T43" fmla="*/ 84 h 191"/>
              <a:gd name="T44" fmla="*/ 118 w 220"/>
              <a:gd name="T45" fmla="*/ 96 h 191"/>
              <a:gd name="T46" fmla="*/ 107 w 220"/>
              <a:gd name="T47" fmla="*/ 84 h 191"/>
              <a:gd name="T48" fmla="*/ 96 w 220"/>
              <a:gd name="T49" fmla="*/ 91 h 191"/>
              <a:gd name="T50" fmla="*/ 100 w 220"/>
              <a:gd name="T51" fmla="*/ 107 h 191"/>
              <a:gd name="T52" fmla="*/ 96 w 220"/>
              <a:gd name="T53" fmla="*/ 91 h 191"/>
              <a:gd name="T54" fmla="*/ 80 w 220"/>
              <a:gd name="T55" fmla="*/ 94 h 191"/>
              <a:gd name="T56" fmla="*/ 78 w 220"/>
              <a:gd name="T57" fmla="*/ 110 h 191"/>
              <a:gd name="T58" fmla="*/ 80 w 220"/>
              <a:gd name="T59" fmla="*/ 94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20" h="191">
                <a:moveTo>
                  <a:pt x="0" y="108"/>
                </a:moveTo>
                <a:cubicBezTo>
                  <a:pt x="166" y="0"/>
                  <a:pt x="166" y="0"/>
                  <a:pt x="166" y="0"/>
                </a:cubicBezTo>
                <a:cubicBezTo>
                  <a:pt x="166" y="0"/>
                  <a:pt x="220" y="80"/>
                  <a:pt x="133" y="135"/>
                </a:cubicBezTo>
                <a:cubicBezTo>
                  <a:pt x="47" y="191"/>
                  <a:pt x="0" y="108"/>
                  <a:pt x="0" y="108"/>
                </a:cubicBezTo>
                <a:close/>
                <a:moveTo>
                  <a:pt x="143" y="80"/>
                </a:moveTo>
                <a:cubicBezTo>
                  <a:pt x="164" y="26"/>
                  <a:pt x="106" y="28"/>
                  <a:pt x="120" y="55"/>
                </a:cubicBezTo>
                <a:cubicBezTo>
                  <a:pt x="100" y="64"/>
                  <a:pt x="86" y="73"/>
                  <a:pt x="69" y="87"/>
                </a:cubicBezTo>
                <a:cubicBezTo>
                  <a:pt x="44" y="64"/>
                  <a:pt x="23" y="123"/>
                  <a:pt x="86" y="119"/>
                </a:cubicBezTo>
                <a:cubicBezTo>
                  <a:pt x="110" y="118"/>
                  <a:pt x="134" y="102"/>
                  <a:pt x="143" y="80"/>
                </a:cubicBezTo>
                <a:close/>
                <a:moveTo>
                  <a:pt x="67" y="92"/>
                </a:moveTo>
                <a:cubicBezTo>
                  <a:pt x="63" y="95"/>
                  <a:pt x="51" y="102"/>
                  <a:pt x="60" y="107"/>
                </a:cubicBezTo>
                <a:cubicBezTo>
                  <a:pt x="68" y="111"/>
                  <a:pt x="68" y="97"/>
                  <a:pt x="67" y="92"/>
                </a:cubicBezTo>
                <a:close/>
                <a:moveTo>
                  <a:pt x="117" y="75"/>
                </a:moveTo>
                <a:cubicBezTo>
                  <a:pt x="119" y="79"/>
                  <a:pt x="124" y="93"/>
                  <a:pt x="130" y="85"/>
                </a:cubicBezTo>
                <a:cubicBezTo>
                  <a:pt x="136" y="76"/>
                  <a:pt x="123" y="75"/>
                  <a:pt x="117" y="75"/>
                </a:cubicBezTo>
                <a:close/>
                <a:moveTo>
                  <a:pt x="121" y="64"/>
                </a:moveTo>
                <a:cubicBezTo>
                  <a:pt x="124" y="68"/>
                  <a:pt x="134" y="79"/>
                  <a:pt x="137" y="69"/>
                </a:cubicBezTo>
                <a:cubicBezTo>
                  <a:pt x="140" y="59"/>
                  <a:pt x="127" y="63"/>
                  <a:pt x="121" y="64"/>
                </a:cubicBezTo>
                <a:close/>
                <a:moveTo>
                  <a:pt x="124" y="54"/>
                </a:moveTo>
                <a:cubicBezTo>
                  <a:pt x="128" y="57"/>
                  <a:pt x="141" y="63"/>
                  <a:pt x="140" y="53"/>
                </a:cubicBezTo>
                <a:cubicBezTo>
                  <a:pt x="139" y="43"/>
                  <a:pt x="129" y="51"/>
                  <a:pt x="124" y="54"/>
                </a:cubicBezTo>
                <a:close/>
                <a:moveTo>
                  <a:pt x="107" y="84"/>
                </a:moveTo>
                <a:cubicBezTo>
                  <a:pt x="108" y="89"/>
                  <a:pt x="109" y="102"/>
                  <a:pt x="118" y="96"/>
                </a:cubicBezTo>
                <a:cubicBezTo>
                  <a:pt x="125" y="90"/>
                  <a:pt x="112" y="85"/>
                  <a:pt x="107" y="84"/>
                </a:cubicBezTo>
                <a:close/>
                <a:moveTo>
                  <a:pt x="96" y="91"/>
                </a:moveTo>
                <a:cubicBezTo>
                  <a:pt x="95" y="96"/>
                  <a:pt x="90" y="109"/>
                  <a:pt x="100" y="107"/>
                </a:cubicBezTo>
                <a:cubicBezTo>
                  <a:pt x="110" y="105"/>
                  <a:pt x="100" y="94"/>
                  <a:pt x="96" y="91"/>
                </a:cubicBezTo>
                <a:close/>
                <a:moveTo>
                  <a:pt x="80" y="94"/>
                </a:moveTo>
                <a:cubicBezTo>
                  <a:pt x="77" y="99"/>
                  <a:pt x="68" y="109"/>
                  <a:pt x="78" y="110"/>
                </a:cubicBezTo>
                <a:cubicBezTo>
                  <a:pt x="88" y="112"/>
                  <a:pt x="82" y="99"/>
                  <a:pt x="80" y="9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138"/>
          <p:cNvSpPr>
            <a:spLocks noEditPoints="1"/>
          </p:cNvSpPr>
          <p:nvPr/>
        </p:nvSpPr>
        <p:spPr bwMode="auto">
          <a:xfrm>
            <a:off x="9675813" y="5059363"/>
            <a:ext cx="644525" cy="696913"/>
          </a:xfrm>
          <a:custGeom>
            <a:avLst/>
            <a:gdLst>
              <a:gd name="T0" fmla="*/ 99 w 162"/>
              <a:gd name="T1" fmla="*/ 46 h 175"/>
              <a:gd name="T2" fmla="*/ 162 w 162"/>
              <a:gd name="T3" fmla="*/ 110 h 175"/>
              <a:gd name="T4" fmla="*/ 141 w 162"/>
              <a:gd name="T5" fmla="*/ 159 h 175"/>
              <a:gd name="T6" fmla="*/ 150 w 162"/>
              <a:gd name="T7" fmla="*/ 123 h 175"/>
              <a:gd name="T8" fmla="*/ 125 w 162"/>
              <a:gd name="T9" fmla="*/ 62 h 175"/>
              <a:gd name="T10" fmla="*/ 119 w 162"/>
              <a:gd name="T11" fmla="*/ 63 h 175"/>
              <a:gd name="T12" fmla="*/ 142 w 162"/>
              <a:gd name="T13" fmla="*/ 125 h 175"/>
              <a:gd name="T14" fmla="*/ 101 w 162"/>
              <a:gd name="T15" fmla="*/ 174 h 175"/>
              <a:gd name="T16" fmla="*/ 95 w 162"/>
              <a:gd name="T17" fmla="*/ 66 h 175"/>
              <a:gd name="T18" fmla="*/ 89 w 162"/>
              <a:gd name="T19" fmla="*/ 66 h 175"/>
              <a:gd name="T20" fmla="*/ 110 w 162"/>
              <a:gd name="T21" fmla="*/ 122 h 175"/>
              <a:gd name="T22" fmla="*/ 95 w 162"/>
              <a:gd name="T23" fmla="*/ 175 h 175"/>
              <a:gd name="T24" fmla="*/ 81 w 162"/>
              <a:gd name="T25" fmla="*/ 175 h 175"/>
              <a:gd name="T26" fmla="*/ 68 w 162"/>
              <a:gd name="T27" fmla="*/ 175 h 175"/>
              <a:gd name="T28" fmla="*/ 53 w 162"/>
              <a:gd name="T29" fmla="*/ 122 h 175"/>
              <a:gd name="T30" fmla="*/ 74 w 162"/>
              <a:gd name="T31" fmla="*/ 66 h 175"/>
              <a:gd name="T32" fmla="*/ 68 w 162"/>
              <a:gd name="T33" fmla="*/ 66 h 175"/>
              <a:gd name="T34" fmla="*/ 50 w 162"/>
              <a:gd name="T35" fmla="*/ 163 h 175"/>
              <a:gd name="T36" fmla="*/ 62 w 162"/>
              <a:gd name="T37" fmla="*/ 174 h 175"/>
              <a:gd name="T38" fmla="*/ 21 w 162"/>
              <a:gd name="T39" fmla="*/ 125 h 175"/>
              <a:gd name="T40" fmla="*/ 44 w 162"/>
              <a:gd name="T41" fmla="*/ 63 h 175"/>
              <a:gd name="T42" fmla="*/ 38 w 162"/>
              <a:gd name="T43" fmla="*/ 62 h 175"/>
              <a:gd name="T44" fmla="*/ 11 w 162"/>
              <a:gd name="T45" fmla="*/ 127 h 175"/>
              <a:gd name="T46" fmla="*/ 23 w 162"/>
              <a:gd name="T47" fmla="*/ 161 h 175"/>
              <a:gd name="T48" fmla="*/ 1 w 162"/>
              <a:gd name="T49" fmla="*/ 110 h 175"/>
              <a:gd name="T50" fmla="*/ 61 w 162"/>
              <a:gd name="T51" fmla="*/ 46 h 175"/>
              <a:gd name="T52" fmla="*/ 61 w 162"/>
              <a:gd name="T53" fmla="*/ 55 h 175"/>
              <a:gd name="T54" fmla="*/ 61 w 162"/>
              <a:gd name="T55" fmla="*/ 57 h 175"/>
              <a:gd name="T56" fmla="*/ 63 w 162"/>
              <a:gd name="T57" fmla="*/ 59 h 175"/>
              <a:gd name="T58" fmla="*/ 99 w 162"/>
              <a:gd name="T59" fmla="*/ 60 h 175"/>
              <a:gd name="T60" fmla="*/ 104 w 162"/>
              <a:gd name="T61" fmla="*/ 58 h 175"/>
              <a:gd name="T62" fmla="*/ 102 w 162"/>
              <a:gd name="T63" fmla="*/ 53 h 175"/>
              <a:gd name="T64" fmla="*/ 99 w 162"/>
              <a:gd name="T65" fmla="*/ 46 h 175"/>
              <a:gd name="T66" fmla="*/ 97 w 162"/>
              <a:gd name="T67" fmla="*/ 55 h 175"/>
              <a:gd name="T68" fmla="*/ 105 w 162"/>
              <a:gd name="T69" fmla="*/ 1 h 175"/>
              <a:gd name="T70" fmla="*/ 88 w 162"/>
              <a:gd name="T71" fmla="*/ 0 h 175"/>
              <a:gd name="T72" fmla="*/ 66 w 162"/>
              <a:gd name="T73" fmla="*/ 54 h 175"/>
              <a:gd name="T74" fmla="*/ 97 w 162"/>
              <a:gd name="T75" fmla="*/ 55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175">
                <a:moveTo>
                  <a:pt x="99" y="46"/>
                </a:moveTo>
                <a:cubicBezTo>
                  <a:pt x="135" y="51"/>
                  <a:pt x="161" y="69"/>
                  <a:pt x="162" y="110"/>
                </a:cubicBezTo>
                <a:cubicBezTo>
                  <a:pt x="162" y="133"/>
                  <a:pt x="154" y="148"/>
                  <a:pt x="141" y="159"/>
                </a:cubicBezTo>
                <a:cubicBezTo>
                  <a:pt x="145" y="150"/>
                  <a:pt x="148" y="139"/>
                  <a:pt x="150" y="123"/>
                </a:cubicBezTo>
                <a:cubicBezTo>
                  <a:pt x="155" y="77"/>
                  <a:pt x="142" y="64"/>
                  <a:pt x="125" y="62"/>
                </a:cubicBezTo>
                <a:cubicBezTo>
                  <a:pt x="123" y="62"/>
                  <a:pt x="121" y="62"/>
                  <a:pt x="119" y="63"/>
                </a:cubicBezTo>
                <a:cubicBezTo>
                  <a:pt x="134" y="65"/>
                  <a:pt x="147" y="85"/>
                  <a:pt x="142" y="125"/>
                </a:cubicBezTo>
                <a:cubicBezTo>
                  <a:pt x="138" y="158"/>
                  <a:pt x="133" y="170"/>
                  <a:pt x="101" y="174"/>
                </a:cubicBezTo>
                <a:cubicBezTo>
                  <a:pt x="119" y="165"/>
                  <a:pt x="129" y="74"/>
                  <a:pt x="95" y="66"/>
                </a:cubicBezTo>
                <a:cubicBezTo>
                  <a:pt x="93" y="66"/>
                  <a:pt x="91" y="66"/>
                  <a:pt x="89" y="66"/>
                </a:cubicBezTo>
                <a:cubicBezTo>
                  <a:pt x="101" y="70"/>
                  <a:pt x="111" y="85"/>
                  <a:pt x="110" y="122"/>
                </a:cubicBezTo>
                <a:cubicBezTo>
                  <a:pt x="109" y="153"/>
                  <a:pt x="103" y="168"/>
                  <a:pt x="95" y="175"/>
                </a:cubicBezTo>
                <a:cubicBezTo>
                  <a:pt x="90" y="175"/>
                  <a:pt x="86" y="175"/>
                  <a:pt x="81" y="175"/>
                </a:cubicBezTo>
                <a:cubicBezTo>
                  <a:pt x="77" y="175"/>
                  <a:pt x="72" y="175"/>
                  <a:pt x="68" y="175"/>
                </a:cubicBezTo>
                <a:cubicBezTo>
                  <a:pt x="60" y="168"/>
                  <a:pt x="54" y="153"/>
                  <a:pt x="53" y="122"/>
                </a:cubicBezTo>
                <a:cubicBezTo>
                  <a:pt x="52" y="85"/>
                  <a:pt x="62" y="70"/>
                  <a:pt x="74" y="66"/>
                </a:cubicBezTo>
                <a:cubicBezTo>
                  <a:pt x="72" y="66"/>
                  <a:pt x="70" y="66"/>
                  <a:pt x="68" y="66"/>
                </a:cubicBezTo>
                <a:cubicBezTo>
                  <a:pt x="30" y="70"/>
                  <a:pt x="38" y="142"/>
                  <a:pt x="50" y="163"/>
                </a:cubicBezTo>
                <a:cubicBezTo>
                  <a:pt x="53" y="169"/>
                  <a:pt x="56" y="174"/>
                  <a:pt x="62" y="174"/>
                </a:cubicBezTo>
                <a:cubicBezTo>
                  <a:pt x="30" y="171"/>
                  <a:pt x="25" y="158"/>
                  <a:pt x="21" y="125"/>
                </a:cubicBezTo>
                <a:cubicBezTo>
                  <a:pt x="15" y="85"/>
                  <a:pt x="29" y="65"/>
                  <a:pt x="44" y="63"/>
                </a:cubicBezTo>
                <a:cubicBezTo>
                  <a:pt x="42" y="62"/>
                  <a:pt x="40" y="62"/>
                  <a:pt x="38" y="62"/>
                </a:cubicBezTo>
                <a:cubicBezTo>
                  <a:pt x="21" y="64"/>
                  <a:pt x="6" y="81"/>
                  <a:pt x="11" y="127"/>
                </a:cubicBezTo>
                <a:cubicBezTo>
                  <a:pt x="13" y="144"/>
                  <a:pt x="19" y="152"/>
                  <a:pt x="23" y="161"/>
                </a:cubicBezTo>
                <a:cubicBezTo>
                  <a:pt x="9" y="151"/>
                  <a:pt x="1" y="135"/>
                  <a:pt x="1" y="110"/>
                </a:cubicBezTo>
                <a:cubicBezTo>
                  <a:pt x="0" y="67"/>
                  <a:pt x="26" y="50"/>
                  <a:pt x="61" y="46"/>
                </a:cubicBezTo>
                <a:cubicBezTo>
                  <a:pt x="61" y="49"/>
                  <a:pt x="61" y="52"/>
                  <a:pt x="61" y="55"/>
                </a:cubicBezTo>
                <a:cubicBezTo>
                  <a:pt x="61" y="57"/>
                  <a:pt x="61" y="57"/>
                  <a:pt x="61" y="57"/>
                </a:cubicBezTo>
                <a:cubicBezTo>
                  <a:pt x="63" y="59"/>
                  <a:pt x="63" y="59"/>
                  <a:pt x="63" y="59"/>
                </a:cubicBezTo>
                <a:cubicBezTo>
                  <a:pt x="72" y="64"/>
                  <a:pt x="89" y="63"/>
                  <a:pt x="99" y="60"/>
                </a:cubicBezTo>
                <a:cubicBezTo>
                  <a:pt x="104" y="58"/>
                  <a:pt x="104" y="58"/>
                  <a:pt x="104" y="58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1" y="51"/>
                  <a:pt x="100" y="48"/>
                  <a:pt x="99" y="46"/>
                </a:cubicBezTo>
                <a:close/>
                <a:moveTo>
                  <a:pt x="97" y="55"/>
                </a:moveTo>
                <a:cubicBezTo>
                  <a:pt x="88" y="36"/>
                  <a:pt x="92" y="17"/>
                  <a:pt x="105" y="1"/>
                </a:cubicBezTo>
                <a:cubicBezTo>
                  <a:pt x="99" y="1"/>
                  <a:pt x="94" y="0"/>
                  <a:pt x="88" y="0"/>
                </a:cubicBezTo>
                <a:cubicBezTo>
                  <a:pt x="71" y="14"/>
                  <a:pt x="65" y="33"/>
                  <a:pt x="66" y="54"/>
                </a:cubicBezTo>
                <a:cubicBezTo>
                  <a:pt x="72" y="58"/>
                  <a:pt x="87" y="58"/>
                  <a:pt x="97" y="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139"/>
          <p:cNvSpPr>
            <a:spLocks noEditPoints="1"/>
          </p:cNvSpPr>
          <p:nvPr/>
        </p:nvSpPr>
        <p:spPr bwMode="auto">
          <a:xfrm>
            <a:off x="9094788" y="5413376"/>
            <a:ext cx="207963" cy="238125"/>
          </a:xfrm>
          <a:custGeom>
            <a:avLst/>
            <a:gdLst>
              <a:gd name="T0" fmla="*/ 0 w 52"/>
              <a:gd name="T1" fmla="*/ 60 h 60"/>
              <a:gd name="T2" fmla="*/ 6 w 52"/>
              <a:gd name="T3" fmla="*/ 60 h 60"/>
              <a:gd name="T4" fmla="*/ 52 w 52"/>
              <a:gd name="T5" fmla="*/ 40 h 60"/>
              <a:gd name="T6" fmla="*/ 52 w 52"/>
              <a:gd name="T7" fmla="*/ 39 h 60"/>
              <a:gd name="T8" fmla="*/ 5 w 52"/>
              <a:gd name="T9" fmla="*/ 0 h 60"/>
              <a:gd name="T10" fmla="*/ 0 w 52"/>
              <a:gd name="T11" fmla="*/ 60 h 60"/>
              <a:gd name="T12" fmla="*/ 35 w 52"/>
              <a:gd name="T13" fmla="*/ 40 h 60"/>
              <a:gd name="T14" fmla="*/ 29 w 52"/>
              <a:gd name="T15" fmla="*/ 30 h 60"/>
              <a:gd name="T16" fmla="*/ 35 w 52"/>
              <a:gd name="T17" fmla="*/ 40 h 60"/>
              <a:gd name="T18" fmla="*/ 26 w 52"/>
              <a:gd name="T19" fmla="*/ 50 h 60"/>
              <a:gd name="T20" fmla="*/ 21 w 52"/>
              <a:gd name="T21" fmla="*/ 39 h 60"/>
              <a:gd name="T22" fmla="*/ 26 w 52"/>
              <a:gd name="T23" fmla="*/ 50 h 60"/>
              <a:gd name="T24" fmla="*/ 26 w 52"/>
              <a:gd name="T25" fmla="*/ 35 h 60"/>
              <a:gd name="T26" fmla="*/ 20 w 52"/>
              <a:gd name="T27" fmla="*/ 25 h 60"/>
              <a:gd name="T28" fmla="*/ 26 w 52"/>
              <a:gd name="T29" fmla="*/ 35 h 60"/>
              <a:gd name="T30" fmla="*/ 18 w 52"/>
              <a:gd name="T31" fmla="*/ 55 h 60"/>
              <a:gd name="T32" fmla="*/ 16 w 52"/>
              <a:gd name="T33" fmla="*/ 47 h 60"/>
              <a:gd name="T34" fmla="*/ 18 w 52"/>
              <a:gd name="T35" fmla="*/ 55 h 60"/>
              <a:gd name="T36" fmla="*/ 15 w 52"/>
              <a:gd name="T37" fmla="*/ 33 h 60"/>
              <a:gd name="T38" fmla="*/ 11 w 52"/>
              <a:gd name="T39" fmla="*/ 22 h 60"/>
              <a:gd name="T40" fmla="*/ 15 w 52"/>
              <a:gd name="T41" fmla="*/ 33 h 60"/>
              <a:gd name="T42" fmla="*/ 15 w 52"/>
              <a:gd name="T43" fmla="*/ 18 h 60"/>
              <a:gd name="T44" fmla="*/ 9 w 52"/>
              <a:gd name="T45" fmla="*/ 8 h 60"/>
              <a:gd name="T46" fmla="*/ 15 w 52"/>
              <a:gd name="T47" fmla="*/ 1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2" h="60">
                <a:moveTo>
                  <a:pt x="0" y="60"/>
                </a:moveTo>
                <a:cubicBezTo>
                  <a:pt x="2" y="60"/>
                  <a:pt x="4" y="60"/>
                  <a:pt x="6" y="60"/>
                </a:cubicBezTo>
                <a:cubicBezTo>
                  <a:pt x="23" y="59"/>
                  <a:pt x="39" y="53"/>
                  <a:pt x="52" y="40"/>
                </a:cubicBezTo>
                <a:cubicBezTo>
                  <a:pt x="52" y="40"/>
                  <a:pt x="52" y="39"/>
                  <a:pt x="52" y="39"/>
                </a:cubicBezTo>
                <a:cubicBezTo>
                  <a:pt x="5" y="0"/>
                  <a:pt x="5" y="0"/>
                  <a:pt x="5" y="0"/>
                </a:cubicBezTo>
                <a:lnTo>
                  <a:pt x="0" y="60"/>
                </a:lnTo>
                <a:close/>
                <a:moveTo>
                  <a:pt x="35" y="40"/>
                </a:moveTo>
                <a:cubicBezTo>
                  <a:pt x="31" y="45"/>
                  <a:pt x="29" y="30"/>
                  <a:pt x="29" y="30"/>
                </a:cubicBezTo>
                <a:cubicBezTo>
                  <a:pt x="29" y="30"/>
                  <a:pt x="40" y="35"/>
                  <a:pt x="35" y="40"/>
                </a:cubicBezTo>
                <a:close/>
                <a:moveTo>
                  <a:pt x="26" y="50"/>
                </a:moveTo>
                <a:cubicBezTo>
                  <a:pt x="21" y="54"/>
                  <a:pt x="21" y="39"/>
                  <a:pt x="21" y="39"/>
                </a:cubicBezTo>
                <a:cubicBezTo>
                  <a:pt x="21" y="39"/>
                  <a:pt x="31" y="46"/>
                  <a:pt x="26" y="50"/>
                </a:cubicBezTo>
                <a:close/>
                <a:moveTo>
                  <a:pt x="26" y="35"/>
                </a:moveTo>
                <a:cubicBezTo>
                  <a:pt x="21" y="39"/>
                  <a:pt x="20" y="25"/>
                  <a:pt x="20" y="25"/>
                </a:cubicBezTo>
                <a:cubicBezTo>
                  <a:pt x="20" y="25"/>
                  <a:pt x="30" y="30"/>
                  <a:pt x="26" y="35"/>
                </a:cubicBezTo>
                <a:close/>
                <a:moveTo>
                  <a:pt x="18" y="55"/>
                </a:moveTo>
                <a:cubicBezTo>
                  <a:pt x="14" y="57"/>
                  <a:pt x="16" y="47"/>
                  <a:pt x="16" y="47"/>
                </a:cubicBezTo>
                <a:cubicBezTo>
                  <a:pt x="16" y="47"/>
                  <a:pt x="22" y="53"/>
                  <a:pt x="18" y="55"/>
                </a:cubicBezTo>
                <a:close/>
                <a:moveTo>
                  <a:pt x="15" y="33"/>
                </a:moveTo>
                <a:cubicBezTo>
                  <a:pt x="10" y="36"/>
                  <a:pt x="11" y="22"/>
                  <a:pt x="11" y="22"/>
                </a:cubicBezTo>
                <a:cubicBezTo>
                  <a:pt x="11" y="22"/>
                  <a:pt x="21" y="29"/>
                  <a:pt x="15" y="33"/>
                </a:cubicBezTo>
                <a:close/>
                <a:moveTo>
                  <a:pt x="15" y="18"/>
                </a:moveTo>
                <a:cubicBezTo>
                  <a:pt x="10" y="23"/>
                  <a:pt x="9" y="8"/>
                  <a:pt x="9" y="8"/>
                </a:cubicBezTo>
                <a:cubicBezTo>
                  <a:pt x="9" y="8"/>
                  <a:pt x="19" y="13"/>
                  <a:pt x="15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140"/>
          <p:cNvSpPr>
            <a:spLocks noEditPoints="1"/>
          </p:cNvSpPr>
          <p:nvPr/>
        </p:nvSpPr>
        <p:spPr bwMode="auto">
          <a:xfrm>
            <a:off x="8829675" y="5233988"/>
            <a:ext cx="265113" cy="160338"/>
          </a:xfrm>
          <a:custGeom>
            <a:avLst/>
            <a:gdLst>
              <a:gd name="T0" fmla="*/ 14 w 67"/>
              <a:gd name="T1" fmla="*/ 0 h 40"/>
              <a:gd name="T2" fmla="*/ 0 w 67"/>
              <a:gd name="T3" fmla="*/ 40 h 40"/>
              <a:gd name="T4" fmla="*/ 67 w 67"/>
              <a:gd name="T5" fmla="*/ 38 h 40"/>
              <a:gd name="T6" fmla="*/ 14 w 67"/>
              <a:gd name="T7" fmla="*/ 0 h 40"/>
              <a:gd name="T8" fmla="*/ 16 w 67"/>
              <a:gd name="T9" fmla="*/ 8 h 40"/>
              <a:gd name="T10" fmla="*/ 23 w 67"/>
              <a:gd name="T11" fmla="*/ 12 h 40"/>
              <a:gd name="T12" fmla="*/ 16 w 67"/>
              <a:gd name="T13" fmla="*/ 8 h 40"/>
              <a:gd name="T14" fmla="*/ 13 w 67"/>
              <a:gd name="T15" fmla="*/ 18 h 40"/>
              <a:gd name="T16" fmla="*/ 24 w 67"/>
              <a:gd name="T17" fmla="*/ 22 h 40"/>
              <a:gd name="T18" fmla="*/ 13 w 67"/>
              <a:gd name="T19" fmla="*/ 18 h 40"/>
              <a:gd name="T20" fmla="*/ 13 w 67"/>
              <a:gd name="T21" fmla="*/ 32 h 40"/>
              <a:gd name="T22" fmla="*/ 24 w 67"/>
              <a:gd name="T23" fmla="*/ 34 h 40"/>
              <a:gd name="T24" fmla="*/ 13 w 67"/>
              <a:gd name="T25" fmla="*/ 32 h 40"/>
              <a:gd name="T26" fmla="*/ 24 w 67"/>
              <a:gd name="T27" fmla="*/ 29 h 40"/>
              <a:gd name="T28" fmla="*/ 34 w 67"/>
              <a:gd name="T29" fmla="*/ 31 h 40"/>
              <a:gd name="T30" fmla="*/ 24 w 67"/>
              <a:gd name="T31" fmla="*/ 29 h 40"/>
              <a:gd name="T32" fmla="*/ 32 w 67"/>
              <a:gd name="T33" fmla="*/ 22 h 40"/>
              <a:gd name="T34" fmla="*/ 42 w 67"/>
              <a:gd name="T35" fmla="*/ 27 h 40"/>
              <a:gd name="T36" fmla="*/ 32 w 67"/>
              <a:gd name="T37" fmla="*/ 22 h 40"/>
              <a:gd name="T38" fmla="*/ 42 w 67"/>
              <a:gd name="T39" fmla="*/ 32 h 40"/>
              <a:gd name="T40" fmla="*/ 53 w 67"/>
              <a:gd name="T41" fmla="*/ 34 h 40"/>
              <a:gd name="T42" fmla="*/ 42 w 67"/>
              <a:gd name="T43" fmla="*/ 3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7" h="40">
                <a:moveTo>
                  <a:pt x="14" y="0"/>
                </a:moveTo>
                <a:cubicBezTo>
                  <a:pt x="6" y="11"/>
                  <a:pt x="1" y="25"/>
                  <a:pt x="0" y="40"/>
                </a:cubicBezTo>
                <a:cubicBezTo>
                  <a:pt x="67" y="38"/>
                  <a:pt x="67" y="38"/>
                  <a:pt x="67" y="38"/>
                </a:cubicBezTo>
                <a:lnTo>
                  <a:pt x="14" y="0"/>
                </a:lnTo>
                <a:close/>
                <a:moveTo>
                  <a:pt x="16" y="8"/>
                </a:moveTo>
                <a:cubicBezTo>
                  <a:pt x="18" y="4"/>
                  <a:pt x="23" y="12"/>
                  <a:pt x="23" y="12"/>
                </a:cubicBezTo>
                <a:cubicBezTo>
                  <a:pt x="23" y="12"/>
                  <a:pt x="15" y="13"/>
                  <a:pt x="16" y="8"/>
                </a:cubicBezTo>
                <a:close/>
                <a:moveTo>
                  <a:pt x="13" y="18"/>
                </a:moveTo>
                <a:cubicBezTo>
                  <a:pt x="15" y="12"/>
                  <a:pt x="24" y="22"/>
                  <a:pt x="24" y="22"/>
                </a:cubicBezTo>
                <a:cubicBezTo>
                  <a:pt x="24" y="22"/>
                  <a:pt x="12" y="25"/>
                  <a:pt x="13" y="18"/>
                </a:cubicBezTo>
                <a:close/>
                <a:moveTo>
                  <a:pt x="13" y="32"/>
                </a:moveTo>
                <a:cubicBezTo>
                  <a:pt x="14" y="25"/>
                  <a:pt x="24" y="34"/>
                  <a:pt x="24" y="34"/>
                </a:cubicBezTo>
                <a:cubicBezTo>
                  <a:pt x="24" y="34"/>
                  <a:pt x="13" y="39"/>
                  <a:pt x="13" y="32"/>
                </a:cubicBezTo>
                <a:close/>
                <a:moveTo>
                  <a:pt x="24" y="29"/>
                </a:moveTo>
                <a:cubicBezTo>
                  <a:pt x="24" y="22"/>
                  <a:pt x="34" y="31"/>
                  <a:pt x="34" y="31"/>
                </a:cubicBezTo>
                <a:cubicBezTo>
                  <a:pt x="34" y="31"/>
                  <a:pt x="23" y="35"/>
                  <a:pt x="24" y="29"/>
                </a:cubicBezTo>
                <a:close/>
                <a:moveTo>
                  <a:pt x="32" y="22"/>
                </a:moveTo>
                <a:cubicBezTo>
                  <a:pt x="34" y="15"/>
                  <a:pt x="42" y="27"/>
                  <a:pt x="42" y="27"/>
                </a:cubicBezTo>
                <a:cubicBezTo>
                  <a:pt x="42" y="27"/>
                  <a:pt x="31" y="28"/>
                  <a:pt x="32" y="22"/>
                </a:cubicBezTo>
                <a:close/>
                <a:moveTo>
                  <a:pt x="42" y="32"/>
                </a:moveTo>
                <a:cubicBezTo>
                  <a:pt x="43" y="25"/>
                  <a:pt x="53" y="34"/>
                  <a:pt x="53" y="34"/>
                </a:cubicBezTo>
                <a:cubicBezTo>
                  <a:pt x="53" y="34"/>
                  <a:pt x="42" y="38"/>
                  <a:pt x="42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141"/>
          <p:cNvSpPr>
            <a:spLocks noEditPoints="1"/>
          </p:cNvSpPr>
          <p:nvPr/>
        </p:nvSpPr>
        <p:spPr bwMode="auto">
          <a:xfrm>
            <a:off x="9115425" y="5394326"/>
            <a:ext cx="258763" cy="158750"/>
          </a:xfrm>
          <a:custGeom>
            <a:avLst/>
            <a:gdLst>
              <a:gd name="T0" fmla="*/ 51 w 65"/>
              <a:gd name="T1" fmla="*/ 40 h 40"/>
              <a:gd name="T2" fmla="*/ 65 w 65"/>
              <a:gd name="T3" fmla="*/ 0 h 40"/>
              <a:gd name="T4" fmla="*/ 0 w 65"/>
              <a:gd name="T5" fmla="*/ 0 h 40"/>
              <a:gd name="T6" fmla="*/ 51 w 65"/>
              <a:gd name="T7" fmla="*/ 40 h 40"/>
              <a:gd name="T8" fmla="*/ 49 w 65"/>
              <a:gd name="T9" fmla="*/ 32 h 40"/>
              <a:gd name="T10" fmla="*/ 43 w 65"/>
              <a:gd name="T11" fmla="*/ 28 h 40"/>
              <a:gd name="T12" fmla="*/ 49 w 65"/>
              <a:gd name="T13" fmla="*/ 32 h 40"/>
              <a:gd name="T14" fmla="*/ 52 w 65"/>
              <a:gd name="T15" fmla="*/ 22 h 40"/>
              <a:gd name="T16" fmla="*/ 42 w 65"/>
              <a:gd name="T17" fmla="*/ 18 h 40"/>
              <a:gd name="T18" fmla="*/ 52 w 65"/>
              <a:gd name="T19" fmla="*/ 22 h 40"/>
              <a:gd name="T20" fmla="*/ 52 w 65"/>
              <a:gd name="T21" fmla="*/ 7 h 40"/>
              <a:gd name="T22" fmla="*/ 42 w 65"/>
              <a:gd name="T23" fmla="*/ 5 h 40"/>
              <a:gd name="T24" fmla="*/ 52 w 65"/>
              <a:gd name="T25" fmla="*/ 7 h 40"/>
              <a:gd name="T26" fmla="*/ 42 w 65"/>
              <a:gd name="T27" fmla="*/ 11 h 40"/>
              <a:gd name="T28" fmla="*/ 31 w 65"/>
              <a:gd name="T29" fmla="*/ 9 h 40"/>
              <a:gd name="T30" fmla="*/ 42 w 65"/>
              <a:gd name="T31" fmla="*/ 11 h 40"/>
              <a:gd name="T32" fmla="*/ 33 w 65"/>
              <a:gd name="T33" fmla="*/ 18 h 40"/>
              <a:gd name="T34" fmla="*/ 23 w 65"/>
              <a:gd name="T35" fmla="*/ 13 h 40"/>
              <a:gd name="T36" fmla="*/ 33 w 65"/>
              <a:gd name="T37" fmla="*/ 18 h 40"/>
              <a:gd name="T38" fmla="*/ 23 w 65"/>
              <a:gd name="T39" fmla="*/ 8 h 40"/>
              <a:gd name="T40" fmla="*/ 13 w 65"/>
              <a:gd name="T41" fmla="*/ 6 h 40"/>
              <a:gd name="T42" fmla="*/ 23 w 65"/>
              <a:gd name="T43" fmla="*/ 8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5" h="40">
                <a:moveTo>
                  <a:pt x="51" y="40"/>
                </a:moveTo>
                <a:cubicBezTo>
                  <a:pt x="60" y="29"/>
                  <a:pt x="65" y="15"/>
                  <a:pt x="65" y="0"/>
                </a:cubicBezTo>
                <a:cubicBezTo>
                  <a:pt x="0" y="0"/>
                  <a:pt x="0" y="0"/>
                  <a:pt x="0" y="0"/>
                </a:cubicBezTo>
                <a:lnTo>
                  <a:pt x="51" y="40"/>
                </a:lnTo>
                <a:close/>
                <a:moveTo>
                  <a:pt x="49" y="32"/>
                </a:moveTo>
                <a:cubicBezTo>
                  <a:pt x="48" y="36"/>
                  <a:pt x="43" y="28"/>
                  <a:pt x="43" y="28"/>
                </a:cubicBezTo>
                <a:cubicBezTo>
                  <a:pt x="43" y="28"/>
                  <a:pt x="51" y="27"/>
                  <a:pt x="49" y="32"/>
                </a:cubicBezTo>
                <a:close/>
                <a:moveTo>
                  <a:pt x="52" y="22"/>
                </a:moveTo>
                <a:cubicBezTo>
                  <a:pt x="51" y="28"/>
                  <a:pt x="42" y="18"/>
                  <a:pt x="42" y="18"/>
                </a:cubicBezTo>
                <a:cubicBezTo>
                  <a:pt x="42" y="18"/>
                  <a:pt x="53" y="15"/>
                  <a:pt x="52" y="22"/>
                </a:cubicBezTo>
                <a:close/>
                <a:moveTo>
                  <a:pt x="52" y="7"/>
                </a:moveTo>
                <a:cubicBezTo>
                  <a:pt x="52" y="14"/>
                  <a:pt x="42" y="5"/>
                  <a:pt x="42" y="5"/>
                </a:cubicBezTo>
                <a:cubicBezTo>
                  <a:pt x="42" y="5"/>
                  <a:pt x="53" y="0"/>
                  <a:pt x="52" y="7"/>
                </a:cubicBezTo>
                <a:close/>
                <a:moveTo>
                  <a:pt x="42" y="11"/>
                </a:moveTo>
                <a:cubicBezTo>
                  <a:pt x="42" y="18"/>
                  <a:pt x="31" y="9"/>
                  <a:pt x="31" y="9"/>
                </a:cubicBezTo>
                <a:cubicBezTo>
                  <a:pt x="31" y="9"/>
                  <a:pt x="42" y="4"/>
                  <a:pt x="42" y="11"/>
                </a:cubicBezTo>
                <a:close/>
                <a:moveTo>
                  <a:pt x="33" y="18"/>
                </a:moveTo>
                <a:cubicBezTo>
                  <a:pt x="32" y="24"/>
                  <a:pt x="23" y="13"/>
                  <a:pt x="23" y="13"/>
                </a:cubicBezTo>
                <a:cubicBezTo>
                  <a:pt x="23" y="13"/>
                  <a:pt x="35" y="11"/>
                  <a:pt x="33" y="18"/>
                </a:cubicBezTo>
                <a:close/>
                <a:moveTo>
                  <a:pt x="23" y="8"/>
                </a:moveTo>
                <a:cubicBezTo>
                  <a:pt x="23" y="15"/>
                  <a:pt x="13" y="6"/>
                  <a:pt x="13" y="6"/>
                </a:cubicBezTo>
                <a:cubicBezTo>
                  <a:pt x="13" y="6"/>
                  <a:pt x="24" y="1"/>
                  <a:pt x="23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142"/>
          <p:cNvSpPr>
            <a:spLocks noEditPoints="1"/>
          </p:cNvSpPr>
          <p:nvPr/>
        </p:nvSpPr>
        <p:spPr bwMode="auto">
          <a:xfrm>
            <a:off x="8909050" y="5405438"/>
            <a:ext cx="195263" cy="242888"/>
          </a:xfrm>
          <a:custGeom>
            <a:avLst/>
            <a:gdLst>
              <a:gd name="T0" fmla="*/ 0 w 49"/>
              <a:gd name="T1" fmla="*/ 44 h 61"/>
              <a:gd name="T2" fmla="*/ 2 w 49"/>
              <a:gd name="T3" fmla="*/ 46 h 61"/>
              <a:gd name="T4" fmla="*/ 38 w 49"/>
              <a:gd name="T5" fmla="*/ 61 h 61"/>
              <a:gd name="T6" fmla="*/ 49 w 49"/>
              <a:gd name="T7" fmla="*/ 0 h 61"/>
              <a:gd name="T8" fmla="*/ 0 w 49"/>
              <a:gd name="T9" fmla="*/ 44 h 61"/>
              <a:gd name="T10" fmla="*/ 9 w 49"/>
              <a:gd name="T11" fmla="*/ 42 h 61"/>
              <a:gd name="T12" fmla="*/ 15 w 49"/>
              <a:gd name="T13" fmla="*/ 37 h 61"/>
              <a:gd name="T14" fmla="*/ 9 w 49"/>
              <a:gd name="T15" fmla="*/ 42 h 61"/>
              <a:gd name="T16" fmla="*/ 17 w 49"/>
              <a:gd name="T17" fmla="*/ 48 h 61"/>
              <a:gd name="T18" fmla="*/ 24 w 49"/>
              <a:gd name="T19" fmla="*/ 39 h 61"/>
              <a:gd name="T20" fmla="*/ 17 w 49"/>
              <a:gd name="T21" fmla="*/ 48 h 61"/>
              <a:gd name="T22" fmla="*/ 34 w 49"/>
              <a:gd name="T23" fmla="*/ 21 h 61"/>
              <a:gd name="T24" fmla="*/ 26 w 49"/>
              <a:gd name="T25" fmla="*/ 30 h 61"/>
              <a:gd name="T26" fmla="*/ 34 w 49"/>
              <a:gd name="T27" fmla="*/ 21 h 61"/>
              <a:gd name="T28" fmla="*/ 29 w 49"/>
              <a:gd name="T29" fmla="*/ 53 h 61"/>
              <a:gd name="T30" fmla="*/ 35 w 49"/>
              <a:gd name="T31" fmla="*/ 43 h 61"/>
              <a:gd name="T32" fmla="*/ 29 w 49"/>
              <a:gd name="T33" fmla="*/ 53 h 61"/>
              <a:gd name="T34" fmla="*/ 30 w 49"/>
              <a:gd name="T35" fmla="*/ 41 h 61"/>
              <a:gd name="T36" fmla="*/ 35 w 49"/>
              <a:gd name="T37" fmla="*/ 31 h 61"/>
              <a:gd name="T38" fmla="*/ 30 w 49"/>
              <a:gd name="T39" fmla="*/ 41 h 61"/>
              <a:gd name="T40" fmla="*/ 38 w 49"/>
              <a:gd name="T41" fmla="*/ 23 h 61"/>
              <a:gd name="T42" fmla="*/ 43 w 49"/>
              <a:gd name="T43" fmla="*/ 13 h 61"/>
              <a:gd name="T44" fmla="*/ 38 w 49"/>
              <a:gd name="T45" fmla="*/ 23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9" h="61">
                <a:moveTo>
                  <a:pt x="0" y="44"/>
                </a:moveTo>
                <a:cubicBezTo>
                  <a:pt x="0" y="44"/>
                  <a:pt x="1" y="45"/>
                  <a:pt x="2" y="46"/>
                </a:cubicBezTo>
                <a:cubicBezTo>
                  <a:pt x="12" y="55"/>
                  <a:pt x="25" y="60"/>
                  <a:pt x="38" y="61"/>
                </a:cubicBezTo>
                <a:cubicBezTo>
                  <a:pt x="49" y="0"/>
                  <a:pt x="49" y="0"/>
                  <a:pt x="49" y="0"/>
                </a:cubicBezTo>
                <a:lnTo>
                  <a:pt x="0" y="44"/>
                </a:lnTo>
                <a:close/>
                <a:moveTo>
                  <a:pt x="9" y="42"/>
                </a:moveTo>
                <a:cubicBezTo>
                  <a:pt x="6" y="39"/>
                  <a:pt x="15" y="37"/>
                  <a:pt x="15" y="37"/>
                </a:cubicBezTo>
                <a:cubicBezTo>
                  <a:pt x="15" y="37"/>
                  <a:pt x="13" y="45"/>
                  <a:pt x="9" y="42"/>
                </a:cubicBezTo>
                <a:close/>
                <a:moveTo>
                  <a:pt x="17" y="48"/>
                </a:moveTo>
                <a:cubicBezTo>
                  <a:pt x="12" y="45"/>
                  <a:pt x="24" y="39"/>
                  <a:pt x="24" y="39"/>
                </a:cubicBezTo>
                <a:cubicBezTo>
                  <a:pt x="24" y="39"/>
                  <a:pt x="23" y="52"/>
                  <a:pt x="17" y="48"/>
                </a:cubicBezTo>
                <a:close/>
                <a:moveTo>
                  <a:pt x="34" y="21"/>
                </a:moveTo>
                <a:cubicBezTo>
                  <a:pt x="34" y="21"/>
                  <a:pt x="32" y="34"/>
                  <a:pt x="26" y="30"/>
                </a:cubicBezTo>
                <a:cubicBezTo>
                  <a:pt x="21" y="26"/>
                  <a:pt x="34" y="21"/>
                  <a:pt x="34" y="21"/>
                </a:cubicBezTo>
                <a:close/>
                <a:moveTo>
                  <a:pt x="29" y="53"/>
                </a:moveTo>
                <a:cubicBezTo>
                  <a:pt x="24" y="51"/>
                  <a:pt x="35" y="43"/>
                  <a:pt x="35" y="43"/>
                </a:cubicBezTo>
                <a:cubicBezTo>
                  <a:pt x="35" y="43"/>
                  <a:pt x="35" y="56"/>
                  <a:pt x="29" y="53"/>
                </a:cubicBezTo>
                <a:close/>
                <a:moveTo>
                  <a:pt x="30" y="41"/>
                </a:moveTo>
                <a:cubicBezTo>
                  <a:pt x="24" y="39"/>
                  <a:pt x="35" y="31"/>
                  <a:pt x="35" y="31"/>
                </a:cubicBezTo>
                <a:cubicBezTo>
                  <a:pt x="35" y="31"/>
                  <a:pt x="35" y="44"/>
                  <a:pt x="30" y="41"/>
                </a:cubicBezTo>
                <a:close/>
                <a:moveTo>
                  <a:pt x="38" y="23"/>
                </a:moveTo>
                <a:cubicBezTo>
                  <a:pt x="32" y="20"/>
                  <a:pt x="43" y="13"/>
                  <a:pt x="43" y="13"/>
                </a:cubicBezTo>
                <a:cubicBezTo>
                  <a:pt x="43" y="13"/>
                  <a:pt x="44" y="25"/>
                  <a:pt x="38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143"/>
          <p:cNvSpPr>
            <a:spLocks noEditPoints="1"/>
          </p:cNvSpPr>
          <p:nvPr/>
        </p:nvSpPr>
        <p:spPr bwMode="auto">
          <a:xfrm>
            <a:off x="8829675" y="5397501"/>
            <a:ext cx="274638" cy="163513"/>
          </a:xfrm>
          <a:custGeom>
            <a:avLst/>
            <a:gdLst>
              <a:gd name="T0" fmla="*/ 0 w 69"/>
              <a:gd name="T1" fmla="*/ 2 h 41"/>
              <a:gd name="T2" fmla="*/ 16 w 69"/>
              <a:gd name="T3" fmla="*/ 41 h 41"/>
              <a:gd name="T4" fmla="*/ 69 w 69"/>
              <a:gd name="T5" fmla="*/ 0 h 41"/>
              <a:gd name="T6" fmla="*/ 0 w 69"/>
              <a:gd name="T7" fmla="*/ 2 h 41"/>
              <a:gd name="T8" fmla="*/ 8 w 69"/>
              <a:gd name="T9" fmla="*/ 4 h 41"/>
              <a:gd name="T10" fmla="*/ 16 w 69"/>
              <a:gd name="T11" fmla="*/ 4 h 41"/>
              <a:gd name="T12" fmla="*/ 8 w 69"/>
              <a:gd name="T13" fmla="*/ 4 h 41"/>
              <a:gd name="T14" fmla="*/ 11 w 69"/>
              <a:gd name="T15" fmla="*/ 15 h 41"/>
              <a:gd name="T16" fmla="*/ 21 w 69"/>
              <a:gd name="T17" fmla="*/ 12 h 41"/>
              <a:gd name="T18" fmla="*/ 11 w 69"/>
              <a:gd name="T19" fmla="*/ 15 h 41"/>
              <a:gd name="T20" fmla="*/ 17 w 69"/>
              <a:gd name="T21" fmla="*/ 27 h 41"/>
              <a:gd name="T22" fmla="*/ 27 w 69"/>
              <a:gd name="T23" fmla="*/ 23 h 41"/>
              <a:gd name="T24" fmla="*/ 17 w 69"/>
              <a:gd name="T25" fmla="*/ 27 h 41"/>
              <a:gd name="T26" fmla="*/ 24 w 69"/>
              <a:gd name="T27" fmla="*/ 18 h 41"/>
              <a:gd name="T28" fmla="*/ 35 w 69"/>
              <a:gd name="T29" fmla="*/ 14 h 41"/>
              <a:gd name="T30" fmla="*/ 24 w 69"/>
              <a:gd name="T31" fmla="*/ 18 h 41"/>
              <a:gd name="T32" fmla="*/ 29 w 69"/>
              <a:gd name="T33" fmla="*/ 8 h 41"/>
              <a:gd name="T34" fmla="*/ 39 w 69"/>
              <a:gd name="T35" fmla="*/ 6 h 41"/>
              <a:gd name="T36" fmla="*/ 29 w 69"/>
              <a:gd name="T37" fmla="*/ 8 h 41"/>
              <a:gd name="T38" fmla="*/ 42 w 69"/>
              <a:gd name="T39" fmla="*/ 11 h 41"/>
              <a:gd name="T40" fmla="*/ 52 w 69"/>
              <a:gd name="T41" fmla="*/ 7 h 41"/>
              <a:gd name="T42" fmla="*/ 42 w 69"/>
              <a:gd name="T43" fmla="*/ 1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9" h="41">
                <a:moveTo>
                  <a:pt x="0" y="2"/>
                </a:moveTo>
                <a:cubicBezTo>
                  <a:pt x="2" y="17"/>
                  <a:pt x="8" y="30"/>
                  <a:pt x="16" y="41"/>
                </a:cubicBezTo>
                <a:cubicBezTo>
                  <a:pt x="69" y="0"/>
                  <a:pt x="69" y="0"/>
                  <a:pt x="69" y="0"/>
                </a:cubicBezTo>
                <a:lnTo>
                  <a:pt x="0" y="2"/>
                </a:lnTo>
                <a:close/>
                <a:moveTo>
                  <a:pt x="8" y="4"/>
                </a:moveTo>
                <a:cubicBezTo>
                  <a:pt x="8" y="0"/>
                  <a:pt x="16" y="4"/>
                  <a:pt x="16" y="4"/>
                </a:cubicBezTo>
                <a:cubicBezTo>
                  <a:pt x="16" y="4"/>
                  <a:pt x="9" y="9"/>
                  <a:pt x="8" y="4"/>
                </a:cubicBezTo>
                <a:close/>
                <a:moveTo>
                  <a:pt x="11" y="15"/>
                </a:moveTo>
                <a:cubicBezTo>
                  <a:pt x="9" y="8"/>
                  <a:pt x="21" y="12"/>
                  <a:pt x="21" y="12"/>
                </a:cubicBezTo>
                <a:cubicBezTo>
                  <a:pt x="21" y="12"/>
                  <a:pt x="13" y="21"/>
                  <a:pt x="11" y="15"/>
                </a:cubicBezTo>
                <a:close/>
                <a:moveTo>
                  <a:pt x="17" y="27"/>
                </a:moveTo>
                <a:cubicBezTo>
                  <a:pt x="14" y="21"/>
                  <a:pt x="27" y="23"/>
                  <a:pt x="27" y="23"/>
                </a:cubicBezTo>
                <a:cubicBezTo>
                  <a:pt x="27" y="23"/>
                  <a:pt x="20" y="33"/>
                  <a:pt x="17" y="27"/>
                </a:cubicBezTo>
                <a:close/>
                <a:moveTo>
                  <a:pt x="24" y="18"/>
                </a:moveTo>
                <a:cubicBezTo>
                  <a:pt x="21" y="12"/>
                  <a:pt x="35" y="14"/>
                  <a:pt x="35" y="14"/>
                </a:cubicBezTo>
                <a:cubicBezTo>
                  <a:pt x="35" y="14"/>
                  <a:pt x="27" y="24"/>
                  <a:pt x="24" y="18"/>
                </a:cubicBezTo>
                <a:close/>
                <a:moveTo>
                  <a:pt x="29" y="8"/>
                </a:moveTo>
                <a:cubicBezTo>
                  <a:pt x="27" y="1"/>
                  <a:pt x="39" y="6"/>
                  <a:pt x="39" y="6"/>
                </a:cubicBezTo>
                <a:cubicBezTo>
                  <a:pt x="39" y="6"/>
                  <a:pt x="30" y="14"/>
                  <a:pt x="29" y="8"/>
                </a:cubicBezTo>
                <a:close/>
                <a:moveTo>
                  <a:pt x="42" y="11"/>
                </a:moveTo>
                <a:cubicBezTo>
                  <a:pt x="39" y="5"/>
                  <a:pt x="52" y="7"/>
                  <a:pt x="52" y="7"/>
                </a:cubicBezTo>
                <a:cubicBezTo>
                  <a:pt x="52" y="7"/>
                  <a:pt x="45" y="17"/>
                  <a:pt x="42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144"/>
          <p:cNvSpPr>
            <a:spLocks noEditPoints="1"/>
          </p:cNvSpPr>
          <p:nvPr/>
        </p:nvSpPr>
        <p:spPr bwMode="auto">
          <a:xfrm>
            <a:off x="9107488" y="5233988"/>
            <a:ext cx="269875" cy="155575"/>
          </a:xfrm>
          <a:custGeom>
            <a:avLst/>
            <a:gdLst>
              <a:gd name="T0" fmla="*/ 0 w 68"/>
              <a:gd name="T1" fmla="*/ 38 h 39"/>
              <a:gd name="T2" fmla="*/ 68 w 68"/>
              <a:gd name="T3" fmla="*/ 39 h 39"/>
              <a:gd name="T4" fmla="*/ 54 w 68"/>
              <a:gd name="T5" fmla="*/ 0 h 39"/>
              <a:gd name="T6" fmla="*/ 0 w 68"/>
              <a:gd name="T7" fmla="*/ 38 h 39"/>
              <a:gd name="T8" fmla="*/ 16 w 68"/>
              <a:gd name="T9" fmla="*/ 32 h 39"/>
              <a:gd name="T10" fmla="*/ 26 w 68"/>
              <a:gd name="T11" fmla="*/ 28 h 39"/>
              <a:gd name="T12" fmla="*/ 16 w 68"/>
              <a:gd name="T13" fmla="*/ 32 h 39"/>
              <a:gd name="T14" fmla="*/ 28 w 68"/>
              <a:gd name="T15" fmla="*/ 32 h 39"/>
              <a:gd name="T16" fmla="*/ 39 w 68"/>
              <a:gd name="T17" fmla="*/ 31 h 39"/>
              <a:gd name="T18" fmla="*/ 28 w 68"/>
              <a:gd name="T19" fmla="*/ 32 h 39"/>
              <a:gd name="T20" fmla="*/ 33 w 68"/>
              <a:gd name="T21" fmla="*/ 24 h 39"/>
              <a:gd name="T22" fmla="*/ 43 w 68"/>
              <a:gd name="T23" fmla="*/ 20 h 39"/>
              <a:gd name="T24" fmla="*/ 33 w 68"/>
              <a:gd name="T25" fmla="*/ 24 h 39"/>
              <a:gd name="T26" fmla="*/ 40 w 68"/>
              <a:gd name="T27" fmla="*/ 16 h 39"/>
              <a:gd name="T28" fmla="*/ 51 w 68"/>
              <a:gd name="T29" fmla="*/ 12 h 39"/>
              <a:gd name="T30" fmla="*/ 40 w 68"/>
              <a:gd name="T31" fmla="*/ 16 h 39"/>
              <a:gd name="T32" fmla="*/ 59 w 68"/>
              <a:gd name="T33" fmla="*/ 34 h 39"/>
              <a:gd name="T34" fmla="*/ 52 w 68"/>
              <a:gd name="T35" fmla="*/ 34 h 39"/>
              <a:gd name="T36" fmla="*/ 59 w 68"/>
              <a:gd name="T37" fmla="*/ 34 h 39"/>
              <a:gd name="T38" fmla="*/ 57 w 68"/>
              <a:gd name="T39" fmla="*/ 24 h 39"/>
              <a:gd name="T40" fmla="*/ 46 w 68"/>
              <a:gd name="T41" fmla="*/ 26 h 39"/>
              <a:gd name="T42" fmla="*/ 57 w 68"/>
              <a:gd name="T43" fmla="*/ 24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39">
                <a:moveTo>
                  <a:pt x="0" y="38"/>
                </a:moveTo>
                <a:cubicBezTo>
                  <a:pt x="68" y="39"/>
                  <a:pt x="68" y="39"/>
                  <a:pt x="68" y="39"/>
                </a:cubicBezTo>
                <a:cubicBezTo>
                  <a:pt x="66" y="24"/>
                  <a:pt x="62" y="11"/>
                  <a:pt x="54" y="0"/>
                </a:cubicBezTo>
                <a:lnTo>
                  <a:pt x="0" y="38"/>
                </a:lnTo>
                <a:close/>
                <a:moveTo>
                  <a:pt x="16" y="32"/>
                </a:moveTo>
                <a:cubicBezTo>
                  <a:pt x="16" y="32"/>
                  <a:pt x="23" y="22"/>
                  <a:pt x="26" y="28"/>
                </a:cubicBezTo>
                <a:cubicBezTo>
                  <a:pt x="29" y="34"/>
                  <a:pt x="16" y="32"/>
                  <a:pt x="16" y="32"/>
                </a:cubicBezTo>
                <a:close/>
                <a:moveTo>
                  <a:pt x="28" y="32"/>
                </a:moveTo>
                <a:cubicBezTo>
                  <a:pt x="28" y="32"/>
                  <a:pt x="37" y="24"/>
                  <a:pt x="39" y="31"/>
                </a:cubicBezTo>
                <a:cubicBezTo>
                  <a:pt x="41" y="37"/>
                  <a:pt x="28" y="32"/>
                  <a:pt x="28" y="32"/>
                </a:cubicBezTo>
                <a:close/>
                <a:moveTo>
                  <a:pt x="33" y="24"/>
                </a:moveTo>
                <a:cubicBezTo>
                  <a:pt x="33" y="24"/>
                  <a:pt x="40" y="14"/>
                  <a:pt x="43" y="20"/>
                </a:cubicBezTo>
                <a:cubicBezTo>
                  <a:pt x="46" y="26"/>
                  <a:pt x="33" y="24"/>
                  <a:pt x="33" y="24"/>
                </a:cubicBezTo>
                <a:close/>
                <a:moveTo>
                  <a:pt x="40" y="16"/>
                </a:moveTo>
                <a:cubicBezTo>
                  <a:pt x="40" y="16"/>
                  <a:pt x="48" y="6"/>
                  <a:pt x="51" y="12"/>
                </a:cubicBezTo>
                <a:cubicBezTo>
                  <a:pt x="54" y="18"/>
                  <a:pt x="40" y="16"/>
                  <a:pt x="40" y="16"/>
                </a:cubicBezTo>
                <a:close/>
                <a:moveTo>
                  <a:pt x="59" y="34"/>
                </a:moveTo>
                <a:cubicBezTo>
                  <a:pt x="60" y="39"/>
                  <a:pt x="52" y="34"/>
                  <a:pt x="52" y="34"/>
                </a:cubicBezTo>
                <a:cubicBezTo>
                  <a:pt x="52" y="34"/>
                  <a:pt x="59" y="29"/>
                  <a:pt x="59" y="34"/>
                </a:cubicBezTo>
                <a:close/>
                <a:moveTo>
                  <a:pt x="57" y="24"/>
                </a:moveTo>
                <a:cubicBezTo>
                  <a:pt x="59" y="30"/>
                  <a:pt x="46" y="26"/>
                  <a:pt x="46" y="26"/>
                </a:cubicBezTo>
                <a:cubicBezTo>
                  <a:pt x="46" y="26"/>
                  <a:pt x="55" y="18"/>
                  <a:pt x="57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145"/>
          <p:cNvSpPr>
            <a:spLocks noEditPoints="1"/>
          </p:cNvSpPr>
          <p:nvPr/>
        </p:nvSpPr>
        <p:spPr bwMode="auto">
          <a:xfrm>
            <a:off x="8901113" y="5138738"/>
            <a:ext cx="211138" cy="234950"/>
          </a:xfrm>
          <a:custGeom>
            <a:avLst/>
            <a:gdLst>
              <a:gd name="T0" fmla="*/ 53 w 53"/>
              <a:gd name="T1" fmla="*/ 0 h 59"/>
              <a:gd name="T2" fmla="*/ 46 w 53"/>
              <a:gd name="T3" fmla="*/ 0 h 59"/>
              <a:gd name="T4" fmla="*/ 1 w 53"/>
              <a:gd name="T5" fmla="*/ 19 h 59"/>
              <a:gd name="T6" fmla="*/ 0 w 53"/>
              <a:gd name="T7" fmla="*/ 20 h 59"/>
              <a:gd name="T8" fmla="*/ 49 w 53"/>
              <a:gd name="T9" fmla="*/ 59 h 59"/>
              <a:gd name="T10" fmla="*/ 53 w 53"/>
              <a:gd name="T11" fmla="*/ 0 h 59"/>
              <a:gd name="T12" fmla="*/ 17 w 53"/>
              <a:gd name="T13" fmla="*/ 19 h 59"/>
              <a:gd name="T14" fmla="*/ 23 w 53"/>
              <a:gd name="T15" fmla="*/ 29 h 59"/>
              <a:gd name="T16" fmla="*/ 17 w 53"/>
              <a:gd name="T17" fmla="*/ 19 h 59"/>
              <a:gd name="T18" fmla="*/ 27 w 53"/>
              <a:gd name="T19" fmla="*/ 9 h 59"/>
              <a:gd name="T20" fmla="*/ 31 w 53"/>
              <a:gd name="T21" fmla="*/ 20 h 59"/>
              <a:gd name="T22" fmla="*/ 27 w 53"/>
              <a:gd name="T23" fmla="*/ 9 h 59"/>
              <a:gd name="T24" fmla="*/ 27 w 53"/>
              <a:gd name="T25" fmla="*/ 24 h 59"/>
              <a:gd name="T26" fmla="*/ 33 w 53"/>
              <a:gd name="T27" fmla="*/ 34 h 59"/>
              <a:gd name="T28" fmla="*/ 27 w 53"/>
              <a:gd name="T29" fmla="*/ 24 h 59"/>
              <a:gd name="T30" fmla="*/ 35 w 53"/>
              <a:gd name="T31" fmla="*/ 4 h 59"/>
              <a:gd name="T32" fmla="*/ 37 w 53"/>
              <a:gd name="T33" fmla="*/ 12 h 59"/>
              <a:gd name="T34" fmla="*/ 35 w 53"/>
              <a:gd name="T35" fmla="*/ 4 h 59"/>
              <a:gd name="T36" fmla="*/ 37 w 53"/>
              <a:gd name="T37" fmla="*/ 26 h 59"/>
              <a:gd name="T38" fmla="*/ 41 w 53"/>
              <a:gd name="T39" fmla="*/ 37 h 59"/>
              <a:gd name="T40" fmla="*/ 37 w 53"/>
              <a:gd name="T41" fmla="*/ 26 h 59"/>
              <a:gd name="T42" fmla="*/ 38 w 53"/>
              <a:gd name="T43" fmla="*/ 41 h 59"/>
              <a:gd name="T44" fmla="*/ 44 w 53"/>
              <a:gd name="T45" fmla="*/ 50 h 59"/>
              <a:gd name="T46" fmla="*/ 38 w 53"/>
              <a:gd name="T47" fmla="*/ 4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3" h="59">
                <a:moveTo>
                  <a:pt x="53" y="0"/>
                </a:moveTo>
                <a:cubicBezTo>
                  <a:pt x="51" y="0"/>
                  <a:pt x="49" y="0"/>
                  <a:pt x="46" y="0"/>
                </a:cubicBezTo>
                <a:cubicBezTo>
                  <a:pt x="29" y="1"/>
                  <a:pt x="13" y="7"/>
                  <a:pt x="1" y="19"/>
                </a:cubicBezTo>
                <a:cubicBezTo>
                  <a:pt x="1" y="20"/>
                  <a:pt x="0" y="20"/>
                  <a:pt x="0" y="20"/>
                </a:cubicBezTo>
                <a:cubicBezTo>
                  <a:pt x="49" y="59"/>
                  <a:pt x="49" y="59"/>
                  <a:pt x="49" y="59"/>
                </a:cubicBezTo>
                <a:lnTo>
                  <a:pt x="53" y="0"/>
                </a:lnTo>
                <a:close/>
                <a:moveTo>
                  <a:pt x="17" y="19"/>
                </a:moveTo>
                <a:cubicBezTo>
                  <a:pt x="22" y="15"/>
                  <a:pt x="23" y="29"/>
                  <a:pt x="23" y="29"/>
                </a:cubicBezTo>
                <a:cubicBezTo>
                  <a:pt x="23" y="29"/>
                  <a:pt x="12" y="24"/>
                  <a:pt x="17" y="19"/>
                </a:cubicBezTo>
                <a:close/>
                <a:moveTo>
                  <a:pt x="27" y="9"/>
                </a:moveTo>
                <a:cubicBezTo>
                  <a:pt x="32" y="6"/>
                  <a:pt x="31" y="20"/>
                  <a:pt x="31" y="20"/>
                </a:cubicBezTo>
                <a:cubicBezTo>
                  <a:pt x="31" y="20"/>
                  <a:pt x="21" y="13"/>
                  <a:pt x="27" y="9"/>
                </a:cubicBezTo>
                <a:close/>
                <a:moveTo>
                  <a:pt x="27" y="24"/>
                </a:moveTo>
                <a:cubicBezTo>
                  <a:pt x="32" y="20"/>
                  <a:pt x="33" y="34"/>
                  <a:pt x="33" y="34"/>
                </a:cubicBezTo>
                <a:cubicBezTo>
                  <a:pt x="33" y="34"/>
                  <a:pt x="22" y="29"/>
                  <a:pt x="27" y="24"/>
                </a:cubicBezTo>
                <a:close/>
                <a:moveTo>
                  <a:pt x="35" y="4"/>
                </a:moveTo>
                <a:cubicBezTo>
                  <a:pt x="39" y="3"/>
                  <a:pt x="37" y="12"/>
                  <a:pt x="37" y="12"/>
                </a:cubicBezTo>
                <a:cubicBezTo>
                  <a:pt x="37" y="12"/>
                  <a:pt x="31" y="6"/>
                  <a:pt x="35" y="4"/>
                </a:cubicBezTo>
                <a:close/>
                <a:moveTo>
                  <a:pt x="37" y="26"/>
                </a:moveTo>
                <a:cubicBezTo>
                  <a:pt x="43" y="23"/>
                  <a:pt x="41" y="37"/>
                  <a:pt x="41" y="37"/>
                </a:cubicBezTo>
                <a:cubicBezTo>
                  <a:pt x="41" y="37"/>
                  <a:pt x="32" y="30"/>
                  <a:pt x="37" y="26"/>
                </a:cubicBezTo>
                <a:close/>
                <a:moveTo>
                  <a:pt x="38" y="41"/>
                </a:moveTo>
                <a:cubicBezTo>
                  <a:pt x="43" y="36"/>
                  <a:pt x="44" y="50"/>
                  <a:pt x="44" y="50"/>
                </a:cubicBezTo>
                <a:cubicBezTo>
                  <a:pt x="44" y="50"/>
                  <a:pt x="33" y="45"/>
                  <a:pt x="38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146"/>
          <p:cNvSpPr>
            <a:spLocks noEditPoints="1"/>
          </p:cNvSpPr>
          <p:nvPr/>
        </p:nvSpPr>
        <p:spPr bwMode="auto">
          <a:xfrm>
            <a:off x="8737600" y="5048251"/>
            <a:ext cx="723900" cy="695325"/>
          </a:xfrm>
          <a:custGeom>
            <a:avLst/>
            <a:gdLst>
              <a:gd name="T0" fmla="*/ 178 w 182"/>
              <a:gd name="T1" fmla="*/ 68 h 175"/>
              <a:gd name="T2" fmla="*/ 166 w 182"/>
              <a:gd name="T3" fmla="*/ 38 h 175"/>
              <a:gd name="T4" fmla="*/ 151 w 182"/>
              <a:gd name="T5" fmla="*/ 22 h 175"/>
              <a:gd name="T6" fmla="*/ 86 w 182"/>
              <a:gd name="T7" fmla="*/ 1 h 175"/>
              <a:gd name="T8" fmla="*/ 28 w 182"/>
              <a:gd name="T9" fmla="*/ 27 h 175"/>
              <a:gd name="T10" fmla="*/ 5 w 182"/>
              <a:gd name="T11" fmla="*/ 73 h 175"/>
              <a:gd name="T12" fmla="*/ 33 w 182"/>
              <a:gd name="T13" fmla="*/ 153 h 175"/>
              <a:gd name="T14" fmla="*/ 97 w 182"/>
              <a:gd name="T15" fmla="*/ 174 h 175"/>
              <a:gd name="T16" fmla="*/ 156 w 182"/>
              <a:gd name="T17" fmla="*/ 148 h 175"/>
              <a:gd name="T18" fmla="*/ 171 w 182"/>
              <a:gd name="T19" fmla="*/ 125 h 175"/>
              <a:gd name="T20" fmla="*/ 175 w 182"/>
              <a:gd name="T21" fmla="*/ 115 h 175"/>
              <a:gd name="T22" fmla="*/ 178 w 182"/>
              <a:gd name="T23" fmla="*/ 68 h 175"/>
              <a:gd name="T24" fmla="*/ 157 w 182"/>
              <a:gd name="T25" fmla="*/ 120 h 175"/>
              <a:gd name="T26" fmla="*/ 145 w 182"/>
              <a:gd name="T27" fmla="*/ 136 h 175"/>
              <a:gd name="T28" fmla="*/ 97 w 182"/>
              <a:gd name="T29" fmla="*/ 157 h 175"/>
              <a:gd name="T30" fmla="*/ 42 w 182"/>
              <a:gd name="T31" fmla="*/ 140 h 175"/>
              <a:gd name="T32" fmla="*/ 25 w 182"/>
              <a:gd name="T33" fmla="*/ 117 h 175"/>
              <a:gd name="T34" fmla="*/ 20 w 182"/>
              <a:gd name="T35" fmla="*/ 72 h 175"/>
              <a:gd name="T36" fmla="*/ 38 w 182"/>
              <a:gd name="T37" fmla="*/ 38 h 175"/>
              <a:gd name="T38" fmla="*/ 87 w 182"/>
              <a:gd name="T39" fmla="*/ 17 h 175"/>
              <a:gd name="T40" fmla="*/ 142 w 182"/>
              <a:gd name="T41" fmla="*/ 34 h 175"/>
              <a:gd name="T42" fmla="*/ 151 w 182"/>
              <a:gd name="T43" fmla="*/ 44 h 175"/>
              <a:gd name="T44" fmla="*/ 157 w 182"/>
              <a:gd name="T45" fmla="*/ 120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82" h="175">
                <a:moveTo>
                  <a:pt x="178" y="68"/>
                </a:moveTo>
                <a:cubicBezTo>
                  <a:pt x="175" y="56"/>
                  <a:pt x="171" y="46"/>
                  <a:pt x="166" y="38"/>
                </a:cubicBezTo>
                <a:cubicBezTo>
                  <a:pt x="161" y="32"/>
                  <a:pt x="156" y="26"/>
                  <a:pt x="151" y="22"/>
                </a:cubicBezTo>
                <a:cubicBezTo>
                  <a:pt x="132" y="5"/>
                  <a:pt x="108" y="0"/>
                  <a:pt x="86" y="1"/>
                </a:cubicBezTo>
                <a:cubicBezTo>
                  <a:pt x="63" y="2"/>
                  <a:pt x="42" y="12"/>
                  <a:pt x="28" y="27"/>
                </a:cubicBezTo>
                <a:cubicBezTo>
                  <a:pt x="16" y="39"/>
                  <a:pt x="8" y="55"/>
                  <a:pt x="5" y="73"/>
                </a:cubicBezTo>
                <a:cubicBezTo>
                  <a:pt x="0" y="100"/>
                  <a:pt x="12" y="134"/>
                  <a:pt x="33" y="153"/>
                </a:cubicBezTo>
                <a:cubicBezTo>
                  <a:pt x="51" y="169"/>
                  <a:pt x="76" y="175"/>
                  <a:pt x="97" y="174"/>
                </a:cubicBezTo>
                <a:cubicBezTo>
                  <a:pt x="121" y="173"/>
                  <a:pt x="141" y="163"/>
                  <a:pt x="156" y="148"/>
                </a:cubicBezTo>
                <a:cubicBezTo>
                  <a:pt x="162" y="141"/>
                  <a:pt x="167" y="134"/>
                  <a:pt x="171" y="125"/>
                </a:cubicBezTo>
                <a:cubicBezTo>
                  <a:pt x="173" y="122"/>
                  <a:pt x="174" y="119"/>
                  <a:pt x="175" y="115"/>
                </a:cubicBezTo>
                <a:cubicBezTo>
                  <a:pt x="180" y="100"/>
                  <a:pt x="182" y="84"/>
                  <a:pt x="178" y="68"/>
                </a:cubicBezTo>
                <a:close/>
                <a:moveTo>
                  <a:pt x="157" y="120"/>
                </a:moveTo>
                <a:cubicBezTo>
                  <a:pt x="154" y="126"/>
                  <a:pt x="150" y="131"/>
                  <a:pt x="145" y="136"/>
                </a:cubicBezTo>
                <a:cubicBezTo>
                  <a:pt x="133" y="148"/>
                  <a:pt x="117" y="156"/>
                  <a:pt x="97" y="157"/>
                </a:cubicBezTo>
                <a:cubicBezTo>
                  <a:pt x="78" y="158"/>
                  <a:pt x="57" y="154"/>
                  <a:pt x="42" y="140"/>
                </a:cubicBezTo>
                <a:cubicBezTo>
                  <a:pt x="35" y="134"/>
                  <a:pt x="30" y="127"/>
                  <a:pt x="25" y="117"/>
                </a:cubicBezTo>
                <a:cubicBezTo>
                  <a:pt x="19" y="102"/>
                  <a:pt x="16" y="88"/>
                  <a:pt x="20" y="72"/>
                </a:cubicBezTo>
                <a:cubicBezTo>
                  <a:pt x="23" y="59"/>
                  <a:pt x="29" y="47"/>
                  <a:pt x="38" y="38"/>
                </a:cubicBezTo>
                <a:cubicBezTo>
                  <a:pt x="50" y="26"/>
                  <a:pt x="67" y="18"/>
                  <a:pt x="87" y="17"/>
                </a:cubicBezTo>
                <a:cubicBezTo>
                  <a:pt x="106" y="16"/>
                  <a:pt x="126" y="21"/>
                  <a:pt x="142" y="34"/>
                </a:cubicBezTo>
                <a:cubicBezTo>
                  <a:pt x="145" y="37"/>
                  <a:pt x="148" y="40"/>
                  <a:pt x="151" y="44"/>
                </a:cubicBezTo>
                <a:cubicBezTo>
                  <a:pt x="168" y="68"/>
                  <a:pt x="169" y="95"/>
                  <a:pt x="157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147"/>
          <p:cNvSpPr>
            <a:spLocks noEditPoints="1"/>
          </p:cNvSpPr>
          <p:nvPr/>
        </p:nvSpPr>
        <p:spPr bwMode="auto">
          <a:xfrm>
            <a:off x="9104313" y="5138738"/>
            <a:ext cx="193675" cy="239713"/>
          </a:xfrm>
          <a:custGeom>
            <a:avLst/>
            <a:gdLst>
              <a:gd name="T0" fmla="*/ 49 w 49"/>
              <a:gd name="T1" fmla="*/ 18 h 60"/>
              <a:gd name="T2" fmla="*/ 47 w 49"/>
              <a:gd name="T3" fmla="*/ 15 h 60"/>
              <a:gd name="T4" fmla="*/ 11 w 49"/>
              <a:gd name="T5" fmla="*/ 0 h 60"/>
              <a:gd name="T6" fmla="*/ 0 w 49"/>
              <a:gd name="T7" fmla="*/ 60 h 60"/>
              <a:gd name="T8" fmla="*/ 49 w 49"/>
              <a:gd name="T9" fmla="*/ 18 h 60"/>
              <a:gd name="T10" fmla="*/ 39 w 49"/>
              <a:gd name="T11" fmla="*/ 19 h 60"/>
              <a:gd name="T12" fmla="*/ 34 w 49"/>
              <a:gd name="T13" fmla="*/ 24 h 60"/>
              <a:gd name="T14" fmla="*/ 39 w 49"/>
              <a:gd name="T15" fmla="*/ 19 h 60"/>
              <a:gd name="T16" fmla="*/ 32 w 49"/>
              <a:gd name="T17" fmla="*/ 13 h 60"/>
              <a:gd name="T18" fmla="*/ 25 w 49"/>
              <a:gd name="T19" fmla="*/ 22 h 60"/>
              <a:gd name="T20" fmla="*/ 32 w 49"/>
              <a:gd name="T21" fmla="*/ 13 h 60"/>
              <a:gd name="T22" fmla="*/ 15 w 49"/>
              <a:gd name="T23" fmla="*/ 39 h 60"/>
              <a:gd name="T24" fmla="*/ 22 w 49"/>
              <a:gd name="T25" fmla="*/ 31 h 60"/>
              <a:gd name="T26" fmla="*/ 15 w 49"/>
              <a:gd name="T27" fmla="*/ 39 h 60"/>
              <a:gd name="T28" fmla="*/ 19 w 49"/>
              <a:gd name="T29" fmla="*/ 8 h 60"/>
              <a:gd name="T30" fmla="*/ 14 w 49"/>
              <a:gd name="T31" fmla="*/ 18 h 60"/>
              <a:gd name="T32" fmla="*/ 19 w 49"/>
              <a:gd name="T33" fmla="*/ 8 h 60"/>
              <a:gd name="T34" fmla="*/ 19 w 49"/>
              <a:gd name="T35" fmla="*/ 20 h 60"/>
              <a:gd name="T36" fmla="*/ 14 w 49"/>
              <a:gd name="T37" fmla="*/ 30 h 60"/>
              <a:gd name="T38" fmla="*/ 19 w 49"/>
              <a:gd name="T39" fmla="*/ 20 h 60"/>
              <a:gd name="T40" fmla="*/ 10 w 49"/>
              <a:gd name="T41" fmla="*/ 38 h 60"/>
              <a:gd name="T42" fmla="*/ 5 w 49"/>
              <a:gd name="T43" fmla="*/ 48 h 60"/>
              <a:gd name="T44" fmla="*/ 10 w 49"/>
              <a:gd name="T45" fmla="*/ 3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9" h="60">
                <a:moveTo>
                  <a:pt x="49" y="18"/>
                </a:moveTo>
                <a:cubicBezTo>
                  <a:pt x="48" y="17"/>
                  <a:pt x="48" y="16"/>
                  <a:pt x="47" y="15"/>
                </a:cubicBezTo>
                <a:cubicBezTo>
                  <a:pt x="37" y="7"/>
                  <a:pt x="24" y="2"/>
                  <a:pt x="11" y="0"/>
                </a:cubicBezTo>
                <a:cubicBezTo>
                  <a:pt x="0" y="60"/>
                  <a:pt x="0" y="60"/>
                  <a:pt x="0" y="60"/>
                </a:cubicBezTo>
                <a:lnTo>
                  <a:pt x="49" y="18"/>
                </a:lnTo>
                <a:close/>
                <a:moveTo>
                  <a:pt x="39" y="19"/>
                </a:moveTo>
                <a:cubicBezTo>
                  <a:pt x="43" y="22"/>
                  <a:pt x="34" y="24"/>
                  <a:pt x="34" y="24"/>
                </a:cubicBezTo>
                <a:cubicBezTo>
                  <a:pt x="34" y="24"/>
                  <a:pt x="36" y="16"/>
                  <a:pt x="39" y="19"/>
                </a:cubicBezTo>
                <a:close/>
                <a:moveTo>
                  <a:pt x="32" y="13"/>
                </a:moveTo>
                <a:cubicBezTo>
                  <a:pt x="37" y="16"/>
                  <a:pt x="25" y="22"/>
                  <a:pt x="25" y="22"/>
                </a:cubicBezTo>
                <a:cubicBezTo>
                  <a:pt x="25" y="22"/>
                  <a:pt x="26" y="10"/>
                  <a:pt x="32" y="13"/>
                </a:cubicBezTo>
                <a:close/>
                <a:moveTo>
                  <a:pt x="15" y="39"/>
                </a:moveTo>
                <a:cubicBezTo>
                  <a:pt x="15" y="39"/>
                  <a:pt x="17" y="27"/>
                  <a:pt x="22" y="31"/>
                </a:cubicBezTo>
                <a:cubicBezTo>
                  <a:pt x="28" y="35"/>
                  <a:pt x="15" y="39"/>
                  <a:pt x="15" y="39"/>
                </a:cubicBezTo>
                <a:close/>
                <a:moveTo>
                  <a:pt x="19" y="8"/>
                </a:moveTo>
                <a:cubicBezTo>
                  <a:pt x="25" y="11"/>
                  <a:pt x="14" y="18"/>
                  <a:pt x="14" y="18"/>
                </a:cubicBezTo>
                <a:cubicBezTo>
                  <a:pt x="14" y="18"/>
                  <a:pt x="13" y="6"/>
                  <a:pt x="19" y="8"/>
                </a:cubicBezTo>
                <a:close/>
                <a:moveTo>
                  <a:pt x="19" y="20"/>
                </a:moveTo>
                <a:cubicBezTo>
                  <a:pt x="25" y="22"/>
                  <a:pt x="14" y="30"/>
                  <a:pt x="14" y="30"/>
                </a:cubicBezTo>
                <a:cubicBezTo>
                  <a:pt x="14" y="30"/>
                  <a:pt x="13" y="18"/>
                  <a:pt x="19" y="20"/>
                </a:cubicBezTo>
                <a:close/>
                <a:moveTo>
                  <a:pt x="10" y="38"/>
                </a:moveTo>
                <a:cubicBezTo>
                  <a:pt x="16" y="40"/>
                  <a:pt x="5" y="48"/>
                  <a:pt x="5" y="48"/>
                </a:cubicBezTo>
                <a:cubicBezTo>
                  <a:pt x="5" y="48"/>
                  <a:pt x="5" y="35"/>
                  <a:pt x="10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148"/>
          <p:cNvSpPr>
            <a:spLocks/>
          </p:cNvSpPr>
          <p:nvPr/>
        </p:nvSpPr>
        <p:spPr bwMode="auto">
          <a:xfrm>
            <a:off x="6089650" y="5214938"/>
            <a:ext cx="512763" cy="246063"/>
          </a:xfrm>
          <a:custGeom>
            <a:avLst/>
            <a:gdLst>
              <a:gd name="T0" fmla="*/ 37 w 129"/>
              <a:gd name="T1" fmla="*/ 62 h 62"/>
              <a:gd name="T2" fmla="*/ 42 w 129"/>
              <a:gd name="T3" fmla="*/ 59 h 62"/>
              <a:gd name="T4" fmla="*/ 52 w 129"/>
              <a:gd name="T5" fmla="*/ 59 h 62"/>
              <a:gd name="T6" fmla="*/ 63 w 129"/>
              <a:gd name="T7" fmla="*/ 54 h 62"/>
              <a:gd name="T8" fmla="*/ 70 w 129"/>
              <a:gd name="T9" fmla="*/ 47 h 62"/>
              <a:gd name="T10" fmla="*/ 79 w 129"/>
              <a:gd name="T11" fmla="*/ 46 h 62"/>
              <a:gd name="T12" fmla="*/ 94 w 129"/>
              <a:gd name="T13" fmla="*/ 37 h 62"/>
              <a:gd name="T14" fmla="*/ 99 w 129"/>
              <a:gd name="T15" fmla="*/ 28 h 62"/>
              <a:gd name="T16" fmla="*/ 107 w 129"/>
              <a:gd name="T17" fmla="*/ 25 h 62"/>
              <a:gd name="T18" fmla="*/ 114 w 129"/>
              <a:gd name="T19" fmla="*/ 18 h 62"/>
              <a:gd name="T20" fmla="*/ 120 w 129"/>
              <a:gd name="T21" fmla="*/ 7 h 62"/>
              <a:gd name="T22" fmla="*/ 125 w 129"/>
              <a:gd name="T23" fmla="*/ 5 h 62"/>
              <a:gd name="T24" fmla="*/ 125 w 129"/>
              <a:gd name="T25" fmla="*/ 4 h 62"/>
              <a:gd name="T26" fmla="*/ 129 w 129"/>
              <a:gd name="T27" fmla="*/ 0 h 62"/>
              <a:gd name="T28" fmla="*/ 124 w 129"/>
              <a:gd name="T29" fmla="*/ 2 h 62"/>
              <a:gd name="T30" fmla="*/ 120 w 129"/>
              <a:gd name="T31" fmla="*/ 4 h 62"/>
              <a:gd name="T32" fmla="*/ 116 w 129"/>
              <a:gd name="T33" fmla="*/ 4 h 62"/>
              <a:gd name="T34" fmla="*/ 113 w 129"/>
              <a:gd name="T35" fmla="*/ 8 h 62"/>
              <a:gd name="T36" fmla="*/ 98 w 129"/>
              <a:gd name="T37" fmla="*/ 14 h 62"/>
              <a:gd name="T38" fmla="*/ 93 w 129"/>
              <a:gd name="T39" fmla="*/ 13 h 62"/>
              <a:gd name="T40" fmla="*/ 90 w 129"/>
              <a:gd name="T41" fmla="*/ 17 h 62"/>
              <a:gd name="T42" fmla="*/ 67 w 129"/>
              <a:gd name="T43" fmla="*/ 21 h 62"/>
              <a:gd name="T44" fmla="*/ 63 w 129"/>
              <a:gd name="T45" fmla="*/ 19 h 62"/>
              <a:gd name="T46" fmla="*/ 58 w 129"/>
              <a:gd name="T47" fmla="*/ 22 h 62"/>
              <a:gd name="T48" fmla="*/ 41 w 129"/>
              <a:gd name="T49" fmla="*/ 21 h 62"/>
              <a:gd name="T50" fmla="*/ 36 w 129"/>
              <a:gd name="T51" fmla="*/ 19 h 62"/>
              <a:gd name="T52" fmla="*/ 32 w 129"/>
              <a:gd name="T53" fmla="*/ 21 h 62"/>
              <a:gd name="T54" fmla="*/ 31 w 129"/>
              <a:gd name="T55" fmla="*/ 21 h 62"/>
              <a:gd name="T56" fmla="*/ 2 w 129"/>
              <a:gd name="T57" fmla="*/ 29 h 62"/>
              <a:gd name="T58" fmla="*/ 23 w 129"/>
              <a:gd name="T59" fmla="*/ 59 h 62"/>
              <a:gd name="T60" fmla="*/ 37 w 129"/>
              <a:gd name="T61" fmla="*/ 6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9" h="62">
                <a:moveTo>
                  <a:pt x="37" y="62"/>
                </a:moveTo>
                <a:cubicBezTo>
                  <a:pt x="39" y="61"/>
                  <a:pt x="40" y="60"/>
                  <a:pt x="42" y="59"/>
                </a:cubicBezTo>
                <a:cubicBezTo>
                  <a:pt x="45" y="58"/>
                  <a:pt x="49" y="58"/>
                  <a:pt x="52" y="59"/>
                </a:cubicBezTo>
                <a:cubicBezTo>
                  <a:pt x="56" y="57"/>
                  <a:pt x="59" y="56"/>
                  <a:pt x="63" y="54"/>
                </a:cubicBezTo>
                <a:cubicBezTo>
                  <a:pt x="64" y="51"/>
                  <a:pt x="67" y="49"/>
                  <a:pt x="70" y="47"/>
                </a:cubicBezTo>
                <a:cubicBezTo>
                  <a:pt x="73" y="46"/>
                  <a:pt x="76" y="46"/>
                  <a:pt x="79" y="46"/>
                </a:cubicBezTo>
                <a:cubicBezTo>
                  <a:pt x="84" y="43"/>
                  <a:pt x="89" y="40"/>
                  <a:pt x="94" y="37"/>
                </a:cubicBezTo>
                <a:cubicBezTo>
                  <a:pt x="94" y="33"/>
                  <a:pt x="96" y="30"/>
                  <a:pt x="99" y="28"/>
                </a:cubicBezTo>
                <a:cubicBezTo>
                  <a:pt x="101" y="26"/>
                  <a:pt x="104" y="25"/>
                  <a:pt x="107" y="25"/>
                </a:cubicBezTo>
                <a:cubicBezTo>
                  <a:pt x="109" y="23"/>
                  <a:pt x="112" y="21"/>
                  <a:pt x="114" y="18"/>
                </a:cubicBezTo>
                <a:cubicBezTo>
                  <a:pt x="114" y="14"/>
                  <a:pt x="116" y="10"/>
                  <a:pt x="120" y="7"/>
                </a:cubicBezTo>
                <a:cubicBezTo>
                  <a:pt x="121" y="6"/>
                  <a:pt x="123" y="5"/>
                  <a:pt x="125" y="5"/>
                </a:cubicBezTo>
                <a:cubicBezTo>
                  <a:pt x="125" y="5"/>
                  <a:pt x="125" y="4"/>
                  <a:pt x="125" y="4"/>
                </a:cubicBezTo>
                <a:cubicBezTo>
                  <a:pt x="126" y="3"/>
                  <a:pt x="128" y="1"/>
                  <a:pt x="129" y="0"/>
                </a:cubicBezTo>
                <a:cubicBezTo>
                  <a:pt x="127" y="0"/>
                  <a:pt x="125" y="1"/>
                  <a:pt x="124" y="2"/>
                </a:cubicBezTo>
                <a:cubicBezTo>
                  <a:pt x="123" y="3"/>
                  <a:pt x="121" y="3"/>
                  <a:pt x="120" y="4"/>
                </a:cubicBezTo>
                <a:cubicBezTo>
                  <a:pt x="119" y="3"/>
                  <a:pt x="118" y="3"/>
                  <a:pt x="116" y="4"/>
                </a:cubicBezTo>
                <a:cubicBezTo>
                  <a:pt x="114" y="4"/>
                  <a:pt x="112" y="6"/>
                  <a:pt x="113" y="8"/>
                </a:cubicBezTo>
                <a:cubicBezTo>
                  <a:pt x="108" y="10"/>
                  <a:pt x="103" y="12"/>
                  <a:pt x="98" y="14"/>
                </a:cubicBezTo>
                <a:cubicBezTo>
                  <a:pt x="97" y="13"/>
                  <a:pt x="95" y="12"/>
                  <a:pt x="93" y="13"/>
                </a:cubicBezTo>
                <a:cubicBezTo>
                  <a:pt x="91" y="14"/>
                  <a:pt x="90" y="15"/>
                  <a:pt x="90" y="17"/>
                </a:cubicBezTo>
                <a:cubicBezTo>
                  <a:pt x="82" y="19"/>
                  <a:pt x="75" y="20"/>
                  <a:pt x="67" y="21"/>
                </a:cubicBezTo>
                <a:cubicBezTo>
                  <a:pt x="66" y="20"/>
                  <a:pt x="65" y="19"/>
                  <a:pt x="63" y="19"/>
                </a:cubicBezTo>
                <a:cubicBezTo>
                  <a:pt x="60" y="19"/>
                  <a:pt x="59" y="20"/>
                  <a:pt x="58" y="22"/>
                </a:cubicBezTo>
                <a:cubicBezTo>
                  <a:pt x="53" y="22"/>
                  <a:pt x="47" y="22"/>
                  <a:pt x="41" y="21"/>
                </a:cubicBezTo>
                <a:cubicBezTo>
                  <a:pt x="41" y="20"/>
                  <a:pt x="39" y="19"/>
                  <a:pt x="36" y="19"/>
                </a:cubicBezTo>
                <a:cubicBezTo>
                  <a:pt x="35" y="19"/>
                  <a:pt x="33" y="20"/>
                  <a:pt x="32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23" y="20"/>
                  <a:pt x="5" y="21"/>
                  <a:pt x="2" y="29"/>
                </a:cubicBezTo>
                <a:cubicBezTo>
                  <a:pt x="0" y="46"/>
                  <a:pt x="9" y="54"/>
                  <a:pt x="23" y="59"/>
                </a:cubicBezTo>
                <a:cubicBezTo>
                  <a:pt x="28" y="60"/>
                  <a:pt x="33" y="61"/>
                  <a:pt x="37" y="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149"/>
          <p:cNvSpPr>
            <a:spLocks noEditPoints="1"/>
          </p:cNvSpPr>
          <p:nvPr/>
        </p:nvSpPr>
        <p:spPr bwMode="auto">
          <a:xfrm>
            <a:off x="6137275" y="5119688"/>
            <a:ext cx="687388" cy="568325"/>
          </a:xfrm>
          <a:custGeom>
            <a:avLst/>
            <a:gdLst>
              <a:gd name="T0" fmla="*/ 152 w 173"/>
              <a:gd name="T1" fmla="*/ 24 h 143"/>
              <a:gd name="T2" fmla="*/ 173 w 173"/>
              <a:gd name="T3" fmla="*/ 16 h 143"/>
              <a:gd name="T4" fmla="*/ 154 w 173"/>
              <a:gd name="T5" fmla="*/ 18 h 143"/>
              <a:gd name="T6" fmla="*/ 151 w 173"/>
              <a:gd name="T7" fmla="*/ 0 h 143"/>
              <a:gd name="T8" fmla="*/ 140 w 173"/>
              <a:gd name="T9" fmla="*/ 3 h 143"/>
              <a:gd name="T10" fmla="*/ 146 w 173"/>
              <a:gd name="T11" fmla="*/ 23 h 143"/>
              <a:gd name="T12" fmla="*/ 121 w 173"/>
              <a:gd name="T13" fmla="*/ 33 h 143"/>
              <a:gd name="T14" fmla="*/ 113 w 173"/>
              <a:gd name="T15" fmla="*/ 39 h 143"/>
              <a:gd name="T16" fmla="*/ 98 w 173"/>
              <a:gd name="T17" fmla="*/ 58 h 143"/>
              <a:gd name="T18" fmla="*/ 90 w 173"/>
              <a:gd name="T19" fmla="*/ 65 h 143"/>
              <a:gd name="T20" fmla="*/ 62 w 173"/>
              <a:gd name="T21" fmla="*/ 80 h 143"/>
              <a:gd name="T22" fmla="*/ 40 w 173"/>
              <a:gd name="T23" fmla="*/ 93 h 143"/>
              <a:gd name="T24" fmla="*/ 30 w 173"/>
              <a:gd name="T25" fmla="*/ 96 h 143"/>
              <a:gd name="T26" fmla="*/ 1 w 173"/>
              <a:gd name="T27" fmla="*/ 120 h 143"/>
              <a:gd name="T28" fmla="*/ 64 w 173"/>
              <a:gd name="T29" fmla="*/ 137 h 143"/>
              <a:gd name="T30" fmla="*/ 73 w 173"/>
              <a:gd name="T31" fmla="*/ 134 h 143"/>
              <a:gd name="T32" fmla="*/ 118 w 173"/>
              <a:gd name="T33" fmla="*/ 114 h 143"/>
              <a:gd name="T34" fmla="*/ 145 w 173"/>
              <a:gd name="T35" fmla="*/ 80 h 143"/>
              <a:gd name="T36" fmla="*/ 151 w 173"/>
              <a:gd name="T37" fmla="*/ 73 h 143"/>
              <a:gd name="T38" fmla="*/ 160 w 173"/>
              <a:gd name="T39" fmla="*/ 51 h 143"/>
              <a:gd name="T40" fmla="*/ 98 w 173"/>
              <a:gd name="T41" fmla="*/ 69 h 143"/>
              <a:gd name="T42" fmla="*/ 100 w 173"/>
              <a:gd name="T43" fmla="*/ 70 h 143"/>
              <a:gd name="T44" fmla="*/ 95 w 173"/>
              <a:gd name="T45" fmla="*/ 73 h 143"/>
              <a:gd name="T46" fmla="*/ 74 w 173"/>
              <a:gd name="T47" fmla="*/ 86 h 143"/>
              <a:gd name="T48" fmla="*/ 77 w 173"/>
              <a:gd name="T49" fmla="*/ 87 h 143"/>
              <a:gd name="T50" fmla="*/ 72 w 173"/>
              <a:gd name="T51" fmla="*/ 89 h 143"/>
              <a:gd name="T52" fmla="*/ 48 w 173"/>
              <a:gd name="T53" fmla="*/ 100 h 143"/>
              <a:gd name="T54" fmla="*/ 50 w 173"/>
              <a:gd name="T55" fmla="*/ 101 h 143"/>
              <a:gd name="T56" fmla="*/ 45 w 173"/>
              <a:gd name="T57" fmla="*/ 104 h 143"/>
              <a:gd name="T58" fmla="*/ 25 w 173"/>
              <a:gd name="T59" fmla="*/ 123 h 143"/>
              <a:gd name="T60" fmla="*/ 20 w 173"/>
              <a:gd name="T61" fmla="*/ 126 h 143"/>
              <a:gd name="T62" fmla="*/ 22 w 173"/>
              <a:gd name="T63" fmla="*/ 118 h 143"/>
              <a:gd name="T64" fmla="*/ 51 w 173"/>
              <a:gd name="T65" fmla="*/ 124 h 143"/>
              <a:gd name="T66" fmla="*/ 46 w 173"/>
              <a:gd name="T67" fmla="*/ 127 h 143"/>
              <a:gd name="T68" fmla="*/ 48 w 173"/>
              <a:gd name="T69" fmla="*/ 120 h 143"/>
              <a:gd name="T70" fmla="*/ 76 w 173"/>
              <a:gd name="T71" fmla="*/ 108 h 143"/>
              <a:gd name="T72" fmla="*/ 71 w 173"/>
              <a:gd name="T73" fmla="*/ 111 h 143"/>
              <a:gd name="T74" fmla="*/ 73 w 173"/>
              <a:gd name="T75" fmla="*/ 104 h 143"/>
              <a:gd name="T76" fmla="*/ 91 w 173"/>
              <a:gd name="T77" fmla="*/ 113 h 143"/>
              <a:gd name="T78" fmla="*/ 85 w 173"/>
              <a:gd name="T79" fmla="*/ 116 h 143"/>
              <a:gd name="T80" fmla="*/ 87 w 173"/>
              <a:gd name="T81" fmla="*/ 109 h 143"/>
              <a:gd name="T82" fmla="*/ 106 w 173"/>
              <a:gd name="T83" fmla="*/ 94 h 143"/>
              <a:gd name="T84" fmla="*/ 99 w 173"/>
              <a:gd name="T85" fmla="*/ 98 h 143"/>
              <a:gd name="T86" fmla="*/ 102 w 173"/>
              <a:gd name="T87" fmla="*/ 88 h 143"/>
              <a:gd name="T88" fmla="*/ 118 w 173"/>
              <a:gd name="T89" fmla="*/ 97 h 143"/>
              <a:gd name="T90" fmla="*/ 111 w 173"/>
              <a:gd name="T91" fmla="*/ 101 h 143"/>
              <a:gd name="T92" fmla="*/ 114 w 173"/>
              <a:gd name="T93" fmla="*/ 91 h 143"/>
              <a:gd name="T94" fmla="*/ 127 w 173"/>
              <a:gd name="T95" fmla="*/ 70 h 143"/>
              <a:gd name="T96" fmla="*/ 120 w 173"/>
              <a:gd name="T97" fmla="*/ 74 h 143"/>
              <a:gd name="T98" fmla="*/ 123 w 173"/>
              <a:gd name="T99" fmla="*/ 64 h 143"/>
              <a:gd name="T100" fmla="*/ 86 w 173"/>
              <a:gd name="T101" fmla="*/ 95 h 143"/>
              <a:gd name="T102" fmla="*/ 84 w 173"/>
              <a:gd name="T103" fmla="*/ 89 h 143"/>
              <a:gd name="T104" fmla="*/ 86 w 173"/>
              <a:gd name="T105" fmla="*/ 95 h 143"/>
              <a:gd name="T106" fmla="*/ 138 w 173"/>
              <a:gd name="T107" fmla="*/ 49 h 143"/>
              <a:gd name="T108" fmla="*/ 142 w 173"/>
              <a:gd name="T109" fmla="*/ 50 h 143"/>
              <a:gd name="T110" fmla="*/ 135 w 173"/>
              <a:gd name="T111" fmla="*/ 54 h 143"/>
              <a:gd name="T112" fmla="*/ 137 w 173"/>
              <a:gd name="T113" fmla="*/ 70 h 143"/>
              <a:gd name="T114" fmla="*/ 140 w 173"/>
              <a:gd name="T115" fmla="*/ 65 h 143"/>
              <a:gd name="T116" fmla="*/ 143 w 173"/>
              <a:gd name="T117" fmla="*/ 66 h 143"/>
              <a:gd name="T118" fmla="*/ 150 w 173"/>
              <a:gd name="T119" fmla="*/ 5 h 143"/>
              <a:gd name="T120" fmla="*/ 149 w 173"/>
              <a:gd name="T121" fmla="*/ 18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3" h="143">
                <a:moveTo>
                  <a:pt x="150" y="26"/>
                </a:moveTo>
                <a:cubicBezTo>
                  <a:pt x="151" y="25"/>
                  <a:pt x="151" y="24"/>
                  <a:pt x="152" y="24"/>
                </a:cubicBezTo>
                <a:cubicBezTo>
                  <a:pt x="152" y="24"/>
                  <a:pt x="152" y="24"/>
                  <a:pt x="153" y="24"/>
                </a:cubicBezTo>
                <a:cubicBezTo>
                  <a:pt x="160" y="24"/>
                  <a:pt x="168" y="21"/>
                  <a:pt x="173" y="16"/>
                </a:cubicBezTo>
                <a:cubicBezTo>
                  <a:pt x="167" y="10"/>
                  <a:pt x="167" y="10"/>
                  <a:pt x="167" y="10"/>
                </a:cubicBezTo>
                <a:cubicBezTo>
                  <a:pt x="163" y="14"/>
                  <a:pt x="160" y="18"/>
                  <a:pt x="154" y="18"/>
                </a:cubicBezTo>
                <a:cubicBezTo>
                  <a:pt x="155" y="17"/>
                  <a:pt x="155" y="15"/>
                  <a:pt x="156" y="14"/>
                </a:cubicBezTo>
                <a:cubicBezTo>
                  <a:pt x="158" y="5"/>
                  <a:pt x="155" y="1"/>
                  <a:pt x="151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8" y="0"/>
                  <a:pt x="143" y="1"/>
                  <a:pt x="140" y="3"/>
                </a:cubicBezTo>
                <a:cubicBezTo>
                  <a:pt x="136" y="6"/>
                  <a:pt x="133" y="9"/>
                  <a:pt x="133" y="13"/>
                </a:cubicBezTo>
                <a:cubicBezTo>
                  <a:pt x="133" y="17"/>
                  <a:pt x="136" y="21"/>
                  <a:pt x="146" y="23"/>
                </a:cubicBezTo>
                <a:cubicBezTo>
                  <a:pt x="146" y="23"/>
                  <a:pt x="146" y="24"/>
                  <a:pt x="145" y="24"/>
                </a:cubicBezTo>
                <a:cubicBezTo>
                  <a:pt x="138" y="23"/>
                  <a:pt x="126" y="24"/>
                  <a:pt x="121" y="33"/>
                </a:cubicBezTo>
                <a:cubicBezTo>
                  <a:pt x="120" y="35"/>
                  <a:pt x="119" y="36"/>
                  <a:pt x="118" y="37"/>
                </a:cubicBezTo>
                <a:cubicBezTo>
                  <a:pt x="116" y="37"/>
                  <a:pt x="115" y="37"/>
                  <a:pt x="113" y="39"/>
                </a:cubicBezTo>
                <a:cubicBezTo>
                  <a:pt x="111" y="40"/>
                  <a:pt x="110" y="43"/>
                  <a:pt x="111" y="45"/>
                </a:cubicBezTo>
                <a:cubicBezTo>
                  <a:pt x="107" y="50"/>
                  <a:pt x="103" y="54"/>
                  <a:pt x="98" y="58"/>
                </a:cubicBezTo>
                <a:cubicBezTo>
                  <a:pt x="97" y="58"/>
                  <a:pt x="94" y="58"/>
                  <a:pt x="93" y="59"/>
                </a:cubicBezTo>
                <a:cubicBezTo>
                  <a:pt x="91" y="61"/>
                  <a:pt x="90" y="63"/>
                  <a:pt x="90" y="65"/>
                </a:cubicBezTo>
                <a:cubicBezTo>
                  <a:pt x="83" y="71"/>
                  <a:pt x="76" y="76"/>
                  <a:pt x="68" y="80"/>
                </a:cubicBezTo>
                <a:cubicBezTo>
                  <a:pt x="66" y="79"/>
                  <a:pt x="64" y="79"/>
                  <a:pt x="62" y="80"/>
                </a:cubicBezTo>
                <a:cubicBezTo>
                  <a:pt x="60" y="81"/>
                  <a:pt x="58" y="83"/>
                  <a:pt x="58" y="85"/>
                </a:cubicBezTo>
                <a:cubicBezTo>
                  <a:pt x="52" y="88"/>
                  <a:pt x="46" y="90"/>
                  <a:pt x="40" y="93"/>
                </a:cubicBezTo>
                <a:cubicBezTo>
                  <a:pt x="38" y="91"/>
                  <a:pt x="36" y="91"/>
                  <a:pt x="33" y="92"/>
                </a:cubicBezTo>
                <a:cubicBezTo>
                  <a:pt x="31" y="93"/>
                  <a:pt x="30" y="94"/>
                  <a:pt x="30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19" y="100"/>
                  <a:pt x="0" y="109"/>
                  <a:pt x="1" y="120"/>
                </a:cubicBezTo>
                <a:cubicBezTo>
                  <a:pt x="6" y="139"/>
                  <a:pt x="20" y="143"/>
                  <a:pt x="38" y="141"/>
                </a:cubicBezTo>
                <a:cubicBezTo>
                  <a:pt x="47" y="140"/>
                  <a:pt x="55" y="139"/>
                  <a:pt x="64" y="137"/>
                </a:cubicBezTo>
                <a:cubicBezTo>
                  <a:pt x="65" y="138"/>
                  <a:pt x="67" y="138"/>
                  <a:pt x="70" y="137"/>
                </a:cubicBezTo>
                <a:cubicBezTo>
                  <a:pt x="71" y="137"/>
                  <a:pt x="72" y="135"/>
                  <a:pt x="73" y="134"/>
                </a:cubicBezTo>
                <a:cubicBezTo>
                  <a:pt x="87" y="130"/>
                  <a:pt x="101" y="123"/>
                  <a:pt x="113" y="114"/>
                </a:cubicBezTo>
                <a:cubicBezTo>
                  <a:pt x="114" y="115"/>
                  <a:pt x="116" y="115"/>
                  <a:pt x="118" y="114"/>
                </a:cubicBezTo>
                <a:cubicBezTo>
                  <a:pt x="120" y="113"/>
                  <a:pt x="122" y="110"/>
                  <a:pt x="121" y="108"/>
                </a:cubicBezTo>
                <a:cubicBezTo>
                  <a:pt x="130" y="100"/>
                  <a:pt x="138" y="90"/>
                  <a:pt x="145" y="80"/>
                </a:cubicBezTo>
                <a:cubicBezTo>
                  <a:pt x="146" y="80"/>
                  <a:pt x="147" y="79"/>
                  <a:pt x="148" y="79"/>
                </a:cubicBezTo>
                <a:cubicBezTo>
                  <a:pt x="151" y="78"/>
                  <a:pt x="152" y="75"/>
                  <a:pt x="151" y="73"/>
                </a:cubicBezTo>
                <a:cubicBezTo>
                  <a:pt x="151" y="72"/>
                  <a:pt x="151" y="72"/>
                  <a:pt x="150" y="72"/>
                </a:cubicBezTo>
                <a:cubicBezTo>
                  <a:pt x="154" y="65"/>
                  <a:pt x="157" y="58"/>
                  <a:pt x="160" y="51"/>
                </a:cubicBezTo>
                <a:cubicBezTo>
                  <a:pt x="164" y="42"/>
                  <a:pt x="155" y="30"/>
                  <a:pt x="150" y="26"/>
                </a:cubicBezTo>
                <a:close/>
                <a:moveTo>
                  <a:pt x="98" y="69"/>
                </a:moveTo>
                <a:cubicBezTo>
                  <a:pt x="98" y="68"/>
                  <a:pt x="98" y="67"/>
                  <a:pt x="97" y="66"/>
                </a:cubicBezTo>
                <a:cubicBezTo>
                  <a:pt x="99" y="66"/>
                  <a:pt x="100" y="68"/>
                  <a:pt x="100" y="70"/>
                </a:cubicBezTo>
                <a:cubicBezTo>
                  <a:pt x="100" y="72"/>
                  <a:pt x="98" y="73"/>
                  <a:pt x="96" y="73"/>
                </a:cubicBezTo>
                <a:cubicBezTo>
                  <a:pt x="95" y="73"/>
                  <a:pt x="95" y="73"/>
                  <a:pt x="95" y="73"/>
                </a:cubicBezTo>
                <a:cubicBezTo>
                  <a:pt x="96" y="72"/>
                  <a:pt x="97" y="71"/>
                  <a:pt x="98" y="69"/>
                </a:cubicBezTo>
                <a:close/>
                <a:moveTo>
                  <a:pt x="74" y="86"/>
                </a:moveTo>
                <a:cubicBezTo>
                  <a:pt x="75" y="84"/>
                  <a:pt x="74" y="83"/>
                  <a:pt x="74" y="82"/>
                </a:cubicBezTo>
                <a:cubicBezTo>
                  <a:pt x="76" y="83"/>
                  <a:pt x="77" y="85"/>
                  <a:pt x="77" y="87"/>
                </a:cubicBezTo>
                <a:cubicBezTo>
                  <a:pt x="76" y="89"/>
                  <a:pt x="75" y="90"/>
                  <a:pt x="72" y="90"/>
                </a:cubicBezTo>
                <a:cubicBezTo>
                  <a:pt x="72" y="90"/>
                  <a:pt x="72" y="90"/>
                  <a:pt x="72" y="89"/>
                </a:cubicBezTo>
                <a:cubicBezTo>
                  <a:pt x="73" y="89"/>
                  <a:pt x="74" y="88"/>
                  <a:pt x="74" y="86"/>
                </a:cubicBezTo>
                <a:close/>
                <a:moveTo>
                  <a:pt x="48" y="100"/>
                </a:moveTo>
                <a:cubicBezTo>
                  <a:pt x="48" y="99"/>
                  <a:pt x="48" y="97"/>
                  <a:pt x="47" y="96"/>
                </a:cubicBezTo>
                <a:cubicBezTo>
                  <a:pt x="49" y="97"/>
                  <a:pt x="51" y="99"/>
                  <a:pt x="50" y="101"/>
                </a:cubicBezTo>
                <a:cubicBezTo>
                  <a:pt x="50" y="103"/>
                  <a:pt x="48" y="104"/>
                  <a:pt x="46" y="104"/>
                </a:cubicBezTo>
                <a:cubicBezTo>
                  <a:pt x="46" y="104"/>
                  <a:pt x="46" y="104"/>
                  <a:pt x="45" y="104"/>
                </a:cubicBezTo>
                <a:cubicBezTo>
                  <a:pt x="47" y="103"/>
                  <a:pt x="48" y="102"/>
                  <a:pt x="48" y="100"/>
                </a:cubicBezTo>
                <a:close/>
                <a:moveTo>
                  <a:pt x="25" y="123"/>
                </a:moveTo>
                <a:cubicBezTo>
                  <a:pt x="25" y="125"/>
                  <a:pt x="23" y="127"/>
                  <a:pt x="21" y="126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21" y="125"/>
                  <a:pt x="22" y="124"/>
                  <a:pt x="23" y="122"/>
                </a:cubicBezTo>
                <a:cubicBezTo>
                  <a:pt x="23" y="121"/>
                  <a:pt x="23" y="119"/>
                  <a:pt x="22" y="118"/>
                </a:cubicBezTo>
                <a:cubicBezTo>
                  <a:pt x="24" y="119"/>
                  <a:pt x="26" y="121"/>
                  <a:pt x="25" y="123"/>
                </a:cubicBezTo>
                <a:close/>
                <a:moveTo>
                  <a:pt x="51" y="124"/>
                </a:moveTo>
                <a:cubicBezTo>
                  <a:pt x="51" y="126"/>
                  <a:pt x="49" y="128"/>
                  <a:pt x="47" y="128"/>
                </a:cubicBezTo>
                <a:cubicBezTo>
                  <a:pt x="46" y="128"/>
                  <a:pt x="46" y="127"/>
                  <a:pt x="46" y="127"/>
                </a:cubicBezTo>
                <a:cubicBezTo>
                  <a:pt x="47" y="127"/>
                  <a:pt x="48" y="125"/>
                  <a:pt x="49" y="123"/>
                </a:cubicBezTo>
                <a:cubicBezTo>
                  <a:pt x="49" y="122"/>
                  <a:pt x="49" y="121"/>
                  <a:pt x="48" y="120"/>
                </a:cubicBezTo>
                <a:cubicBezTo>
                  <a:pt x="50" y="120"/>
                  <a:pt x="52" y="122"/>
                  <a:pt x="51" y="124"/>
                </a:cubicBezTo>
                <a:close/>
                <a:moveTo>
                  <a:pt x="76" y="108"/>
                </a:moveTo>
                <a:cubicBezTo>
                  <a:pt x="76" y="111"/>
                  <a:pt x="74" y="112"/>
                  <a:pt x="71" y="112"/>
                </a:cubicBezTo>
                <a:cubicBezTo>
                  <a:pt x="71" y="112"/>
                  <a:pt x="71" y="112"/>
                  <a:pt x="71" y="111"/>
                </a:cubicBezTo>
                <a:cubicBezTo>
                  <a:pt x="72" y="111"/>
                  <a:pt x="73" y="109"/>
                  <a:pt x="74" y="108"/>
                </a:cubicBezTo>
                <a:cubicBezTo>
                  <a:pt x="74" y="106"/>
                  <a:pt x="74" y="105"/>
                  <a:pt x="73" y="104"/>
                </a:cubicBezTo>
                <a:cubicBezTo>
                  <a:pt x="75" y="104"/>
                  <a:pt x="76" y="106"/>
                  <a:pt x="76" y="108"/>
                </a:cubicBezTo>
                <a:close/>
                <a:moveTo>
                  <a:pt x="91" y="113"/>
                </a:moveTo>
                <a:cubicBezTo>
                  <a:pt x="90" y="116"/>
                  <a:pt x="88" y="117"/>
                  <a:pt x="86" y="117"/>
                </a:cubicBezTo>
                <a:cubicBezTo>
                  <a:pt x="86" y="117"/>
                  <a:pt x="85" y="117"/>
                  <a:pt x="85" y="116"/>
                </a:cubicBezTo>
                <a:cubicBezTo>
                  <a:pt x="87" y="116"/>
                  <a:pt x="88" y="114"/>
                  <a:pt x="88" y="113"/>
                </a:cubicBezTo>
                <a:cubicBezTo>
                  <a:pt x="88" y="111"/>
                  <a:pt x="88" y="110"/>
                  <a:pt x="87" y="109"/>
                </a:cubicBezTo>
                <a:cubicBezTo>
                  <a:pt x="90" y="109"/>
                  <a:pt x="91" y="111"/>
                  <a:pt x="91" y="113"/>
                </a:cubicBezTo>
                <a:close/>
                <a:moveTo>
                  <a:pt x="106" y="94"/>
                </a:moveTo>
                <a:cubicBezTo>
                  <a:pt x="106" y="97"/>
                  <a:pt x="103" y="98"/>
                  <a:pt x="100" y="98"/>
                </a:cubicBezTo>
                <a:cubicBezTo>
                  <a:pt x="100" y="98"/>
                  <a:pt x="100" y="98"/>
                  <a:pt x="99" y="98"/>
                </a:cubicBezTo>
                <a:cubicBezTo>
                  <a:pt x="101" y="97"/>
                  <a:pt x="103" y="95"/>
                  <a:pt x="103" y="93"/>
                </a:cubicBezTo>
                <a:cubicBezTo>
                  <a:pt x="104" y="91"/>
                  <a:pt x="103" y="89"/>
                  <a:pt x="102" y="88"/>
                </a:cubicBezTo>
                <a:cubicBezTo>
                  <a:pt x="105" y="88"/>
                  <a:pt x="107" y="91"/>
                  <a:pt x="106" y="94"/>
                </a:cubicBezTo>
                <a:close/>
                <a:moveTo>
                  <a:pt x="118" y="97"/>
                </a:moveTo>
                <a:cubicBezTo>
                  <a:pt x="118" y="100"/>
                  <a:pt x="115" y="102"/>
                  <a:pt x="112" y="101"/>
                </a:cubicBezTo>
                <a:cubicBezTo>
                  <a:pt x="112" y="101"/>
                  <a:pt x="111" y="101"/>
                  <a:pt x="111" y="101"/>
                </a:cubicBezTo>
                <a:cubicBezTo>
                  <a:pt x="113" y="100"/>
                  <a:pt x="114" y="98"/>
                  <a:pt x="115" y="96"/>
                </a:cubicBezTo>
                <a:cubicBezTo>
                  <a:pt x="115" y="94"/>
                  <a:pt x="115" y="92"/>
                  <a:pt x="114" y="91"/>
                </a:cubicBezTo>
                <a:cubicBezTo>
                  <a:pt x="117" y="92"/>
                  <a:pt x="119" y="94"/>
                  <a:pt x="118" y="97"/>
                </a:cubicBezTo>
                <a:close/>
                <a:moveTo>
                  <a:pt x="127" y="70"/>
                </a:moveTo>
                <a:cubicBezTo>
                  <a:pt x="126" y="73"/>
                  <a:pt x="124" y="75"/>
                  <a:pt x="121" y="75"/>
                </a:cubicBezTo>
                <a:cubicBezTo>
                  <a:pt x="121" y="74"/>
                  <a:pt x="120" y="74"/>
                  <a:pt x="120" y="74"/>
                </a:cubicBezTo>
                <a:cubicBezTo>
                  <a:pt x="122" y="73"/>
                  <a:pt x="123" y="72"/>
                  <a:pt x="124" y="69"/>
                </a:cubicBezTo>
                <a:cubicBezTo>
                  <a:pt x="124" y="67"/>
                  <a:pt x="124" y="66"/>
                  <a:pt x="123" y="64"/>
                </a:cubicBezTo>
                <a:cubicBezTo>
                  <a:pt x="126" y="65"/>
                  <a:pt x="127" y="67"/>
                  <a:pt x="127" y="70"/>
                </a:cubicBezTo>
                <a:close/>
                <a:moveTo>
                  <a:pt x="86" y="95"/>
                </a:moveTo>
                <a:cubicBezTo>
                  <a:pt x="49" y="116"/>
                  <a:pt x="25" y="114"/>
                  <a:pt x="25" y="114"/>
                </a:cubicBezTo>
                <a:cubicBezTo>
                  <a:pt x="25" y="114"/>
                  <a:pt x="60" y="105"/>
                  <a:pt x="84" y="89"/>
                </a:cubicBezTo>
                <a:cubicBezTo>
                  <a:pt x="108" y="72"/>
                  <a:pt x="138" y="35"/>
                  <a:pt x="138" y="35"/>
                </a:cubicBezTo>
                <a:cubicBezTo>
                  <a:pt x="138" y="35"/>
                  <a:pt x="122" y="73"/>
                  <a:pt x="86" y="95"/>
                </a:cubicBezTo>
                <a:close/>
                <a:moveTo>
                  <a:pt x="135" y="54"/>
                </a:moveTo>
                <a:cubicBezTo>
                  <a:pt x="137" y="53"/>
                  <a:pt x="138" y="51"/>
                  <a:pt x="138" y="49"/>
                </a:cubicBezTo>
                <a:cubicBezTo>
                  <a:pt x="139" y="47"/>
                  <a:pt x="138" y="45"/>
                  <a:pt x="138" y="44"/>
                </a:cubicBezTo>
                <a:cubicBezTo>
                  <a:pt x="140" y="45"/>
                  <a:pt x="142" y="47"/>
                  <a:pt x="142" y="50"/>
                </a:cubicBezTo>
                <a:cubicBezTo>
                  <a:pt x="141" y="53"/>
                  <a:pt x="139" y="55"/>
                  <a:pt x="136" y="54"/>
                </a:cubicBezTo>
                <a:cubicBezTo>
                  <a:pt x="135" y="54"/>
                  <a:pt x="135" y="54"/>
                  <a:pt x="135" y="54"/>
                </a:cubicBezTo>
                <a:close/>
                <a:moveTo>
                  <a:pt x="143" y="66"/>
                </a:moveTo>
                <a:cubicBezTo>
                  <a:pt x="143" y="68"/>
                  <a:pt x="140" y="70"/>
                  <a:pt x="137" y="70"/>
                </a:cubicBezTo>
                <a:cubicBezTo>
                  <a:pt x="137" y="70"/>
                  <a:pt x="137" y="70"/>
                  <a:pt x="136" y="70"/>
                </a:cubicBezTo>
                <a:cubicBezTo>
                  <a:pt x="138" y="69"/>
                  <a:pt x="139" y="67"/>
                  <a:pt x="140" y="65"/>
                </a:cubicBezTo>
                <a:cubicBezTo>
                  <a:pt x="140" y="63"/>
                  <a:pt x="140" y="61"/>
                  <a:pt x="139" y="60"/>
                </a:cubicBezTo>
                <a:cubicBezTo>
                  <a:pt x="142" y="60"/>
                  <a:pt x="144" y="63"/>
                  <a:pt x="143" y="66"/>
                </a:cubicBezTo>
                <a:close/>
                <a:moveTo>
                  <a:pt x="149" y="18"/>
                </a:moveTo>
                <a:cubicBezTo>
                  <a:pt x="133" y="15"/>
                  <a:pt x="148" y="4"/>
                  <a:pt x="150" y="5"/>
                </a:cubicBezTo>
                <a:cubicBezTo>
                  <a:pt x="150" y="5"/>
                  <a:pt x="150" y="5"/>
                  <a:pt x="150" y="5"/>
                </a:cubicBezTo>
                <a:cubicBezTo>
                  <a:pt x="154" y="6"/>
                  <a:pt x="150" y="16"/>
                  <a:pt x="149" y="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150"/>
          <p:cNvSpPr>
            <a:spLocks/>
          </p:cNvSpPr>
          <p:nvPr/>
        </p:nvSpPr>
        <p:spPr bwMode="auto">
          <a:xfrm>
            <a:off x="6515100" y="5381626"/>
            <a:ext cx="20638" cy="28575"/>
          </a:xfrm>
          <a:custGeom>
            <a:avLst/>
            <a:gdLst>
              <a:gd name="T0" fmla="*/ 5 w 5"/>
              <a:gd name="T1" fmla="*/ 4 h 7"/>
              <a:gd name="T2" fmla="*/ 2 w 5"/>
              <a:gd name="T3" fmla="*/ 0 h 7"/>
              <a:gd name="T4" fmla="*/ 3 w 5"/>
              <a:gd name="T5" fmla="*/ 3 h 7"/>
              <a:gd name="T6" fmla="*/ 0 w 5"/>
              <a:gd name="T7" fmla="*/ 7 h 7"/>
              <a:gd name="T8" fmla="*/ 1 w 5"/>
              <a:gd name="T9" fmla="*/ 7 h 7"/>
              <a:gd name="T10" fmla="*/ 5 w 5"/>
              <a:gd name="T11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7">
                <a:moveTo>
                  <a:pt x="5" y="4"/>
                </a:moveTo>
                <a:cubicBezTo>
                  <a:pt x="5" y="2"/>
                  <a:pt x="4" y="0"/>
                  <a:pt x="2" y="0"/>
                </a:cubicBezTo>
                <a:cubicBezTo>
                  <a:pt x="3" y="1"/>
                  <a:pt x="3" y="2"/>
                  <a:pt x="3" y="3"/>
                </a:cubicBezTo>
                <a:cubicBezTo>
                  <a:pt x="2" y="5"/>
                  <a:pt x="1" y="6"/>
                  <a:pt x="0" y="7"/>
                </a:cubicBezTo>
                <a:cubicBezTo>
                  <a:pt x="0" y="7"/>
                  <a:pt x="0" y="7"/>
                  <a:pt x="1" y="7"/>
                </a:cubicBezTo>
                <a:cubicBezTo>
                  <a:pt x="3" y="7"/>
                  <a:pt x="5" y="6"/>
                  <a:pt x="5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151"/>
          <p:cNvSpPr>
            <a:spLocks/>
          </p:cNvSpPr>
          <p:nvPr/>
        </p:nvSpPr>
        <p:spPr bwMode="auto">
          <a:xfrm>
            <a:off x="6424613" y="5445126"/>
            <a:ext cx="19050" cy="31750"/>
          </a:xfrm>
          <a:custGeom>
            <a:avLst/>
            <a:gdLst>
              <a:gd name="T0" fmla="*/ 5 w 5"/>
              <a:gd name="T1" fmla="*/ 5 h 8"/>
              <a:gd name="T2" fmla="*/ 2 w 5"/>
              <a:gd name="T3" fmla="*/ 0 h 8"/>
              <a:gd name="T4" fmla="*/ 2 w 5"/>
              <a:gd name="T5" fmla="*/ 4 h 8"/>
              <a:gd name="T6" fmla="*/ 0 w 5"/>
              <a:gd name="T7" fmla="*/ 7 h 8"/>
              <a:gd name="T8" fmla="*/ 0 w 5"/>
              <a:gd name="T9" fmla="*/ 8 h 8"/>
              <a:gd name="T10" fmla="*/ 5 w 5"/>
              <a:gd name="T11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8">
                <a:moveTo>
                  <a:pt x="5" y="5"/>
                </a:moveTo>
                <a:cubicBezTo>
                  <a:pt x="5" y="3"/>
                  <a:pt x="4" y="1"/>
                  <a:pt x="2" y="0"/>
                </a:cubicBezTo>
                <a:cubicBezTo>
                  <a:pt x="2" y="1"/>
                  <a:pt x="3" y="2"/>
                  <a:pt x="2" y="4"/>
                </a:cubicBezTo>
                <a:cubicBezTo>
                  <a:pt x="2" y="6"/>
                  <a:pt x="1" y="7"/>
                  <a:pt x="0" y="7"/>
                </a:cubicBezTo>
                <a:cubicBezTo>
                  <a:pt x="0" y="8"/>
                  <a:pt x="0" y="8"/>
                  <a:pt x="0" y="8"/>
                </a:cubicBezTo>
                <a:cubicBezTo>
                  <a:pt x="3" y="8"/>
                  <a:pt x="4" y="7"/>
                  <a:pt x="5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152"/>
          <p:cNvSpPr>
            <a:spLocks noEditPoints="1"/>
          </p:cNvSpPr>
          <p:nvPr/>
        </p:nvSpPr>
        <p:spPr bwMode="auto">
          <a:xfrm>
            <a:off x="7035800" y="5048251"/>
            <a:ext cx="715963" cy="682625"/>
          </a:xfrm>
          <a:custGeom>
            <a:avLst/>
            <a:gdLst>
              <a:gd name="T0" fmla="*/ 62 w 180"/>
              <a:gd name="T1" fmla="*/ 137 h 172"/>
              <a:gd name="T2" fmla="*/ 60 w 180"/>
              <a:gd name="T3" fmla="*/ 123 h 172"/>
              <a:gd name="T4" fmla="*/ 52 w 180"/>
              <a:gd name="T5" fmla="*/ 129 h 172"/>
              <a:gd name="T6" fmla="*/ 38 w 180"/>
              <a:gd name="T7" fmla="*/ 19 h 172"/>
              <a:gd name="T8" fmla="*/ 38 w 180"/>
              <a:gd name="T9" fmla="*/ 19 h 172"/>
              <a:gd name="T10" fmla="*/ 44 w 180"/>
              <a:gd name="T11" fmla="*/ 129 h 172"/>
              <a:gd name="T12" fmla="*/ 5 w 180"/>
              <a:gd name="T13" fmla="*/ 61 h 172"/>
              <a:gd name="T14" fmla="*/ 31 w 180"/>
              <a:gd name="T15" fmla="*/ 0 h 172"/>
              <a:gd name="T16" fmla="*/ 83 w 180"/>
              <a:gd name="T17" fmla="*/ 46 h 172"/>
              <a:gd name="T18" fmla="*/ 150 w 180"/>
              <a:gd name="T19" fmla="*/ 14 h 172"/>
              <a:gd name="T20" fmla="*/ 70 w 180"/>
              <a:gd name="T21" fmla="*/ 144 h 172"/>
              <a:gd name="T22" fmla="*/ 37 w 180"/>
              <a:gd name="T23" fmla="*/ 172 h 172"/>
              <a:gd name="T24" fmla="*/ 28 w 180"/>
              <a:gd name="T25" fmla="*/ 162 h 172"/>
              <a:gd name="T26" fmla="*/ 62 w 180"/>
              <a:gd name="T27" fmla="*/ 137 h 172"/>
              <a:gd name="T28" fmla="*/ 88 w 180"/>
              <a:gd name="T29" fmla="*/ 57 h 172"/>
              <a:gd name="T30" fmla="*/ 74 w 180"/>
              <a:gd name="T31" fmla="*/ 111 h 172"/>
              <a:gd name="T32" fmla="*/ 76 w 180"/>
              <a:gd name="T33" fmla="*/ 124 h 172"/>
              <a:gd name="T34" fmla="*/ 140 w 180"/>
              <a:gd name="T35" fmla="*/ 37 h 172"/>
              <a:gd name="T36" fmla="*/ 139 w 180"/>
              <a:gd name="T37" fmla="*/ 32 h 172"/>
              <a:gd name="T38" fmla="*/ 89 w 180"/>
              <a:gd name="T39" fmla="*/ 57 h 172"/>
              <a:gd name="T40" fmla="*/ 88 w 180"/>
              <a:gd name="T41" fmla="*/ 57 h 172"/>
              <a:gd name="T42" fmla="*/ 141 w 180"/>
              <a:gd name="T43" fmla="*/ 37 h 172"/>
              <a:gd name="T44" fmla="*/ 85 w 180"/>
              <a:gd name="T45" fmla="*/ 127 h 172"/>
              <a:gd name="T46" fmla="*/ 141 w 180"/>
              <a:gd name="T47" fmla="*/ 37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0" h="172">
                <a:moveTo>
                  <a:pt x="62" y="137"/>
                </a:moveTo>
                <a:cubicBezTo>
                  <a:pt x="62" y="134"/>
                  <a:pt x="61" y="129"/>
                  <a:pt x="60" y="123"/>
                </a:cubicBezTo>
                <a:cubicBezTo>
                  <a:pt x="58" y="125"/>
                  <a:pt x="55" y="127"/>
                  <a:pt x="52" y="129"/>
                </a:cubicBezTo>
                <a:cubicBezTo>
                  <a:pt x="55" y="90"/>
                  <a:pt x="48" y="46"/>
                  <a:pt x="38" y="19"/>
                </a:cubicBezTo>
                <a:cubicBezTo>
                  <a:pt x="38" y="19"/>
                  <a:pt x="38" y="19"/>
                  <a:pt x="38" y="19"/>
                </a:cubicBezTo>
                <a:cubicBezTo>
                  <a:pt x="45" y="52"/>
                  <a:pt x="49" y="92"/>
                  <a:pt x="44" y="129"/>
                </a:cubicBezTo>
                <a:cubicBezTo>
                  <a:pt x="32" y="120"/>
                  <a:pt x="0" y="91"/>
                  <a:pt x="5" y="61"/>
                </a:cubicBezTo>
                <a:cubicBezTo>
                  <a:pt x="10" y="29"/>
                  <a:pt x="33" y="18"/>
                  <a:pt x="31" y="0"/>
                </a:cubicBezTo>
                <a:cubicBezTo>
                  <a:pt x="55" y="13"/>
                  <a:pt x="73" y="29"/>
                  <a:pt x="83" y="46"/>
                </a:cubicBezTo>
                <a:cubicBezTo>
                  <a:pt x="111" y="25"/>
                  <a:pt x="137" y="31"/>
                  <a:pt x="150" y="14"/>
                </a:cubicBezTo>
                <a:cubicBezTo>
                  <a:pt x="180" y="96"/>
                  <a:pt x="154" y="157"/>
                  <a:pt x="70" y="144"/>
                </a:cubicBezTo>
                <a:cubicBezTo>
                  <a:pt x="59" y="155"/>
                  <a:pt x="48" y="164"/>
                  <a:pt x="37" y="172"/>
                </a:cubicBezTo>
                <a:cubicBezTo>
                  <a:pt x="28" y="162"/>
                  <a:pt x="28" y="162"/>
                  <a:pt x="28" y="162"/>
                </a:cubicBezTo>
                <a:cubicBezTo>
                  <a:pt x="40" y="155"/>
                  <a:pt x="52" y="147"/>
                  <a:pt x="62" y="137"/>
                </a:cubicBezTo>
                <a:close/>
                <a:moveTo>
                  <a:pt x="88" y="57"/>
                </a:moveTo>
                <a:cubicBezTo>
                  <a:pt x="94" y="75"/>
                  <a:pt x="90" y="94"/>
                  <a:pt x="74" y="111"/>
                </a:cubicBezTo>
                <a:cubicBezTo>
                  <a:pt x="75" y="117"/>
                  <a:pt x="76" y="122"/>
                  <a:pt x="76" y="124"/>
                </a:cubicBezTo>
                <a:cubicBezTo>
                  <a:pt x="102" y="98"/>
                  <a:pt x="124" y="66"/>
                  <a:pt x="140" y="37"/>
                </a:cubicBezTo>
                <a:cubicBezTo>
                  <a:pt x="140" y="35"/>
                  <a:pt x="139" y="34"/>
                  <a:pt x="139" y="32"/>
                </a:cubicBezTo>
                <a:cubicBezTo>
                  <a:pt x="130" y="45"/>
                  <a:pt x="109" y="40"/>
                  <a:pt x="89" y="57"/>
                </a:cubicBezTo>
                <a:cubicBezTo>
                  <a:pt x="88" y="57"/>
                  <a:pt x="88" y="57"/>
                  <a:pt x="88" y="57"/>
                </a:cubicBezTo>
                <a:close/>
                <a:moveTo>
                  <a:pt x="141" y="37"/>
                </a:moveTo>
                <a:cubicBezTo>
                  <a:pt x="130" y="63"/>
                  <a:pt x="110" y="97"/>
                  <a:pt x="85" y="127"/>
                </a:cubicBezTo>
                <a:cubicBezTo>
                  <a:pt x="141" y="133"/>
                  <a:pt x="159" y="93"/>
                  <a:pt x="141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153"/>
          <p:cNvSpPr>
            <a:spLocks noEditPoints="1"/>
          </p:cNvSpPr>
          <p:nvPr/>
        </p:nvSpPr>
        <p:spPr bwMode="auto">
          <a:xfrm>
            <a:off x="7986713" y="5032376"/>
            <a:ext cx="515938" cy="750888"/>
          </a:xfrm>
          <a:custGeom>
            <a:avLst/>
            <a:gdLst>
              <a:gd name="T0" fmla="*/ 34 w 130"/>
              <a:gd name="T1" fmla="*/ 9 h 189"/>
              <a:gd name="T2" fmla="*/ 38 w 130"/>
              <a:gd name="T3" fmla="*/ 42 h 189"/>
              <a:gd name="T4" fmla="*/ 21 w 130"/>
              <a:gd name="T5" fmla="*/ 27 h 189"/>
              <a:gd name="T6" fmla="*/ 59 w 130"/>
              <a:gd name="T7" fmla="*/ 19 h 189"/>
              <a:gd name="T8" fmla="*/ 25 w 130"/>
              <a:gd name="T9" fmla="*/ 176 h 189"/>
              <a:gd name="T10" fmla="*/ 5 w 130"/>
              <a:gd name="T11" fmla="*/ 143 h 189"/>
              <a:gd name="T12" fmla="*/ 15 w 130"/>
              <a:gd name="T13" fmla="*/ 95 h 189"/>
              <a:gd name="T14" fmla="*/ 41 w 130"/>
              <a:gd name="T15" fmla="*/ 60 h 189"/>
              <a:gd name="T16" fmla="*/ 62 w 130"/>
              <a:gd name="T17" fmla="*/ 40 h 189"/>
              <a:gd name="T18" fmla="*/ 67 w 130"/>
              <a:gd name="T19" fmla="*/ 3 h 189"/>
              <a:gd name="T20" fmla="*/ 76 w 130"/>
              <a:gd name="T21" fmla="*/ 8 h 189"/>
              <a:gd name="T22" fmla="*/ 72 w 130"/>
              <a:gd name="T23" fmla="*/ 40 h 189"/>
              <a:gd name="T24" fmla="*/ 96 w 130"/>
              <a:gd name="T25" fmla="*/ 62 h 189"/>
              <a:gd name="T26" fmla="*/ 113 w 130"/>
              <a:gd name="T27" fmla="*/ 92 h 189"/>
              <a:gd name="T28" fmla="*/ 128 w 130"/>
              <a:gd name="T29" fmla="*/ 148 h 189"/>
              <a:gd name="T30" fmla="*/ 107 w 130"/>
              <a:gd name="T31" fmla="*/ 179 h 189"/>
              <a:gd name="T32" fmla="*/ 74 w 130"/>
              <a:gd name="T33" fmla="*/ 188 h 189"/>
              <a:gd name="T34" fmla="*/ 62 w 130"/>
              <a:gd name="T35" fmla="*/ 184 h 189"/>
              <a:gd name="T36" fmla="*/ 53 w 130"/>
              <a:gd name="T37" fmla="*/ 113 h 189"/>
              <a:gd name="T38" fmla="*/ 62 w 130"/>
              <a:gd name="T39" fmla="*/ 130 h 189"/>
              <a:gd name="T40" fmla="*/ 86 w 130"/>
              <a:gd name="T41" fmla="*/ 124 h 189"/>
              <a:gd name="T42" fmla="*/ 68 w 130"/>
              <a:gd name="T43" fmla="*/ 130 h 189"/>
              <a:gd name="T44" fmla="*/ 65 w 130"/>
              <a:gd name="T45" fmla="*/ 172 h 189"/>
              <a:gd name="T46" fmla="*/ 68 w 130"/>
              <a:gd name="T47" fmla="*/ 172 h 189"/>
              <a:gd name="T48" fmla="*/ 100 w 130"/>
              <a:gd name="T49" fmla="*/ 169 h 189"/>
              <a:gd name="T50" fmla="*/ 116 w 130"/>
              <a:gd name="T51" fmla="*/ 146 h 189"/>
              <a:gd name="T52" fmla="*/ 103 w 130"/>
              <a:gd name="T53" fmla="*/ 98 h 189"/>
              <a:gd name="T54" fmla="*/ 84 w 130"/>
              <a:gd name="T55" fmla="*/ 65 h 189"/>
              <a:gd name="T56" fmla="*/ 68 w 130"/>
              <a:gd name="T57" fmla="*/ 51 h 189"/>
              <a:gd name="T58" fmla="*/ 52 w 130"/>
              <a:gd name="T59" fmla="*/ 64 h 189"/>
              <a:gd name="T60" fmla="*/ 26 w 130"/>
              <a:gd name="T61" fmla="*/ 102 h 189"/>
              <a:gd name="T62" fmla="*/ 17 w 130"/>
              <a:gd name="T63" fmla="*/ 141 h 189"/>
              <a:gd name="T64" fmla="*/ 33 w 130"/>
              <a:gd name="T65" fmla="*/ 167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0" h="189">
                <a:moveTo>
                  <a:pt x="59" y="19"/>
                </a:moveTo>
                <a:cubicBezTo>
                  <a:pt x="54" y="15"/>
                  <a:pt x="45" y="9"/>
                  <a:pt x="34" y="9"/>
                </a:cubicBezTo>
                <a:cubicBezTo>
                  <a:pt x="18" y="9"/>
                  <a:pt x="0" y="35"/>
                  <a:pt x="0" y="35"/>
                </a:cubicBezTo>
                <a:cubicBezTo>
                  <a:pt x="0" y="35"/>
                  <a:pt x="24" y="46"/>
                  <a:pt x="38" y="42"/>
                </a:cubicBezTo>
                <a:cubicBezTo>
                  <a:pt x="53" y="39"/>
                  <a:pt x="56" y="33"/>
                  <a:pt x="60" y="29"/>
                </a:cubicBezTo>
                <a:cubicBezTo>
                  <a:pt x="49" y="24"/>
                  <a:pt x="33" y="25"/>
                  <a:pt x="21" y="27"/>
                </a:cubicBezTo>
                <a:cubicBezTo>
                  <a:pt x="21" y="27"/>
                  <a:pt x="41" y="20"/>
                  <a:pt x="54" y="19"/>
                </a:cubicBezTo>
                <a:cubicBezTo>
                  <a:pt x="56" y="19"/>
                  <a:pt x="57" y="19"/>
                  <a:pt x="59" y="19"/>
                </a:cubicBezTo>
                <a:close/>
                <a:moveTo>
                  <a:pt x="62" y="184"/>
                </a:moveTo>
                <a:cubicBezTo>
                  <a:pt x="47" y="186"/>
                  <a:pt x="35" y="183"/>
                  <a:pt x="25" y="176"/>
                </a:cubicBezTo>
                <a:cubicBezTo>
                  <a:pt x="15" y="170"/>
                  <a:pt x="8" y="159"/>
                  <a:pt x="5" y="147"/>
                </a:cubicBezTo>
                <a:cubicBezTo>
                  <a:pt x="5" y="146"/>
                  <a:pt x="5" y="144"/>
                  <a:pt x="5" y="143"/>
                </a:cubicBezTo>
                <a:cubicBezTo>
                  <a:pt x="3" y="135"/>
                  <a:pt x="4" y="126"/>
                  <a:pt x="5" y="118"/>
                </a:cubicBezTo>
                <a:cubicBezTo>
                  <a:pt x="7" y="110"/>
                  <a:pt x="11" y="102"/>
                  <a:pt x="15" y="95"/>
                </a:cubicBezTo>
                <a:cubicBezTo>
                  <a:pt x="18" y="92"/>
                  <a:pt x="20" y="89"/>
                  <a:pt x="23" y="87"/>
                </a:cubicBezTo>
                <a:cubicBezTo>
                  <a:pt x="29" y="80"/>
                  <a:pt x="35" y="74"/>
                  <a:pt x="41" y="60"/>
                </a:cubicBezTo>
                <a:cubicBezTo>
                  <a:pt x="43" y="53"/>
                  <a:pt x="48" y="47"/>
                  <a:pt x="53" y="44"/>
                </a:cubicBezTo>
                <a:cubicBezTo>
                  <a:pt x="56" y="42"/>
                  <a:pt x="59" y="41"/>
                  <a:pt x="62" y="40"/>
                </a:cubicBezTo>
                <a:cubicBezTo>
                  <a:pt x="61" y="33"/>
                  <a:pt x="61" y="27"/>
                  <a:pt x="61" y="22"/>
                </a:cubicBezTo>
                <a:cubicBezTo>
                  <a:pt x="62" y="15"/>
                  <a:pt x="64" y="8"/>
                  <a:pt x="67" y="3"/>
                </a:cubicBezTo>
                <a:cubicBezTo>
                  <a:pt x="68" y="1"/>
                  <a:pt x="71" y="0"/>
                  <a:pt x="74" y="1"/>
                </a:cubicBezTo>
                <a:cubicBezTo>
                  <a:pt x="76" y="2"/>
                  <a:pt x="77" y="5"/>
                  <a:pt x="76" y="8"/>
                </a:cubicBezTo>
                <a:cubicBezTo>
                  <a:pt x="73" y="12"/>
                  <a:pt x="72" y="17"/>
                  <a:pt x="71" y="22"/>
                </a:cubicBezTo>
                <a:cubicBezTo>
                  <a:pt x="71" y="28"/>
                  <a:pt x="71" y="33"/>
                  <a:pt x="72" y="40"/>
                </a:cubicBezTo>
                <a:cubicBezTo>
                  <a:pt x="76" y="40"/>
                  <a:pt x="80" y="42"/>
                  <a:pt x="83" y="44"/>
                </a:cubicBezTo>
                <a:cubicBezTo>
                  <a:pt x="89" y="48"/>
                  <a:pt x="93" y="54"/>
                  <a:pt x="96" y="62"/>
                </a:cubicBezTo>
                <a:cubicBezTo>
                  <a:pt x="100" y="74"/>
                  <a:pt x="106" y="83"/>
                  <a:pt x="112" y="90"/>
                </a:cubicBezTo>
                <a:cubicBezTo>
                  <a:pt x="113" y="92"/>
                  <a:pt x="113" y="92"/>
                  <a:pt x="113" y="92"/>
                </a:cubicBezTo>
                <a:cubicBezTo>
                  <a:pt x="119" y="100"/>
                  <a:pt x="124" y="109"/>
                  <a:pt x="127" y="118"/>
                </a:cubicBezTo>
                <a:cubicBezTo>
                  <a:pt x="130" y="128"/>
                  <a:pt x="130" y="138"/>
                  <a:pt x="128" y="148"/>
                </a:cubicBezTo>
                <a:cubicBezTo>
                  <a:pt x="128" y="150"/>
                  <a:pt x="127" y="151"/>
                  <a:pt x="127" y="152"/>
                </a:cubicBezTo>
                <a:cubicBezTo>
                  <a:pt x="124" y="163"/>
                  <a:pt x="117" y="173"/>
                  <a:pt x="107" y="179"/>
                </a:cubicBezTo>
                <a:cubicBezTo>
                  <a:pt x="98" y="184"/>
                  <a:pt x="86" y="187"/>
                  <a:pt x="73" y="185"/>
                </a:cubicBezTo>
                <a:cubicBezTo>
                  <a:pt x="74" y="188"/>
                  <a:pt x="74" y="188"/>
                  <a:pt x="74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9"/>
                  <a:pt x="61" y="187"/>
                  <a:pt x="62" y="184"/>
                </a:cubicBezTo>
                <a:close/>
                <a:moveTo>
                  <a:pt x="62" y="130"/>
                </a:moveTo>
                <a:cubicBezTo>
                  <a:pt x="62" y="130"/>
                  <a:pt x="61" y="114"/>
                  <a:pt x="53" y="113"/>
                </a:cubicBezTo>
                <a:cubicBezTo>
                  <a:pt x="46" y="112"/>
                  <a:pt x="41" y="119"/>
                  <a:pt x="44" y="124"/>
                </a:cubicBezTo>
                <a:cubicBezTo>
                  <a:pt x="46" y="128"/>
                  <a:pt x="62" y="130"/>
                  <a:pt x="62" y="130"/>
                </a:cubicBezTo>
                <a:close/>
                <a:moveTo>
                  <a:pt x="68" y="130"/>
                </a:moveTo>
                <a:cubicBezTo>
                  <a:pt x="68" y="130"/>
                  <a:pt x="84" y="128"/>
                  <a:pt x="86" y="124"/>
                </a:cubicBezTo>
                <a:cubicBezTo>
                  <a:pt x="89" y="119"/>
                  <a:pt x="84" y="112"/>
                  <a:pt x="77" y="113"/>
                </a:cubicBezTo>
                <a:cubicBezTo>
                  <a:pt x="69" y="114"/>
                  <a:pt x="68" y="130"/>
                  <a:pt x="68" y="130"/>
                </a:cubicBezTo>
                <a:close/>
                <a:moveTo>
                  <a:pt x="62" y="172"/>
                </a:moveTo>
                <a:cubicBezTo>
                  <a:pt x="63" y="172"/>
                  <a:pt x="64" y="172"/>
                  <a:pt x="65" y="172"/>
                </a:cubicBezTo>
                <a:cubicBezTo>
                  <a:pt x="67" y="172"/>
                  <a:pt x="67" y="172"/>
                  <a:pt x="67" y="172"/>
                </a:cubicBezTo>
                <a:cubicBezTo>
                  <a:pt x="68" y="172"/>
                  <a:pt x="68" y="172"/>
                  <a:pt x="68" y="172"/>
                </a:cubicBezTo>
                <a:cubicBezTo>
                  <a:pt x="70" y="172"/>
                  <a:pt x="71" y="172"/>
                  <a:pt x="72" y="173"/>
                </a:cubicBezTo>
                <a:cubicBezTo>
                  <a:pt x="83" y="175"/>
                  <a:pt x="93" y="173"/>
                  <a:pt x="100" y="169"/>
                </a:cubicBezTo>
                <a:cubicBezTo>
                  <a:pt x="107" y="164"/>
                  <a:pt x="112" y="157"/>
                  <a:pt x="115" y="149"/>
                </a:cubicBezTo>
                <a:cubicBezTo>
                  <a:pt x="115" y="148"/>
                  <a:pt x="115" y="147"/>
                  <a:pt x="116" y="146"/>
                </a:cubicBezTo>
                <a:cubicBezTo>
                  <a:pt x="117" y="137"/>
                  <a:pt x="117" y="129"/>
                  <a:pt x="115" y="121"/>
                </a:cubicBezTo>
                <a:cubicBezTo>
                  <a:pt x="112" y="113"/>
                  <a:pt x="108" y="106"/>
                  <a:pt x="103" y="98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95" y="89"/>
                  <a:pt x="89" y="80"/>
                  <a:pt x="84" y="65"/>
                </a:cubicBezTo>
                <a:cubicBezTo>
                  <a:pt x="82" y="60"/>
                  <a:pt x="79" y="56"/>
                  <a:pt x="76" y="54"/>
                </a:cubicBezTo>
                <a:cubicBezTo>
                  <a:pt x="73" y="52"/>
                  <a:pt x="71" y="51"/>
                  <a:pt x="68" y="51"/>
                </a:cubicBezTo>
                <a:cubicBezTo>
                  <a:pt x="66" y="51"/>
                  <a:pt x="63" y="52"/>
                  <a:pt x="60" y="54"/>
                </a:cubicBezTo>
                <a:cubicBezTo>
                  <a:pt x="57" y="56"/>
                  <a:pt x="54" y="59"/>
                  <a:pt x="52" y="64"/>
                </a:cubicBezTo>
                <a:cubicBezTo>
                  <a:pt x="46" y="80"/>
                  <a:pt x="39" y="87"/>
                  <a:pt x="32" y="94"/>
                </a:cubicBezTo>
                <a:cubicBezTo>
                  <a:pt x="30" y="97"/>
                  <a:pt x="28" y="99"/>
                  <a:pt x="26" y="102"/>
                </a:cubicBezTo>
                <a:cubicBezTo>
                  <a:pt x="22" y="107"/>
                  <a:pt x="19" y="114"/>
                  <a:pt x="18" y="120"/>
                </a:cubicBezTo>
                <a:cubicBezTo>
                  <a:pt x="16" y="127"/>
                  <a:pt x="16" y="135"/>
                  <a:pt x="17" y="141"/>
                </a:cubicBezTo>
                <a:cubicBezTo>
                  <a:pt x="17" y="142"/>
                  <a:pt x="18" y="143"/>
                  <a:pt x="18" y="144"/>
                </a:cubicBezTo>
                <a:cubicBezTo>
                  <a:pt x="20" y="154"/>
                  <a:pt x="25" y="162"/>
                  <a:pt x="33" y="167"/>
                </a:cubicBezTo>
                <a:cubicBezTo>
                  <a:pt x="40" y="172"/>
                  <a:pt x="50" y="174"/>
                  <a:pt x="62" y="1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118258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1943101" y="4786313"/>
            <a:ext cx="1195388" cy="1196975"/>
          </a:xfrm>
          <a:custGeom>
            <a:avLst/>
            <a:gdLst>
              <a:gd name="T0" fmla="*/ 36 w 416"/>
              <a:gd name="T1" fmla="*/ 0 h 417"/>
              <a:gd name="T2" fmla="*/ 381 w 416"/>
              <a:gd name="T3" fmla="*/ 0 h 417"/>
              <a:gd name="T4" fmla="*/ 416 w 416"/>
              <a:gd name="T5" fmla="*/ 36 h 417"/>
              <a:gd name="T6" fmla="*/ 416 w 416"/>
              <a:gd name="T7" fmla="*/ 381 h 417"/>
              <a:gd name="T8" fmla="*/ 381 w 416"/>
              <a:gd name="T9" fmla="*/ 417 h 417"/>
              <a:gd name="T10" fmla="*/ 36 w 416"/>
              <a:gd name="T11" fmla="*/ 417 h 417"/>
              <a:gd name="T12" fmla="*/ 0 w 416"/>
              <a:gd name="T13" fmla="*/ 381 h 417"/>
              <a:gd name="T14" fmla="*/ 0 w 416"/>
              <a:gd name="T15" fmla="*/ 36 h 417"/>
              <a:gd name="T16" fmla="*/ 36 w 416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6" h="417">
                <a:moveTo>
                  <a:pt x="36" y="0"/>
                </a:moveTo>
                <a:cubicBezTo>
                  <a:pt x="381" y="0"/>
                  <a:pt x="381" y="0"/>
                  <a:pt x="381" y="0"/>
                </a:cubicBezTo>
                <a:cubicBezTo>
                  <a:pt x="400" y="0"/>
                  <a:pt x="416" y="16"/>
                  <a:pt x="416" y="36"/>
                </a:cubicBezTo>
                <a:cubicBezTo>
                  <a:pt x="416" y="381"/>
                  <a:pt x="416" y="381"/>
                  <a:pt x="416" y="381"/>
                </a:cubicBezTo>
                <a:cubicBezTo>
                  <a:pt x="416" y="401"/>
                  <a:pt x="400" y="417"/>
                  <a:pt x="381" y="417"/>
                </a:cubicBezTo>
                <a:cubicBezTo>
                  <a:pt x="36" y="417"/>
                  <a:pt x="36" y="417"/>
                  <a:pt x="36" y="417"/>
                </a:cubicBezTo>
                <a:cubicBezTo>
                  <a:pt x="16" y="417"/>
                  <a:pt x="0" y="401"/>
                  <a:pt x="0" y="381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16"/>
                  <a:pt x="16" y="0"/>
                  <a:pt x="36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3295651" y="4786313"/>
            <a:ext cx="1196975" cy="1196975"/>
          </a:xfrm>
          <a:custGeom>
            <a:avLst/>
            <a:gdLst>
              <a:gd name="T0" fmla="*/ 36 w 417"/>
              <a:gd name="T1" fmla="*/ 0 h 417"/>
              <a:gd name="T2" fmla="*/ 381 w 417"/>
              <a:gd name="T3" fmla="*/ 0 h 417"/>
              <a:gd name="T4" fmla="*/ 417 w 417"/>
              <a:gd name="T5" fmla="*/ 36 h 417"/>
              <a:gd name="T6" fmla="*/ 417 w 417"/>
              <a:gd name="T7" fmla="*/ 381 h 417"/>
              <a:gd name="T8" fmla="*/ 381 w 417"/>
              <a:gd name="T9" fmla="*/ 417 h 417"/>
              <a:gd name="T10" fmla="*/ 36 w 417"/>
              <a:gd name="T11" fmla="*/ 417 h 417"/>
              <a:gd name="T12" fmla="*/ 0 w 417"/>
              <a:gd name="T13" fmla="*/ 381 h 417"/>
              <a:gd name="T14" fmla="*/ 0 w 417"/>
              <a:gd name="T15" fmla="*/ 36 h 417"/>
              <a:gd name="T16" fmla="*/ 36 w 417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7" h="417">
                <a:moveTo>
                  <a:pt x="36" y="0"/>
                </a:moveTo>
                <a:cubicBezTo>
                  <a:pt x="381" y="0"/>
                  <a:pt x="381" y="0"/>
                  <a:pt x="381" y="0"/>
                </a:cubicBezTo>
                <a:cubicBezTo>
                  <a:pt x="401" y="0"/>
                  <a:pt x="417" y="16"/>
                  <a:pt x="417" y="36"/>
                </a:cubicBezTo>
                <a:cubicBezTo>
                  <a:pt x="417" y="381"/>
                  <a:pt x="417" y="381"/>
                  <a:pt x="417" y="381"/>
                </a:cubicBezTo>
                <a:cubicBezTo>
                  <a:pt x="417" y="401"/>
                  <a:pt x="401" y="417"/>
                  <a:pt x="381" y="417"/>
                </a:cubicBezTo>
                <a:cubicBezTo>
                  <a:pt x="36" y="417"/>
                  <a:pt x="36" y="417"/>
                  <a:pt x="36" y="417"/>
                </a:cubicBezTo>
                <a:cubicBezTo>
                  <a:pt x="16" y="417"/>
                  <a:pt x="0" y="401"/>
                  <a:pt x="0" y="381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16"/>
                  <a:pt x="16" y="0"/>
                  <a:pt x="36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4651376" y="4786313"/>
            <a:ext cx="1196975" cy="1196975"/>
          </a:xfrm>
          <a:custGeom>
            <a:avLst/>
            <a:gdLst>
              <a:gd name="T0" fmla="*/ 36 w 417"/>
              <a:gd name="T1" fmla="*/ 0 h 417"/>
              <a:gd name="T2" fmla="*/ 381 w 417"/>
              <a:gd name="T3" fmla="*/ 0 h 417"/>
              <a:gd name="T4" fmla="*/ 417 w 417"/>
              <a:gd name="T5" fmla="*/ 36 h 417"/>
              <a:gd name="T6" fmla="*/ 417 w 417"/>
              <a:gd name="T7" fmla="*/ 381 h 417"/>
              <a:gd name="T8" fmla="*/ 381 w 417"/>
              <a:gd name="T9" fmla="*/ 417 h 417"/>
              <a:gd name="T10" fmla="*/ 36 w 417"/>
              <a:gd name="T11" fmla="*/ 417 h 417"/>
              <a:gd name="T12" fmla="*/ 0 w 417"/>
              <a:gd name="T13" fmla="*/ 381 h 417"/>
              <a:gd name="T14" fmla="*/ 0 w 417"/>
              <a:gd name="T15" fmla="*/ 36 h 417"/>
              <a:gd name="T16" fmla="*/ 36 w 417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7" h="417">
                <a:moveTo>
                  <a:pt x="36" y="0"/>
                </a:moveTo>
                <a:cubicBezTo>
                  <a:pt x="381" y="0"/>
                  <a:pt x="381" y="0"/>
                  <a:pt x="381" y="0"/>
                </a:cubicBezTo>
                <a:cubicBezTo>
                  <a:pt x="401" y="0"/>
                  <a:pt x="417" y="16"/>
                  <a:pt x="417" y="36"/>
                </a:cubicBezTo>
                <a:cubicBezTo>
                  <a:pt x="417" y="381"/>
                  <a:pt x="417" y="381"/>
                  <a:pt x="417" y="381"/>
                </a:cubicBezTo>
                <a:cubicBezTo>
                  <a:pt x="417" y="401"/>
                  <a:pt x="401" y="417"/>
                  <a:pt x="381" y="417"/>
                </a:cubicBezTo>
                <a:cubicBezTo>
                  <a:pt x="36" y="417"/>
                  <a:pt x="36" y="417"/>
                  <a:pt x="36" y="417"/>
                </a:cubicBezTo>
                <a:cubicBezTo>
                  <a:pt x="16" y="417"/>
                  <a:pt x="0" y="401"/>
                  <a:pt x="0" y="381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16"/>
                  <a:pt x="16" y="0"/>
                  <a:pt x="36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585788" y="4786313"/>
            <a:ext cx="1196975" cy="1196975"/>
          </a:xfrm>
          <a:custGeom>
            <a:avLst/>
            <a:gdLst>
              <a:gd name="T0" fmla="*/ 36 w 417"/>
              <a:gd name="T1" fmla="*/ 0 h 417"/>
              <a:gd name="T2" fmla="*/ 381 w 417"/>
              <a:gd name="T3" fmla="*/ 0 h 417"/>
              <a:gd name="T4" fmla="*/ 417 w 417"/>
              <a:gd name="T5" fmla="*/ 36 h 417"/>
              <a:gd name="T6" fmla="*/ 417 w 417"/>
              <a:gd name="T7" fmla="*/ 381 h 417"/>
              <a:gd name="T8" fmla="*/ 381 w 417"/>
              <a:gd name="T9" fmla="*/ 417 h 417"/>
              <a:gd name="T10" fmla="*/ 36 w 417"/>
              <a:gd name="T11" fmla="*/ 417 h 417"/>
              <a:gd name="T12" fmla="*/ 0 w 417"/>
              <a:gd name="T13" fmla="*/ 381 h 417"/>
              <a:gd name="T14" fmla="*/ 0 w 417"/>
              <a:gd name="T15" fmla="*/ 36 h 417"/>
              <a:gd name="T16" fmla="*/ 36 w 417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7" h="417">
                <a:moveTo>
                  <a:pt x="36" y="0"/>
                </a:moveTo>
                <a:cubicBezTo>
                  <a:pt x="381" y="0"/>
                  <a:pt x="381" y="0"/>
                  <a:pt x="381" y="0"/>
                </a:cubicBezTo>
                <a:cubicBezTo>
                  <a:pt x="401" y="0"/>
                  <a:pt x="417" y="16"/>
                  <a:pt x="417" y="36"/>
                </a:cubicBezTo>
                <a:cubicBezTo>
                  <a:pt x="417" y="381"/>
                  <a:pt x="417" y="381"/>
                  <a:pt x="417" y="381"/>
                </a:cubicBezTo>
                <a:cubicBezTo>
                  <a:pt x="417" y="401"/>
                  <a:pt x="401" y="417"/>
                  <a:pt x="381" y="417"/>
                </a:cubicBezTo>
                <a:cubicBezTo>
                  <a:pt x="36" y="417"/>
                  <a:pt x="36" y="417"/>
                  <a:pt x="36" y="417"/>
                </a:cubicBezTo>
                <a:cubicBezTo>
                  <a:pt x="17" y="417"/>
                  <a:pt x="0" y="401"/>
                  <a:pt x="0" y="381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16"/>
                  <a:pt x="17" y="0"/>
                  <a:pt x="36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1943101" y="3436938"/>
            <a:ext cx="1195388" cy="1196975"/>
          </a:xfrm>
          <a:custGeom>
            <a:avLst/>
            <a:gdLst>
              <a:gd name="T0" fmla="*/ 36 w 416"/>
              <a:gd name="T1" fmla="*/ 0 h 417"/>
              <a:gd name="T2" fmla="*/ 381 w 416"/>
              <a:gd name="T3" fmla="*/ 0 h 417"/>
              <a:gd name="T4" fmla="*/ 416 w 416"/>
              <a:gd name="T5" fmla="*/ 36 h 417"/>
              <a:gd name="T6" fmla="*/ 416 w 416"/>
              <a:gd name="T7" fmla="*/ 381 h 417"/>
              <a:gd name="T8" fmla="*/ 381 w 416"/>
              <a:gd name="T9" fmla="*/ 417 h 417"/>
              <a:gd name="T10" fmla="*/ 36 w 416"/>
              <a:gd name="T11" fmla="*/ 417 h 417"/>
              <a:gd name="T12" fmla="*/ 0 w 416"/>
              <a:gd name="T13" fmla="*/ 381 h 417"/>
              <a:gd name="T14" fmla="*/ 0 w 416"/>
              <a:gd name="T15" fmla="*/ 36 h 417"/>
              <a:gd name="T16" fmla="*/ 36 w 416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6" h="417">
                <a:moveTo>
                  <a:pt x="36" y="0"/>
                </a:moveTo>
                <a:cubicBezTo>
                  <a:pt x="381" y="0"/>
                  <a:pt x="381" y="0"/>
                  <a:pt x="381" y="0"/>
                </a:cubicBezTo>
                <a:cubicBezTo>
                  <a:pt x="400" y="0"/>
                  <a:pt x="416" y="16"/>
                  <a:pt x="416" y="36"/>
                </a:cubicBezTo>
                <a:cubicBezTo>
                  <a:pt x="416" y="381"/>
                  <a:pt x="416" y="381"/>
                  <a:pt x="416" y="381"/>
                </a:cubicBezTo>
                <a:cubicBezTo>
                  <a:pt x="416" y="401"/>
                  <a:pt x="400" y="417"/>
                  <a:pt x="381" y="417"/>
                </a:cubicBezTo>
                <a:cubicBezTo>
                  <a:pt x="36" y="417"/>
                  <a:pt x="36" y="417"/>
                  <a:pt x="36" y="417"/>
                </a:cubicBezTo>
                <a:cubicBezTo>
                  <a:pt x="16" y="417"/>
                  <a:pt x="0" y="401"/>
                  <a:pt x="0" y="381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16"/>
                  <a:pt x="16" y="0"/>
                  <a:pt x="36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3295651" y="3436938"/>
            <a:ext cx="1196975" cy="1196975"/>
          </a:xfrm>
          <a:custGeom>
            <a:avLst/>
            <a:gdLst>
              <a:gd name="T0" fmla="*/ 36 w 417"/>
              <a:gd name="T1" fmla="*/ 0 h 417"/>
              <a:gd name="T2" fmla="*/ 381 w 417"/>
              <a:gd name="T3" fmla="*/ 0 h 417"/>
              <a:gd name="T4" fmla="*/ 417 w 417"/>
              <a:gd name="T5" fmla="*/ 36 h 417"/>
              <a:gd name="T6" fmla="*/ 417 w 417"/>
              <a:gd name="T7" fmla="*/ 381 h 417"/>
              <a:gd name="T8" fmla="*/ 381 w 417"/>
              <a:gd name="T9" fmla="*/ 417 h 417"/>
              <a:gd name="T10" fmla="*/ 36 w 417"/>
              <a:gd name="T11" fmla="*/ 417 h 417"/>
              <a:gd name="T12" fmla="*/ 0 w 417"/>
              <a:gd name="T13" fmla="*/ 381 h 417"/>
              <a:gd name="T14" fmla="*/ 0 w 417"/>
              <a:gd name="T15" fmla="*/ 36 h 417"/>
              <a:gd name="T16" fmla="*/ 36 w 417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7" h="417">
                <a:moveTo>
                  <a:pt x="36" y="0"/>
                </a:moveTo>
                <a:cubicBezTo>
                  <a:pt x="381" y="0"/>
                  <a:pt x="381" y="0"/>
                  <a:pt x="381" y="0"/>
                </a:cubicBezTo>
                <a:cubicBezTo>
                  <a:pt x="401" y="0"/>
                  <a:pt x="417" y="16"/>
                  <a:pt x="417" y="36"/>
                </a:cubicBezTo>
                <a:cubicBezTo>
                  <a:pt x="417" y="381"/>
                  <a:pt x="417" y="381"/>
                  <a:pt x="417" y="381"/>
                </a:cubicBezTo>
                <a:cubicBezTo>
                  <a:pt x="417" y="401"/>
                  <a:pt x="401" y="417"/>
                  <a:pt x="381" y="417"/>
                </a:cubicBezTo>
                <a:cubicBezTo>
                  <a:pt x="36" y="417"/>
                  <a:pt x="36" y="417"/>
                  <a:pt x="36" y="417"/>
                </a:cubicBezTo>
                <a:cubicBezTo>
                  <a:pt x="16" y="417"/>
                  <a:pt x="0" y="401"/>
                  <a:pt x="0" y="381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16"/>
                  <a:pt x="16" y="0"/>
                  <a:pt x="36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4651376" y="3436938"/>
            <a:ext cx="1196975" cy="1196975"/>
          </a:xfrm>
          <a:custGeom>
            <a:avLst/>
            <a:gdLst>
              <a:gd name="T0" fmla="*/ 36 w 417"/>
              <a:gd name="T1" fmla="*/ 0 h 417"/>
              <a:gd name="T2" fmla="*/ 381 w 417"/>
              <a:gd name="T3" fmla="*/ 0 h 417"/>
              <a:gd name="T4" fmla="*/ 417 w 417"/>
              <a:gd name="T5" fmla="*/ 36 h 417"/>
              <a:gd name="T6" fmla="*/ 417 w 417"/>
              <a:gd name="T7" fmla="*/ 381 h 417"/>
              <a:gd name="T8" fmla="*/ 381 w 417"/>
              <a:gd name="T9" fmla="*/ 417 h 417"/>
              <a:gd name="T10" fmla="*/ 36 w 417"/>
              <a:gd name="T11" fmla="*/ 417 h 417"/>
              <a:gd name="T12" fmla="*/ 0 w 417"/>
              <a:gd name="T13" fmla="*/ 381 h 417"/>
              <a:gd name="T14" fmla="*/ 0 w 417"/>
              <a:gd name="T15" fmla="*/ 36 h 417"/>
              <a:gd name="T16" fmla="*/ 36 w 417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7" h="417">
                <a:moveTo>
                  <a:pt x="36" y="0"/>
                </a:moveTo>
                <a:cubicBezTo>
                  <a:pt x="381" y="0"/>
                  <a:pt x="381" y="0"/>
                  <a:pt x="381" y="0"/>
                </a:cubicBezTo>
                <a:cubicBezTo>
                  <a:pt x="401" y="0"/>
                  <a:pt x="417" y="16"/>
                  <a:pt x="417" y="36"/>
                </a:cubicBezTo>
                <a:cubicBezTo>
                  <a:pt x="417" y="381"/>
                  <a:pt x="417" y="381"/>
                  <a:pt x="417" y="381"/>
                </a:cubicBezTo>
                <a:cubicBezTo>
                  <a:pt x="417" y="401"/>
                  <a:pt x="401" y="417"/>
                  <a:pt x="381" y="417"/>
                </a:cubicBezTo>
                <a:cubicBezTo>
                  <a:pt x="36" y="417"/>
                  <a:pt x="36" y="417"/>
                  <a:pt x="36" y="417"/>
                </a:cubicBezTo>
                <a:cubicBezTo>
                  <a:pt x="16" y="417"/>
                  <a:pt x="0" y="401"/>
                  <a:pt x="0" y="381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16"/>
                  <a:pt x="16" y="0"/>
                  <a:pt x="36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>
            <a:off x="585788" y="3436938"/>
            <a:ext cx="1196975" cy="1196975"/>
          </a:xfrm>
          <a:custGeom>
            <a:avLst/>
            <a:gdLst>
              <a:gd name="T0" fmla="*/ 36 w 417"/>
              <a:gd name="T1" fmla="*/ 0 h 417"/>
              <a:gd name="T2" fmla="*/ 381 w 417"/>
              <a:gd name="T3" fmla="*/ 0 h 417"/>
              <a:gd name="T4" fmla="*/ 417 w 417"/>
              <a:gd name="T5" fmla="*/ 36 h 417"/>
              <a:gd name="T6" fmla="*/ 417 w 417"/>
              <a:gd name="T7" fmla="*/ 381 h 417"/>
              <a:gd name="T8" fmla="*/ 381 w 417"/>
              <a:gd name="T9" fmla="*/ 417 h 417"/>
              <a:gd name="T10" fmla="*/ 36 w 417"/>
              <a:gd name="T11" fmla="*/ 417 h 417"/>
              <a:gd name="T12" fmla="*/ 0 w 417"/>
              <a:gd name="T13" fmla="*/ 381 h 417"/>
              <a:gd name="T14" fmla="*/ 0 w 417"/>
              <a:gd name="T15" fmla="*/ 36 h 417"/>
              <a:gd name="T16" fmla="*/ 36 w 417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7" h="417">
                <a:moveTo>
                  <a:pt x="36" y="0"/>
                </a:moveTo>
                <a:cubicBezTo>
                  <a:pt x="381" y="0"/>
                  <a:pt x="381" y="0"/>
                  <a:pt x="381" y="0"/>
                </a:cubicBezTo>
                <a:cubicBezTo>
                  <a:pt x="401" y="0"/>
                  <a:pt x="417" y="16"/>
                  <a:pt x="417" y="36"/>
                </a:cubicBezTo>
                <a:cubicBezTo>
                  <a:pt x="417" y="381"/>
                  <a:pt x="417" y="381"/>
                  <a:pt x="417" y="381"/>
                </a:cubicBezTo>
                <a:cubicBezTo>
                  <a:pt x="417" y="401"/>
                  <a:pt x="401" y="417"/>
                  <a:pt x="381" y="417"/>
                </a:cubicBezTo>
                <a:cubicBezTo>
                  <a:pt x="36" y="417"/>
                  <a:pt x="36" y="417"/>
                  <a:pt x="36" y="417"/>
                </a:cubicBezTo>
                <a:cubicBezTo>
                  <a:pt x="17" y="417"/>
                  <a:pt x="0" y="401"/>
                  <a:pt x="0" y="381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16"/>
                  <a:pt x="17" y="0"/>
                  <a:pt x="36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1943101" y="2105026"/>
            <a:ext cx="1195388" cy="1196975"/>
          </a:xfrm>
          <a:custGeom>
            <a:avLst/>
            <a:gdLst>
              <a:gd name="T0" fmla="*/ 36 w 416"/>
              <a:gd name="T1" fmla="*/ 0 h 417"/>
              <a:gd name="T2" fmla="*/ 381 w 416"/>
              <a:gd name="T3" fmla="*/ 0 h 417"/>
              <a:gd name="T4" fmla="*/ 416 w 416"/>
              <a:gd name="T5" fmla="*/ 36 h 417"/>
              <a:gd name="T6" fmla="*/ 416 w 416"/>
              <a:gd name="T7" fmla="*/ 381 h 417"/>
              <a:gd name="T8" fmla="*/ 381 w 416"/>
              <a:gd name="T9" fmla="*/ 417 h 417"/>
              <a:gd name="T10" fmla="*/ 36 w 416"/>
              <a:gd name="T11" fmla="*/ 417 h 417"/>
              <a:gd name="T12" fmla="*/ 0 w 416"/>
              <a:gd name="T13" fmla="*/ 381 h 417"/>
              <a:gd name="T14" fmla="*/ 0 w 416"/>
              <a:gd name="T15" fmla="*/ 36 h 417"/>
              <a:gd name="T16" fmla="*/ 36 w 416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6" h="417">
                <a:moveTo>
                  <a:pt x="36" y="0"/>
                </a:moveTo>
                <a:cubicBezTo>
                  <a:pt x="381" y="0"/>
                  <a:pt x="381" y="0"/>
                  <a:pt x="381" y="0"/>
                </a:cubicBezTo>
                <a:cubicBezTo>
                  <a:pt x="400" y="0"/>
                  <a:pt x="416" y="16"/>
                  <a:pt x="416" y="36"/>
                </a:cubicBezTo>
                <a:cubicBezTo>
                  <a:pt x="416" y="381"/>
                  <a:pt x="416" y="381"/>
                  <a:pt x="416" y="381"/>
                </a:cubicBezTo>
                <a:cubicBezTo>
                  <a:pt x="416" y="401"/>
                  <a:pt x="400" y="417"/>
                  <a:pt x="381" y="417"/>
                </a:cubicBezTo>
                <a:cubicBezTo>
                  <a:pt x="36" y="417"/>
                  <a:pt x="36" y="417"/>
                  <a:pt x="36" y="417"/>
                </a:cubicBezTo>
                <a:cubicBezTo>
                  <a:pt x="16" y="417"/>
                  <a:pt x="0" y="401"/>
                  <a:pt x="0" y="381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16"/>
                  <a:pt x="16" y="0"/>
                  <a:pt x="36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5"/>
          <p:cNvSpPr>
            <a:spLocks/>
          </p:cNvSpPr>
          <p:nvPr/>
        </p:nvSpPr>
        <p:spPr bwMode="auto">
          <a:xfrm>
            <a:off x="3295651" y="2105026"/>
            <a:ext cx="1196975" cy="1196975"/>
          </a:xfrm>
          <a:custGeom>
            <a:avLst/>
            <a:gdLst>
              <a:gd name="T0" fmla="*/ 36 w 417"/>
              <a:gd name="T1" fmla="*/ 0 h 417"/>
              <a:gd name="T2" fmla="*/ 381 w 417"/>
              <a:gd name="T3" fmla="*/ 0 h 417"/>
              <a:gd name="T4" fmla="*/ 417 w 417"/>
              <a:gd name="T5" fmla="*/ 36 h 417"/>
              <a:gd name="T6" fmla="*/ 417 w 417"/>
              <a:gd name="T7" fmla="*/ 381 h 417"/>
              <a:gd name="T8" fmla="*/ 381 w 417"/>
              <a:gd name="T9" fmla="*/ 417 h 417"/>
              <a:gd name="T10" fmla="*/ 36 w 417"/>
              <a:gd name="T11" fmla="*/ 417 h 417"/>
              <a:gd name="T12" fmla="*/ 0 w 417"/>
              <a:gd name="T13" fmla="*/ 381 h 417"/>
              <a:gd name="T14" fmla="*/ 0 w 417"/>
              <a:gd name="T15" fmla="*/ 36 h 417"/>
              <a:gd name="T16" fmla="*/ 36 w 417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7" h="417">
                <a:moveTo>
                  <a:pt x="36" y="0"/>
                </a:moveTo>
                <a:cubicBezTo>
                  <a:pt x="381" y="0"/>
                  <a:pt x="381" y="0"/>
                  <a:pt x="381" y="0"/>
                </a:cubicBezTo>
                <a:cubicBezTo>
                  <a:pt x="401" y="0"/>
                  <a:pt x="417" y="16"/>
                  <a:pt x="417" y="36"/>
                </a:cubicBezTo>
                <a:cubicBezTo>
                  <a:pt x="417" y="381"/>
                  <a:pt x="417" y="381"/>
                  <a:pt x="417" y="381"/>
                </a:cubicBezTo>
                <a:cubicBezTo>
                  <a:pt x="417" y="401"/>
                  <a:pt x="401" y="417"/>
                  <a:pt x="381" y="417"/>
                </a:cubicBezTo>
                <a:cubicBezTo>
                  <a:pt x="36" y="417"/>
                  <a:pt x="36" y="417"/>
                  <a:pt x="36" y="417"/>
                </a:cubicBezTo>
                <a:cubicBezTo>
                  <a:pt x="16" y="417"/>
                  <a:pt x="0" y="401"/>
                  <a:pt x="0" y="381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16"/>
                  <a:pt x="16" y="0"/>
                  <a:pt x="36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6"/>
          <p:cNvSpPr>
            <a:spLocks/>
          </p:cNvSpPr>
          <p:nvPr/>
        </p:nvSpPr>
        <p:spPr bwMode="auto">
          <a:xfrm>
            <a:off x="4651376" y="2105026"/>
            <a:ext cx="1196975" cy="1196975"/>
          </a:xfrm>
          <a:custGeom>
            <a:avLst/>
            <a:gdLst>
              <a:gd name="T0" fmla="*/ 36 w 417"/>
              <a:gd name="T1" fmla="*/ 0 h 417"/>
              <a:gd name="T2" fmla="*/ 381 w 417"/>
              <a:gd name="T3" fmla="*/ 0 h 417"/>
              <a:gd name="T4" fmla="*/ 417 w 417"/>
              <a:gd name="T5" fmla="*/ 36 h 417"/>
              <a:gd name="T6" fmla="*/ 417 w 417"/>
              <a:gd name="T7" fmla="*/ 381 h 417"/>
              <a:gd name="T8" fmla="*/ 381 w 417"/>
              <a:gd name="T9" fmla="*/ 417 h 417"/>
              <a:gd name="T10" fmla="*/ 36 w 417"/>
              <a:gd name="T11" fmla="*/ 417 h 417"/>
              <a:gd name="T12" fmla="*/ 0 w 417"/>
              <a:gd name="T13" fmla="*/ 381 h 417"/>
              <a:gd name="T14" fmla="*/ 0 w 417"/>
              <a:gd name="T15" fmla="*/ 36 h 417"/>
              <a:gd name="T16" fmla="*/ 36 w 417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7" h="417">
                <a:moveTo>
                  <a:pt x="36" y="0"/>
                </a:moveTo>
                <a:cubicBezTo>
                  <a:pt x="381" y="0"/>
                  <a:pt x="381" y="0"/>
                  <a:pt x="381" y="0"/>
                </a:cubicBezTo>
                <a:cubicBezTo>
                  <a:pt x="401" y="0"/>
                  <a:pt x="417" y="16"/>
                  <a:pt x="417" y="36"/>
                </a:cubicBezTo>
                <a:cubicBezTo>
                  <a:pt x="417" y="381"/>
                  <a:pt x="417" y="381"/>
                  <a:pt x="417" y="381"/>
                </a:cubicBezTo>
                <a:cubicBezTo>
                  <a:pt x="417" y="401"/>
                  <a:pt x="401" y="417"/>
                  <a:pt x="381" y="417"/>
                </a:cubicBezTo>
                <a:cubicBezTo>
                  <a:pt x="36" y="417"/>
                  <a:pt x="36" y="417"/>
                  <a:pt x="36" y="417"/>
                </a:cubicBezTo>
                <a:cubicBezTo>
                  <a:pt x="16" y="417"/>
                  <a:pt x="0" y="401"/>
                  <a:pt x="0" y="381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16"/>
                  <a:pt x="16" y="0"/>
                  <a:pt x="36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7"/>
          <p:cNvSpPr>
            <a:spLocks/>
          </p:cNvSpPr>
          <p:nvPr/>
        </p:nvSpPr>
        <p:spPr bwMode="auto">
          <a:xfrm>
            <a:off x="585788" y="2105026"/>
            <a:ext cx="1196975" cy="1196975"/>
          </a:xfrm>
          <a:custGeom>
            <a:avLst/>
            <a:gdLst>
              <a:gd name="T0" fmla="*/ 36 w 417"/>
              <a:gd name="T1" fmla="*/ 0 h 417"/>
              <a:gd name="T2" fmla="*/ 381 w 417"/>
              <a:gd name="T3" fmla="*/ 0 h 417"/>
              <a:gd name="T4" fmla="*/ 417 w 417"/>
              <a:gd name="T5" fmla="*/ 36 h 417"/>
              <a:gd name="T6" fmla="*/ 417 w 417"/>
              <a:gd name="T7" fmla="*/ 381 h 417"/>
              <a:gd name="T8" fmla="*/ 381 w 417"/>
              <a:gd name="T9" fmla="*/ 417 h 417"/>
              <a:gd name="T10" fmla="*/ 36 w 417"/>
              <a:gd name="T11" fmla="*/ 417 h 417"/>
              <a:gd name="T12" fmla="*/ 0 w 417"/>
              <a:gd name="T13" fmla="*/ 381 h 417"/>
              <a:gd name="T14" fmla="*/ 0 w 417"/>
              <a:gd name="T15" fmla="*/ 36 h 417"/>
              <a:gd name="T16" fmla="*/ 36 w 417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7" h="417">
                <a:moveTo>
                  <a:pt x="36" y="0"/>
                </a:moveTo>
                <a:cubicBezTo>
                  <a:pt x="381" y="0"/>
                  <a:pt x="381" y="0"/>
                  <a:pt x="381" y="0"/>
                </a:cubicBezTo>
                <a:cubicBezTo>
                  <a:pt x="401" y="0"/>
                  <a:pt x="417" y="16"/>
                  <a:pt x="417" y="36"/>
                </a:cubicBezTo>
                <a:cubicBezTo>
                  <a:pt x="417" y="381"/>
                  <a:pt x="417" y="381"/>
                  <a:pt x="417" y="381"/>
                </a:cubicBezTo>
                <a:cubicBezTo>
                  <a:pt x="417" y="401"/>
                  <a:pt x="401" y="417"/>
                  <a:pt x="381" y="417"/>
                </a:cubicBezTo>
                <a:cubicBezTo>
                  <a:pt x="36" y="417"/>
                  <a:pt x="36" y="417"/>
                  <a:pt x="36" y="417"/>
                </a:cubicBezTo>
                <a:cubicBezTo>
                  <a:pt x="17" y="417"/>
                  <a:pt x="0" y="401"/>
                  <a:pt x="0" y="381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16"/>
                  <a:pt x="17" y="0"/>
                  <a:pt x="36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8"/>
          <p:cNvSpPr>
            <a:spLocks/>
          </p:cNvSpPr>
          <p:nvPr/>
        </p:nvSpPr>
        <p:spPr bwMode="auto">
          <a:xfrm>
            <a:off x="1943101" y="779463"/>
            <a:ext cx="1195388" cy="1196975"/>
          </a:xfrm>
          <a:custGeom>
            <a:avLst/>
            <a:gdLst>
              <a:gd name="T0" fmla="*/ 36 w 416"/>
              <a:gd name="T1" fmla="*/ 0 h 417"/>
              <a:gd name="T2" fmla="*/ 381 w 416"/>
              <a:gd name="T3" fmla="*/ 0 h 417"/>
              <a:gd name="T4" fmla="*/ 416 w 416"/>
              <a:gd name="T5" fmla="*/ 36 h 417"/>
              <a:gd name="T6" fmla="*/ 416 w 416"/>
              <a:gd name="T7" fmla="*/ 381 h 417"/>
              <a:gd name="T8" fmla="*/ 381 w 416"/>
              <a:gd name="T9" fmla="*/ 417 h 417"/>
              <a:gd name="T10" fmla="*/ 36 w 416"/>
              <a:gd name="T11" fmla="*/ 417 h 417"/>
              <a:gd name="T12" fmla="*/ 0 w 416"/>
              <a:gd name="T13" fmla="*/ 381 h 417"/>
              <a:gd name="T14" fmla="*/ 0 w 416"/>
              <a:gd name="T15" fmla="*/ 36 h 417"/>
              <a:gd name="T16" fmla="*/ 36 w 416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6" h="417">
                <a:moveTo>
                  <a:pt x="36" y="0"/>
                </a:moveTo>
                <a:cubicBezTo>
                  <a:pt x="381" y="0"/>
                  <a:pt x="381" y="0"/>
                  <a:pt x="381" y="0"/>
                </a:cubicBezTo>
                <a:cubicBezTo>
                  <a:pt x="400" y="0"/>
                  <a:pt x="416" y="16"/>
                  <a:pt x="416" y="36"/>
                </a:cubicBezTo>
                <a:cubicBezTo>
                  <a:pt x="416" y="381"/>
                  <a:pt x="416" y="381"/>
                  <a:pt x="416" y="381"/>
                </a:cubicBezTo>
                <a:cubicBezTo>
                  <a:pt x="416" y="401"/>
                  <a:pt x="400" y="417"/>
                  <a:pt x="381" y="417"/>
                </a:cubicBezTo>
                <a:cubicBezTo>
                  <a:pt x="36" y="417"/>
                  <a:pt x="36" y="417"/>
                  <a:pt x="36" y="417"/>
                </a:cubicBezTo>
                <a:cubicBezTo>
                  <a:pt x="16" y="417"/>
                  <a:pt x="0" y="401"/>
                  <a:pt x="0" y="381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16"/>
                  <a:pt x="16" y="0"/>
                  <a:pt x="36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9"/>
          <p:cNvSpPr>
            <a:spLocks/>
          </p:cNvSpPr>
          <p:nvPr/>
        </p:nvSpPr>
        <p:spPr bwMode="auto">
          <a:xfrm>
            <a:off x="585788" y="779463"/>
            <a:ext cx="1196975" cy="1196975"/>
          </a:xfrm>
          <a:custGeom>
            <a:avLst/>
            <a:gdLst>
              <a:gd name="T0" fmla="*/ 36 w 417"/>
              <a:gd name="T1" fmla="*/ 0 h 417"/>
              <a:gd name="T2" fmla="*/ 381 w 417"/>
              <a:gd name="T3" fmla="*/ 0 h 417"/>
              <a:gd name="T4" fmla="*/ 417 w 417"/>
              <a:gd name="T5" fmla="*/ 36 h 417"/>
              <a:gd name="T6" fmla="*/ 417 w 417"/>
              <a:gd name="T7" fmla="*/ 381 h 417"/>
              <a:gd name="T8" fmla="*/ 381 w 417"/>
              <a:gd name="T9" fmla="*/ 417 h 417"/>
              <a:gd name="T10" fmla="*/ 36 w 417"/>
              <a:gd name="T11" fmla="*/ 417 h 417"/>
              <a:gd name="T12" fmla="*/ 0 w 417"/>
              <a:gd name="T13" fmla="*/ 381 h 417"/>
              <a:gd name="T14" fmla="*/ 0 w 417"/>
              <a:gd name="T15" fmla="*/ 36 h 417"/>
              <a:gd name="T16" fmla="*/ 36 w 417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7" h="417">
                <a:moveTo>
                  <a:pt x="36" y="0"/>
                </a:moveTo>
                <a:cubicBezTo>
                  <a:pt x="381" y="0"/>
                  <a:pt x="381" y="0"/>
                  <a:pt x="381" y="0"/>
                </a:cubicBezTo>
                <a:cubicBezTo>
                  <a:pt x="401" y="0"/>
                  <a:pt x="417" y="16"/>
                  <a:pt x="417" y="36"/>
                </a:cubicBezTo>
                <a:cubicBezTo>
                  <a:pt x="417" y="381"/>
                  <a:pt x="417" y="381"/>
                  <a:pt x="417" y="381"/>
                </a:cubicBezTo>
                <a:cubicBezTo>
                  <a:pt x="417" y="401"/>
                  <a:pt x="401" y="417"/>
                  <a:pt x="381" y="417"/>
                </a:cubicBezTo>
                <a:cubicBezTo>
                  <a:pt x="36" y="417"/>
                  <a:pt x="36" y="417"/>
                  <a:pt x="36" y="417"/>
                </a:cubicBezTo>
                <a:cubicBezTo>
                  <a:pt x="17" y="417"/>
                  <a:pt x="0" y="401"/>
                  <a:pt x="0" y="381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16"/>
                  <a:pt x="17" y="0"/>
                  <a:pt x="36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4648201" y="779463"/>
            <a:ext cx="1193800" cy="1196975"/>
          </a:xfrm>
          <a:custGeom>
            <a:avLst/>
            <a:gdLst>
              <a:gd name="T0" fmla="*/ 36 w 416"/>
              <a:gd name="T1" fmla="*/ 0 h 417"/>
              <a:gd name="T2" fmla="*/ 381 w 416"/>
              <a:gd name="T3" fmla="*/ 0 h 417"/>
              <a:gd name="T4" fmla="*/ 416 w 416"/>
              <a:gd name="T5" fmla="*/ 36 h 417"/>
              <a:gd name="T6" fmla="*/ 416 w 416"/>
              <a:gd name="T7" fmla="*/ 381 h 417"/>
              <a:gd name="T8" fmla="*/ 381 w 416"/>
              <a:gd name="T9" fmla="*/ 417 h 417"/>
              <a:gd name="T10" fmla="*/ 36 w 416"/>
              <a:gd name="T11" fmla="*/ 417 h 417"/>
              <a:gd name="T12" fmla="*/ 0 w 416"/>
              <a:gd name="T13" fmla="*/ 381 h 417"/>
              <a:gd name="T14" fmla="*/ 0 w 416"/>
              <a:gd name="T15" fmla="*/ 36 h 417"/>
              <a:gd name="T16" fmla="*/ 36 w 416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6" h="417">
                <a:moveTo>
                  <a:pt x="36" y="0"/>
                </a:moveTo>
                <a:cubicBezTo>
                  <a:pt x="381" y="0"/>
                  <a:pt x="381" y="0"/>
                  <a:pt x="381" y="0"/>
                </a:cubicBezTo>
                <a:cubicBezTo>
                  <a:pt x="400" y="0"/>
                  <a:pt x="416" y="16"/>
                  <a:pt x="416" y="36"/>
                </a:cubicBezTo>
                <a:cubicBezTo>
                  <a:pt x="416" y="381"/>
                  <a:pt x="416" y="381"/>
                  <a:pt x="416" y="381"/>
                </a:cubicBezTo>
                <a:cubicBezTo>
                  <a:pt x="416" y="401"/>
                  <a:pt x="400" y="417"/>
                  <a:pt x="381" y="417"/>
                </a:cubicBezTo>
                <a:cubicBezTo>
                  <a:pt x="36" y="417"/>
                  <a:pt x="36" y="417"/>
                  <a:pt x="36" y="417"/>
                </a:cubicBezTo>
                <a:cubicBezTo>
                  <a:pt x="16" y="417"/>
                  <a:pt x="0" y="401"/>
                  <a:pt x="0" y="381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16"/>
                  <a:pt x="16" y="0"/>
                  <a:pt x="36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3289301" y="779463"/>
            <a:ext cx="1196975" cy="1196975"/>
          </a:xfrm>
          <a:custGeom>
            <a:avLst/>
            <a:gdLst>
              <a:gd name="T0" fmla="*/ 36 w 417"/>
              <a:gd name="T1" fmla="*/ 0 h 417"/>
              <a:gd name="T2" fmla="*/ 381 w 417"/>
              <a:gd name="T3" fmla="*/ 0 h 417"/>
              <a:gd name="T4" fmla="*/ 417 w 417"/>
              <a:gd name="T5" fmla="*/ 36 h 417"/>
              <a:gd name="T6" fmla="*/ 417 w 417"/>
              <a:gd name="T7" fmla="*/ 381 h 417"/>
              <a:gd name="T8" fmla="*/ 381 w 417"/>
              <a:gd name="T9" fmla="*/ 417 h 417"/>
              <a:gd name="T10" fmla="*/ 36 w 417"/>
              <a:gd name="T11" fmla="*/ 417 h 417"/>
              <a:gd name="T12" fmla="*/ 0 w 417"/>
              <a:gd name="T13" fmla="*/ 381 h 417"/>
              <a:gd name="T14" fmla="*/ 0 w 417"/>
              <a:gd name="T15" fmla="*/ 36 h 417"/>
              <a:gd name="T16" fmla="*/ 36 w 417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17" h="417">
                <a:moveTo>
                  <a:pt x="36" y="0"/>
                </a:moveTo>
                <a:cubicBezTo>
                  <a:pt x="381" y="0"/>
                  <a:pt x="381" y="0"/>
                  <a:pt x="381" y="0"/>
                </a:cubicBezTo>
                <a:cubicBezTo>
                  <a:pt x="401" y="0"/>
                  <a:pt x="417" y="16"/>
                  <a:pt x="417" y="36"/>
                </a:cubicBezTo>
                <a:cubicBezTo>
                  <a:pt x="417" y="381"/>
                  <a:pt x="417" y="381"/>
                  <a:pt x="417" y="381"/>
                </a:cubicBezTo>
                <a:cubicBezTo>
                  <a:pt x="417" y="401"/>
                  <a:pt x="401" y="417"/>
                  <a:pt x="381" y="417"/>
                </a:cubicBezTo>
                <a:cubicBezTo>
                  <a:pt x="36" y="417"/>
                  <a:pt x="36" y="417"/>
                  <a:pt x="36" y="417"/>
                </a:cubicBezTo>
                <a:cubicBezTo>
                  <a:pt x="17" y="417"/>
                  <a:pt x="0" y="401"/>
                  <a:pt x="0" y="381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16"/>
                  <a:pt x="17" y="0"/>
                  <a:pt x="36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2"/>
          <p:cNvSpPr>
            <a:spLocks noEditPoints="1"/>
          </p:cNvSpPr>
          <p:nvPr/>
        </p:nvSpPr>
        <p:spPr bwMode="auto">
          <a:xfrm>
            <a:off x="620713" y="2311401"/>
            <a:ext cx="1125538" cy="868363"/>
          </a:xfrm>
          <a:custGeom>
            <a:avLst/>
            <a:gdLst>
              <a:gd name="T0" fmla="*/ 211 w 392"/>
              <a:gd name="T1" fmla="*/ 267 h 302"/>
              <a:gd name="T2" fmla="*/ 367 w 392"/>
              <a:gd name="T3" fmla="*/ 213 h 302"/>
              <a:gd name="T4" fmla="*/ 353 w 392"/>
              <a:gd name="T5" fmla="*/ 262 h 302"/>
              <a:gd name="T6" fmla="*/ 206 w 392"/>
              <a:gd name="T7" fmla="*/ 299 h 302"/>
              <a:gd name="T8" fmla="*/ 206 w 392"/>
              <a:gd name="T9" fmla="*/ 300 h 302"/>
              <a:gd name="T10" fmla="*/ 205 w 392"/>
              <a:gd name="T11" fmla="*/ 300 h 302"/>
              <a:gd name="T12" fmla="*/ 205 w 392"/>
              <a:gd name="T13" fmla="*/ 300 h 302"/>
              <a:gd name="T14" fmla="*/ 204 w 392"/>
              <a:gd name="T15" fmla="*/ 300 h 302"/>
              <a:gd name="T16" fmla="*/ 204 w 392"/>
              <a:gd name="T17" fmla="*/ 300 h 302"/>
              <a:gd name="T18" fmla="*/ 204 w 392"/>
              <a:gd name="T19" fmla="*/ 301 h 302"/>
              <a:gd name="T20" fmla="*/ 203 w 392"/>
              <a:gd name="T21" fmla="*/ 301 h 302"/>
              <a:gd name="T22" fmla="*/ 203 w 392"/>
              <a:gd name="T23" fmla="*/ 301 h 302"/>
              <a:gd name="T24" fmla="*/ 203 w 392"/>
              <a:gd name="T25" fmla="*/ 301 h 302"/>
              <a:gd name="T26" fmla="*/ 202 w 392"/>
              <a:gd name="T27" fmla="*/ 301 h 302"/>
              <a:gd name="T28" fmla="*/ 202 w 392"/>
              <a:gd name="T29" fmla="*/ 301 h 302"/>
              <a:gd name="T30" fmla="*/ 202 w 392"/>
              <a:gd name="T31" fmla="*/ 301 h 302"/>
              <a:gd name="T32" fmla="*/ 201 w 392"/>
              <a:gd name="T33" fmla="*/ 301 h 302"/>
              <a:gd name="T34" fmla="*/ 201 w 392"/>
              <a:gd name="T35" fmla="*/ 301 h 302"/>
              <a:gd name="T36" fmla="*/ 201 w 392"/>
              <a:gd name="T37" fmla="*/ 301 h 302"/>
              <a:gd name="T38" fmla="*/ 200 w 392"/>
              <a:gd name="T39" fmla="*/ 302 h 302"/>
              <a:gd name="T40" fmla="*/ 200 w 392"/>
              <a:gd name="T41" fmla="*/ 302 h 302"/>
              <a:gd name="T42" fmla="*/ 199 w 392"/>
              <a:gd name="T43" fmla="*/ 302 h 302"/>
              <a:gd name="T44" fmla="*/ 199 w 392"/>
              <a:gd name="T45" fmla="*/ 302 h 302"/>
              <a:gd name="T46" fmla="*/ 198 w 392"/>
              <a:gd name="T47" fmla="*/ 302 h 302"/>
              <a:gd name="T48" fmla="*/ 198 w 392"/>
              <a:gd name="T49" fmla="*/ 302 h 302"/>
              <a:gd name="T50" fmla="*/ 198 w 392"/>
              <a:gd name="T51" fmla="*/ 302 h 302"/>
              <a:gd name="T52" fmla="*/ 197 w 392"/>
              <a:gd name="T53" fmla="*/ 302 h 302"/>
              <a:gd name="T54" fmla="*/ 197 w 392"/>
              <a:gd name="T55" fmla="*/ 301 h 302"/>
              <a:gd name="T56" fmla="*/ 197 w 392"/>
              <a:gd name="T57" fmla="*/ 301 h 302"/>
              <a:gd name="T58" fmla="*/ 196 w 392"/>
              <a:gd name="T59" fmla="*/ 301 h 302"/>
              <a:gd name="T60" fmla="*/ 196 w 392"/>
              <a:gd name="T61" fmla="*/ 301 h 302"/>
              <a:gd name="T62" fmla="*/ 196 w 392"/>
              <a:gd name="T63" fmla="*/ 301 h 302"/>
              <a:gd name="T64" fmla="*/ 195 w 392"/>
              <a:gd name="T65" fmla="*/ 301 h 302"/>
              <a:gd name="T66" fmla="*/ 195 w 392"/>
              <a:gd name="T67" fmla="*/ 301 h 302"/>
              <a:gd name="T68" fmla="*/ 194 w 392"/>
              <a:gd name="T69" fmla="*/ 301 h 302"/>
              <a:gd name="T70" fmla="*/ 194 w 392"/>
              <a:gd name="T71" fmla="*/ 301 h 302"/>
              <a:gd name="T72" fmla="*/ 194 w 392"/>
              <a:gd name="T73" fmla="*/ 301 h 302"/>
              <a:gd name="T74" fmla="*/ 193 w 392"/>
              <a:gd name="T75" fmla="*/ 300 h 302"/>
              <a:gd name="T76" fmla="*/ 193 w 392"/>
              <a:gd name="T77" fmla="*/ 300 h 302"/>
              <a:gd name="T78" fmla="*/ 193 w 392"/>
              <a:gd name="T79" fmla="*/ 300 h 302"/>
              <a:gd name="T80" fmla="*/ 192 w 392"/>
              <a:gd name="T81" fmla="*/ 300 h 302"/>
              <a:gd name="T82" fmla="*/ 192 w 392"/>
              <a:gd name="T83" fmla="*/ 300 h 302"/>
              <a:gd name="T84" fmla="*/ 192 w 392"/>
              <a:gd name="T85" fmla="*/ 299 h 302"/>
              <a:gd name="T86" fmla="*/ 31 w 392"/>
              <a:gd name="T87" fmla="*/ 249 h 302"/>
              <a:gd name="T88" fmla="*/ 56 w 392"/>
              <a:gd name="T89" fmla="*/ 235 h 302"/>
              <a:gd name="T90" fmla="*/ 124 w 392"/>
              <a:gd name="T91" fmla="*/ 36 h 302"/>
              <a:gd name="T92" fmla="*/ 31 w 392"/>
              <a:gd name="T93" fmla="*/ 16 h 302"/>
              <a:gd name="T94" fmla="*/ 354 w 392"/>
              <a:gd name="T95" fmla="*/ 3 h 302"/>
              <a:gd name="T96" fmla="*/ 342 w 392"/>
              <a:gd name="T97" fmla="*/ 98 h 302"/>
              <a:gd name="T98" fmla="*/ 332 w 392"/>
              <a:gd name="T99" fmla="*/ 139 h 302"/>
              <a:gd name="T100" fmla="*/ 321 w 392"/>
              <a:gd name="T101" fmla="*/ 162 h 302"/>
              <a:gd name="T102" fmla="*/ 324 w 392"/>
              <a:gd name="T103" fmla="*/ 197 h 302"/>
              <a:gd name="T104" fmla="*/ 70 w 392"/>
              <a:gd name="T105" fmla="*/ 118 h 302"/>
              <a:gd name="T106" fmla="*/ 70 w 392"/>
              <a:gd name="T107" fmla="*/ 184 h 302"/>
              <a:gd name="T108" fmla="*/ 63 w 392"/>
              <a:gd name="T109" fmla="*/ 161 h 302"/>
              <a:gd name="T110" fmla="*/ 71 w 392"/>
              <a:gd name="T111" fmla="*/ 135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92" h="302">
                <a:moveTo>
                  <a:pt x="342" y="28"/>
                </a:moveTo>
                <a:cubicBezTo>
                  <a:pt x="318" y="28"/>
                  <a:pt x="295" y="30"/>
                  <a:pt x="274" y="36"/>
                </a:cubicBezTo>
                <a:cubicBezTo>
                  <a:pt x="252" y="42"/>
                  <a:pt x="231" y="51"/>
                  <a:pt x="211" y="63"/>
                </a:cubicBezTo>
                <a:cubicBezTo>
                  <a:pt x="211" y="267"/>
                  <a:pt x="211" y="267"/>
                  <a:pt x="211" y="267"/>
                </a:cubicBezTo>
                <a:cubicBezTo>
                  <a:pt x="229" y="257"/>
                  <a:pt x="248" y="249"/>
                  <a:pt x="268" y="244"/>
                </a:cubicBezTo>
                <a:cubicBezTo>
                  <a:pt x="291" y="237"/>
                  <a:pt x="315" y="234"/>
                  <a:pt x="342" y="235"/>
                </a:cubicBezTo>
                <a:cubicBezTo>
                  <a:pt x="342" y="217"/>
                  <a:pt x="342" y="217"/>
                  <a:pt x="342" y="217"/>
                </a:cubicBezTo>
                <a:cubicBezTo>
                  <a:pt x="350" y="217"/>
                  <a:pt x="359" y="216"/>
                  <a:pt x="367" y="213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7" y="249"/>
                  <a:pt x="367" y="249"/>
                  <a:pt x="367" y="249"/>
                </a:cubicBezTo>
                <a:cubicBezTo>
                  <a:pt x="367" y="250"/>
                  <a:pt x="367" y="250"/>
                  <a:pt x="367" y="251"/>
                </a:cubicBezTo>
                <a:cubicBezTo>
                  <a:pt x="366" y="257"/>
                  <a:pt x="360" y="262"/>
                  <a:pt x="353" y="262"/>
                </a:cubicBezTo>
                <a:cubicBezTo>
                  <a:pt x="324" y="258"/>
                  <a:pt x="298" y="261"/>
                  <a:pt x="274" y="268"/>
                </a:cubicBezTo>
                <a:cubicBezTo>
                  <a:pt x="250" y="275"/>
                  <a:pt x="228" y="286"/>
                  <a:pt x="206" y="299"/>
                </a:cubicBezTo>
                <a:cubicBezTo>
                  <a:pt x="206" y="299"/>
                  <a:pt x="206" y="299"/>
                  <a:pt x="206" y="299"/>
                </a:cubicBezTo>
                <a:cubicBezTo>
                  <a:pt x="206" y="299"/>
                  <a:pt x="206" y="299"/>
                  <a:pt x="206" y="299"/>
                </a:cubicBezTo>
                <a:cubicBezTo>
                  <a:pt x="206" y="299"/>
                  <a:pt x="206" y="299"/>
                  <a:pt x="206" y="299"/>
                </a:cubicBezTo>
                <a:cubicBezTo>
                  <a:pt x="206" y="300"/>
                  <a:pt x="206" y="300"/>
                  <a:pt x="206" y="300"/>
                </a:cubicBezTo>
                <a:cubicBezTo>
                  <a:pt x="206" y="300"/>
                  <a:pt x="206" y="300"/>
                  <a:pt x="206" y="300"/>
                </a:cubicBezTo>
                <a:cubicBezTo>
                  <a:pt x="206" y="300"/>
                  <a:pt x="206" y="300"/>
                  <a:pt x="206" y="300"/>
                </a:cubicBezTo>
                <a:cubicBezTo>
                  <a:pt x="205" y="300"/>
                  <a:pt x="205" y="300"/>
                  <a:pt x="205" y="300"/>
                </a:cubicBezTo>
                <a:cubicBezTo>
                  <a:pt x="205" y="300"/>
                  <a:pt x="205" y="300"/>
                  <a:pt x="205" y="300"/>
                </a:cubicBezTo>
                <a:cubicBezTo>
                  <a:pt x="205" y="300"/>
                  <a:pt x="205" y="300"/>
                  <a:pt x="205" y="300"/>
                </a:cubicBezTo>
                <a:cubicBezTo>
                  <a:pt x="205" y="300"/>
                  <a:pt x="205" y="300"/>
                  <a:pt x="205" y="300"/>
                </a:cubicBezTo>
                <a:cubicBezTo>
                  <a:pt x="205" y="300"/>
                  <a:pt x="205" y="300"/>
                  <a:pt x="205" y="300"/>
                </a:cubicBezTo>
                <a:cubicBezTo>
                  <a:pt x="205" y="300"/>
                  <a:pt x="205" y="300"/>
                  <a:pt x="205" y="300"/>
                </a:cubicBezTo>
                <a:cubicBezTo>
                  <a:pt x="205" y="300"/>
                  <a:pt x="205" y="300"/>
                  <a:pt x="205" y="300"/>
                </a:cubicBezTo>
                <a:cubicBezTo>
                  <a:pt x="205" y="300"/>
                  <a:pt x="205" y="300"/>
                  <a:pt x="205" y="300"/>
                </a:cubicBezTo>
                <a:cubicBezTo>
                  <a:pt x="205" y="300"/>
                  <a:pt x="205" y="300"/>
                  <a:pt x="205" y="300"/>
                </a:cubicBezTo>
                <a:cubicBezTo>
                  <a:pt x="205" y="300"/>
                  <a:pt x="205" y="300"/>
                  <a:pt x="205" y="300"/>
                </a:cubicBezTo>
                <a:cubicBezTo>
                  <a:pt x="204" y="300"/>
                  <a:pt x="204" y="300"/>
                  <a:pt x="204" y="300"/>
                </a:cubicBezTo>
                <a:cubicBezTo>
                  <a:pt x="204" y="300"/>
                  <a:pt x="204" y="300"/>
                  <a:pt x="204" y="300"/>
                </a:cubicBezTo>
                <a:cubicBezTo>
                  <a:pt x="204" y="300"/>
                  <a:pt x="204" y="300"/>
                  <a:pt x="204" y="300"/>
                </a:cubicBezTo>
                <a:cubicBezTo>
                  <a:pt x="204" y="300"/>
                  <a:pt x="204" y="300"/>
                  <a:pt x="204" y="300"/>
                </a:cubicBezTo>
                <a:cubicBezTo>
                  <a:pt x="204" y="300"/>
                  <a:pt x="204" y="300"/>
                  <a:pt x="204" y="300"/>
                </a:cubicBezTo>
                <a:cubicBezTo>
                  <a:pt x="204" y="300"/>
                  <a:pt x="204" y="300"/>
                  <a:pt x="204" y="300"/>
                </a:cubicBezTo>
                <a:cubicBezTo>
                  <a:pt x="204" y="300"/>
                  <a:pt x="204" y="300"/>
                  <a:pt x="204" y="300"/>
                </a:cubicBezTo>
                <a:cubicBezTo>
                  <a:pt x="204" y="301"/>
                  <a:pt x="204" y="301"/>
                  <a:pt x="204" y="301"/>
                </a:cubicBezTo>
                <a:cubicBezTo>
                  <a:pt x="204" y="301"/>
                  <a:pt x="204" y="301"/>
                  <a:pt x="204" y="301"/>
                </a:cubicBezTo>
                <a:cubicBezTo>
                  <a:pt x="204" y="301"/>
                  <a:pt x="204" y="301"/>
                  <a:pt x="204" y="301"/>
                </a:cubicBezTo>
                <a:cubicBezTo>
                  <a:pt x="204" y="301"/>
                  <a:pt x="204" y="301"/>
                  <a:pt x="204" y="301"/>
                </a:cubicBezTo>
                <a:cubicBezTo>
                  <a:pt x="204" y="301"/>
                  <a:pt x="204" y="301"/>
                  <a:pt x="204" y="301"/>
                </a:cubicBezTo>
                <a:cubicBezTo>
                  <a:pt x="203" y="301"/>
                  <a:pt x="203" y="301"/>
                  <a:pt x="203" y="301"/>
                </a:cubicBezTo>
                <a:cubicBezTo>
                  <a:pt x="203" y="301"/>
                  <a:pt x="203" y="301"/>
                  <a:pt x="203" y="301"/>
                </a:cubicBezTo>
                <a:cubicBezTo>
                  <a:pt x="203" y="301"/>
                  <a:pt x="203" y="301"/>
                  <a:pt x="203" y="301"/>
                </a:cubicBezTo>
                <a:cubicBezTo>
                  <a:pt x="203" y="301"/>
                  <a:pt x="203" y="301"/>
                  <a:pt x="203" y="301"/>
                </a:cubicBezTo>
                <a:cubicBezTo>
                  <a:pt x="203" y="301"/>
                  <a:pt x="203" y="301"/>
                  <a:pt x="203" y="301"/>
                </a:cubicBezTo>
                <a:cubicBezTo>
                  <a:pt x="203" y="301"/>
                  <a:pt x="203" y="301"/>
                  <a:pt x="203" y="301"/>
                </a:cubicBezTo>
                <a:cubicBezTo>
                  <a:pt x="203" y="301"/>
                  <a:pt x="203" y="301"/>
                  <a:pt x="203" y="301"/>
                </a:cubicBezTo>
                <a:cubicBezTo>
                  <a:pt x="203" y="301"/>
                  <a:pt x="203" y="301"/>
                  <a:pt x="203" y="301"/>
                </a:cubicBezTo>
                <a:cubicBezTo>
                  <a:pt x="203" y="301"/>
                  <a:pt x="203" y="301"/>
                  <a:pt x="203" y="301"/>
                </a:cubicBezTo>
                <a:cubicBezTo>
                  <a:pt x="203" y="301"/>
                  <a:pt x="203" y="301"/>
                  <a:pt x="203" y="301"/>
                </a:cubicBezTo>
                <a:cubicBezTo>
                  <a:pt x="203" y="301"/>
                  <a:pt x="203" y="301"/>
                  <a:pt x="203" y="301"/>
                </a:cubicBezTo>
                <a:cubicBezTo>
                  <a:pt x="202" y="301"/>
                  <a:pt x="202" y="301"/>
                  <a:pt x="202" y="301"/>
                </a:cubicBezTo>
                <a:cubicBezTo>
                  <a:pt x="202" y="301"/>
                  <a:pt x="202" y="301"/>
                  <a:pt x="202" y="301"/>
                </a:cubicBezTo>
                <a:cubicBezTo>
                  <a:pt x="202" y="301"/>
                  <a:pt x="202" y="301"/>
                  <a:pt x="202" y="301"/>
                </a:cubicBezTo>
                <a:cubicBezTo>
                  <a:pt x="202" y="301"/>
                  <a:pt x="202" y="301"/>
                  <a:pt x="202" y="301"/>
                </a:cubicBezTo>
                <a:cubicBezTo>
                  <a:pt x="202" y="301"/>
                  <a:pt x="202" y="301"/>
                  <a:pt x="202" y="301"/>
                </a:cubicBezTo>
                <a:cubicBezTo>
                  <a:pt x="202" y="301"/>
                  <a:pt x="202" y="301"/>
                  <a:pt x="202" y="301"/>
                </a:cubicBezTo>
                <a:cubicBezTo>
                  <a:pt x="202" y="301"/>
                  <a:pt x="202" y="301"/>
                  <a:pt x="202" y="301"/>
                </a:cubicBezTo>
                <a:cubicBezTo>
                  <a:pt x="202" y="301"/>
                  <a:pt x="202" y="301"/>
                  <a:pt x="202" y="301"/>
                </a:cubicBezTo>
                <a:cubicBezTo>
                  <a:pt x="202" y="301"/>
                  <a:pt x="202" y="301"/>
                  <a:pt x="202" y="301"/>
                </a:cubicBezTo>
                <a:cubicBezTo>
                  <a:pt x="202" y="301"/>
                  <a:pt x="202" y="301"/>
                  <a:pt x="202" y="301"/>
                </a:cubicBezTo>
                <a:cubicBezTo>
                  <a:pt x="202" y="301"/>
                  <a:pt x="202" y="301"/>
                  <a:pt x="202" y="301"/>
                </a:cubicBezTo>
                <a:cubicBezTo>
                  <a:pt x="202" y="301"/>
                  <a:pt x="202" y="301"/>
                  <a:pt x="202" y="301"/>
                </a:cubicBezTo>
                <a:cubicBezTo>
                  <a:pt x="201" y="301"/>
                  <a:pt x="201" y="301"/>
                  <a:pt x="201" y="301"/>
                </a:cubicBezTo>
                <a:cubicBezTo>
                  <a:pt x="201" y="301"/>
                  <a:pt x="201" y="301"/>
                  <a:pt x="201" y="301"/>
                </a:cubicBezTo>
                <a:cubicBezTo>
                  <a:pt x="201" y="301"/>
                  <a:pt x="201" y="301"/>
                  <a:pt x="201" y="301"/>
                </a:cubicBezTo>
                <a:cubicBezTo>
                  <a:pt x="201" y="301"/>
                  <a:pt x="201" y="301"/>
                  <a:pt x="201" y="301"/>
                </a:cubicBezTo>
                <a:cubicBezTo>
                  <a:pt x="201" y="301"/>
                  <a:pt x="201" y="301"/>
                  <a:pt x="201" y="301"/>
                </a:cubicBezTo>
                <a:cubicBezTo>
                  <a:pt x="201" y="301"/>
                  <a:pt x="201" y="301"/>
                  <a:pt x="201" y="301"/>
                </a:cubicBezTo>
                <a:cubicBezTo>
                  <a:pt x="201" y="301"/>
                  <a:pt x="201" y="301"/>
                  <a:pt x="201" y="301"/>
                </a:cubicBezTo>
                <a:cubicBezTo>
                  <a:pt x="201" y="301"/>
                  <a:pt x="201" y="301"/>
                  <a:pt x="201" y="301"/>
                </a:cubicBezTo>
                <a:cubicBezTo>
                  <a:pt x="201" y="301"/>
                  <a:pt x="201" y="301"/>
                  <a:pt x="201" y="301"/>
                </a:cubicBezTo>
                <a:cubicBezTo>
                  <a:pt x="201" y="301"/>
                  <a:pt x="201" y="301"/>
                  <a:pt x="201" y="301"/>
                </a:cubicBezTo>
                <a:cubicBezTo>
                  <a:pt x="201" y="301"/>
                  <a:pt x="201" y="301"/>
                  <a:pt x="201" y="301"/>
                </a:cubicBezTo>
                <a:cubicBezTo>
                  <a:pt x="200" y="302"/>
                  <a:pt x="200" y="302"/>
                  <a:pt x="200" y="302"/>
                </a:cubicBezTo>
                <a:cubicBezTo>
                  <a:pt x="200" y="302"/>
                  <a:pt x="200" y="302"/>
                  <a:pt x="200" y="302"/>
                </a:cubicBezTo>
                <a:cubicBezTo>
                  <a:pt x="200" y="302"/>
                  <a:pt x="200" y="302"/>
                  <a:pt x="200" y="302"/>
                </a:cubicBezTo>
                <a:cubicBezTo>
                  <a:pt x="200" y="302"/>
                  <a:pt x="200" y="302"/>
                  <a:pt x="200" y="302"/>
                </a:cubicBezTo>
                <a:cubicBezTo>
                  <a:pt x="200" y="302"/>
                  <a:pt x="200" y="302"/>
                  <a:pt x="200" y="302"/>
                </a:cubicBezTo>
                <a:cubicBezTo>
                  <a:pt x="200" y="302"/>
                  <a:pt x="200" y="302"/>
                  <a:pt x="200" y="302"/>
                </a:cubicBezTo>
                <a:cubicBezTo>
                  <a:pt x="200" y="302"/>
                  <a:pt x="200" y="302"/>
                  <a:pt x="200" y="302"/>
                </a:cubicBezTo>
                <a:cubicBezTo>
                  <a:pt x="200" y="302"/>
                  <a:pt x="200" y="302"/>
                  <a:pt x="200" y="302"/>
                </a:cubicBezTo>
                <a:cubicBezTo>
                  <a:pt x="200" y="302"/>
                  <a:pt x="200" y="302"/>
                  <a:pt x="200" y="302"/>
                </a:cubicBezTo>
                <a:cubicBezTo>
                  <a:pt x="200" y="302"/>
                  <a:pt x="200" y="302"/>
                  <a:pt x="200" y="302"/>
                </a:cubicBezTo>
                <a:cubicBezTo>
                  <a:pt x="199" y="302"/>
                  <a:pt x="199" y="302"/>
                  <a:pt x="199" y="302"/>
                </a:cubicBezTo>
                <a:cubicBezTo>
                  <a:pt x="199" y="302"/>
                  <a:pt x="199" y="302"/>
                  <a:pt x="199" y="302"/>
                </a:cubicBezTo>
                <a:cubicBezTo>
                  <a:pt x="199" y="302"/>
                  <a:pt x="199" y="302"/>
                  <a:pt x="199" y="302"/>
                </a:cubicBezTo>
                <a:cubicBezTo>
                  <a:pt x="199" y="302"/>
                  <a:pt x="199" y="302"/>
                  <a:pt x="199" y="302"/>
                </a:cubicBezTo>
                <a:cubicBezTo>
                  <a:pt x="199" y="302"/>
                  <a:pt x="199" y="302"/>
                  <a:pt x="199" y="302"/>
                </a:cubicBezTo>
                <a:cubicBezTo>
                  <a:pt x="199" y="302"/>
                  <a:pt x="199" y="302"/>
                  <a:pt x="199" y="302"/>
                </a:cubicBezTo>
                <a:cubicBezTo>
                  <a:pt x="199" y="302"/>
                  <a:pt x="199" y="302"/>
                  <a:pt x="199" y="302"/>
                </a:cubicBezTo>
                <a:cubicBezTo>
                  <a:pt x="199" y="302"/>
                  <a:pt x="199" y="302"/>
                  <a:pt x="199" y="302"/>
                </a:cubicBezTo>
                <a:cubicBezTo>
                  <a:pt x="199" y="302"/>
                  <a:pt x="199" y="302"/>
                  <a:pt x="199" y="302"/>
                </a:cubicBezTo>
                <a:cubicBezTo>
                  <a:pt x="198" y="302"/>
                  <a:pt x="198" y="302"/>
                  <a:pt x="198" y="302"/>
                </a:cubicBezTo>
                <a:cubicBezTo>
                  <a:pt x="198" y="302"/>
                  <a:pt x="198" y="302"/>
                  <a:pt x="198" y="302"/>
                </a:cubicBezTo>
                <a:cubicBezTo>
                  <a:pt x="198" y="302"/>
                  <a:pt x="198" y="302"/>
                  <a:pt x="198" y="302"/>
                </a:cubicBezTo>
                <a:cubicBezTo>
                  <a:pt x="198" y="302"/>
                  <a:pt x="198" y="302"/>
                  <a:pt x="198" y="302"/>
                </a:cubicBezTo>
                <a:cubicBezTo>
                  <a:pt x="198" y="302"/>
                  <a:pt x="198" y="302"/>
                  <a:pt x="198" y="302"/>
                </a:cubicBezTo>
                <a:cubicBezTo>
                  <a:pt x="198" y="302"/>
                  <a:pt x="198" y="302"/>
                  <a:pt x="198" y="302"/>
                </a:cubicBezTo>
                <a:cubicBezTo>
                  <a:pt x="198" y="302"/>
                  <a:pt x="198" y="302"/>
                  <a:pt x="198" y="302"/>
                </a:cubicBezTo>
                <a:cubicBezTo>
                  <a:pt x="198" y="302"/>
                  <a:pt x="198" y="302"/>
                  <a:pt x="198" y="302"/>
                </a:cubicBezTo>
                <a:cubicBezTo>
                  <a:pt x="198" y="302"/>
                  <a:pt x="198" y="302"/>
                  <a:pt x="198" y="302"/>
                </a:cubicBezTo>
                <a:cubicBezTo>
                  <a:pt x="198" y="302"/>
                  <a:pt x="198" y="302"/>
                  <a:pt x="198" y="302"/>
                </a:cubicBezTo>
                <a:cubicBezTo>
                  <a:pt x="197" y="302"/>
                  <a:pt x="197" y="302"/>
                  <a:pt x="197" y="302"/>
                </a:cubicBezTo>
                <a:cubicBezTo>
                  <a:pt x="197" y="302"/>
                  <a:pt x="197" y="302"/>
                  <a:pt x="197" y="302"/>
                </a:cubicBezTo>
                <a:cubicBezTo>
                  <a:pt x="197" y="302"/>
                  <a:pt x="197" y="302"/>
                  <a:pt x="197" y="302"/>
                </a:cubicBezTo>
                <a:cubicBezTo>
                  <a:pt x="197" y="302"/>
                  <a:pt x="197" y="302"/>
                  <a:pt x="197" y="302"/>
                </a:cubicBezTo>
                <a:cubicBezTo>
                  <a:pt x="197" y="301"/>
                  <a:pt x="197" y="301"/>
                  <a:pt x="197" y="301"/>
                </a:cubicBezTo>
                <a:cubicBezTo>
                  <a:pt x="197" y="301"/>
                  <a:pt x="197" y="301"/>
                  <a:pt x="197" y="301"/>
                </a:cubicBezTo>
                <a:cubicBezTo>
                  <a:pt x="197" y="301"/>
                  <a:pt x="197" y="301"/>
                  <a:pt x="197" y="301"/>
                </a:cubicBezTo>
                <a:cubicBezTo>
                  <a:pt x="197" y="301"/>
                  <a:pt x="197" y="301"/>
                  <a:pt x="197" y="301"/>
                </a:cubicBezTo>
                <a:cubicBezTo>
                  <a:pt x="197" y="301"/>
                  <a:pt x="197" y="301"/>
                  <a:pt x="197" y="301"/>
                </a:cubicBezTo>
                <a:cubicBezTo>
                  <a:pt x="197" y="301"/>
                  <a:pt x="197" y="301"/>
                  <a:pt x="197" y="301"/>
                </a:cubicBezTo>
                <a:cubicBezTo>
                  <a:pt x="197" y="301"/>
                  <a:pt x="197" y="301"/>
                  <a:pt x="197" y="301"/>
                </a:cubicBezTo>
                <a:cubicBezTo>
                  <a:pt x="196" y="301"/>
                  <a:pt x="196" y="301"/>
                  <a:pt x="196" y="301"/>
                </a:cubicBezTo>
                <a:cubicBezTo>
                  <a:pt x="196" y="301"/>
                  <a:pt x="196" y="301"/>
                  <a:pt x="196" y="301"/>
                </a:cubicBezTo>
                <a:cubicBezTo>
                  <a:pt x="196" y="301"/>
                  <a:pt x="196" y="301"/>
                  <a:pt x="196" y="301"/>
                </a:cubicBezTo>
                <a:cubicBezTo>
                  <a:pt x="196" y="301"/>
                  <a:pt x="196" y="301"/>
                  <a:pt x="196" y="301"/>
                </a:cubicBezTo>
                <a:cubicBezTo>
                  <a:pt x="196" y="301"/>
                  <a:pt x="196" y="301"/>
                  <a:pt x="196" y="301"/>
                </a:cubicBezTo>
                <a:cubicBezTo>
                  <a:pt x="196" y="301"/>
                  <a:pt x="196" y="301"/>
                  <a:pt x="196" y="301"/>
                </a:cubicBezTo>
                <a:cubicBezTo>
                  <a:pt x="196" y="301"/>
                  <a:pt x="196" y="301"/>
                  <a:pt x="196" y="301"/>
                </a:cubicBezTo>
                <a:cubicBezTo>
                  <a:pt x="196" y="301"/>
                  <a:pt x="196" y="301"/>
                  <a:pt x="196" y="301"/>
                </a:cubicBezTo>
                <a:cubicBezTo>
                  <a:pt x="196" y="301"/>
                  <a:pt x="196" y="301"/>
                  <a:pt x="196" y="301"/>
                </a:cubicBezTo>
                <a:cubicBezTo>
                  <a:pt x="196" y="301"/>
                  <a:pt x="196" y="301"/>
                  <a:pt x="196" y="301"/>
                </a:cubicBezTo>
                <a:cubicBezTo>
                  <a:pt x="196" y="301"/>
                  <a:pt x="196" y="301"/>
                  <a:pt x="196" y="301"/>
                </a:cubicBezTo>
                <a:cubicBezTo>
                  <a:pt x="196" y="301"/>
                  <a:pt x="196" y="301"/>
                  <a:pt x="196" y="301"/>
                </a:cubicBezTo>
                <a:cubicBezTo>
                  <a:pt x="195" y="301"/>
                  <a:pt x="195" y="301"/>
                  <a:pt x="195" y="301"/>
                </a:cubicBezTo>
                <a:cubicBezTo>
                  <a:pt x="195" y="301"/>
                  <a:pt x="195" y="301"/>
                  <a:pt x="195" y="301"/>
                </a:cubicBezTo>
                <a:cubicBezTo>
                  <a:pt x="195" y="301"/>
                  <a:pt x="195" y="301"/>
                  <a:pt x="195" y="301"/>
                </a:cubicBezTo>
                <a:cubicBezTo>
                  <a:pt x="195" y="301"/>
                  <a:pt x="195" y="301"/>
                  <a:pt x="195" y="301"/>
                </a:cubicBezTo>
                <a:cubicBezTo>
                  <a:pt x="195" y="301"/>
                  <a:pt x="195" y="301"/>
                  <a:pt x="195" y="301"/>
                </a:cubicBezTo>
                <a:cubicBezTo>
                  <a:pt x="195" y="301"/>
                  <a:pt x="195" y="301"/>
                  <a:pt x="195" y="301"/>
                </a:cubicBezTo>
                <a:cubicBezTo>
                  <a:pt x="195" y="301"/>
                  <a:pt x="195" y="301"/>
                  <a:pt x="195" y="301"/>
                </a:cubicBezTo>
                <a:cubicBezTo>
                  <a:pt x="195" y="301"/>
                  <a:pt x="195" y="301"/>
                  <a:pt x="195" y="301"/>
                </a:cubicBezTo>
                <a:cubicBezTo>
                  <a:pt x="195" y="301"/>
                  <a:pt x="195" y="301"/>
                  <a:pt x="195" y="301"/>
                </a:cubicBezTo>
                <a:cubicBezTo>
                  <a:pt x="195" y="301"/>
                  <a:pt x="195" y="301"/>
                  <a:pt x="195" y="301"/>
                </a:cubicBezTo>
                <a:cubicBezTo>
                  <a:pt x="194" y="301"/>
                  <a:pt x="194" y="301"/>
                  <a:pt x="194" y="301"/>
                </a:cubicBezTo>
                <a:cubicBezTo>
                  <a:pt x="194" y="301"/>
                  <a:pt x="194" y="301"/>
                  <a:pt x="194" y="301"/>
                </a:cubicBezTo>
                <a:cubicBezTo>
                  <a:pt x="194" y="301"/>
                  <a:pt x="194" y="301"/>
                  <a:pt x="194" y="301"/>
                </a:cubicBezTo>
                <a:cubicBezTo>
                  <a:pt x="194" y="301"/>
                  <a:pt x="194" y="301"/>
                  <a:pt x="194" y="301"/>
                </a:cubicBezTo>
                <a:cubicBezTo>
                  <a:pt x="194" y="301"/>
                  <a:pt x="194" y="301"/>
                  <a:pt x="194" y="301"/>
                </a:cubicBezTo>
                <a:cubicBezTo>
                  <a:pt x="194" y="301"/>
                  <a:pt x="194" y="301"/>
                  <a:pt x="194" y="301"/>
                </a:cubicBezTo>
                <a:cubicBezTo>
                  <a:pt x="194" y="301"/>
                  <a:pt x="194" y="301"/>
                  <a:pt x="194" y="301"/>
                </a:cubicBezTo>
                <a:cubicBezTo>
                  <a:pt x="194" y="301"/>
                  <a:pt x="194" y="301"/>
                  <a:pt x="194" y="301"/>
                </a:cubicBezTo>
                <a:cubicBezTo>
                  <a:pt x="194" y="301"/>
                  <a:pt x="194" y="301"/>
                  <a:pt x="194" y="301"/>
                </a:cubicBezTo>
                <a:cubicBezTo>
                  <a:pt x="194" y="301"/>
                  <a:pt x="194" y="301"/>
                  <a:pt x="194" y="301"/>
                </a:cubicBezTo>
                <a:cubicBezTo>
                  <a:pt x="194" y="300"/>
                  <a:pt x="194" y="300"/>
                  <a:pt x="194" y="300"/>
                </a:cubicBezTo>
                <a:cubicBezTo>
                  <a:pt x="194" y="300"/>
                  <a:pt x="194" y="300"/>
                  <a:pt x="194" y="300"/>
                </a:cubicBezTo>
                <a:cubicBezTo>
                  <a:pt x="194" y="300"/>
                  <a:pt x="194" y="300"/>
                  <a:pt x="194" y="300"/>
                </a:cubicBezTo>
                <a:cubicBezTo>
                  <a:pt x="193" y="300"/>
                  <a:pt x="193" y="300"/>
                  <a:pt x="193" y="300"/>
                </a:cubicBezTo>
                <a:cubicBezTo>
                  <a:pt x="193" y="300"/>
                  <a:pt x="193" y="300"/>
                  <a:pt x="193" y="300"/>
                </a:cubicBezTo>
                <a:cubicBezTo>
                  <a:pt x="193" y="300"/>
                  <a:pt x="193" y="300"/>
                  <a:pt x="193" y="300"/>
                </a:cubicBezTo>
                <a:cubicBezTo>
                  <a:pt x="193" y="300"/>
                  <a:pt x="193" y="300"/>
                  <a:pt x="193" y="300"/>
                </a:cubicBezTo>
                <a:cubicBezTo>
                  <a:pt x="193" y="300"/>
                  <a:pt x="193" y="300"/>
                  <a:pt x="193" y="300"/>
                </a:cubicBezTo>
                <a:cubicBezTo>
                  <a:pt x="193" y="300"/>
                  <a:pt x="193" y="300"/>
                  <a:pt x="193" y="300"/>
                </a:cubicBezTo>
                <a:cubicBezTo>
                  <a:pt x="193" y="300"/>
                  <a:pt x="193" y="300"/>
                  <a:pt x="193" y="300"/>
                </a:cubicBezTo>
                <a:cubicBezTo>
                  <a:pt x="193" y="300"/>
                  <a:pt x="193" y="300"/>
                  <a:pt x="193" y="300"/>
                </a:cubicBezTo>
                <a:cubicBezTo>
                  <a:pt x="193" y="300"/>
                  <a:pt x="193" y="300"/>
                  <a:pt x="193" y="300"/>
                </a:cubicBezTo>
                <a:cubicBezTo>
                  <a:pt x="193" y="300"/>
                  <a:pt x="193" y="300"/>
                  <a:pt x="193" y="300"/>
                </a:cubicBezTo>
                <a:cubicBezTo>
                  <a:pt x="193" y="300"/>
                  <a:pt x="193" y="300"/>
                  <a:pt x="193" y="300"/>
                </a:cubicBezTo>
                <a:cubicBezTo>
                  <a:pt x="192" y="300"/>
                  <a:pt x="192" y="300"/>
                  <a:pt x="192" y="300"/>
                </a:cubicBezTo>
                <a:cubicBezTo>
                  <a:pt x="192" y="300"/>
                  <a:pt x="192" y="300"/>
                  <a:pt x="192" y="300"/>
                </a:cubicBezTo>
                <a:cubicBezTo>
                  <a:pt x="192" y="300"/>
                  <a:pt x="192" y="300"/>
                  <a:pt x="192" y="300"/>
                </a:cubicBezTo>
                <a:cubicBezTo>
                  <a:pt x="192" y="300"/>
                  <a:pt x="192" y="300"/>
                  <a:pt x="192" y="300"/>
                </a:cubicBezTo>
                <a:cubicBezTo>
                  <a:pt x="192" y="300"/>
                  <a:pt x="192" y="300"/>
                  <a:pt x="192" y="300"/>
                </a:cubicBezTo>
                <a:cubicBezTo>
                  <a:pt x="192" y="300"/>
                  <a:pt x="192" y="300"/>
                  <a:pt x="192" y="300"/>
                </a:cubicBezTo>
                <a:cubicBezTo>
                  <a:pt x="192" y="299"/>
                  <a:pt x="192" y="299"/>
                  <a:pt x="192" y="299"/>
                </a:cubicBezTo>
                <a:cubicBezTo>
                  <a:pt x="192" y="299"/>
                  <a:pt x="192" y="299"/>
                  <a:pt x="192" y="299"/>
                </a:cubicBezTo>
                <a:cubicBezTo>
                  <a:pt x="192" y="299"/>
                  <a:pt x="192" y="299"/>
                  <a:pt x="192" y="299"/>
                </a:cubicBezTo>
                <a:cubicBezTo>
                  <a:pt x="192" y="299"/>
                  <a:pt x="192" y="299"/>
                  <a:pt x="192" y="299"/>
                </a:cubicBezTo>
                <a:cubicBezTo>
                  <a:pt x="170" y="286"/>
                  <a:pt x="147" y="275"/>
                  <a:pt x="123" y="268"/>
                </a:cubicBezTo>
                <a:cubicBezTo>
                  <a:pt x="99" y="261"/>
                  <a:pt x="73" y="258"/>
                  <a:pt x="45" y="262"/>
                </a:cubicBezTo>
                <a:cubicBezTo>
                  <a:pt x="38" y="262"/>
                  <a:pt x="32" y="257"/>
                  <a:pt x="31" y="251"/>
                </a:cubicBezTo>
                <a:cubicBezTo>
                  <a:pt x="31" y="250"/>
                  <a:pt x="31" y="250"/>
                  <a:pt x="31" y="249"/>
                </a:cubicBezTo>
                <a:cubicBezTo>
                  <a:pt x="31" y="249"/>
                  <a:pt x="31" y="249"/>
                  <a:pt x="31" y="249"/>
                </a:cubicBezTo>
                <a:cubicBezTo>
                  <a:pt x="31" y="215"/>
                  <a:pt x="31" y="215"/>
                  <a:pt x="31" y="215"/>
                </a:cubicBezTo>
                <a:cubicBezTo>
                  <a:pt x="39" y="217"/>
                  <a:pt x="48" y="217"/>
                  <a:pt x="56" y="216"/>
                </a:cubicBezTo>
                <a:cubicBezTo>
                  <a:pt x="56" y="235"/>
                  <a:pt x="56" y="235"/>
                  <a:pt x="56" y="235"/>
                </a:cubicBezTo>
                <a:cubicBezTo>
                  <a:pt x="83" y="234"/>
                  <a:pt x="107" y="237"/>
                  <a:pt x="130" y="244"/>
                </a:cubicBezTo>
                <a:cubicBezTo>
                  <a:pt x="150" y="249"/>
                  <a:pt x="168" y="257"/>
                  <a:pt x="186" y="267"/>
                </a:cubicBezTo>
                <a:cubicBezTo>
                  <a:pt x="186" y="63"/>
                  <a:pt x="186" y="63"/>
                  <a:pt x="186" y="63"/>
                </a:cubicBezTo>
                <a:cubicBezTo>
                  <a:pt x="167" y="51"/>
                  <a:pt x="146" y="42"/>
                  <a:pt x="124" y="36"/>
                </a:cubicBezTo>
                <a:cubicBezTo>
                  <a:pt x="102" y="30"/>
                  <a:pt x="80" y="28"/>
                  <a:pt x="56" y="28"/>
                </a:cubicBezTo>
                <a:cubicBezTo>
                  <a:pt x="56" y="99"/>
                  <a:pt x="56" y="99"/>
                  <a:pt x="56" y="99"/>
                </a:cubicBezTo>
                <a:cubicBezTo>
                  <a:pt x="48" y="98"/>
                  <a:pt x="39" y="97"/>
                  <a:pt x="31" y="98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9"/>
                  <a:pt x="37" y="3"/>
                  <a:pt x="43" y="3"/>
                </a:cubicBezTo>
                <a:cubicBezTo>
                  <a:pt x="44" y="3"/>
                  <a:pt x="44" y="3"/>
                  <a:pt x="44" y="3"/>
                </a:cubicBezTo>
                <a:cubicBezTo>
                  <a:pt x="99" y="0"/>
                  <a:pt x="151" y="12"/>
                  <a:pt x="199" y="41"/>
                </a:cubicBezTo>
                <a:cubicBezTo>
                  <a:pt x="246" y="12"/>
                  <a:pt x="299" y="0"/>
                  <a:pt x="354" y="3"/>
                </a:cubicBezTo>
                <a:cubicBezTo>
                  <a:pt x="354" y="3"/>
                  <a:pt x="354" y="3"/>
                  <a:pt x="354" y="3"/>
                </a:cubicBezTo>
                <a:cubicBezTo>
                  <a:pt x="361" y="3"/>
                  <a:pt x="367" y="9"/>
                  <a:pt x="367" y="16"/>
                </a:cubicBezTo>
                <a:cubicBezTo>
                  <a:pt x="367" y="99"/>
                  <a:pt x="367" y="99"/>
                  <a:pt x="367" y="99"/>
                </a:cubicBezTo>
                <a:cubicBezTo>
                  <a:pt x="359" y="97"/>
                  <a:pt x="350" y="97"/>
                  <a:pt x="342" y="98"/>
                </a:cubicBezTo>
                <a:cubicBezTo>
                  <a:pt x="342" y="28"/>
                  <a:pt x="342" y="28"/>
                  <a:pt x="342" y="28"/>
                </a:cubicBezTo>
                <a:close/>
                <a:moveTo>
                  <a:pt x="322" y="118"/>
                </a:moveTo>
                <a:cubicBezTo>
                  <a:pt x="322" y="124"/>
                  <a:pt x="321" y="129"/>
                  <a:pt x="321" y="135"/>
                </a:cubicBezTo>
                <a:cubicBezTo>
                  <a:pt x="332" y="139"/>
                  <a:pt x="332" y="139"/>
                  <a:pt x="332" y="139"/>
                </a:cubicBezTo>
                <a:cubicBezTo>
                  <a:pt x="321" y="140"/>
                  <a:pt x="321" y="140"/>
                  <a:pt x="321" y="140"/>
                </a:cubicBezTo>
                <a:cubicBezTo>
                  <a:pt x="320" y="146"/>
                  <a:pt x="320" y="152"/>
                  <a:pt x="321" y="158"/>
                </a:cubicBezTo>
                <a:cubicBezTo>
                  <a:pt x="329" y="161"/>
                  <a:pt x="329" y="161"/>
                  <a:pt x="329" y="161"/>
                </a:cubicBezTo>
                <a:cubicBezTo>
                  <a:pt x="321" y="162"/>
                  <a:pt x="321" y="162"/>
                  <a:pt x="321" y="162"/>
                </a:cubicBezTo>
                <a:cubicBezTo>
                  <a:pt x="321" y="169"/>
                  <a:pt x="321" y="175"/>
                  <a:pt x="322" y="181"/>
                </a:cubicBezTo>
                <a:cubicBezTo>
                  <a:pt x="330" y="183"/>
                  <a:pt x="330" y="183"/>
                  <a:pt x="330" y="183"/>
                </a:cubicBezTo>
                <a:cubicBezTo>
                  <a:pt x="322" y="184"/>
                  <a:pt x="322" y="184"/>
                  <a:pt x="322" y="184"/>
                </a:cubicBezTo>
                <a:cubicBezTo>
                  <a:pt x="323" y="188"/>
                  <a:pt x="323" y="193"/>
                  <a:pt x="324" y="197"/>
                </a:cubicBezTo>
                <a:cubicBezTo>
                  <a:pt x="330" y="199"/>
                  <a:pt x="355" y="205"/>
                  <a:pt x="369" y="193"/>
                </a:cubicBezTo>
                <a:cubicBezTo>
                  <a:pt x="384" y="179"/>
                  <a:pt x="392" y="151"/>
                  <a:pt x="384" y="127"/>
                </a:cubicBezTo>
                <a:cubicBezTo>
                  <a:pt x="377" y="107"/>
                  <a:pt x="335" y="115"/>
                  <a:pt x="322" y="118"/>
                </a:cubicBezTo>
                <a:close/>
                <a:moveTo>
                  <a:pt x="70" y="118"/>
                </a:moveTo>
                <a:cubicBezTo>
                  <a:pt x="57" y="115"/>
                  <a:pt x="15" y="107"/>
                  <a:pt x="8" y="127"/>
                </a:cubicBezTo>
                <a:cubicBezTo>
                  <a:pt x="0" y="151"/>
                  <a:pt x="8" y="179"/>
                  <a:pt x="23" y="193"/>
                </a:cubicBezTo>
                <a:cubicBezTo>
                  <a:pt x="37" y="205"/>
                  <a:pt x="62" y="199"/>
                  <a:pt x="68" y="197"/>
                </a:cubicBezTo>
                <a:cubicBezTo>
                  <a:pt x="69" y="193"/>
                  <a:pt x="69" y="188"/>
                  <a:pt x="70" y="184"/>
                </a:cubicBezTo>
                <a:cubicBezTo>
                  <a:pt x="63" y="183"/>
                  <a:pt x="63" y="183"/>
                  <a:pt x="63" y="183"/>
                </a:cubicBezTo>
                <a:cubicBezTo>
                  <a:pt x="70" y="181"/>
                  <a:pt x="70" y="181"/>
                  <a:pt x="70" y="181"/>
                </a:cubicBezTo>
                <a:cubicBezTo>
                  <a:pt x="71" y="175"/>
                  <a:pt x="71" y="169"/>
                  <a:pt x="72" y="162"/>
                </a:cubicBezTo>
                <a:cubicBezTo>
                  <a:pt x="63" y="161"/>
                  <a:pt x="63" y="161"/>
                  <a:pt x="63" y="161"/>
                </a:cubicBezTo>
                <a:cubicBezTo>
                  <a:pt x="72" y="158"/>
                  <a:pt x="72" y="158"/>
                  <a:pt x="72" y="158"/>
                </a:cubicBezTo>
                <a:cubicBezTo>
                  <a:pt x="72" y="152"/>
                  <a:pt x="72" y="146"/>
                  <a:pt x="72" y="140"/>
                </a:cubicBezTo>
                <a:cubicBezTo>
                  <a:pt x="61" y="139"/>
                  <a:pt x="61" y="139"/>
                  <a:pt x="61" y="139"/>
                </a:cubicBezTo>
                <a:cubicBezTo>
                  <a:pt x="71" y="135"/>
                  <a:pt x="71" y="135"/>
                  <a:pt x="71" y="135"/>
                </a:cubicBezTo>
                <a:cubicBezTo>
                  <a:pt x="71" y="129"/>
                  <a:pt x="71" y="124"/>
                  <a:pt x="70" y="1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3"/>
          <p:cNvSpPr>
            <a:spLocks noEditPoints="1"/>
          </p:cNvSpPr>
          <p:nvPr/>
        </p:nvSpPr>
        <p:spPr bwMode="auto">
          <a:xfrm>
            <a:off x="2009776" y="3660776"/>
            <a:ext cx="1062038" cy="879475"/>
          </a:xfrm>
          <a:custGeom>
            <a:avLst/>
            <a:gdLst>
              <a:gd name="T0" fmla="*/ 152 w 370"/>
              <a:gd name="T1" fmla="*/ 48 h 306"/>
              <a:gd name="T2" fmla="*/ 49 w 370"/>
              <a:gd name="T3" fmla="*/ 72 h 306"/>
              <a:gd name="T4" fmla="*/ 148 w 370"/>
              <a:gd name="T5" fmla="*/ 61 h 306"/>
              <a:gd name="T6" fmla="*/ 159 w 370"/>
              <a:gd name="T7" fmla="*/ 306 h 306"/>
              <a:gd name="T8" fmla="*/ 0 w 370"/>
              <a:gd name="T9" fmla="*/ 291 h 306"/>
              <a:gd name="T10" fmla="*/ 11 w 370"/>
              <a:gd name="T11" fmla="*/ 72 h 306"/>
              <a:gd name="T12" fmla="*/ 104 w 370"/>
              <a:gd name="T13" fmla="*/ 3 h 306"/>
              <a:gd name="T14" fmla="*/ 353 w 370"/>
              <a:gd name="T15" fmla="*/ 30 h 306"/>
              <a:gd name="T16" fmla="*/ 370 w 370"/>
              <a:gd name="T17" fmla="*/ 78 h 306"/>
              <a:gd name="T18" fmla="*/ 356 w 370"/>
              <a:gd name="T19" fmla="*/ 291 h 306"/>
              <a:gd name="T20" fmla="*/ 311 w 370"/>
              <a:gd name="T21" fmla="*/ 263 h 306"/>
              <a:gd name="T22" fmla="*/ 281 w 370"/>
              <a:gd name="T23" fmla="*/ 263 h 306"/>
              <a:gd name="T24" fmla="*/ 281 w 370"/>
              <a:gd name="T25" fmla="*/ 263 h 306"/>
              <a:gd name="T26" fmla="*/ 89 w 370"/>
              <a:gd name="T27" fmla="*/ 263 h 306"/>
              <a:gd name="T28" fmla="*/ 268 w 370"/>
              <a:gd name="T29" fmla="*/ 153 h 306"/>
              <a:gd name="T30" fmla="*/ 318 w 370"/>
              <a:gd name="T31" fmla="*/ 156 h 306"/>
              <a:gd name="T32" fmla="*/ 214 w 370"/>
              <a:gd name="T33" fmla="*/ 151 h 306"/>
              <a:gd name="T34" fmla="*/ 268 w 370"/>
              <a:gd name="T35" fmla="*/ 122 h 306"/>
              <a:gd name="T36" fmla="*/ 318 w 370"/>
              <a:gd name="T37" fmla="*/ 125 h 306"/>
              <a:gd name="T38" fmla="*/ 214 w 370"/>
              <a:gd name="T39" fmla="*/ 120 h 306"/>
              <a:gd name="T40" fmla="*/ 268 w 370"/>
              <a:gd name="T41" fmla="*/ 91 h 306"/>
              <a:gd name="T42" fmla="*/ 318 w 370"/>
              <a:gd name="T43" fmla="*/ 94 h 306"/>
              <a:gd name="T44" fmla="*/ 214 w 370"/>
              <a:gd name="T45" fmla="*/ 89 h 306"/>
              <a:gd name="T46" fmla="*/ 268 w 370"/>
              <a:gd name="T47" fmla="*/ 60 h 306"/>
              <a:gd name="T48" fmla="*/ 318 w 370"/>
              <a:gd name="T49" fmla="*/ 62 h 306"/>
              <a:gd name="T50" fmla="*/ 214 w 370"/>
              <a:gd name="T51" fmla="*/ 57 h 306"/>
              <a:gd name="T52" fmla="*/ 174 w 370"/>
              <a:gd name="T53" fmla="*/ 30 h 306"/>
              <a:gd name="T54" fmla="*/ 33 w 370"/>
              <a:gd name="T55" fmla="*/ 252 h 306"/>
              <a:gd name="T56" fmla="*/ 294 w 370"/>
              <a:gd name="T57" fmla="*/ 242 h 306"/>
              <a:gd name="T58" fmla="*/ 299 w 370"/>
              <a:gd name="T59" fmla="*/ 193 h 306"/>
              <a:gd name="T60" fmla="*/ 265 w 370"/>
              <a:gd name="T61" fmla="*/ 25 h 306"/>
              <a:gd name="T62" fmla="*/ 267 w 370"/>
              <a:gd name="T63" fmla="*/ 239 h 306"/>
              <a:gd name="T64" fmla="*/ 312 w 370"/>
              <a:gd name="T65" fmla="*/ 216 h 306"/>
              <a:gd name="T66" fmla="*/ 148 w 370"/>
              <a:gd name="T67" fmla="*/ 154 h 306"/>
              <a:gd name="T68" fmla="*/ 102 w 370"/>
              <a:gd name="T69" fmla="*/ 140 h 306"/>
              <a:gd name="T70" fmla="*/ 57 w 370"/>
              <a:gd name="T71" fmla="*/ 168 h 306"/>
              <a:gd name="T72" fmla="*/ 148 w 370"/>
              <a:gd name="T73" fmla="*/ 123 h 306"/>
              <a:gd name="T74" fmla="*/ 102 w 370"/>
              <a:gd name="T75" fmla="*/ 109 h 306"/>
              <a:gd name="T76" fmla="*/ 57 w 370"/>
              <a:gd name="T77" fmla="*/ 137 h 306"/>
              <a:gd name="T78" fmla="*/ 148 w 370"/>
              <a:gd name="T79" fmla="*/ 92 h 306"/>
              <a:gd name="T80" fmla="*/ 49 w 370"/>
              <a:gd name="T81" fmla="*/ 104 h 306"/>
              <a:gd name="T82" fmla="*/ 152 w 370"/>
              <a:gd name="T83" fmla="*/ 80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70" h="306">
                <a:moveTo>
                  <a:pt x="148" y="61"/>
                </a:moveTo>
                <a:cubicBezTo>
                  <a:pt x="151" y="61"/>
                  <a:pt x="155" y="59"/>
                  <a:pt x="156" y="56"/>
                </a:cubicBezTo>
                <a:cubicBezTo>
                  <a:pt x="157" y="52"/>
                  <a:pt x="155" y="49"/>
                  <a:pt x="152" y="48"/>
                </a:cubicBezTo>
                <a:cubicBezTo>
                  <a:pt x="136" y="44"/>
                  <a:pt x="119" y="44"/>
                  <a:pt x="102" y="46"/>
                </a:cubicBezTo>
                <a:cubicBezTo>
                  <a:pt x="86" y="49"/>
                  <a:pt x="69" y="55"/>
                  <a:pt x="53" y="63"/>
                </a:cubicBezTo>
                <a:cubicBezTo>
                  <a:pt x="49" y="65"/>
                  <a:pt x="48" y="69"/>
                  <a:pt x="49" y="72"/>
                </a:cubicBezTo>
                <a:cubicBezTo>
                  <a:pt x="50" y="75"/>
                  <a:pt x="54" y="76"/>
                  <a:pt x="57" y="75"/>
                </a:cubicBezTo>
                <a:cubicBezTo>
                  <a:pt x="72" y="67"/>
                  <a:pt x="87" y="62"/>
                  <a:pt x="102" y="59"/>
                </a:cubicBezTo>
                <a:cubicBezTo>
                  <a:pt x="117" y="57"/>
                  <a:pt x="132" y="57"/>
                  <a:pt x="148" y="61"/>
                </a:cubicBezTo>
                <a:close/>
                <a:moveTo>
                  <a:pt x="210" y="291"/>
                </a:moveTo>
                <a:cubicBezTo>
                  <a:pt x="210" y="306"/>
                  <a:pt x="210" y="306"/>
                  <a:pt x="210" y="306"/>
                </a:cubicBezTo>
                <a:cubicBezTo>
                  <a:pt x="159" y="306"/>
                  <a:pt x="159" y="306"/>
                  <a:pt x="159" y="306"/>
                </a:cubicBezTo>
                <a:cubicBezTo>
                  <a:pt x="159" y="291"/>
                  <a:pt x="159" y="291"/>
                  <a:pt x="159" y="291"/>
                </a:cubicBezTo>
                <a:cubicBezTo>
                  <a:pt x="15" y="291"/>
                  <a:pt x="15" y="291"/>
                  <a:pt x="15" y="291"/>
                </a:cubicBezTo>
                <a:cubicBezTo>
                  <a:pt x="0" y="291"/>
                  <a:pt x="0" y="291"/>
                  <a:pt x="0" y="291"/>
                </a:cubicBezTo>
                <a:cubicBezTo>
                  <a:pt x="0" y="263"/>
                  <a:pt x="0" y="263"/>
                  <a:pt x="0" y="263"/>
                </a:cubicBezTo>
                <a:cubicBezTo>
                  <a:pt x="0" y="72"/>
                  <a:pt x="0" y="72"/>
                  <a:pt x="0" y="72"/>
                </a:cubicBezTo>
                <a:cubicBezTo>
                  <a:pt x="11" y="72"/>
                  <a:pt x="11" y="72"/>
                  <a:pt x="11" y="72"/>
                </a:cubicBezTo>
                <a:cubicBezTo>
                  <a:pt x="11" y="39"/>
                  <a:pt x="11" y="39"/>
                  <a:pt x="11" y="39"/>
                </a:cubicBezTo>
                <a:cubicBezTo>
                  <a:pt x="17" y="30"/>
                  <a:pt x="17" y="30"/>
                  <a:pt x="17" y="30"/>
                </a:cubicBezTo>
                <a:cubicBezTo>
                  <a:pt x="43" y="16"/>
                  <a:pt x="73" y="6"/>
                  <a:pt x="104" y="3"/>
                </a:cubicBezTo>
                <a:cubicBezTo>
                  <a:pt x="131" y="0"/>
                  <a:pt x="159" y="2"/>
                  <a:pt x="185" y="10"/>
                </a:cubicBezTo>
                <a:cubicBezTo>
                  <a:pt x="212" y="2"/>
                  <a:pt x="240" y="0"/>
                  <a:pt x="267" y="3"/>
                </a:cubicBezTo>
                <a:cubicBezTo>
                  <a:pt x="298" y="6"/>
                  <a:pt x="328" y="16"/>
                  <a:pt x="353" y="30"/>
                </a:cubicBezTo>
                <a:cubicBezTo>
                  <a:pt x="359" y="39"/>
                  <a:pt x="359" y="39"/>
                  <a:pt x="359" y="39"/>
                </a:cubicBezTo>
                <a:cubicBezTo>
                  <a:pt x="359" y="52"/>
                  <a:pt x="359" y="65"/>
                  <a:pt x="359" y="78"/>
                </a:cubicBezTo>
                <a:cubicBezTo>
                  <a:pt x="370" y="78"/>
                  <a:pt x="370" y="78"/>
                  <a:pt x="370" y="78"/>
                </a:cubicBezTo>
                <a:cubicBezTo>
                  <a:pt x="370" y="291"/>
                  <a:pt x="370" y="291"/>
                  <a:pt x="370" y="291"/>
                </a:cubicBezTo>
                <a:cubicBezTo>
                  <a:pt x="367" y="291"/>
                  <a:pt x="367" y="291"/>
                  <a:pt x="367" y="291"/>
                </a:cubicBezTo>
                <a:cubicBezTo>
                  <a:pt x="356" y="291"/>
                  <a:pt x="356" y="291"/>
                  <a:pt x="356" y="291"/>
                </a:cubicBezTo>
                <a:cubicBezTo>
                  <a:pt x="210" y="291"/>
                  <a:pt x="210" y="291"/>
                  <a:pt x="210" y="291"/>
                </a:cubicBezTo>
                <a:close/>
                <a:moveTo>
                  <a:pt x="356" y="214"/>
                </a:moveTo>
                <a:cubicBezTo>
                  <a:pt x="311" y="263"/>
                  <a:pt x="311" y="263"/>
                  <a:pt x="311" y="263"/>
                </a:cubicBezTo>
                <a:cubicBezTo>
                  <a:pt x="356" y="263"/>
                  <a:pt x="356" y="263"/>
                  <a:pt x="356" y="263"/>
                </a:cubicBezTo>
                <a:cubicBezTo>
                  <a:pt x="356" y="214"/>
                  <a:pt x="356" y="214"/>
                  <a:pt x="356" y="214"/>
                </a:cubicBezTo>
                <a:close/>
                <a:moveTo>
                  <a:pt x="281" y="263"/>
                </a:moveTo>
                <a:cubicBezTo>
                  <a:pt x="276" y="262"/>
                  <a:pt x="270" y="261"/>
                  <a:pt x="265" y="261"/>
                </a:cubicBezTo>
                <a:cubicBezTo>
                  <a:pt x="245" y="258"/>
                  <a:pt x="225" y="257"/>
                  <a:pt x="207" y="263"/>
                </a:cubicBezTo>
                <a:cubicBezTo>
                  <a:pt x="281" y="263"/>
                  <a:pt x="281" y="263"/>
                  <a:pt x="281" y="263"/>
                </a:cubicBezTo>
                <a:close/>
                <a:moveTo>
                  <a:pt x="164" y="263"/>
                </a:moveTo>
                <a:cubicBezTo>
                  <a:pt x="145" y="257"/>
                  <a:pt x="126" y="258"/>
                  <a:pt x="106" y="261"/>
                </a:cubicBezTo>
                <a:cubicBezTo>
                  <a:pt x="100" y="261"/>
                  <a:pt x="95" y="262"/>
                  <a:pt x="89" y="263"/>
                </a:cubicBezTo>
                <a:cubicBezTo>
                  <a:pt x="164" y="263"/>
                  <a:pt x="164" y="263"/>
                  <a:pt x="164" y="263"/>
                </a:cubicBezTo>
                <a:close/>
                <a:moveTo>
                  <a:pt x="223" y="156"/>
                </a:moveTo>
                <a:cubicBezTo>
                  <a:pt x="238" y="152"/>
                  <a:pt x="253" y="151"/>
                  <a:pt x="268" y="153"/>
                </a:cubicBezTo>
                <a:cubicBezTo>
                  <a:pt x="283" y="155"/>
                  <a:pt x="298" y="160"/>
                  <a:pt x="313" y="167"/>
                </a:cubicBezTo>
                <a:cubicBezTo>
                  <a:pt x="317" y="169"/>
                  <a:pt x="320" y="168"/>
                  <a:pt x="321" y="165"/>
                </a:cubicBezTo>
                <a:cubicBezTo>
                  <a:pt x="323" y="161"/>
                  <a:pt x="321" y="158"/>
                  <a:pt x="318" y="156"/>
                </a:cubicBezTo>
                <a:cubicBezTo>
                  <a:pt x="301" y="148"/>
                  <a:pt x="285" y="143"/>
                  <a:pt x="268" y="140"/>
                </a:cubicBezTo>
                <a:cubicBezTo>
                  <a:pt x="251" y="138"/>
                  <a:pt x="235" y="139"/>
                  <a:pt x="218" y="143"/>
                </a:cubicBezTo>
                <a:cubicBezTo>
                  <a:pt x="215" y="144"/>
                  <a:pt x="213" y="148"/>
                  <a:pt x="214" y="151"/>
                </a:cubicBezTo>
                <a:cubicBezTo>
                  <a:pt x="216" y="154"/>
                  <a:pt x="219" y="157"/>
                  <a:pt x="223" y="156"/>
                </a:cubicBezTo>
                <a:close/>
                <a:moveTo>
                  <a:pt x="223" y="125"/>
                </a:moveTo>
                <a:cubicBezTo>
                  <a:pt x="238" y="121"/>
                  <a:pt x="253" y="120"/>
                  <a:pt x="268" y="122"/>
                </a:cubicBezTo>
                <a:cubicBezTo>
                  <a:pt x="283" y="124"/>
                  <a:pt x="298" y="129"/>
                  <a:pt x="313" y="136"/>
                </a:cubicBezTo>
                <a:cubicBezTo>
                  <a:pt x="317" y="138"/>
                  <a:pt x="320" y="137"/>
                  <a:pt x="321" y="133"/>
                </a:cubicBezTo>
                <a:cubicBezTo>
                  <a:pt x="323" y="130"/>
                  <a:pt x="321" y="126"/>
                  <a:pt x="318" y="125"/>
                </a:cubicBezTo>
                <a:cubicBezTo>
                  <a:pt x="301" y="117"/>
                  <a:pt x="285" y="111"/>
                  <a:pt x="268" y="109"/>
                </a:cubicBezTo>
                <a:cubicBezTo>
                  <a:pt x="251" y="107"/>
                  <a:pt x="235" y="108"/>
                  <a:pt x="218" y="112"/>
                </a:cubicBezTo>
                <a:cubicBezTo>
                  <a:pt x="215" y="113"/>
                  <a:pt x="213" y="116"/>
                  <a:pt x="214" y="120"/>
                </a:cubicBezTo>
                <a:cubicBezTo>
                  <a:pt x="216" y="123"/>
                  <a:pt x="219" y="125"/>
                  <a:pt x="223" y="125"/>
                </a:cubicBezTo>
                <a:close/>
                <a:moveTo>
                  <a:pt x="223" y="94"/>
                </a:moveTo>
                <a:cubicBezTo>
                  <a:pt x="238" y="90"/>
                  <a:pt x="253" y="89"/>
                  <a:pt x="268" y="91"/>
                </a:cubicBezTo>
                <a:cubicBezTo>
                  <a:pt x="283" y="93"/>
                  <a:pt x="298" y="98"/>
                  <a:pt x="313" y="106"/>
                </a:cubicBezTo>
                <a:cubicBezTo>
                  <a:pt x="317" y="107"/>
                  <a:pt x="320" y="106"/>
                  <a:pt x="321" y="103"/>
                </a:cubicBezTo>
                <a:cubicBezTo>
                  <a:pt x="323" y="100"/>
                  <a:pt x="321" y="96"/>
                  <a:pt x="318" y="94"/>
                </a:cubicBezTo>
                <a:cubicBezTo>
                  <a:pt x="301" y="86"/>
                  <a:pt x="285" y="81"/>
                  <a:pt x="268" y="79"/>
                </a:cubicBezTo>
                <a:cubicBezTo>
                  <a:pt x="251" y="76"/>
                  <a:pt x="235" y="77"/>
                  <a:pt x="218" y="81"/>
                </a:cubicBezTo>
                <a:cubicBezTo>
                  <a:pt x="215" y="82"/>
                  <a:pt x="213" y="86"/>
                  <a:pt x="214" y="89"/>
                </a:cubicBezTo>
                <a:cubicBezTo>
                  <a:pt x="216" y="93"/>
                  <a:pt x="219" y="95"/>
                  <a:pt x="223" y="94"/>
                </a:cubicBezTo>
                <a:close/>
                <a:moveTo>
                  <a:pt x="223" y="62"/>
                </a:moveTo>
                <a:cubicBezTo>
                  <a:pt x="238" y="58"/>
                  <a:pt x="253" y="58"/>
                  <a:pt x="268" y="60"/>
                </a:cubicBezTo>
                <a:cubicBezTo>
                  <a:pt x="283" y="62"/>
                  <a:pt x="298" y="66"/>
                  <a:pt x="313" y="74"/>
                </a:cubicBezTo>
                <a:cubicBezTo>
                  <a:pt x="317" y="75"/>
                  <a:pt x="320" y="74"/>
                  <a:pt x="321" y="71"/>
                </a:cubicBezTo>
                <a:cubicBezTo>
                  <a:pt x="323" y="68"/>
                  <a:pt x="321" y="64"/>
                  <a:pt x="318" y="62"/>
                </a:cubicBezTo>
                <a:cubicBezTo>
                  <a:pt x="301" y="54"/>
                  <a:pt x="285" y="49"/>
                  <a:pt x="268" y="47"/>
                </a:cubicBezTo>
                <a:cubicBezTo>
                  <a:pt x="251" y="45"/>
                  <a:pt x="235" y="45"/>
                  <a:pt x="218" y="50"/>
                </a:cubicBezTo>
                <a:cubicBezTo>
                  <a:pt x="215" y="50"/>
                  <a:pt x="213" y="54"/>
                  <a:pt x="214" y="57"/>
                </a:cubicBezTo>
                <a:cubicBezTo>
                  <a:pt x="216" y="61"/>
                  <a:pt x="219" y="63"/>
                  <a:pt x="223" y="62"/>
                </a:cubicBezTo>
                <a:close/>
                <a:moveTo>
                  <a:pt x="106" y="25"/>
                </a:moveTo>
                <a:cubicBezTo>
                  <a:pt x="129" y="22"/>
                  <a:pt x="152" y="24"/>
                  <a:pt x="174" y="30"/>
                </a:cubicBezTo>
                <a:cubicBezTo>
                  <a:pt x="174" y="243"/>
                  <a:pt x="174" y="243"/>
                  <a:pt x="174" y="243"/>
                </a:cubicBezTo>
                <a:cubicBezTo>
                  <a:pt x="154" y="236"/>
                  <a:pt x="129" y="236"/>
                  <a:pt x="104" y="239"/>
                </a:cubicBezTo>
                <a:cubicBezTo>
                  <a:pt x="79" y="241"/>
                  <a:pt x="53" y="247"/>
                  <a:pt x="33" y="252"/>
                </a:cubicBezTo>
                <a:cubicBezTo>
                  <a:pt x="33" y="46"/>
                  <a:pt x="33" y="46"/>
                  <a:pt x="33" y="46"/>
                </a:cubicBezTo>
                <a:cubicBezTo>
                  <a:pt x="55" y="35"/>
                  <a:pt x="80" y="27"/>
                  <a:pt x="106" y="25"/>
                </a:cubicBezTo>
                <a:close/>
                <a:moveTo>
                  <a:pt x="294" y="242"/>
                </a:moveTo>
                <a:cubicBezTo>
                  <a:pt x="288" y="206"/>
                  <a:pt x="288" y="206"/>
                  <a:pt x="288" y="206"/>
                </a:cubicBezTo>
                <a:cubicBezTo>
                  <a:pt x="285" y="192"/>
                  <a:pt x="285" y="192"/>
                  <a:pt x="285" y="192"/>
                </a:cubicBezTo>
                <a:cubicBezTo>
                  <a:pt x="299" y="193"/>
                  <a:pt x="299" y="193"/>
                  <a:pt x="299" y="193"/>
                </a:cubicBezTo>
                <a:cubicBezTo>
                  <a:pt x="337" y="195"/>
                  <a:pt x="337" y="195"/>
                  <a:pt x="337" y="195"/>
                </a:cubicBezTo>
                <a:cubicBezTo>
                  <a:pt x="337" y="46"/>
                  <a:pt x="337" y="46"/>
                  <a:pt x="337" y="46"/>
                </a:cubicBezTo>
                <a:cubicBezTo>
                  <a:pt x="315" y="35"/>
                  <a:pt x="290" y="27"/>
                  <a:pt x="265" y="25"/>
                </a:cubicBezTo>
                <a:cubicBezTo>
                  <a:pt x="242" y="22"/>
                  <a:pt x="219" y="24"/>
                  <a:pt x="196" y="30"/>
                </a:cubicBezTo>
                <a:cubicBezTo>
                  <a:pt x="196" y="243"/>
                  <a:pt x="196" y="243"/>
                  <a:pt x="196" y="243"/>
                </a:cubicBezTo>
                <a:cubicBezTo>
                  <a:pt x="217" y="236"/>
                  <a:pt x="242" y="236"/>
                  <a:pt x="267" y="239"/>
                </a:cubicBezTo>
                <a:cubicBezTo>
                  <a:pt x="276" y="240"/>
                  <a:pt x="285" y="241"/>
                  <a:pt x="294" y="242"/>
                </a:cubicBezTo>
                <a:close/>
                <a:moveTo>
                  <a:pt x="332" y="217"/>
                </a:moveTo>
                <a:cubicBezTo>
                  <a:pt x="312" y="216"/>
                  <a:pt x="312" y="216"/>
                  <a:pt x="312" y="216"/>
                </a:cubicBezTo>
                <a:cubicBezTo>
                  <a:pt x="315" y="236"/>
                  <a:pt x="315" y="236"/>
                  <a:pt x="315" y="236"/>
                </a:cubicBezTo>
                <a:cubicBezTo>
                  <a:pt x="332" y="217"/>
                  <a:pt x="332" y="217"/>
                  <a:pt x="332" y="217"/>
                </a:cubicBezTo>
                <a:close/>
                <a:moveTo>
                  <a:pt x="148" y="154"/>
                </a:moveTo>
                <a:cubicBezTo>
                  <a:pt x="151" y="155"/>
                  <a:pt x="155" y="153"/>
                  <a:pt x="156" y="149"/>
                </a:cubicBezTo>
                <a:cubicBezTo>
                  <a:pt x="157" y="146"/>
                  <a:pt x="155" y="142"/>
                  <a:pt x="152" y="141"/>
                </a:cubicBezTo>
                <a:cubicBezTo>
                  <a:pt x="136" y="138"/>
                  <a:pt x="119" y="137"/>
                  <a:pt x="102" y="140"/>
                </a:cubicBezTo>
                <a:cubicBezTo>
                  <a:pt x="86" y="143"/>
                  <a:pt x="69" y="148"/>
                  <a:pt x="53" y="157"/>
                </a:cubicBezTo>
                <a:cubicBezTo>
                  <a:pt x="49" y="159"/>
                  <a:pt x="48" y="162"/>
                  <a:pt x="49" y="166"/>
                </a:cubicBezTo>
                <a:cubicBezTo>
                  <a:pt x="50" y="169"/>
                  <a:pt x="54" y="170"/>
                  <a:pt x="57" y="168"/>
                </a:cubicBezTo>
                <a:cubicBezTo>
                  <a:pt x="72" y="160"/>
                  <a:pt x="87" y="155"/>
                  <a:pt x="102" y="153"/>
                </a:cubicBezTo>
                <a:cubicBezTo>
                  <a:pt x="117" y="150"/>
                  <a:pt x="132" y="151"/>
                  <a:pt x="148" y="154"/>
                </a:cubicBezTo>
                <a:close/>
                <a:moveTo>
                  <a:pt x="148" y="123"/>
                </a:moveTo>
                <a:cubicBezTo>
                  <a:pt x="151" y="124"/>
                  <a:pt x="155" y="121"/>
                  <a:pt x="156" y="118"/>
                </a:cubicBezTo>
                <a:cubicBezTo>
                  <a:pt x="157" y="115"/>
                  <a:pt x="155" y="111"/>
                  <a:pt x="152" y="110"/>
                </a:cubicBezTo>
                <a:cubicBezTo>
                  <a:pt x="136" y="107"/>
                  <a:pt x="119" y="106"/>
                  <a:pt x="102" y="109"/>
                </a:cubicBezTo>
                <a:cubicBezTo>
                  <a:pt x="86" y="111"/>
                  <a:pt x="69" y="117"/>
                  <a:pt x="53" y="126"/>
                </a:cubicBezTo>
                <a:cubicBezTo>
                  <a:pt x="49" y="127"/>
                  <a:pt x="48" y="131"/>
                  <a:pt x="49" y="134"/>
                </a:cubicBezTo>
                <a:cubicBezTo>
                  <a:pt x="50" y="138"/>
                  <a:pt x="54" y="139"/>
                  <a:pt x="57" y="137"/>
                </a:cubicBezTo>
                <a:cubicBezTo>
                  <a:pt x="72" y="129"/>
                  <a:pt x="87" y="124"/>
                  <a:pt x="102" y="122"/>
                </a:cubicBezTo>
                <a:cubicBezTo>
                  <a:pt x="117" y="119"/>
                  <a:pt x="132" y="120"/>
                  <a:pt x="148" y="123"/>
                </a:cubicBezTo>
                <a:close/>
                <a:moveTo>
                  <a:pt x="148" y="92"/>
                </a:moveTo>
                <a:cubicBezTo>
                  <a:pt x="132" y="89"/>
                  <a:pt x="117" y="89"/>
                  <a:pt x="102" y="91"/>
                </a:cubicBezTo>
                <a:cubicBezTo>
                  <a:pt x="87" y="93"/>
                  <a:pt x="72" y="99"/>
                  <a:pt x="57" y="106"/>
                </a:cubicBezTo>
                <a:cubicBezTo>
                  <a:pt x="54" y="108"/>
                  <a:pt x="50" y="107"/>
                  <a:pt x="49" y="104"/>
                </a:cubicBezTo>
                <a:cubicBezTo>
                  <a:pt x="48" y="101"/>
                  <a:pt x="49" y="97"/>
                  <a:pt x="53" y="95"/>
                </a:cubicBezTo>
                <a:cubicBezTo>
                  <a:pt x="69" y="87"/>
                  <a:pt x="86" y="81"/>
                  <a:pt x="102" y="78"/>
                </a:cubicBezTo>
                <a:cubicBezTo>
                  <a:pt x="119" y="76"/>
                  <a:pt x="136" y="76"/>
                  <a:pt x="152" y="80"/>
                </a:cubicBezTo>
                <a:cubicBezTo>
                  <a:pt x="155" y="80"/>
                  <a:pt x="157" y="84"/>
                  <a:pt x="156" y="87"/>
                </a:cubicBezTo>
                <a:cubicBezTo>
                  <a:pt x="155" y="91"/>
                  <a:pt x="151" y="93"/>
                  <a:pt x="148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4"/>
          <p:cNvSpPr>
            <a:spLocks noEditPoints="1"/>
          </p:cNvSpPr>
          <p:nvPr/>
        </p:nvSpPr>
        <p:spPr bwMode="auto">
          <a:xfrm>
            <a:off x="666751" y="3497263"/>
            <a:ext cx="1050925" cy="1111250"/>
          </a:xfrm>
          <a:custGeom>
            <a:avLst/>
            <a:gdLst>
              <a:gd name="T0" fmla="*/ 255 w 366"/>
              <a:gd name="T1" fmla="*/ 65 h 387"/>
              <a:gd name="T2" fmla="*/ 257 w 366"/>
              <a:gd name="T3" fmla="*/ 100 h 387"/>
              <a:gd name="T4" fmla="*/ 243 w 366"/>
              <a:gd name="T5" fmla="*/ 88 h 387"/>
              <a:gd name="T6" fmla="*/ 120 w 366"/>
              <a:gd name="T7" fmla="*/ 88 h 387"/>
              <a:gd name="T8" fmla="*/ 107 w 366"/>
              <a:gd name="T9" fmla="*/ 100 h 387"/>
              <a:gd name="T10" fmla="*/ 109 w 366"/>
              <a:gd name="T11" fmla="*/ 65 h 387"/>
              <a:gd name="T12" fmla="*/ 348 w 366"/>
              <a:gd name="T13" fmla="*/ 242 h 387"/>
              <a:gd name="T14" fmla="*/ 331 w 366"/>
              <a:gd name="T15" fmla="*/ 214 h 387"/>
              <a:gd name="T16" fmla="*/ 305 w 366"/>
              <a:gd name="T17" fmla="*/ 245 h 387"/>
              <a:gd name="T18" fmla="*/ 298 w 366"/>
              <a:gd name="T19" fmla="*/ 261 h 387"/>
              <a:gd name="T20" fmla="*/ 293 w 366"/>
              <a:gd name="T21" fmla="*/ 278 h 387"/>
              <a:gd name="T22" fmla="*/ 290 w 366"/>
              <a:gd name="T23" fmla="*/ 290 h 387"/>
              <a:gd name="T24" fmla="*/ 310 w 366"/>
              <a:gd name="T25" fmla="*/ 234 h 387"/>
              <a:gd name="T26" fmla="*/ 34 w 366"/>
              <a:gd name="T27" fmla="*/ 232 h 387"/>
              <a:gd name="T28" fmla="*/ 55 w 366"/>
              <a:gd name="T29" fmla="*/ 234 h 387"/>
              <a:gd name="T30" fmla="*/ 62 w 366"/>
              <a:gd name="T31" fmla="*/ 249 h 387"/>
              <a:gd name="T32" fmla="*/ 68 w 366"/>
              <a:gd name="T33" fmla="*/ 265 h 387"/>
              <a:gd name="T34" fmla="*/ 73 w 366"/>
              <a:gd name="T35" fmla="*/ 280 h 387"/>
              <a:gd name="T36" fmla="*/ 0 w 366"/>
              <a:gd name="T37" fmla="*/ 264 h 387"/>
              <a:gd name="T38" fmla="*/ 64 w 366"/>
              <a:gd name="T39" fmla="*/ 146 h 387"/>
              <a:gd name="T40" fmla="*/ 96 w 366"/>
              <a:gd name="T41" fmla="*/ 150 h 387"/>
              <a:gd name="T42" fmla="*/ 89 w 366"/>
              <a:gd name="T43" fmla="*/ 130 h 387"/>
              <a:gd name="T44" fmla="*/ 98 w 366"/>
              <a:gd name="T45" fmla="*/ 126 h 387"/>
              <a:gd name="T46" fmla="*/ 182 w 366"/>
              <a:gd name="T47" fmla="*/ 196 h 387"/>
              <a:gd name="T48" fmla="*/ 266 w 366"/>
              <a:gd name="T49" fmla="*/ 125 h 387"/>
              <a:gd name="T50" fmla="*/ 276 w 366"/>
              <a:gd name="T51" fmla="*/ 130 h 387"/>
              <a:gd name="T52" fmla="*/ 269 w 366"/>
              <a:gd name="T53" fmla="*/ 150 h 387"/>
              <a:gd name="T54" fmla="*/ 301 w 366"/>
              <a:gd name="T55" fmla="*/ 146 h 387"/>
              <a:gd name="T56" fmla="*/ 318 w 366"/>
              <a:gd name="T57" fmla="*/ 220 h 387"/>
              <a:gd name="T58" fmla="*/ 301 w 366"/>
              <a:gd name="T59" fmla="*/ 226 h 387"/>
              <a:gd name="T60" fmla="*/ 212 w 366"/>
              <a:gd name="T61" fmla="*/ 360 h 387"/>
              <a:gd name="T62" fmla="*/ 310 w 366"/>
              <a:gd name="T63" fmla="*/ 316 h 387"/>
              <a:gd name="T64" fmla="*/ 207 w 366"/>
              <a:gd name="T65" fmla="*/ 380 h 387"/>
              <a:gd name="T66" fmla="*/ 195 w 366"/>
              <a:gd name="T67" fmla="*/ 385 h 387"/>
              <a:gd name="T68" fmla="*/ 48 w 366"/>
              <a:gd name="T69" fmla="*/ 334 h 387"/>
              <a:gd name="T70" fmla="*/ 65 w 366"/>
              <a:gd name="T71" fmla="*/ 311 h 387"/>
              <a:gd name="T72" fmla="*/ 154 w 366"/>
              <a:gd name="T73" fmla="*/ 207 h 387"/>
              <a:gd name="T74" fmla="*/ 61 w 366"/>
              <a:gd name="T75" fmla="*/ 218 h 387"/>
              <a:gd name="T76" fmla="*/ 48 w 366"/>
              <a:gd name="T77" fmla="*/ 144 h 387"/>
              <a:gd name="T78" fmla="*/ 292 w 366"/>
              <a:gd name="T79" fmla="*/ 194 h 387"/>
              <a:gd name="T80" fmla="*/ 223 w 366"/>
              <a:gd name="T81" fmla="*/ 221 h 387"/>
              <a:gd name="T82" fmla="*/ 182 w 366"/>
              <a:gd name="T83" fmla="*/ 370 h 387"/>
              <a:gd name="T84" fmla="*/ 183 w 366"/>
              <a:gd name="T85" fmla="*/ 214 h 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66" h="387">
                <a:moveTo>
                  <a:pt x="182" y="0"/>
                </a:moveTo>
                <a:cubicBezTo>
                  <a:pt x="203" y="0"/>
                  <a:pt x="222" y="10"/>
                  <a:pt x="235" y="26"/>
                </a:cubicBezTo>
                <a:cubicBezTo>
                  <a:pt x="244" y="37"/>
                  <a:pt x="251" y="50"/>
                  <a:pt x="255" y="65"/>
                </a:cubicBezTo>
                <a:cubicBezTo>
                  <a:pt x="260" y="64"/>
                  <a:pt x="267" y="63"/>
                  <a:pt x="269" y="68"/>
                </a:cubicBezTo>
                <a:cubicBezTo>
                  <a:pt x="273" y="77"/>
                  <a:pt x="271" y="97"/>
                  <a:pt x="265" y="99"/>
                </a:cubicBezTo>
                <a:cubicBezTo>
                  <a:pt x="263" y="100"/>
                  <a:pt x="260" y="100"/>
                  <a:pt x="257" y="100"/>
                </a:cubicBezTo>
                <a:cubicBezTo>
                  <a:pt x="256" y="105"/>
                  <a:pt x="255" y="110"/>
                  <a:pt x="254" y="115"/>
                </a:cubicBezTo>
                <a:cubicBezTo>
                  <a:pt x="248" y="116"/>
                  <a:pt x="243" y="117"/>
                  <a:pt x="238" y="118"/>
                </a:cubicBezTo>
                <a:cubicBezTo>
                  <a:pt x="241" y="109"/>
                  <a:pt x="243" y="99"/>
                  <a:pt x="243" y="88"/>
                </a:cubicBezTo>
                <a:cubicBezTo>
                  <a:pt x="243" y="75"/>
                  <a:pt x="240" y="63"/>
                  <a:pt x="235" y="52"/>
                </a:cubicBezTo>
                <a:cubicBezTo>
                  <a:pt x="194" y="85"/>
                  <a:pt x="140" y="61"/>
                  <a:pt x="127" y="55"/>
                </a:cubicBezTo>
                <a:cubicBezTo>
                  <a:pt x="122" y="65"/>
                  <a:pt x="120" y="76"/>
                  <a:pt x="120" y="88"/>
                </a:cubicBezTo>
                <a:cubicBezTo>
                  <a:pt x="120" y="99"/>
                  <a:pt x="122" y="109"/>
                  <a:pt x="125" y="118"/>
                </a:cubicBezTo>
                <a:cubicBezTo>
                  <a:pt x="120" y="117"/>
                  <a:pt x="115" y="116"/>
                  <a:pt x="109" y="115"/>
                </a:cubicBezTo>
                <a:cubicBezTo>
                  <a:pt x="108" y="110"/>
                  <a:pt x="107" y="105"/>
                  <a:pt x="107" y="100"/>
                </a:cubicBezTo>
                <a:cubicBezTo>
                  <a:pt x="103" y="100"/>
                  <a:pt x="100" y="100"/>
                  <a:pt x="98" y="99"/>
                </a:cubicBezTo>
                <a:cubicBezTo>
                  <a:pt x="92" y="97"/>
                  <a:pt x="91" y="77"/>
                  <a:pt x="94" y="68"/>
                </a:cubicBezTo>
                <a:cubicBezTo>
                  <a:pt x="96" y="63"/>
                  <a:pt x="103" y="64"/>
                  <a:pt x="109" y="65"/>
                </a:cubicBezTo>
                <a:cubicBezTo>
                  <a:pt x="112" y="50"/>
                  <a:pt x="119" y="37"/>
                  <a:pt x="128" y="26"/>
                </a:cubicBezTo>
                <a:cubicBezTo>
                  <a:pt x="141" y="10"/>
                  <a:pt x="160" y="0"/>
                  <a:pt x="182" y="0"/>
                </a:cubicBezTo>
                <a:close/>
                <a:moveTo>
                  <a:pt x="348" y="242"/>
                </a:moveTo>
                <a:cubicBezTo>
                  <a:pt x="336" y="237"/>
                  <a:pt x="336" y="237"/>
                  <a:pt x="336" y="237"/>
                </a:cubicBezTo>
                <a:cubicBezTo>
                  <a:pt x="331" y="232"/>
                  <a:pt x="331" y="232"/>
                  <a:pt x="331" y="232"/>
                </a:cubicBezTo>
                <a:cubicBezTo>
                  <a:pt x="331" y="214"/>
                  <a:pt x="331" y="214"/>
                  <a:pt x="331" y="214"/>
                </a:cubicBezTo>
                <a:cubicBezTo>
                  <a:pt x="341" y="219"/>
                  <a:pt x="345" y="229"/>
                  <a:pt x="348" y="242"/>
                </a:cubicBezTo>
                <a:close/>
                <a:moveTo>
                  <a:pt x="310" y="234"/>
                </a:moveTo>
                <a:cubicBezTo>
                  <a:pt x="308" y="238"/>
                  <a:pt x="306" y="241"/>
                  <a:pt x="305" y="245"/>
                </a:cubicBezTo>
                <a:cubicBezTo>
                  <a:pt x="325" y="258"/>
                  <a:pt x="325" y="258"/>
                  <a:pt x="325" y="258"/>
                </a:cubicBezTo>
                <a:cubicBezTo>
                  <a:pt x="303" y="249"/>
                  <a:pt x="303" y="249"/>
                  <a:pt x="303" y="249"/>
                </a:cubicBezTo>
                <a:cubicBezTo>
                  <a:pt x="301" y="253"/>
                  <a:pt x="300" y="257"/>
                  <a:pt x="298" y="261"/>
                </a:cubicBezTo>
                <a:cubicBezTo>
                  <a:pt x="318" y="273"/>
                  <a:pt x="318" y="273"/>
                  <a:pt x="318" y="273"/>
                </a:cubicBezTo>
                <a:cubicBezTo>
                  <a:pt x="297" y="265"/>
                  <a:pt x="297" y="265"/>
                  <a:pt x="297" y="265"/>
                </a:cubicBezTo>
                <a:cubicBezTo>
                  <a:pt x="296" y="269"/>
                  <a:pt x="294" y="273"/>
                  <a:pt x="293" y="278"/>
                </a:cubicBezTo>
                <a:cubicBezTo>
                  <a:pt x="311" y="287"/>
                  <a:pt x="311" y="287"/>
                  <a:pt x="311" y="287"/>
                </a:cubicBezTo>
                <a:cubicBezTo>
                  <a:pt x="292" y="280"/>
                  <a:pt x="292" y="280"/>
                  <a:pt x="292" y="280"/>
                </a:cubicBezTo>
                <a:cubicBezTo>
                  <a:pt x="292" y="283"/>
                  <a:pt x="291" y="287"/>
                  <a:pt x="290" y="290"/>
                </a:cubicBezTo>
                <a:cubicBezTo>
                  <a:pt x="294" y="293"/>
                  <a:pt x="323" y="311"/>
                  <a:pt x="337" y="306"/>
                </a:cubicBezTo>
                <a:cubicBezTo>
                  <a:pt x="350" y="301"/>
                  <a:pt x="364" y="281"/>
                  <a:pt x="365" y="264"/>
                </a:cubicBezTo>
                <a:cubicBezTo>
                  <a:pt x="366" y="246"/>
                  <a:pt x="320" y="235"/>
                  <a:pt x="310" y="234"/>
                </a:cubicBezTo>
                <a:close/>
                <a:moveTo>
                  <a:pt x="18" y="242"/>
                </a:moveTo>
                <a:cubicBezTo>
                  <a:pt x="29" y="237"/>
                  <a:pt x="29" y="237"/>
                  <a:pt x="29" y="237"/>
                </a:cubicBezTo>
                <a:cubicBezTo>
                  <a:pt x="34" y="232"/>
                  <a:pt x="34" y="232"/>
                  <a:pt x="34" y="232"/>
                </a:cubicBezTo>
                <a:cubicBezTo>
                  <a:pt x="35" y="214"/>
                  <a:pt x="35" y="214"/>
                  <a:pt x="35" y="214"/>
                </a:cubicBezTo>
                <a:cubicBezTo>
                  <a:pt x="24" y="219"/>
                  <a:pt x="20" y="229"/>
                  <a:pt x="18" y="242"/>
                </a:cubicBezTo>
                <a:close/>
                <a:moveTo>
                  <a:pt x="55" y="234"/>
                </a:moveTo>
                <a:cubicBezTo>
                  <a:pt x="57" y="238"/>
                  <a:pt x="59" y="241"/>
                  <a:pt x="60" y="245"/>
                </a:cubicBezTo>
                <a:cubicBezTo>
                  <a:pt x="40" y="258"/>
                  <a:pt x="40" y="258"/>
                  <a:pt x="40" y="258"/>
                </a:cubicBezTo>
                <a:cubicBezTo>
                  <a:pt x="62" y="249"/>
                  <a:pt x="62" y="249"/>
                  <a:pt x="62" y="249"/>
                </a:cubicBezTo>
                <a:cubicBezTo>
                  <a:pt x="64" y="253"/>
                  <a:pt x="65" y="257"/>
                  <a:pt x="67" y="261"/>
                </a:cubicBezTo>
                <a:cubicBezTo>
                  <a:pt x="47" y="273"/>
                  <a:pt x="47" y="273"/>
                  <a:pt x="47" y="273"/>
                </a:cubicBezTo>
                <a:cubicBezTo>
                  <a:pt x="68" y="265"/>
                  <a:pt x="68" y="265"/>
                  <a:pt x="68" y="265"/>
                </a:cubicBezTo>
                <a:cubicBezTo>
                  <a:pt x="70" y="269"/>
                  <a:pt x="71" y="273"/>
                  <a:pt x="72" y="278"/>
                </a:cubicBezTo>
                <a:cubicBezTo>
                  <a:pt x="55" y="287"/>
                  <a:pt x="55" y="287"/>
                  <a:pt x="55" y="287"/>
                </a:cubicBezTo>
                <a:cubicBezTo>
                  <a:pt x="73" y="280"/>
                  <a:pt x="73" y="280"/>
                  <a:pt x="73" y="280"/>
                </a:cubicBezTo>
                <a:cubicBezTo>
                  <a:pt x="74" y="283"/>
                  <a:pt x="74" y="287"/>
                  <a:pt x="75" y="290"/>
                </a:cubicBezTo>
                <a:cubicBezTo>
                  <a:pt x="71" y="293"/>
                  <a:pt x="42" y="311"/>
                  <a:pt x="29" y="306"/>
                </a:cubicBezTo>
                <a:cubicBezTo>
                  <a:pt x="15" y="301"/>
                  <a:pt x="1" y="281"/>
                  <a:pt x="0" y="264"/>
                </a:cubicBezTo>
                <a:cubicBezTo>
                  <a:pt x="0" y="246"/>
                  <a:pt x="45" y="235"/>
                  <a:pt x="55" y="234"/>
                </a:cubicBezTo>
                <a:close/>
                <a:moveTo>
                  <a:pt x="91" y="162"/>
                </a:moveTo>
                <a:cubicBezTo>
                  <a:pt x="64" y="146"/>
                  <a:pt x="64" y="146"/>
                  <a:pt x="64" y="146"/>
                </a:cubicBezTo>
                <a:cubicBezTo>
                  <a:pt x="61" y="145"/>
                  <a:pt x="59" y="141"/>
                  <a:pt x="61" y="138"/>
                </a:cubicBezTo>
                <a:cubicBezTo>
                  <a:pt x="63" y="135"/>
                  <a:pt x="67" y="134"/>
                  <a:pt x="70" y="135"/>
                </a:cubicBezTo>
                <a:cubicBezTo>
                  <a:pt x="96" y="150"/>
                  <a:pt x="96" y="150"/>
                  <a:pt x="96" y="150"/>
                </a:cubicBezTo>
                <a:cubicBezTo>
                  <a:pt x="82" y="140"/>
                  <a:pt x="82" y="140"/>
                  <a:pt x="82" y="140"/>
                </a:cubicBezTo>
                <a:cubicBezTo>
                  <a:pt x="79" y="138"/>
                  <a:pt x="78" y="134"/>
                  <a:pt x="80" y="131"/>
                </a:cubicBezTo>
                <a:cubicBezTo>
                  <a:pt x="82" y="128"/>
                  <a:pt x="86" y="128"/>
                  <a:pt x="89" y="130"/>
                </a:cubicBezTo>
                <a:cubicBezTo>
                  <a:pt x="108" y="143"/>
                  <a:pt x="108" y="143"/>
                  <a:pt x="108" y="143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6" y="132"/>
                  <a:pt x="96" y="128"/>
                  <a:pt x="98" y="126"/>
                </a:cubicBezTo>
                <a:cubicBezTo>
                  <a:pt x="101" y="123"/>
                  <a:pt x="105" y="123"/>
                  <a:pt x="107" y="125"/>
                </a:cubicBezTo>
                <a:cubicBezTo>
                  <a:pt x="182" y="195"/>
                  <a:pt x="182" y="195"/>
                  <a:pt x="182" y="195"/>
                </a:cubicBezTo>
                <a:cubicBezTo>
                  <a:pt x="182" y="195"/>
                  <a:pt x="182" y="195"/>
                  <a:pt x="182" y="196"/>
                </a:cubicBezTo>
                <a:cubicBezTo>
                  <a:pt x="182" y="195"/>
                  <a:pt x="183" y="195"/>
                  <a:pt x="183" y="195"/>
                </a:cubicBezTo>
                <a:cubicBezTo>
                  <a:pt x="257" y="125"/>
                  <a:pt x="257" y="125"/>
                  <a:pt x="257" y="125"/>
                </a:cubicBezTo>
                <a:cubicBezTo>
                  <a:pt x="260" y="123"/>
                  <a:pt x="264" y="123"/>
                  <a:pt x="266" y="125"/>
                </a:cubicBezTo>
                <a:cubicBezTo>
                  <a:pt x="268" y="128"/>
                  <a:pt x="268" y="132"/>
                  <a:pt x="266" y="134"/>
                </a:cubicBezTo>
                <a:cubicBezTo>
                  <a:pt x="257" y="143"/>
                  <a:pt x="257" y="143"/>
                  <a:pt x="257" y="143"/>
                </a:cubicBezTo>
                <a:cubicBezTo>
                  <a:pt x="276" y="130"/>
                  <a:pt x="276" y="130"/>
                  <a:pt x="276" y="130"/>
                </a:cubicBezTo>
                <a:cubicBezTo>
                  <a:pt x="278" y="128"/>
                  <a:pt x="282" y="128"/>
                  <a:pt x="284" y="131"/>
                </a:cubicBezTo>
                <a:cubicBezTo>
                  <a:pt x="286" y="134"/>
                  <a:pt x="286" y="138"/>
                  <a:pt x="283" y="140"/>
                </a:cubicBezTo>
                <a:cubicBezTo>
                  <a:pt x="269" y="150"/>
                  <a:pt x="269" y="150"/>
                  <a:pt x="269" y="150"/>
                </a:cubicBezTo>
                <a:cubicBezTo>
                  <a:pt x="295" y="135"/>
                  <a:pt x="295" y="135"/>
                  <a:pt x="295" y="135"/>
                </a:cubicBezTo>
                <a:cubicBezTo>
                  <a:pt x="298" y="134"/>
                  <a:pt x="302" y="135"/>
                  <a:pt x="303" y="138"/>
                </a:cubicBezTo>
                <a:cubicBezTo>
                  <a:pt x="305" y="141"/>
                  <a:pt x="304" y="145"/>
                  <a:pt x="301" y="146"/>
                </a:cubicBezTo>
                <a:cubicBezTo>
                  <a:pt x="268" y="165"/>
                  <a:pt x="268" y="165"/>
                  <a:pt x="268" y="165"/>
                </a:cubicBezTo>
                <a:cubicBezTo>
                  <a:pt x="318" y="144"/>
                  <a:pt x="318" y="144"/>
                  <a:pt x="318" y="144"/>
                </a:cubicBezTo>
                <a:cubicBezTo>
                  <a:pt x="318" y="220"/>
                  <a:pt x="318" y="220"/>
                  <a:pt x="318" y="220"/>
                </a:cubicBezTo>
                <a:cubicBezTo>
                  <a:pt x="317" y="220"/>
                  <a:pt x="316" y="220"/>
                  <a:pt x="315" y="220"/>
                </a:cubicBezTo>
                <a:cubicBezTo>
                  <a:pt x="305" y="218"/>
                  <a:pt x="305" y="218"/>
                  <a:pt x="305" y="218"/>
                </a:cubicBezTo>
                <a:cubicBezTo>
                  <a:pt x="301" y="226"/>
                  <a:pt x="301" y="226"/>
                  <a:pt x="301" y="226"/>
                </a:cubicBezTo>
                <a:cubicBezTo>
                  <a:pt x="301" y="170"/>
                  <a:pt x="301" y="170"/>
                  <a:pt x="301" y="170"/>
                </a:cubicBezTo>
                <a:cubicBezTo>
                  <a:pt x="212" y="207"/>
                  <a:pt x="212" y="207"/>
                  <a:pt x="212" y="207"/>
                </a:cubicBezTo>
                <a:cubicBezTo>
                  <a:pt x="212" y="360"/>
                  <a:pt x="212" y="360"/>
                  <a:pt x="212" y="360"/>
                </a:cubicBezTo>
                <a:cubicBezTo>
                  <a:pt x="301" y="322"/>
                  <a:pt x="301" y="322"/>
                  <a:pt x="301" y="322"/>
                </a:cubicBezTo>
                <a:cubicBezTo>
                  <a:pt x="301" y="311"/>
                  <a:pt x="301" y="311"/>
                  <a:pt x="301" y="311"/>
                </a:cubicBezTo>
                <a:cubicBezTo>
                  <a:pt x="304" y="313"/>
                  <a:pt x="307" y="314"/>
                  <a:pt x="310" y="316"/>
                </a:cubicBezTo>
                <a:cubicBezTo>
                  <a:pt x="313" y="317"/>
                  <a:pt x="315" y="318"/>
                  <a:pt x="318" y="318"/>
                </a:cubicBezTo>
                <a:cubicBezTo>
                  <a:pt x="318" y="334"/>
                  <a:pt x="318" y="334"/>
                  <a:pt x="318" y="334"/>
                </a:cubicBezTo>
                <a:cubicBezTo>
                  <a:pt x="207" y="380"/>
                  <a:pt x="207" y="380"/>
                  <a:pt x="207" y="380"/>
                </a:cubicBezTo>
                <a:cubicBezTo>
                  <a:pt x="205" y="382"/>
                  <a:pt x="202" y="383"/>
                  <a:pt x="200" y="384"/>
                </a:cubicBezTo>
                <a:cubicBezTo>
                  <a:pt x="195" y="385"/>
                  <a:pt x="195" y="385"/>
                  <a:pt x="195" y="385"/>
                </a:cubicBezTo>
                <a:cubicBezTo>
                  <a:pt x="195" y="385"/>
                  <a:pt x="195" y="385"/>
                  <a:pt x="195" y="385"/>
                </a:cubicBezTo>
                <a:cubicBezTo>
                  <a:pt x="191" y="386"/>
                  <a:pt x="187" y="387"/>
                  <a:pt x="183" y="387"/>
                </a:cubicBezTo>
                <a:cubicBezTo>
                  <a:pt x="174" y="387"/>
                  <a:pt x="166" y="385"/>
                  <a:pt x="159" y="380"/>
                </a:cubicBezTo>
                <a:cubicBezTo>
                  <a:pt x="48" y="334"/>
                  <a:pt x="48" y="334"/>
                  <a:pt x="48" y="334"/>
                </a:cubicBezTo>
                <a:cubicBezTo>
                  <a:pt x="48" y="318"/>
                  <a:pt x="48" y="318"/>
                  <a:pt x="48" y="318"/>
                </a:cubicBezTo>
                <a:cubicBezTo>
                  <a:pt x="51" y="318"/>
                  <a:pt x="53" y="317"/>
                  <a:pt x="56" y="316"/>
                </a:cubicBezTo>
                <a:cubicBezTo>
                  <a:pt x="59" y="314"/>
                  <a:pt x="62" y="313"/>
                  <a:pt x="65" y="311"/>
                </a:cubicBezTo>
                <a:cubicBezTo>
                  <a:pt x="65" y="322"/>
                  <a:pt x="65" y="322"/>
                  <a:pt x="65" y="322"/>
                </a:cubicBezTo>
                <a:cubicBezTo>
                  <a:pt x="154" y="360"/>
                  <a:pt x="154" y="360"/>
                  <a:pt x="154" y="360"/>
                </a:cubicBezTo>
                <a:cubicBezTo>
                  <a:pt x="154" y="207"/>
                  <a:pt x="154" y="207"/>
                  <a:pt x="154" y="207"/>
                </a:cubicBezTo>
                <a:cubicBezTo>
                  <a:pt x="65" y="170"/>
                  <a:pt x="65" y="170"/>
                  <a:pt x="65" y="170"/>
                </a:cubicBezTo>
                <a:cubicBezTo>
                  <a:pt x="65" y="226"/>
                  <a:pt x="65" y="226"/>
                  <a:pt x="65" y="226"/>
                </a:cubicBezTo>
                <a:cubicBezTo>
                  <a:pt x="61" y="218"/>
                  <a:pt x="61" y="218"/>
                  <a:pt x="61" y="218"/>
                </a:cubicBezTo>
                <a:cubicBezTo>
                  <a:pt x="51" y="220"/>
                  <a:pt x="51" y="220"/>
                  <a:pt x="51" y="220"/>
                </a:cubicBezTo>
                <a:cubicBezTo>
                  <a:pt x="50" y="220"/>
                  <a:pt x="49" y="220"/>
                  <a:pt x="48" y="220"/>
                </a:cubicBezTo>
                <a:cubicBezTo>
                  <a:pt x="48" y="144"/>
                  <a:pt x="48" y="144"/>
                  <a:pt x="48" y="144"/>
                </a:cubicBezTo>
                <a:cubicBezTo>
                  <a:pt x="91" y="162"/>
                  <a:pt x="91" y="162"/>
                  <a:pt x="91" y="162"/>
                </a:cubicBezTo>
                <a:close/>
                <a:moveTo>
                  <a:pt x="223" y="221"/>
                </a:moveTo>
                <a:cubicBezTo>
                  <a:pt x="292" y="194"/>
                  <a:pt x="292" y="194"/>
                  <a:pt x="292" y="194"/>
                </a:cubicBezTo>
                <a:cubicBezTo>
                  <a:pt x="292" y="222"/>
                  <a:pt x="292" y="222"/>
                  <a:pt x="292" y="222"/>
                </a:cubicBezTo>
                <a:cubicBezTo>
                  <a:pt x="223" y="249"/>
                  <a:pt x="223" y="249"/>
                  <a:pt x="223" y="249"/>
                </a:cubicBezTo>
                <a:cubicBezTo>
                  <a:pt x="223" y="221"/>
                  <a:pt x="223" y="221"/>
                  <a:pt x="223" y="221"/>
                </a:cubicBezTo>
                <a:close/>
                <a:moveTo>
                  <a:pt x="171" y="213"/>
                </a:moveTo>
                <a:cubicBezTo>
                  <a:pt x="171" y="368"/>
                  <a:pt x="171" y="368"/>
                  <a:pt x="171" y="368"/>
                </a:cubicBezTo>
                <a:cubicBezTo>
                  <a:pt x="175" y="369"/>
                  <a:pt x="179" y="370"/>
                  <a:pt x="182" y="370"/>
                </a:cubicBezTo>
                <a:cubicBezTo>
                  <a:pt x="187" y="370"/>
                  <a:pt x="191" y="369"/>
                  <a:pt x="195" y="367"/>
                </a:cubicBezTo>
                <a:cubicBezTo>
                  <a:pt x="195" y="213"/>
                  <a:pt x="195" y="213"/>
                  <a:pt x="195" y="213"/>
                </a:cubicBezTo>
                <a:cubicBezTo>
                  <a:pt x="191" y="214"/>
                  <a:pt x="187" y="214"/>
                  <a:pt x="183" y="214"/>
                </a:cubicBezTo>
                <a:cubicBezTo>
                  <a:pt x="179" y="214"/>
                  <a:pt x="175" y="214"/>
                  <a:pt x="171" y="2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5"/>
          <p:cNvSpPr>
            <a:spLocks noEditPoints="1"/>
          </p:cNvSpPr>
          <p:nvPr/>
        </p:nvSpPr>
        <p:spPr bwMode="auto">
          <a:xfrm>
            <a:off x="4765676" y="965201"/>
            <a:ext cx="962025" cy="893763"/>
          </a:xfrm>
          <a:custGeom>
            <a:avLst/>
            <a:gdLst>
              <a:gd name="T0" fmla="*/ 18 w 335"/>
              <a:gd name="T1" fmla="*/ 15 h 311"/>
              <a:gd name="T2" fmla="*/ 303 w 335"/>
              <a:gd name="T3" fmla="*/ 27 h 311"/>
              <a:gd name="T4" fmla="*/ 320 w 335"/>
              <a:gd name="T5" fmla="*/ 37 h 311"/>
              <a:gd name="T6" fmla="*/ 301 w 335"/>
              <a:gd name="T7" fmla="*/ 48 h 311"/>
              <a:gd name="T8" fmla="*/ 18 w 335"/>
              <a:gd name="T9" fmla="*/ 59 h 311"/>
              <a:gd name="T10" fmla="*/ 50 w 335"/>
              <a:gd name="T11" fmla="*/ 74 h 311"/>
              <a:gd name="T12" fmla="*/ 38 w 335"/>
              <a:gd name="T13" fmla="*/ 85 h 311"/>
              <a:gd name="T14" fmla="*/ 38 w 335"/>
              <a:gd name="T15" fmla="*/ 179 h 311"/>
              <a:gd name="T16" fmla="*/ 64 w 335"/>
              <a:gd name="T17" fmla="*/ 187 h 311"/>
              <a:gd name="T18" fmla="*/ 72 w 335"/>
              <a:gd name="T19" fmla="*/ 174 h 311"/>
              <a:gd name="T20" fmla="*/ 81 w 335"/>
              <a:gd name="T21" fmla="*/ 191 h 311"/>
              <a:gd name="T22" fmla="*/ 52 w 335"/>
              <a:gd name="T23" fmla="*/ 209 h 311"/>
              <a:gd name="T24" fmla="*/ 32 w 335"/>
              <a:gd name="T25" fmla="*/ 192 h 311"/>
              <a:gd name="T26" fmla="*/ 18 w 335"/>
              <a:gd name="T27" fmla="*/ 204 h 311"/>
              <a:gd name="T28" fmla="*/ 18 w 335"/>
              <a:gd name="T29" fmla="*/ 297 h 311"/>
              <a:gd name="T30" fmla="*/ 44 w 335"/>
              <a:gd name="T31" fmla="*/ 305 h 311"/>
              <a:gd name="T32" fmla="*/ 53 w 335"/>
              <a:gd name="T33" fmla="*/ 293 h 311"/>
              <a:gd name="T34" fmla="*/ 67 w 335"/>
              <a:gd name="T35" fmla="*/ 310 h 311"/>
              <a:gd name="T36" fmla="*/ 305 w 335"/>
              <a:gd name="T37" fmla="*/ 298 h 311"/>
              <a:gd name="T38" fmla="*/ 69 w 335"/>
              <a:gd name="T39" fmla="*/ 273 h 311"/>
              <a:gd name="T40" fmla="*/ 33 w 335"/>
              <a:gd name="T41" fmla="*/ 277 h 311"/>
              <a:gd name="T42" fmla="*/ 39 w 335"/>
              <a:gd name="T43" fmla="*/ 229 h 311"/>
              <a:gd name="T44" fmla="*/ 76 w 335"/>
              <a:gd name="T45" fmla="*/ 215 h 311"/>
              <a:gd name="T46" fmla="*/ 298 w 335"/>
              <a:gd name="T47" fmla="*/ 192 h 311"/>
              <a:gd name="T48" fmla="*/ 312 w 335"/>
              <a:gd name="T49" fmla="*/ 167 h 311"/>
              <a:gd name="T50" fmla="*/ 74 w 335"/>
              <a:gd name="T51" fmla="*/ 149 h 311"/>
              <a:gd name="T52" fmla="*/ 44 w 335"/>
              <a:gd name="T53" fmla="*/ 132 h 311"/>
              <a:gd name="T54" fmla="*/ 72 w 335"/>
              <a:gd name="T55" fmla="*/ 115 h 311"/>
              <a:gd name="T56" fmla="*/ 312 w 335"/>
              <a:gd name="T57" fmla="*/ 97 h 311"/>
              <a:gd name="T58" fmla="*/ 318 w 335"/>
              <a:gd name="T59" fmla="*/ 72 h 311"/>
              <a:gd name="T60" fmla="*/ 335 w 335"/>
              <a:gd name="T61" fmla="*/ 37 h 311"/>
              <a:gd name="T62" fmla="*/ 318 w 335"/>
              <a:gd name="T63" fmla="*/ 3 h 311"/>
              <a:gd name="T64" fmla="*/ 306 w 335"/>
              <a:gd name="T65" fmla="*/ 7 h 311"/>
              <a:gd name="T66" fmla="*/ 301 w 335"/>
              <a:gd name="T67" fmla="*/ 7 h 311"/>
              <a:gd name="T68" fmla="*/ 81 w 335"/>
              <a:gd name="T69" fmla="*/ 275 h 311"/>
              <a:gd name="T70" fmla="*/ 286 w 335"/>
              <a:gd name="T71" fmla="*/ 265 h 311"/>
              <a:gd name="T72" fmla="*/ 81 w 335"/>
              <a:gd name="T73" fmla="*/ 275 h 311"/>
              <a:gd name="T74" fmla="*/ 81 w 335"/>
              <a:gd name="T75" fmla="*/ 245 h 311"/>
              <a:gd name="T76" fmla="*/ 286 w 335"/>
              <a:gd name="T77" fmla="*/ 254 h 311"/>
              <a:gd name="T78" fmla="*/ 76 w 335"/>
              <a:gd name="T79" fmla="*/ 230 h 311"/>
              <a:gd name="T80" fmla="*/ 291 w 335"/>
              <a:gd name="T81" fmla="*/ 230 h 311"/>
              <a:gd name="T82" fmla="*/ 59 w 335"/>
              <a:gd name="T83" fmla="*/ 74 h 311"/>
              <a:gd name="T84" fmla="*/ 72 w 335"/>
              <a:gd name="T85" fmla="*/ 90 h 311"/>
              <a:gd name="T86" fmla="*/ 59 w 335"/>
              <a:gd name="T87" fmla="*/ 74 h 311"/>
              <a:gd name="T88" fmla="*/ 302 w 335"/>
              <a:gd name="T89" fmla="*/ 63 h 311"/>
              <a:gd name="T90" fmla="*/ 306 w 335"/>
              <a:gd name="T91" fmla="*/ 68 h 311"/>
              <a:gd name="T92" fmla="*/ 299 w 335"/>
              <a:gd name="T93" fmla="*/ 72 h 311"/>
              <a:gd name="T94" fmla="*/ 100 w 335"/>
              <a:gd name="T95" fmla="*/ 147 h 311"/>
              <a:gd name="T96" fmla="*/ 306 w 335"/>
              <a:gd name="T97" fmla="*/ 156 h 311"/>
              <a:gd name="T98" fmla="*/ 95 w 335"/>
              <a:gd name="T99" fmla="*/ 131 h 311"/>
              <a:gd name="T100" fmla="*/ 311 w 335"/>
              <a:gd name="T101" fmla="*/ 131 h 311"/>
              <a:gd name="T102" fmla="*/ 100 w 335"/>
              <a:gd name="T103" fmla="*/ 116 h 311"/>
              <a:gd name="T104" fmla="*/ 306 w 335"/>
              <a:gd name="T105" fmla="*/ 107 h 311"/>
              <a:gd name="T106" fmla="*/ 100 w 335"/>
              <a:gd name="T107" fmla="*/ 116 h 311"/>
              <a:gd name="T108" fmla="*/ 19 w 335"/>
              <a:gd name="T109" fmla="*/ 49 h 311"/>
              <a:gd name="T110" fmla="*/ 288 w 335"/>
              <a:gd name="T111" fmla="*/ 49 h 311"/>
              <a:gd name="T112" fmla="*/ 22 w 335"/>
              <a:gd name="T113" fmla="*/ 40 h 311"/>
              <a:gd name="T114" fmla="*/ 285 w 335"/>
              <a:gd name="T115" fmla="*/ 34 h 311"/>
              <a:gd name="T116" fmla="*/ 285 w 335"/>
              <a:gd name="T117" fmla="*/ 27 h 311"/>
              <a:gd name="T118" fmla="*/ 22 w 335"/>
              <a:gd name="T119" fmla="*/ 22 h 311"/>
              <a:gd name="T120" fmla="*/ 285 w 335"/>
              <a:gd name="T121" fmla="*/ 27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35" h="311">
                <a:moveTo>
                  <a:pt x="18" y="0"/>
                </a:moveTo>
                <a:cubicBezTo>
                  <a:pt x="14" y="0"/>
                  <a:pt x="11" y="4"/>
                  <a:pt x="11" y="8"/>
                </a:cubicBezTo>
                <a:cubicBezTo>
                  <a:pt x="11" y="12"/>
                  <a:pt x="14" y="15"/>
                  <a:pt x="18" y="15"/>
                </a:cubicBezTo>
                <a:cubicBezTo>
                  <a:pt x="288" y="15"/>
                  <a:pt x="288" y="15"/>
                  <a:pt x="288" y="15"/>
                </a:cubicBezTo>
                <a:cubicBezTo>
                  <a:pt x="289" y="19"/>
                  <a:pt x="291" y="22"/>
                  <a:pt x="293" y="24"/>
                </a:cubicBezTo>
                <a:cubicBezTo>
                  <a:pt x="296" y="26"/>
                  <a:pt x="299" y="27"/>
                  <a:pt x="303" y="27"/>
                </a:cubicBezTo>
                <a:cubicBezTo>
                  <a:pt x="305" y="27"/>
                  <a:pt x="308" y="26"/>
                  <a:pt x="311" y="24"/>
                </a:cubicBezTo>
                <a:cubicBezTo>
                  <a:pt x="312" y="23"/>
                  <a:pt x="313" y="22"/>
                  <a:pt x="315" y="21"/>
                </a:cubicBezTo>
                <a:cubicBezTo>
                  <a:pt x="318" y="26"/>
                  <a:pt x="320" y="32"/>
                  <a:pt x="320" y="37"/>
                </a:cubicBezTo>
                <a:cubicBezTo>
                  <a:pt x="320" y="43"/>
                  <a:pt x="318" y="48"/>
                  <a:pt x="314" y="53"/>
                </a:cubicBezTo>
                <a:cubicBezTo>
                  <a:pt x="313" y="52"/>
                  <a:pt x="311" y="51"/>
                  <a:pt x="309" y="50"/>
                </a:cubicBezTo>
                <a:cubicBezTo>
                  <a:pt x="307" y="48"/>
                  <a:pt x="304" y="48"/>
                  <a:pt x="301" y="48"/>
                </a:cubicBezTo>
                <a:cubicBezTo>
                  <a:pt x="298" y="48"/>
                  <a:pt x="295" y="49"/>
                  <a:pt x="292" y="51"/>
                </a:cubicBezTo>
                <a:cubicBezTo>
                  <a:pt x="290" y="53"/>
                  <a:pt x="288" y="56"/>
                  <a:pt x="287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4" y="59"/>
                  <a:pt x="11" y="62"/>
                  <a:pt x="11" y="67"/>
                </a:cubicBezTo>
                <a:cubicBezTo>
                  <a:pt x="11" y="71"/>
                  <a:pt x="14" y="74"/>
                  <a:pt x="18" y="74"/>
                </a:cubicBezTo>
                <a:cubicBezTo>
                  <a:pt x="50" y="74"/>
                  <a:pt x="50" y="74"/>
                  <a:pt x="50" y="74"/>
                </a:cubicBezTo>
                <a:cubicBezTo>
                  <a:pt x="49" y="75"/>
                  <a:pt x="48" y="76"/>
                  <a:pt x="46" y="77"/>
                </a:cubicBezTo>
                <a:cubicBezTo>
                  <a:pt x="46" y="76"/>
                  <a:pt x="46" y="76"/>
                  <a:pt x="46" y="76"/>
                </a:cubicBezTo>
                <a:cubicBezTo>
                  <a:pt x="43" y="79"/>
                  <a:pt x="40" y="82"/>
                  <a:pt x="38" y="85"/>
                </a:cubicBezTo>
                <a:cubicBezTo>
                  <a:pt x="37" y="86"/>
                  <a:pt x="37" y="86"/>
                  <a:pt x="37" y="86"/>
                </a:cubicBezTo>
                <a:cubicBezTo>
                  <a:pt x="25" y="100"/>
                  <a:pt x="19" y="116"/>
                  <a:pt x="19" y="132"/>
                </a:cubicBezTo>
                <a:cubicBezTo>
                  <a:pt x="19" y="149"/>
                  <a:pt x="25" y="165"/>
                  <a:pt x="38" y="179"/>
                </a:cubicBezTo>
                <a:cubicBezTo>
                  <a:pt x="38" y="179"/>
                  <a:pt x="38" y="179"/>
                  <a:pt x="38" y="180"/>
                </a:cubicBezTo>
                <a:cubicBezTo>
                  <a:pt x="41" y="182"/>
                  <a:pt x="44" y="185"/>
                  <a:pt x="47" y="188"/>
                </a:cubicBezTo>
                <a:cubicBezTo>
                  <a:pt x="52" y="192"/>
                  <a:pt x="60" y="192"/>
                  <a:pt x="64" y="187"/>
                </a:cubicBezTo>
                <a:cubicBezTo>
                  <a:pt x="65" y="185"/>
                  <a:pt x="66" y="184"/>
                  <a:pt x="66" y="182"/>
                </a:cubicBezTo>
                <a:cubicBezTo>
                  <a:pt x="67" y="182"/>
                  <a:pt x="67" y="182"/>
                  <a:pt x="67" y="182"/>
                </a:cubicBezTo>
                <a:cubicBezTo>
                  <a:pt x="68" y="178"/>
                  <a:pt x="70" y="175"/>
                  <a:pt x="72" y="174"/>
                </a:cubicBezTo>
                <a:cubicBezTo>
                  <a:pt x="72" y="174"/>
                  <a:pt x="73" y="174"/>
                  <a:pt x="73" y="174"/>
                </a:cubicBezTo>
                <a:cubicBezTo>
                  <a:pt x="73" y="175"/>
                  <a:pt x="74" y="177"/>
                  <a:pt x="74" y="180"/>
                </a:cubicBezTo>
                <a:cubicBezTo>
                  <a:pt x="74" y="185"/>
                  <a:pt x="77" y="189"/>
                  <a:pt x="81" y="191"/>
                </a:cubicBezTo>
                <a:cubicBezTo>
                  <a:pt x="67" y="191"/>
                  <a:pt x="67" y="191"/>
                  <a:pt x="67" y="191"/>
                </a:cubicBezTo>
                <a:cubicBezTo>
                  <a:pt x="60" y="191"/>
                  <a:pt x="55" y="196"/>
                  <a:pt x="54" y="202"/>
                </a:cubicBezTo>
                <a:cubicBezTo>
                  <a:pt x="54" y="206"/>
                  <a:pt x="53" y="208"/>
                  <a:pt x="52" y="209"/>
                </a:cubicBezTo>
                <a:cubicBezTo>
                  <a:pt x="52" y="209"/>
                  <a:pt x="52" y="209"/>
                  <a:pt x="52" y="208"/>
                </a:cubicBezTo>
                <a:cubicBezTo>
                  <a:pt x="50" y="207"/>
                  <a:pt x="48" y="205"/>
                  <a:pt x="47" y="201"/>
                </a:cubicBezTo>
                <a:cubicBezTo>
                  <a:pt x="46" y="195"/>
                  <a:pt x="39" y="191"/>
                  <a:pt x="32" y="192"/>
                </a:cubicBezTo>
                <a:cubicBezTo>
                  <a:pt x="30" y="193"/>
                  <a:pt x="29" y="194"/>
                  <a:pt x="27" y="195"/>
                </a:cubicBezTo>
                <a:cubicBezTo>
                  <a:pt x="27" y="195"/>
                  <a:pt x="27" y="195"/>
                  <a:pt x="27" y="195"/>
                </a:cubicBezTo>
                <a:cubicBezTo>
                  <a:pt x="24" y="198"/>
                  <a:pt x="21" y="201"/>
                  <a:pt x="18" y="204"/>
                </a:cubicBezTo>
                <a:cubicBezTo>
                  <a:pt x="18" y="204"/>
                  <a:pt x="18" y="204"/>
                  <a:pt x="18" y="204"/>
                </a:cubicBezTo>
                <a:cubicBezTo>
                  <a:pt x="6" y="218"/>
                  <a:pt x="0" y="234"/>
                  <a:pt x="0" y="250"/>
                </a:cubicBezTo>
                <a:cubicBezTo>
                  <a:pt x="0" y="267"/>
                  <a:pt x="6" y="283"/>
                  <a:pt x="18" y="297"/>
                </a:cubicBezTo>
                <a:cubicBezTo>
                  <a:pt x="18" y="298"/>
                  <a:pt x="19" y="298"/>
                  <a:pt x="19" y="298"/>
                </a:cubicBezTo>
                <a:cubicBezTo>
                  <a:pt x="21" y="301"/>
                  <a:pt x="24" y="304"/>
                  <a:pt x="27" y="306"/>
                </a:cubicBezTo>
                <a:cubicBezTo>
                  <a:pt x="32" y="311"/>
                  <a:pt x="40" y="310"/>
                  <a:pt x="44" y="305"/>
                </a:cubicBezTo>
                <a:cubicBezTo>
                  <a:pt x="46" y="304"/>
                  <a:pt x="47" y="302"/>
                  <a:pt x="47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8" y="297"/>
                  <a:pt x="50" y="294"/>
                  <a:pt x="53" y="293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54" y="293"/>
                  <a:pt x="54" y="295"/>
                  <a:pt x="55" y="299"/>
                </a:cubicBezTo>
                <a:cubicBezTo>
                  <a:pt x="55" y="305"/>
                  <a:pt x="60" y="310"/>
                  <a:pt x="67" y="310"/>
                </a:cubicBezTo>
                <a:cubicBezTo>
                  <a:pt x="67" y="310"/>
                  <a:pt x="67" y="310"/>
                  <a:pt x="67" y="310"/>
                </a:cubicBezTo>
                <a:cubicBezTo>
                  <a:pt x="293" y="310"/>
                  <a:pt x="293" y="310"/>
                  <a:pt x="293" y="310"/>
                </a:cubicBezTo>
                <a:cubicBezTo>
                  <a:pt x="300" y="310"/>
                  <a:pt x="305" y="305"/>
                  <a:pt x="305" y="298"/>
                </a:cubicBezTo>
                <a:cubicBezTo>
                  <a:pt x="305" y="291"/>
                  <a:pt x="300" y="286"/>
                  <a:pt x="293" y="286"/>
                </a:cubicBezTo>
                <a:cubicBezTo>
                  <a:pt x="77" y="286"/>
                  <a:pt x="77" y="286"/>
                  <a:pt x="77" y="286"/>
                </a:cubicBezTo>
                <a:cubicBezTo>
                  <a:pt x="75" y="280"/>
                  <a:pt x="72" y="276"/>
                  <a:pt x="69" y="273"/>
                </a:cubicBezTo>
                <a:cubicBezTo>
                  <a:pt x="65" y="270"/>
                  <a:pt x="60" y="268"/>
                  <a:pt x="55" y="268"/>
                </a:cubicBezTo>
                <a:cubicBezTo>
                  <a:pt x="50" y="268"/>
                  <a:pt x="46" y="269"/>
                  <a:pt x="42" y="271"/>
                </a:cubicBezTo>
                <a:cubicBezTo>
                  <a:pt x="39" y="272"/>
                  <a:pt x="36" y="274"/>
                  <a:pt x="33" y="277"/>
                </a:cubicBezTo>
                <a:cubicBezTo>
                  <a:pt x="27" y="268"/>
                  <a:pt x="24" y="259"/>
                  <a:pt x="24" y="250"/>
                </a:cubicBezTo>
                <a:cubicBezTo>
                  <a:pt x="24" y="242"/>
                  <a:pt x="27" y="233"/>
                  <a:pt x="33" y="225"/>
                </a:cubicBezTo>
                <a:cubicBezTo>
                  <a:pt x="35" y="226"/>
                  <a:pt x="37" y="228"/>
                  <a:pt x="39" y="229"/>
                </a:cubicBezTo>
                <a:cubicBezTo>
                  <a:pt x="43" y="232"/>
                  <a:pt x="48" y="233"/>
                  <a:pt x="52" y="233"/>
                </a:cubicBezTo>
                <a:cubicBezTo>
                  <a:pt x="58" y="234"/>
                  <a:pt x="63" y="232"/>
                  <a:pt x="67" y="229"/>
                </a:cubicBezTo>
                <a:cubicBezTo>
                  <a:pt x="71" y="226"/>
                  <a:pt x="74" y="221"/>
                  <a:pt x="76" y="215"/>
                </a:cubicBezTo>
                <a:cubicBezTo>
                  <a:pt x="293" y="215"/>
                  <a:pt x="293" y="215"/>
                  <a:pt x="293" y="215"/>
                </a:cubicBezTo>
                <a:cubicBezTo>
                  <a:pt x="300" y="215"/>
                  <a:pt x="305" y="210"/>
                  <a:pt x="305" y="203"/>
                </a:cubicBezTo>
                <a:cubicBezTo>
                  <a:pt x="305" y="198"/>
                  <a:pt x="302" y="194"/>
                  <a:pt x="298" y="192"/>
                </a:cubicBezTo>
                <a:cubicBezTo>
                  <a:pt x="312" y="192"/>
                  <a:pt x="312" y="192"/>
                  <a:pt x="312" y="192"/>
                </a:cubicBezTo>
                <a:cubicBezTo>
                  <a:pt x="319" y="192"/>
                  <a:pt x="325" y="187"/>
                  <a:pt x="325" y="180"/>
                </a:cubicBezTo>
                <a:cubicBezTo>
                  <a:pt x="325" y="173"/>
                  <a:pt x="319" y="167"/>
                  <a:pt x="312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5" y="162"/>
                  <a:pt x="92" y="158"/>
                  <a:pt x="89" y="155"/>
                </a:cubicBezTo>
                <a:cubicBezTo>
                  <a:pt x="84" y="151"/>
                  <a:pt x="80" y="149"/>
                  <a:pt x="74" y="149"/>
                </a:cubicBezTo>
                <a:cubicBezTo>
                  <a:pt x="70" y="149"/>
                  <a:pt x="65" y="150"/>
                  <a:pt x="61" y="152"/>
                </a:cubicBezTo>
                <a:cubicBezTo>
                  <a:pt x="58" y="154"/>
                  <a:pt x="55" y="156"/>
                  <a:pt x="53" y="158"/>
                </a:cubicBezTo>
                <a:cubicBezTo>
                  <a:pt x="47" y="150"/>
                  <a:pt x="44" y="141"/>
                  <a:pt x="44" y="132"/>
                </a:cubicBezTo>
                <a:cubicBezTo>
                  <a:pt x="44" y="123"/>
                  <a:pt x="47" y="114"/>
                  <a:pt x="52" y="106"/>
                </a:cubicBezTo>
                <a:cubicBezTo>
                  <a:pt x="54" y="108"/>
                  <a:pt x="57" y="110"/>
                  <a:pt x="59" y="111"/>
                </a:cubicBezTo>
                <a:cubicBezTo>
                  <a:pt x="63" y="114"/>
                  <a:pt x="67" y="115"/>
                  <a:pt x="72" y="115"/>
                </a:cubicBezTo>
                <a:cubicBezTo>
                  <a:pt x="77" y="115"/>
                  <a:pt x="82" y="114"/>
                  <a:pt x="87" y="110"/>
                </a:cubicBezTo>
                <a:cubicBezTo>
                  <a:pt x="90" y="107"/>
                  <a:pt x="94" y="103"/>
                  <a:pt x="96" y="97"/>
                </a:cubicBezTo>
                <a:cubicBezTo>
                  <a:pt x="312" y="97"/>
                  <a:pt x="312" y="97"/>
                  <a:pt x="312" y="97"/>
                </a:cubicBezTo>
                <a:cubicBezTo>
                  <a:pt x="319" y="97"/>
                  <a:pt x="325" y="91"/>
                  <a:pt x="325" y="85"/>
                </a:cubicBezTo>
                <a:cubicBezTo>
                  <a:pt x="325" y="79"/>
                  <a:pt x="321" y="75"/>
                  <a:pt x="316" y="73"/>
                </a:cubicBezTo>
                <a:cubicBezTo>
                  <a:pt x="317" y="73"/>
                  <a:pt x="318" y="72"/>
                  <a:pt x="318" y="72"/>
                </a:cubicBezTo>
                <a:cubicBezTo>
                  <a:pt x="320" y="70"/>
                  <a:pt x="322" y="68"/>
                  <a:pt x="323" y="67"/>
                </a:cubicBezTo>
                <a:cubicBezTo>
                  <a:pt x="324" y="66"/>
                  <a:pt x="324" y="66"/>
                  <a:pt x="324" y="66"/>
                </a:cubicBezTo>
                <a:cubicBezTo>
                  <a:pt x="331" y="57"/>
                  <a:pt x="335" y="47"/>
                  <a:pt x="335" y="37"/>
                </a:cubicBezTo>
                <a:cubicBezTo>
                  <a:pt x="335" y="27"/>
                  <a:pt x="332" y="17"/>
                  <a:pt x="324" y="9"/>
                </a:cubicBezTo>
                <a:cubicBezTo>
                  <a:pt x="324" y="9"/>
                  <a:pt x="324" y="8"/>
                  <a:pt x="324" y="8"/>
                </a:cubicBezTo>
                <a:cubicBezTo>
                  <a:pt x="322" y="6"/>
                  <a:pt x="320" y="4"/>
                  <a:pt x="318" y="3"/>
                </a:cubicBezTo>
                <a:cubicBezTo>
                  <a:pt x="318" y="3"/>
                  <a:pt x="318" y="3"/>
                  <a:pt x="318" y="3"/>
                </a:cubicBezTo>
                <a:cubicBezTo>
                  <a:pt x="317" y="2"/>
                  <a:pt x="316" y="1"/>
                  <a:pt x="315" y="1"/>
                </a:cubicBezTo>
                <a:cubicBezTo>
                  <a:pt x="311" y="0"/>
                  <a:pt x="307" y="3"/>
                  <a:pt x="306" y="7"/>
                </a:cubicBezTo>
                <a:cubicBezTo>
                  <a:pt x="306" y="9"/>
                  <a:pt x="304" y="10"/>
                  <a:pt x="303" y="11"/>
                </a:cubicBezTo>
                <a:cubicBezTo>
                  <a:pt x="303" y="11"/>
                  <a:pt x="303" y="11"/>
                  <a:pt x="303" y="11"/>
                </a:cubicBezTo>
                <a:cubicBezTo>
                  <a:pt x="302" y="11"/>
                  <a:pt x="302" y="9"/>
                  <a:pt x="301" y="7"/>
                </a:cubicBezTo>
                <a:cubicBezTo>
                  <a:pt x="301" y="3"/>
                  <a:pt x="298" y="0"/>
                  <a:pt x="294" y="0"/>
                </a:cubicBezTo>
                <a:cubicBezTo>
                  <a:pt x="18" y="0"/>
                  <a:pt x="18" y="0"/>
                  <a:pt x="18" y="0"/>
                </a:cubicBezTo>
                <a:close/>
                <a:moveTo>
                  <a:pt x="81" y="275"/>
                </a:moveTo>
                <a:cubicBezTo>
                  <a:pt x="78" y="275"/>
                  <a:pt x="76" y="272"/>
                  <a:pt x="76" y="270"/>
                </a:cubicBezTo>
                <a:cubicBezTo>
                  <a:pt x="76" y="267"/>
                  <a:pt x="78" y="265"/>
                  <a:pt x="81" y="265"/>
                </a:cubicBezTo>
                <a:cubicBezTo>
                  <a:pt x="286" y="265"/>
                  <a:pt x="286" y="265"/>
                  <a:pt x="286" y="265"/>
                </a:cubicBezTo>
                <a:cubicBezTo>
                  <a:pt x="289" y="265"/>
                  <a:pt x="291" y="267"/>
                  <a:pt x="291" y="270"/>
                </a:cubicBezTo>
                <a:cubicBezTo>
                  <a:pt x="291" y="272"/>
                  <a:pt x="289" y="275"/>
                  <a:pt x="286" y="275"/>
                </a:cubicBezTo>
                <a:cubicBezTo>
                  <a:pt x="81" y="275"/>
                  <a:pt x="81" y="275"/>
                  <a:pt x="81" y="275"/>
                </a:cubicBezTo>
                <a:close/>
                <a:moveTo>
                  <a:pt x="81" y="254"/>
                </a:moveTo>
                <a:cubicBezTo>
                  <a:pt x="78" y="254"/>
                  <a:pt x="76" y="252"/>
                  <a:pt x="76" y="250"/>
                </a:cubicBezTo>
                <a:cubicBezTo>
                  <a:pt x="76" y="247"/>
                  <a:pt x="78" y="245"/>
                  <a:pt x="81" y="245"/>
                </a:cubicBezTo>
                <a:cubicBezTo>
                  <a:pt x="286" y="245"/>
                  <a:pt x="286" y="245"/>
                  <a:pt x="286" y="245"/>
                </a:cubicBezTo>
                <a:cubicBezTo>
                  <a:pt x="289" y="245"/>
                  <a:pt x="291" y="247"/>
                  <a:pt x="291" y="250"/>
                </a:cubicBezTo>
                <a:cubicBezTo>
                  <a:pt x="291" y="252"/>
                  <a:pt x="289" y="254"/>
                  <a:pt x="286" y="254"/>
                </a:cubicBezTo>
                <a:cubicBezTo>
                  <a:pt x="81" y="254"/>
                  <a:pt x="81" y="254"/>
                  <a:pt x="81" y="254"/>
                </a:cubicBezTo>
                <a:close/>
                <a:moveTo>
                  <a:pt x="81" y="235"/>
                </a:moveTo>
                <a:cubicBezTo>
                  <a:pt x="78" y="235"/>
                  <a:pt x="76" y="232"/>
                  <a:pt x="76" y="230"/>
                </a:cubicBezTo>
                <a:cubicBezTo>
                  <a:pt x="76" y="227"/>
                  <a:pt x="78" y="225"/>
                  <a:pt x="81" y="225"/>
                </a:cubicBezTo>
                <a:cubicBezTo>
                  <a:pt x="286" y="225"/>
                  <a:pt x="286" y="225"/>
                  <a:pt x="286" y="225"/>
                </a:cubicBezTo>
                <a:cubicBezTo>
                  <a:pt x="289" y="225"/>
                  <a:pt x="291" y="227"/>
                  <a:pt x="291" y="230"/>
                </a:cubicBezTo>
                <a:cubicBezTo>
                  <a:pt x="291" y="232"/>
                  <a:pt x="289" y="235"/>
                  <a:pt x="286" y="235"/>
                </a:cubicBezTo>
                <a:cubicBezTo>
                  <a:pt x="81" y="235"/>
                  <a:pt x="81" y="235"/>
                  <a:pt x="81" y="235"/>
                </a:cubicBezTo>
                <a:close/>
                <a:moveTo>
                  <a:pt x="59" y="74"/>
                </a:moveTo>
                <a:cubicBezTo>
                  <a:pt x="79" y="74"/>
                  <a:pt x="79" y="74"/>
                  <a:pt x="79" y="74"/>
                </a:cubicBezTo>
                <a:cubicBezTo>
                  <a:pt x="76" y="76"/>
                  <a:pt x="74" y="80"/>
                  <a:pt x="74" y="84"/>
                </a:cubicBezTo>
                <a:cubicBezTo>
                  <a:pt x="73" y="87"/>
                  <a:pt x="73" y="89"/>
                  <a:pt x="72" y="90"/>
                </a:cubicBezTo>
                <a:cubicBezTo>
                  <a:pt x="72" y="90"/>
                  <a:pt x="72" y="90"/>
                  <a:pt x="71" y="90"/>
                </a:cubicBezTo>
                <a:cubicBezTo>
                  <a:pt x="69" y="89"/>
                  <a:pt x="67" y="86"/>
                  <a:pt x="67" y="83"/>
                </a:cubicBezTo>
                <a:cubicBezTo>
                  <a:pt x="66" y="79"/>
                  <a:pt x="63" y="76"/>
                  <a:pt x="59" y="74"/>
                </a:cubicBezTo>
                <a:close/>
                <a:moveTo>
                  <a:pt x="299" y="72"/>
                </a:moveTo>
                <a:cubicBezTo>
                  <a:pt x="300" y="71"/>
                  <a:pt x="301" y="69"/>
                  <a:pt x="301" y="67"/>
                </a:cubicBezTo>
                <a:cubicBezTo>
                  <a:pt x="301" y="65"/>
                  <a:pt x="302" y="64"/>
                  <a:pt x="302" y="63"/>
                </a:cubicBezTo>
                <a:cubicBezTo>
                  <a:pt x="302" y="63"/>
                  <a:pt x="302" y="63"/>
                  <a:pt x="302" y="63"/>
                </a:cubicBezTo>
                <a:cubicBezTo>
                  <a:pt x="304" y="64"/>
                  <a:pt x="305" y="66"/>
                  <a:pt x="306" y="68"/>
                </a:cubicBezTo>
                <a:cubicBezTo>
                  <a:pt x="306" y="68"/>
                  <a:pt x="306" y="68"/>
                  <a:pt x="306" y="68"/>
                </a:cubicBezTo>
                <a:cubicBezTo>
                  <a:pt x="306" y="69"/>
                  <a:pt x="307" y="70"/>
                  <a:pt x="308" y="71"/>
                </a:cubicBezTo>
                <a:cubicBezTo>
                  <a:pt x="308" y="71"/>
                  <a:pt x="309" y="72"/>
                  <a:pt x="309" y="72"/>
                </a:cubicBezTo>
                <a:cubicBezTo>
                  <a:pt x="299" y="72"/>
                  <a:pt x="299" y="72"/>
                  <a:pt x="299" y="72"/>
                </a:cubicBezTo>
                <a:close/>
                <a:moveTo>
                  <a:pt x="100" y="156"/>
                </a:moveTo>
                <a:cubicBezTo>
                  <a:pt x="98" y="156"/>
                  <a:pt x="95" y="154"/>
                  <a:pt x="95" y="151"/>
                </a:cubicBezTo>
                <a:cubicBezTo>
                  <a:pt x="95" y="149"/>
                  <a:pt x="98" y="147"/>
                  <a:pt x="100" y="147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9" y="147"/>
                  <a:pt x="311" y="149"/>
                  <a:pt x="311" y="151"/>
                </a:cubicBezTo>
                <a:cubicBezTo>
                  <a:pt x="311" y="154"/>
                  <a:pt x="309" y="156"/>
                  <a:pt x="306" y="156"/>
                </a:cubicBezTo>
                <a:cubicBezTo>
                  <a:pt x="100" y="156"/>
                  <a:pt x="100" y="156"/>
                  <a:pt x="100" y="156"/>
                </a:cubicBezTo>
                <a:close/>
                <a:moveTo>
                  <a:pt x="100" y="136"/>
                </a:moveTo>
                <a:cubicBezTo>
                  <a:pt x="98" y="136"/>
                  <a:pt x="95" y="134"/>
                  <a:pt x="95" y="131"/>
                </a:cubicBezTo>
                <a:cubicBezTo>
                  <a:pt x="95" y="129"/>
                  <a:pt x="98" y="127"/>
                  <a:pt x="100" y="127"/>
                </a:cubicBezTo>
                <a:cubicBezTo>
                  <a:pt x="306" y="127"/>
                  <a:pt x="306" y="127"/>
                  <a:pt x="306" y="127"/>
                </a:cubicBezTo>
                <a:cubicBezTo>
                  <a:pt x="309" y="127"/>
                  <a:pt x="311" y="129"/>
                  <a:pt x="311" y="131"/>
                </a:cubicBezTo>
                <a:cubicBezTo>
                  <a:pt x="311" y="134"/>
                  <a:pt x="309" y="136"/>
                  <a:pt x="306" y="136"/>
                </a:cubicBezTo>
                <a:cubicBezTo>
                  <a:pt x="100" y="136"/>
                  <a:pt x="100" y="136"/>
                  <a:pt x="100" y="136"/>
                </a:cubicBezTo>
                <a:close/>
                <a:moveTo>
                  <a:pt x="100" y="116"/>
                </a:moveTo>
                <a:cubicBezTo>
                  <a:pt x="98" y="116"/>
                  <a:pt x="95" y="114"/>
                  <a:pt x="95" y="112"/>
                </a:cubicBezTo>
                <a:cubicBezTo>
                  <a:pt x="95" y="109"/>
                  <a:pt x="98" y="107"/>
                  <a:pt x="100" y="107"/>
                </a:cubicBezTo>
                <a:cubicBezTo>
                  <a:pt x="306" y="107"/>
                  <a:pt x="306" y="107"/>
                  <a:pt x="306" y="107"/>
                </a:cubicBezTo>
                <a:cubicBezTo>
                  <a:pt x="309" y="107"/>
                  <a:pt x="311" y="109"/>
                  <a:pt x="311" y="112"/>
                </a:cubicBezTo>
                <a:cubicBezTo>
                  <a:pt x="311" y="114"/>
                  <a:pt x="309" y="116"/>
                  <a:pt x="306" y="116"/>
                </a:cubicBezTo>
                <a:cubicBezTo>
                  <a:pt x="100" y="116"/>
                  <a:pt x="100" y="116"/>
                  <a:pt x="100" y="116"/>
                </a:cubicBezTo>
                <a:close/>
                <a:moveTo>
                  <a:pt x="285" y="52"/>
                </a:moveTo>
                <a:cubicBezTo>
                  <a:pt x="22" y="52"/>
                  <a:pt x="22" y="52"/>
                  <a:pt x="22" y="52"/>
                </a:cubicBezTo>
                <a:cubicBezTo>
                  <a:pt x="21" y="52"/>
                  <a:pt x="19" y="51"/>
                  <a:pt x="19" y="49"/>
                </a:cubicBezTo>
                <a:cubicBezTo>
                  <a:pt x="19" y="48"/>
                  <a:pt x="21" y="46"/>
                  <a:pt x="22" y="46"/>
                </a:cubicBezTo>
                <a:cubicBezTo>
                  <a:pt x="285" y="46"/>
                  <a:pt x="285" y="46"/>
                  <a:pt x="285" y="46"/>
                </a:cubicBezTo>
                <a:cubicBezTo>
                  <a:pt x="287" y="46"/>
                  <a:pt x="288" y="48"/>
                  <a:pt x="288" y="49"/>
                </a:cubicBezTo>
                <a:cubicBezTo>
                  <a:pt x="288" y="51"/>
                  <a:pt x="287" y="52"/>
                  <a:pt x="285" y="52"/>
                </a:cubicBezTo>
                <a:close/>
                <a:moveTo>
                  <a:pt x="285" y="40"/>
                </a:moveTo>
                <a:cubicBezTo>
                  <a:pt x="22" y="40"/>
                  <a:pt x="22" y="40"/>
                  <a:pt x="22" y="40"/>
                </a:cubicBezTo>
                <a:cubicBezTo>
                  <a:pt x="21" y="40"/>
                  <a:pt x="19" y="38"/>
                  <a:pt x="19" y="37"/>
                </a:cubicBezTo>
                <a:cubicBezTo>
                  <a:pt x="19" y="35"/>
                  <a:pt x="21" y="34"/>
                  <a:pt x="22" y="34"/>
                </a:cubicBezTo>
                <a:cubicBezTo>
                  <a:pt x="285" y="34"/>
                  <a:pt x="285" y="34"/>
                  <a:pt x="285" y="34"/>
                </a:cubicBezTo>
                <a:cubicBezTo>
                  <a:pt x="287" y="34"/>
                  <a:pt x="288" y="35"/>
                  <a:pt x="288" y="37"/>
                </a:cubicBezTo>
                <a:cubicBezTo>
                  <a:pt x="288" y="38"/>
                  <a:pt x="287" y="40"/>
                  <a:pt x="285" y="40"/>
                </a:cubicBezTo>
                <a:close/>
                <a:moveTo>
                  <a:pt x="285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4"/>
                </a:cubicBezTo>
                <a:cubicBezTo>
                  <a:pt x="19" y="23"/>
                  <a:pt x="21" y="22"/>
                  <a:pt x="22" y="22"/>
                </a:cubicBezTo>
                <a:cubicBezTo>
                  <a:pt x="285" y="22"/>
                  <a:pt x="285" y="22"/>
                  <a:pt x="285" y="22"/>
                </a:cubicBezTo>
                <a:cubicBezTo>
                  <a:pt x="287" y="22"/>
                  <a:pt x="288" y="23"/>
                  <a:pt x="288" y="24"/>
                </a:cubicBezTo>
                <a:cubicBezTo>
                  <a:pt x="288" y="26"/>
                  <a:pt x="287" y="27"/>
                  <a:pt x="285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6"/>
          <p:cNvSpPr>
            <a:spLocks noEditPoints="1"/>
          </p:cNvSpPr>
          <p:nvPr/>
        </p:nvSpPr>
        <p:spPr bwMode="auto">
          <a:xfrm>
            <a:off x="1992313" y="2185988"/>
            <a:ext cx="1071563" cy="993775"/>
          </a:xfrm>
          <a:custGeom>
            <a:avLst/>
            <a:gdLst>
              <a:gd name="T0" fmla="*/ 74 w 373"/>
              <a:gd name="T1" fmla="*/ 104 h 346"/>
              <a:gd name="T2" fmla="*/ 57 w 373"/>
              <a:gd name="T3" fmla="*/ 75 h 346"/>
              <a:gd name="T4" fmla="*/ 30 w 373"/>
              <a:gd name="T5" fmla="*/ 257 h 346"/>
              <a:gd name="T6" fmla="*/ 50 w 373"/>
              <a:gd name="T7" fmla="*/ 283 h 346"/>
              <a:gd name="T8" fmla="*/ 0 w 373"/>
              <a:gd name="T9" fmla="*/ 346 h 346"/>
              <a:gd name="T10" fmla="*/ 373 w 373"/>
              <a:gd name="T11" fmla="*/ 322 h 346"/>
              <a:gd name="T12" fmla="*/ 342 w 373"/>
              <a:gd name="T13" fmla="*/ 257 h 346"/>
              <a:gd name="T14" fmla="*/ 314 w 373"/>
              <a:gd name="T15" fmla="*/ 75 h 346"/>
              <a:gd name="T16" fmla="*/ 298 w 373"/>
              <a:gd name="T17" fmla="*/ 104 h 346"/>
              <a:gd name="T18" fmla="*/ 315 w 373"/>
              <a:gd name="T19" fmla="*/ 261 h 346"/>
              <a:gd name="T20" fmla="*/ 56 w 373"/>
              <a:gd name="T21" fmla="*/ 104 h 346"/>
              <a:gd name="T22" fmla="*/ 212 w 373"/>
              <a:gd name="T23" fmla="*/ 19 h 346"/>
              <a:gd name="T24" fmla="*/ 226 w 373"/>
              <a:gd name="T25" fmla="*/ 35 h 346"/>
              <a:gd name="T26" fmla="*/ 132 w 373"/>
              <a:gd name="T27" fmla="*/ 59 h 346"/>
              <a:gd name="T28" fmla="*/ 122 w 373"/>
              <a:gd name="T29" fmla="*/ 186 h 346"/>
              <a:gd name="T30" fmla="*/ 195 w 373"/>
              <a:gd name="T31" fmla="*/ 101 h 346"/>
              <a:gd name="T32" fmla="*/ 265 w 373"/>
              <a:gd name="T33" fmla="*/ 123 h 346"/>
              <a:gd name="T34" fmla="*/ 195 w 373"/>
              <a:gd name="T35" fmla="*/ 101 h 346"/>
              <a:gd name="T36" fmla="*/ 267 w 373"/>
              <a:gd name="T37" fmla="*/ 68 h 346"/>
              <a:gd name="T38" fmla="*/ 281 w 373"/>
              <a:gd name="T39" fmla="*/ 208 h 346"/>
              <a:gd name="T40" fmla="*/ 178 w 373"/>
              <a:gd name="T41" fmla="*/ 235 h 346"/>
              <a:gd name="T42" fmla="*/ 149 w 373"/>
              <a:gd name="T43" fmla="*/ 63 h 346"/>
              <a:gd name="T44" fmla="*/ 170 w 373"/>
              <a:gd name="T45" fmla="*/ 83 h 346"/>
              <a:gd name="T46" fmla="*/ 165 w 373"/>
              <a:gd name="T47" fmla="*/ 236 h 346"/>
              <a:gd name="T48" fmla="*/ 145 w 373"/>
              <a:gd name="T49" fmla="*/ 216 h 346"/>
              <a:gd name="T50" fmla="*/ 149 w 373"/>
              <a:gd name="T51" fmla="*/ 63 h 346"/>
              <a:gd name="T52" fmla="*/ 170 w 373"/>
              <a:gd name="T53" fmla="*/ 66 h 346"/>
              <a:gd name="T54" fmla="*/ 257 w 373"/>
              <a:gd name="T55" fmla="*/ 56 h 346"/>
              <a:gd name="T56" fmla="*/ 160 w 373"/>
              <a:gd name="T57" fmla="*/ 60 h 346"/>
              <a:gd name="T58" fmla="*/ 110 w 373"/>
              <a:gd name="T59" fmla="*/ 24 h 346"/>
              <a:gd name="T60" fmla="*/ 114 w 373"/>
              <a:gd name="T61" fmla="*/ 183 h 346"/>
              <a:gd name="T62" fmla="*/ 93 w 373"/>
              <a:gd name="T63" fmla="*/ 177 h 346"/>
              <a:gd name="T64" fmla="*/ 89 w 373"/>
              <a:gd name="T65" fmla="*/ 18 h 346"/>
              <a:gd name="T66" fmla="*/ 105 w 373"/>
              <a:gd name="T67" fmla="*/ 12 h 346"/>
              <a:gd name="T68" fmla="*/ 116 w 373"/>
              <a:gd name="T69" fmla="*/ 19 h 346"/>
              <a:gd name="T70" fmla="*/ 188 w 373"/>
              <a:gd name="T71" fmla="*/ 1 h 346"/>
              <a:gd name="T72" fmla="*/ 166 w 373"/>
              <a:gd name="T73" fmla="*/ 303 h 346"/>
              <a:gd name="T74" fmla="*/ 219 w 373"/>
              <a:gd name="T75" fmla="*/ 326 h 346"/>
              <a:gd name="T76" fmla="*/ 166 w 373"/>
              <a:gd name="T77" fmla="*/ 303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73" h="346">
                <a:moveTo>
                  <a:pt x="56" y="104"/>
                </a:moveTo>
                <a:cubicBezTo>
                  <a:pt x="74" y="104"/>
                  <a:pt x="74" y="104"/>
                  <a:pt x="74" y="104"/>
                </a:cubicBezTo>
                <a:cubicBezTo>
                  <a:pt x="74" y="75"/>
                  <a:pt x="74" y="75"/>
                  <a:pt x="74" y="75"/>
                </a:cubicBezTo>
                <a:cubicBezTo>
                  <a:pt x="57" y="75"/>
                  <a:pt x="57" y="75"/>
                  <a:pt x="57" y="75"/>
                </a:cubicBezTo>
                <a:cubicBezTo>
                  <a:pt x="42" y="75"/>
                  <a:pt x="30" y="87"/>
                  <a:pt x="30" y="102"/>
                </a:cubicBezTo>
                <a:cubicBezTo>
                  <a:pt x="30" y="257"/>
                  <a:pt x="30" y="257"/>
                  <a:pt x="30" y="257"/>
                </a:cubicBezTo>
                <a:cubicBezTo>
                  <a:pt x="30" y="269"/>
                  <a:pt x="38" y="280"/>
                  <a:pt x="50" y="283"/>
                </a:cubicBezTo>
                <a:cubicBezTo>
                  <a:pt x="50" y="283"/>
                  <a:pt x="50" y="283"/>
                  <a:pt x="50" y="283"/>
                </a:cubicBezTo>
                <a:cubicBezTo>
                  <a:pt x="0" y="322"/>
                  <a:pt x="0" y="322"/>
                  <a:pt x="0" y="322"/>
                </a:cubicBezTo>
                <a:cubicBezTo>
                  <a:pt x="0" y="346"/>
                  <a:pt x="0" y="346"/>
                  <a:pt x="0" y="346"/>
                </a:cubicBezTo>
                <a:cubicBezTo>
                  <a:pt x="373" y="346"/>
                  <a:pt x="373" y="346"/>
                  <a:pt x="373" y="346"/>
                </a:cubicBezTo>
                <a:cubicBezTo>
                  <a:pt x="373" y="322"/>
                  <a:pt x="373" y="322"/>
                  <a:pt x="373" y="322"/>
                </a:cubicBezTo>
                <a:cubicBezTo>
                  <a:pt x="320" y="284"/>
                  <a:pt x="320" y="284"/>
                  <a:pt x="320" y="284"/>
                </a:cubicBezTo>
                <a:cubicBezTo>
                  <a:pt x="332" y="281"/>
                  <a:pt x="342" y="270"/>
                  <a:pt x="342" y="257"/>
                </a:cubicBezTo>
                <a:cubicBezTo>
                  <a:pt x="342" y="102"/>
                  <a:pt x="342" y="102"/>
                  <a:pt x="342" y="102"/>
                </a:cubicBezTo>
                <a:cubicBezTo>
                  <a:pt x="342" y="87"/>
                  <a:pt x="329" y="75"/>
                  <a:pt x="314" y="75"/>
                </a:cubicBezTo>
                <a:cubicBezTo>
                  <a:pt x="298" y="75"/>
                  <a:pt x="298" y="75"/>
                  <a:pt x="298" y="75"/>
                </a:cubicBezTo>
                <a:cubicBezTo>
                  <a:pt x="298" y="104"/>
                  <a:pt x="298" y="104"/>
                  <a:pt x="298" y="104"/>
                </a:cubicBezTo>
                <a:cubicBezTo>
                  <a:pt x="315" y="104"/>
                  <a:pt x="315" y="104"/>
                  <a:pt x="315" y="104"/>
                </a:cubicBezTo>
                <a:cubicBezTo>
                  <a:pt x="315" y="261"/>
                  <a:pt x="315" y="261"/>
                  <a:pt x="315" y="261"/>
                </a:cubicBezTo>
                <a:cubicBezTo>
                  <a:pt x="56" y="261"/>
                  <a:pt x="56" y="261"/>
                  <a:pt x="56" y="261"/>
                </a:cubicBezTo>
                <a:cubicBezTo>
                  <a:pt x="56" y="104"/>
                  <a:pt x="56" y="104"/>
                  <a:pt x="56" y="104"/>
                </a:cubicBezTo>
                <a:close/>
                <a:moveTo>
                  <a:pt x="122" y="31"/>
                </a:moveTo>
                <a:cubicBezTo>
                  <a:pt x="212" y="19"/>
                  <a:pt x="212" y="19"/>
                  <a:pt x="212" y="19"/>
                </a:cubicBezTo>
                <a:cubicBezTo>
                  <a:pt x="219" y="18"/>
                  <a:pt x="226" y="24"/>
                  <a:pt x="226" y="31"/>
                </a:cubicBezTo>
                <a:cubicBezTo>
                  <a:pt x="226" y="35"/>
                  <a:pt x="226" y="35"/>
                  <a:pt x="226" y="35"/>
                </a:cubicBezTo>
                <a:cubicBezTo>
                  <a:pt x="141" y="46"/>
                  <a:pt x="141" y="46"/>
                  <a:pt x="141" y="46"/>
                </a:cubicBezTo>
                <a:cubicBezTo>
                  <a:pt x="135" y="47"/>
                  <a:pt x="132" y="51"/>
                  <a:pt x="132" y="59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22" y="186"/>
                  <a:pt x="122" y="186"/>
                  <a:pt x="122" y="186"/>
                </a:cubicBezTo>
                <a:cubicBezTo>
                  <a:pt x="122" y="31"/>
                  <a:pt x="122" y="31"/>
                  <a:pt x="122" y="31"/>
                </a:cubicBezTo>
                <a:close/>
                <a:moveTo>
                  <a:pt x="195" y="101"/>
                </a:moveTo>
                <a:cubicBezTo>
                  <a:pt x="265" y="92"/>
                  <a:pt x="265" y="92"/>
                  <a:pt x="265" y="92"/>
                </a:cubicBezTo>
                <a:cubicBezTo>
                  <a:pt x="265" y="123"/>
                  <a:pt x="265" y="123"/>
                  <a:pt x="265" y="123"/>
                </a:cubicBezTo>
                <a:cubicBezTo>
                  <a:pt x="195" y="132"/>
                  <a:pt x="195" y="132"/>
                  <a:pt x="195" y="132"/>
                </a:cubicBezTo>
                <a:cubicBezTo>
                  <a:pt x="195" y="101"/>
                  <a:pt x="195" y="101"/>
                  <a:pt x="195" y="101"/>
                </a:cubicBezTo>
                <a:close/>
                <a:moveTo>
                  <a:pt x="178" y="80"/>
                </a:moveTo>
                <a:cubicBezTo>
                  <a:pt x="267" y="68"/>
                  <a:pt x="267" y="68"/>
                  <a:pt x="267" y="68"/>
                </a:cubicBezTo>
                <a:cubicBezTo>
                  <a:pt x="275" y="67"/>
                  <a:pt x="281" y="72"/>
                  <a:pt x="281" y="80"/>
                </a:cubicBezTo>
                <a:cubicBezTo>
                  <a:pt x="281" y="208"/>
                  <a:pt x="281" y="208"/>
                  <a:pt x="281" y="208"/>
                </a:cubicBezTo>
                <a:cubicBezTo>
                  <a:pt x="281" y="215"/>
                  <a:pt x="275" y="222"/>
                  <a:pt x="267" y="223"/>
                </a:cubicBezTo>
                <a:cubicBezTo>
                  <a:pt x="178" y="235"/>
                  <a:pt x="178" y="235"/>
                  <a:pt x="178" y="235"/>
                </a:cubicBezTo>
                <a:cubicBezTo>
                  <a:pt x="178" y="80"/>
                  <a:pt x="178" y="80"/>
                  <a:pt x="178" y="80"/>
                </a:cubicBezTo>
                <a:close/>
                <a:moveTo>
                  <a:pt x="149" y="63"/>
                </a:moveTo>
                <a:cubicBezTo>
                  <a:pt x="165" y="73"/>
                  <a:pt x="165" y="73"/>
                  <a:pt x="165" y="73"/>
                </a:cubicBezTo>
                <a:cubicBezTo>
                  <a:pt x="168" y="75"/>
                  <a:pt x="170" y="79"/>
                  <a:pt x="170" y="83"/>
                </a:cubicBezTo>
                <a:cubicBezTo>
                  <a:pt x="170" y="232"/>
                  <a:pt x="170" y="232"/>
                  <a:pt x="170" y="232"/>
                </a:cubicBezTo>
                <a:cubicBezTo>
                  <a:pt x="170" y="236"/>
                  <a:pt x="168" y="238"/>
                  <a:pt x="165" y="236"/>
                </a:cubicBezTo>
                <a:cubicBezTo>
                  <a:pt x="149" y="226"/>
                  <a:pt x="149" y="226"/>
                  <a:pt x="149" y="226"/>
                </a:cubicBezTo>
                <a:cubicBezTo>
                  <a:pt x="147" y="224"/>
                  <a:pt x="145" y="220"/>
                  <a:pt x="145" y="216"/>
                </a:cubicBezTo>
                <a:cubicBezTo>
                  <a:pt x="145" y="67"/>
                  <a:pt x="145" y="67"/>
                  <a:pt x="145" y="67"/>
                </a:cubicBezTo>
                <a:cubicBezTo>
                  <a:pt x="145" y="63"/>
                  <a:pt x="147" y="61"/>
                  <a:pt x="149" y="63"/>
                </a:cubicBezTo>
                <a:close/>
                <a:moveTo>
                  <a:pt x="160" y="60"/>
                </a:moveTo>
                <a:cubicBezTo>
                  <a:pt x="170" y="66"/>
                  <a:pt x="170" y="66"/>
                  <a:pt x="170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257" y="56"/>
                  <a:pt x="257" y="56"/>
                  <a:pt x="257" y="56"/>
                </a:cubicBezTo>
                <a:cubicBezTo>
                  <a:pt x="255" y="52"/>
                  <a:pt x="250" y="49"/>
                  <a:pt x="244" y="50"/>
                </a:cubicBezTo>
                <a:cubicBezTo>
                  <a:pt x="160" y="60"/>
                  <a:pt x="160" y="60"/>
                  <a:pt x="160" y="60"/>
                </a:cubicBezTo>
                <a:close/>
                <a:moveTo>
                  <a:pt x="93" y="14"/>
                </a:moveTo>
                <a:cubicBezTo>
                  <a:pt x="110" y="24"/>
                  <a:pt x="110" y="24"/>
                  <a:pt x="110" y="24"/>
                </a:cubicBezTo>
                <a:cubicBezTo>
                  <a:pt x="112" y="26"/>
                  <a:pt x="114" y="30"/>
                  <a:pt x="114" y="34"/>
                </a:cubicBezTo>
                <a:cubicBezTo>
                  <a:pt x="114" y="183"/>
                  <a:pt x="114" y="183"/>
                  <a:pt x="114" y="183"/>
                </a:cubicBezTo>
                <a:cubicBezTo>
                  <a:pt x="114" y="187"/>
                  <a:pt x="112" y="189"/>
                  <a:pt x="110" y="187"/>
                </a:cubicBezTo>
                <a:cubicBezTo>
                  <a:pt x="93" y="177"/>
                  <a:pt x="93" y="177"/>
                  <a:pt x="93" y="177"/>
                </a:cubicBezTo>
                <a:cubicBezTo>
                  <a:pt x="91" y="175"/>
                  <a:pt x="89" y="171"/>
                  <a:pt x="89" y="167"/>
                </a:cubicBezTo>
                <a:cubicBezTo>
                  <a:pt x="89" y="18"/>
                  <a:pt x="89" y="18"/>
                  <a:pt x="89" y="18"/>
                </a:cubicBezTo>
                <a:cubicBezTo>
                  <a:pt x="89" y="14"/>
                  <a:pt x="91" y="13"/>
                  <a:pt x="93" y="14"/>
                </a:cubicBezTo>
                <a:close/>
                <a:moveTo>
                  <a:pt x="105" y="12"/>
                </a:moveTo>
                <a:cubicBezTo>
                  <a:pt x="114" y="18"/>
                  <a:pt x="114" y="18"/>
                  <a:pt x="114" y="18"/>
                </a:cubicBezTo>
                <a:cubicBezTo>
                  <a:pt x="115" y="18"/>
                  <a:pt x="115" y="18"/>
                  <a:pt x="116" y="19"/>
                </a:cubicBezTo>
                <a:cubicBezTo>
                  <a:pt x="202" y="8"/>
                  <a:pt x="202" y="8"/>
                  <a:pt x="202" y="8"/>
                </a:cubicBezTo>
                <a:cubicBezTo>
                  <a:pt x="199" y="3"/>
                  <a:pt x="194" y="0"/>
                  <a:pt x="188" y="1"/>
                </a:cubicBezTo>
                <a:cubicBezTo>
                  <a:pt x="105" y="12"/>
                  <a:pt x="105" y="12"/>
                  <a:pt x="105" y="12"/>
                </a:cubicBezTo>
                <a:close/>
                <a:moveTo>
                  <a:pt x="166" y="303"/>
                </a:moveTo>
                <a:cubicBezTo>
                  <a:pt x="206" y="303"/>
                  <a:pt x="206" y="303"/>
                  <a:pt x="206" y="303"/>
                </a:cubicBezTo>
                <a:cubicBezTo>
                  <a:pt x="219" y="326"/>
                  <a:pt x="219" y="326"/>
                  <a:pt x="219" y="326"/>
                </a:cubicBezTo>
                <a:cubicBezTo>
                  <a:pt x="154" y="326"/>
                  <a:pt x="154" y="326"/>
                  <a:pt x="154" y="326"/>
                </a:cubicBezTo>
                <a:lnTo>
                  <a:pt x="166" y="30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7"/>
          <p:cNvSpPr>
            <a:spLocks noEditPoints="1"/>
          </p:cNvSpPr>
          <p:nvPr/>
        </p:nvSpPr>
        <p:spPr bwMode="auto">
          <a:xfrm>
            <a:off x="3484563" y="3471863"/>
            <a:ext cx="838200" cy="1147763"/>
          </a:xfrm>
          <a:custGeom>
            <a:avLst/>
            <a:gdLst>
              <a:gd name="T0" fmla="*/ 162 w 292"/>
              <a:gd name="T1" fmla="*/ 274 h 400"/>
              <a:gd name="T2" fmla="*/ 281 w 292"/>
              <a:gd name="T3" fmla="*/ 206 h 400"/>
              <a:gd name="T4" fmla="*/ 288 w 292"/>
              <a:gd name="T5" fmla="*/ 219 h 400"/>
              <a:gd name="T6" fmla="*/ 153 w 292"/>
              <a:gd name="T7" fmla="*/ 141 h 400"/>
              <a:gd name="T8" fmla="*/ 125 w 292"/>
              <a:gd name="T9" fmla="*/ 64 h 400"/>
              <a:gd name="T10" fmla="*/ 150 w 292"/>
              <a:gd name="T11" fmla="*/ 51 h 400"/>
              <a:gd name="T12" fmla="*/ 152 w 292"/>
              <a:gd name="T13" fmla="*/ 38 h 400"/>
              <a:gd name="T14" fmla="*/ 147 w 292"/>
              <a:gd name="T15" fmla="*/ 51 h 400"/>
              <a:gd name="T16" fmla="*/ 98 w 292"/>
              <a:gd name="T17" fmla="*/ 5 h 400"/>
              <a:gd name="T18" fmla="*/ 155 w 292"/>
              <a:gd name="T19" fmla="*/ 38 h 400"/>
              <a:gd name="T20" fmla="*/ 168 w 292"/>
              <a:gd name="T21" fmla="*/ 29 h 400"/>
              <a:gd name="T22" fmla="*/ 160 w 292"/>
              <a:gd name="T23" fmla="*/ 53 h 400"/>
              <a:gd name="T24" fmla="*/ 182 w 292"/>
              <a:gd name="T25" fmla="*/ 64 h 400"/>
              <a:gd name="T26" fmla="*/ 153 w 292"/>
              <a:gd name="T27" fmla="*/ 141 h 400"/>
              <a:gd name="T28" fmla="*/ 129 w 292"/>
              <a:gd name="T29" fmla="*/ 83 h 400"/>
              <a:gd name="T30" fmla="*/ 122 w 292"/>
              <a:gd name="T31" fmla="*/ 122 h 400"/>
              <a:gd name="T32" fmla="*/ 141 w 292"/>
              <a:gd name="T33" fmla="*/ 71 h 400"/>
              <a:gd name="T34" fmla="*/ 133 w 292"/>
              <a:gd name="T35" fmla="*/ 78 h 400"/>
              <a:gd name="T36" fmla="*/ 282 w 292"/>
              <a:gd name="T37" fmla="*/ 187 h 400"/>
              <a:gd name="T38" fmla="*/ 279 w 292"/>
              <a:gd name="T39" fmla="*/ 183 h 400"/>
              <a:gd name="T40" fmla="*/ 163 w 292"/>
              <a:gd name="T41" fmla="*/ 245 h 400"/>
              <a:gd name="T42" fmla="*/ 161 w 292"/>
              <a:gd name="T43" fmla="*/ 218 h 400"/>
              <a:gd name="T44" fmla="*/ 168 w 292"/>
              <a:gd name="T45" fmla="*/ 219 h 400"/>
              <a:gd name="T46" fmla="*/ 284 w 292"/>
              <a:gd name="T47" fmla="*/ 153 h 400"/>
              <a:gd name="T48" fmla="*/ 213 w 292"/>
              <a:gd name="T49" fmla="*/ 104 h 400"/>
              <a:gd name="T50" fmla="*/ 153 w 292"/>
              <a:gd name="T51" fmla="*/ 156 h 400"/>
              <a:gd name="T52" fmla="*/ 94 w 292"/>
              <a:gd name="T53" fmla="*/ 97 h 400"/>
              <a:gd name="T54" fmla="*/ 32 w 292"/>
              <a:gd name="T55" fmla="*/ 119 h 400"/>
              <a:gd name="T56" fmla="*/ 31 w 292"/>
              <a:gd name="T57" fmla="*/ 131 h 400"/>
              <a:gd name="T58" fmla="*/ 161 w 292"/>
              <a:gd name="T59" fmla="*/ 218 h 400"/>
              <a:gd name="T60" fmla="*/ 159 w 292"/>
              <a:gd name="T61" fmla="*/ 232 h 400"/>
              <a:gd name="T62" fmla="*/ 27 w 292"/>
              <a:gd name="T63" fmla="*/ 137 h 400"/>
              <a:gd name="T64" fmla="*/ 17 w 292"/>
              <a:gd name="T65" fmla="*/ 139 h 400"/>
              <a:gd name="T66" fmla="*/ 17 w 292"/>
              <a:gd name="T67" fmla="*/ 189 h 400"/>
              <a:gd name="T68" fmla="*/ 148 w 292"/>
              <a:gd name="T69" fmla="*/ 281 h 400"/>
              <a:gd name="T70" fmla="*/ 159 w 292"/>
              <a:gd name="T71" fmla="*/ 274 h 400"/>
              <a:gd name="T72" fmla="*/ 159 w 292"/>
              <a:gd name="T73" fmla="*/ 232 h 400"/>
              <a:gd name="T74" fmla="*/ 152 w 292"/>
              <a:gd name="T75" fmla="*/ 391 h 400"/>
              <a:gd name="T76" fmla="*/ 271 w 292"/>
              <a:gd name="T77" fmla="*/ 323 h 400"/>
              <a:gd name="T78" fmla="*/ 277 w 292"/>
              <a:gd name="T79" fmla="*/ 336 h 400"/>
              <a:gd name="T80" fmla="*/ 155 w 292"/>
              <a:gd name="T81" fmla="*/ 363 h 400"/>
              <a:gd name="T82" fmla="*/ 272 w 292"/>
              <a:gd name="T83" fmla="*/ 301 h 400"/>
              <a:gd name="T84" fmla="*/ 153 w 292"/>
              <a:gd name="T85" fmla="*/ 359 h 400"/>
              <a:gd name="T86" fmla="*/ 155 w 292"/>
              <a:gd name="T87" fmla="*/ 363 h 400"/>
              <a:gd name="T88" fmla="*/ 158 w 292"/>
              <a:gd name="T89" fmla="*/ 336 h 400"/>
              <a:gd name="T90" fmla="*/ 271 w 292"/>
              <a:gd name="T91" fmla="*/ 280 h 400"/>
              <a:gd name="T92" fmla="*/ 271 w 292"/>
              <a:gd name="T93" fmla="*/ 267 h 400"/>
              <a:gd name="T94" fmla="*/ 178 w 292"/>
              <a:gd name="T95" fmla="*/ 290 h 400"/>
              <a:gd name="T96" fmla="*/ 43 w 292"/>
              <a:gd name="T97" fmla="*/ 226 h 400"/>
              <a:gd name="T98" fmla="*/ 18 w 292"/>
              <a:gd name="T99" fmla="*/ 246 h 400"/>
              <a:gd name="T100" fmla="*/ 21 w 292"/>
              <a:gd name="T101" fmla="*/ 248 h 400"/>
              <a:gd name="T102" fmla="*/ 149 w 292"/>
              <a:gd name="T103" fmla="*/ 349 h 400"/>
              <a:gd name="T104" fmla="*/ 149 w 292"/>
              <a:gd name="T105" fmla="*/ 391 h 400"/>
              <a:gd name="T106" fmla="*/ 138 w 292"/>
              <a:gd name="T107" fmla="*/ 398 h 400"/>
              <a:gd name="T108" fmla="*/ 7 w 292"/>
              <a:gd name="T109" fmla="*/ 306 h 400"/>
              <a:gd name="T110" fmla="*/ 6 w 292"/>
              <a:gd name="T111" fmla="*/ 256 h 400"/>
              <a:gd name="T112" fmla="*/ 17 w 292"/>
              <a:gd name="T113" fmla="*/ 254 h 400"/>
              <a:gd name="T114" fmla="*/ 149 w 292"/>
              <a:gd name="T115" fmla="*/ 349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2" h="400">
                <a:moveTo>
                  <a:pt x="172" y="277"/>
                </a:moveTo>
                <a:cubicBezTo>
                  <a:pt x="168" y="279"/>
                  <a:pt x="164" y="277"/>
                  <a:pt x="162" y="274"/>
                </a:cubicBezTo>
                <a:cubicBezTo>
                  <a:pt x="161" y="271"/>
                  <a:pt x="162" y="266"/>
                  <a:pt x="165" y="265"/>
                </a:cubicBezTo>
                <a:cubicBezTo>
                  <a:pt x="281" y="206"/>
                  <a:pt x="281" y="206"/>
                  <a:pt x="281" y="206"/>
                </a:cubicBezTo>
                <a:cubicBezTo>
                  <a:pt x="285" y="204"/>
                  <a:pt x="289" y="206"/>
                  <a:pt x="291" y="209"/>
                </a:cubicBezTo>
                <a:cubicBezTo>
                  <a:pt x="292" y="213"/>
                  <a:pt x="291" y="217"/>
                  <a:pt x="288" y="219"/>
                </a:cubicBezTo>
                <a:cubicBezTo>
                  <a:pt x="172" y="277"/>
                  <a:pt x="172" y="277"/>
                  <a:pt x="172" y="277"/>
                </a:cubicBezTo>
                <a:close/>
                <a:moveTo>
                  <a:pt x="153" y="141"/>
                </a:moveTo>
                <a:cubicBezTo>
                  <a:pt x="147" y="147"/>
                  <a:pt x="131" y="156"/>
                  <a:pt x="118" y="133"/>
                </a:cubicBezTo>
                <a:cubicBezTo>
                  <a:pt x="100" y="102"/>
                  <a:pt x="102" y="69"/>
                  <a:pt x="125" y="64"/>
                </a:cubicBezTo>
                <a:cubicBezTo>
                  <a:pt x="136" y="61"/>
                  <a:pt x="143" y="62"/>
                  <a:pt x="148" y="64"/>
                </a:cubicBezTo>
                <a:cubicBezTo>
                  <a:pt x="148" y="60"/>
                  <a:pt x="149" y="55"/>
                  <a:pt x="150" y="51"/>
                </a:cubicBezTo>
                <a:cubicBezTo>
                  <a:pt x="151" y="47"/>
                  <a:pt x="152" y="44"/>
                  <a:pt x="154" y="41"/>
                </a:cubicBezTo>
                <a:cubicBezTo>
                  <a:pt x="153" y="40"/>
                  <a:pt x="152" y="39"/>
                  <a:pt x="152" y="38"/>
                </a:cubicBezTo>
                <a:cubicBezTo>
                  <a:pt x="142" y="28"/>
                  <a:pt x="121" y="16"/>
                  <a:pt x="121" y="16"/>
                </a:cubicBezTo>
                <a:cubicBezTo>
                  <a:pt x="131" y="25"/>
                  <a:pt x="144" y="37"/>
                  <a:pt x="147" y="51"/>
                </a:cubicBezTo>
                <a:cubicBezTo>
                  <a:pt x="141" y="51"/>
                  <a:pt x="133" y="53"/>
                  <a:pt x="120" y="43"/>
                </a:cubicBezTo>
                <a:cubicBezTo>
                  <a:pt x="106" y="34"/>
                  <a:pt x="98" y="5"/>
                  <a:pt x="98" y="5"/>
                </a:cubicBezTo>
                <a:cubicBezTo>
                  <a:pt x="98" y="5"/>
                  <a:pt x="135" y="0"/>
                  <a:pt x="147" y="13"/>
                </a:cubicBezTo>
                <a:cubicBezTo>
                  <a:pt x="153" y="21"/>
                  <a:pt x="155" y="31"/>
                  <a:pt x="155" y="38"/>
                </a:cubicBezTo>
                <a:cubicBezTo>
                  <a:pt x="157" y="35"/>
                  <a:pt x="159" y="32"/>
                  <a:pt x="161" y="29"/>
                </a:cubicBezTo>
                <a:cubicBezTo>
                  <a:pt x="163" y="27"/>
                  <a:pt x="166" y="27"/>
                  <a:pt x="168" y="29"/>
                </a:cubicBezTo>
                <a:cubicBezTo>
                  <a:pt x="170" y="30"/>
                  <a:pt x="170" y="34"/>
                  <a:pt x="169" y="36"/>
                </a:cubicBezTo>
                <a:cubicBezTo>
                  <a:pt x="164" y="41"/>
                  <a:pt x="161" y="47"/>
                  <a:pt x="160" y="53"/>
                </a:cubicBezTo>
                <a:cubicBezTo>
                  <a:pt x="159" y="57"/>
                  <a:pt x="158" y="61"/>
                  <a:pt x="158" y="65"/>
                </a:cubicBezTo>
                <a:cubicBezTo>
                  <a:pt x="163" y="63"/>
                  <a:pt x="171" y="61"/>
                  <a:pt x="182" y="64"/>
                </a:cubicBezTo>
                <a:cubicBezTo>
                  <a:pt x="205" y="69"/>
                  <a:pt x="207" y="102"/>
                  <a:pt x="189" y="133"/>
                </a:cubicBezTo>
                <a:cubicBezTo>
                  <a:pt x="175" y="156"/>
                  <a:pt x="160" y="147"/>
                  <a:pt x="153" y="141"/>
                </a:cubicBezTo>
                <a:close/>
                <a:moveTo>
                  <a:pt x="122" y="122"/>
                </a:moveTo>
                <a:cubicBezTo>
                  <a:pt x="122" y="106"/>
                  <a:pt x="124" y="92"/>
                  <a:pt x="129" y="83"/>
                </a:cubicBezTo>
                <a:cubicBezTo>
                  <a:pt x="122" y="78"/>
                  <a:pt x="122" y="78"/>
                  <a:pt x="122" y="78"/>
                </a:cubicBezTo>
                <a:cubicBezTo>
                  <a:pt x="112" y="86"/>
                  <a:pt x="113" y="100"/>
                  <a:pt x="122" y="122"/>
                </a:cubicBezTo>
                <a:close/>
                <a:moveTo>
                  <a:pt x="133" y="78"/>
                </a:moveTo>
                <a:cubicBezTo>
                  <a:pt x="135" y="75"/>
                  <a:pt x="138" y="73"/>
                  <a:pt x="141" y="71"/>
                </a:cubicBezTo>
                <a:cubicBezTo>
                  <a:pt x="136" y="71"/>
                  <a:pt x="131" y="73"/>
                  <a:pt x="127" y="74"/>
                </a:cubicBezTo>
                <a:cubicBezTo>
                  <a:pt x="133" y="78"/>
                  <a:pt x="133" y="78"/>
                  <a:pt x="133" y="78"/>
                </a:cubicBezTo>
                <a:close/>
                <a:moveTo>
                  <a:pt x="166" y="246"/>
                </a:moveTo>
                <a:cubicBezTo>
                  <a:pt x="282" y="187"/>
                  <a:pt x="282" y="187"/>
                  <a:pt x="282" y="187"/>
                </a:cubicBezTo>
                <a:cubicBezTo>
                  <a:pt x="283" y="187"/>
                  <a:pt x="283" y="185"/>
                  <a:pt x="283" y="184"/>
                </a:cubicBezTo>
                <a:cubicBezTo>
                  <a:pt x="282" y="183"/>
                  <a:pt x="281" y="182"/>
                  <a:pt x="279" y="183"/>
                </a:cubicBezTo>
                <a:cubicBezTo>
                  <a:pt x="164" y="241"/>
                  <a:pt x="164" y="241"/>
                  <a:pt x="164" y="241"/>
                </a:cubicBezTo>
                <a:cubicBezTo>
                  <a:pt x="163" y="242"/>
                  <a:pt x="162" y="243"/>
                  <a:pt x="163" y="245"/>
                </a:cubicBezTo>
                <a:cubicBezTo>
                  <a:pt x="163" y="246"/>
                  <a:pt x="165" y="246"/>
                  <a:pt x="166" y="246"/>
                </a:cubicBezTo>
                <a:close/>
                <a:moveTo>
                  <a:pt x="161" y="218"/>
                </a:moveTo>
                <a:cubicBezTo>
                  <a:pt x="163" y="220"/>
                  <a:pt x="166" y="220"/>
                  <a:pt x="168" y="219"/>
                </a:cubicBezTo>
                <a:cubicBezTo>
                  <a:pt x="168" y="219"/>
                  <a:pt x="168" y="219"/>
                  <a:pt x="168" y="219"/>
                </a:cubicBezTo>
                <a:cubicBezTo>
                  <a:pt x="281" y="163"/>
                  <a:pt x="281" y="163"/>
                  <a:pt x="281" y="163"/>
                </a:cubicBezTo>
                <a:cubicBezTo>
                  <a:pt x="284" y="161"/>
                  <a:pt x="286" y="157"/>
                  <a:pt x="284" y="153"/>
                </a:cubicBezTo>
                <a:cubicBezTo>
                  <a:pt x="283" y="152"/>
                  <a:pt x="282" y="151"/>
                  <a:pt x="281" y="150"/>
                </a:cubicBezTo>
                <a:cubicBezTo>
                  <a:pt x="213" y="104"/>
                  <a:pt x="213" y="104"/>
                  <a:pt x="213" y="104"/>
                </a:cubicBezTo>
                <a:cubicBezTo>
                  <a:pt x="211" y="117"/>
                  <a:pt x="206" y="129"/>
                  <a:pt x="200" y="139"/>
                </a:cubicBezTo>
                <a:cubicBezTo>
                  <a:pt x="189" y="159"/>
                  <a:pt x="171" y="166"/>
                  <a:pt x="153" y="156"/>
                </a:cubicBezTo>
                <a:cubicBezTo>
                  <a:pt x="136" y="166"/>
                  <a:pt x="118" y="159"/>
                  <a:pt x="107" y="139"/>
                </a:cubicBezTo>
                <a:cubicBezTo>
                  <a:pt x="100" y="126"/>
                  <a:pt x="94" y="111"/>
                  <a:pt x="94" y="97"/>
                </a:cubicBezTo>
                <a:cubicBezTo>
                  <a:pt x="93" y="95"/>
                  <a:pt x="93" y="93"/>
                  <a:pt x="94" y="90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29" y="121"/>
                  <a:pt x="27" y="125"/>
                  <a:pt x="29" y="128"/>
                </a:cubicBezTo>
                <a:cubicBezTo>
                  <a:pt x="29" y="130"/>
                  <a:pt x="30" y="131"/>
                  <a:pt x="31" y="131"/>
                </a:cubicBezTo>
                <a:cubicBezTo>
                  <a:pt x="31" y="131"/>
                  <a:pt x="31" y="131"/>
                  <a:pt x="31" y="131"/>
                </a:cubicBezTo>
                <a:cubicBezTo>
                  <a:pt x="161" y="218"/>
                  <a:pt x="161" y="218"/>
                  <a:pt x="161" y="218"/>
                </a:cubicBezTo>
                <a:close/>
                <a:moveTo>
                  <a:pt x="159" y="232"/>
                </a:moveTo>
                <a:cubicBezTo>
                  <a:pt x="159" y="232"/>
                  <a:pt x="159" y="232"/>
                  <a:pt x="159" y="232"/>
                </a:cubicBezTo>
                <a:cubicBezTo>
                  <a:pt x="161" y="229"/>
                  <a:pt x="160" y="225"/>
                  <a:pt x="157" y="223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7" y="136"/>
                  <a:pt x="26" y="136"/>
                  <a:pt x="26" y="136"/>
                </a:cubicBezTo>
                <a:cubicBezTo>
                  <a:pt x="22" y="134"/>
                  <a:pt x="18" y="136"/>
                  <a:pt x="17" y="139"/>
                </a:cubicBezTo>
                <a:cubicBezTo>
                  <a:pt x="12" y="149"/>
                  <a:pt x="11" y="157"/>
                  <a:pt x="11" y="166"/>
                </a:cubicBezTo>
                <a:cubicBezTo>
                  <a:pt x="11" y="174"/>
                  <a:pt x="14" y="182"/>
                  <a:pt x="17" y="189"/>
                </a:cubicBezTo>
                <a:cubicBezTo>
                  <a:pt x="18" y="190"/>
                  <a:pt x="18" y="192"/>
                  <a:pt x="20" y="192"/>
                </a:cubicBezTo>
                <a:cubicBezTo>
                  <a:pt x="148" y="281"/>
                  <a:pt x="148" y="281"/>
                  <a:pt x="148" y="281"/>
                </a:cubicBezTo>
                <a:cubicBezTo>
                  <a:pt x="150" y="283"/>
                  <a:pt x="153" y="283"/>
                  <a:pt x="155" y="282"/>
                </a:cubicBezTo>
                <a:cubicBezTo>
                  <a:pt x="159" y="281"/>
                  <a:pt x="161" y="277"/>
                  <a:pt x="159" y="274"/>
                </a:cubicBezTo>
                <a:cubicBezTo>
                  <a:pt x="157" y="267"/>
                  <a:pt x="155" y="260"/>
                  <a:pt x="154" y="253"/>
                </a:cubicBezTo>
                <a:cubicBezTo>
                  <a:pt x="154" y="246"/>
                  <a:pt x="155" y="239"/>
                  <a:pt x="159" y="232"/>
                </a:cubicBezTo>
                <a:close/>
                <a:moveTo>
                  <a:pt x="161" y="394"/>
                </a:moveTo>
                <a:cubicBezTo>
                  <a:pt x="158" y="396"/>
                  <a:pt x="154" y="394"/>
                  <a:pt x="152" y="391"/>
                </a:cubicBezTo>
                <a:cubicBezTo>
                  <a:pt x="150" y="388"/>
                  <a:pt x="152" y="383"/>
                  <a:pt x="155" y="382"/>
                </a:cubicBezTo>
                <a:cubicBezTo>
                  <a:pt x="271" y="323"/>
                  <a:pt x="271" y="323"/>
                  <a:pt x="271" y="323"/>
                </a:cubicBezTo>
                <a:cubicBezTo>
                  <a:pt x="274" y="322"/>
                  <a:pt x="279" y="323"/>
                  <a:pt x="280" y="326"/>
                </a:cubicBezTo>
                <a:cubicBezTo>
                  <a:pt x="282" y="330"/>
                  <a:pt x="281" y="334"/>
                  <a:pt x="277" y="336"/>
                </a:cubicBezTo>
                <a:cubicBezTo>
                  <a:pt x="161" y="394"/>
                  <a:pt x="161" y="394"/>
                  <a:pt x="161" y="394"/>
                </a:cubicBezTo>
                <a:close/>
                <a:moveTo>
                  <a:pt x="155" y="363"/>
                </a:moveTo>
                <a:cubicBezTo>
                  <a:pt x="271" y="304"/>
                  <a:pt x="271" y="304"/>
                  <a:pt x="271" y="304"/>
                </a:cubicBezTo>
                <a:cubicBezTo>
                  <a:pt x="272" y="304"/>
                  <a:pt x="273" y="302"/>
                  <a:pt x="272" y="301"/>
                </a:cubicBezTo>
                <a:cubicBezTo>
                  <a:pt x="272" y="300"/>
                  <a:pt x="270" y="300"/>
                  <a:pt x="269" y="300"/>
                </a:cubicBezTo>
                <a:cubicBezTo>
                  <a:pt x="153" y="359"/>
                  <a:pt x="153" y="359"/>
                  <a:pt x="153" y="359"/>
                </a:cubicBezTo>
                <a:cubicBezTo>
                  <a:pt x="152" y="359"/>
                  <a:pt x="152" y="361"/>
                  <a:pt x="152" y="362"/>
                </a:cubicBezTo>
                <a:cubicBezTo>
                  <a:pt x="153" y="363"/>
                  <a:pt x="154" y="363"/>
                  <a:pt x="155" y="363"/>
                </a:cubicBezTo>
                <a:close/>
                <a:moveTo>
                  <a:pt x="151" y="335"/>
                </a:moveTo>
                <a:cubicBezTo>
                  <a:pt x="153" y="337"/>
                  <a:pt x="156" y="337"/>
                  <a:pt x="158" y="336"/>
                </a:cubicBezTo>
                <a:cubicBezTo>
                  <a:pt x="158" y="336"/>
                  <a:pt x="158" y="336"/>
                  <a:pt x="158" y="336"/>
                </a:cubicBezTo>
                <a:cubicBezTo>
                  <a:pt x="271" y="280"/>
                  <a:pt x="271" y="280"/>
                  <a:pt x="271" y="280"/>
                </a:cubicBezTo>
                <a:cubicBezTo>
                  <a:pt x="274" y="278"/>
                  <a:pt x="275" y="274"/>
                  <a:pt x="274" y="270"/>
                </a:cubicBezTo>
                <a:cubicBezTo>
                  <a:pt x="273" y="269"/>
                  <a:pt x="272" y="268"/>
                  <a:pt x="271" y="267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178" y="290"/>
                  <a:pt x="178" y="290"/>
                  <a:pt x="178" y="290"/>
                </a:cubicBezTo>
                <a:cubicBezTo>
                  <a:pt x="171" y="295"/>
                  <a:pt x="151" y="301"/>
                  <a:pt x="140" y="293"/>
                </a:cubicBezTo>
                <a:cubicBezTo>
                  <a:pt x="43" y="226"/>
                  <a:pt x="43" y="226"/>
                  <a:pt x="43" y="226"/>
                </a:cubicBezTo>
                <a:cubicBezTo>
                  <a:pt x="22" y="236"/>
                  <a:pt x="22" y="236"/>
                  <a:pt x="22" y="236"/>
                </a:cubicBezTo>
                <a:cubicBezTo>
                  <a:pt x="18" y="238"/>
                  <a:pt x="17" y="242"/>
                  <a:pt x="18" y="246"/>
                </a:cubicBezTo>
                <a:cubicBezTo>
                  <a:pt x="19" y="247"/>
                  <a:pt x="20" y="248"/>
                  <a:pt x="21" y="248"/>
                </a:cubicBezTo>
                <a:cubicBezTo>
                  <a:pt x="21" y="248"/>
                  <a:pt x="21" y="248"/>
                  <a:pt x="21" y="248"/>
                </a:cubicBezTo>
                <a:cubicBezTo>
                  <a:pt x="151" y="335"/>
                  <a:pt x="151" y="335"/>
                  <a:pt x="151" y="335"/>
                </a:cubicBezTo>
                <a:close/>
                <a:moveTo>
                  <a:pt x="149" y="349"/>
                </a:moveTo>
                <a:cubicBezTo>
                  <a:pt x="145" y="356"/>
                  <a:pt x="144" y="363"/>
                  <a:pt x="144" y="370"/>
                </a:cubicBezTo>
                <a:cubicBezTo>
                  <a:pt x="144" y="377"/>
                  <a:pt x="146" y="384"/>
                  <a:pt x="149" y="391"/>
                </a:cubicBezTo>
                <a:cubicBezTo>
                  <a:pt x="150" y="394"/>
                  <a:pt x="149" y="398"/>
                  <a:pt x="145" y="400"/>
                </a:cubicBezTo>
                <a:cubicBezTo>
                  <a:pt x="143" y="400"/>
                  <a:pt x="140" y="400"/>
                  <a:pt x="138" y="398"/>
                </a:cubicBezTo>
                <a:cubicBezTo>
                  <a:pt x="9" y="309"/>
                  <a:pt x="9" y="309"/>
                  <a:pt x="9" y="309"/>
                </a:cubicBezTo>
                <a:cubicBezTo>
                  <a:pt x="8" y="309"/>
                  <a:pt x="7" y="308"/>
                  <a:pt x="7" y="306"/>
                </a:cubicBezTo>
                <a:cubicBezTo>
                  <a:pt x="3" y="299"/>
                  <a:pt x="1" y="291"/>
                  <a:pt x="1" y="283"/>
                </a:cubicBezTo>
                <a:cubicBezTo>
                  <a:pt x="0" y="274"/>
                  <a:pt x="2" y="266"/>
                  <a:pt x="6" y="256"/>
                </a:cubicBezTo>
                <a:cubicBezTo>
                  <a:pt x="8" y="253"/>
                  <a:pt x="12" y="251"/>
                  <a:pt x="16" y="253"/>
                </a:cubicBezTo>
                <a:cubicBezTo>
                  <a:pt x="16" y="253"/>
                  <a:pt x="16" y="253"/>
                  <a:pt x="17" y="254"/>
                </a:cubicBezTo>
                <a:cubicBezTo>
                  <a:pt x="146" y="340"/>
                  <a:pt x="146" y="340"/>
                  <a:pt x="146" y="340"/>
                </a:cubicBezTo>
                <a:cubicBezTo>
                  <a:pt x="149" y="342"/>
                  <a:pt x="150" y="346"/>
                  <a:pt x="149" y="3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8"/>
          <p:cNvSpPr>
            <a:spLocks noEditPoints="1"/>
          </p:cNvSpPr>
          <p:nvPr/>
        </p:nvSpPr>
        <p:spPr bwMode="auto">
          <a:xfrm>
            <a:off x="3321051" y="1011238"/>
            <a:ext cx="1120775" cy="879475"/>
          </a:xfrm>
          <a:custGeom>
            <a:avLst/>
            <a:gdLst>
              <a:gd name="T0" fmla="*/ 186 w 390"/>
              <a:gd name="T1" fmla="*/ 267 h 306"/>
              <a:gd name="T2" fmla="*/ 187 w 390"/>
              <a:gd name="T3" fmla="*/ 305 h 306"/>
              <a:gd name="T4" fmla="*/ 154 w 390"/>
              <a:gd name="T5" fmla="*/ 287 h 306"/>
              <a:gd name="T6" fmla="*/ 137 w 390"/>
              <a:gd name="T7" fmla="*/ 208 h 306"/>
              <a:gd name="T8" fmla="*/ 124 w 390"/>
              <a:gd name="T9" fmla="*/ 266 h 306"/>
              <a:gd name="T10" fmla="*/ 108 w 390"/>
              <a:gd name="T11" fmla="*/ 190 h 306"/>
              <a:gd name="T12" fmla="*/ 42 w 390"/>
              <a:gd name="T13" fmla="*/ 210 h 306"/>
              <a:gd name="T14" fmla="*/ 25 w 390"/>
              <a:gd name="T15" fmla="*/ 135 h 306"/>
              <a:gd name="T16" fmla="*/ 11 w 390"/>
              <a:gd name="T17" fmla="*/ 188 h 306"/>
              <a:gd name="T18" fmla="*/ 0 w 390"/>
              <a:gd name="T19" fmla="*/ 154 h 306"/>
              <a:gd name="T20" fmla="*/ 20 w 390"/>
              <a:gd name="T21" fmla="*/ 116 h 306"/>
              <a:gd name="T22" fmla="*/ 189 w 390"/>
              <a:gd name="T23" fmla="*/ 229 h 306"/>
              <a:gd name="T24" fmla="*/ 192 w 390"/>
              <a:gd name="T25" fmla="*/ 240 h 306"/>
              <a:gd name="T26" fmla="*/ 121 w 390"/>
              <a:gd name="T27" fmla="*/ 87 h 306"/>
              <a:gd name="T28" fmla="*/ 131 w 390"/>
              <a:gd name="T29" fmla="*/ 125 h 306"/>
              <a:gd name="T30" fmla="*/ 198 w 390"/>
              <a:gd name="T31" fmla="*/ 115 h 306"/>
              <a:gd name="T32" fmla="*/ 188 w 390"/>
              <a:gd name="T33" fmla="*/ 77 h 306"/>
              <a:gd name="T34" fmla="*/ 327 w 390"/>
              <a:gd name="T35" fmla="*/ 54 h 306"/>
              <a:gd name="T36" fmla="*/ 298 w 390"/>
              <a:gd name="T37" fmla="*/ 5 h 306"/>
              <a:gd name="T38" fmla="*/ 327 w 390"/>
              <a:gd name="T39" fmla="*/ 54 h 306"/>
              <a:gd name="T40" fmla="*/ 126 w 390"/>
              <a:gd name="T41" fmla="*/ 0 h 306"/>
              <a:gd name="T42" fmla="*/ 140 w 390"/>
              <a:gd name="T43" fmla="*/ 54 h 306"/>
              <a:gd name="T44" fmla="*/ 305 w 390"/>
              <a:gd name="T45" fmla="*/ 77 h 306"/>
              <a:gd name="T46" fmla="*/ 238 w 390"/>
              <a:gd name="T47" fmla="*/ 87 h 306"/>
              <a:gd name="T48" fmla="*/ 248 w 390"/>
              <a:gd name="T49" fmla="*/ 125 h 306"/>
              <a:gd name="T50" fmla="*/ 315 w 390"/>
              <a:gd name="T51" fmla="*/ 115 h 306"/>
              <a:gd name="T52" fmla="*/ 305 w 390"/>
              <a:gd name="T53" fmla="*/ 77 h 306"/>
              <a:gd name="T54" fmla="*/ 209 w 390"/>
              <a:gd name="T55" fmla="*/ 62 h 306"/>
              <a:gd name="T56" fmla="*/ 201 w 390"/>
              <a:gd name="T57" fmla="*/ 62 h 306"/>
              <a:gd name="T58" fmla="*/ 107 w 390"/>
              <a:gd name="T59" fmla="*/ 121 h 306"/>
              <a:gd name="T60" fmla="*/ 192 w 390"/>
              <a:gd name="T61" fmla="*/ 140 h 306"/>
              <a:gd name="T62" fmla="*/ 225 w 390"/>
              <a:gd name="T63" fmla="*/ 121 h 306"/>
              <a:gd name="T64" fmla="*/ 309 w 390"/>
              <a:gd name="T65" fmla="*/ 140 h 306"/>
              <a:gd name="T66" fmla="*/ 329 w 390"/>
              <a:gd name="T67" fmla="*/ 62 h 306"/>
              <a:gd name="T68" fmla="*/ 227 w 390"/>
              <a:gd name="T69" fmla="*/ 62 h 306"/>
              <a:gd name="T70" fmla="*/ 209 w 390"/>
              <a:gd name="T71" fmla="*/ 62 h 306"/>
              <a:gd name="T72" fmla="*/ 196 w 390"/>
              <a:gd name="T73" fmla="*/ 294 h 306"/>
              <a:gd name="T74" fmla="*/ 376 w 390"/>
              <a:gd name="T75" fmla="*/ 219 h 306"/>
              <a:gd name="T76" fmla="*/ 384 w 390"/>
              <a:gd name="T77" fmla="*/ 235 h 306"/>
              <a:gd name="T78" fmla="*/ 200 w 390"/>
              <a:gd name="T79" fmla="*/ 257 h 306"/>
              <a:gd name="T80" fmla="*/ 378 w 390"/>
              <a:gd name="T81" fmla="*/ 191 h 306"/>
              <a:gd name="T82" fmla="*/ 198 w 390"/>
              <a:gd name="T83" fmla="*/ 252 h 306"/>
              <a:gd name="T84" fmla="*/ 200 w 390"/>
              <a:gd name="T85" fmla="*/ 257 h 306"/>
              <a:gd name="T86" fmla="*/ 203 w 390"/>
              <a:gd name="T87" fmla="*/ 222 h 306"/>
              <a:gd name="T88" fmla="*/ 375 w 390"/>
              <a:gd name="T89" fmla="*/ 163 h 306"/>
              <a:gd name="T90" fmla="*/ 376 w 390"/>
              <a:gd name="T91" fmla="*/ 147 h 306"/>
              <a:gd name="T92" fmla="*/ 340 w 390"/>
              <a:gd name="T93" fmla="*/ 126 h 306"/>
              <a:gd name="T94" fmla="*/ 351 w 390"/>
              <a:gd name="T95" fmla="*/ 152 h 306"/>
              <a:gd name="T96" fmla="*/ 122 w 390"/>
              <a:gd name="T97" fmla="*/ 152 h 306"/>
              <a:gd name="T98" fmla="*/ 121 w 390"/>
              <a:gd name="T99" fmla="*/ 152 h 306"/>
              <a:gd name="T100" fmla="*/ 95 w 390"/>
              <a:gd name="T101" fmla="*/ 90 h 306"/>
              <a:gd name="T102" fmla="*/ 28 w 390"/>
              <a:gd name="T103" fmla="*/ 94 h 306"/>
              <a:gd name="T104" fmla="*/ 26 w 390"/>
              <a:gd name="T105" fmla="*/ 110 h 306"/>
              <a:gd name="T106" fmla="*/ 194 w 390"/>
              <a:gd name="T107" fmla="*/ 222 h 306"/>
              <a:gd name="T108" fmla="*/ 197 w 390"/>
              <a:gd name="T109" fmla="*/ 36 h 306"/>
              <a:gd name="T110" fmla="*/ 227 w 390"/>
              <a:gd name="T111" fmla="*/ 50 h 306"/>
              <a:gd name="T112" fmla="*/ 183 w 390"/>
              <a:gd name="T113" fmla="*/ 50 h 306"/>
              <a:gd name="T114" fmla="*/ 156 w 390"/>
              <a:gd name="T115" fmla="*/ 50 h 306"/>
              <a:gd name="T116" fmla="*/ 303 w 390"/>
              <a:gd name="T117" fmla="*/ 100 h 306"/>
              <a:gd name="T118" fmla="*/ 300 w 390"/>
              <a:gd name="T119" fmla="*/ 113 h 306"/>
              <a:gd name="T120" fmla="*/ 254 w 390"/>
              <a:gd name="T121" fmla="*/ 89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0" h="306">
                <a:moveTo>
                  <a:pt x="192" y="240"/>
                </a:moveTo>
                <a:cubicBezTo>
                  <a:pt x="187" y="249"/>
                  <a:pt x="185" y="258"/>
                  <a:pt x="186" y="267"/>
                </a:cubicBezTo>
                <a:cubicBezTo>
                  <a:pt x="186" y="275"/>
                  <a:pt x="189" y="284"/>
                  <a:pt x="192" y="293"/>
                </a:cubicBezTo>
                <a:cubicBezTo>
                  <a:pt x="194" y="298"/>
                  <a:pt x="192" y="303"/>
                  <a:pt x="187" y="305"/>
                </a:cubicBezTo>
                <a:cubicBezTo>
                  <a:pt x="184" y="306"/>
                  <a:pt x="181" y="305"/>
                  <a:pt x="178" y="304"/>
                </a:cubicBezTo>
                <a:cubicBezTo>
                  <a:pt x="154" y="287"/>
                  <a:pt x="154" y="287"/>
                  <a:pt x="154" y="287"/>
                </a:cubicBezTo>
                <a:cubicBezTo>
                  <a:pt x="148" y="263"/>
                  <a:pt x="147" y="241"/>
                  <a:pt x="155" y="220"/>
                </a:cubicBezTo>
                <a:cubicBezTo>
                  <a:pt x="137" y="208"/>
                  <a:pt x="137" y="208"/>
                  <a:pt x="137" y="208"/>
                </a:cubicBezTo>
                <a:cubicBezTo>
                  <a:pt x="125" y="229"/>
                  <a:pt x="127" y="257"/>
                  <a:pt x="132" y="272"/>
                </a:cubicBezTo>
                <a:cubicBezTo>
                  <a:pt x="124" y="266"/>
                  <a:pt x="124" y="266"/>
                  <a:pt x="124" y="266"/>
                </a:cubicBezTo>
                <a:cubicBezTo>
                  <a:pt x="116" y="251"/>
                  <a:pt x="118" y="224"/>
                  <a:pt x="126" y="201"/>
                </a:cubicBezTo>
                <a:cubicBezTo>
                  <a:pt x="108" y="190"/>
                  <a:pt x="108" y="190"/>
                  <a:pt x="108" y="190"/>
                </a:cubicBezTo>
                <a:cubicBezTo>
                  <a:pt x="96" y="216"/>
                  <a:pt x="98" y="238"/>
                  <a:pt x="103" y="252"/>
                </a:cubicBezTo>
                <a:cubicBezTo>
                  <a:pt x="42" y="210"/>
                  <a:pt x="42" y="210"/>
                  <a:pt x="42" y="210"/>
                </a:cubicBezTo>
                <a:cubicBezTo>
                  <a:pt x="37" y="187"/>
                  <a:pt x="36" y="166"/>
                  <a:pt x="44" y="147"/>
                </a:cubicBezTo>
                <a:cubicBezTo>
                  <a:pt x="25" y="135"/>
                  <a:pt x="25" y="135"/>
                  <a:pt x="25" y="135"/>
                </a:cubicBezTo>
                <a:cubicBezTo>
                  <a:pt x="12" y="162"/>
                  <a:pt x="20" y="185"/>
                  <a:pt x="27" y="199"/>
                </a:cubicBezTo>
                <a:cubicBezTo>
                  <a:pt x="11" y="188"/>
                  <a:pt x="11" y="188"/>
                  <a:pt x="11" y="188"/>
                </a:cubicBezTo>
                <a:cubicBezTo>
                  <a:pt x="10" y="187"/>
                  <a:pt x="9" y="186"/>
                  <a:pt x="8" y="184"/>
                </a:cubicBezTo>
                <a:cubicBezTo>
                  <a:pt x="4" y="175"/>
                  <a:pt x="1" y="165"/>
                  <a:pt x="0" y="154"/>
                </a:cubicBezTo>
                <a:cubicBezTo>
                  <a:pt x="0" y="143"/>
                  <a:pt x="2" y="132"/>
                  <a:pt x="8" y="120"/>
                </a:cubicBezTo>
                <a:cubicBezTo>
                  <a:pt x="10" y="115"/>
                  <a:pt x="15" y="113"/>
                  <a:pt x="20" y="116"/>
                </a:cubicBezTo>
                <a:cubicBezTo>
                  <a:pt x="20" y="116"/>
                  <a:pt x="21" y="116"/>
                  <a:pt x="21" y="116"/>
                </a:cubicBezTo>
                <a:cubicBezTo>
                  <a:pt x="189" y="229"/>
                  <a:pt x="189" y="229"/>
                  <a:pt x="189" y="229"/>
                </a:cubicBezTo>
                <a:cubicBezTo>
                  <a:pt x="192" y="231"/>
                  <a:pt x="194" y="236"/>
                  <a:pt x="192" y="240"/>
                </a:cubicBezTo>
                <a:cubicBezTo>
                  <a:pt x="192" y="240"/>
                  <a:pt x="192" y="240"/>
                  <a:pt x="192" y="240"/>
                </a:cubicBezTo>
                <a:close/>
                <a:moveTo>
                  <a:pt x="131" y="77"/>
                </a:moveTo>
                <a:cubicBezTo>
                  <a:pt x="121" y="87"/>
                  <a:pt x="121" y="87"/>
                  <a:pt x="121" y="87"/>
                </a:cubicBezTo>
                <a:cubicBezTo>
                  <a:pt x="121" y="115"/>
                  <a:pt x="121" y="115"/>
                  <a:pt x="121" y="115"/>
                </a:cubicBezTo>
                <a:cubicBezTo>
                  <a:pt x="131" y="125"/>
                  <a:pt x="131" y="125"/>
                  <a:pt x="131" y="125"/>
                </a:cubicBezTo>
                <a:cubicBezTo>
                  <a:pt x="188" y="125"/>
                  <a:pt x="188" y="125"/>
                  <a:pt x="188" y="125"/>
                </a:cubicBezTo>
                <a:cubicBezTo>
                  <a:pt x="198" y="115"/>
                  <a:pt x="198" y="115"/>
                  <a:pt x="198" y="115"/>
                </a:cubicBezTo>
                <a:cubicBezTo>
                  <a:pt x="198" y="87"/>
                  <a:pt x="198" y="87"/>
                  <a:pt x="198" y="87"/>
                </a:cubicBezTo>
                <a:cubicBezTo>
                  <a:pt x="188" y="77"/>
                  <a:pt x="188" y="77"/>
                  <a:pt x="188" y="77"/>
                </a:cubicBezTo>
                <a:cubicBezTo>
                  <a:pt x="131" y="77"/>
                  <a:pt x="131" y="77"/>
                  <a:pt x="131" y="77"/>
                </a:cubicBezTo>
                <a:close/>
                <a:moveTo>
                  <a:pt x="327" y="54"/>
                </a:moveTo>
                <a:cubicBezTo>
                  <a:pt x="309" y="0"/>
                  <a:pt x="309" y="0"/>
                  <a:pt x="309" y="0"/>
                </a:cubicBezTo>
                <a:cubicBezTo>
                  <a:pt x="298" y="5"/>
                  <a:pt x="298" y="5"/>
                  <a:pt x="298" y="5"/>
                </a:cubicBezTo>
                <a:cubicBezTo>
                  <a:pt x="295" y="54"/>
                  <a:pt x="295" y="54"/>
                  <a:pt x="295" y="54"/>
                </a:cubicBezTo>
                <a:cubicBezTo>
                  <a:pt x="327" y="54"/>
                  <a:pt x="327" y="54"/>
                  <a:pt x="327" y="54"/>
                </a:cubicBezTo>
                <a:close/>
                <a:moveTo>
                  <a:pt x="107" y="54"/>
                </a:moveTo>
                <a:cubicBezTo>
                  <a:pt x="126" y="0"/>
                  <a:pt x="126" y="0"/>
                  <a:pt x="126" y="0"/>
                </a:cubicBezTo>
                <a:cubicBezTo>
                  <a:pt x="137" y="5"/>
                  <a:pt x="137" y="5"/>
                  <a:pt x="137" y="5"/>
                </a:cubicBezTo>
                <a:cubicBezTo>
                  <a:pt x="140" y="54"/>
                  <a:pt x="140" y="54"/>
                  <a:pt x="140" y="54"/>
                </a:cubicBezTo>
                <a:cubicBezTo>
                  <a:pt x="107" y="54"/>
                  <a:pt x="107" y="54"/>
                  <a:pt x="107" y="54"/>
                </a:cubicBezTo>
                <a:close/>
                <a:moveTo>
                  <a:pt x="305" y="77"/>
                </a:moveTo>
                <a:cubicBezTo>
                  <a:pt x="248" y="77"/>
                  <a:pt x="248" y="77"/>
                  <a:pt x="248" y="77"/>
                </a:cubicBezTo>
                <a:cubicBezTo>
                  <a:pt x="238" y="87"/>
                  <a:pt x="238" y="87"/>
                  <a:pt x="238" y="87"/>
                </a:cubicBezTo>
                <a:cubicBezTo>
                  <a:pt x="238" y="115"/>
                  <a:pt x="238" y="115"/>
                  <a:pt x="238" y="115"/>
                </a:cubicBezTo>
                <a:cubicBezTo>
                  <a:pt x="248" y="125"/>
                  <a:pt x="248" y="125"/>
                  <a:pt x="248" y="125"/>
                </a:cubicBezTo>
                <a:cubicBezTo>
                  <a:pt x="305" y="125"/>
                  <a:pt x="305" y="125"/>
                  <a:pt x="305" y="125"/>
                </a:cubicBezTo>
                <a:cubicBezTo>
                  <a:pt x="315" y="115"/>
                  <a:pt x="315" y="115"/>
                  <a:pt x="315" y="115"/>
                </a:cubicBezTo>
                <a:cubicBezTo>
                  <a:pt x="315" y="87"/>
                  <a:pt x="315" y="87"/>
                  <a:pt x="315" y="87"/>
                </a:cubicBezTo>
                <a:cubicBezTo>
                  <a:pt x="305" y="77"/>
                  <a:pt x="305" y="77"/>
                  <a:pt x="305" y="77"/>
                </a:cubicBezTo>
                <a:close/>
                <a:moveTo>
                  <a:pt x="209" y="62"/>
                </a:moveTo>
                <a:cubicBezTo>
                  <a:pt x="209" y="62"/>
                  <a:pt x="209" y="62"/>
                  <a:pt x="209" y="62"/>
                </a:cubicBezTo>
                <a:cubicBezTo>
                  <a:pt x="201" y="62"/>
                  <a:pt x="201" y="62"/>
                  <a:pt x="201" y="62"/>
                </a:cubicBezTo>
                <a:cubicBezTo>
                  <a:pt x="201" y="62"/>
                  <a:pt x="201" y="62"/>
                  <a:pt x="201" y="62"/>
                </a:cubicBezTo>
                <a:cubicBezTo>
                  <a:pt x="107" y="62"/>
                  <a:pt x="107" y="62"/>
                  <a:pt x="107" y="62"/>
                </a:cubicBezTo>
                <a:cubicBezTo>
                  <a:pt x="107" y="121"/>
                  <a:pt x="107" y="121"/>
                  <a:pt x="107" y="121"/>
                </a:cubicBezTo>
                <a:cubicBezTo>
                  <a:pt x="127" y="140"/>
                  <a:pt x="127" y="140"/>
                  <a:pt x="127" y="140"/>
                </a:cubicBezTo>
                <a:cubicBezTo>
                  <a:pt x="192" y="140"/>
                  <a:pt x="192" y="140"/>
                  <a:pt x="192" y="140"/>
                </a:cubicBezTo>
                <a:cubicBezTo>
                  <a:pt x="211" y="121"/>
                  <a:pt x="211" y="121"/>
                  <a:pt x="211" y="121"/>
                </a:cubicBezTo>
                <a:cubicBezTo>
                  <a:pt x="225" y="121"/>
                  <a:pt x="225" y="121"/>
                  <a:pt x="225" y="121"/>
                </a:cubicBezTo>
                <a:cubicBezTo>
                  <a:pt x="244" y="140"/>
                  <a:pt x="244" y="140"/>
                  <a:pt x="244" y="140"/>
                </a:cubicBezTo>
                <a:cubicBezTo>
                  <a:pt x="309" y="140"/>
                  <a:pt x="309" y="140"/>
                  <a:pt x="309" y="140"/>
                </a:cubicBezTo>
                <a:cubicBezTo>
                  <a:pt x="329" y="121"/>
                  <a:pt x="329" y="121"/>
                  <a:pt x="329" y="121"/>
                </a:cubicBezTo>
                <a:cubicBezTo>
                  <a:pt x="329" y="62"/>
                  <a:pt x="329" y="62"/>
                  <a:pt x="329" y="62"/>
                </a:cubicBezTo>
                <a:cubicBezTo>
                  <a:pt x="227" y="62"/>
                  <a:pt x="227" y="62"/>
                  <a:pt x="227" y="62"/>
                </a:cubicBezTo>
                <a:cubicBezTo>
                  <a:pt x="227" y="62"/>
                  <a:pt x="227" y="62"/>
                  <a:pt x="227" y="62"/>
                </a:cubicBezTo>
                <a:cubicBezTo>
                  <a:pt x="218" y="62"/>
                  <a:pt x="218" y="62"/>
                  <a:pt x="218" y="62"/>
                </a:cubicBezTo>
                <a:cubicBezTo>
                  <a:pt x="209" y="62"/>
                  <a:pt x="209" y="62"/>
                  <a:pt x="209" y="62"/>
                </a:cubicBezTo>
                <a:close/>
                <a:moveTo>
                  <a:pt x="208" y="298"/>
                </a:moveTo>
                <a:cubicBezTo>
                  <a:pt x="204" y="300"/>
                  <a:pt x="198" y="298"/>
                  <a:pt x="196" y="294"/>
                </a:cubicBezTo>
                <a:cubicBezTo>
                  <a:pt x="194" y="289"/>
                  <a:pt x="196" y="284"/>
                  <a:pt x="200" y="282"/>
                </a:cubicBezTo>
                <a:cubicBezTo>
                  <a:pt x="376" y="219"/>
                  <a:pt x="376" y="219"/>
                  <a:pt x="376" y="219"/>
                </a:cubicBezTo>
                <a:cubicBezTo>
                  <a:pt x="381" y="217"/>
                  <a:pt x="386" y="219"/>
                  <a:pt x="388" y="223"/>
                </a:cubicBezTo>
                <a:cubicBezTo>
                  <a:pt x="390" y="228"/>
                  <a:pt x="389" y="233"/>
                  <a:pt x="384" y="235"/>
                </a:cubicBezTo>
                <a:cubicBezTo>
                  <a:pt x="208" y="298"/>
                  <a:pt x="208" y="298"/>
                  <a:pt x="208" y="298"/>
                </a:cubicBezTo>
                <a:close/>
                <a:moveTo>
                  <a:pt x="200" y="257"/>
                </a:moveTo>
                <a:cubicBezTo>
                  <a:pt x="376" y="195"/>
                  <a:pt x="376" y="195"/>
                  <a:pt x="376" y="195"/>
                </a:cubicBezTo>
                <a:cubicBezTo>
                  <a:pt x="378" y="194"/>
                  <a:pt x="378" y="192"/>
                  <a:pt x="378" y="191"/>
                </a:cubicBezTo>
                <a:cubicBezTo>
                  <a:pt x="377" y="189"/>
                  <a:pt x="375" y="189"/>
                  <a:pt x="374" y="189"/>
                </a:cubicBezTo>
                <a:cubicBezTo>
                  <a:pt x="198" y="252"/>
                  <a:pt x="198" y="252"/>
                  <a:pt x="198" y="252"/>
                </a:cubicBezTo>
                <a:cubicBezTo>
                  <a:pt x="196" y="253"/>
                  <a:pt x="196" y="254"/>
                  <a:pt x="196" y="256"/>
                </a:cubicBezTo>
                <a:cubicBezTo>
                  <a:pt x="197" y="257"/>
                  <a:pt x="199" y="258"/>
                  <a:pt x="200" y="257"/>
                </a:cubicBezTo>
                <a:close/>
                <a:moveTo>
                  <a:pt x="194" y="222"/>
                </a:moveTo>
                <a:cubicBezTo>
                  <a:pt x="197" y="224"/>
                  <a:pt x="200" y="224"/>
                  <a:pt x="203" y="222"/>
                </a:cubicBezTo>
                <a:cubicBezTo>
                  <a:pt x="203" y="222"/>
                  <a:pt x="203" y="222"/>
                  <a:pt x="203" y="222"/>
                </a:cubicBezTo>
                <a:cubicBezTo>
                  <a:pt x="375" y="163"/>
                  <a:pt x="375" y="163"/>
                  <a:pt x="375" y="163"/>
                </a:cubicBezTo>
                <a:cubicBezTo>
                  <a:pt x="380" y="161"/>
                  <a:pt x="382" y="155"/>
                  <a:pt x="379" y="151"/>
                </a:cubicBezTo>
                <a:cubicBezTo>
                  <a:pt x="379" y="149"/>
                  <a:pt x="377" y="148"/>
                  <a:pt x="376" y="147"/>
                </a:cubicBezTo>
                <a:cubicBezTo>
                  <a:pt x="340" y="124"/>
                  <a:pt x="340" y="124"/>
                  <a:pt x="340" y="124"/>
                </a:cubicBezTo>
                <a:cubicBezTo>
                  <a:pt x="340" y="126"/>
                  <a:pt x="340" y="126"/>
                  <a:pt x="340" y="126"/>
                </a:cubicBezTo>
                <a:cubicBezTo>
                  <a:pt x="328" y="138"/>
                  <a:pt x="328" y="138"/>
                  <a:pt x="328" y="138"/>
                </a:cubicBezTo>
                <a:cubicBezTo>
                  <a:pt x="351" y="152"/>
                  <a:pt x="351" y="152"/>
                  <a:pt x="351" y="152"/>
                </a:cubicBezTo>
                <a:cubicBezTo>
                  <a:pt x="200" y="204"/>
                  <a:pt x="200" y="204"/>
                  <a:pt x="200" y="204"/>
                </a:cubicBezTo>
                <a:cubicBezTo>
                  <a:pt x="122" y="152"/>
                  <a:pt x="122" y="152"/>
                  <a:pt x="122" y="152"/>
                </a:cubicBezTo>
                <a:cubicBezTo>
                  <a:pt x="122" y="152"/>
                  <a:pt x="122" y="152"/>
                  <a:pt x="122" y="152"/>
                </a:cubicBezTo>
                <a:cubicBezTo>
                  <a:pt x="121" y="152"/>
                  <a:pt x="121" y="152"/>
                  <a:pt x="121" y="152"/>
                </a:cubicBezTo>
                <a:cubicBezTo>
                  <a:pt x="51" y="105"/>
                  <a:pt x="51" y="105"/>
                  <a:pt x="51" y="105"/>
                </a:cubicBezTo>
                <a:cubicBezTo>
                  <a:pt x="95" y="90"/>
                  <a:pt x="95" y="90"/>
                  <a:pt x="95" y="90"/>
                </a:cubicBezTo>
                <a:cubicBezTo>
                  <a:pt x="95" y="71"/>
                  <a:pt x="95" y="71"/>
                  <a:pt x="95" y="71"/>
                </a:cubicBezTo>
                <a:cubicBezTo>
                  <a:pt x="28" y="94"/>
                  <a:pt x="28" y="94"/>
                  <a:pt x="28" y="94"/>
                </a:cubicBezTo>
                <a:cubicBezTo>
                  <a:pt x="23" y="96"/>
                  <a:pt x="21" y="101"/>
                  <a:pt x="23" y="106"/>
                </a:cubicBezTo>
                <a:cubicBezTo>
                  <a:pt x="24" y="107"/>
                  <a:pt x="25" y="109"/>
                  <a:pt x="26" y="110"/>
                </a:cubicBezTo>
                <a:cubicBezTo>
                  <a:pt x="26" y="110"/>
                  <a:pt x="26" y="110"/>
                  <a:pt x="26" y="110"/>
                </a:cubicBezTo>
                <a:cubicBezTo>
                  <a:pt x="194" y="222"/>
                  <a:pt x="194" y="222"/>
                  <a:pt x="194" y="222"/>
                </a:cubicBezTo>
                <a:close/>
                <a:moveTo>
                  <a:pt x="156" y="50"/>
                </a:moveTo>
                <a:cubicBezTo>
                  <a:pt x="197" y="36"/>
                  <a:pt x="197" y="36"/>
                  <a:pt x="197" y="36"/>
                </a:cubicBezTo>
                <a:cubicBezTo>
                  <a:pt x="200" y="35"/>
                  <a:pt x="203" y="35"/>
                  <a:pt x="206" y="37"/>
                </a:cubicBezTo>
                <a:cubicBezTo>
                  <a:pt x="227" y="50"/>
                  <a:pt x="227" y="50"/>
                  <a:pt x="227" y="50"/>
                </a:cubicBezTo>
                <a:cubicBezTo>
                  <a:pt x="218" y="50"/>
                  <a:pt x="218" y="50"/>
                  <a:pt x="218" y="50"/>
                </a:cubicBezTo>
                <a:cubicBezTo>
                  <a:pt x="183" y="50"/>
                  <a:pt x="183" y="50"/>
                  <a:pt x="183" y="50"/>
                </a:cubicBezTo>
                <a:cubicBezTo>
                  <a:pt x="183" y="50"/>
                  <a:pt x="183" y="50"/>
                  <a:pt x="183" y="50"/>
                </a:cubicBezTo>
                <a:cubicBezTo>
                  <a:pt x="156" y="50"/>
                  <a:pt x="156" y="50"/>
                  <a:pt x="156" y="50"/>
                </a:cubicBezTo>
                <a:close/>
                <a:moveTo>
                  <a:pt x="287" y="89"/>
                </a:moveTo>
                <a:cubicBezTo>
                  <a:pt x="303" y="100"/>
                  <a:pt x="303" y="100"/>
                  <a:pt x="303" y="100"/>
                </a:cubicBezTo>
                <a:cubicBezTo>
                  <a:pt x="303" y="110"/>
                  <a:pt x="303" y="110"/>
                  <a:pt x="303" y="110"/>
                </a:cubicBezTo>
                <a:cubicBezTo>
                  <a:pt x="300" y="113"/>
                  <a:pt x="300" y="113"/>
                  <a:pt x="300" y="113"/>
                </a:cubicBezTo>
                <a:cubicBezTo>
                  <a:pt x="291" y="113"/>
                  <a:pt x="291" y="113"/>
                  <a:pt x="291" y="113"/>
                </a:cubicBezTo>
                <a:cubicBezTo>
                  <a:pt x="254" y="89"/>
                  <a:pt x="254" y="89"/>
                  <a:pt x="254" y="89"/>
                </a:cubicBezTo>
                <a:lnTo>
                  <a:pt x="287" y="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9"/>
          <p:cNvSpPr>
            <a:spLocks noEditPoints="1"/>
          </p:cNvSpPr>
          <p:nvPr/>
        </p:nvSpPr>
        <p:spPr bwMode="auto">
          <a:xfrm>
            <a:off x="3324226" y="2132013"/>
            <a:ext cx="1027113" cy="1095375"/>
          </a:xfrm>
          <a:custGeom>
            <a:avLst/>
            <a:gdLst>
              <a:gd name="T0" fmla="*/ 127 w 358"/>
              <a:gd name="T1" fmla="*/ 292 h 382"/>
              <a:gd name="T2" fmla="*/ 322 w 358"/>
              <a:gd name="T3" fmla="*/ 63 h 382"/>
              <a:gd name="T4" fmla="*/ 333 w 358"/>
              <a:gd name="T5" fmla="*/ 113 h 382"/>
              <a:gd name="T6" fmla="*/ 336 w 358"/>
              <a:gd name="T7" fmla="*/ 178 h 382"/>
              <a:gd name="T8" fmla="*/ 338 w 358"/>
              <a:gd name="T9" fmla="*/ 245 h 382"/>
              <a:gd name="T10" fmla="*/ 321 w 358"/>
              <a:gd name="T11" fmla="*/ 314 h 382"/>
              <a:gd name="T12" fmla="*/ 271 w 358"/>
              <a:gd name="T13" fmla="*/ 382 h 382"/>
              <a:gd name="T14" fmla="*/ 172 w 358"/>
              <a:gd name="T15" fmla="*/ 226 h 382"/>
              <a:gd name="T16" fmla="*/ 123 w 358"/>
              <a:gd name="T17" fmla="*/ 197 h 382"/>
              <a:gd name="T18" fmla="*/ 125 w 358"/>
              <a:gd name="T19" fmla="*/ 208 h 382"/>
              <a:gd name="T20" fmla="*/ 174 w 358"/>
              <a:gd name="T21" fmla="*/ 236 h 382"/>
              <a:gd name="T22" fmla="*/ 172 w 358"/>
              <a:gd name="T23" fmla="*/ 226 h 382"/>
              <a:gd name="T24" fmla="*/ 288 w 358"/>
              <a:gd name="T25" fmla="*/ 136 h 382"/>
              <a:gd name="T26" fmla="*/ 263 w 358"/>
              <a:gd name="T27" fmla="*/ 125 h 382"/>
              <a:gd name="T28" fmla="*/ 171 w 358"/>
              <a:gd name="T29" fmla="*/ 70 h 382"/>
              <a:gd name="T30" fmla="*/ 148 w 358"/>
              <a:gd name="T31" fmla="*/ 54 h 382"/>
              <a:gd name="T32" fmla="*/ 171 w 358"/>
              <a:gd name="T33" fmla="*/ 70 h 382"/>
              <a:gd name="T34" fmla="*/ 204 w 358"/>
              <a:gd name="T35" fmla="*/ 39 h 382"/>
              <a:gd name="T36" fmla="*/ 193 w 358"/>
              <a:gd name="T37" fmla="*/ 64 h 382"/>
              <a:gd name="T38" fmla="*/ 258 w 358"/>
              <a:gd name="T39" fmla="*/ 103 h 382"/>
              <a:gd name="T40" fmla="*/ 274 w 358"/>
              <a:gd name="T41" fmla="*/ 80 h 382"/>
              <a:gd name="T42" fmla="*/ 258 w 358"/>
              <a:gd name="T43" fmla="*/ 103 h 382"/>
              <a:gd name="T44" fmla="*/ 249 w 358"/>
              <a:gd name="T45" fmla="*/ 55 h 382"/>
              <a:gd name="T46" fmla="*/ 226 w 358"/>
              <a:gd name="T47" fmla="*/ 71 h 382"/>
              <a:gd name="T48" fmla="*/ 182 w 358"/>
              <a:gd name="T49" fmla="*/ 209 h 382"/>
              <a:gd name="T50" fmla="*/ 133 w 358"/>
              <a:gd name="T51" fmla="*/ 180 h 382"/>
              <a:gd name="T52" fmla="*/ 135 w 358"/>
              <a:gd name="T53" fmla="*/ 190 h 382"/>
              <a:gd name="T54" fmla="*/ 184 w 358"/>
              <a:gd name="T55" fmla="*/ 219 h 382"/>
              <a:gd name="T56" fmla="*/ 182 w 358"/>
              <a:gd name="T57" fmla="*/ 209 h 382"/>
              <a:gd name="T58" fmla="*/ 157 w 358"/>
              <a:gd name="T59" fmla="*/ 104 h 382"/>
              <a:gd name="T60" fmla="*/ 186 w 358"/>
              <a:gd name="T61" fmla="*/ 195 h 382"/>
              <a:gd name="T62" fmla="*/ 222 w 358"/>
              <a:gd name="T63" fmla="*/ 90 h 382"/>
              <a:gd name="T64" fmla="*/ 136 w 358"/>
              <a:gd name="T65" fmla="*/ 238 h 382"/>
              <a:gd name="T66" fmla="*/ 129 w 358"/>
              <a:gd name="T67" fmla="*/ 216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8" h="382">
                <a:moveTo>
                  <a:pt x="131" y="382"/>
                </a:moveTo>
                <a:cubicBezTo>
                  <a:pt x="135" y="352"/>
                  <a:pt x="135" y="320"/>
                  <a:pt x="127" y="292"/>
                </a:cubicBezTo>
                <a:cubicBezTo>
                  <a:pt x="0" y="220"/>
                  <a:pt x="34" y="56"/>
                  <a:pt x="140" y="23"/>
                </a:cubicBezTo>
                <a:cubicBezTo>
                  <a:pt x="196" y="0"/>
                  <a:pt x="272" y="14"/>
                  <a:pt x="322" y="63"/>
                </a:cubicBezTo>
                <a:cubicBezTo>
                  <a:pt x="358" y="99"/>
                  <a:pt x="340" y="109"/>
                  <a:pt x="340" y="109"/>
                </a:cubicBezTo>
                <a:cubicBezTo>
                  <a:pt x="333" y="113"/>
                  <a:pt x="333" y="113"/>
                  <a:pt x="333" y="113"/>
                </a:cubicBezTo>
                <a:cubicBezTo>
                  <a:pt x="337" y="130"/>
                  <a:pt x="345" y="162"/>
                  <a:pt x="344" y="166"/>
                </a:cubicBezTo>
                <a:cubicBezTo>
                  <a:pt x="342" y="172"/>
                  <a:pt x="336" y="178"/>
                  <a:pt x="336" y="178"/>
                </a:cubicBezTo>
                <a:cubicBezTo>
                  <a:pt x="354" y="239"/>
                  <a:pt x="354" y="239"/>
                  <a:pt x="354" y="239"/>
                </a:cubicBezTo>
                <a:cubicBezTo>
                  <a:pt x="338" y="245"/>
                  <a:pt x="338" y="245"/>
                  <a:pt x="338" y="245"/>
                </a:cubicBezTo>
                <a:cubicBezTo>
                  <a:pt x="341" y="265"/>
                  <a:pt x="343" y="281"/>
                  <a:pt x="341" y="300"/>
                </a:cubicBezTo>
                <a:cubicBezTo>
                  <a:pt x="341" y="304"/>
                  <a:pt x="330" y="313"/>
                  <a:pt x="321" y="314"/>
                </a:cubicBezTo>
                <a:cubicBezTo>
                  <a:pt x="267" y="317"/>
                  <a:pt x="267" y="317"/>
                  <a:pt x="267" y="317"/>
                </a:cubicBezTo>
                <a:cubicBezTo>
                  <a:pt x="271" y="382"/>
                  <a:pt x="271" y="382"/>
                  <a:pt x="271" y="382"/>
                </a:cubicBezTo>
                <a:cubicBezTo>
                  <a:pt x="131" y="382"/>
                  <a:pt x="131" y="382"/>
                  <a:pt x="131" y="382"/>
                </a:cubicBezTo>
                <a:close/>
                <a:moveTo>
                  <a:pt x="172" y="226"/>
                </a:moveTo>
                <a:cubicBezTo>
                  <a:pt x="132" y="196"/>
                  <a:pt x="132" y="196"/>
                  <a:pt x="132" y="196"/>
                </a:cubicBezTo>
                <a:cubicBezTo>
                  <a:pt x="129" y="193"/>
                  <a:pt x="125" y="194"/>
                  <a:pt x="123" y="197"/>
                </a:cubicBezTo>
                <a:cubicBezTo>
                  <a:pt x="123" y="197"/>
                  <a:pt x="123" y="197"/>
                  <a:pt x="123" y="197"/>
                </a:cubicBezTo>
                <a:cubicBezTo>
                  <a:pt x="121" y="201"/>
                  <a:pt x="122" y="205"/>
                  <a:pt x="125" y="208"/>
                </a:cubicBezTo>
                <a:cubicBezTo>
                  <a:pt x="165" y="238"/>
                  <a:pt x="165" y="238"/>
                  <a:pt x="165" y="238"/>
                </a:cubicBezTo>
                <a:cubicBezTo>
                  <a:pt x="168" y="240"/>
                  <a:pt x="172" y="239"/>
                  <a:pt x="174" y="236"/>
                </a:cubicBezTo>
                <a:cubicBezTo>
                  <a:pt x="174" y="236"/>
                  <a:pt x="174" y="236"/>
                  <a:pt x="174" y="236"/>
                </a:cubicBezTo>
                <a:cubicBezTo>
                  <a:pt x="176" y="233"/>
                  <a:pt x="175" y="228"/>
                  <a:pt x="172" y="226"/>
                </a:cubicBezTo>
                <a:close/>
                <a:moveTo>
                  <a:pt x="263" y="136"/>
                </a:moveTo>
                <a:cubicBezTo>
                  <a:pt x="288" y="136"/>
                  <a:pt x="288" y="136"/>
                  <a:pt x="288" y="136"/>
                </a:cubicBezTo>
                <a:cubicBezTo>
                  <a:pt x="288" y="125"/>
                  <a:pt x="288" y="125"/>
                  <a:pt x="288" y="125"/>
                </a:cubicBezTo>
                <a:cubicBezTo>
                  <a:pt x="263" y="125"/>
                  <a:pt x="263" y="125"/>
                  <a:pt x="263" y="125"/>
                </a:cubicBezTo>
                <a:cubicBezTo>
                  <a:pt x="263" y="136"/>
                  <a:pt x="263" y="136"/>
                  <a:pt x="263" y="136"/>
                </a:cubicBezTo>
                <a:close/>
                <a:moveTo>
                  <a:pt x="171" y="70"/>
                </a:moveTo>
                <a:cubicBezTo>
                  <a:pt x="158" y="48"/>
                  <a:pt x="158" y="48"/>
                  <a:pt x="158" y="48"/>
                </a:cubicBezTo>
                <a:cubicBezTo>
                  <a:pt x="148" y="54"/>
                  <a:pt x="148" y="54"/>
                  <a:pt x="148" y="54"/>
                </a:cubicBezTo>
                <a:cubicBezTo>
                  <a:pt x="161" y="76"/>
                  <a:pt x="161" y="76"/>
                  <a:pt x="161" y="76"/>
                </a:cubicBezTo>
                <a:cubicBezTo>
                  <a:pt x="171" y="70"/>
                  <a:pt x="171" y="70"/>
                  <a:pt x="171" y="70"/>
                </a:cubicBezTo>
                <a:close/>
                <a:moveTo>
                  <a:pt x="204" y="64"/>
                </a:moveTo>
                <a:cubicBezTo>
                  <a:pt x="204" y="39"/>
                  <a:pt x="204" y="39"/>
                  <a:pt x="204" y="39"/>
                </a:cubicBezTo>
                <a:cubicBezTo>
                  <a:pt x="193" y="39"/>
                  <a:pt x="193" y="39"/>
                  <a:pt x="193" y="39"/>
                </a:cubicBezTo>
                <a:cubicBezTo>
                  <a:pt x="193" y="64"/>
                  <a:pt x="193" y="64"/>
                  <a:pt x="193" y="64"/>
                </a:cubicBezTo>
                <a:cubicBezTo>
                  <a:pt x="204" y="64"/>
                  <a:pt x="204" y="64"/>
                  <a:pt x="204" y="64"/>
                </a:cubicBezTo>
                <a:close/>
                <a:moveTo>
                  <a:pt x="258" y="103"/>
                </a:moveTo>
                <a:cubicBezTo>
                  <a:pt x="279" y="90"/>
                  <a:pt x="279" y="90"/>
                  <a:pt x="279" y="90"/>
                </a:cubicBezTo>
                <a:cubicBezTo>
                  <a:pt x="274" y="80"/>
                  <a:pt x="274" y="80"/>
                  <a:pt x="274" y="80"/>
                </a:cubicBezTo>
                <a:cubicBezTo>
                  <a:pt x="252" y="93"/>
                  <a:pt x="252" y="93"/>
                  <a:pt x="252" y="93"/>
                </a:cubicBezTo>
                <a:cubicBezTo>
                  <a:pt x="258" y="103"/>
                  <a:pt x="258" y="103"/>
                  <a:pt x="258" y="103"/>
                </a:cubicBezTo>
                <a:close/>
                <a:moveTo>
                  <a:pt x="236" y="76"/>
                </a:moveTo>
                <a:cubicBezTo>
                  <a:pt x="249" y="55"/>
                  <a:pt x="249" y="55"/>
                  <a:pt x="249" y="55"/>
                </a:cubicBezTo>
                <a:cubicBezTo>
                  <a:pt x="239" y="49"/>
                  <a:pt x="239" y="49"/>
                  <a:pt x="239" y="49"/>
                </a:cubicBezTo>
                <a:cubicBezTo>
                  <a:pt x="226" y="71"/>
                  <a:pt x="226" y="71"/>
                  <a:pt x="226" y="71"/>
                </a:cubicBezTo>
                <a:cubicBezTo>
                  <a:pt x="236" y="76"/>
                  <a:pt x="236" y="76"/>
                  <a:pt x="236" y="76"/>
                </a:cubicBezTo>
                <a:close/>
                <a:moveTo>
                  <a:pt x="182" y="209"/>
                </a:moveTo>
                <a:cubicBezTo>
                  <a:pt x="142" y="178"/>
                  <a:pt x="142" y="178"/>
                  <a:pt x="142" y="178"/>
                </a:cubicBezTo>
                <a:cubicBezTo>
                  <a:pt x="139" y="176"/>
                  <a:pt x="135" y="177"/>
                  <a:pt x="133" y="180"/>
                </a:cubicBezTo>
                <a:cubicBezTo>
                  <a:pt x="133" y="180"/>
                  <a:pt x="133" y="180"/>
                  <a:pt x="133" y="180"/>
                </a:cubicBezTo>
                <a:cubicBezTo>
                  <a:pt x="131" y="183"/>
                  <a:pt x="132" y="188"/>
                  <a:pt x="135" y="190"/>
                </a:cubicBezTo>
                <a:cubicBezTo>
                  <a:pt x="175" y="221"/>
                  <a:pt x="175" y="221"/>
                  <a:pt x="175" y="221"/>
                </a:cubicBezTo>
                <a:cubicBezTo>
                  <a:pt x="178" y="223"/>
                  <a:pt x="182" y="222"/>
                  <a:pt x="184" y="219"/>
                </a:cubicBezTo>
                <a:cubicBezTo>
                  <a:pt x="184" y="219"/>
                  <a:pt x="184" y="219"/>
                  <a:pt x="184" y="219"/>
                </a:cubicBezTo>
                <a:cubicBezTo>
                  <a:pt x="186" y="216"/>
                  <a:pt x="185" y="211"/>
                  <a:pt x="182" y="209"/>
                </a:cubicBezTo>
                <a:close/>
                <a:moveTo>
                  <a:pt x="222" y="90"/>
                </a:moveTo>
                <a:cubicBezTo>
                  <a:pt x="198" y="76"/>
                  <a:pt x="169" y="83"/>
                  <a:pt x="157" y="104"/>
                </a:cubicBezTo>
                <a:cubicBezTo>
                  <a:pt x="144" y="126"/>
                  <a:pt x="160" y="151"/>
                  <a:pt x="149" y="174"/>
                </a:cubicBezTo>
                <a:cubicBezTo>
                  <a:pt x="186" y="195"/>
                  <a:pt x="186" y="195"/>
                  <a:pt x="186" y="195"/>
                </a:cubicBezTo>
                <a:cubicBezTo>
                  <a:pt x="200" y="174"/>
                  <a:pt x="229" y="176"/>
                  <a:pt x="242" y="154"/>
                </a:cubicBezTo>
                <a:cubicBezTo>
                  <a:pt x="255" y="132"/>
                  <a:pt x="245" y="104"/>
                  <a:pt x="222" y="90"/>
                </a:cubicBezTo>
                <a:close/>
                <a:moveTo>
                  <a:pt x="129" y="216"/>
                </a:moveTo>
                <a:cubicBezTo>
                  <a:pt x="125" y="224"/>
                  <a:pt x="128" y="233"/>
                  <a:pt x="136" y="238"/>
                </a:cubicBezTo>
                <a:cubicBezTo>
                  <a:pt x="142" y="241"/>
                  <a:pt x="150" y="240"/>
                  <a:pt x="155" y="236"/>
                </a:cubicBezTo>
                <a:lnTo>
                  <a:pt x="129" y="21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30"/>
          <p:cNvSpPr>
            <a:spLocks noEditPoints="1"/>
          </p:cNvSpPr>
          <p:nvPr/>
        </p:nvSpPr>
        <p:spPr bwMode="auto">
          <a:xfrm>
            <a:off x="692151" y="1131888"/>
            <a:ext cx="1012825" cy="614363"/>
          </a:xfrm>
          <a:custGeom>
            <a:avLst/>
            <a:gdLst>
              <a:gd name="T0" fmla="*/ 0 w 353"/>
              <a:gd name="T1" fmla="*/ 0 h 214"/>
              <a:gd name="T2" fmla="*/ 340 w 353"/>
              <a:gd name="T3" fmla="*/ 0 h 214"/>
              <a:gd name="T4" fmla="*/ 340 w 353"/>
              <a:gd name="T5" fmla="*/ 14 h 214"/>
              <a:gd name="T6" fmla="*/ 340 w 353"/>
              <a:gd name="T7" fmla="*/ 41 h 214"/>
              <a:gd name="T8" fmla="*/ 340 w 353"/>
              <a:gd name="T9" fmla="*/ 115 h 214"/>
              <a:gd name="T10" fmla="*/ 349 w 353"/>
              <a:gd name="T11" fmla="*/ 130 h 214"/>
              <a:gd name="T12" fmla="*/ 344 w 353"/>
              <a:gd name="T13" fmla="*/ 142 h 214"/>
              <a:gd name="T14" fmla="*/ 353 w 353"/>
              <a:gd name="T15" fmla="*/ 198 h 214"/>
              <a:gd name="T16" fmla="*/ 329 w 353"/>
              <a:gd name="T17" fmla="*/ 198 h 214"/>
              <a:gd name="T18" fmla="*/ 325 w 353"/>
              <a:gd name="T19" fmla="*/ 177 h 214"/>
              <a:gd name="T20" fmla="*/ 319 w 353"/>
              <a:gd name="T21" fmla="*/ 198 h 214"/>
              <a:gd name="T22" fmla="*/ 313 w 353"/>
              <a:gd name="T23" fmla="*/ 198 h 214"/>
              <a:gd name="T24" fmla="*/ 321 w 353"/>
              <a:gd name="T25" fmla="*/ 142 h 214"/>
              <a:gd name="T26" fmla="*/ 316 w 353"/>
              <a:gd name="T27" fmla="*/ 130 h 214"/>
              <a:gd name="T28" fmla="*/ 325 w 353"/>
              <a:gd name="T29" fmla="*/ 115 h 214"/>
              <a:gd name="T30" fmla="*/ 325 w 353"/>
              <a:gd name="T31" fmla="*/ 41 h 214"/>
              <a:gd name="T32" fmla="*/ 0 w 353"/>
              <a:gd name="T33" fmla="*/ 41 h 214"/>
              <a:gd name="T34" fmla="*/ 0 w 353"/>
              <a:gd name="T35" fmla="*/ 0 h 214"/>
              <a:gd name="T36" fmla="*/ 49 w 353"/>
              <a:gd name="T37" fmla="*/ 66 h 214"/>
              <a:gd name="T38" fmla="*/ 48 w 353"/>
              <a:gd name="T39" fmla="*/ 180 h 214"/>
              <a:gd name="T40" fmla="*/ 175 w 353"/>
              <a:gd name="T41" fmla="*/ 214 h 214"/>
              <a:gd name="T42" fmla="*/ 299 w 353"/>
              <a:gd name="T43" fmla="*/ 180 h 214"/>
              <a:gd name="T44" fmla="*/ 299 w 353"/>
              <a:gd name="T45" fmla="*/ 66 h 214"/>
              <a:gd name="T46" fmla="*/ 49 w 353"/>
              <a:gd name="T47" fmla="*/ 6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53" h="214">
                <a:moveTo>
                  <a:pt x="0" y="0"/>
                </a:moveTo>
                <a:cubicBezTo>
                  <a:pt x="340" y="0"/>
                  <a:pt x="340" y="0"/>
                  <a:pt x="340" y="0"/>
                </a:cubicBezTo>
                <a:cubicBezTo>
                  <a:pt x="340" y="14"/>
                  <a:pt x="340" y="14"/>
                  <a:pt x="340" y="14"/>
                </a:cubicBezTo>
                <a:cubicBezTo>
                  <a:pt x="340" y="41"/>
                  <a:pt x="340" y="41"/>
                  <a:pt x="340" y="41"/>
                </a:cubicBezTo>
                <a:cubicBezTo>
                  <a:pt x="340" y="115"/>
                  <a:pt x="340" y="115"/>
                  <a:pt x="340" y="115"/>
                </a:cubicBezTo>
                <a:cubicBezTo>
                  <a:pt x="345" y="118"/>
                  <a:pt x="349" y="123"/>
                  <a:pt x="349" y="130"/>
                </a:cubicBezTo>
                <a:cubicBezTo>
                  <a:pt x="349" y="135"/>
                  <a:pt x="347" y="139"/>
                  <a:pt x="344" y="142"/>
                </a:cubicBezTo>
                <a:cubicBezTo>
                  <a:pt x="353" y="198"/>
                  <a:pt x="353" y="198"/>
                  <a:pt x="353" y="198"/>
                </a:cubicBezTo>
                <a:cubicBezTo>
                  <a:pt x="329" y="198"/>
                  <a:pt x="329" y="198"/>
                  <a:pt x="329" y="198"/>
                </a:cubicBezTo>
                <a:cubicBezTo>
                  <a:pt x="325" y="177"/>
                  <a:pt x="325" y="177"/>
                  <a:pt x="325" y="177"/>
                </a:cubicBezTo>
                <a:cubicBezTo>
                  <a:pt x="319" y="198"/>
                  <a:pt x="319" y="198"/>
                  <a:pt x="319" y="198"/>
                </a:cubicBezTo>
                <a:cubicBezTo>
                  <a:pt x="313" y="198"/>
                  <a:pt x="313" y="198"/>
                  <a:pt x="313" y="198"/>
                </a:cubicBezTo>
                <a:cubicBezTo>
                  <a:pt x="321" y="142"/>
                  <a:pt x="321" y="142"/>
                  <a:pt x="321" y="142"/>
                </a:cubicBezTo>
                <a:cubicBezTo>
                  <a:pt x="318" y="139"/>
                  <a:pt x="316" y="135"/>
                  <a:pt x="316" y="130"/>
                </a:cubicBezTo>
                <a:cubicBezTo>
                  <a:pt x="316" y="123"/>
                  <a:pt x="320" y="118"/>
                  <a:pt x="325" y="115"/>
                </a:cubicBezTo>
                <a:cubicBezTo>
                  <a:pt x="325" y="41"/>
                  <a:pt x="325" y="41"/>
                  <a:pt x="325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0"/>
                  <a:pt x="0" y="0"/>
                  <a:pt x="0" y="0"/>
                </a:cubicBezTo>
                <a:close/>
                <a:moveTo>
                  <a:pt x="49" y="66"/>
                </a:moveTo>
                <a:cubicBezTo>
                  <a:pt x="48" y="180"/>
                  <a:pt x="48" y="180"/>
                  <a:pt x="48" y="180"/>
                </a:cubicBezTo>
                <a:cubicBezTo>
                  <a:pt x="98" y="179"/>
                  <a:pt x="138" y="194"/>
                  <a:pt x="175" y="214"/>
                </a:cubicBezTo>
                <a:cubicBezTo>
                  <a:pt x="206" y="191"/>
                  <a:pt x="246" y="178"/>
                  <a:pt x="299" y="180"/>
                </a:cubicBezTo>
                <a:cubicBezTo>
                  <a:pt x="299" y="142"/>
                  <a:pt x="299" y="104"/>
                  <a:pt x="299" y="66"/>
                </a:cubicBezTo>
                <a:lnTo>
                  <a:pt x="49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1"/>
          <p:cNvSpPr>
            <a:spLocks noEditPoints="1"/>
          </p:cNvSpPr>
          <p:nvPr/>
        </p:nvSpPr>
        <p:spPr bwMode="auto">
          <a:xfrm>
            <a:off x="4652963" y="3584576"/>
            <a:ext cx="1079500" cy="923925"/>
          </a:xfrm>
          <a:custGeom>
            <a:avLst/>
            <a:gdLst>
              <a:gd name="T0" fmla="*/ 237 w 376"/>
              <a:gd name="T1" fmla="*/ 46 h 322"/>
              <a:gd name="T2" fmla="*/ 327 w 376"/>
              <a:gd name="T3" fmla="*/ 13 h 322"/>
              <a:gd name="T4" fmla="*/ 376 w 376"/>
              <a:gd name="T5" fmla="*/ 46 h 322"/>
              <a:gd name="T6" fmla="*/ 376 w 376"/>
              <a:gd name="T7" fmla="*/ 209 h 322"/>
              <a:gd name="T8" fmla="*/ 340 w 376"/>
              <a:gd name="T9" fmla="*/ 236 h 322"/>
              <a:gd name="T10" fmla="*/ 341 w 376"/>
              <a:gd name="T11" fmla="*/ 250 h 322"/>
              <a:gd name="T12" fmla="*/ 318 w 376"/>
              <a:gd name="T13" fmla="*/ 250 h 322"/>
              <a:gd name="T14" fmla="*/ 198 w 376"/>
              <a:gd name="T15" fmla="*/ 322 h 322"/>
              <a:gd name="T16" fmla="*/ 185 w 376"/>
              <a:gd name="T17" fmla="*/ 236 h 322"/>
              <a:gd name="T18" fmla="*/ 169 w 376"/>
              <a:gd name="T19" fmla="*/ 209 h 322"/>
              <a:gd name="T20" fmla="*/ 192 w 376"/>
              <a:gd name="T21" fmla="*/ 186 h 322"/>
              <a:gd name="T22" fmla="*/ 192 w 376"/>
              <a:gd name="T23" fmla="*/ 69 h 322"/>
              <a:gd name="T24" fmla="*/ 169 w 376"/>
              <a:gd name="T25" fmla="*/ 58 h 322"/>
              <a:gd name="T26" fmla="*/ 214 w 376"/>
              <a:gd name="T27" fmla="*/ 46 h 322"/>
              <a:gd name="T28" fmla="*/ 236 w 376"/>
              <a:gd name="T29" fmla="*/ 138 h 322"/>
              <a:gd name="T30" fmla="*/ 235 w 376"/>
              <a:gd name="T31" fmla="*/ 121 h 322"/>
              <a:gd name="T32" fmla="*/ 226 w 376"/>
              <a:gd name="T33" fmla="*/ 102 h 322"/>
              <a:gd name="T34" fmla="*/ 215 w 376"/>
              <a:gd name="T35" fmla="*/ 96 h 322"/>
              <a:gd name="T36" fmla="*/ 342 w 376"/>
              <a:gd name="T37" fmla="*/ 118 h 322"/>
              <a:gd name="T38" fmla="*/ 342 w 376"/>
              <a:gd name="T39" fmla="*/ 99 h 322"/>
              <a:gd name="T40" fmla="*/ 334 w 376"/>
              <a:gd name="T41" fmla="*/ 86 h 322"/>
              <a:gd name="T42" fmla="*/ 333 w 376"/>
              <a:gd name="T43" fmla="*/ 98 h 322"/>
              <a:gd name="T44" fmla="*/ 336 w 376"/>
              <a:gd name="T45" fmla="*/ 93 h 322"/>
              <a:gd name="T46" fmla="*/ 326 w 376"/>
              <a:gd name="T47" fmla="*/ 118 h 322"/>
              <a:gd name="T48" fmla="*/ 299 w 376"/>
              <a:gd name="T49" fmla="*/ 110 h 322"/>
              <a:gd name="T50" fmla="*/ 285 w 376"/>
              <a:gd name="T51" fmla="*/ 107 h 322"/>
              <a:gd name="T52" fmla="*/ 273 w 376"/>
              <a:gd name="T53" fmla="*/ 105 h 322"/>
              <a:gd name="T54" fmla="*/ 273 w 376"/>
              <a:gd name="T55" fmla="*/ 144 h 322"/>
              <a:gd name="T56" fmla="*/ 277 w 376"/>
              <a:gd name="T57" fmla="*/ 113 h 322"/>
              <a:gd name="T58" fmla="*/ 286 w 376"/>
              <a:gd name="T59" fmla="*/ 113 h 322"/>
              <a:gd name="T60" fmla="*/ 289 w 376"/>
              <a:gd name="T61" fmla="*/ 144 h 322"/>
              <a:gd name="T62" fmla="*/ 323 w 376"/>
              <a:gd name="T63" fmla="*/ 112 h 322"/>
              <a:gd name="T64" fmla="*/ 301 w 376"/>
              <a:gd name="T65" fmla="*/ 136 h 322"/>
              <a:gd name="T66" fmla="*/ 323 w 376"/>
              <a:gd name="T67" fmla="*/ 127 h 322"/>
              <a:gd name="T68" fmla="*/ 312 w 376"/>
              <a:gd name="T69" fmla="*/ 138 h 322"/>
              <a:gd name="T70" fmla="*/ 312 w 376"/>
              <a:gd name="T71" fmla="*/ 111 h 322"/>
              <a:gd name="T72" fmla="*/ 323 w 376"/>
              <a:gd name="T73" fmla="*/ 122 h 322"/>
              <a:gd name="T74" fmla="*/ 237 w 376"/>
              <a:gd name="T75" fmla="*/ 116 h 322"/>
              <a:gd name="T76" fmla="*/ 261 w 376"/>
              <a:gd name="T77" fmla="*/ 133 h 322"/>
              <a:gd name="T78" fmla="*/ 237 w 376"/>
              <a:gd name="T79" fmla="*/ 133 h 322"/>
              <a:gd name="T80" fmla="*/ 315 w 376"/>
              <a:gd name="T81" fmla="*/ 209 h 322"/>
              <a:gd name="T82" fmla="*/ 317 w 376"/>
              <a:gd name="T83" fmla="*/ 236 h 322"/>
              <a:gd name="T84" fmla="*/ 159 w 376"/>
              <a:gd name="T85" fmla="*/ 137 h 322"/>
              <a:gd name="T86" fmla="*/ 93 w 376"/>
              <a:gd name="T87" fmla="*/ 124 h 322"/>
              <a:gd name="T88" fmla="*/ 0 w 376"/>
              <a:gd name="T89" fmla="*/ 181 h 322"/>
              <a:gd name="T90" fmla="*/ 53 w 376"/>
              <a:gd name="T91" fmla="*/ 202 h 322"/>
              <a:gd name="T92" fmla="*/ 85 w 376"/>
              <a:gd name="T93" fmla="*/ 220 h 322"/>
              <a:gd name="T94" fmla="*/ 135 w 376"/>
              <a:gd name="T95" fmla="*/ 322 h 322"/>
              <a:gd name="T96" fmla="*/ 77 w 376"/>
              <a:gd name="T97" fmla="*/ 201 h 322"/>
              <a:gd name="T98" fmla="*/ 153 w 376"/>
              <a:gd name="T99" fmla="*/ 171 h 322"/>
              <a:gd name="T100" fmla="*/ 197 w 376"/>
              <a:gd name="T101" fmla="*/ 139 h 322"/>
              <a:gd name="T102" fmla="*/ 190 w 376"/>
              <a:gd name="T103" fmla="*/ 131 h 322"/>
              <a:gd name="T104" fmla="*/ 93 w 376"/>
              <a:gd name="T105" fmla="*/ 88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76" h="322">
                <a:moveTo>
                  <a:pt x="216" y="13"/>
                </a:moveTo>
                <a:cubicBezTo>
                  <a:pt x="239" y="13"/>
                  <a:pt x="239" y="13"/>
                  <a:pt x="239" y="13"/>
                </a:cubicBezTo>
                <a:cubicBezTo>
                  <a:pt x="237" y="46"/>
                  <a:pt x="237" y="46"/>
                  <a:pt x="237" y="46"/>
                </a:cubicBezTo>
                <a:cubicBezTo>
                  <a:pt x="306" y="46"/>
                  <a:pt x="306" y="46"/>
                  <a:pt x="306" y="46"/>
                </a:cubicBezTo>
                <a:cubicBezTo>
                  <a:pt x="304" y="13"/>
                  <a:pt x="304" y="13"/>
                  <a:pt x="304" y="13"/>
                </a:cubicBezTo>
                <a:cubicBezTo>
                  <a:pt x="327" y="13"/>
                  <a:pt x="327" y="13"/>
                  <a:pt x="327" y="13"/>
                </a:cubicBezTo>
                <a:cubicBezTo>
                  <a:pt x="329" y="46"/>
                  <a:pt x="329" y="46"/>
                  <a:pt x="329" y="46"/>
                </a:cubicBezTo>
                <a:cubicBezTo>
                  <a:pt x="364" y="46"/>
                  <a:pt x="364" y="46"/>
                  <a:pt x="364" y="46"/>
                </a:cubicBezTo>
                <a:cubicBezTo>
                  <a:pt x="376" y="46"/>
                  <a:pt x="376" y="46"/>
                  <a:pt x="376" y="46"/>
                </a:cubicBezTo>
                <a:cubicBezTo>
                  <a:pt x="376" y="58"/>
                  <a:pt x="376" y="58"/>
                  <a:pt x="376" y="58"/>
                </a:cubicBezTo>
                <a:cubicBezTo>
                  <a:pt x="376" y="198"/>
                  <a:pt x="376" y="198"/>
                  <a:pt x="376" y="198"/>
                </a:cubicBezTo>
                <a:cubicBezTo>
                  <a:pt x="376" y="209"/>
                  <a:pt x="376" y="209"/>
                  <a:pt x="376" y="209"/>
                </a:cubicBezTo>
                <a:cubicBezTo>
                  <a:pt x="364" y="209"/>
                  <a:pt x="364" y="209"/>
                  <a:pt x="364" y="209"/>
                </a:cubicBezTo>
                <a:cubicBezTo>
                  <a:pt x="338" y="209"/>
                  <a:pt x="338" y="209"/>
                  <a:pt x="338" y="209"/>
                </a:cubicBezTo>
                <a:cubicBezTo>
                  <a:pt x="340" y="236"/>
                  <a:pt x="340" y="236"/>
                  <a:pt x="340" y="236"/>
                </a:cubicBezTo>
                <a:cubicBezTo>
                  <a:pt x="357" y="236"/>
                  <a:pt x="357" y="236"/>
                  <a:pt x="357" y="236"/>
                </a:cubicBezTo>
                <a:cubicBezTo>
                  <a:pt x="357" y="250"/>
                  <a:pt x="357" y="250"/>
                  <a:pt x="357" y="250"/>
                </a:cubicBezTo>
                <a:cubicBezTo>
                  <a:pt x="341" y="250"/>
                  <a:pt x="341" y="250"/>
                  <a:pt x="341" y="250"/>
                </a:cubicBezTo>
                <a:cubicBezTo>
                  <a:pt x="345" y="322"/>
                  <a:pt x="345" y="322"/>
                  <a:pt x="345" y="322"/>
                </a:cubicBezTo>
                <a:cubicBezTo>
                  <a:pt x="322" y="322"/>
                  <a:pt x="322" y="322"/>
                  <a:pt x="322" y="322"/>
                </a:cubicBezTo>
                <a:cubicBezTo>
                  <a:pt x="318" y="250"/>
                  <a:pt x="318" y="250"/>
                  <a:pt x="318" y="250"/>
                </a:cubicBezTo>
                <a:cubicBezTo>
                  <a:pt x="225" y="250"/>
                  <a:pt x="225" y="250"/>
                  <a:pt x="225" y="250"/>
                </a:cubicBezTo>
                <a:cubicBezTo>
                  <a:pt x="221" y="322"/>
                  <a:pt x="221" y="322"/>
                  <a:pt x="221" y="322"/>
                </a:cubicBezTo>
                <a:cubicBezTo>
                  <a:pt x="198" y="322"/>
                  <a:pt x="198" y="322"/>
                  <a:pt x="198" y="322"/>
                </a:cubicBezTo>
                <a:cubicBezTo>
                  <a:pt x="202" y="250"/>
                  <a:pt x="202" y="250"/>
                  <a:pt x="202" y="250"/>
                </a:cubicBezTo>
                <a:cubicBezTo>
                  <a:pt x="185" y="250"/>
                  <a:pt x="185" y="250"/>
                  <a:pt x="185" y="250"/>
                </a:cubicBezTo>
                <a:cubicBezTo>
                  <a:pt x="185" y="236"/>
                  <a:pt x="185" y="236"/>
                  <a:pt x="185" y="236"/>
                </a:cubicBezTo>
                <a:cubicBezTo>
                  <a:pt x="203" y="236"/>
                  <a:pt x="203" y="236"/>
                  <a:pt x="203" y="236"/>
                </a:cubicBezTo>
                <a:cubicBezTo>
                  <a:pt x="204" y="209"/>
                  <a:pt x="204" y="209"/>
                  <a:pt x="204" y="209"/>
                </a:cubicBezTo>
                <a:cubicBezTo>
                  <a:pt x="169" y="209"/>
                  <a:pt x="169" y="209"/>
                  <a:pt x="169" y="209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92" y="158"/>
                  <a:pt x="192" y="158"/>
                  <a:pt x="192" y="158"/>
                </a:cubicBezTo>
                <a:cubicBezTo>
                  <a:pt x="192" y="186"/>
                  <a:pt x="192" y="186"/>
                  <a:pt x="192" y="186"/>
                </a:cubicBezTo>
                <a:cubicBezTo>
                  <a:pt x="352" y="186"/>
                  <a:pt x="352" y="186"/>
                  <a:pt x="352" y="186"/>
                </a:cubicBezTo>
                <a:cubicBezTo>
                  <a:pt x="352" y="69"/>
                  <a:pt x="352" y="69"/>
                  <a:pt x="352" y="69"/>
                </a:cubicBezTo>
                <a:cubicBezTo>
                  <a:pt x="192" y="69"/>
                  <a:pt x="192" y="69"/>
                  <a:pt x="192" y="69"/>
                </a:cubicBezTo>
                <a:cubicBezTo>
                  <a:pt x="192" y="118"/>
                  <a:pt x="192" y="118"/>
                  <a:pt x="192" y="118"/>
                </a:cubicBezTo>
                <a:cubicBezTo>
                  <a:pt x="169" y="124"/>
                  <a:pt x="169" y="124"/>
                  <a:pt x="169" y="124"/>
                </a:cubicBezTo>
                <a:cubicBezTo>
                  <a:pt x="169" y="58"/>
                  <a:pt x="169" y="58"/>
                  <a:pt x="169" y="58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80" y="46"/>
                  <a:pt x="180" y="46"/>
                  <a:pt x="180" y="46"/>
                </a:cubicBezTo>
                <a:cubicBezTo>
                  <a:pt x="214" y="46"/>
                  <a:pt x="214" y="46"/>
                  <a:pt x="214" y="46"/>
                </a:cubicBezTo>
                <a:cubicBezTo>
                  <a:pt x="216" y="13"/>
                  <a:pt x="216" y="13"/>
                  <a:pt x="216" y="13"/>
                </a:cubicBezTo>
                <a:close/>
                <a:moveTo>
                  <a:pt x="236" y="144"/>
                </a:moveTo>
                <a:cubicBezTo>
                  <a:pt x="236" y="138"/>
                  <a:pt x="236" y="138"/>
                  <a:pt x="236" y="138"/>
                </a:cubicBezTo>
                <a:cubicBezTo>
                  <a:pt x="226" y="138"/>
                  <a:pt x="226" y="138"/>
                  <a:pt x="226" y="138"/>
                </a:cubicBezTo>
                <a:cubicBezTo>
                  <a:pt x="226" y="121"/>
                  <a:pt x="226" y="121"/>
                  <a:pt x="226" y="121"/>
                </a:cubicBezTo>
                <a:cubicBezTo>
                  <a:pt x="235" y="121"/>
                  <a:pt x="235" y="121"/>
                  <a:pt x="235" y="121"/>
                </a:cubicBezTo>
                <a:cubicBezTo>
                  <a:pt x="235" y="115"/>
                  <a:pt x="235" y="115"/>
                  <a:pt x="235" y="115"/>
                </a:cubicBezTo>
                <a:cubicBezTo>
                  <a:pt x="226" y="115"/>
                  <a:pt x="226" y="115"/>
                  <a:pt x="226" y="115"/>
                </a:cubicBezTo>
                <a:cubicBezTo>
                  <a:pt x="226" y="102"/>
                  <a:pt x="226" y="102"/>
                  <a:pt x="226" y="102"/>
                </a:cubicBezTo>
                <a:cubicBezTo>
                  <a:pt x="236" y="102"/>
                  <a:pt x="236" y="102"/>
                  <a:pt x="236" y="102"/>
                </a:cubicBezTo>
                <a:cubicBezTo>
                  <a:pt x="236" y="96"/>
                  <a:pt x="236" y="96"/>
                  <a:pt x="236" y="96"/>
                </a:cubicBezTo>
                <a:cubicBezTo>
                  <a:pt x="215" y="96"/>
                  <a:pt x="215" y="96"/>
                  <a:pt x="215" y="96"/>
                </a:cubicBezTo>
                <a:cubicBezTo>
                  <a:pt x="215" y="144"/>
                  <a:pt x="215" y="144"/>
                  <a:pt x="215" y="144"/>
                </a:cubicBezTo>
                <a:cubicBezTo>
                  <a:pt x="236" y="144"/>
                  <a:pt x="236" y="144"/>
                  <a:pt x="236" y="144"/>
                </a:cubicBezTo>
                <a:close/>
                <a:moveTo>
                  <a:pt x="342" y="118"/>
                </a:moveTo>
                <a:cubicBezTo>
                  <a:pt x="342" y="114"/>
                  <a:pt x="342" y="114"/>
                  <a:pt x="342" y="114"/>
                </a:cubicBezTo>
                <a:cubicBezTo>
                  <a:pt x="334" y="114"/>
                  <a:pt x="334" y="114"/>
                  <a:pt x="334" y="114"/>
                </a:cubicBezTo>
                <a:cubicBezTo>
                  <a:pt x="342" y="99"/>
                  <a:pt x="342" y="99"/>
                  <a:pt x="342" y="99"/>
                </a:cubicBezTo>
                <a:cubicBezTo>
                  <a:pt x="342" y="98"/>
                  <a:pt x="342" y="97"/>
                  <a:pt x="342" y="95"/>
                </a:cubicBezTo>
                <a:cubicBezTo>
                  <a:pt x="342" y="92"/>
                  <a:pt x="342" y="89"/>
                  <a:pt x="341" y="88"/>
                </a:cubicBezTo>
                <a:cubicBezTo>
                  <a:pt x="340" y="86"/>
                  <a:pt x="338" y="86"/>
                  <a:pt x="334" y="86"/>
                </a:cubicBezTo>
                <a:cubicBezTo>
                  <a:pt x="329" y="86"/>
                  <a:pt x="326" y="88"/>
                  <a:pt x="326" y="92"/>
                </a:cubicBezTo>
                <a:cubicBezTo>
                  <a:pt x="326" y="98"/>
                  <a:pt x="326" y="98"/>
                  <a:pt x="326" y="98"/>
                </a:cubicBezTo>
                <a:cubicBezTo>
                  <a:pt x="333" y="98"/>
                  <a:pt x="333" y="98"/>
                  <a:pt x="333" y="98"/>
                </a:cubicBezTo>
                <a:cubicBezTo>
                  <a:pt x="333" y="92"/>
                  <a:pt x="333" y="92"/>
                  <a:pt x="333" y="92"/>
                </a:cubicBezTo>
                <a:cubicBezTo>
                  <a:pt x="333" y="91"/>
                  <a:pt x="333" y="91"/>
                  <a:pt x="334" y="91"/>
                </a:cubicBezTo>
                <a:cubicBezTo>
                  <a:pt x="335" y="91"/>
                  <a:pt x="336" y="91"/>
                  <a:pt x="336" y="93"/>
                </a:cubicBezTo>
                <a:cubicBezTo>
                  <a:pt x="336" y="96"/>
                  <a:pt x="335" y="98"/>
                  <a:pt x="334" y="99"/>
                </a:cubicBezTo>
                <a:cubicBezTo>
                  <a:pt x="326" y="114"/>
                  <a:pt x="326" y="114"/>
                  <a:pt x="326" y="114"/>
                </a:cubicBezTo>
                <a:cubicBezTo>
                  <a:pt x="326" y="118"/>
                  <a:pt x="326" y="118"/>
                  <a:pt x="326" y="118"/>
                </a:cubicBezTo>
                <a:cubicBezTo>
                  <a:pt x="342" y="118"/>
                  <a:pt x="342" y="118"/>
                  <a:pt x="342" y="118"/>
                </a:cubicBezTo>
                <a:close/>
                <a:moveTo>
                  <a:pt x="299" y="144"/>
                </a:moveTo>
                <a:cubicBezTo>
                  <a:pt x="299" y="110"/>
                  <a:pt x="299" y="110"/>
                  <a:pt x="299" y="110"/>
                </a:cubicBezTo>
                <a:cubicBezTo>
                  <a:pt x="299" y="108"/>
                  <a:pt x="298" y="107"/>
                  <a:pt x="297" y="106"/>
                </a:cubicBezTo>
                <a:cubicBezTo>
                  <a:pt x="295" y="105"/>
                  <a:pt x="294" y="105"/>
                  <a:pt x="292" y="105"/>
                </a:cubicBezTo>
                <a:cubicBezTo>
                  <a:pt x="289" y="105"/>
                  <a:pt x="287" y="106"/>
                  <a:pt x="285" y="107"/>
                </a:cubicBezTo>
                <a:cubicBezTo>
                  <a:pt x="283" y="106"/>
                  <a:pt x="281" y="105"/>
                  <a:pt x="279" y="105"/>
                </a:cubicBezTo>
                <a:cubicBezTo>
                  <a:pt x="277" y="105"/>
                  <a:pt x="275" y="105"/>
                  <a:pt x="273" y="106"/>
                </a:cubicBezTo>
                <a:cubicBezTo>
                  <a:pt x="273" y="105"/>
                  <a:pt x="273" y="105"/>
                  <a:pt x="273" y="105"/>
                </a:cubicBezTo>
                <a:cubicBezTo>
                  <a:pt x="264" y="105"/>
                  <a:pt x="264" y="105"/>
                  <a:pt x="264" y="105"/>
                </a:cubicBezTo>
                <a:cubicBezTo>
                  <a:pt x="264" y="144"/>
                  <a:pt x="264" y="144"/>
                  <a:pt x="264" y="144"/>
                </a:cubicBezTo>
                <a:cubicBezTo>
                  <a:pt x="273" y="144"/>
                  <a:pt x="273" y="144"/>
                  <a:pt x="273" y="144"/>
                </a:cubicBezTo>
                <a:cubicBezTo>
                  <a:pt x="273" y="113"/>
                  <a:pt x="273" y="113"/>
                  <a:pt x="273" y="113"/>
                </a:cubicBezTo>
                <a:cubicBezTo>
                  <a:pt x="273" y="111"/>
                  <a:pt x="274" y="111"/>
                  <a:pt x="275" y="111"/>
                </a:cubicBezTo>
                <a:cubicBezTo>
                  <a:pt x="276" y="111"/>
                  <a:pt x="277" y="111"/>
                  <a:pt x="277" y="113"/>
                </a:cubicBezTo>
                <a:cubicBezTo>
                  <a:pt x="277" y="144"/>
                  <a:pt x="277" y="144"/>
                  <a:pt x="277" y="144"/>
                </a:cubicBezTo>
                <a:cubicBezTo>
                  <a:pt x="286" y="144"/>
                  <a:pt x="286" y="144"/>
                  <a:pt x="286" y="144"/>
                </a:cubicBezTo>
                <a:cubicBezTo>
                  <a:pt x="286" y="113"/>
                  <a:pt x="286" y="113"/>
                  <a:pt x="286" y="113"/>
                </a:cubicBezTo>
                <a:cubicBezTo>
                  <a:pt x="286" y="112"/>
                  <a:pt x="287" y="111"/>
                  <a:pt x="288" y="111"/>
                </a:cubicBezTo>
                <a:cubicBezTo>
                  <a:pt x="289" y="111"/>
                  <a:pt x="289" y="112"/>
                  <a:pt x="289" y="113"/>
                </a:cubicBezTo>
                <a:cubicBezTo>
                  <a:pt x="289" y="144"/>
                  <a:pt x="289" y="144"/>
                  <a:pt x="289" y="144"/>
                </a:cubicBezTo>
                <a:cubicBezTo>
                  <a:pt x="299" y="144"/>
                  <a:pt x="299" y="144"/>
                  <a:pt x="299" y="144"/>
                </a:cubicBezTo>
                <a:close/>
                <a:moveTo>
                  <a:pt x="323" y="122"/>
                </a:moveTo>
                <a:cubicBezTo>
                  <a:pt x="323" y="112"/>
                  <a:pt x="323" y="112"/>
                  <a:pt x="323" y="112"/>
                </a:cubicBezTo>
                <a:cubicBezTo>
                  <a:pt x="323" y="107"/>
                  <a:pt x="320" y="105"/>
                  <a:pt x="312" y="105"/>
                </a:cubicBezTo>
                <a:cubicBezTo>
                  <a:pt x="305" y="105"/>
                  <a:pt x="301" y="107"/>
                  <a:pt x="301" y="113"/>
                </a:cubicBezTo>
                <a:cubicBezTo>
                  <a:pt x="301" y="136"/>
                  <a:pt x="301" y="136"/>
                  <a:pt x="301" y="136"/>
                </a:cubicBezTo>
                <a:cubicBezTo>
                  <a:pt x="301" y="142"/>
                  <a:pt x="305" y="144"/>
                  <a:pt x="312" y="144"/>
                </a:cubicBezTo>
                <a:cubicBezTo>
                  <a:pt x="320" y="144"/>
                  <a:pt x="323" y="142"/>
                  <a:pt x="323" y="136"/>
                </a:cubicBezTo>
                <a:cubicBezTo>
                  <a:pt x="323" y="127"/>
                  <a:pt x="323" y="127"/>
                  <a:pt x="323" y="127"/>
                </a:cubicBezTo>
                <a:cubicBezTo>
                  <a:pt x="314" y="127"/>
                  <a:pt x="314" y="127"/>
                  <a:pt x="314" y="127"/>
                </a:cubicBezTo>
                <a:cubicBezTo>
                  <a:pt x="314" y="136"/>
                  <a:pt x="314" y="136"/>
                  <a:pt x="314" y="136"/>
                </a:cubicBezTo>
                <a:cubicBezTo>
                  <a:pt x="314" y="138"/>
                  <a:pt x="313" y="138"/>
                  <a:pt x="312" y="138"/>
                </a:cubicBezTo>
                <a:cubicBezTo>
                  <a:pt x="311" y="138"/>
                  <a:pt x="311" y="138"/>
                  <a:pt x="311" y="136"/>
                </a:cubicBezTo>
                <a:cubicBezTo>
                  <a:pt x="311" y="113"/>
                  <a:pt x="311" y="113"/>
                  <a:pt x="311" y="113"/>
                </a:cubicBezTo>
                <a:cubicBezTo>
                  <a:pt x="311" y="111"/>
                  <a:pt x="311" y="111"/>
                  <a:pt x="312" y="111"/>
                </a:cubicBezTo>
                <a:cubicBezTo>
                  <a:pt x="313" y="111"/>
                  <a:pt x="314" y="111"/>
                  <a:pt x="314" y="113"/>
                </a:cubicBezTo>
                <a:cubicBezTo>
                  <a:pt x="314" y="122"/>
                  <a:pt x="314" y="122"/>
                  <a:pt x="314" y="122"/>
                </a:cubicBezTo>
                <a:cubicBezTo>
                  <a:pt x="323" y="122"/>
                  <a:pt x="323" y="122"/>
                  <a:pt x="323" y="122"/>
                </a:cubicBezTo>
                <a:close/>
                <a:moveTo>
                  <a:pt x="261" y="122"/>
                </a:moveTo>
                <a:cubicBezTo>
                  <a:pt x="261" y="116"/>
                  <a:pt x="261" y="116"/>
                  <a:pt x="261" y="116"/>
                </a:cubicBezTo>
                <a:cubicBezTo>
                  <a:pt x="237" y="116"/>
                  <a:pt x="237" y="116"/>
                  <a:pt x="237" y="116"/>
                </a:cubicBezTo>
                <a:cubicBezTo>
                  <a:pt x="237" y="122"/>
                  <a:pt x="237" y="122"/>
                  <a:pt x="237" y="122"/>
                </a:cubicBezTo>
                <a:cubicBezTo>
                  <a:pt x="261" y="122"/>
                  <a:pt x="261" y="122"/>
                  <a:pt x="261" y="122"/>
                </a:cubicBezTo>
                <a:close/>
                <a:moveTo>
                  <a:pt x="261" y="133"/>
                </a:moveTo>
                <a:cubicBezTo>
                  <a:pt x="261" y="127"/>
                  <a:pt x="261" y="127"/>
                  <a:pt x="261" y="127"/>
                </a:cubicBezTo>
                <a:cubicBezTo>
                  <a:pt x="237" y="127"/>
                  <a:pt x="237" y="127"/>
                  <a:pt x="237" y="127"/>
                </a:cubicBezTo>
                <a:cubicBezTo>
                  <a:pt x="237" y="133"/>
                  <a:pt x="237" y="133"/>
                  <a:pt x="237" y="133"/>
                </a:cubicBezTo>
                <a:cubicBezTo>
                  <a:pt x="261" y="133"/>
                  <a:pt x="261" y="133"/>
                  <a:pt x="261" y="133"/>
                </a:cubicBezTo>
                <a:close/>
                <a:moveTo>
                  <a:pt x="317" y="236"/>
                </a:moveTo>
                <a:cubicBezTo>
                  <a:pt x="315" y="209"/>
                  <a:pt x="315" y="209"/>
                  <a:pt x="315" y="209"/>
                </a:cubicBezTo>
                <a:cubicBezTo>
                  <a:pt x="228" y="209"/>
                  <a:pt x="228" y="209"/>
                  <a:pt x="228" y="209"/>
                </a:cubicBezTo>
                <a:cubicBezTo>
                  <a:pt x="226" y="236"/>
                  <a:pt x="226" y="236"/>
                  <a:pt x="226" y="236"/>
                </a:cubicBezTo>
                <a:cubicBezTo>
                  <a:pt x="317" y="236"/>
                  <a:pt x="317" y="236"/>
                  <a:pt x="317" y="236"/>
                </a:cubicBezTo>
                <a:close/>
                <a:moveTo>
                  <a:pt x="190" y="131"/>
                </a:moveTo>
                <a:cubicBezTo>
                  <a:pt x="189" y="129"/>
                  <a:pt x="189" y="129"/>
                  <a:pt x="189" y="129"/>
                </a:cubicBezTo>
                <a:cubicBezTo>
                  <a:pt x="159" y="137"/>
                  <a:pt x="159" y="137"/>
                  <a:pt x="159" y="137"/>
                </a:cubicBezTo>
                <a:cubicBezTo>
                  <a:pt x="133" y="96"/>
                  <a:pt x="133" y="96"/>
                  <a:pt x="133" y="96"/>
                </a:cubicBezTo>
                <a:cubicBezTo>
                  <a:pt x="114" y="96"/>
                  <a:pt x="114" y="96"/>
                  <a:pt x="114" y="96"/>
                </a:cubicBezTo>
                <a:cubicBezTo>
                  <a:pt x="93" y="124"/>
                  <a:pt x="93" y="124"/>
                  <a:pt x="93" y="124"/>
                </a:cubicBezTo>
                <a:cubicBezTo>
                  <a:pt x="72" y="96"/>
                  <a:pt x="72" y="96"/>
                  <a:pt x="72" y="96"/>
                </a:cubicBezTo>
                <a:cubicBezTo>
                  <a:pt x="49" y="96"/>
                  <a:pt x="49" y="96"/>
                  <a:pt x="49" y="96"/>
                </a:cubicBezTo>
                <a:cubicBezTo>
                  <a:pt x="0" y="181"/>
                  <a:pt x="0" y="181"/>
                  <a:pt x="0" y="181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51" y="153"/>
                  <a:pt x="51" y="153"/>
                  <a:pt x="51" y="153"/>
                </a:cubicBezTo>
                <a:cubicBezTo>
                  <a:pt x="53" y="202"/>
                  <a:pt x="53" y="202"/>
                  <a:pt x="53" y="202"/>
                </a:cubicBezTo>
                <a:cubicBezTo>
                  <a:pt x="49" y="322"/>
                  <a:pt x="49" y="322"/>
                  <a:pt x="49" y="322"/>
                </a:cubicBezTo>
                <a:cubicBezTo>
                  <a:pt x="78" y="322"/>
                  <a:pt x="78" y="322"/>
                  <a:pt x="78" y="322"/>
                </a:cubicBezTo>
                <a:cubicBezTo>
                  <a:pt x="85" y="220"/>
                  <a:pt x="85" y="220"/>
                  <a:pt x="85" y="220"/>
                </a:cubicBezTo>
                <a:cubicBezTo>
                  <a:pt x="98" y="220"/>
                  <a:pt x="98" y="220"/>
                  <a:pt x="98" y="220"/>
                </a:cubicBezTo>
                <a:cubicBezTo>
                  <a:pt x="103" y="322"/>
                  <a:pt x="103" y="322"/>
                  <a:pt x="103" y="322"/>
                </a:cubicBezTo>
                <a:cubicBezTo>
                  <a:pt x="135" y="322"/>
                  <a:pt x="135" y="322"/>
                  <a:pt x="135" y="32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1"/>
                  <a:pt x="128" y="201"/>
                  <a:pt x="128" y="201"/>
                </a:cubicBezTo>
                <a:cubicBezTo>
                  <a:pt x="77" y="201"/>
                  <a:pt x="77" y="201"/>
                  <a:pt x="77" y="201"/>
                </a:cubicBezTo>
                <a:cubicBezTo>
                  <a:pt x="128" y="192"/>
                  <a:pt x="128" y="192"/>
                  <a:pt x="128" y="192"/>
                </a:cubicBezTo>
                <a:cubicBezTo>
                  <a:pt x="131" y="147"/>
                  <a:pt x="131" y="147"/>
                  <a:pt x="131" y="147"/>
                </a:cubicBezTo>
                <a:cubicBezTo>
                  <a:pt x="153" y="171"/>
                  <a:pt x="153" y="171"/>
                  <a:pt x="153" y="171"/>
                </a:cubicBezTo>
                <a:cubicBezTo>
                  <a:pt x="155" y="173"/>
                  <a:pt x="155" y="173"/>
                  <a:pt x="155" y="173"/>
                </a:cubicBezTo>
                <a:cubicBezTo>
                  <a:pt x="199" y="142"/>
                  <a:pt x="199" y="142"/>
                  <a:pt x="199" y="142"/>
                </a:cubicBezTo>
                <a:cubicBezTo>
                  <a:pt x="197" y="139"/>
                  <a:pt x="197" y="139"/>
                  <a:pt x="197" y="139"/>
                </a:cubicBezTo>
                <a:cubicBezTo>
                  <a:pt x="214" y="127"/>
                  <a:pt x="214" y="127"/>
                  <a:pt x="214" y="127"/>
                </a:cubicBezTo>
                <a:cubicBezTo>
                  <a:pt x="211" y="122"/>
                  <a:pt x="211" y="122"/>
                  <a:pt x="211" y="122"/>
                </a:cubicBezTo>
                <a:cubicBezTo>
                  <a:pt x="190" y="131"/>
                  <a:pt x="190" y="131"/>
                  <a:pt x="190" y="131"/>
                </a:cubicBezTo>
                <a:close/>
                <a:moveTo>
                  <a:pt x="93" y="0"/>
                </a:moveTo>
                <a:cubicBezTo>
                  <a:pt x="68" y="0"/>
                  <a:pt x="48" y="20"/>
                  <a:pt x="48" y="44"/>
                </a:cubicBezTo>
                <a:cubicBezTo>
                  <a:pt x="48" y="69"/>
                  <a:pt x="68" y="88"/>
                  <a:pt x="93" y="88"/>
                </a:cubicBezTo>
                <a:cubicBezTo>
                  <a:pt x="117" y="88"/>
                  <a:pt x="137" y="69"/>
                  <a:pt x="137" y="44"/>
                </a:cubicBezTo>
                <a:cubicBezTo>
                  <a:pt x="137" y="20"/>
                  <a:pt x="117" y="0"/>
                  <a:pt x="9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2"/>
          <p:cNvSpPr>
            <a:spLocks noEditPoints="1"/>
          </p:cNvSpPr>
          <p:nvPr/>
        </p:nvSpPr>
        <p:spPr bwMode="auto">
          <a:xfrm>
            <a:off x="4699001" y="4921251"/>
            <a:ext cx="1093788" cy="976313"/>
          </a:xfrm>
          <a:custGeom>
            <a:avLst/>
            <a:gdLst>
              <a:gd name="T0" fmla="*/ 364 w 381"/>
              <a:gd name="T1" fmla="*/ 85 h 340"/>
              <a:gd name="T2" fmla="*/ 261 w 381"/>
              <a:gd name="T3" fmla="*/ 75 h 340"/>
              <a:gd name="T4" fmla="*/ 234 w 381"/>
              <a:gd name="T5" fmla="*/ 56 h 340"/>
              <a:gd name="T6" fmla="*/ 47 w 381"/>
              <a:gd name="T7" fmla="*/ 2 h 340"/>
              <a:gd name="T8" fmla="*/ 3 w 381"/>
              <a:gd name="T9" fmla="*/ 53 h 340"/>
              <a:gd name="T10" fmla="*/ 24 w 381"/>
              <a:gd name="T11" fmla="*/ 117 h 340"/>
              <a:gd name="T12" fmla="*/ 105 w 381"/>
              <a:gd name="T13" fmla="*/ 122 h 340"/>
              <a:gd name="T14" fmla="*/ 132 w 381"/>
              <a:gd name="T15" fmla="*/ 150 h 340"/>
              <a:gd name="T16" fmla="*/ 120 w 381"/>
              <a:gd name="T17" fmla="*/ 173 h 340"/>
              <a:gd name="T18" fmla="*/ 132 w 381"/>
              <a:gd name="T19" fmla="*/ 200 h 340"/>
              <a:gd name="T20" fmla="*/ 102 w 381"/>
              <a:gd name="T21" fmla="*/ 340 h 340"/>
              <a:gd name="T22" fmla="*/ 151 w 381"/>
              <a:gd name="T23" fmla="*/ 225 h 340"/>
              <a:gd name="T24" fmla="*/ 161 w 381"/>
              <a:gd name="T25" fmla="*/ 340 h 340"/>
              <a:gd name="T26" fmla="*/ 189 w 381"/>
              <a:gd name="T27" fmla="*/ 225 h 340"/>
              <a:gd name="T28" fmla="*/ 226 w 381"/>
              <a:gd name="T29" fmla="*/ 340 h 340"/>
              <a:gd name="T30" fmla="*/ 216 w 381"/>
              <a:gd name="T31" fmla="*/ 211 h 340"/>
              <a:gd name="T32" fmla="*/ 215 w 381"/>
              <a:gd name="T33" fmla="*/ 200 h 340"/>
              <a:gd name="T34" fmla="*/ 232 w 381"/>
              <a:gd name="T35" fmla="*/ 186 h 340"/>
              <a:gd name="T36" fmla="*/ 221 w 381"/>
              <a:gd name="T37" fmla="*/ 173 h 340"/>
              <a:gd name="T38" fmla="*/ 238 w 381"/>
              <a:gd name="T39" fmla="*/ 152 h 340"/>
              <a:gd name="T40" fmla="*/ 334 w 381"/>
              <a:gd name="T41" fmla="*/ 154 h 340"/>
              <a:gd name="T42" fmla="*/ 368 w 381"/>
              <a:gd name="T43" fmla="*/ 157 h 340"/>
              <a:gd name="T44" fmla="*/ 379 w 381"/>
              <a:gd name="T45" fmla="*/ 102 h 340"/>
              <a:gd name="T46" fmla="*/ 39 w 381"/>
              <a:gd name="T47" fmla="*/ 92 h 340"/>
              <a:gd name="T48" fmla="*/ 20 w 381"/>
              <a:gd name="T49" fmla="*/ 89 h 340"/>
              <a:gd name="T50" fmla="*/ 33 w 381"/>
              <a:gd name="T51" fmla="*/ 27 h 340"/>
              <a:gd name="T52" fmla="*/ 51 w 381"/>
              <a:gd name="T53" fmla="*/ 30 h 340"/>
              <a:gd name="T54" fmla="*/ 211 w 381"/>
              <a:gd name="T55" fmla="*/ 80 h 340"/>
              <a:gd name="T56" fmla="*/ 70 w 381"/>
              <a:gd name="T57" fmla="*/ 53 h 340"/>
              <a:gd name="T58" fmla="*/ 222 w 381"/>
              <a:gd name="T59" fmla="*/ 67 h 340"/>
              <a:gd name="T60" fmla="*/ 211 w 381"/>
              <a:gd name="T61" fmla="*/ 80 h 340"/>
              <a:gd name="T62" fmla="*/ 238 w 381"/>
              <a:gd name="T63" fmla="*/ 129 h 340"/>
              <a:gd name="T64" fmla="*/ 224 w 381"/>
              <a:gd name="T65" fmla="*/ 109 h 340"/>
              <a:gd name="T66" fmla="*/ 238 w 381"/>
              <a:gd name="T67" fmla="*/ 89 h 340"/>
              <a:gd name="T68" fmla="*/ 252 w 381"/>
              <a:gd name="T69" fmla="*/ 109 h 340"/>
              <a:gd name="T70" fmla="*/ 346 w 381"/>
              <a:gd name="T71" fmla="*/ 113 h 340"/>
              <a:gd name="T72" fmla="*/ 269 w 381"/>
              <a:gd name="T73" fmla="*/ 87 h 340"/>
              <a:gd name="T74" fmla="*/ 346 w 381"/>
              <a:gd name="T75" fmla="*/ 113 h 340"/>
              <a:gd name="T76" fmla="*/ 358 w 381"/>
              <a:gd name="T77" fmla="*/ 149 h 340"/>
              <a:gd name="T78" fmla="*/ 346 w 381"/>
              <a:gd name="T79" fmla="*/ 150 h 340"/>
              <a:gd name="T80" fmla="*/ 356 w 381"/>
              <a:gd name="T81" fmla="*/ 100 h 340"/>
              <a:gd name="T82" fmla="*/ 367 w 381"/>
              <a:gd name="T83" fmla="*/ 105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81" h="340">
                <a:moveTo>
                  <a:pt x="379" y="102"/>
                </a:moveTo>
                <a:cubicBezTo>
                  <a:pt x="376" y="92"/>
                  <a:pt x="371" y="86"/>
                  <a:pt x="364" y="85"/>
                </a:cubicBezTo>
                <a:cubicBezTo>
                  <a:pt x="358" y="83"/>
                  <a:pt x="351" y="86"/>
                  <a:pt x="346" y="92"/>
                </a:cubicBezTo>
                <a:cubicBezTo>
                  <a:pt x="261" y="75"/>
                  <a:pt x="261" y="75"/>
                  <a:pt x="261" y="75"/>
                </a:cubicBezTo>
                <a:cubicBezTo>
                  <a:pt x="255" y="70"/>
                  <a:pt x="247" y="67"/>
                  <a:pt x="239" y="66"/>
                </a:cubicBezTo>
                <a:cubicBezTo>
                  <a:pt x="238" y="62"/>
                  <a:pt x="236" y="59"/>
                  <a:pt x="234" y="56"/>
                </a:cubicBezTo>
                <a:cubicBezTo>
                  <a:pt x="67" y="22"/>
                  <a:pt x="67" y="22"/>
                  <a:pt x="67" y="22"/>
                </a:cubicBezTo>
                <a:cubicBezTo>
                  <a:pt x="63" y="11"/>
                  <a:pt x="56" y="4"/>
                  <a:pt x="47" y="2"/>
                </a:cubicBezTo>
                <a:cubicBezTo>
                  <a:pt x="37" y="0"/>
                  <a:pt x="27" y="6"/>
                  <a:pt x="19" y="16"/>
                </a:cubicBezTo>
                <a:cubicBezTo>
                  <a:pt x="12" y="25"/>
                  <a:pt x="6" y="38"/>
                  <a:pt x="3" y="53"/>
                </a:cubicBezTo>
                <a:cubicBezTo>
                  <a:pt x="0" y="68"/>
                  <a:pt x="1" y="82"/>
                  <a:pt x="4" y="93"/>
                </a:cubicBezTo>
                <a:cubicBezTo>
                  <a:pt x="7" y="106"/>
                  <a:pt x="14" y="115"/>
                  <a:pt x="24" y="117"/>
                </a:cubicBezTo>
                <a:cubicBezTo>
                  <a:pt x="32" y="118"/>
                  <a:pt x="39" y="116"/>
                  <a:pt x="46" y="110"/>
                </a:cubicBezTo>
                <a:cubicBezTo>
                  <a:pt x="105" y="122"/>
                  <a:pt x="105" y="122"/>
                  <a:pt x="105" y="122"/>
                </a:cubicBezTo>
                <a:cubicBezTo>
                  <a:pt x="106" y="128"/>
                  <a:pt x="109" y="133"/>
                  <a:pt x="113" y="138"/>
                </a:cubicBezTo>
                <a:cubicBezTo>
                  <a:pt x="118" y="144"/>
                  <a:pt x="124" y="149"/>
                  <a:pt x="132" y="150"/>
                </a:cubicBezTo>
                <a:cubicBezTo>
                  <a:pt x="132" y="173"/>
                  <a:pt x="132" y="173"/>
                  <a:pt x="132" y="173"/>
                </a:cubicBezTo>
                <a:cubicBezTo>
                  <a:pt x="120" y="173"/>
                  <a:pt x="120" y="173"/>
                  <a:pt x="120" y="173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32" y="200"/>
                  <a:pt x="132" y="200"/>
                  <a:pt x="132" y="200"/>
                </a:cubicBezTo>
                <a:cubicBezTo>
                  <a:pt x="132" y="215"/>
                  <a:pt x="132" y="215"/>
                  <a:pt x="132" y="215"/>
                </a:cubicBezTo>
                <a:cubicBezTo>
                  <a:pt x="102" y="340"/>
                  <a:pt x="102" y="340"/>
                  <a:pt x="102" y="340"/>
                </a:cubicBezTo>
                <a:cubicBezTo>
                  <a:pt x="124" y="340"/>
                  <a:pt x="124" y="340"/>
                  <a:pt x="124" y="340"/>
                </a:cubicBezTo>
                <a:cubicBezTo>
                  <a:pt x="151" y="225"/>
                  <a:pt x="151" y="225"/>
                  <a:pt x="151" y="225"/>
                </a:cubicBezTo>
                <a:cubicBezTo>
                  <a:pt x="161" y="225"/>
                  <a:pt x="161" y="225"/>
                  <a:pt x="161" y="225"/>
                </a:cubicBezTo>
                <a:cubicBezTo>
                  <a:pt x="161" y="340"/>
                  <a:pt x="161" y="340"/>
                  <a:pt x="161" y="340"/>
                </a:cubicBezTo>
                <a:cubicBezTo>
                  <a:pt x="189" y="340"/>
                  <a:pt x="189" y="340"/>
                  <a:pt x="189" y="340"/>
                </a:cubicBezTo>
                <a:cubicBezTo>
                  <a:pt x="189" y="225"/>
                  <a:pt x="189" y="225"/>
                  <a:pt x="189" y="225"/>
                </a:cubicBezTo>
                <a:cubicBezTo>
                  <a:pt x="198" y="225"/>
                  <a:pt x="198" y="225"/>
                  <a:pt x="198" y="225"/>
                </a:cubicBezTo>
                <a:cubicBezTo>
                  <a:pt x="226" y="340"/>
                  <a:pt x="226" y="340"/>
                  <a:pt x="226" y="340"/>
                </a:cubicBezTo>
                <a:cubicBezTo>
                  <a:pt x="247" y="340"/>
                  <a:pt x="247" y="340"/>
                  <a:pt x="247" y="340"/>
                </a:cubicBezTo>
                <a:cubicBezTo>
                  <a:pt x="216" y="211"/>
                  <a:pt x="216" y="211"/>
                  <a:pt x="216" y="211"/>
                </a:cubicBezTo>
                <a:cubicBezTo>
                  <a:pt x="215" y="212"/>
                  <a:pt x="215" y="212"/>
                  <a:pt x="215" y="212"/>
                </a:cubicBezTo>
                <a:cubicBezTo>
                  <a:pt x="215" y="200"/>
                  <a:pt x="215" y="200"/>
                  <a:pt x="215" y="200"/>
                </a:cubicBezTo>
                <a:cubicBezTo>
                  <a:pt x="232" y="200"/>
                  <a:pt x="232" y="200"/>
                  <a:pt x="232" y="200"/>
                </a:cubicBezTo>
                <a:cubicBezTo>
                  <a:pt x="232" y="186"/>
                  <a:pt x="232" y="186"/>
                  <a:pt x="232" y="186"/>
                </a:cubicBezTo>
                <a:cubicBezTo>
                  <a:pt x="232" y="173"/>
                  <a:pt x="232" y="173"/>
                  <a:pt x="232" y="173"/>
                </a:cubicBezTo>
                <a:cubicBezTo>
                  <a:pt x="221" y="173"/>
                  <a:pt x="221" y="173"/>
                  <a:pt x="221" y="173"/>
                </a:cubicBezTo>
                <a:cubicBezTo>
                  <a:pt x="221" y="147"/>
                  <a:pt x="221" y="147"/>
                  <a:pt x="221" y="147"/>
                </a:cubicBezTo>
                <a:cubicBezTo>
                  <a:pt x="226" y="150"/>
                  <a:pt x="232" y="152"/>
                  <a:pt x="238" y="152"/>
                </a:cubicBezTo>
                <a:cubicBezTo>
                  <a:pt x="248" y="152"/>
                  <a:pt x="257" y="147"/>
                  <a:pt x="263" y="140"/>
                </a:cubicBezTo>
                <a:cubicBezTo>
                  <a:pt x="334" y="154"/>
                  <a:pt x="334" y="154"/>
                  <a:pt x="334" y="154"/>
                </a:cubicBezTo>
                <a:cubicBezTo>
                  <a:pt x="337" y="161"/>
                  <a:pt x="341" y="166"/>
                  <a:pt x="347" y="167"/>
                </a:cubicBezTo>
                <a:cubicBezTo>
                  <a:pt x="355" y="168"/>
                  <a:pt x="362" y="164"/>
                  <a:pt x="368" y="157"/>
                </a:cubicBezTo>
                <a:cubicBezTo>
                  <a:pt x="373" y="150"/>
                  <a:pt x="377" y="141"/>
                  <a:pt x="379" y="130"/>
                </a:cubicBezTo>
                <a:cubicBezTo>
                  <a:pt x="381" y="120"/>
                  <a:pt x="381" y="110"/>
                  <a:pt x="379" y="102"/>
                </a:cubicBezTo>
                <a:close/>
                <a:moveTo>
                  <a:pt x="51" y="62"/>
                </a:moveTo>
                <a:cubicBezTo>
                  <a:pt x="49" y="75"/>
                  <a:pt x="44" y="85"/>
                  <a:pt x="39" y="92"/>
                </a:cubicBezTo>
                <a:cubicBezTo>
                  <a:pt x="35" y="98"/>
                  <a:pt x="31" y="101"/>
                  <a:pt x="28" y="100"/>
                </a:cubicBezTo>
                <a:cubicBezTo>
                  <a:pt x="25" y="99"/>
                  <a:pt x="22" y="95"/>
                  <a:pt x="20" y="89"/>
                </a:cubicBezTo>
                <a:cubicBezTo>
                  <a:pt x="18" y="80"/>
                  <a:pt x="18" y="69"/>
                  <a:pt x="20" y="56"/>
                </a:cubicBezTo>
                <a:cubicBezTo>
                  <a:pt x="23" y="44"/>
                  <a:pt x="27" y="34"/>
                  <a:pt x="33" y="27"/>
                </a:cubicBezTo>
                <a:cubicBezTo>
                  <a:pt x="37" y="21"/>
                  <a:pt x="41" y="18"/>
                  <a:pt x="44" y="19"/>
                </a:cubicBezTo>
                <a:cubicBezTo>
                  <a:pt x="47" y="20"/>
                  <a:pt x="49" y="24"/>
                  <a:pt x="51" y="30"/>
                </a:cubicBezTo>
                <a:cubicBezTo>
                  <a:pt x="53" y="39"/>
                  <a:pt x="53" y="50"/>
                  <a:pt x="51" y="62"/>
                </a:cubicBezTo>
                <a:close/>
                <a:moveTo>
                  <a:pt x="211" y="80"/>
                </a:moveTo>
                <a:cubicBezTo>
                  <a:pt x="211" y="80"/>
                  <a:pt x="211" y="80"/>
                  <a:pt x="211" y="81"/>
                </a:cubicBezTo>
                <a:cubicBezTo>
                  <a:pt x="70" y="53"/>
                  <a:pt x="70" y="53"/>
                  <a:pt x="70" y="53"/>
                </a:cubicBezTo>
                <a:cubicBezTo>
                  <a:pt x="70" y="47"/>
                  <a:pt x="70" y="42"/>
                  <a:pt x="70" y="37"/>
                </a:cubicBezTo>
                <a:cubicBezTo>
                  <a:pt x="222" y="67"/>
                  <a:pt x="222" y="67"/>
                  <a:pt x="222" y="67"/>
                </a:cubicBezTo>
                <a:cubicBezTo>
                  <a:pt x="223" y="68"/>
                  <a:pt x="223" y="69"/>
                  <a:pt x="223" y="70"/>
                </a:cubicBezTo>
                <a:cubicBezTo>
                  <a:pt x="219" y="72"/>
                  <a:pt x="215" y="75"/>
                  <a:pt x="211" y="80"/>
                </a:cubicBezTo>
                <a:close/>
                <a:moveTo>
                  <a:pt x="247" y="124"/>
                </a:moveTo>
                <a:cubicBezTo>
                  <a:pt x="244" y="127"/>
                  <a:pt x="241" y="129"/>
                  <a:pt x="238" y="129"/>
                </a:cubicBezTo>
                <a:cubicBezTo>
                  <a:pt x="235" y="129"/>
                  <a:pt x="232" y="127"/>
                  <a:pt x="229" y="124"/>
                </a:cubicBezTo>
                <a:cubicBezTo>
                  <a:pt x="226" y="120"/>
                  <a:pt x="224" y="115"/>
                  <a:pt x="224" y="109"/>
                </a:cubicBezTo>
                <a:cubicBezTo>
                  <a:pt x="224" y="103"/>
                  <a:pt x="226" y="98"/>
                  <a:pt x="229" y="94"/>
                </a:cubicBezTo>
                <a:cubicBezTo>
                  <a:pt x="232" y="91"/>
                  <a:pt x="235" y="89"/>
                  <a:pt x="238" y="89"/>
                </a:cubicBezTo>
                <a:cubicBezTo>
                  <a:pt x="241" y="89"/>
                  <a:pt x="244" y="91"/>
                  <a:pt x="247" y="94"/>
                </a:cubicBezTo>
                <a:cubicBezTo>
                  <a:pt x="250" y="98"/>
                  <a:pt x="252" y="103"/>
                  <a:pt x="252" y="109"/>
                </a:cubicBezTo>
                <a:cubicBezTo>
                  <a:pt x="252" y="115"/>
                  <a:pt x="250" y="120"/>
                  <a:pt x="247" y="124"/>
                </a:cubicBezTo>
                <a:close/>
                <a:moveTo>
                  <a:pt x="346" y="113"/>
                </a:moveTo>
                <a:cubicBezTo>
                  <a:pt x="274" y="99"/>
                  <a:pt x="274" y="99"/>
                  <a:pt x="274" y="99"/>
                </a:cubicBezTo>
                <a:cubicBezTo>
                  <a:pt x="273" y="94"/>
                  <a:pt x="271" y="90"/>
                  <a:pt x="269" y="87"/>
                </a:cubicBezTo>
                <a:cubicBezTo>
                  <a:pt x="344" y="101"/>
                  <a:pt x="344" y="101"/>
                  <a:pt x="344" y="101"/>
                </a:cubicBezTo>
                <a:cubicBezTo>
                  <a:pt x="345" y="105"/>
                  <a:pt x="346" y="109"/>
                  <a:pt x="346" y="113"/>
                </a:cubicBezTo>
                <a:close/>
                <a:moveTo>
                  <a:pt x="367" y="128"/>
                </a:moveTo>
                <a:cubicBezTo>
                  <a:pt x="365" y="137"/>
                  <a:pt x="362" y="144"/>
                  <a:pt x="358" y="149"/>
                </a:cubicBezTo>
                <a:cubicBezTo>
                  <a:pt x="355" y="153"/>
                  <a:pt x="352" y="155"/>
                  <a:pt x="350" y="155"/>
                </a:cubicBezTo>
                <a:cubicBezTo>
                  <a:pt x="348" y="155"/>
                  <a:pt x="347" y="153"/>
                  <a:pt x="346" y="150"/>
                </a:cubicBezTo>
                <a:cubicBezTo>
                  <a:pt x="357" y="139"/>
                  <a:pt x="361" y="116"/>
                  <a:pt x="355" y="99"/>
                </a:cubicBezTo>
                <a:cubicBezTo>
                  <a:pt x="356" y="100"/>
                  <a:pt x="356" y="100"/>
                  <a:pt x="356" y="100"/>
                </a:cubicBezTo>
                <a:cubicBezTo>
                  <a:pt x="358" y="97"/>
                  <a:pt x="360" y="96"/>
                  <a:pt x="361" y="97"/>
                </a:cubicBezTo>
                <a:cubicBezTo>
                  <a:pt x="364" y="97"/>
                  <a:pt x="365" y="100"/>
                  <a:pt x="367" y="105"/>
                </a:cubicBezTo>
                <a:cubicBezTo>
                  <a:pt x="368" y="111"/>
                  <a:pt x="368" y="119"/>
                  <a:pt x="367" y="1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3"/>
          <p:cNvSpPr>
            <a:spLocks/>
          </p:cNvSpPr>
          <p:nvPr/>
        </p:nvSpPr>
        <p:spPr bwMode="auto">
          <a:xfrm>
            <a:off x="5491163" y="5495926"/>
            <a:ext cx="120650" cy="120650"/>
          </a:xfrm>
          <a:custGeom>
            <a:avLst/>
            <a:gdLst>
              <a:gd name="T0" fmla="*/ 56 w 76"/>
              <a:gd name="T1" fmla="*/ 0 h 76"/>
              <a:gd name="T2" fmla="*/ 35 w 76"/>
              <a:gd name="T3" fmla="*/ 13 h 76"/>
              <a:gd name="T4" fmla="*/ 9 w 76"/>
              <a:gd name="T5" fmla="*/ 5 h 76"/>
              <a:gd name="T6" fmla="*/ 13 w 76"/>
              <a:gd name="T7" fmla="*/ 33 h 76"/>
              <a:gd name="T8" fmla="*/ 0 w 76"/>
              <a:gd name="T9" fmla="*/ 52 h 76"/>
              <a:gd name="T10" fmla="*/ 26 w 76"/>
              <a:gd name="T11" fmla="*/ 58 h 76"/>
              <a:gd name="T12" fmla="*/ 42 w 76"/>
              <a:gd name="T13" fmla="*/ 76 h 76"/>
              <a:gd name="T14" fmla="*/ 55 w 76"/>
              <a:gd name="T15" fmla="*/ 52 h 76"/>
              <a:gd name="T16" fmla="*/ 76 w 76"/>
              <a:gd name="T17" fmla="*/ 43 h 76"/>
              <a:gd name="T18" fmla="*/ 58 w 76"/>
              <a:gd name="T19" fmla="*/ 25 h 76"/>
              <a:gd name="T20" fmla="*/ 56 w 76"/>
              <a:gd name="T21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6" h="76">
                <a:moveTo>
                  <a:pt x="56" y="0"/>
                </a:moveTo>
                <a:lnTo>
                  <a:pt x="35" y="13"/>
                </a:lnTo>
                <a:lnTo>
                  <a:pt x="9" y="5"/>
                </a:lnTo>
                <a:lnTo>
                  <a:pt x="13" y="33"/>
                </a:lnTo>
                <a:lnTo>
                  <a:pt x="0" y="52"/>
                </a:lnTo>
                <a:lnTo>
                  <a:pt x="26" y="58"/>
                </a:lnTo>
                <a:lnTo>
                  <a:pt x="42" y="76"/>
                </a:lnTo>
                <a:lnTo>
                  <a:pt x="55" y="52"/>
                </a:lnTo>
                <a:lnTo>
                  <a:pt x="76" y="43"/>
                </a:lnTo>
                <a:lnTo>
                  <a:pt x="58" y="25"/>
                </a:lnTo>
                <a:lnTo>
                  <a:pt x="5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4"/>
          <p:cNvSpPr>
            <a:spLocks noEditPoints="1"/>
          </p:cNvSpPr>
          <p:nvPr/>
        </p:nvSpPr>
        <p:spPr bwMode="auto">
          <a:xfrm>
            <a:off x="5480051" y="4873626"/>
            <a:ext cx="227013" cy="223838"/>
          </a:xfrm>
          <a:custGeom>
            <a:avLst/>
            <a:gdLst>
              <a:gd name="T0" fmla="*/ 47 w 143"/>
              <a:gd name="T1" fmla="*/ 104 h 141"/>
              <a:gd name="T2" fmla="*/ 78 w 143"/>
              <a:gd name="T3" fmla="*/ 141 h 141"/>
              <a:gd name="T4" fmla="*/ 100 w 143"/>
              <a:gd name="T5" fmla="*/ 97 h 141"/>
              <a:gd name="T6" fmla="*/ 143 w 143"/>
              <a:gd name="T7" fmla="*/ 81 h 141"/>
              <a:gd name="T8" fmla="*/ 110 w 143"/>
              <a:gd name="T9" fmla="*/ 47 h 141"/>
              <a:gd name="T10" fmla="*/ 107 w 143"/>
              <a:gd name="T11" fmla="*/ 0 h 141"/>
              <a:gd name="T12" fmla="*/ 63 w 143"/>
              <a:gd name="T13" fmla="*/ 21 h 141"/>
              <a:gd name="T14" fmla="*/ 18 w 143"/>
              <a:gd name="T15" fmla="*/ 10 h 141"/>
              <a:gd name="T16" fmla="*/ 25 w 143"/>
              <a:gd name="T17" fmla="*/ 57 h 141"/>
              <a:gd name="T18" fmla="*/ 0 w 143"/>
              <a:gd name="T19" fmla="*/ 97 h 141"/>
              <a:gd name="T20" fmla="*/ 47 w 143"/>
              <a:gd name="T21" fmla="*/ 104 h 141"/>
              <a:gd name="T22" fmla="*/ 29 w 143"/>
              <a:gd name="T23" fmla="*/ 23 h 141"/>
              <a:gd name="T24" fmla="*/ 36 w 143"/>
              <a:gd name="T25" fmla="*/ 25 h 141"/>
              <a:gd name="T26" fmla="*/ 47 w 143"/>
              <a:gd name="T27" fmla="*/ 65 h 141"/>
              <a:gd name="T28" fmla="*/ 22 w 143"/>
              <a:gd name="T29" fmla="*/ 88 h 141"/>
              <a:gd name="T30" fmla="*/ 36 w 143"/>
              <a:gd name="T31" fmla="*/ 61 h 141"/>
              <a:gd name="T32" fmla="*/ 29 w 143"/>
              <a:gd name="T33" fmla="*/ 2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3" h="141">
                <a:moveTo>
                  <a:pt x="47" y="104"/>
                </a:moveTo>
                <a:lnTo>
                  <a:pt x="78" y="141"/>
                </a:lnTo>
                <a:lnTo>
                  <a:pt x="100" y="97"/>
                </a:lnTo>
                <a:lnTo>
                  <a:pt x="143" y="81"/>
                </a:lnTo>
                <a:lnTo>
                  <a:pt x="110" y="47"/>
                </a:lnTo>
                <a:lnTo>
                  <a:pt x="107" y="0"/>
                </a:lnTo>
                <a:lnTo>
                  <a:pt x="63" y="21"/>
                </a:lnTo>
                <a:lnTo>
                  <a:pt x="18" y="10"/>
                </a:lnTo>
                <a:lnTo>
                  <a:pt x="25" y="57"/>
                </a:lnTo>
                <a:lnTo>
                  <a:pt x="0" y="97"/>
                </a:lnTo>
                <a:lnTo>
                  <a:pt x="47" y="104"/>
                </a:lnTo>
                <a:close/>
                <a:moveTo>
                  <a:pt x="29" y="23"/>
                </a:moveTo>
                <a:lnTo>
                  <a:pt x="36" y="25"/>
                </a:lnTo>
                <a:lnTo>
                  <a:pt x="47" y="65"/>
                </a:lnTo>
                <a:lnTo>
                  <a:pt x="22" y="88"/>
                </a:lnTo>
                <a:lnTo>
                  <a:pt x="36" y="61"/>
                </a:lnTo>
                <a:lnTo>
                  <a:pt x="29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35"/>
          <p:cNvSpPr>
            <a:spLocks noEditPoints="1"/>
          </p:cNvSpPr>
          <p:nvPr/>
        </p:nvSpPr>
        <p:spPr bwMode="auto">
          <a:xfrm>
            <a:off x="3416301" y="5070476"/>
            <a:ext cx="1022350" cy="673100"/>
          </a:xfrm>
          <a:custGeom>
            <a:avLst/>
            <a:gdLst>
              <a:gd name="T0" fmla="*/ 158 w 356"/>
              <a:gd name="T1" fmla="*/ 131 h 234"/>
              <a:gd name="T2" fmla="*/ 121 w 356"/>
              <a:gd name="T3" fmla="*/ 134 h 234"/>
              <a:gd name="T4" fmla="*/ 80 w 356"/>
              <a:gd name="T5" fmla="*/ 150 h 234"/>
              <a:gd name="T6" fmla="*/ 30 w 356"/>
              <a:gd name="T7" fmla="*/ 109 h 234"/>
              <a:gd name="T8" fmla="*/ 23 w 356"/>
              <a:gd name="T9" fmla="*/ 113 h 234"/>
              <a:gd name="T10" fmla="*/ 26 w 356"/>
              <a:gd name="T11" fmla="*/ 133 h 234"/>
              <a:gd name="T12" fmla="*/ 0 w 356"/>
              <a:gd name="T13" fmla="*/ 131 h 234"/>
              <a:gd name="T14" fmla="*/ 12 w 356"/>
              <a:gd name="T15" fmla="*/ 59 h 234"/>
              <a:gd name="T16" fmla="*/ 12 w 356"/>
              <a:gd name="T17" fmla="*/ 59 h 234"/>
              <a:gd name="T18" fmla="*/ 80 w 356"/>
              <a:gd name="T19" fmla="*/ 0 h 234"/>
              <a:gd name="T20" fmla="*/ 148 w 356"/>
              <a:gd name="T21" fmla="*/ 61 h 234"/>
              <a:gd name="T22" fmla="*/ 158 w 356"/>
              <a:gd name="T23" fmla="*/ 131 h 234"/>
              <a:gd name="T24" fmla="*/ 251 w 356"/>
              <a:gd name="T25" fmla="*/ 0 h 234"/>
              <a:gd name="T26" fmla="*/ 322 w 356"/>
              <a:gd name="T27" fmla="*/ 70 h 234"/>
              <a:gd name="T28" fmla="*/ 321 w 356"/>
              <a:gd name="T29" fmla="*/ 81 h 234"/>
              <a:gd name="T30" fmla="*/ 293 w 356"/>
              <a:gd name="T31" fmla="*/ 67 h 234"/>
              <a:gd name="T32" fmla="*/ 282 w 356"/>
              <a:gd name="T33" fmla="*/ 43 h 234"/>
              <a:gd name="T34" fmla="*/ 271 w 356"/>
              <a:gd name="T35" fmla="*/ 42 h 234"/>
              <a:gd name="T36" fmla="*/ 258 w 356"/>
              <a:gd name="T37" fmla="*/ 54 h 234"/>
              <a:gd name="T38" fmla="*/ 240 w 356"/>
              <a:gd name="T39" fmla="*/ 53 h 234"/>
              <a:gd name="T40" fmla="*/ 202 w 356"/>
              <a:gd name="T41" fmla="*/ 53 h 234"/>
              <a:gd name="T42" fmla="*/ 181 w 356"/>
              <a:gd name="T43" fmla="*/ 63 h 234"/>
              <a:gd name="T44" fmla="*/ 251 w 356"/>
              <a:gd name="T45" fmla="*/ 0 h 234"/>
              <a:gd name="T46" fmla="*/ 318 w 356"/>
              <a:gd name="T47" fmla="*/ 97 h 234"/>
              <a:gd name="T48" fmla="*/ 284 w 356"/>
              <a:gd name="T49" fmla="*/ 80 h 234"/>
              <a:gd name="T50" fmla="*/ 274 w 356"/>
              <a:gd name="T51" fmla="*/ 63 h 234"/>
              <a:gd name="T52" fmla="*/ 259 w 356"/>
              <a:gd name="T53" fmla="*/ 71 h 234"/>
              <a:gd name="T54" fmla="*/ 239 w 356"/>
              <a:gd name="T55" fmla="*/ 70 h 234"/>
              <a:gd name="T56" fmla="*/ 204 w 356"/>
              <a:gd name="T57" fmla="*/ 70 h 234"/>
              <a:gd name="T58" fmla="*/ 181 w 356"/>
              <a:gd name="T59" fmla="*/ 85 h 234"/>
              <a:gd name="T60" fmla="*/ 232 w 356"/>
              <a:gd name="T61" fmla="*/ 144 h 234"/>
              <a:gd name="T62" fmla="*/ 232 w 356"/>
              <a:gd name="T63" fmla="*/ 187 h 234"/>
              <a:gd name="T64" fmla="*/ 269 w 356"/>
              <a:gd name="T65" fmla="*/ 187 h 234"/>
              <a:gd name="T66" fmla="*/ 269 w 356"/>
              <a:gd name="T67" fmla="*/ 144 h 234"/>
              <a:gd name="T68" fmla="*/ 318 w 356"/>
              <a:gd name="T69" fmla="*/ 97 h 234"/>
              <a:gd name="T70" fmla="*/ 179 w 356"/>
              <a:gd name="T71" fmla="*/ 153 h 234"/>
              <a:gd name="T72" fmla="*/ 212 w 356"/>
              <a:gd name="T73" fmla="*/ 153 h 234"/>
              <a:gd name="T74" fmla="*/ 220 w 356"/>
              <a:gd name="T75" fmla="*/ 198 h 234"/>
              <a:gd name="T76" fmla="*/ 221 w 356"/>
              <a:gd name="T77" fmla="*/ 205 h 234"/>
              <a:gd name="T78" fmla="*/ 221 w 356"/>
              <a:gd name="T79" fmla="*/ 205 h 234"/>
              <a:gd name="T80" fmla="*/ 282 w 356"/>
              <a:gd name="T81" fmla="*/ 205 h 234"/>
              <a:gd name="T82" fmla="*/ 283 w 356"/>
              <a:gd name="T83" fmla="*/ 197 h 234"/>
              <a:gd name="T84" fmla="*/ 290 w 356"/>
              <a:gd name="T85" fmla="*/ 153 h 234"/>
              <a:gd name="T86" fmla="*/ 323 w 356"/>
              <a:gd name="T87" fmla="*/ 153 h 234"/>
              <a:gd name="T88" fmla="*/ 356 w 356"/>
              <a:gd name="T89" fmla="*/ 234 h 234"/>
              <a:gd name="T90" fmla="*/ 159 w 356"/>
              <a:gd name="T91" fmla="*/ 234 h 234"/>
              <a:gd name="T92" fmla="*/ 159 w 356"/>
              <a:gd name="T93" fmla="*/ 234 h 234"/>
              <a:gd name="T94" fmla="*/ 0 w 356"/>
              <a:gd name="T95" fmla="*/ 234 h 234"/>
              <a:gd name="T96" fmla="*/ 0 w 356"/>
              <a:gd name="T97" fmla="*/ 185 h 234"/>
              <a:gd name="T98" fmla="*/ 52 w 356"/>
              <a:gd name="T99" fmla="*/ 156 h 234"/>
              <a:gd name="T100" fmla="*/ 52 w 356"/>
              <a:gd name="T101" fmla="*/ 187 h 234"/>
              <a:gd name="T102" fmla="*/ 109 w 356"/>
              <a:gd name="T103" fmla="*/ 187 h 234"/>
              <a:gd name="T104" fmla="*/ 109 w 356"/>
              <a:gd name="T105" fmla="*/ 156 h 234"/>
              <a:gd name="T106" fmla="*/ 159 w 356"/>
              <a:gd name="T107" fmla="*/ 185 h 234"/>
              <a:gd name="T108" fmla="*/ 159 w 356"/>
              <a:gd name="T109" fmla="*/ 204 h 234"/>
              <a:gd name="T110" fmla="*/ 179 w 356"/>
              <a:gd name="T111" fmla="*/ 153 h 234"/>
              <a:gd name="T112" fmla="*/ 39 w 356"/>
              <a:gd name="T113" fmla="*/ 64 h 234"/>
              <a:gd name="T114" fmla="*/ 40 w 356"/>
              <a:gd name="T115" fmla="*/ 67 h 234"/>
              <a:gd name="T116" fmla="*/ 82 w 356"/>
              <a:gd name="T117" fmla="*/ 56 h 234"/>
              <a:gd name="T118" fmla="*/ 118 w 356"/>
              <a:gd name="T119" fmla="*/ 61 h 234"/>
              <a:gd name="T120" fmla="*/ 118 w 356"/>
              <a:gd name="T121" fmla="*/ 59 h 234"/>
              <a:gd name="T122" fmla="*/ 81 w 356"/>
              <a:gd name="T123" fmla="*/ 38 h 234"/>
              <a:gd name="T124" fmla="*/ 39 w 356"/>
              <a:gd name="T125" fmla="*/ 6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6" h="234">
                <a:moveTo>
                  <a:pt x="158" y="131"/>
                </a:moveTo>
                <a:cubicBezTo>
                  <a:pt x="121" y="134"/>
                  <a:pt x="121" y="134"/>
                  <a:pt x="121" y="134"/>
                </a:cubicBezTo>
                <a:cubicBezTo>
                  <a:pt x="110" y="144"/>
                  <a:pt x="96" y="150"/>
                  <a:pt x="80" y="150"/>
                </a:cubicBezTo>
                <a:cubicBezTo>
                  <a:pt x="53" y="150"/>
                  <a:pt x="35" y="136"/>
                  <a:pt x="30" y="109"/>
                </a:cubicBezTo>
                <a:cubicBezTo>
                  <a:pt x="28" y="110"/>
                  <a:pt x="25" y="111"/>
                  <a:pt x="23" y="113"/>
                </a:cubicBezTo>
                <a:cubicBezTo>
                  <a:pt x="23" y="120"/>
                  <a:pt x="24" y="127"/>
                  <a:pt x="26" y="133"/>
                </a:cubicBezTo>
                <a:cubicBezTo>
                  <a:pt x="0" y="131"/>
                  <a:pt x="0" y="131"/>
                  <a:pt x="0" y="131"/>
                </a:cubicBezTo>
                <a:cubicBezTo>
                  <a:pt x="12" y="59"/>
                  <a:pt x="12" y="59"/>
                  <a:pt x="12" y="59"/>
                </a:cubicBezTo>
                <a:cubicBezTo>
                  <a:pt x="12" y="59"/>
                  <a:pt x="12" y="59"/>
                  <a:pt x="12" y="59"/>
                </a:cubicBezTo>
                <a:cubicBezTo>
                  <a:pt x="17" y="26"/>
                  <a:pt x="45" y="0"/>
                  <a:pt x="80" y="0"/>
                </a:cubicBezTo>
                <a:cubicBezTo>
                  <a:pt x="115" y="0"/>
                  <a:pt x="144" y="27"/>
                  <a:pt x="148" y="61"/>
                </a:cubicBezTo>
                <a:cubicBezTo>
                  <a:pt x="158" y="131"/>
                  <a:pt x="158" y="131"/>
                  <a:pt x="158" y="131"/>
                </a:cubicBezTo>
                <a:close/>
                <a:moveTo>
                  <a:pt x="251" y="0"/>
                </a:moveTo>
                <a:cubicBezTo>
                  <a:pt x="290" y="0"/>
                  <a:pt x="322" y="31"/>
                  <a:pt x="322" y="70"/>
                </a:cubicBezTo>
                <a:cubicBezTo>
                  <a:pt x="322" y="74"/>
                  <a:pt x="321" y="77"/>
                  <a:pt x="321" y="81"/>
                </a:cubicBezTo>
                <a:cubicBezTo>
                  <a:pt x="312" y="78"/>
                  <a:pt x="298" y="73"/>
                  <a:pt x="293" y="67"/>
                </a:cubicBezTo>
                <a:cubicBezTo>
                  <a:pt x="283" y="56"/>
                  <a:pt x="282" y="43"/>
                  <a:pt x="282" y="43"/>
                </a:cubicBezTo>
                <a:cubicBezTo>
                  <a:pt x="271" y="42"/>
                  <a:pt x="271" y="42"/>
                  <a:pt x="271" y="42"/>
                </a:cubicBezTo>
                <a:cubicBezTo>
                  <a:pt x="271" y="42"/>
                  <a:pt x="267" y="53"/>
                  <a:pt x="258" y="54"/>
                </a:cubicBezTo>
                <a:cubicBezTo>
                  <a:pt x="254" y="55"/>
                  <a:pt x="247" y="54"/>
                  <a:pt x="240" y="53"/>
                </a:cubicBezTo>
                <a:cubicBezTo>
                  <a:pt x="228" y="52"/>
                  <a:pt x="214" y="50"/>
                  <a:pt x="202" y="53"/>
                </a:cubicBezTo>
                <a:cubicBezTo>
                  <a:pt x="193" y="55"/>
                  <a:pt x="186" y="59"/>
                  <a:pt x="181" y="63"/>
                </a:cubicBezTo>
                <a:cubicBezTo>
                  <a:pt x="185" y="27"/>
                  <a:pt x="215" y="0"/>
                  <a:pt x="251" y="0"/>
                </a:cubicBezTo>
                <a:close/>
                <a:moveTo>
                  <a:pt x="318" y="97"/>
                </a:moveTo>
                <a:cubicBezTo>
                  <a:pt x="308" y="94"/>
                  <a:pt x="292" y="89"/>
                  <a:pt x="284" y="80"/>
                </a:cubicBezTo>
                <a:cubicBezTo>
                  <a:pt x="279" y="74"/>
                  <a:pt x="276" y="68"/>
                  <a:pt x="274" y="63"/>
                </a:cubicBezTo>
                <a:cubicBezTo>
                  <a:pt x="271" y="67"/>
                  <a:pt x="266" y="71"/>
                  <a:pt x="259" y="71"/>
                </a:cubicBezTo>
                <a:cubicBezTo>
                  <a:pt x="253" y="72"/>
                  <a:pt x="246" y="71"/>
                  <a:pt x="239" y="70"/>
                </a:cubicBezTo>
                <a:cubicBezTo>
                  <a:pt x="228" y="69"/>
                  <a:pt x="215" y="68"/>
                  <a:pt x="204" y="70"/>
                </a:cubicBezTo>
                <a:cubicBezTo>
                  <a:pt x="192" y="72"/>
                  <a:pt x="184" y="80"/>
                  <a:pt x="181" y="85"/>
                </a:cubicBezTo>
                <a:cubicBezTo>
                  <a:pt x="185" y="113"/>
                  <a:pt x="205" y="136"/>
                  <a:pt x="232" y="144"/>
                </a:cubicBezTo>
                <a:cubicBezTo>
                  <a:pt x="232" y="187"/>
                  <a:pt x="232" y="187"/>
                  <a:pt x="232" y="187"/>
                </a:cubicBezTo>
                <a:cubicBezTo>
                  <a:pt x="269" y="187"/>
                  <a:pt x="269" y="187"/>
                  <a:pt x="269" y="187"/>
                </a:cubicBezTo>
                <a:cubicBezTo>
                  <a:pt x="269" y="144"/>
                  <a:pt x="269" y="144"/>
                  <a:pt x="269" y="144"/>
                </a:cubicBezTo>
                <a:cubicBezTo>
                  <a:pt x="293" y="138"/>
                  <a:pt x="311" y="120"/>
                  <a:pt x="318" y="97"/>
                </a:cubicBezTo>
                <a:close/>
                <a:moveTo>
                  <a:pt x="179" y="153"/>
                </a:moveTo>
                <a:cubicBezTo>
                  <a:pt x="212" y="153"/>
                  <a:pt x="212" y="153"/>
                  <a:pt x="212" y="153"/>
                </a:cubicBezTo>
                <a:cubicBezTo>
                  <a:pt x="220" y="198"/>
                  <a:pt x="220" y="198"/>
                  <a:pt x="220" y="198"/>
                </a:cubicBezTo>
                <a:cubicBezTo>
                  <a:pt x="220" y="201"/>
                  <a:pt x="220" y="203"/>
                  <a:pt x="221" y="205"/>
                </a:cubicBezTo>
                <a:cubicBezTo>
                  <a:pt x="221" y="205"/>
                  <a:pt x="221" y="205"/>
                  <a:pt x="221" y="205"/>
                </a:cubicBezTo>
                <a:cubicBezTo>
                  <a:pt x="282" y="205"/>
                  <a:pt x="282" y="205"/>
                  <a:pt x="282" y="205"/>
                </a:cubicBezTo>
                <a:cubicBezTo>
                  <a:pt x="282" y="202"/>
                  <a:pt x="282" y="200"/>
                  <a:pt x="283" y="197"/>
                </a:cubicBezTo>
                <a:cubicBezTo>
                  <a:pt x="290" y="153"/>
                  <a:pt x="290" y="153"/>
                  <a:pt x="290" y="153"/>
                </a:cubicBezTo>
                <a:cubicBezTo>
                  <a:pt x="323" y="153"/>
                  <a:pt x="323" y="153"/>
                  <a:pt x="323" y="153"/>
                </a:cubicBezTo>
                <a:cubicBezTo>
                  <a:pt x="356" y="234"/>
                  <a:pt x="356" y="234"/>
                  <a:pt x="356" y="234"/>
                </a:cubicBezTo>
                <a:cubicBezTo>
                  <a:pt x="159" y="234"/>
                  <a:pt x="159" y="234"/>
                  <a:pt x="159" y="234"/>
                </a:cubicBezTo>
                <a:cubicBezTo>
                  <a:pt x="159" y="234"/>
                  <a:pt x="159" y="234"/>
                  <a:pt x="159" y="234"/>
                </a:cubicBezTo>
                <a:cubicBezTo>
                  <a:pt x="0" y="234"/>
                  <a:pt x="0" y="234"/>
                  <a:pt x="0" y="234"/>
                </a:cubicBezTo>
                <a:cubicBezTo>
                  <a:pt x="0" y="185"/>
                  <a:pt x="0" y="185"/>
                  <a:pt x="0" y="185"/>
                </a:cubicBezTo>
                <a:cubicBezTo>
                  <a:pt x="52" y="156"/>
                  <a:pt x="52" y="156"/>
                  <a:pt x="52" y="156"/>
                </a:cubicBezTo>
                <a:cubicBezTo>
                  <a:pt x="52" y="187"/>
                  <a:pt x="52" y="187"/>
                  <a:pt x="52" y="187"/>
                </a:cubicBezTo>
                <a:cubicBezTo>
                  <a:pt x="109" y="187"/>
                  <a:pt x="109" y="187"/>
                  <a:pt x="109" y="187"/>
                </a:cubicBezTo>
                <a:cubicBezTo>
                  <a:pt x="109" y="156"/>
                  <a:pt x="109" y="156"/>
                  <a:pt x="109" y="156"/>
                </a:cubicBezTo>
                <a:cubicBezTo>
                  <a:pt x="159" y="185"/>
                  <a:pt x="159" y="185"/>
                  <a:pt x="159" y="185"/>
                </a:cubicBezTo>
                <a:cubicBezTo>
                  <a:pt x="159" y="204"/>
                  <a:pt x="159" y="204"/>
                  <a:pt x="159" y="204"/>
                </a:cubicBezTo>
                <a:cubicBezTo>
                  <a:pt x="179" y="153"/>
                  <a:pt x="179" y="153"/>
                  <a:pt x="179" y="153"/>
                </a:cubicBezTo>
                <a:close/>
                <a:moveTo>
                  <a:pt x="39" y="64"/>
                </a:moveTo>
                <a:cubicBezTo>
                  <a:pt x="40" y="67"/>
                  <a:pt x="40" y="67"/>
                  <a:pt x="40" y="67"/>
                </a:cubicBezTo>
                <a:cubicBezTo>
                  <a:pt x="54" y="69"/>
                  <a:pt x="72" y="68"/>
                  <a:pt x="82" y="56"/>
                </a:cubicBezTo>
                <a:cubicBezTo>
                  <a:pt x="92" y="65"/>
                  <a:pt x="107" y="67"/>
                  <a:pt x="118" y="61"/>
                </a:cubicBezTo>
                <a:cubicBezTo>
                  <a:pt x="118" y="59"/>
                  <a:pt x="118" y="59"/>
                  <a:pt x="118" y="59"/>
                </a:cubicBezTo>
                <a:cubicBezTo>
                  <a:pt x="100" y="59"/>
                  <a:pt x="92" y="50"/>
                  <a:pt x="81" y="38"/>
                </a:cubicBezTo>
                <a:cubicBezTo>
                  <a:pt x="69" y="56"/>
                  <a:pt x="61" y="61"/>
                  <a:pt x="39" y="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6"/>
          <p:cNvSpPr>
            <a:spLocks noEditPoints="1"/>
          </p:cNvSpPr>
          <p:nvPr/>
        </p:nvSpPr>
        <p:spPr bwMode="auto">
          <a:xfrm>
            <a:off x="2024063" y="5005388"/>
            <a:ext cx="1054100" cy="809625"/>
          </a:xfrm>
          <a:custGeom>
            <a:avLst/>
            <a:gdLst>
              <a:gd name="T0" fmla="*/ 146 w 367"/>
              <a:gd name="T1" fmla="*/ 218 h 282"/>
              <a:gd name="T2" fmla="*/ 229 w 367"/>
              <a:gd name="T3" fmla="*/ 203 h 282"/>
              <a:gd name="T4" fmla="*/ 274 w 367"/>
              <a:gd name="T5" fmla="*/ 158 h 282"/>
              <a:gd name="T6" fmla="*/ 319 w 367"/>
              <a:gd name="T7" fmla="*/ 203 h 282"/>
              <a:gd name="T8" fmla="*/ 339 w 367"/>
              <a:gd name="T9" fmla="*/ 218 h 282"/>
              <a:gd name="T10" fmla="*/ 289 w 367"/>
              <a:gd name="T11" fmla="*/ 80 h 282"/>
              <a:gd name="T12" fmla="*/ 282 w 367"/>
              <a:gd name="T13" fmla="*/ 72 h 282"/>
              <a:gd name="T14" fmla="*/ 29 w 367"/>
              <a:gd name="T15" fmla="*/ 28 h 282"/>
              <a:gd name="T16" fmla="*/ 0 w 367"/>
              <a:gd name="T17" fmla="*/ 0 h 282"/>
              <a:gd name="T18" fmla="*/ 306 w 367"/>
              <a:gd name="T19" fmla="*/ 0 h 282"/>
              <a:gd name="T20" fmla="*/ 363 w 367"/>
              <a:gd name="T21" fmla="*/ 55 h 282"/>
              <a:gd name="T22" fmla="*/ 367 w 367"/>
              <a:gd name="T23" fmla="*/ 65 h 282"/>
              <a:gd name="T24" fmla="*/ 367 w 367"/>
              <a:gd name="T25" fmla="*/ 246 h 282"/>
              <a:gd name="T26" fmla="*/ 306 w 367"/>
              <a:gd name="T27" fmla="*/ 246 h 282"/>
              <a:gd name="T28" fmla="*/ 299 w 367"/>
              <a:gd name="T29" fmla="*/ 272 h 282"/>
              <a:gd name="T30" fmla="*/ 274 w 367"/>
              <a:gd name="T31" fmla="*/ 247 h 282"/>
              <a:gd name="T32" fmla="*/ 274 w 367"/>
              <a:gd name="T33" fmla="*/ 247 h 282"/>
              <a:gd name="T34" fmla="*/ 249 w 367"/>
              <a:gd name="T35" fmla="*/ 272 h 282"/>
              <a:gd name="T36" fmla="*/ 242 w 367"/>
              <a:gd name="T37" fmla="*/ 246 h 282"/>
              <a:gd name="T38" fmla="*/ 0 w 367"/>
              <a:gd name="T39" fmla="*/ 246 h 282"/>
              <a:gd name="T40" fmla="*/ 332 w 367"/>
              <a:gd name="T41" fmla="*/ 64 h 282"/>
              <a:gd name="T42" fmla="*/ 300 w 367"/>
              <a:gd name="T43" fmla="*/ 33 h 282"/>
              <a:gd name="T44" fmla="*/ 290 w 367"/>
              <a:gd name="T45" fmla="*/ 186 h 282"/>
              <a:gd name="T46" fmla="*/ 290 w 367"/>
              <a:gd name="T47" fmla="*/ 219 h 282"/>
              <a:gd name="T48" fmla="*/ 257 w 367"/>
              <a:gd name="T49" fmla="*/ 219 h 282"/>
              <a:gd name="T50" fmla="*/ 257 w 367"/>
              <a:gd name="T51" fmla="*/ 186 h 282"/>
              <a:gd name="T52" fmla="*/ 290 w 367"/>
              <a:gd name="T53" fmla="*/ 186 h 282"/>
              <a:gd name="T54" fmla="*/ 210 w 367"/>
              <a:gd name="T55" fmla="*/ 136 h 282"/>
              <a:gd name="T56" fmla="*/ 57 w 367"/>
              <a:gd name="T57" fmla="*/ 146 h 282"/>
              <a:gd name="T58" fmla="*/ 57 w 367"/>
              <a:gd name="T59" fmla="*/ 95 h 282"/>
              <a:gd name="T60" fmla="*/ 237 w 367"/>
              <a:gd name="T61" fmla="*/ 106 h 282"/>
              <a:gd name="T62" fmla="*/ 57 w 367"/>
              <a:gd name="T63" fmla="*/ 95 h 282"/>
              <a:gd name="T64" fmla="*/ 237 w 367"/>
              <a:gd name="T65" fmla="*/ 54 h 282"/>
              <a:gd name="T66" fmla="*/ 57 w 367"/>
              <a:gd name="T67" fmla="*/ 65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67" h="282">
                <a:moveTo>
                  <a:pt x="29" y="218"/>
                </a:moveTo>
                <a:cubicBezTo>
                  <a:pt x="146" y="218"/>
                  <a:pt x="146" y="218"/>
                  <a:pt x="146" y="218"/>
                </a:cubicBezTo>
                <a:cubicBezTo>
                  <a:pt x="232" y="218"/>
                  <a:pt x="232" y="218"/>
                  <a:pt x="232" y="218"/>
                </a:cubicBezTo>
                <a:cubicBezTo>
                  <a:pt x="230" y="213"/>
                  <a:pt x="229" y="208"/>
                  <a:pt x="229" y="203"/>
                </a:cubicBezTo>
                <a:cubicBezTo>
                  <a:pt x="229" y="190"/>
                  <a:pt x="234" y="179"/>
                  <a:pt x="242" y="171"/>
                </a:cubicBezTo>
                <a:cubicBezTo>
                  <a:pt x="250" y="163"/>
                  <a:pt x="262" y="158"/>
                  <a:pt x="274" y="158"/>
                </a:cubicBezTo>
                <a:cubicBezTo>
                  <a:pt x="286" y="158"/>
                  <a:pt x="297" y="163"/>
                  <a:pt x="306" y="171"/>
                </a:cubicBezTo>
                <a:cubicBezTo>
                  <a:pt x="314" y="179"/>
                  <a:pt x="319" y="190"/>
                  <a:pt x="319" y="203"/>
                </a:cubicBezTo>
                <a:cubicBezTo>
                  <a:pt x="319" y="208"/>
                  <a:pt x="318" y="213"/>
                  <a:pt x="316" y="218"/>
                </a:cubicBezTo>
                <a:cubicBezTo>
                  <a:pt x="339" y="218"/>
                  <a:pt x="339" y="218"/>
                  <a:pt x="339" y="218"/>
                </a:cubicBezTo>
                <a:cubicBezTo>
                  <a:pt x="339" y="78"/>
                  <a:pt x="339" y="78"/>
                  <a:pt x="339" y="78"/>
                </a:cubicBezTo>
                <a:cubicBezTo>
                  <a:pt x="289" y="80"/>
                  <a:pt x="289" y="80"/>
                  <a:pt x="289" y="80"/>
                </a:cubicBezTo>
                <a:cubicBezTo>
                  <a:pt x="281" y="80"/>
                  <a:pt x="281" y="80"/>
                  <a:pt x="281" y="80"/>
                </a:cubicBezTo>
                <a:cubicBezTo>
                  <a:pt x="282" y="72"/>
                  <a:pt x="282" y="72"/>
                  <a:pt x="282" y="72"/>
                </a:cubicBezTo>
                <a:cubicBezTo>
                  <a:pt x="286" y="28"/>
                  <a:pt x="286" y="28"/>
                  <a:pt x="286" y="28"/>
                </a:cubicBezTo>
                <a:cubicBezTo>
                  <a:pt x="200" y="28"/>
                  <a:pt x="114" y="28"/>
                  <a:pt x="29" y="28"/>
                </a:cubicBezTo>
                <a:cubicBezTo>
                  <a:pt x="29" y="218"/>
                  <a:pt x="29" y="218"/>
                  <a:pt x="29" y="218"/>
                </a:cubicBezTo>
                <a:close/>
                <a:moveTo>
                  <a:pt x="0" y="0"/>
                </a:moveTo>
                <a:cubicBezTo>
                  <a:pt x="100" y="0"/>
                  <a:pt x="200" y="0"/>
                  <a:pt x="300" y="0"/>
                </a:cubicBezTo>
                <a:cubicBezTo>
                  <a:pt x="306" y="0"/>
                  <a:pt x="306" y="0"/>
                  <a:pt x="306" y="0"/>
                </a:cubicBezTo>
                <a:cubicBezTo>
                  <a:pt x="310" y="4"/>
                  <a:pt x="310" y="4"/>
                  <a:pt x="310" y="4"/>
                </a:cubicBezTo>
                <a:cubicBezTo>
                  <a:pt x="363" y="55"/>
                  <a:pt x="363" y="55"/>
                  <a:pt x="363" y="55"/>
                </a:cubicBezTo>
                <a:cubicBezTo>
                  <a:pt x="367" y="59"/>
                  <a:pt x="367" y="59"/>
                  <a:pt x="367" y="59"/>
                </a:cubicBezTo>
                <a:cubicBezTo>
                  <a:pt x="367" y="65"/>
                  <a:pt x="367" y="65"/>
                  <a:pt x="367" y="65"/>
                </a:cubicBezTo>
                <a:cubicBezTo>
                  <a:pt x="367" y="232"/>
                  <a:pt x="367" y="232"/>
                  <a:pt x="367" y="232"/>
                </a:cubicBezTo>
                <a:cubicBezTo>
                  <a:pt x="367" y="246"/>
                  <a:pt x="367" y="246"/>
                  <a:pt x="367" y="246"/>
                </a:cubicBezTo>
                <a:cubicBezTo>
                  <a:pt x="353" y="246"/>
                  <a:pt x="353" y="246"/>
                  <a:pt x="353" y="246"/>
                </a:cubicBezTo>
                <a:cubicBezTo>
                  <a:pt x="306" y="246"/>
                  <a:pt x="306" y="246"/>
                  <a:pt x="306" y="246"/>
                </a:cubicBezTo>
                <a:cubicBezTo>
                  <a:pt x="315" y="272"/>
                  <a:pt x="315" y="272"/>
                  <a:pt x="315" y="272"/>
                </a:cubicBezTo>
                <a:cubicBezTo>
                  <a:pt x="299" y="272"/>
                  <a:pt x="299" y="272"/>
                  <a:pt x="299" y="272"/>
                </a:cubicBezTo>
                <a:cubicBezTo>
                  <a:pt x="290" y="282"/>
                  <a:pt x="290" y="282"/>
                  <a:pt x="290" y="282"/>
                </a:cubicBezTo>
                <a:cubicBezTo>
                  <a:pt x="274" y="247"/>
                  <a:pt x="274" y="247"/>
                  <a:pt x="274" y="247"/>
                </a:cubicBezTo>
                <a:cubicBezTo>
                  <a:pt x="274" y="247"/>
                  <a:pt x="274" y="247"/>
                  <a:pt x="274" y="247"/>
                </a:cubicBezTo>
                <a:cubicBezTo>
                  <a:pt x="274" y="247"/>
                  <a:pt x="274" y="247"/>
                  <a:pt x="274" y="247"/>
                </a:cubicBezTo>
                <a:cubicBezTo>
                  <a:pt x="258" y="282"/>
                  <a:pt x="258" y="282"/>
                  <a:pt x="258" y="282"/>
                </a:cubicBezTo>
                <a:cubicBezTo>
                  <a:pt x="249" y="272"/>
                  <a:pt x="249" y="272"/>
                  <a:pt x="249" y="272"/>
                </a:cubicBezTo>
                <a:cubicBezTo>
                  <a:pt x="232" y="272"/>
                  <a:pt x="232" y="272"/>
                  <a:pt x="232" y="272"/>
                </a:cubicBezTo>
                <a:cubicBezTo>
                  <a:pt x="242" y="246"/>
                  <a:pt x="242" y="246"/>
                  <a:pt x="242" y="246"/>
                </a:cubicBezTo>
                <a:cubicBezTo>
                  <a:pt x="146" y="246"/>
                  <a:pt x="146" y="246"/>
                  <a:pt x="146" y="246"/>
                </a:cubicBezTo>
                <a:cubicBezTo>
                  <a:pt x="97" y="246"/>
                  <a:pt x="49" y="246"/>
                  <a:pt x="0" y="246"/>
                </a:cubicBezTo>
                <a:cubicBezTo>
                  <a:pt x="0" y="0"/>
                  <a:pt x="0" y="0"/>
                  <a:pt x="0" y="0"/>
                </a:cubicBezTo>
                <a:close/>
                <a:moveTo>
                  <a:pt x="332" y="64"/>
                </a:moveTo>
                <a:cubicBezTo>
                  <a:pt x="297" y="65"/>
                  <a:pt x="297" y="65"/>
                  <a:pt x="297" y="65"/>
                </a:cubicBezTo>
                <a:cubicBezTo>
                  <a:pt x="300" y="33"/>
                  <a:pt x="300" y="33"/>
                  <a:pt x="300" y="33"/>
                </a:cubicBezTo>
                <a:cubicBezTo>
                  <a:pt x="332" y="64"/>
                  <a:pt x="332" y="64"/>
                  <a:pt x="332" y="64"/>
                </a:cubicBezTo>
                <a:close/>
                <a:moveTo>
                  <a:pt x="290" y="186"/>
                </a:moveTo>
                <a:cubicBezTo>
                  <a:pt x="295" y="190"/>
                  <a:pt x="297" y="196"/>
                  <a:pt x="297" y="203"/>
                </a:cubicBezTo>
                <a:cubicBezTo>
                  <a:pt x="297" y="209"/>
                  <a:pt x="295" y="215"/>
                  <a:pt x="290" y="219"/>
                </a:cubicBezTo>
                <a:cubicBezTo>
                  <a:pt x="286" y="224"/>
                  <a:pt x="280" y="226"/>
                  <a:pt x="274" y="226"/>
                </a:cubicBezTo>
                <a:cubicBezTo>
                  <a:pt x="267" y="226"/>
                  <a:pt x="262" y="224"/>
                  <a:pt x="257" y="219"/>
                </a:cubicBezTo>
                <a:cubicBezTo>
                  <a:pt x="253" y="215"/>
                  <a:pt x="251" y="209"/>
                  <a:pt x="251" y="203"/>
                </a:cubicBezTo>
                <a:cubicBezTo>
                  <a:pt x="251" y="196"/>
                  <a:pt x="253" y="190"/>
                  <a:pt x="257" y="186"/>
                </a:cubicBezTo>
                <a:cubicBezTo>
                  <a:pt x="262" y="182"/>
                  <a:pt x="267" y="179"/>
                  <a:pt x="274" y="179"/>
                </a:cubicBezTo>
                <a:cubicBezTo>
                  <a:pt x="280" y="179"/>
                  <a:pt x="286" y="182"/>
                  <a:pt x="290" y="186"/>
                </a:cubicBezTo>
                <a:close/>
                <a:moveTo>
                  <a:pt x="57" y="136"/>
                </a:moveTo>
                <a:cubicBezTo>
                  <a:pt x="210" y="136"/>
                  <a:pt x="210" y="136"/>
                  <a:pt x="210" y="136"/>
                </a:cubicBezTo>
                <a:cubicBezTo>
                  <a:pt x="210" y="146"/>
                  <a:pt x="210" y="146"/>
                  <a:pt x="210" y="146"/>
                </a:cubicBezTo>
                <a:cubicBezTo>
                  <a:pt x="57" y="146"/>
                  <a:pt x="57" y="146"/>
                  <a:pt x="57" y="146"/>
                </a:cubicBezTo>
                <a:cubicBezTo>
                  <a:pt x="57" y="136"/>
                  <a:pt x="57" y="136"/>
                  <a:pt x="57" y="136"/>
                </a:cubicBezTo>
                <a:close/>
                <a:moveTo>
                  <a:pt x="57" y="95"/>
                </a:moveTo>
                <a:cubicBezTo>
                  <a:pt x="237" y="95"/>
                  <a:pt x="237" y="95"/>
                  <a:pt x="237" y="95"/>
                </a:cubicBezTo>
                <a:cubicBezTo>
                  <a:pt x="237" y="106"/>
                  <a:pt x="237" y="106"/>
                  <a:pt x="237" y="106"/>
                </a:cubicBezTo>
                <a:cubicBezTo>
                  <a:pt x="57" y="106"/>
                  <a:pt x="57" y="106"/>
                  <a:pt x="57" y="106"/>
                </a:cubicBezTo>
                <a:cubicBezTo>
                  <a:pt x="57" y="95"/>
                  <a:pt x="57" y="95"/>
                  <a:pt x="57" y="95"/>
                </a:cubicBezTo>
                <a:close/>
                <a:moveTo>
                  <a:pt x="57" y="54"/>
                </a:moveTo>
                <a:cubicBezTo>
                  <a:pt x="237" y="54"/>
                  <a:pt x="237" y="54"/>
                  <a:pt x="237" y="54"/>
                </a:cubicBezTo>
                <a:cubicBezTo>
                  <a:pt x="237" y="65"/>
                  <a:pt x="237" y="65"/>
                  <a:pt x="237" y="65"/>
                </a:cubicBezTo>
                <a:cubicBezTo>
                  <a:pt x="57" y="65"/>
                  <a:pt x="57" y="65"/>
                  <a:pt x="57" y="65"/>
                </a:cubicBezTo>
                <a:lnTo>
                  <a:pt x="57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37"/>
          <p:cNvSpPr>
            <a:spLocks noEditPoints="1"/>
          </p:cNvSpPr>
          <p:nvPr/>
        </p:nvSpPr>
        <p:spPr bwMode="auto">
          <a:xfrm>
            <a:off x="752476" y="4859338"/>
            <a:ext cx="465138" cy="269875"/>
          </a:xfrm>
          <a:custGeom>
            <a:avLst/>
            <a:gdLst>
              <a:gd name="T0" fmla="*/ 32 w 162"/>
              <a:gd name="T1" fmla="*/ 94 h 94"/>
              <a:gd name="T2" fmla="*/ 111 w 162"/>
              <a:gd name="T3" fmla="*/ 94 h 94"/>
              <a:gd name="T4" fmla="*/ 134 w 162"/>
              <a:gd name="T5" fmla="*/ 84 h 94"/>
              <a:gd name="T6" fmla="*/ 140 w 162"/>
              <a:gd name="T7" fmla="*/ 75 h 94"/>
              <a:gd name="T8" fmla="*/ 162 w 162"/>
              <a:gd name="T9" fmla="*/ 53 h 94"/>
              <a:gd name="T10" fmla="*/ 144 w 162"/>
              <a:gd name="T11" fmla="*/ 59 h 94"/>
              <a:gd name="T12" fmla="*/ 144 w 162"/>
              <a:gd name="T13" fmla="*/ 32 h 94"/>
              <a:gd name="T14" fmla="*/ 134 w 162"/>
              <a:gd name="T15" fmla="*/ 10 h 94"/>
              <a:gd name="T16" fmla="*/ 111 w 162"/>
              <a:gd name="T17" fmla="*/ 0 h 94"/>
              <a:gd name="T18" fmla="*/ 32 w 162"/>
              <a:gd name="T19" fmla="*/ 0 h 94"/>
              <a:gd name="T20" fmla="*/ 9 w 162"/>
              <a:gd name="T21" fmla="*/ 10 h 94"/>
              <a:gd name="T22" fmla="*/ 0 w 162"/>
              <a:gd name="T23" fmla="*/ 32 h 94"/>
              <a:gd name="T24" fmla="*/ 0 w 162"/>
              <a:gd name="T25" fmla="*/ 61 h 94"/>
              <a:gd name="T26" fmla="*/ 9 w 162"/>
              <a:gd name="T27" fmla="*/ 84 h 94"/>
              <a:gd name="T28" fmla="*/ 32 w 162"/>
              <a:gd name="T29" fmla="*/ 94 h 94"/>
              <a:gd name="T30" fmla="*/ 111 w 162"/>
              <a:gd name="T31" fmla="*/ 33 h 94"/>
              <a:gd name="T32" fmla="*/ 125 w 162"/>
              <a:gd name="T33" fmla="*/ 46 h 94"/>
              <a:gd name="T34" fmla="*/ 111 w 162"/>
              <a:gd name="T35" fmla="*/ 60 h 94"/>
              <a:gd name="T36" fmla="*/ 98 w 162"/>
              <a:gd name="T37" fmla="*/ 46 h 94"/>
              <a:gd name="T38" fmla="*/ 111 w 162"/>
              <a:gd name="T39" fmla="*/ 33 h 94"/>
              <a:gd name="T40" fmla="*/ 72 w 162"/>
              <a:gd name="T41" fmla="*/ 33 h 94"/>
              <a:gd name="T42" fmla="*/ 86 w 162"/>
              <a:gd name="T43" fmla="*/ 46 h 94"/>
              <a:gd name="T44" fmla="*/ 72 w 162"/>
              <a:gd name="T45" fmla="*/ 60 h 94"/>
              <a:gd name="T46" fmla="*/ 59 w 162"/>
              <a:gd name="T47" fmla="*/ 46 h 94"/>
              <a:gd name="T48" fmla="*/ 72 w 162"/>
              <a:gd name="T49" fmla="*/ 33 h 94"/>
              <a:gd name="T50" fmla="*/ 33 w 162"/>
              <a:gd name="T51" fmla="*/ 33 h 94"/>
              <a:gd name="T52" fmla="*/ 46 w 162"/>
              <a:gd name="T53" fmla="*/ 46 h 94"/>
              <a:gd name="T54" fmla="*/ 33 w 162"/>
              <a:gd name="T55" fmla="*/ 60 h 94"/>
              <a:gd name="T56" fmla="*/ 19 w 162"/>
              <a:gd name="T57" fmla="*/ 46 h 94"/>
              <a:gd name="T58" fmla="*/ 33 w 162"/>
              <a:gd name="T59" fmla="*/ 33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62" h="94">
                <a:moveTo>
                  <a:pt x="32" y="94"/>
                </a:moveTo>
                <a:cubicBezTo>
                  <a:pt x="58" y="94"/>
                  <a:pt x="111" y="94"/>
                  <a:pt x="111" y="94"/>
                </a:cubicBezTo>
                <a:cubicBezTo>
                  <a:pt x="120" y="94"/>
                  <a:pt x="128" y="90"/>
                  <a:pt x="134" y="84"/>
                </a:cubicBezTo>
                <a:cubicBezTo>
                  <a:pt x="137" y="82"/>
                  <a:pt x="139" y="79"/>
                  <a:pt x="140" y="75"/>
                </a:cubicBezTo>
                <a:cubicBezTo>
                  <a:pt x="154" y="73"/>
                  <a:pt x="162" y="67"/>
                  <a:pt x="162" y="53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44" y="32"/>
                  <a:pt x="144" y="32"/>
                  <a:pt x="144" y="32"/>
                </a:cubicBezTo>
                <a:cubicBezTo>
                  <a:pt x="144" y="24"/>
                  <a:pt x="140" y="15"/>
                  <a:pt x="134" y="10"/>
                </a:cubicBezTo>
                <a:cubicBezTo>
                  <a:pt x="128" y="4"/>
                  <a:pt x="120" y="0"/>
                  <a:pt x="111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3" y="0"/>
                  <a:pt x="15" y="4"/>
                  <a:pt x="9" y="10"/>
                </a:cubicBezTo>
                <a:cubicBezTo>
                  <a:pt x="3" y="15"/>
                  <a:pt x="0" y="24"/>
                  <a:pt x="0" y="32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3" y="78"/>
                  <a:pt x="9" y="84"/>
                </a:cubicBezTo>
                <a:cubicBezTo>
                  <a:pt x="15" y="90"/>
                  <a:pt x="23" y="94"/>
                  <a:pt x="32" y="94"/>
                </a:cubicBezTo>
                <a:close/>
                <a:moveTo>
                  <a:pt x="111" y="33"/>
                </a:moveTo>
                <a:cubicBezTo>
                  <a:pt x="119" y="33"/>
                  <a:pt x="125" y="39"/>
                  <a:pt x="125" y="46"/>
                </a:cubicBezTo>
                <a:cubicBezTo>
                  <a:pt x="125" y="54"/>
                  <a:pt x="119" y="60"/>
                  <a:pt x="111" y="60"/>
                </a:cubicBezTo>
                <a:cubicBezTo>
                  <a:pt x="104" y="60"/>
                  <a:pt x="98" y="54"/>
                  <a:pt x="98" y="46"/>
                </a:cubicBezTo>
                <a:cubicBezTo>
                  <a:pt x="98" y="39"/>
                  <a:pt x="104" y="33"/>
                  <a:pt x="111" y="33"/>
                </a:cubicBezTo>
                <a:close/>
                <a:moveTo>
                  <a:pt x="72" y="33"/>
                </a:moveTo>
                <a:cubicBezTo>
                  <a:pt x="80" y="33"/>
                  <a:pt x="86" y="39"/>
                  <a:pt x="86" y="46"/>
                </a:cubicBezTo>
                <a:cubicBezTo>
                  <a:pt x="86" y="54"/>
                  <a:pt x="80" y="60"/>
                  <a:pt x="72" y="60"/>
                </a:cubicBezTo>
                <a:cubicBezTo>
                  <a:pt x="65" y="60"/>
                  <a:pt x="59" y="54"/>
                  <a:pt x="59" y="46"/>
                </a:cubicBezTo>
                <a:cubicBezTo>
                  <a:pt x="59" y="39"/>
                  <a:pt x="65" y="33"/>
                  <a:pt x="72" y="33"/>
                </a:cubicBezTo>
                <a:close/>
                <a:moveTo>
                  <a:pt x="33" y="33"/>
                </a:moveTo>
                <a:cubicBezTo>
                  <a:pt x="40" y="33"/>
                  <a:pt x="46" y="39"/>
                  <a:pt x="46" y="46"/>
                </a:cubicBezTo>
                <a:cubicBezTo>
                  <a:pt x="46" y="54"/>
                  <a:pt x="40" y="60"/>
                  <a:pt x="33" y="60"/>
                </a:cubicBezTo>
                <a:cubicBezTo>
                  <a:pt x="25" y="60"/>
                  <a:pt x="19" y="54"/>
                  <a:pt x="19" y="46"/>
                </a:cubicBezTo>
                <a:cubicBezTo>
                  <a:pt x="19" y="39"/>
                  <a:pt x="25" y="33"/>
                  <a:pt x="33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38"/>
          <p:cNvSpPr>
            <a:spLocks/>
          </p:cNvSpPr>
          <p:nvPr/>
        </p:nvSpPr>
        <p:spPr bwMode="auto">
          <a:xfrm>
            <a:off x="657226" y="5694363"/>
            <a:ext cx="1057275" cy="177800"/>
          </a:xfrm>
          <a:custGeom>
            <a:avLst/>
            <a:gdLst>
              <a:gd name="T0" fmla="*/ 273 w 368"/>
              <a:gd name="T1" fmla="*/ 37 h 62"/>
              <a:gd name="T2" fmla="*/ 184 w 368"/>
              <a:gd name="T3" fmla="*/ 37 h 62"/>
              <a:gd name="T4" fmla="*/ 96 w 368"/>
              <a:gd name="T5" fmla="*/ 36 h 62"/>
              <a:gd name="T6" fmla="*/ 0 w 368"/>
              <a:gd name="T7" fmla="*/ 62 h 62"/>
              <a:gd name="T8" fmla="*/ 23 w 368"/>
              <a:gd name="T9" fmla="*/ 62 h 62"/>
              <a:gd name="T10" fmla="*/ 81 w 368"/>
              <a:gd name="T11" fmla="*/ 62 h 62"/>
              <a:gd name="T12" fmla="*/ 88 w 368"/>
              <a:gd name="T13" fmla="*/ 62 h 62"/>
              <a:gd name="T14" fmla="*/ 103 w 368"/>
              <a:gd name="T15" fmla="*/ 62 h 62"/>
              <a:gd name="T16" fmla="*/ 110 w 368"/>
              <a:gd name="T17" fmla="*/ 62 h 62"/>
              <a:gd name="T18" fmla="*/ 169 w 368"/>
              <a:gd name="T19" fmla="*/ 62 h 62"/>
              <a:gd name="T20" fmla="*/ 177 w 368"/>
              <a:gd name="T21" fmla="*/ 62 h 62"/>
              <a:gd name="T22" fmla="*/ 191 w 368"/>
              <a:gd name="T23" fmla="*/ 62 h 62"/>
              <a:gd name="T24" fmla="*/ 199 w 368"/>
              <a:gd name="T25" fmla="*/ 62 h 62"/>
              <a:gd name="T26" fmla="*/ 258 w 368"/>
              <a:gd name="T27" fmla="*/ 62 h 62"/>
              <a:gd name="T28" fmla="*/ 265 w 368"/>
              <a:gd name="T29" fmla="*/ 62 h 62"/>
              <a:gd name="T30" fmla="*/ 280 w 368"/>
              <a:gd name="T31" fmla="*/ 62 h 62"/>
              <a:gd name="T32" fmla="*/ 288 w 368"/>
              <a:gd name="T33" fmla="*/ 62 h 62"/>
              <a:gd name="T34" fmla="*/ 346 w 368"/>
              <a:gd name="T35" fmla="*/ 62 h 62"/>
              <a:gd name="T36" fmla="*/ 368 w 368"/>
              <a:gd name="T37" fmla="*/ 62 h 62"/>
              <a:gd name="T38" fmla="*/ 273 w 368"/>
              <a:gd name="T39" fmla="*/ 37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8" h="62">
                <a:moveTo>
                  <a:pt x="273" y="37"/>
                </a:moveTo>
                <a:cubicBezTo>
                  <a:pt x="254" y="6"/>
                  <a:pt x="203" y="7"/>
                  <a:pt x="184" y="37"/>
                </a:cubicBezTo>
                <a:cubicBezTo>
                  <a:pt x="166" y="7"/>
                  <a:pt x="115" y="6"/>
                  <a:pt x="96" y="36"/>
                </a:cubicBezTo>
                <a:cubicBezTo>
                  <a:pt x="72" y="0"/>
                  <a:pt x="2" y="8"/>
                  <a:pt x="0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8" y="62"/>
                  <a:pt x="88" y="62"/>
                  <a:pt x="88" y="62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10" y="62"/>
                  <a:pt x="110" y="62"/>
                  <a:pt x="110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77" y="62"/>
                  <a:pt x="177" y="62"/>
                  <a:pt x="177" y="62"/>
                </a:cubicBezTo>
                <a:cubicBezTo>
                  <a:pt x="191" y="62"/>
                  <a:pt x="191" y="62"/>
                  <a:pt x="191" y="62"/>
                </a:cubicBezTo>
                <a:cubicBezTo>
                  <a:pt x="199" y="62"/>
                  <a:pt x="199" y="62"/>
                  <a:pt x="199" y="62"/>
                </a:cubicBezTo>
                <a:cubicBezTo>
                  <a:pt x="258" y="62"/>
                  <a:pt x="258" y="62"/>
                  <a:pt x="258" y="62"/>
                </a:cubicBezTo>
                <a:cubicBezTo>
                  <a:pt x="265" y="62"/>
                  <a:pt x="265" y="62"/>
                  <a:pt x="265" y="62"/>
                </a:cubicBezTo>
                <a:cubicBezTo>
                  <a:pt x="280" y="62"/>
                  <a:pt x="280" y="62"/>
                  <a:pt x="280" y="62"/>
                </a:cubicBezTo>
                <a:cubicBezTo>
                  <a:pt x="288" y="62"/>
                  <a:pt x="288" y="62"/>
                  <a:pt x="288" y="62"/>
                </a:cubicBezTo>
                <a:cubicBezTo>
                  <a:pt x="346" y="62"/>
                  <a:pt x="346" y="62"/>
                  <a:pt x="346" y="62"/>
                </a:cubicBezTo>
                <a:cubicBezTo>
                  <a:pt x="368" y="62"/>
                  <a:pt x="368" y="62"/>
                  <a:pt x="368" y="62"/>
                </a:cubicBezTo>
                <a:cubicBezTo>
                  <a:pt x="367" y="8"/>
                  <a:pt x="296" y="0"/>
                  <a:pt x="273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39"/>
          <p:cNvSpPr>
            <a:spLocks/>
          </p:cNvSpPr>
          <p:nvPr/>
        </p:nvSpPr>
        <p:spPr bwMode="auto">
          <a:xfrm>
            <a:off x="954088" y="5510213"/>
            <a:ext cx="214313" cy="212725"/>
          </a:xfrm>
          <a:custGeom>
            <a:avLst/>
            <a:gdLst>
              <a:gd name="T0" fmla="*/ 37 w 75"/>
              <a:gd name="T1" fmla="*/ 0 h 74"/>
              <a:gd name="T2" fmla="*/ 11 w 75"/>
              <a:gd name="T3" fmla="*/ 11 h 74"/>
              <a:gd name="T4" fmla="*/ 0 w 75"/>
              <a:gd name="T5" fmla="*/ 37 h 74"/>
              <a:gd name="T6" fmla="*/ 11 w 75"/>
              <a:gd name="T7" fmla="*/ 63 h 74"/>
              <a:gd name="T8" fmla="*/ 37 w 75"/>
              <a:gd name="T9" fmla="*/ 74 h 74"/>
              <a:gd name="T10" fmla="*/ 75 w 75"/>
              <a:gd name="T11" fmla="*/ 37 h 74"/>
              <a:gd name="T12" fmla="*/ 64 w 75"/>
              <a:gd name="T13" fmla="*/ 11 h 74"/>
              <a:gd name="T14" fmla="*/ 37 w 75"/>
              <a:gd name="T15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5" h="74">
                <a:moveTo>
                  <a:pt x="37" y="0"/>
                </a:moveTo>
                <a:cubicBezTo>
                  <a:pt x="27" y="0"/>
                  <a:pt x="18" y="4"/>
                  <a:pt x="11" y="11"/>
                </a:cubicBezTo>
                <a:cubicBezTo>
                  <a:pt x="4" y="17"/>
                  <a:pt x="0" y="27"/>
                  <a:pt x="0" y="37"/>
                </a:cubicBezTo>
                <a:cubicBezTo>
                  <a:pt x="0" y="47"/>
                  <a:pt x="4" y="57"/>
                  <a:pt x="11" y="63"/>
                </a:cubicBezTo>
                <a:cubicBezTo>
                  <a:pt x="18" y="70"/>
                  <a:pt x="27" y="74"/>
                  <a:pt x="37" y="74"/>
                </a:cubicBezTo>
                <a:cubicBezTo>
                  <a:pt x="58" y="74"/>
                  <a:pt x="75" y="58"/>
                  <a:pt x="75" y="37"/>
                </a:cubicBezTo>
                <a:cubicBezTo>
                  <a:pt x="75" y="27"/>
                  <a:pt x="70" y="17"/>
                  <a:pt x="64" y="11"/>
                </a:cubicBezTo>
                <a:cubicBezTo>
                  <a:pt x="57" y="4"/>
                  <a:pt x="48" y="0"/>
                  <a:pt x="3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Rectangle 40"/>
          <p:cNvSpPr>
            <a:spLocks noChangeArrowheads="1"/>
          </p:cNvSpPr>
          <p:nvPr/>
        </p:nvSpPr>
        <p:spPr bwMode="auto">
          <a:xfrm>
            <a:off x="1252538" y="5375276"/>
            <a:ext cx="331788" cy="1000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41"/>
          <p:cNvSpPr>
            <a:spLocks/>
          </p:cNvSpPr>
          <p:nvPr/>
        </p:nvSpPr>
        <p:spPr bwMode="auto">
          <a:xfrm>
            <a:off x="700088" y="5510213"/>
            <a:ext cx="215900" cy="212725"/>
          </a:xfrm>
          <a:custGeom>
            <a:avLst/>
            <a:gdLst>
              <a:gd name="T0" fmla="*/ 38 w 75"/>
              <a:gd name="T1" fmla="*/ 74 h 74"/>
              <a:gd name="T2" fmla="*/ 75 w 75"/>
              <a:gd name="T3" fmla="*/ 37 h 74"/>
              <a:gd name="T4" fmla="*/ 64 w 75"/>
              <a:gd name="T5" fmla="*/ 11 h 74"/>
              <a:gd name="T6" fmla="*/ 38 w 75"/>
              <a:gd name="T7" fmla="*/ 0 h 74"/>
              <a:gd name="T8" fmla="*/ 11 w 75"/>
              <a:gd name="T9" fmla="*/ 11 h 74"/>
              <a:gd name="T10" fmla="*/ 0 w 75"/>
              <a:gd name="T11" fmla="*/ 37 h 74"/>
              <a:gd name="T12" fmla="*/ 11 w 75"/>
              <a:gd name="T13" fmla="*/ 63 h 74"/>
              <a:gd name="T14" fmla="*/ 38 w 75"/>
              <a:gd name="T15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5" h="74">
                <a:moveTo>
                  <a:pt x="38" y="74"/>
                </a:moveTo>
                <a:cubicBezTo>
                  <a:pt x="58" y="74"/>
                  <a:pt x="75" y="58"/>
                  <a:pt x="75" y="37"/>
                </a:cubicBezTo>
                <a:cubicBezTo>
                  <a:pt x="75" y="27"/>
                  <a:pt x="71" y="17"/>
                  <a:pt x="64" y="11"/>
                </a:cubicBezTo>
                <a:cubicBezTo>
                  <a:pt x="57" y="4"/>
                  <a:pt x="48" y="0"/>
                  <a:pt x="38" y="0"/>
                </a:cubicBezTo>
                <a:cubicBezTo>
                  <a:pt x="27" y="0"/>
                  <a:pt x="18" y="4"/>
                  <a:pt x="11" y="11"/>
                </a:cubicBezTo>
                <a:cubicBezTo>
                  <a:pt x="5" y="17"/>
                  <a:pt x="0" y="27"/>
                  <a:pt x="0" y="37"/>
                </a:cubicBezTo>
                <a:cubicBezTo>
                  <a:pt x="0" y="47"/>
                  <a:pt x="5" y="57"/>
                  <a:pt x="11" y="63"/>
                </a:cubicBezTo>
                <a:cubicBezTo>
                  <a:pt x="18" y="70"/>
                  <a:pt x="27" y="74"/>
                  <a:pt x="38" y="7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42"/>
          <p:cNvSpPr>
            <a:spLocks/>
          </p:cNvSpPr>
          <p:nvPr/>
        </p:nvSpPr>
        <p:spPr bwMode="auto">
          <a:xfrm>
            <a:off x="1208088" y="5510213"/>
            <a:ext cx="215900" cy="212725"/>
          </a:xfrm>
          <a:custGeom>
            <a:avLst/>
            <a:gdLst>
              <a:gd name="T0" fmla="*/ 11 w 75"/>
              <a:gd name="T1" fmla="*/ 11 h 74"/>
              <a:gd name="T2" fmla="*/ 0 w 75"/>
              <a:gd name="T3" fmla="*/ 37 h 74"/>
              <a:gd name="T4" fmla="*/ 11 w 75"/>
              <a:gd name="T5" fmla="*/ 63 h 74"/>
              <a:gd name="T6" fmla="*/ 37 w 75"/>
              <a:gd name="T7" fmla="*/ 74 h 74"/>
              <a:gd name="T8" fmla="*/ 75 w 75"/>
              <a:gd name="T9" fmla="*/ 37 h 74"/>
              <a:gd name="T10" fmla="*/ 64 w 75"/>
              <a:gd name="T11" fmla="*/ 11 h 74"/>
              <a:gd name="T12" fmla="*/ 37 w 75"/>
              <a:gd name="T13" fmla="*/ 0 h 74"/>
              <a:gd name="T14" fmla="*/ 11 w 75"/>
              <a:gd name="T15" fmla="*/ 11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5" h="74">
                <a:moveTo>
                  <a:pt x="11" y="11"/>
                </a:moveTo>
                <a:cubicBezTo>
                  <a:pt x="4" y="17"/>
                  <a:pt x="0" y="27"/>
                  <a:pt x="0" y="37"/>
                </a:cubicBezTo>
                <a:cubicBezTo>
                  <a:pt x="0" y="47"/>
                  <a:pt x="4" y="57"/>
                  <a:pt x="11" y="63"/>
                </a:cubicBezTo>
                <a:cubicBezTo>
                  <a:pt x="18" y="70"/>
                  <a:pt x="27" y="74"/>
                  <a:pt x="37" y="74"/>
                </a:cubicBezTo>
                <a:cubicBezTo>
                  <a:pt x="58" y="74"/>
                  <a:pt x="75" y="58"/>
                  <a:pt x="75" y="37"/>
                </a:cubicBezTo>
                <a:cubicBezTo>
                  <a:pt x="75" y="27"/>
                  <a:pt x="70" y="17"/>
                  <a:pt x="64" y="11"/>
                </a:cubicBezTo>
                <a:cubicBezTo>
                  <a:pt x="57" y="4"/>
                  <a:pt x="48" y="0"/>
                  <a:pt x="37" y="0"/>
                </a:cubicBezTo>
                <a:cubicBezTo>
                  <a:pt x="27" y="0"/>
                  <a:pt x="18" y="4"/>
                  <a:pt x="11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>
            <a:off x="1462088" y="5510213"/>
            <a:ext cx="214313" cy="212725"/>
          </a:xfrm>
          <a:custGeom>
            <a:avLst/>
            <a:gdLst>
              <a:gd name="T0" fmla="*/ 11 w 75"/>
              <a:gd name="T1" fmla="*/ 11 h 74"/>
              <a:gd name="T2" fmla="*/ 0 w 75"/>
              <a:gd name="T3" fmla="*/ 37 h 74"/>
              <a:gd name="T4" fmla="*/ 11 w 75"/>
              <a:gd name="T5" fmla="*/ 63 h 74"/>
              <a:gd name="T6" fmla="*/ 38 w 75"/>
              <a:gd name="T7" fmla="*/ 74 h 74"/>
              <a:gd name="T8" fmla="*/ 75 w 75"/>
              <a:gd name="T9" fmla="*/ 37 h 74"/>
              <a:gd name="T10" fmla="*/ 64 w 75"/>
              <a:gd name="T11" fmla="*/ 11 h 74"/>
              <a:gd name="T12" fmla="*/ 38 w 75"/>
              <a:gd name="T13" fmla="*/ 0 h 74"/>
              <a:gd name="T14" fmla="*/ 11 w 75"/>
              <a:gd name="T15" fmla="*/ 11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5" h="74">
                <a:moveTo>
                  <a:pt x="11" y="11"/>
                </a:moveTo>
                <a:cubicBezTo>
                  <a:pt x="5" y="17"/>
                  <a:pt x="0" y="27"/>
                  <a:pt x="0" y="37"/>
                </a:cubicBezTo>
                <a:cubicBezTo>
                  <a:pt x="0" y="47"/>
                  <a:pt x="5" y="57"/>
                  <a:pt x="11" y="63"/>
                </a:cubicBezTo>
                <a:cubicBezTo>
                  <a:pt x="18" y="70"/>
                  <a:pt x="27" y="74"/>
                  <a:pt x="38" y="74"/>
                </a:cubicBezTo>
                <a:cubicBezTo>
                  <a:pt x="58" y="74"/>
                  <a:pt x="75" y="58"/>
                  <a:pt x="75" y="37"/>
                </a:cubicBezTo>
                <a:cubicBezTo>
                  <a:pt x="75" y="27"/>
                  <a:pt x="71" y="17"/>
                  <a:pt x="64" y="11"/>
                </a:cubicBezTo>
                <a:cubicBezTo>
                  <a:pt x="57" y="4"/>
                  <a:pt x="48" y="0"/>
                  <a:pt x="38" y="0"/>
                </a:cubicBezTo>
                <a:cubicBezTo>
                  <a:pt x="27" y="0"/>
                  <a:pt x="18" y="4"/>
                  <a:pt x="11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Oval 44"/>
          <p:cNvSpPr>
            <a:spLocks noChangeArrowheads="1"/>
          </p:cNvSpPr>
          <p:nvPr/>
        </p:nvSpPr>
        <p:spPr bwMode="auto">
          <a:xfrm>
            <a:off x="1309688" y="4849813"/>
            <a:ext cx="214313" cy="215900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5"/>
          <p:cNvSpPr>
            <a:spLocks noEditPoints="1"/>
          </p:cNvSpPr>
          <p:nvPr/>
        </p:nvSpPr>
        <p:spPr bwMode="auto">
          <a:xfrm>
            <a:off x="1192213" y="5080001"/>
            <a:ext cx="447675" cy="280988"/>
          </a:xfrm>
          <a:custGeom>
            <a:avLst/>
            <a:gdLst>
              <a:gd name="T0" fmla="*/ 0 w 156"/>
              <a:gd name="T1" fmla="*/ 98 h 98"/>
              <a:gd name="T2" fmla="*/ 156 w 156"/>
              <a:gd name="T3" fmla="*/ 98 h 98"/>
              <a:gd name="T4" fmla="*/ 156 w 156"/>
              <a:gd name="T5" fmla="*/ 83 h 98"/>
              <a:gd name="T6" fmla="*/ 136 w 156"/>
              <a:gd name="T7" fmla="*/ 83 h 98"/>
              <a:gd name="T8" fmla="*/ 136 w 156"/>
              <a:gd name="T9" fmla="*/ 23 h 98"/>
              <a:gd name="T10" fmla="*/ 112 w 156"/>
              <a:gd name="T11" fmla="*/ 0 h 98"/>
              <a:gd name="T12" fmla="*/ 79 w 156"/>
              <a:gd name="T13" fmla="*/ 0 h 98"/>
              <a:gd name="T14" fmla="*/ 77 w 156"/>
              <a:gd name="T15" fmla="*/ 0 h 98"/>
              <a:gd name="T16" fmla="*/ 44 w 156"/>
              <a:gd name="T17" fmla="*/ 0 h 98"/>
              <a:gd name="T18" fmla="*/ 21 w 156"/>
              <a:gd name="T19" fmla="*/ 23 h 98"/>
              <a:gd name="T20" fmla="*/ 21 w 156"/>
              <a:gd name="T21" fmla="*/ 83 h 98"/>
              <a:gd name="T22" fmla="*/ 0 w 156"/>
              <a:gd name="T23" fmla="*/ 83 h 98"/>
              <a:gd name="T24" fmla="*/ 0 w 156"/>
              <a:gd name="T25" fmla="*/ 98 h 98"/>
              <a:gd name="T26" fmla="*/ 103 w 156"/>
              <a:gd name="T27" fmla="*/ 43 h 98"/>
              <a:gd name="T28" fmla="*/ 111 w 156"/>
              <a:gd name="T29" fmla="*/ 43 h 98"/>
              <a:gd name="T30" fmla="*/ 111 w 156"/>
              <a:gd name="T31" fmla="*/ 83 h 98"/>
              <a:gd name="T32" fmla="*/ 103 w 156"/>
              <a:gd name="T33" fmla="*/ 83 h 98"/>
              <a:gd name="T34" fmla="*/ 103 w 156"/>
              <a:gd name="T35" fmla="*/ 43 h 98"/>
              <a:gd name="T36" fmla="*/ 45 w 156"/>
              <a:gd name="T37" fmla="*/ 43 h 98"/>
              <a:gd name="T38" fmla="*/ 53 w 156"/>
              <a:gd name="T39" fmla="*/ 43 h 98"/>
              <a:gd name="T40" fmla="*/ 53 w 156"/>
              <a:gd name="T41" fmla="*/ 83 h 98"/>
              <a:gd name="T42" fmla="*/ 45 w 156"/>
              <a:gd name="T43" fmla="*/ 83 h 98"/>
              <a:gd name="T44" fmla="*/ 45 w 156"/>
              <a:gd name="T45" fmla="*/ 43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6" h="98">
                <a:moveTo>
                  <a:pt x="0" y="98"/>
                </a:moveTo>
                <a:cubicBezTo>
                  <a:pt x="156" y="98"/>
                  <a:pt x="156" y="98"/>
                  <a:pt x="156" y="98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36" y="83"/>
                  <a:pt x="136" y="83"/>
                  <a:pt x="136" y="8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10"/>
                  <a:pt x="125" y="0"/>
                  <a:pt x="112" y="0"/>
                </a:cubicBezTo>
                <a:cubicBezTo>
                  <a:pt x="91" y="0"/>
                  <a:pt x="82" y="0"/>
                  <a:pt x="79" y="0"/>
                </a:cubicBezTo>
                <a:cubicBezTo>
                  <a:pt x="79" y="0"/>
                  <a:pt x="79" y="0"/>
                  <a:pt x="77" y="0"/>
                </a:cubicBezTo>
                <a:cubicBezTo>
                  <a:pt x="74" y="0"/>
                  <a:pt x="65" y="0"/>
                  <a:pt x="44" y="0"/>
                </a:cubicBezTo>
                <a:cubicBezTo>
                  <a:pt x="31" y="0"/>
                  <a:pt x="21" y="10"/>
                  <a:pt x="21" y="23"/>
                </a:cubicBezTo>
                <a:cubicBezTo>
                  <a:pt x="21" y="83"/>
                  <a:pt x="21" y="83"/>
                  <a:pt x="21" y="83"/>
                </a:cubicBezTo>
                <a:cubicBezTo>
                  <a:pt x="0" y="83"/>
                  <a:pt x="0" y="83"/>
                  <a:pt x="0" y="83"/>
                </a:cubicBezTo>
                <a:lnTo>
                  <a:pt x="0" y="98"/>
                </a:lnTo>
                <a:close/>
                <a:moveTo>
                  <a:pt x="103" y="43"/>
                </a:moveTo>
                <a:cubicBezTo>
                  <a:pt x="111" y="43"/>
                  <a:pt x="111" y="43"/>
                  <a:pt x="111" y="43"/>
                </a:cubicBezTo>
                <a:cubicBezTo>
                  <a:pt x="111" y="83"/>
                  <a:pt x="111" y="83"/>
                  <a:pt x="111" y="83"/>
                </a:cubicBezTo>
                <a:cubicBezTo>
                  <a:pt x="103" y="83"/>
                  <a:pt x="103" y="83"/>
                  <a:pt x="103" y="83"/>
                </a:cubicBezTo>
                <a:lnTo>
                  <a:pt x="103" y="43"/>
                </a:lnTo>
                <a:close/>
                <a:moveTo>
                  <a:pt x="45" y="43"/>
                </a:moveTo>
                <a:cubicBezTo>
                  <a:pt x="53" y="43"/>
                  <a:pt x="53" y="43"/>
                  <a:pt x="53" y="43"/>
                </a:cubicBezTo>
                <a:cubicBezTo>
                  <a:pt x="53" y="83"/>
                  <a:pt x="53" y="83"/>
                  <a:pt x="53" y="83"/>
                </a:cubicBezTo>
                <a:cubicBezTo>
                  <a:pt x="45" y="83"/>
                  <a:pt x="45" y="83"/>
                  <a:pt x="45" y="83"/>
                </a:cubicBezTo>
                <a:lnTo>
                  <a:pt x="45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6"/>
          <p:cNvSpPr>
            <a:spLocks noEditPoints="1"/>
          </p:cNvSpPr>
          <p:nvPr/>
        </p:nvSpPr>
        <p:spPr bwMode="auto">
          <a:xfrm>
            <a:off x="4713288" y="2203451"/>
            <a:ext cx="1079500" cy="1019175"/>
          </a:xfrm>
          <a:custGeom>
            <a:avLst/>
            <a:gdLst>
              <a:gd name="T0" fmla="*/ 90 w 376"/>
              <a:gd name="T1" fmla="*/ 52 h 355"/>
              <a:gd name="T2" fmla="*/ 37 w 376"/>
              <a:gd name="T3" fmla="*/ 264 h 355"/>
              <a:gd name="T4" fmla="*/ 118 w 376"/>
              <a:gd name="T5" fmla="*/ 310 h 355"/>
              <a:gd name="T6" fmla="*/ 134 w 376"/>
              <a:gd name="T7" fmla="*/ 310 h 355"/>
              <a:gd name="T8" fmla="*/ 215 w 376"/>
              <a:gd name="T9" fmla="*/ 264 h 355"/>
              <a:gd name="T10" fmla="*/ 241 w 376"/>
              <a:gd name="T11" fmla="*/ 310 h 355"/>
              <a:gd name="T12" fmla="*/ 255 w 376"/>
              <a:gd name="T13" fmla="*/ 287 h 355"/>
              <a:gd name="T14" fmla="*/ 358 w 376"/>
              <a:gd name="T15" fmla="*/ 287 h 355"/>
              <a:gd name="T16" fmla="*/ 371 w 376"/>
              <a:gd name="T17" fmla="*/ 310 h 355"/>
              <a:gd name="T18" fmla="*/ 371 w 376"/>
              <a:gd name="T19" fmla="*/ 323 h 355"/>
              <a:gd name="T20" fmla="*/ 358 w 376"/>
              <a:gd name="T21" fmla="*/ 355 h 355"/>
              <a:gd name="T22" fmla="*/ 250 w 376"/>
              <a:gd name="T23" fmla="*/ 323 h 355"/>
              <a:gd name="T24" fmla="*/ 237 w 376"/>
              <a:gd name="T25" fmla="*/ 355 h 355"/>
              <a:gd name="T26" fmla="*/ 131 w 376"/>
              <a:gd name="T27" fmla="*/ 323 h 355"/>
              <a:gd name="T28" fmla="*/ 118 w 376"/>
              <a:gd name="T29" fmla="*/ 355 h 355"/>
              <a:gd name="T30" fmla="*/ 0 w 376"/>
              <a:gd name="T31" fmla="*/ 323 h 355"/>
              <a:gd name="T32" fmla="*/ 14 w 376"/>
              <a:gd name="T33" fmla="*/ 287 h 355"/>
              <a:gd name="T34" fmla="*/ 336 w 376"/>
              <a:gd name="T35" fmla="*/ 248 h 355"/>
              <a:gd name="T36" fmla="*/ 279 w 376"/>
              <a:gd name="T37" fmla="*/ 248 h 355"/>
              <a:gd name="T38" fmla="*/ 215 w 376"/>
              <a:gd name="T39" fmla="*/ 248 h 355"/>
              <a:gd name="T40" fmla="*/ 158 w 376"/>
              <a:gd name="T41" fmla="*/ 248 h 355"/>
              <a:gd name="T42" fmla="*/ 95 w 376"/>
              <a:gd name="T43" fmla="*/ 248 h 355"/>
              <a:gd name="T44" fmla="*/ 38 w 376"/>
              <a:gd name="T45" fmla="*/ 248 h 355"/>
              <a:gd name="T46" fmla="*/ 307 w 376"/>
              <a:gd name="T47" fmla="*/ 147 h 355"/>
              <a:gd name="T48" fmla="*/ 289 w 376"/>
              <a:gd name="T49" fmla="*/ 201 h 355"/>
              <a:gd name="T50" fmla="*/ 201 w 376"/>
              <a:gd name="T51" fmla="*/ 201 h 355"/>
              <a:gd name="T52" fmla="*/ 181 w 376"/>
              <a:gd name="T53" fmla="*/ 147 h 355"/>
              <a:gd name="T54" fmla="*/ 180 w 376"/>
              <a:gd name="T55" fmla="*/ 16 h 355"/>
              <a:gd name="T56" fmla="*/ 161 w 376"/>
              <a:gd name="T57" fmla="*/ 35 h 355"/>
              <a:gd name="T58" fmla="*/ 155 w 376"/>
              <a:gd name="T59" fmla="*/ 67 h 355"/>
              <a:gd name="T60" fmla="*/ 66 w 376"/>
              <a:gd name="T61" fmla="*/ 55 h 355"/>
              <a:gd name="T62" fmla="*/ 66 w 376"/>
              <a:gd name="T63" fmla="*/ 122 h 355"/>
              <a:gd name="T64" fmla="*/ 69 w 376"/>
              <a:gd name="T65" fmla="*/ 122 h 355"/>
              <a:gd name="T66" fmla="*/ 87 w 376"/>
              <a:gd name="T67" fmla="*/ 199 h 355"/>
              <a:gd name="T68" fmla="*/ 91 w 376"/>
              <a:gd name="T69" fmla="*/ 199 h 355"/>
              <a:gd name="T70" fmla="*/ 109 w 376"/>
              <a:gd name="T71" fmla="*/ 132 h 355"/>
              <a:gd name="T72" fmla="*/ 109 w 376"/>
              <a:gd name="T73" fmla="*/ 75 h 355"/>
              <a:gd name="T74" fmla="*/ 155 w 376"/>
              <a:gd name="T75" fmla="*/ 80 h 355"/>
              <a:gd name="T76" fmla="*/ 166 w 376"/>
              <a:gd name="T77" fmla="*/ 120 h 355"/>
              <a:gd name="T78" fmla="*/ 180 w 376"/>
              <a:gd name="T79" fmla="*/ 126 h 355"/>
              <a:gd name="T80" fmla="*/ 317 w 376"/>
              <a:gd name="T81" fmla="*/ 120 h 355"/>
              <a:gd name="T82" fmla="*/ 317 w 376"/>
              <a:gd name="T83" fmla="*/ 21 h 355"/>
              <a:gd name="T84" fmla="*/ 304 w 376"/>
              <a:gd name="T85" fmla="*/ 31 h 355"/>
              <a:gd name="T86" fmla="*/ 308 w 376"/>
              <a:gd name="T87" fmla="*/ 107 h 355"/>
              <a:gd name="T88" fmla="*/ 304 w 376"/>
              <a:gd name="T89" fmla="*/ 111 h 355"/>
              <a:gd name="T90" fmla="*/ 177 w 376"/>
              <a:gd name="T91" fmla="*/ 109 h 355"/>
              <a:gd name="T92" fmla="*/ 238 w 376"/>
              <a:gd name="T93" fmla="*/ 63 h 355"/>
              <a:gd name="T94" fmla="*/ 176 w 376"/>
              <a:gd name="T95" fmla="*/ 35 h 355"/>
              <a:gd name="T96" fmla="*/ 180 w 376"/>
              <a:gd name="T97" fmla="*/ 31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76" h="355">
                <a:moveTo>
                  <a:pt x="90" y="0"/>
                </a:moveTo>
                <a:cubicBezTo>
                  <a:pt x="104" y="0"/>
                  <a:pt x="115" y="12"/>
                  <a:pt x="115" y="26"/>
                </a:cubicBezTo>
                <a:cubicBezTo>
                  <a:pt x="115" y="40"/>
                  <a:pt x="104" y="52"/>
                  <a:pt x="90" y="52"/>
                </a:cubicBezTo>
                <a:cubicBezTo>
                  <a:pt x="75" y="52"/>
                  <a:pt x="64" y="40"/>
                  <a:pt x="64" y="26"/>
                </a:cubicBezTo>
                <a:cubicBezTo>
                  <a:pt x="64" y="12"/>
                  <a:pt x="75" y="0"/>
                  <a:pt x="90" y="0"/>
                </a:cubicBezTo>
                <a:close/>
                <a:moveTo>
                  <a:pt x="37" y="264"/>
                </a:moveTo>
                <a:cubicBezTo>
                  <a:pt x="95" y="264"/>
                  <a:pt x="95" y="264"/>
                  <a:pt x="95" y="264"/>
                </a:cubicBezTo>
                <a:cubicBezTo>
                  <a:pt x="108" y="264"/>
                  <a:pt x="118" y="274"/>
                  <a:pt x="118" y="287"/>
                </a:cubicBezTo>
                <a:cubicBezTo>
                  <a:pt x="118" y="310"/>
                  <a:pt x="118" y="310"/>
                  <a:pt x="118" y="310"/>
                </a:cubicBezTo>
                <a:cubicBezTo>
                  <a:pt x="120" y="310"/>
                  <a:pt x="120" y="310"/>
                  <a:pt x="120" y="310"/>
                </a:cubicBezTo>
                <a:cubicBezTo>
                  <a:pt x="131" y="310"/>
                  <a:pt x="131" y="310"/>
                  <a:pt x="131" y="310"/>
                </a:cubicBezTo>
                <a:cubicBezTo>
                  <a:pt x="134" y="310"/>
                  <a:pt x="134" y="310"/>
                  <a:pt x="134" y="310"/>
                </a:cubicBezTo>
                <a:cubicBezTo>
                  <a:pt x="134" y="287"/>
                  <a:pt x="134" y="287"/>
                  <a:pt x="134" y="287"/>
                </a:cubicBezTo>
                <a:cubicBezTo>
                  <a:pt x="134" y="274"/>
                  <a:pt x="144" y="264"/>
                  <a:pt x="156" y="264"/>
                </a:cubicBezTo>
                <a:cubicBezTo>
                  <a:pt x="215" y="264"/>
                  <a:pt x="215" y="264"/>
                  <a:pt x="215" y="264"/>
                </a:cubicBezTo>
                <a:cubicBezTo>
                  <a:pt x="227" y="264"/>
                  <a:pt x="237" y="274"/>
                  <a:pt x="237" y="287"/>
                </a:cubicBezTo>
                <a:cubicBezTo>
                  <a:pt x="237" y="310"/>
                  <a:pt x="237" y="310"/>
                  <a:pt x="237" y="310"/>
                </a:cubicBezTo>
                <a:cubicBezTo>
                  <a:pt x="241" y="310"/>
                  <a:pt x="241" y="310"/>
                  <a:pt x="241" y="310"/>
                </a:cubicBezTo>
                <a:cubicBezTo>
                  <a:pt x="250" y="310"/>
                  <a:pt x="250" y="310"/>
                  <a:pt x="250" y="310"/>
                </a:cubicBezTo>
                <a:cubicBezTo>
                  <a:pt x="255" y="310"/>
                  <a:pt x="255" y="310"/>
                  <a:pt x="255" y="310"/>
                </a:cubicBezTo>
                <a:cubicBezTo>
                  <a:pt x="255" y="287"/>
                  <a:pt x="255" y="287"/>
                  <a:pt x="255" y="287"/>
                </a:cubicBezTo>
                <a:cubicBezTo>
                  <a:pt x="255" y="274"/>
                  <a:pt x="265" y="264"/>
                  <a:pt x="278" y="264"/>
                </a:cubicBezTo>
                <a:cubicBezTo>
                  <a:pt x="336" y="264"/>
                  <a:pt x="336" y="264"/>
                  <a:pt x="336" y="264"/>
                </a:cubicBezTo>
                <a:cubicBezTo>
                  <a:pt x="348" y="264"/>
                  <a:pt x="358" y="274"/>
                  <a:pt x="358" y="287"/>
                </a:cubicBezTo>
                <a:cubicBezTo>
                  <a:pt x="358" y="310"/>
                  <a:pt x="358" y="310"/>
                  <a:pt x="358" y="310"/>
                </a:cubicBezTo>
                <a:cubicBezTo>
                  <a:pt x="362" y="310"/>
                  <a:pt x="362" y="310"/>
                  <a:pt x="362" y="310"/>
                </a:cubicBezTo>
                <a:cubicBezTo>
                  <a:pt x="371" y="310"/>
                  <a:pt x="371" y="310"/>
                  <a:pt x="371" y="310"/>
                </a:cubicBezTo>
                <a:cubicBezTo>
                  <a:pt x="376" y="310"/>
                  <a:pt x="376" y="310"/>
                  <a:pt x="376" y="310"/>
                </a:cubicBezTo>
                <a:cubicBezTo>
                  <a:pt x="376" y="323"/>
                  <a:pt x="376" y="323"/>
                  <a:pt x="376" y="323"/>
                </a:cubicBezTo>
                <a:cubicBezTo>
                  <a:pt x="371" y="323"/>
                  <a:pt x="371" y="323"/>
                  <a:pt x="371" y="323"/>
                </a:cubicBezTo>
                <a:cubicBezTo>
                  <a:pt x="362" y="323"/>
                  <a:pt x="362" y="323"/>
                  <a:pt x="362" y="323"/>
                </a:cubicBezTo>
                <a:cubicBezTo>
                  <a:pt x="358" y="323"/>
                  <a:pt x="358" y="323"/>
                  <a:pt x="358" y="323"/>
                </a:cubicBezTo>
                <a:cubicBezTo>
                  <a:pt x="358" y="355"/>
                  <a:pt x="358" y="355"/>
                  <a:pt x="358" y="355"/>
                </a:cubicBezTo>
                <a:cubicBezTo>
                  <a:pt x="255" y="355"/>
                  <a:pt x="255" y="355"/>
                  <a:pt x="255" y="355"/>
                </a:cubicBezTo>
                <a:cubicBezTo>
                  <a:pt x="255" y="323"/>
                  <a:pt x="255" y="323"/>
                  <a:pt x="255" y="323"/>
                </a:cubicBezTo>
                <a:cubicBezTo>
                  <a:pt x="250" y="323"/>
                  <a:pt x="250" y="323"/>
                  <a:pt x="250" y="323"/>
                </a:cubicBezTo>
                <a:cubicBezTo>
                  <a:pt x="241" y="323"/>
                  <a:pt x="241" y="323"/>
                  <a:pt x="241" y="323"/>
                </a:cubicBezTo>
                <a:cubicBezTo>
                  <a:pt x="237" y="323"/>
                  <a:pt x="237" y="323"/>
                  <a:pt x="237" y="323"/>
                </a:cubicBezTo>
                <a:cubicBezTo>
                  <a:pt x="237" y="355"/>
                  <a:pt x="237" y="355"/>
                  <a:pt x="237" y="355"/>
                </a:cubicBezTo>
                <a:cubicBezTo>
                  <a:pt x="134" y="355"/>
                  <a:pt x="134" y="355"/>
                  <a:pt x="134" y="355"/>
                </a:cubicBezTo>
                <a:cubicBezTo>
                  <a:pt x="134" y="323"/>
                  <a:pt x="134" y="323"/>
                  <a:pt x="134" y="323"/>
                </a:cubicBezTo>
                <a:cubicBezTo>
                  <a:pt x="131" y="323"/>
                  <a:pt x="131" y="323"/>
                  <a:pt x="131" y="323"/>
                </a:cubicBezTo>
                <a:cubicBezTo>
                  <a:pt x="120" y="323"/>
                  <a:pt x="120" y="323"/>
                  <a:pt x="120" y="323"/>
                </a:cubicBezTo>
                <a:cubicBezTo>
                  <a:pt x="118" y="323"/>
                  <a:pt x="118" y="323"/>
                  <a:pt x="118" y="323"/>
                </a:cubicBezTo>
                <a:cubicBezTo>
                  <a:pt x="118" y="355"/>
                  <a:pt x="118" y="355"/>
                  <a:pt x="118" y="355"/>
                </a:cubicBezTo>
                <a:cubicBezTo>
                  <a:pt x="14" y="355"/>
                  <a:pt x="14" y="355"/>
                  <a:pt x="14" y="355"/>
                </a:cubicBezTo>
                <a:cubicBezTo>
                  <a:pt x="14" y="323"/>
                  <a:pt x="14" y="323"/>
                  <a:pt x="14" y="323"/>
                </a:cubicBezTo>
                <a:cubicBezTo>
                  <a:pt x="0" y="323"/>
                  <a:pt x="0" y="323"/>
                  <a:pt x="0" y="323"/>
                </a:cubicBezTo>
                <a:cubicBezTo>
                  <a:pt x="0" y="310"/>
                  <a:pt x="0" y="310"/>
                  <a:pt x="0" y="310"/>
                </a:cubicBezTo>
                <a:cubicBezTo>
                  <a:pt x="14" y="310"/>
                  <a:pt x="14" y="310"/>
                  <a:pt x="14" y="310"/>
                </a:cubicBezTo>
                <a:cubicBezTo>
                  <a:pt x="14" y="287"/>
                  <a:pt x="14" y="287"/>
                  <a:pt x="14" y="287"/>
                </a:cubicBezTo>
                <a:cubicBezTo>
                  <a:pt x="14" y="274"/>
                  <a:pt x="24" y="264"/>
                  <a:pt x="37" y="264"/>
                </a:cubicBezTo>
                <a:close/>
                <a:moveTo>
                  <a:pt x="307" y="220"/>
                </a:moveTo>
                <a:cubicBezTo>
                  <a:pt x="323" y="220"/>
                  <a:pt x="336" y="232"/>
                  <a:pt x="336" y="248"/>
                </a:cubicBezTo>
                <a:cubicBezTo>
                  <a:pt x="336" y="251"/>
                  <a:pt x="335" y="255"/>
                  <a:pt x="334" y="258"/>
                </a:cubicBezTo>
                <a:cubicBezTo>
                  <a:pt x="281" y="258"/>
                  <a:pt x="281" y="258"/>
                  <a:pt x="281" y="258"/>
                </a:cubicBezTo>
                <a:cubicBezTo>
                  <a:pt x="280" y="255"/>
                  <a:pt x="279" y="251"/>
                  <a:pt x="279" y="248"/>
                </a:cubicBezTo>
                <a:cubicBezTo>
                  <a:pt x="279" y="232"/>
                  <a:pt x="292" y="220"/>
                  <a:pt x="307" y="220"/>
                </a:cubicBezTo>
                <a:close/>
                <a:moveTo>
                  <a:pt x="186" y="220"/>
                </a:moveTo>
                <a:cubicBezTo>
                  <a:pt x="202" y="220"/>
                  <a:pt x="215" y="232"/>
                  <a:pt x="215" y="248"/>
                </a:cubicBezTo>
                <a:cubicBezTo>
                  <a:pt x="215" y="251"/>
                  <a:pt x="214" y="255"/>
                  <a:pt x="213" y="258"/>
                </a:cubicBezTo>
                <a:cubicBezTo>
                  <a:pt x="160" y="258"/>
                  <a:pt x="160" y="258"/>
                  <a:pt x="160" y="258"/>
                </a:cubicBezTo>
                <a:cubicBezTo>
                  <a:pt x="159" y="255"/>
                  <a:pt x="158" y="251"/>
                  <a:pt x="158" y="248"/>
                </a:cubicBezTo>
                <a:cubicBezTo>
                  <a:pt x="158" y="232"/>
                  <a:pt x="171" y="220"/>
                  <a:pt x="186" y="220"/>
                </a:cubicBezTo>
                <a:close/>
                <a:moveTo>
                  <a:pt x="67" y="220"/>
                </a:moveTo>
                <a:cubicBezTo>
                  <a:pt x="82" y="220"/>
                  <a:pt x="95" y="232"/>
                  <a:pt x="95" y="248"/>
                </a:cubicBezTo>
                <a:cubicBezTo>
                  <a:pt x="95" y="251"/>
                  <a:pt x="94" y="255"/>
                  <a:pt x="93" y="258"/>
                </a:cubicBezTo>
                <a:cubicBezTo>
                  <a:pt x="40" y="258"/>
                  <a:pt x="40" y="258"/>
                  <a:pt x="40" y="258"/>
                </a:cubicBezTo>
                <a:cubicBezTo>
                  <a:pt x="39" y="255"/>
                  <a:pt x="38" y="251"/>
                  <a:pt x="38" y="248"/>
                </a:cubicBezTo>
                <a:cubicBezTo>
                  <a:pt x="38" y="232"/>
                  <a:pt x="51" y="220"/>
                  <a:pt x="67" y="220"/>
                </a:cubicBezTo>
                <a:close/>
                <a:moveTo>
                  <a:pt x="307" y="130"/>
                </a:moveTo>
                <a:cubicBezTo>
                  <a:pt x="307" y="147"/>
                  <a:pt x="307" y="147"/>
                  <a:pt x="307" y="147"/>
                </a:cubicBezTo>
                <a:cubicBezTo>
                  <a:pt x="293" y="147"/>
                  <a:pt x="293" y="147"/>
                  <a:pt x="293" y="147"/>
                </a:cubicBezTo>
                <a:cubicBezTo>
                  <a:pt x="308" y="201"/>
                  <a:pt x="308" y="201"/>
                  <a:pt x="308" y="201"/>
                </a:cubicBezTo>
                <a:cubicBezTo>
                  <a:pt x="289" y="201"/>
                  <a:pt x="289" y="201"/>
                  <a:pt x="289" y="201"/>
                </a:cubicBezTo>
                <a:cubicBezTo>
                  <a:pt x="273" y="147"/>
                  <a:pt x="273" y="147"/>
                  <a:pt x="273" y="147"/>
                </a:cubicBezTo>
                <a:cubicBezTo>
                  <a:pt x="216" y="147"/>
                  <a:pt x="216" y="147"/>
                  <a:pt x="216" y="147"/>
                </a:cubicBezTo>
                <a:cubicBezTo>
                  <a:pt x="201" y="201"/>
                  <a:pt x="201" y="201"/>
                  <a:pt x="201" y="201"/>
                </a:cubicBezTo>
                <a:cubicBezTo>
                  <a:pt x="181" y="201"/>
                  <a:pt x="181" y="201"/>
                  <a:pt x="181" y="201"/>
                </a:cubicBezTo>
                <a:cubicBezTo>
                  <a:pt x="197" y="147"/>
                  <a:pt x="197" y="147"/>
                  <a:pt x="197" y="147"/>
                </a:cubicBezTo>
                <a:cubicBezTo>
                  <a:pt x="181" y="147"/>
                  <a:pt x="181" y="147"/>
                  <a:pt x="181" y="147"/>
                </a:cubicBezTo>
                <a:cubicBezTo>
                  <a:pt x="181" y="130"/>
                  <a:pt x="181" y="130"/>
                  <a:pt x="181" y="130"/>
                </a:cubicBezTo>
                <a:cubicBezTo>
                  <a:pt x="307" y="130"/>
                  <a:pt x="307" y="130"/>
                  <a:pt x="307" y="130"/>
                </a:cubicBezTo>
                <a:close/>
                <a:moveTo>
                  <a:pt x="180" y="16"/>
                </a:moveTo>
                <a:cubicBezTo>
                  <a:pt x="175" y="16"/>
                  <a:pt x="170" y="18"/>
                  <a:pt x="166" y="21"/>
                </a:cubicBezTo>
                <a:cubicBezTo>
                  <a:pt x="166" y="21"/>
                  <a:pt x="166" y="21"/>
                  <a:pt x="166" y="21"/>
                </a:cubicBezTo>
                <a:cubicBezTo>
                  <a:pt x="163" y="25"/>
                  <a:pt x="161" y="30"/>
                  <a:pt x="161" y="35"/>
                </a:cubicBezTo>
                <a:cubicBezTo>
                  <a:pt x="161" y="72"/>
                  <a:pt x="161" y="72"/>
                  <a:pt x="161" y="72"/>
                </a:cubicBezTo>
                <a:cubicBezTo>
                  <a:pt x="155" y="73"/>
                  <a:pt x="155" y="73"/>
                  <a:pt x="155" y="73"/>
                </a:cubicBezTo>
                <a:cubicBezTo>
                  <a:pt x="155" y="67"/>
                  <a:pt x="155" y="67"/>
                  <a:pt x="155" y="67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09" y="55"/>
                  <a:pt x="109" y="55"/>
                  <a:pt x="109" y="55"/>
                </a:cubicBezTo>
                <a:cubicBezTo>
                  <a:pt x="63" y="55"/>
                  <a:pt x="117" y="55"/>
                  <a:pt x="66" y="55"/>
                </a:cubicBezTo>
                <a:cubicBezTo>
                  <a:pt x="57" y="55"/>
                  <a:pt x="50" y="63"/>
                  <a:pt x="50" y="71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66" y="122"/>
                  <a:pt x="66" y="122"/>
                  <a:pt x="66" y="122"/>
                </a:cubicBezTo>
                <a:cubicBezTo>
                  <a:pt x="66" y="85"/>
                  <a:pt x="66" y="85"/>
                  <a:pt x="66" y="85"/>
                </a:cubicBezTo>
                <a:cubicBezTo>
                  <a:pt x="69" y="85"/>
                  <a:pt x="69" y="85"/>
                  <a:pt x="69" y="85"/>
                </a:cubicBezTo>
                <a:cubicBezTo>
                  <a:pt x="69" y="122"/>
                  <a:pt x="69" y="122"/>
                  <a:pt x="69" y="122"/>
                </a:cubicBezTo>
                <a:cubicBezTo>
                  <a:pt x="69" y="132"/>
                  <a:pt x="69" y="132"/>
                  <a:pt x="69" y="132"/>
                </a:cubicBezTo>
                <a:cubicBezTo>
                  <a:pt x="69" y="199"/>
                  <a:pt x="69" y="199"/>
                  <a:pt x="69" y="199"/>
                </a:cubicBezTo>
                <a:cubicBezTo>
                  <a:pt x="87" y="199"/>
                  <a:pt x="87" y="199"/>
                  <a:pt x="87" y="199"/>
                </a:cubicBezTo>
                <a:cubicBezTo>
                  <a:pt x="87" y="143"/>
                  <a:pt x="87" y="143"/>
                  <a:pt x="87" y="143"/>
                </a:cubicBezTo>
                <a:cubicBezTo>
                  <a:pt x="91" y="143"/>
                  <a:pt x="91" y="143"/>
                  <a:pt x="91" y="143"/>
                </a:cubicBezTo>
                <a:cubicBezTo>
                  <a:pt x="91" y="199"/>
                  <a:pt x="91" y="199"/>
                  <a:pt x="91" y="199"/>
                </a:cubicBezTo>
                <a:cubicBezTo>
                  <a:pt x="109" y="199"/>
                  <a:pt x="109" y="199"/>
                  <a:pt x="109" y="199"/>
                </a:cubicBezTo>
                <a:cubicBezTo>
                  <a:pt x="109" y="189"/>
                  <a:pt x="109" y="189"/>
                  <a:pt x="109" y="189"/>
                </a:cubicBezTo>
                <a:cubicBezTo>
                  <a:pt x="109" y="132"/>
                  <a:pt x="109" y="132"/>
                  <a:pt x="109" y="132"/>
                </a:cubicBezTo>
                <a:cubicBezTo>
                  <a:pt x="109" y="122"/>
                  <a:pt x="109" y="122"/>
                  <a:pt x="109" y="122"/>
                </a:cubicBezTo>
                <a:cubicBezTo>
                  <a:pt x="109" y="85"/>
                  <a:pt x="109" y="85"/>
                  <a:pt x="109" y="85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28" y="85"/>
                  <a:pt x="128" y="85"/>
                  <a:pt x="128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5" y="80"/>
                  <a:pt x="155" y="80"/>
                  <a:pt x="155" y="80"/>
                </a:cubicBezTo>
                <a:cubicBezTo>
                  <a:pt x="161" y="79"/>
                  <a:pt x="161" y="79"/>
                  <a:pt x="161" y="79"/>
                </a:cubicBezTo>
                <a:cubicBezTo>
                  <a:pt x="161" y="107"/>
                  <a:pt x="161" y="107"/>
                  <a:pt x="161" y="107"/>
                </a:cubicBezTo>
                <a:cubicBezTo>
                  <a:pt x="161" y="112"/>
                  <a:pt x="163" y="117"/>
                  <a:pt x="166" y="120"/>
                </a:cubicBezTo>
                <a:cubicBezTo>
                  <a:pt x="166" y="120"/>
                  <a:pt x="166" y="120"/>
                  <a:pt x="166" y="120"/>
                </a:cubicBezTo>
                <a:cubicBezTo>
                  <a:pt x="166" y="120"/>
                  <a:pt x="166" y="120"/>
                  <a:pt x="166" y="120"/>
                </a:cubicBezTo>
                <a:cubicBezTo>
                  <a:pt x="170" y="124"/>
                  <a:pt x="175" y="126"/>
                  <a:pt x="180" y="126"/>
                </a:cubicBezTo>
                <a:cubicBezTo>
                  <a:pt x="304" y="126"/>
                  <a:pt x="304" y="126"/>
                  <a:pt x="304" y="126"/>
                </a:cubicBezTo>
                <a:cubicBezTo>
                  <a:pt x="309" y="126"/>
                  <a:pt x="314" y="124"/>
                  <a:pt x="317" y="120"/>
                </a:cubicBezTo>
                <a:cubicBezTo>
                  <a:pt x="317" y="120"/>
                  <a:pt x="317" y="120"/>
                  <a:pt x="317" y="120"/>
                </a:cubicBezTo>
                <a:cubicBezTo>
                  <a:pt x="321" y="117"/>
                  <a:pt x="323" y="112"/>
                  <a:pt x="323" y="107"/>
                </a:cubicBezTo>
                <a:cubicBezTo>
                  <a:pt x="323" y="35"/>
                  <a:pt x="323" y="35"/>
                  <a:pt x="323" y="35"/>
                </a:cubicBezTo>
                <a:cubicBezTo>
                  <a:pt x="323" y="30"/>
                  <a:pt x="321" y="25"/>
                  <a:pt x="317" y="21"/>
                </a:cubicBezTo>
                <a:cubicBezTo>
                  <a:pt x="314" y="18"/>
                  <a:pt x="309" y="16"/>
                  <a:pt x="304" y="16"/>
                </a:cubicBezTo>
                <a:cubicBezTo>
                  <a:pt x="180" y="16"/>
                  <a:pt x="180" y="16"/>
                  <a:pt x="180" y="16"/>
                </a:cubicBezTo>
                <a:close/>
                <a:moveTo>
                  <a:pt x="304" y="31"/>
                </a:moveTo>
                <a:cubicBezTo>
                  <a:pt x="305" y="31"/>
                  <a:pt x="306" y="31"/>
                  <a:pt x="307" y="32"/>
                </a:cubicBezTo>
                <a:cubicBezTo>
                  <a:pt x="307" y="33"/>
                  <a:pt x="308" y="34"/>
                  <a:pt x="308" y="35"/>
                </a:cubicBezTo>
                <a:cubicBezTo>
                  <a:pt x="308" y="107"/>
                  <a:pt x="308" y="107"/>
                  <a:pt x="308" y="107"/>
                </a:cubicBezTo>
                <a:cubicBezTo>
                  <a:pt x="308" y="108"/>
                  <a:pt x="307" y="109"/>
                  <a:pt x="307" y="109"/>
                </a:cubicBezTo>
                <a:cubicBezTo>
                  <a:pt x="307" y="110"/>
                  <a:pt x="307" y="110"/>
                  <a:pt x="307" y="110"/>
                </a:cubicBezTo>
                <a:cubicBezTo>
                  <a:pt x="306" y="110"/>
                  <a:pt x="305" y="111"/>
                  <a:pt x="304" y="111"/>
                </a:cubicBezTo>
                <a:cubicBezTo>
                  <a:pt x="180" y="111"/>
                  <a:pt x="180" y="111"/>
                  <a:pt x="180" y="111"/>
                </a:cubicBezTo>
                <a:cubicBezTo>
                  <a:pt x="179" y="111"/>
                  <a:pt x="178" y="110"/>
                  <a:pt x="177" y="110"/>
                </a:cubicBezTo>
                <a:cubicBezTo>
                  <a:pt x="177" y="109"/>
                  <a:pt x="177" y="109"/>
                  <a:pt x="177" y="109"/>
                </a:cubicBezTo>
                <a:cubicBezTo>
                  <a:pt x="176" y="109"/>
                  <a:pt x="176" y="108"/>
                  <a:pt x="176" y="107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238" y="63"/>
                  <a:pt x="238" y="63"/>
                  <a:pt x="238" y="63"/>
                </a:cubicBezTo>
                <a:cubicBezTo>
                  <a:pt x="237" y="62"/>
                  <a:pt x="237" y="62"/>
                  <a:pt x="237" y="62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35"/>
                  <a:pt x="176" y="35"/>
                  <a:pt x="176" y="35"/>
                </a:cubicBezTo>
                <a:cubicBezTo>
                  <a:pt x="176" y="34"/>
                  <a:pt x="176" y="33"/>
                  <a:pt x="177" y="32"/>
                </a:cubicBezTo>
                <a:cubicBezTo>
                  <a:pt x="177" y="32"/>
                  <a:pt x="177" y="32"/>
                  <a:pt x="177" y="32"/>
                </a:cubicBezTo>
                <a:cubicBezTo>
                  <a:pt x="178" y="31"/>
                  <a:pt x="179" y="31"/>
                  <a:pt x="180" y="31"/>
                </a:cubicBezTo>
                <a:lnTo>
                  <a:pt x="304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47"/>
          <p:cNvSpPr>
            <a:spLocks noEditPoints="1"/>
          </p:cNvSpPr>
          <p:nvPr/>
        </p:nvSpPr>
        <p:spPr bwMode="auto">
          <a:xfrm>
            <a:off x="2092326" y="904876"/>
            <a:ext cx="922338" cy="933450"/>
          </a:xfrm>
          <a:custGeom>
            <a:avLst/>
            <a:gdLst>
              <a:gd name="T0" fmla="*/ 224 w 321"/>
              <a:gd name="T1" fmla="*/ 18 h 325"/>
              <a:gd name="T2" fmla="*/ 305 w 321"/>
              <a:gd name="T3" fmla="*/ 0 h 325"/>
              <a:gd name="T4" fmla="*/ 290 w 321"/>
              <a:gd name="T5" fmla="*/ 46 h 325"/>
              <a:gd name="T6" fmla="*/ 218 w 321"/>
              <a:gd name="T7" fmla="*/ 34 h 325"/>
              <a:gd name="T8" fmla="*/ 175 w 321"/>
              <a:gd name="T9" fmla="*/ 40 h 325"/>
              <a:gd name="T10" fmla="*/ 39 w 321"/>
              <a:gd name="T11" fmla="*/ 80 h 325"/>
              <a:gd name="T12" fmla="*/ 39 w 321"/>
              <a:gd name="T13" fmla="*/ 325 h 325"/>
              <a:gd name="T14" fmla="*/ 228 w 321"/>
              <a:gd name="T15" fmla="*/ 263 h 325"/>
              <a:gd name="T16" fmla="*/ 267 w 321"/>
              <a:gd name="T17" fmla="*/ 263 h 325"/>
              <a:gd name="T18" fmla="*/ 93 w 321"/>
              <a:gd name="T19" fmla="*/ 279 h 325"/>
              <a:gd name="T20" fmla="*/ 206 w 321"/>
              <a:gd name="T21" fmla="*/ 256 h 325"/>
              <a:gd name="T22" fmla="*/ 189 w 321"/>
              <a:gd name="T23" fmla="*/ 159 h 325"/>
              <a:gd name="T24" fmla="*/ 189 w 321"/>
              <a:gd name="T25" fmla="*/ 128 h 325"/>
              <a:gd name="T26" fmla="*/ 164 w 321"/>
              <a:gd name="T27" fmla="*/ 159 h 325"/>
              <a:gd name="T28" fmla="*/ 52 w 321"/>
              <a:gd name="T29" fmla="*/ 128 h 325"/>
              <a:gd name="T30" fmla="*/ 123 w 321"/>
              <a:gd name="T31" fmla="*/ 152 h 325"/>
              <a:gd name="T32" fmla="*/ 142 w 321"/>
              <a:gd name="T33" fmla="*/ 177 h 325"/>
              <a:gd name="T34" fmla="*/ 181 w 321"/>
              <a:gd name="T35" fmla="*/ 177 h 325"/>
              <a:gd name="T36" fmla="*/ 92 w 321"/>
              <a:gd name="T37" fmla="*/ 196 h 325"/>
              <a:gd name="T38" fmla="*/ 125 w 321"/>
              <a:gd name="T39" fmla="*/ 171 h 325"/>
              <a:gd name="T40" fmla="*/ 51 w 321"/>
              <a:gd name="T41" fmla="*/ 202 h 325"/>
              <a:gd name="T42" fmla="*/ 51 w 321"/>
              <a:gd name="T43" fmla="*/ 171 h 325"/>
              <a:gd name="T44" fmla="*/ 211 w 321"/>
              <a:gd name="T45" fmla="*/ 243 h 325"/>
              <a:gd name="T46" fmla="*/ 135 w 321"/>
              <a:gd name="T47" fmla="*/ 212 h 325"/>
              <a:gd name="T48" fmla="*/ 168 w 321"/>
              <a:gd name="T49" fmla="*/ 237 h 325"/>
              <a:gd name="T50" fmla="*/ 44 w 321"/>
              <a:gd name="T51" fmla="*/ 219 h 325"/>
              <a:gd name="T52" fmla="*/ 118 w 321"/>
              <a:gd name="T53" fmla="*/ 219 h 325"/>
              <a:gd name="T54" fmla="*/ 44 w 321"/>
              <a:gd name="T55" fmla="*/ 281 h 325"/>
              <a:gd name="T56" fmla="*/ 77 w 321"/>
              <a:gd name="T57" fmla="*/ 256 h 325"/>
              <a:gd name="T58" fmla="*/ 202 w 321"/>
              <a:gd name="T59" fmla="*/ 202 h 325"/>
              <a:gd name="T60" fmla="*/ 260 w 321"/>
              <a:gd name="T61" fmla="*/ 202 h 325"/>
              <a:gd name="T62" fmla="*/ 260 w 321"/>
              <a:gd name="T63" fmla="*/ 202 h 325"/>
              <a:gd name="T64" fmla="*/ 261 w 321"/>
              <a:gd name="T65" fmla="*/ 202 h 325"/>
              <a:gd name="T66" fmla="*/ 261 w 321"/>
              <a:gd name="T67" fmla="*/ 202 h 325"/>
              <a:gd name="T68" fmla="*/ 262 w 321"/>
              <a:gd name="T69" fmla="*/ 202 h 325"/>
              <a:gd name="T70" fmla="*/ 262 w 321"/>
              <a:gd name="T71" fmla="*/ 201 h 325"/>
              <a:gd name="T72" fmla="*/ 262 w 321"/>
              <a:gd name="T73" fmla="*/ 201 h 325"/>
              <a:gd name="T74" fmla="*/ 263 w 321"/>
              <a:gd name="T75" fmla="*/ 201 h 325"/>
              <a:gd name="T76" fmla="*/ 263 w 321"/>
              <a:gd name="T77" fmla="*/ 201 h 325"/>
              <a:gd name="T78" fmla="*/ 264 w 321"/>
              <a:gd name="T79" fmla="*/ 200 h 325"/>
              <a:gd name="T80" fmla="*/ 264 w 321"/>
              <a:gd name="T81" fmla="*/ 200 h 325"/>
              <a:gd name="T82" fmla="*/ 264 w 321"/>
              <a:gd name="T83" fmla="*/ 200 h 325"/>
              <a:gd name="T84" fmla="*/ 264 w 321"/>
              <a:gd name="T85" fmla="*/ 199 h 325"/>
              <a:gd name="T86" fmla="*/ 265 w 321"/>
              <a:gd name="T87" fmla="*/ 199 h 325"/>
              <a:gd name="T88" fmla="*/ 265 w 321"/>
              <a:gd name="T89" fmla="*/ 199 h 325"/>
              <a:gd name="T90" fmla="*/ 265 w 321"/>
              <a:gd name="T91" fmla="*/ 198 h 325"/>
              <a:gd name="T92" fmla="*/ 265 w 321"/>
              <a:gd name="T93" fmla="*/ 198 h 325"/>
              <a:gd name="T94" fmla="*/ 265 w 321"/>
              <a:gd name="T95" fmla="*/ 198 h 325"/>
              <a:gd name="T96" fmla="*/ 266 w 321"/>
              <a:gd name="T97" fmla="*/ 197 h 325"/>
              <a:gd name="T98" fmla="*/ 266 w 321"/>
              <a:gd name="T99" fmla="*/ 197 h 325"/>
              <a:gd name="T100" fmla="*/ 266 w 321"/>
              <a:gd name="T101" fmla="*/ 196 h 325"/>
              <a:gd name="T102" fmla="*/ 259 w 321"/>
              <a:gd name="T103" fmla="*/ 127 h 325"/>
              <a:gd name="T104" fmla="*/ 234 w 321"/>
              <a:gd name="T105" fmla="*/ 212 h 325"/>
              <a:gd name="T106" fmla="*/ 267 w 321"/>
              <a:gd name="T107" fmla="*/ 237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21" h="325">
                <a:moveTo>
                  <a:pt x="154" y="40"/>
                </a:moveTo>
                <a:cubicBezTo>
                  <a:pt x="154" y="30"/>
                  <a:pt x="156" y="23"/>
                  <a:pt x="159" y="18"/>
                </a:cubicBezTo>
                <a:cubicBezTo>
                  <a:pt x="164" y="10"/>
                  <a:pt x="171" y="7"/>
                  <a:pt x="180" y="6"/>
                </a:cubicBezTo>
                <a:cubicBezTo>
                  <a:pt x="186" y="6"/>
                  <a:pt x="193" y="7"/>
                  <a:pt x="201" y="9"/>
                </a:cubicBezTo>
                <a:cubicBezTo>
                  <a:pt x="208" y="12"/>
                  <a:pt x="216" y="15"/>
                  <a:pt x="224" y="18"/>
                </a:cubicBezTo>
                <a:cubicBezTo>
                  <a:pt x="234" y="22"/>
                  <a:pt x="243" y="26"/>
                  <a:pt x="253" y="29"/>
                </a:cubicBezTo>
                <a:cubicBezTo>
                  <a:pt x="264" y="32"/>
                  <a:pt x="274" y="33"/>
                  <a:pt x="283" y="30"/>
                </a:cubicBezTo>
                <a:cubicBezTo>
                  <a:pt x="283" y="30"/>
                  <a:pt x="283" y="30"/>
                  <a:pt x="283" y="30"/>
                </a:cubicBezTo>
                <a:cubicBezTo>
                  <a:pt x="292" y="27"/>
                  <a:pt x="299" y="19"/>
                  <a:pt x="303" y="4"/>
                </a:cubicBezTo>
                <a:cubicBezTo>
                  <a:pt x="305" y="0"/>
                  <a:pt x="305" y="0"/>
                  <a:pt x="305" y="0"/>
                </a:cubicBezTo>
                <a:cubicBezTo>
                  <a:pt x="309" y="1"/>
                  <a:pt x="309" y="1"/>
                  <a:pt x="309" y="1"/>
                </a:cubicBezTo>
                <a:cubicBezTo>
                  <a:pt x="317" y="3"/>
                  <a:pt x="317" y="3"/>
                  <a:pt x="317" y="3"/>
                </a:cubicBezTo>
                <a:cubicBezTo>
                  <a:pt x="321" y="4"/>
                  <a:pt x="321" y="4"/>
                  <a:pt x="321" y="4"/>
                </a:cubicBezTo>
                <a:cubicBezTo>
                  <a:pt x="319" y="9"/>
                  <a:pt x="319" y="9"/>
                  <a:pt x="319" y="9"/>
                </a:cubicBezTo>
                <a:cubicBezTo>
                  <a:pt x="313" y="30"/>
                  <a:pt x="303" y="41"/>
                  <a:pt x="290" y="46"/>
                </a:cubicBezTo>
                <a:cubicBezTo>
                  <a:pt x="277" y="51"/>
                  <a:pt x="263" y="49"/>
                  <a:pt x="248" y="45"/>
                </a:cubicBezTo>
                <a:cubicBezTo>
                  <a:pt x="243" y="43"/>
                  <a:pt x="238" y="42"/>
                  <a:pt x="233" y="40"/>
                </a:cubicBezTo>
                <a:cubicBezTo>
                  <a:pt x="228" y="38"/>
                  <a:pt x="223" y="36"/>
                  <a:pt x="218" y="34"/>
                </a:cubicBezTo>
                <a:cubicBezTo>
                  <a:pt x="218" y="34"/>
                  <a:pt x="218" y="34"/>
                  <a:pt x="218" y="34"/>
                </a:cubicBezTo>
                <a:cubicBezTo>
                  <a:pt x="218" y="34"/>
                  <a:pt x="218" y="34"/>
                  <a:pt x="218" y="34"/>
                </a:cubicBezTo>
                <a:cubicBezTo>
                  <a:pt x="218" y="34"/>
                  <a:pt x="218" y="34"/>
                  <a:pt x="218" y="34"/>
                </a:cubicBezTo>
                <a:cubicBezTo>
                  <a:pt x="203" y="28"/>
                  <a:pt x="190" y="22"/>
                  <a:pt x="181" y="23"/>
                </a:cubicBezTo>
                <a:cubicBezTo>
                  <a:pt x="177" y="23"/>
                  <a:pt x="175" y="24"/>
                  <a:pt x="173" y="28"/>
                </a:cubicBezTo>
                <a:cubicBezTo>
                  <a:pt x="172" y="31"/>
                  <a:pt x="171" y="35"/>
                  <a:pt x="171" y="40"/>
                </a:cubicBezTo>
                <a:cubicBezTo>
                  <a:pt x="175" y="40"/>
                  <a:pt x="175" y="40"/>
                  <a:pt x="175" y="40"/>
                </a:cubicBezTo>
                <a:cubicBezTo>
                  <a:pt x="180" y="68"/>
                  <a:pt x="180" y="68"/>
                  <a:pt x="180" y="68"/>
                </a:cubicBezTo>
                <a:cubicBezTo>
                  <a:pt x="144" y="68"/>
                  <a:pt x="144" y="68"/>
                  <a:pt x="144" y="68"/>
                </a:cubicBezTo>
                <a:cubicBezTo>
                  <a:pt x="150" y="40"/>
                  <a:pt x="150" y="40"/>
                  <a:pt x="150" y="40"/>
                </a:cubicBezTo>
                <a:cubicBezTo>
                  <a:pt x="154" y="40"/>
                  <a:pt x="154" y="40"/>
                  <a:pt x="154" y="40"/>
                </a:cubicBezTo>
                <a:close/>
                <a:moveTo>
                  <a:pt x="39" y="80"/>
                </a:moveTo>
                <a:cubicBezTo>
                  <a:pt x="272" y="80"/>
                  <a:pt x="272" y="80"/>
                  <a:pt x="272" y="80"/>
                </a:cubicBezTo>
                <a:cubicBezTo>
                  <a:pt x="294" y="80"/>
                  <a:pt x="311" y="98"/>
                  <a:pt x="311" y="119"/>
                </a:cubicBezTo>
                <a:cubicBezTo>
                  <a:pt x="311" y="286"/>
                  <a:pt x="311" y="286"/>
                  <a:pt x="311" y="286"/>
                </a:cubicBezTo>
                <a:cubicBezTo>
                  <a:pt x="311" y="308"/>
                  <a:pt x="294" y="325"/>
                  <a:pt x="272" y="325"/>
                </a:cubicBezTo>
                <a:cubicBezTo>
                  <a:pt x="39" y="325"/>
                  <a:pt x="39" y="325"/>
                  <a:pt x="39" y="325"/>
                </a:cubicBezTo>
                <a:cubicBezTo>
                  <a:pt x="17" y="325"/>
                  <a:pt x="0" y="308"/>
                  <a:pt x="0" y="286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98"/>
                  <a:pt x="17" y="80"/>
                  <a:pt x="39" y="80"/>
                </a:cubicBezTo>
                <a:close/>
                <a:moveTo>
                  <a:pt x="234" y="256"/>
                </a:moveTo>
                <a:cubicBezTo>
                  <a:pt x="230" y="256"/>
                  <a:pt x="228" y="259"/>
                  <a:pt x="228" y="263"/>
                </a:cubicBezTo>
                <a:cubicBezTo>
                  <a:pt x="228" y="281"/>
                  <a:pt x="228" y="281"/>
                  <a:pt x="228" y="281"/>
                </a:cubicBezTo>
                <a:cubicBezTo>
                  <a:pt x="228" y="284"/>
                  <a:pt x="230" y="287"/>
                  <a:pt x="234" y="287"/>
                </a:cubicBezTo>
                <a:cubicBezTo>
                  <a:pt x="261" y="287"/>
                  <a:pt x="261" y="287"/>
                  <a:pt x="261" y="287"/>
                </a:cubicBezTo>
                <a:cubicBezTo>
                  <a:pt x="264" y="287"/>
                  <a:pt x="267" y="284"/>
                  <a:pt x="267" y="281"/>
                </a:cubicBezTo>
                <a:cubicBezTo>
                  <a:pt x="267" y="263"/>
                  <a:pt x="267" y="263"/>
                  <a:pt x="267" y="263"/>
                </a:cubicBezTo>
                <a:cubicBezTo>
                  <a:pt x="267" y="259"/>
                  <a:pt x="264" y="256"/>
                  <a:pt x="261" y="256"/>
                </a:cubicBezTo>
                <a:cubicBezTo>
                  <a:pt x="234" y="256"/>
                  <a:pt x="234" y="256"/>
                  <a:pt x="234" y="256"/>
                </a:cubicBezTo>
                <a:close/>
                <a:moveTo>
                  <a:pt x="102" y="256"/>
                </a:moveTo>
                <a:cubicBezTo>
                  <a:pt x="97" y="256"/>
                  <a:pt x="93" y="260"/>
                  <a:pt x="93" y="265"/>
                </a:cubicBezTo>
                <a:cubicBezTo>
                  <a:pt x="93" y="279"/>
                  <a:pt x="93" y="279"/>
                  <a:pt x="93" y="279"/>
                </a:cubicBezTo>
                <a:cubicBezTo>
                  <a:pt x="93" y="283"/>
                  <a:pt x="97" y="287"/>
                  <a:pt x="102" y="287"/>
                </a:cubicBezTo>
                <a:cubicBezTo>
                  <a:pt x="206" y="287"/>
                  <a:pt x="206" y="287"/>
                  <a:pt x="206" y="287"/>
                </a:cubicBezTo>
                <a:cubicBezTo>
                  <a:pt x="210" y="287"/>
                  <a:pt x="214" y="283"/>
                  <a:pt x="214" y="279"/>
                </a:cubicBezTo>
                <a:cubicBezTo>
                  <a:pt x="214" y="265"/>
                  <a:pt x="214" y="265"/>
                  <a:pt x="214" y="265"/>
                </a:cubicBezTo>
                <a:cubicBezTo>
                  <a:pt x="214" y="260"/>
                  <a:pt x="210" y="256"/>
                  <a:pt x="206" y="256"/>
                </a:cubicBezTo>
                <a:cubicBezTo>
                  <a:pt x="102" y="256"/>
                  <a:pt x="102" y="256"/>
                  <a:pt x="102" y="256"/>
                </a:cubicBezTo>
                <a:close/>
                <a:moveTo>
                  <a:pt x="189" y="128"/>
                </a:moveTo>
                <a:cubicBezTo>
                  <a:pt x="186" y="128"/>
                  <a:pt x="183" y="131"/>
                  <a:pt x="183" y="134"/>
                </a:cubicBezTo>
                <a:cubicBezTo>
                  <a:pt x="183" y="152"/>
                  <a:pt x="183" y="152"/>
                  <a:pt x="183" y="152"/>
                </a:cubicBezTo>
                <a:cubicBezTo>
                  <a:pt x="183" y="156"/>
                  <a:pt x="186" y="159"/>
                  <a:pt x="189" y="159"/>
                </a:cubicBezTo>
                <a:cubicBezTo>
                  <a:pt x="216" y="159"/>
                  <a:pt x="216" y="159"/>
                  <a:pt x="216" y="159"/>
                </a:cubicBezTo>
                <a:cubicBezTo>
                  <a:pt x="219" y="159"/>
                  <a:pt x="222" y="156"/>
                  <a:pt x="222" y="152"/>
                </a:cubicBezTo>
                <a:cubicBezTo>
                  <a:pt x="222" y="134"/>
                  <a:pt x="222" y="134"/>
                  <a:pt x="222" y="134"/>
                </a:cubicBezTo>
                <a:cubicBezTo>
                  <a:pt x="222" y="131"/>
                  <a:pt x="219" y="128"/>
                  <a:pt x="216" y="128"/>
                </a:cubicBezTo>
                <a:cubicBezTo>
                  <a:pt x="189" y="128"/>
                  <a:pt x="189" y="128"/>
                  <a:pt x="189" y="128"/>
                </a:cubicBezTo>
                <a:close/>
                <a:moveTo>
                  <a:pt x="137" y="128"/>
                </a:moveTo>
                <a:cubicBezTo>
                  <a:pt x="134" y="128"/>
                  <a:pt x="131" y="131"/>
                  <a:pt x="131" y="134"/>
                </a:cubicBezTo>
                <a:cubicBezTo>
                  <a:pt x="131" y="152"/>
                  <a:pt x="131" y="152"/>
                  <a:pt x="131" y="152"/>
                </a:cubicBezTo>
                <a:cubicBezTo>
                  <a:pt x="131" y="156"/>
                  <a:pt x="134" y="159"/>
                  <a:pt x="137" y="159"/>
                </a:cubicBezTo>
                <a:cubicBezTo>
                  <a:pt x="164" y="159"/>
                  <a:pt x="164" y="159"/>
                  <a:pt x="164" y="159"/>
                </a:cubicBezTo>
                <a:cubicBezTo>
                  <a:pt x="168" y="159"/>
                  <a:pt x="171" y="156"/>
                  <a:pt x="171" y="152"/>
                </a:cubicBezTo>
                <a:cubicBezTo>
                  <a:pt x="171" y="134"/>
                  <a:pt x="171" y="134"/>
                  <a:pt x="171" y="134"/>
                </a:cubicBezTo>
                <a:cubicBezTo>
                  <a:pt x="171" y="131"/>
                  <a:pt x="168" y="128"/>
                  <a:pt x="164" y="128"/>
                </a:cubicBezTo>
                <a:cubicBezTo>
                  <a:pt x="137" y="128"/>
                  <a:pt x="137" y="128"/>
                  <a:pt x="137" y="128"/>
                </a:cubicBezTo>
                <a:close/>
                <a:moveTo>
                  <a:pt x="52" y="128"/>
                </a:moveTo>
                <a:cubicBezTo>
                  <a:pt x="48" y="128"/>
                  <a:pt x="46" y="131"/>
                  <a:pt x="46" y="134"/>
                </a:cubicBezTo>
                <a:cubicBezTo>
                  <a:pt x="46" y="152"/>
                  <a:pt x="46" y="152"/>
                  <a:pt x="46" y="152"/>
                </a:cubicBezTo>
                <a:cubicBezTo>
                  <a:pt x="46" y="156"/>
                  <a:pt x="48" y="159"/>
                  <a:pt x="52" y="159"/>
                </a:cubicBezTo>
                <a:cubicBezTo>
                  <a:pt x="116" y="159"/>
                  <a:pt x="116" y="159"/>
                  <a:pt x="116" y="159"/>
                </a:cubicBezTo>
                <a:cubicBezTo>
                  <a:pt x="120" y="159"/>
                  <a:pt x="123" y="156"/>
                  <a:pt x="123" y="152"/>
                </a:cubicBezTo>
                <a:cubicBezTo>
                  <a:pt x="123" y="134"/>
                  <a:pt x="123" y="134"/>
                  <a:pt x="123" y="134"/>
                </a:cubicBezTo>
                <a:cubicBezTo>
                  <a:pt x="123" y="131"/>
                  <a:pt x="120" y="128"/>
                  <a:pt x="116" y="128"/>
                </a:cubicBezTo>
                <a:cubicBezTo>
                  <a:pt x="52" y="128"/>
                  <a:pt x="52" y="128"/>
                  <a:pt x="52" y="128"/>
                </a:cubicBezTo>
                <a:close/>
                <a:moveTo>
                  <a:pt x="148" y="171"/>
                </a:moveTo>
                <a:cubicBezTo>
                  <a:pt x="144" y="171"/>
                  <a:pt x="142" y="174"/>
                  <a:pt x="142" y="177"/>
                </a:cubicBezTo>
                <a:cubicBezTo>
                  <a:pt x="142" y="196"/>
                  <a:pt x="142" y="196"/>
                  <a:pt x="142" y="196"/>
                </a:cubicBezTo>
                <a:cubicBezTo>
                  <a:pt x="142" y="199"/>
                  <a:pt x="144" y="202"/>
                  <a:pt x="148" y="202"/>
                </a:cubicBezTo>
                <a:cubicBezTo>
                  <a:pt x="175" y="202"/>
                  <a:pt x="175" y="202"/>
                  <a:pt x="175" y="202"/>
                </a:cubicBezTo>
                <a:cubicBezTo>
                  <a:pt x="178" y="202"/>
                  <a:pt x="181" y="199"/>
                  <a:pt x="181" y="196"/>
                </a:cubicBezTo>
                <a:cubicBezTo>
                  <a:pt x="181" y="177"/>
                  <a:pt x="181" y="177"/>
                  <a:pt x="181" y="177"/>
                </a:cubicBezTo>
                <a:cubicBezTo>
                  <a:pt x="181" y="174"/>
                  <a:pt x="178" y="171"/>
                  <a:pt x="175" y="171"/>
                </a:cubicBezTo>
                <a:cubicBezTo>
                  <a:pt x="148" y="171"/>
                  <a:pt x="148" y="171"/>
                  <a:pt x="148" y="171"/>
                </a:cubicBezTo>
                <a:close/>
                <a:moveTo>
                  <a:pt x="99" y="171"/>
                </a:moveTo>
                <a:cubicBezTo>
                  <a:pt x="95" y="171"/>
                  <a:pt x="92" y="174"/>
                  <a:pt x="92" y="177"/>
                </a:cubicBezTo>
                <a:cubicBezTo>
                  <a:pt x="92" y="196"/>
                  <a:pt x="92" y="196"/>
                  <a:pt x="92" y="196"/>
                </a:cubicBezTo>
                <a:cubicBezTo>
                  <a:pt x="92" y="199"/>
                  <a:pt x="95" y="202"/>
                  <a:pt x="99" y="202"/>
                </a:cubicBezTo>
                <a:cubicBezTo>
                  <a:pt x="125" y="202"/>
                  <a:pt x="125" y="202"/>
                  <a:pt x="125" y="202"/>
                </a:cubicBezTo>
                <a:cubicBezTo>
                  <a:pt x="129" y="202"/>
                  <a:pt x="132" y="199"/>
                  <a:pt x="132" y="196"/>
                </a:cubicBezTo>
                <a:cubicBezTo>
                  <a:pt x="132" y="177"/>
                  <a:pt x="132" y="177"/>
                  <a:pt x="132" y="177"/>
                </a:cubicBezTo>
                <a:cubicBezTo>
                  <a:pt x="132" y="174"/>
                  <a:pt x="129" y="171"/>
                  <a:pt x="125" y="171"/>
                </a:cubicBezTo>
                <a:cubicBezTo>
                  <a:pt x="99" y="171"/>
                  <a:pt x="99" y="171"/>
                  <a:pt x="99" y="171"/>
                </a:cubicBezTo>
                <a:close/>
                <a:moveTo>
                  <a:pt x="51" y="171"/>
                </a:moveTo>
                <a:cubicBezTo>
                  <a:pt x="47" y="171"/>
                  <a:pt x="44" y="174"/>
                  <a:pt x="44" y="177"/>
                </a:cubicBezTo>
                <a:cubicBezTo>
                  <a:pt x="44" y="196"/>
                  <a:pt x="44" y="196"/>
                  <a:pt x="44" y="196"/>
                </a:cubicBezTo>
                <a:cubicBezTo>
                  <a:pt x="44" y="199"/>
                  <a:pt x="47" y="202"/>
                  <a:pt x="51" y="202"/>
                </a:cubicBezTo>
                <a:cubicBezTo>
                  <a:pt x="77" y="202"/>
                  <a:pt x="77" y="202"/>
                  <a:pt x="77" y="202"/>
                </a:cubicBezTo>
                <a:cubicBezTo>
                  <a:pt x="81" y="202"/>
                  <a:pt x="84" y="199"/>
                  <a:pt x="84" y="196"/>
                </a:cubicBezTo>
                <a:cubicBezTo>
                  <a:pt x="84" y="177"/>
                  <a:pt x="84" y="177"/>
                  <a:pt x="84" y="177"/>
                </a:cubicBezTo>
                <a:cubicBezTo>
                  <a:pt x="84" y="174"/>
                  <a:pt x="81" y="171"/>
                  <a:pt x="77" y="171"/>
                </a:cubicBezTo>
                <a:cubicBezTo>
                  <a:pt x="51" y="171"/>
                  <a:pt x="51" y="171"/>
                  <a:pt x="51" y="171"/>
                </a:cubicBezTo>
                <a:close/>
                <a:moveTo>
                  <a:pt x="184" y="212"/>
                </a:moveTo>
                <a:cubicBezTo>
                  <a:pt x="181" y="212"/>
                  <a:pt x="178" y="215"/>
                  <a:pt x="178" y="219"/>
                </a:cubicBezTo>
                <a:cubicBezTo>
                  <a:pt x="178" y="237"/>
                  <a:pt x="178" y="237"/>
                  <a:pt x="178" y="237"/>
                </a:cubicBezTo>
                <a:cubicBezTo>
                  <a:pt x="178" y="240"/>
                  <a:pt x="181" y="243"/>
                  <a:pt x="184" y="243"/>
                </a:cubicBezTo>
                <a:cubicBezTo>
                  <a:pt x="211" y="243"/>
                  <a:pt x="211" y="243"/>
                  <a:pt x="211" y="243"/>
                </a:cubicBezTo>
                <a:cubicBezTo>
                  <a:pt x="214" y="243"/>
                  <a:pt x="217" y="240"/>
                  <a:pt x="217" y="237"/>
                </a:cubicBezTo>
                <a:cubicBezTo>
                  <a:pt x="217" y="219"/>
                  <a:pt x="217" y="219"/>
                  <a:pt x="217" y="219"/>
                </a:cubicBezTo>
                <a:cubicBezTo>
                  <a:pt x="217" y="215"/>
                  <a:pt x="214" y="212"/>
                  <a:pt x="211" y="212"/>
                </a:cubicBezTo>
                <a:cubicBezTo>
                  <a:pt x="184" y="212"/>
                  <a:pt x="184" y="212"/>
                  <a:pt x="184" y="212"/>
                </a:cubicBezTo>
                <a:close/>
                <a:moveTo>
                  <a:pt x="135" y="212"/>
                </a:moveTo>
                <a:cubicBezTo>
                  <a:pt x="131" y="212"/>
                  <a:pt x="128" y="215"/>
                  <a:pt x="128" y="219"/>
                </a:cubicBezTo>
                <a:cubicBezTo>
                  <a:pt x="128" y="237"/>
                  <a:pt x="128" y="237"/>
                  <a:pt x="128" y="237"/>
                </a:cubicBezTo>
                <a:cubicBezTo>
                  <a:pt x="128" y="240"/>
                  <a:pt x="131" y="243"/>
                  <a:pt x="135" y="243"/>
                </a:cubicBezTo>
                <a:cubicBezTo>
                  <a:pt x="161" y="243"/>
                  <a:pt x="161" y="243"/>
                  <a:pt x="161" y="243"/>
                </a:cubicBezTo>
                <a:cubicBezTo>
                  <a:pt x="165" y="243"/>
                  <a:pt x="168" y="240"/>
                  <a:pt x="168" y="237"/>
                </a:cubicBezTo>
                <a:cubicBezTo>
                  <a:pt x="168" y="219"/>
                  <a:pt x="168" y="219"/>
                  <a:pt x="168" y="219"/>
                </a:cubicBezTo>
                <a:cubicBezTo>
                  <a:pt x="168" y="215"/>
                  <a:pt x="165" y="212"/>
                  <a:pt x="161" y="212"/>
                </a:cubicBezTo>
                <a:cubicBezTo>
                  <a:pt x="135" y="212"/>
                  <a:pt x="135" y="212"/>
                  <a:pt x="135" y="212"/>
                </a:cubicBezTo>
                <a:close/>
                <a:moveTo>
                  <a:pt x="50" y="212"/>
                </a:moveTo>
                <a:cubicBezTo>
                  <a:pt x="47" y="212"/>
                  <a:pt x="44" y="215"/>
                  <a:pt x="44" y="219"/>
                </a:cubicBezTo>
                <a:cubicBezTo>
                  <a:pt x="44" y="237"/>
                  <a:pt x="44" y="237"/>
                  <a:pt x="44" y="237"/>
                </a:cubicBezTo>
                <a:cubicBezTo>
                  <a:pt x="44" y="240"/>
                  <a:pt x="47" y="243"/>
                  <a:pt x="50" y="243"/>
                </a:cubicBezTo>
                <a:cubicBezTo>
                  <a:pt x="112" y="243"/>
                  <a:pt x="112" y="243"/>
                  <a:pt x="112" y="243"/>
                </a:cubicBezTo>
                <a:cubicBezTo>
                  <a:pt x="115" y="243"/>
                  <a:pt x="118" y="240"/>
                  <a:pt x="118" y="237"/>
                </a:cubicBezTo>
                <a:cubicBezTo>
                  <a:pt x="118" y="219"/>
                  <a:pt x="118" y="219"/>
                  <a:pt x="118" y="219"/>
                </a:cubicBezTo>
                <a:cubicBezTo>
                  <a:pt x="118" y="215"/>
                  <a:pt x="115" y="212"/>
                  <a:pt x="112" y="212"/>
                </a:cubicBezTo>
                <a:cubicBezTo>
                  <a:pt x="50" y="212"/>
                  <a:pt x="50" y="212"/>
                  <a:pt x="50" y="212"/>
                </a:cubicBezTo>
                <a:close/>
                <a:moveTo>
                  <a:pt x="50" y="256"/>
                </a:moveTo>
                <a:cubicBezTo>
                  <a:pt x="47" y="256"/>
                  <a:pt x="44" y="259"/>
                  <a:pt x="44" y="263"/>
                </a:cubicBezTo>
                <a:cubicBezTo>
                  <a:pt x="44" y="281"/>
                  <a:pt x="44" y="281"/>
                  <a:pt x="44" y="281"/>
                </a:cubicBezTo>
                <a:cubicBezTo>
                  <a:pt x="44" y="284"/>
                  <a:pt x="47" y="287"/>
                  <a:pt x="50" y="287"/>
                </a:cubicBezTo>
                <a:cubicBezTo>
                  <a:pt x="77" y="287"/>
                  <a:pt x="77" y="287"/>
                  <a:pt x="77" y="287"/>
                </a:cubicBezTo>
                <a:cubicBezTo>
                  <a:pt x="80" y="287"/>
                  <a:pt x="83" y="284"/>
                  <a:pt x="83" y="281"/>
                </a:cubicBezTo>
                <a:cubicBezTo>
                  <a:pt x="83" y="263"/>
                  <a:pt x="83" y="263"/>
                  <a:pt x="83" y="263"/>
                </a:cubicBezTo>
                <a:cubicBezTo>
                  <a:pt x="83" y="259"/>
                  <a:pt x="80" y="256"/>
                  <a:pt x="77" y="256"/>
                </a:cubicBezTo>
                <a:cubicBezTo>
                  <a:pt x="50" y="256"/>
                  <a:pt x="50" y="256"/>
                  <a:pt x="50" y="256"/>
                </a:cubicBezTo>
                <a:close/>
                <a:moveTo>
                  <a:pt x="202" y="171"/>
                </a:moveTo>
                <a:cubicBezTo>
                  <a:pt x="198" y="171"/>
                  <a:pt x="196" y="174"/>
                  <a:pt x="196" y="177"/>
                </a:cubicBezTo>
                <a:cubicBezTo>
                  <a:pt x="196" y="196"/>
                  <a:pt x="196" y="196"/>
                  <a:pt x="196" y="196"/>
                </a:cubicBezTo>
                <a:cubicBezTo>
                  <a:pt x="196" y="199"/>
                  <a:pt x="198" y="202"/>
                  <a:pt x="202" y="202"/>
                </a:cubicBezTo>
                <a:cubicBezTo>
                  <a:pt x="241" y="202"/>
                  <a:pt x="241" y="202"/>
                  <a:pt x="241" y="202"/>
                </a:cubicBezTo>
                <a:cubicBezTo>
                  <a:pt x="259" y="202"/>
                  <a:pt x="259" y="202"/>
                  <a:pt x="259" y="202"/>
                </a:cubicBezTo>
                <a:cubicBezTo>
                  <a:pt x="260" y="202"/>
                  <a:pt x="260" y="202"/>
                  <a:pt x="260" y="202"/>
                </a:cubicBezTo>
                <a:cubicBezTo>
                  <a:pt x="260" y="202"/>
                  <a:pt x="260" y="202"/>
                  <a:pt x="260" y="202"/>
                </a:cubicBezTo>
                <a:cubicBezTo>
                  <a:pt x="260" y="202"/>
                  <a:pt x="260" y="202"/>
                  <a:pt x="260" y="202"/>
                </a:cubicBezTo>
                <a:cubicBezTo>
                  <a:pt x="260" y="202"/>
                  <a:pt x="260" y="202"/>
                  <a:pt x="260" y="202"/>
                </a:cubicBezTo>
                <a:cubicBezTo>
                  <a:pt x="260" y="202"/>
                  <a:pt x="260" y="202"/>
                  <a:pt x="260" y="202"/>
                </a:cubicBezTo>
                <a:cubicBezTo>
                  <a:pt x="260" y="202"/>
                  <a:pt x="260" y="202"/>
                  <a:pt x="260" y="202"/>
                </a:cubicBezTo>
                <a:cubicBezTo>
                  <a:pt x="260" y="202"/>
                  <a:pt x="260" y="202"/>
                  <a:pt x="260" y="202"/>
                </a:cubicBezTo>
                <a:cubicBezTo>
                  <a:pt x="260" y="202"/>
                  <a:pt x="260" y="202"/>
                  <a:pt x="260" y="202"/>
                </a:cubicBezTo>
                <a:cubicBezTo>
                  <a:pt x="260" y="202"/>
                  <a:pt x="260" y="202"/>
                  <a:pt x="260" y="202"/>
                </a:cubicBezTo>
                <a:cubicBezTo>
                  <a:pt x="261" y="202"/>
                  <a:pt x="261" y="202"/>
                  <a:pt x="261" y="202"/>
                </a:cubicBezTo>
                <a:cubicBezTo>
                  <a:pt x="261" y="202"/>
                  <a:pt x="261" y="202"/>
                  <a:pt x="261" y="202"/>
                </a:cubicBezTo>
                <a:cubicBezTo>
                  <a:pt x="261" y="202"/>
                  <a:pt x="261" y="202"/>
                  <a:pt x="261" y="202"/>
                </a:cubicBezTo>
                <a:cubicBezTo>
                  <a:pt x="261" y="202"/>
                  <a:pt x="261" y="202"/>
                  <a:pt x="261" y="202"/>
                </a:cubicBezTo>
                <a:cubicBezTo>
                  <a:pt x="261" y="202"/>
                  <a:pt x="261" y="202"/>
                  <a:pt x="261" y="202"/>
                </a:cubicBezTo>
                <a:cubicBezTo>
                  <a:pt x="261" y="202"/>
                  <a:pt x="261" y="202"/>
                  <a:pt x="261" y="202"/>
                </a:cubicBezTo>
                <a:cubicBezTo>
                  <a:pt x="261" y="202"/>
                  <a:pt x="261" y="202"/>
                  <a:pt x="261" y="202"/>
                </a:cubicBezTo>
                <a:cubicBezTo>
                  <a:pt x="261" y="202"/>
                  <a:pt x="261" y="202"/>
                  <a:pt x="261" y="202"/>
                </a:cubicBezTo>
                <a:cubicBezTo>
                  <a:pt x="261" y="202"/>
                  <a:pt x="261" y="202"/>
                  <a:pt x="261" y="202"/>
                </a:cubicBezTo>
                <a:cubicBezTo>
                  <a:pt x="261" y="202"/>
                  <a:pt x="261" y="202"/>
                  <a:pt x="261" y="202"/>
                </a:cubicBezTo>
                <a:cubicBezTo>
                  <a:pt x="261" y="202"/>
                  <a:pt x="261" y="202"/>
                  <a:pt x="261" y="202"/>
                </a:cubicBezTo>
                <a:cubicBezTo>
                  <a:pt x="261" y="202"/>
                  <a:pt x="261" y="202"/>
                  <a:pt x="261" y="202"/>
                </a:cubicBezTo>
                <a:cubicBezTo>
                  <a:pt x="261" y="202"/>
                  <a:pt x="261" y="202"/>
                  <a:pt x="261" y="202"/>
                </a:cubicBezTo>
                <a:cubicBezTo>
                  <a:pt x="262" y="202"/>
                  <a:pt x="262" y="202"/>
                  <a:pt x="262" y="202"/>
                </a:cubicBezTo>
                <a:cubicBezTo>
                  <a:pt x="262" y="202"/>
                  <a:pt x="262" y="202"/>
                  <a:pt x="262" y="202"/>
                </a:cubicBezTo>
                <a:cubicBezTo>
                  <a:pt x="262" y="201"/>
                  <a:pt x="262" y="201"/>
                  <a:pt x="262" y="201"/>
                </a:cubicBezTo>
                <a:cubicBezTo>
                  <a:pt x="262" y="201"/>
                  <a:pt x="262" y="201"/>
                  <a:pt x="262" y="201"/>
                </a:cubicBezTo>
                <a:cubicBezTo>
                  <a:pt x="262" y="201"/>
                  <a:pt x="262" y="201"/>
                  <a:pt x="262" y="201"/>
                </a:cubicBezTo>
                <a:cubicBezTo>
                  <a:pt x="262" y="201"/>
                  <a:pt x="262" y="201"/>
                  <a:pt x="262" y="201"/>
                </a:cubicBezTo>
                <a:cubicBezTo>
                  <a:pt x="262" y="201"/>
                  <a:pt x="262" y="201"/>
                  <a:pt x="262" y="201"/>
                </a:cubicBezTo>
                <a:cubicBezTo>
                  <a:pt x="262" y="201"/>
                  <a:pt x="262" y="201"/>
                  <a:pt x="262" y="201"/>
                </a:cubicBezTo>
                <a:cubicBezTo>
                  <a:pt x="262" y="201"/>
                  <a:pt x="262" y="201"/>
                  <a:pt x="262" y="201"/>
                </a:cubicBezTo>
                <a:cubicBezTo>
                  <a:pt x="262" y="201"/>
                  <a:pt x="262" y="201"/>
                  <a:pt x="262" y="201"/>
                </a:cubicBezTo>
                <a:cubicBezTo>
                  <a:pt x="262" y="201"/>
                  <a:pt x="262" y="201"/>
                  <a:pt x="262" y="201"/>
                </a:cubicBezTo>
                <a:cubicBezTo>
                  <a:pt x="262" y="201"/>
                  <a:pt x="262" y="201"/>
                  <a:pt x="262" y="201"/>
                </a:cubicBezTo>
                <a:cubicBezTo>
                  <a:pt x="262" y="201"/>
                  <a:pt x="262" y="201"/>
                  <a:pt x="262" y="201"/>
                </a:cubicBezTo>
                <a:cubicBezTo>
                  <a:pt x="262" y="201"/>
                  <a:pt x="262" y="201"/>
                  <a:pt x="262" y="201"/>
                </a:cubicBezTo>
                <a:cubicBezTo>
                  <a:pt x="263" y="201"/>
                  <a:pt x="263" y="201"/>
                  <a:pt x="263" y="201"/>
                </a:cubicBezTo>
                <a:cubicBezTo>
                  <a:pt x="263" y="201"/>
                  <a:pt x="263" y="201"/>
                  <a:pt x="263" y="201"/>
                </a:cubicBezTo>
                <a:cubicBezTo>
                  <a:pt x="263" y="201"/>
                  <a:pt x="263" y="201"/>
                  <a:pt x="263" y="201"/>
                </a:cubicBezTo>
                <a:cubicBezTo>
                  <a:pt x="263" y="201"/>
                  <a:pt x="263" y="201"/>
                  <a:pt x="263" y="201"/>
                </a:cubicBezTo>
                <a:cubicBezTo>
                  <a:pt x="263" y="201"/>
                  <a:pt x="263" y="201"/>
                  <a:pt x="263" y="201"/>
                </a:cubicBezTo>
                <a:cubicBezTo>
                  <a:pt x="263" y="201"/>
                  <a:pt x="263" y="201"/>
                  <a:pt x="263" y="201"/>
                </a:cubicBezTo>
                <a:cubicBezTo>
                  <a:pt x="263" y="201"/>
                  <a:pt x="263" y="201"/>
                  <a:pt x="263" y="201"/>
                </a:cubicBezTo>
                <a:cubicBezTo>
                  <a:pt x="263" y="201"/>
                  <a:pt x="263" y="201"/>
                  <a:pt x="263" y="201"/>
                </a:cubicBezTo>
                <a:cubicBezTo>
                  <a:pt x="263" y="200"/>
                  <a:pt x="263" y="200"/>
                  <a:pt x="263" y="200"/>
                </a:cubicBezTo>
                <a:cubicBezTo>
                  <a:pt x="263" y="200"/>
                  <a:pt x="263" y="200"/>
                  <a:pt x="263" y="200"/>
                </a:cubicBezTo>
                <a:cubicBezTo>
                  <a:pt x="264" y="200"/>
                  <a:pt x="264" y="200"/>
                  <a:pt x="264" y="200"/>
                </a:cubicBezTo>
                <a:cubicBezTo>
                  <a:pt x="264" y="200"/>
                  <a:pt x="264" y="200"/>
                  <a:pt x="264" y="200"/>
                </a:cubicBezTo>
                <a:cubicBezTo>
                  <a:pt x="264" y="200"/>
                  <a:pt x="264" y="200"/>
                  <a:pt x="264" y="200"/>
                </a:cubicBezTo>
                <a:cubicBezTo>
                  <a:pt x="264" y="200"/>
                  <a:pt x="264" y="200"/>
                  <a:pt x="264" y="200"/>
                </a:cubicBezTo>
                <a:cubicBezTo>
                  <a:pt x="264" y="200"/>
                  <a:pt x="264" y="200"/>
                  <a:pt x="264" y="200"/>
                </a:cubicBezTo>
                <a:cubicBezTo>
                  <a:pt x="264" y="200"/>
                  <a:pt x="264" y="200"/>
                  <a:pt x="264" y="200"/>
                </a:cubicBezTo>
                <a:cubicBezTo>
                  <a:pt x="264" y="200"/>
                  <a:pt x="264" y="200"/>
                  <a:pt x="264" y="200"/>
                </a:cubicBezTo>
                <a:cubicBezTo>
                  <a:pt x="264" y="200"/>
                  <a:pt x="264" y="200"/>
                  <a:pt x="264" y="200"/>
                </a:cubicBezTo>
                <a:cubicBezTo>
                  <a:pt x="264" y="200"/>
                  <a:pt x="264" y="200"/>
                  <a:pt x="264" y="200"/>
                </a:cubicBezTo>
                <a:cubicBezTo>
                  <a:pt x="264" y="200"/>
                  <a:pt x="264" y="200"/>
                  <a:pt x="264" y="200"/>
                </a:cubicBezTo>
                <a:cubicBezTo>
                  <a:pt x="264" y="200"/>
                  <a:pt x="264" y="200"/>
                  <a:pt x="264" y="200"/>
                </a:cubicBezTo>
                <a:cubicBezTo>
                  <a:pt x="264" y="200"/>
                  <a:pt x="264" y="200"/>
                  <a:pt x="264" y="200"/>
                </a:cubicBezTo>
                <a:cubicBezTo>
                  <a:pt x="264" y="200"/>
                  <a:pt x="264" y="200"/>
                  <a:pt x="264" y="200"/>
                </a:cubicBezTo>
                <a:cubicBezTo>
                  <a:pt x="264" y="200"/>
                  <a:pt x="264" y="200"/>
                  <a:pt x="264" y="200"/>
                </a:cubicBezTo>
                <a:cubicBezTo>
                  <a:pt x="264" y="200"/>
                  <a:pt x="264" y="200"/>
                  <a:pt x="264" y="200"/>
                </a:cubicBezTo>
                <a:cubicBezTo>
                  <a:pt x="264" y="200"/>
                  <a:pt x="264" y="200"/>
                  <a:pt x="264" y="200"/>
                </a:cubicBezTo>
                <a:cubicBezTo>
                  <a:pt x="264" y="199"/>
                  <a:pt x="264" y="199"/>
                  <a:pt x="264" y="199"/>
                </a:cubicBezTo>
                <a:cubicBezTo>
                  <a:pt x="264" y="199"/>
                  <a:pt x="264" y="199"/>
                  <a:pt x="264" y="199"/>
                </a:cubicBezTo>
                <a:cubicBezTo>
                  <a:pt x="264" y="199"/>
                  <a:pt x="264" y="199"/>
                  <a:pt x="264" y="199"/>
                </a:cubicBezTo>
                <a:cubicBezTo>
                  <a:pt x="264" y="199"/>
                  <a:pt x="264" y="199"/>
                  <a:pt x="264" y="199"/>
                </a:cubicBezTo>
                <a:cubicBezTo>
                  <a:pt x="265" y="199"/>
                  <a:pt x="265" y="199"/>
                  <a:pt x="265" y="199"/>
                </a:cubicBezTo>
                <a:cubicBezTo>
                  <a:pt x="265" y="199"/>
                  <a:pt x="265" y="199"/>
                  <a:pt x="265" y="199"/>
                </a:cubicBezTo>
                <a:cubicBezTo>
                  <a:pt x="265" y="199"/>
                  <a:pt x="265" y="199"/>
                  <a:pt x="265" y="199"/>
                </a:cubicBezTo>
                <a:cubicBezTo>
                  <a:pt x="265" y="199"/>
                  <a:pt x="265" y="199"/>
                  <a:pt x="265" y="199"/>
                </a:cubicBezTo>
                <a:cubicBezTo>
                  <a:pt x="265" y="199"/>
                  <a:pt x="265" y="199"/>
                  <a:pt x="265" y="199"/>
                </a:cubicBezTo>
                <a:cubicBezTo>
                  <a:pt x="265" y="199"/>
                  <a:pt x="265" y="199"/>
                  <a:pt x="265" y="199"/>
                </a:cubicBezTo>
                <a:cubicBezTo>
                  <a:pt x="265" y="199"/>
                  <a:pt x="265" y="199"/>
                  <a:pt x="265" y="199"/>
                </a:cubicBezTo>
                <a:cubicBezTo>
                  <a:pt x="265" y="199"/>
                  <a:pt x="265" y="199"/>
                  <a:pt x="265" y="199"/>
                </a:cubicBezTo>
                <a:cubicBezTo>
                  <a:pt x="265" y="199"/>
                  <a:pt x="265" y="199"/>
                  <a:pt x="265" y="199"/>
                </a:cubicBezTo>
                <a:cubicBezTo>
                  <a:pt x="265" y="199"/>
                  <a:pt x="265" y="199"/>
                  <a:pt x="265" y="199"/>
                </a:cubicBezTo>
                <a:cubicBezTo>
                  <a:pt x="265" y="199"/>
                  <a:pt x="265" y="199"/>
                  <a:pt x="265" y="199"/>
                </a:cubicBezTo>
                <a:cubicBezTo>
                  <a:pt x="265" y="198"/>
                  <a:pt x="265" y="198"/>
                  <a:pt x="265" y="198"/>
                </a:cubicBezTo>
                <a:cubicBezTo>
                  <a:pt x="265" y="198"/>
                  <a:pt x="265" y="198"/>
                  <a:pt x="265" y="198"/>
                </a:cubicBezTo>
                <a:cubicBezTo>
                  <a:pt x="265" y="198"/>
                  <a:pt x="265" y="198"/>
                  <a:pt x="265" y="198"/>
                </a:cubicBezTo>
                <a:cubicBezTo>
                  <a:pt x="265" y="198"/>
                  <a:pt x="265" y="198"/>
                  <a:pt x="265" y="198"/>
                </a:cubicBezTo>
                <a:cubicBezTo>
                  <a:pt x="265" y="198"/>
                  <a:pt x="265" y="198"/>
                  <a:pt x="265" y="198"/>
                </a:cubicBezTo>
                <a:cubicBezTo>
                  <a:pt x="265" y="198"/>
                  <a:pt x="265" y="198"/>
                  <a:pt x="265" y="198"/>
                </a:cubicBezTo>
                <a:cubicBezTo>
                  <a:pt x="265" y="198"/>
                  <a:pt x="265" y="198"/>
                  <a:pt x="265" y="198"/>
                </a:cubicBezTo>
                <a:cubicBezTo>
                  <a:pt x="265" y="198"/>
                  <a:pt x="265" y="198"/>
                  <a:pt x="265" y="198"/>
                </a:cubicBezTo>
                <a:cubicBezTo>
                  <a:pt x="265" y="198"/>
                  <a:pt x="265" y="198"/>
                  <a:pt x="265" y="198"/>
                </a:cubicBezTo>
                <a:cubicBezTo>
                  <a:pt x="265" y="198"/>
                  <a:pt x="265" y="198"/>
                  <a:pt x="265" y="198"/>
                </a:cubicBezTo>
                <a:cubicBezTo>
                  <a:pt x="265" y="198"/>
                  <a:pt x="265" y="198"/>
                  <a:pt x="265" y="198"/>
                </a:cubicBezTo>
                <a:cubicBezTo>
                  <a:pt x="265" y="197"/>
                  <a:pt x="265" y="197"/>
                  <a:pt x="265" y="197"/>
                </a:cubicBezTo>
                <a:cubicBezTo>
                  <a:pt x="265" y="197"/>
                  <a:pt x="265" y="197"/>
                  <a:pt x="265" y="197"/>
                </a:cubicBezTo>
                <a:cubicBezTo>
                  <a:pt x="266" y="197"/>
                  <a:pt x="266" y="197"/>
                  <a:pt x="266" y="197"/>
                </a:cubicBezTo>
                <a:cubicBezTo>
                  <a:pt x="266" y="197"/>
                  <a:pt x="266" y="197"/>
                  <a:pt x="266" y="197"/>
                </a:cubicBezTo>
                <a:cubicBezTo>
                  <a:pt x="266" y="197"/>
                  <a:pt x="266" y="197"/>
                  <a:pt x="266" y="197"/>
                </a:cubicBezTo>
                <a:cubicBezTo>
                  <a:pt x="266" y="197"/>
                  <a:pt x="266" y="197"/>
                  <a:pt x="266" y="197"/>
                </a:cubicBezTo>
                <a:cubicBezTo>
                  <a:pt x="266" y="197"/>
                  <a:pt x="266" y="197"/>
                  <a:pt x="266" y="197"/>
                </a:cubicBezTo>
                <a:cubicBezTo>
                  <a:pt x="266" y="197"/>
                  <a:pt x="266" y="197"/>
                  <a:pt x="266" y="197"/>
                </a:cubicBezTo>
                <a:cubicBezTo>
                  <a:pt x="266" y="197"/>
                  <a:pt x="266" y="197"/>
                  <a:pt x="266" y="197"/>
                </a:cubicBezTo>
                <a:cubicBezTo>
                  <a:pt x="266" y="197"/>
                  <a:pt x="266" y="197"/>
                  <a:pt x="266" y="197"/>
                </a:cubicBezTo>
                <a:cubicBezTo>
                  <a:pt x="266" y="197"/>
                  <a:pt x="266" y="197"/>
                  <a:pt x="266" y="197"/>
                </a:cubicBezTo>
                <a:cubicBezTo>
                  <a:pt x="266" y="196"/>
                  <a:pt x="266" y="196"/>
                  <a:pt x="266" y="196"/>
                </a:cubicBezTo>
                <a:cubicBezTo>
                  <a:pt x="266" y="196"/>
                  <a:pt x="266" y="196"/>
                  <a:pt x="266" y="196"/>
                </a:cubicBezTo>
                <a:cubicBezTo>
                  <a:pt x="266" y="196"/>
                  <a:pt x="266" y="196"/>
                  <a:pt x="266" y="196"/>
                </a:cubicBezTo>
                <a:cubicBezTo>
                  <a:pt x="266" y="196"/>
                  <a:pt x="266" y="196"/>
                  <a:pt x="266" y="196"/>
                </a:cubicBezTo>
                <a:cubicBezTo>
                  <a:pt x="266" y="196"/>
                  <a:pt x="266" y="196"/>
                  <a:pt x="266" y="196"/>
                </a:cubicBezTo>
                <a:cubicBezTo>
                  <a:pt x="266" y="196"/>
                  <a:pt x="266" y="196"/>
                  <a:pt x="266" y="196"/>
                </a:cubicBezTo>
                <a:cubicBezTo>
                  <a:pt x="266" y="177"/>
                  <a:pt x="266" y="177"/>
                  <a:pt x="266" y="177"/>
                </a:cubicBezTo>
                <a:cubicBezTo>
                  <a:pt x="266" y="133"/>
                  <a:pt x="266" y="133"/>
                  <a:pt x="266" y="133"/>
                </a:cubicBezTo>
                <a:cubicBezTo>
                  <a:pt x="266" y="130"/>
                  <a:pt x="263" y="127"/>
                  <a:pt x="259" y="127"/>
                </a:cubicBezTo>
                <a:cubicBezTo>
                  <a:pt x="241" y="127"/>
                  <a:pt x="241" y="127"/>
                  <a:pt x="241" y="127"/>
                </a:cubicBezTo>
                <a:cubicBezTo>
                  <a:pt x="238" y="127"/>
                  <a:pt x="235" y="130"/>
                  <a:pt x="235" y="133"/>
                </a:cubicBezTo>
                <a:cubicBezTo>
                  <a:pt x="235" y="171"/>
                  <a:pt x="235" y="171"/>
                  <a:pt x="235" y="171"/>
                </a:cubicBezTo>
                <a:cubicBezTo>
                  <a:pt x="202" y="171"/>
                  <a:pt x="202" y="171"/>
                  <a:pt x="202" y="171"/>
                </a:cubicBezTo>
                <a:close/>
                <a:moveTo>
                  <a:pt x="234" y="212"/>
                </a:moveTo>
                <a:cubicBezTo>
                  <a:pt x="231" y="212"/>
                  <a:pt x="228" y="215"/>
                  <a:pt x="228" y="219"/>
                </a:cubicBezTo>
                <a:cubicBezTo>
                  <a:pt x="228" y="237"/>
                  <a:pt x="228" y="237"/>
                  <a:pt x="228" y="237"/>
                </a:cubicBezTo>
                <a:cubicBezTo>
                  <a:pt x="228" y="240"/>
                  <a:pt x="231" y="243"/>
                  <a:pt x="234" y="243"/>
                </a:cubicBezTo>
                <a:cubicBezTo>
                  <a:pt x="261" y="243"/>
                  <a:pt x="261" y="243"/>
                  <a:pt x="261" y="243"/>
                </a:cubicBezTo>
                <a:cubicBezTo>
                  <a:pt x="264" y="243"/>
                  <a:pt x="267" y="240"/>
                  <a:pt x="267" y="237"/>
                </a:cubicBezTo>
                <a:cubicBezTo>
                  <a:pt x="267" y="219"/>
                  <a:pt x="267" y="219"/>
                  <a:pt x="267" y="219"/>
                </a:cubicBezTo>
                <a:cubicBezTo>
                  <a:pt x="267" y="215"/>
                  <a:pt x="264" y="212"/>
                  <a:pt x="261" y="212"/>
                </a:cubicBezTo>
                <a:lnTo>
                  <a:pt x="234" y="2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2"/>
          <p:cNvSpPr>
            <a:spLocks/>
          </p:cNvSpPr>
          <p:nvPr/>
        </p:nvSpPr>
        <p:spPr bwMode="auto">
          <a:xfrm>
            <a:off x="7840663" y="4795838"/>
            <a:ext cx="1228725" cy="1228725"/>
          </a:xfrm>
          <a:custGeom>
            <a:avLst/>
            <a:gdLst>
              <a:gd name="T0" fmla="*/ 32 w 378"/>
              <a:gd name="T1" fmla="*/ 0 h 378"/>
              <a:gd name="T2" fmla="*/ 346 w 378"/>
              <a:gd name="T3" fmla="*/ 0 h 378"/>
              <a:gd name="T4" fmla="*/ 378 w 378"/>
              <a:gd name="T5" fmla="*/ 32 h 378"/>
              <a:gd name="T6" fmla="*/ 378 w 378"/>
              <a:gd name="T7" fmla="*/ 346 h 378"/>
              <a:gd name="T8" fmla="*/ 346 w 378"/>
              <a:gd name="T9" fmla="*/ 378 h 378"/>
              <a:gd name="T10" fmla="*/ 32 w 378"/>
              <a:gd name="T11" fmla="*/ 378 h 378"/>
              <a:gd name="T12" fmla="*/ 0 w 378"/>
              <a:gd name="T13" fmla="*/ 346 h 378"/>
              <a:gd name="T14" fmla="*/ 0 w 378"/>
              <a:gd name="T15" fmla="*/ 32 h 378"/>
              <a:gd name="T16" fmla="*/ 32 w 378"/>
              <a:gd name="T17" fmla="*/ 0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8" h="378">
                <a:moveTo>
                  <a:pt x="32" y="0"/>
                </a:moveTo>
                <a:cubicBezTo>
                  <a:pt x="346" y="0"/>
                  <a:pt x="346" y="0"/>
                  <a:pt x="346" y="0"/>
                </a:cubicBezTo>
                <a:cubicBezTo>
                  <a:pt x="364" y="0"/>
                  <a:pt x="378" y="14"/>
                  <a:pt x="378" y="32"/>
                </a:cubicBezTo>
                <a:cubicBezTo>
                  <a:pt x="378" y="346"/>
                  <a:pt x="378" y="346"/>
                  <a:pt x="378" y="346"/>
                </a:cubicBezTo>
                <a:cubicBezTo>
                  <a:pt x="378" y="364"/>
                  <a:pt x="364" y="378"/>
                  <a:pt x="346" y="378"/>
                </a:cubicBezTo>
                <a:cubicBezTo>
                  <a:pt x="32" y="378"/>
                  <a:pt x="32" y="378"/>
                  <a:pt x="32" y="378"/>
                </a:cubicBezTo>
                <a:cubicBezTo>
                  <a:pt x="15" y="378"/>
                  <a:pt x="0" y="364"/>
                  <a:pt x="0" y="346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4"/>
                  <a:pt x="15" y="0"/>
                  <a:pt x="32" y="0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53"/>
          <p:cNvSpPr>
            <a:spLocks/>
          </p:cNvSpPr>
          <p:nvPr/>
        </p:nvSpPr>
        <p:spPr bwMode="auto">
          <a:xfrm>
            <a:off x="6446838" y="4795838"/>
            <a:ext cx="1228725" cy="1228725"/>
          </a:xfrm>
          <a:custGeom>
            <a:avLst/>
            <a:gdLst>
              <a:gd name="T0" fmla="*/ 32 w 378"/>
              <a:gd name="T1" fmla="*/ 0 h 378"/>
              <a:gd name="T2" fmla="*/ 346 w 378"/>
              <a:gd name="T3" fmla="*/ 0 h 378"/>
              <a:gd name="T4" fmla="*/ 378 w 378"/>
              <a:gd name="T5" fmla="*/ 32 h 378"/>
              <a:gd name="T6" fmla="*/ 378 w 378"/>
              <a:gd name="T7" fmla="*/ 346 h 378"/>
              <a:gd name="T8" fmla="*/ 346 w 378"/>
              <a:gd name="T9" fmla="*/ 378 h 378"/>
              <a:gd name="T10" fmla="*/ 32 w 378"/>
              <a:gd name="T11" fmla="*/ 378 h 378"/>
              <a:gd name="T12" fmla="*/ 0 w 378"/>
              <a:gd name="T13" fmla="*/ 346 h 378"/>
              <a:gd name="T14" fmla="*/ 0 w 378"/>
              <a:gd name="T15" fmla="*/ 32 h 378"/>
              <a:gd name="T16" fmla="*/ 32 w 378"/>
              <a:gd name="T17" fmla="*/ 0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8" h="378">
                <a:moveTo>
                  <a:pt x="32" y="0"/>
                </a:moveTo>
                <a:cubicBezTo>
                  <a:pt x="346" y="0"/>
                  <a:pt x="346" y="0"/>
                  <a:pt x="346" y="0"/>
                </a:cubicBezTo>
                <a:cubicBezTo>
                  <a:pt x="364" y="0"/>
                  <a:pt x="378" y="14"/>
                  <a:pt x="378" y="32"/>
                </a:cubicBezTo>
                <a:cubicBezTo>
                  <a:pt x="378" y="346"/>
                  <a:pt x="378" y="346"/>
                  <a:pt x="378" y="346"/>
                </a:cubicBezTo>
                <a:cubicBezTo>
                  <a:pt x="378" y="364"/>
                  <a:pt x="364" y="378"/>
                  <a:pt x="346" y="378"/>
                </a:cubicBezTo>
                <a:cubicBezTo>
                  <a:pt x="32" y="378"/>
                  <a:pt x="32" y="378"/>
                  <a:pt x="32" y="378"/>
                </a:cubicBezTo>
                <a:cubicBezTo>
                  <a:pt x="14" y="378"/>
                  <a:pt x="0" y="364"/>
                  <a:pt x="0" y="346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4"/>
                  <a:pt x="14" y="0"/>
                  <a:pt x="32" y="0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54"/>
          <p:cNvSpPr>
            <a:spLocks/>
          </p:cNvSpPr>
          <p:nvPr/>
        </p:nvSpPr>
        <p:spPr bwMode="auto">
          <a:xfrm>
            <a:off x="7840663" y="715963"/>
            <a:ext cx="1228725" cy="1231900"/>
          </a:xfrm>
          <a:custGeom>
            <a:avLst/>
            <a:gdLst>
              <a:gd name="T0" fmla="*/ 32 w 378"/>
              <a:gd name="T1" fmla="*/ 0 h 379"/>
              <a:gd name="T2" fmla="*/ 346 w 378"/>
              <a:gd name="T3" fmla="*/ 0 h 379"/>
              <a:gd name="T4" fmla="*/ 378 w 378"/>
              <a:gd name="T5" fmla="*/ 33 h 379"/>
              <a:gd name="T6" fmla="*/ 378 w 378"/>
              <a:gd name="T7" fmla="*/ 346 h 379"/>
              <a:gd name="T8" fmla="*/ 346 w 378"/>
              <a:gd name="T9" fmla="*/ 379 h 379"/>
              <a:gd name="T10" fmla="*/ 32 w 378"/>
              <a:gd name="T11" fmla="*/ 379 h 379"/>
              <a:gd name="T12" fmla="*/ 0 w 378"/>
              <a:gd name="T13" fmla="*/ 346 h 379"/>
              <a:gd name="T14" fmla="*/ 0 w 378"/>
              <a:gd name="T15" fmla="*/ 33 h 379"/>
              <a:gd name="T16" fmla="*/ 32 w 378"/>
              <a:gd name="T17" fmla="*/ 0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8" h="379">
                <a:moveTo>
                  <a:pt x="32" y="0"/>
                </a:moveTo>
                <a:cubicBezTo>
                  <a:pt x="346" y="0"/>
                  <a:pt x="346" y="0"/>
                  <a:pt x="346" y="0"/>
                </a:cubicBezTo>
                <a:cubicBezTo>
                  <a:pt x="364" y="0"/>
                  <a:pt x="378" y="15"/>
                  <a:pt x="378" y="33"/>
                </a:cubicBezTo>
                <a:cubicBezTo>
                  <a:pt x="378" y="346"/>
                  <a:pt x="378" y="346"/>
                  <a:pt x="378" y="346"/>
                </a:cubicBezTo>
                <a:cubicBezTo>
                  <a:pt x="378" y="364"/>
                  <a:pt x="364" y="379"/>
                  <a:pt x="346" y="379"/>
                </a:cubicBezTo>
                <a:cubicBezTo>
                  <a:pt x="32" y="379"/>
                  <a:pt x="32" y="379"/>
                  <a:pt x="32" y="379"/>
                </a:cubicBezTo>
                <a:cubicBezTo>
                  <a:pt x="15" y="379"/>
                  <a:pt x="0" y="364"/>
                  <a:pt x="0" y="3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15"/>
                  <a:pt x="15" y="0"/>
                  <a:pt x="32" y="0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55"/>
          <p:cNvSpPr>
            <a:spLocks/>
          </p:cNvSpPr>
          <p:nvPr/>
        </p:nvSpPr>
        <p:spPr bwMode="auto">
          <a:xfrm>
            <a:off x="9231313" y="715963"/>
            <a:ext cx="1231900" cy="1231900"/>
          </a:xfrm>
          <a:custGeom>
            <a:avLst/>
            <a:gdLst>
              <a:gd name="T0" fmla="*/ 33 w 379"/>
              <a:gd name="T1" fmla="*/ 0 h 379"/>
              <a:gd name="T2" fmla="*/ 346 w 379"/>
              <a:gd name="T3" fmla="*/ 0 h 379"/>
              <a:gd name="T4" fmla="*/ 379 w 379"/>
              <a:gd name="T5" fmla="*/ 33 h 379"/>
              <a:gd name="T6" fmla="*/ 379 w 379"/>
              <a:gd name="T7" fmla="*/ 346 h 379"/>
              <a:gd name="T8" fmla="*/ 346 w 379"/>
              <a:gd name="T9" fmla="*/ 379 h 379"/>
              <a:gd name="T10" fmla="*/ 33 w 379"/>
              <a:gd name="T11" fmla="*/ 379 h 379"/>
              <a:gd name="T12" fmla="*/ 0 w 379"/>
              <a:gd name="T13" fmla="*/ 346 h 379"/>
              <a:gd name="T14" fmla="*/ 0 w 379"/>
              <a:gd name="T15" fmla="*/ 33 h 379"/>
              <a:gd name="T16" fmla="*/ 33 w 379"/>
              <a:gd name="T17" fmla="*/ 0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9" h="379">
                <a:moveTo>
                  <a:pt x="33" y="0"/>
                </a:moveTo>
                <a:cubicBezTo>
                  <a:pt x="346" y="0"/>
                  <a:pt x="346" y="0"/>
                  <a:pt x="346" y="0"/>
                </a:cubicBezTo>
                <a:cubicBezTo>
                  <a:pt x="364" y="0"/>
                  <a:pt x="379" y="15"/>
                  <a:pt x="379" y="33"/>
                </a:cubicBezTo>
                <a:cubicBezTo>
                  <a:pt x="379" y="346"/>
                  <a:pt x="379" y="346"/>
                  <a:pt x="379" y="346"/>
                </a:cubicBezTo>
                <a:cubicBezTo>
                  <a:pt x="379" y="364"/>
                  <a:pt x="364" y="379"/>
                  <a:pt x="346" y="379"/>
                </a:cubicBezTo>
                <a:cubicBezTo>
                  <a:pt x="33" y="379"/>
                  <a:pt x="33" y="379"/>
                  <a:pt x="33" y="379"/>
                </a:cubicBezTo>
                <a:cubicBezTo>
                  <a:pt x="15" y="379"/>
                  <a:pt x="0" y="364"/>
                  <a:pt x="0" y="3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15"/>
                  <a:pt x="15" y="0"/>
                  <a:pt x="33" y="0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56"/>
          <p:cNvSpPr>
            <a:spLocks/>
          </p:cNvSpPr>
          <p:nvPr/>
        </p:nvSpPr>
        <p:spPr bwMode="auto">
          <a:xfrm>
            <a:off x="10625138" y="715963"/>
            <a:ext cx="1231900" cy="1231900"/>
          </a:xfrm>
          <a:custGeom>
            <a:avLst/>
            <a:gdLst>
              <a:gd name="T0" fmla="*/ 33 w 379"/>
              <a:gd name="T1" fmla="*/ 0 h 379"/>
              <a:gd name="T2" fmla="*/ 346 w 379"/>
              <a:gd name="T3" fmla="*/ 0 h 379"/>
              <a:gd name="T4" fmla="*/ 379 w 379"/>
              <a:gd name="T5" fmla="*/ 33 h 379"/>
              <a:gd name="T6" fmla="*/ 379 w 379"/>
              <a:gd name="T7" fmla="*/ 346 h 379"/>
              <a:gd name="T8" fmla="*/ 346 w 379"/>
              <a:gd name="T9" fmla="*/ 379 h 379"/>
              <a:gd name="T10" fmla="*/ 33 w 379"/>
              <a:gd name="T11" fmla="*/ 379 h 379"/>
              <a:gd name="T12" fmla="*/ 0 w 379"/>
              <a:gd name="T13" fmla="*/ 346 h 379"/>
              <a:gd name="T14" fmla="*/ 0 w 379"/>
              <a:gd name="T15" fmla="*/ 33 h 379"/>
              <a:gd name="T16" fmla="*/ 33 w 379"/>
              <a:gd name="T17" fmla="*/ 0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9" h="379">
                <a:moveTo>
                  <a:pt x="33" y="0"/>
                </a:moveTo>
                <a:cubicBezTo>
                  <a:pt x="346" y="0"/>
                  <a:pt x="346" y="0"/>
                  <a:pt x="346" y="0"/>
                </a:cubicBezTo>
                <a:cubicBezTo>
                  <a:pt x="364" y="0"/>
                  <a:pt x="379" y="15"/>
                  <a:pt x="379" y="33"/>
                </a:cubicBezTo>
                <a:cubicBezTo>
                  <a:pt x="379" y="346"/>
                  <a:pt x="379" y="346"/>
                  <a:pt x="379" y="346"/>
                </a:cubicBezTo>
                <a:cubicBezTo>
                  <a:pt x="379" y="364"/>
                  <a:pt x="364" y="379"/>
                  <a:pt x="346" y="379"/>
                </a:cubicBezTo>
                <a:cubicBezTo>
                  <a:pt x="33" y="379"/>
                  <a:pt x="33" y="379"/>
                  <a:pt x="33" y="379"/>
                </a:cubicBezTo>
                <a:cubicBezTo>
                  <a:pt x="15" y="379"/>
                  <a:pt x="0" y="364"/>
                  <a:pt x="0" y="3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15"/>
                  <a:pt x="15" y="0"/>
                  <a:pt x="33" y="0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57"/>
          <p:cNvSpPr>
            <a:spLocks/>
          </p:cNvSpPr>
          <p:nvPr/>
        </p:nvSpPr>
        <p:spPr bwMode="auto">
          <a:xfrm>
            <a:off x="6446838" y="715963"/>
            <a:ext cx="1228725" cy="1231900"/>
          </a:xfrm>
          <a:custGeom>
            <a:avLst/>
            <a:gdLst>
              <a:gd name="T0" fmla="*/ 32 w 378"/>
              <a:gd name="T1" fmla="*/ 0 h 379"/>
              <a:gd name="T2" fmla="*/ 346 w 378"/>
              <a:gd name="T3" fmla="*/ 0 h 379"/>
              <a:gd name="T4" fmla="*/ 378 w 378"/>
              <a:gd name="T5" fmla="*/ 33 h 379"/>
              <a:gd name="T6" fmla="*/ 378 w 378"/>
              <a:gd name="T7" fmla="*/ 346 h 379"/>
              <a:gd name="T8" fmla="*/ 346 w 378"/>
              <a:gd name="T9" fmla="*/ 379 h 379"/>
              <a:gd name="T10" fmla="*/ 32 w 378"/>
              <a:gd name="T11" fmla="*/ 379 h 379"/>
              <a:gd name="T12" fmla="*/ 0 w 378"/>
              <a:gd name="T13" fmla="*/ 346 h 379"/>
              <a:gd name="T14" fmla="*/ 0 w 378"/>
              <a:gd name="T15" fmla="*/ 33 h 379"/>
              <a:gd name="T16" fmla="*/ 32 w 378"/>
              <a:gd name="T17" fmla="*/ 0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8" h="379">
                <a:moveTo>
                  <a:pt x="32" y="0"/>
                </a:moveTo>
                <a:cubicBezTo>
                  <a:pt x="346" y="0"/>
                  <a:pt x="346" y="0"/>
                  <a:pt x="346" y="0"/>
                </a:cubicBezTo>
                <a:cubicBezTo>
                  <a:pt x="364" y="0"/>
                  <a:pt x="378" y="15"/>
                  <a:pt x="378" y="33"/>
                </a:cubicBezTo>
                <a:cubicBezTo>
                  <a:pt x="378" y="346"/>
                  <a:pt x="378" y="346"/>
                  <a:pt x="378" y="346"/>
                </a:cubicBezTo>
                <a:cubicBezTo>
                  <a:pt x="378" y="364"/>
                  <a:pt x="364" y="379"/>
                  <a:pt x="346" y="379"/>
                </a:cubicBezTo>
                <a:cubicBezTo>
                  <a:pt x="32" y="379"/>
                  <a:pt x="32" y="379"/>
                  <a:pt x="32" y="379"/>
                </a:cubicBezTo>
                <a:cubicBezTo>
                  <a:pt x="14" y="379"/>
                  <a:pt x="0" y="364"/>
                  <a:pt x="0" y="3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15"/>
                  <a:pt x="14" y="0"/>
                  <a:pt x="32" y="0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58"/>
          <p:cNvSpPr>
            <a:spLocks/>
          </p:cNvSpPr>
          <p:nvPr/>
        </p:nvSpPr>
        <p:spPr bwMode="auto">
          <a:xfrm>
            <a:off x="7840663" y="2081213"/>
            <a:ext cx="1228725" cy="1227138"/>
          </a:xfrm>
          <a:custGeom>
            <a:avLst/>
            <a:gdLst>
              <a:gd name="T0" fmla="*/ 32 w 378"/>
              <a:gd name="T1" fmla="*/ 0 h 378"/>
              <a:gd name="T2" fmla="*/ 346 w 378"/>
              <a:gd name="T3" fmla="*/ 0 h 378"/>
              <a:gd name="T4" fmla="*/ 378 w 378"/>
              <a:gd name="T5" fmla="*/ 32 h 378"/>
              <a:gd name="T6" fmla="*/ 378 w 378"/>
              <a:gd name="T7" fmla="*/ 346 h 378"/>
              <a:gd name="T8" fmla="*/ 346 w 378"/>
              <a:gd name="T9" fmla="*/ 378 h 378"/>
              <a:gd name="T10" fmla="*/ 32 w 378"/>
              <a:gd name="T11" fmla="*/ 378 h 378"/>
              <a:gd name="T12" fmla="*/ 0 w 378"/>
              <a:gd name="T13" fmla="*/ 346 h 378"/>
              <a:gd name="T14" fmla="*/ 0 w 378"/>
              <a:gd name="T15" fmla="*/ 32 h 378"/>
              <a:gd name="T16" fmla="*/ 32 w 378"/>
              <a:gd name="T17" fmla="*/ 0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8" h="378">
                <a:moveTo>
                  <a:pt x="32" y="0"/>
                </a:moveTo>
                <a:cubicBezTo>
                  <a:pt x="346" y="0"/>
                  <a:pt x="346" y="0"/>
                  <a:pt x="346" y="0"/>
                </a:cubicBezTo>
                <a:cubicBezTo>
                  <a:pt x="364" y="0"/>
                  <a:pt x="378" y="14"/>
                  <a:pt x="378" y="32"/>
                </a:cubicBezTo>
                <a:cubicBezTo>
                  <a:pt x="378" y="346"/>
                  <a:pt x="378" y="346"/>
                  <a:pt x="378" y="346"/>
                </a:cubicBezTo>
                <a:cubicBezTo>
                  <a:pt x="378" y="364"/>
                  <a:pt x="364" y="378"/>
                  <a:pt x="346" y="378"/>
                </a:cubicBezTo>
                <a:cubicBezTo>
                  <a:pt x="32" y="378"/>
                  <a:pt x="32" y="378"/>
                  <a:pt x="32" y="378"/>
                </a:cubicBezTo>
                <a:cubicBezTo>
                  <a:pt x="15" y="378"/>
                  <a:pt x="0" y="364"/>
                  <a:pt x="0" y="346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4"/>
                  <a:pt x="15" y="0"/>
                  <a:pt x="32" y="0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59"/>
          <p:cNvSpPr>
            <a:spLocks/>
          </p:cNvSpPr>
          <p:nvPr/>
        </p:nvSpPr>
        <p:spPr bwMode="auto">
          <a:xfrm>
            <a:off x="9231313" y="2081213"/>
            <a:ext cx="1231900" cy="1227138"/>
          </a:xfrm>
          <a:custGeom>
            <a:avLst/>
            <a:gdLst>
              <a:gd name="T0" fmla="*/ 33 w 379"/>
              <a:gd name="T1" fmla="*/ 0 h 378"/>
              <a:gd name="T2" fmla="*/ 346 w 379"/>
              <a:gd name="T3" fmla="*/ 0 h 378"/>
              <a:gd name="T4" fmla="*/ 379 w 379"/>
              <a:gd name="T5" fmla="*/ 32 h 378"/>
              <a:gd name="T6" fmla="*/ 379 w 379"/>
              <a:gd name="T7" fmla="*/ 346 h 378"/>
              <a:gd name="T8" fmla="*/ 346 w 379"/>
              <a:gd name="T9" fmla="*/ 378 h 378"/>
              <a:gd name="T10" fmla="*/ 33 w 379"/>
              <a:gd name="T11" fmla="*/ 378 h 378"/>
              <a:gd name="T12" fmla="*/ 0 w 379"/>
              <a:gd name="T13" fmla="*/ 346 h 378"/>
              <a:gd name="T14" fmla="*/ 0 w 379"/>
              <a:gd name="T15" fmla="*/ 32 h 378"/>
              <a:gd name="T16" fmla="*/ 33 w 379"/>
              <a:gd name="T17" fmla="*/ 0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9" h="378">
                <a:moveTo>
                  <a:pt x="33" y="0"/>
                </a:moveTo>
                <a:cubicBezTo>
                  <a:pt x="346" y="0"/>
                  <a:pt x="346" y="0"/>
                  <a:pt x="346" y="0"/>
                </a:cubicBezTo>
                <a:cubicBezTo>
                  <a:pt x="364" y="0"/>
                  <a:pt x="379" y="14"/>
                  <a:pt x="379" y="32"/>
                </a:cubicBezTo>
                <a:cubicBezTo>
                  <a:pt x="379" y="346"/>
                  <a:pt x="379" y="346"/>
                  <a:pt x="379" y="346"/>
                </a:cubicBezTo>
                <a:cubicBezTo>
                  <a:pt x="379" y="364"/>
                  <a:pt x="364" y="378"/>
                  <a:pt x="346" y="378"/>
                </a:cubicBezTo>
                <a:cubicBezTo>
                  <a:pt x="33" y="378"/>
                  <a:pt x="33" y="378"/>
                  <a:pt x="33" y="378"/>
                </a:cubicBezTo>
                <a:cubicBezTo>
                  <a:pt x="15" y="378"/>
                  <a:pt x="0" y="364"/>
                  <a:pt x="0" y="346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4"/>
                  <a:pt x="15" y="0"/>
                  <a:pt x="33" y="0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60"/>
          <p:cNvSpPr>
            <a:spLocks/>
          </p:cNvSpPr>
          <p:nvPr/>
        </p:nvSpPr>
        <p:spPr bwMode="auto">
          <a:xfrm>
            <a:off x="10625138" y="2081213"/>
            <a:ext cx="1231900" cy="1227138"/>
          </a:xfrm>
          <a:custGeom>
            <a:avLst/>
            <a:gdLst>
              <a:gd name="T0" fmla="*/ 33 w 379"/>
              <a:gd name="T1" fmla="*/ 0 h 378"/>
              <a:gd name="T2" fmla="*/ 346 w 379"/>
              <a:gd name="T3" fmla="*/ 0 h 378"/>
              <a:gd name="T4" fmla="*/ 379 w 379"/>
              <a:gd name="T5" fmla="*/ 32 h 378"/>
              <a:gd name="T6" fmla="*/ 379 w 379"/>
              <a:gd name="T7" fmla="*/ 346 h 378"/>
              <a:gd name="T8" fmla="*/ 346 w 379"/>
              <a:gd name="T9" fmla="*/ 378 h 378"/>
              <a:gd name="T10" fmla="*/ 33 w 379"/>
              <a:gd name="T11" fmla="*/ 378 h 378"/>
              <a:gd name="T12" fmla="*/ 0 w 379"/>
              <a:gd name="T13" fmla="*/ 346 h 378"/>
              <a:gd name="T14" fmla="*/ 0 w 379"/>
              <a:gd name="T15" fmla="*/ 32 h 378"/>
              <a:gd name="T16" fmla="*/ 33 w 379"/>
              <a:gd name="T17" fmla="*/ 0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9" h="378">
                <a:moveTo>
                  <a:pt x="33" y="0"/>
                </a:moveTo>
                <a:cubicBezTo>
                  <a:pt x="346" y="0"/>
                  <a:pt x="346" y="0"/>
                  <a:pt x="346" y="0"/>
                </a:cubicBezTo>
                <a:cubicBezTo>
                  <a:pt x="364" y="0"/>
                  <a:pt x="379" y="14"/>
                  <a:pt x="379" y="32"/>
                </a:cubicBezTo>
                <a:cubicBezTo>
                  <a:pt x="379" y="346"/>
                  <a:pt x="379" y="346"/>
                  <a:pt x="379" y="346"/>
                </a:cubicBezTo>
                <a:cubicBezTo>
                  <a:pt x="379" y="364"/>
                  <a:pt x="364" y="378"/>
                  <a:pt x="346" y="378"/>
                </a:cubicBezTo>
                <a:cubicBezTo>
                  <a:pt x="33" y="378"/>
                  <a:pt x="33" y="378"/>
                  <a:pt x="33" y="378"/>
                </a:cubicBezTo>
                <a:cubicBezTo>
                  <a:pt x="15" y="378"/>
                  <a:pt x="0" y="364"/>
                  <a:pt x="0" y="346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4"/>
                  <a:pt x="15" y="0"/>
                  <a:pt x="33" y="0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61"/>
          <p:cNvSpPr>
            <a:spLocks/>
          </p:cNvSpPr>
          <p:nvPr/>
        </p:nvSpPr>
        <p:spPr bwMode="auto">
          <a:xfrm>
            <a:off x="6446838" y="2081213"/>
            <a:ext cx="1228725" cy="1227138"/>
          </a:xfrm>
          <a:custGeom>
            <a:avLst/>
            <a:gdLst>
              <a:gd name="T0" fmla="*/ 32 w 378"/>
              <a:gd name="T1" fmla="*/ 0 h 378"/>
              <a:gd name="T2" fmla="*/ 346 w 378"/>
              <a:gd name="T3" fmla="*/ 0 h 378"/>
              <a:gd name="T4" fmla="*/ 378 w 378"/>
              <a:gd name="T5" fmla="*/ 32 h 378"/>
              <a:gd name="T6" fmla="*/ 378 w 378"/>
              <a:gd name="T7" fmla="*/ 346 h 378"/>
              <a:gd name="T8" fmla="*/ 346 w 378"/>
              <a:gd name="T9" fmla="*/ 378 h 378"/>
              <a:gd name="T10" fmla="*/ 32 w 378"/>
              <a:gd name="T11" fmla="*/ 378 h 378"/>
              <a:gd name="T12" fmla="*/ 0 w 378"/>
              <a:gd name="T13" fmla="*/ 346 h 378"/>
              <a:gd name="T14" fmla="*/ 0 w 378"/>
              <a:gd name="T15" fmla="*/ 32 h 378"/>
              <a:gd name="T16" fmla="*/ 32 w 378"/>
              <a:gd name="T17" fmla="*/ 0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8" h="378">
                <a:moveTo>
                  <a:pt x="32" y="0"/>
                </a:moveTo>
                <a:cubicBezTo>
                  <a:pt x="346" y="0"/>
                  <a:pt x="346" y="0"/>
                  <a:pt x="346" y="0"/>
                </a:cubicBezTo>
                <a:cubicBezTo>
                  <a:pt x="364" y="0"/>
                  <a:pt x="378" y="14"/>
                  <a:pt x="378" y="32"/>
                </a:cubicBezTo>
                <a:cubicBezTo>
                  <a:pt x="378" y="346"/>
                  <a:pt x="378" y="346"/>
                  <a:pt x="378" y="346"/>
                </a:cubicBezTo>
                <a:cubicBezTo>
                  <a:pt x="378" y="364"/>
                  <a:pt x="364" y="378"/>
                  <a:pt x="346" y="378"/>
                </a:cubicBezTo>
                <a:cubicBezTo>
                  <a:pt x="32" y="378"/>
                  <a:pt x="32" y="378"/>
                  <a:pt x="32" y="378"/>
                </a:cubicBezTo>
                <a:cubicBezTo>
                  <a:pt x="14" y="378"/>
                  <a:pt x="0" y="364"/>
                  <a:pt x="0" y="346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4"/>
                  <a:pt x="14" y="0"/>
                  <a:pt x="32" y="0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62"/>
          <p:cNvSpPr>
            <a:spLocks/>
          </p:cNvSpPr>
          <p:nvPr/>
        </p:nvSpPr>
        <p:spPr bwMode="auto">
          <a:xfrm>
            <a:off x="7840663" y="3432176"/>
            <a:ext cx="1228725" cy="1231900"/>
          </a:xfrm>
          <a:custGeom>
            <a:avLst/>
            <a:gdLst>
              <a:gd name="T0" fmla="*/ 32 w 378"/>
              <a:gd name="T1" fmla="*/ 0 h 379"/>
              <a:gd name="T2" fmla="*/ 346 w 378"/>
              <a:gd name="T3" fmla="*/ 0 h 379"/>
              <a:gd name="T4" fmla="*/ 378 w 378"/>
              <a:gd name="T5" fmla="*/ 33 h 379"/>
              <a:gd name="T6" fmla="*/ 378 w 378"/>
              <a:gd name="T7" fmla="*/ 346 h 379"/>
              <a:gd name="T8" fmla="*/ 346 w 378"/>
              <a:gd name="T9" fmla="*/ 379 h 379"/>
              <a:gd name="T10" fmla="*/ 32 w 378"/>
              <a:gd name="T11" fmla="*/ 379 h 379"/>
              <a:gd name="T12" fmla="*/ 0 w 378"/>
              <a:gd name="T13" fmla="*/ 346 h 379"/>
              <a:gd name="T14" fmla="*/ 0 w 378"/>
              <a:gd name="T15" fmla="*/ 33 h 379"/>
              <a:gd name="T16" fmla="*/ 32 w 378"/>
              <a:gd name="T17" fmla="*/ 0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8" h="379">
                <a:moveTo>
                  <a:pt x="32" y="0"/>
                </a:moveTo>
                <a:cubicBezTo>
                  <a:pt x="346" y="0"/>
                  <a:pt x="346" y="0"/>
                  <a:pt x="346" y="0"/>
                </a:cubicBezTo>
                <a:cubicBezTo>
                  <a:pt x="364" y="0"/>
                  <a:pt x="378" y="15"/>
                  <a:pt x="378" y="33"/>
                </a:cubicBezTo>
                <a:cubicBezTo>
                  <a:pt x="378" y="346"/>
                  <a:pt x="378" y="346"/>
                  <a:pt x="378" y="346"/>
                </a:cubicBezTo>
                <a:cubicBezTo>
                  <a:pt x="378" y="364"/>
                  <a:pt x="364" y="379"/>
                  <a:pt x="346" y="379"/>
                </a:cubicBezTo>
                <a:cubicBezTo>
                  <a:pt x="32" y="379"/>
                  <a:pt x="32" y="379"/>
                  <a:pt x="32" y="379"/>
                </a:cubicBezTo>
                <a:cubicBezTo>
                  <a:pt x="15" y="379"/>
                  <a:pt x="0" y="364"/>
                  <a:pt x="0" y="3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15"/>
                  <a:pt x="15" y="0"/>
                  <a:pt x="32" y="0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63"/>
          <p:cNvSpPr>
            <a:spLocks/>
          </p:cNvSpPr>
          <p:nvPr/>
        </p:nvSpPr>
        <p:spPr bwMode="auto">
          <a:xfrm>
            <a:off x="9231313" y="3432176"/>
            <a:ext cx="1231900" cy="1231900"/>
          </a:xfrm>
          <a:custGeom>
            <a:avLst/>
            <a:gdLst>
              <a:gd name="T0" fmla="*/ 33 w 379"/>
              <a:gd name="T1" fmla="*/ 0 h 379"/>
              <a:gd name="T2" fmla="*/ 346 w 379"/>
              <a:gd name="T3" fmla="*/ 0 h 379"/>
              <a:gd name="T4" fmla="*/ 379 w 379"/>
              <a:gd name="T5" fmla="*/ 33 h 379"/>
              <a:gd name="T6" fmla="*/ 379 w 379"/>
              <a:gd name="T7" fmla="*/ 346 h 379"/>
              <a:gd name="T8" fmla="*/ 346 w 379"/>
              <a:gd name="T9" fmla="*/ 379 h 379"/>
              <a:gd name="T10" fmla="*/ 33 w 379"/>
              <a:gd name="T11" fmla="*/ 379 h 379"/>
              <a:gd name="T12" fmla="*/ 0 w 379"/>
              <a:gd name="T13" fmla="*/ 346 h 379"/>
              <a:gd name="T14" fmla="*/ 0 w 379"/>
              <a:gd name="T15" fmla="*/ 33 h 379"/>
              <a:gd name="T16" fmla="*/ 33 w 379"/>
              <a:gd name="T17" fmla="*/ 0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9" h="379">
                <a:moveTo>
                  <a:pt x="33" y="0"/>
                </a:moveTo>
                <a:cubicBezTo>
                  <a:pt x="346" y="0"/>
                  <a:pt x="346" y="0"/>
                  <a:pt x="346" y="0"/>
                </a:cubicBezTo>
                <a:cubicBezTo>
                  <a:pt x="364" y="0"/>
                  <a:pt x="379" y="15"/>
                  <a:pt x="379" y="33"/>
                </a:cubicBezTo>
                <a:cubicBezTo>
                  <a:pt x="379" y="346"/>
                  <a:pt x="379" y="346"/>
                  <a:pt x="379" y="346"/>
                </a:cubicBezTo>
                <a:cubicBezTo>
                  <a:pt x="379" y="364"/>
                  <a:pt x="364" y="379"/>
                  <a:pt x="346" y="379"/>
                </a:cubicBezTo>
                <a:cubicBezTo>
                  <a:pt x="33" y="379"/>
                  <a:pt x="33" y="379"/>
                  <a:pt x="33" y="379"/>
                </a:cubicBezTo>
                <a:cubicBezTo>
                  <a:pt x="15" y="379"/>
                  <a:pt x="0" y="364"/>
                  <a:pt x="0" y="3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15"/>
                  <a:pt x="15" y="0"/>
                  <a:pt x="33" y="0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64"/>
          <p:cNvSpPr>
            <a:spLocks/>
          </p:cNvSpPr>
          <p:nvPr/>
        </p:nvSpPr>
        <p:spPr bwMode="auto">
          <a:xfrm>
            <a:off x="10625138" y="3432176"/>
            <a:ext cx="1231900" cy="1231900"/>
          </a:xfrm>
          <a:custGeom>
            <a:avLst/>
            <a:gdLst>
              <a:gd name="T0" fmla="*/ 33 w 379"/>
              <a:gd name="T1" fmla="*/ 0 h 379"/>
              <a:gd name="T2" fmla="*/ 346 w 379"/>
              <a:gd name="T3" fmla="*/ 0 h 379"/>
              <a:gd name="T4" fmla="*/ 379 w 379"/>
              <a:gd name="T5" fmla="*/ 33 h 379"/>
              <a:gd name="T6" fmla="*/ 379 w 379"/>
              <a:gd name="T7" fmla="*/ 346 h 379"/>
              <a:gd name="T8" fmla="*/ 346 w 379"/>
              <a:gd name="T9" fmla="*/ 379 h 379"/>
              <a:gd name="T10" fmla="*/ 33 w 379"/>
              <a:gd name="T11" fmla="*/ 379 h 379"/>
              <a:gd name="T12" fmla="*/ 0 w 379"/>
              <a:gd name="T13" fmla="*/ 346 h 379"/>
              <a:gd name="T14" fmla="*/ 0 w 379"/>
              <a:gd name="T15" fmla="*/ 33 h 379"/>
              <a:gd name="T16" fmla="*/ 33 w 379"/>
              <a:gd name="T17" fmla="*/ 0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9" h="379">
                <a:moveTo>
                  <a:pt x="33" y="0"/>
                </a:moveTo>
                <a:cubicBezTo>
                  <a:pt x="346" y="0"/>
                  <a:pt x="346" y="0"/>
                  <a:pt x="346" y="0"/>
                </a:cubicBezTo>
                <a:cubicBezTo>
                  <a:pt x="364" y="0"/>
                  <a:pt x="379" y="15"/>
                  <a:pt x="379" y="33"/>
                </a:cubicBezTo>
                <a:cubicBezTo>
                  <a:pt x="379" y="346"/>
                  <a:pt x="379" y="346"/>
                  <a:pt x="379" y="346"/>
                </a:cubicBezTo>
                <a:cubicBezTo>
                  <a:pt x="379" y="364"/>
                  <a:pt x="364" y="379"/>
                  <a:pt x="346" y="379"/>
                </a:cubicBezTo>
                <a:cubicBezTo>
                  <a:pt x="33" y="379"/>
                  <a:pt x="33" y="379"/>
                  <a:pt x="33" y="379"/>
                </a:cubicBezTo>
                <a:cubicBezTo>
                  <a:pt x="15" y="379"/>
                  <a:pt x="0" y="364"/>
                  <a:pt x="0" y="3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15"/>
                  <a:pt x="15" y="0"/>
                  <a:pt x="33" y="0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65"/>
          <p:cNvSpPr>
            <a:spLocks/>
          </p:cNvSpPr>
          <p:nvPr/>
        </p:nvSpPr>
        <p:spPr bwMode="auto">
          <a:xfrm>
            <a:off x="6446838" y="3432176"/>
            <a:ext cx="1228725" cy="1231900"/>
          </a:xfrm>
          <a:custGeom>
            <a:avLst/>
            <a:gdLst>
              <a:gd name="T0" fmla="*/ 32 w 378"/>
              <a:gd name="T1" fmla="*/ 0 h 379"/>
              <a:gd name="T2" fmla="*/ 346 w 378"/>
              <a:gd name="T3" fmla="*/ 0 h 379"/>
              <a:gd name="T4" fmla="*/ 378 w 378"/>
              <a:gd name="T5" fmla="*/ 33 h 379"/>
              <a:gd name="T6" fmla="*/ 378 w 378"/>
              <a:gd name="T7" fmla="*/ 346 h 379"/>
              <a:gd name="T8" fmla="*/ 346 w 378"/>
              <a:gd name="T9" fmla="*/ 379 h 379"/>
              <a:gd name="T10" fmla="*/ 32 w 378"/>
              <a:gd name="T11" fmla="*/ 379 h 379"/>
              <a:gd name="T12" fmla="*/ 0 w 378"/>
              <a:gd name="T13" fmla="*/ 346 h 379"/>
              <a:gd name="T14" fmla="*/ 0 w 378"/>
              <a:gd name="T15" fmla="*/ 33 h 379"/>
              <a:gd name="T16" fmla="*/ 32 w 378"/>
              <a:gd name="T17" fmla="*/ 0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8" h="379">
                <a:moveTo>
                  <a:pt x="32" y="0"/>
                </a:moveTo>
                <a:cubicBezTo>
                  <a:pt x="346" y="0"/>
                  <a:pt x="346" y="0"/>
                  <a:pt x="346" y="0"/>
                </a:cubicBezTo>
                <a:cubicBezTo>
                  <a:pt x="364" y="0"/>
                  <a:pt x="378" y="15"/>
                  <a:pt x="378" y="33"/>
                </a:cubicBezTo>
                <a:cubicBezTo>
                  <a:pt x="378" y="346"/>
                  <a:pt x="378" y="346"/>
                  <a:pt x="378" y="346"/>
                </a:cubicBezTo>
                <a:cubicBezTo>
                  <a:pt x="378" y="364"/>
                  <a:pt x="364" y="379"/>
                  <a:pt x="346" y="379"/>
                </a:cubicBezTo>
                <a:cubicBezTo>
                  <a:pt x="32" y="379"/>
                  <a:pt x="32" y="379"/>
                  <a:pt x="32" y="379"/>
                </a:cubicBezTo>
                <a:cubicBezTo>
                  <a:pt x="14" y="379"/>
                  <a:pt x="0" y="364"/>
                  <a:pt x="0" y="3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15"/>
                  <a:pt x="14" y="0"/>
                  <a:pt x="32" y="0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66"/>
          <p:cNvSpPr>
            <a:spLocks/>
          </p:cNvSpPr>
          <p:nvPr/>
        </p:nvSpPr>
        <p:spPr bwMode="auto">
          <a:xfrm>
            <a:off x="9231313" y="4795838"/>
            <a:ext cx="1231900" cy="1228725"/>
          </a:xfrm>
          <a:custGeom>
            <a:avLst/>
            <a:gdLst>
              <a:gd name="T0" fmla="*/ 33 w 379"/>
              <a:gd name="T1" fmla="*/ 0 h 378"/>
              <a:gd name="T2" fmla="*/ 346 w 379"/>
              <a:gd name="T3" fmla="*/ 0 h 378"/>
              <a:gd name="T4" fmla="*/ 379 w 379"/>
              <a:gd name="T5" fmla="*/ 32 h 378"/>
              <a:gd name="T6" fmla="*/ 379 w 379"/>
              <a:gd name="T7" fmla="*/ 346 h 378"/>
              <a:gd name="T8" fmla="*/ 346 w 379"/>
              <a:gd name="T9" fmla="*/ 378 h 378"/>
              <a:gd name="T10" fmla="*/ 33 w 379"/>
              <a:gd name="T11" fmla="*/ 378 h 378"/>
              <a:gd name="T12" fmla="*/ 0 w 379"/>
              <a:gd name="T13" fmla="*/ 346 h 378"/>
              <a:gd name="T14" fmla="*/ 0 w 379"/>
              <a:gd name="T15" fmla="*/ 32 h 378"/>
              <a:gd name="T16" fmla="*/ 33 w 379"/>
              <a:gd name="T17" fmla="*/ 0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9" h="378">
                <a:moveTo>
                  <a:pt x="33" y="0"/>
                </a:moveTo>
                <a:cubicBezTo>
                  <a:pt x="346" y="0"/>
                  <a:pt x="346" y="0"/>
                  <a:pt x="346" y="0"/>
                </a:cubicBezTo>
                <a:cubicBezTo>
                  <a:pt x="364" y="0"/>
                  <a:pt x="379" y="14"/>
                  <a:pt x="379" y="32"/>
                </a:cubicBezTo>
                <a:cubicBezTo>
                  <a:pt x="379" y="346"/>
                  <a:pt x="379" y="346"/>
                  <a:pt x="379" y="346"/>
                </a:cubicBezTo>
                <a:cubicBezTo>
                  <a:pt x="379" y="364"/>
                  <a:pt x="364" y="378"/>
                  <a:pt x="346" y="378"/>
                </a:cubicBezTo>
                <a:cubicBezTo>
                  <a:pt x="33" y="378"/>
                  <a:pt x="33" y="378"/>
                  <a:pt x="33" y="378"/>
                </a:cubicBezTo>
                <a:cubicBezTo>
                  <a:pt x="15" y="378"/>
                  <a:pt x="0" y="364"/>
                  <a:pt x="0" y="346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4"/>
                  <a:pt x="15" y="0"/>
                  <a:pt x="33" y="0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67"/>
          <p:cNvSpPr>
            <a:spLocks/>
          </p:cNvSpPr>
          <p:nvPr/>
        </p:nvSpPr>
        <p:spPr bwMode="auto">
          <a:xfrm>
            <a:off x="10625138" y="4795838"/>
            <a:ext cx="1231900" cy="1228725"/>
          </a:xfrm>
          <a:custGeom>
            <a:avLst/>
            <a:gdLst>
              <a:gd name="T0" fmla="*/ 33 w 379"/>
              <a:gd name="T1" fmla="*/ 0 h 378"/>
              <a:gd name="T2" fmla="*/ 346 w 379"/>
              <a:gd name="T3" fmla="*/ 0 h 378"/>
              <a:gd name="T4" fmla="*/ 379 w 379"/>
              <a:gd name="T5" fmla="*/ 32 h 378"/>
              <a:gd name="T6" fmla="*/ 379 w 379"/>
              <a:gd name="T7" fmla="*/ 346 h 378"/>
              <a:gd name="T8" fmla="*/ 346 w 379"/>
              <a:gd name="T9" fmla="*/ 378 h 378"/>
              <a:gd name="T10" fmla="*/ 33 w 379"/>
              <a:gd name="T11" fmla="*/ 378 h 378"/>
              <a:gd name="T12" fmla="*/ 0 w 379"/>
              <a:gd name="T13" fmla="*/ 346 h 378"/>
              <a:gd name="T14" fmla="*/ 0 w 379"/>
              <a:gd name="T15" fmla="*/ 32 h 378"/>
              <a:gd name="T16" fmla="*/ 33 w 379"/>
              <a:gd name="T17" fmla="*/ 0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9" h="378">
                <a:moveTo>
                  <a:pt x="33" y="0"/>
                </a:moveTo>
                <a:cubicBezTo>
                  <a:pt x="346" y="0"/>
                  <a:pt x="346" y="0"/>
                  <a:pt x="346" y="0"/>
                </a:cubicBezTo>
                <a:cubicBezTo>
                  <a:pt x="364" y="0"/>
                  <a:pt x="379" y="14"/>
                  <a:pt x="379" y="32"/>
                </a:cubicBezTo>
                <a:cubicBezTo>
                  <a:pt x="379" y="346"/>
                  <a:pt x="379" y="346"/>
                  <a:pt x="379" y="346"/>
                </a:cubicBezTo>
                <a:cubicBezTo>
                  <a:pt x="379" y="364"/>
                  <a:pt x="364" y="378"/>
                  <a:pt x="346" y="378"/>
                </a:cubicBezTo>
                <a:cubicBezTo>
                  <a:pt x="33" y="378"/>
                  <a:pt x="33" y="378"/>
                  <a:pt x="33" y="378"/>
                </a:cubicBezTo>
                <a:cubicBezTo>
                  <a:pt x="15" y="378"/>
                  <a:pt x="0" y="364"/>
                  <a:pt x="0" y="346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4"/>
                  <a:pt x="15" y="0"/>
                  <a:pt x="33" y="0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68"/>
          <p:cNvSpPr>
            <a:spLocks noEditPoints="1"/>
          </p:cNvSpPr>
          <p:nvPr/>
        </p:nvSpPr>
        <p:spPr bwMode="auto">
          <a:xfrm>
            <a:off x="6616701" y="5014913"/>
            <a:ext cx="909638" cy="814388"/>
          </a:xfrm>
          <a:custGeom>
            <a:avLst/>
            <a:gdLst>
              <a:gd name="T0" fmla="*/ 267 w 280"/>
              <a:gd name="T1" fmla="*/ 81 h 251"/>
              <a:gd name="T2" fmla="*/ 280 w 280"/>
              <a:gd name="T3" fmla="*/ 111 h 251"/>
              <a:gd name="T4" fmla="*/ 280 w 280"/>
              <a:gd name="T5" fmla="*/ 211 h 251"/>
              <a:gd name="T6" fmla="*/ 268 w 280"/>
              <a:gd name="T7" fmla="*/ 239 h 251"/>
              <a:gd name="T8" fmla="*/ 240 w 280"/>
              <a:gd name="T9" fmla="*/ 251 h 251"/>
              <a:gd name="T10" fmla="*/ 40 w 280"/>
              <a:gd name="T11" fmla="*/ 251 h 251"/>
              <a:gd name="T12" fmla="*/ 12 w 280"/>
              <a:gd name="T13" fmla="*/ 239 h 251"/>
              <a:gd name="T14" fmla="*/ 0 w 280"/>
              <a:gd name="T15" fmla="*/ 211 h 251"/>
              <a:gd name="T16" fmla="*/ 0 w 280"/>
              <a:gd name="T17" fmla="*/ 111 h 251"/>
              <a:gd name="T18" fmla="*/ 11 w 280"/>
              <a:gd name="T19" fmla="*/ 83 h 251"/>
              <a:gd name="T20" fmla="*/ 11 w 280"/>
              <a:gd name="T21" fmla="*/ 83 h 251"/>
              <a:gd name="T22" fmla="*/ 113 w 280"/>
              <a:gd name="T23" fmla="*/ 11 h 251"/>
              <a:gd name="T24" fmla="*/ 139 w 280"/>
              <a:gd name="T25" fmla="*/ 0 h 251"/>
              <a:gd name="T26" fmla="*/ 166 w 280"/>
              <a:gd name="T27" fmla="*/ 11 h 251"/>
              <a:gd name="T28" fmla="*/ 266 w 280"/>
              <a:gd name="T29" fmla="*/ 81 h 251"/>
              <a:gd name="T30" fmla="*/ 267 w 280"/>
              <a:gd name="T31" fmla="*/ 81 h 251"/>
              <a:gd name="T32" fmla="*/ 261 w 280"/>
              <a:gd name="T33" fmla="*/ 97 h 251"/>
              <a:gd name="T34" fmla="*/ 183 w 280"/>
              <a:gd name="T35" fmla="*/ 159 h 251"/>
              <a:gd name="T36" fmla="*/ 262 w 280"/>
              <a:gd name="T37" fmla="*/ 221 h 251"/>
              <a:gd name="T38" fmla="*/ 265 w 280"/>
              <a:gd name="T39" fmla="*/ 211 h 251"/>
              <a:gd name="T40" fmla="*/ 265 w 280"/>
              <a:gd name="T41" fmla="*/ 111 h 251"/>
              <a:gd name="T42" fmla="*/ 261 w 280"/>
              <a:gd name="T43" fmla="*/ 97 h 251"/>
              <a:gd name="T44" fmla="*/ 25 w 280"/>
              <a:gd name="T45" fmla="*/ 231 h 251"/>
              <a:gd name="T46" fmla="*/ 40 w 280"/>
              <a:gd name="T47" fmla="*/ 236 h 251"/>
              <a:gd name="T48" fmla="*/ 240 w 280"/>
              <a:gd name="T49" fmla="*/ 236 h 251"/>
              <a:gd name="T50" fmla="*/ 252 w 280"/>
              <a:gd name="T51" fmla="*/ 233 h 251"/>
              <a:gd name="T52" fmla="*/ 167 w 280"/>
              <a:gd name="T53" fmla="*/ 165 h 251"/>
              <a:gd name="T54" fmla="*/ 159 w 280"/>
              <a:gd name="T55" fmla="*/ 159 h 251"/>
              <a:gd name="T56" fmla="*/ 121 w 280"/>
              <a:gd name="T57" fmla="*/ 158 h 251"/>
              <a:gd name="T58" fmla="*/ 117 w 280"/>
              <a:gd name="T59" fmla="*/ 161 h 251"/>
              <a:gd name="T60" fmla="*/ 25 w 280"/>
              <a:gd name="T61" fmla="*/ 231 h 251"/>
              <a:gd name="T62" fmla="*/ 16 w 280"/>
              <a:gd name="T63" fmla="*/ 219 h 251"/>
              <a:gd name="T64" fmla="*/ 99 w 280"/>
              <a:gd name="T65" fmla="*/ 156 h 251"/>
              <a:gd name="T66" fmla="*/ 17 w 280"/>
              <a:gd name="T67" fmla="*/ 100 h 251"/>
              <a:gd name="T68" fmla="*/ 15 w 280"/>
              <a:gd name="T69" fmla="*/ 111 h 251"/>
              <a:gd name="T70" fmla="*/ 15 w 280"/>
              <a:gd name="T71" fmla="*/ 211 h 251"/>
              <a:gd name="T72" fmla="*/ 16 w 280"/>
              <a:gd name="T73" fmla="*/ 219 h 251"/>
              <a:gd name="T74" fmla="*/ 29 w 280"/>
              <a:gd name="T75" fmla="*/ 89 h 251"/>
              <a:gd name="T76" fmla="*/ 112 w 280"/>
              <a:gd name="T77" fmla="*/ 146 h 251"/>
              <a:gd name="T78" fmla="*/ 168 w 280"/>
              <a:gd name="T79" fmla="*/ 147 h 251"/>
              <a:gd name="T80" fmla="*/ 171 w 280"/>
              <a:gd name="T81" fmla="*/ 149 h 251"/>
              <a:gd name="T82" fmla="*/ 249 w 280"/>
              <a:gd name="T83" fmla="*/ 87 h 251"/>
              <a:gd name="T84" fmla="*/ 158 w 280"/>
              <a:gd name="T85" fmla="*/ 23 h 251"/>
              <a:gd name="T86" fmla="*/ 122 w 280"/>
              <a:gd name="T87" fmla="*/ 23 h 251"/>
              <a:gd name="T88" fmla="*/ 120 w 280"/>
              <a:gd name="T89" fmla="*/ 25 h 251"/>
              <a:gd name="T90" fmla="*/ 120 w 280"/>
              <a:gd name="T91" fmla="*/ 25 h 251"/>
              <a:gd name="T92" fmla="*/ 117 w 280"/>
              <a:gd name="T93" fmla="*/ 26 h 251"/>
              <a:gd name="T94" fmla="*/ 106 w 280"/>
              <a:gd name="T95" fmla="*/ 34 h 251"/>
              <a:gd name="T96" fmla="*/ 73 w 280"/>
              <a:gd name="T97" fmla="*/ 57 h 251"/>
              <a:gd name="T98" fmla="*/ 29 w 280"/>
              <a:gd name="T99" fmla="*/ 89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80" h="251">
                <a:moveTo>
                  <a:pt x="267" y="81"/>
                </a:moveTo>
                <a:cubicBezTo>
                  <a:pt x="275" y="88"/>
                  <a:pt x="280" y="100"/>
                  <a:pt x="280" y="111"/>
                </a:cubicBezTo>
                <a:cubicBezTo>
                  <a:pt x="280" y="211"/>
                  <a:pt x="280" y="211"/>
                  <a:pt x="280" y="211"/>
                </a:cubicBezTo>
                <a:cubicBezTo>
                  <a:pt x="280" y="222"/>
                  <a:pt x="276" y="232"/>
                  <a:pt x="268" y="239"/>
                </a:cubicBezTo>
                <a:cubicBezTo>
                  <a:pt x="260" y="247"/>
                  <a:pt x="250" y="251"/>
                  <a:pt x="240" y="251"/>
                </a:cubicBezTo>
                <a:cubicBezTo>
                  <a:pt x="40" y="251"/>
                  <a:pt x="40" y="251"/>
                  <a:pt x="40" y="251"/>
                </a:cubicBezTo>
                <a:cubicBezTo>
                  <a:pt x="29" y="251"/>
                  <a:pt x="19" y="247"/>
                  <a:pt x="12" y="239"/>
                </a:cubicBezTo>
                <a:cubicBezTo>
                  <a:pt x="4" y="232"/>
                  <a:pt x="0" y="222"/>
                  <a:pt x="0" y="211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01"/>
                  <a:pt x="4" y="90"/>
                  <a:pt x="11" y="83"/>
                </a:cubicBezTo>
                <a:cubicBezTo>
                  <a:pt x="11" y="83"/>
                  <a:pt x="11" y="83"/>
                  <a:pt x="11" y="83"/>
                </a:cubicBezTo>
                <a:cubicBezTo>
                  <a:pt x="113" y="11"/>
                  <a:pt x="113" y="11"/>
                  <a:pt x="113" y="11"/>
                </a:cubicBezTo>
                <a:cubicBezTo>
                  <a:pt x="120" y="5"/>
                  <a:pt x="129" y="1"/>
                  <a:pt x="139" y="0"/>
                </a:cubicBezTo>
                <a:cubicBezTo>
                  <a:pt x="149" y="0"/>
                  <a:pt x="158" y="4"/>
                  <a:pt x="166" y="11"/>
                </a:cubicBezTo>
                <a:cubicBezTo>
                  <a:pt x="266" y="81"/>
                  <a:pt x="266" y="81"/>
                  <a:pt x="266" y="81"/>
                </a:cubicBezTo>
                <a:cubicBezTo>
                  <a:pt x="266" y="81"/>
                  <a:pt x="266" y="81"/>
                  <a:pt x="267" y="81"/>
                </a:cubicBezTo>
                <a:close/>
                <a:moveTo>
                  <a:pt x="261" y="97"/>
                </a:moveTo>
                <a:cubicBezTo>
                  <a:pt x="183" y="159"/>
                  <a:pt x="183" y="159"/>
                  <a:pt x="183" y="159"/>
                </a:cubicBezTo>
                <a:cubicBezTo>
                  <a:pt x="262" y="221"/>
                  <a:pt x="262" y="221"/>
                  <a:pt x="262" y="221"/>
                </a:cubicBezTo>
                <a:cubicBezTo>
                  <a:pt x="264" y="218"/>
                  <a:pt x="265" y="215"/>
                  <a:pt x="265" y="211"/>
                </a:cubicBezTo>
                <a:cubicBezTo>
                  <a:pt x="265" y="111"/>
                  <a:pt x="265" y="111"/>
                  <a:pt x="265" y="111"/>
                </a:cubicBezTo>
                <a:cubicBezTo>
                  <a:pt x="265" y="106"/>
                  <a:pt x="263" y="101"/>
                  <a:pt x="261" y="97"/>
                </a:cubicBezTo>
                <a:close/>
                <a:moveTo>
                  <a:pt x="25" y="231"/>
                </a:moveTo>
                <a:cubicBezTo>
                  <a:pt x="30" y="234"/>
                  <a:pt x="35" y="236"/>
                  <a:pt x="40" y="236"/>
                </a:cubicBezTo>
                <a:cubicBezTo>
                  <a:pt x="240" y="236"/>
                  <a:pt x="240" y="236"/>
                  <a:pt x="240" y="236"/>
                </a:cubicBezTo>
                <a:cubicBezTo>
                  <a:pt x="244" y="236"/>
                  <a:pt x="248" y="235"/>
                  <a:pt x="252" y="233"/>
                </a:cubicBezTo>
                <a:cubicBezTo>
                  <a:pt x="167" y="165"/>
                  <a:pt x="167" y="165"/>
                  <a:pt x="167" y="165"/>
                </a:cubicBezTo>
                <a:cubicBezTo>
                  <a:pt x="164" y="163"/>
                  <a:pt x="162" y="161"/>
                  <a:pt x="159" y="159"/>
                </a:cubicBezTo>
                <a:cubicBezTo>
                  <a:pt x="146" y="151"/>
                  <a:pt x="134" y="147"/>
                  <a:pt x="121" y="158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87" y="186"/>
                  <a:pt x="56" y="208"/>
                  <a:pt x="25" y="231"/>
                </a:cubicBezTo>
                <a:close/>
                <a:moveTo>
                  <a:pt x="16" y="219"/>
                </a:moveTo>
                <a:cubicBezTo>
                  <a:pt x="99" y="156"/>
                  <a:pt x="99" y="156"/>
                  <a:pt x="99" y="156"/>
                </a:cubicBezTo>
                <a:cubicBezTo>
                  <a:pt x="17" y="100"/>
                  <a:pt x="17" y="100"/>
                  <a:pt x="17" y="100"/>
                </a:cubicBezTo>
                <a:cubicBezTo>
                  <a:pt x="16" y="103"/>
                  <a:pt x="15" y="107"/>
                  <a:pt x="15" y="111"/>
                </a:cubicBezTo>
                <a:cubicBezTo>
                  <a:pt x="15" y="211"/>
                  <a:pt x="15" y="211"/>
                  <a:pt x="15" y="211"/>
                </a:cubicBezTo>
                <a:cubicBezTo>
                  <a:pt x="15" y="214"/>
                  <a:pt x="15" y="217"/>
                  <a:pt x="16" y="219"/>
                </a:cubicBezTo>
                <a:close/>
                <a:moveTo>
                  <a:pt x="29" y="89"/>
                </a:moveTo>
                <a:cubicBezTo>
                  <a:pt x="112" y="146"/>
                  <a:pt x="112" y="146"/>
                  <a:pt x="112" y="146"/>
                </a:cubicBezTo>
                <a:cubicBezTo>
                  <a:pt x="130" y="134"/>
                  <a:pt x="150" y="132"/>
                  <a:pt x="168" y="147"/>
                </a:cubicBezTo>
                <a:cubicBezTo>
                  <a:pt x="169" y="148"/>
                  <a:pt x="170" y="149"/>
                  <a:pt x="171" y="149"/>
                </a:cubicBezTo>
                <a:cubicBezTo>
                  <a:pt x="249" y="87"/>
                  <a:pt x="249" y="87"/>
                  <a:pt x="249" y="87"/>
                </a:cubicBezTo>
                <a:cubicBezTo>
                  <a:pt x="158" y="23"/>
                  <a:pt x="158" y="23"/>
                  <a:pt x="158" y="23"/>
                </a:cubicBezTo>
                <a:cubicBezTo>
                  <a:pt x="145" y="14"/>
                  <a:pt x="135" y="13"/>
                  <a:pt x="122" y="23"/>
                </a:cubicBezTo>
                <a:cubicBezTo>
                  <a:pt x="120" y="25"/>
                  <a:pt x="120" y="25"/>
                  <a:pt x="120" y="25"/>
                </a:cubicBezTo>
                <a:cubicBezTo>
                  <a:pt x="120" y="25"/>
                  <a:pt x="120" y="25"/>
                  <a:pt x="120" y="25"/>
                </a:cubicBezTo>
                <a:cubicBezTo>
                  <a:pt x="119" y="25"/>
                  <a:pt x="118" y="26"/>
                  <a:pt x="117" y="26"/>
                </a:cubicBezTo>
                <a:cubicBezTo>
                  <a:pt x="113" y="29"/>
                  <a:pt x="110" y="32"/>
                  <a:pt x="106" y="34"/>
                </a:cubicBezTo>
                <a:cubicBezTo>
                  <a:pt x="95" y="42"/>
                  <a:pt x="84" y="50"/>
                  <a:pt x="73" y="57"/>
                </a:cubicBezTo>
                <a:cubicBezTo>
                  <a:pt x="58" y="68"/>
                  <a:pt x="44" y="79"/>
                  <a:pt x="29" y="89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69"/>
          <p:cNvSpPr>
            <a:spLocks noEditPoints="1"/>
          </p:cNvSpPr>
          <p:nvPr/>
        </p:nvSpPr>
        <p:spPr bwMode="auto">
          <a:xfrm>
            <a:off x="6837363" y="5222876"/>
            <a:ext cx="468313" cy="317500"/>
          </a:xfrm>
          <a:custGeom>
            <a:avLst/>
            <a:gdLst>
              <a:gd name="T0" fmla="*/ 4 w 144"/>
              <a:gd name="T1" fmla="*/ 0 h 98"/>
              <a:gd name="T2" fmla="*/ 140 w 144"/>
              <a:gd name="T3" fmla="*/ 0 h 98"/>
              <a:gd name="T4" fmla="*/ 144 w 144"/>
              <a:gd name="T5" fmla="*/ 4 h 98"/>
              <a:gd name="T6" fmla="*/ 144 w 144"/>
              <a:gd name="T7" fmla="*/ 62 h 98"/>
              <a:gd name="T8" fmla="*/ 142 w 144"/>
              <a:gd name="T9" fmla="*/ 66 h 98"/>
              <a:gd name="T10" fmla="*/ 103 w 144"/>
              <a:gd name="T11" fmla="*/ 97 h 98"/>
              <a:gd name="T12" fmla="*/ 97 w 144"/>
              <a:gd name="T13" fmla="*/ 97 h 98"/>
              <a:gd name="T14" fmla="*/ 93 w 144"/>
              <a:gd name="T15" fmla="*/ 93 h 98"/>
              <a:gd name="T16" fmla="*/ 93 w 144"/>
              <a:gd name="T17" fmla="*/ 93 h 98"/>
              <a:gd name="T18" fmla="*/ 93 w 144"/>
              <a:gd name="T19" fmla="*/ 93 h 98"/>
              <a:gd name="T20" fmla="*/ 93 w 144"/>
              <a:gd name="T21" fmla="*/ 93 h 98"/>
              <a:gd name="T22" fmla="*/ 93 w 144"/>
              <a:gd name="T23" fmla="*/ 93 h 98"/>
              <a:gd name="T24" fmla="*/ 82 w 144"/>
              <a:gd name="T25" fmla="*/ 87 h 98"/>
              <a:gd name="T26" fmla="*/ 71 w 144"/>
              <a:gd name="T27" fmla="*/ 85 h 98"/>
              <a:gd name="T28" fmla="*/ 61 w 144"/>
              <a:gd name="T29" fmla="*/ 86 h 98"/>
              <a:gd name="T30" fmla="*/ 50 w 144"/>
              <a:gd name="T31" fmla="*/ 92 h 98"/>
              <a:gd name="T32" fmla="*/ 50 w 144"/>
              <a:gd name="T33" fmla="*/ 92 h 98"/>
              <a:gd name="T34" fmla="*/ 48 w 144"/>
              <a:gd name="T35" fmla="*/ 94 h 98"/>
              <a:gd name="T36" fmla="*/ 43 w 144"/>
              <a:gd name="T37" fmla="*/ 94 h 98"/>
              <a:gd name="T38" fmla="*/ 2 w 144"/>
              <a:gd name="T39" fmla="*/ 66 h 98"/>
              <a:gd name="T40" fmla="*/ 0 w 144"/>
              <a:gd name="T41" fmla="*/ 62 h 98"/>
              <a:gd name="T42" fmla="*/ 0 w 144"/>
              <a:gd name="T43" fmla="*/ 62 h 98"/>
              <a:gd name="T44" fmla="*/ 0 w 144"/>
              <a:gd name="T45" fmla="*/ 4 h 98"/>
              <a:gd name="T46" fmla="*/ 4 w 144"/>
              <a:gd name="T47" fmla="*/ 0 h 98"/>
              <a:gd name="T48" fmla="*/ 17 w 144"/>
              <a:gd name="T49" fmla="*/ 19 h 98"/>
              <a:gd name="T50" fmla="*/ 17 w 144"/>
              <a:gd name="T51" fmla="*/ 24 h 98"/>
              <a:gd name="T52" fmla="*/ 128 w 144"/>
              <a:gd name="T53" fmla="*/ 24 h 98"/>
              <a:gd name="T54" fmla="*/ 128 w 144"/>
              <a:gd name="T55" fmla="*/ 19 h 98"/>
              <a:gd name="T56" fmla="*/ 17 w 144"/>
              <a:gd name="T57" fmla="*/ 19 h 98"/>
              <a:gd name="T58" fmla="*/ 17 w 144"/>
              <a:gd name="T59" fmla="*/ 50 h 98"/>
              <a:gd name="T60" fmla="*/ 17 w 144"/>
              <a:gd name="T61" fmla="*/ 55 h 98"/>
              <a:gd name="T62" fmla="*/ 75 w 144"/>
              <a:gd name="T63" fmla="*/ 55 h 98"/>
              <a:gd name="T64" fmla="*/ 75 w 144"/>
              <a:gd name="T65" fmla="*/ 50 h 98"/>
              <a:gd name="T66" fmla="*/ 17 w 144"/>
              <a:gd name="T67" fmla="*/ 50 h 98"/>
              <a:gd name="T68" fmla="*/ 17 w 144"/>
              <a:gd name="T69" fmla="*/ 34 h 98"/>
              <a:gd name="T70" fmla="*/ 17 w 144"/>
              <a:gd name="T71" fmla="*/ 40 h 98"/>
              <a:gd name="T72" fmla="*/ 128 w 144"/>
              <a:gd name="T73" fmla="*/ 40 h 98"/>
              <a:gd name="T74" fmla="*/ 128 w 144"/>
              <a:gd name="T75" fmla="*/ 34 h 98"/>
              <a:gd name="T76" fmla="*/ 17 w 144"/>
              <a:gd name="T77" fmla="*/ 3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4" h="98">
                <a:moveTo>
                  <a:pt x="4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42" y="0"/>
                  <a:pt x="144" y="2"/>
                  <a:pt x="144" y="4"/>
                </a:cubicBezTo>
                <a:cubicBezTo>
                  <a:pt x="144" y="62"/>
                  <a:pt x="144" y="62"/>
                  <a:pt x="144" y="62"/>
                </a:cubicBezTo>
                <a:cubicBezTo>
                  <a:pt x="144" y="63"/>
                  <a:pt x="143" y="65"/>
                  <a:pt x="142" y="66"/>
                </a:cubicBezTo>
                <a:cubicBezTo>
                  <a:pt x="103" y="97"/>
                  <a:pt x="103" y="97"/>
                  <a:pt x="103" y="97"/>
                </a:cubicBezTo>
                <a:cubicBezTo>
                  <a:pt x="101" y="98"/>
                  <a:pt x="99" y="98"/>
                  <a:pt x="97" y="97"/>
                </a:cubicBezTo>
                <a:cubicBezTo>
                  <a:pt x="93" y="93"/>
                  <a:pt x="93" y="93"/>
                  <a:pt x="93" y="93"/>
                </a:cubicBezTo>
                <a:cubicBezTo>
                  <a:pt x="93" y="93"/>
                  <a:pt x="93" y="93"/>
                  <a:pt x="93" y="93"/>
                </a:cubicBezTo>
                <a:cubicBezTo>
                  <a:pt x="93" y="93"/>
                  <a:pt x="93" y="93"/>
                  <a:pt x="93" y="93"/>
                </a:cubicBezTo>
                <a:cubicBezTo>
                  <a:pt x="93" y="93"/>
                  <a:pt x="93" y="93"/>
                  <a:pt x="93" y="93"/>
                </a:cubicBezTo>
                <a:cubicBezTo>
                  <a:pt x="93" y="93"/>
                  <a:pt x="93" y="93"/>
                  <a:pt x="93" y="93"/>
                </a:cubicBezTo>
                <a:cubicBezTo>
                  <a:pt x="89" y="90"/>
                  <a:pt x="86" y="88"/>
                  <a:pt x="82" y="87"/>
                </a:cubicBezTo>
                <a:cubicBezTo>
                  <a:pt x="79" y="85"/>
                  <a:pt x="75" y="85"/>
                  <a:pt x="71" y="85"/>
                </a:cubicBezTo>
                <a:cubicBezTo>
                  <a:pt x="68" y="84"/>
                  <a:pt x="64" y="85"/>
                  <a:pt x="61" y="86"/>
                </a:cubicBezTo>
                <a:cubicBezTo>
                  <a:pt x="57" y="88"/>
                  <a:pt x="54" y="90"/>
                  <a:pt x="50" y="92"/>
                </a:cubicBezTo>
                <a:cubicBezTo>
                  <a:pt x="50" y="92"/>
                  <a:pt x="50" y="92"/>
                  <a:pt x="50" y="92"/>
                </a:cubicBezTo>
                <a:cubicBezTo>
                  <a:pt x="48" y="94"/>
                  <a:pt x="48" y="94"/>
                  <a:pt x="48" y="94"/>
                </a:cubicBezTo>
                <a:cubicBezTo>
                  <a:pt x="47" y="95"/>
                  <a:pt x="44" y="95"/>
                  <a:pt x="43" y="94"/>
                </a:cubicBezTo>
                <a:cubicBezTo>
                  <a:pt x="2" y="66"/>
                  <a:pt x="2" y="66"/>
                  <a:pt x="2" y="66"/>
                </a:cubicBezTo>
                <a:cubicBezTo>
                  <a:pt x="0" y="65"/>
                  <a:pt x="0" y="63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lose/>
                <a:moveTo>
                  <a:pt x="17" y="19"/>
                </a:moveTo>
                <a:cubicBezTo>
                  <a:pt x="17" y="24"/>
                  <a:pt x="17" y="24"/>
                  <a:pt x="17" y="2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8" y="19"/>
                  <a:pt x="128" y="19"/>
                  <a:pt x="128" y="19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7" y="50"/>
                </a:moveTo>
                <a:cubicBezTo>
                  <a:pt x="17" y="55"/>
                  <a:pt x="17" y="55"/>
                  <a:pt x="17" y="55"/>
                </a:cubicBezTo>
                <a:cubicBezTo>
                  <a:pt x="75" y="55"/>
                  <a:pt x="75" y="55"/>
                  <a:pt x="75" y="55"/>
                </a:cubicBezTo>
                <a:cubicBezTo>
                  <a:pt x="75" y="50"/>
                  <a:pt x="75" y="50"/>
                  <a:pt x="75" y="50"/>
                </a:cubicBezTo>
                <a:cubicBezTo>
                  <a:pt x="17" y="50"/>
                  <a:pt x="17" y="50"/>
                  <a:pt x="17" y="50"/>
                </a:cubicBezTo>
                <a:close/>
                <a:moveTo>
                  <a:pt x="17" y="34"/>
                </a:moveTo>
                <a:cubicBezTo>
                  <a:pt x="17" y="40"/>
                  <a:pt x="17" y="40"/>
                  <a:pt x="17" y="4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28" y="34"/>
                  <a:pt x="128" y="34"/>
                  <a:pt x="128" y="34"/>
                </a:cubicBezTo>
                <a:lnTo>
                  <a:pt x="17" y="34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70"/>
          <p:cNvSpPr>
            <a:spLocks noEditPoints="1"/>
          </p:cNvSpPr>
          <p:nvPr/>
        </p:nvSpPr>
        <p:spPr bwMode="auto">
          <a:xfrm>
            <a:off x="6577013" y="3646488"/>
            <a:ext cx="1004888" cy="835025"/>
          </a:xfrm>
          <a:custGeom>
            <a:avLst/>
            <a:gdLst>
              <a:gd name="T0" fmla="*/ 274 w 309"/>
              <a:gd name="T1" fmla="*/ 0 h 257"/>
              <a:gd name="T2" fmla="*/ 309 w 309"/>
              <a:gd name="T3" fmla="*/ 34 h 257"/>
              <a:gd name="T4" fmla="*/ 299 w 309"/>
              <a:gd name="T5" fmla="*/ 129 h 257"/>
              <a:gd name="T6" fmla="*/ 247 w 309"/>
              <a:gd name="T7" fmla="*/ 139 h 257"/>
              <a:gd name="T8" fmla="*/ 195 w 309"/>
              <a:gd name="T9" fmla="*/ 202 h 257"/>
              <a:gd name="T10" fmla="*/ 195 w 309"/>
              <a:gd name="T11" fmla="*/ 139 h 257"/>
              <a:gd name="T12" fmla="*/ 168 w 309"/>
              <a:gd name="T13" fmla="*/ 123 h 257"/>
              <a:gd name="T14" fmla="*/ 211 w 309"/>
              <a:gd name="T15" fmla="*/ 123 h 257"/>
              <a:gd name="T16" fmla="*/ 211 w 309"/>
              <a:gd name="T17" fmla="*/ 157 h 257"/>
              <a:gd name="T18" fmla="*/ 239 w 309"/>
              <a:gd name="T19" fmla="*/ 123 h 257"/>
              <a:gd name="T20" fmla="*/ 274 w 309"/>
              <a:gd name="T21" fmla="*/ 123 h 257"/>
              <a:gd name="T22" fmla="*/ 293 w 309"/>
              <a:gd name="T23" fmla="*/ 104 h 257"/>
              <a:gd name="T24" fmla="*/ 287 w 309"/>
              <a:gd name="T25" fmla="*/ 21 h 257"/>
              <a:gd name="T26" fmla="*/ 102 w 309"/>
              <a:gd name="T27" fmla="*/ 16 h 257"/>
              <a:gd name="T28" fmla="*/ 83 w 309"/>
              <a:gd name="T29" fmla="*/ 34 h 257"/>
              <a:gd name="T30" fmla="*/ 76 w 309"/>
              <a:gd name="T31" fmla="*/ 118 h 257"/>
              <a:gd name="T32" fmla="*/ 67 w 309"/>
              <a:gd name="T33" fmla="*/ 104 h 257"/>
              <a:gd name="T34" fmla="*/ 77 w 309"/>
              <a:gd name="T35" fmla="*/ 10 h 257"/>
              <a:gd name="T36" fmla="*/ 44 w 309"/>
              <a:gd name="T37" fmla="*/ 115 h 257"/>
              <a:gd name="T38" fmla="*/ 44 w 309"/>
              <a:gd name="T39" fmla="*/ 171 h 257"/>
              <a:gd name="T40" fmla="*/ 44 w 309"/>
              <a:gd name="T41" fmla="*/ 115 h 257"/>
              <a:gd name="T42" fmla="*/ 88 w 309"/>
              <a:gd name="T43" fmla="*/ 123 h 257"/>
              <a:gd name="T44" fmla="*/ 156 w 309"/>
              <a:gd name="T45" fmla="*/ 123 h 257"/>
              <a:gd name="T46" fmla="*/ 92 w 309"/>
              <a:gd name="T47" fmla="*/ 250 h 257"/>
              <a:gd name="T48" fmla="*/ 96 w 309"/>
              <a:gd name="T49" fmla="*/ 201 h 257"/>
              <a:gd name="T50" fmla="*/ 96 w 309"/>
              <a:gd name="T51" fmla="*/ 257 h 257"/>
              <a:gd name="T52" fmla="*/ 149 w 309"/>
              <a:gd name="T53" fmla="*/ 250 h 257"/>
              <a:gd name="T54" fmla="*/ 153 w 309"/>
              <a:gd name="T55" fmla="*/ 201 h 257"/>
              <a:gd name="T56" fmla="*/ 175 w 309"/>
              <a:gd name="T57" fmla="*/ 250 h 257"/>
              <a:gd name="T58" fmla="*/ 153 w 309"/>
              <a:gd name="T59" fmla="*/ 161 h 257"/>
              <a:gd name="T60" fmla="*/ 70 w 309"/>
              <a:gd name="T61" fmla="*/ 183 h 257"/>
              <a:gd name="T62" fmla="*/ 92 w 309"/>
              <a:gd name="T63" fmla="*/ 250 h 257"/>
              <a:gd name="T64" fmla="*/ 19 w 309"/>
              <a:gd name="T65" fmla="*/ 207 h 257"/>
              <a:gd name="T66" fmla="*/ 22 w 309"/>
              <a:gd name="T67" fmla="*/ 248 h 257"/>
              <a:gd name="T68" fmla="*/ 58 w 309"/>
              <a:gd name="T69" fmla="*/ 252 h 257"/>
              <a:gd name="T70" fmla="*/ 59 w 309"/>
              <a:gd name="T71" fmla="*/ 175 h 257"/>
              <a:gd name="T72" fmla="*/ 0 w 309"/>
              <a:gd name="T73" fmla="*/ 193 h 257"/>
              <a:gd name="T74" fmla="*/ 19 w 309"/>
              <a:gd name="T75" fmla="*/ 248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09" h="257">
                <a:moveTo>
                  <a:pt x="102" y="0"/>
                </a:moveTo>
                <a:cubicBezTo>
                  <a:pt x="274" y="0"/>
                  <a:pt x="274" y="0"/>
                  <a:pt x="274" y="0"/>
                </a:cubicBezTo>
                <a:cubicBezTo>
                  <a:pt x="284" y="0"/>
                  <a:pt x="292" y="4"/>
                  <a:pt x="299" y="10"/>
                </a:cubicBezTo>
                <a:cubicBezTo>
                  <a:pt x="305" y="16"/>
                  <a:pt x="309" y="25"/>
                  <a:pt x="309" y="34"/>
                </a:cubicBezTo>
                <a:cubicBezTo>
                  <a:pt x="309" y="104"/>
                  <a:pt x="309" y="104"/>
                  <a:pt x="309" y="104"/>
                </a:cubicBezTo>
                <a:cubicBezTo>
                  <a:pt x="309" y="114"/>
                  <a:pt x="305" y="122"/>
                  <a:pt x="299" y="129"/>
                </a:cubicBezTo>
                <a:cubicBezTo>
                  <a:pt x="292" y="135"/>
                  <a:pt x="284" y="139"/>
                  <a:pt x="274" y="139"/>
                </a:cubicBezTo>
                <a:cubicBezTo>
                  <a:pt x="247" y="139"/>
                  <a:pt x="247" y="139"/>
                  <a:pt x="247" y="139"/>
                </a:cubicBezTo>
                <a:cubicBezTo>
                  <a:pt x="210" y="184"/>
                  <a:pt x="210" y="184"/>
                  <a:pt x="210" y="184"/>
                </a:cubicBezTo>
                <a:cubicBezTo>
                  <a:pt x="195" y="202"/>
                  <a:pt x="195" y="202"/>
                  <a:pt x="195" y="202"/>
                </a:cubicBezTo>
                <a:cubicBezTo>
                  <a:pt x="195" y="179"/>
                  <a:pt x="195" y="179"/>
                  <a:pt x="195" y="179"/>
                </a:cubicBezTo>
                <a:cubicBezTo>
                  <a:pt x="195" y="139"/>
                  <a:pt x="195" y="139"/>
                  <a:pt x="195" y="139"/>
                </a:cubicBezTo>
                <a:cubicBezTo>
                  <a:pt x="165" y="139"/>
                  <a:pt x="165" y="139"/>
                  <a:pt x="165" y="139"/>
                </a:cubicBezTo>
                <a:cubicBezTo>
                  <a:pt x="167" y="134"/>
                  <a:pt x="168" y="128"/>
                  <a:pt x="168" y="123"/>
                </a:cubicBezTo>
                <a:cubicBezTo>
                  <a:pt x="203" y="123"/>
                  <a:pt x="203" y="123"/>
                  <a:pt x="203" y="123"/>
                </a:cubicBezTo>
                <a:cubicBezTo>
                  <a:pt x="211" y="123"/>
                  <a:pt x="211" y="123"/>
                  <a:pt x="211" y="123"/>
                </a:cubicBezTo>
                <a:cubicBezTo>
                  <a:pt x="211" y="131"/>
                  <a:pt x="211" y="131"/>
                  <a:pt x="211" y="131"/>
                </a:cubicBezTo>
                <a:cubicBezTo>
                  <a:pt x="211" y="157"/>
                  <a:pt x="211" y="157"/>
                  <a:pt x="211" y="157"/>
                </a:cubicBezTo>
                <a:cubicBezTo>
                  <a:pt x="237" y="126"/>
                  <a:pt x="237" y="126"/>
                  <a:pt x="237" y="126"/>
                </a:cubicBezTo>
                <a:cubicBezTo>
                  <a:pt x="239" y="123"/>
                  <a:pt x="239" y="123"/>
                  <a:pt x="239" y="123"/>
                </a:cubicBezTo>
                <a:cubicBezTo>
                  <a:pt x="243" y="123"/>
                  <a:pt x="243" y="123"/>
                  <a:pt x="243" y="123"/>
                </a:cubicBezTo>
                <a:cubicBezTo>
                  <a:pt x="274" y="123"/>
                  <a:pt x="274" y="123"/>
                  <a:pt x="274" y="123"/>
                </a:cubicBezTo>
                <a:cubicBezTo>
                  <a:pt x="279" y="123"/>
                  <a:pt x="284" y="121"/>
                  <a:pt x="287" y="117"/>
                </a:cubicBezTo>
                <a:cubicBezTo>
                  <a:pt x="291" y="114"/>
                  <a:pt x="293" y="109"/>
                  <a:pt x="293" y="104"/>
                </a:cubicBezTo>
                <a:cubicBezTo>
                  <a:pt x="293" y="34"/>
                  <a:pt x="293" y="34"/>
                  <a:pt x="293" y="34"/>
                </a:cubicBezTo>
                <a:cubicBezTo>
                  <a:pt x="293" y="29"/>
                  <a:pt x="291" y="25"/>
                  <a:pt x="287" y="21"/>
                </a:cubicBezTo>
                <a:cubicBezTo>
                  <a:pt x="284" y="18"/>
                  <a:pt x="279" y="16"/>
                  <a:pt x="274" y="16"/>
                </a:cubicBezTo>
                <a:cubicBezTo>
                  <a:pt x="102" y="16"/>
                  <a:pt x="102" y="16"/>
                  <a:pt x="102" y="16"/>
                </a:cubicBezTo>
                <a:cubicBezTo>
                  <a:pt x="96" y="16"/>
                  <a:pt x="92" y="18"/>
                  <a:pt x="88" y="21"/>
                </a:cubicBezTo>
                <a:cubicBezTo>
                  <a:pt x="85" y="25"/>
                  <a:pt x="83" y="29"/>
                  <a:pt x="83" y="34"/>
                </a:cubicBezTo>
                <a:cubicBezTo>
                  <a:pt x="83" y="97"/>
                  <a:pt x="83" y="97"/>
                  <a:pt x="83" y="97"/>
                </a:cubicBezTo>
                <a:cubicBezTo>
                  <a:pt x="79" y="104"/>
                  <a:pt x="76" y="111"/>
                  <a:pt x="76" y="118"/>
                </a:cubicBezTo>
                <a:cubicBezTo>
                  <a:pt x="73" y="115"/>
                  <a:pt x="71" y="113"/>
                  <a:pt x="68" y="110"/>
                </a:cubicBezTo>
                <a:cubicBezTo>
                  <a:pt x="67" y="108"/>
                  <a:pt x="67" y="106"/>
                  <a:pt x="67" y="10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25"/>
                  <a:pt x="71" y="16"/>
                  <a:pt x="77" y="10"/>
                </a:cubicBezTo>
                <a:cubicBezTo>
                  <a:pt x="83" y="4"/>
                  <a:pt x="92" y="0"/>
                  <a:pt x="102" y="0"/>
                </a:cubicBezTo>
                <a:close/>
                <a:moveTo>
                  <a:pt x="44" y="115"/>
                </a:moveTo>
                <a:cubicBezTo>
                  <a:pt x="28" y="115"/>
                  <a:pt x="15" y="127"/>
                  <a:pt x="15" y="143"/>
                </a:cubicBezTo>
                <a:cubicBezTo>
                  <a:pt x="15" y="159"/>
                  <a:pt x="28" y="171"/>
                  <a:pt x="44" y="171"/>
                </a:cubicBezTo>
                <a:cubicBezTo>
                  <a:pt x="59" y="171"/>
                  <a:pt x="72" y="159"/>
                  <a:pt x="72" y="143"/>
                </a:cubicBezTo>
                <a:cubicBezTo>
                  <a:pt x="72" y="127"/>
                  <a:pt x="59" y="115"/>
                  <a:pt x="44" y="115"/>
                </a:cubicBezTo>
                <a:close/>
                <a:moveTo>
                  <a:pt x="122" y="88"/>
                </a:moveTo>
                <a:cubicBezTo>
                  <a:pt x="103" y="88"/>
                  <a:pt x="88" y="104"/>
                  <a:pt x="88" y="123"/>
                </a:cubicBezTo>
                <a:cubicBezTo>
                  <a:pt x="88" y="141"/>
                  <a:pt x="103" y="157"/>
                  <a:pt x="122" y="157"/>
                </a:cubicBezTo>
                <a:cubicBezTo>
                  <a:pt x="141" y="157"/>
                  <a:pt x="156" y="141"/>
                  <a:pt x="156" y="123"/>
                </a:cubicBezTo>
                <a:cubicBezTo>
                  <a:pt x="156" y="104"/>
                  <a:pt x="141" y="88"/>
                  <a:pt x="122" y="88"/>
                </a:cubicBezTo>
                <a:close/>
                <a:moveTo>
                  <a:pt x="92" y="250"/>
                </a:moveTo>
                <a:cubicBezTo>
                  <a:pt x="92" y="201"/>
                  <a:pt x="92" y="201"/>
                  <a:pt x="92" y="201"/>
                </a:cubicBezTo>
                <a:cubicBezTo>
                  <a:pt x="96" y="201"/>
                  <a:pt x="96" y="201"/>
                  <a:pt x="96" y="201"/>
                </a:cubicBezTo>
                <a:cubicBezTo>
                  <a:pt x="96" y="250"/>
                  <a:pt x="96" y="250"/>
                  <a:pt x="96" y="250"/>
                </a:cubicBezTo>
                <a:cubicBezTo>
                  <a:pt x="96" y="257"/>
                  <a:pt x="96" y="257"/>
                  <a:pt x="96" y="257"/>
                </a:cubicBezTo>
                <a:cubicBezTo>
                  <a:pt x="149" y="257"/>
                  <a:pt x="149" y="257"/>
                  <a:pt x="149" y="257"/>
                </a:cubicBezTo>
                <a:cubicBezTo>
                  <a:pt x="149" y="250"/>
                  <a:pt x="149" y="250"/>
                  <a:pt x="149" y="250"/>
                </a:cubicBezTo>
                <a:cubicBezTo>
                  <a:pt x="149" y="201"/>
                  <a:pt x="149" y="201"/>
                  <a:pt x="149" y="201"/>
                </a:cubicBezTo>
                <a:cubicBezTo>
                  <a:pt x="153" y="201"/>
                  <a:pt x="153" y="201"/>
                  <a:pt x="153" y="201"/>
                </a:cubicBezTo>
                <a:cubicBezTo>
                  <a:pt x="153" y="250"/>
                  <a:pt x="153" y="250"/>
                  <a:pt x="153" y="250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175" y="183"/>
                  <a:pt x="175" y="183"/>
                  <a:pt x="175" y="183"/>
                </a:cubicBezTo>
                <a:cubicBezTo>
                  <a:pt x="175" y="171"/>
                  <a:pt x="165" y="161"/>
                  <a:pt x="153" y="161"/>
                </a:cubicBezTo>
                <a:cubicBezTo>
                  <a:pt x="88" y="161"/>
                  <a:pt x="157" y="161"/>
                  <a:pt x="91" y="161"/>
                </a:cubicBezTo>
                <a:cubicBezTo>
                  <a:pt x="79" y="161"/>
                  <a:pt x="70" y="171"/>
                  <a:pt x="70" y="183"/>
                </a:cubicBezTo>
                <a:cubicBezTo>
                  <a:pt x="70" y="250"/>
                  <a:pt x="70" y="250"/>
                  <a:pt x="70" y="250"/>
                </a:cubicBezTo>
                <a:cubicBezTo>
                  <a:pt x="73" y="250"/>
                  <a:pt x="82" y="250"/>
                  <a:pt x="92" y="250"/>
                </a:cubicBezTo>
                <a:close/>
                <a:moveTo>
                  <a:pt x="19" y="248"/>
                </a:moveTo>
                <a:cubicBezTo>
                  <a:pt x="19" y="207"/>
                  <a:pt x="19" y="207"/>
                  <a:pt x="19" y="207"/>
                </a:cubicBezTo>
                <a:cubicBezTo>
                  <a:pt x="22" y="207"/>
                  <a:pt x="22" y="207"/>
                  <a:pt x="22" y="207"/>
                </a:cubicBezTo>
                <a:cubicBezTo>
                  <a:pt x="22" y="248"/>
                  <a:pt x="22" y="248"/>
                  <a:pt x="22" y="248"/>
                </a:cubicBezTo>
                <a:cubicBezTo>
                  <a:pt x="22" y="252"/>
                  <a:pt x="22" y="252"/>
                  <a:pt x="22" y="252"/>
                </a:cubicBezTo>
                <a:cubicBezTo>
                  <a:pt x="58" y="252"/>
                  <a:pt x="58" y="252"/>
                  <a:pt x="58" y="252"/>
                </a:cubicBezTo>
                <a:cubicBezTo>
                  <a:pt x="58" y="183"/>
                  <a:pt x="58" y="183"/>
                  <a:pt x="58" y="183"/>
                </a:cubicBezTo>
                <a:cubicBezTo>
                  <a:pt x="58" y="180"/>
                  <a:pt x="59" y="177"/>
                  <a:pt x="59" y="175"/>
                </a:cubicBezTo>
                <a:cubicBezTo>
                  <a:pt x="18" y="175"/>
                  <a:pt x="18" y="175"/>
                  <a:pt x="18" y="175"/>
                </a:cubicBezTo>
                <a:cubicBezTo>
                  <a:pt x="8" y="175"/>
                  <a:pt x="0" y="183"/>
                  <a:pt x="0" y="193"/>
                </a:cubicBezTo>
                <a:cubicBezTo>
                  <a:pt x="0" y="248"/>
                  <a:pt x="0" y="248"/>
                  <a:pt x="0" y="248"/>
                </a:cubicBezTo>
                <a:cubicBezTo>
                  <a:pt x="4" y="248"/>
                  <a:pt x="11" y="248"/>
                  <a:pt x="19" y="248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71"/>
          <p:cNvSpPr>
            <a:spLocks noEditPoints="1"/>
          </p:cNvSpPr>
          <p:nvPr/>
        </p:nvSpPr>
        <p:spPr bwMode="auto">
          <a:xfrm>
            <a:off x="6600826" y="2292351"/>
            <a:ext cx="925513" cy="850900"/>
          </a:xfrm>
          <a:custGeom>
            <a:avLst/>
            <a:gdLst>
              <a:gd name="T0" fmla="*/ 142 w 285"/>
              <a:gd name="T1" fmla="*/ 66 h 262"/>
              <a:gd name="T2" fmla="*/ 171 w 285"/>
              <a:gd name="T3" fmla="*/ 96 h 262"/>
              <a:gd name="T4" fmla="*/ 142 w 285"/>
              <a:gd name="T5" fmla="*/ 125 h 262"/>
              <a:gd name="T6" fmla="*/ 113 w 285"/>
              <a:gd name="T7" fmla="*/ 96 h 262"/>
              <a:gd name="T8" fmla="*/ 142 w 285"/>
              <a:gd name="T9" fmla="*/ 66 h 262"/>
              <a:gd name="T10" fmla="*/ 101 w 285"/>
              <a:gd name="T11" fmla="*/ 262 h 262"/>
              <a:gd name="T12" fmla="*/ 95 w 285"/>
              <a:gd name="T13" fmla="*/ 249 h 262"/>
              <a:gd name="T14" fmla="*/ 132 w 285"/>
              <a:gd name="T15" fmla="*/ 146 h 262"/>
              <a:gd name="T16" fmla="*/ 145 w 285"/>
              <a:gd name="T17" fmla="*/ 140 h 262"/>
              <a:gd name="T18" fmla="*/ 152 w 285"/>
              <a:gd name="T19" fmla="*/ 147 h 262"/>
              <a:gd name="T20" fmla="*/ 192 w 285"/>
              <a:gd name="T21" fmla="*/ 249 h 262"/>
              <a:gd name="T22" fmla="*/ 186 w 285"/>
              <a:gd name="T23" fmla="*/ 262 h 262"/>
              <a:gd name="T24" fmla="*/ 101 w 285"/>
              <a:gd name="T25" fmla="*/ 262 h 262"/>
              <a:gd name="T26" fmla="*/ 253 w 285"/>
              <a:gd name="T27" fmla="*/ 6 h 262"/>
              <a:gd name="T28" fmla="*/ 235 w 285"/>
              <a:gd name="T29" fmla="*/ 5 h 262"/>
              <a:gd name="T30" fmla="*/ 234 w 285"/>
              <a:gd name="T31" fmla="*/ 23 h 262"/>
              <a:gd name="T32" fmla="*/ 259 w 285"/>
              <a:gd name="T33" fmla="*/ 95 h 262"/>
              <a:gd name="T34" fmla="*/ 233 w 285"/>
              <a:gd name="T35" fmla="*/ 169 h 262"/>
              <a:gd name="T36" fmla="*/ 234 w 285"/>
              <a:gd name="T37" fmla="*/ 187 h 262"/>
              <a:gd name="T38" fmla="*/ 252 w 285"/>
              <a:gd name="T39" fmla="*/ 187 h 262"/>
              <a:gd name="T40" fmla="*/ 285 w 285"/>
              <a:gd name="T41" fmla="*/ 96 h 262"/>
              <a:gd name="T42" fmla="*/ 253 w 285"/>
              <a:gd name="T43" fmla="*/ 6 h 262"/>
              <a:gd name="T44" fmla="*/ 222 w 285"/>
              <a:gd name="T45" fmla="*/ 56 h 262"/>
              <a:gd name="T46" fmla="*/ 205 w 285"/>
              <a:gd name="T47" fmla="*/ 50 h 262"/>
              <a:gd name="T48" fmla="*/ 199 w 285"/>
              <a:gd name="T49" fmla="*/ 67 h 262"/>
              <a:gd name="T50" fmla="*/ 207 w 285"/>
              <a:gd name="T51" fmla="*/ 98 h 262"/>
              <a:gd name="T52" fmla="*/ 197 w 285"/>
              <a:gd name="T53" fmla="*/ 128 h 262"/>
              <a:gd name="T54" fmla="*/ 201 w 285"/>
              <a:gd name="T55" fmla="*/ 146 h 262"/>
              <a:gd name="T56" fmla="*/ 219 w 285"/>
              <a:gd name="T57" fmla="*/ 142 h 262"/>
              <a:gd name="T58" fmla="*/ 232 w 285"/>
              <a:gd name="T59" fmla="*/ 99 h 262"/>
              <a:gd name="T60" fmla="*/ 222 w 285"/>
              <a:gd name="T61" fmla="*/ 56 h 262"/>
              <a:gd name="T62" fmla="*/ 32 w 285"/>
              <a:gd name="T63" fmla="*/ 6 h 262"/>
              <a:gd name="T64" fmla="*/ 50 w 285"/>
              <a:gd name="T65" fmla="*/ 5 h 262"/>
              <a:gd name="T66" fmla="*/ 51 w 285"/>
              <a:gd name="T67" fmla="*/ 23 h 262"/>
              <a:gd name="T68" fmla="*/ 26 w 285"/>
              <a:gd name="T69" fmla="*/ 95 h 262"/>
              <a:gd name="T70" fmla="*/ 52 w 285"/>
              <a:gd name="T71" fmla="*/ 169 h 262"/>
              <a:gd name="T72" fmla="*/ 52 w 285"/>
              <a:gd name="T73" fmla="*/ 187 h 262"/>
              <a:gd name="T74" fmla="*/ 34 w 285"/>
              <a:gd name="T75" fmla="*/ 187 h 262"/>
              <a:gd name="T76" fmla="*/ 1 w 285"/>
              <a:gd name="T77" fmla="*/ 96 h 262"/>
              <a:gd name="T78" fmla="*/ 32 w 285"/>
              <a:gd name="T79" fmla="*/ 6 h 262"/>
              <a:gd name="T80" fmla="*/ 64 w 285"/>
              <a:gd name="T81" fmla="*/ 56 h 262"/>
              <a:gd name="T82" fmla="*/ 53 w 285"/>
              <a:gd name="T83" fmla="*/ 99 h 262"/>
              <a:gd name="T84" fmla="*/ 67 w 285"/>
              <a:gd name="T85" fmla="*/ 142 h 262"/>
              <a:gd name="T86" fmla="*/ 84 w 285"/>
              <a:gd name="T87" fmla="*/ 146 h 262"/>
              <a:gd name="T88" fmla="*/ 88 w 285"/>
              <a:gd name="T89" fmla="*/ 128 h 262"/>
              <a:gd name="T90" fmla="*/ 79 w 285"/>
              <a:gd name="T91" fmla="*/ 98 h 262"/>
              <a:gd name="T92" fmla="*/ 86 w 285"/>
              <a:gd name="T93" fmla="*/ 67 h 262"/>
              <a:gd name="T94" fmla="*/ 81 w 285"/>
              <a:gd name="T95" fmla="*/ 50 h 262"/>
              <a:gd name="T96" fmla="*/ 64 w 285"/>
              <a:gd name="T97" fmla="*/ 56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85" h="262">
                <a:moveTo>
                  <a:pt x="142" y="66"/>
                </a:moveTo>
                <a:cubicBezTo>
                  <a:pt x="158" y="66"/>
                  <a:pt x="171" y="79"/>
                  <a:pt x="171" y="96"/>
                </a:cubicBezTo>
                <a:cubicBezTo>
                  <a:pt x="171" y="112"/>
                  <a:pt x="158" y="125"/>
                  <a:pt x="142" y="125"/>
                </a:cubicBezTo>
                <a:cubicBezTo>
                  <a:pt x="126" y="125"/>
                  <a:pt x="113" y="112"/>
                  <a:pt x="113" y="96"/>
                </a:cubicBezTo>
                <a:cubicBezTo>
                  <a:pt x="113" y="79"/>
                  <a:pt x="126" y="66"/>
                  <a:pt x="142" y="66"/>
                </a:cubicBezTo>
                <a:close/>
                <a:moveTo>
                  <a:pt x="101" y="262"/>
                </a:moveTo>
                <a:cubicBezTo>
                  <a:pt x="95" y="262"/>
                  <a:pt x="93" y="254"/>
                  <a:pt x="95" y="249"/>
                </a:cubicBezTo>
                <a:cubicBezTo>
                  <a:pt x="132" y="146"/>
                  <a:pt x="132" y="146"/>
                  <a:pt x="132" y="146"/>
                </a:cubicBezTo>
                <a:cubicBezTo>
                  <a:pt x="134" y="141"/>
                  <a:pt x="140" y="138"/>
                  <a:pt x="145" y="140"/>
                </a:cubicBezTo>
                <a:cubicBezTo>
                  <a:pt x="148" y="141"/>
                  <a:pt x="151" y="144"/>
                  <a:pt x="152" y="147"/>
                </a:cubicBezTo>
                <a:cubicBezTo>
                  <a:pt x="192" y="249"/>
                  <a:pt x="192" y="249"/>
                  <a:pt x="192" y="249"/>
                </a:cubicBezTo>
                <a:cubicBezTo>
                  <a:pt x="194" y="254"/>
                  <a:pt x="192" y="261"/>
                  <a:pt x="186" y="262"/>
                </a:cubicBezTo>
                <a:cubicBezTo>
                  <a:pt x="101" y="262"/>
                  <a:pt x="101" y="262"/>
                  <a:pt x="101" y="262"/>
                </a:cubicBezTo>
                <a:close/>
                <a:moveTo>
                  <a:pt x="253" y="6"/>
                </a:moveTo>
                <a:cubicBezTo>
                  <a:pt x="249" y="0"/>
                  <a:pt x="240" y="0"/>
                  <a:pt x="235" y="5"/>
                </a:cubicBezTo>
                <a:cubicBezTo>
                  <a:pt x="230" y="10"/>
                  <a:pt x="230" y="18"/>
                  <a:pt x="234" y="23"/>
                </a:cubicBezTo>
                <a:cubicBezTo>
                  <a:pt x="252" y="42"/>
                  <a:pt x="260" y="69"/>
                  <a:pt x="259" y="95"/>
                </a:cubicBezTo>
                <a:cubicBezTo>
                  <a:pt x="259" y="124"/>
                  <a:pt x="250" y="152"/>
                  <a:pt x="233" y="169"/>
                </a:cubicBezTo>
                <a:cubicBezTo>
                  <a:pt x="228" y="174"/>
                  <a:pt x="229" y="182"/>
                  <a:pt x="234" y="187"/>
                </a:cubicBezTo>
                <a:cubicBezTo>
                  <a:pt x="239" y="192"/>
                  <a:pt x="247" y="192"/>
                  <a:pt x="252" y="187"/>
                </a:cubicBezTo>
                <a:cubicBezTo>
                  <a:pt x="273" y="165"/>
                  <a:pt x="285" y="130"/>
                  <a:pt x="285" y="96"/>
                </a:cubicBezTo>
                <a:cubicBezTo>
                  <a:pt x="285" y="63"/>
                  <a:pt x="275" y="30"/>
                  <a:pt x="253" y="6"/>
                </a:cubicBezTo>
                <a:close/>
                <a:moveTo>
                  <a:pt x="222" y="56"/>
                </a:moveTo>
                <a:cubicBezTo>
                  <a:pt x="219" y="49"/>
                  <a:pt x="211" y="47"/>
                  <a:pt x="205" y="50"/>
                </a:cubicBezTo>
                <a:cubicBezTo>
                  <a:pt x="198" y="53"/>
                  <a:pt x="196" y="61"/>
                  <a:pt x="199" y="67"/>
                </a:cubicBezTo>
                <a:cubicBezTo>
                  <a:pt x="205" y="78"/>
                  <a:pt x="207" y="88"/>
                  <a:pt x="207" y="98"/>
                </a:cubicBezTo>
                <a:cubicBezTo>
                  <a:pt x="206" y="109"/>
                  <a:pt x="203" y="119"/>
                  <a:pt x="197" y="128"/>
                </a:cubicBezTo>
                <a:cubicBezTo>
                  <a:pt x="193" y="134"/>
                  <a:pt x="195" y="142"/>
                  <a:pt x="201" y="146"/>
                </a:cubicBezTo>
                <a:cubicBezTo>
                  <a:pt x="207" y="149"/>
                  <a:pt x="215" y="148"/>
                  <a:pt x="219" y="142"/>
                </a:cubicBezTo>
                <a:cubicBezTo>
                  <a:pt x="227" y="128"/>
                  <a:pt x="232" y="114"/>
                  <a:pt x="232" y="99"/>
                </a:cubicBezTo>
                <a:cubicBezTo>
                  <a:pt x="233" y="85"/>
                  <a:pt x="229" y="70"/>
                  <a:pt x="222" y="56"/>
                </a:cubicBezTo>
                <a:close/>
                <a:moveTo>
                  <a:pt x="32" y="6"/>
                </a:moveTo>
                <a:cubicBezTo>
                  <a:pt x="37" y="0"/>
                  <a:pt x="45" y="0"/>
                  <a:pt x="50" y="5"/>
                </a:cubicBezTo>
                <a:cubicBezTo>
                  <a:pt x="55" y="10"/>
                  <a:pt x="56" y="18"/>
                  <a:pt x="51" y="23"/>
                </a:cubicBezTo>
                <a:cubicBezTo>
                  <a:pt x="34" y="42"/>
                  <a:pt x="26" y="69"/>
                  <a:pt x="26" y="95"/>
                </a:cubicBezTo>
                <a:cubicBezTo>
                  <a:pt x="26" y="124"/>
                  <a:pt x="36" y="152"/>
                  <a:pt x="52" y="169"/>
                </a:cubicBezTo>
                <a:cubicBezTo>
                  <a:pt x="57" y="174"/>
                  <a:pt x="57" y="182"/>
                  <a:pt x="52" y="187"/>
                </a:cubicBezTo>
                <a:cubicBezTo>
                  <a:pt x="47" y="192"/>
                  <a:pt x="39" y="192"/>
                  <a:pt x="34" y="187"/>
                </a:cubicBezTo>
                <a:cubicBezTo>
                  <a:pt x="13" y="165"/>
                  <a:pt x="1" y="130"/>
                  <a:pt x="1" y="96"/>
                </a:cubicBezTo>
                <a:cubicBezTo>
                  <a:pt x="0" y="63"/>
                  <a:pt x="10" y="30"/>
                  <a:pt x="32" y="6"/>
                </a:cubicBezTo>
                <a:close/>
                <a:moveTo>
                  <a:pt x="64" y="56"/>
                </a:moveTo>
                <a:cubicBezTo>
                  <a:pt x="56" y="70"/>
                  <a:pt x="53" y="85"/>
                  <a:pt x="53" y="99"/>
                </a:cubicBezTo>
                <a:cubicBezTo>
                  <a:pt x="54" y="114"/>
                  <a:pt x="59" y="128"/>
                  <a:pt x="67" y="142"/>
                </a:cubicBezTo>
                <a:cubicBezTo>
                  <a:pt x="70" y="148"/>
                  <a:pt x="78" y="149"/>
                  <a:pt x="84" y="146"/>
                </a:cubicBezTo>
                <a:cubicBezTo>
                  <a:pt x="90" y="142"/>
                  <a:pt x="92" y="134"/>
                  <a:pt x="88" y="128"/>
                </a:cubicBezTo>
                <a:cubicBezTo>
                  <a:pt x="83" y="119"/>
                  <a:pt x="79" y="109"/>
                  <a:pt x="79" y="98"/>
                </a:cubicBezTo>
                <a:cubicBezTo>
                  <a:pt x="79" y="88"/>
                  <a:pt x="81" y="78"/>
                  <a:pt x="86" y="67"/>
                </a:cubicBezTo>
                <a:cubicBezTo>
                  <a:pt x="90" y="61"/>
                  <a:pt x="87" y="53"/>
                  <a:pt x="81" y="50"/>
                </a:cubicBezTo>
                <a:cubicBezTo>
                  <a:pt x="75" y="47"/>
                  <a:pt x="67" y="49"/>
                  <a:pt x="64" y="56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72"/>
          <p:cNvSpPr>
            <a:spLocks noEditPoints="1"/>
          </p:cNvSpPr>
          <p:nvPr/>
        </p:nvSpPr>
        <p:spPr bwMode="auto">
          <a:xfrm>
            <a:off x="8029576" y="2320926"/>
            <a:ext cx="915988" cy="819150"/>
          </a:xfrm>
          <a:custGeom>
            <a:avLst/>
            <a:gdLst>
              <a:gd name="T0" fmla="*/ 29 w 282"/>
              <a:gd name="T1" fmla="*/ 50 h 252"/>
              <a:gd name="T2" fmla="*/ 0 w 282"/>
              <a:gd name="T3" fmla="*/ 81 h 252"/>
              <a:gd name="T4" fmla="*/ 0 w 282"/>
              <a:gd name="T5" fmla="*/ 177 h 252"/>
              <a:gd name="T6" fmla="*/ 30 w 282"/>
              <a:gd name="T7" fmla="*/ 208 h 252"/>
              <a:gd name="T8" fmla="*/ 41 w 282"/>
              <a:gd name="T9" fmla="*/ 208 h 252"/>
              <a:gd name="T10" fmla="*/ 41 w 282"/>
              <a:gd name="T11" fmla="*/ 252 h 252"/>
              <a:gd name="T12" fmla="*/ 73 w 282"/>
              <a:gd name="T13" fmla="*/ 208 h 252"/>
              <a:gd name="T14" fmla="*/ 193 w 282"/>
              <a:gd name="T15" fmla="*/ 208 h 252"/>
              <a:gd name="T16" fmla="*/ 204 w 282"/>
              <a:gd name="T17" fmla="*/ 206 h 252"/>
              <a:gd name="T18" fmla="*/ 190 w 282"/>
              <a:gd name="T19" fmla="*/ 187 h 252"/>
              <a:gd name="T20" fmla="*/ 81 w 282"/>
              <a:gd name="T21" fmla="*/ 187 h 252"/>
              <a:gd name="T22" fmla="*/ 44 w 282"/>
              <a:gd name="T23" fmla="*/ 171 h 252"/>
              <a:gd name="T24" fmla="*/ 29 w 282"/>
              <a:gd name="T25" fmla="*/ 135 h 252"/>
              <a:gd name="T26" fmla="*/ 29 w 282"/>
              <a:gd name="T27" fmla="*/ 50 h 252"/>
              <a:gd name="T28" fmla="*/ 81 w 282"/>
              <a:gd name="T29" fmla="*/ 0 h 252"/>
              <a:gd name="T30" fmla="*/ 244 w 282"/>
              <a:gd name="T31" fmla="*/ 0 h 252"/>
              <a:gd name="T32" fmla="*/ 271 w 282"/>
              <a:gd name="T33" fmla="*/ 11 h 252"/>
              <a:gd name="T34" fmla="*/ 282 w 282"/>
              <a:gd name="T35" fmla="*/ 38 h 252"/>
              <a:gd name="T36" fmla="*/ 282 w 282"/>
              <a:gd name="T37" fmla="*/ 135 h 252"/>
              <a:gd name="T38" fmla="*/ 271 w 282"/>
              <a:gd name="T39" fmla="*/ 162 h 252"/>
              <a:gd name="T40" fmla="*/ 244 w 282"/>
              <a:gd name="T41" fmla="*/ 173 h 252"/>
              <a:gd name="T42" fmla="*/ 241 w 282"/>
              <a:gd name="T43" fmla="*/ 173 h 252"/>
              <a:gd name="T44" fmla="*/ 241 w 282"/>
              <a:gd name="T45" fmla="*/ 210 h 252"/>
              <a:gd name="T46" fmla="*/ 234 w 282"/>
              <a:gd name="T47" fmla="*/ 217 h 252"/>
              <a:gd name="T48" fmla="*/ 227 w 282"/>
              <a:gd name="T49" fmla="*/ 214 h 252"/>
              <a:gd name="T50" fmla="*/ 197 w 282"/>
              <a:gd name="T51" fmla="*/ 173 h 252"/>
              <a:gd name="T52" fmla="*/ 81 w 282"/>
              <a:gd name="T53" fmla="*/ 173 h 252"/>
              <a:gd name="T54" fmla="*/ 54 w 282"/>
              <a:gd name="T55" fmla="*/ 162 h 252"/>
              <a:gd name="T56" fmla="*/ 43 w 282"/>
              <a:gd name="T57" fmla="*/ 135 h 252"/>
              <a:gd name="T58" fmla="*/ 43 w 282"/>
              <a:gd name="T59" fmla="*/ 38 h 252"/>
              <a:gd name="T60" fmla="*/ 54 w 282"/>
              <a:gd name="T61" fmla="*/ 11 h 252"/>
              <a:gd name="T62" fmla="*/ 81 w 282"/>
              <a:gd name="T63" fmla="*/ 0 h 252"/>
              <a:gd name="T64" fmla="*/ 244 w 282"/>
              <a:gd name="T65" fmla="*/ 15 h 252"/>
              <a:gd name="T66" fmla="*/ 260 w 282"/>
              <a:gd name="T67" fmla="*/ 22 h 252"/>
              <a:gd name="T68" fmla="*/ 267 w 282"/>
              <a:gd name="T69" fmla="*/ 38 h 252"/>
              <a:gd name="T70" fmla="*/ 267 w 282"/>
              <a:gd name="T71" fmla="*/ 135 h 252"/>
              <a:gd name="T72" fmla="*/ 260 w 282"/>
              <a:gd name="T73" fmla="*/ 151 h 252"/>
              <a:gd name="T74" fmla="*/ 244 w 282"/>
              <a:gd name="T75" fmla="*/ 158 h 252"/>
              <a:gd name="T76" fmla="*/ 234 w 282"/>
              <a:gd name="T77" fmla="*/ 158 h 252"/>
              <a:gd name="T78" fmla="*/ 226 w 282"/>
              <a:gd name="T79" fmla="*/ 166 h 252"/>
              <a:gd name="T80" fmla="*/ 226 w 282"/>
              <a:gd name="T81" fmla="*/ 186 h 252"/>
              <a:gd name="T82" fmla="*/ 207 w 282"/>
              <a:gd name="T83" fmla="*/ 161 h 252"/>
              <a:gd name="T84" fmla="*/ 201 w 282"/>
              <a:gd name="T85" fmla="*/ 158 h 252"/>
              <a:gd name="T86" fmla="*/ 201 w 282"/>
              <a:gd name="T87" fmla="*/ 158 h 252"/>
              <a:gd name="T88" fmla="*/ 81 w 282"/>
              <a:gd name="T89" fmla="*/ 158 h 252"/>
              <a:gd name="T90" fmla="*/ 65 w 282"/>
              <a:gd name="T91" fmla="*/ 151 h 252"/>
              <a:gd name="T92" fmla="*/ 58 w 282"/>
              <a:gd name="T93" fmla="*/ 135 h 252"/>
              <a:gd name="T94" fmla="*/ 58 w 282"/>
              <a:gd name="T95" fmla="*/ 38 h 252"/>
              <a:gd name="T96" fmla="*/ 65 w 282"/>
              <a:gd name="T97" fmla="*/ 22 h 252"/>
              <a:gd name="T98" fmla="*/ 81 w 282"/>
              <a:gd name="T99" fmla="*/ 15 h 252"/>
              <a:gd name="T100" fmla="*/ 244 w 282"/>
              <a:gd name="T101" fmla="*/ 15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82" h="252">
                <a:moveTo>
                  <a:pt x="29" y="50"/>
                </a:moveTo>
                <a:cubicBezTo>
                  <a:pt x="13" y="51"/>
                  <a:pt x="0" y="64"/>
                  <a:pt x="0" y="81"/>
                </a:cubicBezTo>
                <a:cubicBezTo>
                  <a:pt x="0" y="177"/>
                  <a:pt x="0" y="177"/>
                  <a:pt x="0" y="177"/>
                </a:cubicBezTo>
                <a:cubicBezTo>
                  <a:pt x="0" y="194"/>
                  <a:pt x="14" y="208"/>
                  <a:pt x="30" y="208"/>
                </a:cubicBezTo>
                <a:cubicBezTo>
                  <a:pt x="41" y="208"/>
                  <a:pt x="41" y="208"/>
                  <a:pt x="41" y="208"/>
                </a:cubicBezTo>
                <a:cubicBezTo>
                  <a:pt x="41" y="252"/>
                  <a:pt x="41" y="252"/>
                  <a:pt x="41" y="252"/>
                </a:cubicBezTo>
                <a:cubicBezTo>
                  <a:pt x="73" y="208"/>
                  <a:pt x="73" y="208"/>
                  <a:pt x="73" y="208"/>
                </a:cubicBezTo>
                <a:cubicBezTo>
                  <a:pt x="193" y="208"/>
                  <a:pt x="193" y="208"/>
                  <a:pt x="193" y="208"/>
                </a:cubicBezTo>
                <a:cubicBezTo>
                  <a:pt x="197" y="208"/>
                  <a:pt x="201" y="207"/>
                  <a:pt x="204" y="206"/>
                </a:cubicBezTo>
                <a:cubicBezTo>
                  <a:pt x="190" y="187"/>
                  <a:pt x="190" y="187"/>
                  <a:pt x="190" y="187"/>
                </a:cubicBezTo>
                <a:cubicBezTo>
                  <a:pt x="81" y="187"/>
                  <a:pt x="81" y="187"/>
                  <a:pt x="81" y="187"/>
                </a:cubicBezTo>
                <a:cubicBezTo>
                  <a:pt x="67" y="187"/>
                  <a:pt x="54" y="181"/>
                  <a:pt x="44" y="171"/>
                </a:cubicBezTo>
                <a:cubicBezTo>
                  <a:pt x="35" y="162"/>
                  <a:pt x="29" y="149"/>
                  <a:pt x="29" y="135"/>
                </a:cubicBezTo>
                <a:cubicBezTo>
                  <a:pt x="29" y="50"/>
                  <a:pt x="29" y="50"/>
                  <a:pt x="29" y="50"/>
                </a:cubicBezTo>
                <a:close/>
                <a:moveTo>
                  <a:pt x="81" y="0"/>
                </a:moveTo>
                <a:cubicBezTo>
                  <a:pt x="244" y="0"/>
                  <a:pt x="244" y="0"/>
                  <a:pt x="244" y="0"/>
                </a:cubicBezTo>
                <a:cubicBezTo>
                  <a:pt x="254" y="0"/>
                  <a:pt x="264" y="4"/>
                  <a:pt x="271" y="11"/>
                </a:cubicBezTo>
                <a:cubicBezTo>
                  <a:pt x="278" y="18"/>
                  <a:pt x="282" y="28"/>
                  <a:pt x="282" y="38"/>
                </a:cubicBezTo>
                <a:cubicBezTo>
                  <a:pt x="282" y="135"/>
                  <a:pt x="282" y="135"/>
                  <a:pt x="282" y="135"/>
                </a:cubicBezTo>
                <a:cubicBezTo>
                  <a:pt x="282" y="145"/>
                  <a:pt x="278" y="155"/>
                  <a:pt x="271" y="162"/>
                </a:cubicBezTo>
                <a:cubicBezTo>
                  <a:pt x="264" y="169"/>
                  <a:pt x="254" y="173"/>
                  <a:pt x="244" y="173"/>
                </a:cubicBezTo>
                <a:cubicBezTo>
                  <a:pt x="241" y="173"/>
                  <a:pt x="241" y="173"/>
                  <a:pt x="241" y="173"/>
                </a:cubicBezTo>
                <a:cubicBezTo>
                  <a:pt x="241" y="210"/>
                  <a:pt x="241" y="210"/>
                  <a:pt x="241" y="210"/>
                </a:cubicBezTo>
                <a:cubicBezTo>
                  <a:pt x="241" y="214"/>
                  <a:pt x="238" y="217"/>
                  <a:pt x="234" y="217"/>
                </a:cubicBezTo>
                <a:cubicBezTo>
                  <a:pt x="231" y="217"/>
                  <a:pt x="228" y="216"/>
                  <a:pt x="227" y="214"/>
                </a:cubicBezTo>
                <a:cubicBezTo>
                  <a:pt x="197" y="173"/>
                  <a:pt x="197" y="173"/>
                  <a:pt x="197" y="173"/>
                </a:cubicBezTo>
                <a:cubicBezTo>
                  <a:pt x="81" y="173"/>
                  <a:pt x="81" y="173"/>
                  <a:pt x="81" y="173"/>
                </a:cubicBezTo>
                <a:cubicBezTo>
                  <a:pt x="70" y="173"/>
                  <a:pt x="61" y="169"/>
                  <a:pt x="54" y="162"/>
                </a:cubicBezTo>
                <a:cubicBezTo>
                  <a:pt x="47" y="155"/>
                  <a:pt x="43" y="145"/>
                  <a:pt x="43" y="135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28"/>
                  <a:pt x="47" y="18"/>
                  <a:pt x="54" y="11"/>
                </a:cubicBezTo>
                <a:cubicBezTo>
                  <a:pt x="61" y="4"/>
                  <a:pt x="70" y="0"/>
                  <a:pt x="81" y="0"/>
                </a:cubicBezTo>
                <a:close/>
                <a:moveTo>
                  <a:pt x="244" y="15"/>
                </a:moveTo>
                <a:cubicBezTo>
                  <a:pt x="250" y="15"/>
                  <a:pt x="256" y="18"/>
                  <a:pt x="260" y="22"/>
                </a:cubicBezTo>
                <a:cubicBezTo>
                  <a:pt x="264" y="26"/>
                  <a:pt x="267" y="32"/>
                  <a:pt x="267" y="38"/>
                </a:cubicBezTo>
                <a:cubicBezTo>
                  <a:pt x="267" y="135"/>
                  <a:pt x="267" y="135"/>
                  <a:pt x="267" y="135"/>
                </a:cubicBezTo>
                <a:cubicBezTo>
                  <a:pt x="267" y="141"/>
                  <a:pt x="264" y="147"/>
                  <a:pt x="260" y="151"/>
                </a:cubicBezTo>
                <a:cubicBezTo>
                  <a:pt x="256" y="155"/>
                  <a:pt x="250" y="158"/>
                  <a:pt x="244" y="158"/>
                </a:cubicBezTo>
                <a:cubicBezTo>
                  <a:pt x="234" y="158"/>
                  <a:pt x="234" y="158"/>
                  <a:pt x="234" y="158"/>
                </a:cubicBezTo>
                <a:cubicBezTo>
                  <a:pt x="229" y="158"/>
                  <a:pt x="226" y="161"/>
                  <a:pt x="226" y="166"/>
                </a:cubicBezTo>
                <a:cubicBezTo>
                  <a:pt x="226" y="186"/>
                  <a:pt x="226" y="186"/>
                  <a:pt x="226" y="186"/>
                </a:cubicBezTo>
                <a:cubicBezTo>
                  <a:pt x="207" y="161"/>
                  <a:pt x="207" y="161"/>
                  <a:pt x="207" y="161"/>
                </a:cubicBezTo>
                <a:cubicBezTo>
                  <a:pt x="205" y="159"/>
                  <a:pt x="203" y="158"/>
                  <a:pt x="201" y="158"/>
                </a:cubicBezTo>
                <a:cubicBezTo>
                  <a:pt x="201" y="158"/>
                  <a:pt x="201" y="158"/>
                  <a:pt x="201" y="158"/>
                </a:cubicBezTo>
                <a:cubicBezTo>
                  <a:pt x="81" y="158"/>
                  <a:pt x="81" y="158"/>
                  <a:pt x="81" y="158"/>
                </a:cubicBezTo>
                <a:cubicBezTo>
                  <a:pt x="75" y="158"/>
                  <a:pt x="69" y="155"/>
                  <a:pt x="65" y="151"/>
                </a:cubicBezTo>
                <a:cubicBezTo>
                  <a:pt x="61" y="147"/>
                  <a:pt x="58" y="141"/>
                  <a:pt x="58" y="135"/>
                </a:cubicBezTo>
                <a:cubicBezTo>
                  <a:pt x="58" y="38"/>
                  <a:pt x="58" y="38"/>
                  <a:pt x="58" y="38"/>
                </a:cubicBezTo>
                <a:cubicBezTo>
                  <a:pt x="58" y="32"/>
                  <a:pt x="61" y="26"/>
                  <a:pt x="65" y="22"/>
                </a:cubicBezTo>
                <a:cubicBezTo>
                  <a:pt x="69" y="18"/>
                  <a:pt x="75" y="15"/>
                  <a:pt x="81" y="15"/>
                </a:cubicBezTo>
                <a:lnTo>
                  <a:pt x="244" y="1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73"/>
          <p:cNvSpPr>
            <a:spLocks noEditPoints="1"/>
          </p:cNvSpPr>
          <p:nvPr/>
        </p:nvSpPr>
        <p:spPr bwMode="auto">
          <a:xfrm>
            <a:off x="8134351" y="4962526"/>
            <a:ext cx="684213" cy="873125"/>
          </a:xfrm>
          <a:custGeom>
            <a:avLst/>
            <a:gdLst>
              <a:gd name="T0" fmla="*/ 74 w 211"/>
              <a:gd name="T1" fmla="*/ 6 h 269"/>
              <a:gd name="T2" fmla="*/ 69 w 211"/>
              <a:gd name="T3" fmla="*/ 9 h 269"/>
              <a:gd name="T4" fmla="*/ 68 w 211"/>
              <a:gd name="T5" fmla="*/ 9 h 269"/>
              <a:gd name="T6" fmla="*/ 65 w 211"/>
              <a:gd name="T7" fmla="*/ 11 h 269"/>
              <a:gd name="T8" fmla="*/ 63 w 211"/>
              <a:gd name="T9" fmla="*/ 12 h 269"/>
              <a:gd name="T10" fmla="*/ 62 w 211"/>
              <a:gd name="T11" fmla="*/ 13 h 269"/>
              <a:gd name="T12" fmla="*/ 61 w 211"/>
              <a:gd name="T13" fmla="*/ 14 h 269"/>
              <a:gd name="T14" fmla="*/ 59 w 211"/>
              <a:gd name="T15" fmla="*/ 15 h 269"/>
              <a:gd name="T16" fmla="*/ 58 w 211"/>
              <a:gd name="T17" fmla="*/ 16 h 269"/>
              <a:gd name="T18" fmla="*/ 56 w 211"/>
              <a:gd name="T19" fmla="*/ 17 h 269"/>
              <a:gd name="T20" fmla="*/ 55 w 211"/>
              <a:gd name="T21" fmla="*/ 18 h 269"/>
              <a:gd name="T22" fmla="*/ 53 w 211"/>
              <a:gd name="T23" fmla="*/ 19 h 269"/>
              <a:gd name="T24" fmla="*/ 52 w 211"/>
              <a:gd name="T25" fmla="*/ 20 h 269"/>
              <a:gd name="T26" fmla="*/ 51 w 211"/>
              <a:gd name="T27" fmla="*/ 21 h 269"/>
              <a:gd name="T28" fmla="*/ 50 w 211"/>
              <a:gd name="T29" fmla="*/ 22 h 269"/>
              <a:gd name="T30" fmla="*/ 48 w 211"/>
              <a:gd name="T31" fmla="*/ 23 h 269"/>
              <a:gd name="T32" fmla="*/ 48 w 211"/>
              <a:gd name="T33" fmla="*/ 24 h 269"/>
              <a:gd name="T34" fmla="*/ 23 w 211"/>
              <a:gd name="T35" fmla="*/ 72 h 269"/>
              <a:gd name="T36" fmla="*/ 202 w 211"/>
              <a:gd name="T37" fmla="*/ 161 h 269"/>
              <a:gd name="T38" fmla="*/ 193 w 211"/>
              <a:gd name="T39" fmla="*/ 83 h 269"/>
              <a:gd name="T40" fmla="*/ 188 w 211"/>
              <a:gd name="T41" fmla="*/ 58 h 269"/>
              <a:gd name="T42" fmla="*/ 107 w 211"/>
              <a:gd name="T43" fmla="*/ 0 h 269"/>
              <a:gd name="T44" fmla="*/ 110 w 211"/>
              <a:gd name="T45" fmla="*/ 126 h 269"/>
              <a:gd name="T46" fmla="*/ 102 w 211"/>
              <a:gd name="T47" fmla="*/ 135 h 269"/>
              <a:gd name="T48" fmla="*/ 122 w 211"/>
              <a:gd name="T49" fmla="*/ 142 h 269"/>
              <a:gd name="T50" fmla="*/ 149 w 211"/>
              <a:gd name="T51" fmla="*/ 130 h 269"/>
              <a:gd name="T52" fmla="*/ 107 w 211"/>
              <a:gd name="T53" fmla="*/ 152 h 269"/>
              <a:gd name="T54" fmla="*/ 43 w 211"/>
              <a:gd name="T55" fmla="*/ 70 h 269"/>
              <a:gd name="T56" fmla="*/ 121 w 211"/>
              <a:gd name="T57" fmla="*/ 78 h 269"/>
              <a:gd name="T58" fmla="*/ 131 w 211"/>
              <a:gd name="T59" fmla="*/ 78 h 269"/>
              <a:gd name="T60" fmla="*/ 173 w 211"/>
              <a:gd name="T61" fmla="*/ 86 h 269"/>
              <a:gd name="T62" fmla="*/ 146 w 211"/>
              <a:gd name="T63" fmla="*/ 124 h 269"/>
              <a:gd name="T64" fmla="*/ 122 w 211"/>
              <a:gd name="T65" fmla="*/ 126 h 269"/>
              <a:gd name="T66" fmla="*/ 0 w 211"/>
              <a:gd name="T67" fmla="*/ 269 h 269"/>
              <a:gd name="T68" fmla="*/ 137 w 211"/>
              <a:gd name="T69" fmla="*/ 164 h 269"/>
              <a:gd name="T70" fmla="*/ 0 w 211"/>
              <a:gd name="T71" fmla="*/ 269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1" h="269">
                <a:moveTo>
                  <a:pt x="74" y="6"/>
                </a:moveTo>
                <a:cubicBezTo>
                  <a:pt x="74" y="6"/>
                  <a:pt x="74" y="6"/>
                  <a:pt x="74" y="6"/>
                </a:cubicBezTo>
                <a:cubicBezTo>
                  <a:pt x="73" y="7"/>
                  <a:pt x="71" y="8"/>
                  <a:pt x="70" y="8"/>
                </a:cubicBezTo>
                <a:cubicBezTo>
                  <a:pt x="69" y="9"/>
                  <a:pt x="69" y="9"/>
                  <a:pt x="69" y="9"/>
                </a:cubicBezTo>
                <a:cubicBezTo>
                  <a:pt x="69" y="9"/>
                  <a:pt x="69" y="9"/>
                  <a:pt x="68" y="9"/>
                </a:cubicBezTo>
                <a:cubicBezTo>
                  <a:pt x="68" y="9"/>
                  <a:pt x="68" y="9"/>
                  <a:pt x="68" y="9"/>
                </a:cubicBezTo>
                <a:cubicBezTo>
                  <a:pt x="67" y="10"/>
                  <a:pt x="66" y="10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1"/>
                  <a:pt x="64" y="11"/>
                  <a:pt x="64" y="12"/>
                </a:cubicBezTo>
                <a:cubicBezTo>
                  <a:pt x="63" y="12"/>
                  <a:pt x="63" y="12"/>
                  <a:pt x="63" y="12"/>
                </a:cubicBezTo>
                <a:cubicBezTo>
                  <a:pt x="63" y="12"/>
                  <a:pt x="63" y="12"/>
                  <a:pt x="62" y="13"/>
                </a:cubicBezTo>
                <a:cubicBezTo>
                  <a:pt x="62" y="13"/>
                  <a:pt x="62" y="13"/>
                  <a:pt x="62" y="13"/>
                </a:cubicBezTo>
                <a:cubicBezTo>
                  <a:pt x="62" y="13"/>
                  <a:pt x="61" y="13"/>
                  <a:pt x="61" y="13"/>
                </a:cubicBezTo>
                <a:cubicBezTo>
                  <a:pt x="61" y="14"/>
                  <a:pt x="61" y="14"/>
                  <a:pt x="61" y="14"/>
                </a:cubicBezTo>
                <a:cubicBezTo>
                  <a:pt x="60" y="14"/>
                  <a:pt x="60" y="14"/>
                  <a:pt x="59" y="14"/>
                </a:cubicBezTo>
                <a:cubicBezTo>
                  <a:pt x="59" y="15"/>
                  <a:pt x="59" y="15"/>
                  <a:pt x="59" y="15"/>
                </a:cubicBezTo>
                <a:cubicBezTo>
                  <a:pt x="59" y="15"/>
                  <a:pt x="58" y="15"/>
                  <a:pt x="58" y="15"/>
                </a:cubicBezTo>
                <a:cubicBezTo>
                  <a:pt x="58" y="16"/>
                  <a:pt x="58" y="16"/>
                  <a:pt x="58" y="16"/>
                </a:cubicBezTo>
                <a:cubicBezTo>
                  <a:pt x="57" y="16"/>
                  <a:pt x="57" y="16"/>
                  <a:pt x="57" y="16"/>
                </a:cubicBezTo>
                <a:cubicBezTo>
                  <a:pt x="56" y="17"/>
                  <a:pt x="56" y="17"/>
                  <a:pt x="56" y="17"/>
                </a:cubicBezTo>
                <a:cubicBezTo>
                  <a:pt x="56" y="17"/>
                  <a:pt x="56" y="17"/>
                  <a:pt x="55" y="17"/>
                </a:cubicBezTo>
                <a:cubicBezTo>
                  <a:pt x="55" y="18"/>
                  <a:pt x="55" y="18"/>
                  <a:pt x="55" y="18"/>
                </a:cubicBezTo>
                <a:cubicBezTo>
                  <a:pt x="55" y="18"/>
                  <a:pt x="54" y="18"/>
                  <a:pt x="54" y="18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20"/>
                  <a:pt x="52" y="20"/>
                  <a:pt x="52" y="20"/>
                </a:cubicBezTo>
                <a:cubicBezTo>
                  <a:pt x="51" y="20"/>
                  <a:pt x="51" y="20"/>
                  <a:pt x="51" y="20"/>
                </a:cubicBezTo>
                <a:cubicBezTo>
                  <a:pt x="51" y="21"/>
                  <a:pt x="51" y="21"/>
                  <a:pt x="51" y="21"/>
                </a:cubicBezTo>
                <a:cubicBezTo>
                  <a:pt x="51" y="21"/>
                  <a:pt x="50" y="21"/>
                  <a:pt x="50" y="22"/>
                </a:cubicBezTo>
                <a:cubicBezTo>
                  <a:pt x="50" y="22"/>
                  <a:pt x="50" y="22"/>
                  <a:pt x="50" y="22"/>
                </a:cubicBezTo>
                <a:cubicBezTo>
                  <a:pt x="49" y="22"/>
                  <a:pt x="49" y="23"/>
                  <a:pt x="49" y="23"/>
                </a:cubicBezTo>
                <a:cubicBezTo>
                  <a:pt x="48" y="23"/>
                  <a:pt x="48" y="23"/>
                  <a:pt x="48" y="23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35" y="36"/>
                  <a:pt x="26" y="53"/>
                  <a:pt x="23" y="72"/>
                </a:cubicBezTo>
                <a:cubicBezTo>
                  <a:pt x="23" y="72"/>
                  <a:pt x="23" y="72"/>
                  <a:pt x="23" y="72"/>
                </a:cubicBezTo>
                <a:cubicBezTo>
                  <a:pt x="7" y="161"/>
                  <a:pt x="7" y="161"/>
                  <a:pt x="7" y="161"/>
                </a:cubicBezTo>
                <a:cubicBezTo>
                  <a:pt x="202" y="161"/>
                  <a:pt x="202" y="161"/>
                  <a:pt x="202" y="161"/>
                </a:cubicBezTo>
                <a:cubicBezTo>
                  <a:pt x="193" y="83"/>
                  <a:pt x="193" y="83"/>
                  <a:pt x="193" y="83"/>
                </a:cubicBezTo>
                <a:cubicBezTo>
                  <a:pt x="193" y="83"/>
                  <a:pt x="193" y="83"/>
                  <a:pt x="193" y="83"/>
                </a:cubicBezTo>
                <a:cubicBezTo>
                  <a:pt x="192" y="74"/>
                  <a:pt x="191" y="66"/>
                  <a:pt x="188" y="58"/>
                </a:cubicBezTo>
                <a:cubicBezTo>
                  <a:pt x="188" y="58"/>
                  <a:pt x="188" y="58"/>
                  <a:pt x="188" y="58"/>
                </a:cubicBezTo>
                <a:cubicBezTo>
                  <a:pt x="188" y="58"/>
                  <a:pt x="188" y="58"/>
                  <a:pt x="188" y="58"/>
                </a:cubicBezTo>
                <a:cubicBezTo>
                  <a:pt x="177" y="24"/>
                  <a:pt x="145" y="0"/>
                  <a:pt x="107" y="0"/>
                </a:cubicBezTo>
                <a:cubicBezTo>
                  <a:pt x="96" y="0"/>
                  <a:pt x="84" y="2"/>
                  <a:pt x="74" y="6"/>
                </a:cubicBezTo>
                <a:close/>
                <a:moveTo>
                  <a:pt x="110" y="126"/>
                </a:moveTo>
                <a:cubicBezTo>
                  <a:pt x="105" y="126"/>
                  <a:pt x="102" y="129"/>
                  <a:pt x="102" y="134"/>
                </a:cubicBezTo>
                <a:cubicBezTo>
                  <a:pt x="102" y="135"/>
                  <a:pt x="102" y="135"/>
                  <a:pt x="102" y="135"/>
                </a:cubicBezTo>
                <a:cubicBezTo>
                  <a:pt x="102" y="139"/>
                  <a:pt x="105" y="142"/>
                  <a:pt x="110" y="142"/>
                </a:cubicBezTo>
                <a:cubicBezTo>
                  <a:pt x="122" y="142"/>
                  <a:pt x="122" y="142"/>
                  <a:pt x="122" y="142"/>
                </a:cubicBezTo>
                <a:cubicBezTo>
                  <a:pt x="125" y="142"/>
                  <a:pt x="129" y="140"/>
                  <a:pt x="129" y="136"/>
                </a:cubicBezTo>
                <a:cubicBezTo>
                  <a:pt x="136" y="135"/>
                  <a:pt x="143" y="133"/>
                  <a:pt x="149" y="130"/>
                </a:cubicBezTo>
                <a:cubicBezTo>
                  <a:pt x="154" y="127"/>
                  <a:pt x="158" y="125"/>
                  <a:pt x="162" y="121"/>
                </a:cubicBezTo>
                <a:cubicBezTo>
                  <a:pt x="151" y="140"/>
                  <a:pt x="130" y="152"/>
                  <a:pt x="107" y="152"/>
                </a:cubicBezTo>
                <a:cubicBezTo>
                  <a:pt x="70" y="152"/>
                  <a:pt x="41" y="123"/>
                  <a:pt x="41" y="86"/>
                </a:cubicBezTo>
                <a:cubicBezTo>
                  <a:pt x="41" y="81"/>
                  <a:pt x="42" y="75"/>
                  <a:pt x="43" y="70"/>
                </a:cubicBezTo>
                <a:cubicBezTo>
                  <a:pt x="43" y="74"/>
                  <a:pt x="42" y="77"/>
                  <a:pt x="42" y="77"/>
                </a:cubicBezTo>
                <a:cubicBezTo>
                  <a:pt x="121" y="78"/>
                  <a:pt x="121" y="78"/>
                  <a:pt x="121" y="78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131" y="78"/>
                  <a:pt x="131" y="78"/>
                  <a:pt x="131" y="78"/>
                </a:cubicBezTo>
                <a:cubicBezTo>
                  <a:pt x="172" y="77"/>
                  <a:pt x="172" y="77"/>
                  <a:pt x="172" y="77"/>
                </a:cubicBezTo>
                <a:cubicBezTo>
                  <a:pt x="172" y="80"/>
                  <a:pt x="173" y="83"/>
                  <a:pt x="173" y="86"/>
                </a:cubicBezTo>
                <a:cubicBezTo>
                  <a:pt x="173" y="92"/>
                  <a:pt x="172" y="98"/>
                  <a:pt x="170" y="103"/>
                </a:cubicBezTo>
                <a:cubicBezTo>
                  <a:pt x="164" y="113"/>
                  <a:pt x="156" y="120"/>
                  <a:pt x="146" y="124"/>
                </a:cubicBezTo>
                <a:cubicBezTo>
                  <a:pt x="141" y="127"/>
                  <a:pt x="135" y="129"/>
                  <a:pt x="129" y="130"/>
                </a:cubicBezTo>
                <a:cubicBezTo>
                  <a:pt x="127" y="128"/>
                  <a:pt x="125" y="126"/>
                  <a:pt x="122" y="126"/>
                </a:cubicBezTo>
                <a:cubicBezTo>
                  <a:pt x="110" y="126"/>
                  <a:pt x="110" y="126"/>
                  <a:pt x="110" y="126"/>
                </a:cubicBezTo>
                <a:close/>
                <a:moveTo>
                  <a:pt x="0" y="269"/>
                </a:moveTo>
                <a:cubicBezTo>
                  <a:pt x="211" y="269"/>
                  <a:pt x="211" y="269"/>
                  <a:pt x="211" y="269"/>
                </a:cubicBezTo>
                <a:cubicBezTo>
                  <a:pt x="209" y="220"/>
                  <a:pt x="179" y="178"/>
                  <a:pt x="137" y="164"/>
                </a:cubicBezTo>
                <a:cubicBezTo>
                  <a:pt x="137" y="216"/>
                  <a:pt x="75" y="218"/>
                  <a:pt x="74" y="164"/>
                </a:cubicBezTo>
                <a:cubicBezTo>
                  <a:pt x="33" y="179"/>
                  <a:pt x="2" y="220"/>
                  <a:pt x="0" y="2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F8500"/>
              </a:solidFill>
            </a:endParaRPr>
          </a:p>
        </p:txBody>
      </p:sp>
      <p:sp>
        <p:nvSpPr>
          <p:cNvPr id="74" name="Freeform 74"/>
          <p:cNvSpPr>
            <a:spLocks noEditPoints="1"/>
          </p:cNvSpPr>
          <p:nvPr/>
        </p:nvSpPr>
        <p:spPr bwMode="auto">
          <a:xfrm>
            <a:off x="8097838" y="3636963"/>
            <a:ext cx="728663" cy="893763"/>
          </a:xfrm>
          <a:custGeom>
            <a:avLst/>
            <a:gdLst>
              <a:gd name="T0" fmla="*/ 160 w 224"/>
              <a:gd name="T1" fmla="*/ 265 h 275"/>
              <a:gd name="T2" fmla="*/ 171 w 224"/>
              <a:gd name="T3" fmla="*/ 258 h 275"/>
              <a:gd name="T4" fmla="*/ 147 w 224"/>
              <a:gd name="T5" fmla="*/ 225 h 275"/>
              <a:gd name="T6" fmla="*/ 126 w 224"/>
              <a:gd name="T7" fmla="*/ 190 h 275"/>
              <a:gd name="T8" fmla="*/ 109 w 224"/>
              <a:gd name="T9" fmla="*/ 199 h 275"/>
              <a:gd name="T10" fmla="*/ 54 w 224"/>
              <a:gd name="T11" fmla="*/ 100 h 275"/>
              <a:gd name="T12" fmla="*/ 71 w 224"/>
              <a:gd name="T13" fmla="*/ 91 h 275"/>
              <a:gd name="T14" fmla="*/ 53 w 224"/>
              <a:gd name="T15" fmla="*/ 55 h 275"/>
              <a:gd name="T16" fmla="*/ 38 w 224"/>
              <a:gd name="T17" fmla="*/ 16 h 275"/>
              <a:gd name="T18" fmla="*/ 27 w 224"/>
              <a:gd name="T19" fmla="*/ 22 h 275"/>
              <a:gd name="T20" fmla="*/ 2 w 224"/>
              <a:gd name="T21" fmla="*/ 62 h 275"/>
              <a:gd name="T22" fmla="*/ 3 w 224"/>
              <a:gd name="T23" fmla="*/ 63 h 275"/>
              <a:gd name="T24" fmla="*/ 3 w 224"/>
              <a:gd name="T25" fmla="*/ 63 h 275"/>
              <a:gd name="T26" fmla="*/ 5 w 224"/>
              <a:gd name="T27" fmla="*/ 75 h 275"/>
              <a:gd name="T28" fmla="*/ 5 w 224"/>
              <a:gd name="T29" fmla="*/ 75 h 275"/>
              <a:gd name="T30" fmla="*/ 5 w 224"/>
              <a:gd name="T31" fmla="*/ 75 h 275"/>
              <a:gd name="T32" fmla="*/ 103 w 224"/>
              <a:gd name="T33" fmla="*/ 253 h 275"/>
              <a:gd name="T34" fmla="*/ 104 w 224"/>
              <a:gd name="T35" fmla="*/ 254 h 275"/>
              <a:gd name="T36" fmla="*/ 113 w 224"/>
              <a:gd name="T37" fmla="*/ 263 h 275"/>
              <a:gd name="T38" fmla="*/ 160 w 224"/>
              <a:gd name="T39" fmla="*/ 265 h 275"/>
              <a:gd name="T40" fmla="*/ 195 w 224"/>
              <a:gd name="T41" fmla="*/ 5 h 275"/>
              <a:gd name="T42" fmla="*/ 179 w 224"/>
              <a:gd name="T43" fmla="*/ 4 h 275"/>
              <a:gd name="T44" fmla="*/ 178 w 224"/>
              <a:gd name="T45" fmla="*/ 21 h 275"/>
              <a:gd name="T46" fmla="*/ 201 w 224"/>
              <a:gd name="T47" fmla="*/ 87 h 275"/>
              <a:gd name="T48" fmla="*/ 177 w 224"/>
              <a:gd name="T49" fmla="*/ 154 h 275"/>
              <a:gd name="T50" fmla="*/ 177 w 224"/>
              <a:gd name="T51" fmla="*/ 170 h 275"/>
              <a:gd name="T52" fmla="*/ 194 w 224"/>
              <a:gd name="T53" fmla="*/ 170 h 275"/>
              <a:gd name="T54" fmla="*/ 224 w 224"/>
              <a:gd name="T55" fmla="*/ 87 h 275"/>
              <a:gd name="T56" fmla="*/ 195 w 224"/>
              <a:gd name="T57" fmla="*/ 5 h 275"/>
              <a:gd name="T58" fmla="*/ 166 w 224"/>
              <a:gd name="T59" fmla="*/ 51 h 275"/>
              <a:gd name="T60" fmla="*/ 176 w 224"/>
              <a:gd name="T61" fmla="*/ 90 h 275"/>
              <a:gd name="T62" fmla="*/ 164 w 224"/>
              <a:gd name="T63" fmla="*/ 129 h 275"/>
              <a:gd name="T64" fmla="*/ 148 w 224"/>
              <a:gd name="T65" fmla="*/ 133 h 275"/>
              <a:gd name="T66" fmla="*/ 144 w 224"/>
              <a:gd name="T67" fmla="*/ 117 h 275"/>
              <a:gd name="T68" fmla="*/ 153 w 224"/>
              <a:gd name="T69" fmla="*/ 90 h 275"/>
              <a:gd name="T70" fmla="*/ 146 w 224"/>
              <a:gd name="T71" fmla="*/ 61 h 275"/>
              <a:gd name="T72" fmla="*/ 151 w 224"/>
              <a:gd name="T73" fmla="*/ 46 h 275"/>
              <a:gd name="T74" fmla="*/ 166 w 224"/>
              <a:gd name="T75" fmla="*/ 51 h 275"/>
              <a:gd name="T76" fmla="*/ 181 w 224"/>
              <a:gd name="T77" fmla="*/ 253 h 275"/>
              <a:gd name="T78" fmla="*/ 156 w 224"/>
              <a:gd name="T79" fmla="*/ 219 h 275"/>
              <a:gd name="T80" fmla="*/ 135 w 224"/>
              <a:gd name="T81" fmla="*/ 185 h 275"/>
              <a:gd name="T82" fmla="*/ 148 w 224"/>
              <a:gd name="T83" fmla="*/ 178 h 275"/>
              <a:gd name="T84" fmla="*/ 193 w 224"/>
              <a:gd name="T85" fmla="*/ 247 h 275"/>
              <a:gd name="T86" fmla="*/ 181 w 224"/>
              <a:gd name="T87" fmla="*/ 253 h 275"/>
              <a:gd name="T88" fmla="*/ 80 w 224"/>
              <a:gd name="T89" fmla="*/ 85 h 275"/>
              <a:gd name="T90" fmla="*/ 63 w 224"/>
              <a:gd name="T91" fmla="*/ 51 h 275"/>
              <a:gd name="T92" fmla="*/ 47 w 224"/>
              <a:gd name="T93" fmla="*/ 11 h 275"/>
              <a:gd name="T94" fmla="*/ 58 w 224"/>
              <a:gd name="T95" fmla="*/ 5 h 275"/>
              <a:gd name="T96" fmla="*/ 91 w 224"/>
              <a:gd name="T97" fmla="*/ 79 h 275"/>
              <a:gd name="T98" fmla="*/ 80 w 224"/>
              <a:gd name="T99" fmla="*/ 85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24" h="275">
                <a:moveTo>
                  <a:pt x="160" y="265"/>
                </a:moveTo>
                <a:cubicBezTo>
                  <a:pt x="171" y="258"/>
                  <a:pt x="171" y="258"/>
                  <a:pt x="171" y="258"/>
                </a:cubicBezTo>
                <a:cubicBezTo>
                  <a:pt x="162" y="248"/>
                  <a:pt x="154" y="236"/>
                  <a:pt x="147" y="225"/>
                </a:cubicBezTo>
                <a:cubicBezTo>
                  <a:pt x="139" y="214"/>
                  <a:pt x="132" y="202"/>
                  <a:pt x="126" y="190"/>
                </a:cubicBezTo>
                <a:cubicBezTo>
                  <a:pt x="109" y="199"/>
                  <a:pt x="109" y="199"/>
                  <a:pt x="109" y="199"/>
                </a:cubicBezTo>
                <a:cubicBezTo>
                  <a:pt x="88" y="169"/>
                  <a:pt x="69" y="136"/>
                  <a:pt x="54" y="100"/>
                </a:cubicBezTo>
                <a:cubicBezTo>
                  <a:pt x="71" y="91"/>
                  <a:pt x="71" y="91"/>
                  <a:pt x="71" y="91"/>
                </a:cubicBezTo>
                <a:cubicBezTo>
                  <a:pt x="65" y="79"/>
                  <a:pt x="59" y="67"/>
                  <a:pt x="53" y="55"/>
                </a:cubicBezTo>
                <a:cubicBezTo>
                  <a:pt x="47" y="42"/>
                  <a:pt x="42" y="29"/>
                  <a:pt x="38" y="16"/>
                </a:cubicBezTo>
                <a:cubicBezTo>
                  <a:pt x="27" y="22"/>
                  <a:pt x="27" y="22"/>
                  <a:pt x="27" y="22"/>
                </a:cubicBezTo>
                <a:cubicBezTo>
                  <a:pt x="8" y="33"/>
                  <a:pt x="0" y="46"/>
                  <a:pt x="2" y="62"/>
                </a:cubicBezTo>
                <a:cubicBezTo>
                  <a:pt x="3" y="63"/>
                  <a:pt x="3" y="63"/>
                  <a:pt x="3" y="63"/>
                </a:cubicBezTo>
                <a:cubicBezTo>
                  <a:pt x="3" y="63"/>
                  <a:pt x="3" y="63"/>
                  <a:pt x="3" y="63"/>
                </a:cubicBezTo>
                <a:cubicBezTo>
                  <a:pt x="3" y="67"/>
                  <a:pt x="4" y="71"/>
                  <a:pt x="5" y="75"/>
                </a:cubicBezTo>
                <a:cubicBezTo>
                  <a:pt x="5" y="75"/>
                  <a:pt x="5" y="75"/>
                  <a:pt x="5" y="75"/>
                </a:cubicBezTo>
                <a:cubicBezTo>
                  <a:pt x="5" y="75"/>
                  <a:pt x="5" y="75"/>
                  <a:pt x="5" y="75"/>
                </a:cubicBezTo>
                <a:cubicBezTo>
                  <a:pt x="23" y="143"/>
                  <a:pt x="57" y="201"/>
                  <a:pt x="103" y="253"/>
                </a:cubicBezTo>
                <a:cubicBezTo>
                  <a:pt x="104" y="253"/>
                  <a:pt x="104" y="254"/>
                  <a:pt x="104" y="254"/>
                </a:cubicBezTo>
                <a:cubicBezTo>
                  <a:pt x="107" y="257"/>
                  <a:pt x="110" y="260"/>
                  <a:pt x="113" y="263"/>
                </a:cubicBezTo>
                <a:cubicBezTo>
                  <a:pt x="125" y="274"/>
                  <a:pt x="141" y="275"/>
                  <a:pt x="160" y="265"/>
                </a:cubicBezTo>
                <a:close/>
                <a:moveTo>
                  <a:pt x="195" y="5"/>
                </a:moveTo>
                <a:cubicBezTo>
                  <a:pt x="191" y="0"/>
                  <a:pt x="184" y="0"/>
                  <a:pt x="179" y="4"/>
                </a:cubicBezTo>
                <a:cubicBezTo>
                  <a:pt x="174" y="9"/>
                  <a:pt x="174" y="16"/>
                  <a:pt x="178" y="21"/>
                </a:cubicBezTo>
                <a:cubicBezTo>
                  <a:pt x="194" y="38"/>
                  <a:pt x="201" y="63"/>
                  <a:pt x="201" y="87"/>
                </a:cubicBezTo>
                <a:cubicBezTo>
                  <a:pt x="201" y="113"/>
                  <a:pt x="192" y="138"/>
                  <a:pt x="177" y="154"/>
                </a:cubicBezTo>
                <a:cubicBezTo>
                  <a:pt x="173" y="159"/>
                  <a:pt x="173" y="166"/>
                  <a:pt x="177" y="170"/>
                </a:cubicBezTo>
                <a:cubicBezTo>
                  <a:pt x="182" y="175"/>
                  <a:pt x="189" y="175"/>
                  <a:pt x="194" y="170"/>
                </a:cubicBezTo>
                <a:cubicBezTo>
                  <a:pt x="213" y="150"/>
                  <a:pt x="224" y="119"/>
                  <a:pt x="224" y="87"/>
                </a:cubicBezTo>
                <a:cubicBezTo>
                  <a:pt x="224" y="57"/>
                  <a:pt x="215" y="27"/>
                  <a:pt x="195" y="5"/>
                </a:cubicBezTo>
                <a:close/>
                <a:moveTo>
                  <a:pt x="166" y="51"/>
                </a:moveTo>
                <a:cubicBezTo>
                  <a:pt x="173" y="64"/>
                  <a:pt x="176" y="77"/>
                  <a:pt x="176" y="90"/>
                </a:cubicBezTo>
                <a:cubicBezTo>
                  <a:pt x="175" y="104"/>
                  <a:pt x="171" y="117"/>
                  <a:pt x="164" y="129"/>
                </a:cubicBezTo>
                <a:cubicBezTo>
                  <a:pt x="160" y="135"/>
                  <a:pt x="153" y="136"/>
                  <a:pt x="148" y="133"/>
                </a:cubicBezTo>
                <a:cubicBezTo>
                  <a:pt x="142" y="129"/>
                  <a:pt x="140" y="122"/>
                  <a:pt x="144" y="117"/>
                </a:cubicBezTo>
                <a:cubicBezTo>
                  <a:pt x="149" y="108"/>
                  <a:pt x="152" y="99"/>
                  <a:pt x="153" y="90"/>
                </a:cubicBezTo>
                <a:cubicBezTo>
                  <a:pt x="153" y="81"/>
                  <a:pt x="151" y="71"/>
                  <a:pt x="146" y="61"/>
                </a:cubicBezTo>
                <a:cubicBezTo>
                  <a:pt x="143" y="55"/>
                  <a:pt x="145" y="48"/>
                  <a:pt x="151" y="46"/>
                </a:cubicBezTo>
                <a:cubicBezTo>
                  <a:pt x="157" y="43"/>
                  <a:pt x="164" y="45"/>
                  <a:pt x="166" y="51"/>
                </a:cubicBezTo>
                <a:close/>
                <a:moveTo>
                  <a:pt x="181" y="253"/>
                </a:moveTo>
                <a:cubicBezTo>
                  <a:pt x="172" y="242"/>
                  <a:pt x="163" y="231"/>
                  <a:pt x="156" y="219"/>
                </a:cubicBezTo>
                <a:cubicBezTo>
                  <a:pt x="148" y="208"/>
                  <a:pt x="142" y="197"/>
                  <a:pt x="135" y="185"/>
                </a:cubicBezTo>
                <a:cubicBezTo>
                  <a:pt x="148" y="178"/>
                  <a:pt x="148" y="178"/>
                  <a:pt x="148" y="178"/>
                </a:cubicBezTo>
                <a:cubicBezTo>
                  <a:pt x="154" y="180"/>
                  <a:pt x="185" y="215"/>
                  <a:pt x="193" y="247"/>
                </a:cubicBezTo>
                <a:cubicBezTo>
                  <a:pt x="181" y="253"/>
                  <a:pt x="181" y="253"/>
                  <a:pt x="181" y="253"/>
                </a:cubicBezTo>
                <a:close/>
                <a:moveTo>
                  <a:pt x="80" y="85"/>
                </a:moveTo>
                <a:cubicBezTo>
                  <a:pt x="74" y="74"/>
                  <a:pt x="68" y="63"/>
                  <a:pt x="63" y="51"/>
                </a:cubicBezTo>
                <a:cubicBezTo>
                  <a:pt x="57" y="38"/>
                  <a:pt x="52" y="24"/>
                  <a:pt x="47" y="11"/>
                </a:cubicBezTo>
                <a:cubicBezTo>
                  <a:pt x="58" y="5"/>
                  <a:pt x="58" y="5"/>
                  <a:pt x="58" y="5"/>
                </a:cubicBezTo>
                <a:cubicBezTo>
                  <a:pt x="73" y="16"/>
                  <a:pt x="93" y="68"/>
                  <a:pt x="91" y="79"/>
                </a:cubicBezTo>
                <a:lnTo>
                  <a:pt x="80" y="85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75"/>
          <p:cNvSpPr>
            <a:spLocks noEditPoints="1"/>
          </p:cNvSpPr>
          <p:nvPr/>
        </p:nvSpPr>
        <p:spPr bwMode="auto">
          <a:xfrm>
            <a:off x="9398001" y="4913313"/>
            <a:ext cx="981075" cy="919163"/>
          </a:xfrm>
          <a:custGeom>
            <a:avLst/>
            <a:gdLst>
              <a:gd name="T0" fmla="*/ 65 w 302"/>
              <a:gd name="T1" fmla="*/ 57 h 283"/>
              <a:gd name="T2" fmla="*/ 52 w 302"/>
              <a:gd name="T3" fmla="*/ 65 h 283"/>
              <a:gd name="T4" fmla="*/ 48 w 302"/>
              <a:gd name="T5" fmla="*/ 69 h 283"/>
              <a:gd name="T6" fmla="*/ 61 w 302"/>
              <a:gd name="T7" fmla="*/ 73 h 283"/>
              <a:gd name="T8" fmla="*/ 60 w 302"/>
              <a:gd name="T9" fmla="*/ 83 h 283"/>
              <a:gd name="T10" fmla="*/ 17 w 302"/>
              <a:gd name="T11" fmla="*/ 249 h 283"/>
              <a:gd name="T12" fmla="*/ 131 w 302"/>
              <a:gd name="T13" fmla="*/ 180 h 283"/>
              <a:gd name="T14" fmla="*/ 148 w 302"/>
              <a:gd name="T15" fmla="*/ 263 h 283"/>
              <a:gd name="T16" fmla="*/ 20 w 302"/>
              <a:gd name="T17" fmla="*/ 283 h 283"/>
              <a:gd name="T18" fmla="*/ 0 w 302"/>
              <a:gd name="T19" fmla="*/ 76 h 283"/>
              <a:gd name="T20" fmla="*/ 186 w 302"/>
              <a:gd name="T21" fmla="*/ 0 h 283"/>
              <a:gd name="T22" fmla="*/ 71 w 302"/>
              <a:gd name="T23" fmla="*/ 82 h 283"/>
              <a:gd name="T24" fmla="*/ 99 w 302"/>
              <a:gd name="T25" fmla="*/ 137 h 283"/>
              <a:gd name="T26" fmla="*/ 86 w 302"/>
              <a:gd name="T27" fmla="*/ 174 h 283"/>
              <a:gd name="T28" fmla="*/ 97 w 302"/>
              <a:gd name="T29" fmla="*/ 184 h 283"/>
              <a:gd name="T30" fmla="*/ 166 w 302"/>
              <a:gd name="T31" fmla="*/ 163 h 283"/>
              <a:gd name="T32" fmla="*/ 267 w 302"/>
              <a:gd name="T33" fmla="*/ 141 h 283"/>
              <a:gd name="T34" fmla="*/ 267 w 302"/>
              <a:gd name="T35" fmla="*/ 23 h 283"/>
              <a:gd name="T36" fmla="*/ 259 w 302"/>
              <a:gd name="T37" fmla="*/ 36 h 283"/>
              <a:gd name="T38" fmla="*/ 114 w 302"/>
              <a:gd name="T39" fmla="*/ 36 h 283"/>
              <a:gd name="T40" fmla="*/ 93 w 302"/>
              <a:gd name="T41" fmla="*/ 106 h 283"/>
              <a:gd name="T42" fmla="*/ 116 w 302"/>
              <a:gd name="T43" fmla="*/ 136 h 283"/>
              <a:gd name="T44" fmla="*/ 144 w 302"/>
              <a:gd name="T45" fmla="*/ 145 h 283"/>
              <a:gd name="T46" fmla="*/ 150 w 302"/>
              <a:gd name="T47" fmla="*/ 145 h 283"/>
              <a:gd name="T48" fmla="*/ 186 w 302"/>
              <a:gd name="T49" fmla="*/ 149 h 283"/>
              <a:gd name="T50" fmla="*/ 287 w 302"/>
              <a:gd name="T51" fmla="*/ 82 h 283"/>
              <a:gd name="T52" fmla="*/ 119 w 302"/>
              <a:gd name="T53" fmla="*/ 259 h 283"/>
              <a:gd name="T54" fmla="*/ 95 w 302"/>
              <a:gd name="T55" fmla="*/ 271 h 283"/>
              <a:gd name="T56" fmla="*/ 125 w 302"/>
              <a:gd name="T57" fmla="*/ 265 h 283"/>
              <a:gd name="T58" fmla="*/ 119 w 302"/>
              <a:gd name="T59" fmla="*/ 259 h 283"/>
              <a:gd name="T60" fmla="*/ 25 w 302"/>
              <a:gd name="T61" fmla="*/ 265 h 283"/>
              <a:gd name="T62" fmla="*/ 31 w 302"/>
              <a:gd name="T63" fmla="*/ 271 h 283"/>
              <a:gd name="T64" fmla="*/ 55 w 302"/>
              <a:gd name="T65" fmla="*/ 259 h 283"/>
              <a:gd name="T66" fmla="*/ 67 w 302"/>
              <a:gd name="T67" fmla="*/ 254 h 283"/>
              <a:gd name="T68" fmla="*/ 62 w 302"/>
              <a:gd name="T69" fmla="*/ 273 h 283"/>
              <a:gd name="T70" fmla="*/ 82 w 302"/>
              <a:gd name="T71" fmla="*/ 278 h 283"/>
              <a:gd name="T72" fmla="*/ 88 w 302"/>
              <a:gd name="T73" fmla="*/ 259 h 283"/>
              <a:gd name="T74" fmla="*/ 67 w 302"/>
              <a:gd name="T75" fmla="*/ 254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02" h="283">
                <a:moveTo>
                  <a:pt x="20" y="57"/>
                </a:moveTo>
                <a:cubicBezTo>
                  <a:pt x="65" y="57"/>
                  <a:pt x="65" y="57"/>
                  <a:pt x="65" y="57"/>
                </a:cubicBezTo>
                <a:cubicBezTo>
                  <a:pt x="64" y="60"/>
                  <a:pt x="63" y="62"/>
                  <a:pt x="62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0" y="65"/>
                  <a:pt x="48" y="67"/>
                  <a:pt x="48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8" y="71"/>
                  <a:pt x="50" y="73"/>
                  <a:pt x="52" y="73"/>
                </a:cubicBezTo>
                <a:cubicBezTo>
                  <a:pt x="61" y="73"/>
                  <a:pt x="61" y="73"/>
                  <a:pt x="61" y="73"/>
                </a:cubicBezTo>
                <a:cubicBezTo>
                  <a:pt x="61" y="76"/>
                  <a:pt x="60" y="79"/>
                  <a:pt x="60" y="82"/>
                </a:cubicBezTo>
                <a:cubicBezTo>
                  <a:pt x="60" y="83"/>
                  <a:pt x="60" y="83"/>
                  <a:pt x="60" y="83"/>
                </a:cubicBezTo>
                <a:cubicBezTo>
                  <a:pt x="17" y="83"/>
                  <a:pt x="17" y="83"/>
                  <a:pt x="17" y="83"/>
                </a:cubicBezTo>
                <a:cubicBezTo>
                  <a:pt x="17" y="249"/>
                  <a:pt x="17" y="249"/>
                  <a:pt x="17" y="249"/>
                </a:cubicBezTo>
                <a:cubicBezTo>
                  <a:pt x="131" y="249"/>
                  <a:pt x="131" y="249"/>
                  <a:pt x="131" y="249"/>
                </a:cubicBezTo>
                <a:cubicBezTo>
                  <a:pt x="131" y="180"/>
                  <a:pt x="131" y="180"/>
                  <a:pt x="131" y="180"/>
                </a:cubicBezTo>
                <a:cubicBezTo>
                  <a:pt x="148" y="172"/>
                  <a:pt x="148" y="172"/>
                  <a:pt x="148" y="172"/>
                </a:cubicBezTo>
                <a:cubicBezTo>
                  <a:pt x="148" y="263"/>
                  <a:pt x="148" y="263"/>
                  <a:pt x="148" y="263"/>
                </a:cubicBezTo>
                <a:cubicBezTo>
                  <a:pt x="148" y="274"/>
                  <a:pt x="139" y="283"/>
                  <a:pt x="128" y="283"/>
                </a:cubicBezTo>
                <a:cubicBezTo>
                  <a:pt x="20" y="283"/>
                  <a:pt x="20" y="283"/>
                  <a:pt x="20" y="283"/>
                </a:cubicBezTo>
                <a:cubicBezTo>
                  <a:pt x="9" y="283"/>
                  <a:pt x="0" y="274"/>
                  <a:pt x="0" y="263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66"/>
                  <a:pt x="9" y="57"/>
                  <a:pt x="20" y="57"/>
                </a:cubicBezTo>
                <a:close/>
                <a:moveTo>
                  <a:pt x="186" y="0"/>
                </a:moveTo>
                <a:cubicBezTo>
                  <a:pt x="155" y="0"/>
                  <a:pt x="126" y="9"/>
                  <a:pt x="106" y="23"/>
                </a:cubicBezTo>
                <a:cubicBezTo>
                  <a:pt x="84" y="38"/>
                  <a:pt x="71" y="59"/>
                  <a:pt x="71" y="82"/>
                </a:cubicBezTo>
                <a:cubicBezTo>
                  <a:pt x="71" y="93"/>
                  <a:pt x="74" y="104"/>
                  <a:pt x="79" y="114"/>
                </a:cubicBezTo>
                <a:cubicBezTo>
                  <a:pt x="84" y="122"/>
                  <a:pt x="91" y="130"/>
                  <a:pt x="99" y="137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6" y="174"/>
                  <a:pt x="86" y="174"/>
                  <a:pt x="86" y="174"/>
                </a:cubicBezTo>
                <a:cubicBezTo>
                  <a:pt x="86" y="176"/>
                  <a:pt x="86" y="178"/>
                  <a:pt x="87" y="180"/>
                </a:cubicBezTo>
                <a:cubicBezTo>
                  <a:pt x="88" y="184"/>
                  <a:pt x="93" y="186"/>
                  <a:pt x="97" y="184"/>
                </a:cubicBezTo>
                <a:cubicBezTo>
                  <a:pt x="148" y="160"/>
                  <a:pt x="148" y="160"/>
                  <a:pt x="148" y="160"/>
                </a:cubicBezTo>
                <a:cubicBezTo>
                  <a:pt x="154" y="162"/>
                  <a:pt x="160" y="163"/>
                  <a:pt x="166" y="163"/>
                </a:cubicBezTo>
                <a:cubicBezTo>
                  <a:pt x="173" y="164"/>
                  <a:pt x="180" y="165"/>
                  <a:pt x="186" y="165"/>
                </a:cubicBezTo>
                <a:cubicBezTo>
                  <a:pt x="218" y="165"/>
                  <a:pt x="246" y="156"/>
                  <a:pt x="267" y="141"/>
                </a:cubicBezTo>
                <a:cubicBezTo>
                  <a:pt x="289" y="126"/>
                  <a:pt x="302" y="106"/>
                  <a:pt x="302" y="82"/>
                </a:cubicBezTo>
                <a:cubicBezTo>
                  <a:pt x="302" y="59"/>
                  <a:pt x="289" y="38"/>
                  <a:pt x="267" y="23"/>
                </a:cubicBezTo>
                <a:cubicBezTo>
                  <a:pt x="246" y="9"/>
                  <a:pt x="218" y="0"/>
                  <a:pt x="186" y="0"/>
                </a:cubicBezTo>
                <a:close/>
                <a:moveTo>
                  <a:pt x="259" y="36"/>
                </a:moveTo>
                <a:cubicBezTo>
                  <a:pt x="240" y="23"/>
                  <a:pt x="215" y="15"/>
                  <a:pt x="186" y="15"/>
                </a:cubicBezTo>
                <a:cubicBezTo>
                  <a:pt x="158" y="15"/>
                  <a:pt x="133" y="23"/>
                  <a:pt x="114" y="36"/>
                </a:cubicBezTo>
                <a:cubicBezTo>
                  <a:pt x="97" y="48"/>
                  <a:pt x="86" y="64"/>
                  <a:pt x="86" y="82"/>
                </a:cubicBezTo>
                <a:cubicBezTo>
                  <a:pt x="86" y="91"/>
                  <a:pt x="88" y="99"/>
                  <a:pt x="93" y="106"/>
                </a:cubicBezTo>
                <a:cubicBezTo>
                  <a:pt x="97" y="114"/>
                  <a:pt x="104" y="121"/>
                  <a:pt x="112" y="127"/>
                </a:cubicBezTo>
                <a:cubicBezTo>
                  <a:pt x="115" y="129"/>
                  <a:pt x="117" y="133"/>
                  <a:pt x="116" y="136"/>
                </a:cubicBezTo>
                <a:cubicBezTo>
                  <a:pt x="107" y="162"/>
                  <a:pt x="107" y="162"/>
                  <a:pt x="107" y="162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6" y="144"/>
                  <a:pt x="148" y="144"/>
                  <a:pt x="150" y="145"/>
                </a:cubicBezTo>
                <a:cubicBezTo>
                  <a:pt x="155" y="146"/>
                  <a:pt x="161" y="147"/>
                  <a:pt x="168" y="148"/>
                </a:cubicBezTo>
                <a:cubicBezTo>
                  <a:pt x="174" y="149"/>
                  <a:pt x="180" y="149"/>
                  <a:pt x="186" y="149"/>
                </a:cubicBezTo>
                <a:cubicBezTo>
                  <a:pt x="215" y="149"/>
                  <a:pt x="240" y="141"/>
                  <a:pt x="259" y="129"/>
                </a:cubicBezTo>
                <a:cubicBezTo>
                  <a:pt x="276" y="117"/>
                  <a:pt x="287" y="100"/>
                  <a:pt x="287" y="82"/>
                </a:cubicBezTo>
                <a:cubicBezTo>
                  <a:pt x="287" y="64"/>
                  <a:pt x="276" y="48"/>
                  <a:pt x="259" y="36"/>
                </a:cubicBezTo>
                <a:close/>
                <a:moveTo>
                  <a:pt x="119" y="259"/>
                </a:moveTo>
                <a:cubicBezTo>
                  <a:pt x="95" y="259"/>
                  <a:pt x="95" y="259"/>
                  <a:pt x="95" y="259"/>
                </a:cubicBezTo>
                <a:cubicBezTo>
                  <a:pt x="95" y="271"/>
                  <a:pt x="95" y="271"/>
                  <a:pt x="95" y="271"/>
                </a:cubicBezTo>
                <a:cubicBezTo>
                  <a:pt x="119" y="271"/>
                  <a:pt x="119" y="271"/>
                  <a:pt x="119" y="271"/>
                </a:cubicBezTo>
                <a:cubicBezTo>
                  <a:pt x="122" y="271"/>
                  <a:pt x="125" y="268"/>
                  <a:pt x="125" y="265"/>
                </a:cubicBezTo>
                <a:cubicBezTo>
                  <a:pt x="125" y="265"/>
                  <a:pt x="125" y="265"/>
                  <a:pt x="125" y="265"/>
                </a:cubicBezTo>
                <a:cubicBezTo>
                  <a:pt x="125" y="262"/>
                  <a:pt x="122" y="259"/>
                  <a:pt x="119" y="259"/>
                </a:cubicBezTo>
                <a:close/>
                <a:moveTo>
                  <a:pt x="31" y="259"/>
                </a:moveTo>
                <a:cubicBezTo>
                  <a:pt x="28" y="259"/>
                  <a:pt x="25" y="262"/>
                  <a:pt x="25" y="265"/>
                </a:cubicBezTo>
                <a:cubicBezTo>
                  <a:pt x="25" y="265"/>
                  <a:pt x="25" y="265"/>
                  <a:pt x="25" y="265"/>
                </a:cubicBezTo>
                <a:cubicBezTo>
                  <a:pt x="25" y="268"/>
                  <a:pt x="28" y="271"/>
                  <a:pt x="31" y="271"/>
                </a:cubicBezTo>
                <a:cubicBezTo>
                  <a:pt x="55" y="271"/>
                  <a:pt x="55" y="271"/>
                  <a:pt x="55" y="271"/>
                </a:cubicBezTo>
                <a:cubicBezTo>
                  <a:pt x="55" y="259"/>
                  <a:pt x="55" y="259"/>
                  <a:pt x="55" y="259"/>
                </a:cubicBezTo>
                <a:cubicBezTo>
                  <a:pt x="31" y="259"/>
                  <a:pt x="31" y="259"/>
                  <a:pt x="31" y="259"/>
                </a:cubicBezTo>
                <a:close/>
                <a:moveTo>
                  <a:pt x="67" y="254"/>
                </a:moveTo>
                <a:cubicBezTo>
                  <a:pt x="64" y="254"/>
                  <a:pt x="62" y="256"/>
                  <a:pt x="62" y="259"/>
                </a:cubicBezTo>
                <a:cubicBezTo>
                  <a:pt x="62" y="273"/>
                  <a:pt x="62" y="273"/>
                  <a:pt x="62" y="273"/>
                </a:cubicBezTo>
                <a:cubicBezTo>
                  <a:pt x="62" y="276"/>
                  <a:pt x="64" y="278"/>
                  <a:pt x="67" y="278"/>
                </a:cubicBezTo>
                <a:cubicBezTo>
                  <a:pt x="82" y="278"/>
                  <a:pt x="82" y="278"/>
                  <a:pt x="82" y="278"/>
                </a:cubicBezTo>
                <a:cubicBezTo>
                  <a:pt x="85" y="278"/>
                  <a:pt x="88" y="276"/>
                  <a:pt x="88" y="273"/>
                </a:cubicBezTo>
                <a:cubicBezTo>
                  <a:pt x="88" y="259"/>
                  <a:pt x="88" y="259"/>
                  <a:pt x="88" y="259"/>
                </a:cubicBezTo>
                <a:cubicBezTo>
                  <a:pt x="88" y="256"/>
                  <a:pt x="85" y="254"/>
                  <a:pt x="82" y="254"/>
                </a:cubicBezTo>
                <a:lnTo>
                  <a:pt x="67" y="254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76"/>
          <p:cNvSpPr>
            <a:spLocks noEditPoints="1"/>
          </p:cNvSpPr>
          <p:nvPr/>
        </p:nvSpPr>
        <p:spPr bwMode="auto">
          <a:xfrm>
            <a:off x="6604001" y="1103313"/>
            <a:ext cx="915988" cy="590550"/>
          </a:xfrm>
          <a:custGeom>
            <a:avLst/>
            <a:gdLst>
              <a:gd name="T0" fmla="*/ 33 w 282"/>
              <a:gd name="T1" fmla="*/ 0 h 182"/>
              <a:gd name="T2" fmla="*/ 248 w 282"/>
              <a:gd name="T3" fmla="*/ 0 h 182"/>
              <a:gd name="T4" fmla="*/ 272 w 282"/>
              <a:gd name="T5" fmla="*/ 11 h 182"/>
              <a:gd name="T6" fmla="*/ 282 w 282"/>
              <a:gd name="T7" fmla="*/ 36 h 182"/>
              <a:gd name="T8" fmla="*/ 282 w 282"/>
              <a:gd name="T9" fmla="*/ 146 h 182"/>
              <a:gd name="T10" fmla="*/ 272 w 282"/>
              <a:gd name="T11" fmla="*/ 172 h 182"/>
              <a:gd name="T12" fmla="*/ 248 w 282"/>
              <a:gd name="T13" fmla="*/ 182 h 182"/>
              <a:gd name="T14" fmla="*/ 33 w 282"/>
              <a:gd name="T15" fmla="*/ 182 h 182"/>
              <a:gd name="T16" fmla="*/ 10 w 282"/>
              <a:gd name="T17" fmla="*/ 172 h 182"/>
              <a:gd name="T18" fmla="*/ 0 w 282"/>
              <a:gd name="T19" fmla="*/ 146 h 182"/>
              <a:gd name="T20" fmla="*/ 0 w 282"/>
              <a:gd name="T21" fmla="*/ 36 h 182"/>
              <a:gd name="T22" fmla="*/ 10 w 282"/>
              <a:gd name="T23" fmla="*/ 11 h 182"/>
              <a:gd name="T24" fmla="*/ 33 w 282"/>
              <a:gd name="T25" fmla="*/ 0 h 182"/>
              <a:gd name="T26" fmla="*/ 248 w 282"/>
              <a:gd name="T27" fmla="*/ 17 h 182"/>
              <a:gd name="T28" fmla="*/ 33 w 282"/>
              <a:gd name="T29" fmla="*/ 17 h 182"/>
              <a:gd name="T30" fmla="*/ 23 w 282"/>
              <a:gd name="T31" fmla="*/ 22 h 182"/>
              <a:gd name="T32" fmla="*/ 18 w 282"/>
              <a:gd name="T33" fmla="*/ 36 h 182"/>
              <a:gd name="T34" fmla="*/ 18 w 282"/>
              <a:gd name="T35" fmla="*/ 146 h 182"/>
              <a:gd name="T36" fmla="*/ 23 w 282"/>
              <a:gd name="T37" fmla="*/ 160 h 182"/>
              <a:gd name="T38" fmla="*/ 33 w 282"/>
              <a:gd name="T39" fmla="*/ 165 h 182"/>
              <a:gd name="T40" fmla="*/ 248 w 282"/>
              <a:gd name="T41" fmla="*/ 165 h 182"/>
              <a:gd name="T42" fmla="*/ 259 w 282"/>
              <a:gd name="T43" fmla="*/ 160 h 182"/>
              <a:gd name="T44" fmla="*/ 264 w 282"/>
              <a:gd name="T45" fmla="*/ 146 h 182"/>
              <a:gd name="T46" fmla="*/ 264 w 282"/>
              <a:gd name="T47" fmla="*/ 36 h 182"/>
              <a:gd name="T48" fmla="*/ 259 w 282"/>
              <a:gd name="T49" fmla="*/ 22 h 182"/>
              <a:gd name="T50" fmla="*/ 248 w 282"/>
              <a:gd name="T51" fmla="*/ 17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82" h="182">
                <a:moveTo>
                  <a:pt x="33" y="0"/>
                </a:moveTo>
                <a:cubicBezTo>
                  <a:pt x="248" y="0"/>
                  <a:pt x="248" y="0"/>
                  <a:pt x="248" y="0"/>
                </a:cubicBezTo>
                <a:cubicBezTo>
                  <a:pt x="258" y="0"/>
                  <a:pt x="266" y="4"/>
                  <a:pt x="272" y="11"/>
                </a:cubicBezTo>
                <a:cubicBezTo>
                  <a:pt x="278" y="17"/>
                  <a:pt x="282" y="26"/>
                  <a:pt x="282" y="36"/>
                </a:cubicBezTo>
                <a:cubicBezTo>
                  <a:pt x="282" y="146"/>
                  <a:pt x="282" y="146"/>
                  <a:pt x="282" y="146"/>
                </a:cubicBezTo>
                <a:cubicBezTo>
                  <a:pt x="282" y="156"/>
                  <a:pt x="278" y="165"/>
                  <a:pt x="272" y="172"/>
                </a:cubicBezTo>
                <a:cubicBezTo>
                  <a:pt x="266" y="178"/>
                  <a:pt x="258" y="182"/>
                  <a:pt x="248" y="182"/>
                </a:cubicBezTo>
                <a:cubicBezTo>
                  <a:pt x="33" y="182"/>
                  <a:pt x="33" y="182"/>
                  <a:pt x="33" y="182"/>
                </a:cubicBezTo>
                <a:cubicBezTo>
                  <a:pt x="24" y="182"/>
                  <a:pt x="16" y="178"/>
                  <a:pt x="10" y="172"/>
                </a:cubicBezTo>
                <a:cubicBezTo>
                  <a:pt x="4" y="165"/>
                  <a:pt x="0" y="156"/>
                  <a:pt x="0" y="14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6"/>
                  <a:pt x="4" y="17"/>
                  <a:pt x="10" y="11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48" y="17"/>
                </a:moveTo>
                <a:cubicBezTo>
                  <a:pt x="33" y="17"/>
                  <a:pt x="33" y="17"/>
                  <a:pt x="33" y="17"/>
                </a:cubicBezTo>
                <a:cubicBezTo>
                  <a:pt x="29" y="17"/>
                  <a:pt x="26" y="19"/>
                  <a:pt x="23" y="22"/>
                </a:cubicBezTo>
                <a:cubicBezTo>
                  <a:pt x="20" y="26"/>
                  <a:pt x="18" y="30"/>
                  <a:pt x="18" y="36"/>
                </a:cubicBezTo>
                <a:cubicBezTo>
                  <a:pt x="18" y="146"/>
                  <a:pt x="18" y="146"/>
                  <a:pt x="18" y="146"/>
                </a:cubicBezTo>
                <a:cubicBezTo>
                  <a:pt x="18" y="152"/>
                  <a:pt x="20" y="156"/>
                  <a:pt x="23" y="160"/>
                </a:cubicBezTo>
                <a:cubicBezTo>
                  <a:pt x="26" y="163"/>
                  <a:pt x="29" y="165"/>
                  <a:pt x="33" y="165"/>
                </a:cubicBezTo>
                <a:cubicBezTo>
                  <a:pt x="248" y="165"/>
                  <a:pt x="248" y="165"/>
                  <a:pt x="248" y="165"/>
                </a:cubicBezTo>
                <a:cubicBezTo>
                  <a:pt x="252" y="165"/>
                  <a:pt x="256" y="163"/>
                  <a:pt x="259" y="160"/>
                </a:cubicBezTo>
                <a:cubicBezTo>
                  <a:pt x="262" y="156"/>
                  <a:pt x="264" y="152"/>
                  <a:pt x="264" y="146"/>
                </a:cubicBezTo>
                <a:cubicBezTo>
                  <a:pt x="264" y="36"/>
                  <a:pt x="264" y="36"/>
                  <a:pt x="264" y="36"/>
                </a:cubicBezTo>
                <a:cubicBezTo>
                  <a:pt x="264" y="30"/>
                  <a:pt x="262" y="26"/>
                  <a:pt x="259" y="22"/>
                </a:cubicBezTo>
                <a:cubicBezTo>
                  <a:pt x="256" y="19"/>
                  <a:pt x="252" y="17"/>
                  <a:pt x="248" y="17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77"/>
          <p:cNvSpPr>
            <a:spLocks/>
          </p:cNvSpPr>
          <p:nvPr/>
        </p:nvSpPr>
        <p:spPr bwMode="auto">
          <a:xfrm>
            <a:off x="6740526" y="803276"/>
            <a:ext cx="330200" cy="300038"/>
          </a:xfrm>
          <a:custGeom>
            <a:avLst/>
            <a:gdLst>
              <a:gd name="T0" fmla="*/ 15 w 102"/>
              <a:gd name="T1" fmla="*/ 38 h 92"/>
              <a:gd name="T2" fmla="*/ 36 w 102"/>
              <a:gd name="T3" fmla="*/ 70 h 92"/>
              <a:gd name="T4" fmla="*/ 36 w 102"/>
              <a:gd name="T5" fmla="*/ 70 h 92"/>
              <a:gd name="T6" fmla="*/ 39 w 102"/>
              <a:gd name="T7" fmla="*/ 74 h 92"/>
              <a:gd name="T8" fmla="*/ 40 w 102"/>
              <a:gd name="T9" fmla="*/ 74 h 92"/>
              <a:gd name="T10" fmla="*/ 41 w 102"/>
              <a:gd name="T11" fmla="*/ 74 h 92"/>
              <a:gd name="T12" fmla="*/ 45 w 102"/>
              <a:gd name="T13" fmla="*/ 69 h 92"/>
              <a:gd name="T14" fmla="*/ 45 w 102"/>
              <a:gd name="T15" fmla="*/ 69 h 92"/>
              <a:gd name="T16" fmla="*/ 86 w 102"/>
              <a:gd name="T17" fmla="*/ 0 h 92"/>
              <a:gd name="T18" fmla="*/ 102 w 102"/>
              <a:gd name="T19" fmla="*/ 10 h 92"/>
              <a:gd name="T20" fmla="*/ 60 w 102"/>
              <a:gd name="T21" fmla="*/ 78 h 92"/>
              <a:gd name="T22" fmla="*/ 60 w 102"/>
              <a:gd name="T23" fmla="*/ 78 h 92"/>
              <a:gd name="T24" fmla="*/ 50 w 102"/>
              <a:gd name="T25" fmla="*/ 89 h 92"/>
              <a:gd name="T26" fmla="*/ 41 w 102"/>
              <a:gd name="T27" fmla="*/ 92 h 92"/>
              <a:gd name="T28" fmla="*/ 31 w 102"/>
              <a:gd name="T29" fmla="*/ 89 h 92"/>
              <a:gd name="T30" fmla="*/ 21 w 102"/>
              <a:gd name="T31" fmla="*/ 80 h 92"/>
              <a:gd name="T32" fmla="*/ 0 w 102"/>
              <a:gd name="T33" fmla="*/ 48 h 92"/>
              <a:gd name="T34" fmla="*/ 15 w 102"/>
              <a:gd name="T35" fmla="*/ 38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2" h="92">
                <a:moveTo>
                  <a:pt x="15" y="38"/>
                </a:moveTo>
                <a:cubicBezTo>
                  <a:pt x="36" y="70"/>
                  <a:pt x="36" y="70"/>
                  <a:pt x="36" y="70"/>
                </a:cubicBezTo>
                <a:cubicBezTo>
                  <a:pt x="36" y="70"/>
                  <a:pt x="36" y="70"/>
                  <a:pt x="36" y="70"/>
                </a:cubicBezTo>
                <a:cubicBezTo>
                  <a:pt x="37" y="72"/>
                  <a:pt x="38" y="73"/>
                  <a:pt x="39" y="74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0" y="74"/>
                  <a:pt x="41" y="74"/>
                </a:cubicBezTo>
                <a:cubicBezTo>
                  <a:pt x="42" y="73"/>
                  <a:pt x="43" y="71"/>
                  <a:pt x="45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86" y="0"/>
                  <a:pt x="86" y="0"/>
                  <a:pt x="86" y="0"/>
                </a:cubicBezTo>
                <a:cubicBezTo>
                  <a:pt x="102" y="10"/>
                  <a:pt x="102" y="10"/>
                  <a:pt x="102" y="10"/>
                </a:cubicBezTo>
                <a:cubicBezTo>
                  <a:pt x="60" y="78"/>
                  <a:pt x="60" y="78"/>
                  <a:pt x="60" y="78"/>
                </a:cubicBezTo>
                <a:cubicBezTo>
                  <a:pt x="60" y="78"/>
                  <a:pt x="60" y="78"/>
                  <a:pt x="60" y="78"/>
                </a:cubicBezTo>
                <a:cubicBezTo>
                  <a:pt x="57" y="83"/>
                  <a:pt x="54" y="86"/>
                  <a:pt x="50" y="89"/>
                </a:cubicBezTo>
                <a:cubicBezTo>
                  <a:pt x="47" y="90"/>
                  <a:pt x="44" y="92"/>
                  <a:pt x="41" y="92"/>
                </a:cubicBezTo>
                <a:cubicBezTo>
                  <a:pt x="37" y="92"/>
                  <a:pt x="34" y="91"/>
                  <a:pt x="31" y="89"/>
                </a:cubicBezTo>
                <a:cubicBezTo>
                  <a:pt x="27" y="87"/>
                  <a:pt x="24" y="84"/>
                  <a:pt x="21" y="80"/>
                </a:cubicBezTo>
                <a:cubicBezTo>
                  <a:pt x="0" y="48"/>
                  <a:pt x="0" y="48"/>
                  <a:pt x="0" y="48"/>
                </a:cubicBezTo>
                <a:lnTo>
                  <a:pt x="15" y="38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78"/>
          <p:cNvSpPr>
            <a:spLocks noEditPoints="1"/>
          </p:cNvSpPr>
          <p:nvPr/>
        </p:nvSpPr>
        <p:spPr bwMode="auto">
          <a:xfrm>
            <a:off x="9326563" y="2289176"/>
            <a:ext cx="1068388" cy="866775"/>
          </a:xfrm>
          <a:custGeom>
            <a:avLst/>
            <a:gdLst>
              <a:gd name="T0" fmla="*/ 214 w 329"/>
              <a:gd name="T1" fmla="*/ 10 h 267"/>
              <a:gd name="T2" fmla="*/ 297 w 329"/>
              <a:gd name="T3" fmla="*/ 115 h 267"/>
              <a:gd name="T4" fmla="*/ 221 w 329"/>
              <a:gd name="T5" fmla="*/ 247 h 267"/>
              <a:gd name="T6" fmla="*/ 137 w 329"/>
              <a:gd name="T7" fmla="*/ 265 h 267"/>
              <a:gd name="T8" fmla="*/ 128 w 329"/>
              <a:gd name="T9" fmla="*/ 256 h 267"/>
              <a:gd name="T10" fmla="*/ 113 w 329"/>
              <a:gd name="T11" fmla="*/ 170 h 267"/>
              <a:gd name="T12" fmla="*/ 11 w 329"/>
              <a:gd name="T13" fmla="*/ 151 h 267"/>
              <a:gd name="T14" fmla="*/ 11 w 329"/>
              <a:gd name="T15" fmla="*/ 10 h 267"/>
              <a:gd name="T16" fmla="*/ 227 w 329"/>
              <a:gd name="T17" fmla="*/ 195 h 267"/>
              <a:gd name="T18" fmla="*/ 227 w 329"/>
              <a:gd name="T19" fmla="*/ 187 h 267"/>
              <a:gd name="T20" fmla="*/ 292 w 329"/>
              <a:gd name="T21" fmla="*/ 176 h 267"/>
              <a:gd name="T22" fmla="*/ 227 w 329"/>
              <a:gd name="T23" fmla="*/ 149 h 267"/>
              <a:gd name="T24" fmla="*/ 292 w 329"/>
              <a:gd name="T25" fmla="*/ 149 h 267"/>
              <a:gd name="T26" fmla="*/ 126 w 329"/>
              <a:gd name="T27" fmla="*/ 86 h 267"/>
              <a:gd name="T28" fmla="*/ 126 w 329"/>
              <a:gd name="T29" fmla="*/ 77 h 267"/>
              <a:gd name="T30" fmla="*/ 192 w 329"/>
              <a:gd name="T31" fmla="*/ 67 h 267"/>
              <a:gd name="T32" fmla="*/ 126 w 329"/>
              <a:gd name="T33" fmla="*/ 39 h 267"/>
              <a:gd name="T34" fmla="*/ 192 w 329"/>
              <a:gd name="T35" fmla="*/ 39 h 267"/>
              <a:gd name="T36" fmla="*/ 58 w 329"/>
              <a:gd name="T37" fmla="*/ 36 h 267"/>
              <a:gd name="T38" fmla="*/ 77 w 329"/>
              <a:gd name="T39" fmla="*/ 83 h 267"/>
              <a:gd name="T40" fmla="*/ 96 w 329"/>
              <a:gd name="T41" fmla="*/ 36 h 267"/>
              <a:gd name="T42" fmla="*/ 70 w 329"/>
              <a:gd name="T43" fmla="*/ 124 h 267"/>
              <a:gd name="T44" fmla="*/ 77 w 329"/>
              <a:gd name="T45" fmla="*/ 95 h 267"/>
              <a:gd name="T46" fmla="*/ 73 w 329"/>
              <a:gd name="T47" fmla="*/ 94 h 267"/>
              <a:gd name="T48" fmla="*/ 81 w 329"/>
              <a:gd name="T49" fmla="*/ 93 h 267"/>
              <a:gd name="T50" fmla="*/ 88 w 329"/>
              <a:gd name="T51" fmla="*/ 85 h 267"/>
              <a:gd name="T52" fmla="*/ 65 w 329"/>
              <a:gd name="T53" fmla="*/ 85 h 267"/>
              <a:gd name="T54" fmla="*/ 81 w 329"/>
              <a:gd name="T55" fmla="*/ 45 h 267"/>
              <a:gd name="T56" fmla="*/ 53 w 329"/>
              <a:gd name="T57" fmla="*/ 56 h 267"/>
              <a:gd name="T58" fmla="*/ 94 w 329"/>
              <a:gd name="T59" fmla="*/ 72 h 267"/>
              <a:gd name="T60" fmla="*/ 94 w 329"/>
              <a:gd name="T61" fmla="*/ 50 h 267"/>
              <a:gd name="T62" fmla="*/ 224 w 329"/>
              <a:gd name="T63" fmla="*/ 126 h 267"/>
              <a:gd name="T64" fmla="*/ 186 w 329"/>
              <a:gd name="T65" fmla="*/ 162 h 267"/>
              <a:gd name="T66" fmla="*/ 173 w 329"/>
              <a:gd name="T67" fmla="*/ 200 h 267"/>
              <a:gd name="T68" fmla="*/ 127 w 329"/>
              <a:gd name="T69" fmla="*/ 170 h 267"/>
              <a:gd name="T70" fmla="*/ 155 w 329"/>
              <a:gd name="T71" fmla="*/ 221 h 267"/>
              <a:gd name="T72" fmla="*/ 182 w 329"/>
              <a:gd name="T73" fmla="*/ 229 h 267"/>
              <a:gd name="T74" fmla="*/ 221 w 329"/>
              <a:gd name="T75" fmla="*/ 233 h 267"/>
              <a:gd name="T76" fmla="*/ 288 w 329"/>
              <a:gd name="T77" fmla="*/ 127 h 267"/>
              <a:gd name="T78" fmla="*/ 146 w 329"/>
              <a:gd name="T79" fmla="*/ 115 h 267"/>
              <a:gd name="T80" fmla="*/ 203 w 329"/>
              <a:gd name="T81" fmla="*/ 20 h 267"/>
              <a:gd name="T82" fmla="*/ 21 w 329"/>
              <a:gd name="T83" fmla="*/ 20 h 267"/>
              <a:gd name="T84" fmla="*/ 21 w 329"/>
              <a:gd name="T85" fmla="*/ 141 h 267"/>
              <a:gd name="T86" fmla="*/ 210 w 329"/>
              <a:gd name="T87" fmla="*/ 108 h 267"/>
              <a:gd name="T88" fmla="*/ 148 w 329"/>
              <a:gd name="T89" fmla="*/ 148 h 267"/>
              <a:gd name="T90" fmla="*/ 171 w 329"/>
              <a:gd name="T91" fmla="*/ 174 h 267"/>
              <a:gd name="T92" fmla="*/ 188 w 329"/>
              <a:gd name="T93" fmla="*/ 148 h 267"/>
              <a:gd name="T94" fmla="*/ 210 w 329"/>
              <a:gd name="T95" fmla="*/ 108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29" h="267">
                <a:moveTo>
                  <a:pt x="36" y="0"/>
                </a:moveTo>
                <a:cubicBezTo>
                  <a:pt x="188" y="0"/>
                  <a:pt x="188" y="0"/>
                  <a:pt x="188" y="0"/>
                </a:cubicBezTo>
                <a:cubicBezTo>
                  <a:pt x="198" y="0"/>
                  <a:pt x="207" y="4"/>
                  <a:pt x="214" y="10"/>
                </a:cubicBezTo>
                <a:cubicBezTo>
                  <a:pt x="220" y="17"/>
                  <a:pt x="224" y="26"/>
                  <a:pt x="224" y="36"/>
                </a:cubicBezTo>
                <a:cubicBezTo>
                  <a:pt x="224" y="93"/>
                  <a:pt x="224" y="93"/>
                  <a:pt x="224" y="93"/>
                </a:cubicBezTo>
                <a:cubicBezTo>
                  <a:pt x="252" y="94"/>
                  <a:pt x="278" y="102"/>
                  <a:pt x="297" y="115"/>
                </a:cubicBezTo>
                <a:cubicBezTo>
                  <a:pt x="317" y="129"/>
                  <a:pt x="329" y="148"/>
                  <a:pt x="329" y="170"/>
                </a:cubicBezTo>
                <a:cubicBezTo>
                  <a:pt x="329" y="192"/>
                  <a:pt x="317" y="211"/>
                  <a:pt x="297" y="225"/>
                </a:cubicBezTo>
                <a:cubicBezTo>
                  <a:pt x="277" y="239"/>
                  <a:pt x="251" y="247"/>
                  <a:pt x="221" y="247"/>
                </a:cubicBezTo>
                <a:cubicBezTo>
                  <a:pt x="215" y="247"/>
                  <a:pt x="208" y="247"/>
                  <a:pt x="202" y="246"/>
                </a:cubicBezTo>
                <a:cubicBezTo>
                  <a:pt x="196" y="245"/>
                  <a:pt x="191" y="244"/>
                  <a:pt x="186" y="243"/>
                </a:cubicBezTo>
                <a:cubicBezTo>
                  <a:pt x="137" y="265"/>
                  <a:pt x="137" y="265"/>
                  <a:pt x="137" y="265"/>
                </a:cubicBezTo>
                <a:cubicBezTo>
                  <a:pt x="134" y="267"/>
                  <a:pt x="130" y="265"/>
                  <a:pt x="128" y="261"/>
                </a:cubicBezTo>
                <a:cubicBezTo>
                  <a:pt x="127" y="260"/>
                  <a:pt x="127" y="258"/>
                  <a:pt x="128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140" y="221"/>
                  <a:pt x="140" y="221"/>
                  <a:pt x="140" y="221"/>
                </a:cubicBezTo>
                <a:cubicBezTo>
                  <a:pt x="132" y="215"/>
                  <a:pt x="126" y="207"/>
                  <a:pt x="121" y="200"/>
                </a:cubicBezTo>
                <a:cubicBezTo>
                  <a:pt x="116" y="191"/>
                  <a:pt x="113" y="181"/>
                  <a:pt x="113" y="170"/>
                </a:cubicBezTo>
                <a:cubicBezTo>
                  <a:pt x="113" y="167"/>
                  <a:pt x="113" y="165"/>
                  <a:pt x="113" y="162"/>
                </a:cubicBezTo>
                <a:cubicBezTo>
                  <a:pt x="36" y="162"/>
                  <a:pt x="36" y="162"/>
                  <a:pt x="36" y="162"/>
                </a:cubicBezTo>
                <a:cubicBezTo>
                  <a:pt x="26" y="162"/>
                  <a:pt x="17" y="158"/>
                  <a:pt x="11" y="151"/>
                </a:cubicBezTo>
                <a:cubicBezTo>
                  <a:pt x="4" y="145"/>
                  <a:pt x="0" y="136"/>
                  <a:pt x="0" y="12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6"/>
                  <a:pt x="4" y="17"/>
                  <a:pt x="11" y="10"/>
                </a:cubicBezTo>
                <a:cubicBezTo>
                  <a:pt x="17" y="4"/>
                  <a:pt x="26" y="0"/>
                  <a:pt x="36" y="0"/>
                </a:cubicBezTo>
                <a:close/>
                <a:moveTo>
                  <a:pt x="227" y="187"/>
                </a:moveTo>
                <a:cubicBezTo>
                  <a:pt x="227" y="195"/>
                  <a:pt x="227" y="195"/>
                  <a:pt x="227" y="195"/>
                </a:cubicBezTo>
                <a:cubicBezTo>
                  <a:pt x="292" y="195"/>
                  <a:pt x="292" y="195"/>
                  <a:pt x="292" y="195"/>
                </a:cubicBezTo>
                <a:cubicBezTo>
                  <a:pt x="292" y="187"/>
                  <a:pt x="292" y="187"/>
                  <a:pt x="292" y="187"/>
                </a:cubicBezTo>
                <a:cubicBezTo>
                  <a:pt x="227" y="187"/>
                  <a:pt x="227" y="187"/>
                  <a:pt x="227" y="187"/>
                </a:cubicBezTo>
                <a:close/>
                <a:moveTo>
                  <a:pt x="227" y="168"/>
                </a:moveTo>
                <a:cubicBezTo>
                  <a:pt x="227" y="176"/>
                  <a:pt x="227" y="176"/>
                  <a:pt x="227" y="176"/>
                </a:cubicBezTo>
                <a:cubicBezTo>
                  <a:pt x="292" y="176"/>
                  <a:pt x="292" y="176"/>
                  <a:pt x="292" y="176"/>
                </a:cubicBezTo>
                <a:cubicBezTo>
                  <a:pt x="292" y="168"/>
                  <a:pt x="292" y="168"/>
                  <a:pt x="292" y="168"/>
                </a:cubicBezTo>
                <a:cubicBezTo>
                  <a:pt x="227" y="168"/>
                  <a:pt x="227" y="168"/>
                  <a:pt x="227" y="168"/>
                </a:cubicBezTo>
                <a:close/>
                <a:moveTo>
                  <a:pt x="227" y="149"/>
                </a:moveTo>
                <a:cubicBezTo>
                  <a:pt x="227" y="157"/>
                  <a:pt x="227" y="157"/>
                  <a:pt x="227" y="157"/>
                </a:cubicBezTo>
                <a:cubicBezTo>
                  <a:pt x="292" y="157"/>
                  <a:pt x="292" y="157"/>
                  <a:pt x="292" y="157"/>
                </a:cubicBezTo>
                <a:cubicBezTo>
                  <a:pt x="292" y="149"/>
                  <a:pt x="292" y="149"/>
                  <a:pt x="292" y="149"/>
                </a:cubicBezTo>
                <a:cubicBezTo>
                  <a:pt x="227" y="149"/>
                  <a:pt x="227" y="149"/>
                  <a:pt x="227" y="149"/>
                </a:cubicBezTo>
                <a:close/>
                <a:moveTo>
                  <a:pt x="126" y="77"/>
                </a:moveTo>
                <a:cubicBezTo>
                  <a:pt x="126" y="86"/>
                  <a:pt x="126" y="86"/>
                  <a:pt x="126" y="86"/>
                </a:cubicBezTo>
                <a:cubicBezTo>
                  <a:pt x="192" y="86"/>
                  <a:pt x="192" y="86"/>
                  <a:pt x="192" y="86"/>
                </a:cubicBezTo>
                <a:cubicBezTo>
                  <a:pt x="192" y="77"/>
                  <a:pt x="192" y="77"/>
                  <a:pt x="192" y="77"/>
                </a:cubicBezTo>
                <a:cubicBezTo>
                  <a:pt x="126" y="77"/>
                  <a:pt x="126" y="77"/>
                  <a:pt x="126" y="77"/>
                </a:cubicBezTo>
                <a:close/>
                <a:moveTo>
                  <a:pt x="126" y="58"/>
                </a:moveTo>
                <a:cubicBezTo>
                  <a:pt x="126" y="67"/>
                  <a:pt x="126" y="67"/>
                  <a:pt x="126" y="67"/>
                </a:cubicBezTo>
                <a:cubicBezTo>
                  <a:pt x="192" y="67"/>
                  <a:pt x="192" y="67"/>
                  <a:pt x="192" y="67"/>
                </a:cubicBezTo>
                <a:cubicBezTo>
                  <a:pt x="192" y="58"/>
                  <a:pt x="192" y="58"/>
                  <a:pt x="192" y="58"/>
                </a:cubicBezTo>
                <a:cubicBezTo>
                  <a:pt x="126" y="58"/>
                  <a:pt x="126" y="58"/>
                  <a:pt x="126" y="58"/>
                </a:cubicBezTo>
                <a:close/>
                <a:moveTo>
                  <a:pt x="126" y="39"/>
                </a:moveTo>
                <a:cubicBezTo>
                  <a:pt x="126" y="48"/>
                  <a:pt x="126" y="48"/>
                  <a:pt x="126" y="48"/>
                </a:cubicBezTo>
                <a:cubicBezTo>
                  <a:pt x="192" y="48"/>
                  <a:pt x="192" y="48"/>
                  <a:pt x="192" y="48"/>
                </a:cubicBezTo>
                <a:cubicBezTo>
                  <a:pt x="192" y="39"/>
                  <a:pt x="192" y="39"/>
                  <a:pt x="192" y="39"/>
                </a:cubicBezTo>
                <a:cubicBezTo>
                  <a:pt x="126" y="39"/>
                  <a:pt x="126" y="39"/>
                  <a:pt x="126" y="39"/>
                </a:cubicBezTo>
                <a:close/>
                <a:moveTo>
                  <a:pt x="77" y="28"/>
                </a:moveTo>
                <a:cubicBezTo>
                  <a:pt x="70" y="28"/>
                  <a:pt x="63" y="31"/>
                  <a:pt x="58" y="36"/>
                </a:cubicBezTo>
                <a:cubicBezTo>
                  <a:pt x="53" y="41"/>
                  <a:pt x="50" y="48"/>
                  <a:pt x="50" y="56"/>
                </a:cubicBezTo>
                <a:cubicBezTo>
                  <a:pt x="50" y="63"/>
                  <a:pt x="53" y="70"/>
                  <a:pt x="58" y="75"/>
                </a:cubicBezTo>
                <a:cubicBezTo>
                  <a:pt x="63" y="80"/>
                  <a:pt x="70" y="83"/>
                  <a:pt x="77" y="83"/>
                </a:cubicBezTo>
                <a:cubicBezTo>
                  <a:pt x="85" y="83"/>
                  <a:pt x="92" y="80"/>
                  <a:pt x="96" y="75"/>
                </a:cubicBezTo>
                <a:cubicBezTo>
                  <a:pt x="101" y="70"/>
                  <a:pt x="104" y="63"/>
                  <a:pt x="104" y="56"/>
                </a:cubicBezTo>
                <a:cubicBezTo>
                  <a:pt x="104" y="48"/>
                  <a:pt x="101" y="41"/>
                  <a:pt x="96" y="36"/>
                </a:cubicBezTo>
                <a:cubicBezTo>
                  <a:pt x="92" y="31"/>
                  <a:pt x="85" y="28"/>
                  <a:pt x="77" y="28"/>
                </a:cubicBezTo>
                <a:close/>
                <a:moveTo>
                  <a:pt x="76" y="95"/>
                </a:moveTo>
                <a:cubicBezTo>
                  <a:pt x="70" y="124"/>
                  <a:pt x="70" y="124"/>
                  <a:pt x="70" y="124"/>
                </a:cubicBezTo>
                <a:cubicBezTo>
                  <a:pt x="77" y="129"/>
                  <a:pt x="77" y="129"/>
                  <a:pt x="77" y="129"/>
                </a:cubicBezTo>
                <a:cubicBezTo>
                  <a:pt x="83" y="124"/>
                  <a:pt x="83" y="124"/>
                  <a:pt x="83" y="124"/>
                </a:cubicBezTo>
                <a:cubicBezTo>
                  <a:pt x="77" y="95"/>
                  <a:pt x="77" y="95"/>
                  <a:pt x="77" y="95"/>
                </a:cubicBezTo>
                <a:cubicBezTo>
                  <a:pt x="80" y="94"/>
                  <a:pt x="80" y="94"/>
                  <a:pt x="80" y="94"/>
                </a:cubicBezTo>
                <a:cubicBezTo>
                  <a:pt x="77" y="91"/>
                  <a:pt x="77" y="91"/>
                  <a:pt x="77" y="91"/>
                </a:cubicBezTo>
                <a:cubicBezTo>
                  <a:pt x="73" y="94"/>
                  <a:pt x="73" y="94"/>
                  <a:pt x="73" y="94"/>
                </a:cubicBezTo>
                <a:cubicBezTo>
                  <a:pt x="76" y="95"/>
                  <a:pt x="76" y="95"/>
                  <a:pt x="76" y="95"/>
                </a:cubicBezTo>
                <a:close/>
                <a:moveTo>
                  <a:pt x="88" y="85"/>
                </a:moveTo>
                <a:cubicBezTo>
                  <a:pt x="81" y="93"/>
                  <a:pt x="81" y="93"/>
                  <a:pt x="81" y="93"/>
                </a:cubicBezTo>
                <a:cubicBezTo>
                  <a:pt x="88" y="124"/>
                  <a:pt x="88" y="124"/>
                  <a:pt x="88" y="124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15" y="106"/>
                  <a:pt x="104" y="90"/>
                  <a:pt x="88" y="85"/>
                </a:cubicBezTo>
                <a:close/>
                <a:moveTo>
                  <a:pt x="66" y="124"/>
                </a:moveTo>
                <a:cubicBezTo>
                  <a:pt x="72" y="93"/>
                  <a:pt x="72" y="93"/>
                  <a:pt x="72" y="93"/>
                </a:cubicBezTo>
                <a:cubicBezTo>
                  <a:pt x="65" y="85"/>
                  <a:pt x="65" y="85"/>
                  <a:pt x="65" y="85"/>
                </a:cubicBezTo>
                <a:cubicBezTo>
                  <a:pt x="50" y="90"/>
                  <a:pt x="38" y="106"/>
                  <a:pt x="38" y="124"/>
                </a:cubicBezTo>
                <a:cubicBezTo>
                  <a:pt x="66" y="124"/>
                  <a:pt x="66" y="124"/>
                  <a:pt x="66" y="124"/>
                </a:cubicBezTo>
                <a:close/>
                <a:moveTo>
                  <a:pt x="81" y="45"/>
                </a:moveTo>
                <a:cubicBezTo>
                  <a:pt x="80" y="46"/>
                  <a:pt x="80" y="46"/>
                  <a:pt x="79" y="46"/>
                </a:cubicBezTo>
                <a:cubicBezTo>
                  <a:pt x="70" y="51"/>
                  <a:pt x="59" y="51"/>
                  <a:pt x="54" y="51"/>
                </a:cubicBezTo>
                <a:cubicBezTo>
                  <a:pt x="54" y="53"/>
                  <a:pt x="53" y="54"/>
                  <a:pt x="53" y="56"/>
                </a:cubicBezTo>
                <a:cubicBezTo>
                  <a:pt x="53" y="62"/>
                  <a:pt x="56" y="68"/>
                  <a:pt x="60" y="72"/>
                </a:cubicBezTo>
                <a:cubicBezTo>
                  <a:pt x="65" y="77"/>
                  <a:pt x="71" y="79"/>
                  <a:pt x="77" y="79"/>
                </a:cubicBezTo>
                <a:cubicBezTo>
                  <a:pt x="84" y="79"/>
                  <a:pt x="90" y="77"/>
                  <a:pt x="94" y="72"/>
                </a:cubicBezTo>
                <a:cubicBezTo>
                  <a:pt x="98" y="68"/>
                  <a:pt x="101" y="62"/>
                  <a:pt x="101" y="56"/>
                </a:cubicBezTo>
                <a:cubicBezTo>
                  <a:pt x="101" y="54"/>
                  <a:pt x="101" y="52"/>
                  <a:pt x="100" y="51"/>
                </a:cubicBezTo>
                <a:cubicBezTo>
                  <a:pt x="98" y="51"/>
                  <a:pt x="96" y="51"/>
                  <a:pt x="94" y="50"/>
                </a:cubicBezTo>
                <a:cubicBezTo>
                  <a:pt x="89" y="49"/>
                  <a:pt x="85" y="48"/>
                  <a:pt x="81" y="45"/>
                </a:cubicBezTo>
                <a:close/>
                <a:moveTo>
                  <a:pt x="224" y="107"/>
                </a:moveTo>
                <a:cubicBezTo>
                  <a:pt x="224" y="126"/>
                  <a:pt x="224" y="126"/>
                  <a:pt x="224" y="126"/>
                </a:cubicBezTo>
                <a:cubicBezTo>
                  <a:pt x="224" y="136"/>
                  <a:pt x="220" y="145"/>
                  <a:pt x="214" y="151"/>
                </a:cubicBezTo>
                <a:cubicBezTo>
                  <a:pt x="207" y="158"/>
                  <a:pt x="198" y="162"/>
                  <a:pt x="188" y="162"/>
                </a:cubicBezTo>
                <a:cubicBezTo>
                  <a:pt x="186" y="162"/>
                  <a:pt x="186" y="162"/>
                  <a:pt x="186" y="162"/>
                </a:cubicBezTo>
                <a:cubicBezTo>
                  <a:pt x="186" y="196"/>
                  <a:pt x="186" y="196"/>
                  <a:pt x="186" y="196"/>
                </a:cubicBezTo>
                <a:cubicBezTo>
                  <a:pt x="186" y="200"/>
                  <a:pt x="183" y="203"/>
                  <a:pt x="179" y="203"/>
                </a:cubicBezTo>
                <a:cubicBezTo>
                  <a:pt x="176" y="203"/>
                  <a:pt x="174" y="202"/>
                  <a:pt x="173" y="200"/>
                </a:cubicBezTo>
                <a:cubicBezTo>
                  <a:pt x="144" y="162"/>
                  <a:pt x="144" y="162"/>
                  <a:pt x="144" y="162"/>
                </a:cubicBezTo>
                <a:cubicBezTo>
                  <a:pt x="128" y="162"/>
                  <a:pt x="128" y="162"/>
                  <a:pt x="128" y="162"/>
                </a:cubicBezTo>
                <a:cubicBezTo>
                  <a:pt x="128" y="165"/>
                  <a:pt x="127" y="167"/>
                  <a:pt x="127" y="170"/>
                </a:cubicBezTo>
                <a:cubicBezTo>
                  <a:pt x="127" y="178"/>
                  <a:pt x="130" y="185"/>
                  <a:pt x="134" y="192"/>
                </a:cubicBezTo>
                <a:cubicBezTo>
                  <a:pt x="138" y="200"/>
                  <a:pt x="144" y="206"/>
                  <a:pt x="152" y="212"/>
                </a:cubicBezTo>
                <a:cubicBezTo>
                  <a:pt x="155" y="214"/>
                  <a:pt x="156" y="217"/>
                  <a:pt x="155" y="221"/>
                </a:cubicBezTo>
                <a:cubicBezTo>
                  <a:pt x="147" y="245"/>
                  <a:pt x="147" y="245"/>
                  <a:pt x="147" y="245"/>
                </a:cubicBezTo>
                <a:cubicBezTo>
                  <a:pt x="182" y="229"/>
                  <a:pt x="182" y="229"/>
                  <a:pt x="182" y="229"/>
                </a:cubicBezTo>
                <a:cubicBezTo>
                  <a:pt x="182" y="229"/>
                  <a:pt x="182" y="229"/>
                  <a:pt x="182" y="229"/>
                </a:cubicBezTo>
                <a:cubicBezTo>
                  <a:pt x="183" y="228"/>
                  <a:pt x="185" y="228"/>
                  <a:pt x="187" y="228"/>
                </a:cubicBezTo>
                <a:cubicBezTo>
                  <a:pt x="192" y="230"/>
                  <a:pt x="198" y="231"/>
                  <a:pt x="204" y="232"/>
                </a:cubicBezTo>
                <a:cubicBezTo>
                  <a:pt x="209" y="232"/>
                  <a:pt x="215" y="233"/>
                  <a:pt x="221" y="233"/>
                </a:cubicBezTo>
                <a:cubicBezTo>
                  <a:pt x="248" y="233"/>
                  <a:pt x="271" y="225"/>
                  <a:pt x="288" y="214"/>
                </a:cubicBezTo>
                <a:cubicBezTo>
                  <a:pt x="305" y="202"/>
                  <a:pt x="315" y="187"/>
                  <a:pt x="315" y="170"/>
                </a:cubicBezTo>
                <a:cubicBezTo>
                  <a:pt x="315" y="153"/>
                  <a:pt x="305" y="138"/>
                  <a:pt x="288" y="127"/>
                </a:cubicBezTo>
                <a:cubicBezTo>
                  <a:pt x="272" y="115"/>
                  <a:pt x="249" y="108"/>
                  <a:pt x="224" y="107"/>
                </a:cubicBezTo>
                <a:close/>
                <a:moveTo>
                  <a:pt x="118" y="148"/>
                </a:moveTo>
                <a:cubicBezTo>
                  <a:pt x="123" y="135"/>
                  <a:pt x="133" y="124"/>
                  <a:pt x="146" y="115"/>
                </a:cubicBezTo>
                <a:cubicBezTo>
                  <a:pt x="162" y="103"/>
                  <a:pt x="185" y="95"/>
                  <a:pt x="210" y="93"/>
                </a:cubicBezTo>
                <a:cubicBezTo>
                  <a:pt x="210" y="36"/>
                  <a:pt x="210" y="36"/>
                  <a:pt x="210" y="36"/>
                </a:cubicBezTo>
                <a:cubicBezTo>
                  <a:pt x="210" y="30"/>
                  <a:pt x="207" y="24"/>
                  <a:pt x="203" y="20"/>
                </a:cubicBezTo>
                <a:cubicBezTo>
                  <a:pt x="200" y="17"/>
                  <a:pt x="194" y="14"/>
                  <a:pt x="188" y="14"/>
                </a:cubicBezTo>
                <a:cubicBezTo>
                  <a:pt x="36" y="14"/>
                  <a:pt x="36" y="14"/>
                  <a:pt x="36" y="14"/>
                </a:cubicBezTo>
                <a:cubicBezTo>
                  <a:pt x="30" y="14"/>
                  <a:pt x="25" y="17"/>
                  <a:pt x="21" y="20"/>
                </a:cubicBezTo>
                <a:cubicBezTo>
                  <a:pt x="17" y="24"/>
                  <a:pt x="15" y="30"/>
                  <a:pt x="15" y="36"/>
                </a:cubicBezTo>
                <a:cubicBezTo>
                  <a:pt x="15" y="126"/>
                  <a:pt x="15" y="126"/>
                  <a:pt x="15" y="126"/>
                </a:cubicBezTo>
                <a:cubicBezTo>
                  <a:pt x="15" y="132"/>
                  <a:pt x="17" y="137"/>
                  <a:pt x="21" y="141"/>
                </a:cubicBezTo>
                <a:cubicBezTo>
                  <a:pt x="25" y="145"/>
                  <a:pt x="30" y="148"/>
                  <a:pt x="36" y="148"/>
                </a:cubicBezTo>
                <a:cubicBezTo>
                  <a:pt x="118" y="148"/>
                  <a:pt x="118" y="148"/>
                  <a:pt x="118" y="148"/>
                </a:cubicBezTo>
                <a:close/>
                <a:moveTo>
                  <a:pt x="210" y="108"/>
                </a:moveTo>
                <a:cubicBezTo>
                  <a:pt x="188" y="110"/>
                  <a:pt x="168" y="116"/>
                  <a:pt x="154" y="127"/>
                </a:cubicBezTo>
                <a:cubicBezTo>
                  <a:pt x="145" y="133"/>
                  <a:pt x="138" y="140"/>
                  <a:pt x="134" y="148"/>
                </a:cubicBezTo>
                <a:cubicBezTo>
                  <a:pt x="148" y="148"/>
                  <a:pt x="148" y="148"/>
                  <a:pt x="148" y="148"/>
                </a:cubicBezTo>
                <a:cubicBezTo>
                  <a:pt x="148" y="148"/>
                  <a:pt x="148" y="148"/>
                  <a:pt x="148" y="148"/>
                </a:cubicBezTo>
                <a:cubicBezTo>
                  <a:pt x="150" y="148"/>
                  <a:pt x="152" y="149"/>
                  <a:pt x="154" y="150"/>
                </a:cubicBezTo>
                <a:cubicBezTo>
                  <a:pt x="171" y="174"/>
                  <a:pt x="171" y="174"/>
                  <a:pt x="171" y="174"/>
                </a:cubicBezTo>
                <a:cubicBezTo>
                  <a:pt x="171" y="155"/>
                  <a:pt x="171" y="155"/>
                  <a:pt x="171" y="155"/>
                </a:cubicBezTo>
                <a:cubicBezTo>
                  <a:pt x="171" y="151"/>
                  <a:pt x="175" y="148"/>
                  <a:pt x="179" y="148"/>
                </a:cubicBezTo>
                <a:cubicBezTo>
                  <a:pt x="188" y="148"/>
                  <a:pt x="188" y="148"/>
                  <a:pt x="188" y="148"/>
                </a:cubicBezTo>
                <a:cubicBezTo>
                  <a:pt x="194" y="148"/>
                  <a:pt x="200" y="145"/>
                  <a:pt x="203" y="141"/>
                </a:cubicBezTo>
                <a:cubicBezTo>
                  <a:pt x="207" y="137"/>
                  <a:pt x="210" y="132"/>
                  <a:pt x="210" y="126"/>
                </a:cubicBezTo>
                <a:lnTo>
                  <a:pt x="210" y="108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79"/>
          <p:cNvSpPr>
            <a:spLocks noEditPoints="1"/>
          </p:cNvSpPr>
          <p:nvPr/>
        </p:nvSpPr>
        <p:spPr bwMode="auto">
          <a:xfrm>
            <a:off x="9420226" y="3627438"/>
            <a:ext cx="838200" cy="860425"/>
          </a:xfrm>
          <a:custGeom>
            <a:avLst/>
            <a:gdLst>
              <a:gd name="T0" fmla="*/ 213 w 258"/>
              <a:gd name="T1" fmla="*/ 23 h 265"/>
              <a:gd name="T2" fmla="*/ 258 w 258"/>
              <a:gd name="T3" fmla="*/ 132 h 265"/>
              <a:gd name="T4" fmla="*/ 213 w 258"/>
              <a:gd name="T5" fmla="*/ 241 h 265"/>
              <a:gd name="T6" fmla="*/ 190 w 258"/>
              <a:gd name="T7" fmla="*/ 260 h 265"/>
              <a:gd name="T8" fmla="*/ 177 w 258"/>
              <a:gd name="T9" fmla="*/ 258 h 265"/>
              <a:gd name="T10" fmla="*/ 165 w 258"/>
              <a:gd name="T11" fmla="*/ 246 h 265"/>
              <a:gd name="T12" fmla="*/ 166 w 258"/>
              <a:gd name="T13" fmla="*/ 239 h 265"/>
              <a:gd name="T14" fmla="*/ 191 w 258"/>
              <a:gd name="T15" fmla="*/ 220 h 265"/>
              <a:gd name="T16" fmla="*/ 227 w 258"/>
              <a:gd name="T17" fmla="*/ 132 h 265"/>
              <a:gd name="T18" fmla="*/ 191 w 258"/>
              <a:gd name="T19" fmla="*/ 44 h 265"/>
              <a:gd name="T20" fmla="*/ 168 w 258"/>
              <a:gd name="T21" fmla="*/ 26 h 265"/>
              <a:gd name="T22" fmla="*/ 167 w 258"/>
              <a:gd name="T23" fmla="*/ 16 h 265"/>
              <a:gd name="T24" fmla="*/ 178 w 258"/>
              <a:gd name="T25" fmla="*/ 5 h 265"/>
              <a:gd name="T26" fmla="*/ 190 w 258"/>
              <a:gd name="T27" fmla="*/ 4 h 265"/>
              <a:gd name="T28" fmla="*/ 213 w 258"/>
              <a:gd name="T29" fmla="*/ 23 h 265"/>
              <a:gd name="T30" fmla="*/ 61 w 258"/>
              <a:gd name="T31" fmla="*/ 101 h 265"/>
              <a:gd name="T32" fmla="*/ 110 w 258"/>
              <a:gd name="T33" fmla="*/ 75 h 265"/>
              <a:gd name="T34" fmla="*/ 110 w 258"/>
              <a:gd name="T35" fmla="*/ 191 h 265"/>
              <a:gd name="T36" fmla="*/ 63 w 258"/>
              <a:gd name="T37" fmla="*/ 169 h 265"/>
              <a:gd name="T38" fmla="*/ 13 w 258"/>
              <a:gd name="T39" fmla="*/ 169 h 265"/>
              <a:gd name="T40" fmla="*/ 0 w 258"/>
              <a:gd name="T41" fmla="*/ 157 h 265"/>
              <a:gd name="T42" fmla="*/ 0 w 258"/>
              <a:gd name="T43" fmla="*/ 113 h 265"/>
              <a:gd name="T44" fmla="*/ 13 w 258"/>
              <a:gd name="T45" fmla="*/ 101 h 265"/>
              <a:gd name="T46" fmla="*/ 61 w 258"/>
              <a:gd name="T47" fmla="*/ 101 h 265"/>
              <a:gd name="T48" fmla="*/ 176 w 258"/>
              <a:gd name="T49" fmla="*/ 59 h 265"/>
              <a:gd name="T50" fmla="*/ 152 w 258"/>
              <a:gd name="T51" fmla="*/ 41 h 265"/>
              <a:gd name="T52" fmla="*/ 140 w 258"/>
              <a:gd name="T53" fmla="*/ 43 h 265"/>
              <a:gd name="T54" fmla="*/ 127 w 258"/>
              <a:gd name="T55" fmla="*/ 56 h 265"/>
              <a:gd name="T56" fmla="*/ 132 w 258"/>
              <a:gd name="T57" fmla="*/ 65 h 265"/>
              <a:gd name="T58" fmla="*/ 155 w 258"/>
              <a:gd name="T59" fmla="*/ 81 h 265"/>
              <a:gd name="T60" fmla="*/ 155 w 258"/>
              <a:gd name="T61" fmla="*/ 183 h 265"/>
              <a:gd name="T62" fmla="*/ 136 w 258"/>
              <a:gd name="T63" fmla="*/ 197 h 265"/>
              <a:gd name="T64" fmla="*/ 127 w 258"/>
              <a:gd name="T65" fmla="*/ 208 h 265"/>
              <a:gd name="T66" fmla="*/ 141 w 258"/>
              <a:gd name="T67" fmla="*/ 222 h 265"/>
              <a:gd name="T68" fmla="*/ 157 w 258"/>
              <a:gd name="T69" fmla="*/ 220 h 265"/>
              <a:gd name="T70" fmla="*/ 176 w 258"/>
              <a:gd name="T71" fmla="*/ 205 h 265"/>
              <a:gd name="T72" fmla="*/ 206 w 258"/>
              <a:gd name="T73" fmla="*/ 132 h 265"/>
              <a:gd name="T74" fmla="*/ 176 w 258"/>
              <a:gd name="T75" fmla="*/ 59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8" h="265">
                <a:moveTo>
                  <a:pt x="213" y="23"/>
                </a:moveTo>
                <a:cubicBezTo>
                  <a:pt x="243" y="53"/>
                  <a:pt x="258" y="92"/>
                  <a:pt x="258" y="132"/>
                </a:cubicBezTo>
                <a:cubicBezTo>
                  <a:pt x="258" y="171"/>
                  <a:pt x="243" y="211"/>
                  <a:pt x="213" y="241"/>
                </a:cubicBezTo>
                <a:cubicBezTo>
                  <a:pt x="205" y="248"/>
                  <a:pt x="198" y="254"/>
                  <a:pt x="190" y="260"/>
                </a:cubicBezTo>
                <a:cubicBezTo>
                  <a:pt x="182" y="265"/>
                  <a:pt x="182" y="263"/>
                  <a:pt x="177" y="258"/>
                </a:cubicBezTo>
                <a:cubicBezTo>
                  <a:pt x="165" y="246"/>
                  <a:pt x="165" y="246"/>
                  <a:pt x="165" y="246"/>
                </a:cubicBezTo>
                <a:cubicBezTo>
                  <a:pt x="162" y="243"/>
                  <a:pt x="160" y="242"/>
                  <a:pt x="166" y="239"/>
                </a:cubicBezTo>
                <a:cubicBezTo>
                  <a:pt x="175" y="234"/>
                  <a:pt x="183" y="227"/>
                  <a:pt x="191" y="220"/>
                </a:cubicBezTo>
                <a:cubicBezTo>
                  <a:pt x="215" y="195"/>
                  <a:pt x="227" y="164"/>
                  <a:pt x="227" y="132"/>
                </a:cubicBezTo>
                <a:cubicBezTo>
                  <a:pt x="227" y="100"/>
                  <a:pt x="215" y="68"/>
                  <a:pt x="191" y="44"/>
                </a:cubicBezTo>
                <a:cubicBezTo>
                  <a:pt x="184" y="37"/>
                  <a:pt x="177" y="31"/>
                  <a:pt x="168" y="26"/>
                </a:cubicBezTo>
                <a:cubicBezTo>
                  <a:pt x="162" y="22"/>
                  <a:pt x="161" y="21"/>
                  <a:pt x="167" y="16"/>
                </a:cubicBezTo>
                <a:cubicBezTo>
                  <a:pt x="178" y="5"/>
                  <a:pt x="178" y="5"/>
                  <a:pt x="178" y="5"/>
                </a:cubicBezTo>
                <a:cubicBezTo>
                  <a:pt x="182" y="1"/>
                  <a:pt x="183" y="0"/>
                  <a:pt x="190" y="4"/>
                </a:cubicBezTo>
                <a:cubicBezTo>
                  <a:pt x="198" y="10"/>
                  <a:pt x="206" y="16"/>
                  <a:pt x="213" y="23"/>
                </a:cubicBezTo>
                <a:close/>
                <a:moveTo>
                  <a:pt x="61" y="101"/>
                </a:moveTo>
                <a:cubicBezTo>
                  <a:pt x="110" y="75"/>
                  <a:pt x="110" y="75"/>
                  <a:pt x="110" y="75"/>
                </a:cubicBezTo>
                <a:cubicBezTo>
                  <a:pt x="110" y="191"/>
                  <a:pt x="110" y="191"/>
                  <a:pt x="110" y="191"/>
                </a:cubicBezTo>
                <a:cubicBezTo>
                  <a:pt x="63" y="169"/>
                  <a:pt x="63" y="169"/>
                  <a:pt x="63" y="169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6" y="169"/>
                  <a:pt x="0" y="164"/>
                  <a:pt x="0" y="157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07"/>
                  <a:pt x="6" y="101"/>
                  <a:pt x="13" y="101"/>
                </a:cubicBezTo>
                <a:cubicBezTo>
                  <a:pt x="61" y="101"/>
                  <a:pt x="61" y="101"/>
                  <a:pt x="61" y="101"/>
                </a:cubicBezTo>
                <a:close/>
                <a:moveTo>
                  <a:pt x="176" y="59"/>
                </a:moveTo>
                <a:cubicBezTo>
                  <a:pt x="169" y="52"/>
                  <a:pt x="161" y="46"/>
                  <a:pt x="152" y="41"/>
                </a:cubicBezTo>
                <a:cubicBezTo>
                  <a:pt x="145" y="37"/>
                  <a:pt x="143" y="40"/>
                  <a:pt x="140" y="43"/>
                </a:cubicBezTo>
                <a:cubicBezTo>
                  <a:pt x="127" y="56"/>
                  <a:pt x="127" y="56"/>
                  <a:pt x="127" y="56"/>
                </a:cubicBezTo>
                <a:cubicBezTo>
                  <a:pt x="123" y="60"/>
                  <a:pt x="122" y="61"/>
                  <a:pt x="132" y="65"/>
                </a:cubicBezTo>
                <a:cubicBezTo>
                  <a:pt x="140" y="69"/>
                  <a:pt x="148" y="74"/>
                  <a:pt x="155" y="81"/>
                </a:cubicBezTo>
                <a:cubicBezTo>
                  <a:pt x="183" y="109"/>
                  <a:pt x="183" y="155"/>
                  <a:pt x="155" y="183"/>
                </a:cubicBezTo>
                <a:cubicBezTo>
                  <a:pt x="149" y="189"/>
                  <a:pt x="143" y="194"/>
                  <a:pt x="136" y="197"/>
                </a:cubicBezTo>
                <a:cubicBezTo>
                  <a:pt x="126" y="202"/>
                  <a:pt x="122" y="203"/>
                  <a:pt x="127" y="208"/>
                </a:cubicBezTo>
                <a:cubicBezTo>
                  <a:pt x="141" y="222"/>
                  <a:pt x="141" y="222"/>
                  <a:pt x="141" y="222"/>
                </a:cubicBezTo>
                <a:cubicBezTo>
                  <a:pt x="146" y="227"/>
                  <a:pt x="150" y="224"/>
                  <a:pt x="157" y="220"/>
                </a:cubicBezTo>
                <a:cubicBezTo>
                  <a:pt x="164" y="216"/>
                  <a:pt x="170" y="211"/>
                  <a:pt x="176" y="205"/>
                </a:cubicBezTo>
                <a:cubicBezTo>
                  <a:pt x="196" y="185"/>
                  <a:pt x="206" y="158"/>
                  <a:pt x="206" y="132"/>
                </a:cubicBezTo>
                <a:cubicBezTo>
                  <a:pt x="206" y="106"/>
                  <a:pt x="196" y="79"/>
                  <a:pt x="176" y="59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80"/>
          <p:cNvSpPr>
            <a:spLocks/>
          </p:cNvSpPr>
          <p:nvPr/>
        </p:nvSpPr>
        <p:spPr bwMode="auto">
          <a:xfrm>
            <a:off x="6856413" y="1716088"/>
            <a:ext cx="442913" cy="79375"/>
          </a:xfrm>
          <a:custGeom>
            <a:avLst/>
            <a:gdLst>
              <a:gd name="T0" fmla="*/ 17 w 136"/>
              <a:gd name="T1" fmla="*/ 0 h 24"/>
              <a:gd name="T2" fmla="*/ 118 w 136"/>
              <a:gd name="T3" fmla="*/ 0 h 24"/>
              <a:gd name="T4" fmla="*/ 136 w 136"/>
              <a:gd name="T5" fmla="*/ 17 h 24"/>
              <a:gd name="T6" fmla="*/ 136 w 136"/>
              <a:gd name="T7" fmla="*/ 24 h 24"/>
              <a:gd name="T8" fmla="*/ 0 w 136"/>
              <a:gd name="T9" fmla="*/ 24 h 24"/>
              <a:gd name="T10" fmla="*/ 0 w 136"/>
              <a:gd name="T11" fmla="*/ 17 h 24"/>
              <a:gd name="T12" fmla="*/ 17 w 136"/>
              <a:gd name="T1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24">
                <a:moveTo>
                  <a:pt x="17" y="0"/>
                </a:moveTo>
                <a:cubicBezTo>
                  <a:pt x="118" y="0"/>
                  <a:pt x="118" y="0"/>
                  <a:pt x="118" y="0"/>
                </a:cubicBezTo>
                <a:cubicBezTo>
                  <a:pt x="128" y="0"/>
                  <a:pt x="136" y="7"/>
                  <a:pt x="136" y="17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7"/>
                  <a:pt x="7" y="0"/>
                  <a:pt x="17" y="0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81"/>
          <p:cNvSpPr>
            <a:spLocks noEditPoints="1"/>
          </p:cNvSpPr>
          <p:nvPr/>
        </p:nvSpPr>
        <p:spPr bwMode="auto">
          <a:xfrm>
            <a:off x="6756401" y="1228726"/>
            <a:ext cx="273050" cy="350838"/>
          </a:xfrm>
          <a:custGeom>
            <a:avLst/>
            <a:gdLst>
              <a:gd name="T0" fmla="*/ 42 w 84"/>
              <a:gd name="T1" fmla="*/ 0 h 108"/>
              <a:gd name="T2" fmla="*/ 63 w 84"/>
              <a:gd name="T3" fmla="*/ 9 h 108"/>
              <a:gd name="T4" fmla="*/ 71 w 84"/>
              <a:gd name="T5" fmla="*/ 29 h 108"/>
              <a:gd name="T6" fmla="*/ 63 w 84"/>
              <a:gd name="T7" fmla="*/ 50 h 108"/>
              <a:gd name="T8" fmla="*/ 42 w 84"/>
              <a:gd name="T9" fmla="*/ 58 h 108"/>
              <a:gd name="T10" fmla="*/ 22 w 84"/>
              <a:gd name="T11" fmla="*/ 50 h 108"/>
              <a:gd name="T12" fmla="*/ 13 w 84"/>
              <a:gd name="T13" fmla="*/ 29 h 108"/>
              <a:gd name="T14" fmla="*/ 22 w 84"/>
              <a:gd name="T15" fmla="*/ 9 h 108"/>
              <a:gd name="T16" fmla="*/ 42 w 84"/>
              <a:gd name="T17" fmla="*/ 0 h 108"/>
              <a:gd name="T18" fmla="*/ 41 w 84"/>
              <a:gd name="T19" fmla="*/ 72 h 108"/>
              <a:gd name="T20" fmla="*/ 35 w 84"/>
              <a:gd name="T21" fmla="*/ 102 h 108"/>
              <a:gd name="T22" fmla="*/ 42 w 84"/>
              <a:gd name="T23" fmla="*/ 108 h 108"/>
              <a:gd name="T24" fmla="*/ 49 w 84"/>
              <a:gd name="T25" fmla="*/ 102 h 108"/>
              <a:gd name="T26" fmla="*/ 43 w 84"/>
              <a:gd name="T27" fmla="*/ 72 h 108"/>
              <a:gd name="T28" fmla="*/ 45 w 84"/>
              <a:gd name="T29" fmla="*/ 70 h 108"/>
              <a:gd name="T30" fmla="*/ 42 w 84"/>
              <a:gd name="T31" fmla="*/ 68 h 108"/>
              <a:gd name="T32" fmla="*/ 38 w 84"/>
              <a:gd name="T33" fmla="*/ 70 h 108"/>
              <a:gd name="T34" fmla="*/ 41 w 84"/>
              <a:gd name="T35" fmla="*/ 72 h 108"/>
              <a:gd name="T36" fmla="*/ 54 w 84"/>
              <a:gd name="T37" fmla="*/ 61 h 108"/>
              <a:gd name="T38" fmla="*/ 84 w 84"/>
              <a:gd name="T39" fmla="*/ 102 h 108"/>
              <a:gd name="T40" fmla="*/ 54 w 84"/>
              <a:gd name="T41" fmla="*/ 102 h 108"/>
              <a:gd name="T42" fmla="*/ 47 w 84"/>
              <a:gd name="T43" fmla="*/ 69 h 108"/>
              <a:gd name="T44" fmla="*/ 54 w 84"/>
              <a:gd name="T45" fmla="*/ 61 h 108"/>
              <a:gd name="T46" fmla="*/ 30 w 84"/>
              <a:gd name="T47" fmla="*/ 102 h 108"/>
              <a:gd name="T48" fmla="*/ 0 w 84"/>
              <a:gd name="T49" fmla="*/ 102 h 108"/>
              <a:gd name="T50" fmla="*/ 29 w 84"/>
              <a:gd name="T51" fmla="*/ 61 h 108"/>
              <a:gd name="T52" fmla="*/ 37 w 84"/>
              <a:gd name="T53" fmla="*/ 69 h 108"/>
              <a:gd name="T54" fmla="*/ 30 w 84"/>
              <a:gd name="T55" fmla="*/ 102 h 108"/>
              <a:gd name="T56" fmla="*/ 46 w 84"/>
              <a:gd name="T57" fmla="*/ 18 h 108"/>
              <a:gd name="T58" fmla="*/ 44 w 84"/>
              <a:gd name="T59" fmla="*/ 19 h 108"/>
              <a:gd name="T60" fmla="*/ 17 w 84"/>
              <a:gd name="T61" fmla="*/ 25 h 108"/>
              <a:gd name="T62" fmla="*/ 17 w 84"/>
              <a:gd name="T63" fmla="*/ 29 h 108"/>
              <a:gd name="T64" fmla="*/ 24 w 84"/>
              <a:gd name="T65" fmla="*/ 47 h 108"/>
              <a:gd name="T66" fmla="*/ 42 w 84"/>
              <a:gd name="T67" fmla="*/ 54 h 108"/>
              <a:gd name="T68" fmla="*/ 60 w 84"/>
              <a:gd name="T69" fmla="*/ 47 h 108"/>
              <a:gd name="T70" fmla="*/ 68 w 84"/>
              <a:gd name="T71" fmla="*/ 29 h 108"/>
              <a:gd name="T72" fmla="*/ 67 w 84"/>
              <a:gd name="T73" fmla="*/ 24 h 108"/>
              <a:gd name="T74" fmla="*/ 60 w 84"/>
              <a:gd name="T75" fmla="*/ 23 h 108"/>
              <a:gd name="T76" fmla="*/ 46 w 84"/>
              <a:gd name="T77" fmla="*/ 1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4" h="108">
                <a:moveTo>
                  <a:pt x="42" y="0"/>
                </a:moveTo>
                <a:cubicBezTo>
                  <a:pt x="50" y="0"/>
                  <a:pt x="58" y="3"/>
                  <a:pt x="63" y="9"/>
                </a:cubicBezTo>
                <a:cubicBezTo>
                  <a:pt x="68" y="14"/>
                  <a:pt x="71" y="21"/>
                  <a:pt x="71" y="29"/>
                </a:cubicBezTo>
                <a:cubicBezTo>
                  <a:pt x="71" y="37"/>
                  <a:pt x="68" y="45"/>
                  <a:pt x="63" y="50"/>
                </a:cubicBezTo>
                <a:cubicBezTo>
                  <a:pt x="58" y="55"/>
                  <a:pt x="50" y="58"/>
                  <a:pt x="42" y="58"/>
                </a:cubicBezTo>
                <a:cubicBezTo>
                  <a:pt x="34" y="58"/>
                  <a:pt x="27" y="55"/>
                  <a:pt x="22" y="50"/>
                </a:cubicBezTo>
                <a:cubicBezTo>
                  <a:pt x="16" y="45"/>
                  <a:pt x="13" y="37"/>
                  <a:pt x="13" y="29"/>
                </a:cubicBezTo>
                <a:cubicBezTo>
                  <a:pt x="13" y="21"/>
                  <a:pt x="16" y="14"/>
                  <a:pt x="22" y="9"/>
                </a:cubicBezTo>
                <a:cubicBezTo>
                  <a:pt x="27" y="3"/>
                  <a:pt x="34" y="0"/>
                  <a:pt x="42" y="0"/>
                </a:cubicBezTo>
                <a:close/>
                <a:moveTo>
                  <a:pt x="41" y="72"/>
                </a:moveTo>
                <a:cubicBezTo>
                  <a:pt x="35" y="102"/>
                  <a:pt x="35" y="102"/>
                  <a:pt x="35" y="102"/>
                </a:cubicBezTo>
                <a:cubicBezTo>
                  <a:pt x="42" y="108"/>
                  <a:pt x="42" y="108"/>
                  <a:pt x="42" y="108"/>
                </a:cubicBezTo>
                <a:cubicBezTo>
                  <a:pt x="49" y="102"/>
                  <a:pt x="49" y="102"/>
                  <a:pt x="49" y="102"/>
                </a:cubicBezTo>
                <a:cubicBezTo>
                  <a:pt x="43" y="72"/>
                  <a:pt x="43" y="72"/>
                  <a:pt x="43" y="72"/>
                </a:cubicBezTo>
                <a:cubicBezTo>
                  <a:pt x="45" y="70"/>
                  <a:pt x="45" y="70"/>
                  <a:pt x="45" y="70"/>
                </a:cubicBezTo>
                <a:cubicBezTo>
                  <a:pt x="42" y="68"/>
                  <a:pt x="42" y="68"/>
                  <a:pt x="42" y="68"/>
                </a:cubicBezTo>
                <a:cubicBezTo>
                  <a:pt x="38" y="70"/>
                  <a:pt x="38" y="70"/>
                  <a:pt x="38" y="70"/>
                </a:cubicBezTo>
                <a:cubicBezTo>
                  <a:pt x="41" y="72"/>
                  <a:pt x="41" y="72"/>
                  <a:pt x="41" y="72"/>
                </a:cubicBezTo>
                <a:close/>
                <a:moveTo>
                  <a:pt x="54" y="61"/>
                </a:moveTo>
                <a:cubicBezTo>
                  <a:pt x="71" y="66"/>
                  <a:pt x="83" y="83"/>
                  <a:pt x="8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47" y="69"/>
                  <a:pt x="47" y="69"/>
                  <a:pt x="47" y="69"/>
                </a:cubicBezTo>
                <a:cubicBezTo>
                  <a:pt x="54" y="61"/>
                  <a:pt x="54" y="61"/>
                  <a:pt x="54" y="61"/>
                </a:cubicBezTo>
                <a:close/>
                <a:moveTo>
                  <a:pt x="30" y="102"/>
                </a:moveTo>
                <a:cubicBezTo>
                  <a:pt x="0" y="102"/>
                  <a:pt x="0" y="102"/>
                  <a:pt x="0" y="102"/>
                </a:cubicBezTo>
                <a:cubicBezTo>
                  <a:pt x="1" y="83"/>
                  <a:pt x="13" y="66"/>
                  <a:pt x="29" y="61"/>
                </a:cubicBezTo>
                <a:cubicBezTo>
                  <a:pt x="37" y="69"/>
                  <a:pt x="37" y="69"/>
                  <a:pt x="37" y="69"/>
                </a:cubicBezTo>
                <a:cubicBezTo>
                  <a:pt x="30" y="102"/>
                  <a:pt x="30" y="102"/>
                  <a:pt x="30" y="102"/>
                </a:cubicBezTo>
                <a:close/>
                <a:moveTo>
                  <a:pt x="46" y="18"/>
                </a:moveTo>
                <a:cubicBezTo>
                  <a:pt x="45" y="19"/>
                  <a:pt x="45" y="19"/>
                  <a:pt x="44" y="19"/>
                </a:cubicBezTo>
                <a:cubicBezTo>
                  <a:pt x="35" y="24"/>
                  <a:pt x="23" y="25"/>
                  <a:pt x="17" y="25"/>
                </a:cubicBezTo>
                <a:cubicBezTo>
                  <a:pt x="17" y="26"/>
                  <a:pt x="17" y="28"/>
                  <a:pt x="17" y="29"/>
                </a:cubicBezTo>
                <a:cubicBezTo>
                  <a:pt x="17" y="36"/>
                  <a:pt x="20" y="42"/>
                  <a:pt x="24" y="47"/>
                </a:cubicBezTo>
                <a:cubicBezTo>
                  <a:pt x="29" y="52"/>
                  <a:pt x="35" y="54"/>
                  <a:pt x="42" y="54"/>
                </a:cubicBezTo>
                <a:cubicBezTo>
                  <a:pt x="49" y="54"/>
                  <a:pt x="56" y="52"/>
                  <a:pt x="60" y="47"/>
                </a:cubicBezTo>
                <a:cubicBezTo>
                  <a:pt x="65" y="42"/>
                  <a:pt x="68" y="36"/>
                  <a:pt x="68" y="29"/>
                </a:cubicBezTo>
                <a:cubicBezTo>
                  <a:pt x="68" y="27"/>
                  <a:pt x="68" y="26"/>
                  <a:pt x="67" y="24"/>
                </a:cubicBezTo>
                <a:cubicBezTo>
                  <a:pt x="65" y="24"/>
                  <a:pt x="63" y="24"/>
                  <a:pt x="60" y="23"/>
                </a:cubicBezTo>
                <a:cubicBezTo>
                  <a:pt x="55" y="23"/>
                  <a:pt x="50" y="21"/>
                  <a:pt x="46" y="18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82"/>
          <p:cNvSpPr>
            <a:spLocks noEditPoints="1"/>
          </p:cNvSpPr>
          <p:nvPr/>
        </p:nvSpPr>
        <p:spPr bwMode="auto">
          <a:xfrm>
            <a:off x="7061201" y="1287463"/>
            <a:ext cx="341313" cy="142875"/>
          </a:xfrm>
          <a:custGeom>
            <a:avLst/>
            <a:gdLst>
              <a:gd name="T0" fmla="*/ 23 w 105"/>
              <a:gd name="T1" fmla="*/ 44 h 44"/>
              <a:gd name="T2" fmla="*/ 14 w 105"/>
              <a:gd name="T3" fmla="*/ 44 h 44"/>
              <a:gd name="T4" fmla="*/ 7 w 105"/>
              <a:gd name="T5" fmla="*/ 21 h 44"/>
              <a:gd name="T6" fmla="*/ 7 w 105"/>
              <a:gd name="T7" fmla="*/ 44 h 44"/>
              <a:gd name="T8" fmla="*/ 0 w 105"/>
              <a:gd name="T9" fmla="*/ 44 h 44"/>
              <a:gd name="T10" fmla="*/ 0 w 105"/>
              <a:gd name="T11" fmla="*/ 1 h 44"/>
              <a:gd name="T12" fmla="*/ 10 w 105"/>
              <a:gd name="T13" fmla="*/ 1 h 44"/>
              <a:gd name="T14" fmla="*/ 16 w 105"/>
              <a:gd name="T15" fmla="*/ 20 h 44"/>
              <a:gd name="T16" fmla="*/ 16 w 105"/>
              <a:gd name="T17" fmla="*/ 1 h 44"/>
              <a:gd name="T18" fmla="*/ 23 w 105"/>
              <a:gd name="T19" fmla="*/ 1 h 44"/>
              <a:gd name="T20" fmla="*/ 23 w 105"/>
              <a:gd name="T21" fmla="*/ 44 h 44"/>
              <a:gd name="T22" fmla="*/ 44 w 105"/>
              <a:gd name="T23" fmla="*/ 44 h 44"/>
              <a:gd name="T24" fmla="*/ 26 w 105"/>
              <a:gd name="T25" fmla="*/ 44 h 44"/>
              <a:gd name="T26" fmla="*/ 26 w 105"/>
              <a:gd name="T27" fmla="*/ 1 h 44"/>
              <a:gd name="T28" fmla="*/ 44 w 105"/>
              <a:gd name="T29" fmla="*/ 1 h 44"/>
              <a:gd name="T30" fmla="*/ 44 w 105"/>
              <a:gd name="T31" fmla="*/ 6 h 44"/>
              <a:gd name="T32" fmla="*/ 35 w 105"/>
              <a:gd name="T33" fmla="*/ 6 h 44"/>
              <a:gd name="T34" fmla="*/ 35 w 105"/>
              <a:gd name="T35" fmla="*/ 18 h 44"/>
              <a:gd name="T36" fmla="*/ 43 w 105"/>
              <a:gd name="T37" fmla="*/ 18 h 44"/>
              <a:gd name="T38" fmla="*/ 43 w 105"/>
              <a:gd name="T39" fmla="*/ 23 h 44"/>
              <a:gd name="T40" fmla="*/ 35 w 105"/>
              <a:gd name="T41" fmla="*/ 23 h 44"/>
              <a:gd name="T42" fmla="*/ 35 w 105"/>
              <a:gd name="T43" fmla="*/ 38 h 44"/>
              <a:gd name="T44" fmla="*/ 44 w 105"/>
              <a:gd name="T45" fmla="*/ 38 h 44"/>
              <a:gd name="T46" fmla="*/ 44 w 105"/>
              <a:gd name="T47" fmla="*/ 44 h 44"/>
              <a:gd name="T48" fmla="*/ 83 w 105"/>
              <a:gd name="T49" fmla="*/ 1 h 44"/>
              <a:gd name="T50" fmla="*/ 77 w 105"/>
              <a:gd name="T51" fmla="*/ 44 h 44"/>
              <a:gd name="T52" fmla="*/ 66 w 105"/>
              <a:gd name="T53" fmla="*/ 44 h 44"/>
              <a:gd name="T54" fmla="*/ 63 w 105"/>
              <a:gd name="T55" fmla="*/ 20 h 44"/>
              <a:gd name="T56" fmla="*/ 60 w 105"/>
              <a:gd name="T57" fmla="*/ 44 h 44"/>
              <a:gd name="T58" fmla="*/ 50 w 105"/>
              <a:gd name="T59" fmla="*/ 44 h 44"/>
              <a:gd name="T60" fmla="*/ 45 w 105"/>
              <a:gd name="T61" fmla="*/ 1 h 44"/>
              <a:gd name="T62" fmla="*/ 53 w 105"/>
              <a:gd name="T63" fmla="*/ 1 h 44"/>
              <a:gd name="T64" fmla="*/ 56 w 105"/>
              <a:gd name="T65" fmla="*/ 21 h 44"/>
              <a:gd name="T66" fmla="*/ 59 w 105"/>
              <a:gd name="T67" fmla="*/ 1 h 44"/>
              <a:gd name="T68" fmla="*/ 69 w 105"/>
              <a:gd name="T69" fmla="*/ 1 h 44"/>
              <a:gd name="T70" fmla="*/ 72 w 105"/>
              <a:gd name="T71" fmla="*/ 21 h 44"/>
              <a:gd name="T72" fmla="*/ 75 w 105"/>
              <a:gd name="T73" fmla="*/ 1 h 44"/>
              <a:gd name="T74" fmla="*/ 83 w 105"/>
              <a:gd name="T75" fmla="*/ 1 h 44"/>
              <a:gd name="T76" fmla="*/ 84 w 105"/>
              <a:gd name="T77" fmla="*/ 26 h 44"/>
              <a:gd name="T78" fmla="*/ 93 w 105"/>
              <a:gd name="T79" fmla="*/ 26 h 44"/>
              <a:gd name="T80" fmla="*/ 93 w 105"/>
              <a:gd name="T81" fmla="*/ 36 h 44"/>
              <a:gd name="T82" fmla="*/ 94 w 105"/>
              <a:gd name="T83" fmla="*/ 38 h 44"/>
              <a:gd name="T84" fmla="*/ 96 w 105"/>
              <a:gd name="T85" fmla="*/ 36 h 44"/>
              <a:gd name="T86" fmla="*/ 96 w 105"/>
              <a:gd name="T87" fmla="*/ 31 h 44"/>
              <a:gd name="T88" fmla="*/ 93 w 105"/>
              <a:gd name="T89" fmla="*/ 26 h 44"/>
              <a:gd name="T90" fmla="*/ 85 w 105"/>
              <a:gd name="T91" fmla="*/ 18 h 44"/>
              <a:gd name="T92" fmla="*/ 84 w 105"/>
              <a:gd name="T93" fmla="*/ 14 h 44"/>
              <a:gd name="T94" fmla="*/ 84 w 105"/>
              <a:gd name="T95" fmla="*/ 9 h 44"/>
              <a:gd name="T96" fmla="*/ 95 w 105"/>
              <a:gd name="T97" fmla="*/ 0 h 44"/>
              <a:gd name="T98" fmla="*/ 105 w 105"/>
              <a:gd name="T99" fmla="*/ 8 h 44"/>
              <a:gd name="T100" fmla="*/ 105 w 105"/>
              <a:gd name="T101" fmla="*/ 15 h 44"/>
              <a:gd name="T102" fmla="*/ 96 w 105"/>
              <a:gd name="T103" fmla="*/ 15 h 44"/>
              <a:gd name="T104" fmla="*/ 96 w 105"/>
              <a:gd name="T105" fmla="*/ 7 h 44"/>
              <a:gd name="T106" fmla="*/ 95 w 105"/>
              <a:gd name="T107" fmla="*/ 6 h 44"/>
              <a:gd name="T108" fmla="*/ 93 w 105"/>
              <a:gd name="T109" fmla="*/ 9 h 44"/>
              <a:gd name="T110" fmla="*/ 93 w 105"/>
              <a:gd name="T111" fmla="*/ 11 h 44"/>
              <a:gd name="T112" fmla="*/ 96 w 105"/>
              <a:gd name="T113" fmla="*/ 17 h 44"/>
              <a:gd name="T114" fmla="*/ 104 w 105"/>
              <a:gd name="T115" fmla="*/ 25 h 44"/>
              <a:gd name="T116" fmla="*/ 105 w 105"/>
              <a:gd name="T117" fmla="*/ 30 h 44"/>
              <a:gd name="T118" fmla="*/ 105 w 105"/>
              <a:gd name="T119" fmla="*/ 35 h 44"/>
              <a:gd name="T120" fmla="*/ 95 w 105"/>
              <a:gd name="T121" fmla="*/ 44 h 44"/>
              <a:gd name="T122" fmla="*/ 84 w 105"/>
              <a:gd name="T123" fmla="*/ 36 h 44"/>
              <a:gd name="T124" fmla="*/ 84 w 105"/>
              <a:gd name="T125" fmla="*/ 2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5" h="44">
                <a:moveTo>
                  <a:pt x="23" y="44"/>
                </a:moveTo>
                <a:cubicBezTo>
                  <a:pt x="14" y="44"/>
                  <a:pt x="14" y="44"/>
                  <a:pt x="14" y="44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44"/>
                  <a:pt x="7" y="44"/>
                  <a:pt x="7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1"/>
                  <a:pt x="0" y="1"/>
                  <a:pt x="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1"/>
                  <a:pt x="16" y="1"/>
                  <a:pt x="16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44"/>
                  <a:pt x="23" y="44"/>
                  <a:pt x="23" y="44"/>
                </a:cubicBezTo>
                <a:close/>
                <a:moveTo>
                  <a:pt x="44" y="44"/>
                </a:moveTo>
                <a:cubicBezTo>
                  <a:pt x="26" y="44"/>
                  <a:pt x="26" y="44"/>
                  <a:pt x="26" y="44"/>
                </a:cubicBezTo>
                <a:cubicBezTo>
                  <a:pt x="26" y="1"/>
                  <a:pt x="26" y="1"/>
                  <a:pt x="26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5" y="18"/>
                  <a:pt x="35" y="18"/>
                  <a:pt x="35" y="18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23"/>
                  <a:pt x="43" y="23"/>
                  <a:pt x="43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5" y="38"/>
                  <a:pt x="35" y="38"/>
                  <a:pt x="35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4" y="44"/>
                  <a:pt x="44" y="44"/>
                  <a:pt x="44" y="44"/>
                </a:cubicBezTo>
                <a:close/>
                <a:moveTo>
                  <a:pt x="83" y="1"/>
                </a:moveTo>
                <a:cubicBezTo>
                  <a:pt x="77" y="44"/>
                  <a:pt x="77" y="44"/>
                  <a:pt x="77" y="44"/>
                </a:cubicBezTo>
                <a:cubicBezTo>
                  <a:pt x="66" y="44"/>
                  <a:pt x="66" y="44"/>
                  <a:pt x="66" y="44"/>
                </a:cubicBezTo>
                <a:cubicBezTo>
                  <a:pt x="63" y="20"/>
                  <a:pt x="63" y="20"/>
                  <a:pt x="63" y="20"/>
                </a:cubicBezTo>
                <a:cubicBezTo>
                  <a:pt x="60" y="44"/>
                  <a:pt x="60" y="44"/>
                  <a:pt x="60" y="44"/>
                </a:cubicBezTo>
                <a:cubicBezTo>
                  <a:pt x="50" y="44"/>
                  <a:pt x="50" y="44"/>
                  <a:pt x="50" y="44"/>
                </a:cubicBezTo>
                <a:cubicBezTo>
                  <a:pt x="45" y="1"/>
                  <a:pt x="45" y="1"/>
                  <a:pt x="45" y="1"/>
                </a:cubicBezTo>
                <a:cubicBezTo>
                  <a:pt x="53" y="1"/>
                  <a:pt x="53" y="1"/>
                  <a:pt x="53" y="1"/>
                </a:cubicBezTo>
                <a:cubicBezTo>
                  <a:pt x="56" y="21"/>
                  <a:pt x="56" y="21"/>
                  <a:pt x="56" y="21"/>
                </a:cubicBezTo>
                <a:cubicBezTo>
                  <a:pt x="59" y="1"/>
                  <a:pt x="59" y="1"/>
                  <a:pt x="59" y="1"/>
                </a:cubicBezTo>
                <a:cubicBezTo>
                  <a:pt x="69" y="1"/>
                  <a:pt x="69" y="1"/>
                  <a:pt x="69" y="1"/>
                </a:cubicBezTo>
                <a:cubicBezTo>
                  <a:pt x="72" y="21"/>
                  <a:pt x="72" y="21"/>
                  <a:pt x="72" y="21"/>
                </a:cubicBezTo>
                <a:cubicBezTo>
                  <a:pt x="75" y="1"/>
                  <a:pt x="75" y="1"/>
                  <a:pt x="75" y="1"/>
                </a:cubicBezTo>
                <a:cubicBezTo>
                  <a:pt x="83" y="1"/>
                  <a:pt x="83" y="1"/>
                  <a:pt x="83" y="1"/>
                </a:cubicBezTo>
                <a:close/>
                <a:moveTo>
                  <a:pt x="84" y="26"/>
                </a:moveTo>
                <a:cubicBezTo>
                  <a:pt x="93" y="26"/>
                  <a:pt x="93" y="26"/>
                  <a:pt x="93" y="26"/>
                </a:cubicBezTo>
                <a:cubicBezTo>
                  <a:pt x="93" y="36"/>
                  <a:pt x="93" y="36"/>
                  <a:pt x="93" y="36"/>
                </a:cubicBezTo>
                <a:cubicBezTo>
                  <a:pt x="93" y="37"/>
                  <a:pt x="93" y="38"/>
                  <a:pt x="94" y="38"/>
                </a:cubicBezTo>
                <a:cubicBezTo>
                  <a:pt x="95" y="38"/>
                  <a:pt x="96" y="37"/>
                  <a:pt x="96" y="36"/>
                </a:cubicBezTo>
                <a:cubicBezTo>
                  <a:pt x="96" y="31"/>
                  <a:pt x="96" y="31"/>
                  <a:pt x="96" y="31"/>
                </a:cubicBezTo>
                <a:cubicBezTo>
                  <a:pt x="96" y="30"/>
                  <a:pt x="95" y="28"/>
                  <a:pt x="93" y="26"/>
                </a:cubicBezTo>
                <a:cubicBezTo>
                  <a:pt x="89" y="22"/>
                  <a:pt x="86" y="19"/>
                  <a:pt x="85" y="18"/>
                </a:cubicBezTo>
                <a:cubicBezTo>
                  <a:pt x="84" y="17"/>
                  <a:pt x="84" y="15"/>
                  <a:pt x="84" y="14"/>
                </a:cubicBezTo>
                <a:cubicBezTo>
                  <a:pt x="84" y="9"/>
                  <a:pt x="84" y="9"/>
                  <a:pt x="84" y="9"/>
                </a:cubicBezTo>
                <a:cubicBezTo>
                  <a:pt x="84" y="3"/>
                  <a:pt x="88" y="0"/>
                  <a:pt x="95" y="0"/>
                </a:cubicBezTo>
                <a:cubicBezTo>
                  <a:pt x="101" y="0"/>
                  <a:pt x="105" y="3"/>
                  <a:pt x="105" y="8"/>
                </a:cubicBezTo>
                <a:cubicBezTo>
                  <a:pt x="105" y="15"/>
                  <a:pt x="105" y="15"/>
                  <a:pt x="105" y="1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96" y="7"/>
                  <a:pt x="96" y="7"/>
                </a:cubicBezTo>
                <a:cubicBezTo>
                  <a:pt x="96" y="7"/>
                  <a:pt x="96" y="6"/>
                  <a:pt x="95" y="6"/>
                </a:cubicBezTo>
                <a:cubicBezTo>
                  <a:pt x="94" y="6"/>
                  <a:pt x="93" y="7"/>
                  <a:pt x="93" y="9"/>
                </a:cubicBezTo>
                <a:cubicBezTo>
                  <a:pt x="93" y="11"/>
                  <a:pt x="93" y="11"/>
                  <a:pt x="93" y="11"/>
                </a:cubicBezTo>
                <a:cubicBezTo>
                  <a:pt x="93" y="13"/>
                  <a:pt x="94" y="15"/>
                  <a:pt x="96" y="17"/>
                </a:cubicBezTo>
                <a:cubicBezTo>
                  <a:pt x="100" y="21"/>
                  <a:pt x="103" y="23"/>
                  <a:pt x="104" y="25"/>
                </a:cubicBezTo>
                <a:cubicBezTo>
                  <a:pt x="105" y="26"/>
                  <a:pt x="105" y="28"/>
                  <a:pt x="105" y="30"/>
                </a:cubicBezTo>
                <a:cubicBezTo>
                  <a:pt x="105" y="35"/>
                  <a:pt x="105" y="35"/>
                  <a:pt x="105" y="35"/>
                </a:cubicBezTo>
                <a:cubicBezTo>
                  <a:pt x="105" y="41"/>
                  <a:pt x="102" y="44"/>
                  <a:pt x="95" y="44"/>
                </a:cubicBezTo>
                <a:cubicBezTo>
                  <a:pt x="88" y="44"/>
                  <a:pt x="84" y="41"/>
                  <a:pt x="84" y="36"/>
                </a:cubicBezTo>
                <a:lnTo>
                  <a:pt x="84" y="26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83"/>
          <p:cNvSpPr>
            <a:spLocks noEditPoints="1"/>
          </p:cNvSpPr>
          <p:nvPr/>
        </p:nvSpPr>
        <p:spPr bwMode="auto">
          <a:xfrm>
            <a:off x="7939088" y="1014413"/>
            <a:ext cx="1058863" cy="769938"/>
          </a:xfrm>
          <a:custGeom>
            <a:avLst/>
            <a:gdLst>
              <a:gd name="T0" fmla="*/ 275 w 326"/>
              <a:gd name="T1" fmla="*/ 25 h 237"/>
              <a:gd name="T2" fmla="*/ 49 w 326"/>
              <a:gd name="T3" fmla="*/ 163 h 237"/>
              <a:gd name="T4" fmla="*/ 162 w 326"/>
              <a:gd name="T5" fmla="*/ 127 h 237"/>
              <a:gd name="T6" fmla="*/ 222 w 326"/>
              <a:gd name="T7" fmla="*/ 134 h 237"/>
              <a:gd name="T8" fmla="*/ 162 w 326"/>
              <a:gd name="T9" fmla="*/ 127 h 237"/>
              <a:gd name="T10" fmla="*/ 162 w 326"/>
              <a:gd name="T11" fmla="*/ 116 h 237"/>
              <a:gd name="T12" fmla="*/ 222 w 326"/>
              <a:gd name="T13" fmla="*/ 108 h 237"/>
              <a:gd name="T14" fmla="*/ 162 w 326"/>
              <a:gd name="T15" fmla="*/ 86 h 237"/>
              <a:gd name="T16" fmla="*/ 263 w 326"/>
              <a:gd name="T17" fmla="*/ 94 h 237"/>
              <a:gd name="T18" fmla="*/ 162 w 326"/>
              <a:gd name="T19" fmla="*/ 86 h 237"/>
              <a:gd name="T20" fmla="*/ 162 w 326"/>
              <a:gd name="T21" fmla="*/ 74 h 237"/>
              <a:gd name="T22" fmla="*/ 263 w 326"/>
              <a:gd name="T23" fmla="*/ 66 h 237"/>
              <a:gd name="T24" fmla="*/ 162 w 326"/>
              <a:gd name="T25" fmla="*/ 45 h 237"/>
              <a:gd name="T26" fmla="*/ 263 w 326"/>
              <a:gd name="T27" fmla="*/ 53 h 237"/>
              <a:gd name="T28" fmla="*/ 162 w 326"/>
              <a:gd name="T29" fmla="*/ 45 h 237"/>
              <a:gd name="T30" fmla="*/ 93 w 326"/>
              <a:gd name="T31" fmla="*/ 43 h 237"/>
              <a:gd name="T32" fmla="*/ 91 w 326"/>
              <a:gd name="T33" fmla="*/ 44 h 237"/>
              <a:gd name="T34" fmla="*/ 90 w 326"/>
              <a:gd name="T35" fmla="*/ 44 h 237"/>
              <a:gd name="T36" fmla="*/ 89 w 326"/>
              <a:gd name="T37" fmla="*/ 45 h 237"/>
              <a:gd name="T38" fmla="*/ 88 w 326"/>
              <a:gd name="T39" fmla="*/ 45 h 237"/>
              <a:gd name="T40" fmla="*/ 88 w 326"/>
              <a:gd name="T41" fmla="*/ 45 h 237"/>
              <a:gd name="T42" fmla="*/ 87 w 326"/>
              <a:gd name="T43" fmla="*/ 46 h 237"/>
              <a:gd name="T44" fmla="*/ 87 w 326"/>
              <a:gd name="T45" fmla="*/ 46 h 237"/>
              <a:gd name="T46" fmla="*/ 86 w 326"/>
              <a:gd name="T47" fmla="*/ 47 h 237"/>
              <a:gd name="T48" fmla="*/ 85 w 326"/>
              <a:gd name="T49" fmla="*/ 47 h 237"/>
              <a:gd name="T50" fmla="*/ 85 w 326"/>
              <a:gd name="T51" fmla="*/ 47 h 237"/>
              <a:gd name="T52" fmla="*/ 84 w 326"/>
              <a:gd name="T53" fmla="*/ 48 h 237"/>
              <a:gd name="T54" fmla="*/ 84 w 326"/>
              <a:gd name="T55" fmla="*/ 48 h 237"/>
              <a:gd name="T56" fmla="*/ 83 w 326"/>
              <a:gd name="T57" fmla="*/ 49 h 237"/>
              <a:gd name="T58" fmla="*/ 83 w 326"/>
              <a:gd name="T59" fmla="*/ 49 h 237"/>
              <a:gd name="T60" fmla="*/ 82 w 326"/>
              <a:gd name="T61" fmla="*/ 50 h 237"/>
              <a:gd name="T62" fmla="*/ 82 w 326"/>
              <a:gd name="T63" fmla="*/ 50 h 237"/>
              <a:gd name="T64" fmla="*/ 72 w 326"/>
              <a:gd name="T65" fmla="*/ 69 h 237"/>
              <a:gd name="T66" fmla="*/ 144 w 326"/>
              <a:gd name="T67" fmla="*/ 105 h 237"/>
              <a:gd name="T68" fmla="*/ 93 w 326"/>
              <a:gd name="T69" fmla="*/ 43 h 237"/>
              <a:gd name="T70" fmla="*/ 80 w 326"/>
              <a:gd name="T71" fmla="*/ 69 h 237"/>
              <a:gd name="T72" fmla="*/ 106 w 326"/>
              <a:gd name="T73" fmla="*/ 102 h 237"/>
              <a:gd name="T74" fmla="*/ 132 w 326"/>
              <a:gd name="T75" fmla="*/ 71 h 237"/>
              <a:gd name="T76" fmla="*/ 113 w 326"/>
              <a:gd name="T77" fmla="*/ 64 h 237"/>
              <a:gd name="T78" fmla="*/ 109 w 326"/>
              <a:gd name="T79" fmla="*/ 72 h 237"/>
              <a:gd name="T80" fmla="*/ 106 w 326"/>
              <a:gd name="T81" fmla="*/ 72 h 237"/>
              <a:gd name="T82" fmla="*/ 116 w 326"/>
              <a:gd name="T83" fmla="*/ 77 h 237"/>
              <a:gd name="T84" fmla="*/ 116 w 326"/>
              <a:gd name="T85" fmla="*/ 84 h 237"/>
              <a:gd name="T86" fmla="*/ 116 w 326"/>
              <a:gd name="T87" fmla="*/ 77 h 237"/>
              <a:gd name="T88" fmla="*/ 91 w 326"/>
              <a:gd name="T89" fmla="*/ 81 h 237"/>
              <a:gd name="T90" fmla="*/ 98 w 326"/>
              <a:gd name="T91" fmla="*/ 81 h 237"/>
              <a:gd name="T92" fmla="*/ 148 w 326"/>
              <a:gd name="T93" fmla="*/ 149 h 237"/>
              <a:gd name="T94" fmla="*/ 93 w 326"/>
              <a:gd name="T95" fmla="*/ 142 h 237"/>
              <a:gd name="T96" fmla="*/ 63 w 326"/>
              <a:gd name="T97" fmla="*/ 149 h 237"/>
              <a:gd name="T98" fmla="*/ 145 w 326"/>
              <a:gd name="T99" fmla="*/ 199 h 237"/>
              <a:gd name="T100" fmla="*/ 191 w 326"/>
              <a:gd name="T101" fmla="*/ 219 h 237"/>
              <a:gd name="T102" fmla="*/ 145 w 326"/>
              <a:gd name="T103" fmla="*/ 199 h 237"/>
              <a:gd name="T104" fmla="*/ 26 w 326"/>
              <a:gd name="T105" fmla="*/ 24 h 237"/>
              <a:gd name="T106" fmla="*/ 43 w 326"/>
              <a:gd name="T107" fmla="*/ 182 h 237"/>
              <a:gd name="T108" fmla="*/ 0 w 326"/>
              <a:gd name="T109" fmla="*/ 216 h 237"/>
              <a:gd name="T110" fmla="*/ 326 w 326"/>
              <a:gd name="T111" fmla="*/ 237 h 237"/>
              <a:gd name="T112" fmla="*/ 279 w 326"/>
              <a:gd name="T113" fmla="*/ 182 h 237"/>
              <a:gd name="T114" fmla="*/ 298 w 326"/>
              <a:gd name="T115" fmla="*/ 24 h 237"/>
              <a:gd name="T116" fmla="*/ 50 w 326"/>
              <a:gd name="T117" fmla="*/ 0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26" h="237">
                <a:moveTo>
                  <a:pt x="49" y="25"/>
                </a:moveTo>
                <a:cubicBezTo>
                  <a:pt x="275" y="25"/>
                  <a:pt x="275" y="25"/>
                  <a:pt x="275" y="25"/>
                </a:cubicBezTo>
                <a:cubicBezTo>
                  <a:pt x="275" y="163"/>
                  <a:pt x="275" y="163"/>
                  <a:pt x="275" y="163"/>
                </a:cubicBezTo>
                <a:cubicBezTo>
                  <a:pt x="49" y="163"/>
                  <a:pt x="49" y="163"/>
                  <a:pt x="49" y="163"/>
                </a:cubicBezTo>
                <a:cubicBezTo>
                  <a:pt x="49" y="25"/>
                  <a:pt x="49" y="25"/>
                  <a:pt x="49" y="25"/>
                </a:cubicBezTo>
                <a:close/>
                <a:moveTo>
                  <a:pt x="162" y="127"/>
                </a:moveTo>
                <a:cubicBezTo>
                  <a:pt x="162" y="134"/>
                  <a:pt x="162" y="134"/>
                  <a:pt x="162" y="134"/>
                </a:cubicBezTo>
                <a:cubicBezTo>
                  <a:pt x="222" y="134"/>
                  <a:pt x="222" y="134"/>
                  <a:pt x="222" y="134"/>
                </a:cubicBezTo>
                <a:cubicBezTo>
                  <a:pt x="222" y="127"/>
                  <a:pt x="222" y="127"/>
                  <a:pt x="222" y="127"/>
                </a:cubicBezTo>
                <a:cubicBezTo>
                  <a:pt x="162" y="127"/>
                  <a:pt x="162" y="127"/>
                  <a:pt x="162" y="127"/>
                </a:cubicBezTo>
                <a:close/>
                <a:moveTo>
                  <a:pt x="162" y="108"/>
                </a:moveTo>
                <a:cubicBezTo>
                  <a:pt x="162" y="116"/>
                  <a:pt x="162" y="116"/>
                  <a:pt x="162" y="116"/>
                </a:cubicBezTo>
                <a:cubicBezTo>
                  <a:pt x="222" y="116"/>
                  <a:pt x="222" y="116"/>
                  <a:pt x="222" y="116"/>
                </a:cubicBezTo>
                <a:cubicBezTo>
                  <a:pt x="222" y="108"/>
                  <a:pt x="222" y="108"/>
                  <a:pt x="222" y="108"/>
                </a:cubicBezTo>
                <a:cubicBezTo>
                  <a:pt x="162" y="108"/>
                  <a:pt x="162" y="108"/>
                  <a:pt x="162" y="108"/>
                </a:cubicBezTo>
                <a:close/>
                <a:moveTo>
                  <a:pt x="162" y="86"/>
                </a:moveTo>
                <a:cubicBezTo>
                  <a:pt x="162" y="94"/>
                  <a:pt x="162" y="94"/>
                  <a:pt x="162" y="94"/>
                </a:cubicBezTo>
                <a:cubicBezTo>
                  <a:pt x="263" y="94"/>
                  <a:pt x="263" y="94"/>
                  <a:pt x="263" y="94"/>
                </a:cubicBezTo>
                <a:cubicBezTo>
                  <a:pt x="263" y="86"/>
                  <a:pt x="263" y="86"/>
                  <a:pt x="263" y="86"/>
                </a:cubicBezTo>
                <a:cubicBezTo>
                  <a:pt x="162" y="86"/>
                  <a:pt x="162" y="86"/>
                  <a:pt x="162" y="86"/>
                </a:cubicBezTo>
                <a:close/>
                <a:moveTo>
                  <a:pt x="162" y="66"/>
                </a:moveTo>
                <a:cubicBezTo>
                  <a:pt x="162" y="74"/>
                  <a:pt x="162" y="74"/>
                  <a:pt x="162" y="74"/>
                </a:cubicBezTo>
                <a:cubicBezTo>
                  <a:pt x="263" y="74"/>
                  <a:pt x="263" y="74"/>
                  <a:pt x="263" y="74"/>
                </a:cubicBezTo>
                <a:cubicBezTo>
                  <a:pt x="263" y="66"/>
                  <a:pt x="263" y="66"/>
                  <a:pt x="263" y="66"/>
                </a:cubicBezTo>
                <a:cubicBezTo>
                  <a:pt x="162" y="66"/>
                  <a:pt x="162" y="66"/>
                  <a:pt x="162" y="66"/>
                </a:cubicBezTo>
                <a:close/>
                <a:moveTo>
                  <a:pt x="162" y="45"/>
                </a:moveTo>
                <a:cubicBezTo>
                  <a:pt x="162" y="53"/>
                  <a:pt x="162" y="53"/>
                  <a:pt x="162" y="53"/>
                </a:cubicBezTo>
                <a:cubicBezTo>
                  <a:pt x="263" y="53"/>
                  <a:pt x="263" y="53"/>
                  <a:pt x="263" y="53"/>
                </a:cubicBezTo>
                <a:cubicBezTo>
                  <a:pt x="263" y="45"/>
                  <a:pt x="263" y="45"/>
                  <a:pt x="263" y="45"/>
                </a:cubicBezTo>
                <a:cubicBezTo>
                  <a:pt x="162" y="45"/>
                  <a:pt x="162" y="45"/>
                  <a:pt x="162" y="45"/>
                </a:cubicBezTo>
                <a:close/>
                <a:moveTo>
                  <a:pt x="93" y="43"/>
                </a:moveTo>
                <a:cubicBezTo>
                  <a:pt x="93" y="43"/>
                  <a:pt x="93" y="43"/>
                  <a:pt x="93" y="43"/>
                </a:cubicBezTo>
                <a:cubicBezTo>
                  <a:pt x="92" y="43"/>
                  <a:pt x="91" y="43"/>
                  <a:pt x="91" y="44"/>
                </a:cubicBezTo>
                <a:cubicBezTo>
                  <a:pt x="91" y="44"/>
                  <a:pt x="91" y="44"/>
                  <a:pt x="91" y="44"/>
                </a:cubicBezTo>
                <a:cubicBezTo>
                  <a:pt x="91" y="44"/>
                  <a:pt x="90" y="44"/>
                  <a:pt x="90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90" y="44"/>
                  <a:pt x="89" y="45"/>
                  <a:pt x="89" y="45"/>
                </a:cubicBezTo>
                <a:cubicBezTo>
                  <a:pt x="89" y="45"/>
                  <a:pt x="89" y="45"/>
                  <a:pt x="89" y="45"/>
                </a:cubicBezTo>
                <a:cubicBezTo>
                  <a:pt x="89" y="45"/>
                  <a:pt x="89" y="45"/>
                  <a:pt x="88" y="45"/>
                </a:cubicBezTo>
                <a:cubicBezTo>
                  <a:pt x="88" y="45"/>
                  <a:pt x="88" y="45"/>
                  <a:pt x="88" y="45"/>
                </a:cubicBezTo>
                <a:cubicBezTo>
                  <a:pt x="88" y="45"/>
                  <a:pt x="88" y="45"/>
                  <a:pt x="88" y="45"/>
                </a:cubicBezTo>
                <a:cubicBezTo>
                  <a:pt x="88" y="45"/>
                  <a:pt x="88" y="45"/>
                  <a:pt x="88" y="45"/>
                </a:cubicBezTo>
                <a:cubicBezTo>
                  <a:pt x="88" y="46"/>
                  <a:pt x="87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6" y="46"/>
                  <a:pt x="86" y="46"/>
                  <a:pt x="86" y="47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7"/>
                  <a:pt x="86" y="47"/>
                  <a:pt x="86" y="47"/>
                </a:cubicBezTo>
                <a:cubicBezTo>
                  <a:pt x="85" y="47"/>
                  <a:pt x="85" y="47"/>
                  <a:pt x="85" y="47"/>
                </a:cubicBezTo>
                <a:cubicBezTo>
                  <a:pt x="85" y="47"/>
                  <a:pt x="85" y="47"/>
                  <a:pt x="85" y="47"/>
                </a:cubicBezTo>
                <a:cubicBezTo>
                  <a:pt x="85" y="47"/>
                  <a:pt x="85" y="47"/>
                  <a:pt x="85" y="47"/>
                </a:cubicBezTo>
                <a:cubicBezTo>
                  <a:pt x="85" y="48"/>
                  <a:pt x="85" y="48"/>
                  <a:pt x="84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3" y="49"/>
                  <a:pt x="83" y="49"/>
                  <a:pt x="83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3" y="49"/>
                  <a:pt x="83" y="49"/>
                  <a:pt x="82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77" y="55"/>
                  <a:pt x="73" y="62"/>
                  <a:pt x="72" y="69"/>
                </a:cubicBezTo>
                <a:cubicBezTo>
                  <a:pt x="72" y="69"/>
                  <a:pt x="72" y="69"/>
                  <a:pt x="72" y="69"/>
                </a:cubicBezTo>
                <a:cubicBezTo>
                  <a:pt x="70" y="81"/>
                  <a:pt x="82" y="98"/>
                  <a:pt x="66" y="105"/>
                </a:cubicBezTo>
                <a:cubicBezTo>
                  <a:pt x="144" y="105"/>
                  <a:pt x="144" y="105"/>
                  <a:pt x="144" y="105"/>
                </a:cubicBezTo>
                <a:cubicBezTo>
                  <a:pt x="151" y="82"/>
                  <a:pt x="142" y="39"/>
                  <a:pt x="106" y="40"/>
                </a:cubicBezTo>
                <a:cubicBezTo>
                  <a:pt x="101" y="40"/>
                  <a:pt x="97" y="41"/>
                  <a:pt x="93" y="43"/>
                </a:cubicBezTo>
                <a:close/>
                <a:moveTo>
                  <a:pt x="80" y="71"/>
                </a:moveTo>
                <a:cubicBezTo>
                  <a:pt x="80" y="71"/>
                  <a:pt x="80" y="70"/>
                  <a:pt x="80" y="69"/>
                </a:cubicBezTo>
                <a:cubicBezTo>
                  <a:pt x="80" y="71"/>
                  <a:pt x="79" y="73"/>
                  <a:pt x="79" y="75"/>
                </a:cubicBezTo>
                <a:cubicBezTo>
                  <a:pt x="79" y="90"/>
                  <a:pt x="91" y="102"/>
                  <a:pt x="106" y="102"/>
                </a:cubicBezTo>
                <a:cubicBezTo>
                  <a:pt x="120" y="102"/>
                  <a:pt x="132" y="90"/>
                  <a:pt x="132" y="75"/>
                </a:cubicBezTo>
                <a:cubicBezTo>
                  <a:pt x="132" y="74"/>
                  <a:pt x="132" y="72"/>
                  <a:pt x="132" y="71"/>
                </a:cubicBezTo>
                <a:cubicBezTo>
                  <a:pt x="116" y="72"/>
                  <a:pt x="116" y="72"/>
                  <a:pt x="116" y="72"/>
                </a:cubicBezTo>
                <a:cubicBezTo>
                  <a:pt x="113" y="64"/>
                  <a:pt x="113" y="64"/>
                  <a:pt x="113" y="64"/>
                </a:cubicBezTo>
                <a:cubicBezTo>
                  <a:pt x="111" y="72"/>
                  <a:pt x="111" y="72"/>
                  <a:pt x="111" y="72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8" y="56"/>
                  <a:pt x="108" y="56"/>
                  <a:pt x="108" y="56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80" y="71"/>
                  <a:pt x="80" y="71"/>
                  <a:pt x="80" y="71"/>
                </a:cubicBezTo>
                <a:close/>
                <a:moveTo>
                  <a:pt x="116" y="77"/>
                </a:moveTo>
                <a:cubicBezTo>
                  <a:pt x="114" y="77"/>
                  <a:pt x="112" y="79"/>
                  <a:pt x="112" y="81"/>
                </a:cubicBezTo>
                <a:cubicBezTo>
                  <a:pt x="112" y="83"/>
                  <a:pt x="114" y="84"/>
                  <a:pt x="116" y="84"/>
                </a:cubicBezTo>
                <a:cubicBezTo>
                  <a:pt x="118" y="84"/>
                  <a:pt x="120" y="83"/>
                  <a:pt x="120" y="81"/>
                </a:cubicBezTo>
                <a:cubicBezTo>
                  <a:pt x="120" y="79"/>
                  <a:pt x="118" y="77"/>
                  <a:pt x="116" y="77"/>
                </a:cubicBezTo>
                <a:close/>
                <a:moveTo>
                  <a:pt x="95" y="77"/>
                </a:moveTo>
                <a:cubicBezTo>
                  <a:pt x="93" y="77"/>
                  <a:pt x="91" y="79"/>
                  <a:pt x="91" y="81"/>
                </a:cubicBezTo>
                <a:cubicBezTo>
                  <a:pt x="91" y="83"/>
                  <a:pt x="93" y="84"/>
                  <a:pt x="95" y="84"/>
                </a:cubicBezTo>
                <a:cubicBezTo>
                  <a:pt x="97" y="84"/>
                  <a:pt x="98" y="83"/>
                  <a:pt x="98" y="81"/>
                </a:cubicBezTo>
                <a:cubicBezTo>
                  <a:pt x="98" y="79"/>
                  <a:pt x="97" y="77"/>
                  <a:pt x="95" y="77"/>
                </a:cubicBezTo>
                <a:close/>
                <a:moveTo>
                  <a:pt x="148" y="149"/>
                </a:moveTo>
                <a:cubicBezTo>
                  <a:pt x="147" y="129"/>
                  <a:pt x="135" y="112"/>
                  <a:pt x="118" y="107"/>
                </a:cubicBezTo>
                <a:cubicBezTo>
                  <a:pt x="93" y="142"/>
                  <a:pt x="93" y="142"/>
                  <a:pt x="93" y="142"/>
                </a:cubicBezTo>
                <a:cubicBezTo>
                  <a:pt x="93" y="106"/>
                  <a:pt x="93" y="106"/>
                  <a:pt x="93" y="106"/>
                </a:cubicBezTo>
                <a:cubicBezTo>
                  <a:pt x="76" y="112"/>
                  <a:pt x="64" y="129"/>
                  <a:pt x="63" y="149"/>
                </a:cubicBezTo>
                <a:cubicBezTo>
                  <a:pt x="148" y="149"/>
                  <a:pt x="148" y="149"/>
                  <a:pt x="148" y="149"/>
                </a:cubicBezTo>
                <a:close/>
                <a:moveTo>
                  <a:pt x="145" y="199"/>
                </a:moveTo>
                <a:cubicBezTo>
                  <a:pt x="179" y="199"/>
                  <a:pt x="179" y="199"/>
                  <a:pt x="179" y="199"/>
                </a:cubicBezTo>
                <a:cubicBezTo>
                  <a:pt x="191" y="219"/>
                  <a:pt x="191" y="219"/>
                  <a:pt x="191" y="219"/>
                </a:cubicBezTo>
                <a:cubicBezTo>
                  <a:pt x="134" y="219"/>
                  <a:pt x="134" y="219"/>
                  <a:pt x="134" y="219"/>
                </a:cubicBezTo>
                <a:cubicBezTo>
                  <a:pt x="145" y="199"/>
                  <a:pt x="145" y="199"/>
                  <a:pt x="145" y="199"/>
                </a:cubicBezTo>
                <a:close/>
                <a:moveTo>
                  <a:pt x="50" y="0"/>
                </a:moveTo>
                <a:cubicBezTo>
                  <a:pt x="37" y="0"/>
                  <a:pt x="26" y="11"/>
                  <a:pt x="26" y="24"/>
                </a:cubicBezTo>
                <a:cubicBezTo>
                  <a:pt x="26" y="159"/>
                  <a:pt x="26" y="159"/>
                  <a:pt x="26" y="159"/>
                </a:cubicBezTo>
                <a:cubicBezTo>
                  <a:pt x="26" y="170"/>
                  <a:pt x="33" y="179"/>
                  <a:pt x="43" y="182"/>
                </a:cubicBezTo>
                <a:cubicBezTo>
                  <a:pt x="43" y="182"/>
                  <a:pt x="43" y="182"/>
                  <a:pt x="43" y="182"/>
                </a:cubicBezTo>
                <a:cubicBezTo>
                  <a:pt x="0" y="216"/>
                  <a:pt x="0" y="216"/>
                  <a:pt x="0" y="216"/>
                </a:cubicBezTo>
                <a:cubicBezTo>
                  <a:pt x="0" y="237"/>
                  <a:pt x="0" y="237"/>
                  <a:pt x="0" y="237"/>
                </a:cubicBezTo>
                <a:cubicBezTo>
                  <a:pt x="326" y="237"/>
                  <a:pt x="326" y="237"/>
                  <a:pt x="326" y="237"/>
                </a:cubicBezTo>
                <a:cubicBezTo>
                  <a:pt x="326" y="216"/>
                  <a:pt x="326" y="216"/>
                  <a:pt x="326" y="216"/>
                </a:cubicBezTo>
                <a:cubicBezTo>
                  <a:pt x="279" y="182"/>
                  <a:pt x="279" y="182"/>
                  <a:pt x="279" y="182"/>
                </a:cubicBezTo>
                <a:cubicBezTo>
                  <a:pt x="290" y="180"/>
                  <a:pt x="298" y="170"/>
                  <a:pt x="298" y="159"/>
                </a:cubicBezTo>
                <a:cubicBezTo>
                  <a:pt x="298" y="24"/>
                  <a:pt x="298" y="24"/>
                  <a:pt x="298" y="24"/>
                </a:cubicBezTo>
                <a:cubicBezTo>
                  <a:pt x="298" y="11"/>
                  <a:pt x="287" y="0"/>
                  <a:pt x="274" y="0"/>
                </a:cubicBezTo>
                <a:lnTo>
                  <a:pt x="50" y="0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84"/>
          <p:cNvSpPr>
            <a:spLocks noEditPoints="1"/>
          </p:cNvSpPr>
          <p:nvPr/>
        </p:nvSpPr>
        <p:spPr bwMode="auto">
          <a:xfrm>
            <a:off x="9482138" y="985838"/>
            <a:ext cx="788988" cy="741363"/>
          </a:xfrm>
          <a:custGeom>
            <a:avLst/>
            <a:gdLst>
              <a:gd name="T0" fmla="*/ 189 w 243"/>
              <a:gd name="T1" fmla="*/ 0 h 228"/>
              <a:gd name="T2" fmla="*/ 196 w 243"/>
              <a:gd name="T3" fmla="*/ 190 h 228"/>
              <a:gd name="T4" fmla="*/ 201 w 243"/>
              <a:gd name="T5" fmla="*/ 207 h 228"/>
              <a:gd name="T6" fmla="*/ 224 w 243"/>
              <a:gd name="T7" fmla="*/ 208 h 228"/>
              <a:gd name="T8" fmla="*/ 228 w 243"/>
              <a:gd name="T9" fmla="*/ 184 h 228"/>
              <a:gd name="T10" fmla="*/ 235 w 243"/>
              <a:gd name="T11" fmla="*/ 11 h 228"/>
              <a:gd name="T12" fmla="*/ 243 w 243"/>
              <a:gd name="T13" fmla="*/ 184 h 228"/>
              <a:gd name="T14" fmla="*/ 236 w 243"/>
              <a:gd name="T15" fmla="*/ 215 h 228"/>
              <a:gd name="T16" fmla="*/ 216 w 243"/>
              <a:gd name="T17" fmla="*/ 228 h 228"/>
              <a:gd name="T18" fmla="*/ 35 w 243"/>
              <a:gd name="T19" fmla="*/ 228 h 228"/>
              <a:gd name="T20" fmla="*/ 10 w 243"/>
              <a:gd name="T21" fmla="*/ 219 h 228"/>
              <a:gd name="T22" fmla="*/ 0 w 243"/>
              <a:gd name="T23" fmla="*/ 191 h 228"/>
              <a:gd name="T24" fmla="*/ 8 w 243"/>
              <a:gd name="T25" fmla="*/ 0 h 228"/>
              <a:gd name="T26" fmla="*/ 34 w 243"/>
              <a:gd name="T27" fmla="*/ 188 h 228"/>
              <a:gd name="T28" fmla="*/ 72 w 243"/>
              <a:gd name="T29" fmla="*/ 179 h 228"/>
              <a:gd name="T30" fmla="*/ 34 w 243"/>
              <a:gd name="T31" fmla="*/ 157 h 228"/>
              <a:gd name="T32" fmla="*/ 161 w 243"/>
              <a:gd name="T33" fmla="*/ 166 h 228"/>
              <a:gd name="T34" fmla="*/ 34 w 243"/>
              <a:gd name="T35" fmla="*/ 157 h 228"/>
              <a:gd name="T36" fmla="*/ 34 w 243"/>
              <a:gd name="T37" fmla="*/ 142 h 228"/>
              <a:gd name="T38" fmla="*/ 161 w 243"/>
              <a:gd name="T39" fmla="*/ 132 h 228"/>
              <a:gd name="T40" fmla="*/ 34 w 243"/>
              <a:gd name="T41" fmla="*/ 109 h 228"/>
              <a:gd name="T42" fmla="*/ 161 w 243"/>
              <a:gd name="T43" fmla="*/ 119 h 228"/>
              <a:gd name="T44" fmla="*/ 34 w 243"/>
              <a:gd name="T45" fmla="*/ 109 h 228"/>
              <a:gd name="T46" fmla="*/ 64 w 243"/>
              <a:gd name="T47" fmla="*/ 38 h 228"/>
              <a:gd name="T48" fmla="*/ 54 w 243"/>
              <a:gd name="T49" fmla="*/ 62 h 228"/>
              <a:gd name="T50" fmla="*/ 34 w 243"/>
              <a:gd name="T51" fmla="*/ 38 h 228"/>
              <a:gd name="T52" fmla="*/ 44 w 243"/>
              <a:gd name="T53" fmla="*/ 90 h 228"/>
              <a:gd name="T54" fmla="*/ 52 w 243"/>
              <a:gd name="T55" fmla="*/ 90 h 228"/>
              <a:gd name="T56" fmla="*/ 89 w 243"/>
              <a:gd name="T57" fmla="*/ 90 h 228"/>
              <a:gd name="T58" fmla="*/ 78 w 243"/>
              <a:gd name="T59" fmla="*/ 84 h 228"/>
              <a:gd name="T60" fmla="*/ 87 w 243"/>
              <a:gd name="T61" fmla="*/ 65 h 228"/>
              <a:gd name="T62" fmla="*/ 78 w 243"/>
              <a:gd name="T63" fmla="*/ 59 h 228"/>
              <a:gd name="T64" fmla="*/ 89 w 243"/>
              <a:gd name="T65" fmla="*/ 45 h 228"/>
              <a:gd name="T66" fmla="*/ 66 w 243"/>
              <a:gd name="T67" fmla="*/ 38 h 228"/>
              <a:gd name="T68" fmla="*/ 89 w 243"/>
              <a:gd name="T69" fmla="*/ 90 h 228"/>
              <a:gd name="T70" fmla="*/ 127 w 243"/>
              <a:gd name="T71" fmla="*/ 38 h 228"/>
              <a:gd name="T72" fmla="*/ 120 w 243"/>
              <a:gd name="T73" fmla="*/ 38 h 228"/>
              <a:gd name="T74" fmla="*/ 103 w 243"/>
              <a:gd name="T75" fmla="*/ 62 h 228"/>
              <a:gd name="T76" fmla="*/ 90 w 243"/>
              <a:gd name="T77" fmla="*/ 38 h 228"/>
              <a:gd name="T78" fmla="*/ 108 w 243"/>
              <a:gd name="T79" fmla="*/ 90 h 228"/>
              <a:gd name="T80" fmla="*/ 116 w 243"/>
              <a:gd name="T81" fmla="*/ 90 h 228"/>
              <a:gd name="T82" fmla="*/ 136 w 243"/>
              <a:gd name="T83" fmla="*/ 38 h 228"/>
              <a:gd name="T84" fmla="*/ 138 w 243"/>
              <a:gd name="T85" fmla="*/ 81 h 228"/>
              <a:gd name="T86" fmla="*/ 164 w 243"/>
              <a:gd name="T87" fmla="*/ 81 h 228"/>
              <a:gd name="T88" fmla="*/ 162 w 243"/>
              <a:gd name="T89" fmla="*/ 68 h 228"/>
              <a:gd name="T90" fmla="*/ 149 w 243"/>
              <a:gd name="T91" fmla="*/ 51 h 228"/>
              <a:gd name="T92" fmla="*/ 150 w 243"/>
              <a:gd name="T93" fmla="*/ 45 h 228"/>
              <a:gd name="T94" fmla="*/ 152 w 243"/>
              <a:gd name="T95" fmla="*/ 56 h 228"/>
              <a:gd name="T96" fmla="*/ 163 w 243"/>
              <a:gd name="T97" fmla="*/ 47 h 228"/>
              <a:gd name="T98" fmla="*/ 138 w 243"/>
              <a:gd name="T99" fmla="*/ 48 h 228"/>
              <a:gd name="T100" fmla="*/ 139 w 243"/>
              <a:gd name="T101" fmla="*/ 59 h 228"/>
              <a:gd name="T102" fmla="*/ 152 w 243"/>
              <a:gd name="T103" fmla="*/ 75 h 228"/>
              <a:gd name="T104" fmla="*/ 150 w 243"/>
              <a:gd name="T105" fmla="*/ 83 h 228"/>
              <a:gd name="T106" fmla="*/ 148 w 243"/>
              <a:gd name="T107" fmla="*/ 70 h 228"/>
              <a:gd name="T108" fmla="*/ 206 w 243"/>
              <a:gd name="T109" fmla="*/ 12 h 228"/>
              <a:gd name="T110" fmla="*/ 213 w 243"/>
              <a:gd name="T111" fmla="*/ 200 h 228"/>
              <a:gd name="T112" fmla="*/ 220 w 243"/>
              <a:gd name="T113" fmla="*/ 12 h 228"/>
              <a:gd name="T114" fmla="*/ 206 w 243"/>
              <a:gd name="T115" fmla="*/ 12 h 228"/>
              <a:gd name="T116" fmla="*/ 15 w 243"/>
              <a:gd name="T117" fmla="*/ 15 h 228"/>
              <a:gd name="T118" fmla="*/ 15 w 243"/>
              <a:gd name="T119" fmla="*/ 191 h 228"/>
              <a:gd name="T120" fmla="*/ 35 w 243"/>
              <a:gd name="T121" fmla="*/ 213 h 228"/>
              <a:gd name="T122" fmla="*/ 188 w 243"/>
              <a:gd name="T123" fmla="*/ 213 h 228"/>
              <a:gd name="T124" fmla="*/ 182 w 243"/>
              <a:gd name="T125" fmla="*/ 190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3" h="228">
                <a:moveTo>
                  <a:pt x="8" y="0"/>
                </a:moveTo>
                <a:cubicBezTo>
                  <a:pt x="189" y="0"/>
                  <a:pt x="189" y="0"/>
                  <a:pt x="189" y="0"/>
                </a:cubicBezTo>
                <a:cubicBezTo>
                  <a:pt x="193" y="0"/>
                  <a:pt x="196" y="3"/>
                  <a:pt x="196" y="7"/>
                </a:cubicBezTo>
                <a:cubicBezTo>
                  <a:pt x="196" y="190"/>
                  <a:pt x="196" y="190"/>
                  <a:pt x="196" y="190"/>
                </a:cubicBezTo>
                <a:cubicBezTo>
                  <a:pt x="196" y="190"/>
                  <a:pt x="196" y="190"/>
                  <a:pt x="196" y="190"/>
                </a:cubicBezTo>
                <a:cubicBezTo>
                  <a:pt x="196" y="198"/>
                  <a:pt x="198" y="203"/>
                  <a:pt x="201" y="207"/>
                </a:cubicBezTo>
                <a:cubicBezTo>
                  <a:pt x="204" y="210"/>
                  <a:pt x="210" y="212"/>
                  <a:pt x="216" y="213"/>
                </a:cubicBezTo>
                <a:cubicBezTo>
                  <a:pt x="219" y="213"/>
                  <a:pt x="222" y="211"/>
                  <a:pt x="224" y="208"/>
                </a:cubicBezTo>
                <a:cubicBezTo>
                  <a:pt x="226" y="203"/>
                  <a:pt x="228" y="196"/>
                  <a:pt x="228" y="184"/>
                </a:cubicBezTo>
                <a:cubicBezTo>
                  <a:pt x="228" y="184"/>
                  <a:pt x="228" y="184"/>
                  <a:pt x="228" y="184"/>
                </a:cubicBezTo>
                <a:cubicBezTo>
                  <a:pt x="228" y="19"/>
                  <a:pt x="228" y="19"/>
                  <a:pt x="228" y="19"/>
                </a:cubicBezTo>
                <a:cubicBezTo>
                  <a:pt x="228" y="15"/>
                  <a:pt x="231" y="11"/>
                  <a:pt x="235" y="11"/>
                </a:cubicBezTo>
                <a:cubicBezTo>
                  <a:pt x="239" y="11"/>
                  <a:pt x="243" y="15"/>
                  <a:pt x="243" y="19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243" y="184"/>
                  <a:pt x="242" y="184"/>
                </a:cubicBezTo>
                <a:cubicBezTo>
                  <a:pt x="243" y="199"/>
                  <a:pt x="240" y="209"/>
                  <a:pt x="236" y="215"/>
                </a:cubicBezTo>
                <a:cubicBezTo>
                  <a:pt x="232" y="223"/>
                  <a:pt x="225" y="227"/>
                  <a:pt x="217" y="228"/>
                </a:cubicBezTo>
                <a:cubicBezTo>
                  <a:pt x="217" y="228"/>
                  <a:pt x="217" y="228"/>
                  <a:pt x="216" y="228"/>
                </a:cubicBezTo>
                <a:cubicBezTo>
                  <a:pt x="216" y="228"/>
                  <a:pt x="216" y="228"/>
                  <a:pt x="216" y="228"/>
                </a:cubicBezTo>
                <a:cubicBezTo>
                  <a:pt x="35" y="228"/>
                  <a:pt x="35" y="228"/>
                  <a:pt x="35" y="228"/>
                </a:cubicBezTo>
                <a:cubicBezTo>
                  <a:pt x="35" y="228"/>
                  <a:pt x="34" y="228"/>
                  <a:pt x="34" y="228"/>
                </a:cubicBezTo>
                <a:cubicBezTo>
                  <a:pt x="24" y="228"/>
                  <a:pt x="16" y="225"/>
                  <a:pt x="10" y="219"/>
                </a:cubicBezTo>
                <a:cubicBezTo>
                  <a:pt x="4" y="213"/>
                  <a:pt x="0" y="204"/>
                  <a:pt x="0" y="191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8" y="0"/>
                </a:cubicBezTo>
                <a:close/>
                <a:moveTo>
                  <a:pt x="34" y="179"/>
                </a:moveTo>
                <a:cubicBezTo>
                  <a:pt x="34" y="188"/>
                  <a:pt x="34" y="188"/>
                  <a:pt x="34" y="188"/>
                </a:cubicBezTo>
                <a:cubicBezTo>
                  <a:pt x="72" y="188"/>
                  <a:pt x="72" y="188"/>
                  <a:pt x="72" y="188"/>
                </a:cubicBezTo>
                <a:cubicBezTo>
                  <a:pt x="72" y="179"/>
                  <a:pt x="72" y="179"/>
                  <a:pt x="72" y="179"/>
                </a:cubicBezTo>
                <a:cubicBezTo>
                  <a:pt x="34" y="179"/>
                  <a:pt x="34" y="179"/>
                  <a:pt x="34" y="179"/>
                </a:cubicBezTo>
                <a:close/>
                <a:moveTo>
                  <a:pt x="34" y="157"/>
                </a:moveTo>
                <a:cubicBezTo>
                  <a:pt x="34" y="166"/>
                  <a:pt x="34" y="166"/>
                  <a:pt x="34" y="166"/>
                </a:cubicBezTo>
                <a:cubicBezTo>
                  <a:pt x="161" y="166"/>
                  <a:pt x="161" y="166"/>
                  <a:pt x="161" y="166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34" y="157"/>
                  <a:pt x="34" y="157"/>
                  <a:pt x="34" y="157"/>
                </a:cubicBezTo>
                <a:close/>
                <a:moveTo>
                  <a:pt x="34" y="132"/>
                </a:moveTo>
                <a:cubicBezTo>
                  <a:pt x="34" y="142"/>
                  <a:pt x="34" y="142"/>
                  <a:pt x="34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61" y="132"/>
                  <a:pt x="161" y="132"/>
                  <a:pt x="161" y="132"/>
                </a:cubicBezTo>
                <a:cubicBezTo>
                  <a:pt x="34" y="132"/>
                  <a:pt x="34" y="132"/>
                  <a:pt x="34" y="132"/>
                </a:cubicBezTo>
                <a:close/>
                <a:moveTo>
                  <a:pt x="34" y="109"/>
                </a:moveTo>
                <a:cubicBezTo>
                  <a:pt x="34" y="119"/>
                  <a:pt x="34" y="119"/>
                  <a:pt x="34" y="119"/>
                </a:cubicBezTo>
                <a:cubicBezTo>
                  <a:pt x="161" y="119"/>
                  <a:pt x="161" y="119"/>
                  <a:pt x="161" y="119"/>
                </a:cubicBezTo>
                <a:cubicBezTo>
                  <a:pt x="161" y="109"/>
                  <a:pt x="161" y="109"/>
                  <a:pt x="161" y="109"/>
                </a:cubicBezTo>
                <a:cubicBezTo>
                  <a:pt x="34" y="109"/>
                  <a:pt x="34" y="109"/>
                  <a:pt x="34" y="109"/>
                </a:cubicBezTo>
                <a:close/>
                <a:moveTo>
                  <a:pt x="64" y="90"/>
                </a:moveTo>
                <a:cubicBezTo>
                  <a:pt x="64" y="38"/>
                  <a:pt x="64" y="38"/>
                  <a:pt x="64" y="38"/>
                </a:cubicBezTo>
                <a:cubicBezTo>
                  <a:pt x="54" y="38"/>
                  <a:pt x="54" y="38"/>
                  <a:pt x="54" y="38"/>
                </a:cubicBezTo>
                <a:cubicBezTo>
                  <a:pt x="54" y="62"/>
                  <a:pt x="54" y="62"/>
                  <a:pt x="54" y="62"/>
                </a:cubicBezTo>
                <a:cubicBezTo>
                  <a:pt x="48" y="38"/>
                  <a:pt x="48" y="38"/>
                  <a:pt x="48" y="38"/>
                </a:cubicBezTo>
                <a:cubicBezTo>
                  <a:pt x="34" y="38"/>
                  <a:pt x="34" y="38"/>
                  <a:pt x="34" y="38"/>
                </a:cubicBezTo>
                <a:cubicBezTo>
                  <a:pt x="34" y="90"/>
                  <a:pt x="34" y="90"/>
                  <a:pt x="34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44" y="63"/>
                  <a:pt x="44" y="63"/>
                  <a:pt x="44" y="63"/>
                </a:cubicBezTo>
                <a:cubicBezTo>
                  <a:pt x="52" y="90"/>
                  <a:pt x="52" y="90"/>
                  <a:pt x="52" y="90"/>
                </a:cubicBezTo>
                <a:cubicBezTo>
                  <a:pt x="64" y="90"/>
                  <a:pt x="64" y="90"/>
                  <a:pt x="64" y="90"/>
                </a:cubicBezTo>
                <a:close/>
                <a:moveTo>
                  <a:pt x="89" y="90"/>
                </a:moveTo>
                <a:cubicBezTo>
                  <a:pt x="89" y="84"/>
                  <a:pt x="89" y="84"/>
                  <a:pt x="89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8" y="65"/>
                  <a:pt x="78" y="65"/>
                  <a:pt x="78" y="65"/>
                </a:cubicBezTo>
                <a:cubicBezTo>
                  <a:pt x="87" y="65"/>
                  <a:pt x="87" y="65"/>
                  <a:pt x="87" y="65"/>
                </a:cubicBezTo>
                <a:cubicBezTo>
                  <a:pt x="87" y="59"/>
                  <a:pt x="87" y="59"/>
                  <a:pt x="87" y="59"/>
                </a:cubicBezTo>
                <a:cubicBezTo>
                  <a:pt x="78" y="59"/>
                  <a:pt x="78" y="59"/>
                  <a:pt x="78" y="59"/>
                </a:cubicBezTo>
                <a:cubicBezTo>
                  <a:pt x="78" y="45"/>
                  <a:pt x="78" y="45"/>
                  <a:pt x="78" y="45"/>
                </a:cubicBezTo>
                <a:cubicBezTo>
                  <a:pt x="89" y="45"/>
                  <a:pt x="89" y="45"/>
                  <a:pt x="89" y="45"/>
                </a:cubicBezTo>
                <a:cubicBezTo>
                  <a:pt x="89" y="38"/>
                  <a:pt x="89" y="38"/>
                  <a:pt x="89" y="38"/>
                </a:cubicBezTo>
                <a:cubicBezTo>
                  <a:pt x="66" y="38"/>
                  <a:pt x="66" y="38"/>
                  <a:pt x="66" y="38"/>
                </a:cubicBezTo>
                <a:cubicBezTo>
                  <a:pt x="66" y="90"/>
                  <a:pt x="66" y="90"/>
                  <a:pt x="66" y="90"/>
                </a:cubicBezTo>
                <a:cubicBezTo>
                  <a:pt x="89" y="90"/>
                  <a:pt x="89" y="90"/>
                  <a:pt x="89" y="90"/>
                </a:cubicBezTo>
                <a:close/>
                <a:moveTo>
                  <a:pt x="136" y="38"/>
                </a:moveTo>
                <a:cubicBezTo>
                  <a:pt x="127" y="38"/>
                  <a:pt x="127" y="38"/>
                  <a:pt x="127" y="38"/>
                </a:cubicBezTo>
                <a:cubicBezTo>
                  <a:pt x="123" y="62"/>
                  <a:pt x="123" y="62"/>
                  <a:pt x="123" y="62"/>
                </a:cubicBezTo>
                <a:cubicBezTo>
                  <a:pt x="120" y="38"/>
                  <a:pt x="120" y="38"/>
                  <a:pt x="120" y="38"/>
                </a:cubicBezTo>
                <a:cubicBezTo>
                  <a:pt x="107" y="38"/>
                  <a:pt x="107" y="38"/>
                  <a:pt x="107" y="38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0" y="38"/>
                  <a:pt x="100" y="38"/>
                  <a:pt x="100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6" y="90"/>
                  <a:pt x="96" y="90"/>
                  <a:pt x="96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112" y="62"/>
                  <a:pt x="112" y="62"/>
                  <a:pt x="112" y="62"/>
                </a:cubicBezTo>
                <a:cubicBezTo>
                  <a:pt x="116" y="90"/>
                  <a:pt x="116" y="90"/>
                  <a:pt x="116" y="90"/>
                </a:cubicBezTo>
                <a:cubicBezTo>
                  <a:pt x="129" y="90"/>
                  <a:pt x="129" y="90"/>
                  <a:pt x="129" y="90"/>
                </a:cubicBezTo>
                <a:cubicBezTo>
                  <a:pt x="136" y="38"/>
                  <a:pt x="136" y="38"/>
                  <a:pt x="136" y="38"/>
                </a:cubicBezTo>
                <a:close/>
                <a:moveTo>
                  <a:pt x="138" y="70"/>
                </a:moveTo>
                <a:cubicBezTo>
                  <a:pt x="138" y="81"/>
                  <a:pt x="138" y="81"/>
                  <a:pt x="138" y="81"/>
                </a:cubicBezTo>
                <a:cubicBezTo>
                  <a:pt x="138" y="88"/>
                  <a:pt x="142" y="91"/>
                  <a:pt x="150" y="91"/>
                </a:cubicBezTo>
                <a:cubicBezTo>
                  <a:pt x="159" y="91"/>
                  <a:pt x="164" y="87"/>
                  <a:pt x="164" y="81"/>
                </a:cubicBezTo>
                <a:cubicBezTo>
                  <a:pt x="164" y="74"/>
                  <a:pt x="164" y="74"/>
                  <a:pt x="164" y="74"/>
                </a:cubicBezTo>
                <a:cubicBezTo>
                  <a:pt x="164" y="72"/>
                  <a:pt x="163" y="69"/>
                  <a:pt x="162" y="68"/>
                </a:cubicBezTo>
                <a:cubicBezTo>
                  <a:pt x="160" y="66"/>
                  <a:pt x="157" y="63"/>
                  <a:pt x="153" y="58"/>
                </a:cubicBezTo>
                <a:cubicBezTo>
                  <a:pt x="150" y="55"/>
                  <a:pt x="149" y="53"/>
                  <a:pt x="149" y="51"/>
                </a:cubicBezTo>
                <a:cubicBezTo>
                  <a:pt x="148" y="48"/>
                  <a:pt x="148" y="48"/>
                  <a:pt x="148" y="48"/>
                </a:cubicBezTo>
                <a:cubicBezTo>
                  <a:pt x="148" y="46"/>
                  <a:pt x="149" y="45"/>
                  <a:pt x="150" y="45"/>
                </a:cubicBezTo>
                <a:cubicBezTo>
                  <a:pt x="152" y="45"/>
                  <a:pt x="152" y="45"/>
                  <a:pt x="152" y="4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47"/>
                  <a:pt x="163" y="47"/>
                  <a:pt x="163" y="47"/>
                </a:cubicBezTo>
                <a:cubicBezTo>
                  <a:pt x="163" y="41"/>
                  <a:pt x="159" y="38"/>
                  <a:pt x="151" y="38"/>
                </a:cubicBezTo>
                <a:cubicBezTo>
                  <a:pt x="142" y="38"/>
                  <a:pt x="138" y="41"/>
                  <a:pt x="138" y="48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38" y="56"/>
                  <a:pt x="138" y="57"/>
                  <a:pt x="139" y="59"/>
                </a:cubicBezTo>
                <a:cubicBezTo>
                  <a:pt x="140" y="61"/>
                  <a:pt x="144" y="64"/>
                  <a:pt x="148" y="69"/>
                </a:cubicBezTo>
                <a:cubicBezTo>
                  <a:pt x="151" y="71"/>
                  <a:pt x="152" y="73"/>
                  <a:pt x="152" y="75"/>
                </a:cubicBezTo>
                <a:cubicBezTo>
                  <a:pt x="152" y="82"/>
                  <a:pt x="152" y="82"/>
                  <a:pt x="152" y="82"/>
                </a:cubicBezTo>
                <a:cubicBezTo>
                  <a:pt x="152" y="83"/>
                  <a:pt x="152" y="83"/>
                  <a:pt x="150" y="83"/>
                </a:cubicBezTo>
                <a:cubicBezTo>
                  <a:pt x="149" y="83"/>
                  <a:pt x="148" y="83"/>
                  <a:pt x="148" y="82"/>
                </a:cubicBezTo>
                <a:cubicBezTo>
                  <a:pt x="148" y="70"/>
                  <a:pt x="148" y="70"/>
                  <a:pt x="148" y="70"/>
                </a:cubicBezTo>
                <a:cubicBezTo>
                  <a:pt x="138" y="70"/>
                  <a:pt x="138" y="70"/>
                  <a:pt x="138" y="70"/>
                </a:cubicBezTo>
                <a:close/>
                <a:moveTo>
                  <a:pt x="206" y="12"/>
                </a:moveTo>
                <a:cubicBezTo>
                  <a:pt x="206" y="192"/>
                  <a:pt x="206" y="192"/>
                  <a:pt x="206" y="192"/>
                </a:cubicBezTo>
                <a:cubicBezTo>
                  <a:pt x="206" y="196"/>
                  <a:pt x="209" y="200"/>
                  <a:pt x="213" y="200"/>
                </a:cubicBezTo>
                <a:cubicBezTo>
                  <a:pt x="217" y="200"/>
                  <a:pt x="220" y="196"/>
                  <a:pt x="220" y="192"/>
                </a:cubicBezTo>
                <a:cubicBezTo>
                  <a:pt x="220" y="12"/>
                  <a:pt x="220" y="12"/>
                  <a:pt x="220" y="12"/>
                </a:cubicBezTo>
                <a:cubicBezTo>
                  <a:pt x="220" y="8"/>
                  <a:pt x="217" y="4"/>
                  <a:pt x="213" y="4"/>
                </a:cubicBezTo>
                <a:cubicBezTo>
                  <a:pt x="209" y="4"/>
                  <a:pt x="206" y="8"/>
                  <a:pt x="206" y="12"/>
                </a:cubicBezTo>
                <a:close/>
                <a:moveTo>
                  <a:pt x="182" y="15"/>
                </a:moveTo>
                <a:cubicBezTo>
                  <a:pt x="15" y="15"/>
                  <a:pt x="15" y="15"/>
                  <a:pt x="15" y="15"/>
                </a:cubicBezTo>
                <a:cubicBezTo>
                  <a:pt x="15" y="191"/>
                  <a:pt x="15" y="191"/>
                  <a:pt x="15" y="191"/>
                </a:cubicBezTo>
                <a:cubicBezTo>
                  <a:pt x="15" y="191"/>
                  <a:pt x="15" y="191"/>
                  <a:pt x="15" y="191"/>
                </a:cubicBezTo>
                <a:cubicBezTo>
                  <a:pt x="15" y="200"/>
                  <a:pt x="17" y="205"/>
                  <a:pt x="20" y="208"/>
                </a:cubicBezTo>
                <a:cubicBezTo>
                  <a:pt x="23" y="211"/>
                  <a:pt x="29" y="213"/>
                  <a:pt x="35" y="213"/>
                </a:cubicBezTo>
                <a:cubicBezTo>
                  <a:pt x="35" y="213"/>
                  <a:pt x="35" y="213"/>
                  <a:pt x="35" y="213"/>
                </a:cubicBezTo>
                <a:cubicBezTo>
                  <a:pt x="188" y="213"/>
                  <a:pt x="188" y="213"/>
                  <a:pt x="188" y="213"/>
                </a:cubicBezTo>
                <a:cubicBezTo>
                  <a:pt x="184" y="207"/>
                  <a:pt x="181" y="200"/>
                  <a:pt x="182" y="190"/>
                </a:cubicBezTo>
                <a:cubicBezTo>
                  <a:pt x="182" y="190"/>
                  <a:pt x="182" y="190"/>
                  <a:pt x="182" y="190"/>
                </a:cubicBezTo>
                <a:lnTo>
                  <a:pt x="182" y="15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85"/>
          <p:cNvSpPr>
            <a:spLocks noEditPoints="1"/>
          </p:cNvSpPr>
          <p:nvPr/>
        </p:nvSpPr>
        <p:spPr bwMode="auto">
          <a:xfrm>
            <a:off x="10901363" y="920751"/>
            <a:ext cx="728663" cy="857250"/>
          </a:xfrm>
          <a:custGeom>
            <a:avLst/>
            <a:gdLst>
              <a:gd name="T0" fmla="*/ 170 w 224"/>
              <a:gd name="T1" fmla="*/ 0 h 264"/>
              <a:gd name="T2" fmla="*/ 200 w 224"/>
              <a:gd name="T3" fmla="*/ 30 h 264"/>
              <a:gd name="T4" fmla="*/ 188 w 224"/>
              <a:gd name="T5" fmla="*/ 104 h 264"/>
              <a:gd name="T6" fmla="*/ 183 w 224"/>
              <a:gd name="T7" fmla="*/ 18 h 264"/>
              <a:gd name="T8" fmla="*/ 56 w 224"/>
              <a:gd name="T9" fmla="*/ 13 h 264"/>
              <a:gd name="T10" fmla="*/ 75 w 224"/>
              <a:gd name="T11" fmla="*/ 37 h 264"/>
              <a:gd name="T12" fmla="*/ 12 w 224"/>
              <a:gd name="T13" fmla="*/ 112 h 264"/>
              <a:gd name="T14" fmla="*/ 17 w 224"/>
              <a:gd name="T15" fmla="*/ 240 h 264"/>
              <a:gd name="T16" fmla="*/ 67 w 224"/>
              <a:gd name="T17" fmla="*/ 245 h 264"/>
              <a:gd name="T18" fmla="*/ 29 w 224"/>
              <a:gd name="T19" fmla="*/ 257 h 264"/>
              <a:gd name="T20" fmla="*/ 0 w 224"/>
              <a:gd name="T21" fmla="*/ 228 h 264"/>
              <a:gd name="T22" fmla="*/ 0 w 224"/>
              <a:gd name="T23" fmla="*/ 108 h 264"/>
              <a:gd name="T24" fmla="*/ 34 w 224"/>
              <a:gd name="T25" fmla="*/ 3 h 264"/>
              <a:gd name="T26" fmla="*/ 34 w 224"/>
              <a:gd name="T27" fmla="*/ 3 h 264"/>
              <a:gd name="T28" fmla="*/ 34 w 224"/>
              <a:gd name="T29" fmla="*/ 3 h 264"/>
              <a:gd name="T30" fmla="*/ 36 w 224"/>
              <a:gd name="T31" fmla="*/ 2 h 264"/>
              <a:gd name="T32" fmla="*/ 36 w 224"/>
              <a:gd name="T33" fmla="*/ 2 h 264"/>
              <a:gd name="T34" fmla="*/ 36 w 224"/>
              <a:gd name="T35" fmla="*/ 2 h 264"/>
              <a:gd name="T36" fmla="*/ 36 w 224"/>
              <a:gd name="T37" fmla="*/ 2 h 264"/>
              <a:gd name="T38" fmla="*/ 38 w 224"/>
              <a:gd name="T39" fmla="*/ 0 h 264"/>
              <a:gd name="T40" fmla="*/ 38 w 224"/>
              <a:gd name="T41" fmla="*/ 0 h 264"/>
              <a:gd name="T42" fmla="*/ 38 w 224"/>
              <a:gd name="T43" fmla="*/ 0 h 264"/>
              <a:gd name="T44" fmla="*/ 38 w 224"/>
              <a:gd name="T45" fmla="*/ 0 h 264"/>
              <a:gd name="T46" fmla="*/ 38 w 224"/>
              <a:gd name="T47" fmla="*/ 0 h 264"/>
              <a:gd name="T48" fmla="*/ 39 w 224"/>
              <a:gd name="T49" fmla="*/ 0 h 264"/>
              <a:gd name="T50" fmla="*/ 40 w 224"/>
              <a:gd name="T51" fmla="*/ 0 h 264"/>
              <a:gd name="T52" fmla="*/ 37 w 224"/>
              <a:gd name="T53" fmla="*/ 180 h 264"/>
              <a:gd name="T54" fmla="*/ 101 w 224"/>
              <a:gd name="T55" fmla="*/ 170 h 264"/>
              <a:gd name="T56" fmla="*/ 37 w 224"/>
              <a:gd name="T57" fmla="*/ 143 h 264"/>
              <a:gd name="T58" fmla="*/ 101 w 224"/>
              <a:gd name="T59" fmla="*/ 153 h 264"/>
              <a:gd name="T60" fmla="*/ 37 w 224"/>
              <a:gd name="T61" fmla="*/ 143 h 264"/>
              <a:gd name="T62" fmla="*/ 37 w 224"/>
              <a:gd name="T63" fmla="*/ 127 h 264"/>
              <a:gd name="T64" fmla="*/ 166 w 224"/>
              <a:gd name="T65" fmla="*/ 117 h 264"/>
              <a:gd name="T66" fmla="*/ 104 w 224"/>
              <a:gd name="T67" fmla="*/ 86 h 264"/>
              <a:gd name="T68" fmla="*/ 166 w 224"/>
              <a:gd name="T69" fmla="*/ 96 h 264"/>
              <a:gd name="T70" fmla="*/ 104 w 224"/>
              <a:gd name="T71" fmla="*/ 86 h 264"/>
              <a:gd name="T72" fmla="*/ 104 w 224"/>
              <a:gd name="T73" fmla="*/ 69 h 264"/>
              <a:gd name="T74" fmla="*/ 166 w 224"/>
              <a:gd name="T75" fmla="*/ 59 h 264"/>
              <a:gd name="T76" fmla="*/ 104 w 224"/>
              <a:gd name="T77" fmla="*/ 34 h 264"/>
              <a:gd name="T78" fmla="*/ 166 w 224"/>
              <a:gd name="T79" fmla="*/ 44 h 264"/>
              <a:gd name="T80" fmla="*/ 104 w 224"/>
              <a:gd name="T81" fmla="*/ 34 h 264"/>
              <a:gd name="T82" fmla="*/ 94 w 224"/>
              <a:gd name="T83" fmla="*/ 217 h 264"/>
              <a:gd name="T84" fmla="*/ 224 w 224"/>
              <a:gd name="T85" fmla="*/ 147 h 264"/>
              <a:gd name="T86" fmla="*/ 90 w 224"/>
              <a:gd name="T87" fmla="*/ 222 h 264"/>
              <a:gd name="T88" fmla="*/ 88 w 224"/>
              <a:gd name="T89" fmla="*/ 264 h 264"/>
              <a:gd name="T90" fmla="*/ 90 w 224"/>
              <a:gd name="T91" fmla="*/ 222 h 264"/>
              <a:gd name="T92" fmla="*/ 188 w 224"/>
              <a:gd name="T93" fmla="*/ 205 h 264"/>
              <a:gd name="T94" fmla="*/ 183 w 224"/>
              <a:gd name="T95" fmla="*/ 240 h 264"/>
              <a:gd name="T96" fmla="*/ 147 w 224"/>
              <a:gd name="T97" fmla="*/ 245 h 264"/>
              <a:gd name="T98" fmla="*/ 145 w 224"/>
              <a:gd name="T99" fmla="*/ 257 h 264"/>
              <a:gd name="T100" fmla="*/ 191 w 224"/>
              <a:gd name="T101" fmla="*/ 248 h 264"/>
              <a:gd name="T102" fmla="*/ 200 w 224"/>
              <a:gd name="T103" fmla="*/ 192 h 264"/>
              <a:gd name="T104" fmla="*/ 62 w 224"/>
              <a:gd name="T105" fmla="*/ 34 h 264"/>
              <a:gd name="T106" fmla="*/ 22 w 224"/>
              <a:gd name="T107" fmla="*/ 81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4" h="264">
                <a:moveTo>
                  <a:pt x="40" y="0"/>
                </a:moveTo>
                <a:cubicBezTo>
                  <a:pt x="170" y="0"/>
                  <a:pt x="170" y="0"/>
                  <a:pt x="170" y="0"/>
                </a:cubicBezTo>
                <a:cubicBezTo>
                  <a:pt x="179" y="0"/>
                  <a:pt x="186" y="3"/>
                  <a:pt x="191" y="9"/>
                </a:cubicBezTo>
                <a:cubicBezTo>
                  <a:pt x="197" y="14"/>
                  <a:pt x="200" y="21"/>
                  <a:pt x="200" y="30"/>
                </a:cubicBezTo>
                <a:cubicBezTo>
                  <a:pt x="200" y="92"/>
                  <a:pt x="200" y="92"/>
                  <a:pt x="200" y="92"/>
                </a:cubicBezTo>
                <a:cubicBezTo>
                  <a:pt x="188" y="104"/>
                  <a:pt x="188" y="104"/>
                  <a:pt x="188" y="104"/>
                </a:cubicBezTo>
                <a:cubicBezTo>
                  <a:pt x="188" y="30"/>
                  <a:pt x="188" y="30"/>
                  <a:pt x="188" y="30"/>
                </a:cubicBezTo>
                <a:cubicBezTo>
                  <a:pt x="188" y="25"/>
                  <a:pt x="186" y="21"/>
                  <a:pt x="183" y="18"/>
                </a:cubicBezTo>
                <a:cubicBezTo>
                  <a:pt x="179" y="14"/>
                  <a:pt x="175" y="13"/>
                  <a:pt x="170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75" y="28"/>
                  <a:pt x="75" y="28"/>
                  <a:pt x="75" y="28"/>
                </a:cubicBezTo>
                <a:cubicBezTo>
                  <a:pt x="77" y="30"/>
                  <a:pt x="77" y="34"/>
                  <a:pt x="75" y="37"/>
                </a:cubicBezTo>
                <a:cubicBezTo>
                  <a:pt x="75" y="37"/>
                  <a:pt x="75" y="37"/>
                  <a:pt x="75" y="37"/>
                </a:cubicBezTo>
                <a:cubicBezTo>
                  <a:pt x="12" y="112"/>
                  <a:pt x="12" y="112"/>
                  <a:pt x="12" y="112"/>
                </a:cubicBezTo>
                <a:cubicBezTo>
                  <a:pt x="12" y="228"/>
                  <a:pt x="12" y="228"/>
                  <a:pt x="12" y="228"/>
                </a:cubicBezTo>
                <a:cubicBezTo>
                  <a:pt x="12" y="232"/>
                  <a:pt x="14" y="236"/>
                  <a:pt x="17" y="240"/>
                </a:cubicBezTo>
                <a:cubicBezTo>
                  <a:pt x="20" y="243"/>
                  <a:pt x="25" y="245"/>
                  <a:pt x="29" y="245"/>
                </a:cubicBezTo>
                <a:cubicBezTo>
                  <a:pt x="67" y="245"/>
                  <a:pt x="67" y="245"/>
                  <a:pt x="67" y="245"/>
                </a:cubicBezTo>
                <a:cubicBezTo>
                  <a:pt x="62" y="257"/>
                  <a:pt x="62" y="257"/>
                  <a:pt x="62" y="257"/>
                </a:cubicBezTo>
                <a:cubicBezTo>
                  <a:pt x="29" y="257"/>
                  <a:pt x="29" y="257"/>
                  <a:pt x="29" y="257"/>
                </a:cubicBezTo>
                <a:cubicBezTo>
                  <a:pt x="21" y="257"/>
                  <a:pt x="14" y="254"/>
                  <a:pt x="9" y="248"/>
                </a:cubicBezTo>
                <a:cubicBezTo>
                  <a:pt x="3" y="243"/>
                  <a:pt x="0" y="236"/>
                  <a:pt x="0" y="228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09"/>
                  <a:pt x="0" y="108"/>
                  <a:pt x="0" y="108"/>
                </a:cubicBezTo>
                <a:cubicBezTo>
                  <a:pt x="34" y="5"/>
                  <a:pt x="34" y="5"/>
                  <a:pt x="34" y="5"/>
                </a:cubicBezTo>
                <a:cubicBezTo>
                  <a:pt x="34" y="4"/>
                  <a:pt x="34" y="4"/>
                  <a:pt x="34" y="3"/>
                </a:cubicBezTo>
                <a:cubicBezTo>
                  <a:pt x="34" y="3"/>
                  <a:pt x="34" y="3"/>
                  <a:pt x="34" y="3"/>
                </a:cubicBezTo>
                <a:cubicBezTo>
                  <a:pt x="34" y="3"/>
                  <a:pt x="34" y="3"/>
                  <a:pt x="34" y="3"/>
                </a:cubicBezTo>
                <a:cubicBezTo>
                  <a:pt x="34" y="3"/>
                  <a:pt x="34" y="3"/>
                  <a:pt x="34" y="3"/>
                </a:cubicBezTo>
                <a:cubicBezTo>
                  <a:pt x="34" y="3"/>
                  <a:pt x="34" y="3"/>
                  <a:pt x="34" y="3"/>
                </a:cubicBezTo>
                <a:cubicBezTo>
                  <a:pt x="34" y="3"/>
                  <a:pt x="34" y="3"/>
                  <a:pt x="34" y="3"/>
                </a:cubicBezTo>
                <a:cubicBezTo>
                  <a:pt x="35" y="3"/>
                  <a:pt x="35" y="2"/>
                  <a:pt x="36" y="2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1"/>
                  <a:pt x="36" y="1"/>
                  <a:pt x="36" y="1"/>
                </a:cubicBezTo>
                <a:cubicBezTo>
                  <a:pt x="36" y="1"/>
                  <a:pt x="37" y="1"/>
                  <a:pt x="38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9" y="0"/>
                  <a:pt x="39" y="0"/>
                  <a:pt x="40" y="0"/>
                </a:cubicBezTo>
                <a:cubicBezTo>
                  <a:pt x="40" y="0"/>
                  <a:pt x="40" y="0"/>
                  <a:pt x="40" y="0"/>
                </a:cubicBezTo>
                <a:close/>
                <a:moveTo>
                  <a:pt x="37" y="170"/>
                </a:moveTo>
                <a:cubicBezTo>
                  <a:pt x="37" y="180"/>
                  <a:pt x="37" y="180"/>
                  <a:pt x="37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1" y="170"/>
                  <a:pt x="101" y="170"/>
                  <a:pt x="101" y="170"/>
                </a:cubicBezTo>
                <a:cubicBezTo>
                  <a:pt x="37" y="170"/>
                  <a:pt x="37" y="170"/>
                  <a:pt x="37" y="170"/>
                </a:cubicBezTo>
                <a:close/>
                <a:moveTo>
                  <a:pt x="37" y="143"/>
                </a:moveTo>
                <a:cubicBezTo>
                  <a:pt x="37" y="153"/>
                  <a:pt x="37" y="153"/>
                  <a:pt x="37" y="153"/>
                </a:cubicBezTo>
                <a:cubicBezTo>
                  <a:pt x="101" y="153"/>
                  <a:pt x="101" y="153"/>
                  <a:pt x="101" y="153"/>
                </a:cubicBezTo>
                <a:cubicBezTo>
                  <a:pt x="101" y="143"/>
                  <a:pt x="101" y="143"/>
                  <a:pt x="101" y="143"/>
                </a:cubicBezTo>
                <a:cubicBezTo>
                  <a:pt x="37" y="143"/>
                  <a:pt x="37" y="143"/>
                  <a:pt x="37" y="143"/>
                </a:cubicBezTo>
                <a:close/>
                <a:moveTo>
                  <a:pt x="37" y="117"/>
                </a:moveTo>
                <a:cubicBezTo>
                  <a:pt x="37" y="127"/>
                  <a:pt x="37" y="127"/>
                  <a:pt x="37" y="127"/>
                </a:cubicBezTo>
                <a:cubicBezTo>
                  <a:pt x="166" y="127"/>
                  <a:pt x="166" y="127"/>
                  <a:pt x="166" y="127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37" y="117"/>
                  <a:pt x="37" y="117"/>
                  <a:pt x="37" y="117"/>
                </a:cubicBezTo>
                <a:close/>
                <a:moveTo>
                  <a:pt x="104" y="86"/>
                </a:moveTo>
                <a:cubicBezTo>
                  <a:pt x="104" y="96"/>
                  <a:pt x="104" y="96"/>
                  <a:pt x="104" y="96"/>
                </a:cubicBezTo>
                <a:cubicBezTo>
                  <a:pt x="166" y="96"/>
                  <a:pt x="166" y="96"/>
                  <a:pt x="166" y="96"/>
                </a:cubicBezTo>
                <a:cubicBezTo>
                  <a:pt x="166" y="86"/>
                  <a:pt x="166" y="86"/>
                  <a:pt x="166" y="86"/>
                </a:cubicBezTo>
                <a:cubicBezTo>
                  <a:pt x="104" y="86"/>
                  <a:pt x="104" y="86"/>
                  <a:pt x="104" y="86"/>
                </a:cubicBezTo>
                <a:close/>
                <a:moveTo>
                  <a:pt x="104" y="59"/>
                </a:moveTo>
                <a:cubicBezTo>
                  <a:pt x="104" y="69"/>
                  <a:pt x="104" y="69"/>
                  <a:pt x="104" y="69"/>
                </a:cubicBezTo>
                <a:cubicBezTo>
                  <a:pt x="166" y="69"/>
                  <a:pt x="166" y="69"/>
                  <a:pt x="166" y="69"/>
                </a:cubicBezTo>
                <a:cubicBezTo>
                  <a:pt x="166" y="59"/>
                  <a:pt x="166" y="59"/>
                  <a:pt x="166" y="59"/>
                </a:cubicBezTo>
                <a:cubicBezTo>
                  <a:pt x="104" y="59"/>
                  <a:pt x="104" y="59"/>
                  <a:pt x="104" y="59"/>
                </a:cubicBezTo>
                <a:close/>
                <a:moveTo>
                  <a:pt x="104" y="34"/>
                </a:moveTo>
                <a:cubicBezTo>
                  <a:pt x="104" y="44"/>
                  <a:pt x="104" y="44"/>
                  <a:pt x="104" y="44"/>
                </a:cubicBezTo>
                <a:cubicBezTo>
                  <a:pt x="166" y="44"/>
                  <a:pt x="166" y="44"/>
                  <a:pt x="166" y="44"/>
                </a:cubicBezTo>
                <a:cubicBezTo>
                  <a:pt x="166" y="34"/>
                  <a:pt x="166" y="34"/>
                  <a:pt x="166" y="34"/>
                </a:cubicBezTo>
                <a:cubicBezTo>
                  <a:pt x="104" y="34"/>
                  <a:pt x="104" y="34"/>
                  <a:pt x="104" y="34"/>
                </a:cubicBezTo>
                <a:close/>
                <a:moveTo>
                  <a:pt x="194" y="117"/>
                </a:moveTo>
                <a:cubicBezTo>
                  <a:pt x="94" y="217"/>
                  <a:pt x="94" y="217"/>
                  <a:pt x="94" y="217"/>
                </a:cubicBezTo>
                <a:cubicBezTo>
                  <a:pt x="124" y="248"/>
                  <a:pt x="124" y="248"/>
                  <a:pt x="124" y="248"/>
                </a:cubicBezTo>
                <a:cubicBezTo>
                  <a:pt x="224" y="147"/>
                  <a:pt x="224" y="147"/>
                  <a:pt x="224" y="147"/>
                </a:cubicBezTo>
                <a:cubicBezTo>
                  <a:pt x="194" y="117"/>
                  <a:pt x="194" y="117"/>
                  <a:pt x="194" y="117"/>
                </a:cubicBezTo>
                <a:close/>
                <a:moveTo>
                  <a:pt x="90" y="222"/>
                </a:moveTo>
                <a:cubicBezTo>
                  <a:pt x="78" y="255"/>
                  <a:pt x="78" y="255"/>
                  <a:pt x="78" y="255"/>
                </a:cubicBezTo>
                <a:cubicBezTo>
                  <a:pt x="88" y="264"/>
                  <a:pt x="88" y="264"/>
                  <a:pt x="88" y="264"/>
                </a:cubicBezTo>
                <a:cubicBezTo>
                  <a:pt x="120" y="252"/>
                  <a:pt x="120" y="252"/>
                  <a:pt x="120" y="252"/>
                </a:cubicBezTo>
                <a:cubicBezTo>
                  <a:pt x="90" y="222"/>
                  <a:pt x="90" y="222"/>
                  <a:pt x="90" y="222"/>
                </a:cubicBezTo>
                <a:close/>
                <a:moveTo>
                  <a:pt x="200" y="192"/>
                </a:moveTo>
                <a:cubicBezTo>
                  <a:pt x="188" y="205"/>
                  <a:pt x="188" y="205"/>
                  <a:pt x="188" y="205"/>
                </a:cubicBezTo>
                <a:cubicBezTo>
                  <a:pt x="188" y="228"/>
                  <a:pt x="188" y="228"/>
                  <a:pt x="188" y="228"/>
                </a:cubicBezTo>
                <a:cubicBezTo>
                  <a:pt x="188" y="232"/>
                  <a:pt x="186" y="236"/>
                  <a:pt x="183" y="240"/>
                </a:cubicBezTo>
                <a:cubicBezTo>
                  <a:pt x="179" y="243"/>
                  <a:pt x="175" y="245"/>
                  <a:pt x="170" y="245"/>
                </a:cubicBezTo>
                <a:cubicBezTo>
                  <a:pt x="147" y="245"/>
                  <a:pt x="147" y="245"/>
                  <a:pt x="147" y="245"/>
                </a:cubicBezTo>
                <a:cubicBezTo>
                  <a:pt x="140" y="252"/>
                  <a:pt x="140" y="252"/>
                  <a:pt x="140" y="252"/>
                </a:cubicBezTo>
                <a:cubicBezTo>
                  <a:pt x="145" y="257"/>
                  <a:pt x="145" y="257"/>
                  <a:pt x="145" y="257"/>
                </a:cubicBezTo>
                <a:cubicBezTo>
                  <a:pt x="170" y="257"/>
                  <a:pt x="170" y="257"/>
                  <a:pt x="170" y="257"/>
                </a:cubicBezTo>
                <a:cubicBezTo>
                  <a:pt x="179" y="257"/>
                  <a:pt x="186" y="254"/>
                  <a:pt x="191" y="248"/>
                </a:cubicBezTo>
                <a:cubicBezTo>
                  <a:pt x="197" y="243"/>
                  <a:pt x="200" y="236"/>
                  <a:pt x="200" y="228"/>
                </a:cubicBezTo>
                <a:cubicBezTo>
                  <a:pt x="200" y="192"/>
                  <a:pt x="200" y="192"/>
                  <a:pt x="200" y="192"/>
                </a:cubicBezTo>
                <a:close/>
                <a:moveTo>
                  <a:pt x="22" y="81"/>
                </a:moveTo>
                <a:cubicBezTo>
                  <a:pt x="62" y="34"/>
                  <a:pt x="62" y="34"/>
                  <a:pt x="62" y="34"/>
                </a:cubicBezTo>
                <a:cubicBezTo>
                  <a:pt x="43" y="17"/>
                  <a:pt x="43" y="17"/>
                  <a:pt x="43" y="17"/>
                </a:cubicBezTo>
                <a:lnTo>
                  <a:pt x="22" y="81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86"/>
          <p:cNvSpPr>
            <a:spLocks noEditPoints="1"/>
          </p:cNvSpPr>
          <p:nvPr/>
        </p:nvSpPr>
        <p:spPr bwMode="auto">
          <a:xfrm>
            <a:off x="10925176" y="5354638"/>
            <a:ext cx="603250" cy="331788"/>
          </a:xfrm>
          <a:custGeom>
            <a:avLst/>
            <a:gdLst>
              <a:gd name="T0" fmla="*/ 148 w 186"/>
              <a:gd name="T1" fmla="*/ 81 h 102"/>
              <a:gd name="T2" fmla="*/ 92 w 186"/>
              <a:gd name="T3" fmla="*/ 88 h 102"/>
              <a:gd name="T4" fmla="*/ 92 w 186"/>
              <a:gd name="T5" fmla="*/ 64 h 102"/>
              <a:gd name="T6" fmla="*/ 148 w 186"/>
              <a:gd name="T7" fmla="*/ 71 h 102"/>
              <a:gd name="T8" fmla="*/ 92 w 186"/>
              <a:gd name="T9" fmla="*/ 64 h 102"/>
              <a:gd name="T10" fmla="*/ 186 w 186"/>
              <a:gd name="T11" fmla="*/ 44 h 102"/>
              <a:gd name="T12" fmla="*/ 92 w 186"/>
              <a:gd name="T13" fmla="*/ 51 h 102"/>
              <a:gd name="T14" fmla="*/ 92 w 186"/>
              <a:gd name="T15" fmla="*/ 25 h 102"/>
              <a:gd name="T16" fmla="*/ 186 w 186"/>
              <a:gd name="T17" fmla="*/ 32 h 102"/>
              <a:gd name="T18" fmla="*/ 92 w 186"/>
              <a:gd name="T19" fmla="*/ 25 h 102"/>
              <a:gd name="T20" fmla="*/ 186 w 186"/>
              <a:gd name="T21" fmla="*/ 6 h 102"/>
              <a:gd name="T22" fmla="*/ 92 w 186"/>
              <a:gd name="T23" fmla="*/ 13 h 102"/>
              <a:gd name="T24" fmla="*/ 28 w 186"/>
              <a:gd name="T25" fmla="*/ 3 h 102"/>
              <a:gd name="T26" fmla="*/ 26 w 186"/>
              <a:gd name="T27" fmla="*/ 4 h 102"/>
              <a:gd name="T28" fmla="*/ 25 w 186"/>
              <a:gd name="T29" fmla="*/ 4 h 102"/>
              <a:gd name="T30" fmla="*/ 24 w 186"/>
              <a:gd name="T31" fmla="*/ 5 h 102"/>
              <a:gd name="T32" fmla="*/ 24 w 186"/>
              <a:gd name="T33" fmla="*/ 5 h 102"/>
              <a:gd name="T34" fmla="*/ 23 w 186"/>
              <a:gd name="T35" fmla="*/ 6 h 102"/>
              <a:gd name="T36" fmla="*/ 23 w 186"/>
              <a:gd name="T37" fmla="*/ 6 h 102"/>
              <a:gd name="T38" fmla="*/ 22 w 186"/>
              <a:gd name="T39" fmla="*/ 6 h 102"/>
              <a:gd name="T40" fmla="*/ 21 w 186"/>
              <a:gd name="T41" fmla="*/ 7 h 102"/>
              <a:gd name="T42" fmla="*/ 21 w 186"/>
              <a:gd name="T43" fmla="*/ 7 h 102"/>
              <a:gd name="T44" fmla="*/ 20 w 186"/>
              <a:gd name="T45" fmla="*/ 8 h 102"/>
              <a:gd name="T46" fmla="*/ 20 w 186"/>
              <a:gd name="T47" fmla="*/ 8 h 102"/>
              <a:gd name="T48" fmla="*/ 19 w 186"/>
              <a:gd name="T49" fmla="*/ 8 h 102"/>
              <a:gd name="T50" fmla="*/ 19 w 186"/>
              <a:gd name="T51" fmla="*/ 9 h 102"/>
              <a:gd name="T52" fmla="*/ 18 w 186"/>
              <a:gd name="T53" fmla="*/ 9 h 102"/>
              <a:gd name="T54" fmla="*/ 18 w 186"/>
              <a:gd name="T55" fmla="*/ 10 h 102"/>
              <a:gd name="T56" fmla="*/ 18 w 186"/>
              <a:gd name="T57" fmla="*/ 10 h 102"/>
              <a:gd name="T58" fmla="*/ 8 w 186"/>
              <a:gd name="T59" fmla="*/ 28 h 102"/>
              <a:gd name="T60" fmla="*/ 2 w 186"/>
              <a:gd name="T61" fmla="*/ 61 h 102"/>
              <a:gd name="T62" fmla="*/ 40 w 186"/>
              <a:gd name="T63" fmla="*/ 1 h 102"/>
              <a:gd name="T64" fmla="*/ 16 w 186"/>
              <a:gd name="T65" fmla="*/ 30 h 102"/>
              <a:gd name="T66" fmla="*/ 42 w 186"/>
              <a:gd name="T67" fmla="*/ 16 h 102"/>
              <a:gd name="T68" fmla="*/ 45 w 186"/>
              <a:gd name="T69" fmla="*/ 30 h 102"/>
              <a:gd name="T70" fmla="*/ 49 w 186"/>
              <a:gd name="T71" fmla="*/ 30 h 102"/>
              <a:gd name="T72" fmla="*/ 64 w 186"/>
              <a:gd name="T73" fmla="*/ 33 h 102"/>
              <a:gd name="T74" fmla="*/ 15 w 186"/>
              <a:gd name="T75" fmla="*/ 33 h 102"/>
              <a:gd name="T76" fmla="*/ 16 w 186"/>
              <a:gd name="T77" fmla="*/ 30 h 102"/>
              <a:gd name="T78" fmla="*/ 53 w 186"/>
              <a:gd name="T79" fmla="*/ 38 h 102"/>
              <a:gd name="T80" fmla="*/ 46 w 186"/>
              <a:gd name="T81" fmla="*/ 38 h 102"/>
              <a:gd name="T82" fmla="*/ 29 w 186"/>
              <a:gd name="T83" fmla="*/ 35 h 102"/>
              <a:gd name="T84" fmla="*/ 29 w 186"/>
              <a:gd name="T85" fmla="*/ 42 h 102"/>
              <a:gd name="T86" fmla="*/ 29 w 186"/>
              <a:gd name="T87" fmla="*/ 35 h 102"/>
              <a:gd name="T88" fmla="*/ 0 w 186"/>
              <a:gd name="T89" fmla="*/ 102 h 102"/>
              <a:gd name="T90" fmla="*/ 28 w 186"/>
              <a:gd name="T91" fmla="*/ 96 h 102"/>
              <a:gd name="T92" fmla="*/ 79 w 186"/>
              <a:gd name="T93" fmla="*/ 10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86" h="102">
                <a:moveTo>
                  <a:pt x="92" y="81"/>
                </a:moveTo>
                <a:cubicBezTo>
                  <a:pt x="148" y="81"/>
                  <a:pt x="148" y="81"/>
                  <a:pt x="148" y="81"/>
                </a:cubicBezTo>
                <a:cubicBezTo>
                  <a:pt x="148" y="88"/>
                  <a:pt x="148" y="88"/>
                  <a:pt x="148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92" y="81"/>
                  <a:pt x="92" y="81"/>
                  <a:pt x="92" y="81"/>
                </a:cubicBezTo>
                <a:close/>
                <a:moveTo>
                  <a:pt x="92" y="64"/>
                </a:moveTo>
                <a:cubicBezTo>
                  <a:pt x="148" y="64"/>
                  <a:pt x="148" y="64"/>
                  <a:pt x="148" y="64"/>
                </a:cubicBezTo>
                <a:cubicBezTo>
                  <a:pt x="148" y="71"/>
                  <a:pt x="148" y="71"/>
                  <a:pt x="148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2" y="64"/>
                  <a:pt x="92" y="64"/>
                  <a:pt x="92" y="64"/>
                </a:cubicBezTo>
                <a:close/>
                <a:moveTo>
                  <a:pt x="92" y="44"/>
                </a:moveTo>
                <a:cubicBezTo>
                  <a:pt x="186" y="44"/>
                  <a:pt x="186" y="44"/>
                  <a:pt x="186" y="44"/>
                </a:cubicBezTo>
                <a:cubicBezTo>
                  <a:pt x="186" y="51"/>
                  <a:pt x="186" y="51"/>
                  <a:pt x="186" y="51"/>
                </a:cubicBezTo>
                <a:cubicBezTo>
                  <a:pt x="92" y="51"/>
                  <a:pt x="92" y="51"/>
                  <a:pt x="92" y="51"/>
                </a:cubicBezTo>
                <a:cubicBezTo>
                  <a:pt x="92" y="44"/>
                  <a:pt x="92" y="44"/>
                  <a:pt x="92" y="44"/>
                </a:cubicBezTo>
                <a:close/>
                <a:moveTo>
                  <a:pt x="92" y="25"/>
                </a:moveTo>
                <a:cubicBezTo>
                  <a:pt x="186" y="25"/>
                  <a:pt x="186" y="25"/>
                  <a:pt x="186" y="25"/>
                </a:cubicBezTo>
                <a:cubicBezTo>
                  <a:pt x="186" y="32"/>
                  <a:pt x="186" y="32"/>
                  <a:pt x="186" y="32"/>
                </a:cubicBezTo>
                <a:cubicBezTo>
                  <a:pt x="92" y="32"/>
                  <a:pt x="92" y="32"/>
                  <a:pt x="92" y="32"/>
                </a:cubicBezTo>
                <a:cubicBezTo>
                  <a:pt x="92" y="25"/>
                  <a:pt x="92" y="25"/>
                  <a:pt x="92" y="25"/>
                </a:cubicBezTo>
                <a:close/>
                <a:moveTo>
                  <a:pt x="92" y="6"/>
                </a:moveTo>
                <a:cubicBezTo>
                  <a:pt x="186" y="6"/>
                  <a:pt x="186" y="6"/>
                  <a:pt x="186" y="6"/>
                </a:cubicBezTo>
                <a:cubicBezTo>
                  <a:pt x="186" y="13"/>
                  <a:pt x="186" y="13"/>
                  <a:pt x="186" y="13"/>
                </a:cubicBezTo>
                <a:cubicBezTo>
                  <a:pt x="92" y="13"/>
                  <a:pt x="92" y="13"/>
                  <a:pt x="92" y="13"/>
                </a:cubicBezTo>
                <a:cubicBezTo>
                  <a:pt x="92" y="6"/>
                  <a:pt x="92" y="6"/>
                  <a:pt x="92" y="6"/>
                </a:cubicBezTo>
                <a:close/>
                <a:moveTo>
                  <a:pt x="28" y="3"/>
                </a:moveTo>
                <a:cubicBezTo>
                  <a:pt x="28" y="3"/>
                  <a:pt x="28" y="3"/>
                  <a:pt x="28" y="3"/>
                </a:cubicBezTo>
                <a:cubicBezTo>
                  <a:pt x="27" y="4"/>
                  <a:pt x="26" y="4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4"/>
                  <a:pt x="25" y="4"/>
                  <a:pt x="25" y="4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2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3" y="15"/>
                  <a:pt x="9" y="21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6" y="38"/>
                  <a:pt x="17" y="55"/>
                  <a:pt x="2" y="61"/>
                </a:cubicBezTo>
                <a:cubicBezTo>
                  <a:pt x="75" y="61"/>
                  <a:pt x="75" y="61"/>
                  <a:pt x="75" y="61"/>
                </a:cubicBezTo>
                <a:cubicBezTo>
                  <a:pt x="82" y="40"/>
                  <a:pt x="74" y="0"/>
                  <a:pt x="40" y="1"/>
                </a:cubicBezTo>
                <a:cubicBezTo>
                  <a:pt x="36" y="1"/>
                  <a:pt x="31" y="2"/>
                  <a:pt x="28" y="3"/>
                </a:cubicBezTo>
                <a:close/>
                <a:moveTo>
                  <a:pt x="16" y="30"/>
                </a:moveTo>
                <a:cubicBezTo>
                  <a:pt x="40" y="30"/>
                  <a:pt x="40" y="30"/>
                  <a:pt x="40" y="30"/>
                </a:cubicBezTo>
                <a:cubicBezTo>
                  <a:pt x="42" y="16"/>
                  <a:pt x="42" y="16"/>
                  <a:pt x="42" y="16"/>
                </a:cubicBezTo>
                <a:cubicBezTo>
                  <a:pt x="43" y="30"/>
                  <a:pt x="43" y="30"/>
                  <a:pt x="43" y="30"/>
                </a:cubicBezTo>
                <a:cubicBezTo>
                  <a:pt x="45" y="30"/>
                  <a:pt x="45" y="30"/>
                  <a:pt x="45" y="30"/>
                </a:cubicBezTo>
                <a:cubicBezTo>
                  <a:pt x="46" y="23"/>
                  <a:pt x="46" y="23"/>
                  <a:pt x="46" y="23"/>
                </a:cubicBezTo>
                <a:cubicBezTo>
                  <a:pt x="49" y="30"/>
                  <a:pt x="49" y="30"/>
                  <a:pt x="49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4" y="32"/>
                  <a:pt x="64" y="33"/>
                </a:cubicBezTo>
                <a:cubicBezTo>
                  <a:pt x="64" y="47"/>
                  <a:pt x="53" y="58"/>
                  <a:pt x="40" y="58"/>
                </a:cubicBezTo>
                <a:cubicBezTo>
                  <a:pt x="26" y="58"/>
                  <a:pt x="15" y="47"/>
                  <a:pt x="15" y="33"/>
                </a:cubicBezTo>
                <a:cubicBezTo>
                  <a:pt x="15" y="31"/>
                  <a:pt x="15" y="29"/>
                  <a:pt x="16" y="27"/>
                </a:cubicBezTo>
                <a:cubicBezTo>
                  <a:pt x="16" y="29"/>
                  <a:pt x="16" y="30"/>
                  <a:pt x="16" y="30"/>
                </a:cubicBezTo>
                <a:close/>
                <a:moveTo>
                  <a:pt x="49" y="35"/>
                </a:moveTo>
                <a:cubicBezTo>
                  <a:pt x="51" y="35"/>
                  <a:pt x="53" y="37"/>
                  <a:pt x="53" y="38"/>
                </a:cubicBezTo>
                <a:cubicBezTo>
                  <a:pt x="53" y="40"/>
                  <a:pt x="51" y="42"/>
                  <a:pt x="49" y="42"/>
                </a:cubicBezTo>
                <a:cubicBezTo>
                  <a:pt x="47" y="42"/>
                  <a:pt x="46" y="40"/>
                  <a:pt x="46" y="38"/>
                </a:cubicBezTo>
                <a:cubicBezTo>
                  <a:pt x="46" y="37"/>
                  <a:pt x="47" y="35"/>
                  <a:pt x="49" y="35"/>
                </a:cubicBezTo>
                <a:close/>
                <a:moveTo>
                  <a:pt x="29" y="35"/>
                </a:moveTo>
                <a:cubicBezTo>
                  <a:pt x="31" y="35"/>
                  <a:pt x="33" y="37"/>
                  <a:pt x="33" y="38"/>
                </a:cubicBezTo>
                <a:cubicBezTo>
                  <a:pt x="33" y="40"/>
                  <a:pt x="31" y="42"/>
                  <a:pt x="29" y="42"/>
                </a:cubicBezTo>
                <a:cubicBezTo>
                  <a:pt x="28" y="42"/>
                  <a:pt x="26" y="40"/>
                  <a:pt x="26" y="38"/>
                </a:cubicBezTo>
                <a:cubicBezTo>
                  <a:pt x="26" y="37"/>
                  <a:pt x="28" y="35"/>
                  <a:pt x="29" y="35"/>
                </a:cubicBezTo>
                <a:close/>
                <a:moveTo>
                  <a:pt x="79" y="102"/>
                </a:moveTo>
                <a:cubicBezTo>
                  <a:pt x="0" y="102"/>
                  <a:pt x="0" y="102"/>
                  <a:pt x="0" y="102"/>
                </a:cubicBezTo>
                <a:cubicBezTo>
                  <a:pt x="1" y="83"/>
                  <a:pt x="12" y="68"/>
                  <a:pt x="28" y="63"/>
                </a:cubicBezTo>
                <a:cubicBezTo>
                  <a:pt x="28" y="96"/>
                  <a:pt x="28" y="96"/>
                  <a:pt x="28" y="96"/>
                </a:cubicBezTo>
                <a:cubicBezTo>
                  <a:pt x="51" y="63"/>
                  <a:pt x="51" y="63"/>
                  <a:pt x="51" y="63"/>
                </a:cubicBezTo>
                <a:cubicBezTo>
                  <a:pt x="67" y="68"/>
                  <a:pt x="78" y="83"/>
                  <a:pt x="79" y="102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87"/>
          <p:cNvSpPr>
            <a:spLocks noEditPoints="1"/>
          </p:cNvSpPr>
          <p:nvPr/>
        </p:nvSpPr>
        <p:spPr bwMode="auto">
          <a:xfrm>
            <a:off x="10772776" y="5027613"/>
            <a:ext cx="892175" cy="773113"/>
          </a:xfrm>
          <a:custGeom>
            <a:avLst/>
            <a:gdLst>
              <a:gd name="T0" fmla="*/ 265 w 275"/>
              <a:gd name="T1" fmla="*/ 71 h 238"/>
              <a:gd name="T2" fmla="*/ 243 w 275"/>
              <a:gd name="T3" fmla="*/ 62 h 238"/>
              <a:gd name="T4" fmla="*/ 217 w 275"/>
              <a:gd name="T5" fmla="*/ 62 h 238"/>
              <a:gd name="T6" fmla="*/ 194 w 275"/>
              <a:gd name="T7" fmla="*/ 43 h 238"/>
              <a:gd name="T8" fmla="*/ 172 w 275"/>
              <a:gd name="T9" fmla="*/ 43 h 238"/>
              <a:gd name="T10" fmla="*/ 145 w 275"/>
              <a:gd name="T11" fmla="*/ 0 h 238"/>
              <a:gd name="T12" fmla="*/ 126 w 275"/>
              <a:gd name="T13" fmla="*/ 0 h 238"/>
              <a:gd name="T14" fmla="*/ 100 w 275"/>
              <a:gd name="T15" fmla="*/ 43 h 238"/>
              <a:gd name="T16" fmla="*/ 76 w 275"/>
              <a:gd name="T17" fmla="*/ 44 h 238"/>
              <a:gd name="T18" fmla="*/ 53 w 275"/>
              <a:gd name="T19" fmla="*/ 62 h 238"/>
              <a:gd name="T20" fmla="*/ 31 w 275"/>
              <a:gd name="T21" fmla="*/ 62 h 238"/>
              <a:gd name="T22" fmla="*/ 9 w 275"/>
              <a:gd name="T23" fmla="*/ 71 h 238"/>
              <a:gd name="T24" fmla="*/ 0 w 275"/>
              <a:gd name="T25" fmla="*/ 93 h 238"/>
              <a:gd name="T26" fmla="*/ 0 w 275"/>
              <a:gd name="T27" fmla="*/ 207 h 238"/>
              <a:gd name="T28" fmla="*/ 9 w 275"/>
              <a:gd name="T29" fmla="*/ 229 h 238"/>
              <a:gd name="T30" fmla="*/ 31 w 275"/>
              <a:gd name="T31" fmla="*/ 238 h 238"/>
              <a:gd name="T32" fmla="*/ 243 w 275"/>
              <a:gd name="T33" fmla="*/ 238 h 238"/>
              <a:gd name="T34" fmla="*/ 265 w 275"/>
              <a:gd name="T35" fmla="*/ 229 h 238"/>
              <a:gd name="T36" fmla="*/ 275 w 275"/>
              <a:gd name="T37" fmla="*/ 207 h 238"/>
              <a:gd name="T38" fmla="*/ 275 w 275"/>
              <a:gd name="T39" fmla="*/ 93 h 238"/>
              <a:gd name="T40" fmla="*/ 265 w 275"/>
              <a:gd name="T41" fmla="*/ 71 h 238"/>
              <a:gd name="T42" fmla="*/ 77 w 275"/>
              <a:gd name="T43" fmla="*/ 50 h 238"/>
              <a:gd name="T44" fmla="*/ 194 w 275"/>
              <a:gd name="T45" fmla="*/ 49 h 238"/>
              <a:gd name="T46" fmla="*/ 210 w 275"/>
              <a:gd name="T47" fmla="*/ 58 h 238"/>
              <a:gd name="T48" fmla="*/ 201 w 275"/>
              <a:gd name="T49" fmla="*/ 56 h 238"/>
              <a:gd name="T50" fmla="*/ 83 w 275"/>
              <a:gd name="T51" fmla="*/ 57 h 238"/>
              <a:gd name="T52" fmla="*/ 66 w 275"/>
              <a:gd name="T53" fmla="*/ 74 h 238"/>
              <a:gd name="T54" fmla="*/ 68 w 275"/>
              <a:gd name="T55" fmla="*/ 83 h 238"/>
              <a:gd name="T56" fmla="*/ 59 w 275"/>
              <a:gd name="T57" fmla="*/ 68 h 238"/>
              <a:gd name="T58" fmla="*/ 77 w 275"/>
              <a:gd name="T59" fmla="*/ 50 h 238"/>
              <a:gd name="T60" fmla="*/ 258 w 275"/>
              <a:gd name="T61" fmla="*/ 207 h 238"/>
              <a:gd name="T62" fmla="*/ 254 w 275"/>
              <a:gd name="T63" fmla="*/ 217 h 238"/>
              <a:gd name="T64" fmla="*/ 243 w 275"/>
              <a:gd name="T65" fmla="*/ 222 h 238"/>
              <a:gd name="T66" fmla="*/ 31 w 275"/>
              <a:gd name="T67" fmla="*/ 222 h 238"/>
              <a:gd name="T68" fmla="*/ 21 w 275"/>
              <a:gd name="T69" fmla="*/ 217 h 238"/>
              <a:gd name="T70" fmla="*/ 17 w 275"/>
              <a:gd name="T71" fmla="*/ 207 h 238"/>
              <a:gd name="T72" fmla="*/ 17 w 275"/>
              <a:gd name="T73" fmla="*/ 93 h 238"/>
              <a:gd name="T74" fmla="*/ 21 w 275"/>
              <a:gd name="T75" fmla="*/ 83 h 238"/>
              <a:gd name="T76" fmla="*/ 31 w 275"/>
              <a:gd name="T77" fmla="*/ 78 h 238"/>
              <a:gd name="T78" fmla="*/ 54 w 275"/>
              <a:gd name="T79" fmla="*/ 78 h 238"/>
              <a:gd name="T80" fmla="*/ 76 w 275"/>
              <a:gd name="T81" fmla="*/ 92 h 238"/>
              <a:gd name="T82" fmla="*/ 194 w 275"/>
              <a:gd name="T83" fmla="*/ 92 h 238"/>
              <a:gd name="T84" fmla="*/ 215 w 275"/>
              <a:gd name="T85" fmla="*/ 78 h 238"/>
              <a:gd name="T86" fmla="*/ 243 w 275"/>
              <a:gd name="T87" fmla="*/ 78 h 238"/>
              <a:gd name="T88" fmla="*/ 254 w 275"/>
              <a:gd name="T89" fmla="*/ 83 h 238"/>
              <a:gd name="T90" fmla="*/ 258 w 275"/>
              <a:gd name="T91" fmla="*/ 93 h 238"/>
              <a:gd name="T92" fmla="*/ 258 w 275"/>
              <a:gd name="T93" fmla="*/ 207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75" h="238">
                <a:moveTo>
                  <a:pt x="265" y="71"/>
                </a:moveTo>
                <a:cubicBezTo>
                  <a:pt x="260" y="65"/>
                  <a:pt x="252" y="62"/>
                  <a:pt x="243" y="62"/>
                </a:cubicBezTo>
                <a:cubicBezTo>
                  <a:pt x="217" y="62"/>
                  <a:pt x="217" y="62"/>
                  <a:pt x="217" y="62"/>
                </a:cubicBezTo>
                <a:cubicBezTo>
                  <a:pt x="215" y="51"/>
                  <a:pt x="205" y="43"/>
                  <a:pt x="194" y="43"/>
                </a:cubicBezTo>
                <a:cubicBezTo>
                  <a:pt x="172" y="43"/>
                  <a:pt x="172" y="43"/>
                  <a:pt x="172" y="43"/>
                </a:cubicBezTo>
                <a:cubicBezTo>
                  <a:pt x="155" y="30"/>
                  <a:pt x="148" y="15"/>
                  <a:pt x="145" y="0"/>
                </a:cubicBezTo>
                <a:cubicBezTo>
                  <a:pt x="138" y="0"/>
                  <a:pt x="132" y="0"/>
                  <a:pt x="126" y="0"/>
                </a:cubicBezTo>
                <a:cubicBezTo>
                  <a:pt x="123" y="20"/>
                  <a:pt x="114" y="33"/>
                  <a:pt x="100" y="43"/>
                </a:cubicBezTo>
                <a:cubicBezTo>
                  <a:pt x="76" y="44"/>
                  <a:pt x="76" y="44"/>
                  <a:pt x="76" y="44"/>
                </a:cubicBezTo>
                <a:cubicBezTo>
                  <a:pt x="65" y="44"/>
                  <a:pt x="56" y="51"/>
                  <a:pt x="53" y="62"/>
                </a:cubicBezTo>
                <a:cubicBezTo>
                  <a:pt x="31" y="62"/>
                  <a:pt x="31" y="62"/>
                  <a:pt x="31" y="62"/>
                </a:cubicBezTo>
                <a:cubicBezTo>
                  <a:pt x="23" y="62"/>
                  <a:pt x="15" y="65"/>
                  <a:pt x="9" y="71"/>
                </a:cubicBezTo>
                <a:cubicBezTo>
                  <a:pt x="3" y="77"/>
                  <a:pt x="0" y="84"/>
                  <a:pt x="0" y="93"/>
                </a:cubicBezTo>
                <a:cubicBezTo>
                  <a:pt x="0" y="207"/>
                  <a:pt x="0" y="207"/>
                  <a:pt x="0" y="207"/>
                </a:cubicBezTo>
                <a:cubicBezTo>
                  <a:pt x="0" y="215"/>
                  <a:pt x="3" y="223"/>
                  <a:pt x="9" y="229"/>
                </a:cubicBezTo>
                <a:cubicBezTo>
                  <a:pt x="15" y="235"/>
                  <a:pt x="23" y="238"/>
                  <a:pt x="31" y="238"/>
                </a:cubicBezTo>
                <a:cubicBezTo>
                  <a:pt x="243" y="238"/>
                  <a:pt x="243" y="238"/>
                  <a:pt x="243" y="238"/>
                </a:cubicBezTo>
                <a:cubicBezTo>
                  <a:pt x="252" y="238"/>
                  <a:pt x="260" y="235"/>
                  <a:pt x="265" y="229"/>
                </a:cubicBezTo>
                <a:cubicBezTo>
                  <a:pt x="271" y="223"/>
                  <a:pt x="275" y="215"/>
                  <a:pt x="275" y="207"/>
                </a:cubicBezTo>
                <a:cubicBezTo>
                  <a:pt x="275" y="93"/>
                  <a:pt x="275" y="93"/>
                  <a:pt x="275" y="93"/>
                </a:cubicBezTo>
                <a:cubicBezTo>
                  <a:pt x="275" y="84"/>
                  <a:pt x="271" y="77"/>
                  <a:pt x="265" y="71"/>
                </a:cubicBezTo>
                <a:close/>
                <a:moveTo>
                  <a:pt x="77" y="50"/>
                </a:moveTo>
                <a:cubicBezTo>
                  <a:pt x="194" y="49"/>
                  <a:pt x="194" y="49"/>
                  <a:pt x="194" y="49"/>
                </a:cubicBezTo>
                <a:cubicBezTo>
                  <a:pt x="201" y="49"/>
                  <a:pt x="207" y="53"/>
                  <a:pt x="210" y="58"/>
                </a:cubicBezTo>
                <a:cubicBezTo>
                  <a:pt x="207" y="57"/>
                  <a:pt x="204" y="56"/>
                  <a:pt x="201" y="56"/>
                </a:cubicBezTo>
                <a:cubicBezTo>
                  <a:pt x="83" y="57"/>
                  <a:pt x="83" y="57"/>
                  <a:pt x="83" y="57"/>
                </a:cubicBezTo>
                <a:cubicBezTo>
                  <a:pt x="74" y="57"/>
                  <a:pt x="66" y="65"/>
                  <a:pt x="66" y="74"/>
                </a:cubicBezTo>
                <a:cubicBezTo>
                  <a:pt x="66" y="77"/>
                  <a:pt x="66" y="80"/>
                  <a:pt x="68" y="83"/>
                </a:cubicBezTo>
                <a:cubicBezTo>
                  <a:pt x="63" y="80"/>
                  <a:pt x="59" y="74"/>
                  <a:pt x="59" y="68"/>
                </a:cubicBezTo>
                <a:cubicBezTo>
                  <a:pt x="59" y="58"/>
                  <a:pt x="67" y="50"/>
                  <a:pt x="77" y="50"/>
                </a:cubicBezTo>
                <a:close/>
                <a:moveTo>
                  <a:pt x="258" y="207"/>
                </a:moveTo>
                <a:cubicBezTo>
                  <a:pt x="258" y="211"/>
                  <a:pt x="256" y="214"/>
                  <a:pt x="254" y="217"/>
                </a:cubicBezTo>
                <a:cubicBezTo>
                  <a:pt x="251" y="220"/>
                  <a:pt x="247" y="222"/>
                  <a:pt x="243" y="222"/>
                </a:cubicBezTo>
                <a:cubicBezTo>
                  <a:pt x="31" y="222"/>
                  <a:pt x="31" y="222"/>
                  <a:pt x="31" y="222"/>
                </a:cubicBezTo>
                <a:cubicBezTo>
                  <a:pt x="27" y="222"/>
                  <a:pt x="24" y="220"/>
                  <a:pt x="21" y="217"/>
                </a:cubicBezTo>
                <a:cubicBezTo>
                  <a:pt x="18" y="214"/>
                  <a:pt x="17" y="211"/>
                  <a:pt x="17" y="207"/>
                </a:cubicBezTo>
                <a:cubicBezTo>
                  <a:pt x="17" y="93"/>
                  <a:pt x="17" y="93"/>
                  <a:pt x="17" y="93"/>
                </a:cubicBezTo>
                <a:cubicBezTo>
                  <a:pt x="17" y="89"/>
                  <a:pt x="18" y="85"/>
                  <a:pt x="21" y="83"/>
                </a:cubicBezTo>
                <a:cubicBezTo>
                  <a:pt x="24" y="80"/>
                  <a:pt x="27" y="78"/>
                  <a:pt x="31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8" y="87"/>
                  <a:pt x="67" y="92"/>
                  <a:pt x="76" y="92"/>
                </a:cubicBezTo>
                <a:cubicBezTo>
                  <a:pt x="194" y="92"/>
                  <a:pt x="194" y="92"/>
                  <a:pt x="194" y="92"/>
                </a:cubicBezTo>
                <a:cubicBezTo>
                  <a:pt x="203" y="92"/>
                  <a:pt x="211" y="86"/>
                  <a:pt x="215" y="78"/>
                </a:cubicBezTo>
                <a:cubicBezTo>
                  <a:pt x="243" y="78"/>
                  <a:pt x="243" y="78"/>
                  <a:pt x="243" y="78"/>
                </a:cubicBezTo>
                <a:cubicBezTo>
                  <a:pt x="247" y="78"/>
                  <a:pt x="251" y="80"/>
                  <a:pt x="254" y="83"/>
                </a:cubicBezTo>
                <a:cubicBezTo>
                  <a:pt x="256" y="85"/>
                  <a:pt x="258" y="89"/>
                  <a:pt x="258" y="93"/>
                </a:cubicBezTo>
                <a:lnTo>
                  <a:pt x="258" y="20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88"/>
          <p:cNvSpPr>
            <a:spLocks noEditPoints="1"/>
          </p:cNvSpPr>
          <p:nvPr/>
        </p:nvSpPr>
        <p:spPr bwMode="auto">
          <a:xfrm>
            <a:off x="10879138" y="2249488"/>
            <a:ext cx="763588" cy="906463"/>
          </a:xfrm>
          <a:custGeom>
            <a:avLst/>
            <a:gdLst>
              <a:gd name="T0" fmla="*/ 203 w 235"/>
              <a:gd name="T1" fmla="*/ 0 h 279"/>
              <a:gd name="T2" fmla="*/ 235 w 235"/>
              <a:gd name="T3" fmla="*/ 211 h 279"/>
              <a:gd name="T4" fmla="*/ 205 w 235"/>
              <a:gd name="T5" fmla="*/ 247 h 279"/>
              <a:gd name="T6" fmla="*/ 32 w 235"/>
              <a:gd name="T7" fmla="*/ 279 h 279"/>
              <a:gd name="T8" fmla="*/ 0 w 235"/>
              <a:gd name="T9" fmla="*/ 68 h 279"/>
              <a:gd name="T10" fmla="*/ 31 w 235"/>
              <a:gd name="T11" fmla="*/ 32 h 279"/>
              <a:gd name="T12" fmla="*/ 205 w 235"/>
              <a:gd name="T13" fmla="*/ 196 h 279"/>
              <a:gd name="T14" fmla="*/ 214 w 235"/>
              <a:gd name="T15" fmla="*/ 27 h 279"/>
              <a:gd name="T16" fmla="*/ 52 w 235"/>
              <a:gd name="T17" fmla="*/ 36 h 279"/>
              <a:gd name="T18" fmla="*/ 205 w 235"/>
              <a:gd name="T19" fmla="*/ 68 h 279"/>
              <a:gd name="T20" fmla="*/ 103 w 235"/>
              <a:gd name="T21" fmla="*/ 78 h 279"/>
              <a:gd name="T22" fmla="*/ 65 w 235"/>
              <a:gd name="T23" fmla="*/ 117 h 279"/>
              <a:gd name="T24" fmla="*/ 103 w 235"/>
              <a:gd name="T25" fmla="*/ 156 h 279"/>
              <a:gd name="T26" fmla="*/ 142 w 235"/>
              <a:gd name="T27" fmla="*/ 117 h 279"/>
              <a:gd name="T28" fmla="*/ 103 w 235"/>
              <a:gd name="T29" fmla="*/ 78 h 279"/>
              <a:gd name="T30" fmla="*/ 93 w 235"/>
              <a:gd name="T31" fmla="*/ 214 h 279"/>
              <a:gd name="T32" fmla="*/ 112 w 235"/>
              <a:gd name="T33" fmla="*/ 214 h 279"/>
              <a:gd name="T34" fmla="*/ 107 w 235"/>
              <a:gd name="T35" fmla="*/ 171 h 279"/>
              <a:gd name="T36" fmla="*/ 98 w 235"/>
              <a:gd name="T37" fmla="*/ 171 h 279"/>
              <a:gd name="T38" fmla="*/ 119 w 235"/>
              <a:gd name="T39" fmla="*/ 159 h 279"/>
              <a:gd name="T40" fmla="*/ 118 w 235"/>
              <a:gd name="T41" fmla="*/ 214 h 279"/>
              <a:gd name="T42" fmla="*/ 119 w 235"/>
              <a:gd name="T43" fmla="*/ 159 h 279"/>
              <a:gd name="T44" fmla="*/ 96 w 235"/>
              <a:gd name="T45" fmla="*/ 170 h 279"/>
              <a:gd name="T46" fmla="*/ 47 w 235"/>
              <a:gd name="T47" fmla="*/ 214 h 279"/>
              <a:gd name="T48" fmla="*/ 108 w 235"/>
              <a:gd name="T49" fmla="*/ 103 h 279"/>
              <a:gd name="T50" fmla="*/ 70 w 235"/>
              <a:gd name="T51" fmla="*/ 111 h 279"/>
              <a:gd name="T52" fmla="*/ 79 w 235"/>
              <a:gd name="T53" fmla="*/ 141 h 279"/>
              <a:gd name="T54" fmla="*/ 127 w 235"/>
              <a:gd name="T55" fmla="*/ 141 h 279"/>
              <a:gd name="T56" fmla="*/ 136 w 235"/>
              <a:gd name="T57" fmla="*/ 110 h 279"/>
              <a:gd name="T58" fmla="*/ 108 w 235"/>
              <a:gd name="T59" fmla="*/ 103 h 279"/>
              <a:gd name="T60" fmla="*/ 22 w 235"/>
              <a:gd name="T61" fmla="*/ 232 h 279"/>
              <a:gd name="T62" fmla="*/ 184 w 235"/>
              <a:gd name="T63" fmla="*/ 63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35" h="279">
                <a:moveTo>
                  <a:pt x="63" y="0"/>
                </a:moveTo>
                <a:cubicBezTo>
                  <a:pt x="203" y="0"/>
                  <a:pt x="203" y="0"/>
                  <a:pt x="203" y="0"/>
                </a:cubicBezTo>
                <a:cubicBezTo>
                  <a:pt x="221" y="0"/>
                  <a:pt x="235" y="14"/>
                  <a:pt x="235" y="32"/>
                </a:cubicBezTo>
                <a:cubicBezTo>
                  <a:pt x="235" y="211"/>
                  <a:pt x="235" y="211"/>
                  <a:pt x="235" y="211"/>
                </a:cubicBezTo>
                <a:cubicBezTo>
                  <a:pt x="235" y="228"/>
                  <a:pt x="222" y="242"/>
                  <a:pt x="205" y="243"/>
                </a:cubicBezTo>
                <a:cubicBezTo>
                  <a:pt x="205" y="247"/>
                  <a:pt x="205" y="247"/>
                  <a:pt x="205" y="247"/>
                </a:cubicBezTo>
                <a:cubicBezTo>
                  <a:pt x="205" y="265"/>
                  <a:pt x="190" y="279"/>
                  <a:pt x="173" y="279"/>
                </a:cubicBezTo>
                <a:cubicBezTo>
                  <a:pt x="32" y="279"/>
                  <a:pt x="32" y="279"/>
                  <a:pt x="32" y="279"/>
                </a:cubicBezTo>
                <a:cubicBezTo>
                  <a:pt x="15" y="279"/>
                  <a:pt x="0" y="265"/>
                  <a:pt x="0" y="247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51"/>
                  <a:pt x="14" y="37"/>
                  <a:pt x="31" y="36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14"/>
                  <a:pt x="45" y="0"/>
                  <a:pt x="63" y="0"/>
                </a:cubicBezTo>
                <a:close/>
                <a:moveTo>
                  <a:pt x="205" y="196"/>
                </a:moveTo>
                <a:cubicBezTo>
                  <a:pt x="214" y="196"/>
                  <a:pt x="214" y="196"/>
                  <a:pt x="214" y="196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52" y="27"/>
                  <a:pt x="52" y="27"/>
                  <a:pt x="52" y="27"/>
                </a:cubicBezTo>
                <a:cubicBezTo>
                  <a:pt x="52" y="36"/>
                  <a:pt x="52" y="36"/>
                  <a:pt x="52" y="36"/>
                </a:cubicBezTo>
                <a:cubicBezTo>
                  <a:pt x="173" y="36"/>
                  <a:pt x="173" y="36"/>
                  <a:pt x="173" y="36"/>
                </a:cubicBezTo>
                <a:cubicBezTo>
                  <a:pt x="190" y="36"/>
                  <a:pt x="205" y="50"/>
                  <a:pt x="205" y="68"/>
                </a:cubicBezTo>
                <a:cubicBezTo>
                  <a:pt x="205" y="196"/>
                  <a:pt x="205" y="196"/>
                  <a:pt x="205" y="196"/>
                </a:cubicBezTo>
                <a:close/>
                <a:moveTo>
                  <a:pt x="103" y="78"/>
                </a:moveTo>
                <a:cubicBezTo>
                  <a:pt x="93" y="78"/>
                  <a:pt x="83" y="83"/>
                  <a:pt x="76" y="90"/>
                </a:cubicBezTo>
                <a:cubicBezTo>
                  <a:pt x="69" y="97"/>
                  <a:pt x="65" y="106"/>
                  <a:pt x="65" y="117"/>
                </a:cubicBezTo>
                <a:cubicBezTo>
                  <a:pt x="65" y="128"/>
                  <a:pt x="69" y="138"/>
                  <a:pt x="76" y="145"/>
                </a:cubicBezTo>
                <a:cubicBezTo>
                  <a:pt x="83" y="152"/>
                  <a:pt x="93" y="156"/>
                  <a:pt x="103" y="156"/>
                </a:cubicBezTo>
                <a:cubicBezTo>
                  <a:pt x="114" y="156"/>
                  <a:pt x="124" y="152"/>
                  <a:pt x="131" y="145"/>
                </a:cubicBezTo>
                <a:cubicBezTo>
                  <a:pt x="138" y="138"/>
                  <a:pt x="142" y="128"/>
                  <a:pt x="142" y="117"/>
                </a:cubicBezTo>
                <a:cubicBezTo>
                  <a:pt x="142" y="106"/>
                  <a:pt x="138" y="97"/>
                  <a:pt x="131" y="90"/>
                </a:cubicBezTo>
                <a:cubicBezTo>
                  <a:pt x="124" y="83"/>
                  <a:pt x="114" y="78"/>
                  <a:pt x="103" y="78"/>
                </a:cubicBezTo>
                <a:close/>
                <a:moveTo>
                  <a:pt x="102" y="173"/>
                </a:moveTo>
                <a:cubicBezTo>
                  <a:pt x="93" y="214"/>
                  <a:pt x="93" y="214"/>
                  <a:pt x="93" y="214"/>
                </a:cubicBezTo>
                <a:cubicBezTo>
                  <a:pt x="103" y="222"/>
                  <a:pt x="103" y="222"/>
                  <a:pt x="103" y="222"/>
                </a:cubicBezTo>
                <a:cubicBezTo>
                  <a:pt x="112" y="214"/>
                  <a:pt x="112" y="214"/>
                  <a:pt x="112" y="214"/>
                </a:cubicBezTo>
                <a:cubicBezTo>
                  <a:pt x="104" y="173"/>
                  <a:pt x="104" y="173"/>
                  <a:pt x="104" y="173"/>
                </a:cubicBezTo>
                <a:cubicBezTo>
                  <a:pt x="107" y="171"/>
                  <a:pt x="107" y="171"/>
                  <a:pt x="107" y="171"/>
                </a:cubicBezTo>
                <a:cubicBezTo>
                  <a:pt x="103" y="168"/>
                  <a:pt x="103" y="168"/>
                  <a:pt x="103" y="168"/>
                </a:cubicBezTo>
                <a:cubicBezTo>
                  <a:pt x="98" y="171"/>
                  <a:pt x="98" y="171"/>
                  <a:pt x="98" y="171"/>
                </a:cubicBezTo>
                <a:cubicBezTo>
                  <a:pt x="102" y="173"/>
                  <a:pt x="102" y="173"/>
                  <a:pt x="102" y="173"/>
                </a:cubicBezTo>
                <a:close/>
                <a:moveTo>
                  <a:pt x="119" y="159"/>
                </a:moveTo>
                <a:cubicBezTo>
                  <a:pt x="109" y="170"/>
                  <a:pt x="109" y="170"/>
                  <a:pt x="109" y="170"/>
                </a:cubicBezTo>
                <a:cubicBezTo>
                  <a:pt x="118" y="214"/>
                  <a:pt x="118" y="214"/>
                  <a:pt x="118" y="214"/>
                </a:cubicBezTo>
                <a:cubicBezTo>
                  <a:pt x="158" y="214"/>
                  <a:pt x="158" y="214"/>
                  <a:pt x="158" y="214"/>
                </a:cubicBezTo>
                <a:cubicBezTo>
                  <a:pt x="157" y="188"/>
                  <a:pt x="141" y="166"/>
                  <a:pt x="119" y="159"/>
                </a:cubicBezTo>
                <a:close/>
                <a:moveTo>
                  <a:pt x="87" y="214"/>
                </a:moveTo>
                <a:cubicBezTo>
                  <a:pt x="96" y="170"/>
                  <a:pt x="96" y="170"/>
                  <a:pt x="96" y="17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64" y="166"/>
                  <a:pt x="48" y="188"/>
                  <a:pt x="47" y="214"/>
                </a:cubicBezTo>
                <a:cubicBezTo>
                  <a:pt x="87" y="214"/>
                  <a:pt x="87" y="214"/>
                  <a:pt x="87" y="214"/>
                </a:cubicBezTo>
                <a:close/>
                <a:moveTo>
                  <a:pt x="108" y="103"/>
                </a:moveTo>
                <a:cubicBezTo>
                  <a:pt x="107" y="103"/>
                  <a:pt x="107" y="103"/>
                  <a:pt x="106" y="104"/>
                </a:cubicBezTo>
                <a:cubicBezTo>
                  <a:pt x="93" y="110"/>
                  <a:pt x="77" y="111"/>
                  <a:pt x="70" y="111"/>
                </a:cubicBezTo>
                <a:cubicBezTo>
                  <a:pt x="70" y="113"/>
                  <a:pt x="69" y="115"/>
                  <a:pt x="69" y="117"/>
                </a:cubicBezTo>
                <a:cubicBezTo>
                  <a:pt x="69" y="126"/>
                  <a:pt x="73" y="135"/>
                  <a:pt x="79" y="141"/>
                </a:cubicBezTo>
                <a:cubicBezTo>
                  <a:pt x="85" y="147"/>
                  <a:pt x="94" y="151"/>
                  <a:pt x="103" y="151"/>
                </a:cubicBezTo>
                <a:cubicBezTo>
                  <a:pt x="113" y="151"/>
                  <a:pt x="121" y="147"/>
                  <a:pt x="127" y="141"/>
                </a:cubicBezTo>
                <a:cubicBezTo>
                  <a:pt x="133" y="135"/>
                  <a:pt x="137" y="126"/>
                  <a:pt x="137" y="117"/>
                </a:cubicBezTo>
                <a:cubicBezTo>
                  <a:pt x="137" y="115"/>
                  <a:pt x="137" y="112"/>
                  <a:pt x="136" y="110"/>
                </a:cubicBezTo>
                <a:cubicBezTo>
                  <a:pt x="133" y="110"/>
                  <a:pt x="130" y="110"/>
                  <a:pt x="127" y="109"/>
                </a:cubicBezTo>
                <a:cubicBezTo>
                  <a:pt x="121" y="108"/>
                  <a:pt x="114" y="106"/>
                  <a:pt x="108" y="103"/>
                </a:cubicBezTo>
                <a:close/>
                <a:moveTo>
                  <a:pt x="22" y="63"/>
                </a:moveTo>
                <a:cubicBezTo>
                  <a:pt x="22" y="232"/>
                  <a:pt x="22" y="232"/>
                  <a:pt x="22" y="232"/>
                </a:cubicBezTo>
                <a:cubicBezTo>
                  <a:pt x="184" y="232"/>
                  <a:pt x="184" y="232"/>
                  <a:pt x="184" y="232"/>
                </a:cubicBezTo>
                <a:cubicBezTo>
                  <a:pt x="184" y="63"/>
                  <a:pt x="184" y="63"/>
                  <a:pt x="184" y="63"/>
                </a:cubicBezTo>
                <a:lnTo>
                  <a:pt x="22" y="63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89"/>
          <p:cNvSpPr>
            <a:spLocks noEditPoints="1"/>
          </p:cNvSpPr>
          <p:nvPr/>
        </p:nvSpPr>
        <p:spPr bwMode="auto">
          <a:xfrm>
            <a:off x="10879138" y="3529013"/>
            <a:ext cx="728663" cy="933450"/>
          </a:xfrm>
          <a:custGeom>
            <a:avLst/>
            <a:gdLst>
              <a:gd name="T0" fmla="*/ 49 w 224"/>
              <a:gd name="T1" fmla="*/ 93 h 287"/>
              <a:gd name="T2" fmla="*/ 54 w 224"/>
              <a:gd name="T3" fmla="*/ 281 h 287"/>
              <a:gd name="T4" fmla="*/ 21 w 224"/>
              <a:gd name="T5" fmla="*/ 279 h 287"/>
              <a:gd name="T6" fmla="*/ 0 w 224"/>
              <a:gd name="T7" fmla="*/ 254 h 287"/>
              <a:gd name="T8" fmla="*/ 12 w 224"/>
              <a:gd name="T9" fmla="*/ 70 h 287"/>
              <a:gd name="T10" fmla="*/ 171 w 224"/>
              <a:gd name="T11" fmla="*/ 217 h 287"/>
              <a:gd name="T12" fmla="*/ 190 w 224"/>
              <a:gd name="T13" fmla="*/ 166 h 287"/>
              <a:gd name="T14" fmla="*/ 185 w 224"/>
              <a:gd name="T15" fmla="*/ 183 h 287"/>
              <a:gd name="T16" fmla="*/ 181 w 224"/>
              <a:gd name="T17" fmla="*/ 188 h 287"/>
              <a:gd name="T18" fmla="*/ 161 w 224"/>
              <a:gd name="T19" fmla="*/ 188 h 287"/>
              <a:gd name="T20" fmla="*/ 156 w 224"/>
              <a:gd name="T21" fmla="*/ 183 h 287"/>
              <a:gd name="T22" fmla="*/ 192 w 224"/>
              <a:gd name="T23" fmla="*/ 137 h 287"/>
              <a:gd name="T24" fmla="*/ 193 w 224"/>
              <a:gd name="T25" fmla="*/ 138 h 287"/>
              <a:gd name="T26" fmla="*/ 196 w 224"/>
              <a:gd name="T27" fmla="*/ 139 h 287"/>
              <a:gd name="T28" fmla="*/ 197 w 224"/>
              <a:gd name="T29" fmla="*/ 139 h 287"/>
              <a:gd name="T30" fmla="*/ 198 w 224"/>
              <a:gd name="T31" fmla="*/ 140 h 287"/>
              <a:gd name="T32" fmla="*/ 199 w 224"/>
              <a:gd name="T33" fmla="*/ 141 h 287"/>
              <a:gd name="T34" fmla="*/ 200 w 224"/>
              <a:gd name="T35" fmla="*/ 142 h 287"/>
              <a:gd name="T36" fmla="*/ 202 w 224"/>
              <a:gd name="T37" fmla="*/ 143 h 287"/>
              <a:gd name="T38" fmla="*/ 203 w 224"/>
              <a:gd name="T39" fmla="*/ 144 h 287"/>
              <a:gd name="T40" fmla="*/ 204 w 224"/>
              <a:gd name="T41" fmla="*/ 145 h 287"/>
              <a:gd name="T42" fmla="*/ 205 w 224"/>
              <a:gd name="T43" fmla="*/ 146 h 287"/>
              <a:gd name="T44" fmla="*/ 219 w 224"/>
              <a:gd name="T45" fmla="*/ 185 h 287"/>
              <a:gd name="T46" fmla="*/ 219 w 224"/>
              <a:gd name="T47" fmla="*/ 250 h 287"/>
              <a:gd name="T48" fmla="*/ 124 w 224"/>
              <a:gd name="T49" fmla="*/ 178 h 287"/>
              <a:gd name="T50" fmla="*/ 124 w 224"/>
              <a:gd name="T51" fmla="*/ 178 h 287"/>
              <a:gd name="T52" fmla="*/ 118 w 224"/>
              <a:gd name="T53" fmla="*/ 283 h 287"/>
              <a:gd name="T54" fmla="*/ 118 w 224"/>
              <a:gd name="T55" fmla="*/ 283 h 287"/>
              <a:gd name="T56" fmla="*/ 191 w 224"/>
              <a:gd name="T57" fmla="*/ 234 h 287"/>
              <a:gd name="T58" fmla="*/ 172 w 224"/>
              <a:gd name="T59" fmla="*/ 37 h 287"/>
              <a:gd name="T60" fmla="*/ 52 w 224"/>
              <a:gd name="T61" fmla="*/ 83 h 287"/>
              <a:gd name="T62" fmla="*/ 40 w 224"/>
              <a:gd name="T63" fmla="*/ 82 h 287"/>
              <a:gd name="T64" fmla="*/ 155 w 224"/>
              <a:gd name="T65" fmla="*/ 26 h 287"/>
              <a:gd name="T66" fmla="*/ 40 w 224"/>
              <a:gd name="T67" fmla="*/ 82 h 287"/>
              <a:gd name="T68" fmla="*/ 148 w 224"/>
              <a:gd name="T69" fmla="*/ 19 h 287"/>
              <a:gd name="T70" fmla="*/ 25 w 224"/>
              <a:gd name="T71" fmla="*/ 72 h 287"/>
              <a:gd name="T72" fmla="*/ 62 w 224"/>
              <a:gd name="T73" fmla="*/ 100 h 287"/>
              <a:gd name="T74" fmla="*/ 194 w 224"/>
              <a:gd name="T75" fmla="*/ 40 h 287"/>
              <a:gd name="T76" fmla="*/ 203 w 224"/>
              <a:gd name="T77" fmla="*/ 130 h 287"/>
              <a:gd name="T78" fmla="*/ 202 w 224"/>
              <a:gd name="T79" fmla="*/ 129 h 287"/>
              <a:gd name="T80" fmla="*/ 199 w 224"/>
              <a:gd name="T81" fmla="*/ 127 h 287"/>
              <a:gd name="T82" fmla="*/ 198 w 224"/>
              <a:gd name="T83" fmla="*/ 127 h 287"/>
              <a:gd name="T84" fmla="*/ 172 w 224"/>
              <a:gd name="T85" fmla="*/ 121 h 287"/>
              <a:gd name="T86" fmla="*/ 112 w 224"/>
              <a:gd name="T87" fmla="*/ 178 h 287"/>
              <a:gd name="T88" fmla="*/ 72 w 224"/>
              <a:gd name="T89" fmla="*/ 286 h 287"/>
              <a:gd name="T90" fmla="*/ 21 w 224"/>
              <a:gd name="T91" fmla="*/ 65 h 287"/>
              <a:gd name="T92" fmla="*/ 145 w 224"/>
              <a:gd name="T93" fmla="*/ 1 h 287"/>
              <a:gd name="T94" fmla="*/ 21 w 224"/>
              <a:gd name="T95" fmla="*/ 65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24" h="287">
                <a:moveTo>
                  <a:pt x="12" y="70"/>
                </a:moveTo>
                <a:cubicBezTo>
                  <a:pt x="16" y="77"/>
                  <a:pt x="21" y="82"/>
                  <a:pt x="27" y="86"/>
                </a:cubicBezTo>
                <a:cubicBezTo>
                  <a:pt x="33" y="90"/>
                  <a:pt x="41" y="92"/>
                  <a:pt x="49" y="93"/>
                </a:cubicBezTo>
                <a:cubicBezTo>
                  <a:pt x="52" y="94"/>
                  <a:pt x="54" y="97"/>
                  <a:pt x="54" y="100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4" y="281"/>
                  <a:pt x="54" y="281"/>
                  <a:pt x="54" y="281"/>
                </a:cubicBezTo>
                <a:cubicBezTo>
                  <a:pt x="54" y="285"/>
                  <a:pt x="52" y="287"/>
                  <a:pt x="48" y="287"/>
                </a:cubicBezTo>
                <a:cubicBezTo>
                  <a:pt x="47" y="287"/>
                  <a:pt x="47" y="287"/>
                  <a:pt x="47" y="287"/>
                </a:cubicBezTo>
                <a:cubicBezTo>
                  <a:pt x="38" y="286"/>
                  <a:pt x="29" y="283"/>
                  <a:pt x="21" y="279"/>
                </a:cubicBezTo>
                <a:cubicBezTo>
                  <a:pt x="13" y="274"/>
                  <a:pt x="6" y="267"/>
                  <a:pt x="1" y="257"/>
                </a:cubicBezTo>
                <a:cubicBezTo>
                  <a:pt x="0" y="256"/>
                  <a:pt x="0" y="255"/>
                  <a:pt x="0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0"/>
                  <a:pt x="3" y="67"/>
                  <a:pt x="6" y="67"/>
                </a:cubicBezTo>
                <a:cubicBezTo>
                  <a:pt x="9" y="67"/>
                  <a:pt x="11" y="68"/>
                  <a:pt x="12" y="70"/>
                </a:cubicBezTo>
                <a:close/>
                <a:moveTo>
                  <a:pt x="135" y="180"/>
                </a:moveTo>
                <a:cubicBezTo>
                  <a:pt x="135" y="180"/>
                  <a:pt x="135" y="180"/>
                  <a:pt x="135" y="180"/>
                </a:cubicBezTo>
                <a:cubicBezTo>
                  <a:pt x="135" y="201"/>
                  <a:pt x="151" y="217"/>
                  <a:pt x="171" y="217"/>
                </a:cubicBezTo>
                <a:cubicBezTo>
                  <a:pt x="192" y="217"/>
                  <a:pt x="208" y="201"/>
                  <a:pt x="208" y="180"/>
                </a:cubicBezTo>
                <a:cubicBezTo>
                  <a:pt x="208" y="180"/>
                  <a:pt x="208" y="180"/>
                  <a:pt x="208" y="180"/>
                </a:cubicBezTo>
                <a:cubicBezTo>
                  <a:pt x="200" y="177"/>
                  <a:pt x="194" y="172"/>
                  <a:pt x="190" y="166"/>
                </a:cubicBezTo>
                <a:cubicBezTo>
                  <a:pt x="178" y="175"/>
                  <a:pt x="162" y="180"/>
                  <a:pt x="143" y="180"/>
                </a:cubicBezTo>
                <a:cubicBezTo>
                  <a:pt x="140" y="180"/>
                  <a:pt x="137" y="180"/>
                  <a:pt x="135" y="180"/>
                </a:cubicBezTo>
                <a:close/>
                <a:moveTo>
                  <a:pt x="185" y="183"/>
                </a:moveTo>
                <a:cubicBezTo>
                  <a:pt x="188" y="183"/>
                  <a:pt x="190" y="185"/>
                  <a:pt x="190" y="188"/>
                </a:cubicBezTo>
                <a:cubicBezTo>
                  <a:pt x="190" y="191"/>
                  <a:pt x="188" y="193"/>
                  <a:pt x="185" y="193"/>
                </a:cubicBezTo>
                <a:cubicBezTo>
                  <a:pt x="183" y="193"/>
                  <a:pt x="181" y="191"/>
                  <a:pt x="181" y="188"/>
                </a:cubicBezTo>
                <a:cubicBezTo>
                  <a:pt x="181" y="185"/>
                  <a:pt x="183" y="183"/>
                  <a:pt x="185" y="183"/>
                </a:cubicBezTo>
                <a:close/>
                <a:moveTo>
                  <a:pt x="156" y="183"/>
                </a:moveTo>
                <a:cubicBezTo>
                  <a:pt x="159" y="183"/>
                  <a:pt x="161" y="185"/>
                  <a:pt x="161" y="188"/>
                </a:cubicBezTo>
                <a:cubicBezTo>
                  <a:pt x="161" y="191"/>
                  <a:pt x="159" y="193"/>
                  <a:pt x="156" y="193"/>
                </a:cubicBezTo>
                <a:cubicBezTo>
                  <a:pt x="153" y="193"/>
                  <a:pt x="151" y="191"/>
                  <a:pt x="151" y="188"/>
                </a:cubicBezTo>
                <a:cubicBezTo>
                  <a:pt x="151" y="185"/>
                  <a:pt x="153" y="183"/>
                  <a:pt x="156" y="183"/>
                </a:cubicBezTo>
                <a:close/>
                <a:moveTo>
                  <a:pt x="190" y="136"/>
                </a:moveTo>
                <a:cubicBezTo>
                  <a:pt x="190" y="136"/>
                  <a:pt x="190" y="136"/>
                  <a:pt x="190" y="136"/>
                </a:cubicBezTo>
                <a:cubicBezTo>
                  <a:pt x="191" y="136"/>
                  <a:pt x="192" y="137"/>
                  <a:pt x="192" y="137"/>
                </a:cubicBezTo>
                <a:cubicBezTo>
                  <a:pt x="193" y="137"/>
                  <a:pt x="193" y="137"/>
                  <a:pt x="193" y="137"/>
                </a:cubicBezTo>
                <a:cubicBezTo>
                  <a:pt x="193" y="137"/>
                  <a:pt x="193" y="137"/>
                  <a:pt x="193" y="137"/>
                </a:cubicBezTo>
                <a:cubicBezTo>
                  <a:pt x="193" y="138"/>
                  <a:pt x="193" y="138"/>
                  <a:pt x="193" y="138"/>
                </a:cubicBezTo>
                <a:cubicBezTo>
                  <a:pt x="194" y="138"/>
                  <a:pt x="195" y="138"/>
                  <a:pt x="195" y="138"/>
                </a:cubicBezTo>
                <a:cubicBezTo>
                  <a:pt x="195" y="138"/>
                  <a:pt x="195" y="138"/>
                  <a:pt x="195" y="138"/>
                </a:cubicBezTo>
                <a:cubicBezTo>
                  <a:pt x="195" y="139"/>
                  <a:pt x="196" y="139"/>
                  <a:pt x="196" y="139"/>
                </a:cubicBezTo>
                <a:cubicBezTo>
                  <a:pt x="196" y="139"/>
                  <a:pt x="196" y="139"/>
                  <a:pt x="196" y="139"/>
                </a:cubicBezTo>
                <a:cubicBezTo>
                  <a:pt x="196" y="139"/>
                  <a:pt x="196" y="139"/>
                  <a:pt x="197" y="139"/>
                </a:cubicBezTo>
                <a:cubicBezTo>
                  <a:pt x="197" y="139"/>
                  <a:pt x="197" y="139"/>
                  <a:pt x="197" y="139"/>
                </a:cubicBezTo>
                <a:cubicBezTo>
                  <a:pt x="197" y="140"/>
                  <a:pt x="197" y="140"/>
                  <a:pt x="197" y="140"/>
                </a:cubicBezTo>
                <a:cubicBezTo>
                  <a:pt x="198" y="140"/>
                  <a:pt x="198" y="140"/>
                  <a:pt x="198" y="140"/>
                </a:cubicBezTo>
                <a:cubicBezTo>
                  <a:pt x="198" y="140"/>
                  <a:pt x="198" y="140"/>
                  <a:pt x="198" y="140"/>
                </a:cubicBezTo>
                <a:cubicBezTo>
                  <a:pt x="198" y="141"/>
                  <a:pt x="198" y="141"/>
                  <a:pt x="198" y="141"/>
                </a:cubicBezTo>
                <a:cubicBezTo>
                  <a:pt x="199" y="141"/>
                  <a:pt x="199" y="141"/>
                  <a:pt x="199" y="141"/>
                </a:cubicBezTo>
                <a:cubicBezTo>
                  <a:pt x="199" y="141"/>
                  <a:pt x="199" y="141"/>
                  <a:pt x="199" y="141"/>
                </a:cubicBezTo>
                <a:cubicBezTo>
                  <a:pt x="199" y="141"/>
                  <a:pt x="200" y="141"/>
                  <a:pt x="200" y="141"/>
                </a:cubicBezTo>
                <a:cubicBezTo>
                  <a:pt x="200" y="142"/>
                  <a:pt x="200" y="142"/>
                  <a:pt x="200" y="142"/>
                </a:cubicBezTo>
                <a:cubicBezTo>
                  <a:pt x="200" y="142"/>
                  <a:pt x="200" y="142"/>
                  <a:pt x="200" y="142"/>
                </a:cubicBezTo>
                <a:cubicBezTo>
                  <a:pt x="201" y="142"/>
                  <a:pt x="201" y="142"/>
                  <a:pt x="201" y="142"/>
                </a:cubicBezTo>
                <a:cubicBezTo>
                  <a:pt x="201" y="142"/>
                  <a:pt x="201" y="142"/>
                  <a:pt x="201" y="143"/>
                </a:cubicBezTo>
                <a:cubicBezTo>
                  <a:pt x="202" y="143"/>
                  <a:pt x="202" y="143"/>
                  <a:pt x="202" y="143"/>
                </a:cubicBezTo>
                <a:cubicBezTo>
                  <a:pt x="202" y="143"/>
                  <a:pt x="202" y="143"/>
                  <a:pt x="202" y="143"/>
                </a:cubicBezTo>
                <a:cubicBezTo>
                  <a:pt x="202" y="143"/>
                  <a:pt x="202" y="143"/>
                  <a:pt x="202" y="143"/>
                </a:cubicBezTo>
                <a:cubicBezTo>
                  <a:pt x="203" y="144"/>
                  <a:pt x="203" y="144"/>
                  <a:pt x="203" y="144"/>
                </a:cubicBezTo>
                <a:cubicBezTo>
                  <a:pt x="203" y="144"/>
                  <a:pt x="203" y="144"/>
                  <a:pt x="203" y="144"/>
                </a:cubicBezTo>
                <a:cubicBezTo>
                  <a:pt x="203" y="144"/>
                  <a:pt x="203" y="144"/>
                  <a:pt x="203" y="144"/>
                </a:cubicBezTo>
                <a:cubicBezTo>
                  <a:pt x="204" y="145"/>
                  <a:pt x="204" y="145"/>
                  <a:pt x="204" y="145"/>
                </a:cubicBezTo>
                <a:cubicBezTo>
                  <a:pt x="204" y="145"/>
                  <a:pt x="204" y="145"/>
                  <a:pt x="204" y="145"/>
                </a:cubicBezTo>
                <a:cubicBezTo>
                  <a:pt x="204" y="145"/>
                  <a:pt x="204" y="145"/>
                  <a:pt x="204" y="145"/>
                </a:cubicBezTo>
                <a:cubicBezTo>
                  <a:pt x="205" y="146"/>
                  <a:pt x="205" y="146"/>
                  <a:pt x="205" y="146"/>
                </a:cubicBezTo>
                <a:cubicBezTo>
                  <a:pt x="205" y="146"/>
                  <a:pt x="205" y="146"/>
                  <a:pt x="205" y="146"/>
                </a:cubicBezTo>
                <a:cubicBezTo>
                  <a:pt x="214" y="154"/>
                  <a:pt x="219" y="166"/>
                  <a:pt x="219" y="180"/>
                </a:cubicBezTo>
                <a:cubicBezTo>
                  <a:pt x="219" y="181"/>
                  <a:pt x="219" y="183"/>
                  <a:pt x="219" y="185"/>
                </a:cubicBezTo>
                <a:cubicBezTo>
                  <a:pt x="219" y="185"/>
                  <a:pt x="219" y="185"/>
                  <a:pt x="219" y="185"/>
                </a:cubicBezTo>
                <a:cubicBezTo>
                  <a:pt x="219" y="185"/>
                  <a:pt x="219" y="185"/>
                  <a:pt x="219" y="185"/>
                </a:cubicBezTo>
                <a:cubicBezTo>
                  <a:pt x="219" y="250"/>
                  <a:pt x="219" y="250"/>
                  <a:pt x="219" y="250"/>
                </a:cubicBezTo>
                <a:cubicBezTo>
                  <a:pt x="200" y="215"/>
                  <a:pt x="147" y="214"/>
                  <a:pt x="124" y="248"/>
                </a:cubicBezTo>
                <a:cubicBezTo>
                  <a:pt x="124" y="178"/>
                  <a:pt x="124" y="178"/>
                  <a:pt x="124" y="178"/>
                </a:cubicBezTo>
                <a:cubicBezTo>
                  <a:pt x="124" y="178"/>
                  <a:pt x="124" y="178"/>
                  <a:pt x="124" y="178"/>
                </a:cubicBezTo>
                <a:cubicBezTo>
                  <a:pt x="124" y="178"/>
                  <a:pt x="124" y="178"/>
                  <a:pt x="124" y="178"/>
                </a:cubicBezTo>
                <a:cubicBezTo>
                  <a:pt x="124" y="178"/>
                  <a:pt x="124" y="178"/>
                  <a:pt x="124" y="178"/>
                </a:cubicBezTo>
                <a:cubicBezTo>
                  <a:pt x="124" y="178"/>
                  <a:pt x="124" y="178"/>
                  <a:pt x="124" y="178"/>
                </a:cubicBezTo>
                <a:cubicBezTo>
                  <a:pt x="125" y="153"/>
                  <a:pt x="146" y="132"/>
                  <a:pt x="172" y="132"/>
                </a:cubicBezTo>
                <a:cubicBezTo>
                  <a:pt x="178" y="132"/>
                  <a:pt x="184" y="134"/>
                  <a:pt x="190" y="136"/>
                </a:cubicBezTo>
                <a:close/>
                <a:moveTo>
                  <a:pt x="118" y="283"/>
                </a:moveTo>
                <a:cubicBezTo>
                  <a:pt x="168" y="283"/>
                  <a:pt x="168" y="283"/>
                  <a:pt x="168" y="283"/>
                </a:cubicBezTo>
                <a:cubicBezTo>
                  <a:pt x="150" y="234"/>
                  <a:pt x="150" y="234"/>
                  <a:pt x="150" y="234"/>
                </a:cubicBezTo>
                <a:cubicBezTo>
                  <a:pt x="132" y="243"/>
                  <a:pt x="120" y="262"/>
                  <a:pt x="118" y="283"/>
                </a:cubicBezTo>
                <a:close/>
                <a:moveTo>
                  <a:pt x="176" y="283"/>
                </a:moveTo>
                <a:cubicBezTo>
                  <a:pt x="224" y="283"/>
                  <a:pt x="224" y="283"/>
                  <a:pt x="224" y="283"/>
                </a:cubicBezTo>
                <a:cubicBezTo>
                  <a:pt x="221" y="262"/>
                  <a:pt x="210" y="243"/>
                  <a:pt x="191" y="234"/>
                </a:cubicBezTo>
                <a:cubicBezTo>
                  <a:pt x="176" y="283"/>
                  <a:pt x="176" y="283"/>
                  <a:pt x="176" y="283"/>
                </a:cubicBezTo>
                <a:close/>
                <a:moveTo>
                  <a:pt x="55" y="88"/>
                </a:moveTo>
                <a:cubicBezTo>
                  <a:pt x="172" y="37"/>
                  <a:pt x="172" y="37"/>
                  <a:pt x="172" y="37"/>
                </a:cubicBezTo>
                <a:cubicBezTo>
                  <a:pt x="174" y="37"/>
                  <a:pt x="175" y="35"/>
                  <a:pt x="174" y="34"/>
                </a:cubicBezTo>
                <a:cubicBezTo>
                  <a:pt x="173" y="32"/>
                  <a:pt x="172" y="32"/>
                  <a:pt x="170" y="32"/>
                </a:cubicBezTo>
                <a:cubicBezTo>
                  <a:pt x="52" y="83"/>
                  <a:pt x="52" y="83"/>
                  <a:pt x="52" y="83"/>
                </a:cubicBezTo>
                <a:cubicBezTo>
                  <a:pt x="51" y="83"/>
                  <a:pt x="50" y="85"/>
                  <a:pt x="51" y="87"/>
                </a:cubicBezTo>
                <a:cubicBezTo>
                  <a:pt x="51" y="88"/>
                  <a:pt x="53" y="89"/>
                  <a:pt x="55" y="88"/>
                </a:cubicBezTo>
                <a:close/>
                <a:moveTo>
                  <a:pt x="40" y="82"/>
                </a:moveTo>
                <a:cubicBezTo>
                  <a:pt x="157" y="31"/>
                  <a:pt x="157" y="31"/>
                  <a:pt x="157" y="31"/>
                </a:cubicBezTo>
                <a:cubicBezTo>
                  <a:pt x="159" y="30"/>
                  <a:pt x="160" y="29"/>
                  <a:pt x="159" y="27"/>
                </a:cubicBezTo>
                <a:cubicBezTo>
                  <a:pt x="158" y="26"/>
                  <a:pt x="157" y="25"/>
                  <a:pt x="155" y="26"/>
                </a:cubicBezTo>
                <a:cubicBezTo>
                  <a:pt x="37" y="76"/>
                  <a:pt x="37" y="76"/>
                  <a:pt x="37" y="76"/>
                </a:cubicBezTo>
                <a:cubicBezTo>
                  <a:pt x="36" y="77"/>
                  <a:pt x="35" y="79"/>
                  <a:pt x="36" y="80"/>
                </a:cubicBezTo>
                <a:cubicBezTo>
                  <a:pt x="36" y="82"/>
                  <a:pt x="38" y="82"/>
                  <a:pt x="40" y="82"/>
                </a:cubicBezTo>
                <a:close/>
                <a:moveTo>
                  <a:pt x="29" y="73"/>
                </a:moveTo>
                <a:cubicBezTo>
                  <a:pt x="147" y="23"/>
                  <a:pt x="147" y="23"/>
                  <a:pt x="147" y="23"/>
                </a:cubicBezTo>
                <a:cubicBezTo>
                  <a:pt x="148" y="22"/>
                  <a:pt x="149" y="21"/>
                  <a:pt x="148" y="19"/>
                </a:cubicBezTo>
                <a:cubicBezTo>
                  <a:pt x="148" y="18"/>
                  <a:pt x="146" y="17"/>
                  <a:pt x="145" y="18"/>
                </a:cubicBezTo>
                <a:cubicBezTo>
                  <a:pt x="27" y="68"/>
                  <a:pt x="27" y="68"/>
                  <a:pt x="27" y="68"/>
                </a:cubicBezTo>
                <a:cubicBezTo>
                  <a:pt x="25" y="69"/>
                  <a:pt x="25" y="71"/>
                  <a:pt x="25" y="72"/>
                </a:cubicBezTo>
                <a:cubicBezTo>
                  <a:pt x="26" y="73"/>
                  <a:pt x="27" y="74"/>
                  <a:pt x="29" y="73"/>
                </a:cubicBezTo>
                <a:close/>
                <a:moveTo>
                  <a:pt x="62" y="280"/>
                </a:moveTo>
                <a:cubicBezTo>
                  <a:pt x="62" y="100"/>
                  <a:pt x="62" y="100"/>
                  <a:pt x="62" y="100"/>
                </a:cubicBezTo>
                <a:cubicBezTo>
                  <a:pt x="62" y="100"/>
                  <a:pt x="62" y="100"/>
                  <a:pt x="62" y="100"/>
                </a:cubicBezTo>
                <a:cubicBezTo>
                  <a:pt x="62" y="98"/>
                  <a:pt x="64" y="95"/>
                  <a:pt x="66" y="94"/>
                </a:cubicBezTo>
                <a:cubicBezTo>
                  <a:pt x="194" y="40"/>
                  <a:pt x="194" y="40"/>
                  <a:pt x="194" y="40"/>
                </a:cubicBezTo>
                <a:cubicBezTo>
                  <a:pt x="194" y="39"/>
                  <a:pt x="195" y="39"/>
                  <a:pt x="197" y="39"/>
                </a:cubicBezTo>
                <a:cubicBezTo>
                  <a:pt x="200" y="39"/>
                  <a:pt x="203" y="42"/>
                  <a:pt x="203" y="45"/>
                </a:cubicBezTo>
                <a:cubicBezTo>
                  <a:pt x="203" y="130"/>
                  <a:pt x="203" y="130"/>
                  <a:pt x="203" y="130"/>
                </a:cubicBezTo>
                <a:cubicBezTo>
                  <a:pt x="203" y="129"/>
                  <a:pt x="203" y="129"/>
                  <a:pt x="203" y="129"/>
                </a:cubicBezTo>
                <a:cubicBezTo>
                  <a:pt x="203" y="129"/>
                  <a:pt x="202" y="129"/>
                  <a:pt x="202" y="129"/>
                </a:cubicBezTo>
                <a:cubicBezTo>
                  <a:pt x="202" y="129"/>
                  <a:pt x="202" y="129"/>
                  <a:pt x="202" y="129"/>
                </a:cubicBezTo>
                <a:cubicBezTo>
                  <a:pt x="201" y="129"/>
                  <a:pt x="201" y="128"/>
                  <a:pt x="201" y="128"/>
                </a:cubicBezTo>
                <a:cubicBezTo>
                  <a:pt x="201" y="128"/>
                  <a:pt x="201" y="128"/>
                  <a:pt x="201" y="128"/>
                </a:cubicBezTo>
                <a:cubicBezTo>
                  <a:pt x="200" y="128"/>
                  <a:pt x="200" y="128"/>
                  <a:pt x="199" y="127"/>
                </a:cubicBezTo>
                <a:cubicBezTo>
                  <a:pt x="199" y="127"/>
                  <a:pt x="199" y="127"/>
                  <a:pt x="199" y="127"/>
                </a:cubicBezTo>
                <a:cubicBezTo>
                  <a:pt x="198" y="127"/>
                  <a:pt x="198" y="127"/>
                  <a:pt x="198" y="127"/>
                </a:cubicBezTo>
                <a:cubicBezTo>
                  <a:pt x="198" y="127"/>
                  <a:pt x="198" y="127"/>
                  <a:pt x="198" y="127"/>
                </a:cubicBezTo>
                <a:cubicBezTo>
                  <a:pt x="197" y="126"/>
                  <a:pt x="196" y="126"/>
                  <a:pt x="194" y="125"/>
                </a:cubicBezTo>
                <a:cubicBezTo>
                  <a:pt x="194" y="125"/>
                  <a:pt x="194" y="125"/>
                  <a:pt x="194" y="125"/>
                </a:cubicBezTo>
                <a:cubicBezTo>
                  <a:pt x="187" y="122"/>
                  <a:pt x="179" y="121"/>
                  <a:pt x="172" y="121"/>
                </a:cubicBezTo>
                <a:cubicBezTo>
                  <a:pt x="140" y="121"/>
                  <a:pt x="114" y="146"/>
                  <a:pt x="112" y="177"/>
                </a:cubicBezTo>
                <a:cubicBezTo>
                  <a:pt x="112" y="178"/>
                  <a:pt x="112" y="178"/>
                  <a:pt x="112" y="178"/>
                </a:cubicBezTo>
                <a:cubicBezTo>
                  <a:pt x="112" y="178"/>
                  <a:pt x="112" y="178"/>
                  <a:pt x="112" y="178"/>
                </a:cubicBezTo>
                <a:cubicBezTo>
                  <a:pt x="112" y="258"/>
                  <a:pt x="112" y="258"/>
                  <a:pt x="112" y="258"/>
                </a:cubicBezTo>
                <a:cubicBezTo>
                  <a:pt x="111" y="262"/>
                  <a:pt x="109" y="266"/>
                  <a:pt x="108" y="270"/>
                </a:cubicBezTo>
                <a:cubicBezTo>
                  <a:pt x="72" y="286"/>
                  <a:pt x="72" y="286"/>
                  <a:pt x="72" y="286"/>
                </a:cubicBezTo>
                <a:cubicBezTo>
                  <a:pt x="71" y="286"/>
                  <a:pt x="70" y="286"/>
                  <a:pt x="69" y="286"/>
                </a:cubicBezTo>
                <a:cubicBezTo>
                  <a:pt x="65" y="286"/>
                  <a:pt x="62" y="284"/>
                  <a:pt x="62" y="280"/>
                </a:cubicBezTo>
                <a:close/>
                <a:moveTo>
                  <a:pt x="21" y="65"/>
                </a:moveTo>
                <a:cubicBezTo>
                  <a:pt x="18" y="66"/>
                  <a:pt x="15" y="64"/>
                  <a:pt x="14" y="62"/>
                </a:cubicBezTo>
                <a:cubicBezTo>
                  <a:pt x="13" y="60"/>
                  <a:pt x="15" y="57"/>
                  <a:pt x="17" y="56"/>
                </a:cubicBezTo>
                <a:cubicBezTo>
                  <a:pt x="145" y="1"/>
                  <a:pt x="145" y="1"/>
                  <a:pt x="145" y="1"/>
                </a:cubicBezTo>
                <a:cubicBezTo>
                  <a:pt x="147" y="0"/>
                  <a:pt x="150" y="1"/>
                  <a:pt x="151" y="3"/>
                </a:cubicBezTo>
                <a:cubicBezTo>
                  <a:pt x="152" y="6"/>
                  <a:pt x="151" y="9"/>
                  <a:pt x="149" y="10"/>
                </a:cubicBezTo>
                <a:lnTo>
                  <a:pt x="21" y="65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506620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Rectangle 5"/>
          <p:cNvSpPr>
            <a:spLocks noChangeArrowheads="1"/>
          </p:cNvSpPr>
          <p:nvPr/>
        </p:nvSpPr>
        <p:spPr bwMode="auto">
          <a:xfrm>
            <a:off x="115888" y="134938"/>
            <a:ext cx="6653212" cy="656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6"/>
          <p:cNvSpPr>
            <a:spLocks/>
          </p:cNvSpPr>
          <p:nvPr/>
        </p:nvSpPr>
        <p:spPr bwMode="auto">
          <a:xfrm>
            <a:off x="4784725" y="5999163"/>
            <a:ext cx="574675" cy="574675"/>
          </a:xfrm>
          <a:custGeom>
            <a:avLst/>
            <a:gdLst>
              <a:gd name="T0" fmla="*/ 14 w 153"/>
              <a:gd name="T1" fmla="*/ 0 h 153"/>
              <a:gd name="T2" fmla="*/ 140 w 153"/>
              <a:gd name="T3" fmla="*/ 0 h 153"/>
              <a:gd name="T4" fmla="*/ 153 w 153"/>
              <a:gd name="T5" fmla="*/ 14 h 153"/>
              <a:gd name="T6" fmla="*/ 153 w 153"/>
              <a:gd name="T7" fmla="*/ 140 h 153"/>
              <a:gd name="T8" fmla="*/ 140 w 153"/>
              <a:gd name="T9" fmla="*/ 153 h 153"/>
              <a:gd name="T10" fmla="*/ 14 w 153"/>
              <a:gd name="T11" fmla="*/ 153 h 153"/>
              <a:gd name="T12" fmla="*/ 0 w 153"/>
              <a:gd name="T13" fmla="*/ 140 h 153"/>
              <a:gd name="T14" fmla="*/ 0 w 153"/>
              <a:gd name="T15" fmla="*/ 14 h 153"/>
              <a:gd name="T16" fmla="*/ 14 w 153"/>
              <a:gd name="T17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" h="153">
                <a:moveTo>
                  <a:pt x="14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4"/>
                </a:cubicBezTo>
                <a:cubicBezTo>
                  <a:pt x="153" y="140"/>
                  <a:pt x="153" y="140"/>
                  <a:pt x="153" y="140"/>
                </a:cubicBezTo>
                <a:cubicBezTo>
                  <a:pt x="153" y="147"/>
                  <a:pt x="147" y="153"/>
                  <a:pt x="140" y="153"/>
                </a:cubicBezTo>
                <a:cubicBezTo>
                  <a:pt x="14" y="153"/>
                  <a:pt x="14" y="153"/>
                  <a:pt x="14" y="153"/>
                </a:cubicBezTo>
                <a:cubicBezTo>
                  <a:pt x="6" y="153"/>
                  <a:pt x="0" y="147"/>
                  <a:pt x="0" y="14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6" y="0"/>
                  <a:pt x="1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7"/>
          <p:cNvSpPr>
            <a:spLocks/>
          </p:cNvSpPr>
          <p:nvPr/>
        </p:nvSpPr>
        <p:spPr bwMode="auto">
          <a:xfrm>
            <a:off x="4149725" y="5999163"/>
            <a:ext cx="571500" cy="574675"/>
          </a:xfrm>
          <a:custGeom>
            <a:avLst/>
            <a:gdLst>
              <a:gd name="T0" fmla="*/ 13 w 152"/>
              <a:gd name="T1" fmla="*/ 0 h 153"/>
              <a:gd name="T2" fmla="*/ 139 w 152"/>
              <a:gd name="T3" fmla="*/ 0 h 153"/>
              <a:gd name="T4" fmla="*/ 152 w 152"/>
              <a:gd name="T5" fmla="*/ 14 h 153"/>
              <a:gd name="T6" fmla="*/ 152 w 152"/>
              <a:gd name="T7" fmla="*/ 140 h 153"/>
              <a:gd name="T8" fmla="*/ 139 w 152"/>
              <a:gd name="T9" fmla="*/ 153 h 153"/>
              <a:gd name="T10" fmla="*/ 13 w 152"/>
              <a:gd name="T11" fmla="*/ 153 h 153"/>
              <a:gd name="T12" fmla="*/ 0 w 152"/>
              <a:gd name="T13" fmla="*/ 140 h 153"/>
              <a:gd name="T14" fmla="*/ 0 w 152"/>
              <a:gd name="T15" fmla="*/ 14 h 153"/>
              <a:gd name="T16" fmla="*/ 13 w 152"/>
              <a:gd name="T17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3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4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2" y="147"/>
                  <a:pt x="146" y="153"/>
                  <a:pt x="139" y="153"/>
                </a:cubicBezTo>
                <a:cubicBezTo>
                  <a:pt x="13" y="153"/>
                  <a:pt x="13" y="153"/>
                  <a:pt x="13" y="153"/>
                </a:cubicBezTo>
                <a:cubicBezTo>
                  <a:pt x="5" y="153"/>
                  <a:pt x="0" y="147"/>
                  <a:pt x="0" y="14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5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8"/>
          <p:cNvSpPr>
            <a:spLocks/>
          </p:cNvSpPr>
          <p:nvPr/>
        </p:nvSpPr>
        <p:spPr bwMode="auto">
          <a:xfrm>
            <a:off x="3511550" y="5999163"/>
            <a:ext cx="571500" cy="574675"/>
          </a:xfrm>
          <a:custGeom>
            <a:avLst/>
            <a:gdLst>
              <a:gd name="T0" fmla="*/ 13 w 152"/>
              <a:gd name="T1" fmla="*/ 0 h 153"/>
              <a:gd name="T2" fmla="*/ 139 w 152"/>
              <a:gd name="T3" fmla="*/ 0 h 153"/>
              <a:gd name="T4" fmla="*/ 152 w 152"/>
              <a:gd name="T5" fmla="*/ 14 h 153"/>
              <a:gd name="T6" fmla="*/ 152 w 152"/>
              <a:gd name="T7" fmla="*/ 140 h 153"/>
              <a:gd name="T8" fmla="*/ 139 w 152"/>
              <a:gd name="T9" fmla="*/ 153 h 153"/>
              <a:gd name="T10" fmla="*/ 13 w 152"/>
              <a:gd name="T11" fmla="*/ 153 h 153"/>
              <a:gd name="T12" fmla="*/ 0 w 152"/>
              <a:gd name="T13" fmla="*/ 140 h 153"/>
              <a:gd name="T14" fmla="*/ 0 w 152"/>
              <a:gd name="T15" fmla="*/ 14 h 153"/>
              <a:gd name="T16" fmla="*/ 13 w 152"/>
              <a:gd name="T17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3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4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2" y="147"/>
                  <a:pt x="146" y="153"/>
                  <a:pt x="139" y="153"/>
                </a:cubicBezTo>
                <a:cubicBezTo>
                  <a:pt x="13" y="153"/>
                  <a:pt x="13" y="153"/>
                  <a:pt x="13" y="153"/>
                </a:cubicBezTo>
                <a:cubicBezTo>
                  <a:pt x="6" y="153"/>
                  <a:pt x="0" y="147"/>
                  <a:pt x="0" y="14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9"/>
          <p:cNvSpPr>
            <a:spLocks/>
          </p:cNvSpPr>
          <p:nvPr/>
        </p:nvSpPr>
        <p:spPr bwMode="auto">
          <a:xfrm>
            <a:off x="2873375" y="5999163"/>
            <a:ext cx="571500" cy="574675"/>
          </a:xfrm>
          <a:custGeom>
            <a:avLst/>
            <a:gdLst>
              <a:gd name="T0" fmla="*/ 13 w 152"/>
              <a:gd name="T1" fmla="*/ 0 h 153"/>
              <a:gd name="T2" fmla="*/ 139 w 152"/>
              <a:gd name="T3" fmla="*/ 0 h 153"/>
              <a:gd name="T4" fmla="*/ 152 w 152"/>
              <a:gd name="T5" fmla="*/ 14 h 153"/>
              <a:gd name="T6" fmla="*/ 152 w 152"/>
              <a:gd name="T7" fmla="*/ 140 h 153"/>
              <a:gd name="T8" fmla="*/ 139 w 152"/>
              <a:gd name="T9" fmla="*/ 153 h 153"/>
              <a:gd name="T10" fmla="*/ 13 w 152"/>
              <a:gd name="T11" fmla="*/ 153 h 153"/>
              <a:gd name="T12" fmla="*/ 0 w 152"/>
              <a:gd name="T13" fmla="*/ 140 h 153"/>
              <a:gd name="T14" fmla="*/ 0 w 152"/>
              <a:gd name="T15" fmla="*/ 14 h 153"/>
              <a:gd name="T16" fmla="*/ 13 w 152"/>
              <a:gd name="T17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3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4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2" y="147"/>
                  <a:pt x="146" y="153"/>
                  <a:pt x="139" y="153"/>
                </a:cubicBezTo>
                <a:cubicBezTo>
                  <a:pt x="13" y="153"/>
                  <a:pt x="13" y="153"/>
                  <a:pt x="13" y="153"/>
                </a:cubicBezTo>
                <a:cubicBezTo>
                  <a:pt x="5" y="153"/>
                  <a:pt x="0" y="147"/>
                  <a:pt x="0" y="14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5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10"/>
          <p:cNvSpPr>
            <a:spLocks/>
          </p:cNvSpPr>
          <p:nvPr/>
        </p:nvSpPr>
        <p:spPr bwMode="auto">
          <a:xfrm>
            <a:off x="931863" y="5999163"/>
            <a:ext cx="574675" cy="574675"/>
          </a:xfrm>
          <a:custGeom>
            <a:avLst/>
            <a:gdLst>
              <a:gd name="T0" fmla="*/ 14 w 153"/>
              <a:gd name="T1" fmla="*/ 0 h 153"/>
              <a:gd name="T2" fmla="*/ 140 w 153"/>
              <a:gd name="T3" fmla="*/ 0 h 153"/>
              <a:gd name="T4" fmla="*/ 153 w 153"/>
              <a:gd name="T5" fmla="*/ 14 h 153"/>
              <a:gd name="T6" fmla="*/ 153 w 153"/>
              <a:gd name="T7" fmla="*/ 140 h 153"/>
              <a:gd name="T8" fmla="*/ 140 w 153"/>
              <a:gd name="T9" fmla="*/ 153 h 153"/>
              <a:gd name="T10" fmla="*/ 14 w 153"/>
              <a:gd name="T11" fmla="*/ 153 h 153"/>
              <a:gd name="T12" fmla="*/ 0 w 153"/>
              <a:gd name="T13" fmla="*/ 140 h 153"/>
              <a:gd name="T14" fmla="*/ 0 w 153"/>
              <a:gd name="T15" fmla="*/ 14 h 153"/>
              <a:gd name="T16" fmla="*/ 14 w 153"/>
              <a:gd name="T17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" h="153">
                <a:moveTo>
                  <a:pt x="14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4"/>
                </a:cubicBezTo>
                <a:cubicBezTo>
                  <a:pt x="153" y="140"/>
                  <a:pt x="153" y="140"/>
                  <a:pt x="153" y="140"/>
                </a:cubicBezTo>
                <a:cubicBezTo>
                  <a:pt x="153" y="147"/>
                  <a:pt x="147" y="153"/>
                  <a:pt x="140" y="153"/>
                </a:cubicBezTo>
                <a:cubicBezTo>
                  <a:pt x="14" y="153"/>
                  <a:pt x="14" y="153"/>
                  <a:pt x="14" y="153"/>
                </a:cubicBezTo>
                <a:cubicBezTo>
                  <a:pt x="6" y="153"/>
                  <a:pt x="0" y="147"/>
                  <a:pt x="0" y="14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6" y="0"/>
                  <a:pt x="1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11"/>
          <p:cNvSpPr>
            <a:spLocks/>
          </p:cNvSpPr>
          <p:nvPr/>
        </p:nvSpPr>
        <p:spPr bwMode="auto">
          <a:xfrm>
            <a:off x="1581150" y="5999163"/>
            <a:ext cx="571500" cy="574675"/>
          </a:xfrm>
          <a:custGeom>
            <a:avLst/>
            <a:gdLst>
              <a:gd name="T0" fmla="*/ 13 w 152"/>
              <a:gd name="T1" fmla="*/ 0 h 153"/>
              <a:gd name="T2" fmla="*/ 139 w 152"/>
              <a:gd name="T3" fmla="*/ 0 h 153"/>
              <a:gd name="T4" fmla="*/ 152 w 152"/>
              <a:gd name="T5" fmla="*/ 14 h 153"/>
              <a:gd name="T6" fmla="*/ 152 w 152"/>
              <a:gd name="T7" fmla="*/ 140 h 153"/>
              <a:gd name="T8" fmla="*/ 139 w 152"/>
              <a:gd name="T9" fmla="*/ 153 h 153"/>
              <a:gd name="T10" fmla="*/ 13 w 152"/>
              <a:gd name="T11" fmla="*/ 153 h 153"/>
              <a:gd name="T12" fmla="*/ 0 w 152"/>
              <a:gd name="T13" fmla="*/ 140 h 153"/>
              <a:gd name="T14" fmla="*/ 0 w 152"/>
              <a:gd name="T15" fmla="*/ 14 h 153"/>
              <a:gd name="T16" fmla="*/ 13 w 152"/>
              <a:gd name="T17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3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4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2" y="147"/>
                  <a:pt x="146" y="153"/>
                  <a:pt x="139" y="153"/>
                </a:cubicBezTo>
                <a:cubicBezTo>
                  <a:pt x="13" y="153"/>
                  <a:pt x="13" y="153"/>
                  <a:pt x="13" y="153"/>
                </a:cubicBezTo>
                <a:cubicBezTo>
                  <a:pt x="6" y="153"/>
                  <a:pt x="0" y="147"/>
                  <a:pt x="0" y="14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12"/>
          <p:cNvSpPr>
            <a:spLocks/>
          </p:cNvSpPr>
          <p:nvPr/>
        </p:nvSpPr>
        <p:spPr bwMode="auto">
          <a:xfrm>
            <a:off x="2227263" y="5999163"/>
            <a:ext cx="571500" cy="574675"/>
          </a:xfrm>
          <a:custGeom>
            <a:avLst/>
            <a:gdLst>
              <a:gd name="T0" fmla="*/ 13 w 152"/>
              <a:gd name="T1" fmla="*/ 0 h 153"/>
              <a:gd name="T2" fmla="*/ 139 w 152"/>
              <a:gd name="T3" fmla="*/ 0 h 153"/>
              <a:gd name="T4" fmla="*/ 152 w 152"/>
              <a:gd name="T5" fmla="*/ 14 h 153"/>
              <a:gd name="T6" fmla="*/ 152 w 152"/>
              <a:gd name="T7" fmla="*/ 140 h 153"/>
              <a:gd name="T8" fmla="*/ 139 w 152"/>
              <a:gd name="T9" fmla="*/ 153 h 153"/>
              <a:gd name="T10" fmla="*/ 13 w 152"/>
              <a:gd name="T11" fmla="*/ 153 h 153"/>
              <a:gd name="T12" fmla="*/ 0 w 152"/>
              <a:gd name="T13" fmla="*/ 140 h 153"/>
              <a:gd name="T14" fmla="*/ 0 w 152"/>
              <a:gd name="T15" fmla="*/ 14 h 153"/>
              <a:gd name="T16" fmla="*/ 13 w 152"/>
              <a:gd name="T17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3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4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2" y="147"/>
                  <a:pt x="146" y="153"/>
                  <a:pt x="139" y="153"/>
                </a:cubicBezTo>
                <a:cubicBezTo>
                  <a:pt x="13" y="153"/>
                  <a:pt x="13" y="153"/>
                  <a:pt x="13" y="153"/>
                </a:cubicBezTo>
                <a:cubicBezTo>
                  <a:pt x="6" y="153"/>
                  <a:pt x="0" y="147"/>
                  <a:pt x="0" y="14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13"/>
          <p:cNvSpPr>
            <a:spLocks/>
          </p:cNvSpPr>
          <p:nvPr/>
        </p:nvSpPr>
        <p:spPr bwMode="auto">
          <a:xfrm>
            <a:off x="285750" y="5999163"/>
            <a:ext cx="569912" cy="574675"/>
          </a:xfrm>
          <a:custGeom>
            <a:avLst/>
            <a:gdLst>
              <a:gd name="T0" fmla="*/ 13 w 152"/>
              <a:gd name="T1" fmla="*/ 0 h 153"/>
              <a:gd name="T2" fmla="*/ 139 w 152"/>
              <a:gd name="T3" fmla="*/ 0 h 153"/>
              <a:gd name="T4" fmla="*/ 152 w 152"/>
              <a:gd name="T5" fmla="*/ 14 h 153"/>
              <a:gd name="T6" fmla="*/ 152 w 152"/>
              <a:gd name="T7" fmla="*/ 140 h 153"/>
              <a:gd name="T8" fmla="*/ 139 w 152"/>
              <a:gd name="T9" fmla="*/ 153 h 153"/>
              <a:gd name="T10" fmla="*/ 13 w 152"/>
              <a:gd name="T11" fmla="*/ 153 h 153"/>
              <a:gd name="T12" fmla="*/ 0 w 152"/>
              <a:gd name="T13" fmla="*/ 140 h 153"/>
              <a:gd name="T14" fmla="*/ 0 w 152"/>
              <a:gd name="T15" fmla="*/ 14 h 153"/>
              <a:gd name="T16" fmla="*/ 13 w 152"/>
              <a:gd name="T17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3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4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2" y="147"/>
                  <a:pt x="146" y="153"/>
                  <a:pt x="139" y="153"/>
                </a:cubicBezTo>
                <a:cubicBezTo>
                  <a:pt x="13" y="153"/>
                  <a:pt x="13" y="153"/>
                  <a:pt x="13" y="153"/>
                </a:cubicBezTo>
                <a:cubicBezTo>
                  <a:pt x="6" y="153"/>
                  <a:pt x="0" y="147"/>
                  <a:pt x="0" y="14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14"/>
          <p:cNvSpPr>
            <a:spLocks/>
          </p:cNvSpPr>
          <p:nvPr/>
        </p:nvSpPr>
        <p:spPr bwMode="auto">
          <a:xfrm>
            <a:off x="5422900" y="5999163"/>
            <a:ext cx="571500" cy="574675"/>
          </a:xfrm>
          <a:custGeom>
            <a:avLst/>
            <a:gdLst>
              <a:gd name="T0" fmla="*/ 13 w 152"/>
              <a:gd name="T1" fmla="*/ 0 h 153"/>
              <a:gd name="T2" fmla="*/ 139 w 152"/>
              <a:gd name="T3" fmla="*/ 0 h 153"/>
              <a:gd name="T4" fmla="*/ 152 w 152"/>
              <a:gd name="T5" fmla="*/ 14 h 153"/>
              <a:gd name="T6" fmla="*/ 152 w 152"/>
              <a:gd name="T7" fmla="*/ 140 h 153"/>
              <a:gd name="T8" fmla="*/ 139 w 152"/>
              <a:gd name="T9" fmla="*/ 153 h 153"/>
              <a:gd name="T10" fmla="*/ 13 w 152"/>
              <a:gd name="T11" fmla="*/ 153 h 153"/>
              <a:gd name="T12" fmla="*/ 0 w 152"/>
              <a:gd name="T13" fmla="*/ 140 h 153"/>
              <a:gd name="T14" fmla="*/ 0 w 152"/>
              <a:gd name="T15" fmla="*/ 14 h 153"/>
              <a:gd name="T16" fmla="*/ 13 w 152"/>
              <a:gd name="T17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3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4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2" y="147"/>
                  <a:pt x="146" y="153"/>
                  <a:pt x="139" y="153"/>
                </a:cubicBezTo>
                <a:cubicBezTo>
                  <a:pt x="13" y="153"/>
                  <a:pt x="13" y="153"/>
                  <a:pt x="13" y="153"/>
                </a:cubicBezTo>
                <a:cubicBezTo>
                  <a:pt x="6" y="153"/>
                  <a:pt x="0" y="147"/>
                  <a:pt x="0" y="14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15"/>
          <p:cNvSpPr>
            <a:spLocks/>
          </p:cNvSpPr>
          <p:nvPr/>
        </p:nvSpPr>
        <p:spPr bwMode="auto">
          <a:xfrm>
            <a:off x="6057900" y="5999163"/>
            <a:ext cx="571500" cy="574675"/>
          </a:xfrm>
          <a:custGeom>
            <a:avLst/>
            <a:gdLst>
              <a:gd name="T0" fmla="*/ 13 w 152"/>
              <a:gd name="T1" fmla="*/ 0 h 153"/>
              <a:gd name="T2" fmla="*/ 139 w 152"/>
              <a:gd name="T3" fmla="*/ 0 h 153"/>
              <a:gd name="T4" fmla="*/ 152 w 152"/>
              <a:gd name="T5" fmla="*/ 14 h 153"/>
              <a:gd name="T6" fmla="*/ 152 w 152"/>
              <a:gd name="T7" fmla="*/ 140 h 153"/>
              <a:gd name="T8" fmla="*/ 139 w 152"/>
              <a:gd name="T9" fmla="*/ 153 h 153"/>
              <a:gd name="T10" fmla="*/ 13 w 152"/>
              <a:gd name="T11" fmla="*/ 153 h 153"/>
              <a:gd name="T12" fmla="*/ 0 w 152"/>
              <a:gd name="T13" fmla="*/ 140 h 153"/>
              <a:gd name="T14" fmla="*/ 0 w 152"/>
              <a:gd name="T15" fmla="*/ 14 h 153"/>
              <a:gd name="T16" fmla="*/ 13 w 152"/>
              <a:gd name="T17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3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7" y="0"/>
                  <a:pt x="152" y="6"/>
                  <a:pt x="152" y="14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2" y="147"/>
                  <a:pt x="147" y="153"/>
                  <a:pt x="139" y="153"/>
                </a:cubicBezTo>
                <a:cubicBezTo>
                  <a:pt x="13" y="153"/>
                  <a:pt x="13" y="153"/>
                  <a:pt x="13" y="153"/>
                </a:cubicBezTo>
                <a:cubicBezTo>
                  <a:pt x="6" y="153"/>
                  <a:pt x="0" y="147"/>
                  <a:pt x="0" y="14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16"/>
          <p:cNvSpPr>
            <a:spLocks/>
          </p:cNvSpPr>
          <p:nvPr/>
        </p:nvSpPr>
        <p:spPr bwMode="auto">
          <a:xfrm>
            <a:off x="280988" y="274638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17"/>
          <p:cNvSpPr>
            <a:spLocks/>
          </p:cNvSpPr>
          <p:nvPr/>
        </p:nvSpPr>
        <p:spPr bwMode="auto">
          <a:xfrm>
            <a:off x="1581150" y="2174876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18"/>
          <p:cNvSpPr>
            <a:spLocks/>
          </p:cNvSpPr>
          <p:nvPr/>
        </p:nvSpPr>
        <p:spPr bwMode="auto">
          <a:xfrm>
            <a:off x="2227263" y="2174876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19"/>
          <p:cNvSpPr>
            <a:spLocks/>
          </p:cNvSpPr>
          <p:nvPr/>
        </p:nvSpPr>
        <p:spPr bwMode="auto">
          <a:xfrm>
            <a:off x="5422900" y="4729163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5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5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20"/>
          <p:cNvSpPr>
            <a:spLocks/>
          </p:cNvSpPr>
          <p:nvPr/>
        </p:nvSpPr>
        <p:spPr bwMode="auto">
          <a:xfrm>
            <a:off x="5422900" y="408305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21"/>
          <p:cNvSpPr>
            <a:spLocks/>
          </p:cNvSpPr>
          <p:nvPr/>
        </p:nvSpPr>
        <p:spPr bwMode="auto">
          <a:xfrm>
            <a:off x="5422900" y="344805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5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5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22"/>
          <p:cNvSpPr>
            <a:spLocks/>
          </p:cNvSpPr>
          <p:nvPr/>
        </p:nvSpPr>
        <p:spPr bwMode="auto">
          <a:xfrm>
            <a:off x="5422900" y="281305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23"/>
          <p:cNvSpPr>
            <a:spLocks/>
          </p:cNvSpPr>
          <p:nvPr/>
        </p:nvSpPr>
        <p:spPr bwMode="auto">
          <a:xfrm>
            <a:off x="5422900" y="909638"/>
            <a:ext cx="571500" cy="569913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24"/>
          <p:cNvSpPr>
            <a:spLocks/>
          </p:cNvSpPr>
          <p:nvPr/>
        </p:nvSpPr>
        <p:spPr bwMode="auto">
          <a:xfrm>
            <a:off x="5422900" y="153670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25"/>
          <p:cNvSpPr>
            <a:spLocks/>
          </p:cNvSpPr>
          <p:nvPr/>
        </p:nvSpPr>
        <p:spPr bwMode="auto">
          <a:xfrm>
            <a:off x="5422900" y="274638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26"/>
          <p:cNvSpPr>
            <a:spLocks/>
          </p:cNvSpPr>
          <p:nvPr/>
        </p:nvSpPr>
        <p:spPr bwMode="auto">
          <a:xfrm>
            <a:off x="6057900" y="4729163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7" y="0"/>
                  <a:pt x="152" y="5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7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5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27"/>
          <p:cNvSpPr>
            <a:spLocks/>
          </p:cNvSpPr>
          <p:nvPr/>
        </p:nvSpPr>
        <p:spPr bwMode="auto">
          <a:xfrm>
            <a:off x="6057900" y="408305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7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7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28"/>
          <p:cNvSpPr>
            <a:spLocks/>
          </p:cNvSpPr>
          <p:nvPr/>
        </p:nvSpPr>
        <p:spPr bwMode="auto">
          <a:xfrm>
            <a:off x="6057900" y="344805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7" y="0"/>
                  <a:pt x="152" y="5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7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5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29"/>
          <p:cNvSpPr>
            <a:spLocks/>
          </p:cNvSpPr>
          <p:nvPr/>
        </p:nvSpPr>
        <p:spPr bwMode="auto">
          <a:xfrm>
            <a:off x="6057900" y="281305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7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7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30"/>
          <p:cNvSpPr>
            <a:spLocks/>
          </p:cNvSpPr>
          <p:nvPr/>
        </p:nvSpPr>
        <p:spPr bwMode="auto">
          <a:xfrm>
            <a:off x="6057900" y="2171701"/>
            <a:ext cx="571500" cy="569913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7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7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31"/>
          <p:cNvSpPr>
            <a:spLocks/>
          </p:cNvSpPr>
          <p:nvPr/>
        </p:nvSpPr>
        <p:spPr bwMode="auto">
          <a:xfrm>
            <a:off x="6057900" y="909638"/>
            <a:ext cx="571500" cy="569913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7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7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32"/>
          <p:cNvSpPr>
            <a:spLocks/>
          </p:cNvSpPr>
          <p:nvPr/>
        </p:nvSpPr>
        <p:spPr bwMode="auto">
          <a:xfrm>
            <a:off x="6057900" y="153670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7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7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33"/>
          <p:cNvSpPr>
            <a:spLocks/>
          </p:cNvSpPr>
          <p:nvPr/>
        </p:nvSpPr>
        <p:spPr bwMode="auto">
          <a:xfrm>
            <a:off x="6057900" y="274638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7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7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34"/>
          <p:cNvSpPr>
            <a:spLocks/>
          </p:cNvSpPr>
          <p:nvPr/>
        </p:nvSpPr>
        <p:spPr bwMode="auto">
          <a:xfrm>
            <a:off x="4784725" y="5367338"/>
            <a:ext cx="574675" cy="571500"/>
          </a:xfrm>
          <a:custGeom>
            <a:avLst/>
            <a:gdLst>
              <a:gd name="T0" fmla="*/ 14 w 153"/>
              <a:gd name="T1" fmla="*/ 0 h 152"/>
              <a:gd name="T2" fmla="*/ 140 w 153"/>
              <a:gd name="T3" fmla="*/ 0 h 152"/>
              <a:gd name="T4" fmla="*/ 153 w 153"/>
              <a:gd name="T5" fmla="*/ 13 h 152"/>
              <a:gd name="T6" fmla="*/ 153 w 153"/>
              <a:gd name="T7" fmla="*/ 139 h 152"/>
              <a:gd name="T8" fmla="*/ 140 w 153"/>
              <a:gd name="T9" fmla="*/ 152 h 152"/>
              <a:gd name="T10" fmla="*/ 14 w 153"/>
              <a:gd name="T11" fmla="*/ 152 h 152"/>
              <a:gd name="T12" fmla="*/ 0 w 153"/>
              <a:gd name="T13" fmla="*/ 139 h 152"/>
              <a:gd name="T14" fmla="*/ 0 w 153"/>
              <a:gd name="T15" fmla="*/ 13 h 152"/>
              <a:gd name="T16" fmla="*/ 14 w 153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" h="152">
                <a:moveTo>
                  <a:pt x="14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3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3" y="147"/>
                  <a:pt x="147" y="152"/>
                  <a:pt x="140" y="152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6" y="152"/>
                  <a:pt x="0" y="147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35"/>
          <p:cNvSpPr>
            <a:spLocks/>
          </p:cNvSpPr>
          <p:nvPr/>
        </p:nvSpPr>
        <p:spPr bwMode="auto">
          <a:xfrm>
            <a:off x="4149725" y="5367338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7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5" y="152"/>
                  <a:pt x="0" y="147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5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36"/>
          <p:cNvSpPr>
            <a:spLocks/>
          </p:cNvSpPr>
          <p:nvPr/>
        </p:nvSpPr>
        <p:spPr bwMode="auto">
          <a:xfrm>
            <a:off x="3511550" y="5367338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7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7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37"/>
          <p:cNvSpPr>
            <a:spLocks/>
          </p:cNvSpPr>
          <p:nvPr/>
        </p:nvSpPr>
        <p:spPr bwMode="auto">
          <a:xfrm>
            <a:off x="2873375" y="5367338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7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5" y="152"/>
                  <a:pt x="0" y="147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5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38"/>
          <p:cNvSpPr>
            <a:spLocks/>
          </p:cNvSpPr>
          <p:nvPr/>
        </p:nvSpPr>
        <p:spPr bwMode="auto">
          <a:xfrm>
            <a:off x="931863" y="5367338"/>
            <a:ext cx="574675" cy="571500"/>
          </a:xfrm>
          <a:custGeom>
            <a:avLst/>
            <a:gdLst>
              <a:gd name="T0" fmla="*/ 14 w 153"/>
              <a:gd name="T1" fmla="*/ 0 h 152"/>
              <a:gd name="T2" fmla="*/ 140 w 153"/>
              <a:gd name="T3" fmla="*/ 0 h 152"/>
              <a:gd name="T4" fmla="*/ 153 w 153"/>
              <a:gd name="T5" fmla="*/ 13 h 152"/>
              <a:gd name="T6" fmla="*/ 153 w 153"/>
              <a:gd name="T7" fmla="*/ 139 h 152"/>
              <a:gd name="T8" fmla="*/ 140 w 153"/>
              <a:gd name="T9" fmla="*/ 152 h 152"/>
              <a:gd name="T10" fmla="*/ 14 w 153"/>
              <a:gd name="T11" fmla="*/ 152 h 152"/>
              <a:gd name="T12" fmla="*/ 0 w 153"/>
              <a:gd name="T13" fmla="*/ 139 h 152"/>
              <a:gd name="T14" fmla="*/ 0 w 153"/>
              <a:gd name="T15" fmla="*/ 13 h 152"/>
              <a:gd name="T16" fmla="*/ 14 w 153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" h="152">
                <a:moveTo>
                  <a:pt x="14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3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3" y="147"/>
                  <a:pt x="147" y="152"/>
                  <a:pt x="140" y="152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6" y="152"/>
                  <a:pt x="0" y="147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39"/>
          <p:cNvSpPr>
            <a:spLocks/>
          </p:cNvSpPr>
          <p:nvPr/>
        </p:nvSpPr>
        <p:spPr bwMode="auto">
          <a:xfrm>
            <a:off x="1581150" y="5367338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7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7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40"/>
          <p:cNvSpPr>
            <a:spLocks/>
          </p:cNvSpPr>
          <p:nvPr/>
        </p:nvSpPr>
        <p:spPr bwMode="auto">
          <a:xfrm>
            <a:off x="2227263" y="5367338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7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7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41"/>
          <p:cNvSpPr>
            <a:spLocks/>
          </p:cNvSpPr>
          <p:nvPr/>
        </p:nvSpPr>
        <p:spPr bwMode="auto">
          <a:xfrm>
            <a:off x="285750" y="5367338"/>
            <a:ext cx="569912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7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7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42"/>
          <p:cNvSpPr>
            <a:spLocks/>
          </p:cNvSpPr>
          <p:nvPr/>
        </p:nvSpPr>
        <p:spPr bwMode="auto">
          <a:xfrm>
            <a:off x="5422900" y="5367338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7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7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43"/>
          <p:cNvSpPr>
            <a:spLocks/>
          </p:cNvSpPr>
          <p:nvPr/>
        </p:nvSpPr>
        <p:spPr bwMode="auto">
          <a:xfrm>
            <a:off x="6057900" y="5367338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7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7"/>
                  <a:pt x="147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7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44"/>
          <p:cNvSpPr>
            <a:spLocks/>
          </p:cNvSpPr>
          <p:nvPr/>
        </p:nvSpPr>
        <p:spPr bwMode="auto">
          <a:xfrm>
            <a:off x="4784725" y="4729163"/>
            <a:ext cx="574675" cy="571500"/>
          </a:xfrm>
          <a:custGeom>
            <a:avLst/>
            <a:gdLst>
              <a:gd name="T0" fmla="*/ 14 w 153"/>
              <a:gd name="T1" fmla="*/ 0 h 152"/>
              <a:gd name="T2" fmla="*/ 140 w 153"/>
              <a:gd name="T3" fmla="*/ 0 h 152"/>
              <a:gd name="T4" fmla="*/ 153 w 153"/>
              <a:gd name="T5" fmla="*/ 13 h 152"/>
              <a:gd name="T6" fmla="*/ 153 w 153"/>
              <a:gd name="T7" fmla="*/ 139 h 152"/>
              <a:gd name="T8" fmla="*/ 140 w 153"/>
              <a:gd name="T9" fmla="*/ 152 h 152"/>
              <a:gd name="T10" fmla="*/ 14 w 153"/>
              <a:gd name="T11" fmla="*/ 152 h 152"/>
              <a:gd name="T12" fmla="*/ 0 w 153"/>
              <a:gd name="T13" fmla="*/ 139 h 152"/>
              <a:gd name="T14" fmla="*/ 0 w 153"/>
              <a:gd name="T15" fmla="*/ 13 h 152"/>
              <a:gd name="T16" fmla="*/ 14 w 153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" h="152">
                <a:moveTo>
                  <a:pt x="14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5"/>
                  <a:pt x="153" y="13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3" y="146"/>
                  <a:pt x="147" y="152"/>
                  <a:pt x="140" y="152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5"/>
                  <a:pt x="6" y="0"/>
                  <a:pt x="1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45"/>
          <p:cNvSpPr>
            <a:spLocks/>
          </p:cNvSpPr>
          <p:nvPr/>
        </p:nvSpPr>
        <p:spPr bwMode="auto">
          <a:xfrm>
            <a:off x="4149725" y="4729163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5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5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5"/>
                  <a:pt x="5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46"/>
          <p:cNvSpPr>
            <a:spLocks/>
          </p:cNvSpPr>
          <p:nvPr/>
        </p:nvSpPr>
        <p:spPr bwMode="auto">
          <a:xfrm>
            <a:off x="3511550" y="4729163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5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5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47"/>
          <p:cNvSpPr>
            <a:spLocks/>
          </p:cNvSpPr>
          <p:nvPr/>
        </p:nvSpPr>
        <p:spPr bwMode="auto">
          <a:xfrm>
            <a:off x="2873375" y="4729163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5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5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5"/>
                  <a:pt x="5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48"/>
          <p:cNvSpPr>
            <a:spLocks/>
          </p:cNvSpPr>
          <p:nvPr/>
        </p:nvSpPr>
        <p:spPr bwMode="auto">
          <a:xfrm>
            <a:off x="931863" y="4729163"/>
            <a:ext cx="574675" cy="571500"/>
          </a:xfrm>
          <a:custGeom>
            <a:avLst/>
            <a:gdLst>
              <a:gd name="T0" fmla="*/ 14 w 153"/>
              <a:gd name="T1" fmla="*/ 0 h 152"/>
              <a:gd name="T2" fmla="*/ 140 w 153"/>
              <a:gd name="T3" fmla="*/ 0 h 152"/>
              <a:gd name="T4" fmla="*/ 153 w 153"/>
              <a:gd name="T5" fmla="*/ 13 h 152"/>
              <a:gd name="T6" fmla="*/ 153 w 153"/>
              <a:gd name="T7" fmla="*/ 139 h 152"/>
              <a:gd name="T8" fmla="*/ 140 w 153"/>
              <a:gd name="T9" fmla="*/ 152 h 152"/>
              <a:gd name="T10" fmla="*/ 14 w 153"/>
              <a:gd name="T11" fmla="*/ 152 h 152"/>
              <a:gd name="T12" fmla="*/ 0 w 153"/>
              <a:gd name="T13" fmla="*/ 139 h 152"/>
              <a:gd name="T14" fmla="*/ 0 w 153"/>
              <a:gd name="T15" fmla="*/ 13 h 152"/>
              <a:gd name="T16" fmla="*/ 14 w 153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" h="152">
                <a:moveTo>
                  <a:pt x="14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5"/>
                  <a:pt x="153" y="13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3" y="146"/>
                  <a:pt x="147" y="152"/>
                  <a:pt x="140" y="152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5"/>
                  <a:pt x="6" y="0"/>
                  <a:pt x="1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49"/>
          <p:cNvSpPr>
            <a:spLocks/>
          </p:cNvSpPr>
          <p:nvPr/>
        </p:nvSpPr>
        <p:spPr bwMode="auto">
          <a:xfrm>
            <a:off x="1581150" y="4729163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5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5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50"/>
          <p:cNvSpPr>
            <a:spLocks/>
          </p:cNvSpPr>
          <p:nvPr/>
        </p:nvSpPr>
        <p:spPr bwMode="auto">
          <a:xfrm>
            <a:off x="2227263" y="4729163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5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5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51"/>
          <p:cNvSpPr>
            <a:spLocks/>
          </p:cNvSpPr>
          <p:nvPr/>
        </p:nvSpPr>
        <p:spPr bwMode="auto">
          <a:xfrm>
            <a:off x="285750" y="4729163"/>
            <a:ext cx="569912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5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5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52"/>
          <p:cNvSpPr>
            <a:spLocks/>
          </p:cNvSpPr>
          <p:nvPr/>
        </p:nvSpPr>
        <p:spPr bwMode="auto">
          <a:xfrm>
            <a:off x="4784725" y="4083051"/>
            <a:ext cx="574675" cy="571500"/>
          </a:xfrm>
          <a:custGeom>
            <a:avLst/>
            <a:gdLst>
              <a:gd name="T0" fmla="*/ 14 w 153"/>
              <a:gd name="T1" fmla="*/ 0 h 152"/>
              <a:gd name="T2" fmla="*/ 140 w 153"/>
              <a:gd name="T3" fmla="*/ 0 h 152"/>
              <a:gd name="T4" fmla="*/ 153 w 153"/>
              <a:gd name="T5" fmla="*/ 13 h 152"/>
              <a:gd name="T6" fmla="*/ 153 w 153"/>
              <a:gd name="T7" fmla="*/ 139 h 152"/>
              <a:gd name="T8" fmla="*/ 140 w 153"/>
              <a:gd name="T9" fmla="*/ 152 h 152"/>
              <a:gd name="T10" fmla="*/ 14 w 153"/>
              <a:gd name="T11" fmla="*/ 152 h 152"/>
              <a:gd name="T12" fmla="*/ 0 w 153"/>
              <a:gd name="T13" fmla="*/ 139 h 152"/>
              <a:gd name="T14" fmla="*/ 0 w 153"/>
              <a:gd name="T15" fmla="*/ 13 h 152"/>
              <a:gd name="T16" fmla="*/ 14 w 153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" h="152">
                <a:moveTo>
                  <a:pt x="14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3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3" y="146"/>
                  <a:pt x="147" y="152"/>
                  <a:pt x="140" y="152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53"/>
          <p:cNvSpPr>
            <a:spLocks/>
          </p:cNvSpPr>
          <p:nvPr/>
        </p:nvSpPr>
        <p:spPr bwMode="auto">
          <a:xfrm>
            <a:off x="4784725" y="3448051"/>
            <a:ext cx="574675" cy="571500"/>
          </a:xfrm>
          <a:custGeom>
            <a:avLst/>
            <a:gdLst>
              <a:gd name="T0" fmla="*/ 14 w 153"/>
              <a:gd name="T1" fmla="*/ 0 h 152"/>
              <a:gd name="T2" fmla="*/ 140 w 153"/>
              <a:gd name="T3" fmla="*/ 0 h 152"/>
              <a:gd name="T4" fmla="*/ 153 w 153"/>
              <a:gd name="T5" fmla="*/ 13 h 152"/>
              <a:gd name="T6" fmla="*/ 153 w 153"/>
              <a:gd name="T7" fmla="*/ 139 h 152"/>
              <a:gd name="T8" fmla="*/ 140 w 153"/>
              <a:gd name="T9" fmla="*/ 152 h 152"/>
              <a:gd name="T10" fmla="*/ 14 w 153"/>
              <a:gd name="T11" fmla="*/ 152 h 152"/>
              <a:gd name="T12" fmla="*/ 0 w 153"/>
              <a:gd name="T13" fmla="*/ 139 h 152"/>
              <a:gd name="T14" fmla="*/ 0 w 153"/>
              <a:gd name="T15" fmla="*/ 13 h 152"/>
              <a:gd name="T16" fmla="*/ 14 w 153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" h="152">
                <a:moveTo>
                  <a:pt x="14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5"/>
                  <a:pt x="153" y="13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3" y="146"/>
                  <a:pt x="147" y="152"/>
                  <a:pt x="140" y="152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5"/>
                  <a:pt x="6" y="0"/>
                  <a:pt x="1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54"/>
          <p:cNvSpPr>
            <a:spLocks/>
          </p:cNvSpPr>
          <p:nvPr/>
        </p:nvSpPr>
        <p:spPr bwMode="auto">
          <a:xfrm>
            <a:off x="4784725" y="2813051"/>
            <a:ext cx="574675" cy="571500"/>
          </a:xfrm>
          <a:custGeom>
            <a:avLst/>
            <a:gdLst>
              <a:gd name="T0" fmla="*/ 14 w 153"/>
              <a:gd name="T1" fmla="*/ 0 h 152"/>
              <a:gd name="T2" fmla="*/ 140 w 153"/>
              <a:gd name="T3" fmla="*/ 0 h 152"/>
              <a:gd name="T4" fmla="*/ 153 w 153"/>
              <a:gd name="T5" fmla="*/ 13 h 152"/>
              <a:gd name="T6" fmla="*/ 153 w 153"/>
              <a:gd name="T7" fmla="*/ 139 h 152"/>
              <a:gd name="T8" fmla="*/ 140 w 153"/>
              <a:gd name="T9" fmla="*/ 152 h 152"/>
              <a:gd name="T10" fmla="*/ 14 w 153"/>
              <a:gd name="T11" fmla="*/ 152 h 152"/>
              <a:gd name="T12" fmla="*/ 0 w 153"/>
              <a:gd name="T13" fmla="*/ 139 h 152"/>
              <a:gd name="T14" fmla="*/ 0 w 153"/>
              <a:gd name="T15" fmla="*/ 13 h 152"/>
              <a:gd name="T16" fmla="*/ 14 w 153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" h="152">
                <a:moveTo>
                  <a:pt x="14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3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3" y="146"/>
                  <a:pt x="147" y="152"/>
                  <a:pt x="140" y="152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Freeform 55"/>
          <p:cNvSpPr>
            <a:spLocks/>
          </p:cNvSpPr>
          <p:nvPr/>
        </p:nvSpPr>
        <p:spPr bwMode="auto">
          <a:xfrm>
            <a:off x="4784725" y="2171701"/>
            <a:ext cx="574675" cy="569913"/>
          </a:xfrm>
          <a:custGeom>
            <a:avLst/>
            <a:gdLst>
              <a:gd name="T0" fmla="*/ 14 w 153"/>
              <a:gd name="T1" fmla="*/ 0 h 152"/>
              <a:gd name="T2" fmla="*/ 140 w 153"/>
              <a:gd name="T3" fmla="*/ 0 h 152"/>
              <a:gd name="T4" fmla="*/ 153 w 153"/>
              <a:gd name="T5" fmla="*/ 13 h 152"/>
              <a:gd name="T6" fmla="*/ 153 w 153"/>
              <a:gd name="T7" fmla="*/ 139 h 152"/>
              <a:gd name="T8" fmla="*/ 140 w 153"/>
              <a:gd name="T9" fmla="*/ 152 h 152"/>
              <a:gd name="T10" fmla="*/ 14 w 153"/>
              <a:gd name="T11" fmla="*/ 152 h 152"/>
              <a:gd name="T12" fmla="*/ 0 w 153"/>
              <a:gd name="T13" fmla="*/ 139 h 152"/>
              <a:gd name="T14" fmla="*/ 0 w 153"/>
              <a:gd name="T15" fmla="*/ 13 h 152"/>
              <a:gd name="T16" fmla="*/ 14 w 153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" h="152">
                <a:moveTo>
                  <a:pt x="14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3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3" y="146"/>
                  <a:pt x="147" y="152"/>
                  <a:pt x="140" y="152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56"/>
          <p:cNvSpPr>
            <a:spLocks/>
          </p:cNvSpPr>
          <p:nvPr/>
        </p:nvSpPr>
        <p:spPr bwMode="auto">
          <a:xfrm>
            <a:off x="4784725" y="909638"/>
            <a:ext cx="574675" cy="569913"/>
          </a:xfrm>
          <a:custGeom>
            <a:avLst/>
            <a:gdLst>
              <a:gd name="T0" fmla="*/ 14 w 153"/>
              <a:gd name="T1" fmla="*/ 0 h 152"/>
              <a:gd name="T2" fmla="*/ 140 w 153"/>
              <a:gd name="T3" fmla="*/ 0 h 152"/>
              <a:gd name="T4" fmla="*/ 153 w 153"/>
              <a:gd name="T5" fmla="*/ 13 h 152"/>
              <a:gd name="T6" fmla="*/ 153 w 153"/>
              <a:gd name="T7" fmla="*/ 139 h 152"/>
              <a:gd name="T8" fmla="*/ 140 w 153"/>
              <a:gd name="T9" fmla="*/ 152 h 152"/>
              <a:gd name="T10" fmla="*/ 14 w 153"/>
              <a:gd name="T11" fmla="*/ 152 h 152"/>
              <a:gd name="T12" fmla="*/ 0 w 153"/>
              <a:gd name="T13" fmla="*/ 139 h 152"/>
              <a:gd name="T14" fmla="*/ 0 w 153"/>
              <a:gd name="T15" fmla="*/ 13 h 152"/>
              <a:gd name="T16" fmla="*/ 14 w 153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" h="152">
                <a:moveTo>
                  <a:pt x="14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3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3" y="146"/>
                  <a:pt x="147" y="152"/>
                  <a:pt x="140" y="152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57"/>
          <p:cNvSpPr>
            <a:spLocks/>
          </p:cNvSpPr>
          <p:nvPr/>
        </p:nvSpPr>
        <p:spPr bwMode="auto">
          <a:xfrm>
            <a:off x="4784725" y="1536701"/>
            <a:ext cx="574675" cy="571500"/>
          </a:xfrm>
          <a:custGeom>
            <a:avLst/>
            <a:gdLst>
              <a:gd name="T0" fmla="*/ 14 w 153"/>
              <a:gd name="T1" fmla="*/ 0 h 152"/>
              <a:gd name="T2" fmla="*/ 140 w 153"/>
              <a:gd name="T3" fmla="*/ 0 h 152"/>
              <a:gd name="T4" fmla="*/ 153 w 153"/>
              <a:gd name="T5" fmla="*/ 13 h 152"/>
              <a:gd name="T6" fmla="*/ 153 w 153"/>
              <a:gd name="T7" fmla="*/ 139 h 152"/>
              <a:gd name="T8" fmla="*/ 140 w 153"/>
              <a:gd name="T9" fmla="*/ 152 h 152"/>
              <a:gd name="T10" fmla="*/ 14 w 153"/>
              <a:gd name="T11" fmla="*/ 152 h 152"/>
              <a:gd name="T12" fmla="*/ 0 w 153"/>
              <a:gd name="T13" fmla="*/ 139 h 152"/>
              <a:gd name="T14" fmla="*/ 0 w 153"/>
              <a:gd name="T15" fmla="*/ 13 h 152"/>
              <a:gd name="T16" fmla="*/ 14 w 153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" h="152">
                <a:moveTo>
                  <a:pt x="14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3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3" y="146"/>
                  <a:pt x="147" y="152"/>
                  <a:pt x="140" y="152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58"/>
          <p:cNvSpPr>
            <a:spLocks/>
          </p:cNvSpPr>
          <p:nvPr/>
        </p:nvSpPr>
        <p:spPr bwMode="auto">
          <a:xfrm>
            <a:off x="4784725" y="274638"/>
            <a:ext cx="574675" cy="571500"/>
          </a:xfrm>
          <a:custGeom>
            <a:avLst/>
            <a:gdLst>
              <a:gd name="T0" fmla="*/ 14 w 153"/>
              <a:gd name="T1" fmla="*/ 0 h 152"/>
              <a:gd name="T2" fmla="*/ 140 w 153"/>
              <a:gd name="T3" fmla="*/ 0 h 152"/>
              <a:gd name="T4" fmla="*/ 153 w 153"/>
              <a:gd name="T5" fmla="*/ 13 h 152"/>
              <a:gd name="T6" fmla="*/ 153 w 153"/>
              <a:gd name="T7" fmla="*/ 139 h 152"/>
              <a:gd name="T8" fmla="*/ 140 w 153"/>
              <a:gd name="T9" fmla="*/ 152 h 152"/>
              <a:gd name="T10" fmla="*/ 14 w 153"/>
              <a:gd name="T11" fmla="*/ 152 h 152"/>
              <a:gd name="T12" fmla="*/ 0 w 153"/>
              <a:gd name="T13" fmla="*/ 139 h 152"/>
              <a:gd name="T14" fmla="*/ 0 w 153"/>
              <a:gd name="T15" fmla="*/ 13 h 152"/>
              <a:gd name="T16" fmla="*/ 14 w 153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" h="152">
                <a:moveTo>
                  <a:pt x="14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3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3" y="146"/>
                  <a:pt x="147" y="152"/>
                  <a:pt x="140" y="152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59"/>
          <p:cNvSpPr>
            <a:spLocks/>
          </p:cNvSpPr>
          <p:nvPr/>
        </p:nvSpPr>
        <p:spPr bwMode="auto">
          <a:xfrm>
            <a:off x="4149725" y="408305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5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5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60"/>
          <p:cNvSpPr>
            <a:spLocks/>
          </p:cNvSpPr>
          <p:nvPr/>
        </p:nvSpPr>
        <p:spPr bwMode="auto">
          <a:xfrm>
            <a:off x="4149725" y="344805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5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5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5"/>
                  <a:pt x="5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61"/>
          <p:cNvSpPr>
            <a:spLocks/>
          </p:cNvSpPr>
          <p:nvPr/>
        </p:nvSpPr>
        <p:spPr bwMode="auto">
          <a:xfrm>
            <a:off x="4149725" y="281305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5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5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62"/>
          <p:cNvSpPr>
            <a:spLocks/>
          </p:cNvSpPr>
          <p:nvPr/>
        </p:nvSpPr>
        <p:spPr bwMode="auto">
          <a:xfrm>
            <a:off x="4149725" y="2171701"/>
            <a:ext cx="571500" cy="569913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5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5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63"/>
          <p:cNvSpPr>
            <a:spLocks/>
          </p:cNvSpPr>
          <p:nvPr/>
        </p:nvSpPr>
        <p:spPr bwMode="auto">
          <a:xfrm>
            <a:off x="4149725" y="909638"/>
            <a:ext cx="571500" cy="569913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5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5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64"/>
          <p:cNvSpPr>
            <a:spLocks/>
          </p:cNvSpPr>
          <p:nvPr/>
        </p:nvSpPr>
        <p:spPr bwMode="auto">
          <a:xfrm>
            <a:off x="4149725" y="153670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5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5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65"/>
          <p:cNvSpPr>
            <a:spLocks/>
          </p:cNvSpPr>
          <p:nvPr/>
        </p:nvSpPr>
        <p:spPr bwMode="auto">
          <a:xfrm>
            <a:off x="4149725" y="274638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5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5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66"/>
          <p:cNvSpPr>
            <a:spLocks/>
          </p:cNvSpPr>
          <p:nvPr/>
        </p:nvSpPr>
        <p:spPr bwMode="auto">
          <a:xfrm>
            <a:off x="3511550" y="408305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67"/>
          <p:cNvSpPr>
            <a:spLocks/>
          </p:cNvSpPr>
          <p:nvPr/>
        </p:nvSpPr>
        <p:spPr bwMode="auto">
          <a:xfrm>
            <a:off x="2873375" y="408305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5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5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68"/>
          <p:cNvSpPr>
            <a:spLocks/>
          </p:cNvSpPr>
          <p:nvPr/>
        </p:nvSpPr>
        <p:spPr bwMode="auto">
          <a:xfrm>
            <a:off x="931863" y="4083051"/>
            <a:ext cx="574675" cy="571500"/>
          </a:xfrm>
          <a:custGeom>
            <a:avLst/>
            <a:gdLst>
              <a:gd name="T0" fmla="*/ 14 w 153"/>
              <a:gd name="T1" fmla="*/ 0 h 152"/>
              <a:gd name="T2" fmla="*/ 140 w 153"/>
              <a:gd name="T3" fmla="*/ 0 h 152"/>
              <a:gd name="T4" fmla="*/ 153 w 153"/>
              <a:gd name="T5" fmla="*/ 13 h 152"/>
              <a:gd name="T6" fmla="*/ 153 w 153"/>
              <a:gd name="T7" fmla="*/ 139 h 152"/>
              <a:gd name="T8" fmla="*/ 140 w 153"/>
              <a:gd name="T9" fmla="*/ 152 h 152"/>
              <a:gd name="T10" fmla="*/ 14 w 153"/>
              <a:gd name="T11" fmla="*/ 152 h 152"/>
              <a:gd name="T12" fmla="*/ 0 w 153"/>
              <a:gd name="T13" fmla="*/ 139 h 152"/>
              <a:gd name="T14" fmla="*/ 0 w 153"/>
              <a:gd name="T15" fmla="*/ 13 h 152"/>
              <a:gd name="T16" fmla="*/ 14 w 153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" h="152">
                <a:moveTo>
                  <a:pt x="14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3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3" y="146"/>
                  <a:pt x="147" y="152"/>
                  <a:pt x="140" y="152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69"/>
          <p:cNvSpPr>
            <a:spLocks/>
          </p:cNvSpPr>
          <p:nvPr/>
        </p:nvSpPr>
        <p:spPr bwMode="auto">
          <a:xfrm>
            <a:off x="1581150" y="408305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70"/>
          <p:cNvSpPr>
            <a:spLocks/>
          </p:cNvSpPr>
          <p:nvPr/>
        </p:nvSpPr>
        <p:spPr bwMode="auto">
          <a:xfrm>
            <a:off x="2227263" y="408305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71"/>
          <p:cNvSpPr>
            <a:spLocks/>
          </p:cNvSpPr>
          <p:nvPr/>
        </p:nvSpPr>
        <p:spPr bwMode="auto">
          <a:xfrm>
            <a:off x="285750" y="4083051"/>
            <a:ext cx="569912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72"/>
          <p:cNvSpPr>
            <a:spLocks/>
          </p:cNvSpPr>
          <p:nvPr/>
        </p:nvSpPr>
        <p:spPr bwMode="auto">
          <a:xfrm>
            <a:off x="3511550" y="344805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5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5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73"/>
          <p:cNvSpPr>
            <a:spLocks/>
          </p:cNvSpPr>
          <p:nvPr/>
        </p:nvSpPr>
        <p:spPr bwMode="auto">
          <a:xfrm>
            <a:off x="3511550" y="281305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74"/>
          <p:cNvSpPr>
            <a:spLocks/>
          </p:cNvSpPr>
          <p:nvPr/>
        </p:nvSpPr>
        <p:spPr bwMode="auto">
          <a:xfrm>
            <a:off x="3511550" y="2171701"/>
            <a:ext cx="571500" cy="569913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75"/>
          <p:cNvSpPr>
            <a:spLocks/>
          </p:cNvSpPr>
          <p:nvPr/>
        </p:nvSpPr>
        <p:spPr bwMode="auto">
          <a:xfrm>
            <a:off x="3511550" y="909638"/>
            <a:ext cx="571500" cy="569913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76"/>
          <p:cNvSpPr>
            <a:spLocks/>
          </p:cNvSpPr>
          <p:nvPr/>
        </p:nvSpPr>
        <p:spPr bwMode="auto">
          <a:xfrm>
            <a:off x="3511550" y="153670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77"/>
          <p:cNvSpPr>
            <a:spLocks/>
          </p:cNvSpPr>
          <p:nvPr/>
        </p:nvSpPr>
        <p:spPr bwMode="auto">
          <a:xfrm>
            <a:off x="3511550" y="274638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78"/>
          <p:cNvSpPr>
            <a:spLocks/>
          </p:cNvSpPr>
          <p:nvPr/>
        </p:nvSpPr>
        <p:spPr bwMode="auto">
          <a:xfrm>
            <a:off x="2873375" y="344805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5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5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5"/>
                  <a:pt x="5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79"/>
          <p:cNvSpPr>
            <a:spLocks/>
          </p:cNvSpPr>
          <p:nvPr/>
        </p:nvSpPr>
        <p:spPr bwMode="auto">
          <a:xfrm>
            <a:off x="931863" y="3448051"/>
            <a:ext cx="574675" cy="571500"/>
          </a:xfrm>
          <a:custGeom>
            <a:avLst/>
            <a:gdLst>
              <a:gd name="T0" fmla="*/ 14 w 153"/>
              <a:gd name="T1" fmla="*/ 0 h 152"/>
              <a:gd name="T2" fmla="*/ 140 w 153"/>
              <a:gd name="T3" fmla="*/ 0 h 152"/>
              <a:gd name="T4" fmla="*/ 153 w 153"/>
              <a:gd name="T5" fmla="*/ 13 h 152"/>
              <a:gd name="T6" fmla="*/ 153 w 153"/>
              <a:gd name="T7" fmla="*/ 139 h 152"/>
              <a:gd name="T8" fmla="*/ 140 w 153"/>
              <a:gd name="T9" fmla="*/ 152 h 152"/>
              <a:gd name="T10" fmla="*/ 14 w 153"/>
              <a:gd name="T11" fmla="*/ 152 h 152"/>
              <a:gd name="T12" fmla="*/ 0 w 153"/>
              <a:gd name="T13" fmla="*/ 139 h 152"/>
              <a:gd name="T14" fmla="*/ 0 w 153"/>
              <a:gd name="T15" fmla="*/ 13 h 152"/>
              <a:gd name="T16" fmla="*/ 14 w 153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" h="152">
                <a:moveTo>
                  <a:pt x="14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5"/>
                  <a:pt x="153" y="13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3" y="146"/>
                  <a:pt x="147" y="152"/>
                  <a:pt x="140" y="152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5"/>
                  <a:pt x="6" y="0"/>
                  <a:pt x="1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80"/>
          <p:cNvSpPr>
            <a:spLocks/>
          </p:cNvSpPr>
          <p:nvPr/>
        </p:nvSpPr>
        <p:spPr bwMode="auto">
          <a:xfrm>
            <a:off x="1581150" y="344805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5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5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81"/>
          <p:cNvSpPr>
            <a:spLocks/>
          </p:cNvSpPr>
          <p:nvPr/>
        </p:nvSpPr>
        <p:spPr bwMode="auto">
          <a:xfrm>
            <a:off x="2227263" y="344805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5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5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82"/>
          <p:cNvSpPr>
            <a:spLocks/>
          </p:cNvSpPr>
          <p:nvPr/>
        </p:nvSpPr>
        <p:spPr bwMode="auto">
          <a:xfrm>
            <a:off x="285750" y="3448051"/>
            <a:ext cx="569912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5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5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Freeform 83"/>
          <p:cNvSpPr>
            <a:spLocks/>
          </p:cNvSpPr>
          <p:nvPr/>
        </p:nvSpPr>
        <p:spPr bwMode="auto">
          <a:xfrm>
            <a:off x="2873375" y="281305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5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5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Freeform 84"/>
          <p:cNvSpPr>
            <a:spLocks/>
          </p:cNvSpPr>
          <p:nvPr/>
        </p:nvSpPr>
        <p:spPr bwMode="auto">
          <a:xfrm>
            <a:off x="931863" y="2813051"/>
            <a:ext cx="574675" cy="571500"/>
          </a:xfrm>
          <a:custGeom>
            <a:avLst/>
            <a:gdLst>
              <a:gd name="T0" fmla="*/ 14 w 153"/>
              <a:gd name="T1" fmla="*/ 0 h 152"/>
              <a:gd name="T2" fmla="*/ 140 w 153"/>
              <a:gd name="T3" fmla="*/ 0 h 152"/>
              <a:gd name="T4" fmla="*/ 153 w 153"/>
              <a:gd name="T5" fmla="*/ 13 h 152"/>
              <a:gd name="T6" fmla="*/ 153 w 153"/>
              <a:gd name="T7" fmla="*/ 139 h 152"/>
              <a:gd name="T8" fmla="*/ 140 w 153"/>
              <a:gd name="T9" fmla="*/ 152 h 152"/>
              <a:gd name="T10" fmla="*/ 14 w 153"/>
              <a:gd name="T11" fmla="*/ 152 h 152"/>
              <a:gd name="T12" fmla="*/ 0 w 153"/>
              <a:gd name="T13" fmla="*/ 139 h 152"/>
              <a:gd name="T14" fmla="*/ 0 w 153"/>
              <a:gd name="T15" fmla="*/ 13 h 152"/>
              <a:gd name="T16" fmla="*/ 14 w 153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" h="152">
                <a:moveTo>
                  <a:pt x="14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3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3" y="146"/>
                  <a:pt x="147" y="152"/>
                  <a:pt x="140" y="152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Freeform 85"/>
          <p:cNvSpPr>
            <a:spLocks/>
          </p:cNvSpPr>
          <p:nvPr/>
        </p:nvSpPr>
        <p:spPr bwMode="auto">
          <a:xfrm>
            <a:off x="1581150" y="281305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Freeform 86"/>
          <p:cNvSpPr>
            <a:spLocks/>
          </p:cNvSpPr>
          <p:nvPr/>
        </p:nvSpPr>
        <p:spPr bwMode="auto">
          <a:xfrm>
            <a:off x="2227263" y="281305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Freeform 87"/>
          <p:cNvSpPr>
            <a:spLocks/>
          </p:cNvSpPr>
          <p:nvPr/>
        </p:nvSpPr>
        <p:spPr bwMode="auto">
          <a:xfrm>
            <a:off x="285750" y="2813051"/>
            <a:ext cx="569912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Freeform 88"/>
          <p:cNvSpPr>
            <a:spLocks/>
          </p:cNvSpPr>
          <p:nvPr/>
        </p:nvSpPr>
        <p:spPr bwMode="auto">
          <a:xfrm>
            <a:off x="2873375" y="2171701"/>
            <a:ext cx="571500" cy="569913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5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5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Freeform 89"/>
          <p:cNvSpPr>
            <a:spLocks/>
          </p:cNvSpPr>
          <p:nvPr/>
        </p:nvSpPr>
        <p:spPr bwMode="auto">
          <a:xfrm>
            <a:off x="2873375" y="909638"/>
            <a:ext cx="571500" cy="569913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5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5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Freeform 90"/>
          <p:cNvSpPr>
            <a:spLocks/>
          </p:cNvSpPr>
          <p:nvPr/>
        </p:nvSpPr>
        <p:spPr bwMode="auto">
          <a:xfrm>
            <a:off x="2873375" y="153670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5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5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Freeform 91"/>
          <p:cNvSpPr>
            <a:spLocks/>
          </p:cNvSpPr>
          <p:nvPr/>
        </p:nvSpPr>
        <p:spPr bwMode="auto">
          <a:xfrm>
            <a:off x="2873375" y="274638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5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5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Freeform 92"/>
          <p:cNvSpPr>
            <a:spLocks/>
          </p:cNvSpPr>
          <p:nvPr/>
        </p:nvSpPr>
        <p:spPr bwMode="auto">
          <a:xfrm>
            <a:off x="931863" y="2171701"/>
            <a:ext cx="574675" cy="569913"/>
          </a:xfrm>
          <a:custGeom>
            <a:avLst/>
            <a:gdLst>
              <a:gd name="T0" fmla="*/ 14 w 153"/>
              <a:gd name="T1" fmla="*/ 0 h 152"/>
              <a:gd name="T2" fmla="*/ 140 w 153"/>
              <a:gd name="T3" fmla="*/ 0 h 152"/>
              <a:gd name="T4" fmla="*/ 153 w 153"/>
              <a:gd name="T5" fmla="*/ 13 h 152"/>
              <a:gd name="T6" fmla="*/ 153 w 153"/>
              <a:gd name="T7" fmla="*/ 139 h 152"/>
              <a:gd name="T8" fmla="*/ 140 w 153"/>
              <a:gd name="T9" fmla="*/ 152 h 152"/>
              <a:gd name="T10" fmla="*/ 14 w 153"/>
              <a:gd name="T11" fmla="*/ 152 h 152"/>
              <a:gd name="T12" fmla="*/ 0 w 153"/>
              <a:gd name="T13" fmla="*/ 139 h 152"/>
              <a:gd name="T14" fmla="*/ 0 w 153"/>
              <a:gd name="T15" fmla="*/ 13 h 152"/>
              <a:gd name="T16" fmla="*/ 14 w 153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" h="152">
                <a:moveTo>
                  <a:pt x="14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3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3" y="146"/>
                  <a:pt x="147" y="152"/>
                  <a:pt x="140" y="152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Freeform 93"/>
          <p:cNvSpPr>
            <a:spLocks/>
          </p:cNvSpPr>
          <p:nvPr/>
        </p:nvSpPr>
        <p:spPr bwMode="auto">
          <a:xfrm>
            <a:off x="285750" y="2171701"/>
            <a:ext cx="569912" cy="569913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Freeform 94"/>
          <p:cNvSpPr>
            <a:spLocks/>
          </p:cNvSpPr>
          <p:nvPr/>
        </p:nvSpPr>
        <p:spPr bwMode="auto">
          <a:xfrm>
            <a:off x="1581150" y="274638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Freeform 95"/>
          <p:cNvSpPr>
            <a:spLocks/>
          </p:cNvSpPr>
          <p:nvPr/>
        </p:nvSpPr>
        <p:spPr bwMode="auto">
          <a:xfrm>
            <a:off x="2227263" y="274638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" name="Freeform 96"/>
          <p:cNvSpPr>
            <a:spLocks/>
          </p:cNvSpPr>
          <p:nvPr/>
        </p:nvSpPr>
        <p:spPr bwMode="auto">
          <a:xfrm>
            <a:off x="931863" y="909638"/>
            <a:ext cx="574675" cy="569913"/>
          </a:xfrm>
          <a:custGeom>
            <a:avLst/>
            <a:gdLst>
              <a:gd name="T0" fmla="*/ 14 w 153"/>
              <a:gd name="T1" fmla="*/ 0 h 152"/>
              <a:gd name="T2" fmla="*/ 140 w 153"/>
              <a:gd name="T3" fmla="*/ 0 h 152"/>
              <a:gd name="T4" fmla="*/ 153 w 153"/>
              <a:gd name="T5" fmla="*/ 13 h 152"/>
              <a:gd name="T6" fmla="*/ 153 w 153"/>
              <a:gd name="T7" fmla="*/ 139 h 152"/>
              <a:gd name="T8" fmla="*/ 140 w 153"/>
              <a:gd name="T9" fmla="*/ 152 h 152"/>
              <a:gd name="T10" fmla="*/ 14 w 153"/>
              <a:gd name="T11" fmla="*/ 152 h 152"/>
              <a:gd name="T12" fmla="*/ 0 w 153"/>
              <a:gd name="T13" fmla="*/ 139 h 152"/>
              <a:gd name="T14" fmla="*/ 0 w 153"/>
              <a:gd name="T15" fmla="*/ 13 h 152"/>
              <a:gd name="T16" fmla="*/ 14 w 153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" h="152">
                <a:moveTo>
                  <a:pt x="14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3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3" y="146"/>
                  <a:pt x="147" y="152"/>
                  <a:pt x="140" y="152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Freeform 97"/>
          <p:cNvSpPr>
            <a:spLocks/>
          </p:cNvSpPr>
          <p:nvPr/>
        </p:nvSpPr>
        <p:spPr bwMode="auto">
          <a:xfrm>
            <a:off x="1581150" y="909638"/>
            <a:ext cx="571500" cy="569913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Freeform 98"/>
          <p:cNvSpPr>
            <a:spLocks/>
          </p:cNvSpPr>
          <p:nvPr/>
        </p:nvSpPr>
        <p:spPr bwMode="auto">
          <a:xfrm>
            <a:off x="2227263" y="909638"/>
            <a:ext cx="571500" cy="569913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" name="Freeform 99"/>
          <p:cNvSpPr>
            <a:spLocks/>
          </p:cNvSpPr>
          <p:nvPr/>
        </p:nvSpPr>
        <p:spPr bwMode="auto">
          <a:xfrm>
            <a:off x="285750" y="909638"/>
            <a:ext cx="569912" cy="569913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Freeform 100"/>
          <p:cNvSpPr>
            <a:spLocks/>
          </p:cNvSpPr>
          <p:nvPr/>
        </p:nvSpPr>
        <p:spPr bwMode="auto">
          <a:xfrm>
            <a:off x="931863" y="1536701"/>
            <a:ext cx="574675" cy="571500"/>
          </a:xfrm>
          <a:custGeom>
            <a:avLst/>
            <a:gdLst>
              <a:gd name="T0" fmla="*/ 14 w 153"/>
              <a:gd name="T1" fmla="*/ 0 h 152"/>
              <a:gd name="T2" fmla="*/ 140 w 153"/>
              <a:gd name="T3" fmla="*/ 0 h 152"/>
              <a:gd name="T4" fmla="*/ 153 w 153"/>
              <a:gd name="T5" fmla="*/ 13 h 152"/>
              <a:gd name="T6" fmla="*/ 153 w 153"/>
              <a:gd name="T7" fmla="*/ 139 h 152"/>
              <a:gd name="T8" fmla="*/ 140 w 153"/>
              <a:gd name="T9" fmla="*/ 152 h 152"/>
              <a:gd name="T10" fmla="*/ 14 w 153"/>
              <a:gd name="T11" fmla="*/ 152 h 152"/>
              <a:gd name="T12" fmla="*/ 0 w 153"/>
              <a:gd name="T13" fmla="*/ 139 h 152"/>
              <a:gd name="T14" fmla="*/ 0 w 153"/>
              <a:gd name="T15" fmla="*/ 13 h 152"/>
              <a:gd name="T16" fmla="*/ 14 w 153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" h="152">
                <a:moveTo>
                  <a:pt x="14" y="0"/>
                </a:move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3" y="6"/>
                  <a:pt x="153" y="13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3" y="146"/>
                  <a:pt x="147" y="152"/>
                  <a:pt x="140" y="152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101"/>
          <p:cNvSpPr>
            <a:spLocks/>
          </p:cNvSpPr>
          <p:nvPr/>
        </p:nvSpPr>
        <p:spPr bwMode="auto">
          <a:xfrm>
            <a:off x="1581150" y="153670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Freeform 102"/>
          <p:cNvSpPr>
            <a:spLocks/>
          </p:cNvSpPr>
          <p:nvPr/>
        </p:nvSpPr>
        <p:spPr bwMode="auto">
          <a:xfrm>
            <a:off x="2227263" y="1536701"/>
            <a:ext cx="571500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Freeform 103"/>
          <p:cNvSpPr>
            <a:spLocks/>
          </p:cNvSpPr>
          <p:nvPr/>
        </p:nvSpPr>
        <p:spPr bwMode="auto">
          <a:xfrm>
            <a:off x="285750" y="1536701"/>
            <a:ext cx="569912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Freeform 104"/>
          <p:cNvSpPr>
            <a:spLocks/>
          </p:cNvSpPr>
          <p:nvPr/>
        </p:nvSpPr>
        <p:spPr bwMode="auto">
          <a:xfrm>
            <a:off x="931863" y="274638"/>
            <a:ext cx="569912" cy="571500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" name="Freeform 105"/>
          <p:cNvSpPr>
            <a:spLocks/>
          </p:cNvSpPr>
          <p:nvPr/>
        </p:nvSpPr>
        <p:spPr bwMode="auto">
          <a:xfrm>
            <a:off x="5427663" y="2171701"/>
            <a:ext cx="569912" cy="569913"/>
          </a:xfrm>
          <a:custGeom>
            <a:avLst/>
            <a:gdLst>
              <a:gd name="T0" fmla="*/ 13 w 152"/>
              <a:gd name="T1" fmla="*/ 0 h 152"/>
              <a:gd name="T2" fmla="*/ 139 w 152"/>
              <a:gd name="T3" fmla="*/ 0 h 152"/>
              <a:gd name="T4" fmla="*/ 152 w 152"/>
              <a:gd name="T5" fmla="*/ 13 h 152"/>
              <a:gd name="T6" fmla="*/ 152 w 152"/>
              <a:gd name="T7" fmla="*/ 139 h 152"/>
              <a:gd name="T8" fmla="*/ 139 w 152"/>
              <a:gd name="T9" fmla="*/ 152 h 152"/>
              <a:gd name="T10" fmla="*/ 13 w 152"/>
              <a:gd name="T11" fmla="*/ 152 h 152"/>
              <a:gd name="T12" fmla="*/ 0 w 152"/>
              <a:gd name="T13" fmla="*/ 139 h 152"/>
              <a:gd name="T14" fmla="*/ 0 w 152"/>
              <a:gd name="T15" fmla="*/ 13 h 152"/>
              <a:gd name="T16" fmla="*/ 13 w 152"/>
              <a:gd name="T17" fmla="*/ 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2" h="152">
                <a:moveTo>
                  <a:pt x="13" y="0"/>
                </a:moveTo>
                <a:cubicBezTo>
                  <a:pt x="139" y="0"/>
                  <a:pt x="139" y="0"/>
                  <a:pt x="139" y="0"/>
                </a:cubicBezTo>
                <a:cubicBezTo>
                  <a:pt x="146" y="0"/>
                  <a:pt x="152" y="6"/>
                  <a:pt x="152" y="13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2" y="146"/>
                  <a:pt x="146" y="152"/>
                  <a:pt x="139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6" y="152"/>
                  <a:pt x="0" y="146"/>
                  <a:pt x="0" y="13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Freeform 106"/>
          <p:cNvSpPr>
            <a:spLocks noEditPoints="1"/>
          </p:cNvSpPr>
          <p:nvPr/>
        </p:nvSpPr>
        <p:spPr bwMode="auto">
          <a:xfrm>
            <a:off x="4229100" y="4797426"/>
            <a:ext cx="409575" cy="434975"/>
          </a:xfrm>
          <a:custGeom>
            <a:avLst/>
            <a:gdLst>
              <a:gd name="T0" fmla="*/ 63 w 109"/>
              <a:gd name="T1" fmla="*/ 101 h 116"/>
              <a:gd name="T2" fmla="*/ 43 w 109"/>
              <a:gd name="T3" fmla="*/ 108 h 116"/>
              <a:gd name="T4" fmla="*/ 7 w 109"/>
              <a:gd name="T5" fmla="*/ 75 h 116"/>
              <a:gd name="T6" fmla="*/ 10 w 109"/>
              <a:gd name="T7" fmla="*/ 53 h 116"/>
              <a:gd name="T8" fmla="*/ 12 w 109"/>
              <a:gd name="T9" fmla="*/ 46 h 116"/>
              <a:gd name="T10" fmla="*/ 69 w 109"/>
              <a:gd name="T11" fmla="*/ 99 h 116"/>
              <a:gd name="T12" fmla="*/ 64 w 109"/>
              <a:gd name="T13" fmla="*/ 26 h 116"/>
              <a:gd name="T14" fmla="*/ 64 w 109"/>
              <a:gd name="T15" fmla="*/ 36 h 116"/>
              <a:gd name="T16" fmla="*/ 72 w 109"/>
              <a:gd name="T17" fmla="*/ 29 h 116"/>
              <a:gd name="T18" fmla="*/ 77 w 109"/>
              <a:gd name="T19" fmla="*/ 13 h 116"/>
              <a:gd name="T20" fmla="*/ 80 w 109"/>
              <a:gd name="T21" fmla="*/ 16 h 116"/>
              <a:gd name="T22" fmla="*/ 72 w 109"/>
              <a:gd name="T23" fmla="*/ 4 h 116"/>
              <a:gd name="T24" fmla="*/ 71 w 109"/>
              <a:gd name="T25" fmla="*/ 0 h 116"/>
              <a:gd name="T26" fmla="*/ 69 w 109"/>
              <a:gd name="T27" fmla="*/ 25 h 116"/>
              <a:gd name="T28" fmla="*/ 81 w 109"/>
              <a:gd name="T29" fmla="*/ 45 h 116"/>
              <a:gd name="T30" fmla="*/ 81 w 109"/>
              <a:gd name="T31" fmla="*/ 63 h 116"/>
              <a:gd name="T32" fmla="*/ 96 w 109"/>
              <a:gd name="T33" fmla="*/ 51 h 116"/>
              <a:gd name="T34" fmla="*/ 104 w 109"/>
              <a:gd name="T35" fmla="*/ 24 h 116"/>
              <a:gd name="T36" fmla="*/ 108 w 109"/>
              <a:gd name="T37" fmla="*/ 28 h 116"/>
              <a:gd name="T38" fmla="*/ 96 w 109"/>
              <a:gd name="T39" fmla="*/ 8 h 116"/>
              <a:gd name="T40" fmla="*/ 93 w 109"/>
              <a:gd name="T41" fmla="*/ 1 h 116"/>
              <a:gd name="T42" fmla="*/ 89 w 109"/>
              <a:gd name="T43" fmla="*/ 45 h 116"/>
              <a:gd name="T44" fmla="*/ 50 w 109"/>
              <a:gd name="T45" fmla="*/ 112 h 116"/>
              <a:gd name="T46" fmla="*/ 22 w 109"/>
              <a:gd name="T47" fmla="*/ 96 h 116"/>
              <a:gd name="T48" fmla="*/ 3 w 109"/>
              <a:gd name="T49" fmla="*/ 70 h 116"/>
              <a:gd name="T50" fmla="*/ 18 w 109"/>
              <a:gd name="T51" fmla="*/ 101 h 116"/>
              <a:gd name="T52" fmla="*/ 50 w 109"/>
              <a:gd name="T53" fmla="*/ 113 h 116"/>
              <a:gd name="T54" fmla="*/ 33 w 109"/>
              <a:gd name="T55" fmla="*/ 51 h 116"/>
              <a:gd name="T56" fmla="*/ 64 w 109"/>
              <a:gd name="T57" fmla="*/ 78 h 116"/>
              <a:gd name="T58" fmla="*/ 33 w 109"/>
              <a:gd name="T59" fmla="*/ 51 h 116"/>
              <a:gd name="T60" fmla="*/ 67 w 109"/>
              <a:gd name="T61" fmla="*/ 40 h 116"/>
              <a:gd name="T62" fmla="*/ 63 w 109"/>
              <a:gd name="T63" fmla="*/ 41 h 116"/>
              <a:gd name="T64" fmla="*/ 68 w 109"/>
              <a:gd name="T65" fmla="*/ 46 h 116"/>
              <a:gd name="T66" fmla="*/ 68 w 109"/>
              <a:gd name="T67" fmla="*/ 41 h 116"/>
              <a:gd name="T68" fmla="*/ 88 w 109"/>
              <a:gd name="T69" fmla="*/ 71 h 116"/>
              <a:gd name="T70" fmla="*/ 73 w 109"/>
              <a:gd name="T71" fmla="*/ 87 h 116"/>
              <a:gd name="T72" fmla="*/ 22 w 109"/>
              <a:gd name="T73" fmla="*/ 41 h 116"/>
              <a:gd name="T74" fmla="*/ 37 w 109"/>
              <a:gd name="T75" fmla="*/ 25 h 116"/>
              <a:gd name="T76" fmla="*/ 52 w 109"/>
              <a:gd name="T77" fmla="*/ 28 h 116"/>
              <a:gd name="T78" fmla="*/ 14 w 109"/>
              <a:gd name="T79" fmla="*/ 22 h 116"/>
              <a:gd name="T80" fmla="*/ 38 w 109"/>
              <a:gd name="T81" fmla="*/ 75 h 116"/>
              <a:gd name="T82" fmla="*/ 93 w 109"/>
              <a:gd name="T83" fmla="*/ 94 h 116"/>
              <a:gd name="T84" fmla="*/ 89 w 109"/>
              <a:gd name="T85" fmla="*/ 6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9" h="116">
                <a:moveTo>
                  <a:pt x="85" y="101"/>
                </a:moveTo>
                <a:cubicBezTo>
                  <a:pt x="80" y="105"/>
                  <a:pt x="72" y="105"/>
                  <a:pt x="63" y="101"/>
                </a:cubicBezTo>
                <a:cubicBezTo>
                  <a:pt x="62" y="101"/>
                  <a:pt x="61" y="101"/>
                  <a:pt x="60" y="100"/>
                </a:cubicBezTo>
                <a:cubicBezTo>
                  <a:pt x="43" y="108"/>
                  <a:pt x="43" y="108"/>
                  <a:pt x="43" y="108"/>
                </a:cubicBezTo>
                <a:cubicBezTo>
                  <a:pt x="37" y="105"/>
                  <a:pt x="31" y="101"/>
                  <a:pt x="24" y="94"/>
                </a:cubicBezTo>
                <a:cubicBezTo>
                  <a:pt x="18" y="89"/>
                  <a:pt x="10" y="80"/>
                  <a:pt x="7" y="75"/>
                </a:cubicBezTo>
                <a:cubicBezTo>
                  <a:pt x="12" y="59"/>
                  <a:pt x="12" y="59"/>
                  <a:pt x="12" y="59"/>
                </a:cubicBezTo>
                <a:cubicBezTo>
                  <a:pt x="11" y="57"/>
                  <a:pt x="10" y="55"/>
                  <a:pt x="10" y="53"/>
                </a:cubicBezTo>
                <a:cubicBezTo>
                  <a:pt x="5" y="44"/>
                  <a:pt x="4" y="36"/>
                  <a:pt x="8" y="31"/>
                </a:cubicBezTo>
                <a:cubicBezTo>
                  <a:pt x="7" y="35"/>
                  <a:pt x="9" y="40"/>
                  <a:pt x="12" y="46"/>
                </a:cubicBezTo>
                <a:cubicBezTo>
                  <a:pt x="16" y="56"/>
                  <a:pt x="25" y="67"/>
                  <a:pt x="36" y="77"/>
                </a:cubicBezTo>
                <a:cubicBezTo>
                  <a:pt x="47" y="88"/>
                  <a:pt x="59" y="95"/>
                  <a:pt x="69" y="99"/>
                </a:cubicBezTo>
                <a:cubicBezTo>
                  <a:pt x="76" y="101"/>
                  <a:pt x="81" y="102"/>
                  <a:pt x="85" y="101"/>
                </a:cubicBezTo>
                <a:close/>
                <a:moveTo>
                  <a:pt x="64" y="26"/>
                </a:moveTo>
                <a:cubicBezTo>
                  <a:pt x="59" y="27"/>
                  <a:pt x="55" y="30"/>
                  <a:pt x="55" y="33"/>
                </a:cubicBezTo>
                <a:cubicBezTo>
                  <a:pt x="55" y="36"/>
                  <a:pt x="59" y="37"/>
                  <a:pt x="64" y="36"/>
                </a:cubicBezTo>
                <a:cubicBezTo>
                  <a:pt x="68" y="35"/>
                  <a:pt x="72" y="32"/>
                  <a:pt x="72" y="30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13"/>
                  <a:pt x="72" y="13"/>
                  <a:pt x="72" y="13"/>
                </a:cubicBezTo>
                <a:cubicBezTo>
                  <a:pt x="74" y="13"/>
                  <a:pt x="76" y="13"/>
                  <a:pt x="77" y="13"/>
                </a:cubicBezTo>
                <a:cubicBezTo>
                  <a:pt x="79" y="14"/>
                  <a:pt x="77" y="18"/>
                  <a:pt x="77" y="18"/>
                </a:cubicBezTo>
                <a:cubicBezTo>
                  <a:pt x="77" y="18"/>
                  <a:pt x="79" y="18"/>
                  <a:pt x="80" y="16"/>
                </a:cubicBezTo>
                <a:cubicBezTo>
                  <a:pt x="80" y="14"/>
                  <a:pt x="78" y="11"/>
                  <a:pt x="75" y="9"/>
                </a:cubicBezTo>
                <a:cubicBezTo>
                  <a:pt x="74" y="7"/>
                  <a:pt x="73" y="6"/>
                  <a:pt x="72" y="4"/>
                </a:cubicBezTo>
                <a:cubicBezTo>
                  <a:pt x="72" y="2"/>
                  <a:pt x="72" y="2"/>
                  <a:pt x="72" y="2"/>
                </a:cubicBezTo>
                <a:cubicBezTo>
                  <a:pt x="72" y="1"/>
                  <a:pt x="72" y="0"/>
                  <a:pt x="71" y="0"/>
                </a:cubicBezTo>
                <a:cubicBezTo>
                  <a:pt x="70" y="0"/>
                  <a:pt x="69" y="1"/>
                  <a:pt x="69" y="2"/>
                </a:cubicBezTo>
                <a:cubicBezTo>
                  <a:pt x="69" y="25"/>
                  <a:pt x="69" y="25"/>
                  <a:pt x="69" y="25"/>
                </a:cubicBezTo>
                <a:cubicBezTo>
                  <a:pt x="67" y="25"/>
                  <a:pt x="66" y="25"/>
                  <a:pt x="64" y="26"/>
                </a:cubicBezTo>
                <a:close/>
                <a:moveTo>
                  <a:pt x="81" y="45"/>
                </a:moveTo>
                <a:cubicBezTo>
                  <a:pt x="73" y="47"/>
                  <a:pt x="66" y="53"/>
                  <a:pt x="66" y="58"/>
                </a:cubicBezTo>
                <a:cubicBezTo>
                  <a:pt x="66" y="63"/>
                  <a:pt x="73" y="65"/>
                  <a:pt x="81" y="63"/>
                </a:cubicBezTo>
                <a:cubicBezTo>
                  <a:pt x="88" y="62"/>
                  <a:pt x="94" y="57"/>
                  <a:pt x="95" y="52"/>
                </a:cubicBezTo>
                <a:cubicBezTo>
                  <a:pt x="96" y="52"/>
                  <a:pt x="96" y="51"/>
                  <a:pt x="96" y="51"/>
                </a:cubicBezTo>
                <a:cubicBezTo>
                  <a:pt x="96" y="22"/>
                  <a:pt x="96" y="22"/>
                  <a:pt x="96" y="22"/>
                </a:cubicBezTo>
                <a:cubicBezTo>
                  <a:pt x="98" y="22"/>
                  <a:pt x="102" y="23"/>
                  <a:pt x="104" y="24"/>
                </a:cubicBezTo>
                <a:cubicBezTo>
                  <a:pt x="107" y="25"/>
                  <a:pt x="104" y="32"/>
                  <a:pt x="104" y="32"/>
                </a:cubicBezTo>
                <a:cubicBezTo>
                  <a:pt x="104" y="32"/>
                  <a:pt x="107" y="31"/>
                  <a:pt x="108" y="28"/>
                </a:cubicBezTo>
                <a:cubicBezTo>
                  <a:pt x="109" y="24"/>
                  <a:pt x="106" y="20"/>
                  <a:pt x="100" y="15"/>
                </a:cubicBezTo>
                <a:cubicBezTo>
                  <a:pt x="98" y="13"/>
                  <a:pt x="96" y="10"/>
                  <a:pt x="96" y="8"/>
                </a:cubicBezTo>
                <a:cubicBezTo>
                  <a:pt x="96" y="4"/>
                  <a:pt x="96" y="4"/>
                  <a:pt x="96" y="4"/>
                </a:cubicBezTo>
                <a:cubicBezTo>
                  <a:pt x="96" y="2"/>
                  <a:pt x="94" y="1"/>
                  <a:pt x="93" y="1"/>
                </a:cubicBezTo>
                <a:cubicBezTo>
                  <a:pt x="91" y="1"/>
                  <a:pt x="89" y="2"/>
                  <a:pt x="89" y="4"/>
                </a:cubicBezTo>
                <a:cubicBezTo>
                  <a:pt x="89" y="45"/>
                  <a:pt x="89" y="45"/>
                  <a:pt x="89" y="45"/>
                </a:cubicBezTo>
                <a:cubicBezTo>
                  <a:pt x="87" y="44"/>
                  <a:pt x="84" y="44"/>
                  <a:pt x="81" y="45"/>
                </a:cubicBezTo>
                <a:close/>
                <a:moveTo>
                  <a:pt x="50" y="112"/>
                </a:moveTo>
                <a:cubicBezTo>
                  <a:pt x="48" y="112"/>
                  <a:pt x="46" y="111"/>
                  <a:pt x="43" y="110"/>
                </a:cubicBezTo>
                <a:cubicBezTo>
                  <a:pt x="37" y="108"/>
                  <a:pt x="29" y="103"/>
                  <a:pt x="22" y="96"/>
                </a:cubicBezTo>
                <a:cubicBezTo>
                  <a:pt x="15" y="89"/>
                  <a:pt x="9" y="82"/>
                  <a:pt x="6" y="76"/>
                </a:cubicBezTo>
                <a:cubicBezTo>
                  <a:pt x="4" y="74"/>
                  <a:pt x="4" y="72"/>
                  <a:pt x="3" y="70"/>
                </a:cubicBezTo>
                <a:cubicBezTo>
                  <a:pt x="0" y="74"/>
                  <a:pt x="1" y="79"/>
                  <a:pt x="4" y="85"/>
                </a:cubicBezTo>
                <a:cubicBezTo>
                  <a:pt x="7" y="90"/>
                  <a:pt x="11" y="96"/>
                  <a:pt x="18" y="101"/>
                </a:cubicBezTo>
                <a:cubicBezTo>
                  <a:pt x="24" y="107"/>
                  <a:pt x="30" y="111"/>
                  <a:pt x="35" y="113"/>
                </a:cubicBezTo>
                <a:cubicBezTo>
                  <a:pt x="42" y="116"/>
                  <a:pt x="47" y="116"/>
                  <a:pt x="50" y="113"/>
                </a:cubicBezTo>
                <a:cubicBezTo>
                  <a:pt x="50" y="113"/>
                  <a:pt x="50" y="112"/>
                  <a:pt x="50" y="112"/>
                </a:cubicBezTo>
                <a:close/>
                <a:moveTo>
                  <a:pt x="33" y="51"/>
                </a:moveTo>
                <a:cubicBezTo>
                  <a:pt x="37" y="56"/>
                  <a:pt x="41" y="61"/>
                  <a:pt x="46" y="65"/>
                </a:cubicBezTo>
                <a:cubicBezTo>
                  <a:pt x="52" y="71"/>
                  <a:pt x="58" y="75"/>
                  <a:pt x="64" y="78"/>
                </a:cubicBezTo>
                <a:cubicBezTo>
                  <a:pt x="65" y="72"/>
                  <a:pt x="62" y="64"/>
                  <a:pt x="55" y="58"/>
                </a:cubicBezTo>
                <a:cubicBezTo>
                  <a:pt x="48" y="51"/>
                  <a:pt x="39" y="49"/>
                  <a:pt x="33" y="51"/>
                </a:cubicBezTo>
                <a:close/>
                <a:moveTo>
                  <a:pt x="68" y="41"/>
                </a:moveTo>
                <a:cubicBezTo>
                  <a:pt x="68" y="41"/>
                  <a:pt x="68" y="40"/>
                  <a:pt x="67" y="40"/>
                </a:cubicBezTo>
                <a:cubicBezTo>
                  <a:pt x="66" y="40"/>
                  <a:pt x="66" y="40"/>
                  <a:pt x="65" y="41"/>
                </a:cubicBezTo>
                <a:cubicBezTo>
                  <a:pt x="64" y="41"/>
                  <a:pt x="64" y="41"/>
                  <a:pt x="63" y="41"/>
                </a:cubicBezTo>
                <a:cubicBezTo>
                  <a:pt x="64" y="42"/>
                  <a:pt x="65" y="43"/>
                  <a:pt x="66" y="44"/>
                </a:cubicBezTo>
                <a:cubicBezTo>
                  <a:pt x="67" y="45"/>
                  <a:pt x="68" y="45"/>
                  <a:pt x="68" y="46"/>
                </a:cubicBezTo>
                <a:cubicBezTo>
                  <a:pt x="69" y="45"/>
                  <a:pt x="70" y="45"/>
                  <a:pt x="72" y="44"/>
                </a:cubicBezTo>
                <a:cubicBezTo>
                  <a:pt x="71" y="43"/>
                  <a:pt x="70" y="42"/>
                  <a:pt x="68" y="41"/>
                </a:cubicBezTo>
                <a:close/>
                <a:moveTo>
                  <a:pt x="85" y="67"/>
                </a:moveTo>
                <a:cubicBezTo>
                  <a:pt x="86" y="68"/>
                  <a:pt x="87" y="70"/>
                  <a:pt x="88" y="71"/>
                </a:cubicBezTo>
                <a:cubicBezTo>
                  <a:pt x="92" y="79"/>
                  <a:pt x="93" y="85"/>
                  <a:pt x="90" y="88"/>
                </a:cubicBezTo>
                <a:cubicBezTo>
                  <a:pt x="87" y="91"/>
                  <a:pt x="81" y="90"/>
                  <a:pt x="73" y="87"/>
                </a:cubicBezTo>
                <a:cubicBezTo>
                  <a:pt x="64" y="84"/>
                  <a:pt x="54" y="77"/>
                  <a:pt x="44" y="68"/>
                </a:cubicBezTo>
                <a:cubicBezTo>
                  <a:pt x="34" y="59"/>
                  <a:pt x="26" y="50"/>
                  <a:pt x="22" y="41"/>
                </a:cubicBezTo>
                <a:cubicBezTo>
                  <a:pt x="18" y="34"/>
                  <a:pt x="17" y="27"/>
                  <a:pt x="20" y="24"/>
                </a:cubicBezTo>
                <a:cubicBezTo>
                  <a:pt x="23" y="21"/>
                  <a:pt x="29" y="22"/>
                  <a:pt x="37" y="25"/>
                </a:cubicBezTo>
                <a:cubicBezTo>
                  <a:pt x="41" y="26"/>
                  <a:pt x="46" y="29"/>
                  <a:pt x="51" y="32"/>
                </a:cubicBezTo>
                <a:cubicBezTo>
                  <a:pt x="51" y="31"/>
                  <a:pt x="51" y="30"/>
                  <a:pt x="52" y="28"/>
                </a:cubicBezTo>
                <a:cubicBezTo>
                  <a:pt x="47" y="25"/>
                  <a:pt x="42" y="23"/>
                  <a:pt x="37" y="21"/>
                </a:cubicBezTo>
                <a:cubicBezTo>
                  <a:pt x="27" y="17"/>
                  <a:pt x="18" y="17"/>
                  <a:pt x="14" y="22"/>
                </a:cubicBezTo>
                <a:cubicBezTo>
                  <a:pt x="9" y="27"/>
                  <a:pt x="10" y="36"/>
                  <a:pt x="15" y="46"/>
                </a:cubicBezTo>
                <a:cubicBezTo>
                  <a:pt x="19" y="55"/>
                  <a:pt x="28" y="65"/>
                  <a:pt x="38" y="75"/>
                </a:cubicBezTo>
                <a:cubicBezTo>
                  <a:pt x="49" y="84"/>
                  <a:pt x="60" y="91"/>
                  <a:pt x="69" y="95"/>
                </a:cubicBezTo>
                <a:cubicBezTo>
                  <a:pt x="80" y="99"/>
                  <a:pt x="88" y="99"/>
                  <a:pt x="93" y="94"/>
                </a:cubicBezTo>
                <a:cubicBezTo>
                  <a:pt x="97" y="89"/>
                  <a:pt x="97" y="80"/>
                  <a:pt x="92" y="70"/>
                </a:cubicBezTo>
                <a:cubicBezTo>
                  <a:pt x="91" y="68"/>
                  <a:pt x="90" y="67"/>
                  <a:pt x="89" y="65"/>
                </a:cubicBezTo>
                <a:cubicBezTo>
                  <a:pt x="88" y="66"/>
                  <a:pt x="87" y="66"/>
                  <a:pt x="85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" name="Freeform 107"/>
          <p:cNvSpPr>
            <a:spLocks noEditPoints="1"/>
          </p:cNvSpPr>
          <p:nvPr/>
        </p:nvSpPr>
        <p:spPr bwMode="auto">
          <a:xfrm>
            <a:off x="6178550" y="4849813"/>
            <a:ext cx="327025" cy="330200"/>
          </a:xfrm>
          <a:custGeom>
            <a:avLst/>
            <a:gdLst>
              <a:gd name="T0" fmla="*/ 44 w 87"/>
              <a:gd name="T1" fmla="*/ 0 h 88"/>
              <a:gd name="T2" fmla="*/ 87 w 87"/>
              <a:gd name="T3" fmla="*/ 44 h 88"/>
              <a:gd name="T4" fmla="*/ 44 w 87"/>
              <a:gd name="T5" fmla="*/ 88 h 88"/>
              <a:gd name="T6" fmla="*/ 0 w 87"/>
              <a:gd name="T7" fmla="*/ 44 h 88"/>
              <a:gd name="T8" fmla="*/ 44 w 87"/>
              <a:gd name="T9" fmla="*/ 0 h 88"/>
              <a:gd name="T10" fmla="*/ 58 w 87"/>
              <a:gd name="T11" fmla="*/ 21 h 88"/>
              <a:gd name="T12" fmla="*/ 55 w 87"/>
              <a:gd name="T13" fmla="*/ 27 h 88"/>
              <a:gd name="T14" fmla="*/ 58 w 87"/>
              <a:gd name="T15" fmla="*/ 30 h 88"/>
              <a:gd name="T16" fmla="*/ 64 w 87"/>
              <a:gd name="T17" fmla="*/ 44 h 88"/>
              <a:gd name="T18" fmla="*/ 58 w 87"/>
              <a:gd name="T19" fmla="*/ 58 h 88"/>
              <a:gd name="T20" fmla="*/ 44 w 87"/>
              <a:gd name="T21" fmla="*/ 64 h 88"/>
              <a:gd name="T22" fmla="*/ 29 w 87"/>
              <a:gd name="T23" fmla="*/ 58 h 88"/>
              <a:gd name="T24" fmla="*/ 24 w 87"/>
              <a:gd name="T25" fmla="*/ 44 h 88"/>
              <a:gd name="T26" fmla="*/ 29 w 87"/>
              <a:gd name="T27" fmla="*/ 30 h 88"/>
              <a:gd name="T28" fmla="*/ 32 w 87"/>
              <a:gd name="T29" fmla="*/ 28 h 88"/>
              <a:gd name="T30" fmla="*/ 29 w 87"/>
              <a:gd name="T31" fmla="*/ 22 h 88"/>
              <a:gd name="T32" fmla="*/ 25 w 87"/>
              <a:gd name="T33" fmla="*/ 25 h 88"/>
              <a:gd name="T34" fmla="*/ 17 w 87"/>
              <a:gd name="T35" fmla="*/ 44 h 88"/>
              <a:gd name="T36" fmla="*/ 25 w 87"/>
              <a:gd name="T37" fmla="*/ 63 h 88"/>
              <a:gd name="T38" fmla="*/ 44 w 87"/>
              <a:gd name="T39" fmla="*/ 71 h 88"/>
              <a:gd name="T40" fmla="*/ 63 w 87"/>
              <a:gd name="T41" fmla="*/ 63 h 88"/>
              <a:gd name="T42" fmla="*/ 71 w 87"/>
              <a:gd name="T43" fmla="*/ 44 h 88"/>
              <a:gd name="T44" fmla="*/ 63 w 87"/>
              <a:gd name="T45" fmla="*/ 25 h 88"/>
              <a:gd name="T46" fmla="*/ 58 w 87"/>
              <a:gd name="T47" fmla="*/ 21 h 88"/>
              <a:gd name="T48" fmla="*/ 40 w 87"/>
              <a:gd name="T49" fmla="*/ 7 h 88"/>
              <a:gd name="T50" fmla="*/ 40 w 87"/>
              <a:gd name="T51" fmla="*/ 40 h 88"/>
              <a:gd name="T52" fmla="*/ 47 w 87"/>
              <a:gd name="T53" fmla="*/ 40 h 88"/>
              <a:gd name="T54" fmla="*/ 47 w 87"/>
              <a:gd name="T55" fmla="*/ 7 h 88"/>
              <a:gd name="T56" fmla="*/ 40 w 87"/>
              <a:gd name="T57" fmla="*/ 7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7" h="88">
                <a:moveTo>
                  <a:pt x="44" y="0"/>
                </a:moveTo>
                <a:cubicBezTo>
                  <a:pt x="68" y="0"/>
                  <a:pt x="87" y="20"/>
                  <a:pt x="87" y="44"/>
                </a:cubicBezTo>
                <a:cubicBezTo>
                  <a:pt x="87" y="68"/>
                  <a:pt x="68" y="88"/>
                  <a:pt x="44" y="88"/>
                </a:cubicBezTo>
                <a:cubicBezTo>
                  <a:pt x="19" y="88"/>
                  <a:pt x="0" y="68"/>
                  <a:pt x="0" y="44"/>
                </a:cubicBezTo>
                <a:cubicBezTo>
                  <a:pt x="0" y="20"/>
                  <a:pt x="19" y="0"/>
                  <a:pt x="44" y="0"/>
                </a:cubicBezTo>
                <a:close/>
                <a:moveTo>
                  <a:pt x="58" y="21"/>
                </a:moveTo>
                <a:cubicBezTo>
                  <a:pt x="55" y="27"/>
                  <a:pt x="55" y="27"/>
                  <a:pt x="55" y="27"/>
                </a:cubicBezTo>
                <a:cubicBezTo>
                  <a:pt x="56" y="28"/>
                  <a:pt x="57" y="29"/>
                  <a:pt x="58" y="30"/>
                </a:cubicBezTo>
                <a:cubicBezTo>
                  <a:pt x="62" y="34"/>
                  <a:pt x="64" y="39"/>
                  <a:pt x="64" y="44"/>
                </a:cubicBezTo>
                <a:cubicBezTo>
                  <a:pt x="64" y="50"/>
                  <a:pt x="62" y="55"/>
                  <a:pt x="58" y="58"/>
                </a:cubicBezTo>
                <a:cubicBezTo>
                  <a:pt x="54" y="62"/>
                  <a:pt x="49" y="64"/>
                  <a:pt x="44" y="64"/>
                </a:cubicBezTo>
                <a:cubicBezTo>
                  <a:pt x="38" y="64"/>
                  <a:pt x="33" y="62"/>
                  <a:pt x="29" y="58"/>
                </a:cubicBezTo>
                <a:cubicBezTo>
                  <a:pt x="26" y="55"/>
                  <a:pt x="24" y="50"/>
                  <a:pt x="24" y="44"/>
                </a:cubicBezTo>
                <a:cubicBezTo>
                  <a:pt x="24" y="39"/>
                  <a:pt x="26" y="34"/>
                  <a:pt x="29" y="30"/>
                </a:cubicBezTo>
                <a:cubicBezTo>
                  <a:pt x="30" y="29"/>
                  <a:pt x="31" y="28"/>
                  <a:pt x="32" y="28"/>
                </a:cubicBezTo>
                <a:cubicBezTo>
                  <a:pt x="29" y="22"/>
                  <a:pt x="29" y="22"/>
                  <a:pt x="29" y="22"/>
                </a:cubicBezTo>
                <a:cubicBezTo>
                  <a:pt x="27" y="23"/>
                  <a:pt x="26" y="24"/>
                  <a:pt x="25" y="25"/>
                </a:cubicBezTo>
                <a:cubicBezTo>
                  <a:pt x="20" y="30"/>
                  <a:pt x="17" y="37"/>
                  <a:pt x="17" y="44"/>
                </a:cubicBezTo>
                <a:cubicBezTo>
                  <a:pt x="17" y="52"/>
                  <a:pt x="20" y="58"/>
                  <a:pt x="25" y="63"/>
                </a:cubicBezTo>
                <a:cubicBezTo>
                  <a:pt x="29" y="68"/>
                  <a:pt x="36" y="71"/>
                  <a:pt x="44" y="71"/>
                </a:cubicBezTo>
                <a:cubicBezTo>
                  <a:pt x="51" y="71"/>
                  <a:pt x="58" y="68"/>
                  <a:pt x="63" y="63"/>
                </a:cubicBezTo>
                <a:cubicBezTo>
                  <a:pt x="68" y="58"/>
                  <a:pt x="71" y="52"/>
                  <a:pt x="71" y="44"/>
                </a:cubicBezTo>
                <a:cubicBezTo>
                  <a:pt x="71" y="37"/>
                  <a:pt x="68" y="30"/>
                  <a:pt x="63" y="25"/>
                </a:cubicBezTo>
                <a:cubicBezTo>
                  <a:pt x="61" y="24"/>
                  <a:pt x="60" y="22"/>
                  <a:pt x="58" y="21"/>
                </a:cubicBezTo>
                <a:close/>
                <a:moveTo>
                  <a:pt x="40" y="7"/>
                </a:moveTo>
                <a:cubicBezTo>
                  <a:pt x="40" y="40"/>
                  <a:pt x="40" y="40"/>
                  <a:pt x="40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7" y="7"/>
                  <a:pt x="47" y="7"/>
                  <a:pt x="47" y="7"/>
                </a:cubicBezTo>
                <a:lnTo>
                  <a:pt x="40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" name="Freeform 108"/>
          <p:cNvSpPr>
            <a:spLocks noEditPoints="1"/>
          </p:cNvSpPr>
          <p:nvPr/>
        </p:nvSpPr>
        <p:spPr bwMode="auto">
          <a:xfrm>
            <a:off x="4251325" y="5472113"/>
            <a:ext cx="390525" cy="307975"/>
          </a:xfrm>
          <a:custGeom>
            <a:avLst/>
            <a:gdLst>
              <a:gd name="T0" fmla="*/ 18 w 104"/>
              <a:gd name="T1" fmla="*/ 44 h 82"/>
              <a:gd name="T2" fmla="*/ 24 w 104"/>
              <a:gd name="T3" fmla="*/ 44 h 82"/>
              <a:gd name="T4" fmla="*/ 27 w 104"/>
              <a:gd name="T5" fmla="*/ 48 h 82"/>
              <a:gd name="T6" fmla="*/ 27 w 104"/>
              <a:gd name="T7" fmla="*/ 78 h 82"/>
              <a:gd name="T8" fmla="*/ 24 w 104"/>
              <a:gd name="T9" fmla="*/ 82 h 82"/>
              <a:gd name="T10" fmla="*/ 18 w 104"/>
              <a:gd name="T11" fmla="*/ 82 h 82"/>
              <a:gd name="T12" fmla="*/ 15 w 104"/>
              <a:gd name="T13" fmla="*/ 78 h 82"/>
              <a:gd name="T14" fmla="*/ 15 w 104"/>
              <a:gd name="T15" fmla="*/ 48 h 82"/>
              <a:gd name="T16" fmla="*/ 18 w 104"/>
              <a:gd name="T17" fmla="*/ 44 h 82"/>
              <a:gd name="T18" fmla="*/ 32 w 104"/>
              <a:gd name="T19" fmla="*/ 17 h 82"/>
              <a:gd name="T20" fmla="*/ 51 w 104"/>
              <a:gd name="T21" fmla="*/ 12 h 82"/>
              <a:gd name="T22" fmla="*/ 71 w 104"/>
              <a:gd name="T23" fmla="*/ 17 h 82"/>
              <a:gd name="T24" fmla="*/ 77 w 104"/>
              <a:gd name="T25" fmla="*/ 17 h 82"/>
              <a:gd name="T26" fmla="*/ 93 w 104"/>
              <a:gd name="T27" fmla="*/ 41 h 82"/>
              <a:gd name="T28" fmla="*/ 96 w 104"/>
              <a:gd name="T29" fmla="*/ 44 h 82"/>
              <a:gd name="T30" fmla="*/ 99 w 104"/>
              <a:gd name="T31" fmla="*/ 40 h 82"/>
              <a:gd name="T32" fmla="*/ 80 w 104"/>
              <a:gd name="T33" fmla="*/ 11 h 82"/>
              <a:gd name="T34" fmla="*/ 77 w 104"/>
              <a:gd name="T35" fmla="*/ 6 h 82"/>
              <a:gd name="T36" fmla="*/ 51 w 104"/>
              <a:gd name="T37" fmla="*/ 0 h 82"/>
              <a:gd name="T38" fmla="*/ 26 w 104"/>
              <a:gd name="T39" fmla="*/ 5 h 82"/>
              <a:gd name="T40" fmla="*/ 23 w 104"/>
              <a:gd name="T41" fmla="*/ 11 h 82"/>
              <a:gd name="T42" fmla="*/ 4 w 104"/>
              <a:gd name="T43" fmla="*/ 41 h 82"/>
              <a:gd name="T44" fmla="*/ 7 w 104"/>
              <a:gd name="T45" fmla="*/ 44 h 82"/>
              <a:gd name="T46" fmla="*/ 10 w 104"/>
              <a:gd name="T47" fmla="*/ 42 h 82"/>
              <a:gd name="T48" fmla="*/ 26 w 104"/>
              <a:gd name="T49" fmla="*/ 17 h 82"/>
              <a:gd name="T50" fmla="*/ 32 w 104"/>
              <a:gd name="T51" fmla="*/ 17 h 82"/>
              <a:gd name="T52" fmla="*/ 96 w 104"/>
              <a:gd name="T53" fmla="*/ 47 h 82"/>
              <a:gd name="T54" fmla="*/ 92 w 104"/>
              <a:gd name="T55" fmla="*/ 47 h 82"/>
              <a:gd name="T56" fmla="*/ 92 w 104"/>
              <a:gd name="T57" fmla="*/ 79 h 82"/>
              <a:gd name="T58" fmla="*/ 96 w 104"/>
              <a:gd name="T59" fmla="*/ 79 h 82"/>
              <a:gd name="T60" fmla="*/ 104 w 104"/>
              <a:gd name="T61" fmla="*/ 70 h 82"/>
              <a:gd name="T62" fmla="*/ 104 w 104"/>
              <a:gd name="T63" fmla="*/ 55 h 82"/>
              <a:gd name="T64" fmla="*/ 96 w 104"/>
              <a:gd name="T65" fmla="*/ 47 h 82"/>
              <a:gd name="T66" fmla="*/ 85 w 104"/>
              <a:gd name="T67" fmla="*/ 44 h 82"/>
              <a:gd name="T68" fmla="*/ 89 w 104"/>
              <a:gd name="T69" fmla="*/ 48 h 82"/>
              <a:gd name="T70" fmla="*/ 89 w 104"/>
              <a:gd name="T71" fmla="*/ 78 h 82"/>
              <a:gd name="T72" fmla="*/ 85 w 104"/>
              <a:gd name="T73" fmla="*/ 82 h 82"/>
              <a:gd name="T74" fmla="*/ 80 w 104"/>
              <a:gd name="T75" fmla="*/ 82 h 82"/>
              <a:gd name="T76" fmla="*/ 76 w 104"/>
              <a:gd name="T77" fmla="*/ 78 h 82"/>
              <a:gd name="T78" fmla="*/ 76 w 104"/>
              <a:gd name="T79" fmla="*/ 48 h 82"/>
              <a:gd name="T80" fmla="*/ 80 w 104"/>
              <a:gd name="T81" fmla="*/ 44 h 82"/>
              <a:gd name="T82" fmla="*/ 85 w 104"/>
              <a:gd name="T83" fmla="*/ 44 h 82"/>
              <a:gd name="T84" fmla="*/ 8 w 104"/>
              <a:gd name="T85" fmla="*/ 47 h 82"/>
              <a:gd name="T86" fmla="*/ 12 w 104"/>
              <a:gd name="T87" fmla="*/ 47 h 82"/>
              <a:gd name="T88" fmla="*/ 12 w 104"/>
              <a:gd name="T89" fmla="*/ 79 h 82"/>
              <a:gd name="T90" fmla="*/ 8 w 104"/>
              <a:gd name="T91" fmla="*/ 79 h 82"/>
              <a:gd name="T92" fmla="*/ 0 w 104"/>
              <a:gd name="T93" fmla="*/ 70 h 82"/>
              <a:gd name="T94" fmla="*/ 0 w 104"/>
              <a:gd name="T95" fmla="*/ 55 h 82"/>
              <a:gd name="T96" fmla="*/ 8 w 104"/>
              <a:gd name="T97" fmla="*/ 47 h 82"/>
              <a:gd name="T98" fmla="*/ 8 w 104"/>
              <a:gd name="T99" fmla="*/ 53 h 82"/>
              <a:gd name="T100" fmla="*/ 8 w 104"/>
              <a:gd name="T101" fmla="*/ 50 h 82"/>
              <a:gd name="T102" fmla="*/ 4 w 104"/>
              <a:gd name="T103" fmla="*/ 52 h 82"/>
              <a:gd name="T104" fmla="*/ 2 w 104"/>
              <a:gd name="T105" fmla="*/ 56 h 82"/>
              <a:gd name="T106" fmla="*/ 2 w 104"/>
              <a:gd name="T107" fmla="*/ 56 h 82"/>
              <a:gd name="T108" fmla="*/ 2 w 104"/>
              <a:gd name="T109" fmla="*/ 56 h 82"/>
              <a:gd name="T110" fmla="*/ 2 w 104"/>
              <a:gd name="T111" fmla="*/ 68 h 82"/>
              <a:gd name="T112" fmla="*/ 5 w 104"/>
              <a:gd name="T113" fmla="*/ 68 h 82"/>
              <a:gd name="T114" fmla="*/ 5 w 104"/>
              <a:gd name="T115" fmla="*/ 56 h 82"/>
              <a:gd name="T116" fmla="*/ 6 w 104"/>
              <a:gd name="T117" fmla="*/ 54 h 82"/>
              <a:gd name="T118" fmla="*/ 8 w 104"/>
              <a:gd name="T119" fmla="*/ 53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4" h="82">
                <a:moveTo>
                  <a:pt x="18" y="44"/>
                </a:moveTo>
                <a:cubicBezTo>
                  <a:pt x="24" y="44"/>
                  <a:pt x="24" y="44"/>
                  <a:pt x="24" y="44"/>
                </a:cubicBezTo>
                <a:cubicBezTo>
                  <a:pt x="26" y="44"/>
                  <a:pt x="27" y="46"/>
                  <a:pt x="27" y="48"/>
                </a:cubicBezTo>
                <a:cubicBezTo>
                  <a:pt x="27" y="78"/>
                  <a:pt x="27" y="78"/>
                  <a:pt x="27" y="78"/>
                </a:cubicBezTo>
                <a:cubicBezTo>
                  <a:pt x="27" y="80"/>
                  <a:pt x="26" y="82"/>
                  <a:pt x="24" y="82"/>
                </a:cubicBezTo>
                <a:cubicBezTo>
                  <a:pt x="18" y="82"/>
                  <a:pt x="18" y="82"/>
                  <a:pt x="18" y="82"/>
                </a:cubicBezTo>
                <a:cubicBezTo>
                  <a:pt x="16" y="82"/>
                  <a:pt x="15" y="80"/>
                  <a:pt x="15" y="7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46"/>
                  <a:pt x="16" y="44"/>
                  <a:pt x="18" y="44"/>
                </a:cubicBezTo>
                <a:close/>
                <a:moveTo>
                  <a:pt x="32" y="17"/>
                </a:moveTo>
                <a:cubicBezTo>
                  <a:pt x="38" y="14"/>
                  <a:pt x="45" y="12"/>
                  <a:pt x="51" y="12"/>
                </a:cubicBezTo>
                <a:cubicBezTo>
                  <a:pt x="58" y="12"/>
                  <a:pt x="65" y="14"/>
                  <a:pt x="71" y="17"/>
                </a:cubicBezTo>
                <a:cubicBezTo>
                  <a:pt x="73" y="18"/>
                  <a:pt x="75" y="18"/>
                  <a:pt x="77" y="17"/>
                </a:cubicBezTo>
                <a:cubicBezTo>
                  <a:pt x="85" y="22"/>
                  <a:pt x="91" y="30"/>
                  <a:pt x="93" y="41"/>
                </a:cubicBezTo>
                <a:cubicBezTo>
                  <a:pt x="93" y="43"/>
                  <a:pt x="95" y="44"/>
                  <a:pt x="96" y="44"/>
                </a:cubicBezTo>
                <a:cubicBezTo>
                  <a:pt x="98" y="44"/>
                  <a:pt x="99" y="42"/>
                  <a:pt x="99" y="40"/>
                </a:cubicBezTo>
                <a:cubicBezTo>
                  <a:pt x="97" y="27"/>
                  <a:pt x="89" y="18"/>
                  <a:pt x="80" y="11"/>
                </a:cubicBezTo>
                <a:cubicBezTo>
                  <a:pt x="80" y="9"/>
                  <a:pt x="79" y="7"/>
                  <a:pt x="77" y="6"/>
                </a:cubicBezTo>
                <a:cubicBezTo>
                  <a:pt x="69" y="2"/>
                  <a:pt x="60" y="0"/>
                  <a:pt x="51" y="0"/>
                </a:cubicBezTo>
                <a:cubicBezTo>
                  <a:pt x="43" y="0"/>
                  <a:pt x="34" y="1"/>
                  <a:pt x="26" y="5"/>
                </a:cubicBezTo>
                <a:cubicBezTo>
                  <a:pt x="24" y="6"/>
                  <a:pt x="23" y="9"/>
                  <a:pt x="23" y="11"/>
                </a:cubicBezTo>
                <a:cubicBezTo>
                  <a:pt x="13" y="17"/>
                  <a:pt x="6" y="27"/>
                  <a:pt x="4" y="41"/>
                </a:cubicBezTo>
                <a:cubicBezTo>
                  <a:pt x="4" y="43"/>
                  <a:pt x="5" y="44"/>
                  <a:pt x="7" y="44"/>
                </a:cubicBezTo>
                <a:cubicBezTo>
                  <a:pt x="8" y="45"/>
                  <a:pt x="10" y="44"/>
                  <a:pt x="10" y="42"/>
                </a:cubicBezTo>
                <a:cubicBezTo>
                  <a:pt x="12" y="30"/>
                  <a:pt x="18" y="22"/>
                  <a:pt x="26" y="17"/>
                </a:cubicBezTo>
                <a:cubicBezTo>
                  <a:pt x="28" y="18"/>
                  <a:pt x="30" y="18"/>
                  <a:pt x="32" y="17"/>
                </a:cubicBezTo>
                <a:close/>
                <a:moveTo>
                  <a:pt x="96" y="47"/>
                </a:moveTo>
                <a:cubicBezTo>
                  <a:pt x="92" y="47"/>
                  <a:pt x="92" y="47"/>
                  <a:pt x="92" y="47"/>
                </a:cubicBezTo>
                <a:cubicBezTo>
                  <a:pt x="92" y="79"/>
                  <a:pt x="92" y="79"/>
                  <a:pt x="92" y="79"/>
                </a:cubicBezTo>
                <a:cubicBezTo>
                  <a:pt x="96" y="79"/>
                  <a:pt x="96" y="79"/>
                  <a:pt x="96" y="79"/>
                </a:cubicBezTo>
                <a:cubicBezTo>
                  <a:pt x="100" y="79"/>
                  <a:pt x="104" y="75"/>
                  <a:pt x="104" y="70"/>
                </a:cubicBezTo>
                <a:cubicBezTo>
                  <a:pt x="104" y="55"/>
                  <a:pt x="104" y="55"/>
                  <a:pt x="104" y="55"/>
                </a:cubicBezTo>
                <a:cubicBezTo>
                  <a:pt x="104" y="51"/>
                  <a:pt x="100" y="47"/>
                  <a:pt x="96" y="47"/>
                </a:cubicBezTo>
                <a:close/>
                <a:moveTo>
                  <a:pt x="85" y="44"/>
                </a:moveTo>
                <a:cubicBezTo>
                  <a:pt x="87" y="44"/>
                  <a:pt x="89" y="46"/>
                  <a:pt x="89" y="48"/>
                </a:cubicBezTo>
                <a:cubicBezTo>
                  <a:pt x="89" y="78"/>
                  <a:pt x="89" y="78"/>
                  <a:pt x="89" y="78"/>
                </a:cubicBezTo>
                <a:cubicBezTo>
                  <a:pt x="89" y="80"/>
                  <a:pt x="87" y="82"/>
                  <a:pt x="85" y="82"/>
                </a:cubicBezTo>
                <a:cubicBezTo>
                  <a:pt x="80" y="82"/>
                  <a:pt x="80" y="82"/>
                  <a:pt x="80" y="82"/>
                </a:cubicBezTo>
                <a:cubicBezTo>
                  <a:pt x="78" y="82"/>
                  <a:pt x="76" y="80"/>
                  <a:pt x="76" y="78"/>
                </a:cubicBezTo>
                <a:cubicBezTo>
                  <a:pt x="76" y="48"/>
                  <a:pt x="76" y="48"/>
                  <a:pt x="76" y="48"/>
                </a:cubicBezTo>
                <a:cubicBezTo>
                  <a:pt x="76" y="46"/>
                  <a:pt x="78" y="44"/>
                  <a:pt x="80" y="44"/>
                </a:cubicBezTo>
                <a:cubicBezTo>
                  <a:pt x="85" y="44"/>
                  <a:pt x="85" y="44"/>
                  <a:pt x="85" y="44"/>
                </a:cubicBezTo>
                <a:close/>
                <a:moveTo>
                  <a:pt x="8" y="47"/>
                </a:moveTo>
                <a:cubicBezTo>
                  <a:pt x="12" y="47"/>
                  <a:pt x="12" y="47"/>
                  <a:pt x="12" y="47"/>
                </a:cubicBezTo>
                <a:cubicBezTo>
                  <a:pt x="12" y="79"/>
                  <a:pt x="12" y="79"/>
                  <a:pt x="12" y="79"/>
                </a:cubicBezTo>
                <a:cubicBezTo>
                  <a:pt x="8" y="79"/>
                  <a:pt x="8" y="79"/>
                  <a:pt x="8" y="79"/>
                </a:cubicBezTo>
                <a:cubicBezTo>
                  <a:pt x="4" y="79"/>
                  <a:pt x="0" y="75"/>
                  <a:pt x="0" y="7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1"/>
                  <a:pt x="4" y="47"/>
                  <a:pt x="8" y="47"/>
                </a:cubicBezTo>
                <a:close/>
                <a:moveTo>
                  <a:pt x="8" y="53"/>
                </a:moveTo>
                <a:cubicBezTo>
                  <a:pt x="8" y="50"/>
                  <a:pt x="8" y="50"/>
                  <a:pt x="8" y="50"/>
                </a:cubicBezTo>
                <a:cubicBezTo>
                  <a:pt x="6" y="50"/>
                  <a:pt x="5" y="51"/>
                  <a:pt x="4" y="52"/>
                </a:cubicBezTo>
                <a:cubicBezTo>
                  <a:pt x="3" y="53"/>
                  <a:pt x="2" y="54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68"/>
                  <a:pt x="2" y="68"/>
                  <a:pt x="2" y="68"/>
                </a:cubicBezTo>
                <a:cubicBezTo>
                  <a:pt x="5" y="68"/>
                  <a:pt x="5" y="68"/>
                  <a:pt x="5" y="68"/>
                </a:cubicBezTo>
                <a:cubicBezTo>
                  <a:pt x="5" y="56"/>
                  <a:pt x="5" y="56"/>
                  <a:pt x="5" y="56"/>
                </a:cubicBezTo>
                <a:cubicBezTo>
                  <a:pt x="5" y="55"/>
                  <a:pt x="6" y="55"/>
                  <a:pt x="6" y="54"/>
                </a:cubicBezTo>
                <a:cubicBezTo>
                  <a:pt x="7" y="54"/>
                  <a:pt x="7" y="53"/>
                  <a:pt x="8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" name="Freeform 109"/>
          <p:cNvSpPr>
            <a:spLocks noEditPoints="1"/>
          </p:cNvSpPr>
          <p:nvPr/>
        </p:nvSpPr>
        <p:spPr bwMode="auto">
          <a:xfrm>
            <a:off x="5611813" y="4833938"/>
            <a:ext cx="228600" cy="387350"/>
          </a:xfrm>
          <a:custGeom>
            <a:avLst/>
            <a:gdLst>
              <a:gd name="T0" fmla="*/ 53 w 61"/>
              <a:gd name="T1" fmla="*/ 0 h 103"/>
              <a:gd name="T2" fmla="*/ 61 w 61"/>
              <a:gd name="T3" fmla="*/ 98 h 103"/>
              <a:gd name="T4" fmla="*/ 57 w 61"/>
              <a:gd name="T5" fmla="*/ 101 h 103"/>
              <a:gd name="T6" fmla="*/ 49 w 61"/>
              <a:gd name="T7" fmla="*/ 103 h 103"/>
              <a:gd name="T8" fmla="*/ 46 w 61"/>
              <a:gd name="T9" fmla="*/ 98 h 103"/>
              <a:gd name="T10" fmla="*/ 15 w 61"/>
              <a:gd name="T11" fmla="*/ 101 h 103"/>
              <a:gd name="T12" fmla="*/ 6 w 61"/>
              <a:gd name="T13" fmla="*/ 103 h 103"/>
              <a:gd name="T14" fmla="*/ 4 w 61"/>
              <a:gd name="T15" fmla="*/ 98 h 103"/>
              <a:gd name="T16" fmla="*/ 0 w 61"/>
              <a:gd name="T17" fmla="*/ 8 h 103"/>
              <a:gd name="T18" fmla="*/ 31 w 61"/>
              <a:gd name="T19" fmla="*/ 10 h 103"/>
              <a:gd name="T20" fmla="*/ 16 w 61"/>
              <a:gd name="T21" fmla="*/ 25 h 103"/>
              <a:gd name="T22" fmla="*/ 31 w 61"/>
              <a:gd name="T23" fmla="*/ 40 h 103"/>
              <a:gd name="T24" fmla="*/ 46 w 61"/>
              <a:gd name="T25" fmla="*/ 25 h 103"/>
              <a:gd name="T26" fmla="*/ 31 w 61"/>
              <a:gd name="T27" fmla="*/ 10 h 103"/>
              <a:gd name="T28" fmla="*/ 20 w 61"/>
              <a:gd name="T29" fmla="*/ 51 h 103"/>
              <a:gd name="T30" fmla="*/ 11 w 61"/>
              <a:gd name="T31" fmla="*/ 47 h 103"/>
              <a:gd name="T32" fmla="*/ 9 w 61"/>
              <a:gd name="T33" fmla="*/ 53 h 103"/>
              <a:gd name="T34" fmla="*/ 13 w 61"/>
              <a:gd name="T35" fmla="*/ 59 h 103"/>
              <a:gd name="T36" fmla="*/ 13 w 61"/>
              <a:gd name="T37" fmla="*/ 76 h 103"/>
              <a:gd name="T38" fmla="*/ 9 w 61"/>
              <a:gd name="T39" fmla="*/ 85 h 103"/>
              <a:gd name="T40" fmla="*/ 14 w 61"/>
              <a:gd name="T41" fmla="*/ 87 h 103"/>
              <a:gd name="T42" fmla="*/ 31 w 61"/>
              <a:gd name="T43" fmla="*/ 88 h 103"/>
              <a:gd name="T44" fmla="*/ 48 w 61"/>
              <a:gd name="T45" fmla="*/ 87 h 103"/>
              <a:gd name="T46" fmla="*/ 54 w 61"/>
              <a:gd name="T47" fmla="*/ 85 h 103"/>
              <a:gd name="T48" fmla="*/ 50 w 61"/>
              <a:gd name="T49" fmla="*/ 76 h 103"/>
              <a:gd name="T50" fmla="*/ 51 w 61"/>
              <a:gd name="T51" fmla="*/ 68 h 103"/>
              <a:gd name="T52" fmla="*/ 50 w 61"/>
              <a:gd name="T53" fmla="*/ 59 h 103"/>
              <a:gd name="T54" fmla="*/ 54 w 61"/>
              <a:gd name="T55" fmla="*/ 50 h 103"/>
              <a:gd name="T56" fmla="*/ 48 w 61"/>
              <a:gd name="T57" fmla="*/ 47 h 103"/>
              <a:gd name="T58" fmla="*/ 42 w 61"/>
              <a:gd name="T59" fmla="*/ 51 h 103"/>
              <a:gd name="T60" fmla="*/ 31 w 61"/>
              <a:gd name="T61" fmla="*/ 60 h 103"/>
              <a:gd name="T62" fmla="*/ 31 w 61"/>
              <a:gd name="T63" fmla="*/ 75 h 103"/>
              <a:gd name="T64" fmla="*/ 31 w 61"/>
              <a:gd name="T65" fmla="*/ 60 h 103"/>
              <a:gd name="T66" fmla="*/ 31 w 61"/>
              <a:gd name="T67" fmla="*/ 51 h 103"/>
              <a:gd name="T68" fmla="*/ 14 w 61"/>
              <a:gd name="T69" fmla="*/ 68 h 103"/>
              <a:gd name="T70" fmla="*/ 31 w 61"/>
              <a:gd name="T71" fmla="*/ 84 h 103"/>
              <a:gd name="T72" fmla="*/ 47 w 61"/>
              <a:gd name="T73" fmla="*/ 68 h 103"/>
              <a:gd name="T74" fmla="*/ 31 w 61"/>
              <a:gd name="T75" fmla="*/ 20 h 103"/>
              <a:gd name="T76" fmla="*/ 31 w 61"/>
              <a:gd name="T77" fmla="*/ 30 h 103"/>
              <a:gd name="T78" fmla="*/ 31 w 61"/>
              <a:gd name="T79" fmla="*/ 20 h 103"/>
              <a:gd name="T80" fmla="*/ 31 w 61"/>
              <a:gd name="T81" fmla="*/ 13 h 103"/>
              <a:gd name="T82" fmla="*/ 19 w 61"/>
              <a:gd name="T83" fmla="*/ 25 h 103"/>
              <a:gd name="T84" fmla="*/ 31 w 61"/>
              <a:gd name="T85" fmla="*/ 36 h 103"/>
              <a:gd name="T86" fmla="*/ 42 w 61"/>
              <a:gd name="T87" fmla="*/ 2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1" h="103">
                <a:moveTo>
                  <a:pt x="9" y="0"/>
                </a:moveTo>
                <a:cubicBezTo>
                  <a:pt x="53" y="0"/>
                  <a:pt x="53" y="0"/>
                  <a:pt x="53" y="0"/>
                </a:cubicBezTo>
                <a:cubicBezTo>
                  <a:pt x="58" y="0"/>
                  <a:pt x="61" y="4"/>
                  <a:pt x="61" y="8"/>
                </a:cubicBezTo>
                <a:cubicBezTo>
                  <a:pt x="61" y="98"/>
                  <a:pt x="61" y="98"/>
                  <a:pt x="61" y="98"/>
                </a:cubicBezTo>
                <a:cubicBezTo>
                  <a:pt x="57" y="98"/>
                  <a:pt x="57" y="98"/>
                  <a:pt x="57" y="98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57" y="102"/>
                  <a:pt x="56" y="103"/>
                  <a:pt x="55" y="103"/>
                </a:cubicBezTo>
                <a:cubicBezTo>
                  <a:pt x="49" y="103"/>
                  <a:pt x="49" y="103"/>
                  <a:pt x="49" y="103"/>
                </a:cubicBezTo>
                <a:cubicBezTo>
                  <a:pt x="47" y="103"/>
                  <a:pt x="46" y="102"/>
                  <a:pt x="46" y="101"/>
                </a:cubicBezTo>
                <a:cubicBezTo>
                  <a:pt x="46" y="98"/>
                  <a:pt x="46" y="98"/>
                  <a:pt x="46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5" y="101"/>
                  <a:pt x="15" y="101"/>
                  <a:pt x="15" y="101"/>
                </a:cubicBezTo>
                <a:cubicBezTo>
                  <a:pt x="15" y="102"/>
                  <a:pt x="14" y="103"/>
                  <a:pt x="13" y="103"/>
                </a:cubicBezTo>
                <a:cubicBezTo>
                  <a:pt x="6" y="103"/>
                  <a:pt x="6" y="103"/>
                  <a:pt x="6" y="103"/>
                </a:cubicBezTo>
                <a:cubicBezTo>
                  <a:pt x="5" y="103"/>
                  <a:pt x="4" y="102"/>
                  <a:pt x="4" y="101"/>
                </a:cubicBezTo>
                <a:cubicBezTo>
                  <a:pt x="4" y="98"/>
                  <a:pt x="4" y="98"/>
                  <a:pt x="4" y="98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4" y="0"/>
                  <a:pt x="9" y="0"/>
                </a:cubicBezTo>
                <a:close/>
                <a:moveTo>
                  <a:pt x="31" y="10"/>
                </a:moveTo>
                <a:cubicBezTo>
                  <a:pt x="27" y="10"/>
                  <a:pt x="23" y="12"/>
                  <a:pt x="20" y="14"/>
                </a:cubicBezTo>
                <a:cubicBezTo>
                  <a:pt x="18" y="17"/>
                  <a:pt x="16" y="21"/>
                  <a:pt x="16" y="25"/>
                </a:cubicBezTo>
                <a:cubicBezTo>
                  <a:pt x="16" y="29"/>
                  <a:pt x="18" y="33"/>
                  <a:pt x="20" y="35"/>
                </a:cubicBezTo>
                <a:cubicBezTo>
                  <a:pt x="23" y="38"/>
                  <a:pt x="27" y="40"/>
                  <a:pt x="31" y="40"/>
                </a:cubicBezTo>
                <a:cubicBezTo>
                  <a:pt x="35" y="40"/>
                  <a:pt x="39" y="38"/>
                  <a:pt x="41" y="35"/>
                </a:cubicBezTo>
                <a:cubicBezTo>
                  <a:pt x="44" y="33"/>
                  <a:pt x="46" y="29"/>
                  <a:pt x="46" y="25"/>
                </a:cubicBezTo>
                <a:cubicBezTo>
                  <a:pt x="46" y="21"/>
                  <a:pt x="44" y="17"/>
                  <a:pt x="41" y="14"/>
                </a:cubicBezTo>
                <a:cubicBezTo>
                  <a:pt x="39" y="12"/>
                  <a:pt x="35" y="10"/>
                  <a:pt x="31" y="10"/>
                </a:cubicBezTo>
                <a:close/>
                <a:moveTo>
                  <a:pt x="31" y="48"/>
                </a:moveTo>
                <a:cubicBezTo>
                  <a:pt x="27" y="48"/>
                  <a:pt x="23" y="49"/>
                  <a:pt x="20" y="51"/>
                </a:cubicBezTo>
                <a:cubicBezTo>
                  <a:pt x="14" y="47"/>
                  <a:pt x="14" y="47"/>
                  <a:pt x="14" y="47"/>
                </a:cubicBezTo>
                <a:cubicBezTo>
                  <a:pt x="13" y="47"/>
                  <a:pt x="12" y="47"/>
                  <a:pt x="11" y="47"/>
                </a:cubicBezTo>
                <a:cubicBezTo>
                  <a:pt x="9" y="50"/>
                  <a:pt x="9" y="50"/>
                  <a:pt x="9" y="50"/>
                </a:cubicBezTo>
                <a:cubicBezTo>
                  <a:pt x="8" y="51"/>
                  <a:pt x="8" y="52"/>
                  <a:pt x="9" y="53"/>
                </a:cubicBezTo>
                <a:cubicBezTo>
                  <a:pt x="13" y="59"/>
                  <a:pt x="13" y="59"/>
                  <a:pt x="13" y="59"/>
                </a:cubicBezTo>
                <a:cubicBezTo>
                  <a:pt x="13" y="59"/>
                  <a:pt x="13" y="59"/>
                  <a:pt x="13" y="59"/>
                </a:cubicBezTo>
                <a:cubicBezTo>
                  <a:pt x="12" y="62"/>
                  <a:pt x="11" y="65"/>
                  <a:pt x="11" y="68"/>
                </a:cubicBezTo>
                <a:cubicBezTo>
                  <a:pt x="11" y="71"/>
                  <a:pt x="12" y="73"/>
                  <a:pt x="13" y="76"/>
                </a:cubicBezTo>
                <a:cubicBezTo>
                  <a:pt x="9" y="82"/>
                  <a:pt x="9" y="82"/>
                  <a:pt x="9" y="82"/>
                </a:cubicBezTo>
                <a:cubicBezTo>
                  <a:pt x="8" y="83"/>
                  <a:pt x="8" y="84"/>
                  <a:pt x="9" y="85"/>
                </a:cubicBezTo>
                <a:cubicBezTo>
                  <a:pt x="11" y="87"/>
                  <a:pt x="11" y="87"/>
                  <a:pt x="11" y="87"/>
                </a:cubicBezTo>
                <a:cubicBezTo>
                  <a:pt x="12" y="88"/>
                  <a:pt x="13" y="88"/>
                  <a:pt x="14" y="87"/>
                </a:cubicBezTo>
                <a:cubicBezTo>
                  <a:pt x="20" y="84"/>
                  <a:pt x="20" y="84"/>
                  <a:pt x="20" y="84"/>
                </a:cubicBezTo>
                <a:cubicBezTo>
                  <a:pt x="23" y="86"/>
                  <a:pt x="27" y="88"/>
                  <a:pt x="31" y="88"/>
                </a:cubicBezTo>
                <a:cubicBezTo>
                  <a:pt x="35" y="88"/>
                  <a:pt x="39" y="86"/>
                  <a:pt x="42" y="84"/>
                </a:cubicBezTo>
                <a:cubicBezTo>
                  <a:pt x="48" y="87"/>
                  <a:pt x="48" y="87"/>
                  <a:pt x="48" y="87"/>
                </a:cubicBezTo>
                <a:cubicBezTo>
                  <a:pt x="49" y="88"/>
                  <a:pt x="50" y="88"/>
                  <a:pt x="51" y="87"/>
                </a:cubicBezTo>
                <a:cubicBezTo>
                  <a:pt x="54" y="85"/>
                  <a:pt x="54" y="85"/>
                  <a:pt x="54" y="85"/>
                </a:cubicBezTo>
                <a:cubicBezTo>
                  <a:pt x="54" y="84"/>
                  <a:pt x="54" y="83"/>
                  <a:pt x="54" y="82"/>
                </a:cubicBezTo>
                <a:cubicBezTo>
                  <a:pt x="50" y="76"/>
                  <a:pt x="50" y="76"/>
                  <a:pt x="50" y="76"/>
                </a:cubicBezTo>
                <a:cubicBezTo>
                  <a:pt x="49" y="76"/>
                  <a:pt x="49" y="75"/>
                  <a:pt x="49" y="75"/>
                </a:cubicBezTo>
                <a:cubicBezTo>
                  <a:pt x="50" y="73"/>
                  <a:pt x="51" y="70"/>
                  <a:pt x="51" y="68"/>
                </a:cubicBezTo>
                <a:cubicBezTo>
                  <a:pt x="51" y="65"/>
                  <a:pt x="50" y="62"/>
                  <a:pt x="49" y="60"/>
                </a:cubicBezTo>
                <a:cubicBezTo>
                  <a:pt x="49" y="59"/>
                  <a:pt x="49" y="59"/>
                  <a:pt x="50" y="59"/>
                </a:cubicBezTo>
                <a:cubicBezTo>
                  <a:pt x="54" y="53"/>
                  <a:pt x="54" y="53"/>
                  <a:pt x="54" y="53"/>
                </a:cubicBezTo>
                <a:cubicBezTo>
                  <a:pt x="54" y="52"/>
                  <a:pt x="54" y="51"/>
                  <a:pt x="54" y="50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7"/>
                  <a:pt x="49" y="47"/>
                  <a:pt x="48" y="47"/>
                </a:cubicBezTo>
                <a:cubicBezTo>
                  <a:pt x="42" y="51"/>
                  <a:pt x="42" y="51"/>
                  <a:pt x="42" y="51"/>
                </a:cubicBezTo>
                <a:cubicBezTo>
                  <a:pt x="42" y="51"/>
                  <a:pt x="42" y="51"/>
                  <a:pt x="42" y="51"/>
                </a:cubicBezTo>
                <a:cubicBezTo>
                  <a:pt x="39" y="49"/>
                  <a:pt x="35" y="48"/>
                  <a:pt x="31" y="48"/>
                </a:cubicBezTo>
                <a:close/>
                <a:moveTo>
                  <a:pt x="31" y="60"/>
                </a:moveTo>
                <a:cubicBezTo>
                  <a:pt x="27" y="60"/>
                  <a:pt x="24" y="64"/>
                  <a:pt x="24" y="68"/>
                </a:cubicBezTo>
                <a:cubicBezTo>
                  <a:pt x="24" y="72"/>
                  <a:pt x="27" y="75"/>
                  <a:pt x="31" y="75"/>
                </a:cubicBezTo>
                <a:cubicBezTo>
                  <a:pt x="35" y="75"/>
                  <a:pt x="38" y="72"/>
                  <a:pt x="38" y="68"/>
                </a:cubicBezTo>
                <a:cubicBezTo>
                  <a:pt x="38" y="64"/>
                  <a:pt x="35" y="60"/>
                  <a:pt x="31" y="60"/>
                </a:cubicBezTo>
                <a:close/>
                <a:moveTo>
                  <a:pt x="42" y="56"/>
                </a:moveTo>
                <a:cubicBezTo>
                  <a:pt x="39" y="53"/>
                  <a:pt x="35" y="51"/>
                  <a:pt x="31" y="51"/>
                </a:cubicBezTo>
                <a:cubicBezTo>
                  <a:pt x="26" y="51"/>
                  <a:pt x="22" y="53"/>
                  <a:pt x="19" y="56"/>
                </a:cubicBezTo>
                <a:cubicBezTo>
                  <a:pt x="16" y="59"/>
                  <a:pt x="14" y="63"/>
                  <a:pt x="14" y="68"/>
                </a:cubicBezTo>
                <a:cubicBezTo>
                  <a:pt x="14" y="72"/>
                  <a:pt x="16" y="76"/>
                  <a:pt x="19" y="79"/>
                </a:cubicBezTo>
                <a:cubicBezTo>
                  <a:pt x="22" y="82"/>
                  <a:pt x="26" y="84"/>
                  <a:pt x="31" y="84"/>
                </a:cubicBezTo>
                <a:cubicBezTo>
                  <a:pt x="35" y="84"/>
                  <a:pt x="39" y="82"/>
                  <a:pt x="42" y="79"/>
                </a:cubicBezTo>
                <a:cubicBezTo>
                  <a:pt x="45" y="76"/>
                  <a:pt x="47" y="72"/>
                  <a:pt x="47" y="68"/>
                </a:cubicBezTo>
                <a:cubicBezTo>
                  <a:pt x="47" y="63"/>
                  <a:pt x="45" y="59"/>
                  <a:pt x="42" y="56"/>
                </a:cubicBezTo>
                <a:close/>
                <a:moveTo>
                  <a:pt x="31" y="20"/>
                </a:moveTo>
                <a:cubicBezTo>
                  <a:pt x="28" y="20"/>
                  <a:pt x="26" y="22"/>
                  <a:pt x="26" y="25"/>
                </a:cubicBezTo>
                <a:cubicBezTo>
                  <a:pt x="26" y="28"/>
                  <a:pt x="28" y="30"/>
                  <a:pt x="31" y="30"/>
                </a:cubicBezTo>
                <a:cubicBezTo>
                  <a:pt x="34" y="30"/>
                  <a:pt x="36" y="28"/>
                  <a:pt x="36" y="25"/>
                </a:cubicBezTo>
                <a:cubicBezTo>
                  <a:pt x="36" y="22"/>
                  <a:pt x="34" y="20"/>
                  <a:pt x="31" y="20"/>
                </a:cubicBezTo>
                <a:close/>
                <a:moveTo>
                  <a:pt x="39" y="17"/>
                </a:moveTo>
                <a:cubicBezTo>
                  <a:pt x="37" y="15"/>
                  <a:pt x="34" y="13"/>
                  <a:pt x="31" y="13"/>
                </a:cubicBezTo>
                <a:cubicBezTo>
                  <a:pt x="28" y="13"/>
                  <a:pt x="25" y="15"/>
                  <a:pt x="23" y="17"/>
                </a:cubicBezTo>
                <a:cubicBezTo>
                  <a:pt x="21" y="19"/>
                  <a:pt x="19" y="22"/>
                  <a:pt x="19" y="25"/>
                </a:cubicBezTo>
                <a:cubicBezTo>
                  <a:pt x="19" y="28"/>
                  <a:pt x="21" y="31"/>
                  <a:pt x="23" y="33"/>
                </a:cubicBezTo>
                <a:cubicBezTo>
                  <a:pt x="25" y="35"/>
                  <a:pt x="28" y="36"/>
                  <a:pt x="31" y="36"/>
                </a:cubicBezTo>
                <a:cubicBezTo>
                  <a:pt x="34" y="36"/>
                  <a:pt x="37" y="35"/>
                  <a:pt x="39" y="33"/>
                </a:cubicBezTo>
                <a:cubicBezTo>
                  <a:pt x="41" y="31"/>
                  <a:pt x="42" y="28"/>
                  <a:pt x="42" y="25"/>
                </a:cubicBezTo>
                <a:cubicBezTo>
                  <a:pt x="42" y="22"/>
                  <a:pt x="41" y="19"/>
                  <a:pt x="39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" name="Freeform 110"/>
          <p:cNvSpPr>
            <a:spLocks noEditPoints="1"/>
          </p:cNvSpPr>
          <p:nvPr/>
        </p:nvSpPr>
        <p:spPr bwMode="auto">
          <a:xfrm>
            <a:off x="3549650" y="368301"/>
            <a:ext cx="457200" cy="379413"/>
          </a:xfrm>
          <a:custGeom>
            <a:avLst/>
            <a:gdLst>
              <a:gd name="T0" fmla="*/ 107 w 122"/>
              <a:gd name="T1" fmla="*/ 46 h 101"/>
              <a:gd name="T2" fmla="*/ 39 w 122"/>
              <a:gd name="T3" fmla="*/ 66 h 101"/>
              <a:gd name="T4" fmla="*/ 72 w 122"/>
              <a:gd name="T5" fmla="*/ 19 h 101"/>
              <a:gd name="T6" fmla="*/ 116 w 122"/>
              <a:gd name="T7" fmla="*/ 13 h 101"/>
              <a:gd name="T8" fmla="*/ 14 w 122"/>
              <a:gd name="T9" fmla="*/ 96 h 101"/>
              <a:gd name="T10" fmla="*/ 59 w 122"/>
              <a:gd name="T11" fmla="*/ 90 h 101"/>
              <a:gd name="T12" fmla="*/ 122 w 122"/>
              <a:gd name="T13" fmla="*/ 90 h 101"/>
              <a:gd name="T14" fmla="*/ 29 w 122"/>
              <a:gd name="T15" fmla="*/ 95 h 101"/>
              <a:gd name="T16" fmla="*/ 24 w 122"/>
              <a:gd name="T17" fmla="*/ 70 h 101"/>
              <a:gd name="T18" fmla="*/ 27 w 122"/>
              <a:gd name="T19" fmla="*/ 68 h 101"/>
              <a:gd name="T20" fmla="*/ 115 w 122"/>
              <a:gd name="T21" fmla="*/ 24 h 101"/>
              <a:gd name="T22" fmla="*/ 114 w 122"/>
              <a:gd name="T23" fmla="*/ 30 h 101"/>
              <a:gd name="T24" fmla="*/ 113 w 122"/>
              <a:gd name="T25" fmla="*/ 33 h 101"/>
              <a:gd name="T26" fmla="*/ 107 w 122"/>
              <a:gd name="T27" fmla="*/ 34 h 101"/>
              <a:gd name="T28" fmla="*/ 109 w 122"/>
              <a:gd name="T29" fmla="*/ 39 h 101"/>
              <a:gd name="T30" fmla="*/ 104 w 122"/>
              <a:gd name="T31" fmla="*/ 43 h 101"/>
              <a:gd name="T32" fmla="*/ 102 w 122"/>
              <a:gd name="T33" fmla="*/ 44 h 101"/>
              <a:gd name="T34" fmla="*/ 102 w 122"/>
              <a:gd name="T35" fmla="*/ 44 h 101"/>
              <a:gd name="T36" fmla="*/ 94 w 122"/>
              <a:gd name="T37" fmla="*/ 40 h 101"/>
              <a:gd name="T38" fmla="*/ 88 w 122"/>
              <a:gd name="T39" fmla="*/ 43 h 101"/>
              <a:gd name="T40" fmla="*/ 83 w 122"/>
              <a:gd name="T41" fmla="*/ 40 h 101"/>
              <a:gd name="T42" fmla="*/ 83 w 122"/>
              <a:gd name="T43" fmla="*/ 37 h 101"/>
              <a:gd name="T44" fmla="*/ 77 w 122"/>
              <a:gd name="T45" fmla="*/ 32 h 101"/>
              <a:gd name="T46" fmla="*/ 77 w 122"/>
              <a:gd name="T47" fmla="*/ 32 h 101"/>
              <a:gd name="T48" fmla="*/ 81 w 122"/>
              <a:gd name="T49" fmla="*/ 24 h 101"/>
              <a:gd name="T50" fmla="*/ 76 w 122"/>
              <a:gd name="T51" fmla="*/ 20 h 101"/>
              <a:gd name="T52" fmla="*/ 83 w 122"/>
              <a:gd name="T53" fmla="*/ 17 h 101"/>
              <a:gd name="T54" fmla="*/ 77 w 122"/>
              <a:gd name="T55" fmla="*/ 17 h 101"/>
              <a:gd name="T56" fmla="*/ 92 w 122"/>
              <a:gd name="T57" fmla="*/ 9 h 101"/>
              <a:gd name="T58" fmla="*/ 94 w 122"/>
              <a:gd name="T59" fmla="*/ 5 h 101"/>
              <a:gd name="T60" fmla="*/ 101 w 122"/>
              <a:gd name="T61" fmla="*/ 12 h 101"/>
              <a:gd name="T62" fmla="*/ 94 w 122"/>
              <a:gd name="T63" fmla="*/ 5 h 101"/>
              <a:gd name="T64" fmla="*/ 109 w 122"/>
              <a:gd name="T65" fmla="*/ 16 h 101"/>
              <a:gd name="T66" fmla="*/ 111 w 122"/>
              <a:gd name="T67" fmla="*/ 13 h 101"/>
              <a:gd name="T68" fmla="*/ 112 w 122"/>
              <a:gd name="T69" fmla="*/ 15 h 101"/>
              <a:gd name="T70" fmla="*/ 103 w 122"/>
              <a:gd name="T71" fmla="*/ 15 h 101"/>
              <a:gd name="T72" fmla="*/ 109 w 122"/>
              <a:gd name="T73" fmla="*/ 19 h 101"/>
              <a:gd name="T74" fmla="*/ 95 w 122"/>
              <a:gd name="T75" fmla="*/ 12 h 101"/>
              <a:gd name="T76" fmla="*/ 100 w 122"/>
              <a:gd name="T77" fmla="*/ 21 h 101"/>
              <a:gd name="T78" fmla="*/ 86 w 122"/>
              <a:gd name="T79" fmla="*/ 11 h 101"/>
              <a:gd name="T80" fmla="*/ 92 w 122"/>
              <a:gd name="T81" fmla="*/ 12 h 101"/>
              <a:gd name="T82" fmla="*/ 99 w 122"/>
              <a:gd name="T83" fmla="*/ 32 h 101"/>
              <a:gd name="T84" fmla="*/ 105 w 122"/>
              <a:gd name="T85" fmla="*/ 33 h 101"/>
              <a:gd name="T86" fmla="*/ 101 w 122"/>
              <a:gd name="T87" fmla="*/ 24 h 101"/>
              <a:gd name="T88" fmla="*/ 105 w 122"/>
              <a:gd name="T89" fmla="*/ 33 h 101"/>
              <a:gd name="T90" fmla="*/ 82 w 122"/>
              <a:gd name="T91" fmla="*/ 25 h 101"/>
              <a:gd name="T92" fmla="*/ 91 w 122"/>
              <a:gd name="T93" fmla="*/ 20 h 101"/>
              <a:gd name="T94" fmla="*/ 78 w 122"/>
              <a:gd name="T95" fmla="*/ 34 h 101"/>
              <a:gd name="T96" fmla="*/ 88 w 122"/>
              <a:gd name="T97" fmla="*/ 28 h 101"/>
              <a:gd name="T98" fmla="*/ 92 w 122"/>
              <a:gd name="T99" fmla="*/ 26 h 101"/>
              <a:gd name="T100" fmla="*/ 98 w 122"/>
              <a:gd name="T101" fmla="*/ 29 h 101"/>
              <a:gd name="T102" fmla="*/ 97 w 122"/>
              <a:gd name="T103" fmla="*/ 22 h 101"/>
              <a:gd name="T104" fmla="*/ 87 w 122"/>
              <a:gd name="T105" fmla="*/ 35 h 101"/>
              <a:gd name="T106" fmla="*/ 95 w 122"/>
              <a:gd name="T107" fmla="*/ 3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2" h="101">
                <a:moveTo>
                  <a:pt x="116" y="13"/>
                </a:moveTo>
                <a:cubicBezTo>
                  <a:pt x="119" y="19"/>
                  <a:pt x="120" y="25"/>
                  <a:pt x="118" y="31"/>
                </a:cubicBezTo>
                <a:cubicBezTo>
                  <a:pt x="117" y="37"/>
                  <a:pt x="113" y="43"/>
                  <a:pt x="107" y="46"/>
                </a:cubicBezTo>
                <a:cubicBezTo>
                  <a:pt x="101" y="49"/>
                  <a:pt x="95" y="50"/>
                  <a:pt x="89" y="48"/>
                </a:cubicBezTo>
                <a:cubicBezTo>
                  <a:pt x="86" y="48"/>
                  <a:pt x="84" y="46"/>
                  <a:pt x="81" y="45"/>
                </a:cubicBezTo>
                <a:cubicBezTo>
                  <a:pt x="39" y="66"/>
                  <a:pt x="39" y="66"/>
                  <a:pt x="39" y="66"/>
                </a:cubicBezTo>
                <a:cubicBezTo>
                  <a:pt x="32" y="54"/>
                  <a:pt x="32" y="54"/>
                  <a:pt x="32" y="54"/>
                </a:cubicBezTo>
                <a:cubicBezTo>
                  <a:pt x="71" y="27"/>
                  <a:pt x="71" y="27"/>
                  <a:pt x="71" y="27"/>
                </a:cubicBezTo>
                <a:cubicBezTo>
                  <a:pt x="71" y="25"/>
                  <a:pt x="71" y="22"/>
                  <a:pt x="72" y="19"/>
                </a:cubicBezTo>
                <a:cubicBezTo>
                  <a:pt x="74" y="13"/>
                  <a:pt x="77" y="8"/>
                  <a:pt x="83" y="4"/>
                </a:cubicBezTo>
                <a:cubicBezTo>
                  <a:pt x="89" y="1"/>
                  <a:pt x="95" y="0"/>
                  <a:pt x="101" y="2"/>
                </a:cubicBezTo>
                <a:cubicBezTo>
                  <a:pt x="107" y="4"/>
                  <a:pt x="113" y="7"/>
                  <a:pt x="116" y="13"/>
                </a:cubicBezTo>
                <a:close/>
                <a:moveTo>
                  <a:pt x="24" y="70"/>
                </a:moveTo>
                <a:cubicBezTo>
                  <a:pt x="20" y="65"/>
                  <a:pt x="20" y="65"/>
                  <a:pt x="20" y="65"/>
                </a:cubicBezTo>
                <a:cubicBezTo>
                  <a:pt x="20" y="65"/>
                  <a:pt x="0" y="82"/>
                  <a:pt x="14" y="96"/>
                </a:cubicBezTo>
                <a:cubicBezTo>
                  <a:pt x="16" y="98"/>
                  <a:pt x="18" y="99"/>
                  <a:pt x="21" y="100"/>
                </a:cubicBezTo>
                <a:cubicBezTo>
                  <a:pt x="23" y="101"/>
                  <a:pt x="26" y="101"/>
                  <a:pt x="29" y="101"/>
                </a:cubicBezTo>
                <a:cubicBezTo>
                  <a:pt x="37" y="100"/>
                  <a:pt x="48" y="95"/>
                  <a:pt x="59" y="90"/>
                </a:cubicBezTo>
                <a:cubicBezTo>
                  <a:pt x="67" y="86"/>
                  <a:pt x="76" y="81"/>
                  <a:pt x="84" y="79"/>
                </a:cubicBezTo>
                <a:cubicBezTo>
                  <a:pt x="99" y="74"/>
                  <a:pt x="112" y="75"/>
                  <a:pt x="117" y="92"/>
                </a:cubicBezTo>
                <a:cubicBezTo>
                  <a:pt x="122" y="90"/>
                  <a:pt x="122" y="90"/>
                  <a:pt x="122" y="90"/>
                </a:cubicBezTo>
                <a:cubicBezTo>
                  <a:pt x="116" y="69"/>
                  <a:pt x="100" y="68"/>
                  <a:pt x="82" y="74"/>
                </a:cubicBezTo>
                <a:cubicBezTo>
                  <a:pt x="74" y="76"/>
                  <a:pt x="65" y="81"/>
                  <a:pt x="57" y="85"/>
                </a:cubicBezTo>
                <a:cubicBezTo>
                  <a:pt x="46" y="90"/>
                  <a:pt x="36" y="95"/>
                  <a:pt x="29" y="95"/>
                </a:cubicBezTo>
                <a:cubicBezTo>
                  <a:pt x="26" y="95"/>
                  <a:pt x="24" y="95"/>
                  <a:pt x="22" y="95"/>
                </a:cubicBezTo>
                <a:cubicBezTo>
                  <a:pt x="20" y="94"/>
                  <a:pt x="19" y="93"/>
                  <a:pt x="18" y="92"/>
                </a:cubicBezTo>
                <a:cubicBezTo>
                  <a:pt x="9" y="82"/>
                  <a:pt x="24" y="70"/>
                  <a:pt x="24" y="70"/>
                </a:cubicBezTo>
                <a:close/>
                <a:moveTo>
                  <a:pt x="32" y="57"/>
                </a:moveTo>
                <a:cubicBezTo>
                  <a:pt x="24" y="63"/>
                  <a:pt x="24" y="63"/>
                  <a:pt x="24" y="63"/>
                </a:cubicBezTo>
                <a:cubicBezTo>
                  <a:pt x="27" y="68"/>
                  <a:pt x="27" y="68"/>
                  <a:pt x="27" y="68"/>
                </a:cubicBezTo>
                <a:cubicBezTo>
                  <a:pt x="35" y="64"/>
                  <a:pt x="35" y="64"/>
                  <a:pt x="35" y="64"/>
                </a:cubicBezTo>
                <a:cubicBezTo>
                  <a:pt x="32" y="57"/>
                  <a:pt x="32" y="57"/>
                  <a:pt x="32" y="57"/>
                </a:cubicBezTo>
                <a:close/>
                <a:moveTo>
                  <a:pt x="115" y="24"/>
                </a:moveTo>
                <a:cubicBezTo>
                  <a:pt x="113" y="22"/>
                  <a:pt x="112" y="21"/>
                  <a:pt x="111" y="20"/>
                </a:cubicBezTo>
                <a:cubicBezTo>
                  <a:pt x="111" y="22"/>
                  <a:pt x="110" y="24"/>
                  <a:pt x="110" y="27"/>
                </a:cubicBezTo>
                <a:cubicBezTo>
                  <a:pt x="111" y="28"/>
                  <a:pt x="113" y="29"/>
                  <a:pt x="114" y="30"/>
                </a:cubicBezTo>
                <a:cubicBezTo>
                  <a:pt x="114" y="30"/>
                  <a:pt x="114" y="30"/>
                  <a:pt x="114" y="30"/>
                </a:cubicBezTo>
                <a:cubicBezTo>
                  <a:pt x="115" y="28"/>
                  <a:pt x="115" y="26"/>
                  <a:pt x="115" y="24"/>
                </a:cubicBezTo>
                <a:close/>
                <a:moveTo>
                  <a:pt x="113" y="33"/>
                </a:moveTo>
                <a:cubicBezTo>
                  <a:pt x="112" y="31"/>
                  <a:pt x="111" y="30"/>
                  <a:pt x="109" y="29"/>
                </a:cubicBezTo>
                <a:cubicBezTo>
                  <a:pt x="109" y="30"/>
                  <a:pt x="109" y="30"/>
                  <a:pt x="108" y="31"/>
                </a:cubicBezTo>
                <a:cubicBezTo>
                  <a:pt x="108" y="32"/>
                  <a:pt x="107" y="33"/>
                  <a:pt x="107" y="34"/>
                </a:cubicBezTo>
                <a:cubicBezTo>
                  <a:pt x="108" y="35"/>
                  <a:pt x="109" y="36"/>
                  <a:pt x="110" y="37"/>
                </a:cubicBezTo>
                <a:cubicBezTo>
                  <a:pt x="112" y="36"/>
                  <a:pt x="113" y="34"/>
                  <a:pt x="113" y="33"/>
                </a:cubicBezTo>
                <a:close/>
                <a:moveTo>
                  <a:pt x="109" y="39"/>
                </a:moveTo>
                <a:cubicBezTo>
                  <a:pt x="108" y="38"/>
                  <a:pt x="107" y="37"/>
                  <a:pt x="106" y="36"/>
                </a:cubicBezTo>
                <a:cubicBezTo>
                  <a:pt x="105" y="38"/>
                  <a:pt x="104" y="40"/>
                  <a:pt x="102" y="42"/>
                </a:cubicBezTo>
                <a:cubicBezTo>
                  <a:pt x="103" y="42"/>
                  <a:pt x="103" y="42"/>
                  <a:pt x="104" y="43"/>
                </a:cubicBezTo>
                <a:cubicBezTo>
                  <a:pt x="104" y="42"/>
                  <a:pt x="105" y="42"/>
                  <a:pt x="105" y="42"/>
                </a:cubicBezTo>
                <a:cubicBezTo>
                  <a:pt x="107" y="41"/>
                  <a:pt x="108" y="40"/>
                  <a:pt x="109" y="39"/>
                </a:cubicBezTo>
                <a:close/>
                <a:moveTo>
                  <a:pt x="102" y="44"/>
                </a:moveTo>
                <a:cubicBezTo>
                  <a:pt x="101" y="44"/>
                  <a:pt x="101" y="43"/>
                  <a:pt x="101" y="43"/>
                </a:cubicBezTo>
                <a:cubicBezTo>
                  <a:pt x="101" y="44"/>
                  <a:pt x="101" y="44"/>
                  <a:pt x="101" y="44"/>
                </a:cubicBezTo>
                <a:cubicBezTo>
                  <a:pt x="101" y="44"/>
                  <a:pt x="101" y="44"/>
                  <a:pt x="102" y="44"/>
                </a:cubicBezTo>
                <a:close/>
                <a:moveTo>
                  <a:pt x="97" y="45"/>
                </a:moveTo>
                <a:cubicBezTo>
                  <a:pt x="98" y="44"/>
                  <a:pt x="99" y="43"/>
                  <a:pt x="99" y="42"/>
                </a:cubicBezTo>
                <a:cubicBezTo>
                  <a:pt x="98" y="41"/>
                  <a:pt x="96" y="40"/>
                  <a:pt x="94" y="40"/>
                </a:cubicBezTo>
                <a:cubicBezTo>
                  <a:pt x="93" y="41"/>
                  <a:pt x="92" y="43"/>
                  <a:pt x="90" y="44"/>
                </a:cubicBezTo>
                <a:cubicBezTo>
                  <a:pt x="92" y="45"/>
                  <a:pt x="95" y="45"/>
                  <a:pt x="97" y="45"/>
                </a:cubicBezTo>
                <a:close/>
                <a:moveTo>
                  <a:pt x="88" y="43"/>
                </a:moveTo>
                <a:cubicBezTo>
                  <a:pt x="89" y="42"/>
                  <a:pt x="91" y="40"/>
                  <a:pt x="92" y="39"/>
                </a:cubicBezTo>
                <a:cubicBezTo>
                  <a:pt x="90" y="38"/>
                  <a:pt x="88" y="38"/>
                  <a:pt x="86" y="37"/>
                </a:cubicBezTo>
                <a:cubicBezTo>
                  <a:pt x="85" y="38"/>
                  <a:pt x="84" y="39"/>
                  <a:pt x="83" y="40"/>
                </a:cubicBezTo>
                <a:cubicBezTo>
                  <a:pt x="85" y="42"/>
                  <a:pt x="86" y="43"/>
                  <a:pt x="88" y="43"/>
                </a:cubicBezTo>
                <a:close/>
                <a:moveTo>
                  <a:pt x="81" y="39"/>
                </a:moveTo>
                <a:cubicBezTo>
                  <a:pt x="82" y="38"/>
                  <a:pt x="83" y="38"/>
                  <a:pt x="83" y="37"/>
                </a:cubicBezTo>
                <a:cubicBezTo>
                  <a:pt x="82" y="37"/>
                  <a:pt x="81" y="37"/>
                  <a:pt x="79" y="36"/>
                </a:cubicBezTo>
                <a:cubicBezTo>
                  <a:pt x="80" y="37"/>
                  <a:pt x="81" y="38"/>
                  <a:pt x="81" y="39"/>
                </a:cubicBezTo>
                <a:close/>
                <a:moveTo>
                  <a:pt x="77" y="32"/>
                </a:moveTo>
                <a:cubicBezTo>
                  <a:pt x="78" y="30"/>
                  <a:pt x="78" y="29"/>
                  <a:pt x="79" y="27"/>
                </a:cubicBezTo>
                <a:cubicBezTo>
                  <a:pt x="78" y="27"/>
                  <a:pt x="77" y="28"/>
                  <a:pt x="76" y="28"/>
                </a:cubicBezTo>
                <a:cubicBezTo>
                  <a:pt x="76" y="29"/>
                  <a:pt x="76" y="30"/>
                  <a:pt x="77" y="32"/>
                </a:cubicBezTo>
                <a:close/>
                <a:moveTo>
                  <a:pt x="76" y="25"/>
                </a:moveTo>
                <a:cubicBezTo>
                  <a:pt x="77" y="25"/>
                  <a:pt x="79" y="25"/>
                  <a:pt x="80" y="25"/>
                </a:cubicBezTo>
                <a:cubicBezTo>
                  <a:pt x="80" y="25"/>
                  <a:pt x="81" y="24"/>
                  <a:pt x="81" y="24"/>
                </a:cubicBezTo>
                <a:cubicBezTo>
                  <a:pt x="81" y="22"/>
                  <a:pt x="82" y="21"/>
                  <a:pt x="82" y="19"/>
                </a:cubicBezTo>
                <a:cubicBezTo>
                  <a:pt x="80" y="19"/>
                  <a:pt x="78" y="19"/>
                  <a:pt x="76" y="19"/>
                </a:cubicBezTo>
                <a:cubicBezTo>
                  <a:pt x="76" y="20"/>
                  <a:pt x="76" y="20"/>
                  <a:pt x="76" y="20"/>
                </a:cubicBezTo>
                <a:cubicBezTo>
                  <a:pt x="76" y="22"/>
                  <a:pt x="76" y="24"/>
                  <a:pt x="76" y="25"/>
                </a:cubicBezTo>
                <a:close/>
                <a:moveTo>
                  <a:pt x="77" y="17"/>
                </a:moveTo>
                <a:cubicBezTo>
                  <a:pt x="79" y="17"/>
                  <a:pt x="81" y="17"/>
                  <a:pt x="83" y="17"/>
                </a:cubicBezTo>
                <a:cubicBezTo>
                  <a:pt x="83" y="15"/>
                  <a:pt x="83" y="13"/>
                  <a:pt x="83" y="11"/>
                </a:cubicBezTo>
                <a:cubicBezTo>
                  <a:pt x="83" y="11"/>
                  <a:pt x="82" y="11"/>
                  <a:pt x="81" y="11"/>
                </a:cubicBezTo>
                <a:cubicBezTo>
                  <a:pt x="80" y="13"/>
                  <a:pt x="78" y="15"/>
                  <a:pt x="77" y="17"/>
                </a:cubicBezTo>
                <a:close/>
                <a:moveTo>
                  <a:pt x="86" y="8"/>
                </a:moveTo>
                <a:cubicBezTo>
                  <a:pt x="86" y="8"/>
                  <a:pt x="86" y="9"/>
                  <a:pt x="86" y="9"/>
                </a:cubicBezTo>
                <a:cubicBezTo>
                  <a:pt x="88" y="9"/>
                  <a:pt x="90" y="9"/>
                  <a:pt x="92" y="9"/>
                </a:cubicBezTo>
                <a:cubicBezTo>
                  <a:pt x="92" y="8"/>
                  <a:pt x="92" y="7"/>
                  <a:pt x="92" y="6"/>
                </a:cubicBezTo>
                <a:cubicBezTo>
                  <a:pt x="90" y="6"/>
                  <a:pt x="88" y="7"/>
                  <a:pt x="86" y="8"/>
                </a:cubicBezTo>
                <a:close/>
                <a:moveTo>
                  <a:pt x="94" y="5"/>
                </a:moveTo>
                <a:cubicBezTo>
                  <a:pt x="94" y="7"/>
                  <a:pt x="95" y="8"/>
                  <a:pt x="95" y="10"/>
                </a:cubicBezTo>
                <a:cubicBezTo>
                  <a:pt x="97" y="10"/>
                  <a:pt x="98" y="11"/>
                  <a:pt x="100" y="12"/>
                </a:cubicBezTo>
                <a:cubicBezTo>
                  <a:pt x="100" y="12"/>
                  <a:pt x="101" y="12"/>
                  <a:pt x="101" y="12"/>
                </a:cubicBezTo>
                <a:cubicBezTo>
                  <a:pt x="101" y="10"/>
                  <a:pt x="101" y="8"/>
                  <a:pt x="100" y="6"/>
                </a:cubicBezTo>
                <a:cubicBezTo>
                  <a:pt x="100" y="6"/>
                  <a:pt x="100" y="6"/>
                  <a:pt x="100" y="6"/>
                </a:cubicBezTo>
                <a:cubicBezTo>
                  <a:pt x="98" y="6"/>
                  <a:pt x="96" y="5"/>
                  <a:pt x="94" y="5"/>
                </a:cubicBezTo>
                <a:close/>
                <a:moveTo>
                  <a:pt x="103" y="7"/>
                </a:moveTo>
                <a:cubicBezTo>
                  <a:pt x="103" y="9"/>
                  <a:pt x="103" y="11"/>
                  <a:pt x="103" y="13"/>
                </a:cubicBezTo>
                <a:cubicBezTo>
                  <a:pt x="105" y="14"/>
                  <a:pt x="107" y="15"/>
                  <a:pt x="109" y="16"/>
                </a:cubicBezTo>
                <a:cubicBezTo>
                  <a:pt x="109" y="14"/>
                  <a:pt x="109" y="13"/>
                  <a:pt x="109" y="11"/>
                </a:cubicBezTo>
                <a:cubicBezTo>
                  <a:pt x="107" y="9"/>
                  <a:pt x="105" y="8"/>
                  <a:pt x="103" y="7"/>
                </a:cubicBezTo>
                <a:close/>
                <a:moveTo>
                  <a:pt x="111" y="13"/>
                </a:moveTo>
                <a:cubicBezTo>
                  <a:pt x="111" y="15"/>
                  <a:pt x="111" y="16"/>
                  <a:pt x="111" y="17"/>
                </a:cubicBezTo>
                <a:cubicBezTo>
                  <a:pt x="112" y="18"/>
                  <a:pt x="113" y="19"/>
                  <a:pt x="114" y="20"/>
                </a:cubicBezTo>
                <a:cubicBezTo>
                  <a:pt x="114" y="18"/>
                  <a:pt x="113" y="17"/>
                  <a:pt x="112" y="15"/>
                </a:cubicBezTo>
                <a:cubicBezTo>
                  <a:pt x="112" y="15"/>
                  <a:pt x="111" y="14"/>
                  <a:pt x="111" y="13"/>
                </a:cubicBezTo>
                <a:close/>
                <a:moveTo>
                  <a:pt x="109" y="19"/>
                </a:moveTo>
                <a:cubicBezTo>
                  <a:pt x="107" y="17"/>
                  <a:pt x="105" y="16"/>
                  <a:pt x="103" y="15"/>
                </a:cubicBezTo>
                <a:cubicBezTo>
                  <a:pt x="103" y="17"/>
                  <a:pt x="102" y="20"/>
                  <a:pt x="102" y="22"/>
                </a:cubicBezTo>
                <a:cubicBezTo>
                  <a:pt x="104" y="23"/>
                  <a:pt x="106" y="24"/>
                  <a:pt x="108" y="25"/>
                </a:cubicBezTo>
                <a:cubicBezTo>
                  <a:pt x="108" y="23"/>
                  <a:pt x="109" y="21"/>
                  <a:pt x="109" y="19"/>
                </a:cubicBezTo>
                <a:close/>
                <a:moveTo>
                  <a:pt x="101" y="14"/>
                </a:moveTo>
                <a:cubicBezTo>
                  <a:pt x="100" y="14"/>
                  <a:pt x="100" y="14"/>
                  <a:pt x="99" y="14"/>
                </a:cubicBezTo>
                <a:cubicBezTo>
                  <a:pt x="98" y="13"/>
                  <a:pt x="96" y="12"/>
                  <a:pt x="95" y="12"/>
                </a:cubicBezTo>
                <a:cubicBezTo>
                  <a:pt x="94" y="14"/>
                  <a:pt x="94" y="16"/>
                  <a:pt x="94" y="19"/>
                </a:cubicBezTo>
                <a:cubicBezTo>
                  <a:pt x="95" y="19"/>
                  <a:pt x="96" y="19"/>
                  <a:pt x="98" y="20"/>
                </a:cubicBezTo>
                <a:cubicBezTo>
                  <a:pt x="98" y="20"/>
                  <a:pt x="99" y="20"/>
                  <a:pt x="100" y="21"/>
                </a:cubicBezTo>
                <a:cubicBezTo>
                  <a:pt x="100" y="19"/>
                  <a:pt x="101" y="16"/>
                  <a:pt x="101" y="14"/>
                </a:cubicBezTo>
                <a:close/>
                <a:moveTo>
                  <a:pt x="92" y="12"/>
                </a:moveTo>
                <a:cubicBezTo>
                  <a:pt x="90" y="11"/>
                  <a:pt x="88" y="11"/>
                  <a:pt x="86" y="11"/>
                </a:cubicBezTo>
                <a:cubicBezTo>
                  <a:pt x="85" y="13"/>
                  <a:pt x="85" y="15"/>
                  <a:pt x="85" y="17"/>
                </a:cubicBezTo>
                <a:cubicBezTo>
                  <a:pt x="87" y="17"/>
                  <a:pt x="90" y="18"/>
                  <a:pt x="92" y="18"/>
                </a:cubicBezTo>
                <a:cubicBezTo>
                  <a:pt x="92" y="16"/>
                  <a:pt x="92" y="14"/>
                  <a:pt x="92" y="12"/>
                </a:cubicBezTo>
                <a:close/>
                <a:moveTo>
                  <a:pt x="101" y="40"/>
                </a:moveTo>
                <a:cubicBezTo>
                  <a:pt x="102" y="39"/>
                  <a:pt x="103" y="37"/>
                  <a:pt x="104" y="35"/>
                </a:cubicBezTo>
                <a:cubicBezTo>
                  <a:pt x="102" y="34"/>
                  <a:pt x="100" y="33"/>
                  <a:pt x="99" y="32"/>
                </a:cubicBezTo>
                <a:cubicBezTo>
                  <a:pt x="98" y="34"/>
                  <a:pt x="96" y="36"/>
                  <a:pt x="95" y="38"/>
                </a:cubicBezTo>
                <a:cubicBezTo>
                  <a:pt x="97" y="39"/>
                  <a:pt x="99" y="39"/>
                  <a:pt x="101" y="40"/>
                </a:cubicBezTo>
                <a:close/>
                <a:moveTo>
                  <a:pt x="105" y="33"/>
                </a:moveTo>
                <a:cubicBezTo>
                  <a:pt x="106" y="32"/>
                  <a:pt x="106" y="31"/>
                  <a:pt x="106" y="30"/>
                </a:cubicBezTo>
                <a:cubicBezTo>
                  <a:pt x="107" y="29"/>
                  <a:pt x="107" y="28"/>
                  <a:pt x="107" y="27"/>
                </a:cubicBezTo>
                <a:cubicBezTo>
                  <a:pt x="105" y="26"/>
                  <a:pt x="103" y="25"/>
                  <a:pt x="101" y="24"/>
                </a:cubicBezTo>
                <a:cubicBezTo>
                  <a:pt x="101" y="25"/>
                  <a:pt x="101" y="27"/>
                  <a:pt x="100" y="28"/>
                </a:cubicBezTo>
                <a:cubicBezTo>
                  <a:pt x="100" y="29"/>
                  <a:pt x="100" y="29"/>
                  <a:pt x="99" y="30"/>
                </a:cubicBezTo>
                <a:cubicBezTo>
                  <a:pt x="101" y="31"/>
                  <a:pt x="103" y="32"/>
                  <a:pt x="105" y="33"/>
                </a:cubicBezTo>
                <a:close/>
                <a:moveTo>
                  <a:pt x="84" y="19"/>
                </a:moveTo>
                <a:cubicBezTo>
                  <a:pt x="84" y="21"/>
                  <a:pt x="83" y="23"/>
                  <a:pt x="83" y="24"/>
                </a:cubicBezTo>
                <a:cubicBezTo>
                  <a:pt x="83" y="25"/>
                  <a:pt x="83" y="25"/>
                  <a:pt x="82" y="25"/>
                </a:cubicBezTo>
                <a:cubicBezTo>
                  <a:pt x="85" y="26"/>
                  <a:pt x="87" y="26"/>
                  <a:pt x="89" y="26"/>
                </a:cubicBezTo>
                <a:cubicBezTo>
                  <a:pt x="90" y="26"/>
                  <a:pt x="90" y="26"/>
                  <a:pt x="90" y="25"/>
                </a:cubicBezTo>
                <a:cubicBezTo>
                  <a:pt x="90" y="24"/>
                  <a:pt x="91" y="22"/>
                  <a:pt x="91" y="20"/>
                </a:cubicBezTo>
                <a:cubicBezTo>
                  <a:pt x="89" y="20"/>
                  <a:pt x="87" y="19"/>
                  <a:pt x="84" y="19"/>
                </a:cubicBezTo>
                <a:close/>
                <a:moveTo>
                  <a:pt x="81" y="27"/>
                </a:moveTo>
                <a:cubicBezTo>
                  <a:pt x="80" y="30"/>
                  <a:pt x="79" y="32"/>
                  <a:pt x="78" y="34"/>
                </a:cubicBezTo>
                <a:cubicBezTo>
                  <a:pt x="78" y="34"/>
                  <a:pt x="78" y="34"/>
                  <a:pt x="78" y="34"/>
                </a:cubicBezTo>
                <a:cubicBezTo>
                  <a:pt x="80" y="34"/>
                  <a:pt x="83" y="34"/>
                  <a:pt x="85" y="35"/>
                </a:cubicBezTo>
                <a:cubicBezTo>
                  <a:pt x="86" y="33"/>
                  <a:pt x="87" y="31"/>
                  <a:pt x="88" y="28"/>
                </a:cubicBezTo>
                <a:cubicBezTo>
                  <a:pt x="86" y="28"/>
                  <a:pt x="84" y="28"/>
                  <a:pt x="81" y="27"/>
                </a:cubicBezTo>
                <a:close/>
                <a:moveTo>
                  <a:pt x="93" y="21"/>
                </a:moveTo>
                <a:cubicBezTo>
                  <a:pt x="93" y="23"/>
                  <a:pt x="92" y="24"/>
                  <a:pt x="92" y="26"/>
                </a:cubicBezTo>
                <a:cubicBezTo>
                  <a:pt x="92" y="26"/>
                  <a:pt x="92" y="27"/>
                  <a:pt x="91" y="27"/>
                </a:cubicBezTo>
                <a:cubicBezTo>
                  <a:pt x="93" y="27"/>
                  <a:pt x="94" y="28"/>
                  <a:pt x="95" y="28"/>
                </a:cubicBezTo>
                <a:cubicBezTo>
                  <a:pt x="96" y="28"/>
                  <a:pt x="97" y="29"/>
                  <a:pt x="98" y="29"/>
                </a:cubicBezTo>
                <a:cubicBezTo>
                  <a:pt x="98" y="29"/>
                  <a:pt x="98" y="28"/>
                  <a:pt x="98" y="28"/>
                </a:cubicBezTo>
                <a:cubicBezTo>
                  <a:pt x="99" y="26"/>
                  <a:pt x="99" y="25"/>
                  <a:pt x="99" y="23"/>
                </a:cubicBezTo>
                <a:cubicBezTo>
                  <a:pt x="99" y="23"/>
                  <a:pt x="98" y="22"/>
                  <a:pt x="97" y="22"/>
                </a:cubicBezTo>
                <a:cubicBezTo>
                  <a:pt x="96" y="21"/>
                  <a:pt x="95" y="21"/>
                  <a:pt x="93" y="21"/>
                </a:cubicBezTo>
                <a:close/>
                <a:moveTo>
                  <a:pt x="91" y="29"/>
                </a:moveTo>
                <a:cubicBezTo>
                  <a:pt x="90" y="31"/>
                  <a:pt x="88" y="33"/>
                  <a:pt x="87" y="35"/>
                </a:cubicBezTo>
                <a:cubicBezTo>
                  <a:pt x="89" y="36"/>
                  <a:pt x="91" y="36"/>
                  <a:pt x="93" y="37"/>
                </a:cubicBezTo>
                <a:cubicBezTo>
                  <a:pt x="94" y="35"/>
                  <a:pt x="96" y="33"/>
                  <a:pt x="97" y="31"/>
                </a:cubicBezTo>
                <a:cubicBezTo>
                  <a:pt x="96" y="31"/>
                  <a:pt x="95" y="30"/>
                  <a:pt x="95" y="30"/>
                </a:cubicBezTo>
                <a:cubicBezTo>
                  <a:pt x="93" y="30"/>
                  <a:pt x="92" y="29"/>
                  <a:pt x="91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" name="Freeform 111"/>
          <p:cNvSpPr>
            <a:spLocks noEditPoints="1"/>
          </p:cNvSpPr>
          <p:nvPr/>
        </p:nvSpPr>
        <p:spPr bwMode="auto">
          <a:xfrm>
            <a:off x="4905375" y="4849813"/>
            <a:ext cx="360362" cy="360363"/>
          </a:xfrm>
          <a:custGeom>
            <a:avLst/>
            <a:gdLst>
              <a:gd name="T0" fmla="*/ 48 w 96"/>
              <a:gd name="T1" fmla="*/ 0 h 96"/>
              <a:gd name="T2" fmla="*/ 0 w 96"/>
              <a:gd name="T3" fmla="*/ 48 h 96"/>
              <a:gd name="T4" fmla="*/ 48 w 96"/>
              <a:gd name="T5" fmla="*/ 96 h 96"/>
              <a:gd name="T6" fmla="*/ 96 w 96"/>
              <a:gd name="T7" fmla="*/ 48 h 96"/>
              <a:gd name="T8" fmla="*/ 48 w 96"/>
              <a:gd name="T9" fmla="*/ 0 h 96"/>
              <a:gd name="T10" fmla="*/ 21 w 96"/>
              <a:gd name="T11" fmla="*/ 14 h 96"/>
              <a:gd name="T12" fmla="*/ 36 w 96"/>
              <a:gd name="T13" fmla="*/ 29 h 96"/>
              <a:gd name="T14" fmla="*/ 30 w 96"/>
              <a:gd name="T15" fmla="*/ 35 h 96"/>
              <a:gd name="T16" fmla="*/ 11 w 96"/>
              <a:gd name="T17" fmla="*/ 25 h 96"/>
              <a:gd name="T18" fmla="*/ 21 w 96"/>
              <a:gd name="T19" fmla="*/ 14 h 96"/>
              <a:gd name="T20" fmla="*/ 12 w 96"/>
              <a:gd name="T21" fmla="*/ 71 h 96"/>
              <a:gd name="T22" fmla="*/ 28 w 96"/>
              <a:gd name="T23" fmla="*/ 58 h 96"/>
              <a:gd name="T24" fmla="*/ 29 w 96"/>
              <a:gd name="T25" fmla="*/ 58 h 96"/>
              <a:gd name="T26" fmla="*/ 39 w 96"/>
              <a:gd name="T27" fmla="*/ 68 h 96"/>
              <a:gd name="T28" fmla="*/ 28 w 96"/>
              <a:gd name="T29" fmla="*/ 86 h 96"/>
              <a:gd name="T30" fmla="*/ 12 w 96"/>
              <a:gd name="T31" fmla="*/ 71 h 96"/>
              <a:gd name="T32" fmla="*/ 41 w 96"/>
              <a:gd name="T33" fmla="*/ 90 h 96"/>
              <a:gd name="T34" fmla="*/ 32 w 96"/>
              <a:gd name="T35" fmla="*/ 88 h 96"/>
              <a:gd name="T36" fmla="*/ 40 w 96"/>
              <a:gd name="T37" fmla="*/ 68 h 96"/>
              <a:gd name="T38" fmla="*/ 45 w 96"/>
              <a:gd name="T39" fmla="*/ 69 h 96"/>
              <a:gd name="T40" fmla="*/ 41 w 96"/>
              <a:gd name="T41" fmla="*/ 90 h 96"/>
              <a:gd name="T42" fmla="*/ 48 w 96"/>
              <a:gd name="T43" fmla="*/ 62 h 96"/>
              <a:gd name="T44" fmla="*/ 34 w 96"/>
              <a:gd name="T45" fmla="*/ 48 h 96"/>
              <a:gd name="T46" fmla="*/ 48 w 96"/>
              <a:gd name="T47" fmla="*/ 34 h 96"/>
              <a:gd name="T48" fmla="*/ 61 w 96"/>
              <a:gd name="T49" fmla="*/ 48 h 96"/>
              <a:gd name="T50" fmla="*/ 48 w 96"/>
              <a:gd name="T51" fmla="*/ 62 h 96"/>
              <a:gd name="T52" fmla="*/ 69 w 96"/>
              <a:gd name="T53" fmla="*/ 41 h 96"/>
              <a:gd name="T54" fmla="*/ 63 w 96"/>
              <a:gd name="T55" fmla="*/ 32 h 96"/>
              <a:gd name="T56" fmla="*/ 76 w 96"/>
              <a:gd name="T57" fmla="*/ 15 h 96"/>
              <a:gd name="T58" fmla="*/ 89 w 96"/>
              <a:gd name="T59" fmla="*/ 36 h 96"/>
              <a:gd name="T60" fmla="*/ 69 w 96"/>
              <a:gd name="T61" fmla="*/ 41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6" h="96"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4"/>
                  <a:pt x="21" y="96"/>
                  <a:pt x="48" y="96"/>
                </a:cubicBezTo>
                <a:cubicBezTo>
                  <a:pt x="74" y="96"/>
                  <a:pt x="96" y="74"/>
                  <a:pt x="96" y="48"/>
                </a:cubicBezTo>
                <a:cubicBezTo>
                  <a:pt x="96" y="21"/>
                  <a:pt x="74" y="0"/>
                  <a:pt x="48" y="0"/>
                </a:cubicBezTo>
                <a:close/>
                <a:moveTo>
                  <a:pt x="21" y="14"/>
                </a:moveTo>
                <a:cubicBezTo>
                  <a:pt x="36" y="29"/>
                  <a:pt x="36" y="29"/>
                  <a:pt x="36" y="29"/>
                </a:cubicBezTo>
                <a:cubicBezTo>
                  <a:pt x="34" y="31"/>
                  <a:pt x="31" y="33"/>
                  <a:pt x="30" y="35"/>
                </a:cubicBezTo>
                <a:cubicBezTo>
                  <a:pt x="11" y="25"/>
                  <a:pt x="11" y="25"/>
                  <a:pt x="11" y="25"/>
                </a:cubicBezTo>
                <a:cubicBezTo>
                  <a:pt x="14" y="21"/>
                  <a:pt x="17" y="17"/>
                  <a:pt x="21" y="14"/>
                </a:cubicBezTo>
                <a:close/>
                <a:moveTo>
                  <a:pt x="12" y="71"/>
                </a:moveTo>
                <a:cubicBezTo>
                  <a:pt x="28" y="58"/>
                  <a:pt x="28" y="58"/>
                  <a:pt x="28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3"/>
                  <a:pt x="35" y="66"/>
                  <a:pt x="39" y="68"/>
                </a:cubicBezTo>
                <a:cubicBezTo>
                  <a:pt x="28" y="86"/>
                  <a:pt x="28" y="86"/>
                  <a:pt x="28" y="86"/>
                </a:cubicBezTo>
                <a:cubicBezTo>
                  <a:pt x="22" y="83"/>
                  <a:pt x="16" y="78"/>
                  <a:pt x="12" y="71"/>
                </a:cubicBezTo>
                <a:close/>
                <a:moveTo>
                  <a:pt x="41" y="90"/>
                </a:moveTo>
                <a:cubicBezTo>
                  <a:pt x="38" y="90"/>
                  <a:pt x="35" y="89"/>
                  <a:pt x="32" y="88"/>
                </a:cubicBezTo>
                <a:cubicBezTo>
                  <a:pt x="40" y="68"/>
                  <a:pt x="40" y="68"/>
                  <a:pt x="40" y="68"/>
                </a:cubicBezTo>
                <a:cubicBezTo>
                  <a:pt x="42" y="69"/>
                  <a:pt x="43" y="69"/>
                  <a:pt x="45" y="69"/>
                </a:cubicBezTo>
                <a:lnTo>
                  <a:pt x="41" y="90"/>
                </a:lnTo>
                <a:close/>
                <a:moveTo>
                  <a:pt x="48" y="62"/>
                </a:moveTo>
                <a:cubicBezTo>
                  <a:pt x="40" y="62"/>
                  <a:pt x="34" y="55"/>
                  <a:pt x="34" y="48"/>
                </a:cubicBezTo>
                <a:cubicBezTo>
                  <a:pt x="34" y="40"/>
                  <a:pt x="40" y="34"/>
                  <a:pt x="48" y="34"/>
                </a:cubicBezTo>
                <a:cubicBezTo>
                  <a:pt x="55" y="34"/>
                  <a:pt x="61" y="40"/>
                  <a:pt x="61" y="48"/>
                </a:cubicBezTo>
                <a:cubicBezTo>
                  <a:pt x="61" y="55"/>
                  <a:pt x="55" y="62"/>
                  <a:pt x="48" y="62"/>
                </a:cubicBezTo>
                <a:close/>
                <a:moveTo>
                  <a:pt x="69" y="41"/>
                </a:moveTo>
                <a:cubicBezTo>
                  <a:pt x="67" y="38"/>
                  <a:pt x="66" y="35"/>
                  <a:pt x="63" y="32"/>
                </a:cubicBezTo>
                <a:cubicBezTo>
                  <a:pt x="76" y="15"/>
                  <a:pt x="76" y="15"/>
                  <a:pt x="76" y="15"/>
                </a:cubicBezTo>
                <a:cubicBezTo>
                  <a:pt x="82" y="21"/>
                  <a:pt x="87" y="28"/>
                  <a:pt x="89" y="36"/>
                </a:cubicBezTo>
                <a:cubicBezTo>
                  <a:pt x="83" y="37"/>
                  <a:pt x="73" y="40"/>
                  <a:pt x="69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" name="Freeform 112"/>
          <p:cNvSpPr>
            <a:spLocks noEditPoints="1"/>
          </p:cNvSpPr>
          <p:nvPr/>
        </p:nvSpPr>
        <p:spPr bwMode="auto">
          <a:xfrm>
            <a:off x="3000375" y="373063"/>
            <a:ext cx="312737" cy="374650"/>
          </a:xfrm>
          <a:custGeom>
            <a:avLst/>
            <a:gdLst>
              <a:gd name="T0" fmla="*/ 28 w 83"/>
              <a:gd name="T1" fmla="*/ 0 h 100"/>
              <a:gd name="T2" fmla="*/ 83 w 83"/>
              <a:gd name="T3" fmla="*/ 7 h 100"/>
              <a:gd name="T4" fmla="*/ 77 w 83"/>
              <a:gd name="T5" fmla="*/ 100 h 100"/>
              <a:gd name="T6" fmla="*/ 0 w 83"/>
              <a:gd name="T7" fmla="*/ 93 h 100"/>
              <a:gd name="T8" fmla="*/ 6 w 83"/>
              <a:gd name="T9" fmla="*/ 19 h 100"/>
              <a:gd name="T10" fmla="*/ 17 w 83"/>
              <a:gd name="T11" fmla="*/ 78 h 100"/>
              <a:gd name="T12" fmla="*/ 28 w 83"/>
              <a:gd name="T13" fmla="*/ 78 h 100"/>
              <a:gd name="T14" fmla="*/ 25 w 83"/>
              <a:gd name="T15" fmla="*/ 70 h 100"/>
              <a:gd name="T16" fmla="*/ 28 w 83"/>
              <a:gd name="T17" fmla="*/ 64 h 100"/>
              <a:gd name="T18" fmla="*/ 22 w 83"/>
              <a:gd name="T19" fmla="*/ 60 h 100"/>
              <a:gd name="T20" fmla="*/ 17 w 83"/>
              <a:gd name="T21" fmla="*/ 68 h 100"/>
              <a:gd name="T22" fmla="*/ 21 w 83"/>
              <a:gd name="T23" fmla="*/ 64 h 100"/>
              <a:gd name="T24" fmla="*/ 23 w 83"/>
              <a:gd name="T25" fmla="*/ 64 h 100"/>
              <a:gd name="T26" fmla="*/ 21 w 83"/>
              <a:gd name="T27" fmla="*/ 69 h 100"/>
              <a:gd name="T28" fmla="*/ 23 w 83"/>
              <a:gd name="T29" fmla="*/ 72 h 100"/>
              <a:gd name="T30" fmla="*/ 23 w 83"/>
              <a:gd name="T31" fmla="*/ 78 h 100"/>
              <a:gd name="T32" fmla="*/ 21 w 83"/>
              <a:gd name="T33" fmla="*/ 78 h 100"/>
              <a:gd name="T34" fmla="*/ 17 w 83"/>
              <a:gd name="T35" fmla="*/ 73 h 100"/>
              <a:gd name="T36" fmla="*/ 39 w 83"/>
              <a:gd name="T37" fmla="*/ 79 h 100"/>
              <a:gd name="T38" fmla="*/ 39 w 83"/>
              <a:gd name="T39" fmla="*/ 69 h 100"/>
              <a:gd name="T40" fmla="*/ 38 w 83"/>
              <a:gd name="T41" fmla="*/ 62 h 100"/>
              <a:gd name="T42" fmla="*/ 29 w 83"/>
              <a:gd name="T43" fmla="*/ 64 h 100"/>
              <a:gd name="T44" fmla="*/ 33 w 83"/>
              <a:gd name="T45" fmla="*/ 68 h 100"/>
              <a:gd name="T46" fmla="*/ 34 w 83"/>
              <a:gd name="T47" fmla="*/ 63 h 100"/>
              <a:gd name="T48" fmla="*/ 34 w 83"/>
              <a:gd name="T49" fmla="*/ 69 h 100"/>
              <a:gd name="T50" fmla="*/ 29 w 83"/>
              <a:gd name="T51" fmla="*/ 82 h 100"/>
              <a:gd name="T52" fmla="*/ 56 w 83"/>
              <a:gd name="T53" fmla="*/ 82 h 100"/>
              <a:gd name="T54" fmla="*/ 51 w 83"/>
              <a:gd name="T55" fmla="*/ 71 h 100"/>
              <a:gd name="T56" fmla="*/ 52 w 83"/>
              <a:gd name="T57" fmla="*/ 75 h 100"/>
              <a:gd name="T58" fmla="*/ 51 w 83"/>
              <a:gd name="T59" fmla="*/ 79 h 100"/>
              <a:gd name="T60" fmla="*/ 50 w 83"/>
              <a:gd name="T61" fmla="*/ 64 h 100"/>
              <a:gd name="T62" fmla="*/ 52 w 83"/>
              <a:gd name="T63" fmla="*/ 64 h 100"/>
              <a:gd name="T64" fmla="*/ 56 w 83"/>
              <a:gd name="T65" fmla="*/ 68 h 100"/>
              <a:gd name="T66" fmla="*/ 51 w 83"/>
              <a:gd name="T67" fmla="*/ 60 h 100"/>
              <a:gd name="T68" fmla="*/ 46 w 83"/>
              <a:gd name="T69" fmla="*/ 78 h 100"/>
              <a:gd name="T70" fmla="*/ 50 w 83"/>
              <a:gd name="T71" fmla="*/ 82 h 100"/>
              <a:gd name="T72" fmla="*/ 54 w 83"/>
              <a:gd name="T73" fmla="*/ 82 h 100"/>
              <a:gd name="T74" fmla="*/ 57 w 83"/>
              <a:gd name="T75" fmla="*/ 82 h 100"/>
              <a:gd name="T76" fmla="*/ 66 w 83"/>
              <a:gd name="T77" fmla="*/ 81 h 100"/>
              <a:gd name="T78" fmla="*/ 68 w 83"/>
              <a:gd name="T79" fmla="*/ 73 h 100"/>
              <a:gd name="T80" fmla="*/ 68 w 83"/>
              <a:gd name="T81" fmla="*/ 67 h 100"/>
              <a:gd name="T82" fmla="*/ 66 w 83"/>
              <a:gd name="T83" fmla="*/ 61 h 100"/>
              <a:gd name="T84" fmla="*/ 57 w 83"/>
              <a:gd name="T85" fmla="*/ 60 h 100"/>
              <a:gd name="T86" fmla="*/ 63 w 83"/>
              <a:gd name="T87" fmla="*/ 68 h 100"/>
              <a:gd name="T88" fmla="*/ 62 w 83"/>
              <a:gd name="T89" fmla="*/ 63 h 100"/>
              <a:gd name="T90" fmla="*/ 63 w 83"/>
              <a:gd name="T91" fmla="*/ 68 h 100"/>
              <a:gd name="T92" fmla="*/ 63 w 83"/>
              <a:gd name="T93" fmla="*/ 73 h 100"/>
              <a:gd name="T94" fmla="*/ 62 w 83"/>
              <a:gd name="T95" fmla="*/ 79 h 100"/>
              <a:gd name="T96" fmla="*/ 65 w 83"/>
              <a:gd name="T97" fmla="*/ 4 h 100"/>
              <a:gd name="T98" fmla="*/ 74 w 83"/>
              <a:gd name="T99" fmla="*/ 29 h 100"/>
              <a:gd name="T100" fmla="*/ 65 w 83"/>
              <a:gd name="T101" fmla="*/ 4 h 100"/>
              <a:gd name="T102" fmla="*/ 11 w 83"/>
              <a:gd name="T103" fmla="*/ 56 h 100"/>
              <a:gd name="T104" fmla="*/ 15 w 83"/>
              <a:gd name="T105" fmla="*/ 90 h 100"/>
              <a:gd name="T106" fmla="*/ 73 w 83"/>
              <a:gd name="T107" fmla="*/ 86 h 100"/>
              <a:gd name="T108" fmla="*/ 68 w 83"/>
              <a:gd name="T109" fmla="*/ 51 h 100"/>
              <a:gd name="T110" fmla="*/ 30 w 83"/>
              <a:gd name="T111" fmla="*/ 4 h 100"/>
              <a:gd name="T112" fmla="*/ 39 w 83"/>
              <a:gd name="T113" fmla="*/ 29 h 100"/>
              <a:gd name="T114" fmla="*/ 30 w 83"/>
              <a:gd name="T115" fmla="*/ 4 h 100"/>
              <a:gd name="T116" fmla="*/ 42 w 83"/>
              <a:gd name="T117" fmla="*/ 29 h 100"/>
              <a:gd name="T118" fmla="*/ 50 w 83"/>
              <a:gd name="T119" fmla="*/ 4 h 100"/>
              <a:gd name="T120" fmla="*/ 53 w 83"/>
              <a:gd name="T121" fmla="*/ 4 h 100"/>
              <a:gd name="T122" fmla="*/ 62 w 83"/>
              <a:gd name="T123" fmla="*/ 29 h 100"/>
              <a:gd name="T124" fmla="*/ 53 w 83"/>
              <a:gd name="T125" fmla="*/ 4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3" h="100">
                <a:moveTo>
                  <a:pt x="6" y="19"/>
                </a:moveTo>
                <a:cubicBezTo>
                  <a:pt x="28" y="0"/>
                  <a:pt x="28" y="0"/>
                  <a:pt x="28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80" y="0"/>
                  <a:pt x="83" y="3"/>
                  <a:pt x="83" y="7"/>
                </a:cubicBezTo>
                <a:cubicBezTo>
                  <a:pt x="83" y="93"/>
                  <a:pt x="83" y="93"/>
                  <a:pt x="83" y="93"/>
                </a:cubicBezTo>
                <a:cubicBezTo>
                  <a:pt x="83" y="97"/>
                  <a:pt x="80" y="100"/>
                  <a:pt x="77" y="100"/>
                </a:cubicBezTo>
                <a:cubicBezTo>
                  <a:pt x="6" y="100"/>
                  <a:pt x="6" y="100"/>
                  <a:pt x="6" y="100"/>
                </a:cubicBezTo>
                <a:cubicBezTo>
                  <a:pt x="3" y="100"/>
                  <a:pt x="0" y="97"/>
                  <a:pt x="0" y="93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4"/>
                  <a:pt x="1" y="23"/>
                  <a:pt x="6" y="19"/>
                </a:cubicBezTo>
                <a:close/>
                <a:moveTo>
                  <a:pt x="17" y="73"/>
                </a:moveTo>
                <a:cubicBezTo>
                  <a:pt x="17" y="78"/>
                  <a:pt x="17" y="78"/>
                  <a:pt x="17" y="78"/>
                </a:cubicBezTo>
                <a:cubicBezTo>
                  <a:pt x="17" y="81"/>
                  <a:pt x="19" y="82"/>
                  <a:pt x="22" y="82"/>
                </a:cubicBezTo>
                <a:cubicBezTo>
                  <a:pt x="26" y="82"/>
                  <a:pt x="28" y="81"/>
                  <a:pt x="28" y="78"/>
                </a:cubicBezTo>
                <a:cubicBezTo>
                  <a:pt x="28" y="74"/>
                  <a:pt x="28" y="74"/>
                  <a:pt x="28" y="74"/>
                </a:cubicBezTo>
                <a:cubicBezTo>
                  <a:pt x="28" y="72"/>
                  <a:pt x="27" y="71"/>
                  <a:pt x="25" y="70"/>
                </a:cubicBezTo>
                <a:cubicBezTo>
                  <a:pt x="27" y="70"/>
                  <a:pt x="28" y="69"/>
                  <a:pt x="28" y="67"/>
                </a:cubicBezTo>
                <a:cubicBezTo>
                  <a:pt x="28" y="64"/>
                  <a:pt x="28" y="64"/>
                  <a:pt x="28" y="64"/>
                </a:cubicBezTo>
                <a:cubicBezTo>
                  <a:pt x="28" y="63"/>
                  <a:pt x="27" y="62"/>
                  <a:pt x="26" y="61"/>
                </a:cubicBezTo>
                <a:cubicBezTo>
                  <a:pt x="25" y="60"/>
                  <a:pt x="24" y="60"/>
                  <a:pt x="22" y="60"/>
                </a:cubicBezTo>
                <a:cubicBezTo>
                  <a:pt x="19" y="60"/>
                  <a:pt x="17" y="61"/>
                  <a:pt x="17" y="64"/>
                </a:cubicBezTo>
                <a:cubicBezTo>
                  <a:pt x="17" y="68"/>
                  <a:pt x="17" y="68"/>
                  <a:pt x="17" y="68"/>
                </a:cubicBezTo>
                <a:cubicBezTo>
                  <a:pt x="21" y="68"/>
                  <a:pt x="21" y="68"/>
                  <a:pt x="21" y="68"/>
                </a:cubicBezTo>
                <a:cubicBezTo>
                  <a:pt x="21" y="64"/>
                  <a:pt x="21" y="64"/>
                  <a:pt x="21" y="64"/>
                </a:cubicBezTo>
                <a:cubicBezTo>
                  <a:pt x="21" y="64"/>
                  <a:pt x="22" y="63"/>
                  <a:pt x="22" y="63"/>
                </a:cubicBezTo>
                <a:cubicBezTo>
                  <a:pt x="23" y="63"/>
                  <a:pt x="23" y="64"/>
                  <a:pt x="23" y="64"/>
                </a:cubicBezTo>
                <a:cubicBezTo>
                  <a:pt x="23" y="68"/>
                  <a:pt x="23" y="68"/>
                  <a:pt x="23" y="68"/>
                </a:cubicBezTo>
                <a:cubicBezTo>
                  <a:pt x="23" y="69"/>
                  <a:pt x="22" y="69"/>
                  <a:pt x="21" y="69"/>
                </a:cubicBezTo>
                <a:cubicBezTo>
                  <a:pt x="21" y="71"/>
                  <a:pt x="21" y="71"/>
                  <a:pt x="21" y="71"/>
                </a:cubicBezTo>
                <a:cubicBezTo>
                  <a:pt x="22" y="71"/>
                  <a:pt x="22" y="72"/>
                  <a:pt x="23" y="72"/>
                </a:cubicBezTo>
                <a:cubicBezTo>
                  <a:pt x="23" y="72"/>
                  <a:pt x="23" y="72"/>
                  <a:pt x="23" y="73"/>
                </a:cubicBezTo>
                <a:cubicBezTo>
                  <a:pt x="23" y="78"/>
                  <a:pt x="23" y="78"/>
                  <a:pt x="23" y="78"/>
                </a:cubicBezTo>
                <a:cubicBezTo>
                  <a:pt x="23" y="78"/>
                  <a:pt x="23" y="79"/>
                  <a:pt x="22" y="79"/>
                </a:cubicBezTo>
                <a:cubicBezTo>
                  <a:pt x="22" y="79"/>
                  <a:pt x="21" y="78"/>
                  <a:pt x="21" y="78"/>
                </a:cubicBezTo>
                <a:cubicBezTo>
                  <a:pt x="21" y="73"/>
                  <a:pt x="21" y="73"/>
                  <a:pt x="21" y="73"/>
                </a:cubicBezTo>
                <a:cubicBezTo>
                  <a:pt x="17" y="73"/>
                  <a:pt x="17" y="73"/>
                  <a:pt x="17" y="73"/>
                </a:cubicBezTo>
                <a:close/>
                <a:moveTo>
                  <a:pt x="39" y="82"/>
                </a:moveTo>
                <a:cubicBezTo>
                  <a:pt x="39" y="79"/>
                  <a:pt x="39" y="79"/>
                  <a:pt x="39" y="79"/>
                </a:cubicBezTo>
                <a:cubicBezTo>
                  <a:pt x="34" y="79"/>
                  <a:pt x="34" y="79"/>
                  <a:pt x="34" y="79"/>
                </a:cubicBezTo>
                <a:cubicBezTo>
                  <a:pt x="39" y="69"/>
                  <a:pt x="39" y="69"/>
                  <a:pt x="39" y="69"/>
                </a:cubicBezTo>
                <a:cubicBezTo>
                  <a:pt x="39" y="68"/>
                  <a:pt x="39" y="68"/>
                  <a:pt x="39" y="67"/>
                </a:cubicBezTo>
                <a:cubicBezTo>
                  <a:pt x="39" y="64"/>
                  <a:pt x="39" y="63"/>
                  <a:pt x="38" y="62"/>
                </a:cubicBezTo>
                <a:cubicBezTo>
                  <a:pt x="38" y="61"/>
                  <a:pt x="36" y="60"/>
                  <a:pt x="34" y="60"/>
                </a:cubicBezTo>
                <a:cubicBezTo>
                  <a:pt x="30" y="60"/>
                  <a:pt x="29" y="62"/>
                  <a:pt x="29" y="64"/>
                </a:cubicBezTo>
                <a:cubicBezTo>
                  <a:pt x="29" y="68"/>
                  <a:pt x="29" y="68"/>
                  <a:pt x="29" y="68"/>
                </a:cubicBezTo>
                <a:cubicBezTo>
                  <a:pt x="33" y="68"/>
                  <a:pt x="33" y="68"/>
                  <a:pt x="33" y="68"/>
                </a:cubicBezTo>
                <a:cubicBezTo>
                  <a:pt x="33" y="64"/>
                  <a:pt x="33" y="64"/>
                  <a:pt x="33" y="64"/>
                </a:cubicBezTo>
                <a:cubicBezTo>
                  <a:pt x="33" y="64"/>
                  <a:pt x="33" y="63"/>
                  <a:pt x="34" y="63"/>
                </a:cubicBezTo>
                <a:cubicBezTo>
                  <a:pt x="34" y="63"/>
                  <a:pt x="35" y="64"/>
                  <a:pt x="35" y="65"/>
                </a:cubicBezTo>
                <a:cubicBezTo>
                  <a:pt x="35" y="67"/>
                  <a:pt x="34" y="68"/>
                  <a:pt x="34" y="69"/>
                </a:cubicBezTo>
                <a:cubicBezTo>
                  <a:pt x="29" y="79"/>
                  <a:pt x="29" y="79"/>
                  <a:pt x="29" y="79"/>
                </a:cubicBezTo>
                <a:cubicBezTo>
                  <a:pt x="29" y="82"/>
                  <a:pt x="29" y="82"/>
                  <a:pt x="29" y="82"/>
                </a:cubicBezTo>
                <a:cubicBezTo>
                  <a:pt x="39" y="82"/>
                  <a:pt x="39" y="82"/>
                  <a:pt x="39" y="82"/>
                </a:cubicBezTo>
                <a:close/>
                <a:moveTo>
                  <a:pt x="56" y="82"/>
                </a:moveTo>
                <a:cubicBezTo>
                  <a:pt x="56" y="71"/>
                  <a:pt x="56" y="71"/>
                  <a:pt x="56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1" y="75"/>
                  <a:pt x="51" y="75"/>
                  <a:pt x="51" y="75"/>
                </a:cubicBezTo>
                <a:cubicBezTo>
                  <a:pt x="52" y="75"/>
                  <a:pt x="52" y="75"/>
                  <a:pt x="52" y="75"/>
                </a:cubicBezTo>
                <a:cubicBezTo>
                  <a:pt x="52" y="79"/>
                  <a:pt x="52" y="79"/>
                  <a:pt x="52" y="79"/>
                </a:cubicBezTo>
                <a:cubicBezTo>
                  <a:pt x="52" y="79"/>
                  <a:pt x="52" y="79"/>
                  <a:pt x="51" y="79"/>
                </a:cubicBezTo>
                <a:cubicBezTo>
                  <a:pt x="51" y="79"/>
                  <a:pt x="50" y="79"/>
                  <a:pt x="50" y="79"/>
                </a:cubicBezTo>
                <a:cubicBezTo>
                  <a:pt x="50" y="64"/>
                  <a:pt x="50" y="64"/>
                  <a:pt x="50" y="64"/>
                </a:cubicBezTo>
                <a:cubicBezTo>
                  <a:pt x="50" y="63"/>
                  <a:pt x="51" y="63"/>
                  <a:pt x="51" y="63"/>
                </a:cubicBezTo>
                <a:cubicBezTo>
                  <a:pt x="52" y="63"/>
                  <a:pt x="52" y="63"/>
                  <a:pt x="52" y="64"/>
                </a:cubicBezTo>
                <a:cubicBezTo>
                  <a:pt x="52" y="68"/>
                  <a:pt x="52" y="68"/>
                  <a:pt x="52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4"/>
                  <a:pt x="56" y="64"/>
                  <a:pt x="56" y="64"/>
                </a:cubicBezTo>
                <a:cubicBezTo>
                  <a:pt x="56" y="61"/>
                  <a:pt x="54" y="60"/>
                  <a:pt x="51" y="60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78"/>
                  <a:pt x="46" y="78"/>
                  <a:pt x="46" y="78"/>
                </a:cubicBezTo>
                <a:cubicBezTo>
                  <a:pt x="46" y="80"/>
                  <a:pt x="46" y="81"/>
                  <a:pt x="47" y="81"/>
                </a:cubicBezTo>
                <a:cubicBezTo>
                  <a:pt x="48" y="82"/>
                  <a:pt x="49" y="82"/>
                  <a:pt x="50" y="82"/>
                </a:cubicBezTo>
                <a:cubicBezTo>
                  <a:pt x="51" y="82"/>
                  <a:pt x="52" y="82"/>
                  <a:pt x="53" y="81"/>
                </a:cubicBezTo>
                <a:cubicBezTo>
                  <a:pt x="54" y="82"/>
                  <a:pt x="54" y="82"/>
                  <a:pt x="54" y="82"/>
                </a:cubicBezTo>
                <a:cubicBezTo>
                  <a:pt x="56" y="82"/>
                  <a:pt x="56" y="82"/>
                  <a:pt x="56" y="82"/>
                </a:cubicBezTo>
                <a:close/>
                <a:moveTo>
                  <a:pt x="57" y="82"/>
                </a:moveTo>
                <a:cubicBezTo>
                  <a:pt x="63" y="82"/>
                  <a:pt x="63" y="82"/>
                  <a:pt x="63" y="82"/>
                </a:cubicBezTo>
                <a:cubicBezTo>
                  <a:pt x="64" y="82"/>
                  <a:pt x="65" y="81"/>
                  <a:pt x="66" y="81"/>
                </a:cubicBezTo>
                <a:cubicBezTo>
                  <a:pt x="67" y="80"/>
                  <a:pt x="68" y="79"/>
                  <a:pt x="68" y="78"/>
                </a:cubicBezTo>
                <a:cubicBezTo>
                  <a:pt x="68" y="73"/>
                  <a:pt x="68" y="73"/>
                  <a:pt x="68" y="73"/>
                </a:cubicBezTo>
                <a:cubicBezTo>
                  <a:pt x="68" y="72"/>
                  <a:pt x="67" y="71"/>
                  <a:pt x="65" y="70"/>
                </a:cubicBezTo>
                <a:cubicBezTo>
                  <a:pt x="67" y="70"/>
                  <a:pt x="68" y="69"/>
                  <a:pt x="68" y="67"/>
                </a:cubicBezTo>
                <a:cubicBezTo>
                  <a:pt x="68" y="64"/>
                  <a:pt x="68" y="64"/>
                  <a:pt x="68" y="64"/>
                </a:cubicBezTo>
                <a:cubicBezTo>
                  <a:pt x="68" y="63"/>
                  <a:pt x="67" y="62"/>
                  <a:pt x="66" y="61"/>
                </a:cubicBezTo>
                <a:cubicBezTo>
                  <a:pt x="65" y="61"/>
                  <a:pt x="64" y="60"/>
                  <a:pt x="63" y="60"/>
                </a:cubicBezTo>
                <a:cubicBezTo>
                  <a:pt x="57" y="60"/>
                  <a:pt x="57" y="60"/>
                  <a:pt x="57" y="60"/>
                </a:cubicBezTo>
                <a:cubicBezTo>
                  <a:pt x="57" y="82"/>
                  <a:pt x="57" y="82"/>
                  <a:pt x="57" y="82"/>
                </a:cubicBezTo>
                <a:close/>
                <a:moveTo>
                  <a:pt x="63" y="68"/>
                </a:moveTo>
                <a:cubicBezTo>
                  <a:pt x="63" y="64"/>
                  <a:pt x="63" y="64"/>
                  <a:pt x="63" y="64"/>
                </a:cubicBezTo>
                <a:cubicBezTo>
                  <a:pt x="63" y="64"/>
                  <a:pt x="63" y="63"/>
                  <a:pt x="62" y="63"/>
                </a:cubicBezTo>
                <a:cubicBezTo>
                  <a:pt x="62" y="69"/>
                  <a:pt x="62" y="69"/>
                  <a:pt x="62" y="69"/>
                </a:cubicBezTo>
                <a:cubicBezTo>
                  <a:pt x="63" y="69"/>
                  <a:pt x="63" y="69"/>
                  <a:pt x="63" y="68"/>
                </a:cubicBezTo>
                <a:close/>
                <a:moveTo>
                  <a:pt x="63" y="78"/>
                </a:moveTo>
                <a:cubicBezTo>
                  <a:pt x="63" y="73"/>
                  <a:pt x="63" y="73"/>
                  <a:pt x="63" y="73"/>
                </a:cubicBezTo>
                <a:cubicBezTo>
                  <a:pt x="63" y="72"/>
                  <a:pt x="63" y="71"/>
                  <a:pt x="62" y="71"/>
                </a:cubicBezTo>
                <a:cubicBezTo>
                  <a:pt x="62" y="79"/>
                  <a:pt x="62" y="79"/>
                  <a:pt x="62" y="79"/>
                </a:cubicBezTo>
                <a:cubicBezTo>
                  <a:pt x="63" y="79"/>
                  <a:pt x="63" y="79"/>
                  <a:pt x="63" y="78"/>
                </a:cubicBezTo>
                <a:close/>
                <a:moveTo>
                  <a:pt x="65" y="4"/>
                </a:moveTo>
                <a:cubicBezTo>
                  <a:pt x="65" y="29"/>
                  <a:pt x="65" y="29"/>
                  <a:pt x="65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4" y="4"/>
                  <a:pt x="74" y="4"/>
                  <a:pt x="74" y="4"/>
                </a:cubicBezTo>
                <a:cubicBezTo>
                  <a:pt x="65" y="4"/>
                  <a:pt x="65" y="4"/>
                  <a:pt x="65" y="4"/>
                </a:cubicBezTo>
                <a:close/>
                <a:moveTo>
                  <a:pt x="15" y="51"/>
                </a:moveTo>
                <a:cubicBezTo>
                  <a:pt x="13" y="51"/>
                  <a:pt x="11" y="53"/>
                  <a:pt x="11" y="56"/>
                </a:cubicBezTo>
                <a:cubicBezTo>
                  <a:pt x="11" y="86"/>
                  <a:pt x="11" y="86"/>
                  <a:pt x="11" y="86"/>
                </a:cubicBezTo>
                <a:cubicBezTo>
                  <a:pt x="11" y="88"/>
                  <a:pt x="13" y="90"/>
                  <a:pt x="15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71" y="90"/>
                  <a:pt x="73" y="88"/>
                  <a:pt x="73" y="8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3"/>
                  <a:pt x="71" y="51"/>
                  <a:pt x="68" y="51"/>
                </a:cubicBezTo>
                <a:cubicBezTo>
                  <a:pt x="15" y="51"/>
                  <a:pt x="15" y="51"/>
                  <a:pt x="15" y="51"/>
                </a:cubicBezTo>
                <a:close/>
                <a:moveTo>
                  <a:pt x="30" y="4"/>
                </a:moveTo>
                <a:cubicBezTo>
                  <a:pt x="30" y="29"/>
                  <a:pt x="30" y="29"/>
                  <a:pt x="30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4"/>
                  <a:pt x="39" y="4"/>
                  <a:pt x="39" y="4"/>
                </a:cubicBezTo>
                <a:cubicBezTo>
                  <a:pt x="30" y="4"/>
                  <a:pt x="30" y="4"/>
                  <a:pt x="30" y="4"/>
                </a:cubicBezTo>
                <a:close/>
                <a:moveTo>
                  <a:pt x="42" y="4"/>
                </a:moveTo>
                <a:cubicBezTo>
                  <a:pt x="42" y="29"/>
                  <a:pt x="42" y="29"/>
                  <a:pt x="42" y="29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4"/>
                  <a:pt x="50" y="4"/>
                  <a:pt x="50" y="4"/>
                </a:cubicBezTo>
                <a:cubicBezTo>
                  <a:pt x="42" y="4"/>
                  <a:pt x="42" y="4"/>
                  <a:pt x="42" y="4"/>
                </a:cubicBezTo>
                <a:close/>
                <a:moveTo>
                  <a:pt x="53" y="4"/>
                </a:moveTo>
                <a:cubicBezTo>
                  <a:pt x="53" y="29"/>
                  <a:pt x="53" y="29"/>
                  <a:pt x="53" y="29"/>
                </a:cubicBezTo>
                <a:cubicBezTo>
                  <a:pt x="62" y="29"/>
                  <a:pt x="62" y="29"/>
                  <a:pt x="62" y="29"/>
                </a:cubicBezTo>
                <a:cubicBezTo>
                  <a:pt x="62" y="4"/>
                  <a:pt x="62" y="4"/>
                  <a:pt x="62" y="4"/>
                </a:cubicBezTo>
                <a:lnTo>
                  <a:pt x="53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" name="Freeform 113"/>
          <p:cNvSpPr>
            <a:spLocks noEditPoints="1"/>
          </p:cNvSpPr>
          <p:nvPr/>
        </p:nvSpPr>
        <p:spPr bwMode="auto">
          <a:xfrm>
            <a:off x="4938713" y="5441951"/>
            <a:ext cx="277812" cy="420688"/>
          </a:xfrm>
          <a:custGeom>
            <a:avLst/>
            <a:gdLst>
              <a:gd name="T0" fmla="*/ 43 w 74"/>
              <a:gd name="T1" fmla="*/ 1 h 112"/>
              <a:gd name="T2" fmla="*/ 44 w 74"/>
              <a:gd name="T3" fmla="*/ 6 h 112"/>
              <a:gd name="T4" fmla="*/ 50 w 74"/>
              <a:gd name="T5" fmla="*/ 7 h 112"/>
              <a:gd name="T6" fmla="*/ 52 w 74"/>
              <a:gd name="T7" fmla="*/ 4 h 112"/>
              <a:gd name="T8" fmla="*/ 62 w 74"/>
              <a:gd name="T9" fmla="*/ 17 h 112"/>
              <a:gd name="T10" fmla="*/ 61 w 74"/>
              <a:gd name="T11" fmla="*/ 18 h 112"/>
              <a:gd name="T12" fmla="*/ 47 w 74"/>
              <a:gd name="T13" fmla="*/ 20 h 112"/>
              <a:gd name="T14" fmla="*/ 61 w 74"/>
              <a:gd name="T15" fmla="*/ 22 h 112"/>
              <a:gd name="T16" fmla="*/ 61 w 74"/>
              <a:gd name="T17" fmla="*/ 27 h 112"/>
              <a:gd name="T18" fmla="*/ 47 w 74"/>
              <a:gd name="T19" fmla="*/ 29 h 112"/>
              <a:gd name="T20" fmla="*/ 61 w 74"/>
              <a:gd name="T21" fmla="*/ 32 h 112"/>
              <a:gd name="T22" fmla="*/ 61 w 74"/>
              <a:gd name="T23" fmla="*/ 37 h 112"/>
              <a:gd name="T24" fmla="*/ 47 w 74"/>
              <a:gd name="T25" fmla="*/ 39 h 112"/>
              <a:gd name="T26" fmla="*/ 61 w 74"/>
              <a:gd name="T27" fmla="*/ 41 h 112"/>
              <a:gd name="T28" fmla="*/ 61 w 74"/>
              <a:gd name="T29" fmla="*/ 46 h 112"/>
              <a:gd name="T30" fmla="*/ 47 w 74"/>
              <a:gd name="T31" fmla="*/ 48 h 112"/>
              <a:gd name="T32" fmla="*/ 61 w 74"/>
              <a:gd name="T33" fmla="*/ 50 h 112"/>
              <a:gd name="T34" fmla="*/ 53 w 74"/>
              <a:gd name="T35" fmla="*/ 63 h 112"/>
              <a:gd name="T36" fmla="*/ 46 w 74"/>
              <a:gd name="T37" fmla="*/ 70 h 112"/>
              <a:gd name="T38" fmla="*/ 28 w 74"/>
              <a:gd name="T39" fmla="*/ 73 h 112"/>
              <a:gd name="T40" fmla="*/ 28 w 74"/>
              <a:gd name="T41" fmla="*/ 67 h 112"/>
              <a:gd name="T42" fmla="*/ 8 w 74"/>
              <a:gd name="T43" fmla="*/ 51 h 112"/>
              <a:gd name="T44" fmla="*/ 9 w 74"/>
              <a:gd name="T45" fmla="*/ 50 h 112"/>
              <a:gd name="T46" fmla="*/ 21 w 74"/>
              <a:gd name="T47" fmla="*/ 48 h 112"/>
              <a:gd name="T48" fmla="*/ 8 w 74"/>
              <a:gd name="T49" fmla="*/ 46 h 112"/>
              <a:gd name="T50" fmla="*/ 8 w 74"/>
              <a:gd name="T51" fmla="*/ 41 h 112"/>
              <a:gd name="T52" fmla="*/ 21 w 74"/>
              <a:gd name="T53" fmla="*/ 39 h 112"/>
              <a:gd name="T54" fmla="*/ 8 w 74"/>
              <a:gd name="T55" fmla="*/ 37 h 112"/>
              <a:gd name="T56" fmla="*/ 8 w 74"/>
              <a:gd name="T57" fmla="*/ 32 h 112"/>
              <a:gd name="T58" fmla="*/ 21 w 74"/>
              <a:gd name="T59" fmla="*/ 29 h 112"/>
              <a:gd name="T60" fmla="*/ 8 w 74"/>
              <a:gd name="T61" fmla="*/ 27 h 112"/>
              <a:gd name="T62" fmla="*/ 8 w 74"/>
              <a:gd name="T63" fmla="*/ 22 h 112"/>
              <a:gd name="T64" fmla="*/ 21 w 74"/>
              <a:gd name="T65" fmla="*/ 20 h 112"/>
              <a:gd name="T66" fmla="*/ 8 w 74"/>
              <a:gd name="T67" fmla="*/ 18 h 112"/>
              <a:gd name="T68" fmla="*/ 10 w 74"/>
              <a:gd name="T69" fmla="*/ 10 h 112"/>
              <a:gd name="T70" fmla="*/ 17 w 74"/>
              <a:gd name="T71" fmla="*/ 6 h 112"/>
              <a:gd name="T72" fmla="*/ 23 w 74"/>
              <a:gd name="T73" fmla="*/ 7 h 112"/>
              <a:gd name="T74" fmla="*/ 25 w 74"/>
              <a:gd name="T75" fmla="*/ 1 h 112"/>
              <a:gd name="T76" fmla="*/ 30 w 74"/>
              <a:gd name="T77" fmla="*/ 0 h 112"/>
              <a:gd name="T78" fmla="*/ 31 w 74"/>
              <a:gd name="T79" fmla="*/ 1 h 112"/>
              <a:gd name="T80" fmla="*/ 34 w 74"/>
              <a:gd name="T81" fmla="*/ 8 h 112"/>
              <a:gd name="T82" fmla="*/ 38 w 74"/>
              <a:gd name="T83" fmla="*/ 1 h 112"/>
              <a:gd name="T84" fmla="*/ 9 w 74"/>
              <a:gd name="T85" fmla="*/ 100 h 112"/>
              <a:gd name="T86" fmla="*/ 73 w 74"/>
              <a:gd name="T87" fmla="*/ 108 h 112"/>
              <a:gd name="T88" fmla="*/ 71 w 74"/>
              <a:gd name="T89" fmla="*/ 112 h 112"/>
              <a:gd name="T90" fmla="*/ 0 w 74"/>
              <a:gd name="T91" fmla="*/ 108 h 112"/>
              <a:gd name="T92" fmla="*/ 9 w 74"/>
              <a:gd name="T93" fmla="*/ 100 h 112"/>
              <a:gd name="T94" fmla="*/ 41 w 74"/>
              <a:gd name="T95" fmla="*/ 97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4" h="112">
                <a:moveTo>
                  <a:pt x="39" y="0"/>
                </a:moveTo>
                <a:cubicBezTo>
                  <a:pt x="40" y="0"/>
                  <a:pt x="40" y="0"/>
                  <a:pt x="41" y="1"/>
                </a:cubicBezTo>
                <a:cubicBezTo>
                  <a:pt x="42" y="1"/>
                  <a:pt x="43" y="1"/>
                  <a:pt x="43" y="1"/>
                </a:cubicBezTo>
                <a:cubicBezTo>
                  <a:pt x="44" y="1"/>
                  <a:pt x="44" y="1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4" y="7"/>
                  <a:pt x="45" y="7"/>
                </a:cubicBezTo>
                <a:cubicBezTo>
                  <a:pt x="46" y="7"/>
                  <a:pt x="47" y="8"/>
                  <a:pt x="48" y="8"/>
                </a:cubicBezTo>
                <a:cubicBezTo>
                  <a:pt x="49" y="8"/>
                  <a:pt x="49" y="7"/>
                  <a:pt x="50" y="7"/>
                </a:cubicBezTo>
                <a:cubicBezTo>
                  <a:pt x="51" y="7"/>
                  <a:pt x="51" y="6"/>
                  <a:pt x="51" y="6"/>
                </a:cubicBezTo>
                <a:cubicBezTo>
                  <a:pt x="51" y="5"/>
                  <a:pt x="51" y="5"/>
                  <a:pt x="51" y="5"/>
                </a:cubicBezTo>
                <a:cubicBezTo>
                  <a:pt x="51" y="5"/>
                  <a:pt x="51" y="4"/>
                  <a:pt x="52" y="4"/>
                </a:cubicBezTo>
                <a:cubicBezTo>
                  <a:pt x="52" y="4"/>
                  <a:pt x="52" y="4"/>
                  <a:pt x="53" y="4"/>
                </a:cubicBezTo>
                <a:cubicBezTo>
                  <a:pt x="55" y="6"/>
                  <a:pt x="58" y="8"/>
                  <a:pt x="59" y="10"/>
                </a:cubicBezTo>
                <a:cubicBezTo>
                  <a:pt x="61" y="12"/>
                  <a:pt x="62" y="14"/>
                  <a:pt x="62" y="17"/>
                </a:cubicBezTo>
                <a:cubicBezTo>
                  <a:pt x="62" y="17"/>
                  <a:pt x="62" y="18"/>
                  <a:pt x="61" y="18"/>
                </a:cubicBezTo>
                <a:cubicBezTo>
                  <a:pt x="61" y="18"/>
                  <a:pt x="61" y="18"/>
                  <a:pt x="61" y="18"/>
                </a:cubicBezTo>
                <a:cubicBezTo>
                  <a:pt x="61" y="18"/>
                  <a:pt x="61" y="18"/>
                  <a:pt x="61" y="18"/>
                </a:cubicBezTo>
                <a:cubicBezTo>
                  <a:pt x="51" y="18"/>
                  <a:pt x="51" y="18"/>
                  <a:pt x="51" y="18"/>
                </a:cubicBezTo>
                <a:cubicBezTo>
                  <a:pt x="49" y="18"/>
                  <a:pt x="49" y="18"/>
                  <a:pt x="48" y="19"/>
                </a:cubicBezTo>
                <a:cubicBezTo>
                  <a:pt x="47" y="19"/>
                  <a:pt x="47" y="19"/>
                  <a:pt x="47" y="20"/>
                </a:cubicBezTo>
                <a:cubicBezTo>
                  <a:pt x="47" y="21"/>
                  <a:pt x="47" y="21"/>
                  <a:pt x="48" y="21"/>
                </a:cubicBezTo>
                <a:cubicBezTo>
                  <a:pt x="49" y="22"/>
                  <a:pt x="49" y="22"/>
                  <a:pt x="51" y="22"/>
                </a:cubicBezTo>
                <a:cubicBezTo>
                  <a:pt x="61" y="22"/>
                  <a:pt x="61" y="22"/>
                  <a:pt x="61" y="22"/>
                </a:cubicBezTo>
                <a:cubicBezTo>
                  <a:pt x="62" y="22"/>
                  <a:pt x="62" y="23"/>
                  <a:pt x="62" y="23"/>
                </a:cubicBezTo>
                <a:cubicBezTo>
                  <a:pt x="62" y="26"/>
                  <a:pt x="62" y="26"/>
                  <a:pt x="62" y="26"/>
                </a:cubicBezTo>
                <a:cubicBezTo>
                  <a:pt x="62" y="27"/>
                  <a:pt x="62" y="27"/>
                  <a:pt x="6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49" y="27"/>
                  <a:pt x="49" y="28"/>
                  <a:pt x="48" y="28"/>
                </a:cubicBezTo>
                <a:cubicBezTo>
                  <a:pt x="47" y="28"/>
                  <a:pt x="47" y="29"/>
                  <a:pt x="47" y="29"/>
                </a:cubicBezTo>
                <a:cubicBezTo>
                  <a:pt x="47" y="30"/>
                  <a:pt x="47" y="31"/>
                  <a:pt x="48" y="31"/>
                </a:cubicBezTo>
                <a:cubicBezTo>
                  <a:pt x="49" y="31"/>
                  <a:pt x="49" y="32"/>
                  <a:pt x="51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62" y="32"/>
                  <a:pt x="62" y="32"/>
                  <a:pt x="62" y="33"/>
                </a:cubicBezTo>
                <a:cubicBezTo>
                  <a:pt x="62" y="36"/>
                  <a:pt x="62" y="36"/>
                  <a:pt x="62" y="36"/>
                </a:cubicBezTo>
                <a:cubicBezTo>
                  <a:pt x="62" y="37"/>
                  <a:pt x="62" y="37"/>
                  <a:pt x="61" y="37"/>
                </a:cubicBezTo>
                <a:cubicBezTo>
                  <a:pt x="51" y="37"/>
                  <a:pt x="51" y="37"/>
                  <a:pt x="51" y="37"/>
                </a:cubicBezTo>
                <a:cubicBezTo>
                  <a:pt x="49" y="37"/>
                  <a:pt x="49" y="37"/>
                  <a:pt x="48" y="38"/>
                </a:cubicBezTo>
                <a:cubicBezTo>
                  <a:pt x="47" y="38"/>
                  <a:pt x="47" y="39"/>
                  <a:pt x="47" y="39"/>
                </a:cubicBezTo>
                <a:cubicBezTo>
                  <a:pt x="47" y="40"/>
                  <a:pt x="47" y="40"/>
                  <a:pt x="48" y="41"/>
                </a:cubicBezTo>
                <a:cubicBezTo>
                  <a:pt x="49" y="41"/>
                  <a:pt x="49" y="41"/>
                  <a:pt x="51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2" y="41"/>
                  <a:pt x="62" y="42"/>
                  <a:pt x="62" y="42"/>
                </a:cubicBezTo>
                <a:cubicBezTo>
                  <a:pt x="62" y="45"/>
                  <a:pt x="62" y="45"/>
                  <a:pt x="62" y="45"/>
                </a:cubicBezTo>
                <a:cubicBezTo>
                  <a:pt x="62" y="46"/>
                  <a:pt x="62" y="46"/>
                  <a:pt x="61" y="46"/>
                </a:cubicBezTo>
                <a:cubicBezTo>
                  <a:pt x="51" y="46"/>
                  <a:pt x="51" y="46"/>
                  <a:pt x="51" y="46"/>
                </a:cubicBezTo>
                <a:cubicBezTo>
                  <a:pt x="49" y="46"/>
                  <a:pt x="49" y="46"/>
                  <a:pt x="48" y="47"/>
                </a:cubicBezTo>
                <a:cubicBezTo>
                  <a:pt x="47" y="47"/>
                  <a:pt x="47" y="48"/>
                  <a:pt x="47" y="48"/>
                </a:cubicBezTo>
                <a:cubicBezTo>
                  <a:pt x="47" y="49"/>
                  <a:pt x="47" y="49"/>
                  <a:pt x="48" y="50"/>
                </a:cubicBezTo>
                <a:cubicBezTo>
                  <a:pt x="49" y="50"/>
                  <a:pt x="49" y="50"/>
                  <a:pt x="51" y="50"/>
                </a:cubicBezTo>
                <a:cubicBezTo>
                  <a:pt x="61" y="50"/>
                  <a:pt x="61" y="50"/>
                  <a:pt x="61" y="50"/>
                </a:cubicBezTo>
                <a:cubicBezTo>
                  <a:pt x="62" y="50"/>
                  <a:pt x="62" y="51"/>
                  <a:pt x="62" y="51"/>
                </a:cubicBezTo>
                <a:cubicBezTo>
                  <a:pt x="62" y="51"/>
                  <a:pt x="62" y="51"/>
                  <a:pt x="62" y="52"/>
                </a:cubicBezTo>
                <a:cubicBezTo>
                  <a:pt x="61" y="56"/>
                  <a:pt x="58" y="60"/>
                  <a:pt x="53" y="63"/>
                </a:cubicBezTo>
                <a:cubicBezTo>
                  <a:pt x="50" y="65"/>
                  <a:pt x="46" y="66"/>
                  <a:pt x="42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4" y="67"/>
                  <a:pt x="46" y="68"/>
                  <a:pt x="46" y="70"/>
                </a:cubicBezTo>
                <a:cubicBezTo>
                  <a:pt x="46" y="70"/>
                  <a:pt x="46" y="70"/>
                  <a:pt x="46" y="70"/>
                </a:cubicBezTo>
                <a:cubicBezTo>
                  <a:pt x="46" y="72"/>
                  <a:pt x="44" y="73"/>
                  <a:pt x="42" y="73"/>
                </a:cubicBezTo>
                <a:cubicBezTo>
                  <a:pt x="28" y="73"/>
                  <a:pt x="28" y="73"/>
                  <a:pt x="28" y="73"/>
                </a:cubicBezTo>
                <a:cubicBezTo>
                  <a:pt x="25" y="73"/>
                  <a:pt x="24" y="72"/>
                  <a:pt x="24" y="70"/>
                </a:cubicBezTo>
                <a:cubicBezTo>
                  <a:pt x="24" y="70"/>
                  <a:pt x="24" y="70"/>
                  <a:pt x="24" y="70"/>
                </a:cubicBezTo>
                <a:cubicBezTo>
                  <a:pt x="24" y="68"/>
                  <a:pt x="25" y="67"/>
                  <a:pt x="28" y="67"/>
                </a:cubicBezTo>
                <a:cubicBezTo>
                  <a:pt x="28" y="67"/>
                  <a:pt x="28" y="67"/>
                  <a:pt x="28" y="67"/>
                </a:cubicBezTo>
                <a:cubicBezTo>
                  <a:pt x="24" y="66"/>
                  <a:pt x="20" y="65"/>
                  <a:pt x="17" y="63"/>
                </a:cubicBezTo>
                <a:cubicBezTo>
                  <a:pt x="12" y="60"/>
                  <a:pt x="8" y="56"/>
                  <a:pt x="8" y="51"/>
                </a:cubicBezTo>
                <a:cubicBezTo>
                  <a:pt x="7" y="51"/>
                  <a:pt x="8" y="51"/>
                  <a:pt x="8" y="50"/>
                </a:cubicBezTo>
                <a:cubicBezTo>
                  <a:pt x="8" y="50"/>
                  <a:pt x="8" y="50"/>
                  <a:pt x="9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18" y="50"/>
                  <a:pt x="18" y="50"/>
                  <a:pt x="18" y="50"/>
                </a:cubicBezTo>
                <a:cubicBezTo>
                  <a:pt x="19" y="50"/>
                  <a:pt x="20" y="50"/>
                  <a:pt x="20" y="50"/>
                </a:cubicBezTo>
                <a:cubicBezTo>
                  <a:pt x="21" y="49"/>
                  <a:pt x="21" y="49"/>
                  <a:pt x="21" y="48"/>
                </a:cubicBezTo>
                <a:cubicBezTo>
                  <a:pt x="21" y="48"/>
                  <a:pt x="21" y="47"/>
                  <a:pt x="20" y="47"/>
                </a:cubicBezTo>
                <a:cubicBezTo>
                  <a:pt x="20" y="46"/>
                  <a:pt x="19" y="46"/>
                  <a:pt x="18" y="46"/>
                </a:cubicBezTo>
                <a:cubicBezTo>
                  <a:pt x="8" y="46"/>
                  <a:pt x="8" y="46"/>
                  <a:pt x="8" y="46"/>
                </a:cubicBezTo>
                <a:cubicBezTo>
                  <a:pt x="8" y="46"/>
                  <a:pt x="7" y="46"/>
                  <a:pt x="7" y="45"/>
                </a:cubicBezTo>
                <a:cubicBezTo>
                  <a:pt x="7" y="42"/>
                  <a:pt x="7" y="42"/>
                  <a:pt x="7" y="42"/>
                </a:cubicBezTo>
                <a:cubicBezTo>
                  <a:pt x="7" y="42"/>
                  <a:pt x="8" y="41"/>
                  <a:pt x="8" y="41"/>
                </a:cubicBezTo>
                <a:cubicBezTo>
                  <a:pt x="18" y="41"/>
                  <a:pt x="18" y="41"/>
                  <a:pt x="18" y="41"/>
                </a:cubicBezTo>
                <a:cubicBezTo>
                  <a:pt x="19" y="41"/>
                  <a:pt x="20" y="41"/>
                  <a:pt x="20" y="41"/>
                </a:cubicBezTo>
                <a:cubicBezTo>
                  <a:pt x="21" y="40"/>
                  <a:pt x="21" y="40"/>
                  <a:pt x="21" y="39"/>
                </a:cubicBezTo>
                <a:cubicBezTo>
                  <a:pt x="21" y="39"/>
                  <a:pt x="21" y="38"/>
                  <a:pt x="20" y="38"/>
                </a:cubicBezTo>
                <a:cubicBezTo>
                  <a:pt x="20" y="37"/>
                  <a:pt x="19" y="37"/>
                  <a:pt x="1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7" y="37"/>
                  <a:pt x="7" y="36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32"/>
                  <a:pt x="8" y="32"/>
                  <a:pt x="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9" y="32"/>
                  <a:pt x="20" y="31"/>
                  <a:pt x="20" y="31"/>
                </a:cubicBezTo>
                <a:cubicBezTo>
                  <a:pt x="21" y="31"/>
                  <a:pt x="21" y="30"/>
                  <a:pt x="21" y="29"/>
                </a:cubicBezTo>
                <a:cubicBezTo>
                  <a:pt x="21" y="29"/>
                  <a:pt x="21" y="28"/>
                  <a:pt x="20" y="28"/>
                </a:cubicBezTo>
                <a:cubicBezTo>
                  <a:pt x="20" y="28"/>
                  <a:pt x="19" y="27"/>
                  <a:pt x="1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7" y="27"/>
                  <a:pt x="7" y="26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8" y="22"/>
                  <a:pt x="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20" y="22"/>
                  <a:pt x="20" y="21"/>
                </a:cubicBezTo>
                <a:cubicBezTo>
                  <a:pt x="21" y="21"/>
                  <a:pt x="21" y="21"/>
                  <a:pt x="21" y="20"/>
                </a:cubicBezTo>
                <a:cubicBezTo>
                  <a:pt x="21" y="19"/>
                  <a:pt x="21" y="19"/>
                  <a:pt x="20" y="19"/>
                </a:cubicBezTo>
                <a:cubicBezTo>
                  <a:pt x="20" y="18"/>
                  <a:pt x="19" y="18"/>
                  <a:pt x="1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8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8" y="15"/>
                  <a:pt x="9" y="12"/>
                  <a:pt x="10" y="10"/>
                </a:cubicBezTo>
                <a:cubicBezTo>
                  <a:pt x="11" y="8"/>
                  <a:pt x="13" y="7"/>
                  <a:pt x="16" y="5"/>
                </a:cubicBezTo>
                <a:cubicBezTo>
                  <a:pt x="16" y="5"/>
                  <a:pt x="17" y="5"/>
                  <a:pt x="17" y="5"/>
                </a:cubicBezTo>
                <a:cubicBezTo>
                  <a:pt x="17" y="5"/>
                  <a:pt x="17" y="6"/>
                  <a:pt x="17" y="6"/>
                </a:cubicBezTo>
                <a:cubicBezTo>
                  <a:pt x="18" y="6"/>
                  <a:pt x="18" y="7"/>
                  <a:pt x="18" y="7"/>
                </a:cubicBezTo>
                <a:cubicBezTo>
                  <a:pt x="19" y="7"/>
                  <a:pt x="20" y="8"/>
                  <a:pt x="21" y="8"/>
                </a:cubicBezTo>
                <a:cubicBezTo>
                  <a:pt x="22" y="8"/>
                  <a:pt x="23" y="7"/>
                  <a:pt x="23" y="7"/>
                </a:cubicBezTo>
                <a:cubicBezTo>
                  <a:pt x="24" y="7"/>
                  <a:pt x="24" y="6"/>
                  <a:pt x="24" y="6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5" y="1"/>
                  <a:pt x="25" y="1"/>
                </a:cubicBezTo>
                <a:cubicBezTo>
                  <a:pt x="26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8" y="1"/>
                  <a:pt x="29" y="1"/>
                  <a:pt x="30" y="0"/>
                </a:cubicBezTo>
                <a:cubicBezTo>
                  <a:pt x="30" y="0"/>
                  <a:pt x="31" y="1"/>
                  <a:pt x="31" y="1"/>
                </a:cubicBezTo>
                <a:cubicBezTo>
                  <a:pt x="31" y="1"/>
                  <a:pt x="31" y="1"/>
                  <a:pt x="31" y="1"/>
                </a:cubicBezTo>
                <a:cubicBezTo>
                  <a:pt x="31" y="1"/>
                  <a:pt x="31" y="1"/>
                  <a:pt x="31" y="1"/>
                </a:cubicBezTo>
                <a:cubicBezTo>
                  <a:pt x="31" y="6"/>
                  <a:pt x="31" y="6"/>
                  <a:pt x="31" y="6"/>
                </a:cubicBezTo>
                <a:cubicBezTo>
                  <a:pt x="31" y="6"/>
                  <a:pt x="31" y="7"/>
                  <a:pt x="32" y="7"/>
                </a:cubicBezTo>
                <a:cubicBezTo>
                  <a:pt x="32" y="7"/>
                  <a:pt x="33" y="8"/>
                  <a:pt x="34" y="8"/>
                </a:cubicBezTo>
                <a:cubicBezTo>
                  <a:pt x="35" y="8"/>
                  <a:pt x="36" y="7"/>
                  <a:pt x="37" y="7"/>
                </a:cubicBezTo>
                <a:cubicBezTo>
                  <a:pt x="37" y="7"/>
                  <a:pt x="38" y="6"/>
                  <a:pt x="38" y="6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1"/>
                  <a:pt x="38" y="0"/>
                  <a:pt x="39" y="0"/>
                </a:cubicBezTo>
                <a:cubicBezTo>
                  <a:pt x="39" y="0"/>
                  <a:pt x="39" y="0"/>
                  <a:pt x="39" y="0"/>
                </a:cubicBezTo>
                <a:close/>
                <a:moveTo>
                  <a:pt x="9" y="100"/>
                </a:moveTo>
                <a:cubicBezTo>
                  <a:pt x="63" y="100"/>
                  <a:pt x="63" y="100"/>
                  <a:pt x="63" y="100"/>
                </a:cubicBezTo>
                <a:cubicBezTo>
                  <a:pt x="64" y="100"/>
                  <a:pt x="65" y="100"/>
                  <a:pt x="66" y="101"/>
                </a:cubicBezTo>
                <a:cubicBezTo>
                  <a:pt x="73" y="108"/>
                  <a:pt x="73" y="108"/>
                  <a:pt x="73" y="108"/>
                </a:cubicBezTo>
                <a:cubicBezTo>
                  <a:pt x="74" y="109"/>
                  <a:pt x="74" y="111"/>
                  <a:pt x="73" y="112"/>
                </a:cubicBezTo>
                <a:cubicBezTo>
                  <a:pt x="72" y="112"/>
                  <a:pt x="72" y="112"/>
                  <a:pt x="71" y="112"/>
                </a:cubicBezTo>
                <a:cubicBezTo>
                  <a:pt x="71" y="112"/>
                  <a:pt x="71" y="112"/>
                  <a:pt x="71" y="112"/>
                </a:cubicBezTo>
                <a:cubicBezTo>
                  <a:pt x="3" y="112"/>
                  <a:pt x="3" y="112"/>
                  <a:pt x="3" y="112"/>
                </a:cubicBezTo>
                <a:cubicBezTo>
                  <a:pt x="1" y="112"/>
                  <a:pt x="0" y="111"/>
                  <a:pt x="0" y="110"/>
                </a:cubicBezTo>
                <a:cubicBezTo>
                  <a:pt x="0" y="109"/>
                  <a:pt x="0" y="108"/>
                  <a:pt x="0" y="108"/>
                </a:cubicBezTo>
                <a:cubicBezTo>
                  <a:pt x="7" y="101"/>
                  <a:pt x="7" y="101"/>
                  <a:pt x="7" y="101"/>
                </a:cubicBezTo>
                <a:cubicBezTo>
                  <a:pt x="7" y="100"/>
                  <a:pt x="8" y="100"/>
                  <a:pt x="9" y="100"/>
                </a:cubicBezTo>
                <a:cubicBezTo>
                  <a:pt x="9" y="100"/>
                  <a:pt x="9" y="100"/>
                  <a:pt x="9" y="100"/>
                </a:cubicBezTo>
                <a:close/>
                <a:moveTo>
                  <a:pt x="29" y="78"/>
                </a:moveTo>
                <a:cubicBezTo>
                  <a:pt x="41" y="78"/>
                  <a:pt x="41" y="78"/>
                  <a:pt x="41" y="78"/>
                </a:cubicBezTo>
                <a:cubicBezTo>
                  <a:pt x="41" y="97"/>
                  <a:pt x="41" y="97"/>
                  <a:pt x="41" y="97"/>
                </a:cubicBezTo>
                <a:cubicBezTo>
                  <a:pt x="29" y="97"/>
                  <a:pt x="29" y="97"/>
                  <a:pt x="29" y="97"/>
                </a:cubicBezTo>
                <a:lnTo>
                  <a:pt x="29" y="7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" name="Freeform 114"/>
          <p:cNvSpPr>
            <a:spLocks noEditPoints="1"/>
          </p:cNvSpPr>
          <p:nvPr/>
        </p:nvSpPr>
        <p:spPr bwMode="auto">
          <a:xfrm>
            <a:off x="6129338" y="466726"/>
            <a:ext cx="436562" cy="206375"/>
          </a:xfrm>
          <a:custGeom>
            <a:avLst/>
            <a:gdLst>
              <a:gd name="T0" fmla="*/ 114 w 116"/>
              <a:gd name="T1" fmla="*/ 54 h 55"/>
              <a:gd name="T2" fmla="*/ 98 w 116"/>
              <a:gd name="T3" fmla="*/ 54 h 55"/>
              <a:gd name="T4" fmla="*/ 82 w 116"/>
              <a:gd name="T5" fmla="*/ 54 h 55"/>
              <a:gd name="T6" fmla="*/ 66 w 116"/>
              <a:gd name="T7" fmla="*/ 54 h 55"/>
              <a:gd name="T8" fmla="*/ 50 w 116"/>
              <a:gd name="T9" fmla="*/ 54 h 55"/>
              <a:gd name="T10" fmla="*/ 34 w 116"/>
              <a:gd name="T11" fmla="*/ 54 h 55"/>
              <a:gd name="T12" fmla="*/ 18 w 116"/>
              <a:gd name="T13" fmla="*/ 54 h 55"/>
              <a:gd name="T14" fmla="*/ 2 w 116"/>
              <a:gd name="T15" fmla="*/ 54 h 55"/>
              <a:gd name="T16" fmla="*/ 0 w 116"/>
              <a:gd name="T17" fmla="*/ 0 h 55"/>
              <a:gd name="T18" fmla="*/ 18 w 116"/>
              <a:gd name="T19" fmla="*/ 0 h 55"/>
              <a:gd name="T20" fmla="*/ 34 w 116"/>
              <a:gd name="T21" fmla="*/ 0 h 55"/>
              <a:gd name="T22" fmla="*/ 50 w 116"/>
              <a:gd name="T23" fmla="*/ 0 h 55"/>
              <a:gd name="T24" fmla="*/ 66 w 116"/>
              <a:gd name="T25" fmla="*/ 0 h 55"/>
              <a:gd name="T26" fmla="*/ 82 w 116"/>
              <a:gd name="T27" fmla="*/ 0 h 55"/>
              <a:gd name="T28" fmla="*/ 98 w 116"/>
              <a:gd name="T29" fmla="*/ 0 h 55"/>
              <a:gd name="T30" fmla="*/ 116 w 116"/>
              <a:gd name="T31" fmla="*/ 0 h 55"/>
              <a:gd name="T32" fmla="*/ 103 w 116"/>
              <a:gd name="T33" fmla="*/ 44 h 55"/>
              <a:gd name="T34" fmla="*/ 100 w 116"/>
              <a:gd name="T35" fmla="*/ 52 h 55"/>
              <a:gd name="T36" fmla="*/ 112 w 116"/>
              <a:gd name="T37" fmla="*/ 52 h 55"/>
              <a:gd name="T38" fmla="*/ 103 w 116"/>
              <a:gd name="T39" fmla="*/ 3 h 55"/>
              <a:gd name="T40" fmla="*/ 92 w 116"/>
              <a:gd name="T41" fmla="*/ 3 h 55"/>
              <a:gd name="T42" fmla="*/ 84 w 116"/>
              <a:gd name="T43" fmla="*/ 44 h 55"/>
              <a:gd name="T44" fmla="*/ 86 w 116"/>
              <a:gd name="T45" fmla="*/ 52 h 55"/>
              <a:gd name="T46" fmla="*/ 96 w 116"/>
              <a:gd name="T47" fmla="*/ 50 h 55"/>
              <a:gd name="T48" fmla="*/ 94 w 116"/>
              <a:gd name="T49" fmla="*/ 43 h 55"/>
              <a:gd name="T50" fmla="*/ 95 w 116"/>
              <a:gd name="T51" fmla="*/ 38 h 55"/>
              <a:gd name="T52" fmla="*/ 76 w 116"/>
              <a:gd name="T53" fmla="*/ 3 h 55"/>
              <a:gd name="T54" fmla="*/ 68 w 116"/>
              <a:gd name="T55" fmla="*/ 44 h 55"/>
              <a:gd name="T56" fmla="*/ 70 w 116"/>
              <a:gd name="T57" fmla="*/ 52 h 55"/>
              <a:gd name="T58" fmla="*/ 80 w 116"/>
              <a:gd name="T59" fmla="*/ 50 h 55"/>
              <a:gd name="T60" fmla="*/ 78 w 116"/>
              <a:gd name="T61" fmla="*/ 43 h 55"/>
              <a:gd name="T62" fmla="*/ 79 w 116"/>
              <a:gd name="T63" fmla="*/ 38 h 55"/>
              <a:gd name="T64" fmla="*/ 60 w 116"/>
              <a:gd name="T65" fmla="*/ 3 h 55"/>
              <a:gd name="T66" fmla="*/ 52 w 116"/>
              <a:gd name="T67" fmla="*/ 52 h 55"/>
              <a:gd name="T68" fmla="*/ 64 w 116"/>
              <a:gd name="T69" fmla="*/ 52 h 55"/>
              <a:gd name="T70" fmla="*/ 63 w 116"/>
              <a:gd name="T71" fmla="*/ 38 h 55"/>
              <a:gd name="T72" fmla="*/ 68 w 116"/>
              <a:gd name="T73" fmla="*/ 38 h 55"/>
              <a:gd name="T74" fmla="*/ 40 w 116"/>
              <a:gd name="T75" fmla="*/ 44 h 55"/>
              <a:gd name="T76" fmla="*/ 36 w 116"/>
              <a:gd name="T77" fmla="*/ 52 h 55"/>
              <a:gd name="T78" fmla="*/ 48 w 116"/>
              <a:gd name="T79" fmla="*/ 52 h 55"/>
              <a:gd name="T80" fmla="*/ 40 w 116"/>
              <a:gd name="T81" fmla="*/ 3 h 55"/>
              <a:gd name="T82" fmla="*/ 28 w 116"/>
              <a:gd name="T83" fmla="*/ 3 h 55"/>
              <a:gd name="T84" fmla="*/ 19 w 116"/>
              <a:gd name="T85" fmla="*/ 44 h 55"/>
              <a:gd name="T86" fmla="*/ 21 w 116"/>
              <a:gd name="T87" fmla="*/ 52 h 55"/>
              <a:gd name="T88" fmla="*/ 32 w 116"/>
              <a:gd name="T89" fmla="*/ 50 h 55"/>
              <a:gd name="T90" fmla="*/ 30 w 116"/>
              <a:gd name="T91" fmla="*/ 43 h 55"/>
              <a:gd name="T92" fmla="*/ 31 w 116"/>
              <a:gd name="T93" fmla="*/ 38 h 55"/>
              <a:gd name="T94" fmla="*/ 12 w 116"/>
              <a:gd name="T95" fmla="*/ 3 h 55"/>
              <a:gd name="T96" fmla="*/ 4 w 116"/>
              <a:gd name="T97" fmla="*/ 52 h 55"/>
              <a:gd name="T98" fmla="*/ 16 w 116"/>
              <a:gd name="T99" fmla="*/ 52 h 55"/>
              <a:gd name="T100" fmla="*/ 15 w 116"/>
              <a:gd name="T101" fmla="*/ 38 h 55"/>
              <a:gd name="T102" fmla="*/ 20 w 116"/>
              <a:gd name="T103" fmla="*/ 38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6" h="55">
                <a:moveTo>
                  <a:pt x="116" y="2"/>
                </a:moveTo>
                <a:cubicBezTo>
                  <a:pt x="116" y="50"/>
                  <a:pt x="116" y="50"/>
                  <a:pt x="116" y="50"/>
                </a:cubicBezTo>
                <a:cubicBezTo>
                  <a:pt x="116" y="52"/>
                  <a:pt x="115" y="53"/>
                  <a:pt x="114" y="54"/>
                </a:cubicBezTo>
                <a:cubicBezTo>
                  <a:pt x="113" y="55"/>
                  <a:pt x="112" y="55"/>
                  <a:pt x="110" y="55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0" y="55"/>
                  <a:pt x="99" y="55"/>
                  <a:pt x="98" y="54"/>
                </a:cubicBezTo>
                <a:cubicBezTo>
                  <a:pt x="97" y="55"/>
                  <a:pt x="96" y="55"/>
                  <a:pt x="94" y="55"/>
                </a:cubicBezTo>
                <a:cubicBezTo>
                  <a:pt x="86" y="55"/>
                  <a:pt x="86" y="55"/>
                  <a:pt x="86" y="55"/>
                </a:cubicBezTo>
                <a:cubicBezTo>
                  <a:pt x="84" y="55"/>
                  <a:pt x="83" y="55"/>
                  <a:pt x="82" y="54"/>
                </a:cubicBezTo>
                <a:cubicBezTo>
                  <a:pt x="81" y="55"/>
                  <a:pt x="80" y="55"/>
                  <a:pt x="78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68" y="55"/>
                  <a:pt x="67" y="55"/>
                  <a:pt x="66" y="54"/>
                </a:cubicBezTo>
                <a:cubicBezTo>
                  <a:pt x="65" y="55"/>
                  <a:pt x="64" y="55"/>
                  <a:pt x="62" y="55"/>
                </a:cubicBezTo>
                <a:cubicBezTo>
                  <a:pt x="54" y="55"/>
                  <a:pt x="54" y="55"/>
                  <a:pt x="54" y="55"/>
                </a:cubicBezTo>
                <a:cubicBezTo>
                  <a:pt x="52" y="55"/>
                  <a:pt x="51" y="55"/>
                  <a:pt x="50" y="54"/>
                </a:cubicBezTo>
                <a:cubicBezTo>
                  <a:pt x="49" y="55"/>
                  <a:pt x="48" y="55"/>
                  <a:pt x="46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36" y="55"/>
                  <a:pt x="35" y="55"/>
                  <a:pt x="34" y="54"/>
                </a:cubicBezTo>
                <a:cubicBezTo>
                  <a:pt x="33" y="55"/>
                  <a:pt x="32" y="55"/>
                  <a:pt x="30" y="55"/>
                </a:cubicBezTo>
                <a:cubicBezTo>
                  <a:pt x="21" y="55"/>
                  <a:pt x="21" y="55"/>
                  <a:pt x="21" y="55"/>
                </a:cubicBezTo>
                <a:cubicBezTo>
                  <a:pt x="20" y="55"/>
                  <a:pt x="19" y="55"/>
                  <a:pt x="18" y="54"/>
                </a:cubicBezTo>
                <a:cubicBezTo>
                  <a:pt x="17" y="55"/>
                  <a:pt x="16" y="55"/>
                  <a:pt x="14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4" y="55"/>
                  <a:pt x="3" y="55"/>
                  <a:pt x="2" y="54"/>
                </a:cubicBezTo>
                <a:cubicBezTo>
                  <a:pt x="1" y="53"/>
                  <a:pt x="0" y="52"/>
                  <a:pt x="0" y="50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8" y="0"/>
                  <a:pt x="98" y="0"/>
                  <a:pt x="9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16" y="2"/>
                  <a:pt x="116" y="2"/>
                  <a:pt x="116" y="2"/>
                </a:cubicBezTo>
                <a:close/>
                <a:moveTo>
                  <a:pt x="103" y="3"/>
                </a:moveTo>
                <a:cubicBezTo>
                  <a:pt x="103" y="44"/>
                  <a:pt x="103" y="44"/>
                  <a:pt x="103" y="44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00" y="50"/>
                  <a:pt x="100" y="50"/>
                  <a:pt x="100" y="50"/>
                </a:cubicBezTo>
                <a:cubicBezTo>
                  <a:pt x="100" y="51"/>
                  <a:pt x="100" y="51"/>
                  <a:pt x="100" y="52"/>
                </a:cubicBezTo>
                <a:cubicBezTo>
                  <a:pt x="101" y="52"/>
                  <a:pt x="101" y="52"/>
                  <a:pt x="102" y="52"/>
                </a:cubicBezTo>
                <a:cubicBezTo>
                  <a:pt x="110" y="52"/>
                  <a:pt x="110" y="52"/>
                  <a:pt x="110" y="52"/>
                </a:cubicBezTo>
                <a:cubicBezTo>
                  <a:pt x="111" y="52"/>
                  <a:pt x="111" y="52"/>
                  <a:pt x="112" y="52"/>
                </a:cubicBezTo>
                <a:cubicBezTo>
                  <a:pt x="112" y="51"/>
                  <a:pt x="112" y="51"/>
                  <a:pt x="112" y="50"/>
                </a:cubicBezTo>
                <a:cubicBezTo>
                  <a:pt x="112" y="3"/>
                  <a:pt x="112" y="3"/>
                  <a:pt x="112" y="3"/>
                </a:cubicBezTo>
                <a:cubicBezTo>
                  <a:pt x="103" y="3"/>
                  <a:pt x="103" y="3"/>
                  <a:pt x="103" y="3"/>
                </a:cubicBezTo>
                <a:close/>
                <a:moveTo>
                  <a:pt x="96" y="44"/>
                </a:moveTo>
                <a:cubicBezTo>
                  <a:pt x="92" y="44"/>
                  <a:pt x="92" y="44"/>
                  <a:pt x="92" y="44"/>
                </a:cubicBezTo>
                <a:cubicBezTo>
                  <a:pt x="92" y="3"/>
                  <a:pt x="92" y="3"/>
                  <a:pt x="92" y="3"/>
                </a:cubicBezTo>
                <a:cubicBezTo>
                  <a:pt x="88" y="3"/>
                  <a:pt x="88" y="3"/>
                  <a:pt x="88" y="3"/>
                </a:cubicBezTo>
                <a:cubicBezTo>
                  <a:pt x="88" y="44"/>
                  <a:pt x="88" y="44"/>
                  <a:pt x="88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50"/>
                  <a:pt x="84" y="50"/>
                  <a:pt x="84" y="50"/>
                </a:cubicBezTo>
                <a:cubicBezTo>
                  <a:pt x="84" y="51"/>
                  <a:pt x="84" y="51"/>
                  <a:pt x="84" y="52"/>
                </a:cubicBezTo>
                <a:cubicBezTo>
                  <a:pt x="85" y="52"/>
                  <a:pt x="85" y="52"/>
                  <a:pt x="86" y="52"/>
                </a:cubicBezTo>
                <a:cubicBezTo>
                  <a:pt x="94" y="52"/>
                  <a:pt x="94" y="52"/>
                  <a:pt x="94" y="52"/>
                </a:cubicBezTo>
                <a:cubicBezTo>
                  <a:pt x="95" y="52"/>
                  <a:pt x="95" y="52"/>
                  <a:pt x="96" y="52"/>
                </a:cubicBezTo>
                <a:cubicBezTo>
                  <a:pt x="96" y="51"/>
                  <a:pt x="96" y="51"/>
                  <a:pt x="96" y="50"/>
                </a:cubicBezTo>
                <a:cubicBezTo>
                  <a:pt x="96" y="44"/>
                  <a:pt x="96" y="44"/>
                  <a:pt x="96" y="44"/>
                </a:cubicBezTo>
                <a:close/>
                <a:moveTo>
                  <a:pt x="95" y="38"/>
                </a:moveTo>
                <a:cubicBezTo>
                  <a:pt x="94" y="43"/>
                  <a:pt x="94" y="43"/>
                  <a:pt x="94" y="43"/>
                </a:cubicBezTo>
                <a:cubicBezTo>
                  <a:pt x="102" y="43"/>
                  <a:pt x="102" y="43"/>
                  <a:pt x="102" y="43"/>
                </a:cubicBezTo>
                <a:cubicBezTo>
                  <a:pt x="100" y="38"/>
                  <a:pt x="100" y="38"/>
                  <a:pt x="100" y="38"/>
                </a:cubicBezTo>
                <a:cubicBezTo>
                  <a:pt x="95" y="38"/>
                  <a:pt x="95" y="38"/>
                  <a:pt x="95" y="38"/>
                </a:cubicBezTo>
                <a:close/>
                <a:moveTo>
                  <a:pt x="80" y="44"/>
                </a:moveTo>
                <a:cubicBezTo>
                  <a:pt x="76" y="44"/>
                  <a:pt x="76" y="44"/>
                  <a:pt x="76" y="44"/>
                </a:cubicBezTo>
                <a:cubicBezTo>
                  <a:pt x="76" y="3"/>
                  <a:pt x="76" y="3"/>
                  <a:pt x="76" y="3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44"/>
                  <a:pt x="71" y="44"/>
                  <a:pt x="71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50"/>
                  <a:pt x="68" y="50"/>
                  <a:pt x="68" y="50"/>
                </a:cubicBezTo>
                <a:cubicBezTo>
                  <a:pt x="68" y="51"/>
                  <a:pt x="68" y="51"/>
                  <a:pt x="68" y="52"/>
                </a:cubicBezTo>
                <a:cubicBezTo>
                  <a:pt x="69" y="52"/>
                  <a:pt x="69" y="52"/>
                  <a:pt x="70" y="52"/>
                </a:cubicBezTo>
                <a:cubicBezTo>
                  <a:pt x="78" y="52"/>
                  <a:pt x="78" y="52"/>
                  <a:pt x="78" y="52"/>
                </a:cubicBezTo>
                <a:cubicBezTo>
                  <a:pt x="79" y="52"/>
                  <a:pt x="79" y="52"/>
                  <a:pt x="80" y="52"/>
                </a:cubicBezTo>
                <a:cubicBezTo>
                  <a:pt x="80" y="51"/>
                  <a:pt x="80" y="51"/>
                  <a:pt x="80" y="50"/>
                </a:cubicBezTo>
                <a:cubicBezTo>
                  <a:pt x="80" y="44"/>
                  <a:pt x="80" y="44"/>
                  <a:pt x="80" y="44"/>
                </a:cubicBezTo>
                <a:close/>
                <a:moveTo>
                  <a:pt x="79" y="38"/>
                </a:moveTo>
                <a:cubicBezTo>
                  <a:pt x="78" y="43"/>
                  <a:pt x="78" y="43"/>
                  <a:pt x="78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85" y="38"/>
                  <a:pt x="85" y="38"/>
                  <a:pt x="85" y="38"/>
                </a:cubicBezTo>
                <a:cubicBezTo>
                  <a:pt x="79" y="38"/>
                  <a:pt x="79" y="38"/>
                  <a:pt x="79" y="38"/>
                </a:cubicBezTo>
                <a:close/>
                <a:moveTo>
                  <a:pt x="64" y="44"/>
                </a:moveTo>
                <a:cubicBezTo>
                  <a:pt x="60" y="44"/>
                  <a:pt x="60" y="44"/>
                  <a:pt x="60" y="44"/>
                </a:cubicBezTo>
                <a:cubicBezTo>
                  <a:pt x="60" y="3"/>
                  <a:pt x="60" y="3"/>
                  <a:pt x="60" y="3"/>
                </a:cubicBezTo>
                <a:cubicBezTo>
                  <a:pt x="52" y="3"/>
                  <a:pt x="52" y="3"/>
                  <a:pt x="52" y="3"/>
                </a:cubicBezTo>
                <a:cubicBezTo>
                  <a:pt x="52" y="50"/>
                  <a:pt x="52" y="50"/>
                  <a:pt x="52" y="50"/>
                </a:cubicBezTo>
                <a:cubicBezTo>
                  <a:pt x="52" y="51"/>
                  <a:pt x="52" y="51"/>
                  <a:pt x="52" y="52"/>
                </a:cubicBezTo>
                <a:cubicBezTo>
                  <a:pt x="52" y="52"/>
                  <a:pt x="53" y="52"/>
                  <a:pt x="54" y="52"/>
                </a:cubicBezTo>
                <a:cubicBezTo>
                  <a:pt x="62" y="52"/>
                  <a:pt x="62" y="52"/>
                  <a:pt x="62" y="52"/>
                </a:cubicBezTo>
                <a:cubicBezTo>
                  <a:pt x="63" y="52"/>
                  <a:pt x="63" y="52"/>
                  <a:pt x="64" y="52"/>
                </a:cubicBezTo>
                <a:cubicBezTo>
                  <a:pt x="64" y="51"/>
                  <a:pt x="64" y="51"/>
                  <a:pt x="64" y="50"/>
                </a:cubicBezTo>
                <a:cubicBezTo>
                  <a:pt x="64" y="44"/>
                  <a:pt x="64" y="44"/>
                  <a:pt x="64" y="44"/>
                </a:cubicBezTo>
                <a:close/>
                <a:moveTo>
                  <a:pt x="63" y="38"/>
                </a:moveTo>
                <a:cubicBezTo>
                  <a:pt x="62" y="43"/>
                  <a:pt x="62" y="43"/>
                  <a:pt x="62" y="43"/>
                </a:cubicBezTo>
                <a:cubicBezTo>
                  <a:pt x="69" y="43"/>
                  <a:pt x="69" y="43"/>
                  <a:pt x="69" y="43"/>
                </a:cubicBezTo>
                <a:cubicBezTo>
                  <a:pt x="68" y="38"/>
                  <a:pt x="68" y="38"/>
                  <a:pt x="68" y="38"/>
                </a:cubicBezTo>
                <a:cubicBezTo>
                  <a:pt x="63" y="38"/>
                  <a:pt x="63" y="38"/>
                  <a:pt x="63" y="38"/>
                </a:cubicBezTo>
                <a:close/>
                <a:moveTo>
                  <a:pt x="40" y="3"/>
                </a:moveTo>
                <a:cubicBezTo>
                  <a:pt x="40" y="44"/>
                  <a:pt x="40" y="44"/>
                  <a:pt x="40" y="44"/>
                </a:cubicBezTo>
                <a:cubicBezTo>
                  <a:pt x="35" y="44"/>
                  <a:pt x="35" y="44"/>
                  <a:pt x="35" y="44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2"/>
                </a:cubicBezTo>
                <a:cubicBezTo>
                  <a:pt x="36" y="52"/>
                  <a:pt x="37" y="52"/>
                  <a:pt x="38" y="52"/>
                </a:cubicBezTo>
                <a:cubicBezTo>
                  <a:pt x="46" y="52"/>
                  <a:pt x="46" y="52"/>
                  <a:pt x="46" y="52"/>
                </a:cubicBezTo>
                <a:cubicBezTo>
                  <a:pt x="47" y="52"/>
                  <a:pt x="47" y="52"/>
                  <a:pt x="48" y="52"/>
                </a:cubicBezTo>
                <a:cubicBezTo>
                  <a:pt x="48" y="51"/>
                  <a:pt x="48" y="51"/>
                  <a:pt x="48" y="50"/>
                </a:cubicBezTo>
                <a:cubicBezTo>
                  <a:pt x="48" y="3"/>
                  <a:pt x="48" y="3"/>
                  <a:pt x="48" y="3"/>
                </a:cubicBezTo>
                <a:cubicBezTo>
                  <a:pt x="40" y="3"/>
                  <a:pt x="40" y="3"/>
                  <a:pt x="40" y="3"/>
                </a:cubicBezTo>
                <a:close/>
                <a:moveTo>
                  <a:pt x="32" y="44"/>
                </a:moveTo>
                <a:cubicBezTo>
                  <a:pt x="28" y="44"/>
                  <a:pt x="28" y="44"/>
                  <a:pt x="28" y="44"/>
                </a:cubicBezTo>
                <a:cubicBezTo>
                  <a:pt x="28" y="3"/>
                  <a:pt x="28" y="3"/>
                  <a:pt x="28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44"/>
                  <a:pt x="23" y="44"/>
                  <a:pt x="23" y="44"/>
                </a:cubicBezTo>
                <a:cubicBezTo>
                  <a:pt x="19" y="44"/>
                  <a:pt x="19" y="44"/>
                  <a:pt x="19" y="44"/>
                </a:cubicBezTo>
                <a:cubicBezTo>
                  <a:pt x="19" y="50"/>
                  <a:pt x="19" y="50"/>
                  <a:pt x="19" y="50"/>
                </a:cubicBezTo>
                <a:cubicBezTo>
                  <a:pt x="19" y="51"/>
                  <a:pt x="20" y="51"/>
                  <a:pt x="20" y="52"/>
                </a:cubicBezTo>
                <a:cubicBezTo>
                  <a:pt x="20" y="52"/>
                  <a:pt x="21" y="52"/>
                  <a:pt x="21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31" y="52"/>
                  <a:pt x="31" y="52"/>
                  <a:pt x="32" y="52"/>
                </a:cubicBezTo>
                <a:cubicBezTo>
                  <a:pt x="32" y="51"/>
                  <a:pt x="32" y="51"/>
                  <a:pt x="32" y="50"/>
                </a:cubicBezTo>
                <a:cubicBezTo>
                  <a:pt x="32" y="44"/>
                  <a:pt x="32" y="44"/>
                  <a:pt x="32" y="44"/>
                </a:cubicBezTo>
                <a:close/>
                <a:moveTo>
                  <a:pt x="31" y="38"/>
                </a:moveTo>
                <a:cubicBezTo>
                  <a:pt x="30" y="43"/>
                  <a:pt x="30" y="43"/>
                  <a:pt x="30" y="43"/>
                </a:cubicBezTo>
                <a:cubicBezTo>
                  <a:pt x="38" y="43"/>
                  <a:pt x="38" y="43"/>
                  <a:pt x="38" y="43"/>
                </a:cubicBezTo>
                <a:cubicBezTo>
                  <a:pt x="36" y="38"/>
                  <a:pt x="36" y="38"/>
                  <a:pt x="36" y="38"/>
                </a:cubicBezTo>
                <a:cubicBezTo>
                  <a:pt x="31" y="38"/>
                  <a:pt x="31" y="38"/>
                  <a:pt x="31" y="38"/>
                </a:cubicBezTo>
                <a:close/>
                <a:moveTo>
                  <a:pt x="16" y="44"/>
                </a:moveTo>
                <a:cubicBezTo>
                  <a:pt x="12" y="44"/>
                  <a:pt x="12" y="44"/>
                  <a:pt x="12" y="44"/>
                </a:cubicBezTo>
                <a:cubicBezTo>
                  <a:pt x="12" y="3"/>
                  <a:pt x="12" y="3"/>
                  <a:pt x="12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50"/>
                  <a:pt x="3" y="50"/>
                  <a:pt x="3" y="50"/>
                </a:cubicBezTo>
                <a:cubicBezTo>
                  <a:pt x="3" y="51"/>
                  <a:pt x="4" y="51"/>
                  <a:pt x="4" y="52"/>
                </a:cubicBezTo>
                <a:cubicBezTo>
                  <a:pt x="4" y="52"/>
                  <a:pt x="5" y="52"/>
                  <a:pt x="5" y="52"/>
                </a:cubicBezTo>
                <a:cubicBezTo>
                  <a:pt x="14" y="52"/>
                  <a:pt x="14" y="52"/>
                  <a:pt x="14" y="52"/>
                </a:cubicBezTo>
                <a:cubicBezTo>
                  <a:pt x="15" y="52"/>
                  <a:pt x="15" y="52"/>
                  <a:pt x="16" y="52"/>
                </a:cubicBezTo>
                <a:cubicBezTo>
                  <a:pt x="16" y="51"/>
                  <a:pt x="16" y="51"/>
                  <a:pt x="16" y="50"/>
                </a:cubicBezTo>
                <a:cubicBezTo>
                  <a:pt x="16" y="44"/>
                  <a:pt x="16" y="44"/>
                  <a:pt x="16" y="44"/>
                </a:cubicBezTo>
                <a:close/>
                <a:moveTo>
                  <a:pt x="15" y="38"/>
                </a:moveTo>
                <a:cubicBezTo>
                  <a:pt x="14" y="43"/>
                  <a:pt x="14" y="43"/>
                  <a:pt x="14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20" y="38"/>
                  <a:pt x="20" y="38"/>
                  <a:pt x="20" y="38"/>
                </a:cubicBezTo>
                <a:lnTo>
                  <a:pt x="15" y="38"/>
                </a:lnTo>
                <a:close/>
              </a:path>
            </a:pathLst>
          </a:custGeom>
          <a:solidFill>
            <a:srgbClr val="000000"/>
          </a:solidFill>
          <a:ln w="7938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" name="Freeform 115"/>
          <p:cNvSpPr>
            <a:spLocks noEditPoints="1"/>
          </p:cNvSpPr>
          <p:nvPr/>
        </p:nvSpPr>
        <p:spPr bwMode="auto">
          <a:xfrm>
            <a:off x="330200" y="4237038"/>
            <a:ext cx="484187" cy="288925"/>
          </a:xfrm>
          <a:custGeom>
            <a:avLst/>
            <a:gdLst>
              <a:gd name="T0" fmla="*/ 1 w 129"/>
              <a:gd name="T1" fmla="*/ 47 h 77"/>
              <a:gd name="T2" fmla="*/ 4 w 129"/>
              <a:gd name="T3" fmla="*/ 50 h 77"/>
              <a:gd name="T4" fmla="*/ 81 w 129"/>
              <a:gd name="T5" fmla="*/ 30 h 77"/>
              <a:gd name="T6" fmla="*/ 77 w 129"/>
              <a:gd name="T7" fmla="*/ 32 h 77"/>
              <a:gd name="T8" fmla="*/ 85 w 129"/>
              <a:gd name="T9" fmla="*/ 49 h 77"/>
              <a:gd name="T10" fmla="*/ 77 w 129"/>
              <a:gd name="T11" fmla="*/ 47 h 77"/>
              <a:gd name="T12" fmla="*/ 88 w 129"/>
              <a:gd name="T13" fmla="*/ 65 h 77"/>
              <a:gd name="T14" fmla="*/ 128 w 129"/>
              <a:gd name="T15" fmla="*/ 57 h 77"/>
              <a:gd name="T16" fmla="*/ 85 w 129"/>
              <a:gd name="T17" fmla="*/ 69 h 77"/>
              <a:gd name="T18" fmla="*/ 57 w 129"/>
              <a:gd name="T19" fmla="*/ 56 h 77"/>
              <a:gd name="T20" fmla="*/ 46 w 129"/>
              <a:gd name="T21" fmla="*/ 52 h 77"/>
              <a:gd name="T22" fmla="*/ 67 w 129"/>
              <a:gd name="T23" fmla="*/ 49 h 77"/>
              <a:gd name="T24" fmla="*/ 63 w 129"/>
              <a:gd name="T25" fmla="*/ 39 h 77"/>
              <a:gd name="T26" fmla="*/ 36 w 129"/>
              <a:gd name="T27" fmla="*/ 32 h 77"/>
              <a:gd name="T28" fmla="*/ 74 w 129"/>
              <a:gd name="T29" fmla="*/ 30 h 77"/>
              <a:gd name="T30" fmla="*/ 43 w 129"/>
              <a:gd name="T31" fmla="*/ 15 h 77"/>
              <a:gd name="T32" fmla="*/ 66 w 129"/>
              <a:gd name="T33" fmla="*/ 18 h 77"/>
              <a:gd name="T34" fmla="*/ 99 w 129"/>
              <a:gd name="T35" fmla="*/ 19 h 77"/>
              <a:gd name="T36" fmla="*/ 103 w 129"/>
              <a:gd name="T37" fmla="*/ 47 h 77"/>
              <a:gd name="T38" fmla="*/ 128 w 129"/>
              <a:gd name="T39" fmla="*/ 40 h 77"/>
              <a:gd name="T40" fmla="*/ 103 w 129"/>
              <a:gd name="T41" fmla="*/ 53 h 77"/>
              <a:gd name="T42" fmla="*/ 125 w 129"/>
              <a:gd name="T43" fmla="*/ 49 h 77"/>
              <a:gd name="T44" fmla="*/ 103 w 129"/>
              <a:gd name="T45" fmla="*/ 63 h 77"/>
              <a:gd name="T46" fmla="*/ 83 w 129"/>
              <a:gd name="T47" fmla="*/ 53 h 77"/>
              <a:gd name="T48" fmla="*/ 28 w 129"/>
              <a:gd name="T49" fmla="*/ 68 h 77"/>
              <a:gd name="T50" fmla="*/ 15 w 129"/>
              <a:gd name="T51" fmla="*/ 68 h 77"/>
              <a:gd name="T52" fmla="*/ 20 w 129"/>
              <a:gd name="T53" fmla="*/ 76 h 77"/>
              <a:gd name="T54" fmla="*/ 32 w 129"/>
              <a:gd name="T55" fmla="*/ 66 h 77"/>
              <a:gd name="T56" fmla="*/ 43 w 129"/>
              <a:gd name="T57" fmla="*/ 51 h 77"/>
              <a:gd name="T58" fmla="*/ 36 w 129"/>
              <a:gd name="T59" fmla="*/ 36 h 77"/>
              <a:gd name="T60" fmla="*/ 40 w 129"/>
              <a:gd name="T61" fmla="*/ 11 h 77"/>
              <a:gd name="T62" fmla="*/ 28 w 129"/>
              <a:gd name="T63" fmla="*/ 7 h 77"/>
              <a:gd name="T64" fmla="*/ 28 w 129"/>
              <a:gd name="T65" fmla="*/ 24 h 77"/>
              <a:gd name="T66" fmla="*/ 14 w 129"/>
              <a:gd name="T67" fmla="*/ 40 h 77"/>
              <a:gd name="T68" fmla="*/ 23 w 129"/>
              <a:gd name="T69" fmla="*/ 58 h 77"/>
              <a:gd name="T70" fmla="*/ 27 w 129"/>
              <a:gd name="T71" fmla="*/ 71 h 77"/>
              <a:gd name="T72" fmla="*/ 23 w 129"/>
              <a:gd name="T73" fmla="*/ 40 h 77"/>
              <a:gd name="T74" fmla="*/ 28 w 129"/>
              <a:gd name="T75" fmla="*/ 41 h 77"/>
              <a:gd name="T76" fmla="*/ 22 w 129"/>
              <a:gd name="T77" fmla="*/ 52 h 77"/>
              <a:gd name="T78" fmla="*/ 20 w 129"/>
              <a:gd name="T79" fmla="*/ 39 h 77"/>
              <a:gd name="T80" fmla="*/ 32 w 129"/>
              <a:gd name="T81" fmla="*/ 39 h 77"/>
              <a:gd name="T82" fmla="*/ 38 w 129"/>
              <a:gd name="T83" fmla="*/ 50 h 77"/>
              <a:gd name="T84" fmla="*/ 35 w 129"/>
              <a:gd name="T85" fmla="*/ 40 h 77"/>
              <a:gd name="T86" fmla="*/ 32 w 129"/>
              <a:gd name="T87" fmla="*/ 16 h 77"/>
              <a:gd name="T88" fmla="*/ 32 w 129"/>
              <a:gd name="T89" fmla="*/ 9 h 77"/>
              <a:gd name="T90" fmla="*/ 36 w 129"/>
              <a:gd name="T91" fmla="*/ 11 h 77"/>
              <a:gd name="T92" fmla="*/ 1 w 129"/>
              <a:gd name="T93" fmla="*/ 75 h 77"/>
              <a:gd name="T94" fmla="*/ 12 w 129"/>
              <a:gd name="T95" fmla="*/ 65 h 77"/>
              <a:gd name="T96" fmla="*/ 4 w 129"/>
              <a:gd name="T97" fmla="*/ 75 h 77"/>
              <a:gd name="T98" fmla="*/ 1 w 129"/>
              <a:gd name="T99" fmla="*/ 21 h 77"/>
              <a:gd name="T100" fmla="*/ 24 w 129"/>
              <a:gd name="T101" fmla="*/ 16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9" h="77">
                <a:moveTo>
                  <a:pt x="4" y="50"/>
                </a:moveTo>
                <a:cubicBezTo>
                  <a:pt x="3" y="51"/>
                  <a:pt x="1" y="50"/>
                  <a:pt x="1" y="49"/>
                </a:cubicBezTo>
                <a:cubicBezTo>
                  <a:pt x="0" y="48"/>
                  <a:pt x="0" y="47"/>
                  <a:pt x="1" y="47"/>
                </a:cubicBezTo>
                <a:cubicBezTo>
                  <a:pt x="1" y="46"/>
                  <a:pt x="5" y="44"/>
                  <a:pt x="10" y="41"/>
                </a:cubicBezTo>
                <a:cubicBezTo>
                  <a:pt x="10" y="43"/>
                  <a:pt x="10" y="45"/>
                  <a:pt x="10" y="46"/>
                </a:cubicBezTo>
                <a:cubicBezTo>
                  <a:pt x="6" y="48"/>
                  <a:pt x="4" y="50"/>
                  <a:pt x="4" y="50"/>
                </a:cubicBezTo>
                <a:close/>
                <a:moveTo>
                  <a:pt x="100" y="46"/>
                </a:moveTo>
                <a:cubicBezTo>
                  <a:pt x="100" y="27"/>
                  <a:pt x="100" y="27"/>
                  <a:pt x="100" y="27"/>
                </a:cubicBezTo>
                <a:cubicBezTo>
                  <a:pt x="81" y="30"/>
                  <a:pt x="81" y="30"/>
                  <a:pt x="81" y="30"/>
                </a:cubicBezTo>
                <a:cubicBezTo>
                  <a:pt x="84" y="33"/>
                  <a:pt x="86" y="35"/>
                  <a:pt x="88" y="37"/>
                </a:cubicBezTo>
                <a:cubicBezTo>
                  <a:pt x="92" y="42"/>
                  <a:pt x="95" y="45"/>
                  <a:pt x="100" y="46"/>
                </a:cubicBezTo>
                <a:close/>
                <a:moveTo>
                  <a:pt x="77" y="32"/>
                </a:moveTo>
                <a:cubicBezTo>
                  <a:pt x="80" y="35"/>
                  <a:pt x="83" y="38"/>
                  <a:pt x="85" y="40"/>
                </a:cubicBezTo>
                <a:cubicBezTo>
                  <a:pt x="87" y="43"/>
                  <a:pt x="89" y="45"/>
                  <a:pt x="91" y="46"/>
                </a:cubicBezTo>
                <a:cubicBezTo>
                  <a:pt x="88" y="47"/>
                  <a:pt x="86" y="47"/>
                  <a:pt x="85" y="49"/>
                </a:cubicBezTo>
                <a:cubicBezTo>
                  <a:pt x="83" y="47"/>
                  <a:pt x="80" y="44"/>
                  <a:pt x="77" y="42"/>
                </a:cubicBezTo>
                <a:cubicBezTo>
                  <a:pt x="77" y="32"/>
                  <a:pt x="77" y="32"/>
                  <a:pt x="77" y="32"/>
                </a:cubicBezTo>
                <a:close/>
                <a:moveTo>
                  <a:pt x="77" y="47"/>
                </a:moveTo>
                <a:cubicBezTo>
                  <a:pt x="77" y="56"/>
                  <a:pt x="77" y="56"/>
                  <a:pt x="77" y="56"/>
                </a:cubicBezTo>
                <a:cubicBezTo>
                  <a:pt x="77" y="57"/>
                  <a:pt x="77" y="57"/>
                  <a:pt x="77" y="57"/>
                </a:cubicBezTo>
                <a:cubicBezTo>
                  <a:pt x="82" y="60"/>
                  <a:pt x="85" y="63"/>
                  <a:pt x="88" y="65"/>
                </a:cubicBezTo>
                <a:cubicBezTo>
                  <a:pt x="93" y="69"/>
                  <a:pt x="95" y="72"/>
                  <a:pt x="103" y="71"/>
                </a:cubicBezTo>
                <a:cubicBezTo>
                  <a:pt x="117" y="69"/>
                  <a:pt x="125" y="58"/>
                  <a:pt x="125" y="58"/>
                </a:cubicBezTo>
                <a:cubicBezTo>
                  <a:pt x="126" y="57"/>
                  <a:pt x="127" y="57"/>
                  <a:pt x="128" y="57"/>
                </a:cubicBezTo>
                <a:cubicBezTo>
                  <a:pt x="129" y="58"/>
                  <a:pt x="129" y="59"/>
                  <a:pt x="129" y="60"/>
                </a:cubicBezTo>
                <a:cubicBezTo>
                  <a:pt x="129" y="60"/>
                  <a:pt x="119" y="73"/>
                  <a:pt x="103" y="75"/>
                </a:cubicBezTo>
                <a:cubicBezTo>
                  <a:pt x="94" y="76"/>
                  <a:pt x="91" y="73"/>
                  <a:pt x="85" y="69"/>
                </a:cubicBezTo>
                <a:cubicBezTo>
                  <a:pt x="82" y="66"/>
                  <a:pt x="79" y="64"/>
                  <a:pt x="74" y="61"/>
                </a:cubicBezTo>
                <a:cubicBezTo>
                  <a:pt x="72" y="62"/>
                  <a:pt x="70" y="63"/>
                  <a:pt x="67" y="63"/>
                </a:cubicBezTo>
                <a:cubicBezTo>
                  <a:pt x="61" y="63"/>
                  <a:pt x="57" y="60"/>
                  <a:pt x="57" y="56"/>
                </a:cubicBezTo>
                <a:cubicBezTo>
                  <a:pt x="57" y="55"/>
                  <a:pt x="57" y="55"/>
                  <a:pt x="57" y="54"/>
                </a:cubicBezTo>
                <a:cubicBezTo>
                  <a:pt x="53" y="54"/>
                  <a:pt x="49" y="54"/>
                  <a:pt x="44" y="55"/>
                </a:cubicBezTo>
                <a:cubicBezTo>
                  <a:pt x="45" y="54"/>
                  <a:pt x="45" y="53"/>
                  <a:pt x="46" y="52"/>
                </a:cubicBezTo>
                <a:cubicBezTo>
                  <a:pt x="46" y="52"/>
                  <a:pt x="46" y="51"/>
                  <a:pt x="46" y="50"/>
                </a:cubicBezTo>
                <a:cubicBezTo>
                  <a:pt x="51" y="50"/>
                  <a:pt x="56" y="50"/>
                  <a:pt x="61" y="51"/>
                </a:cubicBezTo>
                <a:cubicBezTo>
                  <a:pt x="63" y="50"/>
                  <a:pt x="65" y="49"/>
                  <a:pt x="67" y="49"/>
                </a:cubicBezTo>
                <a:cubicBezTo>
                  <a:pt x="70" y="49"/>
                  <a:pt x="72" y="50"/>
                  <a:pt x="74" y="51"/>
                </a:cubicBezTo>
                <a:cubicBezTo>
                  <a:pt x="74" y="45"/>
                  <a:pt x="74" y="45"/>
                  <a:pt x="74" y="45"/>
                </a:cubicBezTo>
                <a:cubicBezTo>
                  <a:pt x="71" y="43"/>
                  <a:pt x="68" y="41"/>
                  <a:pt x="63" y="39"/>
                </a:cubicBezTo>
                <a:cubicBezTo>
                  <a:pt x="57" y="35"/>
                  <a:pt x="49" y="35"/>
                  <a:pt x="42" y="35"/>
                </a:cubicBezTo>
                <a:cubicBezTo>
                  <a:pt x="41" y="34"/>
                  <a:pt x="39" y="33"/>
                  <a:pt x="37" y="33"/>
                </a:cubicBezTo>
                <a:cubicBezTo>
                  <a:pt x="37" y="32"/>
                  <a:pt x="37" y="32"/>
                  <a:pt x="36" y="32"/>
                </a:cubicBezTo>
                <a:cubicBezTo>
                  <a:pt x="46" y="30"/>
                  <a:pt x="56" y="30"/>
                  <a:pt x="65" y="35"/>
                </a:cubicBezTo>
                <a:cubicBezTo>
                  <a:pt x="69" y="37"/>
                  <a:pt x="71" y="38"/>
                  <a:pt x="74" y="40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29"/>
                  <a:pt x="74" y="29"/>
                  <a:pt x="74" y="29"/>
                </a:cubicBezTo>
                <a:cubicBezTo>
                  <a:pt x="71" y="27"/>
                  <a:pt x="68" y="24"/>
                  <a:pt x="63" y="22"/>
                </a:cubicBezTo>
                <a:cubicBezTo>
                  <a:pt x="57" y="18"/>
                  <a:pt x="50" y="16"/>
                  <a:pt x="43" y="15"/>
                </a:cubicBezTo>
                <a:cubicBezTo>
                  <a:pt x="43" y="14"/>
                  <a:pt x="43" y="13"/>
                  <a:pt x="43" y="12"/>
                </a:cubicBezTo>
                <a:cubicBezTo>
                  <a:pt x="44" y="11"/>
                  <a:pt x="44" y="11"/>
                  <a:pt x="44" y="11"/>
                </a:cubicBezTo>
                <a:cubicBezTo>
                  <a:pt x="51" y="12"/>
                  <a:pt x="59" y="14"/>
                  <a:pt x="66" y="18"/>
                </a:cubicBezTo>
                <a:cubicBezTo>
                  <a:pt x="69" y="20"/>
                  <a:pt x="72" y="22"/>
                  <a:pt x="74" y="24"/>
                </a:cubicBezTo>
                <a:cubicBezTo>
                  <a:pt x="75" y="24"/>
                  <a:pt x="76" y="23"/>
                  <a:pt x="77" y="23"/>
                </a:cubicBezTo>
                <a:cubicBezTo>
                  <a:pt x="85" y="21"/>
                  <a:pt x="92" y="20"/>
                  <a:pt x="99" y="19"/>
                </a:cubicBezTo>
                <a:cubicBezTo>
                  <a:pt x="102" y="19"/>
                  <a:pt x="103" y="21"/>
                  <a:pt x="103" y="23"/>
                </a:cubicBezTo>
                <a:cubicBezTo>
                  <a:pt x="103" y="24"/>
                  <a:pt x="103" y="25"/>
                  <a:pt x="103" y="2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17" y="49"/>
                  <a:pt x="125" y="40"/>
                  <a:pt x="125" y="40"/>
                </a:cubicBezTo>
                <a:cubicBezTo>
                  <a:pt x="126" y="39"/>
                  <a:pt x="128" y="39"/>
                  <a:pt x="128" y="40"/>
                </a:cubicBezTo>
                <a:cubicBezTo>
                  <a:pt x="129" y="41"/>
                  <a:pt x="129" y="42"/>
                  <a:pt x="128" y="43"/>
                </a:cubicBezTo>
                <a:cubicBezTo>
                  <a:pt x="128" y="43"/>
                  <a:pt x="119" y="53"/>
                  <a:pt x="103" y="51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3" y="55"/>
                  <a:pt x="101" y="57"/>
                  <a:pt x="98" y="58"/>
                </a:cubicBezTo>
                <a:cubicBezTo>
                  <a:pt x="100" y="59"/>
                  <a:pt x="101" y="59"/>
                  <a:pt x="103" y="59"/>
                </a:cubicBezTo>
                <a:cubicBezTo>
                  <a:pt x="117" y="59"/>
                  <a:pt x="125" y="49"/>
                  <a:pt x="125" y="49"/>
                </a:cubicBezTo>
                <a:cubicBezTo>
                  <a:pt x="126" y="48"/>
                  <a:pt x="127" y="48"/>
                  <a:pt x="128" y="49"/>
                </a:cubicBezTo>
                <a:cubicBezTo>
                  <a:pt x="129" y="49"/>
                  <a:pt x="129" y="51"/>
                  <a:pt x="129" y="51"/>
                </a:cubicBezTo>
                <a:cubicBezTo>
                  <a:pt x="129" y="51"/>
                  <a:pt x="119" y="63"/>
                  <a:pt x="103" y="63"/>
                </a:cubicBezTo>
                <a:cubicBezTo>
                  <a:pt x="97" y="63"/>
                  <a:pt x="93" y="61"/>
                  <a:pt x="90" y="59"/>
                </a:cubicBezTo>
                <a:cubicBezTo>
                  <a:pt x="86" y="58"/>
                  <a:pt x="83" y="56"/>
                  <a:pt x="83" y="53"/>
                </a:cubicBezTo>
                <a:cubicBezTo>
                  <a:pt x="83" y="53"/>
                  <a:pt x="83" y="53"/>
                  <a:pt x="83" y="53"/>
                </a:cubicBezTo>
                <a:cubicBezTo>
                  <a:pt x="81" y="51"/>
                  <a:pt x="79" y="49"/>
                  <a:pt x="77" y="47"/>
                </a:cubicBezTo>
                <a:close/>
                <a:moveTo>
                  <a:pt x="27" y="71"/>
                </a:moveTo>
                <a:cubicBezTo>
                  <a:pt x="27" y="70"/>
                  <a:pt x="28" y="69"/>
                  <a:pt x="28" y="68"/>
                </a:cubicBezTo>
                <a:cubicBezTo>
                  <a:pt x="28" y="64"/>
                  <a:pt x="25" y="62"/>
                  <a:pt x="22" y="62"/>
                </a:cubicBezTo>
                <a:cubicBezTo>
                  <a:pt x="18" y="62"/>
                  <a:pt x="15" y="64"/>
                  <a:pt x="15" y="68"/>
                </a:cubicBezTo>
                <a:cubicBezTo>
                  <a:pt x="15" y="68"/>
                  <a:pt x="15" y="68"/>
                  <a:pt x="15" y="68"/>
                </a:cubicBezTo>
                <a:cubicBezTo>
                  <a:pt x="15" y="68"/>
                  <a:pt x="15" y="68"/>
                  <a:pt x="15" y="68"/>
                </a:cubicBezTo>
                <a:cubicBezTo>
                  <a:pt x="15" y="69"/>
                  <a:pt x="15" y="69"/>
                  <a:pt x="15" y="69"/>
                </a:cubicBezTo>
                <a:cubicBezTo>
                  <a:pt x="15" y="72"/>
                  <a:pt x="17" y="75"/>
                  <a:pt x="20" y="76"/>
                </a:cubicBezTo>
                <a:cubicBezTo>
                  <a:pt x="21" y="77"/>
                  <a:pt x="23" y="77"/>
                  <a:pt x="24" y="77"/>
                </a:cubicBezTo>
                <a:cubicBezTo>
                  <a:pt x="25" y="77"/>
                  <a:pt x="27" y="77"/>
                  <a:pt x="28" y="76"/>
                </a:cubicBezTo>
                <a:cubicBezTo>
                  <a:pt x="31" y="74"/>
                  <a:pt x="32" y="70"/>
                  <a:pt x="32" y="66"/>
                </a:cubicBezTo>
                <a:cubicBezTo>
                  <a:pt x="32" y="59"/>
                  <a:pt x="32" y="59"/>
                  <a:pt x="32" y="59"/>
                </a:cubicBezTo>
                <a:cubicBezTo>
                  <a:pt x="34" y="58"/>
                  <a:pt x="36" y="58"/>
                  <a:pt x="38" y="57"/>
                </a:cubicBezTo>
                <a:cubicBezTo>
                  <a:pt x="40" y="55"/>
                  <a:pt x="42" y="53"/>
                  <a:pt x="43" y="51"/>
                </a:cubicBezTo>
                <a:cubicBezTo>
                  <a:pt x="43" y="49"/>
                  <a:pt x="43" y="47"/>
                  <a:pt x="43" y="45"/>
                </a:cubicBezTo>
                <a:cubicBezTo>
                  <a:pt x="43" y="42"/>
                  <a:pt x="42" y="40"/>
                  <a:pt x="40" y="38"/>
                </a:cubicBezTo>
                <a:cubicBezTo>
                  <a:pt x="39" y="37"/>
                  <a:pt x="38" y="36"/>
                  <a:pt x="36" y="36"/>
                </a:cubicBezTo>
                <a:cubicBezTo>
                  <a:pt x="35" y="35"/>
                  <a:pt x="34" y="35"/>
                  <a:pt x="32" y="35"/>
                </a:cubicBezTo>
                <a:cubicBezTo>
                  <a:pt x="32" y="26"/>
                  <a:pt x="32" y="26"/>
                  <a:pt x="32" y="26"/>
                </a:cubicBezTo>
                <a:cubicBezTo>
                  <a:pt x="36" y="22"/>
                  <a:pt x="40" y="17"/>
                  <a:pt x="40" y="11"/>
                </a:cubicBezTo>
                <a:cubicBezTo>
                  <a:pt x="40" y="9"/>
                  <a:pt x="40" y="6"/>
                  <a:pt x="39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1" y="0"/>
                  <a:pt x="29" y="4"/>
                  <a:pt x="28" y="7"/>
                </a:cubicBezTo>
                <a:cubicBezTo>
                  <a:pt x="28" y="9"/>
                  <a:pt x="28" y="12"/>
                  <a:pt x="28" y="14"/>
                </a:cubicBezTo>
                <a:cubicBezTo>
                  <a:pt x="28" y="15"/>
                  <a:pt x="28" y="15"/>
                  <a:pt x="28" y="16"/>
                </a:cubicBezTo>
                <a:cubicBezTo>
                  <a:pt x="28" y="24"/>
                  <a:pt x="28" y="24"/>
                  <a:pt x="28" y="24"/>
                </a:cubicBezTo>
                <a:cubicBezTo>
                  <a:pt x="27" y="25"/>
                  <a:pt x="26" y="26"/>
                  <a:pt x="25" y="26"/>
                </a:cubicBezTo>
                <a:cubicBezTo>
                  <a:pt x="22" y="30"/>
                  <a:pt x="18" y="33"/>
                  <a:pt x="16" y="37"/>
                </a:cubicBezTo>
                <a:cubicBezTo>
                  <a:pt x="15" y="38"/>
                  <a:pt x="15" y="39"/>
                  <a:pt x="14" y="40"/>
                </a:cubicBezTo>
                <a:cubicBezTo>
                  <a:pt x="13" y="43"/>
                  <a:pt x="13" y="46"/>
                  <a:pt x="14" y="49"/>
                </a:cubicBezTo>
                <a:cubicBezTo>
                  <a:pt x="15" y="52"/>
                  <a:pt x="17" y="54"/>
                  <a:pt x="20" y="56"/>
                </a:cubicBezTo>
                <a:cubicBezTo>
                  <a:pt x="21" y="57"/>
                  <a:pt x="22" y="57"/>
                  <a:pt x="23" y="58"/>
                </a:cubicBezTo>
                <a:cubicBezTo>
                  <a:pt x="25" y="58"/>
                  <a:pt x="26" y="59"/>
                  <a:pt x="28" y="59"/>
                </a:cubicBezTo>
                <a:cubicBezTo>
                  <a:pt x="28" y="66"/>
                  <a:pt x="28" y="66"/>
                  <a:pt x="28" y="66"/>
                </a:cubicBezTo>
                <a:cubicBezTo>
                  <a:pt x="28" y="68"/>
                  <a:pt x="28" y="69"/>
                  <a:pt x="27" y="71"/>
                </a:cubicBezTo>
                <a:close/>
                <a:moveTo>
                  <a:pt x="28" y="36"/>
                </a:moveTo>
                <a:cubicBezTo>
                  <a:pt x="26" y="37"/>
                  <a:pt x="24" y="38"/>
                  <a:pt x="23" y="40"/>
                </a:cubicBezTo>
                <a:cubicBezTo>
                  <a:pt x="23" y="40"/>
                  <a:pt x="23" y="40"/>
                  <a:pt x="23" y="40"/>
                </a:cubicBezTo>
                <a:cubicBezTo>
                  <a:pt x="26" y="43"/>
                  <a:pt x="26" y="43"/>
                  <a:pt x="26" y="43"/>
                </a:cubicBezTo>
                <a:cubicBezTo>
                  <a:pt x="26" y="43"/>
                  <a:pt x="26" y="43"/>
                  <a:pt x="26" y="43"/>
                </a:cubicBezTo>
                <a:cubicBezTo>
                  <a:pt x="27" y="42"/>
                  <a:pt x="27" y="42"/>
                  <a:pt x="28" y="41"/>
                </a:cubicBezTo>
                <a:cubicBezTo>
                  <a:pt x="28" y="54"/>
                  <a:pt x="28" y="54"/>
                  <a:pt x="28" y="54"/>
                </a:cubicBezTo>
                <a:cubicBezTo>
                  <a:pt x="27" y="54"/>
                  <a:pt x="26" y="54"/>
                  <a:pt x="25" y="54"/>
                </a:cubicBezTo>
                <a:cubicBezTo>
                  <a:pt x="24" y="53"/>
                  <a:pt x="23" y="53"/>
                  <a:pt x="22" y="52"/>
                </a:cubicBezTo>
                <a:cubicBezTo>
                  <a:pt x="20" y="51"/>
                  <a:pt x="19" y="50"/>
                  <a:pt x="18" y="48"/>
                </a:cubicBezTo>
                <a:cubicBezTo>
                  <a:pt x="17" y="46"/>
                  <a:pt x="18" y="44"/>
                  <a:pt x="18" y="42"/>
                </a:cubicBezTo>
                <a:cubicBezTo>
                  <a:pt x="19" y="41"/>
                  <a:pt x="19" y="40"/>
                  <a:pt x="20" y="39"/>
                </a:cubicBezTo>
                <a:cubicBezTo>
                  <a:pt x="22" y="36"/>
                  <a:pt x="25" y="33"/>
                  <a:pt x="28" y="30"/>
                </a:cubicBezTo>
                <a:cubicBezTo>
                  <a:pt x="28" y="36"/>
                  <a:pt x="28" y="36"/>
                  <a:pt x="28" y="36"/>
                </a:cubicBezTo>
                <a:close/>
                <a:moveTo>
                  <a:pt x="32" y="39"/>
                </a:moveTo>
                <a:cubicBezTo>
                  <a:pt x="32" y="54"/>
                  <a:pt x="32" y="54"/>
                  <a:pt x="32" y="54"/>
                </a:cubicBezTo>
                <a:cubicBezTo>
                  <a:pt x="33" y="54"/>
                  <a:pt x="35" y="54"/>
                  <a:pt x="36" y="53"/>
                </a:cubicBezTo>
                <a:cubicBezTo>
                  <a:pt x="37" y="52"/>
                  <a:pt x="38" y="51"/>
                  <a:pt x="38" y="50"/>
                </a:cubicBezTo>
                <a:cubicBezTo>
                  <a:pt x="39" y="48"/>
                  <a:pt x="39" y="47"/>
                  <a:pt x="39" y="45"/>
                </a:cubicBezTo>
                <a:cubicBezTo>
                  <a:pt x="39" y="44"/>
                  <a:pt x="38" y="42"/>
                  <a:pt x="37" y="41"/>
                </a:cubicBezTo>
                <a:cubicBezTo>
                  <a:pt x="36" y="40"/>
                  <a:pt x="35" y="40"/>
                  <a:pt x="35" y="40"/>
                </a:cubicBezTo>
                <a:cubicBezTo>
                  <a:pt x="34" y="39"/>
                  <a:pt x="33" y="39"/>
                  <a:pt x="32" y="39"/>
                </a:cubicBezTo>
                <a:close/>
                <a:moveTo>
                  <a:pt x="32" y="19"/>
                </a:moveTo>
                <a:cubicBezTo>
                  <a:pt x="32" y="16"/>
                  <a:pt x="32" y="16"/>
                  <a:pt x="32" y="16"/>
                </a:cubicBezTo>
                <a:cubicBezTo>
                  <a:pt x="32" y="15"/>
                  <a:pt x="32" y="15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2"/>
                  <a:pt x="32" y="11"/>
                  <a:pt x="32" y="9"/>
                </a:cubicBezTo>
                <a:cubicBezTo>
                  <a:pt x="33" y="9"/>
                  <a:pt x="34" y="5"/>
                  <a:pt x="34" y="5"/>
                </a:cubicBezTo>
                <a:cubicBezTo>
                  <a:pt x="35" y="5"/>
                  <a:pt x="35" y="6"/>
                  <a:pt x="35" y="7"/>
                </a:cubicBezTo>
                <a:cubicBezTo>
                  <a:pt x="36" y="8"/>
                  <a:pt x="36" y="9"/>
                  <a:pt x="36" y="11"/>
                </a:cubicBezTo>
                <a:cubicBezTo>
                  <a:pt x="35" y="14"/>
                  <a:pt x="34" y="17"/>
                  <a:pt x="32" y="19"/>
                </a:cubicBezTo>
                <a:close/>
                <a:moveTo>
                  <a:pt x="4" y="75"/>
                </a:moveTo>
                <a:cubicBezTo>
                  <a:pt x="3" y="76"/>
                  <a:pt x="2" y="76"/>
                  <a:pt x="1" y="75"/>
                </a:cubicBezTo>
                <a:cubicBezTo>
                  <a:pt x="0" y="74"/>
                  <a:pt x="0" y="73"/>
                  <a:pt x="1" y="72"/>
                </a:cubicBezTo>
                <a:cubicBezTo>
                  <a:pt x="1" y="72"/>
                  <a:pt x="6" y="68"/>
                  <a:pt x="13" y="64"/>
                </a:cubicBezTo>
                <a:cubicBezTo>
                  <a:pt x="13" y="64"/>
                  <a:pt x="13" y="65"/>
                  <a:pt x="12" y="65"/>
                </a:cubicBezTo>
                <a:cubicBezTo>
                  <a:pt x="12" y="65"/>
                  <a:pt x="12" y="65"/>
                  <a:pt x="12" y="65"/>
                </a:cubicBezTo>
                <a:cubicBezTo>
                  <a:pt x="12" y="69"/>
                  <a:pt x="12" y="69"/>
                  <a:pt x="12" y="69"/>
                </a:cubicBezTo>
                <a:cubicBezTo>
                  <a:pt x="7" y="73"/>
                  <a:pt x="4" y="75"/>
                  <a:pt x="4" y="75"/>
                </a:cubicBezTo>
                <a:close/>
                <a:moveTo>
                  <a:pt x="3" y="25"/>
                </a:moveTo>
                <a:cubicBezTo>
                  <a:pt x="2" y="25"/>
                  <a:pt x="1" y="25"/>
                  <a:pt x="1" y="24"/>
                </a:cubicBezTo>
                <a:cubicBezTo>
                  <a:pt x="0" y="23"/>
                  <a:pt x="0" y="22"/>
                  <a:pt x="1" y="21"/>
                </a:cubicBezTo>
                <a:cubicBezTo>
                  <a:pt x="2" y="21"/>
                  <a:pt x="11" y="16"/>
                  <a:pt x="24" y="13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5"/>
                  <a:pt x="24" y="15"/>
                  <a:pt x="24" y="16"/>
                </a:cubicBezTo>
                <a:cubicBezTo>
                  <a:pt x="24" y="17"/>
                  <a:pt x="24" y="17"/>
                  <a:pt x="24" y="17"/>
                </a:cubicBezTo>
                <a:cubicBezTo>
                  <a:pt x="12" y="20"/>
                  <a:pt x="3" y="25"/>
                  <a:pt x="3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" name="Freeform 116"/>
          <p:cNvSpPr>
            <a:spLocks noEditPoints="1"/>
          </p:cNvSpPr>
          <p:nvPr/>
        </p:nvSpPr>
        <p:spPr bwMode="auto">
          <a:xfrm>
            <a:off x="404813" y="6081713"/>
            <a:ext cx="320675" cy="420688"/>
          </a:xfrm>
          <a:custGeom>
            <a:avLst/>
            <a:gdLst>
              <a:gd name="T0" fmla="*/ 43 w 85"/>
              <a:gd name="T1" fmla="*/ 0 h 112"/>
              <a:gd name="T2" fmla="*/ 72 w 85"/>
              <a:gd name="T3" fmla="*/ 13 h 112"/>
              <a:gd name="T4" fmla="*/ 85 w 85"/>
              <a:gd name="T5" fmla="*/ 43 h 112"/>
              <a:gd name="T6" fmla="*/ 73 w 85"/>
              <a:gd name="T7" fmla="*/ 72 h 112"/>
              <a:gd name="T8" fmla="*/ 73 w 85"/>
              <a:gd name="T9" fmla="*/ 71 h 112"/>
              <a:gd name="T10" fmla="*/ 71 w 85"/>
              <a:gd name="T11" fmla="*/ 70 h 112"/>
              <a:gd name="T12" fmla="*/ 70 w 85"/>
              <a:gd name="T13" fmla="*/ 69 h 112"/>
              <a:gd name="T14" fmla="*/ 70 w 85"/>
              <a:gd name="T15" fmla="*/ 66 h 112"/>
              <a:gd name="T16" fmla="*/ 69 w 85"/>
              <a:gd name="T17" fmla="*/ 64 h 112"/>
              <a:gd name="T18" fmla="*/ 67 w 85"/>
              <a:gd name="T19" fmla="*/ 63 h 112"/>
              <a:gd name="T20" fmla="*/ 75 w 85"/>
              <a:gd name="T21" fmla="*/ 43 h 112"/>
              <a:gd name="T22" fmla="*/ 66 w 85"/>
              <a:gd name="T23" fmla="*/ 20 h 112"/>
              <a:gd name="T24" fmla="*/ 43 w 85"/>
              <a:gd name="T25" fmla="*/ 10 h 112"/>
              <a:gd name="T26" fmla="*/ 19 w 85"/>
              <a:gd name="T27" fmla="*/ 20 h 112"/>
              <a:gd name="T28" fmla="*/ 10 w 85"/>
              <a:gd name="T29" fmla="*/ 43 h 112"/>
              <a:gd name="T30" fmla="*/ 19 w 85"/>
              <a:gd name="T31" fmla="*/ 66 h 112"/>
              <a:gd name="T32" fmla="*/ 34 w 85"/>
              <a:gd name="T33" fmla="*/ 74 h 112"/>
              <a:gd name="T34" fmla="*/ 36 w 85"/>
              <a:gd name="T35" fmla="*/ 84 h 112"/>
              <a:gd name="T36" fmla="*/ 13 w 85"/>
              <a:gd name="T37" fmla="*/ 72 h 112"/>
              <a:gd name="T38" fmla="*/ 0 w 85"/>
              <a:gd name="T39" fmla="*/ 43 h 112"/>
              <a:gd name="T40" fmla="*/ 13 w 85"/>
              <a:gd name="T41" fmla="*/ 13 h 112"/>
              <a:gd name="T42" fmla="*/ 43 w 85"/>
              <a:gd name="T43" fmla="*/ 0 h 112"/>
              <a:gd name="T44" fmla="*/ 51 w 85"/>
              <a:gd name="T45" fmla="*/ 44 h 112"/>
              <a:gd name="T46" fmla="*/ 46 w 85"/>
              <a:gd name="T47" fmla="*/ 44 h 112"/>
              <a:gd name="T48" fmla="*/ 45 w 85"/>
              <a:gd name="T49" fmla="*/ 71 h 112"/>
              <a:gd name="T50" fmla="*/ 43 w 85"/>
              <a:gd name="T51" fmla="*/ 72 h 112"/>
              <a:gd name="T52" fmla="*/ 43 w 85"/>
              <a:gd name="T53" fmla="*/ 62 h 112"/>
              <a:gd name="T54" fmla="*/ 38 w 85"/>
              <a:gd name="T55" fmla="*/ 67 h 112"/>
              <a:gd name="T56" fmla="*/ 46 w 85"/>
              <a:gd name="T57" fmla="*/ 99 h 112"/>
              <a:gd name="T58" fmla="*/ 63 w 85"/>
              <a:gd name="T59" fmla="*/ 97 h 112"/>
              <a:gd name="T60" fmla="*/ 69 w 85"/>
              <a:gd name="T61" fmla="*/ 73 h 112"/>
              <a:gd name="T62" fmla="*/ 66 w 85"/>
              <a:gd name="T63" fmla="*/ 72 h 112"/>
              <a:gd name="T64" fmla="*/ 66 w 85"/>
              <a:gd name="T65" fmla="*/ 67 h 112"/>
              <a:gd name="T66" fmla="*/ 62 w 85"/>
              <a:gd name="T67" fmla="*/ 66 h 112"/>
              <a:gd name="T68" fmla="*/ 61 w 85"/>
              <a:gd name="T69" fmla="*/ 69 h 112"/>
              <a:gd name="T70" fmla="*/ 60 w 85"/>
              <a:gd name="T71" fmla="*/ 68 h 112"/>
              <a:gd name="T72" fmla="*/ 60 w 85"/>
              <a:gd name="T73" fmla="*/ 63 h 112"/>
              <a:gd name="T74" fmla="*/ 55 w 85"/>
              <a:gd name="T75" fmla="*/ 62 h 112"/>
              <a:gd name="T76" fmla="*/ 54 w 85"/>
              <a:gd name="T77" fmla="*/ 65 h 112"/>
              <a:gd name="T78" fmla="*/ 52 w 85"/>
              <a:gd name="T79" fmla="*/ 64 h 112"/>
              <a:gd name="T80" fmla="*/ 51 w 85"/>
              <a:gd name="T81" fmla="*/ 44 h 112"/>
              <a:gd name="T82" fmla="*/ 69 w 85"/>
              <a:gd name="T83" fmla="*/ 98 h 112"/>
              <a:gd name="T84" fmla="*/ 71 w 85"/>
              <a:gd name="T85" fmla="*/ 106 h 112"/>
              <a:gd name="T86" fmla="*/ 44 w 85"/>
              <a:gd name="T87" fmla="*/ 112 h 112"/>
              <a:gd name="T88" fmla="*/ 43 w 85"/>
              <a:gd name="T89" fmla="*/ 104 h 112"/>
              <a:gd name="T90" fmla="*/ 69 w 85"/>
              <a:gd name="T91" fmla="*/ 98 h 112"/>
              <a:gd name="T92" fmla="*/ 26 w 85"/>
              <a:gd name="T93" fmla="*/ 17 h 112"/>
              <a:gd name="T94" fmla="*/ 26 w 85"/>
              <a:gd name="T95" fmla="*/ 69 h 112"/>
              <a:gd name="T96" fmla="*/ 34 w 85"/>
              <a:gd name="T97" fmla="*/ 65 h 112"/>
              <a:gd name="T98" fmla="*/ 34 w 85"/>
              <a:gd name="T99" fmla="*/ 65 h 112"/>
              <a:gd name="T100" fmla="*/ 41 w 85"/>
              <a:gd name="T101" fmla="*/ 59 h 112"/>
              <a:gd name="T102" fmla="*/ 43 w 85"/>
              <a:gd name="T103" fmla="*/ 43 h 112"/>
              <a:gd name="T104" fmla="*/ 43 w 85"/>
              <a:gd name="T105" fmla="*/ 40 h 112"/>
              <a:gd name="T106" fmla="*/ 46 w 85"/>
              <a:gd name="T107" fmla="*/ 40 h 112"/>
              <a:gd name="T108" fmla="*/ 51 w 85"/>
              <a:gd name="T109" fmla="*/ 40 h 112"/>
              <a:gd name="T110" fmla="*/ 54 w 85"/>
              <a:gd name="T111" fmla="*/ 40 h 112"/>
              <a:gd name="T112" fmla="*/ 55 w 85"/>
              <a:gd name="T113" fmla="*/ 43 h 112"/>
              <a:gd name="T114" fmla="*/ 56 w 85"/>
              <a:gd name="T115" fmla="*/ 53 h 112"/>
              <a:gd name="T116" fmla="*/ 74 w 85"/>
              <a:gd name="T117" fmla="*/ 43 h 112"/>
              <a:gd name="T118" fmla="*/ 26 w 85"/>
              <a:gd name="T119" fmla="*/ 17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5" h="112">
                <a:moveTo>
                  <a:pt x="43" y="0"/>
                </a:moveTo>
                <a:cubicBezTo>
                  <a:pt x="54" y="0"/>
                  <a:pt x="65" y="5"/>
                  <a:pt x="72" y="13"/>
                </a:cubicBezTo>
                <a:cubicBezTo>
                  <a:pt x="80" y="20"/>
                  <a:pt x="85" y="31"/>
                  <a:pt x="85" y="43"/>
                </a:cubicBezTo>
                <a:cubicBezTo>
                  <a:pt x="85" y="54"/>
                  <a:pt x="80" y="64"/>
                  <a:pt x="73" y="72"/>
                </a:cubicBezTo>
                <a:cubicBezTo>
                  <a:pt x="73" y="71"/>
                  <a:pt x="73" y="71"/>
                  <a:pt x="73" y="71"/>
                </a:cubicBezTo>
                <a:cubicBezTo>
                  <a:pt x="71" y="70"/>
                  <a:pt x="71" y="70"/>
                  <a:pt x="71" y="70"/>
                </a:cubicBezTo>
                <a:cubicBezTo>
                  <a:pt x="71" y="70"/>
                  <a:pt x="71" y="70"/>
                  <a:pt x="70" y="69"/>
                </a:cubicBezTo>
                <a:cubicBezTo>
                  <a:pt x="70" y="68"/>
                  <a:pt x="70" y="67"/>
                  <a:pt x="70" y="66"/>
                </a:cubicBezTo>
                <a:cubicBezTo>
                  <a:pt x="69" y="64"/>
                  <a:pt x="69" y="64"/>
                  <a:pt x="69" y="64"/>
                </a:cubicBezTo>
                <a:cubicBezTo>
                  <a:pt x="67" y="63"/>
                  <a:pt x="67" y="63"/>
                  <a:pt x="67" y="63"/>
                </a:cubicBezTo>
                <a:cubicBezTo>
                  <a:pt x="72" y="58"/>
                  <a:pt x="75" y="51"/>
                  <a:pt x="75" y="43"/>
                </a:cubicBezTo>
                <a:cubicBezTo>
                  <a:pt x="75" y="34"/>
                  <a:pt x="71" y="25"/>
                  <a:pt x="66" y="20"/>
                </a:cubicBezTo>
                <a:cubicBezTo>
                  <a:pt x="60" y="14"/>
                  <a:pt x="51" y="10"/>
                  <a:pt x="43" y="10"/>
                </a:cubicBezTo>
                <a:cubicBezTo>
                  <a:pt x="34" y="10"/>
                  <a:pt x="25" y="14"/>
                  <a:pt x="19" y="20"/>
                </a:cubicBezTo>
                <a:cubicBezTo>
                  <a:pt x="14" y="25"/>
                  <a:pt x="10" y="34"/>
                  <a:pt x="10" y="43"/>
                </a:cubicBezTo>
                <a:cubicBezTo>
                  <a:pt x="10" y="52"/>
                  <a:pt x="14" y="60"/>
                  <a:pt x="19" y="66"/>
                </a:cubicBezTo>
                <a:cubicBezTo>
                  <a:pt x="24" y="70"/>
                  <a:pt x="29" y="73"/>
                  <a:pt x="34" y="74"/>
                </a:cubicBezTo>
                <a:cubicBezTo>
                  <a:pt x="35" y="77"/>
                  <a:pt x="35" y="81"/>
                  <a:pt x="36" y="84"/>
                </a:cubicBezTo>
                <a:cubicBezTo>
                  <a:pt x="27" y="83"/>
                  <a:pt x="19" y="79"/>
                  <a:pt x="13" y="72"/>
                </a:cubicBezTo>
                <a:cubicBezTo>
                  <a:pt x="5" y="65"/>
                  <a:pt x="0" y="54"/>
                  <a:pt x="0" y="43"/>
                </a:cubicBezTo>
                <a:cubicBezTo>
                  <a:pt x="0" y="31"/>
                  <a:pt x="5" y="20"/>
                  <a:pt x="13" y="13"/>
                </a:cubicBezTo>
                <a:cubicBezTo>
                  <a:pt x="20" y="5"/>
                  <a:pt x="31" y="0"/>
                  <a:pt x="43" y="0"/>
                </a:cubicBezTo>
                <a:close/>
                <a:moveTo>
                  <a:pt x="51" y="44"/>
                </a:moveTo>
                <a:cubicBezTo>
                  <a:pt x="50" y="44"/>
                  <a:pt x="48" y="44"/>
                  <a:pt x="46" y="44"/>
                </a:cubicBezTo>
                <a:cubicBezTo>
                  <a:pt x="44" y="53"/>
                  <a:pt x="44" y="62"/>
                  <a:pt x="45" y="71"/>
                </a:cubicBezTo>
                <a:cubicBezTo>
                  <a:pt x="43" y="72"/>
                  <a:pt x="43" y="72"/>
                  <a:pt x="43" y="72"/>
                </a:cubicBezTo>
                <a:cubicBezTo>
                  <a:pt x="43" y="62"/>
                  <a:pt x="43" y="62"/>
                  <a:pt x="43" y="62"/>
                </a:cubicBezTo>
                <a:cubicBezTo>
                  <a:pt x="38" y="67"/>
                  <a:pt x="38" y="67"/>
                  <a:pt x="38" y="67"/>
                </a:cubicBezTo>
                <a:cubicBezTo>
                  <a:pt x="38" y="80"/>
                  <a:pt x="41" y="93"/>
                  <a:pt x="46" y="99"/>
                </a:cubicBezTo>
                <a:cubicBezTo>
                  <a:pt x="52" y="99"/>
                  <a:pt x="57" y="98"/>
                  <a:pt x="63" y="97"/>
                </a:cubicBezTo>
                <a:cubicBezTo>
                  <a:pt x="66" y="91"/>
                  <a:pt x="68" y="84"/>
                  <a:pt x="69" y="73"/>
                </a:cubicBezTo>
                <a:cubicBezTo>
                  <a:pt x="69" y="73"/>
                  <a:pt x="68" y="73"/>
                  <a:pt x="66" y="72"/>
                </a:cubicBezTo>
                <a:cubicBezTo>
                  <a:pt x="66" y="70"/>
                  <a:pt x="66" y="69"/>
                  <a:pt x="66" y="67"/>
                </a:cubicBezTo>
                <a:cubicBezTo>
                  <a:pt x="65" y="67"/>
                  <a:pt x="63" y="66"/>
                  <a:pt x="62" y="66"/>
                </a:cubicBezTo>
                <a:cubicBezTo>
                  <a:pt x="61" y="67"/>
                  <a:pt x="61" y="68"/>
                  <a:pt x="61" y="69"/>
                </a:cubicBezTo>
                <a:cubicBezTo>
                  <a:pt x="60" y="68"/>
                  <a:pt x="60" y="68"/>
                  <a:pt x="60" y="68"/>
                </a:cubicBezTo>
                <a:cubicBezTo>
                  <a:pt x="60" y="66"/>
                  <a:pt x="60" y="64"/>
                  <a:pt x="60" y="63"/>
                </a:cubicBezTo>
                <a:cubicBezTo>
                  <a:pt x="58" y="62"/>
                  <a:pt x="57" y="62"/>
                  <a:pt x="55" y="62"/>
                </a:cubicBezTo>
                <a:cubicBezTo>
                  <a:pt x="55" y="63"/>
                  <a:pt x="54" y="64"/>
                  <a:pt x="54" y="65"/>
                </a:cubicBezTo>
                <a:cubicBezTo>
                  <a:pt x="53" y="65"/>
                  <a:pt x="53" y="65"/>
                  <a:pt x="52" y="64"/>
                </a:cubicBezTo>
                <a:cubicBezTo>
                  <a:pt x="53" y="58"/>
                  <a:pt x="53" y="51"/>
                  <a:pt x="51" y="44"/>
                </a:cubicBezTo>
                <a:close/>
                <a:moveTo>
                  <a:pt x="69" y="98"/>
                </a:moveTo>
                <a:cubicBezTo>
                  <a:pt x="71" y="106"/>
                  <a:pt x="71" y="106"/>
                  <a:pt x="71" y="106"/>
                </a:cubicBezTo>
                <a:cubicBezTo>
                  <a:pt x="44" y="112"/>
                  <a:pt x="44" y="112"/>
                  <a:pt x="44" y="112"/>
                </a:cubicBezTo>
                <a:cubicBezTo>
                  <a:pt x="43" y="104"/>
                  <a:pt x="43" y="104"/>
                  <a:pt x="43" y="104"/>
                </a:cubicBezTo>
                <a:cubicBezTo>
                  <a:pt x="69" y="98"/>
                  <a:pt x="69" y="98"/>
                  <a:pt x="69" y="98"/>
                </a:cubicBezTo>
                <a:close/>
                <a:moveTo>
                  <a:pt x="26" y="17"/>
                </a:moveTo>
                <a:cubicBezTo>
                  <a:pt x="26" y="69"/>
                  <a:pt x="26" y="69"/>
                  <a:pt x="26" y="69"/>
                </a:cubicBezTo>
                <a:cubicBezTo>
                  <a:pt x="34" y="65"/>
                  <a:pt x="34" y="65"/>
                  <a:pt x="34" y="65"/>
                </a:cubicBezTo>
                <a:cubicBezTo>
                  <a:pt x="34" y="65"/>
                  <a:pt x="34" y="65"/>
                  <a:pt x="34" y="65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3"/>
                  <a:pt x="41" y="48"/>
                  <a:pt x="43" y="43"/>
                </a:cubicBezTo>
                <a:cubicBezTo>
                  <a:pt x="43" y="40"/>
                  <a:pt x="43" y="40"/>
                  <a:pt x="43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8" y="40"/>
                  <a:pt x="50" y="40"/>
                  <a:pt x="51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5" y="43"/>
                  <a:pt x="55" y="43"/>
                  <a:pt x="55" y="43"/>
                </a:cubicBezTo>
                <a:cubicBezTo>
                  <a:pt x="56" y="47"/>
                  <a:pt x="56" y="50"/>
                  <a:pt x="56" y="53"/>
                </a:cubicBezTo>
                <a:cubicBezTo>
                  <a:pt x="74" y="43"/>
                  <a:pt x="74" y="43"/>
                  <a:pt x="74" y="43"/>
                </a:cubicBezTo>
                <a:lnTo>
                  <a:pt x="26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" name="Freeform 117"/>
          <p:cNvSpPr>
            <a:spLocks noEditPoints="1"/>
          </p:cNvSpPr>
          <p:nvPr/>
        </p:nvSpPr>
        <p:spPr bwMode="auto">
          <a:xfrm>
            <a:off x="376238" y="4872038"/>
            <a:ext cx="330200" cy="315913"/>
          </a:xfrm>
          <a:custGeom>
            <a:avLst/>
            <a:gdLst>
              <a:gd name="T0" fmla="*/ 81 w 88"/>
              <a:gd name="T1" fmla="*/ 1 h 84"/>
              <a:gd name="T2" fmla="*/ 39 w 88"/>
              <a:gd name="T3" fmla="*/ 7 h 84"/>
              <a:gd name="T4" fmla="*/ 33 w 88"/>
              <a:gd name="T5" fmla="*/ 15 h 84"/>
              <a:gd name="T6" fmla="*/ 33 w 88"/>
              <a:gd name="T7" fmla="*/ 21 h 84"/>
              <a:gd name="T8" fmla="*/ 33 w 88"/>
              <a:gd name="T9" fmla="*/ 62 h 84"/>
              <a:gd name="T10" fmla="*/ 19 w 88"/>
              <a:gd name="T11" fmla="*/ 58 h 84"/>
              <a:gd name="T12" fmla="*/ 0 w 88"/>
              <a:gd name="T13" fmla="*/ 71 h 84"/>
              <a:gd name="T14" fmla="*/ 19 w 88"/>
              <a:gd name="T15" fmla="*/ 84 h 84"/>
              <a:gd name="T16" fmla="*/ 38 w 88"/>
              <a:gd name="T17" fmla="*/ 71 h 84"/>
              <a:gd name="T18" fmla="*/ 38 w 88"/>
              <a:gd name="T19" fmla="*/ 23 h 84"/>
              <a:gd name="T20" fmla="*/ 83 w 88"/>
              <a:gd name="T21" fmla="*/ 16 h 84"/>
              <a:gd name="T22" fmla="*/ 83 w 88"/>
              <a:gd name="T23" fmla="*/ 56 h 84"/>
              <a:gd name="T24" fmla="*/ 69 w 88"/>
              <a:gd name="T25" fmla="*/ 52 h 84"/>
              <a:gd name="T26" fmla="*/ 50 w 88"/>
              <a:gd name="T27" fmla="*/ 64 h 84"/>
              <a:gd name="T28" fmla="*/ 69 w 88"/>
              <a:gd name="T29" fmla="*/ 77 h 84"/>
              <a:gd name="T30" fmla="*/ 88 w 88"/>
              <a:gd name="T31" fmla="*/ 64 h 84"/>
              <a:gd name="T32" fmla="*/ 88 w 88"/>
              <a:gd name="T33" fmla="*/ 13 h 84"/>
              <a:gd name="T34" fmla="*/ 88 w 88"/>
              <a:gd name="T35" fmla="*/ 8 h 84"/>
              <a:gd name="T36" fmla="*/ 81 w 88"/>
              <a:gd name="T37" fmla="*/ 1 h 84"/>
              <a:gd name="T38" fmla="*/ 19 w 88"/>
              <a:gd name="T39" fmla="*/ 65 h 84"/>
              <a:gd name="T40" fmla="*/ 7 w 88"/>
              <a:gd name="T41" fmla="*/ 76 h 84"/>
              <a:gd name="T42" fmla="*/ 5 w 88"/>
              <a:gd name="T43" fmla="*/ 71 h 84"/>
              <a:gd name="T44" fmla="*/ 20 w 88"/>
              <a:gd name="T45" fmla="*/ 62 h 84"/>
              <a:gd name="T46" fmla="*/ 27 w 88"/>
              <a:gd name="T47" fmla="*/ 63 h 84"/>
              <a:gd name="T48" fmla="*/ 19 w 88"/>
              <a:gd name="T49" fmla="*/ 65 h 84"/>
              <a:gd name="T50" fmla="*/ 69 w 88"/>
              <a:gd name="T51" fmla="*/ 58 h 84"/>
              <a:gd name="T52" fmla="*/ 57 w 88"/>
              <a:gd name="T53" fmla="*/ 69 h 84"/>
              <a:gd name="T54" fmla="*/ 55 w 88"/>
              <a:gd name="T55" fmla="*/ 65 h 84"/>
              <a:gd name="T56" fmla="*/ 70 w 88"/>
              <a:gd name="T57" fmla="*/ 55 h 84"/>
              <a:gd name="T58" fmla="*/ 77 w 88"/>
              <a:gd name="T59" fmla="*/ 56 h 84"/>
              <a:gd name="T60" fmla="*/ 69 w 88"/>
              <a:gd name="T61" fmla="*/ 5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84">
                <a:moveTo>
                  <a:pt x="81" y="1"/>
                </a:moveTo>
                <a:cubicBezTo>
                  <a:pt x="67" y="3"/>
                  <a:pt x="53" y="5"/>
                  <a:pt x="39" y="7"/>
                </a:cubicBezTo>
                <a:cubicBezTo>
                  <a:pt x="34" y="8"/>
                  <a:pt x="33" y="11"/>
                  <a:pt x="33" y="15"/>
                </a:cubicBezTo>
                <a:cubicBezTo>
                  <a:pt x="33" y="17"/>
                  <a:pt x="33" y="19"/>
                  <a:pt x="33" y="21"/>
                </a:cubicBezTo>
                <a:cubicBezTo>
                  <a:pt x="33" y="35"/>
                  <a:pt x="33" y="49"/>
                  <a:pt x="33" y="62"/>
                </a:cubicBezTo>
                <a:cubicBezTo>
                  <a:pt x="29" y="60"/>
                  <a:pt x="25" y="58"/>
                  <a:pt x="19" y="58"/>
                </a:cubicBezTo>
                <a:cubicBezTo>
                  <a:pt x="9" y="58"/>
                  <a:pt x="0" y="64"/>
                  <a:pt x="0" y="71"/>
                </a:cubicBezTo>
                <a:cubicBezTo>
                  <a:pt x="0" y="78"/>
                  <a:pt x="9" y="84"/>
                  <a:pt x="19" y="84"/>
                </a:cubicBezTo>
                <a:cubicBezTo>
                  <a:pt x="30" y="84"/>
                  <a:pt x="38" y="78"/>
                  <a:pt x="38" y="71"/>
                </a:cubicBezTo>
                <a:cubicBezTo>
                  <a:pt x="38" y="54"/>
                  <a:pt x="38" y="39"/>
                  <a:pt x="38" y="23"/>
                </a:cubicBezTo>
                <a:cubicBezTo>
                  <a:pt x="53" y="20"/>
                  <a:pt x="68" y="18"/>
                  <a:pt x="83" y="16"/>
                </a:cubicBezTo>
                <a:cubicBezTo>
                  <a:pt x="83" y="30"/>
                  <a:pt x="83" y="42"/>
                  <a:pt x="83" y="56"/>
                </a:cubicBezTo>
                <a:cubicBezTo>
                  <a:pt x="79" y="53"/>
                  <a:pt x="75" y="52"/>
                  <a:pt x="69" y="52"/>
                </a:cubicBezTo>
                <a:cubicBezTo>
                  <a:pt x="59" y="52"/>
                  <a:pt x="50" y="58"/>
                  <a:pt x="50" y="64"/>
                </a:cubicBezTo>
                <a:cubicBezTo>
                  <a:pt x="50" y="71"/>
                  <a:pt x="59" y="77"/>
                  <a:pt x="69" y="77"/>
                </a:cubicBezTo>
                <a:cubicBezTo>
                  <a:pt x="80" y="77"/>
                  <a:pt x="88" y="71"/>
                  <a:pt x="88" y="64"/>
                </a:cubicBezTo>
                <a:cubicBezTo>
                  <a:pt x="88" y="47"/>
                  <a:pt x="88" y="30"/>
                  <a:pt x="88" y="13"/>
                </a:cubicBezTo>
                <a:cubicBezTo>
                  <a:pt x="88" y="12"/>
                  <a:pt x="88" y="10"/>
                  <a:pt x="88" y="8"/>
                </a:cubicBezTo>
                <a:cubicBezTo>
                  <a:pt x="88" y="4"/>
                  <a:pt x="87" y="0"/>
                  <a:pt x="81" y="1"/>
                </a:cubicBezTo>
                <a:close/>
                <a:moveTo>
                  <a:pt x="19" y="65"/>
                </a:moveTo>
                <a:cubicBezTo>
                  <a:pt x="13" y="67"/>
                  <a:pt x="9" y="72"/>
                  <a:pt x="7" y="76"/>
                </a:cubicBezTo>
                <a:cubicBezTo>
                  <a:pt x="6" y="75"/>
                  <a:pt x="5" y="73"/>
                  <a:pt x="5" y="71"/>
                </a:cubicBezTo>
                <a:cubicBezTo>
                  <a:pt x="5" y="66"/>
                  <a:pt x="12" y="62"/>
                  <a:pt x="20" y="62"/>
                </a:cubicBezTo>
                <a:cubicBezTo>
                  <a:pt x="23" y="62"/>
                  <a:pt x="25" y="62"/>
                  <a:pt x="27" y="63"/>
                </a:cubicBezTo>
                <a:cubicBezTo>
                  <a:pt x="25" y="63"/>
                  <a:pt x="22" y="64"/>
                  <a:pt x="19" y="65"/>
                </a:cubicBezTo>
                <a:close/>
                <a:moveTo>
                  <a:pt x="69" y="58"/>
                </a:moveTo>
                <a:cubicBezTo>
                  <a:pt x="63" y="61"/>
                  <a:pt x="59" y="65"/>
                  <a:pt x="57" y="69"/>
                </a:cubicBezTo>
                <a:cubicBezTo>
                  <a:pt x="56" y="68"/>
                  <a:pt x="55" y="66"/>
                  <a:pt x="55" y="65"/>
                </a:cubicBezTo>
                <a:cubicBezTo>
                  <a:pt x="55" y="59"/>
                  <a:pt x="62" y="55"/>
                  <a:pt x="70" y="55"/>
                </a:cubicBezTo>
                <a:cubicBezTo>
                  <a:pt x="73" y="55"/>
                  <a:pt x="75" y="56"/>
                  <a:pt x="77" y="56"/>
                </a:cubicBezTo>
                <a:cubicBezTo>
                  <a:pt x="75" y="57"/>
                  <a:pt x="72" y="57"/>
                  <a:pt x="69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" name="Freeform 118"/>
          <p:cNvSpPr>
            <a:spLocks noEditPoints="1"/>
          </p:cNvSpPr>
          <p:nvPr/>
        </p:nvSpPr>
        <p:spPr bwMode="auto">
          <a:xfrm>
            <a:off x="4905375" y="3552826"/>
            <a:ext cx="352425" cy="361950"/>
          </a:xfrm>
          <a:custGeom>
            <a:avLst/>
            <a:gdLst>
              <a:gd name="T0" fmla="*/ 4 w 94"/>
              <a:gd name="T1" fmla="*/ 0 h 96"/>
              <a:gd name="T2" fmla="*/ 13 w 94"/>
              <a:gd name="T3" fmla="*/ 3 h 96"/>
              <a:gd name="T4" fmla="*/ 11 w 94"/>
              <a:gd name="T5" fmla="*/ 8 h 96"/>
              <a:gd name="T6" fmla="*/ 3 w 94"/>
              <a:gd name="T7" fmla="*/ 6 h 96"/>
              <a:gd name="T8" fmla="*/ 3 w 94"/>
              <a:gd name="T9" fmla="*/ 8 h 96"/>
              <a:gd name="T10" fmla="*/ 10 w 94"/>
              <a:gd name="T11" fmla="*/ 11 h 96"/>
              <a:gd name="T12" fmla="*/ 10 w 94"/>
              <a:gd name="T13" fmla="*/ 12 h 96"/>
              <a:gd name="T14" fmla="*/ 1 w 94"/>
              <a:gd name="T15" fmla="*/ 9 h 96"/>
              <a:gd name="T16" fmla="*/ 4 w 94"/>
              <a:gd name="T17" fmla="*/ 0 h 96"/>
              <a:gd name="T18" fmla="*/ 13 w 94"/>
              <a:gd name="T19" fmla="*/ 25 h 96"/>
              <a:gd name="T20" fmla="*/ 4 w 94"/>
              <a:gd name="T21" fmla="*/ 29 h 96"/>
              <a:gd name="T22" fmla="*/ 0 w 94"/>
              <a:gd name="T23" fmla="*/ 39 h 96"/>
              <a:gd name="T24" fmla="*/ 0 w 94"/>
              <a:gd name="T25" fmla="*/ 73 h 96"/>
              <a:gd name="T26" fmla="*/ 4 w 94"/>
              <a:gd name="T27" fmla="*/ 82 h 96"/>
              <a:gd name="T28" fmla="*/ 13 w 94"/>
              <a:gd name="T29" fmla="*/ 86 h 96"/>
              <a:gd name="T30" fmla="*/ 80 w 94"/>
              <a:gd name="T31" fmla="*/ 86 h 96"/>
              <a:gd name="T32" fmla="*/ 90 w 94"/>
              <a:gd name="T33" fmla="*/ 82 h 96"/>
              <a:gd name="T34" fmla="*/ 94 w 94"/>
              <a:gd name="T35" fmla="*/ 73 h 96"/>
              <a:gd name="T36" fmla="*/ 94 w 94"/>
              <a:gd name="T37" fmla="*/ 39 h 96"/>
              <a:gd name="T38" fmla="*/ 90 w 94"/>
              <a:gd name="T39" fmla="*/ 29 h 96"/>
              <a:gd name="T40" fmla="*/ 80 w 94"/>
              <a:gd name="T41" fmla="*/ 25 h 96"/>
              <a:gd name="T42" fmla="*/ 67 w 94"/>
              <a:gd name="T43" fmla="*/ 25 h 96"/>
              <a:gd name="T44" fmla="*/ 14 w 94"/>
              <a:gd name="T45" fmla="*/ 7 h 96"/>
              <a:gd name="T46" fmla="*/ 13 w 94"/>
              <a:gd name="T47" fmla="*/ 9 h 96"/>
              <a:gd name="T48" fmla="*/ 56 w 94"/>
              <a:gd name="T49" fmla="*/ 25 h 96"/>
              <a:gd name="T50" fmla="*/ 13 w 94"/>
              <a:gd name="T51" fmla="*/ 25 h 96"/>
              <a:gd name="T52" fmla="*/ 73 w 94"/>
              <a:gd name="T53" fmla="*/ 88 h 96"/>
              <a:gd name="T54" fmla="*/ 81 w 94"/>
              <a:gd name="T55" fmla="*/ 88 h 96"/>
              <a:gd name="T56" fmla="*/ 81 w 94"/>
              <a:gd name="T57" fmla="*/ 96 h 96"/>
              <a:gd name="T58" fmla="*/ 73 w 94"/>
              <a:gd name="T59" fmla="*/ 96 h 96"/>
              <a:gd name="T60" fmla="*/ 73 w 94"/>
              <a:gd name="T61" fmla="*/ 88 h 96"/>
              <a:gd name="T62" fmla="*/ 14 w 94"/>
              <a:gd name="T63" fmla="*/ 88 h 96"/>
              <a:gd name="T64" fmla="*/ 22 w 94"/>
              <a:gd name="T65" fmla="*/ 88 h 96"/>
              <a:gd name="T66" fmla="*/ 22 w 94"/>
              <a:gd name="T67" fmla="*/ 96 h 96"/>
              <a:gd name="T68" fmla="*/ 14 w 94"/>
              <a:gd name="T69" fmla="*/ 96 h 96"/>
              <a:gd name="T70" fmla="*/ 14 w 94"/>
              <a:gd name="T71" fmla="*/ 8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4" h="96">
                <a:moveTo>
                  <a:pt x="4" y="0"/>
                </a:moveTo>
                <a:cubicBezTo>
                  <a:pt x="13" y="3"/>
                  <a:pt x="13" y="3"/>
                  <a:pt x="13" y="3"/>
                </a:cubicBezTo>
                <a:cubicBezTo>
                  <a:pt x="11" y="8"/>
                  <a:pt x="11" y="8"/>
                  <a:pt x="11" y="8"/>
                </a:cubicBezTo>
                <a:cubicBezTo>
                  <a:pt x="3" y="6"/>
                  <a:pt x="3" y="6"/>
                  <a:pt x="3" y="6"/>
                </a:cubicBezTo>
                <a:cubicBezTo>
                  <a:pt x="3" y="8"/>
                  <a:pt x="3" y="8"/>
                  <a:pt x="3" y="8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1" y="9"/>
                  <a:pt x="1" y="9"/>
                  <a:pt x="1" y="9"/>
                </a:cubicBezTo>
                <a:cubicBezTo>
                  <a:pt x="4" y="0"/>
                  <a:pt x="4" y="0"/>
                  <a:pt x="4" y="0"/>
                </a:cubicBezTo>
                <a:close/>
                <a:moveTo>
                  <a:pt x="13" y="25"/>
                </a:moveTo>
                <a:cubicBezTo>
                  <a:pt x="10" y="25"/>
                  <a:pt x="6" y="27"/>
                  <a:pt x="4" y="29"/>
                </a:cubicBezTo>
                <a:cubicBezTo>
                  <a:pt x="1" y="32"/>
                  <a:pt x="0" y="35"/>
                  <a:pt x="0" y="39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6"/>
                  <a:pt x="1" y="80"/>
                  <a:pt x="4" y="82"/>
                </a:cubicBezTo>
                <a:cubicBezTo>
                  <a:pt x="6" y="85"/>
                  <a:pt x="10" y="86"/>
                  <a:pt x="13" y="86"/>
                </a:cubicBezTo>
                <a:cubicBezTo>
                  <a:pt x="80" y="86"/>
                  <a:pt x="80" y="86"/>
                  <a:pt x="80" y="86"/>
                </a:cubicBezTo>
                <a:cubicBezTo>
                  <a:pt x="84" y="86"/>
                  <a:pt x="87" y="85"/>
                  <a:pt x="90" y="82"/>
                </a:cubicBezTo>
                <a:cubicBezTo>
                  <a:pt x="92" y="80"/>
                  <a:pt x="94" y="76"/>
                  <a:pt x="94" y="73"/>
                </a:cubicBezTo>
                <a:cubicBezTo>
                  <a:pt x="94" y="39"/>
                  <a:pt x="94" y="39"/>
                  <a:pt x="94" y="39"/>
                </a:cubicBezTo>
                <a:cubicBezTo>
                  <a:pt x="94" y="35"/>
                  <a:pt x="92" y="32"/>
                  <a:pt x="90" y="29"/>
                </a:cubicBezTo>
                <a:cubicBezTo>
                  <a:pt x="87" y="27"/>
                  <a:pt x="84" y="25"/>
                  <a:pt x="80" y="25"/>
                </a:cubicBezTo>
                <a:cubicBezTo>
                  <a:pt x="67" y="25"/>
                  <a:pt x="67" y="25"/>
                  <a:pt x="67" y="25"/>
                </a:cubicBezTo>
                <a:cubicBezTo>
                  <a:pt x="50" y="19"/>
                  <a:pt x="15" y="8"/>
                  <a:pt x="14" y="7"/>
                </a:cubicBezTo>
                <a:cubicBezTo>
                  <a:pt x="13" y="9"/>
                  <a:pt x="13" y="9"/>
                  <a:pt x="13" y="9"/>
                </a:cubicBezTo>
                <a:cubicBezTo>
                  <a:pt x="56" y="25"/>
                  <a:pt x="56" y="25"/>
                  <a:pt x="56" y="25"/>
                </a:cubicBezTo>
                <a:cubicBezTo>
                  <a:pt x="13" y="25"/>
                  <a:pt x="13" y="25"/>
                  <a:pt x="13" y="25"/>
                </a:cubicBezTo>
                <a:close/>
                <a:moveTo>
                  <a:pt x="73" y="88"/>
                </a:moveTo>
                <a:cubicBezTo>
                  <a:pt x="81" y="88"/>
                  <a:pt x="81" y="88"/>
                  <a:pt x="81" y="88"/>
                </a:cubicBezTo>
                <a:cubicBezTo>
                  <a:pt x="81" y="96"/>
                  <a:pt x="81" y="96"/>
                  <a:pt x="81" y="96"/>
                </a:cubicBezTo>
                <a:cubicBezTo>
                  <a:pt x="73" y="96"/>
                  <a:pt x="73" y="96"/>
                  <a:pt x="73" y="96"/>
                </a:cubicBezTo>
                <a:cubicBezTo>
                  <a:pt x="73" y="88"/>
                  <a:pt x="73" y="88"/>
                  <a:pt x="73" y="88"/>
                </a:cubicBezTo>
                <a:close/>
                <a:moveTo>
                  <a:pt x="14" y="88"/>
                </a:moveTo>
                <a:cubicBezTo>
                  <a:pt x="22" y="88"/>
                  <a:pt x="22" y="88"/>
                  <a:pt x="22" y="88"/>
                </a:cubicBezTo>
                <a:cubicBezTo>
                  <a:pt x="22" y="96"/>
                  <a:pt x="22" y="96"/>
                  <a:pt x="22" y="96"/>
                </a:cubicBezTo>
                <a:cubicBezTo>
                  <a:pt x="14" y="96"/>
                  <a:pt x="14" y="96"/>
                  <a:pt x="14" y="96"/>
                </a:cubicBezTo>
                <a:lnTo>
                  <a:pt x="14" y="8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" name="Freeform 119"/>
          <p:cNvSpPr>
            <a:spLocks noEditPoints="1"/>
          </p:cNvSpPr>
          <p:nvPr/>
        </p:nvSpPr>
        <p:spPr bwMode="auto">
          <a:xfrm>
            <a:off x="4946650" y="3684588"/>
            <a:ext cx="274637" cy="153988"/>
          </a:xfrm>
          <a:custGeom>
            <a:avLst/>
            <a:gdLst>
              <a:gd name="T0" fmla="*/ 6 w 73"/>
              <a:gd name="T1" fmla="*/ 8 h 41"/>
              <a:gd name="T2" fmla="*/ 11 w 73"/>
              <a:gd name="T3" fmla="*/ 8 h 41"/>
              <a:gd name="T4" fmla="*/ 11 w 73"/>
              <a:gd name="T5" fmla="*/ 12 h 41"/>
              <a:gd name="T6" fmla="*/ 31 w 73"/>
              <a:gd name="T7" fmla="*/ 12 h 41"/>
              <a:gd name="T8" fmla="*/ 31 w 73"/>
              <a:gd name="T9" fmla="*/ 14 h 41"/>
              <a:gd name="T10" fmla="*/ 11 w 73"/>
              <a:gd name="T11" fmla="*/ 14 h 41"/>
              <a:gd name="T12" fmla="*/ 11 w 73"/>
              <a:gd name="T13" fmla="*/ 18 h 41"/>
              <a:gd name="T14" fmla="*/ 6 w 73"/>
              <a:gd name="T15" fmla="*/ 18 h 41"/>
              <a:gd name="T16" fmla="*/ 6 w 73"/>
              <a:gd name="T17" fmla="*/ 14 h 41"/>
              <a:gd name="T18" fmla="*/ 0 w 73"/>
              <a:gd name="T19" fmla="*/ 14 h 41"/>
              <a:gd name="T20" fmla="*/ 0 w 73"/>
              <a:gd name="T21" fmla="*/ 12 h 41"/>
              <a:gd name="T22" fmla="*/ 6 w 73"/>
              <a:gd name="T23" fmla="*/ 12 h 41"/>
              <a:gd name="T24" fmla="*/ 6 w 73"/>
              <a:gd name="T25" fmla="*/ 8 h 41"/>
              <a:gd name="T26" fmla="*/ 53 w 73"/>
              <a:gd name="T27" fmla="*/ 0 h 41"/>
              <a:gd name="T28" fmla="*/ 67 w 73"/>
              <a:gd name="T29" fmla="*/ 6 h 41"/>
              <a:gd name="T30" fmla="*/ 73 w 73"/>
              <a:gd name="T31" fmla="*/ 21 h 41"/>
              <a:gd name="T32" fmla="*/ 67 w 73"/>
              <a:gd name="T33" fmla="*/ 35 h 41"/>
              <a:gd name="T34" fmla="*/ 53 w 73"/>
              <a:gd name="T35" fmla="*/ 41 h 41"/>
              <a:gd name="T36" fmla="*/ 39 w 73"/>
              <a:gd name="T37" fmla="*/ 35 h 41"/>
              <a:gd name="T38" fmla="*/ 33 w 73"/>
              <a:gd name="T39" fmla="*/ 21 h 41"/>
              <a:gd name="T40" fmla="*/ 39 w 73"/>
              <a:gd name="T41" fmla="*/ 6 h 41"/>
              <a:gd name="T42" fmla="*/ 53 w 73"/>
              <a:gd name="T43" fmla="*/ 0 h 41"/>
              <a:gd name="T44" fmla="*/ 21 w 73"/>
              <a:gd name="T45" fmla="*/ 27 h 41"/>
              <a:gd name="T46" fmla="*/ 26 w 73"/>
              <a:gd name="T47" fmla="*/ 32 h 41"/>
              <a:gd name="T48" fmla="*/ 21 w 73"/>
              <a:gd name="T49" fmla="*/ 37 h 41"/>
              <a:gd name="T50" fmla="*/ 16 w 73"/>
              <a:gd name="T51" fmla="*/ 32 h 41"/>
              <a:gd name="T52" fmla="*/ 21 w 73"/>
              <a:gd name="T53" fmla="*/ 27 h 41"/>
              <a:gd name="T54" fmla="*/ 6 w 73"/>
              <a:gd name="T55" fmla="*/ 27 h 41"/>
              <a:gd name="T56" fmla="*/ 11 w 73"/>
              <a:gd name="T57" fmla="*/ 32 h 41"/>
              <a:gd name="T58" fmla="*/ 6 w 73"/>
              <a:gd name="T59" fmla="*/ 37 h 41"/>
              <a:gd name="T60" fmla="*/ 1 w 73"/>
              <a:gd name="T61" fmla="*/ 32 h 41"/>
              <a:gd name="T62" fmla="*/ 6 w 73"/>
              <a:gd name="T63" fmla="*/ 27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3" h="41">
                <a:moveTo>
                  <a:pt x="6" y="8"/>
                </a:moveTo>
                <a:cubicBezTo>
                  <a:pt x="11" y="8"/>
                  <a:pt x="11" y="8"/>
                  <a:pt x="11" y="8"/>
                </a:cubicBezTo>
                <a:cubicBezTo>
                  <a:pt x="11" y="12"/>
                  <a:pt x="11" y="12"/>
                  <a:pt x="1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4"/>
                  <a:pt x="31" y="14"/>
                  <a:pt x="3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8"/>
                  <a:pt x="11" y="18"/>
                  <a:pt x="11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4"/>
                  <a:pt x="6" y="14"/>
                  <a:pt x="6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2"/>
                  <a:pt x="0" y="12"/>
                  <a:pt x="0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8"/>
                  <a:pt x="6" y="8"/>
                  <a:pt x="6" y="8"/>
                </a:cubicBezTo>
                <a:close/>
                <a:moveTo>
                  <a:pt x="53" y="0"/>
                </a:moveTo>
                <a:cubicBezTo>
                  <a:pt x="59" y="0"/>
                  <a:pt x="64" y="3"/>
                  <a:pt x="67" y="6"/>
                </a:cubicBezTo>
                <a:cubicBezTo>
                  <a:pt x="71" y="10"/>
                  <a:pt x="73" y="15"/>
                  <a:pt x="73" y="21"/>
                </a:cubicBezTo>
                <a:cubicBezTo>
                  <a:pt x="73" y="26"/>
                  <a:pt x="71" y="31"/>
                  <a:pt x="67" y="35"/>
                </a:cubicBezTo>
                <a:cubicBezTo>
                  <a:pt x="64" y="38"/>
                  <a:pt x="59" y="41"/>
                  <a:pt x="53" y="41"/>
                </a:cubicBezTo>
                <a:cubicBezTo>
                  <a:pt x="48" y="41"/>
                  <a:pt x="43" y="38"/>
                  <a:pt x="39" y="35"/>
                </a:cubicBezTo>
                <a:cubicBezTo>
                  <a:pt x="35" y="31"/>
                  <a:pt x="33" y="26"/>
                  <a:pt x="33" y="21"/>
                </a:cubicBezTo>
                <a:cubicBezTo>
                  <a:pt x="33" y="15"/>
                  <a:pt x="35" y="10"/>
                  <a:pt x="39" y="6"/>
                </a:cubicBezTo>
                <a:cubicBezTo>
                  <a:pt x="43" y="3"/>
                  <a:pt x="48" y="0"/>
                  <a:pt x="53" y="0"/>
                </a:cubicBezTo>
                <a:close/>
                <a:moveTo>
                  <a:pt x="21" y="27"/>
                </a:moveTo>
                <a:cubicBezTo>
                  <a:pt x="24" y="27"/>
                  <a:pt x="26" y="29"/>
                  <a:pt x="26" y="32"/>
                </a:cubicBezTo>
                <a:cubicBezTo>
                  <a:pt x="26" y="35"/>
                  <a:pt x="24" y="37"/>
                  <a:pt x="21" y="37"/>
                </a:cubicBezTo>
                <a:cubicBezTo>
                  <a:pt x="18" y="37"/>
                  <a:pt x="16" y="35"/>
                  <a:pt x="16" y="32"/>
                </a:cubicBezTo>
                <a:cubicBezTo>
                  <a:pt x="16" y="29"/>
                  <a:pt x="18" y="27"/>
                  <a:pt x="21" y="27"/>
                </a:cubicBezTo>
                <a:close/>
                <a:moveTo>
                  <a:pt x="6" y="27"/>
                </a:moveTo>
                <a:cubicBezTo>
                  <a:pt x="9" y="27"/>
                  <a:pt x="11" y="29"/>
                  <a:pt x="11" y="32"/>
                </a:cubicBezTo>
                <a:cubicBezTo>
                  <a:pt x="11" y="35"/>
                  <a:pt x="9" y="37"/>
                  <a:pt x="6" y="37"/>
                </a:cubicBezTo>
                <a:cubicBezTo>
                  <a:pt x="3" y="37"/>
                  <a:pt x="1" y="35"/>
                  <a:pt x="1" y="32"/>
                </a:cubicBezTo>
                <a:cubicBezTo>
                  <a:pt x="1" y="29"/>
                  <a:pt x="3" y="27"/>
                  <a:pt x="6" y="27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" name="Freeform 120"/>
          <p:cNvSpPr>
            <a:spLocks/>
          </p:cNvSpPr>
          <p:nvPr/>
        </p:nvSpPr>
        <p:spPr bwMode="auto">
          <a:xfrm>
            <a:off x="5111750" y="3730626"/>
            <a:ext cx="68262" cy="63500"/>
          </a:xfrm>
          <a:custGeom>
            <a:avLst/>
            <a:gdLst>
              <a:gd name="T0" fmla="*/ 9 w 18"/>
              <a:gd name="T1" fmla="*/ 0 h 17"/>
              <a:gd name="T2" fmla="*/ 15 w 18"/>
              <a:gd name="T3" fmla="*/ 2 h 17"/>
              <a:gd name="T4" fmla="*/ 15 w 18"/>
              <a:gd name="T5" fmla="*/ 2 h 17"/>
              <a:gd name="T6" fmla="*/ 18 w 18"/>
              <a:gd name="T7" fmla="*/ 9 h 17"/>
              <a:gd name="T8" fmla="*/ 15 w 18"/>
              <a:gd name="T9" fmla="*/ 15 h 17"/>
              <a:gd name="T10" fmla="*/ 15 w 18"/>
              <a:gd name="T11" fmla="*/ 15 h 17"/>
              <a:gd name="T12" fmla="*/ 9 w 18"/>
              <a:gd name="T13" fmla="*/ 17 h 17"/>
              <a:gd name="T14" fmla="*/ 3 w 18"/>
              <a:gd name="T15" fmla="*/ 15 h 17"/>
              <a:gd name="T16" fmla="*/ 3 w 18"/>
              <a:gd name="T17" fmla="*/ 15 h 17"/>
              <a:gd name="T18" fmla="*/ 0 w 18"/>
              <a:gd name="T19" fmla="*/ 9 h 17"/>
              <a:gd name="T20" fmla="*/ 3 w 18"/>
              <a:gd name="T21" fmla="*/ 2 h 17"/>
              <a:gd name="T22" fmla="*/ 3 w 18"/>
              <a:gd name="T23" fmla="*/ 2 h 17"/>
              <a:gd name="T24" fmla="*/ 9 w 18"/>
              <a:gd name="T25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" h="17">
                <a:moveTo>
                  <a:pt x="9" y="0"/>
                </a:moveTo>
                <a:cubicBezTo>
                  <a:pt x="12" y="0"/>
                  <a:pt x="14" y="1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7" y="4"/>
                  <a:pt x="18" y="6"/>
                  <a:pt x="18" y="9"/>
                </a:cubicBezTo>
                <a:cubicBezTo>
                  <a:pt x="18" y="11"/>
                  <a:pt x="17" y="13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4" y="16"/>
                  <a:pt x="12" y="17"/>
                  <a:pt x="9" y="17"/>
                </a:cubicBezTo>
                <a:cubicBezTo>
                  <a:pt x="7" y="17"/>
                  <a:pt x="4" y="16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3"/>
                  <a:pt x="0" y="11"/>
                  <a:pt x="0" y="9"/>
                </a:cubicBezTo>
                <a:cubicBezTo>
                  <a:pt x="0" y="6"/>
                  <a:pt x="1" y="4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1"/>
                  <a:pt x="7" y="0"/>
                  <a:pt x="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" name="Freeform 121"/>
          <p:cNvSpPr>
            <a:spLocks noEditPoints="1"/>
          </p:cNvSpPr>
          <p:nvPr/>
        </p:nvSpPr>
        <p:spPr bwMode="auto">
          <a:xfrm>
            <a:off x="5416550" y="3538538"/>
            <a:ext cx="503237" cy="517525"/>
          </a:xfrm>
          <a:custGeom>
            <a:avLst/>
            <a:gdLst>
              <a:gd name="T0" fmla="*/ 126 w 134"/>
              <a:gd name="T1" fmla="*/ 0 h 138"/>
              <a:gd name="T2" fmla="*/ 134 w 134"/>
              <a:gd name="T3" fmla="*/ 7 h 138"/>
              <a:gd name="T4" fmla="*/ 133 w 134"/>
              <a:gd name="T5" fmla="*/ 11 h 138"/>
              <a:gd name="T6" fmla="*/ 120 w 134"/>
              <a:gd name="T7" fmla="*/ 24 h 138"/>
              <a:gd name="T8" fmla="*/ 119 w 134"/>
              <a:gd name="T9" fmla="*/ 23 h 138"/>
              <a:gd name="T10" fmla="*/ 96 w 134"/>
              <a:gd name="T11" fmla="*/ 47 h 138"/>
              <a:gd name="T12" fmla="*/ 102 w 134"/>
              <a:gd name="T13" fmla="*/ 61 h 138"/>
              <a:gd name="T14" fmla="*/ 90 w 134"/>
              <a:gd name="T15" fmla="*/ 74 h 138"/>
              <a:gd name="T16" fmla="*/ 77 w 134"/>
              <a:gd name="T17" fmla="*/ 103 h 138"/>
              <a:gd name="T18" fmla="*/ 34 w 134"/>
              <a:gd name="T19" fmla="*/ 62 h 138"/>
              <a:gd name="T20" fmla="*/ 62 w 134"/>
              <a:gd name="T21" fmla="*/ 47 h 138"/>
              <a:gd name="T22" fmla="*/ 76 w 134"/>
              <a:gd name="T23" fmla="*/ 35 h 138"/>
              <a:gd name="T24" fmla="*/ 85 w 134"/>
              <a:gd name="T25" fmla="*/ 38 h 138"/>
              <a:gd name="T26" fmla="*/ 72 w 134"/>
              <a:gd name="T27" fmla="*/ 54 h 138"/>
              <a:gd name="T28" fmla="*/ 73 w 134"/>
              <a:gd name="T29" fmla="*/ 55 h 138"/>
              <a:gd name="T30" fmla="*/ 89 w 134"/>
              <a:gd name="T31" fmla="*/ 40 h 138"/>
              <a:gd name="T32" fmla="*/ 89 w 134"/>
              <a:gd name="T33" fmla="*/ 40 h 138"/>
              <a:gd name="T34" fmla="*/ 112 w 134"/>
              <a:gd name="T35" fmla="*/ 17 h 138"/>
              <a:gd name="T36" fmla="*/ 111 w 134"/>
              <a:gd name="T37" fmla="*/ 15 h 138"/>
              <a:gd name="T38" fmla="*/ 123 w 134"/>
              <a:gd name="T39" fmla="*/ 1 h 138"/>
              <a:gd name="T40" fmla="*/ 126 w 134"/>
              <a:gd name="T41" fmla="*/ 0 h 138"/>
              <a:gd name="T42" fmla="*/ 43 w 134"/>
              <a:gd name="T43" fmla="*/ 77 h 138"/>
              <a:gd name="T44" fmla="*/ 39 w 134"/>
              <a:gd name="T45" fmla="*/ 80 h 138"/>
              <a:gd name="T46" fmla="*/ 59 w 134"/>
              <a:gd name="T47" fmla="*/ 99 h 138"/>
              <a:gd name="T48" fmla="*/ 63 w 134"/>
              <a:gd name="T49" fmla="*/ 95 h 138"/>
              <a:gd name="T50" fmla="*/ 43 w 134"/>
              <a:gd name="T51" fmla="*/ 77 h 138"/>
              <a:gd name="T52" fmla="*/ 72 w 134"/>
              <a:gd name="T53" fmla="*/ 65 h 138"/>
              <a:gd name="T54" fmla="*/ 64 w 134"/>
              <a:gd name="T55" fmla="*/ 62 h 138"/>
              <a:gd name="T56" fmla="*/ 56 w 134"/>
              <a:gd name="T57" fmla="*/ 65 h 138"/>
              <a:gd name="T58" fmla="*/ 53 w 134"/>
              <a:gd name="T59" fmla="*/ 73 h 138"/>
              <a:gd name="T60" fmla="*/ 57 w 134"/>
              <a:gd name="T61" fmla="*/ 81 h 138"/>
              <a:gd name="T62" fmla="*/ 64 w 134"/>
              <a:gd name="T63" fmla="*/ 84 h 138"/>
              <a:gd name="T64" fmla="*/ 72 w 134"/>
              <a:gd name="T65" fmla="*/ 80 h 138"/>
              <a:gd name="T66" fmla="*/ 75 w 134"/>
              <a:gd name="T67" fmla="*/ 73 h 138"/>
              <a:gd name="T68" fmla="*/ 72 w 134"/>
              <a:gd name="T69" fmla="*/ 65 h 138"/>
              <a:gd name="T70" fmla="*/ 71 w 134"/>
              <a:gd name="T71" fmla="*/ 73 h 138"/>
              <a:gd name="T72" fmla="*/ 69 w 134"/>
              <a:gd name="T73" fmla="*/ 68 h 138"/>
              <a:gd name="T74" fmla="*/ 64 w 134"/>
              <a:gd name="T75" fmla="*/ 66 h 138"/>
              <a:gd name="T76" fmla="*/ 59 w 134"/>
              <a:gd name="T77" fmla="*/ 68 h 138"/>
              <a:gd name="T78" fmla="*/ 57 w 134"/>
              <a:gd name="T79" fmla="*/ 73 h 138"/>
              <a:gd name="T80" fmla="*/ 59 w 134"/>
              <a:gd name="T81" fmla="*/ 78 h 138"/>
              <a:gd name="T82" fmla="*/ 64 w 134"/>
              <a:gd name="T83" fmla="*/ 80 h 138"/>
              <a:gd name="T84" fmla="*/ 69 w 134"/>
              <a:gd name="T85" fmla="*/ 78 h 138"/>
              <a:gd name="T86" fmla="*/ 71 w 134"/>
              <a:gd name="T87" fmla="*/ 73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4" h="138">
                <a:moveTo>
                  <a:pt x="126" y="0"/>
                </a:moveTo>
                <a:cubicBezTo>
                  <a:pt x="134" y="7"/>
                  <a:pt x="134" y="7"/>
                  <a:pt x="134" y="7"/>
                </a:cubicBezTo>
                <a:cubicBezTo>
                  <a:pt x="133" y="11"/>
                  <a:pt x="133" y="11"/>
                  <a:pt x="133" y="11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19" y="23"/>
                  <a:pt x="119" y="23"/>
                  <a:pt x="119" y="23"/>
                </a:cubicBezTo>
                <a:cubicBezTo>
                  <a:pt x="96" y="47"/>
                  <a:pt x="96" y="47"/>
                  <a:pt x="96" y="47"/>
                </a:cubicBezTo>
                <a:cubicBezTo>
                  <a:pt x="100" y="52"/>
                  <a:pt x="102" y="57"/>
                  <a:pt x="102" y="61"/>
                </a:cubicBezTo>
                <a:cubicBezTo>
                  <a:pt x="101" y="66"/>
                  <a:pt x="95" y="72"/>
                  <a:pt x="90" y="74"/>
                </a:cubicBezTo>
                <a:cubicBezTo>
                  <a:pt x="77" y="80"/>
                  <a:pt x="86" y="89"/>
                  <a:pt x="77" y="103"/>
                </a:cubicBezTo>
                <a:cubicBezTo>
                  <a:pt x="56" y="138"/>
                  <a:pt x="0" y="85"/>
                  <a:pt x="34" y="62"/>
                </a:cubicBezTo>
                <a:cubicBezTo>
                  <a:pt x="48" y="53"/>
                  <a:pt x="57" y="61"/>
                  <a:pt x="62" y="47"/>
                </a:cubicBezTo>
                <a:cubicBezTo>
                  <a:pt x="65" y="41"/>
                  <a:pt x="69" y="35"/>
                  <a:pt x="76" y="35"/>
                </a:cubicBezTo>
                <a:cubicBezTo>
                  <a:pt x="79" y="35"/>
                  <a:pt x="82" y="36"/>
                  <a:pt x="85" y="38"/>
                </a:cubicBezTo>
                <a:cubicBezTo>
                  <a:pt x="72" y="54"/>
                  <a:pt x="72" y="54"/>
                  <a:pt x="72" y="54"/>
                </a:cubicBezTo>
                <a:cubicBezTo>
                  <a:pt x="73" y="55"/>
                  <a:pt x="73" y="55"/>
                  <a:pt x="73" y="55"/>
                </a:cubicBezTo>
                <a:cubicBezTo>
                  <a:pt x="89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112" y="17"/>
                  <a:pt x="112" y="17"/>
                  <a:pt x="112" y="17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23" y="1"/>
                  <a:pt x="123" y="1"/>
                  <a:pt x="123" y="1"/>
                </a:cubicBezTo>
                <a:cubicBezTo>
                  <a:pt x="126" y="0"/>
                  <a:pt x="126" y="0"/>
                  <a:pt x="126" y="0"/>
                </a:cubicBezTo>
                <a:close/>
                <a:moveTo>
                  <a:pt x="43" y="77"/>
                </a:moveTo>
                <a:cubicBezTo>
                  <a:pt x="39" y="80"/>
                  <a:pt x="39" y="80"/>
                  <a:pt x="39" y="80"/>
                </a:cubicBezTo>
                <a:cubicBezTo>
                  <a:pt x="59" y="99"/>
                  <a:pt x="59" y="99"/>
                  <a:pt x="59" y="99"/>
                </a:cubicBezTo>
                <a:cubicBezTo>
                  <a:pt x="63" y="95"/>
                  <a:pt x="63" y="95"/>
                  <a:pt x="63" y="95"/>
                </a:cubicBezTo>
                <a:cubicBezTo>
                  <a:pt x="43" y="77"/>
                  <a:pt x="43" y="77"/>
                  <a:pt x="43" y="77"/>
                </a:cubicBezTo>
                <a:close/>
                <a:moveTo>
                  <a:pt x="72" y="65"/>
                </a:moveTo>
                <a:cubicBezTo>
                  <a:pt x="70" y="63"/>
                  <a:pt x="67" y="62"/>
                  <a:pt x="64" y="62"/>
                </a:cubicBezTo>
                <a:cubicBezTo>
                  <a:pt x="61" y="62"/>
                  <a:pt x="58" y="63"/>
                  <a:pt x="56" y="65"/>
                </a:cubicBezTo>
                <a:cubicBezTo>
                  <a:pt x="54" y="67"/>
                  <a:pt x="53" y="70"/>
                  <a:pt x="53" y="73"/>
                </a:cubicBezTo>
                <a:cubicBezTo>
                  <a:pt x="53" y="76"/>
                  <a:pt x="54" y="79"/>
                  <a:pt x="57" y="81"/>
                </a:cubicBezTo>
                <a:cubicBezTo>
                  <a:pt x="59" y="83"/>
                  <a:pt x="62" y="84"/>
                  <a:pt x="64" y="84"/>
                </a:cubicBezTo>
                <a:cubicBezTo>
                  <a:pt x="67" y="84"/>
                  <a:pt x="70" y="83"/>
                  <a:pt x="72" y="80"/>
                </a:cubicBezTo>
                <a:cubicBezTo>
                  <a:pt x="74" y="78"/>
                  <a:pt x="75" y="75"/>
                  <a:pt x="75" y="73"/>
                </a:cubicBezTo>
                <a:cubicBezTo>
                  <a:pt x="75" y="70"/>
                  <a:pt x="74" y="67"/>
                  <a:pt x="72" y="65"/>
                </a:cubicBezTo>
                <a:close/>
                <a:moveTo>
                  <a:pt x="71" y="73"/>
                </a:moveTo>
                <a:cubicBezTo>
                  <a:pt x="71" y="71"/>
                  <a:pt x="71" y="69"/>
                  <a:pt x="69" y="68"/>
                </a:cubicBezTo>
                <a:cubicBezTo>
                  <a:pt x="68" y="66"/>
                  <a:pt x="66" y="66"/>
                  <a:pt x="64" y="66"/>
                </a:cubicBezTo>
                <a:cubicBezTo>
                  <a:pt x="62" y="66"/>
                  <a:pt x="60" y="66"/>
                  <a:pt x="59" y="68"/>
                </a:cubicBezTo>
                <a:cubicBezTo>
                  <a:pt x="58" y="69"/>
                  <a:pt x="57" y="71"/>
                  <a:pt x="57" y="73"/>
                </a:cubicBezTo>
                <a:cubicBezTo>
                  <a:pt x="57" y="75"/>
                  <a:pt x="58" y="77"/>
                  <a:pt x="59" y="78"/>
                </a:cubicBezTo>
                <a:cubicBezTo>
                  <a:pt x="61" y="79"/>
                  <a:pt x="63" y="80"/>
                  <a:pt x="64" y="80"/>
                </a:cubicBezTo>
                <a:cubicBezTo>
                  <a:pt x="66" y="80"/>
                  <a:pt x="68" y="79"/>
                  <a:pt x="69" y="78"/>
                </a:cubicBezTo>
                <a:cubicBezTo>
                  <a:pt x="71" y="76"/>
                  <a:pt x="71" y="74"/>
                  <a:pt x="71" y="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" name="Freeform 122"/>
          <p:cNvSpPr>
            <a:spLocks/>
          </p:cNvSpPr>
          <p:nvPr/>
        </p:nvSpPr>
        <p:spPr bwMode="auto">
          <a:xfrm>
            <a:off x="4454525" y="485776"/>
            <a:ext cx="198437" cy="187325"/>
          </a:xfrm>
          <a:custGeom>
            <a:avLst/>
            <a:gdLst>
              <a:gd name="T0" fmla="*/ 53 w 53"/>
              <a:gd name="T1" fmla="*/ 8 h 50"/>
              <a:gd name="T2" fmla="*/ 53 w 53"/>
              <a:gd name="T3" fmla="*/ 5 h 50"/>
              <a:gd name="T4" fmla="*/ 48 w 53"/>
              <a:gd name="T5" fmla="*/ 1 h 50"/>
              <a:gd name="T6" fmla="*/ 24 w 53"/>
              <a:gd name="T7" fmla="*/ 5 h 50"/>
              <a:gd name="T8" fmla="*/ 20 w 53"/>
              <a:gd name="T9" fmla="*/ 9 h 50"/>
              <a:gd name="T10" fmla="*/ 20 w 53"/>
              <a:gd name="T11" fmla="*/ 13 h 50"/>
              <a:gd name="T12" fmla="*/ 20 w 53"/>
              <a:gd name="T13" fmla="*/ 37 h 50"/>
              <a:gd name="T14" fmla="*/ 12 w 53"/>
              <a:gd name="T15" fmla="*/ 35 h 50"/>
              <a:gd name="T16" fmla="*/ 0 w 53"/>
              <a:gd name="T17" fmla="*/ 43 h 50"/>
              <a:gd name="T18" fmla="*/ 12 w 53"/>
              <a:gd name="T19" fmla="*/ 50 h 50"/>
              <a:gd name="T20" fmla="*/ 23 w 53"/>
              <a:gd name="T21" fmla="*/ 42 h 50"/>
              <a:gd name="T22" fmla="*/ 23 w 53"/>
              <a:gd name="T23" fmla="*/ 14 h 50"/>
              <a:gd name="T24" fmla="*/ 49 w 53"/>
              <a:gd name="T25" fmla="*/ 10 h 50"/>
              <a:gd name="T26" fmla="*/ 49 w 53"/>
              <a:gd name="T27" fmla="*/ 33 h 50"/>
              <a:gd name="T28" fmla="*/ 41 w 53"/>
              <a:gd name="T29" fmla="*/ 31 h 50"/>
              <a:gd name="T30" fmla="*/ 30 w 53"/>
              <a:gd name="T31" fmla="*/ 39 h 50"/>
              <a:gd name="T32" fmla="*/ 41 w 53"/>
              <a:gd name="T33" fmla="*/ 46 h 50"/>
              <a:gd name="T34" fmla="*/ 53 w 53"/>
              <a:gd name="T35" fmla="*/ 39 h 50"/>
              <a:gd name="T36" fmla="*/ 53 w 53"/>
              <a:gd name="T37" fmla="*/ 8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3" h="50">
                <a:moveTo>
                  <a:pt x="53" y="8"/>
                </a:moveTo>
                <a:cubicBezTo>
                  <a:pt x="53" y="7"/>
                  <a:pt x="53" y="6"/>
                  <a:pt x="53" y="5"/>
                </a:cubicBezTo>
                <a:cubicBezTo>
                  <a:pt x="52" y="2"/>
                  <a:pt x="52" y="0"/>
                  <a:pt x="48" y="1"/>
                </a:cubicBezTo>
                <a:cubicBezTo>
                  <a:pt x="40" y="2"/>
                  <a:pt x="32" y="3"/>
                  <a:pt x="24" y="5"/>
                </a:cubicBezTo>
                <a:cubicBezTo>
                  <a:pt x="21" y="5"/>
                  <a:pt x="20" y="7"/>
                  <a:pt x="20" y="9"/>
                </a:cubicBezTo>
                <a:cubicBezTo>
                  <a:pt x="20" y="10"/>
                  <a:pt x="20" y="12"/>
                  <a:pt x="20" y="13"/>
                </a:cubicBezTo>
                <a:cubicBezTo>
                  <a:pt x="20" y="21"/>
                  <a:pt x="20" y="29"/>
                  <a:pt x="20" y="37"/>
                </a:cubicBezTo>
                <a:cubicBezTo>
                  <a:pt x="18" y="36"/>
                  <a:pt x="15" y="35"/>
                  <a:pt x="12" y="35"/>
                </a:cubicBezTo>
                <a:cubicBezTo>
                  <a:pt x="5" y="35"/>
                  <a:pt x="0" y="38"/>
                  <a:pt x="0" y="43"/>
                </a:cubicBezTo>
                <a:cubicBezTo>
                  <a:pt x="0" y="47"/>
                  <a:pt x="5" y="50"/>
                  <a:pt x="12" y="50"/>
                </a:cubicBezTo>
                <a:cubicBezTo>
                  <a:pt x="18" y="50"/>
                  <a:pt x="23" y="47"/>
                  <a:pt x="23" y="42"/>
                </a:cubicBezTo>
                <a:cubicBezTo>
                  <a:pt x="23" y="32"/>
                  <a:pt x="23" y="24"/>
                  <a:pt x="23" y="14"/>
                </a:cubicBezTo>
                <a:cubicBezTo>
                  <a:pt x="32" y="12"/>
                  <a:pt x="41" y="11"/>
                  <a:pt x="49" y="10"/>
                </a:cubicBezTo>
                <a:cubicBezTo>
                  <a:pt x="49" y="18"/>
                  <a:pt x="49" y="25"/>
                  <a:pt x="49" y="33"/>
                </a:cubicBezTo>
                <a:cubicBezTo>
                  <a:pt x="47" y="32"/>
                  <a:pt x="45" y="31"/>
                  <a:pt x="41" y="31"/>
                </a:cubicBezTo>
                <a:cubicBezTo>
                  <a:pt x="35" y="31"/>
                  <a:pt x="30" y="34"/>
                  <a:pt x="30" y="39"/>
                </a:cubicBezTo>
                <a:cubicBezTo>
                  <a:pt x="30" y="43"/>
                  <a:pt x="35" y="46"/>
                  <a:pt x="41" y="46"/>
                </a:cubicBezTo>
                <a:cubicBezTo>
                  <a:pt x="48" y="46"/>
                  <a:pt x="53" y="43"/>
                  <a:pt x="53" y="39"/>
                </a:cubicBezTo>
                <a:cubicBezTo>
                  <a:pt x="53" y="28"/>
                  <a:pt x="53" y="18"/>
                  <a:pt x="53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" name="Freeform 123"/>
          <p:cNvSpPr>
            <a:spLocks/>
          </p:cNvSpPr>
          <p:nvPr/>
        </p:nvSpPr>
        <p:spPr bwMode="auto">
          <a:xfrm>
            <a:off x="4559300" y="549276"/>
            <a:ext cx="26987" cy="47625"/>
          </a:xfrm>
          <a:custGeom>
            <a:avLst/>
            <a:gdLst>
              <a:gd name="T0" fmla="*/ 7 w 7"/>
              <a:gd name="T1" fmla="*/ 0 h 13"/>
              <a:gd name="T2" fmla="*/ 0 w 7"/>
              <a:gd name="T3" fmla="*/ 1 h 13"/>
              <a:gd name="T4" fmla="*/ 0 w 7"/>
              <a:gd name="T5" fmla="*/ 13 h 13"/>
              <a:gd name="T6" fmla="*/ 7 w 7"/>
              <a:gd name="T7" fmla="*/ 10 h 13"/>
              <a:gd name="T8" fmla="*/ 7 w 7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13">
                <a:moveTo>
                  <a:pt x="7" y="0"/>
                </a:moveTo>
                <a:cubicBezTo>
                  <a:pt x="0" y="1"/>
                  <a:pt x="0" y="1"/>
                  <a:pt x="0" y="1"/>
                </a:cubicBezTo>
                <a:cubicBezTo>
                  <a:pt x="0" y="5"/>
                  <a:pt x="0" y="9"/>
                  <a:pt x="0" y="13"/>
                </a:cubicBezTo>
                <a:cubicBezTo>
                  <a:pt x="2" y="12"/>
                  <a:pt x="5" y="10"/>
                  <a:pt x="7" y="10"/>
                </a:cubicBezTo>
                <a:cubicBezTo>
                  <a:pt x="7" y="7"/>
                  <a:pt x="7" y="3"/>
                  <a:pt x="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" name="Freeform 124"/>
          <p:cNvSpPr>
            <a:spLocks noEditPoints="1"/>
          </p:cNvSpPr>
          <p:nvPr/>
        </p:nvSpPr>
        <p:spPr bwMode="auto">
          <a:xfrm>
            <a:off x="4229100" y="390526"/>
            <a:ext cx="334962" cy="360363"/>
          </a:xfrm>
          <a:custGeom>
            <a:avLst/>
            <a:gdLst>
              <a:gd name="T0" fmla="*/ 83 w 89"/>
              <a:gd name="T1" fmla="*/ 24 h 96"/>
              <a:gd name="T2" fmla="*/ 39 w 89"/>
              <a:gd name="T3" fmla="*/ 94 h 96"/>
              <a:gd name="T4" fmla="*/ 61 w 89"/>
              <a:gd name="T5" fmla="*/ 10 h 96"/>
              <a:gd name="T6" fmla="*/ 63 w 89"/>
              <a:gd name="T7" fmla="*/ 10 h 96"/>
              <a:gd name="T8" fmla="*/ 65 w 89"/>
              <a:gd name="T9" fmla="*/ 11 h 96"/>
              <a:gd name="T10" fmla="*/ 67 w 89"/>
              <a:gd name="T11" fmla="*/ 12 h 96"/>
              <a:gd name="T12" fmla="*/ 68 w 89"/>
              <a:gd name="T13" fmla="*/ 13 h 96"/>
              <a:gd name="T14" fmla="*/ 70 w 89"/>
              <a:gd name="T15" fmla="*/ 14 h 96"/>
              <a:gd name="T16" fmla="*/ 71 w 89"/>
              <a:gd name="T17" fmla="*/ 14 h 96"/>
              <a:gd name="T18" fmla="*/ 72 w 89"/>
              <a:gd name="T19" fmla="*/ 15 h 96"/>
              <a:gd name="T20" fmla="*/ 74 w 89"/>
              <a:gd name="T21" fmla="*/ 16 h 96"/>
              <a:gd name="T22" fmla="*/ 75 w 89"/>
              <a:gd name="T23" fmla="*/ 17 h 96"/>
              <a:gd name="T24" fmla="*/ 59 w 89"/>
              <a:gd name="T25" fmla="*/ 35 h 96"/>
              <a:gd name="T26" fmla="*/ 59 w 89"/>
              <a:gd name="T27" fmla="*/ 35 h 96"/>
              <a:gd name="T28" fmla="*/ 58 w 89"/>
              <a:gd name="T29" fmla="*/ 34 h 96"/>
              <a:gd name="T30" fmla="*/ 58 w 89"/>
              <a:gd name="T31" fmla="*/ 34 h 96"/>
              <a:gd name="T32" fmla="*/ 57 w 89"/>
              <a:gd name="T33" fmla="*/ 34 h 96"/>
              <a:gd name="T34" fmla="*/ 57 w 89"/>
              <a:gd name="T35" fmla="*/ 33 h 96"/>
              <a:gd name="T36" fmla="*/ 56 w 89"/>
              <a:gd name="T37" fmla="*/ 33 h 96"/>
              <a:gd name="T38" fmla="*/ 56 w 89"/>
              <a:gd name="T39" fmla="*/ 33 h 96"/>
              <a:gd name="T40" fmla="*/ 55 w 89"/>
              <a:gd name="T41" fmla="*/ 33 h 96"/>
              <a:gd name="T42" fmla="*/ 55 w 89"/>
              <a:gd name="T43" fmla="*/ 32 h 96"/>
              <a:gd name="T44" fmla="*/ 54 w 89"/>
              <a:gd name="T45" fmla="*/ 32 h 96"/>
              <a:gd name="T46" fmla="*/ 54 w 89"/>
              <a:gd name="T47" fmla="*/ 32 h 96"/>
              <a:gd name="T48" fmla="*/ 53 w 89"/>
              <a:gd name="T49" fmla="*/ 32 h 96"/>
              <a:gd name="T50" fmla="*/ 32 w 89"/>
              <a:gd name="T51" fmla="*/ 85 h 96"/>
              <a:gd name="T52" fmla="*/ 29 w 89"/>
              <a:gd name="T53" fmla="*/ 84 h 96"/>
              <a:gd name="T54" fmla="*/ 27 w 89"/>
              <a:gd name="T55" fmla="*/ 82 h 96"/>
              <a:gd name="T56" fmla="*/ 25 w 89"/>
              <a:gd name="T57" fmla="*/ 81 h 96"/>
              <a:gd name="T58" fmla="*/ 24 w 89"/>
              <a:gd name="T59" fmla="*/ 80 h 96"/>
              <a:gd name="T60" fmla="*/ 22 w 89"/>
              <a:gd name="T61" fmla="*/ 79 h 96"/>
              <a:gd name="T62" fmla="*/ 21 w 89"/>
              <a:gd name="T63" fmla="*/ 78 h 96"/>
              <a:gd name="T64" fmla="*/ 19 w 89"/>
              <a:gd name="T65" fmla="*/ 76 h 96"/>
              <a:gd name="T66" fmla="*/ 18 w 89"/>
              <a:gd name="T67" fmla="*/ 75 h 96"/>
              <a:gd name="T68" fmla="*/ 17 w 89"/>
              <a:gd name="T69" fmla="*/ 73 h 96"/>
              <a:gd name="T70" fmla="*/ 15 w 89"/>
              <a:gd name="T71" fmla="*/ 71 h 96"/>
              <a:gd name="T72" fmla="*/ 14 w 89"/>
              <a:gd name="T73" fmla="*/ 70 h 96"/>
              <a:gd name="T74" fmla="*/ 14 w 89"/>
              <a:gd name="T75" fmla="*/ 69 h 96"/>
              <a:gd name="T76" fmla="*/ 14 w 89"/>
              <a:gd name="T77" fmla="*/ 69 h 96"/>
              <a:gd name="T78" fmla="*/ 33 w 89"/>
              <a:gd name="T79" fmla="*/ 55 h 96"/>
              <a:gd name="T80" fmla="*/ 33 w 89"/>
              <a:gd name="T81" fmla="*/ 55 h 96"/>
              <a:gd name="T82" fmla="*/ 33 w 89"/>
              <a:gd name="T83" fmla="*/ 55 h 96"/>
              <a:gd name="T84" fmla="*/ 33 w 89"/>
              <a:gd name="T85" fmla="*/ 56 h 96"/>
              <a:gd name="T86" fmla="*/ 33 w 89"/>
              <a:gd name="T87" fmla="*/ 56 h 96"/>
              <a:gd name="T88" fmla="*/ 34 w 89"/>
              <a:gd name="T89" fmla="*/ 56 h 96"/>
              <a:gd name="T90" fmla="*/ 34 w 89"/>
              <a:gd name="T91" fmla="*/ 56 h 96"/>
              <a:gd name="T92" fmla="*/ 34 w 89"/>
              <a:gd name="T93" fmla="*/ 57 h 96"/>
              <a:gd name="T94" fmla="*/ 34 w 89"/>
              <a:gd name="T95" fmla="*/ 57 h 96"/>
              <a:gd name="T96" fmla="*/ 45 w 89"/>
              <a:gd name="T97" fmla="*/ 65 h 96"/>
              <a:gd name="T98" fmla="*/ 45 w 89"/>
              <a:gd name="T99" fmla="*/ 65 h 96"/>
              <a:gd name="T100" fmla="*/ 45 w 89"/>
              <a:gd name="T101" fmla="*/ 65 h 96"/>
              <a:gd name="T102" fmla="*/ 46 w 89"/>
              <a:gd name="T103" fmla="*/ 65 h 96"/>
              <a:gd name="T104" fmla="*/ 46 w 89"/>
              <a:gd name="T105" fmla="*/ 65 h 96"/>
              <a:gd name="T106" fmla="*/ 46 w 89"/>
              <a:gd name="T107" fmla="*/ 65 h 96"/>
              <a:gd name="T108" fmla="*/ 40 w 89"/>
              <a:gd name="T109" fmla="*/ 88 h 96"/>
              <a:gd name="T110" fmla="*/ 54 w 89"/>
              <a:gd name="T111" fmla="*/ 57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9" h="96">
                <a:moveTo>
                  <a:pt x="72" y="81"/>
                </a:moveTo>
                <a:cubicBezTo>
                  <a:pt x="65" y="81"/>
                  <a:pt x="55" y="78"/>
                  <a:pt x="55" y="68"/>
                </a:cubicBezTo>
                <a:cubicBezTo>
                  <a:pt x="55" y="59"/>
                  <a:pt x="64" y="54"/>
                  <a:pt x="72" y="54"/>
                </a:cubicBezTo>
                <a:cubicBezTo>
                  <a:pt x="72" y="54"/>
                  <a:pt x="73" y="55"/>
                  <a:pt x="74" y="55"/>
                </a:cubicBezTo>
                <a:cubicBezTo>
                  <a:pt x="74" y="49"/>
                  <a:pt x="74" y="44"/>
                  <a:pt x="74" y="38"/>
                </a:cubicBezTo>
                <a:cubicBezTo>
                  <a:pt x="74" y="37"/>
                  <a:pt x="74" y="35"/>
                  <a:pt x="74" y="34"/>
                </a:cubicBezTo>
                <a:cubicBezTo>
                  <a:pt x="74" y="29"/>
                  <a:pt x="77" y="25"/>
                  <a:pt x="83" y="24"/>
                </a:cubicBezTo>
                <a:cubicBezTo>
                  <a:pt x="83" y="24"/>
                  <a:pt x="83" y="24"/>
                  <a:pt x="83" y="24"/>
                </a:cubicBezTo>
                <a:cubicBezTo>
                  <a:pt x="83" y="24"/>
                  <a:pt x="83" y="24"/>
                  <a:pt x="83" y="24"/>
                </a:cubicBezTo>
                <a:cubicBezTo>
                  <a:pt x="88" y="23"/>
                  <a:pt x="88" y="23"/>
                  <a:pt x="88" y="23"/>
                </a:cubicBezTo>
                <a:cubicBezTo>
                  <a:pt x="88" y="23"/>
                  <a:pt x="88" y="23"/>
                  <a:pt x="88" y="23"/>
                </a:cubicBezTo>
                <a:cubicBezTo>
                  <a:pt x="81" y="12"/>
                  <a:pt x="70" y="5"/>
                  <a:pt x="58" y="3"/>
                </a:cubicBezTo>
                <a:cubicBezTo>
                  <a:pt x="47" y="0"/>
                  <a:pt x="34" y="2"/>
                  <a:pt x="23" y="9"/>
                </a:cubicBezTo>
                <a:cubicBezTo>
                  <a:pt x="12" y="16"/>
                  <a:pt x="5" y="27"/>
                  <a:pt x="3" y="38"/>
                </a:cubicBezTo>
                <a:cubicBezTo>
                  <a:pt x="0" y="50"/>
                  <a:pt x="2" y="63"/>
                  <a:pt x="9" y="74"/>
                </a:cubicBezTo>
                <a:cubicBezTo>
                  <a:pt x="16" y="84"/>
                  <a:pt x="27" y="91"/>
                  <a:pt x="39" y="94"/>
                </a:cubicBezTo>
                <a:cubicBezTo>
                  <a:pt x="50" y="96"/>
                  <a:pt x="63" y="94"/>
                  <a:pt x="74" y="87"/>
                </a:cubicBezTo>
                <a:cubicBezTo>
                  <a:pt x="80" y="83"/>
                  <a:pt x="85" y="78"/>
                  <a:pt x="89" y="72"/>
                </a:cubicBezTo>
                <a:cubicBezTo>
                  <a:pt x="88" y="72"/>
                  <a:pt x="88" y="72"/>
                  <a:pt x="88" y="71"/>
                </a:cubicBezTo>
                <a:cubicBezTo>
                  <a:pt x="86" y="77"/>
                  <a:pt x="78" y="81"/>
                  <a:pt x="72" y="81"/>
                </a:cubicBezTo>
                <a:close/>
                <a:moveTo>
                  <a:pt x="59" y="9"/>
                </a:moveTo>
                <a:cubicBezTo>
                  <a:pt x="59" y="9"/>
                  <a:pt x="59" y="9"/>
                  <a:pt x="59" y="9"/>
                </a:cubicBezTo>
                <a:cubicBezTo>
                  <a:pt x="60" y="9"/>
                  <a:pt x="60" y="9"/>
                  <a:pt x="60" y="9"/>
                </a:cubicBezTo>
                <a:cubicBezTo>
                  <a:pt x="61" y="10"/>
                  <a:pt x="61" y="10"/>
                  <a:pt x="61" y="10"/>
                </a:cubicBezTo>
                <a:cubicBezTo>
                  <a:pt x="61" y="10"/>
                  <a:pt x="61" y="10"/>
                  <a:pt x="61" y="10"/>
                </a:cubicBezTo>
                <a:cubicBezTo>
                  <a:pt x="61" y="10"/>
                  <a:pt x="61" y="10"/>
                  <a:pt x="61" y="10"/>
                </a:cubicBezTo>
                <a:cubicBezTo>
                  <a:pt x="61" y="10"/>
                  <a:pt x="62" y="10"/>
                  <a:pt x="62" y="10"/>
                </a:cubicBezTo>
                <a:cubicBezTo>
                  <a:pt x="62" y="10"/>
                  <a:pt x="62" y="10"/>
                  <a:pt x="62" y="10"/>
                </a:cubicBezTo>
                <a:cubicBezTo>
                  <a:pt x="62" y="10"/>
                  <a:pt x="62" y="10"/>
                  <a:pt x="62" y="10"/>
                </a:cubicBezTo>
                <a:cubicBezTo>
                  <a:pt x="62" y="10"/>
                  <a:pt x="62" y="10"/>
                  <a:pt x="62" y="10"/>
                </a:cubicBezTo>
                <a:cubicBezTo>
                  <a:pt x="63" y="10"/>
                  <a:pt x="63" y="10"/>
                  <a:pt x="63" y="10"/>
                </a:cubicBezTo>
                <a:cubicBezTo>
                  <a:pt x="63" y="10"/>
                  <a:pt x="63" y="10"/>
                  <a:pt x="63" y="10"/>
                </a:cubicBezTo>
                <a:cubicBezTo>
                  <a:pt x="63" y="10"/>
                  <a:pt x="63" y="10"/>
                  <a:pt x="63" y="10"/>
                </a:cubicBezTo>
                <a:cubicBezTo>
                  <a:pt x="63" y="10"/>
                  <a:pt x="63" y="10"/>
                  <a:pt x="63" y="10"/>
                </a:cubicBezTo>
                <a:cubicBezTo>
                  <a:pt x="64" y="11"/>
                  <a:pt x="64" y="11"/>
                  <a:pt x="64" y="11"/>
                </a:cubicBezTo>
                <a:cubicBezTo>
                  <a:pt x="64" y="11"/>
                  <a:pt x="64" y="11"/>
                  <a:pt x="64" y="11"/>
                </a:cubicBezTo>
                <a:cubicBezTo>
                  <a:pt x="64" y="11"/>
                  <a:pt x="64" y="11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3"/>
                  <a:pt x="68" y="13"/>
                  <a:pt x="68" y="13"/>
                </a:cubicBezTo>
                <a:cubicBezTo>
                  <a:pt x="68" y="13"/>
                  <a:pt x="68" y="13"/>
                  <a:pt x="68" y="13"/>
                </a:cubicBezTo>
                <a:cubicBezTo>
                  <a:pt x="68" y="13"/>
                  <a:pt x="68" y="13"/>
                  <a:pt x="68" y="13"/>
                </a:cubicBezTo>
                <a:cubicBezTo>
                  <a:pt x="68" y="13"/>
                  <a:pt x="68" y="13"/>
                  <a:pt x="68" y="13"/>
                </a:cubicBezTo>
                <a:cubicBezTo>
                  <a:pt x="68" y="13"/>
                  <a:pt x="68" y="13"/>
                  <a:pt x="68" y="13"/>
                </a:cubicBezTo>
                <a:cubicBezTo>
                  <a:pt x="68" y="13"/>
                  <a:pt x="68" y="13"/>
                  <a:pt x="68" y="13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3"/>
                </a:cubicBezTo>
                <a:cubicBezTo>
                  <a:pt x="70" y="14"/>
                  <a:pt x="70" y="14"/>
                  <a:pt x="70" y="14"/>
                </a:cubicBezTo>
                <a:cubicBezTo>
                  <a:pt x="70" y="14"/>
                  <a:pt x="70" y="14"/>
                  <a:pt x="70" y="14"/>
                </a:cubicBezTo>
                <a:cubicBezTo>
                  <a:pt x="70" y="14"/>
                  <a:pt x="70" y="14"/>
                  <a:pt x="70" y="14"/>
                </a:cubicBezTo>
                <a:cubicBezTo>
                  <a:pt x="70" y="14"/>
                  <a:pt x="70" y="14"/>
                  <a:pt x="70" y="14"/>
                </a:cubicBezTo>
                <a:cubicBezTo>
                  <a:pt x="70" y="14"/>
                  <a:pt x="70" y="14"/>
                  <a:pt x="70" y="14"/>
                </a:cubicBezTo>
                <a:cubicBezTo>
                  <a:pt x="71" y="14"/>
                  <a:pt x="71" y="14"/>
                  <a:pt x="71" y="14"/>
                </a:cubicBezTo>
                <a:cubicBezTo>
                  <a:pt x="71" y="14"/>
                  <a:pt x="71" y="14"/>
                  <a:pt x="71" y="14"/>
                </a:cubicBezTo>
                <a:cubicBezTo>
                  <a:pt x="71" y="14"/>
                  <a:pt x="71" y="14"/>
                  <a:pt x="71" y="14"/>
                </a:cubicBezTo>
                <a:cubicBezTo>
                  <a:pt x="71" y="14"/>
                  <a:pt x="71" y="14"/>
                  <a:pt x="71" y="14"/>
                </a:cubicBezTo>
                <a:cubicBezTo>
                  <a:pt x="71" y="14"/>
                  <a:pt x="71" y="14"/>
                  <a:pt x="71" y="14"/>
                </a:cubicBezTo>
                <a:cubicBezTo>
                  <a:pt x="71" y="15"/>
                  <a:pt x="71" y="15"/>
                  <a:pt x="71" y="15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3" y="16"/>
                  <a:pt x="73" y="16"/>
                  <a:pt x="73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3" y="16"/>
                  <a:pt x="73" y="16"/>
                  <a:pt x="73" y="16"/>
                </a:cubicBezTo>
                <a:cubicBezTo>
                  <a:pt x="74" y="16"/>
                  <a:pt x="74" y="16"/>
                  <a:pt x="74" y="16"/>
                </a:cubicBezTo>
                <a:cubicBezTo>
                  <a:pt x="74" y="16"/>
                  <a:pt x="74" y="16"/>
                  <a:pt x="74" y="16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17"/>
                  <a:pt x="74" y="17"/>
                  <a:pt x="74" y="17"/>
                </a:cubicBezTo>
                <a:cubicBezTo>
                  <a:pt x="75" y="17"/>
                  <a:pt x="75" y="17"/>
                  <a:pt x="75" y="17"/>
                </a:cubicBezTo>
                <a:cubicBezTo>
                  <a:pt x="75" y="17"/>
                  <a:pt x="75" y="17"/>
                  <a:pt x="75" y="17"/>
                </a:cubicBezTo>
                <a:cubicBezTo>
                  <a:pt x="75" y="17"/>
                  <a:pt x="75" y="17"/>
                  <a:pt x="75" y="17"/>
                </a:cubicBezTo>
                <a:cubicBezTo>
                  <a:pt x="75" y="17"/>
                  <a:pt x="75" y="18"/>
                  <a:pt x="75" y="18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5"/>
                  <a:pt x="59" y="35"/>
                  <a:pt x="59" y="35"/>
                </a:cubicBezTo>
                <a:cubicBezTo>
                  <a:pt x="59" y="34"/>
                  <a:pt x="59" y="34"/>
                  <a:pt x="59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7" y="34"/>
                  <a:pt x="57" y="34"/>
                  <a:pt x="57" y="34"/>
                </a:cubicBezTo>
                <a:cubicBezTo>
                  <a:pt x="57" y="34"/>
                  <a:pt x="57" y="34"/>
                  <a:pt x="57" y="34"/>
                </a:cubicBezTo>
                <a:cubicBezTo>
                  <a:pt x="57" y="34"/>
                  <a:pt x="57" y="34"/>
                  <a:pt x="57" y="34"/>
                </a:cubicBezTo>
                <a:cubicBezTo>
                  <a:pt x="57" y="34"/>
                  <a:pt x="57" y="34"/>
                  <a:pt x="57" y="34"/>
                </a:cubicBezTo>
                <a:cubicBezTo>
                  <a:pt x="57" y="34"/>
                  <a:pt x="57" y="34"/>
                  <a:pt x="57" y="34"/>
                </a:cubicBezTo>
                <a:cubicBezTo>
                  <a:pt x="57" y="34"/>
                  <a:pt x="57" y="34"/>
                  <a:pt x="57" y="34"/>
                </a:cubicBezTo>
                <a:cubicBezTo>
                  <a:pt x="57" y="34"/>
                  <a:pt x="57" y="34"/>
                  <a:pt x="57" y="34"/>
                </a:cubicBezTo>
                <a:cubicBezTo>
                  <a:pt x="57" y="34"/>
                  <a:pt x="57" y="34"/>
                  <a:pt x="57" y="34"/>
                </a:cubicBezTo>
                <a:cubicBezTo>
                  <a:pt x="57" y="34"/>
                  <a:pt x="57" y="34"/>
                  <a:pt x="57" y="34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2"/>
                  <a:pt x="55" y="32"/>
                  <a:pt x="55" y="32"/>
                </a:cubicBezTo>
                <a:cubicBezTo>
                  <a:pt x="55" y="32"/>
                  <a:pt x="55" y="32"/>
                  <a:pt x="55" y="32"/>
                </a:cubicBezTo>
                <a:cubicBezTo>
                  <a:pt x="55" y="32"/>
                  <a:pt x="55" y="32"/>
                  <a:pt x="55" y="32"/>
                </a:cubicBezTo>
                <a:cubicBezTo>
                  <a:pt x="55" y="32"/>
                  <a:pt x="55" y="32"/>
                  <a:pt x="55" y="32"/>
                </a:cubicBezTo>
                <a:cubicBezTo>
                  <a:pt x="55" y="32"/>
                  <a:pt x="55" y="32"/>
                  <a:pt x="55" y="32"/>
                </a:cubicBezTo>
                <a:cubicBezTo>
                  <a:pt x="55" y="32"/>
                  <a:pt x="55" y="32"/>
                  <a:pt x="55" y="32"/>
                </a:cubicBezTo>
                <a:cubicBezTo>
                  <a:pt x="54" y="32"/>
                  <a:pt x="54" y="32"/>
                  <a:pt x="54" y="32"/>
                </a:cubicBezTo>
                <a:cubicBezTo>
                  <a:pt x="54" y="32"/>
                  <a:pt x="54" y="32"/>
                  <a:pt x="54" y="32"/>
                </a:cubicBezTo>
                <a:cubicBezTo>
                  <a:pt x="54" y="32"/>
                  <a:pt x="54" y="32"/>
                  <a:pt x="54" y="32"/>
                </a:cubicBezTo>
                <a:cubicBezTo>
                  <a:pt x="54" y="32"/>
                  <a:pt x="54" y="32"/>
                  <a:pt x="54" y="32"/>
                </a:cubicBezTo>
                <a:cubicBezTo>
                  <a:pt x="54" y="32"/>
                  <a:pt x="54" y="32"/>
                  <a:pt x="54" y="32"/>
                </a:cubicBezTo>
                <a:cubicBezTo>
                  <a:pt x="54" y="32"/>
                  <a:pt x="54" y="32"/>
                  <a:pt x="54" y="32"/>
                </a:cubicBezTo>
                <a:cubicBezTo>
                  <a:pt x="54" y="32"/>
                  <a:pt x="54" y="32"/>
                  <a:pt x="54" y="32"/>
                </a:cubicBezTo>
                <a:cubicBezTo>
                  <a:pt x="54" y="32"/>
                  <a:pt x="54" y="32"/>
                  <a:pt x="54" y="32"/>
                </a:cubicBezTo>
                <a:cubicBezTo>
                  <a:pt x="54" y="32"/>
                  <a:pt x="54" y="32"/>
                  <a:pt x="54" y="32"/>
                </a:cubicBezTo>
                <a:cubicBezTo>
                  <a:pt x="54" y="32"/>
                  <a:pt x="54" y="32"/>
                  <a:pt x="54" y="32"/>
                </a:cubicBezTo>
                <a:cubicBezTo>
                  <a:pt x="54" y="32"/>
                  <a:pt x="54" y="32"/>
                  <a:pt x="54" y="32"/>
                </a:cubicBezTo>
                <a:cubicBezTo>
                  <a:pt x="54" y="32"/>
                  <a:pt x="54" y="32"/>
                  <a:pt x="54" y="32"/>
                </a:cubicBezTo>
                <a:cubicBezTo>
                  <a:pt x="54" y="32"/>
                  <a:pt x="54" y="32"/>
                  <a:pt x="54" y="32"/>
                </a:cubicBezTo>
                <a:cubicBezTo>
                  <a:pt x="54" y="32"/>
                  <a:pt x="54" y="32"/>
                  <a:pt x="54" y="32"/>
                </a:cubicBezTo>
                <a:cubicBezTo>
                  <a:pt x="54" y="32"/>
                  <a:pt x="54" y="32"/>
                  <a:pt x="54" y="32"/>
                </a:cubicBezTo>
                <a:cubicBezTo>
                  <a:pt x="53" y="32"/>
                  <a:pt x="53" y="32"/>
                  <a:pt x="53" y="32"/>
                </a:cubicBezTo>
                <a:cubicBezTo>
                  <a:pt x="53" y="32"/>
                  <a:pt x="53" y="32"/>
                  <a:pt x="53" y="32"/>
                </a:cubicBezTo>
                <a:cubicBezTo>
                  <a:pt x="53" y="32"/>
                  <a:pt x="53" y="32"/>
                  <a:pt x="53" y="32"/>
                </a:cubicBezTo>
                <a:cubicBezTo>
                  <a:pt x="53" y="32"/>
                  <a:pt x="53" y="32"/>
                  <a:pt x="53" y="32"/>
                </a:cubicBezTo>
                <a:cubicBezTo>
                  <a:pt x="53" y="32"/>
                  <a:pt x="53" y="32"/>
                  <a:pt x="53" y="32"/>
                </a:cubicBezTo>
                <a:cubicBezTo>
                  <a:pt x="53" y="32"/>
                  <a:pt x="53" y="32"/>
                  <a:pt x="53" y="32"/>
                </a:cubicBezTo>
                <a:lnTo>
                  <a:pt x="59" y="9"/>
                </a:lnTo>
                <a:close/>
                <a:moveTo>
                  <a:pt x="40" y="88"/>
                </a:moveTo>
                <a:cubicBezTo>
                  <a:pt x="38" y="87"/>
                  <a:pt x="37" y="87"/>
                  <a:pt x="36" y="87"/>
                </a:cubicBezTo>
                <a:cubicBezTo>
                  <a:pt x="36" y="87"/>
                  <a:pt x="36" y="87"/>
                  <a:pt x="36" y="87"/>
                </a:cubicBezTo>
                <a:cubicBezTo>
                  <a:pt x="36" y="87"/>
                  <a:pt x="36" y="87"/>
                  <a:pt x="36" y="87"/>
                </a:cubicBezTo>
                <a:cubicBezTo>
                  <a:pt x="36" y="87"/>
                  <a:pt x="36" y="87"/>
                  <a:pt x="36" y="87"/>
                </a:cubicBezTo>
                <a:cubicBezTo>
                  <a:pt x="34" y="86"/>
                  <a:pt x="33" y="86"/>
                  <a:pt x="32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1" y="85"/>
                  <a:pt x="30" y="84"/>
                  <a:pt x="30" y="84"/>
                </a:cubicBezTo>
                <a:cubicBezTo>
                  <a:pt x="30" y="84"/>
                  <a:pt x="30" y="84"/>
                  <a:pt x="30" y="84"/>
                </a:cubicBezTo>
                <a:cubicBezTo>
                  <a:pt x="30" y="84"/>
                  <a:pt x="30" y="84"/>
                  <a:pt x="29" y="84"/>
                </a:cubicBezTo>
                <a:cubicBezTo>
                  <a:pt x="29" y="84"/>
                  <a:pt x="29" y="84"/>
                  <a:pt x="29" y="84"/>
                </a:cubicBezTo>
                <a:cubicBezTo>
                  <a:pt x="29" y="84"/>
                  <a:pt x="29" y="84"/>
                  <a:pt x="29" y="84"/>
                </a:cubicBezTo>
                <a:cubicBezTo>
                  <a:pt x="29" y="84"/>
                  <a:pt x="29" y="84"/>
                  <a:pt x="29" y="84"/>
                </a:cubicBezTo>
                <a:cubicBezTo>
                  <a:pt x="29" y="83"/>
                  <a:pt x="29" y="83"/>
                  <a:pt x="29" y="83"/>
                </a:cubicBezTo>
                <a:cubicBezTo>
                  <a:pt x="28" y="83"/>
                  <a:pt x="28" y="83"/>
                  <a:pt x="28" y="83"/>
                </a:cubicBezTo>
                <a:cubicBezTo>
                  <a:pt x="28" y="83"/>
                  <a:pt x="28" y="83"/>
                  <a:pt x="28" y="83"/>
                </a:cubicBezTo>
                <a:cubicBezTo>
                  <a:pt x="28" y="83"/>
                  <a:pt x="28" y="83"/>
                  <a:pt x="28" y="83"/>
                </a:cubicBezTo>
                <a:cubicBezTo>
                  <a:pt x="28" y="83"/>
                  <a:pt x="28" y="83"/>
                  <a:pt x="27" y="83"/>
                </a:cubicBezTo>
                <a:cubicBezTo>
                  <a:pt x="27" y="83"/>
                  <a:pt x="27" y="83"/>
                  <a:pt x="27" y="83"/>
                </a:cubicBezTo>
                <a:cubicBezTo>
                  <a:pt x="27" y="82"/>
                  <a:pt x="27" y="82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2"/>
                  <a:pt x="26" y="82"/>
                  <a:pt x="26" y="82"/>
                </a:cubicBezTo>
                <a:cubicBezTo>
                  <a:pt x="26" y="82"/>
                  <a:pt x="26" y="82"/>
                  <a:pt x="26" y="82"/>
                </a:cubicBezTo>
                <a:cubicBezTo>
                  <a:pt x="26" y="82"/>
                  <a:pt x="26" y="82"/>
                  <a:pt x="26" y="82"/>
                </a:cubicBezTo>
                <a:cubicBezTo>
                  <a:pt x="26" y="82"/>
                  <a:pt x="26" y="82"/>
                  <a:pt x="26" y="82"/>
                </a:cubicBezTo>
                <a:cubicBezTo>
                  <a:pt x="26" y="82"/>
                  <a:pt x="26" y="82"/>
                  <a:pt x="26" y="82"/>
                </a:cubicBezTo>
                <a:cubicBezTo>
                  <a:pt x="26" y="82"/>
                  <a:pt x="26" y="82"/>
                  <a:pt x="26" y="82"/>
                </a:cubicBezTo>
                <a:cubicBezTo>
                  <a:pt x="25" y="81"/>
                  <a:pt x="25" y="81"/>
                  <a:pt x="25" y="81"/>
                </a:cubicBezTo>
                <a:cubicBezTo>
                  <a:pt x="25" y="81"/>
                  <a:pt x="25" y="81"/>
                  <a:pt x="25" y="81"/>
                </a:cubicBezTo>
                <a:cubicBezTo>
                  <a:pt x="25" y="81"/>
                  <a:pt x="25" y="81"/>
                  <a:pt x="25" y="81"/>
                </a:cubicBezTo>
                <a:cubicBezTo>
                  <a:pt x="25" y="81"/>
                  <a:pt x="25" y="81"/>
                  <a:pt x="25" y="81"/>
                </a:cubicBezTo>
                <a:cubicBezTo>
                  <a:pt x="24" y="81"/>
                  <a:pt x="24" y="81"/>
                  <a:pt x="24" y="81"/>
                </a:cubicBezTo>
                <a:cubicBezTo>
                  <a:pt x="24" y="81"/>
                  <a:pt x="24" y="81"/>
                  <a:pt x="24" y="81"/>
                </a:cubicBezTo>
                <a:cubicBezTo>
                  <a:pt x="24" y="81"/>
                  <a:pt x="24" y="81"/>
                  <a:pt x="24" y="81"/>
                </a:cubicBezTo>
                <a:cubicBezTo>
                  <a:pt x="24" y="80"/>
                  <a:pt x="24" y="80"/>
                  <a:pt x="24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79"/>
                  <a:pt x="22" y="79"/>
                  <a:pt x="22" y="79"/>
                </a:cubicBezTo>
                <a:cubicBezTo>
                  <a:pt x="21" y="78"/>
                  <a:pt x="21" y="78"/>
                  <a:pt x="21" y="78"/>
                </a:cubicBezTo>
                <a:cubicBezTo>
                  <a:pt x="21" y="78"/>
                  <a:pt x="21" y="78"/>
                  <a:pt x="21" y="78"/>
                </a:cubicBezTo>
                <a:cubicBezTo>
                  <a:pt x="21" y="78"/>
                  <a:pt x="21" y="78"/>
                  <a:pt x="21" y="78"/>
                </a:cubicBezTo>
                <a:cubicBezTo>
                  <a:pt x="21" y="78"/>
                  <a:pt x="21" y="78"/>
                  <a:pt x="21" y="78"/>
                </a:cubicBezTo>
                <a:cubicBezTo>
                  <a:pt x="21" y="78"/>
                  <a:pt x="21" y="78"/>
                  <a:pt x="21" y="78"/>
                </a:cubicBezTo>
                <a:cubicBezTo>
                  <a:pt x="21" y="78"/>
                  <a:pt x="21" y="78"/>
                  <a:pt x="21" y="78"/>
                </a:cubicBezTo>
                <a:cubicBezTo>
                  <a:pt x="20" y="77"/>
                  <a:pt x="20" y="77"/>
                  <a:pt x="20" y="77"/>
                </a:cubicBezTo>
                <a:cubicBezTo>
                  <a:pt x="20" y="77"/>
                  <a:pt x="20" y="77"/>
                  <a:pt x="20" y="77"/>
                </a:cubicBezTo>
                <a:cubicBezTo>
                  <a:pt x="20" y="77"/>
                  <a:pt x="20" y="77"/>
                  <a:pt x="20" y="77"/>
                </a:cubicBezTo>
                <a:cubicBezTo>
                  <a:pt x="20" y="77"/>
                  <a:pt x="20" y="77"/>
                  <a:pt x="20" y="77"/>
                </a:cubicBezTo>
                <a:cubicBezTo>
                  <a:pt x="20" y="77"/>
                  <a:pt x="20" y="77"/>
                  <a:pt x="20" y="77"/>
                </a:cubicBezTo>
                <a:cubicBezTo>
                  <a:pt x="19" y="76"/>
                  <a:pt x="19" y="76"/>
                  <a:pt x="19" y="76"/>
                </a:cubicBezTo>
                <a:cubicBezTo>
                  <a:pt x="19" y="76"/>
                  <a:pt x="19" y="76"/>
                  <a:pt x="19" y="76"/>
                </a:cubicBezTo>
                <a:cubicBezTo>
                  <a:pt x="19" y="76"/>
                  <a:pt x="19" y="76"/>
                  <a:pt x="19" y="76"/>
                </a:cubicBezTo>
                <a:cubicBezTo>
                  <a:pt x="19" y="76"/>
                  <a:pt x="19" y="76"/>
                  <a:pt x="19" y="76"/>
                </a:cubicBezTo>
                <a:cubicBezTo>
                  <a:pt x="19" y="76"/>
                  <a:pt x="19" y="76"/>
                  <a:pt x="19" y="76"/>
                </a:cubicBezTo>
                <a:cubicBezTo>
                  <a:pt x="19" y="75"/>
                  <a:pt x="19" y="75"/>
                  <a:pt x="19" y="75"/>
                </a:cubicBezTo>
                <a:cubicBezTo>
                  <a:pt x="18" y="75"/>
                  <a:pt x="18" y="75"/>
                  <a:pt x="18" y="75"/>
                </a:cubicBezTo>
                <a:cubicBezTo>
                  <a:pt x="18" y="75"/>
                  <a:pt x="18" y="75"/>
                  <a:pt x="18" y="75"/>
                </a:cubicBezTo>
                <a:cubicBezTo>
                  <a:pt x="18" y="75"/>
                  <a:pt x="18" y="75"/>
                  <a:pt x="18" y="75"/>
                </a:cubicBezTo>
                <a:cubicBezTo>
                  <a:pt x="18" y="75"/>
                  <a:pt x="18" y="75"/>
                  <a:pt x="18" y="75"/>
                </a:cubicBezTo>
                <a:cubicBezTo>
                  <a:pt x="18" y="75"/>
                  <a:pt x="18" y="75"/>
                  <a:pt x="18" y="75"/>
                </a:cubicBezTo>
                <a:cubicBezTo>
                  <a:pt x="18" y="74"/>
                  <a:pt x="18" y="74"/>
                  <a:pt x="18" y="74"/>
                </a:cubicBezTo>
                <a:cubicBezTo>
                  <a:pt x="18" y="74"/>
                  <a:pt x="18" y="74"/>
                  <a:pt x="18" y="74"/>
                </a:cubicBezTo>
                <a:cubicBezTo>
                  <a:pt x="17" y="74"/>
                  <a:pt x="17" y="74"/>
                  <a:pt x="17" y="74"/>
                </a:cubicBezTo>
                <a:cubicBezTo>
                  <a:pt x="17" y="74"/>
                  <a:pt x="17" y="74"/>
                  <a:pt x="17" y="74"/>
                </a:cubicBezTo>
                <a:cubicBezTo>
                  <a:pt x="17" y="74"/>
                  <a:pt x="17" y="74"/>
                  <a:pt x="17" y="74"/>
                </a:cubicBezTo>
                <a:cubicBezTo>
                  <a:pt x="17" y="74"/>
                  <a:pt x="17" y="74"/>
                  <a:pt x="17" y="74"/>
                </a:cubicBezTo>
                <a:cubicBezTo>
                  <a:pt x="17" y="73"/>
                  <a:pt x="17" y="73"/>
                  <a:pt x="17" y="73"/>
                </a:cubicBezTo>
                <a:cubicBezTo>
                  <a:pt x="17" y="73"/>
                  <a:pt x="17" y="73"/>
                  <a:pt x="17" y="73"/>
                </a:cubicBezTo>
                <a:cubicBezTo>
                  <a:pt x="16" y="73"/>
                  <a:pt x="16" y="73"/>
                  <a:pt x="16" y="73"/>
                </a:cubicBezTo>
                <a:cubicBezTo>
                  <a:pt x="16" y="73"/>
                  <a:pt x="16" y="73"/>
                  <a:pt x="16" y="73"/>
                </a:cubicBezTo>
                <a:cubicBezTo>
                  <a:pt x="16" y="73"/>
                  <a:pt x="16" y="72"/>
                  <a:pt x="16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16" y="72"/>
                  <a:pt x="16" y="72"/>
                  <a:pt x="16" y="72"/>
                </a:cubicBezTo>
                <a:cubicBezTo>
                  <a:pt x="15" y="72"/>
                  <a:pt x="15" y="71"/>
                  <a:pt x="15" y="71"/>
                </a:cubicBezTo>
                <a:cubicBezTo>
                  <a:pt x="15" y="71"/>
                  <a:pt x="15" y="71"/>
                  <a:pt x="15" y="71"/>
                </a:cubicBezTo>
                <a:cubicBezTo>
                  <a:pt x="15" y="71"/>
                  <a:pt x="15" y="71"/>
                  <a:pt x="15" y="71"/>
                </a:cubicBezTo>
                <a:cubicBezTo>
                  <a:pt x="15" y="71"/>
                  <a:pt x="15" y="70"/>
                  <a:pt x="14" y="70"/>
                </a:cubicBezTo>
                <a:cubicBezTo>
                  <a:pt x="14" y="70"/>
                  <a:pt x="14" y="70"/>
                  <a:pt x="14" y="70"/>
                </a:cubicBezTo>
                <a:cubicBezTo>
                  <a:pt x="14" y="70"/>
                  <a:pt x="14" y="70"/>
                  <a:pt x="14" y="70"/>
                </a:cubicBezTo>
                <a:cubicBezTo>
                  <a:pt x="14" y="70"/>
                  <a:pt x="14" y="70"/>
                  <a:pt x="14" y="70"/>
                </a:cubicBezTo>
                <a:cubicBezTo>
                  <a:pt x="14" y="70"/>
                  <a:pt x="14" y="70"/>
                  <a:pt x="14" y="70"/>
                </a:cubicBezTo>
                <a:cubicBezTo>
                  <a:pt x="14" y="70"/>
                  <a:pt x="14" y="70"/>
                  <a:pt x="14" y="70"/>
                </a:cubicBezTo>
                <a:cubicBezTo>
                  <a:pt x="14" y="70"/>
                  <a:pt x="14" y="70"/>
                  <a:pt x="14" y="70"/>
                </a:cubicBezTo>
                <a:cubicBezTo>
                  <a:pt x="14" y="70"/>
                  <a:pt x="14" y="70"/>
                  <a:pt x="14" y="70"/>
                </a:cubicBezTo>
                <a:cubicBezTo>
                  <a:pt x="14" y="70"/>
                  <a:pt x="14" y="70"/>
                  <a:pt x="14" y="70"/>
                </a:cubicBezTo>
                <a:cubicBezTo>
                  <a:pt x="14" y="70"/>
                  <a:pt x="14" y="70"/>
                  <a:pt x="14" y="70"/>
                </a:cubicBezTo>
                <a:cubicBezTo>
                  <a:pt x="14" y="70"/>
                  <a:pt x="14" y="70"/>
                  <a:pt x="14" y="70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5"/>
                  <a:pt x="33" y="55"/>
                  <a:pt x="33" y="55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6"/>
                  <a:pt x="33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7" y="61"/>
                  <a:pt x="41" y="64"/>
                  <a:pt x="45" y="65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65"/>
                  <a:pt x="45" y="65"/>
                  <a:pt x="45" y="65"/>
                </a:cubicBezTo>
                <a:cubicBezTo>
                  <a:pt x="45" y="65"/>
                  <a:pt x="45" y="65"/>
                  <a:pt x="45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5"/>
                  <a:pt x="46" y="65"/>
                  <a:pt x="46" y="65"/>
                </a:cubicBezTo>
                <a:lnTo>
                  <a:pt x="40" y="88"/>
                </a:lnTo>
                <a:close/>
                <a:moveTo>
                  <a:pt x="46" y="59"/>
                </a:moveTo>
                <a:cubicBezTo>
                  <a:pt x="44" y="58"/>
                  <a:pt x="41" y="57"/>
                  <a:pt x="39" y="54"/>
                </a:cubicBezTo>
                <a:cubicBezTo>
                  <a:pt x="38" y="52"/>
                  <a:pt x="37" y="49"/>
                  <a:pt x="38" y="46"/>
                </a:cubicBezTo>
                <a:cubicBezTo>
                  <a:pt x="38" y="43"/>
                  <a:pt x="40" y="41"/>
                  <a:pt x="43" y="39"/>
                </a:cubicBezTo>
                <a:cubicBezTo>
                  <a:pt x="45" y="37"/>
                  <a:pt x="48" y="37"/>
                  <a:pt x="51" y="38"/>
                </a:cubicBezTo>
                <a:cubicBezTo>
                  <a:pt x="54" y="38"/>
                  <a:pt x="56" y="40"/>
                  <a:pt x="58" y="42"/>
                </a:cubicBezTo>
                <a:cubicBezTo>
                  <a:pt x="59" y="45"/>
                  <a:pt x="60" y="48"/>
                  <a:pt x="59" y="50"/>
                </a:cubicBezTo>
                <a:cubicBezTo>
                  <a:pt x="59" y="53"/>
                  <a:pt x="57" y="56"/>
                  <a:pt x="54" y="57"/>
                </a:cubicBezTo>
                <a:cubicBezTo>
                  <a:pt x="52" y="59"/>
                  <a:pt x="49" y="59"/>
                  <a:pt x="46" y="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" name="Freeform 125"/>
          <p:cNvSpPr>
            <a:spLocks noEditPoints="1"/>
          </p:cNvSpPr>
          <p:nvPr/>
        </p:nvSpPr>
        <p:spPr bwMode="auto">
          <a:xfrm>
            <a:off x="379413" y="5507038"/>
            <a:ext cx="404812" cy="319088"/>
          </a:xfrm>
          <a:custGeom>
            <a:avLst/>
            <a:gdLst>
              <a:gd name="T0" fmla="*/ 102 w 108"/>
              <a:gd name="T1" fmla="*/ 17 h 85"/>
              <a:gd name="T2" fmla="*/ 108 w 108"/>
              <a:gd name="T3" fmla="*/ 23 h 85"/>
              <a:gd name="T4" fmla="*/ 108 w 108"/>
              <a:gd name="T5" fmla="*/ 49 h 85"/>
              <a:gd name="T6" fmla="*/ 102 w 108"/>
              <a:gd name="T7" fmla="*/ 55 h 85"/>
              <a:gd name="T8" fmla="*/ 102 w 108"/>
              <a:gd name="T9" fmla="*/ 17 h 85"/>
              <a:gd name="T10" fmla="*/ 11 w 108"/>
              <a:gd name="T11" fmla="*/ 17 h 85"/>
              <a:gd name="T12" fmla="*/ 38 w 108"/>
              <a:gd name="T13" fmla="*/ 17 h 85"/>
              <a:gd name="T14" fmla="*/ 45 w 108"/>
              <a:gd name="T15" fmla="*/ 20 h 85"/>
              <a:gd name="T16" fmla="*/ 93 w 108"/>
              <a:gd name="T17" fmla="*/ 1 h 85"/>
              <a:gd name="T18" fmla="*/ 98 w 108"/>
              <a:gd name="T19" fmla="*/ 3 h 85"/>
              <a:gd name="T20" fmla="*/ 98 w 108"/>
              <a:gd name="T21" fmla="*/ 4 h 85"/>
              <a:gd name="T22" fmla="*/ 98 w 108"/>
              <a:gd name="T23" fmla="*/ 4 h 85"/>
              <a:gd name="T24" fmla="*/ 98 w 108"/>
              <a:gd name="T25" fmla="*/ 69 h 85"/>
              <a:gd name="T26" fmla="*/ 95 w 108"/>
              <a:gd name="T27" fmla="*/ 72 h 85"/>
              <a:gd name="T28" fmla="*/ 93 w 108"/>
              <a:gd name="T29" fmla="*/ 72 h 85"/>
              <a:gd name="T30" fmla="*/ 44 w 108"/>
              <a:gd name="T31" fmla="*/ 53 h 85"/>
              <a:gd name="T32" fmla="*/ 38 w 108"/>
              <a:gd name="T33" fmla="*/ 55 h 85"/>
              <a:gd name="T34" fmla="*/ 35 w 108"/>
              <a:gd name="T35" fmla="*/ 55 h 85"/>
              <a:gd name="T36" fmla="*/ 47 w 108"/>
              <a:gd name="T37" fmla="*/ 79 h 85"/>
              <a:gd name="T38" fmla="*/ 45 w 108"/>
              <a:gd name="T39" fmla="*/ 84 h 85"/>
              <a:gd name="T40" fmla="*/ 44 w 108"/>
              <a:gd name="T41" fmla="*/ 85 h 85"/>
              <a:gd name="T42" fmla="*/ 44 w 108"/>
              <a:gd name="T43" fmla="*/ 85 h 85"/>
              <a:gd name="T44" fmla="*/ 28 w 108"/>
              <a:gd name="T45" fmla="*/ 85 h 85"/>
              <a:gd name="T46" fmla="*/ 24 w 108"/>
              <a:gd name="T47" fmla="*/ 82 h 85"/>
              <a:gd name="T48" fmla="*/ 11 w 108"/>
              <a:gd name="T49" fmla="*/ 55 h 85"/>
              <a:gd name="T50" fmla="*/ 4 w 108"/>
              <a:gd name="T51" fmla="*/ 51 h 85"/>
              <a:gd name="T52" fmla="*/ 0 w 108"/>
              <a:gd name="T53" fmla="*/ 44 h 85"/>
              <a:gd name="T54" fmla="*/ 0 w 108"/>
              <a:gd name="T55" fmla="*/ 28 h 85"/>
              <a:gd name="T56" fmla="*/ 4 w 108"/>
              <a:gd name="T57" fmla="*/ 20 h 85"/>
              <a:gd name="T58" fmla="*/ 4 w 108"/>
              <a:gd name="T59" fmla="*/ 20 h 85"/>
              <a:gd name="T60" fmla="*/ 4 w 108"/>
              <a:gd name="T61" fmla="*/ 20 h 85"/>
              <a:gd name="T62" fmla="*/ 11 w 108"/>
              <a:gd name="T63" fmla="*/ 17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8" h="85">
                <a:moveTo>
                  <a:pt x="102" y="17"/>
                </a:moveTo>
                <a:cubicBezTo>
                  <a:pt x="105" y="17"/>
                  <a:pt x="108" y="20"/>
                  <a:pt x="108" y="23"/>
                </a:cubicBezTo>
                <a:cubicBezTo>
                  <a:pt x="108" y="49"/>
                  <a:pt x="108" y="49"/>
                  <a:pt x="108" y="49"/>
                </a:cubicBezTo>
                <a:cubicBezTo>
                  <a:pt x="108" y="52"/>
                  <a:pt x="105" y="55"/>
                  <a:pt x="102" y="55"/>
                </a:cubicBezTo>
                <a:cubicBezTo>
                  <a:pt x="102" y="17"/>
                  <a:pt x="102" y="17"/>
                  <a:pt x="102" y="17"/>
                </a:cubicBezTo>
                <a:close/>
                <a:moveTo>
                  <a:pt x="11" y="17"/>
                </a:moveTo>
                <a:cubicBezTo>
                  <a:pt x="38" y="17"/>
                  <a:pt x="38" y="17"/>
                  <a:pt x="38" y="17"/>
                </a:cubicBezTo>
                <a:cubicBezTo>
                  <a:pt x="40" y="17"/>
                  <a:pt x="43" y="18"/>
                  <a:pt x="45" y="20"/>
                </a:cubicBezTo>
                <a:cubicBezTo>
                  <a:pt x="93" y="1"/>
                  <a:pt x="93" y="1"/>
                  <a:pt x="93" y="1"/>
                </a:cubicBezTo>
                <a:cubicBezTo>
                  <a:pt x="95" y="0"/>
                  <a:pt x="97" y="1"/>
                  <a:pt x="98" y="3"/>
                </a:cubicBezTo>
                <a:cubicBezTo>
                  <a:pt x="98" y="3"/>
                  <a:pt x="98" y="4"/>
                  <a:pt x="98" y="4"/>
                </a:cubicBezTo>
                <a:cubicBezTo>
                  <a:pt x="98" y="4"/>
                  <a:pt x="98" y="4"/>
                  <a:pt x="98" y="4"/>
                </a:cubicBezTo>
                <a:cubicBezTo>
                  <a:pt x="98" y="69"/>
                  <a:pt x="98" y="69"/>
                  <a:pt x="98" y="69"/>
                </a:cubicBezTo>
                <a:cubicBezTo>
                  <a:pt x="98" y="71"/>
                  <a:pt x="97" y="72"/>
                  <a:pt x="95" y="72"/>
                </a:cubicBezTo>
                <a:cubicBezTo>
                  <a:pt x="94" y="72"/>
                  <a:pt x="94" y="72"/>
                  <a:pt x="93" y="72"/>
                </a:cubicBezTo>
                <a:cubicBezTo>
                  <a:pt x="44" y="53"/>
                  <a:pt x="44" y="53"/>
                  <a:pt x="44" y="53"/>
                </a:cubicBezTo>
                <a:cubicBezTo>
                  <a:pt x="42" y="54"/>
                  <a:pt x="40" y="55"/>
                  <a:pt x="38" y="55"/>
                </a:cubicBezTo>
                <a:cubicBezTo>
                  <a:pt x="35" y="55"/>
                  <a:pt x="35" y="55"/>
                  <a:pt x="35" y="55"/>
                </a:cubicBezTo>
                <a:cubicBezTo>
                  <a:pt x="47" y="79"/>
                  <a:pt x="47" y="79"/>
                  <a:pt x="47" y="79"/>
                </a:cubicBezTo>
                <a:cubicBezTo>
                  <a:pt x="48" y="81"/>
                  <a:pt x="47" y="83"/>
                  <a:pt x="45" y="84"/>
                </a:cubicBezTo>
                <a:cubicBezTo>
                  <a:pt x="45" y="84"/>
                  <a:pt x="44" y="85"/>
                  <a:pt x="44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6" y="85"/>
                  <a:pt x="25" y="84"/>
                  <a:pt x="24" y="82"/>
                </a:cubicBezTo>
                <a:cubicBezTo>
                  <a:pt x="11" y="55"/>
                  <a:pt x="11" y="55"/>
                  <a:pt x="11" y="55"/>
                </a:cubicBezTo>
                <a:cubicBezTo>
                  <a:pt x="8" y="55"/>
                  <a:pt x="5" y="53"/>
                  <a:pt x="4" y="51"/>
                </a:cubicBezTo>
                <a:cubicBezTo>
                  <a:pt x="2" y="49"/>
                  <a:pt x="0" y="47"/>
                  <a:pt x="0" y="4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5"/>
                  <a:pt x="2" y="22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6" y="18"/>
                  <a:pt x="8" y="17"/>
                  <a:pt x="11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" name="Freeform 126"/>
          <p:cNvSpPr>
            <a:spLocks noEditPoints="1"/>
          </p:cNvSpPr>
          <p:nvPr/>
        </p:nvSpPr>
        <p:spPr bwMode="auto">
          <a:xfrm>
            <a:off x="423863" y="5570538"/>
            <a:ext cx="285750" cy="225425"/>
          </a:xfrm>
          <a:custGeom>
            <a:avLst/>
            <a:gdLst>
              <a:gd name="T0" fmla="*/ 95 w 180"/>
              <a:gd name="T1" fmla="*/ 28 h 142"/>
              <a:gd name="T2" fmla="*/ 95 w 180"/>
              <a:gd name="T3" fmla="*/ 40 h 142"/>
              <a:gd name="T4" fmla="*/ 180 w 180"/>
              <a:gd name="T5" fmla="*/ 26 h 142"/>
              <a:gd name="T6" fmla="*/ 180 w 180"/>
              <a:gd name="T7" fmla="*/ 0 h 142"/>
              <a:gd name="T8" fmla="*/ 95 w 180"/>
              <a:gd name="T9" fmla="*/ 28 h 142"/>
              <a:gd name="T10" fmla="*/ 95 w 180"/>
              <a:gd name="T11" fmla="*/ 28 h 142"/>
              <a:gd name="T12" fmla="*/ 41 w 180"/>
              <a:gd name="T13" fmla="*/ 97 h 142"/>
              <a:gd name="T14" fmla="*/ 36 w 180"/>
              <a:gd name="T15" fmla="*/ 106 h 142"/>
              <a:gd name="T16" fmla="*/ 55 w 180"/>
              <a:gd name="T17" fmla="*/ 142 h 142"/>
              <a:gd name="T18" fmla="*/ 62 w 180"/>
              <a:gd name="T19" fmla="*/ 142 h 142"/>
              <a:gd name="T20" fmla="*/ 41 w 180"/>
              <a:gd name="T21" fmla="*/ 97 h 142"/>
              <a:gd name="T22" fmla="*/ 41 w 180"/>
              <a:gd name="T23" fmla="*/ 97 h 142"/>
              <a:gd name="T24" fmla="*/ 0 w 180"/>
              <a:gd name="T25" fmla="*/ 26 h 142"/>
              <a:gd name="T26" fmla="*/ 59 w 180"/>
              <a:gd name="T27" fmla="*/ 26 h 142"/>
              <a:gd name="T28" fmla="*/ 59 w 180"/>
              <a:gd name="T29" fmla="*/ 38 h 142"/>
              <a:gd name="T30" fmla="*/ 0 w 180"/>
              <a:gd name="T31" fmla="*/ 38 h 142"/>
              <a:gd name="T32" fmla="*/ 0 w 180"/>
              <a:gd name="T33" fmla="*/ 26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0" h="142">
                <a:moveTo>
                  <a:pt x="95" y="28"/>
                </a:moveTo>
                <a:lnTo>
                  <a:pt x="95" y="40"/>
                </a:lnTo>
                <a:lnTo>
                  <a:pt x="180" y="26"/>
                </a:lnTo>
                <a:lnTo>
                  <a:pt x="180" y="0"/>
                </a:lnTo>
                <a:lnTo>
                  <a:pt x="95" y="28"/>
                </a:lnTo>
                <a:lnTo>
                  <a:pt x="95" y="28"/>
                </a:lnTo>
                <a:close/>
                <a:moveTo>
                  <a:pt x="41" y="97"/>
                </a:moveTo>
                <a:lnTo>
                  <a:pt x="36" y="106"/>
                </a:lnTo>
                <a:lnTo>
                  <a:pt x="55" y="142"/>
                </a:lnTo>
                <a:lnTo>
                  <a:pt x="62" y="142"/>
                </a:lnTo>
                <a:lnTo>
                  <a:pt x="41" y="97"/>
                </a:lnTo>
                <a:lnTo>
                  <a:pt x="41" y="97"/>
                </a:lnTo>
                <a:close/>
                <a:moveTo>
                  <a:pt x="0" y="26"/>
                </a:moveTo>
                <a:lnTo>
                  <a:pt x="59" y="26"/>
                </a:lnTo>
                <a:lnTo>
                  <a:pt x="59" y="38"/>
                </a:lnTo>
                <a:lnTo>
                  <a:pt x="0" y="38"/>
                </a:lnTo>
                <a:lnTo>
                  <a:pt x="0" y="26"/>
                </a:ln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" name="Freeform 127"/>
          <p:cNvSpPr>
            <a:spLocks noEditPoints="1"/>
          </p:cNvSpPr>
          <p:nvPr/>
        </p:nvSpPr>
        <p:spPr bwMode="auto">
          <a:xfrm>
            <a:off x="5529263" y="436563"/>
            <a:ext cx="385762" cy="292100"/>
          </a:xfrm>
          <a:custGeom>
            <a:avLst/>
            <a:gdLst>
              <a:gd name="T0" fmla="*/ 28 w 103"/>
              <a:gd name="T1" fmla="*/ 21 h 78"/>
              <a:gd name="T2" fmla="*/ 52 w 103"/>
              <a:gd name="T3" fmla="*/ 1 h 78"/>
              <a:gd name="T4" fmla="*/ 58 w 103"/>
              <a:gd name="T5" fmla="*/ 2 h 78"/>
              <a:gd name="T6" fmla="*/ 59 w 103"/>
              <a:gd name="T7" fmla="*/ 4 h 78"/>
              <a:gd name="T8" fmla="*/ 59 w 103"/>
              <a:gd name="T9" fmla="*/ 4 h 78"/>
              <a:gd name="T10" fmla="*/ 59 w 103"/>
              <a:gd name="T11" fmla="*/ 74 h 78"/>
              <a:gd name="T12" fmla="*/ 55 w 103"/>
              <a:gd name="T13" fmla="*/ 78 h 78"/>
              <a:gd name="T14" fmla="*/ 52 w 103"/>
              <a:gd name="T15" fmla="*/ 77 h 78"/>
              <a:gd name="T16" fmla="*/ 29 w 103"/>
              <a:gd name="T17" fmla="*/ 58 h 78"/>
              <a:gd name="T18" fmla="*/ 12 w 103"/>
              <a:gd name="T19" fmla="*/ 58 h 78"/>
              <a:gd name="T20" fmla="*/ 3 w 103"/>
              <a:gd name="T21" fmla="*/ 54 h 78"/>
              <a:gd name="T22" fmla="*/ 0 w 103"/>
              <a:gd name="T23" fmla="*/ 46 h 78"/>
              <a:gd name="T24" fmla="*/ 0 w 103"/>
              <a:gd name="T25" fmla="*/ 33 h 78"/>
              <a:gd name="T26" fmla="*/ 3 w 103"/>
              <a:gd name="T27" fmla="*/ 24 h 78"/>
              <a:gd name="T28" fmla="*/ 4 w 103"/>
              <a:gd name="T29" fmla="*/ 24 h 78"/>
              <a:gd name="T30" fmla="*/ 12 w 103"/>
              <a:gd name="T31" fmla="*/ 21 h 78"/>
              <a:gd name="T32" fmla="*/ 28 w 103"/>
              <a:gd name="T33" fmla="*/ 21 h 78"/>
              <a:gd name="T34" fmla="*/ 60 w 103"/>
              <a:gd name="T35" fmla="*/ 13 h 78"/>
              <a:gd name="T36" fmla="*/ 65 w 103"/>
              <a:gd name="T37" fmla="*/ 13 h 78"/>
              <a:gd name="T38" fmla="*/ 65 w 103"/>
              <a:gd name="T39" fmla="*/ 67 h 78"/>
              <a:gd name="T40" fmla="*/ 60 w 103"/>
              <a:gd name="T41" fmla="*/ 67 h 78"/>
              <a:gd name="T42" fmla="*/ 60 w 103"/>
              <a:gd name="T43" fmla="*/ 13 h 78"/>
              <a:gd name="T44" fmla="*/ 92 w 103"/>
              <a:gd name="T45" fmla="*/ 3 h 78"/>
              <a:gd name="T46" fmla="*/ 85 w 103"/>
              <a:gd name="T47" fmla="*/ 2 h 78"/>
              <a:gd name="T48" fmla="*/ 85 w 103"/>
              <a:gd name="T49" fmla="*/ 9 h 78"/>
              <a:gd name="T50" fmla="*/ 94 w 103"/>
              <a:gd name="T51" fmla="*/ 36 h 78"/>
              <a:gd name="T52" fmla="*/ 84 w 103"/>
              <a:gd name="T53" fmla="*/ 63 h 78"/>
              <a:gd name="T54" fmla="*/ 84 w 103"/>
              <a:gd name="T55" fmla="*/ 70 h 78"/>
              <a:gd name="T56" fmla="*/ 91 w 103"/>
              <a:gd name="T57" fmla="*/ 70 h 78"/>
              <a:gd name="T58" fmla="*/ 103 w 103"/>
              <a:gd name="T59" fmla="*/ 36 h 78"/>
              <a:gd name="T60" fmla="*/ 92 w 103"/>
              <a:gd name="T61" fmla="*/ 3 h 78"/>
              <a:gd name="T62" fmla="*/ 80 w 103"/>
              <a:gd name="T63" fmla="*/ 21 h 78"/>
              <a:gd name="T64" fmla="*/ 84 w 103"/>
              <a:gd name="T65" fmla="*/ 37 h 78"/>
              <a:gd name="T66" fmla="*/ 79 w 103"/>
              <a:gd name="T67" fmla="*/ 53 h 78"/>
              <a:gd name="T68" fmla="*/ 72 w 103"/>
              <a:gd name="T69" fmla="*/ 55 h 78"/>
              <a:gd name="T70" fmla="*/ 71 w 103"/>
              <a:gd name="T71" fmla="*/ 48 h 78"/>
              <a:gd name="T72" fmla="*/ 74 w 103"/>
              <a:gd name="T73" fmla="*/ 37 h 78"/>
              <a:gd name="T74" fmla="*/ 71 w 103"/>
              <a:gd name="T75" fmla="*/ 26 h 78"/>
              <a:gd name="T76" fmla="*/ 73 w 103"/>
              <a:gd name="T77" fmla="*/ 19 h 78"/>
              <a:gd name="T78" fmla="*/ 80 w 103"/>
              <a:gd name="T79" fmla="*/ 21 h 78"/>
              <a:gd name="T80" fmla="*/ 38 w 103"/>
              <a:gd name="T81" fmla="*/ 32 h 78"/>
              <a:gd name="T82" fmla="*/ 53 w 103"/>
              <a:gd name="T83" fmla="*/ 20 h 78"/>
              <a:gd name="T84" fmla="*/ 54 w 103"/>
              <a:gd name="T85" fmla="*/ 14 h 78"/>
              <a:gd name="T86" fmla="*/ 48 w 103"/>
              <a:gd name="T87" fmla="*/ 13 h 78"/>
              <a:gd name="T88" fmla="*/ 33 w 103"/>
              <a:gd name="T89" fmla="*/ 25 h 78"/>
              <a:gd name="T90" fmla="*/ 32 w 103"/>
              <a:gd name="T91" fmla="*/ 31 h 78"/>
              <a:gd name="T92" fmla="*/ 38 w 103"/>
              <a:gd name="T93" fmla="*/ 32 h 78"/>
              <a:gd name="T94" fmla="*/ 26 w 103"/>
              <a:gd name="T95" fmla="*/ 50 h 78"/>
              <a:gd name="T96" fmla="*/ 26 w 103"/>
              <a:gd name="T97" fmla="*/ 29 h 78"/>
              <a:gd name="T98" fmla="*/ 12 w 103"/>
              <a:gd name="T99" fmla="*/ 29 h 78"/>
              <a:gd name="T100" fmla="*/ 9 w 103"/>
              <a:gd name="T101" fmla="*/ 30 h 78"/>
              <a:gd name="T102" fmla="*/ 9 w 103"/>
              <a:gd name="T103" fmla="*/ 30 h 78"/>
              <a:gd name="T104" fmla="*/ 8 w 103"/>
              <a:gd name="T105" fmla="*/ 33 h 78"/>
              <a:gd name="T106" fmla="*/ 8 w 103"/>
              <a:gd name="T107" fmla="*/ 46 h 78"/>
              <a:gd name="T108" fmla="*/ 9 w 103"/>
              <a:gd name="T109" fmla="*/ 49 h 78"/>
              <a:gd name="T110" fmla="*/ 12 w 103"/>
              <a:gd name="T111" fmla="*/ 50 h 78"/>
              <a:gd name="T112" fmla="*/ 26 w 103"/>
              <a:gd name="T113" fmla="*/ 5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3" h="78">
                <a:moveTo>
                  <a:pt x="28" y="21"/>
                </a:moveTo>
                <a:cubicBezTo>
                  <a:pt x="52" y="1"/>
                  <a:pt x="52" y="1"/>
                  <a:pt x="52" y="1"/>
                </a:cubicBezTo>
                <a:cubicBezTo>
                  <a:pt x="54" y="0"/>
                  <a:pt x="56" y="0"/>
                  <a:pt x="58" y="2"/>
                </a:cubicBezTo>
                <a:cubicBezTo>
                  <a:pt x="58" y="3"/>
                  <a:pt x="59" y="4"/>
                  <a:pt x="59" y="4"/>
                </a:cubicBezTo>
                <a:cubicBezTo>
                  <a:pt x="59" y="4"/>
                  <a:pt x="59" y="4"/>
                  <a:pt x="59" y="4"/>
                </a:cubicBezTo>
                <a:cubicBezTo>
                  <a:pt x="59" y="74"/>
                  <a:pt x="59" y="74"/>
                  <a:pt x="59" y="74"/>
                </a:cubicBezTo>
                <a:cubicBezTo>
                  <a:pt x="59" y="76"/>
                  <a:pt x="57" y="78"/>
                  <a:pt x="55" y="78"/>
                </a:cubicBezTo>
                <a:cubicBezTo>
                  <a:pt x="54" y="78"/>
                  <a:pt x="53" y="78"/>
                  <a:pt x="52" y="77"/>
                </a:cubicBezTo>
                <a:cubicBezTo>
                  <a:pt x="29" y="58"/>
                  <a:pt x="29" y="58"/>
                  <a:pt x="29" y="58"/>
                </a:cubicBezTo>
                <a:cubicBezTo>
                  <a:pt x="12" y="58"/>
                  <a:pt x="12" y="58"/>
                  <a:pt x="12" y="58"/>
                </a:cubicBezTo>
                <a:cubicBezTo>
                  <a:pt x="9" y="58"/>
                  <a:pt x="6" y="56"/>
                  <a:pt x="3" y="54"/>
                </a:cubicBezTo>
                <a:cubicBezTo>
                  <a:pt x="1" y="52"/>
                  <a:pt x="0" y="49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0"/>
                  <a:pt x="1" y="27"/>
                  <a:pt x="3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6" y="22"/>
                  <a:pt x="9" y="21"/>
                  <a:pt x="12" y="21"/>
                </a:cubicBezTo>
                <a:cubicBezTo>
                  <a:pt x="28" y="21"/>
                  <a:pt x="28" y="21"/>
                  <a:pt x="28" y="21"/>
                </a:cubicBezTo>
                <a:close/>
                <a:moveTo>
                  <a:pt x="60" y="13"/>
                </a:moveTo>
                <a:cubicBezTo>
                  <a:pt x="65" y="13"/>
                  <a:pt x="65" y="13"/>
                  <a:pt x="65" y="13"/>
                </a:cubicBezTo>
                <a:cubicBezTo>
                  <a:pt x="65" y="67"/>
                  <a:pt x="65" y="67"/>
                  <a:pt x="65" y="67"/>
                </a:cubicBezTo>
                <a:cubicBezTo>
                  <a:pt x="60" y="67"/>
                  <a:pt x="60" y="67"/>
                  <a:pt x="60" y="67"/>
                </a:cubicBezTo>
                <a:cubicBezTo>
                  <a:pt x="60" y="13"/>
                  <a:pt x="60" y="13"/>
                  <a:pt x="60" y="13"/>
                </a:cubicBezTo>
                <a:close/>
                <a:moveTo>
                  <a:pt x="92" y="3"/>
                </a:moveTo>
                <a:cubicBezTo>
                  <a:pt x="90" y="1"/>
                  <a:pt x="87" y="1"/>
                  <a:pt x="85" y="2"/>
                </a:cubicBezTo>
                <a:cubicBezTo>
                  <a:pt x="83" y="4"/>
                  <a:pt x="83" y="7"/>
                  <a:pt x="85" y="9"/>
                </a:cubicBezTo>
                <a:cubicBezTo>
                  <a:pt x="91" y="16"/>
                  <a:pt x="94" y="26"/>
                  <a:pt x="94" y="36"/>
                </a:cubicBezTo>
                <a:cubicBezTo>
                  <a:pt x="94" y="47"/>
                  <a:pt x="90" y="57"/>
                  <a:pt x="84" y="63"/>
                </a:cubicBezTo>
                <a:cubicBezTo>
                  <a:pt x="82" y="65"/>
                  <a:pt x="82" y="68"/>
                  <a:pt x="84" y="70"/>
                </a:cubicBezTo>
                <a:cubicBezTo>
                  <a:pt x="86" y="72"/>
                  <a:pt x="89" y="72"/>
                  <a:pt x="91" y="70"/>
                </a:cubicBezTo>
                <a:cubicBezTo>
                  <a:pt x="99" y="62"/>
                  <a:pt x="103" y="49"/>
                  <a:pt x="103" y="36"/>
                </a:cubicBezTo>
                <a:cubicBezTo>
                  <a:pt x="103" y="24"/>
                  <a:pt x="100" y="12"/>
                  <a:pt x="92" y="3"/>
                </a:cubicBezTo>
                <a:close/>
                <a:moveTo>
                  <a:pt x="80" y="21"/>
                </a:moveTo>
                <a:cubicBezTo>
                  <a:pt x="83" y="27"/>
                  <a:pt x="84" y="32"/>
                  <a:pt x="84" y="37"/>
                </a:cubicBezTo>
                <a:cubicBezTo>
                  <a:pt x="84" y="43"/>
                  <a:pt x="82" y="48"/>
                  <a:pt x="79" y="53"/>
                </a:cubicBezTo>
                <a:cubicBezTo>
                  <a:pt x="77" y="55"/>
                  <a:pt x="74" y="56"/>
                  <a:pt x="72" y="55"/>
                </a:cubicBezTo>
                <a:cubicBezTo>
                  <a:pt x="70" y="53"/>
                  <a:pt x="69" y="50"/>
                  <a:pt x="71" y="48"/>
                </a:cubicBezTo>
                <a:cubicBezTo>
                  <a:pt x="73" y="45"/>
                  <a:pt x="74" y="41"/>
                  <a:pt x="74" y="37"/>
                </a:cubicBezTo>
                <a:cubicBezTo>
                  <a:pt x="74" y="33"/>
                  <a:pt x="73" y="30"/>
                  <a:pt x="71" y="26"/>
                </a:cubicBezTo>
                <a:cubicBezTo>
                  <a:pt x="70" y="23"/>
                  <a:pt x="71" y="20"/>
                  <a:pt x="73" y="19"/>
                </a:cubicBezTo>
                <a:cubicBezTo>
                  <a:pt x="76" y="18"/>
                  <a:pt x="79" y="19"/>
                  <a:pt x="80" y="21"/>
                </a:cubicBezTo>
                <a:close/>
                <a:moveTo>
                  <a:pt x="38" y="32"/>
                </a:moveTo>
                <a:cubicBezTo>
                  <a:pt x="53" y="20"/>
                  <a:pt x="53" y="20"/>
                  <a:pt x="53" y="20"/>
                </a:cubicBezTo>
                <a:cubicBezTo>
                  <a:pt x="55" y="18"/>
                  <a:pt x="55" y="16"/>
                  <a:pt x="54" y="14"/>
                </a:cubicBezTo>
                <a:cubicBezTo>
                  <a:pt x="52" y="12"/>
                  <a:pt x="50" y="12"/>
                  <a:pt x="48" y="13"/>
                </a:cubicBezTo>
                <a:cubicBezTo>
                  <a:pt x="33" y="25"/>
                  <a:pt x="33" y="25"/>
                  <a:pt x="33" y="25"/>
                </a:cubicBezTo>
                <a:cubicBezTo>
                  <a:pt x="31" y="27"/>
                  <a:pt x="31" y="29"/>
                  <a:pt x="32" y="31"/>
                </a:cubicBezTo>
                <a:cubicBezTo>
                  <a:pt x="33" y="33"/>
                  <a:pt x="36" y="33"/>
                  <a:pt x="38" y="32"/>
                </a:cubicBezTo>
                <a:close/>
                <a:moveTo>
                  <a:pt x="26" y="50"/>
                </a:moveTo>
                <a:cubicBezTo>
                  <a:pt x="26" y="29"/>
                  <a:pt x="26" y="29"/>
                  <a:pt x="26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1" y="29"/>
                  <a:pt x="10" y="29"/>
                  <a:pt x="9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8" y="31"/>
                  <a:pt x="8" y="32"/>
                  <a:pt x="8" y="33"/>
                </a:cubicBezTo>
                <a:cubicBezTo>
                  <a:pt x="8" y="46"/>
                  <a:pt x="8" y="46"/>
                  <a:pt x="8" y="46"/>
                </a:cubicBezTo>
                <a:cubicBezTo>
                  <a:pt x="8" y="47"/>
                  <a:pt x="8" y="48"/>
                  <a:pt x="9" y="49"/>
                </a:cubicBezTo>
                <a:cubicBezTo>
                  <a:pt x="10" y="49"/>
                  <a:pt x="11" y="50"/>
                  <a:pt x="12" y="50"/>
                </a:cubicBezTo>
                <a:lnTo>
                  <a:pt x="26" y="5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" name="Freeform 128"/>
          <p:cNvSpPr>
            <a:spLocks noEditPoints="1"/>
          </p:cNvSpPr>
          <p:nvPr/>
        </p:nvSpPr>
        <p:spPr bwMode="auto">
          <a:xfrm>
            <a:off x="1671638" y="406401"/>
            <a:ext cx="423862" cy="333375"/>
          </a:xfrm>
          <a:custGeom>
            <a:avLst/>
            <a:gdLst>
              <a:gd name="T0" fmla="*/ 29 w 113"/>
              <a:gd name="T1" fmla="*/ 21 h 89"/>
              <a:gd name="T2" fmla="*/ 53 w 113"/>
              <a:gd name="T3" fmla="*/ 2 h 89"/>
              <a:gd name="T4" fmla="*/ 59 w 113"/>
              <a:gd name="T5" fmla="*/ 2 h 89"/>
              <a:gd name="T6" fmla="*/ 60 w 113"/>
              <a:gd name="T7" fmla="*/ 5 h 89"/>
              <a:gd name="T8" fmla="*/ 60 w 113"/>
              <a:gd name="T9" fmla="*/ 5 h 89"/>
              <a:gd name="T10" fmla="*/ 60 w 113"/>
              <a:gd name="T11" fmla="*/ 75 h 89"/>
              <a:gd name="T12" fmla="*/ 56 w 113"/>
              <a:gd name="T13" fmla="*/ 79 h 89"/>
              <a:gd name="T14" fmla="*/ 53 w 113"/>
              <a:gd name="T15" fmla="*/ 78 h 89"/>
              <a:gd name="T16" fmla="*/ 30 w 113"/>
              <a:gd name="T17" fmla="*/ 59 h 89"/>
              <a:gd name="T18" fmla="*/ 13 w 113"/>
              <a:gd name="T19" fmla="*/ 59 h 89"/>
              <a:gd name="T20" fmla="*/ 4 w 113"/>
              <a:gd name="T21" fmla="*/ 55 h 89"/>
              <a:gd name="T22" fmla="*/ 0 w 113"/>
              <a:gd name="T23" fmla="*/ 46 h 89"/>
              <a:gd name="T24" fmla="*/ 0 w 113"/>
              <a:gd name="T25" fmla="*/ 34 h 89"/>
              <a:gd name="T26" fmla="*/ 4 w 113"/>
              <a:gd name="T27" fmla="*/ 25 h 89"/>
              <a:gd name="T28" fmla="*/ 4 w 113"/>
              <a:gd name="T29" fmla="*/ 25 h 89"/>
              <a:gd name="T30" fmla="*/ 13 w 113"/>
              <a:gd name="T31" fmla="*/ 21 h 89"/>
              <a:gd name="T32" fmla="*/ 29 w 113"/>
              <a:gd name="T33" fmla="*/ 21 h 89"/>
              <a:gd name="T34" fmla="*/ 91 w 113"/>
              <a:gd name="T35" fmla="*/ 46 h 89"/>
              <a:gd name="T36" fmla="*/ 107 w 113"/>
              <a:gd name="T37" fmla="*/ 52 h 89"/>
              <a:gd name="T38" fmla="*/ 113 w 113"/>
              <a:gd name="T39" fmla="*/ 68 h 89"/>
              <a:gd name="T40" fmla="*/ 107 w 113"/>
              <a:gd name="T41" fmla="*/ 83 h 89"/>
              <a:gd name="T42" fmla="*/ 91 w 113"/>
              <a:gd name="T43" fmla="*/ 89 h 89"/>
              <a:gd name="T44" fmla="*/ 76 w 113"/>
              <a:gd name="T45" fmla="*/ 83 h 89"/>
              <a:gd name="T46" fmla="*/ 69 w 113"/>
              <a:gd name="T47" fmla="*/ 68 h 89"/>
              <a:gd name="T48" fmla="*/ 76 w 113"/>
              <a:gd name="T49" fmla="*/ 52 h 89"/>
              <a:gd name="T50" fmla="*/ 91 w 113"/>
              <a:gd name="T51" fmla="*/ 46 h 89"/>
              <a:gd name="T52" fmla="*/ 101 w 113"/>
              <a:gd name="T53" fmla="*/ 57 h 89"/>
              <a:gd name="T54" fmla="*/ 87 w 113"/>
              <a:gd name="T55" fmla="*/ 82 h 89"/>
              <a:gd name="T56" fmla="*/ 91 w 113"/>
              <a:gd name="T57" fmla="*/ 82 h 89"/>
              <a:gd name="T58" fmla="*/ 102 w 113"/>
              <a:gd name="T59" fmla="*/ 78 h 89"/>
              <a:gd name="T60" fmla="*/ 106 w 113"/>
              <a:gd name="T61" fmla="*/ 68 h 89"/>
              <a:gd name="T62" fmla="*/ 102 w 113"/>
              <a:gd name="T63" fmla="*/ 57 h 89"/>
              <a:gd name="T64" fmla="*/ 101 w 113"/>
              <a:gd name="T65" fmla="*/ 57 h 89"/>
              <a:gd name="T66" fmla="*/ 80 w 113"/>
              <a:gd name="T67" fmla="*/ 78 h 89"/>
              <a:gd name="T68" fmla="*/ 95 w 113"/>
              <a:gd name="T69" fmla="*/ 53 h 89"/>
              <a:gd name="T70" fmla="*/ 91 w 113"/>
              <a:gd name="T71" fmla="*/ 53 h 89"/>
              <a:gd name="T72" fmla="*/ 81 w 113"/>
              <a:gd name="T73" fmla="*/ 57 h 89"/>
              <a:gd name="T74" fmla="*/ 76 w 113"/>
              <a:gd name="T75" fmla="*/ 68 h 89"/>
              <a:gd name="T76" fmla="*/ 80 w 113"/>
              <a:gd name="T77" fmla="*/ 78 h 89"/>
              <a:gd name="T78" fmla="*/ 62 w 113"/>
              <a:gd name="T79" fmla="*/ 13 h 89"/>
              <a:gd name="T80" fmla="*/ 66 w 113"/>
              <a:gd name="T81" fmla="*/ 13 h 89"/>
              <a:gd name="T82" fmla="*/ 66 w 113"/>
              <a:gd name="T83" fmla="*/ 68 h 89"/>
              <a:gd name="T84" fmla="*/ 62 w 113"/>
              <a:gd name="T85" fmla="*/ 68 h 89"/>
              <a:gd name="T86" fmla="*/ 62 w 113"/>
              <a:gd name="T87" fmla="*/ 13 h 89"/>
              <a:gd name="T88" fmla="*/ 39 w 113"/>
              <a:gd name="T89" fmla="*/ 32 h 89"/>
              <a:gd name="T90" fmla="*/ 54 w 113"/>
              <a:gd name="T91" fmla="*/ 20 h 89"/>
              <a:gd name="T92" fmla="*/ 55 w 113"/>
              <a:gd name="T93" fmla="*/ 14 h 89"/>
              <a:gd name="T94" fmla="*/ 49 w 113"/>
              <a:gd name="T95" fmla="*/ 14 h 89"/>
              <a:gd name="T96" fmla="*/ 34 w 113"/>
              <a:gd name="T97" fmla="*/ 26 h 89"/>
              <a:gd name="T98" fmla="*/ 33 w 113"/>
              <a:gd name="T99" fmla="*/ 31 h 89"/>
              <a:gd name="T100" fmla="*/ 39 w 113"/>
              <a:gd name="T101" fmla="*/ 32 h 89"/>
              <a:gd name="T102" fmla="*/ 27 w 113"/>
              <a:gd name="T103" fmla="*/ 51 h 89"/>
              <a:gd name="T104" fmla="*/ 27 w 113"/>
              <a:gd name="T105" fmla="*/ 29 h 89"/>
              <a:gd name="T106" fmla="*/ 13 w 113"/>
              <a:gd name="T107" fmla="*/ 29 h 89"/>
              <a:gd name="T108" fmla="*/ 10 w 113"/>
              <a:gd name="T109" fmla="*/ 31 h 89"/>
              <a:gd name="T110" fmla="*/ 10 w 113"/>
              <a:gd name="T111" fmla="*/ 31 h 89"/>
              <a:gd name="T112" fmla="*/ 8 w 113"/>
              <a:gd name="T113" fmla="*/ 34 h 89"/>
              <a:gd name="T114" fmla="*/ 8 w 113"/>
              <a:gd name="T115" fmla="*/ 46 h 89"/>
              <a:gd name="T116" fmla="*/ 10 w 113"/>
              <a:gd name="T117" fmla="*/ 49 h 89"/>
              <a:gd name="T118" fmla="*/ 13 w 113"/>
              <a:gd name="T119" fmla="*/ 51 h 89"/>
              <a:gd name="T120" fmla="*/ 27 w 113"/>
              <a:gd name="T121" fmla="*/ 51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3" h="89">
                <a:moveTo>
                  <a:pt x="29" y="21"/>
                </a:moveTo>
                <a:cubicBezTo>
                  <a:pt x="53" y="2"/>
                  <a:pt x="53" y="2"/>
                  <a:pt x="53" y="2"/>
                </a:cubicBezTo>
                <a:cubicBezTo>
                  <a:pt x="55" y="0"/>
                  <a:pt x="58" y="0"/>
                  <a:pt x="59" y="2"/>
                </a:cubicBezTo>
                <a:cubicBezTo>
                  <a:pt x="60" y="3"/>
                  <a:pt x="60" y="4"/>
                  <a:pt x="60" y="5"/>
                </a:cubicBezTo>
                <a:cubicBezTo>
                  <a:pt x="60" y="5"/>
                  <a:pt x="60" y="5"/>
                  <a:pt x="60" y="5"/>
                </a:cubicBezTo>
                <a:cubicBezTo>
                  <a:pt x="60" y="75"/>
                  <a:pt x="60" y="75"/>
                  <a:pt x="60" y="75"/>
                </a:cubicBezTo>
                <a:cubicBezTo>
                  <a:pt x="60" y="78"/>
                  <a:pt x="58" y="79"/>
                  <a:pt x="56" y="79"/>
                </a:cubicBezTo>
                <a:cubicBezTo>
                  <a:pt x="55" y="79"/>
                  <a:pt x="54" y="79"/>
                  <a:pt x="53" y="78"/>
                </a:cubicBezTo>
                <a:cubicBezTo>
                  <a:pt x="30" y="59"/>
                  <a:pt x="30" y="59"/>
                  <a:pt x="30" y="59"/>
                </a:cubicBezTo>
                <a:cubicBezTo>
                  <a:pt x="13" y="59"/>
                  <a:pt x="13" y="59"/>
                  <a:pt x="13" y="59"/>
                </a:cubicBezTo>
                <a:cubicBezTo>
                  <a:pt x="9" y="59"/>
                  <a:pt x="6" y="57"/>
                  <a:pt x="4" y="55"/>
                </a:cubicBezTo>
                <a:cubicBezTo>
                  <a:pt x="2" y="53"/>
                  <a:pt x="0" y="50"/>
                  <a:pt x="0" y="46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0"/>
                  <a:pt x="2" y="27"/>
                  <a:pt x="4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6" y="23"/>
                  <a:pt x="9" y="21"/>
                  <a:pt x="13" y="21"/>
                </a:cubicBezTo>
                <a:cubicBezTo>
                  <a:pt x="29" y="21"/>
                  <a:pt x="29" y="21"/>
                  <a:pt x="29" y="21"/>
                </a:cubicBezTo>
                <a:close/>
                <a:moveTo>
                  <a:pt x="91" y="46"/>
                </a:moveTo>
                <a:cubicBezTo>
                  <a:pt x="97" y="46"/>
                  <a:pt x="103" y="48"/>
                  <a:pt x="107" y="52"/>
                </a:cubicBezTo>
                <a:cubicBezTo>
                  <a:pt x="110" y="56"/>
                  <a:pt x="113" y="61"/>
                  <a:pt x="113" y="68"/>
                </a:cubicBezTo>
                <a:cubicBezTo>
                  <a:pt x="113" y="74"/>
                  <a:pt x="110" y="79"/>
                  <a:pt x="107" y="83"/>
                </a:cubicBezTo>
                <a:cubicBezTo>
                  <a:pt x="103" y="87"/>
                  <a:pt x="97" y="89"/>
                  <a:pt x="91" y="89"/>
                </a:cubicBezTo>
                <a:cubicBezTo>
                  <a:pt x="85" y="89"/>
                  <a:pt x="79" y="87"/>
                  <a:pt x="76" y="83"/>
                </a:cubicBezTo>
                <a:cubicBezTo>
                  <a:pt x="72" y="79"/>
                  <a:pt x="69" y="74"/>
                  <a:pt x="69" y="68"/>
                </a:cubicBezTo>
                <a:cubicBezTo>
                  <a:pt x="69" y="61"/>
                  <a:pt x="72" y="56"/>
                  <a:pt x="76" y="52"/>
                </a:cubicBezTo>
                <a:cubicBezTo>
                  <a:pt x="79" y="48"/>
                  <a:pt x="85" y="46"/>
                  <a:pt x="91" y="46"/>
                </a:cubicBezTo>
                <a:close/>
                <a:moveTo>
                  <a:pt x="101" y="57"/>
                </a:moveTo>
                <a:cubicBezTo>
                  <a:pt x="87" y="82"/>
                  <a:pt x="87" y="82"/>
                  <a:pt x="87" y="82"/>
                </a:cubicBezTo>
                <a:cubicBezTo>
                  <a:pt x="88" y="82"/>
                  <a:pt x="89" y="82"/>
                  <a:pt x="91" y="82"/>
                </a:cubicBezTo>
                <a:cubicBezTo>
                  <a:pt x="95" y="82"/>
                  <a:pt x="99" y="81"/>
                  <a:pt x="102" y="78"/>
                </a:cubicBezTo>
                <a:cubicBezTo>
                  <a:pt x="104" y="75"/>
                  <a:pt x="106" y="72"/>
                  <a:pt x="106" y="68"/>
                </a:cubicBezTo>
                <a:cubicBezTo>
                  <a:pt x="106" y="63"/>
                  <a:pt x="104" y="60"/>
                  <a:pt x="102" y="57"/>
                </a:cubicBezTo>
                <a:cubicBezTo>
                  <a:pt x="101" y="57"/>
                  <a:pt x="101" y="57"/>
                  <a:pt x="101" y="57"/>
                </a:cubicBezTo>
                <a:close/>
                <a:moveTo>
                  <a:pt x="80" y="78"/>
                </a:moveTo>
                <a:cubicBezTo>
                  <a:pt x="95" y="53"/>
                  <a:pt x="95" y="53"/>
                  <a:pt x="95" y="53"/>
                </a:cubicBezTo>
                <a:cubicBezTo>
                  <a:pt x="94" y="53"/>
                  <a:pt x="93" y="53"/>
                  <a:pt x="91" y="53"/>
                </a:cubicBezTo>
                <a:cubicBezTo>
                  <a:pt x="87" y="53"/>
                  <a:pt x="83" y="54"/>
                  <a:pt x="81" y="57"/>
                </a:cubicBezTo>
                <a:cubicBezTo>
                  <a:pt x="78" y="60"/>
                  <a:pt x="76" y="63"/>
                  <a:pt x="76" y="68"/>
                </a:cubicBezTo>
                <a:cubicBezTo>
                  <a:pt x="76" y="72"/>
                  <a:pt x="78" y="75"/>
                  <a:pt x="80" y="78"/>
                </a:cubicBezTo>
                <a:close/>
                <a:moveTo>
                  <a:pt x="62" y="13"/>
                </a:moveTo>
                <a:cubicBezTo>
                  <a:pt x="66" y="13"/>
                  <a:pt x="66" y="13"/>
                  <a:pt x="66" y="13"/>
                </a:cubicBezTo>
                <a:cubicBezTo>
                  <a:pt x="66" y="68"/>
                  <a:pt x="66" y="68"/>
                  <a:pt x="66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2" y="13"/>
                  <a:pt x="62" y="13"/>
                  <a:pt x="62" y="13"/>
                </a:cubicBezTo>
                <a:close/>
                <a:moveTo>
                  <a:pt x="39" y="32"/>
                </a:moveTo>
                <a:cubicBezTo>
                  <a:pt x="54" y="20"/>
                  <a:pt x="54" y="20"/>
                  <a:pt x="54" y="20"/>
                </a:cubicBezTo>
                <a:cubicBezTo>
                  <a:pt x="56" y="19"/>
                  <a:pt x="56" y="16"/>
                  <a:pt x="55" y="14"/>
                </a:cubicBezTo>
                <a:cubicBezTo>
                  <a:pt x="54" y="13"/>
                  <a:pt x="51" y="12"/>
                  <a:pt x="49" y="14"/>
                </a:cubicBezTo>
                <a:cubicBezTo>
                  <a:pt x="34" y="26"/>
                  <a:pt x="34" y="26"/>
                  <a:pt x="34" y="26"/>
                </a:cubicBezTo>
                <a:cubicBezTo>
                  <a:pt x="32" y="27"/>
                  <a:pt x="32" y="30"/>
                  <a:pt x="33" y="31"/>
                </a:cubicBezTo>
                <a:cubicBezTo>
                  <a:pt x="34" y="33"/>
                  <a:pt x="37" y="34"/>
                  <a:pt x="39" y="32"/>
                </a:cubicBezTo>
                <a:close/>
                <a:moveTo>
                  <a:pt x="27" y="51"/>
                </a:moveTo>
                <a:cubicBezTo>
                  <a:pt x="27" y="29"/>
                  <a:pt x="27" y="29"/>
                  <a:pt x="27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1" y="29"/>
                  <a:pt x="10" y="30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9" y="31"/>
                  <a:pt x="8" y="32"/>
                  <a:pt x="8" y="34"/>
                </a:cubicBezTo>
                <a:cubicBezTo>
                  <a:pt x="8" y="46"/>
                  <a:pt x="8" y="46"/>
                  <a:pt x="8" y="46"/>
                </a:cubicBezTo>
                <a:cubicBezTo>
                  <a:pt x="8" y="48"/>
                  <a:pt x="9" y="49"/>
                  <a:pt x="10" y="49"/>
                </a:cubicBezTo>
                <a:cubicBezTo>
                  <a:pt x="10" y="50"/>
                  <a:pt x="11" y="51"/>
                  <a:pt x="13" y="51"/>
                </a:cubicBezTo>
                <a:lnTo>
                  <a:pt x="27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129"/>
          <p:cNvSpPr>
            <a:spLocks noEditPoints="1"/>
          </p:cNvSpPr>
          <p:nvPr/>
        </p:nvSpPr>
        <p:spPr bwMode="auto">
          <a:xfrm>
            <a:off x="4897438" y="1063626"/>
            <a:ext cx="371475" cy="274638"/>
          </a:xfrm>
          <a:custGeom>
            <a:avLst/>
            <a:gdLst>
              <a:gd name="T0" fmla="*/ 9 w 99"/>
              <a:gd name="T1" fmla="*/ 48 h 73"/>
              <a:gd name="T2" fmla="*/ 2 w 99"/>
              <a:gd name="T3" fmla="*/ 0 h 73"/>
              <a:gd name="T4" fmla="*/ 2 w 99"/>
              <a:gd name="T5" fmla="*/ 3 h 73"/>
              <a:gd name="T6" fmla="*/ 97 w 99"/>
              <a:gd name="T7" fmla="*/ 4 h 73"/>
              <a:gd name="T8" fmla="*/ 89 w 99"/>
              <a:gd name="T9" fmla="*/ 4 h 73"/>
              <a:gd name="T10" fmla="*/ 97 w 99"/>
              <a:gd name="T11" fmla="*/ 13 h 73"/>
              <a:gd name="T12" fmla="*/ 77 w 99"/>
              <a:gd name="T13" fmla="*/ 11 h 73"/>
              <a:gd name="T14" fmla="*/ 77 w 99"/>
              <a:gd name="T15" fmla="*/ 14 h 73"/>
              <a:gd name="T16" fmla="*/ 84 w 99"/>
              <a:gd name="T17" fmla="*/ 16 h 73"/>
              <a:gd name="T18" fmla="*/ 77 w 99"/>
              <a:gd name="T19" fmla="*/ 16 h 73"/>
              <a:gd name="T20" fmla="*/ 72 w 99"/>
              <a:gd name="T21" fmla="*/ 18 h 73"/>
              <a:gd name="T22" fmla="*/ 64 w 99"/>
              <a:gd name="T23" fmla="*/ 20 h 73"/>
              <a:gd name="T24" fmla="*/ 64 w 99"/>
              <a:gd name="T25" fmla="*/ 23 h 73"/>
              <a:gd name="T26" fmla="*/ 59 w 99"/>
              <a:gd name="T27" fmla="*/ 21 h 73"/>
              <a:gd name="T28" fmla="*/ 52 w 99"/>
              <a:gd name="T29" fmla="*/ 21 h 73"/>
              <a:gd name="T30" fmla="*/ 59 w 99"/>
              <a:gd name="T31" fmla="*/ 29 h 73"/>
              <a:gd name="T32" fmla="*/ 39 w 99"/>
              <a:gd name="T33" fmla="*/ 31 h 73"/>
              <a:gd name="T34" fmla="*/ 39 w 99"/>
              <a:gd name="T35" fmla="*/ 34 h 73"/>
              <a:gd name="T36" fmla="*/ 47 w 99"/>
              <a:gd name="T37" fmla="*/ 36 h 73"/>
              <a:gd name="T38" fmla="*/ 39 w 99"/>
              <a:gd name="T39" fmla="*/ 36 h 73"/>
              <a:gd name="T40" fmla="*/ 34 w 99"/>
              <a:gd name="T41" fmla="*/ 17 h 73"/>
              <a:gd name="T42" fmla="*/ 27 w 99"/>
              <a:gd name="T43" fmla="*/ 19 h 73"/>
              <a:gd name="T44" fmla="*/ 27 w 99"/>
              <a:gd name="T45" fmla="*/ 22 h 73"/>
              <a:gd name="T46" fmla="*/ 22 w 99"/>
              <a:gd name="T47" fmla="*/ 11 h 73"/>
              <a:gd name="T48" fmla="*/ 14 w 99"/>
              <a:gd name="T49" fmla="*/ 11 h 73"/>
              <a:gd name="T50" fmla="*/ 9 w 99"/>
              <a:gd name="T51" fmla="*/ 8 h 73"/>
              <a:gd name="T52" fmla="*/ 14 w 99"/>
              <a:gd name="T53" fmla="*/ 16 h 73"/>
              <a:gd name="T54" fmla="*/ 14 w 99"/>
              <a:gd name="T55" fmla="*/ 19 h 73"/>
              <a:gd name="T56" fmla="*/ 97 w 99"/>
              <a:gd name="T57" fmla="*/ 71 h 73"/>
              <a:gd name="T58" fmla="*/ 89 w 99"/>
              <a:gd name="T59" fmla="*/ 71 h 73"/>
              <a:gd name="T60" fmla="*/ 84 w 99"/>
              <a:gd name="T61" fmla="*/ 54 h 73"/>
              <a:gd name="T62" fmla="*/ 64 w 99"/>
              <a:gd name="T63" fmla="*/ 65 h 73"/>
              <a:gd name="T64" fmla="*/ 64 w 99"/>
              <a:gd name="T65" fmla="*/ 54 h 73"/>
              <a:gd name="T66" fmla="*/ 59 w 99"/>
              <a:gd name="T67" fmla="*/ 62 h 73"/>
              <a:gd name="T68" fmla="*/ 52 w 99"/>
              <a:gd name="T69" fmla="*/ 62 h 73"/>
              <a:gd name="T70" fmla="*/ 47 w 99"/>
              <a:gd name="T71" fmla="*/ 54 h 73"/>
              <a:gd name="T72" fmla="*/ 27 w 99"/>
              <a:gd name="T73" fmla="*/ 66 h 73"/>
              <a:gd name="T74" fmla="*/ 27 w 99"/>
              <a:gd name="T75" fmla="*/ 54 h 73"/>
              <a:gd name="T76" fmla="*/ 22 w 99"/>
              <a:gd name="T77" fmla="*/ 67 h 73"/>
              <a:gd name="T78" fmla="*/ 14 w 99"/>
              <a:gd name="T79" fmla="*/ 67 h 73"/>
              <a:gd name="T80" fmla="*/ 9 w 99"/>
              <a:gd name="T81" fmla="*/ 54 h 73"/>
              <a:gd name="T82" fmla="*/ 0 w 99"/>
              <a:gd name="T83" fmla="*/ 50 h 73"/>
              <a:gd name="T84" fmla="*/ 0 w 99"/>
              <a:gd name="T85" fmla="*/ 52 h 73"/>
              <a:gd name="T86" fmla="*/ 97 w 99"/>
              <a:gd name="T87" fmla="*/ 14 h 73"/>
              <a:gd name="T88" fmla="*/ 89 w 99"/>
              <a:gd name="T89" fmla="*/ 14 h 73"/>
              <a:gd name="T90" fmla="*/ 84 w 99"/>
              <a:gd name="T91" fmla="*/ 48 h 73"/>
              <a:gd name="T92" fmla="*/ 64 w 99"/>
              <a:gd name="T93" fmla="*/ 25 h 73"/>
              <a:gd name="T94" fmla="*/ 64 w 99"/>
              <a:gd name="T95" fmla="*/ 48 h 73"/>
              <a:gd name="T96" fmla="*/ 59 w 99"/>
              <a:gd name="T97" fmla="*/ 31 h 73"/>
              <a:gd name="T98" fmla="*/ 52 w 99"/>
              <a:gd name="T99" fmla="*/ 31 h 73"/>
              <a:gd name="T100" fmla="*/ 47 w 99"/>
              <a:gd name="T101" fmla="*/ 48 h 73"/>
              <a:gd name="T102" fmla="*/ 27 w 99"/>
              <a:gd name="T103" fmla="*/ 24 h 73"/>
              <a:gd name="T104" fmla="*/ 27 w 99"/>
              <a:gd name="T105" fmla="*/ 48 h 73"/>
              <a:gd name="T106" fmla="*/ 22 w 99"/>
              <a:gd name="T107" fmla="*/ 21 h 73"/>
              <a:gd name="T108" fmla="*/ 14 w 99"/>
              <a:gd name="T109" fmla="*/ 21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9" h="73">
                <a:moveTo>
                  <a:pt x="2" y="10"/>
                </a:moveTo>
                <a:cubicBezTo>
                  <a:pt x="9" y="10"/>
                  <a:pt x="9" y="10"/>
                  <a:pt x="9" y="10"/>
                </a:cubicBezTo>
                <a:cubicBezTo>
                  <a:pt x="9" y="48"/>
                  <a:pt x="9" y="48"/>
                  <a:pt x="9" y="48"/>
                </a:cubicBezTo>
                <a:cubicBezTo>
                  <a:pt x="2" y="48"/>
                  <a:pt x="2" y="48"/>
                  <a:pt x="2" y="48"/>
                </a:cubicBezTo>
                <a:cubicBezTo>
                  <a:pt x="2" y="10"/>
                  <a:pt x="2" y="10"/>
                  <a:pt x="2" y="10"/>
                </a:cubicBezTo>
                <a:close/>
                <a:moveTo>
                  <a:pt x="2" y="0"/>
                </a:moveTo>
                <a:cubicBezTo>
                  <a:pt x="4" y="0"/>
                  <a:pt x="7" y="0"/>
                  <a:pt x="9" y="0"/>
                </a:cubicBezTo>
                <a:cubicBezTo>
                  <a:pt x="9" y="1"/>
                  <a:pt x="9" y="2"/>
                  <a:pt x="9" y="3"/>
                </a:cubicBezTo>
                <a:cubicBezTo>
                  <a:pt x="7" y="3"/>
                  <a:pt x="4" y="3"/>
                  <a:pt x="2" y="3"/>
                </a:cubicBezTo>
                <a:cubicBezTo>
                  <a:pt x="2" y="2"/>
                  <a:pt x="2" y="1"/>
                  <a:pt x="2" y="0"/>
                </a:cubicBezTo>
                <a:close/>
                <a:moveTo>
                  <a:pt x="89" y="4"/>
                </a:moveTo>
                <a:cubicBezTo>
                  <a:pt x="92" y="4"/>
                  <a:pt x="94" y="4"/>
                  <a:pt x="97" y="4"/>
                </a:cubicBezTo>
                <a:cubicBezTo>
                  <a:pt x="97" y="5"/>
                  <a:pt x="97" y="7"/>
                  <a:pt x="97" y="8"/>
                </a:cubicBezTo>
                <a:cubicBezTo>
                  <a:pt x="94" y="8"/>
                  <a:pt x="92" y="8"/>
                  <a:pt x="89" y="8"/>
                </a:cubicBezTo>
                <a:cubicBezTo>
                  <a:pt x="89" y="7"/>
                  <a:pt x="89" y="5"/>
                  <a:pt x="89" y="4"/>
                </a:cubicBezTo>
                <a:close/>
                <a:moveTo>
                  <a:pt x="89" y="9"/>
                </a:moveTo>
                <a:cubicBezTo>
                  <a:pt x="92" y="9"/>
                  <a:pt x="94" y="9"/>
                  <a:pt x="97" y="9"/>
                </a:cubicBezTo>
                <a:cubicBezTo>
                  <a:pt x="97" y="10"/>
                  <a:pt x="97" y="11"/>
                  <a:pt x="97" y="13"/>
                </a:cubicBezTo>
                <a:cubicBezTo>
                  <a:pt x="94" y="13"/>
                  <a:pt x="92" y="13"/>
                  <a:pt x="89" y="13"/>
                </a:cubicBezTo>
                <a:cubicBezTo>
                  <a:pt x="89" y="11"/>
                  <a:pt x="89" y="10"/>
                  <a:pt x="89" y="9"/>
                </a:cubicBezTo>
                <a:close/>
                <a:moveTo>
                  <a:pt x="77" y="11"/>
                </a:moveTo>
                <a:cubicBezTo>
                  <a:pt x="79" y="11"/>
                  <a:pt x="82" y="11"/>
                  <a:pt x="84" y="11"/>
                </a:cubicBezTo>
                <a:cubicBezTo>
                  <a:pt x="84" y="12"/>
                  <a:pt x="84" y="13"/>
                  <a:pt x="84" y="14"/>
                </a:cubicBezTo>
                <a:cubicBezTo>
                  <a:pt x="82" y="14"/>
                  <a:pt x="79" y="14"/>
                  <a:pt x="77" y="14"/>
                </a:cubicBezTo>
                <a:cubicBezTo>
                  <a:pt x="77" y="13"/>
                  <a:pt x="77" y="12"/>
                  <a:pt x="77" y="11"/>
                </a:cubicBezTo>
                <a:close/>
                <a:moveTo>
                  <a:pt x="77" y="16"/>
                </a:moveTo>
                <a:cubicBezTo>
                  <a:pt x="79" y="16"/>
                  <a:pt x="82" y="16"/>
                  <a:pt x="84" y="16"/>
                </a:cubicBezTo>
                <a:cubicBezTo>
                  <a:pt x="84" y="17"/>
                  <a:pt x="84" y="18"/>
                  <a:pt x="84" y="19"/>
                </a:cubicBezTo>
                <a:cubicBezTo>
                  <a:pt x="82" y="19"/>
                  <a:pt x="79" y="19"/>
                  <a:pt x="77" y="19"/>
                </a:cubicBezTo>
                <a:cubicBezTo>
                  <a:pt x="77" y="18"/>
                  <a:pt x="77" y="17"/>
                  <a:pt x="77" y="16"/>
                </a:cubicBezTo>
                <a:close/>
                <a:moveTo>
                  <a:pt x="64" y="15"/>
                </a:moveTo>
                <a:cubicBezTo>
                  <a:pt x="67" y="15"/>
                  <a:pt x="69" y="15"/>
                  <a:pt x="72" y="15"/>
                </a:cubicBezTo>
                <a:cubicBezTo>
                  <a:pt x="72" y="16"/>
                  <a:pt x="72" y="17"/>
                  <a:pt x="72" y="18"/>
                </a:cubicBezTo>
                <a:cubicBezTo>
                  <a:pt x="69" y="18"/>
                  <a:pt x="67" y="18"/>
                  <a:pt x="64" y="18"/>
                </a:cubicBezTo>
                <a:cubicBezTo>
                  <a:pt x="64" y="17"/>
                  <a:pt x="64" y="16"/>
                  <a:pt x="64" y="15"/>
                </a:cubicBezTo>
                <a:close/>
                <a:moveTo>
                  <a:pt x="64" y="20"/>
                </a:moveTo>
                <a:cubicBezTo>
                  <a:pt x="67" y="20"/>
                  <a:pt x="69" y="20"/>
                  <a:pt x="72" y="20"/>
                </a:cubicBezTo>
                <a:cubicBezTo>
                  <a:pt x="72" y="21"/>
                  <a:pt x="72" y="22"/>
                  <a:pt x="72" y="23"/>
                </a:cubicBezTo>
                <a:cubicBezTo>
                  <a:pt x="69" y="23"/>
                  <a:pt x="67" y="23"/>
                  <a:pt x="64" y="23"/>
                </a:cubicBezTo>
                <a:cubicBezTo>
                  <a:pt x="64" y="22"/>
                  <a:pt x="64" y="21"/>
                  <a:pt x="64" y="20"/>
                </a:cubicBezTo>
                <a:close/>
                <a:moveTo>
                  <a:pt x="52" y="21"/>
                </a:moveTo>
                <a:cubicBezTo>
                  <a:pt x="54" y="21"/>
                  <a:pt x="57" y="21"/>
                  <a:pt x="59" y="21"/>
                </a:cubicBezTo>
                <a:cubicBezTo>
                  <a:pt x="59" y="22"/>
                  <a:pt x="59" y="23"/>
                  <a:pt x="59" y="24"/>
                </a:cubicBezTo>
                <a:cubicBezTo>
                  <a:pt x="57" y="24"/>
                  <a:pt x="54" y="24"/>
                  <a:pt x="52" y="24"/>
                </a:cubicBezTo>
                <a:cubicBezTo>
                  <a:pt x="52" y="23"/>
                  <a:pt x="52" y="22"/>
                  <a:pt x="52" y="21"/>
                </a:cubicBezTo>
                <a:close/>
                <a:moveTo>
                  <a:pt x="52" y="26"/>
                </a:moveTo>
                <a:cubicBezTo>
                  <a:pt x="54" y="26"/>
                  <a:pt x="57" y="26"/>
                  <a:pt x="59" y="26"/>
                </a:cubicBezTo>
                <a:cubicBezTo>
                  <a:pt x="59" y="27"/>
                  <a:pt x="59" y="28"/>
                  <a:pt x="59" y="29"/>
                </a:cubicBezTo>
                <a:cubicBezTo>
                  <a:pt x="57" y="29"/>
                  <a:pt x="54" y="29"/>
                  <a:pt x="52" y="29"/>
                </a:cubicBezTo>
                <a:cubicBezTo>
                  <a:pt x="52" y="28"/>
                  <a:pt x="52" y="27"/>
                  <a:pt x="52" y="26"/>
                </a:cubicBezTo>
                <a:close/>
                <a:moveTo>
                  <a:pt x="39" y="31"/>
                </a:moveTo>
                <a:cubicBezTo>
                  <a:pt x="42" y="31"/>
                  <a:pt x="44" y="31"/>
                  <a:pt x="47" y="31"/>
                </a:cubicBezTo>
                <a:cubicBezTo>
                  <a:pt x="47" y="32"/>
                  <a:pt x="47" y="33"/>
                  <a:pt x="47" y="34"/>
                </a:cubicBezTo>
                <a:cubicBezTo>
                  <a:pt x="44" y="34"/>
                  <a:pt x="42" y="34"/>
                  <a:pt x="39" y="34"/>
                </a:cubicBezTo>
                <a:cubicBezTo>
                  <a:pt x="39" y="33"/>
                  <a:pt x="39" y="32"/>
                  <a:pt x="39" y="31"/>
                </a:cubicBezTo>
                <a:close/>
                <a:moveTo>
                  <a:pt x="39" y="36"/>
                </a:moveTo>
                <a:cubicBezTo>
                  <a:pt x="42" y="36"/>
                  <a:pt x="44" y="36"/>
                  <a:pt x="47" y="36"/>
                </a:cubicBezTo>
                <a:cubicBezTo>
                  <a:pt x="47" y="37"/>
                  <a:pt x="47" y="38"/>
                  <a:pt x="47" y="39"/>
                </a:cubicBezTo>
                <a:cubicBezTo>
                  <a:pt x="44" y="39"/>
                  <a:pt x="42" y="39"/>
                  <a:pt x="39" y="39"/>
                </a:cubicBezTo>
                <a:cubicBezTo>
                  <a:pt x="39" y="38"/>
                  <a:pt x="39" y="37"/>
                  <a:pt x="39" y="36"/>
                </a:cubicBezTo>
                <a:close/>
                <a:moveTo>
                  <a:pt x="27" y="14"/>
                </a:moveTo>
                <a:cubicBezTo>
                  <a:pt x="29" y="14"/>
                  <a:pt x="32" y="14"/>
                  <a:pt x="34" y="14"/>
                </a:cubicBezTo>
                <a:cubicBezTo>
                  <a:pt x="34" y="15"/>
                  <a:pt x="34" y="16"/>
                  <a:pt x="34" y="17"/>
                </a:cubicBezTo>
                <a:cubicBezTo>
                  <a:pt x="32" y="17"/>
                  <a:pt x="29" y="17"/>
                  <a:pt x="27" y="17"/>
                </a:cubicBezTo>
                <a:cubicBezTo>
                  <a:pt x="27" y="16"/>
                  <a:pt x="27" y="15"/>
                  <a:pt x="27" y="14"/>
                </a:cubicBezTo>
                <a:close/>
                <a:moveTo>
                  <a:pt x="27" y="19"/>
                </a:moveTo>
                <a:cubicBezTo>
                  <a:pt x="29" y="19"/>
                  <a:pt x="32" y="19"/>
                  <a:pt x="34" y="19"/>
                </a:cubicBezTo>
                <a:cubicBezTo>
                  <a:pt x="34" y="20"/>
                  <a:pt x="34" y="21"/>
                  <a:pt x="34" y="22"/>
                </a:cubicBezTo>
                <a:cubicBezTo>
                  <a:pt x="32" y="22"/>
                  <a:pt x="29" y="22"/>
                  <a:pt x="27" y="22"/>
                </a:cubicBezTo>
                <a:cubicBezTo>
                  <a:pt x="27" y="21"/>
                  <a:pt x="27" y="20"/>
                  <a:pt x="27" y="19"/>
                </a:cubicBezTo>
                <a:close/>
                <a:moveTo>
                  <a:pt x="14" y="11"/>
                </a:moveTo>
                <a:cubicBezTo>
                  <a:pt x="17" y="11"/>
                  <a:pt x="19" y="11"/>
                  <a:pt x="22" y="11"/>
                </a:cubicBezTo>
                <a:cubicBezTo>
                  <a:pt x="22" y="12"/>
                  <a:pt x="22" y="13"/>
                  <a:pt x="22" y="14"/>
                </a:cubicBezTo>
                <a:cubicBezTo>
                  <a:pt x="19" y="14"/>
                  <a:pt x="17" y="14"/>
                  <a:pt x="14" y="14"/>
                </a:cubicBezTo>
                <a:cubicBezTo>
                  <a:pt x="14" y="13"/>
                  <a:pt x="14" y="12"/>
                  <a:pt x="14" y="11"/>
                </a:cubicBezTo>
                <a:close/>
                <a:moveTo>
                  <a:pt x="2" y="5"/>
                </a:moveTo>
                <a:cubicBezTo>
                  <a:pt x="4" y="5"/>
                  <a:pt x="7" y="5"/>
                  <a:pt x="9" y="5"/>
                </a:cubicBezTo>
                <a:cubicBezTo>
                  <a:pt x="9" y="6"/>
                  <a:pt x="9" y="7"/>
                  <a:pt x="9" y="8"/>
                </a:cubicBezTo>
                <a:cubicBezTo>
                  <a:pt x="7" y="8"/>
                  <a:pt x="4" y="8"/>
                  <a:pt x="2" y="8"/>
                </a:cubicBezTo>
                <a:cubicBezTo>
                  <a:pt x="2" y="7"/>
                  <a:pt x="2" y="6"/>
                  <a:pt x="2" y="5"/>
                </a:cubicBezTo>
                <a:close/>
                <a:moveTo>
                  <a:pt x="14" y="16"/>
                </a:moveTo>
                <a:cubicBezTo>
                  <a:pt x="17" y="16"/>
                  <a:pt x="19" y="16"/>
                  <a:pt x="22" y="16"/>
                </a:cubicBezTo>
                <a:cubicBezTo>
                  <a:pt x="22" y="17"/>
                  <a:pt x="22" y="18"/>
                  <a:pt x="22" y="19"/>
                </a:cubicBezTo>
                <a:cubicBezTo>
                  <a:pt x="19" y="19"/>
                  <a:pt x="17" y="19"/>
                  <a:pt x="14" y="19"/>
                </a:cubicBezTo>
                <a:cubicBezTo>
                  <a:pt x="14" y="18"/>
                  <a:pt x="14" y="17"/>
                  <a:pt x="14" y="16"/>
                </a:cubicBezTo>
                <a:close/>
                <a:moveTo>
                  <a:pt x="89" y="71"/>
                </a:moveTo>
                <a:cubicBezTo>
                  <a:pt x="92" y="71"/>
                  <a:pt x="94" y="71"/>
                  <a:pt x="97" y="71"/>
                </a:cubicBezTo>
                <a:cubicBezTo>
                  <a:pt x="97" y="65"/>
                  <a:pt x="97" y="60"/>
                  <a:pt x="97" y="54"/>
                </a:cubicBezTo>
                <a:cubicBezTo>
                  <a:pt x="94" y="54"/>
                  <a:pt x="92" y="54"/>
                  <a:pt x="89" y="54"/>
                </a:cubicBezTo>
                <a:cubicBezTo>
                  <a:pt x="89" y="60"/>
                  <a:pt x="89" y="65"/>
                  <a:pt x="89" y="71"/>
                </a:cubicBezTo>
                <a:close/>
                <a:moveTo>
                  <a:pt x="77" y="68"/>
                </a:moveTo>
                <a:cubicBezTo>
                  <a:pt x="79" y="68"/>
                  <a:pt x="82" y="68"/>
                  <a:pt x="84" y="68"/>
                </a:cubicBezTo>
                <a:cubicBezTo>
                  <a:pt x="84" y="63"/>
                  <a:pt x="84" y="59"/>
                  <a:pt x="84" y="54"/>
                </a:cubicBezTo>
                <a:cubicBezTo>
                  <a:pt x="82" y="54"/>
                  <a:pt x="79" y="54"/>
                  <a:pt x="77" y="54"/>
                </a:cubicBezTo>
                <a:cubicBezTo>
                  <a:pt x="77" y="59"/>
                  <a:pt x="77" y="63"/>
                  <a:pt x="77" y="68"/>
                </a:cubicBezTo>
                <a:close/>
                <a:moveTo>
                  <a:pt x="64" y="65"/>
                </a:moveTo>
                <a:cubicBezTo>
                  <a:pt x="67" y="65"/>
                  <a:pt x="69" y="65"/>
                  <a:pt x="72" y="65"/>
                </a:cubicBezTo>
                <a:cubicBezTo>
                  <a:pt x="72" y="62"/>
                  <a:pt x="72" y="58"/>
                  <a:pt x="72" y="54"/>
                </a:cubicBezTo>
                <a:cubicBezTo>
                  <a:pt x="69" y="54"/>
                  <a:pt x="67" y="54"/>
                  <a:pt x="64" y="54"/>
                </a:cubicBezTo>
                <a:cubicBezTo>
                  <a:pt x="64" y="58"/>
                  <a:pt x="64" y="62"/>
                  <a:pt x="64" y="65"/>
                </a:cubicBezTo>
                <a:close/>
                <a:moveTo>
                  <a:pt x="52" y="62"/>
                </a:moveTo>
                <a:cubicBezTo>
                  <a:pt x="54" y="62"/>
                  <a:pt x="57" y="62"/>
                  <a:pt x="59" y="62"/>
                </a:cubicBezTo>
                <a:cubicBezTo>
                  <a:pt x="59" y="60"/>
                  <a:pt x="59" y="57"/>
                  <a:pt x="59" y="54"/>
                </a:cubicBezTo>
                <a:cubicBezTo>
                  <a:pt x="57" y="54"/>
                  <a:pt x="54" y="54"/>
                  <a:pt x="52" y="54"/>
                </a:cubicBezTo>
                <a:cubicBezTo>
                  <a:pt x="52" y="57"/>
                  <a:pt x="52" y="60"/>
                  <a:pt x="52" y="62"/>
                </a:cubicBezTo>
                <a:close/>
                <a:moveTo>
                  <a:pt x="39" y="58"/>
                </a:moveTo>
                <a:cubicBezTo>
                  <a:pt x="42" y="58"/>
                  <a:pt x="44" y="58"/>
                  <a:pt x="47" y="58"/>
                </a:cubicBezTo>
                <a:cubicBezTo>
                  <a:pt x="47" y="57"/>
                  <a:pt x="47" y="55"/>
                  <a:pt x="47" y="54"/>
                </a:cubicBezTo>
                <a:cubicBezTo>
                  <a:pt x="44" y="54"/>
                  <a:pt x="42" y="54"/>
                  <a:pt x="39" y="54"/>
                </a:cubicBezTo>
                <a:cubicBezTo>
                  <a:pt x="39" y="55"/>
                  <a:pt x="39" y="57"/>
                  <a:pt x="39" y="58"/>
                </a:cubicBezTo>
                <a:close/>
                <a:moveTo>
                  <a:pt x="27" y="66"/>
                </a:moveTo>
                <a:cubicBezTo>
                  <a:pt x="29" y="66"/>
                  <a:pt x="32" y="66"/>
                  <a:pt x="34" y="66"/>
                </a:cubicBezTo>
                <a:cubicBezTo>
                  <a:pt x="34" y="62"/>
                  <a:pt x="34" y="58"/>
                  <a:pt x="34" y="54"/>
                </a:cubicBezTo>
                <a:cubicBezTo>
                  <a:pt x="32" y="54"/>
                  <a:pt x="29" y="54"/>
                  <a:pt x="27" y="54"/>
                </a:cubicBezTo>
                <a:cubicBezTo>
                  <a:pt x="27" y="58"/>
                  <a:pt x="27" y="62"/>
                  <a:pt x="27" y="66"/>
                </a:cubicBezTo>
                <a:close/>
                <a:moveTo>
                  <a:pt x="14" y="67"/>
                </a:moveTo>
                <a:cubicBezTo>
                  <a:pt x="17" y="67"/>
                  <a:pt x="19" y="67"/>
                  <a:pt x="22" y="67"/>
                </a:cubicBezTo>
                <a:cubicBezTo>
                  <a:pt x="22" y="63"/>
                  <a:pt x="22" y="59"/>
                  <a:pt x="22" y="54"/>
                </a:cubicBezTo>
                <a:cubicBezTo>
                  <a:pt x="19" y="54"/>
                  <a:pt x="17" y="54"/>
                  <a:pt x="14" y="54"/>
                </a:cubicBezTo>
                <a:cubicBezTo>
                  <a:pt x="14" y="59"/>
                  <a:pt x="14" y="63"/>
                  <a:pt x="14" y="67"/>
                </a:cubicBezTo>
                <a:close/>
                <a:moveTo>
                  <a:pt x="2" y="73"/>
                </a:moveTo>
                <a:cubicBezTo>
                  <a:pt x="9" y="73"/>
                  <a:pt x="9" y="73"/>
                  <a:pt x="9" y="73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73"/>
                  <a:pt x="2" y="73"/>
                  <a:pt x="2" y="73"/>
                </a:cubicBezTo>
                <a:close/>
                <a:moveTo>
                  <a:pt x="0" y="50"/>
                </a:moveTo>
                <a:cubicBezTo>
                  <a:pt x="99" y="50"/>
                  <a:pt x="99" y="50"/>
                  <a:pt x="99" y="50"/>
                </a:cubicBezTo>
                <a:cubicBezTo>
                  <a:pt x="99" y="52"/>
                  <a:pt x="99" y="52"/>
                  <a:pt x="99" y="5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0"/>
                  <a:pt x="0" y="50"/>
                  <a:pt x="0" y="50"/>
                </a:cubicBezTo>
                <a:close/>
                <a:moveTo>
                  <a:pt x="89" y="14"/>
                </a:moveTo>
                <a:cubicBezTo>
                  <a:pt x="92" y="14"/>
                  <a:pt x="94" y="14"/>
                  <a:pt x="97" y="14"/>
                </a:cubicBezTo>
                <a:cubicBezTo>
                  <a:pt x="97" y="25"/>
                  <a:pt x="97" y="37"/>
                  <a:pt x="97" y="48"/>
                </a:cubicBezTo>
                <a:cubicBezTo>
                  <a:pt x="94" y="48"/>
                  <a:pt x="92" y="48"/>
                  <a:pt x="89" y="48"/>
                </a:cubicBezTo>
                <a:cubicBezTo>
                  <a:pt x="89" y="37"/>
                  <a:pt x="89" y="25"/>
                  <a:pt x="89" y="14"/>
                </a:cubicBezTo>
                <a:close/>
                <a:moveTo>
                  <a:pt x="77" y="21"/>
                </a:moveTo>
                <a:cubicBezTo>
                  <a:pt x="79" y="21"/>
                  <a:pt x="82" y="21"/>
                  <a:pt x="84" y="21"/>
                </a:cubicBezTo>
                <a:cubicBezTo>
                  <a:pt x="84" y="30"/>
                  <a:pt x="84" y="39"/>
                  <a:pt x="84" y="48"/>
                </a:cubicBezTo>
                <a:cubicBezTo>
                  <a:pt x="82" y="48"/>
                  <a:pt x="79" y="48"/>
                  <a:pt x="77" y="48"/>
                </a:cubicBezTo>
                <a:cubicBezTo>
                  <a:pt x="77" y="39"/>
                  <a:pt x="77" y="30"/>
                  <a:pt x="77" y="21"/>
                </a:cubicBezTo>
                <a:close/>
                <a:moveTo>
                  <a:pt x="64" y="25"/>
                </a:moveTo>
                <a:cubicBezTo>
                  <a:pt x="67" y="25"/>
                  <a:pt x="69" y="25"/>
                  <a:pt x="72" y="25"/>
                </a:cubicBezTo>
                <a:cubicBezTo>
                  <a:pt x="72" y="33"/>
                  <a:pt x="72" y="40"/>
                  <a:pt x="72" y="48"/>
                </a:cubicBezTo>
                <a:cubicBezTo>
                  <a:pt x="69" y="48"/>
                  <a:pt x="67" y="48"/>
                  <a:pt x="64" y="48"/>
                </a:cubicBezTo>
                <a:cubicBezTo>
                  <a:pt x="64" y="40"/>
                  <a:pt x="64" y="33"/>
                  <a:pt x="64" y="25"/>
                </a:cubicBezTo>
                <a:close/>
                <a:moveTo>
                  <a:pt x="52" y="31"/>
                </a:moveTo>
                <a:cubicBezTo>
                  <a:pt x="54" y="31"/>
                  <a:pt x="57" y="31"/>
                  <a:pt x="59" y="31"/>
                </a:cubicBezTo>
                <a:cubicBezTo>
                  <a:pt x="59" y="37"/>
                  <a:pt x="59" y="42"/>
                  <a:pt x="59" y="48"/>
                </a:cubicBezTo>
                <a:cubicBezTo>
                  <a:pt x="57" y="48"/>
                  <a:pt x="54" y="48"/>
                  <a:pt x="52" y="48"/>
                </a:cubicBezTo>
                <a:cubicBezTo>
                  <a:pt x="52" y="42"/>
                  <a:pt x="52" y="37"/>
                  <a:pt x="52" y="31"/>
                </a:cubicBezTo>
                <a:close/>
                <a:moveTo>
                  <a:pt x="39" y="41"/>
                </a:moveTo>
                <a:cubicBezTo>
                  <a:pt x="42" y="41"/>
                  <a:pt x="44" y="41"/>
                  <a:pt x="47" y="41"/>
                </a:cubicBezTo>
                <a:cubicBezTo>
                  <a:pt x="47" y="43"/>
                  <a:pt x="47" y="46"/>
                  <a:pt x="47" y="48"/>
                </a:cubicBezTo>
                <a:cubicBezTo>
                  <a:pt x="44" y="48"/>
                  <a:pt x="42" y="48"/>
                  <a:pt x="39" y="48"/>
                </a:cubicBezTo>
                <a:cubicBezTo>
                  <a:pt x="39" y="46"/>
                  <a:pt x="39" y="43"/>
                  <a:pt x="39" y="41"/>
                </a:cubicBezTo>
                <a:close/>
                <a:moveTo>
                  <a:pt x="27" y="24"/>
                </a:moveTo>
                <a:cubicBezTo>
                  <a:pt x="29" y="24"/>
                  <a:pt x="32" y="24"/>
                  <a:pt x="34" y="24"/>
                </a:cubicBezTo>
                <a:cubicBezTo>
                  <a:pt x="34" y="32"/>
                  <a:pt x="34" y="40"/>
                  <a:pt x="34" y="48"/>
                </a:cubicBezTo>
                <a:cubicBezTo>
                  <a:pt x="32" y="48"/>
                  <a:pt x="29" y="48"/>
                  <a:pt x="27" y="48"/>
                </a:cubicBezTo>
                <a:cubicBezTo>
                  <a:pt x="27" y="40"/>
                  <a:pt x="27" y="32"/>
                  <a:pt x="27" y="24"/>
                </a:cubicBezTo>
                <a:close/>
                <a:moveTo>
                  <a:pt x="14" y="21"/>
                </a:moveTo>
                <a:cubicBezTo>
                  <a:pt x="17" y="21"/>
                  <a:pt x="19" y="21"/>
                  <a:pt x="22" y="21"/>
                </a:cubicBezTo>
                <a:cubicBezTo>
                  <a:pt x="22" y="30"/>
                  <a:pt x="22" y="39"/>
                  <a:pt x="22" y="48"/>
                </a:cubicBezTo>
                <a:cubicBezTo>
                  <a:pt x="19" y="48"/>
                  <a:pt x="17" y="48"/>
                  <a:pt x="14" y="48"/>
                </a:cubicBezTo>
                <a:cubicBezTo>
                  <a:pt x="14" y="39"/>
                  <a:pt x="14" y="30"/>
                  <a:pt x="14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" name="Freeform 130"/>
          <p:cNvSpPr>
            <a:spLocks noEditPoints="1"/>
          </p:cNvSpPr>
          <p:nvPr/>
        </p:nvSpPr>
        <p:spPr bwMode="auto">
          <a:xfrm>
            <a:off x="4908550" y="376238"/>
            <a:ext cx="354012" cy="382588"/>
          </a:xfrm>
          <a:custGeom>
            <a:avLst/>
            <a:gdLst>
              <a:gd name="T0" fmla="*/ 26 w 94"/>
              <a:gd name="T1" fmla="*/ 56 h 102"/>
              <a:gd name="T2" fmla="*/ 19 w 94"/>
              <a:gd name="T3" fmla="*/ 51 h 102"/>
              <a:gd name="T4" fmla="*/ 27 w 94"/>
              <a:gd name="T5" fmla="*/ 44 h 102"/>
              <a:gd name="T6" fmla="*/ 30 w 94"/>
              <a:gd name="T7" fmla="*/ 52 h 102"/>
              <a:gd name="T8" fmla="*/ 32 w 94"/>
              <a:gd name="T9" fmla="*/ 43 h 102"/>
              <a:gd name="T10" fmla="*/ 31 w 94"/>
              <a:gd name="T11" fmla="*/ 37 h 102"/>
              <a:gd name="T12" fmla="*/ 36 w 94"/>
              <a:gd name="T13" fmla="*/ 39 h 102"/>
              <a:gd name="T14" fmla="*/ 48 w 94"/>
              <a:gd name="T15" fmla="*/ 37 h 102"/>
              <a:gd name="T16" fmla="*/ 67 w 94"/>
              <a:gd name="T17" fmla="*/ 2 h 102"/>
              <a:gd name="T18" fmla="*/ 87 w 94"/>
              <a:gd name="T19" fmla="*/ 11 h 102"/>
              <a:gd name="T20" fmla="*/ 91 w 94"/>
              <a:gd name="T21" fmla="*/ 31 h 102"/>
              <a:gd name="T22" fmla="*/ 55 w 94"/>
              <a:gd name="T23" fmla="*/ 42 h 102"/>
              <a:gd name="T24" fmla="*/ 68 w 94"/>
              <a:gd name="T25" fmla="*/ 62 h 102"/>
              <a:gd name="T26" fmla="*/ 67 w 94"/>
              <a:gd name="T27" fmla="*/ 76 h 102"/>
              <a:gd name="T28" fmla="*/ 68 w 94"/>
              <a:gd name="T29" fmla="*/ 82 h 102"/>
              <a:gd name="T30" fmla="*/ 63 w 94"/>
              <a:gd name="T31" fmla="*/ 79 h 102"/>
              <a:gd name="T32" fmla="*/ 54 w 94"/>
              <a:gd name="T33" fmla="*/ 81 h 102"/>
              <a:gd name="T34" fmla="*/ 60 w 94"/>
              <a:gd name="T35" fmla="*/ 85 h 102"/>
              <a:gd name="T36" fmla="*/ 52 w 94"/>
              <a:gd name="T37" fmla="*/ 91 h 102"/>
              <a:gd name="T38" fmla="*/ 50 w 94"/>
              <a:gd name="T39" fmla="*/ 84 h 102"/>
              <a:gd name="T40" fmla="*/ 47 w 94"/>
              <a:gd name="T41" fmla="*/ 93 h 102"/>
              <a:gd name="T42" fmla="*/ 47 w 94"/>
              <a:gd name="T43" fmla="*/ 98 h 102"/>
              <a:gd name="T44" fmla="*/ 42 w 94"/>
              <a:gd name="T45" fmla="*/ 96 h 102"/>
              <a:gd name="T46" fmla="*/ 27 w 94"/>
              <a:gd name="T47" fmla="*/ 96 h 102"/>
              <a:gd name="T48" fmla="*/ 9 w 94"/>
              <a:gd name="T49" fmla="*/ 98 h 102"/>
              <a:gd name="T50" fmla="*/ 3 w 94"/>
              <a:gd name="T51" fmla="*/ 99 h 102"/>
              <a:gd name="T52" fmla="*/ 5 w 94"/>
              <a:gd name="T53" fmla="*/ 93 h 102"/>
              <a:gd name="T54" fmla="*/ 11 w 94"/>
              <a:gd name="T55" fmla="*/ 75 h 102"/>
              <a:gd name="T56" fmla="*/ 12 w 94"/>
              <a:gd name="T57" fmla="*/ 59 h 102"/>
              <a:gd name="T58" fmla="*/ 11 w 94"/>
              <a:gd name="T59" fmla="*/ 54 h 102"/>
              <a:gd name="T60" fmla="*/ 16 w 94"/>
              <a:gd name="T61" fmla="*/ 56 h 102"/>
              <a:gd name="T62" fmla="*/ 45 w 94"/>
              <a:gd name="T63" fmla="*/ 50 h 102"/>
              <a:gd name="T64" fmla="*/ 56 w 94"/>
              <a:gd name="T65" fmla="*/ 51 h 102"/>
              <a:gd name="T66" fmla="*/ 45 w 94"/>
              <a:gd name="T67" fmla="*/ 50 h 102"/>
              <a:gd name="T68" fmla="*/ 59 w 94"/>
              <a:gd name="T69" fmla="*/ 66 h 102"/>
              <a:gd name="T70" fmla="*/ 60 w 94"/>
              <a:gd name="T71" fmla="*/ 56 h 102"/>
              <a:gd name="T72" fmla="*/ 55 w 94"/>
              <a:gd name="T73" fmla="*/ 70 h 102"/>
              <a:gd name="T74" fmla="*/ 44 w 94"/>
              <a:gd name="T75" fmla="*/ 69 h 102"/>
              <a:gd name="T76" fmla="*/ 55 w 94"/>
              <a:gd name="T77" fmla="*/ 70 h 102"/>
              <a:gd name="T78" fmla="*/ 41 w 94"/>
              <a:gd name="T79" fmla="*/ 53 h 102"/>
              <a:gd name="T80" fmla="*/ 40 w 94"/>
              <a:gd name="T81" fmla="*/ 64 h 102"/>
              <a:gd name="T82" fmla="*/ 45 w 94"/>
              <a:gd name="T83" fmla="*/ 79 h 102"/>
              <a:gd name="T84" fmla="*/ 34 w 94"/>
              <a:gd name="T85" fmla="*/ 78 h 102"/>
              <a:gd name="T86" fmla="*/ 45 w 94"/>
              <a:gd name="T87" fmla="*/ 79 h 102"/>
              <a:gd name="T88" fmla="*/ 31 w 94"/>
              <a:gd name="T89" fmla="*/ 61 h 102"/>
              <a:gd name="T90" fmla="*/ 30 w 94"/>
              <a:gd name="T91" fmla="*/ 72 h 102"/>
              <a:gd name="T92" fmla="*/ 35 w 94"/>
              <a:gd name="T93" fmla="*/ 87 h 102"/>
              <a:gd name="T94" fmla="*/ 23 w 94"/>
              <a:gd name="T95" fmla="*/ 87 h 102"/>
              <a:gd name="T96" fmla="*/ 35 w 94"/>
              <a:gd name="T97" fmla="*/ 87 h 102"/>
              <a:gd name="T98" fmla="*/ 21 w 94"/>
              <a:gd name="T99" fmla="*/ 70 h 102"/>
              <a:gd name="T100" fmla="*/ 19 w 94"/>
              <a:gd name="T101" fmla="*/ 81 h 102"/>
              <a:gd name="T102" fmla="*/ 74 w 94"/>
              <a:gd name="T103" fmla="*/ 9 h 102"/>
              <a:gd name="T104" fmla="*/ 72 w 94"/>
              <a:gd name="T105" fmla="*/ 10 h 102"/>
              <a:gd name="T106" fmla="*/ 84 w 94"/>
              <a:gd name="T107" fmla="*/ 25 h 102"/>
              <a:gd name="T108" fmla="*/ 86 w 94"/>
              <a:gd name="T109" fmla="*/ 24 h 102"/>
              <a:gd name="T110" fmla="*/ 74 w 94"/>
              <a:gd name="T111" fmla="*/ 9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4" h="102">
                <a:moveTo>
                  <a:pt x="20" y="61"/>
                </a:moveTo>
                <a:cubicBezTo>
                  <a:pt x="26" y="56"/>
                  <a:pt x="26" y="56"/>
                  <a:pt x="26" y="56"/>
                </a:cubicBezTo>
                <a:cubicBezTo>
                  <a:pt x="22" y="51"/>
                  <a:pt x="22" y="51"/>
                  <a:pt x="22" y="51"/>
                </a:cubicBezTo>
                <a:cubicBezTo>
                  <a:pt x="21" y="52"/>
                  <a:pt x="19" y="51"/>
                  <a:pt x="19" y="51"/>
                </a:cubicBezTo>
                <a:cubicBezTo>
                  <a:pt x="18" y="50"/>
                  <a:pt x="19" y="47"/>
                  <a:pt x="21" y="45"/>
                </a:cubicBezTo>
                <a:cubicBezTo>
                  <a:pt x="23" y="43"/>
                  <a:pt x="26" y="43"/>
                  <a:pt x="27" y="44"/>
                </a:cubicBezTo>
                <a:cubicBezTo>
                  <a:pt x="27" y="45"/>
                  <a:pt x="27" y="46"/>
                  <a:pt x="26" y="47"/>
                </a:cubicBezTo>
                <a:cubicBezTo>
                  <a:pt x="30" y="52"/>
                  <a:pt x="30" y="52"/>
                  <a:pt x="30" y="52"/>
                </a:cubicBezTo>
                <a:cubicBezTo>
                  <a:pt x="36" y="47"/>
                  <a:pt x="36" y="47"/>
                  <a:pt x="36" y="47"/>
                </a:cubicBezTo>
                <a:cubicBezTo>
                  <a:pt x="32" y="43"/>
                  <a:pt x="32" y="43"/>
                  <a:pt x="32" y="43"/>
                </a:cubicBezTo>
                <a:cubicBezTo>
                  <a:pt x="31" y="43"/>
                  <a:pt x="29" y="43"/>
                  <a:pt x="29" y="42"/>
                </a:cubicBezTo>
                <a:cubicBezTo>
                  <a:pt x="28" y="41"/>
                  <a:pt x="29" y="39"/>
                  <a:pt x="31" y="37"/>
                </a:cubicBezTo>
                <a:cubicBezTo>
                  <a:pt x="33" y="35"/>
                  <a:pt x="36" y="35"/>
                  <a:pt x="37" y="36"/>
                </a:cubicBezTo>
                <a:cubicBezTo>
                  <a:pt x="37" y="36"/>
                  <a:pt x="37" y="38"/>
                  <a:pt x="36" y="39"/>
                </a:cubicBezTo>
                <a:cubicBezTo>
                  <a:pt x="40" y="44"/>
                  <a:pt x="40" y="44"/>
                  <a:pt x="40" y="44"/>
                </a:cubicBezTo>
                <a:cubicBezTo>
                  <a:pt x="48" y="37"/>
                  <a:pt x="48" y="37"/>
                  <a:pt x="48" y="37"/>
                </a:cubicBezTo>
                <a:cubicBezTo>
                  <a:pt x="55" y="29"/>
                  <a:pt x="61" y="20"/>
                  <a:pt x="65" y="9"/>
                </a:cubicBezTo>
                <a:cubicBezTo>
                  <a:pt x="64" y="6"/>
                  <a:pt x="65" y="4"/>
                  <a:pt x="67" y="2"/>
                </a:cubicBezTo>
                <a:cubicBezTo>
                  <a:pt x="70" y="0"/>
                  <a:pt x="73" y="0"/>
                  <a:pt x="77" y="3"/>
                </a:cubicBezTo>
                <a:cubicBezTo>
                  <a:pt x="80" y="4"/>
                  <a:pt x="84" y="7"/>
                  <a:pt x="87" y="11"/>
                </a:cubicBezTo>
                <a:cubicBezTo>
                  <a:pt x="89" y="14"/>
                  <a:pt x="92" y="18"/>
                  <a:pt x="93" y="21"/>
                </a:cubicBezTo>
                <a:cubicBezTo>
                  <a:pt x="94" y="26"/>
                  <a:pt x="94" y="29"/>
                  <a:pt x="91" y="31"/>
                </a:cubicBezTo>
                <a:cubicBezTo>
                  <a:pt x="89" y="33"/>
                  <a:pt x="87" y="33"/>
                  <a:pt x="84" y="33"/>
                </a:cubicBezTo>
                <a:cubicBezTo>
                  <a:pt x="74" y="34"/>
                  <a:pt x="64" y="37"/>
                  <a:pt x="55" y="42"/>
                </a:cubicBezTo>
                <a:cubicBezTo>
                  <a:pt x="58" y="43"/>
                  <a:pt x="62" y="45"/>
                  <a:pt x="64" y="48"/>
                </a:cubicBezTo>
                <a:cubicBezTo>
                  <a:pt x="67" y="52"/>
                  <a:pt x="69" y="57"/>
                  <a:pt x="68" y="62"/>
                </a:cubicBezTo>
                <a:cubicBezTo>
                  <a:pt x="68" y="66"/>
                  <a:pt x="66" y="69"/>
                  <a:pt x="64" y="72"/>
                </a:cubicBezTo>
                <a:cubicBezTo>
                  <a:pt x="67" y="76"/>
                  <a:pt x="67" y="76"/>
                  <a:pt x="67" y="76"/>
                </a:cubicBezTo>
                <a:cubicBezTo>
                  <a:pt x="68" y="75"/>
                  <a:pt x="70" y="76"/>
                  <a:pt x="70" y="76"/>
                </a:cubicBezTo>
                <a:cubicBezTo>
                  <a:pt x="71" y="77"/>
                  <a:pt x="70" y="80"/>
                  <a:pt x="68" y="82"/>
                </a:cubicBezTo>
                <a:cubicBezTo>
                  <a:pt x="66" y="84"/>
                  <a:pt x="63" y="84"/>
                  <a:pt x="62" y="83"/>
                </a:cubicBezTo>
                <a:cubicBezTo>
                  <a:pt x="61" y="82"/>
                  <a:pt x="62" y="81"/>
                  <a:pt x="63" y="79"/>
                </a:cubicBezTo>
                <a:cubicBezTo>
                  <a:pt x="60" y="76"/>
                  <a:pt x="60" y="76"/>
                  <a:pt x="60" y="76"/>
                </a:cubicBezTo>
                <a:cubicBezTo>
                  <a:pt x="54" y="81"/>
                  <a:pt x="54" y="81"/>
                  <a:pt x="54" y="81"/>
                </a:cubicBezTo>
                <a:cubicBezTo>
                  <a:pt x="57" y="84"/>
                  <a:pt x="57" y="84"/>
                  <a:pt x="57" y="84"/>
                </a:cubicBezTo>
                <a:cubicBezTo>
                  <a:pt x="58" y="84"/>
                  <a:pt x="59" y="84"/>
                  <a:pt x="60" y="85"/>
                </a:cubicBezTo>
                <a:cubicBezTo>
                  <a:pt x="61" y="86"/>
                  <a:pt x="60" y="88"/>
                  <a:pt x="58" y="90"/>
                </a:cubicBezTo>
                <a:cubicBezTo>
                  <a:pt x="55" y="92"/>
                  <a:pt x="53" y="92"/>
                  <a:pt x="52" y="91"/>
                </a:cubicBezTo>
                <a:cubicBezTo>
                  <a:pt x="51" y="90"/>
                  <a:pt x="51" y="89"/>
                  <a:pt x="52" y="88"/>
                </a:cubicBezTo>
                <a:cubicBezTo>
                  <a:pt x="50" y="84"/>
                  <a:pt x="50" y="84"/>
                  <a:pt x="50" y="84"/>
                </a:cubicBezTo>
                <a:cubicBezTo>
                  <a:pt x="44" y="89"/>
                  <a:pt x="44" y="89"/>
                  <a:pt x="44" y="89"/>
                </a:cubicBezTo>
                <a:cubicBezTo>
                  <a:pt x="47" y="93"/>
                  <a:pt x="47" y="93"/>
                  <a:pt x="47" y="93"/>
                </a:cubicBezTo>
                <a:cubicBezTo>
                  <a:pt x="48" y="92"/>
                  <a:pt x="49" y="92"/>
                  <a:pt x="50" y="93"/>
                </a:cubicBezTo>
                <a:cubicBezTo>
                  <a:pt x="51" y="94"/>
                  <a:pt x="50" y="97"/>
                  <a:pt x="47" y="98"/>
                </a:cubicBezTo>
                <a:cubicBezTo>
                  <a:pt x="45" y="100"/>
                  <a:pt x="43" y="101"/>
                  <a:pt x="42" y="100"/>
                </a:cubicBezTo>
                <a:cubicBezTo>
                  <a:pt x="41" y="99"/>
                  <a:pt x="41" y="97"/>
                  <a:pt x="42" y="96"/>
                </a:cubicBezTo>
                <a:cubicBezTo>
                  <a:pt x="39" y="93"/>
                  <a:pt x="39" y="93"/>
                  <a:pt x="39" y="93"/>
                </a:cubicBezTo>
                <a:cubicBezTo>
                  <a:pt x="36" y="95"/>
                  <a:pt x="31" y="96"/>
                  <a:pt x="27" y="96"/>
                </a:cubicBezTo>
                <a:cubicBezTo>
                  <a:pt x="24" y="95"/>
                  <a:pt x="20" y="94"/>
                  <a:pt x="17" y="92"/>
                </a:cubicBezTo>
                <a:cubicBezTo>
                  <a:pt x="9" y="98"/>
                  <a:pt x="9" y="98"/>
                  <a:pt x="9" y="98"/>
                </a:cubicBezTo>
                <a:cubicBezTo>
                  <a:pt x="10" y="100"/>
                  <a:pt x="10" y="101"/>
                  <a:pt x="9" y="101"/>
                </a:cubicBezTo>
                <a:cubicBezTo>
                  <a:pt x="8" y="102"/>
                  <a:pt x="5" y="101"/>
                  <a:pt x="3" y="99"/>
                </a:cubicBezTo>
                <a:cubicBezTo>
                  <a:pt x="1" y="96"/>
                  <a:pt x="0" y="93"/>
                  <a:pt x="1" y="92"/>
                </a:cubicBezTo>
                <a:cubicBezTo>
                  <a:pt x="2" y="91"/>
                  <a:pt x="3" y="92"/>
                  <a:pt x="5" y="93"/>
                </a:cubicBezTo>
                <a:cubicBezTo>
                  <a:pt x="13" y="86"/>
                  <a:pt x="13" y="86"/>
                  <a:pt x="13" y="86"/>
                </a:cubicBezTo>
                <a:cubicBezTo>
                  <a:pt x="11" y="83"/>
                  <a:pt x="10" y="79"/>
                  <a:pt x="11" y="75"/>
                </a:cubicBezTo>
                <a:cubicBezTo>
                  <a:pt x="11" y="71"/>
                  <a:pt x="13" y="67"/>
                  <a:pt x="16" y="64"/>
                </a:cubicBezTo>
                <a:cubicBezTo>
                  <a:pt x="12" y="59"/>
                  <a:pt x="12" y="59"/>
                  <a:pt x="12" y="59"/>
                </a:cubicBezTo>
                <a:cubicBezTo>
                  <a:pt x="10" y="60"/>
                  <a:pt x="9" y="60"/>
                  <a:pt x="8" y="59"/>
                </a:cubicBezTo>
                <a:cubicBezTo>
                  <a:pt x="7" y="58"/>
                  <a:pt x="8" y="55"/>
                  <a:pt x="11" y="54"/>
                </a:cubicBezTo>
                <a:cubicBezTo>
                  <a:pt x="13" y="52"/>
                  <a:pt x="15" y="51"/>
                  <a:pt x="16" y="52"/>
                </a:cubicBezTo>
                <a:cubicBezTo>
                  <a:pt x="17" y="53"/>
                  <a:pt x="17" y="54"/>
                  <a:pt x="16" y="56"/>
                </a:cubicBezTo>
                <a:cubicBezTo>
                  <a:pt x="20" y="61"/>
                  <a:pt x="20" y="61"/>
                  <a:pt x="20" y="61"/>
                </a:cubicBezTo>
                <a:close/>
                <a:moveTo>
                  <a:pt x="45" y="50"/>
                </a:moveTo>
                <a:cubicBezTo>
                  <a:pt x="50" y="55"/>
                  <a:pt x="50" y="55"/>
                  <a:pt x="50" y="55"/>
                </a:cubicBezTo>
                <a:cubicBezTo>
                  <a:pt x="56" y="51"/>
                  <a:pt x="56" y="51"/>
                  <a:pt x="56" y="51"/>
                </a:cubicBezTo>
                <a:cubicBezTo>
                  <a:pt x="54" y="50"/>
                  <a:pt x="53" y="49"/>
                  <a:pt x="51" y="49"/>
                </a:cubicBezTo>
                <a:cubicBezTo>
                  <a:pt x="49" y="49"/>
                  <a:pt x="47" y="49"/>
                  <a:pt x="45" y="50"/>
                </a:cubicBezTo>
                <a:close/>
                <a:moveTo>
                  <a:pt x="55" y="61"/>
                </a:moveTo>
                <a:cubicBezTo>
                  <a:pt x="59" y="66"/>
                  <a:pt x="59" y="66"/>
                  <a:pt x="59" y="66"/>
                </a:cubicBezTo>
                <a:cubicBezTo>
                  <a:pt x="60" y="65"/>
                  <a:pt x="61" y="63"/>
                  <a:pt x="61" y="61"/>
                </a:cubicBezTo>
                <a:cubicBezTo>
                  <a:pt x="61" y="60"/>
                  <a:pt x="61" y="58"/>
                  <a:pt x="60" y="56"/>
                </a:cubicBezTo>
                <a:cubicBezTo>
                  <a:pt x="55" y="61"/>
                  <a:pt x="55" y="61"/>
                  <a:pt x="55" y="61"/>
                </a:cubicBezTo>
                <a:close/>
                <a:moveTo>
                  <a:pt x="55" y="70"/>
                </a:moveTo>
                <a:cubicBezTo>
                  <a:pt x="50" y="65"/>
                  <a:pt x="50" y="65"/>
                  <a:pt x="50" y="65"/>
                </a:cubicBezTo>
                <a:cubicBezTo>
                  <a:pt x="44" y="69"/>
                  <a:pt x="44" y="69"/>
                  <a:pt x="44" y="69"/>
                </a:cubicBezTo>
                <a:cubicBezTo>
                  <a:pt x="49" y="75"/>
                  <a:pt x="49" y="75"/>
                  <a:pt x="49" y="75"/>
                </a:cubicBezTo>
                <a:cubicBezTo>
                  <a:pt x="55" y="70"/>
                  <a:pt x="55" y="70"/>
                  <a:pt x="55" y="70"/>
                </a:cubicBezTo>
                <a:close/>
                <a:moveTo>
                  <a:pt x="46" y="59"/>
                </a:moveTo>
                <a:cubicBezTo>
                  <a:pt x="41" y="53"/>
                  <a:pt x="41" y="53"/>
                  <a:pt x="41" y="53"/>
                </a:cubicBezTo>
                <a:cubicBezTo>
                  <a:pt x="35" y="58"/>
                  <a:pt x="35" y="58"/>
                  <a:pt x="35" y="58"/>
                </a:cubicBezTo>
                <a:cubicBezTo>
                  <a:pt x="40" y="64"/>
                  <a:pt x="40" y="64"/>
                  <a:pt x="40" y="64"/>
                </a:cubicBezTo>
                <a:cubicBezTo>
                  <a:pt x="46" y="59"/>
                  <a:pt x="46" y="59"/>
                  <a:pt x="46" y="59"/>
                </a:cubicBezTo>
                <a:close/>
                <a:moveTo>
                  <a:pt x="45" y="79"/>
                </a:moveTo>
                <a:cubicBezTo>
                  <a:pt x="40" y="73"/>
                  <a:pt x="40" y="73"/>
                  <a:pt x="40" y="73"/>
                </a:cubicBezTo>
                <a:cubicBezTo>
                  <a:pt x="34" y="78"/>
                  <a:pt x="34" y="78"/>
                  <a:pt x="34" y="78"/>
                </a:cubicBezTo>
                <a:cubicBezTo>
                  <a:pt x="39" y="83"/>
                  <a:pt x="39" y="83"/>
                  <a:pt x="39" y="83"/>
                </a:cubicBezTo>
                <a:cubicBezTo>
                  <a:pt x="45" y="79"/>
                  <a:pt x="45" y="79"/>
                  <a:pt x="45" y="79"/>
                </a:cubicBezTo>
                <a:close/>
                <a:moveTo>
                  <a:pt x="36" y="67"/>
                </a:moveTo>
                <a:cubicBezTo>
                  <a:pt x="31" y="61"/>
                  <a:pt x="31" y="61"/>
                  <a:pt x="31" y="61"/>
                </a:cubicBezTo>
                <a:cubicBezTo>
                  <a:pt x="25" y="66"/>
                  <a:pt x="25" y="66"/>
                  <a:pt x="25" y="66"/>
                </a:cubicBezTo>
                <a:cubicBezTo>
                  <a:pt x="30" y="72"/>
                  <a:pt x="30" y="72"/>
                  <a:pt x="30" y="72"/>
                </a:cubicBezTo>
                <a:cubicBezTo>
                  <a:pt x="36" y="67"/>
                  <a:pt x="36" y="67"/>
                  <a:pt x="36" y="67"/>
                </a:cubicBezTo>
                <a:close/>
                <a:moveTo>
                  <a:pt x="35" y="87"/>
                </a:moveTo>
                <a:cubicBezTo>
                  <a:pt x="30" y="81"/>
                  <a:pt x="30" y="81"/>
                  <a:pt x="30" y="81"/>
                </a:cubicBezTo>
                <a:cubicBezTo>
                  <a:pt x="23" y="87"/>
                  <a:pt x="23" y="87"/>
                  <a:pt x="23" y="87"/>
                </a:cubicBezTo>
                <a:cubicBezTo>
                  <a:pt x="25" y="88"/>
                  <a:pt x="26" y="88"/>
                  <a:pt x="28" y="88"/>
                </a:cubicBezTo>
                <a:cubicBezTo>
                  <a:pt x="30" y="89"/>
                  <a:pt x="33" y="88"/>
                  <a:pt x="35" y="87"/>
                </a:cubicBezTo>
                <a:close/>
                <a:moveTo>
                  <a:pt x="25" y="76"/>
                </a:moveTo>
                <a:cubicBezTo>
                  <a:pt x="21" y="70"/>
                  <a:pt x="21" y="70"/>
                  <a:pt x="21" y="70"/>
                </a:cubicBezTo>
                <a:cubicBezTo>
                  <a:pt x="19" y="72"/>
                  <a:pt x="18" y="74"/>
                  <a:pt x="18" y="76"/>
                </a:cubicBezTo>
                <a:cubicBezTo>
                  <a:pt x="18" y="78"/>
                  <a:pt x="18" y="79"/>
                  <a:pt x="19" y="81"/>
                </a:cubicBezTo>
                <a:cubicBezTo>
                  <a:pt x="25" y="76"/>
                  <a:pt x="25" y="76"/>
                  <a:pt x="25" y="76"/>
                </a:cubicBezTo>
                <a:close/>
                <a:moveTo>
                  <a:pt x="74" y="9"/>
                </a:moveTo>
                <a:cubicBezTo>
                  <a:pt x="72" y="8"/>
                  <a:pt x="72" y="8"/>
                  <a:pt x="72" y="8"/>
                </a:cubicBezTo>
                <a:cubicBezTo>
                  <a:pt x="72" y="8"/>
                  <a:pt x="72" y="9"/>
                  <a:pt x="72" y="10"/>
                </a:cubicBezTo>
                <a:cubicBezTo>
                  <a:pt x="73" y="13"/>
                  <a:pt x="75" y="15"/>
                  <a:pt x="77" y="18"/>
                </a:cubicBezTo>
                <a:cubicBezTo>
                  <a:pt x="79" y="21"/>
                  <a:pt x="82" y="23"/>
                  <a:pt x="84" y="25"/>
                </a:cubicBezTo>
                <a:cubicBezTo>
                  <a:pt x="85" y="25"/>
                  <a:pt x="86" y="26"/>
                  <a:pt x="86" y="26"/>
                </a:cubicBezTo>
                <a:cubicBezTo>
                  <a:pt x="86" y="26"/>
                  <a:pt x="86" y="25"/>
                  <a:pt x="86" y="24"/>
                </a:cubicBezTo>
                <a:cubicBezTo>
                  <a:pt x="85" y="21"/>
                  <a:pt x="83" y="18"/>
                  <a:pt x="81" y="15"/>
                </a:cubicBezTo>
                <a:cubicBezTo>
                  <a:pt x="78" y="12"/>
                  <a:pt x="76" y="10"/>
                  <a:pt x="74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131"/>
          <p:cNvSpPr>
            <a:spLocks noEditPoints="1"/>
          </p:cNvSpPr>
          <p:nvPr/>
        </p:nvSpPr>
        <p:spPr bwMode="auto">
          <a:xfrm>
            <a:off x="5510213" y="1047751"/>
            <a:ext cx="398462" cy="277813"/>
          </a:xfrm>
          <a:custGeom>
            <a:avLst/>
            <a:gdLst>
              <a:gd name="T0" fmla="*/ 96 w 106"/>
              <a:gd name="T1" fmla="*/ 0 h 74"/>
              <a:gd name="T2" fmla="*/ 106 w 106"/>
              <a:gd name="T3" fmla="*/ 64 h 74"/>
              <a:gd name="T4" fmla="*/ 9 w 106"/>
              <a:gd name="T5" fmla="*/ 74 h 74"/>
              <a:gd name="T6" fmla="*/ 0 w 106"/>
              <a:gd name="T7" fmla="*/ 10 h 74"/>
              <a:gd name="T8" fmla="*/ 27 w 106"/>
              <a:gd name="T9" fmla="*/ 17 h 74"/>
              <a:gd name="T10" fmla="*/ 56 w 106"/>
              <a:gd name="T11" fmla="*/ 21 h 74"/>
              <a:gd name="T12" fmla="*/ 62 w 106"/>
              <a:gd name="T13" fmla="*/ 24 h 74"/>
              <a:gd name="T14" fmla="*/ 96 w 106"/>
              <a:gd name="T15" fmla="*/ 21 h 74"/>
              <a:gd name="T16" fmla="*/ 62 w 106"/>
              <a:gd name="T17" fmla="*/ 17 h 74"/>
              <a:gd name="T18" fmla="*/ 56 w 106"/>
              <a:gd name="T19" fmla="*/ 13 h 74"/>
              <a:gd name="T20" fmla="*/ 27 w 106"/>
              <a:gd name="T21" fmla="*/ 17 h 74"/>
              <a:gd name="T22" fmla="*/ 21 w 106"/>
              <a:gd name="T23" fmla="*/ 65 h 74"/>
              <a:gd name="T24" fmla="*/ 10 w 106"/>
              <a:gd name="T25" fmla="*/ 53 h 74"/>
              <a:gd name="T26" fmla="*/ 6 w 106"/>
              <a:gd name="T27" fmla="*/ 57 h 74"/>
              <a:gd name="T28" fmla="*/ 18 w 106"/>
              <a:gd name="T29" fmla="*/ 68 h 74"/>
              <a:gd name="T30" fmla="*/ 9 w 106"/>
              <a:gd name="T31" fmla="*/ 42 h 74"/>
              <a:gd name="T32" fmla="*/ 19 w 106"/>
              <a:gd name="T33" fmla="*/ 42 h 74"/>
              <a:gd name="T34" fmla="*/ 14 w 106"/>
              <a:gd name="T35" fmla="*/ 22 h 74"/>
              <a:gd name="T36" fmla="*/ 14 w 106"/>
              <a:gd name="T37" fmla="*/ 32 h 74"/>
              <a:gd name="T38" fmla="*/ 14 w 106"/>
              <a:gd name="T39" fmla="*/ 22 h 74"/>
              <a:gd name="T40" fmla="*/ 9 w 106"/>
              <a:gd name="T41" fmla="*/ 13 h 74"/>
              <a:gd name="T42" fmla="*/ 19 w 106"/>
              <a:gd name="T43" fmla="*/ 13 h 74"/>
              <a:gd name="T44" fmla="*/ 67 w 106"/>
              <a:gd name="T45" fmla="*/ 43 h 74"/>
              <a:gd name="T46" fmla="*/ 27 w 106"/>
              <a:gd name="T47" fmla="*/ 47 h 74"/>
              <a:gd name="T48" fmla="*/ 67 w 106"/>
              <a:gd name="T49" fmla="*/ 51 h 74"/>
              <a:gd name="T50" fmla="*/ 73 w 106"/>
              <a:gd name="T51" fmla="*/ 54 h 74"/>
              <a:gd name="T52" fmla="*/ 96 w 106"/>
              <a:gd name="T53" fmla="*/ 51 h 74"/>
              <a:gd name="T54" fmla="*/ 73 w 106"/>
              <a:gd name="T55" fmla="*/ 47 h 74"/>
              <a:gd name="T56" fmla="*/ 67 w 106"/>
              <a:gd name="T57" fmla="*/ 43 h 74"/>
              <a:gd name="T58" fmla="*/ 35 w 106"/>
              <a:gd name="T59" fmla="*/ 32 h 74"/>
              <a:gd name="T60" fmla="*/ 27 w 106"/>
              <a:gd name="T61" fmla="*/ 36 h 74"/>
              <a:gd name="T62" fmla="*/ 35 w 106"/>
              <a:gd name="T63" fmla="*/ 39 h 74"/>
              <a:gd name="T64" fmla="*/ 41 w 106"/>
              <a:gd name="T65" fmla="*/ 36 h 74"/>
              <a:gd name="T66" fmla="*/ 96 w 106"/>
              <a:gd name="T67" fmla="*/ 32 h 74"/>
              <a:gd name="T68" fmla="*/ 41 w 106"/>
              <a:gd name="T69" fmla="*/ 28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6" h="74">
                <a:moveTo>
                  <a:pt x="9" y="0"/>
                </a:moveTo>
                <a:cubicBezTo>
                  <a:pt x="96" y="0"/>
                  <a:pt x="96" y="0"/>
                  <a:pt x="96" y="0"/>
                </a:cubicBezTo>
                <a:cubicBezTo>
                  <a:pt x="101" y="0"/>
                  <a:pt x="106" y="5"/>
                  <a:pt x="106" y="10"/>
                </a:cubicBezTo>
                <a:cubicBezTo>
                  <a:pt x="106" y="64"/>
                  <a:pt x="106" y="64"/>
                  <a:pt x="106" y="64"/>
                </a:cubicBezTo>
                <a:cubicBezTo>
                  <a:pt x="106" y="70"/>
                  <a:pt x="101" y="74"/>
                  <a:pt x="96" y="74"/>
                </a:cubicBezTo>
                <a:cubicBezTo>
                  <a:pt x="9" y="74"/>
                  <a:pt x="9" y="74"/>
                  <a:pt x="9" y="74"/>
                </a:cubicBezTo>
                <a:cubicBezTo>
                  <a:pt x="4" y="74"/>
                  <a:pt x="0" y="70"/>
                  <a:pt x="0" y="6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9" y="0"/>
                </a:cubicBezTo>
                <a:close/>
                <a:moveTo>
                  <a:pt x="27" y="17"/>
                </a:moveTo>
                <a:cubicBezTo>
                  <a:pt x="27" y="21"/>
                  <a:pt x="27" y="21"/>
                  <a:pt x="27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56" y="24"/>
                  <a:pt x="56" y="24"/>
                  <a:pt x="56" y="24"/>
                </a:cubicBezTo>
                <a:cubicBezTo>
                  <a:pt x="62" y="24"/>
                  <a:pt x="62" y="24"/>
                  <a:pt x="62" y="24"/>
                </a:cubicBezTo>
                <a:cubicBezTo>
                  <a:pt x="62" y="21"/>
                  <a:pt x="62" y="21"/>
                  <a:pt x="62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17"/>
                  <a:pt x="96" y="17"/>
                  <a:pt x="96" y="17"/>
                </a:cubicBezTo>
                <a:cubicBezTo>
                  <a:pt x="62" y="17"/>
                  <a:pt x="62" y="17"/>
                  <a:pt x="62" y="17"/>
                </a:cubicBezTo>
                <a:cubicBezTo>
                  <a:pt x="62" y="13"/>
                  <a:pt x="62" y="13"/>
                  <a:pt x="62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17"/>
                  <a:pt x="56" y="17"/>
                  <a:pt x="56" y="17"/>
                </a:cubicBezTo>
                <a:cubicBezTo>
                  <a:pt x="27" y="17"/>
                  <a:pt x="27" y="17"/>
                  <a:pt x="27" y="17"/>
                </a:cubicBezTo>
                <a:close/>
                <a:moveTo>
                  <a:pt x="10" y="53"/>
                </a:moveTo>
                <a:cubicBezTo>
                  <a:pt x="21" y="65"/>
                  <a:pt x="21" y="65"/>
                  <a:pt x="21" y="65"/>
                </a:cubicBezTo>
                <a:cubicBezTo>
                  <a:pt x="23" y="62"/>
                  <a:pt x="23" y="58"/>
                  <a:pt x="20" y="55"/>
                </a:cubicBezTo>
                <a:cubicBezTo>
                  <a:pt x="17" y="52"/>
                  <a:pt x="13" y="52"/>
                  <a:pt x="10" y="53"/>
                </a:cubicBezTo>
                <a:close/>
                <a:moveTo>
                  <a:pt x="18" y="68"/>
                </a:moveTo>
                <a:cubicBezTo>
                  <a:pt x="6" y="57"/>
                  <a:pt x="6" y="57"/>
                  <a:pt x="6" y="57"/>
                </a:cubicBezTo>
                <a:cubicBezTo>
                  <a:pt x="5" y="60"/>
                  <a:pt x="5" y="64"/>
                  <a:pt x="8" y="67"/>
                </a:cubicBezTo>
                <a:cubicBezTo>
                  <a:pt x="11" y="70"/>
                  <a:pt x="15" y="70"/>
                  <a:pt x="18" y="68"/>
                </a:cubicBezTo>
                <a:close/>
                <a:moveTo>
                  <a:pt x="14" y="37"/>
                </a:moveTo>
                <a:cubicBezTo>
                  <a:pt x="11" y="37"/>
                  <a:pt x="9" y="39"/>
                  <a:pt x="9" y="42"/>
                </a:cubicBezTo>
                <a:cubicBezTo>
                  <a:pt x="9" y="45"/>
                  <a:pt x="11" y="47"/>
                  <a:pt x="14" y="47"/>
                </a:cubicBezTo>
                <a:cubicBezTo>
                  <a:pt x="17" y="47"/>
                  <a:pt x="19" y="45"/>
                  <a:pt x="19" y="42"/>
                </a:cubicBezTo>
                <a:cubicBezTo>
                  <a:pt x="19" y="39"/>
                  <a:pt x="17" y="37"/>
                  <a:pt x="14" y="37"/>
                </a:cubicBezTo>
                <a:close/>
                <a:moveTo>
                  <a:pt x="14" y="22"/>
                </a:moveTo>
                <a:cubicBezTo>
                  <a:pt x="11" y="22"/>
                  <a:pt x="9" y="25"/>
                  <a:pt x="9" y="27"/>
                </a:cubicBezTo>
                <a:cubicBezTo>
                  <a:pt x="9" y="30"/>
                  <a:pt x="11" y="32"/>
                  <a:pt x="14" y="32"/>
                </a:cubicBezTo>
                <a:cubicBezTo>
                  <a:pt x="17" y="32"/>
                  <a:pt x="19" y="30"/>
                  <a:pt x="19" y="27"/>
                </a:cubicBezTo>
                <a:cubicBezTo>
                  <a:pt x="19" y="25"/>
                  <a:pt x="17" y="22"/>
                  <a:pt x="14" y="22"/>
                </a:cubicBezTo>
                <a:close/>
                <a:moveTo>
                  <a:pt x="14" y="8"/>
                </a:moveTo>
                <a:cubicBezTo>
                  <a:pt x="11" y="8"/>
                  <a:pt x="9" y="10"/>
                  <a:pt x="9" y="13"/>
                </a:cubicBezTo>
                <a:cubicBezTo>
                  <a:pt x="9" y="16"/>
                  <a:pt x="11" y="18"/>
                  <a:pt x="14" y="18"/>
                </a:cubicBezTo>
                <a:cubicBezTo>
                  <a:pt x="17" y="18"/>
                  <a:pt x="19" y="16"/>
                  <a:pt x="19" y="13"/>
                </a:cubicBezTo>
                <a:cubicBezTo>
                  <a:pt x="19" y="10"/>
                  <a:pt x="17" y="8"/>
                  <a:pt x="14" y="8"/>
                </a:cubicBezTo>
                <a:close/>
                <a:moveTo>
                  <a:pt x="67" y="43"/>
                </a:moveTo>
                <a:cubicBezTo>
                  <a:pt x="67" y="47"/>
                  <a:pt x="67" y="47"/>
                  <a:pt x="67" y="47"/>
                </a:cubicBezTo>
                <a:cubicBezTo>
                  <a:pt x="27" y="47"/>
                  <a:pt x="27" y="47"/>
                  <a:pt x="27" y="47"/>
                </a:cubicBezTo>
                <a:cubicBezTo>
                  <a:pt x="27" y="51"/>
                  <a:pt x="27" y="51"/>
                  <a:pt x="27" y="51"/>
                </a:cubicBezTo>
                <a:cubicBezTo>
                  <a:pt x="67" y="51"/>
                  <a:pt x="67" y="51"/>
                  <a:pt x="67" y="51"/>
                </a:cubicBezTo>
                <a:cubicBezTo>
                  <a:pt x="67" y="54"/>
                  <a:pt x="67" y="54"/>
                  <a:pt x="67" y="54"/>
                </a:cubicBezTo>
                <a:cubicBezTo>
                  <a:pt x="73" y="54"/>
                  <a:pt x="73" y="54"/>
                  <a:pt x="73" y="54"/>
                </a:cubicBezTo>
                <a:cubicBezTo>
                  <a:pt x="73" y="51"/>
                  <a:pt x="73" y="51"/>
                  <a:pt x="73" y="51"/>
                </a:cubicBezTo>
                <a:cubicBezTo>
                  <a:pt x="96" y="51"/>
                  <a:pt x="96" y="51"/>
                  <a:pt x="96" y="51"/>
                </a:cubicBezTo>
                <a:cubicBezTo>
                  <a:pt x="96" y="47"/>
                  <a:pt x="96" y="47"/>
                  <a:pt x="96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43"/>
                  <a:pt x="73" y="43"/>
                  <a:pt x="73" y="43"/>
                </a:cubicBezTo>
                <a:cubicBezTo>
                  <a:pt x="67" y="43"/>
                  <a:pt x="67" y="43"/>
                  <a:pt x="67" y="43"/>
                </a:cubicBezTo>
                <a:close/>
                <a:moveTo>
                  <a:pt x="35" y="28"/>
                </a:moveTo>
                <a:cubicBezTo>
                  <a:pt x="35" y="32"/>
                  <a:pt x="35" y="32"/>
                  <a:pt x="35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6"/>
                  <a:pt x="27" y="36"/>
                  <a:pt x="27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5" y="39"/>
                  <a:pt x="35" y="39"/>
                  <a:pt x="35" y="39"/>
                </a:cubicBezTo>
                <a:cubicBezTo>
                  <a:pt x="41" y="39"/>
                  <a:pt x="41" y="39"/>
                  <a:pt x="41" y="39"/>
                </a:cubicBezTo>
                <a:cubicBezTo>
                  <a:pt x="41" y="36"/>
                  <a:pt x="41" y="36"/>
                  <a:pt x="41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32"/>
                  <a:pt x="96" y="32"/>
                  <a:pt x="96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28"/>
                  <a:pt x="41" y="28"/>
                  <a:pt x="41" y="28"/>
                </a:cubicBezTo>
                <a:lnTo>
                  <a:pt x="35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132"/>
          <p:cNvSpPr>
            <a:spLocks noEditPoints="1"/>
          </p:cNvSpPr>
          <p:nvPr/>
        </p:nvSpPr>
        <p:spPr bwMode="auto">
          <a:xfrm>
            <a:off x="6151563" y="1041401"/>
            <a:ext cx="384175" cy="349250"/>
          </a:xfrm>
          <a:custGeom>
            <a:avLst/>
            <a:gdLst>
              <a:gd name="T0" fmla="*/ 71 w 102"/>
              <a:gd name="T1" fmla="*/ 1 h 93"/>
              <a:gd name="T2" fmla="*/ 71 w 102"/>
              <a:gd name="T3" fmla="*/ 38 h 93"/>
              <a:gd name="T4" fmla="*/ 66 w 102"/>
              <a:gd name="T5" fmla="*/ 52 h 93"/>
              <a:gd name="T6" fmla="*/ 57 w 102"/>
              <a:gd name="T7" fmla="*/ 57 h 93"/>
              <a:gd name="T8" fmla="*/ 57 w 102"/>
              <a:gd name="T9" fmla="*/ 93 h 93"/>
              <a:gd name="T10" fmla="*/ 46 w 102"/>
              <a:gd name="T11" fmla="*/ 93 h 93"/>
              <a:gd name="T12" fmla="*/ 46 w 102"/>
              <a:gd name="T13" fmla="*/ 57 h 93"/>
              <a:gd name="T14" fmla="*/ 38 w 102"/>
              <a:gd name="T15" fmla="*/ 52 h 93"/>
              <a:gd name="T16" fmla="*/ 32 w 102"/>
              <a:gd name="T17" fmla="*/ 38 h 93"/>
              <a:gd name="T18" fmla="*/ 32 w 102"/>
              <a:gd name="T19" fmla="*/ 1 h 93"/>
              <a:gd name="T20" fmla="*/ 42 w 102"/>
              <a:gd name="T21" fmla="*/ 1 h 93"/>
              <a:gd name="T22" fmla="*/ 42 w 102"/>
              <a:gd name="T23" fmla="*/ 38 h 93"/>
              <a:gd name="T24" fmla="*/ 45 w 102"/>
              <a:gd name="T25" fmla="*/ 45 h 93"/>
              <a:gd name="T26" fmla="*/ 52 w 102"/>
              <a:gd name="T27" fmla="*/ 48 h 93"/>
              <a:gd name="T28" fmla="*/ 52 w 102"/>
              <a:gd name="T29" fmla="*/ 48 h 93"/>
              <a:gd name="T30" fmla="*/ 59 w 102"/>
              <a:gd name="T31" fmla="*/ 45 h 93"/>
              <a:gd name="T32" fmla="*/ 61 w 102"/>
              <a:gd name="T33" fmla="*/ 38 h 93"/>
              <a:gd name="T34" fmla="*/ 61 w 102"/>
              <a:gd name="T35" fmla="*/ 1 h 93"/>
              <a:gd name="T36" fmla="*/ 71 w 102"/>
              <a:gd name="T37" fmla="*/ 1 h 93"/>
              <a:gd name="T38" fmla="*/ 16 w 102"/>
              <a:gd name="T39" fmla="*/ 14 h 93"/>
              <a:gd name="T40" fmla="*/ 20 w 102"/>
              <a:gd name="T41" fmla="*/ 13 h 93"/>
              <a:gd name="T42" fmla="*/ 22 w 102"/>
              <a:gd name="T43" fmla="*/ 17 h 93"/>
              <a:gd name="T44" fmla="*/ 20 w 102"/>
              <a:gd name="T45" fmla="*/ 25 h 93"/>
              <a:gd name="T46" fmla="*/ 22 w 102"/>
              <a:gd name="T47" fmla="*/ 33 h 93"/>
              <a:gd name="T48" fmla="*/ 21 w 102"/>
              <a:gd name="T49" fmla="*/ 38 h 93"/>
              <a:gd name="T50" fmla="*/ 17 w 102"/>
              <a:gd name="T51" fmla="*/ 37 h 93"/>
              <a:gd name="T52" fmla="*/ 13 w 102"/>
              <a:gd name="T53" fmla="*/ 26 h 93"/>
              <a:gd name="T54" fmla="*/ 16 w 102"/>
              <a:gd name="T55" fmla="*/ 14 h 93"/>
              <a:gd name="T56" fmla="*/ 8 w 102"/>
              <a:gd name="T57" fmla="*/ 2 h 93"/>
              <a:gd name="T58" fmla="*/ 0 w 102"/>
              <a:gd name="T59" fmla="*/ 25 h 93"/>
              <a:gd name="T60" fmla="*/ 8 w 102"/>
              <a:gd name="T61" fmla="*/ 48 h 93"/>
              <a:gd name="T62" fmla="*/ 13 w 102"/>
              <a:gd name="T63" fmla="*/ 48 h 93"/>
              <a:gd name="T64" fmla="*/ 13 w 102"/>
              <a:gd name="T65" fmla="*/ 44 h 93"/>
              <a:gd name="T66" fmla="*/ 6 w 102"/>
              <a:gd name="T67" fmla="*/ 25 h 93"/>
              <a:gd name="T68" fmla="*/ 13 w 102"/>
              <a:gd name="T69" fmla="*/ 6 h 93"/>
              <a:gd name="T70" fmla="*/ 12 w 102"/>
              <a:gd name="T71" fmla="*/ 1 h 93"/>
              <a:gd name="T72" fmla="*/ 8 w 102"/>
              <a:gd name="T73" fmla="*/ 2 h 93"/>
              <a:gd name="T74" fmla="*/ 86 w 102"/>
              <a:gd name="T75" fmla="*/ 14 h 93"/>
              <a:gd name="T76" fmla="*/ 82 w 102"/>
              <a:gd name="T77" fmla="*/ 13 h 93"/>
              <a:gd name="T78" fmla="*/ 80 w 102"/>
              <a:gd name="T79" fmla="*/ 17 h 93"/>
              <a:gd name="T80" fmla="*/ 82 w 102"/>
              <a:gd name="T81" fmla="*/ 25 h 93"/>
              <a:gd name="T82" fmla="*/ 80 w 102"/>
              <a:gd name="T83" fmla="*/ 33 h 93"/>
              <a:gd name="T84" fmla="*/ 81 w 102"/>
              <a:gd name="T85" fmla="*/ 38 h 93"/>
              <a:gd name="T86" fmla="*/ 85 w 102"/>
              <a:gd name="T87" fmla="*/ 37 h 93"/>
              <a:gd name="T88" fmla="*/ 89 w 102"/>
              <a:gd name="T89" fmla="*/ 26 h 93"/>
              <a:gd name="T90" fmla="*/ 86 w 102"/>
              <a:gd name="T91" fmla="*/ 14 h 93"/>
              <a:gd name="T92" fmla="*/ 94 w 102"/>
              <a:gd name="T93" fmla="*/ 2 h 93"/>
              <a:gd name="T94" fmla="*/ 102 w 102"/>
              <a:gd name="T95" fmla="*/ 25 h 93"/>
              <a:gd name="T96" fmla="*/ 94 w 102"/>
              <a:gd name="T97" fmla="*/ 48 h 93"/>
              <a:gd name="T98" fmla="*/ 89 w 102"/>
              <a:gd name="T99" fmla="*/ 48 h 93"/>
              <a:gd name="T100" fmla="*/ 89 w 102"/>
              <a:gd name="T101" fmla="*/ 44 h 93"/>
              <a:gd name="T102" fmla="*/ 96 w 102"/>
              <a:gd name="T103" fmla="*/ 25 h 93"/>
              <a:gd name="T104" fmla="*/ 89 w 102"/>
              <a:gd name="T105" fmla="*/ 6 h 93"/>
              <a:gd name="T106" fmla="*/ 90 w 102"/>
              <a:gd name="T107" fmla="*/ 1 h 93"/>
              <a:gd name="T108" fmla="*/ 94 w 102"/>
              <a:gd name="T109" fmla="*/ 2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2" h="93">
                <a:moveTo>
                  <a:pt x="71" y="1"/>
                </a:moveTo>
                <a:cubicBezTo>
                  <a:pt x="71" y="38"/>
                  <a:pt x="71" y="38"/>
                  <a:pt x="71" y="38"/>
                </a:cubicBezTo>
                <a:cubicBezTo>
                  <a:pt x="71" y="43"/>
                  <a:pt x="69" y="48"/>
                  <a:pt x="66" y="52"/>
                </a:cubicBezTo>
                <a:cubicBezTo>
                  <a:pt x="63" y="54"/>
                  <a:pt x="60" y="56"/>
                  <a:pt x="57" y="57"/>
                </a:cubicBezTo>
                <a:cubicBezTo>
                  <a:pt x="57" y="93"/>
                  <a:pt x="57" y="93"/>
                  <a:pt x="57" y="93"/>
                </a:cubicBezTo>
                <a:cubicBezTo>
                  <a:pt x="46" y="93"/>
                  <a:pt x="46" y="93"/>
                  <a:pt x="46" y="93"/>
                </a:cubicBezTo>
                <a:cubicBezTo>
                  <a:pt x="46" y="57"/>
                  <a:pt x="46" y="57"/>
                  <a:pt x="46" y="57"/>
                </a:cubicBezTo>
                <a:cubicBezTo>
                  <a:pt x="43" y="56"/>
                  <a:pt x="40" y="54"/>
                  <a:pt x="38" y="52"/>
                </a:cubicBezTo>
                <a:cubicBezTo>
                  <a:pt x="34" y="48"/>
                  <a:pt x="32" y="43"/>
                  <a:pt x="32" y="38"/>
                </a:cubicBezTo>
                <a:cubicBezTo>
                  <a:pt x="32" y="1"/>
                  <a:pt x="32" y="1"/>
                  <a:pt x="32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2" y="38"/>
                  <a:pt x="42" y="38"/>
                  <a:pt x="42" y="38"/>
                </a:cubicBezTo>
                <a:cubicBezTo>
                  <a:pt x="42" y="40"/>
                  <a:pt x="43" y="43"/>
                  <a:pt x="45" y="45"/>
                </a:cubicBezTo>
                <a:cubicBezTo>
                  <a:pt x="46" y="46"/>
                  <a:pt x="49" y="48"/>
                  <a:pt x="52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4" y="48"/>
                  <a:pt x="57" y="46"/>
                  <a:pt x="59" y="45"/>
                </a:cubicBezTo>
                <a:cubicBezTo>
                  <a:pt x="60" y="43"/>
                  <a:pt x="61" y="40"/>
                  <a:pt x="61" y="38"/>
                </a:cubicBezTo>
                <a:cubicBezTo>
                  <a:pt x="61" y="1"/>
                  <a:pt x="61" y="1"/>
                  <a:pt x="61" y="1"/>
                </a:cubicBezTo>
                <a:cubicBezTo>
                  <a:pt x="71" y="1"/>
                  <a:pt x="71" y="1"/>
                  <a:pt x="71" y="1"/>
                </a:cubicBezTo>
                <a:close/>
                <a:moveTo>
                  <a:pt x="16" y="14"/>
                </a:moveTo>
                <a:cubicBezTo>
                  <a:pt x="17" y="13"/>
                  <a:pt x="19" y="12"/>
                  <a:pt x="20" y="13"/>
                </a:cubicBezTo>
                <a:cubicBezTo>
                  <a:pt x="22" y="14"/>
                  <a:pt x="23" y="16"/>
                  <a:pt x="22" y="17"/>
                </a:cubicBezTo>
                <a:cubicBezTo>
                  <a:pt x="20" y="20"/>
                  <a:pt x="20" y="23"/>
                  <a:pt x="20" y="25"/>
                </a:cubicBezTo>
                <a:cubicBezTo>
                  <a:pt x="20" y="28"/>
                  <a:pt x="21" y="31"/>
                  <a:pt x="22" y="33"/>
                </a:cubicBezTo>
                <a:cubicBezTo>
                  <a:pt x="23" y="35"/>
                  <a:pt x="23" y="37"/>
                  <a:pt x="21" y="38"/>
                </a:cubicBezTo>
                <a:cubicBezTo>
                  <a:pt x="20" y="39"/>
                  <a:pt x="18" y="38"/>
                  <a:pt x="17" y="37"/>
                </a:cubicBezTo>
                <a:cubicBezTo>
                  <a:pt x="15" y="33"/>
                  <a:pt x="13" y="30"/>
                  <a:pt x="13" y="26"/>
                </a:cubicBezTo>
                <a:cubicBezTo>
                  <a:pt x="13" y="22"/>
                  <a:pt x="14" y="18"/>
                  <a:pt x="16" y="14"/>
                </a:cubicBezTo>
                <a:close/>
                <a:moveTo>
                  <a:pt x="8" y="2"/>
                </a:moveTo>
                <a:cubicBezTo>
                  <a:pt x="2" y="8"/>
                  <a:pt x="0" y="16"/>
                  <a:pt x="0" y="25"/>
                </a:cubicBezTo>
                <a:cubicBezTo>
                  <a:pt x="0" y="34"/>
                  <a:pt x="3" y="43"/>
                  <a:pt x="8" y="48"/>
                </a:cubicBezTo>
                <a:cubicBezTo>
                  <a:pt x="9" y="50"/>
                  <a:pt x="12" y="50"/>
                  <a:pt x="13" y="48"/>
                </a:cubicBezTo>
                <a:cubicBezTo>
                  <a:pt x="14" y="47"/>
                  <a:pt x="14" y="45"/>
                  <a:pt x="13" y="44"/>
                </a:cubicBezTo>
                <a:cubicBezTo>
                  <a:pt x="9" y="39"/>
                  <a:pt x="6" y="32"/>
                  <a:pt x="6" y="25"/>
                </a:cubicBezTo>
                <a:cubicBezTo>
                  <a:pt x="6" y="18"/>
                  <a:pt x="8" y="11"/>
                  <a:pt x="13" y="6"/>
                </a:cubicBezTo>
                <a:cubicBezTo>
                  <a:pt x="14" y="5"/>
                  <a:pt x="14" y="3"/>
                  <a:pt x="12" y="1"/>
                </a:cubicBezTo>
                <a:cubicBezTo>
                  <a:pt x="11" y="0"/>
                  <a:pt x="9" y="0"/>
                  <a:pt x="8" y="2"/>
                </a:cubicBezTo>
                <a:close/>
                <a:moveTo>
                  <a:pt x="86" y="14"/>
                </a:moveTo>
                <a:cubicBezTo>
                  <a:pt x="85" y="13"/>
                  <a:pt x="83" y="12"/>
                  <a:pt x="82" y="13"/>
                </a:cubicBezTo>
                <a:cubicBezTo>
                  <a:pt x="80" y="14"/>
                  <a:pt x="79" y="16"/>
                  <a:pt x="80" y="17"/>
                </a:cubicBezTo>
                <a:cubicBezTo>
                  <a:pt x="82" y="20"/>
                  <a:pt x="82" y="23"/>
                  <a:pt x="82" y="25"/>
                </a:cubicBezTo>
                <a:cubicBezTo>
                  <a:pt x="82" y="28"/>
                  <a:pt x="81" y="31"/>
                  <a:pt x="80" y="33"/>
                </a:cubicBezTo>
                <a:cubicBezTo>
                  <a:pt x="79" y="35"/>
                  <a:pt x="79" y="37"/>
                  <a:pt x="81" y="38"/>
                </a:cubicBezTo>
                <a:cubicBezTo>
                  <a:pt x="82" y="39"/>
                  <a:pt x="84" y="38"/>
                  <a:pt x="85" y="37"/>
                </a:cubicBezTo>
                <a:cubicBezTo>
                  <a:pt x="87" y="33"/>
                  <a:pt x="89" y="30"/>
                  <a:pt x="89" y="26"/>
                </a:cubicBezTo>
                <a:cubicBezTo>
                  <a:pt x="89" y="22"/>
                  <a:pt x="88" y="18"/>
                  <a:pt x="86" y="14"/>
                </a:cubicBezTo>
                <a:close/>
                <a:moveTo>
                  <a:pt x="94" y="2"/>
                </a:moveTo>
                <a:cubicBezTo>
                  <a:pt x="100" y="8"/>
                  <a:pt x="102" y="16"/>
                  <a:pt x="102" y="25"/>
                </a:cubicBezTo>
                <a:cubicBezTo>
                  <a:pt x="102" y="34"/>
                  <a:pt x="99" y="43"/>
                  <a:pt x="94" y="48"/>
                </a:cubicBezTo>
                <a:cubicBezTo>
                  <a:pt x="93" y="50"/>
                  <a:pt x="90" y="50"/>
                  <a:pt x="89" y="48"/>
                </a:cubicBezTo>
                <a:cubicBezTo>
                  <a:pt x="88" y="47"/>
                  <a:pt x="88" y="45"/>
                  <a:pt x="89" y="44"/>
                </a:cubicBezTo>
                <a:cubicBezTo>
                  <a:pt x="93" y="39"/>
                  <a:pt x="96" y="32"/>
                  <a:pt x="96" y="25"/>
                </a:cubicBezTo>
                <a:cubicBezTo>
                  <a:pt x="96" y="18"/>
                  <a:pt x="94" y="11"/>
                  <a:pt x="89" y="6"/>
                </a:cubicBezTo>
                <a:cubicBezTo>
                  <a:pt x="88" y="5"/>
                  <a:pt x="88" y="3"/>
                  <a:pt x="90" y="1"/>
                </a:cubicBezTo>
                <a:cubicBezTo>
                  <a:pt x="91" y="0"/>
                  <a:pt x="93" y="0"/>
                  <a:pt x="94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" name="Rectangle 133"/>
          <p:cNvSpPr>
            <a:spLocks noChangeArrowheads="1"/>
          </p:cNvSpPr>
          <p:nvPr/>
        </p:nvSpPr>
        <p:spPr bwMode="auto">
          <a:xfrm>
            <a:off x="2362200" y="527051"/>
            <a:ext cx="87312" cy="1746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" name="Freeform 134"/>
          <p:cNvSpPr>
            <a:spLocks/>
          </p:cNvSpPr>
          <p:nvPr/>
        </p:nvSpPr>
        <p:spPr bwMode="auto">
          <a:xfrm>
            <a:off x="2678113" y="488951"/>
            <a:ext cx="19050" cy="134938"/>
          </a:xfrm>
          <a:custGeom>
            <a:avLst/>
            <a:gdLst>
              <a:gd name="T0" fmla="*/ 0 w 5"/>
              <a:gd name="T1" fmla="*/ 0 h 36"/>
              <a:gd name="T2" fmla="*/ 0 w 5"/>
              <a:gd name="T3" fmla="*/ 36 h 36"/>
              <a:gd name="T4" fmla="*/ 5 w 5"/>
              <a:gd name="T5" fmla="*/ 30 h 36"/>
              <a:gd name="T6" fmla="*/ 5 w 5"/>
              <a:gd name="T7" fmla="*/ 6 h 36"/>
              <a:gd name="T8" fmla="*/ 0 w 5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36">
                <a:moveTo>
                  <a:pt x="0" y="0"/>
                </a:moveTo>
                <a:cubicBezTo>
                  <a:pt x="0" y="36"/>
                  <a:pt x="0" y="36"/>
                  <a:pt x="0" y="36"/>
                </a:cubicBezTo>
                <a:cubicBezTo>
                  <a:pt x="3" y="36"/>
                  <a:pt x="5" y="33"/>
                  <a:pt x="5" y="30"/>
                </a:cubicBezTo>
                <a:cubicBezTo>
                  <a:pt x="5" y="6"/>
                  <a:pt x="5" y="6"/>
                  <a:pt x="5" y="6"/>
                </a:cubicBezTo>
                <a:cubicBezTo>
                  <a:pt x="5" y="3"/>
                  <a:pt x="3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" name="Freeform 135"/>
          <p:cNvSpPr>
            <a:spLocks noEditPoints="1"/>
          </p:cNvSpPr>
          <p:nvPr/>
        </p:nvSpPr>
        <p:spPr bwMode="auto">
          <a:xfrm>
            <a:off x="2320925" y="431801"/>
            <a:ext cx="341312" cy="293688"/>
          </a:xfrm>
          <a:custGeom>
            <a:avLst/>
            <a:gdLst>
              <a:gd name="T0" fmla="*/ 87 w 91"/>
              <a:gd name="T1" fmla="*/ 0 h 78"/>
              <a:gd name="T2" fmla="*/ 35 w 91"/>
              <a:gd name="T3" fmla="*/ 16 h 78"/>
              <a:gd name="T4" fmla="*/ 3 w 91"/>
              <a:gd name="T5" fmla="*/ 19 h 78"/>
              <a:gd name="T6" fmla="*/ 3 w 91"/>
              <a:gd name="T7" fmla="*/ 19 h 78"/>
              <a:gd name="T8" fmla="*/ 0 w 91"/>
              <a:gd name="T9" fmla="*/ 40 h 78"/>
              <a:gd name="T10" fmla="*/ 10 w 91"/>
              <a:gd name="T11" fmla="*/ 50 h 78"/>
              <a:gd name="T12" fmla="*/ 26 w 91"/>
              <a:gd name="T13" fmla="*/ 78 h 78"/>
              <a:gd name="T14" fmla="*/ 41 w 91"/>
              <a:gd name="T15" fmla="*/ 78 h 78"/>
              <a:gd name="T16" fmla="*/ 44 w 91"/>
              <a:gd name="T17" fmla="*/ 73 h 78"/>
              <a:gd name="T18" fmla="*/ 35 w 91"/>
              <a:gd name="T19" fmla="*/ 50 h 78"/>
              <a:gd name="T20" fmla="*/ 87 w 91"/>
              <a:gd name="T21" fmla="*/ 66 h 78"/>
              <a:gd name="T22" fmla="*/ 91 w 91"/>
              <a:gd name="T23" fmla="*/ 63 h 78"/>
              <a:gd name="T24" fmla="*/ 91 w 91"/>
              <a:gd name="T25" fmla="*/ 3 h 78"/>
              <a:gd name="T26" fmla="*/ 35 w 91"/>
              <a:gd name="T27" fmla="*/ 71 h 78"/>
              <a:gd name="T28" fmla="*/ 25 w 91"/>
              <a:gd name="T29" fmla="*/ 57 h 78"/>
              <a:gd name="T30" fmla="*/ 35 w 91"/>
              <a:gd name="T31" fmla="*/ 71 h 78"/>
              <a:gd name="T32" fmla="*/ 39 w 91"/>
              <a:gd name="T33" fmla="*/ 26 h 78"/>
              <a:gd name="T34" fmla="*/ 39 w 91"/>
              <a:gd name="T35" fmla="*/ 26 h 78"/>
              <a:gd name="T36" fmla="*/ 39 w 91"/>
              <a:gd name="T37" fmla="*/ 40 h 78"/>
              <a:gd name="T38" fmla="*/ 39 w 91"/>
              <a:gd name="T39" fmla="*/ 40 h 78"/>
              <a:gd name="T40" fmla="*/ 39 w 91"/>
              <a:gd name="T41" fmla="*/ 40 h 78"/>
              <a:gd name="T42" fmla="*/ 39 w 91"/>
              <a:gd name="T43" fmla="*/ 40 h 78"/>
              <a:gd name="T44" fmla="*/ 39 w 91"/>
              <a:gd name="T45" fmla="*/ 40 h 78"/>
              <a:gd name="T46" fmla="*/ 39 w 91"/>
              <a:gd name="T47" fmla="*/ 40 h 78"/>
              <a:gd name="T48" fmla="*/ 39 w 91"/>
              <a:gd name="T49" fmla="*/ 40 h 78"/>
              <a:gd name="T50" fmla="*/ 37 w 91"/>
              <a:gd name="T51" fmla="*/ 43 h 78"/>
              <a:gd name="T52" fmla="*/ 27 w 91"/>
              <a:gd name="T53" fmla="*/ 44 h 78"/>
              <a:gd name="T54" fmla="*/ 11 w 91"/>
              <a:gd name="T55" fmla="*/ 44 h 78"/>
              <a:gd name="T56" fmla="*/ 7 w 91"/>
              <a:gd name="T57" fmla="*/ 40 h 78"/>
              <a:gd name="T58" fmla="*/ 8 w 91"/>
              <a:gd name="T59" fmla="*/ 23 h 78"/>
              <a:gd name="T60" fmla="*/ 11 w 91"/>
              <a:gd name="T61" fmla="*/ 22 h 78"/>
              <a:gd name="T62" fmla="*/ 38 w 91"/>
              <a:gd name="T63" fmla="*/ 23 h 78"/>
              <a:gd name="T64" fmla="*/ 39 w 91"/>
              <a:gd name="T65" fmla="*/ 26 h 78"/>
              <a:gd name="T66" fmla="*/ 45 w 91"/>
              <a:gd name="T67" fmla="*/ 43 h 78"/>
              <a:gd name="T68" fmla="*/ 45 w 91"/>
              <a:gd name="T69" fmla="*/ 41 h 78"/>
              <a:gd name="T70" fmla="*/ 45 w 91"/>
              <a:gd name="T71" fmla="*/ 41 h 78"/>
              <a:gd name="T72" fmla="*/ 45 w 91"/>
              <a:gd name="T73" fmla="*/ 41 h 78"/>
              <a:gd name="T74" fmla="*/ 45 w 91"/>
              <a:gd name="T75" fmla="*/ 40 h 78"/>
              <a:gd name="T76" fmla="*/ 45 w 91"/>
              <a:gd name="T77" fmla="*/ 40 h 78"/>
              <a:gd name="T78" fmla="*/ 45 w 91"/>
              <a:gd name="T79" fmla="*/ 40 h 78"/>
              <a:gd name="T80" fmla="*/ 45 w 91"/>
              <a:gd name="T81" fmla="*/ 40 h 78"/>
              <a:gd name="T82" fmla="*/ 45 w 91"/>
              <a:gd name="T83" fmla="*/ 40 h 78"/>
              <a:gd name="T84" fmla="*/ 45 w 91"/>
              <a:gd name="T85" fmla="*/ 26 h 78"/>
              <a:gd name="T86" fmla="*/ 45 w 91"/>
              <a:gd name="T87" fmla="*/ 26 h 78"/>
              <a:gd name="T88" fmla="*/ 45 w 91"/>
              <a:gd name="T89" fmla="*/ 26 h 78"/>
              <a:gd name="T90" fmla="*/ 45 w 91"/>
              <a:gd name="T91" fmla="*/ 26 h 78"/>
              <a:gd name="T92" fmla="*/ 45 w 91"/>
              <a:gd name="T93" fmla="*/ 26 h 78"/>
              <a:gd name="T94" fmla="*/ 45 w 91"/>
              <a:gd name="T95" fmla="*/ 26 h 78"/>
              <a:gd name="T96" fmla="*/ 45 w 91"/>
              <a:gd name="T97" fmla="*/ 26 h 78"/>
              <a:gd name="T98" fmla="*/ 45 w 91"/>
              <a:gd name="T99" fmla="*/ 25 h 78"/>
              <a:gd name="T100" fmla="*/ 85 w 91"/>
              <a:gd name="T101" fmla="*/ 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1" h="78">
                <a:moveTo>
                  <a:pt x="91" y="2"/>
                </a:moveTo>
                <a:cubicBezTo>
                  <a:pt x="90" y="0"/>
                  <a:pt x="89" y="0"/>
                  <a:pt x="87" y="0"/>
                </a:cubicBezTo>
                <a:cubicBezTo>
                  <a:pt x="42" y="18"/>
                  <a:pt x="42" y="18"/>
                  <a:pt x="42" y="18"/>
                </a:cubicBezTo>
                <a:cubicBezTo>
                  <a:pt x="40" y="16"/>
                  <a:pt x="38" y="16"/>
                  <a:pt x="35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8" y="16"/>
                  <a:pt x="5" y="17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20"/>
                  <a:pt x="0" y="23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3" y="47"/>
                </a:cubicBezTo>
                <a:cubicBezTo>
                  <a:pt x="5" y="49"/>
                  <a:pt x="8" y="50"/>
                  <a:pt x="10" y="50"/>
                </a:cubicBezTo>
                <a:cubicBezTo>
                  <a:pt x="22" y="76"/>
                  <a:pt x="22" y="76"/>
                  <a:pt x="22" y="76"/>
                </a:cubicBezTo>
                <a:cubicBezTo>
                  <a:pt x="23" y="77"/>
                  <a:pt x="24" y="78"/>
                  <a:pt x="26" y="78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78"/>
                  <a:pt x="42" y="78"/>
                  <a:pt x="42" y="78"/>
                </a:cubicBezTo>
                <a:cubicBezTo>
                  <a:pt x="44" y="77"/>
                  <a:pt x="44" y="75"/>
                  <a:pt x="44" y="73"/>
                </a:cubicBezTo>
                <a:cubicBezTo>
                  <a:pt x="33" y="50"/>
                  <a:pt x="33" y="50"/>
                  <a:pt x="33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7" y="50"/>
                  <a:pt x="39" y="50"/>
                  <a:pt x="41" y="49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7"/>
                  <a:pt x="88" y="67"/>
                  <a:pt x="88" y="67"/>
                </a:cubicBezTo>
                <a:cubicBezTo>
                  <a:pt x="90" y="67"/>
                  <a:pt x="91" y="65"/>
                  <a:pt x="91" y="63"/>
                </a:cubicBezTo>
                <a:cubicBezTo>
                  <a:pt x="91" y="3"/>
                  <a:pt x="91" y="3"/>
                  <a:pt x="91" y="3"/>
                </a:cubicBezTo>
                <a:cubicBezTo>
                  <a:pt x="91" y="3"/>
                  <a:pt x="91" y="3"/>
                  <a:pt x="91" y="3"/>
                </a:cubicBezTo>
                <a:cubicBezTo>
                  <a:pt x="91" y="3"/>
                  <a:pt x="91" y="3"/>
                  <a:pt x="91" y="2"/>
                </a:cubicBezTo>
                <a:close/>
                <a:moveTo>
                  <a:pt x="35" y="71"/>
                </a:moveTo>
                <a:cubicBezTo>
                  <a:pt x="32" y="71"/>
                  <a:pt x="32" y="71"/>
                  <a:pt x="32" y="71"/>
                </a:cubicBezTo>
                <a:cubicBezTo>
                  <a:pt x="25" y="57"/>
                  <a:pt x="25" y="57"/>
                  <a:pt x="25" y="57"/>
                </a:cubicBezTo>
                <a:cubicBezTo>
                  <a:pt x="27" y="54"/>
                  <a:pt x="27" y="54"/>
                  <a:pt x="27" y="54"/>
                </a:cubicBezTo>
                <a:lnTo>
                  <a:pt x="35" y="71"/>
                </a:lnTo>
                <a:close/>
                <a:moveTo>
                  <a:pt x="39" y="26"/>
                </a:moveTo>
                <a:cubicBezTo>
                  <a:pt x="39" y="26"/>
                  <a:pt x="39" y="26"/>
                  <a:pt x="39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1"/>
                  <a:pt x="38" y="42"/>
                  <a:pt x="38" y="43"/>
                </a:cubicBezTo>
                <a:cubicBezTo>
                  <a:pt x="38" y="43"/>
                  <a:pt x="37" y="43"/>
                  <a:pt x="37" y="43"/>
                </a:cubicBezTo>
                <a:cubicBezTo>
                  <a:pt x="37" y="43"/>
                  <a:pt x="36" y="44"/>
                  <a:pt x="35" y="44"/>
                </a:cubicBezTo>
                <a:cubicBezTo>
                  <a:pt x="27" y="44"/>
                  <a:pt x="27" y="44"/>
                  <a:pt x="27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10" y="44"/>
                  <a:pt x="9" y="43"/>
                  <a:pt x="8" y="43"/>
                </a:cubicBezTo>
                <a:cubicBezTo>
                  <a:pt x="8" y="42"/>
                  <a:pt x="7" y="41"/>
                  <a:pt x="7" y="40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5"/>
                  <a:pt x="8" y="24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9" y="23"/>
                  <a:pt x="10" y="22"/>
                  <a:pt x="11" y="22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7" y="23"/>
                  <a:pt x="38" y="23"/>
                </a:cubicBezTo>
                <a:cubicBezTo>
                  <a:pt x="38" y="24"/>
                  <a:pt x="39" y="25"/>
                  <a:pt x="39" y="26"/>
                </a:cubicBezTo>
                <a:cubicBezTo>
                  <a:pt x="39" y="26"/>
                  <a:pt x="39" y="26"/>
                  <a:pt x="39" y="26"/>
                </a:cubicBezTo>
                <a:close/>
                <a:moveTo>
                  <a:pt x="85" y="58"/>
                </a:moveTo>
                <a:cubicBezTo>
                  <a:pt x="45" y="43"/>
                  <a:pt x="45" y="43"/>
                  <a:pt x="45" y="43"/>
                </a:cubicBezTo>
                <a:cubicBezTo>
                  <a:pt x="45" y="42"/>
                  <a:pt x="45" y="41"/>
                  <a:pt x="45" y="41"/>
                </a:cubicBezTo>
                <a:cubicBezTo>
                  <a:pt x="45" y="41"/>
                  <a:pt x="45" y="41"/>
                  <a:pt x="45" y="41"/>
                </a:cubicBezTo>
                <a:cubicBezTo>
                  <a:pt x="45" y="41"/>
                  <a:pt x="45" y="41"/>
                  <a:pt x="45" y="41"/>
                </a:cubicBezTo>
                <a:cubicBezTo>
                  <a:pt x="45" y="41"/>
                  <a:pt x="45" y="41"/>
                  <a:pt x="45" y="41"/>
                </a:cubicBezTo>
                <a:cubicBezTo>
                  <a:pt x="45" y="41"/>
                  <a:pt x="45" y="41"/>
                  <a:pt x="45" y="41"/>
                </a:cubicBezTo>
                <a:cubicBezTo>
                  <a:pt x="45" y="41"/>
                  <a:pt x="45" y="41"/>
                  <a:pt x="45" y="41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5"/>
                  <a:pt x="45" y="25"/>
                  <a:pt x="45" y="25"/>
                </a:cubicBezTo>
                <a:cubicBezTo>
                  <a:pt x="45" y="25"/>
                  <a:pt x="45" y="25"/>
                  <a:pt x="45" y="25"/>
                </a:cubicBezTo>
                <a:cubicBezTo>
                  <a:pt x="45" y="25"/>
                  <a:pt x="45" y="24"/>
                  <a:pt x="45" y="24"/>
                </a:cubicBezTo>
                <a:cubicBezTo>
                  <a:pt x="85" y="8"/>
                  <a:pt x="85" y="8"/>
                  <a:pt x="85" y="8"/>
                </a:cubicBezTo>
                <a:lnTo>
                  <a:pt x="85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" name="Freeform 136"/>
          <p:cNvSpPr>
            <a:spLocks/>
          </p:cNvSpPr>
          <p:nvPr/>
        </p:nvSpPr>
        <p:spPr bwMode="auto">
          <a:xfrm>
            <a:off x="2501900" y="492126"/>
            <a:ext cx="127000" cy="57150"/>
          </a:xfrm>
          <a:custGeom>
            <a:avLst/>
            <a:gdLst>
              <a:gd name="T0" fmla="*/ 80 w 80"/>
              <a:gd name="T1" fmla="*/ 0 h 36"/>
              <a:gd name="T2" fmla="*/ 0 w 80"/>
              <a:gd name="T3" fmla="*/ 26 h 36"/>
              <a:gd name="T4" fmla="*/ 0 w 80"/>
              <a:gd name="T5" fmla="*/ 36 h 36"/>
              <a:gd name="T6" fmla="*/ 80 w 80"/>
              <a:gd name="T7" fmla="*/ 24 h 36"/>
              <a:gd name="T8" fmla="*/ 80 w 80"/>
              <a:gd name="T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" h="36">
                <a:moveTo>
                  <a:pt x="80" y="0"/>
                </a:moveTo>
                <a:lnTo>
                  <a:pt x="0" y="26"/>
                </a:lnTo>
                <a:lnTo>
                  <a:pt x="0" y="36"/>
                </a:lnTo>
                <a:lnTo>
                  <a:pt x="80" y="24"/>
                </a:lnTo>
                <a:lnTo>
                  <a:pt x="8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" name="Freeform 137"/>
          <p:cNvSpPr>
            <a:spLocks noEditPoints="1"/>
          </p:cNvSpPr>
          <p:nvPr/>
        </p:nvSpPr>
        <p:spPr bwMode="auto">
          <a:xfrm>
            <a:off x="3640138" y="1663701"/>
            <a:ext cx="333375" cy="368300"/>
          </a:xfrm>
          <a:custGeom>
            <a:avLst/>
            <a:gdLst>
              <a:gd name="T0" fmla="*/ 45 w 210"/>
              <a:gd name="T1" fmla="*/ 0 h 232"/>
              <a:gd name="T2" fmla="*/ 210 w 210"/>
              <a:gd name="T3" fmla="*/ 0 h 232"/>
              <a:gd name="T4" fmla="*/ 210 w 210"/>
              <a:gd name="T5" fmla="*/ 78 h 232"/>
              <a:gd name="T6" fmla="*/ 198 w 210"/>
              <a:gd name="T7" fmla="*/ 78 h 232"/>
              <a:gd name="T8" fmla="*/ 198 w 210"/>
              <a:gd name="T9" fmla="*/ 142 h 232"/>
              <a:gd name="T10" fmla="*/ 210 w 210"/>
              <a:gd name="T11" fmla="*/ 142 h 232"/>
              <a:gd name="T12" fmla="*/ 210 w 210"/>
              <a:gd name="T13" fmla="*/ 232 h 232"/>
              <a:gd name="T14" fmla="*/ 0 w 210"/>
              <a:gd name="T15" fmla="*/ 232 h 232"/>
              <a:gd name="T16" fmla="*/ 0 w 210"/>
              <a:gd name="T17" fmla="*/ 142 h 232"/>
              <a:gd name="T18" fmla="*/ 9 w 210"/>
              <a:gd name="T19" fmla="*/ 142 h 232"/>
              <a:gd name="T20" fmla="*/ 9 w 210"/>
              <a:gd name="T21" fmla="*/ 109 h 232"/>
              <a:gd name="T22" fmla="*/ 0 w 210"/>
              <a:gd name="T23" fmla="*/ 109 h 232"/>
              <a:gd name="T24" fmla="*/ 0 w 210"/>
              <a:gd name="T25" fmla="*/ 43 h 232"/>
              <a:gd name="T26" fmla="*/ 45 w 210"/>
              <a:gd name="T27" fmla="*/ 0 h 232"/>
              <a:gd name="T28" fmla="*/ 45 w 210"/>
              <a:gd name="T29" fmla="*/ 0 h 232"/>
              <a:gd name="T30" fmla="*/ 59 w 210"/>
              <a:gd name="T31" fmla="*/ 19 h 232"/>
              <a:gd name="T32" fmla="*/ 59 w 210"/>
              <a:gd name="T33" fmla="*/ 60 h 232"/>
              <a:gd name="T34" fmla="*/ 78 w 210"/>
              <a:gd name="T35" fmla="*/ 60 h 232"/>
              <a:gd name="T36" fmla="*/ 78 w 210"/>
              <a:gd name="T37" fmla="*/ 19 h 232"/>
              <a:gd name="T38" fmla="*/ 59 w 210"/>
              <a:gd name="T39" fmla="*/ 19 h 232"/>
              <a:gd name="T40" fmla="*/ 59 w 210"/>
              <a:gd name="T41" fmla="*/ 19 h 232"/>
              <a:gd name="T42" fmla="*/ 85 w 210"/>
              <a:gd name="T43" fmla="*/ 19 h 232"/>
              <a:gd name="T44" fmla="*/ 85 w 210"/>
              <a:gd name="T45" fmla="*/ 60 h 232"/>
              <a:gd name="T46" fmla="*/ 104 w 210"/>
              <a:gd name="T47" fmla="*/ 60 h 232"/>
              <a:gd name="T48" fmla="*/ 104 w 210"/>
              <a:gd name="T49" fmla="*/ 19 h 232"/>
              <a:gd name="T50" fmla="*/ 85 w 210"/>
              <a:gd name="T51" fmla="*/ 19 h 232"/>
              <a:gd name="T52" fmla="*/ 85 w 210"/>
              <a:gd name="T53" fmla="*/ 19 h 232"/>
              <a:gd name="T54" fmla="*/ 108 w 210"/>
              <a:gd name="T55" fmla="*/ 19 h 232"/>
              <a:gd name="T56" fmla="*/ 108 w 210"/>
              <a:gd name="T57" fmla="*/ 60 h 232"/>
              <a:gd name="T58" fmla="*/ 127 w 210"/>
              <a:gd name="T59" fmla="*/ 60 h 232"/>
              <a:gd name="T60" fmla="*/ 127 w 210"/>
              <a:gd name="T61" fmla="*/ 19 h 232"/>
              <a:gd name="T62" fmla="*/ 108 w 210"/>
              <a:gd name="T63" fmla="*/ 19 h 232"/>
              <a:gd name="T64" fmla="*/ 108 w 210"/>
              <a:gd name="T65" fmla="*/ 19 h 232"/>
              <a:gd name="T66" fmla="*/ 134 w 210"/>
              <a:gd name="T67" fmla="*/ 19 h 232"/>
              <a:gd name="T68" fmla="*/ 134 w 210"/>
              <a:gd name="T69" fmla="*/ 60 h 232"/>
              <a:gd name="T70" fmla="*/ 153 w 210"/>
              <a:gd name="T71" fmla="*/ 60 h 232"/>
              <a:gd name="T72" fmla="*/ 153 w 210"/>
              <a:gd name="T73" fmla="*/ 19 h 232"/>
              <a:gd name="T74" fmla="*/ 134 w 210"/>
              <a:gd name="T75" fmla="*/ 19 h 232"/>
              <a:gd name="T76" fmla="*/ 134 w 210"/>
              <a:gd name="T77" fmla="*/ 19 h 232"/>
              <a:gd name="T78" fmla="*/ 158 w 210"/>
              <a:gd name="T79" fmla="*/ 19 h 232"/>
              <a:gd name="T80" fmla="*/ 158 w 210"/>
              <a:gd name="T81" fmla="*/ 60 h 232"/>
              <a:gd name="T82" fmla="*/ 177 w 210"/>
              <a:gd name="T83" fmla="*/ 60 h 232"/>
              <a:gd name="T84" fmla="*/ 177 w 210"/>
              <a:gd name="T85" fmla="*/ 19 h 232"/>
              <a:gd name="T86" fmla="*/ 158 w 210"/>
              <a:gd name="T87" fmla="*/ 19 h 232"/>
              <a:gd name="T88" fmla="*/ 158 w 210"/>
              <a:gd name="T89" fmla="*/ 19 h 232"/>
              <a:gd name="T90" fmla="*/ 35 w 210"/>
              <a:gd name="T91" fmla="*/ 48 h 232"/>
              <a:gd name="T92" fmla="*/ 35 w 210"/>
              <a:gd name="T93" fmla="*/ 86 h 232"/>
              <a:gd name="T94" fmla="*/ 54 w 210"/>
              <a:gd name="T95" fmla="*/ 86 h 232"/>
              <a:gd name="T96" fmla="*/ 54 w 210"/>
              <a:gd name="T97" fmla="*/ 48 h 232"/>
              <a:gd name="T98" fmla="*/ 35 w 210"/>
              <a:gd name="T99" fmla="*/ 48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10" h="232">
                <a:moveTo>
                  <a:pt x="45" y="0"/>
                </a:moveTo>
                <a:lnTo>
                  <a:pt x="210" y="0"/>
                </a:lnTo>
                <a:lnTo>
                  <a:pt x="210" y="78"/>
                </a:lnTo>
                <a:lnTo>
                  <a:pt x="198" y="78"/>
                </a:lnTo>
                <a:lnTo>
                  <a:pt x="198" y="142"/>
                </a:lnTo>
                <a:lnTo>
                  <a:pt x="210" y="142"/>
                </a:lnTo>
                <a:lnTo>
                  <a:pt x="210" y="232"/>
                </a:lnTo>
                <a:lnTo>
                  <a:pt x="0" y="232"/>
                </a:lnTo>
                <a:lnTo>
                  <a:pt x="0" y="142"/>
                </a:lnTo>
                <a:lnTo>
                  <a:pt x="9" y="142"/>
                </a:lnTo>
                <a:lnTo>
                  <a:pt x="9" y="109"/>
                </a:lnTo>
                <a:lnTo>
                  <a:pt x="0" y="109"/>
                </a:lnTo>
                <a:lnTo>
                  <a:pt x="0" y="43"/>
                </a:lnTo>
                <a:lnTo>
                  <a:pt x="45" y="0"/>
                </a:lnTo>
                <a:lnTo>
                  <a:pt x="45" y="0"/>
                </a:lnTo>
                <a:close/>
                <a:moveTo>
                  <a:pt x="59" y="19"/>
                </a:moveTo>
                <a:lnTo>
                  <a:pt x="59" y="60"/>
                </a:lnTo>
                <a:lnTo>
                  <a:pt x="78" y="60"/>
                </a:lnTo>
                <a:lnTo>
                  <a:pt x="78" y="19"/>
                </a:lnTo>
                <a:lnTo>
                  <a:pt x="59" y="19"/>
                </a:lnTo>
                <a:lnTo>
                  <a:pt x="59" y="19"/>
                </a:lnTo>
                <a:close/>
                <a:moveTo>
                  <a:pt x="85" y="19"/>
                </a:moveTo>
                <a:lnTo>
                  <a:pt x="85" y="60"/>
                </a:lnTo>
                <a:lnTo>
                  <a:pt x="104" y="60"/>
                </a:lnTo>
                <a:lnTo>
                  <a:pt x="104" y="19"/>
                </a:lnTo>
                <a:lnTo>
                  <a:pt x="85" y="19"/>
                </a:lnTo>
                <a:lnTo>
                  <a:pt x="85" y="19"/>
                </a:lnTo>
                <a:close/>
                <a:moveTo>
                  <a:pt x="108" y="19"/>
                </a:moveTo>
                <a:lnTo>
                  <a:pt x="108" y="60"/>
                </a:lnTo>
                <a:lnTo>
                  <a:pt x="127" y="60"/>
                </a:lnTo>
                <a:lnTo>
                  <a:pt x="127" y="19"/>
                </a:lnTo>
                <a:lnTo>
                  <a:pt x="108" y="19"/>
                </a:lnTo>
                <a:lnTo>
                  <a:pt x="108" y="19"/>
                </a:lnTo>
                <a:close/>
                <a:moveTo>
                  <a:pt x="134" y="19"/>
                </a:moveTo>
                <a:lnTo>
                  <a:pt x="134" y="60"/>
                </a:lnTo>
                <a:lnTo>
                  <a:pt x="153" y="60"/>
                </a:lnTo>
                <a:lnTo>
                  <a:pt x="153" y="19"/>
                </a:lnTo>
                <a:lnTo>
                  <a:pt x="134" y="19"/>
                </a:lnTo>
                <a:lnTo>
                  <a:pt x="134" y="19"/>
                </a:lnTo>
                <a:close/>
                <a:moveTo>
                  <a:pt x="158" y="19"/>
                </a:moveTo>
                <a:lnTo>
                  <a:pt x="158" y="60"/>
                </a:lnTo>
                <a:lnTo>
                  <a:pt x="177" y="60"/>
                </a:lnTo>
                <a:lnTo>
                  <a:pt x="177" y="19"/>
                </a:lnTo>
                <a:lnTo>
                  <a:pt x="158" y="19"/>
                </a:lnTo>
                <a:lnTo>
                  <a:pt x="158" y="19"/>
                </a:lnTo>
                <a:close/>
                <a:moveTo>
                  <a:pt x="35" y="48"/>
                </a:moveTo>
                <a:lnTo>
                  <a:pt x="35" y="86"/>
                </a:lnTo>
                <a:lnTo>
                  <a:pt x="54" y="86"/>
                </a:lnTo>
                <a:lnTo>
                  <a:pt x="54" y="48"/>
                </a:lnTo>
                <a:lnTo>
                  <a:pt x="35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" name="Freeform 138"/>
          <p:cNvSpPr>
            <a:spLocks/>
          </p:cNvSpPr>
          <p:nvPr/>
        </p:nvSpPr>
        <p:spPr bwMode="auto">
          <a:xfrm>
            <a:off x="4330700" y="1119188"/>
            <a:ext cx="161925" cy="142875"/>
          </a:xfrm>
          <a:custGeom>
            <a:avLst/>
            <a:gdLst>
              <a:gd name="T0" fmla="*/ 31 w 102"/>
              <a:gd name="T1" fmla="*/ 69 h 90"/>
              <a:gd name="T2" fmla="*/ 45 w 102"/>
              <a:gd name="T3" fmla="*/ 78 h 90"/>
              <a:gd name="T4" fmla="*/ 59 w 102"/>
              <a:gd name="T5" fmla="*/ 69 h 90"/>
              <a:gd name="T6" fmla="*/ 69 w 102"/>
              <a:gd name="T7" fmla="*/ 74 h 90"/>
              <a:gd name="T8" fmla="*/ 78 w 102"/>
              <a:gd name="T9" fmla="*/ 69 h 90"/>
              <a:gd name="T10" fmla="*/ 85 w 102"/>
              <a:gd name="T11" fmla="*/ 74 h 90"/>
              <a:gd name="T12" fmla="*/ 102 w 102"/>
              <a:gd name="T13" fmla="*/ 69 h 90"/>
              <a:gd name="T14" fmla="*/ 88 w 102"/>
              <a:gd name="T15" fmla="*/ 64 h 90"/>
              <a:gd name="T16" fmla="*/ 78 w 102"/>
              <a:gd name="T17" fmla="*/ 55 h 90"/>
              <a:gd name="T18" fmla="*/ 71 w 102"/>
              <a:gd name="T19" fmla="*/ 64 h 90"/>
              <a:gd name="T20" fmla="*/ 59 w 102"/>
              <a:gd name="T21" fmla="*/ 55 h 90"/>
              <a:gd name="T22" fmla="*/ 54 w 102"/>
              <a:gd name="T23" fmla="*/ 64 h 90"/>
              <a:gd name="T24" fmla="*/ 31 w 102"/>
              <a:gd name="T25" fmla="*/ 45 h 90"/>
              <a:gd name="T26" fmla="*/ 57 w 102"/>
              <a:gd name="T27" fmla="*/ 26 h 90"/>
              <a:gd name="T28" fmla="*/ 59 w 102"/>
              <a:gd name="T29" fmla="*/ 36 h 90"/>
              <a:gd name="T30" fmla="*/ 73 w 102"/>
              <a:gd name="T31" fmla="*/ 26 h 90"/>
              <a:gd name="T32" fmla="*/ 78 w 102"/>
              <a:gd name="T33" fmla="*/ 36 h 90"/>
              <a:gd name="T34" fmla="*/ 90 w 102"/>
              <a:gd name="T35" fmla="*/ 26 h 90"/>
              <a:gd name="T36" fmla="*/ 102 w 102"/>
              <a:gd name="T37" fmla="*/ 19 h 90"/>
              <a:gd name="T38" fmla="*/ 85 w 102"/>
              <a:gd name="T39" fmla="*/ 17 h 90"/>
              <a:gd name="T40" fmla="*/ 78 w 102"/>
              <a:gd name="T41" fmla="*/ 19 h 90"/>
              <a:gd name="T42" fmla="*/ 69 w 102"/>
              <a:gd name="T43" fmla="*/ 17 h 90"/>
              <a:gd name="T44" fmla="*/ 59 w 102"/>
              <a:gd name="T45" fmla="*/ 19 h 90"/>
              <a:gd name="T46" fmla="*/ 45 w 102"/>
              <a:gd name="T47" fmla="*/ 12 h 90"/>
              <a:gd name="T48" fmla="*/ 31 w 102"/>
              <a:gd name="T49" fmla="*/ 19 h 90"/>
              <a:gd name="T50" fmla="*/ 14 w 102"/>
              <a:gd name="T51" fmla="*/ 15 h 90"/>
              <a:gd name="T52" fmla="*/ 0 w 102"/>
              <a:gd name="T53" fmla="*/ 24 h 90"/>
              <a:gd name="T54" fmla="*/ 14 w 102"/>
              <a:gd name="T55" fmla="*/ 31 h 90"/>
              <a:gd name="T56" fmla="*/ 31 w 102"/>
              <a:gd name="T57" fmla="*/ 26 h 90"/>
              <a:gd name="T58" fmla="*/ 31 w 102"/>
              <a:gd name="T59" fmla="*/ 45 h 90"/>
              <a:gd name="T60" fmla="*/ 21 w 102"/>
              <a:gd name="T61" fmla="*/ 64 h 90"/>
              <a:gd name="T62" fmla="*/ 0 w 102"/>
              <a:gd name="T63" fmla="*/ 50 h 90"/>
              <a:gd name="T64" fmla="*/ 0 w 102"/>
              <a:gd name="T65" fmla="*/ 83 h 90"/>
              <a:gd name="T66" fmla="*/ 24 w 102"/>
              <a:gd name="T67" fmla="*/ 6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2" h="90">
                <a:moveTo>
                  <a:pt x="24" y="69"/>
                </a:moveTo>
                <a:lnTo>
                  <a:pt x="31" y="69"/>
                </a:lnTo>
                <a:lnTo>
                  <a:pt x="31" y="90"/>
                </a:lnTo>
                <a:lnTo>
                  <a:pt x="45" y="78"/>
                </a:lnTo>
                <a:lnTo>
                  <a:pt x="57" y="69"/>
                </a:lnTo>
                <a:lnTo>
                  <a:pt x="59" y="69"/>
                </a:lnTo>
                <a:lnTo>
                  <a:pt x="59" y="81"/>
                </a:lnTo>
                <a:lnTo>
                  <a:pt x="69" y="74"/>
                </a:lnTo>
                <a:lnTo>
                  <a:pt x="73" y="69"/>
                </a:lnTo>
                <a:lnTo>
                  <a:pt x="78" y="69"/>
                </a:lnTo>
                <a:lnTo>
                  <a:pt x="78" y="81"/>
                </a:lnTo>
                <a:lnTo>
                  <a:pt x="85" y="74"/>
                </a:lnTo>
                <a:lnTo>
                  <a:pt x="90" y="69"/>
                </a:lnTo>
                <a:lnTo>
                  <a:pt x="102" y="69"/>
                </a:lnTo>
                <a:lnTo>
                  <a:pt x="102" y="64"/>
                </a:lnTo>
                <a:lnTo>
                  <a:pt x="88" y="64"/>
                </a:lnTo>
                <a:lnTo>
                  <a:pt x="85" y="62"/>
                </a:lnTo>
                <a:lnTo>
                  <a:pt x="78" y="55"/>
                </a:lnTo>
                <a:lnTo>
                  <a:pt x="78" y="64"/>
                </a:lnTo>
                <a:lnTo>
                  <a:pt x="71" y="64"/>
                </a:lnTo>
                <a:lnTo>
                  <a:pt x="69" y="62"/>
                </a:lnTo>
                <a:lnTo>
                  <a:pt x="59" y="55"/>
                </a:lnTo>
                <a:lnTo>
                  <a:pt x="59" y="64"/>
                </a:lnTo>
                <a:lnTo>
                  <a:pt x="54" y="64"/>
                </a:lnTo>
                <a:lnTo>
                  <a:pt x="45" y="57"/>
                </a:lnTo>
                <a:lnTo>
                  <a:pt x="31" y="45"/>
                </a:lnTo>
                <a:lnTo>
                  <a:pt x="45" y="33"/>
                </a:lnTo>
                <a:lnTo>
                  <a:pt x="57" y="26"/>
                </a:lnTo>
                <a:lnTo>
                  <a:pt x="59" y="26"/>
                </a:lnTo>
                <a:lnTo>
                  <a:pt x="59" y="36"/>
                </a:lnTo>
                <a:lnTo>
                  <a:pt x="69" y="29"/>
                </a:lnTo>
                <a:lnTo>
                  <a:pt x="73" y="26"/>
                </a:lnTo>
                <a:lnTo>
                  <a:pt x="78" y="26"/>
                </a:lnTo>
                <a:lnTo>
                  <a:pt x="78" y="36"/>
                </a:lnTo>
                <a:lnTo>
                  <a:pt x="85" y="29"/>
                </a:lnTo>
                <a:lnTo>
                  <a:pt x="90" y="26"/>
                </a:lnTo>
                <a:lnTo>
                  <a:pt x="102" y="26"/>
                </a:lnTo>
                <a:lnTo>
                  <a:pt x="102" y="19"/>
                </a:lnTo>
                <a:lnTo>
                  <a:pt x="88" y="19"/>
                </a:lnTo>
                <a:lnTo>
                  <a:pt x="85" y="17"/>
                </a:lnTo>
                <a:lnTo>
                  <a:pt x="78" y="10"/>
                </a:lnTo>
                <a:lnTo>
                  <a:pt x="78" y="19"/>
                </a:lnTo>
                <a:lnTo>
                  <a:pt x="71" y="19"/>
                </a:lnTo>
                <a:lnTo>
                  <a:pt x="69" y="17"/>
                </a:lnTo>
                <a:lnTo>
                  <a:pt x="59" y="10"/>
                </a:lnTo>
                <a:lnTo>
                  <a:pt x="59" y="19"/>
                </a:lnTo>
                <a:lnTo>
                  <a:pt x="54" y="19"/>
                </a:lnTo>
                <a:lnTo>
                  <a:pt x="45" y="12"/>
                </a:lnTo>
                <a:lnTo>
                  <a:pt x="31" y="0"/>
                </a:lnTo>
                <a:lnTo>
                  <a:pt x="31" y="19"/>
                </a:lnTo>
                <a:lnTo>
                  <a:pt x="21" y="19"/>
                </a:lnTo>
                <a:lnTo>
                  <a:pt x="14" y="15"/>
                </a:lnTo>
                <a:lnTo>
                  <a:pt x="0" y="7"/>
                </a:lnTo>
                <a:lnTo>
                  <a:pt x="0" y="24"/>
                </a:lnTo>
                <a:lnTo>
                  <a:pt x="0" y="41"/>
                </a:lnTo>
                <a:lnTo>
                  <a:pt x="14" y="31"/>
                </a:lnTo>
                <a:lnTo>
                  <a:pt x="24" y="26"/>
                </a:lnTo>
                <a:lnTo>
                  <a:pt x="31" y="26"/>
                </a:lnTo>
                <a:lnTo>
                  <a:pt x="31" y="45"/>
                </a:lnTo>
                <a:lnTo>
                  <a:pt x="31" y="45"/>
                </a:lnTo>
                <a:lnTo>
                  <a:pt x="31" y="64"/>
                </a:lnTo>
                <a:lnTo>
                  <a:pt x="21" y="64"/>
                </a:lnTo>
                <a:lnTo>
                  <a:pt x="14" y="59"/>
                </a:lnTo>
                <a:lnTo>
                  <a:pt x="0" y="50"/>
                </a:lnTo>
                <a:lnTo>
                  <a:pt x="0" y="67"/>
                </a:lnTo>
                <a:lnTo>
                  <a:pt x="0" y="83"/>
                </a:lnTo>
                <a:lnTo>
                  <a:pt x="14" y="76"/>
                </a:lnTo>
                <a:lnTo>
                  <a:pt x="24" y="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" name="Freeform 139"/>
          <p:cNvSpPr>
            <a:spLocks noEditPoints="1"/>
          </p:cNvSpPr>
          <p:nvPr/>
        </p:nvSpPr>
        <p:spPr bwMode="auto">
          <a:xfrm>
            <a:off x="4259263" y="1071563"/>
            <a:ext cx="365125" cy="236538"/>
          </a:xfrm>
          <a:custGeom>
            <a:avLst/>
            <a:gdLst>
              <a:gd name="T0" fmla="*/ 97 w 97"/>
              <a:gd name="T1" fmla="*/ 11 h 63"/>
              <a:gd name="T2" fmla="*/ 86 w 97"/>
              <a:gd name="T3" fmla="*/ 0 h 63"/>
              <a:gd name="T4" fmla="*/ 11 w 97"/>
              <a:gd name="T5" fmla="*/ 0 h 63"/>
              <a:gd name="T6" fmla="*/ 0 w 97"/>
              <a:gd name="T7" fmla="*/ 11 h 63"/>
              <a:gd name="T8" fmla="*/ 0 w 97"/>
              <a:gd name="T9" fmla="*/ 63 h 63"/>
              <a:gd name="T10" fmla="*/ 97 w 97"/>
              <a:gd name="T11" fmla="*/ 63 h 63"/>
              <a:gd name="T12" fmla="*/ 97 w 97"/>
              <a:gd name="T13" fmla="*/ 11 h 63"/>
              <a:gd name="T14" fmla="*/ 87 w 97"/>
              <a:gd name="T15" fmla="*/ 54 h 63"/>
              <a:gd name="T16" fmla="*/ 11 w 97"/>
              <a:gd name="T17" fmla="*/ 54 h 63"/>
              <a:gd name="T18" fmla="*/ 11 w 97"/>
              <a:gd name="T19" fmla="*/ 10 h 63"/>
              <a:gd name="T20" fmla="*/ 87 w 97"/>
              <a:gd name="T21" fmla="*/ 10 h 63"/>
              <a:gd name="T22" fmla="*/ 87 w 97"/>
              <a:gd name="T23" fmla="*/ 54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7" h="63">
                <a:moveTo>
                  <a:pt x="97" y="11"/>
                </a:moveTo>
                <a:cubicBezTo>
                  <a:pt x="97" y="5"/>
                  <a:pt x="92" y="0"/>
                  <a:pt x="86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63"/>
                  <a:pt x="0" y="63"/>
                  <a:pt x="0" y="63"/>
                </a:cubicBezTo>
                <a:cubicBezTo>
                  <a:pt x="97" y="63"/>
                  <a:pt x="97" y="63"/>
                  <a:pt x="97" y="63"/>
                </a:cubicBezTo>
                <a:lnTo>
                  <a:pt x="97" y="11"/>
                </a:lnTo>
                <a:close/>
                <a:moveTo>
                  <a:pt x="87" y="54"/>
                </a:moveTo>
                <a:cubicBezTo>
                  <a:pt x="11" y="54"/>
                  <a:pt x="11" y="54"/>
                  <a:pt x="11" y="54"/>
                </a:cubicBezTo>
                <a:cubicBezTo>
                  <a:pt x="11" y="10"/>
                  <a:pt x="11" y="10"/>
                  <a:pt x="11" y="10"/>
                </a:cubicBezTo>
                <a:cubicBezTo>
                  <a:pt x="87" y="10"/>
                  <a:pt x="87" y="10"/>
                  <a:pt x="87" y="10"/>
                </a:cubicBezTo>
                <a:lnTo>
                  <a:pt x="87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" name="Freeform 140"/>
          <p:cNvSpPr>
            <a:spLocks/>
          </p:cNvSpPr>
          <p:nvPr/>
        </p:nvSpPr>
        <p:spPr bwMode="auto">
          <a:xfrm>
            <a:off x="4487863" y="1179513"/>
            <a:ext cx="82550" cy="57150"/>
          </a:xfrm>
          <a:custGeom>
            <a:avLst/>
            <a:gdLst>
              <a:gd name="T0" fmla="*/ 0 w 52"/>
              <a:gd name="T1" fmla="*/ 0 h 36"/>
              <a:gd name="T2" fmla="*/ 22 w 52"/>
              <a:gd name="T3" fmla="*/ 33 h 36"/>
              <a:gd name="T4" fmla="*/ 26 w 52"/>
              <a:gd name="T5" fmla="*/ 24 h 36"/>
              <a:gd name="T6" fmla="*/ 45 w 52"/>
              <a:gd name="T7" fmla="*/ 36 h 36"/>
              <a:gd name="T8" fmla="*/ 52 w 52"/>
              <a:gd name="T9" fmla="*/ 24 h 36"/>
              <a:gd name="T10" fmla="*/ 33 w 52"/>
              <a:gd name="T11" fmla="*/ 12 h 36"/>
              <a:gd name="T12" fmla="*/ 41 w 52"/>
              <a:gd name="T13" fmla="*/ 3 h 36"/>
              <a:gd name="T14" fmla="*/ 0 w 52"/>
              <a:gd name="T15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2" h="36">
                <a:moveTo>
                  <a:pt x="0" y="0"/>
                </a:moveTo>
                <a:lnTo>
                  <a:pt x="22" y="33"/>
                </a:lnTo>
                <a:lnTo>
                  <a:pt x="26" y="24"/>
                </a:lnTo>
                <a:lnTo>
                  <a:pt x="45" y="36"/>
                </a:lnTo>
                <a:lnTo>
                  <a:pt x="52" y="24"/>
                </a:lnTo>
                <a:lnTo>
                  <a:pt x="33" y="12"/>
                </a:lnTo>
                <a:lnTo>
                  <a:pt x="41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" name="Freeform 141"/>
          <p:cNvSpPr>
            <a:spLocks noEditPoints="1"/>
          </p:cNvSpPr>
          <p:nvPr/>
        </p:nvSpPr>
        <p:spPr bwMode="auto">
          <a:xfrm>
            <a:off x="4217988" y="1325563"/>
            <a:ext cx="442912" cy="57150"/>
          </a:xfrm>
          <a:custGeom>
            <a:avLst/>
            <a:gdLst>
              <a:gd name="T0" fmla="*/ 0 w 279"/>
              <a:gd name="T1" fmla="*/ 0 h 36"/>
              <a:gd name="T2" fmla="*/ 0 w 279"/>
              <a:gd name="T3" fmla="*/ 26 h 36"/>
              <a:gd name="T4" fmla="*/ 7 w 279"/>
              <a:gd name="T5" fmla="*/ 36 h 36"/>
              <a:gd name="T6" fmla="*/ 270 w 279"/>
              <a:gd name="T7" fmla="*/ 36 h 36"/>
              <a:gd name="T8" fmla="*/ 279 w 279"/>
              <a:gd name="T9" fmla="*/ 26 h 36"/>
              <a:gd name="T10" fmla="*/ 279 w 279"/>
              <a:gd name="T11" fmla="*/ 0 h 36"/>
              <a:gd name="T12" fmla="*/ 0 w 279"/>
              <a:gd name="T13" fmla="*/ 0 h 36"/>
              <a:gd name="T14" fmla="*/ 43 w 279"/>
              <a:gd name="T15" fmla="*/ 17 h 36"/>
              <a:gd name="T16" fmla="*/ 19 w 279"/>
              <a:gd name="T17" fmla="*/ 17 h 36"/>
              <a:gd name="T18" fmla="*/ 19 w 279"/>
              <a:gd name="T19" fmla="*/ 8 h 36"/>
              <a:gd name="T20" fmla="*/ 43 w 279"/>
              <a:gd name="T21" fmla="*/ 8 h 36"/>
              <a:gd name="T22" fmla="*/ 43 w 279"/>
              <a:gd name="T23" fmla="*/ 17 h 36"/>
              <a:gd name="T24" fmla="*/ 78 w 279"/>
              <a:gd name="T25" fmla="*/ 17 h 36"/>
              <a:gd name="T26" fmla="*/ 54 w 279"/>
              <a:gd name="T27" fmla="*/ 17 h 36"/>
              <a:gd name="T28" fmla="*/ 54 w 279"/>
              <a:gd name="T29" fmla="*/ 8 h 36"/>
              <a:gd name="T30" fmla="*/ 78 w 279"/>
              <a:gd name="T31" fmla="*/ 8 h 36"/>
              <a:gd name="T32" fmla="*/ 78 w 279"/>
              <a:gd name="T33" fmla="*/ 17 h 36"/>
              <a:gd name="T34" fmla="*/ 263 w 279"/>
              <a:gd name="T35" fmla="*/ 17 h 36"/>
              <a:gd name="T36" fmla="*/ 239 w 279"/>
              <a:gd name="T37" fmla="*/ 17 h 36"/>
              <a:gd name="T38" fmla="*/ 239 w 279"/>
              <a:gd name="T39" fmla="*/ 8 h 36"/>
              <a:gd name="T40" fmla="*/ 263 w 279"/>
              <a:gd name="T41" fmla="*/ 8 h 36"/>
              <a:gd name="T42" fmla="*/ 263 w 279"/>
              <a:gd name="T43" fmla="*/ 17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79" h="36">
                <a:moveTo>
                  <a:pt x="0" y="0"/>
                </a:moveTo>
                <a:lnTo>
                  <a:pt x="0" y="26"/>
                </a:lnTo>
                <a:lnTo>
                  <a:pt x="7" y="36"/>
                </a:lnTo>
                <a:lnTo>
                  <a:pt x="270" y="36"/>
                </a:lnTo>
                <a:lnTo>
                  <a:pt x="279" y="26"/>
                </a:lnTo>
                <a:lnTo>
                  <a:pt x="279" y="0"/>
                </a:lnTo>
                <a:lnTo>
                  <a:pt x="0" y="0"/>
                </a:lnTo>
                <a:close/>
                <a:moveTo>
                  <a:pt x="43" y="17"/>
                </a:moveTo>
                <a:lnTo>
                  <a:pt x="19" y="17"/>
                </a:lnTo>
                <a:lnTo>
                  <a:pt x="19" y="8"/>
                </a:lnTo>
                <a:lnTo>
                  <a:pt x="43" y="8"/>
                </a:lnTo>
                <a:lnTo>
                  <a:pt x="43" y="17"/>
                </a:lnTo>
                <a:close/>
                <a:moveTo>
                  <a:pt x="78" y="17"/>
                </a:moveTo>
                <a:lnTo>
                  <a:pt x="54" y="17"/>
                </a:lnTo>
                <a:lnTo>
                  <a:pt x="54" y="8"/>
                </a:lnTo>
                <a:lnTo>
                  <a:pt x="78" y="8"/>
                </a:lnTo>
                <a:lnTo>
                  <a:pt x="78" y="17"/>
                </a:lnTo>
                <a:close/>
                <a:moveTo>
                  <a:pt x="263" y="17"/>
                </a:moveTo>
                <a:lnTo>
                  <a:pt x="239" y="17"/>
                </a:lnTo>
                <a:lnTo>
                  <a:pt x="239" y="8"/>
                </a:lnTo>
                <a:lnTo>
                  <a:pt x="263" y="8"/>
                </a:lnTo>
                <a:lnTo>
                  <a:pt x="263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" name="Freeform 142"/>
          <p:cNvSpPr>
            <a:spLocks noEditPoints="1"/>
          </p:cNvSpPr>
          <p:nvPr/>
        </p:nvSpPr>
        <p:spPr bwMode="auto">
          <a:xfrm>
            <a:off x="1666875" y="4886326"/>
            <a:ext cx="392112" cy="285750"/>
          </a:xfrm>
          <a:custGeom>
            <a:avLst/>
            <a:gdLst>
              <a:gd name="T0" fmla="*/ 92 w 104"/>
              <a:gd name="T1" fmla="*/ 0 h 76"/>
              <a:gd name="T2" fmla="*/ 101 w 104"/>
              <a:gd name="T3" fmla="*/ 4 h 76"/>
              <a:gd name="T4" fmla="*/ 104 w 104"/>
              <a:gd name="T5" fmla="*/ 64 h 76"/>
              <a:gd name="T6" fmla="*/ 101 w 104"/>
              <a:gd name="T7" fmla="*/ 72 h 76"/>
              <a:gd name="T8" fmla="*/ 12 w 104"/>
              <a:gd name="T9" fmla="*/ 76 h 76"/>
              <a:gd name="T10" fmla="*/ 0 w 104"/>
              <a:gd name="T11" fmla="*/ 64 h 76"/>
              <a:gd name="T12" fmla="*/ 3 w 104"/>
              <a:gd name="T13" fmla="*/ 4 h 76"/>
              <a:gd name="T14" fmla="*/ 12 w 104"/>
              <a:gd name="T15" fmla="*/ 0 h 76"/>
              <a:gd name="T16" fmla="*/ 89 w 104"/>
              <a:gd name="T17" fmla="*/ 30 h 76"/>
              <a:gd name="T18" fmla="*/ 87 w 104"/>
              <a:gd name="T19" fmla="*/ 52 h 76"/>
              <a:gd name="T20" fmla="*/ 92 w 104"/>
              <a:gd name="T21" fmla="*/ 66 h 76"/>
              <a:gd name="T22" fmla="*/ 94 w 104"/>
              <a:gd name="T23" fmla="*/ 65 h 76"/>
              <a:gd name="T24" fmla="*/ 94 w 104"/>
              <a:gd name="T25" fmla="*/ 30 h 76"/>
              <a:gd name="T26" fmla="*/ 82 w 104"/>
              <a:gd name="T27" fmla="*/ 52 h 76"/>
              <a:gd name="T28" fmla="*/ 80 w 104"/>
              <a:gd name="T29" fmla="*/ 30 h 76"/>
              <a:gd name="T30" fmla="*/ 75 w 104"/>
              <a:gd name="T31" fmla="*/ 52 h 76"/>
              <a:gd name="T32" fmla="*/ 72 w 104"/>
              <a:gd name="T33" fmla="*/ 66 h 76"/>
              <a:gd name="T34" fmla="*/ 67 w 104"/>
              <a:gd name="T35" fmla="*/ 66 h 76"/>
              <a:gd name="T36" fmla="*/ 65 w 104"/>
              <a:gd name="T37" fmla="*/ 52 h 76"/>
              <a:gd name="T38" fmla="*/ 60 w 104"/>
              <a:gd name="T39" fmla="*/ 30 h 76"/>
              <a:gd name="T40" fmla="*/ 58 w 104"/>
              <a:gd name="T41" fmla="*/ 52 h 76"/>
              <a:gd name="T42" fmla="*/ 67 w 104"/>
              <a:gd name="T43" fmla="*/ 66 h 76"/>
              <a:gd name="T44" fmla="*/ 53 w 104"/>
              <a:gd name="T45" fmla="*/ 52 h 76"/>
              <a:gd name="T46" fmla="*/ 50 w 104"/>
              <a:gd name="T47" fmla="*/ 30 h 76"/>
              <a:gd name="T48" fmla="*/ 39 w 104"/>
              <a:gd name="T49" fmla="*/ 52 h 76"/>
              <a:gd name="T50" fmla="*/ 37 w 104"/>
              <a:gd name="T51" fmla="*/ 66 h 76"/>
              <a:gd name="T52" fmla="*/ 32 w 104"/>
              <a:gd name="T53" fmla="*/ 66 h 76"/>
              <a:gd name="T54" fmla="*/ 30 w 104"/>
              <a:gd name="T55" fmla="*/ 52 h 76"/>
              <a:gd name="T56" fmla="*/ 24 w 104"/>
              <a:gd name="T57" fmla="*/ 30 h 76"/>
              <a:gd name="T58" fmla="*/ 22 w 104"/>
              <a:gd name="T59" fmla="*/ 52 h 76"/>
              <a:gd name="T60" fmla="*/ 32 w 104"/>
              <a:gd name="T61" fmla="*/ 66 h 76"/>
              <a:gd name="T62" fmla="*/ 17 w 104"/>
              <a:gd name="T63" fmla="*/ 52 h 76"/>
              <a:gd name="T64" fmla="*/ 15 w 104"/>
              <a:gd name="T65" fmla="*/ 30 h 76"/>
              <a:gd name="T66" fmla="*/ 10 w 104"/>
              <a:gd name="T67" fmla="*/ 64 h 76"/>
              <a:gd name="T68" fmla="*/ 12 w 104"/>
              <a:gd name="T69" fmla="*/ 6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4" h="76">
                <a:moveTo>
                  <a:pt x="12" y="0"/>
                </a:moveTo>
                <a:cubicBezTo>
                  <a:pt x="92" y="0"/>
                  <a:pt x="92" y="0"/>
                  <a:pt x="92" y="0"/>
                </a:cubicBezTo>
                <a:cubicBezTo>
                  <a:pt x="95" y="0"/>
                  <a:pt x="98" y="2"/>
                  <a:pt x="101" y="4"/>
                </a:cubicBezTo>
                <a:cubicBezTo>
                  <a:pt x="101" y="4"/>
                  <a:pt x="101" y="4"/>
                  <a:pt x="101" y="4"/>
                </a:cubicBezTo>
                <a:cubicBezTo>
                  <a:pt x="103" y="6"/>
                  <a:pt x="104" y="9"/>
                  <a:pt x="104" y="13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104" y="67"/>
                  <a:pt x="103" y="70"/>
                  <a:pt x="101" y="72"/>
                </a:cubicBezTo>
                <a:cubicBezTo>
                  <a:pt x="101" y="72"/>
                  <a:pt x="101" y="72"/>
                  <a:pt x="101" y="72"/>
                </a:cubicBezTo>
                <a:cubicBezTo>
                  <a:pt x="98" y="75"/>
                  <a:pt x="95" y="76"/>
                  <a:pt x="92" y="76"/>
                </a:cubicBezTo>
                <a:cubicBezTo>
                  <a:pt x="12" y="76"/>
                  <a:pt x="12" y="76"/>
                  <a:pt x="12" y="76"/>
                </a:cubicBezTo>
                <a:cubicBezTo>
                  <a:pt x="8" y="76"/>
                  <a:pt x="5" y="75"/>
                  <a:pt x="3" y="72"/>
                </a:cubicBezTo>
                <a:cubicBezTo>
                  <a:pt x="1" y="70"/>
                  <a:pt x="0" y="67"/>
                  <a:pt x="0" y="64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9"/>
                  <a:pt x="1" y="6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5" y="2"/>
                  <a:pt x="8" y="0"/>
                  <a:pt x="12" y="0"/>
                </a:cubicBezTo>
                <a:close/>
                <a:moveTo>
                  <a:pt x="94" y="30"/>
                </a:moveTo>
                <a:cubicBezTo>
                  <a:pt x="89" y="30"/>
                  <a:pt x="89" y="30"/>
                  <a:pt x="89" y="30"/>
                </a:cubicBezTo>
                <a:cubicBezTo>
                  <a:pt x="89" y="52"/>
                  <a:pt x="89" y="52"/>
                  <a:pt x="89" y="52"/>
                </a:cubicBezTo>
                <a:cubicBezTo>
                  <a:pt x="87" y="52"/>
                  <a:pt x="87" y="52"/>
                  <a:pt x="87" y="52"/>
                </a:cubicBezTo>
                <a:cubicBezTo>
                  <a:pt x="87" y="66"/>
                  <a:pt x="87" y="66"/>
                  <a:pt x="87" y="66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6"/>
                  <a:pt x="93" y="66"/>
                  <a:pt x="94" y="65"/>
                </a:cubicBezTo>
                <a:cubicBezTo>
                  <a:pt x="94" y="65"/>
                  <a:pt x="94" y="65"/>
                  <a:pt x="94" y="65"/>
                </a:cubicBezTo>
                <a:cubicBezTo>
                  <a:pt x="94" y="65"/>
                  <a:pt x="94" y="64"/>
                  <a:pt x="94" y="64"/>
                </a:cubicBezTo>
                <a:cubicBezTo>
                  <a:pt x="94" y="30"/>
                  <a:pt x="94" y="30"/>
                  <a:pt x="94" y="30"/>
                </a:cubicBezTo>
                <a:close/>
                <a:moveTo>
                  <a:pt x="82" y="66"/>
                </a:moveTo>
                <a:cubicBezTo>
                  <a:pt x="82" y="52"/>
                  <a:pt x="82" y="52"/>
                  <a:pt x="82" y="52"/>
                </a:cubicBezTo>
                <a:cubicBezTo>
                  <a:pt x="80" y="52"/>
                  <a:pt x="80" y="52"/>
                  <a:pt x="80" y="52"/>
                </a:cubicBezTo>
                <a:cubicBezTo>
                  <a:pt x="80" y="30"/>
                  <a:pt x="80" y="30"/>
                  <a:pt x="80" y="30"/>
                </a:cubicBezTo>
                <a:cubicBezTo>
                  <a:pt x="75" y="30"/>
                  <a:pt x="75" y="30"/>
                  <a:pt x="75" y="30"/>
                </a:cubicBezTo>
                <a:cubicBezTo>
                  <a:pt x="75" y="52"/>
                  <a:pt x="75" y="52"/>
                  <a:pt x="75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66"/>
                  <a:pt x="72" y="66"/>
                  <a:pt x="72" y="66"/>
                </a:cubicBezTo>
                <a:cubicBezTo>
                  <a:pt x="82" y="66"/>
                  <a:pt x="82" y="66"/>
                  <a:pt x="82" y="66"/>
                </a:cubicBezTo>
                <a:close/>
                <a:moveTo>
                  <a:pt x="67" y="66"/>
                </a:moveTo>
                <a:cubicBezTo>
                  <a:pt x="67" y="52"/>
                  <a:pt x="67" y="52"/>
                  <a:pt x="67" y="52"/>
                </a:cubicBezTo>
                <a:cubicBezTo>
                  <a:pt x="65" y="52"/>
                  <a:pt x="65" y="52"/>
                  <a:pt x="65" y="52"/>
                </a:cubicBezTo>
                <a:cubicBezTo>
                  <a:pt x="65" y="30"/>
                  <a:pt x="65" y="30"/>
                  <a:pt x="65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52"/>
                  <a:pt x="60" y="52"/>
                  <a:pt x="60" y="52"/>
                </a:cubicBezTo>
                <a:cubicBezTo>
                  <a:pt x="58" y="52"/>
                  <a:pt x="58" y="52"/>
                  <a:pt x="58" y="52"/>
                </a:cubicBezTo>
                <a:cubicBezTo>
                  <a:pt x="58" y="66"/>
                  <a:pt x="58" y="66"/>
                  <a:pt x="58" y="66"/>
                </a:cubicBezTo>
                <a:cubicBezTo>
                  <a:pt x="67" y="66"/>
                  <a:pt x="67" y="66"/>
                  <a:pt x="67" y="66"/>
                </a:cubicBezTo>
                <a:close/>
                <a:moveTo>
                  <a:pt x="53" y="66"/>
                </a:moveTo>
                <a:cubicBezTo>
                  <a:pt x="53" y="52"/>
                  <a:pt x="53" y="52"/>
                  <a:pt x="53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30"/>
                  <a:pt x="50" y="30"/>
                  <a:pt x="50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52"/>
                  <a:pt x="39" y="52"/>
                  <a:pt x="39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66"/>
                  <a:pt x="37" y="66"/>
                  <a:pt x="37" y="66"/>
                </a:cubicBezTo>
                <a:cubicBezTo>
                  <a:pt x="53" y="66"/>
                  <a:pt x="53" y="66"/>
                  <a:pt x="53" y="66"/>
                </a:cubicBezTo>
                <a:close/>
                <a:moveTo>
                  <a:pt x="32" y="66"/>
                </a:moveTo>
                <a:cubicBezTo>
                  <a:pt x="32" y="52"/>
                  <a:pt x="32" y="52"/>
                  <a:pt x="32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30"/>
                  <a:pt x="30" y="30"/>
                  <a:pt x="30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52"/>
                  <a:pt x="24" y="52"/>
                  <a:pt x="24" y="52"/>
                </a:cubicBezTo>
                <a:cubicBezTo>
                  <a:pt x="22" y="52"/>
                  <a:pt x="22" y="52"/>
                  <a:pt x="22" y="52"/>
                </a:cubicBezTo>
                <a:cubicBezTo>
                  <a:pt x="22" y="66"/>
                  <a:pt x="22" y="66"/>
                  <a:pt x="22" y="66"/>
                </a:cubicBezTo>
                <a:cubicBezTo>
                  <a:pt x="32" y="66"/>
                  <a:pt x="32" y="66"/>
                  <a:pt x="32" y="66"/>
                </a:cubicBezTo>
                <a:close/>
                <a:moveTo>
                  <a:pt x="17" y="66"/>
                </a:moveTo>
                <a:cubicBezTo>
                  <a:pt x="17" y="52"/>
                  <a:pt x="17" y="52"/>
                  <a:pt x="17" y="52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30"/>
                  <a:pt x="15" y="30"/>
                  <a:pt x="15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64"/>
                  <a:pt x="10" y="64"/>
                  <a:pt x="10" y="64"/>
                </a:cubicBezTo>
                <a:cubicBezTo>
                  <a:pt x="10" y="64"/>
                  <a:pt x="10" y="65"/>
                  <a:pt x="10" y="65"/>
                </a:cubicBezTo>
                <a:cubicBezTo>
                  <a:pt x="11" y="66"/>
                  <a:pt x="11" y="66"/>
                  <a:pt x="12" y="66"/>
                </a:cubicBezTo>
                <a:lnTo>
                  <a:pt x="17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" name="Freeform 143"/>
          <p:cNvSpPr>
            <a:spLocks/>
          </p:cNvSpPr>
          <p:nvPr/>
        </p:nvSpPr>
        <p:spPr bwMode="auto">
          <a:xfrm>
            <a:off x="1701800" y="1649413"/>
            <a:ext cx="333375" cy="376238"/>
          </a:xfrm>
          <a:custGeom>
            <a:avLst/>
            <a:gdLst>
              <a:gd name="T0" fmla="*/ 23 w 89"/>
              <a:gd name="T1" fmla="*/ 53 h 100"/>
              <a:gd name="T2" fmla="*/ 31 w 89"/>
              <a:gd name="T3" fmla="*/ 54 h 100"/>
              <a:gd name="T4" fmla="*/ 31 w 89"/>
              <a:gd name="T5" fmla="*/ 0 h 100"/>
              <a:gd name="T6" fmla="*/ 83 w 89"/>
              <a:gd name="T7" fmla="*/ 29 h 100"/>
              <a:gd name="T8" fmla="*/ 70 w 89"/>
              <a:gd name="T9" fmla="*/ 65 h 100"/>
              <a:gd name="T10" fmla="*/ 66 w 89"/>
              <a:gd name="T11" fmla="*/ 63 h 100"/>
              <a:gd name="T12" fmla="*/ 66 w 89"/>
              <a:gd name="T13" fmla="*/ 37 h 100"/>
              <a:gd name="T14" fmla="*/ 47 w 89"/>
              <a:gd name="T15" fmla="*/ 30 h 100"/>
              <a:gd name="T16" fmla="*/ 47 w 89"/>
              <a:gd name="T17" fmla="*/ 76 h 100"/>
              <a:gd name="T18" fmla="*/ 23 w 89"/>
              <a:gd name="T19" fmla="*/ 100 h 100"/>
              <a:gd name="T20" fmla="*/ 0 w 89"/>
              <a:gd name="T21" fmla="*/ 76 h 100"/>
              <a:gd name="T22" fmla="*/ 23 w 89"/>
              <a:gd name="T23" fmla="*/ 53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9" h="100">
                <a:moveTo>
                  <a:pt x="23" y="53"/>
                </a:moveTo>
                <a:cubicBezTo>
                  <a:pt x="26" y="53"/>
                  <a:pt x="29" y="54"/>
                  <a:pt x="31" y="54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77" y="15"/>
                  <a:pt x="83" y="29"/>
                </a:cubicBezTo>
                <a:cubicBezTo>
                  <a:pt x="89" y="43"/>
                  <a:pt x="70" y="65"/>
                  <a:pt x="70" y="65"/>
                </a:cubicBezTo>
                <a:cubicBezTo>
                  <a:pt x="66" y="63"/>
                  <a:pt x="66" y="63"/>
                  <a:pt x="66" y="63"/>
                </a:cubicBezTo>
                <a:cubicBezTo>
                  <a:pt x="66" y="63"/>
                  <a:pt x="74" y="46"/>
                  <a:pt x="66" y="37"/>
                </a:cubicBezTo>
                <a:cubicBezTo>
                  <a:pt x="62" y="31"/>
                  <a:pt x="53" y="30"/>
                  <a:pt x="47" y="30"/>
                </a:cubicBezTo>
                <a:cubicBezTo>
                  <a:pt x="47" y="76"/>
                  <a:pt x="47" y="76"/>
                  <a:pt x="47" y="76"/>
                </a:cubicBezTo>
                <a:cubicBezTo>
                  <a:pt x="47" y="89"/>
                  <a:pt x="36" y="100"/>
                  <a:pt x="23" y="100"/>
                </a:cubicBezTo>
                <a:cubicBezTo>
                  <a:pt x="10" y="100"/>
                  <a:pt x="0" y="89"/>
                  <a:pt x="0" y="76"/>
                </a:cubicBezTo>
                <a:cubicBezTo>
                  <a:pt x="0" y="63"/>
                  <a:pt x="10" y="53"/>
                  <a:pt x="23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" name="Freeform 144"/>
          <p:cNvSpPr>
            <a:spLocks/>
          </p:cNvSpPr>
          <p:nvPr/>
        </p:nvSpPr>
        <p:spPr bwMode="auto">
          <a:xfrm>
            <a:off x="1663700" y="4203701"/>
            <a:ext cx="406400" cy="341313"/>
          </a:xfrm>
          <a:custGeom>
            <a:avLst/>
            <a:gdLst>
              <a:gd name="T0" fmla="*/ 16 w 108"/>
              <a:gd name="T1" fmla="*/ 51 h 91"/>
              <a:gd name="T2" fmla="*/ 29 w 108"/>
              <a:gd name="T3" fmla="*/ 51 h 91"/>
              <a:gd name="T4" fmla="*/ 35 w 108"/>
              <a:gd name="T5" fmla="*/ 57 h 91"/>
              <a:gd name="T6" fmla="*/ 35 w 108"/>
              <a:gd name="T7" fmla="*/ 85 h 91"/>
              <a:gd name="T8" fmla="*/ 29 w 108"/>
              <a:gd name="T9" fmla="*/ 91 h 91"/>
              <a:gd name="T10" fmla="*/ 16 w 108"/>
              <a:gd name="T11" fmla="*/ 91 h 91"/>
              <a:gd name="T12" fmla="*/ 9 w 108"/>
              <a:gd name="T13" fmla="*/ 85 h 91"/>
              <a:gd name="T14" fmla="*/ 9 w 108"/>
              <a:gd name="T15" fmla="*/ 82 h 91"/>
              <a:gd name="T16" fmla="*/ 0 w 108"/>
              <a:gd name="T17" fmla="*/ 82 h 91"/>
              <a:gd name="T18" fmla="*/ 0 w 108"/>
              <a:gd name="T19" fmla="*/ 40 h 91"/>
              <a:gd name="T20" fmla="*/ 0 w 108"/>
              <a:gd name="T21" fmla="*/ 39 h 91"/>
              <a:gd name="T22" fmla="*/ 0 w 108"/>
              <a:gd name="T23" fmla="*/ 39 h 91"/>
              <a:gd name="T24" fmla="*/ 20 w 108"/>
              <a:gd name="T25" fmla="*/ 13 h 91"/>
              <a:gd name="T26" fmla="*/ 87 w 108"/>
              <a:gd name="T27" fmla="*/ 13 h 91"/>
              <a:gd name="T28" fmla="*/ 107 w 108"/>
              <a:gd name="T29" fmla="*/ 39 h 91"/>
              <a:gd name="T30" fmla="*/ 108 w 108"/>
              <a:gd name="T31" fmla="*/ 40 h 91"/>
              <a:gd name="T32" fmla="*/ 108 w 108"/>
              <a:gd name="T33" fmla="*/ 40 h 91"/>
              <a:gd name="T34" fmla="*/ 108 w 108"/>
              <a:gd name="T35" fmla="*/ 82 h 91"/>
              <a:gd name="T36" fmla="*/ 98 w 108"/>
              <a:gd name="T37" fmla="*/ 82 h 91"/>
              <a:gd name="T38" fmla="*/ 98 w 108"/>
              <a:gd name="T39" fmla="*/ 85 h 91"/>
              <a:gd name="T40" fmla="*/ 92 w 108"/>
              <a:gd name="T41" fmla="*/ 91 h 91"/>
              <a:gd name="T42" fmla="*/ 78 w 108"/>
              <a:gd name="T43" fmla="*/ 91 h 91"/>
              <a:gd name="T44" fmla="*/ 72 w 108"/>
              <a:gd name="T45" fmla="*/ 85 h 91"/>
              <a:gd name="T46" fmla="*/ 72 w 108"/>
              <a:gd name="T47" fmla="*/ 57 h 91"/>
              <a:gd name="T48" fmla="*/ 78 w 108"/>
              <a:gd name="T49" fmla="*/ 51 h 91"/>
              <a:gd name="T50" fmla="*/ 92 w 108"/>
              <a:gd name="T51" fmla="*/ 51 h 91"/>
              <a:gd name="T52" fmla="*/ 97 w 108"/>
              <a:gd name="T53" fmla="*/ 53 h 91"/>
              <a:gd name="T54" fmla="*/ 97 w 108"/>
              <a:gd name="T55" fmla="*/ 41 h 91"/>
              <a:gd name="T56" fmla="*/ 81 w 108"/>
              <a:gd name="T57" fmla="*/ 23 h 91"/>
              <a:gd name="T58" fmla="*/ 26 w 108"/>
              <a:gd name="T59" fmla="*/ 23 h 91"/>
              <a:gd name="T60" fmla="*/ 11 w 108"/>
              <a:gd name="T61" fmla="*/ 41 h 91"/>
              <a:gd name="T62" fmla="*/ 11 w 108"/>
              <a:gd name="T63" fmla="*/ 53 h 91"/>
              <a:gd name="T64" fmla="*/ 16 w 108"/>
              <a:gd name="T65" fmla="*/ 51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8" h="91">
                <a:moveTo>
                  <a:pt x="16" y="51"/>
                </a:moveTo>
                <a:cubicBezTo>
                  <a:pt x="29" y="51"/>
                  <a:pt x="29" y="51"/>
                  <a:pt x="29" y="51"/>
                </a:cubicBezTo>
                <a:cubicBezTo>
                  <a:pt x="33" y="51"/>
                  <a:pt x="35" y="54"/>
                  <a:pt x="35" y="57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8"/>
                  <a:pt x="33" y="91"/>
                  <a:pt x="29" y="91"/>
                </a:cubicBezTo>
                <a:cubicBezTo>
                  <a:pt x="16" y="91"/>
                  <a:pt x="16" y="91"/>
                  <a:pt x="16" y="91"/>
                </a:cubicBezTo>
                <a:cubicBezTo>
                  <a:pt x="12" y="91"/>
                  <a:pt x="9" y="88"/>
                  <a:pt x="9" y="85"/>
                </a:cubicBezTo>
                <a:cubicBezTo>
                  <a:pt x="9" y="82"/>
                  <a:pt x="9" y="82"/>
                  <a:pt x="9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68"/>
                  <a:pt x="0" y="54"/>
                  <a:pt x="0" y="40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4" y="28"/>
                  <a:pt x="11" y="20"/>
                  <a:pt x="20" y="13"/>
                </a:cubicBezTo>
                <a:cubicBezTo>
                  <a:pt x="40" y="0"/>
                  <a:pt x="67" y="0"/>
                  <a:pt x="87" y="13"/>
                </a:cubicBezTo>
                <a:cubicBezTo>
                  <a:pt x="97" y="19"/>
                  <a:pt x="104" y="28"/>
                  <a:pt x="107" y="39"/>
                </a:cubicBezTo>
                <a:cubicBezTo>
                  <a:pt x="108" y="40"/>
                  <a:pt x="108" y="40"/>
                  <a:pt x="108" y="40"/>
                </a:cubicBezTo>
                <a:cubicBezTo>
                  <a:pt x="108" y="40"/>
                  <a:pt x="108" y="40"/>
                  <a:pt x="108" y="40"/>
                </a:cubicBezTo>
                <a:cubicBezTo>
                  <a:pt x="108" y="54"/>
                  <a:pt x="108" y="68"/>
                  <a:pt x="108" y="82"/>
                </a:cubicBezTo>
                <a:cubicBezTo>
                  <a:pt x="98" y="82"/>
                  <a:pt x="98" y="82"/>
                  <a:pt x="98" y="82"/>
                </a:cubicBezTo>
                <a:cubicBezTo>
                  <a:pt x="98" y="85"/>
                  <a:pt x="98" y="85"/>
                  <a:pt x="98" y="85"/>
                </a:cubicBezTo>
                <a:cubicBezTo>
                  <a:pt x="98" y="88"/>
                  <a:pt x="95" y="91"/>
                  <a:pt x="92" y="91"/>
                </a:cubicBezTo>
                <a:cubicBezTo>
                  <a:pt x="78" y="91"/>
                  <a:pt x="78" y="91"/>
                  <a:pt x="78" y="91"/>
                </a:cubicBezTo>
                <a:cubicBezTo>
                  <a:pt x="75" y="91"/>
                  <a:pt x="72" y="88"/>
                  <a:pt x="72" y="85"/>
                </a:cubicBezTo>
                <a:cubicBezTo>
                  <a:pt x="72" y="57"/>
                  <a:pt x="72" y="57"/>
                  <a:pt x="72" y="57"/>
                </a:cubicBezTo>
                <a:cubicBezTo>
                  <a:pt x="72" y="54"/>
                  <a:pt x="75" y="51"/>
                  <a:pt x="78" y="51"/>
                </a:cubicBezTo>
                <a:cubicBezTo>
                  <a:pt x="92" y="51"/>
                  <a:pt x="92" y="51"/>
                  <a:pt x="92" y="51"/>
                </a:cubicBezTo>
                <a:cubicBezTo>
                  <a:pt x="94" y="51"/>
                  <a:pt x="96" y="52"/>
                  <a:pt x="97" y="53"/>
                </a:cubicBezTo>
                <a:cubicBezTo>
                  <a:pt x="97" y="41"/>
                  <a:pt x="97" y="41"/>
                  <a:pt x="97" y="41"/>
                </a:cubicBezTo>
                <a:cubicBezTo>
                  <a:pt x="94" y="34"/>
                  <a:pt x="88" y="27"/>
                  <a:pt x="81" y="23"/>
                </a:cubicBezTo>
                <a:cubicBezTo>
                  <a:pt x="65" y="12"/>
                  <a:pt x="43" y="12"/>
                  <a:pt x="26" y="23"/>
                </a:cubicBezTo>
                <a:cubicBezTo>
                  <a:pt x="19" y="27"/>
                  <a:pt x="14" y="34"/>
                  <a:pt x="11" y="41"/>
                </a:cubicBezTo>
                <a:cubicBezTo>
                  <a:pt x="11" y="53"/>
                  <a:pt x="11" y="53"/>
                  <a:pt x="11" y="53"/>
                </a:cubicBezTo>
                <a:cubicBezTo>
                  <a:pt x="12" y="52"/>
                  <a:pt x="14" y="51"/>
                  <a:pt x="16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" name="Freeform 145"/>
          <p:cNvSpPr>
            <a:spLocks noEditPoints="1"/>
          </p:cNvSpPr>
          <p:nvPr/>
        </p:nvSpPr>
        <p:spPr bwMode="auto">
          <a:xfrm>
            <a:off x="5576888" y="1630363"/>
            <a:ext cx="290512" cy="390525"/>
          </a:xfrm>
          <a:custGeom>
            <a:avLst/>
            <a:gdLst>
              <a:gd name="T0" fmla="*/ 67 w 77"/>
              <a:gd name="T1" fmla="*/ 0 h 104"/>
              <a:gd name="T2" fmla="*/ 77 w 77"/>
              <a:gd name="T3" fmla="*/ 95 h 104"/>
              <a:gd name="T4" fmla="*/ 9 w 77"/>
              <a:gd name="T5" fmla="*/ 104 h 104"/>
              <a:gd name="T6" fmla="*/ 0 w 77"/>
              <a:gd name="T7" fmla="*/ 9 h 104"/>
              <a:gd name="T8" fmla="*/ 25 w 77"/>
              <a:gd name="T9" fmla="*/ 89 h 104"/>
              <a:gd name="T10" fmla="*/ 51 w 77"/>
              <a:gd name="T11" fmla="*/ 97 h 104"/>
              <a:gd name="T12" fmla="*/ 25 w 77"/>
              <a:gd name="T13" fmla="*/ 89 h 104"/>
              <a:gd name="T14" fmla="*/ 11 w 77"/>
              <a:gd name="T15" fmla="*/ 58 h 104"/>
              <a:gd name="T16" fmla="*/ 8 w 77"/>
              <a:gd name="T17" fmla="*/ 81 h 104"/>
              <a:gd name="T18" fmla="*/ 22 w 77"/>
              <a:gd name="T19" fmla="*/ 79 h 104"/>
              <a:gd name="T20" fmla="*/ 55 w 77"/>
              <a:gd name="T21" fmla="*/ 79 h 104"/>
              <a:gd name="T22" fmla="*/ 70 w 77"/>
              <a:gd name="T23" fmla="*/ 81 h 104"/>
              <a:gd name="T24" fmla="*/ 65 w 77"/>
              <a:gd name="T25" fmla="*/ 58 h 104"/>
              <a:gd name="T26" fmla="*/ 71 w 77"/>
              <a:gd name="T27" fmla="*/ 35 h 104"/>
              <a:gd name="T28" fmla="*/ 56 w 77"/>
              <a:gd name="T29" fmla="*/ 37 h 104"/>
              <a:gd name="T30" fmla="*/ 21 w 77"/>
              <a:gd name="T31" fmla="*/ 36 h 104"/>
              <a:gd name="T32" fmla="*/ 8 w 77"/>
              <a:gd name="T33" fmla="*/ 35 h 104"/>
              <a:gd name="T34" fmla="*/ 38 w 77"/>
              <a:gd name="T35" fmla="*/ 49 h 104"/>
              <a:gd name="T36" fmla="*/ 29 w 77"/>
              <a:gd name="T37" fmla="*/ 58 h 104"/>
              <a:gd name="T38" fmla="*/ 38 w 77"/>
              <a:gd name="T39" fmla="*/ 67 h 104"/>
              <a:gd name="T40" fmla="*/ 47 w 77"/>
              <a:gd name="T41" fmla="*/ 58 h 104"/>
              <a:gd name="T42" fmla="*/ 38 w 77"/>
              <a:gd name="T43" fmla="*/ 49 h 104"/>
              <a:gd name="T44" fmla="*/ 38 w 77"/>
              <a:gd name="T45" fmla="*/ 52 h 104"/>
              <a:gd name="T46" fmla="*/ 32 w 77"/>
              <a:gd name="T47" fmla="*/ 58 h 104"/>
              <a:gd name="T48" fmla="*/ 38 w 77"/>
              <a:gd name="T49" fmla="*/ 64 h 104"/>
              <a:gd name="T50" fmla="*/ 44 w 77"/>
              <a:gd name="T51" fmla="*/ 58 h 104"/>
              <a:gd name="T52" fmla="*/ 51 w 77"/>
              <a:gd name="T53" fmla="*/ 45 h 104"/>
              <a:gd name="T54" fmla="*/ 25 w 77"/>
              <a:gd name="T55" fmla="*/ 45 h 104"/>
              <a:gd name="T56" fmla="*/ 25 w 77"/>
              <a:gd name="T57" fmla="*/ 70 h 104"/>
              <a:gd name="T58" fmla="*/ 51 w 77"/>
              <a:gd name="T59" fmla="*/ 70 h 104"/>
              <a:gd name="T60" fmla="*/ 51 w 77"/>
              <a:gd name="T61" fmla="*/ 45 h 104"/>
              <a:gd name="T62" fmla="*/ 15 w 77"/>
              <a:gd name="T63" fmla="*/ 80 h 104"/>
              <a:gd name="T64" fmla="*/ 11 w 77"/>
              <a:gd name="T65" fmla="*/ 80 h 104"/>
              <a:gd name="T66" fmla="*/ 65 w 77"/>
              <a:gd name="T67" fmla="*/ 82 h 104"/>
              <a:gd name="T68" fmla="*/ 65 w 77"/>
              <a:gd name="T69" fmla="*/ 78 h 104"/>
              <a:gd name="T70" fmla="*/ 65 w 77"/>
              <a:gd name="T71" fmla="*/ 82 h 104"/>
              <a:gd name="T72" fmla="*/ 63 w 77"/>
              <a:gd name="T73" fmla="*/ 37 h 104"/>
              <a:gd name="T74" fmla="*/ 68 w 77"/>
              <a:gd name="T75" fmla="*/ 37 h 104"/>
              <a:gd name="T76" fmla="*/ 14 w 77"/>
              <a:gd name="T77" fmla="*/ 35 h 104"/>
              <a:gd name="T78" fmla="*/ 14 w 77"/>
              <a:gd name="T79" fmla="*/ 39 h 104"/>
              <a:gd name="T80" fmla="*/ 14 w 77"/>
              <a:gd name="T81" fmla="*/ 35 h 104"/>
              <a:gd name="T82" fmla="*/ 31 w 77"/>
              <a:gd name="T83" fmla="*/ 10 h 104"/>
              <a:gd name="T84" fmla="*/ 31 w 77"/>
              <a:gd name="T85" fmla="*/ 24 h 104"/>
              <a:gd name="T86" fmla="*/ 45 w 77"/>
              <a:gd name="T87" fmla="*/ 24 h 104"/>
              <a:gd name="T88" fmla="*/ 45 w 77"/>
              <a:gd name="T89" fmla="*/ 10 h 104"/>
              <a:gd name="T90" fmla="*/ 43 w 77"/>
              <a:gd name="T91" fmla="*/ 12 h 104"/>
              <a:gd name="T92" fmla="*/ 33 w 77"/>
              <a:gd name="T93" fmla="*/ 12 h 104"/>
              <a:gd name="T94" fmla="*/ 33 w 77"/>
              <a:gd name="T95" fmla="*/ 22 h 104"/>
              <a:gd name="T96" fmla="*/ 43 w 77"/>
              <a:gd name="T97" fmla="*/ 22 h 104"/>
              <a:gd name="T98" fmla="*/ 43 w 77"/>
              <a:gd name="T99" fmla="*/ 1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7" h="104">
                <a:moveTo>
                  <a:pt x="9" y="0"/>
                </a:moveTo>
                <a:cubicBezTo>
                  <a:pt x="67" y="0"/>
                  <a:pt x="67" y="0"/>
                  <a:pt x="67" y="0"/>
                </a:cubicBezTo>
                <a:cubicBezTo>
                  <a:pt x="72" y="0"/>
                  <a:pt x="77" y="4"/>
                  <a:pt x="77" y="9"/>
                </a:cubicBezTo>
                <a:cubicBezTo>
                  <a:pt x="77" y="95"/>
                  <a:pt x="77" y="95"/>
                  <a:pt x="77" y="95"/>
                </a:cubicBezTo>
                <a:cubicBezTo>
                  <a:pt x="77" y="100"/>
                  <a:pt x="72" y="104"/>
                  <a:pt x="67" y="104"/>
                </a:cubicBezTo>
                <a:cubicBezTo>
                  <a:pt x="9" y="104"/>
                  <a:pt x="9" y="104"/>
                  <a:pt x="9" y="104"/>
                </a:cubicBezTo>
                <a:cubicBezTo>
                  <a:pt x="4" y="104"/>
                  <a:pt x="0" y="100"/>
                  <a:pt x="0" y="95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9" y="0"/>
                </a:cubicBezTo>
                <a:close/>
                <a:moveTo>
                  <a:pt x="25" y="89"/>
                </a:moveTo>
                <a:cubicBezTo>
                  <a:pt x="25" y="97"/>
                  <a:pt x="25" y="97"/>
                  <a:pt x="25" y="97"/>
                </a:cubicBezTo>
                <a:cubicBezTo>
                  <a:pt x="51" y="97"/>
                  <a:pt x="51" y="97"/>
                  <a:pt x="51" y="97"/>
                </a:cubicBezTo>
                <a:cubicBezTo>
                  <a:pt x="51" y="89"/>
                  <a:pt x="51" y="89"/>
                  <a:pt x="51" y="89"/>
                </a:cubicBezTo>
                <a:cubicBezTo>
                  <a:pt x="25" y="89"/>
                  <a:pt x="25" y="89"/>
                  <a:pt x="25" y="89"/>
                </a:cubicBezTo>
                <a:close/>
                <a:moveTo>
                  <a:pt x="15" y="44"/>
                </a:moveTo>
                <a:cubicBezTo>
                  <a:pt x="12" y="48"/>
                  <a:pt x="11" y="53"/>
                  <a:pt x="11" y="58"/>
                </a:cubicBezTo>
                <a:cubicBezTo>
                  <a:pt x="11" y="63"/>
                  <a:pt x="12" y="67"/>
                  <a:pt x="15" y="71"/>
                </a:cubicBezTo>
                <a:cubicBezTo>
                  <a:pt x="8" y="81"/>
                  <a:pt x="8" y="81"/>
                  <a:pt x="8" y="81"/>
                </a:cubicBezTo>
                <a:cubicBezTo>
                  <a:pt x="12" y="85"/>
                  <a:pt x="12" y="85"/>
                  <a:pt x="12" y="85"/>
                </a:cubicBezTo>
                <a:cubicBezTo>
                  <a:pt x="22" y="79"/>
                  <a:pt x="22" y="79"/>
                  <a:pt x="22" y="79"/>
                </a:cubicBezTo>
                <a:cubicBezTo>
                  <a:pt x="26" y="83"/>
                  <a:pt x="32" y="85"/>
                  <a:pt x="38" y="85"/>
                </a:cubicBezTo>
                <a:cubicBezTo>
                  <a:pt x="44" y="85"/>
                  <a:pt x="50" y="82"/>
                  <a:pt x="55" y="79"/>
                </a:cubicBezTo>
                <a:cubicBezTo>
                  <a:pt x="66" y="85"/>
                  <a:pt x="66" y="85"/>
                  <a:pt x="66" y="85"/>
                </a:cubicBezTo>
                <a:cubicBezTo>
                  <a:pt x="70" y="81"/>
                  <a:pt x="70" y="81"/>
                  <a:pt x="70" y="81"/>
                </a:cubicBezTo>
                <a:cubicBezTo>
                  <a:pt x="62" y="70"/>
                  <a:pt x="62" y="70"/>
                  <a:pt x="62" y="70"/>
                </a:cubicBezTo>
                <a:cubicBezTo>
                  <a:pt x="64" y="66"/>
                  <a:pt x="65" y="62"/>
                  <a:pt x="65" y="58"/>
                </a:cubicBezTo>
                <a:cubicBezTo>
                  <a:pt x="65" y="54"/>
                  <a:pt x="64" y="50"/>
                  <a:pt x="63" y="47"/>
                </a:cubicBezTo>
                <a:cubicBezTo>
                  <a:pt x="71" y="35"/>
                  <a:pt x="71" y="35"/>
                  <a:pt x="71" y="35"/>
                </a:cubicBezTo>
                <a:cubicBezTo>
                  <a:pt x="67" y="31"/>
                  <a:pt x="67" y="31"/>
                  <a:pt x="67" y="31"/>
                </a:cubicBezTo>
                <a:cubicBezTo>
                  <a:pt x="56" y="37"/>
                  <a:pt x="56" y="37"/>
                  <a:pt x="56" y="37"/>
                </a:cubicBezTo>
                <a:cubicBezTo>
                  <a:pt x="51" y="33"/>
                  <a:pt x="45" y="31"/>
                  <a:pt x="38" y="31"/>
                </a:cubicBezTo>
                <a:cubicBezTo>
                  <a:pt x="32" y="31"/>
                  <a:pt x="26" y="33"/>
                  <a:pt x="21" y="36"/>
                </a:cubicBezTo>
                <a:cubicBezTo>
                  <a:pt x="13" y="31"/>
                  <a:pt x="13" y="31"/>
                  <a:pt x="13" y="31"/>
                </a:cubicBezTo>
                <a:cubicBezTo>
                  <a:pt x="8" y="35"/>
                  <a:pt x="8" y="35"/>
                  <a:pt x="8" y="35"/>
                </a:cubicBezTo>
                <a:cubicBezTo>
                  <a:pt x="15" y="44"/>
                  <a:pt x="15" y="44"/>
                  <a:pt x="15" y="44"/>
                </a:cubicBezTo>
                <a:close/>
                <a:moveTo>
                  <a:pt x="38" y="49"/>
                </a:moveTo>
                <a:cubicBezTo>
                  <a:pt x="36" y="49"/>
                  <a:pt x="33" y="50"/>
                  <a:pt x="32" y="51"/>
                </a:cubicBezTo>
                <a:cubicBezTo>
                  <a:pt x="30" y="53"/>
                  <a:pt x="29" y="55"/>
                  <a:pt x="29" y="58"/>
                </a:cubicBezTo>
                <a:cubicBezTo>
                  <a:pt x="29" y="60"/>
                  <a:pt x="30" y="62"/>
                  <a:pt x="32" y="64"/>
                </a:cubicBezTo>
                <a:cubicBezTo>
                  <a:pt x="33" y="66"/>
                  <a:pt x="36" y="67"/>
                  <a:pt x="38" y="67"/>
                </a:cubicBezTo>
                <a:cubicBezTo>
                  <a:pt x="41" y="67"/>
                  <a:pt x="43" y="66"/>
                  <a:pt x="44" y="64"/>
                </a:cubicBezTo>
                <a:cubicBezTo>
                  <a:pt x="46" y="62"/>
                  <a:pt x="47" y="60"/>
                  <a:pt x="47" y="58"/>
                </a:cubicBezTo>
                <a:cubicBezTo>
                  <a:pt x="47" y="55"/>
                  <a:pt x="46" y="53"/>
                  <a:pt x="44" y="51"/>
                </a:cubicBezTo>
                <a:cubicBezTo>
                  <a:pt x="43" y="50"/>
                  <a:pt x="41" y="49"/>
                  <a:pt x="38" y="49"/>
                </a:cubicBezTo>
                <a:close/>
                <a:moveTo>
                  <a:pt x="42" y="53"/>
                </a:moveTo>
                <a:cubicBezTo>
                  <a:pt x="41" y="52"/>
                  <a:pt x="40" y="52"/>
                  <a:pt x="38" y="52"/>
                </a:cubicBezTo>
                <a:cubicBezTo>
                  <a:pt x="36" y="52"/>
                  <a:pt x="35" y="52"/>
                  <a:pt x="34" y="53"/>
                </a:cubicBezTo>
                <a:cubicBezTo>
                  <a:pt x="33" y="54"/>
                  <a:pt x="32" y="56"/>
                  <a:pt x="32" y="58"/>
                </a:cubicBezTo>
                <a:cubicBezTo>
                  <a:pt x="32" y="59"/>
                  <a:pt x="33" y="61"/>
                  <a:pt x="34" y="62"/>
                </a:cubicBezTo>
                <a:cubicBezTo>
                  <a:pt x="35" y="63"/>
                  <a:pt x="36" y="64"/>
                  <a:pt x="38" y="64"/>
                </a:cubicBezTo>
                <a:cubicBezTo>
                  <a:pt x="40" y="64"/>
                  <a:pt x="41" y="63"/>
                  <a:pt x="42" y="62"/>
                </a:cubicBezTo>
                <a:cubicBezTo>
                  <a:pt x="43" y="61"/>
                  <a:pt x="44" y="59"/>
                  <a:pt x="44" y="58"/>
                </a:cubicBezTo>
                <a:cubicBezTo>
                  <a:pt x="44" y="56"/>
                  <a:pt x="43" y="54"/>
                  <a:pt x="42" y="53"/>
                </a:cubicBezTo>
                <a:close/>
                <a:moveTo>
                  <a:pt x="51" y="45"/>
                </a:moveTo>
                <a:cubicBezTo>
                  <a:pt x="48" y="41"/>
                  <a:pt x="43" y="39"/>
                  <a:pt x="38" y="39"/>
                </a:cubicBezTo>
                <a:cubicBezTo>
                  <a:pt x="33" y="39"/>
                  <a:pt x="28" y="41"/>
                  <a:pt x="25" y="45"/>
                </a:cubicBezTo>
                <a:cubicBezTo>
                  <a:pt x="22" y="48"/>
                  <a:pt x="20" y="53"/>
                  <a:pt x="20" y="58"/>
                </a:cubicBezTo>
                <a:cubicBezTo>
                  <a:pt x="20" y="63"/>
                  <a:pt x="22" y="67"/>
                  <a:pt x="25" y="70"/>
                </a:cubicBezTo>
                <a:cubicBezTo>
                  <a:pt x="28" y="74"/>
                  <a:pt x="33" y="76"/>
                  <a:pt x="38" y="76"/>
                </a:cubicBezTo>
                <a:cubicBezTo>
                  <a:pt x="43" y="76"/>
                  <a:pt x="48" y="74"/>
                  <a:pt x="51" y="70"/>
                </a:cubicBezTo>
                <a:cubicBezTo>
                  <a:pt x="54" y="67"/>
                  <a:pt x="56" y="63"/>
                  <a:pt x="56" y="58"/>
                </a:cubicBezTo>
                <a:cubicBezTo>
                  <a:pt x="56" y="53"/>
                  <a:pt x="54" y="48"/>
                  <a:pt x="51" y="45"/>
                </a:cubicBezTo>
                <a:close/>
                <a:moveTo>
                  <a:pt x="13" y="82"/>
                </a:moveTo>
                <a:cubicBezTo>
                  <a:pt x="14" y="82"/>
                  <a:pt x="15" y="81"/>
                  <a:pt x="15" y="80"/>
                </a:cubicBezTo>
                <a:cubicBezTo>
                  <a:pt x="15" y="78"/>
                  <a:pt x="14" y="78"/>
                  <a:pt x="13" y="78"/>
                </a:cubicBezTo>
                <a:cubicBezTo>
                  <a:pt x="12" y="78"/>
                  <a:pt x="11" y="78"/>
                  <a:pt x="11" y="80"/>
                </a:cubicBezTo>
                <a:cubicBezTo>
                  <a:pt x="11" y="81"/>
                  <a:pt x="12" y="82"/>
                  <a:pt x="13" y="82"/>
                </a:cubicBezTo>
                <a:close/>
                <a:moveTo>
                  <a:pt x="65" y="82"/>
                </a:moveTo>
                <a:cubicBezTo>
                  <a:pt x="66" y="82"/>
                  <a:pt x="67" y="81"/>
                  <a:pt x="67" y="80"/>
                </a:cubicBezTo>
                <a:cubicBezTo>
                  <a:pt x="67" y="78"/>
                  <a:pt x="66" y="78"/>
                  <a:pt x="65" y="78"/>
                </a:cubicBezTo>
                <a:cubicBezTo>
                  <a:pt x="63" y="78"/>
                  <a:pt x="62" y="78"/>
                  <a:pt x="62" y="80"/>
                </a:cubicBezTo>
                <a:cubicBezTo>
                  <a:pt x="62" y="81"/>
                  <a:pt x="63" y="82"/>
                  <a:pt x="65" y="82"/>
                </a:cubicBezTo>
                <a:close/>
                <a:moveTo>
                  <a:pt x="65" y="35"/>
                </a:moveTo>
                <a:cubicBezTo>
                  <a:pt x="64" y="35"/>
                  <a:pt x="63" y="36"/>
                  <a:pt x="63" y="37"/>
                </a:cubicBezTo>
                <a:cubicBezTo>
                  <a:pt x="63" y="38"/>
                  <a:pt x="64" y="39"/>
                  <a:pt x="65" y="39"/>
                </a:cubicBezTo>
                <a:cubicBezTo>
                  <a:pt x="67" y="39"/>
                  <a:pt x="68" y="38"/>
                  <a:pt x="68" y="37"/>
                </a:cubicBezTo>
                <a:cubicBezTo>
                  <a:pt x="68" y="36"/>
                  <a:pt x="67" y="35"/>
                  <a:pt x="65" y="35"/>
                </a:cubicBezTo>
                <a:close/>
                <a:moveTo>
                  <a:pt x="14" y="35"/>
                </a:moveTo>
                <a:cubicBezTo>
                  <a:pt x="13" y="35"/>
                  <a:pt x="12" y="36"/>
                  <a:pt x="12" y="37"/>
                </a:cubicBezTo>
                <a:cubicBezTo>
                  <a:pt x="12" y="38"/>
                  <a:pt x="13" y="39"/>
                  <a:pt x="14" y="39"/>
                </a:cubicBezTo>
                <a:cubicBezTo>
                  <a:pt x="15" y="39"/>
                  <a:pt x="16" y="38"/>
                  <a:pt x="16" y="37"/>
                </a:cubicBezTo>
                <a:cubicBezTo>
                  <a:pt x="16" y="36"/>
                  <a:pt x="15" y="35"/>
                  <a:pt x="14" y="35"/>
                </a:cubicBezTo>
                <a:close/>
                <a:moveTo>
                  <a:pt x="38" y="7"/>
                </a:moveTo>
                <a:cubicBezTo>
                  <a:pt x="35" y="7"/>
                  <a:pt x="33" y="8"/>
                  <a:pt x="31" y="10"/>
                </a:cubicBezTo>
                <a:cubicBezTo>
                  <a:pt x="29" y="12"/>
                  <a:pt x="28" y="14"/>
                  <a:pt x="28" y="17"/>
                </a:cubicBezTo>
                <a:cubicBezTo>
                  <a:pt x="28" y="20"/>
                  <a:pt x="29" y="23"/>
                  <a:pt x="31" y="24"/>
                </a:cubicBezTo>
                <a:cubicBezTo>
                  <a:pt x="33" y="26"/>
                  <a:pt x="35" y="27"/>
                  <a:pt x="38" y="27"/>
                </a:cubicBezTo>
                <a:cubicBezTo>
                  <a:pt x="41" y="27"/>
                  <a:pt x="43" y="26"/>
                  <a:pt x="45" y="24"/>
                </a:cubicBezTo>
                <a:cubicBezTo>
                  <a:pt x="47" y="23"/>
                  <a:pt x="48" y="20"/>
                  <a:pt x="48" y="17"/>
                </a:cubicBezTo>
                <a:cubicBezTo>
                  <a:pt x="48" y="14"/>
                  <a:pt x="47" y="12"/>
                  <a:pt x="45" y="10"/>
                </a:cubicBezTo>
                <a:cubicBezTo>
                  <a:pt x="43" y="8"/>
                  <a:pt x="41" y="7"/>
                  <a:pt x="38" y="7"/>
                </a:cubicBezTo>
                <a:close/>
                <a:moveTo>
                  <a:pt x="43" y="12"/>
                </a:moveTo>
                <a:cubicBezTo>
                  <a:pt x="42" y="11"/>
                  <a:pt x="40" y="10"/>
                  <a:pt x="38" y="10"/>
                </a:cubicBezTo>
                <a:cubicBezTo>
                  <a:pt x="36" y="10"/>
                  <a:pt x="34" y="11"/>
                  <a:pt x="33" y="12"/>
                </a:cubicBezTo>
                <a:cubicBezTo>
                  <a:pt x="32" y="14"/>
                  <a:pt x="31" y="15"/>
                  <a:pt x="31" y="17"/>
                </a:cubicBezTo>
                <a:cubicBezTo>
                  <a:pt x="31" y="19"/>
                  <a:pt x="32" y="21"/>
                  <a:pt x="33" y="22"/>
                </a:cubicBezTo>
                <a:cubicBezTo>
                  <a:pt x="34" y="23"/>
                  <a:pt x="36" y="24"/>
                  <a:pt x="38" y="24"/>
                </a:cubicBezTo>
                <a:cubicBezTo>
                  <a:pt x="40" y="24"/>
                  <a:pt x="42" y="23"/>
                  <a:pt x="43" y="22"/>
                </a:cubicBezTo>
                <a:cubicBezTo>
                  <a:pt x="44" y="21"/>
                  <a:pt x="45" y="19"/>
                  <a:pt x="45" y="17"/>
                </a:cubicBezTo>
                <a:cubicBezTo>
                  <a:pt x="45" y="15"/>
                  <a:pt x="44" y="14"/>
                  <a:pt x="43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" name="Freeform 146"/>
          <p:cNvSpPr>
            <a:spLocks noEditPoints="1"/>
          </p:cNvSpPr>
          <p:nvPr/>
        </p:nvSpPr>
        <p:spPr bwMode="auto">
          <a:xfrm>
            <a:off x="1731963" y="981076"/>
            <a:ext cx="307975" cy="442913"/>
          </a:xfrm>
          <a:custGeom>
            <a:avLst/>
            <a:gdLst>
              <a:gd name="T0" fmla="*/ 39 w 82"/>
              <a:gd name="T1" fmla="*/ 49 h 118"/>
              <a:gd name="T2" fmla="*/ 35 w 82"/>
              <a:gd name="T3" fmla="*/ 97 h 118"/>
              <a:gd name="T4" fmla="*/ 28 w 82"/>
              <a:gd name="T5" fmla="*/ 97 h 118"/>
              <a:gd name="T6" fmla="*/ 40 w 82"/>
              <a:gd name="T7" fmla="*/ 109 h 118"/>
              <a:gd name="T8" fmla="*/ 50 w 82"/>
              <a:gd name="T9" fmla="*/ 71 h 118"/>
              <a:gd name="T10" fmla="*/ 54 w 82"/>
              <a:gd name="T11" fmla="*/ 45 h 118"/>
              <a:gd name="T12" fmla="*/ 66 w 82"/>
              <a:gd name="T13" fmla="*/ 40 h 118"/>
              <a:gd name="T14" fmla="*/ 74 w 82"/>
              <a:gd name="T15" fmla="*/ 42 h 118"/>
              <a:gd name="T16" fmla="*/ 79 w 82"/>
              <a:gd name="T17" fmla="*/ 49 h 118"/>
              <a:gd name="T18" fmla="*/ 76 w 82"/>
              <a:gd name="T19" fmla="*/ 77 h 118"/>
              <a:gd name="T20" fmla="*/ 79 w 82"/>
              <a:gd name="T21" fmla="*/ 78 h 118"/>
              <a:gd name="T22" fmla="*/ 71 w 82"/>
              <a:gd name="T23" fmla="*/ 96 h 118"/>
              <a:gd name="T24" fmla="*/ 68 w 82"/>
              <a:gd name="T25" fmla="*/ 95 h 118"/>
              <a:gd name="T26" fmla="*/ 62 w 82"/>
              <a:gd name="T27" fmla="*/ 107 h 118"/>
              <a:gd name="T28" fmla="*/ 60 w 82"/>
              <a:gd name="T29" fmla="*/ 107 h 118"/>
              <a:gd name="T30" fmla="*/ 58 w 82"/>
              <a:gd name="T31" fmla="*/ 106 h 118"/>
              <a:gd name="T32" fmla="*/ 57 w 82"/>
              <a:gd name="T33" fmla="*/ 104 h 118"/>
              <a:gd name="T34" fmla="*/ 62 w 82"/>
              <a:gd name="T35" fmla="*/ 92 h 118"/>
              <a:gd name="T36" fmla="*/ 59 w 82"/>
              <a:gd name="T37" fmla="*/ 91 h 118"/>
              <a:gd name="T38" fmla="*/ 67 w 82"/>
              <a:gd name="T39" fmla="*/ 73 h 118"/>
              <a:gd name="T40" fmla="*/ 70 w 82"/>
              <a:gd name="T41" fmla="*/ 74 h 118"/>
              <a:gd name="T42" fmla="*/ 73 w 82"/>
              <a:gd name="T43" fmla="*/ 52 h 118"/>
              <a:gd name="T44" fmla="*/ 70 w 82"/>
              <a:gd name="T45" fmla="*/ 48 h 118"/>
              <a:gd name="T46" fmla="*/ 66 w 82"/>
              <a:gd name="T47" fmla="*/ 47 h 118"/>
              <a:gd name="T48" fmla="*/ 60 w 82"/>
              <a:gd name="T49" fmla="*/ 49 h 118"/>
              <a:gd name="T50" fmla="*/ 57 w 82"/>
              <a:gd name="T51" fmla="*/ 71 h 118"/>
              <a:gd name="T52" fmla="*/ 40 w 82"/>
              <a:gd name="T53" fmla="*/ 116 h 118"/>
              <a:gd name="T54" fmla="*/ 21 w 82"/>
              <a:gd name="T55" fmla="*/ 97 h 118"/>
              <a:gd name="T56" fmla="*/ 16 w 82"/>
              <a:gd name="T57" fmla="*/ 97 h 118"/>
              <a:gd name="T58" fmla="*/ 12 w 82"/>
              <a:gd name="T59" fmla="*/ 49 h 118"/>
              <a:gd name="T60" fmla="*/ 39 w 82"/>
              <a:gd name="T61" fmla="*/ 49 h 118"/>
              <a:gd name="T62" fmla="*/ 26 w 82"/>
              <a:gd name="T63" fmla="*/ 0 h 118"/>
              <a:gd name="T64" fmla="*/ 3 w 82"/>
              <a:gd name="T65" fmla="*/ 17 h 118"/>
              <a:gd name="T66" fmla="*/ 0 w 82"/>
              <a:gd name="T67" fmla="*/ 17 h 118"/>
              <a:gd name="T68" fmla="*/ 0 w 82"/>
              <a:gd name="T69" fmla="*/ 30 h 118"/>
              <a:gd name="T70" fmla="*/ 4 w 82"/>
              <a:gd name="T71" fmla="*/ 30 h 118"/>
              <a:gd name="T72" fmla="*/ 11 w 82"/>
              <a:gd name="T73" fmla="*/ 41 h 118"/>
              <a:gd name="T74" fmla="*/ 40 w 82"/>
              <a:gd name="T75" fmla="*/ 41 h 118"/>
              <a:gd name="T76" fmla="*/ 47 w 82"/>
              <a:gd name="T77" fmla="*/ 30 h 118"/>
              <a:gd name="T78" fmla="*/ 51 w 82"/>
              <a:gd name="T79" fmla="*/ 30 h 118"/>
              <a:gd name="T80" fmla="*/ 51 w 82"/>
              <a:gd name="T81" fmla="*/ 17 h 118"/>
              <a:gd name="T82" fmla="*/ 48 w 82"/>
              <a:gd name="T83" fmla="*/ 17 h 118"/>
              <a:gd name="T84" fmla="*/ 26 w 82"/>
              <a:gd name="T85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2" h="118">
                <a:moveTo>
                  <a:pt x="39" y="49"/>
                </a:moveTo>
                <a:cubicBezTo>
                  <a:pt x="35" y="97"/>
                  <a:pt x="35" y="97"/>
                  <a:pt x="35" y="97"/>
                </a:cubicBezTo>
                <a:cubicBezTo>
                  <a:pt x="28" y="97"/>
                  <a:pt x="28" y="97"/>
                  <a:pt x="28" y="97"/>
                </a:cubicBezTo>
                <a:cubicBezTo>
                  <a:pt x="28" y="103"/>
                  <a:pt x="30" y="110"/>
                  <a:pt x="40" y="109"/>
                </a:cubicBezTo>
                <a:cubicBezTo>
                  <a:pt x="50" y="108"/>
                  <a:pt x="50" y="88"/>
                  <a:pt x="50" y="71"/>
                </a:cubicBezTo>
                <a:cubicBezTo>
                  <a:pt x="50" y="60"/>
                  <a:pt x="50" y="50"/>
                  <a:pt x="54" y="45"/>
                </a:cubicBezTo>
                <a:cubicBezTo>
                  <a:pt x="56" y="41"/>
                  <a:pt x="61" y="39"/>
                  <a:pt x="66" y="40"/>
                </a:cubicBezTo>
                <a:cubicBezTo>
                  <a:pt x="69" y="40"/>
                  <a:pt x="71" y="41"/>
                  <a:pt x="74" y="42"/>
                </a:cubicBezTo>
                <a:cubicBezTo>
                  <a:pt x="76" y="44"/>
                  <a:pt x="78" y="46"/>
                  <a:pt x="79" y="49"/>
                </a:cubicBezTo>
                <a:cubicBezTo>
                  <a:pt x="82" y="55"/>
                  <a:pt x="82" y="64"/>
                  <a:pt x="76" y="77"/>
                </a:cubicBezTo>
                <a:cubicBezTo>
                  <a:pt x="79" y="78"/>
                  <a:pt x="79" y="78"/>
                  <a:pt x="79" y="78"/>
                </a:cubicBezTo>
                <a:cubicBezTo>
                  <a:pt x="71" y="96"/>
                  <a:pt x="71" y="96"/>
                  <a:pt x="71" y="96"/>
                </a:cubicBezTo>
                <a:cubicBezTo>
                  <a:pt x="68" y="95"/>
                  <a:pt x="68" y="95"/>
                  <a:pt x="68" y="95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58" y="106"/>
                  <a:pt x="58" y="106"/>
                  <a:pt x="58" y="106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62" y="92"/>
                  <a:pt x="62" y="92"/>
                  <a:pt x="62" y="92"/>
                </a:cubicBezTo>
                <a:cubicBezTo>
                  <a:pt x="59" y="91"/>
                  <a:pt x="59" y="91"/>
                  <a:pt x="59" y="91"/>
                </a:cubicBezTo>
                <a:cubicBezTo>
                  <a:pt x="67" y="73"/>
                  <a:pt x="67" y="73"/>
                  <a:pt x="67" y="73"/>
                </a:cubicBezTo>
                <a:cubicBezTo>
                  <a:pt x="70" y="74"/>
                  <a:pt x="70" y="74"/>
                  <a:pt x="70" y="74"/>
                </a:cubicBezTo>
                <a:cubicBezTo>
                  <a:pt x="74" y="63"/>
                  <a:pt x="75" y="56"/>
                  <a:pt x="73" y="52"/>
                </a:cubicBezTo>
                <a:cubicBezTo>
                  <a:pt x="72" y="50"/>
                  <a:pt x="71" y="49"/>
                  <a:pt x="70" y="48"/>
                </a:cubicBezTo>
                <a:cubicBezTo>
                  <a:pt x="68" y="47"/>
                  <a:pt x="67" y="47"/>
                  <a:pt x="66" y="47"/>
                </a:cubicBezTo>
                <a:cubicBezTo>
                  <a:pt x="63" y="47"/>
                  <a:pt x="61" y="47"/>
                  <a:pt x="60" y="49"/>
                </a:cubicBezTo>
                <a:cubicBezTo>
                  <a:pt x="57" y="52"/>
                  <a:pt x="57" y="61"/>
                  <a:pt x="57" y="71"/>
                </a:cubicBezTo>
                <a:cubicBezTo>
                  <a:pt x="57" y="91"/>
                  <a:pt x="57" y="114"/>
                  <a:pt x="40" y="116"/>
                </a:cubicBezTo>
                <a:cubicBezTo>
                  <a:pt x="23" y="118"/>
                  <a:pt x="21" y="106"/>
                  <a:pt x="21" y="97"/>
                </a:cubicBezTo>
                <a:cubicBezTo>
                  <a:pt x="16" y="97"/>
                  <a:pt x="16" y="97"/>
                  <a:pt x="16" y="97"/>
                </a:cubicBezTo>
                <a:cubicBezTo>
                  <a:pt x="12" y="49"/>
                  <a:pt x="12" y="49"/>
                  <a:pt x="12" y="49"/>
                </a:cubicBezTo>
                <a:cubicBezTo>
                  <a:pt x="39" y="49"/>
                  <a:pt x="39" y="49"/>
                  <a:pt x="39" y="49"/>
                </a:cubicBezTo>
                <a:close/>
                <a:moveTo>
                  <a:pt x="26" y="0"/>
                </a:moveTo>
                <a:cubicBezTo>
                  <a:pt x="15" y="0"/>
                  <a:pt x="6" y="7"/>
                  <a:pt x="3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5" y="35"/>
                  <a:pt x="8" y="38"/>
                  <a:pt x="11" y="41"/>
                </a:cubicBezTo>
                <a:cubicBezTo>
                  <a:pt x="40" y="41"/>
                  <a:pt x="40" y="41"/>
                  <a:pt x="40" y="41"/>
                </a:cubicBezTo>
                <a:cubicBezTo>
                  <a:pt x="43" y="38"/>
                  <a:pt x="46" y="35"/>
                  <a:pt x="47" y="30"/>
                </a:cubicBezTo>
                <a:cubicBezTo>
                  <a:pt x="51" y="30"/>
                  <a:pt x="51" y="30"/>
                  <a:pt x="51" y="30"/>
                </a:cubicBezTo>
                <a:cubicBezTo>
                  <a:pt x="51" y="17"/>
                  <a:pt x="51" y="17"/>
                  <a:pt x="51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5" y="7"/>
                  <a:pt x="36" y="0"/>
                  <a:pt x="2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" name="Freeform 147"/>
          <p:cNvSpPr>
            <a:spLocks noEditPoints="1"/>
          </p:cNvSpPr>
          <p:nvPr/>
        </p:nvSpPr>
        <p:spPr bwMode="auto">
          <a:xfrm>
            <a:off x="2325688" y="1033463"/>
            <a:ext cx="390525" cy="311150"/>
          </a:xfrm>
          <a:custGeom>
            <a:avLst/>
            <a:gdLst>
              <a:gd name="T0" fmla="*/ 15 w 104"/>
              <a:gd name="T1" fmla="*/ 68 h 83"/>
              <a:gd name="T2" fmla="*/ 22 w 104"/>
              <a:gd name="T3" fmla="*/ 76 h 83"/>
              <a:gd name="T4" fmla="*/ 7 w 104"/>
              <a:gd name="T5" fmla="*/ 83 h 83"/>
              <a:gd name="T6" fmla="*/ 0 w 104"/>
              <a:gd name="T7" fmla="*/ 76 h 83"/>
              <a:gd name="T8" fmla="*/ 62 w 104"/>
              <a:gd name="T9" fmla="*/ 0 h 83"/>
              <a:gd name="T10" fmla="*/ 77 w 104"/>
              <a:gd name="T11" fmla="*/ 7 h 83"/>
              <a:gd name="T12" fmla="*/ 70 w 104"/>
              <a:gd name="T13" fmla="*/ 14 h 83"/>
              <a:gd name="T14" fmla="*/ 55 w 104"/>
              <a:gd name="T15" fmla="*/ 7 h 83"/>
              <a:gd name="T16" fmla="*/ 62 w 104"/>
              <a:gd name="T17" fmla="*/ 0 h 83"/>
              <a:gd name="T18" fmla="*/ 70 w 104"/>
              <a:gd name="T19" fmla="*/ 17 h 83"/>
              <a:gd name="T20" fmla="*/ 77 w 104"/>
              <a:gd name="T21" fmla="*/ 24 h 83"/>
              <a:gd name="T22" fmla="*/ 62 w 104"/>
              <a:gd name="T23" fmla="*/ 31 h 83"/>
              <a:gd name="T24" fmla="*/ 55 w 104"/>
              <a:gd name="T25" fmla="*/ 24 h 83"/>
              <a:gd name="T26" fmla="*/ 7 w 104"/>
              <a:gd name="T27" fmla="*/ 17 h 83"/>
              <a:gd name="T28" fmla="*/ 22 w 104"/>
              <a:gd name="T29" fmla="*/ 24 h 83"/>
              <a:gd name="T30" fmla="*/ 15 w 104"/>
              <a:gd name="T31" fmla="*/ 31 h 83"/>
              <a:gd name="T32" fmla="*/ 0 w 104"/>
              <a:gd name="T33" fmla="*/ 24 h 83"/>
              <a:gd name="T34" fmla="*/ 7 w 104"/>
              <a:gd name="T35" fmla="*/ 17 h 83"/>
              <a:gd name="T36" fmla="*/ 97 w 104"/>
              <a:gd name="T37" fmla="*/ 34 h 83"/>
              <a:gd name="T38" fmla="*/ 104 w 104"/>
              <a:gd name="T39" fmla="*/ 41 h 83"/>
              <a:gd name="T40" fmla="*/ 89 w 104"/>
              <a:gd name="T41" fmla="*/ 48 h 83"/>
              <a:gd name="T42" fmla="*/ 82 w 104"/>
              <a:gd name="T43" fmla="*/ 41 h 83"/>
              <a:gd name="T44" fmla="*/ 62 w 104"/>
              <a:gd name="T45" fmla="*/ 34 h 83"/>
              <a:gd name="T46" fmla="*/ 77 w 104"/>
              <a:gd name="T47" fmla="*/ 41 h 83"/>
              <a:gd name="T48" fmla="*/ 70 w 104"/>
              <a:gd name="T49" fmla="*/ 48 h 83"/>
              <a:gd name="T50" fmla="*/ 55 w 104"/>
              <a:gd name="T51" fmla="*/ 41 h 83"/>
              <a:gd name="T52" fmla="*/ 62 w 104"/>
              <a:gd name="T53" fmla="*/ 34 h 83"/>
              <a:gd name="T54" fmla="*/ 15 w 104"/>
              <a:gd name="T55" fmla="*/ 34 h 83"/>
              <a:gd name="T56" fmla="*/ 22 w 104"/>
              <a:gd name="T57" fmla="*/ 41 h 83"/>
              <a:gd name="T58" fmla="*/ 7 w 104"/>
              <a:gd name="T59" fmla="*/ 48 h 83"/>
              <a:gd name="T60" fmla="*/ 0 w 104"/>
              <a:gd name="T61" fmla="*/ 41 h 83"/>
              <a:gd name="T62" fmla="*/ 89 w 104"/>
              <a:gd name="T63" fmla="*/ 51 h 83"/>
              <a:gd name="T64" fmla="*/ 104 w 104"/>
              <a:gd name="T65" fmla="*/ 59 h 83"/>
              <a:gd name="T66" fmla="*/ 97 w 104"/>
              <a:gd name="T67" fmla="*/ 66 h 83"/>
              <a:gd name="T68" fmla="*/ 82 w 104"/>
              <a:gd name="T69" fmla="*/ 59 h 83"/>
              <a:gd name="T70" fmla="*/ 89 w 104"/>
              <a:gd name="T71" fmla="*/ 51 h 83"/>
              <a:gd name="T72" fmla="*/ 70 w 104"/>
              <a:gd name="T73" fmla="*/ 51 h 83"/>
              <a:gd name="T74" fmla="*/ 77 w 104"/>
              <a:gd name="T75" fmla="*/ 59 h 83"/>
              <a:gd name="T76" fmla="*/ 62 w 104"/>
              <a:gd name="T77" fmla="*/ 66 h 83"/>
              <a:gd name="T78" fmla="*/ 55 w 104"/>
              <a:gd name="T79" fmla="*/ 59 h 83"/>
              <a:gd name="T80" fmla="*/ 35 w 104"/>
              <a:gd name="T81" fmla="*/ 51 h 83"/>
              <a:gd name="T82" fmla="*/ 50 w 104"/>
              <a:gd name="T83" fmla="*/ 59 h 83"/>
              <a:gd name="T84" fmla="*/ 43 w 104"/>
              <a:gd name="T85" fmla="*/ 66 h 83"/>
              <a:gd name="T86" fmla="*/ 28 w 104"/>
              <a:gd name="T87" fmla="*/ 59 h 83"/>
              <a:gd name="T88" fmla="*/ 35 w 104"/>
              <a:gd name="T89" fmla="*/ 51 h 83"/>
              <a:gd name="T90" fmla="*/ 15 w 104"/>
              <a:gd name="T91" fmla="*/ 51 h 83"/>
              <a:gd name="T92" fmla="*/ 22 w 104"/>
              <a:gd name="T93" fmla="*/ 59 h 83"/>
              <a:gd name="T94" fmla="*/ 7 w 104"/>
              <a:gd name="T95" fmla="*/ 66 h 83"/>
              <a:gd name="T96" fmla="*/ 0 w 104"/>
              <a:gd name="T97" fmla="*/ 59 h 83"/>
              <a:gd name="T98" fmla="*/ 89 w 104"/>
              <a:gd name="T99" fmla="*/ 68 h 83"/>
              <a:gd name="T100" fmla="*/ 104 w 104"/>
              <a:gd name="T101" fmla="*/ 76 h 83"/>
              <a:gd name="T102" fmla="*/ 97 w 104"/>
              <a:gd name="T103" fmla="*/ 83 h 83"/>
              <a:gd name="T104" fmla="*/ 82 w 104"/>
              <a:gd name="T105" fmla="*/ 76 h 83"/>
              <a:gd name="T106" fmla="*/ 89 w 104"/>
              <a:gd name="T107" fmla="*/ 68 h 83"/>
              <a:gd name="T108" fmla="*/ 70 w 104"/>
              <a:gd name="T109" fmla="*/ 68 h 83"/>
              <a:gd name="T110" fmla="*/ 77 w 104"/>
              <a:gd name="T111" fmla="*/ 76 h 83"/>
              <a:gd name="T112" fmla="*/ 62 w 104"/>
              <a:gd name="T113" fmla="*/ 83 h 83"/>
              <a:gd name="T114" fmla="*/ 55 w 104"/>
              <a:gd name="T115" fmla="*/ 76 h 83"/>
              <a:gd name="T116" fmla="*/ 35 w 104"/>
              <a:gd name="T117" fmla="*/ 68 h 83"/>
              <a:gd name="T118" fmla="*/ 50 w 104"/>
              <a:gd name="T119" fmla="*/ 76 h 83"/>
              <a:gd name="T120" fmla="*/ 43 w 104"/>
              <a:gd name="T121" fmla="*/ 83 h 83"/>
              <a:gd name="T122" fmla="*/ 28 w 104"/>
              <a:gd name="T123" fmla="*/ 76 h 83"/>
              <a:gd name="T124" fmla="*/ 35 w 104"/>
              <a:gd name="T125" fmla="*/ 68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4" h="83">
                <a:moveTo>
                  <a:pt x="7" y="68"/>
                </a:moveTo>
                <a:cubicBezTo>
                  <a:pt x="15" y="68"/>
                  <a:pt x="15" y="68"/>
                  <a:pt x="15" y="68"/>
                </a:cubicBezTo>
                <a:cubicBezTo>
                  <a:pt x="19" y="68"/>
                  <a:pt x="22" y="72"/>
                  <a:pt x="22" y="76"/>
                </a:cubicBezTo>
                <a:cubicBezTo>
                  <a:pt x="22" y="76"/>
                  <a:pt x="22" y="76"/>
                  <a:pt x="22" y="76"/>
                </a:cubicBezTo>
                <a:cubicBezTo>
                  <a:pt x="22" y="80"/>
                  <a:pt x="19" y="83"/>
                  <a:pt x="15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3" y="83"/>
                  <a:pt x="0" y="80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2"/>
                  <a:pt x="3" y="68"/>
                  <a:pt x="7" y="68"/>
                </a:cubicBezTo>
                <a:close/>
                <a:moveTo>
                  <a:pt x="62" y="0"/>
                </a:move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7" y="3"/>
                  <a:pt x="77" y="7"/>
                </a:cubicBezTo>
                <a:cubicBezTo>
                  <a:pt x="77" y="7"/>
                  <a:pt x="77" y="7"/>
                  <a:pt x="77" y="7"/>
                </a:cubicBezTo>
                <a:cubicBezTo>
                  <a:pt x="77" y="11"/>
                  <a:pt x="74" y="14"/>
                  <a:pt x="70" y="14"/>
                </a:cubicBezTo>
                <a:cubicBezTo>
                  <a:pt x="62" y="14"/>
                  <a:pt x="62" y="14"/>
                  <a:pt x="62" y="14"/>
                </a:cubicBezTo>
                <a:cubicBezTo>
                  <a:pt x="58" y="14"/>
                  <a:pt x="55" y="11"/>
                  <a:pt x="55" y="7"/>
                </a:cubicBezTo>
                <a:cubicBezTo>
                  <a:pt x="55" y="7"/>
                  <a:pt x="55" y="7"/>
                  <a:pt x="55" y="7"/>
                </a:cubicBezTo>
                <a:cubicBezTo>
                  <a:pt x="55" y="3"/>
                  <a:pt x="58" y="0"/>
                  <a:pt x="62" y="0"/>
                </a:cubicBezTo>
                <a:close/>
                <a:moveTo>
                  <a:pt x="62" y="17"/>
                </a:moveTo>
                <a:cubicBezTo>
                  <a:pt x="70" y="17"/>
                  <a:pt x="70" y="17"/>
                  <a:pt x="70" y="17"/>
                </a:cubicBezTo>
                <a:cubicBezTo>
                  <a:pt x="74" y="17"/>
                  <a:pt x="77" y="20"/>
                  <a:pt x="77" y="24"/>
                </a:cubicBezTo>
                <a:cubicBezTo>
                  <a:pt x="77" y="24"/>
                  <a:pt x="77" y="24"/>
                  <a:pt x="77" y="24"/>
                </a:cubicBezTo>
                <a:cubicBezTo>
                  <a:pt x="77" y="28"/>
                  <a:pt x="74" y="31"/>
                  <a:pt x="70" y="31"/>
                </a:cubicBezTo>
                <a:cubicBezTo>
                  <a:pt x="62" y="31"/>
                  <a:pt x="62" y="31"/>
                  <a:pt x="62" y="31"/>
                </a:cubicBezTo>
                <a:cubicBezTo>
                  <a:pt x="58" y="31"/>
                  <a:pt x="55" y="28"/>
                  <a:pt x="55" y="24"/>
                </a:cubicBezTo>
                <a:cubicBezTo>
                  <a:pt x="55" y="24"/>
                  <a:pt x="55" y="24"/>
                  <a:pt x="55" y="24"/>
                </a:cubicBezTo>
                <a:cubicBezTo>
                  <a:pt x="55" y="20"/>
                  <a:pt x="58" y="17"/>
                  <a:pt x="62" y="17"/>
                </a:cubicBezTo>
                <a:close/>
                <a:moveTo>
                  <a:pt x="7" y="17"/>
                </a:moveTo>
                <a:cubicBezTo>
                  <a:pt x="15" y="17"/>
                  <a:pt x="15" y="17"/>
                  <a:pt x="15" y="17"/>
                </a:cubicBezTo>
                <a:cubicBezTo>
                  <a:pt x="19" y="17"/>
                  <a:pt x="22" y="20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8"/>
                  <a:pt x="19" y="31"/>
                  <a:pt x="1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1"/>
                  <a:pt x="0" y="28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0"/>
                  <a:pt x="3" y="17"/>
                  <a:pt x="7" y="17"/>
                </a:cubicBezTo>
                <a:close/>
                <a:moveTo>
                  <a:pt x="89" y="34"/>
                </a:moveTo>
                <a:cubicBezTo>
                  <a:pt x="97" y="34"/>
                  <a:pt x="97" y="34"/>
                  <a:pt x="97" y="34"/>
                </a:cubicBezTo>
                <a:cubicBezTo>
                  <a:pt x="101" y="34"/>
                  <a:pt x="104" y="37"/>
                  <a:pt x="104" y="41"/>
                </a:cubicBezTo>
                <a:cubicBezTo>
                  <a:pt x="104" y="41"/>
                  <a:pt x="104" y="41"/>
                  <a:pt x="104" y="41"/>
                </a:cubicBezTo>
                <a:cubicBezTo>
                  <a:pt x="104" y="45"/>
                  <a:pt x="101" y="48"/>
                  <a:pt x="97" y="4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48"/>
                  <a:pt x="82" y="45"/>
                  <a:pt x="82" y="41"/>
                </a:cubicBezTo>
                <a:cubicBezTo>
                  <a:pt x="82" y="41"/>
                  <a:pt x="82" y="41"/>
                  <a:pt x="82" y="41"/>
                </a:cubicBezTo>
                <a:cubicBezTo>
                  <a:pt x="82" y="37"/>
                  <a:pt x="85" y="34"/>
                  <a:pt x="89" y="34"/>
                </a:cubicBezTo>
                <a:close/>
                <a:moveTo>
                  <a:pt x="62" y="34"/>
                </a:moveTo>
                <a:cubicBezTo>
                  <a:pt x="70" y="34"/>
                  <a:pt x="70" y="34"/>
                  <a:pt x="70" y="34"/>
                </a:cubicBezTo>
                <a:cubicBezTo>
                  <a:pt x="74" y="34"/>
                  <a:pt x="77" y="37"/>
                  <a:pt x="77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77" y="45"/>
                  <a:pt x="74" y="48"/>
                  <a:pt x="70" y="48"/>
                </a:cubicBezTo>
                <a:cubicBezTo>
                  <a:pt x="62" y="48"/>
                  <a:pt x="62" y="48"/>
                  <a:pt x="62" y="48"/>
                </a:cubicBezTo>
                <a:cubicBezTo>
                  <a:pt x="58" y="48"/>
                  <a:pt x="55" y="45"/>
                  <a:pt x="55" y="41"/>
                </a:cubicBezTo>
                <a:cubicBezTo>
                  <a:pt x="55" y="41"/>
                  <a:pt x="55" y="41"/>
                  <a:pt x="55" y="41"/>
                </a:cubicBezTo>
                <a:cubicBezTo>
                  <a:pt x="55" y="37"/>
                  <a:pt x="58" y="34"/>
                  <a:pt x="62" y="34"/>
                </a:cubicBezTo>
                <a:close/>
                <a:moveTo>
                  <a:pt x="7" y="34"/>
                </a:moveTo>
                <a:cubicBezTo>
                  <a:pt x="15" y="34"/>
                  <a:pt x="15" y="34"/>
                  <a:pt x="15" y="34"/>
                </a:cubicBezTo>
                <a:cubicBezTo>
                  <a:pt x="19" y="34"/>
                  <a:pt x="22" y="37"/>
                  <a:pt x="2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2" y="45"/>
                  <a:pt x="19" y="48"/>
                  <a:pt x="15" y="48"/>
                </a:cubicBezTo>
                <a:cubicBezTo>
                  <a:pt x="7" y="48"/>
                  <a:pt x="7" y="48"/>
                  <a:pt x="7" y="48"/>
                </a:cubicBezTo>
                <a:cubicBezTo>
                  <a:pt x="3" y="48"/>
                  <a:pt x="0" y="45"/>
                  <a:pt x="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37"/>
                  <a:pt x="3" y="34"/>
                  <a:pt x="7" y="34"/>
                </a:cubicBezTo>
                <a:close/>
                <a:moveTo>
                  <a:pt x="89" y="51"/>
                </a:moveTo>
                <a:cubicBezTo>
                  <a:pt x="97" y="51"/>
                  <a:pt x="97" y="51"/>
                  <a:pt x="97" y="51"/>
                </a:cubicBezTo>
                <a:cubicBezTo>
                  <a:pt x="101" y="51"/>
                  <a:pt x="104" y="55"/>
                  <a:pt x="104" y="59"/>
                </a:cubicBezTo>
                <a:cubicBezTo>
                  <a:pt x="104" y="59"/>
                  <a:pt x="104" y="59"/>
                  <a:pt x="104" y="59"/>
                </a:cubicBezTo>
                <a:cubicBezTo>
                  <a:pt x="104" y="62"/>
                  <a:pt x="101" y="66"/>
                  <a:pt x="97" y="66"/>
                </a:cubicBezTo>
                <a:cubicBezTo>
                  <a:pt x="89" y="66"/>
                  <a:pt x="89" y="66"/>
                  <a:pt x="89" y="66"/>
                </a:cubicBezTo>
                <a:cubicBezTo>
                  <a:pt x="85" y="66"/>
                  <a:pt x="82" y="62"/>
                  <a:pt x="82" y="59"/>
                </a:cubicBezTo>
                <a:cubicBezTo>
                  <a:pt x="82" y="59"/>
                  <a:pt x="82" y="59"/>
                  <a:pt x="82" y="59"/>
                </a:cubicBezTo>
                <a:cubicBezTo>
                  <a:pt x="82" y="55"/>
                  <a:pt x="85" y="51"/>
                  <a:pt x="89" y="51"/>
                </a:cubicBezTo>
                <a:close/>
                <a:moveTo>
                  <a:pt x="62" y="51"/>
                </a:moveTo>
                <a:cubicBezTo>
                  <a:pt x="70" y="51"/>
                  <a:pt x="70" y="51"/>
                  <a:pt x="70" y="51"/>
                </a:cubicBezTo>
                <a:cubicBezTo>
                  <a:pt x="74" y="51"/>
                  <a:pt x="77" y="55"/>
                  <a:pt x="77" y="59"/>
                </a:cubicBezTo>
                <a:cubicBezTo>
                  <a:pt x="77" y="59"/>
                  <a:pt x="77" y="59"/>
                  <a:pt x="77" y="59"/>
                </a:cubicBezTo>
                <a:cubicBezTo>
                  <a:pt x="77" y="62"/>
                  <a:pt x="74" y="66"/>
                  <a:pt x="70" y="66"/>
                </a:cubicBezTo>
                <a:cubicBezTo>
                  <a:pt x="62" y="66"/>
                  <a:pt x="62" y="66"/>
                  <a:pt x="62" y="66"/>
                </a:cubicBezTo>
                <a:cubicBezTo>
                  <a:pt x="58" y="66"/>
                  <a:pt x="55" y="62"/>
                  <a:pt x="55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55" y="55"/>
                  <a:pt x="58" y="51"/>
                  <a:pt x="62" y="51"/>
                </a:cubicBezTo>
                <a:close/>
                <a:moveTo>
                  <a:pt x="35" y="51"/>
                </a:moveTo>
                <a:cubicBezTo>
                  <a:pt x="43" y="51"/>
                  <a:pt x="43" y="51"/>
                  <a:pt x="43" y="51"/>
                </a:cubicBezTo>
                <a:cubicBezTo>
                  <a:pt x="47" y="51"/>
                  <a:pt x="50" y="55"/>
                  <a:pt x="50" y="59"/>
                </a:cubicBezTo>
                <a:cubicBezTo>
                  <a:pt x="50" y="59"/>
                  <a:pt x="50" y="59"/>
                  <a:pt x="50" y="59"/>
                </a:cubicBezTo>
                <a:cubicBezTo>
                  <a:pt x="50" y="62"/>
                  <a:pt x="47" y="66"/>
                  <a:pt x="43" y="66"/>
                </a:cubicBezTo>
                <a:cubicBezTo>
                  <a:pt x="35" y="66"/>
                  <a:pt x="35" y="66"/>
                  <a:pt x="35" y="66"/>
                </a:cubicBezTo>
                <a:cubicBezTo>
                  <a:pt x="31" y="66"/>
                  <a:pt x="28" y="62"/>
                  <a:pt x="28" y="59"/>
                </a:cubicBezTo>
                <a:cubicBezTo>
                  <a:pt x="28" y="59"/>
                  <a:pt x="28" y="59"/>
                  <a:pt x="28" y="59"/>
                </a:cubicBezTo>
                <a:cubicBezTo>
                  <a:pt x="28" y="55"/>
                  <a:pt x="31" y="51"/>
                  <a:pt x="35" y="51"/>
                </a:cubicBezTo>
                <a:close/>
                <a:moveTo>
                  <a:pt x="7" y="51"/>
                </a:moveTo>
                <a:cubicBezTo>
                  <a:pt x="15" y="51"/>
                  <a:pt x="15" y="51"/>
                  <a:pt x="15" y="51"/>
                </a:cubicBezTo>
                <a:cubicBezTo>
                  <a:pt x="19" y="51"/>
                  <a:pt x="22" y="55"/>
                  <a:pt x="22" y="59"/>
                </a:cubicBezTo>
                <a:cubicBezTo>
                  <a:pt x="22" y="59"/>
                  <a:pt x="22" y="59"/>
                  <a:pt x="22" y="59"/>
                </a:cubicBezTo>
                <a:cubicBezTo>
                  <a:pt x="22" y="62"/>
                  <a:pt x="19" y="66"/>
                  <a:pt x="15" y="66"/>
                </a:cubicBezTo>
                <a:cubicBezTo>
                  <a:pt x="7" y="66"/>
                  <a:pt x="7" y="66"/>
                  <a:pt x="7" y="66"/>
                </a:cubicBezTo>
                <a:cubicBezTo>
                  <a:pt x="3" y="66"/>
                  <a:pt x="0" y="62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5"/>
                  <a:pt x="3" y="51"/>
                  <a:pt x="7" y="51"/>
                </a:cubicBezTo>
                <a:close/>
                <a:moveTo>
                  <a:pt x="89" y="68"/>
                </a:moveTo>
                <a:cubicBezTo>
                  <a:pt x="97" y="68"/>
                  <a:pt x="97" y="68"/>
                  <a:pt x="97" y="68"/>
                </a:cubicBezTo>
                <a:cubicBezTo>
                  <a:pt x="101" y="68"/>
                  <a:pt x="104" y="72"/>
                  <a:pt x="104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104" y="80"/>
                  <a:pt x="101" y="83"/>
                  <a:pt x="97" y="83"/>
                </a:cubicBezTo>
                <a:cubicBezTo>
                  <a:pt x="89" y="83"/>
                  <a:pt x="89" y="83"/>
                  <a:pt x="89" y="83"/>
                </a:cubicBezTo>
                <a:cubicBezTo>
                  <a:pt x="85" y="83"/>
                  <a:pt x="82" y="80"/>
                  <a:pt x="82" y="76"/>
                </a:cubicBezTo>
                <a:cubicBezTo>
                  <a:pt x="82" y="76"/>
                  <a:pt x="82" y="76"/>
                  <a:pt x="82" y="76"/>
                </a:cubicBezTo>
                <a:cubicBezTo>
                  <a:pt x="82" y="72"/>
                  <a:pt x="85" y="68"/>
                  <a:pt x="89" y="68"/>
                </a:cubicBezTo>
                <a:close/>
                <a:moveTo>
                  <a:pt x="62" y="68"/>
                </a:moveTo>
                <a:cubicBezTo>
                  <a:pt x="70" y="68"/>
                  <a:pt x="70" y="68"/>
                  <a:pt x="70" y="68"/>
                </a:cubicBezTo>
                <a:cubicBezTo>
                  <a:pt x="74" y="68"/>
                  <a:pt x="77" y="72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7" y="80"/>
                  <a:pt x="74" y="83"/>
                  <a:pt x="70" y="83"/>
                </a:cubicBezTo>
                <a:cubicBezTo>
                  <a:pt x="62" y="83"/>
                  <a:pt x="62" y="83"/>
                  <a:pt x="62" y="83"/>
                </a:cubicBezTo>
                <a:cubicBezTo>
                  <a:pt x="58" y="83"/>
                  <a:pt x="55" y="80"/>
                  <a:pt x="55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5" y="72"/>
                  <a:pt x="58" y="68"/>
                  <a:pt x="62" y="68"/>
                </a:cubicBezTo>
                <a:close/>
                <a:moveTo>
                  <a:pt x="35" y="68"/>
                </a:moveTo>
                <a:cubicBezTo>
                  <a:pt x="43" y="68"/>
                  <a:pt x="43" y="68"/>
                  <a:pt x="43" y="68"/>
                </a:cubicBezTo>
                <a:cubicBezTo>
                  <a:pt x="47" y="68"/>
                  <a:pt x="50" y="72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50" y="80"/>
                  <a:pt x="47" y="83"/>
                  <a:pt x="43" y="83"/>
                </a:cubicBezTo>
                <a:cubicBezTo>
                  <a:pt x="35" y="83"/>
                  <a:pt x="35" y="83"/>
                  <a:pt x="35" y="83"/>
                </a:cubicBezTo>
                <a:cubicBezTo>
                  <a:pt x="31" y="83"/>
                  <a:pt x="28" y="80"/>
                  <a:pt x="28" y="76"/>
                </a:cubicBezTo>
                <a:cubicBezTo>
                  <a:pt x="28" y="76"/>
                  <a:pt x="28" y="76"/>
                  <a:pt x="28" y="76"/>
                </a:cubicBezTo>
                <a:cubicBezTo>
                  <a:pt x="28" y="72"/>
                  <a:pt x="31" y="68"/>
                  <a:pt x="35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" name="Freeform 148"/>
          <p:cNvSpPr>
            <a:spLocks noEditPoints="1"/>
          </p:cNvSpPr>
          <p:nvPr/>
        </p:nvSpPr>
        <p:spPr bwMode="auto">
          <a:xfrm>
            <a:off x="2325688" y="1712913"/>
            <a:ext cx="382587" cy="274638"/>
          </a:xfrm>
          <a:custGeom>
            <a:avLst/>
            <a:gdLst>
              <a:gd name="T0" fmla="*/ 90 w 102"/>
              <a:gd name="T1" fmla="*/ 0 h 73"/>
              <a:gd name="T2" fmla="*/ 98 w 102"/>
              <a:gd name="T3" fmla="*/ 3 h 73"/>
              <a:gd name="T4" fmla="*/ 102 w 102"/>
              <a:gd name="T5" fmla="*/ 61 h 73"/>
              <a:gd name="T6" fmla="*/ 98 w 102"/>
              <a:gd name="T7" fmla="*/ 69 h 73"/>
              <a:gd name="T8" fmla="*/ 12 w 102"/>
              <a:gd name="T9" fmla="*/ 73 h 73"/>
              <a:gd name="T10" fmla="*/ 0 w 102"/>
              <a:gd name="T11" fmla="*/ 61 h 73"/>
              <a:gd name="T12" fmla="*/ 4 w 102"/>
              <a:gd name="T13" fmla="*/ 3 h 73"/>
              <a:gd name="T14" fmla="*/ 12 w 102"/>
              <a:gd name="T15" fmla="*/ 0 h 73"/>
              <a:gd name="T16" fmla="*/ 87 w 102"/>
              <a:gd name="T17" fmla="*/ 39 h 73"/>
              <a:gd name="T18" fmla="*/ 84 w 102"/>
              <a:gd name="T19" fmla="*/ 38 h 73"/>
              <a:gd name="T20" fmla="*/ 74 w 102"/>
              <a:gd name="T21" fmla="*/ 46 h 73"/>
              <a:gd name="T22" fmla="*/ 77 w 102"/>
              <a:gd name="T23" fmla="*/ 51 h 73"/>
              <a:gd name="T24" fmla="*/ 85 w 102"/>
              <a:gd name="T25" fmla="*/ 48 h 73"/>
              <a:gd name="T26" fmla="*/ 82 w 102"/>
              <a:gd name="T27" fmla="*/ 17 h 73"/>
              <a:gd name="T28" fmla="*/ 79 w 102"/>
              <a:gd name="T29" fmla="*/ 16 h 73"/>
              <a:gd name="T30" fmla="*/ 74 w 102"/>
              <a:gd name="T31" fmla="*/ 24 h 73"/>
              <a:gd name="T32" fmla="*/ 78 w 102"/>
              <a:gd name="T33" fmla="*/ 32 h 73"/>
              <a:gd name="T34" fmla="*/ 83 w 102"/>
              <a:gd name="T35" fmla="*/ 30 h 73"/>
              <a:gd name="T36" fmla="*/ 82 w 102"/>
              <a:gd name="T37" fmla="*/ 17 h 73"/>
              <a:gd name="T38" fmla="*/ 53 w 102"/>
              <a:gd name="T39" fmla="*/ 24 h 73"/>
              <a:gd name="T40" fmla="*/ 57 w 102"/>
              <a:gd name="T41" fmla="*/ 29 h 73"/>
              <a:gd name="T42" fmla="*/ 59 w 102"/>
              <a:gd name="T43" fmla="*/ 56 h 73"/>
              <a:gd name="T44" fmla="*/ 63 w 102"/>
              <a:gd name="T45" fmla="*/ 29 h 73"/>
              <a:gd name="T46" fmla="*/ 68 w 102"/>
              <a:gd name="T47" fmla="*/ 26 h 73"/>
              <a:gd name="T48" fmla="*/ 65 w 102"/>
              <a:gd name="T49" fmla="*/ 21 h 73"/>
              <a:gd name="T50" fmla="*/ 63 w 102"/>
              <a:gd name="T51" fmla="*/ 17 h 73"/>
              <a:gd name="T52" fmla="*/ 59 w 102"/>
              <a:gd name="T53" fmla="*/ 21 h 73"/>
              <a:gd name="T54" fmla="*/ 36 w 102"/>
              <a:gd name="T55" fmla="*/ 34 h 73"/>
              <a:gd name="T56" fmla="*/ 33 w 102"/>
              <a:gd name="T57" fmla="*/ 40 h 73"/>
              <a:gd name="T58" fmla="*/ 39 w 102"/>
              <a:gd name="T59" fmla="*/ 43 h 73"/>
              <a:gd name="T60" fmla="*/ 43 w 102"/>
              <a:gd name="T61" fmla="*/ 56 h 73"/>
              <a:gd name="T62" fmla="*/ 45 w 102"/>
              <a:gd name="T63" fmla="*/ 43 h 73"/>
              <a:gd name="T64" fmla="*/ 48 w 102"/>
              <a:gd name="T65" fmla="*/ 38 h 73"/>
              <a:gd name="T66" fmla="*/ 43 w 102"/>
              <a:gd name="T67" fmla="*/ 34 h 73"/>
              <a:gd name="T68" fmla="*/ 39 w 102"/>
              <a:gd name="T69" fmla="*/ 17 h 73"/>
              <a:gd name="T70" fmla="*/ 36 w 102"/>
              <a:gd name="T71" fmla="*/ 34 h 73"/>
              <a:gd name="T72" fmla="*/ 14 w 102"/>
              <a:gd name="T73" fmla="*/ 27 h 73"/>
              <a:gd name="T74" fmla="*/ 17 w 102"/>
              <a:gd name="T75" fmla="*/ 33 h 73"/>
              <a:gd name="T76" fmla="*/ 19 w 102"/>
              <a:gd name="T77" fmla="*/ 56 h 73"/>
              <a:gd name="T78" fmla="*/ 23 w 102"/>
              <a:gd name="T79" fmla="*/ 33 h 73"/>
              <a:gd name="T80" fmla="*/ 29 w 102"/>
              <a:gd name="T81" fmla="*/ 29 h 73"/>
              <a:gd name="T82" fmla="*/ 25 w 102"/>
              <a:gd name="T83" fmla="*/ 24 h 73"/>
              <a:gd name="T84" fmla="*/ 23 w 102"/>
              <a:gd name="T85" fmla="*/ 17 h 73"/>
              <a:gd name="T86" fmla="*/ 19 w 102"/>
              <a:gd name="T87" fmla="*/ 24 h 73"/>
              <a:gd name="T88" fmla="*/ 90 w 102"/>
              <a:gd name="T89" fmla="*/ 9 h 73"/>
              <a:gd name="T90" fmla="*/ 11 w 102"/>
              <a:gd name="T91" fmla="*/ 10 h 73"/>
              <a:gd name="T92" fmla="*/ 10 w 102"/>
              <a:gd name="T93" fmla="*/ 12 h 73"/>
              <a:gd name="T94" fmla="*/ 11 w 102"/>
              <a:gd name="T95" fmla="*/ 63 h 73"/>
              <a:gd name="T96" fmla="*/ 90 w 102"/>
              <a:gd name="T97" fmla="*/ 63 h 73"/>
              <a:gd name="T98" fmla="*/ 92 w 102"/>
              <a:gd name="T99" fmla="*/ 63 h 73"/>
              <a:gd name="T100" fmla="*/ 92 w 102"/>
              <a:gd name="T101" fmla="*/ 12 h 73"/>
              <a:gd name="T102" fmla="*/ 90 w 102"/>
              <a:gd name="T103" fmla="*/ 9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2" h="73">
                <a:moveTo>
                  <a:pt x="12" y="0"/>
                </a:moveTo>
                <a:cubicBezTo>
                  <a:pt x="90" y="0"/>
                  <a:pt x="90" y="0"/>
                  <a:pt x="90" y="0"/>
                </a:cubicBezTo>
                <a:cubicBezTo>
                  <a:pt x="93" y="0"/>
                  <a:pt x="96" y="1"/>
                  <a:pt x="98" y="3"/>
                </a:cubicBezTo>
                <a:cubicBezTo>
                  <a:pt x="98" y="3"/>
                  <a:pt x="98" y="3"/>
                  <a:pt x="98" y="3"/>
                </a:cubicBezTo>
                <a:cubicBezTo>
                  <a:pt x="101" y="5"/>
                  <a:pt x="102" y="8"/>
                  <a:pt x="102" y="12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02" y="64"/>
                  <a:pt x="101" y="67"/>
                  <a:pt x="98" y="69"/>
                </a:cubicBezTo>
                <a:cubicBezTo>
                  <a:pt x="98" y="69"/>
                  <a:pt x="98" y="69"/>
                  <a:pt x="98" y="69"/>
                </a:cubicBezTo>
                <a:cubicBezTo>
                  <a:pt x="96" y="72"/>
                  <a:pt x="93" y="73"/>
                  <a:pt x="90" y="73"/>
                </a:cubicBezTo>
                <a:cubicBezTo>
                  <a:pt x="12" y="73"/>
                  <a:pt x="12" y="73"/>
                  <a:pt x="12" y="73"/>
                </a:cubicBezTo>
                <a:cubicBezTo>
                  <a:pt x="9" y="73"/>
                  <a:pt x="6" y="72"/>
                  <a:pt x="4" y="69"/>
                </a:cubicBezTo>
                <a:cubicBezTo>
                  <a:pt x="2" y="67"/>
                  <a:pt x="0" y="64"/>
                  <a:pt x="0" y="6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8"/>
                  <a:pt x="2" y="5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6" y="1"/>
                  <a:pt x="9" y="0"/>
                  <a:pt x="12" y="0"/>
                </a:cubicBezTo>
                <a:close/>
                <a:moveTo>
                  <a:pt x="86" y="40"/>
                </a:moveTo>
                <a:cubicBezTo>
                  <a:pt x="87" y="39"/>
                  <a:pt x="87" y="39"/>
                  <a:pt x="87" y="39"/>
                </a:cubicBezTo>
                <a:cubicBezTo>
                  <a:pt x="85" y="37"/>
                  <a:pt x="85" y="37"/>
                  <a:pt x="85" y="37"/>
                </a:cubicBezTo>
                <a:cubicBezTo>
                  <a:pt x="84" y="38"/>
                  <a:pt x="84" y="38"/>
                  <a:pt x="84" y="38"/>
                </a:cubicBezTo>
                <a:cubicBezTo>
                  <a:pt x="81" y="37"/>
                  <a:pt x="78" y="37"/>
                  <a:pt x="76" y="39"/>
                </a:cubicBezTo>
                <a:cubicBezTo>
                  <a:pt x="74" y="41"/>
                  <a:pt x="73" y="44"/>
                  <a:pt x="74" y="46"/>
                </a:cubicBezTo>
                <a:cubicBezTo>
                  <a:pt x="73" y="47"/>
                  <a:pt x="73" y="47"/>
                  <a:pt x="73" y="47"/>
                </a:cubicBezTo>
                <a:cubicBezTo>
                  <a:pt x="77" y="51"/>
                  <a:pt x="77" y="51"/>
                  <a:pt x="77" y="51"/>
                </a:cubicBezTo>
                <a:cubicBezTo>
                  <a:pt x="78" y="50"/>
                  <a:pt x="78" y="50"/>
                  <a:pt x="78" y="50"/>
                </a:cubicBezTo>
                <a:cubicBezTo>
                  <a:pt x="80" y="51"/>
                  <a:pt x="83" y="50"/>
                  <a:pt x="85" y="48"/>
                </a:cubicBezTo>
                <a:cubicBezTo>
                  <a:pt x="87" y="46"/>
                  <a:pt x="88" y="43"/>
                  <a:pt x="86" y="40"/>
                </a:cubicBezTo>
                <a:close/>
                <a:moveTo>
                  <a:pt x="82" y="17"/>
                </a:moveTo>
                <a:cubicBezTo>
                  <a:pt x="82" y="16"/>
                  <a:pt x="82" y="16"/>
                  <a:pt x="82" y="16"/>
                </a:cubicBezTo>
                <a:cubicBezTo>
                  <a:pt x="79" y="16"/>
                  <a:pt x="79" y="16"/>
                  <a:pt x="79" y="16"/>
                </a:cubicBezTo>
                <a:cubicBezTo>
                  <a:pt x="79" y="17"/>
                  <a:pt x="79" y="17"/>
                  <a:pt x="79" y="17"/>
                </a:cubicBezTo>
                <a:cubicBezTo>
                  <a:pt x="76" y="18"/>
                  <a:pt x="74" y="21"/>
                  <a:pt x="74" y="24"/>
                </a:cubicBezTo>
                <a:cubicBezTo>
                  <a:pt x="74" y="26"/>
                  <a:pt x="75" y="29"/>
                  <a:pt x="78" y="30"/>
                </a:cubicBezTo>
                <a:cubicBezTo>
                  <a:pt x="78" y="32"/>
                  <a:pt x="78" y="32"/>
                  <a:pt x="78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29"/>
                  <a:pt x="87" y="26"/>
                  <a:pt x="87" y="24"/>
                </a:cubicBezTo>
                <a:cubicBezTo>
                  <a:pt x="87" y="21"/>
                  <a:pt x="85" y="18"/>
                  <a:pt x="82" y="17"/>
                </a:cubicBezTo>
                <a:close/>
                <a:moveTo>
                  <a:pt x="57" y="21"/>
                </a:moveTo>
                <a:cubicBezTo>
                  <a:pt x="55" y="21"/>
                  <a:pt x="53" y="22"/>
                  <a:pt x="53" y="24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8"/>
                  <a:pt x="55" y="29"/>
                  <a:pt x="57" y="29"/>
                </a:cubicBezTo>
                <a:cubicBezTo>
                  <a:pt x="59" y="29"/>
                  <a:pt x="59" y="29"/>
                  <a:pt x="59" y="29"/>
                </a:cubicBezTo>
                <a:cubicBezTo>
                  <a:pt x="59" y="56"/>
                  <a:pt x="59" y="56"/>
                  <a:pt x="59" y="56"/>
                </a:cubicBezTo>
                <a:cubicBezTo>
                  <a:pt x="63" y="56"/>
                  <a:pt x="63" y="56"/>
                  <a:pt x="63" y="56"/>
                </a:cubicBezTo>
                <a:cubicBezTo>
                  <a:pt x="63" y="29"/>
                  <a:pt x="63" y="29"/>
                  <a:pt x="63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7" y="29"/>
                  <a:pt x="68" y="28"/>
                  <a:pt x="68" y="26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2"/>
                  <a:pt x="67" y="21"/>
                  <a:pt x="65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3" y="17"/>
                  <a:pt x="63" y="17"/>
                  <a:pt x="63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59" y="21"/>
                  <a:pt x="59" y="21"/>
                  <a:pt x="59" y="21"/>
                </a:cubicBezTo>
                <a:cubicBezTo>
                  <a:pt x="57" y="21"/>
                  <a:pt x="57" y="21"/>
                  <a:pt x="57" y="21"/>
                </a:cubicBezTo>
                <a:close/>
                <a:moveTo>
                  <a:pt x="36" y="34"/>
                </a:moveTo>
                <a:cubicBezTo>
                  <a:pt x="35" y="34"/>
                  <a:pt x="33" y="36"/>
                  <a:pt x="33" y="38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42"/>
                  <a:pt x="35" y="43"/>
                  <a:pt x="36" y="43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56"/>
                  <a:pt x="39" y="56"/>
                  <a:pt x="39" y="56"/>
                </a:cubicBezTo>
                <a:cubicBezTo>
                  <a:pt x="43" y="56"/>
                  <a:pt x="43" y="56"/>
                  <a:pt x="43" y="56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7" y="43"/>
                  <a:pt x="48" y="42"/>
                  <a:pt x="48" y="40"/>
                </a:cubicBezTo>
                <a:cubicBezTo>
                  <a:pt x="48" y="38"/>
                  <a:pt x="48" y="38"/>
                  <a:pt x="48" y="38"/>
                </a:cubicBezTo>
                <a:cubicBezTo>
                  <a:pt x="48" y="36"/>
                  <a:pt x="47" y="34"/>
                  <a:pt x="45" y="34"/>
                </a:cubicBezTo>
                <a:cubicBezTo>
                  <a:pt x="43" y="34"/>
                  <a:pt x="43" y="34"/>
                  <a:pt x="43" y="34"/>
                </a:cubicBezTo>
                <a:cubicBezTo>
                  <a:pt x="43" y="17"/>
                  <a:pt x="43" y="17"/>
                  <a:pt x="43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34"/>
                  <a:pt x="39" y="34"/>
                  <a:pt x="39" y="34"/>
                </a:cubicBezTo>
                <a:cubicBezTo>
                  <a:pt x="36" y="34"/>
                  <a:pt x="36" y="34"/>
                  <a:pt x="36" y="34"/>
                </a:cubicBezTo>
                <a:close/>
                <a:moveTo>
                  <a:pt x="17" y="24"/>
                </a:moveTo>
                <a:cubicBezTo>
                  <a:pt x="15" y="24"/>
                  <a:pt x="14" y="26"/>
                  <a:pt x="14" y="27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31"/>
                  <a:pt x="15" y="33"/>
                  <a:pt x="17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56"/>
                  <a:pt x="19" y="56"/>
                  <a:pt x="19" y="56"/>
                </a:cubicBezTo>
                <a:cubicBezTo>
                  <a:pt x="23" y="56"/>
                  <a:pt x="23" y="56"/>
                  <a:pt x="23" y="56"/>
                </a:cubicBezTo>
                <a:cubicBezTo>
                  <a:pt x="23" y="33"/>
                  <a:pt x="23" y="33"/>
                  <a:pt x="23" y="33"/>
                </a:cubicBezTo>
                <a:cubicBezTo>
                  <a:pt x="25" y="33"/>
                  <a:pt x="25" y="33"/>
                  <a:pt x="25" y="33"/>
                </a:cubicBezTo>
                <a:cubicBezTo>
                  <a:pt x="27" y="33"/>
                  <a:pt x="29" y="31"/>
                  <a:pt x="29" y="29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6"/>
                  <a:pt x="27" y="24"/>
                  <a:pt x="25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17"/>
                  <a:pt x="23" y="17"/>
                  <a:pt x="23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24"/>
                  <a:pt x="19" y="24"/>
                  <a:pt x="19" y="24"/>
                </a:cubicBezTo>
                <a:cubicBezTo>
                  <a:pt x="17" y="24"/>
                  <a:pt x="17" y="24"/>
                  <a:pt x="17" y="24"/>
                </a:cubicBezTo>
                <a:close/>
                <a:moveTo>
                  <a:pt x="90" y="9"/>
                </a:move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0" y="10"/>
                  <a:pt x="10" y="11"/>
                  <a:pt x="10" y="12"/>
                </a:cubicBezTo>
                <a:cubicBezTo>
                  <a:pt x="10" y="61"/>
                  <a:pt x="10" y="61"/>
                  <a:pt x="10" y="61"/>
                </a:cubicBezTo>
                <a:cubicBezTo>
                  <a:pt x="10" y="62"/>
                  <a:pt x="10" y="62"/>
                  <a:pt x="11" y="63"/>
                </a:cubicBezTo>
                <a:cubicBezTo>
                  <a:pt x="11" y="63"/>
                  <a:pt x="12" y="63"/>
                  <a:pt x="12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91" y="63"/>
                  <a:pt x="91" y="63"/>
                  <a:pt x="92" y="63"/>
                </a:cubicBezTo>
                <a:cubicBezTo>
                  <a:pt x="92" y="63"/>
                  <a:pt x="92" y="63"/>
                  <a:pt x="92" y="63"/>
                </a:cubicBezTo>
                <a:cubicBezTo>
                  <a:pt x="92" y="62"/>
                  <a:pt x="92" y="62"/>
                  <a:pt x="92" y="61"/>
                </a:cubicBezTo>
                <a:cubicBezTo>
                  <a:pt x="92" y="12"/>
                  <a:pt x="92" y="12"/>
                  <a:pt x="92" y="12"/>
                </a:cubicBezTo>
                <a:cubicBezTo>
                  <a:pt x="92" y="11"/>
                  <a:pt x="92" y="10"/>
                  <a:pt x="92" y="10"/>
                </a:cubicBezTo>
                <a:cubicBezTo>
                  <a:pt x="91" y="10"/>
                  <a:pt x="91" y="9"/>
                  <a:pt x="9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" name="Freeform 149"/>
          <p:cNvSpPr>
            <a:spLocks noEditPoints="1"/>
          </p:cNvSpPr>
          <p:nvPr/>
        </p:nvSpPr>
        <p:spPr bwMode="auto">
          <a:xfrm>
            <a:off x="6223000" y="1668463"/>
            <a:ext cx="260350" cy="352425"/>
          </a:xfrm>
          <a:custGeom>
            <a:avLst/>
            <a:gdLst>
              <a:gd name="T0" fmla="*/ 10 w 69"/>
              <a:gd name="T1" fmla="*/ 0 h 94"/>
              <a:gd name="T2" fmla="*/ 60 w 69"/>
              <a:gd name="T3" fmla="*/ 0 h 94"/>
              <a:gd name="T4" fmla="*/ 64 w 69"/>
              <a:gd name="T5" fmla="*/ 0 h 94"/>
              <a:gd name="T6" fmla="*/ 64 w 69"/>
              <a:gd name="T7" fmla="*/ 4 h 94"/>
              <a:gd name="T8" fmla="*/ 64 w 69"/>
              <a:gd name="T9" fmla="*/ 31 h 94"/>
              <a:gd name="T10" fmla="*/ 69 w 69"/>
              <a:gd name="T11" fmla="*/ 31 h 94"/>
              <a:gd name="T12" fmla="*/ 69 w 69"/>
              <a:gd name="T13" fmla="*/ 60 h 94"/>
              <a:gd name="T14" fmla="*/ 35 w 69"/>
              <a:gd name="T15" fmla="*/ 94 h 94"/>
              <a:gd name="T16" fmla="*/ 35 w 69"/>
              <a:gd name="T17" fmla="*/ 94 h 94"/>
              <a:gd name="T18" fmla="*/ 0 w 69"/>
              <a:gd name="T19" fmla="*/ 60 h 94"/>
              <a:gd name="T20" fmla="*/ 0 w 69"/>
              <a:gd name="T21" fmla="*/ 31 h 94"/>
              <a:gd name="T22" fmla="*/ 6 w 69"/>
              <a:gd name="T23" fmla="*/ 31 h 94"/>
              <a:gd name="T24" fmla="*/ 6 w 69"/>
              <a:gd name="T25" fmla="*/ 4 h 94"/>
              <a:gd name="T26" fmla="*/ 6 w 69"/>
              <a:gd name="T27" fmla="*/ 0 h 94"/>
              <a:gd name="T28" fmla="*/ 10 w 69"/>
              <a:gd name="T29" fmla="*/ 0 h 94"/>
              <a:gd name="T30" fmla="*/ 40 w 69"/>
              <a:gd name="T31" fmla="*/ 17 h 94"/>
              <a:gd name="T32" fmla="*/ 40 w 69"/>
              <a:gd name="T33" fmla="*/ 23 h 94"/>
              <a:gd name="T34" fmla="*/ 50 w 69"/>
              <a:gd name="T35" fmla="*/ 23 h 94"/>
              <a:gd name="T36" fmla="*/ 50 w 69"/>
              <a:gd name="T37" fmla="*/ 17 h 94"/>
              <a:gd name="T38" fmla="*/ 40 w 69"/>
              <a:gd name="T39" fmla="*/ 17 h 94"/>
              <a:gd name="T40" fmla="*/ 19 w 69"/>
              <a:gd name="T41" fmla="*/ 17 h 94"/>
              <a:gd name="T42" fmla="*/ 19 w 69"/>
              <a:gd name="T43" fmla="*/ 23 h 94"/>
              <a:gd name="T44" fmla="*/ 29 w 69"/>
              <a:gd name="T45" fmla="*/ 23 h 94"/>
              <a:gd name="T46" fmla="*/ 29 w 69"/>
              <a:gd name="T47" fmla="*/ 17 h 94"/>
              <a:gd name="T48" fmla="*/ 19 w 69"/>
              <a:gd name="T49" fmla="*/ 17 h 94"/>
              <a:gd name="T50" fmla="*/ 14 w 69"/>
              <a:gd name="T51" fmla="*/ 31 h 94"/>
              <a:gd name="T52" fmla="*/ 55 w 69"/>
              <a:gd name="T53" fmla="*/ 31 h 94"/>
              <a:gd name="T54" fmla="*/ 55 w 69"/>
              <a:gd name="T55" fmla="*/ 9 h 94"/>
              <a:gd name="T56" fmla="*/ 14 w 69"/>
              <a:gd name="T57" fmla="*/ 9 h 94"/>
              <a:gd name="T58" fmla="*/ 14 w 69"/>
              <a:gd name="T59" fmla="*/ 31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9" h="94">
                <a:moveTo>
                  <a:pt x="10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4"/>
                  <a:pt x="64" y="4"/>
                  <a:pt x="64" y="4"/>
                </a:cubicBezTo>
                <a:cubicBezTo>
                  <a:pt x="64" y="31"/>
                  <a:pt x="64" y="31"/>
                  <a:pt x="64" y="31"/>
                </a:cubicBezTo>
                <a:cubicBezTo>
                  <a:pt x="69" y="31"/>
                  <a:pt x="69" y="31"/>
                  <a:pt x="69" y="31"/>
                </a:cubicBezTo>
                <a:cubicBezTo>
                  <a:pt x="69" y="60"/>
                  <a:pt x="69" y="60"/>
                  <a:pt x="69" y="60"/>
                </a:cubicBezTo>
                <a:cubicBezTo>
                  <a:pt x="69" y="79"/>
                  <a:pt x="54" y="94"/>
                  <a:pt x="35" y="94"/>
                </a:cubicBezTo>
                <a:cubicBezTo>
                  <a:pt x="35" y="94"/>
                  <a:pt x="35" y="94"/>
                  <a:pt x="35" y="94"/>
                </a:cubicBezTo>
                <a:cubicBezTo>
                  <a:pt x="15" y="94"/>
                  <a:pt x="0" y="79"/>
                  <a:pt x="0" y="60"/>
                </a:cubicBezTo>
                <a:cubicBezTo>
                  <a:pt x="0" y="31"/>
                  <a:pt x="0" y="31"/>
                  <a:pt x="0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4"/>
                  <a:pt x="6" y="4"/>
                  <a:pt x="6" y="4"/>
                </a:cubicBezTo>
                <a:cubicBezTo>
                  <a:pt x="6" y="0"/>
                  <a:pt x="6" y="0"/>
                  <a:pt x="6" y="0"/>
                </a:cubicBezTo>
                <a:cubicBezTo>
                  <a:pt x="10" y="0"/>
                  <a:pt x="10" y="0"/>
                  <a:pt x="10" y="0"/>
                </a:cubicBezTo>
                <a:close/>
                <a:moveTo>
                  <a:pt x="40" y="17"/>
                </a:moveTo>
                <a:cubicBezTo>
                  <a:pt x="40" y="23"/>
                  <a:pt x="40" y="23"/>
                  <a:pt x="40" y="23"/>
                </a:cubicBezTo>
                <a:cubicBezTo>
                  <a:pt x="50" y="23"/>
                  <a:pt x="50" y="23"/>
                  <a:pt x="50" y="23"/>
                </a:cubicBezTo>
                <a:cubicBezTo>
                  <a:pt x="50" y="17"/>
                  <a:pt x="50" y="17"/>
                  <a:pt x="50" y="17"/>
                </a:cubicBezTo>
                <a:cubicBezTo>
                  <a:pt x="40" y="17"/>
                  <a:pt x="40" y="17"/>
                  <a:pt x="40" y="17"/>
                </a:cubicBezTo>
                <a:close/>
                <a:moveTo>
                  <a:pt x="19" y="17"/>
                </a:moveTo>
                <a:cubicBezTo>
                  <a:pt x="19" y="23"/>
                  <a:pt x="19" y="23"/>
                  <a:pt x="19" y="23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17"/>
                  <a:pt x="29" y="17"/>
                  <a:pt x="29" y="17"/>
                </a:cubicBezTo>
                <a:cubicBezTo>
                  <a:pt x="19" y="17"/>
                  <a:pt x="19" y="17"/>
                  <a:pt x="19" y="17"/>
                </a:cubicBezTo>
                <a:close/>
                <a:moveTo>
                  <a:pt x="14" y="31"/>
                </a:moveTo>
                <a:cubicBezTo>
                  <a:pt x="55" y="31"/>
                  <a:pt x="55" y="31"/>
                  <a:pt x="55" y="31"/>
                </a:cubicBezTo>
                <a:cubicBezTo>
                  <a:pt x="55" y="9"/>
                  <a:pt x="55" y="9"/>
                  <a:pt x="55" y="9"/>
                </a:cubicBezTo>
                <a:cubicBezTo>
                  <a:pt x="14" y="9"/>
                  <a:pt x="14" y="9"/>
                  <a:pt x="14" y="9"/>
                </a:cubicBezTo>
                <a:lnTo>
                  <a:pt x="14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" name="Freeform 150"/>
          <p:cNvSpPr>
            <a:spLocks noEditPoints="1"/>
          </p:cNvSpPr>
          <p:nvPr/>
        </p:nvSpPr>
        <p:spPr bwMode="auto">
          <a:xfrm>
            <a:off x="2944813" y="1671638"/>
            <a:ext cx="409575" cy="288925"/>
          </a:xfrm>
          <a:custGeom>
            <a:avLst/>
            <a:gdLst>
              <a:gd name="T0" fmla="*/ 71 w 109"/>
              <a:gd name="T1" fmla="*/ 35 h 77"/>
              <a:gd name="T2" fmla="*/ 71 w 109"/>
              <a:gd name="T3" fmla="*/ 35 h 77"/>
              <a:gd name="T4" fmla="*/ 54 w 109"/>
              <a:gd name="T5" fmla="*/ 47 h 77"/>
              <a:gd name="T6" fmla="*/ 56 w 109"/>
              <a:gd name="T7" fmla="*/ 48 h 77"/>
              <a:gd name="T8" fmla="*/ 72 w 109"/>
              <a:gd name="T9" fmla="*/ 40 h 77"/>
              <a:gd name="T10" fmla="*/ 56 w 109"/>
              <a:gd name="T11" fmla="*/ 71 h 77"/>
              <a:gd name="T12" fmla="*/ 22 w 109"/>
              <a:gd name="T13" fmla="*/ 69 h 77"/>
              <a:gd name="T14" fmla="*/ 14 w 109"/>
              <a:gd name="T15" fmla="*/ 75 h 77"/>
              <a:gd name="T16" fmla="*/ 0 w 109"/>
              <a:gd name="T17" fmla="*/ 52 h 77"/>
              <a:gd name="T18" fmla="*/ 52 w 109"/>
              <a:gd name="T19" fmla="*/ 28 h 77"/>
              <a:gd name="T20" fmla="*/ 50 w 109"/>
              <a:gd name="T21" fmla="*/ 25 h 77"/>
              <a:gd name="T22" fmla="*/ 9 w 109"/>
              <a:gd name="T23" fmla="*/ 40 h 77"/>
              <a:gd name="T24" fmla="*/ 25 w 109"/>
              <a:gd name="T25" fmla="*/ 17 h 77"/>
              <a:gd name="T26" fmla="*/ 63 w 109"/>
              <a:gd name="T27" fmla="*/ 22 h 77"/>
              <a:gd name="T28" fmla="*/ 70 w 109"/>
              <a:gd name="T29" fmla="*/ 18 h 77"/>
              <a:gd name="T30" fmla="*/ 77 w 109"/>
              <a:gd name="T31" fmla="*/ 31 h 77"/>
              <a:gd name="T32" fmla="*/ 71 w 109"/>
              <a:gd name="T33" fmla="*/ 35 h 77"/>
              <a:gd name="T34" fmla="*/ 47 w 109"/>
              <a:gd name="T35" fmla="*/ 3 h 77"/>
              <a:gd name="T36" fmla="*/ 87 w 109"/>
              <a:gd name="T37" fmla="*/ 52 h 77"/>
              <a:gd name="T38" fmla="*/ 109 w 109"/>
              <a:gd name="T39" fmla="*/ 52 h 77"/>
              <a:gd name="T40" fmla="*/ 47 w 109"/>
              <a:gd name="T41" fmla="*/ 3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9" h="77">
                <a:moveTo>
                  <a:pt x="71" y="35"/>
                </a:moveTo>
                <a:cubicBezTo>
                  <a:pt x="71" y="35"/>
                  <a:pt x="71" y="35"/>
                  <a:pt x="71" y="35"/>
                </a:cubicBezTo>
                <a:cubicBezTo>
                  <a:pt x="54" y="47"/>
                  <a:pt x="54" y="47"/>
                  <a:pt x="54" y="47"/>
                </a:cubicBezTo>
                <a:cubicBezTo>
                  <a:pt x="56" y="48"/>
                  <a:pt x="56" y="48"/>
                  <a:pt x="56" y="48"/>
                </a:cubicBezTo>
                <a:cubicBezTo>
                  <a:pt x="72" y="40"/>
                  <a:pt x="72" y="40"/>
                  <a:pt x="72" y="40"/>
                </a:cubicBezTo>
                <a:cubicBezTo>
                  <a:pt x="73" y="52"/>
                  <a:pt x="67" y="64"/>
                  <a:pt x="56" y="71"/>
                </a:cubicBezTo>
                <a:cubicBezTo>
                  <a:pt x="45" y="77"/>
                  <a:pt x="32" y="76"/>
                  <a:pt x="22" y="69"/>
                </a:cubicBezTo>
                <a:cubicBezTo>
                  <a:pt x="14" y="75"/>
                  <a:pt x="14" y="75"/>
                  <a:pt x="14" y="75"/>
                </a:cubicBezTo>
                <a:cubicBezTo>
                  <a:pt x="0" y="52"/>
                  <a:pt x="0" y="52"/>
                  <a:pt x="0" y="52"/>
                </a:cubicBezTo>
                <a:cubicBezTo>
                  <a:pt x="52" y="28"/>
                  <a:pt x="52" y="28"/>
                  <a:pt x="52" y="28"/>
                </a:cubicBezTo>
                <a:cubicBezTo>
                  <a:pt x="50" y="25"/>
                  <a:pt x="50" y="25"/>
                  <a:pt x="50" y="25"/>
                </a:cubicBezTo>
                <a:cubicBezTo>
                  <a:pt x="9" y="40"/>
                  <a:pt x="9" y="40"/>
                  <a:pt x="9" y="40"/>
                </a:cubicBezTo>
                <a:cubicBezTo>
                  <a:pt x="11" y="31"/>
                  <a:pt x="16" y="22"/>
                  <a:pt x="25" y="17"/>
                </a:cubicBezTo>
                <a:cubicBezTo>
                  <a:pt x="38" y="9"/>
                  <a:pt x="53" y="12"/>
                  <a:pt x="63" y="22"/>
                </a:cubicBezTo>
                <a:cubicBezTo>
                  <a:pt x="70" y="18"/>
                  <a:pt x="70" y="18"/>
                  <a:pt x="70" y="18"/>
                </a:cubicBezTo>
                <a:cubicBezTo>
                  <a:pt x="77" y="31"/>
                  <a:pt x="77" y="31"/>
                  <a:pt x="77" y="31"/>
                </a:cubicBezTo>
                <a:cubicBezTo>
                  <a:pt x="71" y="35"/>
                  <a:pt x="71" y="35"/>
                  <a:pt x="71" y="35"/>
                </a:cubicBezTo>
                <a:close/>
                <a:moveTo>
                  <a:pt x="47" y="3"/>
                </a:moveTo>
                <a:cubicBezTo>
                  <a:pt x="78" y="5"/>
                  <a:pt x="88" y="26"/>
                  <a:pt x="87" y="52"/>
                </a:cubicBezTo>
                <a:cubicBezTo>
                  <a:pt x="94" y="52"/>
                  <a:pt x="102" y="52"/>
                  <a:pt x="109" y="52"/>
                </a:cubicBezTo>
                <a:cubicBezTo>
                  <a:pt x="108" y="14"/>
                  <a:pt x="83" y="0"/>
                  <a:pt x="47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" name="Freeform 151"/>
          <p:cNvSpPr>
            <a:spLocks noEditPoints="1"/>
          </p:cNvSpPr>
          <p:nvPr/>
        </p:nvSpPr>
        <p:spPr bwMode="auto">
          <a:xfrm>
            <a:off x="4883150" y="1627188"/>
            <a:ext cx="412750" cy="385763"/>
          </a:xfrm>
          <a:custGeom>
            <a:avLst/>
            <a:gdLst>
              <a:gd name="T0" fmla="*/ 12 w 110"/>
              <a:gd name="T1" fmla="*/ 5 h 103"/>
              <a:gd name="T2" fmla="*/ 92 w 110"/>
              <a:gd name="T3" fmla="*/ 19 h 103"/>
              <a:gd name="T4" fmla="*/ 106 w 110"/>
              <a:gd name="T5" fmla="*/ 22 h 103"/>
              <a:gd name="T6" fmla="*/ 110 w 110"/>
              <a:gd name="T7" fmla="*/ 31 h 103"/>
              <a:gd name="T8" fmla="*/ 106 w 110"/>
              <a:gd name="T9" fmla="*/ 94 h 103"/>
              <a:gd name="T10" fmla="*/ 98 w 110"/>
              <a:gd name="T11" fmla="*/ 97 h 103"/>
              <a:gd name="T12" fmla="*/ 85 w 110"/>
              <a:gd name="T13" fmla="*/ 103 h 103"/>
              <a:gd name="T14" fmla="*/ 25 w 110"/>
              <a:gd name="T15" fmla="*/ 97 h 103"/>
              <a:gd name="T16" fmla="*/ 13 w 110"/>
              <a:gd name="T17" fmla="*/ 103 h 103"/>
              <a:gd name="T18" fmla="*/ 4 w 110"/>
              <a:gd name="T19" fmla="*/ 94 h 103"/>
              <a:gd name="T20" fmla="*/ 0 w 110"/>
              <a:gd name="T21" fmla="*/ 31 h 103"/>
              <a:gd name="T22" fmla="*/ 4 w 110"/>
              <a:gd name="T23" fmla="*/ 22 h 103"/>
              <a:gd name="T24" fmla="*/ 60 w 110"/>
              <a:gd name="T25" fmla="*/ 19 h 103"/>
              <a:gd name="T26" fmla="*/ 51 w 110"/>
              <a:gd name="T27" fmla="*/ 58 h 103"/>
              <a:gd name="T28" fmla="*/ 94 w 110"/>
              <a:gd name="T29" fmla="*/ 58 h 103"/>
              <a:gd name="T30" fmla="*/ 19 w 110"/>
              <a:gd name="T31" fmla="*/ 72 h 103"/>
              <a:gd name="T32" fmla="*/ 44 w 110"/>
              <a:gd name="T33" fmla="*/ 77 h 103"/>
              <a:gd name="T34" fmla="*/ 19 w 110"/>
              <a:gd name="T35" fmla="*/ 72 h 103"/>
              <a:gd name="T36" fmla="*/ 19 w 110"/>
              <a:gd name="T37" fmla="*/ 67 h 103"/>
              <a:gd name="T38" fmla="*/ 44 w 110"/>
              <a:gd name="T39" fmla="*/ 61 h 103"/>
              <a:gd name="T40" fmla="*/ 19 w 110"/>
              <a:gd name="T41" fmla="*/ 50 h 103"/>
              <a:gd name="T42" fmla="*/ 44 w 110"/>
              <a:gd name="T43" fmla="*/ 56 h 103"/>
              <a:gd name="T44" fmla="*/ 19 w 110"/>
              <a:gd name="T45" fmla="*/ 50 h 103"/>
              <a:gd name="T46" fmla="*/ 19 w 110"/>
              <a:gd name="T47" fmla="*/ 46 h 103"/>
              <a:gd name="T48" fmla="*/ 44 w 110"/>
              <a:gd name="T49" fmla="*/ 40 h 103"/>
              <a:gd name="T50" fmla="*/ 73 w 110"/>
              <a:gd name="T51" fmla="*/ 51 h 103"/>
              <a:gd name="T52" fmla="*/ 73 w 110"/>
              <a:gd name="T53" fmla="*/ 66 h 103"/>
              <a:gd name="T54" fmla="*/ 73 w 110"/>
              <a:gd name="T55" fmla="*/ 51 h 103"/>
              <a:gd name="T56" fmla="*/ 13 w 110"/>
              <a:gd name="T57" fmla="*/ 29 h 103"/>
              <a:gd name="T58" fmla="*/ 11 w 110"/>
              <a:gd name="T59" fmla="*/ 30 h 103"/>
              <a:gd name="T60" fmla="*/ 11 w 110"/>
              <a:gd name="T61" fmla="*/ 85 h 103"/>
              <a:gd name="T62" fmla="*/ 13 w 110"/>
              <a:gd name="T63" fmla="*/ 87 h 103"/>
              <a:gd name="T64" fmla="*/ 99 w 110"/>
              <a:gd name="T65" fmla="*/ 86 h 103"/>
              <a:gd name="T66" fmla="*/ 99 w 110"/>
              <a:gd name="T67" fmla="*/ 85 h 103"/>
              <a:gd name="T68" fmla="*/ 99 w 110"/>
              <a:gd name="T69" fmla="*/ 3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0" h="103">
                <a:moveTo>
                  <a:pt x="60" y="19"/>
                </a:moveTo>
                <a:cubicBezTo>
                  <a:pt x="12" y="5"/>
                  <a:pt x="12" y="5"/>
                  <a:pt x="12" y="5"/>
                </a:cubicBezTo>
                <a:cubicBezTo>
                  <a:pt x="13" y="0"/>
                  <a:pt x="13" y="0"/>
                  <a:pt x="13" y="0"/>
                </a:cubicBezTo>
                <a:cubicBezTo>
                  <a:pt x="92" y="19"/>
                  <a:pt x="92" y="19"/>
                  <a:pt x="92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100" y="19"/>
                  <a:pt x="104" y="20"/>
                  <a:pt x="106" y="22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8" y="25"/>
                  <a:pt x="110" y="28"/>
                  <a:pt x="110" y="31"/>
                </a:cubicBezTo>
                <a:cubicBezTo>
                  <a:pt x="110" y="85"/>
                  <a:pt x="110" y="85"/>
                  <a:pt x="110" y="85"/>
                </a:cubicBezTo>
                <a:cubicBezTo>
                  <a:pt x="110" y="88"/>
                  <a:pt x="108" y="91"/>
                  <a:pt x="106" y="94"/>
                </a:cubicBezTo>
                <a:cubicBezTo>
                  <a:pt x="106" y="94"/>
                  <a:pt x="106" y="94"/>
                  <a:pt x="106" y="94"/>
                </a:cubicBezTo>
                <a:cubicBezTo>
                  <a:pt x="104" y="96"/>
                  <a:pt x="101" y="97"/>
                  <a:pt x="98" y="97"/>
                </a:cubicBezTo>
                <a:cubicBezTo>
                  <a:pt x="98" y="103"/>
                  <a:pt x="98" y="103"/>
                  <a:pt x="98" y="103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85" y="97"/>
                  <a:pt x="85" y="97"/>
                  <a:pt x="85" y="97"/>
                </a:cubicBezTo>
                <a:cubicBezTo>
                  <a:pt x="25" y="97"/>
                  <a:pt x="25" y="97"/>
                  <a:pt x="25" y="97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3" y="97"/>
                  <a:pt x="13" y="97"/>
                  <a:pt x="13" y="97"/>
                </a:cubicBezTo>
                <a:cubicBezTo>
                  <a:pt x="9" y="97"/>
                  <a:pt x="6" y="96"/>
                  <a:pt x="4" y="94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28"/>
                  <a:pt x="2" y="25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6" y="20"/>
                  <a:pt x="10" y="19"/>
                  <a:pt x="13" y="19"/>
                </a:cubicBezTo>
                <a:cubicBezTo>
                  <a:pt x="60" y="19"/>
                  <a:pt x="60" y="19"/>
                  <a:pt x="60" y="19"/>
                </a:cubicBezTo>
                <a:close/>
                <a:moveTo>
                  <a:pt x="73" y="37"/>
                </a:moveTo>
                <a:cubicBezTo>
                  <a:pt x="61" y="37"/>
                  <a:pt x="51" y="46"/>
                  <a:pt x="51" y="58"/>
                </a:cubicBezTo>
                <a:cubicBezTo>
                  <a:pt x="51" y="70"/>
                  <a:pt x="61" y="79"/>
                  <a:pt x="73" y="79"/>
                </a:cubicBezTo>
                <a:cubicBezTo>
                  <a:pt x="84" y="79"/>
                  <a:pt x="94" y="70"/>
                  <a:pt x="94" y="58"/>
                </a:cubicBezTo>
                <a:cubicBezTo>
                  <a:pt x="94" y="46"/>
                  <a:pt x="84" y="37"/>
                  <a:pt x="73" y="37"/>
                </a:cubicBezTo>
                <a:close/>
                <a:moveTo>
                  <a:pt x="19" y="72"/>
                </a:moveTo>
                <a:cubicBezTo>
                  <a:pt x="19" y="77"/>
                  <a:pt x="19" y="77"/>
                  <a:pt x="19" y="77"/>
                </a:cubicBezTo>
                <a:cubicBezTo>
                  <a:pt x="44" y="77"/>
                  <a:pt x="44" y="77"/>
                  <a:pt x="44" y="77"/>
                </a:cubicBezTo>
                <a:cubicBezTo>
                  <a:pt x="44" y="72"/>
                  <a:pt x="44" y="72"/>
                  <a:pt x="44" y="72"/>
                </a:cubicBezTo>
                <a:cubicBezTo>
                  <a:pt x="19" y="72"/>
                  <a:pt x="19" y="72"/>
                  <a:pt x="19" y="72"/>
                </a:cubicBezTo>
                <a:close/>
                <a:moveTo>
                  <a:pt x="19" y="61"/>
                </a:moveTo>
                <a:cubicBezTo>
                  <a:pt x="19" y="67"/>
                  <a:pt x="19" y="67"/>
                  <a:pt x="19" y="67"/>
                </a:cubicBezTo>
                <a:cubicBezTo>
                  <a:pt x="44" y="67"/>
                  <a:pt x="44" y="67"/>
                  <a:pt x="44" y="67"/>
                </a:cubicBezTo>
                <a:cubicBezTo>
                  <a:pt x="44" y="61"/>
                  <a:pt x="44" y="61"/>
                  <a:pt x="44" y="61"/>
                </a:cubicBezTo>
                <a:cubicBezTo>
                  <a:pt x="19" y="61"/>
                  <a:pt x="19" y="61"/>
                  <a:pt x="19" y="61"/>
                </a:cubicBezTo>
                <a:close/>
                <a:moveTo>
                  <a:pt x="19" y="50"/>
                </a:moveTo>
                <a:cubicBezTo>
                  <a:pt x="19" y="56"/>
                  <a:pt x="19" y="56"/>
                  <a:pt x="19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4" y="50"/>
                  <a:pt x="44" y="50"/>
                  <a:pt x="44" y="50"/>
                </a:cubicBezTo>
                <a:cubicBezTo>
                  <a:pt x="19" y="50"/>
                  <a:pt x="19" y="50"/>
                  <a:pt x="19" y="50"/>
                </a:cubicBezTo>
                <a:close/>
                <a:moveTo>
                  <a:pt x="19" y="40"/>
                </a:moveTo>
                <a:cubicBezTo>
                  <a:pt x="19" y="46"/>
                  <a:pt x="19" y="46"/>
                  <a:pt x="19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44" y="40"/>
                  <a:pt x="44" y="40"/>
                  <a:pt x="44" y="40"/>
                </a:cubicBezTo>
                <a:cubicBezTo>
                  <a:pt x="19" y="40"/>
                  <a:pt x="19" y="40"/>
                  <a:pt x="19" y="40"/>
                </a:cubicBezTo>
                <a:close/>
                <a:moveTo>
                  <a:pt x="73" y="51"/>
                </a:moveTo>
                <a:cubicBezTo>
                  <a:pt x="68" y="51"/>
                  <a:pt x="65" y="54"/>
                  <a:pt x="65" y="58"/>
                </a:cubicBezTo>
                <a:cubicBezTo>
                  <a:pt x="65" y="62"/>
                  <a:pt x="68" y="66"/>
                  <a:pt x="73" y="66"/>
                </a:cubicBezTo>
                <a:cubicBezTo>
                  <a:pt x="77" y="66"/>
                  <a:pt x="80" y="62"/>
                  <a:pt x="80" y="58"/>
                </a:cubicBezTo>
                <a:cubicBezTo>
                  <a:pt x="80" y="54"/>
                  <a:pt x="77" y="51"/>
                  <a:pt x="73" y="51"/>
                </a:cubicBezTo>
                <a:close/>
                <a:moveTo>
                  <a:pt x="97" y="29"/>
                </a:moveTo>
                <a:cubicBezTo>
                  <a:pt x="13" y="29"/>
                  <a:pt x="13" y="29"/>
                  <a:pt x="13" y="29"/>
                </a:cubicBezTo>
                <a:cubicBezTo>
                  <a:pt x="12" y="29"/>
                  <a:pt x="12" y="29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1"/>
                  <a:pt x="11" y="31"/>
                </a:cubicBezTo>
                <a:cubicBezTo>
                  <a:pt x="11" y="85"/>
                  <a:pt x="11" y="85"/>
                  <a:pt x="11" y="85"/>
                </a:cubicBezTo>
                <a:cubicBezTo>
                  <a:pt x="11" y="85"/>
                  <a:pt x="11" y="86"/>
                  <a:pt x="11" y="86"/>
                </a:cubicBezTo>
                <a:cubicBezTo>
                  <a:pt x="12" y="87"/>
                  <a:pt x="12" y="87"/>
                  <a:pt x="13" y="87"/>
                </a:cubicBezTo>
                <a:cubicBezTo>
                  <a:pt x="97" y="87"/>
                  <a:pt x="97" y="87"/>
                  <a:pt x="97" y="87"/>
                </a:cubicBezTo>
                <a:cubicBezTo>
                  <a:pt x="98" y="87"/>
                  <a:pt x="98" y="87"/>
                  <a:pt x="99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86"/>
                  <a:pt x="99" y="85"/>
                  <a:pt x="99" y="85"/>
                </a:cubicBezTo>
                <a:cubicBezTo>
                  <a:pt x="99" y="31"/>
                  <a:pt x="99" y="31"/>
                  <a:pt x="99" y="31"/>
                </a:cubicBezTo>
                <a:cubicBezTo>
                  <a:pt x="99" y="31"/>
                  <a:pt x="99" y="30"/>
                  <a:pt x="99" y="30"/>
                </a:cubicBezTo>
                <a:cubicBezTo>
                  <a:pt x="98" y="29"/>
                  <a:pt x="98" y="29"/>
                  <a:pt x="97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" name="Freeform 152"/>
          <p:cNvSpPr>
            <a:spLocks noEditPoints="1"/>
          </p:cNvSpPr>
          <p:nvPr/>
        </p:nvSpPr>
        <p:spPr bwMode="auto">
          <a:xfrm>
            <a:off x="1641475" y="5457826"/>
            <a:ext cx="439737" cy="420688"/>
          </a:xfrm>
          <a:custGeom>
            <a:avLst/>
            <a:gdLst>
              <a:gd name="T0" fmla="*/ 39 w 117"/>
              <a:gd name="T1" fmla="*/ 50 h 112"/>
              <a:gd name="T2" fmla="*/ 13 w 117"/>
              <a:gd name="T3" fmla="*/ 36 h 112"/>
              <a:gd name="T4" fmla="*/ 35 w 117"/>
              <a:gd name="T5" fmla="*/ 31 h 112"/>
              <a:gd name="T6" fmla="*/ 29 w 117"/>
              <a:gd name="T7" fmla="*/ 37 h 112"/>
              <a:gd name="T8" fmla="*/ 30 w 117"/>
              <a:gd name="T9" fmla="*/ 38 h 112"/>
              <a:gd name="T10" fmla="*/ 43 w 117"/>
              <a:gd name="T11" fmla="*/ 29 h 112"/>
              <a:gd name="T12" fmla="*/ 66 w 117"/>
              <a:gd name="T13" fmla="*/ 11 h 112"/>
              <a:gd name="T14" fmla="*/ 66 w 117"/>
              <a:gd name="T15" fmla="*/ 10 h 112"/>
              <a:gd name="T16" fmla="*/ 74 w 117"/>
              <a:gd name="T17" fmla="*/ 2 h 112"/>
              <a:gd name="T18" fmla="*/ 81 w 117"/>
              <a:gd name="T19" fmla="*/ 7 h 112"/>
              <a:gd name="T20" fmla="*/ 71 w 117"/>
              <a:gd name="T21" fmla="*/ 14 h 112"/>
              <a:gd name="T22" fmla="*/ 69 w 117"/>
              <a:gd name="T23" fmla="*/ 13 h 112"/>
              <a:gd name="T24" fmla="*/ 53 w 117"/>
              <a:gd name="T25" fmla="*/ 26 h 112"/>
              <a:gd name="T26" fmla="*/ 82 w 117"/>
              <a:gd name="T27" fmla="*/ 19 h 112"/>
              <a:gd name="T28" fmla="*/ 110 w 117"/>
              <a:gd name="T29" fmla="*/ 30 h 112"/>
              <a:gd name="T30" fmla="*/ 110 w 117"/>
              <a:gd name="T31" fmla="*/ 88 h 112"/>
              <a:gd name="T32" fmla="*/ 39 w 117"/>
              <a:gd name="T33" fmla="*/ 111 h 112"/>
              <a:gd name="T34" fmla="*/ 39 w 117"/>
              <a:gd name="T35" fmla="*/ 50 h 112"/>
              <a:gd name="T36" fmla="*/ 9 w 117"/>
              <a:gd name="T37" fmla="*/ 41 h 112"/>
              <a:gd name="T38" fmla="*/ 12 w 117"/>
              <a:gd name="T39" fmla="*/ 97 h 112"/>
              <a:gd name="T40" fmla="*/ 33 w 117"/>
              <a:gd name="T41" fmla="*/ 112 h 112"/>
              <a:gd name="T42" fmla="*/ 32 w 117"/>
              <a:gd name="T43" fmla="*/ 53 h 112"/>
              <a:gd name="T44" fmla="*/ 9 w 117"/>
              <a:gd name="T45" fmla="*/ 41 h 112"/>
              <a:gd name="T46" fmla="*/ 94 w 117"/>
              <a:gd name="T47" fmla="*/ 41 h 112"/>
              <a:gd name="T48" fmla="*/ 74 w 117"/>
              <a:gd name="T49" fmla="*/ 60 h 112"/>
              <a:gd name="T50" fmla="*/ 86 w 117"/>
              <a:gd name="T51" fmla="*/ 85 h 112"/>
              <a:gd name="T52" fmla="*/ 106 w 117"/>
              <a:gd name="T53" fmla="*/ 66 h 112"/>
              <a:gd name="T54" fmla="*/ 94 w 117"/>
              <a:gd name="T55" fmla="*/ 41 h 112"/>
              <a:gd name="T56" fmla="*/ 49 w 117"/>
              <a:gd name="T57" fmla="*/ 77 h 112"/>
              <a:gd name="T58" fmla="*/ 42 w 117"/>
              <a:gd name="T59" fmla="*/ 83 h 112"/>
              <a:gd name="T60" fmla="*/ 46 w 117"/>
              <a:gd name="T61" fmla="*/ 92 h 112"/>
              <a:gd name="T62" fmla="*/ 53 w 117"/>
              <a:gd name="T63" fmla="*/ 85 h 112"/>
              <a:gd name="T64" fmla="*/ 49 w 117"/>
              <a:gd name="T65" fmla="*/ 77 h 112"/>
              <a:gd name="T66" fmla="*/ 64 w 117"/>
              <a:gd name="T67" fmla="*/ 72 h 112"/>
              <a:gd name="T68" fmla="*/ 57 w 117"/>
              <a:gd name="T69" fmla="*/ 79 h 112"/>
              <a:gd name="T70" fmla="*/ 61 w 117"/>
              <a:gd name="T71" fmla="*/ 87 h 112"/>
              <a:gd name="T72" fmla="*/ 68 w 117"/>
              <a:gd name="T73" fmla="*/ 80 h 112"/>
              <a:gd name="T74" fmla="*/ 64 w 117"/>
              <a:gd name="T75" fmla="*/ 72 h 112"/>
              <a:gd name="T76" fmla="*/ 42 w 117"/>
              <a:gd name="T77" fmla="*/ 56 h 112"/>
              <a:gd name="T78" fmla="*/ 42 w 117"/>
              <a:gd name="T79" fmla="*/ 70 h 112"/>
              <a:gd name="T80" fmla="*/ 48 w 117"/>
              <a:gd name="T81" fmla="*/ 68 h 112"/>
              <a:gd name="T82" fmla="*/ 49 w 117"/>
              <a:gd name="T83" fmla="*/ 60 h 112"/>
              <a:gd name="T84" fmla="*/ 52 w 117"/>
              <a:gd name="T85" fmla="*/ 59 h 112"/>
              <a:gd name="T86" fmla="*/ 53 w 117"/>
              <a:gd name="T87" fmla="*/ 67 h 112"/>
              <a:gd name="T88" fmla="*/ 70 w 117"/>
              <a:gd name="T89" fmla="*/ 62 h 112"/>
              <a:gd name="T90" fmla="*/ 70 w 117"/>
              <a:gd name="T91" fmla="*/ 48 h 112"/>
              <a:gd name="T92" fmla="*/ 42 w 117"/>
              <a:gd name="T93" fmla="*/ 56 h 112"/>
              <a:gd name="T94" fmla="*/ 94 w 117"/>
              <a:gd name="T95" fmla="*/ 50 h 112"/>
              <a:gd name="T96" fmla="*/ 82 w 117"/>
              <a:gd name="T97" fmla="*/ 61 h 112"/>
              <a:gd name="T98" fmla="*/ 89 w 117"/>
              <a:gd name="T99" fmla="*/ 77 h 112"/>
              <a:gd name="T100" fmla="*/ 102 w 117"/>
              <a:gd name="T101" fmla="*/ 65 h 112"/>
              <a:gd name="T102" fmla="*/ 94 w 117"/>
              <a:gd name="T103" fmla="*/ 5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17" h="112">
                <a:moveTo>
                  <a:pt x="39" y="50"/>
                </a:moveTo>
                <a:cubicBezTo>
                  <a:pt x="30" y="45"/>
                  <a:pt x="21" y="41"/>
                  <a:pt x="13" y="36"/>
                </a:cubicBezTo>
                <a:cubicBezTo>
                  <a:pt x="20" y="35"/>
                  <a:pt x="27" y="33"/>
                  <a:pt x="35" y="31"/>
                </a:cubicBezTo>
                <a:cubicBezTo>
                  <a:pt x="29" y="37"/>
                  <a:pt x="29" y="37"/>
                  <a:pt x="29" y="37"/>
                </a:cubicBezTo>
                <a:cubicBezTo>
                  <a:pt x="30" y="38"/>
                  <a:pt x="30" y="38"/>
                  <a:pt x="30" y="38"/>
                </a:cubicBezTo>
                <a:cubicBezTo>
                  <a:pt x="43" y="29"/>
                  <a:pt x="43" y="29"/>
                  <a:pt x="43" y="29"/>
                </a:cubicBezTo>
                <a:cubicBezTo>
                  <a:pt x="66" y="11"/>
                  <a:pt x="66" y="11"/>
                  <a:pt x="66" y="11"/>
                </a:cubicBezTo>
                <a:cubicBezTo>
                  <a:pt x="66" y="11"/>
                  <a:pt x="66" y="11"/>
                  <a:pt x="66" y="10"/>
                </a:cubicBezTo>
                <a:cubicBezTo>
                  <a:pt x="69" y="8"/>
                  <a:pt x="71" y="5"/>
                  <a:pt x="74" y="2"/>
                </a:cubicBezTo>
                <a:cubicBezTo>
                  <a:pt x="80" y="0"/>
                  <a:pt x="82" y="4"/>
                  <a:pt x="81" y="7"/>
                </a:cubicBezTo>
                <a:cubicBezTo>
                  <a:pt x="78" y="9"/>
                  <a:pt x="74" y="11"/>
                  <a:pt x="71" y="14"/>
                </a:cubicBezTo>
                <a:cubicBezTo>
                  <a:pt x="70" y="14"/>
                  <a:pt x="70" y="14"/>
                  <a:pt x="69" y="13"/>
                </a:cubicBezTo>
                <a:cubicBezTo>
                  <a:pt x="53" y="26"/>
                  <a:pt x="53" y="26"/>
                  <a:pt x="53" y="26"/>
                </a:cubicBezTo>
                <a:cubicBezTo>
                  <a:pt x="63" y="24"/>
                  <a:pt x="73" y="21"/>
                  <a:pt x="82" y="19"/>
                </a:cubicBezTo>
                <a:cubicBezTo>
                  <a:pt x="91" y="23"/>
                  <a:pt x="100" y="26"/>
                  <a:pt x="110" y="30"/>
                </a:cubicBezTo>
                <a:cubicBezTo>
                  <a:pt x="117" y="46"/>
                  <a:pt x="117" y="66"/>
                  <a:pt x="110" y="88"/>
                </a:cubicBezTo>
                <a:cubicBezTo>
                  <a:pt x="86" y="96"/>
                  <a:pt x="62" y="103"/>
                  <a:pt x="39" y="111"/>
                </a:cubicBezTo>
                <a:cubicBezTo>
                  <a:pt x="33" y="95"/>
                  <a:pt x="31" y="78"/>
                  <a:pt x="39" y="50"/>
                </a:cubicBezTo>
                <a:close/>
                <a:moveTo>
                  <a:pt x="9" y="41"/>
                </a:moveTo>
                <a:cubicBezTo>
                  <a:pt x="1" y="58"/>
                  <a:pt x="0" y="76"/>
                  <a:pt x="12" y="97"/>
                </a:cubicBezTo>
                <a:cubicBezTo>
                  <a:pt x="19" y="102"/>
                  <a:pt x="26" y="107"/>
                  <a:pt x="33" y="112"/>
                </a:cubicBezTo>
                <a:cubicBezTo>
                  <a:pt x="25" y="95"/>
                  <a:pt x="24" y="74"/>
                  <a:pt x="32" y="53"/>
                </a:cubicBezTo>
                <a:cubicBezTo>
                  <a:pt x="24" y="49"/>
                  <a:pt x="17" y="45"/>
                  <a:pt x="9" y="41"/>
                </a:cubicBezTo>
                <a:close/>
                <a:moveTo>
                  <a:pt x="94" y="41"/>
                </a:moveTo>
                <a:cubicBezTo>
                  <a:pt x="85" y="40"/>
                  <a:pt x="76" y="48"/>
                  <a:pt x="74" y="60"/>
                </a:cubicBezTo>
                <a:cubicBezTo>
                  <a:pt x="72" y="73"/>
                  <a:pt x="77" y="84"/>
                  <a:pt x="86" y="85"/>
                </a:cubicBezTo>
                <a:cubicBezTo>
                  <a:pt x="95" y="87"/>
                  <a:pt x="104" y="78"/>
                  <a:pt x="106" y="66"/>
                </a:cubicBezTo>
                <a:cubicBezTo>
                  <a:pt x="109" y="54"/>
                  <a:pt x="103" y="43"/>
                  <a:pt x="94" y="41"/>
                </a:cubicBezTo>
                <a:close/>
                <a:moveTo>
                  <a:pt x="49" y="77"/>
                </a:moveTo>
                <a:cubicBezTo>
                  <a:pt x="46" y="76"/>
                  <a:pt x="43" y="79"/>
                  <a:pt x="42" y="83"/>
                </a:cubicBezTo>
                <a:cubicBezTo>
                  <a:pt x="41" y="87"/>
                  <a:pt x="43" y="91"/>
                  <a:pt x="46" y="92"/>
                </a:cubicBezTo>
                <a:cubicBezTo>
                  <a:pt x="49" y="92"/>
                  <a:pt x="52" y="89"/>
                  <a:pt x="53" y="85"/>
                </a:cubicBezTo>
                <a:cubicBezTo>
                  <a:pt x="53" y="81"/>
                  <a:pt x="52" y="77"/>
                  <a:pt x="49" y="77"/>
                </a:cubicBezTo>
                <a:close/>
                <a:moveTo>
                  <a:pt x="64" y="72"/>
                </a:moveTo>
                <a:cubicBezTo>
                  <a:pt x="61" y="72"/>
                  <a:pt x="58" y="74"/>
                  <a:pt x="57" y="79"/>
                </a:cubicBezTo>
                <a:cubicBezTo>
                  <a:pt x="57" y="83"/>
                  <a:pt x="58" y="86"/>
                  <a:pt x="61" y="87"/>
                </a:cubicBezTo>
                <a:cubicBezTo>
                  <a:pt x="64" y="87"/>
                  <a:pt x="67" y="85"/>
                  <a:pt x="68" y="80"/>
                </a:cubicBezTo>
                <a:cubicBezTo>
                  <a:pt x="69" y="76"/>
                  <a:pt x="67" y="73"/>
                  <a:pt x="64" y="72"/>
                </a:cubicBezTo>
                <a:close/>
                <a:moveTo>
                  <a:pt x="42" y="56"/>
                </a:moveTo>
                <a:cubicBezTo>
                  <a:pt x="42" y="70"/>
                  <a:pt x="42" y="70"/>
                  <a:pt x="42" y="70"/>
                </a:cubicBezTo>
                <a:cubicBezTo>
                  <a:pt x="48" y="68"/>
                  <a:pt x="48" y="68"/>
                  <a:pt x="48" y="68"/>
                </a:cubicBezTo>
                <a:cubicBezTo>
                  <a:pt x="49" y="60"/>
                  <a:pt x="49" y="60"/>
                  <a:pt x="49" y="60"/>
                </a:cubicBezTo>
                <a:cubicBezTo>
                  <a:pt x="52" y="59"/>
                  <a:pt x="52" y="59"/>
                  <a:pt x="52" y="59"/>
                </a:cubicBezTo>
                <a:cubicBezTo>
                  <a:pt x="53" y="67"/>
                  <a:pt x="53" y="67"/>
                  <a:pt x="53" y="67"/>
                </a:cubicBezTo>
                <a:cubicBezTo>
                  <a:pt x="70" y="62"/>
                  <a:pt x="70" y="62"/>
                  <a:pt x="70" y="62"/>
                </a:cubicBezTo>
                <a:cubicBezTo>
                  <a:pt x="70" y="48"/>
                  <a:pt x="70" y="48"/>
                  <a:pt x="70" y="48"/>
                </a:cubicBezTo>
                <a:cubicBezTo>
                  <a:pt x="42" y="56"/>
                  <a:pt x="42" y="56"/>
                  <a:pt x="42" y="56"/>
                </a:cubicBezTo>
                <a:close/>
                <a:moveTo>
                  <a:pt x="94" y="50"/>
                </a:moveTo>
                <a:cubicBezTo>
                  <a:pt x="89" y="49"/>
                  <a:pt x="83" y="54"/>
                  <a:pt x="82" y="61"/>
                </a:cubicBezTo>
                <a:cubicBezTo>
                  <a:pt x="80" y="69"/>
                  <a:pt x="84" y="76"/>
                  <a:pt x="89" y="77"/>
                </a:cubicBezTo>
                <a:cubicBezTo>
                  <a:pt x="95" y="78"/>
                  <a:pt x="100" y="73"/>
                  <a:pt x="102" y="65"/>
                </a:cubicBezTo>
                <a:cubicBezTo>
                  <a:pt x="103" y="58"/>
                  <a:pt x="100" y="51"/>
                  <a:pt x="94" y="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" name="Freeform 153"/>
          <p:cNvSpPr>
            <a:spLocks noEditPoints="1"/>
          </p:cNvSpPr>
          <p:nvPr/>
        </p:nvSpPr>
        <p:spPr bwMode="auto">
          <a:xfrm>
            <a:off x="4311650" y="1619251"/>
            <a:ext cx="274637" cy="428625"/>
          </a:xfrm>
          <a:custGeom>
            <a:avLst/>
            <a:gdLst>
              <a:gd name="T0" fmla="*/ 0 w 73"/>
              <a:gd name="T1" fmla="*/ 11 h 114"/>
              <a:gd name="T2" fmla="*/ 29 w 73"/>
              <a:gd name="T3" fmla="*/ 27 h 114"/>
              <a:gd name="T4" fmla="*/ 29 w 73"/>
              <a:gd name="T5" fmla="*/ 114 h 114"/>
              <a:gd name="T6" fmla="*/ 0 w 73"/>
              <a:gd name="T7" fmla="*/ 98 h 114"/>
              <a:gd name="T8" fmla="*/ 0 w 73"/>
              <a:gd name="T9" fmla="*/ 11 h 114"/>
              <a:gd name="T10" fmla="*/ 57 w 73"/>
              <a:gd name="T11" fmla="*/ 59 h 114"/>
              <a:gd name="T12" fmla="*/ 61 w 73"/>
              <a:gd name="T13" fmla="*/ 60 h 114"/>
              <a:gd name="T14" fmla="*/ 66 w 73"/>
              <a:gd name="T15" fmla="*/ 55 h 114"/>
              <a:gd name="T16" fmla="*/ 69 w 73"/>
              <a:gd name="T17" fmla="*/ 57 h 114"/>
              <a:gd name="T18" fmla="*/ 66 w 73"/>
              <a:gd name="T19" fmla="*/ 65 h 114"/>
              <a:gd name="T20" fmla="*/ 69 w 73"/>
              <a:gd name="T21" fmla="*/ 78 h 114"/>
              <a:gd name="T22" fmla="*/ 67 w 73"/>
              <a:gd name="T23" fmla="*/ 84 h 114"/>
              <a:gd name="T24" fmla="*/ 70 w 73"/>
              <a:gd name="T25" fmla="*/ 90 h 114"/>
              <a:gd name="T26" fmla="*/ 68 w 73"/>
              <a:gd name="T27" fmla="*/ 92 h 114"/>
              <a:gd name="T28" fmla="*/ 63 w 73"/>
              <a:gd name="T29" fmla="*/ 89 h 114"/>
              <a:gd name="T30" fmla="*/ 52 w 73"/>
              <a:gd name="T31" fmla="*/ 94 h 114"/>
              <a:gd name="T32" fmla="*/ 50 w 73"/>
              <a:gd name="T33" fmla="*/ 93 h 114"/>
              <a:gd name="T34" fmla="*/ 45 w 73"/>
              <a:gd name="T35" fmla="*/ 99 h 114"/>
              <a:gd name="T36" fmla="*/ 42 w 73"/>
              <a:gd name="T37" fmla="*/ 97 h 114"/>
              <a:gd name="T38" fmla="*/ 44 w 73"/>
              <a:gd name="T39" fmla="*/ 89 h 114"/>
              <a:gd name="T40" fmla="*/ 41 w 73"/>
              <a:gd name="T41" fmla="*/ 75 h 114"/>
              <a:gd name="T42" fmla="*/ 42 w 73"/>
              <a:gd name="T43" fmla="*/ 69 h 114"/>
              <a:gd name="T44" fmla="*/ 37 w 73"/>
              <a:gd name="T45" fmla="*/ 63 h 114"/>
              <a:gd name="T46" fmla="*/ 40 w 73"/>
              <a:gd name="T47" fmla="*/ 60 h 114"/>
              <a:gd name="T48" fmla="*/ 46 w 73"/>
              <a:gd name="T49" fmla="*/ 63 h 114"/>
              <a:gd name="T50" fmla="*/ 57 w 73"/>
              <a:gd name="T51" fmla="*/ 59 h 114"/>
              <a:gd name="T52" fmla="*/ 55 w 73"/>
              <a:gd name="T53" fmla="*/ 28 h 114"/>
              <a:gd name="T54" fmla="*/ 63 w 73"/>
              <a:gd name="T55" fmla="*/ 41 h 114"/>
              <a:gd name="T56" fmla="*/ 52 w 73"/>
              <a:gd name="T57" fmla="*/ 52 h 114"/>
              <a:gd name="T58" fmla="*/ 44 w 73"/>
              <a:gd name="T59" fmla="*/ 38 h 114"/>
              <a:gd name="T60" fmla="*/ 55 w 73"/>
              <a:gd name="T61" fmla="*/ 28 h 114"/>
              <a:gd name="T62" fmla="*/ 55 w 73"/>
              <a:gd name="T63" fmla="*/ 35 h 114"/>
              <a:gd name="T64" fmla="*/ 50 w 73"/>
              <a:gd name="T65" fmla="*/ 39 h 114"/>
              <a:gd name="T66" fmla="*/ 54 w 73"/>
              <a:gd name="T67" fmla="*/ 45 h 114"/>
              <a:gd name="T68" fmla="*/ 58 w 73"/>
              <a:gd name="T69" fmla="*/ 40 h 114"/>
              <a:gd name="T70" fmla="*/ 55 w 73"/>
              <a:gd name="T71" fmla="*/ 35 h 114"/>
              <a:gd name="T72" fmla="*/ 57 w 73"/>
              <a:gd name="T73" fmla="*/ 64 h 114"/>
              <a:gd name="T74" fmla="*/ 49 w 73"/>
              <a:gd name="T75" fmla="*/ 67 h 114"/>
              <a:gd name="T76" fmla="*/ 45 w 73"/>
              <a:gd name="T77" fmla="*/ 75 h 114"/>
              <a:gd name="T78" fmla="*/ 47 w 73"/>
              <a:gd name="T79" fmla="*/ 84 h 114"/>
              <a:gd name="T80" fmla="*/ 54 w 73"/>
              <a:gd name="T81" fmla="*/ 89 h 114"/>
              <a:gd name="T82" fmla="*/ 62 w 73"/>
              <a:gd name="T83" fmla="*/ 86 h 114"/>
              <a:gd name="T84" fmla="*/ 66 w 73"/>
              <a:gd name="T85" fmla="*/ 77 h 114"/>
              <a:gd name="T86" fmla="*/ 64 w 73"/>
              <a:gd name="T87" fmla="*/ 69 h 114"/>
              <a:gd name="T88" fmla="*/ 57 w 73"/>
              <a:gd name="T89" fmla="*/ 64 h 114"/>
              <a:gd name="T90" fmla="*/ 60 w 73"/>
              <a:gd name="T91" fmla="*/ 71 h 114"/>
              <a:gd name="T92" fmla="*/ 53 w 73"/>
              <a:gd name="T93" fmla="*/ 71 h 114"/>
              <a:gd name="T94" fmla="*/ 51 w 73"/>
              <a:gd name="T95" fmla="*/ 76 h 114"/>
              <a:gd name="T96" fmla="*/ 52 w 73"/>
              <a:gd name="T97" fmla="*/ 81 h 114"/>
              <a:gd name="T98" fmla="*/ 61 w 73"/>
              <a:gd name="T99" fmla="*/ 77 h 114"/>
              <a:gd name="T100" fmla="*/ 60 w 73"/>
              <a:gd name="T101" fmla="*/ 71 h 114"/>
              <a:gd name="T102" fmla="*/ 34 w 73"/>
              <a:gd name="T103" fmla="*/ 23 h 114"/>
              <a:gd name="T104" fmla="*/ 34 w 73"/>
              <a:gd name="T105" fmla="*/ 112 h 114"/>
              <a:gd name="T106" fmla="*/ 73 w 73"/>
              <a:gd name="T107" fmla="*/ 97 h 114"/>
              <a:gd name="T108" fmla="*/ 73 w 73"/>
              <a:gd name="T109" fmla="*/ 12 h 114"/>
              <a:gd name="T110" fmla="*/ 44 w 73"/>
              <a:gd name="T111" fmla="*/ 0 h 114"/>
              <a:gd name="T112" fmla="*/ 6 w 73"/>
              <a:gd name="T113" fmla="*/ 9 h 114"/>
              <a:gd name="T114" fmla="*/ 34 w 73"/>
              <a:gd name="T115" fmla="*/ 23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3" h="114">
                <a:moveTo>
                  <a:pt x="0" y="11"/>
                </a:moveTo>
                <a:cubicBezTo>
                  <a:pt x="29" y="27"/>
                  <a:pt x="29" y="27"/>
                  <a:pt x="29" y="27"/>
                </a:cubicBezTo>
                <a:cubicBezTo>
                  <a:pt x="29" y="114"/>
                  <a:pt x="29" y="114"/>
                  <a:pt x="29" y="114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1"/>
                  <a:pt x="0" y="11"/>
                  <a:pt x="0" y="11"/>
                </a:cubicBezTo>
                <a:close/>
                <a:moveTo>
                  <a:pt x="57" y="59"/>
                </a:moveTo>
                <a:cubicBezTo>
                  <a:pt x="58" y="59"/>
                  <a:pt x="60" y="60"/>
                  <a:pt x="61" y="60"/>
                </a:cubicBezTo>
                <a:cubicBezTo>
                  <a:pt x="62" y="59"/>
                  <a:pt x="66" y="55"/>
                  <a:pt x="66" y="55"/>
                </a:cubicBezTo>
                <a:cubicBezTo>
                  <a:pt x="69" y="57"/>
                  <a:pt x="69" y="57"/>
                  <a:pt x="69" y="57"/>
                </a:cubicBezTo>
                <a:cubicBezTo>
                  <a:pt x="66" y="65"/>
                  <a:pt x="66" y="65"/>
                  <a:pt x="66" y="65"/>
                </a:cubicBezTo>
                <a:cubicBezTo>
                  <a:pt x="68" y="68"/>
                  <a:pt x="69" y="73"/>
                  <a:pt x="69" y="78"/>
                </a:cubicBezTo>
                <a:cubicBezTo>
                  <a:pt x="68" y="80"/>
                  <a:pt x="67" y="82"/>
                  <a:pt x="67" y="84"/>
                </a:cubicBezTo>
                <a:cubicBezTo>
                  <a:pt x="70" y="90"/>
                  <a:pt x="70" y="90"/>
                  <a:pt x="70" y="90"/>
                </a:cubicBezTo>
                <a:cubicBezTo>
                  <a:pt x="68" y="92"/>
                  <a:pt x="68" y="92"/>
                  <a:pt x="68" y="92"/>
                </a:cubicBezTo>
                <a:cubicBezTo>
                  <a:pt x="68" y="92"/>
                  <a:pt x="65" y="91"/>
                  <a:pt x="63" y="89"/>
                </a:cubicBezTo>
                <a:cubicBezTo>
                  <a:pt x="60" y="92"/>
                  <a:pt x="56" y="94"/>
                  <a:pt x="52" y="94"/>
                </a:cubicBezTo>
                <a:cubicBezTo>
                  <a:pt x="52" y="94"/>
                  <a:pt x="51" y="93"/>
                  <a:pt x="50" y="93"/>
                </a:cubicBezTo>
                <a:cubicBezTo>
                  <a:pt x="49" y="95"/>
                  <a:pt x="45" y="99"/>
                  <a:pt x="45" y="99"/>
                </a:cubicBezTo>
                <a:cubicBezTo>
                  <a:pt x="42" y="97"/>
                  <a:pt x="42" y="97"/>
                  <a:pt x="42" y="97"/>
                </a:cubicBezTo>
                <a:cubicBezTo>
                  <a:pt x="44" y="89"/>
                  <a:pt x="44" y="89"/>
                  <a:pt x="44" y="89"/>
                </a:cubicBezTo>
                <a:cubicBezTo>
                  <a:pt x="41" y="86"/>
                  <a:pt x="40" y="81"/>
                  <a:pt x="41" y="75"/>
                </a:cubicBezTo>
                <a:cubicBezTo>
                  <a:pt x="41" y="73"/>
                  <a:pt x="41" y="71"/>
                  <a:pt x="42" y="69"/>
                </a:cubicBezTo>
                <a:cubicBezTo>
                  <a:pt x="37" y="63"/>
                  <a:pt x="37" y="63"/>
                  <a:pt x="37" y="63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60"/>
                  <a:pt x="44" y="62"/>
                  <a:pt x="46" y="63"/>
                </a:cubicBezTo>
                <a:cubicBezTo>
                  <a:pt x="49" y="60"/>
                  <a:pt x="53" y="59"/>
                  <a:pt x="57" y="59"/>
                </a:cubicBezTo>
                <a:close/>
                <a:moveTo>
                  <a:pt x="55" y="28"/>
                </a:moveTo>
                <a:cubicBezTo>
                  <a:pt x="61" y="28"/>
                  <a:pt x="64" y="34"/>
                  <a:pt x="63" y="41"/>
                </a:cubicBezTo>
                <a:cubicBezTo>
                  <a:pt x="63" y="48"/>
                  <a:pt x="57" y="53"/>
                  <a:pt x="52" y="52"/>
                </a:cubicBezTo>
                <a:cubicBezTo>
                  <a:pt x="47" y="51"/>
                  <a:pt x="43" y="45"/>
                  <a:pt x="44" y="38"/>
                </a:cubicBezTo>
                <a:cubicBezTo>
                  <a:pt x="45" y="32"/>
                  <a:pt x="50" y="27"/>
                  <a:pt x="55" y="28"/>
                </a:cubicBezTo>
                <a:close/>
                <a:moveTo>
                  <a:pt x="55" y="35"/>
                </a:moveTo>
                <a:cubicBezTo>
                  <a:pt x="53" y="35"/>
                  <a:pt x="51" y="37"/>
                  <a:pt x="50" y="39"/>
                </a:cubicBezTo>
                <a:cubicBezTo>
                  <a:pt x="50" y="42"/>
                  <a:pt x="52" y="44"/>
                  <a:pt x="54" y="45"/>
                </a:cubicBezTo>
                <a:cubicBezTo>
                  <a:pt x="56" y="45"/>
                  <a:pt x="58" y="43"/>
                  <a:pt x="58" y="40"/>
                </a:cubicBezTo>
                <a:cubicBezTo>
                  <a:pt x="59" y="38"/>
                  <a:pt x="57" y="35"/>
                  <a:pt x="55" y="35"/>
                </a:cubicBezTo>
                <a:close/>
                <a:moveTo>
                  <a:pt x="57" y="64"/>
                </a:moveTo>
                <a:cubicBezTo>
                  <a:pt x="54" y="64"/>
                  <a:pt x="51" y="65"/>
                  <a:pt x="49" y="67"/>
                </a:cubicBezTo>
                <a:cubicBezTo>
                  <a:pt x="47" y="69"/>
                  <a:pt x="46" y="72"/>
                  <a:pt x="45" y="75"/>
                </a:cubicBezTo>
                <a:cubicBezTo>
                  <a:pt x="45" y="79"/>
                  <a:pt x="46" y="82"/>
                  <a:pt x="47" y="84"/>
                </a:cubicBezTo>
                <a:cubicBezTo>
                  <a:pt x="49" y="87"/>
                  <a:pt x="51" y="88"/>
                  <a:pt x="54" y="89"/>
                </a:cubicBezTo>
                <a:cubicBezTo>
                  <a:pt x="57" y="89"/>
                  <a:pt x="60" y="88"/>
                  <a:pt x="62" y="86"/>
                </a:cubicBezTo>
                <a:cubicBezTo>
                  <a:pt x="64" y="84"/>
                  <a:pt x="65" y="81"/>
                  <a:pt x="66" y="77"/>
                </a:cubicBezTo>
                <a:cubicBezTo>
                  <a:pt x="66" y="74"/>
                  <a:pt x="66" y="71"/>
                  <a:pt x="64" y="69"/>
                </a:cubicBezTo>
                <a:cubicBezTo>
                  <a:pt x="63" y="66"/>
                  <a:pt x="60" y="64"/>
                  <a:pt x="57" y="64"/>
                </a:cubicBezTo>
                <a:close/>
                <a:moveTo>
                  <a:pt x="60" y="71"/>
                </a:moveTo>
                <a:cubicBezTo>
                  <a:pt x="59" y="69"/>
                  <a:pt x="55" y="68"/>
                  <a:pt x="53" y="71"/>
                </a:cubicBezTo>
                <a:cubicBezTo>
                  <a:pt x="52" y="72"/>
                  <a:pt x="51" y="74"/>
                  <a:pt x="51" y="76"/>
                </a:cubicBezTo>
                <a:cubicBezTo>
                  <a:pt x="50" y="78"/>
                  <a:pt x="51" y="80"/>
                  <a:pt x="52" y="81"/>
                </a:cubicBezTo>
                <a:cubicBezTo>
                  <a:pt x="55" y="86"/>
                  <a:pt x="61" y="83"/>
                  <a:pt x="61" y="77"/>
                </a:cubicBezTo>
                <a:cubicBezTo>
                  <a:pt x="62" y="75"/>
                  <a:pt x="61" y="73"/>
                  <a:pt x="60" y="71"/>
                </a:cubicBezTo>
                <a:close/>
                <a:moveTo>
                  <a:pt x="34" y="23"/>
                </a:moveTo>
                <a:cubicBezTo>
                  <a:pt x="34" y="112"/>
                  <a:pt x="34" y="112"/>
                  <a:pt x="34" y="112"/>
                </a:cubicBezTo>
                <a:cubicBezTo>
                  <a:pt x="73" y="97"/>
                  <a:pt x="73" y="97"/>
                  <a:pt x="73" y="97"/>
                </a:cubicBezTo>
                <a:cubicBezTo>
                  <a:pt x="73" y="12"/>
                  <a:pt x="73" y="12"/>
                  <a:pt x="73" y="12"/>
                </a:cubicBezTo>
                <a:cubicBezTo>
                  <a:pt x="44" y="0"/>
                  <a:pt x="44" y="0"/>
                  <a:pt x="44" y="0"/>
                </a:cubicBezTo>
                <a:cubicBezTo>
                  <a:pt x="6" y="9"/>
                  <a:pt x="6" y="9"/>
                  <a:pt x="6" y="9"/>
                </a:cubicBezTo>
                <a:lnTo>
                  <a:pt x="34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9" name="Freeform 154"/>
          <p:cNvSpPr>
            <a:spLocks noEditPoints="1"/>
          </p:cNvSpPr>
          <p:nvPr/>
        </p:nvSpPr>
        <p:spPr bwMode="auto">
          <a:xfrm>
            <a:off x="2994025" y="1017588"/>
            <a:ext cx="349250" cy="384175"/>
          </a:xfrm>
          <a:custGeom>
            <a:avLst/>
            <a:gdLst>
              <a:gd name="T0" fmla="*/ 0 w 93"/>
              <a:gd name="T1" fmla="*/ 13 h 102"/>
              <a:gd name="T2" fmla="*/ 11 w 93"/>
              <a:gd name="T3" fmla="*/ 19 h 102"/>
              <a:gd name="T4" fmla="*/ 11 w 93"/>
              <a:gd name="T5" fmla="*/ 102 h 102"/>
              <a:gd name="T6" fmla="*/ 0 w 93"/>
              <a:gd name="T7" fmla="*/ 96 h 102"/>
              <a:gd name="T8" fmla="*/ 0 w 93"/>
              <a:gd name="T9" fmla="*/ 13 h 102"/>
              <a:gd name="T10" fmla="*/ 25 w 93"/>
              <a:gd name="T11" fmla="*/ 37 h 102"/>
              <a:gd name="T12" fmla="*/ 25 w 93"/>
              <a:gd name="T13" fmla="*/ 68 h 102"/>
              <a:gd name="T14" fmla="*/ 47 w 93"/>
              <a:gd name="T15" fmla="*/ 49 h 102"/>
              <a:gd name="T16" fmla="*/ 25 w 93"/>
              <a:gd name="T17" fmla="*/ 37 h 102"/>
              <a:gd name="T18" fmla="*/ 78 w 93"/>
              <a:gd name="T19" fmla="*/ 30 h 102"/>
              <a:gd name="T20" fmla="*/ 78 w 93"/>
              <a:gd name="T21" fmla="*/ 32 h 102"/>
              <a:gd name="T22" fmla="*/ 78 w 93"/>
              <a:gd name="T23" fmla="*/ 35 h 102"/>
              <a:gd name="T24" fmla="*/ 90 w 93"/>
              <a:gd name="T25" fmla="*/ 32 h 102"/>
              <a:gd name="T26" fmla="*/ 88 w 93"/>
              <a:gd name="T27" fmla="*/ 28 h 102"/>
              <a:gd name="T28" fmla="*/ 87 w 93"/>
              <a:gd name="T29" fmla="*/ 27 h 102"/>
              <a:gd name="T30" fmla="*/ 84 w 93"/>
              <a:gd name="T31" fmla="*/ 18 h 102"/>
              <a:gd name="T32" fmla="*/ 68 w 93"/>
              <a:gd name="T33" fmla="*/ 26 h 102"/>
              <a:gd name="T34" fmla="*/ 69 w 93"/>
              <a:gd name="T35" fmla="*/ 28 h 102"/>
              <a:gd name="T36" fmla="*/ 60 w 93"/>
              <a:gd name="T37" fmla="*/ 54 h 102"/>
              <a:gd name="T38" fmla="*/ 60 w 93"/>
              <a:gd name="T39" fmla="*/ 66 h 102"/>
              <a:gd name="T40" fmla="*/ 53 w 93"/>
              <a:gd name="T41" fmla="*/ 67 h 102"/>
              <a:gd name="T42" fmla="*/ 53 w 93"/>
              <a:gd name="T43" fmla="*/ 5 h 102"/>
              <a:gd name="T44" fmla="*/ 43 w 93"/>
              <a:gd name="T45" fmla="*/ 0 h 102"/>
              <a:gd name="T46" fmla="*/ 6 w 93"/>
              <a:gd name="T47" fmla="*/ 9 h 102"/>
              <a:gd name="T48" fmla="*/ 16 w 93"/>
              <a:gd name="T49" fmla="*/ 15 h 102"/>
              <a:gd name="T50" fmla="*/ 16 w 93"/>
              <a:gd name="T51" fmla="*/ 101 h 102"/>
              <a:gd name="T52" fmla="*/ 53 w 93"/>
              <a:gd name="T53" fmla="*/ 90 h 102"/>
              <a:gd name="T54" fmla="*/ 53 w 93"/>
              <a:gd name="T55" fmla="*/ 80 h 102"/>
              <a:gd name="T56" fmla="*/ 68 w 93"/>
              <a:gd name="T57" fmla="*/ 80 h 102"/>
              <a:gd name="T58" fmla="*/ 71 w 93"/>
              <a:gd name="T59" fmla="*/ 62 h 102"/>
              <a:gd name="T60" fmla="*/ 70 w 93"/>
              <a:gd name="T61" fmla="*/ 55 h 102"/>
              <a:gd name="T62" fmla="*/ 74 w 93"/>
              <a:gd name="T63" fmla="*/ 45 h 102"/>
              <a:gd name="T64" fmla="*/ 74 w 93"/>
              <a:gd name="T65" fmla="*/ 46 h 102"/>
              <a:gd name="T66" fmla="*/ 82 w 93"/>
              <a:gd name="T67" fmla="*/ 45 h 102"/>
              <a:gd name="T68" fmla="*/ 81 w 93"/>
              <a:gd name="T69" fmla="*/ 48 h 102"/>
              <a:gd name="T70" fmla="*/ 81 w 93"/>
              <a:gd name="T71" fmla="*/ 50 h 102"/>
              <a:gd name="T72" fmla="*/ 93 w 93"/>
              <a:gd name="T73" fmla="*/ 49 h 102"/>
              <a:gd name="T74" fmla="*/ 92 w 93"/>
              <a:gd name="T75" fmla="*/ 45 h 102"/>
              <a:gd name="T76" fmla="*/ 91 w 93"/>
              <a:gd name="T77" fmla="*/ 44 h 102"/>
              <a:gd name="T78" fmla="*/ 89 w 93"/>
              <a:gd name="T79" fmla="*/ 35 h 102"/>
              <a:gd name="T80" fmla="*/ 72 w 93"/>
              <a:gd name="T81" fmla="*/ 40 h 102"/>
              <a:gd name="T82" fmla="*/ 73 w 93"/>
              <a:gd name="T83" fmla="*/ 42 h 102"/>
              <a:gd name="T84" fmla="*/ 66 w 93"/>
              <a:gd name="T85" fmla="*/ 56 h 102"/>
              <a:gd name="T86" fmla="*/ 68 w 93"/>
              <a:gd name="T87" fmla="*/ 63 h 102"/>
              <a:gd name="T88" fmla="*/ 67 w 93"/>
              <a:gd name="T89" fmla="*/ 77 h 102"/>
              <a:gd name="T90" fmla="*/ 54 w 93"/>
              <a:gd name="T91" fmla="*/ 76 h 102"/>
              <a:gd name="T92" fmla="*/ 53 w 93"/>
              <a:gd name="T93" fmla="*/ 76 h 102"/>
              <a:gd name="T94" fmla="*/ 53 w 93"/>
              <a:gd name="T95" fmla="*/ 71 h 102"/>
              <a:gd name="T96" fmla="*/ 63 w 93"/>
              <a:gd name="T97" fmla="*/ 68 h 102"/>
              <a:gd name="T98" fmla="*/ 63 w 93"/>
              <a:gd name="T99" fmla="*/ 53 h 102"/>
              <a:gd name="T100" fmla="*/ 70 w 93"/>
              <a:gd name="T101" fmla="*/ 31 h 102"/>
              <a:gd name="T102" fmla="*/ 71 w 93"/>
              <a:gd name="T103" fmla="*/ 32 h 102"/>
              <a:gd name="T104" fmla="*/ 78 w 93"/>
              <a:gd name="T105" fmla="*/ 30 h 102"/>
              <a:gd name="T106" fmla="*/ 23 w 93"/>
              <a:gd name="T107" fmla="*/ 22 h 102"/>
              <a:gd name="T108" fmla="*/ 48 w 93"/>
              <a:gd name="T109" fmla="*/ 14 h 102"/>
              <a:gd name="T110" fmla="*/ 48 w 93"/>
              <a:gd name="T111" fmla="*/ 78 h 102"/>
              <a:gd name="T112" fmla="*/ 22 w 93"/>
              <a:gd name="T113" fmla="*/ 86 h 102"/>
              <a:gd name="T114" fmla="*/ 23 w 93"/>
              <a:gd name="T115" fmla="*/ 2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3" h="102">
                <a:moveTo>
                  <a:pt x="0" y="13"/>
                </a:moveTo>
                <a:cubicBezTo>
                  <a:pt x="11" y="19"/>
                  <a:pt x="11" y="19"/>
                  <a:pt x="11" y="19"/>
                </a:cubicBezTo>
                <a:cubicBezTo>
                  <a:pt x="11" y="102"/>
                  <a:pt x="11" y="102"/>
                  <a:pt x="11" y="102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3"/>
                  <a:pt x="0" y="13"/>
                  <a:pt x="0" y="13"/>
                </a:cubicBezTo>
                <a:close/>
                <a:moveTo>
                  <a:pt x="25" y="37"/>
                </a:moveTo>
                <a:cubicBezTo>
                  <a:pt x="25" y="68"/>
                  <a:pt x="25" y="68"/>
                  <a:pt x="25" y="68"/>
                </a:cubicBezTo>
                <a:cubicBezTo>
                  <a:pt x="47" y="49"/>
                  <a:pt x="47" y="49"/>
                  <a:pt x="47" y="49"/>
                </a:cubicBezTo>
                <a:cubicBezTo>
                  <a:pt x="25" y="37"/>
                  <a:pt x="25" y="37"/>
                  <a:pt x="25" y="37"/>
                </a:cubicBezTo>
                <a:close/>
                <a:moveTo>
                  <a:pt x="78" y="30"/>
                </a:moveTo>
                <a:cubicBezTo>
                  <a:pt x="78" y="31"/>
                  <a:pt x="77" y="32"/>
                  <a:pt x="78" y="32"/>
                </a:cubicBezTo>
                <a:cubicBezTo>
                  <a:pt x="78" y="34"/>
                  <a:pt x="78" y="35"/>
                  <a:pt x="78" y="35"/>
                </a:cubicBezTo>
                <a:cubicBezTo>
                  <a:pt x="90" y="32"/>
                  <a:pt x="90" y="32"/>
                  <a:pt x="90" y="32"/>
                </a:cubicBezTo>
                <a:cubicBezTo>
                  <a:pt x="90" y="32"/>
                  <a:pt x="90" y="29"/>
                  <a:pt x="88" y="28"/>
                </a:cubicBezTo>
                <a:cubicBezTo>
                  <a:pt x="88" y="27"/>
                  <a:pt x="88" y="27"/>
                  <a:pt x="87" y="27"/>
                </a:cubicBezTo>
                <a:cubicBezTo>
                  <a:pt x="84" y="18"/>
                  <a:pt x="84" y="18"/>
                  <a:pt x="84" y="18"/>
                </a:cubicBezTo>
                <a:cubicBezTo>
                  <a:pt x="68" y="26"/>
                  <a:pt x="68" y="26"/>
                  <a:pt x="68" y="26"/>
                </a:cubicBezTo>
                <a:cubicBezTo>
                  <a:pt x="69" y="28"/>
                  <a:pt x="69" y="28"/>
                  <a:pt x="69" y="28"/>
                </a:cubicBezTo>
                <a:cubicBezTo>
                  <a:pt x="55" y="35"/>
                  <a:pt x="57" y="45"/>
                  <a:pt x="60" y="54"/>
                </a:cubicBezTo>
                <a:cubicBezTo>
                  <a:pt x="61" y="59"/>
                  <a:pt x="62" y="63"/>
                  <a:pt x="60" y="66"/>
                </a:cubicBezTo>
                <a:cubicBezTo>
                  <a:pt x="58" y="69"/>
                  <a:pt x="55" y="68"/>
                  <a:pt x="53" y="67"/>
                </a:cubicBezTo>
                <a:cubicBezTo>
                  <a:pt x="53" y="5"/>
                  <a:pt x="53" y="5"/>
                  <a:pt x="53" y="5"/>
                </a:cubicBezTo>
                <a:cubicBezTo>
                  <a:pt x="43" y="0"/>
                  <a:pt x="43" y="0"/>
                  <a:pt x="43" y="0"/>
                </a:cubicBezTo>
                <a:cubicBezTo>
                  <a:pt x="6" y="9"/>
                  <a:pt x="6" y="9"/>
                  <a:pt x="6" y="9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01"/>
                  <a:pt x="16" y="101"/>
                  <a:pt x="16" y="101"/>
                </a:cubicBezTo>
                <a:cubicBezTo>
                  <a:pt x="53" y="90"/>
                  <a:pt x="53" y="90"/>
                  <a:pt x="53" y="90"/>
                </a:cubicBezTo>
                <a:cubicBezTo>
                  <a:pt x="53" y="80"/>
                  <a:pt x="53" y="80"/>
                  <a:pt x="53" y="80"/>
                </a:cubicBezTo>
                <a:cubicBezTo>
                  <a:pt x="57" y="81"/>
                  <a:pt x="63" y="83"/>
                  <a:pt x="68" y="80"/>
                </a:cubicBezTo>
                <a:cubicBezTo>
                  <a:pt x="75" y="77"/>
                  <a:pt x="73" y="70"/>
                  <a:pt x="71" y="62"/>
                </a:cubicBezTo>
                <a:cubicBezTo>
                  <a:pt x="71" y="60"/>
                  <a:pt x="70" y="57"/>
                  <a:pt x="70" y="55"/>
                </a:cubicBezTo>
                <a:cubicBezTo>
                  <a:pt x="69" y="51"/>
                  <a:pt x="70" y="48"/>
                  <a:pt x="74" y="45"/>
                </a:cubicBezTo>
                <a:cubicBezTo>
                  <a:pt x="74" y="46"/>
                  <a:pt x="74" y="46"/>
                  <a:pt x="74" y="46"/>
                </a:cubicBezTo>
                <a:cubicBezTo>
                  <a:pt x="82" y="45"/>
                  <a:pt x="82" y="45"/>
                  <a:pt x="82" y="45"/>
                </a:cubicBezTo>
                <a:cubicBezTo>
                  <a:pt x="81" y="46"/>
                  <a:pt x="81" y="47"/>
                  <a:pt x="81" y="48"/>
                </a:cubicBezTo>
                <a:cubicBezTo>
                  <a:pt x="81" y="49"/>
                  <a:pt x="81" y="50"/>
                  <a:pt x="81" y="50"/>
                </a:cubicBezTo>
                <a:cubicBezTo>
                  <a:pt x="93" y="49"/>
                  <a:pt x="93" y="49"/>
                  <a:pt x="93" y="49"/>
                </a:cubicBezTo>
                <a:cubicBezTo>
                  <a:pt x="93" y="49"/>
                  <a:pt x="93" y="46"/>
                  <a:pt x="92" y="45"/>
                </a:cubicBezTo>
                <a:cubicBezTo>
                  <a:pt x="92" y="44"/>
                  <a:pt x="92" y="44"/>
                  <a:pt x="91" y="44"/>
                </a:cubicBezTo>
                <a:cubicBezTo>
                  <a:pt x="89" y="35"/>
                  <a:pt x="89" y="35"/>
                  <a:pt x="89" y="35"/>
                </a:cubicBezTo>
                <a:cubicBezTo>
                  <a:pt x="72" y="40"/>
                  <a:pt x="72" y="40"/>
                  <a:pt x="72" y="40"/>
                </a:cubicBezTo>
                <a:cubicBezTo>
                  <a:pt x="73" y="42"/>
                  <a:pt x="73" y="42"/>
                  <a:pt x="73" y="42"/>
                </a:cubicBezTo>
                <a:cubicBezTo>
                  <a:pt x="67" y="45"/>
                  <a:pt x="66" y="50"/>
                  <a:pt x="66" y="56"/>
                </a:cubicBezTo>
                <a:cubicBezTo>
                  <a:pt x="67" y="58"/>
                  <a:pt x="67" y="61"/>
                  <a:pt x="68" y="63"/>
                </a:cubicBezTo>
                <a:cubicBezTo>
                  <a:pt x="69" y="69"/>
                  <a:pt x="71" y="75"/>
                  <a:pt x="67" y="77"/>
                </a:cubicBezTo>
                <a:cubicBezTo>
                  <a:pt x="62" y="80"/>
                  <a:pt x="57" y="78"/>
                  <a:pt x="54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3" y="71"/>
                  <a:pt x="53" y="71"/>
                  <a:pt x="53" y="71"/>
                </a:cubicBezTo>
                <a:cubicBezTo>
                  <a:pt x="56" y="72"/>
                  <a:pt x="60" y="72"/>
                  <a:pt x="63" y="68"/>
                </a:cubicBezTo>
                <a:cubicBezTo>
                  <a:pt x="66" y="63"/>
                  <a:pt x="64" y="59"/>
                  <a:pt x="63" y="53"/>
                </a:cubicBezTo>
                <a:cubicBezTo>
                  <a:pt x="61" y="46"/>
                  <a:pt x="59" y="37"/>
                  <a:pt x="70" y="31"/>
                </a:cubicBezTo>
                <a:cubicBezTo>
                  <a:pt x="71" y="32"/>
                  <a:pt x="71" y="32"/>
                  <a:pt x="71" y="32"/>
                </a:cubicBezTo>
                <a:cubicBezTo>
                  <a:pt x="78" y="30"/>
                  <a:pt x="78" y="30"/>
                  <a:pt x="78" y="30"/>
                </a:cubicBezTo>
                <a:close/>
                <a:moveTo>
                  <a:pt x="23" y="22"/>
                </a:moveTo>
                <a:cubicBezTo>
                  <a:pt x="48" y="14"/>
                  <a:pt x="48" y="14"/>
                  <a:pt x="48" y="14"/>
                </a:cubicBezTo>
                <a:cubicBezTo>
                  <a:pt x="48" y="78"/>
                  <a:pt x="48" y="78"/>
                  <a:pt x="48" y="78"/>
                </a:cubicBezTo>
                <a:cubicBezTo>
                  <a:pt x="22" y="86"/>
                  <a:pt x="22" y="86"/>
                  <a:pt x="22" y="86"/>
                </a:cubicBezTo>
                <a:lnTo>
                  <a:pt x="23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" name="Freeform 155"/>
          <p:cNvSpPr>
            <a:spLocks noEditPoints="1"/>
          </p:cNvSpPr>
          <p:nvPr/>
        </p:nvSpPr>
        <p:spPr bwMode="auto">
          <a:xfrm>
            <a:off x="3676650" y="1011238"/>
            <a:ext cx="255587" cy="379413"/>
          </a:xfrm>
          <a:custGeom>
            <a:avLst/>
            <a:gdLst>
              <a:gd name="T0" fmla="*/ 59 w 161"/>
              <a:gd name="T1" fmla="*/ 49 h 239"/>
              <a:gd name="T2" fmla="*/ 159 w 161"/>
              <a:gd name="T3" fmla="*/ 9 h 239"/>
              <a:gd name="T4" fmla="*/ 159 w 161"/>
              <a:gd name="T5" fmla="*/ 47 h 239"/>
              <a:gd name="T6" fmla="*/ 149 w 161"/>
              <a:gd name="T7" fmla="*/ 52 h 239"/>
              <a:gd name="T8" fmla="*/ 149 w 161"/>
              <a:gd name="T9" fmla="*/ 104 h 239"/>
              <a:gd name="T10" fmla="*/ 159 w 161"/>
              <a:gd name="T11" fmla="*/ 101 h 239"/>
              <a:gd name="T12" fmla="*/ 159 w 161"/>
              <a:gd name="T13" fmla="*/ 187 h 239"/>
              <a:gd name="T14" fmla="*/ 29 w 161"/>
              <a:gd name="T15" fmla="*/ 239 h 239"/>
              <a:gd name="T16" fmla="*/ 29 w 161"/>
              <a:gd name="T17" fmla="*/ 97 h 239"/>
              <a:gd name="T18" fmla="*/ 59 w 161"/>
              <a:gd name="T19" fmla="*/ 49 h 239"/>
              <a:gd name="T20" fmla="*/ 59 w 161"/>
              <a:gd name="T21" fmla="*/ 49 h 239"/>
              <a:gd name="T22" fmla="*/ 152 w 161"/>
              <a:gd name="T23" fmla="*/ 80 h 239"/>
              <a:gd name="T24" fmla="*/ 152 w 161"/>
              <a:gd name="T25" fmla="*/ 97 h 239"/>
              <a:gd name="T26" fmla="*/ 161 w 161"/>
              <a:gd name="T27" fmla="*/ 94 h 239"/>
              <a:gd name="T28" fmla="*/ 161 w 161"/>
              <a:gd name="T29" fmla="*/ 78 h 239"/>
              <a:gd name="T30" fmla="*/ 152 w 161"/>
              <a:gd name="T31" fmla="*/ 80 h 239"/>
              <a:gd name="T32" fmla="*/ 152 w 161"/>
              <a:gd name="T33" fmla="*/ 80 h 239"/>
              <a:gd name="T34" fmla="*/ 17 w 161"/>
              <a:gd name="T35" fmla="*/ 234 h 239"/>
              <a:gd name="T36" fmla="*/ 17 w 161"/>
              <a:gd name="T37" fmla="*/ 97 h 239"/>
              <a:gd name="T38" fmla="*/ 48 w 161"/>
              <a:gd name="T39" fmla="*/ 45 h 239"/>
              <a:gd name="T40" fmla="*/ 147 w 161"/>
              <a:gd name="T41" fmla="*/ 4 h 239"/>
              <a:gd name="T42" fmla="*/ 130 w 161"/>
              <a:gd name="T43" fmla="*/ 0 h 239"/>
              <a:gd name="T44" fmla="*/ 36 w 161"/>
              <a:gd name="T45" fmla="*/ 35 h 239"/>
              <a:gd name="T46" fmla="*/ 0 w 161"/>
              <a:gd name="T47" fmla="*/ 87 h 239"/>
              <a:gd name="T48" fmla="*/ 0 w 161"/>
              <a:gd name="T49" fmla="*/ 227 h 239"/>
              <a:gd name="T50" fmla="*/ 17 w 161"/>
              <a:gd name="T51" fmla="*/ 234 h 239"/>
              <a:gd name="T52" fmla="*/ 17 w 161"/>
              <a:gd name="T53" fmla="*/ 234 h 239"/>
              <a:gd name="T54" fmla="*/ 133 w 161"/>
              <a:gd name="T55" fmla="*/ 28 h 239"/>
              <a:gd name="T56" fmla="*/ 133 w 161"/>
              <a:gd name="T57" fmla="*/ 54 h 239"/>
              <a:gd name="T58" fmla="*/ 147 w 161"/>
              <a:gd name="T59" fmla="*/ 47 h 239"/>
              <a:gd name="T60" fmla="*/ 147 w 161"/>
              <a:gd name="T61" fmla="*/ 21 h 239"/>
              <a:gd name="T62" fmla="*/ 133 w 161"/>
              <a:gd name="T63" fmla="*/ 28 h 239"/>
              <a:gd name="T64" fmla="*/ 133 w 161"/>
              <a:gd name="T65" fmla="*/ 28 h 239"/>
              <a:gd name="T66" fmla="*/ 111 w 161"/>
              <a:gd name="T67" fmla="*/ 38 h 239"/>
              <a:gd name="T68" fmla="*/ 111 w 161"/>
              <a:gd name="T69" fmla="*/ 61 h 239"/>
              <a:gd name="T70" fmla="*/ 126 w 161"/>
              <a:gd name="T71" fmla="*/ 57 h 239"/>
              <a:gd name="T72" fmla="*/ 126 w 161"/>
              <a:gd name="T73" fmla="*/ 30 h 239"/>
              <a:gd name="T74" fmla="*/ 111 w 161"/>
              <a:gd name="T75" fmla="*/ 38 h 239"/>
              <a:gd name="T76" fmla="*/ 111 w 161"/>
              <a:gd name="T77" fmla="*/ 38 h 239"/>
              <a:gd name="T78" fmla="*/ 90 w 161"/>
              <a:gd name="T79" fmla="*/ 45 h 239"/>
              <a:gd name="T80" fmla="*/ 90 w 161"/>
              <a:gd name="T81" fmla="*/ 71 h 239"/>
              <a:gd name="T82" fmla="*/ 104 w 161"/>
              <a:gd name="T83" fmla="*/ 64 h 239"/>
              <a:gd name="T84" fmla="*/ 104 w 161"/>
              <a:gd name="T85" fmla="*/ 40 h 239"/>
              <a:gd name="T86" fmla="*/ 90 w 161"/>
              <a:gd name="T87" fmla="*/ 45 h 239"/>
              <a:gd name="T88" fmla="*/ 90 w 161"/>
              <a:gd name="T89" fmla="*/ 45 h 239"/>
              <a:gd name="T90" fmla="*/ 69 w 161"/>
              <a:gd name="T91" fmla="*/ 54 h 239"/>
              <a:gd name="T92" fmla="*/ 69 w 161"/>
              <a:gd name="T93" fmla="*/ 80 h 239"/>
              <a:gd name="T94" fmla="*/ 85 w 161"/>
              <a:gd name="T95" fmla="*/ 73 h 239"/>
              <a:gd name="T96" fmla="*/ 85 w 161"/>
              <a:gd name="T97" fmla="*/ 47 h 239"/>
              <a:gd name="T98" fmla="*/ 69 w 161"/>
              <a:gd name="T99" fmla="*/ 54 h 239"/>
              <a:gd name="T100" fmla="*/ 69 w 161"/>
              <a:gd name="T101" fmla="*/ 54 h 239"/>
              <a:gd name="T102" fmla="*/ 48 w 161"/>
              <a:gd name="T103" fmla="*/ 80 h 239"/>
              <a:gd name="T104" fmla="*/ 48 w 161"/>
              <a:gd name="T105" fmla="*/ 106 h 239"/>
              <a:gd name="T106" fmla="*/ 64 w 161"/>
              <a:gd name="T107" fmla="*/ 99 h 239"/>
              <a:gd name="T108" fmla="*/ 64 w 161"/>
              <a:gd name="T109" fmla="*/ 73 h 239"/>
              <a:gd name="T110" fmla="*/ 48 w 161"/>
              <a:gd name="T111" fmla="*/ 80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1" h="239">
                <a:moveTo>
                  <a:pt x="59" y="49"/>
                </a:moveTo>
                <a:lnTo>
                  <a:pt x="159" y="9"/>
                </a:lnTo>
                <a:lnTo>
                  <a:pt x="159" y="47"/>
                </a:lnTo>
                <a:lnTo>
                  <a:pt x="149" y="52"/>
                </a:lnTo>
                <a:lnTo>
                  <a:pt x="149" y="104"/>
                </a:lnTo>
                <a:lnTo>
                  <a:pt x="159" y="101"/>
                </a:lnTo>
                <a:lnTo>
                  <a:pt x="159" y="187"/>
                </a:lnTo>
                <a:lnTo>
                  <a:pt x="29" y="239"/>
                </a:lnTo>
                <a:lnTo>
                  <a:pt x="29" y="97"/>
                </a:lnTo>
                <a:lnTo>
                  <a:pt x="59" y="49"/>
                </a:lnTo>
                <a:lnTo>
                  <a:pt x="59" y="49"/>
                </a:lnTo>
                <a:close/>
                <a:moveTo>
                  <a:pt x="152" y="80"/>
                </a:moveTo>
                <a:lnTo>
                  <a:pt x="152" y="97"/>
                </a:lnTo>
                <a:lnTo>
                  <a:pt x="161" y="94"/>
                </a:lnTo>
                <a:lnTo>
                  <a:pt x="161" y="78"/>
                </a:lnTo>
                <a:lnTo>
                  <a:pt x="152" y="80"/>
                </a:lnTo>
                <a:lnTo>
                  <a:pt x="152" y="80"/>
                </a:lnTo>
                <a:close/>
                <a:moveTo>
                  <a:pt x="17" y="234"/>
                </a:moveTo>
                <a:lnTo>
                  <a:pt x="17" y="97"/>
                </a:lnTo>
                <a:lnTo>
                  <a:pt x="48" y="45"/>
                </a:lnTo>
                <a:lnTo>
                  <a:pt x="147" y="4"/>
                </a:lnTo>
                <a:lnTo>
                  <a:pt x="130" y="0"/>
                </a:lnTo>
                <a:lnTo>
                  <a:pt x="36" y="35"/>
                </a:lnTo>
                <a:lnTo>
                  <a:pt x="0" y="87"/>
                </a:lnTo>
                <a:lnTo>
                  <a:pt x="0" y="227"/>
                </a:lnTo>
                <a:lnTo>
                  <a:pt x="17" y="234"/>
                </a:lnTo>
                <a:lnTo>
                  <a:pt x="17" y="234"/>
                </a:lnTo>
                <a:close/>
                <a:moveTo>
                  <a:pt x="133" y="28"/>
                </a:moveTo>
                <a:lnTo>
                  <a:pt x="133" y="54"/>
                </a:lnTo>
                <a:lnTo>
                  <a:pt x="147" y="47"/>
                </a:lnTo>
                <a:lnTo>
                  <a:pt x="147" y="21"/>
                </a:lnTo>
                <a:lnTo>
                  <a:pt x="133" y="28"/>
                </a:lnTo>
                <a:lnTo>
                  <a:pt x="133" y="28"/>
                </a:lnTo>
                <a:close/>
                <a:moveTo>
                  <a:pt x="111" y="38"/>
                </a:moveTo>
                <a:lnTo>
                  <a:pt x="111" y="61"/>
                </a:lnTo>
                <a:lnTo>
                  <a:pt x="126" y="57"/>
                </a:lnTo>
                <a:lnTo>
                  <a:pt x="126" y="30"/>
                </a:lnTo>
                <a:lnTo>
                  <a:pt x="111" y="38"/>
                </a:lnTo>
                <a:lnTo>
                  <a:pt x="111" y="38"/>
                </a:lnTo>
                <a:close/>
                <a:moveTo>
                  <a:pt x="90" y="45"/>
                </a:moveTo>
                <a:lnTo>
                  <a:pt x="90" y="71"/>
                </a:lnTo>
                <a:lnTo>
                  <a:pt x="104" y="64"/>
                </a:lnTo>
                <a:lnTo>
                  <a:pt x="104" y="40"/>
                </a:lnTo>
                <a:lnTo>
                  <a:pt x="90" y="45"/>
                </a:lnTo>
                <a:lnTo>
                  <a:pt x="90" y="45"/>
                </a:lnTo>
                <a:close/>
                <a:moveTo>
                  <a:pt x="69" y="54"/>
                </a:moveTo>
                <a:lnTo>
                  <a:pt x="69" y="80"/>
                </a:lnTo>
                <a:lnTo>
                  <a:pt x="85" y="73"/>
                </a:lnTo>
                <a:lnTo>
                  <a:pt x="85" y="47"/>
                </a:lnTo>
                <a:lnTo>
                  <a:pt x="69" y="54"/>
                </a:lnTo>
                <a:lnTo>
                  <a:pt x="69" y="54"/>
                </a:lnTo>
                <a:close/>
                <a:moveTo>
                  <a:pt x="48" y="80"/>
                </a:moveTo>
                <a:lnTo>
                  <a:pt x="48" y="106"/>
                </a:lnTo>
                <a:lnTo>
                  <a:pt x="64" y="99"/>
                </a:lnTo>
                <a:lnTo>
                  <a:pt x="64" y="73"/>
                </a:lnTo>
                <a:lnTo>
                  <a:pt x="48" y="80"/>
                </a:lnTo>
                <a:close/>
              </a:path>
            </a:pathLst>
          </a:custGeom>
          <a:solidFill>
            <a:srgbClr val="000000"/>
          </a:solidFill>
          <a:ln w="7938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" name="Freeform 156"/>
          <p:cNvSpPr>
            <a:spLocks noEditPoints="1"/>
          </p:cNvSpPr>
          <p:nvPr/>
        </p:nvSpPr>
        <p:spPr bwMode="auto">
          <a:xfrm>
            <a:off x="2282825" y="5537201"/>
            <a:ext cx="455612" cy="277813"/>
          </a:xfrm>
          <a:custGeom>
            <a:avLst/>
            <a:gdLst>
              <a:gd name="T0" fmla="*/ 29 w 121"/>
              <a:gd name="T1" fmla="*/ 74 h 74"/>
              <a:gd name="T2" fmla="*/ 34 w 121"/>
              <a:gd name="T3" fmla="*/ 74 h 74"/>
              <a:gd name="T4" fmla="*/ 34 w 121"/>
              <a:gd name="T5" fmla="*/ 55 h 74"/>
              <a:gd name="T6" fmla="*/ 87 w 121"/>
              <a:gd name="T7" fmla="*/ 50 h 74"/>
              <a:gd name="T8" fmla="*/ 34 w 121"/>
              <a:gd name="T9" fmla="*/ 50 h 74"/>
              <a:gd name="T10" fmla="*/ 73 w 121"/>
              <a:gd name="T11" fmla="*/ 64 h 74"/>
              <a:gd name="T12" fmla="*/ 39 w 121"/>
              <a:gd name="T13" fmla="*/ 36 h 74"/>
              <a:gd name="T14" fmla="*/ 39 w 121"/>
              <a:gd name="T15" fmla="*/ 47 h 74"/>
              <a:gd name="T16" fmla="*/ 69 w 121"/>
              <a:gd name="T17" fmla="*/ 39 h 74"/>
              <a:gd name="T18" fmla="*/ 66 w 121"/>
              <a:gd name="T19" fmla="*/ 35 h 74"/>
              <a:gd name="T20" fmla="*/ 76 w 121"/>
              <a:gd name="T21" fmla="*/ 42 h 74"/>
              <a:gd name="T22" fmla="*/ 75 w 121"/>
              <a:gd name="T23" fmla="*/ 59 h 74"/>
              <a:gd name="T24" fmla="*/ 75 w 121"/>
              <a:gd name="T25" fmla="*/ 62 h 74"/>
              <a:gd name="T26" fmla="*/ 44 w 121"/>
              <a:gd name="T27" fmla="*/ 69 h 74"/>
              <a:gd name="T28" fmla="*/ 39 w 121"/>
              <a:gd name="T29" fmla="*/ 69 h 74"/>
              <a:gd name="T30" fmla="*/ 51 w 121"/>
              <a:gd name="T31" fmla="*/ 71 h 74"/>
              <a:gd name="T32" fmla="*/ 53 w 121"/>
              <a:gd name="T33" fmla="*/ 69 h 74"/>
              <a:gd name="T34" fmla="*/ 53 w 121"/>
              <a:gd name="T35" fmla="*/ 71 h 74"/>
              <a:gd name="T36" fmla="*/ 65 w 121"/>
              <a:gd name="T37" fmla="*/ 69 h 74"/>
              <a:gd name="T38" fmla="*/ 60 w 121"/>
              <a:gd name="T39" fmla="*/ 69 h 74"/>
              <a:gd name="T40" fmla="*/ 72 w 121"/>
              <a:gd name="T41" fmla="*/ 71 h 74"/>
              <a:gd name="T42" fmla="*/ 73 w 121"/>
              <a:gd name="T43" fmla="*/ 69 h 74"/>
              <a:gd name="T44" fmla="*/ 73 w 121"/>
              <a:gd name="T45" fmla="*/ 71 h 74"/>
              <a:gd name="T46" fmla="*/ 121 w 121"/>
              <a:gd name="T47" fmla="*/ 0 h 74"/>
              <a:gd name="T48" fmla="*/ 92 w 121"/>
              <a:gd name="T49" fmla="*/ 0 h 74"/>
              <a:gd name="T50" fmla="*/ 101 w 121"/>
              <a:gd name="T51" fmla="*/ 13 h 74"/>
              <a:gd name="T52" fmla="*/ 111 w 121"/>
              <a:gd name="T53" fmla="*/ 17 h 74"/>
              <a:gd name="T54" fmla="*/ 107 w 121"/>
              <a:gd name="T55" fmla="*/ 7 h 74"/>
              <a:gd name="T56" fmla="*/ 95 w 121"/>
              <a:gd name="T57" fmla="*/ 34 h 74"/>
              <a:gd name="T58" fmla="*/ 115 w 121"/>
              <a:gd name="T59" fmla="*/ 42 h 74"/>
              <a:gd name="T60" fmla="*/ 107 w 121"/>
              <a:gd name="T61" fmla="*/ 22 h 74"/>
              <a:gd name="T62" fmla="*/ 103 w 121"/>
              <a:gd name="T63" fmla="*/ 30 h 74"/>
              <a:gd name="T64" fmla="*/ 107 w 121"/>
              <a:gd name="T65" fmla="*/ 39 h 74"/>
              <a:gd name="T66" fmla="*/ 111 w 121"/>
              <a:gd name="T67" fmla="*/ 30 h 74"/>
              <a:gd name="T68" fmla="*/ 95 w 121"/>
              <a:gd name="T69" fmla="*/ 59 h 74"/>
              <a:gd name="T70" fmla="*/ 115 w 121"/>
              <a:gd name="T71" fmla="*/ 67 h 74"/>
              <a:gd name="T72" fmla="*/ 107 w 121"/>
              <a:gd name="T73" fmla="*/ 48 h 74"/>
              <a:gd name="T74" fmla="*/ 103 w 121"/>
              <a:gd name="T75" fmla="*/ 55 h 74"/>
              <a:gd name="T76" fmla="*/ 107 w 121"/>
              <a:gd name="T77" fmla="*/ 64 h 74"/>
              <a:gd name="T78" fmla="*/ 111 w 121"/>
              <a:gd name="T79" fmla="*/ 55 h 74"/>
              <a:gd name="T80" fmla="*/ 105 w 121"/>
              <a:gd name="T81" fmla="*/ 11 h 74"/>
              <a:gd name="T82" fmla="*/ 107 w 121"/>
              <a:gd name="T83" fmla="*/ 15 h 74"/>
              <a:gd name="T84" fmla="*/ 109 w 121"/>
              <a:gd name="T85" fmla="*/ 11 h 74"/>
              <a:gd name="T86" fmla="*/ 9 w 121"/>
              <a:gd name="T87" fmla="*/ 13 h 74"/>
              <a:gd name="T88" fmla="*/ 19 w 121"/>
              <a:gd name="T89" fmla="*/ 17 h 74"/>
              <a:gd name="T90" fmla="*/ 15 w 121"/>
              <a:gd name="T91" fmla="*/ 7 h 74"/>
              <a:gd name="T92" fmla="*/ 3 w 121"/>
              <a:gd name="T93" fmla="*/ 34 h 74"/>
              <a:gd name="T94" fmla="*/ 23 w 121"/>
              <a:gd name="T95" fmla="*/ 42 h 74"/>
              <a:gd name="T96" fmla="*/ 15 w 121"/>
              <a:gd name="T97" fmla="*/ 22 h 74"/>
              <a:gd name="T98" fmla="*/ 11 w 121"/>
              <a:gd name="T99" fmla="*/ 30 h 74"/>
              <a:gd name="T100" fmla="*/ 15 w 121"/>
              <a:gd name="T101" fmla="*/ 39 h 74"/>
              <a:gd name="T102" fmla="*/ 19 w 121"/>
              <a:gd name="T103" fmla="*/ 30 h 74"/>
              <a:gd name="T104" fmla="*/ 3 w 121"/>
              <a:gd name="T105" fmla="*/ 59 h 74"/>
              <a:gd name="T106" fmla="*/ 23 w 121"/>
              <a:gd name="T107" fmla="*/ 67 h 74"/>
              <a:gd name="T108" fmla="*/ 15 w 121"/>
              <a:gd name="T109" fmla="*/ 48 h 74"/>
              <a:gd name="T110" fmla="*/ 11 w 121"/>
              <a:gd name="T111" fmla="*/ 55 h 74"/>
              <a:gd name="T112" fmla="*/ 15 w 121"/>
              <a:gd name="T113" fmla="*/ 64 h 74"/>
              <a:gd name="T114" fmla="*/ 19 w 121"/>
              <a:gd name="T115" fmla="*/ 55 h 74"/>
              <a:gd name="T116" fmla="*/ 13 w 121"/>
              <a:gd name="T117" fmla="*/ 11 h 74"/>
              <a:gd name="T118" fmla="*/ 15 w 121"/>
              <a:gd name="T119" fmla="*/ 15 h 74"/>
              <a:gd name="T120" fmla="*/ 16 w 121"/>
              <a:gd name="T121" fmla="*/ 11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1" h="74">
                <a:moveTo>
                  <a:pt x="0" y="0"/>
                </a:moveTo>
                <a:cubicBezTo>
                  <a:pt x="29" y="0"/>
                  <a:pt x="29" y="0"/>
                  <a:pt x="29" y="0"/>
                </a:cubicBezTo>
                <a:cubicBezTo>
                  <a:pt x="29" y="74"/>
                  <a:pt x="29" y="74"/>
                  <a:pt x="29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0"/>
                  <a:pt x="0" y="0"/>
                  <a:pt x="0" y="0"/>
                </a:cubicBezTo>
                <a:close/>
                <a:moveTo>
                  <a:pt x="34" y="74"/>
                </a:moveTo>
                <a:cubicBezTo>
                  <a:pt x="87" y="74"/>
                  <a:pt x="87" y="74"/>
                  <a:pt x="87" y="74"/>
                </a:cubicBezTo>
                <a:cubicBezTo>
                  <a:pt x="87" y="55"/>
                  <a:pt x="87" y="55"/>
                  <a:pt x="87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4" y="74"/>
                  <a:pt x="34" y="74"/>
                  <a:pt x="34" y="74"/>
                </a:cubicBezTo>
                <a:close/>
                <a:moveTo>
                  <a:pt x="34" y="50"/>
                </a:moveTo>
                <a:cubicBezTo>
                  <a:pt x="87" y="50"/>
                  <a:pt x="87" y="50"/>
                  <a:pt x="87" y="50"/>
                </a:cubicBezTo>
                <a:cubicBezTo>
                  <a:pt x="87" y="31"/>
                  <a:pt x="87" y="31"/>
                  <a:pt x="87" y="31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50"/>
                  <a:pt x="34" y="50"/>
                  <a:pt x="34" y="50"/>
                </a:cubicBezTo>
                <a:close/>
                <a:moveTo>
                  <a:pt x="45" y="59"/>
                </a:moveTo>
                <a:cubicBezTo>
                  <a:pt x="73" y="59"/>
                  <a:pt x="73" y="59"/>
                  <a:pt x="73" y="59"/>
                </a:cubicBezTo>
                <a:cubicBezTo>
                  <a:pt x="73" y="64"/>
                  <a:pt x="73" y="64"/>
                  <a:pt x="73" y="64"/>
                </a:cubicBezTo>
                <a:cubicBezTo>
                  <a:pt x="45" y="64"/>
                  <a:pt x="45" y="64"/>
                  <a:pt x="45" y="64"/>
                </a:cubicBezTo>
                <a:cubicBezTo>
                  <a:pt x="45" y="59"/>
                  <a:pt x="45" y="59"/>
                  <a:pt x="45" y="59"/>
                </a:cubicBezTo>
                <a:close/>
                <a:moveTo>
                  <a:pt x="39" y="36"/>
                </a:moveTo>
                <a:cubicBezTo>
                  <a:pt x="58" y="36"/>
                  <a:pt x="58" y="36"/>
                  <a:pt x="58" y="36"/>
                </a:cubicBezTo>
                <a:cubicBezTo>
                  <a:pt x="58" y="47"/>
                  <a:pt x="58" y="47"/>
                  <a:pt x="58" y="47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36"/>
                  <a:pt x="39" y="36"/>
                  <a:pt x="39" y="36"/>
                </a:cubicBezTo>
                <a:close/>
                <a:moveTo>
                  <a:pt x="66" y="35"/>
                </a:moveTo>
                <a:cubicBezTo>
                  <a:pt x="68" y="35"/>
                  <a:pt x="69" y="37"/>
                  <a:pt x="69" y="39"/>
                </a:cubicBezTo>
                <a:cubicBezTo>
                  <a:pt x="69" y="41"/>
                  <a:pt x="68" y="42"/>
                  <a:pt x="66" y="42"/>
                </a:cubicBezTo>
                <a:cubicBezTo>
                  <a:pt x="64" y="42"/>
                  <a:pt x="62" y="41"/>
                  <a:pt x="62" y="39"/>
                </a:cubicBezTo>
                <a:cubicBezTo>
                  <a:pt x="62" y="37"/>
                  <a:pt x="64" y="35"/>
                  <a:pt x="66" y="35"/>
                </a:cubicBezTo>
                <a:close/>
                <a:moveTo>
                  <a:pt x="76" y="35"/>
                </a:moveTo>
                <a:cubicBezTo>
                  <a:pt x="78" y="35"/>
                  <a:pt x="80" y="37"/>
                  <a:pt x="80" y="39"/>
                </a:cubicBezTo>
                <a:cubicBezTo>
                  <a:pt x="80" y="41"/>
                  <a:pt x="78" y="42"/>
                  <a:pt x="76" y="42"/>
                </a:cubicBezTo>
                <a:cubicBezTo>
                  <a:pt x="74" y="42"/>
                  <a:pt x="73" y="41"/>
                  <a:pt x="73" y="39"/>
                </a:cubicBezTo>
                <a:cubicBezTo>
                  <a:pt x="73" y="37"/>
                  <a:pt x="74" y="35"/>
                  <a:pt x="76" y="35"/>
                </a:cubicBezTo>
                <a:close/>
                <a:moveTo>
                  <a:pt x="75" y="59"/>
                </a:moveTo>
                <a:cubicBezTo>
                  <a:pt x="80" y="59"/>
                  <a:pt x="80" y="59"/>
                  <a:pt x="80" y="59"/>
                </a:cubicBezTo>
                <a:cubicBezTo>
                  <a:pt x="80" y="62"/>
                  <a:pt x="80" y="62"/>
                  <a:pt x="80" y="62"/>
                </a:cubicBezTo>
                <a:cubicBezTo>
                  <a:pt x="75" y="62"/>
                  <a:pt x="75" y="62"/>
                  <a:pt x="75" y="62"/>
                </a:cubicBezTo>
                <a:cubicBezTo>
                  <a:pt x="75" y="59"/>
                  <a:pt x="75" y="59"/>
                  <a:pt x="75" y="59"/>
                </a:cubicBezTo>
                <a:close/>
                <a:moveTo>
                  <a:pt x="39" y="69"/>
                </a:moveTo>
                <a:cubicBezTo>
                  <a:pt x="44" y="69"/>
                  <a:pt x="44" y="69"/>
                  <a:pt x="44" y="69"/>
                </a:cubicBezTo>
                <a:cubicBezTo>
                  <a:pt x="44" y="71"/>
                  <a:pt x="44" y="71"/>
                  <a:pt x="44" y="71"/>
                </a:cubicBezTo>
                <a:cubicBezTo>
                  <a:pt x="39" y="71"/>
                  <a:pt x="39" y="71"/>
                  <a:pt x="39" y="71"/>
                </a:cubicBezTo>
                <a:cubicBezTo>
                  <a:pt x="39" y="69"/>
                  <a:pt x="39" y="69"/>
                  <a:pt x="39" y="69"/>
                </a:cubicBezTo>
                <a:close/>
                <a:moveTo>
                  <a:pt x="46" y="69"/>
                </a:moveTo>
                <a:cubicBezTo>
                  <a:pt x="51" y="69"/>
                  <a:pt x="51" y="69"/>
                  <a:pt x="51" y="69"/>
                </a:cubicBezTo>
                <a:cubicBezTo>
                  <a:pt x="51" y="71"/>
                  <a:pt x="51" y="71"/>
                  <a:pt x="51" y="71"/>
                </a:cubicBezTo>
                <a:cubicBezTo>
                  <a:pt x="46" y="71"/>
                  <a:pt x="46" y="71"/>
                  <a:pt x="46" y="71"/>
                </a:cubicBezTo>
                <a:cubicBezTo>
                  <a:pt x="46" y="69"/>
                  <a:pt x="46" y="69"/>
                  <a:pt x="46" y="69"/>
                </a:cubicBezTo>
                <a:close/>
                <a:moveTo>
                  <a:pt x="53" y="69"/>
                </a:moveTo>
                <a:cubicBezTo>
                  <a:pt x="58" y="69"/>
                  <a:pt x="58" y="69"/>
                  <a:pt x="58" y="69"/>
                </a:cubicBezTo>
                <a:cubicBezTo>
                  <a:pt x="58" y="71"/>
                  <a:pt x="58" y="71"/>
                  <a:pt x="58" y="71"/>
                </a:cubicBezTo>
                <a:cubicBezTo>
                  <a:pt x="53" y="71"/>
                  <a:pt x="53" y="71"/>
                  <a:pt x="53" y="71"/>
                </a:cubicBezTo>
                <a:cubicBezTo>
                  <a:pt x="53" y="69"/>
                  <a:pt x="53" y="69"/>
                  <a:pt x="53" y="69"/>
                </a:cubicBezTo>
                <a:close/>
                <a:moveTo>
                  <a:pt x="60" y="69"/>
                </a:moveTo>
                <a:cubicBezTo>
                  <a:pt x="65" y="69"/>
                  <a:pt x="65" y="69"/>
                  <a:pt x="65" y="69"/>
                </a:cubicBezTo>
                <a:cubicBezTo>
                  <a:pt x="65" y="71"/>
                  <a:pt x="65" y="71"/>
                  <a:pt x="65" y="71"/>
                </a:cubicBezTo>
                <a:cubicBezTo>
                  <a:pt x="60" y="71"/>
                  <a:pt x="60" y="71"/>
                  <a:pt x="60" y="71"/>
                </a:cubicBezTo>
                <a:cubicBezTo>
                  <a:pt x="60" y="69"/>
                  <a:pt x="60" y="69"/>
                  <a:pt x="60" y="69"/>
                </a:cubicBezTo>
                <a:close/>
                <a:moveTo>
                  <a:pt x="67" y="69"/>
                </a:moveTo>
                <a:cubicBezTo>
                  <a:pt x="72" y="69"/>
                  <a:pt x="72" y="69"/>
                  <a:pt x="72" y="69"/>
                </a:cubicBezTo>
                <a:cubicBezTo>
                  <a:pt x="72" y="71"/>
                  <a:pt x="72" y="71"/>
                  <a:pt x="72" y="71"/>
                </a:cubicBezTo>
                <a:cubicBezTo>
                  <a:pt x="67" y="71"/>
                  <a:pt x="67" y="71"/>
                  <a:pt x="67" y="71"/>
                </a:cubicBezTo>
                <a:cubicBezTo>
                  <a:pt x="67" y="69"/>
                  <a:pt x="67" y="69"/>
                  <a:pt x="67" y="69"/>
                </a:cubicBezTo>
                <a:close/>
                <a:moveTo>
                  <a:pt x="73" y="69"/>
                </a:moveTo>
                <a:cubicBezTo>
                  <a:pt x="79" y="69"/>
                  <a:pt x="79" y="69"/>
                  <a:pt x="79" y="69"/>
                </a:cubicBezTo>
                <a:cubicBezTo>
                  <a:pt x="79" y="71"/>
                  <a:pt x="79" y="71"/>
                  <a:pt x="79" y="71"/>
                </a:cubicBezTo>
                <a:cubicBezTo>
                  <a:pt x="73" y="71"/>
                  <a:pt x="73" y="71"/>
                  <a:pt x="73" y="71"/>
                </a:cubicBezTo>
                <a:cubicBezTo>
                  <a:pt x="73" y="69"/>
                  <a:pt x="73" y="69"/>
                  <a:pt x="73" y="69"/>
                </a:cubicBezTo>
                <a:close/>
                <a:moveTo>
                  <a:pt x="92" y="0"/>
                </a:moveTo>
                <a:cubicBezTo>
                  <a:pt x="121" y="0"/>
                  <a:pt x="121" y="0"/>
                  <a:pt x="121" y="0"/>
                </a:cubicBezTo>
                <a:cubicBezTo>
                  <a:pt x="121" y="74"/>
                  <a:pt x="121" y="74"/>
                  <a:pt x="121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92" y="0"/>
                  <a:pt x="92" y="0"/>
                  <a:pt x="92" y="0"/>
                </a:cubicBezTo>
                <a:close/>
                <a:moveTo>
                  <a:pt x="107" y="7"/>
                </a:moveTo>
                <a:cubicBezTo>
                  <a:pt x="105" y="7"/>
                  <a:pt x="104" y="8"/>
                  <a:pt x="103" y="9"/>
                </a:cubicBezTo>
                <a:cubicBezTo>
                  <a:pt x="102" y="10"/>
                  <a:pt x="101" y="11"/>
                  <a:pt x="101" y="13"/>
                </a:cubicBezTo>
                <a:cubicBezTo>
                  <a:pt x="101" y="14"/>
                  <a:pt x="102" y="16"/>
                  <a:pt x="103" y="17"/>
                </a:cubicBezTo>
                <a:cubicBezTo>
                  <a:pt x="104" y="18"/>
                  <a:pt x="105" y="18"/>
                  <a:pt x="107" y="18"/>
                </a:cubicBezTo>
                <a:cubicBezTo>
                  <a:pt x="108" y="18"/>
                  <a:pt x="110" y="18"/>
                  <a:pt x="111" y="17"/>
                </a:cubicBezTo>
                <a:cubicBezTo>
                  <a:pt x="112" y="16"/>
                  <a:pt x="112" y="14"/>
                  <a:pt x="112" y="13"/>
                </a:cubicBezTo>
                <a:cubicBezTo>
                  <a:pt x="112" y="11"/>
                  <a:pt x="112" y="10"/>
                  <a:pt x="111" y="9"/>
                </a:cubicBezTo>
                <a:cubicBezTo>
                  <a:pt x="110" y="8"/>
                  <a:pt x="108" y="7"/>
                  <a:pt x="107" y="7"/>
                </a:cubicBezTo>
                <a:close/>
                <a:moveTo>
                  <a:pt x="107" y="22"/>
                </a:moveTo>
                <a:cubicBezTo>
                  <a:pt x="104" y="22"/>
                  <a:pt x="101" y="24"/>
                  <a:pt x="99" y="26"/>
                </a:cubicBezTo>
                <a:cubicBezTo>
                  <a:pt x="97" y="28"/>
                  <a:pt x="95" y="31"/>
                  <a:pt x="95" y="34"/>
                </a:cubicBezTo>
                <a:cubicBezTo>
                  <a:pt x="95" y="37"/>
                  <a:pt x="97" y="40"/>
                  <a:pt x="99" y="42"/>
                </a:cubicBezTo>
                <a:cubicBezTo>
                  <a:pt x="101" y="44"/>
                  <a:pt x="104" y="45"/>
                  <a:pt x="107" y="45"/>
                </a:cubicBezTo>
                <a:cubicBezTo>
                  <a:pt x="110" y="45"/>
                  <a:pt x="113" y="44"/>
                  <a:pt x="115" y="42"/>
                </a:cubicBezTo>
                <a:cubicBezTo>
                  <a:pt x="117" y="40"/>
                  <a:pt x="118" y="37"/>
                  <a:pt x="118" y="34"/>
                </a:cubicBezTo>
                <a:cubicBezTo>
                  <a:pt x="118" y="31"/>
                  <a:pt x="117" y="28"/>
                  <a:pt x="115" y="26"/>
                </a:cubicBezTo>
                <a:cubicBezTo>
                  <a:pt x="113" y="24"/>
                  <a:pt x="110" y="22"/>
                  <a:pt x="107" y="22"/>
                </a:cubicBezTo>
                <a:close/>
                <a:moveTo>
                  <a:pt x="111" y="30"/>
                </a:moveTo>
                <a:cubicBezTo>
                  <a:pt x="110" y="29"/>
                  <a:pt x="108" y="28"/>
                  <a:pt x="107" y="28"/>
                </a:cubicBezTo>
                <a:cubicBezTo>
                  <a:pt x="105" y="28"/>
                  <a:pt x="104" y="29"/>
                  <a:pt x="103" y="30"/>
                </a:cubicBezTo>
                <a:cubicBezTo>
                  <a:pt x="102" y="31"/>
                  <a:pt x="101" y="32"/>
                  <a:pt x="101" y="34"/>
                </a:cubicBezTo>
                <a:cubicBezTo>
                  <a:pt x="101" y="35"/>
                  <a:pt x="102" y="37"/>
                  <a:pt x="103" y="38"/>
                </a:cubicBezTo>
                <a:cubicBezTo>
                  <a:pt x="104" y="38"/>
                  <a:pt x="105" y="39"/>
                  <a:pt x="107" y="39"/>
                </a:cubicBezTo>
                <a:cubicBezTo>
                  <a:pt x="108" y="39"/>
                  <a:pt x="110" y="38"/>
                  <a:pt x="111" y="38"/>
                </a:cubicBezTo>
                <a:cubicBezTo>
                  <a:pt x="112" y="37"/>
                  <a:pt x="112" y="35"/>
                  <a:pt x="112" y="34"/>
                </a:cubicBezTo>
                <a:cubicBezTo>
                  <a:pt x="112" y="32"/>
                  <a:pt x="112" y="31"/>
                  <a:pt x="111" y="30"/>
                </a:cubicBezTo>
                <a:close/>
                <a:moveTo>
                  <a:pt x="107" y="48"/>
                </a:moveTo>
                <a:cubicBezTo>
                  <a:pt x="104" y="48"/>
                  <a:pt x="101" y="49"/>
                  <a:pt x="99" y="51"/>
                </a:cubicBezTo>
                <a:cubicBezTo>
                  <a:pt x="97" y="53"/>
                  <a:pt x="95" y="56"/>
                  <a:pt x="95" y="59"/>
                </a:cubicBezTo>
                <a:cubicBezTo>
                  <a:pt x="95" y="62"/>
                  <a:pt x="97" y="65"/>
                  <a:pt x="99" y="67"/>
                </a:cubicBezTo>
                <a:cubicBezTo>
                  <a:pt x="101" y="69"/>
                  <a:pt x="104" y="70"/>
                  <a:pt x="107" y="70"/>
                </a:cubicBezTo>
                <a:cubicBezTo>
                  <a:pt x="110" y="70"/>
                  <a:pt x="113" y="69"/>
                  <a:pt x="115" y="67"/>
                </a:cubicBezTo>
                <a:cubicBezTo>
                  <a:pt x="117" y="65"/>
                  <a:pt x="118" y="62"/>
                  <a:pt x="118" y="59"/>
                </a:cubicBezTo>
                <a:cubicBezTo>
                  <a:pt x="118" y="56"/>
                  <a:pt x="117" y="53"/>
                  <a:pt x="115" y="51"/>
                </a:cubicBezTo>
                <a:cubicBezTo>
                  <a:pt x="113" y="49"/>
                  <a:pt x="110" y="48"/>
                  <a:pt x="107" y="48"/>
                </a:cubicBezTo>
                <a:close/>
                <a:moveTo>
                  <a:pt x="111" y="55"/>
                </a:moveTo>
                <a:cubicBezTo>
                  <a:pt x="110" y="54"/>
                  <a:pt x="108" y="54"/>
                  <a:pt x="107" y="54"/>
                </a:cubicBezTo>
                <a:cubicBezTo>
                  <a:pt x="105" y="54"/>
                  <a:pt x="104" y="54"/>
                  <a:pt x="103" y="55"/>
                </a:cubicBezTo>
                <a:cubicBezTo>
                  <a:pt x="102" y="56"/>
                  <a:pt x="101" y="57"/>
                  <a:pt x="101" y="59"/>
                </a:cubicBezTo>
                <a:cubicBezTo>
                  <a:pt x="101" y="60"/>
                  <a:pt x="102" y="62"/>
                  <a:pt x="103" y="63"/>
                </a:cubicBezTo>
                <a:cubicBezTo>
                  <a:pt x="104" y="64"/>
                  <a:pt x="105" y="64"/>
                  <a:pt x="107" y="64"/>
                </a:cubicBezTo>
                <a:cubicBezTo>
                  <a:pt x="108" y="64"/>
                  <a:pt x="110" y="64"/>
                  <a:pt x="111" y="63"/>
                </a:cubicBezTo>
                <a:cubicBezTo>
                  <a:pt x="112" y="62"/>
                  <a:pt x="112" y="60"/>
                  <a:pt x="112" y="59"/>
                </a:cubicBezTo>
                <a:cubicBezTo>
                  <a:pt x="112" y="57"/>
                  <a:pt x="112" y="56"/>
                  <a:pt x="111" y="55"/>
                </a:cubicBezTo>
                <a:close/>
                <a:moveTo>
                  <a:pt x="109" y="11"/>
                </a:moveTo>
                <a:cubicBezTo>
                  <a:pt x="108" y="10"/>
                  <a:pt x="107" y="10"/>
                  <a:pt x="107" y="10"/>
                </a:cubicBezTo>
                <a:cubicBezTo>
                  <a:pt x="106" y="10"/>
                  <a:pt x="105" y="10"/>
                  <a:pt x="105" y="11"/>
                </a:cubicBezTo>
                <a:cubicBezTo>
                  <a:pt x="104" y="11"/>
                  <a:pt x="104" y="12"/>
                  <a:pt x="104" y="13"/>
                </a:cubicBezTo>
                <a:cubicBezTo>
                  <a:pt x="104" y="13"/>
                  <a:pt x="104" y="14"/>
                  <a:pt x="105" y="15"/>
                </a:cubicBezTo>
                <a:cubicBezTo>
                  <a:pt x="105" y="15"/>
                  <a:pt x="106" y="15"/>
                  <a:pt x="107" y="15"/>
                </a:cubicBezTo>
                <a:cubicBezTo>
                  <a:pt x="107" y="15"/>
                  <a:pt x="108" y="15"/>
                  <a:pt x="109" y="15"/>
                </a:cubicBezTo>
                <a:cubicBezTo>
                  <a:pt x="109" y="14"/>
                  <a:pt x="109" y="13"/>
                  <a:pt x="109" y="13"/>
                </a:cubicBezTo>
                <a:cubicBezTo>
                  <a:pt x="109" y="12"/>
                  <a:pt x="109" y="11"/>
                  <a:pt x="109" y="11"/>
                </a:cubicBezTo>
                <a:close/>
                <a:moveTo>
                  <a:pt x="15" y="7"/>
                </a:moveTo>
                <a:cubicBezTo>
                  <a:pt x="13" y="7"/>
                  <a:pt x="12" y="8"/>
                  <a:pt x="11" y="9"/>
                </a:cubicBezTo>
                <a:cubicBezTo>
                  <a:pt x="9" y="10"/>
                  <a:pt x="9" y="11"/>
                  <a:pt x="9" y="13"/>
                </a:cubicBezTo>
                <a:cubicBezTo>
                  <a:pt x="9" y="14"/>
                  <a:pt x="9" y="16"/>
                  <a:pt x="11" y="17"/>
                </a:cubicBezTo>
                <a:cubicBezTo>
                  <a:pt x="12" y="18"/>
                  <a:pt x="13" y="18"/>
                  <a:pt x="15" y="18"/>
                </a:cubicBezTo>
                <a:cubicBezTo>
                  <a:pt x="16" y="18"/>
                  <a:pt x="18" y="18"/>
                  <a:pt x="19" y="17"/>
                </a:cubicBezTo>
                <a:cubicBezTo>
                  <a:pt x="20" y="16"/>
                  <a:pt x="20" y="14"/>
                  <a:pt x="20" y="13"/>
                </a:cubicBezTo>
                <a:cubicBezTo>
                  <a:pt x="20" y="11"/>
                  <a:pt x="20" y="10"/>
                  <a:pt x="19" y="9"/>
                </a:cubicBezTo>
                <a:cubicBezTo>
                  <a:pt x="18" y="8"/>
                  <a:pt x="16" y="7"/>
                  <a:pt x="15" y="7"/>
                </a:cubicBezTo>
                <a:close/>
                <a:moveTo>
                  <a:pt x="15" y="22"/>
                </a:moveTo>
                <a:cubicBezTo>
                  <a:pt x="12" y="22"/>
                  <a:pt x="9" y="24"/>
                  <a:pt x="7" y="26"/>
                </a:cubicBezTo>
                <a:cubicBezTo>
                  <a:pt x="5" y="28"/>
                  <a:pt x="3" y="31"/>
                  <a:pt x="3" y="34"/>
                </a:cubicBezTo>
                <a:cubicBezTo>
                  <a:pt x="3" y="37"/>
                  <a:pt x="5" y="40"/>
                  <a:pt x="7" y="42"/>
                </a:cubicBezTo>
                <a:cubicBezTo>
                  <a:pt x="9" y="44"/>
                  <a:pt x="12" y="45"/>
                  <a:pt x="15" y="45"/>
                </a:cubicBezTo>
                <a:cubicBezTo>
                  <a:pt x="18" y="45"/>
                  <a:pt x="21" y="44"/>
                  <a:pt x="23" y="42"/>
                </a:cubicBezTo>
                <a:cubicBezTo>
                  <a:pt x="25" y="40"/>
                  <a:pt x="26" y="37"/>
                  <a:pt x="26" y="34"/>
                </a:cubicBezTo>
                <a:cubicBezTo>
                  <a:pt x="26" y="31"/>
                  <a:pt x="25" y="28"/>
                  <a:pt x="23" y="26"/>
                </a:cubicBezTo>
                <a:cubicBezTo>
                  <a:pt x="21" y="24"/>
                  <a:pt x="18" y="22"/>
                  <a:pt x="15" y="22"/>
                </a:cubicBezTo>
                <a:close/>
                <a:moveTo>
                  <a:pt x="19" y="30"/>
                </a:moveTo>
                <a:cubicBezTo>
                  <a:pt x="18" y="29"/>
                  <a:pt x="16" y="28"/>
                  <a:pt x="15" y="28"/>
                </a:cubicBezTo>
                <a:cubicBezTo>
                  <a:pt x="13" y="28"/>
                  <a:pt x="12" y="29"/>
                  <a:pt x="11" y="30"/>
                </a:cubicBezTo>
                <a:cubicBezTo>
                  <a:pt x="10" y="31"/>
                  <a:pt x="9" y="32"/>
                  <a:pt x="9" y="34"/>
                </a:cubicBezTo>
                <a:cubicBezTo>
                  <a:pt x="9" y="35"/>
                  <a:pt x="10" y="37"/>
                  <a:pt x="11" y="38"/>
                </a:cubicBezTo>
                <a:cubicBezTo>
                  <a:pt x="12" y="38"/>
                  <a:pt x="13" y="39"/>
                  <a:pt x="15" y="39"/>
                </a:cubicBezTo>
                <a:cubicBezTo>
                  <a:pt x="16" y="39"/>
                  <a:pt x="18" y="38"/>
                  <a:pt x="19" y="38"/>
                </a:cubicBezTo>
                <a:cubicBezTo>
                  <a:pt x="19" y="37"/>
                  <a:pt x="20" y="35"/>
                  <a:pt x="20" y="34"/>
                </a:cubicBezTo>
                <a:cubicBezTo>
                  <a:pt x="20" y="32"/>
                  <a:pt x="19" y="31"/>
                  <a:pt x="19" y="30"/>
                </a:cubicBezTo>
                <a:close/>
                <a:moveTo>
                  <a:pt x="15" y="48"/>
                </a:moveTo>
                <a:cubicBezTo>
                  <a:pt x="12" y="48"/>
                  <a:pt x="9" y="49"/>
                  <a:pt x="7" y="51"/>
                </a:cubicBezTo>
                <a:cubicBezTo>
                  <a:pt x="5" y="53"/>
                  <a:pt x="3" y="56"/>
                  <a:pt x="3" y="59"/>
                </a:cubicBezTo>
                <a:cubicBezTo>
                  <a:pt x="3" y="62"/>
                  <a:pt x="5" y="65"/>
                  <a:pt x="7" y="67"/>
                </a:cubicBezTo>
                <a:cubicBezTo>
                  <a:pt x="9" y="69"/>
                  <a:pt x="12" y="70"/>
                  <a:pt x="15" y="70"/>
                </a:cubicBezTo>
                <a:cubicBezTo>
                  <a:pt x="18" y="70"/>
                  <a:pt x="21" y="69"/>
                  <a:pt x="23" y="67"/>
                </a:cubicBezTo>
                <a:cubicBezTo>
                  <a:pt x="25" y="65"/>
                  <a:pt x="26" y="62"/>
                  <a:pt x="26" y="59"/>
                </a:cubicBezTo>
                <a:cubicBezTo>
                  <a:pt x="26" y="56"/>
                  <a:pt x="25" y="53"/>
                  <a:pt x="23" y="51"/>
                </a:cubicBezTo>
                <a:cubicBezTo>
                  <a:pt x="21" y="49"/>
                  <a:pt x="18" y="48"/>
                  <a:pt x="15" y="48"/>
                </a:cubicBezTo>
                <a:close/>
                <a:moveTo>
                  <a:pt x="19" y="55"/>
                </a:moveTo>
                <a:cubicBezTo>
                  <a:pt x="18" y="54"/>
                  <a:pt x="16" y="54"/>
                  <a:pt x="15" y="54"/>
                </a:cubicBezTo>
                <a:cubicBezTo>
                  <a:pt x="13" y="54"/>
                  <a:pt x="12" y="54"/>
                  <a:pt x="11" y="55"/>
                </a:cubicBezTo>
                <a:cubicBezTo>
                  <a:pt x="10" y="56"/>
                  <a:pt x="9" y="57"/>
                  <a:pt x="9" y="59"/>
                </a:cubicBezTo>
                <a:cubicBezTo>
                  <a:pt x="9" y="60"/>
                  <a:pt x="10" y="62"/>
                  <a:pt x="11" y="63"/>
                </a:cubicBezTo>
                <a:cubicBezTo>
                  <a:pt x="12" y="64"/>
                  <a:pt x="13" y="64"/>
                  <a:pt x="15" y="64"/>
                </a:cubicBezTo>
                <a:cubicBezTo>
                  <a:pt x="16" y="64"/>
                  <a:pt x="18" y="64"/>
                  <a:pt x="19" y="63"/>
                </a:cubicBezTo>
                <a:cubicBezTo>
                  <a:pt x="19" y="62"/>
                  <a:pt x="20" y="60"/>
                  <a:pt x="20" y="59"/>
                </a:cubicBezTo>
                <a:cubicBezTo>
                  <a:pt x="20" y="57"/>
                  <a:pt x="19" y="56"/>
                  <a:pt x="19" y="55"/>
                </a:cubicBezTo>
                <a:close/>
                <a:moveTo>
                  <a:pt x="16" y="11"/>
                </a:moveTo>
                <a:cubicBezTo>
                  <a:pt x="16" y="10"/>
                  <a:pt x="15" y="10"/>
                  <a:pt x="15" y="10"/>
                </a:cubicBezTo>
                <a:cubicBezTo>
                  <a:pt x="14" y="10"/>
                  <a:pt x="13" y="10"/>
                  <a:pt x="13" y="11"/>
                </a:cubicBezTo>
                <a:cubicBezTo>
                  <a:pt x="12" y="11"/>
                  <a:pt x="12" y="12"/>
                  <a:pt x="12" y="13"/>
                </a:cubicBezTo>
                <a:cubicBezTo>
                  <a:pt x="12" y="13"/>
                  <a:pt x="12" y="14"/>
                  <a:pt x="13" y="15"/>
                </a:cubicBezTo>
                <a:cubicBezTo>
                  <a:pt x="13" y="15"/>
                  <a:pt x="14" y="15"/>
                  <a:pt x="15" y="15"/>
                </a:cubicBezTo>
                <a:cubicBezTo>
                  <a:pt x="15" y="15"/>
                  <a:pt x="16" y="15"/>
                  <a:pt x="16" y="15"/>
                </a:cubicBezTo>
                <a:cubicBezTo>
                  <a:pt x="17" y="14"/>
                  <a:pt x="17" y="13"/>
                  <a:pt x="17" y="13"/>
                </a:cubicBezTo>
                <a:cubicBezTo>
                  <a:pt x="17" y="12"/>
                  <a:pt x="17" y="11"/>
                  <a:pt x="16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" name="Freeform 157"/>
          <p:cNvSpPr>
            <a:spLocks noEditPoints="1"/>
          </p:cNvSpPr>
          <p:nvPr/>
        </p:nvSpPr>
        <p:spPr bwMode="auto">
          <a:xfrm>
            <a:off x="2351088" y="4822826"/>
            <a:ext cx="319087" cy="368300"/>
          </a:xfrm>
          <a:custGeom>
            <a:avLst/>
            <a:gdLst>
              <a:gd name="T0" fmla="*/ 56 w 85"/>
              <a:gd name="T1" fmla="*/ 73 h 98"/>
              <a:gd name="T2" fmla="*/ 50 w 85"/>
              <a:gd name="T3" fmla="*/ 66 h 98"/>
              <a:gd name="T4" fmla="*/ 82 w 85"/>
              <a:gd name="T5" fmla="*/ 66 h 98"/>
              <a:gd name="T6" fmla="*/ 77 w 85"/>
              <a:gd name="T7" fmla="*/ 73 h 98"/>
              <a:gd name="T8" fmla="*/ 84 w 85"/>
              <a:gd name="T9" fmla="*/ 98 h 98"/>
              <a:gd name="T10" fmla="*/ 66 w 85"/>
              <a:gd name="T11" fmla="*/ 41 h 98"/>
              <a:gd name="T12" fmla="*/ 58 w 85"/>
              <a:gd name="T13" fmla="*/ 44 h 98"/>
              <a:gd name="T14" fmla="*/ 58 w 85"/>
              <a:gd name="T15" fmla="*/ 60 h 98"/>
              <a:gd name="T16" fmla="*/ 77 w 85"/>
              <a:gd name="T17" fmla="*/ 52 h 98"/>
              <a:gd name="T18" fmla="*/ 66 w 85"/>
              <a:gd name="T19" fmla="*/ 41 h 98"/>
              <a:gd name="T20" fmla="*/ 22 w 85"/>
              <a:gd name="T21" fmla="*/ 5 h 98"/>
              <a:gd name="T22" fmla="*/ 18 w 85"/>
              <a:gd name="T23" fmla="*/ 14 h 98"/>
              <a:gd name="T24" fmla="*/ 13 w 85"/>
              <a:gd name="T25" fmla="*/ 8 h 98"/>
              <a:gd name="T26" fmla="*/ 14 w 85"/>
              <a:gd name="T27" fmla="*/ 5 h 98"/>
              <a:gd name="T28" fmla="*/ 26 w 85"/>
              <a:gd name="T29" fmla="*/ 19 h 98"/>
              <a:gd name="T30" fmla="*/ 26 w 85"/>
              <a:gd name="T31" fmla="*/ 35 h 98"/>
              <a:gd name="T32" fmla="*/ 10 w 85"/>
              <a:gd name="T33" fmla="*/ 35 h 98"/>
              <a:gd name="T34" fmla="*/ 10 w 85"/>
              <a:gd name="T35" fmla="*/ 19 h 98"/>
              <a:gd name="T36" fmla="*/ 22 w 85"/>
              <a:gd name="T37" fmla="*/ 23 h 98"/>
              <a:gd name="T38" fmla="*/ 14 w 85"/>
              <a:gd name="T39" fmla="*/ 23 h 98"/>
              <a:gd name="T40" fmla="*/ 14 w 85"/>
              <a:gd name="T41" fmla="*/ 31 h 98"/>
              <a:gd name="T42" fmla="*/ 24 w 85"/>
              <a:gd name="T43" fmla="*/ 27 h 98"/>
              <a:gd name="T44" fmla="*/ 18 w 85"/>
              <a:gd name="T45" fmla="*/ 41 h 98"/>
              <a:gd name="T46" fmla="*/ 29 w 85"/>
              <a:gd name="T47" fmla="*/ 52 h 98"/>
              <a:gd name="T48" fmla="*/ 10 w 85"/>
              <a:gd name="T49" fmla="*/ 60 h 98"/>
              <a:gd name="T50" fmla="*/ 10 w 85"/>
              <a:gd name="T51" fmla="*/ 44 h 98"/>
              <a:gd name="T52" fmla="*/ 18 w 85"/>
              <a:gd name="T53" fmla="*/ 41 h 98"/>
              <a:gd name="T54" fmla="*/ 14 w 85"/>
              <a:gd name="T55" fmla="*/ 48 h 98"/>
              <a:gd name="T56" fmla="*/ 14 w 85"/>
              <a:gd name="T57" fmla="*/ 56 h 98"/>
              <a:gd name="T58" fmla="*/ 22 w 85"/>
              <a:gd name="T59" fmla="*/ 56 h 98"/>
              <a:gd name="T60" fmla="*/ 22 w 85"/>
              <a:gd name="T61" fmla="*/ 48 h 98"/>
              <a:gd name="T62" fmla="*/ 16 w 85"/>
              <a:gd name="T63" fmla="*/ 7 h 98"/>
              <a:gd name="T64" fmla="*/ 16 w 85"/>
              <a:gd name="T65" fmla="*/ 10 h 98"/>
              <a:gd name="T66" fmla="*/ 20 w 85"/>
              <a:gd name="T67" fmla="*/ 10 h 98"/>
              <a:gd name="T68" fmla="*/ 20 w 85"/>
              <a:gd name="T69" fmla="*/ 7 h 98"/>
              <a:gd name="T70" fmla="*/ 62 w 85"/>
              <a:gd name="T71" fmla="*/ 5 h 98"/>
              <a:gd name="T72" fmla="*/ 62 w 85"/>
              <a:gd name="T73" fmla="*/ 12 h 98"/>
              <a:gd name="T74" fmla="*/ 70 w 85"/>
              <a:gd name="T75" fmla="*/ 12 h 98"/>
              <a:gd name="T76" fmla="*/ 70 w 85"/>
              <a:gd name="T77" fmla="*/ 5 h 98"/>
              <a:gd name="T78" fmla="*/ 66 w 85"/>
              <a:gd name="T79" fmla="*/ 6 h 98"/>
              <a:gd name="T80" fmla="*/ 63 w 85"/>
              <a:gd name="T81" fmla="*/ 8 h 98"/>
              <a:gd name="T82" fmla="*/ 66 w 85"/>
              <a:gd name="T83" fmla="*/ 11 h 98"/>
              <a:gd name="T84" fmla="*/ 68 w 85"/>
              <a:gd name="T85" fmla="*/ 7 h 98"/>
              <a:gd name="T86" fmla="*/ 58 w 85"/>
              <a:gd name="T87" fmla="*/ 19 h 98"/>
              <a:gd name="T88" fmla="*/ 55 w 85"/>
              <a:gd name="T89" fmla="*/ 27 h 98"/>
              <a:gd name="T90" fmla="*/ 66 w 85"/>
              <a:gd name="T91" fmla="*/ 38 h 98"/>
              <a:gd name="T92" fmla="*/ 74 w 85"/>
              <a:gd name="T93" fmla="*/ 19 h 98"/>
              <a:gd name="T94" fmla="*/ 70 w 85"/>
              <a:gd name="T95" fmla="*/ 23 h 98"/>
              <a:gd name="T96" fmla="*/ 62 w 85"/>
              <a:gd name="T97" fmla="*/ 23 h 98"/>
              <a:gd name="T98" fmla="*/ 62 w 85"/>
              <a:gd name="T99" fmla="*/ 31 h 98"/>
              <a:gd name="T100" fmla="*/ 72 w 85"/>
              <a:gd name="T101" fmla="*/ 27 h 98"/>
              <a:gd name="T102" fmla="*/ 70 w 85"/>
              <a:gd name="T103" fmla="*/ 48 h 98"/>
              <a:gd name="T104" fmla="*/ 62 w 85"/>
              <a:gd name="T105" fmla="*/ 48 h 98"/>
              <a:gd name="T106" fmla="*/ 62 w 85"/>
              <a:gd name="T107" fmla="*/ 56 h 98"/>
              <a:gd name="T108" fmla="*/ 72 w 85"/>
              <a:gd name="T109" fmla="*/ 52 h 98"/>
              <a:gd name="T110" fmla="*/ 2 w 85"/>
              <a:gd name="T111" fmla="*/ 0 h 98"/>
              <a:gd name="T112" fmla="*/ 0 w 85"/>
              <a:gd name="T113" fmla="*/ 73 h 98"/>
              <a:gd name="T114" fmla="*/ 2 w 85"/>
              <a:gd name="T115" fmla="*/ 88 h 98"/>
              <a:gd name="T116" fmla="*/ 36 w 85"/>
              <a:gd name="T117" fmla="*/ 88 h 98"/>
              <a:gd name="T118" fmla="*/ 37 w 85"/>
              <a:gd name="T119" fmla="*/ 73 h 98"/>
              <a:gd name="T120" fmla="*/ 34 w 85"/>
              <a:gd name="T121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5" h="98">
                <a:moveTo>
                  <a:pt x="50" y="88"/>
                </a:moveTo>
                <a:cubicBezTo>
                  <a:pt x="61" y="88"/>
                  <a:pt x="61" y="88"/>
                  <a:pt x="61" y="88"/>
                </a:cubicBezTo>
                <a:cubicBezTo>
                  <a:pt x="56" y="73"/>
                  <a:pt x="56" y="73"/>
                  <a:pt x="56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0"/>
                  <a:pt x="50" y="0"/>
                  <a:pt x="50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2" y="66"/>
                  <a:pt x="82" y="66"/>
                  <a:pt x="82" y="66"/>
                </a:cubicBezTo>
                <a:cubicBezTo>
                  <a:pt x="85" y="66"/>
                  <a:pt x="85" y="66"/>
                  <a:pt x="85" y="66"/>
                </a:cubicBezTo>
                <a:cubicBezTo>
                  <a:pt x="85" y="73"/>
                  <a:pt x="85" y="73"/>
                  <a:pt x="85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2" y="88"/>
                  <a:pt x="72" y="88"/>
                  <a:pt x="72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98"/>
                  <a:pt x="84" y="98"/>
                  <a:pt x="84" y="98"/>
                </a:cubicBezTo>
                <a:cubicBezTo>
                  <a:pt x="50" y="98"/>
                  <a:pt x="50" y="98"/>
                  <a:pt x="50" y="98"/>
                </a:cubicBezTo>
                <a:cubicBezTo>
                  <a:pt x="50" y="88"/>
                  <a:pt x="50" y="88"/>
                  <a:pt x="50" y="88"/>
                </a:cubicBezTo>
                <a:close/>
                <a:moveTo>
                  <a:pt x="66" y="41"/>
                </a:moveTo>
                <a:cubicBezTo>
                  <a:pt x="63" y="41"/>
                  <a:pt x="60" y="42"/>
                  <a:pt x="58" y="44"/>
                </a:cubicBezTo>
                <a:cubicBezTo>
                  <a:pt x="58" y="44"/>
                  <a:pt x="58" y="44"/>
                  <a:pt x="58" y="44"/>
                </a:cubicBezTo>
                <a:cubicBezTo>
                  <a:pt x="58" y="44"/>
                  <a:pt x="58" y="44"/>
                  <a:pt x="58" y="44"/>
                </a:cubicBezTo>
                <a:cubicBezTo>
                  <a:pt x="56" y="46"/>
                  <a:pt x="55" y="49"/>
                  <a:pt x="55" y="52"/>
                </a:cubicBezTo>
                <a:cubicBezTo>
                  <a:pt x="55" y="55"/>
                  <a:pt x="56" y="58"/>
                  <a:pt x="58" y="60"/>
                </a:cubicBezTo>
                <a:cubicBezTo>
                  <a:pt x="58" y="60"/>
                  <a:pt x="58" y="60"/>
                  <a:pt x="58" y="60"/>
                </a:cubicBezTo>
                <a:cubicBezTo>
                  <a:pt x="60" y="62"/>
                  <a:pt x="63" y="63"/>
                  <a:pt x="66" y="63"/>
                </a:cubicBezTo>
                <a:cubicBezTo>
                  <a:pt x="69" y="63"/>
                  <a:pt x="72" y="62"/>
                  <a:pt x="74" y="60"/>
                </a:cubicBezTo>
                <a:cubicBezTo>
                  <a:pt x="76" y="58"/>
                  <a:pt x="77" y="55"/>
                  <a:pt x="77" y="52"/>
                </a:cubicBezTo>
                <a:cubicBezTo>
                  <a:pt x="77" y="49"/>
                  <a:pt x="76" y="46"/>
                  <a:pt x="74" y="44"/>
                </a:cubicBezTo>
                <a:cubicBezTo>
                  <a:pt x="74" y="44"/>
                  <a:pt x="74" y="44"/>
                  <a:pt x="74" y="44"/>
                </a:cubicBezTo>
                <a:cubicBezTo>
                  <a:pt x="72" y="42"/>
                  <a:pt x="69" y="41"/>
                  <a:pt x="66" y="41"/>
                </a:cubicBezTo>
                <a:close/>
                <a:moveTo>
                  <a:pt x="18" y="3"/>
                </a:moveTo>
                <a:cubicBezTo>
                  <a:pt x="20" y="3"/>
                  <a:pt x="21" y="4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3" y="6"/>
                  <a:pt x="23" y="7"/>
                  <a:pt x="23" y="8"/>
                </a:cubicBezTo>
                <a:cubicBezTo>
                  <a:pt x="23" y="10"/>
                  <a:pt x="23" y="11"/>
                  <a:pt x="22" y="12"/>
                </a:cubicBezTo>
                <a:cubicBezTo>
                  <a:pt x="21" y="13"/>
                  <a:pt x="20" y="14"/>
                  <a:pt x="18" y="14"/>
                </a:cubicBezTo>
                <a:cubicBezTo>
                  <a:pt x="17" y="14"/>
                  <a:pt x="15" y="13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1"/>
                  <a:pt x="13" y="10"/>
                  <a:pt x="13" y="8"/>
                </a:cubicBezTo>
                <a:cubicBezTo>
                  <a:pt x="13" y="7"/>
                  <a:pt x="14" y="6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4"/>
                  <a:pt x="17" y="3"/>
                  <a:pt x="18" y="3"/>
                </a:cubicBezTo>
                <a:close/>
                <a:moveTo>
                  <a:pt x="18" y="16"/>
                </a:moveTo>
                <a:cubicBezTo>
                  <a:pt x="21" y="16"/>
                  <a:pt x="24" y="17"/>
                  <a:pt x="26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8" y="21"/>
                  <a:pt x="29" y="24"/>
                  <a:pt x="29" y="27"/>
                </a:cubicBezTo>
                <a:cubicBezTo>
                  <a:pt x="29" y="30"/>
                  <a:pt x="28" y="33"/>
                  <a:pt x="26" y="35"/>
                </a:cubicBezTo>
                <a:cubicBezTo>
                  <a:pt x="24" y="37"/>
                  <a:pt x="21" y="38"/>
                  <a:pt x="18" y="38"/>
                </a:cubicBezTo>
                <a:cubicBezTo>
                  <a:pt x="15" y="38"/>
                  <a:pt x="12" y="37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8" y="33"/>
                  <a:pt x="7" y="30"/>
                  <a:pt x="7" y="27"/>
                </a:cubicBezTo>
                <a:cubicBezTo>
                  <a:pt x="7" y="24"/>
                  <a:pt x="8" y="21"/>
                  <a:pt x="10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2" y="17"/>
                  <a:pt x="15" y="16"/>
                  <a:pt x="18" y="16"/>
                </a:cubicBezTo>
                <a:close/>
                <a:moveTo>
                  <a:pt x="22" y="23"/>
                </a:moveTo>
                <a:cubicBezTo>
                  <a:pt x="21" y="22"/>
                  <a:pt x="20" y="21"/>
                  <a:pt x="18" y="21"/>
                </a:cubicBezTo>
                <a:cubicBezTo>
                  <a:pt x="17" y="21"/>
                  <a:pt x="15" y="22"/>
                  <a:pt x="1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4"/>
                  <a:pt x="13" y="25"/>
                  <a:pt x="13" y="27"/>
                </a:cubicBezTo>
                <a:cubicBezTo>
                  <a:pt x="13" y="28"/>
                  <a:pt x="13" y="30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5" y="32"/>
                  <a:pt x="17" y="32"/>
                  <a:pt x="18" y="32"/>
                </a:cubicBezTo>
                <a:cubicBezTo>
                  <a:pt x="20" y="32"/>
                  <a:pt x="21" y="32"/>
                  <a:pt x="22" y="31"/>
                </a:cubicBezTo>
                <a:cubicBezTo>
                  <a:pt x="23" y="30"/>
                  <a:pt x="24" y="28"/>
                  <a:pt x="24" y="27"/>
                </a:cubicBezTo>
                <a:cubicBezTo>
                  <a:pt x="24" y="25"/>
                  <a:pt x="23" y="24"/>
                  <a:pt x="22" y="23"/>
                </a:cubicBezTo>
                <a:cubicBezTo>
                  <a:pt x="22" y="23"/>
                  <a:pt x="22" y="23"/>
                  <a:pt x="22" y="23"/>
                </a:cubicBezTo>
                <a:close/>
                <a:moveTo>
                  <a:pt x="18" y="41"/>
                </a:moveTo>
                <a:cubicBezTo>
                  <a:pt x="21" y="41"/>
                  <a:pt x="24" y="42"/>
                  <a:pt x="26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8" y="46"/>
                  <a:pt x="29" y="49"/>
                  <a:pt x="29" y="52"/>
                </a:cubicBezTo>
                <a:cubicBezTo>
                  <a:pt x="29" y="55"/>
                  <a:pt x="28" y="58"/>
                  <a:pt x="26" y="60"/>
                </a:cubicBezTo>
                <a:cubicBezTo>
                  <a:pt x="24" y="62"/>
                  <a:pt x="21" y="63"/>
                  <a:pt x="18" y="63"/>
                </a:cubicBezTo>
                <a:cubicBezTo>
                  <a:pt x="15" y="63"/>
                  <a:pt x="12" y="62"/>
                  <a:pt x="10" y="60"/>
                </a:cubicBezTo>
                <a:cubicBezTo>
                  <a:pt x="10" y="60"/>
                  <a:pt x="10" y="60"/>
                  <a:pt x="10" y="60"/>
                </a:cubicBezTo>
                <a:cubicBezTo>
                  <a:pt x="8" y="58"/>
                  <a:pt x="7" y="55"/>
                  <a:pt x="7" y="52"/>
                </a:cubicBezTo>
                <a:cubicBezTo>
                  <a:pt x="7" y="49"/>
                  <a:pt x="8" y="46"/>
                  <a:pt x="10" y="44"/>
                </a:cubicBezTo>
                <a:cubicBezTo>
                  <a:pt x="10" y="44"/>
                  <a:pt x="10" y="44"/>
                  <a:pt x="10" y="44"/>
                </a:cubicBezTo>
                <a:cubicBezTo>
                  <a:pt x="10" y="44"/>
                  <a:pt x="10" y="44"/>
                  <a:pt x="10" y="44"/>
                </a:cubicBezTo>
                <a:cubicBezTo>
                  <a:pt x="12" y="42"/>
                  <a:pt x="15" y="41"/>
                  <a:pt x="18" y="41"/>
                </a:cubicBezTo>
                <a:close/>
                <a:moveTo>
                  <a:pt x="22" y="48"/>
                </a:moveTo>
                <a:cubicBezTo>
                  <a:pt x="21" y="47"/>
                  <a:pt x="20" y="46"/>
                  <a:pt x="18" y="46"/>
                </a:cubicBezTo>
                <a:cubicBezTo>
                  <a:pt x="17" y="46"/>
                  <a:pt x="15" y="47"/>
                  <a:pt x="14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3" y="49"/>
                  <a:pt x="13" y="50"/>
                  <a:pt x="13" y="52"/>
                </a:cubicBezTo>
                <a:cubicBezTo>
                  <a:pt x="13" y="53"/>
                  <a:pt x="13" y="55"/>
                  <a:pt x="14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15" y="57"/>
                  <a:pt x="17" y="57"/>
                  <a:pt x="18" y="57"/>
                </a:cubicBezTo>
                <a:cubicBezTo>
                  <a:pt x="20" y="57"/>
                  <a:pt x="21" y="57"/>
                  <a:pt x="22" y="56"/>
                </a:cubicBezTo>
                <a:cubicBezTo>
                  <a:pt x="23" y="55"/>
                  <a:pt x="24" y="53"/>
                  <a:pt x="24" y="52"/>
                </a:cubicBezTo>
                <a:cubicBezTo>
                  <a:pt x="24" y="50"/>
                  <a:pt x="23" y="49"/>
                  <a:pt x="22" y="48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20" y="7"/>
                </a:moveTo>
                <a:cubicBezTo>
                  <a:pt x="20" y="6"/>
                  <a:pt x="19" y="6"/>
                  <a:pt x="18" y="6"/>
                </a:cubicBezTo>
                <a:cubicBezTo>
                  <a:pt x="17" y="6"/>
                  <a:pt x="17" y="6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cubicBezTo>
                  <a:pt x="16" y="9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7" y="11"/>
                  <a:pt x="17" y="11"/>
                  <a:pt x="18" y="11"/>
                </a:cubicBezTo>
                <a:cubicBezTo>
                  <a:pt x="19" y="11"/>
                  <a:pt x="20" y="11"/>
                  <a:pt x="20" y="10"/>
                </a:cubicBezTo>
                <a:cubicBezTo>
                  <a:pt x="20" y="10"/>
                  <a:pt x="21" y="9"/>
                  <a:pt x="21" y="8"/>
                </a:cubicBezTo>
                <a:cubicBezTo>
                  <a:pt x="21" y="8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lose/>
                <a:moveTo>
                  <a:pt x="66" y="3"/>
                </a:moveTo>
                <a:cubicBezTo>
                  <a:pt x="65" y="3"/>
                  <a:pt x="63" y="4"/>
                  <a:pt x="62" y="5"/>
                </a:cubicBezTo>
                <a:cubicBezTo>
                  <a:pt x="62" y="5"/>
                  <a:pt x="62" y="5"/>
                  <a:pt x="62" y="5"/>
                </a:cubicBezTo>
                <a:cubicBezTo>
                  <a:pt x="62" y="5"/>
                  <a:pt x="62" y="5"/>
                  <a:pt x="62" y="5"/>
                </a:cubicBezTo>
                <a:cubicBezTo>
                  <a:pt x="61" y="6"/>
                  <a:pt x="61" y="7"/>
                  <a:pt x="61" y="8"/>
                </a:cubicBezTo>
                <a:cubicBezTo>
                  <a:pt x="61" y="10"/>
                  <a:pt x="61" y="11"/>
                  <a:pt x="62" y="12"/>
                </a:cubicBezTo>
                <a:cubicBezTo>
                  <a:pt x="62" y="12"/>
                  <a:pt x="62" y="12"/>
                  <a:pt x="62" y="12"/>
                </a:cubicBezTo>
                <a:cubicBezTo>
                  <a:pt x="63" y="13"/>
                  <a:pt x="65" y="14"/>
                  <a:pt x="66" y="14"/>
                </a:cubicBezTo>
                <a:cubicBezTo>
                  <a:pt x="68" y="14"/>
                  <a:pt x="69" y="13"/>
                  <a:pt x="70" y="12"/>
                </a:cubicBezTo>
                <a:cubicBezTo>
                  <a:pt x="71" y="11"/>
                  <a:pt x="71" y="10"/>
                  <a:pt x="71" y="8"/>
                </a:cubicBezTo>
                <a:cubicBezTo>
                  <a:pt x="71" y="7"/>
                  <a:pt x="71" y="6"/>
                  <a:pt x="70" y="5"/>
                </a:cubicBezTo>
                <a:cubicBezTo>
                  <a:pt x="70" y="5"/>
                  <a:pt x="70" y="5"/>
                  <a:pt x="70" y="5"/>
                </a:cubicBezTo>
                <a:cubicBezTo>
                  <a:pt x="69" y="4"/>
                  <a:pt x="68" y="3"/>
                  <a:pt x="66" y="3"/>
                </a:cubicBezTo>
                <a:close/>
                <a:moveTo>
                  <a:pt x="68" y="7"/>
                </a:moveTo>
                <a:cubicBezTo>
                  <a:pt x="67" y="6"/>
                  <a:pt x="67" y="6"/>
                  <a:pt x="66" y="6"/>
                </a:cubicBezTo>
                <a:cubicBezTo>
                  <a:pt x="65" y="6"/>
                  <a:pt x="65" y="6"/>
                  <a:pt x="64" y="7"/>
                </a:cubicBezTo>
                <a:cubicBezTo>
                  <a:pt x="64" y="7"/>
                  <a:pt x="64" y="7"/>
                  <a:pt x="64" y="7"/>
                </a:cubicBezTo>
                <a:cubicBezTo>
                  <a:pt x="64" y="7"/>
                  <a:pt x="63" y="8"/>
                  <a:pt x="63" y="8"/>
                </a:cubicBezTo>
                <a:cubicBezTo>
                  <a:pt x="63" y="9"/>
                  <a:pt x="64" y="10"/>
                  <a:pt x="64" y="10"/>
                </a:cubicBezTo>
                <a:cubicBezTo>
                  <a:pt x="64" y="10"/>
                  <a:pt x="64" y="10"/>
                  <a:pt x="64" y="10"/>
                </a:cubicBezTo>
                <a:cubicBezTo>
                  <a:pt x="65" y="11"/>
                  <a:pt x="65" y="11"/>
                  <a:pt x="66" y="11"/>
                </a:cubicBezTo>
                <a:cubicBezTo>
                  <a:pt x="67" y="11"/>
                  <a:pt x="67" y="11"/>
                  <a:pt x="68" y="10"/>
                </a:cubicBezTo>
                <a:cubicBezTo>
                  <a:pt x="68" y="10"/>
                  <a:pt x="69" y="9"/>
                  <a:pt x="69" y="8"/>
                </a:cubicBezTo>
                <a:cubicBezTo>
                  <a:pt x="69" y="8"/>
                  <a:pt x="68" y="7"/>
                  <a:pt x="68" y="7"/>
                </a:cubicBezTo>
                <a:cubicBezTo>
                  <a:pt x="68" y="7"/>
                  <a:pt x="68" y="7"/>
                  <a:pt x="68" y="7"/>
                </a:cubicBezTo>
                <a:close/>
                <a:moveTo>
                  <a:pt x="66" y="16"/>
                </a:moveTo>
                <a:cubicBezTo>
                  <a:pt x="63" y="16"/>
                  <a:pt x="60" y="17"/>
                  <a:pt x="58" y="19"/>
                </a:cubicBezTo>
                <a:cubicBezTo>
                  <a:pt x="58" y="19"/>
                  <a:pt x="58" y="19"/>
                  <a:pt x="58" y="19"/>
                </a:cubicBezTo>
                <a:cubicBezTo>
                  <a:pt x="58" y="19"/>
                  <a:pt x="58" y="19"/>
                  <a:pt x="58" y="19"/>
                </a:cubicBezTo>
                <a:cubicBezTo>
                  <a:pt x="56" y="21"/>
                  <a:pt x="55" y="24"/>
                  <a:pt x="55" y="27"/>
                </a:cubicBezTo>
                <a:cubicBezTo>
                  <a:pt x="55" y="30"/>
                  <a:pt x="56" y="33"/>
                  <a:pt x="58" y="35"/>
                </a:cubicBezTo>
                <a:cubicBezTo>
                  <a:pt x="58" y="35"/>
                  <a:pt x="58" y="35"/>
                  <a:pt x="58" y="35"/>
                </a:cubicBezTo>
                <a:cubicBezTo>
                  <a:pt x="60" y="37"/>
                  <a:pt x="63" y="38"/>
                  <a:pt x="66" y="38"/>
                </a:cubicBezTo>
                <a:cubicBezTo>
                  <a:pt x="69" y="38"/>
                  <a:pt x="72" y="37"/>
                  <a:pt x="74" y="35"/>
                </a:cubicBezTo>
                <a:cubicBezTo>
                  <a:pt x="76" y="33"/>
                  <a:pt x="77" y="30"/>
                  <a:pt x="77" y="27"/>
                </a:cubicBezTo>
                <a:cubicBezTo>
                  <a:pt x="77" y="24"/>
                  <a:pt x="76" y="21"/>
                  <a:pt x="74" y="19"/>
                </a:cubicBezTo>
                <a:cubicBezTo>
                  <a:pt x="74" y="19"/>
                  <a:pt x="74" y="19"/>
                  <a:pt x="74" y="19"/>
                </a:cubicBezTo>
                <a:cubicBezTo>
                  <a:pt x="72" y="17"/>
                  <a:pt x="69" y="16"/>
                  <a:pt x="66" y="16"/>
                </a:cubicBezTo>
                <a:close/>
                <a:moveTo>
                  <a:pt x="70" y="23"/>
                </a:moveTo>
                <a:cubicBezTo>
                  <a:pt x="69" y="22"/>
                  <a:pt x="68" y="21"/>
                  <a:pt x="66" y="21"/>
                </a:cubicBezTo>
                <a:cubicBezTo>
                  <a:pt x="65" y="21"/>
                  <a:pt x="63" y="22"/>
                  <a:pt x="62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61" y="24"/>
                  <a:pt x="61" y="25"/>
                  <a:pt x="61" y="27"/>
                </a:cubicBezTo>
                <a:cubicBezTo>
                  <a:pt x="61" y="28"/>
                  <a:pt x="61" y="30"/>
                  <a:pt x="62" y="31"/>
                </a:cubicBezTo>
                <a:cubicBezTo>
                  <a:pt x="62" y="31"/>
                  <a:pt x="62" y="31"/>
                  <a:pt x="62" y="31"/>
                </a:cubicBezTo>
                <a:cubicBezTo>
                  <a:pt x="63" y="32"/>
                  <a:pt x="65" y="32"/>
                  <a:pt x="66" y="32"/>
                </a:cubicBezTo>
                <a:cubicBezTo>
                  <a:pt x="68" y="32"/>
                  <a:pt x="69" y="32"/>
                  <a:pt x="70" y="31"/>
                </a:cubicBezTo>
                <a:cubicBezTo>
                  <a:pt x="71" y="30"/>
                  <a:pt x="72" y="28"/>
                  <a:pt x="72" y="27"/>
                </a:cubicBezTo>
                <a:cubicBezTo>
                  <a:pt x="72" y="25"/>
                  <a:pt x="71" y="24"/>
                  <a:pt x="70" y="23"/>
                </a:cubicBezTo>
                <a:cubicBezTo>
                  <a:pt x="70" y="23"/>
                  <a:pt x="70" y="23"/>
                  <a:pt x="70" y="23"/>
                </a:cubicBezTo>
                <a:close/>
                <a:moveTo>
                  <a:pt x="70" y="48"/>
                </a:moveTo>
                <a:cubicBezTo>
                  <a:pt x="69" y="47"/>
                  <a:pt x="68" y="46"/>
                  <a:pt x="66" y="46"/>
                </a:cubicBezTo>
                <a:cubicBezTo>
                  <a:pt x="65" y="46"/>
                  <a:pt x="63" y="47"/>
                  <a:pt x="62" y="48"/>
                </a:cubicBezTo>
                <a:cubicBezTo>
                  <a:pt x="62" y="48"/>
                  <a:pt x="62" y="48"/>
                  <a:pt x="62" y="48"/>
                </a:cubicBezTo>
                <a:cubicBezTo>
                  <a:pt x="61" y="49"/>
                  <a:pt x="61" y="50"/>
                  <a:pt x="61" y="52"/>
                </a:cubicBezTo>
                <a:cubicBezTo>
                  <a:pt x="61" y="53"/>
                  <a:pt x="61" y="55"/>
                  <a:pt x="62" y="56"/>
                </a:cubicBezTo>
                <a:cubicBezTo>
                  <a:pt x="62" y="56"/>
                  <a:pt x="62" y="56"/>
                  <a:pt x="62" y="56"/>
                </a:cubicBezTo>
                <a:cubicBezTo>
                  <a:pt x="63" y="57"/>
                  <a:pt x="65" y="57"/>
                  <a:pt x="66" y="57"/>
                </a:cubicBezTo>
                <a:cubicBezTo>
                  <a:pt x="68" y="57"/>
                  <a:pt x="69" y="57"/>
                  <a:pt x="70" y="56"/>
                </a:cubicBezTo>
                <a:cubicBezTo>
                  <a:pt x="71" y="55"/>
                  <a:pt x="72" y="53"/>
                  <a:pt x="72" y="52"/>
                </a:cubicBezTo>
                <a:cubicBezTo>
                  <a:pt x="72" y="50"/>
                  <a:pt x="71" y="49"/>
                  <a:pt x="70" y="48"/>
                </a:cubicBezTo>
                <a:cubicBezTo>
                  <a:pt x="70" y="48"/>
                  <a:pt x="70" y="48"/>
                  <a:pt x="70" y="48"/>
                </a:cubicBezTo>
                <a:close/>
                <a:moveTo>
                  <a:pt x="2" y="0"/>
                </a:moveTo>
                <a:cubicBezTo>
                  <a:pt x="2" y="66"/>
                  <a:pt x="2" y="66"/>
                  <a:pt x="2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73"/>
                  <a:pt x="0" y="73"/>
                  <a:pt x="0" y="73"/>
                </a:cubicBezTo>
                <a:cubicBezTo>
                  <a:pt x="8" y="73"/>
                  <a:pt x="8" y="73"/>
                  <a:pt x="8" y="73"/>
                </a:cubicBezTo>
                <a:cubicBezTo>
                  <a:pt x="13" y="88"/>
                  <a:pt x="13" y="88"/>
                  <a:pt x="13" y="88"/>
                </a:cubicBezTo>
                <a:cubicBezTo>
                  <a:pt x="2" y="88"/>
                  <a:pt x="2" y="88"/>
                  <a:pt x="2" y="88"/>
                </a:cubicBezTo>
                <a:cubicBezTo>
                  <a:pt x="2" y="98"/>
                  <a:pt x="2" y="98"/>
                  <a:pt x="2" y="98"/>
                </a:cubicBezTo>
                <a:cubicBezTo>
                  <a:pt x="36" y="98"/>
                  <a:pt x="36" y="98"/>
                  <a:pt x="36" y="98"/>
                </a:cubicBezTo>
                <a:cubicBezTo>
                  <a:pt x="36" y="88"/>
                  <a:pt x="36" y="88"/>
                  <a:pt x="36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9" y="73"/>
                  <a:pt x="29" y="73"/>
                  <a:pt x="29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66"/>
                  <a:pt x="37" y="66"/>
                  <a:pt x="37" y="66"/>
                </a:cubicBezTo>
                <a:cubicBezTo>
                  <a:pt x="34" y="66"/>
                  <a:pt x="34" y="66"/>
                  <a:pt x="34" y="66"/>
                </a:cubicBezTo>
                <a:cubicBezTo>
                  <a:pt x="34" y="0"/>
                  <a:pt x="34" y="0"/>
                  <a:pt x="34" y="0"/>
                </a:cubicBez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" name="Freeform 158"/>
          <p:cNvSpPr>
            <a:spLocks/>
          </p:cNvSpPr>
          <p:nvPr/>
        </p:nvSpPr>
        <p:spPr bwMode="auto">
          <a:xfrm>
            <a:off x="1679575" y="3552826"/>
            <a:ext cx="371475" cy="373063"/>
          </a:xfrm>
          <a:custGeom>
            <a:avLst/>
            <a:gdLst>
              <a:gd name="T0" fmla="*/ 82 w 99"/>
              <a:gd name="T1" fmla="*/ 70 h 99"/>
              <a:gd name="T2" fmla="*/ 78 w 99"/>
              <a:gd name="T3" fmla="*/ 72 h 99"/>
              <a:gd name="T4" fmla="*/ 69 w 99"/>
              <a:gd name="T5" fmla="*/ 74 h 99"/>
              <a:gd name="T6" fmla="*/ 49 w 99"/>
              <a:gd name="T7" fmla="*/ 81 h 99"/>
              <a:gd name="T8" fmla="*/ 27 w 99"/>
              <a:gd name="T9" fmla="*/ 72 h 99"/>
              <a:gd name="T10" fmla="*/ 18 w 99"/>
              <a:gd name="T11" fmla="*/ 49 h 99"/>
              <a:gd name="T12" fmla="*/ 27 w 99"/>
              <a:gd name="T13" fmla="*/ 27 h 99"/>
              <a:gd name="T14" fmla="*/ 49 w 99"/>
              <a:gd name="T15" fmla="*/ 18 h 99"/>
              <a:gd name="T16" fmla="*/ 71 w 99"/>
              <a:gd name="T17" fmla="*/ 27 h 99"/>
              <a:gd name="T18" fmla="*/ 73 w 99"/>
              <a:gd name="T19" fmla="*/ 30 h 99"/>
              <a:gd name="T20" fmla="*/ 92 w 99"/>
              <a:gd name="T21" fmla="*/ 30 h 99"/>
              <a:gd name="T22" fmla="*/ 88 w 99"/>
              <a:gd name="T23" fmla="*/ 24 h 99"/>
              <a:gd name="T24" fmla="*/ 98 w 99"/>
              <a:gd name="T25" fmla="*/ 11 h 99"/>
              <a:gd name="T26" fmla="*/ 88 w 99"/>
              <a:gd name="T27" fmla="*/ 0 h 99"/>
              <a:gd name="T28" fmla="*/ 75 w 99"/>
              <a:gd name="T29" fmla="*/ 10 h 99"/>
              <a:gd name="T30" fmla="*/ 49 w 99"/>
              <a:gd name="T31" fmla="*/ 3 h 99"/>
              <a:gd name="T32" fmla="*/ 23 w 99"/>
              <a:gd name="T33" fmla="*/ 11 h 99"/>
              <a:gd name="T34" fmla="*/ 11 w 99"/>
              <a:gd name="T35" fmla="*/ 0 h 99"/>
              <a:gd name="T36" fmla="*/ 0 w 99"/>
              <a:gd name="T37" fmla="*/ 11 h 99"/>
              <a:gd name="T38" fmla="*/ 10 w 99"/>
              <a:gd name="T39" fmla="*/ 24 h 99"/>
              <a:gd name="T40" fmla="*/ 3 w 99"/>
              <a:gd name="T41" fmla="*/ 49 h 99"/>
              <a:gd name="T42" fmla="*/ 10 w 99"/>
              <a:gd name="T43" fmla="*/ 75 h 99"/>
              <a:gd name="T44" fmla="*/ 0 w 99"/>
              <a:gd name="T45" fmla="*/ 88 h 99"/>
              <a:gd name="T46" fmla="*/ 11 w 99"/>
              <a:gd name="T47" fmla="*/ 99 h 99"/>
              <a:gd name="T48" fmla="*/ 24 w 99"/>
              <a:gd name="T49" fmla="*/ 88 h 99"/>
              <a:gd name="T50" fmla="*/ 49 w 99"/>
              <a:gd name="T51" fmla="*/ 96 h 99"/>
              <a:gd name="T52" fmla="*/ 75 w 99"/>
              <a:gd name="T53" fmla="*/ 88 h 99"/>
              <a:gd name="T54" fmla="*/ 88 w 99"/>
              <a:gd name="T55" fmla="*/ 98 h 99"/>
              <a:gd name="T56" fmla="*/ 99 w 99"/>
              <a:gd name="T57" fmla="*/ 88 h 99"/>
              <a:gd name="T58" fmla="*/ 84 w 99"/>
              <a:gd name="T59" fmla="*/ 70 h 99"/>
              <a:gd name="T60" fmla="*/ 82 w 99"/>
              <a:gd name="T61" fmla="*/ 7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9" h="99">
                <a:moveTo>
                  <a:pt x="82" y="70"/>
                </a:moveTo>
                <a:cubicBezTo>
                  <a:pt x="81" y="71"/>
                  <a:pt x="79" y="72"/>
                  <a:pt x="78" y="72"/>
                </a:cubicBezTo>
                <a:cubicBezTo>
                  <a:pt x="75" y="73"/>
                  <a:pt x="72" y="74"/>
                  <a:pt x="69" y="74"/>
                </a:cubicBezTo>
                <a:cubicBezTo>
                  <a:pt x="63" y="78"/>
                  <a:pt x="57" y="81"/>
                  <a:pt x="49" y="81"/>
                </a:cubicBezTo>
                <a:cubicBezTo>
                  <a:pt x="41" y="81"/>
                  <a:pt x="33" y="77"/>
                  <a:pt x="27" y="72"/>
                </a:cubicBezTo>
                <a:cubicBezTo>
                  <a:pt x="22" y="66"/>
                  <a:pt x="18" y="58"/>
                  <a:pt x="18" y="49"/>
                </a:cubicBezTo>
                <a:cubicBezTo>
                  <a:pt x="18" y="41"/>
                  <a:pt x="22" y="33"/>
                  <a:pt x="27" y="27"/>
                </a:cubicBezTo>
                <a:cubicBezTo>
                  <a:pt x="33" y="22"/>
                  <a:pt x="41" y="18"/>
                  <a:pt x="49" y="18"/>
                </a:cubicBezTo>
                <a:cubicBezTo>
                  <a:pt x="58" y="18"/>
                  <a:pt x="66" y="22"/>
                  <a:pt x="71" y="27"/>
                </a:cubicBezTo>
                <a:cubicBezTo>
                  <a:pt x="72" y="28"/>
                  <a:pt x="73" y="29"/>
                  <a:pt x="73" y="30"/>
                </a:cubicBezTo>
                <a:cubicBezTo>
                  <a:pt x="92" y="30"/>
                  <a:pt x="92" y="30"/>
                  <a:pt x="92" y="30"/>
                </a:cubicBezTo>
                <a:cubicBezTo>
                  <a:pt x="91" y="28"/>
                  <a:pt x="90" y="25"/>
                  <a:pt x="88" y="24"/>
                </a:cubicBezTo>
                <a:cubicBezTo>
                  <a:pt x="98" y="11"/>
                  <a:pt x="98" y="11"/>
                  <a:pt x="98" y="11"/>
                </a:cubicBezTo>
                <a:cubicBezTo>
                  <a:pt x="88" y="0"/>
                  <a:pt x="88" y="0"/>
                  <a:pt x="88" y="0"/>
                </a:cubicBezTo>
                <a:cubicBezTo>
                  <a:pt x="75" y="10"/>
                  <a:pt x="75" y="10"/>
                  <a:pt x="75" y="10"/>
                </a:cubicBezTo>
                <a:cubicBezTo>
                  <a:pt x="68" y="6"/>
                  <a:pt x="59" y="3"/>
                  <a:pt x="49" y="3"/>
                </a:cubicBezTo>
                <a:cubicBezTo>
                  <a:pt x="40" y="3"/>
                  <a:pt x="31" y="6"/>
                  <a:pt x="23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10" y="24"/>
                  <a:pt x="10" y="24"/>
                  <a:pt x="10" y="24"/>
                </a:cubicBezTo>
                <a:cubicBezTo>
                  <a:pt x="5" y="31"/>
                  <a:pt x="3" y="40"/>
                  <a:pt x="3" y="49"/>
                </a:cubicBezTo>
                <a:cubicBezTo>
                  <a:pt x="3" y="59"/>
                  <a:pt x="6" y="68"/>
                  <a:pt x="10" y="75"/>
                </a:cubicBezTo>
                <a:cubicBezTo>
                  <a:pt x="0" y="88"/>
                  <a:pt x="0" y="88"/>
                  <a:pt x="0" y="88"/>
                </a:cubicBezTo>
                <a:cubicBezTo>
                  <a:pt x="11" y="99"/>
                  <a:pt x="11" y="99"/>
                  <a:pt x="11" y="99"/>
                </a:cubicBezTo>
                <a:cubicBezTo>
                  <a:pt x="24" y="88"/>
                  <a:pt x="24" y="88"/>
                  <a:pt x="24" y="88"/>
                </a:cubicBezTo>
                <a:cubicBezTo>
                  <a:pt x="31" y="93"/>
                  <a:pt x="40" y="96"/>
                  <a:pt x="49" y="96"/>
                </a:cubicBezTo>
                <a:cubicBezTo>
                  <a:pt x="59" y="96"/>
                  <a:pt x="68" y="93"/>
                  <a:pt x="75" y="88"/>
                </a:cubicBezTo>
                <a:cubicBezTo>
                  <a:pt x="88" y="98"/>
                  <a:pt x="88" y="98"/>
                  <a:pt x="88" y="98"/>
                </a:cubicBezTo>
                <a:cubicBezTo>
                  <a:pt x="99" y="88"/>
                  <a:pt x="99" y="88"/>
                  <a:pt x="99" y="88"/>
                </a:cubicBezTo>
                <a:cubicBezTo>
                  <a:pt x="93" y="81"/>
                  <a:pt x="89" y="76"/>
                  <a:pt x="84" y="70"/>
                </a:cubicBezTo>
                <a:lnTo>
                  <a:pt x="82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" name="Freeform 159"/>
          <p:cNvSpPr>
            <a:spLocks/>
          </p:cNvSpPr>
          <p:nvPr/>
        </p:nvSpPr>
        <p:spPr bwMode="auto">
          <a:xfrm>
            <a:off x="1922463" y="3684588"/>
            <a:ext cx="142875" cy="128588"/>
          </a:xfrm>
          <a:custGeom>
            <a:avLst/>
            <a:gdLst>
              <a:gd name="T0" fmla="*/ 12 w 38"/>
              <a:gd name="T1" fmla="*/ 0 h 34"/>
              <a:gd name="T2" fmla="*/ 12 w 38"/>
              <a:gd name="T3" fmla="*/ 1 h 34"/>
              <a:gd name="T4" fmla="*/ 12 w 38"/>
              <a:gd name="T5" fmla="*/ 9 h 34"/>
              <a:gd name="T6" fmla="*/ 12 w 38"/>
              <a:gd name="T7" fmla="*/ 22 h 34"/>
              <a:gd name="T8" fmla="*/ 7 w 38"/>
              <a:gd name="T9" fmla="*/ 24 h 34"/>
              <a:gd name="T10" fmla="*/ 1 w 38"/>
              <a:gd name="T11" fmla="*/ 31 h 34"/>
              <a:gd name="T12" fmla="*/ 11 w 38"/>
              <a:gd name="T13" fmla="*/ 32 h 34"/>
              <a:gd name="T14" fmla="*/ 17 w 38"/>
              <a:gd name="T15" fmla="*/ 25 h 34"/>
              <a:gd name="T16" fmla="*/ 17 w 38"/>
              <a:gd name="T17" fmla="*/ 9 h 34"/>
              <a:gd name="T18" fmla="*/ 33 w 38"/>
              <a:gd name="T19" fmla="*/ 9 h 34"/>
              <a:gd name="T20" fmla="*/ 33 w 38"/>
              <a:gd name="T21" fmla="*/ 22 h 34"/>
              <a:gd name="T22" fmla="*/ 28 w 38"/>
              <a:gd name="T23" fmla="*/ 24 h 34"/>
              <a:gd name="T24" fmla="*/ 22 w 38"/>
              <a:gd name="T25" fmla="*/ 31 h 34"/>
              <a:gd name="T26" fmla="*/ 32 w 38"/>
              <a:gd name="T27" fmla="*/ 32 h 34"/>
              <a:gd name="T28" fmla="*/ 38 w 38"/>
              <a:gd name="T29" fmla="*/ 25 h 34"/>
              <a:gd name="T30" fmla="*/ 38 w 38"/>
              <a:gd name="T31" fmla="*/ 25 h 34"/>
              <a:gd name="T32" fmla="*/ 38 w 38"/>
              <a:gd name="T33" fmla="*/ 9 h 34"/>
              <a:gd name="T34" fmla="*/ 38 w 38"/>
              <a:gd name="T35" fmla="*/ 2 h 34"/>
              <a:gd name="T36" fmla="*/ 38 w 38"/>
              <a:gd name="T37" fmla="*/ 0 h 34"/>
              <a:gd name="T38" fmla="*/ 12 w 38"/>
              <a:gd name="T3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8" h="34">
                <a:moveTo>
                  <a:pt x="12" y="0"/>
                </a:moveTo>
                <a:cubicBezTo>
                  <a:pt x="12" y="1"/>
                  <a:pt x="12" y="1"/>
                  <a:pt x="12" y="1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22"/>
                  <a:pt x="12" y="22"/>
                  <a:pt x="12" y="22"/>
                </a:cubicBezTo>
                <a:cubicBezTo>
                  <a:pt x="10" y="23"/>
                  <a:pt x="8" y="23"/>
                  <a:pt x="7" y="24"/>
                </a:cubicBezTo>
                <a:cubicBezTo>
                  <a:pt x="3" y="26"/>
                  <a:pt x="0" y="29"/>
                  <a:pt x="1" y="31"/>
                </a:cubicBezTo>
                <a:cubicBezTo>
                  <a:pt x="2" y="34"/>
                  <a:pt x="6" y="34"/>
                  <a:pt x="11" y="32"/>
                </a:cubicBezTo>
                <a:cubicBezTo>
                  <a:pt x="14" y="30"/>
                  <a:pt x="17" y="27"/>
                  <a:pt x="17" y="25"/>
                </a:cubicBezTo>
                <a:cubicBezTo>
                  <a:pt x="17" y="9"/>
                  <a:pt x="17" y="9"/>
                  <a:pt x="17" y="9"/>
                </a:cubicBezTo>
                <a:cubicBezTo>
                  <a:pt x="33" y="9"/>
                  <a:pt x="33" y="9"/>
                  <a:pt x="33" y="9"/>
                </a:cubicBezTo>
                <a:cubicBezTo>
                  <a:pt x="33" y="22"/>
                  <a:pt x="33" y="22"/>
                  <a:pt x="33" y="22"/>
                </a:cubicBezTo>
                <a:cubicBezTo>
                  <a:pt x="31" y="23"/>
                  <a:pt x="30" y="23"/>
                  <a:pt x="28" y="24"/>
                </a:cubicBezTo>
                <a:cubicBezTo>
                  <a:pt x="24" y="26"/>
                  <a:pt x="21" y="29"/>
                  <a:pt x="22" y="31"/>
                </a:cubicBezTo>
                <a:cubicBezTo>
                  <a:pt x="23" y="34"/>
                  <a:pt x="27" y="34"/>
                  <a:pt x="32" y="32"/>
                </a:cubicBezTo>
                <a:cubicBezTo>
                  <a:pt x="35" y="30"/>
                  <a:pt x="38" y="28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2"/>
                  <a:pt x="38" y="2"/>
                  <a:pt x="38" y="2"/>
                </a:cubicBezTo>
                <a:cubicBezTo>
                  <a:pt x="38" y="0"/>
                  <a:pt x="38" y="0"/>
                  <a:pt x="38" y="0"/>
                </a:cubicBez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" name="Oval 160"/>
          <p:cNvSpPr>
            <a:spLocks noChangeArrowheads="1"/>
          </p:cNvSpPr>
          <p:nvPr/>
        </p:nvSpPr>
        <p:spPr bwMode="auto">
          <a:xfrm>
            <a:off x="1795463" y="3670301"/>
            <a:ext cx="138112" cy="138113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" name="Freeform 161"/>
          <p:cNvSpPr>
            <a:spLocks noEditPoints="1"/>
          </p:cNvSpPr>
          <p:nvPr/>
        </p:nvSpPr>
        <p:spPr bwMode="auto">
          <a:xfrm>
            <a:off x="992188" y="4872038"/>
            <a:ext cx="438150" cy="311150"/>
          </a:xfrm>
          <a:custGeom>
            <a:avLst/>
            <a:gdLst>
              <a:gd name="T0" fmla="*/ 28 w 117"/>
              <a:gd name="T1" fmla="*/ 17 h 83"/>
              <a:gd name="T2" fmla="*/ 35 w 117"/>
              <a:gd name="T3" fmla="*/ 27 h 83"/>
              <a:gd name="T4" fmla="*/ 15 w 117"/>
              <a:gd name="T5" fmla="*/ 36 h 83"/>
              <a:gd name="T6" fmla="*/ 22 w 117"/>
              <a:gd name="T7" fmla="*/ 27 h 83"/>
              <a:gd name="T8" fmla="*/ 95 w 117"/>
              <a:gd name="T9" fmla="*/ 56 h 83"/>
              <a:gd name="T10" fmla="*/ 95 w 117"/>
              <a:gd name="T11" fmla="*/ 63 h 83"/>
              <a:gd name="T12" fmla="*/ 95 w 117"/>
              <a:gd name="T13" fmla="*/ 56 h 83"/>
              <a:gd name="T14" fmla="*/ 101 w 117"/>
              <a:gd name="T15" fmla="*/ 43 h 83"/>
              <a:gd name="T16" fmla="*/ 89 w 117"/>
              <a:gd name="T17" fmla="*/ 43 h 83"/>
              <a:gd name="T18" fmla="*/ 95 w 117"/>
              <a:gd name="T19" fmla="*/ 18 h 83"/>
              <a:gd name="T20" fmla="*/ 95 w 117"/>
              <a:gd name="T21" fmla="*/ 31 h 83"/>
              <a:gd name="T22" fmla="*/ 95 w 117"/>
              <a:gd name="T23" fmla="*/ 18 h 83"/>
              <a:gd name="T24" fmla="*/ 6 w 117"/>
              <a:gd name="T25" fmla="*/ 6 h 83"/>
              <a:gd name="T26" fmla="*/ 0 w 117"/>
              <a:gd name="T27" fmla="*/ 63 h 83"/>
              <a:gd name="T28" fmla="*/ 20 w 117"/>
              <a:gd name="T29" fmla="*/ 83 h 83"/>
              <a:gd name="T30" fmla="*/ 111 w 117"/>
              <a:gd name="T31" fmla="*/ 77 h 83"/>
              <a:gd name="T32" fmla="*/ 117 w 117"/>
              <a:gd name="T33" fmla="*/ 20 h 83"/>
              <a:gd name="T34" fmla="*/ 97 w 117"/>
              <a:gd name="T35" fmla="*/ 0 h 83"/>
              <a:gd name="T36" fmla="*/ 97 w 117"/>
              <a:gd name="T37" fmla="*/ 9 h 83"/>
              <a:gd name="T38" fmla="*/ 12 w 117"/>
              <a:gd name="T39" fmla="*/ 12 h 83"/>
              <a:gd name="T40" fmla="*/ 9 w 117"/>
              <a:gd name="T41" fmla="*/ 63 h 83"/>
              <a:gd name="T42" fmla="*/ 20 w 117"/>
              <a:gd name="T43" fmla="*/ 74 h 83"/>
              <a:gd name="T44" fmla="*/ 104 w 117"/>
              <a:gd name="T45" fmla="*/ 71 h 83"/>
              <a:gd name="T46" fmla="*/ 108 w 117"/>
              <a:gd name="T47" fmla="*/ 20 h 83"/>
              <a:gd name="T48" fmla="*/ 97 w 117"/>
              <a:gd name="T49" fmla="*/ 9 h 83"/>
              <a:gd name="T50" fmla="*/ 70 w 117"/>
              <a:gd name="T51" fmla="*/ 48 h 83"/>
              <a:gd name="T52" fmla="*/ 77 w 117"/>
              <a:gd name="T53" fmla="*/ 17 h 83"/>
              <a:gd name="T54" fmla="*/ 84 w 117"/>
              <a:gd name="T55" fmla="*/ 48 h 83"/>
              <a:gd name="T56" fmla="*/ 63 w 117"/>
              <a:gd name="T57" fmla="*/ 57 h 83"/>
              <a:gd name="T58" fmla="*/ 77 w 117"/>
              <a:gd name="T59" fmla="*/ 60 h 83"/>
              <a:gd name="T60" fmla="*/ 70 w 117"/>
              <a:gd name="T61" fmla="*/ 66 h 83"/>
              <a:gd name="T62" fmla="*/ 77 w 117"/>
              <a:gd name="T63" fmla="*/ 60 h 83"/>
              <a:gd name="T64" fmla="*/ 46 w 117"/>
              <a:gd name="T65" fmla="*/ 42 h 83"/>
              <a:gd name="T66" fmla="*/ 52 w 117"/>
              <a:gd name="T67" fmla="*/ 17 h 83"/>
              <a:gd name="T68" fmla="*/ 59 w 117"/>
              <a:gd name="T69" fmla="*/ 42 h 83"/>
              <a:gd name="T70" fmla="*/ 39 w 117"/>
              <a:gd name="T71" fmla="*/ 50 h 83"/>
              <a:gd name="T72" fmla="*/ 52 w 117"/>
              <a:gd name="T73" fmla="*/ 55 h 83"/>
              <a:gd name="T74" fmla="*/ 46 w 117"/>
              <a:gd name="T75" fmla="*/ 66 h 83"/>
              <a:gd name="T76" fmla="*/ 52 w 117"/>
              <a:gd name="T77" fmla="*/ 55 h 83"/>
              <a:gd name="T78" fmla="*/ 28 w 117"/>
              <a:gd name="T79" fmla="*/ 66 h 83"/>
              <a:gd name="T80" fmla="*/ 22 w 117"/>
              <a:gd name="T81" fmla="*/ 4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7" h="83">
                <a:moveTo>
                  <a:pt x="22" y="17"/>
                </a:moveTo>
                <a:cubicBezTo>
                  <a:pt x="28" y="17"/>
                  <a:pt x="28" y="17"/>
                  <a:pt x="28" y="17"/>
                </a:cubicBezTo>
                <a:cubicBezTo>
                  <a:pt x="28" y="27"/>
                  <a:pt x="28" y="27"/>
                  <a:pt x="28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5" y="36"/>
                  <a:pt x="35" y="36"/>
                  <a:pt x="35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27"/>
                  <a:pt x="15" y="27"/>
                  <a:pt x="15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17"/>
                  <a:pt x="22" y="17"/>
                  <a:pt x="22" y="17"/>
                </a:cubicBezTo>
                <a:close/>
                <a:moveTo>
                  <a:pt x="95" y="56"/>
                </a:moveTo>
                <a:cubicBezTo>
                  <a:pt x="97" y="56"/>
                  <a:pt x="99" y="57"/>
                  <a:pt x="99" y="59"/>
                </a:cubicBezTo>
                <a:cubicBezTo>
                  <a:pt x="99" y="62"/>
                  <a:pt x="97" y="63"/>
                  <a:pt x="95" y="63"/>
                </a:cubicBezTo>
                <a:cubicBezTo>
                  <a:pt x="93" y="63"/>
                  <a:pt x="91" y="62"/>
                  <a:pt x="91" y="59"/>
                </a:cubicBezTo>
                <a:cubicBezTo>
                  <a:pt x="91" y="57"/>
                  <a:pt x="93" y="56"/>
                  <a:pt x="95" y="56"/>
                </a:cubicBezTo>
                <a:close/>
                <a:moveTo>
                  <a:pt x="95" y="36"/>
                </a:moveTo>
                <a:cubicBezTo>
                  <a:pt x="98" y="36"/>
                  <a:pt x="101" y="39"/>
                  <a:pt x="101" y="43"/>
                </a:cubicBezTo>
                <a:cubicBezTo>
                  <a:pt x="101" y="46"/>
                  <a:pt x="98" y="49"/>
                  <a:pt x="95" y="49"/>
                </a:cubicBezTo>
                <a:cubicBezTo>
                  <a:pt x="91" y="49"/>
                  <a:pt x="89" y="46"/>
                  <a:pt x="89" y="43"/>
                </a:cubicBezTo>
                <a:cubicBezTo>
                  <a:pt x="89" y="39"/>
                  <a:pt x="91" y="36"/>
                  <a:pt x="95" y="36"/>
                </a:cubicBezTo>
                <a:close/>
                <a:moveTo>
                  <a:pt x="95" y="18"/>
                </a:moveTo>
                <a:cubicBezTo>
                  <a:pt x="98" y="18"/>
                  <a:pt x="101" y="21"/>
                  <a:pt x="101" y="25"/>
                </a:cubicBezTo>
                <a:cubicBezTo>
                  <a:pt x="101" y="28"/>
                  <a:pt x="98" y="31"/>
                  <a:pt x="95" y="31"/>
                </a:cubicBezTo>
                <a:cubicBezTo>
                  <a:pt x="91" y="31"/>
                  <a:pt x="89" y="28"/>
                  <a:pt x="89" y="25"/>
                </a:cubicBezTo>
                <a:cubicBezTo>
                  <a:pt x="89" y="21"/>
                  <a:pt x="91" y="18"/>
                  <a:pt x="95" y="18"/>
                </a:cubicBezTo>
                <a:close/>
                <a:moveTo>
                  <a:pt x="20" y="0"/>
                </a:moveTo>
                <a:cubicBezTo>
                  <a:pt x="14" y="0"/>
                  <a:pt x="9" y="2"/>
                  <a:pt x="6" y="6"/>
                </a:cubicBezTo>
                <a:cubicBezTo>
                  <a:pt x="2" y="9"/>
                  <a:pt x="0" y="14"/>
                  <a:pt x="0" y="20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9"/>
                  <a:pt x="2" y="74"/>
                  <a:pt x="6" y="77"/>
                </a:cubicBezTo>
                <a:cubicBezTo>
                  <a:pt x="9" y="81"/>
                  <a:pt x="14" y="83"/>
                  <a:pt x="20" y="83"/>
                </a:cubicBezTo>
                <a:cubicBezTo>
                  <a:pt x="97" y="83"/>
                  <a:pt x="97" y="83"/>
                  <a:pt x="97" y="83"/>
                </a:cubicBezTo>
                <a:cubicBezTo>
                  <a:pt x="102" y="83"/>
                  <a:pt x="107" y="81"/>
                  <a:pt x="111" y="77"/>
                </a:cubicBezTo>
                <a:cubicBezTo>
                  <a:pt x="115" y="74"/>
                  <a:pt x="117" y="69"/>
                  <a:pt x="117" y="63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14"/>
                  <a:pt x="115" y="9"/>
                  <a:pt x="111" y="6"/>
                </a:cubicBezTo>
                <a:cubicBezTo>
                  <a:pt x="107" y="2"/>
                  <a:pt x="102" y="0"/>
                  <a:pt x="97" y="0"/>
                </a:cubicBezTo>
                <a:cubicBezTo>
                  <a:pt x="20" y="0"/>
                  <a:pt x="20" y="0"/>
                  <a:pt x="20" y="0"/>
                </a:cubicBezTo>
                <a:close/>
                <a:moveTo>
                  <a:pt x="97" y="9"/>
                </a:moveTo>
                <a:cubicBezTo>
                  <a:pt x="20" y="9"/>
                  <a:pt x="20" y="9"/>
                  <a:pt x="20" y="9"/>
                </a:cubicBezTo>
                <a:cubicBezTo>
                  <a:pt x="17" y="9"/>
                  <a:pt x="14" y="10"/>
                  <a:pt x="12" y="12"/>
                </a:cubicBezTo>
                <a:cubicBezTo>
                  <a:pt x="10" y="14"/>
                  <a:pt x="9" y="17"/>
                  <a:pt x="9" y="20"/>
                </a:cubicBezTo>
                <a:cubicBezTo>
                  <a:pt x="9" y="63"/>
                  <a:pt x="9" y="63"/>
                  <a:pt x="9" y="63"/>
                </a:cubicBezTo>
                <a:cubicBezTo>
                  <a:pt x="9" y="66"/>
                  <a:pt x="10" y="69"/>
                  <a:pt x="12" y="71"/>
                </a:cubicBezTo>
                <a:cubicBezTo>
                  <a:pt x="14" y="73"/>
                  <a:pt x="17" y="74"/>
                  <a:pt x="20" y="74"/>
                </a:cubicBezTo>
                <a:cubicBezTo>
                  <a:pt x="97" y="74"/>
                  <a:pt x="97" y="74"/>
                  <a:pt x="97" y="74"/>
                </a:cubicBezTo>
                <a:cubicBezTo>
                  <a:pt x="100" y="74"/>
                  <a:pt x="103" y="73"/>
                  <a:pt x="104" y="71"/>
                </a:cubicBezTo>
                <a:cubicBezTo>
                  <a:pt x="106" y="69"/>
                  <a:pt x="108" y="66"/>
                  <a:pt x="108" y="63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8" y="17"/>
                  <a:pt x="106" y="14"/>
                  <a:pt x="104" y="12"/>
                </a:cubicBezTo>
                <a:cubicBezTo>
                  <a:pt x="103" y="10"/>
                  <a:pt x="100" y="9"/>
                  <a:pt x="97" y="9"/>
                </a:cubicBezTo>
                <a:close/>
                <a:moveTo>
                  <a:pt x="63" y="48"/>
                </a:moveTo>
                <a:cubicBezTo>
                  <a:pt x="70" y="48"/>
                  <a:pt x="70" y="48"/>
                  <a:pt x="70" y="48"/>
                </a:cubicBezTo>
                <a:cubicBezTo>
                  <a:pt x="70" y="17"/>
                  <a:pt x="70" y="17"/>
                  <a:pt x="70" y="17"/>
                </a:cubicBezTo>
                <a:cubicBezTo>
                  <a:pt x="77" y="17"/>
                  <a:pt x="77" y="17"/>
                  <a:pt x="77" y="17"/>
                </a:cubicBezTo>
                <a:cubicBezTo>
                  <a:pt x="77" y="48"/>
                  <a:pt x="77" y="48"/>
                  <a:pt x="77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57"/>
                  <a:pt x="84" y="57"/>
                  <a:pt x="84" y="57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48"/>
                  <a:pt x="63" y="48"/>
                  <a:pt x="63" y="48"/>
                </a:cubicBezTo>
                <a:close/>
                <a:moveTo>
                  <a:pt x="77" y="60"/>
                </a:moveTo>
                <a:cubicBezTo>
                  <a:pt x="77" y="66"/>
                  <a:pt x="77" y="66"/>
                  <a:pt x="77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0"/>
                  <a:pt x="70" y="60"/>
                  <a:pt x="70" y="60"/>
                </a:cubicBezTo>
                <a:cubicBezTo>
                  <a:pt x="77" y="60"/>
                  <a:pt x="77" y="60"/>
                  <a:pt x="77" y="60"/>
                </a:cubicBezTo>
                <a:close/>
                <a:moveTo>
                  <a:pt x="39" y="42"/>
                </a:moveTo>
                <a:cubicBezTo>
                  <a:pt x="46" y="42"/>
                  <a:pt x="46" y="42"/>
                  <a:pt x="46" y="42"/>
                </a:cubicBezTo>
                <a:cubicBezTo>
                  <a:pt x="46" y="17"/>
                  <a:pt x="46" y="17"/>
                  <a:pt x="46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52" y="42"/>
                  <a:pt x="52" y="42"/>
                  <a:pt x="52" y="42"/>
                </a:cubicBezTo>
                <a:cubicBezTo>
                  <a:pt x="59" y="42"/>
                  <a:pt x="59" y="42"/>
                  <a:pt x="59" y="42"/>
                </a:cubicBezTo>
                <a:cubicBezTo>
                  <a:pt x="59" y="50"/>
                  <a:pt x="59" y="50"/>
                  <a:pt x="59" y="50"/>
                </a:cubicBezTo>
                <a:cubicBezTo>
                  <a:pt x="39" y="50"/>
                  <a:pt x="39" y="50"/>
                  <a:pt x="39" y="50"/>
                </a:cubicBezTo>
                <a:cubicBezTo>
                  <a:pt x="39" y="42"/>
                  <a:pt x="39" y="42"/>
                  <a:pt x="39" y="42"/>
                </a:cubicBezTo>
                <a:close/>
                <a:moveTo>
                  <a:pt x="52" y="55"/>
                </a:moveTo>
                <a:cubicBezTo>
                  <a:pt x="52" y="66"/>
                  <a:pt x="52" y="66"/>
                  <a:pt x="52" y="66"/>
                </a:cubicBezTo>
                <a:cubicBezTo>
                  <a:pt x="46" y="66"/>
                  <a:pt x="46" y="66"/>
                  <a:pt x="46" y="66"/>
                </a:cubicBezTo>
                <a:cubicBezTo>
                  <a:pt x="46" y="55"/>
                  <a:pt x="46" y="55"/>
                  <a:pt x="46" y="55"/>
                </a:cubicBezTo>
                <a:cubicBezTo>
                  <a:pt x="52" y="55"/>
                  <a:pt x="52" y="55"/>
                  <a:pt x="52" y="55"/>
                </a:cubicBezTo>
                <a:close/>
                <a:moveTo>
                  <a:pt x="28" y="41"/>
                </a:moveTo>
                <a:cubicBezTo>
                  <a:pt x="28" y="66"/>
                  <a:pt x="28" y="66"/>
                  <a:pt x="28" y="66"/>
                </a:cubicBezTo>
                <a:cubicBezTo>
                  <a:pt x="22" y="66"/>
                  <a:pt x="22" y="66"/>
                  <a:pt x="22" y="66"/>
                </a:cubicBezTo>
                <a:cubicBezTo>
                  <a:pt x="22" y="41"/>
                  <a:pt x="22" y="41"/>
                  <a:pt x="22" y="41"/>
                </a:cubicBezTo>
                <a:lnTo>
                  <a:pt x="28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" name="Freeform 162"/>
          <p:cNvSpPr>
            <a:spLocks/>
          </p:cNvSpPr>
          <p:nvPr/>
        </p:nvSpPr>
        <p:spPr bwMode="auto">
          <a:xfrm>
            <a:off x="1096963" y="2911476"/>
            <a:ext cx="288925" cy="379413"/>
          </a:xfrm>
          <a:custGeom>
            <a:avLst/>
            <a:gdLst>
              <a:gd name="T0" fmla="*/ 52 w 77"/>
              <a:gd name="T1" fmla="*/ 72 h 101"/>
              <a:gd name="T2" fmla="*/ 66 w 77"/>
              <a:gd name="T3" fmla="*/ 60 h 101"/>
              <a:gd name="T4" fmla="*/ 76 w 77"/>
              <a:gd name="T5" fmla="*/ 45 h 101"/>
              <a:gd name="T6" fmla="*/ 56 w 77"/>
              <a:gd name="T7" fmla="*/ 26 h 101"/>
              <a:gd name="T8" fmla="*/ 56 w 77"/>
              <a:gd name="T9" fmla="*/ 35 h 101"/>
              <a:gd name="T10" fmla="*/ 60 w 77"/>
              <a:gd name="T11" fmla="*/ 40 h 101"/>
              <a:gd name="T12" fmla="*/ 54 w 77"/>
              <a:gd name="T13" fmla="*/ 44 h 101"/>
              <a:gd name="T14" fmla="*/ 54 w 77"/>
              <a:gd name="T15" fmla="*/ 40 h 101"/>
              <a:gd name="T16" fmla="*/ 54 w 77"/>
              <a:gd name="T17" fmla="*/ 26 h 101"/>
              <a:gd name="T18" fmla="*/ 54 w 77"/>
              <a:gd name="T19" fmla="*/ 8 h 101"/>
              <a:gd name="T20" fmla="*/ 47 w 77"/>
              <a:gd name="T21" fmla="*/ 0 h 101"/>
              <a:gd name="T22" fmla="*/ 47 w 77"/>
              <a:gd name="T23" fmla="*/ 0 h 101"/>
              <a:gd name="T24" fmla="*/ 40 w 77"/>
              <a:gd name="T25" fmla="*/ 8 h 101"/>
              <a:gd name="T26" fmla="*/ 40 w 77"/>
              <a:gd name="T27" fmla="*/ 22 h 101"/>
              <a:gd name="T28" fmla="*/ 33 w 77"/>
              <a:gd name="T29" fmla="*/ 19 h 101"/>
              <a:gd name="T30" fmla="*/ 33 w 77"/>
              <a:gd name="T31" fmla="*/ 19 h 101"/>
              <a:gd name="T32" fmla="*/ 26 w 77"/>
              <a:gd name="T33" fmla="*/ 24 h 101"/>
              <a:gd name="T34" fmla="*/ 21 w 77"/>
              <a:gd name="T35" fmla="*/ 22 h 101"/>
              <a:gd name="T36" fmla="*/ 21 w 77"/>
              <a:gd name="T37" fmla="*/ 22 h 101"/>
              <a:gd name="T38" fmla="*/ 13 w 77"/>
              <a:gd name="T39" fmla="*/ 30 h 101"/>
              <a:gd name="T40" fmla="*/ 13 w 77"/>
              <a:gd name="T41" fmla="*/ 30 h 101"/>
              <a:gd name="T42" fmla="*/ 13 w 77"/>
              <a:gd name="T43" fmla="*/ 30 h 101"/>
              <a:gd name="T44" fmla="*/ 13 w 77"/>
              <a:gd name="T45" fmla="*/ 12 h 101"/>
              <a:gd name="T46" fmla="*/ 7 w 77"/>
              <a:gd name="T47" fmla="*/ 6 h 101"/>
              <a:gd name="T48" fmla="*/ 7 w 77"/>
              <a:gd name="T49" fmla="*/ 6 h 101"/>
              <a:gd name="T50" fmla="*/ 0 w 77"/>
              <a:gd name="T51" fmla="*/ 12 h 101"/>
              <a:gd name="T52" fmla="*/ 0 w 77"/>
              <a:gd name="T53" fmla="*/ 36 h 101"/>
              <a:gd name="T54" fmla="*/ 0 w 77"/>
              <a:gd name="T55" fmla="*/ 40 h 101"/>
              <a:gd name="T56" fmla="*/ 0 w 77"/>
              <a:gd name="T57" fmla="*/ 60 h 101"/>
              <a:gd name="T58" fmla="*/ 7 w 77"/>
              <a:gd name="T59" fmla="*/ 67 h 101"/>
              <a:gd name="T60" fmla="*/ 9 w 77"/>
              <a:gd name="T61" fmla="*/ 84 h 101"/>
              <a:gd name="T62" fmla="*/ 0 w 77"/>
              <a:gd name="T63" fmla="*/ 84 h 101"/>
              <a:gd name="T64" fmla="*/ 0 w 77"/>
              <a:gd name="T65" fmla="*/ 101 h 101"/>
              <a:gd name="T66" fmla="*/ 56 w 77"/>
              <a:gd name="T67" fmla="*/ 101 h 101"/>
              <a:gd name="T68" fmla="*/ 56 w 77"/>
              <a:gd name="T69" fmla="*/ 84 h 101"/>
              <a:gd name="T70" fmla="*/ 53 w 77"/>
              <a:gd name="T71" fmla="*/ 84 h 101"/>
              <a:gd name="T72" fmla="*/ 30 w 77"/>
              <a:gd name="T73" fmla="*/ 84 h 101"/>
              <a:gd name="T74" fmla="*/ 29 w 77"/>
              <a:gd name="T75" fmla="*/ 81 h 101"/>
              <a:gd name="T76" fmla="*/ 51 w 77"/>
              <a:gd name="T77" fmla="*/ 78 h 101"/>
              <a:gd name="T78" fmla="*/ 52 w 77"/>
              <a:gd name="T79" fmla="*/ 7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7" h="101">
                <a:moveTo>
                  <a:pt x="52" y="72"/>
                </a:moveTo>
                <a:cubicBezTo>
                  <a:pt x="66" y="60"/>
                  <a:pt x="66" y="60"/>
                  <a:pt x="66" y="60"/>
                </a:cubicBezTo>
                <a:cubicBezTo>
                  <a:pt x="76" y="45"/>
                  <a:pt x="76" y="45"/>
                  <a:pt x="76" y="45"/>
                </a:cubicBezTo>
                <a:cubicBezTo>
                  <a:pt x="77" y="40"/>
                  <a:pt x="72" y="39"/>
                  <a:pt x="56" y="26"/>
                </a:cubicBezTo>
                <a:cubicBezTo>
                  <a:pt x="56" y="35"/>
                  <a:pt x="56" y="35"/>
                  <a:pt x="56" y="35"/>
                </a:cubicBezTo>
                <a:cubicBezTo>
                  <a:pt x="60" y="40"/>
                  <a:pt x="60" y="40"/>
                  <a:pt x="60" y="40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40"/>
                  <a:pt x="54" y="40"/>
                  <a:pt x="54" y="40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8"/>
                  <a:pt x="54" y="8"/>
                  <a:pt x="54" y="8"/>
                </a:cubicBezTo>
                <a:cubicBezTo>
                  <a:pt x="54" y="4"/>
                  <a:pt x="51" y="0"/>
                  <a:pt x="47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3" y="0"/>
                  <a:pt x="40" y="4"/>
                  <a:pt x="40" y="8"/>
                </a:cubicBezTo>
                <a:cubicBezTo>
                  <a:pt x="40" y="22"/>
                  <a:pt x="40" y="22"/>
                  <a:pt x="40" y="22"/>
                </a:cubicBezTo>
                <a:cubicBezTo>
                  <a:pt x="38" y="20"/>
                  <a:pt x="36" y="19"/>
                  <a:pt x="33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0" y="19"/>
                  <a:pt x="27" y="21"/>
                  <a:pt x="26" y="24"/>
                </a:cubicBezTo>
                <a:cubicBezTo>
                  <a:pt x="24" y="23"/>
                  <a:pt x="23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17" y="22"/>
                  <a:pt x="13" y="26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8"/>
                  <a:pt x="10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3" y="6"/>
                  <a:pt x="0" y="8"/>
                  <a:pt x="0" y="12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7"/>
                  <a:pt x="7" y="67"/>
                  <a:pt x="7" y="67"/>
                </a:cubicBezTo>
                <a:cubicBezTo>
                  <a:pt x="9" y="84"/>
                  <a:pt x="9" y="84"/>
                  <a:pt x="9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101"/>
                  <a:pt x="0" y="101"/>
                  <a:pt x="0" y="101"/>
                </a:cubicBezTo>
                <a:cubicBezTo>
                  <a:pt x="56" y="101"/>
                  <a:pt x="56" y="101"/>
                  <a:pt x="56" y="101"/>
                </a:cubicBezTo>
                <a:cubicBezTo>
                  <a:pt x="56" y="84"/>
                  <a:pt x="56" y="84"/>
                  <a:pt x="56" y="84"/>
                </a:cubicBezTo>
                <a:cubicBezTo>
                  <a:pt x="53" y="84"/>
                  <a:pt x="53" y="84"/>
                  <a:pt x="53" y="84"/>
                </a:cubicBezTo>
                <a:cubicBezTo>
                  <a:pt x="30" y="84"/>
                  <a:pt x="30" y="84"/>
                  <a:pt x="30" y="84"/>
                </a:cubicBezTo>
                <a:cubicBezTo>
                  <a:pt x="29" y="81"/>
                  <a:pt x="29" y="81"/>
                  <a:pt x="29" y="81"/>
                </a:cubicBezTo>
                <a:cubicBezTo>
                  <a:pt x="51" y="78"/>
                  <a:pt x="51" y="78"/>
                  <a:pt x="51" y="78"/>
                </a:cubicBezTo>
                <a:lnTo>
                  <a:pt x="52" y="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" name="Freeform 163"/>
          <p:cNvSpPr>
            <a:spLocks noEditPoints="1"/>
          </p:cNvSpPr>
          <p:nvPr/>
        </p:nvSpPr>
        <p:spPr bwMode="auto">
          <a:xfrm>
            <a:off x="352425" y="2949576"/>
            <a:ext cx="417512" cy="303213"/>
          </a:xfrm>
          <a:custGeom>
            <a:avLst/>
            <a:gdLst>
              <a:gd name="T0" fmla="*/ 23 w 111"/>
              <a:gd name="T1" fmla="*/ 21 h 81"/>
              <a:gd name="T2" fmla="*/ 23 w 111"/>
              <a:gd name="T3" fmla="*/ 11 h 81"/>
              <a:gd name="T4" fmla="*/ 51 w 111"/>
              <a:gd name="T5" fmla="*/ 11 h 81"/>
              <a:gd name="T6" fmla="*/ 51 w 111"/>
              <a:gd name="T7" fmla="*/ 20 h 81"/>
              <a:gd name="T8" fmla="*/ 59 w 111"/>
              <a:gd name="T9" fmla="*/ 26 h 81"/>
              <a:gd name="T10" fmla="*/ 68 w 111"/>
              <a:gd name="T11" fmla="*/ 0 h 81"/>
              <a:gd name="T12" fmla="*/ 68 w 111"/>
              <a:gd name="T13" fmla="*/ 0 h 81"/>
              <a:gd name="T14" fmla="*/ 88 w 111"/>
              <a:gd name="T15" fmla="*/ 26 h 81"/>
              <a:gd name="T16" fmla="*/ 111 w 111"/>
              <a:gd name="T17" fmla="*/ 23 h 81"/>
              <a:gd name="T18" fmla="*/ 90 w 111"/>
              <a:gd name="T19" fmla="*/ 39 h 81"/>
              <a:gd name="T20" fmla="*/ 111 w 111"/>
              <a:gd name="T21" fmla="*/ 37 h 81"/>
              <a:gd name="T22" fmla="*/ 84 w 111"/>
              <a:gd name="T23" fmla="*/ 49 h 81"/>
              <a:gd name="T24" fmla="*/ 68 w 111"/>
              <a:gd name="T25" fmla="*/ 46 h 81"/>
              <a:gd name="T26" fmla="*/ 109 w 111"/>
              <a:gd name="T27" fmla="*/ 48 h 81"/>
              <a:gd name="T28" fmla="*/ 68 w 111"/>
              <a:gd name="T29" fmla="*/ 62 h 81"/>
              <a:gd name="T30" fmla="*/ 31 w 111"/>
              <a:gd name="T31" fmla="*/ 75 h 81"/>
              <a:gd name="T32" fmla="*/ 2 w 111"/>
              <a:gd name="T33" fmla="*/ 62 h 81"/>
              <a:gd name="T34" fmla="*/ 50 w 111"/>
              <a:gd name="T35" fmla="*/ 54 h 81"/>
              <a:gd name="T36" fmla="*/ 59 w 111"/>
              <a:gd name="T37" fmla="*/ 54 h 81"/>
              <a:gd name="T38" fmla="*/ 49 w 111"/>
              <a:gd name="T39" fmla="*/ 43 h 81"/>
              <a:gd name="T40" fmla="*/ 45 w 111"/>
              <a:gd name="T41" fmla="*/ 44 h 81"/>
              <a:gd name="T42" fmla="*/ 35 w 111"/>
              <a:gd name="T43" fmla="*/ 41 h 81"/>
              <a:gd name="T44" fmla="*/ 22 w 111"/>
              <a:gd name="T45" fmla="*/ 44 h 81"/>
              <a:gd name="T46" fmla="*/ 12 w 111"/>
              <a:gd name="T47" fmla="*/ 43 h 81"/>
              <a:gd name="T48" fmla="*/ 0 w 111"/>
              <a:gd name="T49" fmla="*/ 42 h 81"/>
              <a:gd name="T50" fmla="*/ 18 w 111"/>
              <a:gd name="T51" fmla="*/ 36 h 81"/>
              <a:gd name="T52" fmla="*/ 23 w 111"/>
              <a:gd name="T53" fmla="*/ 27 h 81"/>
              <a:gd name="T54" fmla="*/ 0 w 111"/>
              <a:gd name="T55" fmla="*/ 28 h 81"/>
              <a:gd name="T56" fmla="*/ 46 w 111"/>
              <a:gd name="T57" fmla="*/ 23 h 81"/>
              <a:gd name="T58" fmla="*/ 29 w 111"/>
              <a:gd name="T59" fmla="*/ 20 h 81"/>
              <a:gd name="T60" fmla="*/ 76 w 111"/>
              <a:gd name="T61" fmla="*/ 32 h 81"/>
              <a:gd name="T62" fmla="*/ 68 w 111"/>
              <a:gd name="T63" fmla="*/ 41 h 81"/>
              <a:gd name="T64" fmla="*/ 76 w 111"/>
              <a:gd name="T65" fmla="*/ 32 h 81"/>
              <a:gd name="T66" fmla="*/ 51 w 111"/>
              <a:gd name="T67" fmla="*/ 30 h 81"/>
              <a:gd name="T68" fmla="*/ 51 w 111"/>
              <a:gd name="T69" fmla="*/ 37 h 81"/>
              <a:gd name="T70" fmla="*/ 59 w 111"/>
              <a:gd name="T71" fmla="*/ 40 h 81"/>
              <a:gd name="T72" fmla="*/ 46 w 111"/>
              <a:gd name="T73" fmla="*/ 29 h 81"/>
              <a:gd name="T74" fmla="*/ 29 w 111"/>
              <a:gd name="T75" fmla="*/ 36 h 81"/>
              <a:gd name="T76" fmla="*/ 41 w 111"/>
              <a:gd name="T77" fmla="*/ 36 h 81"/>
              <a:gd name="T78" fmla="*/ 46 w 111"/>
              <a:gd name="T79" fmla="*/ 29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1" h="81">
                <a:moveTo>
                  <a:pt x="0" y="28"/>
                </a:moveTo>
                <a:cubicBezTo>
                  <a:pt x="8" y="23"/>
                  <a:pt x="16" y="22"/>
                  <a:pt x="23" y="21"/>
                </a:cubicBezTo>
                <a:cubicBezTo>
                  <a:pt x="23" y="20"/>
                  <a:pt x="23" y="20"/>
                  <a:pt x="23" y="20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20"/>
                  <a:pt x="51" y="20"/>
                  <a:pt x="51" y="20"/>
                </a:cubicBezTo>
                <a:cubicBezTo>
                  <a:pt x="51" y="24"/>
                  <a:pt x="51" y="24"/>
                  <a:pt x="51" y="24"/>
                </a:cubicBezTo>
                <a:cubicBezTo>
                  <a:pt x="54" y="25"/>
                  <a:pt x="56" y="25"/>
                  <a:pt x="59" y="26"/>
                </a:cubicBezTo>
                <a:cubicBezTo>
                  <a:pt x="59" y="0"/>
                  <a:pt x="59" y="0"/>
                  <a:pt x="59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73" y="9"/>
                  <a:pt x="82" y="17"/>
                  <a:pt x="87" y="25"/>
                </a:cubicBezTo>
                <a:cubicBezTo>
                  <a:pt x="88" y="25"/>
                  <a:pt x="88" y="25"/>
                  <a:pt x="88" y="26"/>
                </a:cubicBezTo>
                <a:cubicBezTo>
                  <a:pt x="94" y="24"/>
                  <a:pt x="101" y="22"/>
                  <a:pt x="109" y="19"/>
                </a:cubicBezTo>
                <a:cubicBezTo>
                  <a:pt x="111" y="23"/>
                  <a:pt x="111" y="23"/>
                  <a:pt x="111" y="23"/>
                </a:cubicBezTo>
                <a:cubicBezTo>
                  <a:pt x="104" y="27"/>
                  <a:pt x="97" y="29"/>
                  <a:pt x="90" y="30"/>
                </a:cubicBezTo>
                <a:cubicBezTo>
                  <a:pt x="91" y="34"/>
                  <a:pt x="91" y="37"/>
                  <a:pt x="90" y="39"/>
                </a:cubicBezTo>
                <a:cubicBezTo>
                  <a:pt x="96" y="38"/>
                  <a:pt x="102" y="36"/>
                  <a:pt x="109" y="33"/>
                </a:cubicBezTo>
                <a:cubicBezTo>
                  <a:pt x="111" y="37"/>
                  <a:pt x="111" y="37"/>
                  <a:pt x="111" y="37"/>
                </a:cubicBezTo>
                <a:cubicBezTo>
                  <a:pt x="102" y="42"/>
                  <a:pt x="94" y="44"/>
                  <a:pt x="86" y="45"/>
                </a:cubicBezTo>
                <a:cubicBezTo>
                  <a:pt x="85" y="46"/>
                  <a:pt x="85" y="47"/>
                  <a:pt x="84" y="49"/>
                </a:cubicBezTo>
                <a:cubicBezTo>
                  <a:pt x="80" y="46"/>
                  <a:pt x="80" y="46"/>
                  <a:pt x="80" y="46"/>
                </a:cubicBezTo>
                <a:cubicBezTo>
                  <a:pt x="76" y="46"/>
                  <a:pt x="72" y="46"/>
                  <a:pt x="68" y="46"/>
                </a:cubicBezTo>
                <a:cubicBezTo>
                  <a:pt x="68" y="56"/>
                  <a:pt x="68" y="56"/>
                  <a:pt x="68" y="56"/>
                </a:cubicBezTo>
                <a:cubicBezTo>
                  <a:pt x="80" y="57"/>
                  <a:pt x="93" y="56"/>
                  <a:pt x="109" y="48"/>
                </a:cubicBezTo>
                <a:cubicBezTo>
                  <a:pt x="111" y="53"/>
                  <a:pt x="111" y="53"/>
                  <a:pt x="111" y="53"/>
                </a:cubicBezTo>
                <a:cubicBezTo>
                  <a:pt x="95" y="61"/>
                  <a:pt x="81" y="62"/>
                  <a:pt x="68" y="62"/>
                </a:cubicBezTo>
                <a:cubicBezTo>
                  <a:pt x="68" y="67"/>
                  <a:pt x="62" y="73"/>
                  <a:pt x="54" y="77"/>
                </a:cubicBezTo>
                <a:cubicBezTo>
                  <a:pt x="44" y="81"/>
                  <a:pt x="34" y="80"/>
                  <a:pt x="31" y="75"/>
                </a:cubicBezTo>
                <a:cubicBezTo>
                  <a:pt x="29" y="70"/>
                  <a:pt x="35" y="63"/>
                  <a:pt x="44" y="58"/>
                </a:cubicBezTo>
                <a:cubicBezTo>
                  <a:pt x="30" y="56"/>
                  <a:pt x="17" y="54"/>
                  <a:pt x="2" y="62"/>
                </a:cubicBezTo>
                <a:cubicBezTo>
                  <a:pt x="0" y="57"/>
                  <a:pt x="0" y="57"/>
                  <a:pt x="0" y="57"/>
                </a:cubicBezTo>
                <a:cubicBezTo>
                  <a:pt x="18" y="48"/>
                  <a:pt x="33" y="51"/>
                  <a:pt x="50" y="54"/>
                </a:cubicBezTo>
                <a:cubicBezTo>
                  <a:pt x="51" y="54"/>
                  <a:pt x="52" y="54"/>
                  <a:pt x="54" y="54"/>
                </a:cubicBezTo>
                <a:cubicBezTo>
                  <a:pt x="55" y="54"/>
                  <a:pt x="57" y="54"/>
                  <a:pt x="59" y="54"/>
                </a:cubicBezTo>
                <a:cubicBezTo>
                  <a:pt x="59" y="45"/>
                  <a:pt x="59" y="45"/>
                  <a:pt x="59" y="45"/>
                </a:cubicBezTo>
                <a:cubicBezTo>
                  <a:pt x="55" y="45"/>
                  <a:pt x="52" y="44"/>
                  <a:pt x="49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6" y="44"/>
                  <a:pt x="46" y="44"/>
                  <a:pt x="45" y="44"/>
                </a:cubicBezTo>
                <a:cubicBezTo>
                  <a:pt x="40" y="46"/>
                  <a:pt x="36" y="46"/>
                  <a:pt x="35" y="44"/>
                </a:cubicBezTo>
                <a:cubicBezTo>
                  <a:pt x="34" y="43"/>
                  <a:pt x="34" y="42"/>
                  <a:pt x="35" y="41"/>
                </a:cubicBezTo>
                <a:cubicBezTo>
                  <a:pt x="32" y="41"/>
                  <a:pt x="30" y="41"/>
                  <a:pt x="27" y="41"/>
                </a:cubicBezTo>
                <a:cubicBezTo>
                  <a:pt x="26" y="42"/>
                  <a:pt x="24" y="43"/>
                  <a:pt x="22" y="44"/>
                </a:cubicBezTo>
                <a:cubicBezTo>
                  <a:pt x="18" y="46"/>
                  <a:pt x="13" y="46"/>
                  <a:pt x="12" y="44"/>
                </a:cubicBezTo>
                <a:cubicBezTo>
                  <a:pt x="12" y="43"/>
                  <a:pt x="12" y="43"/>
                  <a:pt x="12" y="43"/>
                </a:cubicBezTo>
                <a:cubicBezTo>
                  <a:pt x="9" y="44"/>
                  <a:pt x="6" y="45"/>
                  <a:pt x="2" y="46"/>
                </a:cubicBezTo>
                <a:cubicBezTo>
                  <a:pt x="0" y="42"/>
                  <a:pt x="0" y="42"/>
                  <a:pt x="0" y="42"/>
                </a:cubicBezTo>
                <a:cubicBezTo>
                  <a:pt x="6" y="39"/>
                  <a:pt x="11" y="37"/>
                  <a:pt x="17" y="36"/>
                </a:cubicBezTo>
                <a:cubicBezTo>
                  <a:pt x="17" y="36"/>
                  <a:pt x="18" y="36"/>
                  <a:pt x="18" y="36"/>
                </a:cubicBezTo>
                <a:cubicBezTo>
                  <a:pt x="20" y="35"/>
                  <a:pt x="22" y="34"/>
                  <a:pt x="23" y="34"/>
                </a:cubicBezTo>
                <a:cubicBezTo>
                  <a:pt x="23" y="27"/>
                  <a:pt x="23" y="27"/>
                  <a:pt x="23" y="27"/>
                </a:cubicBezTo>
                <a:cubicBezTo>
                  <a:pt x="17" y="27"/>
                  <a:pt x="10" y="29"/>
                  <a:pt x="2" y="32"/>
                </a:cubicBezTo>
                <a:cubicBezTo>
                  <a:pt x="0" y="28"/>
                  <a:pt x="0" y="28"/>
                  <a:pt x="0" y="28"/>
                </a:cubicBezTo>
                <a:close/>
                <a:moveTo>
                  <a:pt x="29" y="21"/>
                </a:moveTo>
                <a:cubicBezTo>
                  <a:pt x="34" y="22"/>
                  <a:pt x="40" y="22"/>
                  <a:pt x="46" y="23"/>
                </a:cubicBezTo>
                <a:cubicBezTo>
                  <a:pt x="46" y="20"/>
                  <a:pt x="46" y="20"/>
                  <a:pt x="46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29" y="21"/>
                  <a:pt x="29" y="21"/>
                  <a:pt x="29" y="21"/>
                </a:cubicBezTo>
                <a:close/>
                <a:moveTo>
                  <a:pt x="76" y="32"/>
                </a:moveTo>
                <a:cubicBezTo>
                  <a:pt x="73" y="32"/>
                  <a:pt x="71" y="32"/>
                  <a:pt x="68" y="32"/>
                </a:cubicBezTo>
                <a:cubicBezTo>
                  <a:pt x="68" y="41"/>
                  <a:pt x="68" y="41"/>
                  <a:pt x="68" y="41"/>
                </a:cubicBezTo>
                <a:cubicBezTo>
                  <a:pt x="73" y="41"/>
                  <a:pt x="77" y="41"/>
                  <a:pt x="82" y="41"/>
                </a:cubicBezTo>
                <a:cubicBezTo>
                  <a:pt x="83" y="36"/>
                  <a:pt x="80" y="33"/>
                  <a:pt x="76" y="32"/>
                </a:cubicBezTo>
                <a:close/>
                <a:moveTo>
                  <a:pt x="59" y="31"/>
                </a:moveTo>
                <a:cubicBezTo>
                  <a:pt x="56" y="30"/>
                  <a:pt x="54" y="30"/>
                  <a:pt x="51" y="30"/>
                </a:cubicBezTo>
                <a:cubicBezTo>
                  <a:pt x="51" y="37"/>
                  <a:pt x="51" y="37"/>
                  <a:pt x="51" y="37"/>
                </a:cubicBezTo>
                <a:cubicBezTo>
                  <a:pt x="51" y="37"/>
                  <a:pt x="51" y="37"/>
                  <a:pt x="51" y="37"/>
                </a:cubicBezTo>
                <a:cubicBezTo>
                  <a:pt x="51" y="38"/>
                  <a:pt x="51" y="38"/>
                  <a:pt x="51" y="39"/>
                </a:cubicBezTo>
                <a:cubicBezTo>
                  <a:pt x="54" y="39"/>
                  <a:pt x="56" y="39"/>
                  <a:pt x="59" y="40"/>
                </a:cubicBezTo>
                <a:cubicBezTo>
                  <a:pt x="59" y="31"/>
                  <a:pt x="59" y="31"/>
                  <a:pt x="59" y="31"/>
                </a:cubicBezTo>
                <a:close/>
                <a:moveTo>
                  <a:pt x="46" y="29"/>
                </a:moveTo>
                <a:cubicBezTo>
                  <a:pt x="40" y="28"/>
                  <a:pt x="34" y="27"/>
                  <a:pt x="29" y="27"/>
                </a:cubicBezTo>
                <a:cubicBezTo>
                  <a:pt x="29" y="36"/>
                  <a:pt x="29" y="36"/>
                  <a:pt x="29" y="36"/>
                </a:cubicBezTo>
                <a:cubicBezTo>
                  <a:pt x="32" y="36"/>
                  <a:pt x="36" y="36"/>
                  <a:pt x="39" y="37"/>
                </a:cubicBezTo>
                <a:cubicBezTo>
                  <a:pt x="40" y="36"/>
                  <a:pt x="40" y="36"/>
                  <a:pt x="41" y="36"/>
                </a:cubicBezTo>
                <a:cubicBezTo>
                  <a:pt x="43" y="35"/>
                  <a:pt x="44" y="34"/>
                  <a:pt x="46" y="34"/>
                </a:cubicBezTo>
                <a:lnTo>
                  <a:pt x="46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" name="Freeform 164"/>
          <p:cNvSpPr>
            <a:spLocks noEditPoints="1"/>
          </p:cNvSpPr>
          <p:nvPr/>
        </p:nvSpPr>
        <p:spPr bwMode="auto">
          <a:xfrm>
            <a:off x="393700" y="3557588"/>
            <a:ext cx="376237" cy="379413"/>
          </a:xfrm>
          <a:custGeom>
            <a:avLst/>
            <a:gdLst>
              <a:gd name="T0" fmla="*/ 95 w 100"/>
              <a:gd name="T1" fmla="*/ 56 h 101"/>
              <a:gd name="T2" fmla="*/ 95 w 100"/>
              <a:gd name="T3" fmla="*/ 71 h 101"/>
              <a:gd name="T4" fmla="*/ 87 w 100"/>
              <a:gd name="T5" fmla="*/ 56 h 101"/>
              <a:gd name="T6" fmla="*/ 79 w 100"/>
              <a:gd name="T7" fmla="*/ 56 h 101"/>
              <a:gd name="T8" fmla="*/ 66 w 100"/>
              <a:gd name="T9" fmla="*/ 83 h 101"/>
              <a:gd name="T10" fmla="*/ 53 w 100"/>
              <a:gd name="T11" fmla="*/ 56 h 101"/>
              <a:gd name="T12" fmla="*/ 45 w 100"/>
              <a:gd name="T13" fmla="*/ 56 h 101"/>
              <a:gd name="T14" fmla="*/ 30 w 100"/>
              <a:gd name="T15" fmla="*/ 84 h 101"/>
              <a:gd name="T16" fmla="*/ 19 w 100"/>
              <a:gd name="T17" fmla="*/ 60 h 101"/>
              <a:gd name="T18" fmla="*/ 25 w 100"/>
              <a:gd name="T19" fmla="*/ 60 h 101"/>
              <a:gd name="T20" fmla="*/ 25 w 100"/>
              <a:gd name="T21" fmla="*/ 56 h 101"/>
              <a:gd name="T22" fmla="*/ 16 w 100"/>
              <a:gd name="T23" fmla="*/ 56 h 101"/>
              <a:gd name="T24" fmla="*/ 10 w 100"/>
              <a:gd name="T25" fmla="*/ 56 h 101"/>
              <a:gd name="T26" fmla="*/ 5 w 100"/>
              <a:gd name="T27" fmla="*/ 56 h 101"/>
              <a:gd name="T28" fmla="*/ 0 w 100"/>
              <a:gd name="T29" fmla="*/ 56 h 101"/>
              <a:gd name="T30" fmla="*/ 0 w 100"/>
              <a:gd name="T31" fmla="*/ 46 h 101"/>
              <a:gd name="T32" fmla="*/ 99 w 100"/>
              <a:gd name="T33" fmla="*/ 46 h 101"/>
              <a:gd name="T34" fmla="*/ 99 w 100"/>
              <a:gd name="T35" fmla="*/ 56 h 101"/>
              <a:gd name="T36" fmla="*/ 95 w 100"/>
              <a:gd name="T37" fmla="*/ 56 h 101"/>
              <a:gd name="T38" fmla="*/ 0 w 100"/>
              <a:gd name="T39" fmla="*/ 92 h 101"/>
              <a:gd name="T40" fmla="*/ 0 w 100"/>
              <a:gd name="T41" fmla="*/ 101 h 101"/>
              <a:gd name="T42" fmla="*/ 99 w 100"/>
              <a:gd name="T43" fmla="*/ 101 h 101"/>
              <a:gd name="T44" fmla="*/ 99 w 100"/>
              <a:gd name="T45" fmla="*/ 92 h 101"/>
              <a:gd name="T46" fmla="*/ 95 w 100"/>
              <a:gd name="T47" fmla="*/ 92 h 101"/>
              <a:gd name="T48" fmla="*/ 95 w 100"/>
              <a:gd name="T49" fmla="*/ 86 h 101"/>
              <a:gd name="T50" fmla="*/ 83 w 100"/>
              <a:gd name="T51" fmla="*/ 64 h 101"/>
              <a:gd name="T52" fmla="*/ 71 w 100"/>
              <a:gd name="T53" fmla="*/ 92 h 101"/>
              <a:gd name="T54" fmla="*/ 62 w 100"/>
              <a:gd name="T55" fmla="*/ 92 h 101"/>
              <a:gd name="T56" fmla="*/ 49 w 100"/>
              <a:gd name="T57" fmla="*/ 64 h 101"/>
              <a:gd name="T58" fmla="*/ 34 w 100"/>
              <a:gd name="T59" fmla="*/ 92 h 101"/>
              <a:gd name="T60" fmla="*/ 26 w 100"/>
              <a:gd name="T61" fmla="*/ 92 h 101"/>
              <a:gd name="T62" fmla="*/ 14 w 100"/>
              <a:gd name="T63" fmla="*/ 67 h 101"/>
              <a:gd name="T64" fmla="*/ 5 w 100"/>
              <a:gd name="T65" fmla="*/ 87 h 101"/>
              <a:gd name="T66" fmla="*/ 5 w 100"/>
              <a:gd name="T67" fmla="*/ 92 h 101"/>
              <a:gd name="T68" fmla="*/ 0 w 100"/>
              <a:gd name="T69" fmla="*/ 92 h 101"/>
              <a:gd name="T70" fmla="*/ 48 w 100"/>
              <a:gd name="T71" fmla="*/ 16 h 101"/>
              <a:gd name="T72" fmla="*/ 42 w 100"/>
              <a:gd name="T73" fmla="*/ 18 h 101"/>
              <a:gd name="T74" fmla="*/ 45 w 100"/>
              <a:gd name="T75" fmla="*/ 25 h 101"/>
              <a:gd name="T76" fmla="*/ 51 w 100"/>
              <a:gd name="T77" fmla="*/ 22 h 101"/>
              <a:gd name="T78" fmla="*/ 51 w 100"/>
              <a:gd name="T79" fmla="*/ 21 h 101"/>
              <a:gd name="T80" fmla="*/ 100 w 100"/>
              <a:gd name="T81" fmla="*/ 12 h 101"/>
              <a:gd name="T82" fmla="*/ 96 w 100"/>
              <a:gd name="T83" fmla="*/ 0 h 101"/>
              <a:gd name="T84" fmla="*/ 50 w 100"/>
              <a:gd name="T85" fmla="*/ 17 h 101"/>
              <a:gd name="T86" fmla="*/ 48 w 100"/>
              <a:gd name="T87" fmla="*/ 16 h 101"/>
              <a:gd name="T88" fmla="*/ 46 w 100"/>
              <a:gd name="T89" fmla="*/ 34 h 101"/>
              <a:gd name="T90" fmla="*/ 51 w 100"/>
              <a:gd name="T91" fmla="*/ 39 h 101"/>
              <a:gd name="T92" fmla="*/ 46 w 100"/>
              <a:gd name="T93" fmla="*/ 44 h 101"/>
              <a:gd name="T94" fmla="*/ 41 w 100"/>
              <a:gd name="T95" fmla="*/ 39 h 101"/>
              <a:gd name="T96" fmla="*/ 41 w 100"/>
              <a:gd name="T97" fmla="*/ 38 h 101"/>
              <a:gd name="T98" fmla="*/ 0 w 100"/>
              <a:gd name="T99" fmla="*/ 10 h 101"/>
              <a:gd name="T100" fmla="*/ 8 w 100"/>
              <a:gd name="T101" fmla="*/ 1 h 101"/>
              <a:gd name="T102" fmla="*/ 44 w 100"/>
              <a:gd name="T103" fmla="*/ 35 h 101"/>
              <a:gd name="T104" fmla="*/ 46 w 100"/>
              <a:gd name="T105" fmla="*/ 34 h 101"/>
              <a:gd name="T106" fmla="*/ 5 w 100"/>
              <a:gd name="T107" fmla="*/ 69 h 101"/>
              <a:gd name="T108" fmla="*/ 8 w 100"/>
              <a:gd name="T109" fmla="*/ 60 h 101"/>
              <a:gd name="T110" fmla="*/ 5 w 100"/>
              <a:gd name="T111" fmla="*/ 60 h 101"/>
              <a:gd name="T112" fmla="*/ 5 w 100"/>
              <a:gd name="T113" fmla="*/ 69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0" h="101">
                <a:moveTo>
                  <a:pt x="95" y="56"/>
                </a:moveTo>
                <a:cubicBezTo>
                  <a:pt x="95" y="71"/>
                  <a:pt x="95" y="71"/>
                  <a:pt x="95" y="71"/>
                </a:cubicBezTo>
                <a:cubicBezTo>
                  <a:pt x="87" y="56"/>
                  <a:pt x="87" y="56"/>
                  <a:pt x="87" y="56"/>
                </a:cubicBezTo>
                <a:cubicBezTo>
                  <a:pt x="79" y="56"/>
                  <a:pt x="79" y="56"/>
                  <a:pt x="79" y="56"/>
                </a:cubicBezTo>
                <a:cubicBezTo>
                  <a:pt x="66" y="83"/>
                  <a:pt x="66" y="83"/>
                  <a:pt x="66" y="83"/>
                </a:cubicBezTo>
                <a:cubicBezTo>
                  <a:pt x="53" y="56"/>
                  <a:pt x="53" y="56"/>
                  <a:pt x="53" y="56"/>
                </a:cubicBezTo>
                <a:cubicBezTo>
                  <a:pt x="45" y="56"/>
                  <a:pt x="45" y="56"/>
                  <a:pt x="45" y="56"/>
                </a:cubicBezTo>
                <a:cubicBezTo>
                  <a:pt x="30" y="84"/>
                  <a:pt x="30" y="84"/>
                  <a:pt x="30" y="84"/>
                </a:cubicBezTo>
                <a:cubicBezTo>
                  <a:pt x="19" y="60"/>
                  <a:pt x="19" y="60"/>
                  <a:pt x="19" y="60"/>
                </a:cubicBezTo>
                <a:cubicBezTo>
                  <a:pt x="25" y="60"/>
                  <a:pt x="25" y="60"/>
                  <a:pt x="25" y="60"/>
                </a:cubicBezTo>
                <a:cubicBezTo>
                  <a:pt x="25" y="56"/>
                  <a:pt x="25" y="56"/>
                  <a:pt x="25" y="56"/>
                </a:cubicBezTo>
                <a:cubicBezTo>
                  <a:pt x="16" y="56"/>
                  <a:pt x="16" y="56"/>
                  <a:pt x="16" y="56"/>
                </a:cubicBezTo>
                <a:cubicBezTo>
                  <a:pt x="10" y="56"/>
                  <a:pt x="10" y="56"/>
                  <a:pt x="10" y="56"/>
                </a:cubicBezTo>
                <a:cubicBezTo>
                  <a:pt x="5" y="56"/>
                  <a:pt x="5" y="56"/>
                  <a:pt x="5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46"/>
                  <a:pt x="0" y="46"/>
                  <a:pt x="0" y="46"/>
                </a:cubicBezTo>
                <a:cubicBezTo>
                  <a:pt x="99" y="46"/>
                  <a:pt x="99" y="46"/>
                  <a:pt x="99" y="46"/>
                </a:cubicBezTo>
                <a:cubicBezTo>
                  <a:pt x="99" y="56"/>
                  <a:pt x="99" y="56"/>
                  <a:pt x="99" y="56"/>
                </a:cubicBezTo>
                <a:cubicBezTo>
                  <a:pt x="95" y="56"/>
                  <a:pt x="95" y="56"/>
                  <a:pt x="95" y="56"/>
                </a:cubicBezTo>
                <a:close/>
                <a:moveTo>
                  <a:pt x="0" y="92"/>
                </a:moveTo>
                <a:cubicBezTo>
                  <a:pt x="0" y="101"/>
                  <a:pt x="0" y="101"/>
                  <a:pt x="0" y="101"/>
                </a:cubicBezTo>
                <a:cubicBezTo>
                  <a:pt x="99" y="101"/>
                  <a:pt x="99" y="101"/>
                  <a:pt x="99" y="101"/>
                </a:cubicBezTo>
                <a:cubicBezTo>
                  <a:pt x="99" y="92"/>
                  <a:pt x="99" y="92"/>
                  <a:pt x="99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ubicBezTo>
                  <a:pt x="83" y="64"/>
                  <a:pt x="83" y="64"/>
                  <a:pt x="83" y="64"/>
                </a:cubicBezTo>
                <a:cubicBezTo>
                  <a:pt x="71" y="92"/>
                  <a:pt x="71" y="92"/>
                  <a:pt x="71" y="92"/>
                </a:cubicBezTo>
                <a:cubicBezTo>
                  <a:pt x="62" y="92"/>
                  <a:pt x="62" y="92"/>
                  <a:pt x="62" y="92"/>
                </a:cubicBezTo>
                <a:cubicBezTo>
                  <a:pt x="49" y="64"/>
                  <a:pt x="49" y="64"/>
                  <a:pt x="49" y="64"/>
                </a:cubicBezTo>
                <a:cubicBezTo>
                  <a:pt x="34" y="92"/>
                  <a:pt x="34" y="92"/>
                  <a:pt x="34" y="92"/>
                </a:cubicBezTo>
                <a:cubicBezTo>
                  <a:pt x="26" y="92"/>
                  <a:pt x="26" y="92"/>
                  <a:pt x="26" y="92"/>
                </a:cubicBezTo>
                <a:cubicBezTo>
                  <a:pt x="14" y="67"/>
                  <a:pt x="14" y="67"/>
                  <a:pt x="14" y="67"/>
                </a:cubicBezTo>
                <a:cubicBezTo>
                  <a:pt x="5" y="87"/>
                  <a:pt x="5" y="87"/>
                  <a:pt x="5" y="87"/>
                </a:cubicBezTo>
                <a:cubicBezTo>
                  <a:pt x="5" y="92"/>
                  <a:pt x="5" y="92"/>
                  <a:pt x="5" y="92"/>
                </a:cubicBezTo>
                <a:cubicBezTo>
                  <a:pt x="0" y="92"/>
                  <a:pt x="0" y="92"/>
                  <a:pt x="0" y="92"/>
                </a:cubicBezTo>
                <a:close/>
                <a:moveTo>
                  <a:pt x="48" y="16"/>
                </a:moveTo>
                <a:cubicBezTo>
                  <a:pt x="46" y="15"/>
                  <a:pt x="43" y="16"/>
                  <a:pt x="42" y="18"/>
                </a:cubicBezTo>
                <a:cubicBezTo>
                  <a:pt x="41" y="21"/>
                  <a:pt x="42" y="24"/>
                  <a:pt x="45" y="25"/>
                </a:cubicBezTo>
                <a:cubicBezTo>
                  <a:pt x="47" y="26"/>
                  <a:pt x="50" y="25"/>
                  <a:pt x="51" y="22"/>
                </a:cubicBezTo>
                <a:cubicBezTo>
                  <a:pt x="51" y="22"/>
                  <a:pt x="51" y="21"/>
                  <a:pt x="51" y="21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50" y="17"/>
                  <a:pt x="50" y="17"/>
                  <a:pt x="50" y="17"/>
                </a:cubicBezTo>
                <a:cubicBezTo>
                  <a:pt x="50" y="16"/>
                  <a:pt x="49" y="16"/>
                  <a:pt x="48" y="16"/>
                </a:cubicBezTo>
                <a:close/>
                <a:moveTo>
                  <a:pt x="46" y="34"/>
                </a:moveTo>
                <a:cubicBezTo>
                  <a:pt x="49" y="34"/>
                  <a:pt x="51" y="36"/>
                  <a:pt x="51" y="39"/>
                </a:cubicBezTo>
                <a:cubicBezTo>
                  <a:pt x="51" y="42"/>
                  <a:pt x="49" y="44"/>
                  <a:pt x="46" y="44"/>
                </a:cubicBezTo>
                <a:cubicBezTo>
                  <a:pt x="43" y="44"/>
                  <a:pt x="41" y="42"/>
                  <a:pt x="41" y="39"/>
                </a:cubicBezTo>
                <a:cubicBezTo>
                  <a:pt x="41" y="39"/>
                  <a:pt x="41" y="38"/>
                  <a:pt x="41" y="38"/>
                </a:cubicBezTo>
                <a:cubicBezTo>
                  <a:pt x="0" y="10"/>
                  <a:pt x="0" y="10"/>
                  <a:pt x="0" y="10"/>
                </a:cubicBezTo>
                <a:cubicBezTo>
                  <a:pt x="8" y="1"/>
                  <a:pt x="8" y="1"/>
                  <a:pt x="8" y="1"/>
                </a:cubicBezTo>
                <a:cubicBezTo>
                  <a:pt x="44" y="35"/>
                  <a:pt x="44" y="35"/>
                  <a:pt x="44" y="35"/>
                </a:cubicBezTo>
                <a:cubicBezTo>
                  <a:pt x="45" y="34"/>
                  <a:pt x="45" y="34"/>
                  <a:pt x="46" y="34"/>
                </a:cubicBezTo>
                <a:close/>
                <a:moveTo>
                  <a:pt x="5" y="69"/>
                </a:moveTo>
                <a:cubicBezTo>
                  <a:pt x="8" y="60"/>
                  <a:pt x="8" y="60"/>
                  <a:pt x="8" y="60"/>
                </a:cubicBezTo>
                <a:cubicBezTo>
                  <a:pt x="5" y="60"/>
                  <a:pt x="5" y="60"/>
                  <a:pt x="5" y="60"/>
                </a:cubicBezTo>
                <a:lnTo>
                  <a:pt x="5" y="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" name="Freeform 165"/>
          <p:cNvSpPr>
            <a:spLocks noEditPoints="1"/>
          </p:cNvSpPr>
          <p:nvPr/>
        </p:nvSpPr>
        <p:spPr bwMode="auto">
          <a:xfrm>
            <a:off x="1063625" y="5430838"/>
            <a:ext cx="330200" cy="436563"/>
          </a:xfrm>
          <a:custGeom>
            <a:avLst/>
            <a:gdLst>
              <a:gd name="T0" fmla="*/ 58 w 88"/>
              <a:gd name="T1" fmla="*/ 84 h 116"/>
              <a:gd name="T2" fmla="*/ 66 w 88"/>
              <a:gd name="T3" fmla="*/ 44 h 116"/>
              <a:gd name="T4" fmla="*/ 48 w 88"/>
              <a:gd name="T5" fmla="*/ 0 h 116"/>
              <a:gd name="T6" fmla="*/ 29 w 88"/>
              <a:gd name="T7" fmla="*/ 43 h 116"/>
              <a:gd name="T8" fmla="*/ 28 w 88"/>
              <a:gd name="T9" fmla="*/ 47 h 116"/>
              <a:gd name="T10" fmla="*/ 12 w 88"/>
              <a:gd name="T11" fmla="*/ 49 h 116"/>
              <a:gd name="T12" fmla="*/ 7 w 88"/>
              <a:gd name="T13" fmla="*/ 61 h 116"/>
              <a:gd name="T14" fmla="*/ 3 w 88"/>
              <a:gd name="T15" fmla="*/ 74 h 116"/>
              <a:gd name="T16" fmla="*/ 3 w 88"/>
              <a:gd name="T17" fmla="*/ 79 h 116"/>
              <a:gd name="T18" fmla="*/ 5 w 88"/>
              <a:gd name="T19" fmla="*/ 90 h 116"/>
              <a:gd name="T20" fmla="*/ 5 w 88"/>
              <a:gd name="T21" fmla="*/ 96 h 116"/>
              <a:gd name="T22" fmla="*/ 22 w 88"/>
              <a:gd name="T23" fmla="*/ 105 h 116"/>
              <a:gd name="T24" fmla="*/ 46 w 88"/>
              <a:gd name="T25" fmla="*/ 116 h 116"/>
              <a:gd name="T26" fmla="*/ 37 w 88"/>
              <a:gd name="T27" fmla="*/ 22 h 116"/>
              <a:gd name="T28" fmla="*/ 38 w 88"/>
              <a:gd name="T29" fmla="*/ 27 h 116"/>
              <a:gd name="T30" fmla="*/ 43 w 88"/>
              <a:gd name="T31" fmla="*/ 30 h 116"/>
              <a:gd name="T32" fmla="*/ 45 w 88"/>
              <a:gd name="T33" fmla="*/ 32 h 116"/>
              <a:gd name="T34" fmla="*/ 49 w 88"/>
              <a:gd name="T35" fmla="*/ 36 h 116"/>
              <a:gd name="T36" fmla="*/ 56 w 88"/>
              <a:gd name="T37" fmla="*/ 33 h 116"/>
              <a:gd name="T38" fmla="*/ 54 w 88"/>
              <a:gd name="T39" fmla="*/ 42 h 116"/>
              <a:gd name="T40" fmla="*/ 48 w 88"/>
              <a:gd name="T41" fmla="*/ 43 h 116"/>
              <a:gd name="T42" fmla="*/ 49 w 88"/>
              <a:gd name="T43" fmla="*/ 40 h 116"/>
              <a:gd name="T44" fmla="*/ 47 w 88"/>
              <a:gd name="T45" fmla="*/ 38 h 116"/>
              <a:gd name="T46" fmla="*/ 47 w 88"/>
              <a:gd name="T47" fmla="*/ 38 h 116"/>
              <a:gd name="T48" fmla="*/ 37 w 88"/>
              <a:gd name="T49" fmla="*/ 32 h 116"/>
              <a:gd name="T50" fmla="*/ 41 w 88"/>
              <a:gd name="T51" fmla="*/ 33 h 116"/>
              <a:gd name="T52" fmla="*/ 34 w 88"/>
              <a:gd name="T53" fmla="*/ 36 h 116"/>
              <a:gd name="T54" fmla="*/ 65 w 88"/>
              <a:gd name="T55" fmla="*/ 25 h 116"/>
              <a:gd name="T56" fmla="*/ 59 w 88"/>
              <a:gd name="T57" fmla="*/ 28 h 116"/>
              <a:gd name="T58" fmla="*/ 57 w 88"/>
              <a:gd name="T59" fmla="*/ 23 h 116"/>
              <a:gd name="T60" fmla="*/ 52 w 88"/>
              <a:gd name="T61" fmla="*/ 20 h 116"/>
              <a:gd name="T62" fmla="*/ 50 w 88"/>
              <a:gd name="T63" fmla="*/ 19 h 116"/>
              <a:gd name="T64" fmla="*/ 45 w 88"/>
              <a:gd name="T65" fmla="*/ 15 h 116"/>
              <a:gd name="T66" fmla="*/ 39 w 88"/>
              <a:gd name="T67" fmla="*/ 17 h 116"/>
              <a:gd name="T68" fmla="*/ 40 w 88"/>
              <a:gd name="T69" fmla="*/ 10 h 116"/>
              <a:gd name="T70" fmla="*/ 48 w 88"/>
              <a:gd name="T71" fmla="*/ 8 h 116"/>
              <a:gd name="T72" fmla="*/ 45 w 88"/>
              <a:gd name="T73" fmla="*/ 11 h 116"/>
              <a:gd name="T74" fmla="*/ 54 w 88"/>
              <a:gd name="T75" fmla="*/ 11 h 116"/>
              <a:gd name="T76" fmla="*/ 53 w 88"/>
              <a:gd name="T77" fmla="*/ 18 h 116"/>
              <a:gd name="T78" fmla="*/ 58 w 88"/>
              <a:gd name="T79" fmla="*/ 20 h 116"/>
              <a:gd name="T80" fmla="*/ 61 w 88"/>
              <a:gd name="T81" fmla="*/ 21 h 116"/>
              <a:gd name="T82" fmla="*/ 64 w 88"/>
              <a:gd name="T83" fmla="*/ 22 h 116"/>
              <a:gd name="T84" fmla="*/ 46 w 88"/>
              <a:gd name="T85" fmla="*/ 51 h 116"/>
              <a:gd name="T86" fmla="*/ 42 w 88"/>
              <a:gd name="T87" fmla="*/ 52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8" h="116">
                <a:moveTo>
                  <a:pt x="46" y="116"/>
                </a:moveTo>
                <a:cubicBezTo>
                  <a:pt x="88" y="114"/>
                  <a:pt x="88" y="114"/>
                  <a:pt x="88" y="114"/>
                </a:cubicBezTo>
                <a:cubicBezTo>
                  <a:pt x="58" y="84"/>
                  <a:pt x="58" y="84"/>
                  <a:pt x="58" y="84"/>
                </a:cubicBezTo>
                <a:cubicBezTo>
                  <a:pt x="53" y="56"/>
                  <a:pt x="53" y="56"/>
                  <a:pt x="53" y="56"/>
                </a:cubicBezTo>
                <a:cubicBezTo>
                  <a:pt x="50" y="51"/>
                  <a:pt x="50" y="51"/>
                  <a:pt x="50" y="51"/>
                </a:cubicBezTo>
                <a:cubicBezTo>
                  <a:pt x="56" y="50"/>
                  <a:pt x="62" y="48"/>
                  <a:pt x="66" y="44"/>
                </a:cubicBezTo>
                <a:cubicBezTo>
                  <a:pt x="70" y="39"/>
                  <a:pt x="73" y="33"/>
                  <a:pt x="73" y="26"/>
                </a:cubicBezTo>
                <a:cubicBezTo>
                  <a:pt x="73" y="19"/>
                  <a:pt x="70" y="12"/>
                  <a:pt x="66" y="8"/>
                </a:cubicBezTo>
                <a:cubicBezTo>
                  <a:pt x="61" y="3"/>
                  <a:pt x="55" y="0"/>
                  <a:pt x="48" y="0"/>
                </a:cubicBezTo>
                <a:cubicBezTo>
                  <a:pt x="41" y="0"/>
                  <a:pt x="34" y="3"/>
                  <a:pt x="30" y="8"/>
                </a:cubicBezTo>
                <a:cubicBezTo>
                  <a:pt x="25" y="12"/>
                  <a:pt x="22" y="19"/>
                  <a:pt x="22" y="26"/>
                </a:cubicBezTo>
                <a:cubicBezTo>
                  <a:pt x="22" y="32"/>
                  <a:pt x="25" y="38"/>
                  <a:pt x="29" y="43"/>
                </a:cubicBezTo>
                <a:cubicBezTo>
                  <a:pt x="28" y="47"/>
                  <a:pt x="28" y="47"/>
                  <a:pt x="28" y="47"/>
                </a:cubicBezTo>
                <a:cubicBezTo>
                  <a:pt x="28" y="47"/>
                  <a:pt x="28" y="47"/>
                  <a:pt x="28" y="47"/>
                </a:cubicBezTo>
                <a:cubicBezTo>
                  <a:pt x="28" y="47"/>
                  <a:pt x="28" y="47"/>
                  <a:pt x="28" y="47"/>
                </a:cubicBezTo>
                <a:cubicBezTo>
                  <a:pt x="23" y="45"/>
                  <a:pt x="23" y="45"/>
                  <a:pt x="23" y="45"/>
                </a:cubicBezTo>
                <a:cubicBezTo>
                  <a:pt x="18" y="42"/>
                  <a:pt x="18" y="42"/>
                  <a:pt x="18" y="42"/>
                </a:cubicBezTo>
                <a:cubicBezTo>
                  <a:pt x="12" y="49"/>
                  <a:pt x="12" y="49"/>
                  <a:pt x="12" y="49"/>
                </a:cubicBezTo>
                <a:cubicBezTo>
                  <a:pt x="15" y="53"/>
                  <a:pt x="15" y="53"/>
                  <a:pt x="15" y="53"/>
                </a:cubicBezTo>
                <a:cubicBezTo>
                  <a:pt x="10" y="53"/>
                  <a:pt x="10" y="53"/>
                  <a:pt x="10" y="53"/>
                </a:cubicBezTo>
                <a:cubicBezTo>
                  <a:pt x="7" y="61"/>
                  <a:pt x="7" y="61"/>
                  <a:pt x="7" y="61"/>
                </a:cubicBezTo>
                <a:cubicBezTo>
                  <a:pt x="12" y="65"/>
                  <a:pt x="12" y="65"/>
                  <a:pt x="12" y="65"/>
                </a:cubicBezTo>
                <a:cubicBezTo>
                  <a:pt x="6" y="66"/>
                  <a:pt x="6" y="66"/>
                  <a:pt x="6" y="66"/>
                </a:cubicBezTo>
                <a:cubicBezTo>
                  <a:pt x="3" y="74"/>
                  <a:pt x="3" y="74"/>
                  <a:pt x="3" y="74"/>
                </a:cubicBezTo>
                <a:cubicBezTo>
                  <a:pt x="8" y="78"/>
                  <a:pt x="8" y="78"/>
                  <a:pt x="8" y="78"/>
                </a:cubicBezTo>
                <a:cubicBezTo>
                  <a:pt x="8" y="79"/>
                  <a:pt x="8" y="79"/>
                  <a:pt x="8" y="79"/>
                </a:cubicBezTo>
                <a:cubicBezTo>
                  <a:pt x="3" y="79"/>
                  <a:pt x="3" y="79"/>
                  <a:pt x="3" y="79"/>
                </a:cubicBezTo>
                <a:cubicBezTo>
                  <a:pt x="0" y="85"/>
                  <a:pt x="0" y="85"/>
                  <a:pt x="0" y="85"/>
                </a:cubicBezTo>
                <a:cubicBezTo>
                  <a:pt x="3" y="88"/>
                  <a:pt x="3" y="88"/>
                  <a:pt x="3" y="88"/>
                </a:cubicBezTo>
                <a:cubicBezTo>
                  <a:pt x="5" y="90"/>
                  <a:pt x="5" y="90"/>
                  <a:pt x="5" y="90"/>
                </a:cubicBezTo>
                <a:cubicBezTo>
                  <a:pt x="15" y="98"/>
                  <a:pt x="15" y="98"/>
                  <a:pt x="15" y="98"/>
                </a:cubicBezTo>
                <a:cubicBezTo>
                  <a:pt x="13" y="100"/>
                  <a:pt x="13" y="100"/>
                  <a:pt x="13" y="100"/>
                </a:cubicBezTo>
                <a:cubicBezTo>
                  <a:pt x="5" y="96"/>
                  <a:pt x="5" y="96"/>
                  <a:pt x="5" y="96"/>
                </a:cubicBezTo>
                <a:cubicBezTo>
                  <a:pt x="2" y="102"/>
                  <a:pt x="2" y="102"/>
                  <a:pt x="2" y="102"/>
                </a:cubicBezTo>
                <a:cubicBezTo>
                  <a:pt x="7" y="107"/>
                  <a:pt x="12" y="110"/>
                  <a:pt x="20" y="110"/>
                </a:cubicBezTo>
                <a:cubicBezTo>
                  <a:pt x="22" y="105"/>
                  <a:pt x="22" y="105"/>
                  <a:pt x="22" y="105"/>
                </a:cubicBezTo>
                <a:cubicBezTo>
                  <a:pt x="22" y="105"/>
                  <a:pt x="22" y="105"/>
                  <a:pt x="22" y="105"/>
                </a:cubicBezTo>
                <a:cubicBezTo>
                  <a:pt x="39" y="110"/>
                  <a:pt x="39" y="110"/>
                  <a:pt x="39" y="110"/>
                </a:cubicBezTo>
                <a:cubicBezTo>
                  <a:pt x="46" y="116"/>
                  <a:pt x="46" y="116"/>
                  <a:pt x="46" y="116"/>
                </a:cubicBezTo>
                <a:close/>
                <a:moveTo>
                  <a:pt x="30" y="25"/>
                </a:moveTo>
                <a:cubicBezTo>
                  <a:pt x="31" y="23"/>
                  <a:pt x="31" y="21"/>
                  <a:pt x="32" y="19"/>
                </a:cubicBezTo>
                <a:cubicBezTo>
                  <a:pt x="37" y="22"/>
                  <a:pt x="37" y="22"/>
                  <a:pt x="37" y="22"/>
                </a:cubicBezTo>
                <a:cubicBezTo>
                  <a:pt x="36" y="24"/>
                  <a:pt x="35" y="25"/>
                  <a:pt x="35" y="26"/>
                </a:cubicBezTo>
                <a:cubicBezTo>
                  <a:pt x="34" y="26"/>
                  <a:pt x="32" y="25"/>
                  <a:pt x="30" y="25"/>
                </a:cubicBezTo>
                <a:close/>
                <a:moveTo>
                  <a:pt x="38" y="27"/>
                </a:moveTo>
                <a:cubicBezTo>
                  <a:pt x="38" y="26"/>
                  <a:pt x="39" y="25"/>
                  <a:pt x="39" y="24"/>
                </a:cubicBezTo>
                <a:cubicBezTo>
                  <a:pt x="45" y="27"/>
                  <a:pt x="45" y="27"/>
                  <a:pt x="45" y="27"/>
                </a:cubicBezTo>
                <a:cubicBezTo>
                  <a:pt x="43" y="30"/>
                  <a:pt x="43" y="30"/>
                  <a:pt x="43" y="30"/>
                </a:cubicBezTo>
                <a:cubicBezTo>
                  <a:pt x="42" y="30"/>
                  <a:pt x="42" y="30"/>
                  <a:pt x="42" y="30"/>
                </a:cubicBezTo>
                <a:cubicBezTo>
                  <a:pt x="41" y="29"/>
                  <a:pt x="39" y="28"/>
                  <a:pt x="38" y="27"/>
                </a:cubicBezTo>
                <a:close/>
                <a:moveTo>
                  <a:pt x="45" y="32"/>
                </a:moveTo>
                <a:cubicBezTo>
                  <a:pt x="47" y="28"/>
                  <a:pt x="47" y="28"/>
                  <a:pt x="47" y="28"/>
                </a:cubicBezTo>
                <a:cubicBezTo>
                  <a:pt x="53" y="32"/>
                  <a:pt x="53" y="32"/>
                  <a:pt x="53" y="32"/>
                </a:cubicBezTo>
                <a:cubicBezTo>
                  <a:pt x="52" y="34"/>
                  <a:pt x="51" y="35"/>
                  <a:pt x="49" y="36"/>
                </a:cubicBezTo>
                <a:cubicBezTo>
                  <a:pt x="48" y="35"/>
                  <a:pt x="46" y="33"/>
                  <a:pt x="45" y="32"/>
                </a:cubicBezTo>
                <a:close/>
                <a:moveTo>
                  <a:pt x="51" y="38"/>
                </a:moveTo>
                <a:cubicBezTo>
                  <a:pt x="53" y="37"/>
                  <a:pt x="54" y="35"/>
                  <a:pt x="56" y="33"/>
                </a:cubicBezTo>
                <a:cubicBezTo>
                  <a:pt x="61" y="37"/>
                  <a:pt x="61" y="37"/>
                  <a:pt x="61" y="37"/>
                </a:cubicBezTo>
                <a:cubicBezTo>
                  <a:pt x="61" y="37"/>
                  <a:pt x="60" y="37"/>
                  <a:pt x="60" y="38"/>
                </a:cubicBezTo>
                <a:cubicBezTo>
                  <a:pt x="58" y="40"/>
                  <a:pt x="56" y="41"/>
                  <a:pt x="54" y="42"/>
                </a:cubicBezTo>
                <a:cubicBezTo>
                  <a:pt x="53" y="41"/>
                  <a:pt x="52" y="39"/>
                  <a:pt x="51" y="38"/>
                </a:cubicBezTo>
                <a:close/>
                <a:moveTo>
                  <a:pt x="51" y="43"/>
                </a:moveTo>
                <a:cubicBezTo>
                  <a:pt x="50" y="43"/>
                  <a:pt x="49" y="43"/>
                  <a:pt x="48" y="43"/>
                </a:cubicBezTo>
                <a:cubicBezTo>
                  <a:pt x="46" y="43"/>
                  <a:pt x="44" y="43"/>
                  <a:pt x="42" y="42"/>
                </a:cubicBezTo>
                <a:cubicBezTo>
                  <a:pt x="44" y="42"/>
                  <a:pt x="46" y="41"/>
                  <a:pt x="48" y="40"/>
                </a:cubicBezTo>
                <a:cubicBezTo>
                  <a:pt x="48" y="40"/>
                  <a:pt x="48" y="40"/>
                  <a:pt x="49" y="40"/>
                </a:cubicBezTo>
                <a:cubicBezTo>
                  <a:pt x="49" y="41"/>
                  <a:pt x="50" y="42"/>
                  <a:pt x="51" y="43"/>
                </a:cubicBezTo>
                <a:close/>
                <a:moveTo>
                  <a:pt x="47" y="38"/>
                </a:moveTo>
                <a:cubicBezTo>
                  <a:pt x="47" y="38"/>
                  <a:pt x="47" y="38"/>
                  <a:pt x="47" y="38"/>
                </a:cubicBezTo>
                <a:cubicBezTo>
                  <a:pt x="45" y="39"/>
                  <a:pt x="43" y="39"/>
                  <a:pt x="40" y="40"/>
                </a:cubicBezTo>
                <a:cubicBezTo>
                  <a:pt x="43" y="35"/>
                  <a:pt x="43" y="35"/>
                  <a:pt x="43" y="35"/>
                </a:cubicBezTo>
                <a:cubicBezTo>
                  <a:pt x="45" y="36"/>
                  <a:pt x="46" y="37"/>
                  <a:pt x="47" y="38"/>
                </a:cubicBezTo>
                <a:close/>
                <a:moveTo>
                  <a:pt x="41" y="33"/>
                </a:moveTo>
                <a:cubicBezTo>
                  <a:pt x="37" y="39"/>
                  <a:pt x="37" y="39"/>
                  <a:pt x="37" y="39"/>
                </a:cubicBezTo>
                <a:cubicBezTo>
                  <a:pt x="37" y="37"/>
                  <a:pt x="36" y="34"/>
                  <a:pt x="37" y="32"/>
                </a:cubicBezTo>
                <a:cubicBezTo>
                  <a:pt x="37" y="31"/>
                  <a:pt x="37" y="31"/>
                  <a:pt x="37" y="30"/>
                </a:cubicBezTo>
                <a:cubicBezTo>
                  <a:pt x="38" y="31"/>
                  <a:pt x="39" y="32"/>
                  <a:pt x="41" y="32"/>
                </a:cubicBezTo>
                <a:cubicBezTo>
                  <a:pt x="41" y="33"/>
                  <a:pt x="41" y="33"/>
                  <a:pt x="41" y="33"/>
                </a:cubicBezTo>
                <a:close/>
                <a:moveTo>
                  <a:pt x="34" y="29"/>
                </a:moveTo>
                <a:cubicBezTo>
                  <a:pt x="34" y="30"/>
                  <a:pt x="34" y="31"/>
                  <a:pt x="34" y="31"/>
                </a:cubicBezTo>
                <a:cubicBezTo>
                  <a:pt x="34" y="33"/>
                  <a:pt x="34" y="35"/>
                  <a:pt x="34" y="36"/>
                </a:cubicBezTo>
                <a:cubicBezTo>
                  <a:pt x="32" y="34"/>
                  <a:pt x="31" y="31"/>
                  <a:pt x="31" y="28"/>
                </a:cubicBezTo>
                <a:cubicBezTo>
                  <a:pt x="32" y="28"/>
                  <a:pt x="33" y="29"/>
                  <a:pt x="34" y="29"/>
                </a:cubicBezTo>
                <a:close/>
                <a:moveTo>
                  <a:pt x="65" y="25"/>
                </a:moveTo>
                <a:cubicBezTo>
                  <a:pt x="65" y="25"/>
                  <a:pt x="65" y="25"/>
                  <a:pt x="65" y="26"/>
                </a:cubicBezTo>
                <a:cubicBezTo>
                  <a:pt x="65" y="28"/>
                  <a:pt x="65" y="30"/>
                  <a:pt x="64" y="31"/>
                </a:cubicBezTo>
                <a:cubicBezTo>
                  <a:pt x="59" y="28"/>
                  <a:pt x="59" y="28"/>
                  <a:pt x="59" y="28"/>
                </a:cubicBezTo>
                <a:cubicBezTo>
                  <a:pt x="59" y="27"/>
                  <a:pt x="60" y="25"/>
                  <a:pt x="60" y="24"/>
                </a:cubicBezTo>
                <a:cubicBezTo>
                  <a:pt x="62" y="24"/>
                  <a:pt x="63" y="25"/>
                  <a:pt x="65" y="25"/>
                </a:cubicBezTo>
                <a:close/>
                <a:moveTo>
                  <a:pt x="57" y="23"/>
                </a:moveTo>
                <a:cubicBezTo>
                  <a:pt x="57" y="24"/>
                  <a:pt x="57" y="25"/>
                  <a:pt x="56" y="27"/>
                </a:cubicBezTo>
                <a:cubicBezTo>
                  <a:pt x="50" y="23"/>
                  <a:pt x="50" y="23"/>
                  <a:pt x="50" y="23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4" y="21"/>
                  <a:pt x="56" y="22"/>
                  <a:pt x="57" y="23"/>
                </a:cubicBezTo>
                <a:close/>
                <a:moveTo>
                  <a:pt x="50" y="19"/>
                </a:moveTo>
                <a:cubicBezTo>
                  <a:pt x="48" y="22"/>
                  <a:pt x="48" y="22"/>
                  <a:pt x="48" y="22"/>
                </a:cubicBezTo>
                <a:cubicBezTo>
                  <a:pt x="42" y="18"/>
                  <a:pt x="42" y="18"/>
                  <a:pt x="42" y="18"/>
                </a:cubicBezTo>
                <a:cubicBezTo>
                  <a:pt x="43" y="17"/>
                  <a:pt x="44" y="16"/>
                  <a:pt x="45" y="15"/>
                </a:cubicBezTo>
                <a:cubicBezTo>
                  <a:pt x="46" y="16"/>
                  <a:pt x="48" y="18"/>
                  <a:pt x="50" y="19"/>
                </a:cubicBezTo>
                <a:close/>
                <a:moveTo>
                  <a:pt x="43" y="13"/>
                </a:moveTo>
                <a:cubicBezTo>
                  <a:pt x="41" y="14"/>
                  <a:pt x="40" y="15"/>
                  <a:pt x="39" y="17"/>
                </a:cubicBezTo>
                <a:cubicBezTo>
                  <a:pt x="35" y="14"/>
                  <a:pt x="35" y="14"/>
                  <a:pt x="35" y="14"/>
                </a:cubicBezTo>
                <a:cubicBezTo>
                  <a:pt x="35" y="14"/>
                  <a:pt x="35" y="14"/>
                  <a:pt x="35" y="14"/>
                </a:cubicBezTo>
                <a:cubicBezTo>
                  <a:pt x="37" y="12"/>
                  <a:pt x="38" y="11"/>
                  <a:pt x="40" y="10"/>
                </a:cubicBezTo>
                <a:cubicBezTo>
                  <a:pt x="41" y="11"/>
                  <a:pt x="42" y="12"/>
                  <a:pt x="43" y="13"/>
                </a:cubicBezTo>
                <a:close/>
                <a:moveTo>
                  <a:pt x="43" y="9"/>
                </a:moveTo>
                <a:cubicBezTo>
                  <a:pt x="44" y="9"/>
                  <a:pt x="46" y="8"/>
                  <a:pt x="48" y="8"/>
                </a:cubicBezTo>
                <a:cubicBezTo>
                  <a:pt x="49" y="8"/>
                  <a:pt x="50" y="9"/>
                  <a:pt x="51" y="9"/>
                </a:cubicBezTo>
                <a:cubicBezTo>
                  <a:pt x="49" y="9"/>
                  <a:pt x="47" y="10"/>
                  <a:pt x="46" y="11"/>
                </a:cubicBezTo>
                <a:cubicBezTo>
                  <a:pt x="45" y="11"/>
                  <a:pt x="45" y="11"/>
                  <a:pt x="45" y="11"/>
                </a:cubicBezTo>
                <a:cubicBezTo>
                  <a:pt x="44" y="11"/>
                  <a:pt x="44" y="10"/>
                  <a:pt x="43" y="9"/>
                </a:cubicBezTo>
                <a:close/>
                <a:moveTo>
                  <a:pt x="47" y="13"/>
                </a:moveTo>
                <a:cubicBezTo>
                  <a:pt x="49" y="12"/>
                  <a:pt x="51" y="11"/>
                  <a:pt x="54" y="11"/>
                </a:cubicBezTo>
                <a:cubicBezTo>
                  <a:pt x="51" y="16"/>
                  <a:pt x="51" y="16"/>
                  <a:pt x="51" y="16"/>
                </a:cubicBezTo>
                <a:cubicBezTo>
                  <a:pt x="50" y="15"/>
                  <a:pt x="48" y="14"/>
                  <a:pt x="47" y="13"/>
                </a:cubicBezTo>
                <a:close/>
                <a:moveTo>
                  <a:pt x="53" y="18"/>
                </a:moveTo>
                <a:cubicBezTo>
                  <a:pt x="57" y="12"/>
                  <a:pt x="57" y="12"/>
                  <a:pt x="57" y="12"/>
                </a:cubicBezTo>
                <a:cubicBezTo>
                  <a:pt x="58" y="14"/>
                  <a:pt x="58" y="16"/>
                  <a:pt x="58" y="19"/>
                </a:cubicBezTo>
                <a:cubicBezTo>
                  <a:pt x="58" y="19"/>
                  <a:pt x="58" y="20"/>
                  <a:pt x="58" y="20"/>
                </a:cubicBezTo>
                <a:cubicBezTo>
                  <a:pt x="56" y="19"/>
                  <a:pt x="55" y="19"/>
                  <a:pt x="53" y="18"/>
                </a:cubicBezTo>
                <a:cubicBezTo>
                  <a:pt x="53" y="18"/>
                  <a:pt x="53" y="18"/>
                  <a:pt x="53" y="18"/>
                </a:cubicBezTo>
                <a:close/>
                <a:moveTo>
                  <a:pt x="61" y="21"/>
                </a:moveTo>
                <a:cubicBezTo>
                  <a:pt x="61" y="20"/>
                  <a:pt x="61" y="20"/>
                  <a:pt x="61" y="19"/>
                </a:cubicBezTo>
                <a:cubicBezTo>
                  <a:pt x="61" y="17"/>
                  <a:pt x="61" y="15"/>
                  <a:pt x="60" y="14"/>
                </a:cubicBezTo>
                <a:cubicBezTo>
                  <a:pt x="62" y="16"/>
                  <a:pt x="64" y="19"/>
                  <a:pt x="64" y="22"/>
                </a:cubicBezTo>
                <a:cubicBezTo>
                  <a:pt x="63" y="22"/>
                  <a:pt x="62" y="21"/>
                  <a:pt x="61" y="21"/>
                </a:cubicBezTo>
                <a:close/>
                <a:moveTo>
                  <a:pt x="43" y="51"/>
                </a:moveTo>
                <a:cubicBezTo>
                  <a:pt x="44" y="51"/>
                  <a:pt x="45" y="51"/>
                  <a:pt x="46" y="51"/>
                </a:cubicBezTo>
                <a:cubicBezTo>
                  <a:pt x="45" y="53"/>
                  <a:pt x="45" y="53"/>
                  <a:pt x="45" y="53"/>
                </a:cubicBezTo>
                <a:cubicBezTo>
                  <a:pt x="43" y="53"/>
                  <a:pt x="43" y="53"/>
                  <a:pt x="43" y="53"/>
                </a:cubicBezTo>
                <a:cubicBezTo>
                  <a:pt x="42" y="52"/>
                  <a:pt x="42" y="52"/>
                  <a:pt x="42" y="52"/>
                </a:cubicBezTo>
                <a:lnTo>
                  <a:pt x="43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" name="Freeform 166"/>
          <p:cNvSpPr>
            <a:spLocks noEditPoints="1"/>
          </p:cNvSpPr>
          <p:nvPr/>
        </p:nvSpPr>
        <p:spPr bwMode="auto">
          <a:xfrm>
            <a:off x="577850" y="2411413"/>
            <a:ext cx="134937" cy="131763"/>
          </a:xfrm>
          <a:custGeom>
            <a:avLst/>
            <a:gdLst>
              <a:gd name="T0" fmla="*/ 18 w 36"/>
              <a:gd name="T1" fmla="*/ 0 h 35"/>
              <a:gd name="T2" fmla="*/ 6 w 36"/>
              <a:gd name="T3" fmla="*/ 5 h 35"/>
              <a:gd name="T4" fmla="*/ 0 w 36"/>
              <a:gd name="T5" fmla="*/ 18 h 35"/>
              <a:gd name="T6" fmla="*/ 6 w 36"/>
              <a:gd name="T7" fmla="*/ 30 h 35"/>
              <a:gd name="T8" fmla="*/ 18 w 36"/>
              <a:gd name="T9" fmla="*/ 35 h 35"/>
              <a:gd name="T10" fmla="*/ 31 w 36"/>
              <a:gd name="T11" fmla="*/ 30 h 35"/>
              <a:gd name="T12" fmla="*/ 36 w 36"/>
              <a:gd name="T13" fmla="*/ 18 h 35"/>
              <a:gd name="T14" fmla="*/ 31 w 36"/>
              <a:gd name="T15" fmla="*/ 5 h 35"/>
              <a:gd name="T16" fmla="*/ 18 w 36"/>
              <a:gd name="T17" fmla="*/ 0 h 35"/>
              <a:gd name="T18" fmla="*/ 18 w 36"/>
              <a:gd name="T19" fmla="*/ 25 h 35"/>
              <a:gd name="T20" fmla="*/ 11 w 36"/>
              <a:gd name="T21" fmla="*/ 18 h 35"/>
              <a:gd name="T22" fmla="*/ 18 w 36"/>
              <a:gd name="T23" fmla="*/ 10 h 35"/>
              <a:gd name="T24" fmla="*/ 26 w 36"/>
              <a:gd name="T25" fmla="*/ 18 h 35"/>
              <a:gd name="T26" fmla="*/ 18 w 36"/>
              <a:gd name="T27" fmla="*/ 2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" h="35">
                <a:moveTo>
                  <a:pt x="18" y="0"/>
                </a:moveTo>
                <a:cubicBezTo>
                  <a:pt x="13" y="0"/>
                  <a:pt x="9" y="2"/>
                  <a:pt x="6" y="5"/>
                </a:cubicBezTo>
                <a:cubicBezTo>
                  <a:pt x="2" y="8"/>
                  <a:pt x="0" y="13"/>
                  <a:pt x="0" y="18"/>
                </a:cubicBezTo>
                <a:cubicBezTo>
                  <a:pt x="0" y="23"/>
                  <a:pt x="2" y="27"/>
                  <a:pt x="6" y="30"/>
                </a:cubicBezTo>
                <a:cubicBezTo>
                  <a:pt x="9" y="33"/>
                  <a:pt x="13" y="35"/>
                  <a:pt x="18" y="35"/>
                </a:cubicBezTo>
                <a:cubicBezTo>
                  <a:pt x="23" y="35"/>
                  <a:pt x="27" y="33"/>
                  <a:pt x="31" y="30"/>
                </a:cubicBezTo>
                <a:cubicBezTo>
                  <a:pt x="34" y="27"/>
                  <a:pt x="36" y="23"/>
                  <a:pt x="36" y="18"/>
                </a:cubicBezTo>
                <a:cubicBezTo>
                  <a:pt x="36" y="13"/>
                  <a:pt x="34" y="8"/>
                  <a:pt x="31" y="5"/>
                </a:cubicBezTo>
                <a:cubicBezTo>
                  <a:pt x="27" y="2"/>
                  <a:pt x="23" y="0"/>
                  <a:pt x="18" y="0"/>
                </a:cubicBezTo>
                <a:close/>
                <a:moveTo>
                  <a:pt x="18" y="25"/>
                </a:moveTo>
                <a:cubicBezTo>
                  <a:pt x="14" y="25"/>
                  <a:pt x="11" y="22"/>
                  <a:pt x="11" y="18"/>
                </a:cubicBezTo>
                <a:cubicBezTo>
                  <a:pt x="11" y="14"/>
                  <a:pt x="14" y="10"/>
                  <a:pt x="18" y="10"/>
                </a:cubicBezTo>
                <a:cubicBezTo>
                  <a:pt x="22" y="10"/>
                  <a:pt x="26" y="14"/>
                  <a:pt x="26" y="18"/>
                </a:cubicBezTo>
                <a:cubicBezTo>
                  <a:pt x="26" y="22"/>
                  <a:pt x="22" y="25"/>
                  <a:pt x="18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" name="Freeform 167"/>
          <p:cNvSpPr>
            <a:spLocks noEditPoints="1"/>
          </p:cNvSpPr>
          <p:nvPr/>
        </p:nvSpPr>
        <p:spPr bwMode="auto">
          <a:xfrm>
            <a:off x="401638" y="2273301"/>
            <a:ext cx="365125" cy="363538"/>
          </a:xfrm>
          <a:custGeom>
            <a:avLst/>
            <a:gdLst>
              <a:gd name="T0" fmla="*/ 92 w 97"/>
              <a:gd name="T1" fmla="*/ 26 h 97"/>
              <a:gd name="T2" fmla="*/ 81 w 97"/>
              <a:gd name="T3" fmla="*/ 21 h 97"/>
              <a:gd name="T4" fmla="*/ 27 w 97"/>
              <a:gd name="T5" fmla="*/ 21 h 97"/>
              <a:gd name="T6" fmla="*/ 25 w 97"/>
              <a:gd name="T7" fmla="*/ 7 h 97"/>
              <a:gd name="T8" fmla="*/ 27 w 97"/>
              <a:gd name="T9" fmla="*/ 7 h 97"/>
              <a:gd name="T10" fmla="*/ 27 w 97"/>
              <a:gd name="T11" fmla="*/ 0 h 97"/>
              <a:gd name="T12" fmla="*/ 16 w 97"/>
              <a:gd name="T13" fmla="*/ 0 h 97"/>
              <a:gd name="T14" fmla="*/ 16 w 97"/>
              <a:gd name="T15" fmla="*/ 7 h 97"/>
              <a:gd name="T16" fmla="*/ 19 w 97"/>
              <a:gd name="T17" fmla="*/ 7 h 97"/>
              <a:gd name="T18" fmla="*/ 16 w 97"/>
              <a:gd name="T19" fmla="*/ 21 h 97"/>
              <a:gd name="T20" fmla="*/ 5 w 97"/>
              <a:gd name="T21" fmla="*/ 26 h 97"/>
              <a:gd name="T22" fmla="*/ 0 w 97"/>
              <a:gd name="T23" fmla="*/ 37 h 97"/>
              <a:gd name="T24" fmla="*/ 0 w 97"/>
              <a:gd name="T25" fmla="*/ 74 h 97"/>
              <a:gd name="T26" fmla="*/ 5 w 97"/>
              <a:gd name="T27" fmla="*/ 85 h 97"/>
              <a:gd name="T28" fmla="*/ 10 w 97"/>
              <a:gd name="T29" fmla="*/ 89 h 97"/>
              <a:gd name="T30" fmla="*/ 10 w 97"/>
              <a:gd name="T31" fmla="*/ 97 h 97"/>
              <a:gd name="T32" fmla="*/ 21 w 97"/>
              <a:gd name="T33" fmla="*/ 97 h 97"/>
              <a:gd name="T34" fmla="*/ 21 w 97"/>
              <a:gd name="T35" fmla="*/ 90 h 97"/>
              <a:gd name="T36" fmla="*/ 79 w 97"/>
              <a:gd name="T37" fmla="*/ 90 h 97"/>
              <a:gd name="T38" fmla="*/ 79 w 97"/>
              <a:gd name="T39" fmla="*/ 97 h 97"/>
              <a:gd name="T40" fmla="*/ 90 w 97"/>
              <a:gd name="T41" fmla="*/ 97 h 97"/>
              <a:gd name="T42" fmla="*/ 90 w 97"/>
              <a:gd name="T43" fmla="*/ 88 h 97"/>
              <a:gd name="T44" fmla="*/ 92 w 97"/>
              <a:gd name="T45" fmla="*/ 85 h 97"/>
              <a:gd name="T46" fmla="*/ 97 w 97"/>
              <a:gd name="T47" fmla="*/ 74 h 97"/>
              <a:gd name="T48" fmla="*/ 97 w 97"/>
              <a:gd name="T49" fmla="*/ 37 h 97"/>
              <a:gd name="T50" fmla="*/ 92 w 97"/>
              <a:gd name="T51" fmla="*/ 26 h 97"/>
              <a:gd name="T52" fmla="*/ 18 w 97"/>
              <a:gd name="T53" fmla="*/ 72 h 97"/>
              <a:gd name="T54" fmla="*/ 11 w 97"/>
              <a:gd name="T55" fmla="*/ 65 h 97"/>
              <a:gd name="T56" fmla="*/ 18 w 97"/>
              <a:gd name="T57" fmla="*/ 59 h 97"/>
              <a:gd name="T58" fmla="*/ 24 w 97"/>
              <a:gd name="T59" fmla="*/ 65 h 97"/>
              <a:gd name="T60" fmla="*/ 18 w 97"/>
              <a:gd name="T61" fmla="*/ 72 h 97"/>
              <a:gd name="T62" fmla="*/ 18 w 97"/>
              <a:gd name="T63" fmla="*/ 54 h 97"/>
              <a:gd name="T64" fmla="*/ 11 w 97"/>
              <a:gd name="T65" fmla="*/ 47 h 97"/>
              <a:gd name="T66" fmla="*/ 18 w 97"/>
              <a:gd name="T67" fmla="*/ 40 h 97"/>
              <a:gd name="T68" fmla="*/ 24 w 97"/>
              <a:gd name="T69" fmla="*/ 47 h 97"/>
              <a:gd name="T70" fmla="*/ 18 w 97"/>
              <a:gd name="T71" fmla="*/ 54 h 97"/>
              <a:gd name="T72" fmla="*/ 29 w 97"/>
              <a:gd name="T73" fmla="*/ 48 h 97"/>
              <a:gd name="T74" fmla="*/ 13 w 97"/>
              <a:gd name="T75" fmla="*/ 36 h 97"/>
              <a:gd name="T76" fmla="*/ 35 w 97"/>
              <a:gd name="T77" fmla="*/ 46 h 97"/>
              <a:gd name="T78" fmla="*/ 29 w 97"/>
              <a:gd name="T79" fmla="*/ 48 h 97"/>
              <a:gd name="T80" fmla="*/ 87 w 97"/>
              <a:gd name="T81" fmla="*/ 76 h 97"/>
              <a:gd name="T82" fmla="*/ 83 w 97"/>
              <a:gd name="T83" fmla="*/ 79 h 97"/>
              <a:gd name="T84" fmla="*/ 77 w 97"/>
              <a:gd name="T85" fmla="*/ 76 h 97"/>
              <a:gd name="T86" fmla="*/ 65 w 97"/>
              <a:gd name="T87" fmla="*/ 79 h 97"/>
              <a:gd name="T88" fmla="*/ 53 w 97"/>
              <a:gd name="T89" fmla="*/ 76 h 97"/>
              <a:gd name="T90" fmla="*/ 48 w 97"/>
              <a:gd name="T91" fmla="*/ 79 h 97"/>
              <a:gd name="T92" fmla="*/ 44 w 97"/>
              <a:gd name="T93" fmla="*/ 76 h 97"/>
              <a:gd name="T94" fmla="*/ 47 w 97"/>
              <a:gd name="T95" fmla="*/ 71 h 97"/>
              <a:gd name="T96" fmla="*/ 41 w 97"/>
              <a:gd name="T97" fmla="*/ 55 h 97"/>
              <a:gd name="T98" fmla="*/ 47 w 97"/>
              <a:gd name="T99" fmla="*/ 39 h 97"/>
              <a:gd name="T100" fmla="*/ 44 w 97"/>
              <a:gd name="T101" fmla="*/ 34 h 97"/>
              <a:gd name="T102" fmla="*/ 48 w 97"/>
              <a:gd name="T103" fmla="*/ 31 h 97"/>
              <a:gd name="T104" fmla="*/ 53 w 97"/>
              <a:gd name="T105" fmla="*/ 34 h 97"/>
              <a:gd name="T106" fmla="*/ 65 w 97"/>
              <a:gd name="T107" fmla="*/ 31 h 97"/>
              <a:gd name="T108" fmla="*/ 78 w 97"/>
              <a:gd name="T109" fmla="*/ 34 h 97"/>
              <a:gd name="T110" fmla="*/ 83 w 97"/>
              <a:gd name="T111" fmla="*/ 31 h 97"/>
              <a:gd name="T112" fmla="*/ 87 w 97"/>
              <a:gd name="T113" fmla="*/ 34 h 97"/>
              <a:gd name="T114" fmla="*/ 84 w 97"/>
              <a:gd name="T115" fmla="*/ 39 h 97"/>
              <a:gd name="T116" fmla="*/ 89 w 97"/>
              <a:gd name="T117" fmla="*/ 55 h 97"/>
              <a:gd name="T118" fmla="*/ 84 w 97"/>
              <a:gd name="T119" fmla="*/ 70 h 97"/>
              <a:gd name="T120" fmla="*/ 87 w 97"/>
              <a:gd name="T121" fmla="*/ 7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7" h="97">
                <a:moveTo>
                  <a:pt x="92" y="26"/>
                </a:moveTo>
                <a:cubicBezTo>
                  <a:pt x="89" y="23"/>
                  <a:pt x="85" y="21"/>
                  <a:pt x="81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5" y="7"/>
                  <a:pt x="25" y="7"/>
                  <a:pt x="25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0"/>
                  <a:pt x="27" y="0"/>
                  <a:pt x="27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7"/>
                  <a:pt x="16" y="7"/>
                  <a:pt x="16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6" y="21"/>
                  <a:pt x="16" y="21"/>
                  <a:pt x="16" y="21"/>
                </a:cubicBezTo>
                <a:cubicBezTo>
                  <a:pt x="12" y="21"/>
                  <a:pt x="8" y="23"/>
                  <a:pt x="5" y="26"/>
                </a:cubicBezTo>
                <a:cubicBezTo>
                  <a:pt x="2" y="29"/>
                  <a:pt x="0" y="33"/>
                  <a:pt x="0" y="37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78"/>
                  <a:pt x="2" y="82"/>
                  <a:pt x="5" y="85"/>
                </a:cubicBezTo>
                <a:cubicBezTo>
                  <a:pt x="6" y="87"/>
                  <a:pt x="8" y="88"/>
                  <a:pt x="10" y="89"/>
                </a:cubicBezTo>
                <a:cubicBezTo>
                  <a:pt x="10" y="97"/>
                  <a:pt x="10" y="97"/>
                  <a:pt x="10" y="97"/>
                </a:cubicBezTo>
                <a:cubicBezTo>
                  <a:pt x="21" y="97"/>
                  <a:pt x="21" y="97"/>
                  <a:pt x="21" y="97"/>
                </a:cubicBezTo>
                <a:cubicBezTo>
                  <a:pt x="21" y="90"/>
                  <a:pt x="21" y="90"/>
                  <a:pt x="21" y="90"/>
                </a:cubicBezTo>
                <a:cubicBezTo>
                  <a:pt x="79" y="90"/>
                  <a:pt x="79" y="90"/>
                  <a:pt x="79" y="90"/>
                </a:cubicBezTo>
                <a:cubicBezTo>
                  <a:pt x="79" y="97"/>
                  <a:pt x="79" y="97"/>
                  <a:pt x="79" y="97"/>
                </a:cubicBezTo>
                <a:cubicBezTo>
                  <a:pt x="90" y="97"/>
                  <a:pt x="90" y="97"/>
                  <a:pt x="90" y="97"/>
                </a:cubicBezTo>
                <a:cubicBezTo>
                  <a:pt x="90" y="88"/>
                  <a:pt x="90" y="88"/>
                  <a:pt x="90" y="88"/>
                </a:cubicBezTo>
                <a:cubicBezTo>
                  <a:pt x="91" y="87"/>
                  <a:pt x="92" y="86"/>
                  <a:pt x="92" y="85"/>
                </a:cubicBezTo>
                <a:cubicBezTo>
                  <a:pt x="95" y="82"/>
                  <a:pt x="97" y="78"/>
                  <a:pt x="97" y="74"/>
                </a:cubicBezTo>
                <a:cubicBezTo>
                  <a:pt x="97" y="37"/>
                  <a:pt x="97" y="37"/>
                  <a:pt x="97" y="37"/>
                </a:cubicBezTo>
                <a:cubicBezTo>
                  <a:pt x="97" y="33"/>
                  <a:pt x="95" y="29"/>
                  <a:pt x="92" y="26"/>
                </a:cubicBezTo>
                <a:close/>
                <a:moveTo>
                  <a:pt x="18" y="72"/>
                </a:moveTo>
                <a:cubicBezTo>
                  <a:pt x="14" y="72"/>
                  <a:pt x="11" y="69"/>
                  <a:pt x="11" y="65"/>
                </a:cubicBezTo>
                <a:cubicBezTo>
                  <a:pt x="11" y="62"/>
                  <a:pt x="14" y="59"/>
                  <a:pt x="18" y="59"/>
                </a:cubicBezTo>
                <a:cubicBezTo>
                  <a:pt x="21" y="59"/>
                  <a:pt x="24" y="62"/>
                  <a:pt x="24" y="65"/>
                </a:cubicBezTo>
                <a:cubicBezTo>
                  <a:pt x="24" y="69"/>
                  <a:pt x="21" y="72"/>
                  <a:pt x="18" y="72"/>
                </a:cubicBezTo>
                <a:close/>
                <a:moveTo>
                  <a:pt x="18" y="54"/>
                </a:moveTo>
                <a:cubicBezTo>
                  <a:pt x="14" y="54"/>
                  <a:pt x="11" y="51"/>
                  <a:pt x="11" y="47"/>
                </a:cubicBezTo>
                <a:cubicBezTo>
                  <a:pt x="11" y="43"/>
                  <a:pt x="14" y="40"/>
                  <a:pt x="18" y="40"/>
                </a:cubicBezTo>
                <a:cubicBezTo>
                  <a:pt x="21" y="40"/>
                  <a:pt x="24" y="43"/>
                  <a:pt x="24" y="47"/>
                </a:cubicBezTo>
                <a:cubicBezTo>
                  <a:pt x="24" y="51"/>
                  <a:pt x="21" y="54"/>
                  <a:pt x="18" y="54"/>
                </a:cubicBezTo>
                <a:close/>
                <a:moveTo>
                  <a:pt x="29" y="48"/>
                </a:moveTo>
                <a:cubicBezTo>
                  <a:pt x="29" y="40"/>
                  <a:pt x="22" y="34"/>
                  <a:pt x="13" y="36"/>
                </a:cubicBezTo>
                <a:cubicBezTo>
                  <a:pt x="23" y="32"/>
                  <a:pt x="34" y="36"/>
                  <a:pt x="35" y="46"/>
                </a:cubicBezTo>
                <a:cubicBezTo>
                  <a:pt x="32" y="46"/>
                  <a:pt x="31" y="47"/>
                  <a:pt x="29" y="48"/>
                </a:cubicBezTo>
                <a:close/>
                <a:moveTo>
                  <a:pt x="87" y="76"/>
                </a:moveTo>
                <a:cubicBezTo>
                  <a:pt x="83" y="79"/>
                  <a:pt x="83" y="79"/>
                  <a:pt x="83" y="79"/>
                </a:cubicBezTo>
                <a:cubicBezTo>
                  <a:pt x="77" y="76"/>
                  <a:pt x="77" y="76"/>
                  <a:pt x="77" y="76"/>
                </a:cubicBezTo>
                <a:cubicBezTo>
                  <a:pt x="74" y="78"/>
                  <a:pt x="69" y="79"/>
                  <a:pt x="65" y="79"/>
                </a:cubicBezTo>
                <a:cubicBezTo>
                  <a:pt x="61" y="79"/>
                  <a:pt x="57" y="78"/>
                  <a:pt x="53" y="76"/>
                </a:cubicBezTo>
                <a:cubicBezTo>
                  <a:pt x="48" y="79"/>
                  <a:pt x="48" y="79"/>
                  <a:pt x="48" y="79"/>
                </a:cubicBezTo>
                <a:cubicBezTo>
                  <a:pt x="44" y="76"/>
                  <a:pt x="44" y="76"/>
                  <a:pt x="44" y="76"/>
                </a:cubicBezTo>
                <a:cubicBezTo>
                  <a:pt x="47" y="71"/>
                  <a:pt x="47" y="71"/>
                  <a:pt x="47" y="71"/>
                </a:cubicBezTo>
                <a:cubicBezTo>
                  <a:pt x="43" y="66"/>
                  <a:pt x="41" y="61"/>
                  <a:pt x="41" y="55"/>
                </a:cubicBezTo>
                <a:cubicBezTo>
                  <a:pt x="41" y="49"/>
                  <a:pt x="43" y="43"/>
                  <a:pt x="47" y="39"/>
                </a:cubicBezTo>
                <a:cubicBezTo>
                  <a:pt x="44" y="34"/>
                  <a:pt x="44" y="34"/>
                  <a:pt x="44" y="34"/>
                </a:cubicBezTo>
                <a:cubicBezTo>
                  <a:pt x="48" y="31"/>
                  <a:pt x="48" y="31"/>
                  <a:pt x="48" y="31"/>
                </a:cubicBezTo>
                <a:cubicBezTo>
                  <a:pt x="53" y="34"/>
                  <a:pt x="53" y="34"/>
                  <a:pt x="53" y="34"/>
                </a:cubicBezTo>
                <a:cubicBezTo>
                  <a:pt x="56" y="32"/>
                  <a:pt x="61" y="31"/>
                  <a:pt x="65" y="31"/>
                </a:cubicBezTo>
                <a:cubicBezTo>
                  <a:pt x="70" y="31"/>
                  <a:pt x="74" y="32"/>
                  <a:pt x="78" y="34"/>
                </a:cubicBezTo>
                <a:cubicBezTo>
                  <a:pt x="83" y="31"/>
                  <a:pt x="83" y="31"/>
                  <a:pt x="83" y="31"/>
                </a:cubicBezTo>
                <a:cubicBezTo>
                  <a:pt x="87" y="34"/>
                  <a:pt x="87" y="34"/>
                  <a:pt x="87" y="34"/>
                </a:cubicBezTo>
                <a:cubicBezTo>
                  <a:pt x="84" y="39"/>
                  <a:pt x="84" y="39"/>
                  <a:pt x="84" y="39"/>
                </a:cubicBezTo>
                <a:cubicBezTo>
                  <a:pt x="87" y="44"/>
                  <a:pt x="89" y="49"/>
                  <a:pt x="89" y="55"/>
                </a:cubicBezTo>
                <a:cubicBezTo>
                  <a:pt x="89" y="61"/>
                  <a:pt x="87" y="66"/>
                  <a:pt x="84" y="70"/>
                </a:cubicBezTo>
                <a:lnTo>
                  <a:pt x="87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" name="Freeform 168"/>
          <p:cNvSpPr>
            <a:spLocks noEditPoints="1"/>
          </p:cNvSpPr>
          <p:nvPr/>
        </p:nvSpPr>
        <p:spPr bwMode="auto">
          <a:xfrm>
            <a:off x="1025525" y="2257426"/>
            <a:ext cx="371475" cy="346075"/>
          </a:xfrm>
          <a:custGeom>
            <a:avLst/>
            <a:gdLst>
              <a:gd name="T0" fmla="*/ 0 w 99"/>
              <a:gd name="T1" fmla="*/ 89 h 92"/>
              <a:gd name="T2" fmla="*/ 0 w 99"/>
              <a:gd name="T3" fmla="*/ 92 h 92"/>
              <a:gd name="T4" fmla="*/ 3 w 99"/>
              <a:gd name="T5" fmla="*/ 92 h 92"/>
              <a:gd name="T6" fmla="*/ 96 w 99"/>
              <a:gd name="T7" fmla="*/ 92 h 92"/>
              <a:gd name="T8" fmla="*/ 99 w 99"/>
              <a:gd name="T9" fmla="*/ 92 h 92"/>
              <a:gd name="T10" fmla="*/ 99 w 99"/>
              <a:gd name="T11" fmla="*/ 89 h 92"/>
              <a:gd name="T12" fmla="*/ 99 w 99"/>
              <a:gd name="T13" fmla="*/ 52 h 92"/>
              <a:gd name="T14" fmla="*/ 89 w 99"/>
              <a:gd name="T15" fmla="*/ 41 h 92"/>
              <a:gd name="T16" fmla="*/ 55 w 99"/>
              <a:gd name="T17" fmla="*/ 31 h 92"/>
              <a:gd name="T18" fmla="*/ 45 w 99"/>
              <a:gd name="T19" fmla="*/ 19 h 92"/>
              <a:gd name="T20" fmla="*/ 1 w 99"/>
              <a:gd name="T21" fmla="*/ 32 h 92"/>
              <a:gd name="T22" fmla="*/ 0 w 99"/>
              <a:gd name="T23" fmla="*/ 89 h 92"/>
              <a:gd name="T24" fmla="*/ 88 w 99"/>
              <a:gd name="T25" fmla="*/ 73 h 92"/>
              <a:gd name="T26" fmla="*/ 93 w 99"/>
              <a:gd name="T27" fmla="*/ 73 h 92"/>
              <a:gd name="T28" fmla="*/ 93 w 99"/>
              <a:gd name="T29" fmla="*/ 87 h 92"/>
              <a:gd name="T30" fmla="*/ 6 w 99"/>
              <a:gd name="T31" fmla="*/ 87 h 92"/>
              <a:gd name="T32" fmla="*/ 6 w 99"/>
              <a:gd name="T33" fmla="*/ 73 h 92"/>
              <a:gd name="T34" fmla="*/ 12 w 99"/>
              <a:gd name="T35" fmla="*/ 73 h 92"/>
              <a:gd name="T36" fmla="*/ 12 w 99"/>
              <a:gd name="T37" fmla="*/ 81 h 92"/>
              <a:gd name="T38" fmla="*/ 16 w 99"/>
              <a:gd name="T39" fmla="*/ 81 h 92"/>
              <a:gd name="T40" fmla="*/ 16 w 99"/>
              <a:gd name="T41" fmla="*/ 73 h 92"/>
              <a:gd name="T42" fmla="*/ 18 w 99"/>
              <a:gd name="T43" fmla="*/ 73 h 92"/>
              <a:gd name="T44" fmla="*/ 18 w 99"/>
              <a:gd name="T45" fmla="*/ 81 h 92"/>
              <a:gd name="T46" fmla="*/ 22 w 99"/>
              <a:gd name="T47" fmla="*/ 81 h 92"/>
              <a:gd name="T48" fmla="*/ 22 w 99"/>
              <a:gd name="T49" fmla="*/ 73 h 92"/>
              <a:gd name="T50" fmla="*/ 29 w 99"/>
              <a:gd name="T51" fmla="*/ 73 h 92"/>
              <a:gd name="T52" fmla="*/ 29 w 99"/>
              <a:gd name="T53" fmla="*/ 81 h 92"/>
              <a:gd name="T54" fmla="*/ 33 w 99"/>
              <a:gd name="T55" fmla="*/ 81 h 92"/>
              <a:gd name="T56" fmla="*/ 33 w 99"/>
              <a:gd name="T57" fmla="*/ 73 h 92"/>
              <a:gd name="T58" fmla="*/ 35 w 99"/>
              <a:gd name="T59" fmla="*/ 73 h 92"/>
              <a:gd name="T60" fmla="*/ 35 w 99"/>
              <a:gd name="T61" fmla="*/ 81 h 92"/>
              <a:gd name="T62" fmla="*/ 39 w 99"/>
              <a:gd name="T63" fmla="*/ 81 h 92"/>
              <a:gd name="T64" fmla="*/ 39 w 99"/>
              <a:gd name="T65" fmla="*/ 73 h 92"/>
              <a:gd name="T66" fmla="*/ 41 w 99"/>
              <a:gd name="T67" fmla="*/ 73 h 92"/>
              <a:gd name="T68" fmla="*/ 41 w 99"/>
              <a:gd name="T69" fmla="*/ 81 h 92"/>
              <a:gd name="T70" fmla="*/ 45 w 99"/>
              <a:gd name="T71" fmla="*/ 81 h 92"/>
              <a:gd name="T72" fmla="*/ 45 w 99"/>
              <a:gd name="T73" fmla="*/ 73 h 92"/>
              <a:gd name="T74" fmla="*/ 55 w 99"/>
              <a:gd name="T75" fmla="*/ 73 h 92"/>
              <a:gd name="T76" fmla="*/ 55 w 99"/>
              <a:gd name="T77" fmla="*/ 81 h 92"/>
              <a:gd name="T78" fmla="*/ 59 w 99"/>
              <a:gd name="T79" fmla="*/ 81 h 92"/>
              <a:gd name="T80" fmla="*/ 59 w 99"/>
              <a:gd name="T81" fmla="*/ 73 h 92"/>
              <a:gd name="T82" fmla="*/ 61 w 99"/>
              <a:gd name="T83" fmla="*/ 73 h 92"/>
              <a:gd name="T84" fmla="*/ 61 w 99"/>
              <a:gd name="T85" fmla="*/ 81 h 92"/>
              <a:gd name="T86" fmla="*/ 65 w 99"/>
              <a:gd name="T87" fmla="*/ 81 h 92"/>
              <a:gd name="T88" fmla="*/ 65 w 99"/>
              <a:gd name="T89" fmla="*/ 73 h 92"/>
              <a:gd name="T90" fmla="*/ 72 w 99"/>
              <a:gd name="T91" fmla="*/ 73 h 92"/>
              <a:gd name="T92" fmla="*/ 72 w 99"/>
              <a:gd name="T93" fmla="*/ 81 h 92"/>
              <a:gd name="T94" fmla="*/ 75 w 99"/>
              <a:gd name="T95" fmla="*/ 81 h 92"/>
              <a:gd name="T96" fmla="*/ 75 w 99"/>
              <a:gd name="T97" fmla="*/ 73 h 92"/>
              <a:gd name="T98" fmla="*/ 78 w 99"/>
              <a:gd name="T99" fmla="*/ 73 h 92"/>
              <a:gd name="T100" fmla="*/ 78 w 99"/>
              <a:gd name="T101" fmla="*/ 81 h 92"/>
              <a:gd name="T102" fmla="*/ 82 w 99"/>
              <a:gd name="T103" fmla="*/ 81 h 92"/>
              <a:gd name="T104" fmla="*/ 82 w 99"/>
              <a:gd name="T105" fmla="*/ 73 h 92"/>
              <a:gd name="T106" fmla="*/ 84 w 99"/>
              <a:gd name="T107" fmla="*/ 73 h 92"/>
              <a:gd name="T108" fmla="*/ 84 w 99"/>
              <a:gd name="T109" fmla="*/ 81 h 92"/>
              <a:gd name="T110" fmla="*/ 88 w 99"/>
              <a:gd name="T111" fmla="*/ 81 h 92"/>
              <a:gd name="T112" fmla="*/ 88 w 99"/>
              <a:gd name="T113" fmla="*/ 73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9" h="92">
                <a:moveTo>
                  <a:pt x="0" y="89"/>
                </a:moveTo>
                <a:cubicBezTo>
                  <a:pt x="0" y="92"/>
                  <a:pt x="0" y="92"/>
                  <a:pt x="0" y="92"/>
                </a:cubicBezTo>
                <a:cubicBezTo>
                  <a:pt x="3" y="92"/>
                  <a:pt x="3" y="92"/>
                  <a:pt x="3" y="92"/>
                </a:cubicBezTo>
                <a:cubicBezTo>
                  <a:pt x="96" y="92"/>
                  <a:pt x="96" y="92"/>
                  <a:pt x="96" y="92"/>
                </a:cubicBezTo>
                <a:cubicBezTo>
                  <a:pt x="99" y="92"/>
                  <a:pt x="99" y="92"/>
                  <a:pt x="99" y="92"/>
                </a:cubicBezTo>
                <a:cubicBezTo>
                  <a:pt x="99" y="89"/>
                  <a:pt x="99" y="89"/>
                  <a:pt x="99" y="89"/>
                </a:cubicBezTo>
                <a:cubicBezTo>
                  <a:pt x="99" y="52"/>
                  <a:pt x="99" y="52"/>
                  <a:pt x="99" y="52"/>
                </a:cubicBezTo>
                <a:cubicBezTo>
                  <a:pt x="99" y="46"/>
                  <a:pt x="94" y="42"/>
                  <a:pt x="89" y="41"/>
                </a:cubicBezTo>
                <a:cubicBezTo>
                  <a:pt x="75" y="38"/>
                  <a:pt x="64" y="42"/>
                  <a:pt x="55" y="31"/>
                </a:cubicBezTo>
                <a:cubicBezTo>
                  <a:pt x="52" y="28"/>
                  <a:pt x="49" y="23"/>
                  <a:pt x="45" y="19"/>
                </a:cubicBezTo>
                <a:cubicBezTo>
                  <a:pt x="29" y="0"/>
                  <a:pt x="1" y="13"/>
                  <a:pt x="1" y="32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88" y="73"/>
                </a:moveTo>
                <a:cubicBezTo>
                  <a:pt x="93" y="73"/>
                  <a:pt x="93" y="73"/>
                  <a:pt x="93" y="73"/>
                </a:cubicBezTo>
                <a:cubicBezTo>
                  <a:pt x="93" y="87"/>
                  <a:pt x="93" y="87"/>
                  <a:pt x="93" y="87"/>
                </a:cubicBezTo>
                <a:cubicBezTo>
                  <a:pt x="6" y="87"/>
                  <a:pt x="6" y="87"/>
                  <a:pt x="6" y="87"/>
                </a:cubicBezTo>
                <a:cubicBezTo>
                  <a:pt x="6" y="73"/>
                  <a:pt x="6" y="73"/>
                  <a:pt x="6" y="73"/>
                </a:cubicBezTo>
                <a:cubicBezTo>
                  <a:pt x="12" y="73"/>
                  <a:pt x="12" y="73"/>
                  <a:pt x="12" y="73"/>
                </a:cubicBezTo>
                <a:cubicBezTo>
                  <a:pt x="12" y="81"/>
                  <a:pt x="12" y="81"/>
                  <a:pt x="12" y="81"/>
                </a:cubicBezTo>
                <a:cubicBezTo>
                  <a:pt x="16" y="81"/>
                  <a:pt x="16" y="81"/>
                  <a:pt x="16" y="81"/>
                </a:cubicBezTo>
                <a:cubicBezTo>
                  <a:pt x="16" y="73"/>
                  <a:pt x="16" y="73"/>
                  <a:pt x="16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8" y="81"/>
                  <a:pt x="18" y="81"/>
                  <a:pt x="18" y="81"/>
                </a:cubicBezTo>
                <a:cubicBezTo>
                  <a:pt x="22" y="81"/>
                  <a:pt x="22" y="81"/>
                  <a:pt x="22" y="81"/>
                </a:cubicBezTo>
                <a:cubicBezTo>
                  <a:pt x="22" y="73"/>
                  <a:pt x="22" y="73"/>
                  <a:pt x="22" y="73"/>
                </a:cubicBezTo>
                <a:cubicBezTo>
                  <a:pt x="29" y="73"/>
                  <a:pt x="29" y="73"/>
                  <a:pt x="29" y="73"/>
                </a:cubicBezTo>
                <a:cubicBezTo>
                  <a:pt x="29" y="81"/>
                  <a:pt x="29" y="81"/>
                  <a:pt x="29" y="81"/>
                </a:cubicBezTo>
                <a:cubicBezTo>
                  <a:pt x="33" y="81"/>
                  <a:pt x="33" y="81"/>
                  <a:pt x="33" y="81"/>
                </a:cubicBezTo>
                <a:cubicBezTo>
                  <a:pt x="33" y="73"/>
                  <a:pt x="33" y="73"/>
                  <a:pt x="33" y="73"/>
                </a:cubicBezTo>
                <a:cubicBezTo>
                  <a:pt x="35" y="73"/>
                  <a:pt x="35" y="73"/>
                  <a:pt x="35" y="73"/>
                </a:cubicBezTo>
                <a:cubicBezTo>
                  <a:pt x="35" y="81"/>
                  <a:pt x="35" y="81"/>
                  <a:pt x="35" y="81"/>
                </a:cubicBezTo>
                <a:cubicBezTo>
                  <a:pt x="39" y="81"/>
                  <a:pt x="39" y="81"/>
                  <a:pt x="39" y="81"/>
                </a:cubicBezTo>
                <a:cubicBezTo>
                  <a:pt x="39" y="73"/>
                  <a:pt x="39" y="73"/>
                  <a:pt x="39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1" y="81"/>
                  <a:pt x="41" y="81"/>
                  <a:pt x="41" y="81"/>
                </a:cubicBezTo>
                <a:cubicBezTo>
                  <a:pt x="45" y="81"/>
                  <a:pt x="45" y="81"/>
                  <a:pt x="45" y="81"/>
                </a:cubicBezTo>
                <a:cubicBezTo>
                  <a:pt x="45" y="73"/>
                  <a:pt x="45" y="73"/>
                  <a:pt x="45" y="73"/>
                </a:cubicBezTo>
                <a:cubicBezTo>
                  <a:pt x="55" y="73"/>
                  <a:pt x="55" y="73"/>
                  <a:pt x="55" y="73"/>
                </a:cubicBezTo>
                <a:cubicBezTo>
                  <a:pt x="55" y="81"/>
                  <a:pt x="55" y="81"/>
                  <a:pt x="55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9" y="73"/>
                  <a:pt x="59" y="73"/>
                  <a:pt x="59" y="73"/>
                </a:cubicBezTo>
                <a:cubicBezTo>
                  <a:pt x="61" y="73"/>
                  <a:pt x="61" y="73"/>
                  <a:pt x="61" y="73"/>
                </a:cubicBezTo>
                <a:cubicBezTo>
                  <a:pt x="61" y="81"/>
                  <a:pt x="61" y="81"/>
                  <a:pt x="61" y="81"/>
                </a:cubicBezTo>
                <a:cubicBezTo>
                  <a:pt x="65" y="81"/>
                  <a:pt x="65" y="81"/>
                  <a:pt x="65" y="81"/>
                </a:cubicBezTo>
                <a:cubicBezTo>
                  <a:pt x="65" y="73"/>
                  <a:pt x="65" y="73"/>
                  <a:pt x="65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81"/>
                  <a:pt x="72" y="81"/>
                  <a:pt x="72" y="81"/>
                </a:cubicBezTo>
                <a:cubicBezTo>
                  <a:pt x="75" y="81"/>
                  <a:pt x="75" y="81"/>
                  <a:pt x="75" y="81"/>
                </a:cubicBezTo>
                <a:cubicBezTo>
                  <a:pt x="75" y="73"/>
                  <a:pt x="75" y="73"/>
                  <a:pt x="75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8" y="81"/>
                  <a:pt x="78" y="81"/>
                  <a:pt x="78" y="81"/>
                </a:cubicBezTo>
                <a:cubicBezTo>
                  <a:pt x="82" y="81"/>
                  <a:pt x="82" y="81"/>
                  <a:pt x="82" y="81"/>
                </a:cubicBezTo>
                <a:cubicBezTo>
                  <a:pt x="82" y="73"/>
                  <a:pt x="82" y="73"/>
                  <a:pt x="82" y="73"/>
                </a:cubicBezTo>
                <a:cubicBezTo>
                  <a:pt x="84" y="73"/>
                  <a:pt x="84" y="73"/>
                  <a:pt x="84" y="73"/>
                </a:cubicBezTo>
                <a:cubicBezTo>
                  <a:pt x="84" y="81"/>
                  <a:pt x="84" y="81"/>
                  <a:pt x="84" y="81"/>
                </a:cubicBezTo>
                <a:cubicBezTo>
                  <a:pt x="88" y="81"/>
                  <a:pt x="88" y="81"/>
                  <a:pt x="88" y="81"/>
                </a:cubicBezTo>
                <a:lnTo>
                  <a:pt x="88" y="7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" name="Freeform 169"/>
          <p:cNvSpPr>
            <a:spLocks noEditPoints="1"/>
          </p:cNvSpPr>
          <p:nvPr/>
        </p:nvSpPr>
        <p:spPr bwMode="auto">
          <a:xfrm>
            <a:off x="368300" y="1630363"/>
            <a:ext cx="412750" cy="401638"/>
          </a:xfrm>
          <a:custGeom>
            <a:avLst/>
            <a:gdLst>
              <a:gd name="T0" fmla="*/ 33 w 110"/>
              <a:gd name="T1" fmla="*/ 45 h 107"/>
              <a:gd name="T2" fmla="*/ 33 w 110"/>
              <a:gd name="T3" fmla="*/ 32 h 107"/>
              <a:gd name="T4" fmla="*/ 50 w 110"/>
              <a:gd name="T5" fmla="*/ 31 h 107"/>
              <a:gd name="T6" fmla="*/ 50 w 110"/>
              <a:gd name="T7" fmla="*/ 37 h 107"/>
              <a:gd name="T8" fmla="*/ 50 w 110"/>
              <a:gd name="T9" fmla="*/ 47 h 107"/>
              <a:gd name="T10" fmla="*/ 40 w 110"/>
              <a:gd name="T11" fmla="*/ 51 h 107"/>
              <a:gd name="T12" fmla="*/ 47 w 110"/>
              <a:gd name="T13" fmla="*/ 45 h 107"/>
              <a:gd name="T14" fmla="*/ 36 w 110"/>
              <a:gd name="T15" fmla="*/ 37 h 107"/>
              <a:gd name="T16" fmla="*/ 36 w 110"/>
              <a:gd name="T17" fmla="*/ 47 h 107"/>
              <a:gd name="T18" fmla="*/ 26 w 110"/>
              <a:gd name="T19" fmla="*/ 51 h 107"/>
              <a:gd name="T20" fmla="*/ 84 w 110"/>
              <a:gd name="T21" fmla="*/ 89 h 107"/>
              <a:gd name="T22" fmla="*/ 102 w 110"/>
              <a:gd name="T23" fmla="*/ 53 h 107"/>
              <a:gd name="T24" fmla="*/ 100 w 110"/>
              <a:gd name="T25" fmla="*/ 47 h 107"/>
              <a:gd name="T26" fmla="*/ 53 w 110"/>
              <a:gd name="T27" fmla="*/ 0 h 107"/>
              <a:gd name="T28" fmla="*/ 6 w 110"/>
              <a:gd name="T29" fmla="*/ 47 h 107"/>
              <a:gd name="T30" fmla="*/ 1 w 110"/>
              <a:gd name="T31" fmla="*/ 53 h 107"/>
              <a:gd name="T32" fmla="*/ 23 w 110"/>
              <a:gd name="T33" fmla="*/ 88 h 107"/>
              <a:gd name="T34" fmla="*/ 29 w 110"/>
              <a:gd name="T35" fmla="*/ 76 h 107"/>
              <a:gd name="T36" fmla="*/ 18 w 110"/>
              <a:gd name="T37" fmla="*/ 51 h 107"/>
              <a:gd name="T38" fmla="*/ 28 w 110"/>
              <a:gd name="T39" fmla="*/ 22 h 107"/>
              <a:gd name="T40" fmla="*/ 78 w 110"/>
              <a:gd name="T41" fmla="*/ 22 h 107"/>
              <a:gd name="T42" fmla="*/ 89 w 110"/>
              <a:gd name="T43" fmla="*/ 50 h 107"/>
              <a:gd name="T44" fmla="*/ 74 w 110"/>
              <a:gd name="T45" fmla="*/ 76 h 107"/>
              <a:gd name="T46" fmla="*/ 81 w 110"/>
              <a:gd name="T47" fmla="*/ 105 h 107"/>
              <a:gd name="T48" fmla="*/ 101 w 110"/>
              <a:gd name="T49" fmla="*/ 99 h 107"/>
              <a:gd name="T50" fmla="*/ 110 w 110"/>
              <a:gd name="T51" fmla="*/ 96 h 107"/>
              <a:gd name="T52" fmla="*/ 96 w 110"/>
              <a:gd name="T53" fmla="*/ 96 h 107"/>
              <a:gd name="T54" fmla="*/ 84 w 110"/>
              <a:gd name="T55" fmla="*/ 89 h 107"/>
              <a:gd name="T56" fmla="*/ 38 w 110"/>
              <a:gd name="T57" fmla="*/ 70 h 107"/>
              <a:gd name="T58" fmla="*/ 60 w 110"/>
              <a:gd name="T59" fmla="*/ 61 h 107"/>
              <a:gd name="T60" fmla="*/ 67 w 110"/>
              <a:gd name="T61" fmla="*/ 52 h 107"/>
              <a:gd name="T62" fmla="*/ 71 w 110"/>
              <a:gd name="T63" fmla="*/ 40 h 107"/>
              <a:gd name="T64" fmla="*/ 60 w 110"/>
              <a:gd name="T65" fmla="*/ 25 h 107"/>
              <a:gd name="T66" fmla="*/ 54 w 110"/>
              <a:gd name="T67" fmla="*/ 25 h 107"/>
              <a:gd name="T68" fmla="*/ 46 w 110"/>
              <a:gd name="T69" fmla="*/ 59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0" h="107">
                <a:moveTo>
                  <a:pt x="30" y="46"/>
                </a:moveTo>
                <a:cubicBezTo>
                  <a:pt x="31" y="46"/>
                  <a:pt x="32" y="45"/>
                  <a:pt x="33" y="45"/>
                </a:cubicBezTo>
                <a:cubicBezTo>
                  <a:pt x="33" y="37"/>
                  <a:pt x="33" y="37"/>
                  <a:pt x="33" y="37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1"/>
                  <a:pt x="33" y="31"/>
                  <a:pt x="33" y="31"/>
                </a:cubicBezTo>
                <a:cubicBezTo>
                  <a:pt x="50" y="31"/>
                  <a:pt x="50" y="31"/>
                  <a:pt x="50" y="31"/>
                </a:cubicBezTo>
                <a:cubicBezTo>
                  <a:pt x="50" y="32"/>
                  <a:pt x="50" y="32"/>
                  <a:pt x="50" y="32"/>
                </a:cubicBezTo>
                <a:cubicBezTo>
                  <a:pt x="50" y="37"/>
                  <a:pt x="50" y="37"/>
                  <a:pt x="50" y="37"/>
                </a:cubicBezTo>
                <a:cubicBezTo>
                  <a:pt x="50" y="47"/>
                  <a:pt x="50" y="47"/>
                  <a:pt x="50" y="47"/>
                </a:cubicBezTo>
                <a:cubicBezTo>
                  <a:pt x="50" y="47"/>
                  <a:pt x="50" y="47"/>
                  <a:pt x="50" y="47"/>
                </a:cubicBezTo>
                <a:cubicBezTo>
                  <a:pt x="50" y="49"/>
                  <a:pt x="48" y="50"/>
                  <a:pt x="46" y="51"/>
                </a:cubicBezTo>
                <a:cubicBezTo>
                  <a:pt x="43" y="53"/>
                  <a:pt x="40" y="52"/>
                  <a:pt x="40" y="51"/>
                </a:cubicBezTo>
                <a:cubicBezTo>
                  <a:pt x="39" y="50"/>
                  <a:pt x="41" y="47"/>
                  <a:pt x="44" y="46"/>
                </a:cubicBezTo>
                <a:cubicBezTo>
                  <a:pt x="45" y="46"/>
                  <a:pt x="46" y="45"/>
                  <a:pt x="47" y="45"/>
                </a:cubicBezTo>
                <a:cubicBezTo>
                  <a:pt x="47" y="37"/>
                  <a:pt x="47" y="37"/>
                  <a:pt x="47" y="37"/>
                </a:cubicBezTo>
                <a:cubicBezTo>
                  <a:pt x="36" y="37"/>
                  <a:pt x="36" y="37"/>
                  <a:pt x="36" y="37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48"/>
                  <a:pt x="35" y="50"/>
                  <a:pt x="32" y="51"/>
                </a:cubicBezTo>
                <a:cubicBezTo>
                  <a:pt x="30" y="53"/>
                  <a:pt x="27" y="52"/>
                  <a:pt x="26" y="51"/>
                </a:cubicBezTo>
                <a:cubicBezTo>
                  <a:pt x="25" y="50"/>
                  <a:pt x="27" y="47"/>
                  <a:pt x="30" y="46"/>
                </a:cubicBezTo>
                <a:close/>
                <a:moveTo>
                  <a:pt x="84" y="89"/>
                </a:moveTo>
                <a:cubicBezTo>
                  <a:pt x="89" y="91"/>
                  <a:pt x="89" y="91"/>
                  <a:pt x="89" y="91"/>
                </a:cubicBezTo>
                <a:cubicBezTo>
                  <a:pt x="98" y="82"/>
                  <a:pt x="103" y="69"/>
                  <a:pt x="102" y="53"/>
                </a:cubicBezTo>
                <a:cubicBezTo>
                  <a:pt x="100" y="52"/>
                  <a:pt x="100" y="52"/>
                  <a:pt x="100" y="52"/>
                </a:cubicBezTo>
                <a:cubicBezTo>
                  <a:pt x="100" y="51"/>
                  <a:pt x="100" y="49"/>
                  <a:pt x="100" y="47"/>
                </a:cubicBezTo>
                <a:cubicBezTo>
                  <a:pt x="100" y="34"/>
                  <a:pt x="95" y="22"/>
                  <a:pt x="86" y="14"/>
                </a:cubicBezTo>
                <a:cubicBezTo>
                  <a:pt x="78" y="5"/>
                  <a:pt x="66" y="0"/>
                  <a:pt x="53" y="0"/>
                </a:cubicBezTo>
                <a:cubicBezTo>
                  <a:pt x="40" y="0"/>
                  <a:pt x="28" y="5"/>
                  <a:pt x="20" y="14"/>
                </a:cubicBezTo>
                <a:cubicBezTo>
                  <a:pt x="11" y="22"/>
                  <a:pt x="6" y="34"/>
                  <a:pt x="6" y="47"/>
                </a:cubicBezTo>
                <a:cubicBezTo>
                  <a:pt x="6" y="49"/>
                  <a:pt x="6" y="50"/>
                  <a:pt x="6" y="51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69"/>
                  <a:pt x="5" y="82"/>
                  <a:pt x="14" y="91"/>
                </a:cubicBezTo>
                <a:cubicBezTo>
                  <a:pt x="23" y="88"/>
                  <a:pt x="23" y="88"/>
                  <a:pt x="23" y="88"/>
                </a:cubicBezTo>
                <a:cubicBezTo>
                  <a:pt x="23" y="88"/>
                  <a:pt x="23" y="88"/>
                  <a:pt x="23" y="88"/>
                </a:cubicBezTo>
                <a:cubicBezTo>
                  <a:pt x="28" y="86"/>
                  <a:pt x="31" y="81"/>
                  <a:pt x="29" y="76"/>
                </a:cubicBezTo>
                <a:cubicBezTo>
                  <a:pt x="22" y="56"/>
                  <a:pt x="22" y="56"/>
                  <a:pt x="22" y="56"/>
                </a:cubicBezTo>
                <a:cubicBezTo>
                  <a:pt x="21" y="54"/>
                  <a:pt x="20" y="52"/>
                  <a:pt x="18" y="51"/>
                </a:cubicBezTo>
                <a:cubicBezTo>
                  <a:pt x="17" y="50"/>
                  <a:pt x="17" y="48"/>
                  <a:pt x="17" y="47"/>
                </a:cubicBezTo>
                <a:cubicBezTo>
                  <a:pt x="17" y="37"/>
                  <a:pt x="21" y="28"/>
                  <a:pt x="28" y="22"/>
                </a:cubicBezTo>
                <a:cubicBezTo>
                  <a:pt x="34" y="16"/>
                  <a:pt x="43" y="12"/>
                  <a:pt x="53" y="12"/>
                </a:cubicBezTo>
                <a:cubicBezTo>
                  <a:pt x="63" y="12"/>
                  <a:pt x="72" y="16"/>
                  <a:pt x="78" y="22"/>
                </a:cubicBezTo>
                <a:cubicBezTo>
                  <a:pt x="85" y="28"/>
                  <a:pt x="89" y="37"/>
                  <a:pt x="89" y="47"/>
                </a:cubicBezTo>
                <a:cubicBezTo>
                  <a:pt x="89" y="48"/>
                  <a:pt x="89" y="49"/>
                  <a:pt x="89" y="50"/>
                </a:cubicBezTo>
                <a:cubicBezTo>
                  <a:pt x="85" y="50"/>
                  <a:pt x="82" y="53"/>
                  <a:pt x="81" y="56"/>
                </a:cubicBezTo>
                <a:cubicBezTo>
                  <a:pt x="74" y="76"/>
                  <a:pt x="74" y="76"/>
                  <a:pt x="74" y="76"/>
                </a:cubicBezTo>
                <a:cubicBezTo>
                  <a:pt x="73" y="81"/>
                  <a:pt x="75" y="86"/>
                  <a:pt x="79" y="88"/>
                </a:cubicBezTo>
                <a:cubicBezTo>
                  <a:pt x="77" y="92"/>
                  <a:pt x="73" y="102"/>
                  <a:pt x="81" y="105"/>
                </a:cubicBezTo>
                <a:cubicBezTo>
                  <a:pt x="88" y="107"/>
                  <a:pt x="94" y="104"/>
                  <a:pt x="99" y="100"/>
                </a:cubicBezTo>
                <a:cubicBezTo>
                  <a:pt x="100" y="100"/>
                  <a:pt x="101" y="99"/>
                  <a:pt x="101" y="99"/>
                </a:cubicBezTo>
                <a:cubicBezTo>
                  <a:pt x="103" y="98"/>
                  <a:pt x="105" y="97"/>
                  <a:pt x="105" y="99"/>
                </a:cubicBezTo>
                <a:cubicBezTo>
                  <a:pt x="110" y="96"/>
                  <a:pt x="110" y="96"/>
                  <a:pt x="110" y="96"/>
                </a:cubicBezTo>
                <a:cubicBezTo>
                  <a:pt x="107" y="91"/>
                  <a:pt x="103" y="92"/>
                  <a:pt x="99" y="94"/>
                </a:cubicBezTo>
                <a:cubicBezTo>
                  <a:pt x="98" y="95"/>
                  <a:pt x="97" y="96"/>
                  <a:pt x="96" y="96"/>
                </a:cubicBezTo>
                <a:cubicBezTo>
                  <a:pt x="92" y="99"/>
                  <a:pt x="87" y="102"/>
                  <a:pt x="83" y="100"/>
                </a:cubicBezTo>
                <a:cubicBezTo>
                  <a:pt x="79" y="99"/>
                  <a:pt x="82" y="92"/>
                  <a:pt x="84" y="89"/>
                </a:cubicBezTo>
                <a:close/>
                <a:moveTo>
                  <a:pt x="46" y="59"/>
                </a:moveTo>
                <a:cubicBezTo>
                  <a:pt x="40" y="62"/>
                  <a:pt x="36" y="67"/>
                  <a:pt x="38" y="70"/>
                </a:cubicBezTo>
                <a:cubicBezTo>
                  <a:pt x="39" y="73"/>
                  <a:pt x="45" y="73"/>
                  <a:pt x="51" y="71"/>
                </a:cubicBezTo>
                <a:cubicBezTo>
                  <a:pt x="57" y="68"/>
                  <a:pt x="61" y="64"/>
                  <a:pt x="60" y="61"/>
                </a:cubicBezTo>
                <a:cubicBezTo>
                  <a:pt x="60" y="43"/>
                  <a:pt x="60" y="43"/>
                  <a:pt x="60" y="43"/>
                </a:cubicBezTo>
                <a:cubicBezTo>
                  <a:pt x="66" y="44"/>
                  <a:pt x="70" y="45"/>
                  <a:pt x="67" y="52"/>
                </a:cubicBezTo>
                <a:cubicBezTo>
                  <a:pt x="69" y="54"/>
                  <a:pt x="69" y="54"/>
                  <a:pt x="69" y="54"/>
                </a:cubicBezTo>
                <a:cubicBezTo>
                  <a:pt x="74" y="49"/>
                  <a:pt x="75" y="45"/>
                  <a:pt x="71" y="40"/>
                </a:cubicBezTo>
                <a:cubicBezTo>
                  <a:pt x="68" y="35"/>
                  <a:pt x="63" y="30"/>
                  <a:pt x="60" y="25"/>
                </a:cubicBezTo>
                <a:cubicBezTo>
                  <a:pt x="60" y="25"/>
                  <a:pt x="60" y="25"/>
                  <a:pt x="60" y="25"/>
                </a:cubicBezTo>
                <a:cubicBezTo>
                  <a:pt x="60" y="25"/>
                  <a:pt x="60" y="25"/>
                  <a:pt x="60" y="25"/>
                </a:cubicBezTo>
                <a:cubicBezTo>
                  <a:pt x="54" y="25"/>
                  <a:pt x="54" y="25"/>
                  <a:pt x="54" y="25"/>
                </a:cubicBezTo>
                <a:cubicBezTo>
                  <a:pt x="54" y="57"/>
                  <a:pt x="54" y="57"/>
                  <a:pt x="54" y="57"/>
                </a:cubicBezTo>
                <a:cubicBezTo>
                  <a:pt x="52" y="57"/>
                  <a:pt x="49" y="58"/>
                  <a:pt x="46" y="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" name="Freeform 170"/>
          <p:cNvSpPr>
            <a:spLocks noEditPoints="1"/>
          </p:cNvSpPr>
          <p:nvPr/>
        </p:nvSpPr>
        <p:spPr bwMode="auto">
          <a:xfrm>
            <a:off x="420688" y="1011238"/>
            <a:ext cx="307975" cy="368300"/>
          </a:xfrm>
          <a:custGeom>
            <a:avLst/>
            <a:gdLst>
              <a:gd name="T0" fmla="*/ 41 w 82"/>
              <a:gd name="T1" fmla="*/ 0 h 98"/>
              <a:gd name="T2" fmla="*/ 62 w 82"/>
              <a:gd name="T3" fmla="*/ 20 h 98"/>
              <a:gd name="T4" fmla="*/ 67 w 82"/>
              <a:gd name="T5" fmla="*/ 29 h 98"/>
              <a:gd name="T6" fmla="*/ 77 w 82"/>
              <a:gd name="T7" fmla="*/ 21 h 98"/>
              <a:gd name="T8" fmla="*/ 82 w 82"/>
              <a:gd name="T9" fmla="*/ 29 h 98"/>
              <a:gd name="T10" fmla="*/ 77 w 82"/>
              <a:gd name="T11" fmla="*/ 36 h 98"/>
              <a:gd name="T12" fmla="*/ 67 w 82"/>
              <a:gd name="T13" fmla="*/ 68 h 98"/>
              <a:gd name="T14" fmla="*/ 47 w 82"/>
              <a:gd name="T15" fmla="*/ 86 h 98"/>
              <a:gd name="T16" fmla="*/ 67 w 82"/>
              <a:gd name="T17" fmla="*/ 98 h 98"/>
              <a:gd name="T18" fmla="*/ 16 w 82"/>
              <a:gd name="T19" fmla="*/ 86 h 98"/>
              <a:gd name="T20" fmla="*/ 35 w 82"/>
              <a:gd name="T21" fmla="*/ 78 h 98"/>
              <a:gd name="T22" fmla="*/ 5 w 82"/>
              <a:gd name="T23" fmla="*/ 43 h 98"/>
              <a:gd name="T24" fmla="*/ 0 w 82"/>
              <a:gd name="T25" fmla="*/ 36 h 98"/>
              <a:gd name="T26" fmla="*/ 5 w 82"/>
              <a:gd name="T27" fmla="*/ 29 h 98"/>
              <a:gd name="T28" fmla="*/ 15 w 82"/>
              <a:gd name="T29" fmla="*/ 21 h 98"/>
              <a:gd name="T30" fmla="*/ 21 w 82"/>
              <a:gd name="T31" fmla="*/ 29 h 98"/>
              <a:gd name="T32" fmla="*/ 27 w 82"/>
              <a:gd name="T33" fmla="*/ 6 h 98"/>
              <a:gd name="T34" fmla="*/ 50 w 82"/>
              <a:gd name="T35" fmla="*/ 13 h 98"/>
              <a:gd name="T36" fmla="*/ 45 w 82"/>
              <a:gd name="T37" fmla="*/ 13 h 98"/>
              <a:gd name="T38" fmla="*/ 41 w 82"/>
              <a:gd name="T39" fmla="*/ 9 h 98"/>
              <a:gd name="T40" fmla="*/ 35 w 82"/>
              <a:gd name="T41" fmla="*/ 11 h 98"/>
              <a:gd name="T42" fmla="*/ 33 w 82"/>
              <a:gd name="T43" fmla="*/ 15 h 98"/>
              <a:gd name="T44" fmla="*/ 31 w 82"/>
              <a:gd name="T45" fmla="*/ 16 h 98"/>
              <a:gd name="T46" fmla="*/ 34 w 82"/>
              <a:gd name="T47" fmla="*/ 19 h 98"/>
              <a:gd name="T48" fmla="*/ 30 w 82"/>
              <a:gd name="T49" fmla="*/ 21 h 98"/>
              <a:gd name="T50" fmla="*/ 53 w 82"/>
              <a:gd name="T51" fmla="*/ 29 h 98"/>
              <a:gd name="T52" fmla="*/ 51 w 82"/>
              <a:gd name="T53" fmla="*/ 22 h 98"/>
              <a:gd name="T54" fmla="*/ 51 w 82"/>
              <a:gd name="T55" fmla="*/ 16 h 98"/>
              <a:gd name="T56" fmla="*/ 50 w 82"/>
              <a:gd name="T57" fmla="*/ 13 h 98"/>
              <a:gd name="T58" fmla="*/ 38 w 82"/>
              <a:gd name="T59" fmla="*/ 13 h 98"/>
              <a:gd name="T60" fmla="*/ 43 w 82"/>
              <a:gd name="T61" fmla="*/ 13 h 98"/>
              <a:gd name="T62" fmla="*/ 44 w 82"/>
              <a:gd name="T63" fmla="*/ 16 h 98"/>
              <a:gd name="T64" fmla="*/ 44 w 82"/>
              <a:gd name="T65" fmla="*/ 22 h 98"/>
              <a:gd name="T66" fmla="*/ 44 w 82"/>
              <a:gd name="T67" fmla="*/ 16 h 98"/>
              <a:gd name="T68" fmla="*/ 35 w 82"/>
              <a:gd name="T69" fmla="*/ 19 h 98"/>
              <a:gd name="T70" fmla="*/ 40 w 82"/>
              <a:gd name="T71" fmla="*/ 19 h 98"/>
              <a:gd name="T72" fmla="*/ 48 w 82"/>
              <a:gd name="T73" fmla="*/ 22 h 98"/>
              <a:gd name="T74" fmla="*/ 48 w 82"/>
              <a:gd name="T75" fmla="*/ 28 h 98"/>
              <a:gd name="T76" fmla="*/ 48 w 82"/>
              <a:gd name="T77" fmla="*/ 22 h 98"/>
              <a:gd name="T78" fmla="*/ 39 w 82"/>
              <a:gd name="T79" fmla="*/ 25 h 98"/>
              <a:gd name="T80" fmla="*/ 44 w 82"/>
              <a:gd name="T81" fmla="*/ 25 h 98"/>
              <a:gd name="T82" fmla="*/ 34 w 82"/>
              <a:gd name="T83" fmla="*/ 22 h 98"/>
              <a:gd name="T84" fmla="*/ 34 w 82"/>
              <a:gd name="T85" fmla="*/ 28 h 98"/>
              <a:gd name="T86" fmla="*/ 34 w 82"/>
              <a:gd name="T87" fmla="*/ 22 h 98"/>
              <a:gd name="T88" fmla="*/ 62 w 82"/>
              <a:gd name="T89" fmla="*/ 41 h 98"/>
              <a:gd name="T90" fmla="*/ 41 w 82"/>
              <a:gd name="T91" fmla="*/ 62 h 98"/>
              <a:gd name="T92" fmla="*/ 27 w 82"/>
              <a:gd name="T93" fmla="*/ 56 h 98"/>
              <a:gd name="T94" fmla="*/ 21 w 82"/>
              <a:gd name="T95" fmla="*/ 36 h 98"/>
              <a:gd name="T96" fmla="*/ 15 w 82"/>
              <a:gd name="T97" fmla="*/ 43 h 98"/>
              <a:gd name="T98" fmla="*/ 41 w 82"/>
              <a:gd name="T99" fmla="*/ 69 h 98"/>
              <a:gd name="T100" fmla="*/ 60 w 82"/>
              <a:gd name="T101" fmla="*/ 61 h 98"/>
              <a:gd name="T102" fmla="*/ 67 w 82"/>
              <a:gd name="T103" fmla="*/ 36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82" h="98">
                <a:moveTo>
                  <a:pt x="41" y="0"/>
                </a:moveTo>
                <a:cubicBezTo>
                  <a:pt x="41" y="0"/>
                  <a:pt x="41" y="0"/>
                  <a:pt x="41" y="0"/>
                </a:cubicBezTo>
                <a:cubicBezTo>
                  <a:pt x="47" y="0"/>
                  <a:pt x="52" y="3"/>
                  <a:pt x="56" y="6"/>
                </a:cubicBezTo>
                <a:cubicBezTo>
                  <a:pt x="59" y="10"/>
                  <a:pt x="62" y="15"/>
                  <a:pt x="62" y="20"/>
                </a:cubicBezTo>
                <a:cubicBezTo>
                  <a:pt x="62" y="29"/>
                  <a:pt x="62" y="29"/>
                  <a:pt x="62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7" y="21"/>
                  <a:pt x="67" y="21"/>
                  <a:pt x="67" y="21"/>
                </a:cubicBezTo>
                <a:cubicBezTo>
                  <a:pt x="77" y="21"/>
                  <a:pt x="77" y="21"/>
                  <a:pt x="77" y="21"/>
                </a:cubicBezTo>
                <a:cubicBezTo>
                  <a:pt x="77" y="29"/>
                  <a:pt x="77" y="29"/>
                  <a:pt x="77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82" y="36"/>
                  <a:pt x="82" y="36"/>
                  <a:pt x="82" y="36"/>
                </a:cubicBezTo>
                <a:cubicBezTo>
                  <a:pt x="77" y="36"/>
                  <a:pt x="77" y="36"/>
                  <a:pt x="77" y="36"/>
                </a:cubicBezTo>
                <a:cubicBezTo>
                  <a:pt x="77" y="43"/>
                  <a:pt x="77" y="43"/>
                  <a:pt x="77" y="43"/>
                </a:cubicBezTo>
                <a:cubicBezTo>
                  <a:pt x="77" y="53"/>
                  <a:pt x="73" y="62"/>
                  <a:pt x="67" y="68"/>
                </a:cubicBezTo>
                <a:cubicBezTo>
                  <a:pt x="61" y="74"/>
                  <a:pt x="54" y="77"/>
                  <a:pt x="47" y="78"/>
                </a:cubicBezTo>
                <a:cubicBezTo>
                  <a:pt x="47" y="86"/>
                  <a:pt x="47" y="86"/>
                  <a:pt x="47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7" y="98"/>
                  <a:pt x="67" y="98"/>
                  <a:pt x="67" y="98"/>
                </a:cubicBezTo>
                <a:cubicBezTo>
                  <a:pt x="16" y="98"/>
                  <a:pt x="16" y="98"/>
                  <a:pt x="16" y="98"/>
                </a:cubicBezTo>
                <a:cubicBezTo>
                  <a:pt x="16" y="86"/>
                  <a:pt x="16" y="86"/>
                  <a:pt x="16" y="86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78"/>
                  <a:pt x="35" y="78"/>
                  <a:pt x="35" y="78"/>
                </a:cubicBezTo>
                <a:cubicBezTo>
                  <a:pt x="28" y="77"/>
                  <a:pt x="21" y="73"/>
                  <a:pt x="16" y="68"/>
                </a:cubicBezTo>
                <a:cubicBezTo>
                  <a:pt x="9" y="62"/>
                  <a:pt x="5" y="53"/>
                  <a:pt x="5" y="43"/>
                </a:cubicBezTo>
                <a:cubicBezTo>
                  <a:pt x="5" y="36"/>
                  <a:pt x="5" y="36"/>
                  <a:pt x="5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0" y="29"/>
                  <a:pt x="0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1"/>
                  <a:pt x="5" y="21"/>
                  <a:pt x="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9"/>
                  <a:pt x="15" y="29"/>
                  <a:pt x="15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15"/>
                  <a:pt x="23" y="10"/>
                  <a:pt x="27" y="6"/>
                </a:cubicBezTo>
                <a:cubicBezTo>
                  <a:pt x="31" y="3"/>
                  <a:pt x="36" y="0"/>
                  <a:pt x="41" y="0"/>
                </a:cubicBezTo>
                <a:close/>
                <a:moveTo>
                  <a:pt x="50" y="13"/>
                </a:moveTo>
                <a:cubicBezTo>
                  <a:pt x="50" y="14"/>
                  <a:pt x="49" y="15"/>
                  <a:pt x="47" y="15"/>
                </a:cubicBezTo>
                <a:cubicBezTo>
                  <a:pt x="46" y="15"/>
                  <a:pt x="45" y="14"/>
                  <a:pt x="45" y="13"/>
                </a:cubicBezTo>
                <a:cubicBezTo>
                  <a:pt x="45" y="12"/>
                  <a:pt x="45" y="11"/>
                  <a:pt x="46" y="10"/>
                </a:cubicBezTo>
                <a:cubicBezTo>
                  <a:pt x="45" y="10"/>
                  <a:pt x="43" y="9"/>
                  <a:pt x="41" y="9"/>
                </a:cubicBezTo>
                <a:cubicBezTo>
                  <a:pt x="41" y="9"/>
                  <a:pt x="41" y="9"/>
                  <a:pt x="41" y="9"/>
                </a:cubicBezTo>
                <a:cubicBezTo>
                  <a:pt x="39" y="9"/>
                  <a:pt x="37" y="10"/>
                  <a:pt x="35" y="11"/>
                </a:cubicBezTo>
                <a:cubicBezTo>
                  <a:pt x="36" y="11"/>
                  <a:pt x="36" y="12"/>
                  <a:pt x="36" y="13"/>
                </a:cubicBezTo>
                <a:cubicBezTo>
                  <a:pt x="36" y="14"/>
                  <a:pt x="35" y="15"/>
                  <a:pt x="33" y="15"/>
                </a:cubicBezTo>
                <a:cubicBezTo>
                  <a:pt x="33" y="15"/>
                  <a:pt x="32" y="15"/>
                  <a:pt x="32" y="15"/>
                </a:cubicBezTo>
                <a:cubicBezTo>
                  <a:pt x="31" y="15"/>
                  <a:pt x="31" y="16"/>
                  <a:pt x="31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33" y="16"/>
                  <a:pt x="34" y="18"/>
                  <a:pt x="34" y="19"/>
                </a:cubicBezTo>
                <a:cubicBezTo>
                  <a:pt x="34" y="20"/>
                  <a:pt x="33" y="22"/>
                  <a:pt x="31" y="22"/>
                </a:cubicBezTo>
                <a:cubicBezTo>
                  <a:pt x="31" y="22"/>
                  <a:pt x="30" y="22"/>
                  <a:pt x="30" y="21"/>
                </a:cubicBezTo>
                <a:cubicBezTo>
                  <a:pt x="30" y="29"/>
                  <a:pt x="30" y="29"/>
                  <a:pt x="30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3" y="21"/>
                  <a:pt x="53" y="21"/>
                  <a:pt x="53" y="21"/>
                </a:cubicBezTo>
                <a:cubicBezTo>
                  <a:pt x="52" y="21"/>
                  <a:pt x="52" y="22"/>
                  <a:pt x="51" y="22"/>
                </a:cubicBezTo>
                <a:cubicBezTo>
                  <a:pt x="50" y="22"/>
                  <a:pt x="48" y="20"/>
                  <a:pt x="48" y="19"/>
                </a:cubicBezTo>
                <a:cubicBezTo>
                  <a:pt x="48" y="18"/>
                  <a:pt x="50" y="16"/>
                  <a:pt x="51" y="16"/>
                </a:cubicBezTo>
                <a:cubicBezTo>
                  <a:pt x="51" y="16"/>
                  <a:pt x="52" y="16"/>
                  <a:pt x="52" y="17"/>
                </a:cubicBezTo>
                <a:cubicBezTo>
                  <a:pt x="51" y="15"/>
                  <a:pt x="51" y="14"/>
                  <a:pt x="50" y="13"/>
                </a:cubicBezTo>
                <a:close/>
                <a:moveTo>
                  <a:pt x="40" y="10"/>
                </a:moveTo>
                <a:cubicBezTo>
                  <a:pt x="39" y="10"/>
                  <a:pt x="38" y="11"/>
                  <a:pt x="38" y="13"/>
                </a:cubicBezTo>
                <a:cubicBezTo>
                  <a:pt x="38" y="14"/>
                  <a:pt x="39" y="15"/>
                  <a:pt x="40" y="15"/>
                </a:cubicBezTo>
                <a:cubicBezTo>
                  <a:pt x="42" y="15"/>
                  <a:pt x="43" y="14"/>
                  <a:pt x="43" y="13"/>
                </a:cubicBezTo>
                <a:cubicBezTo>
                  <a:pt x="43" y="11"/>
                  <a:pt x="42" y="10"/>
                  <a:pt x="40" y="10"/>
                </a:cubicBezTo>
                <a:close/>
                <a:moveTo>
                  <a:pt x="44" y="16"/>
                </a:moveTo>
                <a:cubicBezTo>
                  <a:pt x="43" y="16"/>
                  <a:pt x="42" y="18"/>
                  <a:pt x="42" y="19"/>
                </a:cubicBezTo>
                <a:cubicBezTo>
                  <a:pt x="42" y="20"/>
                  <a:pt x="43" y="22"/>
                  <a:pt x="44" y="22"/>
                </a:cubicBezTo>
                <a:cubicBezTo>
                  <a:pt x="46" y="22"/>
                  <a:pt x="47" y="20"/>
                  <a:pt x="47" y="19"/>
                </a:cubicBezTo>
                <a:cubicBezTo>
                  <a:pt x="47" y="18"/>
                  <a:pt x="46" y="16"/>
                  <a:pt x="44" y="16"/>
                </a:cubicBezTo>
                <a:close/>
                <a:moveTo>
                  <a:pt x="37" y="16"/>
                </a:moveTo>
                <a:cubicBezTo>
                  <a:pt x="36" y="16"/>
                  <a:pt x="35" y="18"/>
                  <a:pt x="35" y="19"/>
                </a:cubicBezTo>
                <a:cubicBezTo>
                  <a:pt x="35" y="20"/>
                  <a:pt x="36" y="22"/>
                  <a:pt x="37" y="22"/>
                </a:cubicBezTo>
                <a:cubicBezTo>
                  <a:pt x="39" y="22"/>
                  <a:pt x="40" y="20"/>
                  <a:pt x="40" y="19"/>
                </a:cubicBezTo>
                <a:cubicBezTo>
                  <a:pt x="40" y="18"/>
                  <a:pt x="39" y="16"/>
                  <a:pt x="37" y="16"/>
                </a:cubicBezTo>
                <a:close/>
                <a:moveTo>
                  <a:pt x="48" y="22"/>
                </a:moveTo>
                <a:cubicBezTo>
                  <a:pt x="47" y="22"/>
                  <a:pt x="45" y="24"/>
                  <a:pt x="45" y="25"/>
                </a:cubicBezTo>
                <a:cubicBezTo>
                  <a:pt x="45" y="26"/>
                  <a:pt x="47" y="28"/>
                  <a:pt x="48" y="28"/>
                </a:cubicBezTo>
                <a:cubicBezTo>
                  <a:pt x="49" y="28"/>
                  <a:pt x="51" y="26"/>
                  <a:pt x="51" y="25"/>
                </a:cubicBezTo>
                <a:cubicBezTo>
                  <a:pt x="51" y="24"/>
                  <a:pt x="49" y="22"/>
                  <a:pt x="48" y="22"/>
                </a:cubicBezTo>
                <a:close/>
                <a:moveTo>
                  <a:pt x="41" y="22"/>
                </a:moveTo>
                <a:cubicBezTo>
                  <a:pt x="40" y="22"/>
                  <a:pt x="39" y="24"/>
                  <a:pt x="39" y="25"/>
                </a:cubicBezTo>
                <a:cubicBezTo>
                  <a:pt x="39" y="26"/>
                  <a:pt x="40" y="28"/>
                  <a:pt x="41" y="28"/>
                </a:cubicBezTo>
                <a:cubicBezTo>
                  <a:pt x="43" y="28"/>
                  <a:pt x="44" y="26"/>
                  <a:pt x="44" y="25"/>
                </a:cubicBezTo>
                <a:cubicBezTo>
                  <a:pt x="44" y="24"/>
                  <a:pt x="43" y="22"/>
                  <a:pt x="41" y="22"/>
                </a:cubicBezTo>
                <a:close/>
                <a:moveTo>
                  <a:pt x="34" y="22"/>
                </a:moveTo>
                <a:cubicBezTo>
                  <a:pt x="33" y="22"/>
                  <a:pt x="32" y="24"/>
                  <a:pt x="32" y="25"/>
                </a:cubicBezTo>
                <a:cubicBezTo>
                  <a:pt x="32" y="26"/>
                  <a:pt x="33" y="28"/>
                  <a:pt x="34" y="28"/>
                </a:cubicBezTo>
                <a:cubicBezTo>
                  <a:pt x="36" y="28"/>
                  <a:pt x="37" y="26"/>
                  <a:pt x="37" y="25"/>
                </a:cubicBezTo>
                <a:cubicBezTo>
                  <a:pt x="37" y="24"/>
                  <a:pt x="36" y="22"/>
                  <a:pt x="34" y="22"/>
                </a:cubicBezTo>
                <a:close/>
                <a:moveTo>
                  <a:pt x="62" y="36"/>
                </a:moveTo>
                <a:cubicBezTo>
                  <a:pt x="62" y="41"/>
                  <a:pt x="62" y="41"/>
                  <a:pt x="62" y="41"/>
                </a:cubicBezTo>
                <a:cubicBezTo>
                  <a:pt x="62" y="47"/>
                  <a:pt x="59" y="52"/>
                  <a:pt x="56" y="56"/>
                </a:cubicBezTo>
                <a:cubicBezTo>
                  <a:pt x="52" y="59"/>
                  <a:pt x="47" y="62"/>
                  <a:pt x="4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36" y="62"/>
                  <a:pt x="31" y="59"/>
                  <a:pt x="27" y="56"/>
                </a:cubicBezTo>
                <a:cubicBezTo>
                  <a:pt x="23" y="52"/>
                  <a:pt x="21" y="47"/>
                  <a:pt x="21" y="41"/>
                </a:cubicBezTo>
                <a:cubicBezTo>
                  <a:pt x="21" y="36"/>
                  <a:pt x="21" y="36"/>
                  <a:pt x="21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43"/>
                  <a:pt x="15" y="43"/>
                  <a:pt x="15" y="43"/>
                </a:cubicBezTo>
                <a:cubicBezTo>
                  <a:pt x="15" y="50"/>
                  <a:pt x="18" y="57"/>
                  <a:pt x="23" y="61"/>
                </a:cubicBezTo>
                <a:cubicBezTo>
                  <a:pt x="28" y="66"/>
                  <a:pt x="34" y="69"/>
                  <a:pt x="41" y="69"/>
                </a:cubicBezTo>
                <a:cubicBezTo>
                  <a:pt x="41" y="69"/>
                  <a:pt x="41" y="69"/>
                  <a:pt x="41" y="69"/>
                </a:cubicBezTo>
                <a:cubicBezTo>
                  <a:pt x="48" y="69"/>
                  <a:pt x="55" y="66"/>
                  <a:pt x="60" y="61"/>
                </a:cubicBezTo>
                <a:cubicBezTo>
                  <a:pt x="64" y="57"/>
                  <a:pt x="67" y="50"/>
                  <a:pt x="67" y="43"/>
                </a:cubicBezTo>
                <a:cubicBezTo>
                  <a:pt x="67" y="36"/>
                  <a:pt x="67" y="36"/>
                  <a:pt x="67" y="36"/>
                </a:cubicBezTo>
                <a:lnTo>
                  <a:pt x="62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" name="Freeform 171"/>
          <p:cNvSpPr>
            <a:spLocks noEditPoints="1"/>
          </p:cNvSpPr>
          <p:nvPr/>
        </p:nvSpPr>
        <p:spPr bwMode="auto">
          <a:xfrm>
            <a:off x="1017588" y="4192588"/>
            <a:ext cx="398462" cy="349250"/>
          </a:xfrm>
          <a:custGeom>
            <a:avLst/>
            <a:gdLst>
              <a:gd name="T0" fmla="*/ 58 w 106"/>
              <a:gd name="T1" fmla="*/ 21 h 93"/>
              <a:gd name="T2" fmla="*/ 83 w 106"/>
              <a:gd name="T3" fmla="*/ 0 h 93"/>
              <a:gd name="T4" fmla="*/ 106 w 106"/>
              <a:gd name="T5" fmla="*/ 26 h 93"/>
              <a:gd name="T6" fmla="*/ 81 w 106"/>
              <a:gd name="T7" fmla="*/ 48 h 93"/>
              <a:gd name="T8" fmla="*/ 55 w 106"/>
              <a:gd name="T9" fmla="*/ 44 h 93"/>
              <a:gd name="T10" fmla="*/ 48 w 106"/>
              <a:gd name="T11" fmla="*/ 57 h 93"/>
              <a:gd name="T12" fmla="*/ 82 w 106"/>
              <a:gd name="T13" fmla="*/ 81 h 93"/>
              <a:gd name="T14" fmla="*/ 32 w 106"/>
              <a:gd name="T15" fmla="*/ 93 h 93"/>
              <a:gd name="T16" fmla="*/ 38 w 106"/>
              <a:gd name="T17" fmla="*/ 57 h 93"/>
              <a:gd name="T18" fmla="*/ 32 w 106"/>
              <a:gd name="T19" fmla="*/ 33 h 93"/>
              <a:gd name="T20" fmla="*/ 28 w 106"/>
              <a:gd name="T21" fmla="*/ 51 h 93"/>
              <a:gd name="T22" fmla="*/ 11 w 106"/>
              <a:gd name="T23" fmla="*/ 47 h 93"/>
              <a:gd name="T24" fmla="*/ 11 w 106"/>
              <a:gd name="T25" fmla="*/ 62 h 93"/>
              <a:gd name="T26" fmla="*/ 5 w 106"/>
              <a:gd name="T27" fmla="*/ 88 h 93"/>
              <a:gd name="T28" fmla="*/ 12 w 106"/>
              <a:gd name="T29" fmla="*/ 75 h 93"/>
              <a:gd name="T30" fmla="*/ 1 w 106"/>
              <a:gd name="T31" fmla="*/ 54 h 93"/>
              <a:gd name="T32" fmla="*/ 8 w 106"/>
              <a:gd name="T33" fmla="*/ 37 h 93"/>
              <a:gd name="T34" fmla="*/ 73 w 106"/>
              <a:gd name="T35" fmla="*/ 16 h 93"/>
              <a:gd name="T36" fmla="*/ 76 w 106"/>
              <a:gd name="T37" fmla="*/ 9 h 93"/>
              <a:gd name="T38" fmla="*/ 74 w 106"/>
              <a:gd name="T39" fmla="*/ 18 h 93"/>
              <a:gd name="T40" fmla="*/ 75 w 106"/>
              <a:gd name="T41" fmla="*/ 24 h 93"/>
              <a:gd name="T42" fmla="*/ 78 w 106"/>
              <a:gd name="T43" fmla="*/ 17 h 93"/>
              <a:gd name="T44" fmla="*/ 76 w 106"/>
              <a:gd name="T45" fmla="*/ 26 h 93"/>
              <a:gd name="T46" fmla="*/ 81 w 106"/>
              <a:gd name="T47" fmla="*/ 32 h 93"/>
              <a:gd name="T48" fmla="*/ 76 w 106"/>
              <a:gd name="T49" fmla="*/ 26 h 93"/>
              <a:gd name="T50" fmla="*/ 74 w 106"/>
              <a:gd name="T51" fmla="*/ 39 h 93"/>
              <a:gd name="T52" fmla="*/ 83 w 106"/>
              <a:gd name="T53" fmla="*/ 40 h 93"/>
              <a:gd name="T54" fmla="*/ 75 w 106"/>
              <a:gd name="T55" fmla="*/ 35 h 93"/>
              <a:gd name="T56" fmla="*/ 73 w 106"/>
              <a:gd name="T57" fmla="*/ 34 h 93"/>
              <a:gd name="T58" fmla="*/ 67 w 106"/>
              <a:gd name="T59" fmla="*/ 31 h 93"/>
              <a:gd name="T60" fmla="*/ 72 w 106"/>
              <a:gd name="T61" fmla="*/ 37 h 93"/>
              <a:gd name="T62" fmla="*/ 73 w 106"/>
              <a:gd name="T63" fmla="*/ 27 h 93"/>
              <a:gd name="T64" fmla="*/ 73 w 106"/>
              <a:gd name="T65" fmla="*/ 31 h 93"/>
              <a:gd name="T66" fmla="*/ 73 w 106"/>
              <a:gd name="T67" fmla="*/ 24 h 93"/>
              <a:gd name="T68" fmla="*/ 72 w 106"/>
              <a:gd name="T69" fmla="*/ 20 h 93"/>
              <a:gd name="T70" fmla="*/ 66 w 106"/>
              <a:gd name="T71" fmla="*/ 26 h 93"/>
              <a:gd name="T72" fmla="*/ 71 w 106"/>
              <a:gd name="T73" fmla="*/ 17 h 93"/>
              <a:gd name="T74" fmla="*/ 66 w 106"/>
              <a:gd name="T75" fmla="*/ 21 h 93"/>
              <a:gd name="T76" fmla="*/ 71 w 106"/>
              <a:gd name="T77" fmla="*/ 17 h 93"/>
              <a:gd name="T78" fmla="*/ 91 w 106"/>
              <a:gd name="T79" fmla="*/ 32 h 93"/>
              <a:gd name="T80" fmla="*/ 88 w 106"/>
              <a:gd name="T81" fmla="*/ 39 h 93"/>
              <a:gd name="T82" fmla="*/ 93 w 106"/>
              <a:gd name="T83" fmla="*/ 36 h 93"/>
              <a:gd name="T84" fmla="*/ 88 w 106"/>
              <a:gd name="T85" fmla="*/ 24 h 93"/>
              <a:gd name="T86" fmla="*/ 85 w 106"/>
              <a:gd name="T87" fmla="*/ 25 h 93"/>
              <a:gd name="T88" fmla="*/ 90 w 106"/>
              <a:gd name="T89" fmla="*/ 29 h 93"/>
              <a:gd name="T90" fmla="*/ 87 w 106"/>
              <a:gd name="T91" fmla="*/ 16 h 93"/>
              <a:gd name="T92" fmla="*/ 85 w 106"/>
              <a:gd name="T93" fmla="*/ 22 h 93"/>
              <a:gd name="T94" fmla="*/ 88 w 106"/>
              <a:gd name="T95" fmla="*/ 13 h 93"/>
              <a:gd name="T96" fmla="*/ 83 w 106"/>
              <a:gd name="T97" fmla="*/ 8 h 93"/>
              <a:gd name="T98" fmla="*/ 83 w 106"/>
              <a:gd name="T99" fmla="*/ 13 h 93"/>
              <a:gd name="T100" fmla="*/ 90 w 106"/>
              <a:gd name="T101" fmla="*/ 11 h 93"/>
              <a:gd name="T102" fmla="*/ 91 w 106"/>
              <a:gd name="T103" fmla="*/ 14 h 93"/>
              <a:gd name="T104" fmla="*/ 94 w 106"/>
              <a:gd name="T105" fmla="*/ 14 h 93"/>
              <a:gd name="T106" fmla="*/ 90 w 106"/>
              <a:gd name="T107" fmla="*/ 16 h 93"/>
              <a:gd name="T108" fmla="*/ 96 w 106"/>
              <a:gd name="T109" fmla="*/ 20 h 93"/>
              <a:gd name="T110" fmla="*/ 91 w 106"/>
              <a:gd name="T111" fmla="*/ 23 h 93"/>
              <a:gd name="T112" fmla="*/ 92 w 106"/>
              <a:gd name="T113" fmla="*/ 28 h 93"/>
              <a:gd name="T114" fmla="*/ 97 w 106"/>
              <a:gd name="T115" fmla="*/ 22 h 93"/>
              <a:gd name="T116" fmla="*/ 93 w 106"/>
              <a:gd name="T117" fmla="*/ 30 h 93"/>
              <a:gd name="T118" fmla="*/ 98 w 106"/>
              <a:gd name="T119" fmla="*/ 26 h 93"/>
              <a:gd name="T120" fmla="*/ 93 w 106"/>
              <a:gd name="T121" fmla="*/ 30 h 93"/>
              <a:gd name="T122" fmla="*/ 40 w 106"/>
              <a:gd name="T123" fmla="*/ 42 h 93"/>
              <a:gd name="T124" fmla="*/ 48 w 106"/>
              <a:gd name="T125" fmla="*/ 42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6" h="93">
                <a:moveTo>
                  <a:pt x="8" y="37"/>
                </a:moveTo>
                <a:cubicBezTo>
                  <a:pt x="58" y="21"/>
                  <a:pt x="58" y="21"/>
                  <a:pt x="58" y="21"/>
                </a:cubicBezTo>
                <a:cubicBezTo>
                  <a:pt x="59" y="16"/>
                  <a:pt x="62" y="11"/>
                  <a:pt x="66" y="7"/>
                </a:cubicBezTo>
                <a:cubicBezTo>
                  <a:pt x="71" y="2"/>
                  <a:pt x="77" y="0"/>
                  <a:pt x="83" y="0"/>
                </a:cubicBezTo>
                <a:cubicBezTo>
                  <a:pt x="89" y="1"/>
                  <a:pt x="95" y="3"/>
                  <a:pt x="100" y="8"/>
                </a:cubicBezTo>
                <a:cubicBezTo>
                  <a:pt x="104" y="13"/>
                  <a:pt x="106" y="20"/>
                  <a:pt x="106" y="26"/>
                </a:cubicBezTo>
                <a:cubicBezTo>
                  <a:pt x="105" y="32"/>
                  <a:pt x="103" y="38"/>
                  <a:pt x="98" y="42"/>
                </a:cubicBezTo>
                <a:cubicBezTo>
                  <a:pt x="93" y="47"/>
                  <a:pt x="87" y="49"/>
                  <a:pt x="81" y="48"/>
                </a:cubicBezTo>
                <a:cubicBezTo>
                  <a:pt x="75" y="48"/>
                  <a:pt x="70" y="46"/>
                  <a:pt x="66" y="42"/>
                </a:cubicBezTo>
                <a:cubicBezTo>
                  <a:pt x="55" y="44"/>
                  <a:pt x="55" y="44"/>
                  <a:pt x="55" y="44"/>
                </a:cubicBezTo>
                <a:cubicBezTo>
                  <a:pt x="55" y="57"/>
                  <a:pt x="55" y="57"/>
                  <a:pt x="55" y="57"/>
                </a:cubicBezTo>
                <a:cubicBezTo>
                  <a:pt x="48" y="57"/>
                  <a:pt x="48" y="57"/>
                  <a:pt x="48" y="57"/>
                </a:cubicBezTo>
                <a:cubicBezTo>
                  <a:pt x="39" y="81"/>
                  <a:pt x="39" y="81"/>
                  <a:pt x="39" y="81"/>
                </a:cubicBezTo>
                <a:cubicBezTo>
                  <a:pt x="82" y="81"/>
                  <a:pt x="82" y="81"/>
                  <a:pt x="82" y="81"/>
                </a:cubicBezTo>
                <a:cubicBezTo>
                  <a:pt x="82" y="93"/>
                  <a:pt x="82" y="93"/>
                  <a:pt x="8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27" y="87"/>
                  <a:pt x="27" y="87"/>
                  <a:pt x="27" y="87"/>
                </a:cubicBezTo>
                <a:cubicBezTo>
                  <a:pt x="27" y="87"/>
                  <a:pt x="34" y="68"/>
                  <a:pt x="38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2" y="33"/>
                  <a:pt x="32" y="33"/>
                  <a:pt x="32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51"/>
                  <a:pt x="28" y="51"/>
                  <a:pt x="28" y="51"/>
                </a:cubicBezTo>
                <a:cubicBezTo>
                  <a:pt x="13" y="54"/>
                  <a:pt x="13" y="54"/>
                  <a:pt x="13" y="54"/>
                </a:cubicBezTo>
                <a:cubicBezTo>
                  <a:pt x="11" y="47"/>
                  <a:pt x="11" y="47"/>
                  <a:pt x="11" y="47"/>
                </a:cubicBezTo>
                <a:cubicBezTo>
                  <a:pt x="8" y="48"/>
                  <a:pt x="5" y="51"/>
                  <a:pt x="6" y="53"/>
                </a:cubicBezTo>
                <a:cubicBezTo>
                  <a:pt x="6" y="56"/>
                  <a:pt x="8" y="59"/>
                  <a:pt x="11" y="62"/>
                </a:cubicBezTo>
                <a:cubicBezTo>
                  <a:pt x="14" y="67"/>
                  <a:pt x="17" y="71"/>
                  <a:pt x="17" y="76"/>
                </a:cubicBezTo>
                <a:cubicBezTo>
                  <a:pt x="16" y="84"/>
                  <a:pt x="5" y="88"/>
                  <a:pt x="5" y="88"/>
                </a:cubicBezTo>
                <a:cubicBezTo>
                  <a:pt x="3" y="84"/>
                  <a:pt x="3" y="84"/>
                  <a:pt x="3" y="84"/>
                </a:cubicBezTo>
                <a:cubicBezTo>
                  <a:pt x="3" y="84"/>
                  <a:pt x="11" y="81"/>
                  <a:pt x="12" y="75"/>
                </a:cubicBezTo>
                <a:cubicBezTo>
                  <a:pt x="12" y="73"/>
                  <a:pt x="10" y="69"/>
                  <a:pt x="7" y="65"/>
                </a:cubicBezTo>
                <a:cubicBezTo>
                  <a:pt x="4" y="61"/>
                  <a:pt x="1" y="58"/>
                  <a:pt x="1" y="54"/>
                </a:cubicBezTo>
                <a:cubicBezTo>
                  <a:pt x="0" y="48"/>
                  <a:pt x="6" y="44"/>
                  <a:pt x="10" y="42"/>
                </a:cubicBezTo>
                <a:cubicBezTo>
                  <a:pt x="8" y="37"/>
                  <a:pt x="8" y="37"/>
                  <a:pt x="8" y="37"/>
                </a:cubicBezTo>
                <a:close/>
                <a:moveTo>
                  <a:pt x="72" y="12"/>
                </a:moveTo>
                <a:cubicBezTo>
                  <a:pt x="72" y="13"/>
                  <a:pt x="73" y="15"/>
                  <a:pt x="73" y="16"/>
                </a:cubicBezTo>
                <a:cubicBezTo>
                  <a:pt x="75" y="15"/>
                  <a:pt x="76" y="15"/>
                  <a:pt x="77" y="15"/>
                </a:cubicBezTo>
                <a:cubicBezTo>
                  <a:pt x="76" y="9"/>
                  <a:pt x="76" y="9"/>
                  <a:pt x="76" y="9"/>
                </a:cubicBezTo>
                <a:cubicBezTo>
                  <a:pt x="75" y="10"/>
                  <a:pt x="73" y="11"/>
                  <a:pt x="72" y="12"/>
                </a:cubicBezTo>
                <a:close/>
                <a:moveTo>
                  <a:pt x="74" y="18"/>
                </a:moveTo>
                <a:cubicBezTo>
                  <a:pt x="75" y="20"/>
                  <a:pt x="75" y="22"/>
                  <a:pt x="75" y="23"/>
                </a:cubicBezTo>
                <a:cubicBezTo>
                  <a:pt x="75" y="23"/>
                  <a:pt x="75" y="24"/>
                  <a:pt x="75" y="24"/>
                </a:cubicBezTo>
                <a:cubicBezTo>
                  <a:pt x="79" y="23"/>
                  <a:pt x="79" y="23"/>
                  <a:pt x="79" y="23"/>
                </a:cubicBezTo>
                <a:cubicBezTo>
                  <a:pt x="78" y="17"/>
                  <a:pt x="78" y="17"/>
                  <a:pt x="78" y="17"/>
                </a:cubicBezTo>
                <a:cubicBezTo>
                  <a:pt x="77" y="18"/>
                  <a:pt x="75" y="18"/>
                  <a:pt x="74" y="18"/>
                </a:cubicBezTo>
                <a:close/>
                <a:moveTo>
                  <a:pt x="76" y="26"/>
                </a:moveTo>
                <a:cubicBezTo>
                  <a:pt x="76" y="28"/>
                  <a:pt x="76" y="30"/>
                  <a:pt x="76" y="32"/>
                </a:cubicBezTo>
                <a:cubicBezTo>
                  <a:pt x="77" y="32"/>
                  <a:pt x="79" y="32"/>
                  <a:pt x="81" y="32"/>
                </a:cubicBezTo>
                <a:cubicBezTo>
                  <a:pt x="80" y="26"/>
                  <a:pt x="80" y="26"/>
                  <a:pt x="80" y="26"/>
                </a:cubicBezTo>
                <a:cubicBezTo>
                  <a:pt x="76" y="26"/>
                  <a:pt x="76" y="26"/>
                  <a:pt x="76" y="26"/>
                </a:cubicBezTo>
                <a:close/>
                <a:moveTo>
                  <a:pt x="75" y="35"/>
                </a:moveTo>
                <a:cubicBezTo>
                  <a:pt x="75" y="36"/>
                  <a:pt x="75" y="37"/>
                  <a:pt x="74" y="39"/>
                </a:cubicBezTo>
                <a:cubicBezTo>
                  <a:pt x="76" y="40"/>
                  <a:pt x="79" y="40"/>
                  <a:pt x="81" y="40"/>
                </a:cubicBezTo>
                <a:cubicBezTo>
                  <a:pt x="82" y="41"/>
                  <a:pt x="82" y="41"/>
                  <a:pt x="83" y="40"/>
                </a:cubicBezTo>
                <a:cubicBezTo>
                  <a:pt x="82" y="35"/>
                  <a:pt x="82" y="35"/>
                  <a:pt x="82" y="35"/>
                </a:cubicBezTo>
                <a:cubicBezTo>
                  <a:pt x="79" y="35"/>
                  <a:pt x="77" y="35"/>
                  <a:pt x="75" y="35"/>
                </a:cubicBezTo>
                <a:close/>
                <a:moveTo>
                  <a:pt x="72" y="37"/>
                </a:moveTo>
                <a:cubicBezTo>
                  <a:pt x="72" y="36"/>
                  <a:pt x="73" y="35"/>
                  <a:pt x="73" y="34"/>
                </a:cubicBezTo>
                <a:cubicBezTo>
                  <a:pt x="72" y="34"/>
                  <a:pt x="72" y="34"/>
                  <a:pt x="72" y="34"/>
                </a:cubicBezTo>
                <a:cubicBezTo>
                  <a:pt x="70" y="33"/>
                  <a:pt x="69" y="32"/>
                  <a:pt x="67" y="31"/>
                </a:cubicBezTo>
                <a:cubicBezTo>
                  <a:pt x="68" y="32"/>
                  <a:pt x="69" y="34"/>
                  <a:pt x="70" y="35"/>
                </a:cubicBezTo>
                <a:cubicBezTo>
                  <a:pt x="71" y="36"/>
                  <a:pt x="71" y="37"/>
                  <a:pt x="72" y="37"/>
                </a:cubicBezTo>
                <a:close/>
                <a:moveTo>
                  <a:pt x="73" y="31"/>
                </a:moveTo>
                <a:cubicBezTo>
                  <a:pt x="73" y="30"/>
                  <a:pt x="73" y="28"/>
                  <a:pt x="73" y="27"/>
                </a:cubicBezTo>
                <a:cubicBezTo>
                  <a:pt x="68" y="28"/>
                  <a:pt x="68" y="28"/>
                  <a:pt x="68" y="28"/>
                </a:cubicBezTo>
                <a:cubicBezTo>
                  <a:pt x="69" y="30"/>
                  <a:pt x="71" y="31"/>
                  <a:pt x="73" y="31"/>
                </a:cubicBezTo>
                <a:cubicBezTo>
                  <a:pt x="73" y="31"/>
                  <a:pt x="73" y="31"/>
                  <a:pt x="73" y="31"/>
                </a:cubicBezTo>
                <a:close/>
                <a:moveTo>
                  <a:pt x="73" y="24"/>
                </a:move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2" y="21"/>
                  <a:pt x="72" y="20"/>
                </a:cubicBezTo>
                <a:cubicBezTo>
                  <a:pt x="72" y="20"/>
                  <a:pt x="71" y="20"/>
                  <a:pt x="71" y="21"/>
                </a:cubicBezTo>
                <a:cubicBezTo>
                  <a:pt x="69" y="22"/>
                  <a:pt x="67" y="24"/>
                  <a:pt x="66" y="26"/>
                </a:cubicBezTo>
                <a:cubicBezTo>
                  <a:pt x="73" y="24"/>
                  <a:pt x="73" y="24"/>
                  <a:pt x="73" y="24"/>
                </a:cubicBezTo>
                <a:close/>
                <a:moveTo>
                  <a:pt x="71" y="17"/>
                </a:moveTo>
                <a:cubicBezTo>
                  <a:pt x="71" y="16"/>
                  <a:pt x="70" y="15"/>
                  <a:pt x="70" y="14"/>
                </a:cubicBezTo>
                <a:cubicBezTo>
                  <a:pt x="68" y="16"/>
                  <a:pt x="67" y="19"/>
                  <a:pt x="66" y="21"/>
                </a:cubicBezTo>
                <a:cubicBezTo>
                  <a:pt x="67" y="20"/>
                  <a:pt x="68" y="19"/>
                  <a:pt x="69" y="18"/>
                </a:cubicBezTo>
                <a:cubicBezTo>
                  <a:pt x="70" y="18"/>
                  <a:pt x="70" y="18"/>
                  <a:pt x="71" y="17"/>
                </a:cubicBezTo>
                <a:close/>
                <a:moveTo>
                  <a:pt x="93" y="36"/>
                </a:moveTo>
                <a:cubicBezTo>
                  <a:pt x="92" y="34"/>
                  <a:pt x="92" y="33"/>
                  <a:pt x="91" y="32"/>
                </a:cubicBezTo>
                <a:cubicBezTo>
                  <a:pt x="90" y="32"/>
                  <a:pt x="88" y="33"/>
                  <a:pt x="87" y="33"/>
                </a:cubicBezTo>
                <a:cubicBezTo>
                  <a:pt x="88" y="39"/>
                  <a:pt x="88" y="39"/>
                  <a:pt x="88" y="39"/>
                </a:cubicBezTo>
                <a:cubicBezTo>
                  <a:pt x="90" y="39"/>
                  <a:pt x="91" y="38"/>
                  <a:pt x="93" y="36"/>
                </a:cubicBezTo>
                <a:cubicBezTo>
                  <a:pt x="93" y="36"/>
                  <a:pt x="93" y="36"/>
                  <a:pt x="93" y="36"/>
                </a:cubicBezTo>
                <a:close/>
                <a:moveTo>
                  <a:pt x="90" y="29"/>
                </a:moveTo>
                <a:cubicBezTo>
                  <a:pt x="89" y="28"/>
                  <a:pt x="89" y="26"/>
                  <a:pt x="88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85" y="25"/>
                  <a:pt x="85" y="25"/>
                  <a:pt x="85" y="25"/>
                </a:cubicBezTo>
                <a:cubicBezTo>
                  <a:pt x="86" y="31"/>
                  <a:pt x="86" y="31"/>
                  <a:pt x="86" y="31"/>
                </a:cubicBezTo>
                <a:cubicBezTo>
                  <a:pt x="88" y="30"/>
                  <a:pt x="89" y="30"/>
                  <a:pt x="90" y="29"/>
                </a:cubicBezTo>
                <a:close/>
                <a:moveTo>
                  <a:pt x="88" y="21"/>
                </a:moveTo>
                <a:cubicBezTo>
                  <a:pt x="88" y="19"/>
                  <a:pt x="87" y="18"/>
                  <a:pt x="87" y="16"/>
                </a:cubicBezTo>
                <a:cubicBezTo>
                  <a:pt x="86" y="15"/>
                  <a:pt x="85" y="15"/>
                  <a:pt x="83" y="16"/>
                </a:cubicBezTo>
                <a:cubicBezTo>
                  <a:pt x="85" y="22"/>
                  <a:pt x="85" y="22"/>
                  <a:pt x="85" y="22"/>
                </a:cubicBezTo>
                <a:cubicBezTo>
                  <a:pt x="88" y="21"/>
                  <a:pt x="88" y="21"/>
                  <a:pt x="88" y="21"/>
                </a:cubicBezTo>
                <a:close/>
                <a:moveTo>
                  <a:pt x="88" y="13"/>
                </a:moveTo>
                <a:cubicBezTo>
                  <a:pt x="88" y="12"/>
                  <a:pt x="88" y="11"/>
                  <a:pt x="88" y="9"/>
                </a:cubicBezTo>
                <a:cubicBezTo>
                  <a:pt x="86" y="9"/>
                  <a:pt x="84" y="8"/>
                  <a:pt x="83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3" y="13"/>
                  <a:pt x="83" y="13"/>
                  <a:pt x="83" y="13"/>
                </a:cubicBezTo>
                <a:cubicBezTo>
                  <a:pt x="84" y="13"/>
                  <a:pt x="86" y="13"/>
                  <a:pt x="88" y="13"/>
                </a:cubicBezTo>
                <a:close/>
                <a:moveTo>
                  <a:pt x="90" y="11"/>
                </a:moveTo>
                <a:cubicBezTo>
                  <a:pt x="90" y="12"/>
                  <a:pt x="90" y="13"/>
                  <a:pt x="90" y="14"/>
                </a:cubicBezTo>
                <a:cubicBezTo>
                  <a:pt x="90" y="14"/>
                  <a:pt x="91" y="14"/>
                  <a:pt x="91" y="14"/>
                </a:cubicBezTo>
                <a:cubicBezTo>
                  <a:pt x="92" y="14"/>
                  <a:pt x="94" y="15"/>
                  <a:pt x="96" y="16"/>
                </a:cubicBezTo>
                <a:cubicBezTo>
                  <a:pt x="95" y="15"/>
                  <a:pt x="94" y="14"/>
                  <a:pt x="94" y="14"/>
                </a:cubicBezTo>
                <a:cubicBezTo>
                  <a:pt x="93" y="12"/>
                  <a:pt x="92" y="11"/>
                  <a:pt x="90" y="11"/>
                </a:cubicBezTo>
                <a:close/>
                <a:moveTo>
                  <a:pt x="90" y="16"/>
                </a:moveTo>
                <a:cubicBezTo>
                  <a:pt x="90" y="18"/>
                  <a:pt x="90" y="19"/>
                  <a:pt x="90" y="21"/>
                </a:cubicBezTo>
                <a:cubicBezTo>
                  <a:pt x="96" y="20"/>
                  <a:pt x="96" y="20"/>
                  <a:pt x="96" y="20"/>
                </a:cubicBezTo>
                <a:cubicBezTo>
                  <a:pt x="94" y="18"/>
                  <a:pt x="92" y="17"/>
                  <a:pt x="90" y="16"/>
                </a:cubicBezTo>
                <a:close/>
                <a:moveTo>
                  <a:pt x="91" y="23"/>
                </a:moveTo>
                <a:cubicBezTo>
                  <a:pt x="91" y="24"/>
                  <a:pt x="91" y="24"/>
                  <a:pt x="91" y="24"/>
                </a:cubicBezTo>
                <a:cubicBezTo>
                  <a:pt x="91" y="25"/>
                  <a:pt x="92" y="26"/>
                  <a:pt x="92" y="28"/>
                </a:cubicBezTo>
                <a:cubicBezTo>
                  <a:pt x="92" y="28"/>
                  <a:pt x="93" y="27"/>
                  <a:pt x="93" y="27"/>
                </a:cubicBezTo>
                <a:cubicBezTo>
                  <a:pt x="95" y="26"/>
                  <a:pt x="96" y="24"/>
                  <a:pt x="97" y="22"/>
                </a:cubicBezTo>
                <a:cubicBezTo>
                  <a:pt x="91" y="23"/>
                  <a:pt x="91" y="23"/>
                  <a:pt x="91" y="23"/>
                </a:cubicBezTo>
                <a:close/>
                <a:moveTo>
                  <a:pt x="93" y="30"/>
                </a:moveTo>
                <a:cubicBezTo>
                  <a:pt x="94" y="32"/>
                  <a:pt x="94" y="33"/>
                  <a:pt x="95" y="34"/>
                </a:cubicBezTo>
                <a:cubicBezTo>
                  <a:pt x="97" y="31"/>
                  <a:pt x="98" y="29"/>
                  <a:pt x="98" y="26"/>
                </a:cubicBezTo>
                <a:cubicBezTo>
                  <a:pt x="97" y="27"/>
                  <a:pt x="96" y="28"/>
                  <a:pt x="95" y="29"/>
                </a:cubicBezTo>
                <a:cubicBezTo>
                  <a:pt x="94" y="30"/>
                  <a:pt x="94" y="30"/>
                  <a:pt x="93" y="30"/>
                </a:cubicBezTo>
                <a:close/>
                <a:moveTo>
                  <a:pt x="44" y="38"/>
                </a:moveTo>
                <a:cubicBezTo>
                  <a:pt x="41" y="38"/>
                  <a:pt x="40" y="40"/>
                  <a:pt x="40" y="42"/>
                </a:cubicBezTo>
                <a:cubicBezTo>
                  <a:pt x="40" y="45"/>
                  <a:pt x="41" y="46"/>
                  <a:pt x="44" y="46"/>
                </a:cubicBezTo>
                <a:cubicBezTo>
                  <a:pt x="46" y="46"/>
                  <a:pt x="48" y="45"/>
                  <a:pt x="48" y="42"/>
                </a:cubicBezTo>
                <a:cubicBezTo>
                  <a:pt x="48" y="40"/>
                  <a:pt x="46" y="38"/>
                  <a:pt x="44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" name="Freeform 172"/>
          <p:cNvSpPr>
            <a:spLocks/>
          </p:cNvSpPr>
          <p:nvPr/>
        </p:nvSpPr>
        <p:spPr bwMode="auto">
          <a:xfrm>
            <a:off x="1050925" y="1627188"/>
            <a:ext cx="361950" cy="409575"/>
          </a:xfrm>
          <a:custGeom>
            <a:avLst/>
            <a:gdLst>
              <a:gd name="T0" fmla="*/ 96 w 96"/>
              <a:gd name="T1" fmla="*/ 36 h 109"/>
              <a:gd name="T2" fmla="*/ 75 w 96"/>
              <a:gd name="T3" fmla="*/ 65 h 109"/>
              <a:gd name="T4" fmla="*/ 55 w 96"/>
              <a:gd name="T5" fmla="*/ 77 h 109"/>
              <a:gd name="T6" fmla="*/ 40 w 96"/>
              <a:gd name="T7" fmla="*/ 76 h 109"/>
              <a:gd name="T8" fmla="*/ 15 w 96"/>
              <a:gd name="T9" fmla="*/ 109 h 109"/>
              <a:gd name="T10" fmla="*/ 0 w 96"/>
              <a:gd name="T11" fmla="*/ 98 h 109"/>
              <a:gd name="T12" fmla="*/ 25 w 96"/>
              <a:gd name="T13" fmla="*/ 64 h 109"/>
              <a:gd name="T14" fmla="*/ 19 w 96"/>
              <a:gd name="T15" fmla="*/ 51 h 109"/>
              <a:gd name="T16" fmla="*/ 25 w 96"/>
              <a:gd name="T17" fmla="*/ 28 h 109"/>
              <a:gd name="T18" fmla="*/ 46 w 96"/>
              <a:gd name="T19" fmla="*/ 0 h 109"/>
              <a:gd name="T20" fmla="*/ 59 w 96"/>
              <a:gd name="T21" fmla="*/ 9 h 109"/>
              <a:gd name="T22" fmla="*/ 38 w 96"/>
              <a:gd name="T23" fmla="*/ 38 h 109"/>
              <a:gd name="T24" fmla="*/ 35 w 96"/>
              <a:gd name="T25" fmla="*/ 49 h 109"/>
              <a:gd name="T26" fmla="*/ 41 w 96"/>
              <a:gd name="T27" fmla="*/ 59 h 109"/>
              <a:gd name="T28" fmla="*/ 52 w 96"/>
              <a:gd name="T29" fmla="*/ 61 h 109"/>
              <a:gd name="T30" fmla="*/ 62 w 96"/>
              <a:gd name="T31" fmla="*/ 55 h 109"/>
              <a:gd name="T32" fmla="*/ 83 w 96"/>
              <a:gd name="T33" fmla="*/ 27 h 109"/>
              <a:gd name="T34" fmla="*/ 96 w 96"/>
              <a:gd name="T35" fmla="*/ 3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6" h="109">
                <a:moveTo>
                  <a:pt x="96" y="36"/>
                </a:moveTo>
                <a:cubicBezTo>
                  <a:pt x="75" y="65"/>
                  <a:pt x="75" y="65"/>
                  <a:pt x="75" y="65"/>
                </a:cubicBezTo>
                <a:cubicBezTo>
                  <a:pt x="70" y="72"/>
                  <a:pt x="62" y="76"/>
                  <a:pt x="55" y="77"/>
                </a:cubicBezTo>
                <a:cubicBezTo>
                  <a:pt x="50" y="78"/>
                  <a:pt x="45" y="77"/>
                  <a:pt x="40" y="76"/>
                </a:cubicBezTo>
                <a:cubicBezTo>
                  <a:pt x="15" y="109"/>
                  <a:pt x="15" y="109"/>
                  <a:pt x="15" y="109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64"/>
                  <a:pt x="25" y="64"/>
                  <a:pt x="25" y="64"/>
                </a:cubicBezTo>
                <a:cubicBezTo>
                  <a:pt x="22" y="61"/>
                  <a:pt x="20" y="56"/>
                  <a:pt x="19" y="51"/>
                </a:cubicBezTo>
                <a:cubicBezTo>
                  <a:pt x="18" y="44"/>
                  <a:pt x="20" y="35"/>
                  <a:pt x="25" y="28"/>
                </a:cubicBezTo>
                <a:cubicBezTo>
                  <a:pt x="46" y="0"/>
                  <a:pt x="46" y="0"/>
                  <a:pt x="46" y="0"/>
                </a:cubicBezTo>
                <a:cubicBezTo>
                  <a:pt x="59" y="9"/>
                  <a:pt x="59" y="9"/>
                  <a:pt x="59" y="9"/>
                </a:cubicBezTo>
                <a:cubicBezTo>
                  <a:pt x="38" y="38"/>
                  <a:pt x="38" y="38"/>
                  <a:pt x="38" y="38"/>
                </a:cubicBezTo>
                <a:cubicBezTo>
                  <a:pt x="36" y="41"/>
                  <a:pt x="35" y="45"/>
                  <a:pt x="35" y="49"/>
                </a:cubicBezTo>
                <a:cubicBezTo>
                  <a:pt x="36" y="53"/>
                  <a:pt x="38" y="56"/>
                  <a:pt x="41" y="59"/>
                </a:cubicBezTo>
                <a:cubicBezTo>
                  <a:pt x="44" y="61"/>
                  <a:pt x="48" y="62"/>
                  <a:pt x="52" y="61"/>
                </a:cubicBezTo>
                <a:cubicBezTo>
                  <a:pt x="56" y="61"/>
                  <a:pt x="60" y="59"/>
                  <a:pt x="62" y="55"/>
                </a:cubicBezTo>
                <a:cubicBezTo>
                  <a:pt x="83" y="27"/>
                  <a:pt x="83" y="27"/>
                  <a:pt x="83" y="27"/>
                </a:cubicBezTo>
                <a:lnTo>
                  <a:pt x="96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" name="Freeform 173"/>
          <p:cNvSpPr>
            <a:spLocks noEditPoints="1"/>
          </p:cNvSpPr>
          <p:nvPr/>
        </p:nvSpPr>
        <p:spPr bwMode="auto">
          <a:xfrm>
            <a:off x="998538" y="376238"/>
            <a:ext cx="390525" cy="368300"/>
          </a:xfrm>
          <a:custGeom>
            <a:avLst/>
            <a:gdLst>
              <a:gd name="T0" fmla="*/ 92 w 104"/>
              <a:gd name="T1" fmla="*/ 9 h 98"/>
              <a:gd name="T2" fmla="*/ 104 w 104"/>
              <a:gd name="T3" fmla="*/ 87 h 98"/>
              <a:gd name="T4" fmla="*/ 53 w 104"/>
              <a:gd name="T5" fmla="*/ 98 h 98"/>
              <a:gd name="T6" fmla="*/ 41 w 104"/>
              <a:gd name="T7" fmla="*/ 90 h 98"/>
              <a:gd name="T8" fmla="*/ 7 w 104"/>
              <a:gd name="T9" fmla="*/ 58 h 98"/>
              <a:gd name="T10" fmla="*/ 11 w 104"/>
              <a:gd name="T11" fmla="*/ 45 h 98"/>
              <a:gd name="T12" fmla="*/ 8 w 104"/>
              <a:gd name="T13" fmla="*/ 15 h 98"/>
              <a:gd name="T14" fmla="*/ 27 w 104"/>
              <a:gd name="T15" fmla="*/ 1 h 98"/>
              <a:gd name="T16" fmla="*/ 23 w 104"/>
              <a:gd name="T17" fmla="*/ 17 h 98"/>
              <a:gd name="T18" fmla="*/ 15 w 104"/>
              <a:gd name="T19" fmla="*/ 20 h 98"/>
              <a:gd name="T20" fmla="*/ 14 w 104"/>
              <a:gd name="T21" fmla="*/ 39 h 98"/>
              <a:gd name="T22" fmla="*/ 23 w 104"/>
              <a:gd name="T23" fmla="*/ 23 h 98"/>
              <a:gd name="T24" fmla="*/ 26 w 104"/>
              <a:gd name="T25" fmla="*/ 17 h 98"/>
              <a:gd name="T26" fmla="*/ 32 w 104"/>
              <a:gd name="T27" fmla="*/ 15 h 98"/>
              <a:gd name="T28" fmla="*/ 38 w 104"/>
              <a:gd name="T29" fmla="*/ 17 h 98"/>
              <a:gd name="T30" fmla="*/ 38 w 104"/>
              <a:gd name="T31" fmla="*/ 29 h 98"/>
              <a:gd name="T32" fmla="*/ 29 w 104"/>
              <a:gd name="T33" fmla="*/ 31 h 98"/>
              <a:gd name="T34" fmla="*/ 19 w 104"/>
              <a:gd name="T35" fmla="*/ 43 h 98"/>
              <a:gd name="T36" fmla="*/ 28 w 104"/>
              <a:gd name="T37" fmla="*/ 48 h 98"/>
              <a:gd name="T38" fmla="*/ 41 w 104"/>
              <a:gd name="T39" fmla="*/ 21 h 98"/>
              <a:gd name="T40" fmla="*/ 34 w 104"/>
              <a:gd name="T41" fmla="*/ 21 h 98"/>
              <a:gd name="T42" fmla="*/ 29 w 104"/>
              <a:gd name="T43" fmla="*/ 21 h 98"/>
              <a:gd name="T44" fmla="*/ 28 w 104"/>
              <a:gd name="T45" fmla="*/ 23 h 98"/>
              <a:gd name="T46" fmla="*/ 29 w 104"/>
              <a:gd name="T47" fmla="*/ 26 h 98"/>
              <a:gd name="T48" fmla="*/ 34 w 104"/>
              <a:gd name="T49" fmla="*/ 26 h 98"/>
              <a:gd name="T50" fmla="*/ 34 w 104"/>
              <a:gd name="T51" fmla="*/ 21 h 98"/>
              <a:gd name="T52" fmla="*/ 41 w 104"/>
              <a:gd name="T53" fmla="*/ 83 h 98"/>
              <a:gd name="T54" fmla="*/ 24 w 104"/>
              <a:gd name="T55" fmla="*/ 54 h 98"/>
              <a:gd name="T56" fmla="*/ 14 w 104"/>
              <a:gd name="T57" fmla="*/ 57 h 98"/>
              <a:gd name="T58" fmla="*/ 21 w 104"/>
              <a:gd name="T59" fmla="*/ 75 h 98"/>
              <a:gd name="T60" fmla="*/ 52 w 104"/>
              <a:gd name="T61" fmla="*/ 21 h 98"/>
              <a:gd name="T62" fmla="*/ 93 w 104"/>
              <a:gd name="T63" fmla="*/ 59 h 98"/>
              <a:gd name="T64" fmla="*/ 52 w 104"/>
              <a:gd name="T65" fmla="*/ 21 h 98"/>
              <a:gd name="T66" fmla="*/ 65 w 104"/>
              <a:gd name="T67" fmla="*/ 67 h 98"/>
              <a:gd name="T68" fmla="*/ 80 w 104"/>
              <a:gd name="T69" fmla="*/ 68 h 98"/>
              <a:gd name="T70" fmla="*/ 83 w 104"/>
              <a:gd name="T71" fmla="*/ 71 h 98"/>
              <a:gd name="T72" fmla="*/ 83 w 104"/>
              <a:gd name="T73" fmla="*/ 85 h 98"/>
              <a:gd name="T74" fmla="*/ 83 w 104"/>
              <a:gd name="T75" fmla="*/ 71 h 98"/>
              <a:gd name="T76" fmla="*/ 73 w 104"/>
              <a:gd name="T77" fmla="*/ 81 h 98"/>
              <a:gd name="T78" fmla="*/ 72 w 104"/>
              <a:gd name="T79" fmla="*/ 91 h 98"/>
              <a:gd name="T80" fmla="*/ 62 w 104"/>
              <a:gd name="T81" fmla="*/ 86 h 98"/>
              <a:gd name="T82" fmla="*/ 62 w 104"/>
              <a:gd name="T83" fmla="*/ 70 h 98"/>
              <a:gd name="T84" fmla="*/ 62 w 104"/>
              <a:gd name="T85" fmla="*/ 86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4" h="98">
                <a:moveTo>
                  <a:pt x="53" y="9"/>
                </a:moveTo>
                <a:cubicBezTo>
                  <a:pt x="92" y="9"/>
                  <a:pt x="92" y="9"/>
                  <a:pt x="92" y="9"/>
                </a:cubicBezTo>
                <a:cubicBezTo>
                  <a:pt x="99" y="9"/>
                  <a:pt x="104" y="14"/>
                  <a:pt x="104" y="21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93"/>
                  <a:pt x="99" y="98"/>
                  <a:pt x="92" y="98"/>
                </a:cubicBezTo>
                <a:cubicBezTo>
                  <a:pt x="53" y="98"/>
                  <a:pt x="53" y="98"/>
                  <a:pt x="53" y="98"/>
                </a:cubicBezTo>
                <a:cubicBezTo>
                  <a:pt x="47" y="98"/>
                  <a:pt x="43" y="95"/>
                  <a:pt x="42" y="90"/>
                </a:cubicBezTo>
                <a:cubicBezTo>
                  <a:pt x="41" y="90"/>
                  <a:pt x="41" y="90"/>
                  <a:pt x="41" y="90"/>
                </a:cubicBezTo>
                <a:cubicBezTo>
                  <a:pt x="32" y="89"/>
                  <a:pt x="23" y="85"/>
                  <a:pt x="17" y="80"/>
                </a:cubicBezTo>
                <a:cubicBezTo>
                  <a:pt x="10" y="74"/>
                  <a:pt x="6" y="67"/>
                  <a:pt x="7" y="58"/>
                </a:cubicBezTo>
                <a:cubicBezTo>
                  <a:pt x="7" y="57"/>
                  <a:pt x="7" y="57"/>
                  <a:pt x="7" y="56"/>
                </a:cubicBezTo>
                <a:cubicBezTo>
                  <a:pt x="8" y="53"/>
                  <a:pt x="9" y="49"/>
                  <a:pt x="11" y="45"/>
                </a:cubicBezTo>
                <a:cubicBezTo>
                  <a:pt x="4" y="38"/>
                  <a:pt x="0" y="30"/>
                  <a:pt x="9" y="16"/>
                </a:cubicBezTo>
                <a:cubicBezTo>
                  <a:pt x="8" y="15"/>
                  <a:pt x="8" y="15"/>
                  <a:pt x="8" y="15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24" y="0"/>
                  <a:pt x="27" y="1"/>
                </a:cubicBezTo>
                <a:cubicBezTo>
                  <a:pt x="30" y="3"/>
                  <a:pt x="32" y="6"/>
                  <a:pt x="32" y="6"/>
                </a:cubicBezTo>
                <a:cubicBezTo>
                  <a:pt x="23" y="17"/>
                  <a:pt x="23" y="17"/>
                  <a:pt x="23" y="17"/>
                </a:cubicBezTo>
                <a:cubicBezTo>
                  <a:pt x="20" y="14"/>
                  <a:pt x="20" y="14"/>
                  <a:pt x="20" y="14"/>
                </a:cubicBezTo>
                <a:cubicBezTo>
                  <a:pt x="15" y="20"/>
                  <a:pt x="15" y="20"/>
                  <a:pt x="15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9" y="28"/>
                  <a:pt x="10" y="34"/>
                  <a:pt x="14" y="39"/>
                </a:cubicBezTo>
                <a:cubicBezTo>
                  <a:pt x="17" y="35"/>
                  <a:pt x="20" y="31"/>
                  <a:pt x="24" y="27"/>
                </a:cubicBezTo>
                <a:cubicBezTo>
                  <a:pt x="24" y="26"/>
                  <a:pt x="23" y="25"/>
                  <a:pt x="23" y="23"/>
                </a:cubicBezTo>
                <a:cubicBezTo>
                  <a:pt x="23" y="21"/>
                  <a:pt x="24" y="19"/>
                  <a:pt x="26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8" y="16"/>
                  <a:pt x="30" y="15"/>
                  <a:pt x="32" y="15"/>
                </a:cubicBezTo>
                <a:cubicBezTo>
                  <a:pt x="34" y="15"/>
                  <a:pt x="36" y="16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40" y="19"/>
                  <a:pt x="40" y="21"/>
                  <a:pt x="40" y="23"/>
                </a:cubicBezTo>
                <a:cubicBezTo>
                  <a:pt x="40" y="26"/>
                  <a:pt x="40" y="28"/>
                  <a:pt x="38" y="29"/>
                </a:cubicBezTo>
                <a:cubicBezTo>
                  <a:pt x="36" y="31"/>
                  <a:pt x="34" y="32"/>
                  <a:pt x="32" y="32"/>
                </a:cubicBezTo>
                <a:cubicBezTo>
                  <a:pt x="31" y="32"/>
                  <a:pt x="30" y="32"/>
                  <a:pt x="29" y="31"/>
                </a:cubicBezTo>
                <a:cubicBezTo>
                  <a:pt x="25" y="35"/>
                  <a:pt x="22" y="39"/>
                  <a:pt x="20" y="42"/>
                </a:cubicBezTo>
                <a:cubicBezTo>
                  <a:pt x="20" y="43"/>
                  <a:pt x="20" y="43"/>
                  <a:pt x="19" y="43"/>
                </a:cubicBezTo>
                <a:cubicBezTo>
                  <a:pt x="19" y="43"/>
                  <a:pt x="19" y="43"/>
                  <a:pt x="19" y="43"/>
                </a:cubicBezTo>
                <a:cubicBezTo>
                  <a:pt x="22" y="45"/>
                  <a:pt x="25" y="47"/>
                  <a:pt x="28" y="48"/>
                </a:cubicBezTo>
                <a:cubicBezTo>
                  <a:pt x="32" y="51"/>
                  <a:pt x="37" y="54"/>
                  <a:pt x="41" y="57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14"/>
                  <a:pt x="46" y="9"/>
                  <a:pt x="53" y="9"/>
                </a:cubicBezTo>
                <a:close/>
                <a:moveTo>
                  <a:pt x="34" y="21"/>
                </a:moveTo>
                <a:cubicBezTo>
                  <a:pt x="34" y="20"/>
                  <a:pt x="33" y="20"/>
                  <a:pt x="32" y="20"/>
                </a:cubicBezTo>
                <a:cubicBezTo>
                  <a:pt x="31" y="20"/>
                  <a:pt x="30" y="20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8" y="22"/>
                  <a:pt x="28" y="23"/>
                </a:cubicBezTo>
                <a:cubicBezTo>
                  <a:pt x="28" y="24"/>
                  <a:pt x="29" y="25"/>
                  <a:pt x="29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30" y="26"/>
                  <a:pt x="31" y="27"/>
                  <a:pt x="32" y="27"/>
                </a:cubicBezTo>
                <a:cubicBezTo>
                  <a:pt x="33" y="27"/>
                  <a:pt x="34" y="26"/>
                  <a:pt x="34" y="26"/>
                </a:cubicBezTo>
                <a:cubicBezTo>
                  <a:pt x="35" y="25"/>
                  <a:pt x="36" y="24"/>
                  <a:pt x="36" y="23"/>
                </a:cubicBezTo>
                <a:cubicBezTo>
                  <a:pt x="36" y="22"/>
                  <a:pt x="35" y="21"/>
                  <a:pt x="34" y="21"/>
                </a:cubicBezTo>
                <a:cubicBezTo>
                  <a:pt x="34" y="21"/>
                  <a:pt x="34" y="21"/>
                  <a:pt x="34" y="21"/>
                </a:cubicBezTo>
                <a:close/>
                <a:moveTo>
                  <a:pt x="41" y="83"/>
                </a:moveTo>
                <a:cubicBezTo>
                  <a:pt x="41" y="66"/>
                  <a:pt x="41" y="66"/>
                  <a:pt x="41" y="66"/>
                </a:cubicBezTo>
                <a:cubicBezTo>
                  <a:pt x="37" y="61"/>
                  <a:pt x="30" y="58"/>
                  <a:pt x="24" y="54"/>
                </a:cubicBezTo>
                <a:cubicBezTo>
                  <a:pt x="22" y="52"/>
                  <a:pt x="19" y="51"/>
                  <a:pt x="16" y="49"/>
                </a:cubicBezTo>
                <a:cubicBezTo>
                  <a:pt x="15" y="52"/>
                  <a:pt x="14" y="54"/>
                  <a:pt x="14" y="57"/>
                </a:cubicBezTo>
                <a:cubicBezTo>
                  <a:pt x="14" y="57"/>
                  <a:pt x="14" y="58"/>
                  <a:pt x="14" y="58"/>
                </a:cubicBezTo>
                <a:cubicBezTo>
                  <a:pt x="13" y="65"/>
                  <a:pt x="16" y="71"/>
                  <a:pt x="21" y="75"/>
                </a:cubicBezTo>
                <a:cubicBezTo>
                  <a:pt x="26" y="79"/>
                  <a:pt x="33" y="82"/>
                  <a:pt x="41" y="83"/>
                </a:cubicBezTo>
                <a:close/>
                <a:moveTo>
                  <a:pt x="52" y="21"/>
                </a:moveTo>
                <a:cubicBezTo>
                  <a:pt x="52" y="59"/>
                  <a:pt x="52" y="59"/>
                  <a:pt x="52" y="59"/>
                </a:cubicBezTo>
                <a:cubicBezTo>
                  <a:pt x="93" y="59"/>
                  <a:pt x="93" y="59"/>
                  <a:pt x="93" y="59"/>
                </a:cubicBezTo>
                <a:cubicBezTo>
                  <a:pt x="93" y="21"/>
                  <a:pt x="93" y="21"/>
                  <a:pt x="93" y="21"/>
                </a:cubicBezTo>
                <a:cubicBezTo>
                  <a:pt x="52" y="21"/>
                  <a:pt x="52" y="21"/>
                  <a:pt x="52" y="21"/>
                </a:cubicBezTo>
                <a:close/>
                <a:moveTo>
                  <a:pt x="72" y="65"/>
                </a:moveTo>
                <a:cubicBezTo>
                  <a:pt x="70" y="65"/>
                  <a:pt x="67" y="66"/>
                  <a:pt x="65" y="67"/>
                </a:cubicBezTo>
                <a:cubicBezTo>
                  <a:pt x="73" y="75"/>
                  <a:pt x="73" y="75"/>
                  <a:pt x="73" y="75"/>
                </a:cubicBezTo>
                <a:cubicBezTo>
                  <a:pt x="80" y="68"/>
                  <a:pt x="80" y="68"/>
                  <a:pt x="80" y="68"/>
                </a:cubicBezTo>
                <a:cubicBezTo>
                  <a:pt x="78" y="66"/>
                  <a:pt x="75" y="65"/>
                  <a:pt x="72" y="65"/>
                </a:cubicBezTo>
                <a:close/>
                <a:moveTo>
                  <a:pt x="83" y="71"/>
                </a:moveTo>
                <a:cubicBezTo>
                  <a:pt x="76" y="78"/>
                  <a:pt x="76" y="78"/>
                  <a:pt x="76" y="78"/>
                </a:cubicBezTo>
                <a:cubicBezTo>
                  <a:pt x="83" y="85"/>
                  <a:pt x="83" y="85"/>
                  <a:pt x="83" y="85"/>
                </a:cubicBezTo>
                <a:cubicBezTo>
                  <a:pt x="84" y="83"/>
                  <a:pt x="85" y="81"/>
                  <a:pt x="85" y="78"/>
                </a:cubicBezTo>
                <a:cubicBezTo>
                  <a:pt x="85" y="75"/>
                  <a:pt x="84" y="73"/>
                  <a:pt x="83" y="71"/>
                </a:cubicBezTo>
                <a:close/>
                <a:moveTo>
                  <a:pt x="80" y="88"/>
                </a:moveTo>
                <a:cubicBezTo>
                  <a:pt x="73" y="81"/>
                  <a:pt x="73" y="81"/>
                  <a:pt x="73" y="81"/>
                </a:cubicBezTo>
                <a:cubicBezTo>
                  <a:pt x="65" y="89"/>
                  <a:pt x="65" y="89"/>
                  <a:pt x="65" y="89"/>
                </a:cubicBezTo>
                <a:cubicBezTo>
                  <a:pt x="67" y="90"/>
                  <a:pt x="70" y="91"/>
                  <a:pt x="72" y="91"/>
                </a:cubicBezTo>
                <a:cubicBezTo>
                  <a:pt x="75" y="91"/>
                  <a:pt x="78" y="90"/>
                  <a:pt x="80" y="88"/>
                </a:cubicBezTo>
                <a:close/>
                <a:moveTo>
                  <a:pt x="62" y="86"/>
                </a:moveTo>
                <a:cubicBezTo>
                  <a:pt x="70" y="78"/>
                  <a:pt x="70" y="78"/>
                  <a:pt x="70" y="78"/>
                </a:cubicBezTo>
                <a:cubicBezTo>
                  <a:pt x="62" y="70"/>
                  <a:pt x="62" y="70"/>
                  <a:pt x="62" y="70"/>
                </a:cubicBezTo>
                <a:cubicBezTo>
                  <a:pt x="60" y="73"/>
                  <a:pt x="60" y="75"/>
                  <a:pt x="60" y="78"/>
                </a:cubicBezTo>
                <a:cubicBezTo>
                  <a:pt x="60" y="81"/>
                  <a:pt x="60" y="83"/>
                  <a:pt x="62" y="8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" name="Freeform 174"/>
          <p:cNvSpPr>
            <a:spLocks noEditPoints="1"/>
          </p:cNvSpPr>
          <p:nvPr/>
        </p:nvSpPr>
        <p:spPr bwMode="auto">
          <a:xfrm>
            <a:off x="1009650" y="1011238"/>
            <a:ext cx="384175" cy="379413"/>
          </a:xfrm>
          <a:custGeom>
            <a:avLst/>
            <a:gdLst>
              <a:gd name="T0" fmla="*/ 173 w 242"/>
              <a:gd name="T1" fmla="*/ 4 h 239"/>
              <a:gd name="T2" fmla="*/ 237 w 242"/>
              <a:gd name="T3" fmla="*/ 71 h 239"/>
              <a:gd name="T4" fmla="*/ 242 w 242"/>
              <a:gd name="T5" fmla="*/ 75 h 239"/>
              <a:gd name="T6" fmla="*/ 237 w 242"/>
              <a:gd name="T7" fmla="*/ 83 h 239"/>
              <a:gd name="T8" fmla="*/ 194 w 242"/>
              <a:gd name="T9" fmla="*/ 125 h 239"/>
              <a:gd name="T10" fmla="*/ 199 w 242"/>
              <a:gd name="T11" fmla="*/ 130 h 239"/>
              <a:gd name="T12" fmla="*/ 116 w 242"/>
              <a:gd name="T13" fmla="*/ 215 h 239"/>
              <a:gd name="T14" fmla="*/ 78 w 242"/>
              <a:gd name="T15" fmla="*/ 224 h 239"/>
              <a:gd name="T16" fmla="*/ 64 w 242"/>
              <a:gd name="T17" fmla="*/ 210 h 239"/>
              <a:gd name="T18" fmla="*/ 43 w 242"/>
              <a:gd name="T19" fmla="*/ 232 h 239"/>
              <a:gd name="T20" fmla="*/ 36 w 242"/>
              <a:gd name="T21" fmla="*/ 224 h 239"/>
              <a:gd name="T22" fmla="*/ 22 w 242"/>
              <a:gd name="T23" fmla="*/ 239 h 239"/>
              <a:gd name="T24" fmla="*/ 0 w 242"/>
              <a:gd name="T25" fmla="*/ 220 h 239"/>
              <a:gd name="T26" fmla="*/ 17 w 242"/>
              <a:gd name="T27" fmla="*/ 206 h 239"/>
              <a:gd name="T28" fmla="*/ 12 w 242"/>
              <a:gd name="T29" fmla="*/ 201 h 239"/>
              <a:gd name="T30" fmla="*/ 34 w 242"/>
              <a:gd name="T31" fmla="*/ 180 h 239"/>
              <a:gd name="T32" fmla="*/ 17 w 242"/>
              <a:gd name="T33" fmla="*/ 163 h 239"/>
              <a:gd name="T34" fmla="*/ 26 w 242"/>
              <a:gd name="T35" fmla="*/ 125 h 239"/>
              <a:gd name="T36" fmla="*/ 112 w 242"/>
              <a:gd name="T37" fmla="*/ 42 h 239"/>
              <a:gd name="T38" fmla="*/ 116 w 242"/>
              <a:gd name="T39" fmla="*/ 49 h 239"/>
              <a:gd name="T40" fmla="*/ 159 w 242"/>
              <a:gd name="T41" fmla="*/ 4 h 239"/>
              <a:gd name="T42" fmla="*/ 166 w 242"/>
              <a:gd name="T43" fmla="*/ 0 h 239"/>
              <a:gd name="T44" fmla="*/ 173 w 242"/>
              <a:gd name="T45" fmla="*/ 4 h 239"/>
              <a:gd name="T46" fmla="*/ 173 w 242"/>
              <a:gd name="T47" fmla="*/ 4 h 239"/>
              <a:gd name="T48" fmla="*/ 180 w 242"/>
              <a:gd name="T49" fmla="*/ 68 h 239"/>
              <a:gd name="T50" fmla="*/ 173 w 242"/>
              <a:gd name="T51" fmla="*/ 78 h 239"/>
              <a:gd name="T52" fmla="*/ 185 w 242"/>
              <a:gd name="T53" fmla="*/ 90 h 239"/>
              <a:gd name="T54" fmla="*/ 194 w 242"/>
              <a:gd name="T55" fmla="*/ 83 h 239"/>
              <a:gd name="T56" fmla="*/ 180 w 242"/>
              <a:gd name="T57" fmla="*/ 68 h 239"/>
              <a:gd name="T58" fmla="*/ 180 w 242"/>
              <a:gd name="T59" fmla="*/ 68 h 239"/>
              <a:gd name="T60" fmla="*/ 159 w 242"/>
              <a:gd name="T61" fmla="*/ 47 h 239"/>
              <a:gd name="T62" fmla="*/ 152 w 242"/>
              <a:gd name="T63" fmla="*/ 54 h 239"/>
              <a:gd name="T64" fmla="*/ 164 w 242"/>
              <a:gd name="T65" fmla="*/ 68 h 239"/>
              <a:gd name="T66" fmla="*/ 171 w 242"/>
              <a:gd name="T67" fmla="*/ 61 h 239"/>
              <a:gd name="T68" fmla="*/ 159 w 242"/>
              <a:gd name="T69" fmla="*/ 47 h 239"/>
              <a:gd name="T70" fmla="*/ 159 w 242"/>
              <a:gd name="T71" fmla="*/ 47 h 239"/>
              <a:gd name="T72" fmla="*/ 128 w 242"/>
              <a:gd name="T73" fmla="*/ 61 h 239"/>
              <a:gd name="T74" fmla="*/ 180 w 242"/>
              <a:gd name="T75" fmla="*/ 113 h 239"/>
              <a:gd name="T76" fmla="*/ 218 w 242"/>
              <a:gd name="T77" fmla="*/ 75 h 239"/>
              <a:gd name="T78" fmla="*/ 166 w 242"/>
              <a:gd name="T79" fmla="*/ 23 h 239"/>
              <a:gd name="T80" fmla="*/ 128 w 242"/>
              <a:gd name="T81" fmla="*/ 61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42" h="239">
                <a:moveTo>
                  <a:pt x="173" y="4"/>
                </a:moveTo>
                <a:lnTo>
                  <a:pt x="237" y="71"/>
                </a:lnTo>
                <a:lnTo>
                  <a:pt x="242" y="75"/>
                </a:lnTo>
                <a:lnTo>
                  <a:pt x="237" y="83"/>
                </a:lnTo>
                <a:lnTo>
                  <a:pt x="194" y="125"/>
                </a:lnTo>
                <a:lnTo>
                  <a:pt x="199" y="130"/>
                </a:lnTo>
                <a:lnTo>
                  <a:pt x="116" y="215"/>
                </a:lnTo>
                <a:lnTo>
                  <a:pt x="78" y="224"/>
                </a:lnTo>
                <a:lnTo>
                  <a:pt x="64" y="210"/>
                </a:lnTo>
                <a:lnTo>
                  <a:pt x="43" y="232"/>
                </a:lnTo>
                <a:lnTo>
                  <a:pt x="36" y="224"/>
                </a:lnTo>
                <a:lnTo>
                  <a:pt x="22" y="239"/>
                </a:lnTo>
                <a:lnTo>
                  <a:pt x="0" y="220"/>
                </a:lnTo>
                <a:lnTo>
                  <a:pt x="17" y="206"/>
                </a:lnTo>
                <a:lnTo>
                  <a:pt x="12" y="201"/>
                </a:lnTo>
                <a:lnTo>
                  <a:pt x="34" y="180"/>
                </a:lnTo>
                <a:lnTo>
                  <a:pt x="17" y="163"/>
                </a:lnTo>
                <a:lnTo>
                  <a:pt x="26" y="125"/>
                </a:lnTo>
                <a:lnTo>
                  <a:pt x="112" y="42"/>
                </a:lnTo>
                <a:lnTo>
                  <a:pt x="116" y="49"/>
                </a:lnTo>
                <a:lnTo>
                  <a:pt x="159" y="4"/>
                </a:lnTo>
                <a:lnTo>
                  <a:pt x="166" y="0"/>
                </a:lnTo>
                <a:lnTo>
                  <a:pt x="173" y="4"/>
                </a:lnTo>
                <a:lnTo>
                  <a:pt x="173" y="4"/>
                </a:lnTo>
                <a:close/>
                <a:moveTo>
                  <a:pt x="180" y="68"/>
                </a:moveTo>
                <a:lnTo>
                  <a:pt x="173" y="78"/>
                </a:lnTo>
                <a:lnTo>
                  <a:pt x="185" y="90"/>
                </a:lnTo>
                <a:lnTo>
                  <a:pt x="194" y="83"/>
                </a:lnTo>
                <a:lnTo>
                  <a:pt x="180" y="68"/>
                </a:lnTo>
                <a:lnTo>
                  <a:pt x="180" y="68"/>
                </a:lnTo>
                <a:close/>
                <a:moveTo>
                  <a:pt x="159" y="47"/>
                </a:moveTo>
                <a:lnTo>
                  <a:pt x="152" y="54"/>
                </a:lnTo>
                <a:lnTo>
                  <a:pt x="164" y="68"/>
                </a:lnTo>
                <a:lnTo>
                  <a:pt x="171" y="61"/>
                </a:lnTo>
                <a:lnTo>
                  <a:pt x="159" y="47"/>
                </a:lnTo>
                <a:lnTo>
                  <a:pt x="159" y="47"/>
                </a:lnTo>
                <a:close/>
                <a:moveTo>
                  <a:pt x="128" y="61"/>
                </a:moveTo>
                <a:lnTo>
                  <a:pt x="180" y="113"/>
                </a:lnTo>
                <a:lnTo>
                  <a:pt x="218" y="75"/>
                </a:lnTo>
                <a:lnTo>
                  <a:pt x="166" y="23"/>
                </a:lnTo>
                <a:lnTo>
                  <a:pt x="128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" name="Freeform 175"/>
          <p:cNvSpPr>
            <a:spLocks noEditPoints="1"/>
          </p:cNvSpPr>
          <p:nvPr/>
        </p:nvSpPr>
        <p:spPr bwMode="auto">
          <a:xfrm>
            <a:off x="363538" y="442913"/>
            <a:ext cx="403225" cy="282575"/>
          </a:xfrm>
          <a:custGeom>
            <a:avLst/>
            <a:gdLst>
              <a:gd name="T0" fmla="*/ 88 w 107"/>
              <a:gd name="T1" fmla="*/ 0 h 75"/>
              <a:gd name="T2" fmla="*/ 98 w 107"/>
              <a:gd name="T3" fmla="*/ 58 h 75"/>
              <a:gd name="T4" fmla="*/ 10 w 107"/>
              <a:gd name="T5" fmla="*/ 10 h 75"/>
              <a:gd name="T6" fmla="*/ 30 w 107"/>
              <a:gd name="T7" fmla="*/ 16 h 75"/>
              <a:gd name="T8" fmla="*/ 24 w 107"/>
              <a:gd name="T9" fmla="*/ 42 h 75"/>
              <a:gd name="T10" fmla="*/ 60 w 107"/>
              <a:gd name="T11" fmla="*/ 16 h 75"/>
              <a:gd name="T12" fmla="*/ 40 w 107"/>
              <a:gd name="T13" fmla="*/ 37 h 75"/>
              <a:gd name="T14" fmla="*/ 35 w 107"/>
              <a:gd name="T15" fmla="*/ 23 h 75"/>
              <a:gd name="T16" fmla="*/ 32 w 107"/>
              <a:gd name="T17" fmla="*/ 23 h 75"/>
              <a:gd name="T18" fmla="*/ 28 w 107"/>
              <a:gd name="T19" fmla="*/ 37 h 75"/>
              <a:gd name="T20" fmla="*/ 31 w 107"/>
              <a:gd name="T21" fmla="*/ 29 h 75"/>
              <a:gd name="T22" fmla="*/ 35 w 107"/>
              <a:gd name="T23" fmla="*/ 37 h 75"/>
              <a:gd name="T24" fmla="*/ 37 w 107"/>
              <a:gd name="T25" fmla="*/ 37 h 75"/>
              <a:gd name="T26" fmla="*/ 49 w 107"/>
              <a:gd name="T27" fmla="*/ 31 h 75"/>
              <a:gd name="T28" fmla="*/ 52 w 107"/>
              <a:gd name="T29" fmla="*/ 37 h 75"/>
              <a:gd name="T30" fmla="*/ 56 w 107"/>
              <a:gd name="T31" fmla="*/ 32 h 75"/>
              <a:gd name="T32" fmla="*/ 56 w 107"/>
              <a:gd name="T33" fmla="*/ 27 h 75"/>
              <a:gd name="T34" fmla="*/ 55 w 107"/>
              <a:gd name="T35" fmla="*/ 23 h 75"/>
              <a:gd name="T36" fmla="*/ 49 w 107"/>
              <a:gd name="T37" fmla="*/ 25 h 75"/>
              <a:gd name="T38" fmla="*/ 52 w 107"/>
              <a:gd name="T39" fmla="*/ 28 h 75"/>
              <a:gd name="T40" fmla="*/ 52 w 107"/>
              <a:gd name="T41" fmla="*/ 25 h 75"/>
              <a:gd name="T42" fmla="*/ 53 w 107"/>
              <a:gd name="T43" fmla="*/ 28 h 75"/>
              <a:gd name="T44" fmla="*/ 52 w 107"/>
              <a:gd name="T45" fmla="*/ 30 h 75"/>
              <a:gd name="T46" fmla="*/ 53 w 107"/>
              <a:gd name="T47" fmla="*/ 31 h 75"/>
              <a:gd name="T48" fmla="*/ 52 w 107"/>
              <a:gd name="T49" fmla="*/ 35 h 75"/>
              <a:gd name="T50" fmla="*/ 52 w 107"/>
              <a:gd name="T51" fmla="*/ 31 h 75"/>
              <a:gd name="T52" fmla="*/ 44 w 107"/>
              <a:gd name="T53" fmla="*/ 32 h 75"/>
              <a:gd name="T54" fmla="*/ 48 w 107"/>
              <a:gd name="T55" fmla="*/ 29 h 75"/>
              <a:gd name="T56" fmla="*/ 47 w 107"/>
              <a:gd name="T57" fmla="*/ 23 h 75"/>
              <a:gd name="T58" fmla="*/ 41 w 107"/>
              <a:gd name="T59" fmla="*/ 23 h 75"/>
              <a:gd name="T60" fmla="*/ 44 w 107"/>
              <a:gd name="T61" fmla="*/ 37 h 75"/>
              <a:gd name="T62" fmla="*/ 45 w 107"/>
              <a:gd name="T63" fmla="*/ 29 h 75"/>
              <a:gd name="T64" fmla="*/ 44 w 107"/>
              <a:gd name="T65" fmla="*/ 25 h 75"/>
              <a:gd name="T66" fmla="*/ 45 w 107"/>
              <a:gd name="T67" fmla="*/ 29 h 75"/>
              <a:gd name="T68" fmla="*/ 69 w 107"/>
              <a:gd name="T69" fmla="*/ 42 h 75"/>
              <a:gd name="T70" fmla="*/ 79 w 107"/>
              <a:gd name="T71" fmla="*/ 42 h 75"/>
              <a:gd name="T72" fmla="*/ 75 w 107"/>
              <a:gd name="T73" fmla="*/ 33 h 75"/>
              <a:gd name="T74" fmla="*/ 61 w 107"/>
              <a:gd name="T75" fmla="*/ 29 h 75"/>
              <a:gd name="T76" fmla="*/ 107 w 107"/>
              <a:gd name="T77" fmla="*/ 62 h 75"/>
              <a:gd name="T78" fmla="*/ 104 w 107"/>
              <a:gd name="T79" fmla="*/ 75 h 75"/>
              <a:gd name="T80" fmla="*/ 0 w 107"/>
              <a:gd name="T81" fmla="*/ 72 h 75"/>
              <a:gd name="T82" fmla="*/ 7 w 107"/>
              <a:gd name="T83" fmla="*/ 65 h 75"/>
              <a:gd name="T84" fmla="*/ 17 w 107"/>
              <a:gd name="T85" fmla="*/ 68 h 75"/>
              <a:gd name="T86" fmla="*/ 7 w 107"/>
              <a:gd name="T87" fmla="*/ 65 h 75"/>
              <a:gd name="T88" fmla="*/ 92 w 107"/>
              <a:gd name="T89" fmla="*/ 68 h 75"/>
              <a:gd name="T90" fmla="*/ 101 w 107"/>
              <a:gd name="T91" fmla="*/ 65 h 75"/>
              <a:gd name="T92" fmla="*/ 21 w 107"/>
              <a:gd name="T93" fmla="*/ 65 h 75"/>
              <a:gd name="T94" fmla="*/ 30 w 107"/>
              <a:gd name="T95" fmla="*/ 68 h 75"/>
              <a:gd name="T96" fmla="*/ 21 w 107"/>
              <a:gd name="T97" fmla="*/ 65 h 75"/>
              <a:gd name="T98" fmla="*/ 20 w 107"/>
              <a:gd name="T99" fmla="*/ 49 h 75"/>
              <a:gd name="T100" fmla="*/ 89 w 107"/>
              <a:gd name="T101" fmla="*/ 9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7" h="75">
                <a:moveTo>
                  <a:pt x="20" y="0"/>
                </a:moveTo>
                <a:cubicBezTo>
                  <a:pt x="88" y="0"/>
                  <a:pt x="88" y="0"/>
                  <a:pt x="88" y="0"/>
                </a:cubicBezTo>
                <a:cubicBezTo>
                  <a:pt x="94" y="0"/>
                  <a:pt x="98" y="5"/>
                  <a:pt x="98" y="10"/>
                </a:cubicBezTo>
                <a:cubicBezTo>
                  <a:pt x="98" y="58"/>
                  <a:pt x="98" y="58"/>
                  <a:pt x="98" y="58"/>
                </a:cubicBezTo>
                <a:cubicBezTo>
                  <a:pt x="10" y="58"/>
                  <a:pt x="10" y="58"/>
                  <a:pt x="10" y="58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5"/>
                  <a:pt x="15" y="0"/>
                  <a:pt x="20" y="0"/>
                </a:cubicBezTo>
                <a:close/>
                <a:moveTo>
                  <a:pt x="30" y="16"/>
                </a:moveTo>
                <a:cubicBezTo>
                  <a:pt x="24" y="21"/>
                  <a:pt x="24" y="21"/>
                  <a:pt x="24" y="21"/>
                </a:cubicBezTo>
                <a:cubicBezTo>
                  <a:pt x="24" y="42"/>
                  <a:pt x="24" y="42"/>
                  <a:pt x="24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16"/>
                  <a:pt x="60" y="16"/>
                  <a:pt x="60" y="16"/>
                </a:cubicBezTo>
                <a:cubicBezTo>
                  <a:pt x="30" y="16"/>
                  <a:pt x="30" y="16"/>
                  <a:pt x="30" y="16"/>
                </a:cubicBezTo>
                <a:close/>
                <a:moveTo>
                  <a:pt x="40" y="37"/>
                </a:moveTo>
                <a:cubicBezTo>
                  <a:pt x="40" y="23"/>
                  <a:pt x="40" y="23"/>
                  <a:pt x="40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4" y="30"/>
                  <a:pt x="34" y="30"/>
                  <a:pt x="34" y="30"/>
                </a:cubicBezTo>
                <a:cubicBezTo>
                  <a:pt x="32" y="23"/>
                  <a:pt x="32" y="23"/>
                  <a:pt x="32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37"/>
                  <a:pt x="28" y="37"/>
                  <a:pt x="28" y="37"/>
                </a:cubicBezTo>
                <a:cubicBezTo>
                  <a:pt x="31" y="37"/>
                  <a:pt x="31" y="37"/>
                  <a:pt x="31" y="37"/>
                </a:cubicBezTo>
                <a:cubicBezTo>
                  <a:pt x="31" y="29"/>
                  <a:pt x="31" y="29"/>
                  <a:pt x="31" y="29"/>
                </a:cubicBezTo>
                <a:cubicBezTo>
                  <a:pt x="33" y="37"/>
                  <a:pt x="33" y="37"/>
                  <a:pt x="33" y="37"/>
                </a:cubicBezTo>
                <a:cubicBezTo>
                  <a:pt x="35" y="37"/>
                  <a:pt x="35" y="37"/>
                  <a:pt x="35" y="37"/>
                </a:cubicBezTo>
                <a:cubicBezTo>
                  <a:pt x="37" y="29"/>
                  <a:pt x="37" y="29"/>
                  <a:pt x="37" y="29"/>
                </a:cubicBezTo>
                <a:cubicBezTo>
                  <a:pt x="37" y="37"/>
                  <a:pt x="37" y="37"/>
                  <a:pt x="37" y="37"/>
                </a:cubicBezTo>
                <a:cubicBezTo>
                  <a:pt x="40" y="37"/>
                  <a:pt x="40" y="37"/>
                  <a:pt x="40" y="37"/>
                </a:cubicBezTo>
                <a:close/>
                <a:moveTo>
                  <a:pt x="49" y="31"/>
                </a:moveTo>
                <a:cubicBezTo>
                  <a:pt x="49" y="35"/>
                  <a:pt x="49" y="35"/>
                  <a:pt x="49" y="35"/>
                </a:cubicBezTo>
                <a:cubicBezTo>
                  <a:pt x="49" y="37"/>
                  <a:pt x="50" y="37"/>
                  <a:pt x="52" y="37"/>
                </a:cubicBezTo>
                <a:cubicBezTo>
                  <a:pt x="55" y="37"/>
                  <a:pt x="56" y="36"/>
                  <a:pt x="56" y="34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1"/>
                  <a:pt x="56" y="30"/>
                  <a:pt x="54" y="30"/>
                </a:cubicBezTo>
                <a:cubicBezTo>
                  <a:pt x="55" y="29"/>
                  <a:pt x="56" y="28"/>
                  <a:pt x="56" y="27"/>
                </a:cubicBezTo>
                <a:cubicBezTo>
                  <a:pt x="56" y="25"/>
                  <a:pt x="56" y="25"/>
                  <a:pt x="56" y="25"/>
                </a:cubicBezTo>
                <a:cubicBezTo>
                  <a:pt x="56" y="24"/>
                  <a:pt x="56" y="24"/>
                  <a:pt x="55" y="23"/>
                </a:cubicBezTo>
                <a:cubicBezTo>
                  <a:pt x="54" y="23"/>
                  <a:pt x="53" y="23"/>
                  <a:pt x="52" y="23"/>
                </a:cubicBezTo>
                <a:cubicBezTo>
                  <a:pt x="50" y="23"/>
                  <a:pt x="49" y="23"/>
                  <a:pt x="49" y="25"/>
                </a:cubicBezTo>
                <a:cubicBezTo>
                  <a:pt x="49" y="28"/>
                  <a:pt x="49" y="28"/>
                  <a:pt x="49" y="28"/>
                </a:cubicBezTo>
                <a:cubicBezTo>
                  <a:pt x="52" y="28"/>
                  <a:pt x="52" y="28"/>
                  <a:pt x="52" y="28"/>
                </a:cubicBezTo>
                <a:cubicBezTo>
                  <a:pt x="52" y="25"/>
                  <a:pt x="52" y="25"/>
                  <a:pt x="52" y="25"/>
                </a:cubicBezTo>
                <a:cubicBezTo>
                  <a:pt x="52" y="25"/>
                  <a:pt x="52" y="25"/>
                  <a:pt x="52" y="25"/>
                </a:cubicBezTo>
                <a:cubicBezTo>
                  <a:pt x="53" y="25"/>
                  <a:pt x="53" y="25"/>
                  <a:pt x="53" y="25"/>
                </a:cubicBezTo>
                <a:cubicBezTo>
                  <a:pt x="53" y="28"/>
                  <a:pt x="53" y="28"/>
                  <a:pt x="53" y="28"/>
                </a:cubicBezTo>
                <a:cubicBezTo>
                  <a:pt x="53" y="28"/>
                  <a:pt x="52" y="29"/>
                  <a:pt x="52" y="29"/>
                </a:cubicBezTo>
                <a:cubicBezTo>
                  <a:pt x="52" y="30"/>
                  <a:pt x="52" y="30"/>
                  <a:pt x="52" y="30"/>
                </a:cubicBezTo>
                <a:cubicBezTo>
                  <a:pt x="52" y="30"/>
                  <a:pt x="52" y="30"/>
                  <a:pt x="53" y="30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5"/>
                  <a:pt x="53" y="35"/>
                  <a:pt x="53" y="35"/>
                </a:cubicBezTo>
                <a:cubicBezTo>
                  <a:pt x="53" y="35"/>
                  <a:pt x="53" y="35"/>
                  <a:pt x="52" y="35"/>
                </a:cubicBezTo>
                <a:cubicBezTo>
                  <a:pt x="52" y="35"/>
                  <a:pt x="52" y="35"/>
                  <a:pt x="52" y="35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1"/>
                  <a:pt x="49" y="31"/>
                  <a:pt x="49" y="31"/>
                </a:cubicBezTo>
                <a:close/>
                <a:moveTo>
                  <a:pt x="44" y="32"/>
                </a:moveTo>
                <a:cubicBezTo>
                  <a:pt x="46" y="32"/>
                  <a:pt x="47" y="32"/>
                  <a:pt x="47" y="31"/>
                </a:cubicBezTo>
                <a:cubicBezTo>
                  <a:pt x="48" y="31"/>
                  <a:pt x="48" y="30"/>
                  <a:pt x="48" y="29"/>
                </a:cubicBezTo>
                <a:cubicBezTo>
                  <a:pt x="48" y="25"/>
                  <a:pt x="48" y="25"/>
                  <a:pt x="48" y="25"/>
                </a:cubicBezTo>
                <a:cubicBezTo>
                  <a:pt x="48" y="24"/>
                  <a:pt x="48" y="24"/>
                  <a:pt x="47" y="23"/>
                </a:cubicBezTo>
                <a:cubicBezTo>
                  <a:pt x="46" y="23"/>
                  <a:pt x="45" y="23"/>
                  <a:pt x="44" y="23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37"/>
                  <a:pt x="41" y="37"/>
                  <a:pt x="41" y="37"/>
                </a:cubicBezTo>
                <a:cubicBezTo>
                  <a:pt x="44" y="37"/>
                  <a:pt x="44" y="37"/>
                  <a:pt x="44" y="37"/>
                </a:cubicBezTo>
                <a:cubicBezTo>
                  <a:pt x="44" y="32"/>
                  <a:pt x="44" y="32"/>
                  <a:pt x="44" y="32"/>
                </a:cubicBezTo>
                <a:close/>
                <a:moveTo>
                  <a:pt x="45" y="29"/>
                </a:moveTo>
                <a:cubicBezTo>
                  <a:pt x="45" y="26"/>
                  <a:pt x="45" y="26"/>
                  <a:pt x="45" y="26"/>
                </a:cubicBezTo>
                <a:cubicBezTo>
                  <a:pt x="45" y="25"/>
                  <a:pt x="45" y="25"/>
                  <a:pt x="44" y="25"/>
                </a:cubicBezTo>
                <a:cubicBezTo>
                  <a:pt x="44" y="30"/>
                  <a:pt x="44" y="30"/>
                  <a:pt x="44" y="30"/>
                </a:cubicBezTo>
                <a:cubicBezTo>
                  <a:pt x="45" y="30"/>
                  <a:pt x="45" y="30"/>
                  <a:pt x="45" y="29"/>
                </a:cubicBezTo>
                <a:close/>
                <a:moveTo>
                  <a:pt x="61" y="29"/>
                </a:moveTo>
                <a:cubicBezTo>
                  <a:pt x="69" y="42"/>
                  <a:pt x="69" y="42"/>
                  <a:pt x="69" y="42"/>
                </a:cubicBezTo>
                <a:cubicBezTo>
                  <a:pt x="72" y="38"/>
                  <a:pt x="72" y="38"/>
                  <a:pt x="72" y="38"/>
                </a:cubicBezTo>
                <a:cubicBezTo>
                  <a:pt x="79" y="42"/>
                  <a:pt x="79" y="42"/>
                  <a:pt x="79" y="42"/>
                </a:cubicBezTo>
                <a:cubicBezTo>
                  <a:pt x="82" y="38"/>
                  <a:pt x="82" y="38"/>
                  <a:pt x="82" y="38"/>
                </a:cubicBezTo>
                <a:cubicBezTo>
                  <a:pt x="75" y="33"/>
                  <a:pt x="75" y="33"/>
                  <a:pt x="75" y="33"/>
                </a:cubicBezTo>
                <a:cubicBezTo>
                  <a:pt x="77" y="30"/>
                  <a:pt x="77" y="30"/>
                  <a:pt x="77" y="30"/>
                </a:cubicBezTo>
                <a:cubicBezTo>
                  <a:pt x="61" y="29"/>
                  <a:pt x="61" y="29"/>
                  <a:pt x="61" y="29"/>
                </a:cubicBezTo>
                <a:close/>
                <a:moveTo>
                  <a:pt x="0" y="62"/>
                </a:moveTo>
                <a:cubicBezTo>
                  <a:pt x="107" y="62"/>
                  <a:pt x="107" y="62"/>
                  <a:pt x="107" y="62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4" y="75"/>
                  <a:pt x="104" y="75"/>
                  <a:pt x="104" y="75"/>
                </a:cubicBezTo>
                <a:cubicBezTo>
                  <a:pt x="3" y="75"/>
                  <a:pt x="3" y="75"/>
                  <a:pt x="3" y="75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2"/>
                  <a:pt x="0" y="62"/>
                  <a:pt x="0" y="62"/>
                </a:cubicBezTo>
                <a:close/>
                <a:moveTo>
                  <a:pt x="7" y="65"/>
                </a:moveTo>
                <a:cubicBezTo>
                  <a:pt x="7" y="68"/>
                  <a:pt x="7" y="68"/>
                  <a:pt x="7" y="68"/>
                </a:cubicBezTo>
                <a:cubicBezTo>
                  <a:pt x="17" y="68"/>
                  <a:pt x="17" y="68"/>
                  <a:pt x="17" y="68"/>
                </a:cubicBezTo>
                <a:cubicBezTo>
                  <a:pt x="17" y="65"/>
                  <a:pt x="17" y="65"/>
                  <a:pt x="17" y="65"/>
                </a:cubicBezTo>
                <a:cubicBezTo>
                  <a:pt x="7" y="65"/>
                  <a:pt x="7" y="65"/>
                  <a:pt x="7" y="65"/>
                </a:cubicBezTo>
                <a:close/>
                <a:moveTo>
                  <a:pt x="92" y="65"/>
                </a:moveTo>
                <a:cubicBezTo>
                  <a:pt x="92" y="68"/>
                  <a:pt x="92" y="68"/>
                  <a:pt x="92" y="68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2" y="65"/>
                  <a:pt x="92" y="65"/>
                  <a:pt x="92" y="65"/>
                </a:cubicBezTo>
                <a:close/>
                <a:moveTo>
                  <a:pt x="21" y="65"/>
                </a:moveTo>
                <a:cubicBezTo>
                  <a:pt x="21" y="68"/>
                  <a:pt x="21" y="68"/>
                  <a:pt x="21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30" y="65"/>
                  <a:pt x="30" y="65"/>
                  <a:pt x="30" y="65"/>
                </a:cubicBezTo>
                <a:cubicBezTo>
                  <a:pt x="21" y="65"/>
                  <a:pt x="21" y="65"/>
                  <a:pt x="21" y="65"/>
                </a:cubicBezTo>
                <a:close/>
                <a:moveTo>
                  <a:pt x="20" y="9"/>
                </a:moveTo>
                <a:cubicBezTo>
                  <a:pt x="20" y="49"/>
                  <a:pt x="20" y="49"/>
                  <a:pt x="20" y="49"/>
                </a:cubicBezTo>
                <a:cubicBezTo>
                  <a:pt x="89" y="49"/>
                  <a:pt x="89" y="49"/>
                  <a:pt x="89" y="49"/>
                </a:cubicBezTo>
                <a:cubicBezTo>
                  <a:pt x="89" y="9"/>
                  <a:pt x="89" y="9"/>
                  <a:pt x="89" y="9"/>
                </a:cubicBezTo>
                <a:lnTo>
                  <a:pt x="20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" name="Freeform 176"/>
          <p:cNvSpPr>
            <a:spLocks noEditPoints="1"/>
          </p:cNvSpPr>
          <p:nvPr/>
        </p:nvSpPr>
        <p:spPr bwMode="auto">
          <a:xfrm>
            <a:off x="1066800" y="6073776"/>
            <a:ext cx="296862" cy="431800"/>
          </a:xfrm>
          <a:custGeom>
            <a:avLst/>
            <a:gdLst>
              <a:gd name="T0" fmla="*/ 55 w 79"/>
              <a:gd name="T1" fmla="*/ 29 h 115"/>
              <a:gd name="T2" fmla="*/ 54 w 79"/>
              <a:gd name="T3" fmla="*/ 45 h 115"/>
              <a:gd name="T4" fmla="*/ 64 w 79"/>
              <a:gd name="T5" fmla="*/ 45 h 115"/>
              <a:gd name="T6" fmla="*/ 67 w 79"/>
              <a:gd name="T7" fmla="*/ 68 h 115"/>
              <a:gd name="T8" fmla="*/ 64 w 79"/>
              <a:gd name="T9" fmla="*/ 93 h 115"/>
              <a:gd name="T10" fmla="*/ 53 w 79"/>
              <a:gd name="T11" fmla="*/ 92 h 115"/>
              <a:gd name="T12" fmla="*/ 26 w 79"/>
              <a:gd name="T13" fmla="*/ 92 h 115"/>
              <a:gd name="T14" fmla="*/ 16 w 79"/>
              <a:gd name="T15" fmla="*/ 93 h 115"/>
              <a:gd name="T16" fmla="*/ 12 w 79"/>
              <a:gd name="T17" fmla="*/ 68 h 115"/>
              <a:gd name="T18" fmla="*/ 16 w 79"/>
              <a:gd name="T19" fmla="*/ 45 h 115"/>
              <a:gd name="T20" fmla="*/ 25 w 79"/>
              <a:gd name="T21" fmla="*/ 45 h 115"/>
              <a:gd name="T22" fmla="*/ 24 w 79"/>
              <a:gd name="T23" fmla="*/ 29 h 115"/>
              <a:gd name="T24" fmla="*/ 0 w 79"/>
              <a:gd name="T25" fmla="*/ 93 h 115"/>
              <a:gd name="T26" fmla="*/ 8 w 79"/>
              <a:gd name="T27" fmla="*/ 108 h 115"/>
              <a:gd name="T28" fmla="*/ 21 w 79"/>
              <a:gd name="T29" fmla="*/ 115 h 115"/>
              <a:gd name="T30" fmla="*/ 60 w 79"/>
              <a:gd name="T31" fmla="*/ 112 h 115"/>
              <a:gd name="T32" fmla="*/ 73 w 79"/>
              <a:gd name="T33" fmla="*/ 115 h 115"/>
              <a:gd name="T34" fmla="*/ 74 w 79"/>
              <a:gd name="T35" fmla="*/ 106 h 115"/>
              <a:gd name="T36" fmla="*/ 79 w 79"/>
              <a:gd name="T37" fmla="*/ 19 h 115"/>
              <a:gd name="T38" fmla="*/ 60 w 79"/>
              <a:gd name="T39" fmla="*/ 0 h 115"/>
              <a:gd name="T40" fmla="*/ 5 w 79"/>
              <a:gd name="T41" fmla="*/ 6 h 115"/>
              <a:gd name="T42" fmla="*/ 0 w 79"/>
              <a:gd name="T43" fmla="*/ 93 h 115"/>
              <a:gd name="T44" fmla="*/ 9 w 79"/>
              <a:gd name="T45" fmla="*/ 93 h 115"/>
              <a:gd name="T46" fmla="*/ 19 w 79"/>
              <a:gd name="T47" fmla="*/ 103 h 115"/>
              <a:gd name="T48" fmla="*/ 67 w 79"/>
              <a:gd name="T49" fmla="*/ 100 h 115"/>
              <a:gd name="T50" fmla="*/ 70 w 79"/>
              <a:gd name="T51" fmla="*/ 19 h 115"/>
              <a:gd name="T52" fmla="*/ 60 w 79"/>
              <a:gd name="T53" fmla="*/ 9 h 115"/>
              <a:gd name="T54" fmla="*/ 12 w 79"/>
              <a:gd name="T55" fmla="*/ 12 h 115"/>
              <a:gd name="T56" fmla="*/ 40 w 79"/>
              <a:gd name="T57" fmla="*/ 60 h 115"/>
              <a:gd name="T58" fmla="*/ 40 w 79"/>
              <a:gd name="T59" fmla="*/ 77 h 115"/>
              <a:gd name="T60" fmla="*/ 40 w 79"/>
              <a:gd name="T61" fmla="*/ 60 h 115"/>
              <a:gd name="T62" fmla="*/ 40 w 79"/>
              <a:gd name="T63" fmla="*/ 48 h 115"/>
              <a:gd name="T64" fmla="*/ 19 w 79"/>
              <a:gd name="T65" fmla="*/ 68 h 115"/>
              <a:gd name="T66" fmla="*/ 40 w 79"/>
              <a:gd name="T67" fmla="*/ 88 h 115"/>
              <a:gd name="T68" fmla="*/ 60 w 79"/>
              <a:gd name="T69" fmla="*/ 68 h 115"/>
              <a:gd name="T70" fmla="*/ 40 w 79"/>
              <a:gd name="T71" fmla="*/ 21 h 115"/>
              <a:gd name="T72" fmla="*/ 40 w 79"/>
              <a:gd name="T73" fmla="*/ 37 h 115"/>
              <a:gd name="T74" fmla="*/ 40 w 79"/>
              <a:gd name="T75" fmla="*/ 21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9" h="115">
                <a:moveTo>
                  <a:pt x="40" y="14"/>
                </a:moveTo>
                <a:cubicBezTo>
                  <a:pt x="48" y="14"/>
                  <a:pt x="55" y="21"/>
                  <a:pt x="55" y="29"/>
                </a:cubicBezTo>
                <a:cubicBezTo>
                  <a:pt x="55" y="35"/>
                  <a:pt x="52" y="40"/>
                  <a:pt x="48" y="42"/>
                </a:cubicBezTo>
                <a:cubicBezTo>
                  <a:pt x="50" y="43"/>
                  <a:pt x="52" y="44"/>
                  <a:pt x="54" y="45"/>
                </a:cubicBezTo>
                <a:cubicBezTo>
                  <a:pt x="60" y="41"/>
                  <a:pt x="60" y="41"/>
                  <a:pt x="60" y="41"/>
                </a:cubicBezTo>
                <a:cubicBezTo>
                  <a:pt x="64" y="45"/>
                  <a:pt x="64" y="45"/>
                  <a:pt x="64" y="45"/>
                </a:cubicBezTo>
                <a:cubicBezTo>
                  <a:pt x="61" y="51"/>
                  <a:pt x="61" y="51"/>
                  <a:pt x="61" y="51"/>
                </a:cubicBezTo>
                <a:cubicBezTo>
                  <a:pt x="65" y="56"/>
                  <a:pt x="67" y="62"/>
                  <a:pt x="67" y="68"/>
                </a:cubicBezTo>
                <a:cubicBezTo>
                  <a:pt x="67" y="75"/>
                  <a:pt x="64" y="81"/>
                  <a:pt x="60" y="86"/>
                </a:cubicBezTo>
                <a:cubicBezTo>
                  <a:pt x="64" y="93"/>
                  <a:pt x="64" y="93"/>
                  <a:pt x="64" y="93"/>
                </a:cubicBezTo>
                <a:cubicBezTo>
                  <a:pt x="60" y="96"/>
                  <a:pt x="60" y="96"/>
                  <a:pt x="60" y="96"/>
                </a:cubicBezTo>
                <a:cubicBezTo>
                  <a:pt x="53" y="92"/>
                  <a:pt x="53" y="92"/>
                  <a:pt x="53" y="92"/>
                </a:cubicBezTo>
                <a:cubicBezTo>
                  <a:pt x="49" y="94"/>
                  <a:pt x="44" y="96"/>
                  <a:pt x="40" y="96"/>
                </a:cubicBezTo>
                <a:cubicBezTo>
                  <a:pt x="35" y="96"/>
                  <a:pt x="30" y="94"/>
                  <a:pt x="26" y="92"/>
                </a:cubicBezTo>
                <a:cubicBezTo>
                  <a:pt x="20" y="96"/>
                  <a:pt x="20" y="96"/>
                  <a:pt x="20" y="96"/>
                </a:cubicBezTo>
                <a:cubicBezTo>
                  <a:pt x="16" y="93"/>
                  <a:pt x="16" y="93"/>
                  <a:pt x="16" y="93"/>
                </a:cubicBezTo>
                <a:cubicBezTo>
                  <a:pt x="19" y="86"/>
                  <a:pt x="19" y="86"/>
                  <a:pt x="19" y="86"/>
                </a:cubicBezTo>
                <a:cubicBezTo>
                  <a:pt x="15" y="81"/>
                  <a:pt x="12" y="75"/>
                  <a:pt x="12" y="68"/>
                </a:cubicBezTo>
                <a:cubicBezTo>
                  <a:pt x="12" y="62"/>
                  <a:pt x="15" y="55"/>
                  <a:pt x="19" y="51"/>
                </a:cubicBezTo>
                <a:cubicBezTo>
                  <a:pt x="16" y="45"/>
                  <a:pt x="16" y="45"/>
                  <a:pt x="16" y="45"/>
                </a:cubicBezTo>
                <a:cubicBezTo>
                  <a:pt x="20" y="41"/>
                  <a:pt x="20" y="41"/>
                  <a:pt x="20" y="41"/>
                </a:cubicBezTo>
                <a:cubicBezTo>
                  <a:pt x="25" y="45"/>
                  <a:pt x="25" y="45"/>
                  <a:pt x="25" y="45"/>
                </a:cubicBezTo>
                <a:cubicBezTo>
                  <a:pt x="27" y="44"/>
                  <a:pt x="29" y="43"/>
                  <a:pt x="31" y="42"/>
                </a:cubicBezTo>
                <a:cubicBezTo>
                  <a:pt x="27" y="39"/>
                  <a:pt x="24" y="35"/>
                  <a:pt x="24" y="29"/>
                </a:cubicBezTo>
                <a:cubicBezTo>
                  <a:pt x="24" y="21"/>
                  <a:pt x="31" y="14"/>
                  <a:pt x="40" y="14"/>
                </a:cubicBezTo>
                <a:close/>
                <a:moveTo>
                  <a:pt x="0" y="93"/>
                </a:moveTo>
                <a:cubicBezTo>
                  <a:pt x="0" y="98"/>
                  <a:pt x="2" y="103"/>
                  <a:pt x="5" y="106"/>
                </a:cubicBezTo>
                <a:cubicBezTo>
                  <a:pt x="6" y="107"/>
                  <a:pt x="7" y="108"/>
                  <a:pt x="8" y="108"/>
                </a:cubicBezTo>
                <a:cubicBezTo>
                  <a:pt x="8" y="115"/>
                  <a:pt x="8" y="115"/>
                  <a:pt x="8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3" y="107"/>
                  <a:pt x="73" y="107"/>
                  <a:pt x="73" y="107"/>
                </a:cubicBezTo>
                <a:cubicBezTo>
                  <a:pt x="73" y="107"/>
                  <a:pt x="73" y="106"/>
                  <a:pt x="74" y="106"/>
                </a:cubicBezTo>
                <a:cubicBezTo>
                  <a:pt x="77" y="103"/>
                  <a:pt x="79" y="98"/>
                  <a:pt x="79" y="93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4"/>
                  <a:pt x="77" y="9"/>
                  <a:pt x="74" y="6"/>
                </a:cubicBezTo>
                <a:cubicBezTo>
                  <a:pt x="70" y="2"/>
                  <a:pt x="65" y="0"/>
                  <a:pt x="6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3" y="0"/>
                  <a:pt x="9" y="2"/>
                  <a:pt x="5" y="6"/>
                </a:cubicBezTo>
                <a:cubicBezTo>
                  <a:pt x="2" y="9"/>
                  <a:pt x="0" y="14"/>
                  <a:pt x="0" y="19"/>
                </a:cubicBezTo>
                <a:cubicBezTo>
                  <a:pt x="0" y="93"/>
                  <a:pt x="0" y="93"/>
                  <a:pt x="0" y="93"/>
                </a:cubicBezTo>
                <a:close/>
                <a:moveTo>
                  <a:pt x="9" y="19"/>
                </a:moveTo>
                <a:cubicBezTo>
                  <a:pt x="9" y="93"/>
                  <a:pt x="9" y="93"/>
                  <a:pt x="9" y="93"/>
                </a:cubicBezTo>
                <a:cubicBezTo>
                  <a:pt x="9" y="95"/>
                  <a:pt x="10" y="98"/>
                  <a:pt x="12" y="100"/>
                </a:cubicBezTo>
                <a:cubicBezTo>
                  <a:pt x="13" y="102"/>
                  <a:pt x="16" y="103"/>
                  <a:pt x="19" y="103"/>
                </a:cubicBezTo>
                <a:cubicBezTo>
                  <a:pt x="60" y="103"/>
                  <a:pt x="60" y="103"/>
                  <a:pt x="60" y="103"/>
                </a:cubicBezTo>
                <a:cubicBezTo>
                  <a:pt x="63" y="103"/>
                  <a:pt x="65" y="102"/>
                  <a:pt x="67" y="100"/>
                </a:cubicBezTo>
                <a:cubicBezTo>
                  <a:pt x="69" y="98"/>
                  <a:pt x="70" y="95"/>
                  <a:pt x="70" y="93"/>
                </a:cubicBezTo>
                <a:cubicBezTo>
                  <a:pt x="70" y="19"/>
                  <a:pt x="70" y="19"/>
                  <a:pt x="70" y="19"/>
                </a:cubicBezTo>
                <a:cubicBezTo>
                  <a:pt x="70" y="16"/>
                  <a:pt x="69" y="14"/>
                  <a:pt x="67" y="12"/>
                </a:cubicBezTo>
                <a:cubicBezTo>
                  <a:pt x="65" y="10"/>
                  <a:pt x="63" y="9"/>
                  <a:pt x="60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6" y="9"/>
                  <a:pt x="13" y="10"/>
                  <a:pt x="12" y="12"/>
                </a:cubicBezTo>
                <a:cubicBezTo>
                  <a:pt x="10" y="14"/>
                  <a:pt x="9" y="16"/>
                  <a:pt x="9" y="19"/>
                </a:cubicBezTo>
                <a:close/>
                <a:moveTo>
                  <a:pt x="40" y="60"/>
                </a:moveTo>
                <a:cubicBezTo>
                  <a:pt x="35" y="60"/>
                  <a:pt x="31" y="64"/>
                  <a:pt x="31" y="68"/>
                </a:cubicBezTo>
                <a:cubicBezTo>
                  <a:pt x="31" y="73"/>
                  <a:pt x="35" y="77"/>
                  <a:pt x="40" y="77"/>
                </a:cubicBezTo>
                <a:cubicBezTo>
                  <a:pt x="44" y="77"/>
                  <a:pt x="48" y="73"/>
                  <a:pt x="48" y="68"/>
                </a:cubicBezTo>
                <a:cubicBezTo>
                  <a:pt x="48" y="64"/>
                  <a:pt x="44" y="60"/>
                  <a:pt x="40" y="60"/>
                </a:cubicBezTo>
                <a:close/>
                <a:moveTo>
                  <a:pt x="54" y="54"/>
                </a:moveTo>
                <a:cubicBezTo>
                  <a:pt x="50" y="50"/>
                  <a:pt x="45" y="48"/>
                  <a:pt x="40" y="48"/>
                </a:cubicBezTo>
                <a:cubicBezTo>
                  <a:pt x="34" y="48"/>
                  <a:pt x="29" y="50"/>
                  <a:pt x="25" y="54"/>
                </a:cubicBezTo>
                <a:cubicBezTo>
                  <a:pt x="22" y="58"/>
                  <a:pt x="19" y="63"/>
                  <a:pt x="19" y="68"/>
                </a:cubicBezTo>
                <a:cubicBezTo>
                  <a:pt x="19" y="74"/>
                  <a:pt x="22" y="79"/>
                  <a:pt x="25" y="82"/>
                </a:cubicBezTo>
                <a:cubicBezTo>
                  <a:pt x="29" y="86"/>
                  <a:pt x="34" y="88"/>
                  <a:pt x="40" y="88"/>
                </a:cubicBezTo>
                <a:cubicBezTo>
                  <a:pt x="45" y="88"/>
                  <a:pt x="50" y="86"/>
                  <a:pt x="54" y="82"/>
                </a:cubicBezTo>
                <a:cubicBezTo>
                  <a:pt x="57" y="79"/>
                  <a:pt x="60" y="74"/>
                  <a:pt x="60" y="68"/>
                </a:cubicBezTo>
                <a:cubicBezTo>
                  <a:pt x="60" y="63"/>
                  <a:pt x="57" y="58"/>
                  <a:pt x="54" y="54"/>
                </a:cubicBezTo>
                <a:close/>
                <a:moveTo>
                  <a:pt x="40" y="21"/>
                </a:moveTo>
                <a:cubicBezTo>
                  <a:pt x="35" y="21"/>
                  <a:pt x="32" y="25"/>
                  <a:pt x="32" y="29"/>
                </a:cubicBezTo>
                <a:cubicBezTo>
                  <a:pt x="32" y="34"/>
                  <a:pt x="35" y="37"/>
                  <a:pt x="40" y="37"/>
                </a:cubicBezTo>
                <a:cubicBezTo>
                  <a:pt x="44" y="37"/>
                  <a:pt x="48" y="34"/>
                  <a:pt x="48" y="29"/>
                </a:cubicBezTo>
                <a:cubicBezTo>
                  <a:pt x="48" y="25"/>
                  <a:pt x="44" y="21"/>
                  <a:pt x="40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" name="Freeform 177"/>
          <p:cNvSpPr>
            <a:spLocks noEditPoints="1"/>
          </p:cNvSpPr>
          <p:nvPr/>
        </p:nvSpPr>
        <p:spPr bwMode="auto">
          <a:xfrm>
            <a:off x="1025525" y="3602038"/>
            <a:ext cx="398462" cy="341313"/>
          </a:xfrm>
          <a:custGeom>
            <a:avLst/>
            <a:gdLst>
              <a:gd name="T0" fmla="*/ 99 w 106"/>
              <a:gd name="T1" fmla="*/ 0 h 91"/>
              <a:gd name="T2" fmla="*/ 106 w 106"/>
              <a:gd name="T3" fmla="*/ 59 h 91"/>
              <a:gd name="T4" fmla="*/ 88 w 106"/>
              <a:gd name="T5" fmla="*/ 66 h 91"/>
              <a:gd name="T6" fmla="*/ 23 w 106"/>
              <a:gd name="T7" fmla="*/ 46 h 91"/>
              <a:gd name="T8" fmla="*/ 6 w 106"/>
              <a:gd name="T9" fmla="*/ 66 h 91"/>
              <a:gd name="T10" fmla="*/ 0 w 106"/>
              <a:gd name="T11" fmla="*/ 6 h 91"/>
              <a:gd name="T12" fmla="*/ 33 w 106"/>
              <a:gd name="T13" fmla="*/ 66 h 91"/>
              <a:gd name="T14" fmla="*/ 33 w 106"/>
              <a:gd name="T15" fmla="*/ 74 h 91"/>
              <a:gd name="T16" fmla="*/ 34 w 106"/>
              <a:gd name="T17" fmla="*/ 81 h 91"/>
              <a:gd name="T18" fmla="*/ 44 w 106"/>
              <a:gd name="T19" fmla="*/ 91 h 91"/>
              <a:gd name="T20" fmla="*/ 54 w 106"/>
              <a:gd name="T21" fmla="*/ 83 h 91"/>
              <a:gd name="T22" fmla="*/ 55 w 106"/>
              <a:gd name="T23" fmla="*/ 75 h 91"/>
              <a:gd name="T24" fmla="*/ 61 w 106"/>
              <a:gd name="T25" fmla="*/ 66 h 91"/>
              <a:gd name="T26" fmla="*/ 51 w 106"/>
              <a:gd name="T27" fmla="*/ 72 h 91"/>
              <a:gd name="T28" fmla="*/ 50 w 106"/>
              <a:gd name="T29" fmla="*/ 78 h 91"/>
              <a:gd name="T30" fmla="*/ 46 w 106"/>
              <a:gd name="T31" fmla="*/ 85 h 91"/>
              <a:gd name="T32" fmla="*/ 42 w 106"/>
              <a:gd name="T33" fmla="*/ 85 h 91"/>
              <a:gd name="T34" fmla="*/ 39 w 106"/>
              <a:gd name="T35" fmla="*/ 79 h 91"/>
              <a:gd name="T36" fmla="*/ 33 w 106"/>
              <a:gd name="T37" fmla="*/ 66 h 91"/>
              <a:gd name="T38" fmla="*/ 88 w 106"/>
              <a:gd name="T39" fmla="*/ 27 h 91"/>
              <a:gd name="T40" fmla="*/ 96 w 106"/>
              <a:gd name="T41" fmla="*/ 35 h 91"/>
              <a:gd name="T42" fmla="*/ 85 w 106"/>
              <a:gd name="T43" fmla="*/ 18 h 91"/>
              <a:gd name="T44" fmla="*/ 56 w 106"/>
              <a:gd name="T45" fmla="*/ 27 h 91"/>
              <a:gd name="T46" fmla="*/ 49 w 106"/>
              <a:gd name="T47" fmla="*/ 18 h 91"/>
              <a:gd name="T48" fmla="*/ 49 w 106"/>
              <a:gd name="T49" fmla="*/ 35 h 91"/>
              <a:gd name="T50" fmla="*/ 76 w 106"/>
              <a:gd name="T51" fmla="*/ 23 h 91"/>
              <a:gd name="T52" fmla="*/ 68 w 106"/>
              <a:gd name="T53" fmla="*/ 23 h 91"/>
              <a:gd name="T54" fmla="*/ 67 w 106"/>
              <a:gd name="T55" fmla="*/ 27 h 91"/>
              <a:gd name="T56" fmla="*/ 72 w 106"/>
              <a:gd name="T57" fmla="*/ 32 h 91"/>
              <a:gd name="T58" fmla="*/ 76 w 106"/>
              <a:gd name="T59" fmla="*/ 31 h 91"/>
              <a:gd name="T60" fmla="*/ 76 w 106"/>
              <a:gd name="T61" fmla="*/ 23 h 91"/>
              <a:gd name="T62" fmla="*/ 14 w 106"/>
              <a:gd name="T63" fmla="*/ 27 h 91"/>
              <a:gd name="T64" fmla="*/ 9 w 106"/>
              <a:gd name="T65" fmla="*/ 18 h 91"/>
              <a:gd name="T66" fmla="*/ 16 w 106"/>
              <a:gd name="T67" fmla="*/ 35 h 91"/>
              <a:gd name="T68" fmla="*/ 33 w 106"/>
              <a:gd name="T69" fmla="*/ 21 h 91"/>
              <a:gd name="T70" fmla="*/ 29 w 106"/>
              <a:gd name="T71" fmla="*/ 23 h 91"/>
              <a:gd name="T72" fmla="*/ 29 w 106"/>
              <a:gd name="T73" fmla="*/ 31 h 91"/>
              <a:gd name="T74" fmla="*/ 33 w 106"/>
              <a:gd name="T75" fmla="*/ 32 h 91"/>
              <a:gd name="T76" fmla="*/ 37 w 106"/>
              <a:gd name="T77" fmla="*/ 31 h 91"/>
              <a:gd name="T78" fmla="*/ 37 w 106"/>
              <a:gd name="T79" fmla="*/ 23 h 91"/>
              <a:gd name="T80" fmla="*/ 74 w 106"/>
              <a:gd name="T81" fmla="*/ 49 h 91"/>
              <a:gd name="T82" fmla="*/ 74 w 106"/>
              <a:gd name="T83" fmla="*/ 55 h 91"/>
              <a:gd name="T84" fmla="*/ 74 w 106"/>
              <a:gd name="T85" fmla="*/ 49 h 91"/>
              <a:gd name="T86" fmla="*/ 76 w 106"/>
              <a:gd name="T87" fmla="*/ 60 h 91"/>
              <a:gd name="T88" fmla="*/ 83 w 106"/>
              <a:gd name="T89" fmla="*/ 60 h 91"/>
              <a:gd name="T90" fmla="*/ 33 w 106"/>
              <a:gd name="T91" fmla="*/ 49 h 91"/>
              <a:gd name="T92" fmla="*/ 33 w 106"/>
              <a:gd name="T93" fmla="*/ 55 h 91"/>
              <a:gd name="T94" fmla="*/ 33 w 106"/>
              <a:gd name="T95" fmla="*/ 49 h 91"/>
              <a:gd name="T96" fmla="*/ 24 w 106"/>
              <a:gd name="T97" fmla="*/ 60 h 91"/>
              <a:gd name="T98" fmla="*/ 30 w 106"/>
              <a:gd name="T99" fmla="*/ 60 h 91"/>
              <a:gd name="T100" fmla="*/ 7 w 106"/>
              <a:gd name="T101" fmla="*/ 56 h 91"/>
              <a:gd name="T102" fmla="*/ 7 w 106"/>
              <a:gd name="T103" fmla="*/ 62 h 91"/>
              <a:gd name="T104" fmla="*/ 7 w 106"/>
              <a:gd name="T105" fmla="*/ 56 h 91"/>
              <a:gd name="T106" fmla="*/ 4 w 106"/>
              <a:gd name="T107" fmla="*/ 6 h 91"/>
              <a:gd name="T108" fmla="*/ 10 w 106"/>
              <a:gd name="T109" fmla="*/ 6 h 91"/>
              <a:gd name="T110" fmla="*/ 99 w 106"/>
              <a:gd name="T111" fmla="*/ 3 h 91"/>
              <a:gd name="T112" fmla="*/ 99 w 106"/>
              <a:gd name="T113" fmla="*/ 9 h 91"/>
              <a:gd name="T114" fmla="*/ 99 w 106"/>
              <a:gd name="T115" fmla="*/ 3 h 91"/>
              <a:gd name="T116" fmla="*/ 96 w 106"/>
              <a:gd name="T117" fmla="*/ 59 h 91"/>
              <a:gd name="T118" fmla="*/ 102 w 106"/>
              <a:gd name="T119" fmla="*/ 59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6" h="91">
                <a:moveTo>
                  <a:pt x="6" y="0"/>
                </a:moveTo>
                <a:cubicBezTo>
                  <a:pt x="99" y="0"/>
                  <a:pt x="99" y="0"/>
                  <a:pt x="99" y="0"/>
                </a:cubicBezTo>
                <a:cubicBezTo>
                  <a:pt x="103" y="0"/>
                  <a:pt x="106" y="3"/>
                  <a:pt x="106" y="6"/>
                </a:cubicBezTo>
                <a:cubicBezTo>
                  <a:pt x="106" y="59"/>
                  <a:pt x="106" y="59"/>
                  <a:pt x="106" y="59"/>
                </a:cubicBezTo>
                <a:cubicBezTo>
                  <a:pt x="106" y="63"/>
                  <a:pt x="103" y="66"/>
                  <a:pt x="99" y="66"/>
                </a:cubicBezTo>
                <a:cubicBezTo>
                  <a:pt x="88" y="66"/>
                  <a:pt x="88" y="66"/>
                  <a:pt x="88" y="66"/>
                </a:cubicBezTo>
                <a:cubicBezTo>
                  <a:pt x="84" y="46"/>
                  <a:pt x="84" y="46"/>
                  <a:pt x="84" y="46"/>
                </a:cubicBezTo>
                <a:cubicBezTo>
                  <a:pt x="23" y="46"/>
                  <a:pt x="23" y="46"/>
                  <a:pt x="23" y="46"/>
                </a:cubicBezTo>
                <a:cubicBezTo>
                  <a:pt x="18" y="66"/>
                  <a:pt x="18" y="66"/>
                  <a:pt x="18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3" y="66"/>
                  <a:pt x="0" y="63"/>
                  <a:pt x="0" y="5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lose/>
                <a:moveTo>
                  <a:pt x="33" y="66"/>
                </a:moveTo>
                <a:cubicBezTo>
                  <a:pt x="26" y="66"/>
                  <a:pt x="26" y="66"/>
                  <a:pt x="26" y="66"/>
                </a:cubicBezTo>
                <a:cubicBezTo>
                  <a:pt x="28" y="67"/>
                  <a:pt x="31" y="70"/>
                  <a:pt x="33" y="74"/>
                </a:cubicBezTo>
                <a:cubicBezTo>
                  <a:pt x="33" y="76"/>
                  <a:pt x="34" y="78"/>
                  <a:pt x="34" y="80"/>
                </a:cubicBezTo>
                <a:cubicBezTo>
                  <a:pt x="34" y="81"/>
                  <a:pt x="34" y="81"/>
                  <a:pt x="34" y="81"/>
                </a:cubicBezTo>
                <a:cubicBezTo>
                  <a:pt x="35" y="85"/>
                  <a:pt x="37" y="87"/>
                  <a:pt x="39" y="89"/>
                </a:cubicBezTo>
                <a:cubicBezTo>
                  <a:pt x="41" y="90"/>
                  <a:pt x="42" y="91"/>
                  <a:pt x="44" y="91"/>
                </a:cubicBezTo>
                <a:cubicBezTo>
                  <a:pt x="46" y="91"/>
                  <a:pt x="47" y="91"/>
                  <a:pt x="49" y="90"/>
                </a:cubicBezTo>
                <a:cubicBezTo>
                  <a:pt x="51" y="88"/>
                  <a:pt x="53" y="86"/>
                  <a:pt x="54" y="83"/>
                </a:cubicBezTo>
                <a:cubicBezTo>
                  <a:pt x="54" y="81"/>
                  <a:pt x="55" y="80"/>
                  <a:pt x="55" y="79"/>
                </a:cubicBezTo>
                <a:cubicBezTo>
                  <a:pt x="55" y="78"/>
                  <a:pt x="55" y="77"/>
                  <a:pt x="55" y="75"/>
                </a:cubicBezTo>
                <a:cubicBezTo>
                  <a:pt x="56" y="74"/>
                  <a:pt x="56" y="73"/>
                  <a:pt x="56" y="72"/>
                </a:cubicBezTo>
                <a:cubicBezTo>
                  <a:pt x="56" y="69"/>
                  <a:pt x="57" y="66"/>
                  <a:pt x="61" y="66"/>
                </a:cubicBezTo>
                <a:cubicBezTo>
                  <a:pt x="52" y="66"/>
                  <a:pt x="52" y="66"/>
                  <a:pt x="52" y="66"/>
                </a:cubicBezTo>
                <a:cubicBezTo>
                  <a:pt x="51" y="68"/>
                  <a:pt x="51" y="69"/>
                  <a:pt x="51" y="72"/>
                </a:cubicBezTo>
                <a:cubicBezTo>
                  <a:pt x="51" y="73"/>
                  <a:pt x="51" y="74"/>
                  <a:pt x="50" y="75"/>
                </a:cubicBezTo>
                <a:cubicBezTo>
                  <a:pt x="50" y="76"/>
                  <a:pt x="50" y="77"/>
                  <a:pt x="50" y="78"/>
                </a:cubicBezTo>
                <a:cubicBezTo>
                  <a:pt x="50" y="79"/>
                  <a:pt x="49" y="80"/>
                  <a:pt x="49" y="81"/>
                </a:cubicBezTo>
                <a:cubicBezTo>
                  <a:pt x="48" y="83"/>
                  <a:pt x="47" y="85"/>
                  <a:pt x="46" y="85"/>
                </a:cubicBezTo>
                <a:cubicBezTo>
                  <a:pt x="46" y="86"/>
                  <a:pt x="45" y="86"/>
                  <a:pt x="44" y="86"/>
                </a:cubicBezTo>
                <a:cubicBezTo>
                  <a:pt x="44" y="86"/>
                  <a:pt x="43" y="86"/>
                  <a:pt x="42" y="85"/>
                </a:cubicBezTo>
                <a:cubicBezTo>
                  <a:pt x="41" y="84"/>
                  <a:pt x="40" y="82"/>
                  <a:pt x="39" y="80"/>
                </a:cubicBezTo>
                <a:cubicBezTo>
                  <a:pt x="39" y="79"/>
                  <a:pt x="39" y="79"/>
                  <a:pt x="39" y="79"/>
                </a:cubicBezTo>
                <a:cubicBezTo>
                  <a:pt x="39" y="77"/>
                  <a:pt x="38" y="75"/>
                  <a:pt x="37" y="72"/>
                </a:cubicBezTo>
                <a:cubicBezTo>
                  <a:pt x="36" y="70"/>
                  <a:pt x="35" y="68"/>
                  <a:pt x="33" y="66"/>
                </a:cubicBezTo>
                <a:close/>
                <a:moveTo>
                  <a:pt x="85" y="18"/>
                </a:moveTo>
                <a:cubicBezTo>
                  <a:pt x="87" y="21"/>
                  <a:pt x="88" y="24"/>
                  <a:pt x="88" y="27"/>
                </a:cubicBezTo>
                <a:cubicBezTo>
                  <a:pt x="88" y="30"/>
                  <a:pt x="87" y="33"/>
                  <a:pt x="85" y="35"/>
                </a:cubicBezTo>
                <a:cubicBezTo>
                  <a:pt x="96" y="35"/>
                  <a:pt x="96" y="35"/>
                  <a:pt x="96" y="35"/>
                </a:cubicBezTo>
                <a:cubicBezTo>
                  <a:pt x="96" y="18"/>
                  <a:pt x="96" y="18"/>
                  <a:pt x="96" y="18"/>
                </a:cubicBezTo>
                <a:cubicBezTo>
                  <a:pt x="85" y="18"/>
                  <a:pt x="85" y="18"/>
                  <a:pt x="85" y="18"/>
                </a:cubicBezTo>
                <a:close/>
                <a:moveTo>
                  <a:pt x="59" y="35"/>
                </a:moveTo>
                <a:cubicBezTo>
                  <a:pt x="57" y="33"/>
                  <a:pt x="56" y="30"/>
                  <a:pt x="56" y="27"/>
                </a:cubicBezTo>
                <a:cubicBezTo>
                  <a:pt x="56" y="24"/>
                  <a:pt x="57" y="21"/>
                  <a:pt x="59" y="18"/>
                </a:cubicBezTo>
                <a:cubicBezTo>
                  <a:pt x="49" y="18"/>
                  <a:pt x="49" y="18"/>
                  <a:pt x="49" y="18"/>
                </a:cubicBezTo>
                <a:cubicBezTo>
                  <a:pt x="50" y="21"/>
                  <a:pt x="51" y="24"/>
                  <a:pt x="51" y="27"/>
                </a:cubicBezTo>
                <a:cubicBezTo>
                  <a:pt x="51" y="30"/>
                  <a:pt x="50" y="33"/>
                  <a:pt x="49" y="35"/>
                </a:cubicBezTo>
                <a:cubicBezTo>
                  <a:pt x="59" y="35"/>
                  <a:pt x="59" y="35"/>
                  <a:pt x="59" y="35"/>
                </a:cubicBezTo>
                <a:close/>
                <a:moveTo>
                  <a:pt x="76" y="23"/>
                </a:moveTo>
                <a:cubicBezTo>
                  <a:pt x="75" y="22"/>
                  <a:pt x="73" y="21"/>
                  <a:pt x="72" y="21"/>
                </a:cubicBezTo>
                <a:cubicBezTo>
                  <a:pt x="70" y="21"/>
                  <a:pt x="69" y="22"/>
                  <a:pt x="68" y="23"/>
                </a:cubicBezTo>
                <a:cubicBezTo>
                  <a:pt x="68" y="23"/>
                  <a:pt x="68" y="23"/>
                  <a:pt x="68" y="23"/>
                </a:cubicBezTo>
                <a:cubicBezTo>
                  <a:pt x="67" y="24"/>
                  <a:pt x="67" y="25"/>
                  <a:pt x="67" y="27"/>
                </a:cubicBezTo>
                <a:cubicBezTo>
                  <a:pt x="67" y="28"/>
                  <a:pt x="67" y="30"/>
                  <a:pt x="68" y="31"/>
                </a:cubicBezTo>
                <a:cubicBezTo>
                  <a:pt x="69" y="32"/>
                  <a:pt x="70" y="32"/>
                  <a:pt x="72" y="32"/>
                </a:cubicBezTo>
                <a:cubicBezTo>
                  <a:pt x="73" y="32"/>
                  <a:pt x="75" y="32"/>
                  <a:pt x="76" y="31"/>
                </a:cubicBezTo>
                <a:cubicBezTo>
                  <a:pt x="76" y="31"/>
                  <a:pt x="76" y="31"/>
                  <a:pt x="76" y="31"/>
                </a:cubicBezTo>
                <a:cubicBezTo>
                  <a:pt x="77" y="30"/>
                  <a:pt x="77" y="28"/>
                  <a:pt x="77" y="27"/>
                </a:cubicBezTo>
                <a:cubicBezTo>
                  <a:pt x="77" y="25"/>
                  <a:pt x="77" y="24"/>
                  <a:pt x="76" y="23"/>
                </a:cubicBezTo>
                <a:close/>
                <a:moveTo>
                  <a:pt x="16" y="35"/>
                </a:moveTo>
                <a:cubicBezTo>
                  <a:pt x="15" y="33"/>
                  <a:pt x="14" y="30"/>
                  <a:pt x="14" y="27"/>
                </a:cubicBezTo>
                <a:cubicBezTo>
                  <a:pt x="14" y="24"/>
                  <a:pt x="15" y="21"/>
                  <a:pt x="16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35"/>
                  <a:pt x="9" y="35"/>
                  <a:pt x="9" y="35"/>
                </a:cubicBezTo>
                <a:cubicBezTo>
                  <a:pt x="16" y="35"/>
                  <a:pt x="16" y="35"/>
                  <a:pt x="16" y="35"/>
                </a:cubicBezTo>
                <a:close/>
                <a:moveTo>
                  <a:pt x="37" y="23"/>
                </a:moveTo>
                <a:cubicBezTo>
                  <a:pt x="36" y="22"/>
                  <a:pt x="34" y="21"/>
                  <a:pt x="33" y="21"/>
                </a:cubicBezTo>
                <a:cubicBezTo>
                  <a:pt x="31" y="21"/>
                  <a:pt x="30" y="22"/>
                  <a:pt x="29" y="23"/>
                </a:cubicBezTo>
                <a:cubicBezTo>
                  <a:pt x="29" y="23"/>
                  <a:pt x="29" y="23"/>
                  <a:pt x="29" y="23"/>
                </a:cubicBezTo>
                <a:cubicBezTo>
                  <a:pt x="28" y="24"/>
                  <a:pt x="27" y="25"/>
                  <a:pt x="27" y="27"/>
                </a:cubicBezTo>
                <a:cubicBezTo>
                  <a:pt x="27" y="28"/>
                  <a:pt x="28" y="30"/>
                  <a:pt x="29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30" y="32"/>
                  <a:pt x="31" y="32"/>
                  <a:pt x="33" y="32"/>
                </a:cubicBezTo>
                <a:cubicBezTo>
                  <a:pt x="34" y="32"/>
                  <a:pt x="36" y="32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0"/>
                  <a:pt x="38" y="28"/>
                  <a:pt x="38" y="27"/>
                </a:cubicBezTo>
                <a:cubicBezTo>
                  <a:pt x="38" y="25"/>
                  <a:pt x="38" y="24"/>
                  <a:pt x="37" y="23"/>
                </a:cubicBezTo>
                <a:cubicBezTo>
                  <a:pt x="37" y="23"/>
                  <a:pt x="37" y="23"/>
                  <a:pt x="37" y="23"/>
                </a:cubicBezTo>
                <a:close/>
                <a:moveTo>
                  <a:pt x="74" y="49"/>
                </a:moveTo>
                <a:cubicBezTo>
                  <a:pt x="72" y="49"/>
                  <a:pt x="71" y="50"/>
                  <a:pt x="71" y="52"/>
                </a:cubicBezTo>
                <a:cubicBezTo>
                  <a:pt x="71" y="54"/>
                  <a:pt x="72" y="55"/>
                  <a:pt x="74" y="55"/>
                </a:cubicBezTo>
                <a:cubicBezTo>
                  <a:pt x="76" y="55"/>
                  <a:pt x="77" y="54"/>
                  <a:pt x="77" y="52"/>
                </a:cubicBezTo>
                <a:cubicBezTo>
                  <a:pt x="77" y="50"/>
                  <a:pt x="76" y="49"/>
                  <a:pt x="74" y="49"/>
                </a:cubicBezTo>
                <a:close/>
                <a:moveTo>
                  <a:pt x="80" y="57"/>
                </a:moveTo>
                <a:cubicBezTo>
                  <a:pt x="78" y="57"/>
                  <a:pt x="76" y="58"/>
                  <a:pt x="76" y="60"/>
                </a:cubicBezTo>
                <a:cubicBezTo>
                  <a:pt x="76" y="62"/>
                  <a:pt x="78" y="63"/>
                  <a:pt x="80" y="63"/>
                </a:cubicBezTo>
                <a:cubicBezTo>
                  <a:pt x="81" y="63"/>
                  <a:pt x="83" y="62"/>
                  <a:pt x="83" y="60"/>
                </a:cubicBezTo>
                <a:cubicBezTo>
                  <a:pt x="83" y="58"/>
                  <a:pt x="81" y="57"/>
                  <a:pt x="80" y="57"/>
                </a:cubicBezTo>
                <a:close/>
                <a:moveTo>
                  <a:pt x="33" y="49"/>
                </a:moveTo>
                <a:cubicBezTo>
                  <a:pt x="31" y="49"/>
                  <a:pt x="30" y="50"/>
                  <a:pt x="30" y="52"/>
                </a:cubicBezTo>
                <a:cubicBezTo>
                  <a:pt x="30" y="54"/>
                  <a:pt x="31" y="55"/>
                  <a:pt x="33" y="55"/>
                </a:cubicBezTo>
                <a:cubicBezTo>
                  <a:pt x="35" y="55"/>
                  <a:pt x="36" y="54"/>
                  <a:pt x="36" y="52"/>
                </a:cubicBezTo>
                <a:cubicBezTo>
                  <a:pt x="36" y="50"/>
                  <a:pt x="35" y="49"/>
                  <a:pt x="33" y="49"/>
                </a:cubicBezTo>
                <a:close/>
                <a:moveTo>
                  <a:pt x="27" y="57"/>
                </a:moveTo>
                <a:cubicBezTo>
                  <a:pt x="25" y="57"/>
                  <a:pt x="24" y="58"/>
                  <a:pt x="24" y="60"/>
                </a:cubicBezTo>
                <a:cubicBezTo>
                  <a:pt x="24" y="62"/>
                  <a:pt x="25" y="63"/>
                  <a:pt x="27" y="63"/>
                </a:cubicBezTo>
                <a:cubicBezTo>
                  <a:pt x="29" y="63"/>
                  <a:pt x="30" y="62"/>
                  <a:pt x="30" y="60"/>
                </a:cubicBezTo>
                <a:cubicBezTo>
                  <a:pt x="30" y="58"/>
                  <a:pt x="29" y="57"/>
                  <a:pt x="27" y="57"/>
                </a:cubicBezTo>
                <a:close/>
                <a:moveTo>
                  <a:pt x="7" y="56"/>
                </a:moveTo>
                <a:cubicBezTo>
                  <a:pt x="5" y="56"/>
                  <a:pt x="4" y="57"/>
                  <a:pt x="4" y="59"/>
                </a:cubicBezTo>
                <a:cubicBezTo>
                  <a:pt x="4" y="61"/>
                  <a:pt x="5" y="62"/>
                  <a:pt x="7" y="62"/>
                </a:cubicBezTo>
                <a:cubicBezTo>
                  <a:pt x="8" y="62"/>
                  <a:pt x="10" y="61"/>
                  <a:pt x="10" y="59"/>
                </a:cubicBezTo>
                <a:cubicBezTo>
                  <a:pt x="10" y="57"/>
                  <a:pt x="8" y="56"/>
                  <a:pt x="7" y="56"/>
                </a:cubicBezTo>
                <a:close/>
                <a:moveTo>
                  <a:pt x="7" y="3"/>
                </a:moveTo>
                <a:cubicBezTo>
                  <a:pt x="5" y="3"/>
                  <a:pt x="4" y="5"/>
                  <a:pt x="4" y="6"/>
                </a:cubicBezTo>
                <a:cubicBezTo>
                  <a:pt x="4" y="8"/>
                  <a:pt x="5" y="9"/>
                  <a:pt x="7" y="9"/>
                </a:cubicBezTo>
                <a:cubicBezTo>
                  <a:pt x="8" y="9"/>
                  <a:pt x="10" y="8"/>
                  <a:pt x="10" y="6"/>
                </a:cubicBezTo>
                <a:cubicBezTo>
                  <a:pt x="10" y="5"/>
                  <a:pt x="8" y="3"/>
                  <a:pt x="7" y="3"/>
                </a:cubicBezTo>
                <a:close/>
                <a:moveTo>
                  <a:pt x="99" y="3"/>
                </a:moveTo>
                <a:cubicBezTo>
                  <a:pt x="98" y="3"/>
                  <a:pt x="96" y="5"/>
                  <a:pt x="96" y="6"/>
                </a:cubicBezTo>
                <a:cubicBezTo>
                  <a:pt x="96" y="8"/>
                  <a:pt x="98" y="9"/>
                  <a:pt x="99" y="9"/>
                </a:cubicBezTo>
                <a:cubicBezTo>
                  <a:pt x="101" y="9"/>
                  <a:pt x="102" y="8"/>
                  <a:pt x="102" y="6"/>
                </a:cubicBezTo>
                <a:cubicBezTo>
                  <a:pt x="102" y="5"/>
                  <a:pt x="101" y="3"/>
                  <a:pt x="99" y="3"/>
                </a:cubicBezTo>
                <a:close/>
                <a:moveTo>
                  <a:pt x="99" y="56"/>
                </a:moveTo>
                <a:cubicBezTo>
                  <a:pt x="98" y="56"/>
                  <a:pt x="96" y="57"/>
                  <a:pt x="96" y="59"/>
                </a:cubicBezTo>
                <a:cubicBezTo>
                  <a:pt x="96" y="61"/>
                  <a:pt x="98" y="62"/>
                  <a:pt x="99" y="62"/>
                </a:cubicBezTo>
                <a:cubicBezTo>
                  <a:pt x="101" y="62"/>
                  <a:pt x="102" y="61"/>
                  <a:pt x="102" y="59"/>
                </a:cubicBezTo>
                <a:cubicBezTo>
                  <a:pt x="102" y="57"/>
                  <a:pt x="101" y="56"/>
                  <a:pt x="99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" name="Oval 178"/>
          <p:cNvSpPr>
            <a:spLocks noChangeArrowheads="1"/>
          </p:cNvSpPr>
          <p:nvPr/>
        </p:nvSpPr>
        <p:spPr bwMode="auto">
          <a:xfrm>
            <a:off x="5029200" y="6265863"/>
            <a:ext cx="22225" cy="2222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" name="Freeform 179"/>
          <p:cNvSpPr>
            <a:spLocks noEditPoints="1"/>
          </p:cNvSpPr>
          <p:nvPr/>
        </p:nvSpPr>
        <p:spPr bwMode="auto">
          <a:xfrm>
            <a:off x="4878388" y="6115051"/>
            <a:ext cx="387350" cy="376238"/>
          </a:xfrm>
          <a:custGeom>
            <a:avLst/>
            <a:gdLst>
              <a:gd name="T0" fmla="*/ 90 w 103"/>
              <a:gd name="T1" fmla="*/ 36 h 100"/>
              <a:gd name="T2" fmla="*/ 86 w 103"/>
              <a:gd name="T3" fmla="*/ 34 h 100"/>
              <a:gd name="T4" fmla="*/ 43 w 103"/>
              <a:gd name="T5" fmla="*/ 87 h 100"/>
              <a:gd name="T6" fmla="*/ 62 w 103"/>
              <a:gd name="T7" fmla="*/ 93 h 100"/>
              <a:gd name="T8" fmla="*/ 103 w 103"/>
              <a:gd name="T9" fmla="*/ 40 h 100"/>
              <a:gd name="T10" fmla="*/ 9 w 103"/>
              <a:gd name="T11" fmla="*/ 50 h 100"/>
              <a:gd name="T12" fmla="*/ 29 w 103"/>
              <a:gd name="T13" fmla="*/ 43 h 100"/>
              <a:gd name="T14" fmla="*/ 43 w 103"/>
              <a:gd name="T15" fmla="*/ 58 h 100"/>
              <a:gd name="T16" fmla="*/ 95 w 103"/>
              <a:gd name="T17" fmla="*/ 64 h 100"/>
              <a:gd name="T18" fmla="*/ 95 w 103"/>
              <a:gd name="T19" fmla="*/ 64 h 100"/>
              <a:gd name="T20" fmla="*/ 95 w 103"/>
              <a:gd name="T21" fmla="*/ 65 h 100"/>
              <a:gd name="T22" fmla="*/ 95 w 103"/>
              <a:gd name="T23" fmla="*/ 65 h 100"/>
              <a:gd name="T24" fmla="*/ 95 w 103"/>
              <a:gd name="T25" fmla="*/ 66 h 100"/>
              <a:gd name="T26" fmla="*/ 95 w 103"/>
              <a:gd name="T27" fmla="*/ 67 h 100"/>
              <a:gd name="T28" fmla="*/ 95 w 103"/>
              <a:gd name="T29" fmla="*/ 67 h 100"/>
              <a:gd name="T30" fmla="*/ 95 w 103"/>
              <a:gd name="T31" fmla="*/ 68 h 100"/>
              <a:gd name="T32" fmla="*/ 95 w 103"/>
              <a:gd name="T33" fmla="*/ 68 h 100"/>
              <a:gd name="T34" fmla="*/ 95 w 103"/>
              <a:gd name="T35" fmla="*/ 69 h 100"/>
              <a:gd name="T36" fmla="*/ 95 w 103"/>
              <a:gd name="T37" fmla="*/ 69 h 100"/>
              <a:gd name="T38" fmla="*/ 66 w 103"/>
              <a:gd name="T39" fmla="*/ 87 h 100"/>
              <a:gd name="T40" fmla="*/ 65 w 103"/>
              <a:gd name="T41" fmla="*/ 71 h 100"/>
              <a:gd name="T42" fmla="*/ 71 w 103"/>
              <a:gd name="T43" fmla="*/ 63 h 100"/>
              <a:gd name="T44" fmla="*/ 79 w 103"/>
              <a:gd name="T45" fmla="*/ 40 h 100"/>
              <a:gd name="T46" fmla="*/ 81 w 103"/>
              <a:gd name="T47" fmla="*/ 43 h 100"/>
              <a:gd name="T48" fmla="*/ 81 w 103"/>
              <a:gd name="T49" fmla="*/ 43 h 100"/>
              <a:gd name="T50" fmla="*/ 81 w 103"/>
              <a:gd name="T51" fmla="*/ 43 h 100"/>
              <a:gd name="T52" fmla="*/ 82 w 103"/>
              <a:gd name="T53" fmla="*/ 43 h 100"/>
              <a:gd name="T54" fmla="*/ 82 w 103"/>
              <a:gd name="T55" fmla="*/ 43 h 100"/>
              <a:gd name="T56" fmla="*/ 82 w 103"/>
              <a:gd name="T57" fmla="*/ 43 h 100"/>
              <a:gd name="T58" fmla="*/ 82 w 103"/>
              <a:gd name="T59" fmla="*/ 43 h 100"/>
              <a:gd name="T60" fmla="*/ 82 w 103"/>
              <a:gd name="T61" fmla="*/ 43 h 100"/>
              <a:gd name="T62" fmla="*/ 82 w 103"/>
              <a:gd name="T63" fmla="*/ 43 h 100"/>
              <a:gd name="T64" fmla="*/ 82 w 103"/>
              <a:gd name="T65" fmla="*/ 42 h 100"/>
              <a:gd name="T66" fmla="*/ 82 w 103"/>
              <a:gd name="T67" fmla="*/ 42 h 100"/>
              <a:gd name="T68" fmla="*/ 83 w 103"/>
              <a:gd name="T69" fmla="*/ 42 h 100"/>
              <a:gd name="T70" fmla="*/ 83 w 103"/>
              <a:gd name="T71" fmla="*/ 42 h 100"/>
              <a:gd name="T72" fmla="*/ 83 w 103"/>
              <a:gd name="T73" fmla="*/ 42 h 100"/>
              <a:gd name="T74" fmla="*/ 83 w 103"/>
              <a:gd name="T75" fmla="*/ 42 h 100"/>
              <a:gd name="T76" fmla="*/ 83 w 103"/>
              <a:gd name="T77" fmla="*/ 42 h 100"/>
              <a:gd name="T78" fmla="*/ 83 w 103"/>
              <a:gd name="T79" fmla="*/ 42 h 100"/>
              <a:gd name="T80" fmla="*/ 83 w 103"/>
              <a:gd name="T81" fmla="*/ 42 h 100"/>
              <a:gd name="T82" fmla="*/ 84 w 103"/>
              <a:gd name="T83" fmla="*/ 42 h 100"/>
              <a:gd name="T84" fmla="*/ 84 w 103"/>
              <a:gd name="T85" fmla="*/ 42 h 100"/>
              <a:gd name="T86" fmla="*/ 84 w 103"/>
              <a:gd name="T87" fmla="*/ 42 h 100"/>
              <a:gd name="T88" fmla="*/ 85 w 103"/>
              <a:gd name="T89" fmla="*/ 42 h 100"/>
              <a:gd name="T90" fmla="*/ 85 w 103"/>
              <a:gd name="T91" fmla="*/ 42 h 100"/>
              <a:gd name="T92" fmla="*/ 85 w 103"/>
              <a:gd name="T93" fmla="*/ 42 h 100"/>
              <a:gd name="T94" fmla="*/ 86 w 103"/>
              <a:gd name="T95" fmla="*/ 42 h 100"/>
              <a:gd name="T96" fmla="*/ 86 w 103"/>
              <a:gd name="T97" fmla="*/ 42 h 100"/>
              <a:gd name="T98" fmla="*/ 86 w 103"/>
              <a:gd name="T99" fmla="*/ 43 h 100"/>
              <a:gd name="T100" fmla="*/ 86 w 103"/>
              <a:gd name="T101" fmla="*/ 43 h 100"/>
              <a:gd name="T102" fmla="*/ 86 w 103"/>
              <a:gd name="T103" fmla="*/ 43 h 100"/>
              <a:gd name="T104" fmla="*/ 89 w 103"/>
              <a:gd name="T105" fmla="*/ 63 h 100"/>
              <a:gd name="T106" fmla="*/ 95 w 103"/>
              <a:gd name="T107" fmla="*/ 63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3" h="100">
                <a:moveTo>
                  <a:pt x="98" y="38"/>
                </a:moveTo>
                <a:cubicBezTo>
                  <a:pt x="96" y="37"/>
                  <a:pt x="94" y="37"/>
                  <a:pt x="92" y="37"/>
                </a:cubicBezTo>
                <a:cubicBezTo>
                  <a:pt x="90" y="36"/>
                  <a:pt x="90" y="36"/>
                  <a:pt x="90" y="36"/>
                </a:cubicBezTo>
                <a:cubicBezTo>
                  <a:pt x="89" y="36"/>
                  <a:pt x="88" y="35"/>
                  <a:pt x="87" y="35"/>
                </a:cubicBezTo>
                <a:cubicBezTo>
                  <a:pt x="87" y="35"/>
                  <a:pt x="87" y="35"/>
                  <a:pt x="87" y="35"/>
                </a:cubicBezTo>
                <a:cubicBezTo>
                  <a:pt x="86" y="34"/>
                  <a:pt x="86" y="34"/>
                  <a:pt x="86" y="34"/>
                </a:cubicBezTo>
                <a:cubicBezTo>
                  <a:pt x="82" y="15"/>
                  <a:pt x="64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cubicBezTo>
                  <a:pt x="0" y="67"/>
                  <a:pt x="19" y="87"/>
                  <a:pt x="43" y="87"/>
                </a:cubicBezTo>
                <a:cubicBezTo>
                  <a:pt x="47" y="87"/>
                  <a:pt x="50" y="86"/>
                  <a:pt x="54" y="85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72" y="99"/>
                  <a:pt x="90" y="100"/>
                  <a:pt x="100" y="93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40"/>
                  <a:pt x="103" y="40"/>
                  <a:pt x="103" y="40"/>
                </a:cubicBezTo>
                <a:lnTo>
                  <a:pt x="98" y="38"/>
                </a:lnTo>
                <a:close/>
                <a:moveTo>
                  <a:pt x="36" y="77"/>
                </a:moveTo>
                <a:cubicBezTo>
                  <a:pt x="22" y="73"/>
                  <a:pt x="12" y="65"/>
                  <a:pt x="9" y="50"/>
                </a:cubicBezTo>
                <a:cubicBezTo>
                  <a:pt x="14" y="61"/>
                  <a:pt x="24" y="67"/>
                  <a:pt x="38" y="70"/>
                </a:cubicBezTo>
                <a:cubicBezTo>
                  <a:pt x="37" y="73"/>
                  <a:pt x="37" y="75"/>
                  <a:pt x="36" y="77"/>
                </a:cubicBezTo>
                <a:close/>
                <a:moveTo>
                  <a:pt x="29" y="43"/>
                </a:moveTo>
                <a:cubicBezTo>
                  <a:pt x="29" y="35"/>
                  <a:pt x="35" y="29"/>
                  <a:pt x="43" y="29"/>
                </a:cubicBezTo>
                <a:cubicBezTo>
                  <a:pt x="51" y="29"/>
                  <a:pt x="57" y="35"/>
                  <a:pt x="57" y="43"/>
                </a:cubicBezTo>
                <a:cubicBezTo>
                  <a:pt x="57" y="51"/>
                  <a:pt x="51" y="58"/>
                  <a:pt x="43" y="58"/>
                </a:cubicBezTo>
                <a:cubicBezTo>
                  <a:pt x="35" y="58"/>
                  <a:pt x="29" y="51"/>
                  <a:pt x="29" y="43"/>
                </a:cubicBezTo>
                <a:close/>
                <a:moveTo>
                  <a:pt x="95" y="63"/>
                </a:moveTo>
                <a:cubicBezTo>
                  <a:pt x="95" y="64"/>
                  <a:pt x="95" y="64"/>
                  <a:pt x="95" y="64"/>
                </a:cubicBezTo>
                <a:cubicBezTo>
                  <a:pt x="95" y="64"/>
                  <a:pt x="95" y="64"/>
                  <a:pt x="95" y="64"/>
                </a:cubicBezTo>
                <a:cubicBezTo>
                  <a:pt x="95" y="64"/>
                  <a:pt x="95" y="64"/>
                  <a:pt x="95" y="64"/>
                </a:cubicBezTo>
                <a:cubicBezTo>
                  <a:pt x="95" y="64"/>
                  <a:pt x="95" y="64"/>
                  <a:pt x="95" y="64"/>
                </a:cubicBezTo>
                <a:cubicBezTo>
                  <a:pt x="95" y="65"/>
                  <a:pt x="95" y="65"/>
                  <a:pt x="95" y="65"/>
                </a:cubicBezTo>
                <a:cubicBezTo>
                  <a:pt x="95" y="65"/>
                  <a:pt x="95" y="65"/>
                  <a:pt x="95" y="65"/>
                </a:cubicBezTo>
                <a:cubicBezTo>
                  <a:pt x="95" y="65"/>
                  <a:pt x="95" y="65"/>
                  <a:pt x="95" y="65"/>
                </a:cubicBezTo>
                <a:cubicBezTo>
                  <a:pt x="95" y="65"/>
                  <a:pt x="95" y="65"/>
                  <a:pt x="95" y="65"/>
                </a:cubicBezTo>
                <a:cubicBezTo>
                  <a:pt x="95" y="65"/>
                  <a:pt x="95" y="65"/>
                  <a:pt x="95" y="65"/>
                </a:cubicBezTo>
                <a:cubicBezTo>
                  <a:pt x="95" y="65"/>
                  <a:pt x="95" y="65"/>
                  <a:pt x="95" y="65"/>
                </a:cubicBezTo>
                <a:cubicBezTo>
                  <a:pt x="95" y="66"/>
                  <a:pt x="95" y="66"/>
                  <a:pt x="95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5" y="67"/>
                  <a:pt x="95" y="67"/>
                  <a:pt x="95" y="67"/>
                </a:cubicBezTo>
                <a:cubicBezTo>
                  <a:pt x="95" y="67"/>
                  <a:pt x="95" y="67"/>
                  <a:pt x="95" y="67"/>
                </a:cubicBezTo>
                <a:cubicBezTo>
                  <a:pt x="95" y="67"/>
                  <a:pt x="95" y="67"/>
                  <a:pt x="95" y="67"/>
                </a:cubicBezTo>
                <a:cubicBezTo>
                  <a:pt x="95" y="67"/>
                  <a:pt x="95" y="67"/>
                  <a:pt x="95" y="67"/>
                </a:cubicBezTo>
                <a:cubicBezTo>
                  <a:pt x="95" y="67"/>
                  <a:pt x="95" y="67"/>
                  <a:pt x="95" y="67"/>
                </a:cubicBezTo>
                <a:cubicBezTo>
                  <a:pt x="95" y="67"/>
                  <a:pt x="95" y="67"/>
                  <a:pt x="95" y="67"/>
                </a:cubicBezTo>
                <a:cubicBezTo>
                  <a:pt x="95" y="68"/>
                  <a:pt x="95" y="68"/>
                  <a:pt x="95" y="68"/>
                </a:cubicBezTo>
                <a:cubicBezTo>
                  <a:pt x="95" y="68"/>
                  <a:pt x="95" y="68"/>
                  <a:pt x="95" y="68"/>
                </a:cubicBezTo>
                <a:cubicBezTo>
                  <a:pt x="95" y="68"/>
                  <a:pt x="95" y="68"/>
                  <a:pt x="95" y="68"/>
                </a:cubicBezTo>
                <a:cubicBezTo>
                  <a:pt x="95" y="68"/>
                  <a:pt x="95" y="68"/>
                  <a:pt x="95" y="68"/>
                </a:cubicBezTo>
                <a:cubicBezTo>
                  <a:pt x="95" y="68"/>
                  <a:pt x="95" y="68"/>
                  <a:pt x="95" y="68"/>
                </a:cubicBezTo>
                <a:cubicBezTo>
                  <a:pt x="95" y="69"/>
                  <a:pt x="95" y="69"/>
                  <a:pt x="95" y="69"/>
                </a:cubicBezTo>
                <a:cubicBezTo>
                  <a:pt x="95" y="69"/>
                  <a:pt x="95" y="69"/>
                  <a:pt x="95" y="69"/>
                </a:cubicBezTo>
                <a:cubicBezTo>
                  <a:pt x="95" y="69"/>
                  <a:pt x="95" y="69"/>
                  <a:pt x="95" y="69"/>
                </a:cubicBezTo>
                <a:cubicBezTo>
                  <a:pt x="95" y="69"/>
                  <a:pt x="95" y="69"/>
                  <a:pt x="95" y="69"/>
                </a:cubicBezTo>
                <a:cubicBezTo>
                  <a:pt x="95" y="69"/>
                  <a:pt x="95" y="69"/>
                  <a:pt x="95" y="69"/>
                </a:cubicBezTo>
                <a:cubicBezTo>
                  <a:pt x="95" y="70"/>
                  <a:pt x="95" y="70"/>
                  <a:pt x="95" y="70"/>
                </a:cubicBezTo>
                <a:cubicBezTo>
                  <a:pt x="95" y="87"/>
                  <a:pt x="95" y="87"/>
                  <a:pt x="95" y="87"/>
                </a:cubicBezTo>
                <a:cubicBezTo>
                  <a:pt x="88" y="92"/>
                  <a:pt x="73" y="91"/>
                  <a:pt x="66" y="87"/>
                </a:cubicBezTo>
                <a:cubicBezTo>
                  <a:pt x="51" y="72"/>
                  <a:pt x="51" y="72"/>
                  <a:pt x="51" y="72"/>
                </a:cubicBezTo>
                <a:cubicBezTo>
                  <a:pt x="52" y="70"/>
                  <a:pt x="53" y="68"/>
                  <a:pt x="55" y="67"/>
                </a:cubicBezTo>
                <a:cubicBezTo>
                  <a:pt x="58" y="68"/>
                  <a:pt x="62" y="70"/>
                  <a:pt x="65" y="71"/>
                </a:cubicBezTo>
                <a:cubicBezTo>
                  <a:pt x="65" y="62"/>
                  <a:pt x="65" y="54"/>
                  <a:pt x="65" y="45"/>
                </a:cubicBezTo>
                <a:cubicBezTo>
                  <a:pt x="67" y="44"/>
                  <a:pt x="69" y="44"/>
                  <a:pt x="71" y="45"/>
                </a:cubicBezTo>
                <a:cubicBezTo>
                  <a:pt x="71" y="63"/>
                  <a:pt x="71" y="63"/>
                  <a:pt x="71" y="63"/>
                </a:cubicBezTo>
                <a:cubicBezTo>
                  <a:pt x="73" y="63"/>
                  <a:pt x="73" y="63"/>
                  <a:pt x="73" y="63"/>
                </a:cubicBezTo>
                <a:cubicBezTo>
                  <a:pt x="73" y="40"/>
                  <a:pt x="73" y="40"/>
                  <a:pt x="73" y="40"/>
                </a:cubicBezTo>
                <a:cubicBezTo>
                  <a:pt x="75" y="39"/>
                  <a:pt x="77" y="39"/>
                  <a:pt x="79" y="40"/>
                </a:cubicBezTo>
                <a:cubicBezTo>
                  <a:pt x="79" y="63"/>
                  <a:pt x="79" y="63"/>
                  <a:pt x="79" y="63"/>
                </a:cubicBezTo>
                <a:cubicBezTo>
                  <a:pt x="81" y="63"/>
                  <a:pt x="81" y="63"/>
                  <a:pt x="81" y="6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2"/>
                  <a:pt x="82" y="42"/>
                  <a:pt x="82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4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6" y="42"/>
                  <a:pt x="86" y="42"/>
                </a:cubicBezTo>
                <a:cubicBezTo>
                  <a:pt x="86" y="42"/>
                  <a:pt x="86" y="42"/>
                  <a:pt x="86" y="42"/>
                </a:cubicBezTo>
                <a:cubicBezTo>
                  <a:pt x="86" y="42"/>
                  <a:pt x="86" y="42"/>
                  <a:pt x="86" y="42"/>
                </a:cubicBezTo>
                <a:cubicBezTo>
                  <a:pt x="86" y="42"/>
                  <a:pt x="86" y="42"/>
                  <a:pt x="86" y="42"/>
                </a:cubicBezTo>
                <a:cubicBezTo>
                  <a:pt x="86" y="42"/>
                  <a:pt x="86" y="42"/>
                  <a:pt x="86" y="42"/>
                </a:cubicBezTo>
                <a:cubicBezTo>
                  <a:pt x="86" y="42"/>
                  <a:pt x="86" y="42"/>
                  <a:pt x="86" y="42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87" y="43"/>
                  <a:pt x="87" y="43"/>
                  <a:pt x="87" y="43"/>
                </a:cubicBezTo>
                <a:cubicBezTo>
                  <a:pt x="87" y="63"/>
                  <a:pt x="87" y="63"/>
                  <a:pt x="87" y="63"/>
                </a:cubicBezTo>
                <a:cubicBezTo>
                  <a:pt x="89" y="63"/>
                  <a:pt x="89" y="63"/>
                  <a:pt x="89" y="63"/>
                </a:cubicBezTo>
                <a:cubicBezTo>
                  <a:pt x="89" y="45"/>
                  <a:pt x="89" y="45"/>
                  <a:pt x="89" y="45"/>
                </a:cubicBezTo>
                <a:cubicBezTo>
                  <a:pt x="91" y="44"/>
                  <a:pt x="93" y="44"/>
                  <a:pt x="95" y="45"/>
                </a:cubicBezTo>
                <a:lnTo>
                  <a:pt x="95" y="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" name="Freeform 180"/>
          <p:cNvSpPr>
            <a:spLocks noEditPoints="1"/>
          </p:cNvSpPr>
          <p:nvPr/>
        </p:nvSpPr>
        <p:spPr bwMode="auto">
          <a:xfrm>
            <a:off x="5513388" y="6118226"/>
            <a:ext cx="387350" cy="346075"/>
          </a:xfrm>
          <a:custGeom>
            <a:avLst/>
            <a:gdLst>
              <a:gd name="T0" fmla="*/ 103 w 103"/>
              <a:gd name="T1" fmla="*/ 52 h 92"/>
              <a:gd name="T2" fmla="*/ 103 w 103"/>
              <a:gd name="T3" fmla="*/ 71 h 92"/>
              <a:gd name="T4" fmla="*/ 94 w 103"/>
              <a:gd name="T5" fmla="*/ 71 h 92"/>
              <a:gd name="T6" fmla="*/ 94 w 103"/>
              <a:gd name="T7" fmla="*/ 89 h 92"/>
              <a:gd name="T8" fmla="*/ 90 w 103"/>
              <a:gd name="T9" fmla="*/ 92 h 92"/>
              <a:gd name="T10" fmla="*/ 78 w 103"/>
              <a:gd name="T11" fmla="*/ 92 h 92"/>
              <a:gd name="T12" fmla="*/ 75 w 103"/>
              <a:gd name="T13" fmla="*/ 89 h 92"/>
              <a:gd name="T14" fmla="*/ 75 w 103"/>
              <a:gd name="T15" fmla="*/ 53 h 92"/>
              <a:gd name="T16" fmla="*/ 78 w 103"/>
              <a:gd name="T17" fmla="*/ 49 h 92"/>
              <a:gd name="T18" fmla="*/ 90 w 103"/>
              <a:gd name="T19" fmla="*/ 49 h 92"/>
              <a:gd name="T20" fmla="*/ 92 w 103"/>
              <a:gd name="T21" fmla="*/ 50 h 92"/>
              <a:gd name="T22" fmla="*/ 80 w 103"/>
              <a:gd name="T23" fmla="*/ 23 h 92"/>
              <a:gd name="T24" fmla="*/ 51 w 103"/>
              <a:gd name="T25" fmla="*/ 11 h 92"/>
              <a:gd name="T26" fmla="*/ 22 w 103"/>
              <a:gd name="T27" fmla="*/ 23 h 92"/>
              <a:gd name="T28" fmla="*/ 10 w 103"/>
              <a:gd name="T29" fmla="*/ 50 h 92"/>
              <a:gd name="T30" fmla="*/ 13 w 103"/>
              <a:gd name="T31" fmla="*/ 49 h 92"/>
              <a:gd name="T32" fmla="*/ 25 w 103"/>
              <a:gd name="T33" fmla="*/ 49 h 92"/>
              <a:gd name="T34" fmla="*/ 29 w 103"/>
              <a:gd name="T35" fmla="*/ 53 h 92"/>
              <a:gd name="T36" fmla="*/ 29 w 103"/>
              <a:gd name="T37" fmla="*/ 89 h 92"/>
              <a:gd name="T38" fmla="*/ 25 w 103"/>
              <a:gd name="T39" fmla="*/ 92 h 92"/>
              <a:gd name="T40" fmla="*/ 13 w 103"/>
              <a:gd name="T41" fmla="*/ 92 h 92"/>
              <a:gd name="T42" fmla="*/ 9 w 103"/>
              <a:gd name="T43" fmla="*/ 89 h 92"/>
              <a:gd name="T44" fmla="*/ 9 w 103"/>
              <a:gd name="T45" fmla="*/ 71 h 92"/>
              <a:gd name="T46" fmla="*/ 0 w 103"/>
              <a:gd name="T47" fmla="*/ 71 h 92"/>
              <a:gd name="T48" fmla="*/ 0 w 103"/>
              <a:gd name="T49" fmla="*/ 52 h 92"/>
              <a:gd name="T50" fmla="*/ 15 w 103"/>
              <a:gd name="T51" fmla="*/ 15 h 92"/>
              <a:gd name="T52" fmla="*/ 51 w 103"/>
              <a:gd name="T53" fmla="*/ 0 h 92"/>
              <a:gd name="T54" fmla="*/ 88 w 103"/>
              <a:gd name="T55" fmla="*/ 15 h 92"/>
              <a:gd name="T56" fmla="*/ 103 w 103"/>
              <a:gd name="T57" fmla="*/ 52 h 92"/>
              <a:gd name="T58" fmla="*/ 78 w 103"/>
              <a:gd name="T59" fmla="*/ 54 h 92"/>
              <a:gd name="T60" fmla="*/ 78 w 103"/>
              <a:gd name="T61" fmla="*/ 87 h 92"/>
              <a:gd name="T62" fmla="*/ 83 w 103"/>
              <a:gd name="T63" fmla="*/ 87 h 92"/>
              <a:gd name="T64" fmla="*/ 83 w 103"/>
              <a:gd name="T65" fmla="*/ 54 h 92"/>
              <a:gd name="T66" fmla="*/ 78 w 103"/>
              <a:gd name="T67" fmla="*/ 54 h 92"/>
              <a:gd name="T68" fmla="*/ 13 w 103"/>
              <a:gd name="T69" fmla="*/ 54 h 92"/>
              <a:gd name="T70" fmla="*/ 13 w 103"/>
              <a:gd name="T71" fmla="*/ 87 h 92"/>
              <a:gd name="T72" fmla="*/ 17 w 103"/>
              <a:gd name="T73" fmla="*/ 87 h 92"/>
              <a:gd name="T74" fmla="*/ 17 w 103"/>
              <a:gd name="T75" fmla="*/ 54 h 92"/>
              <a:gd name="T76" fmla="*/ 13 w 103"/>
              <a:gd name="T77" fmla="*/ 5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3" h="92">
                <a:moveTo>
                  <a:pt x="103" y="52"/>
                </a:moveTo>
                <a:cubicBezTo>
                  <a:pt x="103" y="71"/>
                  <a:pt x="103" y="71"/>
                  <a:pt x="103" y="71"/>
                </a:cubicBezTo>
                <a:cubicBezTo>
                  <a:pt x="94" y="71"/>
                  <a:pt x="94" y="71"/>
                  <a:pt x="94" y="71"/>
                </a:cubicBezTo>
                <a:cubicBezTo>
                  <a:pt x="94" y="89"/>
                  <a:pt x="94" y="89"/>
                  <a:pt x="94" y="89"/>
                </a:cubicBezTo>
                <a:cubicBezTo>
                  <a:pt x="94" y="91"/>
                  <a:pt x="92" y="92"/>
                  <a:pt x="90" y="92"/>
                </a:cubicBezTo>
                <a:cubicBezTo>
                  <a:pt x="78" y="92"/>
                  <a:pt x="78" y="92"/>
                  <a:pt x="78" y="92"/>
                </a:cubicBezTo>
                <a:cubicBezTo>
                  <a:pt x="76" y="92"/>
                  <a:pt x="75" y="91"/>
                  <a:pt x="75" y="89"/>
                </a:cubicBezTo>
                <a:cubicBezTo>
                  <a:pt x="75" y="53"/>
                  <a:pt x="75" y="53"/>
                  <a:pt x="75" y="53"/>
                </a:cubicBezTo>
                <a:cubicBezTo>
                  <a:pt x="75" y="51"/>
                  <a:pt x="76" y="49"/>
                  <a:pt x="78" y="49"/>
                </a:cubicBezTo>
                <a:cubicBezTo>
                  <a:pt x="90" y="49"/>
                  <a:pt x="90" y="49"/>
                  <a:pt x="90" y="49"/>
                </a:cubicBezTo>
                <a:cubicBezTo>
                  <a:pt x="91" y="49"/>
                  <a:pt x="92" y="49"/>
                  <a:pt x="92" y="50"/>
                </a:cubicBezTo>
                <a:cubicBezTo>
                  <a:pt x="92" y="39"/>
                  <a:pt x="88" y="30"/>
                  <a:pt x="80" y="23"/>
                </a:cubicBezTo>
                <a:cubicBezTo>
                  <a:pt x="73" y="15"/>
                  <a:pt x="62" y="11"/>
                  <a:pt x="51" y="11"/>
                </a:cubicBezTo>
                <a:cubicBezTo>
                  <a:pt x="40" y="11"/>
                  <a:pt x="30" y="15"/>
                  <a:pt x="22" y="23"/>
                </a:cubicBezTo>
                <a:cubicBezTo>
                  <a:pt x="15" y="30"/>
                  <a:pt x="11" y="40"/>
                  <a:pt x="10" y="50"/>
                </a:cubicBezTo>
                <a:cubicBezTo>
                  <a:pt x="11" y="49"/>
                  <a:pt x="12" y="49"/>
                  <a:pt x="13" y="49"/>
                </a:cubicBezTo>
                <a:cubicBezTo>
                  <a:pt x="25" y="49"/>
                  <a:pt x="25" y="49"/>
                  <a:pt x="25" y="49"/>
                </a:cubicBezTo>
                <a:cubicBezTo>
                  <a:pt x="27" y="49"/>
                  <a:pt x="29" y="51"/>
                  <a:pt x="29" y="53"/>
                </a:cubicBezTo>
                <a:cubicBezTo>
                  <a:pt x="29" y="89"/>
                  <a:pt x="29" y="89"/>
                  <a:pt x="29" y="89"/>
                </a:cubicBezTo>
                <a:cubicBezTo>
                  <a:pt x="29" y="91"/>
                  <a:pt x="27" y="92"/>
                  <a:pt x="25" y="92"/>
                </a:cubicBezTo>
                <a:cubicBezTo>
                  <a:pt x="13" y="92"/>
                  <a:pt x="13" y="92"/>
                  <a:pt x="13" y="92"/>
                </a:cubicBezTo>
                <a:cubicBezTo>
                  <a:pt x="11" y="92"/>
                  <a:pt x="9" y="91"/>
                  <a:pt x="9" y="89"/>
                </a:cubicBezTo>
                <a:cubicBezTo>
                  <a:pt x="9" y="71"/>
                  <a:pt x="9" y="71"/>
                  <a:pt x="9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38"/>
                  <a:pt x="5" y="25"/>
                  <a:pt x="15" y="15"/>
                </a:cubicBezTo>
                <a:cubicBezTo>
                  <a:pt x="25" y="6"/>
                  <a:pt x="38" y="0"/>
                  <a:pt x="51" y="0"/>
                </a:cubicBezTo>
                <a:cubicBezTo>
                  <a:pt x="65" y="0"/>
                  <a:pt x="78" y="6"/>
                  <a:pt x="88" y="15"/>
                </a:cubicBezTo>
                <a:cubicBezTo>
                  <a:pt x="97" y="25"/>
                  <a:pt x="103" y="38"/>
                  <a:pt x="103" y="52"/>
                </a:cubicBezTo>
                <a:close/>
                <a:moveTo>
                  <a:pt x="78" y="54"/>
                </a:moveTo>
                <a:cubicBezTo>
                  <a:pt x="78" y="87"/>
                  <a:pt x="78" y="87"/>
                  <a:pt x="78" y="87"/>
                </a:cubicBezTo>
                <a:cubicBezTo>
                  <a:pt x="83" y="87"/>
                  <a:pt x="83" y="87"/>
                  <a:pt x="83" y="87"/>
                </a:cubicBezTo>
                <a:cubicBezTo>
                  <a:pt x="83" y="54"/>
                  <a:pt x="83" y="54"/>
                  <a:pt x="83" y="54"/>
                </a:cubicBezTo>
                <a:cubicBezTo>
                  <a:pt x="78" y="54"/>
                  <a:pt x="78" y="54"/>
                  <a:pt x="78" y="54"/>
                </a:cubicBezTo>
                <a:close/>
                <a:moveTo>
                  <a:pt x="13" y="54"/>
                </a:moveTo>
                <a:cubicBezTo>
                  <a:pt x="13" y="87"/>
                  <a:pt x="13" y="87"/>
                  <a:pt x="13" y="87"/>
                </a:cubicBezTo>
                <a:cubicBezTo>
                  <a:pt x="17" y="87"/>
                  <a:pt x="17" y="87"/>
                  <a:pt x="17" y="87"/>
                </a:cubicBezTo>
                <a:cubicBezTo>
                  <a:pt x="17" y="54"/>
                  <a:pt x="17" y="54"/>
                  <a:pt x="17" y="54"/>
                </a:cubicBezTo>
                <a:lnTo>
                  <a:pt x="13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" name="Freeform 181"/>
          <p:cNvSpPr>
            <a:spLocks noEditPoints="1"/>
          </p:cNvSpPr>
          <p:nvPr/>
        </p:nvSpPr>
        <p:spPr bwMode="auto">
          <a:xfrm>
            <a:off x="3011488" y="2246313"/>
            <a:ext cx="320675" cy="423863"/>
          </a:xfrm>
          <a:custGeom>
            <a:avLst/>
            <a:gdLst>
              <a:gd name="T0" fmla="*/ 0 w 85"/>
              <a:gd name="T1" fmla="*/ 0 h 113"/>
              <a:gd name="T2" fmla="*/ 85 w 85"/>
              <a:gd name="T3" fmla="*/ 0 h 113"/>
              <a:gd name="T4" fmla="*/ 85 w 85"/>
              <a:gd name="T5" fmla="*/ 113 h 113"/>
              <a:gd name="T6" fmla="*/ 0 w 85"/>
              <a:gd name="T7" fmla="*/ 113 h 113"/>
              <a:gd name="T8" fmla="*/ 0 w 85"/>
              <a:gd name="T9" fmla="*/ 0 h 113"/>
              <a:gd name="T10" fmla="*/ 56 w 85"/>
              <a:gd name="T11" fmla="*/ 44 h 113"/>
              <a:gd name="T12" fmla="*/ 57 w 85"/>
              <a:gd name="T13" fmla="*/ 43 h 113"/>
              <a:gd name="T14" fmla="*/ 63 w 85"/>
              <a:gd name="T15" fmla="*/ 29 h 113"/>
              <a:gd name="T16" fmla="*/ 57 w 85"/>
              <a:gd name="T17" fmla="*/ 15 h 113"/>
              <a:gd name="T18" fmla="*/ 43 w 85"/>
              <a:gd name="T19" fmla="*/ 9 h 113"/>
              <a:gd name="T20" fmla="*/ 29 w 85"/>
              <a:gd name="T21" fmla="*/ 15 h 113"/>
              <a:gd name="T22" fmla="*/ 23 w 85"/>
              <a:gd name="T23" fmla="*/ 29 h 113"/>
              <a:gd name="T24" fmla="*/ 29 w 85"/>
              <a:gd name="T25" fmla="*/ 43 h 113"/>
              <a:gd name="T26" fmla="*/ 30 w 85"/>
              <a:gd name="T27" fmla="*/ 44 h 113"/>
              <a:gd name="T28" fmla="*/ 22 w 85"/>
              <a:gd name="T29" fmla="*/ 50 h 113"/>
              <a:gd name="T30" fmla="*/ 14 w 85"/>
              <a:gd name="T31" fmla="*/ 47 h 113"/>
              <a:gd name="T32" fmla="*/ 10 w 85"/>
              <a:gd name="T33" fmla="*/ 51 h 113"/>
              <a:gd name="T34" fmla="*/ 15 w 85"/>
              <a:gd name="T35" fmla="*/ 59 h 113"/>
              <a:gd name="T36" fmla="*/ 12 w 85"/>
              <a:gd name="T37" fmla="*/ 72 h 113"/>
              <a:gd name="T38" fmla="*/ 16 w 85"/>
              <a:gd name="T39" fmla="*/ 85 h 113"/>
              <a:gd name="T40" fmla="*/ 10 w 85"/>
              <a:gd name="T41" fmla="*/ 93 h 113"/>
              <a:gd name="T42" fmla="*/ 14 w 85"/>
              <a:gd name="T43" fmla="*/ 98 h 113"/>
              <a:gd name="T44" fmla="*/ 22 w 85"/>
              <a:gd name="T45" fmla="*/ 94 h 113"/>
              <a:gd name="T46" fmla="*/ 43 w 85"/>
              <a:gd name="T47" fmla="*/ 102 h 113"/>
              <a:gd name="T48" fmla="*/ 64 w 85"/>
              <a:gd name="T49" fmla="*/ 94 h 113"/>
              <a:gd name="T50" fmla="*/ 72 w 85"/>
              <a:gd name="T51" fmla="*/ 98 h 113"/>
              <a:gd name="T52" fmla="*/ 76 w 85"/>
              <a:gd name="T53" fmla="*/ 93 h 113"/>
              <a:gd name="T54" fmla="*/ 71 w 85"/>
              <a:gd name="T55" fmla="*/ 85 h 113"/>
              <a:gd name="T56" fmla="*/ 74 w 85"/>
              <a:gd name="T57" fmla="*/ 72 h 113"/>
              <a:gd name="T58" fmla="*/ 71 w 85"/>
              <a:gd name="T59" fmla="*/ 59 h 113"/>
              <a:gd name="T60" fmla="*/ 76 w 85"/>
              <a:gd name="T61" fmla="*/ 51 h 113"/>
              <a:gd name="T62" fmla="*/ 72 w 85"/>
              <a:gd name="T63" fmla="*/ 47 h 113"/>
              <a:gd name="T64" fmla="*/ 64 w 85"/>
              <a:gd name="T65" fmla="*/ 50 h 113"/>
              <a:gd name="T66" fmla="*/ 56 w 85"/>
              <a:gd name="T67" fmla="*/ 44 h 113"/>
              <a:gd name="T68" fmla="*/ 43 w 85"/>
              <a:gd name="T69" fmla="*/ 64 h 113"/>
              <a:gd name="T70" fmla="*/ 35 w 85"/>
              <a:gd name="T71" fmla="*/ 72 h 113"/>
              <a:gd name="T72" fmla="*/ 43 w 85"/>
              <a:gd name="T73" fmla="*/ 80 h 113"/>
              <a:gd name="T74" fmla="*/ 51 w 85"/>
              <a:gd name="T75" fmla="*/ 72 h 113"/>
              <a:gd name="T76" fmla="*/ 43 w 85"/>
              <a:gd name="T77" fmla="*/ 64 h 113"/>
              <a:gd name="T78" fmla="*/ 49 w 85"/>
              <a:gd name="T79" fmla="*/ 23 h 113"/>
              <a:gd name="T80" fmla="*/ 43 w 85"/>
              <a:gd name="T81" fmla="*/ 20 h 113"/>
              <a:gd name="T82" fmla="*/ 37 w 85"/>
              <a:gd name="T83" fmla="*/ 23 h 113"/>
              <a:gd name="T84" fmla="*/ 34 w 85"/>
              <a:gd name="T85" fmla="*/ 29 h 113"/>
              <a:gd name="T86" fmla="*/ 37 w 85"/>
              <a:gd name="T87" fmla="*/ 35 h 113"/>
              <a:gd name="T88" fmla="*/ 43 w 85"/>
              <a:gd name="T89" fmla="*/ 38 h 113"/>
              <a:gd name="T90" fmla="*/ 49 w 85"/>
              <a:gd name="T91" fmla="*/ 35 h 113"/>
              <a:gd name="T92" fmla="*/ 52 w 85"/>
              <a:gd name="T93" fmla="*/ 29 h 113"/>
              <a:gd name="T94" fmla="*/ 49 w 85"/>
              <a:gd name="T95" fmla="*/ 23 h 113"/>
              <a:gd name="T96" fmla="*/ 57 w 85"/>
              <a:gd name="T97" fmla="*/ 58 h 113"/>
              <a:gd name="T98" fmla="*/ 43 w 85"/>
              <a:gd name="T99" fmla="*/ 53 h 113"/>
              <a:gd name="T100" fmla="*/ 29 w 85"/>
              <a:gd name="T101" fmla="*/ 58 h 113"/>
              <a:gd name="T102" fmla="*/ 24 w 85"/>
              <a:gd name="T103" fmla="*/ 72 h 113"/>
              <a:gd name="T104" fmla="*/ 29 w 85"/>
              <a:gd name="T105" fmla="*/ 86 h 113"/>
              <a:gd name="T106" fmla="*/ 43 w 85"/>
              <a:gd name="T107" fmla="*/ 91 h 113"/>
              <a:gd name="T108" fmla="*/ 57 w 85"/>
              <a:gd name="T109" fmla="*/ 86 h 113"/>
              <a:gd name="T110" fmla="*/ 62 w 85"/>
              <a:gd name="T111" fmla="*/ 72 h 113"/>
              <a:gd name="T112" fmla="*/ 57 w 85"/>
              <a:gd name="T113" fmla="*/ 58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5" h="113">
                <a:moveTo>
                  <a:pt x="0" y="0"/>
                </a:moveTo>
                <a:cubicBezTo>
                  <a:pt x="85" y="0"/>
                  <a:pt x="85" y="0"/>
                  <a:pt x="85" y="0"/>
                </a:cubicBezTo>
                <a:cubicBezTo>
                  <a:pt x="85" y="113"/>
                  <a:pt x="85" y="113"/>
                  <a:pt x="85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0"/>
                  <a:pt x="0" y="0"/>
                  <a:pt x="0" y="0"/>
                </a:cubicBezTo>
                <a:close/>
                <a:moveTo>
                  <a:pt x="56" y="44"/>
                </a:moveTo>
                <a:cubicBezTo>
                  <a:pt x="56" y="44"/>
                  <a:pt x="57" y="44"/>
                  <a:pt x="57" y="43"/>
                </a:cubicBezTo>
                <a:cubicBezTo>
                  <a:pt x="61" y="40"/>
                  <a:pt x="63" y="35"/>
                  <a:pt x="63" y="29"/>
                </a:cubicBezTo>
                <a:cubicBezTo>
                  <a:pt x="63" y="24"/>
                  <a:pt x="61" y="19"/>
                  <a:pt x="57" y="15"/>
                </a:cubicBezTo>
                <a:cubicBezTo>
                  <a:pt x="54" y="11"/>
                  <a:pt x="49" y="9"/>
                  <a:pt x="43" y="9"/>
                </a:cubicBezTo>
                <a:cubicBezTo>
                  <a:pt x="38" y="9"/>
                  <a:pt x="33" y="11"/>
                  <a:pt x="29" y="15"/>
                </a:cubicBezTo>
                <a:cubicBezTo>
                  <a:pt x="25" y="19"/>
                  <a:pt x="23" y="24"/>
                  <a:pt x="23" y="29"/>
                </a:cubicBezTo>
                <a:cubicBezTo>
                  <a:pt x="23" y="35"/>
                  <a:pt x="25" y="40"/>
                  <a:pt x="29" y="43"/>
                </a:cubicBezTo>
                <a:cubicBezTo>
                  <a:pt x="29" y="44"/>
                  <a:pt x="30" y="44"/>
                  <a:pt x="30" y="44"/>
                </a:cubicBezTo>
                <a:cubicBezTo>
                  <a:pt x="27" y="46"/>
                  <a:pt x="24" y="48"/>
                  <a:pt x="22" y="50"/>
                </a:cubicBezTo>
                <a:cubicBezTo>
                  <a:pt x="14" y="47"/>
                  <a:pt x="14" y="47"/>
                  <a:pt x="14" y="47"/>
                </a:cubicBezTo>
                <a:cubicBezTo>
                  <a:pt x="10" y="51"/>
                  <a:pt x="10" y="51"/>
                  <a:pt x="10" y="51"/>
                </a:cubicBezTo>
                <a:cubicBezTo>
                  <a:pt x="15" y="59"/>
                  <a:pt x="15" y="59"/>
                  <a:pt x="15" y="59"/>
                </a:cubicBezTo>
                <a:cubicBezTo>
                  <a:pt x="14" y="63"/>
                  <a:pt x="12" y="67"/>
                  <a:pt x="12" y="72"/>
                </a:cubicBezTo>
                <a:cubicBezTo>
                  <a:pt x="12" y="77"/>
                  <a:pt x="14" y="81"/>
                  <a:pt x="16" y="85"/>
                </a:cubicBezTo>
                <a:cubicBezTo>
                  <a:pt x="10" y="93"/>
                  <a:pt x="10" y="93"/>
                  <a:pt x="10" y="93"/>
                </a:cubicBezTo>
                <a:cubicBezTo>
                  <a:pt x="14" y="98"/>
                  <a:pt x="14" y="98"/>
                  <a:pt x="14" y="98"/>
                </a:cubicBezTo>
                <a:cubicBezTo>
                  <a:pt x="22" y="94"/>
                  <a:pt x="22" y="94"/>
                  <a:pt x="22" y="94"/>
                </a:cubicBezTo>
                <a:cubicBezTo>
                  <a:pt x="28" y="99"/>
                  <a:pt x="35" y="102"/>
                  <a:pt x="43" y="102"/>
                </a:cubicBezTo>
                <a:cubicBezTo>
                  <a:pt x="51" y="102"/>
                  <a:pt x="58" y="99"/>
                  <a:pt x="64" y="94"/>
                </a:cubicBezTo>
                <a:cubicBezTo>
                  <a:pt x="72" y="98"/>
                  <a:pt x="72" y="98"/>
                  <a:pt x="72" y="98"/>
                </a:cubicBezTo>
                <a:cubicBezTo>
                  <a:pt x="76" y="93"/>
                  <a:pt x="76" y="93"/>
                  <a:pt x="76" y="93"/>
                </a:cubicBezTo>
                <a:cubicBezTo>
                  <a:pt x="71" y="85"/>
                  <a:pt x="71" y="85"/>
                  <a:pt x="71" y="85"/>
                </a:cubicBezTo>
                <a:cubicBezTo>
                  <a:pt x="72" y="81"/>
                  <a:pt x="74" y="77"/>
                  <a:pt x="74" y="72"/>
                </a:cubicBezTo>
                <a:cubicBezTo>
                  <a:pt x="74" y="67"/>
                  <a:pt x="73" y="63"/>
                  <a:pt x="71" y="59"/>
                </a:cubicBezTo>
                <a:cubicBezTo>
                  <a:pt x="76" y="51"/>
                  <a:pt x="76" y="51"/>
                  <a:pt x="76" y="51"/>
                </a:cubicBezTo>
                <a:cubicBezTo>
                  <a:pt x="72" y="47"/>
                  <a:pt x="72" y="47"/>
                  <a:pt x="72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2" y="48"/>
                  <a:pt x="59" y="46"/>
                  <a:pt x="56" y="44"/>
                </a:cubicBezTo>
                <a:close/>
                <a:moveTo>
                  <a:pt x="43" y="64"/>
                </a:moveTo>
                <a:cubicBezTo>
                  <a:pt x="38" y="64"/>
                  <a:pt x="35" y="67"/>
                  <a:pt x="35" y="72"/>
                </a:cubicBezTo>
                <a:cubicBezTo>
                  <a:pt x="35" y="77"/>
                  <a:pt x="38" y="80"/>
                  <a:pt x="43" y="80"/>
                </a:cubicBezTo>
                <a:cubicBezTo>
                  <a:pt x="48" y="80"/>
                  <a:pt x="51" y="77"/>
                  <a:pt x="51" y="72"/>
                </a:cubicBezTo>
                <a:cubicBezTo>
                  <a:pt x="51" y="67"/>
                  <a:pt x="48" y="64"/>
                  <a:pt x="43" y="64"/>
                </a:cubicBezTo>
                <a:close/>
                <a:moveTo>
                  <a:pt x="49" y="23"/>
                </a:moveTo>
                <a:cubicBezTo>
                  <a:pt x="48" y="21"/>
                  <a:pt x="45" y="20"/>
                  <a:pt x="43" y="20"/>
                </a:cubicBezTo>
                <a:cubicBezTo>
                  <a:pt x="41" y="20"/>
                  <a:pt x="38" y="21"/>
                  <a:pt x="37" y="23"/>
                </a:cubicBezTo>
                <a:cubicBezTo>
                  <a:pt x="35" y="25"/>
                  <a:pt x="34" y="27"/>
                  <a:pt x="34" y="29"/>
                </a:cubicBezTo>
                <a:cubicBezTo>
                  <a:pt x="34" y="32"/>
                  <a:pt x="35" y="34"/>
                  <a:pt x="37" y="35"/>
                </a:cubicBezTo>
                <a:cubicBezTo>
                  <a:pt x="38" y="37"/>
                  <a:pt x="41" y="38"/>
                  <a:pt x="43" y="38"/>
                </a:cubicBezTo>
                <a:cubicBezTo>
                  <a:pt x="45" y="38"/>
                  <a:pt x="48" y="37"/>
                  <a:pt x="49" y="35"/>
                </a:cubicBezTo>
                <a:cubicBezTo>
                  <a:pt x="51" y="34"/>
                  <a:pt x="52" y="32"/>
                  <a:pt x="52" y="29"/>
                </a:cubicBezTo>
                <a:cubicBezTo>
                  <a:pt x="52" y="27"/>
                  <a:pt x="51" y="25"/>
                  <a:pt x="49" y="23"/>
                </a:cubicBezTo>
                <a:close/>
                <a:moveTo>
                  <a:pt x="57" y="58"/>
                </a:moveTo>
                <a:cubicBezTo>
                  <a:pt x="53" y="55"/>
                  <a:pt x="48" y="53"/>
                  <a:pt x="43" y="53"/>
                </a:cubicBezTo>
                <a:cubicBezTo>
                  <a:pt x="38" y="53"/>
                  <a:pt x="33" y="55"/>
                  <a:pt x="29" y="58"/>
                </a:cubicBezTo>
                <a:cubicBezTo>
                  <a:pt x="26" y="62"/>
                  <a:pt x="24" y="67"/>
                  <a:pt x="24" y="72"/>
                </a:cubicBezTo>
                <a:cubicBezTo>
                  <a:pt x="24" y="77"/>
                  <a:pt x="26" y="82"/>
                  <a:pt x="29" y="86"/>
                </a:cubicBezTo>
                <a:cubicBezTo>
                  <a:pt x="33" y="89"/>
                  <a:pt x="38" y="91"/>
                  <a:pt x="43" y="91"/>
                </a:cubicBezTo>
                <a:cubicBezTo>
                  <a:pt x="48" y="91"/>
                  <a:pt x="53" y="89"/>
                  <a:pt x="57" y="86"/>
                </a:cubicBezTo>
                <a:cubicBezTo>
                  <a:pt x="60" y="82"/>
                  <a:pt x="62" y="77"/>
                  <a:pt x="62" y="72"/>
                </a:cubicBezTo>
                <a:cubicBezTo>
                  <a:pt x="62" y="67"/>
                  <a:pt x="60" y="62"/>
                  <a:pt x="57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" name="Freeform 182"/>
          <p:cNvSpPr>
            <a:spLocks noEditPoints="1"/>
          </p:cNvSpPr>
          <p:nvPr/>
        </p:nvSpPr>
        <p:spPr bwMode="auto">
          <a:xfrm>
            <a:off x="5543550" y="5502276"/>
            <a:ext cx="431800" cy="357188"/>
          </a:xfrm>
          <a:custGeom>
            <a:avLst/>
            <a:gdLst>
              <a:gd name="T0" fmla="*/ 57 w 115"/>
              <a:gd name="T1" fmla="*/ 68 h 95"/>
              <a:gd name="T2" fmla="*/ 70 w 115"/>
              <a:gd name="T3" fmla="*/ 70 h 95"/>
              <a:gd name="T4" fmla="*/ 70 w 115"/>
              <a:gd name="T5" fmla="*/ 0 h 95"/>
              <a:gd name="T6" fmla="*/ 80 w 115"/>
              <a:gd name="T7" fmla="*/ 0 h 95"/>
              <a:gd name="T8" fmla="*/ 99 w 115"/>
              <a:gd name="T9" fmla="*/ 51 h 95"/>
              <a:gd name="T10" fmla="*/ 96 w 115"/>
              <a:gd name="T11" fmla="*/ 49 h 95"/>
              <a:gd name="T12" fmla="*/ 80 w 115"/>
              <a:gd name="T13" fmla="*/ 28 h 95"/>
              <a:gd name="T14" fmla="*/ 80 w 115"/>
              <a:gd name="T15" fmla="*/ 82 h 95"/>
              <a:gd name="T16" fmla="*/ 57 w 115"/>
              <a:gd name="T17" fmla="*/ 95 h 95"/>
              <a:gd name="T18" fmla="*/ 35 w 115"/>
              <a:gd name="T19" fmla="*/ 82 h 95"/>
              <a:gd name="T20" fmla="*/ 57 w 115"/>
              <a:gd name="T21" fmla="*/ 68 h 95"/>
              <a:gd name="T22" fmla="*/ 62 w 115"/>
              <a:gd name="T23" fmla="*/ 12 h 95"/>
              <a:gd name="T24" fmla="*/ 25 w 115"/>
              <a:gd name="T25" fmla="*/ 12 h 95"/>
              <a:gd name="T26" fmla="*/ 11 w 115"/>
              <a:gd name="T27" fmla="*/ 29 h 95"/>
              <a:gd name="T28" fmla="*/ 2 w 115"/>
              <a:gd name="T29" fmla="*/ 38 h 95"/>
              <a:gd name="T30" fmla="*/ 3 w 115"/>
              <a:gd name="T31" fmla="*/ 45 h 95"/>
              <a:gd name="T32" fmla="*/ 0 w 115"/>
              <a:gd name="T33" fmla="*/ 45 h 95"/>
              <a:gd name="T34" fmla="*/ 0 w 115"/>
              <a:gd name="T35" fmla="*/ 82 h 95"/>
              <a:gd name="T36" fmla="*/ 19 w 115"/>
              <a:gd name="T37" fmla="*/ 82 h 95"/>
              <a:gd name="T38" fmla="*/ 19 w 115"/>
              <a:gd name="T39" fmla="*/ 74 h 95"/>
              <a:gd name="T40" fmla="*/ 28 w 115"/>
              <a:gd name="T41" fmla="*/ 74 h 95"/>
              <a:gd name="T42" fmla="*/ 34 w 115"/>
              <a:gd name="T43" fmla="*/ 66 h 95"/>
              <a:gd name="T44" fmla="*/ 24 w 115"/>
              <a:gd name="T45" fmla="*/ 66 h 95"/>
              <a:gd name="T46" fmla="*/ 22 w 115"/>
              <a:gd name="T47" fmla="*/ 58 h 95"/>
              <a:gd name="T48" fmla="*/ 62 w 115"/>
              <a:gd name="T49" fmla="*/ 58 h 95"/>
              <a:gd name="T50" fmla="*/ 62 w 115"/>
              <a:gd name="T51" fmla="*/ 28 h 95"/>
              <a:gd name="T52" fmla="*/ 20 w 115"/>
              <a:gd name="T53" fmla="*/ 29 h 95"/>
              <a:gd name="T54" fmla="*/ 29 w 115"/>
              <a:gd name="T55" fmla="*/ 17 h 95"/>
              <a:gd name="T56" fmla="*/ 62 w 115"/>
              <a:gd name="T57" fmla="*/ 17 h 95"/>
              <a:gd name="T58" fmla="*/ 62 w 115"/>
              <a:gd name="T59" fmla="*/ 12 h 95"/>
              <a:gd name="T60" fmla="*/ 10 w 115"/>
              <a:gd name="T61" fmla="*/ 42 h 95"/>
              <a:gd name="T62" fmla="*/ 34 w 115"/>
              <a:gd name="T63" fmla="*/ 49 h 95"/>
              <a:gd name="T64" fmla="*/ 34 w 115"/>
              <a:gd name="T65" fmla="*/ 52 h 95"/>
              <a:gd name="T66" fmla="*/ 12 w 115"/>
              <a:gd name="T67" fmla="*/ 52 h 95"/>
              <a:gd name="T68" fmla="*/ 10 w 115"/>
              <a:gd name="T69" fmla="*/ 42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5" h="95">
                <a:moveTo>
                  <a:pt x="57" y="68"/>
                </a:moveTo>
                <a:cubicBezTo>
                  <a:pt x="62" y="68"/>
                  <a:pt x="67" y="69"/>
                  <a:pt x="70" y="70"/>
                </a:cubicBezTo>
                <a:cubicBezTo>
                  <a:pt x="70" y="0"/>
                  <a:pt x="70" y="0"/>
                  <a:pt x="7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94" y="9"/>
                  <a:pt x="115" y="24"/>
                  <a:pt x="99" y="51"/>
                </a:cubicBezTo>
                <a:cubicBezTo>
                  <a:pt x="96" y="49"/>
                  <a:pt x="96" y="49"/>
                  <a:pt x="96" y="49"/>
                </a:cubicBezTo>
                <a:cubicBezTo>
                  <a:pt x="95" y="31"/>
                  <a:pt x="91" y="29"/>
                  <a:pt x="80" y="28"/>
                </a:cubicBezTo>
                <a:cubicBezTo>
                  <a:pt x="80" y="82"/>
                  <a:pt x="80" y="82"/>
                  <a:pt x="80" y="82"/>
                </a:cubicBezTo>
                <a:cubicBezTo>
                  <a:pt x="80" y="89"/>
                  <a:pt x="70" y="95"/>
                  <a:pt x="57" y="95"/>
                </a:cubicBezTo>
                <a:cubicBezTo>
                  <a:pt x="45" y="95"/>
                  <a:pt x="35" y="89"/>
                  <a:pt x="35" y="82"/>
                </a:cubicBezTo>
                <a:cubicBezTo>
                  <a:pt x="35" y="74"/>
                  <a:pt x="45" y="68"/>
                  <a:pt x="57" y="68"/>
                </a:cubicBezTo>
                <a:close/>
                <a:moveTo>
                  <a:pt x="62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11" y="29"/>
                  <a:pt x="11" y="29"/>
                  <a:pt x="11" y="29"/>
                </a:cubicBezTo>
                <a:cubicBezTo>
                  <a:pt x="2" y="38"/>
                  <a:pt x="2" y="38"/>
                  <a:pt x="2" y="38"/>
                </a:cubicBezTo>
                <a:cubicBezTo>
                  <a:pt x="3" y="45"/>
                  <a:pt x="3" y="45"/>
                  <a:pt x="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82"/>
                  <a:pt x="0" y="82"/>
                  <a:pt x="0" y="82"/>
                </a:cubicBezTo>
                <a:cubicBezTo>
                  <a:pt x="19" y="82"/>
                  <a:pt x="19" y="82"/>
                  <a:pt x="19" y="82"/>
                </a:cubicBezTo>
                <a:cubicBezTo>
                  <a:pt x="19" y="74"/>
                  <a:pt x="19" y="74"/>
                  <a:pt x="19" y="74"/>
                </a:cubicBezTo>
                <a:cubicBezTo>
                  <a:pt x="28" y="74"/>
                  <a:pt x="28" y="74"/>
                  <a:pt x="28" y="74"/>
                </a:cubicBezTo>
                <a:cubicBezTo>
                  <a:pt x="29" y="71"/>
                  <a:pt x="31" y="68"/>
                  <a:pt x="34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2" y="58"/>
                  <a:pt x="22" y="58"/>
                  <a:pt x="22" y="58"/>
                </a:cubicBezTo>
                <a:cubicBezTo>
                  <a:pt x="62" y="58"/>
                  <a:pt x="62" y="58"/>
                  <a:pt x="62" y="58"/>
                </a:cubicBezTo>
                <a:cubicBezTo>
                  <a:pt x="62" y="28"/>
                  <a:pt x="62" y="28"/>
                  <a:pt x="62" y="28"/>
                </a:cubicBezTo>
                <a:cubicBezTo>
                  <a:pt x="48" y="28"/>
                  <a:pt x="33" y="28"/>
                  <a:pt x="20" y="29"/>
                </a:cubicBezTo>
                <a:cubicBezTo>
                  <a:pt x="29" y="17"/>
                  <a:pt x="29" y="17"/>
                  <a:pt x="29" y="17"/>
                </a:cubicBezTo>
                <a:cubicBezTo>
                  <a:pt x="62" y="17"/>
                  <a:pt x="62" y="17"/>
                  <a:pt x="62" y="17"/>
                </a:cubicBezTo>
                <a:cubicBezTo>
                  <a:pt x="62" y="12"/>
                  <a:pt x="62" y="12"/>
                  <a:pt x="62" y="12"/>
                </a:cubicBezTo>
                <a:close/>
                <a:moveTo>
                  <a:pt x="10" y="42"/>
                </a:moveTo>
                <a:cubicBezTo>
                  <a:pt x="34" y="49"/>
                  <a:pt x="34" y="49"/>
                  <a:pt x="34" y="49"/>
                </a:cubicBezTo>
                <a:cubicBezTo>
                  <a:pt x="34" y="52"/>
                  <a:pt x="34" y="52"/>
                  <a:pt x="34" y="52"/>
                </a:cubicBezTo>
                <a:cubicBezTo>
                  <a:pt x="12" y="52"/>
                  <a:pt x="12" y="52"/>
                  <a:pt x="12" y="52"/>
                </a:cubicBezTo>
                <a:lnTo>
                  <a:pt x="10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" name="Freeform 183"/>
          <p:cNvSpPr>
            <a:spLocks noEditPoints="1"/>
          </p:cNvSpPr>
          <p:nvPr/>
        </p:nvSpPr>
        <p:spPr bwMode="auto">
          <a:xfrm>
            <a:off x="6156325" y="5480051"/>
            <a:ext cx="393700" cy="382588"/>
          </a:xfrm>
          <a:custGeom>
            <a:avLst/>
            <a:gdLst>
              <a:gd name="T0" fmla="*/ 10 w 105"/>
              <a:gd name="T1" fmla="*/ 44 h 102"/>
              <a:gd name="T2" fmla="*/ 16 w 105"/>
              <a:gd name="T3" fmla="*/ 42 h 102"/>
              <a:gd name="T4" fmla="*/ 16 w 105"/>
              <a:gd name="T5" fmla="*/ 24 h 102"/>
              <a:gd name="T6" fmla="*/ 16 w 105"/>
              <a:gd name="T7" fmla="*/ 14 h 102"/>
              <a:gd name="T8" fmla="*/ 16 w 105"/>
              <a:gd name="T9" fmla="*/ 13 h 102"/>
              <a:gd name="T10" fmla="*/ 52 w 105"/>
              <a:gd name="T11" fmla="*/ 13 h 102"/>
              <a:gd name="T12" fmla="*/ 52 w 105"/>
              <a:gd name="T13" fmla="*/ 14 h 102"/>
              <a:gd name="T14" fmla="*/ 52 w 105"/>
              <a:gd name="T15" fmla="*/ 24 h 102"/>
              <a:gd name="T16" fmla="*/ 52 w 105"/>
              <a:gd name="T17" fmla="*/ 46 h 102"/>
              <a:gd name="T18" fmla="*/ 52 w 105"/>
              <a:gd name="T19" fmla="*/ 46 h 102"/>
              <a:gd name="T20" fmla="*/ 44 w 105"/>
              <a:gd name="T21" fmla="*/ 55 h 102"/>
              <a:gd name="T22" fmla="*/ 31 w 105"/>
              <a:gd name="T23" fmla="*/ 54 h 102"/>
              <a:gd name="T24" fmla="*/ 38 w 105"/>
              <a:gd name="T25" fmla="*/ 44 h 102"/>
              <a:gd name="T26" fmla="*/ 45 w 105"/>
              <a:gd name="T27" fmla="*/ 42 h 102"/>
              <a:gd name="T28" fmla="*/ 45 w 105"/>
              <a:gd name="T29" fmla="*/ 24 h 102"/>
              <a:gd name="T30" fmla="*/ 23 w 105"/>
              <a:gd name="T31" fmla="*/ 24 h 102"/>
              <a:gd name="T32" fmla="*/ 23 w 105"/>
              <a:gd name="T33" fmla="*/ 46 h 102"/>
              <a:gd name="T34" fmla="*/ 23 w 105"/>
              <a:gd name="T35" fmla="*/ 46 h 102"/>
              <a:gd name="T36" fmla="*/ 15 w 105"/>
              <a:gd name="T37" fmla="*/ 55 h 102"/>
              <a:gd name="T38" fmla="*/ 2 w 105"/>
              <a:gd name="T39" fmla="*/ 54 h 102"/>
              <a:gd name="T40" fmla="*/ 10 w 105"/>
              <a:gd name="T41" fmla="*/ 44 h 102"/>
              <a:gd name="T42" fmla="*/ 44 w 105"/>
              <a:gd name="T43" fmla="*/ 71 h 102"/>
              <a:gd name="T44" fmla="*/ 27 w 105"/>
              <a:gd name="T45" fmla="*/ 94 h 102"/>
              <a:gd name="T46" fmla="*/ 55 w 105"/>
              <a:gd name="T47" fmla="*/ 96 h 102"/>
              <a:gd name="T48" fmla="*/ 73 w 105"/>
              <a:gd name="T49" fmla="*/ 75 h 102"/>
              <a:gd name="T50" fmla="*/ 73 w 105"/>
              <a:gd name="T51" fmla="*/ 38 h 102"/>
              <a:gd name="T52" fmla="*/ 88 w 105"/>
              <a:gd name="T53" fmla="*/ 57 h 102"/>
              <a:gd name="T54" fmla="*/ 93 w 105"/>
              <a:gd name="T55" fmla="*/ 61 h 102"/>
              <a:gd name="T56" fmla="*/ 98 w 105"/>
              <a:gd name="T57" fmla="*/ 30 h 102"/>
              <a:gd name="T58" fmla="*/ 73 w 105"/>
              <a:gd name="T59" fmla="*/ 0 h 102"/>
              <a:gd name="T60" fmla="*/ 73 w 105"/>
              <a:gd name="T61" fmla="*/ 0 h 102"/>
              <a:gd name="T62" fmla="*/ 73 w 105"/>
              <a:gd name="T63" fmla="*/ 0 h 102"/>
              <a:gd name="T64" fmla="*/ 61 w 105"/>
              <a:gd name="T65" fmla="*/ 0 h 102"/>
              <a:gd name="T66" fmla="*/ 61 w 105"/>
              <a:gd name="T67" fmla="*/ 68 h 102"/>
              <a:gd name="T68" fmla="*/ 44 w 105"/>
              <a:gd name="T69" fmla="*/ 71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" h="102">
                <a:moveTo>
                  <a:pt x="10" y="44"/>
                </a:moveTo>
                <a:cubicBezTo>
                  <a:pt x="12" y="43"/>
                  <a:pt x="14" y="43"/>
                  <a:pt x="16" y="42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3"/>
                  <a:pt x="16" y="13"/>
                  <a:pt x="16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52" y="14"/>
                  <a:pt x="52" y="14"/>
                  <a:pt x="52" y="14"/>
                </a:cubicBezTo>
                <a:cubicBezTo>
                  <a:pt x="52" y="24"/>
                  <a:pt x="52" y="24"/>
                  <a:pt x="52" y="24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9"/>
                  <a:pt x="48" y="53"/>
                  <a:pt x="44" y="55"/>
                </a:cubicBezTo>
                <a:cubicBezTo>
                  <a:pt x="38" y="58"/>
                  <a:pt x="32" y="57"/>
                  <a:pt x="31" y="54"/>
                </a:cubicBezTo>
                <a:cubicBezTo>
                  <a:pt x="29" y="51"/>
                  <a:pt x="33" y="47"/>
                  <a:pt x="38" y="44"/>
                </a:cubicBezTo>
                <a:cubicBezTo>
                  <a:pt x="41" y="43"/>
                  <a:pt x="43" y="43"/>
                  <a:pt x="45" y="42"/>
                </a:cubicBezTo>
                <a:cubicBezTo>
                  <a:pt x="45" y="24"/>
                  <a:pt x="45" y="24"/>
                  <a:pt x="45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46"/>
                  <a:pt x="23" y="46"/>
                  <a:pt x="23" y="46"/>
                </a:cubicBezTo>
                <a:cubicBezTo>
                  <a:pt x="23" y="46"/>
                  <a:pt x="23" y="46"/>
                  <a:pt x="23" y="46"/>
                </a:cubicBezTo>
                <a:cubicBezTo>
                  <a:pt x="23" y="49"/>
                  <a:pt x="20" y="53"/>
                  <a:pt x="15" y="55"/>
                </a:cubicBezTo>
                <a:cubicBezTo>
                  <a:pt x="9" y="58"/>
                  <a:pt x="3" y="57"/>
                  <a:pt x="2" y="54"/>
                </a:cubicBezTo>
                <a:cubicBezTo>
                  <a:pt x="0" y="51"/>
                  <a:pt x="4" y="47"/>
                  <a:pt x="10" y="44"/>
                </a:cubicBezTo>
                <a:close/>
                <a:moveTo>
                  <a:pt x="44" y="71"/>
                </a:moveTo>
                <a:cubicBezTo>
                  <a:pt x="31" y="77"/>
                  <a:pt x="23" y="87"/>
                  <a:pt x="27" y="94"/>
                </a:cubicBezTo>
                <a:cubicBezTo>
                  <a:pt x="30" y="101"/>
                  <a:pt x="42" y="102"/>
                  <a:pt x="55" y="96"/>
                </a:cubicBezTo>
                <a:cubicBezTo>
                  <a:pt x="67" y="91"/>
                  <a:pt x="75" y="82"/>
                  <a:pt x="73" y="75"/>
                </a:cubicBezTo>
                <a:cubicBezTo>
                  <a:pt x="73" y="38"/>
                  <a:pt x="73" y="38"/>
                  <a:pt x="73" y="38"/>
                </a:cubicBezTo>
                <a:cubicBezTo>
                  <a:pt x="87" y="40"/>
                  <a:pt x="94" y="41"/>
                  <a:pt x="88" y="57"/>
                </a:cubicBezTo>
                <a:cubicBezTo>
                  <a:pt x="93" y="61"/>
                  <a:pt x="93" y="61"/>
                  <a:pt x="93" y="61"/>
                </a:cubicBezTo>
                <a:cubicBezTo>
                  <a:pt x="102" y="51"/>
                  <a:pt x="105" y="43"/>
                  <a:pt x="98" y="30"/>
                </a:cubicBezTo>
                <a:cubicBezTo>
                  <a:pt x="91" y="20"/>
                  <a:pt x="80" y="1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68"/>
                  <a:pt x="61" y="68"/>
                  <a:pt x="61" y="68"/>
                </a:cubicBezTo>
                <a:cubicBezTo>
                  <a:pt x="56" y="68"/>
                  <a:pt x="50" y="69"/>
                  <a:pt x="44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" name="Freeform 184"/>
          <p:cNvSpPr>
            <a:spLocks noEditPoints="1"/>
          </p:cNvSpPr>
          <p:nvPr/>
        </p:nvSpPr>
        <p:spPr bwMode="auto">
          <a:xfrm>
            <a:off x="2325688" y="4192588"/>
            <a:ext cx="377825" cy="382588"/>
          </a:xfrm>
          <a:custGeom>
            <a:avLst/>
            <a:gdLst>
              <a:gd name="T0" fmla="*/ 101 w 101"/>
              <a:gd name="T1" fmla="*/ 0 h 102"/>
              <a:gd name="T2" fmla="*/ 80 w 101"/>
              <a:gd name="T3" fmla="*/ 8 h 102"/>
              <a:gd name="T4" fmla="*/ 0 w 101"/>
              <a:gd name="T5" fmla="*/ 93 h 102"/>
              <a:gd name="T6" fmla="*/ 21 w 101"/>
              <a:gd name="T7" fmla="*/ 102 h 102"/>
              <a:gd name="T8" fmla="*/ 0 w 101"/>
              <a:gd name="T9" fmla="*/ 93 h 102"/>
              <a:gd name="T10" fmla="*/ 101 w 101"/>
              <a:gd name="T11" fmla="*/ 93 h 102"/>
              <a:gd name="T12" fmla="*/ 80 w 101"/>
              <a:gd name="T13" fmla="*/ 102 h 102"/>
              <a:gd name="T14" fmla="*/ 53 w 101"/>
              <a:gd name="T15" fmla="*/ 93 h 102"/>
              <a:gd name="T16" fmla="*/ 74 w 101"/>
              <a:gd name="T17" fmla="*/ 102 h 102"/>
              <a:gd name="T18" fmla="*/ 53 w 101"/>
              <a:gd name="T19" fmla="*/ 93 h 102"/>
              <a:gd name="T20" fmla="*/ 48 w 101"/>
              <a:gd name="T21" fmla="*/ 93 h 102"/>
              <a:gd name="T22" fmla="*/ 27 w 101"/>
              <a:gd name="T23" fmla="*/ 102 h 102"/>
              <a:gd name="T24" fmla="*/ 0 w 101"/>
              <a:gd name="T25" fmla="*/ 78 h 102"/>
              <a:gd name="T26" fmla="*/ 21 w 101"/>
              <a:gd name="T27" fmla="*/ 86 h 102"/>
              <a:gd name="T28" fmla="*/ 0 w 101"/>
              <a:gd name="T29" fmla="*/ 78 h 102"/>
              <a:gd name="T30" fmla="*/ 101 w 101"/>
              <a:gd name="T31" fmla="*/ 78 h 102"/>
              <a:gd name="T32" fmla="*/ 80 w 101"/>
              <a:gd name="T33" fmla="*/ 86 h 102"/>
              <a:gd name="T34" fmla="*/ 53 w 101"/>
              <a:gd name="T35" fmla="*/ 78 h 102"/>
              <a:gd name="T36" fmla="*/ 74 w 101"/>
              <a:gd name="T37" fmla="*/ 86 h 102"/>
              <a:gd name="T38" fmla="*/ 53 w 101"/>
              <a:gd name="T39" fmla="*/ 78 h 102"/>
              <a:gd name="T40" fmla="*/ 48 w 101"/>
              <a:gd name="T41" fmla="*/ 78 h 102"/>
              <a:gd name="T42" fmla="*/ 27 w 101"/>
              <a:gd name="T43" fmla="*/ 86 h 102"/>
              <a:gd name="T44" fmla="*/ 0 w 101"/>
              <a:gd name="T45" fmla="*/ 62 h 102"/>
              <a:gd name="T46" fmla="*/ 21 w 101"/>
              <a:gd name="T47" fmla="*/ 70 h 102"/>
              <a:gd name="T48" fmla="*/ 0 w 101"/>
              <a:gd name="T49" fmla="*/ 62 h 102"/>
              <a:gd name="T50" fmla="*/ 101 w 101"/>
              <a:gd name="T51" fmla="*/ 62 h 102"/>
              <a:gd name="T52" fmla="*/ 80 w 101"/>
              <a:gd name="T53" fmla="*/ 70 h 102"/>
              <a:gd name="T54" fmla="*/ 53 w 101"/>
              <a:gd name="T55" fmla="*/ 62 h 102"/>
              <a:gd name="T56" fmla="*/ 74 w 101"/>
              <a:gd name="T57" fmla="*/ 70 h 102"/>
              <a:gd name="T58" fmla="*/ 53 w 101"/>
              <a:gd name="T59" fmla="*/ 62 h 102"/>
              <a:gd name="T60" fmla="*/ 48 w 101"/>
              <a:gd name="T61" fmla="*/ 62 h 102"/>
              <a:gd name="T62" fmla="*/ 27 w 101"/>
              <a:gd name="T63" fmla="*/ 70 h 102"/>
              <a:gd name="T64" fmla="*/ 0 w 101"/>
              <a:gd name="T65" fmla="*/ 46 h 102"/>
              <a:gd name="T66" fmla="*/ 21 w 101"/>
              <a:gd name="T67" fmla="*/ 55 h 102"/>
              <a:gd name="T68" fmla="*/ 0 w 101"/>
              <a:gd name="T69" fmla="*/ 46 h 102"/>
              <a:gd name="T70" fmla="*/ 101 w 101"/>
              <a:gd name="T71" fmla="*/ 46 h 102"/>
              <a:gd name="T72" fmla="*/ 80 w 101"/>
              <a:gd name="T73" fmla="*/ 55 h 102"/>
              <a:gd name="T74" fmla="*/ 27 w 101"/>
              <a:gd name="T75" fmla="*/ 46 h 102"/>
              <a:gd name="T76" fmla="*/ 48 w 101"/>
              <a:gd name="T77" fmla="*/ 55 h 102"/>
              <a:gd name="T78" fmla="*/ 27 w 101"/>
              <a:gd name="T79" fmla="*/ 46 h 102"/>
              <a:gd name="T80" fmla="*/ 101 w 101"/>
              <a:gd name="T81" fmla="*/ 31 h 102"/>
              <a:gd name="T82" fmla="*/ 80 w 101"/>
              <a:gd name="T83" fmla="*/ 39 h 102"/>
              <a:gd name="T84" fmla="*/ 27 w 101"/>
              <a:gd name="T85" fmla="*/ 31 h 102"/>
              <a:gd name="T86" fmla="*/ 48 w 101"/>
              <a:gd name="T87" fmla="*/ 39 h 102"/>
              <a:gd name="T88" fmla="*/ 27 w 101"/>
              <a:gd name="T89" fmla="*/ 31 h 102"/>
              <a:gd name="T90" fmla="*/ 101 w 101"/>
              <a:gd name="T91" fmla="*/ 15 h 102"/>
              <a:gd name="T92" fmla="*/ 80 w 101"/>
              <a:gd name="T93" fmla="*/ 24 h 102"/>
              <a:gd name="T94" fmla="*/ 27 w 101"/>
              <a:gd name="T95" fmla="*/ 15 h 102"/>
              <a:gd name="T96" fmla="*/ 48 w 101"/>
              <a:gd name="T97" fmla="*/ 24 h 102"/>
              <a:gd name="T98" fmla="*/ 27 w 101"/>
              <a:gd name="T99" fmla="*/ 15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1" h="102">
                <a:moveTo>
                  <a:pt x="8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101" y="8"/>
                  <a:pt x="101" y="8"/>
                  <a:pt x="101" y="8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0"/>
                  <a:pt x="80" y="0"/>
                  <a:pt x="80" y="0"/>
                </a:cubicBezTo>
                <a:close/>
                <a:moveTo>
                  <a:pt x="0" y="93"/>
                </a:moveTo>
                <a:cubicBezTo>
                  <a:pt x="21" y="93"/>
                  <a:pt x="21" y="93"/>
                  <a:pt x="21" y="93"/>
                </a:cubicBezTo>
                <a:cubicBezTo>
                  <a:pt x="21" y="102"/>
                  <a:pt x="21" y="102"/>
                  <a:pt x="21" y="102"/>
                </a:cubicBezTo>
                <a:cubicBezTo>
                  <a:pt x="0" y="102"/>
                  <a:pt x="0" y="102"/>
                  <a:pt x="0" y="102"/>
                </a:cubicBezTo>
                <a:cubicBezTo>
                  <a:pt x="0" y="93"/>
                  <a:pt x="0" y="93"/>
                  <a:pt x="0" y="93"/>
                </a:cubicBezTo>
                <a:close/>
                <a:moveTo>
                  <a:pt x="80" y="93"/>
                </a:moveTo>
                <a:cubicBezTo>
                  <a:pt x="101" y="93"/>
                  <a:pt x="101" y="93"/>
                  <a:pt x="101" y="93"/>
                </a:cubicBezTo>
                <a:cubicBezTo>
                  <a:pt x="101" y="102"/>
                  <a:pt x="101" y="102"/>
                  <a:pt x="101" y="102"/>
                </a:cubicBezTo>
                <a:cubicBezTo>
                  <a:pt x="80" y="102"/>
                  <a:pt x="80" y="102"/>
                  <a:pt x="80" y="102"/>
                </a:cubicBezTo>
                <a:cubicBezTo>
                  <a:pt x="80" y="93"/>
                  <a:pt x="80" y="93"/>
                  <a:pt x="80" y="93"/>
                </a:cubicBezTo>
                <a:close/>
                <a:moveTo>
                  <a:pt x="53" y="93"/>
                </a:moveTo>
                <a:cubicBezTo>
                  <a:pt x="74" y="93"/>
                  <a:pt x="74" y="93"/>
                  <a:pt x="74" y="93"/>
                </a:cubicBezTo>
                <a:cubicBezTo>
                  <a:pt x="74" y="102"/>
                  <a:pt x="74" y="102"/>
                  <a:pt x="74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3" y="93"/>
                  <a:pt x="53" y="93"/>
                  <a:pt x="53" y="93"/>
                </a:cubicBezTo>
                <a:close/>
                <a:moveTo>
                  <a:pt x="27" y="9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27" y="102"/>
                  <a:pt x="27" y="102"/>
                  <a:pt x="27" y="102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0" y="78"/>
                </a:moveTo>
                <a:cubicBezTo>
                  <a:pt x="7" y="78"/>
                  <a:pt x="14" y="78"/>
                  <a:pt x="21" y="78"/>
                </a:cubicBezTo>
                <a:cubicBezTo>
                  <a:pt x="21" y="80"/>
                  <a:pt x="21" y="83"/>
                  <a:pt x="21" y="86"/>
                </a:cubicBezTo>
                <a:cubicBezTo>
                  <a:pt x="14" y="86"/>
                  <a:pt x="7" y="86"/>
                  <a:pt x="0" y="86"/>
                </a:cubicBezTo>
                <a:cubicBezTo>
                  <a:pt x="0" y="83"/>
                  <a:pt x="0" y="80"/>
                  <a:pt x="0" y="78"/>
                </a:cubicBezTo>
                <a:close/>
                <a:moveTo>
                  <a:pt x="80" y="78"/>
                </a:moveTo>
                <a:cubicBezTo>
                  <a:pt x="87" y="78"/>
                  <a:pt x="94" y="78"/>
                  <a:pt x="101" y="78"/>
                </a:cubicBezTo>
                <a:cubicBezTo>
                  <a:pt x="101" y="80"/>
                  <a:pt x="101" y="83"/>
                  <a:pt x="101" y="86"/>
                </a:cubicBezTo>
                <a:cubicBezTo>
                  <a:pt x="94" y="86"/>
                  <a:pt x="87" y="86"/>
                  <a:pt x="80" y="86"/>
                </a:cubicBezTo>
                <a:cubicBezTo>
                  <a:pt x="80" y="83"/>
                  <a:pt x="80" y="80"/>
                  <a:pt x="80" y="78"/>
                </a:cubicBezTo>
                <a:close/>
                <a:moveTo>
                  <a:pt x="53" y="78"/>
                </a:moveTo>
                <a:cubicBezTo>
                  <a:pt x="60" y="78"/>
                  <a:pt x="67" y="78"/>
                  <a:pt x="74" y="78"/>
                </a:cubicBezTo>
                <a:cubicBezTo>
                  <a:pt x="74" y="80"/>
                  <a:pt x="74" y="83"/>
                  <a:pt x="74" y="86"/>
                </a:cubicBezTo>
                <a:cubicBezTo>
                  <a:pt x="67" y="86"/>
                  <a:pt x="60" y="86"/>
                  <a:pt x="53" y="86"/>
                </a:cubicBezTo>
                <a:cubicBezTo>
                  <a:pt x="53" y="83"/>
                  <a:pt x="53" y="80"/>
                  <a:pt x="53" y="78"/>
                </a:cubicBezTo>
                <a:close/>
                <a:moveTo>
                  <a:pt x="27" y="78"/>
                </a:moveTo>
                <a:cubicBezTo>
                  <a:pt x="34" y="78"/>
                  <a:pt x="41" y="78"/>
                  <a:pt x="48" y="78"/>
                </a:cubicBezTo>
                <a:cubicBezTo>
                  <a:pt x="48" y="80"/>
                  <a:pt x="48" y="83"/>
                  <a:pt x="48" y="86"/>
                </a:cubicBezTo>
                <a:cubicBezTo>
                  <a:pt x="41" y="86"/>
                  <a:pt x="34" y="86"/>
                  <a:pt x="27" y="86"/>
                </a:cubicBezTo>
                <a:cubicBezTo>
                  <a:pt x="27" y="83"/>
                  <a:pt x="27" y="80"/>
                  <a:pt x="27" y="78"/>
                </a:cubicBezTo>
                <a:close/>
                <a:moveTo>
                  <a:pt x="0" y="62"/>
                </a:moveTo>
                <a:cubicBezTo>
                  <a:pt x="7" y="62"/>
                  <a:pt x="14" y="62"/>
                  <a:pt x="21" y="62"/>
                </a:cubicBezTo>
                <a:cubicBezTo>
                  <a:pt x="21" y="65"/>
                  <a:pt x="21" y="68"/>
                  <a:pt x="21" y="70"/>
                </a:cubicBezTo>
                <a:cubicBezTo>
                  <a:pt x="14" y="70"/>
                  <a:pt x="7" y="70"/>
                  <a:pt x="0" y="70"/>
                </a:cubicBezTo>
                <a:cubicBezTo>
                  <a:pt x="0" y="68"/>
                  <a:pt x="0" y="65"/>
                  <a:pt x="0" y="62"/>
                </a:cubicBezTo>
                <a:close/>
                <a:moveTo>
                  <a:pt x="80" y="62"/>
                </a:moveTo>
                <a:cubicBezTo>
                  <a:pt x="87" y="62"/>
                  <a:pt x="94" y="62"/>
                  <a:pt x="101" y="62"/>
                </a:cubicBezTo>
                <a:cubicBezTo>
                  <a:pt x="101" y="65"/>
                  <a:pt x="101" y="68"/>
                  <a:pt x="101" y="70"/>
                </a:cubicBezTo>
                <a:cubicBezTo>
                  <a:pt x="94" y="70"/>
                  <a:pt x="87" y="70"/>
                  <a:pt x="80" y="70"/>
                </a:cubicBezTo>
                <a:cubicBezTo>
                  <a:pt x="80" y="68"/>
                  <a:pt x="80" y="65"/>
                  <a:pt x="80" y="62"/>
                </a:cubicBezTo>
                <a:close/>
                <a:moveTo>
                  <a:pt x="53" y="62"/>
                </a:moveTo>
                <a:cubicBezTo>
                  <a:pt x="60" y="62"/>
                  <a:pt x="67" y="62"/>
                  <a:pt x="74" y="62"/>
                </a:cubicBezTo>
                <a:cubicBezTo>
                  <a:pt x="74" y="65"/>
                  <a:pt x="74" y="68"/>
                  <a:pt x="74" y="70"/>
                </a:cubicBezTo>
                <a:cubicBezTo>
                  <a:pt x="67" y="70"/>
                  <a:pt x="60" y="70"/>
                  <a:pt x="53" y="70"/>
                </a:cubicBezTo>
                <a:cubicBezTo>
                  <a:pt x="53" y="68"/>
                  <a:pt x="53" y="65"/>
                  <a:pt x="53" y="62"/>
                </a:cubicBezTo>
                <a:close/>
                <a:moveTo>
                  <a:pt x="27" y="62"/>
                </a:moveTo>
                <a:cubicBezTo>
                  <a:pt x="34" y="62"/>
                  <a:pt x="41" y="62"/>
                  <a:pt x="48" y="62"/>
                </a:cubicBezTo>
                <a:cubicBezTo>
                  <a:pt x="48" y="65"/>
                  <a:pt x="48" y="68"/>
                  <a:pt x="48" y="70"/>
                </a:cubicBezTo>
                <a:cubicBezTo>
                  <a:pt x="41" y="70"/>
                  <a:pt x="34" y="70"/>
                  <a:pt x="27" y="70"/>
                </a:cubicBezTo>
                <a:cubicBezTo>
                  <a:pt x="27" y="68"/>
                  <a:pt x="27" y="65"/>
                  <a:pt x="27" y="62"/>
                </a:cubicBezTo>
                <a:close/>
                <a:moveTo>
                  <a:pt x="0" y="46"/>
                </a:moveTo>
                <a:cubicBezTo>
                  <a:pt x="7" y="46"/>
                  <a:pt x="14" y="46"/>
                  <a:pt x="21" y="46"/>
                </a:cubicBezTo>
                <a:cubicBezTo>
                  <a:pt x="21" y="49"/>
                  <a:pt x="21" y="52"/>
                  <a:pt x="21" y="55"/>
                </a:cubicBezTo>
                <a:cubicBezTo>
                  <a:pt x="14" y="55"/>
                  <a:pt x="7" y="55"/>
                  <a:pt x="0" y="55"/>
                </a:cubicBezTo>
                <a:cubicBezTo>
                  <a:pt x="0" y="52"/>
                  <a:pt x="0" y="49"/>
                  <a:pt x="0" y="46"/>
                </a:cubicBezTo>
                <a:close/>
                <a:moveTo>
                  <a:pt x="80" y="46"/>
                </a:moveTo>
                <a:cubicBezTo>
                  <a:pt x="87" y="46"/>
                  <a:pt x="94" y="46"/>
                  <a:pt x="101" y="46"/>
                </a:cubicBezTo>
                <a:cubicBezTo>
                  <a:pt x="101" y="49"/>
                  <a:pt x="101" y="52"/>
                  <a:pt x="101" y="55"/>
                </a:cubicBezTo>
                <a:cubicBezTo>
                  <a:pt x="94" y="55"/>
                  <a:pt x="87" y="55"/>
                  <a:pt x="80" y="55"/>
                </a:cubicBezTo>
                <a:cubicBezTo>
                  <a:pt x="80" y="52"/>
                  <a:pt x="80" y="49"/>
                  <a:pt x="80" y="46"/>
                </a:cubicBezTo>
                <a:close/>
                <a:moveTo>
                  <a:pt x="27" y="46"/>
                </a:moveTo>
                <a:cubicBezTo>
                  <a:pt x="34" y="46"/>
                  <a:pt x="41" y="46"/>
                  <a:pt x="48" y="46"/>
                </a:cubicBezTo>
                <a:cubicBezTo>
                  <a:pt x="48" y="49"/>
                  <a:pt x="48" y="52"/>
                  <a:pt x="48" y="55"/>
                </a:cubicBezTo>
                <a:cubicBezTo>
                  <a:pt x="41" y="55"/>
                  <a:pt x="34" y="55"/>
                  <a:pt x="27" y="55"/>
                </a:cubicBezTo>
                <a:cubicBezTo>
                  <a:pt x="27" y="52"/>
                  <a:pt x="27" y="49"/>
                  <a:pt x="27" y="46"/>
                </a:cubicBezTo>
                <a:close/>
                <a:moveTo>
                  <a:pt x="80" y="31"/>
                </a:moveTo>
                <a:cubicBezTo>
                  <a:pt x="87" y="31"/>
                  <a:pt x="94" y="31"/>
                  <a:pt x="101" y="31"/>
                </a:cubicBezTo>
                <a:cubicBezTo>
                  <a:pt x="101" y="34"/>
                  <a:pt x="101" y="37"/>
                  <a:pt x="101" y="39"/>
                </a:cubicBezTo>
                <a:cubicBezTo>
                  <a:pt x="94" y="39"/>
                  <a:pt x="87" y="39"/>
                  <a:pt x="80" y="39"/>
                </a:cubicBezTo>
                <a:cubicBezTo>
                  <a:pt x="80" y="37"/>
                  <a:pt x="80" y="34"/>
                  <a:pt x="80" y="31"/>
                </a:cubicBezTo>
                <a:close/>
                <a:moveTo>
                  <a:pt x="27" y="31"/>
                </a:moveTo>
                <a:cubicBezTo>
                  <a:pt x="34" y="31"/>
                  <a:pt x="41" y="31"/>
                  <a:pt x="48" y="31"/>
                </a:cubicBezTo>
                <a:cubicBezTo>
                  <a:pt x="48" y="34"/>
                  <a:pt x="48" y="37"/>
                  <a:pt x="48" y="39"/>
                </a:cubicBezTo>
                <a:cubicBezTo>
                  <a:pt x="41" y="39"/>
                  <a:pt x="34" y="39"/>
                  <a:pt x="27" y="39"/>
                </a:cubicBezTo>
                <a:cubicBezTo>
                  <a:pt x="27" y="37"/>
                  <a:pt x="27" y="34"/>
                  <a:pt x="27" y="31"/>
                </a:cubicBezTo>
                <a:close/>
                <a:moveTo>
                  <a:pt x="80" y="15"/>
                </a:moveTo>
                <a:cubicBezTo>
                  <a:pt x="87" y="15"/>
                  <a:pt x="94" y="15"/>
                  <a:pt x="101" y="15"/>
                </a:cubicBezTo>
                <a:cubicBezTo>
                  <a:pt x="101" y="18"/>
                  <a:pt x="101" y="21"/>
                  <a:pt x="101" y="24"/>
                </a:cubicBezTo>
                <a:cubicBezTo>
                  <a:pt x="94" y="24"/>
                  <a:pt x="87" y="24"/>
                  <a:pt x="80" y="24"/>
                </a:cubicBezTo>
                <a:cubicBezTo>
                  <a:pt x="80" y="21"/>
                  <a:pt x="80" y="18"/>
                  <a:pt x="80" y="15"/>
                </a:cubicBezTo>
                <a:close/>
                <a:moveTo>
                  <a:pt x="27" y="15"/>
                </a:moveTo>
                <a:cubicBezTo>
                  <a:pt x="34" y="15"/>
                  <a:pt x="41" y="15"/>
                  <a:pt x="48" y="15"/>
                </a:cubicBezTo>
                <a:cubicBezTo>
                  <a:pt x="48" y="18"/>
                  <a:pt x="48" y="21"/>
                  <a:pt x="48" y="24"/>
                </a:cubicBezTo>
                <a:cubicBezTo>
                  <a:pt x="41" y="24"/>
                  <a:pt x="34" y="24"/>
                  <a:pt x="27" y="24"/>
                </a:cubicBezTo>
                <a:cubicBezTo>
                  <a:pt x="27" y="21"/>
                  <a:pt x="27" y="18"/>
                  <a:pt x="27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" name="Freeform 185"/>
          <p:cNvSpPr>
            <a:spLocks noEditPoints="1"/>
          </p:cNvSpPr>
          <p:nvPr/>
        </p:nvSpPr>
        <p:spPr bwMode="auto">
          <a:xfrm>
            <a:off x="1674813" y="2903538"/>
            <a:ext cx="398462" cy="401638"/>
          </a:xfrm>
          <a:custGeom>
            <a:avLst/>
            <a:gdLst>
              <a:gd name="T0" fmla="*/ 94 w 106"/>
              <a:gd name="T1" fmla="*/ 30 h 107"/>
              <a:gd name="T2" fmla="*/ 77 w 106"/>
              <a:gd name="T3" fmla="*/ 94 h 107"/>
              <a:gd name="T4" fmla="*/ 13 w 106"/>
              <a:gd name="T5" fmla="*/ 77 h 107"/>
              <a:gd name="T6" fmla="*/ 30 w 106"/>
              <a:gd name="T7" fmla="*/ 13 h 107"/>
              <a:gd name="T8" fmla="*/ 94 w 106"/>
              <a:gd name="T9" fmla="*/ 30 h 107"/>
              <a:gd name="T10" fmla="*/ 67 w 106"/>
              <a:gd name="T11" fmla="*/ 46 h 107"/>
              <a:gd name="T12" fmla="*/ 67 w 106"/>
              <a:gd name="T13" fmla="*/ 46 h 107"/>
              <a:gd name="T14" fmla="*/ 57 w 106"/>
              <a:gd name="T15" fmla="*/ 38 h 107"/>
              <a:gd name="T16" fmla="*/ 45 w 106"/>
              <a:gd name="T17" fmla="*/ 40 h 107"/>
              <a:gd name="T18" fmla="*/ 45 w 106"/>
              <a:gd name="T19" fmla="*/ 40 h 107"/>
              <a:gd name="T20" fmla="*/ 38 w 106"/>
              <a:gd name="T21" fmla="*/ 50 h 107"/>
              <a:gd name="T22" fmla="*/ 39 w 106"/>
              <a:gd name="T23" fmla="*/ 62 h 107"/>
              <a:gd name="T24" fmla="*/ 39 w 106"/>
              <a:gd name="T25" fmla="*/ 62 h 107"/>
              <a:gd name="T26" fmla="*/ 49 w 106"/>
              <a:gd name="T27" fmla="*/ 69 h 107"/>
              <a:gd name="T28" fmla="*/ 61 w 106"/>
              <a:gd name="T29" fmla="*/ 68 h 107"/>
              <a:gd name="T30" fmla="*/ 61 w 106"/>
              <a:gd name="T31" fmla="*/ 68 h 107"/>
              <a:gd name="T32" fmla="*/ 69 w 106"/>
              <a:gd name="T33" fmla="*/ 58 h 107"/>
              <a:gd name="T34" fmla="*/ 67 w 106"/>
              <a:gd name="T35" fmla="*/ 46 h 107"/>
              <a:gd name="T36" fmla="*/ 63 w 106"/>
              <a:gd name="T37" fmla="*/ 56 h 107"/>
              <a:gd name="T38" fmla="*/ 62 w 106"/>
              <a:gd name="T39" fmla="*/ 49 h 107"/>
              <a:gd name="T40" fmla="*/ 62 w 106"/>
              <a:gd name="T41" fmla="*/ 49 h 107"/>
              <a:gd name="T42" fmla="*/ 56 w 106"/>
              <a:gd name="T43" fmla="*/ 44 h 107"/>
              <a:gd name="T44" fmla="*/ 48 w 106"/>
              <a:gd name="T45" fmla="*/ 45 h 107"/>
              <a:gd name="T46" fmla="*/ 48 w 106"/>
              <a:gd name="T47" fmla="*/ 45 h 107"/>
              <a:gd name="T48" fmla="*/ 43 w 106"/>
              <a:gd name="T49" fmla="*/ 51 h 107"/>
              <a:gd name="T50" fmla="*/ 44 w 106"/>
              <a:gd name="T51" fmla="*/ 59 h 107"/>
              <a:gd name="T52" fmla="*/ 44 w 106"/>
              <a:gd name="T53" fmla="*/ 59 h 107"/>
              <a:gd name="T54" fmla="*/ 51 w 106"/>
              <a:gd name="T55" fmla="*/ 63 h 107"/>
              <a:gd name="T56" fmla="*/ 58 w 106"/>
              <a:gd name="T57" fmla="*/ 62 h 107"/>
              <a:gd name="T58" fmla="*/ 58 w 106"/>
              <a:gd name="T59" fmla="*/ 62 h 107"/>
              <a:gd name="T60" fmla="*/ 63 w 106"/>
              <a:gd name="T61" fmla="*/ 56 h 107"/>
              <a:gd name="T62" fmla="*/ 29 w 106"/>
              <a:gd name="T63" fmla="*/ 25 h 107"/>
              <a:gd name="T64" fmla="*/ 17 w 106"/>
              <a:gd name="T65" fmla="*/ 65 h 107"/>
              <a:gd name="T66" fmla="*/ 26 w 106"/>
              <a:gd name="T67" fmla="*/ 63 h 107"/>
              <a:gd name="T68" fmla="*/ 29 w 106"/>
              <a:gd name="T69" fmla="*/ 25 h 107"/>
              <a:gd name="T70" fmla="*/ 68 w 106"/>
              <a:gd name="T71" fmla="*/ 37 h 107"/>
              <a:gd name="T72" fmla="*/ 73 w 106"/>
              <a:gd name="T73" fmla="*/ 42 h 107"/>
              <a:gd name="T74" fmla="*/ 74 w 106"/>
              <a:gd name="T75" fmla="*/ 45 h 107"/>
              <a:gd name="T76" fmla="*/ 90 w 106"/>
              <a:gd name="T77" fmla="*/ 38 h 107"/>
              <a:gd name="T78" fmla="*/ 88 w 106"/>
              <a:gd name="T79" fmla="*/ 34 h 107"/>
              <a:gd name="T80" fmla="*/ 82 w 106"/>
              <a:gd name="T81" fmla="*/ 26 h 107"/>
              <a:gd name="T82" fmla="*/ 68 w 106"/>
              <a:gd name="T83" fmla="*/ 37 h 107"/>
              <a:gd name="T84" fmla="*/ 92 w 106"/>
              <a:gd name="T85" fmla="*/ 43 h 107"/>
              <a:gd name="T86" fmla="*/ 75 w 106"/>
              <a:gd name="T87" fmla="*/ 48 h 107"/>
              <a:gd name="T88" fmla="*/ 76 w 106"/>
              <a:gd name="T89" fmla="*/ 53 h 107"/>
              <a:gd name="T90" fmla="*/ 93 w 106"/>
              <a:gd name="T91" fmla="*/ 54 h 107"/>
              <a:gd name="T92" fmla="*/ 92 w 106"/>
              <a:gd name="T93" fmla="*/ 43 h 107"/>
              <a:gd name="T94" fmla="*/ 70 w 106"/>
              <a:gd name="T95" fmla="*/ 44 h 107"/>
              <a:gd name="T96" fmla="*/ 44 w 106"/>
              <a:gd name="T97" fmla="*/ 37 h 107"/>
              <a:gd name="T98" fmla="*/ 37 w 106"/>
              <a:gd name="T99" fmla="*/ 63 h 107"/>
              <a:gd name="T100" fmla="*/ 63 w 106"/>
              <a:gd name="T101" fmla="*/ 70 h 107"/>
              <a:gd name="T102" fmla="*/ 70 w 106"/>
              <a:gd name="T103" fmla="*/ 44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6" h="107">
                <a:moveTo>
                  <a:pt x="94" y="30"/>
                </a:moveTo>
                <a:cubicBezTo>
                  <a:pt x="106" y="53"/>
                  <a:pt x="99" y="81"/>
                  <a:pt x="77" y="94"/>
                </a:cubicBezTo>
                <a:cubicBezTo>
                  <a:pt x="54" y="107"/>
                  <a:pt x="26" y="99"/>
                  <a:pt x="13" y="77"/>
                </a:cubicBezTo>
                <a:cubicBezTo>
                  <a:pt x="0" y="55"/>
                  <a:pt x="8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7" y="46"/>
                </a:moveTo>
                <a:cubicBezTo>
                  <a:pt x="67" y="46"/>
                  <a:pt x="67" y="46"/>
                  <a:pt x="67" y="46"/>
                </a:cubicBezTo>
                <a:cubicBezTo>
                  <a:pt x="65" y="42"/>
                  <a:pt x="61" y="39"/>
                  <a:pt x="57" y="38"/>
                </a:cubicBezTo>
                <a:cubicBezTo>
                  <a:pt x="53" y="37"/>
                  <a:pt x="49" y="38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1" y="66"/>
                  <a:pt x="45" y="68"/>
                  <a:pt x="49" y="69"/>
                </a:cubicBezTo>
                <a:cubicBezTo>
                  <a:pt x="53" y="70"/>
                  <a:pt x="57" y="70"/>
                  <a:pt x="61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5" y="65"/>
                  <a:pt x="68" y="62"/>
                  <a:pt x="69" y="58"/>
                </a:cubicBezTo>
                <a:cubicBezTo>
                  <a:pt x="70" y="54"/>
                  <a:pt x="69" y="50"/>
                  <a:pt x="67" y="46"/>
                </a:cubicBezTo>
                <a:close/>
                <a:moveTo>
                  <a:pt x="63" y="56"/>
                </a:moveTo>
                <a:cubicBezTo>
                  <a:pt x="64" y="54"/>
                  <a:pt x="63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8" y="45"/>
                  <a:pt x="56" y="44"/>
                </a:cubicBezTo>
                <a:cubicBezTo>
                  <a:pt x="53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3" y="51"/>
                </a:cubicBezTo>
                <a:cubicBezTo>
                  <a:pt x="43" y="54"/>
                  <a:pt x="43" y="56"/>
                  <a:pt x="44" y="59"/>
                </a:cubicBezTo>
                <a:cubicBezTo>
                  <a:pt x="44" y="59"/>
                  <a:pt x="44" y="59"/>
                  <a:pt x="44" y="59"/>
                </a:cubicBezTo>
                <a:cubicBezTo>
                  <a:pt x="46" y="61"/>
                  <a:pt x="48" y="63"/>
                  <a:pt x="51" y="63"/>
                </a:cubicBezTo>
                <a:cubicBezTo>
                  <a:pt x="53" y="64"/>
                  <a:pt x="56" y="64"/>
                  <a:pt x="58" y="62"/>
                </a:cubicBezTo>
                <a:cubicBezTo>
                  <a:pt x="58" y="62"/>
                  <a:pt x="58" y="62"/>
                  <a:pt x="58" y="62"/>
                </a:cubicBezTo>
                <a:cubicBezTo>
                  <a:pt x="61" y="61"/>
                  <a:pt x="62" y="59"/>
                  <a:pt x="63" y="56"/>
                </a:cubicBezTo>
                <a:close/>
                <a:moveTo>
                  <a:pt x="29" y="25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3"/>
                  <a:pt x="26" y="63"/>
                </a:cubicBezTo>
                <a:cubicBezTo>
                  <a:pt x="21" y="49"/>
                  <a:pt x="22" y="36"/>
                  <a:pt x="29" y="25"/>
                </a:cubicBezTo>
                <a:close/>
                <a:moveTo>
                  <a:pt x="68" y="37"/>
                </a:moveTo>
                <a:cubicBezTo>
                  <a:pt x="70" y="39"/>
                  <a:pt x="71" y="40"/>
                  <a:pt x="73" y="42"/>
                </a:cubicBezTo>
                <a:cubicBezTo>
                  <a:pt x="73" y="43"/>
                  <a:pt x="73" y="44"/>
                  <a:pt x="74" y="45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7"/>
                  <a:pt x="89" y="35"/>
                  <a:pt x="88" y="34"/>
                </a:cubicBezTo>
                <a:cubicBezTo>
                  <a:pt x="86" y="31"/>
                  <a:pt x="84" y="28"/>
                  <a:pt x="82" y="26"/>
                </a:cubicBezTo>
                <a:cubicBezTo>
                  <a:pt x="68" y="37"/>
                  <a:pt x="68" y="37"/>
                  <a:pt x="68" y="37"/>
                </a:cubicBezTo>
                <a:close/>
                <a:moveTo>
                  <a:pt x="92" y="43"/>
                </a:moveTo>
                <a:cubicBezTo>
                  <a:pt x="75" y="48"/>
                  <a:pt x="75" y="48"/>
                  <a:pt x="75" y="48"/>
                </a:cubicBezTo>
                <a:cubicBezTo>
                  <a:pt x="75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3" y="50"/>
                  <a:pt x="93" y="47"/>
                  <a:pt x="92" y="43"/>
                </a:cubicBezTo>
                <a:close/>
                <a:moveTo>
                  <a:pt x="70" y="44"/>
                </a:moveTo>
                <a:cubicBezTo>
                  <a:pt x="64" y="35"/>
                  <a:pt x="53" y="32"/>
                  <a:pt x="44" y="37"/>
                </a:cubicBezTo>
                <a:cubicBezTo>
                  <a:pt x="35" y="43"/>
                  <a:pt x="32" y="54"/>
                  <a:pt x="37" y="63"/>
                </a:cubicBezTo>
                <a:cubicBezTo>
                  <a:pt x="42" y="72"/>
                  <a:pt x="54" y="75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" name="Freeform 186"/>
          <p:cNvSpPr>
            <a:spLocks noEditPoints="1"/>
          </p:cNvSpPr>
          <p:nvPr/>
        </p:nvSpPr>
        <p:spPr bwMode="auto">
          <a:xfrm>
            <a:off x="2332038" y="2268538"/>
            <a:ext cx="342900" cy="387350"/>
          </a:xfrm>
          <a:custGeom>
            <a:avLst/>
            <a:gdLst>
              <a:gd name="T0" fmla="*/ 0 w 216"/>
              <a:gd name="T1" fmla="*/ 81 h 244"/>
              <a:gd name="T2" fmla="*/ 57 w 216"/>
              <a:gd name="T3" fmla="*/ 81 h 244"/>
              <a:gd name="T4" fmla="*/ 81 w 216"/>
              <a:gd name="T5" fmla="*/ 62 h 244"/>
              <a:gd name="T6" fmla="*/ 164 w 216"/>
              <a:gd name="T7" fmla="*/ 0 h 244"/>
              <a:gd name="T8" fmla="*/ 164 w 216"/>
              <a:gd name="T9" fmla="*/ 123 h 244"/>
              <a:gd name="T10" fmla="*/ 164 w 216"/>
              <a:gd name="T11" fmla="*/ 244 h 244"/>
              <a:gd name="T12" fmla="*/ 81 w 216"/>
              <a:gd name="T13" fmla="*/ 185 h 244"/>
              <a:gd name="T14" fmla="*/ 57 w 216"/>
              <a:gd name="T15" fmla="*/ 166 h 244"/>
              <a:gd name="T16" fmla="*/ 0 w 216"/>
              <a:gd name="T17" fmla="*/ 166 h 244"/>
              <a:gd name="T18" fmla="*/ 0 w 216"/>
              <a:gd name="T19" fmla="*/ 81 h 244"/>
              <a:gd name="T20" fmla="*/ 0 w 216"/>
              <a:gd name="T21" fmla="*/ 81 h 244"/>
              <a:gd name="T22" fmla="*/ 185 w 216"/>
              <a:gd name="T23" fmla="*/ 0 h 244"/>
              <a:gd name="T24" fmla="*/ 216 w 216"/>
              <a:gd name="T25" fmla="*/ 0 h 244"/>
              <a:gd name="T26" fmla="*/ 216 w 216"/>
              <a:gd name="T27" fmla="*/ 244 h 244"/>
              <a:gd name="T28" fmla="*/ 185 w 216"/>
              <a:gd name="T29" fmla="*/ 244 h 244"/>
              <a:gd name="T30" fmla="*/ 185 w 216"/>
              <a:gd name="T31" fmla="*/ 0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6" h="244">
                <a:moveTo>
                  <a:pt x="0" y="81"/>
                </a:moveTo>
                <a:lnTo>
                  <a:pt x="57" y="81"/>
                </a:lnTo>
                <a:lnTo>
                  <a:pt x="81" y="62"/>
                </a:lnTo>
                <a:lnTo>
                  <a:pt x="164" y="0"/>
                </a:lnTo>
                <a:lnTo>
                  <a:pt x="164" y="123"/>
                </a:lnTo>
                <a:lnTo>
                  <a:pt x="164" y="244"/>
                </a:lnTo>
                <a:lnTo>
                  <a:pt x="81" y="185"/>
                </a:lnTo>
                <a:lnTo>
                  <a:pt x="57" y="166"/>
                </a:lnTo>
                <a:lnTo>
                  <a:pt x="0" y="166"/>
                </a:lnTo>
                <a:lnTo>
                  <a:pt x="0" y="81"/>
                </a:lnTo>
                <a:lnTo>
                  <a:pt x="0" y="81"/>
                </a:lnTo>
                <a:close/>
                <a:moveTo>
                  <a:pt x="185" y="0"/>
                </a:moveTo>
                <a:lnTo>
                  <a:pt x="216" y="0"/>
                </a:lnTo>
                <a:lnTo>
                  <a:pt x="216" y="244"/>
                </a:lnTo>
                <a:lnTo>
                  <a:pt x="185" y="244"/>
                </a:lnTo>
                <a:lnTo>
                  <a:pt x="18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" name="Freeform 187"/>
          <p:cNvSpPr>
            <a:spLocks noEditPoints="1"/>
          </p:cNvSpPr>
          <p:nvPr/>
        </p:nvSpPr>
        <p:spPr bwMode="auto">
          <a:xfrm>
            <a:off x="4267200" y="6054726"/>
            <a:ext cx="303212" cy="447675"/>
          </a:xfrm>
          <a:custGeom>
            <a:avLst/>
            <a:gdLst>
              <a:gd name="T0" fmla="*/ 31 w 81"/>
              <a:gd name="T1" fmla="*/ 25 h 119"/>
              <a:gd name="T2" fmla="*/ 31 w 81"/>
              <a:gd name="T3" fmla="*/ 12 h 119"/>
              <a:gd name="T4" fmla="*/ 16 w 81"/>
              <a:gd name="T5" fmla="*/ 2 h 119"/>
              <a:gd name="T6" fmla="*/ 8 w 81"/>
              <a:gd name="T7" fmla="*/ 34 h 119"/>
              <a:gd name="T8" fmla="*/ 14 w 81"/>
              <a:gd name="T9" fmla="*/ 43 h 119"/>
              <a:gd name="T10" fmla="*/ 12 w 81"/>
              <a:gd name="T11" fmla="*/ 50 h 119"/>
              <a:gd name="T12" fmla="*/ 10 w 81"/>
              <a:gd name="T13" fmla="*/ 51 h 119"/>
              <a:gd name="T14" fmla="*/ 3 w 81"/>
              <a:gd name="T15" fmla="*/ 71 h 119"/>
              <a:gd name="T16" fmla="*/ 3 w 81"/>
              <a:gd name="T17" fmla="*/ 71 h 119"/>
              <a:gd name="T18" fmla="*/ 4 w 81"/>
              <a:gd name="T19" fmla="*/ 90 h 119"/>
              <a:gd name="T20" fmla="*/ 14 w 81"/>
              <a:gd name="T21" fmla="*/ 96 h 119"/>
              <a:gd name="T22" fmla="*/ 19 w 81"/>
              <a:gd name="T23" fmla="*/ 119 h 119"/>
              <a:gd name="T24" fmla="*/ 81 w 81"/>
              <a:gd name="T25" fmla="*/ 115 h 119"/>
              <a:gd name="T26" fmla="*/ 76 w 81"/>
              <a:gd name="T27" fmla="*/ 25 h 119"/>
              <a:gd name="T28" fmla="*/ 13 w 81"/>
              <a:gd name="T29" fmla="*/ 89 h 119"/>
              <a:gd name="T30" fmla="*/ 6 w 81"/>
              <a:gd name="T31" fmla="*/ 82 h 119"/>
              <a:gd name="T32" fmla="*/ 8 w 81"/>
              <a:gd name="T33" fmla="*/ 77 h 119"/>
              <a:gd name="T34" fmla="*/ 14 w 81"/>
              <a:gd name="T35" fmla="*/ 89 h 119"/>
              <a:gd name="T36" fmla="*/ 12 w 81"/>
              <a:gd name="T37" fmla="*/ 72 h 119"/>
              <a:gd name="T38" fmla="*/ 14 w 81"/>
              <a:gd name="T39" fmla="*/ 69 h 119"/>
              <a:gd name="T40" fmla="*/ 14 w 81"/>
              <a:gd name="T41" fmla="*/ 61 h 119"/>
              <a:gd name="T42" fmla="*/ 8 w 81"/>
              <a:gd name="T43" fmla="*/ 63 h 119"/>
              <a:gd name="T44" fmla="*/ 14 w 81"/>
              <a:gd name="T45" fmla="*/ 56 h 119"/>
              <a:gd name="T46" fmla="*/ 23 w 81"/>
              <a:gd name="T47" fmla="*/ 25 h 119"/>
              <a:gd name="T48" fmla="*/ 14 w 81"/>
              <a:gd name="T49" fmla="*/ 30 h 119"/>
              <a:gd name="T50" fmla="*/ 13 w 81"/>
              <a:gd name="T51" fmla="*/ 31 h 119"/>
              <a:gd name="T52" fmla="*/ 18 w 81"/>
              <a:gd name="T53" fmla="*/ 7 h 119"/>
              <a:gd name="T54" fmla="*/ 24 w 81"/>
              <a:gd name="T55" fmla="*/ 11 h 119"/>
              <a:gd name="T56" fmla="*/ 23 w 81"/>
              <a:gd name="T57" fmla="*/ 12 h 119"/>
              <a:gd name="T58" fmla="*/ 24 w 81"/>
              <a:gd name="T59" fmla="*/ 80 h 119"/>
              <a:gd name="T60" fmla="*/ 35 w 81"/>
              <a:gd name="T61" fmla="*/ 80 h 119"/>
              <a:gd name="T62" fmla="*/ 24 w 81"/>
              <a:gd name="T63" fmla="*/ 88 h 119"/>
              <a:gd name="T64" fmla="*/ 72 w 81"/>
              <a:gd name="T65" fmla="*/ 102 h 119"/>
              <a:gd name="T66" fmla="*/ 24 w 81"/>
              <a:gd name="T67" fmla="*/ 95 h 119"/>
              <a:gd name="T68" fmla="*/ 38 w 81"/>
              <a:gd name="T69" fmla="*/ 92 h 119"/>
              <a:gd name="T70" fmla="*/ 42 w 81"/>
              <a:gd name="T71" fmla="*/ 80 h 119"/>
              <a:gd name="T72" fmla="*/ 39 w 81"/>
              <a:gd name="T73" fmla="*/ 67 h 119"/>
              <a:gd name="T74" fmla="*/ 24 w 81"/>
              <a:gd name="T75" fmla="*/ 74 h 119"/>
              <a:gd name="T76" fmla="*/ 72 w 81"/>
              <a:gd name="T77" fmla="*/ 36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1" h="119">
                <a:moveTo>
                  <a:pt x="76" y="25"/>
                </a:moveTo>
                <a:cubicBezTo>
                  <a:pt x="31" y="25"/>
                  <a:pt x="31" y="25"/>
                  <a:pt x="31" y="25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7"/>
                  <a:pt x="29" y="4"/>
                  <a:pt x="26" y="2"/>
                </a:cubicBezTo>
                <a:cubicBezTo>
                  <a:pt x="23" y="0"/>
                  <a:pt x="19" y="0"/>
                  <a:pt x="16" y="2"/>
                </a:cubicBezTo>
                <a:cubicBezTo>
                  <a:pt x="12" y="3"/>
                  <a:pt x="9" y="5"/>
                  <a:pt x="7" y="8"/>
                </a:cubicBezTo>
                <a:cubicBezTo>
                  <a:pt x="3" y="14"/>
                  <a:pt x="1" y="23"/>
                  <a:pt x="8" y="34"/>
                </a:cubicBezTo>
                <a:cubicBezTo>
                  <a:pt x="8" y="35"/>
                  <a:pt x="10" y="37"/>
                  <a:pt x="11" y="40"/>
                </a:cubicBezTo>
                <a:cubicBezTo>
                  <a:pt x="12" y="41"/>
                  <a:pt x="13" y="42"/>
                  <a:pt x="14" y="43"/>
                </a:cubicBezTo>
                <a:cubicBezTo>
                  <a:pt x="14" y="49"/>
                  <a:pt x="14" y="49"/>
                  <a:pt x="14" y="49"/>
                </a:cubicBezTo>
                <a:cubicBezTo>
                  <a:pt x="13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1" y="50"/>
                  <a:pt x="10" y="50"/>
                  <a:pt x="10" y="51"/>
                </a:cubicBezTo>
                <a:cubicBezTo>
                  <a:pt x="5" y="53"/>
                  <a:pt x="2" y="58"/>
                  <a:pt x="2" y="63"/>
                </a:cubicBezTo>
                <a:cubicBezTo>
                  <a:pt x="1" y="65"/>
                  <a:pt x="2" y="68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75"/>
                  <a:pt x="0" y="79"/>
                  <a:pt x="0" y="83"/>
                </a:cubicBezTo>
                <a:cubicBezTo>
                  <a:pt x="1" y="86"/>
                  <a:pt x="2" y="88"/>
                  <a:pt x="4" y="90"/>
                </a:cubicBezTo>
                <a:cubicBezTo>
                  <a:pt x="5" y="92"/>
                  <a:pt x="8" y="94"/>
                  <a:pt x="11" y="95"/>
                </a:cubicBezTo>
                <a:cubicBezTo>
                  <a:pt x="12" y="95"/>
                  <a:pt x="13" y="95"/>
                  <a:pt x="14" y="96"/>
                </a:cubicBezTo>
                <a:cubicBezTo>
                  <a:pt x="14" y="115"/>
                  <a:pt x="14" y="115"/>
                  <a:pt x="14" y="115"/>
                </a:cubicBezTo>
                <a:cubicBezTo>
                  <a:pt x="14" y="117"/>
                  <a:pt x="16" y="119"/>
                  <a:pt x="19" y="119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78" y="119"/>
                  <a:pt x="81" y="117"/>
                  <a:pt x="81" y="115"/>
                </a:cubicBezTo>
                <a:cubicBezTo>
                  <a:pt x="81" y="30"/>
                  <a:pt x="81" y="30"/>
                  <a:pt x="81" y="30"/>
                </a:cubicBezTo>
                <a:cubicBezTo>
                  <a:pt x="81" y="27"/>
                  <a:pt x="78" y="25"/>
                  <a:pt x="76" y="25"/>
                </a:cubicBezTo>
                <a:close/>
                <a:moveTo>
                  <a:pt x="14" y="89"/>
                </a:moveTo>
                <a:cubicBezTo>
                  <a:pt x="13" y="89"/>
                  <a:pt x="13" y="89"/>
                  <a:pt x="13" y="89"/>
                </a:cubicBezTo>
                <a:cubicBezTo>
                  <a:pt x="11" y="88"/>
                  <a:pt x="9" y="87"/>
                  <a:pt x="8" y="86"/>
                </a:cubicBezTo>
                <a:cubicBezTo>
                  <a:pt x="7" y="85"/>
                  <a:pt x="7" y="83"/>
                  <a:pt x="6" y="82"/>
                </a:cubicBezTo>
                <a:cubicBezTo>
                  <a:pt x="6" y="80"/>
                  <a:pt x="6" y="78"/>
                  <a:pt x="7" y="76"/>
                </a:cubicBezTo>
                <a:cubicBezTo>
                  <a:pt x="8" y="76"/>
                  <a:pt x="8" y="77"/>
                  <a:pt x="8" y="77"/>
                </a:cubicBezTo>
                <a:cubicBezTo>
                  <a:pt x="10" y="78"/>
                  <a:pt x="12" y="79"/>
                  <a:pt x="14" y="79"/>
                </a:cubicBezTo>
                <a:lnTo>
                  <a:pt x="14" y="89"/>
                </a:lnTo>
                <a:close/>
                <a:moveTo>
                  <a:pt x="14" y="73"/>
                </a:moveTo>
                <a:cubicBezTo>
                  <a:pt x="13" y="72"/>
                  <a:pt x="13" y="72"/>
                  <a:pt x="12" y="72"/>
                </a:cubicBezTo>
                <a:cubicBezTo>
                  <a:pt x="12" y="72"/>
                  <a:pt x="12" y="72"/>
                  <a:pt x="12" y="71"/>
                </a:cubicBezTo>
                <a:cubicBezTo>
                  <a:pt x="14" y="69"/>
                  <a:pt x="14" y="69"/>
                  <a:pt x="14" y="69"/>
                </a:cubicBezTo>
                <a:lnTo>
                  <a:pt x="14" y="73"/>
                </a:lnTo>
                <a:close/>
                <a:moveTo>
                  <a:pt x="14" y="61"/>
                </a:moveTo>
                <a:cubicBezTo>
                  <a:pt x="13" y="62"/>
                  <a:pt x="10" y="64"/>
                  <a:pt x="8" y="66"/>
                </a:cubicBezTo>
                <a:cubicBezTo>
                  <a:pt x="8" y="65"/>
                  <a:pt x="8" y="64"/>
                  <a:pt x="8" y="63"/>
                </a:cubicBezTo>
                <a:cubicBezTo>
                  <a:pt x="8" y="61"/>
                  <a:pt x="10" y="58"/>
                  <a:pt x="13" y="56"/>
                </a:cubicBezTo>
                <a:cubicBezTo>
                  <a:pt x="13" y="56"/>
                  <a:pt x="14" y="56"/>
                  <a:pt x="14" y="56"/>
                </a:cubicBezTo>
                <a:lnTo>
                  <a:pt x="14" y="61"/>
                </a:lnTo>
                <a:close/>
                <a:moveTo>
                  <a:pt x="23" y="25"/>
                </a:moveTo>
                <a:cubicBezTo>
                  <a:pt x="19" y="25"/>
                  <a:pt x="19" y="25"/>
                  <a:pt x="19" y="25"/>
                </a:cubicBezTo>
                <a:cubicBezTo>
                  <a:pt x="16" y="25"/>
                  <a:pt x="14" y="27"/>
                  <a:pt x="14" y="30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1"/>
                  <a:pt x="13" y="31"/>
                  <a:pt x="13" y="31"/>
                </a:cubicBezTo>
                <a:cubicBezTo>
                  <a:pt x="8" y="22"/>
                  <a:pt x="9" y="16"/>
                  <a:pt x="12" y="12"/>
                </a:cubicBezTo>
                <a:cubicBezTo>
                  <a:pt x="13" y="10"/>
                  <a:pt x="15" y="8"/>
                  <a:pt x="18" y="7"/>
                </a:cubicBezTo>
                <a:cubicBezTo>
                  <a:pt x="20" y="7"/>
                  <a:pt x="21" y="7"/>
                  <a:pt x="23" y="7"/>
                </a:cubicBezTo>
                <a:cubicBezTo>
                  <a:pt x="24" y="8"/>
                  <a:pt x="24" y="9"/>
                  <a:pt x="24" y="11"/>
                </a:cubicBezTo>
                <a:cubicBezTo>
                  <a:pt x="27" y="12"/>
                  <a:pt x="27" y="12"/>
                  <a:pt x="27" y="12"/>
                </a:cubicBezTo>
                <a:cubicBezTo>
                  <a:pt x="23" y="12"/>
                  <a:pt x="23" y="12"/>
                  <a:pt x="23" y="12"/>
                </a:cubicBezTo>
                <a:lnTo>
                  <a:pt x="23" y="25"/>
                </a:lnTo>
                <a:close/>
                <a:moveTo>
                  <a:pt x="24" y="80"/>
                </a:moveTo>
                <a:cubicBezTo>
                  <a:pt x="27" y="80"/>
                  <a:pt x="30" y="80"/>
                  <a:pt x="34" y="79"/>
                </a:cubicBezTo>
                <a:cubicBezTo>
                  <a:pt x="34" y="79"/>
                  <a:pt x="35" y="79"/>
                  <a:pt x="35" y="80"/>
                </a:cubicBezTo>
                <a:cubicBezTo>
                  <a:pt x="33" y="81"/>
                  <a:pt x="32" y="82"/>
                  <a:pt x="32" y="85"/>
                </a:cubicBezTo>
                <a:cubicBezTo>
                  <a:pt x="29" y="86"/>
                  <a:pt x="26" y="88"/>
                  <a:pt x="24" y="88"/>
                </a:cubicBezTo>
                <a:lnTo>
                  <a:pt x="24" y="80"/>
                </a:lnTo>
                <a:close/>
                <a:moveTo>
                  <a:pt x="72" y="102"/>
                </a:moveTo>
                <a:cubicBezTo>
                  <a:pt x="24" y="102"/>
                  <a:pt x="24" y="102"/>
                  <a:pt x="24" y="102"/>
                </a:cubicBezTo>
                <a:cubicBezTo>
                  <a:pt x="24" y="95"/>
                  <a:pt x="24" y="95"/>
                  <a:pt x="24" y="95"/>
                </a:cubicBezTo>
                <a:cubicBezTo>
                  <a:pt x="27" y="94"/>
                  <a:pt x="30" y="93"/>
                  <a:pt x="34" y="90"/>
                </a:cubicBezTo>
                <a:cubicBezTo>
                  <a:pt x="35" y="91"/>
                  <a:pt x="37" y="92"/>
                  <a:pt x="38" y="92"/>
                </a:cubicBezTo>
                <a:cubicBezTo>
                  <a:pt x="42" y="92"/>
                  <a:pt x="45" y="89"/>
                  <a:pt x="45" y="85"/>
                </a:cubicBezTo>
                <a:cubicBezTo>
                  <a:pt x="45" y="83"/>
                  <a:pt x="44" y="81"/>
                  <a:pt x="42" y="80"/>
                </a:cubicBezTo>
                <a:cubicBezTo>
                  <a:pt x="44" y="79"/>
                  <a:pt x="46" y="77"/>
                  <a:pt x="46" y="74"/>
                </a:cubicBezTo>
                <a:cubicBezTo>
                  <a:pt x="46" y="70"/>
                  <a:pt x="43" y="67"/>
                  <a:pt x="39" y="67"/>
                </a:cubicBezTo>
                <a:cubicBezTo>
                  <a:pt x="36" y="67"/>
                  <a:pt x="33" y="70"/>
                  <a:pt x="32" y="73"/>
                </a:cubicBezTo>
                <a:cubicBezTo>
                  <a:pt x="29" y="74"/>
                  <a:pt x="26" y="74"/>
                  <a:pt x="24" y="74"/>
                </a:cubicBezTo>
                <a:cubicBezTo>
                  <a:pt x="24" y="36"/>
                  <a:pt x="24" y="36"/>
                  <a:pt x="24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0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" name="Freeform 188"/>
          <p:cNvSpPr>
            <a:spLocks noEditPoints="1"/>
          </p:cNvSpPr>
          <p:nvPr/>
        </p:nvSpPr>
        <p:spPr bwMode="auto">
          <a:xfrm>
            <a:off x="6145213" y="2265363"/>
            <a:ext cx="431800" cy="382588"/>
          </a:xfrm>
          <a:custGeom>
            <a:avLst/>
            <a:gdLst>
              <a:gd name="T0" fmla="*/ 54 w 115"/>
              <a:gd name="T1" fmla="*/ 29 h 102"/>
              <a:gd name="T2" fmla="*/ 80 w 115"/>
              <a:gd name="T3" fmla="*/ 60 h 102"/>
              <a:gd name="T4" fmla="*/ 11 w 115"/>
              <a:gd name="T5" fmla="*/ 102 h 102"/>
              <a:gd name="T6" fmla="*/ 4 w 115"/>
              <a:gd name="T7" fmla="*/ 96 h 102"/>
              <a:gd name="T8" fmla="*/ 0 w 115"/>
              <a:gd name="T9" fmla="*/ 88 h 102"/>
              <a:gd name="T10" fmla="*/ 54 w 115"/>
              <a:gd name="T11" fmla="*/ 29 h 102"/>
              <a:gd name="T12" fmla="*/ 106 w 115"/>
              <a:gd name="T13" fmla="*/ 13 h 102"/>
              <a:gd name="T14" fmla="*/ 69 w 115"/>
              <a:gd name="T15" fmla="*/ 8 h 102"/>
              <a:gd name="T16" fmla="*/ 103 w 115"/>
              <a:gd name="T17" fmla="*/ 49 h 102"/>
              <a:gd name="T18" fmla="*/ 106 w 115"/>
              <a:gd name="T19" fmla="*/ 13 h 102"/>
              <a:gd name="T20" fmla="*/ 98 w 115"/>
              <a:gd name="T21" fmla="*/ 53 h 102"/>
              <a:gd name="T22" fmla="*/ 65 w 115"/>
              <a:gd name="T23" fmla="*/ 12 h 102"/>
              <a:gd name="T24" fmla="*/ 59 w 115"/>
              <a:gd name="T25" fmla="*/ 22 h 102"/>
              <a:gd name="T26" fmla="*/ 88 w 115"/>
              <a:gd name="T27" fmla="*/ 56 h 102"/>
              <a:gd name="T28" fmla="*/ 98 w 115"/>
              <a:gd name="T29" fmla="*/ 53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5" h="102">
                <a:moveTo>
                  <a:pt x="54" y="29"/>
                </a:moveTo>
                <a:cubicBezTo>
                  <a:pt x="80" y="60"/>
                  <a:pt x="80" y="60"/>
                  <a:pt x="80" y="60"/>
                </a:cubicBezTo>
                <a:cubicBezTo>
                  <a:pt x="11" y="102"/>
                  <a:pt x="11" y="102"/>
                  <a:pt x="11" y="102"/>
                </a:cubicBezTo>
                <a:cubicBezTo>
                  <a:pt x="4" y="96"/>
                  <a:pt x="4" y="96"/>
                  <a:pt x="4" y="96"/>
                </a:cubicBezTo>
                <a:cubicBezTo>
                  <a:pt x="0" y="88"/>
                  <a:pt x="0" y="88"/>
                  <a:pt x="0" y="88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106" y="13"/>
                </a:moveTo>
                <a:cubicBezTo>
                  <a:pt x="97" y="2"/>
                  <a:pt x="80" y="0"/>
                  <a:pt x="69" y="8"/>
                </a:cubicBezTo>
                <a:cubicBezTo>
                  <a:pt x="103" y="49"/>
                  <a:pt x="103" y="49"/>
                  <a:pt x="103" y="49"/>
                </a:cubicBezTo>
                <a:cubicBezTo>
                  <a:pt x="114" y="40"/>
                  <a:pt x="115" y="23"/>
                  <a:pt x="106" y="13"/>
                </a:cubicBezTo>
                <a:close/>
                <a:moveTo>
                  <a:pt x="98" y="53"/>
                </a:moveTo>
                <a:cubicBezTo>
                  <a:pt x="65" y="12"/>
                  <a:pt x="65" y="12"/>
                  <a:pt x="65" y="12"/>
                </a:cubicBezTo>
                <a:cubicBezTo>
                  <a:pt x="62" y="15"/>
                  <a:pt x="60" y="19"/>
                  <a:pt x="59" y="22"/>
                </a:cubicBezTo>
                <a:cubicBezTo>
                  <a:pt x="88" y="56"/>
                  <a:pt x="88" y="56"/>
                  <a:pt x="88" y="56"/>
                </a:cubicBezTo>
                <a:cubicBezTo>
                  <a:pt x="91" y="56"/>
                  <a:pt x="95" y="55"/>
                  <a:pt x="98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" name="Freeform 189"/>
          <p:cNvSpPr>
            <a:spLocks noEditPoints="1"/>
          </p:cNvSpPr>
          <p:nvPr/>
        </p:nvSpPr>
        <p:spPr bwMode="auto">
          <a:xfrm>
            <a:off x="2295525" y="6122988"/>
            <a:ext cx="438150" cy="327025"/>
          </a:xfrm>
          <a:custGeom>
            <a:avLst/>
            <a:gdLst>
              <a:gd name="T0" fmla="*/ 58 w 117"/>
              <a:gd name="T1" fmla="*/ 16 h 87"/>
              <a:gd name="T2" fmla="*/ 94 w 117"/>
              <a:gd name="T3" fmla="*/ 51 h 87"/>
              <a:gd name="T4" fmla="*/ 58 w 117"/>
              <a:gd name="T5" fmla="*/ 87 h 87"/>
              <a:gd name="T6" fmla="*/ 23 w 117"/>
              <a:gd name="T7" fmla="*/ 51 h 87"/>
              <a:gd name="T8" fmla="*/ 58 w 117"/>
              <a:gd name="T9" fmla="*/ 16 h 87"/>
              <a:gd name="T10" fmla="*/ 59 w 117"/>
              <a:gd name="T11" fmla="*/ 0 h 87"/>
              <a:gd name="T12" fmla="*/ 22 w 117"/>
              <a:gd name="T13" fmla="*/ 15 h 87"/>
              <a:gd name="T14" fmla="*/ 9 w 117"/>
              <a:gd name="T15" fmla="*/ 37 h 87"/>
              <a:gd name="T16" fmla="*/ 7 w 117"/>
              <a:gd name="T17" fmla="*/ 37 h 87"/>
              <a:gd name="T18" fmla="*/ 0 w 117"/>
              <a:gd name="T19" fmla="*/ 44 h 87"/>
              <a:gd name="T20" fmla="*/ 0 w 117"/>
              <a:gd name="T21" fmla="*/ 56 h 87"/>
              <a:gd name="T22" fmla="*/ 7 w 117"/>
              <a:gd name="T23" fmla="*/ 64 h 87"/>
              <a:gd name="T24" fmla="*/ 17 w 117"/>
              <a:gd name="T25" fmla="*/ 64 h 87"/>
              <a:gd name="T26" fmla="*/ 17 w 117"/>
              <a:gd name="T27" fmla="*/ 38 h 87"/>
              <a:gd name="T28" fmla="*/ 28 w 117"/>
              <a:gd name="T29" fmla="*/ 21 h 87"/>
              <a:gd name="T30" fmla="*/ 59 w 117"/>
              <a:gd name="T31" fmla="*/ 8 h 87"/>
              <a:gd name="T32" fmla="*/ 89 w 117"/>
              <a:gd name="T33" fmla="*/ 21 h 87"/>
              <a:gd name="T34" fmla="*/ 100 w 117"/>
              <a:gd name="T35" fmla="*/ 37 h 87"/>
              <a:gd name="T36" fmla="*/ 100 w 117"/>
              <a:gd name="T37" fmla="*/ 64 h 87"/>
              <a:gd name="T38" fmla="*/ 110 w 117"/>
              <a:gd name="T39" fmla="*/ 64 h 87"/>
              <a:gd name="T40" fmla="*/ 117 w 117"/>
              <a:gd name="T41" fmla="*/ 56 h 87"/>
              <a:gd name="T42" fmla="*/ 117 w 117"/>
              <a:gd name="T43" fmla="*/ 44 h 87"/>
              <a:gd name="T44" fmla="*/ 110 w 117"/>
              <a:gd name="T45" fmla="*/ 37 h 87"/>
              <a:gd name="T46" fmla="*/ 108 w 117"/>
              <a:gd name="T47" fmla="*/ 37 h 87"/>
              <a:gd name="T48" fmla="*/ 95 w 117"/>
              <a:gd name="T49" fmla="*/ 15 h 87"/>
              <a:gd name="T50" fmla="*/ 59 w 117"/>
              <a:gd name="T51" fmla="*/ 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7" h="87">
                <a:moveTo>
                  <a:pt x="58" y="16"/>
                </a:moveTo>
                <a:cubicBezTo>
                  <a:pt x="78" y="16"/>
                  <a:pt x="94" y="32"/>
                  <a:pt x="94" y="51"/>
                </a:cubicBezTo>
                <a:cubicBezTo>
                  <a:pt x="94" y="71"/>
                  <a:pt x="78" y="87"/>
                  <a:pt x="58" y="87"/>
                </a:cubicBezTo>
                <a:cubicBezTo>
                  <a:pt x="39" y="87"/>
                  <a:pt x="23" y="71"/>
                  <a:pt x="23" y="51"/>
                </a:cubicBezTo>
                <a:cubicBezTo>
                  <a:pt x="23" y="32"/>
                  <a:pt x="39" y="16"/>
                  <a:pt x="58" y="16"/>
                </a:cubicBezTo>
                <a:close/>
                <a:moveTo>
                  <a:pt x="59" y="0"/>
                </a:moveTo>
                <a:cubicBezTo>
                  <a:pt x="44" y="0"/>
                  <a:pt x="32" y="6"/>
                  <a:pt x="22" y="15"/>
                </a:cubicBezTo>
                <a:cubicBezTo>
                  <a:pt x="16" y="21"/>
                  <a:pt x="12" y="29"/>
                  <a:pt x="9" y="37"/>
                </a:cubicBezTo>
                <a:cubicBezTo>
                  <a:pt x="7" y="37"/>
                  <a:pt x="7" y="37"/>
                  <a:pt x="7" y="37"/>
                </a:cubicBezTo>
                <a:cubicBezTo>
                  <a:pt x="3" y="37"/>
                  <a:pt x="0" y="40"/>
                  <a:pt x="0" y="44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3" y="64"/>
                  <a:pt x="7" y="64"/>
                </a:cubicBezTo>
                <a:cubicBezTo>
                  <a:pt x="17" y="64"/>
                  <a:pt x="17" y="64"/>
                  <a:pt x="17" y="64"/>
                </a:cubicBezTo>
                <a:cubicBezTo>
                  <a:pt x="17" y="38"/>
                  <a:pt x="17" y="38"/>
                  <a:pt x="17" y="38"/>
                </a:cubicBezTo>
                <a:cubicBezTo>
                  <a:pt x="20" y="31"/>
                  <a:pt x="23" y="26"/>
                  <a:pt x="28" y="21"/>
                </a:cubicBezTo>
                <a:cubicBezTo>
                  <a:pt x="36" y="13"/>
                  <a:pt x="47" y="8"/>
                  <a:pt x="59" y="8"/>
                </a:cubicBezTo>
                <a:cubicBezTo>
                  <a:pt x="71" y="8"/>
                  <a:pt x="82" y="13"/>
                  <a:pt x="89" y="21"/>
                </a:cubicBezTo>
                <a:cubicBezTo>
                  <a:pt x="94" y="25"/>
                  <a:pt x="97" y="31"/>
                  <a:pt x="100" y="37"/>
                </a:cubicBezTo>
                <a:cubicBezTo>
                  <a:pt x="100" y="64"/>
                  <a:pt x="100" y="64"/>
                  <a:pt x="100" y="64"/>
                </a:cubicBezTo>
                <a:cubicBezTo>
                  <a:pt x="110" y="64"/>
                  <a:pt x="110" y="64"/>
                  <a:pt x="110" y="64"/>
                </a:cubicBezTo>
                <a:cubicBezTo>
                  <a:pt x="114" y="64"/>
                  <a:pt x="117" y="60"/>
                  <a:pt x="117" y="56"/>
                </a:cubicBezTo>
                <a:cubicBezTo>
                  <a:pt x="117" y="44"/>
                  <a:pt x="117" y="44"/>
                  <a:pt x="117" y="44"/>
                </a:cubicBezTo>
                <a:cubicBezTo>
                  <a:pt x="117" y="40"/>
                  <a:pt x="114" y="37"/>
                  <a:pt x="110" y="37"/>
                </a:cubicBezTo>
                <a:cubicBezTo>
                  <a:pt x="108" y="37"/>
                  <a:pt x="108" y="37"/>
                  <a:pt x="108" y="37"/>
                </a:cubicBezTo>
                <a:cubicBezTo>
                  <a:pt x="106" y="29"/>
                  <a:pt x="101" y="21"/>
                  <a:pt x="95" y="15"/>
                </a:cubicBezTo>
                <a:cubicBezTo>
                  <a:pt x="86" y="6"/>
                  <a:pt x="73" y="0"/>
                  <a:pt x="59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" name="Freeform 190"/>
          <p:cNvSpPr>
            <a:spLocks/>
          </p:cNvSpPr>
          <p:nvPr/>
        </p:nvSpPr>
        <p:spPr bwMode="auto">
          <a:xfrm>
            <a:off x="4341813" y="3500438"/>
            <a:ext cx="217487" cy="436563"/>
          </a:xfrm>
          <a:custGeom>
            <a:avLst/>
            <a:gdLst>
              <a:gd name="T0" fmla="*/ 32 w 58"/>
              <a:gd name="T1" fmla="*/ 0 h 116"/>
              <a:gd name="T2" fmla="*/ 38 w 58"/>
              <a:gd name="T3" fmla="*/ 1 h 116"/>
              <a:gd name="T4" fmla="*/ 38 w 58"/>
              <a:gd name="T5" fmla="*/ 12 h 116"/>
              <a:gd name="T6" fmla="*/ 44 w 58"/>
              <a:gd name="T7" fmla="*/ 12 h 116"/>
              <a:gd name="T8" fmla="*/ 44 w 58"/>
              <a:gd name="T9" fmla="*/ 4 h 116"/>
              <a:gd name="T10" fmla="*/ 57 w 58"/>
              <a:gd name="T11" fmla="*/ 22 h 116"/>
              <a:gd name="T12" fmla="*/ 43 w 58"/>
              <a:gd name="T13" fmla="*/ 22 h 116"/>
              <a:gd name="T14" fmla="*/ 43 w 58"/>
              <a:gd name="T15" fmla="*/ 31 h 116"/>
              <a:gd name="T16" fmla="*/ 58 w 58"/>
              <a:gd name="T17" fmla="*/ 31 h 116"/>
              <a:gd name="T18" fmla="*/ 58 w 58"/>
              <a:gd name="T19" fmla="*/ 38 h 116"/>
              <a:gd name="T20" fmla="*/ 43 w 58"/>
              <a:gd name="T21" fmla="*/ 38 h 116"/>
              <a:gd name="T22" fmla="*/ 43 w 58"/>
              <a:gd name="T23" fmla="*/ 47 h 116"/>
              <a:gd name="T24" fmla="*/ 58 w 58"/>
              <a:gd name="T25" fmla="*/ 47 h 116"/>
              <a:gd name="T26" fmla="*/ 58 w 58"/>
              <a:gd name="T27" fmla="*/ 55 h 116"/>
              <a:gd name="T28" fmla="*/ 43 w 58"/>
              <a:gd name="T29" fmla="*/ 55 h 116"/>
              <a:gd name="T30" fmla="*/ 43 w 58"/>
              <a:gd name="T31" fmla="*/ 64 h 116"/>
              <a:gd name="T32" fmla="*/ 57 w 58"/>
              <a:gd name="T33" fmla="*/ 64 h 116"/>
              <a:gd name="T34" fmla="*/ 37 w 58"/>
              <a:gd name="T35" fmla="*/ 85 h 116"/>
              <a:gd name="T36" fmla="*/ 37 w 58"/>
              <a:gd name="T37" fmla="*/ 106 h 116"/>
              <a:gd name="T38" fmla="*/ 57 w 58"/>
              <a:gd name="T39" fmla="*/ 106 h 116"/>
              <a:gd name="T40" fmla="*/ 57 w 58"/>
              <a:gd name="T41" fmla="*/ 116 h 116"/>
              <a:gd name="T42" fmla="*/ 1 w 58"/>
              <a:gd name="T43" fmla="*/ 116 h 116"/>
              <a:gd name="T44" fmla="*/ 1 w 58"/>
              <a:gd name="T45" fmla="*/ 106 h 116"/>
              <a:gd name="T46" fmla="*/ 22 w 58"/>
              <a:gd name="T47" fmla="*/ 106 h 116"/>
              <a:gd name="T48" fmla="*/ 22 w 58"/>
              <a:gd name="T49" fmla="*/ 85 h 116"/>
              <a:gd name="T50" fmla="*/ 1 w 58"/>
              <a:gd name="T51" fmla="*/ 64 h 116"/>
              <a:gd name="T52" fmla="*/ 16 w 58"/>
              <a:gd name="T53" fmla="*/ 64 h 116"/>
              <a:gd name="T54" fmla="*/ 16 w 58"/>
              <a:gd name="T55" fmla="*/ 55 h 116"/>
              <a:gd name="T56" fmla="*/ 0 w 58"/>
              <a:gd name="T57" fmla="*/ 55 h 116"/>
              <a:gd name="T58" fmla="*/ 0 w 58"/>
              <a:gd name="T59" fmla="*/ 47 h 116"/>
              <a:gd name="T60" fmla="*/ 16 w 58"/>
              <a:gd name="T61" fmla="*/ 47 h 116"/>
              <a:gd name="T62" fmla="*/ 16 w 58"/>
              <a:gd name="T63" fmla="*/ 38 h 116"/>
              <a:gd name="T64" fmla="*/ 0 w 58"/>
              <a:gd name="T65" fmla="*/ 38 h 116"/>
              <a:gd name="T66" fmla="*/ 0 w 58"/>
              <a:gd name="T67" fmla="*/ 31 h 116"/>
              <a:gd name="T68" fmla="*/ 16 w 58"/>
              <a:gd name="T69" fmla="*/ 31 h 116"/>
              <a:gd name="T70" fmla="*/ 16 w 58"/>
              <a:gd name="T71" fmla="*/ 22 h 116"/>
              <a:gd name="T72" fmla="*/ 1 w 58"/>
              <a:gd name="T73" fmla="*/ 22 h 116"/>
              <a:gd name="T74" fmla="*/ 13 w 58"/>
              <a:gd name="T75" fmla="*/ 4 h 116"/>
              <a:gd name="T76" fmla="*/ 13 w 58"/>
              <a:gd name="T77" fmla="*/ 12 h 116"/>
              <a:gd name="T78" fmla="*/ 20 w 58"/>
              <a:gd name="T79" fmla="*/ 12 h 116"/>
              <a:gd name="T80" fmla="*/ 20 w 58"/>
              <a:gd name="T81" fmla="*/ 1 h 116"/>
              <a:gd name="T82" fmla="*/ 26 w 58"/>
              <a:gd name="T83" fmla="*/ 0 h 116"/>
              <a:gd name="T84" fmla="*/ 26 w 58"/>
              <a:gd name="T85" fmla="*/ 12 h 116"/>
              <a:gd name="T86" fmla="*/ 32 w 58"/>
              <a:gd name="T87" fmla="*/ 12 h 116"/>
              <a:gd name="T88" fmla="*/ 32 w 58"/>
              <a:gd name="T89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8" h="116">
                <a:moveTo>
                  <a:pt x="32" y="0"/>
                </a:moveTo>
                <a:cubicBezTo>
                  <a:pt x="34" y="0"/>
                  <a:pt x="36" y="0"/>
                  <a:pt x="38" y="1"/>
                </a:cubicBezTo>
                <a:cubicBezTo>
                  <a:pt x="38" y="12"/>
                  <a:pt x="38" y="12"/>
                  <a:pt x="38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4"/>
                  <a:pt x="44" y="4"/>
                  <a:pt x="44" y="4"/>
                </a:cubicBezTo>
                <a:cubicBezTo>
                  <a:pt x="51" y="8"/>
                  <a:pt x="55" y="15"/>
                  <a:pt x="57" y="22"/>
                </a:cubicBezTo>
                <a:cubicBezTo>
                  <a:pt x="43" y="22"/>
                  <a:pt x="43" y="22"/>
                  <a:pt x="43" y="22"/>
                </a:cubicBezTo>
                <a:cubicBezTo>
                  <a:pt x="43" y="31"/>
                  <a:pt x="43" y="31"/>
                  <a:pt x="43" y="31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8"/>
                  <a:pt x="58" y="38"/>
                  <a:pt x="58" y="38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47"/>
                  <a:pt x="43" y="47"/>
                  <a:pt x="43" y="47"/>
                </a:cubicBezTo>
                <a:cubicBezTo>
                  <a:pt x="58" y="47"/>
                  <a:pt x="58" y="47"/>
                  <a:pt x="58" y="47"/>
                </a:cubicBezTo>
                <a:cubicBezTo>
                  <a:pt x="58" y="55"/>
                  <a:pt x="58" y="55"/>
                  <a:pt x="58" y="55"/>
                </a:cubicBezTo>
                <a:cubicBezTo>
                  <a:pt x="43" y="55"/>
                  <a:pt x="43" y="55"/>
                  <a:pt x="43" y="55"/>
                </a:cubicBezTo>
                <a:cubicBezTo>
                  <a:pt x="43" y="64"/>
                  <a:pt x="43" y="64"/>
                  <a:pt x="43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5" y="74"/>
                  <a:pt x="47" y="82"/>
                  <a:pt x="37" y="85"/>
                </a:cubicBezTo>
                <a:cubicBezTo>
                  <a:pt x="37" y="106"/>
                  <a:pt x="37" y="106"/>
                  <a:pt x="37" y="106"/>
                </a:cubicBezTo>
                <a:cubicBezTo>
                  <a:pt x="57" y="106"/>
                  <a:pt x="57" y="106"/>
                  <a:pt x="57" y="106"/>
                </a:cubicBezTo>
                <a:cubicBezTo>
                  <a:pt x="57" y="116"/>
                  <a:pt x="57" y="116"/>
                  <a:pt x="57" y="116"/>
                </a:cubicBezTo>
                <a:cubicBezTo>
                  <a:pt x="1" y="116"/>
                  <a:pt x="1" y="116"/>
                  <a:pt x="1" y="116"/>
                </a:cubicBezTo>
                <a:cubicBezTo>
                  <a:pt x="1" y="106"/>
                  <a:pt x="1" y="106"/>
                  <a:pt x="1" y="106"/>
                </a:cubicBezTo>
                <a:cubicBezTo>
                  <a:pt x="22" y="106"/>
                  <a:pt x="22" y="106"/>
                  <a:pt x="22" y="106"/>
                </a:cubicBezTo>
                <a:cubicBezTo>
                  <a:pt x="22" y="85"/>
                  <a:pt x="22" y="85"/>
                  <a:pt x="22" y="85"/>
                </a:cubicBezTo>
                <a:cubicBezTo>
                  <a:pt x="11" y="83"/>
                  <a:pt x="3" y="74"/>
                  <a:pt x="1" y="64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55"/>
                  <a:pt x="16" y="55"/>
                  <a:pt x="16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47"/>
                  <a:pt x="0" y="47"/>
                  <a:pt x="0" y="47"/>
                </a:cubicBezTo>
                <a:cubicBezTo>
                  <a:pt x="16" y="47"/>
                  <a:pt x="16" y="47"/>
                  <a:pt x="16" y="47"/>
                </a:cubicBezTo>
                <a:cubicBezTo>
                  <a:pt x="16" y="38"/>
                  <a:pt x="16" y="38"/>
                  <a:pt x="16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1"/>
                  <a:pt x="0" y="31"/>
                  <a:pt x="0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22"/>
                  <a:pt x="16" y="22"/>
                  <a:pt x="16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2" y="15"/>
                  <a:pt x="7" y="8"/>
                  <a:pt x="13" y="4"/>
                </a:cubicBezTo>
                <a:cubicBezTo>
                  <a:pt x="13" y="12"/>
                  <a:pt x="13" y="12"/>
                  <a:pt x="13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"/>
                  <a:pt x="20" y="1"/>
                  <a:pt x="20" y="1"/>
                </a:cubicBezTo>
                <a:cubicBezTo>
                  <a:pt x="22" y="0"/>
                  <a:pt x="24" y="0"/>
                  <a:pt x="26" y="0"/>
                </a:cubicBezTo>
                <a:cubicBezTo>
                  <a:pt x="26" y="12"/>
                  <a:pt x="26" y="12"/>
                  <a:pt x="26" y="12"/>
                </a:cubicBezTo>
                <a:cubicBezTo>
                  <a:pt x="32" y="12"/>
                  <a:pt x="32" y="12"/>
                  <a:pt x="32" y="12"/>
                </a:cubicBezTo>
                <a:lnTo>
                  <a:pt x="3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" name="Freeform 191"/>
          <p:cNvSpPr>
            <a:spLocks noEditPoints="1"/>
          </p:cNvSpPr>
          <p:nvPr/>
        </p:nvSpPr>
        <p:spPr bwMode="auto">
          <a:xfrm>
            <a:off x="6211888" y="6103938"/>
            <a:ext cx="373062" cy="401638"/>
          </a:xfrm>
          <a:custGeom>
            <a:avLst/>
            <a:gdLst>
              <a:gd name="T0" fmla="*/ 8 w 99"/>
              <a:gd name="T1" fmla="*/ 23 h 107"/>
              <a:gd name="T2" fmla="*/ 27 w 99"/>
              <a:gd name="T3" fmla="*/ 15 h 107"/>
              <a:gd name="T4" fmla="*/ 26 w 99"/>
              <a:gd name="T5" fmla="*/ 13 h 107"/>
              <a:gd name="T6" fmla="*/ 7 w 99"/>
              <a:gd name="T7" fmla="*/ 21 h 107"/>
              <a:gd name="T8" fmla="*/ 8 w 99"/>
              <a:gd name="T9" fmla="*/ 23 h 107"/>
              <a:gd name="T10" fmla="*/ 52 w 99"/>
              <a:gd name="T11" fmla="*/ 85 h 107"/>
              <a:gd name="T12" fmla="*/ 56 w 99"/>
              <a:gd name="T13" fmla="*/ 90 h 107"/>
              <a:gd name="T14" fmla="*/ 59 w 99"/>
              <a:gd name="T15" fmla="*/ 92 h 107"/>
              <a:gd name="T16" fmla="*/ 59 w 99"/>
              <a:gd name="T17" fmla="*/ 92 h 107"/>
              <a:gd name="T18" fmla="*/ 62 w 99"/>
              <a:gd name="T19" fmla="*/ 87 h 107"/>
              <a:gd name="T20" fmla="*/ 66 w 99"/>
              <a:gd name="T21" fmla="*/ 70 h 107"/>
              <a:gd name="T22" fmla="*/ 69 w 99"/>
              <a:gd name="T23" fmla="*/ 60 h 107"/>
              <a:gd name="T24" fmla="*/ 99 w 99"/>
              <a:gd name="T25" fmla="*/ 48 h 107"/>
              <a:gd name="T26" fmla="*/ 94 w 99"/>
              <a:gd name="T27" fmla="*/ 62 h 107"/>
              <a:gd name="T28" fmla="*/ 83 w 99"/>
              <a:gd name="T29" fmla="*/ 64 h 107"/>
              <a:gd name="T30" fmla="*/ 81 w 99"/>
              <a:gd name="T31" fmla="*/ 73 h 107"/>
              <a:gd name="T32" fmla="*/ 76 w 99"/>
              <a:gd name="T33" fmla="*/ 93 h 107"/>
              <a:gd name="T34" fmla="*/ 69 w 99"/>
              <a:gd name="T35" fmla="*/ 103 h 107"/>
              <a:gd name="T36" fmla="*/ 57 w 99"/>
              <a:gd name="T37" fmla="*/ 107 h 107"/>
              <a:gd name="T38" fmla="*/ 46 w 99"/>
              <a:gd name="T39" fmla="*/ 101 h 107"/>
              <a:gd name="T40" fmla="*/ 38 w 99"/>
              <a:gd name="T41" fmla="*/ 91 h 107"/>
              <a:gd name="T42" fmla="*/ 25 w 99"/>
              <a:gd name="T43" fmla="*/ 92 h 107"/>
              <a:gd name="T44" fmla="*/ 9 w 99"/>
              <a:gd name="T45" fmla="*/ 51 h 107"/>
              <a:gd name="T46" fmla="*/ 12 w 99"/>
              <a:gd name="T47" fmla="*/ 50 h 107"/>
              <a:gd name="T48" fmla="*/ 7 w 99"/>
              <a:gd name="T49" fmla="*/ 37 h 107"/>
              <a:gd name="T50" fmla="*/ 6 w 99"/>
              <a:gd name="T51" fmla="*/ 35 h 107"/>
              <a:gd name="T52" fmla="*/ 7 w 99"/>
              <a:gd name="T53" fmla="*/ 32 h 107"/>
              <a:gd name="T54" fmla="*/ 4 w 99"/>
              <a:gd name="T55" fmla="*/ 30 h 107"/>
              <a:gd name="T56" fmla="*/ 3 w 99"/>
              <a:gd name="T57" fmla="*/ 28 h 107"/>
              <a:gd name="T58" fmla="*/ 0 w 99"/>
              <a:gd name="T59" fmla="*/ 20 h 107"/>
              <a:gd name="T60" fmla="*/ 0 w 99"/>
              <a:gd name="T61" fmla="*/ 19 h 107"/>
              <a:gd name="T62" fmla="*/ 0 w 99"/>
              <a:gd name="T63" fmla="*/ 11 h 107"/>
              <a:gd name="T64" fmla="*/ 2 w 99"/>
              <a:gd name="T65" fmla="*/ 8 h 107"/>
              <a:gd name="T66" fmla="*/ 21 w 99"/>
              <a:gd name="T67" fmla="*/ 0 h 107"/>
              <a:gd name="T68" fmla="*/ 25 w 99"/>
              <a:gd name="T69" fmla="*/ 1 h 107"/>
              <a:gd name="T70" fmla="*/ 30 w 99"/>
              <a:gd name="T71" fmla="*/ 7 h 107"/>
              <a:gd name="T72" fmla="*/ 31 w 99"/>
              <a:gd name="T73" fmla="*/ 8 h 107"/>
              <a:gd name="T74" fmla="*/ 34 w 99"/>
              <a:gd name="T75" fmla="*/ 16 h 107"/>
              <a:gd name="T76" fmla="*/ 34 w 99"/>
              <a:gd name="T77" fmla="*/ 18 h 107"/>
              <a:gd name="T78" fmla="*/ 34 w 99"/>
              <a:gd name="T79" fmla="*/ 21 h 107"/>
              <a:gd name="T80" fmla="*/ 37 w 99"/>
              <a:gd name="T81" fmla="*/ 24 h 107"/>
              <a:gd name="T82" fmla="*/ 38 w 99"/>
              <a:gd name="T83" fmla="*/ 25 h 107"/>
              <a:gd name="T84" fmla="*/ 43 w 99"/>
              <a:gd name="T85" fmla="*/ 38 h 107"/>
              <a:gd name="T86" fmla="*/ 46 w 99"/>
              <a:gd name="T87" fmla="*/ 36 h 107"/>
              <a:gd name="T88" fmla="*/ 62 w 99"/>
              <a:gd name="T89" fmla="*/ 77 h 107"/>
              <a:gd name="T90" fmla="*/ 52 w 99"/>
              <a:gd name="T91" fmla="*/ 85 h 107"/>
              <a:gd name="T92" fmla="*/ 17 w 99"/>
              <a:gd name="T93" fmla="*/ 48 h 107"/>
              <a:gd name="T94" fmla="*/ 37 w 99"/>
              <a:gd name="T95" fmla="*/ 40 h 107"/>
              <a:gd name="T96" fmla="*/ 33 w 99"/>
              <a:gd name="T97" fmla="*/ 30 h 107"/>
              <a:gd name="T98" fmla="*/ 13 w 99"/>
              <a:gd name="T99" fmla="*/ 38 h 107"/>
              <a:gd name="T100" fmla="*/ 17 w 99"/>
              <a:gd name="T101" fmla="*/ 48 h 107"/>
              <a:gd name="T102" fmla="*/ 22 w 99"/>
              <a:gd name="T103" fmla="*/ 7 h 107"/>
              <a:gd name="T104" fmla="*/ 23 w 99"/>
              <a:gd name="T105" fmla="*/ 8 h 107"/>
              <a:gd name="T106" fmla="*/ 6 w 99"/>
              <a:gd name="T107" fmla="*/ 15 h 107"/>
              <a:gd name="T108" fmla="*/ 6 w 99"/>
              <a:gd name="T109" fmla="*/ 13 h 107"/>
              <a:gd name="T110" fmla="*/ 22 w 99"/>
              <a:gd name="T111" fmla="*/ 7 h 107"/>
              <a:gd name="T112" fmla="*/ 28 w 99"/>
              <a:gd name="T113" fmla="*/ 22 h 107"/>
              <a:gd name="T114" fmla="*/ 29 w 99"/>
              <a:gd name="T115" fmla="*/ 23 h 107"/>
              <a:gd name="T116" fmla="*/ 30 w 99"/>
              <a:gd name="T117" fmla="*/ 25 h 107"/>
              <a:gd name="T118" fmla="*/ 12 w 99"/>
              <a:gd name="T119" fmla="*/ 32 h 107"/>
              <a:gd name="T120" fmla="*/ 12 w 99"/>
              <a:gd name="T121" fmla="*/ 30 h 107"/>
              <a:gd name="T122" fmla="*/ 11 w 99"/>
              <a:gd name="T123" fmla="*/ 28 h 107"/>
              <a:gd name="T124" fmla="*/ 28 w 99"/>
              <a:gd name="T125" fmla="*/ 22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9" h="107">
                <a:moveTo>
                  <a:pt x="8" y="23"/>
                </a:moveTo>
                <a:cubicBezTo>
                  <a:pt x="27" y="15"/>
                  <a:pt x="27" y="15"/>
                  <a:pt x="27" y="15"/>
                </a:cubicBezTo>
                <a:cubicBezTo>
                  <a:pt x="26" y="13"/>
                  <a:pt x="26" y="13"/>
                  <a:pt x="26" y="13"/>
                </a:cubicBezTo>
                <a:cubicBezTo>
                  <a:pt x="7" y="21"/>
                  <a:pt x="7" y="21"/>
                  <a:pt x="7" y="21"/>
                </a:cubicBezTo>
                <a:cubicBezTo>
                  <a:pt x="8" y="23"/>
                  <a:pt x="8" y="23"/>
                  <a:pt x="8" y="23"/>
                </a:cubicBezTo>
                <a:close/>
                <a:moveTo>
                  <a:pt x="52" y="85"/>
                </a:moveTo>
                <a:cubicBezTo>
                  <a:pt x="54" y="87"/>
                  <a:pt x="55" y="89"/>
                  <a:pt x="56" y="90"/>
                </a:cubicBezTo>
                <a:cubicBezTo>
                  <a:pt x="57" y="91"/>
                  <a:pt x="58" y="92"/>
                  <a:pt x="59" y="92"/>
                </a:cubicBezTo>
                <a:cubicBezTo>
                  <a:pt x="59" y="92"/>
                  <a:pt x="59" y="92"/>
                  <a:pt x="59" y="92"/>
                </a:cubicBezTo>
                <a:cubicBezTo>
                  <a:pt x="60" y="91"/>
                  <a:pt x="61" y="89"/>
                  <a:pt x="62" y="87"/>
                </a:cubicBezTo>
                <a:cubicBezTo>
                  <a:pt x="65" y="82"/>
                  <a:pt x="66" y="76"/>
                  <a:pt x="66" y="70"/>
                </a:cubicBezTo>
                <a:cubicBezTo>
                  <a:pt x="67" y="67"/>
                  <a:pt x="68" y="63"/>
                  <a:pt x="69" y="60"/>
                </a:cubicBezTo>
                <a:cubicBezTo>
                  <a:pt x="72" y="48"/>
                  <a:pt x="79" y="42"/>
                  <a:pt x="99" y="48"/>
                </a:cubicBezTo>
                <a:cubicBezTo>
                  <a:pt x="94" y="62"/>
                  <a:pt x="94" y="62"/>
                  <a:pt x="94" y="62"/>
                </a:cubicBezTo>
                <a:cubicBezTo>
                  <a:pt x="86" y="59"/>
                  <a:pt x="84" y="61"/>
                  <a:pt x="83" y="64"/>
                </a:cubicBezTo>
                <a:cubicBezTo>
                  <a:pt x="82" y="66"/>
                  <a:pt x="82" y="69"/>
                  <a:pt x="81" y="73"/>
                </a:cubicBezTo>
                <a:cubicBezTo>
                  <a:pt x="80" y="79"/>
                  <a:pt x="79" y="86"/>
                  <a:pt x="76" y="93"/>
                </a:cubicBezTo>
                <a:cubicBezTo>
                  <a:pt x="74" y="97"/>
                  <a:pt x="72" y="101"/>
                  <a:pt x="69" y="103"/>
                </a:cubicBezTo>
                <a:cubicBezTo>
                  <a:pt x="65" y="106"/>
                  <a:pt x="61" y="107"/>
                  <a:pt x="57" y="107"/>
                </a:cubicBezTo>
                <a:cubicBezTo>
                  <a:pt x="53" y="106"/>
                  <a:pt x="50" y="104"/>
                  <a:pt x="46" y="101"/>
                </a:cubicBezTo>
                <a:cubicBezTo>
                  <a:pt x="44" y="99"/>
                  <a:pt x="41" y="95"/>
                  <a:pt x="38" y="91"/>
                </a:cubicBezTo>
                <a:cubicBezTo>
                  <a:pt x="25" y="92"/>
                  <a:pt x="25" y="92"/>
                  <a:pt x="25" y="92"/>
                </a:cubicBezTo>
                <a:cubicBezTo>
                  <a:pt x="9" y="51"/>
                  <a:pt x="9" y="51"/>
                  <a:pt x="9" y="51"/>
                </a:cubicBezTo>
                <a:cubicBezTo>
                  <a:pt x="12" y="50"/>
                  <a:pt x="12" y="50"/>
                  <a:pt x="12" y="50"/>
                </a:cubicBezTo>
                <a:cubicBezTo>
                  <a:pt x="7" y="37"/>
                  <a:pt x="7" y="37"/>
                  <a:pt x="7" y="37"/>
                </a:cubicBezTo>
                <a:cubicBezTo>
                  <a:pt x="6" y="35"/>
                  <a:pt x="6" y="35"/>
                  <a:pt x="6" y="35"/>
                </a:cubicBezTo>
                <a:cubicBezTo>
                  <a:pt x="7" y="34"/>
                  <a:pt x="7" y="33"/>
                  <a:pt x="7" y="32"/>
                </a:cubicBezTo>
                <a:cubicBezTo>
                  <a:pt x="6" y="32"/>
                  <a:pt x="5" y="31"/>
                  <a:pt x="4" y="30"/>
                </a:cubicBezTo>
                <a:cubicBezTo>
                  <a:pt x="3" y="28"/>
                  <a:pt x="3" y="28"/>
                  <a:pt x="3" y="28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1"/>
                  <a:pt x="0" y="11"/>
                  <a:pt x="0" y="11"/>
                </a:cubicBezTo>
                <a:cubicBezTo>
                  <a:pt x="2" y="8"/>
                  <a:pt x="2" y="8"/>
                  <a:pt x="2" y="8"/>
                </a:cubicBezTo>
                <a:cubicBezTo>
                  <a:pt x="21" y="0"/>
                  <a:pt x="21" y="0"/>
                  <a:pt x="21" y="0"/>
                </a:cubicBezTo>
                <a:cubicBezTo>
                  <a:pt x="25" y="1"/>
                  <a:pt x="25" y="1"/>
                  <a:pt x="25" y="1"/>
                </a:cubicBezTo>
                <a:cubicBezTo>
                  <a:pt x="30" y="7"/>
                  <a:pt x="30" y="7"/>
                  <a:pt x="30" y="7"/>
                </a:cubicBezTo>
                <a:cubicBezTo>
                  <a:pt x="31" y="8"/>
                  <a:pt x="31" y="8"/>
                  <a:pt x="31" y="8"/>
                </a:cubicBezTo>
                <a:cubicBezTo>
                  <a:pt x="34" y="16"/>
                  <a:pt x="34" y="16"/>
                  <a:pt x="34" y="16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9"/>
                  <a:pt x="34" y="20"/>
                  <a:pt x="34" y="21"/>
                </a:cubicBezTo>
                <a:cubicBezTo>
                  <a:pt x="35" y="22"/>
                  <a:pt x="36" y="23"/>
                  <a:pt x="37" y="24"/>
                </a:cubicBezTo>
                <a:cubicBezTo>
                  <a:pt x="38" y="25"/>
                  <a:pt x="38" y="25"/>
                  <a:pt x="38" y="25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36"/>
                  <a:pt x="46" y="36"/>
                  <a:pt x="46" y="36"/>
                </a:cubicBezTo>
                <a:cubicBezTo>
                  <a:pt x="62" y="77"/>
                  <a:pt x="62" y="77"/>
                  <a:pt x="62" y="77"/>
                </a:cubicBezTo>
                <a:cubicBezTo>
                  <a:pt x="52" y="85"/>
                  <a:pt x="52" y="85"/>
                  <a:pt x="52" y="85"/>
                </a:cubicBezTo>
                <a:close/>
                <a:moveTo>
                  <a:pt x="17" y="48"/>
                </a:moveTo>
                <a:cubicBezTo>
                  <a:pt x="37" y="40"/>
                  <a:pt x="37" y="40"/>
                  <a:pt x="37" y="40"/>
                </a:cubicBezTo>
                <a:cubicBezTo>
                  <a:pt x="33" y="30"/>
                  <a:pt x="33" y="30"/>
                  <a:pt x="33" y="30"/>
                </a:cubicBezTo>
                <a:cubicBezTo>
                  <a:pt x="13" y="38"/>
                  <a:pt x="13" y="38"/>
                  <a:pt x="13" y="38"/>
                </a:cubicBezTo>
                <a:cubicBezTo>
                  <a:pt x="17" y="48"/>
                  <a:pt x="17" y="48"/>
                  <a:pt x="17" y="48"/>
                </a:cubicBezTo>
                <a:close/>
                <a:moveTo>
                  <a:pt x="22" y="7"/>
                </a:moveTo>
                <a:cubicBezTo>
                  <a:pt x="23" y="8"/>
                  <a:pt x="23" y="8"/>
                  <a:pt x="23" y="8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3"/>
                  <a:pt x="6" y="13"/>
                  <a:pt x="6" y="13"/>
                </a:cubicBezTo>
                <a:cubicBezTo>
                  <a:pt x="22" y="7"/>
                  <a:pt x="22" y="7"/>
                  <a:pt x="22" y="7"/>
                </a:cubicBezTo>
                <a:close/>
                <a:moveTo>
                  <a:pt x="28" y="22"/>
                </a:moveTo>
                <a:cubicBezTo>
                  <a:pt x="28" y="22"/>
                  <a:pt x="29" y="23"/>
                  <a:pt x="29" y="23"/>
                </a:cubicBezTo>
                <a:cubicBezTo>
                  <a:pt x="29" y="24"/>
                  <a:pt x="29" y="24"/>
                  <a:pt x="30" y="25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31"/>
                  <a:pt x="12" y="31"/>
                  <a:pt x="12" y="30"/>
                </a:cubicBezTo>
                <a:cubicBezTo>
                  <a:pt x="12" y="30"/>
                  <a:pt x="12" y="29"/>
                  <a:pt x="11" y="28"/>
                </a:cubicBezTo>
                <a:lnTo>
                  <a:pt x="28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" name="Freeform 192"/>
          <p:cNvSpPr>
            <a:spLocks noEditPoints="1"/>
          </p:cNvSpPr>
          <p:nvPr/>
        </p:nvSpPr>
        <p:spPr bwMode="auto">
          <a:xfrm>
            <a:off x="1663700" y="2333626"/>
            <a:ext cx="401637" cy="266700"/>
          </a:xfrm>
          <a:custGeom>
            <a:avLst/>
            <a:gdLst>
              <a:gd name="T0" fmla="*/ 66 w 253"/>
              <a:gd name="T1" fmla="*/ 49 h 168"/>
              <a:gd name="T2" fmla="*/ 90 w 253"/>
              <a:gd name="T3" fmla="*/ 40 h 168"/>
              <a:gd name="T4" fmla="*/ 187 w 253"/>
              <a:gd name="T5" fmla="*/ 0 h 168"/>
              <a:gd name="T6" fmla="*/ 187 w 253"/>
              <a:gd name="T7" fmla="*/ 78 h 168"/>
              <a:gd name="T8" fmla="*/ 187 w 253"/>
              <a:gd name="T9" fmla="*/ 156 h 168"/>
              <a:gd name="T10" fmla="*/ 90 w 253"/>
              <a:gd name="T11" fmla="*/ 115 h 168"/>
              <a:gd name="T12" fmla="*/ 66 w 253"/>
              <a:gd name="T13" fmla="*/ 108 h 168"/>
              <a:gd name="T14" fmla="*/ 83 w 253"/>
              <a:gd name="T15" fmla="*/ 168 h 168"/>
              <a:gd name="T16" fmla="*/ 36 w 253"/>
              <a:gd name="T17" fmla="*/ 168 h 168"/>
              <a:gd name="T18" fmla="*/ 21 w 253"/>
              <a:gd name="T19" fmla="*/ 106 h 168"/>
              <a:gd name="T20" fmla="*/ 0 w 253"/>
              <a:gd name="T21" fmla="*/ 106 h 168"/>
              <a:gd name="T22" fmla="*/ 0 w 253"/>
              <a:gd name="T23" fmla="*/ 49 h 168"/>
              <a:gd name="T24" fmla="*/ 66 w 253"/>
              <a:gd name="T25" fmla="*/ 49 h 168"/>
              <a:gd name="T26" fmla="*/ 66 w 253"/>
              <a:gd name="T27" fmla="*/ 49 h 168"/>
              <a:gd name="T28" fmla="*/ 211 w 253"/>
              <a:gd name="T29" fmla="*/ 108 h 168"/>
              <a:gd name="T30" fmla="*/ 249 w 253"/>
              <a:gd name="T31" fmla="*/ 120 h 168"/>
              <a:gd name="T32" fmla="*/ 241 w 253"/>
              <a:gd name="T33" fmla="*/ 134 h 168"/>
              <a:gd name="T34" fmla="*/ 206 w 253"/>
              <a:gd name="T35" fmla="*/ 123 h 168"/>
              <a:gd name="T36" fmla="*/ 211 w 253"/>
              <a:gd name="T37" fmla="*/ 108 h 168"/>
              <a:gd name="T38" fmla="*/ 211 w 253"/>
              <a:gd name="T39" fmla="*/ 108 h 168"/>
              <a:gd name="T40" fmla="*/ 208 w 253"/>
              <a:gd name="T41" fmla="*/ 33 h 168"/>
              <a:gd name="T42" fmla="*/ 244 w 253"/>
              <a:gd name="T43" fmla="*/ 21 h 168"/>
              <a:gd name="T44" fmla="*/ 249 w 253"/>
              <a:gd name="T45" fmla="*/ 35 h 168"/>
              <a:gd name="T46" fmla="*/ 213 w 253"/>
              <a:gd name="T47" fmla="*/ 49 h 168"/>
              <a:gd name="T48" fmla="*/ 208 w 253"/>
              <a:gd name="T49" fmla="*/ 33 h 168"/>
              <a:gd name="T50" fmla="*/ 208 w 253"/>
              <a:gd name="T51" fmla="*/ 33 h 168"/>
              <a:gd name="T52" fmla="*/ 215 w 253"/>
              <a:gd name="T53" fmla="*/ 71 h 168"/>
              <a:gd name="T54" fmla="*/ 253 w 253"/>
              <a:gd name="T55" fmla="*/ 71 h 168"/>
              <a:gd name="T56" fmla="*/ 253 w 253"/>
              <a:gd name="T57" fmla="*/ 87 h 168"/>
              <a:gd name="T58" fmla="*/ 215 w 253"/>
              <a:gd name="T59" fmla="*/ 87 h 168"/>
              <a:gd name="T60" fmla="*/ 215 w 253"/>
              <a:gd name="T61" fmla="*/ 71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3" h="168">
                <a:moveTo>
                  <a:pt x="66" y="49"/>
                </a:moveTo>
                <a:lnTo>
                  <a:pt x="90" y="40"/>
                </a:lnTo>
                <a:lnTo>
                  <a:pt x="187" y="0"/>
                </a:lnTo>
                <a:lnTo>
                  <a:pt x="187" y="78"/>
                </a:lnTo>
                <a:lnTo>
                  <a:pt x="187" y="156"/>
                </a:lnTo>
                <a:lnTo>
                  <a:pt x="90" y="115"/>
                </a:lnTo>
                <a:lnTo>
                  <a:pt x="66" y="108"/>
                </a:lnTo>
                <a:lnTo>
                  <a:pt x="83" y="168"/>
                </a:lnTo>
                <a:lnTo>
                  <a:pt x="36" y="168"/>
                </a:lnTo>
                <a:lnTo>
                  <a:pt x="21" y="106"/>
                </a:lnTo>
                <a:lnTo>
                  <a:pt x="0" y="106"/>
                </a:lnTo>
                <a:lnTo>
                  <a:pt x="0" y="49"/>
                </a:lnTo>
                <a:lnTo>
                  <a:pt x="66" y="49"/>
                </a:lnTo>
                <a:lnTo>
                  <a:pt x="66" y="49"/>
                </a:lnTo>
                <a:close/>
                <a:moveTo>
                  <a:pt x="211" y="108"/>
                </a:moveTo>
                <a:lnTo>
                  <a:pt x="249" y="120"/>
                </a:lnTo>
                <a:lnTo>
                  <a:pt x="241" y="134"/>
                </a:lnTo>
                <a:lnTo>
                  <a:pt x="206" y="123"/>
                </a:lnTo>
                <a:lnTo>
                  <a:pt x="211" y="108"/>
                </a:lnTo>
                <a:lnTo>
                  <a:pt x="211" y="108"/>
                </a:lnTo>
                <a:close/>
                <a:moveTo>
                  <a:pt x="208" y="33"/>
                </a:moveTo>
                <a:lnTo>
                  <a:pt x="244" y="21"/>
                </a:lnTo>
                <a:lnTo>
                  <a:pt x="249" y="35"/>
                </a:lnTo>
                <a:lnTo>
                  <a:pt x="213" y="49"/>
                </a:lnTo>
                <a:lnTo>
                  <a:pt x="208" y="33"/>
                </a:lnTo>
                <a:lnTo>
                  <a:pt x="208" y="33"/>
                </a:lnTo>
                <a:close/>
                <a:moveTo>
                  <a:pt x="215" y="71"/>
                </a:moveTo>
                <a:lnTo>
                  <a:pt x="253" y="71"/>
                </a:lnTo>
                <a:lnTo>
                  <a:pt x="253" y="87"/>
                </a:lnTo>
                <a:lnTo>
                  <a:pt x="215" y="87"/>
                </a:lnTo>
                <a:lnTo>
                  <a:pt x="215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" name="Freeform 193"/>
          <p:cNvSpPr>
            <a:spLocks noEditPoints="1"/>
          </p:cNvSpPr>
          <p:nvPr/>
        </p:nvSpPr>
        <p:spPr bwMode="auto">
          <a:xfrm>
            <a:off x="5554663" y="4206876"/>
            <a:ext cx="346075" cy="330200"/>
          </a:xfrm>
          <a:custGeom>
            <a:avLst/>
            <a:gdLst>
              <a:gd name="T0" fmla="*/ 44 w 92"/>
              <a:gd name="T1" fmla="*/ 3 h 88"/>
              <a:gd name="T2" fmla="*/ 67 w 92"/>
              <a:gd name="T3" fmla="*/ 9 h 88"/>
              <a:gd name="T4" fmla="*/ 79 w 92"/>
              <a:gd name="T5" fmla="*/ 0 h 88"/>
              <a:gd name="T6" fmla="*/ 88 w 92"/>
              <a:gd name="T7" fmla="*/ 10 h 88"/>
              <a:gd name="T8" fmla="*/ 79 w 92"/>
              <a:gd name="T9" fmla="*/ 21 h 88"/>
              <a:gd name="T10" fmla="*/ 82 w 92"/>
              <a:gd name="T11" fmla="*/ 27 h 88"/>
              <a:gd name="T12" fmla="*/ 66 w 92"/>
              <a:gd name="T13" fmla="*/ 27 h 88"/>
              <a:gd name="T14" fmla="*/ 64 w 92"/>
              <a:gd name="T15" fmla="*/ 25 h 88"/>
              <a:gd name="T16" fmla="*/ 44 w 92"/>
              <a:gd name="T17" fmla="*/ 16 h 88"/>
              <a:gd name="T18" fmla="*/ 25 w 92"/>
              <a:gd name="T19" fmla="*/ 25 h 88"/>
              <a:gd name="T20" fmla="*/ 16 w 92"/>
              <a:gd name="T21" fmla="*/ 44 h 88"/>
              <a:gd name="T22" fmla="*/ 25 w 92"/>
              <a:gd name="T23" fmla="*/ 64 h 88"/>
              <a:gd name="T24" fmla="*/ 44 w 92"/>
              <a:gd name="T25" fmla="*/ 72 h 88"/>
              <a:gd name="T26" fmla="*/ 62 w 92"/>
              <a:gd name="T27" fmla="*/ 66 h 88"/>
              <a:gd name="T28" fmla="*/ 70 w 92"/>
              <a:gd name="T29" fmla="*/ 65 h 88"/>
              <a:gd name="T30" fmla="*/ 74 w 92"/>
              <a:gd name="T31" fmla="*/ 62 h 88"/>
              <a:gd name="T32" fmla="*/ 76 w 92"/>
              <a:gd name="T33" fmla="*/ 63 h 88"/>
              <a:gd name="T34" fmla="*/ 88 w 92"/>
              <a:gd name="T35" fmla="*/ 79 h 88"/>
              <a:gd name="T36" fmla="*/ 79 w 92"/>
              <a:gd name="T37" fmla="*/ 88 h 88"/>
              <a:gd name="T38" fmla="*/ 67 w 92"/>
              <a:gd name="T39" fmla="*/ 79 h 88"/>
              <a:gd name="T40" fmla="*/ 44 w 92"/>
              <a:gd name="T41" fmla="*/ 86 h 88"/>
              <a:gd name="T42" fmla="*/ 21 w 92"/>
              <a:gd name="T43" fmla="*/ 79 h 88"/>
              <a:gd name="T44" fmla="*/ 10 w 92"/>
              <a:gd name="T45" fmla="*/ 88 h 88"/>
              <a:gd name="T46" fmla="*/ 0 w 92"/>
              <a:gd name="T47" fmla="*/ 79 h 88"/>
              <a:gd name="T48" fmla="*/ 9 w 92"/>
              <a:gd name="T49" fmla="*/ 67 h 88"/>
              <a:gd name="T50" fmla="*/ 2 w 92"/>
              <a:gd name="T51" fmla="*/ 44 h 88"/>
              <a:gd name="T52" fmla="*/ 9 w 92"/>
              <a:gd name="T53" fmla="*/ 21 h 88"/>
              <a:gd name="T54" fmla="*/ 0 w 92"/>
              <a:gd name="T55" fmla="*/ 10 h 88"/>
              <a:gd name="T56" fmla="*/ 10 w 92"/>
              <a:gd name="T57" fmla="*/ 0 h 88"/>
              <a:gd name="T58" fmla="*/ 21 w 92"/>
              <a:gd name="T59" fmla="*/ 10 h 88"/>
              <a:gd name="T60" fmla="*/ 44 w 92"/>
              <a:gd name="T61" fmla="*/ 3 h 88"/>
              <a:gd name="T62" fmla="*/ 64 w 92"/>
              <a:gd name="T63" fmla="*/ 53 h 88"/>
              <a:gd name="T64" fmla="*/ 59 w 92"/>
              <a:gd name="T65" fmla="*/ 59 h 88"/>
              <a:gd name="T66" fmla="*/ 68 w 92"/>
              <a:gd name="T67" fmla="*/ 60 h 88"/>
              <a:gd name="T68" fmla="*/ 73 w 92"/>
              <a:gd name="T69" fmla="*/ 54 h 88"/>
              <a:gd name="T70" fmla="*/ 73 w 92"/>
              <a:gd name="T71" fmla="*/ 54 h 88"/>
              <a:gd name="T72" fmla="*/ 73 w 92"/>
              <a:gd name="T73" fmla="*/ 40 h 88"/>
              <a:gd name="T74" fmla="*/ 87 w 92"/>
              <a:gd name="T75" fmla="*/ 40 h 88"/>
              <a:gd name="T76" fmla="*/ 87 w 92"/>
              <a:gd name="T77" fmla="*/ 51 h 88"/>
              <a:gd name="T78" fmla="*/ 83 w 92"/>
              <a:gd name="T79" fmla="*/ 53 h 88"/>
              <a:gd name="T80" fmla="*/ 78 w 92"/>
              <a:gd name="T81" fmla="*/ 59 h 88"/>
              <a:gd name="T82" fmla="*/ 87 w 92"/>
              <a:gd name="T83" fmla="*/ 60 h 88"/>
              <a:gd name="T84" fmla="*/ 92 w 92"/>
              <a:gd name="T85" fmla="*/ 54 h 88"/>
              <a:gd name="T86" fmla="*/ 92 w 92"/>
              <a:gd name="T87" fmla="*/ 54 h 88"/>
              <a:gd name="T88" fmla="*/ 92 w 92"/>
              <a:gd name="T89" fmla="*/ 40 h 88"/>
              <a:gd name="T90" fmla="*/ 92 w 92"/>
              <a:gd name="T91" fmla="*/ 33 h 88"/>
              <a:gd name="T92" fmla="*/ 92 w 92"/>
              <a:gd name="T93" fmla="*/ 32 h 88"/>
              <a:gd name="T94" fmla="*/ 69 w 92"/>
              <a:gd name="T95" fmla="*/ 32 h 88"/>
              <a:gd name="T96" fmla="*/ 69 w 92"/>
              <a:gd name="T97" fmla="*/ 33 h 88"/>
              <a:gd name="T98" fmla="*/ 69 w 92"/>
              <a:gd name="T99" fmla="*/ 40 h 88"/>
              <a:gd name="T100" fmla="*/ 69 w 92"/>
              <a:gd name="T101" fmla="*/ 51 h 88"/>
              <a:gd name="T102" fmla="*/ 64 w 92"/>
              <a:gd name="T103" fmla="*/ 53 h 88"/>
              <a:gd name="T104" fmla="*/ 44 w 92"/>
              <a:gd name="T105" fmla="*/ 28 h 88"/>
              <a:gd name="T106" fmla="*/ 28 w 92"/>
              <a:gd name="T107" fmla="*/ 44 h 88"/>
              <a:gd name="T108" fmla="*/ 44 w 92"/>
              <a:gd name="T109" fmla="*/ 61 h 88"/>
              <a:gd name="T110" fmla="*/ 61 w 92"/>
              <a:gd name="T111" fmla="*/ 44 h 88"/>
              <a:gd name="T112" fmla="*/ 44 w 92"/>
              <a:gd name="T113" fmla="*/ 2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2" h="88">
                <a:moveTo>
                  <a:pt x="44" y="3"/>
                </a:moveTo>
                <a:cubicBezTo>
                  <a:pt x="53" y="3"/>
                  <a:pt x="61" y="5"/>
                  <a:pt x="67" y="9"/>
                </a:cubicBezTo>
                <a:cubicBezTo>
                  <a:pt x="79" y="0"/>
                  <a:pt x="79" y="0"/>
                  <a:pt x="79" y="0"/>
                </a:cubicBezTo>
                <a:cubicBezTo>
                  <a:pt x="88" y="10"/>
                  <a:pt x="88" y="10"/>
                  <a:pt x="88" y="10"/>
                </a:cubicBezTo>
                <a:cubicBezTo>
                  <a:pt x="79" y="21"/>
                  <a:pt x="79" y="21"/>
                  <a:pt x="79" y="21"/>
                </a:cubicBezTo>
                <a:cubicBezTo>
                  <a:pt x="80" y="23"/>
                  <a:pt x="81" y="25"/>
                  <a:pt x="82" y="27"/>
                </a:cubicBezTo>
                <a:cubicBezTo>
                  <a:pt x="66" y="27"/>
                  <a:pt x="66" y="27"/>
                  <a:pt x="66" y="27"/>
                </a:cubicBezTo>
                <a:cubicBezTo>
                  <a:pt x="65" y="26"/>
                  <a:pt x="65" y="25"/>
                  <a:pt x="64" y="25"/>
                </a:cubicBezTo>
                <a:cubicBezTo>
                  <a:pt x="59" y="20"/>
                  <a:pt x="52" y="16"/>
                  <a:pt x="44" y="16"/>
                </a:cubicBezTo>
                <a:cubicBezTo>
                  <a:pt x="37" y="16"/>
                  <a:pt x="30" y="20"/>
                  <a:pt x="25" y="25"/>
                </a:cubicBezTo>
                <a:cubicBezTo>
                  <a:pt x="19" y="30"/>
                  <a:pt x="16" y="37"/>
                  <a:pt x="16" y="44"/>
                </a:cubicBezTo>
                <a:cubicBezTo>
                  <a:pt x="16" y="52"/>
                  <a:pt x="19" y="59"/>
                  <a:pt x="25" y="64"/>
                </a:cubicBezTo>
                <a:cubicBezTo>
                  <a:pt x="30" y="69"/>
                  <a:pt x="37" y="72"/>
                  <a:pt x="44" y="72"/>
                </a:cubicBezTo>
                <a:cubicBezTo>
                  <a:pt x="51" y="72"/>
                  <a:pt x="57" y="70"/>
                  <a:pt x="62" y="66"/>
                </a:cubicBezTo>
                <a:cubicBezTo>
                  <a:pt x="64" y="66"/>
                  <a:pt x="67" y="66"/>
                  <a:pt x="70" y="65"/>
                </a:cubicBezTo>
                <a:cubicBezTo>
                  <a:pt x="71" y="64"/>
                  <a:pt x="72" y="63"/>
                  <a:pt x="74" y="62"/>
                </a:cubicBezTo>
                <a:cubicBezTo>
                  <a:pt x="76" y="63"/>
                  <a:pt x="76" y="63"/>
                  <a:pt x="76" y="63"/>
                </a:cubicBezTo>
                <a:cubicBezTo>
                  <a:pt x="80" y="68"/>
                  <a:pt x="84" y="73"/>
                  <a:pt x="88" y="79"/>
                </a:cubicBezTo>
                <a:cubicBezTo>
                  <a:pt x="79" y="88"/>
                  <a:pt x="79" y="88"/>
                  <a:pt x="79" y="88"/>
                </a:cubicBezTo>
                <a:cubicBezTo>
                  <a:pt x="67" y="79"/>
                  <a:pt x="67" y="79"/>
                  <a:pt x="67" y="79"/>
                </a:cubicBezTo>
                <a:cubicBezTo>
                  <a:pt x="61" y="83"/>
                  <a:pt x="53" y="86"/>
                  <a:pt x="44" y="86"/>
                </a:cubicBezTo>
                <a:cubicBezTo>
                  <a:pt x="36" y="86"/>
                  <a:pt x="28" y="84"/>
                  <a:pt x="21" y="79"/>
                </a:cubicBezTo>
                <a:cubicBezTo>
                  <a:pt x="10" y="88"/>
                  <a:pt x="10" y="88"/>
                  <a:pt x="10" y="88"/>
                </a:cubicBezTo>
                <a:cubicBezTo>
                  <a:pt x="0" y="79"/>
                  <a:pt x="0" y="79"/>
                  <a:pt x="0" y="79"/>
                </a:cubicBezTo>
                <a:cubicBezTo>
                  <a:pt x="9" y="67"/>
                  <a:pt x="9" y="67"/>
                  <a:pt x="9" y="67"/>
                </a:cubicBezTo>
                <a:cubicBezTo>
                  <a:pt x="5" y="61"/>
                  <a:pt x="2" y="53"/>
                  <a:pt x="2" y="44"/>
                </a:cubicBezTo>
                <a:cubicBezTo>
                  <a:pt x="2" y="36"/>
                  <a:pt x="5" y="28"/>
                  <a:pt x="9" y="21"/>
                </a:cubicBezTo>
                <a:cubicBezTo>
                  <a:pt x="0" y="10"/>
                  <a:pt x="0" y="10"/>
                  <a:pt x="0" y="10"/>
                </a:cubicBezTo>
                <a:cubicBezTo>
                  <a:pt x="10" y="0"/>
                  <a:pt x="10" y="0"/>
                  <a:pt x="10" y="0"/>
                </a:cubicBezTo>
                <a:cubicBezTo>
                  <a:pt x="21" y="10"/>
                  <a:pt x="21" y="10"/>
                  <a:pt x="21" y="10"/>
                </a:cubicBezTo>
                <a:cubicBezTo>
                  <a:pt x="28" y="5"/>
                  <a:pt x="36" y="3"/>
                  <a:pt x="44" y="3"/>
                </a:cubicBezTo>
                <a:close/>
                <a:moveTo>
                  <a:pt x="64" y="53"/>
                </a:moveTo>
                <a:cubicBezTo>
                  <a:pt x="61" y="54"/>
                  <a:pt x="58" y="57"/>
                  <a:pt x="59" y="59"/>
                </a:cubicBezTo>
                <a:cubicBezTo>
                  <a:pt x="60" y="61"/>
                  <a:pt x="64" y="62"/>
                  <a:pt x="68" y="60"/>
                </a:cubicBezTo>
                <a:cubicBezTo>
                  <a:pt x="71" y="58"/>
                  <a:pt x="73" y="56"/>
                  <a:pt x="73" y="54"/>
                </a:cubicBezTo>
                <a:cubicBezTo>
                  <a:pt x="73" y="54"/>
                  <a:pt x="73" y="54"/>
                  <a:pt x="73" y="54"/>
                </a:cubicBezTo>
                <a:cubicBezTo>
                  <a:pt x="73" y="40"/>
                  <a:pt x="73" y="40"/>
                  <a:pt x="73" y="40"/>
                </a:cubicBezTo>
                <a:cubicBezTo>
                  <a:pt x="87" y="40"/>
                  <a:pt x="87" y="40"/>
                  <a:pt x="87" y="40"/>
                </a:cubicBezTo>
                <a:cubicBezTo>
                  <a:pt x="87" y="51"/>
                  <a:pt x="87" y="51"/>
                  <a:pt x="87" y="51"/>
                </a:cubicBezTo>
                <a:cubicBezTo>
                  <a:pt x="86" y="52"/>
                  <a:pt x="85" y="52"/>
                  <a:pt x="83" y="53"/>
                </a:cubicBezTo>
                <a:cubicBezTo>
                  <a:pt x="79" y="54"/>
                  <a:pt x="77" y="57"/>
                  <a:pt x="78" y="59"/>
                </a:cubicBezTo>
                <a:cubicBezTo>
                  <a:pt x="79" y="61"/>
                  <a:pt x="83" y="62"/>
                  <a:pt x="87" y="60"/>
                </a:cubicBezTo>
                <a:cubicBezTo>
                  <a:pt x="90" y="58"/>
                  <a:pt x="92" y="56"/>
                  <a:pt x="92" y="54"/>
                </a:cubicBezTo>
                <a:cubicBezTo>
                  <a:pt x="92" y="54"/>
                  <a:pt x="92" y="54"/>
                  <a:pt x="92" y="54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33"/>
                  <a:pt x="92" y="33"/>
                  <a:pt x="92" y="33"/>
                </a:cubicBezTo>
                <a:cubicBezTo>
                  <a:pt x="92" y="32"/>
                  <a:pt x="92" y="32"/>
                  <a:pt x="92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0"/>
                  <a:pt x="69" y="40"/>
                  <a:pt x="69" y="40"/>
                </a:cubicBezTo>
                <a:cubicBezTo>
                  <a:pt x="69" y="51"/>
                  <a:pt x="69" y="51"/>
                  <a:pt x="69" y="51"/>
                </a:cubicBezTo>
                <a:cubicBezTo>
                  <a:pt x="67" y="52"/>
                  <a:pt x="66" y="52"/>
                  <a:pt x="64" y="53"/>
                </a:cubicBezTo>
                <a:close/>
                <a:moveTo>
                  <a:pt x="44" y="28"/>
                </a:moveTo>
                <a:cubicBezTo>
                  <a:pt x="35" y="28"/>
                  <a:pt x="28" y="35"/>
                  <a:pt x="28" y="44"/>
                </a:cubicBezTo>
                <a:cubicBezTo>
                  <a:pt x="28" y="53"/>
                  <a:pt x="35" y="61"/>
                  <a:pt x="44" y="61"/>
                </a:cubicBezTo>
                <a:cubicBezTo>
                  <a:pt x="53" y="61"/>
                  <a:pt x="61" y="53"/>
                  <a:pt x="61" y="44"/>
                </a:cubicBezTo>
                <a:cubicBezTo>
                  <a:pt x="61" y="35"/>
                  <a:pt x="53" y="28"/>
                  <a:pt x="44" y="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9" name="Freeform 194"/>
          <p:cNvSpPr>
            <a:spLocks noEditPoints="1"/>
          </p:cNvSpPr>
          <p:nvPr/>
        </p:nvSpPr>
        <p:spPr bwMode="auto">
          <a:xfrm>
            <a:off x="2336800" y="2949576"/>
            <a:ext cx="360362" cy="336550"/>
          </a:xfrm>
          <a:custGeom>
            <a:avLst/>
            <a:gdLst>
              <a:gd name="T0" fmla="*/ 22 w 96"/>
              <a:gd name="T1" fmla="*/ 28 h 90"/>
              <a:gd name="T2" fmla="*/ 11 w 96"/>
              <a:gd name="T3" fmla="*/ 36 h 90"/>
              <a:gd name="T4" fmla="*/ 0 w 96"/>
              <a:gd name="T5" fmla="*/ 24 h 90"/>
              <a:gd name="T6" fmla="*/ 11 w 96"/>
              <a:gd name="T7" fmla="*/ 13 h 90"/>
              <a:gd name="T8" fmla="*/ 22 w 96"/>
              <a:gd name="T9" fmla="*/ 20 h 90"/>
              <a:gd name="T10" fmla="*/ 32 w 96"/>
              <a:gd name="T11" fmla="*/ 20 h 90"/>
              <a:gd name="T12" fmla="*/ 40 w 96"/>
              <a:gd name="T13" fmla="*/ 6 h 90"/>
              <a:gd name="T14" fmla="*/ 41 w 96"/>
              <a:gd name="T15" fmla="*/ 4 h 90"/>
              <a:gd name="T16" fmla="*/ 44 w 96"/>
              <a:gd name="T17" fmla="*/ 4 h 90"/>
              <a:gd name="T18" fmla="*/ 57 w 96"/>
              <a:gd name="T19" fmla="*/ 4 h 90"/>
              <a:gd name="T20" fmla="*/ 64 w 96"/>
              <a:gd name="T21" fmla="*/ 0 h 90"/>
              <a:gd name="T22" fmla="*/ 72 w 96"/>
              <a:gd name="T23" fmla="*/ 8 h 90"/>
              <a:gd name="T24" fmla="*/ 64 w 96"/>
              <a:gd name="T25" fmla="*/ 16 h 90"/>
              <a:gd name="T26" fmla="*/ 57 w 96"/>
              <a:gd name="T27" fmla="*/ 12 h 90"/>
              <a:gd name="T28" fmla="*/ 46 w 96"/>
              <a:gd name="T29" fmla="*/ 12 h 90"/>
              <a:gd name="T30" fmla="*/ 41 w 96"/>
              <a:gd name="T31" fmla="*/ 20 h 90"/>
              <a:gd name="T32" fmla="*/ 79 w 96"/>
              <a:gd name="T33" fmla="*/ 20 h 90"/>
              <a:gd name="T34" fmla="*/ 79 w 96"/>
              <a:gd name="T35" fmla="*/ 14 h 90"/>
              <a:gd name="T36" fmla="*/ 88 w 96"/>
              <a:gd name="T37" fmla="*/ 19 h 90"/>
              <a:gd name="T38" fmla="*/ 96 w 96"/>
              <a:gd name="T39" fmla="*/ 24 h 90"/>
              <a:gd name="T40" fmla="*/ 88 w 96"/>
              <a:gd name="T41" fmla="*/ 29 h 90"/>
              <a:gd name="T42" fmla="*/ 79 w 96"/>
              <a:gd name="T43" fmla="*/ 34 h 90"/>
              <a:gd name="T44" fmla="*/ 79 w 96"/>
              <a:gd name="T45" fmla="*/ 28 h 90"/>
              <a:gd name="T46" fmla="*/ 50 w 96"/>
              <a:gd name="T47" fmla="*/ 28 h 90"/>
              <a:gd name="T48" fmla="*/ 55 w 96"/>
              <a:gd name="T49" fmla="*/ 36 h 90"/>
              <a:gd name="T50" fmla="*/ 59 w 96"/>
              <a:gd name="T51" fmla="*/ 36 h 90"/>
              <a:gd name="T52" fmla="*/ 59 w 96"/>
              <a:gd name="T53" fmla="*/ 33 h 90"/>
              <a:gd name="T54" fmla="*/ 72 w 96"/>
              <a:gd name="T55" fmla="*/ 33 h 90"/>
              <a:gd name="T56" fmla="*/ 72 w 96"/>
              <a:gd name="T57" fmla="*/ 46 h 90"/>
              <a:gd name="T58" fmla="*/ 59 w 96"/>
              <a:gd name="T59" fmla="*/ 46 h 90"/>
              <a:gd name="T60" fmla="*/ 59 w 96"/>
              <a:gd name="T61" fmla="*/ 44 h 90"/>
              <a:gd name="T62" fmla="*/ 53 w 96"/>
              <a:gd name="T63" fmla="*/ 44 h 90"/>
              <a:gd name="T64" fmla="*/ 51 w 96"/>
              <a:gd name="T65" fmla="*/ 44 h 90"/>
              <a:gd name="T66" fmla="*/ 49 w 96"/>
              <a:gd name="T67" fmla="*/ 42 h 90"/>
              <a:gd name="T68" fmla="*/ 42 w 96"/>
              <a:gd name="T69" fmla="*/ 28 h 90"/>
              <a:gd name="T70" fmla="*/ 22 w 96"/>
              <a:gd name="T71" fmla="*/ 28 h 90"/>
              <a:gd name="T72" fmla="*/ 10 w 96"/>
              <a:gd name="T73" fmla="*/ 59 h 90"/>
              <a:gd name="T74" fmla="*/ 87 w 96"/>
              <a:gd name="T75" fmla="*/ 59 h 90"/>
              <a:gd name="T76" fmla="*/ 87 w 96"/>
              <a:gd name="T77" fmla="*/ 90 h 90"/>
              <a:gd name="T78" fmla="*/ 10 w 96"/>
              <a:gd name="T79" fmla="*/ 90 h 90"/>
              <a:gd name="T80" fmla="*/ 10 w 96"/>
              <a:gd name="T81" fmla="*/ 59 h 90"/>
              <a:gd name="T82" fmla="*/ 21 w 96"/>
              <a:gd name="T83" fmla="*/ 66 h 90"/>
              <a:gd name="T84" fmla="*/ 21 w 96"/>
              <a:gd name="T85" fmla="*/ 74 h 90"/>
              <a:gd name="T86" fmla="*/ 76 w 96"/>
              <a:gd name="T87" fmla="*/ 74 h 90"/>
              <a:gd name="T88" fmla="*/ 76 w 96"/>
              <a:gd name="T89" fmla="*/ 66 h 90"/>
              <a:gd name="T90" fmla="*/ 21 w 96"/>
              <a:gd name="T91" fmla="*/ 6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6" h="90">
                <a:moveTo>
                  <a:pt x="22" y="28"/>
                </a:moveTo>
                <a:cubicBezTo>
                  <a:pt x="21" y="32"/>
                  <a:pt x="16" y="36"/>
                  <a:pt x="11" y="36"/>
                </a:cubicBezTo>
                <a:cubicBezTo>
                  <a:pt x="5" y="36"/>
                  <a:pt x="0" y="31"/>
                  <a:pt x="0" y="24"/>
                </a:cubicBezTo>
                <a:cubicBezTo>
                  <a:pt x="0" y="18"/>
                  <a:pt x="5" y="13"/>
                  <a:pt x="11" y="13"/>
                </a:cubicBezTo>
                <a:cubicBezTo>
                  <a:pt x="16" y="13"/>
                  <a:pt x="20" y="16"/>
                  <a:pt x="2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40" y="6"/>
                  <a:pt x="40" y="6"/>
                  <a:pt x="40" y="6"/>
                </a:cubicBezTo>
                <a:cubicBezTo>
                  <a:pt x="41" y="4"/>
                  <a:pt x="41" y="4"/>
                  <a:pt x="41" y="4"/>
                </a:cubicBezTo>
                <a:cubicBezTo>
                  <a:pt x="44" y="4"/>
                  <a:pt x="44" y="4"/>
                  <a:pt x="44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59" y="2"/>
                  <a:pt x="61" y="0"/>
                  <a:pt x="64" y="0"/>
                </a:cubicBezTo>
                <a:cubicBezTo>
                  <a:pt x="69" y="0"/>
                  <a:pt x="72" y="4"/>
                  <a:pt x="72" y="8"/>
                </a:cubicBezTo>
                <a:cubicBezTo>
                  <a:pt x="72" y="12"/>
                  <a:pt x="69" y="16"/>
                  <a:pt x="64" y="16"/>
                </a:cubicBezTo>
                <a:cubicBezTo>
                  <a:pt x="61" y="16"/>
                  <a:pt x="59" y="14"/>
                  <a:pt x="57" y="12"/>
                </a:cubicBezTo>
                <a:cubicBezTo>
                  <a:pt x="46" y="12"/>
                  <a:pt x="46" y="12"/>
                  <a:pt x="46" y="12"/>
                </a:cubicBezTo>
                <a:cubicBezTo>
                  <a:pt x="41" y="20"/>
                  <a:pt x="41" y="20"/>
                  <a:pt x="41" y="20"/>
                </a:cubicBezTo>
                <a:cubicBezTo>
                  <a:pt x="79" y="20"/>
                  <a:pt x="79" y="20"/>
                  <a:pt x="79" y="20"/>
                </a:cubicBezTo>
                <a:cubicBezTo>
                  <a:pt x="79" y="14"/>
                  <a:pt x="79" y="14"/>
                  <a:pt x="79" y="14"/>
                </a:cubicBezTo>
                <a:cubicBezTo>
                  <a:pt x="88" y="19"/>
                  <a:pt x="88" y="19"/>
                  <a:pt x="88" y="19"/>
                </a:cubicBezTo>
                <a:cubicBezTo>
                  <a:pt x="96" y="24"/>
                  <a:pt x="96" y="24"/>
                  <a:pt x="96" y="24"/>
                </a:cubicBezTo>
                <a:cubicBezTo>
                  <a:pt x="88" y="29"/>
                  <a:pt x="88" y="29"/>
                  <a:pt x="88" y="29"/>
                </a:cubicBezTo>
                <a:cubicBezTo>
                  <a:pt x="79" y="34"/>
                  <a:pt x="79" y="34"/>
                  <a:pt x="79" y="34"/>
                </a:cubicBezTo>
                <a:cubicBezTo>
                  <a:pt x="79" y="28"/>
                  <a:pt x="79" y="28"/>
                  <a:pt x="79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5" y="36"/>
                  <a:pt x="55" y="36"/>
                  <a:pt x="55" y="36"/>
                </a:cubicBezTo>
                <a:cubicBezTo>
                  <a:pt x="59" y="36"/>
                  <a:pt x="59" y="36"/>
                  <a:pt x="59" y="36"/>
                </a:cubicBezTo>
                <a:cubicBezTo>
                  <a:pt x="59" y="33"/>
                  <a:pt x="59" y="33"/>
                  <a:pt x="59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6"/>
                  <a:pt x="59" y="46"/>
                  <a:pt x="59" y="46"/>
                </a:cubicBezTo>
                <a:cubicBezTo>
                  <a:pt x="59" y="44"/>
                  <a:pt x="59" y="44"/>
                  <a:pt x="59" y="44"/>
                </a:cubicBezTo>
                <a:cubicBezTo>
                  <a:pt x="53" y="44"/>
                  <a:pt x="53" y="44"/>
                  <a:pt x="53" y="44"/>
                </a:cubicBezTo>
                <a:cubicBezTo>
                  <a:pt x="51" y="44"/>
                  <a:pt x="51" y="44"/>
                  <a:pt x="51" y="44"/>
                </a:cubicBezTo>
                <a:cubicBezTo>
                  <a:pt x="49" y="42"/>
                  <a:pt x="49" y="42"/>
                  <a:pt x="49" y="42"/>
                </a:cubicBezTo>
                <a:cubicBezTo>
                  <a:pt x="42" y="28"/>
                  <a:pt x="42" y="28"/>
                  <a:pt x="42" y="28"/>
                </a:cubicBezTo>
                <a:cubicBezTo>
                  <a:pt x="22" y="28"/>
                  <a:pt x="22" y="28"/>
                  <a:pt x="22" y="28"/>
                </a:cubicBezTo>
                <a:close/>
                <a:moveTo>
                  <a:pt x="10" y="59"/>
                </a:moveTo>
                <a:cubicBezTo>
                  <a:pt x="87" y="59"/>
                  <a:pt x="87" y="59"/>
                  <a:pt x="87" y="59"/>
                </a:cubicBezTo>
                <a:cubicBezTo>
                  <a:pt x="87" y="90"/>
                  <a:pt x="87" y="90"/>
                  <a:pt x="87" y="90"/>
                </a:cubicBezTo>
                <a:cubicBezTo>
                  <a:pt x="10" y="90"/>
                  <a:pt x="10" y="90"/>
                  <a:pt x="10" y="9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1" y="66"/>
                </a:moveTo>
                <a:cubicBezTo>
                  <a:pt x="21" y="74"/>
                  <a:pt x="21" y="74"/>
                  <a:pt x="21" y="74"/>
                </a:cubicBezTo>
                <a:cubicBezTo>
                  <a:pt x="76" y="74"/>
                  <a:pt x="76" y="74"/>
                  <a:pt x="76" y="74"/>
                </a:cubicBezTo>
                <a:cubicBezTo>
                  <a:pt x="76" y="66"/>
                  <a:pt x="76" y="66"/>
                  <a:pt x="76" y="66"/>
                </a:cubicBezTo>
                <a:lnTo>
                  <a:pt x="21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0" name="Freeform 195"/>
          <p:cNvSpPr>
            <a:spLocks noEditPoints="1"/>
          </p:cNvSpPr>
          <p:nvPr/>
        </p:nvSpPr>
        <p:spPr bwMode="auto">
          <a:xfrm>
            <a:off x="4803775" y="2919413"/>
            <a:ext cx="458787" cy="468313"/>
          </a:xfrm>
          <a:custGeom>
            <a:avLst/>
            <a:gdLst>
              <a:gd name="T0" fmla="*/ 118 w 122"/>
              <a:gd name="T1" fmla="*/ 0 h 125"/>
              <a:gd name="T2" fmla="*/ 122 w 122"/>
              <a:gd name="T3" fmla="*/ 3 h 125"/>
              <a:gd name="T4" fmla="*/ 121 w 122"/>
              <a:gd name="T5" fmla="*/ 7 h 125"/>
              <a:gd name="T6" fmla="*/ 117 w 122"/>
              <a:gd name="T7" fmla="*/ 8 h 125"/>
              <a:gd name="T8" fmla="*/ 112 w 122"/>
              <a:gd name="T9" fmla="*/ 19 h 125"/>
              <a:gd name="T10" fmla="*/ 108 w 122"/>
              <a:gd name="T11" fmla="*/ 19 h 125"/>
              <a:gd name="T12" fmla="*/ 83 w 122"/>
              <a:gd name="T13" fmla="*/ 46 h 125"/>
              <a:gd name="T14" fmla="*/ 84 w 122"/>
              <a:gd name="T15" fmla="*/ 55 h 125"/>
              <a:gd name="T16" fmla="*/ 95 w 122"/>
              <a:gd name="T17" fmla="*/ 55 h 125"/>
              <a:gd name="T18" fmla="*/ 82 w 122"/>
              <a:gd name="T19" fmla="*/ 66 h 125"/>
              <a:gd name="T20" fmla="*/ 70 w 122"/>
              <a:gd name="T21" fmla="*/ 94 h 125"/>
              <a:gd name="T22" fmla="*/ 29 w 122"/>
              <a:gd name="T23" fmla="*/ 56 h 125"/>
              <a:gd name="T24" fmla="*/ 57 w 122"/>
              <a:gd name="T25" fmla="*/ 42 h 125"/>
              <a:gd name="T26" fmla="*/ 71 w 122"/>
              <a:gd name="T27" fmla="*/ 21 h 125"/>
              <a:gd name="T28" fmla="*/ 72 w 122"/>
              <a:gd name="T29" fmla="*/ 25 h 125"/>
              <a:gd name="T30" fmla="*/ 75 w 122"/>
              <a:gd name="T31" fmla="*/ 39 h 125"/>
              <a:gd name="T32" fmla="*/ 102 w 122"/>
              <a:gd name="T33" fmla="*/ 13 h 125"/>
              <a:gd name="T34" fmla="*/ 100 w 122"/>
              <a:gd name="T35" fmla="*/ 10 h 125"/>
              <a:gd name="T36" fmla="*/ 115 w 122"/>
              <a:gd name="T37" fmla="*/ 1 h 125"/>
              <a:gd name="T38" fmla="*/ 118 w 122"/>
              <a:gd name="T39" fmla="*/ 0 h 125"/>
              <a:gd name="T40" fmla="*/ 57 w 122"/>
              <a:gd name="T41" fmla="*/ 54 h 125"/>
              <a:gd name="T42" fmla="*/ 55 w 122"/>
              <a:gd name="T43" fmla="*/ 57 h 125"/>
              <a:gd name="T44" fmla="*/ 66 w 122"/>
              <a:gd name="T45" fmla="*/ 67 h 125"/>
              <a:gd name="T46" fmla="*/ 69 w 122"/>
              <a:gd name="T47" fmla="*/ 65 h 125"/>
              <a:gd name="T48" fmla="*/ 57 w 122"/>
              <a:gd name="T49" fmla="*/ 54 h 125"/>
              <a:gd name="T50" fmla="*/ 64 w 122"/>
              <a:gd name="T51" fmla="*/ 46 h 125"/>
              <a:gd name="T52" fmla="*/ 62 w 122"/>
              <a:gd name="T53" fmla="*/ 49 h 125"/>
              <a:gd name="T54" fmla="*/ 73 w 122"/>
              <a:gd name="T55" fmla="*/ 59 h 125"/>
              <a:gd name="T56" fmla="*/ 75 w 122"/>
              <a:gd name="T57" fmla="*/ 57 h 125"/>
              <a:gd name="T58" fmla="*/ 64 w 122"/>
              <a:gd name="T59" fmla="*/ 46 h 125"/>
              <a:gd name="T60" fmla="*/ 42 w 122"/>
              <a:gd name="T61" fmla="*/ 71 h 125"/>
              <a:gd name="T62" fmla="*/ 37 w 122"/>
              <a:gd name="T63" fmla="*/ 75 h 125"/>
              <a:gd name="T64" fmla="*/ 49 w 122"/>
              <a:gd name="T65" fmla="*/ 87 h 125"/>
              <a:gd name="T66" fmla="*/ 54 w 122"/>
              <a:gd name="T67" fmla="*/ 82 h 125"/>
              <a:gd name="T68" fmla="*/ 65 w 122"/>
              <a:gd name="T69" fmla="*/ 79 h 125"/>
              <a:gd name="T70" fmla="*/ 66 w 122"/>
              <a:gd name="T71" fmla="*/ 79 h 125"/>
              <a:gd name="T72" fmla="*/ 66 w 122"/>
              <a:gd name="T73" fmla="*/ 79 h 125"/>
              <a:gd name="T74" fmla="*/ 66 w 122"/>
              <a:gd name="T75" fmla="*/ 78 h 125"/>
              <a:gd name="T76" fmla="*/ 67 w 122"/>
              <a:gd name="T77" fmla="*/ 78 h 125"/>
              <a:gd name="T78" fmla="*/ 70 w 122"/>
              <a:gd name="T79" fmla="*/ 73 h 125"/>
              <a:gd name="T80" fmla="*/ 66 w 122"/>
              <a:gd name="T81" fmla="*/ 71 h 125"/>
              <a:gd name="T82" fmla="*/ 63 w 122"/>
              <a:gd name="T83" fmla="*/ 76 h 125"/>
              <a:gd name="T84" fmla="*/ 64 w 122"/>
              <a:gd name="T85" fmla="*/ 76 h 125"/>
              <a:gd name="T86" fmla="*/ 64 w 122"/>
              <a:gd name="T87" fmla="*/ 77 h 125"/>
              <a:gd name="T88" fmla="*/ 52 w 122"/>
              <a:gd name="T89" fmla="*/ 80 h 125"/>
              <a:gd name="T90" fmla="*/ 42 w 122"/>
              <a:gd name="T91" fmla="*/ 7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2" h="125">
                <a:moveTo>
                  <a:pt x="118" y="0"/>
                </a:moveTo>
                <a:cubicBezTo>
                  <a:pt x="122" y="3"/>
                  <a:pt x="122" y="3"/>
                  <a:pt x="122" y="3"/>
                </a:cubicBezTo>
                <a:cubicBezTo>
                  <a:pt x="121" y="7"/>
                  <a:pt x="121" y="7"/>
                  <a:pt x="121" y="7"/>
                </a:cubicBezTo>
                <a:cubicBezTo>
                  <a:pt x="117" y="8"/>
                  <a:pt x="117" y="8"/>
                  <a:pt x="117" y="8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83" y="46"/>
                  <a:pt x="83" y="46"/>
                  <a:pt x="83" y="46"/>
                </a:cubicBezTo>
                <a:cubicBezTo>
                  <a:pt x="82" y="51"/>
                  <a:pt x="83" y="54"/>
                  <a:pt x="84" y="55"/>
                </a:cubicBezTo>
                <a:cubicBezTo>
                  <a:pt x="89" y="59"/>
                  <a:pt x="95" y="54"/>
                  <a:pt x="95" y="55"/>
                </a:cubicBezTo>
                <a:cubicBezTo>
                  <a:pt x="96" y="65"/>
                  <a:pt x="86" y="64"/>
                  <a:pt x="82" y="66"/>
                </a:cubicBezTo>
                <a:cubicBezTo>
                  <a:pt x="69" y="72"/>
                  <a:pt x="77" y="81"/>
                  <a:pt x="70" y="94"/>
                </a:cubicBezTo>
                <a:cubicBezTo>
                  <a:pt x="52" y="125"/>
                  <a:pt x="0" y="76"/>
                  <a:pt x="29" y="56"/>
                </a:cubicBezTo>
                <a:cubicBezTo>
                  <a:pt x="42" y="47"/>
                  <a:pt x="53" y="54"/>
                  <a:pt x="57" y="42"/>
                </a:cubicBezTo>
                <a:cubicBezTo>
                  <a:pt x="59" y="35"/>
                  <a:pt x="64" y="20"/>
                  <a:pt x="71" y="21"/>
                </a:cubicBezTo>
                <a:cubicBezTo>
                  <a:pt x="74" y="21"/>
                  <a:pt x="73" y="24"/>
                  <a:pt x="72" y="25"/>
                </a:cubicBezTo>
                <a:cubicBezTo>
                  <a:pt x="70" y="29"/>
                  <a:pt x="69" y="35"/>
                  <a:pt x="75" y="39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0" y="10"/>
                  <a:pt x="100" y="10"/>
                  <a:pt x="100" y="10"/>
                </a:cubicBezTo>
                <a:cubicBezTo>
                  <a:pt x="115" y="1"/>
                  <a:pt x="115" y="1"/>
                  <a:pt x="115" y="1"/>
                </a:cubicBezTo>
                <a:cubicBezTo>
                  <a:pt x="118" y="0"/>
                  <a:pt x="118" y="0"/>
                  <a:pt x="118" y="0"/>
                </a:cubicBezTo>
                <a:close/>
                <a:moveTo>
                  <a:pt x="57" y="54"/>
                </a:moveTo>
                <a:cubicBezTo>
                  <a:pt x="55" y="57"/>
                  <a:pt x="55" y="57"/>
                  <a:pt x="55" y="57"/>
                </a:cubicBezTo>
                <a:cubicBezTo>
                  <a:pt x="66" y="67"/>
                  <a:pt x="66" y="67"/>
                  <a:pt x="66" y="67"/>
                </a:cubicBezTo>
                <a:cubicBezTo>
                  <a:pt x="69" y="65"/>
                  <a:pt x="69" y="65"/>
                  <a:pt x="69" y="65"/>
                </a:cubicBezTo>
                <a:cubicBezTo>
                  <a:pt x="57" y="54"/>
                  <a:pt x="57" y="54"/>
                  <a:pt x="57" y="54"/>
                </a:cubicBezTo>
                <a:close/>
                <a:moveTo>
                  <a:pt x="64" y="46"/>
                </a:moveTo>
                <a:cubicBezTo>
                  <a:pt x="62" y="49"/>
                  <a:pt x="62" y="49"/>
                  <a:pt x="62" y="49"/>
                </a:cubicBezTo>
                <a:cubicBezTo>
                  <a:pt x="73" y="59"/>
                  <a:pt x="73" y="59"/>
                  <a:pt x="73" y="59"/>
                </a:cubicBezTo>
                <a:cubicBezTo>
                  <a:pt x="75" y="57"/>
                  <a:pt x="75" y="57"/>
                  <a:pt x="75" y="57"/>
                </a:cubicBezTo>
                <a:cubicBezTo>
                  <a:pt x="64" y="46"/>
                  <a:pt x="64" y="46"/>
                  <a:pt x="64" y="46"/>
                </a:cubicBezTo>
                <a:close/>
                <a:moveTo>
                  <a:pt x="42" y="71"/>
                </a:moveTo>
                <a:cubicBezTo>
                  <a:pt x="37" y="75"/>
                  <a:pt x="37" y="75"/>
                  <a:pt x="37" y="75"/>
                </a:cubicBezTo>
                <a:cubicBezTo>
                  <a:pt x="49" y="87"/>
                  <a:pt x="49" y="87"/>
                  <a:pt x="49" y="87"/>
                </a:cubicBezTo>
                <a:cubicBezTo>
                  <a:pt x="54" y="82"/>
                  <a:pt x="54" y="82"/>
                  <a:pt x="54" y="82"/>
                </a:cubicBezTo>
                <a:cubicBezTo>
                  <a:pt x="65" y="79"/>
                  <a:pt x="65" y="79"/>
                  <a:pt x="65" y="79"/>
                </a:cubicBezTo>
                <a:cubicBezTo>
                  <a:pt x="66" y="79"/>
                  <a:pt x="66" y="79"/>
                  <a:pt x="66" y="79"/>
                </a:cubicBezTo>
                <a:cubicBezTo>
                  <a:pt x="66" y="79"/>
                  <a:pt x="66" y="79"/>
                  <a:pt x="66" y="79"/>
                </a:cubicBezTo>
                <a:cubicBezTo>
                  <a:pt x="66" y="78"/>
                  <a:pt x="66" y="78"/>
                  <a:pt x="66" y="78"/>
                </a:cubicBezTo>
                <a:cubicBezTo>
                  <a:pt x="67" y="78"/>
                  <a:pt x="67" y="78"/>
                  <a:pt x="67" y="78"/>
                </a:cubicBezTo>
                <a:cubicBezTo>
                  <a:pt x="70" y="73"/>
                  <a:pt x="70" y="73"/>
                  <a:pt x="70" y="73"/>
                </a:cubicBezTo>
                <a:cubicBezTo>
                  <a:pt x="66" y="71"/>
                  <a:pt x="66" y="71"/>
                  <a:pt x="66" y="71"/>
                </a:cubicBezTo>
                <a:cubicBezTo>
                  <a:pt x="63" y="76"/>
                  <a:pt x="63" y="76"/>
                  <a:pt x="63" y="76"/>
                </a:cubicBezTo>
                <a:cubicBezTo>
                  <a:pt x="64" y="76"/>
                  <a:pt x="64" y="76"/>
                  <a:pt x="64" y="76"/>
                </a:cubicBezTo>
                <a:cubicBezTo>
                  <a:pt x="64" y="77"/>
                  <a:pt x="64" y="77"/>
                  <a:pt x="64" y="77"/>
                </a:cubicBezTo>
                <a:cubicBezTo>
                  <a:pt x="52" y="80"/>
                  <a:pt x="52" y="80"/>
                  <a:pt x="52" y="80"/>
                </a:cubicBezTo>
                <a:lnTo>
                  <a:pt x="42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1" name="Freeform 196"/>
          <p:cNvSpPr>
            <a:spLocks noEditPoints="1"/>
          </p:cNvSpPr>
          <p:nvPr/>
        </p:nvSpPr>
        <p:spPr bwMode="auto">
          <a:xfrm>
            <a:off x="6126163" y="2908301"/>
            <a:ext cx="431800" cy="423863"/>
          </a:xfrm>
          <a:custGeom>
            <a:avLst/>
            <a:gdLst>
              <a:gd name="T0" fmla="*/ 111 w 115"/>
              <a:gd name="T1" fmla="*/ 0 h 113"/>
              <a:gd name="T2" fmla="*/ 115 w 115"/>
              <a:gd name="T3" fmla="*/ 3 h 113"/>
              <a:gd name="T4" fmla="*/ 114 w 115"/>
              <a:gd name="T5" fmla="*/ 7 h 113"/>
              <a:gd name="T6" fmla="*/ 110 w 115"/>
              <a:gd name="T7" fmla="*/ 8 h 113"/>
              <a:gd name="T8" fmla="*/ 104 w 115"/>
              <a:gd name="T9" fmla="*/ 20 h 113"/>
              <a:gd name="T10" fmla="*/ 100 w 115"/>
              <a:gd name="T11" fmla="*/ 20 h 113"/>
              <a:gd name="T12" fmla="*/ 76 w 115"/>
              <a:gd name="T13" fmla="*/ 46 h 113"/>
              <a:gd name="T14" fmla="*/ 78 w 115"/>
              <a:gd name="T15" fmla="*/ 48 h 113"/>
              <a:gd name="T16" fmla="*/ 56 w 115"/>
              <a:gd name="T17" fmla="*/ 109 h 113"/>
              <a:gd name="T18" fmla="*/ 50 w 115"/>
              <a:gd name="T19" fmla="*/ 107 h 113"/>
              <a:gd name="T20" fmla="*/ 43 w 115"/>
              <a:gd name="T21" fmla="*/ 77 h 113"/>
              <a:gd name="T22" fmla="*/ 38 w 115"/>
              <a:gd name="T23" fmla="*/ 71 h 113"/>
              <a:gd name="T24" fmla="*/ 3 w 115"/>
              <a:gd name="T25" fmla="*/ 66 h 113"/>
              <a:gd name="T26" fmla="*/ 1 w 115"/>
              <a:gd name="T27" fmla="*/ 61 h 113"/>
              <a:gd name="T28" fmla="*/ 67 w 115"/>
              <a:gd name="T29" fmla="*/ 36 h 113"/>
              <a:gd name="T30" fmla="*/ 69 w 115"/>
              <a:gd name="T31" fmla="*/ 38 h 113"/>
              <a:gd name="T32" fmla="*/ 94 w 115"/>
              <a:gd name="T33" fmla="*/ 14 h 113"/>
              <a:gd name="T34" fmla="*/ 92 w 115"/>
              <a:gd name="T35" fmla="*/ 10 h 113"/>
              <a:gd name="T36" fmla="*/ 107 w 115"/>
              <a:gd name="T37" fmla="*/ 1 h 113"/>
              <a:gd name="T38" fmla="*/ 111 w 115"/>
              <a:gd name="T39" fmla="*/ 0 h 113"/>
              <a:gd name="T40" fmla="*/ 54 w 115"/>
              <a:gd name="T41" fmla="*/ 81 h 113"/>
              <a:gd name="T42" fmla="*/ 52 w 115"/>
              <a:gd name="T43" fmla="*/ 83 h 113"/>
              <a:gd name="T44" fmla="*/ 54 w 115"/>
              <a:gd name="T45" fmla="*/ 86 h 113"/>
              <a:gd name="T46" fmla="*/ 57 w 115"/>
              <a:gd name="T47" fmla="*/ 83 h 113"/>
              <a:gd name="T48" fmla="*/ 54 w 115"/>
              <a:gd name="T49" fmla="*/ 81 h 113"/>
              <a:gd name="T50" fmla="*/ 59 w 115"/>
              <a:gd name="T51" fmla="*/ 74 h 113"/>
              <a:gd name="T52" fmla="*/ 56 w 115"/>
              <a:gd name="T53" fmla="*/ 76 h 113"/>
              <a:gd name="T54" fmla="*/ 59 w 115"/>
              <a:gd name="T55" fmla="*/ 79 h 113"/>
              <a:gd name="T56" fmla="*/ 61 w 115"/>
              <a:gd name="T57" fmla="*/ 76 h 113"/>
              <a:gd name="T58" fmla="*/ 59 w 115"/>
              <a:gd name="T59" fmla="*/ 74 h 113"/>
              <a:gd name="T60" fmla="*/ 44 w 115"/>
              <a:gd name="T61" fmla="*/ 59 h 113"/>
              <a:gd name="T62" fmla="*/ 40 w 115"/>
              <a:gd name="T63" fmla="*/ 62 h 113"/>
              <a:gd name="T64" fmla="*/ 51 w 115"/>
              <a:gd name="T65" fmla="*/ 73 h 113"/>
              <a:gd name="T66" fmla="*/ 54 w 115"/>
              <a:gd name="T67" fmla="*/ 70 h 113"/>
              <a:gd name="T68" fmla="*/ 44 w 115"/>
              <a:gd name="T69" fmla="*/ 59 h 113"/>
              <a:gd name="T70" fmla="*/ 49 w 115"/>
              <a:gd name="T71" fmla="*/ 54 h 113"/>
              <a:gd name="T72" fmla="*/ 47 w 115"/>
              <a:gd name="T73" fmla="*/ 56 h 113"/>
              <a:gd name="T74" fmla="*/ 57 w 115"/>
              <a:gd name="T75" fmla="*/ 67 h 113"/>
              <a:gd name="T76" fmla="*/ 60 w 115"/>
              <a:gd name="T77" fmla="*/ 65 h 113"/>
              <a:gd name="T78" fmla="*/ 49 w 115"/>
              <a:gd name="T79" fmla="*/ 54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5" h="113">
                <a:moveTo>
                  <a:pt x="111" y="0"/>
                </a:moveTo>
                <a:cubicBezTo>
                  <a:pt x="115" y="3"/>
                  <a:pt x="115" y="3"/>
                  <a:pt x="115" y="3"/>
                </a:cubicBezTo>
                <a:cubicBezTo>
                  <a:pt x="114" y="7"/>
                  <a:pt x="114" y="7"/>
                  <a:pt x="114" y="7"/>
                </a:cubicBezTo>
                <a:cubicBezTo>
                  <a:pt x="110" y="8"/>
                  <a:pt x="110" y="8"/>
                  <a:pt x="110" y="8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76" y="46"/>
                  <a:pt x="76" y="46"/>
                  <a:pt x="76" y="46"/>
                </a:cubicBezTo>
                <a:cubicBezTo>
                  <a:pt x="78" y="48"/>
                  <a:pt x="78" y="48"/>
                  <a:pt x="78" y="48"/>
                </a:cubicBezTo>
                <a:cubicBezTo>
                  <a:pt x="56" y="109"/>
                  <a:pt x="56" y="109"/>
                  <a:pt x="56" y="109"/>
                </a:cubicBezTo>
                <a:cubicBezTo>
                  <a:pt x="54" y="113"/>
                  <a:pt x="50" y="112"/>
                  <a:pt x="50" y="107"/>
                </a:cubicBezTo>
                <a:cubicBezTo>
                  <a:pt x="43" y="77"/>
                  <a:pt x="43" y="77"/>
                  <a:pt x="43" y="77"/>
                </a:cubicBezTo>
                <a:cubicBezTo>
                  <a:pt x="42" y="74"/>
                  <a:pt x="42" y="72"/>
                  <a:pt x="38" y="71"/>
                </a:cubicBezTo>
                <a:cubicBezTo>
                  <a:pt x="3" y="66"/>
                  <a:pt x="3" y="66"/>
                  <a:pt x="3" y="66"/>
                </a:cubicBezTo>
                <a:cubicBezTo>
                  <a:pt x="1" y="65"/>
                  <a:pt x="0" y="63"/>
                  <a:pt x="1" y="61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8" y="37"/>
                  <a:pt x="69" y="38"/>
                </a:cubicBezTo>
                <a:cubicBezTo>
                  <a:pt x="94" y="14"/>
                  <a:pt x="94" y="14"/>
                  <a:pt x="94" y="14"/>
                </a:cubicBezTo>
                <a:cubicBezTo>
                  <a:pt x="92" y="10"/>
                  <a:pt x="92" y="10"/>
                  <a:pt x="92" y="10"/>
                </a:cubicBezTo>
                <a:cubicBezTo>
                  <a:pt x="107" y="1"/>
                  <a:pt x="107" y="1"/>
                  <a:pt x="107" y="1"/>
                </a:cubicBezTo>
                <a:cubicBezTo>
                  <a:pt x="111" y="0"/>
                  <a:pt x="111" y="0"/>
                  <a:pt x="111" y="0"/>
                </a:cubicBezTo>
                <a:close/>
                <a:moveTo>
                  <a:pt x="54" y="81"/>
                </a:moveTo>
                <a:cubicBezTo>
                  <a:pt x="53" y="81"/>
                  <a:pt x="52" y="82"/>
                  <a:pt x="52" y="83"/>
                </a:cubicBezTo>
                <a:cubicBezTo>
                  <a:pt x="52" y="84"/>
                  <a:pt x="53" y="86"/>
                  <a:pt x="54" y="86"/>
                </a:cubicBezTo>
                <a:cubicBezTo>
                  <a:pt x="56" y="86"/>
                  <a:pt x="57" y="84"/>
                  <a:pt x="57" y="83"/>
                </a:cubicBezTo>
                <a:cubicBezTo>
                  <a:pt x="57" y="82"/>
                  <a:pt x="56" y="81"/>
                  <a:pt x="54" y="81"/>
                </a:cubicBezTo>
                <a:close/>
                <a:moveTo>
                  <a:pt x="59" y="74"/>
                </a:moveTo>
                <a:cubicBezTo>
                  <a:pt x="58" y="74"/>
                  <a:pt x="56" y="75"/>
                  <a:pt x="56" y="76"/>
                </a:cubicBezTo>
                <a:cubicBezTo>
                  <a:pt x="56" y="78"/>
                  <a:pt x="58" y="79"/>
                  <a:pt x="59" y="79"/>
                </a:cubicBezTo>
                <a:cubicBezTo>
                  <a:pt x="60" y="79"/>
                  <a:pt x="61" y="78"/>
                  <a:pt x="61" y="76"/>
                </a:cubicBezTo>
                <a:cubicBezTo>
                  <a:pt x="61" y="75"/>
                  <a:pt x="60" y="74"/>
                  <a:pt x="59" y="74"/>
                </a:cubicBezTo>
                <a:close/>
                <a:moveTo>
                  <a:pt x="44" y="59"/>
                </a:moveTo>
                <a:cubicBezTo>
                  <a:pt x="40" y="62"/>
                  <a:pt x="40" y="62"/>
                  <a:pt x="40" y="62"/>
                </a:cubicBezTo>
                <a:cubicBezTo>
                  <a:pt x="51" y="73"/>
                  <a:pt x="51" y="73"/>
                  <a:pt x="51" y="73"/>
                </a:cubicBezTo>
                <a:cubicBezTo>
                  <a:pt x="54" y="70"/>
                  <a:pt x="54" y="70"/>
                  <a:pt x="54" y="70"/>
                </a:cubicBezTo>
                <a:cubicBezTo>
                  <a:pt x="44" y="59"/>
                  <a:pt x="44" y="59"/>
                  <a:pt x="44" y="59"/>
                </a:cubicBezTo>
                <a:close/>
                <a:moveTo>
                  <a:pt x="49" y="54"/>
                </a:moveTo>
                <a:cubicBezTo>
                  <a:pt x="47" y="56"/>
                  <a:pt x="47" y="56"/>
                  <a:pt x="47" y="56"/>
                </a:cubicBezTo>
                <a:cubicBezTo>
                  <a:pt x="57" y="67"/>
                  <a:pt x="57" y="67"/>
                  <a:pt x="57" y="67"/>
                </a:cubicBezTo>
                <a:cubicBezTo>
                  <a:pt x="60" y="65"/>
                  <a:pt x="60" y="65"/>
                  <a:pt x="60" y="65"/>
                </a:cubicBezTo>
                <a:lnTo>
                  <a:pt x="49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2" name="Freeform 197"/>
          <p:cNvSpPr>
            <a:spLocks noEditPoints="1"/>
          </p:cNvSpPr>
          <p:nvPr/>
        </p:nvSpPr>
        <p:spPr bwMode="auto">
          <a:xfrm>
            <a:off x="3687763" y="3530601"/>
            <a:ext cx="233362" cy="398463"/>
          </a:xfrm>
          <a:custGeom>
            <a:avLst/>
            <a:gdLst>
              <a:gd name="T0" fmla="*/ 57 w 62"/>
              <a:gd name="T1" fmla="*/ 31 h 106"/>
              <a:gd name="T2" fmla="*/ 54 w 62"/>
              <a:gd name="T3" fmla="*/ 44 h 106"/>
              <a:gd name="T4" fmla="*/ 51 w 62"/>
              <a:gd name="T5" fmla="*/ 56 h 106"/>
              <a:gd name="T6" fmla="*/ 46 w 62"/>
              <a:gd name="T7" fmla="*/ 66 h 106"/>
              <a:gd name="T8" fmla="*/ 32 w 62"/>
              <a:gd name="T9" fmla="*/ 91 h 106"/>
              <a:gd name="T10" fmla="*/ 16 w 62"/>
              <a:gd name="T11" fmla="*/ 81 h 106"/>
              <a:gd name="T12" fmla="*/ 11 w 62"/>
              <a:gd name="T13" fmla="*/ 84 h 106"/>
              <a:gd name="T14" fmla="*/ 0 w 62"/>
              <a:gd name="T15" fmla="*/ 53 h 106"/>
              <a:gd name="T16" fmla="*/ 3 w 62"/>
              <a:gd name="T17" fmla="*/ 41 h 106"/>
              <a:gd name="T18" fmla="*/ 7 w 62"/>
              <a:gd name="T19" fmla="*/ 22 h 106"/>
              <a:gd name="T20" fmla="*/ 12 w 62"/>
              <a:gd name="T21" fmla="*/ 59 h 106"/>
              <a:gd name="T22" fmla="*/ 20 w 62"/>
              <a:gd name="T23" fmla="*/ 53 h 106"/>
              <a:gd name="T24" fmla="*/ 15 w 62"/>
              <a:gd name="T25" fmla="*/ 47 h 106"/>
              <a:gd name="T26" fmla="*/ 23 w 62"/>
              <a:gd name="T27" fmla="*/ 41 h 106"/>
              <a:gd name="T28" fmla="*/ 17 w 62"/>
              <a:gd name="T29" fmla="*/ 34 h 106"/>
              <a:gd name="T30" fmla="*/ 26 w 62"/>
              <a:gd name="T31" fmla="*/ 28 h 106"/>
              <a:gd name="T32" fmla="*/ 20 w 62"/>
              <a:gd name="T33" fmla="*/ 21 h 106"/>
              <a:gd name="T34" fmla="*/ 28 w 62"/>
              <a:gd name="T35" fmla="*/ 15 h 106"/>
              <a:gd name="T36" fmla="*/ 32 w 62"/>
              <a:gd name="T37" fmla="*/ 81 h 106"/>
              <a:gd name="T38" fmla="*/ 31 w 62"/>
              <a:gd name="T39" fmla="*/ 81 h 106"/>
              <a:gd name="T40" fmla="*/ 31 w 62"/>
              <a:gd name="T41" fmla="*/ 81 h 106"/>
              <a:gd name="T42" fmla="*/ 31 w 62"/>
              <a:gd name="T43" fmla="*/ 81 h 106"/>
              <a:gd name="T44" fmla="*/ 31 w 62"/>
              <a:gd name="T45" fmla="*/ 81 h 106"/>
              <a:gd name="T46" fmla="*/ 31 w 62"/>
              <a:gd name="T47" fmla="*/ 80 h 106"/>
              <a:gd name="T48" fmla="*/ 31 w 62"/>
              <a:gd name="T49" fmla="*/ 80 h 106"/>
              <a:gd name="T50" fmla="*/ 31 w 62"/>
              <a:gd name="T51" fmla="*/ 80 h 106"/>
              <a:gd name="T52" fmla="*/ 31 w 62"/>
              <a:gd name="T53" fmla="*/ 80 h 106"/>
              <a:gd name="T54" fmla="*/ 30 w 62"/>
              <a:gd name="T55" fmla="*/ 80 h 106"/>
              <a:gd name="T56" fmla="*/ 30 w 62"/>
              <a:gd name="T57" fmla="*/ 80 h 106"/>
              <a:gd name="T58" fmla="*/ 30 w 62"/>
              <a:gd name="T59" fmla="*/ 80 h 106"/>
              <a:gd name="T60" fmla="*/ 30 w 62"/>
              <a:gd name="T61" fmla="*/ 80 h 106"/>
              <a:gd name="T62" fmla="*/ 30 w 62"/>
              <a:gd name="T63" fmla="*/ 80 h 106"/>
              <a:gd name="T64" fmla="*/ 30 w 62"/>
              <a:gd name="T65" fmla="*/ 80 h 106"/>
              <a:gd name="T66" fmla="*/ 29 w 62"/>
              <a:gd name="T67" fmla="*/ 80 h 106"/>
              <a:gd name="T68" fmla="*/ 29 w 62"/>
              <a:gd name="T69" fmla="*/ 80 h 106"/>
              <a:gd name="T70" fmla="*/ 29 w 62"/>
              <a:gd name="T71" fmla="*/ 80 h 106"/>
              <a:gd name="T72" fmla="*/ 29 w 62"/>
              <a:gd name="T73" fmla="*/ 80 h 106"/>
              <a:gd name="T74" fmla="*/ 29 w 62"/>
              <a:gd name="T75" fmla="*/ 80 h 106"/>
              <a:gd name="T76" fmla="*/ 29 w 62"/>
              <a:gd name="T77" fmla="*/ 80 h 106"/>
              <a:gd name="T78" fmla="*/ 28 w 62"/>
              <a:gd name="T79" fmla="*/ 80 h 106"/>
              <a:gd name="T80" fmla="*/ 28 w 62"/>
              <a:gd name="T81" fmla="*/ 80 h 106"/>
              <a:gd name="T82" fmla="*/ 28 w 62"/>
              <a:gd name="T83" fmla="*/ 80 h 106"/>
              <a:gd name="T84" fmla="*/ 28 w 62"/>
              <a:gd name="T85" fmla="*/ 80 h 106"/>
              <a:gd name="T86" fmla="*/ 27 w 62"/>
              <a:gd name="T87" fmla="*/ 80 h 106"/>
              <a:gd name="T88" fmla="*/ 27 w 62"/>
              <a:gd name="T89" fmla="*/ 80 h 106"/>
              <a:gd name="T90" fmla="*/ 27 w 62"/>
              <a:gd name="T91" fmla="*/ 80 h 106"/>
              <a:gd name="T92" fmla="*/ 27 w 62"/>
              <a:gd name="T93" fmla="*/ 80 h 106"/>
              <a:gd name="T94" fmla="*/ 27 w 62"/>
              <a:gd name="T95" fmla="*/ 80 h 106"/>
              <a:gd name="T96" fmla="*/ 27 w 62"/>
              <a:gd name="T97" fmla="*/ 81 h 106"/>
              <a:gd name="T98" fmla="*/ 26 w 62"/>
              <a:gd name="T99" fmla="*/ 81 h 106"/>
              <a:gd name="T100" fmla="*/ 25 w 62"/>
              <a:gd name="T101" fmla="*/ 8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2" h="106">
                <a:moveTo>
                  <a:pt x="49" y="8"/>
                </a:moveTo>
                <a:cubicBezTo>
                  <a:pt x="57" y="12"/>
                  <a:pt x="62" y="18"/>
                  <a:pt x="62" y="26"/>
                </a:cubicBezTo>
                <a:cubicBezTo>
                  <a:pt x="59" y="25"/>
                  <a:pt x="59" y="25"/>
                  <a:pt x="59" y="25"/>
                </a:cubicBezTo>
                <a:cubicBezTo>
                  <a:pt x="57" y="25"/>
                  <a:pt x="55" y="25"/>
                  <a:pt x="55" y="27"/>
                </a:cubicBezTo>
                <a:cubicBezTo>
                  <a:pt x="54" y="29"/>
                  <a:pt x="55" y="31"/>
                  <a:pt x="57" y="31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9"/>
                  <a:pt x="60" y="39"/>
                  <a:pt x="60" y="39"/>
                </a:cubicBezTo>
                <a:cubicBezTo>
                  <a:pt x="56" y="38"/>
                  <a:pt x="56" y="38"/>
                  <a:pt x="56" y="38"/>
                </a:cubicBezTo>
                <a:cubicBezTo>
                  <a:pt x="54" y="37"/>
                  <a:pt x="52" y="38"/>
                  <a:pt x="52" y="40"/>
                </a:cubicBezTo>
                <a:cubicBezTo>
                  <a:pt x="51" y="42"/>
                  <a:pt x="52" y="43"/>
                  <a:pt x="54" y="44"/>
                </a:cubicBezTo>
                <a:cubicBezTo>
                  <a:pt x="59" y="45"/>
                  <a:pt x="59" y="45"/>
                  <a:pt x="59" y="45"/>
                </a:cubicBezTo>
                <a:cubicBezTo>
                  <a:pt x="57" y="51"/>
                  <a:pt x="57" y="51"/>
                  <a:pt x="57" y="51"/>
                </a:cubicBezTo>
                <a:cubicBezTo>
                  <a:pt x="53" y="50"/>
                  <a:pt x="53" y="50"/>
                  <a:pt x="53" y="50"/>
                </a:cubicBezTo>
                <a:cubicBezTo>
                  <a:pt x="51" y="50"/>
                  <a:pt x="49" y="51"/>
                  <a:pt x="49" y="52"/>
                </a:cubicBezTo>
                <a:cubicBezTo>
                  <a:pt x="48" y="54"/>
                  <a:pt x="49" y="56"/>
                  <a:pt x="51" y="56"/>
                </a:cubicBezTo>
                <a:cubicBezTo>
                  <a:pt x="56" y="58"/>
                  <a:pt x="56" y="58"/>
                  <a:pt x="56" y="58"/>
                </a:cubicBezTo>
                <a:cubicBezTo>
                  <a:pt x="55" y="62"/>
                  <a:pt x="55" y="62"/>
                  <a:pt x="55" y="62"/>
                </a:cubicBezTo>
                <a:cubicBezTo>
                  <a:pt x="55" y="63"/>
                  <a:pt x="54" y="64"/>
                  <a:pt x="54" y="65"/>
                </a:cubicBezTo>
                <a:cubicBezTo>
                  <a:pt x="50" y="64"/>
                  <a:pt x="50" y="64"/>
                  <a:pt x="50" y="64"/>
                </a:cubicBezTo>
                <a:cubicBezTo>
                  <a:pt x="48" y="64"/>
                  <a:pt x="46" y="64"/>
                  <a:pt x="46" y="66"/>
                </a:cubicBezTo>
                <a:cubicBezTo>
                  <a:pt x="45" y="68"/>
                  <a:pt x="46" y="70"/>
                  <a:pt x="48" y="70"/>
                </a:cubicBezTo>
                <a:cubicBezTo>
                  <a:pt x="51" y="71"/>
                  <a:pt x="51" y="71"/>
                  <a:pt x="51" y="71"/>
                </a:cubicBezTo>
                <a:cubicBezTo>
                  <a:pt x="47" y="76"/>
                  <a:pt x="42" y="79"/>
                  <a:pt x="36" y="80"/>
                </a:cubicBezTo>
                <a:cubicBezTo>
                  <a:pt x="34" y="91"/>
                  <a:pt x="34" y="91"/>
                  <a:pt x="34" y="91"/>
                </a:cubicBezTo>
                <a:cubicBezTo>
                  <a:pt x="33" y="91"/>
                  <a:pt x="32" y="91"/>
                  <a:pt x="32" y="91"/>
                </a:cubicBezTo>
                <a:cubicBezTo>
                  <a:pt x="32" y="106"/>
                  <a:pt x="32" y="106"/>
                  <a:pt x="32" y="106"/>
                </a:cubicBezTo>
                <a:cubicBezTo>
                  <a:pt x="16" y="106"/>
                  <a:pt x="16" y="106"/>
                  <a:pt x="16" y="106"/>
                </a:cubicBezTo>
                <a:cubicBezTo>
                  <a:pt x="16" y="90"/>
                  <a:pt x="16" y="90"/>
                  <a:pt x="16" y="90"/>
                </a:cubicBezTo>
                <a:cubicBezTo>
                  <a:pt x="16" y="88"/>
                  <a:pt x="16" y="88"/>
                  <a:pt x="16" y="88"/>
                </a:cubicBezTo>
                <a:cubicBezTo>
                  <a:pt x="16" y="81"/>
                  <a:pt x="16" y="81"/>
                  <a:pt x="16" y="81"/>
                </a:cubicBezTo>
                <a:cubicBezTo>
                  <a:pt x="20" y="81"/>
                  <a:pt x="20" y="81"/>
                  <a:pt x="20" y="81"/>
                </a:cubicBezTo>
                <a:cubicBezTo>
                  <a:pt x="20" y="79"/>
                  <a:pt x="20" y="79"/>
                  <a:pt x="20" y="79"/>
                </a:cubicBezTo>
                <a:cubicBezTo>
                  <a:pt x="14" y="80"/>
                  <a:pt x="14" y="80"/>
                  <a:pt x="14" y="80"/>
                </a:cubicBezTo>
                <a:cubicBezTo>
                  <a:pt x="13" y="86"/>
                  <a:pt x="13" y="86"/>
                  <a:pt x="13" y="86"/>
                </a:cubicBezTo>
                <a:cubicBezTo>
                  <a:pt x="13" y="86"/>
                  <a:pt x="12" y="85"/>
                  <a:pt x="11" y="84"/>
                </a:cubicBezTo>
                <a:cubicBezTo>
                  <a:pt x="12" y="76"/>
                  <a:pt x="12" y="76"/>
                  <a:pt x="12" y="76"/>
                </a:cubicBezTo>
                <a:cubicBezTo>
                  <a:pt x="6" y="72"/>
                  <a:pt x="2" y="66"/>
                  <a:pt x="1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9" y="53"/>
                  <a:pt x="9" y="53"/>
                  <a:pt x="9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2"/>
                  <a:pt x="1" y="51"/>
                  <a:pt x="1" y="51"/>
                </a:cubicBezTo>
                <a:cubicBezTo>
                  <a:pt x="2" y="47"/>
                  <a:pt x="2" y="47"/>
                  <a:pt x="2" y="47"/>
                </a:cubicBezTo>
                <a:cubicBezTo>
                  <a:pt x="10" y="47"/>
                  <a:pt x="10" y="47"/>
                  <a:pt x="10" y="47"/>
                </a:cubicBezTo>
                <a:cubicBezTo>
                  <a:pt x="11" y="41"/>
                  <a:pt x="11" y="41"/>
                  <a:pt x="11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4" y="34"/>
                  <a:pt x="4" y="34"/>
                  <a:pt x="4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4" y="28"/>
                  <a:pt x="14" y="28"/>
                  <a:pt x="14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7" y="22"/>
                  <a:pt x="7" y="22"/>
                  <a:pt x="7" y="22"/>
                </a:cubicBezTo>
                <a:cubicBezTo>
                  <a:pt x="16" y="21"/>
                  <a:pt x="16" y="21"/>
                  <a:pt x="16" y="21"/>
                </a:cubicBezTo>
                <a:cubicBezTo>
                  <a:pt x="17" y="15"/>
                  <a:pt x="17" y="15"/>
                  <a:pt x="17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8" y="0"/>
                  <a:pt x="35" y="2"/>
                  <a:pt x="49" y="8"/>
                </a:cubicBezTo>
                <a:close/>
                <a:moveTo>
                  <a:pt x="12" y="59"/>
                </a:moveTo>
                <a:cubicBezTo>
                  <a:pt x="19" y="59"/>
                  <a:pt x="19" y="59"/>
                  <a:pt x="19" y="59"/>
                </a:cubicBezTo>
                <a:cubicBezTo>
                  <a:pt x="34" y="64"/>
                  <a:pt x="34" y="64"/>
                  <a:pt x="34" y="64"/>
                </a:cubicBezTo>
                <a:cubicBezTo>
                  <a:pt x="36" y="65"/>
                  <a:pt x="38" y="64"/>
                  <a:pt x="38" y="63"/>
                </a:cubicBezTo>
                <a:cubicBezTo>
                  <a:pt x="39" y="61"/>
                  <a:pt x="38" y="59"/>
                  <a:pt x="36" y="58"/>
                </a:cubicBezTo>
                <a:cubicBezTo>
                  <a:pt x="20" y="53"/>
                  <a:pt x="20" y="53"/>
                  <a:pt x="20" y="53"/>
                </a:cubicBezTo>
                <a:cubicBezTo>
                  <a:pt x="20" y="53"/>
                  <a:pt x="20" y="53"/>
                  <a:pt x="20" y="53"/>
                </a:cubicBezTo>
                <a:cubicBezTo>
                  <a:pt x="20" y="53"/>
                  <a:pt x="19" y="53"/>
                  <a:pt x="19" y="53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9"/>
                  <a:pt x="12" y="59"/>
                  <a:pt x="12" y="59"/>
                </a:cubicBezTo>
                <a:close/>
                <a:moveTo>
                  <a:pt x="15" y="47"/>
                </a:moveTo>
                <a:cubicBezTo>
                  <a:pt x="21" y="47"/>
                  <a:pt x="21" y="47"/>
                  <a:pt x="21" y="47"/>
                </a:cubicBezTo>
                <a:cubicBezTo>
                  <a:pt x="37" y="52"/>
                  <a:pt x="37" y="52"/>
                  <a:pt x="37" y="52"/>
                </a:cubicBezTo>
                <a:cubicBezTo>
                  <a:pt x="39" y="52"/>
                  <a:pt x="41" y="51"/>
                  <a:pt x="41" y="50"/>
                </a:cubicBezTo>
                <a:cubicBezTo>
                  <a:pt x="42" y="48"/>
                  <a:pt x="41" y="47"/>
                  <a:pt x="39" y="46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7"/>
                  <a:pt x="15" y="47"/>
                  <a:pt x="15" y="47"/>
                </a:cubicBezTo>
                <a:close/>
                <a:moveTo>
                  <a:pt x="17" y="34"/>
                </a:moveTo>
                <a:cubicBezTo>
                  <a:pt x="24" y="34"/>
                  <a:pt x="24" y="34"/>
                  <a:pt x="24" y="34"/>
                </a:cubicBezTo>
                <a:cubicBezTo>
                  <a:pt x="40" y="39"/>
                  <a:pt x="40" y="39"/>
                  <a:pt x="40" y="39"/>
                </a:cubicBezTo>
                <a:cubicBezTo>
                  <a:pt x="41" y="40"/>
                  <a:pt x="43" y="39"/>
                  <a:pt x="44" y="37"/>
                </a:cubicBezTo>
                <a:cubicBezTo>
                  <a:pt x="45" y="35"/>
                  <a:pt x="43" y="34"/>
                  <a:pt x="42" y="33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7" y="34"/>
                  <a:pt x="17" y="34"/>
                  <a:pt x="17" y="34"/>
                </a:cubicBezTo>
                <a:close/>
                <a:moveTo>
                  <a:pt x="20" y="21"/>
                </a:moveTo>
                <a:cubicBezTo>
                  <a:pt x="27" y="21"/>
                  <a:pt x="27" y="21"/>
                  <a:pt x="27" y="21"/>
                </a:cubicBezTo>
                <a:cubicBezTo>
                  <a:pt x="43" y="27"/>
                  <a:pt x="43" y="27"/>
                  <a:pt x="43" y="27"/>
                </a:cubicBezTo>
                <a:cubicBezTo>
                  <a:pt x="44" y="27"/>
                  <a:pt x="46" y="26"/>
                  <a:pt x="47" y="24"/>
                </a:cubicBezTo>
                <a:cubicBezTo>
                  <a:pt x="47" y="23"/>
                  <a:pt x="46" y="21"/>
                  <a:pt x="44" y="21"/>
                </a:cubicBezTo>
                <a:cubicBezTo>
                  <a:pt x="28" y="15"/>
                  <a:pt x="28" y="15"/>
                  <a:pt x="28" y="15"/>
                </a:cubicBezTo>
                <a:cubicBezTo>
                  <a:pt x="28" y="15"/>
                  <a:pt x="28" y="15"/>
                  <a:pt x="28" y="15"/>
                </a:cubicBezTo>
                <a:cubicBezTo>
                  <a:pt x="28" y="15"/>
                  <a:pt x="28" y="15"/>
                  <a:pt x="27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0" y="21"/>
                  <a:pt x="20" y="21"/>
                  <a:pt x="20" y="21"/>
                </a:cubicBezTo>
                <a:close/>
                <a:moveTo>
                  <a:pt x="32" y="81"/>
                </a:moveTo>
                <a:cubicBezTo>
                  <a:pt x="32" y="81"/>
                  <a:pt x="32" y="81"/>
                  <a:pt x="32" y="81"/>
                </a:cubicBezTo>
                <a:cubicBezTo>
                  <a:pt x="32" y="81"/>
                  <a:pt x="32" y="81"/>
                  <a:pt x="32" y="81"/>
                </a:cubicBezTo>
                <a:cubicBezTo>
                  <a:pt x="32" y="81"/>
                  <a:pt x="32" y="81"/>
                  <a:pt x="32" y="81"/>
                </a:cubicBezTo>
                <a:cubicBezTo>
                  <a:pt x="32" y="81"/>
                  <a:pt x="32" y="81"/>
                  <a:pt x="32" y="81"/>
                </a:cubicBezTo>
                <a:cubicBezTo>
                  <a:pt x="31" y="81"/>
                  <a:pt x="31" y="81"/>
                  <a:pt x="31" y="81"/>
                </a:cubicBezTo>
                <a:cubicBezTo>
                  <a:pt x="31" y="81"/>
                  <a:pt x="31" y="81"/>
                  <a:pt x="31" y="81"/>
                </a:cubicBezTo>
                <a:cubicBezTo>
                  <a:pt x="31" y="81"/>
                  <a:pt x="31" y="81"/>
                  <a:pt x="31" y="81"/>
                </a:cubicBezTo>
                <a:cubicBezTo>
                  <a:pt x="31" y="81"/>
                  <a:pt x="31" y="81"/>
                  <a:pt x="31" y="81"/>
                </a:cubicBezTo>
                <a:cubicBezTo>
                  <a:pt x="31" y="81"/>
                  <a:pt x="31" y="81"/>
                  <a:pt x="31" y="81"/>
                </a:cubicBezTo>
                <a:cubicBezTo>
                  <a:pt x="31" y="81"/>
                  <a:pt x="31" y="81"/>
                  <a:pt x="31" y="81"/>
                </a:cubicBezTo>
                <a:cubicBezTo>
                  <a:pt x="31" y="81"/>
                  <a:pt x="31" y="81"/>
                  <a:pt x="31" y="81"/>
                </a:cubicBezTo>
                <a:cubicBezTo>
                  <a:pt x="31" y="81"/>
                  <a:pt x="31" y="81"/>
                  <a:pt x="31" y="81"/>
                </a:cubicBezTo>
                <a:cubicBezTo>
                  <a:pt x="31" y="81"/>
                  <a:pt x="31" y="81"/>
                  <a:pt x="31" y="81"/>
                </a:cubicBezTo>
                <a:cubicBezTo>
                  <a:pt x="31" y="81"/>
                  <a:pt x="31" y="81"/>
                  <a:pt x="31" y="81"/>
                </a:cubicBezTo>
                <a:cubicBezTo>
                  <a:pt x="31" y="81"/>
                  <a:pt x="31" y="81"/>
                  <a:pt x="31" y="81"/>
                </a:cubicBezTo>
                <a:cubicBezTo>
                  <a:pt x="31" y="81"/>
                  <a:pt x="31" y="81"/>
                  <a:pt x="31" y="81"/>
                </a:cubicBezTo>
                <a:cubicBezTo>
                  <a:pt x="31" y="81"/>
                  <a:pt x="31" y="81"/>
                  <a:pt x="31" y="81"/>
                </a:cubicBezTo>
                <a:cubicBezTo>
                  <a:pt x="31" y="81"/>
                  <a:pt x="31" y="81"/>
                  <a:pt x="31" y="81"/>
                </a:cubicBezTo>
                <a:cubicBezTo>
                  <a:pt x="31" y="81"/>
                  <a:pt x="31" y="81"/>
                  <a:pt x="31" y="81"/>
                </a:cubicBezTo>
                <a:cubicBezTo>
                  <a:pt x="31" y="81"/>
                  <a:pt x="31" y="81"/>
                  <a:pt x="31" y="81"/>
                </a:cubicBezTo>
                <a:cubicBezTo>
                  <a:pt x="31" y="81"/>
                  <a:pt x="31" y="81"/>
                  <a:pt x="31" y="81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9" y="80"/>
                  <a:pt x="29" y="80"/>
                  <a:pt x="29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8" y="80"/>
                  <a:pt x="28" y="80"/>
                  <a:pt x="28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1"/>
                  <a:pt x="27" y="81"/>
                  <a:pt x="27" y="81"/>
                </a:cubicBezTo>
                <a:cubicBezTo>
                  <a:pt x="27" y="81"/>
                  <a:pt x="27" y="81"/>
                  <a:pt x="27" y="81"/>
                </a:cubicBezTo>
                <a:cubicBezTo>
                  <a:pt x="27" y="81"/>
                  <a:pt x="27" y="81"/>
                  <a:pt x="27" y="81"/>
                </a:cubicBezTo>
                <a:cubicBezTo>
                  <a:pt x="26" y="81"/>
                  <a:pt x="26" y="81"/>
                  <a:pt x="26" y="81"/>
                </a:cubicBezTo>
                <a:cubicBezTo>
                  <a:pt x="26" y="81"/>
                  <a:pt x="26" y="81"/>
                  <a:pt x="26" y="81"/>
                </a:cubicBezTo>
                <a:cubicBezTo>
                  <a:pt x="26" y="81"/>
                  <a:pt x="26" y="81"/>
                  <a:pt x="26" y="81"/>
                </a:cubicBezTo>
                <a:cubicBezTo>
                  <a:pt x="26" y="81"/>
                  <a:pt x="26" y="81"/>
                  <a:pt x="26" y="81"/>
                </a:cubicBezTo>
                <a:cubicBezTo>
                  <a:pt x="26" y="81"/>
                  <a:pt x="26" y="81"/>
                  <a:pt x="26" y="81"/>
                </a:cubicBezTo>
                <a:cubicBezTo>
                  <a:pt x="26" y="81"/>
                  <a:pt x="26" y="81"/>
                  <a:pt x="26" y="81"/>
                </a:cubicBezTo>
                <a:cubicBezTo>
                  <a:pt x="26" y="81"/>
                  <a:pt x="26" y="81"/>
                  <a:pt x="26" y="81"/>
                </a:cubicBezTo>
                <a:cubicBezTo>
                  <a:pt x="26" y="81"/>
                  <a:pt x="26" y="81"/>
                  <a:pt x="26" y="81"/>
                </a:cubicBezTo>
                <a:cubicBezTo>
                  <a:pt x="25" y="81"/>
                  <a:pt x="25" y="83"/>
                  <a:pt x="25" y="84"/>
                </a:cubicBezTo>
                <a:cubicBezTo>
                  <a:pt x="25" y="86"/>
                  <a:pt x="27" y="88"/>
                  <a:pt x="29" y="88"/>
                </a:cubicBezTo>
                <a:cubicBezTo>
                  <a:pt x="31" y="88"/>
                  <a:pt x="33" y="86"/>
                  <a:pt x="33" y="84"/>
                </a:cubicBezTo>
                <a:cubicBezTo>
                  <a:pt x="33" y="83"/>
                  <a:pt x="32" y="82"/>
                  <a:pt x="32" y="8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3" name="Freeform 198"/>
          <p:cNvSpPr>
            <a:spLocks noEditPoints="1"/>
          </p:cNvSpPr>
          <p:nvPr/>
        </p:nvSpPr>
        <p:spPr bwMode="auto">
          <a:xfrm>
            <a:off x="2970213" y="5472113"/>
            <a:ext cx="398462" cy="390525"/>
          </a:xfrm>
          <a:custGeom>
            <a:avLst/>
            <a:gdLst>
              <a:gd name="T0" fmla="*/ 74 w 106"/>
              <a:gd name="T1" fmla="*/ 33 h 104"/>
              <a:gd name="T2" fmla="*/ 75 w 106"/>
              <a:gd name="T3" fmla="*/ 53 h 104"/>
              <a:gd name="T4" fmla="*/ 72 w 106"/>
              <a:gd name="T5" fmla="*/ 71 h 104"/>
              <a:gd name="T6" fmla="*/ 85 w 106"/>
              <a:gd name="T7" fmla="*/ 53 h 104"/>
              <a:gd name="T8" fmla="*/ 8 w 106"/>
              <a:gd name="T9" fmla="*/ 0 h 104"/>
              <a:gd name="T10" fmla="*/ 62 w 106"/>
              <a:gd name="T11" fmla="*/ 9 h 104"/>
              <a:gd name="T12" fmla="*/ 58 w 106"/>
              <a:gd name="T13" fmla="*/ 99 h 104"/>
              <a:gd name="T14" fmla="*/ 55 w 106"/>
              <a:gd name="T15" fmla="*/ 104 h 104"/>
              <a:gd name="T16" fmla="*/ 46 w 106"/>
              <a:gd name="T17" fmla="*/ 102 h 104"/>
              <a:gd name="T18" fmla="*/ 15 w 106"/>
              <a:gd name="T19" fmla="*/ 99 h 104"/>
              <a:gd name="T20" fmla="*/ 12 w 106"/>
              <a:gd name="T21" fmla="*/ 104 h 104"/>
              <a:gd name="T22" fmla="*/ 4 w 106"/>
              <a:gd name="T23" fmla="*/ 102 h 104"/>
              <a:gd name="T24" fmla="*/ 0 w 106"/>
              <a:gd name="T25" fmla="*/ 99 h 104"/>
              <a:gd name="T26" fmla="*/ 8 w 106"/>
              <a:gd name="T27" fmla="*/ 0 h 104"/>
              <a:gd name="T28" fmla="*/ 20 w 106"/>
              <a:gd name="T29" fmla="*/ 15 h 104"/>
              <a:gd name="T30" fmla="*/ 20 w 106"/>
              <a:gd name="T31" fmla="*/ 36 h 104"/>
              <a:gd name="T32" fmla="*/ 42 w 106"/>
              <a:gd name="T33" fmla="*/ 36 h 104"/>
              <a:gd name="T34" fmla="*/ 42 w 106"/>
              <a:gd name="T35" fmla="*/ 15 h 104"/>
              <a:gd name="T36" fmla="*/ 31 w 106"/>
              <a:gd name="T37" fmla="*/ 49 h 104"/>
              <a:gd name="T38" fmla="*/ 14 w 106"/>
              <a:gd name="T39" fmla="*/ 48 h 104"/>
              <a:gd name="T40" fmla="*/ 9 w 106"/>
              <a:gd name="T41" fmla="*/ 51 h 104"/>
              <a:gd name="T42" fmla="*/ 13 w 106"/>
              <a:gd name="T43" fmla="*/ 60 h 104"/>
              <a:gd name="T44" fmla="*/ 11 w 106"/>
              <a:gd name="T45" fmla="*/ 69 h 104"/>
              <a:gd name="T46" fmla="*/ 9 w 106"/>
              <a:gd name="T47" fmla="*/ 83 h 104"/>
              <a:gd name="T48" fmla="*/ 11 w 106"/>
              <a:gd name="T49" fmla="*/ 88 h 104"/>
              <a:gd name="T50" fmla="*/ 20 w 106"/>
              <a:gd name="T51" fmla="*/ 85 h 104"/>
              <a:gd name="T52" fmla="*/ 43 w 106"/>
              <a:gd name="T53" fmla="*/ 85 h 104"/>
              <a:gd name="T54" fmla="*/ 51 w 106"/>
              <a:gd name="T55" fmla="*/ 88 h 104"/>
              <a:gd name="T56" fmla="*/ 54 w 106"/>
              <a:gd name="T57" fmla="*/ 83 h 104"/>
              <a:gd name="T58" fmla="*/ 49 w 106"/>
              <a:gd name="T59" fmla="*/ 76 h 104"/>
              <a:gd name="T60" fmla="*/ 49 w 106"/>
              <a:gd name="T61" fmla="*/ 60 h 104"/>
              <a:gd name="T62" fmla="*/ 54 w 106"/>
              <a:gd name="T63" fmla="*/ 54 h 104"/>
              <a:gd name="T64" fmla="*/ 51 w 106"/>
              <a:gd name="T65" fmla="*/ 48 h 104"/>
              <a:gd name="T66" fmla="*/ 42 w 106"/>
              <a:gd name="T67" fmla="*/ 52 h 104"/>
              <a:gd name="T68" fmla="*/ 31 w 106"/>
              <a:gd name="T69" fmla="*/ 49 h 104"/>
              <a:gd name="T70" fmla="*/ 24 w 106"/>
              <a:gd name="T71" fmla="*/ 69 h 104"/>
              <a:gd name="T72" fmla="*/ 38 w 106"/>
              <a:gd name="T73" fmla="*/ 69 h 104"/>
              <a:gd name="T74" fmla="*/ 43 w 106"/>
              <a:gd name="T75" fmla="*/ 57 h 104"/>
              <a:gd name="T76" fmla="*/ 19 w 106"/>
              <a:gd name="T77" fmla="*/ 57 h 104"/>
              <a:gd name="T78" fmla="*/ 19 w 106"/>
              <a:gd name="T79" fmla="*/ 80 h 104"/>
              <a:gd name="T80" fmla="*/ 43 w 106"/>
              <a:gd name="T81" fmla="*/ 80 h 104"/>
              <a:gd name="T82" fmla="*/ 43 w 106"/>
              <a:gd name="T83" fmla="*/ 57 h 104"/>
              <a:gd name="T84" fmla="*/ 25 w 106"/>
              <a:gd name="T85" fmla="*/ 25 h 104"/>
              <a:gd name="T86" fmla="*/ 36 w 106"/>
              <a:gd name="T87" fmla="*/ 25 h 104"/>
              <a:gd name="T88" fmla="*/ 39 w 106"/>
              <a:gd name="T89" fmla="*/ 17 h 104"/>
              <a:gd name="T90" fmla="*/ 23 w 106"/>
              <a:gd name="T91" fmla="*/ 17 h 104"/>
              <a:gd name="T92" fmla="*/ 23 w 106"/>
              <a:gd name="T93" fmla="*/ 34 h 104"/>
              <a:gd name="T94" fmla="*/ 39 w 106"/>
              <a:gd name="T95" fmla="*/ 34 h 104"/>
              <a:gd name="T96" fmla="*/ 39 w 106"/>
              <a:gd name="T97" fmla="*/ 17 h 104"/>
              <a:gd name="T98" fmla="*/ 106 w 106"/>
              <a:gd name="T99" fmla="*/ 51 h 104"/>
              <a:gd name="T100" fmla="*/ 85 w 106"/>
              <a:gd name="T101" fmla="*/ 88 h 104"/>
              <a:gd name="T102" fmla="*/ 96 w 106"/>
              <a:gd name="T103" fmla="*/ 51 h 104"/>
              <a:gd name="T104" fmla="*/ 86 w 106"/>
              <a:gd name="T105" fmla="*/ 15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6" h="104">
                <a:moveTo>
                  <a:pt x="81" y="35"/>
                </a:moveTo>
                <a:cubicBezTo>
                  <a:pt x="79" y="33"/>
                  <a:pt x="76" y="32"/>
                  <a:pt x="74" y="33"/>
                </a:cubicBezTo>
                <a:cubicBezTo>
                  <a:pt x="71" y="34"/>
                  <a:pt x="70" y="38"/>
                  <a:pt x="71" y="40"/>
                </a:cubicBezTo>
                <a:cubicBezTo>
                  <a:pt x="74" y="44"/>
                  <a:pt x="75" y="49"/>
                  <a:pt x="75" y="53"/>
                </a:cubicBezTo>
                <a:cubicBezTo>
                  <a:pt x="74" y="57"/>
                  <a:pt x="73" y="61"/>
                  <a:pt x="71" y="64"/>
                </a:cubicBezTo>
                <a:cubicBezTo>
                  <a:pt x="69" y="67"/>
                  <a:pt x="70" y="70"/>
                  <a:pt x="72" y="71"/>
                </a:cubicBezTo>
                <a:cubicBezTo>
                  <a:pt x="75" y="73"/>
                  <a:pt x="78" y="72"/>
                  <a:pt x="79" y="70"/>
                </a:cubicBezTo>
                <a:cubicBezTo>
                  <a:pt x="83" y="65"/>
                  <a:pt x="85" y="59"/>
                  <a:pt x="85" y="53"/>
                </a:cubicBezTo>
                <a:cubicBezTo>
                  <a:pt x="85" y="47"/>
                  <a:pt x="84" y="41"/>
                  <a:pt x="81" y="35"/>
                </a:cubicBezTo>
                <a:close/>
                <a:moveTo>
                  <a:pt x="8" y="0"/>
                </a:moveTo>
                <a:cubicBezTo>
                  <a:pt x="53" y="0"/>
                  <a:pt x="53" y="0"/>
                  <a:pt x="53" y="0"/>
                </a:cubicBezTo>
                <a:cubicBezTo>
                  <a:pt x="58" y="0"/>
                  <a:pt x="62" y="4"/>
                  <a:pt x="62" y="9"/>
                </a:cubicBezTo>
                <a:cubicBezTo>
                  <a:pt x="62" y="99"/>
                  <a:pt x="62" y="99"/>
                  <a:pt x="62" y="99"/>
                </a:cubicBezTo>
                <a:cubicBezTo>
                  <a:pt x="58" y="99"/>
                  <a:pt x="58" y="99"/>
                  <a:pt x="58" y="99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103"/>
                  <a:pt x="56" y="104"/>
                  <a:pt x="55" y="104"/>
                </a:cubicBezTo>
                <a:cubicBezTo>
                  <a:pt x="49" y="104"/>
                  <a:pt x="49" y="104"/>
                  <a:pt x="49" y="104"/>
                </a:cubicBezTo>
                <a:cubicBezTo>
                  <a:pt x="47" y="104"/>
                  <a:pt x="46" y="103"/>
                  <a:pt x="46" y="102"/>
                </a:cubicBezTo>
                <a:cubicBezTo>
                  <a:pt x="46" y="99"/>
                  <a:pt x="46" y="99"/>
                  <a:pt x="46" y="99"/>
                </a:cubicBezTo>
                <a:cubicBezTo>
                  <a:pt x="15" y="99"/>
                  <a:pt x="15" y="99"/>
                  <a:pt x="15" y="99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103"/>
                  <a:pt x="14" y="104"/>
                  <a:pt x="12" y="104"/>
                </a:cubicBezTo>
                <a:cubicBezTo>
                  <a:pt x="6" y="104"/>
                  <a:pt x="6" y="104"/>
                  <a:pt x="6" y="104"/>
                </a:cubicBezTo>
                <a:cubicBezTo>
                  <a:pt x="5" y="104"/>
                  <a:pt x="4" y="103"/>
                  <a:pt x="4" y="102"/>
                </a:cubicBezTo>
                <a:cubicBezTo>
                  <a:pt x="4" y="99"/>
                  <a:pt x="4" y="99"/>
                  <a:pt x="4" y="99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8" y="0"/>
                </a:cubicBezTo>
                <a:close/>
                <a:moveTo>
                  <a:pt x="31" y="10"/>
                </a:moveTo>
                <a:cubicBezTo>
                  <a:pt x="27" y="10"/>
                  <a:pt x="23" y="12"/>
                  <a:pt x="20" y="15"/>
                </a:cubicBezTo>
                <a:cubicBezTo>
                  <a:pt x="17" y="18"/>
                  <a:pt x="16" y="21"/>
                  <a:pt x="16" y="25"/>
                </a:cubicBezTo>
                <a:cubicBezTo>
                  <a:pt x="16" y="30"/>
                  <a:pt x="17" y="33"/>
                  <a:pt x="20" y="36"/>
                </a:cubicBezTo>
                <a:cubicBezTo>
                  <a:pt x="23" y="39"/>
                  <a:pt x="27" y="41"/>
                  <a:pt x="31" y="41"/>
                </a:cubicBezTo>
                <a:cubicBezTo>
                  <a:pt x="35" y="41"/>
                  <a:pt x="39" y="39"/>
                  <a:pt x="42" y="36"/>
                </a:cubicBezTo>
                <a:cubicBezTo>
                  <a:pt x="44" y="33"/>
                  <a:pt x="46" y="30"/>
                  <a:pt x="46" y="25"/>
                </a:cubicBezTo>
                <a:cubicBezTo>
                  <a:pt x="46" y="21"/>
                  <a:pt x="44" y="18"/>
                  <a:pt x="42" y="15"/>
                </a:cubicBezTo>
                <a:cubicBezTo>
                  <a:pt x="39" y="12"/>
                  <a:pt x="35" y="10"/>
                  <a:pt x="31" y="10"/>
                </a:cubicBezTo>
                <a:close/>
                <a:moveTo>
                  <a:pt x="31" y="49"/>
                </a:moveTo>
                <a:cubicBezTo>
                  <a:pt x="27" y="49"/>
                  <a:pt x="23" y="50"/>
                  <a:pt x="20" y="52"/>
                </a:cubicBezTo>
                <a:cubicBezTo>
                  <a:pt x="14" y="48"/>
                  <a:pt x="14" y="48"/>
                  <a:pt x="14" y="48"/>
                </a:cubicBezTo>
                <a:cubicBezTo>
                  <a:pt x="13" y="48"/>
                  <a:pt x="12" y="47"/>
                  <a:pt x="11" y="48"/>
                </a:cubicBezTo>
                <a:cubicBezTo>
                  <a:pt x="9" y="51"/>
                  <a:pt x="9" y="51"/>
                  <a:pt x="9" y="51"/>
                </a:cubicBezTo>
                <a:cubicBezTo>
                  <a:pt x="8" y="52"/>
                  <a:pt x="8" y="53"/>
                  <a:pt x="9" y="54"/>
                </a:cubicBezTo>
                <a:cubicBezTo>
                  <a:pt x="13" y="60"/>
                  <a:pt x="13" y="60"/>
                  <a:pt x="13" y="60"/>
                </a:cubicBezTo>
                <a:cubicBezTo>
                  <a:pt x="13" y="60"/>
                  <a:pt x="13" y="60"/>
                  <a:pt x="13" y="60"/>
                </a:cubicBezTo>
                <a:cubicBezTo>
                  <a:pt x="12" y="63"/>
                  <a:pt x="11" y="65"/>
                  <a:pt x="11" y="69"/>
                </a:cubicBezTo>
                <a:cubicBezTo>
                  <a:pt x="11" y="72"/>
                  <a:pt x="11" y="74"/>
                  <a:pt x="13" y="77"/>
                </a:cubicBezTo>
                <a:cubicBezTo>
                  <a:pt x="9" y="83"/>
                  <a:pt x="9" y="83"/>
                  <a:pt x="9" y="83"/>
                </a:cubicBezTo>
                <a:cubicBezTo>
                  <a:pt x="8" y="84"/>
                  <a:pt x="8" y="85"/>
                  <a:pt x="9" y="86"/>
                </a:cubicBezTo>
                <a:cubicBezTo>
                  <a:pt x="11" y="88"/>
                  <a:pt x="11" y="88"/>
                  <a:pt x="11" y="88"/>
                </a:cubicBezTo>
                <a:cubicBezTo>
                  <a:pt x="12" y="89"/>
                  <a:pt x="13" y="89"/>
                  <a:pt x="14" y="88"/>
                </a:cubicBezTo>
                <a:cubicBezTo>
                  <a:pt x="20" y="85"/>
                  <a:pt x="20" y="85"/>
                  <a:pt x="20" y="85"/>
                </a:cubicBezTo>
                <a:cubicBezTo>
                  <a:pt x="23" y="87"/>
                  <a:pt x="27" y="89"/>
                  <a:pt x="31" y="89"/>
                </a:cubicBezTo>
                <a:cubicBezTo>
                  <a:pt x="35" y="89"/>
                  <a:pt x="39" y="87"/>
                  <a:pt x="43" y="85"/>
                </a:cubicBezTo>
                <a:cubicBezTo>
                  <a:pt x="48" y="88"/>
                  <a:pt x="48" y="88"/>
                  <a:pt x="48" y="88"/>
                </a:cubicBezTo>
                <a:cubicBezTo>
                  <a:pt x="49" y="89"/>
                  <a:pt x="50" y="89"/>
                  <a:pt x="51" y="88"/>
                </a:cubicBezTo>
                <a:cubicBezTo>
                  <a:pt x="54" y="86"/>
                  <a:pt x="54" y="86"/>
                  <a:pt x="54" y="86"/>
                </a:cubicBezTo>
                <a:cubicBezTo>
                  <a:pt x="55" y="85"/>
                  <a:pt x="55" y="84"/>
                  <a:pt x="54" y="83"/>
                </a:cubicBezTo>
                <a:cubicBezTo>
                  <a:pt x="50" y="77"/>
                  <a:pt x="50" y="77"/>
                  <a:pt x="50" y="77"/>
                </a:cubicBezTo>
                <a:cubicBezTo>
                  <a:pt x="50" y="77"/>
                  <a:pt x="49" y="76"/>
                  <a:pt x="49" y="76"/>
                </a:cubicBezTo>
                <a:cubicBezTo>
                  <a:pt x="50" y="74"/>
                  <a:pt x="51" y="71"/>
                  <a:pt x="51" y="69"/>
                </a:cubicBezTo>
                <a:cubicBezTo>
                  <a:pt x="51" y="66"/>
                  <a:pt x="50" y="63"/>
                  <a:pt x="49" y="60"/>
                </a:cubicBezTo>
                <a:cubicBezTo>
                  <a:pt x="49" y="60"/>
                  <a:pt x="50" y="60"/>
                  <a:pt x="50" y="60"/>
                </a:cubicBezTo>
                <a:cubicBezTo>
                  <a:pt x="54" y="54"/>
                  <a:pt x="54" y="54"/>
                  <a:pt x="54" y="54"/>
                </a:cubicBezTo>
                <a:cubicBezTo>
                  <a:pt x="55" y="53"/>
                  <a:pt x="55" y="52"/>
                  <a:pt x="54" y="51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7"/>
                  <a:pt x="49" y="48"/>
                  <a:pt x="48" y="48"/>
                </a:cubicBezTo>
                <a:cubicBezTo>
                  <a:pt x="42" y="52"/>
                  <a:pt x="42" y="52"/>
                  <a:pt x="42" y="52"/>
                </a:cubicBezTo>
                <a:cubicBezTo>
                  <a:pt x="42" y="52"/>
                  <a:pt x="42" y="52"/>
                  <a:pt x="42" y="52"/>
                </a:cubicBezTo>
                <a:cubicBezTo>
                  <a:pt x="39" y="50"/>
                  <a:pt x="35" y="49"/>
                  <a:pt x="31" y="49"/>
                </a:cubicBezTo>
                <a:close/>
                <a:moveTo>
                  <a:pt x="31" y="61"/>
                </a:moveTo>
                <a:cubicBezTo>
                  <a:pt x="27" y="61"/>
                  <a:pt x="24" y="65"/>
                  <a:pt x="24" y="69"/>
                </a:cubicBezTo>
                <a:cubicBezTo>
                  <a:pt x="24" y="73"/>
                  <a:pt x="27" y="76"/>
                  <a:pt x="31" y="76"/>
                </a:cubicBezTo>
                <a:cubicBezTo>
                  <a:pt x="35" y="76"/>
                  <a:pt x="38" y="73"/>
                  <a:pt x="38" y="69"/>
                </a:cubicBezTo>
                <a:cubicBezTo>
                  <a:pt x="38" y="65"/>
                  <a:pt x="35" y="61"/>
                  <a:pt x="31" y="61"/>
                </a:cubicBezTo>
                <a:close/>
                <a:moveTo>
                  <a:pt x="43" y="57"/>
                </a:moveTo>
                <a:cubicBezTo>
                  <a:pt x="40" y="54"/>
                  <a:pt x="35" y="52"/>
                  <a:pt x="31" y="52"/>
                </a:cubicBezTo>
                <a:cubicBezTo>
                  <a:pt x="26" y="52"/>
                  <a:pt x="22" y="54"/>
                  <a:pt x="19" y="57"/>
                </a:cubicBezTo>
                <a:cubicBezTo>
                  <a:pt x="16" y="60"/>
                  <a:pt x="14" y="64"/>
                  <a:pt x="14" y="69"/>
                </a:cubicBezTo>
                <a:cubicBezTo>
                  <a:pt x="14" y="73"/>
                  <a:pt x="16" y="77"/>
                  <a:pt x="19" y="80"/>
                </a:cubicBezTo>
                <a:cubicBezTo>
                  <a:pt x="22" y="83"/>
                  <a:pt x="26" y="85"/>
                  <a:pt x="31" y="85"/>
                </a:cubicBezTo>
                <a:cubicBezTo>
                  <a:pt x="35" y="85"/>
                  <a:pt x="40" y="83"/>
                  <a:pt x="43" y="80"/>
                </a:cubicBezTo>
                <a:cubicBezTo>
                  <a:pt x="46" y="77"/>
                  <a:pt x="47" y="73"/>
                  <a:pt x="47" y="69"/>
                </a:cubicBezTo>
                <a:cubicBezTo>
                  <a:pt x="47" y="64"/>
                  <a:pt x="46" y="60"/>
                  <a:pt x="43" y="57"/>
                </a:cubicBezTo>
                <a:close/>
                <a:moveTo>
                  <a:pt x="31" y="20"/>
                </a:moveTo>
                <a:cubicBezTo>
                  <a:pt x="28" y="20"/>
                  <a:pt x="25" y="22"/>
                  <a:pt x="25" y="25"/>
                </a:cubicBezTo>
                <a:cubicBezTo>
                  <a:pt x="25" y="28"/>
                  <a:pt x="28" y="31"/>
                  <a:pt x="31" y="31"/>
                </a:cubicBezTo>
                <a:cubicBezTo>
                  <a:pt x="34" y="31"/>
                  <a:pt x="36" y="28"/>
                  <a:pt x="36" y="25"/>
                </a:cubicBezTo>
                <a:cubicBezTo>
                  <a:pt x="36" y="22"/>
                  <a:pt x="34" y="20"/>
                  <a:pt x="31" y="20"/>
                </a:cubicBezTo>
                <a:close/>
                <a:moveTo>
                  <a:pt x="39" y="17"/>
                </a:moveTo>
                <a:cubicBezTo>
                  <a:pt x="37" y="15"/>
                  <a:pt x="34" y="14"/>
                  <a:pt x="31" y="14"/>
                </a:cubicBezTo>
                <a:cubicBezTo>
                  <a:pt x="28" y="14"/>
                  <a:pt x="25" y="15"/>
                  <a:pt x="23" y="17"/>
                </a:cubicBezTo>
                <a:cubicBezTo>
                  <a:pt x="21" y="19"/>
                  <a:pt x="19" y="22"/>
                  <a:pt x="19" y="25"/>
                </a:cubicBezTo>
                <a:cubicBezTo>
                  <a:pt x="19" y="29"/>
                  <a:pt x="21" y="32"/>
                  <a:pt x="23" y="34"/>
                </a:cubicBezTo>
                <a:cubicBezTo>
                  <a:pt x="25" y="36"/>
                  <a:pt x="28" y="37"/>
                  <a:pt x="31" y="37"/>
                </a:cubicBezTo>
                <a:cubicBezTo>
                  <a:pt x="34" y="37"/>
                  <a:pt x="37" y="36"/>
                  <a:pt x="39" y="34"/>
                </a:cubicBezTo>
                <a:cubicBezTo>
                  <a:pt x="41" y="32"/>
                  <a:pt x="43" y="29"/>
                  <a:pt x="43" y="25"/>
                </a:cubicBezTo>
                <a:cubicBezTo>
                  <a:pt x="43" y="22"/>
                  <a:pt x="41" y="19"/>
                  <a:pt x="39" y="17"/>
                </a:cubicBezTo>
                <a:close/>
                <a:moveTo>
                  <a:pt x="93" y="15"/>
                </a:moveTo>
                <a:cubicBezTo>
                  <a:pt x="102" y="25"/>
                  <a:pt x="106" y="38"/>
                  <a:pt x="106" y="51"/>
                </a:cubicBezTo>
                <a:cubicBezTo>
                  <a:pt x="106" y="65"/>
                  <a:pt x="101" y="79"/>
                  <a:pt x="93" y="88"/>
                </a:cubicBezTo>
                <a:cubicBezTo>
                  <a:pt x="91" y="90"/>
                  <a:pt x="87" y="90"/>
                  <a:pt x="85" y="88"/>
                </a:cubicBezTo>
                <a:cubicBezTo>
                  <a:pt x="83" y="86"/>
                  <a:pt x="83" y="83"/>
                  <a:pt x="85" y="81"/>
                </a:cubicBezTo>
                <a:cubicBezTo>
                  <a:pt x="92" y="74"/>
                  <a:pt x="96" y="63"/>
                  <a:pt x="96" y="51"/>
                </a:cubicBezTo>
                <a:cubicBezTo>
                  <a:pt x="96" y="41"/>
                  <a:pt x="93" y="30"/>
                  <a:pt x="86" y="22"/>
                </a:cubicBezTo>
                <a:cubicBezTo>
                  <a:pt x="84" y="20"/>
                  <a:pt x="84" y="17"/>
                  <a:pt x="86" y="15"/>
                </a:cubicBezTo>
                <a:cubicBezTo>
                  <a:pt x="88" y="13"/>
                  <a:pt x="91" y="13"/>
                  <a:pt x="93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4" name="Freeform 199"/>
          <p:cNvSpPr>
            <a:spLocks/>
          </p:cNvSpPr>
          <p:nvPr/>
        </p:nvSpPr>
        <p:spPr bwMode="auto">
          <a:xfrm>
            <a:off x="3681413" y="2479676"/>
            <a:ext cx="11112" cy="104775"/>
          </a:xfrm>
          <a:custGeom>
            <a:avLst/>
            <a:gdLst>
              <a:gd name="T0" fmla="*/ 0 w 7"/>
              <a:gd name="T1" fmla="*/ 66 h 66"/>
              <a:gd name="T2" fmla="*/ 7 w 7"/>
              <a:gd name="T3" fmla="*/ 61 h 66"/>
              <a:gd name="T4" fmla="*/ 7 w 7"/>
              <a:gd name="T5" fmla="*/ 7 h 66"/>
              <a:gd name="T6" fmla="*/ 0 w 7"/>
              <a:gd name="T7" fmla="*/ 0 h 66"/>
              <a:gd name="T8" fmla="*/ 0 w 7"/>
              <a:gd name="T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66">
                <a:moveTo>
                  <a:pt x="0" y="66"/>
                </a:moveTo>
                <a:lnTo>
                  <a:pt x="7" y="61"/>
                </a:lnTo>
                <a:lnTo>
                  <a:pt x="7" y="7"/>
                </a:lnTo>
                <a:lnTo>
                  <a:pt x="0" y="0"/>
                </a:lnTo>
                <a:lnTo>
                  <a:pt x="0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5" name="Freeform 200"/>
          <p:cNvSpPr>
            <a:spLocks/>
          </p:cNvSpPr>
          <p:nvPr/>
        </p:nvSpPr>
        <p:spPr bwMode="auto">
          <a:xfrm>
            <a:off x="3906838" y="2479676"/>
            <a:ext cx="11112" cy="104775"/>
          </a:xfrm>
          <a:custGeom>
            <a:avLst/>
            <a:gdLst>
              <a:gd name="T0" fmla="*/ 0 w 7"/>
              <a:gd name="T1" fmla="*/ 61 h 66"/>
              <a:gd name="T2" fmla="*/ 7 w 7"/>
              <a:gd name="T3" fmla="*/ 66 h 66"/>
              <a:gd name="T4" fmla="*/ 7 w 7"/>
              <a:gd name="T5" fmla="*/ 0 h 66"/>
              <a:gd name="T6" fmla="*/ 0 w 7"/>
              <a:gd name="T7" fmla="*/ 7 h 66"/>
              <a:gd name="T8" fmla="*/ 0 w 7"/>
              <a:gd name="T9" fmla="*/ 61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66">
                <a:moveTo>
                  <a:pt x="0" y="61"/>
                </a:moveTo>
                <a:lnTo>
                  <a:pt x="7" y="66"/>
                </a:lnTo>
                <a:lnTo>
                  <a:pt x="7" y="0"/>
                </a:lnTo>
                <a:lnTo>
                  <a:pt x="0" y="7"/>
                </a:lnTo>
                <a:lnTo>
                  <a:pt x="0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6" name="Freeform 201"/>
          <p:cNvSpPr>
            <a:spLocks/>
          </p:cNvSpPr>
          <p:nvPr/>
        </p:nvSpPr>
        <p:spPr bwMode="auto">
          <a:xfrm>
            <a:off x="3582988" y="2287588"/>
            <a:ext cx="436562" cy="341313"/>
          </a:xfrm>
          <a:custGeom>
            <a:avLst/>
            <a:gdLst>
              <a:gd name="T0" fmla="*/ 113 w 116"/>
              <a:gd name="T1" fmla="*/ 50 h 91"/>
              <a:gd name="T2" fmla="*/ 103 w 116"/>
              <a:gd name="T3" fmla="*/ 48 h 91"/>
              <a:gd name="T4" fmla="*/ 103 w 116"/>
              <a:gd name="T5" fmla="*/ 46 h 91"/>
              <a:gd name="T6" fmla="*/ 100 w 116"/>
              <a:gd name="T7" fmla="*/ 41 h 91"/>
              <a:gd name="T8" fmla="*/ 89 w 116"/>
              <a:gd name="T9" fmla="*/ 18 h 91"/>
              <a:gd name="T10" fmla="*/ 92 w 116"/>
              <a:gd name="T11" fmla="*/ 15 h 91"/>
              <a:gd name="T12" fmla="*/ 77 w 116"/>
              <a:gd name="T13" fmla="*/ 5 h 91"/>
              <a:gd name="T14" fmla="*/ 58 w 116"/>
              <a:gd name="T15" fmla="*/ 0 h 91"/>
              <a:gd name="T16" fmla="*/ 38 w 116"/>
              <a:gd name="T17" fmla="*/ 4 h 91"/>
              <a:gd name="T18" fmla="*/ 23 w 116"/>
              <a:gd name="T19" fmla="*/ 16 h 91"/>
              <a:gd name="T20" fmla="*/ 26 w 116"/>
              <a:gd name="T21" fmla="*/ 19 h 91"/>
              <a:gd name="T22" fmla="*/ 17 w 116"/>
              <a:gd name="T23" fmla="*/ 41 h 91"/>
              <a:gd name="T24" fmla="*/ 12 w 116"/>
              <a:gd name="T25" fmla="*/ 46 h 91"/>
              <a:gd name="T26" fmla="*/ 12 w 116"/>
              <a:gd name="T27" fmla="*/ 48 h 91"/>
              <a:gd name="T28" fmla="*/ 3 w 116"/>
              <a:gd name="T29" fmla="*/ 50 h 91"/>
              <a:gd name="T30" fmla="*/ 3 w 116"/>
              <a:gd name="T31" fmla="*/ 79 h 91"/>
              <a:gd name="T32" fmla="*/ 12 w 116"/>
              <a:gd name="T33" fmla="*/ 83 h 91"/>
              <a:gd name="T34" fmla="*/ 12 w 116"/>
              <a:gd name="T35" fmla="*/ 85 h 91"/>
              <a:gd name="T36" fmla="*/ 18 w 116"/>
              <a:gd name="T37" fmla="*/ 91 h 91"/>
              <a:gd name="T38" fmla="*/ 18 w 116"/>
              <a:gd name="T39" fmla="*/ 91 h 91"/>
              <a:gd name="T40" fmla="*/ 24 w 116"/>
              <a:gd name="T41" fmla="*/ 85 h 91"/>
              <a:gd name="T42" fmla="*/ 24 w 116"/>
              <a:gd name="T43" fmla="*/ 46 h 91"/>
              <a:gd name="T44" fmla="*/ 23 w 116"/>
              <a:gd name="T45" fmla="*/ 43 h 91"/>
              <a:gd name="T46" fmla="*/ 31 w 116"/>
              <a:gd name="T47" fmla="*/ 23 h 91"/>
              <a:gd name="T48" fmla="*/ 34 w 116"/>
              <a:gd name="T49" fmla="*/ 26 h 91"/>
              <a:gd name="T50" fmla="*/ 44 w 116"/>
              <a:gd name="T51" fmla="*/ 18 h 91"/>
              <a:gd name="T52" fmla="*/ 58 w 116"/>
              <a:gd name="T53" fmla="*/ 15 h 91"/>
              <a:gd name="T54" fmla="*/ 71 w 116"/>
              <a:gd name="T55" fmla="*/ 18 h 91"/>
              <a:gd name="T56" fmla="*/ 82 w 116"/>
              <a:gd name="T57" fmla="*/ 25 h 91"/>
              <a:gd name="T58" fmla="*/ 84 w 116"/>
              <a:gd name="T59" fmla="*/ 23 h 91"/>
              <a:gd name="T60" fmla="*/ 94 w 116"/>
              <a:gd name="T61" fmla="*/ 42 h 91"/>
              <a:gd name="T62" fmla="*/ 92 w 116"/>
              <a:gd name="T63" fmla="*/ 46 h 91"/>
              <a:gd name="T64" fmla="*/ 92 w 116"/>
              <a:gd name="T65" fmla="*/ 85 h 91"/>
              <a:gd name="T66" fmla="*/ 97 w 116"/>
              <a:gd name="T67" fmla="*/ 91 h 91"/>
              <a:gd name="T68" fmla="*/ 97 w 116"/>
              <a:gd name="T69" fmla="*/ 91 h 91"/>
              <a:gd name="T70" fmla="*/ 103 w 116"/>
              <a:gd name="T71" fmla="*/ 85 h 91"/>
              <a:gd name="T72" fmla="*/ 103 w 116"/>
              <a:gd name="T73" fmla="*/ 83 h 91"/>
              <a:gd name="T74" fmla="*/ 113 w 116"/>
              <a:gd name="T75" fmla="*/ 79 h 91"/>
              <a:gd name="T76" fmla="*/ 113 w 116"/>
              <a:gd name="T77" fmla="*/ 5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91">
                <a:moveTo>
                  <a:pt x="113" y="50"/>
                </a:moveTo>
                <a:cubicBezTo>
                  <a:pt x="103" y="48"/>
                  <a:pt x="103" y="48"/>
                  <a:pt x="103" y="48"/>
                </a:cubicBezTo>
                <a:cubicBezTo>
                  <a:pt x="103" y="46"/>
                  <a:pt x="103" y="46"/>
                  <a:pt x="103" y="46"/>
                </a:cubicBezTo>
                <a:cubicBezTo>
                  <a:pt x="103" y="44"/>
                  <a:pt x="102" y="42"/>
                  <a:pt x="100" y="41"/>
                </a:cubicBezTo>
                <a:cubicBezTo>
                  <a:pt x="99" y="32"/>
                  <a:pt x="95" y="24"/>
                  <a:pt x="89" y="18"/>
                </a:cubicBezTo>
                <a:cubicBezTo>
                  <a:pt x="92" y="15"/>
                  <a:pt x="92" y="15"/>
                  <a:pt x="92" y="15"/>
                </a:cubicBezTo>
                <a:cubicBezTo>
                  <a:pt x="88" y="11"/>
                  <a:pt x="82" y="7"/>
                  <a:pt x="77" y="5"/>
                </a:cubicBezTo>
                <a:cubicBezTo>
                  <a:pt x="71" y="2"/>
                  <a:pt x="64" y="0"/>
                  <a:pt x="58" y="0"/>
                </a:cubicBezTo>
                <a:cubicBezTo>
                  <a:pt x="51" y="0"/>
                  <a:pt x="45" y="2"/>
                  <a:pt x="38" y="4"/>
                </a:cubicBezTo>
                <a:cubicBezTo>
                  <a:pt x="32" y="7"/>
                  <a:pt x="27" y="11"/>
                  <a:pt x="23" y="16"/>
                </a:cubicBezTo>
                <a:cubicBezTo>
                  <a:pt x="26" y="19"/>
                  <a:pt x="26" y="19"/>
                  <a:pt x="26" y="19"/>
                </a:cubicBezTo>
                <a:cubicBezTo>
                  <a:pt x="21" y="25"/>
                  <a:pt x="18" y="32"/>
                  <a:pt x="17" y="41"/>
                </a:cubicBezTo>
                <a:cubicBezTo>
                  <a:pt x="14" y="41"/>
                  <a:pt x="12" y="44"/>
                  <a:pt x="12" y="46"/>
                </a:cubicBezTo>
                <a:cubicBezTo>
                  <a:pt x="12" y="48"/>
                  <a:pt x="12" y="48"/>
                  <a:pt x="12" y="48"/>
                </a:cubicBezTo>
                <a:cubicBezTo>
                  <a:pt x="3" y="50"/>
                  <a:pt x="3" y="50"/>
                  <a:pt x="3" y="50"/>
                </a:cubicBezTo>
                <a:cubicBezTo>
                  <a:pt x="0" y="60"/>
                  <a:pt x="0" y="70"/>
                  <a:pt x="3" y="79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5"/>
                  <a:pt x="12" y="85"/>
                  <a:pt x="12" y="85"/>
                </a:cubicBezTo>
                <a:cubicBezTo>
                  <a:pt x="12" y="88"/>
                  <a:pt x="15" y="91"/>
                  <a:pt x="18" y="91"/>
                </a:cubicBezTo>
                <a:cubicBezTo>
                  <a:pt x="18" y="91"/>
                  <a:pt x="18" y="91"/>
                  <a:pt x="18" y="91"/>
                </a:cubicBezTo>
                <a:cubicBezTo>
                  <a:pt x="21" y="91"/>
                  <a:pt x="24" y="88"/>
                  <a:pt x="24" y="85"/>
                </a:cubicBezTo>
                <a:cubicBezTo>
                  <a:pt x="24" y="46"/>
                  <a:pt x="24" y="46"/>
                  <a:pt x="24" y="46"/>
                </a:cubicBezTo>
                <a:cubicBezTo>
                  <a:pt x="24" y="45"/>
                  <a:pt x="24" y="44"/>
                  <a:pt x="23" y="43"/>
                </a:cubicBezTo>
                <a:cubicBezTo>
                  <a:pt x="23" y="35"/>
                  <a:pt x="26" y="28"/>
                  <a:pt x="31" y="23"/>
                </a:cubicBezTo>
                <a:cubicBezTo>
                  <a:pt x="34" y="26"/>
                  <a:pt x="34" y="26"/>
                  <a:pt x="34" y="26"/>
                </a:cubicBezTo>
                <a:cubicBezTo>
                  <a:pt x="37" y="22"/>
                  <a:pt x="40" y="20"/>
                  <a:pt x="44" y="18"/>
                </a:cubicBezTo>
                <a:cubicBezTo>
                  <a:pt x="49" y="16"/>
                  <a:pt x="53" y="15"/>
                  <a:pt x="58" y="15"/>
                </a:cubicBezTo>
                <a:cubicBezTo>
                  <a:pt x="62" y="15"/>
                  <a:pt x="66" y="16"/>
                  <a:pt x="71" y="18"/>
                </a:cubicBezTo>
                <a:cubicBezTo>
                  <a:pt x="75" y="20"/>
                  <a:pt x="79" y="22"/>
                  <a:pt x="82" y="25"/>
                </a:cubicBezTo>
                <a:cubicBezTo>
                  <a:pt x="84" y="23"/>
                  <a:pt x="84" y="23"/>
                  <a:pt x="84" y="23"/>
                </a:cubicBezTo>
                <a:cubicBezTo>
                  <a:pt x="89" y="28"/>
                  <a:pt x="93" y="34"/>
                  <a:pt x="94" y="42"/>
                </a:cubicBezTo>
                <a:cubicBezTo>
                  <a:pt x="92" y="43"/>
                  <a:pt x="92" y="45"/>
                  <a:pt x="92" y="46"/>
                </a:cubicBezTo>
                <a:cubicBezTo>
                  <a:pt x="92" y="85"/>
                  <a:pt x="92" y="85"/>
                  <a:pt x="92" y="85"/>
                </a:cubicBezTo>
                <a:cubicBezTo>
                  <a:pt x="92" y="88"/>
                  <a:pt x="94" y="91"/>
                  <a:pt x="97" y="91"/>
                </a:cubicBezTo>
                <a:cubicBezTo>
                  <a:pt x="97" y="91"/>
                  <a:pt x="97" y="91"/>
                  <a:pt x="97" y="91"/>
                </a:cubicBezTo>
                <a:cubicBezTo>
                  <a:pt x="101" y="91"/>
                  <a:pt x="103" y="88"/>
                  <a:pt x="103" y="85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113" y="79"/>
                  <a:pt x="113" y="79"/>
                  <a:pt x="113" y="79"/>
                </a:cubicBezTo>
                <a:cubicBezTo>
                  <a:pt x="116" y="70"/>
                  <a:pt x="116" y="60"/>
                  <a:pt x="113" y="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7" name="Freeform 202"/>
          <p:cNvSpPr>
            <a:spLocks noEditPoints="1"/>
          </p:cNvSpPr>
          <p:nvPr/>
        </p:nvSpPr>
        <p:spPr bwMode="auto">
          <a:xfrm>
            <a:off x="2928938" y="2936876"/>
            <a:ext cx="376237" cy="357188"/>
          </a:xfrm>
          <a:custGeom>
            <a:avLst/>
            <a:gdLst>
              <a:gd name="T0" fmla="*/ 93 w 100"/>
              <a:gd name="T1" fmla="*/ 0 h 95"/>
              <a:gd name="T2" fmla="*/ 100 w 100"/>
              <a:gd name="T3" fmla="*/ 87 h 95"/>
              <a:gd name="T4" fmla="*/ 49 w 100"/>
              <a:gd name="T5" fmla="*/ 95 h 95"/>
              <a:gd name="T6" fmla="*/ 42 w 100"/>
              <a:gd name="T7" fmla="*/ 78 h 95"/>
              <a:gd name="T8" fmla="*/ 30 w 100"/>
              <a:gd name="T9" fmla="*/ 53 h 95"/>
              <a:gd name="T10" fmla="*/ 30 w 100"/>
              <a:gd name="T11" fmla="*/ 46 h 95"/>
              <a:gd name="T12" fmla="*/ 19 w 100"/>
              <a:gd name="T13" fmla="*/ 35 h 95"/>
              <a:gd name="T14" fmla="*/ 6 w 100"/>
              <a:gd name="T15" fmla="*/ 39 h 95"/>
              <a:gd name="T16" fmla="*/ 6 w 100"/>
              <a:gd name="T17" fmla="*/ 27 h 95"/>
              <a:gd name="T18" fmla="*/ 19 w 100"/>
              <a:gd name="T19" fmla="*/ 29 h 95"/>
              <a:gd name="T20" fmla="*/ 31 w 100"/>
              <a:gd name="T21" fmla="*/ 39 h 95"/>
              <a:gd name="T22" fmla="*/ 23 w 100"/>
              <a:gd name="T23" fmla="*/ 18 h 95"/>
              <a:gd name="T24" fmla="*/ 16 w 100"/>
              <a:gd name="T25" fmla="*/ 17 h 95"/>
              <a:gd name="T26" fmla="*/ 6 w 100"/>
              <a:gd name="T27" fmla="*/ 9 h 95"/>
              <a:gd name="T28" fmla="*/ 18 w 100"/>
              <a:gd name="T29" fmla="*/ 10 h 95"/>
              <a:gd name="T30" fmla="*/ 25 w 100"/>
              <a:gd name="T31" fmla="*/ 15 h 95"/>
              <a:gd name="T32" fmla="*/ 34 w 100"/>
              <a:gd name="T33" fmla="*/ 43 h 95"/>
              <a:gd name="T34" fmla="*/ 42 w 100"/>
              <a:gd name="T35" fmla="*/ 56 h 95"/>
              <a:gd name="T36" fmla="*/ 49 w 100"/>
              <a:gd name="T37" fmla="*/ 0 h 95"/>
              <a:gd name="T38" fmla="*/ 42 w 100"/>
              <a:gd name="T39" fmla="*/ 59 h 95"/>
              <a:gd name="T40" fmla="*/ 42 w 100"/>
              <a:gd name="T41" fmla="*/ 74 h 95"/>
              <a:gd name="T42" fmla="*/ 56 w 100"/>
              <a:gd name="T43" fmla="*/ 47 h 95"/>
              <a:gd name="T44" fmla="*/ 62 w 100"/>
              <a:gd name="T45" fmla="*/ 30 h 95"/>
              <a:gd name="T46" fmla="*/ 81 w 100"/>
              <a:gd name="T47" fmla="*/ 22 h 95"/>
              <a:gd name="T48" fmla="*/ 86 w 100"/>
              <a:gd name="T49" fmla="*/ 24 h 95"/>
              <a:gd name="T50" fmla="*/ 81 w 100"/>
              <a:gd name="T51" fmla="*/ 22 h 95"/>
              <a:gd name="T52" fmla="*/ 73 w 100"/>
              <a:gd name="T53" fmla="*/ 34 h 95"/>
              <a:gd name="T54" fmla="*/ 78 w 100"/>
              <a:gd name="T55" fmla="*/ 31 h 95"/>
              <a:gd name="T56" fmla="*/ 65 w 100"/>
              <a:gd name="T57" fmla="*/ 28 h 95"/>
              <a:gd name="T58" fmla="*/ 70 w 100"/>
              <a:gd name="T59" fmla="*/ 31 h 95"/>
              <a:gd name="T60" fmla="*/ 65 w 100"/>
              <a:gd name="T61" fmla="*/ 28 h 95"/>
              <a:gd name="T62" fmla="*/ 56 w 100"/>
              <a:gd name="T63" fmla="*/ 28 h 95"/>
              <a:gd name="T64" fmla="*/ 62 w 100"/>
              <a:gd name="T65" fmla="*/ 25 h 95"/>
              <a:gd name="T66" fmla="*/ 81 w 100"/>
              <a:gd name="T67" fmla="*/ 26 h 95"/>
              <a:gd name="T68" fmla="*/ 86 w 100"/>
              <a:gd name="T69" fmla="*/ 47 h 95"/>
              <a:gd name="T70" fmla="*/ 81 w 100"/>
              <a:gd name="T71" fmla="*/ 26 h 95"/>
              <a:gd name="T72" fmla="*/ 73 w 100"/>
              <a:gd name="T73" fmla="*/ 47 h 95"/>
              <a:gd name="T74" fmla="*/ 78 w 100"/>
              <a:gd name="T75" fmla="*/ 35 h 95"/>
              <a:gd name="T76" fmla="*/ 65 w 100"/>
              <a:gd name="T77" fmla="*/ 33 h 95"/>
              <a:gd name="T78" fmla="*/ 70 w 100"/>
              <a:gd name="T79" fmla="*/ 47 h 95"/>
              <a:gd name="T80" fmla="*/ 65 w 100"/>
              <a:gd name="T81" fmla="*/ 33 h 95"/>
              <a:gd name="T82" fmla="*/ 59 w 100"/>
              <a:gd name="T83" fmla="*/ 61 h 95"/>
              <a:gd name="T84" fmla="*/ 59 w 100"/>
              <a:gd name="T85" fmla="*/ 85 h 95"/>
              <a:gd name="T86" fmla="*/ 83 w 100"/>
              <a:gd name="T87" fmla="*/ 85 h 95"/>
              <a:gd name="T88" fmla="*/ 83 w 100"/>
              <a:gd name="T89" fmla="*/ 61 h 95"/>
              <a:gd name="T90" fmla="*/ 78 w 100"/>
              <a:gd name="T91" fmla="*/ 66 h 95"/>
              <a:gd name="T92" fmla="*/ 64 w 100"/>
              <a:gd name="T93" fmla="*/ 66 h 95"/>
              <a:gd name="T94" fmla="*/ 64 w 100"/>
              <a:gd name="T95" fmla="*/ 80 h 95"/>
              <a:gd name="T96" fmla="*/ 78 w 100"/>
              <a:gd name="T97" fmla="*/ 80 h 95"/>
              <a:gd name="T98" fmla="*/ 78 w 100"/>
              <a:gd name="T99" fmla="*/ 66 h 95"/>
              <a:gd name="T100" fmla="*/ 51 w 100"/>
              <a:gd name="T101" fmla="*/ 51 h 95"/>
              <a:gd name="T102" fmla="*/ 91 w 100"/>
              <a:gd name="T103" fmla="*/ 1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0" h="95">
                <a:moveTo>
                  <a:pt x="49" y="0"/>
                </a:moveTo>
                <a:cubicBezTo>
                  <a:pt x="93" y="0"/>
                  <a:pt x="93" y="0"/>
                  <a:pt x="93" y="0"/>
                </a:cubicBezTo>
                <a:cubicBezTo>
                  <a:pt x="97" y="0"/>
                  <a:pt x="100" y="3"/>
                  <a:pt x="100" y="7"/>
                </a:cubicBezTo>
                <a:cubicBezTo>
                  <a:pt x="100" y="87"/>
                  <a:pt x="100" y="87"/>
                  <a:pt x="100" y="87"/>
                </a:cubicBezTo>
                <a:cubicBezTo>
                  <a:pt x="100" y="91"/>
                  <a:pt x="97" y="95"/>
                  <a:pt x="93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5" y="95"/>
                  <a:pt x="42" y="91"/>
                  <a:pt x="42" y="87"/>
                </a:cubicBezTo>
                <a:cubicBezTo>
                  <a:pt x="42" y="78"/>
                  <a:pt x="42" y="78"/>
                  <a:pt x="42" y="78"/>
                </a:cubicBezTo>
                <a:cubicBezTo>
                  <a:pt x="32" y="74"/>
                  <a:pt x="30" y="64"/>
                  <a:pt x="30" y="53"/>
                </a:cubicBezTo>
                <a:cubicBezTo>
                  <a:pt x="30" y="53"/>
                  <a:pt x="30" y="53"/>
                  <a:pt x="30" y="53"/>
                </a:cubicBezTo>
                <a:cubicBezTo>
                  <a:pt x="30" y="51"/>
                  <a:pt x="30" y="49"/>
                  <a:pt x="30" y="47"/>
                </a:cubicBezTo>
                <a:cubicBezTo>
                  <a:pt x="30" y="46"/>
                  <a:pt x="30" y="46"/>
                  <a:pt x="30" y="46"/>
                </a:cubicBezTo>
                <a:cubicBezTo>
                  <a:pt x="28" y="41"/>
                  <a:pt x="26" y="35"/>
                  <a:pt x="19" y="34"/>
                </a:cubicBezTo>
                <a:cubicBezTo>
                  <a:pt x="19" y="35"/>
                  <a:pt x="19" y="35"/>
                  <a:pt x="19" y="35"/>
                </a:cubicBezTo>
                <a:cubicBezTo>
                  <a:pt x="12" y="36"/>
                  <a:pt x="12" y="36"/>
                  <a:pt x="12" y="36"/>
                </a:cubicBezTo>
                <a:cubicBezTo>
                  <a:pt x="11" y="38"/>
                  <a:pt x="9" y="39"/>
                  <a:pt x="6" y="39"/>
                </a:cubicBezTo>
                <a:cubicBezTo>
                  <a:pt x="3" y="39"/>
                  <a:pt x="0" y="36"/>
                  <a:pt x="0" y="33"/>
                </a:cubicBezTo>
                <a:cubicBezTo>
                  <a:pt x="0" y="29"/>
                  <a:pt x="3" y="27"/>
                  <a:pt x="6" y="27"/>
                </a:cubicBezTo>
                <a:cubicBezTo>
                  <a:pt x="8" y="27"/>
                  <a:pt x="10" y="27"/>
                  <a:pt x="11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30"/>
                  <a:pt x="19" y="30"/>
                  <a:pt x="19" y="30"/>
                </a:cubicBezTo>
                <a:cubicBezTo>
                  <a:pt x="26" y="31"/>
                  <a:pt x="29" y="35"/>
                  <a:pt x="31" y="39"/>
                </a:cubicBezTo>
                <a:cubicBezTo>
                  <a:pt x="31" y="35"/>
                  <a:pt x="31" y="32"/>
                  <a:pt x="31" y="30"/>
                </a:cubicBezTo>
                <a:cubicBezTo>
                  <a:pt x="29" y="22"/>
                  <a:pt x="26" y="19"/>
                  <a:pt x="23" y="18"/>
                </a:cubicBezTo>
                <a:cubicBezTo>
                  <a:pt x="23" y="19"/>
                  <a:pt x="23" y="19"/>
                  <a:pt x="23" y="19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8"/>
                  <a:pt x="11" y="18"/>
                  <a:pt x="9" y="17"/>
                </a:cubicBezTo>
                <a:cubicBezTo>
                  <a:pt x="6" y="16"/>
                  <a:pt x="5" y="12"/>
                  <a:pt x="6" y="9"/>
                </a:cubicBezTo>
                <a:cubicBezTo>
                  <a:pt x="8" y="5"/>
                  <a:pt x="12" y="4"/>
                  <a:pt x="15" y="6"/>
                </a:cubicBezTo>
                <a:cubicBezTo>
                  <a:pt x="17" y="7"/>
                  <a:pt x="18" y="8"/>
                  <a:pt x="18" y="10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5"/>
                  <a:pt x="25" y="15"/>
                  <a:pt x="25" y="15"/>
                </a:cubicBezTo>
                <a:cubicBezTo>
                  <a:pt x="28" y="17"/>
                  <a:pt x="33" y="20"/>
                  <a:pt x="34" y="29"/>
                </a:cubicBezTo>
                <a:cubicBezTo>
                  <a:pt x="34" y="33"/>
                  <a:pt x="34" y="38"/>
                  <a:pt x="34" y="43"/>
                </a:cubicBezTo>
                <a:cubicBezTo>
                  <a:pt x="34" y="44"/>
                  <a:pt x="34" y="45"/>
                  <a:pt x="34" y="47"/>
                </a:cubicBezTo>
                <a:cubicBezTo>
                  <a:pt x="35" y="51"/>
                  <a:pt x="37" y="55"/>
                  <a:pt x="42" y="56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3"/>
                  <a:pt x="45" y="0"/>
                  <a:pt x="49" y="0"/>
                </a:cubicBezTo>
                <a:close/>
                <a:moveTo>
                  <a:pt x="42" y="74"/>
                </a:moveTo>
                <a:cubicBezTo>
                  <a:pt x="42" y="59"/>
                  <a:pt x="42" y="59"/>
                  <a:pt x="42" y="59"/>
                </a:cubicBezTo>
                <a:cubicBezTo>
                  <a:pt x="38" y="59"/>
                  <a:pt x="35" y="57"/>
                  <a:pt x="34" y="54"/>
                </a:cubicBezTo>
                <a:cubicBezTo>
                  <a:pt x="34" y="63"/>
                  <a:pt x="35" y="70"/>
                  <a:pt x="42" y="74"/>
                </a:cubicBezTo>
                <a:close/>
                <a:moveTo>
                  <a:pt x="56" y="30"/>
                </a:moveTo>
                <a:cubicBezTo>
                  <a:pt x="56" y="47"/>
                  <a:pt x="56" y="47"/>
                  <a:pt x="56" y="47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30"/>
                  <a:pt x="62" y="30"/>
                  <a:pt x="62" y="30"/>
                </a:cubicBezTo>
                <a:cubicBezTo>
                  <a:pt x="56" y="30"/>
                  <a:pt x="56" y="30"/>
                  <a:pt x="56" y="30"/>
                </a:cubicBezTo>
                <a:close/>
                <a:moveTo>
                  <a:pt x="81" y="22"/>
                </a:moveTo>
                <a:cubicBezTo>
                  <a:pt x="81" y="24"/>
                  <a:pt x="81" y="24"/>
                  <a:pt x="81" y="24"/>
                </a:cubicBezTo>
                <a:cubicBezTo>
                  <a:pt x="86" y="24"/>
                  <a:pt x="86" y="24"/>
                  <a:pt x="86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81" y="22"/>
                  <a:pt x="81" y="22"/>
                  <a:pt x="81" y="22"/>
                </a:cubicBezTo>
                <a:close/>
                <a:moveTo>
                  <a:pt x="73" y="31"/>
                </a:moveTo>
                <a:cubicBezTo>
                  <a:pt x="73" y="34"/>
                  <a:pt x="73" y="34"/>
                  <a:pt x="73" y="34"/>
                </a:cubicBezTo>
                <a:cubicBezTo>
                  <a:pt x="78" y="34"/>
                  <a:pt x="78" y="34"/>
                  <a:pt x="78" y="34"/>
                </a:cubicBezTo>
                <a:cubicBezTo>
                  <a:pt x="78" y="31"/>
                  <a:pt x="78" y="31"/>
                  <a:pt x="78" y="31"/>
                </a:cubicBezTo>
                <a:cubicBezTo>
                  <a:pt x="73" y="31"/>
                  <a:pt x="73" y="31"/>
                  <a:pt x="73" y="31"/>
                </a:cubicBezTo>
                <a:close/>
                <a:moveTo>
                  <a:pt x="65" y="28"/>
                </a:moveTo>
                <a:cubicBezTo>
                  <a:pt x="65" y="31"/>
                  <a:pt x="65" y="31"/>
                  <a:pt x="65" y="31"/>
                </a:cubicBezTo>
                <a:cubicBezTo>
                  <a:pt x="70" y="31"/>
                  <a:pt x="70" y="31"/>
                  <a:pt x="70" y="31"/>
                </a:cubicBezTo>
                <a:cubicBezTo>
                  <a:pt x="70" y="28"/>
                  <a:pt x="70" y="28"/>
                  <a:pt x="70" y="28"/>
                </a:cubicBezTo>
                <a:cubicBezTo>
                  <a:pt x="65" y="28"/>
                  <a:pt x="65" y="28"/>
                  <a:pt x="65" y="28"/>
                </a:cubicBezTo>
                <a:close/>
                <a:moveTo>
                  <a:pt x="56" y="25"/>
                </a:moveTo>
                <a:cubicBezTo>
                  <a:pt x="56" y="28"/>
                  <a:pt x="56" y="28"/>
                  <a:pt x="56" y="28"/>
                </a:cubicBezTo>
                <a:cubicBezTo>
                  <a:pt x="62" y="28"/>
                  <a:pt x="62" y="28"/>
                  <a:pt x="62" y="28"/>
                </a:cubicBezTo>
                <a:cubicBezTo>
                  <a:pt x="62" y="25"/>
                  <a:pt x="62" y="25"/>
                  <a:pt x="62" y="25"/>
                </a:cubicBezTo>
                <a:cubicBezTo>
                  <a:pt x="56" y="25"/>
                  <a:pt x="56" y="25"/>
                  <a:pt x="56" y="25"/>
                </a:cubicBezTo>
                <a:close/>
                <a:moveTo>
                  <a:pt x="81" y="26"/>
                </a:moveTo>
                <a:cubicBezTo>
                  <a:pt x="81" y="47"/>
                  <a:pt x="81" y="47"/>
                  <a:pt x="81" y="47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26"/>
                  <a:pt x="86" y="26"/>
                  <a:pt x="86" y="26"/>
                </a:cubicBezTo>
                <a:cubicBezTo>
                  <a:pt x="81" y="26"/>
                  <a:pt x="81" y="26"/>
                  <a:pt x="81" y="26"/>
                </a:cubicBezTo>
                <a:close/>
                <a:moveTo>
                  <a:pt x="73" y="35"/>
                </a:moveTo>
                <a:cubicBezTo>
                  <a:pt x="73" y="47"/>
                  <a:pt x="73" y="47"/>
                  <a:pt x="73" y="47"/>
                </a:cubicBezTo>
                <a:cubicBezTo>
                  <a:pt x="78" y="47"/>
                  <a:pt x="78" y="47"/>
                  <a:pt x="78" y="47"/>
                </a:cubicBezTo>
                <a:cubicBezTo>
                  <a:pt x="78" y="35"/>
                  <a:pt x="78" y="35"/>
                  <a:pt x="78" y="35"/>
                </a:cubicBezTo>
                <a:cubicBezTo>
                  <a:pt x="73" y="35"/>
                  <a:pt x="73" y="35"/>
                  <a:pt x="73" y="35"/>
                </a:cubicBezTo>
                <a:close/>
                <a:moveTo>
                  <a:pt x="65" y="33"/>
                </a:moveTo>
                <a:cubicBezTo>
                  <a:pt x="65" y="47"/>
                  <a:pt x="65" y="47"/>
                  <a:pt x="65" y="47"/>
                </a:cubicBezTo>
                <a:cubicBezTo>
                  <a:pt x="70" y="47"/>
                  <a:pt x="70" y="47"/>
                  <a:pt x="70" y="47"/>
                </a:cubicBezTo>
                <a:cubicBezTo>
                  <a:pt x="70" y="33"/>
                  <a:pt x="70" y="33"/>
                  <a:pt x="70" y="33"/>
                </a:cubicBezTo>
                <a:cubicBezTo>
                  <a:pt x="65" y="33"/>
                  <a:pt x="65" y="33"/>
                  <a:pt x="65" y="33"/>
                </a:cubicBezTo>
                <a:close/>
                <a:moveTo>
                  <a:pt x="71" y="56"/>
                </a:moveTo>
                <a:cubicBezTo>
                  <a:pt x="66" y="56"/>
                  <a:pt x="62" y="58"/>
                  <a:pt x="59" y="61"/>
                </a:cubicBezTo>
                <a:cubicBezTo>
                  <a:pt x="55" y="64"/>
                  <a:pt x="54" y="68"/>
                  <a:pt x="54" y="73"/>
                </a:cubicBezTo>
                <a:cubicBezTo>
                  <a:pt x="54" y="78"/>
                  <a:pt x="55" y="82"/>
                  <a:pt x="59" y="85"/>
                </a:cubicBezTo>
                <a:cubicBezTo>
                  <a:pt x="62" y="88"/>
                  <a:pt x="66" y="90"/>
                  <a:pt x="71" y="90"/>
                </a:cubicBezTo>
                <a:cubicBezTo>
                  <a:pt x="76" y="90"/>
                  <a:pt x="80" y="88"/>
                  <a:pt x="83" y="85"/>
                </a:cubicBezTo>
                <a:cubicBezTo>
                  <a:pt x="86" y="82"/>
                  <a:pt x="88" y="78"/>
                  <a:pt x="88" y="73"/>
                </a:cubicBezTo>
                <a:cubicBezTo>
                  <a:pt x="88" y="68"/>
                  <a:pt x="86" y="64"/>
                  <a:pt x="83" y="61"/>
                </a:cubicBezTo>
                <a:cubicBezTo>
                  <a:pt x="80" y="58"/>
                  <a:pt x="76" y="56"/>
                  <a:pt x="71" y="56"/>
                </a:cubicBezTo>
                <a:close/>
                <a:moveTo>
                  <a:pt x="78" y="66"/>
                </a:moveTo>
                <a:cubicBezTo>
                  <a:pt x="76" y="64"/>
                  <a:pt x="74" y="63"/>
                  <a:pt x="71" y="63"/>
                </a:cubicBezTo>
                <a:cubicBezTo>
                  <a:pt x="68" y="63"/>
                  <a:pt x="65" y="64"/>
                  <a:pt x="64" y="66"/>
                </a:cubicBezTo>
                <a:cubicBezTo>
                  <a:pt x="62" y="68"/>
                  <a:pt x="61" y="70"/>
                  <a:pt x="61" y="73"/>
                </a:cubicBezTo>
                <a:cubicBezTo>
                  <a:pt x="61" y="76"/>
                  <a:pt x="62" y="79"/>
                  <a:pt x="64" y="80"/>
                </a:cubicBezTo>
                <a:cubicBezTo>
                  <a:pt x="65" y="82"/>
                  <a:pt x="68" y="83"/>
                  <a:pt x="71" y="83"/>
                </a:cubicBezTo>
                <a:cubicBezTo>
                  <a:pt x="74" y="83"/>
                  <a:pt x="76" y="82"/>
                  <a:pt x="78" y="80"/>
                </a:cubicBezTo>
                <a:cubicBezTo>
                  <a:pt x="80" y="79"/>
                  <a:pt x="81" y="76"/>
                  <a:pt x="81" y="73"/>
                </a:cubicBezTo>
                <a:cubicBezTo>
                  <a:pt x="81" y="70"/>
                  <a:pt x="80" y="68"/>
                  <a:pt x="78" y="66"/>
                </a:cubicBezTo>
                <a:close/>
                <a:moveTo>
                  <a:pt x="51" y="10"/>
                </a:moveTo>
                <a:cubicBezTo>
                  <a:pt x="51" y="51"/>
                  <a:pt x="51" y="51"/>
                  <a:pt x="51" y="51"/>
                </a:cubicBezTo>
                <a:cubicBezTo>
                  <a:pt x="91" y="51"/>
                  <a:pt x="91" y="51"/>
                  <a:pt x="91" y="51"/>
                </a:cubicBezTo>
                <a:cubicBezTo>
                  <a:pt x="91" y="10"/>
                  <a:pt x="91" y="10"/>
                  <a:pt x="91" y="10"/>
                </a:cubicBezTo>
                <a:lnTo>
                  <a:pt x="51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8" name="Freeform 203"/>
          <p:cNvSpPr>
            <a:spLocks noEditPoints="1"/>
          </p:cNvSpPr>
          <p:nvPr/>
        </p:nvSpPr>
        <p:spPr bwMode="auto">
          <a:xfrm>
            <a:off x="2963863" y="4168776"/>
            <a:ext cx="401637" cy="436563"/>
          </a:xfrm>
          <a:custGeom>
            <a:avLst/>
            <a:gdLst>
              <a:gd name="T0" fmla="*/ 66 w 107"/>
              <a:gd name="T1" fmla="*/ 6 h 116"/>
              <a:gd name="T2" fmla="*/ 99 w 107"/>
              <a:gd name="T3" fmla="*/ 12 h 116"/>
              <a:gd name="T4" fmla="*/ 101 w 107"/>
              <a:gd name="T5" fmla="*/ 44 h 116"/>
              <a:gd name="T6" fmla="*/ 96 w 107"/>
              <a:gd name="T7" fmla="*/ 44 h 116"/>
              <a:gd name="T8" fmla="*/ 77 w 107"/>
              <a:gd name="T9" fmla="*/ 30 h 116"/>
              <a:gd name="T10" fmla="*/ 67 w 107"/>
              <a:gd name="T11" fmla="*/ 8 h 116"/>
              <a:gd name="T12" fmla="*/ 66 w 107"/>
              <a:gd name="T13" fmla="*/ 6 h 116"/>
              <a:gd name="T14" fmla="*/ 12 w 107"/>
              <a:gd name="T15" fmla="*/ 79 h 116"/>
              <a:gd name="T16" fmla="*/ 19 w 107"/>
              <a:gd name="T17" fmla="*/ 88 h 116"/>
              <a:gd name="T18" fmla="*/ 69 w 107"/>
              <a:gd name="T19" fmla="*/ 54 h 116"/>
              <a:gd name="T20" fmla="*/ 53 w 107"/>
              <a:gd name="T21" fmla="*/ 34 h 116"/>
              <a:gd name="T22" fmla="*/ 12 w 107"/>
              <a:gd name="T23" fmla="*/ 79 h 116"/>
              <a:gd name="T24" fmla="*/ 14 w 107"/>
              <a:gd name="T25" fmla="*/ 90 h 116"/>
              <a:gd name="T26" fmla="*/ 9 w 107"/>
              <a:gd name="T27" fmla="*/ 103 h 116"/>
              <a:gd name="T28" fmla="*/ 11 w 107"/>
              <a:gd name="T29" fmla="*/ 106 h 116"/>
              <a:gd name="T30" fmla="*/ 16 w 107"/>
              <a:gd name="T31" fmla="*/ 108 h 116"/>
              <a:gd name="T32" fmla="*/ 45 w 107"/>
              <a:gd name="T33" fmla="*/ 90 h 116"/>
              <a:gd name="T34" fmla="*/ 77 w 107"/>
              <a:gd name="T35" fmla="*/ 69 h 116"/>
              <a:gd name="T36" fmla="*/ 91 w 107"/>
              <a:gd name="T37" fmla="*/ 71 h 116"/>
              <a:gd name="T38" fmla="*/ 100 w 107"/>
              <a:gd name="T39" fmla="*/ 80 h 116"/>
              <a:gd name="T40" fmla="*/ 102 w 107"/>
              <a:gd name="T41" fmla="*/ 104 h 116"/>
              <a:gd name="T42" fmla="*/ 95 w 107"/>
              <a:gd name="T43" fmla="*/ 102 h 116"/>
              <a:gd name="T44" fmla="*/ 94 w 107"/>
              <a:gd name="T45" fmla="*/ 84 h 116"/>
              <a:gd name="T46" fmla="*/ 88 w 107"/>
              <a:gd name="T47" fmla="*/ 77 h 116"/>
              <a:gd name="T48" fmla="*/ 79 w 107"/>
              <a:gd name="T49" fmla="*/ 76 h 116"/>
              <a:gd name="T50" fmla="*/ 51 w 107"/>
              <a:gd name="T51" fmla="*/ 95 h 116"/>
              <a:gd name="T52" fmla="*/ 16 w 107"/>
              <a:gd name="T53" fmla="*/ 115 h 116"/>
              <a:gd name="T54" fmla="*/ 7 w 107"/>
              <a:gd name="T55" fmla="*/ 112 h 116"/>
              <a:gd name="T56" fmla="*/ 2 w 107"/>
              <a:gd name="T57" fmla="*/ 105 h 116"/>
              <a:gd name="T58" fmla="*/ 8 w 107"/>
              <a:gd name="T59" fmla="*/ 85 h 116"/>
              <a:gd name="T60" fmla="*/ 14 w 107"/>
              <a:gd name="T61" fmla="*/ 90 h 116"/>
              <a:gd name="T62" fmla="*/ 97 w 107"/>
              <a:gd name="T63" fmla="*/ 49 h 116"/>
              <a:gd name="T64" fmla="*/ 74 w 107"/>
              <a:gd name="T65" fmla="*/ 32 h 116"/>
              <a:gd name="T66" fmla="*/ 62 w 107"/>
              <a:gd name="T67" fmla="*/ 9 h 116"/>
              <a:gd name="T68" fmla="*/ 56 w 107"/>
              <a:gd name="T69" fmla="*/ 30 h 116"/>
              <a:gd name="T70" fmla="*/ 75 w 107"/>
              <a:gd name="T71" fmla="*/ 52 h 116"/>
              <a:gd name="T72" fmla="*/ 97 w 107"/>
              <a:gd name="T73" fmla="*/ 49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7" h="116">
                <a:moveTo>
                  <a:pt x="66" y="6"/>
                </a:moveTo>
                <a:cubicBezTo>
                  <a:pt x="77" y="0"/>
                  <a:pt x="91" y="3"/>
                  <a:pt x="99" y="12"/>
                </a:cubicBezTo>
                <a:cubicBezTo>
                  <a:pt x="107" y="22"/>
                  <a:pt x="107" y="35"/>
                  <a:pt x="101" y="44"/>
                </a:cubicBezTo>
                <a:cubicBezTo>
                  <a:pt x="99" y="44"/>
                  <a:pt x="98" y="44"/>
                  <a:pt x="96" y="44"/>
                </a:cubicBezTo>
                <a:cubicBezTo>
                  <a:pt x="90" y="42"/>
                  <a:pt x="83" y="36"/>
                  <a:pt x="77" y="30"/>
                </a:cubicBezTo>
                <a:cubicBezTo>
                  <a:pt x="72" y="23"/>
                  <a:pt x="68" y="15"/>
                  <a:pt x="67" y="8"/>
                </a:cubicBezTo>
                <a:cubicBezTo>
                  <a:pt x="66" y="7"/>
                  <a:pt x="66" y="7"/>
                  <a:pt x="66" y="6"/>
                </a:cubicBezTo>
                <a:close/>
                <a:moveTo>
                  <a:pt x="12" y="79"/>
                </a:moveTo>
                <a:cubicBezTo>
                  <a:pt x="12" y="84"/>
                  <a:pt x="14" y="87"/>
                  <a:pt x="19" y="88"/>
                </a:cubicBezTo>
                <a:cubicBezTo>
                  <a:pt x="69" y="54"/>
                  <a:pt x="69" y="54"/>
                  <a:pt x="69" y="54"/>
                </a:cubicBezTo>
                <a:cubicBezTo>
                  <a:pt x="62" y="49"/>
                  <a:pt x="57" y="42"/>
                  <a:pt x="53" y="34"/>
                </a:cubicBezTo>
                <a:cubicBezTo>
                  <a:pt x="12" y="79"/>
                  <a:pt x="12" y="79"/>
                  <a:pt x="12" y="79"/>
                </a:cubicBezTo>
                <a:close/>
                <a:moveTo>
                  <a:pt x="14" y="90"/>
                </a:moveTo>
                <a:cubicBezTo>
                  <a:pt x="9" y="95"/>
                  <a:pt x="8" y="99"/>
                  <a:pt x="9" y="103"/>
                </a:cubicBezTo>
                <a:cubicBezTo>
                  <a:pt x="10" y="104"/>
                  <a:pt x="10" y="105"/>
                  <a:pt x="11" y="106"/>
                </a:cubicBezTo>
                <a:cubicBezTo>
                  <a:pt x="13" y="107"/>
                  <a:pt x="14" y="108"/>
                  <a:pt x="16" y="108"/>
                </a:cubicBezTo>
                <a:cubicBezTo>
                  <a:pt x="23" y="108"/>
                  <a:pt x="33" y="104"/>
                  <a:pt x="45" y="90"/>
                </a:cubicBezTo>
                <a:cubicBezTo>
                  <a:pt x="58" y="77"/>
                  <a:pt x="68" y="71"/>
                  <a:pt x="77" y="69"/>
                </a:cubicBezTo>
                <a:cubicBezTo>
                  <a:pt x="83" y="68"/>
                  <a:pt x="87" y="69"/>
                  <a:pt x="91" y="71"/>
                </a:cubicBezTo>
                <a:cubicBezTo>
                  <a:pt x="95" y="73"/>
                  <a:pt x="98" y="76"/>
                  <a:pt x="100" y="80"/>
                </a:cubicBezTo>
                <a:cubicBezTo>
                  <a:pt x="103" y="87"/>
                  <a:pt x="104" y="95"/>
                  <a:pt x="102" y="104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7" y="95"/>
                  <a:pt x="96" y="89"/>
                  <a:pt x="94" y="84"/>
                </a:cubicBezTo>
                <a:cubicBezTo>
                  <a:pt x="92" y="81"/>
                  <a:pt x="90" y="79"/>
                  <a:pt x="88" y="77"/>
                </a:cubicBezTo>
                <a:cubicBezTo>
                  <a:pt x="85" y="76"/>
                  <a:pt x="82" y="76"/>
                  <a:pt x="79" y="76"/>
                </a:cubicBezTo>
                <a:cubicBezTo>
                  <a:pt x="71" y="78"/>
                  <a:pt x="62" y="83"/>
                  <a:pt x="51" y="95"/>
                </a:cubicBezTo>
                <a:cubicBezTo>
                  <a:pt x="37" y="111"/>
                  <a:pt x="25" y="116"/>
                  <a:pt x="16" y="115"/>
                </a:cubicBezTo>
                <a:cubicBezTo>
                  <a:pt x="12" y="115"/>
                  <a:pt x="9" y="114"/>
                  <a:pt x="7" y="112"/>
                </a:cubicBezTo>
                <a:cubicBezTo>
                  <a:pt x="5" y="110"/>
                  <a:pt x="3" y="107"/>
                  <a:pt x="2" y="105"/>
                </a:cubicBezTo>
                <a:cubicBezTo>
                  <a:pt x="0" y="99"/>
                  <a:pt x="2" y="92"/>
                  <a:pt x="8" y="85"/>
                </a:cubicBezTo>
                <a:cubicBezTo>
                  <a:pt x="14" y="90"/>
                  <a:pt x="14" y="90"/>
                  <a:pt x="14" y="90"/>
                </a:cubicBezTo>
                <a:close/>
                <a:moveTo>
                  <a:pt x="97" y="49"/>
                </a:moveTo>
                <a:cubicBezTo>
                  <a:pt x="89" y="46"/>
                  <a:pt x="81" y="40"/>
                  <a:pt x="74" y="32"/>
                </a:cubicBezTo>
                <a:cubicBezTo>
                  <a:pt x="68" y="25"/>
                  <a:pt x="64" y="17"/>
                  <a:pt x="62" y="9"/>
                </a:cubicBezTo>
                <a:cubicBezTo>
                  <a:pt x="57" y="15"/>
                  <a:pt x="55" y="23"/>
                  <a:pt x="56" y="30"/>
                </a:cubicBezTo>
                <a:cubicBezTo>
                  <a:pt x="59" y="39"/>
                  <a:pt x="67" y="48"/>
                  <a:pt x="75" y="52"/>
                </a:cubicBezTo>
                <a:cubicBezTo>
                  <a:pt x="82" y="54"/>
                  <a:pt x="90" y="53"/>
                  <a:pt x="97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9" name="Freeform 204"/>
          <p:cNvSpPr>
            <a:spLocks noEditPoints="1"/>
          </p:cNvSpPr>
          <p:nvPr/>
        </p:nvSpPr>
        <p:spPr bwMode="auto">
          <a:xfrm>
            <a:off x="3662363" y="5153026"/>
            <a:ext cx="280987" cy="34925"/>
          </a:xfrm>
          <a:custGeom>
            <a:avLst/>
            <a:gdLst>
              <a:gd name="T0" fmla="*/ 156 w 177"/>
              <a:gd name="T1" fmla="*/ 0 h 22"/>
              <a:gd name="T2" fmla="*/ 177 w 177"/>
              <a:gd name="T3" fmla="*/ 0 h 22"/>
              <a:gd name="T4" fmla="*/ 177 w 177"/>
              <a:gd name="T5" fmla="*/ 22 h 22"/>
              <a:gd name="T6" fmla="*/ 156 w 177"/>
              <a:gd name="T7" fmla="*/ 22 h 22"/>
              <a:gd name="T8" fmla="*/ 156 w 177"/>
              <a:gd name="T9" fmla="*/ 0 h 22"/>
              <a:gd name="T10" fmla="*/ 156 w 177"/>
              <a:gd name="T11" fmla="*/ 0 h 22"/>
              <a:gd name="T12" fmla="*/ 0 w 177"/>
              <a:gd name="T13" fmla="*/ 0 h 22"/>
              <a:gd name="T14" fmla="*/ 21 w 177"/>
              <a:gd name="T15" fmla="*/ 0 h 22"/>
              <a:gd name="T16" fmla="*/ 21 w 177"/>
              <a:gd name="T17" fmla="*/ 22 h 22"/>
              <a:gd name="T18" fmla="*/ 0 w 177"/>
              <a:gd name="T19" fmla="*/ 22 h 22"/>
              <a:gd name="T20" fmla="*/ 0 w 177"/>
              <a:gd name="T21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7" h="22">
                <a:moveTo>
                  <a:pt x="156" y="0"/>
                </a:moveTo>
                <a:lnTo>
                  <a:pt x="177" y="0"/>
                </a:lnTo>
                <a:lnTo>
                  <a:pt x="177" y="22"/>
                </a:lnTo>
                <a:lnTo>
                  <a:pt x="156" y="22"/>
                </a:lnTo>
                <a:lnTo>
                  <a:pt x="156" y="0"/>
                </a:lnTo>
                <a:lnTo>
                  <a:pt x="156" y="0"/>
                </a:lnTo>
                <a:close/>
                <a:moveTo>
                  <a:pt x="0" y="0"/>
                </a:moveTo>
                <a:lnTo>
                  <a:pt x="21" y="0"/>
                </a:lnTo>
                <a:lnTo>
                  <a:pt x="21" y="22"/>
                </a:lnTo>
                <a:lnTo>
                  <a:pt x="0" y="2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206"/>
          <p:cNvSpPr>
            <a:spLocks noEditPoints="1"/>
          </p:cNvSpPr>
          <p:nvPr/>
        </p:nvSpPr>
        <p:spPr bwMode="auto">
          <a:xfrm>
            <a:off x="3602038" y="4856163"/>
            <a:ext cx="390525" cy="290513"/>
          </a:xfrm>
          <a:custGeom>
            <a:avLst/>
            <a:gdLst>
              <a:gd name="T0" fmla="*/ 5 w 104"/>
              <a:gd name="T1" fmla="*/ 21 h 77"/>
              <a:gd name="T2" fmla="*/ 15 w 104"/>
              <a:gd name="T3" fmla="*/ 21 h 77"/>
              <a:gd name="T4" fmla="*/ 88 w 104"/>
              <a:gd name="T5" fmla="*/ 21 h 77"/>
              <a:gd name="T6" fmla="*/ 97 w 104"/>
              <a:gd name="T7" fmla="*/ 21 h 77"/>
              <a:gd name="T8" fmla="*/ 104 w 104"/>
              <a:gd name="T9" fmla="*/ 21 h 77"/>
              <a:gd name="T10" fmla="*/ 0 w 104"/>
              <a:gd name="T11" fmla="*/ 77 h 77"/>
              <a:gd name="T12" fmla="*/ 7 w 104"/>
              <a:gd name="T13" fmla="*/ 18 h 77"/>
              <a:gd name="T14" fmla="*/ 7 w 104"/>
              <a:gd name="T15" fmla="*/ 0 h 77"/>
              <a:gd name="T16" fmla="*/ 93 w 104"/>
              <a:gd name="T17" fmla="*/ 0 h 77"/>
              <a:gd name="T18" fmla="*/ 97 w 104"/>
              <a:gd name="T19" fmla="*/ 4 h 77"/>
              <a:gd name="T20" fmla="*/ 89 w 104"/>
              <a:gd name="T21" fmla="*/ 18 h 77"/>
              <a:gd name="T22" fmla="*/ 15 w 104"/>
              <a:gd name="T23" fmla="*/ 8 h 77"/>
              <a:gd name="T24" fmla="*/ 7 w 104"/>
              <a:gd name="T25" fmla="*/ 18 h 77"/>
              <a:gd name="T26" fmla="*/ 9 w 104"/>
              <a:gd name="T27" fmla="*/ 59 h 77"/>
              <a:gd name="T28" fmla="*/ 48 w 104"/>
              <a:gd name="T29" fmla="*/ 38 h 77"/>
              <a:gd name="T30" fmla="*/ 77 w 104"/>
              <a:gd name="T31" fmla="*/ 27 h 77"/>
              <a:gd name="T32" fmla="*/ 56 w 104"/>
              <a:gd name="T33" fmla="*/ 49 h 77"/>
              <a:gd name="T34" fmla="*/ 77 w 104"/>
              <a:gd name="T35" fmla="*/ 70 h 77"/>
              <a:gd name="T36" fmla="*/ 98 w 104"/>
              <a:gd name="T37" fmla="*/ 49 h 77"/>
              <a:gd name="T38" fmla="*/ 77 w 104"/>
              <a:gd name="T39" fmla="*/ 27 h 77"/>
              <a:gd name="T40" fmla="*/ 77 w 104"/>
              <a:gd name="T41" fmla="*/ 34 h 77"/>
              <a:gd name="T42" fmla="*/ 62 w 104"/>
              <a:gd name="T43" fmla="*/ 49 h 77"/>
              <a:gd name="T44" fmla="*/ 77 w 104"/>
              <a:gd name="T45" fmla="*/ 63 h 77"/>
              <a:gd name="T46" fmla="*/ 92 w 104"/>
              <a:gd name="T47" fmla="*/ 49 h 77"/>
              <a:gd name="T48" fmla="*/ 20 w 104"/>
              <a:gd name="T49" fmla="*/ 44 h 77"/>
              <a:gd name="T50" fmla="*/ 20 w 104"/>
              <a:gd name="T51" fmla="*/ 54 h 77"/>
              <a:gd name="T52" fmla="*/ 20 w 104"/>
              <a:gd name="T53" fmla="*/ 44 h 77"/>
              <a:gd name="T54" fmla="*/ 30 w 104"/>
              <a:gd name="T55" fmla="*/ 49 h 77"/>
              <a:gd name="T56" fmla="*/ 40 w 104"/>
              <a:gd name="T57" fmla="*/ 49 h 77"/>
              <a:gd name="T58" fmla="*/ 56 w 104"/>
              <a:gd name="T59" fmla="*/ 14 h 77"/>
              <a:gd name="T60" fmla="*/ 66 w 104"/>
              <a:gd name="T61" fmla="*/ 19 h 77"/>
              <a:gd name="T62" fmla="*/ 56 w 104"/>
              <a:gd name="T63" fmla="*/ 14 h 77"/>
              <a:gd name="T64" fmla="*/ 44 w 104"/>
              <a:gd name="T65" fmla="*/ 19 h 77"/>
              <a:gd name="T66" fmla="*/ 53 w 104"/>
              <a:gd name="T67" fmla="*/ 14 h 77"/>
              <a:gd name="T68" fmla="*/ 31 w 104"/>
              <a:gd name="T69" fmla="*/ 14 h 77"/>
              <a:gd name="T70" fmla="*/ 40 w 104"/>
              <a:gd name="T71" fmla="*/ 19 h 77"/>
              <a:gd name="T72" fmla="*/ 31 w 104"/>
              <a:gd name="T73" fmla="*/ 14 h 77"/>
              <a:gd name="T74" fmla="*/ 18 w 104"/>
              <a:gd name="T75" fmla="*/ 19 h 77"/>
              <a:gd name="T76" fmla="*/ 28 w 104"/>
              <a:gd name="T77" fmla="*/ 14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4" h="77">
                <a:moveTo>
                  <a:pt x="0" y="21"/>
                </a:moveTo>
                <a:cubicBezTo>
                  <a:pt x="5" y="21"/>
                  <a:pt x="5" y="21"/>
                  <a:pt x="5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88" y="21"/>
                  <a:pt x="88" y="21"/>
                  <a:pt x="88" y="21"/>
                </a:cubicBezTo>
                <a:cubicBezTo>
                  <a:pt x="89" y="21"/>
                  <a:pt x="89" y="21"/>
                  <a:pt x="89" y="21"/>
                </a:cubicBezTo>
                <a:cubicBezTo>
                  <a:pt x="97" y="21"/>
                  <a:pt x="97" y="21"/>
                  <a:pt x="97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77"/>
                  <a:pt x="104" y="77"/>
                  <a:pt x="104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21"/>
                  <a:pt x="0" y="21"/>
                  <a:pt x="0" y="21"/>
                </a:cubicBezTo>
                <a:close/>
                <a:moveTo>
                  <a:pt x="7" y="18"/>
                </a:moveTo>
                <a:cubicBezTo>
                  <a:pt x="7" y="4"/>
                  <a:pt x="7" y="4"/>
                  <a:pt x="7" y="4"/>
                </a:cubicBezTo>
                <a:cubicBezTo>
                  <a:pt x="7" y="0"/>
                  <a:pt x="7" y="0"/>
                  <a:pt x="7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97" y="4"/>
                  <a:pt x="97" y="4"/>
                  <a:pt x="97" y="4"/>
                </a:cubicBezTo>
                <a:cubicBezTo>
                  <a:pt x="97" y="18"/>
                  <a:pt x="97" y="18"/>
                  <a:pt x="97" y="18"/>
                </a:cubicBezTo>
                <a:cubicBezTo>
                  <a:pt x="89" y="18"/>
                  <a:pt x="89" y="18"/>
                  <a:pt x="89" y="18"/>
                </a:cubicBezTo>
                <a:cubicBezTo>
                  <a:pt x="89" y="8"/>
                  <a:pt x="89" y="8"/>
                  <a:pt x="89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18"/>
                  <a:pt x="15" y="18"/>
                  <a:pt x="15" y="18"/>
                </a:cubicBezTo>
                <a:cubicBezTo>
                  <a:pt x="7" y="18"/>
                  <a:pt x="7" y="18"/>
                  <a:pt x="7" y="18"/>
                </a:cubicBezTo>
                <a:close/>
                <a:moveTo>
                  <a:pt x="9" y="38"/>
                </a:moveTo>
                <a:cubicBezTo>
                  <a:pt x="9" y="59"/>
                  <a:pt x="9" y="59"/>
                  <a:pt x="9" y="59"/>
                </a:cubicBezTo>
                <a:cubicBezTo>
                  <a:pt x="48" y="59"/>
                  <a:pt x="48" y="59"/>
                  <a:pt x="48" y="59"/>
                </a:cubicBezTo>
                <a:cubicBezTo>
                  <a:pt x="48" y="38"/>
                  <a:pt x="48" y="38"/>
                  <a:pt x="48" y="38"/>
                </a:cubicBezTo>
                <a:cubicBezTo>
                  <a:pt x="9" y="38"/>
                  <a:pt x="9" y="38"/>
                  <a:pt x="9" y="38"/>
                </a:cubicBezTo>
                <a:close/>
                <a:moveTo>
                  <a:pt x="77" y="27"/>
                </a:moveTo>
                <a:cubicBezTo>
                  <a:pt x="71" y="27"/>
                  <a:pt x="66" y="30"/>
                  <a:pt x="62" y="34"/>
                </a:cubicBezTo>
                <a:cubicBezTo>
                  <a:pt x="58" y="37"/>
                  <a:pt x="56" y="43"/>
                  <a:pt x="56" y="49"/>
                </a:cubicBezTo>
                <a:cubicBezTo>
                  <a:pt x="56" y="54"/>
                  <a:pt x="58" y="60"/>
                  <a:pt x="62" y="64"/>
                </a:cubicBezTo>
                <a:cubicBezTo>
                  <a:pt x="66" y="67"/>
                  <a:pt x="71" y="70"/>
                  <a:pt x="77" y="70"/>
                </a:cubicBezTo>
                <a:cubicBezTo>
                  <a:pt x="83" y="70"/>
                  <a:pt x="88" y="67"/>
                  <a:pt x="92" y="64"/>
                </a:cubicBezTo>
                <a:cubicBezTo>
                  <a:pt x="96" y="60"/>
                  <a:pt x="98" y="54"/>
                  <a:pt x="98" y="49"/>
                </a:cubicBezTo>
                <a:cubicBezTo>
                  <a:pt x="98" y="43"/>
                  <a:pt x="96" y="37"/>
                  <a:pt x="92" y="34"/>
                </a:cubicBezTo>
                <a:cubicBezTo>
                  <a:pt x="88" y="30"/>
                  <a:pt x="83" y="27"/>
                  <a:pt x="77" y="27"/>
                </a:cubicBezTo>
                <a:close/>
                <a:moveTo>
                  <a:pt x="87" y="38"/>
                </a:moveTo>
                <a:cubicBezTo>
                  <a:pt x="85" y="36"/>
                  <a:pt x="81" y="34"/>
                  <a:pt x="77" y="34"/>
                </a:cubicBezTo>
                <a:cubicBezTo>
                  <a:pt x="73" y="34"/>
                  <a:pt x="69" y="36"/>
                  <a:pt x="66" y="38"/>
                </a:cubicBezTo>
                <a:cubicBezTo>
                  <a:pt x="64" y="41"/>
                  <a:pt x="62" y="45"/>
                  <a:pt x="62" y="49"/>
                </a:cubicBezTo>
                <a:cubicBezTo>
                  <a:pt x="62" y="53"/>
                  <a:pt x="64" y="56"/>
                  <a:pt x="66" y="59"/>
                </a:cubicBezTo>
                <a:cubicBezTo>
                  <a:pt x="69" y="62"/>
                  <a:pt x="73" y="63"/>
                  <a:pt x="77" y="63"/>
                </a:cubicBezTo>
                <a:cubicBezTo>
                  <a:pt x="81" y="63"/>
                  <a:pt x="85" y="62"/>
                  <a:pt x="87" y="59"/>
                </a:cubicBezTo>
                <a:cubicBezTo>
                  <a:pt x="90" y="56"/>
                  <a:pt x="92" y="53"/>
                  <a:pt x="92" y="49"/>
                </a:cubicBezTo>
                <a:cubicBezTo>
                  <a:pt x="92" y="45"/>
                  <a:pt x="90" y="41"/>
                  <a:pt x="87" y="38"/>
                </a:cubicBezTo>
                <a:close/>
                <a:moveTo>
                  <a:pt x="20" y="44"/>
                </a:moveTo>
                <a:cubicBezTo>
                  <a:pt x="17" y="44"/>
                  <a:pt x="15" y="46"/>
                  <a:pt x="15" y="49"/>
                </a:cubicBezTo>
                <a:cubicBezTo>
                  <a:pt x="15" y="51"/>
                  <a:pt x="17" y="54"/>
                  <a:pt x="20" y="54"/>
                </a:cubicBezTo>
                <a:cubicBezTo>
                  <a:pt x="23" y="54"/>
                  <a:pt x="25" y="51"/>
                  <a:pt x="25" y="49"/>
                </a:cubicBezTo>
                <a:cubicBezTo>
                  <a:pt x="25" y="46"/>
                  <a:pt x="23" y="44"/>
                  <a:pt x="20" y="44"/>
                </a:cubicBezTo>
                <a:close/>
                <a:moveTo>
                  <a:pt x="35" y="44"/>
                </a:moveTo>
                <a:cubicBezTo>
                  <a:pt x="32" y="44"/>
                  <a:pt x="30" y="46"/>
                  <a:pt x="30" y="49"/>
                </a:cubicBezTo>
                <a:cubicBezTo>
                  <a:pt x="30" y="51"/>
                  <a:pt x="32" y="54"/>
                  <a:pt x="35" y="54"/>
                </a:cubicBezTo>
                <a:cubicBezTo>
                  <a:pt x="38" y="54"/>
                  <a:pt x="40" y="51"/>
                  <a:pt x="40" y="49"/>
                </a:cubicBezTo>
                <a:cubicBezTo>
                  <a:pt x="40" y="46"/>
                  <a:pt x="38" y="44"/>
                  <a:pt x="35" y="44"/>
                </a:cubicBezTo>
                <a:close/>
                <a:moveTo>
                  <a:pt x="56" y="14"/>
                </a:moveTo>
                <a:cubicBezTo>
                  <a:pt x="56" y="19"/>
                  <a:pt x="56" y="19"/>
                  <a:pt x="56" y="19"/>
                </a:cubicBezTo>
                <a:cubicBezTo>
                  <a:pt x="66" y="19"/>
                  <a:pt x="66" y="19"/>
                  <a:pt x="66" y="19"/>
                </a:cubicBezTo>
                <a:cubicBezTo>
                  <a:pt x="66" y="14"/>
                  <a:pt x="66" y="14"/>
                  <a:pt x="66" y="14"/>
                </a:cubicBezTo>
                <a:cubicBezTo>
                  <a:pt x="56" y="14"/>
                  <a:pt x="56" y="14"/>
                  <a:pt x="56" y="14"/>
                </a:cubicBezTo>
                <a:close/>
                <a:moveTo>
                  <a:pt x="44" y="14"/>
                </a:moveTo>
                <a:cubicBezTo>
                  <a:pt x="44" y="19"/>
                  <a:pt x="44" y="19"/>
                  <a:pt x="4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14"/>
                  <a:pt x="53" y="14"/>
                  <a:pt x="53" y="14"/>
                </a:cubicBezTo>
                <a:cubicBezTo>
                  <a:pt x="44" y="14"/>
                  <a:pt x="44" y="14"/>
                  <a:pt x="44" y="14"/>
                </a:cubicBezTo>
                <a:close/>
                <a:moveTo>
                  <a:pt x="31" y="14"/>
                </a:moveTo>
                <a:cubicBezTo>
                  <a:pt x="31" y="19"/>
                  <a:pt x="31" y="19"/>
                  <a:pt x="31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4"/>
                  <a:pt x="40" y="14"/>
                  <a:pt x="40" y="14"/>
                </a:cubicBezTo>
                <a:cubicBezTo>
                  <a:pt x="31" y="14"/>
                  <a:pt x="31" y="14"/>
                  <a:pt x="31" y="14"/>
                </a:cubicBezTo>
                <a:close/>
                <a:moveTo>
                  <a:pt x="18" y="14"/>
                </a:moveTo>
                <a:cubicBezTo>
                  <a:pt x="18" y="19"/>
                  <a:pt x="18" y="19"/>
                  <a:pt x="18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4"/>
                  <a:pt x="28" y="14"/>
                  <a:pt x="28" y="14"/>
                </a:cubicBezTo>
                <a:lnTo>
                  <a:pt x="18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207"/>
          <p:cNvSpPr>
            <a:spLocks/>
          </p:cNvSpPr>
          <p:nvPr/>
        </p:nvSpPr>
        <p:spPr bwMode="auto">
          <a:xfrm>
            <a:off x="4848225" y="2257426"/>
            <a:ext cx="447675" cy="458788"/>
          </a:xfrm>
          <a:custGeom>
            <a:avLst/>
            <a:gdLst>
              <a:gd name="T0" fmla="*/ 105 w 119"/>
              <a:gd name="T1" fmla="*/ 24 h 122"/>
              <a:gd name="T2" fmla="*/ 98 w 119"/>
              <a:gd name="T3" fmla="*/ 28 h 122"/>
              <a:gd name="T4" fmla="*/ 100 w 119"/>
              <a:gd name="T5" fmla="*/ 54 h 122"/>
              <a:gd name="T6" fmla="*/ 111 w 119"/>
              <a:gd name="T7" fmla="*/ 82 h 122"/>
              <a:gd name="T8" fmla="*/ 71 w 119"/>
              <a:gd name="T9" fmla="*/ 99 h 122"/>
              <a:gd name="T10" fmla="*/ 61 w 119"/>
              <a:gd name="T11" fmla="*/ 63 h 122"/>
              <a:gd name="T12" fmla="*/ 57 w 119"/>
              <a:gd name="T13" fmla="*/ 62 h 122"/>
              <a:gd name="T14" fmla="*/ 59 w 119"/>
              <a:gd name="T15" fmla="*/ 58 h 122"/>
              <a:gd name="T16" fmla="*/ 56 w 119"/>
              <a:gd name="T17" fmla="*/ 50 h 122"/>
              <a:gd name="T18" fmla="*/ 54 w 119"/>
              <a:gd name="T19" fmla="*/ 44 h 122"/>
              <a:gd name="T20" fmla="*/ 52 w 119"/>
              <a:gd name="T21" fmla="*/ 33 h 122"/>
              <a:gd name="T22" fmla="*/ 47 w 119"/>
              <a:gd name="T23" fmla="*/ 31 h 122"/>
              <a:gd name="T24" fmla="*/ 50 w 119"/>
              <a:gd name="T25" fmla="*/ 28 h 122"/>
              <a:gd name="T26" fmla="*/ 41 w 119"/>
              <a:gd name="T27" fmla="*/ 10 h 122"/>
              <a:gd name="T28" fmla="*/ 35 w 119"/>
              <a:gd name="T29" fmla="*/ 11 h 122"/>
              <a:gd name="T30" fmla="*/ 30 w 119"/>
              <a:gd name="T31" fmla="*/ 23 h 122"/>
              <a:gd name="T32" fmla="*/ 15 w 119"/>
              <a:gd name="T33" fmla="*/ 31 h 122"/>
              <a:gd name="T34" fmla="*/ 2 w 119"/>
              <a:gd name="T35" fmla="*/ 34 h 122"/>
              <a:gd name="T36" fmla="*/ 3 w 119"/>
              <a:gd name="T37" fmla="*/ 27 h 122"/>
              <a:gd name="T38" fmla="*/ 13 w 119"/>
              <a:gd name="T39" fmla="*/ 25 h 122"/>
              <a:gd name="T40" fmla="*/ 22 w 119"/>
              <a:gd name="T41" fmla="*/ 22 h 122"/>
              <a:gd name="T42" fmla="*/ 24 w 119"/>
              <a:gd name="T43" fmla="*/ 17 h 122"/>
              <a:gd name="T44" fmla="*/ 37 w 119"/>
              <a:gd name="T45" fmla="*/ 1 h 122"/>
              <a:gd name="T46" fmla="*/ 72 w 119"/>
              <a:gd name="T47" fmla="*/ 54 h 122"/>
              <a:gd name="T48" fmla="*/ 76 w 119"/>
              <a:gd name="T49" fmla="*/ 56 h 122"/>
              <a:gd name="T50" fmla="*/ 74 w 119"/>
              <a:gd name="T51" fmla="*/ 60 h 122"/>
              <a:gd name="T52" fmla="*/ 77 w 119"/>
              <a:gd name="T53" fmla="*/ 64 h 122"/>
              <a:gd name="T54" fmla="*/ 80 w 119"/>
              <a:gd name="T55" fmla="*/ 71 h 122"/>
              <a:gd name="T56" fmla="*/ 80 w 119"/>
              <a:gd name="T57" fmla="*/ 74 h 122"/>
              <a:gd name="T58" fmla="*/ 84 w 119"/>
              <a:gd name="T59" fmla="*/ 76 h 122"/>
              <a:gd name="T60" fmla="*/ 83 w 119"/>
              <a:gd name="T61" fmla="*/ 80 h 122"/>
              <a:gd name="T62" fmla="*/ 94 w 119"/>
              <a:gd name="T63" fmla="*/ 90 h 122"/>
              <a:gd name="T64" fmla="*/ 78 w 119"/>
              <a:gd name="T65" fmla="*/ 55 h 122"/>
              <a:gd name="T66" fmla="*/ 69 w 119"/>
              <a:gd name="T67" fmla="*/ 21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9" h="122">
                <a:moveTo>
                  <a:pt x="70" y="17"/>
                </a:moveTo>
                <a:cubicBezTo>
                  <a:pt x="105" y="24"/>
                  <a:pt x="105" y="24"/>
                  <a:pt x="105" y="24"/>
                </a:cubicBezTo>
                <a:cubicBezTo>
                  <a:pt x="104" y="29"/>
                  <a:pt x="104" y="29"/>
                  <a:pt x="104" y="29"/>
                </a:cubicBezTo>
                <a:cubicBezTo>
                  <a:pt x="98" y="28"/>
                  <a:pt x="98" y="28"/>
                  <a:pt x="98" y="28"/>
                </a:cubicBezTo>
                <a:cubicBezTo>
                  <a:pt x="97" y="32"/>
                  <a:pt x="97" y="36"/>
                  <a:pt x="97" y="39"/>
                </a:cubicBezTo>
                <a:cubicBezTo>
                  <a:pt x="97" y="44"/>
                  <a:pt x="98" y="48"/>
                  <a:pt x="100" y="54"/>
                </a:cubicBezTo>
                <a:cubicBezTo>
                  <a:pt x="111" y="81"/>
                  <a:pt x="111" y="81"/>
                  <a:pt x="111" y="81"/>
                </a:cubicBezTo>
                <a:cubicBezTo>
                  <a:pt x="111" y="82"/>
                  <a:pt x="111" y="82"/>
                  <a:pt x="111" y="82"/>
                </a:cubicBezTo>
                <a:cubicBezTo>
                  <a:pt x="119" y="107"/>
                  <a:pt x="84" y="122"/>
                  <a:pt x="71" y="99"/>
                </a:cubicBezTo>
                <a:cubicBezTo>
                  <a:pt x="71" y="99"/>
                  <a:pt x="71" y="99"/>
                  <a:pt x="71" y="99"/>
                </a:cubicBezTo>
                <a:cubicBezTo>
                  <a:pt x="71" y="99"/>
                  <a:pt x="71" y="99"/>
                  <a:pt x="71" y="99"/>
                </a:cubicBezTo>
                <a:cubicBezTo>
                  <a:pt x="61" y="63"/>
                  <a:pt x="61" y="63"/>
                  <a:pt x="61" y="63"/>
                </a:cubicBezTo>
                <a:cubicBezTo>
                  <a:pt x="60" y="64"/>
                  <a:pt x="60" y="64"/>
                  <a:pt x="60" y="64"/>
                </a:cubicBezTo>
                <a:cubicBezTo>
                  <a:pt x="59" y="65"/>
                  <a:pt x="57" y="64"/>
                  <a:pt x="57" y="62"/>
                </a:cubicBezTo>
                <a:cubicBezTo>
                  <a:pt x="56" y="60"/>
                  <a:pt x="56" y="58"/>
                  <a:pt x="57" y="58"/>
                </a:cubicBezTo>
                <a:cubicBezTo>
                  <a:pt x="58" y="58"/>
                  <a:pt x="59" y="58"/>
                  <a:pt x="59" y="58"/>
                </a:cubicBezTo>
                <a:cubicBezTo>
                  <a:pt x="57" y="50"/>
                  <a:pt x="57" y="50"/>
                  <a:pt x="57" y="50"/>
                </a:cubicBezTo>
                <a:cubicBezTo>
                  <a:pt x="56" y="50"/>
                  <a:pt x="56" y="50"/>
                  <a:pt x="56" y="50"/>
                </a:cubicBezTo>
                <a:cubicBezTo>
                  <a:pt x="55" y="51"/>
                  <a:pt x="53" y="50"/>
                  <a:pt x="53" y="48"/>
                </a:cubicBezTo>
                <a:cubicBezTo>
                  <a:pt x="52" y="46"/>
                  <a:pt x="53" y="44"/>
                  <a:pt x="54" y="44"/>
                </a:cubicBezTo>
                <a:cubicBezTo>
                  <a:pt x="54" y="44"/>
                  <a:pt x="54" y="44"/>
                  <a:pt x="55" y="44"/>
                </a:cubicBezTo>
                <a:cubicBezTo>
                  <a:pt x="52" y="33"/>
                  <a:pt x="52" y="33"/>
                  <a:pt x="52" y="33"/>
                </a:cubicBezTo>
                <a:cubicBezTo>
                  <a:pt x="51" y="33"/>
                  <a:pt x="51" y="34"/>
                  <a:pt x="51" y="34"/>
                </a:cubicBezTo>
                <a:cubicBezTo>
                  <a:pt x="50" y="34"/>
                  <a:pt x="48" y="33"/>
                  <a:pt x="47" y="31"/>
                </a:cubicBezTo>
                <a:cubicBezTo>
                  <a:pt x="47" y="30"/>
                  <a:pt x="47" y="28"/>
                  <a:pt x="48" y="28"/>
                </a:cubicBezTo>
                <a:cubicBezTo>
                  <a:pt x="49" y="27"/>
                  <a:pt x="50" y="28"/>
                  <a:pt x="50" y="28"/>
                </a:cubicBezTo>
                <a:cubicBezTo>
                  <a:pt x="49" y="24"/>
                  <a:pt x="49" y="24"/>
                  <a:pt x="49" y="24"/>
                </a:cubicBezTo>
                <a:cubicBezTo>
                  <a:pt x="47" y="20"/>
                  <a:pt x="45" y="12"/>
                  <a:pt x="41" y="10"/>
                </a:cubicBezTo>
                <a:cubicBezTo>
                  <a:pt x="40" y="10"/>
                  <a:pt x="39" y="9"/>
                  <a:pt x="38" y="10"/>
                </a:cubicBezTo>
                <a:cubicBezTo>
                  <a:pt x="37" y="10"/>
                  <a:pt x="36" y="10"/>
                  <a:pt x="35" y="11"/>
                </a:cubicBezTo>
                <a:cubicBezTo>
                  <a:pt x="34" y="12"/>
                  <a:pt x="33" y="13"/>
                  <a:pt x="33" y="15"/>
                </a:cubicBezTo>
                <a:cubicBezTo>
                  <a:pt x="33" y="18"/>
                  <a:pt x="32" y="21"/>
                  <a:pt x="30" y="23"/>
                </a:cubicBezTo>
                <a:cubicBezTo>
                  <a:pt x="29" y="25"/>
                  <a:pt x="27" y="27"/>
                  <a:pt x="23" y="28"/>
                </a:cubicBezTo>
                <a:cubicBezTo>
                  <a:pt x="15" y="31"/>
                  <a:pt x="15" y="31"/>
                  <a:pt x="15" y="31"/>
                </a:cubicBezTo>
                <a:cubicBezTo>
                  <a:pt x="16" y="33"/>
                  <a:pt x="16" y="33"/>
                  <a:pt x="16" y="33"/>
                </a:cubicBezTo>
                <a:cubicBezTo>
                  <a:pt x="2" y="34"/>
                  <a:pt x="2" y="34"/>
                  <a:pt x="2" y="34"/>
                </a:cubicBezTo>
                <a:cubicBezTo>
                  <a:pt x="0" y="31"/>
                  <a:pt x="0" y="31"/>
                  <a:pt x="0" y="31"/>
                </a:cubicBezTo>
                <a:cubicBezTo>
                  <a:pt x="3" y="27"/>
                  <a:pt x="3" y="27"/>
                  <a:pt x="3" y="27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21" y="22"/>
                  <a:pt x="21" y="22"/>
                  <a:pt x="21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3" y="22"/>
                  <a:pt x="23" y="21"/>
                </a:cubicBezTo>
                <a:cubicBezTo>
                  <a:pt x="24" y="20"/>
                  <a:pt x="24" y="19"/>
                  <a:pt x="24" y="17"/>
                </a:cubicBezTo>
                <a:cubicBezTo>
                  <a:pt x="25" y="13"/>
                  <a:pt x="27" y="7"/>
                  <a:pt x="29" y="5"/>
                </a:cubicBezTo>
                <a:cubicBezTo>
                  <a:pt x="32" y="3"/>
                  <a:pt x="34" y="2"/>
                  <a:pt x="37" y="1"/>
                </a:cubicBezTo>
                <a:cubicBezTo>
                  <a:pt x="50" y="0"/>
                  <a:pt x="54" y="10"/>
                  <a:pt x="58" y="20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54"/>
                  <a:pt x="72" y="54"/>
                  <a:pt x="73" y="53"/>
                </a:cubicBezTo>
                <a:cubicBezTo>
                  <a:pt x="74" y="53"/>
                  <a:pt x="75" y="54"/>
                  <a:pt x="76" y="56"/>
                </a:cubicBezTo>
                <a:cubicBezTo>
                  <a:pt x="77" y="58"/>
                  <a:pt x="76" y="59"/>
                  <a:pt x="75" y="60"/>
                </a:cubicBezTo>
                <a:cubicBezTo>
                  <a:pt x="75" y="60"/>
                  <a:pt x="75" y="60"/>
                  <a:pt x="74" y="60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5"/>
                  <a:pt x="77" y="64"/>
                  <a:pt x="77" y="64"/>
                </a:cubicBezTo>
                <a:cubicBezTo>
                  <a:pt x="79" y="64"/>
                  <a:pt x="80" y="65"/>
                  <a:pt x="81" y="67"/>
                </a:cubicBezTo>
                <a:cubicBezTo>
                  <a:pt x="81" y="69"/>
                  <a:pt x="81" y="70"/>
                  <a:pt x="80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1" y="74"/>
                  <a:pt x="81" y="74"/>
                </a:cubicBezTo>
                <a:cubicBezTo>
                  <a:pt x="82" y="73"/>
                  <a:pt x="84" y="74"/>
                  <a:pt x="84" y="76"/>
                </a:cubicBezTo>
                <a:cubicBezTo>
                  <a:pt x="85" y="78"/>
                  <a:pt x="84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7" y="89"/>
                  <a:pt x="87" y="89"/>
                  <a:pt x="87" y="89"/>
                </a:cubicBezTo>
                <a:cubicBezTo>
                  <a:pt x="90" y="95"/>
                  <a:pt x="93" y="93"/>
                  <a:pt x="94" y="90"/>
                </a:cubicBezTo>
                <a:cubicBezTo>
                  <a:pt x="94" y="87"/>
                  <a:pt x="93" y="84"/>
                  <a:pt x="91" y="80"/>
                </a:cubicBezTo>
                <a:cubicBezTo>
                  <a:pt x="78" y="55"/>
                  <a:pt x="78" y="55"/>
                  <a:pt x="78" y="55"/>
                </a:cubicBezTo>
                <a:cubicBezTo>
                  <a:pt x="72" y="44"/>
                  <a:pt x="71" y="35"/>
                  <a:pt x="73" y="22"/>
                </a:cubicBezTo>
                <a:cubicBezTo>
                  <a:pt x="69" y="21"/>
                  <a:pt x="69" y="21"/>
                  <a:pt x="69" y="21"/>
                </a:cubicBezTo>
                <a:lnTo>
                  <a:pt x="70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208"/>
          <p:cNvSpPr>
            <a:spLocks/>
          </p:cNvSpPr>
          <p:nvPr/>
        </p:nvSpPr>
        <p:spPr bwMode="auto">
          <a:xfrm>
            <a:off x="5513388" y="2279651"/>
            <a:ext cx="409575" cy="266700"/>
          </a:xfrm>
          <a:custGeom>
            <a:avLst/>
            <a:gdLst>
              <a:gd name="T0" fmla="*/ 5 w 109"/>
              <a:gd name="T1" fmla="*/ 35 h 71"/>
              <a:gd name="T2" fmla="*/ 5 w 109"/>
              <a:gd name="T3" fmla="*/ 56 h 71"/>
              <a:gd name="T4" fmla="*/ 17 w 109"/>
              <a:gd name="T5" fmla="*/ 42 h 71"/>
              <a:gd name="T6" fmla="*/ 23 w 109"/>
              <a:gd name="T7" fmla="*/ 43 h 71"/>
              <a:gd name="T8" fmla="*/ 37 w 109"/>
              <a:gd name="T9" fmla="*/ 71 h 71"/>
              <a:gd name="T10" fmla="*/ 53 w 109"/>
              <a:gd name="T11" fmla="*/ 45 h 71"/>
              <a:gd name="T12" fmla="*/ 59 w 109"/>
              <a:gd name="T13" fmla="*/ 45 h 71"/>
              <a:gd name="T14" fmla="*/ 76 w 109"/>
              <a:gd name="T15" fmla="*/ 70 h 71"/>
              <a:gd name="T16" fmla="*/ 86 w 109"/>
              <a:gd name="T17" fmla="*/ 44 h 71"/>
              <a:gd name="T18" fmla="*/ 92 w 109"/>
              <a:gd name="T19" fmla="*/ 43 h 71"/>
              <a:gd name="T20" fmla="*/ 104 w 109"/>
              <a:gd name="T21" fmla="*/ 55 h 71"/>
              <a:gd name="T22" fmla="*/ 104 w 109"/>
              <a:gd name="T23" fmla="*/ 36 h 71"/>
              <a:gd name="T24" fmla="*/ 109 w 109"/>
              <a:gd name="T25" fmla="*/ 29 h 71"/>
              <a:gd name="T26" fmla="*/ 91 w 109"/>
              <a:gd name="T27" fmla="*/ 18 h 71"/>
              <a:gd name="T28" fmla="*/ 84 w 109"/>
              <a:gd name="T29" fmla="*/ 17 h 71"/>
              <a:gd name="T30" fmla="*/ 104 w 109"/>
              <a:gd name="T31" fmla="*/ 8 h 71"/>
              <a:gd name="T32" fmla="*/ 98 w 109"/>
              <a:gd name="T33" fmla="*/ 3 h 71"/>
              <a:gd name="T34" fmla="*/ 73 w 109"/>
              <a:gd name="T35" fmla="*/ 16 h 71"/>
              <a:gd name="T36" fmla="*/ 66 w 109"/>
              <a:gd name="T37" fmla="*/ 15 h 71"/>
              <a:gd name="T38" fmla="*/ 84 w 109"/>
              <a:gd name="T39" fmla="*/ 7 h 71"/>
              <a:gd name="T40" fmla="*/ 78 w 109"/>
              <a:gd name="T41" fmla="*/ 2 h 71"/>
              <a:gd name="T42" fmla="*/ 53 w 109"/>
              <a:gd name="T43" fmla="*/ 15 h 71"/>
              <a:gd name="T44" fmla="*/ 35 w 109"/>
              <a:gd name="T45" fmla="*/ 24 h 71"/>
              <a:gd name="T46" fmla="*/ 35 w 109"/>
              <a:gd name="T47" fmla="*/ 24 h 71"/>
              <a:gd name="T48" fmla="*/ 31 w 109"/>
              <a:gd name="T49" fmla="*/ 26 h 71"/>
              <a:gd name="T50" fmla="*/ 29 w 109"/>
              <a:gd name="T51" fmla="*/ 26 h 71"/>
              <a:gd name="T52" fmla="*/ 26 w 109"/>
              <a:gd name="T53" fmla="*/ 29 h 71"/>
              <a:gd name="T54" fmla="*/ 29 w 109"/>
              <a:gd name="T55" fmla="*/ 32 h 71"/>
              <a:gd name="T56" fmla="*/ 32 w 109"/>
              <a:gd name="T57" fmla="*/ 29 h 71"/>
              <a:gd name="T58" fmla="*/ 46 w 109"/>
              <a:gd name="T59" fmla="*/ 23 h 71"/>
              <a:gd name="T60" fmla="*/ 55 w 109"/>
              <a:gd name="T61" fmla="*/ 23 h 71"/>
              <a:gd name="T62" fmla="*/ 59 w 109"/>
              <a:gd name="T63" fmla="*/ 23 h 71"/>
              <a:gd name="T64" fmla="*/ 51 w 109"/>
              <a:gd name="T65" fmla="*/ 27 h 71"/>
              <a:gd name="T66" fmla="*/ 49 w 109"/>
              <a:gd name="T67" fmla="*/ 27 h 71"/>
              <a:gd name="T68" fmla="*/ 46 w 109"/>
              <a:gd name="T69" fmla="*/ 30 h 71"/>
              <a:gd name="T70" fmla="*/ 49 w 109"/>
              <a:gd name="T71" fmla="*/ 33 h 71"/>
              <a:gd name="T72" fmla="*/ 52 w 109"/>
              <a:gd name="T73" fmla="*/ 30 h 71"/>
              <a:gd name="T74" fmla="*/ 68 w 109"/>
              <a:gd name="T75" fmla="*/ 24 h 71"/>
              <a:gd name="T76" fmla="*/ 89 w 109"/>
              <a:gd name="T77" fmla="*/ 26 h 71"/>
              <a:gd name="T78" fmla="*/ 101 w 109"/>
              <a:gd name="T79" fmla="*/ 29 h 71"/>
              <a:gd name="T80" fmla="*/ 89 w 109"/>
              <a:gd name="T81" fmla="*/ 32 h 71"/>
              <a:gd name="T82" fmla="*/ 55 w 109"/>
              <a:gd name="T83" fmla="*/ 34 h 71"/>
              <a:gd name="T84" fmla="*/ 20 w 109"/>
              <a:gd name="T85" fmla="*/ 32 h 71"/>
              <a:gd name="T86" fmla="*/ 9 w 109"/>
              <a:gd name="T87" fmla="*/ 29 h 71"/>
              <a:gd name="T88" fmla="*/ 20 w 109"/>
              <a:gd name="T89" fmla="*/ 26 h 71"/>
              <a:gd name="T90" fmla="*/ 32 w 109"/>
              <a:gd name="T91" fmla="*/ 24 h 71"/>
              <a:gd name="T92" fmla="*/ 46 w 109"/>
              <a:gd name="T93" fmla="*/ 15 h 71"/>
              <a:gd name="T94" fmla="*/ 18 w 109"/>
              <a:gd name="T95" fmla="*/ 18 h 71"/>
              <a:gd name="T96" fmla="*/ 0 w 109"/>
              <a:gd name="T97" fmla="*/ 29 h 71"/>
              <a:gd name="T98" fmla="*/ 5 w 109"/>
              <a:gd name="T99" fmla="*/ 35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9" h="71">
                <a:moveTo>
                  <a:pt x="5" y="35"/>
                </a:moveTo>
                <a:cubicBezTo>
                  <a:pt x="5" y="56"/>
                  <a:pt x="5" y="56"/>
                  <a:pt x="5" y="56"/>
                </a:cubicBezTo>
                <a:cubicBezTo>
                  <a:pt x="17" y="42"/>
                  <a:pt x="17" y="42"/>
                  <a:pt x="17" y="42"/>
                </a:cubicBezTo>
                <a:cubicBezTo>
                  <a:pt x="23" y="43"/>
                  <a:pt x="23" y="43"/>
                  <a:pt x="23" y="43"/>
                </a:cubicBezTo>
                <a:cubicBezTo>
                  <a:pt x="37" y="71"/>
                  <a:pt x="37" y="71"/>
                  <a:pt x="37" y="71"/>
                </a:cubicBezTo>
                <a:cubicBezTo>
                  <a:pt x="53" y="45"/>
                  <a:pt x="53" y="45"/>
                  <a:pt x="53" y="45"/>
                </a:cubicBezTo>
                <a:cubicBezTo>
                  <a:pt x="59" y="45"/>
                  <a:pt x="59" y="45"/>
                  <a:pt x="59" y="45"/>
                </a:cubicBezTo>
                <a:cubicBezTo>
                  <a:pt x="76" y="70"/>
                  <a:pt x="76" y="70"/>
                  <a:pt x="76" y="70"/>
                </a:cubicBezTo>
                <a:cubicBezTo>
                  <a:pt x="86" y="44"/>
                  <a:pt x="86" y="44"/>
                  <a:pt x="86" y="44"/>
                </a:cubicBezTo>
                <a:cubicBezTo>
                  <a:pt x="92" y="43"/>
                  <a:pt x="92" y="43"/>
                  <a:pt x="92" y="43"/>
                </a:cubicBezTo>
                <a:cubicBezTo>
                  <a:pt x="104" y="55"/>
                  <a:pt x="104" y="55"/>
                  <a:pt x="104" y="55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7" y="34"/>
                  <a:pt x="109" y="32"/>
                  <a:pt x="109" y="29"/>
                </a:cubicBezTo>
                <a:cubicBezTo>
                  <a:pt x="109" y="24"/>
                  <a:pt x="102" y="20"/>
                  <a:pt x="91" y="18"/>
                </a:cubicBezTo>
                <a:cubicBezTo>
                  <a:pt x="89" y="17"/>
                  <a:pt x="87" y="17"/>
                  <a:pt x="84" y="17"/>
                </a:cubicBezTo>
                <a:cubicBezTo>
                  <a:pt x="104" y="8"/>
                  <a:pt x="104" y="8"/>
                  <a:pt x="104" y="8"/>
                </a:cubicBezTo>
                <a:cubicBezTo>
                  <a:pt x="106" y="5"/>
                  <a:pt x="103" y="1"/>
                  <a:pt x="98" y="3"/>
                </a:cubicBezTo>
                <a:cubicBezTo>
                  <a:pt x="73" y="16"/>
                  <a:pt x="73" y="16"/>
                  <a:pt x="73" y="16"/>
                </a:cubicBezTo>
                <a:cubicBezTo>
                  <a:pt x="71" y="15"/>
                  <a:pt x="68" y="15"/>
                  <a:pt x="66" y="15"/>
                </a:cubicBezTo>
                <a:cubicBezTo>
                  <a:pt x="84" y="7"/>
                  <a:pt x="84" y="7"/>
                  <a:pt x="84" y="7"/>
                </a:cubicBezTo>
                <a:cubicBezTo>
                  <a:pt x="86" y="4"/>
                  <a:pt x="84" y="0"/>
                  <a:pt x="78" y="2"/>
                </a:cubicBezTo>
                <a:cubicBezTo>
                  <a:pt x="53" y="15"/>
                  <a:pt x="53" y="15"/>
                  <a:pt x="53" y="15"/>
                </a:cubicBezTo>
                <a:cubicBezTo>
                  <a:pt x="35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0" y="26"/>
                  <a:pt x="29" y="26"/>
                </a:cubicBezTo>
                <a:cubicBezTo>
                  <a:pt x="28" y="26"/>
                  <a:pt x="26" y="27"/>
                  <a:pt x="26" y="29"/>
                </a:cubicBezTo>
                <a:cubicBezTo>
                  <a:pt x="26" y="31"/>
                  <a:pt x="28" y="32"/>
                  <a:pt x="29" y="32"/>
                </a:cubicBezTo>
                <a:cubicBezTo>
                  <a:pt x="31" y="32"/>
                  <a:pt x="32" y="31"/>
                  <a:pt x="32" y="29"/>
                </a:cubicBezTo>
                <a:cubicBezTo>
                  <a:pt x="46" y="23"/>
                  <a:pt x="46" y="23"/>
                  <a:pt x="46" y="23"/>
                </a:cubicBezTo>
                <a:cubicBezTo>
                  <a:pt x="49" y="23"/>
                  <a:pt x="52" y="23"/>
                  <a:pt x="55" y="23"/>
                </a:cubicBezTo>
                <a:cubicBezTo>
                  <a:pt x="56" y="23"/>
                  <a:pt x="57" y="23"/>
                  <a:pt x="59" y="23"/>
                </a:cubicBezTo>
                <a:cubicBezTo>
                  <a:pt x="51" y="27"/>
                  <a:pt x="51" y="27"/>
                  <a:pt x="51" y="27"/>
                </a:cubicBezTo>
                <a:cubicBezTo>
                  <a:pt x="50" y="27"/>
                  <a:pt x="50" y="27"/>
                  <a:pt x="49" y="27"/>
                </a:cubicBezTo>
                <a:cubicBezTo>
                  <a:pt x="47" y="27"/>
                  <a:pt x="46" y="28"/>
                  <a:pt x="46" y="30"/>
                </a:cubicBezTo>
                <a:cubicBezTo>
                  <a:pt x="46" y="32"/>
                  <a:pt x="47" y="33"/>
                  <a:pt x="49" y="33"/>
                </a:cubicBezTo>
                <a:cubicBezTo>
                  <a:pt x="51" y="33"/>
                  <a:pt x="52" y="32"/>
                  <a:pt x="52" y="30"/>
                </a:cubicBezTo>
                <a:cubicBezTo>
                  <a:pt x="68" y="24"/>
                  <a:pt x="68" y="24"/>
                  <a:pt x="68" y="24"/>
                </a:cubicBezTo>
                <a:cubicBezTo>
                  <a:pt x="76" y="24"/>
                  <a:pt x="84" y="25"/>
                  <a:pt x="89" y="26"/>
                </a:cubicBezTo>
                <a:cubicBezTo>
                  <a:pt x="96" y="27"/>
                  <a:pt x="101" y="28"/>
                  <a:pt x="101" y="29"/>
                </a:cubicBezTo>
                <a:cubicBezTo>
                  <a:pt x="101" y="29"/>
                  <a:pt x="96" y="30"/>
                  <a:pt x="89" y="32"/>
                </a:cubicBezTo>
                <a:cubicBezTo>
                  <a:pt x="81" y="33"/>
                  <a:pt x="68" y="34"/>
                  <a:pt x="55" y="34"/>
                </a:cubicBezTo>
                <a:cubicBezTo>
                  <a:pt x="41" y="34"/>
                  <a:pt x="29" y="33"/>
                  <a:pt x="20" y="32"/>
                </a:cubicBezTo>
                <a:cubicBezTo>
                  <a:pt x="13" y="30"/>
                  <a:pt x="9" y="29"/>
                  <a:pt x="9" y="29"/>
                </a:cubicBezTo>
                <a:cubicBezTo>
                  <a:pt x="9" y="28"/>
                  <a:pt x="13" y="27"/>
                  <a:pt x="20" y="26"/>
                </a:cubicBezTo>
                <a:cubicBezTo>
                  <a:pt x="23" y="25"/>
                  <a:pt x="27" y="25"/>
                  <a:pt x="32" y="24"/>
                </a:cubicBezTo>
                <a:cubicBezTo>
                  <a:pt x="46" y="15"/>
                  <a:pt x="46" y="15"/>
                  <a:pt x="46" y="15"/>
                </a:cubicBezTo>
                <a:cubicBezTo>
                  <a:pt x="35" y="15"/>
                  <a:pt x="26" y="16"/>
                  <a:pt x="18" y="18"/>
                </a:cubicBezTo>
                <a:cubicBezTo>
                  <a:pt x="7" y="20"/>
                  <a:pt x="0" y="24"/>
                  <a:pt x="0" y="29"/>
                </a:cubicBezTo>
                <a:cubicBezTo>
                  <a:pt x="0" y="31"/>
                  <a:pt x="2" y="33"/>
                  <a:pt x="5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209"/>
          <p:cNvSpPr>
            <a:spLocks/>
          </p:cNvSpPr>
          <p:nvPr/>
        </p:nvSpPr>
        <p:spPr bwMode="auto">
          <a:xfrm>
            <a:off x="5513388" y="2471738"/>
            <a:ext cx="409575" cy="153988"/>
          </a:xfrm>
          <a:custGeom>
            <a:avLst/>
            <a:gdLst>
              <a:gd name="T0" fmla="*/ 104 w 109"/>
              <a:gd name="T1" fmla="*/ 20 h 41"/>
              <a:gd name="T2" fmla="*/ 104 w 109"/>
              <a:gd name="T3" fmla="*/ 14 h 41"/>
              <a:gd name="T4" fmla="*/ 91 w 109"/>
              <a:gd name="T5" fmla="*/ 0 h 41"/>
              <a:gd name="T6" fmla="*/ 80 w 109"/>
              <a:gd name="T7" fmla="*/ 28 h 41"/>
              <a:gd name="T8" fmla="*/ 74 w 109"/>
              <a:gd name="T9" fmla="*/ 29 h 41"/>
              <a:gd name="T10" fmla="*/ 56 w 109"/>
              <a:gd name="T11" fmla="*/ 2 h 41"/>
              <a:gd name="T12" fmla="*/ 39 w 109"/>
              <a:gd name="T13" fmla="*/ 29 h 41"/>
              <a:gd name="T14" fmla="*/ 33 w 109"/>
              <a:gd name="T15" fmla="*/ 28 h 41"/>
              <a:gd name="T16" fmla="*/ 19 w 109"/>
              <a:gd name="T17" fmla="*/ 0 h 41"/>
              <a:gd name="T18" fmla="*/ 5 w 109"/>
              <a:gd name="T19" fmla="*/ 16 h 41"/>
              <a:gd name="T20" fmla="*/ 5 w 109"/>
              <a:gd name="T21" fmla="*/ 20 h 41"/>
              <a:gd name="T22" fmla="*/ 0 w 109"/>
              <a:gd name="T23" fmla="*/ 27 h 41"/>
              <a:gd name="T24" fmla="*/ 18 w 109"/>
              <a:gd name="T25" fmla="*/ 38 h 41"/>
              <a:gd name="T26" fmla="*/ 55 w 109"/>
              <a:gd name="T27" fmla="*/ 41 h 41"/>
              <a:gd name="T28" fmla="*/ 91 w 109"/>
              <a:gd name="T29" fmla="*/ 38 h 41"/>
              <a:gd name="T30" fmla="*/ 109 w 109"/>
              <a:gd name="T31" fmla="*/ 27 h 41"/>
              <a:gd name="T32" fmla="*/ 104 w 109"/>
              <a:gd name="T33" fmla="*/ 2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9" h="41">
                <a:moveTo>
                  <a:pt x="104" y="20"/>
                </a:moveTo>
                <a:cubicBezTo>
                  <a:pt x="104" y="14"/>
                  <a:pt x="104" y="14"/>
                  <a:pt x="104" y="14"/>
                </a:cubicBezTo>
                <a:cubicBezTo>
                  <a:pt x="91" y="0"/>
                  <a:pt x="91" y="0"/>
                  <a:pt x="91" y="0"/>
                </a:cubicBezTo>
                <a:cubicBezTo>
                  <a:pt x="80" y="28"/>
                  <a:pt x="80" y="28"/>
                  <a:pt x="80" y="28"/>
                </a:cubicBezTo>
                <a:cubicBezTo>
                  <a:pt x="74" y="29"/>
                  <a:pt x="74" y="29"/>
                  <a:pt x="74" y="29"/>
                </a:cubicBezTo>
                <a:cubicBezTo>
                  <a:pt x="56" y="2"/>
                  <a:pt x="56" y="2"/>
                  <a:pt x="56" y="2"/>
                </a:cubicBezTo>
                <a:cubicBezTo>
                  <a:pt x="39" y="29"/>
                  <a:pt x="39" y="29"/>
                  <a:pt x="39" y="29"/>
                </a:cubicBezTo>
                <a:cubicBezTo>
                  <a:pt x="33" y="28"/>
                  <a:pt x="33" y="28"/>
                  <a:pt x="33" y="28"/>
                </a:cubicBezTo>
                <a:cubicBezTo>
                  <a:pt x="19" y="0"/>
                  <a:pt x="19" y="0"/>
                  <a:pt x="19" y="0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20"/>
                  <a:pt x="5" y="20"/>
                  <a:pt x="5" y="20"/>
                </a:cubicBezTo>
                <a:cubicBezTo>
                  <a:pt x="2" y="22"/>
                  <a:pt x="0" y="24"/>
                  <a:pt x="0" y="27"/>
                </a:cubicBezTo>
                <a:cubicBezTo>
                  <a:pt x="0" y="32"/>
                  <a:pt x="7" y="36"/>
                  <a:pt x="18" y="38"/>
                </a:cubicBezTo>
                <a:cubicBezTo>
                  <a:pt x="28" y="40"/>
                  <a:pt x="41" y="41"/>
                  <a:pt x="55" y="41"/>
                </a:cubicBezTo>
                <a:cubicBezTo>
                  <a:pt x="69" y="41"/>
                  <a:pt x="82" y="40"/>
                  <a:pt x="91" y="38"/>
                </a:cubicBezTo>
                <a:cubicBezTo>
                  <a:pt x="102" y="36"/>
                  <a:pt x="109" y="32"/>
                  <a:pt x="109" y="27"/>
                </a:cubicBezTo>
                <a:cubicBezTo>
                  <a:pt x="109" y="24"/>
                  <a:pt x="107" y="22"/>
                  <a:pt x="104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Oval 210"/>
          <p:cNvSpPr>
            <a:spLocks noChangeArrowheads="1"/>
          </p:cNvSpPr>
          <p:nvPr/>
        </p:nvSpPr>
        <p:spPr bwMode="auto">
          <a:xfrm>
            <a:off x="2455863" y="3741738"/>
            <a:ext cx="26987" cy="30163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211"/>
          <p:cNvSpPr>
            <a:spLocks noEditPoints="1"/>
          </p:cNvSpPr>
          <p:nvPr/>
        </p:nvSpPr>
        <p:spPr bwMode="auto">
          <a:xfrm>
            <a:off x="2347913" y="3632201"/>
            <a:ext cx="244475" cy="244475"/>
          </a:xfrm>
          <a:custGeom>
            <a:avLst/>
            <a:gdLst>
              <a:gd name="T0" fmla="*/ 65 w 65"/>
              <a:gd name="T1" fmla="*/ 33 h 65"/>
              <a:gd name="T2" fmla="*/ 59 w 65"/>
              <a:gd name="T3" fmla="*/ 24 h 65"/>
              <a:gd name="T4" fmla="*/ 54 w 65"/>
              <a:gd name="T5" fmla="*/ 38 h 65"/>
              <a:gd name="T6" fmla="*/ 54 w 65"/>
              <a:gd name="T7" fmla="*/ 38 h 65"/>
              <a:gd name="T8" fmla="*/ 51 w 65"/>
              <a:gd name="T9" fmla="*/ 45 h 65"/>
              <a:gd name="T10" fmla="*/ 38 w 65"/>
              <a:gd name="T11" fmla="*/ 55 h 65"/>
              <a:gd name="T12" fmla="*/ 36 w 65"/>
              <a:gd name="T13" fmla="*/ 49 h 65"/>
              <a:gd name="T14" fmla="*/ 49 w 65"/>
              <a:gd name="T15" fmla="*/ 39 h 65"/>
              <a:gd name="T16" fmla="*/ 52 w 65"/>
              <a:gd name="T17" fmla="*/ 36 h 65"/>
              <a:gd name="T18" fmla="*/ 56 w 65"/>
              <a:gd name="T19" fmla="*/ 25 h 65"/>
              <a:gd name="T20" fmla="*/ 53 w 65"/>
              <a:gd name="T21" fmla="*/ 8 h 65"/>
              <a:gd name="T22" fmla="*/ 0 w 65"/>
              <a:gd name="T23" fmla="*/ 33 h 65"/>
              <a:gd name="T24" fmla="*/ 10 w 65"/>
              <a:gd name="T25" fmla="*/ 34 h 65"/>
              <a:gd name="T26" fmla="*/ 17 w 65"/>
              <a:gd name="T27" fmla="*/ 17 h 65"/>
              <a:gd name="T28" fmla="*/ 40 w 65"/>
              <a:gd name="T29" fmla="*/ 12 h 65"/>
              <a:gd name="T30" fmla="*/ 32 w 65"/>
              <a:gd name="T31" fmla="*/ 12 h 65"/>
              <a:gd name="T32" fmla="*/ 11 w 65"/>
              <a:gd name="T33" fmla="*/ 33 h 65"/>
              <a:gd name="T34" fmla="*/ 10 w 65"/>
              <a:gd name="T35" fmla="*/ 34 h 65"/>
              <a:gd name="T36" fmla="*/ 14 w 65"/>
              <a:gd name="T37" fmla="*/ 33 h 65"/>
              <a:gd name="T38" fmla="*/ 32 w 65"/>
              <a:gd name="T39" fmla="*/ 14 h 65"/>
              <a:gd name="T40" fmla="*/ 38 w 65"/>
              <a:gd name="T41" fmla="*/ 17 h 65"/>
              <a:gd name="T42" fmla="*/ 20 w 65"/>
              <a:gd name="T43" fmla="*/ 21 h 65"/>
              <a:gd name="T44" fmla="*/ 15 w 65"/>
              <a:gd name="T45" fmla="*/ 34 h 65"/>
              <a:gd name="T46" fmla="*/ 18 w 65"/>
              <a:gd name="T47" fmla="*/ 34 h 65"/>
              <a:gd name="T48" fmla="*/ 22 w 65"/>
              <a:gd name="T49" fmla="*/ 22 h 65"/>
              <a:gd name="T50" fmla="*/ 38 w 65"/>
              <a:gd name="T51" fmla="*/ 19 h 65"/>
              <a:gd name="T52" fmla="*/ 32 w 65"/>
              <a:gd name="T53" fmla="*/ 20 h 65"/>
              <a:gd name="T54" fmla="*/ 19 w 65"/>
              <a:gd name="T55" fmla="*/ 33 h 65"/>
              <a:gd name="T56" fmla="*/ 18 w 65"/>
              <a:gd name="T57" fmla="*/ 34 h 65"/>
              <a:gd name="T58" fmla="*/ 22 w 65"/>
              <a:gd name="T59" fmla="*/ 33 h 65"/>
              <a:gd name="T60" fmla="*/ 43 w 65"/>
              <a:gd name="T61" fmla="*/ 33 h 65"/>
              <a:gd name="T62" fmla="*/ 6 w 65"/>
              <a:gd name="T63" fmla="*/ 33 h 65"/>
              <a:gd name="T64" fmla="*/ 14 w 65"/>
              <a:gd name="T65" fmla="*/ 14 h 65"/>
              <a:gd name="T66" fmla="*/ 41 w 65"/>
              <a:gd name="T67" fmla="*/ 8 h 65"/>
              <a:gd name="T68" fmla="*/ 32 w 65"/>
              <a:gd name="T69" fmla="*/ 8 h 65"/>
              <a:gd name="T70" fmla="*/ 7 w 65"/>
              <a:gd name="T71" fmla="*/ 33 h 65"/>
              <a:gd name="T72" fmla="*/ 6 w 65"/>
              <a:gd name="T73" fmla="*/ 33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5" h="65">
                <a:moveTo>
                  <a:pt x="33" y="65"/>
                </a:moveTo>
                <a:cubicBezTo>
                  <a:pt x="51" y="65"/>
                  <a:pt x="65" y="51"/>
                  <a:pt x="65" y="33"/>
                </a:cubicBezTo>
                <a:cubicBezTo>
                  <a:pt x="65" y="24"/>
                  <a:pt x="62" y="16"/>
                  <a:pt x="56" y="11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4"/>
                  <a:pt x="59" y="24"/>
                  <a:pt x="59" y="24"/>
                </a:cubicBezTo>
                <a:cubicBezTo>
                  <a:pt x="60" y="32"/>
                  <a:pt x="58" y="34"/>
                  <a:pt x="54" y="38"/>
                </a:cubicBezTo>
                <a:cubicBezTo>
                  <a:pt x="54" y="38"/>
                  <a:pt x="54" y="38"/>
                  <a:pt x="54" y="38"/>
                </a:cubicBezTo>
                <a:cubicBezTo>
                  <a:pt x="54" y="38"/>
                  <a:pt x="54" y="38"/>
                  <a:pt x="54" y="38"/>
                </a:cubicBezTo>
                <a:cubicBezTo>
                  <a:pt x="51" y="41"/>
                  <a:pt x="51" y="41"/>
                  <a:pt x="51" y="41"/>
                </a:cubicBezTo>
                <a:cubicBezTo>
                  <a:pt x="52" y="42"/>
                  <a:pt x="52" y="44"/>
                  <a:pt x="51" y="45"/>
                </a:cubicBezTo>
                <a:cubicBezTo>
                  <a:pt x="42" y="55"/>
                  <a:pt x="42" y="55"/>
                  <a:pt x="42" y="55"/>
                </a:cubicBezTo>
                <a:cubicBezTo>
                  <a:pt x="41" y="56"/>
                  <a:pt x="39" y="56"/>
                  <a:pt x="38" y="55"/>
                </a:cubicBezTo>
                <a:cubicBezTo>
                  <a:pt x="36" y="53"/>
                  <a:pt x="36" y="53"/>
                  <a:pt x="36" y="53"/>
                </a:cubicBezTo>
                <a:cubicBezTo>
                  <a:pt x="35" y="52"/>
                  <a:pt x="35" y="50"/>
                  <a:pt x="36" y="49"/>
                </a:cubicBezTo>
                <a:cubicBezTo>
                  <a:pt x="45" y="39"/>
                  <a:pt x="45" y="39"/>
                  <a:pt x="45" y="39"/>
                </a:cubicBezTo>
                <a:cubicBezTo>
                  <a:pt x="46" y="38"/>
                  <a:pt x="48" y="38"/>
                  <a:pt x="49" y="39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5" y="33"/>
                  <a:pt x="57" y="31"/>
                  <a:pt x="56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3" y="8"/>
                  <a:pt x="53" y="8"/>
                  <a:pt x="53" y="8"/>
                </a:cubicBezTo>
                <a:cubicBezTo>
                  <a:pt x="48" y="3"/>
                  <a:pt x="40" y="0"/>
                  <a:pt x="33" y="0"/>
                </a:cubicBezTo>
                <a:cubicBezTo>
                  <a:pt x="15" y="0"/>
                  <a:pt x="0" y="15"/>
                  <a:pt x="0" y="33"/>
                </a:cubicBezTo>
                <a:cubicBezTo>
                  <a:pt x="0" y="51"/>
                  <a:pt x="15" y="65"/>
                  <a:pt x="33" y="65"/>
                </a:cubicBezTo>
                <a:close/>
                <a:moveTo>
                  <a:pt x="10" y="34"/>
                </a:moveTo>
                <a:cubicBezTo>
                  <a:pt x="10" y="33"/>
                  <a:pt x="10" y="33"/>
                  <a:pt x="10" y="33"/>
                </a:cubicBezTo>
                <a:cubicBezTo>
                  <a:pt x="10" y="27"/>
                  <a:pt x="13" y="21"/>
                  <a:pt x="17" y="17"/>
                </a:cubicBezTo>
                <a:cubicBezTo>
                  <a:pt x="21" y="13"/>
                  <a:pt x="26" y="10"/>
                  <a:pt x="32" y="10"/>
                </a:cubicBezTo>
                <a:cubicBezTo>
                  <a:pt x="35" y="10"/>
                  <a:pt x="38" y="11"/>
                  <a:pt x="40" y="12"/>
                </a:cubicBezTo>
                <a:cubicBezTo>
                  <a:pt x="40" y="13"/>
                  <a:pt x="40" y="13"/>
                  <a:pt x="40" y="13"/>
                </a:cubicBezTo>
                <a:cubicBezTo>
                  <a:pt x="37" y="12"/>
                  <a:pt x="35" y="12"/>
                  <a:pt x="32" y="12"/>
                </a:cubicBezTo>
                <a:cubicBezTo>
                  <a:pt x="27" y="12"/>
                  <a:pt x="21" y="14"/>
                  <a:pt x="18" y="18"/>
                </a:cubicBezTo>
                <a:cubicBezTo>
                  <a:pt x="14" y="22"/>
                  <a:pt x="11" y="27"/>
                  <a:pt x="11" y="33"/>
                </a:cubicBezTo>
                <a:cubicBezTo>
                  <a:pt x="11" y="33"/>
                  <a:pt x="11" y="33"/>
                  <a:pt x="12" y="34"/>
                </a:cubicBezTo>
                <a:lnTo>
                  <a:pt x="10" y="34"/>
                </a:lnTo>
                <a:close/>
                <a:moveTo>
                  <a:pt x="14" y="34"/>
                </a:moveTo>
                <a:cubicBezTo>
                  <a:pt x="14" y="33"/>
                  <a:pt x="14" y="33"/>
                  <a:pt x="14" y="33"/>
                </a:cubicBezTo>
                <a:cubicBezTo>
                  <a:pt x="14" y="28"/>
                  <a:pt x="16" y="23"/>
                  <a:pt x="19" y="20"/>
                </a:cubicBezTo>
                <a:cubicBezTo>
                  <a:pt x="23" y="16"/>
                  <a:pt x="27" y="14"/>
                  <a:pt x="32" y="14"/>
                </a:cubicBezTo>
                <a:cubicBezTo>
                  <a:pt x="35" y="14"/>
                  <a:pt x="37" y="15"/>
                  <a:pt x="39" y="15"/>
                </a:cubicBezTo>
                <a:cubicBezTo>
                  <a:pt x="38" y="17"/>
                  <a:pt x="38" y="17"/>
                  <a:pt x="38" y="17"/>
                </a:cubicBezTo>
                <a:cubicBezTo>
                  <a:pt x="37" y="16"/>
                  <a:pt x="35" y="16"/>
                  <a:pt x="32" y="16"/>
                </a:cubicBezTo>
                <a:cubicBezTo>
                  <a:pt x="28" y="16"/>
                  <a:pt x="24" y="18"/>
                  <a:pt x="20" y="21"/>
                </a:cubicBezTo>
                <a:cubicBezTo>
                  <a:pt x="17" y="24"/>
                  <a:pt x="15" y="28"/>
                  <a:pt x="15" y="33"/>
                </a:cubicBezTo>
                <a:cubicBezTo>
                  <a:pt x="15" y="33"/>
                  <a:pt x="15" y="33"/>
                  <a:pt x="15" y="34"/>
                </a:cubicBezTo>
                <a:lnTo>
                  <a:pt x="14" y="34"/>
                </a:lnTo>
                <a:close/>
                <a:moveTo>
                  <a:pt x="18" y="34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29"/>
                  <a:pt x="20" y="25"/>
                  <a:pt x="22" y="22"/>
                </a:cubicBezTo>
                <a:cubicBezTo>
                  <a:pt x="25" y="20"/>
                  <a:pt x="28" y="18"/>
                  <a:pt x="32" y="18"/>
                </a:cubicBezTo>
                <a:cubicBezTo>
                  <a:pt x="34" y="18"/>
                  <a:pt x="36" y="19"/>
                  <a:pt x="38" y="19"/>
                </a:cubicBezTo>
                <a:cubicBezTo>
                  <a:pt x="37" y="21"/>
                  <a:pt x="37" y="21"/>
                  <a:pt x="37" y="21"/>
                </a:cubicBezTo>
                <a:cubicBezTo>
                  <a:pt x="36" y="20"/>
                  <a:pt x="34" y="20"/>
                  <a:pt x="32" y="20"/>
                </a:cubicBezTo>
                <a:cubicBezTo>
                  <a:pt x="29" y="20"/>
                  <a:pt x="26" y="21"/>
                  <a:pt x="23" y="23"/>
                </a:cubicBezTo>
                <a:cubicBezTo>
                  <a:pt x="21" y="26"/>
                  <a:pt x="19" y="29"/>
                  <a:pt x="19" y="33"/>
                </a:cubicBezTo>
                <a:cubicBezTo>
                  <a:pt x="19" y="33"/>
                  <a:pt x="19" y="33"/>
                  <a:pt x="19" y="34"/>
                </a:cubicBezTo>
                <a:lnTo>
                  <a:pt x="18" y="34"/>
                </a:lnTo>
                <a:close/>
                <a:moveTo>
                  <a:pt x="33" y="43"/>
                </a:moveTo>
                <a:cubicBezTo>
                  <a:pt x="27" y="43"/>
                  <a:pt x="22" y="38"/>
                  <a:pt x="22" y="33"/>
                </a:cubicBezTo>
                <a:cubicBezTo>
                  <a:pt x="22" y="27"/>
                  <a:pt x="27" y="22"/>
                  <a:pt x="33" y="22"/>
                </a:cubicBezTo>
                <a:cubicBezTo>
                  <a:pt x="38" y="22"/>
                  <a:pt x="43" y="27"/>
                  <a:pt x="43" y="33"/>
                </a:cubicBezTo>
                <a:cubicBezTo>
                  <a:pt x="43" y="38"/>
                  <a:pt x="38" y="43"/>
                  <a:pt x="33" y="43"/>
                </a:cubicBezTo>
                <a:close/>
                <a:moveTo>
                  <a:pt x="6" y="33"/>
                </a:moveTo>
                <a:cubicBezTo>
                  <a:pt x="6" y="33"/>
                  <a:pt x="6" y="33"/>
                  <a:pt x="6" y="33"/>
                </a:cubicBezTo>
                <a:cubicBezTo>
                  <a:pt x="6" y="25"/>
                  <a:pt x="9" y="19"/>
                  <a:pt x="14" y="14"/>
                </a:cubicBezTo>
                <a:cubicBezTo>
                  <a:pt x="19" y="9"/>
                  <a:pt x="25" y="6"/>
                  <a:pt x="32" y="6"/>
                </a:cubicBezTo>
                <a:cubicBezTo>
                  <a:pt x="35" y="6"/>
                  <a:pt x="38" y="7"/>
                  <a:pt x="41" y="8"/>
                </a:cubicBezTo>
                <a:cubicBezTo>
                  <a:pt x="41" y="9"/>
                  <a:pt x="41" y="9"/>
                  <a:pt x="41" y="9"/>
                </a:cubicBezTo>
                <a:cubicBezTo>
                  <a:pt x="38" y="8"/>
                  <a:pt x="35" y="8"/>
                  <a:pt x="32" y="8"/>
                </a:cubicBezTo>
                <a:cubicBezTo>
                  <a:pt x="26" y="8"/>
                  <a:pt x="19" y="10"/>
                  <a:pt x="15" y="15"/>
                </a:cubicBezTo>
                <a:cubicBezTo>
                  <a:pt x="10" y="19"/>
                  <a:pt x="7" y="26"/>
                  <a:pt x="7" y="33"/>
                </a:cubicBezTo>
                <a:cubicBezTo>
                  <a:pt x="7" y="33"/>
                  <a:pt x="7" y="33"/>
                  <a:pt x="7" y="33"/>
                </a:cubicBezTo>
                <a:lnTo>
                  <a:pt x="6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212"/>
          <p:cNvSpPr>
            <a:spLocks noEditPoints="1"/>
          </p:cNvSpPr>
          <p:nvPr/>
        </p:nvSpPr>
        <p:spPr bwMode="auto">
          <a:xfrm>
            <a:off x="2309813" y="3606801"/>
            <a:ext cx="409575" cy="300038"/>
          </a:xfrm>
          <a:custGeom>
            <a:avLst/>
            <a:gdLst>
              <a:gd name="T0" fmla="*/ 248 w 258"/>
              <a:gd name="T1" fmla="*/ 0 h 189"/>
              <a:gd name="T2" fmla="*/ 7 w 258"/>
              <a:gd name="T3" fmla="*/ 0 h 189"/>
              <a:gd name="T4" fmla="*/ 0 w 258"/>
              <a:gd name="T5" fmla="*/ 0 h 189"/>
              <a:gd name="T6" fmla="*/ 0 w 258"/>
              <a:gd name="T7" fmla="*/ 7 h 189"/>
              <a:gd name="T8" fmla="*/ 0 w 258"/>
              <a:gd name="T9" fmla="*/ 182 h 189"/>
              <a:gd name="T10" fmla="*/ 0 w 258"/>
              <a:gd name="T11" fmla="*/ 189 h 189"/>
              <a:gd name="T12" fmla="*/ 7 w 258"/>
              <a:gd name="T13" fmla="*/ 189 h 189"/>
              <a:gd name="T14" fmla="*/ 248 w 258"/>
              <a:gd name="T15" fmla="*/ 189 h 189"/>
              <a:gd name="T16" fmla="*/ 258 w 258"/>
              <a:gd name="T17" fmla="*/ 189 h 189"/>
              <a:gd name="T18" fmla="*/ 258 w 258"/>
              <a:gd name="T19" fmla="*/ 182 h 189"/>
              <a:gd name="T20" fmla="*/ 258 w 258"/>
              <a:gd name="T21" fmla="*/ 7 h 189"/>
              <a:gd name="T22" fmla="*/ 258 w 258"/>
              <a:gd name="T23" fmla="*/ 0 h 189"/>
              <a:gd name="T24" fmla="*/ 248 w 258"/>
              <a:gd name="T25" fmla="*/ 0 h 189"/>
              <a:gd name="T26" fmla="*/ 241 w 258"/>
              <a:gd name="T27" fmla="*/ 172 h 189"/>
              <a:gd name="T28" fmla="*/ 14 w 258"/>
              <a:gd name="T29" fmla="*/ 172 h 189"/>
              <a:gd name="T30" fmla="*/ 14 w 258"/>
              <a:gd name="T31" fmla="*/ 16 h 189"/>
              <a:gd name="T32" fmla="*/ 241 w 258"/>
              <a:gd name="T33" fmla="*/ 16 h 189"/>
              <a:gd name="T34" fmla="*/ 241 w 258"/>
              <a:gd name="T35" fmla="*/ 172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58" h="189">
                <a:moveTo>
                  <a:pt x="248" y="0"/>
                </a:moveTo>
                <a:lnTo>
                  <a:pt x="7" y="0"/>
                </a:lnTo>
                <a:lnTo>
                  <a:pt x="0" y="0"/>
                </a:lnTo>
                <a:lnTo>
                  <a:pt x="0" y="7"/>
                </a:lnTo>
                <a:lnTo>
                  <a:pt x="0" y="182"/>
                </a:lnTo>
                <a:lnTo>
                  <a:pt x="0" y="189"/>
                </a:lnTo>
                <a:lnTo>
                  <a:pt x="7" y="189"/>
                </a:lnTo>
                <a:lnTo>
                  <a:pt x="248" y="189"/>
                </a:lnTo>
                <a:lnTo>
                  <a:pt x="258" y="189"/>
                </a:lnTo>
                <a:lnTo>
                  <a:pt x="258" y="182"/>
                </a:lnTo>
                <a:lnTo>
                  <a:pt x="258" y="7"/>
                </a:lnTo>
                <a:lnTo>
                  <a:pt x="258" y="0"/>
                </a:lnTo>
                <a:lnTo>
                  <a:pt x="248" y="0"/>
                </a:lnTo>
                <a:close/>
                <a:moveTo>
                  <a:pt x="241" y="172"/>
                </a:moveTo>
                <a:lnTo>
                  <a:pt x="14" y="172"/>
                </a:lnTo>
                <a:lnTo>
                  <a:pt x="14" y="16"/>
                </a:lnTo>
                <a:lnTo>
                  <a:pt x="241" y="16"/>
                </a:lnTo>
                <a:lnTo>
                  <a:pt x="241" y="1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Oval 213"/>
          <p:cNvSpPr>
            <a:spLocks noChangeArrowheads="1"/>
          </p:cNvSpPr>
          <p:nvPr/>
        </p:nvSpPr>
        <p:spPr bwMode="auto">
          <a:xfrm>
            <a:off x="2640013" y="3786188"/>
            <a:ext cx="34925" cy="333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Oval 214"/>
          <p:cNvSpPr>
            <a:spLocks noChangeArrowheads="1"/>
          </p:cNvSpPr>
          <p:nvPr/>
        </p:nvSpPr>
        <p:spPr bwMode="auto">
          <a:xfrm>
            <a:off x="2640013" y="3835401"/>
            <a:ext cx="34925" cy="333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215"/>
          <p:cNvSpPr>
            <a:spLocks/>
          </p:cNvSpPr>
          <p:nvPr/>
        </p:nvSpPr>
        <p:spPr bwMode="auto">
          <a:xfrm>
            <a:off x="2592388" y="3648076"/>
            <a:ext cx="85725" cy="36513"/>
          </a:xfrm>
          <a:custGeom>
            <a:avLst/>
            <a:gdLst>
              <a:gd name="T0" fmla="*/ 37 w 54"/>
              <a:gd name="T1" fmla="*/ 23 h 23"/>
              <a:gd name="T2" fmla="*/ 44 w 54"/>
              <a:gd name="T3" fmla="*/ 23 h 23"/>
              <a:gd name="T4" fmla="*/ 44 w 54"/>
              <a:gd name="T5" fmla="*/ 14 h 23"/>
              <a:gd name="T6" fmla="*/ 54 w 54"/>
              <a:gd name="T7" fmla="*/ 14 h 23"/>
              <a:gd name="T8" fmla="*/ 54 w 54"/>
              <a:gd name="T9" fmla="*/ 7 h 23"/>
              <a:gd name="T10" fmla="*/ 44 w 54"/>
              <a:gd name="T11" fmla="*/ 7 h 23"/>
              <a:gd name="T12" fmla="*/ 44 w 54"/>
              <a:gd name="T13" fmla="*/ 0 h 23"/>
              <a:gd name="T14" fmla="*/ 37 w 54"/>
              <a:gd name="T15" fmla="*/ 0 h 23"/>
              <a:gd name="T16" fmla="*/ 37 w 54"/>
              <a:gd name="T17" fmla="*/ 7 h 23"/>
              <a:gd name="T18" fmla="*/ 0 w 54"/>
              <a:gd name="T19" fmla="*/ 7 h 23"/>
              <a:gd name="T20" fmla="*/ 0 w 54"/>
              <a:gd name="T21" fmla="*/ 14 h 23"/>
              <a:gd name="T22" fmla="*/ 37 w 54"/>
              <a:gd name="T23" fmla="*/ 14 h 23"/>
              <a:gd name="T24" fmla="*/ 37 w 54"/>
              <a:gd name="T25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23">
                <a:moveTo>
                  <a:pt x="37" y="23"/>
                </a:moveTo>
                <a:lnTo>
                  <a:pt x="44" y="23"/>
                </a:lnTo>
                <a:lnTo>
                  <a:pt x="44" y="14"/>
                </a:lnTo>
                <a:lnTo>
                  <a:pt x="54" y="14"/>
                </a:lnTo>
                <a:lnTo>
                  <a:pt x="54" y="7"/>
                </a:lnTo>
                <a:lnTo>
                  <a:pt x="44" y="7"/>
                </a:lnTo>
                <a:lnTo>
                  <a:pt x="44" y="0"/>
                </a:lnTo>
                <a:lnTo>
                  <a:pt x="37" y="0"/>
                </a:lnTo>
                <a:lnTo>
                  <a:pt x="37" y="7"/>
                </a:lnTo>
                <a:lnTo>
                  <a:pt x="0" y="7"/>
                </a:lnTo>
                <a:lnTo>
                  <a:pt x="0" y="14"/>
                </a:lnTo>
                <a:lnTo>
                  <a:pt x="37" y="14"/>
                </a:lnTo>
                <a:lnTo>
                  <a:pt x="37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216"/>
          <p:cNvSpPr>
            <a:spLocks/>
          </p:cNvSpPr>
          <p:nvPr/>
        </p:nvSpPr>
        <p:spPr bwMode="auto">
          <a:xfrm>
            <a:off x="2606675" y="3692526"/>
            <a:ext cx="71437" cy="41275"/>
          </a:xfrm>
          <a:custGeom>
            <a:avLst/>
            <a:gdLst>
              <a:gd name="T0" fmla="*/ 19 w 45"/>
              <a:gd name="T1" fmla="*/ 0 h 26"/>
              <a:gd name="T2" fmla="*/ 12 w 45"/>
              <a:gd name="T3" fmla="*/ 0 h 26"/>
              <a:gd name="T4" fmla="*/ 12 w 45"/>
              <a:gd name="T5" fmla="*/ 9 h 26"/>
              <a:gd name="T6" fmla="*/ 0 w 45"/>
              <a:gd name="T7" fmla="*/ 9 h 26"/>
              <a:gd name="T8" fmla="*/ 0 w 45"/>
              <a:gd name="T9" fmla="*/ 14 h 26"/>
              <a:gd name="T10" fmla="*/ 12 w 45"/>
              <a:gd name="T11" fmla="*/ 14 h 26"/>
              <a:gd name="T12" fmla="*/ 12 w 45"/>
              <a:gd name="T13" fmla="*/ 26 h 26"/>
              <a:gd name="T14" fmla="*/ 19 w 45"/>
              <a:gd name="T15" fmla="*/ 26 h 26"/>
              <a:gd name="T16" fmla="*/ 19 w 45"/>
              <a:gd name="T17" fmla="*/ 14 h 26"/>
              <a:gd name="T18" fmla="*/ 45 w 45"/>
              <a:gd name="T19" fmla="*/ 14 h 26"/>
              <a:gd name="T20" fmla="*/ 45 w 45"/>
              <a:gd name="T21" fmla="*/ 9 h 26"/>
              <a:gd name="T22" fmla="*/ 19 w 45"/>
              <a:gd name="T23" fmla="*/ 9 h 26"/>
              <a:gd name="T24" fmla="*/ 19 w 45"/>
              <a:gd name="T2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5" h="26">
                <a:moveTo>
                  <a:pt x="19" y="0"/>
                </a:moveTo>
                <a:lnTo>
                  <a:pt x="12" y="0"/>
                </a:lnTo>
                <a:lnTo>
                  <a:pt x="12" y="9"/>
                </a:lnTo>
                <a:lnTo>
                  <a:pt x="0" y="9"/>
                </a:lnTo>
                <a:lnTo>
                  <a:pt x="0" y="14"/>
                </a:lnTo>
                <a:lnTo>
                  <a:pt x="12" y="14"/>
                </a:lnTo>
                <a:lnTo>
                  <a:pt x="12" y="26"/>
                </a:lnTo>
                <a:lnTo>
                  <a:pt x="19" y="26"/>
                </a:lnTo>
                <a:lnTo>
                  <a:pt x="19" y="14"/>
                </a:lnTo>
                <a:lnTo>
                  <a:pt x="45" y="14"/>
                </a:lnTo>
                <a:lnTo>
                  <a:pt x="45" y="9"/>
                </a:lnTo>
                <a:lnTo>
                  <a:pt x="19" y="9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217"/>
          <p:cNvSpPr>
            <a:spLocks noEditPoints="1"/>
          </p:cNvSpPr>
          <p:nvPr/>
        </p:nvSpPr>
        <p:spPr bwMode="auto">
          <a:xfrm>
            <a:off x="3563938" y="2895601"/>
            <a:ext cx="436562" cy="447675"/>
          </a:xfrm>
          <a:custGeom>
            <a:avLst/>
            <a:gdLst>
              <a:gd name="T0" fmla="*/ 19 w 116"/>
              <a:gd name="T1" fmla="*/ 110 h 119"/>
              <a:gd name="T2" fmla="*/ 56 w 116"/>
              <a:gd name="T3" fmla="*/ 31 h 119"/>
              <a:gd name="T4" fmla="*/ 44 w 116"/>
              <a:gd name="T5" fmla="*/ 49 h 119"/>
              <a:gd name="T6" fmla="*/ 27 w 116"/>
              <a:gd name="T7" fmla="*/ 64 h 119"/>
              <a:gd name="T8" fmla="*/ 10 w 116"/>
              <a:gd name="T9" fmla="*/ 84 h 119"/>
              <a:gd name="T10" fmla="*/ 21 w 116"/>
              <a:gd name="T11" fmla="*/ 89 h 119"/>
              <a:gd name="T12" fmla="*/ 25 w 116"/>
              <a:gd name="T13" fmla="*/ 109 h 119"/>
              <a:gd name="T14" fmla="*/ 64 w 116"/>
              <a:gd name="T15" fmla="*/ 94 h 119"/>
              <a:gd name="T16" fmla="*/ 76 w 116"/>
              <a:gd name="T17" fmla="*/ 75 h 119"/>
              <a:gd name="T18" fmla="*/ 91 w 116"/>
              <a:gd name="T19" fmla="*/ 59 h 119"/>
              <a:gd name="T20" fmla="*/ 100 w 116"/>
              <a:gd name="T21" fmla="*/ 20 h 119"/>
              <a:gd name="T22" fmla="*/ 103 w 116"/>
              <a:gd name="T23" fmla="*/ 19 h 119"/>
              <a:gd name="T24" fmla="*/ 103 w 116"/>
              <a:gd name="T25" fmla="*/ 19 h 119"/>
              <a:gd name="T26" fmla="*/ 105 w 116"/>
              <a:gd name="T27" fmla="*/ 18 h 119"/>
              <a:gd name="T28" fmla="*/ 110 w 116"/>
              <a:gd name="T29" fmla="*/ 20 h 119"/>
              <a:gd name="T30" fmla="*/ 106 w 116"/>
              <a:gd name="T31" fmla="*/ 16 h 119"/>
              <a:gd name="T32" fmla="*/ 106 w 116"/>
              <a:gd name="T33" fmla="*/ 13 h 119"/>
              <a:gd name="T34" fmla="*/ 108 w 116"/>
              <a:gd name="T35" fmla="*/ 13 h 119"/>
              <a:gd name="T36" fmla="*/ 108 w 116"/>
              <a:gd name="T37" fmla="*/ 10 h 119"/>
              <a:gd name="T38" fmla="*/ 111 w 116"/>
              <a:gd name="T39" fmla="*/ 15 h 119"/>
              <a:gd name="T40" fmla="*/ 114 w 116"/>
              <a:gd name="T41" fmla="*/ 10 h 119"/>
              <a:gd name="T42" fmla="*/ 109 w 116"/>
              <a:gd name="T43" fmla="*/ 9 h 119"/>
              <a:gd name="T44" fmla="*/ 106 w 116"/>
              <a:gd name="T45" fmla="*/ 2 h 119"/>
              <a:gd name="T46" fmla="*/ 101 w 116"/>
              <a:gd name="T47" fmla="*/ 2 h 119"/>
              <a:gd name="T48" fmla="*/ 102 w 116"/>
              <a:gd name="T49" fmla="*/ 5 h 119"/>
              <a:gd name="T50" fmla="*/ 98 w 116"/>
              <a:gd name="T51" fmla="*/ 5 h 119"/>
              <a:gd name="T52" fmla="*/ 94 w 116"/>
              <a:gd name="T53" fmla="*/ 2 h 119"/>
              <a:gd name="T54" fmla="*/ 97 w 116"/>
              <a:gd name="T55" fmla="*/ 6 h 119"/>
              <a:gd name="T56" fmla="*/ 98 w 116"/>
              <a:gd name="T57" fmla="*/ 10 h 119"/>
              <a:gd name="T58" fmla="*/ 95 w 116"/>
              <a:gd name="T59" fmla="*/ 10 h 119"/>
              <a:gd name="T60" fmla="*/ 95 w 116"/>
              <a:gd name="T61" fmla="*/ 12 h 119"/>
              <a:gd name="T62" fmla="*/ 93 w 116"/>
              <a:gd name="T63" fmla="*/ 7 h 119"/>
              <a:gd name="T64" fmla="*/ 89 w 116"/>
              <a:gd name="T65" fmla="*/ 12 h 119"/>
              <a:gd name="T66" fmla="*/ 94 w 116"/>
              <a:gd name="T67" fmla="*/ 13 h 119"/>
              <a:gd name="T68" fmla="*/ 94 w 116"/>
              <a:gd name="T69" fmla="*/ 15 h 119"/>
              <a:gd name="T70" fmla="*/ 55 w 116"/>
              <a:gd name="T71" fmla="*/ 61 h 119"/>
              <a:gd name="T72" fmla="*/ 55 w 116"/>
              <a:gd name="T73" fmla="*/ 60 h 119"/>
              <a:gd name="T74" fmla="*/ 56 w 116"/>
              <a:gd name="T75" fmla="*/ 31 h 119"/>
              <a:gd name="T76" fmla="*/ 34 w 116"/>
              <a:gd name="T77" fmla="*/ 74 h 119"/>
              <a:gd name="T78" fmla="*/ 46 w 116"/>
              <a:gd name="T79" fmla="*/ 65 h 119"/>
              <a:gd name="T80" fmla="*/ 49 w 116"/>
              <a:gd name="T81" fmla="*/ 66 h 119"/>
              <a:gd name="T82" fmla="*/ 47 w 116"/>
              <a:gd name="T83" fmla="*/ 69 h 119"/>
              <a:gd name="T84" fmla="*/ 47 w 116"/>
              <a:gd name="T85" fmla="*/ 67 h 119"/>
              <a:gd name="T86" fmla="*/ 47 w 116"/>
              <a:gd name="T87" fmla="*/ 67 h 119"/>
              <a:gd name="T88" fmla="*/ 42 w 116"/>
              <a:gd name="T89" fmla="*/ 70 h 119"/>
              <a:gd name="T90" fmla="*/ 34 w 116"/>
              <a:gd name="T91" fmla="*/ 70 h 119"/>
              <a:gd name="T92" fmla="*/ 57 w 116"/>
              <a:gd name="T93" fmla="*/ 89 h 119"/>
              <a:gd name="T94" fmla="*/ 55 w 116"/>
              <a:gd name="T95" fmla="*/ 81 h 119"/>
              <a:gd name="T96" fmla="*/ 58 w 116"/>
              <a:gd name="T97" fmla="*/ 75 h 119"/>
              <a:gd name="T98" fmla="*/ 57 w 116"/>
              <a:gd name="T99" fmla="*/ 75 h 119"/>
              <a:gd name="T100" fmla="*/ 55 w 116"/>
              <a:gd name="T101" fmla="*/ 76 h 119"/>
              <a:gd name="T102" fmla="*/ 58 w 116"/>
              <a:gd name="T103" fmla="*/ 73 h 119"/>
              <a:gd name="T104" fmla="*/ 60 w 116"/>
              <a:gd name="T105" fmla="*/ 76 h 119"/>
              <a:gd name="T106" fmla="*/ 53 w 116"/>
              <a:gd name="T107" fmla="*/ 90 h 119"/>
              <a:gd name="T108" fmla="*/ 57 w 116"/>
              <a:gd name="T109" fmla="*/ 8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16" h="119">
                <a:moveTo>
                  <a:pt x="17" y="92"/>
                </a:moveTo>
                <a:cubicBezTo>
                  <a:pt x="25" y="98"/>
                  <a:pt x="29" y="100"/>
                  <a:pt x="19" y="110"/>
                </a:cubicBezTo>
                <a:cubicBezTo>
                  <a:pt x="5" y="99"/>
                  <a:pt x="0" y="80"/>
                  <a:pt x="17" y="92"/>
                </a:cubicBezTo>
                <a:close/>
                <a:moveTo>
                  <a:pt x="56" y="31"/>
                </a:moveTo>
                <a:cubicBezTo>
                  <a:pt x="50" y="34"/>
                  <a:pt x="49" y="43"/>
                  <a:pt x="45" y="46"/>
                </a:cubicBezTo>
                <a:cubicBezTo>
                  <a:pt x="44" y="47"/>
                  <a:pt x="44" y="48"/>
                  <a:pt x="44" y="49"/>
                </a:cubicBezTo>
                <a:cubicBezTo>
                  <a:pt x="54" y="52"/>
                  <a:pt x="33" y="73"/>
                  <a:pt x="31" y="63"/>
                </a:cubicBezTo>
                <a:cubicBezTo>
                  <a:pt x="29" y="63"/>
                  <a:pt x="28" y="64"/>
                  <a:pt x="27" y="64"/>
                </a:cubicBezTo>
                <a:cubicBezTo>
                  <a:pt x="25" y="72"/>
                  <a:pt x="12" y="71"/>
                  <a:pt x="9" y="84"/>
                </a:cubicBezTo>
                <a:cubicBezTo>
                  <a:pt x="9" y="84"/>
                  <a:pt x="9" y="84"/>
                  <a:pt x="10" y="84"/>
                </a:cubicBezTo>
                <a:cubicBezTo>
                  <a:pt x="12" y="84"/>
                  <a:pt x="15" y="85"/>
                  <a:pt x="20" y="89"/>
                </a:cubicBezTo>
                <a:cubicBezTo>
                  <a:pt x="21" y="89"/>
                  <a:pt x="21" y="89"/>
                  <a:pt x="21" y="89"/>
                </a:cubicBezTo>
                <a:cubicBezTo>
                  <a:pt x="24" y="92"/>
                  <a:pt x="26" y="93"/>
                  <a:pt x="28" y="95"/>
                </a:cubicBezTo>
                <a:cubicBezTo>
                  <a:pt x="31" y="99"/>
                  <a:pt x="31" y="102"/>
                  <a:pt x="25" y="109"/>
                </a:cubicBezTo>
                <a:cubicBezTo>
                  <a:pt x="33" y="115"/>
                  <a:pt x="41" y="119"/>
                  <a:pt x="46" y="117"/>
                </a:cubicBezTo>
                <a:cubicBezTo>
                  <a:pt x="61" y="112"/>
                  <a:pt x="56" y="98"/>
                  <a:pt x="64" y="94"/>
                </a:cubicBezTo>
                <a:cubicBezTo>
                  <a:pt x="64" y="93"/>
                  <a:pt x="64" y="92"/>
                  <a:pt x="64" y="91"/>
                </a:cubicBezTo>
                <a:cubicBezTo>
                  <a:pt x="55" y="90"/>
                  <a:pt x="70" y="65"/>
                  <a:pt x="76" y="75"/>
                </a:cubicBezTo>
                <a:cubicBezTo>
                  <a:pt x="77" y="74"/>
                  <a:pt x="78" y="74"/>
                  <a:pt x="78" y="73"/>
                </a:cubicBezTo>
                <a:cubicBezTo>
                  <a:pt x="80" y="68"/>
                  <a:pt x="89" y="66"/>
                  <a:pt x="91" y="59"/>
                </a:cubicBezTo>
                <a:cubicBezTo>
                  <a:pt x="93" y="54"/>
                  <a:pt x="90" y="46"/>
                  <a:pt x="84" y="4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2" y="21"/>
                  <a:pt x="102" y="21"/>
                  <a:pt x="102" y="21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4" y="17"/>
                  <a:pt x="104" y="17"/>
                  <a:pt x="104" y="17"/>
                </a:cubicBezTo>
                <a:cubicBezTo>
                  <a:pt x="105" y="18"/>
                  <a:pt x="105" y="18"/>
                  <a:pt x="105" y="18"/>
                </a:cubicBezTo>
                <a:cubicBezTo>
                  <a:pt x="105" y="19"/>
                  <a:pt x="105" y="20"/>
                  <a:pt x="106" y="21"/>
                </a:cubicBezTo>
                <a:cubicBezTo>
                  <a:pt x="107" y="22"/>
                  <a:pt x="109" y="22"/>
                  <a:pt x="110" y="20"/>
                </a:cubicBezTo>
                <a:cubicBezTo>
                  <a:pt x="111" y="19"/>
                  <a:pt x="110" y="17"/>
                  <a:pt x="109" y="16"/>
                </a:cubicBezTo>
                <a:cubicBezTo>
                  <a:pt x="108" y="16"/>
                  <a:pt x="107" y="16"/>
                  <a:pt x="106" y="16"/>
                </a:cubicBezTo>
                <a:cubicBezTo>
                  <a:pt x="105" y="16"/>
                  <a:pt x="105" y="16"/>
                  <a:pt x="105" y="16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8" y="10"/>
                  <a:pt x="108" y="10"/>
                  <a:pt x="108" y="10"/>
                </a:cubicBezTo>
                <a:cubicBezTo>
                  <a:pt x="110" y="12"/>
                  <a:pt x="110" y="12"/>
                  <a:pt x="110" y="12"/>
                </a:cubicBezTo>
                <a:cubicBezTo>
                  <a:pt x="109" y="13"/>
                  <a:pt x="110" y="14"/>
                  <a:pt x="111" y="15"/>
                </a:cubicBezTo>
                <a:cubicBezTo>
                  <a:pt x="112" y="16"/>
                  <a:pt x="114" y="16"/>
                  <a:pt x="115" y="14"/>
                </a:cubicBezTo>
                <a:cubicBezTo>
                  <a:pt x="116" y="13"/>
                  <a:pt x="115" y="11"/>
                  <a:pt x="114" y="10"/>
                </a:cubicBezTo>
                <a:cubicBezTo>
                  <a:pt x="113" y="10"/>
                  <a:pt x="112" y="10"/>
                  <a:pt x="111" y="10"/>
                </a:cubicBezTo>
                <a:cubicBezTo>
                  <a:pt x="109" y="9"/>
                  <a:pt x="109" y="9"/>
                  <a:pt x="109" y="9"/>
                </a:cubicBezTo>
                <a:cubicBezTo>
                  <a:pt x="111" y="6"/>
                  <a:pt x="111" y="6"/>
                  <a:pt x="111" y="6"/>
                </a:cubicBezTo>
                <a:cubicBezTo>
                  <a:pt x="106" y="2"/>
                  <a:pt x="106" y="2"/>
                  <a:pt x="106" y="2"/>
                </a:cubicBezTo>
                <a:cubicBezTo>
                  <a:pt x="103" y="4"/>
                  <a:pt x="103" y="4"/>
                  <a:pt x="103" y="4"/>
                </a:cubicBezTo>
                <a:cubicBezTo>
                  <a:pt x="101" y="2"/>
                  <a:pt x="101" y="2"/>
                  <a:pt x="101" y="2"/>
                </a:cubicBezTo>
                <a:cubicBezTo>
                  <a:pt x="100" y="4"/>
                  <a:pt x="100" y="4"/>
                  <a:pt x="100" y="4"/>
                </a:cubicBezTo>
                <a:cubicBezTo>
                  <a:pt x="102" y="5"/>
                  <a:pt x="102" y="5"/>
                  <a:pt x="102" y="5"/>
                </a:cubicBezTo>
                <a:cubicBezTo>
                  <a:pt x="101" y="7"/>
                  <a:pt x="101" y="7"/>
                  <a:pt x="101" y="7"/>
                </a:cubicBezTo>
                <a:cubicBezTo>
                  <a:pt x="98" y="5"/>
                  <a:pt x="98" y="5"/>
                  <a:pt x="98" y="5"/>
                </a:cubicBezTo>
                <a:cubicBezTo>
                  <a:pt x="99" y="4"/>
                  <a:pt x="99" y="2"/>
                  <a:pt x="98" y="1"/>
                </a:cubicBezTo>
                <a:cubicBezTo>
                  <a:pt x="97" y="0"/>
                  <a:pt x="95" y="1"/>
                  <a:pt x="94" y="2"/>
                </a:cubicBezTo>
                <a:cubicBezTo>
                  <a:pt x="93" y="3"/>
                  <a:pt x="93" y="5"/>
                  <a:pt x="94" y="6"/>
                </a:cubicBezTo>
                <a:cubicBezTo>
                  <a:pt x="95" y="7"/>
                  <a:pt x="96" y="6"/>
                  <a:pt x="97" y="6"/>
                </a:cubicBezTo>
                <a:cubicBezTo>
                  <a:pt x="100" y="8"/>
                  <a:pt x="100" y="8"/>
                  <a:pt x="100" y="8"/>
                </a:cubicBezTo>
                <a:cubicBezTo>
                  <a:pt x="98" y="10"/>
                  <a:pt x="98" y="10"/>
                  <a:pt x="98" y="10"/>
                </a:cubicBezTo>
                <a:cubicBezTo>
                  <a:pt x="96" y="8"/>
                  <a:pt x="96" y="8"/>
                  <a:pt x="96" y="8"/>
                </a:cubicBezTo>
                <a:cubicBezTo>
                  <a:pt x="95" y="10"/>
                  <a:pt x="95" y="10"/>
                  <a:pt x="95" y="10"/>
                </a:cubicBezTo>
                <a:cubicBezTo>
                  <a:pt x="97" y="11"/>
                  <a:pt x="97" y="11"/>
                  <a:pt x="97" y="11"/>
                </a:cubicBezTo>
                <a:cubicBezTo>
                  <a:pt x="95" y="12"/>
                  <a:pt x="95" y="12"/>
                  <a:pt x="95" y="12"/>
                </a:cubicBezTo>
                <a:cubicBezTo>
                  <a:pt x="93" y="11"/>
                  <a:pt x="93" y="11"/>
                  <a:pt x="93" y="11"/>
                </a:cubicBezTo>
                <a:cubicBezTo>
                  <a:pt x="94" y="10"/>
                  <a:pt x="94" y="8"/>
                  <a:pt x="93" y="7"/>
                </a:cubicBezTo>
                <a:cubicBezTo>
                  <a:pt x="92" y="6"/>
                  <a:pt x="90" y="7"/>
                  <a:pt x="89" y="8"/>
                </a:cubicBezTo>
                <a:cubicBezTo>
                  <a:pt x="88" y="9"/>
                  <a:pt x="88" y="11"/>
                  <a:pt x="89" y="12"/>
                </a:cubicBezTo>
                <a:cubicBezTo>
                  <a:pt x="90" y="13"/>
                  <a:pt x="91" y="12"/>
                  <a:pt x="92" y="12"/>
                </a:cubicBezTo>
                <a:cubicBezTo>
                  <a:pt x="94" y="13"/>
                  <a:pt x="94" y="13"/>
                  <a:pt x="94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94" y="15"/>
                  <a:pt x="94" y="15"/>
                  <a:pt x="94" y="15"/>
                </a:cubicBezTo>
                <a:cubicBezTo>
                  <a:pt x="56" y="61"/>
                  <a:pt x="56" y="61"/>
                  <a:pt x="56" y="61"/>
                </a:cubicBezTo>
                <a:cubicBezTo>
                  <a:pt x="55" y="61"/>
                  <a:pt x="55" y="61"/>
                  <a:pt x="55" y="61"/>
                </a:cubicBezTo>
                <a:cubicBezTo>
                  <a:pt x="54" y="60"/>
                  <a:pt x="54" y="60"/>
                  <a:pt x="54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76" y="34"/>
                  <a:pt x="76" y="34"/>
                  <a:pt x="76" y="34"/>
                </a:cubicBezTo>
                <a:cubicBezTo>
                  <a:pt x="69" y="30"/>
                  <a:pt x="61" y="28"/>
                  <a:pt x="56" y="31"/>
                </a:cubicBezTo>
                <a:close/>
                <a:moveTo>
                  <a:pt x="35" y="72"/>
                </a:moveTo>
                <a:cubicBezTo>
                  <a:pt x="35" y="72"/>
                  <a:pt x="33" y="73"/>
                  <a:pt x="34" y="74"/>
                </a:cubicBezTo>
                <a:cubicBezTo>
                  <a:pt x="35" y="75"/>
                  <a:pt x="38" y="72"/>
                  <a:pt x="41" y="69"/>
                </a:cubicBezTo>
                <a:cubicBezTo>
                  <a:pt x="43" y="67"/>
                  <a:pt x="45" y="65"/>
                  <a:pt x="46" y="65"/>
                </a:cubicBezTo>
                <a:cubicBezTo>
                  <a:pt x="47" y="65"/>
                  <a:pt x="48" y="65"/>
                  <a:pt x="48" y="65"/>
                </a:cubicBezTo>
                <a:cubicBezTo>
                  <a:pt x="49" y="66"/>
                  <a:pt x="49" y="66"/>
                  <a:pt x="49" y="66"/>
                </a:cubicBezTo>
                <a:cubicBezTo>
                  <a:pt x="49" y="67"/>
                  <a:pt x="49" y="67"/>
                  <a:pt x="49" y="67"/>
                </a:cubicBezTo>
                <a:cubicBezTo>
                  <a:pt x="49" y="68"/>
                  <a:pt x="48" y="69"/>
                  <a:pt x="47" y="69"/>
                </a:cubicBezTo>
                <a:cubicBezTo>
                  <a:pt x="47" y="67"/>
                  <a:pt x="47" y="67"/>
                  <a:pt x="47" y="67"/>
                </a:cubicBezTo>
                <a:cubicBezTo>
                  <a:pt x="47" y="67"/>
                  <a:pt x="47" y="67"/>
                  <a:pt x="47" y="67"/>
                </a:cubicBezTo>
                <a:cubicBezTo>
                  <a:pt x="47" y="67"/>
                  <a:pt x="47" y="67"/>
                  <a:pt x="47" y="67"/>
                </a:cubicBezTo>
                <a:cubicBezTo>
                  <a:pt x="47" y="67"/>
                  <a:pt x="47" y="67"/>
                  <a:pt x="47" y="67"/>
                </a:cubicBezTo>
                <a:cubicBezTo>
                  <a:pt x="47" y="67"/>
                  <a:pt x="47" y="67"/>
                  <a:pt x="46" y="67"/>
                </a:cubicBezTo>
                <a:cubicBezTo>
                  <a:pt x="46" y="67"/>
                  <a:pt x="44" y="69"/>
                  <a:pt x="42" y="70"/>
                </a:cubicBezTo>
                <a:cubicBezTo>
                  <a:pt x="39" y="74"/>
                  <a:pt x="35" y="78"/>
                  <a:pt x="33" y="76"/>
                </a:cubicBezTo>
                <a:cubicBezTo>
                  <a:pt x="29" y="73"/>
                  <a:pt x="34" y="70"/>
                  <a:pt x="34" y="70"/>
                </a:cubicBezTo>
                <a:cubicBezTo>
                  <a:pt x="35" y="72"/>
                  <a:pt x="35" y="72"/>
                  <a:pt x="35" y="72"/>
                </a:cubicBezTo>
                <a:close/>
                <a:moveTo>
                  <a:pt x="57" y="89"/>
                </a:moveTo>
                <a:cubicBezTo>
                  <a:pt x="57" y="89"/>
                  <a:pt x="55" y="94"/>
                  <a:pt x="52" y="91"/>
                </a:cubicBezTo>
                <a:cubicBezTo>
                  <a:pt x="49" y="90"/>
                  <a:pt x="53" y="85"/>
                  <a:pt x="55" y="81"/>
                </a:cubicBezTo>
                <a:cubicBezTo>
                  <a:pt x="57" y="79"/>
                  <a:pt x="58" y="77"/>
                  <a:pt x="58" y="76"/>
                </a:cubicBezTo>
                <a:cubicBezTo>
                  <a:pt x="58" y="76"/>
                  <a:pt x="58" y="76"/>
                  <a:pt x="58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75"/>
                  <a:pt x="57" y="75"/>
                  <a:pt x="57" y="75"/>
                </a:cubicBezTo>
                <a:cubicBezTo>
                  <a:pt x="57" y="76"/>
                  <a:pt x="57" y="76"/>
                  <a:pt x="57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5" y="75"/>
                  <a:pt x="56" y="74"/>
                  <a:pt x="57" y="74"/>
                </a:cubicBezTo>
                <a:cubicBezTo>
                  <a:pt x="57" y="74"/>
                  <a:pt x="57" y="73"/>
                  <a:pt x="58" y="73"/>
                </a:cubicBezTo>
                <a:cubicBezTo>
                  <a:pt x="58" y="74"/>
                  <a:pt x="58" y="74"/>
                  <a:pt x="59" y="74"/>
                </a:cubicBezTo>
                <a:cubicBezTo>
                  <a:pt x="59" y="74"/>
                  <a:pt x="60" y="75"/>
                  <a:pt x="60" y="76"/>
                </a:cubicBezTo>
                <a:cubicBezTo>
                  <a:pt x="60" y="77"/>
                  <a:pt x="58" y="79"/>
                  <a:pt x="57" y="82"/>
                </a:cubicBezTo>
                <a:cubicBezTo>
                  <a:pt x="55" y="85"/>
                  <a:pt x="52" y="89"/>
                  <a:pt x="53" y="90"/>
                </a:cubicBezTo>
                <a:cubicBezTo>
                  <a:pt x="54" y="91"/>
                  <a:pt x="55" y="89"/>
                  <a:pt x="55" y="89"/>
                </a:cubicBezTo>
                <a:lnTo>
                  <a:pt x="57" y="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218"/>
          <p:cNvSpPr>
            <a:spLocks noEditPoints="1"/>
          </p:cNvSpPr>
          <p:nvPr/>
        </p:nvSpPr>
        <p:spPr bwMode="auto">
          <a:xfrm>
            <a:off x="6140450" y="3549651"/>
            <a:ext cx="398462" cy="423863"/>
          </a:xfrm>
          <a:custGeom>
            <a:avLst/>
            <a:gdLst>
              <a:gd name="T0" fmla="*/ 40 w 106"/>
              <a:gd name="T1" fmla="*/ 13 h 113"/>
              <a:gd name="T2" fmla="*/ 22 w 106"/>
              <a:gd name="T3" fmla="*/ 0 h 113"/>
              <a:gd name="T4" fmla="*/ 106 w 106"/>
              <a:gd name="T5" fmla="*/ 28 h 113"/>
              <a:gd name="T6" fmla="*/ 94 w 106"/>
              <a:gd name="T7" fmla="*/ 10 h 113"/>
              <a:gd name="T8" fmla="*/ 66 w 106"/>
              <a:gd name="T9" fmla="*/ 58 h 113"/>
              <a:gd name="T10" fmla="*/ 93 w 106"/>
              <a:gd name="T11" fmla="*/ 59 h 113"/>
              <a:gd name="T12" fmla="*/ 86 w 106"/>
              <a:gd name="T13" fmla="*/ 66 h 113"/>
              <a:gd name="T14" fmla="*/ 77 w 106"/>
              <a:gd name="T15" fmla="*/ 69 h 113"/>
              <a:gd name="T16" fmla="*/ 53 w 106"/>
              <a:gd name="T17" fmla="*/ 112 h 113"/>
              <a:gd name="T18" fmla="*/ 47 w 106"/>
              <a:gd name="T19" fmla="*/ 109 h 113"/>
              <a:gd name="T20" fmla="*/ 57 w 106"/>
              <a:gd name="T21" fmla="*/ 61 h 113"/>
              <a:gd name="T22" fmla="*/ 106 w 106"/>
              <a:gd name="T23" fmla="*/ 31 h 113"/>
              <a:gd name="T24" fmla="*/ 67 w 106"/>
              <a:gd name="T25" fmla="*/ 20 h 113"/>
              <a:gd name="T26" fmla="*/ 106 w 106"/>
              <a:gd name="T27" fmla="*/ 31 h 113"/>
              <a:gd name="T28" fmla="*/ 65 w 106"/>
              <a:gd name="T29" fmla="*/ 23 h 113"/>
              <a:gd name="T30" fmla="*/ 67 w 106"/>
              <a:gd name="T31" fmla="*/ 36 h 113"/>
              <a:gd name="T32" fmla="*/ 81 w 106"/>
              <a:gd name="T33" fmla="*/ 41 h 113"/>
              <a:gd name="T34" fmla="*/ 94 w 106"/>
              <a:gd name="T35" fmla="*/ 47 h 113"/>
              <a:gd name="T36" fmla="*/ 105 w 106"/>
              <a:gd name="T37" fmla="*/ 39 h 113"/>
              <a:gd name="T38" fmla="*/ 92 w 106"/>
              <a:gd name="T39" fmla="*/ 52 h 113"/>
              <a:gd name="T40" fmla="*/ 79 w 106"/>
              <a:gd name="T41" fmla="*/ 46 h 113"/>
              <a:gd name="T42" fmla="*/ 65 w 106"/>
              <a:gd name="T43" fmla="*/ 40 h 113"/>
              <a:gd name="T44" fmla="*/ 60 w 106"/>
              <a:gd name="T45" fmla="*/ 42 h 113"/>
              <a:gd name="T46" fmla="*/ 101 w 106"/>
              <a:gd name="T47" fmla="*/ 49 h 113"/>
              <a:gd name="T48" fmla="*/ 14 w 106"/>
              <a:gd name="T49" fmla="*/ 55 h 113"/>
              <a:gd name="T50" fmla="*/ 40 w 106"/>
              <a:gd name="T51" fmla="*/ 46 h 113"/>
              <a:gd name="T52" fmla="*/ 36 w 106"/>
              <a:gd name="T53" fmla="*/ 55 h 113"/>
              <a:gd name="T54" fmla="*/ 29 w 106"/>
              <a:gd name="T55" fmla="*/ 61 h 113"/>
              <a:gd name="T56" fmla="*/ 24 w 106"/>
              <a:gd name="T57" fmla="*/ 110 h 113"/>
              <a:gd name="T58" fmla="*/ 16 w 106"/>
              <a:gd name="T59" fmla="*/ 110 h 113"/>
              <a:gd name="T60" fmla="*/ 8 w 106"/>
              <a:gd name="T61" fmla="*/ 61 h 113"/>
              <a:gd name="T62" fmla="*/ 42 w 106"/>
              <a:gd name="T63" fmla="*/ 16 h 113"/>
              <a:gd name="T64" fmla="*/ 1 w 106"/>
              <a:gd name="T65" fmla="*/ 20 h 113"/>
              <a:gd name="T66" fmla="*/ 42 w 106"/>
              <a:gd name="T67" fmla="*/ 16 h 113"/>
              <a:gd name="T68" fmla="*/ 44 w 106"/>
              <a:gd name="T69" fmla="*/ 28 h 113"/>
              <a:gd name="T70" fmla="*/ 29 w 106"/>
              <a:gd name="T71" fmla="*/ 28 h 113"/>
              <a:gd name="T72" fmla="*/ 14 w 106"/>
              <a:gd name="T73" fmla="*/ 28 h 113"/>
              <a:gd name="T74" fmla="*/ 0 w 106"/>
              <a:gd name="T75" fmla="*/ 28 h 113"/>
              <a:gd name="T76" fmla="*/ 44 w 106"/>
              <a:gd name="T77" fmla="*/ 23 h 113"/>
              <a:gd name="T78" fmla="*/ 37 w 106"/>
              <a:gd name="T79" fmla="*/ 39 h 113"/>
              <a:gd name="T80" fmla="*/ 22 w 106"/>
              <a:gd name="T81" fmla="*/ 39 h 113"/>
              <a:gd name="T82" fmla="*/ 7 w 106"/>
              <a:gd name="T83" fmla="*/ 39 h 113"/>
              <a:gd name="T84" fmla="*/ 3 w 106"/>
              <a:gd name="T85" fmla="*/ 43 h 113"/>
              <a:gd name="T86" fmla="*/ 44 w 106"/>
              <a:gd name="T87" fmla="*/ 34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6" h="113">
                <a:moveTo>
                  <a:pt x="22" y="0"/>
                </a:moveTo>
                <a:cubicBezTo>
                  <a:pt x="30" y="0"/>
                  <a:pt x="36" y="5"/>
                  <a:pt x="40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8" y="5"/>
                  <a:pt x="15" y="0"/>
                  <a:pt x="22" y="0"/>
                </a:cubicBezTo>
                <a:close/>
                <a:moveTo>
                  <a:pt x="94" y="10"/>
                </a:moveTo>
                <a:cubicBezTo>
                  <a:pt x="100" y="13"/>
                  <a:pt x="105" y="20"/>
                  <a:pt x="106" y="28"/>
                </a:cubicBezTo>
                <a:cubicBezTo>
                  <a:pt x="72" y="15"/>
                  <a:pt x="72" y="15"/>
                  <a:pt x="72" y="15"/>
                </a:cubicBezTo>
                <a:cubicBezTo>
                  <a:pt x="79" y="9"/>
                  <a:pt x="87" y="7"/>
                  <a:pt x="94" y="10"/>
                </a:cubicBezTo>
                <a:close/>
                <a:moveTo>
                  <a:pt x="59" y="55"/>
                </a:moveTo>
                <a:cubicBezTo>
                  <a:pt x="66" y="58"/>
                  <a:pt x="66" y="58"/>
                  <a:pt x="66" y="58"/>
                </a:cubicBezTo>
                <a:cubicBezTo>
                  <a:pt x="63" y="55"/>
                  <a:pt x="61" y="50"/>
                  <a:pt x="60" y="45"/>
                </a:cubicBezTo>
                <a:cubicBezTo>
                  <a:pt x="93" y="59"/>
                  <a:pt x="93" y="59"/>
                  <a:pt x="93" y="59"/>
                </a:cubicBezTo>
                <a:cubicBezTo>
                  <a:pt x="89" y="62"/>
                  <a:pt x="84" y="64"/>
                  <a:pt x="80" y="64"/>
                </a:cubicBezTo>
                <a:cubicBezTo>
                  <a:pt x="86" y="66"/>
                  <a:pt x="86" y="66"/>
                  <a:pt x="86" y="66"/>
                </a:cubicBezTo>
                <a:cubicBezTo>
                  <a:pt x="84" y="71"/>
                  <a:pt x="84" y="71"/>
                  <a:pt x="84" y="71"/>
                </a:cubicBezTo>
                <a:cubicBezTo>
                  <a:pt x="77" y="69"/>
                  <a:pt x="77" y="69"/>
                  <a:pt x="77" y="69"/>
                </a:cubicBezTo>
                <a:cubicBezTo>
                  <a:pt x="72" y="85"/>
                  <a:pt x="65" y="100"/>
                  <a:pt x="57" y="113"/>
                </a:cubicBezTo>
                <a:cubicBezTo>
                  <a:pt x="53" y="112"/>
                  <a:pt x="53" y="112"/>
                  <a:pt x="53" y="112"/>
                </a:cubicBezTo>
                <a:cubicBezTo>
                  <a:pt x="50" y="110"/>
                  <a:pt x="50" y="110"/>
                  <a:pt x="50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50" y="94"/>
                  <a:pt x="56" y="78"/>
                  <a:pt x="64" y="63"/>
                </a:cubicBezTo>
                <a:cubicBezTo>
                  <a:pt x="57" y="61"/>
                  <a:pt x="57" y="61"/>
                  <a:pt x="57" y="61"/>
                </a:cubicBezTo>
                <a:cubicBezTo>
                  <a:pt x="59" y="55"/>
                  <a:pt x="59" y="55"/>
                  <a:pt x="59" y="55"/>
                </a:cubicBezTo>
                <a:close/>
                <a:moveTo>
                  <a:pt x="106" y="31"/>
                </a:moveTo>
                <a:cubicBezTo>
                  <a:pt x="70" y="17"/>
                  <a:pt x="70" y="17"/>
                  <a:pt x="70" y="17"/>
                </a:cubicBezTo>
                <a:cubicBezTo>
                  <a:pt x="69" y="18"/>
                  <a:pt x="68" y="19"/>
                  <a:pt x="67" y="20"/>
                </a:cubicBezTo>
                <a:cubicBezTo>
                  <a:pt x="105" y="36"/>
                  <a:pt x="105" y="36"/>
                  <a:pt x="105" y="36"/>
                </a:cubicBezTo>
                <a:cubicBezTo>
                  <a:pt x="106" y="34"/>
                  <a:pt x="106" y="33"/>
                  <a:pt x="106" y="31"/>
                </a:cubicBezTo>
                <a:close/>
                <a:moveTo>
                  <a:pt x="105" y="39"/>
                </a:moveTo>
                <a:cubicBezTo>
                  <a:pt x="65" y="23"/>
                  <a:pt x="65" y="23"/>
                  <a:pt x="65" y="23"/>
                </a:cubicBezTo>
                <a:cubicBezTo>
                  <a:pt x="64" y="24"/>
                  <a:pt x="63" y="26"/>
                  <a:pt x="63" y="27"/>
                </a:cubicBezTo>
                <a:cubicBezTo>
                  <a:pt x="67" y="36"/>
                  <a:pt x="67" y="36"/>
                  <a:pt x="67" y="36"/>
                </a:cubicBezTo>
                <a:cubicBezTo>
                  <a:pt x="76" y="32"/>
                  <a:pt x="76" y="32"/>
                  <a:pt x="76" y="32"/>
                </a:cubicBezTo>
                <a:cubicBezTo>
                  <a:pt x="81" y="41"/>
                  <a:pt x="81" y="41"/>
                  <a:pt x="81" y="41"/>
                </a:cubicBezTo>
                <a:cubicBezTo>
                  <a:pt x="90" y="38"/>
                  <a:pt x="90" y="38"/>
                  <a:pt x="90" y="38"/>
                </a:cubicBezTo>
                <a:cubicBezTo>
                  <a:pt x="94" y="47"/>
                  <a:pt x="94" y="47"/>
                  <a:pt x="94" y="47"/>
                </a:cubicBezTo>
                <a:cubicBezTo>
                  <a:pt x="103" y="44"/>
                  <a:pt x="103" y="44"/>
                  <a:pt x="103" y="44"/>
                </a:cubicBezTo>
                <a:cubicBezTo>
                  <a:pt x="104" y="42"/>
                  <a:pt x="105" y="41"/>
                  <a:pt x="105" y="39"/>
                </a:cubicBezTo>
                <a:close/>
                <a:moveTo>
                  <a:pt x="101" y="49"/>
                </a:moveTo>
                <a:cubicBezTo>
                  <a:pt x="92" y="52"/>
                  <a:pt x="92" y="52"/>
                  <a:pt x="92" y="52"/>
                </a:cubicBezTo>
                <a:cubicBezTo>
                  <a:pt x="88" y="43"/>
                  <a:pt x="88" y="43"/>
                  <a:pt x="88" y="43"/>
                </a:cubicBezTo>
                <a:cubicBezTo>
                  <a:pt x="79" y="46"/>
                  <a:pt x="79" y="46"/>
                  <a:pt x="79" y="46"/>
                </a:cubicBezTo>
                <a:cubicBezTo>
                  <a:pt x="74" y="37"/>
                  <a:pt x="74" y="37"/>
                  <a:pt x="74" y="37"/>
                </a:cubicBezTo>
                <a:cubicBezTo>
                  <a:pt x="65" y="40"/>
                  <a:pt x="65" y="40"/>
                  <a:pt x="65" y="40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6"/>
                  <a:pt x="60" y="39"/>
                  <a:pt x="60" y="42"/>
                </a:cubicBezTo>
                <a:cubicBezTo>
                  <a:pt x="95" y="57"/>
                  <a:pt x="95" y="57"/>
                  <a:pt x="95" y="57"/>
                </a:cubicBezTo>
                <a:cubicBezTo>
                  <a:pt x="97" y="54"/>
                  <a:pt x="99" y="52"/>
                  <a:pt x="101" y="49"/>
                </a:cubicBezTo>
                <a:close/>
                <a:moveTo>
                  <a:pt x="8" y="55"/>
                </a:moveTo>
                <a:cubicBezTo>
                  <a:pt x="14" y="55"/>
                  <a:pt x="14" y="55"/>
                  <a:pt x="14" y="55"/>
                </a:cubicBezTo>
                <a:cubicBezTo>
                  <a:pt x="11" y="53"/>
                  <a:pt x="7" y="50"/>
                  <a:pt x="5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37" y="50"/>
                  <a:pt x="34" y="53"/>
                  <a:pt x="30" y="55"/>
                </a:cubicBezTo>
                <a:cubicBezTo>
                  <a:pt x="36" y="55"/>
                  <a:pt x="36" y="55"/>
                  <a:pt x="36" y="55"/>
                </a:cubicBezTo>
                <a:cubicBezTo>
                  <a:pt x="36" y="61"/>
                  <a:pt x="36" y="61"/>
                  <a:pt x="36" y="61"/>
                </a:cubicBezTo>
                <a:cubicBezTo>
                  <a:pt x="29" y="61"/>
                  <a:pt x="29" y="61"/>
                  <a:pt x="29" y="61"/>
                </a:cubicBezTo>
                <a:cubicBezTo>
                  <a:pt x="30" y="78"/>
                  <a:pt x="30" y="95"/>
                  <a:pt x="27" y="110"/>
                </a:cubicBezTo>
                <a:cubicBezTo>
                  <a:pt x="24" y="110"/>
                  <a:pt x="24" y="110"/>
                  <a:pt x="24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16" y="110"/>
                  <a:pt x="16" y="110"/>
                  <a:pt x="16" y="110"/>
                </a:cubicBezTo>
                <a:cubicBezTo>
                  <a:pt x="13" y="95"/>
                  <a:pt x="13" y="78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8" y="55"/>
                  <a:pt x="8" y="55"/>
                  <a:pt x="8" y="55"/>
                </a:cubicBezTo>
                <a:close/>
                <a:moveTo>
                  <a:pt x="42" y="16"/>
                </a:moveTo>
                <a:cubicBezTo>
                  <a:pt x="42" y="17"/>
                  <a:pt x="43" y="18"/>
                  <a:pt x="43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18"/>
                  <a:pt x="2" y="17"/>
                  <a:pt x="3" y="16"/>
                </a:cubicBezTo>
                <a:cubicBezTo>
                  <a:pt x="42" y="16"/>
                  <a:pt x="42" y="16"/>
                  <a:pt x="42" y="16"/>
                </a:cubicBezTo>
                <a:close/>
                <a:moveTo>
                  <a:pt x="44" y="23"/>
                </a:moveTo>
                <a:cubicBezTo>
                  <a:pt x="44" y="25"/>
                  <a:pt x="44" y="26"/>
                  <a:pt x="44" y="28"/>
                </a:cubicBezTo>
                <a:cubicBezTo>
                  <a:pt x="37" y="34"/>
                  <a:pt x="37" y="34"/>
                  <a:pt x="37" y="34"/>
                </a:cubicBezTo>
                <a:cubicBezTo>
                  <a:pt x="29" y="28"/>
                  <a:pt x="29" y="28"/>
                  <a:pt x="29" y="28"/>
                </a:cubicBezTo>
                <a:cubicBezTo>
                  <a:pt x="22" y="34"/>
                  <a:pt x="22" y="34"/>
                  <a:pt x="22" y="34"/>
                </a:cubicBezTo>
                <a:cubicBezTo>
                  <a:pt x="14" y="28"/>
                  <a:pt x="14" y="28"/>
                  <a:pt x="14" y="28"/>
                </a:cubicBezTo>
                <a:cubicBezTo>
                  <a:pt x="7" y="34"/>
                  <a:pt x="7" y="34"/>
                  <a:pt x="7" y="3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6"/>
                  <a:pt x="1" y="25"/>
                  <a:pt x="1" y="23"/>
                </a:cubicBezTo>
                <a:cubicBezTo>
                  <a:pt x="44" y="23"/>
                  <a:pt x="44" y="23"/>
                  <a:pt x="44" y="23"/>
                </a:cubicBezTo>
                <a:close/>
                <a:moveTo>
                  <a:pt x="44" y="34"/>
                </a:moveTo>
                <a:cubicBezTo>
                  <a:pt x="37" y="39"/>
                  <a:pt x="37" y="39"/>
                  <a:pt x="37" y="39"/>
                </a:cubicBezTo>
                <a:cubicBezTo>
                  <a:pt x="29" y="33"/>
                  <a:pt x="29" y="33"/>
                  <a:pt x="29" y="33"/>
                </a:cubicBezTo>
                <a:cubicBezTo>
                  <a:pt x="22" y="39"/>
                  <a:pt x="22" y="39"/>
                  <a:pt x="22" y="39"/>
                </a:cubicBezTo>
                <a:cubicBezTo>
                  <a:pt x="15" y="33"/>
                  <a:pt x="15" y="33"/>
                  <a:pt x="15" y="33"/>
                </a:cubicBezTo>
                <a:cubicBezTo>
                  <a:pt x="7" y="39"/>
                  <a:pt x="7" y="39"/>
                  <a:pt x="7" y="39"/>
                </a:cubicBezTo>
                <a:cubicBezTo>
                  <a:pt x="1" y="34"/>
                  <a:pt x="1" y="34"/>
                  <a:pt x="1" y="34"/>
                </a:cubicBezTo>
                <a:cubicBezTo>
                  <a:pt x="1" y="37"/>
                  <a:pt x="2" y="40"/>
                  <a:pt x="3" y="43"/>
                </a:cubicBezTo>
                <a:cubicBezTo>
                  <a:pt x="41" y="43"/>
                  <a:pt x="41" y="43"/>
                  <a:pt x="41" y="43"/>
                </a:cubicBezTo>
                <a:cubicBezTo>
                  <a:pt x="43" y="40"/>
                  <a:pt x="43" y="37"/>
                  <a:pt x="44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Rectangle 219"/>
          <p:cNvSpPr>
            <a:spLocks noChangeArrowheads="1"/>
          </p:cNvSpPr>
          <p:nvPr/>
        </p:nvSpPr>
        <p:spPr bwMode="auto">
          <a:xfrm>
            <a:off x="3811588" y="6257926"/>
            <a:ext cx="34925" cy="120650"/>
          </a:xfrm>
          <a:prstGeom prst="rect">
            <a:avLst/>
          </a:prstGeom>
          <a:solidFill>
            <a:srgbClr val="000000"/>
          </a:solidFill>
          <a:ln w="7938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Rectangle 220"/>
          <p:cNvSpPr>
            <a:spLocks noChangeArrowheads="1"/>
          </p:cNvSpPr>
          <p:nvPr/>
        </p:nvSpPr>
        <p:spPr bwMode="auto">
          <a:xfrm>
            <a:off x="3662363" y="6257926"/>
            <a:ext cx="33337" cy="258763"/>
          </a:xfrm>
          <a:prstGeom prst="rect">
            <a:avLst/>
          </a:prstGeom>
          <a:solidFill>
            <a:srgbClr val="000000"/>
          </a:solidFill>
          <a:ln w="7938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Rectangle 221"/>
          <p:cNvSpPr>
            <a:spLocks noChangeArrowheads="1"/>
          </p:cNvSpPr>
          <p:nvPr/>
        </p:nvSpPr>
        <p:spPr bwMode="auto">
          <a:xfrm>
            <a:off x="3759200" y="6257926"/>
            <a:ext cx="34925" cy="157163"/>
          </a:xfrm>
          <a:prstGeom prst="rect">
            <a:avLst/>
          </a:prstGeom>
          <a:solidFill>
            <a:srgbClr val="000000"/>
          </a:solidFill>
          <a:ln w="7938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Rectangle 222"/>
          <p:cNvSpPr>
            <a:spLocks noChangeArrowheads="1"/>
          </p:cNvSpPr>
          <p:nvPr/>
        </p:nvSpPr>
        <p:spPr bwMode="auto">
          <a:xfrm>
            <a:off x="3711575" y="6073776"/>
            <a:ext cx="33337" cy="33338"/>
          </a:xfrm>
          <a:prstGeom prst="rect">
            <a:avLst/>
          </a:prstGeom>
          <a:solidFill>
            <a:srgbClr val="000000"/>
          </a:solidFill>
          <a:ln w="7938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Rectangle 223"/>
          <p:cNvSpPr>
            <a:spLocks noChangeArrowheads="1"/>
          </p:cNvSpPr>
          <p:nvPr/>
        </p:nvSpPr>
        <p:spPr bwMode="auto">
          <a:xfrm>
            <a:off x="3711575" y="6257926"/>
            <a:ext cx="33337" cy="203200"/>
          </a:xfrm>
          <a:prstGeom prst="rect">
            <a:avLst/>
          </a:prstGeom>
          <a:solidFill>
            <a:srgbClr val="000000"/>
          </a:solidFill>
          <a:ln w="7938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Rectangle 224"/>
          <p:cNvSpPr>
            <a:spLocks noChangeArrowheads="1"/>
          </p:cNvSpPr>
          <p:nvPr/>
        </p:nvSpPr>
        <p:spPr bwMode="auto">
          <a:xfrm>
            <a:off x="3662363" y="6073776"/>
            <a:ext cx="33337" cy="33338"/>
          </a:xfrm>
          <a:prstGeom prst="rect">
            <a:avLst/>
          </a:prstGeom>
          <a:solidFill>
            <a:srgbClr val="000000"/>
          </a:solidFill>
          <a:ln w="7938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Rectangle 225"/>
          <p:cNvSpPr>
            <a:spLocks noChangeArrowheads="1"/>
          </p:cNvSpPr>
          <p:nvPr/>
        </p:nvSpPr>
        <p:spPr bwMode="auto">
          <a:xfrm>
            <a:off x="3860800" y="6073776"/>
            <a:ext cx="34925" cy="33338"/>
          </a:xfrm>
          <a:prstGeom prst="rect">
            <a:avLst/>
          </a:prstGeom>
          <a:solidFill>
            <a:srgbClr val="000000"/>
          </a:solidFill>
          <a:ln w="7938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Rectangle 226"/>
          <p:cNvSpPr>
            <a:spLocks noChangeArrowheads="1"/>
          </p:cNvSpPr>
          <p:nvPr/>
        </p:nvSpPr>
        <p:spPr bwMode="auto">
          <a:xfrm>
            <a:off x="3913188" y="6073776"/>
            <a:ext cx="34925" cy="33338"/>
          </a:xfrm>
          <a:prstGeom prst="rect">
            <a:avLst/>
          </a:prstGeom>
          <a:solidFill>
            <a:srgbClr val="000000"/>
          </a:solidFill>
          <a:ln w="7938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Rectangle 227"/>
          <p:cNvSpPr>
            <a:spLocks noChangeArrowheads="1"/>
          </p:cNvSpPr>
          <p:nvPr/>
        </p:nvSpPr>
        <p:spPr bwMode="auto">
          <a:xfrm>
            <a:off x="3643313" y="6122988"/>
            <a:ext cx="315912" cy="44450"/>
          </a:xfrm>
          <a:prstGeom prst="rect">
            <a:avLst/>
          </a:prstGeom>
          <a:solidFill>
            <a:srgbClr val="000000"/>
          </a:solidFill>
          <a:ln w="7938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Rectangle 228"/>
          <p:cNvSpPr>
            <a:spLocks noChangeArrowheads="1"/>
          </p:cNvSpPr>
          <p:nvPr/>
        </p:nvSpPr>
        <p:spPr bwMode="auto">
          <a:xfrm>
            <a:off x="3759200" y="6073776"/>
            <a:ext cx="34925" cy="33338"/>
          </a:xfrm>
          <a:prstGeom prst="rect">
            <a:avLst/>
          </a:prstGeom>
          <a:solidFill>
            <a:srgbClr val="000000"/>
          </a:solidFill>
          <a:ln w="7938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Rectangle 229"/>
          <p:cNvSpPr>
            <a:spLocks noChangeArrowheads="1"/>
          </p:cNvSpPr>
          <p:nvPr/>
        </p:nvSpPr>
        <p:spPr bwMode="auto">
          <a:xfrm>
            <a:off x="3811588" y="6073776"/>
            <a:ext cx="34925" cy="33338"/>
          </a:xfrm>
          <a:prstGeom prst="rect">
            <a:avLst/>
          </a:prstGeom>
          <a:solidFill>
            <a:srgbClr val="000000"/>
          </a:solidFill>
          <a:ln w="7938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Rectangle 230"/>
          <p:cNvSpPr>
            <a:spLocks noChangeArrowheads="1"/>
          </p:cNvSpPr>
          <p:nvPr/>
        </p:nvSpPr>
        <p:spPr bwMode="auto">
          <a:xfrm>
            <a:off x="3811588" y="6186488"/>
            <a:ext cx="34925" cy="22225"/>
          </a:xfrm>
          <a:prstGeom prst="rect">
            <a:avLst/>
          </a:prstGeom>
          <a:solidFill>
            <a:srgbClr val="000000"/>
          </a:solidFill>
          <a:ln w="7938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Rectangle 231"/>
          <p:cNvSpPr>
            <a:spLocks noChangeArrowheads="1"/>
          </p:cNvSpPr>
          <p:nvPr/>
        </p:nvSpPr>
        <p:spPr bwMode="auto">
          <a:xfrm>
            <a:off x="3759200" y="6186488"/>
            <a:ext cx="34925" cy="22225"/>
          </a:xfrm>
          <a:prstGeom prst="rect">
            <a:avLst/>
          </a:prstGeom>
          <a:solidFill>
            <a:srgbClr val="000000"/>
          </a:solidFill>
          <a:ln w="7938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Rectangle 232"/>
          <p:cNvSpPr>
            <a:spLocks noChangeArrowheads="1"/>
          </p:cNvSpPr>
          <p:nvPr/>
        </p:nvSpPr>
        <p:spPr bwMode="auto">
          <a:xfrm>
            <a:off x="3860800" y="6186488"/>
            <a:ext cx="34925" cy="22225"/>
          </a:xfrm>
          <a:prstGeom prst="rect">
            <a:avLst/>
          </a:prstGeom>
          <a:solidFill>
            <a:srgbClr val="000000"/>
          </a:solidFill>
          <a:ln w="7938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Rectangle 233"/>
          <p:cNvSpPr>
            <a:spLocks noChangeArrowheads="1"/>
          </p:cNvSpPr>
          <p:nvPr/>
        </p:nvSpPr>
        <p:spPr bwMode="auto">
          <a:xfrm>
            <a:off x="3913188" y="6186488"/>
            <a:ext cx="34925" cy="22225"/>
          </a:xfrm>
          <a:prstGeom prst="rect">
            <a:avLst/>
          </a:prstGeom>
          <a:solidFill>
            <a:srgbClr val="000000"/>
          </a:solidFill>
          <a:ln w="7938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Rectangle 234"/>
          <p:cNvSpPr>
            <a:spLocks noChangeArrowheads="1"/>
          </p:cNvSpPr>
          <p:nvPr/>
        </p:nvSpPr>
        <p:spPr bwMode="auto">
          <a:xfrm>
            <a:off x="3662363" y="6186488"/>
            <a:ext cx="33337" cy="22225"/>
          </a:xfrm>
          <a:prstGeom prst="rect">
            <a:avLst/>
          </a:prstGeom>
          <a:solidFill>
            <a:srgbClr val="000000"/>
          </a:solidFill>
          <a:ln w="7938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Rectangle 235"/>
          <p:cNvSpPr>
            <a:spLocks noChangeArrowheads="1"/>
          </p:cNvSpPr>
          <p:nvPr/>
        </p:nvSpPr>
        <p:spPr bwMode="auto">
          <a:xfrm>
            <a:off x="3643313" y="6227763"/>
            <a:ext cx="315912" cy="14288"/>
          </a:xfrm>
          <a:prstGeom prst="rect">
            <a:avLst/>
          </a:prstGeom>
          <a:solidFill>
            <a:srgbClr val="000000"/>
          </a:solidFill>
          <a:ln w="7938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Rectangle 236"/>
          <p:cNvSpPr>
            <a:spLocks noChangeArrowheads="1"/>
          </p:cNvSpPr>
          <p:nvPr/>
        </p:nvSpPr>
        <p:spPr bwMode="auto">
          <a:xfrm>
            <a:off x="3913188" y="6257926"/>
            <a:ext cx="34925" cy="19050"/>
          </a:xfrm>
          <a:prstGeom prst="rect">
            <a:avLst/>
          </a:prstGeom>
          <a:solidFill>
            <a:srgbClr val="000000"/>
          </a:solidFill>
          <a:ln w="7938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Rectangle 237"/>
          <p:cNvSpPr>
            <a:spLocks noChangeArrowheads="1"/>
          </p:cNvSpPr>
          <p:nvPr/>
        </p:nvSpPr>
        <p:spPr bwMode="auto">
          <a:xfrm>
            <a:off x="3860800" y="6257926"/>
            <a:ext cx="34925" cy="66675"/>
          </a:xfrm>
          <a:prstGeom prst="rect">
            <a:avLst/>
          </a:prstGeom>
          <a:solidFill>
            <a:srgbClr val="000000"/>
          </a:solidFill>
          <a:ln w="7938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Rectangle 238"/>
          <p:cNvSpPr>
            <a:spLocks noChangeArrowheads="1"/>
          </p:cNvSpPr>
          <p:nvPr/>
        </p:nvSpPr>
        <p:spPr bwMode="auto">
          <a:xfrm>
            <a:off x="3711575" y="6186488"/>
            <a:ext cx="33337" cy="22225"/>
          </a:xfrm>
          <a:prstGeom prst="rect">
            <a:avLst/>
          </a:prstGeom>
          <a:solidFill>
            <a:srgbClr val="000000"/>
          </a:solidFill>
          <a:ln w="7938" cap="flat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239"/>
          <p:cNvSpPr>
            <a:spLocks noEditPoints="1"/>
          </p:cNvSpPr>
          <p:nvPr/>
        </p:nvSpPr>
        <p:spPr bwMode="auto">
          <a:xfrm>
            <a:off x="1765300" y="6092826"/>
            <a:ext cx="269875" cy="393700"/>
          </a:xfrm>
          <a:custGeom>
            <a:avLst/>
            <a:gdLst>
              <a:gd name="T0" fmla="*/ 5 w 72"/>
              <a:gd name="T1" fmla="*/ 19 h 105"/>
              <a:gd name="T2" fmla="*/ 14 w 72"/>
              <a:gd name="T3" fmla="*/ 19 h 105"/>
              <a:gd name="T4" fmla="*/ 14 w 72"/>
              <a:gd name="T5" fmla="*/ 95 h 105"/>
              <a:gd name="T6" fmla="*/ 5 w 72"/>
              <a:gd name="T7" fmla="*/ 95 h 105"/>
              <a:gd name="T8" fmla="*/ 5 w 72"/>
              <a:gd name="T9" fmla="*/ 19 h 105"/>
              <a:gd name="T10" fmla="*/ 43 w 72"/>
              <a:gd name="T11" fmla="*/ 39 h 105"/>
              <a:gd name="T12" fmla="*/ 43 w 72"/>
              <a:gd name="T13" fmla="*/ 53 h 105"/>
              <a:gd name="T14" fmla="*/ 40 w 72"/>
              <a:gd name="T15" fmla="*/ 53 h 105"/>
              <a:gd name="T16" fmla="*/ 40 w 72"/>
              <a:gd name="T17" fmla="*/ 39 h 105"/>
              <a:gd name="T18" fmla="*/ 43 w 72"/>
              <a:gd name="T19" fmla="*/ 39 h 105"/>
              <a:gd name="T20" fmla="*/ 36 w 72"/>
              <a:gd name="T21" fmla="*/ 23 h 105"/>
              <a:gd name="T22" fmla="*/ 36 w 72"/>
              <a:gd name="T23" fmla="*/ 60 h 105"/>
              <a:gd name="T24" fmla="*/ 33 w 72"/>
              <a:gd name="T25" fmla="*/ 60 h 105"/>
              <a:gd name="T26" fmla="*/ 33 w 72"/>
              <a:gd name="T27" fmla="*/ 23 h 105"/>
              <a:gd name="T28" fmla="*/ 36 w 72"/>
              <a:gd name="T29" fmla="*/ 23 h 105"/>
              <a:gd name="T30" fmla="*/ 29 w 72"/>
              <a:gd name="T31" fmla="*/ 20 h 105"/>
              <a:gd name="T32" fmla="*/ 29 w 72"/>
              <a:gd name="T33" fmla="*/ 65 h 105"/>
              <a:gd name="T34" fmla="*/ 26 w 72"/>
              <a:gd name="T35" fmla="*/ 65 h 105"/>
              <a:gd name="T36" fmla="*/ 26 w 72"/>
              <a:gd name="T37" fmla="*/ 20 h 105"/>
              <a:gd name="T38" fmla="*/ 29 w 72"/>
              <a:gd name="T39" fmla="*/ 20 h 105"/>
              <a:gd name="T40" fmla="*/ 22 w 72"/>
              <a:gd name="T41" fmla="*/ 20 h 105"/>
              <a:gd name="T42" fmla="*/ 22 w 72"/>
              <a:gd name="T43" fmla="*/ 70 h 105"/>
              <a:gd name="T44" fmla="*/ 20 w 72"/>
              <a:gd name="T45" fmla="*/ 70 h 105"/>
              <a:gd name="T46" fmla="*/ 20 w 72"/>
              <a:gd name="T47" fmla="*/ 20 h 105"/>
              <a:gd name="T48" fmla="*/ 22 w 72"/>
              <a:gd name="T49" fmla="*/ 20 h 105"/>
              <a:gd name="T50" fmla="*/ 19 w 72"/>
              <a:gd name="T51" fmla="*/ 2 h 105"/>
              <a:gd name="T52" fmla="*/ 19 w 72"/>
              <a:gd name="T53" fmla="*/ 0 h 105"/>
              <a:gd name="T54" fmla="*/ 0 w 72"/>
              <a:gd name="T55" fmla="*/ 0 h 105"/>
              <a:gd name="T56" fmla="*/ 3 w 72"/>
              <a:gd name="T57" fmla="*/ 16 h 105"/>
              <a:gd name="T58" fmla="*/ 16 w 72"/>
              <a:gd name="T59" fmla="*/ 16 h 105"/>
              <a:gd name="T60" fmla="*/ 16 w 72"/>
              <a:gd name="T61" fmla="*/ 14 h 105"/>
              <a:gd name="T62" fmla="*/ 39 w 72"/>
              <a:gd name="T63" fmla="*/ 26 h 105"/>
              <a:gd name="T64" fmla="*/ 39 w 72"/>
              <a:gd name="T65" fmla="*/ 28 h 105"/>
              <a:gd name="T66" fmla="*/ 50 w 72"/>
              <a:gd name="T67" fmla="*/ 39 h 105"/>
              <a:gd name="T68" fmla="*/ 60 w 72"/>
              <a:gd name="T69" fmla="*/ 35 h 105"/>
              <a:gd name="T70" fmla="*/ 61 w 72"/>
              <a:gd name="T71" fmla="*/ 39 h 105"/>
              <a:gd name="T72" fmla="*/ 18 w 72"/>
              <a:gd name="T73" fmla="*/ 81 h 105"/>
              <a:gd name="T74" fmla="*/ 18 w 72"/>
              <a:gd name="T75" fmla="*/ 93 h 105"/>
              <a:gd name="T76" fmla="*/ 22 w 72"/>
              <a:gd name="T77" fmla="*/ 101 h 105"/>
              <a:gd name="T78" fmla="*/ 67 w 72"/>
              <a:gd name="T79" fmla="*/ 43 h 105"/>
              <a:gd name="T80" fmla="*/ 71 w 72"/>
              <a:gd name="T81" fmla="*/ 35 h 105"/>
              <a:gd name="T82" fmla="*/ 67 w 72"/>
              <a:gd name="T83" fmla="*/ 26 h 105"/>
              <a:gd name="T84" fmla="*/ 56 w 72"/>
              <a:gd name="T85" fmla="*/ 29 h 105"/>
              <a:gd name="T86" fmla="*/ 50 w 72"/>
              <a:gd name="T87" fmla="*/ 32 h 105"/>
              <a:gd name="T88" fmla="*/ 47 w 72"/>
              <a:gd name="T89" fmla="*/ 26 h 105"/>
              <a:gd name="T90" fmla="*/ 47 w 72"/>
              <a:gd name="T91" fmla="*/ 24 h 105"/>
              <a:gd name="T92" fmla="*/ 35 w 72"/>
              <a:gd name="T93" fmla="*/ 6 h 105"/>
              <a:gd name="T94" fmla="*/ 19 w 72"/>
              <a:gd name="T95" fmla="*/ 2 h 105"/>
              <a:gd name="T96" fmla="*/ 19 w 72"/>
              <a:gd name="T97" fmla="*/ 105 h 105"/>
              <a:gd name="T98" fmla="*/ 0 w 72"/>
              <a:gd name="T99" fmla="*/ 105 h 105"/>
              <a:gd name="T100" fmla="*/ 4 w 72"/>
              <a:gd name="T101" fmla="*/ 97 h 105"/>
              <a:gd name="T102" fmla="*/ 16 w 72"/>
              <a:gd name="T103" fmla="*/ 97 h 105"/>
              <a:gd name="T104" fmla="*/ 19 w 72"/>
              <a:gd name="T105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2" h="105">
                <a:moveTo>
                  <a:pt x="5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4" y="95"/>
                  <a:pt x="14" y="95"/>
                  <a:pt x="14" y="95"/>
                </a:cubicBezTo>
                <a:cubicBezTo>
                  <a:pt x="5" y="95"/>
                  <a:pt x="5" y="95"/>
                  <a:pt x="5" y="95"/>
                </a:cubicBezTo>
                <a:cubicBezTo>
                  <a:pt x="5" y="19"/>
                  <a:pt x="5" y="19"/>
                  <a:pt x="5" y="19"/>
                </a:cubicBezTo>
                <a:close/>
                <a:moveTo>
                  <a:pt x="43" y="39"/>
                </a:moveTo>
                <a:cubicBezTo>
                  <a:pt x="43" y="53"/>
                  <a:pt x="43" y="53"/>
                  <a:pt x="43" y="53"/>
                </a:cubicBezTo>
                <a:cubicBezTo>
                  <a:pt x="40" y="53"/>
                  <a:pt x="40" y="53"/>
                  <a:pt x="40" y="53"/>
                </a:cubicBezTo>
                <a:cubicBezTo>
                  <a:pt x="40" y="39"/>
                  <a:pt x="40" y="39"/>
                  <a:pt x="40" y="39"/>
                </a:cubicBezTo>
                <a:cubicBezTo>
                  <a:pt x="43" y="39"/>
                  <a:pt x="43" y="39"/>
                  <a:pt x="43" y="39"/>
                </a:cubicBezTo>
                <a:close/>
                <a:moveTo>
                  <a:pt x="36" y="23"/>
                </a:moveTo>
                <a:cubicBezTo>
                  <a:pt x="36" y="60"/>
                  <a:pt x="36" y="60"/>
                  <a:pt x="36" y="60"/>
                </a:cubicBezTo>
                <a:cubicBezTo>
                  <a:pt x="33" y="60"/>
                  <a:pt x="33" y="60"/>
                  <a:pt x="33" y="60"/>
                </a:cubicBezTo>
                <a:cubicBezTo>
                  <a:pt x="33" y="23"/>
                  <a:pt x="33" y="23"/>
                  <a:pt x="33" y="23"/>
                </a:cubicBezTo>
                <a:cubicBezTo>
                  <a:pt x="36" y="23"/>
                  <a:pt x="36" y="23"/>
                  <a:pt x="36" y="23"/>
                </a:cubicBezTo>
                <a:close/>
                <a:moveTo>
                  <a:pt x="29" y="20"/>
                </a:moveTo>
                <a:cubicBezTo>
                  <a:pt x="29" y="65"/>
                  <a:pt x="29" y="65"/>
                  <a:pt x="29" y="65"/>
                </a:cubicBezTo>
                <a:cubicBezTo>
                  <a:pt x="26" y="65"/>
                  <a:pt x="26" y="65"/>
                  <a:pt x="26" y="65"/>
                </a:cubicBezTo>
                <a:cubicBezTo>
                  <a:pt x="26" y="20"/>
                  <a:pt x="26" y="20"/>
                  <a:pt x="26" y="20"/>
                </a:cubicBezTo>
                <a:cubicBezTo>
                  <a:pt x="29" y="20"/>
                  <a:pt x="29" y="20"/>
                  <a:pt x="29" y="20"/>
                </a:cubicBezTo>
                <a:close/>
                <a:moveTo>
                  <a:pt x="22" y="20"/>
                </a:moveTo>
                <a:cubicBezTo>
                  <a:pt x="22" y="70"/>
                  <a:pt x="22" y="70"/>
                  <a:pt x="22" y="70"/>
                </a:cubicBezTo>
                <a:cubicBezTo>
                  <a:pt x="20" y="70"/>
                  <a:pt x="20" y="70"/>
                  <a:pt x="20" y="70"/>
                </a:cubicBezTo>
                <a:cubicBezTo>
                  <a:pt x="20" y="20"/>
                  <a:pt x="20" y="20"/>
                  <a:pt x="20" y="20"/>
                </a:cubicBezTo>
                <a:cubicBezTo>
                  <a:pt x="22" y="20"/>
                  <a:pt x="22" y="20"/>
                  <a:pt x="22" y="20"/>
                </a:cubicBezTo>
                <a:close/>
                <a:moveTo>
                  <a:pt x="19" y="2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16"/>
                  <a:pt x="3" y="16"/>
                  <a:pt x="3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4"/>
                  <a:pt x="16" y="14"/>
                  <a:pt x="16" y="14"/>
                </a:cubicBezTo>
                <a:cubicBezTo>
                  <a:pt x="26" y="14"/>
                  <a:pt x="35" y="13"/>
                  <a:pt x="39" y="26"/>
                </a:cubicBezTo>
                <a:cubicBezTo>
                  <a:pt x="39" y="28"/>
                  <a:pt x="39" y="28"/>
                  <a:pt x="39" y="28"/>
                </a:cubicBezTo>
                <a:cubicBezTo>
                  <a:pt x="42" y="35"/>
                  <a:pt x="43" y="39"/>
                  <a:pt x="50" y="39"/>
                </a:cubicBezTo>
                <a:cubicBezTo>
                  <a:pt x="54" y="40"/>
                  <a:pt x="57" y="38"/>
                  <a:pt x="60" y="35"/>
                </a:cubicBezTo>
                <a:cubicBezTo>
                  <a:pt x="70" y="28"/>
                  <a:pt x="67" y="33"/>
                  <a:pt x="61" y="39"/>
                </a:cubicBezTo>
                <a:cubicBezTo>
                  <a:pt x="18" y="81"/>
                  <a:pt x="18" y="81"/>
                  <a:pt x="18" y="81"/>
                </a:cubicBezTo>
                <a:cubicBezTo>
                  <a:pt x="18" y="93"/>
                  <a:pt x="18" y="93"/>
                  <a:pt x="18" y="93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67" y="43"/>
                  <a:pt x="67" y="43"/>
                  <a:pt x="67" y="43"/>
                </a:cubicBezTo>
                <a:cubicBezTo>
                  <a:pt x="69" y="41"/>
                  <a:pt x="71" y="38"/>
                  <a:pt x="71" y="35"/>
                </a:cubicBezTo>
                <a:cubicBezTo>
                  <a:pt x="72" y="32"/>
                  <a:pt x="71" y="28"/>
                  <a:pt x="67" y="26"/>
                </a:cubicBezTo>
                <a:cubicBezTo>
                  <a:pt x="62" y="24"/>
                  <a:pt x="59" y="27"/>
                  <a:pt x="56" y="29"/>
                </a:cubicBezTo>
                <a:cubicBezTo>
                  <a:pt x="54" y="31"/>
                  <a:pt x="52" y="32"/>
                  <a:pt x="50" y="32"/>
                </a:cubicBezTo>
                <a:cubicBezTo>
                  <a:pt x="49" y="32"/>
                  <a:pt x="48" y="30"/>
                  <a:pt x="47" y="26"/>
                </a:cubicBezTo>
                <a:cubicBezTo>
                  <a:pt x="47" y="24"/>
                  <a:pt x="47" y="24"/>
                  <a:pt x="47" y="24"/>
                </a:cubicBezTo>
                <a:cubicBezTo>
                  <a:pt x="44" y="15"/>
                  <a:pt x="41" y="10"/>
                  <a:pt x="35" y="6"/>
                </a:cubicBezTo>
                <a:cubicBezTo>
                  <a:pt x="31" y="4"/>
                  <a:pt x="26" y="2"/>
                  <a:pt x="19" y="2"/>
                </a:cubicBezTo>
                <a:close/>
                <a:moveTo>
                  <a:pt x="19" y="105"/>
                </a:moveTo>
                <a:cubicBezTo>
                  <a:pt x="0" y="105"/>
                  <a:pt x="0" y="105"/>
                  <a:pt x="0" y="105"/>
                </a:cubicBezTo>
                <a:cubicBezTo>
                  <a:pt x="4" y="97"/>
                  <a:pt x="4" y="97"/>
                  <a:pt x="4" y="97"/>
                </a:cubicBezTo>
                <a:cubicBezTo>
                  <a:pt x="16" y="97"/>
                  <a:pt x="16" y="97"/>
                  <a:pt x="16" y="97"/>
                </a:cubicBezTo>
                <a:lnTo>
                  <a:pt x="19" y="10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240"/>
          <p:cNvSpPr>
            <a:spLocks/>
          </p:cNvSpPr>
          <p:nvPr/>
        </p:nvSpPr>
        <p:spPr bwMode="auto">
          <a:xfrm>
            <a:off x="4897438" y="4465638"/>
            <a:ext cx="11112" cy="11113"/>
          </a:xfrm>
          <a:custGeom>
            <a:avLst/>
            <a:gdLst>
              <a:gd name="T0" fmla="*/ 0 w 3"/>
              <a:gd name="T1" fmla="*/ 0 h 3"/>
              <a:gd name="T2" fmla="*/ 0 w 3"/>
              <a:gd name="T3" fmla="*/ 3 h 3"/>
              <a:gd name="T4" fmla="*/ 2 w 3"/>
              <a:gd name="T5" fmla="*/ 3 h 3"/>
              <a:gd name="T6" fmla="*/ 3 w 3"/>
              <a:gd name="T7" fmla="*/ 0 h 3"/>
              <a:gd name="T8" fmla="*/ 0 w 3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0" y="0"/>
                </a:moveTo>
                <a:cubicBezTo>
                  <a:pt x="0" y="1"/>
                  <a:pt x="0" y="2"/>
                  <a:pt x="0" y="3"/>
                </a:cubicBezTo>
                <a:cubicBezTo>
                  <a:pt x="1" y="3"/>
                  <a:pt x="2" y="3"/>
                  <a:pt x="2" y="3"/>
                </a:cubicBezTo>
                <a:cubicBezTo>
                  <a:pt x="3" y="2"/>
                  <a:pt x="3" y="1"/>
                  <a:pt x="3" y="0"/>
                </a:cubicBezTo>
                <a:cubicBezTo>
                  <a:pt x="2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241"/>
          <p:cNvSpPr>
            <a:spLocks/>
          </p:cNvSpPr>
          <p:nvPr/>
        </p:nvSpPr>
        <p:spPr bwMode="auto">
          <a:xfrm>
            <a:off x="4995863" y="4503738"/>
            <a:ext cx="14287" cy="11113"/>
          </a:xfrm>
          <a:custGeom>
            <a:avLst/>
            <a:gdLst>
              <a:gd name="T0" fmla="*/ 3 w 4"/>
              <a:gd name="T1" fmla="*/ 3 h 3"/>
              <a:gd name="T2" fmla="*/ 3 w 4"/>
              <a:gd name="T3" fmla="*/ 0 h 3"/>
              <a:gd name="T4" fmla="*/ 1 w 4"/>
              <a:gd name="T5" fmla="*/ 0 h 3"/>
              <a:gd name="T6" fmla="*/ 1 w 4"/>
              <a:gd name="T7" fmla="*/ 3 h 3"/>
              <a:gd name="T8" fmla="*/ 3 w 4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3" y="3"/>
                </a:moveTo>
                <a:cubicBezTo>
                  <a:pt x="4" y="2"/>
                  <a:pt x="4" y="1"/>
                  <a:pt x="3" y="0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2"/>
                  <a:pt x="1" y="3"/>
                </a:cubicBezTo>
                <a:cubicBezTo>
                  <a:pt x="2" y="3"/>
                  <a:pt x="3" y="3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242"/>
          <p:cNvSpPr>
            <a:spLocks/>
          </p:cNvSpPr>
          <p:nvPr/>
        </p:nvSpPr>
        <p:spPr bwMode="auto">
          <a:xfrm>
            <a:off x="5014913" y="4511676"/>
            <a:ext cx="14287" cy="14288"/>
          </a:xfrm>
          <a:custGeom>
            <a:avLst/>
            <a:gdLst>
              <a:gd name="T0" fmla="*/ 3 w 4"/>
              <a:gd name="T1" fmla="*/ 3 h 4"/>
              <a:gd name="T2" fmla="*/ 3 w 4"/>
              <a:gd name="T3" fmla="*/ 1 h 4"/>
              <a:gd name="T4" fmla="*/ 1 w 4"/>
              <a:gd name="T5" fmla="*/ 1 h 4"/>
              <a:gd name="T6" fmla="*/ 1 w 4"/>
              <a:gd name="T7" fmla="*/ 3 h 4"/>
              <a:gd name="T8" fmla="*/ 3 w 4"/>
              <a:gd name="T9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3" y="3"/>
                </a:moveTo>
                <a:cubicBezTo>
                  <a:pt x="4" y="3"/>
                  <a:pt x="4" y="2"/>
                  <a:pt x="3" y="1"/>
                </a:cubicBezTo>
                <a:cubicBezTo>
                  <a:pt x="2" y="0"/>
                  <a:pt x="1" y="0"/>
                  <a:pt x="1" y="1"/>
                </a:cubicBezTo>
                <a:cubicBezTo>
                  <a:pt x="0" y="2"/>
                  <a:pt x="0" y="3"/>
                  <a:pt x="1" y="3"/>
                </a:cubicBezTo>
                <a:cubicBezTo>
                  <a:pt x="1" y="4"/>
                  <a:pt x="2" y="4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243"/>
          <p:cNvSpPr>
            <a:spLocks/>
          </p:cNvSpPr>
          <p:nvPr/>
        </p:nvSpPr>
        <p:spPr bwMode="auto">
          <a:xfrm>
            <a:off x="4999038" y="4522788"/>
            <a:ext cx="11112" cy="11113"/>
          </a:xfrm>
          <a:custGeom>
            <a:avLst/>
            <a:gdLst>
              <a:gd name="T0" fmla="*/ 1 w 3"/>
              <a:gd name="T1" fmla="*/ 0 h 3"/>
              <a:gd name="T2" fmla="*/ 0 w 3"/>
              <a:gd name="T3" fmla="*/ 3 h 3"/>
              <a:gd name="T4" fmla="*/ 3 w 3"/>
              <a:gd name="T5" fmla="*/ 3 h 3"/>
              <a:gd name="T6" fmla="*/ 3 w 3"/>
              <a:gd name="T7" fmla="*/ 1 h 3"/>
              <a:gd name="T8" fmla="*/ 1 w 3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1" y="0"/>
                </a:moveTo>
                <a:cubicBezTo>
                  <a:pt x="0" y="1"/>
                  <a:pt x="0" y="2"/>
                  <a:pt x="0" y="3"/>
                </a:cubicBezTo>
                <a:cubicBezTo>
                  <a:pt x="1" y="3"/>
                  <a:pt x="2" y="3"/>
                  <a:pt x="3" y="3"/>
                </a:cubicBezTo>
                <a:cubicBezTo>
                  <a:pt x="3" y="2"/>
                  <a:pt x="3" y="1"/>
                  <a:pt x="3" y="1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244"/>
          <p:cNvSpPr>
            <a:spLocks/>
          </p:cNvSpPr>
          <p:nvPr/>
        </p:nvSpPr>
        <p:spPr bwMode="auto">
          <a:xfrm>
            <a:off x="5029200" y="4522788"/>
            <a:ext cx="15875" cy="11113"/>
          </a:xfrm>
          <a:custGeom>
            <a:avLst/>
            <a:gdLst>
              <a:gd name="T0" fmla="*/ 3 w 4"/>
              <a:gd name="T1" fmla="*/ 3 h 3"/>
              <a:gd name="T2" fmla="*/ 3 w 4"/>
              <a:gd name="T3" fmla="*/ 1 h 3"/>
              <a:gd name="T4" fmla="*/ 1 w 4"/>
              <a:gd name="T5" fmla="*/ 0 h 3"/>
              <a:gd name="T6" fmla="*/ 1 w 4"/>
              <a:gd name="T7" fmla="*/ 3 h 3"/>
              <a:gd name="T8" fmla="*/ 3 w 4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3" y="3"/>
                </a:moveTo>
                <a:cubicBezTo>
                  <a:pt x="4" y="2"/>
                  <a:pt x="4" y="1"/>
                  <a:pt x="3" y="1"/>
                </a:cubicBezTo>
                <a:cubicBezTo>
                  <a:pt x="3" y="0"/>
                  <a:pt x="2" y="0"/>
                  <a:pt x="1" y="0"/>
                </a:cubicBezTo>
                <a:cubicBezTo>
                  <a:pt x="1" y="1"/>
                  <a:pt x="0" y="2"/>
                  <a:pt x="1" y="3"/>
                </a:cubicBezTo>
                <a:cubicBezTo>
                  <a:pt x="2" y="3"/>
                  <a:pt x="3" y="3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245"/>
          <p:cNvSpPr>
            <a:spLocks/>
          </p:cNvSpPr>
          <p:nvPr/>
        </p:nvSpPr>
        <p:spPr bwMode="auto">
          <a:xfrm>
            <a:off x="4979988" y="4492626"/>
            <a:ext cx="11112" cy="14288"/>
          </a:xfrm>
          <a:custGeom>
            <a:avLst/>
            <a:gdLst>
              <a:gd name="T0" fmla="*/ 3 w 3"/>
              <a:gd name="T1" fmla="*/ 3 h 4"/>
              <a:gd name="T2" fmla="*/ 3 w 3"/>
              <a:gd name="T3" fmla="*/ 1 h 4"/>
              <a:gd name="T4" fmla="*/ 1 w 3"/>
              <a:gd name="T5" fmla="*/ 1 h 4"/>
              <a:gd name="T6" fmla="*/ 0 w 3"/>
              <a:gd name="T7" fmla="*/ 3 h 4"/>
              <a:gd name="T8" fmla="*/ 3 w 3"/>
              <a:gd name="T9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3" y="3"/>
                </a:moveTo>
                <a:cubicBezTo>
                  <a:pt x="3" y="3"/>
                  <a:pt x="3" y="2"/>
                  <a:pt x="3" y="1"/>
                </a:cubicBez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0" y="3"/>
                </a:cubicBezTo>
                <a:cubicBezTo>
                  <a:pt x="1" y="4"/>
                  <a:pt x="2" y="4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246"/>
          <p:cNvSpPr>
            <a:spLocks/>
          </p:cNvSpPr>
          <p:nvPr/>
        </p:nvSpPr>
        <p:spPr bwMode="auto">
          <a:xfrm>
            <a:off x="5014913" y="4530726"/>
            <a:ext cx="14287" cy="14288"/>
          </a:xfrm>
          <a:custGeom>
            <a:avLst/>
            <a:gdLst>
              <a:gd name="T0" fmla="*/ 1 w 4"/>
              <a:gd name="T1" fmla="*/ 1 h 4"/>
              <a:gd name="T2" fmla="*/ 1 w 4"/>
              <a:gd name="T3" fmla="*/ 3 h 4"/>
              <a:gd name="T4" fmla="*/ 3 w 4"/>
              <a:gd name="T5" fmla="*/ 3 h 4"/>
              <a:gd name="T6" fmla="*/ 3 w 4"/>
              <a:gd name="T7" fmla="*/ 1 h 4"/>
              <a:gd name="T8" fmla="*/ 1 w 4"/>
              <a:gd name="T9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1" y="1"/>
                </a:moveTo>
                <a:cubicBezTo>
                  <a:pt x="0" y="2"/>
                  <a:pt x="0" y="3"/>
                  <a:pt x="1" y="3"/>
                </a:cubicBezTo>
                <a:cubicBezTo>
                  <a:pt x="2" y="4"/>
                  <a:pt x="3" y="4"/>
                  <a:pt x="3" y="3"/>
                </a:cubicBezTo>
                <a:cubicBezTo>
                  <a:pt x="4" y="3"/>
                  <a:pt x="4" y="2"/>
                  <a:pt x="3" y="1"/>
                </a:cubicBezTo>
                <a:cubicBezTo>
                  <a:pt x="3" y="0"/>
                  <a:pt x="2" y="0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247"/>
          <p:cNvSpPr>
            <a:spLocks/>
          </p:cNvSpPr>
          <p:nvPr/>
        </p:nvSpPr>
        <p:spPr bwMode="auto">
          <a:xfrm>
            <a:off x="4960938" y="4484688"/>
            <a:ext cx="15875" cy="11113"/>
          </a:xfrm>
          <a:custGeom>
            <a:avLst/>
            <a:gdLst>
              <a:gd name="T0" fmla="*/ 3 w 4"/>
              <a:gd name="T1" fmla="*/ 3 h 3"/>
              <a:gd name="T2" fmla="*/ 3 w 4"/>
              <a:gd name="T3" fmla="*/ 0 h 3"/>
              <a:gd name="T4" fmla="*/ 1 w 4"/>
              <a:gd name="T5" fmla="*/ 0 h 3"/>
              <a:gd name="T6" fmla="*/ 1 w 4"/>
              <a:gd name="T7" fmla="*/ 3 h 3"/>
              <a:gd name="T8" fmla="*/ 3 w 4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3" y="3"/>
                </a:moveTo>
                <a:cubicBezTo>
                  <a:pt x="4" y="2"/>
                  <a:pt x="4" y="1"/>
                  <a:pt x="3" y="0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2"/>
                  <a:pt x="1" y="3"/>
                </a:cubicBezTo>
                <a:cubicBezTo>
                  <a:pt x="2" y="3"/>
                  <a:pt x="3" y="3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248"/>
          <p:cNvSpPr>
            <a:spLocks/>
          </p:cNvSpPr>
          <p:nvPr/>
        </p:nvSpPr>
        <p:spPr bwMode="auto">
          <a:xfrm>
            <a:off x="4979988" y="4511676"/>
            <a:ext cx="15875" cy="14288"/>
          </a:xfrm>
          <a:custGeom>
            <a:avLst/>
            <a:gdLst>
              <a:gd name="T0" fmla="*/ 1 w 4"/>
              <a:gd name="T1" fmla="*/ 1 h 4"/>
              <a:gd name="T2" fmla="*/ 1 w 4"/>
              <a:gd name="T3" fmla="*/ 3 h 4"/>
              <a:gd name="T4" fmla="*/ 3 w 4"/>
              <a:gd name="T5" fmla="*/ 3 h 4"/>
              <a:gd name="T6" fmla="*/ 3 w 4"/>
              <a:gd name="T7" fmla="*/ 1 h 4"/>
              <a:gd name="T8" fmla="*/ 1 w 4"/>
              <a:gd name="T9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1" y="1"/>
                </a:moveTo>
                <a:cubicBezTo>
                  <a:pt x="0" y="2"/>
                  <a:pt x="0" y="3"/>
                  <a:pt x="1" y="3"/>
                </a:cubicBezTo>
                <a:cubicBezTo>
                  <a:pt x="1" y="4"/>
                  <a:pt x="3" y="4"/>
                  <a:pt x="3" y="3"/>
                </a:cubicBezTo>
                <a:cubicBezTo>
                  <a:pt x="4" y="3"/>
                  <a:pt x="4" y="2"/>
                  <a:pt x="3" y="1"/>
                </a:cubicBezTo>
                <a:cubicBezTo>
                  <a:pt x="3" y="0"/>
                  <a:pt x="2" y="0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249"/>
          <p:cNvSpPr>
            <a:spLocks/>
          </p:cNvSpPr>
          <p:nvPr/>
        </p:nvSpPr>
        <p:spPr bwMode="auto">
          <a:xfrm>
            <a:off x="4913313" y="4454526"/>
            <a:ext cx="11112" cy="15875"/>
          </a:xfrm>
          <a:custGeom>
            <a:avLst/>
            <a:gdLst>
              <a:gd name="T0" fmla="*/ 3 w 3"/>
              <a:gd name="T1" fmla="*/ 3 h 4"/>
              <a:gd name="T2" fmla="*/ 3 w 3"/>
              <a:gd name="T3" fmla="*/ 1 h 4"/>
              <a:gd name="T4" fmla="*/ 0 w 3"/>
              <a:gd name="T5" fmla="*/ 1 h 4"/>
              <a:gd name="T6" fmla="*/ 0 w 3"/>
              <a:gd name="T7" fmla="*/ 3 h 4"/>
              <a:gd name="T8" fmla="*/ 3 w 3"/>
              <a:gd name="T9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3" y="3"/>
                </a:moveTo>
                <a:cubicBezTo>
                  <a:pt x="3" y="2"/>
                  <a:pt x="3" y="1"/>
                  <a:pt x="3" y="1"/>
                </a:cubicBezTo>
                <a:cubicBezTo>
                  <a:pt x="2" y="0"/>
                  <a:pt x="1" y="0"/>
                  <a:pt x="0" y="1"/>
                </a:cubicBezTo>
                <a:cubicBezTo>
                  <a:pt x="0" y="1"/>
                  <a:pt x="0" y="2"/>
                  <a:pt x="0" y="3"/>
                </a:cubicBezTo>
                <a:cubicBezTo>
                  <a:pt x="1" y="4"/>
                  <a:pt x="2" y="4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250"/>
          <p:cNvSpPr>
            <a:spLocks/>
          </p:cNvSpPr>
          <p:nvPr/>
        </p:nvSpPr>
        <p:spPr bwMode="auto">
          <a:xfrm>
            <a:off x="4946650" y="4473576"/>
            <a:ext cx="11112" cy="15875"/>
          </a:xfrm>
          <a:custGeom>
            <a:avLst/>
            <a:gdLst>
              <a:gd name="T0" fmla="*/ 3 w 3"/>
              <a:gd name="T1" fmla="*/ 3 h 4"/>
              <a:gd name="T2" fmla="*/ 3 w 3"/>
              <a:gd name="T3" fmla="*/ 1 h 4"/>
              <a:gd name="T4" fmla="*/ 0 w 3"/>
              <a:gd name="T5" fmla="*/ 1 h 4"/>
              <a:gd name="T6" fmla="*/ 0 w 3"/>
              <a:gd name="T7" fmla="*/ 3 h 4"/>
              <a:gd name="T8" fmla="*/ 3 w 3"/>
              <a:gd name="T9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3" y="3"/>
                </a:moveTo>
                <a:cubicBezTo>
                  <a:pt x="3" y="3"/>
                  <a:pt x="3" y="2"/>
                  <a:pt x="3" y="1"/>
                </a:cubicBezTo>
                <a:cubicBezTo>
                  <a:pt x="2" y="0"/>
                  <a:pt x="1" y="0"/>
                  <a:pt x="0" y="1"/>
                </a:cubicBezTo>
                <a:cubicBezTo>
                  <a:pt x="0" y="1"/>
                  <a:pt x="0" y="2"/>
                  <a:pt x="0" y="3"/>
                </a:cubicBezTo>
                <a:cubicBezTo>
                  <a:pt x="1" y="4"/>
                  <a:pt x="2" y="4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251"/>
          <p:cNvSpPr>
            <a:spLocks/>
          </p:cNvSpPr>
          <p:nvPr/>
        </p:nvSpPr>
        <p:spPr bwMode="auto">
          <a:xfrm>
            <a:off x="4965700" y="4503738"/>
            <a:ext cx="11112" cy="11113"/>
          </a:xfrm>
          <a:custGeom>
            <a:avLst/>
            <a:gdLst>
              <a:gd name="T0" fmla="*/ 0 w 3"/>
              <a:gd name="T1" fmla="*/ 0 h 3"/>
              <a:gd name="T2" fmla="*/ 0 w 3"/>
              <a:gd name="T3" fmla="*/ 3 h 3"/>
              <a:gd name="T4" fmla="*/ 3 w 3"/>
              <a:gd name="T5" fmla="*/ 3 h 3"/>
              <a:gd name="T6" fmla="*/ 3 w 3"/>
              <a:gd name="T7" fmla="*/ 0 h 3"/>
              <a:gd name="T8" fmla="*/ 0 w 3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0" y="0"/>
                </a:moveTo>
                <a:cubicBezTo>
                  <a:pt x="0" y="1"/>
                  <a:pt x="0" y="2"/>
                  <a:pt x="0" y="3"/>
                </a:cubicBezTo>
                <a:cubicBezTo>
                  <a:pt x="1" y="3"/>
                  <a:pt x="2" y="3"/>
                  <a:pt x="3" y="3"/>
                </a:cubicBezTo>
                <a:cubicBezTo>
                  <a:pt x="3" y="2"/>
                  <a:pt x="3" y="1"/>
                  <a:pt x="3" y="0"/>
                </a:cubicBezTo>
                <a:cubicBezTo>
                  <a:pt x="2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252"/>
          <p:cNvSpPr>
            <a:spLocks/>
          </p:cNvSpPr>
          <p:nvPr/>
        </p:nvSpPr>
        <p:spPr bwMode="auto">
          <a:xfrm>
            <a:off x="4932363" y="4484688"/>
            <a:ext cx="11112" cy="11113"/>
          </a:xfrm>
          <a:custGeom>
            <a:avLst/>
            <a:gdLst>
              <a:gd name="T0" fmla="*/ 0 w 3"/>
              <a:gd name="T1" fmla="*/ 0 h 3"/>
              <a:gd name="T2" fmla="*/ 0 w 3"/>
              <a:gd name="T3" fmla="*/ 3 h 3"/>
              <a:gd name="T4" fmla="*/ 3 w 3"/>
              <a:gd name="T5" fmla="*/ 3 h 3"/>
              <a:gd name="T6" fmla="*/ 3 w 3"/>
              <a:gd name="T7" fmla="*/ 0 h 3"/>
              <a:gd name="T8" fmla="*/ 0 w 3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0" y="0"/>
                </a:moveTo>
                <a:cubicBezTo>
                  <a:pt x="0" y="1"/>
                  <a:pt x="0" y="2"/>
                  <a:pt x="0" y="3"/>
                </a:cubicBezTo>
                <a:cubicBezTo>
                  <a:pt x="1" y="3"/>
                  <a:pt x="2" y="3"/>
                  <a:pt x="3" y="3"/>
                </a:cubicBezTo>
                <a:cubicBezTo>
                  <a:pt x="3" y="2"/>
                  <a:pt x="3" y="1"/>
                  <a:pt x="3" y="0"/>
                </a:cubicBezTo>
                <a:cubicBezTo>
                  <a:pt x="2" y="0"/>
                  <a:pt x="1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253"/>
          <p:cNvSpPr>
            <a:spLocks/>
          </p:cNvSpPr>
          <p:nvPr/>
        </p:nvSpPr>
        <p:spPr bwMode="auto">
          <a:xfrm>
            <a:off x="4913313" y="4473576"/>
            <a:ext cx="14287" cy="15875"/>
          </a:xfrm>
          <a:custGeom>
            <a:avLst/>
            <a:gdLst>
              <a:gd name="T0" fmla="*/ 1 w 4"/>
              <a:gd name="T1" fmla="*/ 1 h 4"/>
              <a:gd name="T2" fmla="*/ 1 w 4"/>
              <a:gd name="T3" fmla="*/ 3 h 4"/>
              <a:gd name="T4" fmla="*/ 3 w 4"/>
              <a:gd name="T5" fmla="*/ 3 h 4"/>
              <a:gd name="T6" fmla="*/ 3 w 4"/>
              <a:gd name="T7" fmla="*/ 1 h 4"/>
              <a:gd name="T8" fmla="*/ 1 w 4"/>
              <a:gd name="T9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1" y="1"/>
                </a:moveTo>
                <a:cubicBezTo>
                  <a:pt x="0" y="1"/>
                  <a:pt x="0" y="2"/>
                  <a:pt x="1" y="3"/>
                </a:cubicBezTo>
                <a:cubicBezTo>
                  <a:pt x="1" y="4"/>
                  <a:pt x="2" y="4"/>
                  <a:pt x="3" y="3"/>
                </a:cubicBezTo>
                <a:cubicBezTo>
                  <a:pt x="4" y="3"/>
                  <a:pt x="4" y="2"/>
                  <a:pt x="3" y="1"/>
                </a:cubicBezTo>
                <a:cubicBezTo>
                  <a:pt x="3" y="0"/>
                  <a:pt x="1" y="0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254"/>
          <p:cNvSpPr>
            <a:spLocks/>
          </p:cNvSpPr>
          <p:nvPr/>
        </p:nvSpPr>
        <p:spPr bwMode="auto">
          <a:xfrm>
            <a:off x="4927600" y="4465638"/>
            <a:ext cx="15875" cy="11113"/>
          </a:xfrm>
          <a:custGeom>
            <a:avLst/>
            <a:gdLst>
              <a:gd name="T0" fmla="*/ 3 w 4"/>
              <a:gd name="T1" fmla="*/ 3 h 3"/>
              <a:gd name="T2" fmla="*/ 3 w 4"/>
              <a:gd name="T3" fmla="*/ 0 h 3"/>
              <a:gd name="T4" fmla="*/ 1 w 4"/>
              <a:gd name="T5" fmla="*/ 0 h 3"/>
              <a:gd name="T6" fmla="*/ 1 w 4"/>
              <a:gd name="T7" fmla="*/ 2 h 3"/>
              <a:gd name="T8" fmla="*/ 3 w 4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3">
                <a:moveTo>
                  <a:pt x="3" y="3"/>
                </a:moveTo>
                <a:cubicBezTo>
                  <a:pt x="4" y="2"/>
                  <a:pt x="4" y="1"/>
                  <a:pt x="3" y="0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2"/>
                  <a:pt x="1" y="2"/>
                </a:cubicBezTo>
                <a:cubicBezTo>
                  <a:pt x="1" y="3"/>
                  <a:pt x="2" y="3"/>
                  <a:pt x="3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255"/>
          <p:cNvSpPr>
            <a:spLocks/>
          </p:cNvSpPr>
          <p:nvPr/>
        </p:nvSpPr>
        <p:spPr bwMode="auto">
          <a:xfrm>
            <a:off x="4946650" y="4492626"/>
            <a:ext cx="14287" cy="14288"/>
          </a:xfrm>
          <a:custGeom>
            <a:avLst/>
            <a:gdLst>
              <a:gd name="T0" fmla="*/ 1 w 4"/>
              <a:gd name="T1" fmla="*/ 1 h 4"/>
              <a:gd name="T2" fmla="*/ 1 w 4"/>
              <a:gd name="T3" fmla="*/ 3 h 4"/>
              <a:gd name="T4" fmla="*/ 3 w 4"/>
              <a:gd name="T5" fmla="*/ 3 h 4"/>
              <a:gd name="T6" fmla="*/ 3 w 4"/>
              <a:gd name="T7" fmla="*/ 1 h 4"/>
              <a:gd name="T8" fmla="*/ 1 w 4"/>
              <a:gd name="T9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1" y="1"/>
                </a:moveTo>
                <a:cubicBezTo>
                  <a:pt x="0" y="1"/>
                  <a:pt x="0" y="2"/>
                  <a:pt x="1" y="3"/>
                </a:cubicBezTo>
                <a:cubicBezTo>
                  <a:pt x="1" y="4"/>
                  <a:pt x="2" y="4"/>
                  <a:pt x="3" y="3"/>
                </a:cubicBezTo>
                <a:cubicBezTo>
                  <a:pt x="4" y="3"/>
                  <a:pt x="4" y="2"/>
                  <a:pt x="3" y="1"/>
                </a:cubicBezTo>
                <a:cubicBezTo>
                  <a:pt x="3" y="0"/>
                  <a:pt x="2" y="0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256"/>
          <p:cNvSpPr>
            <a:spLocks/>
          </p:cNvSpPr>
          <p:nvPr/>
        </p:nvSpPr>
        <p:spPr bwMode="auto">
          <a:xfrm>
            <a:off x="5199063" y="4289426"/>
            <a:ext cx="11112" cy="11113"/>
          </a:xfrm>
          <a:custGeom>
            <a:avLst/>
            <a:gdLst>
              <a:gd name="T0" fmla="*/ 2 w 3"/>
              <a:gd name="T1" fmla="*/ 0 h 3"/>
              <a:gd name="T2" fmla="*/ 1 w 3"/>
              <a:gd name="T3" fmla="*/ 0 h 3"/>
              <a:gd name="T4" fmla="*/ 1 w 3"/>
              <a:gd name="T5" fmla="*/ 2 h 3"/>
              <a:gd name="T6" fmla="*/ 2 w 3"/>
              <a:gd name="T7" fmla="*/ 2 h 3"/>
              <a:gd name="T8" fmla="*/ 2 w 3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2"/>
                  <a:pt x="1" y="2"/>
                </a:cubicBezTo>
                <a:cubicBezTo>
                  <a:pt x="1" y="3"/>
                  <a:pt x="2" y="3"/>
                  <a:pt x="2" y="2"/>
                </a:cubicBezTo>
                <a:cubicBezTo>
                  <a:pt x="3" y="2"/>
                  <a:pt x="3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257"/>
          <p:cNvSpPr>
            <a:spLocks/>
          </p:cNvSpPr>
          <p:nvPr/>
        </p:nvSpPr>
        <p:spPr bwMode="auto">
          <a:xfrm>
            <a:off x="5210175" y="4319588"/>
            <a:ext cx="11112" cy="7938"/>
          </a:xfrm>
          <a:custGeom>
            <a:avLst/>
            <a:gdLst>
              <a:gd name="T0" fmla="*/ 3 w 3"/>
              <a:gd name="T1" fmla="*/ 0 h 2"/>
              <a:gd name="T2" fmla="*/ 1 w 3"/>
              <a:gd name="T3" fmla="*/ 0 h 2"/>
              <a:gd name="T4" fmla="*/ 1 w 3"/>
              <a:gd name="T5" fmla="*/ 2 h 2"/>
              <a:gd name="T6" fmla="*/ 3 w 3"/>
              <a:gd name="T7" fmla="*/ 2 h 2"/>
              <a:gd name="T8" fmla="*/ 3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2" y="0"/>
                  <a:pt x="2" y="0"/>
                  <a:pt x="1" y="0"/>
                </a:cubicBezTo>
                <a:cubicBezTo>
                  <a:pt x="0" y="0"/>
                  <a:pt x="0" y="1"/>
                  <a:pt x="1" y="2"/>
                </a:cubicBezTo>
                <a:cubicBezTo>
                  <a:pt x="1" y="2"/>
                  <a:pt x="2" y="2"/>
                  <a:pt x="3" y="2"/>
                </a:cubicBezTo>
                <a:cubicBezTo>
                  <a:pt x="3" y="1"/>
                  <a:pt x="3" y="1"/>
                  <a:pt x="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258"/>
          <p:cNvSpPr>
            <a:spLocks/>
          </p:cNvSpPr>
          <p:nvPr/>
        </p:nvSpPr>
        <p:spPr bwMode="auto">
          <a:xfrm>
            <a:off x="5205413" y="4305301"/>
            <a:ext cx="11112" cy="11113"/>
          </a:xfrm>
          <a:custGeom>
            <a:avLst/>
            <a:gdLst>
              <a:gd name="T0" fmla="*/ 2 w 3"/>
              <a:gd name="T1" fmla="*/ 0 h 3"/>
              <a:gd name="T2" fmla="*/ 0 w 3"/>
              <a:gd name="T3" fmla="*/ 0 h 3"/>
              <a:gd name="T4" fmla="*/ 0 w 3"/>
              <a:gd name="T5" fmla="*/ 2 h 3"/>
              <a:gd name="T6" fmla="*/ 2 w 3"/>
              <a:gd name="T7" fmla="*/ 2 h 3"/>
              <a:gd name="T8" fmla="*/ 2 w 3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2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3"/>
                  <a:pt x="2" y="3"/>
                  <a:pt x="2" y="2"/>
                </a:cubicBezTo>
                <a:cubicBezTo>
                  <a:pt x="3" y="2"/>
                  <a:pt x="3" y="1"/>
                  <a:pt x="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259"/>
          <p:cNvSpPr>
            <a:spLocks/>
          </p:cNvSpPr>
          <p:nvPr/>
        </p:nvSpPr>
        <p:spPr bwMode="auto">
          <a:xfrm>
            <a:off x="5191125" y="4275138"/>
            <a:ext cx="11112" cy="11113"/>
          </a:xfrm>
          <a:custGeom>
            <a:avLst/>
            <a:gdLst>
              <a:gd name="T0" fmla="*/ 3 w 3"/>
              <a:gd name="T1" fmla="*/ 1 h 3"/>
              <a:gd name="T2" fmla="*/ 1 w 3"/>
              <a:gd name="T3" fmla="*/ 0 h 3"/>
              <a:gd name="T4" fmla="*/ 1 w 3"/>
              <a:gd name="T5" fmla="*/ 2 h 3"/>
              <a:gd name="T6" fmla="*/ 3 w 3"/>
              <a:gd name="T7" fmla="*/ 2 h 3"/>
              <a:gd name="T8" fmla="*/ 3 w 3"/>
              <a:gd name="T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2"/>
                  <a:pt x="1" y="2"/>
                </a:cubicBezTo>
                <a:cubicBezTo>
                  <a:pt x="1" y="3"/>
                  <a:pt x="2" y="3"/>
                  <a:pt x="3" y="2"/>
                </a:cubicBezTo>
                <a:cubicBezTo>
                  <a:pt x="3" y="2"/>
                  <a:pt x="3" y="1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260"/>
          <p:cNvSpPr>
            <a:spLocks/>
          </p:cNvSpPr>
          <p:nvPr/>
        </p:nvSpPr>
        <p:spPr bwMode="auto">
          <a:xfrm>
            <a:off x="5186363" y="4259263"/>
            <a:ext cx="12700" cy="11113"/>
          </a:xfrm>
          <a:custGeom>
            <a:avLst/>
            <a:gdLst>
              <a:gd name="T0" fmla="*/ 2 w 3"/>
              <a:gd name="T1" fmla="*/ 1 h 3"/>
              <a:gd name="T2" fmla="*/ 0 w 3"/>
              <a:gd name="T3" fmla="*/ 1 h 3"/>
              <a:gd name="T4" fmla="*/ 0 w 3"/>
              <a:gd name="T5" fmla="*/ 2 h 3"/>
              <a:gd name="T6" fmla="*/ 2 w 3"/>
              <a:gd name="T7" fmla="*/ 3 h 3"/>
              <a:gd name="T8" fmla="*/ 2 w 3"/>
              <a:gd name="T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2" y="1"/>
                </a:moveTo>
                <a:cubicBezTo>
                  <a:pt x="2" y="0"/>
                  <a:pt x="1" y="0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1" y="3"/>
                  <a:pt x="1" y="3"/>
                  <a:pt x="2" y="3"/>
                </a:cubicBezTo>
                <a:cubicBezTo>
                  <a:pt x="3" y="2"/>
                  <a:pt x="3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261"/>
          <p:cNvSpPr>
            <a:spLocks/>
          </p:cNvSpPr>
          <p:nvPr/>
        </p:nvSpPr>
        <p:spPr bwMode="auto">
          <a:xfrm>
            <a:off x="5216525" y="4330701"/>
            <a:ext cx="11112" cy="11113"/>
          </a:xfrm>
          <a:custGeom>
            <a:avLst/>
            <a:gdLst>
              <a:gd name="T0" fmla="*/ 1 w 3"/>
              <a:gd name="T1" fmla="*/ 1 h 3"/>
              <a:gd name="T2" fmla="*/ 1 w 3"/>
              <a:gd name="T3" fmla="*/ 3 h 3"/>
              <a:gd name="T4" fmla="*/ 3 w 3"/>
              <a:gd name="T5" fmla="*/ 3 h 3"/>
              <a:gd name="T6" fmla="*/ 3 w 3"/>
              <a:gd name="T7" fmla="*/ 1 h 3"/>
              <a:gd name="T8" fmla="*/ 1 w 3"/>
              <a:gd name="T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1" y="1"/>
                </a:moveTo>
                <a:cubicBezTo>
                  <a:pt x="0" y="1"/>
                  <a:pt x="0" y="2"/>
                  <a:pt x="1" y="3"/>
                </a:cubicBezTo>
                <a:cubicBezTo>
                  <a:pt x="1" y="3"/>
                  <a:pt x="2" y="3"/>
                  <a:pt x="3" y="3"/>
                </a:cubicBezTo>
                <a:cubicBezTo>
                  <a:pt x="3" y="2"/>
                  <a:pt x="3" y="1"/>
                  <a:pt x="3" y="1"/>
                </a:cubicBezTo>
                <a:cubicBezTo>
                  <a:pt x="2" y="0"/>
                  <a:pt x="1" y="0"/>
                  <a:pt x="1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262"/>
          <p:cNvSpPr>
            <a:spLocks noEditPoints="1"/>
          </p:cNvSpPr>
          <p:nvPr/>
        </p:nvSpPr>
        <p:spPr bwMode="auto">
          <a:xfrm>
            <a:off x="4860925" y="4157663"/>
            <a:ext cx="427037" cy="425450"/>
          </a:xfrm>
          <a:custGeom>
            <a:avLst/>
            <a:gdLst>
              <a:gd name="T0" fmla="*/ 113 w 114"/>
              <a:gd name="T1" fmla="*/ 52 h 113"/>
              <a:gd name="T2" fmla="*/ 90 w 114"/>
              <a:gd name="T3" fmla="*/ 1 h 113"/>
              <a:gd name="T4" fmla="*/ 83 w 114"/>
              <a:gd name="T5" fmla="*/ 1 h 113"/>
              <a:gd name="T6" fmla="*/ 72 w 114"/>
              <a:gd name="T7" fmla="*/ 5 h 113"/>
              <a:gd name="T8" fmla="*/ 63 w 114"/>
              <a:gd name="T9" fmla="*/ 9 h 113"/>
              <a:gd name="T10" fmla="*/ 62 w 114"/>
              <a:gd name="T11" fmla="*/ 12 h 113"/>
              <a:gd name="T12" fmla="*/ 56 w 114"/>
              <a:gd name="T13" fmla="*/ 17 h 113"/>
              <a:gd name="T14" fmla="*/ 52 w 114"/>
              <a:gd name="T15" fmla="*/ 24 h 113"/>
              <a:gd name="T16" fmla="*/ 45 w 114"/>
              <a:gd name="T17" fmla="*/ 24 h 113"/>
              <a:gd name="T18" fmla="*/ 37 w 114"/>
              <a:gd name="T19" fmla="*/ 30 h 113"/>
              <a:gd name="T20" fmla="*/ 31 w 114"/>
              <a:gd name="T21" fmla="*/ 37 h 113"/>
              <a:gd name="T22" fmla="*/ 29 w 114"/>
              <a:gd name="T23" fmla="*/ 43 h 113"/>
              <a:gd name="T24" fmla="*/ 23 w 114"/>
              <a:gd name="T25" fmla="*/ 45 h 113"/>
              <a:gd name="T26" fmla="*/ 16 w 114"/>
              <a:gd name="T27" fmla="*/ 52 h 113"/>
              <a:gd name="T28" fmla="*/ 12 w 114"/>
              <a:gd name="T29" fmla="*/ 60 h 113"/>
              <a:gd name="T30" fmla="*/ 3 w 114"/>
              <a:gd name="T31" fmla="*/ 69 h 113"/>
              <a:gd name="T32" fmla="*/ 1 w 114"/>
              <a:gd name="T33" fmla="*/ 78 h 113"/>
              <a:gd name="T34" fmla="*/ 5 w 114"/>
              <a:gd name="T35" fmla="*/ 93 h 113"/>
              <a:gd name="T36" fmla="*/ 55 w 114"/>
              <a:gd name="T37" fmla="*/ 108 h 113"/>
              <a:gd name="T38" fmla="*/ 68 w 114"/>
              <a:gd name="T39" fmla="*/ 91 h 113"/>
              <a:gd name="T40" fmla="*/ 89 w 114"/>
              <a:gd name="T41" fmla="*/ 69 h 113"/>
              <a:gd name="T42" fmla="*/ 108 w 114"/>
              <a:gd name="T43" fmla="*/ 64 h 113"/>
              <a:gd name="T44" fmla="*/ 113 w 114"/>
              <a:gd name="T45" fmla="*/ 59 h 113"/>
              <a:gd name="T46" fmla="*/ 47 w 114"/>
              <a:gd name="T47" fmla="*/ 106 h 113"/>
              <a:gd name="T48" fmla="*/ 9 w 114"/>
              <a:gd name="T49" fmla="*/ 86 h 113"/>
              <a:gd name="T50" fmla="*/ 7 w 114"/>
              <a:gd name="T51" fmla="*/ 82 h 113"/>
              <a:gd name="T52" fmla="*/ 53 w 114"/>
              <a:gd name="T53" fmla="*/ 96 h 113"/>
              <a:gd name="T54" fmla="*/ 16 w 114"/>
              <a:gd name="T55" fmla="*/ 62 h 113"/>
              <a:gd name="T56" fmla="*/ 20 w 114"/>
              <a:gd name="T57" fmla="*/ 59 h 113"/>
              <a:gd name="T58" fmla="*/ 64 w 114"/>
              <a:gd name="T59" fmla="*/ 89 h 113"/>
              <a:gd name="T60" fmla="*/ 24 w 114"/>
              <a:gd name="T61" fmla="*/ 54 h 113"/>
              <a:gd name="T62" fmla="*/ 26 w 114"/>
              <a:gd name="T63" fmla="*/ 48 h 113"/>
              <a:gd name="T64" fmla="*/ 70 w 114"/>
              <a:gd name="T65" fmla="*/ 81 h 113"/>
              <a:gd name="T66" fmla="*/ 33 w 114"/>
              <a:gd name="T67" fmla="*/ 47 h 113"/>
              <a:gd name="T68" fmla="*/ 73 w 114"/>
              <a:gd name="T69" fmla="*/ 79 h 113"/>
              <a:gd name="T70" fmla="*/ 74 w 114"/>
              <a:gd name="T71" fmla="*/ 77 h 113"/>
              <a:gd name="T72" fmla="*/ 40 w 114"/>
              <a:gd name="T73" fmla="*/ 40 h 113"/>
              <a:gd name="T74" fmla="*/ 76 w 114"/>
              <a:gd name="T75" fmla="*/ 75 h 113"/>
              <a:gd name="T76" fmla="*/ 41 w 114"/>
              <a:gd name="T77" fmla="*/ 33 h 113"/>
              <a:gd name="T78" fmla="*/ 47 w 114"/>
              <a:gd name="T79" fmla="*/ 32 h 113"/>
              <a:gd name="T80" fmla="*/ 77 w 114"/>
              <a:gd name="T81" fmla="*/ 74 h 113"/>
              <a:gd name="T82" fmla="*/ 53 w 114"/>
              <a:gd name="T83" fmla="*/ 27 h 113"/>
              <a:gd name="T84" fmla="*/ 56 w 114"/>
              <a:gd name="T85" fmla="*/ 22 h 113"/>
              <a:gd name="T86" fmla="*/ 84 w 114"/>
              <a:gd name="T87" fmla="*/ 68 h 113"/>
              <a:gd name="T88" fmla="*/ 62 w 114"/>
              <a:gd name="T89" fmla="*/ 23 h 113"/>
              <a:gd name="T90" fmla="*/ 66 w 114"/>
              <a:gd name="T91" fmla="*/ 17 h 113"/>
              <a:gd name="T92" fmla="*/ 105 w 114"/>
              <a:gd name="T93" fmla="*/ 52 h 113"/>
              <a:gd name="T94" fmla="*/ 78 w 114"/>
              <a:gd name="T95" fmla="*/ 14 h 113"/>
              <a:gd name="T96" fmla="*/ 89 w 114"/>
              <a:gd name="T97" fmla="*/ 13 h 113"/>
              <a:gd name="T98" fmla="*/ 105 w 114"/>
              <a:gd name="T99" fmla="*/ 52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4" h="113">
                <a:moveTo>
                  <a:pt x="114" y="53"/>
                </a:moveTo>
                <a:cubicBezTo>
                  <a:pt x="114" y="53"/>
                  <a:pt x="114" y="53"/>
                  <a:pt x="114" y="53"/>
                </a:cubicBezTo>
                <a:cubicBezTo>
                  <a:pt x="113" y="52"/>
                  <a:pt x="113" y="52"/>
                  <a:pt x="113" y="52"/>
                </a:cubicBezTo>
                <a:cubicBezTo>
                  <a:pt x="94" y="7"/>
                  <a:pt x="94" y="7"/>
                  <a:pt x="94" y="7"/>
                </a:cubicBezTo>
                <a:cubicBezTo>
                  <a:pt x="94" y="7"/>
                  <a:pt x="94" y="7"/>
                  <a:pt x="94" y="7"/>
                </a:cubicBezTo>
                <a:cubicBezTo>
                  <a:pt x="93" y="4"/>
                  <a:pt x="92" y="3"/>
                  <a:pt x="90" y="1"/>
                </a:cubicBezTo>
                <a:cubicBezTo>
                  <a:pt x="88" y="0"/>
                  <a:pt x="86" y="0"/>
                  <a:pt x="83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3" y="1"/>
                  <a:pt x="83" y="1"/>
                  <a:pt x="83" y="1"/>
                </a:cubicBezTo>
                <a:cubicBezTo>
                  <a:pt x="74" y="4"/>
                  <a:pt x="74" y="4"/>
                  <a:pt x="74" y="4"/>
                </a:cubicBezTo>
                <a:cubicBezTo>
                  <a:pt x="74" y="4"/>
                  <a:pt x="74" y="4"/>
                  <a:pt x="74" y="4"/>
                </a:cubicBezTo>
                <a:cubicBezTo>
                  <a:pt x="72" y="5"/>
                  <a:pt x="72" y="5"/>
                  <a:pt x="72" y="5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3" y="9"/>
                  <a:pt x="63" y="9"/>
                  <a:pt x="63" y="9"/>
                </a:cubicBezTo>
                <a:cubicBezTo>
                  <a:pt x="64" y="13"/>
                  <a:pt x="64" y="13"/>
                  <a:pt x="64" y="13"/>
                </a:cubicBezTo>
                <a:cubicBezTo>
                  <a:pt x="64" y="13"/>
                  <a:pt x="64" y="13"/>
                  <a:pt x="64" y="13"/>
                </a:cubicBezTo>
                <a:cubicBezTo>
                  <a:pt x="62" y="12"/>
                  <a:pt x="62" y="12"/>
                  <a:pt x="62" y="12"/>
                </a:cubicBezTo>
                <a:cubicBezTo>
                  <a:pt x="61" y="14"/>
                  <a:pt x="61" y="14"/>
                  <a:pt x="61" y="14"/>
                </a:cubicBezTo>
                <a:cubicBezTo>
                  <a:pt x="60" y="19"/>
                  <a:pt x="60" y="19"/>
                  <a:pt x="60" y="19"/>
                </a:cubicBezTo>
                <a:cubicBezTo>
                  <a:pt x="56" y="17"/>
                  <a:pt x="56" y="17"/>
                  <a:pt x="56" y="17"/>
                </a:cubicBezTo>
                <a:cubicBezTo>
                  <a:pt x="54" y="16"/>
                  <a:pt x="54" y="16"/>
                  <a:pt x="54" y="16"/>
                </a:cubicBezTo>
                <a:cubicBezTo>
                  <a:pt x="54" y="18"/>
                  <a:pt x="54" y="18"/>
                  <a:pt x="54" y="18"/>
                </a:cubicBezTo>
                <a:cubicBezTo>
                  <a:pt x="52" y="24"/>
                  <a:pt x="52" y="24"/>
                  <a:pt x="52" y="24"/>
                </a:cubicBezTo>
                <a:cubicBezTo>
                  <a:pt x="47" y="23"/>
                  <a:pt x="47" y="23"/>
                  <a:pt x="47" y="23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24"/>
                  <a:pt x="45" y="24"/>
                  <a:pt x="45" y="24"/>
                </a:cubicBezTo>
                <a:cubicBezTo>
                  <a:pt x="44" y="30"/>
                  <a:pt x="44" y="30"/>
                  <a:pt x="44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7" y="30"/>
                  <a:pt x="37" y="30"/>
                  <a:pt x="37" y="30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37"/>
                  <a:pt x="36" y="37"/>
                  <a:pt x="36" y="37"/>
                </a:cubicBezTo>
                <a:cubicBezTo>
                  <a:pt x="31" y="37"/>
                  <a:pt x="31" y="37"/>
                  <a:pt x="31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8"/>
                  <a:pt x="29" y="38"/>
                  <a:pt x="29" y="38"/>
                </a:cubicBezTo>
                <a:cubicBezTo>
                  <a:pt x="29" y="43"/>
                  <a:pt x="29" y="43"/>
                  <a:pt x="29" y="43"/>
                </a:cubicBezTo>
                <a:cubicBezTo>
                  <a:pt x="24" y="44"/>
                  <a:pt x="24" y="44"/>
                  <a:pt x="24" y="44"/>
                </a:cubicBezTo>
                <a:cubicBezTo>
                  <a:pt x="23" y="44"/>
                  <a:pt x="23" y="44"/>
                  <a:pt x="23" y="44"/>
                </a:cubicBezTo>
                <a:cubicBezTo>
                  <a:pt x="23" y="45"/>
                  <a:pt x="23" y="45"/>
                  <a:pt x="23" y="45"/>
                </a:cubicBezTo>
                <a:cubicBezTo>
                  <a:pt x="22" y="51"/>
                  <a:pt x="22" y="51"/>
                  <a:pt x="22" y="51"/>
                </a:cubicBezTo>
                <a:cubicBezTo>
                  <a:pt x="17" y="52"/>
                  <a:pt x="17" y="52"/>
                  <a:pt x="17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8"/>
                  <a:pt x="16" y="58"/>
                  <a:pt x="16" y="58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8" y="58"/>
                  <a:pt x="8" y="58"/>
                  <a:pt x="8" y="58"/>
                </a:cubicBezTo>
                <a:cubicBezTo>
                  <a:pt x="3" y="69"/>
                  <a:pt x="3" y="69"/>
                  <a:pt x="3" y="69"/>
                </a:cubicBezTo>
                <a:cubicBezTo>
                  <a:pt x="6" y="70"/>
                  <a:pt x="6" y="70"/>
                  <a:pt x="6" y="70"/>
                </a:cubicBezTo>
                <a:cubicBezTo>
                  <a:pt x="1" y="78"/>
                  <a:pt x="1" y="78"/>
                  <a:pt x="1" y="78"/>
                </a:cubicBezTo>
                <a:cubicBezTo>
                  <a:pt x="1" y="78"/>
                  <a:pt x="1" y="78"/>
                  <a:pt x="1" y="78"/>
                </a:cubicBezTo>
                <a:cubicBezTo>
                  <a:pt x="0" y="81"/>
                  <a:pt x="0" y="84"/>
                  <a:pt x="0" y="86"/>
                </a:cubicBezTo>
                <a:cubicBezTo>
                  <a:pt x="1" y="89"/>
                  <a:pt x="3" y="91"/>
                  <a:pt x="5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43" y="113"/>
                  <a:pt x="46" y="113"/>
                  <a:pt x="49" y="113"/>
                </a:cubicBezTo>
                <a:cubicBezTo>
                  <a:pt x="51" y="112"/>
                  <a:pt x="54" y="110"/>
                  <a:pt x="55" y="108"/>
                </a:cubicBezTo>
                <a:cubicBezTo>
                  <a:pt x="59" y="100"/>
                  <a:pt x="59" y="100"/>
                  <a:pt x="59" y="100"/>
                </a:cubicBezTo>
                <a:cubicBezTo>
                  <a:pt x="62" y="101"/>
                  <a:pt x="62" y="101"/>
                  <a:pt x="62" y="101"/>
                </a:cubicBezTo>
                <a:cubicBezTo>
                  <a:pt x="68" y="91"/>
                  <a:pt x="68" y="91"/>
                  <a:pt x="68" y="91"/>
                </a:cubicBezTo>
                <a:cubicBezTo>
                  <a:pt x="67" y="90"/>
                  <a:pt x="67" y="90"/>
                  <a:pt x="67" y="90"/>
                </a:cubicBezTo>
                <a:cubicBezTo>
                  <a:pt x="70" y="86"/>
                  <a:pt x="74" y="82"/>
                  <a:pt x="78" y="78"/>
                </a:cubicBezTo>
                <a:cubicBezTo>
                  <a:pt x="81" y="75"/>
                  <a:pt x="85" y="72"/>
                  <a:pt x="89" y="69"/>
                </a:cubicBezTo>
                <a:cubicBezTo>
                  <a:pt x="90" y="71"/>
                  <a:pt x="90" y="71"/>
                  <a:pt x="90" y="71"/>
                </a:cubicBezTo>
                <a:cubicBezTo>
                  <a:pt x="99" y="67"/>
                  <a:pt x="99" y="67"/>
                  <a:pt x="99" y="67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09" y="64"/>
                  <a:pt x="109" y="64"/>
                  <a:pt x="109" y="64"/>
                </a:cubicBezTo>
                <a:cubicBezTo>
                  <a:pt x="109" y="63"/>
                  <a:pt x="109" y="63"/>
                  <a:pt x="109" y="63"/>
                </a:cubicBezTo>
                <a:cubicBezTo>
                  <a:pt x="111" y="62"/>
                  <a:pt x="113" y="61"/>
                  <a:pt x="113" y="59"/>
                </a:cubicBezTo>
                <a:cubicBezTo>
                  <a:pt x="114" y="57"/>
                  <a:pt x="114" y="55"/>
                  <a:pt x="114" y="53"/>
                </a:cubicBezTo>
                <a:close/>
                <a:moveTo>
                  <a:pt x="49" y="104"/>
                </a:moveTo>
                <a:cubicBezTo>
                  <a:pt x="48" y="105"/>
                  <a:pt x="48" y="106"/>
                  <a:pt x="47" y="106"/>
                </a:cubicBezTo>
                <a:cubicBezTo>
                  <a:pt x="46" y="106"/>
                  <a:pt x="45" y="106"/>
                  <a:pt x="44" y="106"/>
                </a:cubicBezTo>
                <a:cubicBezTo>
                  <a:pt x="9" y="86"/>
                  <a:pt x="9" y="86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8" y="86"/>
                  <a:pt x="7" y="85"/>
                  <a:pt x="7" y="84"/>
                </a:cubicBezTo>
                <a:cubicBezTo>
                  <a:pt x="7" y="83"/>
                  <a:pt x="7" y="82"/>
                  <a:pt x="7" y="82"/>
                </a:cubicBezTo>
                <a:cubicBezTo>
                  <a:pt x="7" y="82"/>
                  <a:pt x="7" y="82"/>
                  <a:pt x="7" y="82"/>
                </a:cubicBezTo>
                <a:cubicBezTo>
                  <a:pt x="7" y="82"/>
                  <a:pt x="7" y="82"/>
                  <a:pt x="7" y="82"/>
                </a:cubicBezTo>
                <a:cubicBezTo>
                  <a:pt x="12" y="74"/>
                  <a:pt x="12" y="74"/>
                  <a:pt x="12" y="74"/>
                </a:cubicBezTo>
                <a:cubicBezTo>
                  <a:pt x="53" y="96"/>
                  <a:pt x="53" y="96"/>
                  <a:pt x="53" y="96"/>
                </a:cubicBezTo>
                <a:lnTo>
                  <a:pt x="49" y="104"/>
                </a:lnTo>
                <a:close/>
                <a:moveTo>
                  <a:pt x="64" y="89"/>
                </a:moveTo>
                <a:cubicBezTo>
                  <a:pt x="16" y="62"/>
                  <a:pt x="16" y="62"/>
                  <a:pt x="16" y="62"/>
                </a:cubicBezTo>
                <a:cubicBezTo>
                  <a:pt x="19" y="61"/>
                  <a:pt x="19" y="61"/>
                  <a:pt x="19" y="61"/>
                </a:cubicBezTo>
                <a:cubicBezTo>
                  <a:pt x="20" y="60"/>
                  <a:pt x="20" y="60"/>
                  <a:pt x="20" y="60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6"/>
                  <a:pt x="19" y="56"/>
                  <a:pt x="19" y="56"/>
                </a:cubicBezTo>
                <a:cubicBezTo>
                  <a:pt x="66" y="86"/>
                  <a:pt x="66" y="86"/>
                  <a:pt x="66" y="86"/>
                </a:cubicBezTo>
                <a:cubicBezTo>
                  <a:pt x="65" y="87"/>
                  <a:pt x="65" y="88"/>
                  <a:pt x="64" y="89"/>
                </a:cubicBezTo>
                <a:close/>
                <a:moveTo>
                  <a:pt x="67" y="84"/>
                </a:moveTo>
                <a:cubicBezTo>
                  <a:pt x="21" y="54"/>
                  <a:pt x="21" y="54"/>
                  <a:pt x="21" y="54"/>
                </a:cubicBezTo>
                <a:cubicBezTo>
                  <a:pt x="24" y="54"/>
                  <a:pt x="24" y="54"/>
                  <a:pt x="24" y="54"/>
                </a:cubicBezTo>
                <a:cubicBezTo>
                  <a:pt x="26" y="54"/>
                  <a:pt x="26" y="54"/>
                  <a:pt x="26" y="54"/>
                </a:cubicBezTo>
                <a:cubicBezTo>
                  <a:pt x="26" y="52"/>
                  <a:pt x="26" y="52"/>
                  <a:pt x="26" y="52"/>
                </a:cubicBezTo>
                <a:cubicBezTo>
                  <a:pt x="26" y="48"/>
                  <a:pt x="26" y="48"/>
                  <a:pt x="26" y="48"/>
                </a:cubicBezTo>
                <a:cubicBezTo>
                  <a:pt x="69" y="82"/>
                  <a:pt x="69" y="82"/>
                  <a:pt x="69" y="82"/>
                </a:cubicBezTo>
                <a:cubicBezTo>
                  <a:pt x="69" y="83"/>
                  <a:pt x="68" y="84"/>
                  <a:pt x="67" y="84"/>
                </a:cubicBezTo>
                <a:close/>
                <a:moveTo>
                  <a:pt x="70" y="81"/>
                </a:moveTo>
                <a:cubicBezTo>
                  <a:pt x="28" y="47"/>
                  <a:pt x="28" y="47"/>
                  <a:pt x="28" y="47"/>
                </a:cubicBezTo>
                <a:cubicBezTo>
                  <a:pt x="31" y="47"/>
                  <a:pt x="31" y="47"/>
                  <a:pt x="31" y="47"/>
                </a:cubicBezTo>
                <a:cubicBezTo>
                  <a:pt x="33" y="47"/>
                  <a:pt x="33" y="47"/>
                  <a:pt x="33" y="47"/>
                </a:cubicBezTo>
                <a:cubicBezTo>
                  <a:pt x="33" y="45"/>
                  <a:pt x="33" y="45"/>
                  <a:pt x="33" y="45"/>
                </a:cubicBezTo>
                <a:cubicBezTo>
                  <a:pt x="33" y="41"/>
                  <a:pt x="33" y="41"/>
                  <a:pt x="33" y="41"/>
                </a:cubicBezTo>
                <a:cubicBezTo>
                  <a:pt x="73" y="79"/>
                  <a:pt x="73" y="79"/>
                  <a:pt x="73" y="79"/>
                </a:cubicBezTo>
                <a:cubicBezTo>
                  <a:pt x="72" y="79"/>
                  <a:pt x="71" y="80"/>
                  <a:pt x="70" y="81"/>
                </a:cubicBezTo>
                <a:close/>
                <a:moveTo>
                  <a:pt x="75" y="76"/>
                </a:moveTo>
                <a:cubicBezTo>
                  <a:pt x="75" y="76"/>
                  <a:pt x="74" y="77"/>
                  <a:pt x="74" y="77"/>
                </a:cubicBezTo>
                <a:cubicBezTo>
                  <a:pt x="34" y="40"/>
                  <a:pt x="34" y="40"/>
                  <a:pt x="34" y="40"/>
                </a:cubicBezTo>
                <a:cubicBezTo>
                  <a:pt x="38" y="40"/>
                  <a:pt x="38" y="40"/>
                  <a:pt x="38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40" y="38"/>
                  <a:pt x="40" y="38"/>
                  <a:pt x="40" y="38"/>
                </a:cubicBezTo>
                <a:cubicBezTo>
                  <a:pt x="40" y="35"/>
                  <a:pt x="40" y="35"/>
                  <a:pt x="40" y="35"/>
                </a:cubicBezTo>
                <a:cubicBezTo>
                  <a:pt x="76" y="75"/>
                  <a:pt x="76" y="75"/>
                  <a:pt x="76" y="75"/>
                </a:cubicBezTo>
                <a:cubicBezTo>
                  <a:pt x="76" y="75"/>
                  <a:pt x="76" y="76"/>
                  <a:pt x="75" y="76"/>
                </a:cubicBezTo>
                <a:close/>
                <a:moveTo>
                  <a:pt x="77" y="74"/>
                </a:moveTo>
                <a:cubicBezTo>
                  <a:pt x="41" y="33"/>
                  <a:pt x="41" y="33"/>
                  <a:pt x="41" y="33"/>
                </a:cubicBezTo>
                <a:cubicBezTo>
                  <a:pt x="45" y="33"/>
                  <a:pt x="45" y="33"/>
                  <a:pt x="45" y="33"/>
                </a:cubicBezTo>
                <a:cubicBezTo>
                  <a:pt x="47" y="33"/>
                  <a:pt x="47" y="33"/>
                  <a:pt x="47" y="33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28"/>
                  <a:pt x="48" y="28"/>
                  <a:pt x="48" y="28"/>
                </a:cubicBezTo>
                <a:cubicBezTo>
                  <a:pt x="79" y="73"/>
                  <a:pt x="79" y="73"/>
                  <a:pt x="79" y="73"/>
                </a:cubicBezTo>
                <a:cubicBezTo>
                  <a:pt x="78" y="73"/>
                  <a:pt x="78" y="74"/>
                  <a:pt x="77" y="74"/>
                </a:cubicBezTo>
                <a:close/>
                <a:moveTo>
                  <a:pt x="80" y="72"/>
                </a:moveTo>
                <a:cubicBezTo>
                  <a:pt x="49" y="27"/>
                  <a:pt x="49" y="27"/>
                  <a:pt x="49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4" y="28"/>
                  <a:pt x="54" y="28"/>
                  <a:pt x="54" y="28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2"/>
                  <a:pt x="56" y="22"/>
                  <a:pt x="56" y="22"/>
                </a:cubicBezTo>
                <a:cubicBezTo>
                  <a:pt x="83" y="69"/>
                  <a:pt x="83" y="69"/>
                  <a:pt x="83" y="69"/>
                </a:cubicBezTo>
                <a:cubicBezTo>
                  <a:pt x="82" y="70"/>
                  <a:pt x="81" y="71"/>
                  <a:pt x="80" y="72"/>
                </a:cubicBezTo>
                <a:close/>
                <a:moveTo>
                  <a:pt x="84" y="68"/>
                </a:moveTo>
                <a:cubicBezTo>
                  <a:pt x="58" y="22"/>
                  <a:pt x="58" y="22"/>
                  <a:pt x="58" y="22"/>
                </a:cubicBezTo>
                <a:cubicBezTo>
                  <a:pt x="61" y="23"/>
                  <a:pt x="61" y="23"/>
                  <a:pt x="61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17"/>
                  <a:pt x="64" y="17"/>
                  <a:pt x="64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87" y="66"/>
                  <a:pt x="87" y="66"/>
                  <a:pt x="87" y="66"/>
                </a:cubicBezTo>
                <a:cubicBezTo>
                  <a:pt x="86" y="67"/>
                  <a:pt x="85" y="68"/>
                  <a:pt x="84" y="68"/>
                </a:cubicBezTo>
                <a:close/>
                <a:moveTo>
                  <a:pt x="105" y="52"/>
                </a:moveTo>
                <a:cubicBezTo>
                  <a:pt x="105" y="52"/>
                  <a:pt x="105" y="53"/>
                  <a:pt x="104" y="53"/>
                </a:cubicBezTo>
                <a:cubicBezTo>
                  <a:pt x="96" y="56"/>
                  <a:pt x="96" y="56"/>
                  <a:pt x="96" y="56"/>
                </a:cubicBezTo>
                <a:cubicBezTo>
                  <a:pt x="78" y="14"/>
                  <a:pt x="78" y="14"/>
                  <a:pt x="78" y="14"/>
                </a:cubicBezTo>
                <a:cubicBezTo>
                  <a:pt x="87" y="11"/>
                  <a:pt x="87" y="11"/>
                  <a:pt x="87" y="11"/>
                </a:cubicBezTo>
                <a:cubicBezTo>
                  <a:pt x="87" y="11"/>
                  <a:pt x="88" y="11"/>
                  <a:pt x="88" y="11"/>
                </a:cubicBezTo>
                <a:cubicBezTo>
                  <a:pt x="88" y="12"/>
                  <a:pt x="89" y="12"/>
                  <a:pt x="89" y="13"/>
                </a:cubicBezTo>
                <a:cubicBezTo>
                  <a:pt x="89" y="13"/>
                  <a:pt x="89" y="13"/>
                  <a:pt x="89" y="13"/>
                </a:cubicBezTo>
                <a:cubicBezTo>
                  <a:pt x="105" y="51"/>
                  <a:pt x="105" y="51"/>
                  <a:pt x="105" y="51"/>
                </a:cubicBezTo>
                <a:cubicBezTo>
                  <a:pt x="105" y="51"/>
                  <a:pt x="105" y="52"/>
                  <a:pt x="105" y="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263"/>
          <p:cNvSpPr>
            <a:spLocks/>
          </p:cNvSpPr>
          <p:nvPr/>
        </p:nvSpPr>
        <p:spPr bwMode="auto">
          <a:xfrm>
            <a:off x="5227638" y="4319588"/>
            <a:ext cx="7937" cy="11113"/>
          </a:xfrm>
          <a:custGeom>
            <a:avLst/>
            <a:gdLst>
              <a:gd name="T0" fmla="*/ 0 w 2"/>
              <a:gd name="T1" fmla="*/ 1 h 3"/>
              <a:gd name="T2" fmla="*/ 0 w 2"/>
              <a:gd name="T3" fmla="*/ 3 h 3"/>
              <a:gd name="T4" fmla="*/ 2 w 2"/>
              <a:gd name="T5" fmla="*/ 3 h 3"/>
              <a:gd name="T6" fmla="*/ 2 w 2"/>
              <a:gd name="T7" fmla="*/ 1 h 3"/>
              <a:gd name="T8" fmla="*/ 0 w 2"/>
              <a:gd name="T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1"/>
                </a:moveTo>
                <a:cubicBezTo>
                  <a:pt x="0" y="1"/>
                  <a:pt x="0" y="2"/>
                  <a:pt x="0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2"/>
                  <a:pt x="2" y="1"/>
                  <a:pt x="2" y="1"/>
                </a:cubicBezTo>
                <a:cubicBezTo>
                  <a:pt x="1" y="0"/>
                  <a:pt x="1" y="0"/>
                  <a:pt x="0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264"/>
          <p:cNvSpPr>
            <a:spLocks/>
          </p:cNvSpPr>
          <p:nvPr/>
        </p:nvSpPr>
        <p:spPr bwMode="auto">
          <a:xfrm>
            <a:off x="5172075" y="4229101"/>
            <a:ext cx="11112" cy="11113"/>
          </a:xfrm>
          <a:custGeom>
            <a:avLst/>
            <a:gdLst>
              <a:gd name="T0" fmla="*/ 3 w 3"/>
              <a:gd name="T1" fmla="*/ 1 h 3"/>
              <a:gd name="T2" fmla="*/ 1 w 3"/>
              <a:gd name="T3" fmla="*/ 1 h 3"/>
              <a:gd name="T4" fmla="*/ 1 w 3"/>
              <a:gd name="T5" fmla="*/ 3 h 3"/>
              <a:gd name="T6" fmla="*/ 3 w 3"/>
              <a:gd name="T7" fmla="*/ 3 h 3"/>
              <a:gd name="T8" fmla="*/ 3 w 3"/>
              <a:gd name="T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1" y="3"/>
                </a:cubicBezTo>
                <a:cubicBezTo>
                  <a:pt x="1" y="3"/>
                  <a:pt x="2" y="3"/>
                  <a:pt x="3" y="3"/>
                </a:cubicBezTo>
                <a:cubicBezTo>
                  <a:pt x="3" y="2"/>
                  <a:pt x="3" y="2"/>
                  <a:pt x="3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265"/>
          <p:cNvSpPr>
            <a:spLocks/>
          </p:cNvSpPr>
          <p:nvPr/>
        </p:nvSpPr>
        <p:spPr bwMode="auto">
          <a:xfrm>
            <a:off x="5202238" y="4264026"/>
            <a:ext cx="11112" cy="11113"/>
          </a:xfrm>
          <a:custGeom>
            <a:avLst/>
            <a:gdLst>
              <a:gd name="T0" fmla="*/ 0 w 3"/>
              <a:gd name="T1" fmla="*/ 2 h 3"/>
              <a:gd name="T2" fmla="*/ 2 w 3"/>
              <a:gd name="T3" fmla="*/ 2 h 3"/>
              <a:gd name="T4" fmla="*/ 2 w 3"/>
              <a:gd name="T5" fmla="*/ 0 h 3"/>
              <a:gd name="T6" fmla="*/ 0 w 3"/>
              <a:gd name="T7" fmla="*/ 0 h 3"/>
              <a:gd name="T8" fmla="*/ 0 w 3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1" y="3"/>
                  <a:pt x="2" y="3"/>
                  <a:pt x="2" y="2"/>
                </a:cubicBezTo>
                <a:cubicBezTo>
                  <a:pt x="3" y="2"/>
                  <a:pt x="3" y="1"/>
                  <a:pt x="2" y="0"/>
                </a:cubicBezTo>
                <a:cubicBezTo>
                  <a:pt x="2" y="0"/>
                  <a:pt x="1" y="0"/>
                  <a:pt x="0" y="0"/>
                </a:cubicBezTo>
                <a:cubicBezTo>
                  <a:pt x="0" y="1"/>
                  <a:pt x="0" y="2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266"/>
          <p:cNvSpPr>
            <a:spLocks/>
          </p:cNvSpPr>
          <p:nvPr/>
        </p:nvSpPr>
        <p:spPr bwMode="auto">
          <a:xfrm>
            <a:off x="5205413" y="4278313"/>
            <a:ext cx="11112" cy="11113"/>
          </a:xfrm>
          <a:custGeom>
            <a:avLst/>
            <a:gdLst>
              <a:gd name="T0" fmla="*/ 1 w 3"/>
              <a:gd name="T1" fmla="*/ 2 h 3"/>
              <a:gd name="T2" fmla="*/ 3 w 3"/>
              <a:gd name="T3" fmla="*/ 2 h 3"/>
              <a:gd name="T4" fmla="*/ 3 w 3"/>
              <a:gd name="T5" fmla="*/ 0 h 3"/>
              <a:gd name="T6" fmla="*/ 1 w 3"/>
              <a:gd name="T7" fmla="*/ 0 h 3"/>
              <a:gd name="T8" fmla="*/ 1 w 3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1" y="2"/>
                </a:moveTo>
                <a:cubicBezTo>
                  <a:pt x="1" y="3"/>
                  <a:pt x="2" y="3"/>
                  <a:pt x="3" y="2"/>
                </a:cubicBezTo>
                <a:cubicBezTo>
                  <a:pt x="3" y="2"/>
                  <a:pt x="3" y="1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0" y="1"/>
                  <a:pt x="0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267"/>
          <p:cNvSpPr>
            <a:spLocks/>
          </p:cNvSpPr>
          <p:nvPr/>
        </p:nvSpPr>
        <p:spPr bwMode="auto">
          <a:xfrm>
            <a:off x="5213350" y="4294188"/>
            <a:ext cx="11112" cy="6350"/>
          </a:xfrm>
          <a:custGeom>
            <a:avLst/>
            <a:gdLst>
              <a:gd name="T0" fmla="*/ 1 w 3"/>
              <a:gd name="T1" fmla="*/ 2 h 2"/>
              <a:gd name="T2" fmla="*/ 2 w 3"/>
              <a:gd name="T3" fmla="*/ 2 h 2"/>
              <a:gd name="T4" fmla="*/ 3 w 3"/>
              <a:gd name="T5" fmla="*/ 0 h 2"/>
              <a:gd name="T6" fmla="*/ 1 w 3"/>
              <a:gd name="T7" fmla="*/ 0 h 2"/>
              <a:gd name="T8" fmla="*/ 1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1" y="2"/>
                </a:moveTo>
                <a:cubicBezTo>
                  <a:pt x="1" y="2"/>
                  <a:pt x="2" y="2"/>
                  <a:pt x="2" y="2"/>
                </a:cubicBezTo>
                <a:cubicBezTo>
                  <a:pt x="3" y="1"/>
                  <a:pt x="3" y="1"/>
                  <a:pt x="3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268"/>
          <p:cNvSpPr>
            <a:spLocks/>
          </p:cNvSpPr>
          <p:nvPr/>
        </p:nvSpPr>
        <p:spPr bwMode="auto">
          <a:xfrm>
            <a:off x="5194300" y="4248151"/>
            <a:ext cx="11112" cy="11113"/>
          </a:xfrm>
          <a:custGeom>
            <a:avLst/>
            <a:gdLst>
              <a:gd name="T0" fmla="*/ 0 w 3"/>
              <a:gd name="T1" fmla="*/ 2 h 3"/>
              <a:gd name="T2" fmla="*/ 2 w 3"/>
              <a:gd name="T3" fmla="*/ 2 h 3"/>
              <a:gd name="T4" fmla="*/ 2 w 3"/>
              <a:gd name="T5" fmla="*/ 1 h 3"/>
              <a:gd name="T6" fmla="*/ 1 w 3"/>
              <a:gd name="T7" fmla="*/ 0 h 3"/>
              <a:gd name="T8" fmla="*/ 0 w 3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1" y="3"/>
                  <a:pt x="2" y="3"/>
                  <a:pt x="2" y="2"/>
                </a:cubicBezTo>
                <a:cubicBezTo>
                  <a:pt x="3" y="2"/>
                  <a:pt x="3" y="1"/>
                  <a:pt x="2" y="1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2"/>
                  <a:pt x="0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269"/>
          <p:cNvSpPr>
            <a:spLocks/>
          </p:cNvSpPr>
          <p:nvPr/>
        </p:nvSpPr>
        <p:spPr bwMode="auto">
          <a:xfrm>
            <a:off x="5186363" y="4233863"/>
            <a:ext cx="12700" cy="11113"/>
          </a:xfrm>
          <a:custGeom>
            <a:avLst/>
            <a:gdLst>
              <a:gd name="T0" fmla="*/ 1 w 3"/>
              <a:gd name="T1" fmla="*/ 2 h 3"/>
              <a:gd name="T2" fmla="*/ 3 w 3"/>
              <a:gd name="T3" fmla="*/ 3 h 3"/>
              <a:gd name="T4" fmla="*/ 3 w 3"/>
              <a:gd name="T5" fmla="*/ 1 h 3"/>
              <a:gd name="T6" fmla="*/ 1 w 3"/>
              <a:gd name="T7" fmla="*/ 1 h 3"/>
              <a:gd name="T8" fmla="*/ 1 w 3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1" y="2"/>
                </a:moveTo>
                <a:cubicBezTo>
                  <a:pt x="1" y="3"/>
                  <a:pt x="2" y="3"/>
                  <a:pt x="3" y="3"/>
                </a:cubicBezTo>
                <a:cubicBezTo>
                  <a:pt x="3" y="2"/>
                  <a:pt x="3" y="1"/>
                  <a:pt x="3" y="1"/>
                </a:cubicBezTo>
                <a:cubicBezTo>
                  <a:pt x="2" y="0"/>
                  <a:pt x="1" y="0"/>
                  <a:pt x="1" y="1"/>
                </a:cubicBezTo>
                <a:cubicBezTo>
                  <a:pt x="0" y="1"/>
                  <a:pt x="0" y="2"/>
                  <a:pt x="1" y="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270"/>
          <p:cNvSpPr>
            <a:spLocks/>
          </p:cNvSpPr>
          <p:nvPr/>
        </p:nvSpPr>
        <p:spPr bwMode="auto">
          <a:xfrm>
            <a:off x="5221288" y="4305301"/>
            <a:ext cx="11112" cy="11113"/>
          </a:xfrm>
          <a:custGeom>
            <a:avLst/>
            <a:gdLst>
              <a:gd name="T0" fmla="*/ 0 w 3"/>
              <a:gd name="T1" fmla="*/ 3 h 3"/>
              <a:gd name="T2" fmla="*/ 2 w 3"/>
              <a:gd name="T3" fmla="*/ 3 h 3"/>
              <a:gd name="T4" fmla="*/ 2 w 3"/>
              <a:gd name="T5" fmla="*/ 1 h 3"/>
              <a:gd name="T6" fmla="*/ 0 w 3"/>
              <a:gd name="T7" fmla="*/ 1 h 3"/>
              <a:gd name="T8" fmla="*/ 0 w 3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0" y="3"/>
                </a:moveTo>
                <a:cubicBezTo>
                  <a:pt x="1" y="3"/>
                  <a:pt x="2" y="3"/>
                  <a:pt x="2" y="3"/>
                </a:cubicBezTo>
                <a:cubicBezTo>
                  <a:pt x="3" y="2"/>
                  <a:pt x="3" y="1"/>
                  <a:pt x="2" y="1"/>
                </a:cubicBezTo>
                <a:cubicBezTo>
                  <a:pt x="2" y="0"/>
                  <a:pt x="1" y="0"/>
                  <a:pt x="0" y="1"/>
                </a:cubicBezTo>
                <a:cubicBezTo>
                  <a:pt x="0" y="1"/>
                  <a:pt x="0" y="2"/>
                  <a:pt x="0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271"/>
          <p:cNvSpPr>
            <a:spLocks/>
          </p:cNvSpPr>
          <p:nvPr/>
        </p:nvSpPr>
        <p:spPr bwMode="auto">
          <a:xfrm>
            <a:off x="5183188" y="4217988"/>
            <a:ext cx="11112" cy="11113"/>
          </a:xfrm>
          <a:custGeom>
            <a:avLst/>
            <a:gdLst>
              <a:gd name="T0" fmla="*/ 2 w 3"/>
              <a:gd name="T1" fmla="*/ 3 h 3"/>
              <a:gd name="T2" fmla="*/ 2 w 3"/>
              <a:gd name="T3" fmla="*/ 1 h 3"/>
              <a:gd name="T4" fmla="*/ 0 w 3"/>
              <a:gd name="T5" fmla="*/ 1 h 3"/>
              <a:gd name="T6" fmla="*/ 0 w 3"/>
              <a:gd name="T7" fmla="*/ 3 h 3"/>
              <a:gd name="T8" fmla="*/ 2 w 3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2" y="3"/>
                </a:moveTo>
                <a:cubicBezTo>
                  <a:pt x="2" y="2"/>
                  <a:pt x="3" y="1"/>
                  <a:pt x="2" y="1"/>
                </a:cubicBezTo>
                <a:cubicBezTo>
                  <a:pt x="2" y="0"/>
                  <a:pt x="1" y="0"/>
                  <a:pt x="0" y="1"/>
                </a:cubicBezTo>
                <a:cubicBezTo>
                  <a:pt x="0" y="1"/>
                  <a:pt x="0" y="2"/>
                  <a:pt x="0" y="3"/>
                </a:cubicBezTo>
                <a:cubicBezTo>
                  <a:pt x="1" y="3"/>
                  <a:pt x="1" y="3"/>
                  <a:pt x="2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272"/>
          <p:cNvSpPr>
            <a:spLocks/>
          </p:cNvSpPr>
          <p:nvPr/>
        </p:nvSpPr>
        <p:spPr bwMode="auto">
          <a:xfrm>
            <a:off x="5180013" y="4244976"/>
            <a:ext cx="11112" cy="11113"/>
          </a:xfrm>
          <a:custGeom>
            <a:avLst/>
            <a:gdLst>
              <a:gd name="T0" fmla="*/ 2 w 3"/>
              <a:gd name="T1" fmla="*/ 1 h 3"/>
              <a:gd name="T2" fmla="*/ 0 w 3"/>
              <a:gd name="T3" fmla="*/ 1 h 3"/>
              <a:gd name="T4" fmla="*/ 0 w 3"/>
              <a:gd name="T5" fmla="*/ 3 h 3"/>
              <a:gd name="T6" fmla="*/ 2 w 3"/>
              <a:gd name="T7" fmla="*/ 3 h 3"/>
              <a:gd name="T8" fmla="*/ 2 w 3"/>
              <a:gd name="T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2" y="1"/>
                </a:moveTo>
                <a:cubicBezTo>
                  <a:pt x="2" y="0"/>
                  <a:pt x="1" y="0"/>
                  <a:pt x="0" y="1"/>
                </a:cubicBezTo>
                <a:cubicBezTo>
                  <a:pt x="0" y="1"/>
                  <a:pt x="0" y="2"/>
                  <a:pt x="0" y="3"/>
                </a:cubicBezTo>
                <a:cubicBezTo>
                  <a:pt x="1" y="3"/>
                  <a:pt x="2" y="3"/>
                  <a:pt x="2" y="3"/>
                </a:cubicBezTo>
                <a:cubicBezTo>
                  <a:pt x="3" y="2"/>
                  <a:pt x="3" y="1"/>
                  <a:pt x="2" y="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273"/>
          <p:cNvSpPr>
            <a:spLocks noEditPoints="1"/>
          </p:cNvSpPr>
          <p:nvPr/>
        </p:nvSpPr>
        <p:spPr bwMode="auto">
          <a:xfrm>
            <a:off x="4229100" y="4256088"/>
            <a:ext cx="412750" cy="266700"/>
          </a:xfrm>
          <a:custGeom>
            <a:avLst/>
            <a:gdLst>
              <a:gd name="T0" fmla="*/ 106 w 110"/>
              <a:gd name="T1" fmla="*/ 0 h 71"/>
              <a:gd name="T2" fmla="*/ 4 w 110"/>
              <a:gd name="T3" fmla="*/ 0 h 71"/>
              <a:gd name="T4" fmla="*/ 0 w 110"/>
              <a:gd name="T5" fmla="*/ 3 h 71"/>
              <a:gd name="T6" fmla="*/ 0 w 110"/>
              <a:gd name="T7" fmla="*/ 68 h 71"/>
              <a:gd name="T8" fmla="*/ 4 w 110"/>
              <a:gd name="T9" fmla="*/ 71 h 71"/>
              <a:gd name="T10" fmla="*/ 17 w 110"/>
              <a:gd name="T11" fmla="*/ 71 h 71"/>
              <a:gd name="T12" fmla="*/ 21 w 110"/>
              <a:gd name="T13" fmla="*/ 56 h 71"/>
              <a:gd name="T14" fmla="*/ 21 w 110"/>
              <a:gd name="T15" fmla="*/ 54 h 71"/>
              <a:gd name="T16" fmla="*/ 23 w 110"/>
              <a:gd name="T17" fmla="*/ 54 h 71"/>
              <a:gd name="T18" fmla="*/ 88 w 110"/>
              <a:gd name="T19" fmla="*/ 54 h 71"/>
              <a:gd name="T20" fmla="*/ 90 w 110"/>
              <a:gd name="T21" fmla="*/ 54 h 71"/>
              <a:gd name="T22" fmla="*/ 90 w 110"/>
              <a:gd name="T23" fmla="*/ 56 h 71"/>
              <a:gd name="T24" fmla="*/ 94 w 110"/>
              <a:gd name="T25" fmla="*/ 71 h 71"/>
              <a:gd name="T26" fmla="*/ 106 w 110"/>
              <a:gd name="T27" fmla="*/ 71 h 71"/>
              <a:gd name="T28" fmla="*/ 110 w 110"/>
              <a:gd name="T29" fmla="*/ 68 h 71"/>
              <a:gd name="T30" fmla="*/ 110 w 110"/>
              <a:gd name="T31" fmla="*/ 3 h 71"/>
              <a:gd name="T32" fmla="*/ 106 w 110"/>
              <a:gd name="T33" fmla="*/ 0 h 71"/>
              <a:gd name="T34" fmla="*/ 5 w 110"/>
              <a:gd name="T35" fmla="*/ 67 h 71"/>
              <a:gd name="T36" fmla="*/ 2 w 110"/>
              <a:gd name="T37" fmla="*/ 64 h 71"/>
              <a:gd name="T38" fmla="*/ 5 w 110"/>
              <a:gd name="T39" fmla="*/ 62 h 71"/>
              <a:gd name="T40" fmla="*/ 8 w 110"/>
              <a:gd name="T41" fmla="*/ 64 h 71"/>
              <a:gd name="T42" fmla="*/ 5 w 110"/>
              <a:gd name="T43" fmla="*/ 67 h 71"/>
              <a:gd name="T44" fmla="*/ 5 w 110"/>
              <a:gd name="T45" fmla="*/ 7 h 71"/>
              <a:gd name="T46" fmla="*/ 2 w 110"/>
              <a:gd name="T47" fmla="*/ 4 h 71"/>
              <a:gd name="T48" fmla="*/ 5 w 110"/>
              <a:gd name="T49" fmla="*/ 1 h 71"/>
              <a:gd name="T50" fmla="*/ 8 w 110"/>
              <a:gd name="T51" fmla="*/ 4 h 71"/>
              <a:gd name="T52" fmla="*/ 5 w 110"/>
              <a:gd name="T53" fmla="*/ 7 h 71"/>
              <a:gd name="T54" fmla="*/ 101 w 110"/>
              <a:gd name="T55" fmla="*/ 52 h 71"/>
              <a:gd name="T56" fmla="*/ 10 w 110"/>
              <a:gd name="T57" fmla="*/ 52 h 71"/>
              <a:gd name="T58" fmla="*/ 10 w 110"/>
              <a:gd name="T59" fmla="*/ 18 h 71"/>
              <a:gd name="T60" fmla="*/ 17 w 110"/>
              <a:gd name="T61" fmla="*/ 9 h 71"/>
              <a:gd name="T62" fmla="*/ 101 w 110"/>
              <a:gd name="T63" fmla="*/ 9 h 71"/>
              <a:gd name="T64" fmla="*/ 101 w 110"/>
              <a:gd name="T65" fmla="*/ 52 h 71"/>
              <a:gd name="T66" fmla="*/ 105 w 110"/>
              <a:gd name="T67" fmla="*/ 67 h 71"/>
              <a:gd name="T68" fmla="*/ 102 w 110"/>
              <a:gd name="T69" fmla="*/ 64 h 71"/>
              <a:gd name="T70" fmla="*/ 105 w 110"/>
              <a:gd name="T71" fmla="*/ 62 h 71"/>
              <a:gd name="T72" fmla="*/ 107 w 110"/>
              <a:gd name="T73" fmla="*/ 64 h 71"/>
              <a:gd name="T74" fmla="*/ 105 w 110"/>
              <a:gd name="T75" fmla="*/ 67 h 71"/>
              <a:gd name="T76" fmla="*/ 105 w 110"/>
              <a:gd name="T77" fmla="*/ 7 h 71"/>
              <a:gd name="T78" fmla="*/ 102 w 110"/>
              <a:gd name="T79" fmla="*/ 4 h 71"/>
              <a:gd name="T80" fmla="*/ 105 w 110"/>
              <a:gd name="T81" fmla="*/ 1 h 71"/>
              <a:gd name="T82" fmla="*/ 107 w 110"/>
              <a:gd name="T83" fmla="*/ 4 h 71"/>
              <a:gd name="T84" fmla="*/ 105 w 110"/>
              <a:gd name="T85" fmla="*/ 7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0" h="71">
                <a:moveTo>
                  <a:pt x="106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0"/>
                  <a:pt x="2" y="71"/>
                  <a:pt x="4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21" y="56"/>
                  <a:pt x="21" y="56"/>
                  <a:pt x="21" y="56"/>
                </a:cubicBezTo>
                <a:cubicBezTo>
                  <a:pt x="21" y="54"/>
                  <a:pt x="21" y="54"/>
                  <a:pt x="21" y="54"/>
                </a:cubicBezTo>
                <a:cubicBezTo>
                  <a:pt x="23" y="54"/>
                  <a:pt x="23" y="54"/>
                  <a:pt x="23" y="54"/>
                </a:cubicBezTo>
                <a:cubicBezTo>
                  <a:pt x="88" y="54"/>
                  <a:pt x="88" y="54"/>
                  <a:pt x="88" y="54"/>
                </a:cubicBezTo>
                <a:cubicBezTo>
                  <a:pt x="90" y="54"/>
                  <a:pt x="90" y="54"/>
                  <a:pt x="90" y="54"/>
                </a:cubicBezTo>
                <a:cubicBezTo>
                  <a:pt x="90" y="56"/>
                  <a:pt x="90" y="56"/>
                  <a:pt x="90" y="56"/>
                </a:cubicBezTo>
                <a:cubicBezTo>
                  <a:pt x="94" y="71"/>
                  <a:pt x="94" y="71"/>
                  <a:pt x="94" y="71"/>
                </a:cubicBezTo>
                <a:cubicBezTo>
                  <a:pt x="106" y="71"/>
                  <a:pt x="106" y="71"/>
                  <a:pt x="106" y="71"/>
                </a:cubicBezTo>
                <a:cubicBezTo>
                  <a:pt x="108" y="71"/>
                  <a:pt x="110" y="70"/>
                  <a:pt x="110" y="68"/>
                </a:cubicBezTo>
                <a:cubicBezTo>
                  <a:pt x="110" y="3"/>
                  <a:pt x="110" y="3"/>
                  <a:pt x="110" y="3"/>
                </a:cubicBezTo>
                <a:cubicBezTo>
                  <a:pt x="110" y="1"/>
                  <a:pt x="108" y="0"/>
                  <a:pt x="106" y="0"/>
                </a:cubicBezTo>
                <a:close/>
                <a:moveTo>
                  <a:pt x="5" y="67"/>
                </a:moveTo>
                <a:cubicBezTo>
                  <a:pt x="4" y="67"/>
                  <a:pt x="2" y="66"/>
                  <a:pt x="2" y="64"/>
                </a:cubicBezTo>
                <a:cubicBezTo>
                  <a:pt x="2" y="63"/>
                  <a:pt x="4" y="62"/>
                  <a:pt x="5" y="62"/>
                </a:cubicBezTo>
                <a:cubicBezTo>
                  <a:pt x="6" y="62"/>
                  <a:pt x="8" y="63"/>
                  <a:pt x="8" y="64"/>
                </a:cubicBezTo>
                <a:cubicBezTo>
                  <a:pt x="8" y="66"/>
                  <a:pt x="6" y="67"/>
                  <a:pt x="5" y="67"/>
                </a:cubicBezTo>
                <a:close/>
                <a:moveTo>
                  <a:pt x="5" y="7"/>
                </a:moveTo>
                <a:cubicBezTo>
                  <a:pt x="4" y="7"/>
                  <a:pt x="2" y="6"/>
                  <a:pt x="2" y="4"/>
                </a:cubicBezTo>
                <a:cubicBezTo>
                  <a:pt x="2" y="3"/>
                  <a:pt x="4" y="1"/>
                  <a:pt x="5" y="1"/>
                </a:cubicBezTo>
                <a:cubicBezTo>
                  <a:pt x="6" y="1"/>
                  <a:pt x="8" y="3"/>
                  <a:pt x="8" y="4"/>
                </a:cubicBezTo>
                <a:cubicBezTo>
                  <a:pt x="8" y="6"/>
                  <a:pt x="6" y="7"/>
                  <a:pt x="5" y="7"/>
                </a:cubicBezTo>
                <a:close/>
                <a:moveTo>
                  <a:pt x="101" y="52"/>
                </a:moveTo>
                <a:cubicBezTo>
                  <a:pt x="10" y="52"/>
                  <a:pt x="10" y="52"/>
                  <a:pt x="10" y="52"/>
                </a:cubicBezTo>
                <a:cubicBezTo>
                  <a:pt x="10" y="18"/>
                  <a:pt x="10" y="18"/>
                  <a:pt x="10" y="18"/>
                </a:cubicBezTo>
                <a:cubicBezTo>
                  <a:pt x="17" y="9"/>
                  <a:pt x="17" y="9"/>
                  <a:pt x="17" y="9"/>
                </a:cubicBezTo>
                <a:cubicBezTo>
                  <a:pt x="101" y="9"/>
                  <a:pt x="101" y="9"/>
                  <a:pt x="101" y="9"/>
                </a:cubicBezTo>
                <a:lnTo>
                  <a:pt x="101" y="52"/>
                </a:lnTo>
                <a:close/>
                <a:moveTo>
                  <a:pt x="105" y="67"/>
                </a:moveTo>
                <a:cubicBezTo>
                  <a:pt x="103" y="67"/>
                  <a:pt x="102" y="66"/>
                  <a:pt x="102" y="64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6" y="62"/>
                  <a:pt x="107" y="63"/>
                  <a:pt x="107" y="64"/>
                </a:cubicBezTo>
                <a:cubicBezTo>
                  <a:pt x="107" y="66"/>
                  <a:pt x="106" y="67"/>
                  <a:pt x="105" y="67"/>
                </a:cubicBezTo>
                <a:close/>
                <a:moveTo>
                  <a:pt x="105" y="7"/>
                </a:moveTo>
                <a:cubicBezTo>
                  <a:pt x="103" y="7"/>
                  <a:pt x="102" y="6"/>
                  <a:pt x="102" y="4"/>
                </a:cubicBezTo>
                <a:cubicBezTo>
                  <a:pt x="102" y="3"/>
                  <a:pt x="103" y="1"/>
                  <a:pt x="105" y="1"/>
                </a:cubicBezTo>
                <a:cubicBezTo>
                  <a:pt x="106" y="1"/>
                  <a:pt x="107" y="3"/>
                  <a:pt x="107" y="4"/>
                </a:cubicBezTo>
                <a:cubicBezTo>
                  <a:pt x="107" y="6"/>
                  <a:pt x="106" y="7"/>
                  <a:pt x="105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274"/>
          <p:cNvSpPr>
            <a:spLocks/>
          </p:cNvSpPr>
          <p:nvPr/>
        </p:nvSpPr>
        <p:spPr bwMode="auto">
          <a:xfrm>
            <a:off x="4518025" y="4357688"/>
            <a:ext cx="34925" cy="30163"/>
          </a:xfrm>
          <a:custGeom>
            <a:avLst/>
            <a:gdLst>
              <a:gd name="T0" fmla="*/ 4 w 9"/>
              <a:gd name="T1" fmla="*/ 8 h 8"/>
              <a:gd name="T2" fmla="*/ 7 w 9"/>
              <a:gd name="T3" fmla="*/ 7 h 8"/>
              <a:gd name="T4" fmla="*/ 9 w 9"/>
              <a:gd name="T5" fmla="*/ 4 h 8"/>
              <a:gd name="T6" fmla="*/ 7 w 9"/>
              <a:gd name="T7" fmla="*/ 1 h 8"/>
              <a:gd name="T8" fmla="*/ 4 w 9"/>
              <a:gd name="T9" fmla="*/ 0 h 8"/>
              <a:gd name="T10" fmla="*/ 2 w 9"/>
              <a:gd name="T11" fmla="*/ 1 h 8"/>
              <a:gd name="T12" fmla="*/ 0 w 9"/>
              <a:gd name="T13" fmla="*/ 4 h 8"/>
              <a:gd name="T14" fmla="*/ 2 w 9"/>
              <a:gd name="T15" fmla="*/ 7 h 8"/>
              <a:gd name="T16" fmla="*/ 4 w 9"/>
              <a:gd name="T1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8">
                <a:moveTo>
                  <a:pt x="4" y="8"/>
                </a:moveTo>
                <a:cubicBezTo>
                  <a:pt x="6" y="8"/>
                  <a:pt x="7" y="7"/>
                  <a:pt x="7" y="7"/>
                </a:cubicBezTo>
                <a:cubicBezTo>
                  <a:pt x="8" y="6"/>
                  <a:pt x="9" y="5"/>
                  <a:pt x="9" y="4"/>
                </a:cubicBezTo>
                <a:cubicBezTo>
                  <a:pt x="9" y="3"/>
                  <a:pt x="8" y="2"/>
                  <a:pt x="7" y="1"/>
                </a:cubicBezTo>
                <a:cubicBezTo>
                  <a:pt x="7" y="0"/>
                  <a:pt x="6" y="0"/>
                  <a:pt x="4" y="0"/>
                </a:cubicBezTo>
                <a:cubicBezTo>
                  <a:pt x="3" y="0"/>
                  <a:pt x="2" y="0"/>
                  <a:pt x="2" y="1"/>
                </a:cubicBezTo>
                <a:cubicBezTo>
                  <a:pt x="1" y="2"/>
                  <a:pt x="0" y="3"/>
                  <a:pt x="0" y="4"/>
                </a:cubicBezTo>
                <a:cubicBezTo>
                  <a:pt x="0" y="5"/>
                  <a:pt x="1" y="6"/>
                  <a:pt x="2" y="7"/>
                </a:cubicBezTo>
                <a:cubicBezTo>
                  <a:pt x="2" y="7"/>
                  <a:pt x="3" y="8"/>
                  <a:pt x="4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275"/>
          <p:cNvSpPr>
            <a:spLocks noEditPoints="1"/>
          </p:cNvSpPr>
          <p:nvPr/>
        </p:nvSpPr>
        <p:spPr bwMode="auto">
          <a:xfrm>
            <a:off x="4303713" y="4338638"/>
            <a:ext cx="266700" cy="66675"/>
          </a:xfrm>
          <a:custGeom>
            <a:avLst/>
            <a:gdLst>
              <a:gd name="T0" fmla="*/ 9 w 71"/>
              <a:gd name="T1" fmla="*/ 18 h 18"/>
              <a:gd name="T2" fmla="*/ 62 w 71"/>
              <a:gd name="T3" fmla="*/ 18 h 18"/>
              <a:gd name="T4" fmla="*/ 71 w 71"/>
              <a:gd name="T5" fmla="*/ 9 h 18"/>
              <a:gd name="T6" fmla="*/ 62 w 71"/>
              <a:gd name="T7" fmla="*/ 0 h 18"/>
              <a:gd name="T8" fmla="*/ 9 w 71"/>
              <a:gd name="T9" fmla="*/ 0 h 18"/>
              <a:gd name="T10" fmla="*/ 0 w 71"/>
              <a:gd name="T11" fmla="*/ 9 h 18"/>
              <a:gd name="T12" fmla="*/ 9 w 71"/>
              <a:gd name="T13" fmla="*/ 18 h 18"/>
              <a:gd name="T14" fmla="*/ 56 w 71"/>
              <a:gd name="T15" fmla="*/ 4 h 18"/>
              <a:gd name="T16" fmla="*/ 61 w 71"/>
              <a:gd name="T17" fmla="*/ 1 h 18"/>
              <a:gd name="T18" fmla="*/ 67 w 71"/>
              <a:gd name="T19" fmla="*/ 4 h 18"/>
              <a:gd name="T20" fmla="*/ 69 w 71"/>
              <a:gd name="T21" fmla="*/ 9 h 18"/>
              <a:gd name="T22" fmla="*/ 67 w 71"/>
              <a:gd name="T23" fmla="*/ 14 h 18"/>
              <a:gd name="T24" fmla="*/ 61 w 71"/>
              <a:gd name="T25" fmla="*/ 16 h 18"/>
              <a:gd name="T26" fmla="*/ 56 w 71"/>
              <a:gd name="T27" fmla="*/ 14 h 18"/>
              <a:gd name="T28" fmla="*/ 54 w 71"/>
              <a:gd name="T29" fmla="*/ 9 h 18"/>
              <a:gd name="T30" fmla="*/ 56 w 71"/>
              <a:gd name="T31" fmla="*/ 4 h 18"/>
              <a:gd name="T32" fmla="*/ 22 w 71"/>
              <a:gd name="T33" fmla="*/ 4 h 18"/>
              <a:gd name="T34" fmla="*/ 49 w 71"/>
              <a:gd name="T35" fmla="*/ 4 h 18"/>
              <a:gd name="T36" fmla="*/ 49 w 71"/>
              <a:gd name="T37" fmla="*/ 12 h 18"/>
              <a:gd name="T38" fmla="*/ 22 w 71"/>
              <a:gd name="T39" fmla="*/ 12 h 18"/>
              <a:gd name="T40" fmla="*/ 22 w 71"/>
              <a:gd name="T41" fmla="*/ 4 h 18"/>
              <a:gd name="T42" fmla="*/ 4 w 71"/>
              <a:gd name="T43" fmla="*/ 4 h 18"/>
              <a:gd name="T44" fmla="*/ 9 w 71"/>
              <a:gd name="T45" fmla="*/ 1 h 18"/>
              <a:gd name="T46" fmla="*/ 15 w 71"/>
              <a:gd name="T47" fmla="*/ 4 h 18"/>
              <a:gd name="T48" fmla="*/ 17 w 71"/>
              <a:gd name="T49" fmla="*/ 9 h 18"/>
              <a:gd name="T50" fmla="*/ 15 w 71"/>
              <a:gd name="T51" fmla="*/ 14 h 18"/>
              <a:gd name="T52" fmla="*/ 9 w 71"/>
              <a:gd name="T53" fmla="*/ 16 h 18"/>
              <a:gd name="T54" fmla="*/ 4 w 71"/>
              <a:gd name="T55" fmla="*/ 14 h 18"/>
              <a:gd name="T56" fmla="*/ 2 w 71"/>
              <a:gd name="T57" fmla="*/ 9 h 18"/>
              <a:gd name="T58" fmla="*/ 4 w 71"/>
              <a:gd name="T59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1" h="18">
                <a:moveTo>
                  <a:pt x="9" y="18"/>
                </a:moveTo>
                <a:cubicBezTo>
                  <a:pt x="62" y="18"/>
                  <a:pt x="62" y="18"/>
                  <a:pt x="62" y="18"/>
                </a:cubicBezTo>
                <a:cubicBezTo>
                  <a:pt x="67" y="18"/>
                  <a:pt x="71" y="14"/>
                  <a:pt x="71" y="9"/>
                </a:cubicBezTo>
                <a:cubicBezTo>
                  <a:pt x="71" y="4"/>
                  <a:pt x="67" y="0"/>
                  <a:pt x="62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lose/>
                <a:moveTo>
                  <a:pt x="56" y="4"/>
                </a:moveTo>
                <a:cubicBezTo>
                  <a:pt x="58" y="2"/>
                  <a:pt x="59" y="1"/>
                  <a:pt x="61" y="1"/>
                </a:cubicBezTo>
                <a:cubicBezTo>
                  <a:pt x="64" y="1"/>
                  <a:pt x="65" y="2"/>
                  <a:pt x="67" y="4"/>
                </a:cubicBezTo>
                <a:cubicBezTo>
                  <a:pt x="68" y="5"/>
                  <a:pt x="69" y="7"/>
                  <a:pt x="69" y="9"/>
                </a:cubicBezTo>
                <a:cubicBezTo>
                  <a:pt x="69" y="11"/>
                  <a:pt x="68" y="13"/>
                  <a:pt x="67" y="14"/>
                </a:cubicBezTo>
                <a:cubicBezTo>
                  <a:pt x="65" y="15"/>
                  <a:pt x="64" y="16"/>
                  <a:pt x="61" y="16"/>
                </a:cubicBezTo>
                <a:cubicBezTo>
                  <a:pt x="59" y="16"/>
                  <a:pt x="58" y="15"/>
                  <a:pt x="56" y="14"/>
                </a:cubicBezTo>
                <a:cubicBezTo>
                  <a:pt x="55" y="13"/>
                  <a:pt x="54" y="11"/>
                  <a:pt x="54" y="9"/>
                </a:cubicBezTo>
                <a:cubicBezTo>
                  <a:pt x="54" y="7"/>
                  <a:pt x="55" y="5"/>
                  <a:pt x="56" y="4"/>
                </a:cubicBezTo>
                <a:close/>
                <a:moveTo>
                  <a:pt x="22" y="4"/>
                </a:moveTo>
                <a:cubicBezTo>
                  <a:pt x="49" y="4"/>
                  <a:pt x="49" y="4"/>
                  <a:pt x="49" y="4"/>
                </a:cubicBezTo>
                <a:cubicBezTo>
                  <a:pt x="49" y="12"/>
                  <a:pt x="49" y="12"/>
                  <a:pt x="49" y="12"/>
                </a:cubicBezTo>
                <a:cubicBezTo>
                  <a:pt x="22" y="12"/>
                  <a:pt x="22" y="12"/>
                  <a:pt x="22" y="12"/>
                </a:cubicBezTo>
                <a:lnTo>
                  <a:pt x="22" y="4"/>
                </a:lnTo>
                <a:close/>
                <a:moveTo>
                  <a:pt x="4" y="4"/>
                </a:moveTo>
                <a:cubicBezTo>
                  <a:pt x="6" y="2"/>
                  <a:pt x="7" y="1"/>
                  <a:pt x="9" y="1"/>
                </a:cubicBezTo>
                <a:cubicBezTo>
                  <a:pt x="12" y="1"/>
                  <a:pt x="13" y="2"/>
                  <a:pt x="15" y="4"/>
                </a:cubicBezTo>
                <a:cubicBezTo>
                  <a:pt x="16" y="5"/>
                  <a:pt x="17" y="7"/>
                  <a:pt x="17" y="9"/>
                </a:cubicBezTo>
                <a:cubicBezTo>
                  <a:pt x="17" y="11"/>
                  <a:pt x="16" y="13"/>
                  <a:pt x="15" y="14"/>
                </a:cubicBezTo>
                <a:cubicBezTo>
                  <a:pt x="13" y="15"/>
                  <a:pt x="12" y="16"/>
                  <a:pt x="9" y="16"/>
                </a:cubicBezTo>
                <a:cubicBezTo>
                  <a:pt x="7" y="16"/>
                  <a:pt x="6" y="15"/>
                  <a:pt x="4" y="14"/>
                </a:cubicBezTo>
                <a:cubicBezTo>
                  <a:pt x="3" y="13"/>
                  <a:pt x="2" y="11"/>
                  <a:pt x="2" y="9"/>
                </a:cubicBezTo>
                <a:cubicBezTo>
                  <a:pt x="2" y="7"/>
                  <a:pt x="3" y="5"/>
                  <a:pt x="4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276"/>
          <p:cNvSpPr>
            <a:spLocks/>
          </p:cNvSpPr>
          <p:nvPr/>
        </p:nvSpPr>
        <p:spPr bwMode="auto">
          <a:xfrm>
            <a:off x="4322763" y="4357688"/>
            <a:ext cx="34925" cy="30163"/>
          </a:xfrm>
          <a:custGeom>
            <a:avLst/>
            <a:gdLst>
              <a:gd name="T0" fmla="*/ 4 w 9"/>
              <a:gd name="T1" fmla="*/ 8 h 8"/>
              <a:gd name="T2" fmla="*/ 7 w 9"/>
              <a:gd name="T3" fmla="*/ 7 h 8"/>
              <a:gd name="T4" fmla="*/ 9 w 9"/>
              <a:gd name="T5" fmla="*/ 4 h 8"/>
              <a:gd name="T6" fmla="*/ 7 w 9"/>
              <a:gd name="T7" fmla="*/ 1 h 8"/>
              <a:gd name="T8" fmla="*/ 4 w 9"/>
              <a:gd name="T9" fmla="*/ 0 h 8"/>
              <a:gd name="T10" fmla="*/ 2 w 9"/>
              <a:gd name="T11" fmla="*/ 1 h 8"/>
              <a:gd name="T12" fmla="*/ 0 w 9"/>
              <a:gd name="T13" fmla="*/ 4 h 8"/>
              <a:gd name="T14" fmla="*/ 2 w 9"/>
              <a:gd name="T15" fmla="*/ 7 h 8"/>
              <a:gd name="T16" fmla="*/ 4 w 9"/>
              <a:gd name="T1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8">
                <a:moveTo>
                  <a:pt x="4" y="8"/>
                </a:moveTo>
                <a:cubicBezTo>
                  <a:pt x="6" y="8"/>
                  <a:pt x="7" y="7"/>
                  <a:pt x="7" y="7"/>
                </a:cubicBezTo>
                <a:cubicBezTo>
                  <a:pt x="8" y="6"/>
                  <a:pt x="9" y="5"/>
                  <a:pt x="9" y="4"/>
                </a:cubicBezTo>
                <a:cubicBezTo>
                  <a:pt x="9" y="3"/>
                  <a:pt x="8" y="2"/>
                  <a:pt x="7" y="1"/>
                </a:cubicBezTo>
                <a:cubicBezTo>
                  <a:pt x="7" y="0"/>
                  <a:pt x="6" y="0"/>
                  <a:pt x="4" y="0"/>
                </a:cubicBezTo>
                <a:cubicBezTo>
                  <a:pt x="3" y="0"/>
                  <a:pt x="2" y="0"/>
                  <a:pt x="2" y="1"/>
                </a:cubicBezTo>
                <a:cubicBezTo>
                  <a:pt x="1" y="2"/>
                  <a:pt x="0" y="3"/>
                  <a:pt x="0" y="4"/>
                </a:cubicBezTo>
                <a:cubicBezTo>
                  <a:pt x="0" y="5"/>
                  <a:pt x="1" y="6"/>
                  <a:pt x="2" y="7"/>
                </a:cubicBezTo>
                <a:cubicBezTo>
                  <a:pt x="2" y="7"/>
                  <a:pt x="3" y="8"/>
                  <a:pt x="4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277"/>
          <p:cNvSpPr>
            <a:spLocks noEditPoints="1"/>
          </p:cNvSpPr>
          <p:nvPr/>
        </p:nvSpPr>
        <p:spPr bwMode="auto">
          <a:xfrm>
            <a:off x="4311650" y="4470401"/>
            <a:ext cx="255587" cy="60325"/>
          </a:xfrm>
          <a:custGeom>
            <a:avLst/>
            <a:gdLst>
              <a:gd name="T0" fmla="*/ 3 w 68"/>
              <a:gd name="T1" fmla="*/ 0 h 16"/>
              <a:gd name="T2" fmla="*/ 0 w 68"/>
              <a:gd name="T3" fmla="*/ 16 h 16"/>
              <a:gd name="T4" fmla="*/ 68 w 68"/>
              <a:gd name="T5" fmla="*/ 16 h 16"/>
              <a:gd name="T6" fmla="*/ 64 w 68"/>
              <a:gd name="T7" fmla="*/ 0 h 16"/>
              <a:gd name="T8" fmla="*/ 3 w 68"/>
              <a:gd name="T9" fmla="*/ 0 h 16"/>
              <a:gd name="T10" fmla="*/ 8 w 68"/>
              <a:gd name="T11" fmla="*/ 13 h 16"/>
              <a:gd name="T12" fmla="*/ 6 w 68"/>
              <a:gd name="T13" fmla="*/ 11 h 16"/>
              <a:gd name="T14" fmla="*/ 8 w 68"/>
              <a:gd name="T15" fmla="*/ 9 h 16"/>
              <a:gd name="T16" fmla="*/ 10 w 68"/>
              <a:gd name="T17" fmla="*/ 11 h 16"/>
              <a:gd name="T18" fmla="*/ 8 w 68"/>
              <a:gd name="T19" fmla="*/ 13 h 16"/>
              <a:gd name="T20" fmla="*/ 13 w 68"/>
              <a:gd name="T21" fmla="*/ 9 h 16"/>
              <a:gd name="T22" fmla="*/ 11 w 68"/>
              <a:gd name="T23" fmla="*/ 7 h 16"/>
              <a:gd name="T24" fmla="*/ 13 w 68"/>
              <a:gd name="T25" fmla="*/ 5 h 16"/>
              <a:gd name="T26" fmla="*/ 14 w 68"/>
              <a:gd name="T27" fmla="*/ 7 h 16"/>
              <a:gd name="T28" fmla="*/ 13 w 68"/>
              <a:gd name="T29" fmla="*/ 9 h 16"/>
              <a:gd name="T30" fmla="*/ 54 w 68"/>
              <a:gd name="T31" fmla="*/ 9 h 16"/>
              <a:gd name="T32" fmla="*/ 53 w 68"/>
              <a:gd name="T33" fmla="*/ 7 h 16"/>
              <a:gd name="T34" fmla="*/ 54 w 68"/>
              <a:gd name="T35" fmla="*/ 5 h 16"/>
              <a:gd name="T36" fmla="*/ 56 w 68"/>
              <a:gd name="T37" fmla="*/ 7 h 16"/>
              <a:gd name="T38" fmla="*/ 54 w 68"/>
              <a:gd name="T39" fmla="*/ 9 h 16"/>
              <a:gd name="T40" fmla="*/ 59 w 68"/>
              <a:gd name="T41" fmla="*/ 13 h 16"/>
              <a:gd name="T42" fmla="*/ 57 w 68"/>
              <a:gd name="T43" fmla="*/ 11 h 16"/>
              <a:gd name="T44" fmla="*/ 59 w 68"/>
              <a:gd name="T45" fmla="*/ 9 h 16"/>
              <a:gd name="T46" fmla="*/ 61 w 68"/>
              <a:gd name="T47" fmla="*/ 11 h 16"/>
              <a:gd name="T48" fmla="*/ 59 w 68"/>
              <a:gd name="T49" fmla="*/ 1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8" h="16">
                <a:moveTo>
                  <a:pt x="3" y="0"/>
                </a:moveTo>
                <a:cubicBezTo>
                  <a:pt x="0" y="16"/>
                  <a:pt x="0" y="16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4" y="0"/>
                  <a:pt x="64" y="0"/>
                  <a:pt x="64" y="0"/>
                </a:cubicBezTo>
                <a:lnTo>
                  <a:pt x="3" y="0"/>
                </a:lnTo>
                <a:close/>
                <a:moveTo>
                  <a:pt x="8" y="13"/>
                </a:moveTo>
                <a:cubicBezTo>
                  <a:pt x="7" y="13"/>
                  <a:pt x="6" y="12"/>
                  <a:pt x="6" y="11"/>
                </a:cubicBezTo>
                <a:cubicBezTo>
                  <a:pt x="6" y="10"/>
                  <a:pt x="7" y="9"/>
                  <a:pt x="8" y="9"/>
                </a:cubicBezTo>
                <a:cubicBezTo>
                  <a:pt x="9" y="9"/>
                  <a:pt x="10" y="10"/>
                  <a:pt x="10" y="11"/>
                </a:cubicBezTo>
                <a:cubicBezTo>
                  <a:pt x="10" y="12"/>
                  <a:pt x="9" y="13"/>
                  <a:pt x="8" y="13"/>
                </a:cubicBezTo>
                <a:close/>
                <a:moveTo>
                  <a:pt x="13" y="9"/>
                </a:moveTo>
                <a:cubicBezTo>
                  <a:pt x="12" y="9"/>
                  <a:pt x="11" y="8"/>
                  <a:pt x="11" y="7"/>
                </a:cubicBezTo>
                <a:cubicBezTo>
                  <a:pt x="11" y="6"/>
                  <a:pt x="12" y="5"/>
                  <a:pt x="13" y="5"/>
                </a:cubicBezTo>
                <a:cubicBezTo>
                  <a:pt x="14" y="5"/>
                  <a:pt x="14" y="6"/>
                  <a:pt x="14" y="7"/>
                </a:cubicBezTo>
                <a:cubicBezTo>
                  <a:pt x="14" y="8"/>
                  <a:pt x="14" y="9"/>
                  <a:pt x="13" y="9"/>
                </a:cubicBezTo>
                <a:close/>
                <a:moveTo>
                  <a:pt x="54" y="9"/>
                </a:moveTo>
                <a:cubicBezTo>
                  <a:pt x="53" y="9"/>
                  <a:pt x="53" y="8"/>
                  <a:pt x="53" y="7"/>
                </a:cubicBezTo>
                <a:cubicBezTo>
                  <a:pt x="53" y="6"/>
                  <a:pt x="53" y="5"/>
                  <a:pt x="54" y="5"/>
                </a:cubicBezTo>
                <a:cubicBezTo>
                  <a:pt x="55" y="5"/>
                  <a:pt x="56" y="6"/>
                  <a:pt x="56" y="7"/>
                </a:cubicBezTo>
                <a:cubicBezTo>
                  <a:pt x="56" y="8"/>
                  <a:pt x="55" y="9"/>
                  <a:pt x="54" y="9"/>
                </a:cubicBezTo>
                <a:close/>
                <a:moveTo>
                  <a:pt x="59" y="13"/>
                </a:moveTo>
                <a:cubicBezTo>
                  <a:pt x="58" y="13"/>
                  <a:pt x="57" y="12"/>
                  <a:pt x="57" y="11"/>
                </a:cubicBezTo>
                <a:cubicBezTo>
                  <a:pt x="57" y="10"/>
                  <a:pt x="58" y="9"/>
                  <a:pt x="59" y="9"/>
                </a:cubicBezTo>
                <a:cubicBezTo>
                  <a:pt x="60" y="9"/>
                  <a:pt x="61" y="10"/>
                  <a:pt x="61" y="11"/>
                </a:cubicBezTo>
                <a:cubicBezTo>
                  <a:pt x="61" y="12"/>
                  <a:pt x="60" y="13"/>
                  <a:pt x="59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278"/>
          <p:cNvSpPr>
            <a:spLocks noEditPoints="1"/>
          </p:cNvSpPr>
          <p:nvPr/>
        </p:nvSpPr>
        <p:spPr bwMode="auto">
          <a:xfrm>
            <a:off x="3602038" y="4162426"/>
            <a:ext cx="420687" cy="396875"/>
          </a:xfrm>
          <a:custGeom>
            <a:avLst/>
            <a:gdLst>
              <a:gd name="T0" fmla="*/ 71 w 112"/>
              <a:gd name="T1" fmla="*/ 17 h 106"/>
              <a:gd name="T2" fmla="*/ 92 w 112"/>
              <a:gd name="T3" fmla="*/ 42 h 106"/>
              <a:gd name="T4" fmla="*/ 112 w 112"/>
              <a:gd name="T5" fmla="*/ 25 h 106"/>
              <a:gd name="T6" fmla="*/ 91 w 112"/>
              <a:gd name="T7" fmla="*/ 0 h 106"/>
              <a:gd name="T8" fmla="*/ 71 w 112"/>
              <a:gd name="T9" fmla="*/ 17 h 106"/>
              <a:gd name="T10" fmla="*/ 65 w 112"/>
              <a:gd name="T11" fmla="*/ 16 h 106"/>
              <a:gd name="T12" fmla="*/ 94 w 112"/>
              <a:gd name="T13" fmla="*/ 49 h 106"/>
              <a:gd name="T14" fmla="*/ 97 w 112"/>
              <a:gd name="T15" fmla="*/ 53 h 106"/>
              <a:gd name="T16" fmla="*/ 93 w 112"/>
              <a:gd name="T17" fmla="*/ 56 h 106"/>
              <a:gd name="T18" fmla="*/ 37 w 112"/>
              <a:gd name="T19" fmla="*/ 104 h 106"/>
              <a:gd name="T20" fmla="*/ 35 w 112"/>
              <a:gd name="T21" fmla="*/ 106 h 106"/>
              <a:gd name="T22" fmla="*/ 32 w 112"/>
              <a:gd name="T23" fmla="*/ 105 h 106"/>
              <a:gd name="T24" fmla="*/ 0 w 112"/>
              <a:gd name="T25" fmla="*/ 68 h 106"/>
              <a:gd name="T26" fmla="*/ 0 w 112"/>
              <a:gd name="T27" fmla="*/ 65 h 106"/>
              <a:gd name="T28" fmla="*/ 2 w 112"/>
              <a:gd name="T29" fmla="*/ 64 h 106"/>
              <a:gd name="T30" fmla="*/ 58 w 112"/>
              <a:gd name="T31" fmla="*/ 15 h 106"/>
              <a:gd name="T32" fmla="*/ 61 w 112"/>
              <a:gd name="T33" fmla="*/ 12 h 106"/>
              <a:gd name="T34" fmla="*/ 65 w 112"/>
              <a:gd name="T35" fmla="*/ 16 h 106"/>
              <a:gd name="T36" fmla="*/ 83 w 112"/>
              <a:gd name="T37" fmla="*/ 52 h 106"/>
              <a:gd name="T38" fmla="*/ 80 w 112"/>
              <a:gd name="T39" fmla="*/ 55 h 106"/>
              <a:gd name="T40" fmla="*/ 61 w 112"/>
              <a:gd name="T41" fmla="*/ 32 h 106"/>
              <a:gd name="T42" fmla="*/ 13 w 112"/>
              <a:gd name="T43" fmla="*/ 74 h 106"/>
              <a:gd name="T44" fmla="*/ 11 w 112"/>
              <a:gd name="T45" fmla="*/ 69 h 106"/>
              <a:gd name="T46" fmla="*/ 61 w 112"/>
              <a:gd name="T47" fmla="*/ 26 h 106"/>
              <a:gd name="T48" fmla="*/ 83 w 112"/>
              <a:gd name="T49" fmla="*/ 52 h 106"/>
              <a:gd name="T50" fmla="*/ 84 w 112"/>
              <a:gd name="T51" fmla="*/ 13 h 106"/>
              <a:gd name="T52" fmla="*/ 89 w 112"/>
              <a:gd name="T53" fmla="*/ 19 h 106"/>
              <a:gd name="T54" fmla="*/ 86 w 112"/>
              <a:gd name="T55" fmla="*/ 21 h 106"/>
              <a:gd name="T56" fmla="*/ 81 w 112"/>
              <a:gd name="T57" fmla="*/ 15 h 106"/>
              <a:gd name="T58" fmla="*/ 84 w 112"/>
              <a:gd name="T59" fmla="*/ 13 h 106"/>
              <a:gd name="T60" fmla="*/ 93 w 112"/>
              <a:gd name="T61" fmla="*/ 24 h 106"/>
              <a:gd name="T62" fmla="*/ 98 w 112"/>
              <a:gd name="T63" fmla="*/ 30 h 106"/>
              <a:gd name="T64" fmla="*/ 96 w 112"/>
              <a:gd name="T65" fmla="*/ 32 h 106"/>
              <a:gd name="T66" fmla="*/ 91 w 112"/>
              <a:gd name="T67" fmla="*/ 26 h 106"/>
              <a:gd name="T68" fmla="*/ 93 w 112"/>
              <a:gd name="T69" fmla="*/ 2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2" h="106">
                <a:moveTo>
                  <a:pt x="71" y="17"/>
                </a:moveTo>
                <a:cubicBezTo>
                  <a:pt x="92" y="42"/>
                  <a:pt x="92" y="42"/>
                  <a:pt x="92" y="42"/>
                </a:cubicBezTo>
                <a:cubicBezTo>
                  <a:pt x="112" y="25"/>
                  <a:pt x="112" y="25"/>
                  <a:pt x="112" y="25"/>
                </a:cubicBezTo>
                <a:cubicBezTo>
                  <a:pt x="91" y="0"/>
                  <a:pt x="91" y="0"/>
                  <a:pt x="91" y="0"/>
                </a:cubicBezTo>
                <a:cubicBezTo>
                  <a:pt x="71" y="17"/>
                  <a:pt x="71" y="17"/>
                  <a:pt x="71" y="17"/>
                </a:cubicBezTo>
                <a:close/>
                <a:moveTo>
                  <a:pt x="65" y="16"/>
                </a:moveTo>
                <a:cubicBezTo>
                  <a:pt x="94" y="49"/>
                  <a:pt x="94" y="49"/>
                  <a:pt x="94" y="49"/>
                </a:cubicBezTo>
                <a:cubicBezTo>
                  <a:pt x="97" y="53"/>
                  <a:pt x="97" y="53"/>
                  <a:pt x="97" y="53"/>
                </a:cubicBezTo>
                <a:cubicBezTo>
                  <a:pt x="93" y="56"/>
                  <a:pt x="93" y="56"/>
                  <a:pt x="93" y="56"/>
                </a:cubicBezTo>
                <a:cubicBezTo>
                  <a:pt x="37" y="104"/>
                  <a:pt x="37" y="104"/>
                  <a:pt x="37" y="104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2" y="105"/>
                  <a:pt x="32" y="105"/>
                  <a:pt x="32" y="105"/>
                </a:cubicBezTo>
                <a:cubicBezTo>
                  <a:pt x="15" y="98"/>
                  <a:pt x="4" y="87"/>
                  <a:pt x="0" y="68"/>
                </a:cubicBezTo>
                <a:cubicBezTo>
                  <a:pt x="0" y="65"/>
                  <a:pt x="0" y="65"/>
                  <a:pt x="0" y="65"/>
                </a:cubicBezTo>
                <a:cubicBezTo>
                  <a:pt x="2" y="64"/>
                  <a:pt x="2" y="64"/>
                  <a:pt x="2" y="64"/>
                </a:cubicBezTo>
                <a:cubicBezTo>
                  <a:pt x="58" y="15"/>
                  <a:pt x="58" y="15"/>
                  <a:pt x="58" y="15"/>
                </a:cubicBezTo>
                <a:cubicBezTo>
                  <a:pt x="61" y="12"/>
                  <a:pt x="61" y="12"/>
                  <a:pt x="61" y="12"/>
                </a:cubicBezTo>
                <a:cubicBezTo>
                  <a:pt x="65" y="16"/>
                  <a:pt x="65" y="16"/>
                  <a:pt x="65" y="16"/>
                </a:cubicBezTo>
                <a:close/>
                <a:moveTo>
                  <a:pt x="83" y="52"/>
                </a:moveTo>
                <a:cubicBezTo>
                  <a:pt x="80" y="55"/>
                  <a:pt x="80" y="55"/>
                  <a:pt x="80" y="55"/>
                </a:cubicBezTo>
                <a:cubicBezTo>
                  <a:pt x="61" y="32"/>
                  <a:pt x="61" y="32"/>
                  <a:pt x="61" y="32"/>
                </a:cubicBezTo>
                <a:cubicBezTo>
                  <a:pt x="13" y="74"/>
                  <a:pt x="13" y="74"/>
                  <a:pt x="13" y="74"/>
                </a:cubicBezTo>
                <a:cubicBezTo>
                  <a:pt x="12" y="72"/>
                  <a:pt x="11" y="71"/>
                  <a:pt x="11" y="69"/>
                </a:cubicBezTo>
                <a:cubicBezTo>
                  <a:pt x="61" y="26"/>
                  <a:pt x="61" y="26"/>
                  <a:pt x="61" y="26"/>
                </a:cubicBezTo>
                <a:cubicBezTo>
                  <a:pt x="83" y="52"/>
                  <a:pt x="83" y="52"/>
                  <a:pt x="83" y="52"/>
                </a:cubicBezTo>
                <a:close/>
                <a:moveTo>
                  <a:pt x="84" y="13"/>
                </a:moveTo>
                <a:cubicBezTo>
                  <a:pt x="89" y="19"/>
                  <a:pt x="89" y="19"/>
                  <a:pt x="89" y="19"/>
                </a:cubicBezTo>
                <a:cubicBezTo>
                  <a:pt x="86" y="21"/>
                  <a:pt x="86" y="21"/>
                  <a:pt x="86" y="21"/>
                </a:cubicBezTo>
                <a:cubicBezTo>
                  <a:pt x="81" y="15"/>
                  <a:pt x="81" y="15"/>
                  <a:pt x="81" y="15"/>
                </a:cubicBezTo>
                <a:cubicBezTo>
                  <a:pt x="84" y="13"/>
                  <a:pt x="84" y="13"/>
                  <a:pt x="84" y="13"/>
                </a:cubicBezTo>
                <a:close/>
                <a:moveTo>
                  <a:pt x="93" y="24"/>
                </a:moveTo>
                <a:cubicBezTo>
                  <a:pt x="98" y="30"/>
                  <a:pt x="98" y="30"/>
                  <a:pt x="98" y="30"/>
                </a:cubicBezTo>
                <a:cubicBezTo>
                  <a:pt x="96" y="32"/>
                  <a:pt x="96" y="32"/>
                  <a:pt x="96" y="32"/>
                </a:cubicBezTo>
                <a:cubicBezTo>
                  <a:pt x="91" y="26"/>
                  <a:pt x="91" y="26"/>
                  <a:pt x="91" y="26"/>
                </a:cubicBezTo>
                <a:lnTo>
                  <a:pt x="93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279"/>
          <p:cNvSpPr>
            <a:spLocks/>
          </p:cNvSpPr>
          <p:nvPr/>
        </p:nvSpPr>
        <p:spPr bwMode="auto">
          <a:xfrm>
            <a:off x="3121025" y="6408738"/>
            <a:ext cx="3175" cy="3175"/>
          </a:xfrm>
          <a:custGeom>
            <a:avLst/>
            <a:gdLst>
              <a:gd name="T0" fmla="*/ 2 w 2"/>
              <a:gd name="T1" fmla="*/ 0 h 2"/>
              <a:gd name="T2" fmla="*/ 0 w 2"/>
              <a:gd name="T3" fmla="*/ 0 h 2"/>
              <a:gd name="T4" fmla="*/ 2 w 2"/>
              <a:gd name="T5" fmla="*/ 2 h 2"/>
              <a:gd name="T6" fmla="*/ 2 w 2"/>
              <a:gd name="T7" fmla="*/ 2 h 2"/>
              <a:gd name="T8" fmla="*/ 2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0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280"/>
          <p:cNvSpPr>
            <a:spLocks/>
          </p:cNvSpPr>
          <p:nvPr/>
        </p:nvSpPr>
        <p:spPr bwMode="auto">
          <a:xfrm>
            <a:off x="3132138" y="6408738"/>
            <a:ext cx="4762" cy="3175"/>
          </a:xfrm>
          <a:custGeom>
            <a:avLst/>
            <a:gdLst>
              <a:gd name="T0" fmla="*/ 0 w 3"/>
              <a:gd name="T1" fmla="*/ 0 h 2"/>
              <a:gd name="T2" fmla="*/ 0 w 3"/>
              <a:gd name="T3" fmla="*/ 2 h 2"/>
              <a:gd name="T4" fmla="*/ 0 w 3"/>
              <a:gd name="T5" fmla="*/ 2 h 2"/>
              <a:gd name="T6" fmla="*/ 3 w 3"/>
              <a:gd name="T7" fmla="*/ 0 h 2"/>
              <a:gd name="T8" fmla="*/ 0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0" y="2"/>
                </a:lnTo>
                <a:lnTo>
                  <a:pt x="0" y="2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Rectangle 281"/>
          <p:cNvSpPr>
            <a:spLocks noChangeArrowheads="1"/>
          </p:cNvSpPr>
          <p:nvPr/>
        </p:nvSpPr>
        <p:spPr bwMode="auto">
          <a:xfrm>
            <a:off x="3128963" y="6403976"/>
            <a:ext cx="1587" cy="79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282"/>
          <p:cNvSpPr>
            <a:spLocks/>
          </p:cNvSpPr>
          <p:nvPr/>
        </p:nvSpPr>
        <p:spPr bwMode="auto">
          <a:xfrm>
            <a:off x="3117850" y="6408738"/>
            <a:ext cx="3175" cy="3175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2 w 2"/>
              <a:gd name="T5" fmla="*/ 2 h 2"/>
              <a:gd name="T6" fmla="*/ 2 w 2"/>
              <a:gd name="T7" fmla="*/ 2 h 2"/>
              <a:gd name="T8" fmla="*/ 0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0" y="0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283"/>
          <p:cNvSpPr>
            <a:spLocks/>
          </p:cNvSpPr>
          <p:nvPr/>
        </p:nvSpPr>
        <p:spPr bwMode="auto">
          <a:xfrm>
            <a:off x="3117850" y="6365876"/>
            <a:ext cx="3175" cy="4763"/>
          </a:xfrm>
          <a:custGeom>
            <a:avLst/>
            <a:gdLst>
              <a:gd name="T0" fmla="*/ 0 w 2"/>
              <a:gd name="T1" fmla="*/ 0 h 3"/>
              <a:gd name="T2" fmla="*/ 0 w 2"/>
              <a:gd name="T3" fmla="*/ 0 h 3"/>
              <a:gd name="T4" fmla="*/ 2 w 2"/>
              <a:gd name="T5" fmla="*/ 3 h 3"/>
              <a:gd name="T6" fmla="*/ 2 w 2"/>
              <a:gd name="T7" fmla="*/ 3 h 3"/>
              <a:gd name="T8" fmla="*/ 0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0"/>
                </a:lnTo>
                <a:lnTo>
                  <a:pt x="2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Oval 284"/>
          <p:cNvSpPr>
            <a:spLocks noChangeArrowheads="1"/>
          </p:cNvSpPr>
          <p:nvPr/>
        </p:nvSpPr>
        <p:spPr bwMode="auto">
          <a:xfrm>
            <a:off x="3117850" y="6415088"/>
            <a:ext cx="22225" cy="2222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285"/>
          <p:cNvSpPr>
            <a:spLocks/>
          </p:cNvSpPr>
          <p:nvPr/>
        </p:nvSpPr>
        <p:spPr bwMode="auto">
          <a:xfrm>
            <a:off x="3113088" y="6370638"/>
            <a:ext cx="4762" cy="3175"/>
          </a:xfrm>
          <a:custGeom>
            <a:avLst/>
            <a:gdLst>
              <a:gd name="T0" fmla="*/ 3 w 3"/>
              <a:gd name="T1" fmla="*/ 2 h 2"/>
              <a:gd name="T2" fmla="*/ 0 w 3"/>
              <a:gd name="T3" fmla="*/ 0 h 2"/>
              <a:gd name="T4" fmla="*/ 0 w 3"/>
              <a:gd name="T5" fmla="*/ 0 h 2"/>
              <a:gd name="T6" fmla="*/ 3 w 3"/>
              <a:gd name="T7" fmla="*/ 2 h 2"/>
              <a:gd name="T8" fmla="*/ 3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2"/>
                </a:moveTo>
                <a:lnTo>
                  <a:pt x="0" y="0"/>
                </a:lnTo>
                <a:lnTo>
                  <a:pt x="0" y="0"/>
                </a:lnTo>
                <a:lnTo>
                  <a:pt x="3" y="2"/>
                </a:lnTo>
                <a:lnTo>
                  <a:pt x="3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286"/>
          <p:cNvSpPr>
            <a:spLocks/>
          </p:cNvSpPr>
          <p:nvPr/>
        </p:nvSpPr>
        <p:spPr bwMode="auto">
          <a:xfrm>
            <a:off x="3136900" y="6408738"/>
            <a:ext cx="3175" cy="3175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  <a:gd name="T4" fmla="*/ 0 w 2"/>
              <a:gd name="T5" fmla="*/ 2 h 2"/>
              <a:gd name="T6" fmla="*/ 0 w 2"/>
              <a:gd name="T7" fmla="*/ 2 h 2"/>
              <a:gd name="T8" fmla="*/ 2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Oval 287"/>
          <p:cNvSpPr>
            <a:spLocks noChangeArrowheads="1"/>
          </p:cNvSpPr>
          <p:nvPr/>
        </p:nvSpPr>
        <p:spPr bwMode="auto">
          <a:xfrm>
            <a:off x="3117850" y="6373813"/>
            <a:ext cx="22225" cy="2222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288"/>
          <p:cNvSpPr>
            <a:spLocks/>
          </p:cNvSpPr>
          <p:nvPr/>
        </p:nvSpPr>
        <p:spPr bwMode="auto">
          <a:xfrm>
            <a:off x="3065463" y="6070601"/>
            <a:ext cx="231775" cy="36513"/>
          </a:xfrm>
          <a:custGeom>
            <a:avLst/>
            <a:gdLst>
              <a:gd name="T0" fmla="*/ 11 w 146"/>
              <a:gd name="T1" fmla="*/ 11 h 23"/>
              <a:gd name="T2" fmla="*/ 134 w 146"/>
              <a:gd name="T3" fmla="*/ 11 h 23"/>
              <a:gd name="T4" fmla="*/ 134 w 146"/>
              <a:gd name="T5" fmla="*/ 23 h 23"/>
              <a:gd name="T6" fmla="*/ 146 w 146"/>
              <a:gd name="T7" fmla="*/ 23 h 23"/>
              <a:gd name="T8" fmla="*/ 146 w 146"/>
              <a:gd name="T9" fmla="*/ 4 h 23"/>
              <a:gd name="T10" fmla="*/ 146 w 146"/>
              <a:gd name="T11" fmla="*/ 0 h 23"/>
              <a:gd name="T12" fmla="*/ 142 w 146"/>
              <a:gd name="T13" fmla="*/ 0 h 23"/>
              <a:gd name="T14" fmla="*/ 4 w 146"/>
              <a:gd name="T15" fmla="*/ 0 h 23"/>
              <a:gd name="T16" fmla="*/ 0 w 146"/>
              <a:gd name="T17" fmla="*/ 0 h 23"/>
              <a:gd name="T18" fmla="*/ 0 w 146"/>
              <a:gd name="T19" fmla="*/ 4 h 23"/>
              <a:gd name="T20" fmla="*/ 0 w 146"/>
              <a:gd name="T21" fmla="*/ 23 h 23"/>
              <a:gd name="T22" fmla="*/ 11 w 146"/>
              <a:gd name="T23" fmla="*/ 23 h 23"/>
              <a:gd name="T24" fmla="*/ 11 w 146"/>
              <a:gd name="T25" fmla="*/ 1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6" h="23">
                <a:moveTo>
                  <a:pt x="11" y="11"/>
                </a:moveTo>
                <a:lnTo>
                  <a:pt x="134" y="11"/>
                </a:lnTo>
                <a:lnTo>
                  <a:pt x="134" y="23"/>
                </a:lnTo>
                <a:lnTo>
                  <a:pt x="146" y="23"/>
                </a:lnTo>
                <a:lnTo>
                  <a:pt x="146" y="4"/>
                </a:lnTo>
                <a:lnTo>
                  <a:pt x="146" y="0"/>
                </a:lnTo>
                <a:lnTo>
                  <a:pt x="142" y="0"/>
                </a:ln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0" y="23"/>
                </a:lnTo>
                <a:lnTo>
                  <a:pt x="11" y="23"/>
                </a:lnTo>
                <a:lnTo>
                  <a:pt x="11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289"/>
          <p:cNvSpPr>
            <a:spLocks/>
          </p:cNvSpPr>
          <p:nvPr/>
        </p:nvSpPr>
        <p:spPr bwMode="auto">
          <a:xfrm>
            <a:off x="3109913" y="6378576"/>
            <a:ext cx="3175" cy="3175"/>
          </a:xfrm>
          <a:custGeom>
            <a:avLst/>
            <a:gdLst>
              <a:gd name="T0" fmla="*/ 0 w 2"/>
              <a:gd name="T1" fmla="*/ 2 h 2"/>
              <a:gd name="T2" fmla="*/ 2 w 2"/>
              <a:gd name="T3" fmla="*/ 2 h 2"/>
              <a:gd name="T4" fmla="*/ 2 w 2"/>
              <a:gd name="T5" fmla="*/ 2 h 2"/>
              <a:gd name="T6" fmla="*/ 0 w 2"/>
              <a:gd name="T7" fmla="*/ 0 h 2"/>
              <a:gd name="T8" fmla="*/ 0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Rectangle 290"/>
          <p:cNvSpPr>
            <a:spLocks noChangeArrowheads="1"/>
          </p:cNvSpPr>
          <p:nvPr/>
        </p:nvSpPr>
        <p:spPr bwMode="auto">
          <a:xfrm>
            <a:off x="3106738" y="6426201"/>
            <a:ext cx="6350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291"/>
          <p:cNvSpPr>
            <a:spLocks/>
          </p:cNvSpPr>
          <p:nvPr/>
        </p:nvSpPr>
        <p:spPr bwMode="auto">
          <a:xfrm>
            <a:off x="3109913" y="6373813"/>
            <a:ext cx="3175" cy="4763"/>
          </a:xfrm>
          <a:custGeom>
            <a:avLst/>
            <a:gdLst>
              <a:gd name="T0" fmla="*/ 0 w 2"/>
              <a:gd name="T1" fmla="*/ 0 h 3"/>
              <a:gd name="T2" fmla="*/ 2 w 2"/>
              <a:gd name="T3" fmla="*/ 3 h 3"/>
              <a:gd name="T4" fmla="*/ 2 w 2"/>
              <a:gd name="T5" fmla="*/ 3 h 3"/>
              <a:gd name="T6" fmla="*/ 0 w 2"/>
              <a:gd name="T7" fmla="*/ 0 h 3"/>
              <a:gd name="T8" fmla="*/ 0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2" y="3"/>
                </a:lnTo>
                <a:lnTo>
                  <a:pt x="2" y="3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Rectangle 292"/>
          <p:cNvSpPr>
            <a:spLocks noChangeArrowheads="1"/>
          </p:cNvSpPr>
          <p:nvPr/>
        </p:nvSpPr>
        <p:spPr bwMode="auto">
          <a:xfrm>
            <a:off x="3106738" y="6384926"/>
            <a:ext cx="6350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293"/>
          <p:cNvSpPr>
            <a:spLocks/>
          </p:cNvSpPr>
          <p:nvPr/>
        </p:nvSpPr>
        <p:spPr bwMode="auto">
          <a:xfrm>
            <a:off x="3109913" y="6415088"/>
            <a:ext cx="3175" cy="4763"/>
          </a:xfrm>
          <a:custGeom>
            <a:avLst/>
            <a:gdLst>
              <a:gd name="T0" fmla="*/ 0 w 2"/>
              <a:gd name="T1" fmla="*/ 0 h 3"/>
              <a:gd name="T2" fmla="*/ 2 w 2"/>
              <a:gd name="T3" fmla="*/ 3 h 3"/>
              <a:gd name="T4" fmla="*/ 2 w 2"/>
              <a:gd name="T5" fmla="*/ 3 h 3"/>
              <a:gd name="T6" fmla="*/ 0 w 2"/>
              <a:gd name="T7" fmla="*/ 0 h 3"/>
              <a:gd name="T8" fmla="*/ 0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2" y="3"/>
                </a:lnTo>
                <a:lnTo>
                  <a:pt x="2" y="3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294"/>
          <p:cNvSpPr>
            <a:spLocks/>
          </p:cNvSpPr>
          <p:nvPr/>
        </p:nvSpPr>
        <p:spPr bwMode="auto">
          <a:xfrm>
            <a:off x="3109913" y="6419851"/>
            <a:ext cx="3175" cy="3175"/>
          </a:xfrm>
          <a:custGeom>
            <a:avLst/>
            <a:gdLst>
              <a:gd name="T0" fmla="*/ 2 w 2"/>
              <a:gd name="T1" fmla="*/ 2 h 2"/>
              <a:gd name="T2" fmla="*/ 0 w 2"/>
              <a:gd name="T3" fmla="*/ 0 h 2"/>
              <a:gd name="T4" fmla="*/ 0 w 2"/>
              <a:gd name="T5" fmla="*/ 2 h 2"/>
              <a:gd name="T6" fmla="*/ 2 w 2"/>
              <a:gd name="T7" fmla="*/ 2 h 2"/>
              <a:gd name="T8" fmla="*/ 2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2"/>
                </a:move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295"/>
          <p:cNvSpPr>
            <a:spLocks/>
          </p:cNvSpPr>
          <p:nvPr/>
        </p:nvSpPr>
        <p:spPr bwMode="auto">
          <a:xfrm>
            <a:off x="3113088" y="6411913"/>
            <a:ext cx="4762" cy="3175"/>
          </a:xfrm>
          <a:custGeom>
            <a:avLst/>
            <a:gdLst>
              <a:gd name="T0" fmla="*/ 0 w 3"/>
              <a:gd name="T1" fmla="*/ 0 h 2"/>
              <a:gd name="T2" fmla="*/ 0 w 3"/>
              <a:gd name="T3" fmla="*/ 0 h 2"/>
              <a:gd name="T4" fmla="*/ 3 w 3"/>
              <a:gd name="T5" fmla="*/ 2 h 2"/>
              <a:gd name="T6" fmla="*/ 3 w 3"/>
              <a:gd name="T7" fmla="*/ 2 h 2"/>
              <a:gd name="T8" fmla="*/ 0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0" y="0"/>
                </a:moveTo>
                <a:lnTo>
                  <a:pt x="0" y="0"/>
                </a:lnTo>
                <a:lnTo>
                  <a:pt x="3" y="2"/>
                </a:lnTo>
                <a:lnTo>
                  <a:pt x="3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296"/>
          <p:cNvSpPr>
            <a:spLocks/>
          </p:cNvSpPr>
          <p:nvPr/>
        </p:nvSpPr>
        <p:spPr bwMode="auto">
          <a:xfrm>
            <a:off x="3121025" y="6365876"/>
            <a:ext cx="3175" cy="4763"/>
          </a:xfrm>
          <a:custGeom>
            <a:avLst/>
            <a:gdLst>
              <a:gd name="T0" fmla="*/ 2 w 2"/>
              <a:gd name="T1" fmla="*/ 0 h 3"/>
              <a:gd name="T2" fmla="*/ 0 w 2"/>
              <a:gd name="T3" fmla="*/ 0 h 3"/>
              <a:gd name="T4" fmla="*/ 2 w 2"/>
              <a:gd name="T5" fmla="*/ 3 h 3"/>
              <a:gd name="T6" fmla="*/ 2 w 2"/>
              <a:gd name="T7" fmla="*/ 3 h 3"/>
              <a:gd name="T8" fmla="*/ 2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0"/>
                </a:moveTo>
                <a:lnTo>
                  <a:pt x="0" y="0"/>
                </a:lnTo>
                <a:lnTo>
                  <a:pt x="2" y="3"/>
                </a:lnTo>
                <a:lnTo>
                  <a:pt x="2" y="3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297"/>
          <p:cNvSpPr>
            <a:spLocks/>
          </p:cNvSpPr>
          <p:nvPr/>
        </p:nvSpPr>
        <p:spPr bwMode="auto">
          <a:xfrm>
            <a:off x="3286125" y="6378576"/>
            <a:ext cx="38100" cy="47625"/>
          </a:xfrm>
          <a:custGeom>
            <a:avLst/>
            <a:gdLst>
              <a:gd name="T0" fmla="*/ 10 w 10"/>
              <a:gd name="T1" fmla="*/ 1 h 13"/>
              <a:gd name="T2" fmla="*/ 7 w 10"/>
              <a:gd name="T3" fmla="*/ 0 h 13"/>
              <a:gd name="T4" fmla="*/ 6 w 10"/>
              <a:gd name="T5" fmla="*/ 2 h 13"/>
              <a:gd name="T6" fmla="*/ 5 w 10"/>
              <a:gd name="T7" fmla="*/ 4 h 13"/>
              <a:gd name="T8" fmla="*/ 4 w 10"/>
              <a:gd name="T9" fmla="*/ 6 h 13"/>
              <a:gd name="T10" fmla="*/ 3 w 10"/>
              <a:gd name="T11" fmla="*/ 5 h 13"/>
              <a:gd name="T12" fmla="*/ 5 w 10"/>
              <a:gd name="T13" fmla="*/ 2 h 13"/>
              <a:gd name="T14" fmla="*/ 1 w 10"/>
              <a:gd name="T15" fmla="*/ 4 h 13"/>
              <a:gd name="T16" fmla="*/ 1 w 10"/>
              <a:gd name="T17" fmla="*/ 10 h 13"/>
              <a:gd name="T18" fmla="*/ 0 w 10"/>
              <a:gd name="T19" fmla="*/ 12 h 13"/>
              <a:gd name="T20" fmla="*/ 3 w 10"/>
              <a:gd name="T21" fmla="*/ 13 h 13"/>
              <a:gd name="T22" fmla="*/ 4 w 10"/>
              <a:gd name="T23" fmla="*/ 11 h 13"/>
              <a:gd name="T24" fmla="*/ 9 w 10"/>
              <a:gd name="T25" fmla="*/ 9 h 13"/>
              <a:gd name="T26" fmla="*/ 9 w 10"/>
              <a:gd name="T27" fmla="*/ 3 h 13"/>
              <a:gd name="T28" fmla="*/ 10 w 10"/>
              <a:gd name="T29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" h="13">
                <a:moveTo>
                  <a:pt x="10" y="1"/>
                </a:moveTo>
                <a:cubicBezTo>
                  <a:pt x="7" y="0"/>
                  <a:pt x="7" y="0"/>
                  <a:pt x="7" y="0"/>
                </a:cubicBezTo>
                <a:cubicBezTo>
                  <a:pt x="6" y="2"/>
                  <a:pt x="6" y="2"/>
                  <a:pt x="6" y="2"/>
                </a:cubicBezTo>
                <a:cubicBezTo>
                  <a:pt x="5" y="4"/>
                  <a:pt x="5" y="4"/>
                  <a:pt x="5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cubicBezTo>
                  <a:pt x="5" y="2"/>
                  <a:pt x="5" y="2"/>
                  <a:pt x="5" y="2"/>
                </a:cubicBezTo>
                <a:cubicBezTo>
                  <a:pt x="3" y="2"/>
                  <a:pt x="2" y="3"/>
                  <a:pt x="1" y="4"/>
                </a:cubicBezTo>
                <a:cubicBezTo>
                  <a:pt x="0" y="6"/>
                  <a:pt x="0" y="8"/>
                  <a:pt x="1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4" y="11"/>
                  <a:pt x="4" y="11"/>
                  <a:pt x="4" y="11"/>
                </a:cubicBezTo>
                <a:cubicBezTo>
                  <a:pt x="6" y="12"/>
                  <a:pt x="8" y="11"/>
                  <a:pt x="9" y="9"/>
                </a:cubicBezTo>
                <a:cubicBezTo>
                  <a:pt x="10" y="7"/>
                  <a:pt x="10" y="5"/>
                  <a:pt x="9" y="3"/>
                </a:cubicBez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298"/>
          <p:cNvSpPr>
            <a:spLocks/>
          </p:cNvSpPr>
          <p:nvPr/>
        </p:nvSpPr>
        <p:spPr bwMode="auto">
          <a:xfrm>
            <a:off x="3233738" y="6378576"/>
            <a:ext cx="41275" cy="47625"/>
          </a:xfrm>
          <a:custGeom>
            <a:avLst/>
            <a:gdLst>
              <a:gd name="T0" fmla="*/ 10 w 11"/>
              <a:gd name="T1" fmla="*/ 1 h 13"/>
              <a:gd name="T2" fmla="*/ 8 w 11"/>
              <a:gd name="T3" fmla="*/ 0 h 13"/>
              <a:gd name="T4" fmla="*/ 7 w 11"/>
              <a:gd name="T5" fmla="*/ 2 h 13"/>
              <a:gd name="T6" fmla="*/ 5 w 11"/>
              <a:gd name="T7" fmla="*/ 6 h 13"/>
              <a:gd name="T8" fmla="*/ 4 w 11"/>
              <a:gd name="T9" fmla="*/ 5 h 13"/>
              <a:gd name="T10" fmla="*/ 6 w 11"/>
              <a:gd name="T11" fmla="*/ 2 h 13"/>
              <a:gd name="T12" fmla="*/ 2 w 11"/>
              <a:gd name="T13" fmla="*/ 4 h 13"/>
              <a:gd name="T14" fmla="*/ 2 w 11"/>
              <a:gd name="T15" fmla="*/ 10 h 13"/>
              <a:gd name="T16" fmla="*/ 1 w 11"/>
              <a:gd name="T17" fmla="*/ 12 h 13"/>
              <a:gd name="T18" fmla="*/ 4 w 11"/>
              <a:gd name="T19" fmla="*/ 13 h 13"/>
              <a:gd name="T20" fmla="*/ 5 w 11"/>
              <a:gd name="T21" fmla="*/ 11 h 13"/>
              <a:gd name="T22" fmla="*/ 10 w 11"/>
              <a:gd name="T23" fmla="*/ 9 h 13"/>
              <a:gd name="T24" fmla="*/ 9 w 11"/>
              <a:gd name="T25" fmla="*/ 3 h 13"/>
              <a:gd name="T26" fmla="*/ 10 w 11"/>
              <a:gd name="T27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" h="13">
                <a:moveTo>
                  <a:pt x="10" y="1"/>
                </a:moveTo>
                <a:cubicBezTo>
                  <a:pt x="8" y="0"/>
                  <a:pt x="8" y="0"/>
                  <a:pt x="8" y="0"/>
                </a:cubicBezTo>
                <a:cubicBezTo>
                  <a:pt x="7" y="2"/>
                  <a:pt x="7" y="2"/>
                  <a:pt x="7" y="2"/>
                </a:cubicBezTo>
                <a:cubicBezTo>
                  <a:pt x="5" y="6"/>
                  <a:pt x="5" y="6"/>
                  <a:pt x="5" y="6"/>
                </a:cubicBezTo>
                <a:cubicBezTo>
                  <a:pt x="4" y="5"/>
                  <a:pt x="4" y="5"/>
                  <a:pt x="4" y="5"/>
                </a:cubicBezTo>
                <a:cubicBezTo>
                  <a:pt x="6" y="2"/>
                  <a:pt x="6" y="2"/>
                  <a:pt x="6" y="2"/>
                </a:cubicBezTo>
                <a:cubicBezTo>
                  <a:pt x="4" y="2"/>
                  <a:pt x="2" y="3"/>
                  <a:pt x="2" y="4"/>
                </a:cubicBezTo>
                <a:cubicBezTo>
                  <a:pt x="0" y="6"/>
                  <a:pt x="1" y="8"/>
                  <a:pt x="2" y="10"/>
                </a:cubicBezTo>
                <a:cubicBezTo>
                  <a:pt x="1" y="12"/>
                  <a:pt x="1" y="12"/>
                  <a:pt x="1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1"/>
                  <a:pt x="5" y="11"/>
                  <a:pt x="5" y="11"/>
                </a:cubicBezTo>
                <a:cubicBezTo>
                  <a:pt x="7" y="12"/>
                  <a:pt x="9" y="11"/>
                  <a:pt x="10" y="9"/>
                </a:cubicBezTo>
                <a:cubicBezTo>
                  <a:pt x="11" y="7"/>
                  <a:pt x="11" y="5"/>
                  <a:pt x="9" y="3"/>
                </a:cubicBez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299"/>
          <p:cNvSpPr>
            <a:spLocks/>
          </p:cNvSpPr>
          <p:nvPr/>
        </p:nvSpPr>
        <p:spPr bwMode="auto">
          <a:xfrm>
            <a:off x="3189288" y="6373813"/>
            <a:ext cx="33337" cy="52388"/>
          </a:xfrm>
          <a:custGeom>
            <a:avLst/>
            <a:gdLst>
              <a:gd name="T0" fmla="*/ 6 w 9"/>
              <a:gd name="T1" fmla="*/ 3 h 14"/>
              <a:gd name="T2" fmla="*/ 6 w 9"/>
              <a:gd name="T3" fmla="*/ 0 h 14"/>
              <a:gd name="T4" fmla="*/ 3 w 9"/>
              <a:gd name="T5" fmla="*/ 0 h 14"/>
              <a:gd name="T6" fmla="*/ 3 w 9"/>
              <a:gd name="T7" fmla="*/ 7 h 14"/>
              <a:gd name="T8" fmla="*/ 2 w 9"/>
              <a:gd name="T9" fmla="*/ 7 h 14"/>
              <a:gd name="T10" fmla="*/ 2 w 9"/>
              <a:gd name="T11" fmla="*/ 3 h 14"/>
              <a:gd name="T12" fmla="*/ 0 w 9"/>
              <a:gd name="T13" fmla="*/ 8 h 14"/>
              <a:gd name="T14" fmla="*/ 3 w 9"/>
              <a:gd name="T15" fmla="*/ 12 h 14"/>
              <a:gd name="T16" fmla="*/ 3 w 9"/>
              <a:gd name="T17" fmla="*/ 14 h 14"/>
              <a:gd name="T18" fmla="*/ 6 w 9"/>
              <a:gd name="T19" fmla="*/ 14 h 14"/>
              <a:gd name="T20" fmla="*/ 6 w 9"/>
              <a:gd name="T21" fmla="*/ 12 h 14"/>
              <a:gd name="T22" fmla="*/ 9 w 9"/>
              <a:gd name="T23" fmla="*/ 8 h 14"/>
              <a:gd name="T24" fmla="*/ 6 w 9"/>
              <a:gd name="T25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14">
                <a:moveTo>
                  <a:pt x="6" y="3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7"/>
                  <a:pt x="3" y="7"/>
                  <a:pt x="3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1" y="4"/>
                  <a:pt x="0" y="6"/>
                  <a:pt x="0" y="8"/>
                </a:cubicBezTo>
                <a:cubicBezTo>
                  <a:pt x="0" y="10"/>
                  <a:pt x="1" y="12"/>
                  <a:pt x="3" y="12"/>
                </a:cubicBezTo>
                <a:cubicBezTo>
                  <a:pt x="3" y="14"/>
                  <a:pt x="3" y="14"/>
                  <a:pt x="3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9" y="10"/>
                  <a:pt x="9" y="8"/>
                </a:cubicBezTo>
                <a:cubicBezTo>
                  <a:pt x="9" y="5"/>
                  <a:pt x="8" y="3"/>
                  <a:pt x="6" y="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Rectangle 300"/>
          <p:cNvSpPr>
            <a:spLocks noChangeArrowheads="1"/>
          </p:cNvSpPr>
          <p:nvPr/>
        </p:nvSpPr>
        <p:spPr bwMode="auto">
          <a:xfrm>
            <a:off x="3143250" y="6384926"/>
            <a:ext cx="7937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301"/>
          <p:cNvSpPr>
            <a:spLocks noEditPoints="1"/>
          </p:cNvSpPr>
          <p:nvPr/>
        </p:nvSpPr>
        <p:spPr bwMode="auto">
          <a:xfrm>
            <a:off x="3016250" y="6148388"/>
            <a:ext cx="315912" cy="203200"/>
          </a:xfrm>
          <a:custGeom>
            <a:avLst/>
            <a:gdLst>
              <a:gd name="T0" fmla="*/ 15 w 84"/>
              <a:gd name="T1" fmla="*/ 40 h 54"/>
              <a:gd name="T2" fmla="*/ 31 w 84"/>
              <a:gd name="T3" fmla="*/ 54 h 54"/>
              <a:gd name="T4" fmla="*/ 32 w 84"/>
              <a:gd name="T5" fmla="*/ 54 h 54"/>
              <a:gd name="T6" fmla="*/ 32 w 84"/>
              <a:gd name="T7" fmla="*/ 54 h 54"/>
              <a:gd name="T8" fmla="*/ 32 w 84"/>
              <a:gd name="T9" fmla="*/ 54 h 54"/>
              <a:gd name="T10" fmla="*/ 54 w 84"/>
              <a:gd name="T11" fmla="*/ 54 h 54"/>
              <a:gd name="T12" fmla="*/ 54 w 84"/>
              <a:gd name="T13" fmla="*/ 54 h 54"/>
              <a:gd name="T14" fmla="*/ 54 w 84"/>
              <a:gd name="T15" fmla="*/ 54 h 54"/>
              <a:gd name="T16" fmla="*/ 55 w 84"/>
              <a:gd name="T17" fmla="*/ 54 h 54"/>
              <a:gd name="T18" fmla="*/ 67 w 84"/>
              <a:gd name="T19" fmla="*/ 41 h 54"/>
              <a:gd name="T20" fmla="*/ 84 w 84"/>
              <a:gd name="T21" fmla="*/ 23 h 54"/>
              <a:gd name="T22" fmla="*/ 65 w 84"/>
              <a:gd name="T23" fmla="*/ 3 h 54"/>
              <a:gd name="T24" fmla="*/ 45 w 84"/>
              <a:gd name="T25" fmla="*/ 21 h 54"/>
              <a:gd name="T26" fmla="*/ 63 w 84"/>
              <a:gd name="T27" fmla="*/ 41 h 54"/>
              <a:gd name="T28" fmla="*/ 54 w 84"/>
              <a:gd name="T29" fmla="*/ 50 h 54"/>
              <a:gd name="T30" fmla="*/ 54 w 84"/>
              <a:gd name="T31" fmla="*/ 45 h 54"/>
              <a:gd name="T32" fmla="*/ 32 w 84"/>
              <a:gd name="T33" fmla="*/ 45 h 54"/>
              <a:gd name="T34" fmla="*/ 32 w 84"/>
              <a:gd name="T35" fmla="*/ 50 h 54"/>
              <a:gd name="T36" fmla="*/ 22 w 84"/>
              <a:gd name="T37" fmla="*/ 41 h 54"/>
              <a:gd name="T38" fmla="*/ 32 w 84"/>
              <a:gd name="T39" fmla="*/ 39 h 54"/>
              <a:gd name="T40" fmla="*/ 39 w 84"/>
              <a:gd name="T41" fmla="*/ 12 h 54"/>
              <a:gd name="T42" fmla="*/ 13 w 84"/>
              <a:gd name="T43" fmla="*/ 5 h 54"/>
              <a:gd name="T44" fmla="*/ 6 w 84"/>
              <a:gd name="T45" fmla="*/ 31 h 54"/>
              <a:gd name="T46" fmla="*/ 15 w 84"/>
              <a:gd name="T47" fmla="*/ 40 h 54"/>
              <a:gd name="T48" fmla="*/ 71 w 84"/>
              <a:gd name="T49" fmla="*/ 19 h 54"/>
              <a:gd name="T50" fmla="*/ 75 w 84"/>
              <a:gd name="T51" fmla="*/ 11 h 54"/>
              <a:gd name="T52" fmla="*/ 79 w 84"/>
              <a:gd name="T53" fmla="*/ 22 h 54"/>
              <a:gd name="T54" fmla="*/ 74 w 84"/>
              <a:gd name="T55" fmla="*/ 33 h 54"/>
              <a:gd name="T56" fmla="*/ 70 w 84"/>
              <a:gd name="T57" fmla="*/ 25 h 54"/>
              <a:gd name="T58" fmla="*/ 71 w 84"/>
              <a:gd name="T59" fmla="*/ 22 h 54"/>
              <a:gd name="T60" fmla="*/ 71 w 84"/>
              <a:gd name="T61" fmla="*/ 19 h 54"/>
              <a:gd name="T62" fmla="*/ 65 w 84"/>
              <a:gd name="T63" fmla="*/ 7 h 54"/>
              <a:gd name="T64" fmla="*/ 70 w 84"/>
              <a:gd name="T65" fmla="*/ 8 h 54"/>
              <a:gd name="T66" fmla="*/ 65 w 84"/>
              <a:gd name="T67" fmla="*/ 15 h 54"/>
              <a:gd name="T68" fmla="*/ 59 w 84"/>
              <a:gd name="T69" fmla="*/ 18 h 54"/>
              <a:gd name="T70" fmla="*/ 50 w 84"/>
              <a:gd name="T71" fmla="*/ 18 h 54"/>
              <a:gd name="T72" fmla="*/ 65 w 84"/>
              <a:gd name="T73" fmla="*/ 7 h 54"/>
              <a:gd name="T74" fmla="*/ 50 w 84"/>
              <a:gd name="T75" fmla="*/ 24 h 54"/>
              <a:gd name="T76" fmla="*/ 58 w 84"/>
              <a:gd name="T77" fmla="*/ 25 h 54"/>
              <a:gd name="T78" fmla="*/ 64 w 84"/>
              <a:gd name="T79" fmla="*/ 29 h 54"/>
              <a:gd name="T80" fmla="*/ 68 w 84"/>
              <a:gd name="T81" fmla="*/ 36 h 54"/>
              <a:gd name="T82" fmla="*/ 67 w 84"/>
              <a:gd name="T83" fmla="*/ 36 h 54"/>
              <a:gd name="T84" fmla="*/ 64 w 84"/>
              <a:gd name="T85" fmla="*/ 36 h 54"/>
              <a:gd name="T86" fmla="*/ 50 w 84"/>
              <a:gd name="T87" fmla="*/ 24 h 54"/>
              <a:gd name="T88" fmla="*/ 35 w 84"/>
              <a:gd name="T89" fmla="*/ 14 h 54"/>
              <a:gd name="T90" fmla="*/ 36 w 84"/>
              <a:gd name="T91" fmla="*/ 26 h 54"/>
              <a:gd name="T92" fmla="*/ 29 w 84"/>
              <a:gd name="T93" fmla="*/ 22 h 54"/>
              <a:gd name="T94" fmla="*/ 28 w 84"/>
              <a:gd name="T95" fmla="*/ 19 h 54"/>
              <a:gd name="T96" fmla="*/ 26 w 84"/>
              <a:gd name="T97" fmla="*/ 16 h 54"/>
              <a:gd name="T98" fmla="*/ 26 w 84"/>
              <a:gd name="T99" fmla="*/ 8 h 54"/>
              <a:gd name="T100" fmla="*/ 35 w 84"/>
              <a:gd name="T101" fmla="*/ 14 h 54"/>
              <a:gd name="T102" fmla="*/ 26 w 84"/>
              <a:gd name="T103" fmla="*/ 28 h 54"/>
              <a:gd name="T104" fmla="*/ 33 w 84"/>
              <a:gd name="T105" fmla="*/ 32 h 54"/>
              <a:gd name="T106" fmla="*/ 30 w 84"/>
              <a:gd name="T107" fmla="*/ 34 h 54"/>
              <a:gd name="T108" fmla="*/ 12 w 84"/>
              <a:gd name="T109" fmla="*/ 32 h 54"/>
              <a:gd name="T110" fmla="*/ 19 w 84"/>
              <a:gd name="T111" fmla="*/ 28 h 54"/>
              <a:gd name="T112" fmla="*/ 26 w 84"/>
              <a:gd name="T113" fmla="*/ 28 h 54"/>
              <a:gd name="T114" fmla="*/ 15 w 84"/>
              <a:gd name="T115" fmla="*/ 9 h 54"/>
              <a:gd name="T116" fmla="*/ 19 w 84"/>
              <a:gd name="T117" fmla="*/ 8 h 54"/>
              <a:gd name="T118" fmla="*/ 19 w 84"/>
              <a:gd name="T119" fmla="*/ 16 h 54"/>
              <a:gd name="T120" fmla="*/ 16 w 84"/>
              <a:gd name="T121" fmla="*/ 22 h 54"/>
              <a:gd name="T122" fmla="*/ 8 w 84"/>
              <a:gd name="T123" fmla="*/ 26 h 54"/>
              <a:gd name="T124" fmla="*/ 15 w 84"/>
              <a:gd name="T125" fmla="*/ 9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4" h="54">
                <a:moveTo>
                  <a:pt x="15" y="40"/>
                </a:moveTo>
                <a:cubicBezTo>
                  <a:pt x="31" y="54"/>
                  <a:pt x="31" y="54"/>
                  <a:pt x="3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5" y="54"/>
                  <a:pt x="55" y="54"/>
                  <a:pt x="55" y="54"/>
                </a:cubicBezTo>
                <a:cubicBezTo>
                  <a:pt x="67" y="41"/>
                  <a:pt x="67" y="41"/>
                  <a:pt x="67" y="41"/>
                </a:cubicBezTo>
                <a:cubicBezTo>
                  <a:pt x="76" y="40"/>
                  <a:pt x="83" y="32"/>
                  <a:pt x="84" y="23"/>
                </a:cubicBezTo>
                <a:cubicBezTo>
                  <a:pt x="84" y="12"/>
                  <a:pt x="76" y="3"/>
                  <a:pt x="65" y="3"/>
                </a:cubicBezTo>
                <a:cubicBezTo>
                  <a:pt x="55" y="2"/>
                  <a:pt x="46" y="10"/>
                  <a:pt x="45" y="21"/>
                </a:cubicBezTo>
                <a:cubicBezTo>
                  <a:pt x="45" y="31"/>
                  <a:pt x="52" y="40"/>
                  <a:pt x="63" y="41"/>
                </a:cubicBezTo>
                <a:cubicBezTo>
                  <a:pt x="54" y="50"/>
                  <a:pt x="54" y="50"/>
                  <a:pt x="54" y="50"/>
                </a:cubicBezTo>
                <a:cubicBezTo>
                  <a:pt x="54" y="45"/>
                  <a:pt x="54" y="45"/>
                  <a:pt x="5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50"/>
                  <a:pt x="32" y="50"/>
                  <a:pt x="32" y="50"/>
                </a:cubicBezTo>
                <a:cubicBezTo>
                  <a:pt x="22" y="41"/>
                  <a:pt x="22" y="41"/>
                  <a:pt x="22" y="41"/>
                </a:cubicBezTo>
                <a:cubicBezTo>
                  <a:pt x="25" y="41"/>
                  <a:pt x="29" y="40"/>
                  <a:pt x="32" y="39"/>
                </a:cubicBezTo>
                <a:cubicBezTo>
                  <a:pt x="41" y="33"/>
                  <a:pt x="44" y="21"/>
                  <a:pt x="39" y="12"/>
                </a:cubicBezTo>
                <a:cubicBezTo>
                  <a:pt x="34" y="3"/>
                  <a:pt x="22" y="0"/>
                  <a:pt x="13" y="5"/>
                </a:cubicBezTo>
                <a:cubicBezTo>
                  <a:pt x="3" y="10"/>
                  <a:pt x="0" y="22"/>
                  <a:pt x="6" y="31"/>
                </a:cubicBezTo>
                <a:cubicBezTo>
                  <a:pt x="8" y="35"/>
                  <a:pt x="11" y="38"/>
                  <a:pt x="15" y="40"/>
                </a:cubicBezTo>
                <a:close/>
                <a:moveTo>
                  <a:pt x="71" y="19"/>
                </a:moveTo>
                <a:cubicBezTo>
                  <a:pt x="75" y="11"/>
                  <a:pt x="75" y="11"/>
                  <a:pt x="75" y="11"/>
                </a:cubicBezTo>
                <a:cubicBezTo>
                  <a:pt x="78" y="14"/>
                  <a:pt x="79" y="18"/>
                  <a:pt x="79" y="22"/>
                </a:cubicBezTo>
                <a:cubicBezTo>
                  <a:pt x="79" y="27"/>
                  <a:pt x="77" y="31"/>
                  <a:pt x="74" y="33"/>
                </a:cubicBezTo>
                <a:cubicBezTo>
                  <a:pt x="70" y="25"/>
                  <a:pt x="70" y="25"/>
                  <a:pt x="70" y="25"/>
                </a:cubicBezTo>
                <a:cubicBezTo>
                  <a:pt x="71" y="25"/>
                  <a:pt x="71" y="23"/>
                  <a:pt x="71" y="22"/>
                </a:cubicBezTo>
                <a:cubicBezTo>
                  <a:pt x="71" y="21"/>
                  <a:pt x="71" y="20"/>
                  <a:pt x="71" y="19"/>
                </a:cubicBezTo>
                <a:close/>
                <a:moveTo>
                  <a:pt x="65" y="7"/>
                </a:moveTo>
                <a:cubicBezTo>
                  <a:pt x="67" y="7"/>
                  <a:pt x="68" y="8"/>
                  <a:pt x="70" y="8"/>
                </a:cubicBezTo>
                <a:cubicBezTo>
                  <a:pt x="65" y="15"/>
                  <a:pt x="65" y="15"/>
                  <a:pt x="65" y="15"/>
                </a:cubicBezTo>
                <a:cubicBezTo>
                  <a:pt x="62" y="15"/>
                  <a:pt x="60" y="16"/>
                  <a:pt x="59" y="18"/>
                </a:cubicBezTo>
                <a:cubicBezTo>
                  <a:pt x="50" y="18"/>
                  <a:pt x="50" y="18"/>
                  <a:pt x="50" y="18"/>
                </a:cubicBezTo>
                <a:cubicBezTo>
                  <a:pt x="52" y="12"/>
                  <a:pt x="58" y="7"/>
                  <a:pt x="65" y="7"/>
                </a:cubicBezTo>
                <a:close/>
                <a:moveTo>
                  <a:pt x="50" y="24"/>
                </a:moveTo>
                <a:cubicBezTo>
                  <a:pt x="58" y="25"/>
                  <a:pt x="58" y="25"/>
                  <a:pt x="58" y="25"/>
                </a:cubicBezTo>
                <a:cubicBezTo>
                  <a:pt x="60" y="27"/>
                  <a:pt x="62" y="29"/>
                  <a:pt x="64" y="29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6" y="36"/>
                  <a:pt x="65" y="36"/>
                  <a:pt x="64" y="36"/>
                </a:cubicBezTo>
                <a:cubicBezTo>
                  <a:pt x="57" y="36"/>
                  <a:pt x="51" y="31"/>
                  <a:pt x="50" y="24"/>
                </a:cubicBezTo>
                <a:close/>
                <a:moveTo>
                  <a:pt x="35" y="14"/>
                </a:moveTo>
                <a:cubicBezTo>
                  <a:pt x="37" y="18"/>
                  <a:pt x="38" y="23"/>
                  <a:pt x="36" y="26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1"/>
                  <a:pt x="29" y="20"/>
                  <a:pt x="28" y="19"/>
                </a:cubicBezTo>
                <a:cubicBezTo>
                  <a:pt x="28" y="18"/>
                  <a:pt x="27" y="17"/>
                  <a:pt x="26" y="16"/>
                </a:cubicBezTo>
                <a:cubicBezTo>
                  <a:pt x="26" y="8"/>
                  <a:pt x="26" y="8"/>
                  <a:pt x="26" y="8"/>
                </a:cubicBezTo>
                <a:cubicBezTo>
                  <a:pt x="29" y="8"/>
                  <a:pt x="33" y="11"/>
                  <a:pt x="35" y="14"/>
                </a:cubicBezTo>
                <a:close/>
                <a:moveTo>
                  <a:pt x="26" y="28"/>
                </a:moveTo>
                <a:cubicBezTo>
                  <a:pt x="33" y="32"/>
                  <a:pt x="33" y="32"/>
                  <a:pt x="33" y="32"/>
                </a:cubicBezTo>
                <a:cubicBezTo>
                  <a:pt x="32" y="33"/>
                  <a:pt x="31" y="34"/>
                  <a:pt x="30" y="34"/>
                </a:cubicBezTo>
                <a:cubicBezTo>
                  <a:pt x="24" y="38"/>
                  <a:pt x="16" y="37"/>
                  <a:pt x="12" y="32"/>
                </a:cubicBezTo>
                <a:cubicBezTo>
                  <a:pt x="19" y="28"/>
                  <a:pt x="19" y="28"/>
                  <a:pt x="19" y="28"/>
                </a:cubicBezTo>
                <a:cubicBezTo>
                  <a:pt x="21" y="29"/>
                  <a:pt x="24" y="29"/>
                  <a:pt x="26" y="28"/>
                </a:cubicBezTo>
                <a:close/>
                <a:moveTo>
                  <a:pt x="15" y="9"/>
                </a:moveTo>
                <a:cubicBezTo>
                  <a:pt x="16" y="8"/>
                  <a:pt x="18" y="8"/>
                  <a:pt x="19" y="8"/>
                </a:cubicBezTo>
                <a:cubicBezTo>
                  <a:pt x="19" y="16"/>
                  <a:pt x="19" y="16"/>
                  <a:pt x="19" y="16"/>
                </a:cubicBezTo>
                <a:cubicBezTo>
                  <a:pt x="17" y="17"/>
                  <a:pt x="16" y="20"/>
                  <a:pt x="16" y="22"/>
                </a:cubicBezTo>
                <a:cubicBezTo>
                  <a:pt x="8" y="26"/>
                  <a:pt x="8" y="26"/>
                  <a:pt x="8" y="26"/>
                </a:cubicBezTo>
                <a:cubicBezTo>
                  <a:pt x="6" y="20"/>
                  <a:pt x="9" y="13"/>
                  <a:pt x="15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302"/>
          <p:cNvSpPr>
            <a:spLocks noEditPoints="1"/>
          </p:cNvSpPr>
          <p:nvPr/>
        </p:nvSpPr>
        <p:spPr bwMode="auto">
          <a:xfrm>
            <a:off x="3024188" y="6400801"/>
            <a:ext cx="74612" cy="36513"/>
          </a:xfrm>
          <a:custGeom>
            <a:avLst/>
            <a:gdLst>
              <a:gd name="T0" fmla="*/ 19 w 20"/>
              <a:gd name="T1" fmla="*/ 10 h 10"/>
              <a:gd name="T2" fmla="*/ 20 w 20"/>
              <a:gd name="T3" fmla="*/ 10 h 10"/>
              <a:gd name="T4" fmla="*/ 20 w 20"/>
              <a:gd name="T5" fmla="*/ 9 h 10"/>
              <a:gd name="T6" fmla="*/ 20 w 20"/>
              <a:gd name="T7" fmla="*/ 0 h 10"/>
              <a:gd name="T8" fmla="*/ 20 w 20"/>
              <a:gd name="T9" fmla="*/ 0 h 10"/>
              <a:gd name="T10" fmla="*/ 19 w 20"/>
              <a:gd name="T11" fmla="*/ 0 h 10"/>
              <a:gd name="T12" fmla="*/ 1 w 20"/>
              <a:gd name="T13" fmla="*/ 0 h 10"/>
              <a:gd name="T14" fmla="*/ 0 w 20"/>
              <a:gd name="T15" fmla="*/ 0 h 10"/>
              <a:gd name="T16" fmla="*/ 0 w 20"/>
              <a:gd name="T17" fmla="*/ 0 h 10"/>
              <a:gd name="T18" fmla="*/ 0 w 20"/>
              <a:gd name="T19" fmla="*/ 9 h 10"/>
              <a:gd name="T20" fmla="*/ 0 w 20"/>
              <a:gd name="T21" fmla="*/ 10 h 10"/>
              <a:gd name="T22" fmla="*/ 1 w 20"/>
              <a:gd name="T23" fmla="*/ 10 h 10"/>
              <a:gd name="T24" fmla="*/ 19 w 20"/>
              <a:gd name="T25" fmla="*/ 10 h 10"/>
              <a:gd name="T26" fmla="*/ 2 w 20"/>
              <a:gd name="T27" fmla="*/ 1 h 10"/>
              <a:gd name="T28" fmla="*/ 18 w 20"/>
              <a:gd name="T29" fmla="*/ 1 h 10"/>
              <a:gd name="T30" fmla="*/ 18 w 20"/>
              <a:gd name="T31" fmla="*/ 9 h 10"/>
              <a:gd name="T32" fmla="*/ 13 w 20"/>
              <a:gd name="T33" fmla="*/ 9 h 10"/>
              <a:gd name="T34" fmla="*/ 10 w 20"/>
              <a:gd name="T35" fmla="*/ 7 h 10"/>
              <a:gd name="T36" fmla="*/ 10 w 20"/>
              <a:gd name="T37" fmla="*/ 7 h 10"/>
              <a:gd name="T38" fmla="*/ 7 w 20"/>
              <a:gd name="T39" fmla="*/ 4 h 10"/>
              <a:gd name="T40" fmla="*/ 10 w 20"/>
              <a:gd name="T41" fmla="*/ 4 h 10"/>
              <a:gd name="T42" fmla="*/ 16 w 20"/>
              <a:gd name="T43" fmla="*/ 5 h 10"/>
              <a:gd name="T44" fmla="*/ 16 w 20"/>
              <a:gd name="T45" fmla="*/ 4 h 10"/>
              <a:gd name="T46" fmla="*/ 10 w 20"/>
              <a:gd name="T47" fmla="*/ 3 h 10"/>
              <a:gd name="T48" fmla="*/ 7 w 20"/>
              <a:gd name="T49" fmla="*/ 3 h 10"/>
              <a:gd name="T50" fmla="*/ 7 w 20"/>
              <a:gd name="T51" fmla="*/ 3 h 10"/>
              <a:gd name="T52" fmla="*/ 6 w 20"/>
              <a:gd name="T53" fmla="*/ 3 h 10"/>
              <a:gd name="T54" fmla="*/ 6 w 20"/>
              <a:gd name="T55" fmla="*/ 3 h 10"/>
              <a:gd name="T56" fmla="*/ 3 w 20"/>
              <a:gd name="T57" fmla="*/ 4 h 10"/>
              <a:gd name="T58" fmla="*/ 4 w 20"/>
              <a:gd name="T59" fmla="*/ 5 h 10"/>
              <a:gd name="T60" fmla="*/ 7 w 20"/>
              <a:gd name="T61" fmla="*/ 4 h 10"/>
              <a:gd name="T62" fmla="*/ 9 w 20"/>
              <a:gd name="T63" fmla="*/ 7 h 10"/>
              <a:gd name="T64" fmla="*/ 7 w 20"/>
              <a:gd name="T65" fmla="*/ 9 h 10"/>
              <a:gd name="T66" fmla="*/ 2 w 20"/>
              <a:gd name="T67" fmla="*/ 9 h 10"/>
              <a:gd name="T68" fmla="*/ 2 w 20"/>
              <a:gd name="T69" fmla="*/ 1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" h="10">
                <a:moveTo>
                  <a:pt x="19" y="10"/>
                </a:moveTo>
                <a:cubicBezTo>
                  <a:pt x="20" y="10"/>
                  <a:pt x="20" y="10"/>
                  <a:pt x="20" y="10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"/>
                  <a:pt x="0" y="9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lnTo>
                  <a:pt x="19" y="10"/>
                </a:lnTo>
                <a:close/>
                <a:moveTo>
                  <a:pt x="2" y="1"/>
                </a:moveTo>
                <a:cubicBezTo>
                  <a:pt x="18" y="1"/>
                  <a:pt x="18" y="1"/>
                  <a:pt x="18" y="1"/>
                </a:cubicBezTo>
                <a:cubicBezTo>
                  <a:pt x="18" y="9"/>
                  <a:pt x="18" y="9"/>
                  <a:pt x="18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8"/>
                  <a:pt x="11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7" y="4"/>
                  <a:pt x="7" y="4"/>
                  <a:pt x="7" y="4"/>
                </a:cubicBezTo>
                <a:cubicBezTo>
                  <a:pt x="8" y="4"/>
                  <a:pt x="9" y="4"/>
                  <a:pt x="10" y="4"/>
                </a:cubicBezTo>
                <a:cubicBezTo>
                  <a:pt x="12" y="4"/>
                  <a:pt x="14" y="4"/>
                  <a:pt x="16" y="5"/>
                </a:cubicBezTo>
                <a:cubicBezTo>
                  <a:pt x="16" y="4"/>
                  <a:pt x="16" y="4"/>
                  <a:pt x="16" y="4"/>
                </a:cubicBezTo>
                <a:cubicBezTo>
                  <a:pt x="14" y="3"/>
                  <a:pt x="12" y="3"/>
                  <a:pt x="10" y="3"/>
                </a:cubicBezTo>
                <a:cubicBezTo>
                  <a:pt x="9" y="3"/>
                  <a:pt x="8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5" y="3"/>
                  <a:pt x="4" y="4"/>
                  <a:pt x="3" y="4"/>
                </a:cubicBezTo>
                <a:cubicBezTo>
                  <a:pt x="4" y="5"/>
                  <a:pt x="4" y="5"/>
                  <a:pt x="4" y="5"/>
                </a:cubicBezTo>
                <a:cubicBezTo>
                  <a:pt x="5" y="5"/>
                  <a:pt x="6" y="4"/>
                  <a:pt x="7" y="4"/>
                </a:cubicBezTo>
                <a:cubicBezTo>
                  <a:pt x="9" y="7"/>
                  <a:pt x="9" y="7"/>
                  <a:pt x="9" y="7"/>
                </a:cubicBezTo>
                <a:cubicBezTo>
                  <a:pt x="8" y="7"/>
                  <a:pt x="7" y="8"/>
                  <a:pt x="7" y="9"/>
                </a:cubicBezTo>
                <a:cubicBezTo>
                  <a:pt x="2" y="9"/>
                  <a:pt x="2" y="9"/>
                  <a:pt x="2" y="9"/>
                </a:cubicBezTo>
                <a:lnTo>
                  <a:pt x="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303"/>
          <p:cNvSpPr>
            <a:spLocks noEditPoints="1"/>
          </p:cNvSpPr>
          <p:nvPr/>
        </p:nvSpPr>
        <p:spPr bwMode="auto">
          <a:xfrm>
            <a:off x="2994025" y="6111876"/>
            <a:ext cx="368300" cy="366713"/>
          </a:xfrm>
          <a:custGeom>
            <a:avLst/>
            <a:gdLst>
              <a:gd name="T0" fmla="*/ 227 w 232"/>
              <a:gd name="T1" fmla="*/ 0 h 231"/>
              <a:gd name="T2" fmla="*/ 4 w 232"/>
              <a:gd name="T3" fmla="*/ 0 h 231"/>
              <a:gd name="T4" fmla="*/ 0 w 232"/>
              <a:gd name="T5" fmla="*/ 0 h 231"/>
              <a:gd name="T6" fmla="*/ 0 w 232"/>
              <a:gd name="T7" fmla="*/ 7 h 231"/>
              <a:gd name="T8" fmla="*/ 0 w 232"/>
              <a:gd name="T9" fmla="*/ 217 h 231"/>
              <a:gd name="T10" fmla="*/ 0 w 232"/>
              <a:gd name="T11" fmla="*/ 222 h 231"/>
              <a:gd name="T12" fmla="*/ 4 w 232"/>
              <a:gd name="T13" fmla="*/ 222 h 231"/>
              <a:gd name="T14" fmla="*/ 16 w 232"/>
              <a:gd name="T15" fmla="*/ 222 h 231"/>
              <a:gd name="T16" fmla="*/ 16 w 232"/>
              <a:gd name="T17" fmla="*/ 231 h 231"/>
              <a:gd name="T18" fmla="*/ 35 w 232"/>
              <a:gd name="T19" fmla="*/ 231 h 231"/>
              <a:gd name="T20" fmla="*/ 35 w 232"/>
              <a:gd name="T21" fmla="*/ 222 h 231"/>
              <a:gd name="T22" fmla="*/ 191 w 232"/>
              <a:gd name="T23" fmla="*/ 222 h 231"/>
              <a:gd name="T24" fmla="*/ 191 w 232"/>
              <a:gd name="T25" fmla="*/ 231 h 231"/>
              <a:gd name="T26" fmla="*/ 210 w 232"/>
              <a:gd name="T27" fmla="*/ 231 h 231"/>
              <a:gd name="T28" fmla="*/ 210 w 232"/>
              <a:gd name="T29" fmla="*/ 222 h 231"/>
              <a:gd name="T30" fmla="*/ 227 w 232"/>
              <a:gd name="T31" fmla="*/ 222 h 231"/>
              <a:gd name="T32" fmla="*/ 232 w 232"/>
              <a:gd name="T33" fmla="*/ 222 h 231"/>
              <a:gd name="T34" fmla="*/ 232 w 232"/>
              <a:gd name="T35" fmla="*/ 217 h 231"/>
              <a:gd name="T36" fmla="*/ 232 w 232"/>
              <a:gd name="T37" fmla="*/ 7 h 231"/>
              <a:gd name="T38" fmla="*/ 232 w 232"/>
              <a:gd name="T39" fmla="*/ 0 h 231"/>
              <a:gd name="T40" fmla="*/ 227 w 232"/>
              <a:gd name="T41" fmla="*/ 0 h 231"/>
              <a:gd name="T42" fmla="*/ 220 w 232"/>
              <a:gd name="T43" fmla="*/ 210 h 231"/>
              <a:gd name="T44" fmla="*/ 11 w 232"/>
              <a:gd name="T45" fmla="*/ 210 h 231"/>
              <a:gd name="T46" fmla="*/ 11 w 232"/>
              <a:gd name="T47" fmla="*/ 11 h 231"/>
              <a:gd name="T48" fmla="*/ 220 w 232"/>
              <a:gd name="T49" fmla="*/ 11 h 231"/>
              <a:gd name="T50" fmla="*/ 220 w 232"/>
              <a:gd name="T51" fmla="*/ 21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32" h="231">
                <a:moveTo>
                  <a:pt x="227" y="0"/>
                </a:moveTo>
                <a:lnTo>
                  <a:pt x="4" y="0"/>
                </a:lnTo>
                <a:lnTo>
                  <a:pt x="0" y="0"/>
                </a:lnTo>
                <a:lnTo>
                  <a:pt x="0" y="7"/>
                </a:lnTo>
                <a:lnTo>
                  <a:pt x="0" y="217"/>
                </a:lnTo>
                <a:lnTo>
                  <a:pt x="0" y="222"/>
                </a:lnTo>
                <a:lnTo>
                  <a:pt x="4" y="222"/>
                </a:lnTo>
                <a:lnTo>
                  <a:pt x="16" y="222"/>
                </a:lnTo>
                <a:lnTo>
                  <a:pt x="16" y="231"/>
                </a:lnTo>
                <a:lnTo>
                  <a:pt x="35" y="231"/>
                </a:lnTo>
                <a:lnTo>
                  <a:pt x="35" y="222"/>
                </a:lnTo>
                <a:lnTo>
                  <a:pt x="191" y="222"/>
                </a:lnTo>
                <a:lnTo>
                  <a:pt x="191" y="231"/>
                </a:lnTo>
                <a:lnTo>
                  <a:pt x="210" y="231"/>
                </a:lnTo>
                <a:lnTo>
                  <a:pt x="210" y="222"/>
                </a:lnTo>
                <a:lnTo>
                  <a:pt x="227" y="222"/>
                </a:lnTo>
                <a:lnTo>
                  <a:pt x="232" y="222"/>
                </a:lnTo>
                <a:lnTo>
                  <a:pt x="232" y="217"/>
                </a:lnTo>
                <a:lnTo>
                  <a:pt x="232" y="7"/>
                </a:lnTo>
                <a:lnTo>
                  <a:pt x="232" y="0"/>
                </a:lnTo>
                <a:lnTo>
                  <a:pt x="227" y="0"/>
                </a:lnTo>
                <a:close/>
                <a:moveTo>
                  <a:pt x="220" y="210"/>
                </a:moveTo>
                <a:lnTo>
                  <a:pt x="11" y="210"/>
                </a:lnTo>
                <a:lnTo>
                  <a:pt x="11" y="11"/>
                </a:lnTo>
                <a:lnTo>
                  <a:pt x="220" y="11"/>
                </a:lnTo>
                <a:lnTo>
                  <a:pt x="220" y="2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Rectangle 304"/>
          <p:cNvSpPr>
            <a:spLocks noChangeArrowheads="1"/>
          </p:cNvSpPr>
          <p:nvPr/>
        </p:nvSpPr>
        <p:spPr bwMode="auto">
          <a:xfrm>
            <a:off x="3128963" y="6362701"/>
            <a:ext cx="1587" cy="79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305"/>
          <p:cNvSpPr>
            <a:spLocks noEditPoints="1"/>
          </p:cNvSpPr>
          <p:nvPr/>
        </p:nvSpPr>
        <p:spPr bwMode="auto">
          <a:xfrm>
            <a:off x="3024188" y="6348413"/>
            <a:ext cx="74612" cy="41275"/>
          </a:xfrm>
          <a:custGeom>
            <a:avLst/>
            <a:gdLst>
              <a:gd name="T0" fmla="*/ 19 w 20"/>
              <a:gd name="T1" fmla="*/ 11 h 11"/>
              <a:gd name="T2" fmla="*/ 20 w 20"/>
              <a:gd name="T3" fmla="*/ 11 h 11"/>
              <a:gd name="T4" fmla="*/ 20 w 20"/>
              <a:gd name="T5" fmla="*/ 10 h 11"/>
              <a:gd name="T6" fmla="*/ 20 w 20"/>
              <a:gd name="T7" fmla="*/ 1 h 11"/>
              <a:gd name="T8" fmla="*/ 20 w 20"/>
              <a:gd name="T9" fmla="*/ 0 h 11"/>
              <a:gd name="T10" fmla="*/ 19 w 20"/>
              <a:gd name="T11" fmla="*/ 0 h 11"/>
              <a:gd name="T12" fmla="*/ 1 w 20"/>
              <a:gd name="T13" fmla="*/ 0 h 11"/>
              <a:gd name="T14" fmla="*/ 0 w 20"/>
              <a:gd name="T15" fmla="*/ 0 h 11"/>
              <a:gd name="T16" fmla="*/ 0 w 20"/>
              <a:gd name="T17" fmla="*/ 1 h 11"/>
              <a:gd name="T18" fmla="*/ 0 w 20"/>
              <a:gd name="T19" fmla="*/ 10 h 11"/>
              <a:gd name="T20" fmla="*/ 0 w 20"/>
              <a:gd name="T21" fmla="*/ 11 h 11"/>
              <a:gd name="T22" fmla="*/ 1 w 20"/>
              <a:gd name="T23" fmla="*/ 11 h 11"/>
              <a:gd name="T24" fmla="*/ 19 w 20"/>
              <a:gd name="T25" fmla="*/ 11 h 11"/>
              <a:gd name="T26" fmla="*/ 2 w 20"/>
              <a:gd name="T27" fmla="*/ 2 h 11"/>
              <a:gd name="T28" fmla="*/ 18 w 20"/>
              <a:gd name="T29" fmla="*/ 2 h 11"/>
              <a:gd name="T30" fmla="*/ 18 w 20"/>
              <a:gd name="T31" fmla="*/ 9 h 11"/>
              <a:gd name="T32" fmla="*/ 13 w 20"/>
              <a:gd name="T33" fmla="*/ 9 h 11"/>
              <a:gd name="T34" fmla="*/ 10 w 20"/>
              <a:gd name="T35" fmla="*/ 8 h 11"/>
              <a:gd name="T36" fmla="*/ 10 w 20"/>
              <a:gd name="T37" fmla="*/ 8 h 11"/>
              <a:gd name="T38" fmla="*/ 7 w 20"/>
              <a:gd name="T39" fmla="*/ 5 h 11"/>
              <a:gd name="T40" fmla="*/ 10 w 20"/>
              <a:gd name="T41" fmla="*/ 4 h 11"/>
              <a:gd name="T42" fmla="*/ 16 w 20"/>
              <a:gd name="T43" fmla="*/ 6 h 11"/>
              <a:gd name="T44" fmla="*/ 16 w 20"/>
              <a:gd name="T45" fmla="*/ 5 h 11"/>
              <a:gd name="T46" fmla="*/ 10 w 20"/>
              <a:gd name="T47" fmla="*/ 4 h 11"/>
              <a:gd name="T48" fmla="*/ 7 w 20"/>
              <a:gd name="T49" fmla="*/ 4 h 11"/>
              <a:gd name="T50" fmla="*/ 7 w 20"/>
              <a:gd name="T51" fmla="*/ 3 h 11"/>
              <a:gd name="T52" fmla="*/ 6 w 20"/>
              <a:gd name="T53" fmla="*/ 4 h 11"/>
              <a:gd name="T54" fmla="*/ 6 w 20"/>
              <a:gd name="T55" fmla="*/ 4 h 11"/>
              <a:gd name="T56" fmla="*/ 3 w 20"/>
              <a:gd name="T57" fmla="*/ 5 h 11"/>
              <a:gd name="T58" fmla="*/ 4 w 20"/>
              <a:gd name="T59" fmla="*/ 6 h 11"/>
              <a:gd name="T60" fmla="*/ 7 w 20"/>
              <a:gd name="T61" fmla="*/ 5 h 11"/>
              <a:gd name="T62" fmla="*/ 9 w 20"/>
              <a:gd name="T63" fmla="*/ 8 h 11"/>
              <a:gd name="T64" fmla="*/ 7 w 20"/>
              <a:gd name="T65" fmla="*/ 9 h 11"/>
              <a:gd name="T66" fmla="*/ 2 w 20"/>
              <a:gd name="T67" fmla="*/ 9 h 11"/>
              <a:gd name="T68" fmla="*/ 2 w 20"/>
              <a:gd name="T69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" h="11">
                <a:moveTo>
                  <a:pt x="19" y="11"/>
                </a:move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1"/>
                  <a:pt x="1" y="11"/>
                  <a:pt x="1" y="11"/>
                </a:cubicBezTo>
                <a:lnTo>
                  <a:pt x="19" y="11"/>
                </a:lnTo>
                <a:close/>
                <a:moveTo>
                  <a:pt x="2" y="2"/>
                </a:moveTo>
                <a:cubicBezTo>
                  <a:pt x="18" y="2"/>
                  <a:pt x="18" y="2"/>
                  <a:pt x="18" y="2"/>
                </a:cubicBezTo>
                <a:cubicBezTo>
                  <a:pt x="18" y="9"/>
                  <a:pt x="18" y="9"/>
                  <a:pt x="18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8"/>
                  <a:pt x="11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7" y="5"/>
                  <a:pt x="7" y="5"/>
                  <a:pt x="7" y="5"/>
                </a:cubicBezTo>
                <a:cubicBezTo>
                  <a:pt x="8" y="4"/>
                  <a:pt x="9" y="4"/>
                  <a:pt x="10" y="4"/>
                </a:cubicBezTo>
                <a:cubicBezTo>
                  <a:pt x="12" y="4"/>
                  <a:pt x="14" y="5"/>
                  <a:pt x="16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4" y="4"/>
                  <a:pt x="12" y="4"/>
                  <a:pt x="10" y="4"/>
                </a:cubicBezTo>
                <a:cubicBezTo>
                  <a:pt x="9" y="4"/>
                  <a:pt x="8" y="4"/>
                  <a:pt x="7" y="4"/>
                </a:cubicBezTo>
                <a:cubicBezTo>
                  <a:pt x="7" y="3"/>
                  <a:pt x="7" y="3"/>
                  <a:pt x="7" y="3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5" y="4"/>
                  <a:pt x="4" y="5"/>
                  <a:pt x="3" y="5"/>
                </a:cubicBezTo>
                <a:cubicBezTo>
                  <a:pt x="4" y="6"/>
                  <a:pt x="4" y="6"/>
                  <a:pt x="4" y="6"/>
                </a:cubicBezTo>
                <a:cubicBezTo>
                  <a:pt x="5" y="5"/>
                  <a:pt x="6" y="5"/>
                  <a:pt x="7" y="5"/>
                </a:cubicBezTo>
                <a:cubicBezTo>
                  <a:pt x="9" y="8"/>
                  <a:pt x="9" y="8"/>
                  <a:pt x="9" y="8"/>
                </a:cubicBezTo>
                <a:cubicBezTo>
                  <a:pt x="8" y="8"/>
                  <a:pt x="7" y="9"/>
                  <a:pt x="7" y="9"/>
                </a:cubicBezTo>
                <a:cubicBezTo>
                  <a:pt x="2" y="9"/>
                  <a:pt x="2" y="9"/>
                  <a:pt x="2" y="9"/>
                </a:cubicBezTo>
                <a:lnTo>
                  <a:pt x="2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Rectangle 306"/>
          <p:cNvSpPr>
            <a:spLocks noChangeArrowheads="1"/>
          </p:cNvSpPr>
          <p:nvPr/>
        </p:nvSpPr>
        <p:spPr bwMode="auto">
          <a:xfrm>
            <a:off x="3143250" y="6426201"/>
            <a:ext cx="7937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307"/>
          <p:cNvSpPr>
            <a:spLocks/>
          </p:cNvSpPr>
          <p:nvPr/>
        </p:nvSpPr>
        <p:spPr bwMode="auto">
          <a:xfrm>
            <a:off x="3136900" y="6365876"/>
            <a:ext cx="3175" cy="4763"/>
          </a:xfrm>
          <a:custGeom>
            <a:avLst/>
            <a:gdLst>
              <a:gd name="T0" fmla="*/ 2 w 2"/>
              <a:gd name="T1" fmla="*/ 0 h 3"/>
              <a:gd name="T2" fmla="*/ 2 w 2"/>
              <a:gd name="T3" fmla="*/ 0 h 3"/>
              <a:gd name="T4" fmla="*/ 0 w 2"/>
              <a:gd name="T5" fmla="*/ 3 h 3"/>
              <a:gd name="T6" fmla="*/ 0 w 2"/>
              <a:gd name="T7" fmla="*/ 3 h 3"/>
              <a:gd name="T8" fmla="*/ 2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2" y="0"/>
                </a:moveTo>
                <a:lnTo>
                  <a:pt x="2" y="0"/>
                </a:lnTo>
                <a:lnTo>
                  <a:pt x="0" y="3"/>
                </a:lnTo>
                <a:lnTo>
                  <a:pt x="0" y="3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308"/>
          <p:cNvSpPr>
            <a:spLocks/>
          </p:cNvSpPr>
          <p:nvPr/>
        </p:nvSpPr>
        <p:spPr bwMode="auto">
          <a:xfrm>
            <a:off x="3140075" y="6411913"/>
            <a:ext cx="3175" cy="3175"/>
          </a:xfrm>
          <a:custGeom>
            <a:avLst/>
            <a:gdLst>
              <a:gd name="T0" fmla="*/ 2 w 2"/>
              <a:gd name="T1" fmla="*/ 0 h 2"/>
              <a:gd name="T2" fmla="*/ 0 w 2"/>
              <a:gd name="T3" fmla="*/ 2 h 2"/>
              <a:gd name="T4" fmla="*/ 0 w 2"/>
              <a:gd name="T5" fmla="*/ 2 h 2"/>
              <a:gd name="T6" fmla="*/ 2 w 2"/>
              <a:gd name="T7" fmla="*/ 0 h 2"/>
              <a:gd name="T8" fmla="*/ 2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309"/>
          <p:cNvSpPr>
            <a:spLocks/>
          </p:cNvSpPr>
          <p:nvPr/>
        </p:nvSpPr>
        <p:spPr bwMode="auto">
          <a:xfrm>
            <a:off x="3143250" y="6373813"/>
            <a:ext cx="4762" cy="4763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3 w 3"/>
              <a:gd name="T7" fmla="*/ 0 h 3"/>
              <a:gd name="T8" fmla="*/ 0 w 3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310"/>
          <p:cNvSpPr>
            <a:spLocks/>
          </p:cNvSpPr>
          <p:nvPr/>
        </p:nvSpPr>
        <p:spPr bwMode="auto">
          <a:xfrm>
            <a:off x="3143250" y="6419851"/>
            <a:ext cx="4762" cy="3175"/>
          </a:xfrm>
          <a:custGeom>
            <a:avLst/>
            <a:gdLst>
              <a:gd name="T0" fmla="*/ 3 w 3"/>
              <a:gd name="T1" fmla="*/ 2 h 2"/>
              <a:gd name="T2" fmla="*/ 3 w 3"/>
              <a:gd name="T3" fmla="*/ 0 h 2"/>
              <a:gd name="T4" fmla="*/ 0 w 3"/>
              <a:gd name="T5" fmla="*/ 2 h 2"/>
              <a:gd name="T6" fmla="*/ 0 w 3"/>
              <a:gd name="T7" fmla="*/ 2 h 2"/>
              <a:gd name="T8" fmla="*/ 3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2"/>
                </a:moveTo>
                <a:lnTo>
                  <a:pt x="3" y="0"/>
                </a:lnTo>
                <a:lnTo>
                  <a:pt x="0" y="2"/>
                </a:lnTo>
                <a:lnTo>
                  <a:pt x="0" y="2"/>
                </a:lnTo>
                <a:lnTo>
                  <a:pt x="3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311"/>
          <p:cNvSpPr>
            <a:spLocks/>
          </p:cNvSpPr>
          <p:nvPr/>
        </p:nvSpPr>
        <p:spPr bwMode="auto">
          <a:xfrm>
            <a:off x="3132138" y="6365876"/>
            <a:ext cx="4762" cy="4763"/>
          </a:xfrm>
          <a:custGeom>
            <a:avLst/>
            <a:gdLst>
              <a:gd name="T0" fmla="*/ 0 w 3"/>
              <a:gd name="T1" fmla="*/ 0 h 3"/>
              <a:gd name="T2" fmla="*/ 0 w 3"/>
              <a:gd name="T3" fmla="*/ 3 h 3"/>
              <a:gd name="T4" fmla="*/ 0 w 3"/>
              <a:gd name="T5" fmla="*/ 3 h 3"/>
              <a:gd name="T6" fmla="*/ 3 w 3"/>
              <a:gd name="T7" fmla="*/ 0 h 3"/>
              <a:gd name="T8" fmla="*/ 0 w 3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0" y="3"/>
                </a:lnTo>
                <a:lnTo>
                  <a:pt x="0" y="3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312"/>
          <p:cNvSpPr>
            <a:spLocks/>
          </p:cNvSpPr>
          <p:nvPr/>
        </p:nvSpPr>
        <p:spPr bwMode="auto">
          <a:xfrm>
            <a:off x="3143250" y="6415088"/>
            <a:ext cx="4762" cy="4763"/>
          </a:xfrm>
          <a:custGeom>
            <a:avLst/>
            <a:gdLst>
              <a:gd name="T0" fmla="*/ 3 w 3"/>
              <a:gd name="T1" fmla="*/ 0 h 3"/>
              <a:gd name="T2" fmla="*/ 0 w 3"/>
              <a:gd name="T3" fmla="*/ 3 h 3"/>
              <a:gd name="T4" fmla="*/ 0 w 3"/>
              <a:gd name="T5" fmla="*/ 3 h 3"/>
              <a:gd name="T6" fmla="*/ 3 w 3"/>
              <a:gd name="T7" fmla="*/ 0 h 3"/>
              <a:gd name="T8" fmla="*/ 3 w 3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3" y="0"/>
                </a:moveTo>
                <a:lnTo>
                  <a:pt x="0" y="3"/>
                </a:lnTo>
                <a:lnTo>
                  <a:pt x="0" y="3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313"/>
          <p:cNvSpPr>
            <a:spLocks/>
          </p:cNvSpPr>
          <p:nvPr/>
        </p:nvSpPr>
        <p:spPr bwMode="auto">
          <a:xfrm>
            <a:off x="3143250" y="6378576"/>
            <a:ext cx="4762" cy="3175"/>
          </a:xfrm>
          <a:custGeom>
            <a:avLst/>
            <a:gdLst>
              <a:gd name="T0" fmla="*/ 3 w 3"/>
              <a:gd name="T1" fmla="*/ 2 h 2"/>
              <a:gd name="T2" fmla="*/ 3 w 3"/>
              <a:gd name="T3" fmla="*/ 0 h 2"/>
              <a:gd name="T4" fmla="*/ 0 w 3"/>
              <a:gd name="T5" fmla="*/ 2 h 2"/>
              <a:gd name="T6" fmla="*/ 0 w 3"/>
              <a:gd name="T7" fmla="*/ 2 h 2"/>
              <a:gd name="T8" fmla="*/ 3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2"/>
                </a:moveTo>
                <a:lnTo>
                  <a:pt x="3" y="0"/>
                </a:lnTo>
                <a:lnTo>
                  <a:pt x="0" y="2"/>
                </a:lnTo>
                <a:lnTo>
                  <a:pt x="0" y="2"/>
                </a:lnTo>
                <a:lnTo>
                  <a:pt x="3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314"/>
          <p:cNvSpPr>
            <a:spLocks/>
          </p:cNvSpPr>
          <p:nvPr/>
        </p:nvSpPr>
        <p:spPr bwMode="auto">
          <a:xfrm>
            <a:off x="3140075" y="6370638"/>
            <a:ext cx="3175" cy="3175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2 w 2"/>
              <a:gd name="T5" fmla="*/ 0 h 2"/>
              <a:gd name="T6" fmla="*/ 2 w 2"/>
              <a:gd name="T7" fmla="*/ 0 h 2"/>
              <a:gd name="T8" fmla="*/ 0 w 2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315"/>
          <p:cNvSpPr>
            <a:spLocks noEditPoints="1"/>
          </p:cNvSpPr>
          <p:nvPr/>
        </p:nvSpPr>
        <p:spPr bwMode="auto">
          <a:xfrm>
            <a:off x="3046413" y="4826001"/>
            <a:ext cx="228600" cy="387350"/>
          </a:xfrm>
          <a:custGeom>
            <a:avLst/>
            <a:gdLst>
              <a:gd name="T0" fmla="*/ 52 w 61"/>
              <a:gd name="T1" fmla="*/ 0 h 103"/>
              <a:gd name="T2" fmla="*/ 61 w 61"/>
              <a:gd name="T3" fmla="*/ 98 h 103"/>
              <a:gd name="T4" fmla="*/ 57 w 61"/>
              <a:gd name="T5" fmla="*/ 101 h 103"/>
              <a:gd name="T6" fmla="*/ 48 w 61"/>
              <a:gd name="T7" fmla="*/ 103 h 103"/>
              <a:gd name="T8" fmla="*/ 45 w 61"/>
              <a:gd name="T9" fmla="*/ 98 h 103"/>
              <a:gd name="T10" fmla="*/ 14 w 61"/>
              <a:gd name="T11" fmla="*/ 101 h 103"/>
              <a:gd name="T12" fmla="*/ 6 w 61"/>
              <a:gd name="T13" fmla="*/ 103 h 103"/>
              <a:gd name="T14" fmla="*/ 3 w 61"/>
              <a:gd name="T15" fmla="*/ 98 h 103"/>
              <a:gd name="T16" fmla="*/ 0 w 61"/>
              <a:gd name="T17" fmla="*/ 8 h 103"/>
              <a:gd name="T18" fmla="*/ 30 w 61"/>
              <a:gd name="T19" fmla="*/ 8 h 103"/>
              <a:gd name="T20" fmla="*/ 15 w 61"/>
              <a:gd name="T21" fmla="*/ 23 h 103"/>
              <a:gd name="T22" fmla="*/ 30 w 61"/>
              <a:gd name="T23" fmla="*/ 39 h 103"/>
              <a:gd name="T24" fmla="*/ 46 w 61"/>
              <a:gd name="T25" fmla="*/ 23 h 103"/>
              <a:gd name="T26" fmla="*/ 30 w 61"/>
              <a:gd name="T27" fmla="*/ 8 h 103"/>
              <a:gd name="T28" fmla="*/ 18 w 61"/>
              <a:gd name="T29" fmla="*/ 66 h 103"/>
              <a:gd name="T30" fmla="*/ 42 w 61"/>
              <a:gd name="T31" fmla="*/ 66 h 103"/>
              <a:gd name="T32" fmla="*/ 30 w 61"/>
              <a:gd name="T33" fmla="*/ 43 h 103"/>
              <a:gd name="T34" fmla="*/ 7 w 61"/>
              <a:gd name="T35" fmla="*/ 66 h 103"/>
              <a:gd name="T36" fmla="*/ 30 w 61"/>
              <a:gd name="T37" fmla="*/ 90 h 103"/>
              <a:gd name="T38" fmla="*/ 53 w 61"/>
              <a:gd name="T39" fmla="*/ 66 h 103"/>
              <a:gd name="T40" fmla="*/ 30 w 61"/>
              <a:gd name="T41" fmla="*/ 43 h 103"/>
              <a:gd name="T42" fmla="*/ 30 w 61"/>
              <a:gd name="T43" fmla="*/ 47 h 103"/>
              <a:gd name="T44" fmla="*/ 10 w 61"/>
              <a:gd name="T45" fmla="*/ 66 h 103"/>
              <a:gd name="T46" fmla="*/ 30 w 61"/>
              <a:gd name="T47" fmla="*/ 86 h 103"/>
              <a:gd name="T48" fmla="*/ 50 w 61"/>
              <a:gd name="T49" fmla="*/ 66 h 103"/>
              <a:gd name="T50" fmla="*/ 30 w 61"/>
              <a:gd name="T51" fmla="*/ 16 h 103"/>
              <a:gd name="T52" fmla="*/ 30 w 61"/>
              <a:gd name="T53" fmla="*/ 30 h 103"/>
              <a:gd name="T54" fmla="*/ 30 w 61"/>
              <a:gd name="T55" fmla="*/ 16 h 103"/>
              <a:gd name="T56" fmla="*/ 30 w 61"/>
              <a:gd name="T57" fmla="*/ 11 h 103"/>
              <a:gd name="T58" fmla="*/ 18 w 61"/>
              <a:gd name="T59" fmla="*/ 23 h 103"/>
              <a:gd name="T60" fmla="*/ 30 w 61"/>
              <a:gd name="T61" fmla="*/ 35 h 103"/>
              <a:gd name="T62" fmla="*/ 42 w 61"/>
              <a:gd name="T63" fmla="*/ 2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1" h="103">
                <a:moveTo>
                  <a:pt x="8" y="0"/>
                </a:moveTo>
                <a:cubicBezTo>
                  <a:pt x="52" y="0"/>
                  <a:pt x="52" y="0"/>
                  <a:pt x="52" y="0"/>
                </a:cubicBezTo>
                <a:cubicBezTo>
                  <a:pt x="57" y="0"/>
                  <a:pt x="61" y="4"/>
                  <a:pt x="61" y="8"/>
                </a:cubicBezTo>
                <a:cubicBezTo>
                  <a:pt x="61" y="98"/>
                  <a:pt x="61" y="98"/>
                  <a:pt x="61" y="98"/>
                </a:cubicBezTo>
                <a:cubicBezTo>
                  <a:pt x="57" y="98"/>
                  <a:pt x="57" y="98"/>
                  <a:pt x="57" y="98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57" y="102"/>
                  <a:pt x="55" y="103"/>
                  <a:pt x="54" y="103"/>
                </a:cubicBezTo>
                <a:cubicBezTo>
                  <a:pt x="48" y="103"/>
                  <a:pt x="48" y="103"/>
                  <a:pt x="48" y="103"/>
                </a:cubicBezTo>
                <a:cubicBezTo>
                  <a:pt x="46" y="103"/>
                  <a:pt x="45" y="102"/>
                  <a:pt x="45" y="101"/>
                </a:cubicBezTo>
                <a:cubicBezTo>
                  <a:pt x="45" y="98"/>
                  <a:pt x="45" y="98"/>
                  <a:pt x="45" y="98"/>
                </a:cubicBezTo>
                <a:cubicBezTo>
                  <a:pt x="14" y="98"/>
                  <a:pt x="14" y="98"/>
                  <a:pt x="14" y="98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14" y="102"/>
                  <a:pt x="13" y="103"/>
                  <a:pt x="12" y="103"/>
                </a:cubicBezTo>
                <a:cubicBezTo>
                  <a:pt x="6" y="103"/>
                  <a:pt x="6" y="103"/>
                  <a:pt x="6" y="103"/>
                </a:cubicBezTo>
                <a:cubicBezTo>
                  <a:pt x="4" y="103"/>
                  <a:pt x="3" y="102"/>
                  <a:pt x="3" y="101"/>
                </a:cubicBezTo>
                <a:cubicBezTo>
                  <a:pt x="3" y="98"/>
                  <a:pt x="3" y="98"/>
                  <a:pt x="3" y="98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8" y="0"/>
                </a:cubicBezTo>
                <a:close/>
                <a:moveTo>
                  <a:pt x="30" y="8"/>
                </a:moveTo>
                <a:cubicBezTo>
                  <a:pt x="26" y="8"/>
                  <a:pt x="22" y="10"/>
                  <a:pt x="19" y="12"/>
                </a:cubicBezTo>
                <a:cubicBezTo>
                  <a:pt x="16" y="15"/>
                  <a:pt x="15" y="19"/>
                  <a:pt x="15" y="23"/>
                </a:cubicBezTo>
                <a:cubicBezTo>
                  <a:pt x="15" y="27"/>
                  <a:pt x="16" y="31"/>
                  <a:pt x="19" y="34"/>
                </a:cubicBezTo>
                <a:cubicBezTo>
                  <a:pt x="22" y="37"/>
                  <a:pt x="26" y="39"/>
                  <a:pt x="30" y="39"/>
                </a:cubicBezTo>
                <a:cubicBezTo>
                  <a:pt x="34" y="39"/>
                  <a:pt x="38" y="37"/>
                  <a:pt x="41" y="34"/>
                </a:cubicBezTo>
                <a:cubicBezTo>
                  <a:pt x="44" y="31"/>
                  <a:pt x="46" y="27"/>
                  <a:pt x="46" y="23"/>
                </a:cubicBezTo>
                <a:cubicBezTo>
                  <a:pt x="46" y="19"/>
                  <a:pt x="44" y="15"/>
                  <a:pt x="41" y="12"/>
                </a:cubicBezTo>
                <a:cubicBezTo>
                  <a:pt x="38" y="10"/>
                  <a:pt x="34" y="8"/>
                  <a:pt x="30" y="8"/>
                </a:cubicBezTo>
                <a:close/>
                <a:moveTo>
                  <a:pt x="30" y="54"/>
                </a:moveTo>
                <a:cubicBezTo>
                  <a:pt x="23" y="54"/>
                  <a:pt x="18" y="60"/>
                  <a:pt x="18" y="66"/>
                </a:cubicBezTo>
                <a:cubicBezTo>
                  <a:pt x="18" y="73"/>
                  <a:pt x="23" y="79"/>
                  <a:pt x="30" y="79"/>
                </a:cubicBezTo>
                <a:cubicBezTo>
                  <a:pt x="37" y="79"/>
                  <a:pt x="42" y="73"/>
                  <a:pt x="42" y="66"/>
                </a:cubicBezTo>
                <a:cubicBezTo>
                  <a:pt x="42" y="60"/>
                  <a:pt x="37" y="54"/>
                  <a:pt x="30" y="54"/>
                </a:cubicBezTo>
                <a:close/>
                <a:moveTo>
                  <a:pt x="30" y="43"/>
                </a:moveTo>
                <a:cubicBezTo>
                  <a:pt x="24" y="43"/>
                  <a:pt x="18" y="46"/>
                  <a:pt x="14" y="50"/>
                </a:cubicBezTo>
                <a:cubicBezTo>
                  <a:pt x="10" y="54"/>
                  <a:pt x="7" y="60"/>
                  <a:pt x="7" y="66"/>
                </a:cubicBezTo>
                <a:cubicBezTo>
                  <a:pt x="7" y="73"/>
                  <a:pt x="10" y="79"/>
                  <a:pt x="14" y="83"/>
                </a:cubicBezTo>
                <a:cubicBezTo>
                  <a:pt x="18" y="87"/>
                  <a:pt x="24" y="90"/>
                  <a:pt x="30" y="90"/>
                </a:cubicBezTo>
                <a:cubicBezTo>
                  <a:pt x="37" y="90"/>
                  <a:pt x="42" y="87"/>
                  <a:pt x="47" y="83"/>
                </a:cubicBezTo>
                <a:cubicBezTo>
                  <a:pt x="51" y="79"/>
                  <a:pt x="53" y="73"/>
                  <a:pt x="53" y="66"/>
                </a:cubicBezTo>
                <a:cubicBezTo>
                  <a:pt x="53" y="60"/>
                  <a:pt x="51" y="54"/>
                  <a:pt x="47" y="50"/>
                </a:cubicBezTo>
                <a:cubicBezTo>
                  <a:pt x="42" y="46"/>
                  <a:pt x="37" y="43"/>
                  <a:pt x="30" y="43"/>
                </a:cubicBezTo>
                <a:close/>
                <a:moveTo>
                  <a:pt x="44" y="53"/>
                </a:moveTo>
                <a:cubicBezTo>
                  <a:pt x="41" y="49"/>
                  <a:pt x="36" y="47"/>
                  <a:pt x="30" y="47"/>
                </a:cubicBezTo>
                <a:cubicBezTo>
                  <a:pt x="25" y="47"/>
                  <a:pt x="20" y="49"/>
                  <a:pt x="16" y="53"/>
                </a:cubicBezTo>
                <a:cubicBezTo>
                  <a:pt x="13" y="56"/>
                  <a:pt x="10" y="61"/>
                  <a:pt x="10" y="66"/>
                </a:cubicBezTo>
                <a:cubicBezTo>
                  <a:pt x="10" y="72"/>
                  <a:pt x="13" y="77"/>
                  <a:pt x="16" y="80"/>
                </a:cubicBezTo>
                <a:cubicBezTo>
                  <a:pt x="20" y="84"/>
                  <a:pt x="25" y="86"/>
                  <a:pt x="30" y="86"/>
                </a:cubicBezTo>
                <a:cubicBezTo>
                  <a:pt x="36" y="86"/>
                  <a:pt x="41" y="84"/>
                  <a:pt x="44" y="80"/>
                </a:cubicBezTo>
                <a:cubicBezTo>
                  <a:pt x="48" y="77"/>
                  <a:pt x="50" y="72"/>
                  <a:pt x="50" y="66"/>
                </a:cubicBezTo>
                <a:cubicBezTo>
                  <a:pt x="50" y="61"/>
                  <a:pt x="48" y="56"/>
                  <a:pt x="44" y="53"/>
                </a:cubicBezTo>
                <a:close/>
                <a:moveTo>
                  <a:pt x="30" y="16"/>
                </a:moveTo>
                <a:cubicBezTo>
                  <a:pt x="26" y="16"/>
                  <a:pt x="23" y="19"/>
                  <a:pt x="23" y="23"/>
                </a:cubicBezTo>
                <a:cubicBezTo>
                  <a:pt x="23" y="27"/>
                  <a:pt x="26" y="30"/>
                  <a:pt x="30" y="30"/>
                </a:cubicBezTo>
                <a:cubicBezTo>
                  <a:pt x="34" y="30"/>
                  <a:pt x="37" y="27"/>
                  <a:pt x="37" y="23"/>
                </a:cubicBezTo>
                <a:cubicBezTo>
                  <a:pt x="37" y="19"/>
                  <a:pt x="34" y="16"/>
                  <a:pt x="30" y="16"/>
                </a:cubicBezTo>
                <a:close/>
                <a:moveTo>
                  <a:pt x="39" y="15"/>
                </a:moveTo>
                <a:cubicBezTo>
                  <a:pt x="36" y="13"/>
                  <a:pt x="33" y="11"/>
                  <a:pt x="30" y="11"/>
                </a:cubicBezTo>
                <a:cubicBezTo>
                  <a:pt x="27" y="11"/>
                  <a:pt x="24" y="13"/>
                  <a:pt x="22" y="15"/>
                </a:cubicBezTo>
                <a:cubicBezTo>
                  <a:pt x="19" y="17"/>
                  <a:pt x="18" y="20"/>
                  <a:pt x="18" y="23"/>
                </a:cubicBezTo>
                <a:cubicBezTo>
                  <a:pt x="18" y="27"/>
                  <a:pt x="19" y="30"/>
                  <a:pt x="22" y="32"/>
                </a:cubicBezTo>
                <a:cubicBezTo>
                  <a:pt x="24" y="34"/>
                  <a:pt x="27" y="35"/>
                  <a:pt x="30" y="35"/>
                </a:cubicBezTo>
                <a:cubicBezTo>
                  <a:pt x="33" y="35"/>
                  <a:pt x="36" y="34"/>
                  <a:pt x="39" y="32"/>
                </a:cubicBezTo>
                <a:cubicBezTo>
                  <a:pt x="41" y="30"/>
                  <a:pt x="42" y="27"/>
                  <a:pt x="42" y="23"/>
                </a:cubicBezTo>
                <a:cubicBezTo>
                  <a:pt x="42" y="20"/>
                  <a:pt x="41" y="17"/>
                  <a:pt x="39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316"/>
          <p:cNvSpPr>
            <a:spLocks noEditPoints="1"/>
          </p:cNvSpPr>
          <p:nvPr/>
        </p:nvSpPr>
        <p:spPr bwMode="auto">
          <a:xfrm>
            <a:off x="4251325" y="3121026"/>
            <a:ext cx="79375" cy="79375"/>
          </a:xfrm>
          <a:custGeom>
            <a:avLst/>
            <a:gdLst>
              <a:gd name="T0" fmla="*/ 10 w 21"/>
              <a:gd name="T1" fmla="*/ 0 h 21"/>
              <a:gd name="T2" fmla="*/ 3 w 21"/>
              <a:gd name="T3" fmla="*/ 3 h 21"/>
              <a:gd name="T4" fmla="*/ 0 w 21"/>
              <a:gd name="T5" fmla="*/ 11 h 21"/>
              <a:gd name="T6" fmla="*/ 3 w 21"/>
              <a:gd name="T7" fmla="*/ 18 h 21"/>
              <a:gd name="T8" fmla="*/ 10 w 21"/>
              <a:gd name="T9" fmla="*/ 21 h 21"/>
              <a:gd name="T10" fmla="*/ 18 w 21"/>
              <a:gd name="T11" fmla="*/ 18 h 21"/>
              <a:gd name="T12" fmla="*/ 21 w 21"/>
              <a:gd name="T13" fmla="*/ 11 h 21"/>
              <a:gd name="T14" fmla="*/ 18 w 21"/>
              <a:gd name="T15" fmla="*/ 3 h 21"/>
              <a:gd name="T16" fmla="*/ 10 w 21"/>
              <a:gd name="T17" fmla="*/ 0 h 21"/>
              <a:gd name="T18" fmla="*/ 10 w 21"/>
              <a:gd name="T19" fmla="*/ 15 h 21"/>
              <a:gd name="T20" fmla="*/ 6 w 21"/>
              <a:gd name="T21" fmla="*/ 11 h 21"/>
              <a:gd name="T22" fmla="*/ 10 w 21"/>
              <a:gd name="T23" fmla="*/ 6 h 21"/>
              <a:gd name="T24" fmla="*/ 15 w 21"/>
              <a:gd name="T25" fmla="*/ 11 h 21"/>
              <a:gd name="T26" fmla="*/ 10 w 21"/>
              <a:gd name="T27" fmla="*/ 1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1" h="21">
                <a:moveTo>
                  <a:pt x="10" y="0"/>
                </a:moveTo>
                <a:cubicBezTo>
                  <a:pt x="8" y="0"/>
                  <a:pt x="5" y="1"/>
                  <a:pt x="3" y="3"/>
                </a:cubicBezTo>
                <a:cubicBezTo>
                  <a:pt x="1" y="5"/>
                  <a:pt x="0" y="8"/>
                  <a:pt x="0" y="11"/>
                </a:cubicBezTo>
                <a:cubicBezTo>
                  <a:pt x="0" y="14"/>
                  <a:pt x="1" y="16"/>
                  <a:pt x="3" y="18"/>
                </a:cubicBezTo>
                <a:cubicBezTo>
                  <a:pt x="5" y="20"/>
                  <a:pt x="8" y="21"/>
                  <a:pt x="10" y="21"/>
                </a:cubicBezTo>
                <a:cubicBezTo>
                  <a:pt x="13" y="21"/>
                  <a:pt x="16" y="20"/>
                  <a:pt x="18" y="18"/>
                </a:cubicBezTo>
                <a:cubicBezTo>
                  <a:pt x="20" y="16"/>
                  <a:pt x="21" y="14"/>
                  <a:pt x="21" y="11"/>
                </a:cubicBezTo>
                <a:cubicBezTo>
                  <a:pt x="21" y="8"/>
                  <a:pt x="20" y="5"/>
                  <a:pt x="18" y="3"/>
                </a:cubicBezTo>
                <a:cubicBezTo>
                  <a:pt x="16" y="1"/>
                  <a:pt x="13" y="0"/>
                  <a:pt x="10" y="0"/>
                </a:cubicBezTo>
                <a:close/>
                <a:moveTo>
                  <a:pt x="10" y="15"/>
                </a:moveTo>
                <a:cubicBezTo>
                  <a:pt x="8" y="15"/>
                  <a:pt x="6" y="13"/>
                  <a:pt x="6" y="11"/>
                </a:cubicBezTo>
                <a:cubicBezTo>
                  <a:pt x="6" y="8"/>
                  <a:pt x="8" y="6"/>
                  <a:pt x="10" y="6"/>
                </a:cubicBezTo>
                <a:cubicBezTo>
                  <a:pt x="13" y="6"/>
                  <a:pt x="15" y="8"/>
                  <a:pt x="15" y="11"/>
                </a:cubicBezTo>
                <a:cubicBezTo>
                  <a:pt x="15" y="13"/>
                  <a:pt x="13" y="15"/>
                  <a:pt x="10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317"/>
          <p:cNvSpPr>
            <a:spLocks noEditPoints="1"/>
          </p:cNvSpPr>
          <p:nvPr/>
        </p:nvSpPr>
        <p:spPr bwMode="auto">
          <a:xfrm>
            <a:off x="4570413" y="3032126"/>
            <a:ext cx="57150" cy="55563"/>
          </a:xfrm>
          <a:custGeom>
            <a:avLst/>
            <a:gdLst>
              <a:gd name="T0" fmla="*/ 7 w 15"/>
              <a:gd name="T1" fmla="*/ 15 h 15"/>
              <a:gd name="T2" fmla="*/ 13 w 15"/>
              <a:gd name="T3" fmla="*/ 13 h 15"/>
              <a:gd name="T4" fmla="*/ 15 w 15"/>
              <a:gd name="T5" fmla="*/ 7 h 15"/>
              <a:gd name="T6" fmla="*/ 13 w 15"/>
              <a:gd name="T7" fmla="*/ 2 h 15"/>
              <a:gd name="T8" fmla="*/ 7 w 15"/>
              <a:gd name="T9" fmla="*/ 0 h 15"/>
              <a:gd name="T10" fmla="*/ 2 w 15"/>
              <a:gd name="T11" fmla="*/ 2 h 15"/>
              <a:gd name="T12" fmla="*/ 0 w 15"/>
              <a:gd name="T13" fmla="*/ 7 h 15"/>
              <a:gd name="T14" fmla="*/ 2 w 15"/>
              <a:gd name="T15" fmla="*/ 13 h 15"/>
              <a:gd name="T16" fmla="*/ 7 w 15"/>
              <a:gd name="T17" fmla="*/ 15 h 15"/>
              <a:gd name="T18" fmla="*/ 7 w 15"/>
              <a:gd name="T19" fmla="*/ 4 h 15"/>
              <a:gd name="T20" fmla="*/ 11 w 15"/>
              <a:gd name="T21" fmla="*/ 7 h 15"/>
              <a:gd name="T22" fmla="*/ 7 w 15"/>
              <a:gd name="T23" fmla="*/ 11 h 15"/>
              <a:gd name="T24" fmla="*/ 4 w 15"/>
              <a:gd name="T25" fmla="*/ 7 h 15"/>
              <a:gd name="T26" fmla="*/ 7 w 15"/>
              <a:gd name="T27" fmla="*/ 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15">
                <a:moveTo>
                  <a:pt x="7" y="15"/>
                </a:moveTo>
                <a:cubicBezTo>
                  <a:pt x="10" y="15"/>
                  <a:pt x="11" y="14"/>
                  <a:pt x="13" y="13"/>
                </a:cubicBezTo>
                <a:cubicBezTo>
                  <a:pt x="14" y="11"/>
                  <a:pt x="15" y="9"/>
                  <a:pt x="15" y="7"/>
                </a:cubicBezTo>
                <a:cubicBezTo>
                  <a:pt x="15" y="5"/>
                  <a:pt x="14" y="4"/>
                  <a:pt x="13" y="2"/>
                </a:cubicBezTo>
                <a:cubicBezTo>
                  <a:pt x="11" y="1"/>
                  <a:pt x="10" y="0"/>
                  <a:pt x="7" y="0"/>
                </a:cubicBezTo>
                <a:cubicBezTo>
                  <a:pt x="5" y="0"/>
                  <a:pt x="4" y="1"/>
                  <a:pt x="2" y="2"/>
                </a:cubicBezTo>
                <a:cubicBezTo>
                  <a:pt x="1" y="4"/>
                  <a:pt x="0" y="5"/>
                  <a:pt x="0" y="7"/>
                </a:cubicBezTo>
                <a:cubicBezTo>
                  <a:pt x="0" y="9"/>
                  <a:pt x="1" y="11"/>
                  <a:pt x="2" y="13"/>
                </a:cubicBezTo>
                <a:cubicBezTo>
                  <a:pt x="4" y="14"/>
                  <a:pt x="5" y="15"/>
                  <a:pt x="7" y="15"/>
                </a:cubicBezTo>
                <a:close/>
                <a:moveTo>
                  <a:pt x="7" y="4"/>
                </a:moveTo>
                <a:cubicBezTo>
                  <a:pt x="9" y="4"/>
                  <a:pt x="11" y="6"/>
                  <a:pt x="11" y="7"/>
                </a:cubicBezTo>
                <a:cubicBezTo>
                  <a:pt x="11" y="9"/>
                  <a:pt x="9" y="11"/>
                  <a:pt x="7" y="11"/>
                </a:cubicBezTo>
                <a:cubicBezTo>
                  <a:pt x="6" y="11"/>
                  <a:pt x="4" y="9"/>
                  <a:pt x="4" y="7"/>
                </a:cubicBezTo>
                <a:cubicBezTo>
                  <a:pt x="4" y="6"/>
                  <a:pt x="6" y="4"/>
                  <a:pt x="7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318"/>
          <p:cNvSpPr>
            <a:spLocks noEditPoints="1"/>
          </p:cNvSpPr>
          <p:nvPr/>
        </p:nvSpPr>
        <p:spPr bwMode="auto">
          <a:xfrm>
            <a:off x="4262438" y="3032126"/>
            <a:ext cx="57150" cy="55563"/>
          </a:xfrm>
          <a:custGeom>
            <a:avLst/>
            <a:gdLst>
              <a:gd name="T0" fmla="*/ 7 w 15"/>
              <a:gd name="T1" fmla="*/ 15 h 15"/>
              <a:gd name="T2" fmla="*/ 13 w 15"/>
              <a:gd name="T3" fmla="*/ 13 h 15"/>
              <a:gd name="T4" fmla="*/ 15 w 15"/>
              <a:gd name="T5" fmla="*/ 7 h 15"/>
              <a:gd name="T6" fmla="*/ 13 w 15"/>
              <a:gd name="T7" fmla="*/ 2 h 15"/>
              <a:gd name="T8" fmla="*/ 7 w 15"/>
              <a:gd name="T9" fmla="*/ 0 h 15"/>
              <a:gd name="T10" fmla="*/ 2 w 15"/>
              <a:gd name="T11" fmla="*/ 2 h 15"/>
              <a:gd name="T12" fmla="*/ 0 w 15"/>
              <a:gd name="T13" fmla="*/ 7 h 15"/>
              <a:gd name="T14" fmla="*/ 2 w 15"/>
              <a:gd name="T15" fmla="*/ 13 h 15"/>
              <a:gd name="T16" fmla="*/ 7 w 15"/>
              <a:gd name="T17" fmla="*/ 15 h 15"/>
              <a:gd name="T18" fmla="*/ 7 w 15"/>
              <a:gd name="T19" fmla="*/ 4 h 15"/>
              <a:gd name="T20" fmla="*/ 11 w 15"/>
              <a:gd name="T21" fmla="*/ 7 h 15"/>
              <a:gd name="T22" fmla="*/ 7 w 15"/>
              <a:gd name="T23" fmla="*/ 11 h 15"/>
              <a:gd name="T24" fmla="*/ 4 w 15"/>
              <a:gd name="T25" fmla="*/ 7 h 15"/>
              <a:gd name="T26" fmla="*/ 7 w 15"/>
              <a:gd name="T27" fmla="*/ 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15">
                <a:moveTo>
                  <a:pt x="7" y="15"/>
                </a:moveTo>
                <a:cubicBezTo>
                  <a:pt x="10" y="15"/>
                  <a:pt x="11" y="14"/>
                  <a:pt x="13" y="13"/>
                </a:cubicBezTo>
                <a:cubicBezTo>
                  <a:pt x="14" y="11"/>
                  <a:pt x="15" y="9"/>
                  <a:pt x="15" y="7"/>
                </a:cubicBezTo>
                <a:cubicBezTo>
                  <a:pt x="15" y="5"/>
                  <a:pt x="14" y="4"/>
                  <a:pt x="13" y="2"/>
                </a:cubicBezTo>
                <a:cubicBezTo>
                  <a:pt x="11" y="1"/>
                  <a:pt x="10" y="0"/>
                  <a:pt x="7" y="0"/>
                </a:cubicBezTo>
                <a:cubicBezTo>
                  <a:pt x="5" y="0"/>
                  <a:pt x="4" y="1"/>
                  <a:pt x="2" y="2"/>
                </a:cubicBezTo>
                <a:cubicBezTo>
                  <a:pt x="1" y="4"/>
                  <a:pt x="0" y="5"/>
                  <a:pt x="0" y="7"/>
                </a:cubicBezTo>
                <a:cubicBezTo>
                  <a:pt x="0" y="9"/>
                  <a:pt x="1" y="11"/>
                  <a:pt x="2" y="13"/>
                </a:cubicBezTo>
                <a:cubicBezTo>
                  <a:pt x="4" y="14"/>
                  <a:pt x="5" y="15"/>
                  <a:pt x="7" y="15"/>
                </a:cubicBezTo>
                <a:close/>
                <a:moveTo>
                  <a:pt x="7" y="4"/>
                </a:moveTo>
                <a:cubicBezTo>
                  <a:pt x="9" y="4"/>
                  <a:pt x="11" y="6"/>
                  <a:pt x="11" y="7"/>
                </a:cubicBezTo>
                <a:cubicBezTo>
                  <a:pt x="11" y="9"/>
                  <a:pt x="9" y="11"/>
                  <a:pt x="7" y="11"/>
                </a:cubicBezTo>
                <a:cubicBezTo>
                  <a:pt x="6" y="11"/>
                  <a:pt x="4" y="9"/>
                  <a:pt x="4" y="7"/>
                </a:cubicBezTo>
                <a:cubicBezTo>
                  <a:pt x="4" y="6"/>
                  <a:pt x="6" y="4"/>
                  <a:pt x="7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319"/>
          <p:cNvSpPr>
            <a:spLocks noEditPoints="1"/>
          </p:cNvSpPr>
          <p:nvPr/>
        </p:nvSpPr>
        <p:spPr bwMode="auto">
          <a:xfrm>
            <a:off x="4525963" y="3001963"/>
            <a:ext cx="146050" cy="242888"/>
          </a:xfrm>
          <a:custGeom>
            <a:avLst/>
            <a:gdLst>
              <a:gd name="T0" fmla="*/ 34 w 39"/>
              <a:gd name="T1" fmla="*/ 0 h 65"/>
              <a:gd name="T2" fmla="*/ 5 w 39"/>
              <a:gd name="T3" fmla="*/ 0 h 65"/>
              <a:gd name="T4" fmla="*/ 0 w 39"/>
              <a:gd name="T5" fmla="*/ 5 h 65"/>
              <a:gd name="T6" fmla="*/ 0 w 39"/>
              <a:gd name="T7" fmla="*/ 62 h 65"/>
              <a:gd name="T8" fmla="*/ 2 w 39"/>
              <a:gd name="T9" fmla="*/ 62 h 65"/>
              <a:gd name="T10" fmla="*/ 2 w 39"/>
              <a:gd name="T11" fmla="*/ 64 h 65"/>
              <a:gd name="T12" fmla="*/ 4 w 39"/>
              <a:gd name="T13" fmla="*/ 65 h 65"/>
              <a:gd name="T14" fmla="*/ 8 w 39"/>
              <a:gd name="T15" fmla="*/ 65 h 65"/>
              <a:gd name="T16" fmla="*/ 10 w 39"/>
              <a:gd name="T17" fmla="*/ 64 h 65"/>
              <a:gd name="T18" fmla="*/ 10 w 39"/>
              <a:gd name="T19" fmla="*/ 62 h 65"/>
              <a:gd name="T20" fmla="*/ 29 w 39"/>
              <a:gd name="T21" fmla="*/ 62 h 65"/>
              <a:gd name="T22" fmla="*/ 29 w 39"/>
              <a:gd name="T23" fmla="*/ 64 h 65"/>
              <a:gd name="T24" fmla="*/ 31 w 39"/>
              <a:gd name="T25" fmla="*/ 65 h 65"/>
              <a:gd name="T26" fmla="*/ 35 w 39"/>
              <a:gd name="T27" fmla="*/ 65 h 65"/>
              <a:gd name="T28" fmla="*/ 36 w 39"/>
              <a:gd name="T29" fmla="*/ 64 h 65"/>
              <a:gd name="T30" fmla="*/ 36 w 39"/>
              <a:gd name="T31" fmla="*/ 62 h 65"/>
              <a:gd name="T32" fmla="*/ 39 w 39"/>
              <a:gd name="T33" fmla="*/ 62 h 65"/>
              <a:gd name="T34" fmla="*/ 39 w 39"/>
              <a:gd name="T35" fmla="*/ 5 h 65"/>
              <a:gd name="T36" fmla="*/ 34 w 39"/>
              <a:gd name="T37" fmla="*/ 0 h 65"/>
              <a:gd name="T38" fmla="*/ 13 w 39"/>
              <a:gd name="T39" fmla="*/ 9 h 65"/>
              <a:gd name="T40" fmla="*/ 19 w 39"/>
              <a:gd name="T41" fmla="*/ 6 h 65"/>
              <a:gd name="T42" fmla="*/ 26 w 39"/>
              <a:gd name="T43" fmla="*/ 9 h 65"/>
              <a:gd name="T44" fmla="*/ 29 w 39"/>
              <a:gd name="T45" fmla="*/ 15 h 65"/>
              <a:gd name="T46" fmla="*/ 26 w 39"/>
              <a:gd name="T47" fmla="*/ 22 h 65"/>
              <a:gd name="T48" fmla="*/ 19 w 39"/>
              <a:gd name="T49" fmla="*/ 25 h 65"/>
              <a:gd name="T50" fmla="*/ 13 w 39"/>
              <a:gd name="T51" fmla="*/ 22 h 65"/>
              <a:gd name="T52" fmla="*/ 10 w 39"/>
              <a:gd name="T53" fmla="*/ 15 h 65"/>
              <a:gd name="T54" fmla="*/ 13 w 39"/>
              <a:gd name="T55" fmla="*/ 9 h 65"/>
              <a:gd name="T56" fmla="*/ 32 w 39"/>
              <a:gd name="T57" fmla="*/ 43 h 65"/>
              <a:gd name="T58" fmla="*/ 31 w 39"/>
              <a:gd name="T59" fmla="*/ 48 h 65"/>
              <a:gd name="T60" fmla="*/ 31 w 39"/>
              <a:gd name="T61" fmla="*/ 48 h 65"/>
              <a:gd name="T62" fmla="*/ 34 w 39"/>
              <a:gd name="T63" fmla="*/ 52 h 65"/>
              <a:gd name="T64" fmla="*/ 34 w 39"/>
              <a:gd name="T65" fmla="*/ 53 h 65"/>
              <a:gd name="T66" fmla="*/ 32 w 39"/>
              <a:gd name="T67" fmla="*/ 55 h 65"/>
              <a:gd name="T68" fmla="*/ 31 w 39"/>
              <a:gd name="T69" fmla="*/ 55 h 65"/>
              <a:gd name="T70" fmla="*/ 27 w 39"/>
              <a:gd name="T71" fmla="*/ 53 h 65"/>
              <a:gd name="T72" fmla="*/ 19 w 39"/>
              <a:gd name="T73" fmla="*/ 55 h 65"/>
              <a:gd name="T74" fmla="*/ 12 w 39"/>
              <a:gd name="T75" fmla="*/ 53 h 65"/>
              <a:gd name="T76" fmla="*/ 9 w 39"/>
              <a:gd name="T77" fmla="*/ 55 h 65"/>
              <a:gd name="T78" fmla="*/ 7 w 39"/>
              <a:gd name="T79" fmla="*/ 55 h 65"/>
              <a:gd name="T80" fmla="*/ 5 w 39"/>
              <a:gd name="T81" fmla="*/ 53 h 65"/>
              <a:gd name="T82" fmla="*/ 5 w 39"/>
              <a:gd name="T83" fmla="*/ 52 h 65"/>
              <a:gd name="T84" fmla="*/ 8 w 39"/>
              <a:gd name="T85" fmla="*/ 48 h 65"/>
              <a:gd name="T86" fmla="*/ 7 w 39"/>
              <a:gd name="T87" fmla="*/ 43 h 65"/>
              <a:gd name="T88" fmla="*/ 8 w 39"/>
              <a:gd name="T89" fmla="*/ 37 h 65"/>
              <a:gd name="T90" fmla="*/ 8 w 39"/>
              <a:gd name="T91" fmla="*/ 37 h 65"/>
              <a:gd name="T92" fmla="*/ 5 w 39"/>
              <a:gd name="T93" fmla="*/ 33 h 65"/>
              <a:gd name="T94" fmla="*/ 5 w 39"/>
              <a:gd name="T95" fmla="*/ 32 h 65"/>
              <a:gd name="T96" fmla="*/ 7 w 39"/>
              <a:gd name="T97" fmla="*/ 30 h 65"/>
              <a:gd name="T98" fmla="*/ 9 w 39"/>
              <a:gd name="T99" fmla="*/ 30 h 65"/>
              <a:gd name="T100" fmla="*/ 13 w 39"/>
              <a:gd name="T101" fmla="*/ 32 h 65"/>
              <a:gd name="T102" fmla="*/ 19 w 39"/>
              <a:gd name="T103" fmla="*/ 30 h 65"/>
              <a:gd name="T104" fmla="*/ 27 w 39"/>
              <a:gd name="T105" fmla="*/ 32 h 65"/>
              <a:gd name="T106" fmla="*/ 27 w 39"/>
              <a:gd name="T107" fmla="*/ 32 h 65"/>
              <a:gd name="T108" fmla="*/ 31 w 39"/>
              <a:gd name="T109" fmla="*/ 30 h 65"/>
              <a:gd name="T110" fmla="*/ 32 w 39"/>
              <a:gd name="T111" fmla="*/ 30 h 65"/>
              <a:gd name="T112" fmla="*/ 34 w 39"/>
              <a:gd name="T113" fmla="*/ 32 h 65"/>
              <a:gd name="T114" fmla="*/ 34 w 39"/>
              <a:gd name="T115" fmla="*/ 33 h 65"/>
              <a:gd name="T116" fmla="*/ 31 w 39"/>
              <a:gd name="T117" fmla="*/ 37 h 65"/>
              <a:gd name="T118" fmla="*/ 31 w 39"/>
              <a:gd name="T119" fmla="*/ 37 h 65"/>
              <a:gd name="T120" fmla="*/ 32 w 39"/>
              <a:gd name="T121" fmla="*/ 43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" h="65">
                <a:moveTo>
                  <a:pt x="34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62"/>
                  <a:pt x="0" y="62"/>
                  <a:pt x="0" y="62"/>
                </a:cubicBezTo>
                <a:cubicBezTo>
                  <a:pt x="2" y="62"/>
                  <a:pt x="2" y="62"/>
                  <a:pt x="2" y="62"/>
                </a:cubicBezTo>
                <a:cubicBezTo>
                  <a:pt x="2" y="64"/>
                  <a:pt x="2" y="64"/>
                  <a:pt x="2" y="64"/>
                </a:cubicBezTo>
                <a:cubicBezTo>
                  <a:pt x="2" y="64"/>
                  <a:pt x="3" y="65"/>
                  <a:pt x="4" y="65"/>
                </a:cubicBezTo>
                <a:cubicBezTo>
                  <a:pt x="8" y="65"/>
                  <a:pt x="8" y="65"/>
                  <a:pt x="8" y="65"/>
                </a:cubicBezTo>
                <a:cubicBezTo>
                  <a:pt x="9" y="65"/>
                  <a:pt x="10" y="64"/>
                  <a:pt x="10" y="64"/>
                </a:cubicBezTo>
                <a:cubicBezTo>
                  <a:pt x="10" y="62"/>
                  <a:pt x="10" y="62"/>
                  <a:pt x="10" y="62"/>
                </a:cubicBezTo>
                <a:cubicBezTo>
                  <a:pt x="29" y="62"/>
                  <a:pt x="29" y="62"/>
                  <a:pt x="29" y="62"/>
                </a:cubicBezTo>
                <a:cubicBezTo>
                  <a:pt x="29" y="64"/>
                  <a:pt x="29" y="64"/>
                  <a:pt x="29" y="64"/>
                </a:cubicBezTo>
                <a:cubicBezTo>
                  <a:pt x="29" y="64"/>
                  <a:pt x="30" y="65"/>
                  <a:pt x="31" y="65"/>
                </a:cubicBezTo>
                <a:cubicBezTo>
                  <a:pt x="35" y="65"/>
                  <a:pt x="35" y="65"/>
                  <a:pt x="35" y="65"/>
                </a:cubicBezTo>
                <a:cubicBezTo>
                  <a:pt x="36" y="65"/>
                  <a:pt x="36" y="64"/>
                  <a:pt x="36" y="64"/>
                </a:cubicBezTo>
                <a:cubicBezTo>
                  <a:pt x="36" y="62"/>
                  <a:pt x="36" y="62"/>
                  <a:pt x="36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39" y="5"/>
                  <a:pt x="39" y="5"/>
                  <a:pt x="39" y="5"/>
                </a:cubicBezTo>
                <a:cubicBezTo>
                  <a:pt x="39" y="2"/>
                  <a:pt x="37" y="0"/>
                  <a:pt x="34" y="0"/>
                </a:cubicBezTo>
                <a:close/>
                <a:moveTo>
                  <a:pt x="13" y="9"/>
                </a:moveTo>
                <a:cubicBezTo>
                  <a:pt x="14" y="7"/>
                  <a:pt x="17" y="6"/>
                  <a:pt x="19" y="6"/>
                </a:cubicBezTo>
                <a:cubicBezTo>
                  <a:pt x="22" y="6"/>
                  <a:pt x="24" y="7"/>
                  <a:pt x="26" y="9"/>
                </a:cubicBezTo>
                <a:cubicBezTo>
                  <a:pt x="28" y="10"/>
                  <a:pt x="29" y="13"/>
                  <a:pt x="29" y="15"/>
                </a:cubicBezTo>
                <a:cubicBezTo>
                  <a:pt x="29" y="18"/>
                  <a:pt x="28" y="20"/>
                  <a:pt x="26" y="22"/>
                </a:cubicBezTo>
                <a:cubicBezTo>
                  <a:pt x="24" y="24"/>
                  <a:pt x="22" y="25"/>
                  <a:pt x="19" y="25"/>
                </a:cubicBezTo>
                <a:cubicBezTo>
                  <a:pt x="17" y="25"/>
                  <a:pt x="14" y="24"/>
                  <a:pt x="13" y="22"/>
                </a:cubicBezTo>
                <a:cubicBezTo>
                  <a:pt x="11" y="20"/>
                  <a:pt x="10" y="18"/>
                  <a:pt x="10" y="15"/>
                </a:cubicBezTo>
                <a:cubicBezTo>
                  <a:pt x="10" y="13"/>
                  <a:pt x="11" y="10"/>
                  <a:pt x="13" y="9"/>
                </a:cubicBezTo>
                <a:close/>
                <a:moveTo>
                  <a:pt x="32" y="43"/>
                </a:moveTo>
                <a:cubicBezTo>
                  <a:pt x="32" y="44"/>
                  <a:pt x="32" y="46"/>
                  <a:pt x="31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52"/>
                  <a:pt x="35" y="53"/>
                  <a:pt x="34" y="53"/>
                </a:cubicBezTo>
                <a:cubicBezTo>
                  <a:pt x="32" y="55"/>
                  <a:pt x="32" y="55"/>
                  <a:pt x="32" y="55"/>
                </a:cubicBezTo>
                <a:cubicBezTo>
                  <a:pt x="32" y="56"/>
                  <a:pt x="31" y="55"/>
                  <a:pt x="31" y="55"/>
                </a:cubicBezTo>
                <a:cubicBezTo>
                  <a:pt x="27" y="53"/>
                  <a:pt x="27" y="53"/>
                  <a:pt x="27" y="53"/>
                </a:cubicBezTo>
                <a:cubicBezTo>
                  <a:pt x="25" y="54"/>
                  <a:pt x="22" y="55"/>
                  <a:pt x="19" y="55"/>
                </a:cubicBezTo>
                <a:cubicBezTo>
                  <a:pt x="17" y="55"/>
                  <a:pt x="14" y="54"/>
                  <a:pt x="12" y="53"/>
                </a:cubicBezTo>
                <a:cubicBezTo>
                  <a:pt x="9" y="55"/>
                  <a:pt x="9" y="55"/>
                  <a:pt x="9" y="55"/>
                </a:cubicBezTo>
                <a:cubicBezTo>
                  <a:pt x="8" y="55"/>
                  <a:pt x="8" y="56"/>
                  <a:pt x="7" y="55"/>
                </a:cubicBezTo>
                <a:cubicBezTo>
                  <a:pt x="5" y="53"/>
                  <a:pt x="5" y="53"/>
                  <a:pt x="5" y="53"/>
                </a:cubicBezTo>
                <a:cubicBezTo>
                  <a:pt x="5" y="53"/>
                  <a:pt x="5" y="52"/>
                  <a:pt x="5" y="52"/>
                </a:cubicBezTo>
                <a:cubicBezTo>
                  <a:pt x="8" y="48"/>
                  <a:pt x="8" y="48"/>
                  <a:pt x="8" y="48"/>
                </a:cubicBezTo>
                <a:cubicBezTo>
                  <a:pt x="7" y="46"/>
                  <a:pt x="7" y="45"/>
                  <a:pt x="7" y="43"/>
                </a:cubicBezTo>
                <a:cubicBezTo>
                  <a:pt x="7" y="41"/>
                  <a:pt x="7" y="39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5" y="33"/>
                  <a:pt x="5" y="33"/>
                  <a:pt x="5" y="33"/>
                </a:cubicBezTo>
                <a:cubicBezTo>
                  <a:pt x="5" y="33"/>
                  <a:pt x="5" y="32"/>
                  <a:pt x="5" y="32"/>
                </a:cubicBezTo>
                <a:cubicBezTo>
                  <a:pt x="7" y="30"/>
                  <a:pt x="7" y="30"/>
                  <a:pt x="7" y="30"/>
                </a:cubicBezTo>
                <a:cubicBezTo>
                  <a:pt x="8" y="29"/>
                  <a:pt x="8" y="29"/>
                  <a:pt x="9" y="30"/>
                </a:cubicBezTo>
                <a:cubicBezTo>
                  <a:pt x="13" y="32"/>
                  <a:pt x="13" y="32"/>
                  <a:pt x="13" y="32"/>
                </a:cubicBezTo>
                <a:cubicBezTo>
                  <a:pt x="15" y="31"/>
                  <a:pt x="17" y="30"/>
                  <a:pt x="19" y="30"/>
                </a:cubicBezTo>
                <a:cubicBezTo>
                  <a:pt x="22" y="30"/>
                  <a:pt x="25" y="31"/>
                  <a:pt x="27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29"/>
                  <a:pt x="32" y="29"/>
                  <a:pt x="32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35" y="32"/>
                  <a:pt x="34" y="33"/>
                  <a:pt x="34" y="33"/>
                </a:cubicBezTo>
                <a:cubicBezTo>
                  <a:pt x="31" y="37"/>
                  <a:pt x="31" y="37"/>
                  <a:pt x="31" y="37"/>
                </a:cubicBezTo>
                <a:cubicBezTo>
                  <a:pt x="31" y="37"/>
                  <a:pt x="31" y="37"/>
                  <a:pt x="31" y="37"/>
                </a:cubicBezTo>
                <a:cubicBezTo>
                  <a:pt x="32" y="39"/>
                  <a:pt x="32" y="41"/>
                  <a:pt x="32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Rectangle 320"/>
          <p:cNvSpPr>
            <a:spLocks noChangeArrowheads="1"/>
          </p:cNvSpPr>
          <p:nvPr/>
        </p:nvSpPr>
        <p:spPr bwMode="auto">
          <a:xfrm>
            <a:off x="4402138" y="3162301"/>
            <a:ext cx="85725" cy="492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321"/>
          <p:cNvSpPr>
            <a:spLocks noEditPoints="1"/>
          </p:cNvSpPr>
          <p:nvPr/>
        </p:nvSpPr>
        <p:spPr bwMode="auto">
          <a:xfrm>
            <a:off x="4371975" y="3001963"/>
            <a:ext cx="146050" cy="242888"/>
          </a:xfrm>
          <a:custGeom>
            <a:avLst/>
            <a:gdLst>
              <a:gd name="T0" fmla="*/ 5 w 39"/>
              <a:gd name="T1" fmla="*/ 0 h 65"/>
              <a:gd name="T2" fmla="*/ 0 w 39"/>
              <a:gd name="T3" fmla="*/ 62 h 65"/>
              <a:gd name="T4" fmla="*/ 2 w 39"/>
              <a:gd name="T5" fmla="*/ 64 h 65"/>
              <a:gd name="T6" fmla="*/ 8 w 39"/>
              <a:gd name="T7" fmla="*/ 65 h 65"/>
              <a:gd name="T8" fmla="*/ 10 w 39"/>
              <a:gd name="T9" fmla="*/ 62 h 65"/>
              <a:gd name="T10" fmla="*/ 29 w 39"/>
              <a:gd name="T11" fmla="*/ 64 h 65"/>
              <a:gd name="T12" fmla="*/ 35 w 39"/>
              <a:gd name="T13" fmla="*/ 65 h 65"/>
              <a:gd name="T14" fmla="*/ 36 w 39"/>
              <a:gd name="T15" fmla="*/ 62 h 65"/>
              <a:gd name="T16" fmla="*/ 39 w 39"/>
              <a:gd name="T17" fmla="*/ 5 h 65"/>
              <a:gd name="T18" fmla="*/ 5 w 39"/>
              <a:gd name="T19" fmla="*/ 6 h 65"/>
              <a:gd name="T20" fmla="*/ 35 w 39"/>
              <a:gd name="T21" fmla="*/ 11 h 65"/>
              <a:gd name="T22" fmla="*/ 5 w 39"/>
              <a:gd name="T23" fmla="*/ 6 h 65"/>
              <a:gd name="T24" fmla="*/ 33 w 39"/>
              <a:gd name="T25" fmla="*/ 14 h 65"/>
              <a:gd name="T26" fmla="*/ 29 w 39"/>
              <a:gd name="T27" fmla="*/ 12 h 65"/>
              <a:gd name="T28" fmla="*/ 28 w 39"/>
              <a:gd name="T29" fmla="*/ 18 h 65"/>
              <a:gd name="T30" fmla="*/ 11 w 39"/>
              <a:gd name="T31" fmla="*/ 29 h 65"/>
              <a:gd name="T32" fmla="*/ 28 w 39"/>
              <a:gd name="T33" fmla="*/ 18 h 65"/>
              <a:gd name="T34" fmla="*/ 12 w 39"/>
              <a:gd name="T35" fmla="*/ 12 h 65"/>
              <a:gd name="T36" fmla="*/ 16 w 39"/>
              <a:gd name="T37" fmla="*/ 14 h 65"/>
              <a:gd name="T38" fmla="*/ 18 w 39"/>
              <a:gd name="T39" fmla="*/ 14 h 65"/>
              <a:gd name="T40" fmla="*/ 22 w 39"/>
              <a:gd name="T41" fmla="*/ 12 h 65"/>
              <a:gd name="T42" fmla="*/ 18 w 39"/>
              <a:gd name="T43" fmla="*/ 14 h 65"/>
              <a:gd name="T44" fmla="*/ 23 w 39"/>
              <a:gd name="T45" fmla="*/ 12 h 65"/>
              <a:gd name="T46" fmla="*/ 27 w 39"/>
              <a:gd name="T47" fmla="*/ 14 h 65"/>
              <a:gd name="T48" fmla="*/ 11 w 39"/>
              <a:gd name="T49" fmla="*/ 12 h 65"/>
              <a:gd name="T50" fmla="*/ 7 w 39"/>
              <a:gd name="T51" fmla="*/ 14 h 65"/>
              <a:gd name="T52" fmla="*/ 11 w 39"/>
              <a:gd name="T53" fmla="*/ 12 h 65"/>
              <a:gd name="T54" fmla="*/ 8 w 39"/>
              <a:gd name="T55" fmla="*/ 30 h 65"/>
              <a:gd name="T56" fmla="*/ 8 w 39"/>
              <a:gd name="T57" fmla="*/ 38 h 65"/>
              <a:gd name="T58" fmla="*/ 33 w 39"/>
              <a:gd name="T59" fmla="*/ 42 h 65"/>
              <a:gd name="T60" fmla="*/ 33 w 39"/>
              <a:gd name="T61" fmla="*/ 58 h 65"/>
              <a:gd name="T62" fmla="*/ 8 w 39"/>
              <a:gd name="T63" fmla="*/ 58 h 65"/>
              <a:gd name="T64" fmla="*/ 7 w 39"/>
              <a:gd name="T65" fmla="*/ 57 h 65"/>
              <a:gd name="T66" fmla="*/ 7 w 39"/>
              <a:gd name="T67" fmla="*/ 41 h 65"/>
              <a:gd name="T68" fmla="*/ 32 w 39"/>
              <a:gd name="T69" fmla="*/ 41 h 65"/>
              <a:gd name="T70" fmla="*/ 33 w 39"/>
              <a:gd name="T71" fmla="*/ 42 h 65"/>
              <a:gd name="T72" fmla="*/ 28 w 39"/>
              <a:gd name="T73" fmla="*/ 34 h 65"/>
              <a:gd name="T74" fmla="*/ 35 w 39"/>
              <a:gd name="T75" fmla="*/ 34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" h="65">
                <a:moveTo>
                  <a:pt x="34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0" y="2"/>
                  <a:pt x="0" y="5"/>
                </a:cubicBezTo>
                <a:cubicBezTo>
                  <a:pt x="0" y="62"/>
                  <a:pt x="0" y="62"/>
                  <a:pt x="0" y="62"/>
                </a:cubicBezTo>
                <a:cubicBezTo>
                  <a:pt x="2" y="62"/>
                  <a:pt x="2" y="62"/>
                  <a:pt x="2" y="62"/>
                </a:cubicBezTo>
                <a:cubicBezTo>
                  <a:pt x="2" y="64"/>
                  <a:pt x="2" y="64"/>
                  <a:pt x="2" y="64"/>
                </a:cubicBezTo>
                <a:cubicBezTo>
                  <a:pt x="2" y="64"/>
                  <a:pt x="3" y="65"/>
                  <a:pt x="4" y="65"/>
                </a:cubicBezTo>
                <a:cubicBezTo>
                  <a:pt x="8" y="65"/>
                  <a:pt x="8" y="65"/>
                  <a:pt x="8" y="65"/>
                </a:cubicBezTo>
                <a:cubicBezTo>
                  <a:pt x="9" y="65"/>
                  <a:pt x="10" y="64"/>
                  <a:pt x="10" y="64"/>
                </a:cubicBezTo>
                <a:cubicBezTo>
                  <a:pt x="10" y="62"/>
                  <a:pt x="10" y="62"/>
                  <a:pt x="10" y="62"/>
                </a:cubicBezTo>
                <a:cubicBezTo>
                  <a:pt x="29" y="62"/>
                  <a:pt x="29" y="62"/>
                  <a:pt x="29" y="62"/>
                </a:cubicBezTo>
                <a:cubicBezTo>
                  <a:pt x="29" y="64"/>
                  <a:pt x="29" y="64"/>
                  <a:pt x="29" y="64"/>
                </a:cubicBezTo>
                <a:cubicBezTo>
                  <a:pt x="29" y="64"/>
                  <a:pt x="30" y="65"/>
                  <a:pt x="31" y="65"/>
                </a:cubicBezTo>
                <a:cubicBezTo>
                  <a:pt x="35" y="65"/>
                  <a:pt x="35" y="65"/>
                  <a:pt x="35" y="65"/>
                </a:cubicBezTo>
                <a:cubicBezTo>
                  <a:pt x="36" y="65"/>
                  <a:pt x="36" y="64"/>
                  <a:pt x="36" y="64"/>
                </a:cubicBezTo>
                <a:cubicBezTo>
                  <a:pt x="36" y="62"/>
                  <a:pt x="36" y="62"/>
                  <a:pt x="36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39" y="5"/>
                  <a:pt x="39" y="5"/>
                  <a:pt x="39" y="5"/>
                </a:cubicBezTo>
                <a:cubicBezTo>
                  <a:pt x="39" y="2"/>
                  <a:pt x="37" y="0"/>
                  <a:pt x="34" y="0"/>
                </a:cubicBezTo>
                <a:close/>
                <a:moveTo>
                  <a:pt x="5" y="6"/>
                </a:moveTo>
                <a:cubicBezTo>
                  <a:pt x="35" y="6"/>
                  <a:pt x="35" y="6"/>
                  <a:pt x="35" y="6"/>
                </a:cubicBezTo>
                <a:cubicBezTo>
                  <a:pt x="35" y="11"/>
                  <a:pt x="35" y="11"/>
                  <a:pt x="35" y="11"/>
                </a:cubicBezTo>
                <a:cubicBezTo>
                  <a:pt x="5" y="11"/>
                  <a:pt x="5" y="11"/>
                  <a:pt x="5" y="11"/>
                </a:cubicBezTo>
                <a:lnTo>
                  <a:pt x="5" y="6"/>
                </a:lnTo>
                <a:close/>
                <a:moveTo>
                  <a:pt x="33" y="12"/>
                </a:moveTo>
                <a:cubicBezTo>
                  <a:pt x="33" y="14"/>
                  <a:pt x="33" y="14"/>
                  <a:pt x="33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2"/>
                  <a:pt x="29" y="12"/>
                  <a:pt x="29" y="12"/>
                </a:cubicBezTo>
                <a:lnTo>
                  <a:pt x="33" y="12"/>
                </a:lnTo>
                <a:close/>
                <a:moveTo>
                  <a:pt x="28" y="18"/>
                </a:moveTo>
                <a:cubicBezTo>
                  <a:pt x="28" y="29"/>
                  <a:pt x="28" y="29"/>
                  <a:pt x="28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18"/>
                  <a:pt x="11" y="18"/>
                  <a:pt x="11" y="18"/>
                </a:cubicBezTo>
                <a:lnTo>
                  <a:pt x="28" y="18"/>
                </a:lnTo>
                <a:close/>
                <a:moveTo>
                  <a:pt x="12" y="14"/>
                </a:moveTo>
                <a:cubicBezTo>
                  <a:pt x="12" y="13"/>
                  <a:pt x="12" y="13"/>
                  <a:pt x="12" y="12"/>
                </a:cubicBezTo>
                <a:cubicBezTo>
                  <a:pt x="14" y="12"/>
                  <a:pt x="15" y="12"/>
                  <a:pt x="16" y="12"/>
                </a:cubicBezTo>
                <a:cubicBezTo>
                  <a:pt x="16" y="13"/>
                  <a:pt x="16" y="13"/>
                  <a:pt x="16" y="14"/>
                </a:cubicBezTo>
                <a:cubicBezTo>
                  <a:pt x="15" y="14"/>
                  <a:pt x="14" y="14"/>
                  <a:pt x="12" y="14"/>
                </a:cubicBezTo>
                <a:close/>
                <a:moveTo>
                  <a:pt x="18" y="14"/>
                </a:moveTo>
                <a:cubicBezTo>
                  <a:pt x="18" y="13"/>
                  <a:pt x="18" y="13"/>
                  <a:pt x="18" y="12"/>
                </a:cubicBezTo>
                <a:cubicBezTo>
                  <a:pt x="19" y="12"/>
                  <a:pt x="20" y="12"/>
                  <a:pt x="22" y="12"/>
                </a:cubicBezTo>
                <a:cubicBezTo>
                  <a:pt x="22" y="13"/>
                  <a:pt x="22" y="13"/>
                  <a:pt x="22" y="14"/>
                </a:cubicBezTo>
                <a:cubicBezTo>
                  <a:pt x="20" y="14"/>
                  <a:pt x="19" y="14"/>
                  <a:pt x="18" y="14"/>
                </a:cubicBezTo>
                <a:close/>
                <a:moveTo>
                  <a:pt x="23" y="14"/>
                </a:moveTo>
                <a:cubicBezTo>
                  <a:pt x="23" y="13"/>
                  <a:pt x="23" y="13"/>
                  <a:pt x="23" y="12"/>
                </a:cubicBezTo>
                <a:cubicBezTo>
                  <a:pt x="25" y="12"/>
                  <a:pt x="26" y="12"/>
                  <a:pt x="27" y="12"/>
                </a:cubicBezTo>
                <a:cubicBezTo>
                  <a:pt x="27" y="13"/>
                  <a:pt x="27" y="13"/>
                  <a:pt x="27" y="14"/>
                </a:cubicBezTo>
                <a:cubicBezTo>
                  <a:pt x="26" y="14"/>
                  <a:pt x="25" y="14"/>
                  <a:pt x="23" y="14"/>
                </a:cubicBezTo>
                <a:close/>
                <a:moveTo>
                  <a:pt x="11" y="12"/>
                </a:moveTo>
                <a:cubicBezTo>
                  <a:pt x="11" y="14"/>
                  <a:pt x="11" y="14"/>
                  <a:pt x="11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lnTo>
                  <a:pt x="11" y="12"/>
                </a:lnTo>
                <a:close/>
                <a:moveTo>
                  <a:pt x="4" y="34"/>
                </a:moveTo>
                <a:cubicBezTo>
                  <a:pt x="4" y="32"/>
                  <a:pt x="6" y="30"/>
                  <a:pt x="8" y="30"/>
                </a:cubicBezTo>
                <a:cubicBezTo>
                  <a:pt x="10" y="30"/>
                  <a:pt x="12" y="32"/>
                  <a:pt x="12" y="34"/>
                </a:cubicBezTo>
                <a:cubicBezTo>
                  <a:pt x="12" y="36"/>
                  <a:pt x="10" y="38"/>
                  <a:pt x="8" y="38"/>
                </a:cubicBezTo>
                <a:cubicBezTo>
                  <a:pt x="6" y="38"/>
                  <a:pt x="4" y="36"/>
                  <a:pt x="4" y="34"/>
                </a:cubicBezTo>
                <a:close/>
                <a:moveTo>
                  <a:pt x="33" y="42"/>
                </a:moveTo>
                <a:cubicBezTo>
                  <a:pt x="33" y="57"/>
                  <a:pt x="33" y="57"/>
                  <a:pt x="33" y="57"/>
                </a:cubicBezTo>
                <a:cubicBezTo>
                  <a:pt x="33" y="58"/>
                  <a:pt x="33" y="58"/>
                  <a:pt x="33" y="58"/>
                </a:cubicBezTo>
                <a:cubicBezTo>
                  <a:pt x="32" y="58"/>
                  <a:pt x="32" y="58"/>
                  <a:pt x="32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42"/>
                  <a:pt x="7" y="42"/>
                  <a:pt x="7" y="42"/>
                </a:cubicBezTo>
                <a:cubicBezTo>
                  <a:pt x="7" y="41"/>
                  <a:pt x="7" y="41"/>
                  <a:pt x="7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3" y="41"/>
                  <a:pt x="33" y="41"/>
                  <a:pt x="33" y="41"/>
                </a:cubicBezTo>
                <a:lnTo>
                  <a:pt x="33" y="42"/>
                </a:lnTo>
                <a:close/>
                <a:moveTo>
                  <a:pt x="32" y="38"/>
                </a:moveTo>
                <a:cubicBezTo>
                  <a:pt x="29" y="38"/>
                  <a:pt x="28" y="36"/>
                  <a:pt x="28" y="34"/>
                </a:cubicBezTo>
                <a:cubicBezTo>
                  <a:pt x="28" y="32"/>
                  <a:pt x="29" y="30"/>
                  <a:pt x="32" y="30"/>
                </a:cubicBezTo>
                <a:cubicBezTo>
                  <a:pt x="34" y="30"/>
                  <a:pt x="35" y="32"/>
                  <a:pt x="35" y="34"/>
                </a:cubicBezTo>
                <a:cubicBezTo>
                  <a:pt x="35" y="36"/>
                  <a:pt x="34" y="38"/>
                  <a:pt x="32" y="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322"/>
          <p:cNvSpPr>
            <a:spLocks noEditPoints="1"/>
          </p:cNvSpPr>
          <p:nvPr/>
        </p:nvSpPr>
        <p:spPr bwMode="auto">
          <a:xfrm>
            <a:off x="4559300" y="3121026"/>
            <a:ext cx="79375" cy="79375"/>
          </a:xfrm>
          <a:custGeom>
            <a:avLst/>
            <a:gdLst>
              <a:gd name="T0" fmla="*/ 10 w 21"/>
              <a:gd name="T1" fmla="*/ 0 h 21"/>
              <a:gd name="T2" fmla="*/ 3 w 21"/>
              <a:gd name="T3" fmla="*/ 3 h 21"/>
              <a:gd name="T4" fmla="*/ 0 w 21"/>
              <a:gd name="T5" fmla="*/ 11 h 21"/>
              <a:gd name="T6" fmla="*/ 3 w 21"/>
              <a:gd name="T7" fmla="*/ 18 h 21"/>
              <a:gd name="T8" fmla="*/ 10 w 21"/>
              <a:gd name="T9" fmla="*/ 21 h 21"/>
              <a:gd name="T10" fmla="*/ 18 w 21"/>
              <a:gd name="T11" fmla="*/ 18 h 21"/>
              <a:gd name="T12" fmla="*/ 21 w 21"/>
              <a:gd name="T13" fmla="*/ 11 h 21"/>
              <a:gd name="T14" fmla="*/ 18 w 21"/>
              <a:gd name="T15" fmla="*/ 3 h 21"/>
              <a:gd name="T16" fmla="*/ 10 w 21"/>
              <a:gd name="T17" fmla="*/ 0 h 21"/>
              <a:gd name="T18" fmla="*/ 10 w 21"/>
              <a:gd name="T19" fmla="*/ 15 h 21"/>
              <a:gd name="T20" fmla="*/ 6 w 21"/>
              <a:gd name="T21" fmla="*/ 11 h 21"/>
              <a:gd name="T22" fmla="*/ 10 w 21"/>
              <a:gd name="T23" fmla="*/ 6 h 21"/>
              <a:gd name="T24" fmla="*/ 15 w 21"/>
              <a:gd name="T25" fmla="*/ 11 h 21"/>
              <a:gd name="T26" fmla="*/ 10 w 21"/>
              <a:gd name="T27" fmla="*/ 1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1" h="21">
                <a:moveTo>
                  <a:pt x="10" y="0"/>
                </a:moveTo>
                <a:cubicBezTo>
                  <a:pt x="8" y="0"/>
                  <a:pt x="5" y="1"/>
                  <a:pt x="3" y="3"/>
                </a:cubicBezTo>
                <a:cubicBezTo>
                  <a:pt x="1" y="5"/>
                  <a:pt x="0" y="8"/>
                  <a:pt x="0" y="11"/>
                </a:cubicBezTo>
                <a:cubicBezTo>
                  <a:pt x="0" y="14"/>
                  <a:pt x="1" y="16"/>
                  <a:pt x="3" y="18"/>
                </a:cubicBezTo>
                <a:cubicBezTo>
                  <a:pt x="5" y="20"/>
                  <a:pt x="8" y="21"/>
                  <a:pt x="10" y="21"/>
                </a:cubicBezTo>
                <a:cubicBezTo>
                  <a:pt x="13" y="21"/>
                  <a:pt x="16" y="20"/>
                  <a:pt x="18" y="18"/>
                </a:cubicBezTo>
                <a:cubicBezTo>
                  <a:pt x="20" y="16"/>
                  <a:pt x="21" y="14"/>
                  <a:pt x="21" y="11"/>
                </a:cubicBezTo>
                <a:cubicBezTo>
                  <a:pt x="21" y="8"/>
                  <a:pt x="20" y="5"/>
                  <a:pt x="18" y="3"/>
                </a:cubicBezTo>
                <a:cubicBezTo>
                  <a:pt x="16" y="1"/>
                  <a:pt x="13" y="0"/>
                  <a:pt x="10" y="0"/>
                </a:cubicBezTo>
                <a:close/>
                <a:moveTo>
                  <a:pt x="10" y="15"/>
                </a:moveTo>
                <a:cubicBezTo>
                  <a:pt x="8" y="15"/>
                  <a:pt x="6" y="13"/>
                  <a:pt x="6" y="11"/>
                </a:cubicBezTo>
                <a:cubicBezTo>
                  <a:pt x="6" y="8"/>
                  <a:pt x="8" y="6"/>
                  <a:pt x="10" y="6"/>
                </a:cubicBezTo>
                <a:cubicBezTo>
                  <a:pt x="13" y="6"/>
                  <a:pt x="15" y="8"/>
                  <a:pt x="15" y="11"/>
                </a:cubicBezTo>
                <a:cubicBezTo>
                  <a:pt x="15" y="13"/>
                  <a:pt x="13" y="15"/>
                  <a:pt x="10" y="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323"/>
          <p:cNvSpPr>
            <a:spLocks noEditPoints="1"/>
          </p:cNvSpPr>
          <p:nvPr/>
        </p:nvSpPr>
        <p:spPr bwMode="auto">
          <a:xfrm>
            <a:off x="4217988" y="3001963"/>
            <a:ext cx="146050" cy="242888"/>
          </a:xfrm>
          <a:custGeom>
            <a:avLst/>
            <a:gdLst>
              <a:gd name="T0" fmla="*/ 34 w 39"/>
              <a:gd name="T1" fmla="*/ 0 h 65"/>
              <a:gd name="T2" fmla="*/ 5 w 39"/>
              <a:gd name="T3" fmla="*/ 0 h 65"/>
              <a:gd name="T4" fmla="*/ 0 w 39"/>
              <a:gd name="T5" fmla="*/ 5 h 65"/>
              <a:gd name="T6" fmla="*/ 0 w 39"/>
              <a:gd name="T7" fmla="*/ 62 h 65"/>
              <a:gd name="T8" fmla="*/ 2 w 39"/>
              <a:gd name="T9" fmla="*/ 62 h 65"/>
              <a:gd name="T10" fmla="*/ 2 w 39"/>
              <a:gd name="T11" fmla="*/ 64 h 65"/>
              <a:gd name="T12" fmla="*/ 4 w 39"/>
              <a:gd name="T13" fmla="*/ 65 h 65"/>
              <a:gd name="T14" fmla="*/ 8 w 39"/>
              <a:gd name="T15" fmla="*/ 65 h 65"/>
              <a:gd name="T16" fmla="*/ 10 w 39"/>
              <a:gd name="T17" fmla="*/ 64 h 65"/>
              <a:gd name="T18" fmla="*/ 10 w 39"/>
              <a:gd name="T19" fmla="*/ 62 h 65"/>
              <a:gd name="T20" fmla="*/ 29 w 39"/>
              <a:gd name="T21" fmla="*/ 62 h 65"/>
              <a:gd name="T22" fmla="*/ 29 w 39"/>
              <a:gd name="T23" fmla="*/ 64 h 65"/>
              <a:gd name="T24" fmla="*/ 31 w 39"/>
              <a:gd name="T25" fmla="*/ 65 h 65"/>
              <a:gd name="T26" fmla="*/ 35 w 39"/>
              <a:gd name="T27" fmla="*/ 65 h 65"/>
              <a:gd name="T28" fmla="*/ 36 w 39"/>
              <a:gd name="T29" fmla="*/ 64 h 65"/>
              <a:gd name="T30" fmla="*/ 36 w 39"/>
              <a:gd name="T31" fmla="*/ 62 h 65"/>
              <a:gd name="T32" fmla="*/ 39 w 39"/>
              <a:gd name="T33" fmla="*/ 62 h 65"/>
              <a:gd name="T34" fmla="*/ 39 w 39"/>
              <a:gd name="T35" fmla="*/ 5 h 65"/>
              <a:gd name="T36" fmla="*/ 34 w 39"/>
              <a:gd name="T37" fmla="*/ 0 h 65"/>
              <a:gd name="T38" fmla="*/ 13 w 39"/>
              <a:gd name="T39" fmla="*/ 9 h 65"/>
              <a:gd name="T40" fmla="*/ 19 w 39"/>
              <a:gd name="T41" fmla="*/ 6 h 65"/>
              <a:gd name="T42" fmla="*/ 26 w 39"/>
              <a:gd name="T43" fmla="*/ 9 h 65"/>
              <a:gd name="T44" fmla="*/ 29 w 39"/>
              <a:gd name="T45" fmla="*/ 15 h 65"/>
              <a:gd name="T46" fmla="*/ 26 w 39"/>
              <a:gd name="T47" fmla="*/ 22 h 65"/>
              <a:gd name="T48" fmla="*/ 19 w 39"/>
              <a:gd name="T49" fmla="*/ 25 h 65"/>
              <a:gd name="T50" fmla="*/ 13 w 39"/>
              <a:gd name="T51" fmla="*/ 22 h 65"/>
              <a:gd name="T52" fmla="*/ 10 w 39"/>
              <a:gd name="T53" fmla="*/ 15 h 65"/>
              <a:gd name="T54" fmla="*/ 13 w 39"/>
              <a:gd name="T55" fmla="*/ 9 h 65"/>
              <a:gd name="T56" fmla="*/ 32 w 39"/>
              <a:gd name="T57" fmla="*/ 43 h 65"/>
              <a:gd name="T58" fmla="*/ 31 w 39"/>
              <a:gd name="T59" fmla="*/ 48 h 65"/>
              <a:gd name="T60" fmla="*/ 31 w 39"/>
              <a:gd name="T61" fmla="*/ 48 h 65"/>
              <a:gd name="T62" fmla="*/ 34 w 39"/>
              <a:gd name="T63" fmla="*/ 52 h 65"/>
              <a:gd name="T64" fmla="*/ 34 w 39"/>
              <a:gd name="T65" fmla="*/ 53 h 65"/>
              <a:gd name="T66" fmla="*/ 32 w 39"/>
              <a:gd name="T67" fmla="*/ 55 h 65"/>
              <a:gd name="T68" fmla="*/ 31 w 39"/>
              <a:gd name="T69" fmla="*/ 55 h 65"/>
              <a:gd name="T70" fmla="*/ 27 w 39"/>
              <a:gd name="T71" fmla="*/ 53 h 65"/>
              <a:gd name="T72" fmla="*/ 19 w 39"/>
              <a:gd name="T73" fmla="*/ 55 h 65"/>
              <a:gd name="T74" fmla="*/ 12 w 39"/>
              <a:gd name="T75" fmla="*/ 53 h 65"/>
              <a:gd name="T76" fmla="*/ 9 w 39"/>
              <a:gd name="T77" fmla="*/ 55 h 65"/>
              <a:gd name="T78" fmla="*/ 7 w 39"/>
              <a:gd name="T79" fmla="*/ 55 h 65"/>
              <a:gd name="T80" fmla="*/ 5 w 39"/>
              <a:gd name="T81" fmla="*/ 53 h 65"/>
              <a:gd name="T82" fmla="*/ 5 w 39"/>
              <a:gd name="T83" fmla="*/ 52 h 65"/>
              <a:gd name="T84" fmla="*/ 8 w 39"/>
              <a:gd name="T85" fmla="*/ 48 h 65"/>
              <a:gd name="T86" fmla="*/ 7 w 39"/>
              <a:gd name="T87" fmla="*/ 43 h 65"/>
              <a:gd name="T88" fmla="*/ 8 w 39"/>
              <a:gd name="T89" fmla="*/ 37 h 65"/>
              <a:gd name="T90" fmla="*/ 8 w 39"/>
              <a:gd name="T91" fmla="*/ 37 h 65"/>
              <a:gd name="T92" fmla="*/ 5 w 39"/>
              <a:gd name="T93" fmla="*/ 33 h 65"/>
              <a:gd name="T94" fmla="*/ 5 w 39"/>
              <a:gd name="T95" fmla="*/ 32 h 65"/>
              <a:gd name="T96" fmla="*/ 7 w 39"/>
              <a:gd name="T97" fmla="*/ 30 h 65"/>
              <a:gd name="T98" fmla="*/ 9 w 39"/>
              <a:gd name="T99" fmla="*/ 30 h 65"/>
              <a:gd name="T100" fmla="*/ 13 w 39"/>
              <a:gd name="T101" fmla="*/ 32 h 65"/>
              <a:gd name="T102" fmla="*/ 19 w 39"/>
              <a:gd name="T103" fmla="*/ 30 h 65"/>
              <a:gd name="T104" fmla="*/ 27 w 39"/>
              <a:gd name="T105" fmla="*/ 32 h 65"/>
              <a:gd name="T106" fmla="*/ 27 w 39"/>
              <a:gd name="T107" fmla="*/ 32 h 65"/>
              <a:gd name="T108" fmla="*/ 31 w 39"/>
              <a:gd name="T109" fmla="*/ 30 h 65"/>
              <a:gd name="T110" fmla="*/ 32 w 39"/>
              <a:gd name="T111" fmla="*/ 30 h 65"/>
              <a:gd name="T112" fmla="*/ 34 w 39"/>
              <a:gd name="T113" fmla="*/ 32 h 65"/>
              <a:gd name="T114" fmla="*/ 34 w 39"/>
              <a:gd name="T115" fmla="*/ 33 h 65"/>
              <a:gd name="T116" fmla="*/ 31 w 39"/>
              <a:gd name="T117" fmla="*/ 37 h 65"/>
              <a:gd name="T118" fmla="*/ 31 w 39"/>
              <a:gd name="T119" fmla="*/ 37 h 65"/>
              <a:gd name="T120" fmla="*/ 32 w 39"/>
              <a:gd name="T121" fmla="*/ 43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" h="65">
                <a:moveTo>
                  <a:pt x="34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62"/>
                  <a:pt x="0" y="62"/>
                  <a:pt x="0" y="62"/>
                </a:cubicBezTo>
                <a:cubicBezTo>
                  <a:pt x="2" y="62"/>
                  <a:pt x="2" y="62"/>
                  <a:pt x="2" y="62"/>
                </a:cubicBezTo>
                <a:cubicBezTo>
                  <a:pt x="2" y="64"/>
                  <a:pt x="2" y="64"/>
                  <a:pt x="2" y="64"/>
                </a:cubicBezTo>
                <a:cubicBezTo>
                  <a:pt x="2" y="64"/>
                  <a:pt x="3" y="65"/>
                  <a:pt x="4" y="65"/>
                </a:cubicBezTo>
                <a:cubicBezTo>
                  <a:pt x="8" y="65"/>
                  <a:pt x="8" y="65"/>
                  <a:pt x="8" y="65"/>
                </a:cubicBezTo>
                <a:cubicBezTo>
                  <a:pt x="9" y="65"/>
                  <a:pt x="10" y="64"/>
                  <a:pt x="10" y="64"/>
                </a:cubicBezTo>
                <a:cubicBezTo>
                  <a:pt x="10" y="62"/>
                  <a:pt x="10" y="62"/>
                  <a:pt x="10" y="62"/>
                </a:cubicBezTo>
                <a:cubicBezTo>
                  <a:pt x="29" y="62"/>
                  <a:pt x="29" y="62"/>
                  <a:pt x="29" y="62"/>
                </a:cubicBezTo>
                <a:cubicBezTo>
                  <a:pt x="29" y="64"/>
                  <a:pt x="29" y="64"/>
                  <a:pt x="29" y="64"/>
                </a:cubicBezTo>
                <a:cubicBezTo>
                  <a:pt x="29" y="64"/>
                  <a:pt x="30" y="65"/>
                  <a:pt x="31" y="65"/>
                </a:cubicBezTo>
                <a:cubicBezTo>
                  <a:pt x="35" y="65"/>
                  <a:pt x="35" y="65"/>
                  <a:pt x="35" y="65"/>
                </a:cubicBezTo>
                <a:cubicBezTo>
                  <a:pt x="36" y="65"/>
                  <a:pt x="36" y="64"/>
                  <a:pt x="36" y="64"/>
                </a:cubicBezTo>
                <a:cubicBezTo>
                  <a:pt x="36" y="62"/>
                  <a:pt x="36" y="62"/>
                  <a:pt x="36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39" y="5"/>
                  <a:pt x="39" y="5"/>
                  <a:pt x="39" y="5"/>
                </a:cubicBezTo>
                <a:cubicBezTo>
                  <a:pt x="39" y="2"/>
                  <a:pt x="37" y="0"/>
                  <a:pt x="34" y="0"/>
                </a:cubicBezTo>
                <a:close/>
                <a:moveTo>
                  <a:pt x="13" y="9"/>
                </a:moveTo>
                <a:cubicBezTo>
                  <a:pt x="14" y="7"/>
                  <a:pt x="17" y="6"/>
                  <a:pt x="19" y="6"/>
                </a:cubicBezTo>
                <a:cubicBezTo>
                  <a:pt x="22" y="6"/>
                  <a:pt x="24" y="7"/>
                  <a:pt x="26" y="9"/>
                </a:cubicBezTo>
                <a:cubicBezTo>
                  <a:pt x="28" y="10"/>
                  <a:pt x="29" y="13"/>
                  <a:pt x="29" y="15"/>
                </a:cubicBezTo>
                <a:cubicBezTo>
                  <a:pt x="29" y="18"/>
                  <a:pt x="28" y="20"/>
                  <a:pt x="26" y="22"/>
                </a:cubicBezTo>
                <a:cubicBezTo>
                  <a:pt x="24" y="24"/>
                  <a:pt x="22" y="25"/>
                  <a:pt x="19" y="25"/>
                </a:cubicBezTo>
                <a:cubicBezTo>
                  <a:pt x="17" y="25"/>
                  <a:pt x="14" y="24"/>
                  <a:pt x="13" y="22"/>
                </a:cubicBezTo>
                <a:cubicBezTo>
                  <a:pt x="11" y="20"/>
                  <a:pt x="10" y="18"/>
                  <a:pt x="10" y="15"/>
                </a:cubicBezTo>
                <a:cubicBezTo>
                  <a:pt x="10" y="13"/>
                  <a:pt x="11" y="10"/>
                  <a:pt x="13" y="9"/>
                </a:cubicBezTo>
                <a:close/>
                <a:moveTo>
                  <a:pt x="32" y="43"/>
                </a:moveTo>
                <a:cubicBezTo>
                  <a:pt x="32" y="44"/>
                  <a:pt x="32" y="46"/>
                  <a:pt x="31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52"/>
                  <a:pt x="35" y="53"/>
                  <a:pt x="34" y="53"/>
                </a:cubicBezTo>
                <a:cubicBezTo>
                  <a:pt x="32" y="55"/>
                  <a:pt x="32" y="55"/>
                  <a:pt x="32" y="55"/>
                </a:cubicBezTo>
                <a:cubicBezTo>
                  <a:pt x="32" y="56"/>
                  <a:pt x="31" y="55"/>
                  <a:pt x="31" y="55"/>
                </a:cubicBezTo>
                <a:cubicBezTo>
                  <a:pt x="27" y="53"/>
                  <a:pt x="27" y="53"/>
                  <a:pt x="27" y="53"/>
                </a:cubicBezTo>
                <a:cubicBezTo>
                  <a:pt x="25" y="54"/>
                  <a:pt x="22" y="55"/>
                  <a:pt x="19" y="55"/>
                </a:cubicBezTo>
                <a:cubicBezTo>
                  <a:pt x="17" y="55"/>
                  <a:pt x="14" y="54"/>
                  <a:pt x="12" y="53"/>
                </a:cubicBezTo>
                <a:cubicBezTo>
                  <a:pt x="9" y="55"/>
                  <a:pt x="9" y="55"/>
                  <a:pt x="9" y="55"/>
                </a:cubicBezTo>
                <a:cubicBezTo>
                  <a:pt x="8" y="55"/>
                  <a:pt x="8" y="56"/>
                  <a:pt x="7" y="55"/>
                </a:cubicBezTo>
                <a:cubicBezTo>
                  <a:pt x="5" y="53"/>
                  <a:pt x="5" y="53"/>
                  <a:pt x="5" y="53"/>
                </a:cubicBezTo>
                <a:cubicBezTo>
                  <a:pt x="5" y="53"/>
                  <a:pt x="5" y="52"/>
                  <a:pt x="5" y="52"/>
                </a:cubicBezTo>
                <a:cubicBezTo>
                  <a:pt x="8" y="48"/>
                  <a:pt x="8" y="48"/>
                  <a:pt x="8" y="48"/>
                </a:cubicBezTo>
                <a:cubicBezTo>
                  <a:pt x="7" y="46"/>
                  <a:pt x="7" y="45"/>
                  <a:pt x="7" y="43"/>
                </a:cubicBezTo>
                <a:cubicBezTo>
                  <a:pt x="7" y="41"/>
                  <a:pt x="7" y="39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5" y="33"/>
                  <a:pt x="5" y="33"/>
                  <a:pt x="5" y="33"/>
                </a:cubicBezTo>
                <a:cubicBezTo>
                  <a:pt x="5" y="33"/>
                  <a:pt x="5" y="32"/>
                  <a:pt x="5" y="32"/>
                </a:cubicBezTo>
                <a:cubicBezTo>
                  <a:pt x="7" y="30"/>
                  <a:pt x="7" y="30"/>
                  <a:pt x="7" y="30"/>
                </a:cubicBezTo>
                <a:cubicBezTo>
                  <a:pt x="8" y="29"/>
                  <a:pt x="8" y="29"/>
                  <a:pt x="9" y="30"/>
                </a:cubicBezTo>
                <a:cubicBezTo>
                  <a:pt x="13" y="32"/>
                  <a:pt x="13" y="32"/>
                  <a:pt x="13" y="32"/>
                </a:cubicBezTo>
                <a:cubicBezTo>
                  <a:pt x="15" y="31"/>
                  <a:pt x="17" y="30"/>
                  <a:pt x="19" y="30"/>
                </a:cubicBezTo>
                <a:cubicBezTo>
                  <a:pt x="22" y="30"/>
                  <a:pt x="25" y="31"/>
                  <a:pt x="27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29"/>
                  <a:pt x="32" y="29"/>
                  <a:pt x="32" y="30"/>
                </a:cubicBezTo>
                <a:cubicBezTo>
                  <a:pt x="34" y="32"/>
                  <a:pt x="34" y="32"/>
                  <a:pt x="34" y="32"/>
                </a:cubicBezTo>
                <a:cubicBezTo>
                  <a:pt x="35" y="32"/>
                  <a:pt x="34" y="33"/>
                  <a:pt x="34" y="33"/>
                </a:cubicBezTo>
                <a:cubicBezTo>
                  <a:pt x="31" y="37"/>
                  <a:pt x="31" y="37"/>
                  <a:pt x="31" y="37"/>
                </a:cubicBezTo>
                <a:cubicBezTo>
                  <a:pt x="31" y="37"/>
                  <a:pt x="31" y="37"/>
                  <a:pt x="31" y="37"/>
                </a:cubicBezTo>
                <a:cubicBezTo>
                  <a:pt x="32" y="39"/>
                  <a:pt x="32" y="41"/>
                  <a:pt x="32" y="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324"/>
          <p:cNvSpPr>
            <a:spLocks noEditPoints="1"/>
          </p:cNvSpPr>
          <p:nvPr/>
        </p:nvSpPr>
        <p:spPr bwMode="auto">
          <a:xfrm>
            <a:off x="5494338" y="2889251"/>
            <a:ext cx="458787" cy="401638"/>
          </a:xfrm>
          <a:custGeom>
            <a:avLst/>
            <a:gdLst>
              <a:gd name="T0" fmla="*/ 56 w 122"/>
              <a:gd name="T1" fmla="*/ 71 h 107"/>
              <a:gd name="T2" fmla="*/ 28 w 122"/>
              <a:gd name="T3" fmla="*/ 66 h 107"/>
              <a:gd name="T4" fmla="*/ 56 w 122"/>
              <a:gd name="T5" fmla="*/ 62 h 107"/>
              <a:gd name="T6" fmla="*/ 60 w 122"/>
              <a:gd name="T7" fmla="*/ 59 h 107"/>
              <a:gd name="T8" fmla="*/ 89 w 122"/>
              <a:gd name="T9" fmla="*/ 62 h 107"/>
              <a:gd name="T10" fmla="*/ 60 w 122"/>
              <a:gd name="T11" fmla="*/ 66 h 107"/>
              <a:gd name="T12" fmla="*/ 89 w 122"/>
              <a:gd name="T13" fmla="*/ 71 h 107"/>
              <a:gd name="T14" fmla="*/ 100 w 122"/>
              <a:gd name="T15" fmla="*/ 77 h 107"/>
              <a:gd name="T16" fmla="*/ 102 w 122"/>
              <a:gd name="T17" fmla="*/ 79 h 107"/>
              <a:gd name="T18" fmla="*/ 104 w 122"/>
              <a:gd name="T19" fmla="*/ 97 h 107"/>
              <a:gd name="T20" fmla="*/ 106 w 122"/>
              <a:gd name="T21" fmla="*/ 95 h 107"/>
              <a:gd name="T22" fmla="*/ 113 w 122"/>
              <a:gd name="T23" fmla="*/ 96 h 107"/>
              <a:gd name="T24" fmla="*/ 118 w 122"/>
              <a:gd name="T25" fmla="*/ 102 h 107"/>
              <a:gd name="T26" fmla="*/ 106 w 122"/>
              <a:gd name="T27" fmla="*/ 102 h 107"/>
              <a:gd name="T28" fmla="*/ 104 w 122"/>
              <a:gd name="T29" fmla="*/ 103 h 107"/>
              <a:gd name="T30" fmla="*/ 100 w 122"/>
              <a:gd name="T31" fmla="*/ 101 h 107"/>
              <a:gd name="T32" fmla="*/ 98 w 122"/>
              <a:gd name="T33" fmla="*/ 99 h 107"/>
              <a:gd name="T34" fmla="*/ 89 w 122"/>
              <a:gd name="T35" fmla="*/ 81 h 107"/>
              <a:gd name="T36" fmla="*/ 95 w 122"/>
              <a:gd name="T37" fmla="*/ 104 h 107"/>
              <a:gd name="T38" fmla="*/ 20 w 122"/>
              <a:gd name="T39" fmla="*/ 107 h 107"/>
              <a:gd name="T40" fmla="*/ 27 w 122"/>
              <a:gd name="T41" fmla="*/ 96 h 107"/>
              <a:gd name="T42" fmla="*/ 53 w 122"/>
              <a:gd name="T43" fmla="*/ 96 h 107"/>
              <a:gd name="T44" fmla="*/ 27 w 122"/>
              <a:gd name="T45" fmla="*/ 94 h 107"/>
              <a:gd name="T46" fmla="*/ 21 w 122"/>
              <a:gd name="T47" fmla="*/ 1 h 107"/>
              <a:gd name="T48" fmla="*/ 13 w 122"/>
              <a:gd name="T49" fmla="*/ 17 h 107"/>
              <a:gd name="T50" fmla="*/ 13 w 122"/>
              <a:gd name="T51" fmla="*/ 48 h 107"/>
              <a:gd name="T52" fmla="*/ 21 w 122"/>
              <a:gd name="T53" fmla="*/ 64 h 107"/>
              <a:gd name="T54" fmla="*/ 77 w 122"/>
              <a:gd name="T55" fmla="*/ 28 h 107"/>
              <a:gd name="T56" fmla="*/ 21 w 122"/>
              <a:gd name="T57" fmla="*/ 58 h 107"/>
              <a:gd name="T58" fmla="*/ 69 w 122"/>
              <a:gd name="T59" fmla="*/ 35 h 107"/>
              <a:gd name="T60" fmla="*/ 21 w 122"/>
              <a:gd name="T61" fmla="*/ 7 h 107"/>
              <a:gd name="T62" fmla="*/ 21 w 122"/>
              <a:gd name="T63" fmla="*/ 15 h 107"/>
              <a:gd name="T64" fmla="*/ 84 w 122"/>
              <a:gd name="T65" fmla="*/ 29 h 107"/>
              <a:gd name="T66" fmla="*/ 92 w 122"/>
              <a:gd name="T67" fmla="*/ 42 h 107"/>
              <a:gd name="T68" fmla="*/ 69 w 122"/>
              <a:gd name="T69" fmla="*/ 60 h 107"/>
              <a:gd name="T70" fmla="*/ 99 w 122"/>
              <a:gd name="T71" fmla="*/ 37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2" h="107">
                <a:moveTo>
                  <a:pt x="27" y="71"/>
                </a:moveTo>
                <a:cubicBezTo>
                  <a:pt x="56" y="71"/>
                  <a:pt x="56" y="71"/>
                  <a:pt x="56" y="71"/>
                </a:cubicBezTo>
                <a:cubicBezTo>
                  <a:pt x="56" y="66"/>
                  <a:pt x="56" y="66"/>
                  <a:pt x="56" y="66"/>
                </a:cubicBezTo>
                <a:cubicBezTo>
                  <a:pt x="28" y="66"/>
                  <a:pt x="28" y="66"/>
                  <a:pt x="28" y="66"/>
                </a:cubicBezTo>
                <a:cubicBezTo>
                  <a:pt x="28" y="62"/>
                  <a:pt x="28" y="62"/>
                  <a:pt x="28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59"/>
                  <a:pt x="56" y="59"/>
                  <a:pt x="56" y="59"/>
                </a:cubicBezTo>
                <a:cubicBezTo>
                  <a:pt x="60" y="59"/>
                  <a:pt x="60" y="59"/>
                  <a:pt x="60" y="59"/>
                </a:cubicBezTo>
                <a:cubicBezTo>
                  <a:pt x="60" y="62"/>
                  <a:pt x="60" y="62"/>
                  <a:pt x="60" y="62"/>
                </a:cubicBezTo>
                <a:cubicBezTo>
                  <a:pt x="89" y="62"/>
                  <a:pt x="89" y="62"/>
                  <a:pt x="89" y="62"/>
                </a:cubicBezTo>
                <a:cubicBezTo>
                  <a:pt x="89" y="66"/>
                  <a:pt x="89" y="66"/>
                  <a:pt x="89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71"/>
                  <a:pt x="60" y="71"/>
                  <a:pt x="60" y="71"/>
                </a:cubicBezTo>
                <a:cubicBezTo>
                  <a:pt x="89" y="71"/>
                  <a:pt x="89" y="71"/>
                  <a:pt x="89" y="71"/>
                </a:cubicBezTo>
                <a:cubicBezTo>
                  <a:pt x="89" y="77"/>
                  <a:pt x="89" y="77"/>
                  <a:pt x="89" y="77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102" y="77"/>
                  <a:pt x="102" y="77"/>
                  <a:pt x="102" y="77"/>
                </a:cubicBezTo>
                <a:cubicBezTo>
                  <a:pt x="102" y="79"/>
                  <a:pt x="102" y="79"/>
                  <a:pt x="102" y="79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06" y="96"/>
                  <a:pt x="106" y="96"/>
                  <a:pt x="106" y="96"/>
                </a:cubicBezTo>
                <a:cubicBezTo>
                  <a:pt x="108" y="97"/>
                  <a:pt x="110" y="96"/>
                  <a:pt x="113" y="96"/>
                </a:cubicBezTo>
                <a:cubicBezTo>
                  <a:pt x="114" y="95"/>
                  <a:pt x="116" y="95"/>
                  <a:pt x="118" y="95"/>
                </a:cubicBezTo>
                <a:cubicBezTo>
                  <a:pt x="122" y="96"/>
                  <a:pt x="122" y="101"/>
                  <a:pt x="118" y="102"/>
                </a:cubicBezTo>
                <a:cubicBezTo>
                  <a:pt x="117" y="103"/>
                  <a:pt x="114" y="102"/>
                  <a:pt x="113" y="102"/>
                </a:cubicBezTo>
                <a:cubicBezTo>
                  <a:pt x="110" y="102"/>
                  <a:pt x="108" y="101"/>
                  <a:pt x="106" y="102"/>
                </a:cubicBezTo>
                <a:cubicBezTo>
                  <a:pt x="106" y="103"/>
                  <a:pt x="106" y="103"/>
                  <a:pt x="106" y="103"/>
                </a:cubicBezTo>
                <a:cubicBezTo>
                  <a:pt x="104" y="103"/>
                  <a:pt x="104" y="103"/>
                  <a:pt x="104" y="103"/>
                </a:cubicBezTo>
                <a:cubicBezTo>
                  <a:pt x="104" y="101"/>
                  <a:pt x="104" y="101"/>
                  <a:pt x="104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98" y="101"/>
                  <a:pt x="98" y="101"/>
                  <a:pt x="98" y="101"/>
                </a:cubicBezTo>
                <a:cubicBezTo>
                  <a:pt x="98" y="99"/>
                  <a:pt x="98" y="99"/>
                  <a:pt x="98" y="99"/>
                </a:cubicBezTo>
                <a:cubicBezTo>
                  <a:pt x="98" y="81"/>
                  <a:pt x="98" y="81"/>
                  <a:pt x="98" y="81"/>
                </a:cubicBezTo>
                <a:cubicBezTo>
                  <a:pt x="89" y="81"/>
                  <a:pt x="89" y="81"/>
                  <a:pt x="89" y="81"/>
                </a:cubicBezTo>
                <a:cubicBezTo>
                  <a:pt x="89" y="97"/>
                  <a:pt x="89" y="97"/>
                  <a:pt x="89" y="97"/>
                </a:cubicBezTo>
                <a:cubicBezTo>
                  <a:pt x="90" y="100"/>
                  <a:pt x="92" y="103"/>
                  <a:pt x="95" y="104"/>
                </a:cubicBezTo>
                <a:cubicBezTo>
                  <a:pt x="95" y="107"/>
                  <a:pt x="95" y="107"/>
                  <a:pt x="95" y="107"/>
                </a:cubicBezTo>
                <a:cubicBezTo>
                  <a:pt x="20" y="107"/>
                  <a:pt x="20" y="107"/>
                  <a:pt x="20" y="107"/>
                </a:cubicBezTo>
                <a:cubicBezTo>
                  <a:pt x="20" y="104"/>
                  <a:pt x="20" y="104"/>
                  <a:pt x="20" y="104"/>
                </a:cubicBezTo>
                <a:cubicBezTo>
                  <a:pt x="23" y="103"/>
                  <a:pt x="25" y="100"/>
                  <a:pt x="27" y="96"/>
                </a:cubicBezTo>
                <a:cubicBezTo>
                  <a:pt x="27" y="96"/>
                  <a:pt x="27" y="96"/>
                  <a:pt x="27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4"/>
                  <a:pt x="53" y="94"/>
                  <a:pt x="53" y="94"/>
                </a:cubicBezTo>
                <a:cubicBezTo>
                  <a:pt x="27" y="94"/>
                  <a:pt x="27" y="94"/>
                  <a:pt x="27" y="94"/>
                </a:cubicBezTo>
                <a:cubicBezTo>
                  <a:pt x="27" y="71"/>
                  <a:pt x="27" y="71"/>
                  <a:pt x="27" y="71"/>
                </a:cubicBezTo>
                <a:close/>
                <a:moveTo>
                  <a:pt x="21" y="1"/>
                </a:moveTo>
                <a:cubicBezTo>
                  <a:pt x="21" y="1"/>
                  <a:pt x="21" y="1"/>
                  <a:pt x="21" y="1"/>
                </a:cubicBezTo>
                <a:cubicBezTo>
                  <a:pt x="10" y="0"/>
                  <a:pt x="6" y="10"/>
                  <a:pt x="13" y="17"/>
                </a:cubicBezTo>
                <a:cubicBezTo>
                  <a:pt x="5" y="19"/>
                  <a:pt x="0" y="25"/>
                  <a:pt x="0" y="32"/>
                </a:cubicBezTo>
                <a:cubicBezTo>
                  <a:pt x="0" y="40"/>
                  <a:pt x="6" y="46"/>
                  <a:pt x="13" y="48"/>
                </a:cubicBezTo>
                <a:cubicBezTo>
                  <a:pt x="6" y="55"/>
                  <a:pt x="10" y="66"/>
                  <a:pt x="21" y="64"/>
                </a:cubicBezTo>
                <a:cubicBezTo>
                  <a:pt x="21" y="64"/>
                  <a:pt x="21" y="64"/>
                  <a:pt x="21" y="64"/>
                </a:cubicBezTo>
                <a:cubicBezTo>
                  <a:pt x="41" y="46"/>
                  <a:pt x="53" y="41"/>
                  <a:pt x="77" y="38"/>
                </a:cubicBezTo>
                <a:cubicBezTo>
                  <a:pt x="77" y="28"/>
                  <a:pt x="77" y="28"/>
                  <a:pt x="77" y="28"/>
                </a:cubicBezTo>
                <a:cubicBezTo>
                  <a:pt x="53" y="26"/>
                  <a:pt x="41" y="20"/>
                  <a:pt x="21" y="1"/>
                </a:cubicBezTo>
                <a:close/>
                <a:moveTo>
                  <a:pt x="21" y="58"/>
                </a:moveTo>
                <a:cubicBezTo>
                  <a:pt x="21" y="56"/>
                  <a:pt x="21" y="53"/>
                  <a:pt x="21" y="51"/>
                </a:cubicBezTo>
                <a:cubicBezTo>
                  <a:pt x="29" y="43"/>
                  <a:pt x="45" y="37"/>
                  <a:pt x="69" y="35"/>
                </a:cubicBezTo>
                <a:cubicBezTo>
                  <a:pt x="40" y="41"/>
                  <a:pt x="28" y="50"/>
                  <a:pt x="21" y="58"/>
                </a:cubicBezTo>
                <a:close/>
                <a:moveTo>
                  <a:pt x="21" y="7"/>
                </a:moveTo>
                <a:cubicBezTo>
                  <a:pt x="28" y="15"/>
                  <a:pt x="39" y="22"/>
                  <a:pt x="50" y="25"/>
                </a:cubicBezTo>
                <a:cubicBezTo>
                  <a:pt x="42" y="25"/>
                  <a:pt x="29" y="23"/>
                  <a:pt x="21" y="15"/>
                </a:cubicBezTo>
                <a:cubicBezTo>
                  <a:pt x="21" y="13"/>
                  <a:pt x="21" y="9"/>
                  <a:pt x="21" y="7"/>
                </a:cubicBezTo>
                <a:close/>
                <a:moveTo>
                  <a:pt x="84" y="29"/>
                </a:moveTo>
                <a:cubicBezTo>
                  <a:pt x="84" y="38"/>
                  <a:pt x="84" y="38"/>
                  <a:pt x="84" y="38"/>
                </a:cubicBezTo>
                <a:cubicBezTo>
                  <a:pt x="88" y="37"/>
                  <a:pt x="92" y="38"/>
                  <a:pt x="92" y="42"/>
                </a:cubicBezTo>
                <a:cubicBezTo>
                  <a:pt x="90" y="49"/>
                  <a:pt x="69" y="40"/>
                  <a:pt x="68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72" y="47"/>
                  <a:pt x="89" y="54"/>
                  <a:pt x="96" y="48"/>
                </a:cubicBezTo>
                <a:cubicBezTo>
                  <a:pt x="100" y="46"/>
                  <a:pt x="100" y="41"/>
                  <a:pt x="99" y="37"/>
                </a:cubicBezTo>
                <a:cubicBezTo>
                  <a:pt x="97" y="31"/>
                  <a:pt x="91" y="30"/>
                  <a:pt x="84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325"/>
          <p:cNvSpPr>
            <a:spLocks noEditPoints="1"/>
          </p:cNvSpPr>
          <p:nvPr/>
        </p:nvSpPr>
        <p:spPr bwMode="auto">
          <a:xfrm>
            <a:off x="3613150" y="5468938"/>
            <a:ext cx="379412" cy="379413"/>
          </a:xfrm>
          <a:custGeom>
            <a:avLst/>
            <a:gdLst>
              <a:gd name="T0" fmla="*/ 56 w 101"/>
              <a:gd name="T1" fmla="*/ 51 h 101"/>
              <a:gd name="T2" fmla="*/ 45 w 101"/>
              <a:gd name="T3" fmla="*/ 51 h 101"/>
              <a:gd name="T4" fmla="*/ 50 w 101"/>
              <a:gd name="T5" fmla="*/ 0 h 101"/>
              <a:gd name="T6" fmla="*/ 50 w 101"/>
              <a:gd name="T7" fmla="*/ 101 h 101"/>
              <a:gd name="T8" fmla="*/ 87 w 101"/>
              <a:gd name="T9" fmla="*/ 16 h 101"/>
              <a:gd name="T10" fmla="*/ 91 w 101"/>
              <a:gd name="T11" fmla="*/ 37 h 101"/>
              <a:gd name="T12" fmla="*/ 84 w 101"/>
              <a:gd name="T13" fmla="*/ 59 h 101"/>
              <a:gd name="T14" fmla="*/ 79 w 101"/>
              <a:gd name="T15" fmla="*/ 64 h 101"/>
              <a:gd name="T16" fmla="*/ 65 w 101"/>
              <a:gd name="T17" fmla="*/ 84 h 101"/>
              <a:gd name="T18" fmla="*/ 56 w 101"/>
              <a:gd name="T19" fmla="*/ 82 h 101"/>
              <a:gd name="T20" fmla="*/ 70 w 101"/>
              <a:gd name="T21" fmla="*/ 61 h 101"/>
              <a:gd name="T22" fmla="*/ 81 w 101"/>
              <a:gd name="T23" fmla="*/ 56 h 101"/>
              <a:gd name="T24" fmla="*/ 81 w 101"/>
              <a:gd name="T25" fmla="*/ 56 h 101"/>
              <a:gd name="T26" fmla="*/ 87 w 101"/>
              <a:gd name="T27" fmla="*/ 38 h 101"/>
              <a:gd name="T28" fmla="*/ 50 w 101"/>
              <a:gd name="T29" fmla="*/ 0 h 101"/>
              <a:gd name="T30" fmla="*/ 35 w 101"/>
              <a:gd name="T31" fmla="*/ 35 h 101"/>
              <a:gd name="T32" fmla="*/ 28 w 101"/>
              <a:gd name="T33" fmla="*/ 52 h 101"/>
              <a:gd name="T34" fmla="*/ 30 w 101"/>
              <a:gd name="T35" fmla="*/ 50 h 101"/>
              <a:gd name="T36" fmla="*/ 50 w 101"/>
              <a:gd name="T37" fmla="*/ 30 h 101"/>
              <a:gd name="T38" fmla="*/ 59 w 101"/>
              <a:gd name="T39" fmla="*/ 30 h 101"/>
              <a:gd name="T40" fmla="*/ 50 w 101"/>
              <a:gd name="T41" fmla="*/ 10 h 101"/>
              <a:gd name="T42" fmla="*/ 9 w 101"/>
              <a:gd name="T43" fmla="*/ 50 h 101"/>
              <a:gd name="T44" fmla="*/ 12 w 101"/>
              <a:gd name="T45" fmla="*/ 52 h 101"/>
              <a:gd name="T46" fmla="*/ 23 w 101"/>
              <a:gd name="T47" fmla="*/ 23 h 101"/>
              <a:gd name="T48" fmla="*/ 63 w 101"/>
              <a:gd name="T49" fmla="*/ 14 h 101"/>
              <a:gd name="T50" fmla="*/ 50 w 101"/>
              <a:gd name="T51" fmla="*/ 10 h 101"/>
              <a:gd name="T52" fmla="*/ 26 w 101"/>
              <a:gd name="T53" fmla="*/ 26 h 101"/>
              <a:gd name="T54" fmla="*/ 16 w 101"/>
              <a:gd name="T55" fmla="*/ 52 h 101"/>
              <a:gd name="T56" fmla="*/ 18 w 101"/>
              <a:gd name="T57" fmla="*/ 50 h 101"/>
              <a:gd name="T58" fmla="*/ 50 w 101"/>
              <a:gd name="T59" fmla="*/ 18 h 101"/>
              <a:gd name="T60" fmla="*/ 62 w 101"/>
              <a:gd name="T61" fmla="*/ 18 h 101"/>
              <a:gd name="T62" fmla="*/ 50 w 101"/>
              <a:gd name="T63" fmla="*/ 22 h 101"/>
              <a:gd name="T64" fmla="*/ 22 w 101"/>
              <a:gd name="T65" fmla="*/ 50 h 101"/>
              <a:gd name="T66" fmla="*/ 24 w 101"/>
              <a:gd name="T67" fmla="*/ 52 h 101"/>
              <a:gd name="T68" fmla="*/ 32 w 101"/>
              <a:gd name="T69" fmla="*/ 32 h 101"/>
              <a:gd name="T70" fmla="*/ 60 w 101"/>
              <a:gd name="T71" fmla="*/ 26 h 101"/>
              <a:gd name="T72" fmla="*/ 50 w 101"/>
              <a:gd name="T73" fmla="*/ 22 h 101"/>
              <a:gd name="T74" fmla="*/ 34 w 101"/>
              <a:gd name="T75" fmla="*/ 51 h 101"/>
              <a:gd name="T76" fmla="*/ 66 w 101"/>
              <a:gd name="T77" fmla="*/ 5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1" h="101">
                <a:moveTo>
                  <a:pt x="50" y="45"/>
                </a:moveTo>
                <a:cubicBezTo>
                  <a:pt x="54" y="45"/>
                  <a:pt x="56" y="47"/>
                  <a:pt x="56" y="51"/>
                </a:cubicBezTo>
                <a:cubicBezTo>
                  <a:pt x="56" y="54"/>
                  <a:pt x="54" y="56"/>
                  <a:pt x="50" y="56"/>
                </a:cubicBezTo>
                <a:cubicBezTo>
                  <a:pt x="47" y="56"/>
                  <a:pt x="45" y="54"/>
                  <a:pt x="45" y="51"/>
                </a:cubicBezTo>
                <a:cubicBezTo>
                  <a:pt x="45" y="47"/>
                  <a:pt x="47" y="45"/>
                  <a:pt x="50" y="45"/>
                </a:cubicBezTo>
                <a:close/>
                <a:moveTo>
                  <a:pt x="50" y="0"/>
                </a:moveTo>
                <a:cubicBezTo>
                  <a:pt x="23" y="0"/>
                  <a:pt x="0" y="23"/>
                  <a:pt x="0" y="51"/>
                </a:cubicBezTo>
                <a:cubicBezTo>
                  <a:pt x="0" y="78"/>
                  <a:pt x="23" y="101"/>
                  <a:pt x="50" y="101"/>
                </a:cubicBezTo>
                <a:cubicBezTo>
                  <a:pt x="78" y="101"/>
                  <a:pt x="101" y="78"/>
                  <a:pt x="101" y="51"/>
                </a:cubicBezTo>
                <a:cubicBezTo>
                  <a:pt x="101" y="37"/>
                  <a:pt x="96" y="25"/>
                  <a:pt x="87" y="1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3" y="49"/>
                  <a:pt x="90" y="52"/>
                  <a:pt x="84" y="59"/>
                </a:cubicBezTo>
                <a:cubicBezTo>
                  <a:pt x="84" y="59"/>
                  <a:pt x="84" y="59"/>
                  <a:pt x="84" y="59"/>
                </a:cubicBezTo>
                <a:cubicBezTo>
                  <a:pt x="84" y="59"/>
                  <a:pt x="84" y="59"/>
                  <a:pt x="84" y="59"/>
                </a:cubicBezTo>
                <a:cubicBezTo>
                  <a:pt x="79" y="64"/>
                  <a:pt x="79" y="64"/>
                  <a:pt x="79" y="64"/>
                </a:cubicBezTo>
                <a:cubicBezTo>
                  <a:pt x="81" y="65"/>
                  <a:pt x="81" y="68"/>
                  <a:pt x="79" y="70"/>
                </a:cubicBezTo>
                <a:cubicBezTo>
                  <a:pt x="65" y="84"/>
                  <a:pt x="65" y="84"/>
                  <a:pt x="65" y="84"/>
                </a:cubicBezTo>
                <a:cubicBezTo>
                  <a:pt x="63" y="86"/>
                  <a:pt x="60" y="86"/>
                  <a:pt x="59" y="84"/>
                </a:cubicBezTo>
                <a:cubicBezTo>
                  <a:pt x="56" y="82"/>
                  <a:pt x="56" y="82"/>
                  <a:pt x="56" y="82"/>
                </a:cubicBezTo>
                <a:cubicBezTo>
                  <a:pt x="54" y="80"/>
                  <a:pt x="54" y="77"/>
                  <a:pt x="56" y="75"/>
                </a:cubicBezTo>
                <a:cubicBezTo>
                  <a:pt x="70" y="61"/>
                  <a:pt x="70" y="61"/>
                  <a:pt x="70" y="61"/>
                </a:cubicBezTo>
                <a:cubicBezTo>
                  <a:pt x="72" y="59"/>
                  <a:pt x="75" y="59"/>
                  <a:pt x="76" y="61"/>
                </a:cubicBezTo>
                <a:cubicBezTo>
                  <a:pt x="81" y="56"/>
                  <a:pt x="81" y="56"/>
                  <a:pt x="81" y="56"/>
                </a:cubicBezTo>
                <a:cubicBezTo>
                  <a:pt x="81" y="56"/>
                  <a:pt x="81" y="56"/>
                  <a:pt x="81" y="56"/>
                </a:cubicBezTo>
                <a:cubicBezTo>
                  <a:pt x="81" y="56"/>
                  <a:pt x="81" y="56"/>
                  <a:pt x="81" y="56"/>
                </a:cubicBezTo>
                <a:cubicBezTo>
                  <a:pt x="86" y="50"/>
                  <a:pt x="88" y="47"/>
                  <a:pt x="87" y="38"/>
                </a:cubicBezTo>
                <a:cubicBezTo>
                  <a:pt x="87" y="38"/>
                  <a:pt x="87" y="38"/>
                  <a:pt x="87" y="38"/>
                </a:cubicBezTo>
                <a:cubicBezTo>
                  <a:pt x="82" y="12"/>
                  <a:pt x="82" y="12"/>
                  <a:pt x="82" y="12"/>
                </a:cubicBezTo>
                <a:cubicBezTo>
                  <a:pt x="74" y="4"/>
                  <a:pt x="63" y="0"/>
                  <a:pt x="50" y="0"/>
                </a:cubicBezTo>
                <a:close/>
                <a:moveTo>
                  <a:pt x="50" y="28"/>
                </a:moveTo>
                <a:cubicBezTo>
                  <a:pt x="44" y="28"/>
                  <a:pt x="39" y="31"/>
                  <a:pt x="35" y="35"/>
                </a:cubicBezTo>
                <a:cubicBezTo>
                  <a:pt x="31" y="39"/>
                  <a:pt x="28" y="44"/>
                  <a:pt x="28" y="50"/>
                </a:cubicBezTo>
                <a:cubicBezTo>
                  <a:pt x="28" y="51"/>
                  <a:pt x="28" y="51"/>
                  <a:pt x="28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5"/>
                  <a:pt x="32" y="40"/>
                  <a:pt x="36" y="36"/>
                </a:cubicBezTo>
                <a:cubicBezTo>
                  <a:pt x="40" y="32"/>
                  <a:pt x="45" y="30"/>
                  <a:pt x="50" y="30"/>
                </a:cubicBezTo>
                <a:cubicBezTo>
                  <a:pt x="53" y="30"/>
                  <a:pt x="56" y="31"/>
                  <a:pt x="58" y="32"/>
                </a:cubicBezTo>
                <a:cubicBezTo>
                  <a:pt x="59" y="30"/>
                  <a:pt x="59" y="30"/>
                  <a:pt x="59" y="30"/>
                </a:cubicBezTo>
                <a:cubicBezTo>
                  <a:pt x="56" y="29"/>
                  <a:pt x="53" y="28"/>
                  <a:pt x="50" y="28"/>
                </a:cubicBezTo>
                <a:close/>
                <a:moveTo>
                  <a:pt x="50" y="10"/>
                </a:moveTo>
                <a:cubicBezTo>
                  <a:pt x="39" y="10"/>
                  <a:pt x="29" y="14"/>
                  <a:pt x="21" y="22"/>
                </a:cubicBezTo>
                <a:cubicBezTo>
                  <a:pt x="14" y="29"/>
                  <a:pt x="9" y="39"/>
                  <a:pt x="9" y="50"/>
                </a:cubicBezTo>
                <a:cubicBezTo>
                  <a:pt x="9" y="51"/>
                  <a:pt x="9" y="51"/>
                  <a:pt x="9" y="52"/>
                </a:cubicBezTo>
                <a:cubicBezTo>
                  <a:pt x="12" y="52"/>
                  <a:pt x="12" y="52"/>
                  <a:pt x="12" y="52"/>
                </a:cubicBezTo>
                <a:cubicBezTo>
                  <a:pt x="12" y="51"/>
                  <a:pt x="12" y="51"/>
                  <a:pt x="12" y="50"/>
                </a:cubicBezTo>
                <a:cubicBezTo>
                  <a:pt x="12" y="40"/>
                  <a:pt x="16" y="30"/>
                  <a:pt x="23" y="23"/>
                </a:cubicBezTo>
                <a:cubicBezTo>
                  <a:pt x="30" y="16"/>
                  <a:pt x="40" y="12"/>
                  <a:pt x="50" y="12"/>
                </a:cubicBezTo>
                <a:cubicBezTo>
                  <a:pt x="55" y="12"/>
                  <a:pt x="59" y="12"/>
                  <a:pt x="63" y="14"/>
                </a:cubicBezTo>
                <a:cubicBezTo>
                  <a:pt x="64" y="12"/>
                  <a:pt x="64" y="12"/>
                  <a:pt x="64" y="12"/>
                </a:cubicBezTo>
                <a:cubicBezTo>
                  <a:pt x="60" y="10"/>
                  <a:pt x="55" y="10"/>
                  <a:pt x="50" y="10"/>
                </a:cubicBezTo>
                <a:close/>
                <a:moveTo>
                  <a:pt x="50" y="16"/>
                </a:moveTo>
                <a:cubicBezTo>
                  <a:pt x="41" y="16"/>
                  <a:pt x="32" y="20"/>
                  <a:pt x="26" y="26"/>
                </a:cubicBezTo>
                <a:cubicBezTo>
                  <a:pt x="20" y="32"/>
                  <a:pt x="16" y="41"/>
                  <a:pt x="16" y="50"/>
                </a:cubicBezTo>
                <a:cubicBezTo>
                  <a:pt x="16" y="51"/>
                  <a:pt x="16" y="51"/>
                  <a:pt x="16" y="52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1"/>
                  <a:pt x="18" y="51"/>
                  <a:pt x="18" y="50"/>
                </a:cubicBezTo>
                <a:cubicBezTo>
                  <a:pt x="18" y="41"/>
                  <a:pt x="22" y="33"/>
                  <a:pt x="27" y="27"/>
                </a:cubicBezTo>
                <a:cubicBezTo>
                  <a:pt x="33" y="22"/>
                  <a:pt x="41" y="18"/>
                  <a:pt x="50" y="18"/>
                </a:cubicBezTo>
                <a:cubicBezTo>
                  <a:pt x="54" y="18"/>
                  <a:pt x="58" y="19"/>
                  <a:pt x="61" y="20"/>
                </a:cubicBezTo>
                <a:cubicBezTo>
                  <a:pt x="62" y="18"/>
                  <a:pt x="62" y="18"/>
                  <a:pt x="62" y="18"/>
                </a:cubicBezTo>
                <a:cubicBezTo>
                  <a:pt x="58" y="17"/>
                  <a:pt x="54" y="16"/>
                  <a:pt x="50" y="16"/>
                </a:cubicBezTo>
                <a:close/>
                <a:moveTo>
                  <a:pt x="50" y="22"/>
                </a:moveTo>
                <a:cubicBezTo>
                  <a:pt x="42" y="22"/>
                  <a:pt x="35" y="25"/>
                  <a:pt x="30" y="30"/>
                </a:cubicBezTo>
                <a:cubicBezTo>
                  <a:pt x="25" y="35"/>
                  <a:pt x="22" y="43"/>
                  <a:pt x="22" y="50"/>
                </a:cubicBezTo>
                <a:cubicBezTo>
                  <a:pt x="22" y="51"/>
                  <a:pt x="22" y="51"/>
                  <a:pt x="22" y="52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1"/>
                  <a:pt x="24" y="51"/>
                  <a:pt x="24" y="50"/>
                </a:cubicBezTo>
                <a:cubicBezTo>
                  <a:pt x="24" y="43"/>
                  <a:pt x="27" y="37"/>
                  <a:pt x="32" y="32"/>
                </a:cubicBezTo>
                <a:cubicBezTo>
                  <a:pt x="36" y="27"/>
                  <a:pt x="43" y="24"/>
                  <a:pt x="50" y="24"/>
                </a:cubicBezTo>
                <a:cubicBezTo>
                  <a:pt x="54" y="24"/>
                  <a:pt x="57" y="25"/>
                  <a:pt x="60" y="26"/>
                </a:cubicBezTo>
                <a:cubicBezTo>
                  <a:pt x="60" y="24"/>
                  <a:pt x="60" y="24"/>
                  <a:pt x="60" y="24"/>
                </a:cubicBezTo>
                <a:cubicBezTo>
                  <a:pt x="57" y="23"/>
                  <a:pt x="54" y="22"/>
                  <a:pt x="50" y="22"/>
                </a:cubicBezTo>
                <a:close/>
                <a:moveTo>
                  <a:pt x="50" y="35"/>
                </a:moveTo>
                <a:cubicBezTo>
                  <a:pt x="42" y="35"/>
                  <a:pt x="34" y="42"/>
                  <a:pt x="34" y="51"/>
                </a:cubicBezTo>
                <a:cubicBezTo>
                  <a:pt x="34" y="59"/>
                  <a:pt x="42" y="67"/>
                  <a:pt x="50" y="67"/>
                </a:cubicBezTo>
                <a:cubicBezTo>
                  <a:pt x="59" y="67"/>
                  <a:pt x="66" y="59"/>
                  <a:pt x="66" y="51"/>
                </a:cubicBezTo>
                <a:cubicBezTo>
                  <a:pt x="66" y="42"/>
                  <a:pt x="59" y="35"/>
                  <a:pt x="50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326"/>
          <p:cNvSpPr>
            <a:spLocks/>
          </p:cNvSpPr>
          <p:nvPr/>
        </p:nvSpPr>
        <p:spPr bwMode="auto">
          <a:xfrm>
            <a:off x="6362700" y="4289426"/>
            <a:ext cx="90487" cy="30163"/>
          </a:xfrm>
          <a:custGeom>
            <a:avLst/>
            <a:gdLst>
              <a:gd name="T0" fmla="*/ 57 w 57"/>
              <a:gd name="T1" fmla="*/ 19 h 19"/>
              <a:gd name="T2" fmla="*/ 24 w 57"/>
              <a:gd name="T3" fmla="*/ 0 h 19"/>
              <a:gd name="T4" fmla="*/ 0 w 57"/>
              <a:gd name="T5" fmla="*/ 0 h 19"/>
              <a:gd name="T6" fmla="*/ 33 w 57"/>
              <a:gd name="T7" fmla="*/ 19 h 19"/>
              <a:gd name="T8" fmla="*/ 57 w 57"/>
              <a:gd name="T9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19">
                <a:moveTo>
                  <a:pt x="57" y="19"/>
                </a:moveTo>
                <a:lnTo>
                  <a:pt x="24" y="0"/>
                </a:lnTo>
                <a:lnTo>
                  <a:pt x="0" y="0"/>
                </a:lnTo>
                <a:lnTo>
                  <a:pt x="33" y="19"/>
                </a:lnTo>
                <a:lnTo>
                  <a:pt x="57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Rectangle 327"/>
          <p:cNvSpPr>
            <a:spLocks noChangeArrowheads="1"/>
          </p:cNvSpPr>
          <p:nvPr/>
        </p:nvSpPr>
        <p:spPr bwMode="auto">
          <a:xfrm>
            <a:off x="6313488" y="4305301"/>
            <a:ext cx="30162" cy="1746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328"/>
          <p:cNvSpPr>
            <a:spLocks/>
          </p:cNvSpPr>
          <p:nvPr/>
        </p:nvSpPr>
        <p:spPr bwMode="auto">
          <a:xfrm>
            <a:off x="6186488" y="4256088"/>
            <a:ext cx="311150" cy="63500"/>
          </a:xfrm>
          <a:custGeom>
            <a:avLst/>
            <a:gdLst>
              <a:gd name="T0" fmla="*/ 16 w 196"/>
              <a:gd name="T1" fmla="*/ 19 h 40"/>
              <a:gd name="T2" fmla="*/ 180 w 196"/>
              <a:gd name="T3" fmla="*/ 19 h 40"/>
              <a:gd name="T4" fmla="*/ 180 w 196"/>
              <a:gd name="T5" fmla="*/ 40 h 40"/>
              <a:gd name="T6" fmla="*/ 196 w 196"/>
              <a:gd name="T7" fmla="*/ 40 h 40"/>
              <a:gd name="T8" fmla="*/ 196 w 196"/>
              <a:gd name="T9" fmla="*/ 9 h 40"/>
              <a:gd name="T10" fmla="*/ 196 w 196"/>
              <a:gd name="T11" fmla="*/ 0 h 40"/>
              <a:gd name="T12" fmla="*/ 187 w 196"/>
              <a:gd name="T13" fmla="*/ 0 h 40"/>
              <a:gd name="T14" fmla="*/ 7 w 196"/>
              <a:gd name="T15" fmla="*/ 0 h 40"/>
              <a:gd name="T16" fmla="*/ 0 w 196"/>
              <a:gd name="T17" fmla="*/ 0 h 40"/>
              <a:gd name="T18" fmla="*/ 0 w 196"/>
              <a:gd name="T19" fmla="*/ 9 h 40"/>
              <a:gd name="T20" fmla="*/ 0 w 196"/>
              <a:gd name="T21" fmla="*/ 40 h 40"/>
              <a:gd name="T22" fmla="*/ 16 w 196"/>
              <a:gd name="T23" fmla="*/ 40 h 40"/>
              <a:gd name="T24" fmla="*/ 16 w 196"/>
              <a:gd name="T25" fmla="*/ 1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6" h="40">
                <a:moveTo>
                  <a:pt x="16" y="19"/>
                </a:moveTo>
                <a:lnTo>
                  <a:pt x="180" y="19"/>
                </a:lnTo>
                <a:lnTo>
                  <a:pt x="180" y="40"/>
                </a:lnTo>
                <a:lnTo>
                  <a:pt x="196" y="40"/>
                </a:lnTo>
                <a:lnTo>
                  <a:pt x="196" y="9"/>
                </a:lnTo>
                <a:lnTo>
                  <a:pt x="196" y="0"/>
                </a:lnTo>
                <a:lnTo>
                  <a:pt x="187" y="0"/>
                </a:lnTo>
                <a:lnTo>
                  <a:pt x="7" y="0"/>
                </a:lnTo>
                <a:lnTo>
                  <a:pt x="0" y="0"/>
                </a:lnTo>
                <a:lnTo>
                  <a:pt x="0" y="9"/>
                </a:lnTo>
                <a:lnTo>
                  <a:pt x="0" y="40"/>
                </a:lnTo>
                <a:lnTo>
                  <a:pt x="16" y="40"/>
                </a:lnTo>
                <a:lnTo>
                  <a:pt x="16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Freeform 329"/>
          <p:cNvSpPr>
            <a:spLocks/>
          </p:cNvSpPr>
          <p:nvPr/>
        </p:nvSpPr>
        <p:spPr bwMode="auto">
          <a:xfrm>
            <a:off x="6223000" y="4192588"/>
            <a:ext cx="38100" cy="36513"/>
          </a:xfrm>
          <a:custGeom>
            <a:avLst/>
            <a:gdLst>
              <a:gd name="T0" fmla="*/ 24 w 24"/>
              <a:gd name="T1" fmla="*/ 9 h 23"/>
              <a:gd name="T2" fmla="*/ 8 w 24"/>
              <a:gd name="T3" fmla="*/ 0 h 23"/>
              <a:gd name="T4" fmla="*/ 0 w 24"/>
              <a:gd name="T5" fmla="*/ 14 h 23"/>
              <a:gd name="T6" fmla="*/ 17 w 24"/>
              <a:gd name="T7" fmla="*/ 23 h 23"/>
              <a:gd name="T8" fmla="*/ 24 w 24"/>
              <a:gd name="T9" fmla="*/ 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3">
                <a:moveTo>
                  <a:pt x="24" y="9"/>
                </a:moveTo>
                <a:lnTo>
                  <a:pt x="8" y="0"/>
                </a:lnTo>
                <a:lnTo>
                  <a:pt x="0" y="14"/>
                </a:lnTo>
                <a:lnTo>
                  <a:pt x="17" y="23"/>
                </a:lnTo>
                <a:lnTo>
                  <a:pt x="24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330"/>
          <p:cNvSpPr>
            <a:spLocks/>
          </p:cNvSpPr>
          <p:nvPr/>
        </p:nvSpPr>
        <p:spPr bwMode="auto">
          <a:xfrm>
            <a:off x="6257925" y="4217988"/>
            <a:ext cx="66675" cy="33338"/>
          </a:xfrm>
          <a:custGeom>
            <a:avLst/>
            <a:gdLst>
              <a:gd name="T0" fmla="*/ 26 w 42"/>
              <a:gd name="T1" fmla="*/ 21 h 21"/>
              <a:gd name="T2" fmla="*/ 42 w 42"/>
              <a:gd name="T3" fmla="*/ 21 h 21"/>
              <a:gd name="T4" fmla="*/ 4 w 42"/>
              <a:gd name="T5" fmla="*/ 0 h 21"/>
              <a:gd name="T6" fmla="*/ 0 w 42"/>
              <a:gd name="T7" fmla="*/ 5 h 21"/>
              <a:gd name="T8" fmla="*/ 26 w 42"/>
              <a:gd name="T9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21">
                <a:moveTo>
                  <a:pt x="26" y="21"/>
                </a:moveTo>
                <a:lnTo>
                  <a:pt x="42" y="21"/>
                </a:lnTo>
                <a:lnTo>
                  <a:pt x="4" y="0"/>
                </a:lnTo>
                <a:lnTo>
                  <a:pt x="0" y="5"/>
                </a:lnTo>
                <a:lnTo>
                  <a:pt x="26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Rectangle 331"/>
          <p:cNvSpPr>
            <a:spLocks noChangeArrowheads="1"/>
          </p:cNvSpPr>
          <p:nvPr/>
        </p:nvSpPr>
        <p:spPr bwMode="auto">
          <a:xfrm>
            <a:off x="6354763" y="4305301"/>
            <a:ext cx="34925" cy="1746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Rectangle 332"/>
          <p:cNvSpPr>
            <a:spLocks noChangeArrowheads="1"/>
          </p:cNvSpPr>
          <p:nvPr/>
        </p:nvSpPr>
        <p:spPr bwMode="auto">
          <a:xfrm>
            <a:off x="6269038" y="4305301"/>
            <a:ext cx="30162" cy="1746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333"/>
          <p:cNvSpPr>
            <a:spLocks noEditPoints="1"/>
          </p:cNvSpPr>
          <p:nvPr/>
        </p:nvSpPr>
        <p:spPr bwMode="auto">
          <a:xfrm>
            <a:off x="6200775" y="4379913"/>
            <a:ext cx="112712" cy="109538"/>
          </a:xfrm>
          <a:custGeom>
            <a:avLst/>
            <a:gdLst>
              <a:gd name="T0" fmla="*/ 15 w 30"/>
              <a:gd name="T1" fmla="*/ 0 h 29"/>
              <a:gd name="T2" fmla="*/ 4 w 30"/>
              <a:gd name="T3" fmla="*/ 4 h 29"/>
              <a:gd name="T4" fmla="*/ 0 w 30"/>
              <a:gd name="T5" fmla="*/ 14 h 29"/>
              <a:gd name="T6" fmla="*/ 4 w 30"/>
              <a:gd name="T7" fmla="*/ 25 h 29"/>
              <a:gd name="T8" fmla="*/ 15 w 30"/>
              <a:gd name="T9" fmla="*/ 29 h 29"/>
              <a:gd name="T10" fmla="*/ 25 w 30"/>
              <a:gd name="T11" fmla="*/ 25 h 29"/>
              <a:gd name="T12" fmla="*/ 30 w 30"/>
              <a:gd name="T13" fmla="*/ 14 h 29"/>
              <a:gd name="T14" fmla="*/ 25 w 30"/>
              <a:gd name="T15" fmla="*/ 4 h 29"/>
              <a:gd name="T16" fmla="*/ 15 w 30"/>
              <a:gd name="T17" fmla="*/ 0 h 29"/>
              <a:gd name="T18" fmla="*/ 15 w 30"/>
              <a:gd name="T19" fmla="*/ 21 h 29"/>
              <a:gd name="T20" fmla="*/ 8 w 30"/>
              <a:gd name="T21" fmla="*/ 14 h 29"/>
              <a:gd name="T22" fmla="*/ 15 w 30"/>
              <a:gd name="T23" fmla="*/ 8 h 29"/>
              <a:gd name="T24" fmla="*/ 21 w 30"/>
              <a:gd name="T25" fmla="*/ 14 h 29"/>
              <a:gd name="T26" fmla="*/ 15 w 30"/>
              <a:gd name="T27" fmla="*/ 21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0" h="29">
                <a:moveTo>
                  <a:pt x="15" y="0"/>
                </a:moveTo>
                <a:cubicBezTo>
                  <a:pt x="11" y="0"/>
                  <a:pt x="7" y="1"/>
                  <a:pt x="4" y="4"/>
                </a:cubicBezTo>
                <a:cubicBezTo>
                  <a:pt x="2" y="7"/>
                  <a:pt x="0" y="10"/>
                  <a:pt x="0" y="14"/>
                </a:cubicBezTo>
                <a:cubicBezTo>
                  <a:pt x="0" y="18"/>
                  <a:pt x="2" y="22"/>
                  <a:pt x="4" y="25"/>
                </a:cubicBezTo>
                <a:cubicBezTo>
                  <a:pt x="7" y="27"/>
                  <a:pt x="11" y="29"/>
                  <a:pt x="15" y="29"/>
                </a:cubicBezTo>
                <a:cubicBezTo>
                  <a:pt x="19" y="29"/>
                  <a:pt x="23" y="27"/>
                  <a:pt x="25" y="25"/>
                </a:cubicBezTo>
                <a:cubicBezTo>
                  <a:pt x="28" y="22"/>
                  <a:pt x="30" y="18"/>
                  <a:pt x="30" y="14"/>
                </a:cubicBezTo>
                <a:cubicBezTo>
                  <a:pt x="30" y="10"/>
                  <a:pt x="28" y="7"/>
                  <a:pt x="25" y="4"/>
                </a:cubicBezTo>
                <a:cubicBezTo>
                  <a:pt x="23" y="1"/>
                  <a:pt x="19" y="0"/>
                  <a:pt x="15" y="0"/>
                </a:cubicBezTo>
                <a:close/>
                <a:moveTo>
                  <a:pt x="15" y="21"/>
                </a:moveTo>
                <a:cubicBezTo>
                  <a:pt x="11" y="21"/>
                  <a:pt x="8" y="18"/>
                  <a:pt x="8" y="14"/>
                </a:cubicBezTo>
                <a:cubicBezTo>
                  <a:pt x="8" y="11"/>
                  <a:pt x="11" y="8"/>
                  <a:pt x="15" y="8"/>
                </a:cubicBezTo>
                <a:cubicBezTo>
                  <a:pt x="18" y="8"/>
                  <a:pt x="21" y="11"/>
                  <a:pt x="21" y="14"/>
                </a:cubicBezTo>
                <a:cubicBezTo>
                  <a:pt x="21" y="18"/>
                  <a:pt x="18" y="21"/>
                  <a:pt x="15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334"/>
          <p:cNvSpPr>
            <a:spLocks noEditPoints="1"/>
          </p:cNvSpPr>
          <p:nvPr/>
        </p:nvSpPr>
        <p:spPr bwMode="auto">
          <a:xfrm>
            <a:off x="6159500" y="4327526"/>
            <a:ext cx="365125" cy="198438"/>
          </a:xfrm>
          <a:custGeom>
            <a:avLst/>
            <a:gdLst>
              <a:gd name="T0" fmla="*/ 92 w 97"/>
              <a:gd name="T1" fmla="*/ 0 h 53"/>
              <a:gd name="T2" fmla="*/ 90 w 97"/>
              <a:gd name="T3" fmla="*/ 0 h 53"/>
              <a:gd name="T4" fmla="*/ 83 w 97"/>
              <a:gd name="T5" fmla="*/ 0 h 53"/>
              <a:gd name="T6" fmla="*/ 81 w 97"/>
              <a:gd name="T7" fmla="*/ 0 h 53"/>
              <a:gd name="T8" fmla="*/ 16 w 97"/>
              <a:gd name="T9" fmla="*/ 0 h 53"/>
              <a:gd name="T10" fmla="*/ 14 w 97"/>
              <a:gd name="T11" fmla="*/ 0 h 53"/>
              <a:gd name="T12" fmla="*/ 7 w 97"/>
              <a:gd name="T13" fmla="*/ 0 h 53"/>
              <a:gd name="T14" fmla="*/ 5 w 97"/>
              <a:gd name="T15" fmla="*/ 0 h 53"/>
              <a:gd name="T16" fmla="*/ 0 w 97"/>
              <a:gd name="T17" fmla="*/ 0 h 53"/>
              <a:gd name="T18" fmla="*/ 0 w 97"/>
              <a:gd name="T19" fmla="*/ 53 h 53"/>
              <a:gd name="T20" fmla="*/ 97 w 97"/>
              <a:gd name="T21" fmla="*/ 53 h 53"/>
              <a:gd name="T22" fmla="*/ 97 w 97"/>
              <a:gd name="T23" fmla="*/ 0 h 53"/>
              <a:gd name="T24" fmla="*/ 92 w 97"/>
              <a:gd name="T25" fmla="*/ 0 h 53"/>
              <a:gd name="T26" fmla="*/ 44 w 97"/>
              <a:gd name="T27" fmla="*/ 28 h 53"/>
              <a:gd name="T28" fmla="*/ 42 w 97"/>
              <a:gd name="T29" fmla="*/ 35 h 53"/>
              <a:gd name="T30" fmla="*/ 43 w 97"/>
              <a:gd name="T31" fmla="*/ 35 h 53"/>
              <a:gd name="T32" fmla="*/ 46 w 97"/>
              <a:gd name="T33" fmla="*/ 41 h 53"/>
              <a:gd name="T34" fmla="*/ 46 w 97"/>
              <a:gd name="T35" fmla="*/ 43 h 53"/>
              <a:gd name="T36" fmla="*/ 44 w 97"/>
              <a:gd name="T37" fmla="*/ 46 h 53"/>
              <a:gd name="T38" fmla="*/ 41 w 97"/>
              <a:gd name="T39" fmla="*/ 46 h 53"/>
              <a:gd name="T40" fmla="*/ 36 w 97"/>
              <a:gd name="T41" fmla="*/ 43 h 53"/>
              <a:gd name="T42" fmla="*/ 26 w 97"/>
              <a:gd name="T43" fmla="*/ 46 h 53"/>
              <a:gd name="T44" fmla="*/ 16 w 97"/>
              <a:gd name="T45" fmla="*/ 43 h 53"/>
              <a:gd name="T46" fmla="*/ 11 w 97"/>
              <a:gd name="T47" fmla="*/ 46 h 53"/>
              <a:gd name="T48" fmla="*/ 8 w 97"/>
              <a:gd name="T49" fmla="*/ 46 h 53"/>
              <a:gd name="T50" fmla="*/ 6 w 97"/>
              <a:gd name="T51" fmla="*/ 43 h 53"/>
              <a:gd name="T52" fmla="*/ 6 w 97"/>
              <a:gd name="T53" fmla="*/ 41 h 53"/>
              <a:gd name="T54" fmla="*/ 10 w 97"/>
              <a:gd name="T55" fmla="*/ 36 h 53"/>
              <a:gd name="T56" fmla="*/ 8 w 97"/>
              <a:gd name="T57" fmla="*/ 28 h 53"/>
              <a:gd name="T58" fmla="*/ 10 w 97"/>
              <a:gd name="T59" fmla="*/ 21 h 53"/>
              <a:gd name="T60" fmla="*/ 10 w 97"/>
              <a:gd name="T61" fmla="*/ 21 h 53"/>
              <a:gd name="T62" fmla="*/ 6 w 97"/>
              <a:gd name="T63" fmla="*/ 15 h 53"/>
              <a:gd name="T64" fmla="*/ 6 w 97"/>
              <a:gd name="T65" fmla="*/ 13 h 53"/>
              <a:gd name="T66" fmla="*/ 8 w 97"/>
              <a:gd name="T67" fmla="*/ 10 h 53"/>
              <a:gd name="T68" fmla="*/ 11 w 97"/>
              <a:gd name="T69" fmla="*/ 10 h 53"/>
              <a:gd name="T70" fmla="*/ 16 w 97"/>
              <a:gd name="T71" fmla="*/ 13 h 53"/>
              <a:gd name="T72" fmla="*/ 26 w 97"/>
              <a:gd name="T73" fmla="*/ 10 h 53"/>
              <a:gd name="T74" fmla="*/ 36 w 97"/>
              <a:gd name="T75" fmla="*/ 14 h 53"/>
              <a:gd name="T76" fmla="*/ 36 w 97"/>
              <a:gd name="T77" fmla="*/ 14 h 53"/>
              <a:gd name="T78" fmla="*/ 41 w 97"/>
              <a:gd name="T79" fmla="*/ 10 h 53"/>
              <a:gd name="T80" fmla="*/ 44 w 97"/>
              <a:gd name="T81" fmla="*/ 10 h 53"/>
              <a:gd name="T82" fmla="*/ 46 w 97"/>
              <a:gd name="T83" fmla="*/ 13 h 53"/>
              <a:gd name="T84" fmla="*/ 46 w 97"/>
              <a:gd name="T85" fmla="*/ 15 h 53"/>
              <a:gd name="T86" fmla="*/ 43 w 97"/>
              <a:gd name="T87" fmla="*/ 21 h 53"/>
              <a:gd name="T88" fmla="*/ 42 w 97"/>
              <a:gd name="T89" fmla="*/ 21 h 53"/>
              <a:gd name="T90" fmla="*/ 44 w 97"/>
              <a:gd name="T91" fmla="*/ 28 h 53"/>
              <a:gd name="T92" fmla="*/ 92 w 97"/>
              <a:gd name="T93" fmla="*/ 24 h 53"/>
              <a:gd name="T94" fmla="*/ 60 w 97"/>
              <a:gd name="T95" fmla="*/ 24 h 53"/>
              <a:gd name="T96" fmla="*/ 60 w 97"/>
              <a:gd name="T97" fmla="*/ 18 h 53"/>
              <a:gd name="T98" fmla="*/ 58 w 97"/>
              <a:gd name="T99" fmla="*/ 18 h 53"/>
              <a:gd name="T100" fmla="*/ 58 w 97"/>
              <a:gd name="T101" fmla="*/ 24 h 53"/>
              <a:gd name="T102" fmla="*/ 51 w 97"/>
              <a:gd name="T103" fmla="*/ 24 h 53"/>
              <a:gd name="T104" fmla="*/ 51 w 97"/>
              <a:gd name="T105" fmla="*/ 10 h 53"/>
              <a:gd name="T106" fmla="*/ 92 w 97"/>
              <a:gd name="T107" fmla="*/ 10 h 53"/>
              <a:gd name="T108" fmla="*/ 92 w 97"/>
              <a:gd name="T109" fmla="*/ 24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7" h="53">
                <a:moveTo>
                  <a:pt x="92" y="0"/>
                </a:moveTo>
                <a:cubicBezTo>
                  <a:pt x="90" y="0"/>
                  <a:pt x="90" y="0"/>
                  <a:pt x="90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7" y="0"/>
                  <a:pt x="7" y="0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97" y="53"/>
                  <a:pt x="97" y="53"/>
                  <a:pt x="97" y="53"/>
                </a:cubicBezTo>
                <a:cubicBezTo>
                  <a:pt x="97" y="0"/>
                  <a:pt x="97" y="0"/>
                  <a:pt x="97" y="0"/>
                </a:cubicBezTo>
                <a:lnTo>
                  <a:pt x="92" y="0"/>
                </a:lnTo>
                <a:close/>
                <a:moveTo>
                  <a:pt x="44" y="28"/>
                </a:moveTo>
                <a:cubicBezTo>
                  <a:pt x="44" y="31"/>
                  <a:pt x="43" y="33"/>
                  <a:pt x="42" y="35"/>
                </a:cubicBezTo>
                <a:cubicBezTo>
                  <a:pt x="42" y="35"/>
                  <a:pt x="43" y="35"/>
                  <a:pt x="43" y="35"/>
                </a:cubicBezTo>
                <a:cubicBezTo>
                  <a:pt x="46" y="41"/>
                  <a:pt x="46" y="41"/>
                  <a:pt x="46" y="41"/>
                </a:cubicBezTo>
                <a:cubicBezTo>
                  <a:pt x="47" y="42"/>
                  <a:pt x="47" y="43"/>
                  <a:pt x="46" y="43"/>
                </a:cubicBezTo>
                <a:cubicBezTo>
                  <a:pt x="44" y="46"/>
                  <a:pt x="44" y="46"/>
                  <a:pt x="44" y="46"/>
                </a:cubicBezTo>
                <a:cubicBezTo>
                  <a:pt x="43" y="47"/>
                  <a:pt x="42" y="46"/>
                  <a:pt x="41" y="46"/>
                </a:cubicBezTo>
                <a:cubicBezTo>
                  <a:pt x="36" y="43"/>
                  <a:pt x="36" y="43"/>
                  <a:pt x="36" y="43"/>
                </a:cubicBezTo>
                <a:cubicBezTo>
                  <a:pt x="33" y="45"/>
                  <a:pt x="30" y="46"/>
                  <a:pt x="26" y="46"/>
                </a:cubicBezTo>
                <a:cubicBezTo>
                  <a:pt x="22" y="46"/>
                  <a:pt x="19" y="45"/>
                  <a:pt x="16" y="43"/>
                </a:cubicBezTo>
                <a:cubicBezTo>
                  <a:pt x="11" y="46"/>
                  <a:pt x="11" y="46"/>
                  <a:pt x="11" y="46"/>
                </a:cubicBezTo>
                <a:cubicBezTo>
                  <a:pt x="10" y="46"/>
                  <a:pt x="9" y="47"/>
                  <a:pt x="8" y="46"/>
                </a:cubicBezTo>
                <a:cubicBezTo>
                  <a:pt x="6" y="43"/>
                  <a:pt x="6" y="43"/>
                  <a:pt x="6" y="43"/>
                </a:cubicBezTo>
                <a:cubicBezTo>
                  <a:pt x="5" y="43"/>
                  <a:pt x="5" y="42"/>
                  <a:pt x="6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9" y="33"/>
                  <a:pt x="8" y="31"/>
                  <a:pt x="8" y="28"/>
                </a:cubicBezTo>
                <a:cubicBezTo>
                  <a:pt x="8" y="26"/>
                  <a:pt x="9" y="23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5" y="14"/>
                  <a:pt x="5" y="13"/>
                  <a:pt x="6" y="13"/>
                </a:cubicBezTo>
                <a:cubicBezTo>
                  <a:pt x="8" y="10"/>
                  <a:pt x="8" y="10"/>
                  <a:pt x="8" y="10"/>
                </a:cubicBezTo>
                <a:cubicBezTo>
                  <a:pt x="9" y="9"/>
                  <a:pt x="10" y="10"/>
                  <a:pt x="11" y="10"/>
                </a:cubicBezTo>
                <a:cubicBezTo>
                  <a:pt x="16" y="13"/>
                  <a:pt x="16" y="13"/>
                  <a:pt x="16" y="13"/>
                </a:cubicBezTo>
                <a:cubicBezTo>
                  <a:pt x="19" y="12"/>
                  <a:pt x="22" y="10"/>
                  <a:pt x="26" y="10"/>
                </a:cubicBezTo>
                <a:cubicBezTo>
                  <a:pt x="30" y="10"/>
                  <a:pt x="33" y="12"/>
                  <a:pt x="36" y="14"/>
                </a:cubicBezTo>
                <a:cubicBezTo>
                  <a:pt x="36" y="14"/>
                  <a:pt x="36" y="14"/>
                  <a:pt x="36" y="14"/>
                </a:cubicBezTo>
                <a:cubicBezTo>
                  <a:pt x="41" y="10"/>
                  <a:pt x="41" y="10"/>
                  <a:pt x="41" y="10"/>
                </a:cubicBezTo>
                <a:cubicBezTo>
                  <a:pt x="42" y="10"/>
                  <a:pt x="43" y="9"/>
                  <a:pt x="44" y="10"/>
                </a:cubicBezTo>
                <a:cubicBezTo>
                  <a:pt x="46" y="13"/>
                  <a:pt x="46" y="13"/>
                  <a:pt x="46" y="13"/>
                </a:cubicBezTo>
                <a:cubicBezTo>
                  <a:pt x="47" y="13"/>
                  <a:pt x="47" y="14"/>
                  <a:pt x="46" y="15"/>
                </a:cubicBezTo>
                <a:cubicBezTo>
                  <a:pt x="43" y="21"/>
                  <a:pt x="43" y="21"/>
                  <a:pt x="43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3" y="23"/>
                  <a:pt x="44" y="26"/>
                  <a:pt x="44" y="28"/>
                </a:cubicBezTo>
                <a:close/>
                <a:moveTo>
                  <a:pt x="92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58" y="18"/>
                  <a:pt x="58" y="18"/>
                  <a:pt x="58" y="18"/>
                </a:cubicBezTo>
                <a:cubicBezTo>
                  <a:pt x="58" y="24"/>
                  <a:pt x="58" y="24"/>
                  <a:pt x="58" y="24"/>
                </a:cubicBezTo>
                <a:cubicBezTo>
                  <a:pt x="51" y="24"/>
                  <a:pt x="51" y="24"/>
                  <a:pt x="51" y="24"/>
                </a:cubicBezTo>
                <a:cubicBezTo>
                  <a:pt x="51" y="10"/>
                  <a:pt x="51" y="10"/>
                  <a:pt x="51" y="10"/>
                </a:cubicBezTo>
                <a:cubicBezTo>
                  <a:pt x="92" y="10"/>
                  <a:pt x="92" y="10"/>
                  <a:pt x="92" y="10"/>
                </a:cubicBezTo>
                <a:lnTo>
                  <a:pt x="92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Rectangle 335"/>
          <p:cNvSpPr>
            <a:spLocks noChangeArrowheads="1"/>
          </p:cNvSpPr>
          <p:nvPr/>
        </p:nvSpPr>
        <p:spPr bwMode="auto">
          <a:xfrm>
            <a:off x="6467475" y="4530726"/>
            <a:ext cx="22225" cy="254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Rectangle 336"/>
          <p:cNvSpPr>
            <a:spLocks noChangeArrowheads="1"/>
          </p:cNvSpPr>
          <p:nvPr/>
        </p:nvSpPr>
        <p:spPr bwMode="auto">
          <a:xfrm>
            <a:off x="6223000" y="4305301"/>
            <a:ext cx="34925" cy="1746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Rectangle 337"/>
          <p:cNvSpPr>
            <a:spLocks noChangeArrowheads="1"/>
          </p:cNvSpPr>
          <p:nvPr/>
        </p:nvSpPr>
        <p:spPr bwMode="auto">
          <a:xfrm>
            <a:off x="6186488" y="4530726"/>
            <a:ext cx="22225" cy="254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338"/>
          <p:cNvSpPr>
            <a:spLocks noEditPoints="1"/>
          </p:cNvSpPr>
          <p:nvPr/>
        </p:nvSpPr>
        <p:spPr bwMode="auto">
          <a:xfrm>
            <a:off x="4232275" y="2193926"/>
            <a:ext cx="433387" cy="450850"/>
          </a:xfrm>
          <a:custGeom>
            <a:avLst/>
            <a:gdLst>
              <a:gd name="T0" fmla="*/ 37 w 115"/>
              <a:gd name="T1" fmla="*/ 72 h 120"/>
              <a:gd name="T2" fmla="*/ 37 w 115"/>
              <a:gd name="T3" fmla="*/ 110 h 120"/>
              <a:gd name="T4" fmla="*/ 10 w 115"/>
              <a:gd name="T5" fmla="*/ 110 h 120"/>
              <a:gd name="T6" fmla="*/ 0 w 115"/>
              <a:gd name="T7" fmla="*/ 91 h 120"/>
              <a:gd name="T8" fmla="*/ 10 w 115"/>
              <a:gd name="T9" fmla="*/ 72 h 120"/>
              <a:gd name="T10" fmla="*/ 98 w 115"/>
              <a:gd name="T11" fmla="*/ 64 h 120"/>
              <a:gd name="T12" fmla="*/ 107 w 115"/>
              <a:gd name="T13" fmla="*/ 73 h 120"/>
              <a:gd name="T14" fmla="*/ 107 w 115"/>
              <a:gd name="T15" fmla="*/ 109 h 120"/>
              <a:gd name="T16" fmla="*/ 97 w 115"/>
              <a:gd name="T17" fmla="*/ 119 h 120"/>
              <a:gd name="T18" fmla="*/ 71 w 115"/>
              <a:gd name="T19" fmla="*/ 111 h 120"/>
              <a:gd name="T20" fmla="*/ 71 w 115"/>
              <a:gd name="T21" fmla="*/ 72 h 120"/>
              <a:gd name="T22" fmla="*/ 35 w 115"/>
              <a:gd name="T23" fmla="*/ 68 h 120"/>
              <a:gd name="T24" fmla="*/ 87 w 115"/>
              <a:gd name="T25" fmla="*/ 112 h 120"/>
              <a:gd name="T26" fmla="*/ 89 w 115"/>
              <a:gd name="T27" fmla="*/ 110 h 120"/>
              <a:gd name="T28" fmla="*/ 91 w 115"/>
              <a:gd name="T29" fmla="*/ 107 h 120"/>
              <a:gd name="T30" fmla="*/ 95 w 115"/>
              <a:gd name="T31" fmla="*/ 94 h 120"/>
              <a:gd name="T32" fmla="*/ 95 w 115"/>
              <a:gd name="T33" fmla="*/ 92 h 120"/>
              <a:gd name="T34" fmla="*/ 95 w 115"/>
              <a:gd name="T35" fmla="*/ 92 h 120"/>
              <a:gd name="T36" fmla="*/ 95 w 115"/>
              <a:gd name="T37" fmla="*/ 92 h 120"/>
              <a:gd name="T38" fmla="*/ 95 w 115"/>
              <a:gd name="T39" fmla="*/ 91 h 120"/>
              <a:gd name="T40" fmla="*/ 95 w 115"/>
              <a:gd name="T41" fmla="*/ 91 h 120"/>
              <a:gd name="T42" fmla="*/ 95 w 115"/>
              <a:gd name="T43" fmla="*/ 91 h 120"/>
              <a:gd name="T44" fmla="*/ 95 w 115"/>
              <a:gd name="T45" fmla="*/ 90 h 120"/>
              <a:gd name="T46" fmla="*/ 95 w 115"/>
              <a:gd name="T47" fmla="*/ 90 h 120"/>
              <a:gd name="T48" fmla="*/ 95 w 115"/>
              <a:gd name="T49" fmla="*/ 90 h 120"/>
              <a:gd name="T50" fmla="*/ 95 w 115"/>
              <a:gd name="T51" fmla="*/ 89 h 120"/>
              <a:gd name="T52" fmla="*/ 91 w 115"/>
              <a:gd name="T53" fmla="*/ 75 h 120"/>
              <a:gd name="T54" fmla="*/ 89 w 115"/>
              <a:gd name="T55" fmla="*/ 72 h 120"/>
              <a:gd name="T56" fmla="*/ 87 w 115"/>
              <a:gd name="T57" fmla="*/ 70 h 120"/>
              <a:gd name="T58" fmla="*/ 84 w 115"/>
              <a:gd name="T59" fmla="*/ 69 h 120"/>
              <a:gd name="T60" fmla="*/ 74 w 115"/>
              <a:gd name="T61" fmla="*/ 91 h 120"/>
              <a:gd name="T62" fmla="*/ 84 w 115"/>
              <a:gd name="T63" fmla="*/ 113 h 120"/>
              <a:gd name="T64" fmla="*/ 84 w 115"/>
              <a:gd name="T65" fmla="*/ 80 h 120"/>
              <a:gd name="T66" fmla="*/ 84 w 115"/>
              <a:gd name="T67" fmla="*/ 103 h 120"/>
              <a:gd name="T68" fmla="*/ 84 w 115"/>
              <a:gd name="T69" fmla="*/ 8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5" h="120">
                <a:moveTo>
                  <a:pt x="35" y="68"/>
                </a:moveTo>
                <a:cubicBezTo>
                  <a:pt x="36" y="69"/>
                  <a:pt x="36" y="71"/>
                  <a:pt x="37" y="72"/>
                </a:cubicBezTo>
                <a:cubicBezTo>
                  <a:pt x="40" y="77"/>
                  <a:pt x="42" y="84"/>
                  <a:pt x="42" y="91"/>
                </a:cubicBezTo>
                <a:cubicBezTo>
                  <a:pt x="42" y="99"/>
                  <a:pt x="40" y="105"/>
                  <a:pt x="37" y="110"/>
                </a:cubicBezTo>
                <a:cubicBezTo>
                  <a:pt x="34" y="116"/>
                  <a:pt x="29" y="120"/>
                  <a:pt x="23" y="120"/>
                </a:cubicBezTo>
                <a:cubicBezTo>
                  <a:pt x="18" y="120"/>
                  <a:pt x="13" y="116"/>
                  <a:pt x="10" y="110"/>
                </a:cubicBezTo>
                <a:cubicBezTo>
                  <a:pt x="9" y="110"/>
                  <a:pt x="9" y="109"/>
                  <a:pt x="9" y="109"/>
                </a:cubicBezTo>
                <a:cubicBezTo>
                  <a:pt x="4" y="107"/>
                  <a:pt x="0" y="100"/>
                  <a:pt x="0" y="91"/>
                </a:cubicBezTo>
                <a:cubicBezTo>
                  <a:pt x="0" y="83"/>
                  <a:pt x="4" y="76"/>
                  <a:pt x="9" y="74"/>
                </a:cubicBezTo>
                <a:cubicBezTo>
                  <a:pt x="9" y="73"/>
                  <a:pt x="9" y="73"/>
                  <a:pt x="10" y="72"/>
                </a:cubicBezTo>
                <a:cubicBezTo>
                  <a:pt x="11" y="69"/>
                  <a:pt x="13" y="67"/>
                  <a:pt x="15" y="65"/>
                </a:cubicBezTo>
                <a:cubicBezTo>
                  <a:pt x="24" y="1"/>
                  <a:pt x="89" y="0"/>
                  <a:pt x="98" y="64"/>
                </a:cubicBezTo>
                <a:cubicBezTo>
                  <a:pt x="101" y="65"/>
                  <a:pt x="104" y="68"/>
                  <a:pt x="106" y="72"/>
                </a:cubicBezTo>
                <a:cubicBezTo>
                  <a:pt x="106" y="72"/>
                  <a:pt x="107" y="73"/>
                  <a:pt x="107" y="73"/>
                </a:cubicBezTo>
                <a:cubicBezTo>
                  <a:pt x="111" y="74"/>
                  <a:pt x="115" y="82"/>
                  <a:pt x="115" y="91"/>
                </a:cubicBezTo>
                <a:cubicBezTo>
                  <a:pt x="115" y="100"/>
                  <a:pt x="111" y="108"/>
                  <a:pt x="107" y="109"/>
                </a:cubicBezTo>
                <a:cubicBezTo>
                  <a:pt x="107" y="110"/>
                  <a:pt x="106" y="110"/>
                  <a:pt x="106" y="111"/>
                </a:cubicBezTo>
                <a:cubicBezTo>
                  <a:pt x="104" y="115"/>
                  <a:pt x="100" y="118"/>
                  <a:pt x="97" y="119"/>
                </a:cubicBezTo>
                <a:cubicBezTo>
                  <a:pt x="94" y="120"/>
                  <a:pt x="84" y="120"/>
                  <a:pt x="84" y="120"/>
                </a:cubicBezTo>
                <a:cubicBezTo>
                  <a:pt x="79" y="120"/>
                  <a:pt x="74" y="116"/>
                  <a:pt x="71" y="111"/>
                </a:cubicBezTo>
                <a:cubicBezTo>
                  <a:pt x="68" y="106"/>
                  <a:pt x="67" y="99"/>
                  <a:pt x="67" y="91"/>
                </a:cubicBezTo>
                <a:cubicBezTo>
                  <a:pt x="67" y="84"/>
                  <a:pt x="68" y="77"/>
                  <a:pt x="71" y="72"/>
                </a:cubicBezTo>
                <a:cubicBezTo>
                  <a:pt x="73" y="68"/>
                  <a:pt x="76" y="65"/>
                  <a:pt x="79" y="64"/>
                </a:cubicBezTo>
                <a:cubicBezTo>
                  <a:pt x="74" y="12"/>
                  <a:pt x="41" y="14"/>
                  <a:pt x="35" y="68"/>
                </a:cubicBezTo>
                <a:close/>
                <a:moveTo>
                  <a:pt x="87" y="112"/>
                </a:moveTo>
                <a:cubicBezTo>
                  <a:pt x="87" y="112"/>
                  <a:pt x="87" y="112"/>
                  <a:pt x="87" y="112"/>
                </a:cubicBezTo>
                <a:cubicBezTo>
                  <a:pt x="88" y="112"/>
                  <a:pt x="88" y="111"/>
                  <a:pt x="89" y="110"/>
                </a:cubicBezTo>
                <a:cubicBezTo>
                  <a:pt x="89" y="110"/>
                  <a:pt x="89" y="110"/>
                  <a:pt x="89" y="110"/>
                </a:cubicBezTo>
                <a:cubicBezTo>
                  <a:pt x="89" y="110"/>
                  <a:pt x="89" y="110"/>
                  <a:pt x="89" y="110"/>
                </a:cubicBezTo>
                <a:cubicBezTo>
                  <a:pt x="90" y="110"/>
                  <a:pt x="90" y="109"/>
                  <a:pt x="91" y="107"/>
                </a:cubicBezTo>
                <a:cubicBezTo>
                  <a:pt x="93" y="104"/>
                  <a:pt x="94" y="99"/>
                  <a:pt x="95" y="94"/>
                </a:cubicBezTo>
                <a:cubicBezTo>
                  <a:pt x="95" y="94"/>
                  <a:pt x="95" y="94"/>
                  <a:pt x="95" y="94"/>
                </a:cubicBezTo>
                <a:cubicBezTo>
                  <a:pt x="95" y="93"/>
                  <a:pt x="95" y="93"/>
                  <a:pt x="95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1"/>
                  <a:pt x="95" y="90"/>
                  <a:pt x="95" y="90"/>
                </a:cubicBezTo>
                <a:cubicBezTo>
                  <a:pt x="95" y="90"/>
                  <a:pt x="95" y="90"/>
                  <a:pt x="95" y="90"/>
                </a:cubicBezTo>
                <a:cubicBezTo>
                  <a:pt x="95" y="90"/>
                  <a:pt x="95" y="90"/>
                  <a:pt x="95" y="90"/>
                </a:cubicBezTo>
                <a:cubicBezTo>
                  <a:pt x="95" y="90"/>
                  <a:pt x="95" y="90"/>
                  <a:pt x="95" y="90"/>
                </a:cubicBezTo>
                <a:cubicBezTo>
                  <a:pt x="95" y="90"/>
                  <a:pt x="95" y="90"/>
                  <a:pt x="95" y="90"/>
                </a:cubicBezTo>
                <a:cubicBezTo>
                  <a:pt x="95" y="90"/>
                  <a:pt x="95" y="90"/>
                  <a:pt x="95" y="90"/>
                </a:cubicBezTo>
                <a:cubicBezTo>
                  <a:pt x="95" y="90"/>
                  <a:pt x="95" y="89"/>
                  <a:pt x="95" y="89"/>
                </a:cubicBezTo>
                <a:cubicBezTo>
                  <a:pt x="95" y="89"/>
                  <a:pt x="95" y="89"/>
                  <a:pt x="95" y="89"/>
                </a:cubicBezTo>
                <a:cubicBezTo>
                  <a:pt x="94" y="83"/>
                  <a:pt x="93" y="79"/>
                  <a:pt x="91" y="75"/>
                </a:cubicBezTo>
                <a:cubicBezTo>
                  <a:pt x="90" y="74"/>
                  <a:pt x="90" y="73"/>
                  <a:pt x="89" y="72"/>
                </a:cubicBezTo>
                <a:cubicBezTo>
                  <a:pt x="89" y="72"/>
                  <a:pt x="89" y="72"/>
                  <a:pt x="89" y="72"/>
                </a:cubicBezTo>
                <a:cubicBezTo>
                  <a:pt x="89" y="72"/>
                  <a:pt x="89" y="72"/>
                  <a:pt x="89" y="72"/>
                </a:cubicBezTo>
                <a:cubicBezTo>
                  <a:pt x="88" y="71"/>
                  <a:pt x="88" y="71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5" y="69"/>
                  <a:pt x="84" y="69"/>
                </a:cubicBezTo>
                <a:cubicBezTo>
                  <a:pt x="82" y="69"/>
                  <a:pt x="79" y="72"/>
                  <a:pt x="77" y="75"/>
                </a:cubicBezTo>
                <a:cubicBezTo>
                  <a:pt x="75" y="79"/>
                  <a:pt x="74" y="85"/>
                  <a:pt x="74" y="91"/>
                </a:cubicBezTo>
                <a:cubicBezTo>
                  <a:pt x="74" y="98"/>
                  <a:pt x="75" y="103"/>
                  <a:pt x="77" y="107"/>
                </a:cubicBezTo>
                <a:cubicBezTo>
                  <a:pt x="79" y="111"/>
                  <a:pt x="82" y="113"/>
                  <a:pt x="84" y="113"/>
                </a:cubicBezTo>
                <a:cubicBezTo>
                  <a:pt x="85" y="113"/>
                  <a:pt x="86" y="113"/>
                  <a:pt x="87" y="112"/>
                </a:cubicBezTo>
                <a:close/>
                <a:moveTo>
                  <a:pt x="84" y="80"/>
                </a:moveTo>
                <a:cubicBezTo>
                  <a:pt x="81" y="80"/>
                  <a:pt x="79" y="85"/>
                  <a:pt x="79" y="91"/>
                </a:cubicBezTo>
                <a:cubicBezTo>
                  <a:pt x="79" y="98"/>
                  <a:pt x="81" y="103"/>
                  <a:pt x="84" y="103"/>
                </a:cubicBezTo>
                <a:cubicBezTo>
                  <a:pt x="87" y="103"/>
                  <a:pt x="90" y="98"/>
                  <a:pt x="90" y="91"/>
                </a:cubicBezTo>
                <a:cubicBezTo>
                  <a:pt x="90" y="85"/>
                  <a:pt x="87" y="80"/>
                  <a:pt x="84" y="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339"/>
          <p:cNvSpPr>
            <a:spLocks noEditPoints="1"/>
          </p:cNvSpPr>
          <p:nvPr/>
        </p:nvSpPr>
        <p:spPr bwMode="auto">
          <a:xfrm>
            <a:off x="2944813" y="3549651"/>
            <a:ext cx="417512" cy="431800"/>
          </a:xfrm>
          <a:custGeom>
            <a:avLst/>
            <a:gdLst>
              <a:gd name="T0" fmla="*/ 23 w 111"/>
              <a:gd name="T1" fmla="*/ 10 h 115"/>
              <a:gd name="T2" fmla="*/ 24 w 111"/>
              <a:gd name="T3" fmla="*/ 12 h 115"/>
              <a:gd name="T4" fmla="*/ 24 w 111"/>
              <a:gd name="T5" fmla="*/ 15 h 115"/>
              <a:gd name="T6" fmla="*/ 26 w 111"/>
              <a:gd name="T7" fmla="*/ 16 h 115"/>
              <a:gd name="T8" fmla="*/ 28 w 111"/>
              <a:gd name="T9" fmla="*/ 17 h 115"/>
              <a:gd name="T10" fmla="*/ 34 w 111"/>
              <a:gd name="T11" fmla="*/ 28 h 115"/>
              <a:gd name="T12" fmla="*/ 37 w 111"/>
              <a:gd name="T13" fmla="*/ 27 h 115"/>
              <a:gd name="T14" fmla="*/ 66 w 111"/>
              <a:gd name="T15" fmla="*/ 74 h 115"/>
              <a:gd name="T16" fmla="*/ 62 w 111"/>
              <a:gd name="T17" fmla="*/ 84 h 115"/>
              <a:gd name="T18" fmla="*/ 51 w 111"/>
              <a:gd name="T19" fmla="*/ 90 h 115"/>
              <a:gd name="T20" fmla="*/ 40 w 111"/>
              <a:gd name="T21" fmla="*/ 89 h 115"/>
              <a:gd name="T22" fmla="*/ 12 w 111"/>
              <a:gd name="T23" fmla="*/ 42 h 115"/>
              <a:gd name="T24" fmla="*/ 15 w 111"/>
              <a:gd name="T25" fmla="*/ 40 h 115"/>
              <a:gd name="T26" fmla="*/ 8 w 111"/>
              <a:gd name="T27" fmla="*/ 29 h 115"/>
              <a:gd name="T28" fmla="*/ 8 w 111"/>
              <a:gd name="T29" fmla="*/ 27 h 115"/>
              <a:gd name="T30" fmla="*/ 8 w 111"/>
              <a:gd name="T31" fmla="*/ 24 h 115"/>
              <a:gd name="T32" fmla="*/ 6 w 111"/>
              <a:gd name="T33" fmla="*/ 23 h 115"/>
              <a:gd name="T34" fmla="*/ 4 w 111"/>
              <a:gd name="T35" fmla="*/ 22 h 115"/>
              <a:gd name="T36" fmla="*/ 0 w 111"/>
              <a:gd name="T37" fmla="*/ 15 h 115"/>
              <a:gd name="T38" fmla="*/ 0 w 111"/>
              <a:gd name="T39" fmla="*/ 14 h 115"/>
              <a:gd name="T40" fmla="*/ 0 w 111"/>
              <a:gd name="T41" fmla="*/ 7 h 115"/>
              <a:gd name="T42" fmla="*/ 1 w 111"/>
              <a:gd name="T43" fmla="*/ 6 h 115"/>
              <a:gd name="T44" fmla="*/ 11 w 111"/>
              <a:gd name="T45" fmla="*/ 0 h 115"/>
              <a:gd name="T46" fmla="*/ 13 w 111"/>
              <a:gd name="T47" fmla="*/ 0 h 115"/>
              <a:gd name="T48" fmla="*/ 19 w 111"/>
              <a:gd name="T49" fmla="*/ 3 h 115"/>
              <a:gd name="T50" fmla="*/ 20 w 111"/>
              <a:gd name="T51" fmla="*/ 4 h 115"/>
              <a:gd name="T52" fmla="*/ 23 w 111"/>
              <a:gd name="T53" fmla="*/ 10 h 115"/>
              <a:gd name="T54" fmla="*/ 65 w 111"/>
              <a:gd name="T55" fmla="*/ 88 h 115"/>
              <a:gd name="T56" fmla="*/ 55 w 111"/>
              <a:gd name="T57" fmla="*/ 94 h 115"/>
              <a:gd name="T58" fmla="*/ 90 w 111"/>
              <a:gd name="T59" fmla="*/ 107 h 115"/>
              <a:gd name="T60" fmla="*/ 92 w 111"/>
              <a:gd name="T61" fmla="*/ 65 h 115"/>
              <a:gd name="T62" fmla="*/ 88 w 111"/>
              <a:gd name="T63" fmla="*/ 43 h 115"/>
              <a:gd name="T64" fmla="*/ 111 w 111"/>
              <a:gd name="T65" fmla="*/ 56 h 115"/>
              <a:gd name="T66" fmla="*/ 111 w 111"/>
              <a:gd name="T67" fmla="*/ 41 h 115"/>
              <a:gd name="T68" fmla="*/ 78 w 111"/>
              <a:gd name="T69" fmla="*/ 36 h 115"/>
              <a:gd name="T70" fmla="*/ 81 w 111"/>
              <a:gd name="T71" fmla="*/ 68 h 115"/>
              <a:gd name="T72" fmla="*/ 84 w 111"/>
              <a:gd name="T73" fmla="*/ 97 h 115"/>
              <a:gd name="T74" fmla="*/ 65 w 111"/>
              <a:gd name="T75" fmla="*/ 88 h 115"/>
              <a:gd name="T76" fmla="*/ 20 w 111"/>
              <a:gd name="T77" fmla="*/ 45 h 115"/>
              <a:gd name="T78" fmla="*/ 43 w 111"/>
              <a:gd name="T79" fmla="*/ 83 h 115"/>
              <a:gd name="T80" fmla="*/ 47 w 111"/>
              <a:gd name="T81" fmla="*/ 81 h 115"/>
              <a:gd name="T82" fmla="*/ 24 w 111"/>
              <a:gd name="T83" fmla="*/ 42 h 115"/>
              <a:gd name="T84" fmla="*/ 20 w 111"/>
              <a:gd name="T85" fmla="*/ 45 h 115"/>
              <a:gd name="T86" fmla="*/ 18 w 111"/>
              <a:gd name="T87" fmla="*/ 38 h 115"/>
              <a:gd name="T88" fmla="*/ 31 w 111"/>
              <a:gd name="T89" fmla="*/ 30 h 115"/>
              <a:gd name="T90" fmla="*/ 25 w 111"/>
              <a:gd name="T91" fmla="*/ 20 h 115"/>
              <a:gd name="T92" fmla="*/ 12 w 111"/>
              <a:gd name="T93" fmla="*/ 28 h 115"/>
              <a:gd name="T94" fmla="*/ 18 w 111"/>
              <a:gd name="T95" fmla="*/ 38 h 115"/>
              <a:gd name="T96" fmla="*/ 22 w 111"/>
              <a:gd name="T97" fmla="*/ 18 h 115"/>
              <a:gd name="T98" fmla="*/ 21 w 111"/>
              <a:gd name="T99" fmla="*/ 17 h 115"/>
              <a:gd name="T100" fmla="*/ 20 w 111"/>
              <a:gd name="T101" fmla="*/ 15 h 115"/>
              <a:gd name="T102" fmla="*/ 10 w 111"/>
              <a:gd name="T103" fmla="*/ 21 h 115"/>
              <a:gd name="T104" fmla="*/ 11 w 111"/>
              <a:gd name="T105" fmla="*/ 22 h 115"/>
              <a:gd name="T106" fmla="*/ 12 w 111"/>
              <a:gd name="T107" fmla="*/ 24 h 115"/>
              <a:gd name="T108" fmla="*/ 22 w 111"/>
              <a:gd name="T109" fmla="*/ 18 h 115"/>
              <a:gd name="T110" fmla="*/ 4 w 111"/>
              <a:gd name="T111" fmla="*/ 8 h 115"/>
              <a:gd name="T112" fmla="*/ 4 w 111"/>
              <a:gd name="T113" fmla="*/ 14 h 115"/>
              <a:gd name="T114" fmla="*/ 7 w 111"/>
              <a:gd name="T115" fmla="*/ 19 h 115"/>
              <a:gd name="T116" fmla="*/ 20 w 111"/>
              <a:gd name="T117" fmla="*/ 11 h 115"/>
              <a:gd name="T118" fmla="*/ 17 w 111"/>
              <a:gd name="T119" fmla="*/ 6 h 115"/>
              <a:gd name="T120" fmla="*/ 12 w 111"/>
              <a:gd name="T121" fmla="*/ 3 h 115"/>
              <a:gd name="T122" fmla="*/ 4 w 111"/>
              <a:gd name="T123" fmla="*/ 8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1" h="115">
                <a:moveTo>
                  <a:pt x="23" y="10"/>
                </a:moveTo>
                <a:cubicBezTo>
                  <a:pt x="24" y="12"/>
                  <a:pt x="24" y="12"/>
                  <a:pt x="24" y="12"/>
                </a:cubicBezTo>
                <a:cubicBezTo>
                  <a:pt x="24" y="13"/>
                  <a:pt x="24" y="14"/>
                  <a:pt x="24" y="15"/>
                </a:cubicBezTo>
                <a:cubicBezTo>
                  <a:pt x="24" y="15"/>
                  <a:pt x="25" y="16"/>
                  <a:pt x="26" y="16"/>
                </a:cubicBezTo>
                <a:cubicBezTo>
                  <a:pt x="28" y="17"/>
                  <a:pt x="28" y="17"/>
                  <a:pt x="28" y="17"/>
                </a:cubicBezTo>
                <a:cubicBezTo>
                  <a:pt x="34" y="28"/>
                  <a:pt x="34" y="28"/>
                  <a:pt x="34" y="28"/>
                </a:cubicBezTo>
                <a:cubicBezTo>
                  <a:pt x="37" y="27"/>
                  <a:pt x="37" y="27"/>
                  <a:pt x="37" y="27"/>
                </a:cubicBezTo>
                <a:cubicBezTo>
                  <a:pt x="66" y="74"/>
                  <a:pt x="66" y="74"/>
                  <a:pt x="66" y="74"/>
                </a:cubicBezTo>
                <a:cubicBezTo>
                  <a:pt x="62" y="84"/>
                  <a:pt x="62" y="84"/>
                  <a:pt x="62" y="84"/>
                </a:cubicBezTo>
                <a:cubicBezTo>
                  <a:pt x="51" y="90"/>
                  <a:pt x="51" y="90"/>
                  <a:pt x="51" y="90"/>
                </a:cubicBezTo>
                <a:cubicBezTo>
                  <a:pt x="40" y="89"/>
                  <a:pt x="40" y="89"/>
                  <a:pt x="40" y="89"/>
                </a:cubicBezTo>
                <a:cubicBezTo>
                  <a:pt x="12" y="42"/>
                  <a:pt x="12" y="42"/>
                  <a:pt x="12" y="42"/>
                </a:cubicBezTo>
                <a:cubicBezTo>
                  <a:pt x="15" y="40"/>
                  <a:pt x="15" y="40"/>
                  <a:pt x="15" y="40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6"/>
                  <a:pt x="8" y="25"/>
                  <a:pt x="8" y="24"/>
                </a:cubicBezTo>
                <a:cubicBezTo>
                  <a:pt x="8" y="24"/>
                  <a:pt x="7" y="24"/>
                  <a:pt x="6" y="23"/>
                </a:cubicBezTo>
                <a:cubicBezTo>
                  <a:pt x="4" y="22"/>
                  <a:pt x="4" y="22"/>
                  <a:pt x="4" y="22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7"/>
                  <a:pt x="0" y="7"/>
                  <a:pt x="0" y="7"/>
                </a:cubicBezTo>
                <a:cubicBezTo>
                  <a:pt x="1" y="6"/>
                  <a:pt x="1" y="6"/>
                  <a:pt x="1" y="6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9" y="3"/>
                  <a:pt x="19" y="3"/>
                  <a:pt x="19" y="3"/>
                </a:cubicBezTo>
                <a:cubicBezTo>
                  <a:pt x="20" y="4"/>
                  <a:pt x="20" y="4"/>
                  <a:pt x="20" y="4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65" y="88"/>
                </a:moveTo>
                <a:cubicBezTo>
                  <a:pt x="55" y="94"/>
                  <a:pt x="55" y="94"/>
                  <a:pt x="55" y="94"/>
                </a:cubicBezTo>
                <a:cubicBezTo>
                  <a:pt x="61" y="102"/>
                  <a:pt x="75" y="115"/>
                  <a:pt x="90" y="107"/>
                </a:cubicBezTo>
                <a:cubicBezTo>
                  <a:pt x="103" y="100"/>
                  <a:pt x="98" y="82"/>
                  <a:pt x="92" y="65"/>
                </a:cubicBezTo>
                <a:cubicBezTo>
                  <a:pt x="89" y="55"/>
                  <a:pt x="86" y="45"/>
                  <a:pt x="88" y="43"/>
                </a:cubicBezTo>
                <a:cubicBezTo>
                  <a:pt x="91" y="38"/>
                  <a:pt x="105" y="51"/>
                  <a:pt x="111" y="56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01" y="34"/>
                  <a:pt x="86" y="26"/>
                  <a:pt x="78" y="36"/>
                </a:cubicBezTo>
                <a:cubicBezTo>
                  <a:pt x="73" y="43"/>
                  <a:pt x="77" y="55"/>
                  <a:pt x="81" y="68"/>
                </a:cubicBezTo>
                <a:cubicBezTo>
                  <a:pt x="85" y="81"/>
                  <a:pt x="89" y="95"/>
                  <a:pt x="84" y="97"/>
                </a:cubicBezTo>
                <a:cubicBezTo>
                  <a:pt x="77" y="101"/>
                  <a:pt x="69" y="93"/>
                  <a:pt x="65" y="88"/>
                </a:cubicBezTo>
                <a:close/>
                <a:moveTo>
                  <a:pt x="20" y="45"/>
                </a:moveTo>
                <a:cubicBezTo>
                  <a:pt x="43" y="83"/>
                  <a:pt x="43" y="83"/>
                  <a:pt x="43" y="83"/>
                </a:cubicBezTo>
                <a:cubicBezTo>
                  <a:pt x="47" y="81"/>
                  <a:pt x="47" y="81"/>
                  <a:pt x="47" y="81"/>
                </a:cubicBezTo>
                <a:cubicBezTo>
                  <a:pt x="24" y="42"/>
                  <a:pt x="24" y="42"/>
                  <a:pt x="24" y="42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18" y="38"/>
                </a:moveTo>
                <a:cubicBezTo>
                  <a:pt x="31" y="30"/>
                  <a:pt x="31" y="30"/>
                  <a:pt x="31" y="30"/>
                </a:cubicBezTo>
                <a:cubicBezTo>
                  <a:pt x="25" y="20"/>
                  <a:pt x="25" y="20"/>
                  <a:pt x="25" y="20"/>
                </a:cubicBezTo>
                <a:cubicBezTo>
                  <a:pt x="12" y="28"/>
                  <a:pt x="12" y="28"/>
                  <a:pt x="12" y="28"/>
                </a:cubicBezTo>
                <a:cubicBezTo>
                  <a:pt x="18" y="38"/>
                  <a:pt x="18" y="38"/>
                  <a:pt x="18" y="38"/>
                </a:cubicBezTo>
                <a:close/>
                <a:moveTo>
                  <a:pt x="22" y="18"/>
                </a:moveTo>
                <a:cubicBezTo>
                  <a:pt x="21" y="17"/>
                  <a:pt x="21" y="17"/>
                  <a:pt x="21" y="17"/>
                </a:cubicBezTo>
                <a:cubicBezTo>
                  <a:pt x="20" y="16"/>
                  <a:pt x="20" y="16"/>
                  <a:pt x="20" y="15"/>
                </a:cubicBezTo>
                <a:cubicBezTo>
                  <a:pt x="10" y="21"/>
                  <a:pt x="10" y="21"/>
                  <a:pt x="10" y="21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3"/>
                  <a:pt x="12" y="23"/>
                  <a:pt x="12" y="24"/>
                </a:cubicBezTo>
                <a:cubicBezTo>
                  <a:pt x="22" y="18"/>
                  <a:pt x="22" y="18"/>
                  <a:pt x="22" y="18"/>
                </a:cubicBezTo>
                <a:close/>
                <a:moveTo>
                  <a:pt x="4" y="8"/>
                </a:moveTo>
                <a:cubicBezTo>
                  <a:pt x="4" y="14"/>
                  <a:pt x="4" y="14"/>
                  <a:pt x="4" y="14"/>
                </a:cubicBezTo>
                <a:cubicBezTo>
                  <a:pt x="7" y="19"/>
                  <a:pt x="7" y="19"/>
                  <a:pt x="7" y="19"/>
                </a:cubicBezTo>
                <a:cubicBezTo>
                  <a:pt x="20" y="11"/>
                  <a:pt x="20" y="11"/>
                  <a:pt x="20" y="11"/>
                </a:cubicBezTo>
                <a:cubicBezTo>
                  <a:pt x="17" y="6"/>
                  <a:pt x="17" y="6"/>
                  <a:pt x="17" y="6"/>
                </a:cubicBezTo>
                <a:cubicBezTo>
                  <a:pt x="12" y="3"/>
                  <a:pt x="12" y="3"/>
                  <a:pt x="12" y="3"/>
                </a:cubicBezTo>
                <a:lnTo>
                  <a:pt x="4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" name="AutoShape 341"/>
          <p:cNvSpPr>
            <a:spLocks noChangeAspect="1" noChangeArrowheads="1" noTextEdit="1"/>
          </p:cNvSpPr>
          <p:nvPr/>
        </p:nvSpPr>
        <p:spPr bwMode="auto">
          <a:xfrm>
            <a:off x="6884988" y="128588"/>
            <a:ext cx="5118100" cy="5070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4" name="Freeform 344"/>
          <p:cNvSpPr>
            <a:spLocks/>
          </p:cNvSpPr>
          <p:nvPr/>
        </p:nvSpPr>
        <p:spPr bwMode="auto">
          <a:xfrm>
            <a:off x="7732713" y="266701"/>
            <a:ext cx="625475" cy="627063"/>
          </a:xfrm>
          <a:custGeom>
            <a:avLst/>
            <a:gdLst>
              <a:gd name="T0" fmla="*/ 24 w 276"/>
              <a:gd name="T1" fmla="*/ 0 h 277"/>
              <a:gd name="T2" fmla="*/ 253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3 w 276"/>
              <a:gd name="T9" fmla="*/ 277 h 277"/>
              <a:gd name="T10" fmla="*/ 24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4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6" y="277"/>
                  <a:pt x="253" y="277"/>
                </a:cubicBezTo>
                <a:cubicBezTo>
                  <a:pt x="24" y="277"/>
                  <a:pt x="24" y="277"/>
                  <a:pt x="24" y="277"/>
                </a:cubicBezTo>
                <a:cubicBezTo>
                  <a:pt x="11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" name="Freeform 345"/>
          <p:cNvSpPr>
            <a:spLocks/>
          </p:cNvSpPr>
          <p:nvPr/>
        </p:nvSpPr>
        <p:spPr bwMode="auto">
          <a:xfrm>
            <a:off x="7024688" y="266701"/>
            <a:ext cx="625475" cy="627063"/>
          </a:xfrm>
          <a:custGeom>
            <a:avLst/>
            <a:gdLst>
              <a:gd name="T0" fmla="*/ 24 w 276"/>
              <a:gd name="T1" fmla="*/ 0 h 277"/>
              <a:gd name="T2" fmla="*/ 253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3 w 276"/>
              <a:gd name="T9" fmla="*/ 277 h 277"/>
              <a:gd name="T10" fmla="*/ 24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4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6" y="277"/>
                  <a:pt x="253" y="277"/>
                </a:cubicBezTo>
                <a:cubicBezTo>
                  <a:pt x="24" y="277"/>
                  <a:pt x="24" y="277"/>
                  <a:pt x="24" y="277"/>
                </a:cubicBezTo>
                <a:cubicBezTo>
                  <a:pt x="11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" name="Freeform 346"/>
          <p:cNvSpPr>
            <a:spLocks/>
          </p:cNvSpPr>
          <p:nvPr/>
        </p:nvSpPr>
        <p:spPr bwMode="auto">
          <a:xfrm>
            <a:off x="9147176" y="266701"/>
            <a:ext cx="625475" cy="627063"/>
          </a:xfrm>
          <a:custGeom>
            <a:avLst/>
            <a:gdLst>
              <a:gd name="T0" fmla="*/ 23 w 276"/>
              <a:gd name="T1" fmla="*/ 0 h 277"/>
              <a:gd name="T2" fmla="*/ 252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2 w 276"/>
              <a:gd name="T9" fmla="*/ 277 h 277"/>
              <a:gd name="T10" fmla="*/ 23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3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3" y="0"/>
                </a:moveTo>
                <a:cubicBezTo>
                  <a:pt x="252" y="0"/>
                  <a:pt x="252" y="0"/>
                  <a:pt x="252" y="0"/>
                </a:cubicBezTo>
                <a:cubicBezTo>
                  <a:pt x="265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5" y="277"/>
                  <a:pt x="252" y="277"/>
                </a:cubicBezTo>
                <a:cubicBezTo>
                  <a:pt x="23" y="277"/>
                  <a:pt x="23" y="277"/>
                  <a:pt x="23" y="277"/>
                </a:cubicBezTo>
                <a:cubicBezTo>
                  <a:pt x="10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0" y="0"/>
                  <a:pt x="2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7" name="Freeform 347"/>
          <p:cNvSpPr>
            <a:spLocks/>
          </p:cNvSpPr>
          <p:nvPr/>
        </p:nvSpPr>
        <p:spPr bwMode="auto">
          <a:xfrm>
            <a:off x="8439151" y="266701"/>
            <a:ext cx="625475" cy="627063"/>
          </a:xfrm>
          <a:custGeom>
            <a:avLst/>
            <a:gdLst>
              <a:gd name="T0" fmla="*/ 23 w 276"/>
              <a:gd name="T1" fmla="*/ 0 h 277"/>
              <a:gd name="T2" fmla="*/ 252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2 w 276"/>
              <a:gd name="T9" fmla="*/ 277 h 277"/>
              <a:gd name="T10" fmla="*/ 23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3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3" y="0"/>
                </a:moveTo>
                <a:cubicBezTo>
                  <a:pt x="252" y="0"/>
                  <a:pt x="252" y="0"/>
                  <a:pt x="252" y="0"/>
                </a:cubicBezTo>
                <a:cubicBezTo>
                  <a:pt x="265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5" y="277"/>
                  <a:pt x="252" y="277"/>
                </a:cubicBezTo>
                <a:cubicBezTo>
                  <a:pt x="23" y="277"/>
                  <a:pt x="23" y="277"/>
                  <a:pt x="23" y="277"/>
                </a:cubicBezTo>
                <a:cubicBezTo>
                  <a:pt x="10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0" y="0"/>
                  <a:pt x="2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" name="Freeform 348"/>
          <p:cNvSpPr>
            <a:spLocks/>
          </p:cNvSpPr>
          <p:nvPr/>
        </p:nvSpPr>
        <p:spPr bwMode="auto">
          <a:xfrm>
            <a:off x="9844088" y="266701"/>
            <a:ext cx="625475" cy="627063"/>
          </a:xfrm>
          <a:custGeom>
            <a:avLst/>
            <a:gdLst>
              <a:gd name="T0" fmla="*/ 24 w 276"/>
              <a:gd name="T1" fmla="*/ 0 h 277"/>
              <a:gd name="T2" fmla="*/ 253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3 w 276"/>
              <a:gd name="T9" fmla="*/ 277 h 277"/>
              <a:gd name="T10" fmla="*/ 24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4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6" y="277"/>
                  <a:pt x="253" y="277"/>
                </a:cubicBezTo>
                <a:cubicBezTo>
                  <a:pt x="24" y="277"/>
                  <a:pt x="24" y="277"/>
                  <a:pt x="24" y="277"/>
                </a:cubicBezTo>
                <a:cubicBezTo>
                  <a:pt x="11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" name="Freeform 349"/>
          <p:cNvSpPr>
            <a:spLocks/>
          </p:cNvSpPr>
          <p:nvPr/>
        </p:nvSpPr>
        <p:spPr bwMode="auto">
          <a:xfrm>
            <a:off x="10545763" y="266701"/>
            <a:ext cx="625475" cy="627063"/>
          </a:xfrm>
          <a:custGeom>
            <a:avLst/>
            <a:gdLst>
              <a:gd name="T0" fmla="*/ 24 w 276"/>
              <a:gd name="T1" fmla="*/ 0 h 277"/>
              <a:gd name="T2" fmla="*/ 252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2 w 276"/>
              <a:gd name="T9" fmla="*/ 277 h 277"/>
              <a:gd name="T10" fmla="*/ 24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4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4" y="0"/>
                </a:moveTo>
                <a:cubicBezTo>
                  <a:pt x="252" y="0"/>
                  <a:pt x="252" y="0"/>
                  <a:pt x="252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6" y="277"/>
                  <a:pt x="252" y="277"/>
                </a:cubicBezTo>
                <a:cubicBezTo>
                  <a:pt x="24" y="277"/>
                  <a:pt x="24" y="277"/>
                  <a:pt x="24" y="277"/>
                </a:cubicBezTo>
                <a:cubicBezTo>
                  <a:pt x="11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0" name="Freeform 350"/>
          <p:cNvSpPr>
            <a:spLocks/>
          </p:cNvSpPr>
          <p:nvPr/>
        </p:nvSpPr>
        <p:spPr bwMode="auto">
          <a:xfrm>
            <a:off x="11258551" y="4443413"/>
            <a:ext cx="627063" cy="623888"/>
          </a:xfrm>
          <a:custGeom>
            <a:avLst/>
            <a:gdLst>
              <a:gd name="T0" fmla="*/ 24 w 277"/>
              <a:gd name="T1" fmla="*/ 0 h 276"/>
              <a:gd name="T2" fmla="*/ 253 w 277"/>
              <a:gd name="T3" fmla="*/ 0 h 276"/>
              <a:gd name="T4" fmla="*/ 277 w 277"/>
              <a:gd name="T5" fmla="*/ 24 h 276"/>
              <a:gd name="T6" fmla="*/ 277 w 277"/>
              <a:gd name="T7" fmla="*/ 252 h 276"/>
              <a:gd name="T8" fmla="*/ 253 w 277"/>
              <a:gd name="T9" fmla="*/ 276 h 276"/>
              <a:gd name="T10" fmla="*/ 24 w 277"/>
              <a:gd name="T11" fmla="*/ 276 h 276"/>
              <a:gd name="T12" fmla="*/ 0 w 277"/>
              <a:gd name="T13" fmla="*/ 252 h 276"/>
              <a:gd name="T14" fmla="*/ 0 w 277"/>
              <a:gd name="T15" fmla="*/ 24 h 276"/>
              <a:gd name="T16" fmla="*/ 24 w 277"/>
              <a:gd name="T17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7" h="276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7" y="11"/>
                  <a:pt x="277" y="24"/>
                </a:cubicBezTo>
                <a:cubicBezTo>
                  <a:pt x="277" y="252"/>
                  <a:pt x="277" y="252"/>
                  <a:pt x="277" y="252"/>
                </a:cubicBezTo>
                <a:cubicBezTo>
                  <a:pt x="277" y="265"/>
                  <a:pt x="266" y="276"/>
                  <a:pt x="253" y="276"/>
                </a:cubicBezTo>
                <a:cubicBezTo>
                  <a:pt x="24" y="276"/>
                  <a:pt x="24" y="276"/>
                  <a:pt x="24" y="276"/>
                </a:cubicBezTo>
                <a:cubicBezTo>
                  <a:pt x="11" y="276"/>
                  <a:pt x="0" y="265"/>
                  <a:pt x="0" y="25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" name="Freeform 351"/>
          <p:cNvSpPr>
            <a:spLocks/>
          </p:cNvSpPr>
          <p:nvPr/>
        </p:nvSpPr>
        <p:spPr bwMode="auto">
          <a:xfrm>
            <a:off x="11258551" y="3736976"/>
            <a:ext cx="627063" cy="627063"/>
          </a:xfrm>
          <a:custGeom>
            <a:avLst/>
            <a:gdLst>
              <a:gd name="T0" fmla="*/ 24 w 277"/>
              <a:gd name="T1" fmla="*/ 0 h 277"/>
              <a:gd name="T2" fmla="*/ 253 w 277"/>
              <a:gd name="T3" fmla="*/ 0 h 277"/>
              <a:gd name="T4" fmla="*/ 277 w 277"/>
              <a:gd name="T5" fmla="*/ 24 h 277"/>
              <a:gd name="T6" fmla="*/ 277 w 277"/>
              <a:gd name="T7" fmla="*/ 253 h 277"/>
              <a:gd name="T8" fmla="*/ 253 w 277"/>
              <a:gd name="T9" fmla="*/ 277 h 277"/>
              <a:gd name="T10" fmla="*/ 24 w 277"/>
              <a:gd name="T11" fmla="*/ 277 h 277"/>
              <a:gd name="T12" fmla="*/ 0 w 277"/>
              <a:gd name="T13" fmla="*/ 253 h 277"/>
              <a:gd name="T14" fmla="*/ 0 w 277"/>
              <a:gd name="T15" fmla="*/ 24 h 277"/>
              <a:gd name="T16" fmla="*/ 24 w 277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7" h="277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7" y="11"/>
                  <a:pt x="277" y="24"/>
                </a:cubicBezTo>
                <a:cubicBezTo>
                  <a:pt x="277" y="253"/>
                  <a:pt x="277" y="253"/>
                  <a:pt x="277" y="253"/>
                </a:cubicBezTo>
                <a:cubicBezTo>
                  <a:pt x="277" y="266"/>
                  <a:pt x="266" y="277"/>
                  <a:pt x="253" y="277"/>
                </a:cubicBezTo>
                <a:cubicBezTo>
                  <a:pt x="24" y="277"/>
                  <a:pt x="24" y="277"/>
                  <a:pt x="24" y="277"/>
                </a:cubicBezTo>
                <a:cubicBezTo>
                  <a:pt x="11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2" name="Freeform 352"/>
          <p:cNvSpPr>
            <a:spLocks/>
          </p:cNvSpPr>
          <p:nvPr/>
        </p:nvSpPr>
        <p:spPr bwMode="auto">
          <a:xfrm>
            <a:off x="11258551" y="3043238"/>
            <a:ext cx="627063" cy="623888"/>
          </a:xfrm>
          <a:custGeom>
            <a:avLst/>
            <a:gdLst>
              <a:gd name="T0" fmla="*/ 24 w 277"/>
              <a:gd name="T1" fmla="*/ 0 h 276"/>
              <a:gd name="T2" fmla="*/ 253 w 277"/>
              <a:gd name="T3" fmla="*/ 0 h 276"/>
              <a:gd name="T4" fmla="*/ 277 w 277"/>
              <a:gd name="T5" fmla="*/ 24 h 276"/>
              <a:gd name="T6" fmla="*/ 277 w 277"/>
              <a:gd name="T7" fmla="*/ 252 h 276"/>
              <a:gd name="T8" fmla="*/ 253 w 277"/>
              <a:gd name="T9" fmla="*/ 276 h 276"/>
              <a:gd name="T10" fmla="*/ 24 w 277"/>
              <a:gd name="T11" fmla="*/ 276 h 276"/>
              <a:gd name="T12" fmla="*/ 0 w 277"/>
              <a:gd name="T13" fmla="*/ 252 h 276"/>
              <a:gd name="T14" fmla="*/ 0 w 277"/>
              <a:gd name="T15" fmla="*/ 24 h 276"/>
              <a:gd name="T16" fmla="*/ 24 w 277"/>
              <a:gd name="T17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7" h="276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7" y="11"/>
                  <a:pt x="277" y="24"/>
                </a:cubicBezTo>
                <a:cubicBezTo>
                  <a:pt x="277" y="252"/>
                  <a:pt x="277" y="252"/>
                  <a:pt x="277" y="252"/>
                </a:cubicBezTo>
                <a:cubicBezTo>
                  <a:pt x="277" y="265"/>
                  <a:pt x="266" y="276"/>
                  <a:pt x="253" y="276"/>
                </a:cubicBezTo>
                <a:cubicBezTo>
                  <a:pt x="24" y="276"/>
                  <a:pt x="24" y="276"/>
                  <a:pt x="24" y="276"/>
                </a:cubicBezTo>
                <a:cubicBezTo>
                  <a:pt x="11" y="276"/>
                  <a:pt x="0" y="265"/>
                  <a:pt x="0" y="25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3" name="Freeform 353"/>
          <p:cNvSpPr>
            <a:spLocks/>
          </p:cNvSpPr>
          <p:nvPr/>
        </p:nvSpPr>
        <p:spPr bwMode="auto">
          <a:xfrm>
            <a:off x="11256963" y="2347913"/>
            <a:ext cx="623888" cy="627063"/>
          </a:xfrm>
          <a:custGeom>
            <a:avLst/>
            <a:gdLst>
              <a:gd name="T0" fmla="*/ 24 w 276"/>
              <a:gd name="T1" fmla="*/ 0 h 277"/>
              <a:gd name="T2" fmla="*/ 253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3 w 276"/>
              <a:gd name="T9" fmla="*/ 277 h 277"/>
              <a:gd name="T10" fmla="*/ 24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4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6" y="277"/>
                  <a:pt x="253" y="277"/>
                </a:cubicBezTo>
                <a:cubicBezTo>
                  <a:pt x="24" y="277"/>
                  <a:pt x="24" y="277"/>
                  <a:pt x="24" y="277"/>
                </a:cubicBezTo>
                <a:cubicBezTo>
                  <a:pt x="11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4" name="Freeform 354"/>
          <p:cNvSpPr>
            <a:spLocks/>
          </p:cNvSpPr>
          <p:nvPr/>
        </p:nvSpPr>
        <p:spPr bwMode="auto">
          <a:xfrm>
            <a:off x="11256963" y="1658938"/>
            <a:ext cx="623888" cy="623888"/>
          </a:xfrm>
          <a:custGeom>
            <a:avLst/>
            <a:gdLst>
              <a:gd name="T0" fmla="*/ 24 w 276"/>
              <a:gd name="T1" fmla="*/ 0 h 276"/>
              <a:gd name="T2" fmla="*/ 253 w 276"/>
              <a:gd name="T3" fmla="*/ 0 h 276"/>
              <a:gd name="T4" fmla="*/ 276 w 276"/>
              <a:gd name="T5" fmla="*/ 24 h 276"/>
              <a:gd name="T6" fmla="*/ 276 w 276"/>
              <a:gd name="T7" fmla="*/ 252 h 276"/>
              <a:gd name="T8" fmla="*/ 253 w 276"/>
              <a:gd name="T9" fmla="*/ 276 h 276"/>
              <a:gd name="T10" fmla="*/ 24 w 276"/>
              <a:gd name="T11" fmla="*/ 276 h 276"/>
              <a:gd name="T12" fmla="*/ 0 w 276"/>
              <a:gd name="T13" fmla="*/ 252 h 276"/>
              <a:gd name="T14" fmla="*/ 0 w 276"/>
              <a:gd name="T15" fmla="*/ 24 h 276"/>
              <a:gd name="T16" fmla="*/ 24 w 276"/>
              <a:gd name="T17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6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2"/>
                  <a:pt x="276" y="252"/>
                  <a:pt x="276" y="252"/>
                </a:cubicBezTo>
                <a:cubicBezTo>
                  <a:pt x="276" y="266"/>
                  <a:pt x="266" y="276"/>
                  <a:pt x="253" y="276"/>
                </a:cubicBezTo>
                <a:cubicBezTo>
                  <a:pt x="24" y="276"/>
                  <a:pt x="24" y="276"/>
                  <a:pt x="24" y="276"/>
                </a:cubicBezTo>
                <a:cubicBezTo>
                  <a:pt x="11" y="276"/>
                  <a:pt x="0" y="266"/>
                  <a:pt x="0" y="25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5" name="Freeform 355"/>
          <p:cNvSpPr>
            <a:spLocks/>
          </p:cNvSpPr>
          <p:nvPr/>
        </p:nvSpPr>
        <p:spPr bwMode="auto">
          <a:xfrm>
            <a:off x="11256963" y="963613"/>
            <a:ext cx="623888" cy="627063"/>
          </a:xfrm>
          <a:custGeom>
            <a:avLst/>
            <a:gdLst>
              <a:gd name="T0" fmla="*/ 24 w 276"/>
              <a:gd name="T1" fmla="*/ 0 h 277"/>
              <a:gd name="T2" fmla="*/ 253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3 w 276"/>
              <a:gd name="T9" fmla="*/ 277 h 277"/>
              <a:gd name="T10" fmla="*/ 24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4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6" y="277"/>
                  <a:pt x="253" y="277"/>
                </a:cubicBezTo>
                <a:cubicBezTo>
                  <a:pt x="24" y="277"/>
                  <a:pt x="24" y="277"/>
                  <a:pt x="24" y="277"/>
                </a:cubicBezTo>
                <a:cubicBezTo>
                  <a:pt x="11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6" name="Freeform 356"/>
          <p:cNvSpPr>
            <a:spLocks/>
          </p:cNvSpPr>
          <p:nvPr/>
        </p:nvSpPr>
        <p:spPr bwMode="auto">
          <a:xfrm>
            <a:off x="11256963" y="266701"/>
            <a:ext cx="623888" cy="627063"/>
          </a:xfrm>
          <a:custGeom>
            <a:avLst/>
            <a:gdLst>
              <a:gd name="T0" fmla="*/ 24 w 276"/>
              <a:gd name="T1" fmla="*/ 0 h 277"/>
              <a:gd name="T2" fmla="*/ 253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3 w 276"/>
              <a:gd name="T9" fmla="*/ 277 h 277"/>
              <a:gd name="T10" fmla="*/ 24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4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6" y="277"/>
                  <a:pt x="253" y="277"/>
                </a:cubicBezTo>
                <a:cubicBezTo>
                  <a:pt x="24" y="277"/>
                  <a:pt x="24" y="277"/>
                  <a:pt x="24" y="277"/>
                </a:cubicBezTo>
                <a:cubicBezTo>
                  <a:pt x="11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7" name="Freeform 357"/>
          <p:cNvSpPr>
            <a:spLocks/>
          </p:cNvSpPr>
          <p:nvPr/>
        </p:nvSpPr>
        <p:spPr bwMode="auto">
          <a:xfrm>
            <a:off x="10548938" y="4443413"/>
            <a:ext cx="623888" cy="623888"/>
          </a:xfrm>
          <a:custGeom>
            <a:avLst/>
            <a:gdLst>
              <a:gd name="T0" fmla="*/ 24 w 276"/>
              <a:gd name="T1" fmla="*/ 0 h 276"/>
              <a:gd name="T2" fmla="*/ 253 w 276"/>
              <a:gd name="T3" fmla="*/ 0 h 276"/>
              <a:gd name="T4" fmla="*/ 276 w 276"/>
              <a:gd name="T5" fmla="*/ 24 h 276"/>
              <a:gd name="T6" fmla="*/ 276 w 276"/>
              <a:gd name="T7" fmla="*/ 252 h 276"/>
              <a:gd name="T8" fmla="*/ 253 w 276"/>
              <a:gd name="T9" fmla="*/ 276 h 276"/>
              <a:gd name="T10" fmla="*/ 24 w 276"/>
              <a:gd name="T11" fmla="*/ 276 h 276"/>
              <a:gd name="T12" fmla="*/ 0 w 276"/>
              <a:gd name="T13" fmla="*/ 252 h 276"/>
              <a:gd name="T14" fmla="*/ 0 w 276"/>
              <a:gd name="T15" fmla="*/ 24 h 276"/>
              <a:gd name="T16" fmla="*/ 24 w 276"/>
              <a:gd name="T17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6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2"/>
                  <a:pt x="276" y="252"/>
                  <a:pt x="276" y="252"/>
                </a:cubicBezTo>
                <a:cubicBezTo>
                  <a:pt x="276" y="265"/>
                  <a:pt x="266" y="276"/>
                  <a:pt x="253" y="276"/>
                </a:cubicBezTo>
                <a:cubicBezTo>
                  <a:pt x="24" y="276"/>
                  <a:pt x="24" y="276"/>
                  <a:pt x="24" y="276"/>
                </a:cubicBezTo>
                <a:cubicBezTo>
                  <a:pt x="11" y="276"/>
                  <a:pt x="0" y="265"/>
                  <a:pt x="0" y="25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8" name="Freeform 358"/>
          <p:cNvSpPr>
            <a:spLocks/>
          </p:cNvSpPr>
          <p:nvPr/>
        </p:nvSpPr>
        <p:spPr bwMode="auto">
          <a:xfrm>
            <a:off x="10548938" y="3736976"/>
            <a:ext cx="623888" cy="627063"/>
          </a:xfrm>
          <a:custGeom>
            <a:avLst/>
            <a:gdLst>
              <a:gd name="T0" fmla="*/ 24 w 276"/>
              <a:gd name="T1" fmla="*/ 0 h 277"/>
              <a:gd name="T2" fmla="*/ 253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3 w 276"/>
              <a:gd name="T9" fmla="*/ 277 h 277"/>
              <a:gd name="T10" fmla="*/ 24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4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6" y="277"/>
                  <a:pt x="253" y="277"/>
                </a:cubicBezTo>
                <a:cubicBezTo>
                  <a:pt x="24" y="277"/>
                  <a:pt x="24" y="277"/>
                  <a:pt x="24" y="277"/>
                </a:cubicBezTo>
                <a:cubicBezTo>
                  <a:pt x="11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9" name="Freeform 359"/>
          <p:cNvSpPr>
            <a:spLocks/>
          </p:cNvSpPr>
          <p:nvPr/>
        </p:nvSpPr>
        <p:spPr bwMode="auto">
          <a:xfrm>
            <a:off x="10548938" y="3043238"/>
            <a:ext cx="623888" cy="623888"/>
          </a:xfrm>
          <a:custGeom>
            <a:avLst/>
            <a:gdLst>
              <a:gd name="T0" fmla="*/ 24 w 276"/>
              <a:gd name="T1" fmla="*/ 0 h 276"/>
              <a:gd name="T2" fmla="*/ 253 w 276"/>
              <a:gd name="T3" fmla="*/ 0 h 276"/>
              <a:gd name="T4" fmla="*/ 276 w 276"/>
              <a:gd name="T5" fmla="*/ 24 h 276"/>
              <a:gd name="T6" fmla="*/ 276 w 276"/>
              <a:gd name="T7" fmla="*/ 252 h 276"/>
              <a:gd name="T8" fmla="*/ 253 w 276"/>
              <a:gd name="T9" fmla="*/ 276 h 276"/>
              <a:gd name="T10" fmla="*/ 24 w 276"/>
              <a:gd name="T11" fmla="*/ 276 h 276"/>
              <a:gd name="T12" fmla="*/ 0 w 276"/>
              <a:gd name="T13" fmla="*/ 252 h 276"/>
              <a:gd name="T14" fmla="*/ 0 w 276"/>
              <a:gd name="T15" fmla="*/ 24 h 276"/>
              <a:gd name="T16" fmla="*/ 24 w 276"/>
              <a:gd name="T17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6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2"/>
                  <a:pt x="276" y="252"/>
                  <a:pt x="276" y="252"/>
                </a:cubicBezTo>
                <a:cubicBezTo>
                  <a:pt x="276" y="265"/>
                  <a:pt x="266" y="276"/>
                  <a:pt x="253" y="276"/>
                </a:cubicBezTo>
                <a:cubicBezTo>
                  <a:pt x="24" y="276"/>
                  <a:pt x="24" y="276"/>
                  <a:pt x="24" y="276"/>
                </a:cubicBezTo>
                <a:cubicBezTo>
                  <a:pt x="11" y="276"/>
                  <a:pt x="0" y="265"/>
                  <a:pt x="0" y="25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0" name="Freeform 360"/>
          <p:cNvSpPr>
            <a:spLocks/>
          </p:cNvSpPr>
          <p:nvPr/>
        </p:nvSpPr>
        <p:spPr bwMode="auto">
          <a:xfrm>
            <a:off x="10545763" y="2347913"/>
            <a:ext cx="625475" cy="627063"/>
          </a:xfrm>
          <a:custGeom>
            <a:avLst/>
            <a:gdLst>
              <a:gd name="T0" fmla="*/ 24 w 276"/>
              <a:gd name="T1" fmla="*/ 0 h 277"/>
              <a:gd name="T2" fmla="*/ 252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2 w 276"/>
              <a:gd name="T9" fmla="*/ 277 h 277"/>
              <a:gd name="T10" fmla="*/ 24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4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4" y="0"/>
                </a:moveTo>
                <a:cubicBezTo>
                  <a:pt x="252" y="0"/>
                  <a:pt x="252" y="0"/>
                  <a:pt x="252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6" y="277"/>
                  <a:pt x="252" y="277"/>
                </a:cubicBezTo>
                <a:cubicBezTo>
                  <a:pt x="24" y="277"/>
                  <a:pt x="24" y="277"/>
                  <a:pt x="24" y="277"/>
                </a:cubicBezTo>
                <a:cubicBezTo>
                  <a:pt x="11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1" name="Freeform 361"/>
          <p:cNvSpPr>
            <a:spLocks/>
          </p:cNvSpPr>
          <p:nvPr/>
        </p:nvSpPr>
        <p:spPr bwMode="auto">
          <a:xfrm>
            <a:off x="10545763" y="1658938"/>
            <a:ext cx="625475" cy="623888"/>
          </a:xfrm>
          <a:custGeom>
            <a:avLst/>
            <a:gdLst>
              <a:gd name="T0" fmla="*/ 24 w 276"/>
              <a:gd name="T1" fmla="*/ 0 h 276"/>
              <a:gd name="T2" fmla="*/ 252 w 276"/>
              <a:gd name="T3" fmla="*/ 0 h 276"/>
              <a:gd name="T4" fmla="*/ 276 w 276"/>
              <a:gd name="T5" fmla="*/ 24 h 276"/>
              <a:gd name="T6" fmla="*/ 276 w 276"/>
              <a:gd name="T7" fmla="*/ 252 h 276"/>
              <a:gd name="T8" fmla="*/ 252 w 276"/>
              <a:gd name="T9" fmla="*/ 276 h 276"/>
              <a:gd name="T10" fmla="*/ 24 w 276"/>
              <a:gd name="T11" fmla="*/ 276 h 276"/>
              <a:gd name="T12" fmla="*/ 0 w 276"/>
              <a:gd name="T13" fmla="*/ 252 h 276"/>
              <a:gd name="T14" fmla="*/ 0 w 276"/>
              <a:gd name="T15" fmla="*/ 24 h 276"/>
              <a:gd name="T16" fmla="*/ 24 w 276"/>
              <a:gd name="T17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6">
                <a:moveTo>
                  <a:pt x="24" y="0"/>
                </a:moveTo>
                <a:cubicBezTo>
                  <a:pt x="252" y="0"/>
                  <a:pt x="252" y="0"/>
                  <a:pt x="252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2"/>
                  <a:pt x="276" y="252"/>
                  <a:pt x="276" y="252"/>
                </a:cubicBezTo>
                <a:cubicBezTo>
                  <a:pt x="276" y="266"/>
                  <a:pt x="266" y="276"/>
                  <a:pt x="252" y="276"/>
                </a:cubicBezTo>
                <a:cubicBezTo>
                  <a:pt x="24" y="276"/>
                  <a:pt x="24" y="276"/>
                  <a:pt x="24" y="276"/>
                </a:cubicBezTo>
                <a:cubicBezTo>
                  <a:pt x="11" y="276"/>
                  <a:pt x="0" y="266"/>
                  <a:pt x="0" y="25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2" name="Freeform 362"/>
          <p:cNvSpPr>
            <a:spLocks/>
          </p:cNvSpPr>
          <p:nvPr/>
        </p:nvSpPr>
        <p:spPr bwMode="auto">
          <a:xfrm>
            <a:off x="7732713" y="963613"/>
            <a:ext cx="625475" cy="627063"/>
          </a:xfrm>
          <a:custGeom>
            <a:avLst/>
            <a:gdLst>
              <a:gd name="T0" fmla="*/ 24 w 276"/>
              <a:gd name="T1" fmla="*/ 0 h 277"/>
              <a:gd name="T2" fmla="*/ 253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3 w 276"/>
              <a:gd name="T9" fmla="*/ 277 h 277"/>
              <a:gd name="T10" fmla="*/ 24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4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6" y="277"/>
                  <a:pt x="253" y="277"/>
                </a:cubicBezTo>
                <a:cubicBezTo>
                  <a:pt x="24" y="277"/>
                  <a:pt x="24" y="277"/>
                  <a:pt x="24" y="277"/>
                </a:cubicBezTo>
                <a:cubicBezTo>
                  <a:pt x="11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3" name="Freeform 363"/>
          <p:cNvSpPr>
            <a:spLocks/>
          </p:cNvSpPr>
          <p:nvPr/>
        </p:nvSpPr>
        <p:spPr bwMode="auto">
          <a:xfrm>
            <a:off x="7024688" y="963613"/>
            <a:ext cx="625475" cy="627063"/>
          </a:xfrm>
          <a:custGeom>
            <a:avLst/>
            <a:gdLst>
              <a:gd name="T0" fmla="*/ 24 w 276"/>
              <a:gd name="T1" fmla="*/ 0 h 277"/>
              <a:gd name="T2" fmla="*/ 253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3 w 276"/>
              <a:gd name="T9" fmla="*/ 277 h 277"/>
              <a:gd name="T10" fmla="*/ 24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4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6" y="277"/>
                  <a:pt x="253" y="277"/>
                </a:cubicBezTo>
                <a:cubicBezTo>
                  <a:pt x="24" y="277"/>
                  <a:pt x="24" y="277"/>
                  <a:pt x="24" y="277"/>
                </a:cubicBezTo>
                <a:cubicBezTo>
                  <a:pt x="11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4" name="Freeform 364"/>
          <p:cNvSpPr>
            <a:spLocks/>
          </p:cNvSpPr>
          <p:nvPr/>
        </p:nvSpPr>
        <p:spPr bwMode="auto">
          <a:xfrm>
            <a:off x="9147176" y="963613"/>
            <a:ext cx="625475" cy="627063"/>
          </a:xfrm>
          <a:custGeom>
            <a:avLst/>
            <a:gdLst>
              <a:gd name="T0" fmla="*/ 23 w 276"/>
              <a:gd name="T1" fmla="*/ 0 h 277"/>
              <a:gd name="T2" fmla="*/ 252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2 w 276"/>
              <a:gd name="T9" fmla="*/ 277 h 277"/>
              <a:gd name="T10" fmla="*/ 23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3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3" y="0"/>
                </a:moveTo>
                <a:cubicBezTo>
                  <a:pt x="252" y="0"/>
                  <a:pt x="252" y="0"/>
                  <a:pt x="252" y="0"/>
                </a:cubicBezTo>
                <a:cubicBezTo>
                  <a:pt x="265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5" y="277"/>
                  <a:pt x="252" y="277"/>
                </a:cubicBezTo>
                <a:cubicBezTo>
                  <a:pt x="23" y="277"/>
                  <a:pt x="23" y="277"/>
                  <a:pt x="23" y="277"/>
                </a:cubicBezTo>
                <a:cubicBezTo>
                  <a:pt x="10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0" y="0"/>
                  <a:pt x="2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5" name="Freeform 365"/>
          <p:cNvSpPr>
            <a:spLocks/>
          </p:cNvSpPr>
          <p:nvPr/>
        </p:nvSpPr>
        <p:spPr bwMode="auto">
          <a:xfrm>
            <a:off x="8439151" y="963613"/>
            <a:ext cx="625475" cy="627063"/>
          </a:xfrm>
          <a:custGeom>
            <a:avLst/>
            <a:gdLst>
              <a:gd name="T0" fmla="*/ 23 w 276"/>
              <a:gd name="T1" fmla="*/ 0 h 277"/>
              <a:gd name="T2" fmla="*/ 252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2 w 276"/>
              <a:gd name="T9" fmla="*/ 277 h 277"/>
              <a:gd name="T10" fmla="*/ 23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3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3" y="0"/>
                </a:moveTo>
                <a:cubicBezTo>
                  <a:pt x="252" y="0"/>
                  <a:pt x="252" y="0"/>
                  <a:pt x="252" y="0"/>
                </a:cubicBezTo>
                <a:cubicBezTo>
                  <a:pt x="265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5" y="277"/>
                  <a:pt x="252" y="277"/>
                </a:cubicBezTo>
                <a:cubicBezTo>
                  <a:pt x="23" y="277"/>
                  <a:pt x="23" y="277"/>
                  <a:pt x="23" y="277"/>
                </a:cubicBezTo>
                <a:cubicBezTo>
                  <a:pt x="10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0" y="0"/>
                  <a:pt x="2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" name="Freeform 366"/>
          <p:cNvSpPr>
            <a:spLocks/>
          </p:cNvSpPr>
          <p:nvPr/>
        </p:nvSpPr>
        <p:spPr bwMode="auto">
          <a:xfrm>
            <a:off x="9844088" y="963613"/>
            <a:ext cx="625475" cy="627063"/>
          </a:xfrm>
          <a:custGeom>
            <a:avLst/>
            <a:gdLst>
              <a:gd name="T0" fmla="*/ 24 w 276"/>
              <a:gd name="T1" fmla="*/ 0 h 277"/>
              <a:gd name="T2" fmla="*/ 253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3 w 276"/>
              <a:gd name="T9" fmla="*/ 277 h 277"/>
              <a:gd name="T10" fmla="*/ 24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4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6" y="277"/>
                  <a:pt x="253" y="277"/>
                </a:cubicBezTo>
                <a:cubicBezTo>
                  <a:pt x="24" y="277"/>
                  <a:pt x="24" y="277"/>
                  <a:pt x="24" y="277"/>
                </a:cubicBezTo>
                <a:cubicBezTo>
                  <a:pt x="11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7" name="Freeform 367"/>
          <p:cNvSpPr>
            <a:spLocks/>
          </p:cNvSpPr>
          <p:nvPr/>
        </p:nvSpPr>
        <p:spPr bwMode="auto">
          <a:xfrm>
            <a:off x="10545763" y="963613"/>
            <a:ext cx="625475" cy="627063"/>
          </a:xfrm>
          <a:custGeom>
            <a:avLst/>
            <a:gdLst>
              <a:gd name="T0" fmla="*/ 24 w 276"/>
              <a:gd name="T1" fmla="*/ 0 h 277"/>
              <a:gd name="T2" fmla="*/ 252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2 w 276"/>
              <a:gd name="T9" fmla="*/ 277 h 277"/>
              <a:gd name="T10" fmla="*/ 24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4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4" y="0"/>
                </a:moveTo>
                <a:cubicBezTo>
                  <a:pt x="252" y="0"/>
                  <a:pt x="252" y="0"/>
                  <a:pt x="252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6" y="277"/>
                  <a:pt x="252" y="277"/>
                </a:cubicBezTo>
                <a:cubicBezTo>
                  <a:pt x="24" y="277"/>
                  <a:pt x="24" y="277"/>
                  <a:pt x="24" y="277"/>
                </a:cubicBezTo>
                <a:cubicBezTo>
                  <a:pt x="11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8" name="Freeform 368"/>
          <p:cNvSpPr>
            <a:spLocks/>
          </p:cNvSpPr>
          <p:nvPr/>
        </p:nvSpPr>
        <p:spPr bwMode="auto">
          <a:xfrm>
            <a:off x="7732713" y="4443413"/>
            <a:ext cx="625475" cy="623888"/>
          </a:xfrm>
          <a:custGeom>
            <a:avLst/>
            <a:gdLst>
              <a:gd name="T0" fmla="*/ 24 w 276"/>
              <a:gd name="T1" fmla="*/ 0 h 276"/>
              <a:gd name="T2" fmla="*/ 253 w 276"/>
              <a:gd name="T3" fmla="*/ 0 h 276"/>
              <a:gd name="T4" fmla="*/ 276 w 276"/>
              <a:gd name="T5" fmla="*/ 24 h 276"/>
              <a:gd name="T6" fmla="*/ 276 w 276"/>
              <a:gd name="T7" fmla="*/ 252 h 276"/>
              <a:gd name="T8" fmla="*/ 253 w 276"/>
              <a:gd name="T9" fmla="*/ 276 h 276"/>
              <a:gd name="T10" fmla="*/ 24 w 276"/>
              <a:gd name="T11" fmla="*/ 276 h 276"/>
              <a:gd name="T12" fmla="*/ 0 w 276"/>
              <a:gd name="T13" fmla="*/ 252 h 276"/>
              <a:gd name="T14" fmla="*/ 0 w 276"/>
              <a:gd name="T15" fmla="*/ 24 h 276"/>
              <a:gd name="T16" fmla="*/ 24 w 276"/>
              <a:gd name="T17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6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2"/>
                  <a:pt x="276" y="252"/>
                  <a:pt x="276" y="252"/>
                </a:cubicBezTo>
                <a:cubicBezTo>
                  <a:pt x="276" y="265"/>
                  <a:pt x="266" y="276"/>
                  <a:pt x="253" y="276"/>
                </a:cubicBezTo>
                <a:cubicBezTo>
                  <a:pt x="24" y="276"/>
                  <a:pt x="24" y="276"/>
                  <a:pt x="24" y="276"/>
                </a:cubicBezTo>
                <a:cubicBezTo>
                  <a:pt x="11" y="276"/>
                  <a:pt x="0" y="265"/>
                  <a:pt x="0" y="25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" name="Freeform 369"/>
          <p:cNvSpPr>
            <a:spLocks/>
          </p:cNvSpPr>
          <p:nvPr/>
        </p:nvSpPr>
        <p:spPr bwMode="auto">
          <a:xfrm>
            <a:off x="8442326" y="4443413"/>
            <a:ext cx="623888" cy="623888"/>
          </a:xfrm>
          <a:custGeom>
            <a:avLst/>
            <a:gdLst>
              <a:gd name="T0" fmla="*/ 24 w 276"/>
              <a:gd name="T1" fmla="*/ 0 h 276"/>
              <a:gd name="T2" fmla="*/ 252 w 276"/>
              <a:gd name="T3" fmla="*/ 0 h 276"/>
              <a:gd name="T4" fmla="*/ 276 w 276"/>
              <a:gd name="T5" fmla="*/ 24 h 276"/>
              <a:gd name="T6" fmla="*/ 276 w 276"/>
              <a:gd name="T7" fmla="*/ 252 h 276"/>
              <a:gd name="T8" fmla="*/ 252 w 276"/>
              <a:gd name="T9" fmla="*/ 276 h 276"/>
              <a:gd name="T10" fmla="*/ 24 w 276"/>
              <a:gd name="T11" fmla="*/ 276 h 276"/>
              <a:gd name="T12" fmla="*/ 0 w 276"/>
              <a:gd name="T13" fmla="*/ 252 h 276"/>
              <a:gd name="T14" fmla="*/ 0 w 276"/>
              <a:gd name="T15" fmla="*/ 24 h 276"/>
              <a:gd name="T16" fmla="*/ 24 w 276"/>
              <a:gd name="T17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6">
                <a:moveTo>
                  <a:pt x="24" y="0"/>
                </a:moveTo>
                <a:cubicBezTo>
                  <a:pt x="252" y="0"/>
                  <a:pt x="252" y="0"/>
                  <a:pt x="252" y="0"/>
                </a:cubicBezTo>
                <a:cubicBezTo>
                  <a:pt x="265" y="0"/>
                  <a:pt x="276" y="11"/>
                  <a:pt x="276" y="24"/>
                </a:cubicBezTo>
                <a:cubicBezTo>
                  <a:pt x="276" y="252"/>
                  <a:pt x="276" y="252"/>
                  <a:pt x="276" y="252"/>
                </a:cubicBezTo>
                <a:cubicBezTo>
                  <a:pt x="276" y="265"/>
                  <a:pt x="265" y="276"/>
                  <a:pt x="252" y="276"/>
                </a:cubicBezTo>
                <a:cubicBezTo>
                  <a:pt x="24" y="276"/>
                  <a:pt x="24" y="276"/>
                  <a:pt x="24" y="276"/>
                </a:cubicBezTo>
                <a:cubicBezTo>
                  <a:pt x="10" y="276"/>
                  <a:pt x="0" y="265"/>
                  <a:pt x="0" y="25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0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" name="Freeform 370"/>
          <p:cNvSpPr>
            <a:spLocks/>
          </p:cNvSpPr>
          <p:nvPr/>
        </p:nvSpPr>
        <p:spPr bwMode="auto">
          <a:xfrm>
            <a:off x="9150351" y="4443413"/>
            <a:ext cx="623888" cy="623888"/>
          </a:xfrm>
          <a:custGeom>
            <a:avLst/>
            <a:gdLst>
              <a:gd name="T0" fmla="*/ 23 w 276"/>
              <a:gd name="T1" fmla="*/ 0 h 276"/>
              <a:gd name="T2" fmla="*/ 252 w 276"/>
              <a:gd name="T3" fmla="*/ 0 h 276"/>
              <a:gd name="T4" fmla="*/ 276 w 276"/>
              <a:gd name="T5" fmla="*/ 24 h 276"/>
              <a:gd name="T6" fmla="*/ 276 w 276"/>
              <a:gd name="T7" fmla="*/ 252 h 276"/>
              <a:gd name="T8" fmla="*/ 252 w 276"/>
              <a:gd name="T9" fmla="*/ 276 h 276"/>
              <a:gd name="T10" fmla="*/ 23 w 276"/>
              <a:gd name="T11" fmla="*/ 276 h 276"/>
              <a:gd name="T12" fmla="*/ 0 w 276"/>
              <a:gd name="T13" fmla="*/ 252 h 276"/>
              <a:gd name="T14" fmla="*/ 0 w 276"/>
              <a:gd name="T15" fmla="*/ 24 h 276"/>
              <a:gd name="T16" fmla="*/ 23 w 276"/>
              <a:gd name="T17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6">
                <a:moveTo>
                  <a:pt x="23" y="0"/>
                </a:moveTo>
                <a:cubicBezTo>
                  <a:pt x="252" y="0"/>
                  <a:pt x="252" y="0"/>
                  <a:pt x="252" y="0"/>
                </a:cubicBezTo>
                <a:cubicBezTo>
                  <a:pt x="265" y="0"/>
                  <a:pt x="276" y="11"/>
                  <a:pt x="276" y="24"/>
                </a:cubicBezTo>
                <a:cubicBezTo>
                  <a:pt x="276" y="252"/>
                  <a:pt x="276" y="252"/>
                  <a:pt x="276" y="252"/>
                </a:cubicBezTo>
                <a:cubicBezTo>
                  <a:pt x="276" y="265"/>
                  <a:pt x="265" y="276"/>
                  <a:pt x="252" y="276"/>
                </a:cubicBezTo>
                <a:cubicBezTo>
                  <a:pt x="23" y="276"/>
                  <a:pt x="23" y="276"/>
                  <a:pt x="23" y="276"/>
                </a:cubicBezTo>
                <a:cubicBezTo>
                  <a:pt x="10" y="276"/>
                  <a:pt x="0" y="265"/>
                  <a:pt x="0" y="25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0" y="0"/>
                  <a:pt x="2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1" name="Freeform 371"/>
          <p:cNvSpPr>
            <a:spLocks/>
          </p:cNvSpPr>
          <p:nvPr/>
        </p:nvSpPr>
        <p:spPr bwMode="auto">
          <a:xfrm>
            <a:off x="7024688" y="4443413"/>
            <a:ext cx="625475" cy="623888"/>
          </a:xfrm>
          <a:custGeom>
            <a:avLst/>
            <a:gdLst>
              <a:gd name="T0" fmla="*/ 24 w 276"/>
              <a:gd name="T1" fmla="*/ 0 h 276"/>
              <a:gd name="T2" fmla="*/ 253 w 276"/>
              <a:gd name="T3" fmla="*/ 0 h 276"/>
              <a:gd name="T4" fmla="*/ 276 w 276"/>
              <a:gd name="T5" fmla="*/ 24 h 276"/>
              <a:gd name="T6" fmla="*/ 276 w 276"/>
              <a:gd name="T7" fmla="*/ 252 h 276"/>
              <a:gd name="T8" fmla="*/ 253 w 276"/>
              <a:gd name="T9" fmla="*/ 276 h 276"/>
              <a:gd name="T10" fmla="*/ 24 w 276"/>
              <a:gd name="T11" fmla="*/ 276 h 276"/>
              <a:gd name="T12" fmla="*/ 0 w 276"/>
              <a:gd name="T13" fmla="*/ 252 h 276"/>
              <a:gd name="T14" fmla="*/ 0 w 276"/>
              <a:gd name="T15" fmla="*/ 24 h 276"/>
              <a:gd name="T16" fmla="*/ 24 w 276"/>
              <a:gd name="T17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6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2"/>
                  <a:pt x="276" y="252"/>
                  <a:pt x="276" y="252"/>
                </a:cubicBezTo>
                <a:cubicBezTo>
                  <a:pt x="276" y="265"/>
                  <a:pt x="266" y="276"/>
                  <a:pt x="253" y="276"/>
                </a:cubicBezTo>
                <a:cubicBezTo>
                  <a:pt x="24" y="276"/>
                  <a:pt x="24" y="276"/>
                  <a:pt x="24" y="276"/>
                </a:cubicBezTo>
                <a:cubicBezTo>
                  <a:pt x="11" y="276"/>
                  <a:pt x="0" y="265"/>
                  <a:pt x="0" y="25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2" name="Freeform 372"/>
          <p:cNvSpPr>
            <a:spLocks/>
          </p:cNvSpPr>
          <p:nvPr/>
        </p:nvSpPr>
        <p:spPr bwMode="auto">
          <a:xfrm>
            <a:off x="7732713" y="3736976"/>
            <a:ext cx="625475" cy="627063"/>
          </a:xfrm>
          <a:custGeom>
            <a:avLst/>
            <a:gdLst>
              <a:gd name="T0" fmla="*/ 24 w 276"/>
              <a:gd name="T1" fmla="*/ 0 h 277"/>
              <a:gd name="T2" fmla="*/ 253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3 w 276"/>
              <a:gd name="T9" fmla="*/ 277 h 277"/>
              <a:gd name="T10" fmla="*/ 24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4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6" y="277"/>
                  <a:pt x="253" y="277"/>
                </a:cubicBezTo>
                <a:cubicBezTo>
                  <a:pt x="24" y="277"/>
                  <a:pt x="24" y="277"/>
                  <a:pt x="24" y="277"/>
                </a:cubicBezTo>
                <a:cubicBezTo>
                  <a:pt x="11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3" name="Freeform 373"/>
          <p:cNvSpPr>
            <a:spLocks/>
          </p:cNvSpPr>
          <p:nvPr/>
        </p:nvSpPr>
        <p:spPr bwMode="auto">
          <a:xfrm>
            <a:off x="8442326" y="3736976"/>
            <a:ext cx="623888" cy="627063"/>
          </a:xfrm>
          <a:custGeom>
            <a:avLst/>
            <a:gdLst>
              <a:gd name="T0" fmla="*/ 24 w 276"/>
              <a:gd name="T1" fmla="*/ 0 h 277"/>
              <a:gd name="T2" fmla="*/ 252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2 w 276"/>
              <a:gd name="T9" fmla="*/ 277 h 277"/>
              <a:gd name="T10" fmla="*/ 24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4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4" y="0"/>
                </a:moveTo>
                <a:cubicBezTo>
                  <a:pt x="252" y="0"/>
                  <a:pt x="252" y="0"/>
                  <a:pt x="252" y="0"/>
                </a:cubicBezTo>
                <a:cubicBezTo>
                  <a:pt x="265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5" y="277"/>
                  <a:pt x="252" y="277"/>
                </a:cubicBezTo>
                <a:cubicBezTo>
                  <a:pt x="24" y="277"/>
                  <a:pt x="24" y="277"/>
                  <a:pt x="24" y="277"/>
                </a:cubicBezTo>
                <a:cubicBezTo>
                  <a:pt x="10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0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4" name="Freeform 374"/>
          <p:cNvSpPr>
            <a:spLocks/>
          </p:cNvSpPr>
          <p:nvPr/>
        </p:nvSpPr>
        <p:spPr bwMode="auto">
          <a:xfrm>
            <a:off x="9150351" y="3736976"/>
            <a:ext cx="623888" cy="627063"/>
          </a:xfrm>
          <a:custGeom>
            <a:avLst/>
            <a:gdLst>
              <a:gd name="T0" fmla="*/ 23 w 276"/>
              <a:gd name="T1" fmla="*/ 0 h 277"/>
              <a:gd name="T2" fmla="*/ 252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2 w 276"/>
              <a:gd name="T9" fmla="*/ 277 h 277"/>
              <a:gd name="T10" fmla="*/ 23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3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3" y="0"/>
                </a:moveTo>
                <a:cubicBezTo>
                  <a:pt x="252" y="0"/>
                  <a:pt x="252" y="0"/>
                  <a:pt x="252" y="0"/>
                </a:cubicBezTo>
                <a:cubicBezTo>
                  <a:pt x="265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5" y="277"/>
                  <a:pt x="252" y="277"/>
                </a:cubicBezTo>
                <a:cubicBezTo>
                  <a:pt x="23" y="277"/>
                  <a:pt x="23" y="277"/>
                  <a:pt x="23" y="277"/>
                </a:cubicBezTo>
                <a:cubicBezTo>
                  <a:pt x="10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0" y="0"/>
                  <a:pt x="2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5" name="Freeform 375"/>
          <p:cNvSpPr>
            <a:spLocks/>
          </p:cNvSpPr>
          <p:nvPr/>
        </p:nvSpPr>
        <p:spPr bwMode="auto">
          <a:xfrm>
            <a:off x="7024688" y="3736976"/>
            <a:ext cx="625475" cy="627063"/>
          </a:xfrm>
          <a:custGeom>
            <a:avLst/>
            <a:gdLst>
              <a:gd name="T0" fmla="*/ 24 w 276"/>
              <a:gd name="T1" fmla="*/ 0 h 277"/>
              <a:gd name="T2" fmla="*/ 253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3 w 276"/>
              <a:gd name="T9" fmla="*/ 277 h 277"/>
              <a:gd name="T10" fmla="*/ 24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4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6" y="277"/>
                  <a:pt x="253" y="277"/>
                </a:cubicBezTo>
                <a:cubicBezTo>
                  <a:pt x="24" y="277"/>
                  <a:pt x="24" y="277"/>
                  <a:pt x="24" y="277"/>
                </a:cubicBezTo>
                <a:cubicBezTo>
                  <a:pt x="11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6" name="Freeform 376"/>
          <p:cNvSpPr>
            <a:spLocks/>
          </p:cNvSpPr>
          <p:nvPr/>
        </p:nvSpPr>
        <p:spPr bwMode="auto">
          <a:xfrm>
            <a:off x="7732713" y="3043238"/>
            <a:ext cx="625475" cy="623888"/>
          </a:xfrm>
          <a:custGeom>
            <a:avLst/>
            <a:gdLst>
              <a:gd name="T0" fmla="*/ 24 w 276"/>
              <a:gd name="T1" fmla="*/ 0 h 276"/>
              <a:gd name="T2" fmla="*/ 253 w 276"/>
              <a:gd name="T3" fmla="*/ 0 h 276"/>
              <a:gd name="T4" fmla="*/ 276 w 276"/>
              <a:gd name="T5" fmla="*/ 24 h 276"/>
              <a:gd name="T6" fmla="*/ 276 w 276"/>
              <a:gd name="T7" fmla="*/ 252 h 276"/>
              <a:gd name="T8" fmla="*/ 253 w 276"/>
              <a:gd name="T9" fmla="*/ 276 h 276"/>
              <a:gd name="T10" fmla="*/ 24 w 276"/>
              <a:gd name="T11" fmla="*/ 276 h 276"/>
              <a:gd name="T12" fmla="*/ 0 w 276"/>
              <a:gd name="T13" fmla="*/ 252 h 276"/>
              <a:gd name="T14" fmla="*/ 0 w 276"/>
              <a:gd name="T15" fmla="*/ 24 h 276"/>
              <a:gd name="T16" fmla="*/ 24 w 276"/>
              <a:gd name="T17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6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2"/>
                  <a:pt x="276" y="252"/>
                  <a:pt x="276" y="252"/>
                </a:cubicBezTo>
                <a:cubicBezTo>
                  <a:pt x="276" y="265"/>
                  <a:pt x="266" y="276"/>
                  <a:pt x="253" y="276"/>
                </a:cubicBezTo>
                <a:cubicBezTo>
                  <a:pt x="24" y="276"/>
                  <a:pt x="24" y="276"/>
                  <a:pt x="24" y="276"/>
                </a:cubicBezTo>
                <a:cubicBezTo>
                  <a:pt x="11" y="276"/>
                  <a:pt x="0" y="265"/>
                  <a:pt x="0" y="25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7" name="Freeform 377"/>
          <p:cNvSpPr>
            <a:spLocks/>
          </p:cNvSpPr>
          <p:nvPr/>
        </p:nvSpPr>
        <p:spPr bwMode="auto">
          <a:xfrm>
            <a:off x="8442326" y="3043238"/>
            <a:ext cx="623888" cy="623888"/>
          </a:xfrm>
          <a:custGeom>
            <a:avLst/>
            <a:gdLst>
              <a:gd name="T0" fmla="*/ 24 w 276"/>
              <a:gd name="T1" fmla="*/ 0 h 276"/>
              <a:gd name="T2" fmla="*/ 252 w 276"/>
              <a:gd name="T3" fmla="*/ 0 h 276"/>
              <a:gd name="T4" fmla="*/ 276 w 276"/>
              <a:gd name="T5" fmla="*/ 24 h 276"/>
              <a:gd name="T6" fmla="*/ 276 w 276"/>
              <a:gd name="T7" fmla="*/ 252 h 276"/>
              <a:gd name="T8" fmla="*/ 252 w 276"/>
              <a:gd name="T9" fmla="*/ 276 h 276"/>
              <a:gd name="T10" fmla="*/ 24 w 276"/>
              <a:gd name="T11" fmla="*/ 276 h 276"/>
              <a:gd name="T12" fmla="*/ 0 w 276"/>
              <a:gd name="T13" fmla="*/ 252 h 276"/>
              <a:gd name="T14" fmla="*/ 0 w 276"/>
              <a:gd name="T15" fmla="*/ 24 h 276"/>
              <a:gd name="T16" fmla="*/ 24 w 276"/>
              <a:gd name="T17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6">
                <a:moveTo>
                  <a:pt x="24" y="0"/>
                </a:moveTo>
                <a:cubicBezTo>
                  <a:pt x="252" y="0"/>
                  <a:pt x="252" y="0"/>
                  <a:pt x="252" y="0"/>
                </a:cubicBezTo>
                <a:cubicBezTo>
                  <a:pt x="265" y="0"/>
                  <a:pt x="276" y="11"/>
                  <a:pt x="276" y="24"/>
                </a:cubicBezTo>
                <a:cubicBezTo>
                  <a:pt x="276" y="252"/>
                  <a:pt x="276" y="252"/>
                  <a:pt x="276" y="252"/>
                </a:cubicBezTo>
                <a:cubicBezTo>
                  <a:pt x="276" y="265"/>
                  <a:pt x="265" y="276"/>
                  <a:pt x="252" y="276"/>
                </a:cubicBezTo>
                <a:cubicBezTo>
                  <a:pt x="24" y="276"/>
                  <a:pt x="24" y="276"/>
                  <a:pt x="24" y="276"/>
                </a:cubicBezTo>
                <a:cubicBezTo>
                  <a:pt x="10" y="276"/>
                  <a:pt x="0" y="265"/>
                  <a:pt x="0" y="25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0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8" name="Freeform 378"/>
          <p:cNvSpPr>
            <a:spLocks/>
          </p:cNvSpPr>
          <p:nvPr/>
        </p:nvSpPr>
        <p:spPr bwMode="auto">
          <a:xfrm>
            <a:off x="9150351" y="3043238"/>
            <a:ext cx="623888" cy="623888"/>
          </a:xfrm>
          <a:custGeom>
            <a:avLst/>
            <a:gdLst>
              <a:gd name="T0" fmla="*/ 23 w 276"/>
              <a:gd name="T1" fmla="*/ 0 h 276"/>
              <a:gd name="T2" fmla="*/ 252 w 276"/>
              <a:gd name="T3" fmla="*/ 0 h 276"/>
              <a:gd name="T4" fmla="*/ 276 w 276"/>
              <a:gd name="T5" fmla="*/ 24 h 276"/>
              <a:gd name="T6" fmla="*/ 276 w 276"/>
              <a:gd name="T7" fmla="*/ 252 h 276"/>
              <a:gd name="T8" fmla="*/ 252 w 276"/>
              <a:gd name="T9" fmla="*/ 276 h 276"/>
              <a:gd name="T10" fmla="*/ 23 w 276"/>
              <a:gd name="T11" fmla="*/ 276 h 276"/>
              <a:gd name="T12" fmla="*/ 0 w 276"/>
              <a:gd name="T13" fmla="*/ 252 h 276"/>
              <a:gd name="T14" fmla="*/ 0 w 276"/>
              <a:gd name="T15" fmla="*/ 24 h 276"/>
              <a:gd name="T16" fmla="*/ 23 w 276"/>
              <a:gd name="T17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6">
                <a:moveTo>
                  <a:pt x="23" y="0"/>
                </a:moveTo>
                <a:cubicBezTo>
                  <a:pt x="252" y="0"/>
                  <a:pt x="252" y="0"/>
                  <a:pt x="252" y="0"/>
                </a:cubicBezTo>
                <a:cubicBezTo>
                  <a:pt x="265" y="0"/>
                  <a:pt x="276" y="11"/>
                  <a:pt x="276" y="24"/>
                </a:cubicBezTo>
                <a:cubicBezTo>
                  <a:pt x="276" y="252"/>
                  <a:pt x="276" y="252"/>
                  <a:pt x="276" y="252"/>
                </a:cubicBezTo>
                <a:cubicBezTo>
                  <a:pt x="276" y="265"/>
                  <a:pt x="265" y="276"/>
                  <a:pt x="252" y="276"/>
                </a:cubicBezTo>
                <a:cubicBezTo>
                  <a:pt x="23" y="276"/>
                  <a:pt x="23" y="276"/>
                  <a:pt x="23" y="276"/>
                </a:cubicBezTo>
                <a:cubicBezTo>
                  <a:pt x="10" y="276"/>
                  <a:pt x="0" y="265"/>
                  <a:pt x="0" y="25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0" y="0"/>
                  <a:pt x="2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" name="Freeform 379"/>
          <p:cNvSpPr>
            <a:spLocks/>
          </p:cNvSpPr>
          <p:nvPr/>
        </p:nvSpPr>
        <p:spPr bwMode="auto">
          <a:xfrm>
            <a:off x="7024688" y="3043238"/>
            <a:ext cx="625475" cy="623888"/>
          </a:xfrm>
          <a:custGeom>
            <a:avLst/>
            <a:gdLst>
              <a:gd name="T0" fmla="*/ 24 w 276"/>
              <a:gd name="T1" fmla="*/ 0 h 276"/>
              <a:gd name="T2" fmla="*/ 253 w 276"/>
              <a:gd name="T3" fmla="*/ 0 h 276"/>
              <a:gd name="T4" fmla="*/ 276 w 276"/>
              <a:gd name="T5" fmla="*/ 24 h 276"/>
              <a:gd name="T6" fmla="*/ 276 w 276"/>
              <a:gd name="T7" fmla="*/ 252 h 276"/>
              <a:gd name="T8" fmla="*/ 253 w 276"/>
              <a:gd name="T9" fmla="*/ 276 h 276"/>
              <a:gd name="T10" fmla="*/ 24 w 276"/>
              <a:gd name="T11" fmla="*/ 276 h 276"/>
              <a:gd name="T12" fmla="*/ 0 w 276"/>
              <a:gd name="T13" fmla="*/ 252 h 276"/>
              <a:gd name="T14" fmla="*/ 0 w 276"/>
              <a:gd name="T15" fmla="*/ 24 h 276"/>
              <a:gd name="T16" fmla="*/ 24 w 276"/>
              <a:gd name="T17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6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2"/>
                  <a:pt x="276" y="252"/>
                  <a:pt x="276" y="252"/>
                </a:cubicBezTo>
                <a:cubicBezTo>
                  <a:pt x="276" y="265"/>
                  <a:pt x="266" y="276"/>
                  <a:pt x="253" y="276"/>
                </a:cubicBezTo>
                <a:cubicBezTo>
                  <a:pt x="24" y="276"/>
                  <a:pt x="24" y="276"/>
                  <a:pt x="24" y="276"/>
                </a:cubicBezTo>
                <a:cubicBezTo>
                  <a:pt x="11" y="276"/>
                  <a:pt x="0" y="265"/>
                  <a:pt x="0" y="25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" name="Freeform 380"/>
          <p:cNvSpPr>
            <a:spLocks/>
          </p:cNvSpPr>
          <p:nvPr/>
        </p:nvSpPr>
        <p:spPr bwMode="auto">
          <a:xfrm>
            <a:off x="7732713" y="2347913"/>
            <a:ext cx="625475" cy="627063"/>
          </a:xfrm>
          <a:custGeom>
            <a:avLst/>
            <a:gdLst>
              <a:gd name="T0" fmla="*/ 24 w 276"/>
              <a:gd name="T1" fmla="*/ 0 h 277"/>
              <a:gd name="T2" fmla="*/ 253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3 w 276"/>
              <a:gd name="T9" fmla="*/ 277 h 277"/>
              <a:gd name="T10" fmla="*/ 24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4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6" y="277"/>
                  <a:pt x="253" y="277"/>
                </a:cubicBezTo>
                <a:cubicBezTo>
                  <a:pt x="24" y="277"/>
                  <a:pt x="24" y="277"/>
                  <a:pt x="24" y="277"/>
                </a:cubicBezTo>
                <a:cubicBezTo>
                  <a:pt x="11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" name="Freeform 381"/>
          <p:cNvSpPr>
            <a:spLocks/>
          </p:cNvSpPr>
          <p:nvPr/>
        </p:nvSpPr>
        <p:spPr bwMode="auto">
          <a:xfrm>
            <a:off x="7024688" y="2347913"/>
            <a:ext cx="625475" cy="627063"/>
          </a:xfrm>
          <a:custGeom>
            <a:avLst/>
            <a:gdLst>
              <a:gd name="T0" fmla="*/ 24 w 276"/>
              <a:gd name="T1" fmla="*/ 0 h 277"/>
              <a:gd name="T2" fmla="*/ 253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3 w 276"/>
              <a:gd name="T9" fmla="*/ 277 h 277"/>
              <a:gd name="T10" fmla="*/ 24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4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6" y="277"/>
                  <a:pt x="253" y="277"/>
                </a:cubicBezTo>
                <a:cubicBezTo>
                  <a:pt x="24" y="277"/>
                  <a:pt x="24" y="277"/>
                  <a:pt x="24" y="277"/>
                </a:cubicBezTo>
                <a:cubicBezTo>
                  <a:pt x="11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" name="Freeform 382"/>
          <p:cNvSpPr>
            <a:spLocks/>
          </p:cNvSpPr>
          <p:nvPr/>
        </p:nvSpPr>
        <p:spPr bwMode="auto">
          <a:xfrm>
            <a:off x="9147176" y="2347913"/>
            <a:ext cx="625475" cy="627063"/>
          </a:xfrm>
          <a:custGeom>
            <a:avLst/>
            <a:gdLst>
              <a:gd name="T0" fmla="*/ 23 w 276"/>
              <a:gd name="T1" fmla="*/ 0 h 277"/>
              <a:gd name="T2" fmla="*/ 252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2 w 276"/>
              <a:gd name="T9" fmla="*/ 277 h 277"/>
              <a:gd name="T10" fmla="*/ 23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3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3" y="0"/>
                </a:moveTo>
                <a:cubicBezTo>
                  <a:pt x="252" y="0"/>
                  <a:pt x="252" y="0"/>
                  <a:pt x="252" y="0"/>
                </a:cubicBezTo>
                <a:cubicBezTo>
                  <a:pt x="265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5" y="277"/>
                  <a:pt x="252" y="277"/>
                </a:cubicBezTo>
                <a:cubicBezTo>
                  <a:pt x="23" y="277"/>
                  <a:pt x="23" y="277"/>
                  <a:pt x="23" y="277"/>
                </a:cubicBezTo>
                <a:cubicBezTo>
                  <a:pt x="10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0" y="0"/>
                  <a:pt x="2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" name="Freeform 383"/>
          <p:cNvSpPr>
            <a:spLocks/>
          </p:cNvSpPr>
          <p:nvPr/>
        </p:nvSpPr>
        <p:spPr bwMode="auto">
          <a:xfrm>
            <a:off x="8439151" y="2347913"/>
            <a:ext cx="625475" cy="627063"/>
          </a:xfrm>
          <a:custGeom>
            <a:avLst/>
            <a:gdLst>
              <a:gd name="T0" fmla="*/ 23 w 276"/>
              <a:gd name="T1" fmla="*/ 0 h 277"/>
              <a:gd name="T2" fmla="*/ 252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2 w 276"/>
              <a:gd name="T9" fmla="*/ 277 h 277"/>
              <a:gd name="T10" fmla="*/ 23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3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3" y="0"/>
                </a:moveTo>
                <a:cubicBezTo>
                  <a:pt x="252" y="0"/>
                  <a:pt x="252" y="0"/>
                  <a:pt x="252" y="0"/>
                </a:cubicBezTo>
                <a:cubicBezTo>
                  <a:pt x="265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5" y="277"/>
                  <a:pt x="252" y="277"/>
                </a:cubicBezTo>
                <a:cubicBezTo>
                  <a:pt x="23" y="277"/>
                  <a:pt x="23" y="277"/>
                  <a:pt x="23" y="277"/>
                </a:cubicBezTo>
                <a:cubicBezTo>
                  <a:pt x="10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0" y="0"/>
                  <a:pt x="2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" name="Freeform 384"/>
          <p:cNvSpPr>
            <a:spLocks/>
          </p:cNvSpPr>
          <p:nvPr/>
        </p:nvSpPr>
        <p:spPr bwMode="auto">
          <a:xfrm>
            <a:off x="7732713" y="1658938"/>
            <a:ext cx="625475" cy="623888"/>
          </a:xfrm>
          <a:custGeom>
            <a:avLst/>
            <a:gdLst>
              <a:gd name="T0" fmla="*/ 24 w 276"/>
              <a:gd name="T1" fmla="*/ 0 h 276"/>
              <a:gd name="T2" fmla="*/ 253 w 276"/>
              <a:gd name="T3" fmla="*/ 0 h 276"/>
              <a:gd name="T4" fmla="*/ 276 w 276"/>
              <a:gd name="T5" fmla="*/ 24 h 276"/>
              <a:gd name="T6" fmla="*/ 276 w 276"/>
              <a:gd name="T7" fmla="*/ 252 h 276"/>
              <a:gd name="T8" fmla="*/ 253 w 276"/>
              <a:gd name="T9" fmla="*/ 276 h 276"/>
              <a:gd name="T10" fmla="*/ 24 w 276"/>
              <a:gd name="T11" fmla="*/ 276 h 276"/>
              <a:gd name="T12" fmla="*/ 0 w 276"/>
              <a:gd name="T13" fmla="*/ 252 h 276"/>
              <a:gd name="T14" fmla="*/ 0 w 276"/>
              <a:gd name="T15" fmla="*/ 24 h 276"/>
              <a:gd name="T16" fmla="*/ 24 w 276"/>
              <a:gd name="T17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6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2"/>
                  <a:pt x="276" y="252"/>
                  <a:pt x="276" y="252"/>
                </a:cubicBezTo>
                <a:cubicBezTo>
                  <a:pt x="276" y="266"/>
                  <a:pt x="266" y="276"/>
                  <a:pt x="253" y="276"/>
                </a:cubicBezTo>
                <a:cubicBezTo>
                  <a:pt x="24" y="276"/>
                  <a:pt x="24" y="276"/>
                  <a:pt x="24" y="276"/>
                </a:cubicBezTo>
                <a:cubicBezTo>
                  <a:pt x="11" y="276"/>
                  <a:pt x="0" y="266"/>
                  <a:pt x="0" y="25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" name="Freeform 385"/>
          <p:cNvSpPr>
            <a:spLocks/>
          </p:cNvSpPr>
          <p:nvPr/>
        </p:nvSpPr>
        <p:spPr bwMode="auto">
          <a:xfrm>
            <a:off x="7024688" y="1658938"/>
            <a:ext cx="625475" cy="623888"/>
          </a:xfrm>
          <a:custGeom>
            <a:avLst/>
            <a:gdLst>
              <a:gd name="T0" fmla="*/ 24 w 276"/>
              <a:gd name="T1" fmla="*/ 0 h 276"/>
              <a:gd name="T2" fmla="*/ 253 w 276"/>
              <a:gd name="T3" fmla="*/ 0 h 276"/>
              <a:gd name="T4" fmla="*/ 276 w 276"/>
              <a:gd name="T5" fmla="*/ 24 h 276"/>
              <a:gd name="T6" fmla="*/ 276 w 276"/>
              <a:gd name="T7" fmla="*/ 252 h 276"/>
              <a:gd name="T8" fmla="*/ 253 w 276"/>
              <a:gd name="T9" fmla="*/ 276 h 276"/>
              <a:gd name="T10" fmla="*/ 24 w 276"/>
              <a:gd name="T11" fmla="*/ 276 h 276"/>
              <a:gd name="T12" fmla="*/ 0 w 276"/>
              <a:gd name="T13" fmla="*/ 252 h 276"/>
              <a:gd name="T14" fmla="*/ 0 w 276"/>
              <a:gd name="T15" fmla="*/ 24 h 276"/>
              <a:gd name="T16" fmla="*/ 24 w 276"/>
              <a:gd name="T17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6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2"/>
                  <a:pt x="276" y="252"/>
                  <a:pt x="276" y="252"/>
                </a:cubicBezTo>
                <a:cubicBezTo>
                  <a:pt x="276" y="266"/>
                  <a:pt x="266" y="276"/>
                  <a:pt x="253" y="276"/>
                </a:cubicBezTo>
                <a:cubicBezTo>
                  <a:pt x="24" y="276"/>
                  <a:pt x="24" y="276"/>
                  <a:pt x="24" y="276"/>
                </a:cubicBezTo>
                <a:cubicBezTo>
                  <a:pt x="11" y="276"/>
                  <a:pt x="0" y="266"/>
                  <a:pt x="0" y="25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" name="Freeform 386"/>
          <p:cNvSpPr>
            <a:spLocks/>
          </p:cNvSpPr>
          <p:nvPr/>
        </p:nvSpPr>
        <p:spPr bwMode="auto">
          <a:xfrm>
            <a:off x="9147176" y="1658938"/>
            <a:ext cx="625475" cy="623888"/>
          </a:xfrm>
          <a:custGeom>
            <a:avLst/>
            <a:gdLst>
              <a:gd name="T0" fmla="*/ 23 w 276"/>
              <a:gd name="T1" fmla="*/ 0 h 276"/>
              <a:gd name="T2" fmla="*/ 252 w 276"/>
              <a:gd name="T3" fmla="*/ 0 h 276"/>
              <a:gd name="T4" fmla="*/ 276 w 276"/>
              <a:gd name="T5" fmla="*/ 24 h 276"/>
              <a:gd name="T6" fmla="*/ 276 w 276"/>
              <a:gd name="T7" fmla="*/ 252 h 276"/>
              <a:gd name="T8" fmla="*/ 252 w 276"/>
              <a:gd name="T9" fmla="*/ 276 h 276"/>
              <a:gd name="T10" fmla="*/ 23 w 276"/>
              <a:gd name="T11" fmla="*/ 276 h 276"/>
              <a:gd name="T12" fmla="*/ 0 w 276"/>
              <a:gd name="T13" fmla="*/ 252 h 276"/>
              <a:gd name="T14" fmla="*/ 0 w 276"/>
              <a:gd name="T15" fmla="*/ 24 h 276"/>
              <a:gd name="T16" fmla="*/ 23 w 276"/>
              <a:gd name="T17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6">
                <a:moveTo>
                  <a:pt x="23" y="0"/>
                </a:moveTo>
                <a:cubicBezTo>
                  <a:pt x="252" y="0"/>
                  <a:pt x="252" y="0"/>
                  <a:pt x="252" y="0"/>
                </a:cubicBezTo>
                <a:cubicBezTo>
                  <a:pt x="265" y="0"/>
                  <a:pt x="276" y="11"/>
                  <a:pt x="276" y="24"/>
                </a:cubicBezTo>
                <a:cubicBezTo>
                  <a:pt x="276" y="252"/>
                  <a:pt x="276" y="252"/>
                  <a:pt x="276" y="252"/>
                </a:cubicBezTo>
                <a:cubicBezTo>
                  <a:pt x="276" y="266"/>
                  <a:pt x="265" y="276"/>
                  <a:pt x="252" y="276"/>
                </a:cubicBezTo>
                <a:cubicBezTo>
                  <a:pt x="23" y="276"/>
                  <a:pt x="23" y="276"/>
                  <a:pt x="23" y="276"/>
                </a:cubicBezTo>
                <a:cubicBezTo>
                  <a:pt x="10" y="276"/>
                  <a:pt x="0" y="266"/>
                  <a:pt x="0" y="25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0" y="0"/>
                  <a:pt x="2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" name="Freeform 387"/>
          <p:cNvSpPr>
            <a:spLocks/>
          </p:cNvSpPr>
          <p:nvPr/>
        </p:nvSpPr>
        <p:spPr bwMode="auto">
          <a:xfrm>
            <a:off x="8439151" y="1658938"/>
            <a:ext cx="625475" cy="623888"/>
          </a:xfrm>
          <a:custGeom>
            <a:avLst/>
            <a:gdLst>
              <a:gd name="T0" fmla="*/ 23 w 276"/>
              <a:gd name="T1" fmla="*/ 0 h 276"/>
              <a:gd name="T2" fmla="*/ 252 w 276"/>
              <a:gd name="T3" fmla="*/ 0 h 276"/>
              <a:gd name="T4" fmla="*/ 276 w 276"/>
              <a:gd name="T5" fmla="*/ 24 h 276"/>
              <a:gd name="T6" fmla="*/ 276 w 276"/>
              <a:gd name="T7" fmla="*/ 252 h 276"/>
              <a:gd name="T8" fmla="*/ 252 w 276"/>
              <a:gd name="T9" fmla="*/ 276 h 276"/>
              <a:gd name="T10" fmla="*/ 23 w 276"/>
              <a:gd name="T11" fmla="*/ 276 h 276"/>
              <a:gd name="T12" fmla="*/ 0 w 276"/>
              <a:gd name="T13" fmla="*/ 252 h 276"/>
              <a:gd name="T14" fmla="*/ 0 w 276"/>
              <a:gd name="T15" fmla="*/ 24 h 276"/>
              <a:gd name="T16" fmla="*/ 23 w 276"/>
              <a:gd name="T17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6">
                <a:moveTo>
                  <a:pt x="23" y="0"/>
                </a:moveTo>
                <a:cubicBezTo>
                  <a:pt x="252" y="0"/>
                  <a:pt x="252" y="0"/>
                  <a:pt x="252" y="0"/>
                </a:cubicBezTo>
                <a:cubicBezTo>
                  <a:pt x="265" y="0"/>
                  <a:pt x="276" y="11"/>
                  <a:pt x="276" y="24"/>
                </a:cubicBezTo>
                <a:cubicBezTo>
                  <a:pt x="276" y="252"/>
                  <a:pt x="276" y="252"/>
                  <a:pt x="276" y="252"/>
                </a:cubicBezTo>
                <a:cubicBezTo>
                  <a:pt x="276" y="266"/>
                  <a:pt x="265" y="276"/>
                  <a:pt x="252" y="276"/>
                </a:cubicBezTo>
                <a:cubicBezTo>
                  <a:pt x="23" y="276"/>
                  <a:pt x="23" y="276"/>
                  <a:pt x="23" y="276"/>
                </a:cubicBezTo>
                <a:cubicBezTo>
                  <a:pt x="10" y="276"/>
                  <a:pt x="0" y="266"/>
                  <a:pt x="0" y="25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0" y="0"/>
                  <a:pt x="23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" name="Freeform 388"/>
          <p:cNvSpPr>
            <a:spLocks/>
          </p:cNvSpPr>
          <p:nvPr/>
        </p:nvSpPr>
        <p:spPr bwMode="auto">
          <a:xfrm>
            <a:off x="9847263" y="4443413"/>
            <a:ext cx="623888" cy="623888"/>
          </a:xfrm>
          <a:custGeom>
            <a:avLst/>
            <a:gdLst>
              <a:gd name="T0" fmla="*/ 24 w 276"/>
              <a:gd name="T1" fmla="*/ 0 h 276"/>
              <a:gd name="T2" fmla="*/ 253 w 276"/>
              <a:gd name="T3" fmla="*/ 0 h 276"/>
              <a:gd name="T4" fmla="*/ 276 w 276"/>
              <a:gd name="T5" fmla="*/ 24 h 276"/>
              <a:gd name="T6" fmla="*/ 276 w 276"/>
              <a:gd name="T7" fmla="*/ 252 h 276"/>
              <a:gd name="T8" fmla="*/ 253 w 276"/>
              <a:gd name="T9" fmla="*/ 276 h 276"/>
              <a:gd name="T10" fmla="*/ 24 w 276"/>
              <a:gd name="T11" fmla="*/ 276 h 276"/>
              <a:gd name="T12" fmla="*/ 0 w 276"/>
              <a:gd name="T13" fmla="*/ 252 h 276"/>
              <a:gd name="T14" fmla="*/ 0 w 276"/>
              <a:gd name="T15" fmla="*/ 24 h 276"/>
              <a:gd name="T16" fmla="*/ 24 w 276"/>
              <a:gd name="T17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6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2"/>
                  <a:pt x="276" y="252"/>
                  <a:pt x="276" y="252"/>
                </a:cubicBezTo>
                <a:cubicBezTo>
                  <a:pt x="276" y="265"/>
                  <a:pt x="266" y="276"/>
                  <a:pt x="253" y="276"/>
                </a:cubicBezTo>
                <a:cubicBezTo>
                  <a:pt x="24" y="276"/>
                  <a:pt x="24" y="276"/>
                  <a:pt x="24" y="276"/>
                </a:cubicBezTo>
                <a:cubicBezTo>
                  <a:pt x="11" y="276"/>
                  <a:pt x="0" y="265"/>
                  <a:pt x="0" y="25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" name="Freeform 389"/>
          <p:cNvSpPr>
            <a:spLocks/>
          </p:cNvSpPr>
          <p:nvPr/>
        </p:nvSpPr>
        <p:spPr bwMode="auto">
          <a:xfrm>
            <a:off x="9847263" y="3736976"/>
            <a:ext cx="623888" cy="627063"/>
          </a:xfrm>
          <a:custGeom>
            <a:avLst/>
            <a:gdLst>
              <a:gd name="T0" fmla="*/ 24 w 276"/>
              <a:gd name="T1" fmla="*/ 0 h 277"/>
              <a:gd name="T2" fmla="*/ 253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3 w 276"/>
              <a:gd name="T9" fmla="*/ 277 h 277"/>
              <a:gd name="T10" fmla="*/ 24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4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6" y="277"/>
                  <a:pt x="253" y="277"/>
                </a:cubicBezTo>
                <a:cubicBezTo>
                  <a:pt x="24" y="277"/>
                  <a:pt x="24" y="277"/>
                  <a:pt x="24" y="277"/>
                </a:cubicBezTo>
                <a:cubicBezTo>
                  <a:pt x="11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" name="Freeform 390"/>
          <p:cNvSpPr>
            <a:spLocks/>
          </p:cNvSpPr>
          <p:nvPr/>
        </p:nvSpPr>
        <p:spPr bwMode="auto">
          <a:xfrm>
            <a:off x="9847263" y="3043238"/>
            <a:ext cx="623888" cy="623888"/>
          </a:xfrm>
          <a:custGeom>
            <a:avLst/>
            <a:gdLst>
              <a:gd name="T0" fmla="*/ 24 w 276"/>
              <a:gd name="T1" fmla="*/ 0 h 276"/>
              <a:gd name="T2" fmla="*/ 253 w 276"/>
              <a:gd name="T3" fmla="*/ 0 h 276"/>
              <a:gd name="T4" fmla="*/ 276 w 276"/>
              <a:gd name="T5" fmla="*/ 24 h 276"/>
              <a:gd name="T6" fmla="*/ 276 w 276"/>
              <a:gd name="T7" fmla="*/ 252 h 276"/>
              <a:gd name="T8" fmla="*/ 253 w 276"/>
              <a:gd name="T9" fmla="*/ 276 h 276"/>
              <a:gd name="T10" fmla="*/ 24 w 276"/>
              <a:gd name="T11" fmla="*/ 276 h 276"/>
              <a:gd name="T12" fmla="*/ 0 w 276"/>
              <a:gd name="T13" fmla="*/ 252 h 276"/>
              <a:gd name="T14" fmla="*/ 0 w 276"/>
              <a:gd name="T15" fmla="*/ 24 h 276"/>
              <a:gd name="T16" fmla="*/ 24 w 276"/>
              <a:gd name="T17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6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2"/>
                  <a:pt x="276" y="252"/>
                  <a:pt x="276" y="252"/>
                </a:cubicBezTo>
                <a:cubicBezTo>
                  <a:pt x="276" y="265"/>
                  <a:pt x="266" y="276"/>
                  <a:pt x="253" y="276"/>
                </a:cubicBezTo>
                <a:cubicBezTo>
                  <a:pt x="24" y="276"/>
                  <a:pt x="24" y="276"/>
                  <a:pt x="24" y="276"/>
                </a:cubicBezTo>
                <a:cubicBezTo>
                  <a:pt x="11" y="276"/>
                  <a:pt x="0" y="265"/>
                  <a:pt x="0" y="25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" name="Freeform 391"/>
          <p:cNvSpPr>
            <a:spLocks/>
          </p:cNvSpPr>
          <p:nvPr/>
        </p:nvSpPr>
        <p:spPr bwMode="auto">
          <a:xfrm>
            <a:off x="9844088" y="2347913"/>
            <a:ext cx="625475" cy="627063"/>
          </a:xfrm>
          <a:custGeom>
            <a:avLst/>
            <a:gdLst>
              <a:gd name="T0" fmla="*/ 24 w 276"/>
              <a:gd name="T1" fmla="*/ 0 h 277"/>
              <a:gd name="T2" fmla="*/ 253 w 276"/>
              <a:gd name="T3" fmla="*/ 0 h 277"/>
              <a:gd name="T4" fmla="*/ 276 w 276"/>
              <a:gd name="T5" fmla="*/ 24 h 277"/>
              <a:gd name="T6" fmla="*/ 276 w 276"/>
              <a:gd name="T7" fmla="*/ 253 h 277"/>
              <a:gd name="T8" fmla="*/ 253 w 276"/>
              <a:gd name="T9" fmla="*/ 277 h 277"/>
              <a:gd name="T10" fmla="*/ 24 w 276"/>
              <a:gd name="T11" fmla="*/ 277 h 277"/>
              <a:gd name="T12" fmla="*/ 0 w 276"/>
              <a:gd name="T13" fmla="*/ 253 h 277"/>
              <a:gd name="T14" fmla="*/ 0 w 276"/>
              <a:gd name="T15" fmla="*/ 24 h 277"/>
              <a:gd name="T16" fmla="*/ 24 w 276"/>
              <a:gd name="T17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7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66"/>
                  <a:pt x="266" y="277"/>
                  <a:pt x="253" y="277"/>
                </a:cubicBezTo>
                <a:cubicBezTo>
                  <a:pt x="24" y="277"/>
                  <a:pt x="24" y="277"/>
                  <a:pt x="24" y="277"/>
                </a:cubicBezTo>
                <a:cubicBezTo>
                  <a:pt x="11" y="277"/>
                  <a:pt x="0" y="266"/>
                  <a:pt x="0" y="2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" name="Freeform 392"/>
          <p:cNvSpPr>
            <a:spLocks/>
          </p:cNvSpPr>
          <p:nvPr/>
        </p:nvSpPr>
        <p:spPr bwMode="auto">
          <a:xfrm>
            <a:off x="9844088" y="1658938"/>
            <a:ext cx="625475" cy="623888"/>
          </a:xfrm>
          <a:custGeom>
            <a:avLst/>
            <a:gdLst>
              <a:gd name="T0" fmla="*/ 24 w 276"/>
              <a:gd name="T1" fmla="*/ 0 h 276"/>
              <a:gd name="T2" fmla="*/ 253 w 276"/>
              <a:gd name="T3" fmla="*/ 0 h 276"/>
              <a:gd name="T4" fmla="*/ 276 w 276"/>
              <a:gd name="T5" fmla="*/ 24 h 276"/>
              <a:gd name="T6" fmla="*/ 276 w 276"/>
              <a:gd name="T7" fmla="*/ 252 h 276"/>
              <a:gd name="T8" fmla="*/ 253 w 276"/>
              <a:gd name="T9" fmla="*/ 276 h 276"/>
              <a:gd name="T10" fmla="*/ 24 w 276"/>
              <a:gd name="T11" fmla="*/ 276 h 276"/>
              <a:gd name="T12" fmla="*/ 0 w 276"/>
              <a:gd name="T13" fmla="*/ 252 h 276"/>
              <a:gd name="T14" fmla="*/ 0 w 276"/>
              <a:gd name="T15" fmla="*/ 24 h 276"/>
              <a:gd name="T16" fmla="*/ 24 w 276"/>
              <a:gd name="T17" fmla="*/ 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6" h="276">
                <a:moveTo>
                  <a:pt x="24" y="0"/>
                </a:moveTo>
                <a:cubicBezTo>
                  <a:pt x="253" y="0"/>
                  <a:pt x="253" y="0"/>
                  <a:pt x="253" y="0"/>
                </a:cubicBezTo>
                <a:cubicBezTo>
                  <a:pt x="266" y="0"/>
                  <a:pt x="276" y="11"/>
                  <a:pt x="276" y="24"/>
                </a:cubicBezTo>
                <a:cubicBezTo>
                  <a:pt x="276" y="252"/>
                  <a:pt x="276" y="252"/>
                  <a:pt x="276" y="252"/>
                </a:cubicBezTo>
                <a:cubicBezTo>
                  <a:pt x="276" y="266"/>
                  <a:pt x="266" y="276"/>
                  <a:pt x="253" y="276"/>
                </a:cubicBezTo>
                <a:cubicBezTo>
                  <a:pt x="24" y="276"/>
                  <a:pt x="24" y="276"/>
                  <a:pt x="24" y="276"/>
                </a:cubicBezTo>
                <a:cubicBezTo>
                  <a:pt x="11" y="276"/>
                  <a:pt x="0" y="266"/>
                  <a:pt x="0" y="25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" name="Freeform 393"/>
          <p:cNvSpPr>
            <a:spLocks noEditPoints="1"/>
          </p:cNvSpPr>
          <p:nvPr/>
        </p:nvSpPr>
        <p:spPr bwMode="auto">
          <a:xfrm>
            <a:off x="9875838" y="3857626"/>
            <a:ext cx="569913" cy="438150"/>
          </a:xfrm>
          <a:custGeom>
            <a:avLst/>
            <a:gdLst>
              <a:gd name="T0" fmla="*/ 96 w 252"/>
              <a:gd name="T1" fmla="*/ 49 h 194"/>
              <a:gd name="T2" fmla="*/ 195 w 252"/>
              <a:gd name="T3" fmla="*/ 31 h 194"/>
              <a:gd name="T4" fmla="*/ 242 w 252"/>
              <a:gd name="T5" fmla="*/ 95 h 194"/>
              <a:gd name="T6" fmla="*/ 213 w 252"/>
              <a:gd name="T7" fmla="*/ 194 h 194"/>
              <a:gd name="T8" fmla="*/ 160 w 252"/>
              <a:gd name="T9" fmla="*/ 113 h 194"/>
              <a:gd name="T10" fmla="*/ 81 w 252"/>
              <a:gd name="T11" fmla="*/ 123 h 194"/>
              <a:gd name="T12" fmla="*/ 1 w 252"/>
              <a:gd name="T13" fmla="*/ 179 h 194"/>
              <a:gd name="T14" fmla="*/ 8 w 252"/>
              <a:gd name="T15" fmla="*/ 78 h 194"/>
              <a:gd name="T16" fmla="*/ 104 w 252"/>
              <a:gd name="T17" fmla="*/ 74 h 194"/>
              <a:gd name="T18" fmla="*/ 122 w 252"/>
              <a:gd name="T19" fmla="*/ 86 h 194"/>
              <a:gd name="T20" fmla="*/ 104 w 252"/>
              <a:gd name="T21" fmla="*/ 74 h 194"/>
              <a:gd name="T22" fmla="*/ 193 w 252"/>
              <a:gd name="T23" fmla="*/ 95 h 194"/>
              <a:gd name="T24" fmla="*/ 212 w 252"/>
              <a:gd name="T25" fmla="*/ 91 h 194"/>
              <a:gd name="T26" fmla="*/ 177 w 252"/>
              <a:gd name="T27" fmla="*/ 68 h 194"/>
              <a:gd name="T28" fmla="*/ 181 w 252"/>
              <a:gd name="T29" fmla="*/ 87 h 194"/>
              <a:gd name="T30" fmla="*/ 177 w 252"/>
              <a:gd name="T31" fmla="*/ 68 h 194"/>
              <a:gd name="T32" fmla="*/ 184 w 252"/>
              <a:gd name="T33" fmla="*/ 57 h 194"/>
              <a:gd name="T34" fmla="*/ 203 w 252"/>
              <a:gd name="T35" fmla="*/ 53 h 194"/>
              <a:gd name="T36" fmla="*/ 214 w 252"/>
              <a:gd name="T37" fmla="*/ 59 h 194"/>
              <a:gd name="T38" fmla="*/ 218 w 252"/>
              <a:gd name="T39" fmla="*/ 78 h 194"/>
              <a:gd name="T40" fmla="*/ 214 w 252"/>
              <a:gd name="T41" fmla="*/ 59 h 194"/>
              <a:gd name="T42" fmla="*/ 64 w 252"/>
              <a:gd name="T43" fmla="*/ 75 h 194"/>
              <a:gd name="T44" fmla="*/ 80 w 252"/>
              <a:gd name="T45" fmla="*/ 62 h 194"/>
              <a:gd name="T46" fmla="*/ 53 w 252"/>
              <a:gd name="T47" fmla="*/ 83 h 194"/>
              <a:gd name="T48" fmla="*/ 65 w 252"/>
              <a:gd name="T49" fmla="*/ 99 h 194"/>
              <a:gd name="T50" fmla="*/ 44 w 252"/>
              <a:gd name="T51" fmla="*/ 71 h 194"/>
              <a:gd name="T52" fmla="*/ 29 w 252"/>
              <a:gd name="T53" fmla="*/ 83 h 194"/>
              <a:gd name="T54" fmla="*/ 55 w 252"/>
              <a:gd name="T55" fmla="*/ 63 h 194"/>
              <a:gd name="T56" fmla="*/ 44 w 252"/>
              <a:gd name="T57" fmla="*/ 48 h 194"/>
              <a:gd name="T58" fmla="*/ 128 w 252"/>
              <a:gd name="T59" fmla="*/ 86 h 194"/>
              <a:gd name="T60" fmla="*/ 146 w 252"/>
              <a:gd name="T61" fmla="*/ 74 h 194"/>
              <a:gd name="T62" fmla="*/ 229 w 252"/>
              <a:gd name="T63" fmla="*/ 9 h 194"/>
              <a:gd name="T64" fmla="*/ 177 w 252"/>
              <a:gd name="T65" fmla="*/ 23 h 194"/>
              <a:gd name="T66" fmla="*/ 229 w 252"/>
              <a:gd name="T67" fmla="*/ 32 h 194"/>
              <a:gd name="T68" fmla="*/ 20 w 252"/>
              <a:gd name="T69" fmla="*/ 9 h 194"/>
              <a:gd name="T70" fmla="*/ 54 w 252"/>
              <a:gd name="T71" fmla="*/ 19 h 194"/>
              <a:gd name="T72" fmla="*/ 72 w 252"/>
              <a:gd name="T73" fmla="*/ 9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2" h="194">
                <a:moveTo>
                  <a:pt x="57" y="29"/>
                </a:moveTo>
                <a:cubicBezTo>
                  <a:pt x="73" y="29"/>
                  <a:pt x="87" y="37"/>
                  <a:pt x="96" y="49"/>
                </a:cubicBezTo>
                <a:cubicBezTo>
                  <a:pt x="157" y="49"/>
                  <a:pt x="157" y="49"/>
                  <a:pt x="157" y="49"/>
                </a:cubicBezTo>
                <a:cubicBezTo>
                  <a:pt x="166" y="38"/>
                  <a:pt x="180" y="31"/>
                  <a:pt x="195" y="31"/>
                </a:cubicBezTo>
                <a:cubicBezTo>
                  <a:pt x="222" y="31"/>
                  <a:pt x="244" y="52"/>
                  <a:pt x="244" y="79"/>
                </a:cubicBezTo>
                <a:cubicBezTo>
                  <a:pt x="244" y="85"/>
                  <a:pt x="243" y="90"/>
                  <a:pt x="242" y="95"/>
                </a:cubicBezTo>
                <a:cubicBezTo>
                  <a:pt x="249" y="121"/>
                  <a:pt x="252" y="149"/>
                  <a:pt x="251" y="179"/>
                </a:cubicBezTo>
                <a:cubicBezTo>
                  <a:pt x="238" y="192"/>
                  <a:pt x="226" y="193"/>
                  <a:pt x="213" y="194"/>
                </a:cubicBezTo>
                <a:cubicBezTo>
                  <a:pt x="196" y="173"/>
                  <a:pt x="183" y="150"/>
                  <a:pt x="171" y="123"/>
                </a:cubicBezTo>
                <a:cubicBezTo>
                  <a:pt x="166" y="121"/>
                  <a:pt x="162" y="116"/>
                  <a:pt x="160" y="113"/>
                </a:cubicBezTo>
                <a:cubicBezTo>
                  <a:pt x="93" y="113"/>
                  <a:pt x="93" y="113"/>
                  <a:pt x="93" y="113"/>
                </a:cubicBezTo>
                <a:cubicBezTo>
                  <a:pt x="89" y="118"/>
                  <a:pt x="86" y="121"/>
                  <a:pt x="81" y="123"/>
                </a:cubicBezTo>
                <a:cubicBezTo>
                  <a:pt x="69" y="151"/>
                  <a:pt x="56" y="173"/>
                  <a:pt x="39" y="194"/>
                </a:cubicBezTo>
                <a:cubicBezTo>
                  <a:pt x="26" y="193"/>
                  <a:pt x="14" y="192"/>
                  <a:pt x="1" y="179"/>
                </a:cubicBezTo>
                <a:cubicBezTo>
                  <a:pt x="0" y="149"/>
                  <a:pt x="3" y="120"/>
                  <a:pt x="11" y="94"/>
                </a:cubicBezTo>
                <a:cubicBezTo>
                  <a:pt x="9" y="89"/>
                  <a:pt x="8" y="84"/>
                  <a:pt x="8" y="78"/>
                </a:cubicBezTo>
                <a:cubicBezTo>
                  <a:pt x="8" y="51"/>
                  <a:pt x="30" y="29"/>
                  <a:pt x="57" y="29"/>
                </a:cubicBezTo>
                <a:close/>
                <a:moveTo>
                  <a:pt x="104" y="74"/>
                </a:moveTo>
                <a:cubicBezTo>
                  <a:pt x="104" y="86"/>
                  <a:pt x="104" y="86"/>
                  <a:pt x="104" y="86"/>
                </a:cubicBezTo>
                <a:cubicBezTo>
                  <a:pt x="122" y="86"/>
                  <a:pt x="122" y="86"/>
                  <a:pt x="122" y="86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04" y="74"/>
                  <a:pt x="104" y="74"/>
                  <a:pt x="104" y="74"/>
                </a:cubicBezTo>
                <a:close/>
                <a:moveTo>
                  <a:pt x="200" y="83"/>
                </a:moveTo>
                <a:cubicBezTo>
                  <a:pt x="195" y="85"/>
                  <a:pt x="191" y="90"/>
                  <a:pt x="193" y="95"/>
                </a:cubicBezTo>
                <a:cubicBezTo>
                  <a:pt x="194" y="100"/>
                  <a:pt x="199" y="104"/>
                  <a:pt x="204" y="103"/>
                </a:cubicBezTo>
                <a:cubicBezTo>
                  <a:pt x="210" y="101"/>
                  <a:pt x="213" y="96"/>
                  <a:pt x="212" y="91"/>
                </a:cubicBezTo>
                <a:cubicBezTo>
                  <a:pt x="211" y="86"/>
                  <a:pt x="205" y="82"/>
                  <a:pt x="200" y="83"/>
                </a:cubicBezTo>
                <a:close/>
                <a:moveTo>
                  <a:pt x="177" y="68"/>
                </a:moveTo>
                <a:cubicBezTo>
                  <a:pt x="172" y="69"/>
                  <a:pt x="169" y="74"/>
                  <a:pt x="170" y="79"/>
                </a:cubicBezTo>
                <a:cubicBezTo>
                  <a:pt x="171" y="85"/>
                  <a:pt x="176" y="88"/>
                  <a:pt x="181" y="87"/>
                </a:cubicBezTo>
                <a:cubicBezTo>
                  <a:pt x="187" y="86"/>
                  <a:pt x="190" y="81"/>
                  <a:pt x="189" y="75"/>
                </a:cubicBezTo>
                <a:cubicBezTo>
                  <a:pt x="188" y="70"/>
                  <a:pt x="182" y="67"/>
                  <a:pt x="177" y="68"/>
                </a:cubicBezTo>
                <a:close/>
                <a:moveTo>
                  <a:pt x="191" y="46"/>
                </a:moveTo>
                <a:cubicBezTo>
                  <a:pt x="186" y="47"/>
                  <a:pt x="182" y="52"/>
                  <a:pt x="184" y="57"/>
                </a:cubicBezTo>
                <a:cubicBezTo>
                  <a:pt x="185" y="63"/>
                  <a:pt x="190" y="66"/>
                  <a:pt x="195" y="65"/>
                </a:cubicBezTo>
                <a:cubicBezTo>
                  <a:pt x="201" y="64"/>
                  <a:pt x="204" y="58"/>
                  <a:pt x="203" y="53"/>
                </a:cubicBezTo>
                <a:cubicBezTo>
                  <a:pt x="202" y="48"/>
                  <a:pt x="196" y="44"/>
                  <a:pt x="191" y="46"/>
                </a:cubicBezTo>
                <a:close/>
                <a:moveTo>
                  <a:pt x="214" y="59"/>
                </a:moveTo>
                <a:cubicBezTo>
                  <a:pt x="209" y="60"/>
                  <a:pt x="205" y="65"/>
                  <a:pt x="207" y="71"/>
                </a:cubicBezTo>
                <a:cubicBezTo>
                  <a:pt x="208" y="76"/>
                  <a:pt x="213" y="79"/>
                  <a:pt x="218" y="78"/>
                </a:cubicBezTo>
                <a:cubicBezTo>
                  <a:pt x="224" y="77"/>
                  <a:pt x="227" y="72"/>
                  <a:pt x="226" y="66"/>
                </a:cubicBezTo>
                <a:cubicBezTo>
                  <a:pt x="225" y="61"/>
                  <a:pt x="219" y="58"/>
                  <a:pt x="214" y="59"/>
                </a:cubicBezTo>
                <a:close/>
                <a:moveTo>
                  <a:pt x="80" y="62"/>
                </a:moveTo>
                <a:cubicBezTo>
                  <a:pt x="64" y="75"/>
                  <a:pt x="64" y="75"/>
                  <a:pt x="64" y="75"/>
                </a:cubicBezTo>
                <a:cubicBezTo>
                  <a:pt x="76" y="92"/>
                  <a:pt x="76" y="92"/>
                  <a:pt x="76" y="92"/>
                </a:cubicBezTo>
                <a:cubicBezTo>
                  <a:pt x="80" y="62"/>
                  <a:pt x="80" y="62"/>
                  <a:pt x="80" y="62"/>
                </a:cubicBezTo>
                <a:close/>
                <a:moveTo>
                  <a:pt x="65" y="99"/>
                </a:moveTo>
                <a:cubicBezTo>
                  <a:pt x="53" y="83"/>
                  <a:pt x="53" y="83"/>
                  <a:pt x="53" y="83"/>
                </a:cubicBezTo>
                <a:cubicBezTo>
                  <a:pt x="36" y="96"/>
                  <a:pt x="36" y="96"/>
                  <a:pt x="36" y="96"/>
                </a:cubicBezTo>
                <a:cubicBezTo>
                  <a:pt x="65" y="99"/>
                  <a:pt x="65" y="99"/>
                  <a:pt x="65" y="99"/>
                </a:cubicBezTo>
                <a:close/>
                <a:moveTo>
                  <a:pt x="29" y="83"/>
                </a:moveTo>
                <a:cubicBezTo>
                  <a:pt x="44" y="71"/>
                  <a:pt x="44" y="71"/>
                  <a:pt x="44" y="71"/>
                </a:cubicBezTo>
                <a:cubicBezTo>
                  <a:pt x="32" y="56"/>
                  <a:pt x="32" y="56"/>
                  <a:pt x="32" y="56"/>
                </a:cubicBezTo>
                <a:cubicBezTo>
                  <a:pt x="29" y="83"/>
                  <a:pt x="29" y="83"/>
                  <a:pt x="29" y="83"/>
                </a:cubicBezTo>
                <a:close/>
                <a:moveTo>
                  <a:pt x="44" y="48"/>
                </a:moveTo>
                <a:cubicBezTo>
                  <a:pt x="55" y="63"/>
                  <a:pt x="55" y="63"/>
                  <a:pt x="55" y="63"/>
                </a:cubicBezTo>
                <a:cubicBezTo>
                  <a:pt x="70" y="52"/>
                  <a:pt x="70" y="52"/>
                  <a:pt x="70" y="52"/>
                </a:cubicBezTo>
                <a:cubicBezTo>
                  <a:pt x="44" y="48"/>
                  <a:pt x="44" y="48"/>
                  <a:pt x="44" y="48"/>
                </a:cubicBezTo>
                <a:close/>
                <a:moveTo>
                  <a:pt x="128" y="74"/>
                </a:moveTo>
                <a:cubicBezTo>
                  <a:pt x="128" y="86"/>
                  <a:pt x="128" y="86"/>
                  <a:pt x="128" y="86"/>
                </a:cubicBezTo>
                <a:cubicBezTo>
                  <a:pt x="146" y="86"/>
                  <a:pt x="146" y="86"/>
                  <a:pt x="146" y="86"/>
                </a:cubicBezTo>
                <a:cubicBezTo>
                  <a:pt x="146" y="74"/>
                  <a:pt x="146" y="74"/>
                  <a:pt x="146" y="74"/>
                </a:cubicBezTo>
                <a:cubicBezTo>
                  <a:pt x="128" y="74"/>
                  <a:pt x="128" y="74"/>
                  <a:pt x="128" y="74"/>
                </a:cubicBezTo>
                <a:close/>
                <a:moveTo>
                  <a:pt x="229" y="9"/>
                </a:moveTo>
                <a:cubicBezTo>
                  <a:pt x="212" y="0"/>
                  <a:pt x="194" y="1"/>
                  <a:pt x="177" y="9"/>
                </a:cubicBezTo>
                <a:cubicBezTo>
                  <a:pt x="177" y="23"/>
                  <a:pt x="177" y="23"/>
                  <a:pt x="177" y="23"/>
                </a:cubicBezTo>
                <a:cubicBezTo>
                  <a:pt x="183" y="21"/>
                  <a:pt x="189" y="19"/>
                  <a:pt x="196" y="19"/>
                </a:cubicBezTo>
                <a:cubicBezTo>
                  <a:pt x="209" y="19"/>
                  <a:pt x="220" y="24"/>
                  <a:pt x="229" y="32"/>
                </a:cubicBezTo>
                <a:cubicBezTo>
                  <a:pt x="229" y="9"/>
                  <a:pt x="229" y="9"/>
                  <a:pt x="229" y="9"/>
                </a:cubicBezTo>
                <a:close/>
                <a:moveTo>
                  <a:pt x="20" y="9"/>
                </a:moveTo>
                <a:cubicBezTo>
                  <a:pt x="20" y="32"/>
                  <a:pt x="20" y="32"/>
                  <a:pt x="20" y="32"/>
                </a:cubicBezTo>
                <a:cubicBezTo>
                  <a:pt x="29" y="24"/>
                  <a:pt x="41" y="19"/>
                  <a:pt x="54" y="19"/>
                </a:cubicBezTo>
                <a:cubicBezTo>
                  <a:pt x="60" y="19"/>
                  <a:pt x="66" y="21"/>
                  <a:pt x="72" y="23"/>
                </a:cubicBezTo>
                <a:cubicBezTo>
                  <a:pt x="72" y="9"/>
                  <a:pt x="72" y="9"/>
                  <a:pt x="72" y="9"/>
                </a:cubicBezTo>
                <a:cubicBezTo>
                  <a:pt x="55" y="1"/>
                  <a:pt x="37" y="0"/>
                  <a:pt x="20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" name="Freeform 394"/>
          <p:cNvSpPr>
            <a:spLocks noEditPoints="1"/>
          </p:cNvSpPr>
          <p:nvPr/>
        </p:nvSpPr>
        <p:spPr bwMode="auto">
          <a:xfrm>
            <a:off x="9883776" y="1095376"/>
            <a:ext cx="555625" cy="406400"/>
          </a:xfrm>
          <a:custGeom>
            <a:avLst/>
            <a:gdLst>
              <a:gd name="T0" fmla="*/ 259 w 350"/>
              <a:gd name="T1" fmla="*/ 51 h 256"/>
              <a:gd name="T2" fmla="*/ 270 w 350"/>
              <a:gd name="T3" fmla="*/ 62 h 256"/>
              <a:gd name="T4" fmla="*/ 270 w 350"/>
              <a:gd name="T5" fmla="*/ 215 h 256"/>
              <a:gd name="T6" fmla="*/ 11 w 350"/>
              <a:gd name="T7" fmla="*/ 215 h 256"/>
              <a:gd name="T8" fmla="*/ 0 w 350"/>
              <a:gd name="T9" fmla="*/ 204 h 256"/>
              <a:gd name="T10" fmla="*/ 0 w 350"/>
              <a:gd name="T11" fmla="*/ 51 h 256"/>
              <a:gd name="T12" fmla="*/ 11 w 350"/>
              <a:gd name="T13" fmla="*/ 51 h 256"/>
              <a:gd name="T14" fmla="*/ 350 w 350"/>
              <a:gd name="T15" fmla="*/ 256 h 256"/>
              <a:gd name="T16" fmla="*/ 232 w 350"/>
              <a:gd name="T17" fmla="*/ 0 h 256"/>
              <a:gd name="T18" fmla="*/ 266 w 350"/>
              <a:gd name="T19" fmla="*/ 34 h 256"/>
              <a:gd name="T20" fmla="*/ 334 w 350"/>
              <a:gd name="T21" fmla="*/ 34 h 256"/>
              <a:gd name="T22" fmla="*/ 340 w 350"/>
              <a:gd name="T23" fmla="*/ 40 h 256"/>
              <a:gd name="T24" fmla="*/ 340 w 350"/>
              <a:gd name="T25" fmla="*/ 77 h 256"/>
              <a:gd name="T26" fmla="*/ 287 w 350"/>
              <a:gd name="T27" fmla="*/ 77 h 256"/>
              <a:gd name="T28" fmla="*/ 334 w 350"/>
              <a:gd name="T29" fmla="*/ 87 h 256"/>
              <a:gd name="T30" fmla="*/ 340 w 350"/>
              <a:gd name="T31" fmla="*/ 92 h 256"/>
              <a:gd name="T32" fmla="*/ 340 w 350"/>
              <a:gd name="T33" fmla="*/ 129 h 256"/>
              <a:gd name="T34" fmla="*/ 287 w 350"/>
              <a:gd name="T35" fmla="*/ 129 h 256"/>
              <a:gd name="T36" fmla="*/ 232 w 350"/>
              <a:gd name="T37" fmla="*/ 232 h 256"/>
              <a:gd name="T38" fmla="*/ 232 w 350"/>
              <a:gd name="T39" fmla="*/ 256 h 256"/>
              <a:gd name="T40" fmla="*/ 339 w 350"/>
              <a:gd name="T41" fmla="*/ 145 h 256"/>
              <a:gd name="T42" fmla="*/ 317 w 350"/>
              <a:gd name="T43" fmla="*/ 156 h 256"/>
              <a:gd name="T44" fmla="*/ 317 w 350"/>
              <a:gd name="T45" fmla="*/ 145 h 256"/>
              <a:gd name="T46" fmla="*/ 339 w 350"/>
              <a:gd name="T47" fmla="*/ 165 h 256"/>
              <a:gd name="T48" fmla="*/ 317 w 350"/>
              <a:gd name="T49" fmla="*/ 178 h 256"/>
              <a:gd name="T50" fmla="*/ 317 w 350"/>
              <a:gd name="T51" fmla="*/ 165 h 256"/>
              <a:gd name="T52" fmla="*/ 329 w 350"/>
              <a:gd name="T53" fmla="*/ 45 h 256"/>
              <a:gd name="T54" fmla="*/ 287 w 350"/>
              <a:gd name="T55" fmla="*/ 67 h 256"/>
              <a:gd name="T56" fmla="*/ 287 w 350"/>
              <a:gd name="T57" fmla="*/ 45 h 256"/>
              <a:gd name="T58" fmla="*/ 329 w 350"/>
              <a:gd name="T59" fmla="*/ 97 h 256"/>
              <a:gd name="T60" fmla="*/ 287 w 350"/>
              <a:gd name="T61" fmla="*/ 118 h 256"/>
              <a:gd name="T62" fmla="*/ 287 w 350"/>
              <a:gd name="T63" fmla="*/ 97 h 256"/>
              <a:gd name="T64" fmla="*/ 91 w 350"/>
              <a:gd name="T65" fmla="*/ 243 h 256"/>
              <a:gd name="T66" fmla="*/ 178 w 350"/>
              <a:gd name="T67" fmla="*/ 222 h 256"/>
              <a:gd name="T68" fmla="*/ 195 w 350"/>
              <a:gd name="T69" fmla="*/ 243 h 256"/>
              <a:gd name="T70" fmla="*/ 71 w 350"/>
              <a:gd name="T71" fmla="*/ 256 h 256"/>
              <a:gd name="T72" fmla="*/ 71 w 350"/>
              <a:gd name="T73" fmla="*/ 243 h 256"/>
              <a:gd name="T74" fmla="*/ 31 w 350"/>
              <a:gd name="T75" fmla="*/ 80 h 256"/>
              <a:gd name="T76" fmla="*/ 240 w 350"/>
              <a:gd name="T77" fmla="*/ 188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0" h="256">
                <a:moveTo>
                  <a:pt x="11" y="51"/>
                </a:moveTo>
                <a:lnTo>
                  <a:pt x="259" y="51"/>
                </a:lnTo>
                <a:lnTo>
                  <a:pt x="270" y="51"/>
                </a:lnTo>
                <a:lnTo>
                  <a:pt x="270" y="62"/>
                </a:lnTo>
                <a:lnTo>
                  <a:pt x="270" y="204"/>
                </a:lnTo>
                <a:lnTo>
                  <a:pt x="270" y="215"/>
                </a:lnTo>
                <a:lnTo>
                  <a:pt x="259" y="215"/>
                </a:lnTo>
                <a:lnTo>
                  <a:pt x="11" y="215"/>
                </a:lnTo>
                <a:lnTo>
                  <a:pt x="0" y="215"/>
                </a:lnTo>
                <a:lnTo>
                  <a:pt x="0" y="204"/>
                </a:lnTo>
                <a:lnTo>
                  <a:pt x="0" y="62"/>
                </a:lnTo>
                <a:lnTo>
                  <a:pt x="0" y="51"/>
                </a:lnTo>
                <a:lnTo>
                  <a:pt x="11" y="51"/>
                </a:lnTo>
                <a:lnTo>
                  <a:pt x="11" y="51"/>
                </a:lnTo>
                <a:close/>
                <a:moveTo>
                  <a:pt x="232" y="256"/>
                </a:moveTo>
                <a:lnTo>
                  <a:pt x="350" y="256"/>
                </a:lnTo>
                <a:lnTo>
                  <a:pt x="350" y="0"/>
                </a:lnTo>
                <a:lnTo>
                  <a:pt x="232" y="0"/>
                </a:lnTo>
                <a:lnTo>
                  <a:pt x="232" y="34"/>
                </a:lnTo>
                <a:lnTo>
                  <a:pt x="266" y="34"/>
                </a:lnTo>
                <a:lnTo>
                  <a:pt x="287" y="34"/>
                </a:lnTo>
                <a:lnTo>
                  <a:pt x="334" y="34"/>
                </a:lnTo>
                <a:lnTo>
                  <a:pt x="340" y="34"/>
                </a:lnTo>
                <a:lnTo>
                  <a:pt x="340" y="40"/>
                </a:lnTo>
                <a:lnTo>
                  <a:pt x="340" y="71"/>
                </a:lnTo>
                <a:lnTo>
                  <a:pt x="340" y="77"/>
                </a:lnTo>
                <a:lnTo>
                  <a:pt x="334" y="77"/>
                </a:lnTo>
                <a:lnTo>
                  <a:pt x="287" y="77"/>
                </a:lnTo>
                <a:lnTo>
                  <a:pt x="287" y="87"/>
                </a:lnTo>
                <a:lnTo>
                  <a:pt x="334" y="87"/>
                </a:lnTo>
                <a:lnTo>
                  <a:pt x="340" y="87"/>
                </a:lnTo>
                <a:lnTo>
                  <a:pt x="340" y="92"/>
                </a:lnTo>
                <a:lnTo>
                  <a:pt x="340" y="124"/>
                </a:lnTo>
                <a:lnTo>
                  <a:pt x="340" y="129"/>
                </a:lnTo>
                <a:lnTo>
                  <a:pt x="334" y="129"/>
                </a:lnTo>
                <a:lnTo>
                  <a:pt x="287" y="129"/>
                </a:lnTo>
                <a:lnTo>
                  <a:pt x="287" y="232"/>
                </a:lnTo>
                <a:lnTo>
                  <a:pt x="232" y="232"/>
                </a:lnTo>
                <a:lnTo>
                  <a:pt x="232" y="256"/>
                </a:lnTo>
                <a:lnTo>
                  <a:pt x="232" y="256"/>
                </a:lnTo>
                <a:close/>
                <a:moveTo>
                  <a:pt x="317" y="145"/>
                </a:moveTo>
                <a:lnTo>
                  <a:pt x="339" y="145"/>
                </a:lnTo>
                <a:lnTo>
                  <a:pt x="339" y="156"/>
                </a:lnTo>
                <a:lnTo>
                  <a:pt x="317" y="156"/>
                </a:lnTo>
                <a:lnTo>
                  <a:pt x="317" y="145"/>
                </a:lnTo>
                <a:lnTo>
                  <a:pt x="317" y="145"/>
                </a:lnTo>
                <a:close/>
                <a:moveTo>
                  <a:pt x="317" y="165"/>
                </a:moveTo>
                <a:lnTo>
                  <a:pt x="339" y="165"/>
                </a:lnTo>
                <a:lnTo>
                  <a:pt x="339" y="178"/>
                </a:lnTo>
                <a:lnTo>
                  <a:pt x="317" y="178"/>
                </a:lnTo>
                <a:lnTo>
                  <a:pt x="317" y="165"/>
                </a:lnTo>
                <a:lnTo>
                  <a:pt x="317" y="165"/>
                </a:lnTo>
                <a:close/>
                <a:moveTo>
                  <a:pt x="287" y="45"/>
                </a:moveTo>
                <a:lnTo>
                  <a:pt x="329" y="45"/>
                </a:lnTo>
                <a:lnTo>
                  <a:pt x="329" y="67"/>
                </a:lnTo>
                <a:lnTo>
                  <a:pt x="287" y="67"/>
                </a:lnTo>
                <a:lnTo>
                  <a:pt x="287" y="45"/>
                </a:lnTo>
                <a:lnTo>
                  <a:pt x="287" y="45"/>
                </a:lnTo>
                <a:close/>
                <a:moveTo>
                  <a:pt x="287" y="97"/>
                </a:moveTo>
                <a:lnTo>
                  <a:pt x="329" y="97"/>
                </a:lnTo>
                <a:lnTo>
                  <a:pt x="329" y="118"/>
                </a:lnTo>
                <a:lnTo>
                  <a:pt x="287" y="118"/>
                </a:lnTo>
                <a:lnTo>
                  <a:pt x="287" y="97"/>
                </a:lnTo>
                <a:lnTo>
                  <a:pt x="287" y="97"/>
                </a:lnTo>
                <a:close/>
                <a:moveTo>
                  <a:pt x="71" y="243"/>
                </a:moveTo>
                <a:lnTo>
                  <a:pt x="91" y="243"/>
                </a:lnTo>
                <a:lnTo>
                  <a:pt x="91" y="222"/>
                </a:lnTo>
                <a:lnTo>
                  <a:pt x="178" y="222"/>
                </a:lnTo>
                <a:lnTo>
                  <a:pt x="178" y="243"/>
                </a:lnTo>
                <a:lnTo>
                  <a:pt x="195" y="243"/>
                </a:lnTo>
                <a:lnTo>
                  <a:pt x="195" y="256"/>
                </a:lnTo>
                <a:lnTo>
                  <a:pt x="71" y="256"/>
                </a:lnTo>
                <a:lnTo>
                  <a:pt x="71" y="243"/>
                </a:lnTo>
                <a:lnTo>
                  <a:pt x="71" y="243"/>
                </a:lnTo>
                <a:close/>
                <a:moveTo>
                  <a:pt x="240" y="80"/>
                </a:moveTo>
                <a:lnTo>
                  <a:pt x="31" y="80"/>
                </a:lnTo>
                <a:lnTo>
                  <a:pt x="31" y="188"/>
                </a:lnTo>
                <a:lnTo>
                  <a:pt x="240" y="188"/>
                </a:lnTo>
                <a:lnTo>
                  <a:pt x="240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" name="Freeform 395"/>
          <p:cNvSpPr>
            <a:spLocks noEditPoints="1"/>
          </p:cNvSpPr>
          <p:nvPr/>
        </p:nvSpPr>
        <p:spPr bwMode="auto">
          <a:xfrm>
            <a:off x="9161463" y="3757613"/>
            <a:ext cx="595313" cy="596900"/>
          </a:xfrm>
          <a:custGeom>
            <a:avLst/>
            <a:gdLst>
              <a:gd name="T0" fmla="*/ 28 w 263"/>
              <a:gd name="T1" fmla="*/ 132 h 264"/>
              <a:gd name="T2" fmla="*/ 132 w 263"/>
              <a:gd name="T3" fmla="*/ 29 h 264"/>
              <a:gd name="T4" fmla="*/ 235 w 263"/>
              <a:gd name="T5" fmla="*/ 29 h 264"/>
              <a:gd name="T6" fmla="*/ 235 w 263"/>
              <a:gd name="T7" fmla="*/ 29 h 264"/>
              <a:gd name="T8" fmla="*/ 235 w 263"/>
              <a:gd name="T9" fmla="*/ 132 h 264"/>
              <a:gd name="T10" fmla="*/ 131 w 263"/>
              <a:gd name="T11" fmla="*/ 235 h 264"/>
              <a:gd name="T12" fmla="*/ 28 w 263"/>
              <a:gd name="T13" fmla="*/ 235 h 264"/>
              <a:gd name="T14" fmla="*/ 28 w 263"/>
              <a:gd name="T15" fmla="*/ 235 h 264"/>
              <a:gd name="T16" fmla="*/ 28 w 263"/>
              <a:gd name="T17" fmla="*/ 132 h 264"/>
              <a:gd name="T18" fmla="*/ 30 w 263"/>
              <a:gd name="T19" fmla="*/ 222 h 264"/>
              <a:gd name="T20" fmla="*/ 42 w 263"/>
              <a:gd name="T21" fmla="*/ 233 h 264"/>
              <a:gd name="T22" fmla="*/ 52 w 263"/>
              <a:gd name="T23" fmla="*/ 223 h 264"/>
              <a:gd name="T24" fmla="*/ 52 w 263"/>
              <a:gd name="T25" fmla="*/ 211 h 264"/>
              <a:gd name="T26" fmla="*/ 41 w 263"/>
              <a:gd name="T27" fmla="*/ 211 h 264"/>
              <a:gd name="T28" fmla="*/ 30 w 263"/>
              <a:gd name="T29" fmla="*/ 222 h 264"/>
              <a:gd name="T30" fmla="*/ 205 w 263"/>
              <a:gd name="T31" fmla="*/ 59 h 264"/>
              <a:gd name="T32" fmla="*/ 190 w 263"/>
              <a:gd name="T33" fmla="*/ 59 h 264"/>
              <a:gd name="T34" fmla="*/ 190 w 263"/>
              <a:gd name="T35" fmla="*/ 74 h 264"/>
              <a:gd name="T36" fmla="*/ 205 w 263"/>
              <a:gd name="T37" fmla="*/ 74 h 264"/>
              <a:gd name="T38" fmla="*/ 205 w 263"/>
              <a:gd name="T39" fmla="*/ 59 h 264"/>
              <a:gd name="T40" fmla="*/ 229 w 263"/>
              <a:gd name="T41" fmla="*/ 35 h 264"/>
              <a:gd name="T42" fmla="*/ 214 w 263"/>
              <a:gd name="T43" fmla="*/ 35 h 264"/>
              <a:gd name="T44" fmla="*/ 214 w 263"/>
              <a:gd name="T45" fmla="*/ 49 h 264"/>
              <a:gd name="T46" fmla="*/ 229 w 263"/>
              <a:gd name="T47" fmla="*/ 49 h 264"/>
              <a:gd name="T48" fmla="*/ 229 w 263"/>
              <a:gd name="T49" fmla="*/ 35 h 264"/>
              <a:gd name="T50" fmla="*/ 214 w 263"/>
              <a:gd name="T51" fmla="*/ 59 h 264"/>
              <a:gd name="T52" fmla="*/ 214 w 263"/>
              <a:gd name="T53" fmla="*/ 74 h 264"/>
              <a:gd name="T54" fmla="*/ 229 w 263"/>
              <a:gd name="T55" fmla="*/ 74 h 264"/>
              <a:gd name="T56" fmla="*/ 229 w 263"/>
              <a:gd name="T57" fmla="*/ 59 h 264"/>
              <a:gd name="T58" fmla="*/ 214 w 263"/>
              <a:gd name="T59" fmla="*/ 59 h 264"/>
              <a:gd name="T60" fmla="*/ 190 w 263"/>
              <a:gd name="T61" fmla="*/ 35 h 264"/>
              <a:gd name="T62" fmla="*/ 190 w 263"/>
              <a:gd name="T63" fmla="*/ 49 h 264"/>
              <a:gd name="T64" fmla="*/ 205 w 263"/>
              <a:gd name="T65" fmla="*/ 49 h 264"/>
              <a:gd name="T66" fmla="*/ 205 w 263"/>
              <a:gd name="T67" fmla="*/ 35 h 264"/>
              <a:gd name="T68" fmla="*/ 190 w 263"/>
              <a:gd name="T69" fmla="*/ 35 h 264"/>
              <a:gd name="T70" fmla="*/ 47 w 263"/>
              <a:gd name="T71" fmla="*/ 147 h 264"/>
              <a:gd name="T72" fmla="*/ 117 w 263"/>
              <a:gd name="T73" fmla="*/ 217 h 264"/>
              <a:gd name="T74" fmla="*/ 218 w 263"/>
              <a:gd name="T75" fmla="*/ 116 h 264"/>
              <a:gd name="T76" fmla="*/ 148 w 263"/>
              <a:gd name="T77" fmla="*/ 46 h 264"/>
              <a:gd name="T78" fmla="*/ 47 w 263"/>
              <a:gd name="T79" fmla="*/ 147 h 264"/>
              <a:gd name="T80" fmla="*/ 68 w 263"/>
              <a:gd name="T81" fmla="*/ 235 h 264"/>
              <a:gd name="T82" fmla="*/ 80 w 263"/>
              <a:gd name="T83" fmla="*/ 223 h 264"/>
              <a:gd name="T84" fmla="*/ 69 w 263"/>
              <a:gd name="T85" fmla="*/ 213 h 264"/>
              <a:gd name="T86" fmla="*/ 57 w 263"/>
              <a:gd name="T87" fmla="*/ 213 h 264"/>
              <a:gd name="T88" fmla="*/ 58 w 263"/>
              <a:gd name="T89" fmla="*/ 224 h 264"/>
              <a:gd name="T90" fmla="*/ 68 w 263"/>
              <a:gd name="T91" fmla="*/ 235 h 264"/>
              <a:gd name="T92" fmla="*/ 67 w 263"/>
              <a:gd name="T93" fmla="*/ 185 h 264"/>
              <a:gd name="T94" fmla="*/ 56 w 263"/>
              <a:gd name="T95" fmla="*/ 195 h 264"/>
              <a:gd name="T96" fmla="*/ 56 w 263"/>
              <a:gd name="T97" fmla="*/ 207 h 264"/>
              <a:gd name="T98" fmla="*/ 68 w 263"/>
              <a:gd name="T99" fmla="*/ 207 h 264"/>
              <a:gd name="T100" fmla="*/ 78 w 263"/>
              <a:gd name="T101" fmla="*/ 197 h 264"/>
              <a:gd name="T102" fmla="*/ 67 w 263"/>
              <a:gd name="T103" fmla="*/ 185 h 264"/>
              <a:gd name="T104" fmla="*/ 41 w 263"/>
              <a:gd name="T105" fmla="*/ 184 h 264"/>
              <a:gd name="T106" fmla="*/ 29 w 263"/>
              <a:gd name="T107" fmla="*/ 196 h 264"/>
              <a:gd name="T108" fmla="*/ 40 w 263"/>
              <a:gd name="T109" fmla="*/ 206 h 264"/>
              <a:gd name="T110" fmla="*/ 52 w 263"/>
              <a:gd name="T111" fmla="*/ 207 h 264"/>
              <a:gd name="T112" fmla="*/ 51 w 263"/>
              <a:gd name="T113" fmla="*/ 195 h 264"/>
              <a:gd name="T114" fmla="*/ 41 w 263"/>
              <a:gd name="T115" fmla="*/ 184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63" h="264">
                <a:moveTo>
                  <a:pt x="28" y="132"/>
                </a:moveTo>
                <a:cubicBezTo>
                  <a:pt x="132" y="29"/>
                  <a:pt x="132" y="29"/>
                  <a:pt x="132" y="29"/>
                </a:cubicBezTo>
                <a:cubicBezTo>
                  <a:pt x="160" y="0"/>
                  <a:pt x="206" y="0"/>
                  <a:pt x="235" y="29"/>
                </a:cubicBezTo>
                <a:cubicBezTo>
                  <a:pt x="235" y="29"/>
                  <a:pt x="235" y="29"/>
                  <a:pt x="235" y="29"/>
                </a:cubicBezTo>
                <a:cubicBezTo>
                  <a:pt x="263" y="57"/>
                  <a:pt x="263" y="103"/>
                  <a:pt x="235" y="132"/>
                </a:cubicBezTo>
                <a:cubicBezTo>
                  <a:pt x="131" y="235"/>
                  <a:pt x="131" y="235"/>
                  <a:pt x="131" y="235"/>
                </a:cubicBezTo>
                <a:cubicBezTo>
                  <a:pt x="103" y="264"/>
                  <a:pt x="56" y="264"/>
                  <a:pt x="28" y="235"/>
                </a:cubicBezTo>
                <a:cubicBezTo>
                  <a:pt x="28" y="235"/>
                  <a:pt x="28" y="235"/>
                  <a:pt x="28" y="235"/>
                </a:cubicBezTo>
                <a:cubicBezTo>
                  <a:pt x="0" y="207"/>
                  <a:pt x="0" y="161"/>
                  <a:pt x="28" y="132"/>
                </a:cubicBezTo>
                <a:close/>
                <a:moveTo>
                  <a:pt x="30" y="222"/>
                </a:moveTo>
                <a:cubicBezTo>
                  <a:pt x="42" y="233"/>
                  <a:pt x="42" y="233"/>
                  <a:pt x="42" y="233"/>
                </a:cubicBezTo>
                <a:cubicBezTo>
                  <a:pt x="52" y="223"/>
                  <a:pt x="52" y="223"/>
                  <a:pt x="52" y="223"/>
                </a:cubicBezTo>
                <a:cubicBezTo>
                  <a:pt x="52" y="211"/>
                  <a:pt x="52" y="211"/>
                  <a:pt x="52" y="211"/>
                </a:cubicBezTo>
                <a:cubicBezTo>
                  <a:pt x="41" y="211"/>
                  <a:pt x="41" y="211"/>
                  <a:pt x="41" y="211"/>
                </a:cubicBezTo>
                <a:cubicBezTo>
                  <a:pt x="30" y="222"/>
                  <a:pt x="30" y="222"/>
                  <a:pt x="30" y="222"/>
                </a:cubicBezTo>
                <a:close/>
                <a:moveTo>
                  <a:pt x="205" y="59"/>
                </a:moveTo>
                <a:cubicBezTo>
                  <a:pt x="200" y="55"/>
                  <a:pt x="194" y="55"/>
                  <a:pt x="190" y="59"/>
                </a:cubicBezTo>
                <a:cubicBezTo>
                  <a:pt x="186" y="63"/>
                  <a:pt x="186" y="70"/>
                  <a:pt x="190" y="74"/>
                </a:cubicBezTo>
                <a:cubicBezTo>
                  <a:pt x="194" y="78"/>
                  <a:pt x="200" y="78"/>
                  <a:pt x="205" y="74"/>
                </a:cubicBezTo>
                <a:cubicBezTo>
                  <a:pt x="209" y="70"/>
                  <a:pt x="209" y="63"/>
                  <a:pt x="205" y="59"/>
                </a:cubicBezTo>
                <a:close/>
                <a:moveTo>
                  <a:pt x="229" y="35"/>
                </a:moveTo>
                <a:cubicBezTo>
                  <a:pt x="225" y="31"/>
                  <a:pt x="218" y="31"/>
                  <a:pt x="214" y="35"/>
                </a:cubicBezTo>
                <a:cubicBezTo>
                  <a:pt x="210" y="39"/>
                  <a:pt x="210" y="45"/>
                  <a:pt x="214" y="49"/>
                </a:cubicBezTo>
                <a:cubicBezTo>
                  <a:pt x="218" y="53"/>
                  <a:pt x="225" y="53"/>
                  <a:pt x="229" y="49"/>
                </a:cubicBezTo>
                <a:cubicBezTo>
                  <a:pt x="233" y="45"/>
                  <a:pt x="233" y="39"/>
                  <a:pt x="229" y="35"/>
                </a:cubicBezTo>
                <a:close/>
                <a:moveTo>
                  <a:pt x="214" y="59"/>
                </a:moveTo>
                <a:cubicBezTo>
                  <a:pt x="210" y="63"/>
                  <a:pt x="210" y="70"/>
                  <a:pt x="214" y="74"/>
                </a:cubicBezTo>
                <a:cubicBezTo>
                  <a:pt x="218" y="78"/>
                  <a:pt x="225" y="78"/>
                  <a:pt x="229" y="74"/>
                </a:cubicBezTo>
                <a:cubicBezTo>
                  <a:pt x="233" y="70"/>
                  <a:pt x="233" y="63"/>
                  <a:pt x="229" y="59"/>
                </a:cubicBezTo>
                <a:cubicBezTo>
                  <a:pt x="225" y="55"/>
                  <a:pt x="218" y="55"/>
                  <a:pt x="214" y="59"/>
                </a:cubicBezTo>
                <a:close/>
                <a:moveTo>
                  <a:pt x="190" y="35"/>
                </a:moveTo>
                <a:cubicBezTo>
                  <a:pt x="186" y="39"/>
                  <a:pt x="186" y="45"/>
                  <a:pt x="190" y="49"/>
                </a:cubicBezTo>
                <a:cubicBezTo>
                  <a:pt x="194" y="53"/>
                  <a:pt x="200" y="53"/>
                  <a:pt x="205" y="49"/>
                </a:cubicBezTo>
                <a:cubicBezTo>
                  <a:pt x="209" y="45"/>
                  <a:pt x="209" y="39"/>
                  <a:pt x="205" y="35"/>
                </a:cubicBezTo>
                <a:cubicBezTo>
                  <a:pt x="200" y="31"/>
                  <a:pt x="194" y="31"/>
                  <a:pt x="190" y="35"/>
                </a:cubicBezTo>
                <a:close/>
                <a:moveTo>
                  <a:pt x="47" y="147"/>
                </a:moveTo>
                <a:cubicBezTo>
                  <a:pt x="117" y="217"/>
                  <a:pt x="117" y="217"/>
                  <a:pt x="117" y="217"/>
                </a:cubicBezTo>
                <a:cubicBezTo>
                  <a:pt x="218" y="116"/>
                  <a:pt x="218" y="116"/>
                  <a:pt x="218" y="116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47" y="147"/>
                  <a:pt x="47" y="147"/>
                  <a:pt x="47" y="147"/>
                </a:cubicBezTo>
                <a:close/>
                <a:moveTo>
                  <a:pt x="68" y="235"/>
                </a:moveTo>
                <a:cubicBezTo>
                  <a:pt x="80" y="223"/>
                  <a:pt x="80" y="223"/>
                  <a:pt x="80" y="223"/>
                </a:cubicBezTo>
                <a:cubicBezTo>
                  <a:pt x="69" y="213"/>
                  <a:pt x="69" y="213"/>
                  <a:pt x="69" y="213"/>
                </a:cubicBezTo>
                <a:cubicBezTo>
                  <a:pt x="57" y="213"/>
                  <a:pt x="57" y="213"/>
                  <a:pt x="57" y="213"/>
                </a:cubicBezTo>
                <a:cubicBezTo>
                  <a:pt x="58" y="224"/>
                  <a:pt x="58" y="224"/>
                  <a:pt x="58" y="224"/>
                </a:cubicBezTo>
                <a:cubicBezTo>
                  <a:pt x="68" y="235"/>
                  <a:pt x="68" y="235"/>
                  <a:pt x="68" y="235"/>
                </a:cubicBezTo>
                <a:close/>
                <a:moveTo>
                  <a:pt x="67" y="185"/>
                </a:moveTo>
                <a:cubicBezTo>
                  <a:pt x="56" y="195"/>
                  <a:pt x="56" y="195"/>
                  <a:pt x="56" y="195"/>
                </a:cubicBezTo>
                <a:cubicBezTo>
                  <a:pt x="56" y="207"/>
                  <a:pt x="56" y="207"/>
                  <a:pt x="56" y="207"/>
                </a:cubicBezTo>
                <a:cubicBezTo>
                  <a:pt x="68" y="207"/>
                  <a:pt x="68" y="207"/>
                  <a:pt x="68" y="207"/>
                </a:cubicBezTo>
                <a:cubicBezTo>
                  <a:pt x="78" y="197"/>
                  <a:pt x="78" y="197"/>
                  <a:pt x="78" y="197"/>
                </a:cubicBezTo>
                <a:cubicBezTo>
                  <a:pt x="67" y="185"/>
                  <a:pt x="67" y="185"/>
                  <a:pt x="67" y="185"/>
                </a:cubicBezTo>
                <a:close/>
                <a:moveTo>
                  <a:pt x="41" y="184"/>
                </a:moveTo>
                <a:cubicBezTo>
                  <a:pt x="29" y="196"/>
                  <a:pt x="29" y="196"/>
                  <a:pt x="29" y="196"/>
                </a:cubicBezTo>
                <a:cubicBezTo>
                  <a:pt x="40" y="206"/>
                  <a:pt x="40" y="206"/>
                  <a:pt x="40" y="206"/>
                </a:cubicBezTo>
                <a:cubicBezTo>
                  <a:pt x="52" y="207"/>
                  <a:pt x="52" y="207"/>
                  <a:pt x="52" y="207"/>
                </a:cubicBezTo>
                <a:cubicBezTo>
                  <a:pt x="51" y="195"/>
                  <a:pt x="51" y="195"/>
                  <a:pt x="51" y="195"/>
                </a:cubicBezTo>
                <a:lnTo>
                  <a:pt x="41" y="1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" name="Freeform 396"/>
          <p:cNvSpPr>
            <a:spLocks noEditPoints="1"/>
          </p:cNvSpPr>
          <p:nvPr/>
        </p:nvSpPr>
        <p:spPr bwMode="auto">
          <a:xfrm>
            <a:off x="11347451" y="3800476"/>
            <a:ext cx="481013" cy="488950"/>
          </a:xfrm>
          <a:custGeom>
            <a:avLst/>
            <a:gdLst>
              <a:gd name="T0" fmla="*/ 149 w 213"/>
              <a:gd name="T1" fmla="*/ 13 h 216"/>
              <a:gd name="T2" fmla="*/ 202 w 213"/>
              <a:gd name="T3" fmla="*/ 0 h 216"/>
              <a:gd name="T4" fmla="*/ 193 w 213"/>
              <a:gd name="T5" fmla="*/ 31 h 216"/>
              <a:gd name="T6" fmla="*/ 145 w 213"/>
              <a:gd name="T7" fmla="*/ 23 h 216"/>
              <a:gd name="T8" fmla="*/ 116 w 213"/>
              <a:gd name="T9" fmla="*/ 27 h 216"/>
              <a:gd name="T10" fmla="*/ 26 w 213"/>
              <a:gd name="T11" fmla="*/ 54 h 216"/>
              <a:gd name="T12" fmla="*/ 26 w 213"/>
              <a:gd name="T13" fmla="*/ 216 h 216"/>
              <a:gd name="T14" fmla="*/ 151 w 213"/>
              <a:gd name="T15" fmla="*/ 175 h 216"/>
              <a:gd name="T16" fmla="*/ 177 w 213"/>
              <a:gd name="T17" fmla="*/ 175 h 216"/>
              <a:gd name="T18" fmla="*/ 62 w 213"/>
              <a:gd name="T19" fmla="*/ 185 h 216"/>
              <a:gd name="T20" fmla="*/ 137 w 213"/>
              <a:gd name="T21" fmla="*/ 170 h 216"/>
              <a:gd name="T22" fmla="*/ 126 w 213"/>
              <a:gd name="T23" fmla="*/ 106 h 216"/>
              <a:gd name="T24" fmla="*/ 126 w 213"/>
              <a:gd name="T25" fmla="*/ 85 h 216"/>
              <a:gd name="T26" fmla="*/ 109 w 213"/>
              <a:gd name="T27" fmla="*/ 106 h 216"/>
              <a:gd name="T28" fmla="*/ 35 w 213"/>
              <a:gd name="T29" fmla="*/ 85 h 216"/>
              <a:gd name="T30" fmla="*/ 82 w 213"/>
              <a:gd name="T31" fmla="*/ 101 h 216"/>
              <a:gd name="T32" fmla="*/ 94 w 213"/>
              <a:gd name="T33" fmla="*/ 118 h 216"/>
              <a:gd name="T34" fmla="*/ 120 w 213"/>
              <a:gd name="T35" fmla="*/ 118 h 216"/>
              <a:gd name="T36" fmla="*/ 61 w 213"/>
              <a:gd name="T37" fmla="*/ 130 h 216"/>
              <a:gd name="T38" fmla="*/ 83 w 213"/>
              <a:gd name="T39" fmla="*/ 114 h 216"/>
              <a:gd name="T40" fmla="*/ 34 w 213"/>
              <a:gd name="T41" fmla="*/ 134 h 216"/>
              <a:gd name="T42" fmla="*/ 34 w 213"/>
              <a:gd name="T43" fmla="*/ 114 h 216"/>
              <a:gd name="T44" fmla="*/ 140 w 213"/>
              <a:gd name="T45" fmla="*/ 162 h 216"/>
              <a:gd name="T46" fmla="*/ 90 w 213"/>
              <a:gd name="T47" fmla="*/ 141 h 216"/>
              <a:gd name="T48" fmla="*/ 111 w 213"/>
              <a:gd name="T49" fmla="*/ 157 h 216"/>
              <a:gd name="T50" fmla="*/ 29 w 213"/>
              <a:gd name="T51" fmla="*/ 145 h 216"/>
              <a:gd name="T52" fmla="*/ 79 w 213"/>
              <a:gd name="T53" fmla="*/ 145 h 216"/>
              <a:gd name="T54" fmla="*/ 29 w 213"/>
              <a:gd name="T55" fmla="*/ 187 h 216"/>
              <a:gd name="T56" fmla="*/ 51 w 213"/>
              <a:gd name="T57" fmla="*/ 170 h 216"/>
              <a:gd name="T58" fmla="*/ 134 w 213"/>
              <a:gd name="T59" fmla="*/ 134 h 216"/>
              <a:gd name="T60" fmla="*/ 173 w 213"/>
              <a:gd name="T61" fmla="*/ 134 h 216"/>
              <a:gd name="T62" fmla="*/ 173 w 213"/>
              <a:gd name="T63" fmla="*/ 134 h 216"/>
              <a:gd name="T64" fmla="*/ 173 w 213"/>
              <a:gd name="T65" fmla="*/ 134 h 216"/>
              <a:gd name="T66" fmla="*/ 173 w 213"/>
              <a:gd name="T67" fmla="*/ 134 h 216"/>
              <a:gd name="T68" fmla="*/ 174 w 213"/>
              <a:gd name="T69" fmla="*/ 134 h 216"/>
              <a:gd name="T70" fmla="*/ 174 w 213"/>
              <a:gd name="T71" fmla="*/ 134 h 216"/>
              <a:gd name="T72" fmla="*/ 174 w 213"/>
              <a:gd name="T73" fmla="*/ 134 h 216"/>
              <a:gd name="T74" fmla="*/ 174 w 213"/>
              <a:gd name="T75" fmla="*/ 134 h 216"/>
              <a:gd name="T76" fmla="*/ 175 w 213"/>
              <a:gd name="T77" fmla="*/ 133 h 216"/>
              <a:gd name="T78" fmla="*/ 175 w 213"/>
              <a:gd name="T79" fmla="*/ 133 h 216"/>
              <a:gd name="T80" fmla="*/ 175 w 213"/>
              <a:gd name="T81" fmla="*/ 133 h 216"/>
              <a:gd name="T82" fmla="*/ 175 w 213"/>
              <a:gd name="T83" fmla="*/ 133 h 216"/>
              <a:gd name="T84" fmla="*/ 176 w 213"/>
              <a:gd name="T85" fmla="*/ 133 h 216"/>
              <a:gd name="T86" fmla="*/ 176 w 213"/>
              <a:gd name="T87" fmla="*/ 132 h 216"/>
              <a:gd name="T88" fmla="*/ 176 w 213"/>
              <a:gd name="T89" fmla="*/ 132 h 216"/>
              <a:gd name="T90" fmla="*/ 176 w 213"/>
              <a:gd name="T91" fmla="*/ 132 h 216"/>
              <a:gd name="T92" fmla="*/ 176 w 213"/>
              <a:gd name="T93" fmla="*/ 132 h 216"/>
              <a:gd name="T94" fmla="*/ 176 w 213"/>
              <a:gd name="T95" fmla="*/ 131 h 216"/>
              <a:gd name="T96" fmla="*/ 176 w 213"/>
              <a:gd name="T97" fmla="*/ 131 h 216"/>
              <a:gd name="T98" fmla="*/ 176 w 213"/>
              <a:gd name="T99" fmla="*/ 131 h 216"/>
              <a:gd name="T100" fmla="*/ 176 w 213"/>
              <a:gd name="T101" fmla="*/ 130 h 216"/>
              <a:gd name="T102" fmla="*/ 172 w 213"/>
              <a:gd name="T103" fmla="*/ 85 h 216"/>
              <a:gd name="T104" fmla="*/ 156 w 213"/>
              <a:gd name="T105" fmla="*/ 141 h 216"/>
              <a:gd name="T106" fmla="*/ 178 w 213"/>
              <a:gd name="T107" fmla="*/ 157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3" h="216">
                <a:moveTo>
                  <a:pt x="102" y="27"/>
                </a:moveTo>
                <a:cubicBezTo>
                  <a:pt x="103" y="21"/>
                  <a:pt x="104" y="16"/>
                  <a:pt x="106" y="12"/>
                </a:cubicBezTo>
                <a:cubicBezTo>
                  <a:pt x="109" y="7"/>
                  <a:pt x="114" y="5"/>
                  <a:pt x="119" y="4"/>
                </a:cubicBezTo>
                <a:cubicBezTo>
                  <a:pt x="124" y="4"/>
                  <a:pt x="128" y="5"/>
                  <a:pt x="134" y="7"/>
                </a:cubicBezTo>
                <a:cubicBezTo>
                  <a:pt x="138" y="8"/>
                  <a:pt x="144" y="10"/>
                  <a:pt x="149" y="13"/>
                </a:cubicBezTo>
                <a:cubicBezTo>
                  <a:pt x="155" y="15"/>
                  <a:pt x="162" y="18"/>
                  <a:pt x="168" y="20"/>
                </a:cubicBezTo>
                <a:cubicBezTo>
                  <a:pt x="175" y="22"/>
                  <a:pt x="182" y="23"/>
                  <a:pt x="188" y="20"/>
                </a:cubicBezTo>
                <a:cubicBezTo>
                  <a:pt x="188" y="20"/>
                  <a:pt x="188" y="20"/>
                  <a:pt x="188" y="20"/>
                </a:cubicBezTo>
                <a:cubicBezTo>
                  <a:pt x="194" y="18"/>
                  <a:pt x="198" y="13"/>
                  <a:pt x="201" y="3"/>
                </a:cubicBezTo>
                <a:cubicBezTo>
                  <a:pt x="202" y="0"/>
                  <a:pt x="202" y="0"/>
                  <a:pt x="202" y="0"/>
                </a:cubicBezTo>
                <a:cubicBezTo>
                  <a:pt x="205" y="1"/>
                  <a:pt x="205" y="1"/>
                  <a:pt x="205" y="1"/>
                </a:cubicBezTo>
                <a:cubicBezTo>
                  <a:pt x="210" y="3"/>
                  <a:pt x="210" y="3"/>
                  <a:pt x="210" y="3"/>
                </a:cubicBezTo>
                <a:cubicBezTo>
                  <a:pt x="213" y="3"/>
                  <a:pt x="213" y="3"/>
                  <a:pt x="213" y="3"/>
                </a:cubicBezTo>
                <a:cubicBezTo>
                  <a:pt x="212" y="6"/>
                  <a:pt x="212" y="6"/>
                  <a:pt x="212" y="6"/>
                </a:cubicBezTo>
                <a:cubicBezTo>
                  <a:pt x="208" y="20"/>
                  <a:pt x="201" y="28"/>
                  <a:pt x="193" y="31"/>
                </a:cubicBezTo>
                <a:cubicBezTo>
                  <a:pt x="184" y="34"/>
                  <a:pt x="175" y="33"/>
                  <a:pt x="165" y="30"/>
                </a:cubicBezTo>
                <a:cubicBezTo>
                  <a:pt x="161" y="29"/>
                  <a:pt x="158" y="28"/>
                  <a:pt x="155" y="27"/>
                </a:cubicBezTo>
                <a:cubicBezTo>
                  <a:pt x="152" y="26"/>
                  <a:pt x="148" y="24"/>
                  <a:pt x="145" y="23"/>
                </a:cubicBezTo>
                <a:cubicBezTo>
                  <a:pt x="145" y="23"/>
                  <a:pt x="145" y="23"/>
                  <a:pt x="145" y="23"/>
                </a:cubicBezTo>
                <a:cubicBezTo>
                  <a:pt x="145" y="23"/>
                  <a:pt x="145" y="23"/>
                  <a:pt x="145" y="23"/>
                </a:cubicBezTo>
                <a:cubicBezTo>
                  <a:pt x="145" y="23"/>
                  <a:pt x="145" y="23"/>
                  <a:pt x="145" y="23"/>
                </a:cubicBezTo>
                <a:cubicBezTo>
                  <a:pt x="135" y="19"/>
                  <a:pt x="126" y="15"/>
                  <a:pt x="120" y="15"/>
                </a:cubicBezTo>
                <a:cubicBezTo>
                  <a:pt x="118" y="16"/>
                  <a:pt x="116" y="17"/>
                  <a:pt x="115" y="19"/>
                </a:cubicBezTo>
                <a:cubicBezTo>
                  <a:pt x="114" y="21"/>
                  <a:pt x="114" y="23"/>
                  <a:pt x="113" y="27"/>
                </a:cubicBezTo>
                <a:cubicBezTo>
                  <a:pt x="116" y="27"/>
                  <a:pt x="116" y="27"/>
                  <a:pt x="116" y="27"/>
                </a:cubicBezTo>
                <a:cubicBezTo>
                  <a:pt x="120" y="45"/>
                  <a:pt x="120" y="45"/>
                  <a:pt x="120" y="45"/>
                </a:cubicBezTo>
                <a:cubicBezTo>
                  <a:pt x="96" y="45"/>
                  <a:pt x="96" y="45"/>
                  <a:pt x="96" y="45"/>
                </a:cubicBezTo>
                <a:cubicBezTo>
                  <a:pt x="99" y="27"/>
                  <a:pt x="99" y="27"/>
                  <a:pt x="99" y="27"/>
                </a:cubicBezTo>
                <a:cubicBezTo>
                  <a:pt x="102" y="27"/>
                  <a:pt x="102" y="27"/>
                  <a:pt x="102" y="27"/>
                </a:cubicBezTo>
                <a:close/>
                <a:moveTo>
                  <a:pt x="26" y="54"/>
                </a:moveTo>
                <a:cubicBezTo>
                  <a:pt x="181" y="54"/>
                  <a:pt x="181" y="54"/>
                  <a:pt x="181" y="54"/>
                </a:cubicBezTo>
                <a:cubicBezTo>
                  <a:pt x="195" y="54"/>
                  <a:pt x="207" y="65"/>
                  <a:pt x="207" y="79"/>
                </a:cubicBezTo>
                <a:cubicBezTo>
                  <a:pt x="207" y="190"/>
                  <a:pt x="207" y="190"/>
                  <a:pt x="207" y="190"/>
                </a:cubicBezTo>
                <a:cubicBezTo>
                  <a:pt x="207" y="204"/>
                  <a:pt x="195" y="216"/>
                  <a:pt x="181" y="216"/>
                </a:cubicBezTo>
                <a:cubicBezTo>
                  <a:pt x="26" y="216"/>
                  <a:pt x="26" y="216"/>
                  <a:pt x="26" y="216"/>
                </a:cubicBezTo>
                <a:cubicBezTo>
                  <a:pt x="12" y="216"/>
                  <a:pt x="0" y="204"/>
                  <a:pt x="0" y="190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65"/>
                  <a:pt x="12" y="54"/>
                  <a:pt x="26" y="54"/>
                </a:cubicBezTo>
                <a:close/>
                <a:moveTo>
                  <a:pt x="155" y="170"/>
                </a:moveTo>
                <a:cubicBezTo>
                  <a:pt x="153" y="170"/>
                  <a:pt x="151" y="172"/>
                  <a:pt x="151" y="175"/>
                </a:cubicBezTo>
                <a:cubicBezTo>
                  <a:pt x="151" y="187"/>
                  <a:pt x="151" y="187"/>
                  <a:pt x="151" y="187"/>
                </a:cubicBezTo>
                <a:cubicBezTo>
                  <a:pt x="151" y="189"/>
                  <a:pt x="153" y="191"/>
                  <a:pt x="155" y="191"/>
                </a:cubicBezTo>
                <a:cubicBezTo>
                  <a:pt x="173" y="191"/>
                  <a:pt x="173" y="191"/>
                  <a:pt x="173" y="191"/>
                </a:cubicBezTo>
                <a:cubicBezTo>
                  <a:pt x="175" y="191"/>
                  <a:pt x="177" y="189"/>
                  <a:pt x="177" y="187"/>
                </a:cubicBezTo>
                <a:cubicBezTo>
                  <a:pt x="177" y="175"/>
                  <a:pt x="177" y="175"/>
                  <a:pt x="177" y="175"/>
                </a:cubicBezTo>
                <a:cubicBezTo>
                  <a:pt x="177" y="172"/>
                  <a:pt x="175" y="170"/>
                  <a:pt x="173" y="170"/>
                </a:cubicBezTo>
                <a:cubicBezTo>
                  <a:pt x="155" y="170"/>
                  <a:pt x="155" y="170"/>
                  <a:pt x="155" y="170"/>
                </a:cubicBezTo>
                <a:close/>
                <a:moveTo>
                  <a:pt x="68" y="170"/>
                </a:moveTo>
                <a:cubicBezTo>
                  <a:pt x="65" y="170"/>
                  <a:pt x="62" y="173"/>
                  <a:pt x="62" y="176"/>
                </a:cubicBezTo>
                <a:cubicBezTo>
                  <a:pt x="62" y="185"/>
                  <a:pt x="62" y="185"/>
                  <a:pt x="62" y="185"/>
                </a:cubicBezTo>
                <a:cubicBezTo>
                  <a:pt x="62" y="188"/>
                  <a:pt x="65" y="191"/>
                  <a:pt x="68" y="191"/>
                </a:cubicBezTo>
                <a:cubicBezTo>
                  <a:pt x="137" y="191"/>
                  <a:pt x="137" y="191"/>
                  <a:pt x="137" y="191"/>
                </a:cubicBezTo>
                <a:cubicBezTo>
                  <a:pt x="140" y="191"/>
                  <a:pt x="142" y="188"/>
                  <a:pt x="142" y="185"/>
                </a:cubicBezTo>
                <a:cubicBezTo>
                  <a:pt x="142" y="176"/>
                  <a:pt x="142" y="176"/>
                  <a:pt x="142" y="176"/>
                </a:cubicBezTo>
                <a:cubicBezTo>
                  <a:pt x="142" y="173"/>
                  <a:pt x="140" y="170"/>
                  <a:pt x="137" y="170"/>
                </a:cubicBezTo>
                <a:cubicBezTo>
                  <a:pt x="68" y="170"/>
                  <a:pt x="68" y="170"/>
                  <a:pt x="68" y="170"/>
                </a:cubicBezTo>
                <a:close/>
                <a:moveTo>
                  <a:pt x="126" y="85"/>
                </a:moveTo>
                <a:cubicBezTo>
                  <a:pt x="123" y="85"/>
                  <a:pt x="122" y="87"/>
                  <a:pt x="122" y="89"/>
                </a:cubicBezTo>
                <a:cubicBezTo>
                  <a:pt x="122" y="101"/>
                  <a:pt x="122" y="101"/>
                  <a:pt x="122" y="101"/>
                </a:cubicBezTo>
                <a:cubicBezTo>
                  <a:pt x="122" y="104"/>
                  <a:pt x="123" y="106"/>
                  <a:pt x="126" y="106"/>
                </a:cubicBezTo>
                <a:cubicBezTo>
                  <a:pt x="143" y="106"/>
                  <a:pt x="143" y="106"/>
                  <a:pt x="143" y="106"/>
                </a:cubicBezTo>
                <a:cubicBezTo>
                  <a:pt x="146" y="106"/>
                  <a:pt x="148" y="104"/>
                  <a:pt x="148" y="101"/>
                </a:cubicBezTo>
                <a:cubicBezTo>
                  <a:pt x="148" y="89"/>
                  <a:pt x="148" y="89"/>
                  <a:pt x="148" y="89"/>
                </a:cubicBezTo>
                <a:cubicBezTo>
                  <a:pt x="148" y="87"/>
                  <a:pt x="146" y="85"/>
                  <a:pt x="143" y="85"/>
                </a:cubicBezTo>
                <a:cubicBezTo>
                  <a:pt x="126" y="85"/>
                  <a:pt x="126" y="85"/>
                  <a:pt x="126" y="85"/>
                </a:cubicBezTo>
                <a:close/>
                <a:moveTo>
                  <a:pt x="91" y="85"/>
                </a:moveTo>
                <a:cubicBezTo>
                  <a:pt x="89" y="85"/>
                  <a:pt x="87" y="87"/>
                  <a:pt x="87" y="89"/>
                </a:cubicBezTo>
                <a:cubicBezTo>
                  <a:pt x="87" y="101"/>
                  <a:pt x="87" y="101"/>
                  <a:pt x="87" y="101"/>
                </a:cubicBezTo>
                <a:cubicBezTo>
                  <a:pt x="87" y="104"/>
                  <a:pt x="89" y="106"/>
                  <a:pt x="91" y="106"/>
                </a:cubicBezTo>
                <a:cubicBezTo>
                  <a:pt x="109" y="106"/>
                  <a:pt x="109" y="106"/>
                  <a:pt x="109" y="106"/>
                </a:cubicBezTo>
                <a:cubicBezTo>
                  <a:pt x="111" y="106"/>
                  <a:pt x="113" y="104"/>
                  <a:pt x="113" y="101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3" y="87"/>
                  <a:pt x="111" y="85"/>
                  <a:pt x="109" y="85"/>
                </a:cubicBezTo>
                <a:cubicBezTo>
                  <a:pt x="91" y="85"/>
                  <a:pt x="91" y="85"/>
                  <a:pt x="91" y="85"/>
                </a:cubicBezTo>
                <a:close/>
                <a:moveTo>
                  <a:pt x="35" y="85"/>
                </a:moveTo>
                <a:cubicBezTo>
                  <a:pt x="32" y="85"/>
                  <a:pt x="31" y="87"/>
                  <a:pt x="31" y="89"/>
                </a:cubicBezTo>
                <a:cubicBezTo>
                  <a:pt x="31" y="101"/>
                  <a:pt x="31" y="101"/>
                  <a:pt x="31" y="101"/>
                </a:cubicBezTo>
                <a:cubicBezTo>
                  <a:pt x="31" y="104"/>
                  <a:pt x="32" y="106"/>
                  <a:pt x="35" y="106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80" y="106"/>
                  <a:pt x="82" y="104"/>
                  <a:pt x="82" y="101"/>
                </a:cubicBezTo>
                <a:cubicBezTo>
                  <a:pt x="82" y="89"/>
                  <a:pt x="82" y="89"/>
                  <a:pt x="82" y="89"/>
                </a:cubicBezTo>
                <a:cubicBezTo>
                  <a:pt x="82" y="87"/>
                  <a:pt x="80" y="85"/>
                  <a:pt x="77" y="85"/>
                </a:cubicBezTo>
                <a:cubicBezTo>
                  <a:pt x="35" y="85"/>
                  <a:pt x="35" y="85"/>
                  <a:pt x="35" y="85"/>
                </a:cubicBezTo>
                <a:close/>
                <a:moveTo>
                  <a:pt x="98" y="114"/>
                </a:moveTo>
                <a:cubicBezTo>
                  <a:pt x="96" y="114"/>
                  <a:pt x="94" y="116"/>
                  <a:pt x="94" y="118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4" y="132"/>
                  <a:pt x="96" y="134"/>
                  <a:pt x="98" y="134"/>
                </a:cubicBezTo>
                <a:cubicBezTo>
                  <a:pt x="116" y="134"/>
                  <a:pt x="116" y="134"/>
                  <a:pt x="116" y="134"/>
                </a:cubicBezTo>
                <a:cubicBezTo>
                  <a:pt x="118" y="134"/>
                  <a:pt x="120" y="132"/>
                  <a:pt x="120" y="130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20" y="116"/>
                  <a:pt x="118" y="114"/>
                  <a:pt x="116" y="114"/>
                </a:cubicBezTo>
                <a:cubicBezTo>
                  <a:pt x="98" y="114"/>
                  <a:pt x="98" y="114"/>
                  <a:pt x="98" y="114"/>
                </a:cubicBezTo>
                <a:close/>
                <a:moveTo>
                  <a:pt x="66" y="114"/>
                </a:moveTo>
                <a:cubicBezTo>
                  <a:pt x="63" y="114"/>
                  <a:pt x="61" y="116"/>
                  <a:pt x="61" y="118"/>
                </a:cubicBezTo>
                <a:cubicBezTo>
                  <a:pt x="61" y="130"/>
                  <a:pt x="61" y="130"/>
                  <a:pt x="61" y="130"/>
                </a:cubicBezTo>
                <a:cubicBezTo>
                  <a:pt x="61" y="132"/>
                  <a:pt x="63" y="134"/>
                  <a:pt x="66" y="134"/>
                </a:cubicBezTo>
                <a:cubicBezTo>
                  <a:pt x="83" y="134"/>
                  <a:pt x="83" y="134"/>
                  <a:pt x="83" y="134"/>
                </a:cubicBezTo>
                <a:cubicBezTo>
                  <a:pt x="86" y="134"/>
                  <a:pt x="88" y="132"/>
                  <a:pt x="88" y="130"/>
                </a:cubicBezTo>
                <a:cubicBezTo>
                  <a:pt x="88" y="118"/>
                  <a:pt x="88" y="118"/>
                  <a:pt x="88" y="118"/>
                </a:cubicBezTo>
                <a:cubicBezTo>
                  <a:pt x="88" y="116"/>
                  <a:pt x="86" y="114"/>
                  <a:pt x="83" y="114"/>
                </a:cubicBezTo>
                <a:cubicBezTo>
                  <a:pt x="66" y="114"/>
                  <a:pt x="66" y="114"/>
                  <a:pt x="66" y="114"/>
                </a:cubicBezTo>
                <a:close/>
                <a:moveTo>
                  <a:pt x="34" y="114"/>
                </a:moveTo>
                <a:cubicBezTo>
                  <a:pt x="32" y="114"/>
                  <a:pt x="30" y="116"/>
                  <a:pt x="30" y="118"/>
                </a:cubicBezTo>
                <a:cubicBezTo>
                  <a:pt x="30" y="130"/>
                  <a:pt x="30" y="130"/>
                  <a:pt x="30" y="130"/>
                </a:cubicBezTo>
                <a:cubicBezTo>
                  <a:pt x="30" y="132"/>
                  <a:pt x="32" y="134"/>
                  <a:pt x="34" y="134"/>
                </a:cubicBezTo>
                <a:cubicBezTo>
                  <a:pt x="52" y="134"/>
                  <a:pt x="52" y="134"/>
                  <a:pt x="52" y="134"/>
                </a:cubicBezTo>
                <a:cubicBezTo>
                  <a:pt x="54" y="134"/>
                  <a:pt x="56" y="132"/>
                  <a:pt x="56" y="130"/>
                </a:cubicBezTo>
                <a:cubicBezTo>
                  <a:pt x="56" y="118"/>
                  <a:pt x="56" y="118"/>
                  <a:pt x="56" y="118"/>
                </a:cubicBezTo>
                <a:cubicBezTo>
                  <a:pt x="56" y="116"/>
                  <a:pt x="54" y="114"/>
                  <a:pt x="52" y="114"/>
                </a:cubicBezTo>
                <a:cubicBezTo>
                  <a:pt x="34" y="114"/>
                  <a:pt x="34" y="114"/>
                  <a:pt x="34" y="114"/>
                </a:cubicBezTo>
                <a:close/>
                <a:moveTo>
                  <a:pt x="122" y="141"/>
                </a:moveTo>
                <a:cubicBezTo>
                  <a:pt x="120" y="141"/>
                  <a:pt x="118" y="143"/>
                  <a:pt x="118" y="145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60"/>
                  <a:pt x="120" y="162"/>
                  <a:pt x="122" y="162"/>
                </a:cubicBezTo>
                <a:cubicBezTo>
                  <a:pt x="140" y="162"/>
                  <a:pt x="140" y="162"/>
                  <a:pt x="140" y="162"/>
                </a:cubicBezTo>
                <a:cubicBezTo>
                  <a:pt x="142" y="162"/>
                  <a:pt x="144" y="160"/>
                  <a:pt x="144" y="157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3"/>
                  <a:pt x="142" y="141"/>
                  <a:pt x="140" y="141"/>
                </a:cubicBezTo>
                <a:cubicBezTo>
                  <a:pt x="122" y="141"/>
                  <a:pt x="122" y="141"/>
                  <a:pt x="122" y="141"/>
                </a:cubicBezTo>
                <a:close/>
                <a:moveTo>
                  <a:pt x="90" y="141"/>
                </a:moveTo>
                <a:cubicBezTo>
                  <a:pt x="87" y="141"/>
                  <a:pt x="85" y="143"/>
                  <a:pt x="85" y="145"/>
                </a:cubicBezTo>
                <a:cubicBezTo>
                  <a:pt x="85" y="157"/>
                  <a:pt x="85" y="157"/>
                  <a:pt x="85" y="157"/>
                </a:cubicBezTo>
                <a:cubicBezTo>
                  <a:pt x="85" y="160"/>
                  <a:pt x="87" y="162"/>
                  <a:pt x="90" y="162"/>
                </a:cubicBezTo>
                <a:cubicBezTo>
                  <a:pt x="107" y="162"/>
                  <a:pt x="107" y="162"/>
                  <a:pt x="107" y="162"/>
                </a:cubicBezTo>
                <a:cubicBezTo>
                  <a:pt x="110" y="162"/>
                  <a:pt x="111" y="160"/>
                  <a:pt x="111" y="157"/>
                </a:cubicBezTo>
                <a:cubicBezTo>
                  <a:pt x="111" y="145"/>
                  <a:pt x="111" y="145"/>
                  <a:pt x="111" y="145"/>
                </a:cubicBezTo>
                <a:cubicBezTo>
                  <a:pt x="111" y="143"/>
                  <a:pt x="110" y="141"/>
                  <a:pt x="107" y="141"/>
                </a:cubicBezTo>
                <a:cubicBezTo>
                  <a:pt x="90" y="141"/>
                  <a:pt x="90" y="141"/>
                  <a:pt x="90" y="141"/>
                </a:cubicBezTo>
                <a:close/>
                <a:moveTo>
                  <a:pt x="34" y="141"/>
                </a:moveTo>
                <a:cubicBezTo>
                  <a:pt x="31" y="141"/>
                  <a:pt x="29" y="143"/>
                  <a:pt x="29" y="145"/>
                </a:cubicBezTo>
                <a:cubicBezTo>
                  <a:pt x="29" y="157"/>
                  <a:pt x="29" y="157"/>
                  <a:pt x="29" y="157"/>
                </a:cubicBezTo>
                <a:cubicBezTo>
                  <a:pt x="29" y="160"/>
                  <a:pt x="31" y="162"/>
                  <a:pt x="34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7" y="162"/>
                  <a:pt x="79" y="160"/>
                  <a:pt x="79" y="157"/>
                </a:cubicBezTo>
                <a:cubicBezTo>
                  <a:pt x="79" y="145"/>
                  <a:pt x="79" y="145"/>
                  <a:pt x="79" y="145"/>
                </a:cubicBezTo>
                <a:cubicBezTo>
                  <a:pt x="79" y="143"/>
                  <a:pt x="77" y="141"/>
                  <a:pt x="74" y="141"/>
                </a:cubicBezTo>
                <a:cubicBezTo>
                  <a:pt x="34" y="141"/>
                  <a:pt x="34" y="141"/>
                  <a:pt x="34" y="141"/>
                </a:cubicBezTo>
                <a:close/>
                <a:moveTo>
                  <a:pt x="34" y="170"/>
                </a:moveTo>
                <a:cubicBezTo>
                  <a:pt x="31" y="170"/>
                  <a:pt x="29" y="172"/>
                  <a:pt x="29" y="175"/>
                </a:cubicBezTo>
                <a:cubicBezTo>
                  <a:pt x="29" y="187"/>
                  <a:pt x="29" y="187"/>
                  <a:pt x="29" y="187"/>
                </a:cubicBezTo>
                <a:cubicBezTo>
                  <a:pt x="29" y="189"/>
                  <a:pt x="31" y="191"/>
                  <a:pt x="34" y="191"/>
                </a:cubicBezTo>
                <a:cubicBezTo>
                  <a:pt x="51" y="191"/>
                  <a:pt x="51" y="191"/>
                  <a:pt x="51" y="191"/>
                </a:cubicBezTo>
                <a:cubicBezTo>
                  <a:pt x="54" y="191"/>
                  <a:pt x="55" y="189"/>
                  <a:pt x="55" y="187"/>
                </a:cubicBezTo>
                <a:cubicBezTo>
                  <a:pt x="55" y="175"/>
                  <a:pt x="55" y="175"/>
                  <a:pt x="55" y="175"/>
                </a:cubicBezTo>
                <a:cubicBezTo>
                  <a:pt x="55" y="172"/>
                  <a:pt x="54" y="170"/>
                  <a:pt x="51" y="170"/>
                </a:cubicBezTo>
                <a:cubicBezTo>
                  <a:pt x="34" y="170"/>
                  <a:pt x="34" y="170"/>
                  <a:pt x="34" y="170"/>
                </a:cubicBezTo>
                <a:close/>
                <a:moveTo>
                  <a:pt x="134" y="114"/>
                </a:moveTo>
                <a:cubicBezTo>
                  <a:pt x="132" y="114"/>
                  <a:pt x="130" y="116"/>
                  <a:pt x="130" y="118"/>
                </a:cubicBezTo>
                <a:cubicBezTo>
                  <a:pt x="130" y="130"/>
                  <a:pt x="130" y="130"/>
                  <a:pt x="130" y="130"/>
                </a:cubicBezTo>
                <a:cubicBezTo>
                  <a:pt x="130" y="132"/>
                  <a:pt x="132" y="134"/>
                  <a:pt x="134" y="134"/>
                </a:cubicBezTo>
                <a:cubicBezTo>
                  <a:pt x="160" y="134"/>
                  <a:pt x="160" y="134"/>
                  <a:pt x="160" y="134"/>
                </a:cubicBezTo>
                <a:cubicBezTo>
                  <a:pt x="172" y="134"/>
                  <a:pt x="172" y="134"/>
                  <a:pt x="172" y="134"/>
                </a:cubicBezTo>
                <a:cubicBezTo>
                  <a:pt x="172" y="134"/>
                  <a:pt x="172" y="134"/>
                  <a:pt x="172" y="134"/>
                </a:cubicBezTo>
                <a:cubicBezTo>
                  <a:pt x="172" y="134"/>
                  <a:pt x="172" y="134"/>
                  <a:pt x="172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74" y="134"/>
                  <a:pt x="174" y="134"/>
                  <a:pt x="174" y="134"/>
                </a:cubicBezTo>
                <a:cubicBezTo>
                  <a:pt x="174" y="134"/>
                  <a:pt x="174" y="134"/>
                  <a:pt x="174" y="134"/>
                </a:cubicBezTo>
                <a:cubicBezTo>
                  <a:pt x="174" y="134"/>
                  <a:pt x="174" y="134"/>
                  <a:pt x="174" y="134"/>
                </a:cubicBezTo>
                <a:cubicBezTo>
                  <a:pt x="174" y="134"/>
                  <a:pt x="174" y="134"/>
                  <a:pt x="174" y="134"/>
                </a:cubicBezTo>
                <a:cubicBezTo>
                  <a:pt x="174" y="134"/>
                  <a:pt x="174" y="134"/>
                  <a:pt x="174" y="134"/>
                </a:cubicBezTo>
                <a:cubicBezTo>
                  <a:pt x="174" y="134"/>
                  <a:pt x="174" y="134"/>
                  <a:pt x="174" y="134"/>
                </a:cubicBezTo>
                <a:cubicBezTo>
                  <a:pt x="174" y="134"/>
                  <a:pt x="174" y="134"/>
                  <a:pt x="174" y="134"/>
                </a:cubicBezTo>
                <a:cubicBezTo>
                  <a:pt x="174" y="134"/>
                  <a:pt x="174" y="134"/>
                  <a:pt x="174" y="134"/>
                </a:cubicBezTo>
                <a:cubicBezTo>
                  <a:pt x="174" y="134"/>
                  <a:pt x="174" y="134"/>
                  <a:pt x="174" y="134"/>
                </a:cubicBezTo>
                <a:cubicBezTo>
                  <a:pt x="174" y="134"/>
                  <a:pt x="174" y="134"/>
                  <a:pt x="174" y="134"/>
                </a:cubicBezTo>
                <a:cubicBezTo>
                  <a:pt x="174" y="134"/>
                  <a:pt x="174" y="134"/>
                  <a:pt x="174" y="134"/>
                </a:cubicBezTo>
                <a:cubicBezTo>
                  <a:pt x="174" y="134"/>
                  <a:pt x="174" y="134"/>
                  <a:pt x="174" y="134"/>
                </a:cubicBezTo>
                <a:cubicBezTo>
                  <a:pt x="174" y="134"/>
                  <a:pt x="174" y="134"/>
                  <a:pt x="174" y="134"/>
                </a:cubicBezTo>
                <a:cubicBezTo>
                  <a:pt x="174" y="134"/>
                  <a:pt x="174" y="134"/>
                  <a:pt x="174" y="134"/>
                </a:cubicBezTo>
                <a:cubicBezTo>
                  <a:pt x="174" y="134"/>
                  <a:pt x="174" y="134"/>
                  <a:pt x="174" y="134"/>
                </a:cubicBezTo>
                <a:cubicBezTo>
                  <a:pt x="174" y="134"/>
                  <a:pt x="174" y="134"/>
                  <a:pt x="174" y="134"/>
                </a:cubicBezTo>
                <a:cubicBezTo>
                  <a:pt x="174" y="134"/>
                  <a:pt x="174" y="134"/>
                  <a:pt x="174" y="134"/>
                </a:cubicBezTo>
                <a:cubicBezTo>
                  <a:pt x="174" y="134"/>
                  <a:pt x="174" y="134"/>
                  <a:pt x="174" y="134"/>
                </a:cubicBezTo>
                <a:cubicBezTo>
                  <a:pt x="174" y="134"/>
                  <a:pt x="174" y="134"/>
                  <a:pt x="174" y="134"/>
                </a:cubicBezTo>
                <a:cubicBezTo>
                  <a:pt x="174" y="134"/>
                  <a:pt x="174" y="134"/>
                  <a:pt x="174" y="134"/>
                </a:cubicBezTo>
                <a:cubicBezTo>
                  <a:pt x="174" y="134"/>
                  <a:pt x="174" y="134"/>
                  <a:pt x="174" y="134"/>
                </a:cubicBezTo>
                <a:cubicBezTo>
                  <a:pt x="174" y="134"/>
                  <a:pt x="174" y="134"/>
                  <a:pt x="174" y="134"/>
                </a:cubicBezTo>
                <a:cubicBezTo>
                  <a:pt x="175" y="134"/>
                  <a:pt x="175" y="134"/>
                  <a:pt x="175" y="134"/>
                </a:cubicBezTo>
                <a:cubicBezTo>
                  <a:pt x="175" y="134"/>
                  <a:pt x="175" y="134"/>
                  <a:pt x="175" y="134"/>
                </a:cubicBezTo>
                <a:cubicBezTo>
                  <a:pt x="175" y="134"/>
                  <a:pt x="175" y="133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6" y="133"/>
                  <a:pt x="176" y="133"/>
                  <a:pt x="176" y="133"/>
                </a:cubicBezTo>
                <a:cubicBezTo>
                  <a:pt x="176" y="133"/>
                  <a:pt x="176" y="133"/>
                  <a:pt x="176" y="133"/>
                </a:cubicBezTo>
                <a:cubicBezTo>
                  <a:pt x="176" y="133"/>
                  <a:pt x="176" y="133"/>
                  <a:pt x="176" y="133"/>
                </a:cubicBezTo>
                <a:cubicBezTo>
                  <a:pt x="176" y="133"/>
                  <a:pt x="176" y="133"/>
                  <a:pt x="176" y="133"/>
                </a:cubicBezTo>
                <a:cubicBezTo>
                  <a:pt x="176" y="133"/>
                  <a:pt x="176" y="133"/>
                  <a:pt x="176" y="133"/>
                </a:cubicBezTo>
                <a:cubicBezTo>
                  <a:pt x="176" y="133"/>
                  <a:pt x="176" y="133"/>
                  <a:pt x="176" y="133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31"/>
                  <a:pt x="176" y="131"/>
                  <a:pt x="176" y="131"/>
                </a:cubicBezTo>
                <a:cubicBezTo>
                  <a:pt x="176" y="131"/>
                  <a:pt x="176" y="131"/>
                  <a:pt x="176" y="131"/>
                </a:cubicBezTo>
                <a:cubicBezTo>
                  <a:pt x="176" y="131"/>
                  <a:pt x="176" y="131"/>
                  <a:pt x="176" y="131"/>
                </a:cubicBezTo>
                <a:cubicBezTo>
                  <a:pt x="176" y="131"/>
                  <a:pt x="176" y="131"/>
                  <a:pt x="176" y="131"/>
                </a:cubicBezTo>
                <a:cubicBezTo>
                  <a:pt x="176" y="131"/>
                  <a:pt x="176" y="131"/>
                  <a:pt x="176" y="131"/>
                </a:cubicBezTo>
                <a:cubicBezTo>
                  <a:pt x="176" y="131"/>
                  <a:pt x="176" y="131"/>
                  <a:pt x="176" y="131"/>
                </a:cubicBezTo>
                <a:cubicBezTo>
                  <a:pt x="176" y="131"/>
                  <a:pt x="176" y="131"/>
                  <a:pt x="176" y="131"/>
                </a:cubicBezTo>
                <a:cubicBezTo>
                  <a:pt x="176" y="131"/>
                  <a:pt x="176" y="131"/>
                  <a:pt x="176" y="131"/>
                </a:cubicBezTo>
                <a:cubicBezTo>
                  <a:pt x="176" y="131"/>
                  <a:pt x="176" y="131"/>
                  <a:pt x="176" y="131"/>
                </a:cubicBezTo>
                <a:cubicBezTo>
                  <a:pt x="176" y="131"/>
                  <a:pt x="176" y="131"/>
                  <a:pt x="176" y="131"/>
                </a:cubicBezTo>
                <a:cubicBezTo>
                  <a:pt x="176" y="131"/>
                  <a:pt x="176" y="131"/>
                  <a:pt x="176" y="131"/>
                </a:cubicBezTo>
                <a:cubicBezTo>
                  <a:pt x="176" y="131"/>
                  <a:pt x="176" y="131"/>
                  <a:pt x="176" y="131"/>
                </a:cubicBezTo>
                <a:cubicBezTo>
                  <a:pt x="176" y="131"/>
                  <a:pt x="176" y="131"/>
                  <a:pt x="176" y="131"/>
                </a:cubicBezTo>
                <a:cubicBezTo>
                  <a:pt x="176" y="131"/>
                  <a:pt x="176" y="131"/>
                  <a:pt x="176" y="131"/>
                </a:cubicBezTo>
                <a:cubicBezTo>
                  <a:pt x="176" y="131"/>
                  <a:pt x="176" y="131"/>
                  <a:pt x="176" y="131"/>
                </a:cubicBezTo>
                <a:cubicBezTo>
                  <a:pt x="176" y="130"/>
                  <a:pt x="176" y="130"/>
                  <a:pt x="176" y="130"/>
                </a:cubicBezTo>
                <a:cubicBezTo>
                  <a:pt x="176" y="130"/>
                  <a:pt x="176" y="130"/>
                  <a:pt x="176" y="130"/>
                </a:cubicBezTo>
                <a:cubicBezTo>
                  <a:pt x="176" y="130"/>
                  <a:pt x="176" y="130"/>
                  <a:pt x="176" y="130"/>
                </a:cubicBezTo>
                <a:cubicBezTo>
                  <a:pt x="176" y="130"/>
                  <a:pt x="176" y="130"/>
                  <a:pt x="176" y="130"/>
                </a:cubicBezTo>
                <a:cubicBezTo>
                  <a:pt x="176" y="130"/>
                  <a:pt x="176" y="130"/>
                  <a:pt x="176" y="130"/>
                </a:cubicBezTo>
                <a:cubicBezTo>
                  <a:pt x="176" y="118"/>
                  <a:pt x="176" y="118"/>
                  <a:pt x="176" y="118"/>
                </a:cubicBezTo>
                <a:cubicBezTo>
                  <a:pt x="176" y="89"/>
                  <a:pt x="176" y="89"/>
                  <a:pt x="176" y="89"/>
                </a:cubicBezTo>
                <a:cubicBezTo>
                  <a:pt x="176" y="86"/>
                  <a:pt x="175" y="85"/>
                  <a:pt x="172" y="85"/>
                </a:cubicBezTo>
                <a:cubicBezTo>
                  <a:pt x="160" y="85"/>
                  <a:pt x="160" y="85"/>
                  <a:pt x="160" y="85"/>
                </a:cubicBezTo>
                <a:cubicBezTo>
                  <a:pt x="158" y="85"/>
                  <a:pt x="156" y="86"/>
                  <a:pt x="156" y="89"/>
                </a:cubicBezTo>
                <a:cubicBezTo>
                  <a:pt x="156" y="114"/>
                  <a:pt x="156" y="114"/>
                  <a:pt x="156" y="114"/>
                </a:cubicBezTo>
                <a:cubicBezTo>
                  <a:pt x="134" y="114"/>
                  <a:pt x="134" y="114"/>
                  <a:pt x="134" y="114"/>
                </a:cubicBezTo>
                <a:close/>
                <a:moveTo>
                  <a:pt x="156" y="141"/>
                </a:moveTo>
                <a:cubicBezTo>
                  <a:pt x="153" y="141"/>
                  <a:pt x="151" y="143"/>
                  <a:pt x="151" y="145"/>
                </a:cubicBezTo>
                <a:cubicBezTo>
                  <a:pt x="151" y="157"/>
                  <a:pt x="151" y="157"/>
                  <a:pt x="151" y="157"/>
                </a:cubicBezTo>
                <a:cubicBezTo>
                  <a:pt x="151" y="160"/>
                  <a:pt x="153" y="162"/>
                  <a:pt x="156" y="162"/>
                </a:cubicBezTo>
                <a:cubicBezTo>
                  <a:pt x="173" y="162"/>
                  <a:pt x="173" y="162"/>
                  <a:pt x="173" y="162"/>
                </a:cubicBezTo>
                <a:cubicBezTo>
                  <a:pt x="176" y="162"/>
                  <a:pt x="178" y="160"/>
                  <a:pt x="178" y="157"/>
                </a:cubicBezTo>
                <a:cubicBezTo>
                  <a:pt x="178" y="145"/>
                  <a:pt x="178" y="145"/>
                  <a:pt x="178" y="145"/>
                </a:cubicBezTo>
                <a:cubicBezTo>
                  <a:pt x="178" y="143"/>
                  <a:pt x="176" y="141"/>
                  <a:pt x="173" y="141"/>
                </a:cubicBezTo>
                <a:lnTo>
                  <a:pt x="156" y="1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" name="Freeform 397"/>
          <p:cNvSpPr>
            <a:spLocks noEditPoints="1"/>
          </p:cNvSpPr>
          <p:nvPr/>
        </p:nvSpPr>
        <p:spPr bwMode="auto">
          <a:xfrm>
            <a:off x="9174163" y="4495801"/>
            <a:ext cx="555625" cy="525463"/>
          </a:xfrm>
          <a:custGeom>
            <a:avLst/>
            <a:gdLst>
              <a:gd name="T0" fmla="*/ 226 w 245"/>
              <a:gd name="T1" fmla="*/ 0 h 232"/>
              <a:gd name="T2" fmla="*/ 245 w 245"/>
              <a:gd name="T3" fmla="*/ 214 h 232"/>
              <a:gd name="T4" fmla="*/ 120 w 245"/>
              <a:gd name="T5" fmla="*/ 232 h 232"/>
              <a:gd name="T6" fmla="*/ 102 w 245"/>
              <a:gd name="T7" fmla="*/ 190 h 232"/>
              <a:gd name="T8" fmla="*/ 73 w 245"/>
              <a:gd name="T9" fmla="*/ 129 h 232"/>
              <a:gd name="T10" fmla="*/ 72 w 245"/>
              <a:gd name="T11" fmla="*/ 112 h 232"/>
              <a:gd name="T12" fmla="*/ 46 w 245"/>
              <a:gd name="T13" fmla="*/ 85 h 232"/>
              <a:gd name="T14" fmla="*/ 15 w 245"/>
              <a:gd name="T15" fmla="*/ 96 h 232"/>
              <a:gd name="T16" fmla="*/ 15 w 245"/>
              <a:gd name="T17" fmla="*/ 65 h 232"/>
              <a:gd name="T18" fmla="*/ 46 w 245"/>
              <a:gd name="T19" fmla="*/ 72 h 232"/>
              <a:gd name="T20" fmla="*/ 74 w 245"/>
              <a:gd name="T21" fmla="*/ 95 h 232"/>
              <a:gd name="T22" fmla="*/ 56 w 245"/>
              <a:gd name="T23" fmla="*/ 44 h 232"/>
              <a:gd name="T24" fmla="*/ 38 w 245"/>
              <a:gd name="T25" fmla="*/ 41 h 232"/>
              <a:gd name="T26" fmla="*/ 15 w 245"/>
              <a:gd name="T27" fmla="*/ 21 h 232"/>
              <a:gd name="T28" fmla="*/ 44 w 245"/>
              <a:gd name="T29" fmla="*/ 25 h 232"/>
              <a:gd name="T30" fmla="*/ 60 w 245"/>
              <a:gd name="T31" fmla="*/ 37 h 232"/>
              <a:gd name="T32" fmla="*/ 82 w 245"/>
              <a:gd name="T33" fmla="*/ 105 h 232"/>
              <a:gd name="T34" fmla="*/ 102 w 245"/>
              <a:gd name="T35" fmla="*/ 136 h 232"/>
              <a:gd name="T36" fmla="*/ 120 w 245"/>
              <a:gd name="T37" fmla="*/ 0 h 232"/>
              <a:gd name="T38" fmla="*/ 102 w 245"/>
              <a:gd name="T39" fmla="*/ 144 h 232"/>
              <a:gd name="T40" fmla="*/ 102 w 245"/>
              <a:gd name="T41" fmla="*/ 180 h 232"/>
              <a:gd name="T42" fmla="*/ 137 w 245"/>
              <a:gd name="T43" fmla="*/ 114 h 232"/>
              <a:gd name="T44" fmla="*/ 150 w 245"/>
              <a:gd name="T45" fmla="*/ 72 h 232"/>
              <a:gd name="T46" fmla="*/ 198 w 245"/>
              <a:gd name="T47" fmla="*/ 53 h 232"/>
              <a:gd name="T48" fmla="*/ 211 w 245"/>
              <a:gd name="T49" fmla="*/ 60 h 232"/>
              <a:gd name="T50" fmla="*/ 198 w 245"/>
              <a:gd name="T51" fmla="*/ 53 h 232"/>
              <a:gd name="T52" fmla="*/ 178 w 245"/>
              <a:gd name="T53" fmla="*/ 83 h 232"/>
              <a:gd name="T54" fmla="*/ 191 w 245"/>
              <a:gd name="T55" fmla="*/ 76 h 232"/>
              <a:gd name="T56" fmla="*/ 158 w 245"/>
              <a:gd name="T57" fmla="*/ 70 h 232"/>
              <a:gd name="T58" fmla="*/ 171 w 245"/>
              <a:gd name="T59" fmla="*/ 76 h 232"/>
              <a:gd name="T60" fmla="*/ 158 w 245"/>
              <a:gd name="T61" fmla="*/ 70 h 232"/>
              <a:gd name="T62" fmla="*/ 137 w 245"/>
              <a:gd name="T63" fmla="*/ 67 h 232"/>
              <a:gd name="T64" fmla="*/ 150 w 245"/>
              <a:gd name="T65" fmla="*/ 61 h 232"/>
              <a:gd name="T66" fmla="*/ 198 w 245"/>
              <a:gd name="T67" fmla="*/ 63 h 232"/>
              <a:gd name="T68" fmla="*/ 211 w 245"/>
              <a:gd name="T69" fmla="*/ 114 h 232"/>
              <a:gd name="T70" fmla="*/ 198 w 245"/>
              <a:gd name="T71" fmla="*/ 63 h 232"/>
              <a:gd name="T72" fmla="*/ 178 w 245"/>
              <a:gd name="T73" fmla="*/ 114 h 232"/>
              <a:gd name="T74" fmla="*/ 191 w 245"/>
              <a:gd name="T75" fmla="*/ 86 h 232"/>
              <a:gd name="T76" fmla="*/ 158 w 245"/>
              <a:gd name="T77" fmla="*/ 80 h 232"/>
              <a:gd name="T78" fmla="*/ 171 w 245"/>
              <a:gd name="T79" fmla="*/ 114 h 232"/>
              <a:gd name="T80" fmla="*/ 158 w 245"/>
              <a:gd name="T81" fmla="*/ 80 h 232"/>
              <a:gd name="T82" fmla="*/ 143 w 245"/>
              <a:gd name="T83" fmla="*/ 149 h 232"/>
              <a:gd name="T84" fmla="*/ 143 w 245"/>
              <a:gd name="T85" fmla="*/ 209 h 232"/>
              <a:gd name="T86" fmla="*/ 202 w 245"/>
              <a:gd name="T87" fmla="*/ 209 h 232"/>
              <a:gd name="T88" fmla="*/ 202 w 245"/>
              <a:gd name="T89" fmla="*/ 149 h 232"/>
              <a:gd name="T90" fmla="*/ 190 w 245"/>
              <a:gd name="T91" fmla="*/ 161 h 232"/>
              <a:gd name="T92" fmla="*/ 155 w 245"/>
              <a:gd name="T93" fmla="*/ 161 h 232"/>
              <a:gd name="T94" fmla="*/ 155 w 245"/>
              <a:gd name="T95" fmla="*/ 196 h 232"/>
              <a:gd name="T96" fmla="*/ 190 w 245"/>
              <a:gd name="T97" fmla="*/ 196 h 232"/>
              <a:gd name="T98" fmla="*/ 190 w 245"/>
              <a:gd name="T99" fmla="*/ 161 h 232"/>
              <a:gd name="T100" fmla="*/ 125 w 245"/>
              <a:gd name="T101" fmla="*/ 126 h 232"/>
              <a:gd name="T102" fmla="*/ 222 w 245"/>
              <a:gd name="T103" fmla="*/ 24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45" h="232">
                <a:moveTo>
                  <a:pt x="120" y="0"/>
                </a:moveTo>
                <a:cubicBezTo>
                  <a:pt x="226" y="0"/>
                  <a:pt x="226" y="0"/>
                  <a:pt x="226" y="0"/>
                </a:cubicBezTo>
                <a:cubicBezTo>
                  <a:pt x="236" y="0"/>
                  <a:pt x="245" y="8"/>
                  <a:pt x="245" y="18"/>
                </a:cubicBezTo>
                <a:cubicBezTo>
                  <a:pt x="245" y="214"/>
                  <a:pt x="245" y="214"/>
                  <a:pt x="245" y="214"/>
                </a:cubicBezTo>
                <a:cubicBezTo>
                  <a:pt x="245" y="224"/>
                  <a:pt x="236" y="232"/>
                  <a:pt x="226" y="232"/>
                </a:cubicBezTo>
                <a:cubicBezTo>
                  <a:pt x="120" y="232"/>
                  <a:pt x="120" y="232"/>
                  <a:pt x="120" y="232"/>
                </a:cubicBezTo>
                <a:cubicBezTo>
                  <a:pt x="110" y="232"/>
                  <a:pt x="102" y="224"/>
                  <a:pt x="102" y="214"/>
                </a:cubicBezTo>
                <a:cubicBezTo>
                  <a:pt x="102" y="190"/>
                  <a:pt x="102" y="190"/>
                  <a:pt x="102" y="190"/>
                </a:cubicBezTo>
                <a:cubicBezTo>
                  <a:pt x="78" y="181"/>
                  <a:pt x="73" y="156"/>
                  <a:pt x="73" y="129"/>
                </a:cubicBezTo>
                <a:cubicBezTo>
                  <a:pt x="73" y="129"/>
                  <a:pt x="73" y="129"/>
                  <a:pt x="73" y="129"/>
                </a:cubicBezTo>
                <a:cubicBezTo>
                  <a:pt x="73" y="124"/>
                  <a:pt x="73" y="120"/>
                  <a:pt x="73" y="115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68" y="100"/>
                  <a:pt x="63" y="86"/>
                  <a:pt x="46" y="83"/>
                </a:cubicBezTo>
                <a:cubicBezTo>
                  <a:pt x="46" y="85"/>
                  <a:pt x="46" y="85"/>
                  <a:pt x="46" y="85"/>
                </a:cubicBezTo>
                <a:cubicBezTo>
                  <a:pt x="29" y="88"/>
                  <a:pt x="29" y="88"/>
                  <a:pt x="29" y="88"/>
                </a:cubicBezTo>
                <a:cubicBezTo>
                  <a:pt x="26" y="93"/>
                  <a:pt x="21" y="96"/>
                  <a:pt x="15" y="96"/>
                </a:cubicBezTo>
                <a:cubicBezTo>
                  <a:pt x="7" y="96"/>
                  <a:pt x="0" y="89"/>
                  <a:pt x="0" y="81"/>
                </a:cubicBezTo>
                <a:cubicBezTo>
                  <a:pt x="0" y="72"/>
                  <a:pt x="7" y="65"/>
                  <a:pt x="15" y="65"/>
                </a:cubicBezTo>
                <a:cubicBezTo>
                  <a:pt x="20" y="65"/>
                  <a:pt x="25" y="67"/>
                  <a:pt x="27" y="71"/>
                </a:cubicBezTo>
                <a:cubicBezTo>
                  <a:pt x="46" y="72"/>
                  <a:pt x="46" y="72"/>
                  <a:pt x="46" y="72"/>
                </a:cubicBezTo>
                <a:cubicBezTo>
                  <a:pt x="46" y="74"/>
                  <a:pt x="46" y="74"/>
                  <a:pt x="46" y="74"/>
                </a:cubicBezTo>
                <a:cubicBezTo>
                  <a:pt x="62" y="76"/>
                  <a:pt x="69" y="85"/>
                  <a:pt x="74" y="95"/>
                </a:cubicBezTo>
                <a:cubicBezTo>
                  <a:pt x="75" y="87"/>
                  <a:pt x="75" y="79"/>
                  <a:pt x="74" y="73"/>
                </a:cubicBezTo>
                <a:cubicBezTo>
                  <a:pt x="71" y="54"/>
                  <a:pt x="62" y="47"/>
                  <a:pt x="56" y="44"/>
                </a:cubicBezTo>
                <a:cubicBezTo>
                  <a:pt x="55" y="46"/>
                  <a:pt x="55" y="46"/>
                  <a:pt x="55" y="46"/>
                </a:cubicBezTo>
                <a:cubicBezTo>
                  <a:pt x="38" y="41"/>
                  <a:pt x="38" y="41"/>
                  <a:pt x="38" y="41"/>
                </a:cubicBezTo>
                <a:cubicBezTo>
                  <a:pt x="33" y="44"/>
                  <a:pt x="27" y="45"/>
                  <a:pt x="22" y="42"/>
                </a:cubicBezTo>
                <a:cubicBezTo>
                  <a:pt x="14" y="38"/>
                  <a:pt x="11" y="29"/>
                  <a:pt x="15" y="21"/>
                </a:cubicBezTo>
                <a:cubicBezTo>
                  <a:pt x="19" y="14"/>
                  <a:pt x="28" y="10"/>
                  <a:pt x="36" y="14"/>
                </a:cubicBezTo>
                <a:cubicBezTo>
                  <a:pt x="40" y="17"/>
                  <a:pt x="43" y="21"/>
                  <a:pt x="44" y="25"/>
                </a:cubicBezTo>
                <a:cubicBezTo>
                  <a:pt x="61" y="35"/>
                  <a:pt x="61" y="35"/>
                  <a:pt x="61" y="35"/>
                </a:cubicBezTo>
                <a:cubicBezTo>
                  <a:pt x="60" y="37"/>
                  <a:pt x="60" y="37"/>
                  <a:pt x="60" y="37"/>
                </a:cubicBezTo>
                <a:cubicBezTo>
                  <a:pt x="68" y="40"/>
                  <a:pt x="79" y="50"/>
                  <a:pt x="82" y="72"/>
                </a:cubicBezTo>
                <a:cubicBezTo>
                  <a:pt x="83" y="81"/>
                  <a:pt x="83" y="92"/>
                  <a:pt x="82" y="105"/>
                </a:cubicBezTo>
                <a:cubicBezTo>
                  <a:pt x="82" y="108"/>
                  <a:pt x="82" y="111"/>
                  <a:pt x="82" y="114"/>
                </a:cubicBezTo>
                <a:cubicBezTo>
                  <a:pt x="85" y="124"/>
                  <a:pt x="90" y="134"/>
                  <a:pt x="102" y="136"/>
                </a:cubicBezTo>
                <a:cubicBezTo>
                  <a:pt x="102" y="18"/>
                  <a:pt x="102" y="18"/>
                  <a:pt x="102" y="18"/>
                </a:cubicBezTo>
                <a:cubicBezTo>
                  <a:pt x="102" y="8"/>
                  <a:pt x="110" y="0"/>
                  <a:pt x="120" y="0"/>
                </a:cubicBezTo>
                <a:close/>
                <a:moveTo>
                  <a:pt x="102" y="180"/>
                </a:moveTo>
                <a:cubicBezTo>
                  <a:pt x="102" y="144"/>
                  <a:pt x="102" y="144"/>
                  <a:pt x="102" y="144"/>
                </a:cubicBezTo>
                <a:cubicBezTo>
                  <a:pt x="92" y="143"/>
                  <a:pt x="86" y="139"/>
                  <a:pt x="81" y="132"/>
                </a:cubicBezTo>
                <a:cubicBezTo>
                  <a:pt x="82" y="153"/>
                  <a:pt x="86" y="172"/>
                  <a:pt x="102" y="180"/>
                </a:cubicBezTo>
                <a:close/>
                <a:moveTo>
                  <a:pt x="137" y="72"/>
                </a:moveTo>
                <a:cubicBezTo>
                  <a:pt x="137" y="114"/>
                  <a:pt x="137" y="114"/>
                  <a:pt x="137" y="114"/>
                </a:cubicBezTo>
                <a:cubicBezTo>
                  <a:pt x="150" y="114"/>
                  <a:pt x="150" y="114"/>
                  <a:pt x="150" y="114"/>
                </a:cubicBezTo>
                <a:cubicBezTo>
                  <a:pt x="150" y="72"/>
                  <a:pt x="150" y="72"/>
                  <a:pt x="150" y="72"/>
                </a:cubicBezTo>
                <a:cubicBezTo>
                  <a:pt x="137" y="72"/>
                  <a:pt x="137" y="72"/>
                  <a:pt x="137" y="72"/>
                </a:cubicBezTo>
                <a:close/>
                <a:moveTo>
                  <a:pt x="198" y="53"/>
                </a:moveTo>
                <a:cubicBezTo>
                  <a:pt x="198" y="60"/>
                  <a:pt x="198" y="60"/>
                  <a:pt x="198" y="60"/>
                </a:cubicBezTo>
                <a:cubicBezTo>
                  <a:pt x="211" y="60"/>
                  <a:pt x="211" y="60"/>
                  <a:pt x="211" y="60"/>
                </a:cubicBezTo>
                <a:cubicBezTo>
                  <a:pt x="211" y="53"/>
                  <a:pt x="211" y="53"/>
                  <a:pt x="211" y="53"/>
                </a:cubicBezTo>
                <a:cubicBezTo>
                  <a:pt x="198" y="53"/>
                  <a:pt x="198" y="53"/>
                  <a:pt x="198" y="53"/>
                </a:cubicBezTo>
                <a:close/>
                <a:moveTo>
                  <a:pt x="178" y="76"/>
                </a:moveTo>
                <a:cubicBezTo>
                  <a:pt x="178" y="83"/>
                  <a:pt x="178" y="83"/>
                  <a:pt x="178" y="83"/>
                </a:cubicBezTo>
                <a:cubicBezTo>
                  <a:pt x="191" y="83"/>
                  <a:pt x="191" y="83"/>
                  <a:pt x="191" y="83"/>
                </a:cubicBezTo>
                <a:cubicBezTo>
                  <a:pt x="191" y="76"/>
                  <a:pt x="191" y="76"/>
                  <a:pt x="191" y="76"/>
                </a:cubicBezTo>
                <a:cubicBezTo>
                  <a:pt x="178" y="76"/>
                  <a:pt x="178" y="76"/>
                  <a:pt x="178" y="76"/>
                </a:cubicBezTo>
                <a:close/>
                <a:moveTo>
                  <a:pt x="158" y="70"/>
                </a:moveTo>
                <a:cubicBezTo>
                  <a:pt x="158" y="76"/>
                  <a:pt x="158" y="76"/>
                  <a:pt x="158" y="76"/>
                </a:cubicBezTo>
                <a:cubicBezTo>
                  <a:pt x="171" y="76"/>
                  <a:pt x="171" y="76"/>
                  <a:pt x="171" y="76"/>
                </a:cubicBezTo>
                <a:cubicBezTo>
                  <a:pt x="171" y="70"/>
                  <a:pt x="171" y="70"/>
                  <a:pt x="171" y="70"/>
                </a:cubicBezTo>
                <a:cubicBezTo>
                  <a:pt x="158" y="70"/>
                  <a:pt x="158" y="70"/>
                  <a:pt x="158" y="70"/>
                </a:cubicBezTo>
                <a:close/>
                <a:moveTo>
                  <a:pt x="137" y="61"/>
                </a:moveTo>
                <a:cubicBezTo>
                  <a:pt x="137" y="67"/>
                  <a:pt x="137" y="67"/>
                  <a:pt x="137" y="67"/>
                </a:cubicBezTo>
                <a:cubicBezTo>
                  <a:pt x="150" y="67"/>
                  <a:pt x="150" y="67"/>
                  <a:pt x="150" y="67"/>
                </a:cubicBezTo>
                <a:cubicBezTo>
                  <a:pt x="150" y="61"/>
                  <a:pt x="150" y="61"/>
                  <a:pt x="150" y="61"/>
                </a:cubicBezTo>
                <a:cubicBezTo>
                  <a:pt x="137" y="61"/>
                  <a:pt x="137" y="61"/>
                  <a:pt x="137" y="61"/>
                </a:cubicBezTo>
                <a:close/>
                <a:moveTo>
                  <a:pt x="198" y="63"/>
                </a:moveTo>
                <a:cubicBezTo>
                  <a:pt x="198" y="114"/>
                  <a:pt x="198" y="114"/>
                  <a:pt x="198" y="114"/>
                </a:cubicBezTo>
                <a:cubicBezTo>
                  <a:pt x="211" y="114"/>
                  <a:pt x="211" y="114"/>
                  <a:pt x="211" y="114"/>
                </a:cubicBezTo>
                <a:cubicBezTo>
                  <a:pt x="211" y="63"/>
                  <a:pt x="211" y="63"/>
                  <a:pt x="211" y="63"/>
                </a:cubicBezTo>
                <a:cubicBezTo>
                  <a:pt x="198" y="63"/>
                  <a:pt x="198" y="63"/>
                  <a:pt x="198" y="63"/>
                </a:cubicBezTo>
                <a:close/>
                <a:moveTo>
                  <a:pt x="178" y="86"/>
                </a:moveTo>
                <a:cubicBezTo>
                  <a:pt x="178" y="114"/>
                  <a:pt x="178" y="114"/>
                  <a:pt x="178" y="114"/>
                </a:cubicBezTo>
                <a:cubicBezTo>
                  <a:pt x="191" y="114"/>
                  <a:pt x="191" y="114"/>
                  <a:pt x="191" y="114"/>
                </a:cubicBezTo>
                <a:cubicBezTo>
                  <a:pt x="191" y="86"/>
                  <a:pt x="191" y="86"/>
                  <a:pt x="191" y="86"/>
                </a:cubicBezTo>
                <a:cubicBezTo>
                  <a:pt x="178" y="86"/>
                  <a:pt x="178" y="86"/>
                  <a:pt x="178" y="86"/>
                </a:cubicBezTo>
                <a:close/>
                <a:moveTo>
                  <a:pt x="158" y="80"/>
                </a:moveTo>
                <a:cubicBezTo>
                  <a:pt x="158" y="114"/>
                  <a:pt x="158" y="114"/>
                  <a:pt x="158" y="114"/>
                </a:cubicBezTo>
                <a:cubicBezTo>
                  <a:pt x="171" y="114"/>
                  <a:pt x="171" y="114"/>
                  <a:pt x="171" y="114"/>
                </a:cubicBezTo>
                <a:cubicBezTo>
                  <a:pt x="171" y="80"/>
                  <a:pt x="171" y="80"/>
                  <a:pt x="171" y="80"/>
                </a:cubicBezTo>
                <a:cubicBezTo>
                  <a:pt x="158" y="80"/>
                  <a:pt x="158" y="80"/>
                  <a:pt x="158" y="80"/>
                </a:cubicBezTo>
                <a:close/>
                <a:moveTo>
                  <a:pt x="172" y="137"/>
                </a:moveTo>
                <a:cubicBezTo>
                  <a:pt x="161" y="137"/>
                  <a:pt x="150" y="142"/>
                  <a:pt x="143" y="149"/>
                </a:cubicBezTo>
                <a:cubicBezTo>
                  <a:pt x="135" y="157"/>
                  <a:pt x="130" y="167"/>
                  <a:pt x="130" y="179"/>
                </a:cubicBezTo>
                <a:cubicBezTo>
                  <a:pt x="130" y="191"/>
                  <a:pt x="135" y="201"/>
                  <a:pt x="143" y="209"/>
                </a:cubicBezTo>
                <a:cubicBezTo>
                  <a:pt x="150" y="216"/>
                  <a:pt x="161" y="221"/>
                  <a:pt x="172" y="221"/>
                </a:cubicBezTo>
                <a:cubicBezTo>
                  <a:pt x="184" y="221"/>
                  <a:pt x="194" y="216"/>
                  <a:pt x="202" y="209"/>
                </a:cubicBezTo>
                <a:cubicBezTo>
                  <a:pt x="210" y="201"/>
                  <a:pt x="214" y="191"/>
                  <a:pt x="214" y="179"/>
                </a:cubicBezTo>
                <a:cubicBezTo>
                  <a:pt x="214" y="167"/>
                  <a:pt x="210" y="157"/>
                  <a:pt x="202" y="149"/>
                </a:cubicBezTo>
                <a:cubicBezTo>
                  <a:pt x="194" y="142"/>
                  <a:pt x="184" y="137"/>
                  <a:pt x="172" y="137"/>
                </a:cubicBezTo>
                <a:close/>
                <a:moveTo>
                  <a:pt x="190" y="161"/>
                </a:moveTo>
                <a:cubicBezTo>
                  <a:pt x="185" y="157"/>
                  <a:pt x="179" y="154"/>
                  <a:pt x="172" y="154"/>
                </a:cubicBezTo>
                <a:cubicBezTo>
                  <a:pt x="165" y="154"/>
                  <a:pt x="159" y="157"/>
                  <a:pt x="155" y="161"/>
                </a:cubicBezTo>
                <a:cubicBezTo>
                  <a:pt x="150" y="166"/>
                  <a:pt x="147" y="172"/>
                  <a:pt x="147" y="179"/>
                </a:cubicBezTo>
                <a:cubicBezTo>
                  <a:pt x="147" y="186"/>
                  <a:pt x="150" y="192"/>
                  <a:pt x="155" y="196"/>
                </a:cubicBezTo>
                <a:cubicBezTo>
                  <a:pt x="159" y="201"/>
                  <a:pt x="165" y="204"/>
                  <a:pt x="172" y="204"/>
                </a:cubicBezTo>
                <a:cubicBezTo>
                  <a:pt x="179" y="204"/>
                  <a:pt x="185" y="201"/>
                  <a:pt x="190" y="196"/>
                </a:cubicBezTo>
                <a:cubicBezTo>
                  <a:pt x="194" y="192"/>
                  <a:pt x="197" y="186"/>
                  <a:pt x="197" y="179"/>
                </a:cubicBezTo>
                <a:cubicBezTo>
                  <a:pt x="197" y="172"/>
                  <a:pt x="194" y="166"/>
                  <a:pt x="190" y="161"/>
                </a:cubicBezTo>
                <a:close/>
                <a:moveTo>
                  <a:pt x="125" y="24"/>
                </a:moveTo>
                <a:cubicBezTo>
                  <a:pt x="125" y="126"/>
                  <a:pt x="125" y="126"/>
                  <a:pt x="125" y="126"/>
                </a:cubicBezTo>
                <a:cubicBezTo>
                  <a:pt x="222" y="126"/>
                  <a:pt x="222" y="126"/>
                  <a:pt x="222" y="126"/>
                </a:cubicBezTo>
                <a:cubicBezTo>
                  <a:pt x="222" y="24"/>
                  <a:pt x="222" y="24"/>
                  <a:pt x="222" y="24"/>
                </a:cubicBezTo>
                <a:lnTo>
                  <a:pt x="125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" name="Freeform 398"/>
          <p:cNvSpPr>
            <a:spLocks noEditPoints="1"/>
          </p:cNvSpPr>
          <p:nvPr/>
        </p:nvSpPr>
        <p:spPr bwMode="auto">
          <a:xfrm>
            <a:off x="8512176" y="1041401"/>
            <a:ext cx="495300" cy="481013"/>
          </a:xfrm>
          <a:custGeom>
            <a:avLst/>
            <a:gdLst>
              <a:gd name="T0" fmla="*/ 36 w 219"/>
              <a:gd name="T1" fmla="*/ 0 h 213"/>
              <a:gd name="T2" fmla="*/ 183 w 219"/>
              <a:gd name="T3" fmla="*/ 0 h 213"/>
              <a:gd name="T4" fmla="*/ 219 w 219"/>
              <a:gd name="T5" fmla="*/ 36 h 213"/>
              <a:gd name="T6" fmla="*/ 219 w 219"/>
              <a:gd name="T7" fmla="*/ 126 h 213"/>
              <a:gd name="T8" fmla="*/ 164 w 219"/>
              <a:gd name="T9" fmla="*/ 126 h 213"/>
              <a:gd name="T10" fmla="*/ 164 w 219"/>
              <a:gd name="T11" fmla="*/ 104 h 213"/>
              <a:gd name="T12" fmla="*/ 105 w 219"/>
              <a:gd name="T13" fmla="*/ 152 h 213"/>
              <a:gd name="T14" fmla="*/ 164 w 219"/>
              <a:gd name="T15" fmla="*/ 200 h 213"/>
              <a:gd name="T16" fmla="*/ 164 w 219"/>
              <a:gd name="T17" fmla="*/ 179 h 213"/>
              <a:gd name="T18" fmla="*/ 219 w 219"/>
              <a:gd name="T19" fmla="*/ 179 h 213"/>
              <a:gd name="T20" fmla="*/ 183 w 219"/>
              <a:gd name="T21" fmla="*/ 213 h 213"/>
              <a:gd name="T22" fmla="*/ 36 w 219"/>
              <a:gd name="T23" fmla="*/ 213 h 213"/>
              <a:gd name="T24" fmla="*/ 0 w 219"/>
              <a:gd name="T25" fmla="*/ 176 h 213"/>
              <a:gd name="T26" fmla="*/ 0 w 219"/>
              <a:gd name="T27" fmla="*/ 36 h 213"/>
              <a:gd name="T28" fmla="*/ 36 w 219"/>
              <a:gd name="T29" fmla="*/ 0 h 213"/>
              <a:gd name="T30" fmla="*/ 172 w 219"/>
              <a:gd name="T31" fmla="*/ 19 h 213"/>
              <a:gd name="T32" fmla="*/ 46 w 219"/>
              <a:gd name="T33" fmla="*/ 19 h 213"/>
              <a:gd name="T34" fmla="*/ 46 w 219"/>
              <a:gd name="T35" fmla="*/ 86 h 213"/>
              <a:gd name="T36" fmla="*/ 172 w 219"/>
              <a:gd name="T37" fmla="*/ 86 h 213"/>
              <a:gd name="T38" fmla="*/ 172 w 219"/>
              <a:gd name="T39" fmla="*/ 19 h 213"/>
              <a:gd name="T40" fmla="*/ 93 w 219"/>
              <a:gd name="T41" fmla="*/ 30 h 213"/>
              <a:gd name="T42" fmla="*/ 65 w 219"/>
              <a:gd name="T43" fmla="*/ 30 h 213"/>
              <a:gd name="T44" fmla="*/ 65 w 219"/>
              <a:gd name="T45" fmla="*/ 72 h 213"/>
              <a:gd name="T46" fmla="*/ 93 w 219"/>
              <a:gd name="T47" fmla="*/ 72 h 213"/>
              <a:gd name="T48" fmla="*/ 93 w 219"/>
              <a:gd name="T49" fmla="*/ 30 h 213"/>
              <a:gd name="T50" fmla="*/ 22 w 219"/>
              <a:gd name="T51" fmla="*/ 168 h 213"/>
              <a:gd name="T52" fmla="*/ 22 w 219"/>
              <a:gd name="T53" fmla="*/ 191 h 213"/>
              <a:gd name="T54" fmla="*/ 43 w 219"/>
              <a:gd name="T55" fmla="*/ 191 h 213"/>
              <a:gd name="T56" fmla="*/ 43 w 219"/>
              <a:gd name="T57" fmla="*/ 168 h 213"/>
              <a:gd name="T58" fmla="*/ 22 w 219"/>
              <a:gd name="T59" fmla="*/ 168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19" h="213">
                <a:moveTo>
                  <a:pt x="36" y="0"/>
                </a:moveTo>
                <a:cubicBezTo>
                  <a:pt x="183" y="0"/>
                  <a:pt x="183" y="0"/>
                  <a:pt x="183" y="0"/>
                </a:cubicBezTo>
                <a:cubicBezTo>
                  <a:pt x="219" y="36"/>
                  <a:pt x="219" y="36"/>
                  <a:pt x="219" y="36"/>
                </a:cubicBezTo>
                <a:cubicBezTo>
                  <a:pt x="219" y="126"/>
                  <a:pt x="219" y="126"/>
                  <a:pt x="219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04"/>
                  <a:pt x="164" y="104"/>
                  <a:pt x="164" y="104"/>
                </a:cubicBezTo>
                <a:cubicBezTo>
                  <a:pt x="105" y="152"/>
                  <a:pt x="105" y="152"/>
                  <a:pt x="105" y="152"/>
                </a:cubicBezTo>
                <a:cubicBezTo>
                  <a:pt x="164" y="200"/>
                  <a:pt x="164" y="200"/>
                  <a:pt x="164" y="200"/>
                </a:cubicBezTo>
                <a:cubicBezTo>
                  <a:pt x="164" y="179"/>
                  <a:pt x="164" y="179"/>
                  <a:pt x="164" y="179"/>
                </a:cubicBezTo>
                <a:cubicBezTo>
                  <a:pt x="219" y="179"/>
                  <a:pt x="219" y="179"/>
                  <a:pt x="219" y="179"/>
                </a:cubicBezTo>
                <a:cubicBezTo>
                  <a:pt x="217" y="201"/>
                  <a:pt x="201" y="213"/>
                  <a:pt x="183" y="213"/>
                </a:cubicBezTo>
                <a:cubicBezTo>
                  <a:pt x="36" y="213"/>
                  <a:pt x="36" y="213"/>
                  <a:pt x="36" y="213"/>
                </a:cubicBezTo>
                <a:cubicBezTo>
                  <a:pt x="16" y="213"/>
                  <a:pt x="0" y="196"/>
                  <a:pt x="0" y="17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16"/>
                  <a:pt x="16" y="0"/>
                  <a:pt x="36" y="0"/>
                </a:cubicBezTo>
                <a:close/>
                <a:moveTo>
                  <a:pt x="172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46" y="86"/>
                  <a:pt x="46" y="86"/>
                  <a:pt x="46" y="86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72" y="19"/>
                  <a:pt x="172" y="19"/>
                  <a:pt x="172" y="19"/>
                </a:cubicBezTo>
                <a:close/>
                <a:moveTo>
                  <a:pt x="93" y="30"/>
                </a:moveTo>
                <a:cubicBezTo>
                  <a:pt x="65" y="30"/>
                  <a:pt x="65" y="30"/>
                  <a:pt x="65" y="30"/>
                </a:cubicBezTo>
                <a:cubicBezTo>
                  <a:pt x="65" y="72"/>
                  <a:pt x="65" y="72"/>
                  <a:pt x="65" y="72"/>
                </a:cubicBezTo>
                <a:cubicBezTo>
                  <a:pt x="93" y="72"/>
                  <a:pt x="93" y="72"/>
                  <a:pt x="93" y="72"/>
                </a:cubicBezTo>
                <a:cubicBezTo>
                  <a:pt x="93" y="30"/>
                  <a:pt x="93" y="30"/>
                  <a:pt x="93" y="30"/>
                </a:cubicBezTo>
                <a:close/>
                <a:moveTo>
                  <a:pt x="22" y="168"/>
                </a:moveTo>
                <a:cubicBezTo>
                  <a:pt x="22" y="191"/>
                  <a:pt x="22" y="191"/>
                  <a:pt x="22" y="191"/>
                </a:cubicBezTo>
                <a:cubicBezTo>
                  <a:pt x="43" y="191"/>
                  <a:pt x="43" y="191"/>
                  <a:pt x="43" y="191"/>
                </a:cubicBezTo>
                <a:cubicBezTo>
                  <a:pt x="43" y="168"/>
                  <a:pt x="43" y="168"/>
                  <a:pt x="43" y="168"/>
                </a:cubicBezTo>
                <a:lnTo>
                  <a:pt x="22" y="16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" name="Freeform 399"/>
          <p:cNvSpPr>
            <a:spLocks noEditPoints="1"/>
          </p:cNvSpPr>
          <p:nvPr/>
        </p:nvSpPr>
        <p:spPr bwMode="auto">
          <a:xfrm>
            <a:off x="7767638" y="1000126"/>
            <a:ext cx="596900" cy="587375"/>
          </a:xfrm>
          <a:custGeom>
            <a:avLst/>
            <a:gdLst>
              <a:gd name="T0" fmla="*/ 81 w 264"/>
              <a:gd name="T1" fmla="*/ 4 h 260"/>
              <a:gd name="T2" fmla="*/ 133 w 264"/>
              <a:gd name="T3" fmla="*/ 57 h 260"/>
              <a:gd name="T4" fmla="*/ 133 w 264"/>
              <a:gd name="T5" fmla="*/ 62 h 260"/>
              <a:gd name="T6" fmla="*/ 118 w 264"/>
              <a:gd name="T7" fmla="*/ 100 h 260"/>
              <a:gd name="T8" fmla="*/ 99 w 264"/>
              <a:gd name="T9" fmla="*/ 81 h 260"/>
              <a:gd name="T10" fmla="*/ 89 w 264"/>
              <a:gd name="T11" fmla="*/ 55 h 260"/>
              <a:gd name="T12" fmla="*/ 63 w 264"/>
              <a:gd name="T13" fmla="*/ 45 h 260"/>
              <a:gd name="T14" fmla="*/ 45 w 264"/>
              <a:gd name="T15" fmla="*/ 26 h 260"/>
              <a:gd name="T16" fmla="*/ 81 w 264"/>
              <a:gd name="T17" fmla="*/ 4 h 260"/>
              <a:gd name="T18" fmla="*/ 60 w 264"/>
              <a:gd name="T19" fmla="*/ 56 h 260"/>
              <a:gd name="T20" fmla="*/ 64 w 264"/>
              <a:gd name="T21" fmla="*/ 80 h 260"/>
              <a:gd name="T22" fmla="*/ 87 w 264"/>
              <a:gd name="T23" fmla="*/ 84 h 260"/>
              <a:gd name="T24" fmla="*/ 84 w 264"/>
              <a:gd name="T25" fmla="*/ 60 h 260"/>
              <a:gd name="T26" fmla="*/ 60 w 264"/>
              <a:gd name="T27" fmla="*/ 56 h 260"/>
              <a:gd name="T28" fmla="*/ 4 w 264"/>
              <a:gd name="T29" fmla="*/ 94 h 260"/>
              <a:gd name="T30" fmla="*/ 0 w 264"/>
              <a:gd name="T31" fmla="*/ 108 h 260"/>
              <a:gd name="T32" fmla="*/ 128 w 264"/>
              <a:gd name="T33" fmla="*/ 236 h 260"/>
              <a:gd name="T34" fmla="*/ 237 w 264"/>
              <a:gd name="T35" fmla="*/ 127 h 260"/>
              <a:gd name="T36" fmla="*/ 111 w 264"/>
              <a:gd name="T37" fmla="*/ 0 h 260"/>
              <a:gd name="T38" fmla="*/ 97 w 264"/>
              <a:gd name="T39" fmla="*/ 4 h 260"/>
              <a:gd name="T40" fmla="*/ 142 w 264"/>
              <a:gd name="T41" fmla="*/ 49 h 260"/>
              <a:gd name="T42" fmla="*/ 144 w 264"/>
              <a:gd name="T43" fmla="*/ 51 h 260"/>
              <a:gd name="T44" fmla="*/ 144 w 264"/>
              <a:gd name="T45" fmla="*/ 54 h 260"/>
              <a:gd name="T46" fmla="*/ 144 w 264"/>
              <a:gd name="T47" fmla="*/ 64 h 260"/>
              <a:gd name="T48" fmla="*/ 118 w 264"/>
              <a:gd name="T49" fmla="*/ 118 h 260"/>
              <a:gd name="T50" fmla="*/ 66 w 264"/>
              <a:gd name="T51" fmla="*/ 143 h 260"/>
              <a:gd name="T52" fmla="*/ 56 w 264"/>
              <a:gd name="T53" fmla="*/ 143 h 260"/>
              <a:gd name="T54" fmla="*/ 53 w 264"/>
              <a:gd name="T55" fmla="*/ 142 h 260"/>
              <a:gd name="T56" fmla="*/ 51 w 264"/>
              <a:gd name="T57" fmla="*/ 140 h 260"/>
              <a:gd name="T58" fmla="*/ 4 w 264"/>
              <a:gd name="T59" fmla="*/ 94 h 260"/>
              <a:gd name="T60" fmla="*/ 31 w 264"/>
              <a:gd name="T61" fmla="*/ 40 h 260"/>
              <a:gd name="T62" fmla="*/ 7 w 264"/>
              <a:gd name="T63" fmla="*/ 77 h 260"/>
              <a:gd name="T64" fmla="*/ 60 w 264"/>
              <a:gd name="T65" fmla="*/ 130 h 260"/>
              <a:gd name="T66" fmla="*/ 64 w 264"/>
              <a:gd name="T67" fmla="*/ 130 h 260"/>
              <a:gd name="T68" fmla="*/ 104 w 264"/>
              <a:gd name="T69" fmla="*/ 114 h 260"/>
              <a:gd name="T70" fmla="*/ 86 w 264"/>
              <a:gd name="T71" fmla="*/ 95 h 260"/>
              <a:gd name="T72" fmla="*/ 59 w 264"/>
              <a:gd name="T73" fmla="*/ 85 h 260"/>
              <a:gd name="T74" fmla="*/ 49 w 264"/>
              <a:gd name="T75" fmla="*/ 58 h 260"/>
              <a:gd name="T76" fmla="*/ 31 w 264"/>
              <a:gd name="T77" fmla="*/ 4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260">
                <a:moveTo>
                  <a:pt x="81" y="4"/>
                </a:moveTo>
                <a:cubicBezTo>
                  <a:pt x="133" y="57"/>
                  <a:pt x="133" y="57"/>
                  <a:pt x="133" y="57"/>
                </a:cubicBezTo>
                <a:cubicBezTo>
                  <a:pt x="133" y="58"/>
                  <a:pt x="133" y="60"/>
                  <a:pt x="133" y="62"/>
                </a:cubicBezTo>
                <a:cubicBezTo>
                  <a:pt x="132" y="76"/>
                  <a:pt x="126" y="89"/>
                  <a:pt x="118" y="100"/>
                </a:cubicBezTo>
                <a:cubicBezTo>
                  <a:pt x="99" y="81"/>
                  <a:pt x="99" y="81"/>
                  <a:pt x="99" y="81"/>
                </a:cubicBezTo>
                <a:cubicBezTo>
                  <a:pt x="100" y="73"/>
                  <a:pt x="97" y="63"/>
                  <a:pt x="89" y="55"/>
                </a:cubicBezTo>
                <a:cubicBezTo>
                  <a:pt x="81" y="47"/>
                  <a:pt x="71" y="44"/>
                  <a:pt x="63" y="45"/>
                </a:cubicBezTo>
                <a:cubicBezTo>
                  <a:pt x="45" y="26"/>
                  <a:pt x="45" y="26"/>
                  <a:pt x="45" y="26"/>
                </a:cubicBezTo>
                <a:cubicBezTo>
                  <a:pt x="55" y="17"/>
                  <a:pt x="67" y="10"/>
                  <a:pt x="81" y="4"/>
                </a:cubicBezTo>
                <a:close/>
                <a:moveTo>
                  <a:pt x="60" y="56"/>
                </a:moveTo>
                <a:cubicBezTo>
                  <a:pt x="54" y="62"/>
                  <a:pt x="56" y="73"/>
                  <a:pt x="64" y="80"/>
                </a:cubicBezTo>
                <a:cubicBezTo>
                  <a:pt x="71" y="88"/>
                  <a:pt x="82" y="90"/>
                  <a:pt x="87" y="84"/>
                </a:cubicBezTo>
                <a:cubicBezTo>
                  <a:pt x="93" y="78"/>
                  <a:pt x="91" y="68"/>
                  <a:pt x="84" y="60"/>
                </a:cubicBezTo>
                <a:cubicBezTo>
                  <a:pt x="76" y="52"/>
                  <a:pt x="65" y="51"/>
                  <a:pt x="60" y="56"/>
                </a:cubicBezTo>
                <a:close/>
                <a:moveTo>
                  <a:pt x="4" y="94"/>
                </a:moveTo>
                <a:cubicBezTo>
                  <a:pt x="3" y="98"/>
                  <a:pt x="1" y="103"/>
                  <a:pt x="0" y="108"/>
                </a:cubicBezTo>
                <a:cubicBezTo>
                  <a:pt x="128" y="236"/>
                  <a:pt x="128" y="236"/>
                  <a:pt x="128" y="236"/>
                </a:cubicBezTo>
                <a:cubicBezTo>
                  <a:pt x="186" y="260"/>
                  <a:pt x="264" y="193"/>
                  <a:pt x="237" y="127"/>
                </a:cubicBezTo>
                <a:cubicBezTo>
                  <a:pt x="111" y="0"/>
                  <a:pt x="111" y="0"/>
                  <a:pt x="111" y="0"/>
                </a:cubicBezTo>
                <a:cubicBezTo>
                  <a:pt x="106" y="1"/>
                  <a:pt x="102" y="3"/>
                  <a:pt x="97" y="4"/>
                </a:cubicBezTo>
                <a:cubicBezTo>
                  <a:pt x="142" y="49"/>
                  <a:pt x="142" y="49"/>
                  <a:pt x="142" y="49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5" y="58"/>
                  <a:pt x="145" y="61"/>
                  <a:pt x="144" y="64"/>
                </a:cubicBezTo>
                <a:cubicBezTo>
                  <a:pt x="143" y="85"/>
                  <a:pt x="133" y="104"/>
                  <a:pt x="118" y="118"/>
                </a:cubicBezTo>
                <a:cubicBezTo>
                  <a:pt x="103" y="132"/>
                  <a:pt x="84" y="141"/>
                  <a:pt x="66" y="143"/>
                </a:cubicBezTo>
                <a:cubicBezTo>
                  <a:pt x="62" y="143"/>
                  <a:pt x="59" y="143"/>
                  <a:pt x="56" y="143"/>
                </a:cubicBezTo>
                <a:cubicBezTo>
                  <a:pt x="53" y="142"/>
                  <a:pt x="53" y="142"/>
                  <a:pt x="53" y="142"/>
                </a:cubicBezTo>
                <a:cubicBezTo>
                  <a:pt x="51" y="140"/>
                  <a:pt x="51" y="140"/>
                  <a:pt x="51" y="140"/>
                </a:cubicBezTo>
                <a:cubicBezTo>
                  <a:pt x="4" y="94"/>
                  <a:pt x="4" y="94"/>
                  <a:pt x="4" y="94"/>
                </a:cubicBezTo>
                <a:close/>
                <a:moveTo>
                  <a:pt x="31" y="40"/>
                </a:moveTo>
                <a:cubicBezTo>
                  <a:pt x="21" y="51"/>
                  <a:pt x="13" y="63"/>
                  <a:pt x="7" y="77"/>
                </a:cubicBezTo>
                <a:cubicBezTo>
                  <a:pt x="60" y="130"/>
                  <a:pt x="60" y="130"/>
                  <a:pt x="60" y="130"/>
                </a:cubicBezTo>
                <a:cubicBezTo>
                  <a:pt x="61" y="130"/>
                  <a:pt x="63" y="130"/>
                  <a:pt x="64" y="130"/>
                </a:cubicBezTo>
                <a:cubicBezTo>
                  <a:pt x="78" y="129"/>
                  <a:pt x="92" y="123"/>
                  <a:pt x="104" y="114"/>
                </a:cubicBezTo>
                <a:cubicBezTo>
                  <a:pt x="86" y="95"/>
                  <a:pt x="86" y="95"/>
                  <a:pt x="86" y="95"/>
                </a:cubicBezTo>
                <a:cubicBezTo>
                  <a:pt x="77" y="97"/>
                  <a:pt x="67" y="93"/>
                  <a:pt x="59" y="85"/>
                </a:cubicBezTo>
                <a:cubicBezTo>
                  <a:pt x="50" y="77"/>
                  <a:pt x="47" y="66"/>
                  <a:pt x="49" y="58"/>
                </a:cubicBezTo>
                <a:lnTo>
                  <a:pt x="31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" name="Freeform 400"/>
          <p:cNvSpPr>
            <a:spLocks noEditPoints="1"/>
          </p:cNvSpPr>
          <p:nvPr/>
        </p:nvSpPr>
        <p:spPr bwMode="auto">
          <a:xfrm>
            <a:off x="11310938" y="1693863"/>
            <a:ext cx="533400" cy="552450"/>
          </a:xfrm>
          <a:custGeom>
            <a:avLst/>
            <a:gdLst>
              <a:gd name="T0" fmla="*/ 9 w 236"/>
              <a:gd name="T1" fmla="*/ 81 h 244"/>
              <a:gd name="T2" fmla="*/ 31 w 236"/>
              <a:gd name="T3" fmla="*/ 81 h 244"/>
              <a:gd name="T4" fmla="*/ 31 w 236"/>
              <a:gd name="T5" fmla="*/ 113 h 244"/>
              <a:gd name="T6" fmla="*/ 38 w 236"/>
              <a:gd name="T7" fmla="*/ 113 h 244"/>
              <a:gd name="T8" fmla="*/ 38 w 236"/>
              <a:gd name="T9" fmla="*/ 6 h 244"/>
              <a:gd name="T10" fmla="*/ 38 w 236"/>
              <a:gd name="T11" fmla="*/ 0 h 244"/>
              <a:gd name="T12" fmla="*/ 43 w 236"/>
              <a:gd name="T13" fmla="*/ 0 h 244"/>
              <a:gd name="T14" fmla="*/ 154 w 236"/>
              <a:gd name="T15" fmla="*/ 0 h 244"/>
              <a:gd name="T16" fmla="*/ 156 w 236"/>
              <a:gd name="T17" fmla="*/ 0 h 244"/>
              <a:gd name="T18" fmla="*/ 157 w 236"/>
              <a:gd name="T19" fmla="*/ 1 h 244"/>
              <a:gd name="T20" fmla="*/ 197 w 236"/>
              <a:gd name="T21" fmla="*/ 22 h 244"/>
              <a:gd name="T22" fmla="*/ 200 w 236"/>
              <a:gd name="T23" fmla="*/ 23 h 244"/>
              <a:gd name="T24" fmla="*/ 200 w 236"/>
              <a:gd name="T25" fmla="*/ 27 h 244"/>
              <a:gd name="T26" fmla="*/ 200 w 236"/>
              <a:gd name="T27" fmla="*/ 113 h 244"/>
              <a:gd name="T28" fmla="*/ 206 w 236"/>
              <a:gd name="T29" fmla="*/ 113 h 244"/>
              <a:gd name="T30" fmla="*/ 206 w 236"/>
              <a:gd name="T31" fmla="*/ 81 h 244"/>
              <a:gd name="T32" fmla="*/ 229 w 236"/>
              <a:gd name="T33" fmla="*/ 81 h 244"/>
              <a:gd name="T34" fmla="*/ 229 w 236"/>
              <a:gd name="T35" fmla="*/ 197 h 244"/>
              <a:gd name="T36" fmla="*/ 200 w 236"/>
              <a:gd name="T37" fmla="*/ 197 h 244"/>
              <a:gd name="T38" fmla="*/ 200 w 236"/>
              <a:gd name="T39" fmla="*/ 244 h 244"/>
              <a:gd name="T40" fmla="*/ 38 w 236"/>
              <a:gd name="T41" fmla="*/ 244 h 244"/>
              <a:gd name="T42" fmla="*/ 38 w 236"/>
              <a:gd name="T43" fmla="*/ 197 h 244"/>
              <a:gd name="T44" fmla="*/ 9 w 236"/>
              <a:gd name="T45" fmla="*/ 197 h 244"/>
              <a:gd name="T46" fmla="*/ 9 w 236"/>
              <a:gd name="T47" fmla="*/ 81 h 244"/>
              <a:gd name="T48" fmla="*/ 184 w 236"/>
              <a:gd name="T49" fmla="*/ 174 h 244"/>
              <a:gd name="T50" fmla="*/ 53 w 236"/>
              <a:gd name="T51" fmla="*/ 174 h 244"/>
              <a:gd name="T52" fmla="*/ 53 w 236"/>
              <a:gd name="T53" fmla="*/ 228 h 244"/>
              <a:gd name="T54" fmla="*/ 184 w 236"/>
              <a:gd name="T55" fmla="*/ 228 h 244"/>
              <a:gd name="T56" fmla="*/ 184 w 236"/>
              <a:gd name="T57" fmla="*/ 174 h 244"/>
              <a:gd name="T58" fmla="*/ 53 w 236"/>
              <a:gd name="T59" fmla="*/ 113 h 244"/>
              <a:gd name="T60" fmla="*/ 185 w 236"/>
              <a:gd name="T61" fmla="*/ 113 h 244"/>
              <a:gd name="T62" fmla="*/ 185 w 236"/>
              <a:gd name="T63" fmla="*/ 34 h 244"/>
              <a:gd name="T64" fmla="*/ 153 w 236"/>
              <a:gd name="T65" fmla="*/ 16 h 244"/>
              <a:gd name="T66" fmla="*/ 53 w 236"/>
              <a:gd name="T67" fmla="*/ 16 h 244"/>
              <a:gd name="T68" fmla="*/ 53 w 236"/>
              <a:gd name="T69" fmla="*/ 113 h 244"/>
              <a:gd name="T70" fmla="*/ 181 w 236"/>
              <a:gd name="T71" fmla="*/ 132 h 244"/>
              <a:gd name="T72" fmla="*/ 181 w 236"/>
              <a:gd name="T73" fmla="*/ 143 h 244"/>
              <a:gd name="T74" fmla="*/ 189 w 236"/>
              <a:gd name="T75" fmla="*/ 143 h 244"/>
              <a:gd name="T76" fmla="*/ 200 w 236"/>
              <a:gd name="T77" fmla="*/ 143 h 244"/>
              <a:gd name="T78" fmla="*/ 206 w 236"/>
              <a:gd name="T79" fmla="*/ 143 h 244"/>
              <a:gd name="T80" fmla="*/ 206 w 236"/>
              <a:gd name="T81" fmla="*/ 132 h 244"/>
              <a:gd name="T82" fmla="*/ 200 w 236"/>
              <a:gd name="T83" fmla="*/ 132 h 244"/>
              <a:gd name="T84" fmla="*/ 189 w 236"/>
              <a:gd name="T85" fmla="*/ 132 h 244"/>
              <a:gd name="T86" fmla="*/ 181 w 236"/>
              <a:gd name="T87" fmla="*/ 132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36" h="244">
                <a:moveTo>
                  <a:pt x="9" y="81"/>
                </a:moveTo>
                <a:cubicBezTo>
                  <a:pt x="31" y="81"/>
                  <a:pt x="31" y="81"/>
                  <a:pt x="31" y="81"/>
                </a:cubicBezTo>
                <a:cubicBezTo>
                  <a:pt x="31" y="113"/>
                  <a:pt x="31" y="113"/>
                  <a:pt x="31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8" y="6"/>
                  <a:pt x="38" y="6"/>
                  <a:pt x="38" y="6"/>
                </a:cubicBezTo>
                <a:cubicBezTo>
                  <a:pt x="38" y="0"/>
                  <a:pt x="38" y="0"/>
                  <a:pt x="38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154" y="0"/>
                  <a:pt x="154" y="0"/>
                  <a:pt x="154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57" y="1"/>
                  <a:pt x="157" y="1"/>
                  <a:pt x="157" y="1"/>
                </a:cubicBezTo>
                <a:cubicBezTo>
                  <a:pt x="197" y="22"/>
                  <a:pt x="197" y="22"/>
                  <a:pt x="197" y="22"/>
                </a:cubicBezTo>
                <a:cubicBezTo>
                  <a:pt x="200" y="23"/>
                  <a:pt x="200" y="23"/>
                  <a:pt x="200" y="23"/>
                </a:cubicBezTo>
                <a:cubicBezTo>
                  <a:pt x="200" y="27"/>
                  <a:pt x="200" y="27"/>
                  <a:pt x="200" y="27"/>
                </a:cubicBezTo>
                <a:cubicBezTo>
                  <a:pt x="200" y="113"/>
                  <a:pt x="200" y="113"/>
                  <a:pt x="200" y="113"/>
                </a:cubicBezTo>
                <a:cubicBezTo>
                  <a:pt x="206" y="113"/>
                  <a:pt x="206" y="113"/>
                  <a:pt x="206" y="11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29" y="81"/>
                  <a:pt x="229" y="81"/>
                  <a:pt x="229" y="81"/>
                </a:cubicBezTo>
                <a:cubicBezTo>
                  <a:pt x="235" y="120"/>
                  <a:pt x="236" y="158"/>
                  <a:pt x="229" y="197"/>
                </a:cubicBezTo>
                <a:cubicBezTo>
                  <a:pt x="200" y="197"/>
                  <a:pt x="200" y="197"/>
                  <a:pt x="200" y="197"/>
                </a:cubicBezTo>
                <a:cubicBezTo>
                  <a:pt x="200" y="244"/>
                  <a:pt x="200" y="244"/>
                  <a:pt x="200" y="244"/>
                </a:cubicBezTo>
                <a:cubicBezTo>
                  <a:pt x="146" y="244"/>
                  <a:pt x="92" y="244"/>
                  <a:pt x="38" y="244"/>
                </a:cubicBezTo>
                <a:cubicBezTo>
                  <a:pt x="38" y="197"/>
                  <a:pt x="38" y="197"/>
                  <a:pt x="38" y="197"/>
                </a:cubicBezTo>
                <a:cubicBezTo>
                  <a:pt x="9" y="197"/>
                  <a:pt x="9" y="197"/>
                  <a:pt x="9" y="197"/>
                </a:cubicBezTo>
                <a:cubicBezTo>
                  <a:pt x="0" y="159"/>
                  <a:pt x="0" y="120"/>
                  <a:pt x="9" y="81"/>
                </a:cubicBezTo>
                <a:close/>
                <a:moveTo>
                  <a:pt x="184" y="174"/>
                </a:moveTo>
                <a:cubicBezTo>
                  <a:pt x="53" y="174"/>
                  <a:pt x="53" y="174"/>
                  <a:pt x="53" y="174"/>
                </a:cubicBezTo>
                <a:cubicBezTo>
                  <a:pt x="53" y="228"/>
                  <a:pt x="53" y="228"/>
                  <a:pt x="53" y="228"/>
                </a:cubicBezTo>
                <a:cubicBezTo>
                  <a:pt x="184" y="228"/>
                  <a:pt x="184" y="228"/>
                  <a:pt x="184" y="228"/>
                </a:cubicBezTo>
                <a:cubicBezTo>
                  <a:pt x="184" y="174"/>
                  <a:pt x="184" y="174"/>
                  <a:pt x="184" y="174"/>
                </a:cubicBezTo>
                <a:close/>
                <a:moveTo>
                  <a:pt x="53" y="113"/>
                </a:moveTo>
                <a:cubicBezTo>
                  <a:pt x="185" y="113"/>
                  <a:pt x="185" y="113"/>
                  <a:pt x="185" y="113"/>
                </a:cubicBezTo>
                <a:cubicBezTo>
                  <a:pt x="185" y="34"/>
                  <a:pt x="185" y="34"/>
                  <a:pt x="185" y="34"/>
                </a:cubicBezTo>
                <a:cubicBezTo>
                  <a:pt x="153" y="16"/>
                  <a:pt x="153" y="16"/>
                  <a:pt x="153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113"/>
                  <a:pt x="53" y="113"/>
                  <a:pt x="53" y="113"/>
                </a:cubicBezTo>
                <a:close/>
                <a:moveTo>
                  <a:pt x="181" y="132"/>
                </a:moveTo>
                <a:cubicBezTo>
                  <a:pt x="181" y="143"/>
                  <a:pt x="181" y="143"/>
                  <a:pt x="181" y="143"/>
                </a:cubicBezTo>
                <a:cubicBezTo>
                  <a:pt x="189" y="143"/>
                  <a:pt x="189" y="143"/>
                  <a:pt x="189" y="143"/>
                </a:cubicBezTo>
                <a:cubicBezTo>
                  <a:pt x="200" y="143"/>
                  <a:pt x="200" y="143"/>
                  <a:pt x="200" y="143"/>
                </a:cubicBezTo>
                <a:cubicBezTo>
                  <a:pt x="206" y="143"/>
                  <a:pt x="206" y="143"/>
                  <a:pt x="206" y="143"/>
                </a:cubicBezTo>
                <a:cubicBezTo>
                  <a:pt x="206" y="132"/>
                  <a:pt x="206" y="132"/>
                  <a:pt x="206" y="132"/>
                </a:cubicBezTo>
                <a:cubicBezTo>
                  <a:pt x="200" y="132"/>
                  <a:pt x="200" y="132"/>
                  <a:pt x="200" y="132"/>
                </a:cubicBezTo>
                <a:cubicBezTo>
                  <a:pt x="189" y="132"/>
                  <a:pt x="189" y="132"/>
                  <a:pt x="189" y="132"/>
                </a:cubicBezTo>
                <a:lnTo>
                  <a:pt x="181" y="1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" name="Freeform 401"/>
          <p:cNvSpPr>
            <a:spLocks noEditPoints="1"/>
          </p:cNvSpPr>
          <p:nvPr/>
        </p:nvSpPr>
        <p:spPr bwMode="auto">
          <a:xfrm>
            <a:off x="11279188" y="1085851"/>
            <a:ext cx="581025" cy="404813"/>
          </a:xfrm>
          <a:custGeom>
            <a:avLst/>
            <a:gdLst>
              <a:gd name="T0" fmla="*/ 48 w 257"/>
              <a:gd name="T1" fmla="*/ 0 h 179"/>
              <a:gd name="T2" fmla="*/ 212 w 257"/>
              <a:gd name="T3" fmla="*/ 0 h 179"/>
              <a:gd name="T4" fmla="*/ 235 w 257"/>
              <a:gd name="T5" fmla="*/ 23 h 179"/>
              <a:gd name="T6" fmla="*/ 235 w 257"/>
              <a:gd name="T7" fmla="*/ 137 h 179"/>
              <a:gd name="T8" fmla="*/ 25 w 257"/>
              <a:gd name="T9" fmla="*/ 137 h 179"/>
              <a:gd name="T10" fmla="*/ 25 w 257"/>
              <a:gd name="T11" fmla="*/ 23 h 179"/>
              <a:gd name="T12" fmla="*/ 48 w 257"/>
              <a:gd name="T13" fmla="*/ 0 h 179"/>
              <a:gd name="T14" fmla="*/ 64 w 257"/>
              <a:gd name="T15" fmla="*/ 84 h 179"/>
              <a:gd name="T16" fmla="*/ 64 w 257"/>
              <a:gd name="T17" fmla="*/ 94 h 179"/>
              <a:gd name="T18" fmla="*/ 137 w 257"/>
              <a:gd name="T19" fmla="*/ 94 h 179"/>
              <a:gd name="T20" fmla="*/ 137 w 257"/>
              <a:gd name="T21" fmla="*/ 84 h 179"/>
              <a:gd name="T22" fmla="*/ 64 w 257"/>
              <a:gd name="T23" fmla="*/ 84 h 179"/>
              <a:gd name="T24" fmla="*/ 64 w 257"/>
              <a:gd name="T25" fmla="*/ 60 h 179"/>
              <a:gd name="T26" fmla="*/ 64 w 257"/>
              <a:gd name="T27" fmla="*/ 70 h 179"/>
              <a:gd name="T28" fmla="*/ 122 w 257"/>
              <a:gd name="T29" fmla="*/ 70 h 179"/>
              <a:gd name="T30" fmla="*/ 122 w 257"/>
              <a:gd name="T31" fmla="*/ 60 h 179"/>
              <a:gd name="T32" fmla="*/ 64 w 257"/>
              <a:gd name="T33" fmla="*/ 60 h 179"/>
              <a:gd name="T34" fmla="*/ 64 w 257"/>
              <a:gd name="T35" fmla="*/ 37 h 179"/>
              <a:gd name="T36" fmla="*/ 64 w 257"/>
              <a:gd name="T37" fmla="*/ 46 h 179"/>
              <a:gd name="T38" fmla="*/ 137 w 257"/>
              <a:gd name="T39" fmla="*/ 46 h 179"/>
              <a:gd name="T40" fmla="*/ 137 w 257"/>
              <a:gd name="T41" fmla="*/ 37 h 179"/>
              <a:gd name="T42" fmla="*/ 64 w 257"/>
              <a:gd name="T43" fmla="*/ 37 h 179"/>
              <a:gd name="T44" fmla="*/ 146 w 257"/>
              <a:gd name="T45" fmla="*/ 67 h 179"/>
              <a:gd name="T46" fmla="*/ 166 w 257"/>
              <a:gd name="T47" fmla="*/ 99 h 179"/>
              <a:gd name="T48" fmla="*/ 172 w 257"/>
              <a:gd name="T49" fmla="*/ 89 h 179"/>
              <a:gd name="T50" fmla="*/ 189 w 257"/>
              <a:gd name="T51" fmla="*/ 100 h 179"/>
              <a:gd name="T52" fmla="*/ 195 w 257"/>
              <a:gd name="T53" fmla="*/ 90 h 179"/>
              <a:gd name="T54" fmla="*/ 178 w 257"/>
              <a:gd name="T55" fmla="*/ 79 h 179"/>
              <a:gd name="T56" fmla="*/ 184 w 257"/>
              <a:gd name="T57" fmla="*/ 70 h 179"/>
              <a:gd name="T58" fmla="*/ 146 w 257"/>
              <a:gd name="T59" fmla="*/ 67 h 179"/>
              <a:gd name="T60" fmla="*/ 0 w 257"/>
              <a:gd name="T61" fmla="*/ 146 h 179"/>
              <a:gd name="T62" fmla="*/ 257 w 257"/>
              <a:gd name="T63" fmla="*/ 146 h 179"/>
              <a:gd name="T64" fmla="*/ 257 w 257"/>
              <a:gd name="T65" fmla="*/ 172 h 179"/>
              <a:gd name="T66" fmla="*/ 249 w 257"/>
              <a:gd name="T67" fmla="*/ 179 h 179"/>
              <a:gd name="T68" fmla="*/ 7 w 257"/>
              <a:gd name="T69" fmla="*/ 179 h 179"/>
              <a:gd name="T70" fmla="*/ 0 w 257"/>
              <a:gd name="T71" fmla="*/ 172 h 179"/>
              <a:gd name="T72" fmla="*/ 0 w 257"/>
              <a:gd name="T73" fmla="*/ 146 h 179"/>
              <a:gd name="T74" fmla="*/ 17 w 257"/>
              <a:gd name="T75" fmla="*/ 155 h 179"/>
              <a:gd name="T76" fmla="*/ 17 w 257"/>
              <a:gd name="T77" fmla="*/ 163 h 179"/>
              <a:gd name="T78" fmla="*/ 39 w 257"/>
              <a:gd name="T79" fmla="*/ 163 h 179"/>
              <a:gd name="T80" fmla="*/ 39 w 257"/>
              <a:gd name="T81" fmla="*/ 155 h 179"/>
              <a:gd name="T82" fmla="*/ 17 w 257"/>
              <a:gd name="T83" fmla="*/ 155 h 179"/>
              <a:gd name="T84" fmla="*/ 220 w 257"/>
              <a:gd name="T85" fmla="*/ 155 h 179"/>
              <a:gd name="T86" fmla="*/ 220 w 257"/>
              <a:gd name="T87" fmla="*/ 163 h 179"/>
              <a:gd name="T88" fmla="*/ 242 w 257"/>
              <a:gd name="T89" fmla="*/ 163 h 179"/>
              <a:gd name="T90" fmla="*/ 242 w 257"/>
              <a:gd name="T91" fmla="*/ 155 h 179"/>
              <a:gd name="T92" fmla="*/ 220 w 257"/>
              <a:gd name="T93" fmla="*/ 155 h 179"/>
              <a:gd name="T94" fmla="*/ 49 w 257"/>
              <a:gd name="T95" fmla="*/ 155 h 179"/>
              <a:gd name="T96" fmla="*/ 49 w 257"/>
              <a:gd name="T97" fmla="*/ 163 h 179"/>
              <a:gd name="T98" fmla="*/ 71 w 257"/>
              <a:gd name="T99" fmla="*/ 163 h 179"/>
              <a:gd name="T100" fmla="*/ 71 w 257"/>
              <a:gd name="T101" fmla="*/ 155 h 179"/>
              <a:gd name="T102" fmla="*/ 49 w 257"/>
              <a:gd name="T103" fmla="*/ 155 h 179"/>
              <a:gd name="T104" fmla="*/ 48 w 257"/>
              <a:gd name="T105" fmla="*/ 21 h 179"/>
              <a:gd name="T106" fmla="*/ 48 w 257"/>
              <a:gd name="T107" fmla="*/ 116 h 179"/>
              <a:gd name="T108" fmla="*/ 213 w 257"/>
              <a:gd name="T109" fmla="*/ 116 h 179"/>
              <a:gd name="T110" fmla="*/ 213 w 257"/>
              <a:gd name="T111" fmla="*/ 21 h 179"/>
              <a:gd name="T112" fmla="*/ 48 w 257"/>
              <a:gd name="T113" fmla="*/ 21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7" h="179">
                <a:moveTo>
                  <a:pt x="48" y="0"/>
                </a:moveTo>
                <a:cubicBezTo>
                  <a:pt x="212" y="0"/>
                  <a:pt x="212" y="0"/>
                  <a:pt x="212" y="0"/>
                </a:cubicBezTo>
                <a:cubicBezTo>
                  <a:pt x="225" y="0"/>
                  <a:pt x="235" y="10"/>
                  <a:pt x="235" y="23"/>
                </a:cubicBezTo>
                <a:cubicBezTo>
                  <a:pt x="235" y="137"/>
                  <a:pt x="235" y="137"/>
                  <a:pt x="235" y="137"/>
                </a:cubicBezTo>
                <a:cubicBezTo>
                  <a:pt x="25" y="137"/>
                  <a:pt x="25" y="137"/>
                  <a:pt x="25" y="137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10"/>
                  <a:pt x="35" y="0"/>
                  <a:pt x="48" y="0"/>
                </a:cubicBezTo>
                <a:close/>
                <a:moveTo>
                  <a:pt x="64" y="84"/>
                </a:moveTo>
                <a:cubicBezTo>
                  <a:pt x="64" y="94"/>
                  <a:pt x="64" y="94"/>
                  <a:pt x="64" y="94"/>
                </a:cubicBezTo>
                <a:cubicBezTo>
                  <a:pt x="137" y="94"/>
                  <a:pt x="137" y="94"/>
                  <a:pt x="137" y="94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64" y="84"/>
                  <a:pt x="64" y="84"/>
                  <a:pt x="64" y="84"/>
                </a:cubicBezTo>
                <a:close/>
                <a:moveTo>
                  <a:pt x="64" y="60"/>
                </a:moveTo>
                <a:cubicBezTo>
                  <a:pt x="64" y="70"/>
                  <a:pt x="64" y="70"/>
                  <a:pt x="64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0"/>
                  <a:pt x="122" y="60"/>
                  <a:pt x="122" y="60"/>
                </a:cubicBezTo>
                <a:cubicBezTo>
                  <a:pt x="64" y="60"/>
                  <a:pt x="64" y="60"/>
                  <a:pt x="64" y="60"/>
                </a:cubicBezTo>
                <a:close/>
                <a:moveTo>
                  <a:pt x="64" y="37"/>
                </a:moveTo>
                <a:cubicBezTo>
                  <a:pt x="64" y="46"/>
                  <a:pt x="64" y="46"/>
                  <a:pt x="64" y="46"/>
                </a:cubicBezTo>
                <a:cubicBezTo>
                  <a:pt x="137" y="46"/>
                  <a:pt x="137" y="46"/>
                  <a:pt x="137" y="46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64" y="37"/>
                  <a:pt x="64" y="37"/>
                  <a:pt x="64" y="37"/>
                </a:cubicBezTo>
                <a:close/>
                <a:moveTo>
                  <a:pt x="146" y="67"/>
                </a:moveTo>
                <a:cubicBezTo>
                  <a:pt x="166" y="99"/>
                  <a:pt x="166" y="99"/>
                  <a:pt x="166" y="99"/>
                </a:cubicBezTo>
                <a:cubicBezTo>
                  <a:pt x="172" y="89"/>
                  <a:pt x="172" y="89"/>
                  <a:pt x="172" y="89"/>
                </a:cubicBezTo>
                <a:cubicBezTo>
                  <a:pt x="189" y="100"/>
                  <a:pt x="189" y="100"/>
                  <a:pt x="189" y="100"/>
                </a:cubicBezTo>
                <a:cubicBezTo>
                  <a:pt x="195" y="90"/>
                  <a:pt x="195" y="90"/>
                  <a:pt x="195" y="90"/>
                </a:cubicBezTo>
                <a:cubicBezTo>
                  <a:pt x="178" y="79"/>
                  <a:pt x="178" y="79"/>
                  <a:pt x="178" y="79"/>
                </a:cubicBezTo>
                <a:cubicBezTo>
                  <a:pt x="184" y="70"/>
                  <a:pt x="184" y="70"/>
                  <a:pt x="184" y="70"/>
                </a:cubicBezTo>
                <a:cubicBezTo>
                  <a:pt x="146" y="67"/>
                  <a:pt x="146" y="67"/>
                  <a:pt x="146" y="67"/>
                </a:cubicBezTo>
                <a:close/>
                <a:moveTo>
                  <a:pt x="0" y="146"/>
                </a:moveTo>
                <a:cubicBezTo>
                  <a:pt x="257" y="146"/>
                  <a:pt x="257" y="146"/>
                  <a:pt x="257" y="146"/>
                </a:cubicBezTo>
                <a:cubicBezTo>
                  <a:pt x="257" y="172"/>
                  <a:pt x="257" y="172"/>
                  <a:pt x="257" y="172"/>
                </a:cubicBezTo>
                <a:cubicBezTo>
                  <a:pt x="249" y="179"/>
                  <a:pt x="249" y="179"/>
                  <a:pt x="249" y="179"/>
                </a:cubicBezTo>
                <a:cubicBezTo>
                  <a:pt x="7" y="179"/>
                  <a:pt x="7" y="179"/>
                  <a:pt x="7" y="179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46"/>
                  <a:pt x="0" y="146"/>
                  <a:pt x="0" y="146"/>
                </a:cubicBezTo>
                <a:close/>
                <a:moveTo>
                  <a:pt x="17" y="155"/>
                </a:moveTo>
                <a:cubicBezTo>
                  <a:pt x="17" y="163"/>
                  <a:pt x="17" y="163"/>
                  <a:pt x="17" y="163"/>
                </a:cubicBezTo>
                <a:cubicBezTo>
                  <a:pt x="39" y="163"/>
                  <a:pt x="39" y="163"/>
                  <a:pt x="39" y="163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17" y="155"/>
                  <a:pt x="17" y="155"/>
                  <a:pt x="17" y="155"/>
                </a:cubicBezTo>
                <a:close/>
                <a:moveTo>
                  <a:pt x="220" y="155"/>
                </a:moveTo>
                <a:cubicBezTo>
                  <a:pt x="220" y="163"/>
                  <a:pt x="220" y="163"/>
                  <a:pt x="220" y="163"/>
                </a:cubicBezTo>
                <a:cubicBezTo>
                  <a:pt x="242" y="163"/>
                  <a:pt x="242" y="163"/>
                  <a:pt x="242" y="163"/>
                </a:cubicBezTo>
                <a:cubicBezTo>
                  <a:pt x="242" y="155"/>
                  <a:pt x="242" y="155"/>
                  <a:pt x="242" y="155"/>
                </a:cubicBezTo>
                <a:cubicBezTo>
                  <a:pt x="220" y="155"/>
                  <a:pt x="220" y="155"/>
                  <a:pt x="220" y="155"/>
                </a:cubicBezTo>
                <a:close/>
                <a:moveTo>
                  <a:pt x="49" y="155"/>
                </a:moveTo>
                <a:cubicBezTo>
                  <a:pt x="49" y="163"/>
                  <a:pt x="49" y="163"/>
                  <a:pt x="49" y="163"/>
                </a:cubicBezTo>
                <a:cubicBezTo>
                  <a:pt x="71" y="163"/>
                  <a:pt x="71" y="163"/>
                  <a:pt x="71" y="163"/>
                </a:cubicBezTo>
                <a:cubicBezTo>
                  <a:pt x="71" y="155"/>
                  <a:pt x="71" y="155"/>
                  <a:pt x="71" y="155"/>
                </a:cubicBezTo>
                <a:cubicBezTo>
                  <a:pt x="49" y="155"/>
                  <a:pt x="49" y="155"/>
                  <a:pt x="49" y="155"/>
                </a:cubicBezTo>
                <a:close/>
                <a:moveTo>
                  <a:pt x="48" y="21"/>
                </a:moveTo>
                <a:cubicBezTo>
                  <a:pt x="48" y="116"/>
                  <a:pt x="48" y="116"/>
                  <a:pt x="48" y="116"/>
                </a:cubicBezTo>
                <a:cubicBezTo>
                  <a:pt x="213" y="116"/>
                  <a:pt x="213" y="116"/>
                  <a:pt x="213" y="116"/>
                </a:cubicBezTo>
                <a:cubicBezTo>
                  <a:pt x="213" y="21"/>
                  <a:pt x="213" y="21"/>
                  <a:pt x="213" y="21"/>
                </a:cubicBezTo>
                <a:lnTo>
                  <a:pt x="48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2" name="Freeform 402"/>
          <p:cNvSpPr>
            <a:spLocks noEditPoints="1"/>
          </p:cNvSpPr>
          <p:nvPr/>
        </p:nvSpPr>
        <p:spPr bwMode="auto">
          <a:xfrm>
            <a:off x="11296651" y="2416176"/>
            <a:ext cx="546100" cy="531813"/>
          </a:xfrm>
          <a:custGeom>
            <a:avLst/>
            <a:gdLst>
              <a:gd name="T0" fmla="*/ 22 w 241"/>
              <a:gd name="T1" fmla="*/ 102 h 235"/>
              <a:gd name="T2" fmla="*/ 36 w 241"/>
              <a:gd name="T3" fmla="*/ 98 h 235"/>
              <a:gd name="T4" fmla="*/ 36 w 241"/>
              <a:gd name="T5" fmla="*/ 57 h 235"/>
              <a:gd name="T6" fmla="*/ 36 w 241"/>
              <a:gd name="T7" fmla="*/ 32 h 235"/>
              <a:gd name="T8" fmla="*/ 36 w 241"/>
              <a:gd name="T9" fmla="*/ 30 h 235"/>
              <a:gd name="T10" fmla="*/ 118 w 241"/>
              <a:gd name="T11" fmla="*/ 30 h 235"/>
              <a:gd name="T12" fmla="*/ 118 w 241"/>
              <a:gd name="T13" fmla="*/ 33 h 235"/>
              <a:gd name="T14" fmla="*/ 118 w 241"/>
              <a:gd name="T15" fmla="*/ 57 h 235"/>
              <a:gd name="T16" fmla="*/ 118 w 241"/>
              <a:gd name="T17" fmla="*/ 108 h 235"/>
              <a:gd name="T18" fmla="*/ 118 w 241"/>
              <a:gd name="T19" fmla="*/ 108 h 235"/>
              <a:gd name="T20" fmla="*/ 99 w 241"/>
              <a:gd name="T21" fmla="*/ 128 h 235"/>
              <a:gd name="T22" fmla="*/ 69 w 241"/>
              <a:gd name="T23" fmla="*/ 126 h 235"/>
              <a:gd name="T24" fmla="*/ 88 w 241"/>
              <a:gd name="T25" fmla="*/ 102 h 235"/>
              <a:gd name="T26" fmla="*/ 102 w 241"/>
              <a:gd name="T27" fmla="*/ 98 h 235"/>
              <a:gd name="T28" fmla="*/ 102 w 241"/>
              <a:gd name="T29" fmla="*/ 57 h 235"/>
              <a:gd name="T30" fmla="*/ 52 w 241"/>
              <a:gd name="T31" fmla="*/ 57 h 235"/>
              <a:gd name="T32" fmla="*/ 52 w 241"/>
              <a:gd name="T33" fmla="*/ 107 h 235"/>
              <a:gd name="T34" fmla="*/ 52 w 241"/>
              <a:gd name="T35" fmla="*/ 107 h 235"/>
              <a:gd name="T36" fmla="*/ 33 w 241"/>
              <a:gd name="T37" fmla="*/ 128 h 235"/>
              <a:gd name="T38" fmla="*/ 4 w 241"/>
              <a:gd name="T39" fmla="*/ 126 h 235"/>
              <a:gd name="T40" fmla="*/ 22 w 241"/>
              <a:gd name="T41" fmla="*/ 102 h 235"/>
              <a:gd name="T42" fmla="*/ 101 w 241"/>
              <a:gd name="T43" fmla="*/ 165 h 235"/>
              <a:gd name="T44" fmla="*/ 60 w 241"/>
              <a:gd name="T45" fmla="*/ 217 h 235"/>
              <a:gd name="T46" fmla="*/ 126 w 241"/>
              <a:gd name="T47" fmla="*/ 222 h 235"/>
              <a:gd name="T48" fmla="*/ 168 w 241"/>
              <a:gd name="T49" fmla="*/ 173 h 235"/>
              <a:gd name="T50" fmla="*/ 168 w 241"/>
              <a:gd name="T51" fmla="*/ 89 h 235"/>
              <a:gd name="T52" fmla="*/ 202 w 241"/>
              <a:gd name="T53" fmla="*/ 133 h 235"/>
              <a:gd name="T54" fmla="*/ 211 w 241"/>
              <a:gd name="T55" fmla="*/ 140 h 235"/>
              <a:gd name="T56" fmla="*/ 223 w 241"/>
              <a:gd name="T57" fmla="*/ 70 h 235"/>
              <a:gd name="T58" fmla="*/ 168 w 241"/>
              <a:gd name="T59" fmla="*/ 0 h 235"/>
              <a:gd name="T60" fmla="*/ 168 w 241"/>
              <a:gd name="T61" fmla="*/ 0 h 235"/>
              <a:gd name="T62" fmla="*/ 168 w 241"/>
              <a:gd name="T63" fmla="*/ 0 h 235"/>
              <a:gd name="T64" fmla="*/ 139 w 241"/>
              <a:gd name="T65" fmla="*/ 0 h 235"/>
              <a:gd name="T66" fmla="*/ 139 w 241"/>
              <a:gd name="T67" fmla="*/ 156 h 235"/>
              <a:gd name="T68" fmla="*/ 101 w 241"/>
              <a:gd name="T69" fmla="*/ 165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41" h="235">
                <a:moveTo>
                  <a:pt x="22" y="102"/>
                </a:moveTo>
                <a:cubicBezTo>
                  <a:pt x="27" y="100"/>
                  <a:pt x="32" y="99"/>
                  <a:pt x="36" y="98"/>
                </a:cubicBezTo>
                <a:cubicBezTo>
                  <a:pt x="36" y="57"/>
                  <a:pt x="36" y="57"/>
                  <a:pt x="36" y="57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30"/>
                  <a:pt x="36" y="30"/>
                  <a:pt x="36" y="30"/>
                </a:cubicBezTo>
                <a:cubicBezTo>
                  <a:pt x="118" y="30"/>
                  <a:pt x="118" y="30"/>
                  <a:pt x="118" y="30"/>
                </a:cubicBezTo>
                <a:cubicBezTo>
                  <a:pt x="118" y="33"/>
                  <a:pt x="118" y="33"/>
                  <a:pt x="118" y="33"/>
                </a:cubicBezTo>
                <a:cubicBezTo>
                  <a:pt x="118" y="57"/>
                  <a:pt x="118" y="57"/>
                  <a:pt x="118" y="57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14"/>
                  <a:pt x="110" y="123"/>
                  <a:pt x="99" y="128"/>
                </a:cubicBezTo>
                <a:cubicBezTo>
                  <a:pt x="86" y="134"/>
                  <a:pt x="73" y="133"/>
                  <a:pt x="69" y="126"/>
                </a:cubicBezTo>
                <a:cubicBezTo>
                  <a:pt x="66" y="119"/>
                  <a:pt x="74" y="108"/>
                  <a:pt x="88" y="102"/>
                </a:cubicBezTo>
                <a:cubicBezTo>
                  <a:pt x="93" y="100"/>
                  <a:pt x="98" y="99"/>
                  <a:pt x="102" y="98"/>
                </a:cubicBezTo>
                <a:cubicBezTo>
                  <a:pt x="102" y="57"/>
                  <a:pt x="102" y="57"/>
                  <a:pt x="102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107"/>
                  <a:pt x="52" y="107"/>
                  <a:pt x="52" y="107"/>
                </a:cubicBezTo>
                <a:cubicBezTo>
                  <a:pt x="52" y="107"/>
                  <a:pt x="52" y="107"/>
                  <a:pt x="52" y="107"/>
                </a:cubicBezTo>
                <a:cubicBezTo>
                  <a:pt x="53" y="114"/>
                  <a:pt x="45" y="123"/>
                  <a:pt x="33" y="128"/>
                </a:cubicBezTo>
                <a:cubicBezTo>
                  <a:pt x="20" y="134"/>
                  <a:pt x="7" y="133"/>
                  <a:pt x="4" y="126"/>
                </a:cubicBezTo>
                <a:cubicBezTo>
                  <a:pt x="0" y="119"/>
                  <a:pt x="9" y="108"/>
                  <a:pt x="22" y="102"/>
                </a:cubicBezTo>
                <a:close/>
                <a:moveTo>
                  <a:pt x="101" y="165"/>
                </a:moveTo>
                <a:cubicBezTo>
                  <a:pt x="71" y="178"/>
                  <a:pt x="53" y="202"/>
                  <a:pt x="60" y="217"/>
                </a:cubicBezTo>
                <a:cubicBezTo>
                  <a:pt x="67" y="233"/>
                  <a:pt x="97" y="235"/>
                  <a:pt x="126" y="222"/>
                </a:cubicBezTo>
                <a:cubicBezTo>
                  <a:pt x="153" y="210"/>
                  <a:pt x="170" y="189"/>
                  <a:pt x="168" y="173"/>
                </a:cubicBezTo>
                <a:cubicBezTo>
                  <a:pt x="168" y="89"/>
                  <a:pt x="168" y="89"/>
                  <a:pt x="168" y="89"/>
                </a:cubicBezTo>
                <a:cubicBezTo>
                  <a:pt x="199" y="92"/>
                  <a:pt x="216" y="96"/>
                  <a:pt x="202" y="133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34" y="117"/>
                  <a:pt x="241" y="99"/>
                  <a:pt x="223" y="70"/>
                </a:cubicBezTo>
                <a:cubicBezTo>
                  <a:pt x="208" y="47"/>
                  <a:pt x="182" y="24"/>
                  <a:pt x="168" y="0"/>
                </a:cubicBezTo>
                <a:cubicBezTo>
                  <a:pt x="168" y="0"/>
                  <a:pt x="168" y="0"/>
                  <a:pt x="168" y="0"/>
                </a:cubicBezTo>
                <a:cubicBezTo>
                  <a:pt x="168" y="0"/>
                  <a:pt x="168" y="0"/>
                  <a:pt x="168" y="0"/>
                </a:cubicBezTo>
                <a:cubicBezTo>
                  <a:pt x="139" y="0"/>
                  <a:pt x="139" y="0"/>
                  <a:pt x="139" y="0"/>
                </a:cubicBezTo>
                <a:cubicBezTo>
                  <a:pt x="139" y="156"/>
                  <a:pt x="139" y="156"/>
                  <a:pt x="139" y="156"/>
                </a:cubicBezTo>
                <a:cubicBezTo>
                  <a:pt x="128" y="156"/>
                  <a:pt x="114" y="159"/>
                  <a:pt x="101" y="1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3" name="Freeform 403"/>
          <p:cNvSpPr>
            <a:spLocks noEditPoints="1"/>
          </p:cNvSpPr>
          <p:nvPr/>
        </p:nvSpPr>
        <p:spPr bwMode="auto">
          <a:xfrm>
            <a:off x="10596563" y="3063876"/>
            <a:ext cx="514350" cy="558800"/>
          </a:xfrm>
          <a:custGeom>
            <a:avLst/>
            <a:gdLst>
              <a:gd name="T0" fmla="*/ 141 w 228"/>
              <a:gd name="T1" fmla="*/ 11 h 247"/>
              <a:gd name="T2" fmla="*/ 210 w 228"/>
              <a:gd name="T3" fmla="*/ 25 h 247"/>
              <a:gd name="T4" fmla="*/ 215 w 228"/>
              <a:gd name="T5" fmla="*/ 94 h 247"/>
              <a:gd name="T6" fmla="*/ 205 w 228"/>
              <a:gd name="T7" fmla="*/ 92 h 247"/>
              <a:gd name="T8" fmla="*/ 164 w 228"/>
              <a:gd name="T9" fmla="*/ 62 h 247"/>
              <a:gd name="T10" fmla="*/ 142 w 228"/>
              <a:gd name="T11" fmla="*/ 17 h 247"/>
              <a:gd name="T12" fmla="*/ 141 w 228"/>
              <a:gd name="T13" fmla="*/ 11 h 247"/>
              <a:gd name="T14" fmla="*/ 24 w 228"/>
              <a:gd name="T15" fmla="*/ 169 h 247"/>
              <a:gd name="T16" fmla="*/ 39 w 228"/>
              <a:gd name="T17" fmla="*/ 186 h 247"/>
              <a:gd name="T18" fmla="*/ 148 w 228"/>
              <a:gd name="T19" fmla="*/ 113 h 247"/>
              <a:gd name="T20" fmla="*/ 113 w 228"/>
              <a:gd name="T21" fmla="*/ 72 h 247"/>
              <a:gd name="T22" fmla="*/ 24 w 228"/>
              <a:gd name="T23" fmla="*/ 169 h 247"/>
              <a:gd name="T24" fmla="*/ 28 w 228"/>
              <a:gd name="T25" fmla="*/ 192 h 247"/>
              <a:gd name="T26" fmla="*/ 18 w 228"/>
              <a:gd name="T27" fmla="*/ 218 h 247"/>
              <a:gd name="T28" fmla="*/ 23 w 228"/>
              <a:gd name="T29" fmla="*/ 226 h 247"/>
              <a:gd name="T30" fmla="*/ 34 w 228"/>
              <a:gd name="T31" fmla="*/ 230 h 247"/>
              <a:gd name="T32" fmla="*/ 96 w 228"/>
              <a:gd name="T33" fmla="*/ 193 h 247"/>
              <a:gd name="T34" fmla="*/ 164 w 228"/>
              <a:gd name="T35" fmla="*/ 147 h 247"/>
              <a:gd name="T36" fmla="*/ 194 w 228"/>
              <a:gd name="T37" fmla="*/ 151 h 247"/>
              <a:gd name="T38" fmla="*/ 214 w 228"/>
              <a:gd name="T39" fmla="*/ 171 h 247"/>
              <a:gd name="T40" fmla="*/ 217 w 228"/>
              <a:gd name="T41" fmla="*/ 221 h 247"/>
              <a:gd name="T42" fmla="*/ 202 w 228"/>
              <a:gd name="T43" fmla="*/ 217 h 247"/>
              <a:gd name="T44" fmla="*/ 200 w 228"/>
              <a:gd name="T45" fmla="*/ 178 h 247"/>
              <a:gd name="T46" fmla="*/ 187 w 228"/>
              <a:gd name="T47" fmla="*/ 165 h 247"/>
              <a:gd name="T48" fmla="*/ 167 w 228"/>
              <a:gd name="T49" fmla="*/ 162 h 247"/>
              <a:gd name="T50" fmla="*/ 108 w 228"/>
              <a:gd name="T51" fmla="*/ 203 h 247"/>
              <a:gd name="T52" fmla="*/ 33 w 228"/>
              <a:gd name="T53" fmla="*/ 245 h 247"/>
              <a:gd name="T54" fmla="*/ 14 w 228"/>
              <a:gd name="T55" fmla="*/ 238 h 247"/>
              <a:gd name="T56" fmla="*/ 3 w 228"/>
              <a:gd name="T57" fmla="*/ 223 h 247"/>
              <a:gd name="T58" fmla="*/ 17 w 228"/>
              <a:gd name="T59" fmla="*/ 181 h 247"/>
              <a:gd name="T60" fmla="*/ 28 w 228"/>
              <a:gd name="T61" fmla="*/ 192 h 247"/>
              <a:gd name="T62" fmla="*/ 206 w 228"/>
              <a:gd name="T63" fmla="*/ 104 h 247"/>
              <a:gd name="T64" fmla="*/ 158 w 228"/>
              <a:gd name="T65" fmla="*/ 68 h 247"/>
              <a:gd name="T66" fmla="*/ 131 w 228"/>
              <a:gd name="T67" fmla="*/ 19 h 247"/>
              <a:gd name="T68" fmla="*/ 119 w 228"/>
              <a:gd name="T69" fmla="*/ 63 h 247"/>
              <a:gd name="T70" fmla="*/ 160 w 228"/>
              <a:gd name="T71" fmla="*/ 110 h 247"/>
              <a:gd name="T72" fmla="*/ 206 w 228"/>
              <a:gd name="T73" fmla="*/ 104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28" h="247">
                <a:moveTo>
                  <a:pt x="141" y="11"/>
                </a:moveTo>
                <a:cubicBezTo>
                  <a:pt x="164" y="0"/>
                  <a:pt x="193" y="5"/>
                  <a:pt x="210" y="25"/>
                </a:cubicBezTo>
                <a:cubicBezTo>
                  <a:pt x="227" y="45"/>
                  <a:pt x="228" y="73"/>
                  <a:pt x="215" y="94"/>
                </a:cubicBezTo>
                <a:cubicBezTo>
                  <a:pt x="212" y="94"/>
                  <a:pt x="208" y="93"/>
                  <a:pt x="205" y="92"/>
                </a:cubicBezTo>
                <a:cubicBezTo>
                  <a:pt x="191" y="88"/>
                  <a:pt x="176" y="76"/>
                  <a:pt x="164" y="62"/>
                </a:cubicBezTo>
                <a:cubicBezTo>
                  <a:pt x="152" y="48"/>
                  <a:pt x="144" y="31"/>
                  <a:pt x="142" y="17"/>
                </a:cubicBezTo>
                <a:cubicBezTo>
                  <a:pt x="141" y="15"/>
                  <a:pt x="141" y="13"/>
                  <a:pt x="141" y="11"/>
                </a:cubicBezTo>
                <a:close/>
                <a:moveTo>
                  <a:pt x="24" y="169"/>
                </a:moveTo>
                <a:cubicBezTo>
                  <a:pt x="24" y="179"/>
                  <a:pt x="29" y="185"/>
                  <a:pt x="39" y="186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3" y="104"/>
                  <a:pt x="120" y="88"/>
                  <a:pt x="113" y="72"/>
                </a:cubicBezTo>
                <a:cubicBezTo>
                  <a:pt x="24" y="169"/>
                  <a:pt x="24" y="169"/>
                  <a:pt x="24" y="169"/>
                </a:cubicBezTo>
                <a:close/>
                <a:moveTo>
                  <a:pt x="28" y="192"/>
                </a:moveTo>
                <a:cubicBezTo>
                  <a:pt x="19" y="201"/>
                  <a:pt x="16" y="211"/>
                  <a:pt x="18" y="218"/>
                </a:cubicBezTo>
                <a:cubicBezTo>
                  <a:pt x="19" y="221"/>
                  <a:pt x="21" y="224"/>
                  <a:pt x="23" y="226"/>
                </a:cubicBezTo>
                <a:cubicBezTo>
                  <a:pt x="26" y="228"/>
                  <a:pt x="30" y="229"/>
                  <a:pt x="34" y="230"/>
                </a:cubicBezTo>
                <a:cubicBezTo>
                  <a:pt x="49" y="231"/>
                  <a:pt x="71" y="221"/>
                  <a:pt x="96" y="193"/>
                </a:cubicBezTo>
                <a:cubicBezTo>
                  <a:pt x="122" y="164"/>
                  <a:pt x="145" y="150"/>
                  <a:pt x="164" y="147"/>
                </a:cubicBezTo>
                <a:cubicBezTo>
                  <a:pt x="176" y="145"/>
                  <a:pt x="186" y="146"/>
                  <a:pt x="194" y="151"/>
                </a:cubicBezTo>
                <a:cubicBezTo>
                  <a:pt x="203" y="155"/>
                  <a:pt x="209" y="162"/>
                  <a:pt x="214" y="171"/>
                </a:cubicBezTo>
                <a:cubicBezTo>
                  <a:pt x="220" y="185"/>
                  <a:pt x="222" y="203"/>
                  <a:pt x="217" y="221"/>
                </a:cubicBezTo>
                <a:cubicBezTo>
                  <a:pt x="202" y="217"/>
                  <a:pt x="202" y="217"/>
                  <a:pt x="202" y="217"/>
                </a:cubicBezTo>
                <a:cubicBezTo>
                  <a:pt x="206" y="203"/>
                  <a:pt x="205" y="188"/>
                  <a:pt x="200" y="178"/>
                </a:cubicBezTo>
                <a:cubicBezTo>
                  <a:pt x="197" y="172"/>
                  <a:pt x="192" y="167"/>
                  <a:pt x="187" y="165"/>
                </a:cubicBezTo>
                <a:cubicBezTo>
                  <a:pt x="182" y="162"/>
                  <a:pt x="175" y="161"/>
                  <a:pt x="167" y="162"/>
                </a:cubicBezTo>
                <a:cubicBezTo>
                  <a:pt x="151" y="165"/>
                  <a:pt x="131" y="177"/>
                  <a:pt x="108" y="203"/>
                </a:cubicBezTo>
                <a:cubicBezTo>
                  <a:pt x="78" y="236"/>
                  <a:pt x="52" y="247"/>
                  <a:pt x="33" y="245"/>
                </a:cubicBezTo>
                <a:cubicBezTo>
                  <a:pt x="25" y="245"/>
                  <a:pt x="19" y="242"/>
                  <a:pt x="14" y="238"/>
                </a:cubicBezTo>
                <a:cubicBezTo>
                  <a:pt x="9" y="234"/>
                  <a:pt x="5" y="229"/>
                  <a:pt x="3" y="223"/>
                </a:cubicBezTo>
                <a:cubicBezTo>
                  <a:pt x="0" y="210"/>
                  <a:pt x="3" y="195"/>
                  <a:pt x="17" y="181"/>
                </a:cubicBezTo>
                <a:cubicBezTo>
                  <a:pt x="28" y="192"/>
                  <a:pt x="28" y="192"/>
                  <a:pt x="28" y="192"/>
                </a:cubicBezTo>
                <a:close/>
                <a:moveTo>
                  <a:pt x="206" y="104"/>
                </a:moveTo>
                <a:cubicBezTo>
                  <a:pt x="189" y="98"/>
                  <a:pt x="171" y="84"/>
                  <a:pt x="158" y="68"/>
                </a:cubicBezTo>
                <a:cubicBezTo>
                  <a:pt x="145" y="53"/>
                  <a:pt x="135" y="35"/>
                  <a:pt x="131" y="19"/>
                </a:cubicBezTo>
                <a:cubicBezTo>
                  <a:pt x="121" y="31"/>
                  <a:pt x="117" y="47"/>
                  <a:pt x="119" y="63"/>
                </a:cubicBezTo>
                <a:cubicBezTo>
                  <a:pt x="126" y="82"/>
                  <a:pt x="142" y="102"/>
                  <a:pt x="160" y="110"/>
                </a:cubicBezTo>
                <a:cubicBezTo>
                  <a:pt x="175" y="114"/>
                  <a:pt x="192" y="112"/>
                  <a:pt x="206" y="1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4" name="Freeform 404"/>
          <p:cNvSpPr>
            <a:spLocks noEditPoints="1"/>
          </p:cNvSpPr>
          <p:nvPr/>
        </p:nvSpPr>
        <p:spPr bwMode="auto">
          <a:xfrm>
            <a:off x="9890126" y="1730376"/>
            <a:ext cx="517525" cy="490538"/>
          </a:xfrm>
          <a:custGeom>
            <a:avLst/>
            <a:gdLst>
              <a:gd name="T0" fmla="*/ 19 w 229"/>
              <a:gd name="T1" fmla="*/ 0 h 217"/>
              <a:gd name="T2" fmla="*/ 209 w 229"/>
              <a:gd name="T3" fmla="*/ 0 h 217"/>
              <a:gd name="T4" fmla="*/ 229 w 229"/>
              <a:gd name="T5" fmla="*/ 20 h 217"/>
              <a:gd name="T6" fmla="*/ 229 w 229"/>
              <a:gd name="T7" fmla="*/ 140 h 217"/>
              <a:gd name="T8" fmla="*/ 209 w 229"/>
              <a:gd name="T9" fmla="*/ 160 h 217"/>
              <a:gd name="T10" fmla="*/ 19 w 229"/>
              <a:gd name="T11" fmla="*/ 160 h 217"/>
              <a:gd name="T12" fmla="*/ 0 w 229"/>
              <a:gd name="T13" fmla="*/ 140 h 217"/>
              <a:gd name="T14" fmla="*/ 0 w 229"/>
              <a:gd name="T15" fmla="*/ 20 h 217"/>
              <a:gd name="T16" fmla="*/ 19 w 229"/>
              <a:gd name="T17" fmla="*/ 0 h 217"/>
              <a:gd name="T18" fmla="*/ 56 w 229"/>
              <a:gd name="T19" fmla="*/ 203 h 217"/>
              <a:gd name="T20" fmla="*/ 94 w 229"/>
              <a:gd name="T21" fmla="*/ 199 h 217"/>
              <a:gd name="T22" fmla="*/ 94 w 229"/>
              <a:gd name="T23" fmla="*/ 171 h 217"/>
              <a:gd name="T24" fmla="*/ 140 w 229"/>
              <a:gd name="T25" fmla="*/ 171 h 217"/>
              <a:gd name="T26" fmla="*/ 140 w 229"/>
              <a:gd name="T27" fmla="*/ 199 h 217"/>
              <a:gd name="T28" fmla="*/ 176 w 229"/>
              <a:gd name="T29" fmla="*/ 203 h 217"/>
              <a:gd name="T30" fmla="*/ 176 w 229"/>
              <a:gd name="T31" fmla="*/ 217 h 217"/>
              <a:gd name="T32" fmla="*/ 56 w 229"/>
              <a:gd name="T33" fmla="*/ 217 h 217"/>
              <a:gd name="T34" fmla="*/ 56 w 229"/>
              <a:gd name="T35" fmla="*/ 203 h 217"/>
              <a:gd name="T36" fmla="*/ 17 w 229"/>
              <a:gd name="T37" fmla="*/ 19 h 217"/>
              <a:gd name="T38" fmla="*/ 17 w 229"/>
              <a:gd name="T39" fmla="*/ 124 h 217"/>
              <a:gd name="T40" fmla="*/ 210 w 229"/>
              <a:gd name="T41" fmla="*/ 124 h 217"/>
              <a:gd name="T42" fmla="*/ 210 w 229"/>
              <a:gd name="T43" fmla="*/ 19 h 217"/>
              <a:gd name="T44" fmla="*/ 17 w 229"/>
              <a:gd name="T45" fmla="*/ 19 h 217"/>
              <a:gd name="T46" fmla="*/ 191 w 229"/>
              <a:gd name="T47" fmla="*/ 134 h 217"/>
              <a:gd name="T48" fmla="*/ 183 w 229"/>
              <a:gd name="T49" fmla="*/ 142 h 217"/>
              <a:gd name="T50" fmla="*/ 191 w 229"/>
              <a:gd name="T51" fmla="*/ 150 h 217"/>
              <a:gd name="T52" fmla="*/ 199 w 229"/>
              <a:gd name="T53" fmla="*/ 142 h 217"/>
              <a:gd name="T54" fmla="*/ 191 w 229"/>
              <a:gd name="T55" fmla="*/ 134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9" h="217">
                <a:moveTo>
                  <a:pt x="19" y="0"/>
                </a:moveTo>
                <a:cubicBezTo>
                  <a:pt x="209" y="0"/>
                  <a:pt x="209" y="0"/>
                  <a:pt x="209" y="0"/>
                </a:cubicBezTo>
                <a:cubicBezTo>
                  <a:pt x="220" y="0"/>
                  <a:pt x="229" y="9"/>
                  <a:pt x="229" y="20"/>
                </a:cubicBezTo>
                <a:cubicBezTo>
                  <a:pt x="229" y="140"/>
                  <a:pt x="229" y="140"/>
                  <a:pt x="229" y="140"/>
                </a:cubicBezTo>
                <a:cubicBezTo>
                  <a:pt x="229" y="151"/>
                  <a:pt x="220" y="160"/>
                  <a:pt x="209" y="160"/>
                </a:cubicBezTo>
                <a:cubicBezTo>
                  <a:pt x="19" y="160"/>
                  <a:pt x="19" y="160"/>
                  <a:pt x="19" y="160"/>
                </a:cubicBezTo>
                <a:cubicBezTo>
                  <a:pt x="8" y="160"/>
                  <a:pt x="0" y="151"/>
                  <a:pt x="0" y="14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8" y="0"/>
                  <a:pt x="19" y="0"/>
                </a:cubicBezTo>
                <a:close/>
                <a:moveTo>
                  <a:pt x="56" y="203"/>
                </a:moveTo>
                <a:cubicBezTo>
                  <a:pt x="69" y="201"/>
                  <a:pt x="81" y="199"/>
                  <a:pt x="94" y="199"/>
                </a:cubicBezTo>
                <a:cubicBezTo>
                  <a:pt x="94" y="171"/>
                  <a:pt x="94" y="171"/>
                  <a:pt x="94" y="171"/>
                </a:cubicBezTo>
                <a:cubicBezTo>
                  <a:pt x="140" y="171"/>
                  <a:pt x="140" y="171"/>
                  <a:pt x="140" y="171"/>
                </a:cubicBezTo>
                <a:cubicBezTo>
                  <a:pt x="140" y="199"/>
                  <a:pt x="140" y="199"/>
                  <a:pt x="140" y="199"/>
                </a:cubicBezTo>
                <a:cubicBezTo>
                  <a:pt x="152" y="200"/>
                  <a:pt x="164" y="201"/>
                  <a:pt x="176" y="203"/>
                </a:cubicBezTo>
                <a:cubicBezTo>
                  <a:pt x="176" y="217"/>
                  <a:pt x="176" y="217"/>
                  <a:pt x="176" y="217"/>
                </a:cubicBezTo>
                <a:cubicBezTo>
                  <a:pt x="56" y="217"/>
                  <a:pt x="56" y="217"/>
                  <a:pt x="56" y="217"/>
                </a:cubicBezTo>
                <a:cubicBezTo>
                  <a:pt x="56" y="213"/>
                  <a:pt x="56" y="208"/>
                  <a:pt x="56" y="203"/>
                </a:cubicBezTo>
                <a:close/>
                <a:moveTo>
                  <a:pt x="17" y="19"/>
                </a:moveTo>
                <a:cubicBezTo>
                  <a:pt x="17" y="124"/>
                  <a:pt x="17" y="124"/>
                  <a:pt x="17" y="124"/>
                </a:cubicBezTo>
                <a:cubicBezTo>
                  <a:pt x="210" y="124"/>
                  <a:pt x="210" y="124"/>
                  <a:pt x="210" y="124"/>
                </a:cubicBezTo>
                <a:cubicBezTo>
                  <a:pt x="210" y="19"/>
                  <a:pt x="210" y="19"/>
                  <a:pt x="210" y="19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91" y="134"/>
                </a:moveTo>
                <a:cubicBezTo>
                  <a:pt x="186" y="134"/>
                  <a:pt x="183" y="137"/>
                  <a:pt x="183" y="142"/>
                </a:cubicBezTo>
                <a:cubicBezTo>
                  <a:pt x="183" y="146"/>
                  <a:pt x="186" y="150"/>
                  <a:pt x="191" y="150"/>
                </a:cubicBezTo>
                <a:cubicBezTo>
                  <a:pt x="195" y="150"/>
                  <a:pt x="199" y="146"/>
                  <a:pt x="199" y="142"/>
                </a:cubicBezTo>
                <a:cubicBezTo>
                  <a:pt x="199" y="137"/>
                  <a:pt x="195" y="134"/>
                  <a:pt x="191" y="1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5" name="Freeform 405"/>
          <p:cNvSpPr>
            <a:spLocks noEditPoints="1"/>
          </p:cNvSpPr>
          <p:nvPr/>
        </p:nvSpPr>
        <p:spPr bwMode="auto">
          <a:xfrm>
            <a:off x="7896226" y="1687513"/>
            <a:ext cx="317500" cy="577850"/>
          </a:xfrm>
          <a:custGeom>
            <a:avLst/>
            <a:gdLst>
              <a:gd name="T0" fmla="*/ 122 w 140"/>
              <a:gd name="T1" fmla="*/ 0 h 255"/>
              <a:gd name="T2" fmla="*/ 140 w 140"/>
              <a:gd name="T3" fmla="*/ 153 h 255"/>
              <a:gd name="T4" fmla="*/ 138 w 140"/>
              <a:gd name="T5" fmla="*/ 140 h 255"/>
              <a:gd name="T6" fmla="*/ 125 w 140"/>
              <a:gd name="T7" fmla="*/ 137 h 255"/>
              <a:gd name="T8" fmla="*/ 124 w 140"/>
              <a:gd name="T9" fmla="*/ 109 h 255"/>
              <a:gd name="T10" fmla="*/ 110 w 140"/>
              <a:gd name="T11" fmla="*/ 127 h 255"/>
              <a:gd name="T12" fmla="*/ 109 w 140"/>
              <a:gd name="T13" fmla="*/ 115 h 255"/>
              <a:gd name="T14" fmla="*/ 107 w 140"/>
              <a:gd name="T15" fmla="*/ 64 h 255"/>
              <a:gd name="T16" fmla="*/ 56 w 140"/>
              <a:gd name="T17" fmla="*/ 64 h 255"/>
              <a:gd name="T18" fmla="*/ 56 w 140"/>
              <a:gd name="T19" fmla="*/ 116 h 255"/>
              <a:gd name="T20" fmla="*/ 65 w 140"/>
              <a:gd name="T21" fmla="*/ 130 h 255"/>
              <a:gd name="T22" fmla="*/ 49 w 140"/>
              <a:gd name="T23" fmla="*/ 123 h 255"/>
              <a:gd name="T24" fmla="*/ 49 w 140"/>
              <a:gd name="T25" fmla="*/ 57 h 255"/>
              <a:gd name="T26" fmla="*/ 115 w 140"/>
              <a:gd name="T27" fmla="*/ 57 h 255"/>
              <a:gd name="T28" fmla="*/ 124 w 140"/>
              <a:gd name="T29" fmla="*/ 31 h 255"/>
              <a:gd name="T30" fmla="*/ 16 w 140"/>
              <a:gd name="T31" fmla="*/ 180 h 255"/>
              <a:gd name="T32" fmla="*/ 59 w 140"/>
              <a:gd name="T33" fmla="*/ 213 h 255"/>
              <a:gd name="T34" fmla="*/ 0 w 140"/>
              <a:gd name="T35" fmla="*/ 194 h 255"/>
              <a:gd name="T36" fmla="*/ 19 w 140"/>
              <a:gd name="T37" fmla="*/ 0 h 255"/>
              <a:gd name="T38" fmla="*/ 73 w 140"/>
              <a:gd name="T39" fmla="*/ 236 h 255"/>
              <a:gd name="T40" fmla="*/ 137 w 140"/>
              <a:gd name="T41" fmla="*/ 240 h 255"/>
              <a:gd name="T42" fmla="*/ 93 w 140"/>
              <a:gd name="T43" fmla="*/ 99 h 255"/>
              <a:gd name="T44" fmla="*/ 79 w 140"/>
              <a:gd name="T45" fmla="*/ 160 h 255"/>
              <a:gd name="T46" fmla="*/ 74 w 140"/>
              <a:gd name="T47" fmla="*/ 140 h 255"/>
              <a:gd name="T48" fmla="*/ 81 w 140"/>
              <a:gd name="T49" fmla="*/ 225 h 255"/>
              <a:gd name="T50" fmla="*/ 134 w 140"/>
              <a:gd name="T51" fmla="*/ 165 h 255"/>
              <a:gd name="T52" fmla="*/ 127 w 140"/>
              <a:gd name="T53" fmla="*/ 151 h 255"/>
              <a:gd name="T54" fmla="*/ 115 w 140"/>
              <a:gd name="T55" fmla="*/ 155 h 255"/>
              <a:gd name="T56" fmla="*/ 112 w 140"/>
              <a:gd name="T57" fmla="*/ 141 h 255"/>
              <a:gd name="T58" fmla="*/ 99 w 140"/>
              <a:gd name="T59" fmla="*/ 147 h 255"/>
              <a:gd name="T60" fmla="*/ 93 w 140"/>
              <a:gd name="T61" fmla="*/ 99 h 255"/>
              <a:gd name="T62" fmla="*/ 63 w 140"/>
              <a:gd name="T63" fmla="*/ 72 h 255"/>
              <a:gd name="T64" fmla="*/ 63 w 140"/>
              <a:gd name="T65" fmla="*/ 108 h 255"/>
              <a:gd name="T66" fmla="*/ 68 w 140"/>
              <a:gd name="T67" fmla="*/ 99 h 255"/>
              <a:gd name="T68" fmla="*/ 70 w 140"/>
              <a:gd name="T69" fmla="*/ 79 h 255"/>
              <a:gd name="T70" fmla="*/ 93 w 140"/>
              <a:gd name="T71" fmla="*/ 79 h 255"/>
              <a:gd name="T72" fmla="*/ 106 w 140"/>
              <a:gd name="T73" fmla="*/ 99 h 255"/>
              <a:gd name="T74" fmla="*/ 100 w 140"/>
              <a:gd name="T75" fmla="*/ 72 h 255"/>
              <a:gd name="T76" fmla="*/ 44 w 140"/>
              <a:gd name="T77" fmla="*/ 10 h 255"/>
              <a:gd name="T78" fmla="*/ 93 w 140"/>
              <a:gd name="T79" fmla="*/ 18 h 255"/>
              <a:gd name="T80" fmla="*/ 44 w 140"/>
              <a:gd name="T81" fmla="*/ 10 h 255"/>
              <a:gd name="T82" fmla="*/ 25 w 140"/>
              <a:gd name="T83" fmla="*/ 197 h 255"/>
              <a:gd name="T84" fmla="*/ 49 w 140"/>
              <a:gd name="T85" fmla="*/ 193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0" h="255">
                <a:moveTo>
                  <a:pt x="19" y="0"/>
                </a:moveTo>
                <a:cubicBezTo>
                  <a:pt x="122" y="0"/>
                  <a:pt x="122" y="0"/>
                  <a:pt x="122" y="0"/>
                </a:cubicBezTo>
                <a:cubicBezTo>
                  <a:pt x="132" y="0"/>
                  <a:pt x="140" y="9"/>
                  <a:pt x="140" y="19"/>
                </a:cubicBezTo>
                <a:cubicBezTo>
                  <a:pt x="140" y="153"/>
                  <a:pt x="140" y="153"/>
                  <a:pt x="140" y="153"/>
                </a:cubicBezTo>
                <a:cubicBezTo>
                  <a:pt x="140" y="151"/>
                  <a:pt x="140" y="150"/>
                  <a:pt x="140" y="149"/>
                </a:cubicBezTo>
                <a:cubicBezTo>
                  <a:pt x="138" y="140"/>
                  <a:pt x="138" y="140"/>
                  <a:pt x="138" y="140"/>
                </a:cubicBezTo>
                <a:cubicBezTo>
                  <a:pt x="130" y="138"/>
                  <a:pt x="130" y="138"/>
                  <a:pt x="130" y="138"/>
                </a:cubicBezTo>
                <a:cubicBezTo>
                  <a:pt x="128" y="138"/>
                  <a:pt x="126" y="138"/>
                  <a:pt x="125" y="137"/>
                </a:cubicBezTo>
                <a:cubicBezTo>
                  <a:pt x="124" y="135"/>
                  <a:pt x="124" y="135"/>
                  <a:pt x="124" y="135"/>
                </a:cubicBezTo>
                <a:cubicBezTo>
                  <a:pt x="124" y="109"/>
                  <a:pt x="124" y="109"/>
                  <a:pt x="124" y="109"/>
                </a:cubicBezTo>
                <a:cubicBezTo>
                  <a:pt x="122" y="114"/>
                  <a:pt x="119" y="119"/>
                  <a:pt x="115" y="123"/>
                </a:cubicBezTo>
                <a:cubicBezTo>
                  <a:pt x="113" y="124"/>
                  <a:pt x="112" y="126"/>
                  <a:pt x="110" y="127"/>
                </a:cubicBezTo>
                <a:cubicBezTo>
                  <a:pt x="109" y="127"/>
                  <a:pt x="109" y="127"/>
                  <a:pt x="109" y="127"/>
                </a:cubicBezTo>
                <a:cubicBezTo>
                  <a:pt x="109" y="123"/>
                  <a:pt x="109" y="119"/>
                  <a:pt x="109" y="115"/>
                </a:cubicBezTo>
                <a:cubicBezTo>
                  <a:pt x="115" y="108"/>
                  <a:pt x="118" y="100"/>
                  <a:pt x="118" y="90"/>
                </a:cubicBezTo>
                <a:cubicBezTo>
                  <a:pt x="118" y="80"/>
                  <a:pt x="114" y="71"/>
                  <a:pt x="107" y="64"/>
                </a:cubicBezTo>
                <a:cubicBezTo>
                  <a:pt x="101" y="58"/>
                  <a:pt x="92" y="54"/>
                  <a:pt x="82" y="54"/>
                </a:cubicBezTo>
                <a:cubicBezTo>
                  <a:pt x="72" y="54"/>
                  <a:pt x="63" y="58"/>
                  <a:pt x="56" y="64"/>
                </a:cubicBezTo>
                <a:cubicBezTo>
                  <a:pt x="50" y="71"/>
                  <a:pt x="45" y="80"/>
                  <a:pt x="45" y="90"/>
                </a:cubicBezTo>
                <a:cubicBezTo>
                  <a:pt x="45" y="100"/>
                  <a:pt x="50" y="109"/>
                  <a:pt x="56" y="116"/>
                </a:cubicBezTo>
                <a:cubicBezTo>
                  <a:pt x="59" y="118"/>
                  <a:pt x="62" y="121"/>
                  <a:pt x="65" y="122"/>
                </a:cubicBezTo>
                <a:cubicBezTo>
                  <a:pt x="65" y="125"/>
                  <a:pt x="65" y="128"/>
                  <a:pt x="65" y="130"/>
                </a:cubicBezTo>
                <a:cubicBezTo>
                  <a:pt x="62" y="132"/>
                  <a:pt x="62" y="132"/>
                  <a:pt x="62" y="132"/>
                </a:cubicBezTo>
                <a:cubicBezTo>
                  <a:pt x="57" y="130"/>
                  <a:pt x="53" y="127"/>
                  <a:pt x="49" y="123"/>
                </a:cubicBezTo>
                <a:cubicBezTo>
                  <a:pt x="41" y="114"/>
                  <a:pt x="36" y="103"/>
                  <a:pt x="36" y="90"/>
                </a:cubicBezTo>
                <a:cubicBezTo>
                  <a:pt x="36" y="77"/>
                  <a:pt x="41" y="66"/>
                  <a:pt x="49" y="57"/>
                </a:cubicBezTo>
                <a:cubicBezTo>
                  <a:pt x="57" y="49"/>
                  <a:pt x="69" y="44"/>
                  <a:pt x="82" y="44"/>
                </a:cubicBezTo>
                <a:cubicBezTo>
                  <a:pt x="95" y="44"/>
                  <a:pt x="106" y="49"/>
                  <a:pt x="115" y="57"/>
                </a:cubicBezTo>
                <a:cubicBezTo>
                  <a:pt x="119" y="61"/>
                  <a:pt x="122" y="66"/>
                  <a:pt x="124" y="71"/>
                </a:cubicBezTo>
                <a:cubicBezTo>
                  <a:pt x="124" y="31"/>
                  <a:pt x="124" y="31"/>
                  <a:pt x="124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180"/>
                  <a:pt x="16" y="180"/>
                  <a:pt x="16" y="180"/>
                </a:cubicBezTo>
                <a:cubicBezTo>
                  <a:pt x="51" y="180"/>
                  <a:pt x="51" y="180"/>
                  <a:pt x="51" y="180"/>
                </a:cubicBezTo>
                <a:cubicBezTo>
                  <a:pt x="53" y="191"/>
                  <a:pt x="55" y="202"/>
                  <a:pt x="59" y="213"/>
                </a:cubicBezTo>
                <a:cubicBezTo>
                  <a:pt x="19" y="213"/>
                  <a:pt x="19" y="213"/>
                  <a:pt x="19" y="213"/>
                </a:cubicBezTo>
                <a:cubicBezTo>
                  <a:pt x="9" y="213"/>
                  <a:pt x="0" y="204"/>
                  <a:pt x="0" y="194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9"/>
                  <a:pt x="9" y="0"/>
                  <a:pt x="19" y="0"/>
                </a:cubicBezTo>
                <a:close/>
                <a:moveTo>
                  <a:pt x="133" y="222"/>
                </a:moveTo>
                <a:cubicBezTo>
                  <a:pt x="73" y="236"/>
                  <a:pt x="73" y="236"/>
                  <a:pt x="73" y="236"/>
                </a:cubicBezTo>
                <a:cubicBezTo>
                  <a:pt x="77" y="255"/>
                  <a:pt x="77" y="255"/>
                  <a:pt x="77" y="255"/>
                </a:cubicBezTo>
                <a:cubicBezTo>
                  <a:pt x="137" y="240"/>
                  <a:pt x="137" y="240"/>
                  <a:pt x="137" y="240"/>
                </a:cubicBezTo>
                <a:cubicBezTo>
                  <a:pt x="133" y="222"/>
                  <a:pt x="133" y="222"/>
                  <a:pt x="133" y="222"/>
                </a:cubicBezTo>
                <a:close/>
                <a:moveTo>
                  <a:pt x="93" y="99"/>
                </a:moveTo>
                <a:cubicBezTo>
                  <a:pt x="89" y="99"/>
                  <a:pt x="85" y="99"/>
                  <a:pt x="82" y="99"/>
                </a:cubicBezTo>
                <a:cubicBezTo>
                  <a:pt x="77" y="118"/>
                  <a:pt x="77" y="141"/>
                  <a:pt x="79" y="160"/>
                </a:cubicBezTo>
                <a:cubicBezTo>
                  <a:pt x="74" y="163"/>
                  <a:pt x="74" y="163"/>
                  <a:pt x="74" y="163"/>
                </a:cubicBezTo>
                <a:cubicBezTo>
                  <a:pt x="74" y="140"/>
                  <a:pt x="74" y="140"/>
                  <a:pt x="74" y="140"/>
                </a:cubicBezTo>
                <a:cubicBezTo>
                  <a:pt x="62" y="150"/>
                  <a:pt x="62" y="150"/>
                  <a:pt x="62" y="150"/>
                </a:cubicBezTo>
                <a:cubicBezTo>
                  <a:pt x="63" y="181"/>
                  <a:pt x="68" y="211"/>
                  <a:pt x="81" y="225"/>
                </a:cubicBezTo>
                <a:cubicBezTo>
                  <a:pt x="94" y="223"/>
                  <a:pt x="107" y="222"/>
                  <a:pt x="120" y="220"/>
                </a:cubicBezTo>
                <a:cubicBezTo>
                  <a:pt x="126" y="206"/>
                  <a:pt x="132" y="189"/>
                  <a:pt x="134" y="165"/>
                </a:cubicBezTo>
                <a:cubicBezTo>
                  <a:pt x="134" y="165"/>
                  <a:pt x="131" y="164"/>
                  <a:pt x="127" y="162"/>
                </a:cubicBezTo>
                <a:cubicBezTo>
                  <a:pt x="128" y="158"/>
                  <a:pt x="127" y="155"/>
                  <a:pt x="127" y="151"/>
                </a:cubicBezTo>
                <a:cubicBezTo>
                  <a:pt x="124" y="151"/>
                  <a:pt x="120" y="150"/>
                  <a:pt x="117" y="149"/>
                </a:cubicBezTo>
                <a:cubicBezTo>
                  <a:pt x="116" y="151"/>
                  <a:pt x="115" y="153"/>
                  <a:pt x="115" y="155"/>
                </a:cubicBezTo>
                <a:cubicBezTo>
                  <a:pt x="112" y="154"/>
                  <a:pt x="112" y="154"/>
                  <a:pt x="112" y="154"/>
                </a:cubicBezTo>
                <a:cubicBezTo>
                  <a:pt x="113" y="149"/>
                  <a:pt x="113" y="145"/>
                  <a:pt x="112" y="141"/>
                </a:cubicBezTo>
                <a:cubicBezTo>
                  <a:pt x="109" y="140"/>
                  <a:pt x="106" y="139"/>
                  <a:pt x="102" y="139"/>
                </a:cubicBezTo>
                <a:cubicBezTo>
                  <a:pt x="101" y="141"/>
                  <a:pt x="100" y="144"/>
                  <a:pt x="99" y="147"/>
                </a:cubicBezTo>
                <a:cubicBezTo>
                  <a:pt x="98" y="146"/>
                  <a:pt x="96" y="146"/>
                  <a:pt x="95" y="145"/>
                </a:cubicBezTo>
                <a:cubicBezTo>
                  <a:pt x="97" y="130"/>
                  <a:pt x="96" y="114"/>
                  <a:pt x="93" y="99"/>
                </a:cubicBezTo>
                <a:close/>
                <a:moveTo>
                  <a:pt x="82" y="64"/>
                </a:moveTo>
                <a:cubicBezTo>
                  <a:pt x="75" y="64"/>
                  <a:pt x="68" y="67"/>
                  <a:pt x="63" y="72"/>
                </a:cubicBezTo>
                <a:cubicBezTo>
                  <a:pt x="59" y="76"/>
                  <a:pt x="56" y="83"/>
                  <a:pt x="56" y="90"/>
                </a:cubicBezTo>
                <a:cubicBezTo>
                  <a:pt x="56" y="97"/>
                  <a:pt x="59" y="104"/>
                  <a:pt x="63" y="108"/>
                </a:cubicBezTo>
                <a:cubicBezTo>
                  <a:pt x="64" y="109"/>
                  <a:pt x="65" y="110"/>
                  <a:pt x="66" y="111"/>
                </a:cubicBezTo>
                <a:cubicBezTo>
                  <a:pt x="67" y="107"/>
                  <a:pt x="67" y="103"/>
                  <a:pt x="68" y="99"/>
                </a:cubicBezTo>
                <a:cubicBezTo>
                  <a:pt x="67" y="96"/>
                  <a:pt x="66" y="93"/>
                  <a:pt x="66" y="90"/>
                </a:cubicBezTo>
                <a:cubicBezTo>
                  <a:pt x="66" y="86"/>
                  <a:pt x="68" y="82"/>
                  <a:pt x="70" y="79"/>
                </a:cubicBezTo>
                <a:cubicBezTo>
                  <a:pt x="73" y="76"/>
                  <a:pt x="77" y="74"/>
                  <a:pt x="82" y="74"/>
                </a:cubicBezTo>
                <a:cubicBezTo>
                  <a:pt x="86" y="74"/>
                  <a:pt x="90" y="76"/>
                  <a:pt x="93" y="79"/>
                </a:cubicBezTo>
                <a:cubicBezTo>
                  <a:pt x="95" y="81"/>
                  <a:pt x="97" y="83"/>
                  <a:pt x="97" y="86"/>
                </a:cubicBezTo>
                <a:cubicBezTo>
                  <a:pt x="102" y="89"/>
                  <a:pt x="105" y="94"/>
                  <a:pt x="106" y="99"/>
                </a:cubicBezTo>
                <a:cubicBezTo>
                  <a:pt x="107" y="96"/>
                  <a:pt x="108" y="93"/>
                  <a:pt x="108" y="90"/>
                </a:cubicBezTo>
                <a:cubicBezTo>
                  <a:pt x="108" y="83"/>
                  <a:pt x="105" y="76"/>
                  <a:pt x="100" y="72"/>
                </a:cubicBezTo>
                <a:cubicBezTo>
                  <a:pt x="95" y="67"/>
                  <a:pt x="89" y="64"/>
                  <a:pt x="82" y="64"/>
                </a:cubicBezTo>
                <a:close/>
                <a:moveTo>
                  <a:pt x="44" y="10"/>
                </a:moveTo>
                <a:cubicBezTo>
                  <a:pt x="44" y="18"/>
                  <a:pt x="44" y="18"/>
                  <a:pt x="44" y="18"/>
                </a:cubicBezTo>
                <a:cubicBezTo>
                  <a:pt x="93" y="18"/>
                  <a:pt x="93" y="18"/>
                  <a:pt x="93" y="18"/>
                </a:cubicBezTo>
                <a:cubicBezTo>
                  <a:pt x="93" y="10"/>
                  <a:pt x="93" y="10"/>
                  <a:pt x="93" y="10"/>
                </a:cubicBezTo>
                <a:cubicBezTo>
                  <a:pt x="44" y="10"/>
                  <a:pt x="44" y="10"/>
                  <a:pt x="44" y="10"/>
                </a:cubicBezTo>
                <a:close/>
                <a:moveTo>
                  <a:pt x="25" y="193"/>
                </a:moveTo>
                <a:cubicBezTo>
                  <a:pt x="25" y="197"/>
                  <a:pt x="25" y="197"/>
                  <a:pt x="25" y="197"/>
                </a:cubicBezTo>
                <a:cubicBezTo>
                  <a:pt x="49" y="197"/>
                  <a:pt x="49" y="197"/>
                  <a:pt x="49" y="197"/>
                </a:cubicBezTo>
                <a:cubicBezTo>
                  <a:pt x="49" y="193"/>
                  <a:pt x="49" y="193"/>
                  <a:pt x="49" y="193"/>
                </a:cubicBezTo>
                <a:lnTo>
                  <a:pt x="25" y="19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6" name="Freeform 406"/>
          <p:cNvSpPr>
            <a:spLocks noEditPoints="1"/>
          </p:cNvSpPr>
          <p:nvPr/>
        </p:nvSpPr>
        <p:spPr bwMode="auto">
          <a:xfrm>
            <a:off x="9213851" y="1693863"/>
            <a:ext cx="474663" cy="547688"/>
          </a:xfrm>
          <a:custGeom>
            <a:avLst/>
            <a:gdLst>
              <a:gd name="T0" fmla="*/ 39 w 210"/>
              <a:gd name="T1" fmla="*/ 77 h 242"/>
              <a:gd name="T2" fmla="*/ 52 w 210"/>
              <a:gd name="T3" fmla="*/ 229 h 242"/>
              <a:gd name="T4" fmla="*/ 13 w 210"/>
              <a:gd name="T5" fmla="*/ 242 h 242"/>
              <a:gd name="T6" fmla="*/ 0 w 210"/>
              <a:gd name="T7" fmla="*/ 90 h 242"/>
              <a:gd name="T8" fmla="*/ 60 w 210"/>
              <a:gd name="T9" fmla="*/ 89 h 242"/>
              <a:gd name="T10" fmla="*/ 76 w 210"/>
              <a:gd name="T11" fmla="*/ 6 h 242"/>
              <a:gd name="T12" fmla="*/ 82 w 210"/>
              <a:gd name="T13" fmla="*/ 0 h 242"/>
              <a:gd name="T14" fmla="*/ 166 w 210"/>
              <a:gd name="T15" fmla="*/ 0 h 242"/>
              <a:gd name="T16" fmla="*/ 196 w 210"/>
              <a:gd name="T17" fmla="*/ 38 h 242"/>
              <a:gd name="T18" fmla="*/ 198 w 210"/>
              <a:gd name="T19" fmla="*/ 41 h 242"/>
              <a:gd name="T20" fmla="*/ 210 w 210"/>
              <a:gd name="T21" fmla="*/ 89 h 242"/>
              <a:gd name="T22" fmla="*/ 60 w 210"/>
              <a:gd name="T23" fmla="*/ 230 h 242"/>
              <a:gd name="T24" fmla="*/ 84 w 210"/>
              <a:gd name="T25" fmla="*/ 106 h 242"/>
              <a:gd name="T26" fmla="*/ 158 w 210"/>
              <a:gd name="T27" fmla="*/ 140 h 242"/>
              <a:gd name="T28" fmla="*/ 84 w 210"/>
              <a:gd name="T29" fmla="*/ 106 h 242"/>
              <a:gd name="T30" fmla="*/ 139 w 210"/>
              <a:gd name="T31" fmla="*/ 216 h 242"/>
              <a:gd name="T32" fmla="*/ 158 w 210"/>
              <a:gd name="T33" fmla="*/ 204 h 242"/>
              <a:gd name="T34" fmla="*/ 111 w 210"/>
              <a:gd name="T35" fmla="*/ 204 h 242"/>
              <a:gd name="T36" fmla="*/ 130 w 210"/>
              <a:gd name="T37" fmla="*/ 216 h 242"/>
              <a:gd name="T38" fmla="*/ 111 w 210"/>
              <a:gd name="T39" fmla="*/ 204 h 242"/>
              <a:gd name="T40" fmla="*/ 84 w 210"/>
              <a:gd name="T41" fmla="*/ 216 h 242"/>
              <a:gd name="T42" fmla="*/ 103 w 210"/>
              <a:gd name="T43" fmla="*/ 204 h 242"/>
              <a:gd name="T44" fmla="*/ 139 w 210"/>
              <a:gd name="T45" fmla="*/ 187 h 242"/>
              <a:gd name="T46" fmla="*/ 158 w 210"/>
              <a:gd name="T47" fmla="*/ 198 h 242"/>
              <a:gd name="T48" fmla="*/ 139 w 210"/>
              <a:gd name="T49" fmla="*/ 187 h 242"/>
              <a:gd name="T50" fmla="*/ 111 w 210"/>
              <a:gd name="T51" fmla="*/ 198 h 242"/>
              <a:gd name="T52" fmla="*/ 130 w 210"/>
              <a:gd name="T53" fmla="*/ 187 h 242"/>
              <a:gd name="T54" fmla="*/ 84 w 210"/>
              <a:gd name="T55" fmla="*/ 187 h 242"/>
              <a:gd name="T56" fmla="*/ 103 w 210"/>
              <a:gd name="T57" fmla="*/ 198 h 242"/>
              <a:gd name="T58" fmla="*/ 84 w 210"/>
              <a:gd name="T59" fmla="*/ 187 h 242"/>
              <a:gd name="T60" fmla="*/ 139 w 210"/>
              <a:gd name="T61" fmla="*/ 180 h 242"/>
              <a:gd name="T62" fmla="*/ 158 w 210"/>
              <a:gd name="T63" fmla="*/ 169 h 242"/>
              <a:gd name="T64" fmla="*/ 111 w 210"/>
              <a:gd name="T65" fmla="*/ 169 h 242"/>
              <a:gd name="T66" fmla="*/ 130 w 210"/>
              <a:gd name="T67" fmla="*/ 180 h 242"/>
              <a:gd name="T68" fmla="*/ 111 w 210"/>
              <a:gd name="T69" fmla="*/ 169 h 242"/>
              <a:gd name="T70" fmla="*/ 84 w 210"/>
              <a:gd name="T71" fmla="*/ 180 h 242"/>
              <a:gd name="T72" fmla="*/ 103 w 210"/>
              <a:gd name="T73" fmla="*/ 169 h 242"/>
              <a:gd name="T74" fmla="*/ 139 w 210"/>
              <a:gd name="T75" fmla="*/ 152 h 242"/>
              <a:gd name="T76" fmla="*/ 158 w 210"/>
              <a:gd name="T77" fmla="*/ 163 h 242"/>
              <a:gd name="T78" fmla="*/ 139 w 210"/>
              <a:gd name="T79" fmla="*/ 152 h 242"/>
              <a:gd name="T80" fmla="*/ 111 w 210"/>
              <a:gd name="T81" fmla="*/ 163 h 242"/>
              <a:gd name="T82" fmla="*/ 130 w 210"/>
              <a:gd name="T83" fmla="*/ 152 h 242"/>
              <a:gd name="T84" fmla="*/ 84 w 210"/>
              <a:gd name="T85" fmla="*/ 152 h 242"/>
              <a:gd name="T86" fmla="*/ 103 w 210"/>
              <a:gd name="T87" fmla="*/ 163 h 242"/>
              <a:gd name="T88" fmla="*/ 84 w 210"/>
              <a:gd name="T89" fmla="*/ 152 h 242"/>
              <a:gd name="T90" fmla="*/ 99 w 210"/>
              <a:gd name="T91" fmla="*/ 82 h 242"/>
              <a:gd name="T92" fmla="*/ 173 w 210"/>
              <a:gd name="T93" fmla="*/ 74 h 242"/>
              <a:gd name="T94" fmla="*/ 99 w 210"/>
              <a:gd name="T95" fmla="*/ 58 h 242"/>
              <a:gd name="T96" fmla="*/ 173 w 210"/>
              <a:gd name="T97" fmla="*/ 65 h 242"/>
              <a:gd name="T98" fmla="*/ 99 w 210"/>
              <a:gd name="T99" fmla="*/ 58 h 242"/>
              <a:gd name="T100" fmla="*/ 99 w 210"/>
              <a:gd name="T101" fmla="*/ 49 h 242"/>
              <a:gd name="T102" fmla="*/ 142 w 210"/>
              <a:gd name="T103" fmla="*/ 42 h 242"/>
              <a:gd name="T104" fmla="*/ 99 w 210"/>
              <a:gd name="T105" fmla="*/ 25 h 242"/>
              <a:gd name="T106" fmla="*/ 142 w 210"/>
              <a:gd name="T107" fmla="*/ 32 h 242"/>
              <a:gd name="T108" fmla="*/ 99 w 210"/>
              <a:gd name="T109" fmla="*/ 25 h 242"/>
              <a:gd name="T110" fmla="*/ 165 w 210"/>
              <a:gd name="T111" fmla="*/ 26 h 242"/>
              <a:gd name="T112" fmla="*/ 166 w 210"/>
              <a:gd name="T113" fmla="*/ 18 h 242"/>
              <a:gd name="T114" fmla="*/ 156 w 210"/>
              <a:gd name="T115" fmla="*/ 35 h 242"/>
              <a:gd name="T116" fmla="*/ 153 w 210"/>
              <a:gd name="T117" fmla="*/ 29 h 242"/>
              <a:gd name="T118" fmla="*/ 88 w 210"/>
              <a:gd name="T119" fmla="*/ 12 h 242"/>
              <a:gd name="T120" fmla="*/ 186 w 210"/>
              <a:gd name="T121" fmla="*/ 89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0" h="242">
                <a:moveTo>
                  <a:pt x="13" y="77"/>
                </a:moveTo>
                <a:cubicBezTo>
                  <a:pt x="39" y="77"/>
                  <a:pt x="39" y="77"/>
                  <a:pt x="39" y="77"/>
                </a:cubicBezTo>
                <a:cubicBezTo>
                  <a:pt x="46" y="77"/>
                  <a:pt x="52" y="83"/>
                  <a:pt x="52" y="90"/>
                </a:cubicBezTo>
                <a:cubicBezTo>
                  <a:pt x="52" y="229"/>
                  <a:pt x="52" y="229"/>
                  <a:pt x="52" y="229"/>
                </a:cubicBezTo>
                <a:cubicBezTo>
                  <a:pt x="52" y="236"/>
                  <a:pt x="46" y="242"/>
                  <a:pt x="39" y="242"/>
                </a:cubicBezTo>
                <a:cubicBezTo>
                  <a:pt x="13" y="242"/>
                  <a:pt x="13" y="242"/>
                  <a:pt x="13" y="242"/>
                </a:cubicBezTo>
                <a:cubicBezTo>
                  <a:pt x="6" y="242"/>
                  <a:pt x="0" y="236"/>
                  <a:pt x="0" y="229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83"/>
                  <a:pt x="6" y="77"/>
                  <a:pt x="13" y="77"/>
                </a:cubicBezTo>
                <a:close/>
                <a:moveTo>
                  <a:pt x="60" y="89"/>
                </a:moveTo>
                <a:cubicBezTo>
                  <a:pt x="76" y="89"/>
                  <a:pt x="76" y="89"/>
                  <a:pt x="76" y="89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0"/>
                  <a:pt x="76" y="0"/>
                  <a:pt x="76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163" y="0"/>
                  <a:pt x="163" y="0"/>
                  <a:pt x="163" y="0"/>
                </a:cubicBezTo>
                <a:cubicBezTo>
                  <a:pt x="166" y="0"/>
                  <a:pt x="166" y="0"/>
                  <a:pt x="166" y="0"/>
                </a:cubicBezTo>
                <a:cubicBezTo>
                  <a:pt x="168" y="2"/>
                  <a:pt x="168" y="2"/>
                  <a:pt x="168" y="2"/>
                </a:cubicBezTo>
                <a:cubicBezTo>
                  <a:pt x="196" y="38"/>
                  <a:pt x="196" y="38"/>
                  <a:pt x="196" y="38"/>
                </a:cubicBezTo>
                <a:cubicBezTo>
                  <a:pt x="198" y="39"/>
                  <a:pt x="198" y="39"/>
                  <a:pt x="198" y="39"/>
                </a:cubicBezTo>
                <a:cubicBezTo>
                  <a:pt x="198" y="41"/>
                  <a:pt x="198" y="41"/>
                  <a:pt x="198" y="41"/>
                </a:cubicBezTo>
                <a:cubicBezTo>
                  <a:pt x="198" y="89"/>
                  <a:pt x="198" y="89"/>
                  <a:pt x="198" y="89"/>
                </a:cubicBezTo>
                <a:cubicBezTo>
                  <a:pt x="210" y="89"/>
                  <a:pt x="210" y="89"/>
                  <a:pt x="210" y="89"/>
                </a:cubicBezTo>
                <a:cubicBezTo>
                  <a:pt x="210" y="230"/>
                  <a:pt x="210" y="230"/>
                  <a:pt x="210" y="230"/>
                </a:cubicBezTo>
                <a:cubicBezTo>
                  <a:pt x="60" y="230"/>
                  <a:pt x="60" y="230"/>
                  <a:pt x="60" y="230"/>
                </a:cubicBezTo>
                <a:cubicBezTo>
                  <a:pt x="60" y="89"/>
                  <a:pt x="60" y="89"/>
                  <a:pt x="60" y="89"/>
                </a:cubicBezTo>
                <a:close/>
                <a:moveTo>
                  <a:pt x="84" y="106"/>
                </a:moveTo>
                <a:cubicBezTo>
                  <a:pt x="84" y="140"/>
                  <a:pt x="84" y="140"/>
                  <a:pt x="84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06"/>
                  <a:pt x="158" y="106"/>
                  <a:pt x="158" y="106"/>
                </a:cubicBezTo>
                <a:cubicBezTo>
                  <a:pt x="84" y="106"/>
                  <a:pt x="84" y="106"/>
                  <a:pt x="84" y="106"/>
                </a:cubicBezTo>
                <a:close/>
                <a:moveTo>
                  <a:pt x="139" y="204"/>
                </a:moveTo>
                <a:cubicBezTo>
                  <a:pt x="139" y="216"/>
                  <a:pt x="139" y="216"/>
                  <a:pt x="139" y="216"/>
                </a:cubicBezTo>
                <a:cubicBezTo>
                  <a:pt x="158" y="216"/>
                  <a:pt x="158" y="216"/>
                  <a:pt x="158" y="216"/>
                </a:cubicBezTo>
                <a:cubicBezTo>
                  <a:pt x="158" y="204"/>
                  <a:pt x="158" y="204"/>
                  <a:pt x="158" y="204"/>
                </a:cubicBezTo>
                <a:cubicBezTo>
                  <a:pt x="139" y="204"/>
                  <a:pt x="139" y="204"/>
                  <a:pt x="139" y="204"/>
                </a:cubicBezTo>
                <a:close/>
                <a:moveTo>
                  <a:pt x="111" y="204"/>
                </a:moveTo>
                <a:cubicBezTo>
                  <a:pt x="111" y="216"/>
                  <a:pt x="111" y="216"/>
                  <a:pt x="111" y="216"/>
                </a:cubicBezTo>
                <a:cubicBezTo>
                  <a:pt x="130" y="216"/>
                  <a:pt x="130" y="216"/>
                  <a:pt x="130" y="216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11" y="204"/>
                  <a:pt x="111" y="204"/>
                  <a:pt x="111" y="204"/>
                </a:cubicBezTo>
                <a:close/>
                <a:moveTo>
                  <a:pt x="84" y="204"/>
                </a:moveTo>
                <a:cubicBezTo>
                  <a:pt x="84" y="216"/>
                  <a:pt x="84" y="216"/>
                  <a:pt x="84" y="216"/>
                </a:cubicBezTo>
                <a:cubicBezTo>
                  <a:pt x="103" y="216"/>
                  <a:pt x="103" y="216"/>
                  <a:pt x="103" y="216"/>
                </a:cubicBezTo>
                <a:cubicBezTo>
                  <a:pt x="103" y="204"/>
                  <a:pt x="103" y="204"/>
                  <a:pt x="103" y="204"/>
                </a:cubicBezTo>
                <a:cubicBezTo>
                  <a:pt x="84" y="204"/>
                  <a:pt x="84" y="204"/>
                  <a:pt x="84" y="204"/>
                </a:cubicBezTo>
                <a:close/>
                <a:moveTo>
                  <a:pt x="139" y="187"/>
                </a:moveTo>
                <a:cubicBezTo>
                  <a:pt x="139" y="198"/>
                  <a:pt x="139" y="198"/>
                  <a:pt x="139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8" y="187"/>
                  <a:pt x="158" y="187"/>
                  <a:pt x="158" y="187"/>
                </a:cubicBezTo>
                <a:cubicBezTo>
                  <a:pt x="139" y="187"/>
                  <a:pt x="139" y="187"/>
                  <a:pt x="139" y="187"/>
                </a:cubicBezTo>
                <a:close/>
                <a:moveTo>
                  <a:pt x="111" y="187"/>
                </a:moveTo>
                <a:cubicBezTo>
                  <a:pt x="111" y="198"/>
                  <a:pt x="111" y="198"/>
                  <a:pt x="111" y="198"/>
                </a:cubicBezTo>
                <a:cubicBezTo>
                  <a:pt x="130" y="198"/>
                  <a:pt x="130" y="198"/>
                  <a:pt x="130" y="198"/>
                </a:cubicBezTo>
                <a:cubicBezTo>
                  <a:pt x="130" y="187"/>
                  <a:pt x="130" y="187"/>
                  <a:pt x="130" y="187"/>
                </a:cubicBezTo>
                <a:cubicBezTo>
                  <a:pt x="111" y="187"/>
                  <a:pt x="111" y="187"/>
                  <a:pt x="111" y="187"/>
                </a:cubicBezTo>
                <a:close/>
                <a:moveTo>
                  <a:pt x="84" y="187"/>
                </a:moveTo>
                <a:cubicBezTo>
                  <a:pt x="84" y="198"/>
                  <a:pt x="84" y="198"/>
                  <a:pt x="84" y="198"/>
                </a:cubicBezTo>
                <a:cubicBezTo>
                  <a:pt x="103" y="198"/>
                  <a:pt x="103" y="198"/>
                  <a:pt x="103" y="198"/>
                </a:cubicBezTo>
                <a:cubicBezTo>
                  <a:pt x="103" y="187"/>
                  <a:pt x="103" y="187"/>
                  <a:pt x="103" y="187"/>
                </a:cubicBezTo>
                <a:cubicBezTo>
                  <a:pt x="84" y="187"/>
                  <a:pt x="84" y="187"/>
                  <a:pt x="84" y="187"/>
                </a:cubicBezTo>
                <a:close/>
                <a:moveTo>
                  <a:pt x="139" y="169"/>
                </a:moveTo>
                <a:cubicBezTo>
                  <a:pt x="139" y="180"/>
                  <a:pt x="139" y="180"/>
                  <a:pt x="139" y="180"/>
                </a:cubicBezTo>
                <a:cubicBezTo>
                  <a:pt x="158" y="180"/>
                  <a:pt x="158" y="180"/>
                  <a:pt x="158" y="180"/>
                </a:cubicBezTo>
                <a:cubicBezTo>
                  <a:pt x="158" y="169"/>
                  <a:pt x="158" y="169"/>
                  <a:pt x="158" y="169"/>
                </a:cubicBezTo>
                <a:cubicBezTo>
                  <a:pt x="139" y="169"/>
                  <a:pt x="139" y="169"/>
                  <a:pt x="139" y="169"/>
                </a:cubicBezTo>
                <a:close/>
                <a:moveTo>
                  <a:pt x="111" y="169"/>
                </a:moveTo>
                <a:cubicBezTo>
                  <a:pt x="111" y="180"/>
                  <a:pt x="111" y="180"/>
                  <a:pt x="111" y="180"/>
                </a:cubicBezTo>
                <a:cubicBezTo>
                  <a:pt x="130" y="180"/>
                  <a:pt x="130" y="180"/>
                  <a:pt x="130" y="180"/>
                </a:cubicBezTo>
                <a:cubicBezTo>
                  <a:pt x="130" y="169"/>
                  <a:pt x="130" y="169"/>
                  <a:pt x="130" y="169"/>
                </a:cubicBezTo>
                <a:cubicBezTo>
                  <a:pt x="111" y="169"/>
                  <a:pt x="111" y="169"/>
                  <a:pt x="111" y="169"/>
                </a:cubicBezTo>
                <a:close/>
                <a:moveTo>
                  <a:pt x="84" y="169"/>
                </a:moveTo>
                <a:cubicBezTo>
                  <a:pt x="84" y="180"/>
                  <a:pt x="84" y="180"/>
                  <a:pt x="84" y="180"/>
                </a:cubicBezTo>
                <a:cubicBezTo>
                  <a:pt x="103" y="180"/>
                  <a:pt x="103" y="180"/>
                  <a:pt x="103" y="180"/>
                </a:cubicBezTo>
                <a:cubicBezTo>
                  <a:pt x="103" y="169"/>
                  <a:pt x="103" y="169"/>
                  <a:pt x="103" y="169"/>
                </a:cubicBezTo>
                <a:cubicBezTo>
                  <a:pt x="84" y="169"/>
                  <a:pt x="84" y="169"/>
                  <a:pt x="84" y="169"/>
                </a:cubicBezTo>
                <a:close/>
                <a:moveTo>
                  <a:pt x="139" y="152"/>
                </a:moveTo>
                <a:cubicBezTo>
                  <a:pt x="139" y="163"/>
                  <a:pt x="139" y="163"/>
                  <a:pt x="139" y="163"/>
                </a:cubicBezTo>
                <a:cubicBezTo>
                  <a:pt x="158" y="163"/>
                  <a:pt x="158" y="163"/>
                  <a:pt x="158" y="163"/>
                </a:cubicBezTo>
                <a:cubicBezTo>
                  <a:pt x="158" y="152"/>
                  <a:pt x="158" y="152"/>
                  <a:pt x="158" y="152"/>
                </a:cubicBezTo>
                <a:cubicBezTo>
                  <a:pt x="139" y="152"/>
                  <a:pt x="139" y="152"/>
                  <a:pt x="139" y="152"/>
                </a:cubicBezTo>
                <a:close/>
                <a:moveTo>
                  <a:pt x="111" y="152"/>
                </a:moveTo>
                <a:cubicBezTo>
                  <a:pt x="111" y="163"/>
                  <a:pt x="111" y="163"/>
                  <a:pt x="111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11" y="152"/>
                  <a:pt x="111" y="152"/>
                  <a:pt x="111" y="152"/>
                </a:cubicBezTo>
                <a:close/>
                <a:moveTo>
                  <a:pt x="84" y="152"/>
                </a:moveTo>
                <a:cubicBezTo>
                  <a:pt x="84" y="163"/>
                  <a:pt x="84" y="163"/>
                  <a:pt x="84" y="163"/>
                </a:cubicBezTo>
                <a:cubicBezTo>
                  <a:pt x="103" y="163"/>
                  <a:pt x="103" y="163"/>
                  <a:pt x="103" y="163"/>
                </a:cubicBezTo>
                <a:cubicBezTo>
                  <a:pt x="103" y="152"/>
                  <a:pt x="103" y="152"/>
                  <a:pt x="103" y="152"/>
                </a:cubicBezTo>
                <a:cubicBezTo>
                  <a:pt x="84" y="152"/>
                  <a:pt x="84" y="152"/>
                  <a:pt x="84" y="152"/>
                </a:cubicBezTo>
                <a:close/>
                <a:moveTo>
                  <a:pt x="99" y="74"/>
                </a:moveTo>
                <a:cubicBezTo>
                  <a:pt x="99" y="82"/>
                  <a:pt x="99" y="82"/>
                  <a:pt x="99" y="82"/>
                </a:cubicBezTo>
                <a:cubicBezTo>
                  <a:pt x="173" y="82"/>
                  <a:pt x="173" y="82"/>
                  <a:pt x="173" y="82"/>
                </a:cubicBezTo>
                <a:cubicBezTo>
                  <a:pt x="173" y="74"/>
                  <a:pt x="173" y="74"/>
                  <a:pt x="173" y="74"/>
                </a:cubicBezTo>
                <a:cubicBezTo>
                  <a:pt x="99" y="74"/>
                  <a:pt x="99" y="74"/>
                  <a:pt x="99" y="74"/>
                </a:cubicBezTo>
                <a:close/>
                <a:moveTo>
                  <a:pt x="99" y="58"/>
                </a:moveTo>
                <a:cubicBezTo>
                  <a:pt x="99" y="65"/>
                  <a:pt x="99" y="65"/>
                  <a:pt x="99" y="65"/>
                </a:cubicBezTo>
                <a:cubicBezTo>
                  <a:pt x="173" y="65"/>
                  <a:pt x="173" y="65"/>
                  <a:pt x="173" y="65"/>
                </a:cubicBezTo>
                <a:cubicBezTo>
                  <a:pt x="173" y="58"/>
                  <a:pt x="173" y="58"/>
                  <a:pt x="173" y="58"/>
                </a:cubicBezTo>
                <a:cubicBezTo>
                  <a:pt x="99" y="58"/>
                  <a:pt x="99" y="58"/>
                  <a:pt x="99" y="58"/>
                </a:cubicBezTo>
                <a:close/>
                <a:moveTo>
                  <a:pt x="99" y="42"/>
                </a:moveTo>
                <a:cubicBezTo>
                  <a:pt x="99" y="49"/>
                  <a:pt x="99" y="49"/>
                  <a:pt x="99" y="49"/>
                </a:cubicBezTo>
                <a:cubicBezTo>
                  <a:pt x="142" y="49"/>
                  <a:pt x="142" y="49"/>
                  <a:pt x="142" y="49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99" y="42"/>
                  <a:pt x="99" y="42"/>
                  <a:pt x="99" y="42"/>
                </a:cubicBezTo>
                <a:close/>
                <a:moveTo>
                  <a:pt x="99" y="25"/>
                </a:moveTo>
                <a:cubicBezTo>
                  <a:pt x="99" y="32"/>
                  <a:pt x="99" y="32"/>
                  <a:pt x="99" y="32"/>
                </a:cubicBezTo>
                <a:cubicBezTo>
                  <a:pt x="142" y="32"/>
                  <a:pt x="142" y="32"/>
                  <a:pt x="142" y="32"/>
                </a:cubicBezTo>
                <a:cubicBezTo>
                  <a:pt x="142" y="25"/>
                  <a:pt x="142" y="25"/>
                  <a:pt x="142" y="25"/>
                </a:cubicBezTo>
                <a:cubicBezTo>
                  <a:pt x="99" y="25"/>
                  <a:pt x="99" y="25"/>
                  <a:pt x="99" y="25"/>
                </a:cubicBezTo>
                <a:close/>
                <a:moveTo>
                  <a:pt x="166" y="18"/>
                </a:moveTo>
                <a:cubicBezTo>
                  <a:pt x="165" y="26"/>
                  <a:pt x="165" y="26"/>
                  <a:pt x="165" y="26"/>
                </a:cubicBezTo>
                <a:cubicBezTo>
                  <a:pt x="177" y="33"/>
                  <a:pt x="177" y="33"/>
                  <a:pt x="177" y="33"/>
                </a:cubicBezTo>
                <a:cubicBezTo>
                  <a:pt x="166" y="18"/>
                  <a:pt x="166" y="18"/>
                  <a:pt x="166" y="18"/>
                </a:cubicBezTo>
                <a:close/>
                <a:moveTo>
                  <a:pt x="186" y="49"/>
                </a:moveTo>
                <a:cubicBezTo>
                  <a:pt x="156" y="35"/>
                  <a:pt x="156" y="35"/>
                  <a:pt x="156" y="35"/>
                </a:cubicBezTo>
                <a:cubicBezTo>
                  <a:pt x="152" y="33"/>
                  <a:pt x="152" y="33"/>
                  <a:pt x="152" y="33"/>
                </a:cubicBezTo>
                <a:cubicBezTo>
                  <a:pt x="153" y="29"/>
                  <a:pt x="153" y="29"/>
                  <a:pt x="153" y="29"/>
                </a:cubicBezTo>
                <a:cubicBezTo>
                  <a:pt x="155" y="12"/>
                  <a:pt x="155" y="12"/>
                  <a:pt x="155" y="12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89"/>
                  <a:pt x="88" y="89"/>
                  <a:pt x="88" y="89"/>
                </a:cubicBezTo>
                <a:cubicBezTo>
                  <a:pt x="186" y="89"/>
                  <a:pt x="186" y="89"/>
                  <a:pt x="186" y="89"/>
                </a:cubicBezTo>
                <a:lnTo>
                  <a:pt x="186" y="4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7" name="Freeform 407"/>
          <p:cNvSpPr>
            <a:spLocks noEditPoints="1"/>
          </p:cNvSpPr>
          <p:nvPr/>
        </p:nvSpPr>
        <p:spPr bwMode="auto">
          <a:xfrm>
            <a:off x="10566401" y="1766888"/>
            <a:ext cx="581025" cy="431800"/>
          </a:xfrm>
          <a:custGeom>
            <a:avLst/>
            <a:gdLst>
              <a:gd name="T0" fmla="*/ 55 w 257"/>
              <a:gd name="T1" fmla="*/ 122 h 191"/>
              <a:gd name="T2" fmla="*/ 30 w 257"/>
              <a:gd name="T3" fmla="*/ 107 h 191"/>
              <a:gd name="T4" fmla="*/ 34 w 257"/>
              <a:gd name="T5" fmla="*/ 5 h 191"/>
              <a:gd name="T6" fmla="*/ 220 w 257"/>
              <a:gd name="T7" fmla="*/ 5 h 191"/>
              <a:gd name="T8" fmla="*/ 224 w 257"/>
              <a:gd name="T9" fmla="*/ 107 h 191"/>
              <a:gd name="T10" fmla="*/ 198 w 257"/>
              <a:gd name="T11" fmla="*/ 122 h 191"/>
              <a:gd name="T12" fmla="*/ 257 w 257"/>
              <a:gd name="T13" fmla="*/ 173 h 191"/>
              <a:gd name="T14" fmla="*/ 9 w 257"/>
              <a:gd name="T15" fmla="*/ 191 h 191"/>
              <a:gd name="T16" fmla="*/ 77 w 257"/>
              <a:gd name="T17" fmla="*/ 125 h 191"/>
              <a:gd name="T18" fmla="*/ 77 w 257"/>
              <a:gd name="T19" fmla="*/ 122 h 191"/>
              <a:gd name="T20" fmla="*/ 45 w 257"/>
              <a:gd name="T21" fmla="*/ 15 h 191"/>
              <a:gd name="T22" fmla="*/ 45 w 257"/>
              <a:gd name="T23" fmla="*/ 15 h 191"/>
              <a:gd name="T24" fmla="*/ 45 w 257"/>
              <a:gd name="T25" fmla="*/ 107 h 191"/>
              <a:gd name="T26" fmla="*/ 210 w 257"/>
              <a:gd name="T27" fmla="*/ 107 h 191"/>
              <a:gd name="T28" fmla="*/ 209 w 257"/>
              <a:gd name="T29" fmla="*/ 15 h 191"/>
              <a:gd name="T30" fmla="*/ 34 w 257"/>
              <a:gd name="T31" fmla="*/ 163 h 191"/>
              <a:gd name="T32" fmla="*/ 39 w 257"/>
              <a:gd name="T33" fmla="*/ 155 h 191"/>
              <a:gd name="T34" fmla="*/ 75 w 257"/>
              <a:gd name="T35" fmla="*/ 141 h 191"/>
              <a:gd name="T36" fmla="*/ 192 w 257"/>
              <a:gd name="T37" fmla="*/ 135 h 191"/>
              <a:gd name="T38" fmla="*/ 209 w 257"/>
              <a:gd name="T39" fmla="*/ 135 h 191"/>
              <a:gd name="T40" fmla="*/ 173 w 257"/>
              <a:gd name="T41" fmla="*/ 141 h 191"/>
              <a:gd name="T42" fmla="*/ 171 w 257"/>
              <a:gd name="T43" fmla="*/ 135 h 191"/>
              <a:gd name="T44" fmla="*/ 167 w 257"/>
              <a:gd name="T45" fmla="*/ 141 h 191"/>
              <a:gd name="T46" fmla="*/ 127 w 257"/>
              <a:gd name="T47" fmla="*/ 135 h 191"/>
              <a:gd name="T48" fmla="*/ 144 w 257"/>
              <a:gd name="T49" fmla="*/ 135 h 191"/>
              <a:gd name="T50" fmla="*/ 104 w 257"/>
              <a:gd name="T51" fmla="*/ 141 h 191"/>
              <a:gd name="T52" fmla="*/ 105 w 257"/>
              <a:gd name="T53" fmla="*/ 135 h 191"/>
              <a:gd name="T54" fmla="*/ 99 w 257"/>
              <a:gd name="T55" fmla="*/ 141 h 191"/>
              <a:gd name="T56" fmla="*/ 187 w 257"/>
              <a:gd name="T57" fmla="*/ 144 h 191"/>
              <a:gd name="T58" fmla="*/ 215 w 257"/>
              <a:gd name="T59" fmla="*/ 144 h 191"/>
              <a:gd name="T60" fmla="*/ 165 w 257"/>
              <a:gd name="T61" fmla="*/ 151 h 191"/>
              <a:gd name="T62" fmla="*/ 163 w 257"/>
              <a:gd name="T63" fmla="*/ 144 h 191"/>
              <a:gd name="T64" fmla="*/ 159 w 257"/>
              <a:gd name="T65" fmla="*/ 151 h 191"/>
              <a:gd name="T66" fmla="*/ 116 w 257"/>
              <a:gd name="T67" fmla="*/ 144 h 191"/>
              <a:gd name="T68" fmla="*/ 134 w 257"/>
              <a:gd name="T69" fmla="*/ 144 h 191"/>
              <a:gd name="T70" fmla="*/ 91 w 257"/>
              <a:gd name="T71" fmla="*/ 151 h 191"/>
              <a:gd name="T72" fmla="*/ 92 w 257"/>
              <a:gd name="T73" fmla="*/ 144 h 191"/>
              <a:gd name="T74" fmla="*/ 84 w 257"/>
              <a:gd name="T75" fmla="*/ 151 h 191"/>
              <a:gd name="T76" fmla="*/ 45 w 257"/>
              <a:gd name="T77" fmla="*/ 144 h 191"/>
              <a:gd name="T78" fmla="*/ 63 w 257"/>
              <a:gd name="T79" fmla="*/ 144 h 191"/>
              <a:gd name="T80" fmla="*/ 201 w 257"/>
              <a:gd name="T81" fmla="*/ 163 h 191"/>
              <a:gd name="T82" fmla="*/ 197 w 257"/>
              <a:gd name="T83" fmla="*/ 155 h 191"/>
              <a:gd name="T84" fmla="*/ 194 w 257"/>
              <a:gd name="T85" fmla="*/ 163 h 191"/>
              <a:gd name="T86" fmla="*/ 146 w 257"/>
              <a:gd name="T87" fmla="*/ 155 h 191"/>
              <a:gd name="T88" fmla="*/ 165 w 257"/>
              <a:gd name="T89" fmla="*/ 155 h 191"/>
              <a:gd name="T90" fmla="*/ 120 w 257"/>
              <a:gd name="T91" fmla="*/ 163 h 191"/>
              <a:gd name="T92" fmla="*/ 121 w 257"/>
              <a:gd name="T93" fmla="*/ 155 h 191"/>
              <a:gd name="T94" fmla="*/ 114 w 257"/>
              <a:gd name="T95" fmla="*/ 163 h 191"/>
              <a:gd name="T96" fmla="*/ 70 w 257"/>
              <a:gd name="T97" fmla="*/ 155 h 191"/>
              <a:gd name="T98" fmla="*/ 90 w 257"/>
              <a:gd name="T99" fmla="*/ 155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57" h="191">
                <a:moveTo>
                  <a:pt x="33" y="125"/>
                </a:moveTo>
                <a:cubicBezTo>
                  <a:pt x="55" y="125"/>
                  <a:pt x="55" y="125"/>
                  <a:pt x="55" y="125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41" y="122"/>
                  <a:pt x="37" y="120"/>
                  <a:pt x="34" y="118"/>
                </a:cubicBezTo>
                <a:cubicBezTo>
                  <a:pt x="32" y="115"/>
                  <a:pt x="30" y="111"/>
                  <a:pt x="30" y="107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1"/>
                  <a:pt x="32" y="7"/>
                  <a:pt x="34" y="5"/>
                </a:cubicBezTo>
                <a:cubicBezTo>
                  <a:pt x="34" y="5"/>
                  <a:pt x="34" y="5"/>
                  <a:pt x="34" y="5"/>
                </a:cubicBezTo>
                <a:cubicBezTo>
                  <a:pt x="37" y="2"/>
                  <a:pt x="41" y="0"/>
                  <a:pt x="45" y="0"/>
                </a:cubicBezTo>
                <a:cubicBezTo>
                  <a:pt x="209" y="0"/>
                  <a:pt x="209" y="0"/>
                  <a:pt x="209" y="0"/>
                </a:cubicBezTo>
                <a:cubicBezTo>
                  <a:pt x="213" y="0"/>
                  <a:pt x="217" y="2"/>
                  <a:pt x="220" y="5"/>
                </a:cubicBezTo>
                <a:cubicBezTo>
                  <a:pt x="220" y="5"/>
                  <a:pt x="220" y="5"/>
                  <a:pt x="220" y="5"/>
                </a:cubicBezTo>
                <a:cubicBezTo>
                  <a:pt x="222" y="7"/>
                  <a:pt x="224" y="11"/>
                  <a:pt x="224" y="15"/>
                </a:cubicBezTo>
                <a:cubicBezTo>
                  <a:pt x="224" y="107"/>
                  <a:pt x="224" y="107"/>
                  <a:pt x="224" y="107"/>
                </a:cubicBezTo>
                <a:cubicBezTo>
                  <a:pt x="224" y="111"/>
                  <a:pt x="222" y="115"/>
                  <a:pt x="220" y="118"/>
                </a:cubicBezTo>
                <a:cubicBezTo>
                  <a:pt x="217" y="120"/>
                  <a:pt x="213" y="122"/>
                  <a:pt x="209" y="122"/>
                </a:cubicBezTo>
                <a:cubicBezTo>
                  <a:pt x="198" y="122"/>
                  <a:pt x="198" y="122"/>
                  <a:pt x="198" y="122"/>
                </a:cubicBezTo>
                <a:cubicBezTo>
                  <a:pt x="198" y="125"/>
                  <a:pt x="198" y="125"/>
                  <a:pt x="198" y="125"/>
                </a:cubicBezTo>
                <a:cubicBezTo>
                  <a:pt x="221" y="125"/>
                  <a:pt x="221" y="125"/>
                  <a:pt x="221" y="125"/>
                </a:cubicBezTo>
                <a:cubicBezTo>
                  <a:pt x="257" y="173"/>
                  <a:pt x="257" y="173"/>
                  <a:pt x="257" y="173"/>
                </a:cubicBezTo>
                <a:cubicBezTo>
                  <a:pt x="256" y="173"/>
                  <a:pt x="256" y="173"/>
                  <a:pt x="256" y="173"/>
                </a:cubicBezTo>
                <a:cubicBezTo>
                  <a:pt x="248" y="191"/>
                  <a:pt x="248" y="191"/>
                  <a:pt x="248" y="191"/>
                </a:cubicBezTo>
                <a:cubicBezTo>
                  <a:pt x="9" y="191"/>
                  <a:pt x="9" y="191"/>
                  <a:pt x="9" y="191"/>
                </a:cubicBezTo>
                <a:cubicBezTo>
                  <a:pt x="0" y="173"/>
                  <a:pt x="0" y="173"/>
                  <a:pt x="0" y="173"/>
                </a:cubicBezTo>
                <a:cubicBezTo>
                  <a:pt x="33" y="125"/>
                  <a:pt x="33" y="125"/>
                  <a:pt x="33" y="125"/>
                </a:cubicBezTo>
                <a:close/>
                <a:moveTo>
                  <a:pt x="77" y="125"/>
                </a:moveTo>
                <a:cubicBezTo>
                  <a:pt x="176" y="125"/>
                  <a:pt x="176" y="125"/>
                  <a:pt x="176" y="125"/>
                </a:cubicBezTo>
                <a:cubicBezTo>
                  <a:pt x="176" y="122"/>
                  <a:pt x="176" y="122"/>
                  <a:pt x="176" y="122"/>
                </a:cubicBezTo>
                <a:cubicBezTo>
                  <a:pt x="77" y="122"/>
                  <a:pt x="77" y="122"/>
                  <a:pt x="77" y="122"/>
                </a:cubicBezTo>
                <a:cubicBezTo>
                  <a:pt x="77" y="125"/>
                  <a:pt x="77" y="125"/>
                  <a:pt x="77" y="125"/>
                </a:cubicBezTo>
                <a:close/>
                <a:moveTo>
                  <a:pt x="209" y="15"/>
                </a:moveTo>
                <a:cubicBezTo>
                  <a:pt x="45" y="15"/>
                  <a:pt x="45" y="15"/>
                  <a:pt x="45" y="15"/>
                </a:cubicBezTo>
                <a:cubicBezTo>
                  <a:pt x="45" y="15"/>
                  <a:pt x="45" y="15"/>
                  <a:pt x="45" y="15"/>
                </a:cubicBezTo>
                <a:cubicBezTo>
                  <a:pt x="45" y="15"/>
                  <a:pt x="45" y="15"/>
                  <a:pt x="45" y="15"/>
                </a:cubicBezTo>
                <a:cubicBezTo>
                  <a:pt x="45" y="15"/>
                  <a:pt x="45" y="15"/>
                  <a:pt x="45" y="15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209" y="107"/>
                  <a:pt x="209" y="107"/>
                  <a:pt x="209" y="107"/>
                </a:cubicBezTo>
                <a:cubicBezTo>
                  <a:pt x="209" y="107"/>
                  <a:pt x="209" y="107"/>
                  <a:pt x="209" y="107"/>
                </a:cubicBezTo>
                <a:cubicBezTo>
                  <a:pt x="209" y="107"/>
                  <a:pt x="210" y="107"/>
                  <a:pt x="210" y="107"/>
                </a:cubicBezTo>
                <a:cubicBezTo>
                  <a:pt x="210" y="15"/>
                  <a:pt x="210" y="15"/>
                  <a:pt x="210" y="15"/>
                </a:cubicBezTo>
                <a:cubicBezTo>
                  <a:pt x="210" y="15"/>
                  <a:pt x="210" y="15"/>
                  <a:pt x="209" y="15"/>
                </a:cubicBezTo>
                <a:cubicBezTo>
                  <a:pt x="209" y="15"/>
                  <a:pt x="209" y="15"/>
                  <a:pt x="209" y="15"/>
                </a:cubicBezTo>
                <a:cubicBezTo>
                  <a:pt x="209" y="15"/>
                  <a:pt x="209" y="15"/>
                  <a:pt x="209" y="15"/>
                </a:cubicBezTo>
                <a:close/>
                <a:moveTo>
                  <a:pt x="39" y="155"/>
                </a:moveTo>
                <a:cubicBezTo>
                  <a:pt x="37" y="158"/>
                  <a:pt x="35" y="160"/>
                  <a:pt x="34" y="163"/>
                </a:cubicBezTo>
                <a:cubicBezTo>
                  <a:pt x="42" y="163"/>
                  <a:pt x="51" y="163"/>
                  <a:pt x="60" y="163"/>
                </a:cubicBezTo>
                <a:cubicBezTo>
                  <a:pt x="61" y="160"/>
                  <a:pt x="62" y="158"/>
                  <a:pt x="63" y="155"/>
                </a:cubicBezTo>
                <a:cubicBezTo>
                  <a:pt x="55" y="155"/>
                  <a:pt x="47" y="155"/>
                  <a:pt x="39" y="155"/>
                </a:cubicBezTo>
                <a:close/>
                <a:moveTo>
                  <a:pt x="51" y="135"/>
                </a:moveTo>
                <a:cubicBezTo>
                  <a:pt x="50" y="137"/>
                  <a:pt x="49" y="139"/>
                  <a:pt x="48" y="141"/>
                </a:cubicBezTo>
                <a:cubicBezTo>
                  <a:pt x="57" y="141"/>
                  <a:pt x="66" y="141"/>
                  <a:pt x="75" y="141"/>
                </a:cubicBezTo>
                <a:cubicBezTo>
                  <a:pt x="76" y="139"/>
                  <a:pt x="77" y="137"/>
                  <a:pt x="78" y="135"/>
                </a:cubicBezTo>
                <a:cubicBezTo>
                  <a:pt x="69" y="135"/>
                  <a:pt x="60" y="135"/>
                  <a:pt x="51" y="135"/>
                </a:cubicBezTo>
                <a:close/>
                <a:moveTo>
                  <a:pt x="192" y="135"/>
                </a:moveTo>
                <a:cubicBezTo>
                  <a:pt x="193" y="137"/>
                  <a:pt x="194" y="139"/>
                  <a:pt x="195" y="141"/>
                </a:cubicBezTo>
                <a:cubicBezTo>
                  <a:pt x="201" y="141"/>
                  <a:pt x="207" y="141"/>
                  <a:pt x="213" y="141"/>
                </a:cubicBezTo>
                <a:cubicBezTo>
                  <a:pt x="212" y="139"/>
                  <a:pt x="210" y="137"/>
                  <a:pt x="209" y="135"/>
                </a:cubicBezTo>
                <a:cubicBezTo>
                  <a:pt x="204" y="135"/>
                  <a:pt x="198" y="135"/>
                  <a:pt x="192" y="135"/>
                </a:cubicBezTo>
                <a:close/>
                <a:moveTo>
                  <a:pt x="171" y="135"/>
                </a:moveTo>
                <a:cubicBezTo>
                  <a:pt x="171" y="137"/>
                  <a:pt x="172" y="139"/>
                  <a:pt x="173" y="141"/>
                </a:cubicBezTo>
                <a:cubicBezTo>
                  <a:pt x="179" y="141"/>
                  <a:pt x="184" y="141"/>
                  <a:pt x="190" y="141"/>
                </a:cubicBezTo>
                <a:cubicBezTo>
                  <a:pt x="189" y="139"/>
                  <a:pt x="188" y="137"/>
                  <a:pt x="187" y="135"/>
                </a:cubicBezTo>
                <a:cubicBezTo>
                  <a:pt x="182" y="135"/>
                  <a:pt x="176" y="135"/>
                  <a:pt x="171" y="135"/>
                </a:cubicBezTo>
                <a:close/>
                <a:moveTo>
                  <a:pt x="149" y="135"/>
                </a:moveTo>
                <a:cubicBezTo>
                  <a:pt x="149" y="137"/>
                  <a:pt x="149" y="139"/>
                  <a:pt x="150" y="141"/>
                </a:cubicBezTo>
                <a:cubicBezTo>
                  <a:pt x="155" y="141"/>
                  <a:pt x="161" y="141"/>
                  <a:pt x="167" y="141"/>
                </a:cubicBezTo>
                <a:cubicBezTo>
                  <a:pt x="167" y="139"/>
                  <a:pt x="166" y="137"/>
                  <a:pt x="165" y="135"/>
                </a:cubicBezTo>
                <a:cubicBezTo>
                  <a:pt x="160" y="135"/>
                  <a:pt x="154" y="135"/>
                  <a:pt x="149" y="135"/>
                </a:cubicBezTo>
                <a:close/>
                <a:moveTo>
                  <a:pt x="127" y="135"/>
                </a:moveTo>
                <a:cubicBezTo>
                  <a:pt x="127" y="137"/>
                  <a:pt x="127" y="139"/>
                  <a:pt x="127" y="141"/>
                </a:cubicBezTo>
                <a:cubicBezTo>
                  <a:pt x="133" y="141"/>
                  <a:pt x="139" y="141"/>
                  <a:pt x="144" y="141"/>
                </a:cubicBezTo>
                <a:cubicBezTo>
                  <a:pt x="144" y="139"/>
                  <a:pt x="144" y="137"/>
                  <a:pt x="144" y="135"/>
                </a:cubicBezTo>
                <a:cubicBezTo>
                  <a:pt x="138" y="135"/>
                  <a:pt x="133" y="135"/>
                  <a:pt x="127" y="135"/>
                </a:cubicBezTo>
                <a:close/>
                <a:moveTo>
                  <a:pt x="105" y="135"/>
                </a:moveTo>
                <a:cubicBezTo>
                  <a:pt x="105" y="137"/>
                  <a:pt x="104" y="139"/>
                  <a:pt x="104" y="141"/>
                </a:cubicBezTo>
                <a:cubicBezTo>
                  <a:pt x="110" y="141"/>
                  <a:pt x="115" y="141"/>
                  <a:pt x="121" y="141"/>
                </a:cubicBezTo>
                <a:cubicBezTo>
                  <a:pt x="121" y="139"/>
                  <a:pt x="122" y="137"/>
                  <a:pt x="122" y="135"/>
                </a:cubicBezTo>
                <a:cubicBezTo>
                  <a:pt x="116" y="135"/>
                  <a:pt x="111" y="135"/>
                  <a:pt x="105" y="135"/>
                </a:cubicBezTo>
                <a:close/>
                <a:moveTo>
                  <a:pt x="83" y="135"/>
                </a:moveTo>
                <a:cubicBezTo>
                  <a:pt x="83" y="137"/>
                  <a:pt x="82" y="139"/>
                  <a:pt x="81" y="141"/>
                </a:cubicBezTo>
                <a:cubicBezTo>
                  <a:pt x="87" y="141"/>
                  <a:pt x="93" y="141"/>
                  <a:pt x="99" y="141"/>
                </a:cubicBezTo>
                <a:cubicBezTo>
                  <a:pt x="99" y="139"/>
                  <a:pt x="100" y="137"/>
                  <a:pt x="100" y="135"/>
                </a:cubicBezTo>
                <a:cubicBezTo>
                  <a:pt x="94" y="135"/>
                  <a:pt x="89" y="135"/>
                  <a:pt x="83" y="135"/>
                </a:cubicBezTo>
                <a:close/>
                <a:moveTo>
                  <a:pt x="187" y="144"/>
                </a:moveTo>
                <a:cubicBezTo>
                  <a:pt x="188" y="146"/>
                  <a:pt x="189" y="149"/>
                  <a:pt x="190" y="151"/>
                </a:cubicBezTo>
                <a:cubicBezTo>
                  <a:pt x="200" y="151"/>
                  <a:pt x="209" y="151"/>
                  <a:pt x="219" y="151"/>
                </a:cubicBezTo>
                <a:cubicBezTo>
                  <a:pt x="218" y="149"/>
                  <a:pt x="216" y="146"/>
                  <a:pt x="215" y="144"/>
                </a:cubicBezTo>
                <a:cubicBezTo>
                  <a:pt x="205" y="144"/>
                  <a:pt x="196" y="144"/>
                  <a:pt x="187" y="144"/>
                </a:cubicBezTo>
                <a:close/>
                <a:moveTo>
                  <a:pt x="163" y="144"/>
                </a:moveTo>
                <a:cubicBezTo>
                  <a:pt x="163" y="146"/>
                  <a:pt x="164" y="149"/>
                  <a:pt x="165" y="151"/>
                </a:cubicBezTo>
                <a:cubicBezTo>
                  <a:pt x="171" y="151"/>
                  <a:pt x="177" y="151"/>
                  <a:pt x="183" y="151"/>
                </a:cubicBezTo>
                <a:cubicBezTo>
                  <a:pt x="183" y="149"/>
                  <a:pt x="182" y="146"/>
                  <a:pt x="181" y="144"/>
                </a:cubicBezTo>
                <a:cubicBezTo>
                  <a:pt x="175" y="144"/>
                  <a:pt x="169" y="144"/>
                  <a:pt x="163" y="144"/>
                </a:cubicBezTo>
                <a:close/>
                <a:moveTo>
                  <a:pt x="139" y="144"/>
                </a:moveTo>
                <a:cubicBezTo>
                  <a:pt x="140" y="146"/>
                  <a:pt x="140" y="149"/>
                  <a:pt x="140" y="151"/>
                </a:cubicBezTo>
                <a:cubicBezTo>
                  <a:pt x="146" y="151"/>
                  <a:pt x="153" y="151"/>
                  <a:pt x="159" y="151"/>
                </a:cubicBezTo>
                <a:cubicBezTo>
                  <a:pt x="158" y="149"/>
                  <a:pt x="158" y="146"/>
                  <a:pt x="157" y="144"/>
                </a:cubicBezTo>
                <a:cubicBezTo>
                  <a:pt x="151" y="144"/>
                  <a:pt x="145" y="144"/>
                  <a:pt x="139" y="144"/>
                </a:cubicBezTo>
                <a:close/>
                <a:moveTo>
                  <a:pt x="116" y="144"/>
                </a:moveTo>
                <a:cubicBezTo>
                  <a:pt x="116" y="146"/>
                  <a:pt x="115" y="149"/>
                  <a:pt x="115" y="151"/>
                </a:cubicBezTo>
                <a:cubicBezTo>
                  <a:pt x="121" y="151"/>
                  <a:pt x="128" y="151"/>
                  <a:pt x="134" y="151"/>
                </a:cubicBezTo>
                <a:cubicBezTo>
                  <a:pt x="134" y="149"/>
                  <a:pt x="134" y="146"/>
                  <a:pt x="134" y="144"/>
                </a:cubicBezTo>
                <a:cubicBezTo>
                  <a:pt x="128" y="144"/>
                  <a:pt x="122" y="144"/>
                  <a:pt x="116" y="144"/>
                </a:cubicBezTo>
                <a:close/>
                <a:moveTo>
                  <a:pt x="92" y="144"/>
                </a:moveTo>
                <a:cubicBezTo>
                  <a:pt x="92" y="146"/>
                  <a:pt x="91" y="149"/>
                  <a:pt x="91" y="151"/>
                </a:cubicBezTo>
                <a:cubicBezTo>
                  <a:pt x="97" y="151"/>
                  <a:pt x="103" y="151"/>
                  <a:pt x="109" y="151"/>
                </a:cubicBezTo>
                <a:cubicBezTo>
                  <a:pt x="110" y="149"/>
                  <a:pt x="110" y="146"/>
                  <a:pt x="110" y="144"/>
                </a:cubicBezTo>
                <a:cubicBezTo>
                  <a:pt x="104" y="144"/>
                  <a:pt x="98" y="144"/>
                  <a:pt x="92" y="144"/>
                </a:cubicBezTo>
                <a:close/>
                <a:moveTo>
                  <a:pt x="69" y="144"/>
                </a:moveTo>
                <a:cubicBezTo>
                  <a:pt x="68" y="146"/>
                  <a:pt x="67" y="149"/>
                  <a:pt x="66" y="151"/>
                </a:cubicBezTo>
                <a:cubicBezTo>
                  <a:pt x="72" y="151"/>
                  <a:pt x="78" y="151"/>
                  <a:pt x="84" y="151"/>
                </a:cubicBezTo>
                <a:cubicBezTo>
                  <a:pt x="85" y="149"/>
                  <a:pt x="86" y="146"/>
                  <a:pt x="87" y="144"/>
                </a:cubicBezTo>
                <a:cubicBezTo>
                  <a:pt x="81" y="144"/>
                  <a:pt x="75" y="144"/>
                  <a:pt x="69" y="144"/>
                </a:cubicBezTo>
                <a:close/>
                <a:moveTo>
                  <a:pt x="45" y="144"/>
                </a:moveTo>
                <a:cubicBezTo>
                  <a:pt x="44" y="146"/>
                  <a:pt x="43" y="149"/>
                  <a:pt x="41" y="151"/>
                </a:cubicBezTo>
                <a:cubicBezTo>
                  <a:pt x="47" y="151"/>
                  <a:pt x="54" y="151"/>
                  <a:pt x="60" y="151"/>
                </a:cubicBezTo>
                <a:cubicBezTo>
                  <a:pt x="61" y="149"/>
                  <a:pt x="62" y="146"/>
                  <a:pt x="63" y="144"/>
                </a:cubicBezTo>
                <a:cubicBezTo>
                  <a:pt x="57" y="144"/>
                  <a:pt x="51" y="144"/>
                  <a:pt x="45" y="144"/>
                </a:cubicBezTo>
                <a:close/>
                <a:moveTo>
                  <a:pt x="197" y="155"/>
                </a:moveTo>
                <a:cubicBezTo>
                  <a:pt x="198" y="158"/>
                  <a:pt x="199" y="160"/>
                  <a:pt x="201" y="163"/>
                </a:cubicBezTo>
                <a:cubicBezTo>
                  <a:pt x="209" y="163"/>
                  <a:pt x="218" y="163"/>
                  <a:pt x="227" y="163"/>
                </a:cubicBezTo>
                <a:cubicBezTo>
                  <a:pt x="225" y="160"/>
                  <a:pt x="223" y="158"/>
                  <a:pt x="222" y="155"/>
                </a:cubicBezTo>
                <a:cubicBezTo>
                  <a:pt x="213" y="155"/>
                  <a:pt x="205" y="155"/>
                  <a:pt x="197" y="155"/>
                </a:cubicBezTo>
                <a:close/>
                <a:moveTo>
                  <a:pt x="171" y="155"/>
                </a:moveTo>
                <a:cubicBezTo>
                  <a:pt x="172" y="158"/>
                  <a:pt x="173" y="160"/>
                  <a:pt x="174" y="163"/>
                </a:cubicBezTo>
                <a:cubicBezTo>
                  <a:pt x="180" y="163"/>
                  <a:pt x="187" y="163"/>
                  <a:pt x="194" y="163"/>
                </a:cubicBezTo>
                <a:cubicBezTo>
                  <a:pt x="193" y="160"/>
                  <a:pt x="192" y="158"/>
                  <a:pt x="191" y="155"/>
                </a:cubicBezTo>
                <a:cubicBezTo>
                  <a:pt x="184" y="155"/>
                  <a:pt x="178" y="155"/>
                  <a:pt x="171" y="155"/>
                </a:cubicBezTo>
                <a:close/>
                <a:moveTo>
                  <a:pt x="146" y="155"/>
                </a:moveTo>
                <a:cubicBezTo>
                  <a:pt x="146" y="158"/>
                  <a:pt x="147" y="160"/>
                  <a:pt x="147" y="163"/>
                </a:cubicBezTo>
                <a:cubicBezTo>
                  <a:pt x="154" y="163"/>
                  <a:pt x="161" y="163"/>
                  <a:pt x="168" y="163"/>
                </a:cubicBezTo>
                <a:cubicBezTo>
                  <a:pt x="167" y="160"/>
                  <a:pt x="166" y="158"/>
                  <a:pt x="165" y="155"/>
                </a:cubicBezTo>
                <a:cubicBezTo>
                  <a:pt x="159" y="155"/>
                  <a:pt x="153" y="155"/>
                  <a:pt x="146" y="155"/>
                </a:cubicBezTo>
                <a:close/>
                <a:moveTo>
                  <a:pt x="121" y="155"/>
                </a:moveTo>
                <a:cubicBezTo>
                  <a:pt x="121" y="158"/>
                  <a:pt x="121" y="160"/>
                  <a:pt x="120" y="163"/>
                </a:cubicBezTo>
                <a:cubicBezTo>
                  <a:pt x="127" y="163"/>
                  <a:pt x="134" y="163"/>
                  <a:pt x="141" y="163"/>
                </a:cubicBezTo>
                <a:cubicBezTo>
                  <a:pt x="141" y="160"/>
                  <a:pt x="141" y="158"/>
                  <a:pt x="140" y="155"/>
                </a:cubicBezTo>
                <a:cubicBezTo>
                  <a:pt x="134" y="155"/>
                  <a:pt x="127" y="155"/>
                  <a:pt x="121" y="155"/>
                </a:cubicBezTo>
                <a:close/>
                <a:moveTo>
                  <a:pt x="95" y="155"/>
                </a:moveTo>
                <a:cubicBezTo>
                  <a:pt x="95" y="158"/>
                  <a:pt x="94" y="160"/>
                  <a:pt x="93" y="163"/>
                </a:cubicBezTo>
                <a:cubicBezTo>
                  <a:pt x="100" y="163"/>
                  <a:pt x="107" y="163"/>
                  <a:pt x="114" y="163"/>
                </a:cubicBezTo>
                <a:cubicBezTo>
                  <a:pt x="114" y="160"/>
                  <a:pt x="114" y="158"/>
                  <a:pt x="115" y="155"/>
                </a:cubicBezTo>
                <a:cubicBezTo>
                  <a:pt x="108" y="155"/>
                  <a:pt x="102" y="155"/>
                  <a:pt x="95" y="155"/>
                </a:cubicBezTo>
                <a:close/>
                <a:moveTo>
                  <a:pt x="70" y="155"/>
                </a:moveTo>
                <a:cubicBezTo>
                  <a:pt x="69" y="158"/>
                  <a:pt x="68" y="160"/>
                  <a:pt x="67" y="163"/>
                </a:cubicBezTo>
                <a:cubicBezTo>
                  <a:pt x="74" y="163"/>
                  <a:pt x="81" y="163"/>
                  <a:pt x="87" y="163"/>
                </a:cubicBezTo>
                <a:cubicBezTo>
                  <a:pt x="88" y="160"/>
                  <a:pt x="89" y="158"/>
                  <a:pt x="90" y="155"/>
                </a:cubicBezTo>
                <a:cubicBezTo>
                  <a:pt x="83" y="155"/>
                  <a:pt x="77" y="155"/>
                  <a:pt x="70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8" name="Freeform 408"/>
          <p:cNvSpPr>
            <a:spLocks noEditPoints="1"/>
          </p:cNvSpPr>
          <p:nvPr/>
        </p:nvSpPr>
        <p:spPr bwMode="auto">
          <a:xfrm>
            <a:off x="7070726" y="1797051"/>
            <a:ext cx="528638" cy="363538"/>
          </a:xfrm>
          <a:custGeom>
            <a:avLst/>
            <a:gdLst>
              <a:gd name="T0" fmla="*/ 29 w 234"/>
              <a:gd name="T1" fmla="*/ 12 h 161"/>
              <a:gd name="T2" fmla="*/ 71 w 234"/>
              <a:gd name="T3" fmla="*/ 9 h 161"/>
              <a:gd name="T4" fmla="*/ 76 w 234"/>
              <a:gd name="T5" fmla="*/ 14 h 161"/>
              <a:gd name="T6" fmla="*/ 76 w 234"/>
              <a:gd name="T7" fmla="*/ 22 h 161"/>
              <a:gd name="T8" fmla="*/ 72 w 234"/>
              <a:gd name="T9" fmla="*/ 27 h 161"/>
              <a:gd name="T10" fmla="*/ 30 w 234"/>
              <a:gd name="T11" fmla="*/ 29 h 161"/>
              <a:gd name="T12" fmla="*/ 25 w 234"/>
              <a:gd name="T13" fmla="*/ 25 h 161"/>
              <a:gd name="T14" fmla="*/ 25 w 234"/>
              <a:gd name="T15" fmla="*/ 16 h 161"/>
              <a:gd name="T16" fmla="*/ 29 w 234"/>
              <a:gd name="T17" fmla="*/ 12 h 161"/>
              <a:gd name="T18" fmla="*/ 234 w 234"/>
              <a:gd name="T19" fmla="*/ 34 h 161"/>
              <a:gd name="T20" fmla="*/ 186 w 234"/>
              <a:gd name="T21" fmla="*/ 31 h 161"/>
              <a:gd name="T22" fmla="*/ 176 w 234"/>
              <a:gd name="T23" fmla="*/ 0 h 161"/>
              <a:gd name="T24" fmla="*/ 103 w 234"/>
              <a:gd name="T25" fmla="*/ 0 h 161"/>
              <a:gd name="T26" fmla="*/ 95 w 234"/>
              <a:gd name="T27" fmla="*/ 31 h 161"/>
              <a:gd name="T28" fmla="*/ 1 w 234"/>
              <a:gd name="T29" fmla="*/ 37 h 161"/>
              <a:gd name="T30" fmla="*/ 1 w 234"/>
              <a:gd name="T31" fmla="*/ 159 h 161"/>
              <a:gd name="T32" fmla="*/ 88 w 234"/>
              <a:gd name="T33" fmla="*/ 159 h 161"/>
              <a:gd name="T34" fmla="*/ 85 w 234"/>
              <a:gd name="T35" fmla="*/ 156 h 161"/>
              <a:gd name="T36" fmla="*/ 63 w 234"/>
              <a:gd name="T37" fmla="*/ 103 h 161"/>
              <a:gd name="T38" fmla="*/ 85 w 234"/>
              <a:gd name="T39" fmla="*/ 50 h 161"/>
              <a:gd name="T40" fmla="*/ 138 w 234"/>
              <a:gd name="T41" fmla="*/ 28 h 161"/>
              <a:gd name="T42" fmla="*/ 191 w 234"/>
              <a:gd name="T43" fmla="*/ 50 h 161"/>
              <a:gd name="T44" fmla="*/ 213 w 234"/>
              <a:gd name="T45" fmla="*/ 103 h 161"/>
              <a:gd name="T46" fmla="*/ 191 w 234"/>
              <a:gd name="T47" fmla="*/ 156 h 161"/>
              <a:gd name="T48" fmla="*/ 188 w 234"/>
              <a:gd name="T49" fmla="*/ 159 h 161"/>
              <a:gd name="T50" fmla="*/ 234 w 234"/>
              <a:gd name="T51" fmla="*/ 159 h 161"/>
              <a:gd name="T52" fmla="*/ 234 w 234"/>
              <a:gd name="T53" fmla="*/ 49 h 161"/>
              <a:gd name="T54" fmla="*/ 234 w 234"/>
              <a:gd name="T55" fmla="*/ 46 h 161"/>
              <a:gd name="T56" fmla="*/ 234 w 234"/>
              <a:gd name="T57" fmla="*/ 34 h 161"/>
              <a:gd name="T58" fmla="*/ 84 w 234"/>
              <a:gd name="T59" fmla="*/ 97 h 161"/>
              <a:gd name="T60" fmla="*/ 118 w 234"/>
              <a:gd name="T61" fmla="*/ 84 h 161"/>
              <a:gd name="T62" fmla="*/ 98 w 234"/>
              <a:gd name="T63" fmla="*/ 143 h 161"/>
              <a:gd name="T64" fmla="*/ 84 w 234"/>
              <a:gd name="T65" fmla="*/ 97 h 161"/>
              <a:gd name="T66" fmla="*/ 105 w 234"/>
              <a:gd name="T67" fmla="*/ 148 h 161"/>
              <a:gd name="T68" fmla="*/ 110 w 234"/>
              <a:gd name="T69" fmla="*/ 111 h 161"/>
              <a:gd name="T70" fmla="*/ 151 w 234"/>
              <a:gd name="T71" fmla="*/ 157 h 161"/>
              <a:gd name="T72" fmla="*/ 105 w 234"/>
              <a:gd name="T73" fmla="*/ 148 h 161"/>
              <a:gd name="T74" fmla="*/ 159 w 234"/>
              <a:gd name="T75" fmla="*/ 155 h 161"/>
              <a:gd name="T76" fmla="*/ 130 w 234"/>
              <a:gd name="T77" fmla="*/ 131 h 161"/>
              <a:gd name="T78" fmla="*/ 190 w 234"/>
              <a:gd name="T79" fmla="*/ 119 h 161"/>
              <a:gd name="T80" fmla="*/ 159 w 234"/>
              <a:gd name="T81" fmla="*/ 155 h 161"/>
              <a:gd name="T82" fmla="*/ 192 w 234"/>
              <a:gd name="T83" fmla="*/ 111 h 161"/>
              <a:gd name="T84" fmla="*/ 157 w 234"/>
              <a:gd name="T85" fmla="*/ 124 h 161"/>
              <a:gd name="T86" fmla="*/ 177 w 234"/>
              <a:gd name="T87" fmla="*/ 66 h 161"/>
              <a:gd name="T88" fmla="*/ 192 w 234"/>
              <a:gd name="T89" fmla="*/ 111 h 161"/>
              <a:gd name="T90" fmla="*/ 171 w 234"/>
              <a:gd name="T91" fmla="*/ 61 h 161"/>
              <a:gd name="T92" fmla="*/ 165 w 234"/>
              <a:gd name="T93" fmla="*/ 97 h 161"/>
              <a:gd name="T94" fmla="*/ 124 w 234"/>
              <a:gd name="T95" fmla="*/ 51 h 161"/>
              <a:gd name="T96" fmla="*/ 171 w 234"/>
              <a:gd name="T97" fmla="*/ 61 h 161"/>
              <a:gd name="T98" fmla="*/ 117 w 234"/>
              <a:gd name="T99" fmla="*/ 54 h 161"/>
              <a:gd name="T100" fmla="*/ 145 w 234"/>
              <a:gd name="T101" fmla="*/ 77 h 161"/>
              <a:gd name="T102" fmla="*/ 85 w 234"/>
              <a:gd name="T103" fmla="*/ 89 h 161"/>
              <a:gd name="T104" fmla="*/ 117 w 234"/>
              <a:gd name="T105" fmla="*/ 5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34" h="161">
                <a:moveTo>
                  <a:pt x="29" y="12"/>
                </a:moveTo>
                <a:cubicBezTo>
                  <a:pt x="71" y="9"/>
                  <a:pt x="71" y="9"/>
                  <a:pt x="71" y="9"/>
                </a:cubicBezTo>
                <a:cubicBezTo>
                  <a:pt x="74" y="9"/>
                  <a:pt x="76" y="11"/>
                  <a:pt x="76" y="14"/>
                </a:cubicBezTo>
                <a:cubicBezTo>
                  <a:pt x="76" y="22"/>
                  <a:pt x="76" y="22"/>
                  <a:pt x="76" y="22"/>
                </a:cubicBezTo>
                <a:cubicBezTo>
                  <a:pt x="77" y="25"/>
                  <a:pt x="75" y="27"/>
                  <a:pt x="72" y="27"/>
                </a:cubicBezTo>
                <a:cubicBezTo>
                  <a:pt x="30" y="29"/>
                  <a:pt x="30" y="29"/>
                  <a:pt x="30" y="29"/>
                </a:cubicBezTo>
                <a:cubicBezTo>
                  <a:pt x="28" y="29"/>
                  <a:pt x="25" y="27"/>
                  <a:pt x="25" y="25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4"/>
                  <a:pt x="27" y="12"/>
                  <a:pt x="29" y="12"/>
                </a:cubicBezTo>
                <a:close/>
                <a:moveTo>
                  <a:pt x="234" y="34"/>
                </a:moveTo>
                <a:cubicBezTo>
                  <a:pt x="186" y="31"/>
                  <a:pt x="186" y="31"/>
                  <a:pt x="186" y="31"/>
                </a:cubicBezTo>
                <a:cubicBezTo>
                  <a:pt x="176" y="0"/>
                  <a:pt x="176" y="0"/>
                  <a:pt x="176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95" y="31"/>
                  <a:pt x="95" y="31"/>
                  <a:pt x="95" y="31"/>
                </a:cubicBezTo>
                <a:cubicBezTo>
                  <a:pt x="1" y="37"/>
                  <a:pt x="1" y="37"/>
                  <a:pt x="1" y="37"/>
                </a:cubicBezTo>
                <a:cubicBezTo>
                  <a:pt x="0" y="77"/>
                  <a:pt x="1" y="118"/>
                  <a:pt x="1" y="159"/>
                </a:cubicBezTo>
                <a:cubicBezTo>
                  <a:pt x="30" y="159"/>
                  <a:pt x="59" y="159"/>
                  <a:pt x="88" y="159"/>
                </a:cubicBezTo>
                <a:cubicBezTo>
                  <a:pt x="87" y="158"/>
                  <a:pt x="86" y="157"/>
                  <a:pt x="85" y="156"/>
                </a:cubicBezTo>
                <a:cubicBezTo>
                  <a:pt x="71" y="142"/>
                  <a:pt x="63" y="123"/>
                  <a:pt x="63" y="103"/>
                </a:cubicBezTo>
                <a:cubicBezTo>
                  <a:pt x="63" y="83"/>
                  <a:pt x="71" y="64"/>
                  <a:pt x="85" y="50"/>
                </a:cubicBezTo>
                <a:cubicBezTo>
                  <a:pt x="99" y="36"/>
                  <a:pt x="118" y="28"/>
                  <a:pt x="138" y="28"/>
                </a:cubicBezTo>
                <a:cubicBezTo>
                  <a:pt x="158" y="28"/>
                  <a:pt x="177" y="36"/>
                  <a:pt x="191" y="50"/>
                </a:cubicBezTo>
                <a:cubicBezTo>
                  <a:pt x="205" y="64"/>
                  <a:pt x="213" y="83"/>
                  <a:pt x="213" y="103"/>
                </a:cubicBezTo>
                <a:cubicBezTo>
                  <a:pt x="213" y="123"/>
                  <a:pt x="205" y="142"/>
                  <a:pt x="191" y="156"/>
                </a:cubicBezTo>
                <a:cubicBezTo>
                  <a:pt x="190" y="157"/>
                  <a:pt x="189" y="158"/>
                  <a:pt x="188" y="159"/>
                </a:cubicBezTo>
                <a:cubicBezTo>
                  <a:pt x="203" y="159"/>
                  <a:pt x="219" y="159"/>
                  <a:pt x="234" y="159"/>
                </a:cubicBezTo>
                <a:cubicBezTo>
                  <a:pt x="234" y="123"/>
                  <a:pt x="234" y="86"/>
                  <a:pt x="234" y="49"/>
                </a:cubicBezTo>
                <a:cubicBezTo>
                  <a:pt x="234" y="46"/>
                  <a:pt x="234" y="46"/>
                  <a:pt x="234" y="46"/>
                </a:cubicBezTo>
                <a:cubicBezTo>
                  <a:pt x="234" y="34"/>
                  <a:pt x="234" y="34"/>
                  <a:pt x="234" y="34"/>
                </a:cubicBezTo>
                <a:close/>
                <a:moveTo>
                  <a:pt x="84" y="97"/>
                </a:moveTo>
                <a:cubicBezTo>
                  <a:pt x="95" y="91"/>
                  <a:pt x="106" y="87"/>
                  <a:pt x="118" y="84"/>
                </a:cubicBezTo>
                <a:cubicBezTo>
                  <a:pt x="104" y="103"/>
                  <a:pt x="98" y="122"/>
                  <a:pt x="98" y="143"/>
                </a:cubicBezTo>
                <a:cubicBezTo>
                  <a:pt x="88" y="132"/>
                  <a:pt x="82" y="118"/>
                  <a:pt x="84" y="97"/>
                </a:cubicBezTo>
                <a:close/>
                <a:moveTo>
                  <a:pt x="105" y="148"/>
                </a:moveTo>
                <a:cubicBezTo>
                  <a:pt x="105" y="135"/>
                  <a:pt x="107" y="123"/>
                  <a:pt x="110" y="111"/>
                </a:cubicBezTo>
                <a:cubicBezTo>
                  <a:pt x="119" y="133"/>
                  <a:pt x="133" y="148"/>
                  <a:pt x="151" y="157"/>
                </a:cubicBezTo>
                <a:cubicBezTo>
                  <a:pt x="137" y="161"/>
                  <a:pt x="122" y="160"/>
                  <a:pt x="105" y="148"/>
                </a:cubicBezTo>
                <a:close/>
                <a:moveTo>
                  <a:pt x="159" y="155"/>
                </a:moveTo>
                <a:cubicBezTo>
                  <a:pt x="148" y="148"/>
                  <a:pt x="138" y="140"/>
                  <a:pt x="130" y="131"/>
                </a:cubicBezTo>
                <a:cubicBezTo>
                  <a:pt x="153" y="134"/>
                  <a:pt x="173" y="130"/>
                  <a:pt x="190" y="119"/>
                </a:cubicBezTo>
                <a:cubicBezTo>
                  <a:pt x="186" y="133"/>
                  <a:pt x="178" y="146"/>
                  <a:pt x="159" y="155"/>
                </a:cubicBezTo>
                <a:close/>
                <a:moveTo>
                  <a:pt x="192" y="111"/>
                </a:moveTo>
                <a:cubicBezTo>
                  <a:pt x="181" y="118"/>
                  <a:pt x="169" y="122"/>
                  <a:pt x="157" y="124"/>
                </a:cubicBezTo>
                <a:cubicBezTo>
                  <a:pt x="171" y="106"/>
                  <a:pt x="177" y="87"/>
                  <a:pt x="177" y="66"/>
                </a:cubicBezTo>
                <a:cubicBezTo>
                  <a:pt x="187" y="77"/>
                  <a:pt x="194" y="91"/>
                  <a:pt x="192" y="111"/>
                </a:cubicBezTo>
                <a:close/>
                <a:moveTo>
                  <a:pt x="171" y="61"/>
                </a:moveTo>
                <a:cubicBezTo>
                  <a:pt x="171" y="74"/>
                  <a:pt x="168" y="86"/>
                  <a:pt x="165" y="97"/>
                </a:cubicBezTo>
                <a:cubicBezTo>
                  <a:pt x="156" y="76"/>
                  <a:pt x="142" y="61"/>
                  <a:pt x="124" y="51"/>
                </a:cubicBezTo>
                <a:cubicBezTo>
                  <a:pt x="139" y="48"/>
                  <a:pt x="154" y="49"/>
                  <a:pt x="171" y="61"/>
                </a:cubicBezTo>
                <a:close/>
                <a:moveTo>
                  <a:pt x="117" y="54"/>
                </a:moveTo>
                <a:cubicBezTo>
                  <a:pt x="128" y="60"/>
                  <a:pt x="137" y="68"/>
                  <a:pt x="145" y="77"/>
                </a:cubicBezTo>
                <a:cubicBezTo>
                  <a:pt x="122" y="74"/>
                  <a:pt x="102" y="79"/>
                  <a:pt x="85" y="89"/>
                </a:cubicBezTo>
                <a:cubicBezTo>
                  <a:pt x="89" y="75"/>
                  <a:pt x="98" y="63"/>
                  <a:pt x="117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" name="Freeform 409"/>
          <p:cNvSpPr>
            <a:spLocks noEditPoints="1"/>
          </p:cNvSpPr>
          <p:nvPr/>
        </p:nvSpPr>
        <p:spPr bwMode="auto">
          <a:xfrm>
            <a:off x="9186863" y="2449513"/>
            <a:ext cx="554038" cy="430213"/>
          </a:xfrm>
          <a:custGeom>
            <a:avLst/>
            <a:gdLst>
              <a:gd name="T0" fmla="*/ 53 w 245"/>
              <a:gd name="T1" fmla="*/ 0 h 190"/>
              <a:gd name="T2" fmla="*/ 53 w 245"/>
              <a:gd name="T3" fmla="*/ 0 h 190"/>
              <a:gd name="T4" fmla="*/ 85 w 245"/>
              <a:gd name="T5" fmla="*/ 23 h 190"/>
              <a:gd name="T6" fmla="*/ 90 w 245"/>
              <a:gd name="T7" fmla="*/ 28 h 190"/>
              <a:gd name="T8" fmla="*/ 106 w 245"/>
              <a:gd name="T9" fmla="*/ 65 h 190"/>
              <a:gd name="T10" fmla="*/ 106 w 245"/>
              <a:gd name="T11" fmla="*/ 68 h 190"/>
              <a:gd name="T12" fmla="*/ 116 w 245"/>
              <a:gd name="T13" fmla="*/ 68 h 190"/>
              <a:gd name="T14" fmla="*/ 116 w 245"/>
              <a:gd name="T15" fmla="*/ 33 h 190"/>
              <a:gd name="T16" fmla="*/ 131 w 245"/>
              <a:gd name="T17" fmla="*/ 17 h 190"/>
              <a:gd name="T18" fmla="*/ 229 w 245"/>
              <a:gd name="T19" fmla="*/ 17 h 190"/>
              <a:gd name="T20" fmla="*/ 245 w 245"/>
              <a:gd name="T21" fmla="*/ 33 h 190"/>
              <a:gd name="T22" fmla="*/ 245 w 245"/>
              <a:gd name="T23" fmla="*/ 41 h 190"/>
              <a:gd name="T24" fmla="*/ 157 w 245"/>
              <a:gd name="T25" fmla="*/ 41 h 190"/>
              <a:gd name="T26" fmla="*/ 157 w 245"/>
              <a:gd name="T27" fmla="*/ 63 h 190"/>
              <a:gd name="T28" fmla="*/ 245 w 245"/>
              <a:gd name="T29" fmla="*/ 63 h 190"/>
              <a:gd name="T30" fmla="*/ 245 w 245"/>
              <a:gd name="T31" fmla="*/ 109 h 190"/>
              <a:gd name="T32" fmla="*/ 229 w 245"/>
              <a:gd name="T33" fmla="*/ 125 h 190"/>
              <a:gd name="T34" fmla="*/ 131 w 245"/>
              <a:gd name="T35" fmla="*/ 125 h 190"/>
              <a:gd name="T36" fmla="*/ 116 w 245"/>
              <a:gd name="T37" fmla="*/ 109 h 190"/>
              <a:gd name="T38" fmla="*/ 116 w 245"/>
              <a:gd name="T39" fmla="*/ 95 h 190"/>
              <a:gd name="T40" fmla="*/ 97 w 245"/>
              <a:gd name="T41" fmla="*/ 95 h 190"/>
              <a:gd name="T42" fmla="*/ 90 w 245"/>
              <a:gd name="T43" fmla="*/ 103 h 190"/>
              <a:gd name="T44" fmla="*/ 86 w 245"/>
              <a:gd name="T45" fmla="*/ 107 h 190"/>
              <a:gd name="T46" fmla="*/ 86 w 245"/>
              <a:gd name="T47" fmla="*/ 190 h 190"/>
              <a:gd name="T48" fmla="*/ 21 w 245"/>
              <a:gd name="T49" fmla="*/ 190 h 190"/>
              <a:gd name="T50" fmla="*/ 21 w 245"/>
              <a:gd name="T51" fmla="*/ 108 h 190"/>
              <a:gd name="T52" fmla="*/ 15 w 245"/>
              <a:gd name="T53" fmla="*/ 103 h 190"/>
              <a:gd name="T54" fmla="*/ 0 w 245"/>
              <a:gd name="T55" fmla="*/ 65 h 190"/>
              <a:gd name="T56" fmla="*/ 15 w 245"/>
              <a:gd name="T57" fmla="*/ 28 h 190"/>
              <a:gd name="T58" fmla="*/ 22 w 245"/>
              <a:gd name="T59" fmla="*/ 22 h 190"/>
              <a:gd name="T60" fmla="*/ 53 w 245"/>
              <a:gd name="T61" fmla="*/ 0 h 190"/>
              <a:gd name="T62" fmla="*/ 28 w 245"/>
              <a:gd name="T63" fmla="*/ 81 h 190"/>
              <a:gd name="T64" fmla="*/ 59 w 245"/>
              <a:gd name="T65" fmla="*/ 37 h 190"/>
              <a:gd name="T66" fmla="*/ 28 w 245"/>
              <a:gd name="T67" fmla="*/ 81 h 190"/>
              <a:gd name="T68" fmla="*/ 78 w 245"/>
              <a:gd name="T69" fmla="*/ 40 h 190"/>
              <a:gd name="T70" fmla="*/ 53 w 245"/>
              <a:gd name="T71" fmla="*/ 30 h 190"/>
              <a:gd name="T72" fmla="*/ 27 w 245"/>
              <a:gd name="T73" fmla="*/ 40 h 190"/>
              <a:gd name="T74" fmla="*/ 17 w 245"/>
              <a:gd name="T75" fmla="*/ 65 h 190"/>
              <a:gd name="T76" fmla="*/ 27 w 245"/>
              <a:gd name="T77" fmla="*/ 91 h 190"/>
              <a:gd name="T78" fmla="*/ 53 w 245"/>
              <a:gd name="T79" fmla="*/ 101 h 190"/>
              <a:gd name="T80" fmla="*/ 78 w 245"/>
              <a:gd name="T81" fmla="*/ 91 h 190"/>
              <a:gd name="T82" fmla="*/ 89 w 245"/>
              <a:gd name="T83" fmla="*/ 65 h 190"/>
              <a:gd name="T84" fmla="*/ 78 w 245"/>
              <a:gd name="T85" fmla="*/ 40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45" h="190"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68" y="0"/>
                  <a:pt x="81" y="10"/>
                  <a:pt x="85" y="23"/>
                </a:cubicBezTo>
                <a:cubicBezTo>
                  <a:pt x="87" y="25"/>
                  <a:pt x="88" y="26"/>
                  <a:pt x="90" y="28"/>
                </a:cubicBezTo>
                <a:cubicBezTo>
                  <a:pt x="100" y="38"/>
                  <a:pt x="106" y="51"/>
                  <a:pt x="106" y="65"/>
                </a:cubicBezTo>
                <a:cubicBezTo>
                  <a:pt x="106" y="66"/>
                  <a:pt x="106" y="67"/>
                  <a:pt x="106" y="68"/>
                </a:cubicBezTo>
                <a:cubicBezTo>
                  <a:pt x="116" y="68"/>
                  <a:pt x="116" y="68"/>
                  <a:pt x="116" y="68"/>
                </a:cubicBezTo>
                <a:cubicBezTo>
                  <a:pt x="116" y="33"/>
                  <a:pt x="116" y="33"/>
                  <a:pt x="116" y="33"/>
                </a:cubicBezTo>
                <a:cubicBezTo>
                  <a:pt x="116" y="25"/>
                  <a:pt x="123" y="17"/>
                  <a:pt x="131" y="17"/>
                </a:cubicBezTo>
                <a:cubicBezTo>
                  <a:pt x="229" y="17"/>
                  <a:pt x="229" y="17"/>
                  <a:pt x="229" y="17"/>
                </a:cubicBezTo>
                <a:cubicBezTo>
                  <a:pt x="237" y="17"/>
                  <a:pt x="245" y="25"/>
                  <a:pt x="245" y="33"/>
                </a:cubicBezTo>
                <a:cubicBezTo>
                  <a:pt x="245" y="41"/>
                  <a:pt x="245" y="41"/>
                  <a:pt x="245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63"/>
                  <a:pt x="157" y="63"/>
                  <a:pt x="157" y="63"/>
                </a:cubicBezTo>
                <a:cubicBezTo>
                  <a:pt x="245" y="63"/>
                  <a:pt x="245" y="63"/>
                  <a:pt x="245" y="63"/>
                </a:cubicBezTo>
                <a:cubicBezTo>
                  <a:pt x="245" y="109"/>
                  <a:pt x="245" y="109"/>
                  <a:pt x="245" y="109"/>
                </a:cubicBezTo>
                <a:cubicBezTo>
                  <a:pt x="245" y="118"/>
                  <a:pt x="237" y="125"/>
                  <a:pt x="229" y="125"/>
                </a:cubicBezTo>
                <a:cubicBezTo>
                  <a:pt x="131" y="125"/>
                  <a:pt x="131" y="125"/>
                  <a:pt x="131" y="125"/>
                </a:cubicBezTo>
                <a:cubicBezTo>
                  <a:pt x="123" y="125"/>
                  <a:pt x="116" y="118"/>
                  <a:pt x="116" y="109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97" y="95"/>
                  <a:pt x="97" y="95"/>
                  <a:pt x="97" y="95"/>
                </a:cubicBezTo>
                <a:cubicBezTo>
                  <a:pt x="95" y="98"/>
                  <a:pt x="93" y="100"/>
                  <a:pt x="90" y="103"/>
                </a:cubicBezTo>
                <a:cubicBezTo>
                  <a:pt x="89" y="104"/>
                  <a:pt x="88" y="105"/>
                  <a:pt x="86" y="107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21" y="190"/>
                  <a:pt x="21" y="190"/>
                  <a:pt x="21" y="190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9" y="106"/>
                  <a:pt x="17" y="105"/>
                  <a:pt x="15" y="103"/>
                </a:cubicBezTo>
                <a:cubicBezTo>
                  <a:pt x="6" y="93"/>
                  <a:pt x="0" y="80"/>
                  <a:pt x="0" y="65"/>
                </a:cubicBezTo>
                <a:cubicBezTo>
                  <a:pt x="0" y="51"/>
                  <a:pt x="6" y="38"/>
                  <a:pt x="15" y="28"/>
                </a:cubicBezTo>
                <a:cubicBezTo>
                  <a:pt x="17" y="26"/>
                  <a:pt x="20" y="24"/>
                  <a:pt x="22" y="22"/>
                </a:cubicBezTo>
                <a:cubicBezTo>
                  <a:pt x="27" y="9"/>
                  <a:pt x="39" y="0"/>
                  <a:pt x="53" y="0"/>
                </a:cubicBezTo>
                <a:close/>
                <a:moveTo>
                  <a:pt x="28" y="81"/>
                </a:moveTo>
                <a:cubicBezTo>
                  <a:pt x="31" y="60"/>
                  <a:pt x="43" y="46"/>
                  <a:pt x="59" y="37"/>
                </a:cubicBezTo>
                <a:cubicBezTo>
                  <a:pt x="33" y="37"/>
                  <a:pt x="17" y="60"/>
                  <a:pt x="28" y="81"/>
                </a:cubicBezTo>
                <a:close/>
                <a:moveTo>
                  <a:pt x="78" y="40"/>
                </a:moveTo>
                <a:cubicBezTo>
                  <a:pt x="72" y="34"/>
                  <a:pt x="63" y="30"/>
                  <a:pt x="53" y="30"/>
                </a:cubicBezTo>
                <a:cubicBezTo>
                  <a:pt x="43" y="30"/>
                  <a:pt x="34" y="34"/>
                  <a:pt x="27" y="40"/>
                </a:cubicBezTo>
                <a:cubicBezTo>
                  <a:pt x="21" y="47"/>
                  <a:pt x="17" y="56"/>
                  <a:pt x="17" y="65"/>
                </a:cubicBezTo>
                <a:cubicBezTo>
                  <a:pt x="17" y="75"/>
                  <a:pt x="21" y="84"/>
                  <a:pt x="27" y="91"/>
                </a:cubicBezTo>
                <a:cubicBezTo>
                  <a:pt x="34" y="97"/>
                  <a:pt x="43" y="101"/>
                  <a:pt x="53" y="101"/>
                </a:cubicBezTo>
                <a:cubicBezTo>
                  <a:pt x="63" y="101"/>
                  <a:pt x="72" y="97"/>
                  <a:pt x="78" y="91"/>
                </a:cubicBezTo>
                <a:cubicBezTo>
                  <a:pt x="85" y="84"/>
                  <a:pt x="89" y="75"/>
                  <a:pt x="89" y="65"/>
                </a:cubicBezTo>
                <a:cubicBezTo>
                  <a:pt x="89" y="56"/>
                  <a:pt x="85" y="47"/>
                  <a:pt x="78" y="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0" name="Freeform 410"/>
          <p:cNvSpPr>
            <a:spLocks noEditPoints="1"/>
          </p:cNvSpPr>
          <p:nvPr/>
        </p:nvSpPr>
        <p:spPr bwMode="auto">
          <a:xfrm>
            <a:off x="7088188" y="1017588"/>
            <a:ext cx="523875" cy="525463"/>
          </a:xfrm>
          <a:custGeom>
            <a:avLst/>
            <a:gdLst>
              <a:gd name="T0" fmla="*/ 0 w 231"/>
              <a:gd name="T1" fmla="*/ 117 h 232"/>
              <a:gd name="T2" fmla="*/ 37 w 231"/>
              <a:gd name="T3" fmla="*/ 121 h 232"/>
              <a:gd name="T4" fmla="*/ 37 w 231"/>
              <a:gd name="T5" fmla="*/ 165 h 232"/>
              <a:gd name="T6" fmla="*/ 96 w 231"/>
              <a:gd name="T7" fmla="*/ 151 h 232"/>
              <a:gd name="T8" fmla="*/ 96 w 231"/>
              <a:gd name="T9" fmla="*/ 135 h 232"/>
              <a:gd name="T10" fmla="*/ 89 w 231"/>
              <a:gd name="T11" fmla="*/ 135 h 232"/>
              <a:gd name="T12" fmla="*/ 89 w 231"/>
              <a:gd name="T13" fmla="*/ 114 h 232"/>
              <a:gd name="T14" fmla="*/ 55 w 231"/>
              <a:gd name="T15" fmla="*/ 109 h 232"/>
              <a:gd name="T16" fmla="*/ 36 w 231"/>
              <a:gd name="T17" fmla="*/ 91 h 232"/>
              <a:gd name="T18" fmla="*/ 42 w 231"/>
              <a:gd name="T19" fmla="*/ 52 h 232"/>
              <a:gd name="T20" fmla="*/ 157 w 231"/>
              <a:gd name="T21" fmla="*/ 70 h 232"/>
              <a:gd name="T22" fmla="*/ 160 w 231"/>
              <a:gd name="T23" fmla="*/ 63 h 232"/>
              <a:gd name="T24" fmla="*/ 31 w 231"/>
              <a:gd name="T25" fmla="*/ 42 h 232"/>
              <a:gd name="T26" fmla="*/ 52 w 231"/>
              <a:gd name="T27" fmla="*/ 5 h 232"/>
              <a:gd name="T28" fmla="*/ 66 w 231"/>
              <a:gd name="T29" fmla="*/ 0 h 232"/>
              <a:gd name="T30" fmla="*/ 187 w 231"/>
              <a:gd name="T31" fmla="*/ 19 h 232"/>
              <a:gd name="T32" fmla="*/ 198 w 231"/>
              <a:gd name="T33" fmla="*/ 21 h 232"/>
              <a:gd name="T34" fmla="*/ 211 w 231"/>
              <a:gd name="T35" fmla="*/ 23 h 232"/>
              <a:gd name="T36" fmla="*/ 231 w 231"/>
              <a:gd name="T37" fmla="*/ 26 h 232"/>
              <a:gd name="T38" fmla="*/ 230 w 231"/>
              <a:gd name="T39" fmla="*/ 44 h 232"/>
              <a:gd name="T40" fmla="*/ 208 w 231"/>
              <a:gd name="T41" fmla="*/ 69 h 232"/>
              <a:gd name="T42" fmla="*/ 198 w 231"/>
              <a:gd name="T43" fmla="*/ 67 h 232"/>
              <a:gd name="T44" fmla="*/ 203 w 231"/>
              <a:gd name="T45" fmla="*/ 37 h 232"/>
              <a:gd name="T46" fmla="*/ 221 w 231"/>
              <a:gd name="T47" fmla="*/ 40 h 232"/>
              <a:gd name="T48" fmla="*/ 222 w 231"/>
              <a:gd name="T49" fmla="*/ 34 h 232"/>
              <a:gd name="T50" fmla="*/ 194 w 231"/>
              <a:gd name="T51" fmla="*/ 29 h 232"/>
              <a:gd name="T52" fmla="*/ 193 w 231"/>
              <a:gd name="T53" fmla="*/ 30 h 232"/>
              <a:gd name="T54" fmla="*/ 174 w 231"/>
              <a:gd name="T55" fmla="*/ 53 h 232"/>
              <a:gd name="T56" fmla="*/ 181 w 231"/>
              <a:gd name="T57" fmla="*/ 80 h 232"/>
              <a:gd name="T58" fmla="*/ 164 w 231"/>
              <a:gd name="T59" fmla="*/ 105 h 232"/>
              <a:gd name="T60" fmla="*/ 157 w 231"/>
              <a:gd name="T61" fmla="*/ 96 h 232"/>
              <a:gd name="T62" fmla="*/ 155 w 231"/>
              <a:gd name="T63" fmla="*/ 108 h 232"/>
              <a:gd name="T64" fmla="*/ 174 w 231"/>
              <a:gd name="T65" fmla="*/ 128 h 232"/>
              <a:gd name="T66" fmla="*/ 124 w 231"/>
              <a:gd name="T67" fmla="*/ 120 h 232"/>
              <a:gd name="T68" fmla="*/ 124 w 231"/>
              <a:gd name="T69" fmla="*/ 135 h 232"/>
              <a:gd name="T70" fmla="*/ 117 w 231"/>
              <a:gd name="T71" fmla="*/ 135 h 232"/>
              <a:gd name="T72" fmla="*/ 117 w 231"/>
              <a:gd name="T73" fmla="*/ 164 h 232"/>
              <a:gd name="T74" fmla="*/ 37 w 231"/>
              <a:gd name="T75" fmla="*/ 183 h 232"/>
              <a:gd name="T76" fmla="*/ 37 w 231"/>
              <a:gd name="T77" fmla="*/ 226 h 232"/>
              <a:gd name="T78" fmla="*/ 0 w 231"/>
              <a:gd name="T79" fmla="*/ 232 h 232"/>
              <a:gd name="T80" fmla="*/ 0 w 231"/>
              <a:gd name="T81" fmla="*/ 117 h 232"/>
              <a:gd name="T82" fmla="*/ 170 w 231"/>
              <a:gd name="T83" fmla="*/ 67 h 232"/>
              <a:gd name="T84" fmla="*/ 163 w 231"/>
              <a:gd name="T85" fmla="*/ 78 h 232"/>
              <a:gd name="T86" fmla="*/ 166 w 231"/>
              <a:gd name="T87" fmla="*/ 90 h 232"/>
              <a:gd name="T88" fmla="*/ 174 w 231"/>
              <a:gd name="T89" fmla="*/ 79 h 232"/>
              <a:gd name="T90" fmla="*/ 170 w 231"/>
              <a:gd name="T91" fmla="*/ 67 h 232"/>
              <a:gd name="T92" fmla="*/ 169 w 231"/>
              <a:gd name="T93" fmla="*/ 123 h 232"/>
              <a:gd name="T94" fmla="*/ 176 w 231"/>
              <a:gd name="T95" fmla="*/ 129 h 232"/>
              <a:gd name="T96" fmla="*/ 198 w 231"/>
              <a:gd name="T97" fmla="*/ 115 h 232"/>
              <a:gd name="T98" fmla="*/ 205 w 231"/>
              <a:gd name="T99" fmla="*/ 74 h 232"/>
              <a:gd name="T100" fmla="*/ 196 w 231"/>
              <a:gd name="T101" fmla="*/ 72 h 232"/>
              <a:gd name="T102" fmla="*/ 190 w 231"/>
              <a:gd name="T103" fmla="*/ 110 h 232"/>
              <a:gd name="T104" fmla="*/ 169 w 231"/>
              <a:gd name="T105" fmla="*/ 123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31" h="232">
                <a:moveTo>
                  <a:pt x="0" y="117"/>
                </a:moveTo>
                <a:cubicBezTo>
                  <a:pt x="37" y="121"/>
                  <a:pt x="37" y="121"/>
                  <a:pt x="37" y="121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96" y="151"/>
                  <a:pt x="96" y="151"/>
                  <a:pt x="96" y="151"/>
                </a:cubicBezTo>
                <a:cubicBezTo>
                  <a:pt x="96" y="135"/>
                  <a:pt x="96" y="135"/>
                  <a:pt x="96" y="135"/>
                </a:cubicBezTo>
                <a:cubicBezTo>
                  <a:pt x="89" y="135"/>
                  <a:pt x="89" y="135"/>
                  <a:pt x="89" y="135"/>
                </a:cubicBezTo>
                <a:cubicBezTo>
                  <a:pt x="89" y="114"/>
                  <a:pt x="89" y="114"/>
                  <a:pt x="89" y="114"/>
                </a:cubicBezTo>
                <a:cubicBezTo>
                  <a:pt x="55" y="109"/>
                  <a:pt x="55" y="109"/>
                  <a:pt x="55" y="109"/>
                </a:cubicBezTo>
                <a:cubicBezTo>
                  <a:pt x="36" y="91"/>
                  <a:pt x="36" y="91"/>
                  <a:pt x="36" y="91"/>
                </a:cubicBezTo>
                <a:cubicBezTo>
                  <a:pt x="42" y="52"/>
                  <a:pt x="42" y="52"/>
                  <a:pt x="42" y="52"/>
                </a:cubicBezTo>
                <a:cubicBezTo>
                  <a:pt x="157" y="70"/>
                  <a:pt x="157" y="70"/>
                  <a:pt x="157" y="70"/>
                </a:cubicBezTo>
                <a:cubicBezTo>
                  <a:pt x="158" y="68"/>
                  <a:pt x="159" y="65"/>
                  <a:pt x="160" y="63"/>
                </a:cubicBezTo>
                <a:cubicBezTo>
                  <a:pt x="31" y="42"/>
                  <a:pt x="31" y="42"/>
                  <a:pt x="31" y="42"/>
                </a:cubicBezTo>
                <a:cubicBezTo>
                  <a:pt x="52" y="5"/>
                  <a:pt x="52" y="5"/>
                  <a:pt x="52" y="5"/>
                </a:cubicBezTo>
                <a:cubicBezTo>
                  <a:pt x="66" y="0"/>
                  <a:pt x="66" y="0"/>
                  <a:pt x="66" y="0"/>
                </a:cubicBezTo>
                <a:cubicBezTo>
                  <a:pt x="187" y="19"/>
                  <a:pt x="187" y="19"/>
                  <a:pt x="187" y="19"/>
                </a:cubicBezTo>
                <a:cubicBezTo>
                  <a:pt x="198" y="21"/>
                  <a:pt x="198" y="21"/>
                  <a:pt x="198" y="21"/>
                </a:cubicBezTo>
                <a:cubicBezTo>
                  <a:pt x="211" y="23"/>
                  <a:pt x="211" y="23"/>
                  <a:pt x="211" y="23"/>
                </a:cubicBezTo>
                <a:cubicBezTo>
                  <a:pt x="231" y="26"/>
                  <a:pt x="231" y="26"/>
                  <a:pt x="231" y="26"/>
                </a:cubicBezTo>
                <a:cubicBezTo>
                  <a:pt x="230" y="44"/>
                  <a:pt x="230" y="44"/>
                  <a:pt x="230" y="44"/>
                </a:cubicBezTo>
                <a:cubicBezTo>
                  <a:pt x="208" y="69"/>
                  <a:pt x="208" y="69"/>
                  <a:pt x="208" y="69"/>
                </a:cubicBezTo>
                <a:cubicBezTo>
                  <a:pt x="198" y="67"/>
                  <a:pt x="198" y="67"/>
                  <a:pt x="198" y="67"/>
                </a:cubicBezTo>
                <a:cubicBezTo>
                  <a:pt x="203" y="37"/>
                  <a:pt x="203" y="37"/>
                  <a:pt x="203" y="37"/>
                </a:cubicBezTo>
                <a:cubicBezTo>
                  <a:pt x="221" y="40"/>
                  <a:pt x="221" y="40"/>
                  <a:pt x="221" y="40"/>
                </a:cubicBezTo>
                <a:cubicBezTo>
                  <a:pt x="222" y="34"/>
                  <a:pt x="222" y="34"/>
                  <a:pt x="222" y="34"/>
                </a:cubicBezTo>
                <a:cubicBezTo>
                  <a:pt x="194" y="29"/>
                  <a:pt x="194" y="29"/>
                  <a:pt x="194" y="29"/>
                </a:cubicBezTo>
                <a:cubicBezTo>
                  <a:pt x="193" y="30"/>
                  <a:pt x="193" y="30"/>
                  <a:pt x="193" y="30"/>
                </a:cubicBezTo>
                <a:cubicBezTo>
                  <a:pt x="174" y="53"/>
                  <a:pt x="174" y="53"/>
                  <a:pt x="174" y="53"/>
                </a:cubicBezTo>
                <a:cubicBezTo>
                  <a:pt x="180" y="55"/>
                  <a:pt x="183" y="67"/>
                  <a:pt x="181" y="80"/>
                </a:cubicBezTo>
                <a:cubicBezTo>
                  <a:pt x="178" y="95"/>
                  <a:pt x="171" y="106"/>
                  <a:pt x="164" y="105"/>
                </a:cubicBezTo>
                <a:cubicBezTo>
                  <a:pt x="161" y="104"/>
                  <a:pt x="158" y="101"/>
                  <a:pt x="157" y="96"/>
                </a:cubicBezTo>
                <a:cubicBezTo>
                  <a:pt x="155" y="108"/>
                  <a:pt x="155" y="108"/>
                  <a:pt x="155" y="108"/>
                </a:cubicBezTo>
                <a:cubicBezTo>
                  <a:pt x="174" y="128"/>
                  <a:pt x="174" y="128"/>
                  <a:pt x="174" y="128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4" y="135"/>
                  <a:pt x="124" y="135"/>
                  <a:pt x="124" y="135"/>
                </a:cubicBezTo>
                <a:cubicBezTo>
                  <a:pt x="117" y="135"/>
                  <a:pt x="117" y="135"/>
                  <a:pt x="117" y="135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37" y="183"/>
                  <a:pt x="37" y="183"/>
                  <a:pt x="37" y="183"/>
                </a:cubicBezTo>
                <a:cubicBezTo>
                  <a:pt x="37" y="226"/>
                  <a:pt x="37" y="226"/>
                  <a:pt x="37" y="226"/>
                </a:cubicBezTo>
                <a:cubicBezTo>
                  <a:pt x="0" y="232"/>
                  <a:pt x="0" y="232"/>
                  <a:pt x="0" y="232"/>
                </a:cubicBezTo>
                <a:cubicBezTo>
                  <a:pt x="0" y="117"/>
                  <a:pt x="0" y="117"/>
                  <a:pt x="0" y="117"/>
                </a:cubicBezTo>
                <a:close/>
                <a:moveTo>
                  <a:pt x="170" y="67"/>
                </a:moveTo>
                <a:cubicBezTo>
                  <a:pt x="167" y="67"/>
                  <a:pt x="164" y="71"/>
                  <a:pt x="163" y="78"/>
                </a:cubicBezTo>
                <a:cubicBezTo>
                  <a:pt x="162" y="84"/>
                  <a:pt x="163" y="89"/>
                  <a:pt x="166" y="90"/>
                </a:cubicBezTo>
                <a:cubicBezTo>
                  <a:pt x="169" y="90"/>
                  <a:pt x="173" y="86"/>
                  <a:pt x="174" y="79"/>
                </a:cubicBezTo>
                <a:cubicBezTo>
                  <a:pt x="175" y="73"/>
                  <a:pt x="173" y="68"/>
                  <a:pt x="170" y="67"/>
                </a:cubicBezTo>
                <a:close/>
                <a:moveTo>
                  <a:pt x="169" y="123"/>
                </a:moveTo>
                <a:cubicBezTo>
                  <a:pt x="176" y="129"/>
                  <a:pt x="176" y="129"/>
                  <a:pt x="176" y="129"/>
                </a:cubicBezTo>
                <a:cubicBezTo>
                  <a:pt x="198" y="115"/>
                  <a:pt x="198" y="115"/>
                  <a:pt x="198" y="115"/>
                </a:cubicBezTo>
                <a:cubicBezTo>
                  <a:pt x="205" y="74"/>
                  <a:pt x="205" y="74"/>
                  <a:pt x="205" y="74"/>
                </a:cubicBezTo>
                <a:cubicBezTo>
                  <a:pt x="196" y="72"/>
                  <a:pt x="196" y="72"/>
                  <a:pt x="196" y="72"/>
                </a:cubicBezTo>
                <a:cubicBezTo>
                  <a:pt x="190" y="110"/>
                  <a:pt x="190" y="110"/>
                  <a:pt x="190" y="110"/>
                </a:cubicBezTo>
                <a:lnTo>
                  <a:pt x="169" y="1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" name="Freeform 411"/>
          <p:cNvSpPr>
            <a:spLocks noEditPoints="1"/>
          </p:cNvSpPr>
          <p:nvPr/>
        </p:nvSpPr>
        <p:spPr bwMode="auto">
          <a:xfrm>
            <a:off x="10598151" y="4522788"/>
            <a:ext cx="522288" cy="376238"/>
          </a:xfrm>
          <a:custGeom>
            <a:avLst/>
            <a:gdLst>
              <a:gd name="T0" fmla="*/ 217 w 231"/>
              <a:gd name="T1" fmla="*/ 19 h 166"/>
              <a:gd name="T2" fmla="*/ 231 w 231"/>
              <a:gd name="T3" fmla="*/ 151 h 166"/>
              <a:gd name="T4" fmla="*/ 15 w 231"/>
              <a:gd name="T5" fmla="*/ 166 h 166"/>
              <a:gd name="T6" fmla="*/ 0 w 231"/>
              <a:gd name="T7" fmla="*/ 34 h 166"/>
              <a:gd name="T8" fmla="*/ 21 w 231"/>
              <a:gd name="T9" fmla="*/ 0 h 166"/>
              <a:gd name="T10" fmla="*/ 67 w 231"/>
              <a:gd name="T11" fmla="*/ 14 h 166"/>
              <a:gd name="T12" fmla="*/ 21 w 231"/>
              <a:gd name="T13" fmla="*/ 0 h 166"/>
              <a:gd name="T14" fmla="*/ 139 w 231"/>
              <a:gd name="T15" fmla="*/ 77 h 166"/>
              <a:gd name="T16" fmla="*/ 131 w 231"/>
              <a:gd name="T17" fmla="*/ 97 h 166"/>
              <a:gd name="T18" fmla="*/ 139 w 231"/>
              <a:gd name="T19" fmla="*/ 117 h 166"/>
              <a:gd name="T20" fmla="*/ 179 w 231"/>
              <a:gd name="T21" fmla="*/ 117 h 166"/>
              <a:gd name="T22" fmla="*/ 188 w 231"/>
              <a:gd name="T23" fmla="*/ 97 h 166"/>
              <a:gd name="T24" fmla="*/ 179 w 231"/>
              <a:gd name="T25" fmla="*/ 77 h 166"/>
              <a:gd name="T26" fmla="*/ 54 w 231"/>
              <a:gd name="T27" fmla="*/ 34 h 166"/>
              <a:gd name="T28" fmla="*/ 63 w 231"/>
              <a:gd name="T29" fmla="*/ 149 h 166"/>
              <a:gd name="T30" fmla="*/ 54 w 231"/>
              <a:gd name="T31" fmla="*/ 34 h 166"/>
              <a:gd name="T32" fmla="*/ 73 w 231"/>
              <a:gd name="T33" fmla="*/ 50 h 166"/>
              <a:gd name="T34" fmla="*/ 115 w 231"/>
              <a:gd name="T35" fmla="*/ 28 h 166"/>
              <a:gd name="T36" fmla="*/ 159 w 231"/>
              <a:gd name="T37" fmla="*/ 40 h 166"/>
              <a:gd name="T38" fmla="*/ 102 w 231"/>
              <a:gd name="T39" fmla="*/ 97 h 166"/>
              <a:gd name="T40" fmla="*/ 159 w 231"/>
              <a:gd name="T41" fmla="*/ 154 h 166"/>
              <a:gd name="T42" fmla="*/ 216 w 231"/>
              <a:gd name="T43" fmla="*/ 97 h 166"/>
              <a:gd name="T44" fmla="*/ 159 w 231"/>
              <a:gd name="T45" fmla="*/ 40 h 166"/>
              <a:gd name="T46" fmla="*/ 159 w 231"/>
              <a:gd name="T47" fmla="*/ 59 h 166"/>
              <a:gd name="T48" fmla="*/ 121 w 231"/>
              <a:gd name="T49" fmla="*/ 97 h 166"/>
              <a:gd name="T50" fmla="*/ 159 w 231"/>
              <a:gd name="T51" fmla="*/ 136 h 166"/>
              <a:gd name="T52" fmla="*/ 198 w 231"/>
              <a:gd name="T53" fmla="*/ 97 h 166"/>
              <a:gd name="T54" fmla="*/ 173 w 231"/>
              <a:gd name="T55" fmla="*/ 84 h 166"/>
              <a:gd name="T56" fmla="*/ 146 w 231"/>
              <a:gd name="T57" fmla="*/ 84 h 166"/>
              <a:gd name="T58" fmla="*/ 146 w 231"/>
              <a:gd name="T59" fmla="*/ 111 h 166"/>
              <a:gd name="T60" fmla="*/ 173 w 231"/>
              <a:gd name="T61" fmla="*/ 111 h 166"/>
              <a:gd name="T62" fmla="*/ 173 w 231"/>
              <a:gd name="T63" fmla="*/ 84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31" h="166">
                <a:moveTo>
                  <a:pt x="15" y="19"/>
                </a:moveTo>
                <a:cubicBezTo>
                  <a:pt x="217" y="19"/>
                  <a:pt x="217" y="19"/>
                  <a:pt x="217" y="19"/>
                </a:cubicBezTo>
                <a:cubicBezTo>
                  <a:pt x="225" y="19"/>
                  <a:pt x="231" y="26"/>
                  <a:pt x="231" y="34"/>
                </a:cubicBezTo>
                <a:cubicBezTo>
                  <a:pt x="231" y="151"/>
                  <a:pt x="231" y="151"/>
                  <a:pt x="231" y="151"/>
                </a:cubicBezTo>
                <a:cubicBezTo>
                  <a:pt x="231" y="159"/>
                  <a:pt x="225" y="166"/>
                  <a:pt x="217" y="166"/>
                </a:cubicBezTo>
                <a:cubicBezTo>
                  <a:pt x="15" y="166"/>
                  <a:pt x="15" y="166"/>
                  <a:pt x="15" y="166"/>
                </a:cubicBezTo>
                <a:cubicBezTo>
                  <a:pt x="7" y="166"/>
                  <a:pt x="0" y="159"/>
                  <a:pt x="0" y="151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26"/>
                  <a:pt x="7" y="19"/>
                  <a:pt x="15" y="19"/>
                </a:cubicBezTo>
                <a:close/>
                <a:moveTo>
                  <a:pt x="21" y="0"/>
                </a:moveTo>
                <a:cubicBezTo>
                  <a:pt x="67" y="0"/>
                  <a:pt x="67" y="0"/>
                  <a:pt x="67" y="0"/>
                </a:cubicBezTo>
                <a:cubicBezTo>
                  <a:pt x="67" y="14"/>
                  <a:pt x="67" y="14"/>
                  <a:pt x="6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59" y="69"/>
                </a:moveTo>
                <a:cubicBezTo>
                  <a:pt x="151" y="69"/>
                  <a:pt x="144" y="72"/>
                  <a:pt x="139" y="7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4" y="82"/>
                  <a:pt x="131" y="89"/>
                  <a:pt x="131" y="97"/>
                </a:cubicBezTo>
                <a:cubicBezTo>
                  <a:pt x="131" y="105"/>
                  <a:pt x="134" y="112"/>
                  <a:pt x="139" y="117"/>
                </a:cubicBezTo>
                <a:cubicBezTo>
                  <a:pt x="139" y="117"/>
                  <a:pt x="139" y="117"/>
                  <a:pt x="139" y="117"/>
                </a:cubicBezTo>
                <a:cubicBezTo>
                  <a:pt x="144" y="123"/>
                  <a:pt x="151" y="126"/>
                  <a:pt x="159" y="126"/>
                </a:cubicBezTo>
                <a:cubicBezTo>
                  <a:pt x="167" y="126"/>
                  <a:pt x="174" y="123"/>
                  <a:pt x="179" y="117"/>
                </a:cubicBezTo>
                <a:cubicBezTo>
                  <a:pt x="179" y="117"/>
                  <a:pt x="179" y="117"/>
                  <a:pt x="179" y="117"/>
                </a:cubicBezTo>
                <a:cubicBezTo>
                  <a:pt x="185" y="112"/>
                  <a:pt x="188" y="105"/>
                  <a:pt x="188" y="97"/>
                </a:cubicBezTo>
                <a:cubicBezTo>
                  <a:pt x="188" y="89"/>
                  <a:pt x="185" y="82"/>
                  <a:pt x="179" y="77"/>
                </a:cubicBezTo>
                <a:cubicBezTo>
                  <a:pt x="179" y="77"/>
                  <a:pt x="179" y="77"/>
                  <a:pt x="179" y="77"/>
                </a:cubicBezTo>
                <a:cubicBezTo>
                  <a:pt x="174" y="72"/>
                  <a:pt x="167" y="69"/>
                  <a:pt x="159" y="69"/>
                </a:cubicBezTo>
                <a:close/>
                <a:moveTo>
                  <a:pt x="54" y="34"/>
                </a:moveTo>
                <a:cubicBezTo>
                  <a:pt x="54" y="149"/>
                  <a:pt x="54" y="149"/>
                  <a:pt x="54" y="149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63" y="34"/>
                  <a:pt x="63" y="34"/>
                  <a:pt x="63" y="34"/>
                </a:cubicBezTo>
                <a:cubicBezTo>
                  <a:pt x="54" y="34"/>
                  <a:pt x="54" y="34"/>
                  <a:pt x="54" y="34"/>
                </a:cubicBezTo>
                <a:close/>
                <a:moveTo>
                  <a:pt x="73" y="28"/>
                </a:moveTo>
                <a:cubicBezTo>
                  <a:pt x="73" y="50"/>
                  <a:pt x="73" y="50"/>
                  <a:pt x="73" y="50"/>
                </a:cubicBezTo>
                <a:cubicBezTo>
                  <a:pt x="115" y="50"/>
                  <a:pt x="115" y="50"/>
                  <a:pt x="115" y="50"/>
                </a:cubicBezTo>
                <a:cubicBezTo>
                  <a:pt x="115" y="28"/>
                  <a:pt x="115" y="28"/>
                  <a:pt x="115" y="28"/>
                </a:cubicBezTo>
                <a:cubicBezTo>
                  <a:pt x="73" y="28"/>
                  <a:pt x="73" y="28"/>
                  <a:pt x="73" y="28"/>
                </a:cubicBezTo>
                <a:close/>
                <a:moveTo>
                  <a:pt x="159" y="40"/>
                </a:moveTo>
                <a:cubicBezTo>
                  <a:pt x="144" y="40"/>
                  <a:pt x="129" y="47"/>
                  <a:pt x="119" y="57"/>
                </a:cubicBezTo>
                <a:cubicBezTo>
                  <a:pt x="109" y="67"/>
                  <a:pt x="102" y="82"/>
                  <a:pt x="102" y="97"/>
                </a:cubicBezTo>
                <a:cubicBezTo>
                  <a:pt x="102" y="113"/>
                  <a:pt x="109" y="127"/>
                  <a:pt x="119" y="138"/>
                </a:cubicBezTo>
                <a:cubicBezTo>
                  <a:pt x="129" y="148"/>
                  <a:pt x="144" y="154"/>
                  <a:pt x="159" y="154"/>
                </a:cubicBezTo>
                <a:cubicBezTo>
                  <a:pt x="175" y="154"/>
                  <a:pt x="189" y="148"/>
                  <a:pt x="200" y="138"/>
                </a:cubicBezTo>
                <a:cubicBezTo>
                  <a:pt x="210" y="127"/>
                  <a:pt x="216" y="113"/>
                  <a:pt x="216" y="97"/>
                </a:cubicBezTo>
                <a:cubicBezTo>
                  <a:pt x="216" y="82"/>
                  <a:pt x="210" y="67"/>
                  <a:pt x="200" y="57"/>
                </a:cubicBezTo>
                <a:cubicBezTo>
                  <a:pt x="189" y="47"/>
                  <a:pt x="175" y="40"/>
                  <a:pt x="159" y="40"/>
                </a:cubicBezTo>
                <a:close/>
                <a:moveTo>
                  <a:pt x="187" y="70"/>
                </a:moveTo>
                <a:cubicBezTo>
                  <a:pt x="180" y="63"/>
                  <a:pt x="170" y="59"/>
                  <a:pt x="159" y="59"/>
                </a:cubicBezTo>
                <a:cubicBezTo>
                  <a:pt x="149" y="59"/>
                  <a:pt x="139" y="63"/>
                  <a:pt x="132" y="70"/>
                </a:cubicBezTo>
                <a:cubicBezTo>
                  <a:pt x="125" y="77"/>
                  <a:pt x="121" y="87"/>
                  <a:pt x="121" y="97"/>
                </a:cubicBezTo>
                <a:cubicBezTo>
                  <a:pt x="121" y="108"/>
                  <a:pt x="125" y="118"/>
                  <a:pt x="132" y="125"/>
                </a:cubicBezTo>
                <a:cubicBezTo>
                  <a:pt x="139" y="132"/>
                  <a:pt x="149" y="136"/>
                  <a:pt x="159" y="136"/>
                </a:cubicBezTo>
                <a:cubicBezTo>
                  <a:pt x="170" y="136"/>
                  <a:pt x="180" y="132"/>
                  <a:pt x="187" y="125"/>
                </a:cubicBezTo>
                <a:cubicBezTo>
                  <a:pt x="194" y="118"/>
                  <a:pt x="198" y="108"/>
                  <a:pt x="198" y="97"/>
                </a:cubicBezTo>
                <a:cubicBezTo>
                  <a:pt x="198" y="87"/>
                  <a:pt x="194" y="77"/>
                  <a:pt x="187" y="70"/>
                </a:cubicBezTo>
                <a:close/>
                <a:moveTo>
                  <a:pt x="173" y="84"/>
                </a:moveTo>
                <a:cubicBezTo>
                  <a:pt x="169" y="80"/>
                  <a:pt x="165" y="78"/>
                  <a:pt x="159" y="78"/>
                </a:cubicBezTo>
                <a:cubicBezTo>
                  <a:pt x="154" y="78"/>
                  <a:pt x="149" y="80"/>
                  <a:pt x="146" y="84"/>
                </a:cubicBezTo>
                <a:cubicBezTo>
                  <a:pt x="142" y="87"/>
                  <a:pt x="140" y="92"/>
                  <a:pt x="140" y="97"/>
                </a:cubicBezTo>
                <a:cubicBezTo>
                  <a:pt x="140" y="103"/>
                  <a:pt x="142" y="107"/>
                  <a:pt x="146" y="111"/>
                </a:cubicBezTo>
                <a:cubicBezTo>
                  <a:pt x="149" y="114"/>
                  <a:pt x="154" y="117"/>
                  <a:pt x="159" y="117"/>
                </a:cubicBezTo>
                <a:cubicBezTo>
                  <a:pt x="165" y="117"/>
                  <a:pt x="169" y="114"/>
                  <a:pt x="173" y="111"/>
                </a:cubicBezTo>
                <a:cubicBezTo>
                  <a:pt x="176" y="107"/>
                  <a:pt x="179" y="103"/>
                  <a:pt x="179" y="97"/>
                </a:cubicBezTo>
                <a:cubicBezTo>
                  <a:pt x="179" y="92"/>
                  <a:pt x="176" y="87"/>
                  <a:pt x="173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2" name="Freeform 412"/>
          <p:cNvSpPr>
            <a:spLocks noEditPoints="1"/>
          </p:cNvSpPr>
          <p:nvPr/>
        </p:nvSpPr>
        <p:spPr bwMode="auto">
          <a:xfrm>
            <a:off x="10566401" y="3836988"/>
            <a:ext cx="588963" cy="458788"/>
          </a:xfrm>
          <a:custGeom>
            <a:avLst/>
            <a:gdLst>
              <a:gd name="T0" fmla="*/ 6 w 260"/>
              <a:gd name="T1" fmla="*/ 111 h 203"/>
              <a:gd name="T2" fmla="*/ 28 w 260"/>
              <a:gd name="T3" fmla="*/ 106 h 203"/>
              <a:gd name="T4" fmla="*/ 28 w 260"/>
              <a:gd name="T5" fmla="*/ 103 h 203"/>
              <a:gd name="T6" fmla="*/ 38 w 260"/>
              <a:gd name="T7" fmla="*/ 90 h 203"/>
              <a:gd name="T8" fmla="*/ 59 w 260"/>
              <a:gd name="T9" fmla="*/ 41 h 203"/>
              <a:gd name="T10" fmla="*/ 51 w 260"/>
              <a:gd name="T11" fmla="*/ 35 h 203"/>
              <a:gd name="T12" fmla="*/ 87 w 260"/>
              <a:gd name="T13" fmla="*/ 9 h 203"/>
              <a:gd name="T14" fmla="*/ 131 w 260"/>
              <a:gd name="T15" fmla="*/ 0 h 203"/>
              <a:gd name="T16" fmla="*/ 173 w 260"/>
              <a:gd name="T17" fmla="*/ 9 h 203"/>
              <a:gd name="T18" fmla="*/ 207 w 260"/>
              <a:gd name="T19" fmla="*/ 34 h 203"/>
              <a:gd name="T20" fmla="*/ 201 w 260"/>
              <a:gd name="T21" fmla="*/ 40 h 203"/>
              <a:gd name="T22" fmla="*/ 225 w 260"/>
              <a:gd name="T23" fmla="*/ 91 h 203"/>
              <a:gd name="T24" fmla="*/ 232 w 260"/>
              <a:gd name="T25" fmla="*/ 103 h 203"/>
              <a:gd name="T26" fmla="*/ 232 w 260"/>
              <a:gd name="T27" fmla="*/ 106 h 203"/>
              <a:gd name="T28" fmla="*/ 254 w 260"/>
              <a:gd name="T29" fmla="*/ 111 h 203"/>
              <a:gd name="T30" fmla="*/ 254 w 260"/>
              <a:gd name="T31" fmla="*/ 177 h 203"/>
              <a:gd name="T32" fmla="*/ 232 w 260"/>
              <a:gd name="T33" fmla="*/ 184 h 203"/>
              <a:gd name="T34" fmla="*/ 232 w 260"/>
              <a:gd name="T35" fmla="*/ 189 h 203"/>
              <a:gd name="T36" fmla="*/ 219 w 260"/>
              <a:gd name="T37" fmla="*/ 203 h 203"/>
              <a:gd name="T38" fmla="*/ 219 w 260"/>
              <a:gd name="T39" fmla="*/ 203 h 203"/>
              <a:gd name="T40" fmla="*/ 206 w 260"/>
              <a:gd name="T41" fmla="*/ 189 h 203"/>
              <a:gd name="T42" fmla="*/ 206 w 260"/>
              <a:gd name="T43" fmla="*/ 103 h 203"/>
              <a:gd name="T44" fmla="*/ 211 w 260"/>
              <a:gd name="T45" fmla="*/ 93 h 203"/>
              <a:gd name="T46" fmla="*/ 190 w 260"/>
              <a:gd name="T47" fmla="*/ 50 h 203"/>
              <a:gd name="T48" fmla="*/ 184 w 260"/>
              <a:gd name="T49" fmla="*/ 56 h 203"/>
              <a:gd name="T50" fmla="*/ 159 w 260"/>
              <a:gd name="T51" fmla="*/ 39 h 203"/>
              <a:gd name="T52" fmla="*/ 130 w 260"/>
              <a:gd name="T53" fmla="*/ 32 h 203"/>
              <a:gd name="T54" fmla="*/ 100 w 260"/>
              <a:gd name="T55" fmla="*/ 39 h 203"/>
              <a:gd name="T56" fmla="*/ 76 w 260"/>
              <a:gd name="T57" fmla="*/ 56 h 203"/>
              <a:gd name="T58" fmla="*/ 70 w 260"/>
              <a:gd name="T59" fmla="*/ 51 h 203"/>
              <a:gd name="T60" fmla="*/ 52 w 260"/>
              <a:gd name="T61" fmla="*/ 96 h 203"/>
              <a:gd name="T62" fmla="*/ 54 w 260"/>
              <a:gd name="T63" fmla="*/ 103 h 203"/>
              <a:gd name="T64" fmla="*/ 54 w 260"/>
              <a:gd name="T65" fmla="*/ 189 h 203"/>
              <a:gd name="T66" fmla="*/ 41 w 260"/>
              <a:gd name="T67" fmla="*/ 203 h 203"/>
              <a:gd name="T68" fmla="*/ 41 w 260"/>
              <a:gd name="T69" fmla="*/ 203 h 203"/>
              <a:gd name="T70" fmla="*/ 28 w 260"/>
              <a:gd name="T71" fmla="*/ 189 h 203"/>
              <a:gd name="T72" fmla="*/ 28 w 260"/>
              <a:gd name="T73" fmla="*/ 184 h 203"/>
              <a:gd name="T74" fmla="*/ 6 w 260"/>
              <a:gd name="T75" fmla="*/ 177 h 203"/>
              <a:gd name="T76" fmla="*/ 6 w 260"/>
              <a:gd name="T77" fmla="*/ 111 h 203"/>
              <a:gd name="T78" fmla="*/ 201 w 260"/>
              <a:gd name="T79" fmla="*/ 113 h 203"/>
              <a:gd name="T80" fmla="*/ 194 w 260"/>
              <a:gd name="T81" fmla="*/ 120 h 203"/>
              <a:gd name="T82" fmla="*/ 194 w 260"/>
              <a:gd name="T83" fmla="*/ 171 h 203"/>
              <a:gd name="T84" fmla="*/ 201 w 260"/>
              <a:gd name="T85" fmla="*/ 177 h 203"/>
              <a:gd name="T86" fmla="*/ 201 w 260"/>
              <a:gd name="T87" fmla="*/ 113 h 203"/>
              <a:gd name="T88" fmla="*/ 60 w 260"/>
              <a:gd name="T89" fmla="*/ 113 h 203"/>
              <a:gd name="T90" fmla="*/ 60 w 260"/>
              <a:gd name="T91" fmla="*/ 177 h 203"/>
              <a:gd name="T92" fmla="*/ 66 w 260"/>
              <a:gd name="T93" fmla="*/ 171 h 203"/>
              <a:gd name="T94" fmla="*/ 66 w 260"/>
              <a:gd name="T95" fmla="*/ 120 h 203"/>
              <a:gd name="T96" fmla="*/ 60 w 260"/>
              <a:gd name="T97" fmla="*/ 113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0" h="203">
                <a:moveTo>
                  <a:pt x="6" y="111"/>
                </a:moveTo>
                <a:cubicBezTo>
                  <a:pt x="28" y="106"/>
                  <a:pt x="28" y="106"/>
                  <a:pt x="28" y="106"/>
                </a:cubicBezTo>
                <a:cubicBezTo>
                  <a:pt x="28" y="103"/>
                  <a:pt x="28" y="103"/>
                  <a:pt x="28" y="103"/>
                </a:cubicBezTo>
                <a:cubicBezTo>
                  <a:pt x="28" y="97"/>
                  <a:pt x="32" y="92"/>
                  <a:pt x="38" y="90"/>
                </a:cubicBezTo>
                <a:cubicBezTo>
                  <a:pt x="40" y="70"/>
                  <a:pt x="48" y="54"/>
                  <a:pt x="59" y="41"/>
                </a:cubicBezTo>
                <a:cubicBezTo>
                  <a:pt x="51" y="35"/>
                  <a:pt x="51" y="35"/>
                  <a:pt x="51" y="35"/>
                </a:cubicBezTo>
                <a:cubicBezTo>
                  <a:pt x="61" y="24"/>
                  <a:pt x="73" y="15"/>
                  <a:pt x="87" y="9"/>
                </a:cubicBezTo>
                <a:cubicBezTo>
                  <a:pt x="101" y="3"/>
                  <a:pt x="116" y="0"/>
                  <a:pt x="131" y="0"/>
                </a:cubicBezTo>
                <a:cubicBezTo>
                  <a:pt x="144" y="0"/>
                  <a:pt x="159" y="3"/>
                  <a:pt x="173" y="9"/>
                </a:cubicBezTo>
                <a:cubicBezTo>
                  <a:pt x="185" y="15"/>
                  <a:pt x="197" y="23"/>
                  <a:pt x="207" y="34"/>
                </a:cubicBezTo>
                <a:cubicBezTo>
                  <a:pt x="201" y="40"/>
                  <a:pt x="201" y="40"/>
                  <a:pt x="201" y="40"/>
                </a:cubicBezTo>
                <a:cubicBezTo>
                  <a:pt x="213" y="53"/>
                  <a:pt x="222" y="70"/>
                  <a:pt x="225" y="91"/>
                </a:cubicBezTo>
                <a:cubicBezTo>
                  <a:pt x="229" y="93"/>
                  <a:pt x="232" y="98"/>
                  <a:pt x="232" y="103"/>
                </a:cubicBezTo>
                <a:cubicBezTo>
                  <a:pt x="232" y="106"/>
                  <a:pt x="232" y="106"/>
                  <a:pt x="232" y="106"/>
                </a:cubicBezTo>
                <a:cubicBezTo>
                  <a:pt x="254" y="111"/>
                  <a:pt x="254" y="111"/>
                  <a:pt x="254" y="111"/>
                </a:cubicBezTo>
                <a:cubicBezTo>
                  <a:pt x="260" y="133"/>
                  <a:pt x="260" y="155"/>
                  <a:pt x="254" y="177"/>
                </a:cubicBezTo>
                <a:cubicBezTo>
                  <a:pt x="232" y="184"/>
                  <a:pt x="232" y="184"/>
                  <a:pt x="232" y="184"/>
                </a:cubicBezTo>
                <a:cubicBezTo>
                  <a:pt x="232" y="189"/>
                  <a:pt x="232" y="189"/>
                  <a:pt x="232" y="189"/>
                </a:cubicBezTo>
                <a:cubicBezTo>
                  <a:pt x="232" y="197"/>
                  <a:pt x="227" y="203"/>
                  <a:pt x="219" y="203"/>
                </a:cubicBezTo>
                <a:cubicBezTo>
                  <a:pt x="219" y="203"/>
                  <a:pt x="219" y="203"/>
                  <a:pt x="219" y="203"/>
                </a:cubicBezTo>
                <a:cubicBezTo>
                  <a:pt x="212" y="203"/>
                  <a:pt x="206" y="197"/>
                  <a:pt x="206" y="189"/>
                </a:cubicBezTo>
                <a:cubicBezTo>
                  <a:pt x="206" y="103"/>
                  <a:pt x="206" y="103"/>
                  <a:pt x="206" y="103"/>
                </a:cubicBezTo>
                <a:cubicBezTo>
                  <a:pt x="206" y="99"/>
                  <a:pt x="208" y="95"/>
                  <a:pt x="211" y="93"/>
                </a:cubicBezTo>
                <a:cubicBezTo>
                  <a:pt x="208" y="75"/>
                  <a:pt x="200" y="61"/>
                  <a:pt x="190" y="50"/>
                </a:cubicBezTo>
                <a:cubicBezTo>
                  <a:pt x="184" y="56"/>
                  <a:pt x="184" y="56"/>
                  <a:pt x="184" y="56"/>
                </a:cubicBezTo>
                <a:cubicBezTo>
                  <a:pt x="177" y="49"/>
                  <a:pt x="168" y="43"/>
                  <a:pt x="159" y="39"/>
                </a:cubicBezTo>
                <a:cubicBezTo>
                  <a:pt x="150" y="35"/>
                  <a:pt x="139" y="33"/>
                  <a:pt x="130" y="32"/>
                </a:cubicBezTo>
                <a:cubicBezTo>
                  <a:pt x="120" y="32"/>
                  <a:pt x="110" y="34"/>
                  <a:pt x="100" y="39"/>
                </a:cubicBezTo>
                <a:cubicBezTo>
                  <a:pt x="91" y="43"/>
                  <a:pt x="83" y="49"/>
                  <a:pt x="76" y="56"/>
                </a:cubicBezTo>
                <a:cubicBezTo>
                  <a:pt x="70" y="51"/>
                  <a:pt x="70" y="51"/>
                  <a:pt x="70" y="51"/>
                </a:cubicBezTo>
                <a:cubicBezTo>
                  <a:pt x="60" y="62"/>
                  <a:pt x="53" y="77"/>
                  <a:pt x="52" y="96"/>
                </a:cubicBezTo>
                <a:cubicBezTo>
                  <a:pt x="53" y="98"/>
                  <a:pt x="54" y="100"/>
                  <a:pt x="54" y="103"/>
                </a:cubicBezTo>
                <a:cubicBezTo>
                  <a:pt x="54" y="189"/>
                  <a:pt x="54" y="189"/>
                  <a:pt x="54" y="189"/>
                </a:cubicBezTo>
                <a:cubicBezTo>
                  <a:pt x="54" y="197"/>
                  <a:pt x="48" y="203"/>
                  <a:pt x="41" y="203"/>
                </a:cubicBezTo>
                <a:cubicBezTo>
                  <a:pt x="41" y="203"/>
                  <a:pt x="41" y="203"/>
                  <a:pt x="41" y="203"/>
                </a:cubicBezTo>
                <a:cubicBezTo>
                  <a:pt x="34" y="203"/>
                  <a:pt x="28" y="197"/>
                  <a:pt x="28" y="189"/>
                </a:cubicBezTo>
                <a:cubicBezTo>
                  <a:pt x="28" y="184"/>
                  <a:pt x="28" y="184"/>
                  <a:pt x="28" y="184"/>
                </a:cubicBezTo>
                <a:cubicBezTo>
                  <a:pt x="6" y="177"/>
                  <a:pt x="6" y="177"/>
                  <a:pt x="6" y="177"/>
                </a:cubicBezTo>
                <a:cubicBezTo>
                  <a:pt x="0" y="155"/>
                  <a:pt x="0" y="133"/>
                  <a:pt x="6" y="111"/>
                </a:cubicBezTo>
                <a:close/>
                <a:moveTo>
                  <a:pt x="201" y="113"/>
                </a:moveTo>
                <a:cubicBezTo>
                  <a:pt x="194" y="120"/>
                  <a:pt x="194" y="120"/>
                  <a:pt x="194" y="120"/>
                </a:cubicBezTo>
                <a:cubicBezTo>
                  <a:pt x="194" y="171"/>
                  <a:pt x="194" y="171"/>
                  <a:pt x="194" y="171"/>
                </a:cubicBezTo>
                <a:cubicBezTo>
                  <a:pt x="201" y="177"/>
                  <a:pt x="201" y="177"/>
                  <a:pt x="201" y="177"/>
                </a:cubicBezTo>
                <a:cubicBezTo>
                  <a:pt x="201" y="113"/>
                  <a:pt x="201" y="113"/>
                  <a:pt x="201" y="113"/>
                </a:cubicBezTo>
                <a:close/>
                <a:moveTo>
                  <a:pt x="60" y="113"/>
                </a:moveTo>
                <a:cubicBezTo>
                  <a:pt x="60" y="177"/>
                  <a:pt x="60" y="177"/>
                  <a:pt x="60" y="177"/>
                </a:cubicBezTo>
                <a:cubicBezTo>
                  <a:pt x="66" y="171"/>
                  <a:pt x="66" y="171"/>
                  <a:pt x="66" y="171"/>
                </a:cubicBezTo>
                <a:cubicBezTo>
                  <a:pt x="66" y="120"/>
                  <a:pt x="66" y="120"/>
                  <a:pt x="66" y="120"/>
                </a:cubicBezTo>
                <a:lnTo>
                  <a:pt x="60" y="1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3" name="Freeform 413"/>
          <p:cNvSpPr>
            <a:spLocks noEditPoints="1"/>
          </p:cNvSpPr>
          <p:nvPr/>
        </p:nvSpPr>
        <p:spPr bwMode="auto">
          <a:xfrm>
            <a:off x="9785351" y="303213"/>
            <a:ext cx="644525" cy="660400"/>
          </a:xfrm>
          <a:custGeom>
            <a:avLst/>
            <a:gdLst>
              <a:gd name="T0" fmla="*/ 276 w 285"/>
              <a:gd name="T1" fmla="*/ 0 h 292"/>
              <a:gd name="T2" fmla="*/ 285 w 285"/>
              <a:gd name="T3" fmla="*/ 7 h 292"/>
              <a:gd name="T4" fmla="*/ 284 w 285"/>
              <a:gd name="T5" fmla="*/ 16 h 292"/>
              <a:gd name="T6" fmla="*/ 274 w 285"/>
              <a:gd name="T7" fmla="*/ 17 h 292"/>
              <a:gd name="T8" fmla="*/ 261 w 285"/>
              <a:gd name="T9" fmla="*/ 45 h 292"/>
              <a:gd name="T10" fmla="*/ 253 w 285"/>
              <a:gd name="T11" fmla="*/ 44 h 292"/>
              <a:gd name="T12" fmla="*/ 195 w 285"/>
              <a:gd name="T13" fmla="*/ 108 h 292"/>
              <a:gd name="T14" fmla="*/ 197 w 285"/>
              <a:gd name="T15" fmla="*/ 128 h 292"/>
              <a:gd name="T16" fmla="*/ 221 w 285"/>
              <a:gd name="T17" fmla="*/ 128 h 292"/>
              <a:gd name="T18" fmla="*/ 191 w 285"/>
              <a:gd name="T19" fmla="*/ 154 h 292"/>
              <a:gd name="T20" fmla="*/ 162 w 285"/>
              <a:gd name="T21" fmla="*/ 219 h 292"/>
              <a:gd name="T22" fmla="*/ 69 w 285"/>
              <a:gd name="T23" fmla="*/ 130 h 292"/>
              <a:gd name="T24" fmla="*/ 133 w 285"/>
              <a:gd name="T25" fmla="*/ 97 h 292"/>
              <a:gd name="T26" fmla="*/ 166 w 285"/>
              <a:gd name="T27" fmla="*/ 47 h 292"/>
              <a:gd name="T28" fmla="*/ 167 w 285"/>
              <a:gd name="T29" fmla="*/ 58 h 292"/>
              <a:gd name="T30" fmla="*/ 176 w 285"/>
              <a:gd name="T31" fmla="*/ 90 h 292"/>
              <a:gd name="T32" fmla="*/ 238 w 285"/>
              <a:gd name="T33" fmla="*/ 30 h 292"/>
              <a:gd name="T34" fmla="*/ 235 w 285"/>
              <a:gd name="T35" fmla="*/ 22 h 292"/>
              <a:gd name="T36" fmla="*/ 268 w 285"/>
              <a:gd name="T37" fmla="*/ 1 h 292"/>
              <a:gd name="T38" fmla="*/ 276 w 285"/>
              <a:gd name="T39" fmla="*/ 0 h 292"/>
              <a:gd name="T40" fmla="*/ 133 w 285"/>
              <a:gd name="T41" fmla="*/ 127 h 292"/>
              <a:gd name="T42" fmla="*/ 128 w 285"/>
              <a:gd name="T43" fmla="*/ 132 h 292"/>
              <a:gd name="T44" fmla="*/ 155 w 285"/>
              <a:gd name="T45" fmla="*/ 156 h 292"/>
              <a:gd name="T46" fmla="*/ 160 w 285"/>
              <a:gd name="T47" fmla="*/ 151 h 292"/>
              <a:gd name="T48" fmla="*/ 133 w 285"/>
              <a:gd name="T49" fmla="*/ 127 h 292"/>
              <a:gd name="T50" fmla="*/ 149 w 285"/>
              <a:gd name="T51" fmla="*/ 108 h 292"/>
              <a:gd name="T52" fmla="*/ 144 w 285"/>
              <a:gd name="T53" fmla="*/ 113 h 292"/>
              <a:gd name="T54" fmla="*/ 171 w 285"/>
              <a:gd name="T55" fmla="*/ 138 h 292"/>
              <a:gd name="T56" fmla="*/ 176 w 285"/>
              <a:gd name="T57" fmla="*/ 132 h 292"/>
              <a:gd name="T58" fmla="*/ 149 w 285"/>
              <a:gd name="T59" fmla="*/ 108 h 292"/>
              <a:gd name="T60" fmla="*/ 98 w 285"/>
              <a:gd name="T61" fmla="*/ 165 h 292"/>
              <a:gd name="T62" fmla="*/ 87 w 285"/>
              <a:gd name="T63" fmla="*/ 176 h 292"/>
              <a:gd name="T64" fmla="*/ 116 w 285"/>
              <a:gd name="T65" fmla="*/ 203 h 292"/>
              <a:gd name="T66" fmla="*/ 126 w 285"/>
              <a:gd name="T67" fmla="*/ 192 h 292"/>
              <a:gd name="T68" fmla="*/ 152 w 285"/>
              <a:gd name="T69" fmla="*/ 184 h 292"/>
              <a:gd name="T70" fmla="*/ 153 w 285"/>
              <a:gd name="T71" fmla="*/ 184 h 292"/>
              <a:gd name="T72" fmla="*/ 154 w 285"/>
              <a:gd name="T73" fmla="*/ 183 h 292"/>
              <a:gd name="T74" fmla="*/ 155 w 285"/>
              <a:gd name="T75" fmla="*/ 181 h 292"/>
              <a:gd name="T76" fmla="*/ 158 w 285"/>
              <a:gd name="T77" fmla="*/ 182 h 292"/>
              <a:gd name="T78" fmla="*/ 164 w 285"/>
              <a:gd name="T79" fmla="*/ 169 h 292"/>
              <a:gd name="T80" fmla="*/ 154 w 285"/>
              <a:gd name="T81" fmla="*/ 164 h 292"/>
              <a:gd name="T82" fmla="*/ 148 w 285"/>
              <a:gd name="T83" fmla="*/ 177 h 292"/>
              <a:gd name="T84" fmla="*/ 150 w 285"/>
              <a:gd name="T85" fmla="*/ 178 h 292"/>
              <a:gd name="T86" fmla="*/ 149 w 285"/>
              <a:gd name="T87" fmla="*/ 179 h 292"/>
              <a:gd name="T88" fmla="*/ 122 w 285"/>
              <a:gd name="T89" fmla="*/ 187 h 292"/>
              <a:gd name="T90" fmla="*/ 98 w 285"/>
              <a:gd name="T91" fmla="*/ 165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85" h="292">
                <a:moveTo>
                  <a:pt x="276" y="0"/>
                </a:moveTo>
                <a:cubicBezTo>
                  <a:pt x="285" y="7"/>
                  <a:pt x="285" y="7"/>
                  <a:pt x="285" y="7"/>
                </a:cubicBezTo>
                <a:cubicBezTo>
                  <a:pt x="284" y="16"/>
                  <a:pt x="284" y="16"/>
                  <a:pt x="284" y="16"/>
                </a:cubicBezTo>
                <a:cubicBezTo>
                  <a:pt x="274" y="17"/>
                  <a:pt x="274" y="17"/>
                  <a:pt x="274" y="17"/>
                </a:cubicBezTo>
                <a:cubicBezTo>
                  <a:pt x="261" y="45"/>
                  <a:pt x="261" y="45"/>
                  <a:pt x="261" y="45"/>
                </a:cubicBezTo>
                <a:cubicBezTo>
                  <a:pt x="253" y="44"/>
                  <a:pt x="253" y="44"/>
                  <a:pt x="253" y="44"/>
                </a:cubicBezTo>
                <a:cubicBezTo>
                  <a:pt x="195" y="108"/>
                  <a:pt x="195" y="108"/>
                  <a:pt x="195" y="108"/>
                </a:cubicBezTo>
                <a:cubicBezTo>
                  <a:pt x="191" y="119"/>
                  <a:pt x="193" y="124"/>
                  <a:pt x="197" y="128"/>
                </a:cubicBezTo>
                <a:cubicBezTo>
                  <a:pt x="208" y="138"/>
                  <a:pt x="221" y="126"/>
                  <a:pt x="221" y="128"/>
                </a:cubicBezTo>
                <a:cubicBezTo>
                  <a:pt x="224" y="152"/>
                  <a:pt x="201" y="150"/>
                  <a:pt x="191" y="154"/>
                </a:cubicBezTo>
                <a:cubicBezTo>
                  <a:pt x="161" y="168"/>
                  <a:pt x="181" y="188"/>
                  <a:pt x="162" y="219"/>
                </a:cubicBezTo>
                <a:cubicBezTo>
                  <a:pt x="122" y="292"/>
                  <a:pt x="0" y="177"/>
                  <a:pt x="69" y="130"/>
                </a:cubicBezTo>
                <a:cubicBezTo>
                  <a:pt x="99" y="110"/>
                  <a:pt x="124" y="127"/>
                  <a:pt x="133" y="97"/>
                </a:cubicBezTo>
                <a:cubicBezTo>
                  <a:pt x="139" y="81"/>
                  <a:pt x="150" y="47"/>
                  <a:pt x="166" y="47"/>
                </a:cubicBezTo>
                <a:cubicBezTo>
                  <a:pt x="172" y="48"/>
                  <a:pt x="169" y="54"/>
                  <a:pt x="167" y="58"/>
                </a:cubicBezTo>
                <a:cubicBezTo>
                  <a:pt x="163" y="68"/>
                  <a:pt x="161" y="82"/>
                  <a:pt x="176" y="90"/>
                </a:cubicBezTo>
                <a:cubicBezTo>
                  <a:pt x="238" y="30"/>
                  <a:pt x="238" y="30"/>
                  <a:pt x="238" y="30"/>
                </a:cubicBezTo>
                <a:cubicBezTo>
                  <a:pt x="235" y="22"/>
                  <a:pt x="235" y="22"/>
                  <a:pt x="235" y="22"/>
                </a:cubicBezTo>
                <a:cubicBezTo>
                  <a:pt x="268" y="1"/>
                  <a:pt x="268" y="1"/>
                  <a:pt x="268" y="1"/>
                </a:cubicBezTo>
                <a:cubicBezTo>
                  <a:pt x="276" y="0"/>
                  <a:pt x="276" y="0"/>
                  <a:pt x="276" y="0"/>
                </a:cubicBezTo>
                <a:close/>
                <a:moveTo>
                  <a:pt x="133" y="127"/>
                </a:moveTo>
                <a:cubicBezTo>
                  <a:pt x="128" y="132"/>
                  <a:pt x="128" y="132"/>
                  <a:pt x="128" y="132"/>
                </a:cubicBezTo>
                <a:cubicBezTo>
                  <a:pt x="155" y="156"/>
                  <a:pt x="155" y="156"/>
                  <a:pt x="155" y="156"/>
                </a:cubicBezTo>
                <a:cubicBezTo>
                  <a:pt x="160" y="151"/>
                  <a:pt x="160" y="151"/>
                  <a:pt x="160" y="151"/>
                </a:cubicBezTo>
                <a:cubicBezTo>
                  <a:pt x="133" y="127"/>
                  <a:pt x="133" y="127"/>
                  <a:pt x="133" y="127"/>
                </a:cubicBezTo>
                <a:close/>
                <a:moveTo>
                  <a:pt x="149" y="108"/>
                </a:moveTo>
                <a:cubicBezTo>
                  <a:pt x="144" y="113"/>
                  <a:pt x="144" y="113"/>
                  <a:pt x="144" y="113"/>
                </a:cubicBezTo>
                <a:cubicBezTo>
                  <a:pt x="171" y="138"/>
                  <a:pt x="171" y="138"/>
                  <a:pt x="171" y="138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49" y="108"/>
                  <a:pt x="149" y="108"/>
                  <a:pt x="149" y="108"/>
                </a:cubicBezTo>
                <a:close/>
                <a:moveTo>
                  <a:pt x="98" y="165"/>
                </a:moveTo>
                <a:cubicBezTo>
                  <a:pt x="87" y="176"/>
                  <a:pt x="87" y="176"/>
                  <a:pt x="87" y="176"/>
                </a:cubicBezTo>
                <a:cubicBezTo>
                  <a:pt x="116" y="203"/>
                  <a:pt x="116" y="203"/>
                  <a:pt x="116" y="203"/>
                </a:cubicBezTo>
                <a:cubicBezTo>
                  <a:pt x="126" y="192"/>
                  <a:pt x="126" y="192"/>
                  <a:pt x="126" y="192"/>
                </a:cubicBezTo>
                <a:cubicBezTo>
                  <a:pt x="152" y="184"/>
                  <a:pt x="152" y="184"/>
                  <a:pt x="152" y="184"/>
                </a:cubicBezTo>
                <a:cubicBezTo>
                  <a:pt x="153" y="184"/>
                  <a:pt x="153" y="184"/>
                  <a:pt x="153" y="184"/>
                </a:cubicBezTo>
                <a:cubicBezTo>
                  <a:pt x="154" y="183"/>
                  <a:pt x="154" y="183"/>
                  <a:pt x="154" y="183"/>
                </a:cubicBezTo>
                <a:cubicBezTo>
                  <a:pt x="155" y="181"/>
                  <a:pt x="155" y="181"/>
                  <a:pt x="155" y="181"/>
                </a:cubicBezTo>
                <a:cubicBezTo>
                  <a:pt x="158" y="182"/>
                  <a:pt x="158" y="182"/>
                  <a:pt x="158" y="182"/>
                </a:cubicBezTo>
                <a:cubicBezTo>
                  <a:pt x="164" y="169"/>
                  <a:pt x="164" y="169"/>
                  <a:pt x="164" y="169"/>
                </a:cubicBezTo>
                <a:cubicBezTo>
                  <a:pt x="154" y="164"/>
                  <a:pt x="154" y="164"/>
                  <a:pt x="154" y="164"/>
                </a:cubicBezTo>
                <a:cubicBezTo>
                  <a:pt x="148" y="177"/>
                  <a:pt x="148" y="177"/>
                  <a:pt x="148" y="177"/>
                </a:cubicBezTo>
                <a:cubicBezTo>
                  <a:pt x="150" y="178"/>
                  <a:pt x="150" y="178"/>
                  <a:pt x="150" y="178"/>
                </a:cubicBezTo>
                <a:cubicBezTo>
                  <a:pt x="149" y="179"/>
                  <a:pt x="149" y="179"/>
                  <a:pt x="149" y="179"/>
                </a:cubicBezTo>
                <a:cubicBezTo>
                  <a:pt x="122" y="187"/>
                  <a:pt x="122" y="187"/>
                  <a:pt x="122" y="187"/>
                </a:cubicBezTo>
                <a:lnTo>
                  <a:pt x="98" y="1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4" name="Freeform 414"/>
          <p:cNvSpPr>
            <a:spLocks noEditPoints="1"/>
          </p:cNvSpPr>
          <p:nvPr/>
        </p:nvSpPr>
        <p:spPr bwMode="auto">
          <a:xfrm>
            <a:off x="9867901" y="3063876"/>
            <a:ext cx="554038" cy="576263"/>
          </a:xfrm>
          <a:custGeom>
            <a:avLst/>
            <a:gdLst>
              <a:gd name="T0" fmla="*/ 48 w 349"/>
              <a:gd name="T1" fmla="*/ 152 h 363"/>
              <a:gd name="T2" fmla="*/ 57 w 349"/>
              <a:gd name="T3" fmla="*/ 144 h 363"/>
              <a:gd name="T4" fmla="*/ 8 w 349"/>
              <a:gd name="T5" fmla="*/ 92 h 363"/>
              <a:gd name="T6" fmla="*/ 0 w 349"/>
              <a:gd name="T7" fmla="*/ 84 h 363"/>
              <a:gd name="T8" fmla="*/ 8 w 349"/>
              <a:gd name="T9" fmla="*/ 77 h 363"/>
              <a:gd name="T10" fmla="*/ 82 w 349"/>
              <a:gd name="T11" fmla="*/ 7 h 363"/>
              <a:gd name="T12" fmla="*/ 91 w 349"/>
              <a:gd name="T13" fmla="*/ 0 h 363"/>
              <a:gd name="T14" fmla="*/ 98 w 349"/>
              <a:gd name="T15" fmla="*/ 8 h 363"/>
              <a:gd name="T16" fmla="*/ 148 w 349"/>
              <a:gd name="T17" fmla="*/ 60 h 363"/>
              <a:gd name="T18" fmla="*/ 155 w 349"/>
              <a:gd name="T19" fmla="*/ 52 h 363"/>
              <a:gd name="T20" fmla="*/ 240 w 349"/>
              <a:gd name="T21" fmla="*/ 142 h 363"/>
              <a:gd name="T22" fmla="*/ 260 w 349"/>
              <a:gd name="T23" fmla="*/ 205 h 363"/>
              <a:gd name="T24" fmla="*/ 280 w 349"/>
              <a:gd name="T25" fmla="*/ 226 h 363"/>
              <a:gd name="T26" fmla="*/ 215 w 349"/>
              <a:gd name="T27" fmla="*/ 288 h 363"/>
              <a:gd name="T28" fmla="*/ 195 w 349"/>
              <a:gd name="T29" fmla="*/ 268 h 363"/>
              <a:gd name="T30" fmla="*/ 135 w 349"/>
              <a:gd name="T31" fmla="*/ 245 h 363"/>
              <a:gd name="T32" fmla="*/ 48 w 349"/>
              <a:gd name="T33" fmla="*/ 152 h 363"/>
              <a:gd name="T34" fmla="*/ 48 w 349"/>
              <a:gd name="T35" fmla="*/ 152 h 363"/>
              <a:gd name="T36" fmla="*/ 78 w 349"/>
              <a:gd name="T37" fmla="*/ 70 h 363"/>
              <a:gd name="T38" fmla="*/ 88 w 349"/>
              <a:gd name="T39" fmla="*/ 81 h 363"/>
              <a:gd name="T40" fmla="*/ 106 w 349"/>
              <a:gd name="T41" fmla="*/ 64 h 363"/>
              <a:gd name="T42" fmla="*/ 96 w 349"/>
              <a:gd name="T43" fmla="*/ 54 h 363"/>
              <a:gd name="T44" fmla="*/ 78 w 349"/>
              <a:gd name="T45" fmla="*/ 70 h 363"/>
              <a:gd name="T46" fmla="*/ 78 w 349"/>
              <a:gd name="T47" fmla="*/ 70 h 363"/>
              <a:gd name="T48" fmla="*/ 55 w 349"/>
              <a:gd name="T49" fmla="*/ 91 h 363"/>
              <a:gd name="T50" fmla="*/ 65 w 349"/>
              <a:gd name="T51" fmla="*/ 102 h 363"/>
              <a:gd name="T52" fmla="*/ 82 w 349"/>
              <a:gd name="T53" fmla="*/ 85 h 363"/>
              <a:gd name="T54" fmla="*/ 72 w 349"/>
              <a:gd name="T55" fmla="*/ 75 h 363"/>
              <a:gd name="T56" fmla="*/ 55 w 349"/>
              <a:gd name="T57" fmla="*/ 91 h 363"/>
              <a:gd name="T58" fmla="*/ 55 w 349"/>
              <a:gd name="T59" fmla="*/ 91 h 363"/>
              <a:gd name="T60" fmla="*/ 74 w 349"/>
              <a:gd name="T61" fmla="*/ 128 h 363"/>
              <a:gd name="T62" fmla="*/ 131 w 349"/>
              <a:gd name="T63" fmla="*/ 75 h 363"/>
              <a:gd name="T64" fmla="*/ 89 w 349"/>
              <a:gd name="T65" fmla="*/ 31 h 363"/>
              <a:gd name="T66" fmla="*/ 32 w 349"/>
              <a:gd name="T67" fmla="*/ 85 h 363"/>
              <a:gd name="T68" fmla="*/ 74 w 349"/>
              <a:gd name="T69" fmla="*/ 128 h 363"/>
              <a:gd name="T70" fmla="*/ 74 w 349"/>
              <a:gd name="T71" fmla="*/ 128 h 363"/>
              <a:gd name="T72" fmla="*/ 246 w 349"/>
              <a:gd name="T73" fmla="*/ 282 h 363"/>
              <a:gd name="T74" fmla="*/ 322 w 349"/>
              <a:gd name="T75" fmla="*/ 363 h 363"/>
              <a:gd name="T76" fmla="*/ 349 w 349"/>
              <a:gd name="T77" fmla="*/ 337 h 363"/>
              <a:gd name="T78" fmla="*/ 272 w 349"/>
              <a:gd name="T79" fmla="*/ 256 h 363"/>
              <a:gd name="T80" fmla="*/ 246 w 349"/>
              <a:gd name="T81" fmla="*/ 282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49" h="363">
                <a:moveTo>
                  <a:pt x="48" y="152"/>
                </a:moveTo>
                <a:lnTo>
                  <a:pt x="57" y="144"/>
                </a:lnTo>
                <a:lnTo>
                  <a:pt x="8" y="92"/>
                </a:lnTo>
                <a:lnTo>
                  <a:pt x="0" y="84"/>
                </a:lnTo>
                <a:lnTo>
                  <a:pt x="8" y="77"/>
                </a:lnTo>
                <a:lnTo>
                  <a:pt x="82" y="7"/>
                </a:lnTo>
                <a:lnTo>
                  <a:pt x="91" y="0"/>
                </a:lnTo>
                <a:lnTo>
                  <a:pt x="98" y="8"/>
                </a:lnTo>
                <a:lnTo>
                  <a:pt x="148" y="60"/>
                </a:lnTo>
                <a:lnTo>
                  <a:pt x="155" y="52"/>
                </a:lnTo>
                <a:lnTo>
                  <a:pt x="240" y="142"/>
                </a:lnTo>
                <a:lnTo>
                  <a:pt x="260" y="205"/>
                </a:lnTo>
                <a:lnTo>
                  <a:pt x="280" y="226"/>
                </a:lnTo>
                <a:lnTo>
                  <a:pt x="215" y="288"/>
                </a:lnTo>
                <a:lnTo>
                  <a:pt x="195" y="268"/>
                </a:lnTo>
                <a:lnTo>
                  <a:pt x="135" y="245"/>
                </a:lnTo>
                <a:lnTo>
                  <a:pt x="48" y="152"/>
                </a:lnTo>
                <a:lnTo>
                  <a:pt x="48" y="152"/>
                </a:lnTo>
                <a:close/>
                <a:moveTo>
                  <a:pt x="78" y="70"/>
                </a:moveTo>
                <a:lnTo>
                  <a:pt x="88" y="81"/>
                </a:lnTo>
                <a:lnTo>
                  <a:pt x="106" y="64"/>
                </a:lnTo>
                <a:lnTo>
                  <a:pt x="96" y="54"/>
                </a:lnTo>
                <a:lnTo>
                  <a:pt x="78" y="70"/>
                </a:lnTo>
                <a:lnTo>
                  <a:pt x="78" y="70"/>
                </a:lnTo>
                <a:close/>
                <a:moveTo>
                  <a:pt x="55" y="91"/>
                </a:moveTo>
                <a:lnTo>
                  <a:pt x="65" y="102"/>
                </a:lnTo>
                <a:lnTo>
                  <a:pt x="82" y="85"/>
                </a:lnTo>
                <a:lnTo>
                  <a:pt x="72" y="75"/>
                </a:lnTo>
                <a:lnTo>
                  <a:pt x="55" y="91"/>
                </a:lnTo>
                <a:lnTo>
                  <a:pt x="55" y="91"/>
                </a:lnTo>
                <a:close/>
                <a:moveTo>
                  <a:pt x="74" y="128"/>
                </a:moveTo>
                <a:lnTo>
                  <a:pt x="131" y="75"/>
                </a:lnTo>
                <a:lnTo>
                  <a:pt x="89" y="31"/>
                </a:lnTo>
                <a:lnTo>
                  <a:pt x="32" y="85"/>
                </a:lnTo>
                <a:lnTo>
                  <a:pt x="74" y="128"/>
                </a:lnTo>
                <a:lnTo>
                  <a:pt x="74" y="128"/>
                </a:lnTo>
                <a:close/>
                <a:moveTo>
                  <a:pt x="246" y="282"/>
                </a:moveTo>
                <a:lnTo>
                  <a:pt x="322" y="363"/>
                </a:lnTo>
                <a:lnTo>
                  <a:pt x="349" y="337"/>
                </a:lnTo>
                <a:lnTo>
                  <a:pt x="272" y="256"/>
                </a:lnTo>
                <a:lnTo>
                  <a:pt x="246" y="28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" name="Freeform 415"/>
          <p:cNvSpPr>
            <a:spLocks noEditPoints="1"/>
          </p:cNvSpPr>
          <p:nvPr/>
        </p:nvSpPr>
        <p:spPr bwMode="auto">
          <a:xfrm>
            <a:off x="9202738" y="344488"/>
            <a:ext cx="519113" cy="481013"/>
          </a:xfrm>
          <a:custGeom>
            <a:avLst/>
            <a:gdLst>
              <a:gd name="T0" fmla="*/ 54 w 230"/>
              <a:gd name="T1" fmla="*/ 65 h 213"/>
              <a:gd name="T2" fmla="*/ 28 w 230"/>
              <a:gd name="T3" fmla="*/ 84 h 213"/>
              <a:gd name="T4" fmla="*/ 0 w 230"/>
              <a:gd name="T5" fmla="*/ 57 h 213"/>
              <a:gd name="T6" fmla="*/ 28 w 230"/>
              <a:gd name="T7" fmla="*/ 30 h 213"/>
              <a:gd name="T8" fmla="*/ 53 w 230"/>
              <a:gd name="T9" fmla="*/ 47 h 213"/>
              <a:gd name="T10" fmla="*/ 77 w 230"/>
              <a:gd name="T11" fmla="*/ 47 h 213"/>
              <a:gd name="T12" fmla="*/ 97 w 230"/>
              <a:gd name="T13" fmla="*/ 14 h 213"/>
              <a:gd name="T14" fmla="*/ 100 w 230"/>
              <a:gd name="T15" fmla="*/ 10 h 213"/>
              <a:gd name="T16" fmla="*/ 105 w 230"/>
              <a:gd name="T17" fmla="*/ 10 h 213"/>
              <a:gd name="T18" fmla="*/ 138 w 230"/>
              <a:gd name="T19" fmla="*/ 10 h 213"/>
              <a:gd name="T20" fmla="*/ 154 w 230"/>
              <a:gd name="T21" fmla="*/ 0 h 213"/>
              <a:gd name="T22" fmla="*/ 173 w 230"/>
              <a:gd name="T23" fmla="*/ 19 h 213"/>
              <a:gd name="T24" fmla="*/ 154 w 230"/>
              <a:gd name="T25" fmla="*/ 37 h 213"/>
              <a:gd name="T26" fmla="*/ 138 w 230"/>
              <a:gd name="T27" fmla="*/ 28 h 213"/>
              <a:gd name="T28" fmla="*/ 110 w 230"/>
              <a:gd name="T29" fmla="*/ 28 h 213"/>
              <a:gd name="T30" fmla="*/ 98 w 230"/>
              <a:gd name="T31" fmla="*/ 47 h 213"/>
              <a:gd name="T32" fmla="*/ 189 w 230"/>
              <a:gd name="T33" fmla="*/ 47 h 213"/>
              <a:gd name="T34" fmla="*/ 189 w 230"/>
              <a:gd name="T35" fmla="*/ 33 h 213"/>
              <a:gd name="T36" fmla="*/ 210 w 230"/>
              <a:gd name="T37" fmla="*/ 45 h 213"/>
              <a:gd name="T38" fmla="*/ 230 w 230"/>
              <a:gd name="T39" fmla="*/ 57 h 213"/>
              <a:gd name="T40" fmla="*/ 210 w 230"/>
              <a:gd name="T41" fmla="*/ 69 h 213"/>
              <a:gd name="T42" fmla="*/ 189 w 230"/>
              <a:gd name="T43" fmla="*/ 81 h 213"/>
              <a:gd name="T44" fmla="*/ 189 w 230"/>
              <a:gd name="T45" fmla="*/ 65 h 213"/>
              <a:gd name="T46" fmla="*/ 121 w 230"/>
              <a:gd name="T47" fmla="*/ 65 h 213"/>
              <a:gd name="T48" fmla="*/ 132 w 230"/>
              <a:gd name="T49" fmla="*/ 85 h 213"/>
              <a:gd name="T50" fmla="*/ 142 w 230"/>
              <a:gd name="T51" fmla="*/ 85 h 213"/>
              <a:gd name="T52" fmla="*/ 142 w 230"/>
              <a:gd name="T53" fmla="*/ 78 h 213"/>
              <a:gd name="T54" fmla="*/ 173 w 230"/>
              <a:gd name="T55" fmla="*/ 78 h 213"/>
              <a:gd name="T56" fmla="*/ 173 w 230"/>
              <a:gd name="T57" fmla="*/ 109 h 213"/>
              <a:gd name="T58" fmla="*/ 142 w 230"/>
              <a:gd name="T59" fmla="*/ 109 h 213"/>
              <a:gd name="T60" fmla="*/ 142 w 230"/>
              <a:gd name="T61" fmla="*/ 103 h 213"/>
              <a:gd name="T62" fmla="*/ 127 w 230"/>
              <a:gd name="T63" fmla="*/ 103 h 213"/>
              <a:gd name="T64" fmla="*/ 121 w 230"/>
              <a:gd name="T65" fmla="*/ 103 h 213"/>
              <a:gd name="T66" fmla="*/ 119 w 230"/>
              <a:gd name="T67" fmla="*/ 98 h 213"/>
              <a:gd name="T68" fmla="*/ 101 w 230"/>
              <a:gd name="T69" fmla="*/ 65 h 213"/>
              <a:gd name="T70" fmla="*/ 54 w 230"/>
              <a:gd name="T71" fmla="*/ 65 h 213"/>
              <a:gd name="T72" fmla="*/ 25 w 230"/>
              <a:gd name="T73" fmla="*/ 139 h 213"/>
              <a:gd name="T74" fmla="*/ 208 w 230"/>
              <a:gd name="T75" fmla="*/ 139 h 213"/>
              <a:gd name="T76" fmla="*/ 208 w 230"/>
              <a:gd name="T77" fmla="*/ 213 h 213"/>
              <a:gd name="T78" fmla="*/ 25 w 230"/>
              <a:gd name="T79" fmla="*/ 213 h 213"/>
              <a:gd name="T80" fmla="*/ 25 w 230"/>
              <a:gd name="T81" fmla="*/ 139 h 213"/>
              <a:gd name="T82" fmla="*/ 50 w 230"/>
              <a:gd name="T83" fmla="*/ 156 h 213"/>
              <a:gd name="T84" fmla="*/ 50 w 230"/>
              <a:gd name="T85" fmla="*/ 175 h 213"/>
              <a:gd name="T86" fmla="*/ 181 w 230"/>
              <a:gd name="T87" fmla="*/ 175 h 213"/>
              <a:gd name="T88" fmla="*/ 181 w 230"/>
              <a:gd name="T89" fmla="*/ 156 h 213"/>
              <a:gd name="T90" fmla="*/ 50 w 230"/>
              <a:gd name="T91" fmla="*/ 156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30" h="213">
                <a:moveTo>
                  <a:pt x="54" y="65"/>
                </a:moveTo>
                <a:cubicBezTo>
                  <a:pt x="50" y="76"/>
                  <a:pt x="40" y="84"/>
                  <a:pt x="28" y="84"/>
                </a:cubicBezTo>
                <a:cubicBezTo>
                  <a:pt x="13" y="84"/>
                  <a:pt x="0" y="72"/>
                  <a:pt x="0" y="57"/>
                </a:cubicBezTo>
                <a:cubicBezTo>
                  <a:pt x="0" y="42"/>
                  <a:pt x="13" y="30"/>
                  <a:pt x="28" y="30"/>
                </a:cubicBezTo>
                <a:cubicBezTo>
                  <a:pt x="39" y="30"/>
                  <a:pt x="49" y="37"/>
                  <a:pt x="53" y="47"/>
                </a:cubicBezTo>
                <a:cubicBezTo>
                  <a:pt x="77" y="47"/>
                  <a:pt x="77" y="47"/>
                  <a:pt x="77" y="47"/>
                </a:cubicBezTo>
                <a:cubicBezTo>
                  <a:pt x="97" y="14"/>
                  <a:pt x="97" y="14"/>
                  <a:pt x="97" y="14"/>
                </a:cubicBezTo>
                <a:cubicBezTo>
                  <a:pt x="100" y="10"/>
                  <a:pt x="100" y="10"/>
                  <a:pt x="100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38" y="10"/>
                  <a:pt x="138" y="10"/>
                  <a:pt x="138" y="10"/>
                </a:cubicBezTo>
                <a:cubicBezTo>
                  <a:pt x="141" y="4"/>
                  <a:pt x="147" y="0"/>
                  <a:pt x="154" y="0"/>
                </a:cubicBezTo>
                <a:cubicBezTo>
                  <a:pt x="164" y="0"/>
                  <a:pt x="173" y="8"/>
                  <a:pt x="173" y="19"/>
                </a:cubicBezTo>
                <a:cubicBezTo>
                  <a:pt x="173" y="29"/>
                  <a:pt x="164" y="37"/>
                  <a:pt x="154" y="37"/>
                </a:cubicBezTo>
                <a:cubicBezTo>
                  <a:pt x="147" y="37"/>
                  <a:pt x="141" y="33"/>
                  <a:pt x="138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98" y="47"/>
                  <a:pt x="98" y="47"/>
                  <a:pt x="98" y="47"/>
                </a:cubicBezTo>
                <a:cubicBezTo>
                  <a:pt x="189" y="47"/>
                  <a:pt x="189" y="47"/>
                  <a:pt x="189" y="47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210" y="45"/>
                  <a:pt x="210" y="45"/>
                  <a:pt x="210" y="45"/>
                </a:cubicBezTo>
                <a:cubicBezTo>
                  <a:pt x="230" y="57"/>
                  <a:pt x="230" y="57"/>
                  <a:pt x="230" y="57"/>
                </a:cubicBezTo>
                <a:cubicBezTo>
                  <a:pt x="210" y="69"/>
                  <a:pt x="210" y="69"/>
                  <a:pt x="210" y="69"/>
                </a:cubicBezTo>
                <a:cubicBezTo>
                  <a:pt x="189" y="81"/>
                  <a:pt x="189" y="81"/>
                  <a:pt x="189" y="81"/>
                </a:cubicBezTo>
                <a:cubicBezTo>
                  <a:pt x="189" y="65"/>
                  <a:pt x="189" y="65"/>
                  <a:pt x="189" y="65"/>
                </a:cubicBezTo>
                <a:cubicBezTo>
                  <a:pt x="121" y="65"/>
                  <a:pt x="121" y="65"/>
                  <a:pt x="121" y="65"/>
                </a:cubicBezTo>
                <a:cubicBezTo>
                  <a:pt x="132" y="85"/>
                  <a:pt x="132" y="85"/>
                  <a:pt x="132" y="85"/>
                </a:cubicBezTo>
                <a:cubicBezTo>
                  <a:pt x="142" y="85"/>
                  <a:pt x="142" y="85"/>
                  <a:pt x="142" y="85"/>
                </a:cubicBezTo>
                <a:cubicBezTo>
                  <a:pt x="142" y="78"/>
                  <a:pt x="142" y="78"/>
                  <a:pt x="142" y="78"/>
                </a:cubicBezTo>
                <a:cubicBezTo>
                  <a:pt x="173" y="78"/>
                  <a:pt x="173" y="78"/>
                  <a:pt x="173" y="78"/>
                </a:cubicBezTo>
                <a:cubicBezTo>
                  <a:pt x="173" y="109"/>
                  <a:pt x="173" y="109"/>
                  <a:pt x="173" y="109"/>
                </a:cubicBezTo>
                <a:cubicBezTo>
                  <a:pt x="142" y="109"/>
                  <a:pt x="142" y="109"/>
                  <a:pt x="142" y="109"/>
                </a:cubicBezTo>
                <a:cubicBezTo>
                  <a:pt x="142" y="103"/>
                  <a:pt x="142" y="103"/>
                  <a:pt x="142" y="103"/>
                </a:cubicBezTo>
                <a:cubicBezTo>
                  <a:pt x="127" y="103"/>
                  <a:pt x="127" y="103"/>
                  <a:pt x="127" y="103"/>
                </a:cubicBezTo>
                <a:cubicBezTo>
                  <a:pt x="121" y="103"/>
                  <a:pt x="121" y="103"/>
                  <a:pt x="121" y="103"/>
                </a:cubicBezTo>
                <a:cubicBezTo>
                  <a:pt x="119" y="98"/>
                  <a:pt x="119" y="98"/>
                  <a:pt x="119" y="9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54" y="65"/>
                  <a:pt x="54" y="65"/>
                  <a:pt x="54" y="65"/>
                </a:cubicBezTo>
                <a:close/>
                <a:moveTo>
                  <a:pt x="25" y="139"/>
                </a:moveTo>
                <a:cubicBezTo>
                  <a:pt x="208" y="139"/>
                  <a:pt x="208" y="139"/>
                  <a:pt x="208" y="139"/>
                </a:cubicBezTo>
                <a:cubicBezTo>
                  <a:pt x="208" y="213"/>
                  <a:pt x="208" y="213"/>
                  <a:pt x="208" y="213"/>
                </a:cubicBezTo>
                <a:cubicBezTo>
                  <a:pt x="25" y="213"/>
                  <a:pt x="25" y="213"/>
                  <a:pt x="25" y="213"/>
                </a:cubicBezTo>
                <a:cubicBezTo>
                  <a:pt x="25" y="139"/>
                  <a:pt x="25" y="139"/>
                  <a:pt x="25" y="139"/>
                </a:cubicBezTo>
                <a:close/>
                <a:moveTo>
                  <a:pt x="50" y="156"/>
                </a:moveTo>
                <a:cubicBezTo>
                  <a:pt x="50" y="175"/>
                  <a:pt x="50" y="175"/>
                  <a:pt x="50" y="175"/>
                </a:cubicBezTo>
                <a:cubicBezTo>
                  <a:pt x="181" y="175"/>
                  <a:pt x="181" y="175"/>
                  <a:pt x="181" y="175"/>
                </a:cubicBezTo>
                <a:cubicBezTo>
                  <a:pt x="181" y="156"/>
                  <a:pt x="181" y="156"/>
                  <a:pt x="181" y="156"/>
                </a:cubicBezTo>
                <a:lnTo>
                  <a:pt x="50" y="1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" name="Freeform 416"/>
          <p:cNvSpPr>
            <a:spLocks noEditPoints="1"/>
          </p:cNvSpPr>
          <p:nvPr/>
        </p:nvSpPr>
        <p:spPr bwMode="auto">
          <a:xfrm>
            <a:off x="8509001" y="1890713"/>
            <a:ext cx="211138" cy="361950"/>
          </a:xfrm>
          <a:custGeom>
            <a:avLst/>
            <a:gdLst>
              <a:gd name="T0" fmla="*/ 8 w 93"/>
              <a:gd name="T1" fmla="*/ 0 h 160"/>
              <a:gd name="T2" fmla="*/ 85 w 93"/>
              <a:gd name="T3" fmla="*/ 0 h 160"/>
              <a:gd name="T4" fmla="*/ 93 w 93"/>
              <a:gd name="T5" fmla="*/ 0 h 160"/>
              <a:gd name="T6" fmla="*/ 93 w 93"/>
              <a:gd name="T7" fmla="*/ 8 h 160"/>
              <a:gd name="T8" fmla="*/ 93 w 93"/>
              <a:gd name="T9" fmla="*/ 136 h 160"/>
              <a:gd name="T10" fmla="*/ 93 w 93"/>
              <a:gd name="T11" fmla="*/ 142 h 160"/>
              <a:gd name="T12" fmla="*/ 88 w 93"/>
              <a:gd name="T13" fmla="*/ 144 h 160"/>
              <a:gd name="T14" fmla="*/ 4 w 93"/>
              <a:gd name="T15" fmla="*/ 144 h 160"/>
              <a:gd name="T16" fmla="*/ 0 w 93"/>
              <a:gd name="T17" fmla="*/ 141 h 160"/>
              <a:gd name="T18" fmla="*/ 0 w 93"/>
              <a:gd name="T19" fmla="*/ 136 h 160"/>
              <a:gd name="T20" fmla="*/ 0 w 93"/>
              <a:gd name="T21" fmla="*/ 8 h 160"/>
              <a:gd name="T22" fmla="*/ 0 w 93"/>
              <a:gd name="T23" fmla="*/ 0 h 160"/>
              <a:gd name="T24" fmla="*/ 8 w 93"/>
              <a:gd name="T25" fmla="*/ 0 h 160"/>
              <a:gd name="T26" fmla="*/ 76 w 93"/>
              <a:gd name="T27" fmla="*/ 17 h 160"/>
              <a:gd name="T28" fmla="*/ 17 w 93"/>
              <a:gd name="T29" fmla="*/ 17 h 160"/>
              <a:gd name="T30" fmla="*/ 17 w 93"/>
              <a:gd name="T31" fmla="*/ 131 h 160"/>
              <a:gd name="T32" fmla="*/ 76 w 93"/>
              <a:gd name="T33" fmla="*/ 131 h 160"/>
              <a:gd name="T34" fmla="*/ 76 w 93"/>
              <a:gd name="T35" fmla="*/ 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3" h="160">
                <a:moveTo>
                  <a:pt x="8" y="0"/>
                </a:moveTo>
                <a:cubicBezTo>
                  <a:pt x="85" y="0"/>
                  <a:pt x="85" y="0"/>
                  <a:pt x="85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8"/>
                  <a:pt x="93" y="8"/>
                  <a:pt x="93" y="8"/>
                </a:cubicBezTo>
                <a:cubicBezTo>
                  <a:pt x="93" y="136"/>
                  <a:pt x="93" y="136"/>
                  <a:pt x="93" y="136"/>
                </a:cubicBezTo>
                <a:cubicBezTo>
                  <a:pt x="93" y="142"/>
                  <a:pt x="93" y="142"/>
                  <a:pt x="93" y="142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60" y="158"/>
                  <a:pt x="32" y="160"/>
                  <a:pt x="4" y="144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8"/>
                  <a:pt x="0" y="8"/>
                  <a:pt x="0" y="8"/>
                </a:cubicBezTo>
                <a:cubicBezTo>
                  <a:pt x="0" y="0"/>
                  <a:pt x="0" y="0"/>
                  <a:pt x="0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76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31"/>
                  <a:pt x="17" y="131"/>
                  <a:pt x="17" y="131"/>
                </a:cubicBezTo>
                <a:cubicBezTo>
                  <a:pt x="36" y="141"/>
                  <a:pt x="56" y="139"/>
                  <a:pt x="76" y="131"/>
                </a:cubicBezTo>
                <a:lnTo>
                  <a:pt x="76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" name="Freeform 417"/>
          <p:cNvSpPr>
            <a:spLocks noEditPoints="1"/>
          </p:cNvSpPr>
          <p:nvPr/>
        </p:nvSpPr>
        <p:spPr bwMode="auto">
          <a:xfrm>
            <a:off x="8548688" y="1776413"/>
            <a:ext cx="128588" cy="133350"/>
          </a:xfrm>
          <a:custGeom>
            <a:avLst/>
            <a:gdLst>
              <a:gd name="T0" fmla="*/ 0 w 81"/>
              <a:gd name="T1" fmla="*/ 84 h 84"/>
              <a:gd name="T2" fmla="*/ 81 w 81"/>
              <a:gd name="T3" fmla="*/ 84 h 84"/>
              <a:gd name="T4" fmla="*/ 81 w 81"/>
              <a:gd name="T5" fmla="*/ 0 h 84"/>
              <a:gd name="T6" fmla="*/ 0 w 81"/>
              <a:gd name="T7" fmla="*/ 0 h 84"/>
              <a:gd name="T8" fmla="*/ 0 w 81"/>
              <a:gd name="T9" fmla="*/ 84 h 84"/>
              <a:gd name="T10" fmla="*/ 0 w 81"/>
              <a:gd name="T11" fmla="*/ 84 h 84"/>
              <a:gd name="T12" fmla="*/ 12 w 81"/>
              <a:gd name="T13" fmla="*/ 34 h 84"/>
              <a:gd name="T14" fmla="*/ 32 w 81"/>
              <a:gd name="T15" fmla="*/ 34 h 84"/>
              <a:gd name="T16" fmla="*/ 32 w 81"/>
              <a:gd name="T17" fmla="*/ 42 h 84"/>
              <a:gd name="T18" fmla="*/ 12 w 81"/>
              <a:gd name="T19" fmla="*/ 42 h 84"/>
              <a:gd name="T20" fmla="*/ 12 w 81"/>
              <a:gd name="T21" fmla="*/ 34 h 84"/>
              <a:gd name="T22" fmla="*/ 12 w 81"/>
              <a:gd name="T23" fmla="*/ 34 h 84"/>
              <a:gd name="T24" fmla="*/ 48 w 81"/>
              <a:gd name="T25" fmla="*/ 34 h 84"/>
              <a:gd name="T26" fmla="*/ 68 w 81"/>
              <a:gd name="T27" fmla="*/ 34 h 84"/>
              <a:gd name="T28" fmla="*/ 68 w 81"/>
              <a:gd name="T29" fmla="*/ 42 h 84"/>
              <a:gd name="T30" fmla="*/ 48 w 81"/>
              <a:gd name="T31" fmla="*/ 42 h 84"/>
              <a:gd name="T32" fmla="*/ 48 w 81"/>
              <a:gd name="T33" fmla="*/ 3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1" h="84">
                <a:moveTo>
                  <a:pt x="0" y="84"/>
                </a:moveTo>
                <a:lnTo>
                  <a:pt x="81" y="84"/>
                </a:lnTo>
                <a:lnTo>
                  <a:pt x="81" y="0"/>
                </a:lnTo>
                <a:lnTo>
                  <a:pt x="0" y="0"/>
                </a:lnTo>
                <a:lnTo>
                  <a:pt x="0" y="84"/>
                </a:lnTo>
                <a:lnTo>
                  <a:pt x="0" y="84"/>
                </a:lnTo>
                <a:close/>
                <a:moveTo>
                  <a:pt x="12" y="34"/>
                </a:moveTo>
                <a:lnTo>
                  <a:pt x="32" y="34"/>
                </a:lnTo>
                <a:lnTo>
                  <a:pt x="32" y="42"/>
                </a:lnTo>
                <a:lnTo>
                  <a:pt x="12" y="42"/>
                </a:lnTo>
                <a:lnTo>
                  <a:pt x="12" y="34"/>
                </a:lnTo>
                <a:lnTo>
                  <a:pt x="12" y="34"/>
                </a:lnTo>
                <a:close/>
                <a:moveTo>
                  <a:pt x="48" y="34"/>
                </a:moveTo>
                <a:lnTo>
                  <a:pt x="68" y="34"/>
                </a:lnTo>
                <a:lnTo>
                  <a:pt x="68" y="42"/>
                </a:lnTo>
                <a:lnTo>
                  <a:pt x="48" y="42"/>
                </a:lnTo>
                <a:lnTo>
                  <a:pt x="48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8" name="Freeform 418"/>
          <p:cNvSpPr>
            <a:spLocks noEditPoints="1"/>
          </p:cNvSpPr>
          <p:nvPr/>
        </p:nvSpPr>
        <p:spPr bwMode="auto">
          <a:xfrm>
            <a:off x="8772526" y="1890713"/>
            <a:ext cx="212725" cy="361950"/>
          </a:xfrm>
          <a:custGeom>
            <a:avLst/>
            <a:gdLst>
              <a:gd name="T0" fmla="*/ 9 w 94"/>
              <a:gd name="T1" fmla="*/ 0 h 160"/>
              <a:gd name="T2" fmla="*/ 85 w 94"/>
              <a:gd name="T3" fmla="*/ 0 h 160"/>
              <a:gd name="T4" fmla="*/ 94 w 94"/>
              <a:gd name="T5" fmla="*/ 0 h 160"/>
              <a:gd name="T6" fmla="*/ 94 w 94"/>
              <a:gd name="T7" fmla="*/ 8 h 160"/>
              <a:gd name="T8" fmla="*/ 94 w 94"/>
              <a:gd name="T9" fmla="*/ 136 h 160"/>
              <a:gd name="T10" fmla="*/ 94 w 94"/>
              <a:gd name="T11" fmla="*/ 142 h 160"/>
              <a:gd name="T12" fmla="*/ 89 w 94"/>
              <a:gd name="T13" fmla="*/ 144 h 160"/>
              <a:gd name="T14" fmla="*/ 4 w 94"/>
              <a:gd name="T15" fmla="*/ 144 h 160"/>
              <a:gd name="T16" fmla="*/ 0 w 94"/>
              <a:gd name="T17" fmla="*/ 141 h 160"/>
              <a:gd name="T18" fmla="*/ 0 w 94"/>
              <a:gd name="T19" fmla="*/ 136 h 160"/>
              <a:gd name="T20" fmla="*/ 0 w 94"/>
              <a:gd name="T21" fmla="*/ 8 h 160"/>
              <a:gd name="T22" fmla="*/ 0 w 94"/>
              <a:gd name="T23" fmla="*/ 0 h 160"/>
              <a:gd name="T24" fmla="*/ 9 w 94"/>
              <a:gd name="T25" fmla="*/ 0 h 160"/>
              <a:gd name="T26" fmla="*/ 76 w 94"/>
              <a:gd name="T27" fmla="*/ 17 h 160"/>
              <a:gd name="T28" fmla="*/ 17 w 94"/>
              <a:gd name="T29" fmla="*/ 17 h 160"/>
              <a:gd name="T30" fmla="*/ 17 w 94"/>
              <a:gd name="T31" fmla="*/ 131 h 160"/>
              <a:gd name="T32" fmla="*/ 76 w 94"/>
              <a:gd name="T33" fmla="*/ 131 h 160"/>
              <a:gd name="T34" fmla="*/ 76 w 94"/>
              <a:gd name="T35" fmla="*/ 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4" h="160">
                <a:moveTo>
                  <a:pt x="9" y="0"/>
                </a:moveTo>
                <a:cubicBezTo>
                  <a:pt x="85" y="0"/>
                  <a:pt x="85" y="0"/>
                  <a:pt x="85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4" y="8"/>
                  <a:pt x="94" y="8"/>
                  <a:pt x="94" y="8"/>
                </a:cubicBezTo>
                <a:cubicBezTo>
                  <a:pt x="94" y="136"/>
                  <a:pt x="94" y="136"/>
                  <a:pt x="94" y="136"/>
                </a:cubicBezTo>
                <a:cubicBezTo>
                  <a:pt x="94" y="142"/>
                  <a:pt x="94" y="142"/>
                  <a:pt x="94" y="142"/>
                </a:cubicBezTo>
                <a:cubicBezTo>
                  <a:pt x="89" y="144"/>
                  <a:pt x="89" y="144"/>
                  <a:pt x="89" y="144"/>
                </a:cubicBezTo>
                <a:cubicBezTo>
                  <a:pt x="61" y="158"/>
                  <a:pt x="33" y="160"/>
                  <a:pt x="4" y="144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8"/>
                  <a:pt x="0" y="8"/>
                  <a:pt x="0" y="8"/>
                </a:cubicBezTo>
                <a:cubicBezTo>
                  <a:pt x="0" y="0"/>
                  <a:pt x="0" y="0"/>
                  <a:pt x="0" y="0"/>
                </a:cubicBezTo>
                <a:cubicBezTo>
                  <a:pt x="9" y="0"/>
                  <a:pt x="9" y="0"/>
                  <a:pt x="9" y="0"/>
                </a:cubicBezTo>
                <a:close/>
                <a:moveTo>
                  <a:pt x="76" y="17"/>
                </a:moveTo>
                <a:cubicBezTo>
                  <a:pt x="17" y="17"/>
                  <a:pt x="17" y="17"/>
                  <a:pt x="17" y="17"/>
                </a:cubicBezTo>
                <a:cubicBezTo>
                  <a:pt x="17" y="131"/>
                  <a:pt x="17" y="131"/>
                  <a:pt x="17" y="131"/>
                </a:cubicBezTo>
                <a:cubicBezTo>
                  <a:pt x="37" y="141"/>
                  <a:pt x="57" y="139"/>
                  <a:pt x="76" y="131"/>
                </a:cubicBezTo>
                <a:lnTo>
                  <a:pt x="76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9" name="Freeform 419"/>
          <p:cNvSpPr>
            <a:spLocks noEditPoints="1"/>
          </p:cNvSpPr>
          <p:nvPr/>
        </p:nvSpPr>
        <p:spPr bwMode="auto">
          <a:xfrm>
            <a:off x="8772526" y="1687513"/>
            <a:ext cx="212725" cy="190500"/>
          </a:xfrm>
          <a:custGeom>
            <a:avLst/>
            <a:gdLst>
              <a:gd name="T0" fmla="*/ 85 w 94"/>
              <a:gd name="T1" fmla="*/ 84 h 84"/>
              <a:gd name="T2" fmla="*/ 9 w 94"/>
              <a:gd name="T3" fmla="*/ 84 h 84"/>
              <a:gd name="T4" fmla="*/ 0 w 94"/>
              <a:gd name="T5" fmla="*/ 84 h 84"/>
              <a:gd name="T6" fmla="*/ 0 w 94"/>
              <a:gd name="T7" fmla="*/ 76 h 84"/>
              <a:gd name="T8" fmla="*/ 0 w 94"/>
              <a:gd name="T9" fmla="*/ 24 h 84"/>
              <a:gd name="T10" fmla="*/ 0 w 94"/>
              <a:gd name="T11" fmla="*/ 19 h 84"/>
              <a:gd name="T12" fmla="*/ 5 w 94"/>
              <a:gd name="T13" fmla="*/ 17 h 84"/>
              <a:gd name="T14" fmla="*/ 89 w 94"/>
              <a:gd name="T15" fmla="*/ 17 h 84"/>
              <a:gd name="T16" fmla="*/ 94 w 94"/>
              <a:gd name="T17" fmla="*/ 19 h 84"/>
              <a:gd name="T18" fmla="*/ 94 w 94"/>
              <a:gd name="T19" fmla="*/ 24 h 84"/>
              <a:gd name="T20" fmla="*/ 94 w 94"/>
              <a:gd name="T21" fmla="*/ 76 h 84"/>
              <a:gd name="T22" fmla="*/ 94 w 94"/>
              <a:gd name="T23" fmla="*/ 84 h 84"/>
              <a:gd name="T24" fmla="*/ 85 w 94"/>
              <a:gd name="T25" fmla="*/ 84 h 84"/>
              <a:gd name="T26" fmla="*/ 17 w 94"/>
              <a:gd name="T27" fmla="*/ 67 h 84"/>
              <a:gd name="T28" fmla="*/ 76 w 94"/>
              <a:gd name="T29" fmla="*/ 67 h 84"/>
              <a:gd name="T30" fmla="*/ 76 w 94"/>
              <a:gd name="T31" fmla="*/ 29 h 84"/>
              <a:gd name="T32" fmla="*/ 17 w 94"/>
              <a:gd name="T33" fmla="*/ 30 h 84"/>
              <a:gd name="T34" fmla="*/ 17 w 94"/>
              <a:gd name="T35" fmla="*/ 67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4" h="84">
                <a:moveTo>
                  <a:pt x="85" y="84"/>
                </a:moveTo>
                <a:cubicBezTo>
                  <a:pt x="9" y="84"/>
                  <a:pt x="9" y="84"/>
                  <a:pt x="9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9"/>
                  <a:pt x="0" y="19"/>
                  <a:pt x="0" y="19"/>
                </a:cubicBezTo>
                <a:cubicBezTo>
                  <a:pt x="5" y="17"/>
                  <a:pt x="5" y="17"/>
                  <a:pt x="5" y="17"/>
                </a:cubicBezTo>
                <a:cubicBezTo>
                  <a:pt x="33" y="3"/>
                  <a:pt x="61" y="0"/>
                  <a:pt x="89" y="17"/>
                </a:cubicBezTo>
                <a:cubicBezTo>
                  <a:pt x="94" y="19"/>
                  <a:pt x="94" y="19"/>
                  <a:pt x="94" y="19"/>
                </a:cubicBezTo>
                <a:cubicBezTo>
                  <a:pt x="94" y="24"/>
                  <a:pt x="94" y="24"/>
                  <a:pt x="94" y="24"/>
                </a:cubicBezTo>
                <a:cubicBezTo>
                  <a:pt x="94" y="76"/>
                  <a:pt x="94" y="76"/>
                  <a:pt x="94" y="76"/>
                </a:cubicBezTo>
                <a:cubicBezTo>
                  <a:pt x="94" y="84"/>
                  <a:pt x="94" y="84"/>
                  <a:pt x="94" y="84"/>
                </a:cubicBezTo>
                <a:cubicBezTo>
                  <a:pt x="85" y="84"/>
                  <a:pt x="85" y="84"/>
                  <a:pt x="85" y="84"/>
                </a:cubicBezTo>
                <a:close/>
                <a:moveTo>
                  <a:pt x="17" y="67"/>
                </a:moveTo>
                <a:cubicBezTo>
                  <a:pt x="76" y="67"/>
                  <a:pt x="76" y="67"/>
                  <a:pt x="76" y="67"/>
                </a:cubicBezTo>
                <a:cubicBezTo>
                  <a:pt x="76" y="29"/>
                  <a:pt x="76" y="29"/>
                  <a:pt x="76" y="29"/>
                </a:cubicBezTo>
                <a:cubicBezTo>
                  <a:pt x="57" y="20"/>
                  <a:pt x="37" y="21"/>
                  <a:pt x="17" y="30"/>
                </a:cubicBezTo>
                <a:lnTo>
                  <a:pt x="17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0" name="Freeform 420"/>
          <p:cNvSpPr>
            <a:spLocks noEditPoints="1"/>
          </p:cNvSpPr>
          <p:nvPr/>
        </p:nvSpPr>
        <p:spPr bwMode="auto">
          <a:xfrm>
            <a:off x="7889876" y="4489451"/>
            <a:ext cx="315913" cy="533400"/>
          </a:xfrm>
          <a:custGeom>
            <a:avLst/>
            <a:gdLst>
              <a:gd name="T0" fmla="*/ 121 w 140"/>
              <a:gd name="T1" fmla="*/ 0 h 236"/>
              <a:gd name="T2" fmla="*/ 140 w 140"/>
              <a:gd name="T3" fmla="*/ 225 h 236"/>
              <a:gd name="T4" fmla="*/ 131 w 140"/>
              <a:gd name="T5" fmla="*/ 230 h 236"/>
              <a:gd name="T6" fmla="*/ 111 w 140"/>
              <a:gd name="T7" fmla="*/ 236 h 236"/>
              <a:gd name="T8" fmla="*/ 105 w 140"/>
              <a:gd name="T9" fmla="*/ 225 h 236"/>
              <a:gd name="T10" fmla="*/ 35 w 140"/>
              <a:gd name="T11" fmla="*/ 230 h 236"/>
              <a:gd name="T12" fmla="*/ 14 w 140"/>
              <a:gd name="T13" fmla="*/ 236 h 236"/>
              <a:gd name="T14" fmla="*/ 8 w 140"/>
              <a:gd name="T15" fmla="*/ 225 h 236"/>
              <a:gd name="T16" fmla="*/ 0 w 140"/>
              <a:gd name="T17" fmla="*/ 19 h 236"/>
              <a:gd name="T18" fmla="*/ 70 w 140"/>
              <a:gd name="T19" fmla="*/ 18 h 236"/>
              <a:gd name="T20" fmla="*/ 35 w 140"/>
              <a:gd name="T21" fmla="*/ 53 h 236"/>
              <a:gd name="T22" fmla="*/ 70 w 140"/>
              <a:gd name="T23" fmla="*/ 89 h 236"/>
              <a:gd name="T24" fmla="*/ 106 w 140"/>
              <a:gd name="T25" fmla="*/ 53 h 236"/>
              <a:gd name="T26" fmla="*/ 70 w 140"/>
              <a:gd name="T27" fmla="*/ 18 h 236"/>
              <a:gd name="T28" fmla="*/ 42 w 140"/>
              <a:gd name="T29" fmla="*/ 152 h 236"/>
              <a:gd name="T30" fmla="*/ 99 w 140"/>
              <a:gd name="T31" fmla="*/ 152 h 236"/>
              <a:gd name="T32" fmla="*/ 70 w 140"/>
              <a:gd name="T33" fmla="*/ 99 h 236"/>
              <a:gd name="T34" fmla="*/ 17 w 140"/>
              <a:gd name="T35" fmla="*/ 152 h 236"/>
              <a:gd name="T36" fmla="*/ 70 w 140"/>
              <a:gd name="T37" fmla="*/ 205 h 236"/>
              <a:gd name="T38" fmla="*/ 123 w 140"/>
              <a:gd name="T39" fmla="*/ 152 h 236"/>
              <a:gd name="T40" fmla="*/ 70 w 140"/>
              <a:gd name="T41" fmla="*/ 99 h 236"/>
              <a:gd name="T42" fmla="*/ 70 w 140"/>
              <a:gd name="T43" fmla="*/ 107 h 236"/>
              <a:gd name="T44" fmla="*/ 25 w 140"/>
              <a:gd name="T45" fmla="*/ 152 h 236"/>
              <a:gd name="T46" fmla="*/ 70 w 140"/>
              <a:gd name="T47" fmla="*/ 198 h 236"/>
              <a:gd name="T48" fmla="*/ 116 w 140"/>
              <a:gd name="T49" fmla="*/ 152 h 236"/>
              <a:gd name="T50" fmla="*/ 70 w 140"/>
              <a:gd name="T51" fmla="*/ 37 h 236"/>
              <a:gd name="T52" fmla="*/ 70 w 140"/>
              <a:gd name="T53" fmla="*/ 69 h 236"/>
              <a:gd name="T54" fmla="*/ 70 w 140"/>
              <a:gd name="T55" fmla="*/ 37 h 236"/>
              <a:gd name="T56" fmla="*/ 70 w 140"/>
              <a:gd name="T57" fmla="*/ 26 h 236"/>
              <a:gd name="T58" fmla="*/ 43 w 140"/>
              <a:gd name="T59" fmla="*/ 53 h 236"/>
              <a:gd name="T60" fmla="*/ 70 w 140"/>
              <a:gd name="T61" fmla="*/ 81 h 236"/>
              <a:gd name="T62" fmla="*/ 98 w 140"/>
              <a:gd name="T63" fmla="*/ 53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" h="236">
                <a:moveTo>
                  <a:pt x="19" y="0"/>
                </a:moveTo>
                <a:cubicBezTo>
                  <a:pt x="121" y="0"/>
                  <a:pt x="121" y="0"/>
                  <a:pt x="121" y="0"/>
                </a:cubicBezTo>
                <a:cubicBezTo>
                  <a:pt x="132" y="0"/>
                  <a:pt x="140" y="9"/>
                  <a:pt x="140" y="19"/>
                </a:cubicBezTo>
                <a:cubicBezTo>
                  <a:pt x="140" y="225"/>
                  <a:pt x="140" y="225"/>
                  <a:pt x="140" y="225"/>
                </a:cubicBezTo>
                <a:cubicBezTo>
                  <a:pt x="131" y="225"/>
                  <a:pt x="131" y="225"/>
                  <a:pt x="131" y="225"/>
                </a:cubicBezTo>
                <a:cubicBezTo>
                  <a:pt x="131" y="230"/>
                  <a:pt x="131" y="230"/>
                  <a:pt x="131" y="230"/>
                </a:cubicBezTo>
                <a:cubicBezTo>
                  <a:pt x="131" y="234"/>
                  <a:pt x="128" y="236"/>
                  <a:pt x="125" y="236"/>
                </a:cubicBezTo>
                <a:cubicBezTo>
                  <a:pt x="111" y="236"/>
                  <a:pt x="111" y="236"/>
                  <a:pt x="111" y="236"/>
                </a:cubicBezTo>
                <a:cubicBezTo>
                  <a:pt x="108" y="236"/>
                  <a:pt x="105" y="234"/>
                  <a:pt x="105" y="230"/>
                </a:cubicBezTo>
                <a:cubicBezTo>
                  <a:pt x="105" y="225"/>
                  <a:pt x="105" y="225"/>
                  <a:pt x="105" y="225"/>
                </a:cubicBezTo>
                <a:cubicBezTo>
                  <a:pt x="35" y="225"/>
                  <a:pt x="35" y="225"/>
                  <a:pt x="35" y="225"/>
                </a:cubicBezTo>
                <a:cubicBezTo>
                  <a:pt x="35" y="230"/>
                  <a:pt x="35" y="230"/>
                  <a:pt x="35" y="230"/>
                </a:cubicBezTo>
                <a:cubicBezTo>
                  <a:pt x="35" y="234"/>
                  <a:pt x="32" y="236"/>
                  <a:pt x="29" y="236"/>
                </a:cubicBezTo>
                <a:cubicBezTo>
                  <a:pt x="14" y="236"/>
                  <a:pt x="14" y="236"/>
                  <a:pt x="14" y="236"/>
                </a:cubicBezTo>
                <a:cubicBezTo>
                  <a:pt x="11" y="236"/>
                  <a:pt x="8" y="234"/>
                  <a:pt x="8" y="230"/>
                </a:cubicBezTo>
                <a:cubicBezTo>
                  <a:pt x="8" y="225"/>
                  <a:pt x="8" y="225"/>
                  <a:pt x="8" y="225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9"/>
                  <a:pt x="9" y="0"/>
                  <a:pt x="19" y="0"/>
                </a:cubicBezTo>
                <a:close/>
                <a:moveTo>
                  <a:pt x="70" y="18"/>
                </a:moveTo>
                <a:cubicBezTo>
                  <a:pt x="61" y="18"/>
                  <a:pt x="52" y="22"/>
                  <a:pt x="45" y="28"/>
                </a:cubicBezTo>
                <a:cubicBezTo>
                  <a:pt x="39" y="35"/>
                  <a:pt x="35" y="44"/>
                  <a:pt x="35" y="53"/>
                </a:cubicBezTo>
                <a:cubicBezTo>
                  <a:pt x="35" y="63"/>
                  <a:pt x="39" y="72"/>
                  <a:pt x="45" y="78"/>
                </a:cubicBezTo>
                <a:cubicBezTo>
                  <a:pt x="52" y="85"/>
                  <a:pt x="61" y="89"/>
                  <a:pt x="70" y="89"/>
                </a:cubicBezTo>
                <a:cubicBezTo>
                  <a:pt x="80" y="89"/>
                  <a:pt x="89" y="85"/>
                  <a:pt x="95" y="78"/>
                </a:cubicBezTo>
                <a:cubicBezTo>
                  <a:pt x="102" y="72"/>
                  <a:pt x="106" y="63"/>
                  <a:pt x="106" y="53"/>
                </a:cubicBezTo>
                <a:cubicBezTo>
                  <a:pt x="106" y="44"/>
                  <a:pt x="102" y="35"/>
                  <a:pt x="95" y="28"/>
                </a:cubicBezTo>
                <a:cubicBezTo>
                  <a:pt x="89" y="22"/>
                  <a:pt x="80" y="18"/>
                  <a:pt x="70" y="18"/>
                </a:cubicBezTo>
                <a:close/>
                <a:moveTo>
                  <a:pt x="70" y="124"/>
                </a:moveTo>
                <a:cubicBezTo>
                  <a:pt x="55" y="124"/>
                  <a:pt x="42" y="137"/>
                  <a:pt x="42" y="152"/>
                </a:cubicBezTo>
                <a:cubicBezTo>
                  <a:pt x="42" y="168"/>
                  <a:pt x="55" y="181"/>
                  <a:pt x="70" y="181"/>
                </a:cubicBezTo>
                <a:cubicBezTo>
                  <a:pt x="86" y="181"/>
                  <a:pt x="99" y="168"/>
                  <a:pt x="99" y="152"/>
                </a:cubicBezTo>
                <a:cubicBezTo>
                  <a:pt x="99" y="137"/>
                  <a:pt x="86" y="124"/>
                  <a:pt x="70" y="124"/>
                </a:cubicBezTo>
                <a:close/>
                <a:moveTo>
                  <a:pt x="70" y="99"/>
                </a:moveTo>
                <a:cubicBezTo>
                  <a:pt x="56" y="99"/>
                  <a:pt x="43" y="105"/>
                  <a:pt x="33" y="115"/>
                </a:cubicBezTo>
                <a:cubicBezTo>
                  <a:pt x="23" y="124"/>
                  <a:pt x="17" y="138"/>
                  <a:pt x="17" y="152"/>
                </a:cubicBezTo>
                <a:cubicBezTo>
                  <a:pt x="17" y="167"/>
                  <a:pt x="23" y="180"/>
                  <a:pt x="33" y="190"/>
                </a:cubicBezTo>
                <a:cubicBezTo>
                  <a:pt x="43" y="199"/>
                  <a:pt x="56" y="205"/>
                  <a:pt x="70" y="205"/>
                </a:cubicBezTo>
                <a:cubicBezTo>
                  <a:pt x="85" y="205"/>
                  <a:pt x="98" y="199"/>
                  <a:pt x="108" y="190"/>
                </a:cubicBezTo>
                <a:cubicBezTo>
                  <a:pt x="117" y="180"/>
                  <a:pt x="123" y="167"/>
                  <a:pt x="123" y="152"/>
                </a:cubicBezTo>
                <a:cubicBezTo>
                  <a:pt x="123" y="138"/>
                  <a:pt x="117" y="124"/>
                  <a:pt x="108" y="115"/>
                </a:cubicBezTo>
                <a:cubicBezTo>
                  <a:pt x="98" y="105"/>
                  <a:pt x="85" y="99"/>
                  <a:pt x="70" y="99"/>
                </a:cubicBezTo>
                <a:close/>
                <a:moveTo>
                  <a:pt x="102" y="120"/>
                </a:moveTo>
                <a:cubicBezTo>
                  <a:pt x="94" y="112"/>
                  <a:pt x="83" y="107"/>
                  <a:pt x="70" y="107"/>
                </a:cubicBezTo>
                <a:cubicBezTo>
                  <a:pt x="58" y="107"/>
                  <a:pt x="47" y="112"/>
                  <a:pt x="38" y="120"/>
                </a:cubicBezTo>
                <a:cubicBezTo>
                  <a:pt x="30" y="129"/>
                  <a:pt x="25" y="140"/>
                  <a:pt x="25" y="152"/>
                </a:cubicBezTo>
                <a:cubicBezTo>
                  <a:pt x="25" y="165"/>
                  <a:pt x="30" y="176"/>
                  <a:pt x="38" y="184"/>
                </a:cubicBezTo>
                <a:cubicBezTo>
                  <a:pt x="47" y="192"/>
                  <a:pt x="58" y="198"/>
                  <a:pt x="70" y="198"/>
                </a:cubicBezTo>
                <a:cubicBezTo>
                  <a:pt x="83" y="198"/>
                  <a:pt x="94" y="192"/>
                  <a:pt x="102" y="184"/>
                </a:cubicBezTo>
                <a:cubicBezTo>
                  <a:pt x="111" y="176"/>
                  <a:pt x="116" y="165"/>
                  <a:pt x="116" y="152"/>
                </a:cubicBezTo>
                <a:cubicBezTo>
                  <a:pt x="116" y="140"/>
                  <a:pt x="111" y="129"/>
                  <a:pt x="102" y="120"/>
                </a:cubicBezTo>
                <a:close/>
                <a:moveTo>
                  <a:pt x="70" y="37"/>
                </a:moveTo>
                <a:cubicBezTo>
                  <a:pt x="62" y="37"/>
                  <a:pt x="54" y="44"/>
                  <a:pt x="54" y="53"/>
                </a:cubicBezTo>
                <a:cubicBezTo>
                  <a:pt x="54" y="62"/>
                  <a:pt x="62" y="69"/>
                  <a:pt x="70" y="69"/>
                </a:cubicBezTo>
                <a:cubicBezTo>
                  <a:pt x="79" y="69"/>
                  <a:pt x="86" y="62"/>
                  <a:pt x="86" y="53"/>
                </a:cubicBezTo>
                <a:cubicBezTo>
                  <a:pt x="86" y="44"/>
                  <a:pt x="79" y="37"/>
                  <a:pt x="70" y="37"/>
                </a:cubicBezTo>
                <a:close/>
                <a:moveTo>
                  <a:pt x="90" y="34"/>
                </a:moveTo>
                <a:cubicBezTo>
                  <a:pt x="85" y="29"/>
                  <a:pt x="78" y="26"/>
                  <a:pt x="70" y="26"/>
                </a:cubicBezTo>
                <a:cubicBezTo>
                  <a:pt x="63" y="26"/>
                  <a:pt x="56" y="29"/>
                  <a:pt x="51" y="34"/>
                </a:cubicBezTo>
                <a:cubicBezTo>
                  <a:pt x="46" y="39"/>
                  <a:pt x="43" y="46"/>
                  <a:pt x="43" y="53"/>
                </a:cubicBezTo>
                <a:cubicBezTo>
                  <a:pt x="43" y="61"/>
                  <a:pt x="46" y="68"/>
                  <a:pt x="51" y="73"/>
                </a:cubicBezTo>
                <a:cubicBezTo>
                  <a:pt x="56" y="78"/>
                  <a:pt x="63" y="81"/>
                  <a:pt x="70" y="81"/>
                </a:cubicBezTo>
                <a:cubicBezTo>
                  <a:pt x="78" y="81"/>
                  <a:pt x="85" y="78"/>
                  <a:pt x="90" y="73"/>
                </a:cubicBezTo>
                <a:cubicBezTo>
                  <a:pt x="95" y="68"/>
                  <a:pt x="98" y="61"/>
                  <a:pt x="98" y="53"/>
                </a:cubicBezTo>
                <a:cubicBezTo>
                  <a:pt x="98" y="46"/>
                  <a:pt x="95" y="39"/>
                  <a:pt x="90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1" name="Freeform 421"/>
          <p:cNvSpPr>
            <a:spLocks noEditPoints="1"/>
          </p:cNvSpPr>
          <p:nvPr/>
        </p:nvSpPr>
        <p:spPr bwMode="auto">
          <a:xfrm>
            <a:off x="8513763" y="2427288"/>
            <a:ext cx="482600" cy="482600"/>
          </a:xfrm>
          <a:custGeom>
            <a:avLst/>
            <a:gdLst>
              <a:gd name="T0" fmla="*/ 107 w 213"/>
              <a:gd name="T1" fmla="*/ 0 h 213"/>
              <a:gd name="T2" fmla="*/ 213 w 213"/>
              <a:gd name="T3" fmla="*/ 107 h 213"/>
              <a:gd name="T4" fmla="*/ 107 w 213"/>
              <a:gd name="T5" fmla="*/ 213 h 213"/>
              <a:gd name="T6" fmla="*/ 0 w 213"/>
              <a:gd name="T7" fmla="*/ 107 h 213"/>
              <a:gd name="T8" fmla="*/ 107 w 213"/>
              <a:gd name="T9" fmla="*/ 0 h 213"/>
              <a:gd name="T10" fmla="*/ 89 w 213"/>
              <a:gd name="T11" fmla="*/ 75 h 213"/>
              <a:gd name="T12" fmla="*/ 100 w 213"/>
              <a:gd name="T13" fmla="*/ 70 h 213"/>
              <a:gd name="T14" fmla="*/ 87 w 213"/>
              <a:gd name="T15" fmla="*/ 18 h 213"/>
              <a:gd name="T16" fmla="*/ 63 w 213"/>
              <a:gd name="T17" fmla="*/ 26 h 213"/>
              <a:gd name="T18" fmla="*/ 89 w 213"/>
              <a:gd name="T19" fmla="*/ 75 h 213"/>
              <a:gd name="T20" fmla="*/ 107 w 213"/>
              <a:gd name="T21" fmla="*/ 82 h 213"/>
              <a:gd name="T22" fmla="*/ 82 w 213"/>
              <a:gd name="T23" fmla="*/ 107 h 213"/>
              <a:gd name="T24" fmla="*/ 107 w 213"/>
              <a:gd name="T25" fmla="*/ 131 h 213"/>
              <a:gd name="T26" fmla="*/ 131 w 213"/>
              <a:gd name="T27" fmla="*/ 107 h 213"/>
              <a:gd name="T28" fmla="*/ 107 w 213"/>
              <a:gd name="T29" fmla="*/ 82 h 213"/>
              <a:gd name="T30" fmla="*/ 132 w 213"/>
              <a:gd name="T31" fmla="*/ 133 h 213"/>
              <a:gd name="T32" fmla="*/ 122 w 213"/>
              <a:gd name="T33" fmla="*/ 140 h 213"/>
              <a:gd name="T34" fmla="*/ 149 w 213"/>
              <a:gd name="T35" fmla="*/ 187 h 213"/>
              <a:gd name="T36" fmla="*/ 169 w 213"/>
              <a:gd name="T37" fmla="*/ 173 h 213"/>
              <a:gd name="T38" fmla="*/ 132 w 213"/>
              <a:gd name="T39" fmla="*/ 133 h 213"/>
              <a:gd name="T40" fmla="*/ 197 w 213"/>
              <a:gd name="T41" fmla="*/ 126 h 213"/>
              <a:gd name="T42" fmla="*/ 144 w 213"/>
              <a:gd name="T43" fmla="*/ 112 h 213"/>
              <a:gd name="T44" fmla="*/ 138 w 213"/>
              <a:gd name="T45" fmla="*/ 126 h 213"/>
              <a:gd name="T46" fmla="*/ 181 w 213"/>
              <a:gd name="T47" fmla="*/ 160 h 213"/>
              <a:gd name="T48" fmla="*/ 197 w 213"/>
              <a:gd name="T49" fmla="*/ 126 h 213"/>
              <a:gd name="T50" fmla="*/ 25 w 213"/>
              <a:gd name="T51" fmla="*/ 65 h 213"/>
              <a:gd name="T52" fmla="*/ 72 w 213"/>
              <a:gd name="T53" fmla="*/ 92 h 213"/>
              <a:gd name="T54" fmla="*/ 82 w 213"/>
              <a:gd name="T55" fmla="*/ 80 h 213"/>
              <a:gd name="T56" fmla="*/ 49 w 213"/>
              <a:gd name="T57" fmla="*/ 36 h 213"/>
              <a:gd name="T58" fmla="*/ 25 w 213"/>
              <a:gd name="T59" fmla="*/ 65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13" h="213">
                <a:moveTo>
                  <a:pt x="107" y="0"/>
                </a:moveTo>
                <a:cubicBezTo>
                  <a:pt x="166" y="0"/>
                  <a:pt x="213" y="48"/>
                  <a:pt x="213" y="107"/>
                </a:cubicBezTo>
                <a:cubicBezTo>
                  <a:pt x="213" y="165"/>
                  <a:pt x="166" y="213"/>
                  <a:pt x="107" y="213"/>
                </a:cubicBezTo>
                <a:cubicBezTo>
                  <a:pt x="48" y="213"/>
                  <a:pt x="0" y="165"/>
                  <a:pt x="0" y="107"/>
                </a:cubicBezTo>
                <a:cubicBezTo>
                  <a:pt x="0" y="48"/>
                  <a:pt x="48" y="0"/>
                  <a:pt x="107" y="0"/>
                </a:cubicBezTo>
                <a:close/>
                <a:moveTo>
                  <a:pt x="89" y="75"/>
                </a:moveTo>
                <a:cubicBezTo>
                  <a:pt x="93" y="73"/>
                  <a:pt x="96" y="71"/>
                  <a:pt x="100" y="70"/>
                </a:cubicBezTo>
                <a:cubicBezTo>
                  <a:pt x="87" y="18"/>
                  <a:pt x="87" y="18"/>
                  <a:pt x="87" y="18"/>
                </a:cubicBezTo>
                <a:cubicBezTo>
                  <a:pt x="79" y="20"/>
                  <a:pt x="71" y="23"/>
                  <a:pt x="63" y="26"/>
                </a:cubicBezTo>
                <a:cubicBezTo>
                  <a:pt x="89" y="75"/>
                  <a:pt x="89" y="75"/>
                  <a:pt x="89" y="75"/>
                </a:cubicBezTo>
                <a:close/>
                <a:moveTo>
                  <a:pt x="107" y="82"/>
                </a:moveTo>
                <a:cubicBezTo>
                  <a:pt x="93" y="82"/>
                  <a:pt x="82" y="93"/>
                  <a:pt x="82" y="107"/>
                </a:cubicBezTo>
                <a:cubicBezTo>
                  <a:pt x="82" y="120"/>
                  <a:pt x="93" y="131"/>
                  <a:pt x="107" y="131"/>
                </a:cubicBezTo>
                <a:cubicBezTo>
                  <a:pt x="120" y="131"/>
                  <a:pt x="131" y="120"/>
                  <a:pt x="131" y="107"/>
                </a:cubicBezTo>
                <a:cubicBezTo>
                  <a:pt x="131" y="93"/>
                  <a:pt x="120" y="82"/>
                  <a:pt x="107" y="82"/>
                </a:cubicBezTo>
                <a:close/>
                <a:moveTo>
                  <a:pt x="132" y="133"/>
                </a:moveTo>
                <a:cubicBezTo>
                  <a:pt x="129" y="135"/>
                  <a:pt x="126" y="138"/>
                  <a:pt x="122" y="140"/>
                </a:cubicBezTo>
                <a:cubicBezTo>
                  <a:pt x="149" y="187"/>
                  <a:pt x="149" y="187"/>
                  <a:pt x="149" y="187"/>
                </a:cubicBezTo>
                <a:cubicBezTo>
                  <a:pt x="156" y="183"/>
                  <a:pt x="163" y="178"/>
                  <a:pt x="169" y="173"/>
                </a:cubicBezTo>
                <a:cubicBezTo>
                  <a:pt x="132" y="133"/>
                  <a:pt x="132" y="133"/>
                  <a:pt x="132" y="133"/>
                </a:cubicBezTo>
                <a:close/>
                <a:moveTo>
                  <a:pt x="197" y="126"/>
                </a:moveTo>
                <a:cubicBezTo>
                  <a:pt x="144" y="112"/>
                  <a:pt x="144" y="112"/>
                  <a:pt x="144" y="112"/>
                </a:cubicBezTo>
                <a:cubicBezTo>
                  <a:pt x="143" y="117"/>
                  <a:pt x="141" y="121"/>
                  <a:pt x="138" y="126"/>
                </a:cubicBezTo>
                <a:cubicBezTo>
                  <a:pt x="181" y="160"/>
                  <a:pt x="181" y="160"/>
                  <a:pt x="181" y="160"/>
                </a:cubicBezTo>
                <a:cubicBezTo>
                  <a:pt x="188" y="149"/>
                  <a:pt x="194" y="138"/>
                  <a:pt x="197" y="126"/>
                </a:cubicBezTo>
                <a:close/>
                <a:moveTo>
                  <a:pt x="25" y="65"/>
                </a:moveTo>
                <a:cubicBezTo>
                  <a:pt x="72" y="92"/>
                  <a:pt x="72" y="92"/>
                  <a:pt x="72" y="92"/>
                </a:cubicBezTo>
                <a:cubicBezTo>
                  <a:pt x="75" y="87"/>
                  <a:pt x="78" y="83"/>
                  <a:pt x="82" y="80"/>
                </a:cubicBezTo>
                <a:cubicBezTo>
                  <a:pt x="49" y="36"/>
                  <a:pt x="49" y="36"/>
                  <a:pt x="49" y="36"/>
                </a:cubicBezTo>
                <a:cubicBezTo>
                  <a:pt x="39" y="44"/>
                  <a:pt x="31" y="54"/>
                  <a:pt x="25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2" name="Freeform 422"/>
          <p:cNvSpPr>
            <a:spLocks noEditPoints="1"/>
          </p:cNvSpPr>
          <p:nvPr/>
        </p:nvSpPr>
        <p:spPr bwMode="auto">
          <a:xfrm>
            <a:off x="7151688" y="4949826"/>
            <a:ext cx="393700" cy="50800"/>
          </a:xfrm>
          <a:custGeom>
            <a:avLst/>
            <a:gdLst>
              <a:gd name="T0" fmla="*/ 220 w 248"/>
              <a:gd name="T1" fmla="*/ 0 h 32"/>
              <a:gd name="T2" fmla="*/ 248 w 248"/>
              <a:gd name="T3" fmla="*/ 0 h 32"/>
              <a:gd name="T4" fmla="*/ 248 w 248"/>
              <a:gd name="T5" fmla="*/ 32 h 32"/>
              <a:gd name="T6" fmla="*/ 220 w 248"/>
              <a:gd name="T7" fmla="*/ 32 h 32"/>
              <a:gd name="T8" fmla="*/ 220 w 248"/>
              <a:gd name="T9" fmla="*/ 0 h 32"/>
              <a:gd name="T10" fmla="*/ 220 w 248"/>
              <a:gd name="T11" fmla="*/ 0 h 32"/>
              <a:gd name="T12" fmla="*/ 0 w 248"/>
              <a:gd name="T13" fmla="*/ 0 h 32"/>
              <a:gd name="T14" fmla="*/ 29 w 248"/>
              <a:gd name="T15" fmla="*/ 0 h 32"/>
              <a:gd name="T16" fmla="*/ 29 w 248"/>
              <a:gd name="T17" fmla="*/ 32 h 32"/>
              <a:gd name="T18" fmla="*/ 0 w 248"/>
              <a:gd name="T19" fmla="*/ 32 h 32"/>
              <a:gd name="T20" fmla="*/ 0 w 248"/>
              <a:gd name="T21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8" h="32">
                <a:moveTo>
                  <a:pt x="220" y="0"/>
                </a:moveTo>
                <a:lnTo>
                  <a:pt x="248" y="0"/>
                </a:lnTo>
                <a:lnTo>
                  <a:pt x="248" y="32"/>
                </a:lnTo>
                <a:lnTo>
                  <a:pt x="220" y="32"/>
                </a:lnTo>
                <a:lnTo>
                  <a:pt x="220" y="0"/>
                </a:lnTo>
                <a:lnTo>
                  <a:pt x="220" y="0"/>
                </a:lnTo>
                <a:close/>
                <a:moveTo>
                  <a:pt x="0" y="0"/>
                </a:moveTo>
                <a:lnTo>
                  <a:pt x="29" y="0"/>
                </a:lnTo>
                <a:lnTo>
                  <a:pt x="29" y="32"/>
                </a:lnTo>
                <a:lnTo>
                  <a:pt x="0" y="3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3" name="Freeform 423"/>
          <p:cNvSpPr>
            <a:spLocks noEditPoints="1"/>
          </p:cNvSpPr>
          <p:nvPr/>
        </p:nvSpPr>
        <p:spPr bwMode="auto">
          <a:xfrm>
            <a:off x="7070726" y="4533901"/>
            <a:ext cx="547688" cy="404813"/>
          </a:xfrm>
          <a:custGeom>
            <a:avLst/>
            <a:gdLst>
              <a:gd name="T0" fmla="*/ 12 w 242"/>
              <a:gd name="T1" fmla="*/ 48 h 179"/>
              <a:gd name="T2" fmla="*/ 35 w 242"/>
              <a:gd name="T3" fmla="*/ 48 h 179"/>
              <a:gd name="T4" fmla="*/ 203 w 242"/>
              <a:gd name="T5" fmla="*/ 48 h 179"/>
              <a:gd name="T6" fmla="*/ 225 w 242"/>
              <a:gd name="T7" fmla="*/ 48 h 179"/>
              <a:gd name="T8" fmla="*/ 242 w 242"/>
              <a:gd name="T9" fmla="*/ 48 h 179"/>
              <a:gd name="T10" fmla="*/ 0 w 242"/>
              <a:gd name="T11" fmla="*/ 179 h 179"/>
              <a:gd name="T12" fmla="*/ 16 w 242"/>
              <a:gd name="T13" fmla="*/ 42 h 179"/>
              <a:gd name="T14" fmla="*/ 16 w 242"/>
              <a:gd name="T15" fmla="*/ 0 h 179"/>
              <a:gd name="T16" fmla="*/ 216 w 242"/>
              <a:gd name="T17" fmla="*/ 0 h 179"/>
              <a:gd name="T18" fmla="*/ 225 w 242"/>
              <a:gd name="T19" fmla="*/ 9 h 179"/>
              <a:gd name="T20" fmla="*/ 206 w 242"/>
              <a:gd name="T21" fmla="*/ 42 h 179"/>
              <a:gd name="T22" fmla="*/ 35 w 242"/>
              <a:gd name="T23" fmla="*/ 19 h 179"/>
              <a:gd name="T24" fmla="*/ 16 w 242"/>
              <a:gd name="T25" fmla="*/ 42 h 179"/>
              <a:gd name="T26" fmla="*/ 21 w 242"/>
              <a:gd name="T27" fmla="*/ 138 h 179"/>
              <a:gd name="T28" fmla="*/ 110 w 242"/>
              <a:gd name="T29" fmla="*/ 88 h 179"/>
              <a:gd name="T30" fmla="*/ 178 w 242"/>
              <a:gd name="T31" fmla="*/ 64 h 179"/>
              <a:gd name="T32" fmla="*/ 129 w 242"/>
              <a:gd name="T33" fmla="*/ 113 h 179"/>
              <a:gd name="T34" fmla="*/ 178 w 242"/>
              <a:gd name="T35" fmla="*/ 162 h 179"/>
              <a:gd name="T36" fmla="*/ 227 w 242"/>
              <a:gd name="T37" fmla="*/ 113 h 179"/>
              <a:gd name="T38" fmla="*/ 178 w 242"/>
              <a:gd name="T39" fmla="*/ 64 h 179"/>
              <a:gd name="T40" fmla="*/ 178 w 242"/>
              <a:gd name="T41" fmla="*/ 79 h 179"/>
              <a:gd name="T42" fmla="*/ 144 w 242"/>
              <a:gd name="T43" fmla="*/ 113 h 179"/>
              <a:gd name="T44" fmla="*/ 178 w 242"/>
              <a:gd name="T45" fmla="*/ 147 h 179"/>
              <a:gd name="T46" fmla="*/ 212 w 242"/>
              <a:gd name="T47" fmla="*/ 113 h 179"/>
              <a:gd name="T48" fmla="*/ 46 w 242"/>
              <a:gd name="T49" fmla="*/ 102 h 179"/>
              <a:gd name="T50" fmla="*/ 46 w 242"/>
              <a:gd name="T51" fmla="*/ 125 h 179"/>
              <a:gd name="T52" fmla="*/ 46 w 242"/>
              <a:gd name="T53" fmla="*/ 102 h 179"/>
              <a:gd name="T54" fmla="*/ 70 w 242"/>
              <a:gd name="T55" fmla="*/ 113 h 179"/>
              <a:gd name="T56" fmla="*/ 92 w 242"/>
              <a:gd name="T57" fmla="*/ 113 h 179"/>
              <a:gd name="T58" fmla="*/ 130 w 242"/>
              <a:gd name="T59" fmla="*/ 33 h 179"/>
              <a:gd name="T60" fmla="*/ 152 w 242"/>
              <a:gd name="T61" fmla="*/ 44 h 179"/>
              <a:gd name="T62" fmla="*/ 130 w 242"/>
              <a:gd name="T63" fmla="*/ 33 h 179"/>
              <a:gd name="T64" fmla="*/ 101 w 242"/>
              <a:gd name="T65" fmla="*/ 44 h 179"/>
              <a:gd name="T66" fmla="*/ 123 w 242"/>
              <a:gd name="T67" fmla="*/ 33 h 179"/>
              <a:gd name="T68" fmla="*/ 71 w 242"/>
              <a:gd name="T69" fmla="*/ 33 h 179"/>
              <a:gd name="T70" fmla="*/ 93 w 242"/>
              <a:gd name="T71" fmla="*/ 44 h 179"/>
              <a:gd name="T72" fmla="*/ 71 w 242"/>
              <a:gd name="T73" fmla="*/ 33 h 179"/>
              <a:gd name="T74" fmla="*/ 42 w 242"/>
              <a:gd name="T75" fmla="*/ 44 h 179"/>
              <a:gd name="T76" fmla="*/ 64 w 242"/>
              <a:gd name="T77" fmla="*/ 33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42" h="179">
                <a:moveTo>
                  <a:pt x="0" y="48"/>
                </a:moveTo>
                <a:cubicBezTo>
                  <a:pt x="12" y="48"/>
                  <a:pt x="12" y="48"/>
                  <a:pt x="12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203" y="48"/>
                  <a:pt x="203" y="48"/>
                  <a:pt x="203" y="48"/>
                </a:cubicBezTo>
                <a:cubicBezTo>
                  <a:pt x="206" y="48"/>
                  <a:pt x="206" y="48"/>
                  <a:pt x="206" y="48"/>
                </a:cubicBezTo>
                <a:cubicBezTo>
                  <a:pt x="225" y="48"/>
                  <a:pt x="225" y="48"/>
                  <a:pt x="225" y="48"/>
                </a:cubicBezTo>
                <a:cubicBezTo>
                  <a:pt x="231" y="48"/>
                  <a:pt x="231" y="48"/>
                  <a:pt x="231" y="48"/>
                </a:cubicBezTo>
                <a:cubicBezTo>
                  <a:pt x="242" y="48"/>
                  <a:pt x="242" y="48"/>
                  <a:pt x="242" y="48"/>
                </a:cubicBezTo>
                <a:cubicBezTo>
                  <a:pt x="242" y="179"/>
                  <a:pt x="242" y="179"/>
                  <a:pt x="242" y="179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48"/>
                  <a:pt x="0" y="48"/>
                  <a:pt x="0" y="48"/>
                </a:cubicBezTo>
                <a:close/>
                <a:moveTo>
                  <a:pt x="16" y="42"/>
                </a:moveTo>
                <a:cubicBezTo>
                  <a:pt x="16" y="9"/>
                  <a:pt x="16" y="9"/>
                  <a:pt x="16" y="9"/>
                </a:cubicBezTo>
                <a:cubicBezTo>
                  <a:pt x="16" y="0"/>
                  <a:pt x="16" y="0"/>
                  <a:pt x="1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25" y="0"/>
                  <a:pt x="225" y="0"/>
                  <a:pt x="225" y="0"/>
                </a:cubicBezTo>
                <a:cubicBezTo>
                  <a:pt x="225" y="9"/>
                  <a:pt x="225" y="9"/>
                  <a:pt x="225" y="9"/>
                </a:cubicBezTo>
                <a:cubicBezTo>
                  <a:pt x="225" y="42"/>
                  <a:pt x="225" y="42"/>
                  <a:pt x="225" y="42"/>
                </a:cubicBezTo>
                <a:cubicBezTo>
                  <a:pt x="206" y="42"/>
                  <a:pt x="206" y="42"/>
                  <a:pt x="206" y="42"/>
                </a:cubicBezTo>
                <a:cubicBezTo>
                  <a:pt x="206" y="19"/>
                  <a:pt x="206" y="19"/>
                  <a:pt x="206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42"/>
                  <a:pt x="35" y="42"/>
                  <a:pt x="35" y="42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1" y="88"/>
                </a:moveTo>
                <a:cubicBezTo>
                  <a:pt x="21" y="138"/>
                  <a:pt x="21" y="138"/>
                  <a:pt x="21" y="138"/>
                </a:cubicBezTo>
                <a:cubicBezTo>
                  <a:pt x="110" y="138"/>
                  <a:pt x="110" y="138"/>
                  <a:pt x="110" y="138"/>
                </a:cubicBezTo>
                <a:cubicBezTo>
                  <a:pt x="110" y="88"/>
                  <a:pt x="110" y="88"/>
                  <a:pt x="110" y="88"/>
                </a:cubicBezTo>
                <a:cubicBezTo>
                  <a:pt x="21" y="88"/>
                  <a:pt x="21" y="88"/>
                  <a:pt x="21" y="88"/>
                </a:cubicBezTo>
                <a:close/>
                <a:moveTo>
                  <a:pt x="178" y="64"/>
                </a:moveTo>
                <a:cubicBezTo>
                  <a:pt x="164" y="64"/>
                  <a:pt x="152" y="69"/>
                  <a:pt x="143" y="78"/>
                </a:cubicBezTo>
                <a:cubicBezTo>
                  <a:pt x="134" y="87"/>
                  <a:pt x="129" y="100"/>
                  <a:pt x="129" y="113"/>
                </a:cubicBezTo>
                <a:cubicBezTo>
                  <a:pt x="129" y="127"/>
                  <a:pt x="134" y="139"/>
                  <a:pt x="143" y="148"/>
                </a:cubicBezTo>
                <a:cubicBezTo>
                  <a:pt x="152" y="157"/>
                  <a:pt x="164" y="162"/>
                  <a:pt x="178" y="162"/>
                </a:cubicBezTo>
                <a:cubicBezTo>
                  <a:pt x="191" y="162"/>
                  <a:pt x="204" y="157"/>
                  <a:pt x="213" y="148"/>
                </a:cubicBezTo>
                <a:cubicBezTo>
                  <a:pt x="222" y="139"/>
                  <a:pt x="227" y="127"/>
                  <a:pt x="227" y="113"/>
                </a:cubicBezTo>
                <a:cubicBezTo>
                  <a:pt x="227" y="100"/>
                  <a:pt x="222" y="87"/>
                  <a:pt x="213" y="78"/>
                </a:cubicBezTo>
                <a:cubicBezTo>
                  <a:pt x="204" y="69"/>
                  <a:pt x="191" y="64"/>
                  <a:pt x="178" y="64"/>
                </a:cubicBezTo>
                <a:close/>
                <a:moveTo>
                  <a:pt x="202" y="89"/>
                </a:moveTo>
                <a:cubicBezTo>
                  <a:pt x="196" y="83"/>
                  <a:pt x="187" y="79"/>
                  <a:pt x="178" y="79"/>
                </a:cubicBezTo>
                <a:cubicBezTo>
                  <a:pt x="168" y="79"/>
                  <a:pt x="160" y="83"/>
                  <a:pt x="154" y="89"/>
                </a:cubicBezTo>
                <a:cubicBezTo>
                  <a:pt x="147" y="95"/>
                  <a:pt x="144" y="104"/>
                  <a:pt x="144" y="113"/>
                </a:cubicBezTo>
                <a:cubicBezTo>
                  <a:pt x="144" y="123"/>
                  <a:pt x="147" y="131"/>
                  <a:pt x="154" y="137"/>
                </a:cubicBezTo>
                <a:cubicBezTo>
                  <a:pt x="160" y="144"/>
                  <a:pt x="168" y="147"/>
                  <a:pt x="178" y="147"/>
                </a:cubicBezTo>
                <a:cubicBezTo>
                  <a:pt x="187" y="147"/>
                  <a:pt x="196" y="144"/>
                  <a:pt x="202" y="137"/>
                </a:cubicBezTo>
                <a:cubicBezTo>
                  <a:pt x="208" y="131"/>
                  <a:pt x="212" y="123"/>
                  <a:pt x="212" y="113"/>
                </a:cubicBezTo>
                <a:cubicBezTo>
                  <a:pt x="212" y="104"/>
                  <a:pt x="208" y="95"/>
                  <a:pt x="202" y="89"/>
                </a:cubicBezTo>
                <a:close/>
                <a:moveTo>
                  <a:pt x="46" y="102"/>
                </a:moveTo>
                <a:cubicBezTo>
                  <a:pt x="40" y="102"/>
                  <a:pt x="35" y="107"/>
                  <a:pt x="35" y="113"/>
                </a:cubicBezTo>
                <a:cubicBezTo>
                  <a:pt x="35" y="120"/>
                  <a:pt x="40" y="125"/>
                  <a:pt x="46" y="125"/>
                </a:cubicBezTo>
                <a:cubicBezTo>
                  <a:pt x="52" y="125"/>
                  <a:pt x="57" y="120"/>
                  <a:pt x="57" y="113"/>
                </a:cubicBezTo>
                <a:cubicBezTo>
                  <a:pt x="57" y="107"/>
                  <a:pt x="52" y="102"/>
                  <a:pt x="46" y="102"/>
                </a:cubicBezTo>
                <a:close/>
                <a:moveTo>
                  <a:pt x="81" y="102"/>
                </a:moveTo>
                <a:cubicBezTo>
                  <a:pt x="75" y="102"/>
                  <a:pt x="70" y="107"/>
                  <a:pt x="70" y="113"/>
                </a:cubicBezTo>
                <a:cubicBezTo>
                  <a:pt x="70" y="120"/>
                  <a:pt x="75" y="125"/>
                  <a:pt x="81" y="125"/>
                </a:cubicBezTo>
                <a:cubicBezTo>
                  <a:pt x="87" y="125"/>
                  <a:pt x="92" y="120"/>
                  <a:pt x="92" y="113"/>
                </a:cubicBezTo>
                <a:cubicBezTo>
                  <a:pt x="92" y="107"/>
                  <a:pt x="87" y="102"/>
                  <a:pt x="81" y="102"/>
                </a:cubicBezTo>
                <a:close/>
                <a:moveTo>
                  <a:pt x="130" y="33"/>
                </a:moveTo>
                <a:cubicBezTo>
                  <a:pt x="130" y="44"/>
                  <a:pt x="130" y="44"/>
                  <a:pt x="130" y="44"/>
                </a:cubicBezTo>
                <a:cubicBezTo>
                  <a:pt x="152" y="44"/>
                  <a:pt x="152" y="44"/>
                  <a:pt x="152" y="44"/>
                </a:cubicBezTo>
                <a:cubicBezTo>
                  <a:pt x="152" y="33"/>
                  <a:pt x="152" y="33"/>
                  <a:pt x="152" y="33"/>
                </a:cubicBezTo>
                <a:cubicBezTo>
                  <a:pt x="130" y="33"/>
                  <a:pt x="130" y="33"/>
                  <a:pt x="130" y="33"/>
                </a:cubicBezTo>
                <a:close/>
                <a:moveTo>
                  <a:pt x="101" y="33"/>
                </a:moveTo>
                <a:cubicBezTo>
                  <a:pt x="101" y="44"/>
                  <a:pt x="101" y="44"/>
                  <a:pt x="101" y="44"/>
                </a:cubicBezTo>
                <a:cubicBezTo>
                  <a:pt x="123" y="44"/>
                  <a:pt x="123" y="44"/>
                  <a:pt x="123" y="44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01" y="33"/>
                  <a:pt x="101" y="33"/>
                  <a:pt x="101" y="33"/>
                </a:cubicBezTo>
                <a:close/>
                <a:moveTo>
                  <a:pt x="71" y="33"/>
                </a:moveTo>
                <a:cubicBezTo>
                  <a:pt x="71" y="44"/>
                  <a:pt x="71" y="44"/>
                  <a:pt x="71" y="44"/>
                </a:cubicBezTo>
                <a:cubicBezTo>
                  <a:pt x="93" y="44"/>
                  <a:pt x="93" y="44"/>
                  <a:pt x="93" y="44"/>
                </a:cubicBezTo>
                <a:cubicBezTo>
                  <a:pt x="93" y="33"/>
                  <a:pt x="93" y="33"/>
                  <a:pt x="93" y="33"/>
                </a:cubicBezTo>
                <a:cubicBezTo>
                  <a:pt x="71" y="33"/>
                  <a:pt x="71" y="33"/>
                  <a:pt x="71" y="33"/>
                </a:cubicBezTo>
                <a:close/>
                <a:moveTo>
                  <a:pt x="42" y="33"/>
                </a:moveTo>
                <a:cubicBezTo>
                  <a:pt x="42" y="44"/>
                  <a:pt x="42" y="44"/>
                  <a:pt x="42" y="44"/>
                </a:cubicBezTo>
                <a:cubicBezTo>
                  <a:pt x="64" y="44"/>
                  <a:pt x="64" y="44"/>
                  <a:pt x="64" y="44"/>
                </a:cubicBezTo>
                <a:cubicBezTo>
                  <a:pt x="64" y="33"/>
                  <a:pt x="64" y="33"/>
                  <a:pt x="64" y="33"/>
                </a:cubicBezTo>
                <a:lnTo>
                  <a:pt x="42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4" name="Freeform 424"/>
          <p:cNvSpPr>
            <a:spLocks/>
          </p:cNvSpPr>
          <p:nvPr/>
        </p:nvSpPr>
        <p:spPr bwMode="auto">
          <a:xfrm>
            <a:off x="8086726" y="2528888"/>
            <a:ext cx="138113" cy="46038"/>
          </a:xfrm>
          <a:custGeom>
            <a:avLst/>
            <a:gdLst>
              <a:gd name="T0" fmla="*/ 87 w 87"/>
              <a:gd name="T1" fmla="*/ 29 h 29"/>
              <a:gd name="T2" fmla="*/ 34 w 87"/>
              <a:gd name="T3" fmla="*/ 0 h 29"/>
              <a:gd name="T4" fmla="*/ 0 w 87"/>
              <a:gd name="T5" fmla="*/ 0 h 29"/>
              <a:gd name="T6" fmla="*/ 48 w 87"/>
              <a:gd name="T7" fmla="*/ 29 h 29"/>
              <a:gd name="T8" fmla="*/ 87 w 87"/>
              <a:gd name="T9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29">
                <a:moveTo>
                  <a:pt x="87" y="29"/>
                </a:moveTo>
                <a:lnTo>
                  <a:pt x="34" y="0"/>
                </a:lnTo>
                <a:lnTo>
                  <a:pt x="0" y="0"/>
                </a:lnTo>
                <a:lnTo>
                  <a:pt x="48" y="29"/>
                </a:lnTo>
                <a:lnTo>
                  <a:pt x="87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5" name="Rectangle 425"/>
          <p:cNvSpPr>
            <a:spLocks noChangeArrowheads="1"/>
          </p:cNvSpPr>
          <p:nvPr/>
        </p:nvSpPr>
        <p:spPr bwMode="auto">
          <a:xfrm>
            <a:off x="8075613" y="2554288"/>
            <a:ext cx="47625" cy="254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6" name="Freeform 426"/>
          <p:cNvSpPr>
            <a:spLocks noEditPoints="1"/>
          </p:cNvSpPr>
          <p:nvPr/>
        </p:nvSpPr>
        <p:spPr bwMode="auto">
          <a:xfrm>
            <a:off x="7780338" y="2587626"/>
            <a:ext cx="547688" cy="295275"/>
          </a:xfrm>
          <a:custGeom>
            <a:avLst/>
            <a:gdLst>
              <a:gd name="T0" fmla="*/ 231 w 242"/>
              <a:gd name="T1" fmla="*/ 0 h 130"/>
              <a:gd name="T2" fmla="*/ 225 w 242"/>
              <a:gd name="T3" fmla="*/ 0 h 130"/>
              <a:gd name="T4" fmla="*/ 206 w 242"/>
              <a:gd name="T5" fmla="*/ 0 h 130"/>
              <a:gd name="T6" fmla="*/ 203 w 242"/>
              <a:gd name="T7" fmla="*/ 0 h 130"/>
              <a:gd name="T8" fmla="*/ 39 w 242"/>
              <a:gd name="T9" fmla="*/ 0 h 130"/>
              <a:gd name="T10" fmla="*/ 35 w 242"/>
              <a:gd name="T11" fmla="*/ 0 h 130"/>
              <a:gd name="T12" fmla="*/ 16 w 242"/>
              <a:gd name="T13" fmla="*/ 0 h 130"/>
              <a:gd name="T14" fmla="*/ 11 w 242"/>
              <a:gd name="T15" fmla="*/ 0 h 130"/>
              <a:gd name="T16" fmla="*/ 0 w 242"/>
              <a:gd name="T17" fmla="*/ 0 h 130"/>
              <a:gd name="T18" fmla="*/ 0 w 242"/>
              <a:gd name="T19" fmla="*/ 130 h 130"/>
              <a:gd name="T20" fmla="*/ 242 w 242"/>
              <a:gd name="T21" fmla="*/ 130 h 130"/>
              <a:gd name="T22" fmla="*/ 242 w 242"/>
              <a:gd name="T23" fmla="*/ 0 h 130"/>
              <a:gd name="T24" fmla="*/ 231 w 242"/>
              <a:gd name="T25" fmla="*/ 0 h 130"/>
              <a:gd name="T26" fmla="*/ 108 w 242"/>
              <a:gd name="T27" fmla="*/ 70 h 130"/>
              <a:gd name="T28" fmla="*/ 105 w 242"/>
              <a:gd name="T29" fmla="*/ 87 h 130"/>
              <a:gd name="T30" fmla="*/ 106 w 242"/>
              <a:gd name="T31" fmla="*/ 88 h 130"/>
              <a:gd name="T32" fmla="*/ 115 w 242"/>
              <a:gd name="T33" fmla="*/ 101 h 130"/>
              <a:gd name="T34" fmla="*/ 115 w 242"/>
              <a:gd name="T35" fmla="*/ 108 h 130"/>
              <a:gd name="T36" fmla="*/ 109 w 242"/>
              <a:gd name="T37" fmla="*/ 114 h 130"/>
              <a:gd name="T38" fmla="*/ 103 w 242"/>
              <a:gd name="T39" fmla="*/ 114 h 130"/>
              <a:gd name="T40" fmla="*/ 90 w 242"/>
              <a:gd name="T41" fmla="*/ 106 h 130"/>
              <a:gd name="T42" fmla="*/ 64 w 242"/>
              <a:gd name="T43" fmla="*/ 114 h 130"/>
              <a:gd name="T44" fmla="*/ 39 w 242"/>
              <a:gd name="T45" fmla="*/ 106 h 130"/>
              <a:gd name="T46" fmla="*/ 26 w 242"/>
              <a:gd name="T47" fmla="*/ 114 h 130"/>
              <a:gd name="T48" fmla="*/ 20 w 242"/>
              <a:gd name="T49" fmla="*/ 114 h 130"/>
              <a:gd name="T50" fmla="*/ 14 w 242"/>
              <a:gd name="T51" fmla="*/ 108 h 130"/>
              <a:gd name="T52" fmla="*/ 14 w 242"/>
              <a:gd name="T53" fmla="*/ 101 h 130"/>
              <a:gd name="T54" fmla="*/ 23 w 242"/>
              <a:gd name="T55" fmla="*/ 88 h 130"/>
              <a:gd name="T56" fmla="*/ 19 w 242"/>
              <a:gd name="T57" fmla="*/ 70 h 130"/>
              <a:gd name="T58" fmla="*/ 24 w 242"/>
              <a:gd name="T59" fmla="*/ 50 h 130"/>
              <a:gd name="T60" fmla="*/ 24 w 242"/>
              <a:gd name="T61" fmla="*/ 50 h 130"/>
              <a:gd name="T62" fmla="*/ 14 w 242"/>
              <a:gd name="T63" fmla="*/ 37 h 130"/>
              <a:gd name="T64" fmla="*/ 14 w 242"/>
              <a:gd name="T65" fmla="*/ 30 h 130"/>
              <a:gd name="T66" fmla="*/ 20 w 242"/>
              <a:gd name="T67" fmla="*/ 24 h 130"/>
              <a:gd name="T68" fmla="*/ 26 w 242"/>
              <a:gd name="T69" fmla="*/ 24 h 130"/>
              <a:gd name="T70" fmla="*/ 40 w 242"/>
              <a:gd name="T71" fmla="*/ 32 h 130"/>
              <a:gd name="T72" fmla="*/ 64 w 242"/>
              <a:gd name="T73" fmla="*/ 25 h 130"/>
              <a:gd name="T74" fmla="*/ 89 w 242"/>
              <a:gd name="T75" fmla="*/ 33 h 130"/>
              <a:gd name="T76" fmla="*/ 89 w 242"/>
              <a:gd name="T77" fmla="*/ 33 h 130"/>
              <a:gd name="T78" fmla="*/ 103 w 242"/>
              <a:gd name="T79" fmla="*/ 24 h 130"/>
              <a:gd name="T80" fmla="*/ 109 w 242"/>
              <a:gd name="T81" fmla="*/ 24 h 130"/>
              <a:gd name="T82" fmla="*/ 115 w 242"/>
              <a:gd name="T83" fmla="*/ 30 h 130"/>
              <a:gd name="T84" fmla="*/ 115 w 242"/>
              <a:gd name="T85" fmla="*/ 37 h 130"/>
              <a:gd name="T86" fmla="*/ 106 w 242"/>
              <a:gd name="T87" fmla="*/ 50 h 130"/>
              <a:gd name="T88" fmla="*/ 105 w 242"/>
              <a:gd name="T89" fmla="*/ 51 h 130"/>
              <a:gd name="T90" fmla="*/ 108 w 242"/>
              <a:gd name="T91" fmla="*/ 70 h 130"/>
              <a:gd name="T92" fmla="*/ 228 w 242"/>
              <a:gd name="T93" fmla="*/ 59 h 130"/>
              <a:gd name="T94" fmla="*/ 150 w 242"/>
              <a:gd name="T95" fmla="*/ 59 h 130"/>
              <a:gd name="T96" fmla="*/ 150 w 242"/>
              <a:gd name="T97" fmla="*/ 43 h 130"/>
              <a:gd name="T98" fmla="*/ 143 w 242"/>
              <a:gd name="T99" fmla="*/ 43 h 130"/>
              <a:gd name="T100" fmla="*/ 143 w 242"/>
              <a:gd name="T101" fmla="*/ 59 h 130"/>
              <a:gd name="T102" fmla="*/ 127 w 242"/>
              <a:gd name="T103" fmla="*/ 59 h 130"/>
              <a:gd name="T104" fmla="*/ 127 w 242"/>
              <a:gd name="T105" fmla="*/ 23 h 130"/>
              <a:gd name="T106" fmla="*/ 228 w 242"/>
              <a:gd name="T107" fmla="*/ 23 h 130"/>
              <a:gd name="T108" fmla="*/ 228 w 242"/>
              <a:gd name="T109" fmla="*/ 59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42" h="130">
                <a:moveTo>
                  <a:pt x="231" y="0"/>
                </a:moveTo>
                <a:cubicBezTo>
                  <a:pt x="225" y="0"/>
                  <a:pt x="225" y="0"/>
                  <a:pt x="225" y="0"/>
                </a:cubicBezTo>
                <a:cubicBezTo>
                  <a:pt x="206" y="0"/>
                  <a:pt x="206" y="0"/>
                  <a:pt x="206" y="0"/>
                </a:cubicBezTo>
                <a:cubicBezTo>
                  <a:pt x="203" y="0"/>
                  <a:pt x="203" y="0"/>
                  <a:pt x="203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0"/>
                  <a:pt x="0" y="130"/>
                  <a:pt x="0" y="130"/>
                </a:cubicBezTo>
                <a:cubicBezTo>
                  <a:pt x="242" y="130"/>
                  <a:pt x="242" y="130"/>
                  <a:pt x="242" y="130"/>
                </a:cubicBezTo>
                <a:cubicBezTo>
                  <a:pt x="242" y="0"/>
                  <a:pt x="242" y="0"/>
                  <a:pt x="242" y="0"/>
                </a:cubicBezTo>
                <a:lnTo>
                  <a:pt x="231" y="0"/>
                </a:lnTo>
                <a:close/>
                <a:moveTo>
                  <a:pt x="108" y="70"/>
                </a:moveTo>
                <a:cubicBezTo>
                  <a:pt x="108" y="76"/>
                  <a:pt x="107" y="82"/>
                  <a:pt x="105" y="87"/>
                </a:cubicBezTo>
                <a:cubicBezTo>
                  <a:pt x="105" y="87"/>
                  <a:pt x="106" y="87"/>
                  <a:pt x="106" y="88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7" y="103"/>
                  <a:pt x="117" y="106"/>
                  <a:pt x="115" y="108"/>
                </a:cubicBezTo>
                <a:cubicBezTo>
                  <a:pt x="109" y="114"/>
                  <a:pt x="109" y="114"/>
                  <a:pt x="109" y="114"/>
                </a:cubicBezTo>
                <a:cubicBezTo>
                  <a:pt x="107" y="115"/>
                  <a:pt x="105" y="115"/>
                  <a:pt x="103" y="114"/>
                </a:cubicBezTo>
                <a:cubicBezTo>
                  <a:pt x="90" y="106"/>
                  <a:pt x="90" y="106"/>
                  <a:pt x="90" y="106"/>
                </a:cubicBezTo>
                <a:cubicBezTo>
                  <a:pt x="83" y="111"/>
                  <a:pt x="74" y="114"/>
                  <a:pt x="64" y="114"/>
                </a:cubicBezTo>
                <a:cubicBezTo>
                  <a:pt x="54" y="114"/>
                  <a:pt x="46" y="111"/>
                  <a:pt x="39" y="106"/>
                </a:cubicBezTo>
                <a:cubicBezTo>
                  <a:pt x="26" y="114"/>
                  <a:pt x="26" y="114"/>
                  <a:pt x="26" y="114"/>
                </a:cubicBezTo>
                <a:cubicBezTo>
                  <a:pt x="24" y="115"/>
                  <a:pt x="22" y="115"/>
                  <a:pt x="20" y="114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2" y="106"/>
                  <a:pt x="13" y="103"/>
                  <a:pt x="14" y="101"/>
                </a:cubicBezTo>
                <a:cubicBezTo>
                  <a:pt x="23" y="88"/>
                  <a:pt x="23" y="88"/>
                  <a:pt x="23" y="88"/>
                </a:cubicBezTo>
                <a:cubicBezTo>
                  <a:pt x="21" y="83"/>
                  <a:pt x="19" y="76"/>
                  <a:pt x="19" y="70"/>
                </a:cubicBezTo>
                <a:cubicBezTo>
                  <a:pt x="19" y="63"/>
                  <a:pt x="21" y="56"/>
                  <a:pt x="24" y="50"/>
                </a:cubicBezTo>
                <a:cubicBezTo>
                  <a:pt x="24" y="50"/>
                  <a:pt x="24" y="50"/>
                  <a:pt x="24" y="50"/>
                </a:cubicBezTo>
                <a:cubicBezTo>
                  <a:pt x="14" y="37"/>
                  <a:pt x="14" y="37"/>
                  <a:pt x="14" y="37"/>
                </a:cubicBezTo>
                <a:cubicBezTo>
                  <a:pt x="13" y="35"/>
                  <a:pt x="12" y="32"/>
                  <a:pt x="14" y="30"/>
                </a:cubicBezTo>
                <a:cubicBezTo>
                  <a:pt x="20" y="24"/>
                  <a:pt x="20" y="24"/>
                  <a:pt x="20" y="24"/>
                </a:cubicBezTo>
                <a:cubicBezTo>
                  <a:pt x="22" y="23"/>
                  <a:pt x="24" y="23"/>
                  <a:pt x="26" y="24"/>
                </a:cubicBezTo>
                <a:cubicBezTo>
                  <a:pt x="40" y="32"/>
                  <a:pt x="40" y="32"/>
                  <a:pt x="40" y="32"/>
                </a:cubicBezTo>
                <a:cubicBezTo>
                  <a:pt x="47" y="28"/>
                  <a:pt x="55" y="25"/>
                  <a:pt x="64" y="25"/>
                </a:cubicBezTo>
                <a:cubicBezTo>
                  <a:pt x="73" y="25"/>
                  <a:pt x="82" y="28"/>
                  <a:pt x="89" y="33"/>
                </a:cubicBezTo>
                <a:cubicBezTo>
                  <a:pt x="89" y="33"/>
                  <a:pt x="89" y="33"/>
                  <a:pt x="89" y="33"/>
                </a:cubicBezTo>
                <a:cubicBezTo>
                  <a:pt x="103" y="24"/>
                  <a:pt x="103" y="24"/>
                  <a:pt x="103" y="24"/>
                </a:cubicBezTo>
                <a:cubicBezTo>
                  <a:pt x="105" y="23"/>
                  <a:pt x="107" y="23"/>
                  <a:pt x="109" y="24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7" y="32"/>
                  <a:pt x="117" y="35"/>
                  <a:pt x="115" y="37"/>
                </a:cubicBezTo>
                <a:cubicBezTo>
                  <a:pt x="106" y="50"/>
                  <a:pt x="106" y="50"/>
                  <a:pt x="106" y="50"/>
                </a:cubicBezTo>
                <a:cubicBezTo>
                  <a:pt x="106" y="51"/>
                  <a:pt x="105" y="51"/>
                  <a:pt x="105" y="51"/>
                </a:cubicBezTo>
                <a:cubicBezTo>
                  <a:pt x="107" y="57"/>
                  <a:pt x="108" y="63"/>
                  <a:pt x="108" y="70"/>
                </a:cubicBezTo>
                <a:close/>
                <a:moveTo>
                  <a:pt x="228" y="59"/>
                </a:moveTo>
                <a:cubicBezTo>
                  <a:pt x="150" y="59"/>
                  <a:pt x="150" y="59"/>
                  <a:pt x="150" y="59"/>
                </a:cubicBezTo>
                <a:cubicBezTo>
                  <a:pt x="150" y="43"/>
                  <a:pt x="150" y="43"/>
                  <a:pt x="150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3" y="59"/>
                  <a:pt x="143" y="59"/>
                  <a:pt x="143" y="59"/>
                </a:cubicBezTo>
                <a:cubicBezTo>
                  <a:pt x="127" y="59"/>
                  <a:pt x="127" y="59"/>
                  <a:pt x="127" y="59"/>
                </a:cubicBezTo>
                <a:cubicBezTo>
                  <a:pt x="127" y="23"/>
                  <a:pt x="127" y="23"/>
                  <a:pt x="127" y="23"/>
                </a:cubicBezTo>
                <a:cubicBezTo>
                  <a:pt x="228" y="23"/>
                  <a:pt x="228" y="23"/>
                  <a:pt x="228" y="23"/>
                </a:cubicBezTo>
                <a:lnTo>
                  <a:pt x="228" y="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7" name="Freeform 427"/>
          <p:cNvSpPr>
            <a:spLocks/>
          </p:cNvSpPr>
          <p:nvPr/>
        </p:nvSpPr>
        <p:spPr bwMode="auto">
          <a:xfrm>
            <a:off x="7927976" y="2417763"/>
            <a:ext cx="101600" cy="52388"/>
          </a:xfrm>
          <a:custGeom>
            <a:avLst/>
            <a:gdLst>
              <a:gd name="T0" fmla="*/ 39 w 64"/>
              <a:gd name="T1" fmla="*/ 33 h 33"/>
              <a:gd name="T2" fmla="*/ 64 w 64"/>
              <a:gd name="T3" fmla="*/ 33 h 33"/>
              <a:gd name="T4" fmla="*/ 6 w 64"/>
              <a:gd name="T5" fmla="*/ 0 h 33"/>
              <a:gd name="T6" fmla="*/ 0 w 64"/>
              <a:gd name="T7" fmla="*/ 10 h 33"/>
              <a:gd name="T8" fmla="*/ 39 w 64"/>
              <a:gd name="T9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33">
                <a:moveTo>
                  <a:pt x="39" y="33"/>
                </a:moveTo>
                <a:lnTo>
                  <a:pt x="64" y="33"/>
                </a:lnTo>
                <a:lnTo>
                  <a:pt x="6" y="0"/>
                </a:lnTo>
                <a:lnTo>
                  <a:pt x="0" y="10"/>
                </a:lnTo>
                <a:lnTo>
                  <a:pt x="39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8" name="Rectangle 428"/>
          <p:cNvSpPr>
            <a:spLocks noChangeArrowheads="1"/>
          </p:cNvSpPr>
          <p:nvPr/>
        </p:nvSpPr>
        <p:spPr bwMode="auto">
          <a:xfrm>
            <a:off x="8008938" y="2554288"/>
            <a:ext cx="50800" cy="254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9" name="Freeform 429"/>
          <p:cNvSpPr>
            <a:spLocks/>
          </p:cNvSpPr>
          <p:nvPr/>
        </p:nvSpPr>
        <p:spPr bwMode="auto">
          <a:xfrm>
            <a:off x="7874001" y="2382838"/>
            <a:ext cx="55563" cy="53975"/>
          </a:xfrm>
          <a:custGeom>
            <a:avLst/>
            <a:gdLst>
              <a:gd name="T0" fmla="*/ 35 w 35"/>
              <a:gd name="T1" fmla="*/ 13 h 34"/>
              <a:gd name="T2" fmla="*/ 11 w 35"/>
              <a:gd name="T3" fmla="*/ 0 h 34"/>
              <a:gd name="T4" fmla="*/ 0 w 35"/>
              <a:gd name="T5" fmla="*/ 21 h 34"/>
              <a:gd name="T6" fmla="*/ 24 w 35"/>
              <a:gd name="T7" fmla="*/ 34 h 34"/>
              <a:gd name="T8" fmla="*/ 35 w 35"/>
              <a:gd name="T9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4">
                <a:moveTo>
                  <a:pt x="35" y="13"/>
                </a:moveTo>
                <a:lnTo>
                  <a:pt x="11" y="0"/>
                </a:lnTo>
                <a:lnTo>
                  <a:pt x="0" y="21"/>
                </a:lnTo>
                <a:lnTo>
                  <a:pt x="24" y="34"/>
                </a:lnTo>
                <a:lnTo>
                  <a:pt x="35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0" name="Freeform 430"/>
          <p:cNvSpPr>
            <a:spLocks/>
          </p:cNvSpPr>
          <p:nvPr/>
        </p:nvSpPr>
        <p:spPr bwMode="auto">
          <a:xfrm>
            <a:off x="7816851" y="2478088"/>
            <a:ext cx="473075" cy="96838"/>
          </a:xfrm>
          <a:custGeom>
            <a:avLst/>
            <a:gdLst>
              <a:gd name="T0" fmla="*/ 27 w 298"/>
              <a:gd name="T1" fmla="*/ 27 h 61"/>
              <a:gd name="T2" fmla="*/ 271 w 298"/>
              <a:gd name="T3" fmla="*/ 27 h 61"/>
              <a:gd name="T4" fmla="*/ 271 w 298"/>
              <a:gd name="T5" fmla="*/ 61 h 61"/>
              <a:gd name="T6" fmla="*/ 298 w 298"/>
              <a:gd name="T7" fmla="*/ 61 h 61"/>
              <a:gd name="T8" fmla="*/ 298 w 298"/>
              <a:gd name="T9" fmla="*/ 14 h 61"/>
              <a:gd name="T10" fmla="*/ 298 w 298"/>
              <a:gd name="T11" fmla="*/ 0 h 61"/>
              <a:gd name="T12" fmla="*/ 284 w 298"/>
              <a:gd name="T13" fmla="*/ 0 h 61"/>
              <a:gd name="T14" fmla="*/ 13 w 298"/>
              <a:gd name="T15" fmla="*/ 0 h 61"/>
              <a:gd name="T16" fmla="*/ 0 w 298"/>
              <a:gd name="T17" fmla="*/ 0 h 61"/>
              <a:gd name="T18" fmla="*/ 0 w 298"/>
              <a:gd name="T19" fmla="*/ 14 h 61"/>
              <a:gd name="T20" fmla="*/ 0 w 298"/>
              <a:gd name="T21" fmla="*/ 61 h 61"/>
              <a:gd name="T22" fmla="*/ 27 w 298"/>
              <a:gd name="T23" fmla="*/ 61 h 61"/>
              <a:gd name="T24" fmla="*/ 27 w 298"/>
              <a:gd name="T25" fmla="*/ 27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98" h="61">
                <a:moveTo>
                  <a:pt x="27" y="27"/>
                </a:moveTo>
                <a:lnTo>
                  <a:pt x="271" y="27"/>
                </a:lnTo>
                <a:lnTo>
                  <a:pt x="271" y="61"/>
                </a:lnTo>
                <a:lnTo>
                  <a:pt x="298" y="61"/>
                </a:lnTo>
                <a:lnTo>
                  <a:pt x="298" y="14"/>
                </a:lnTo>
                <a:lnTo>
                  <a:pt x="298" y="0"/>
                </a:lnTo>
                <a:lnTo>
                  <a:pt x="284" y="0"/>
                </a:lnTo>
                <a:lnTo>
                  <a:pt x="13" y="0"/>
                </a:lnTo>
                <a:lnTo>
                  <a:pt x="0" y="0"/>
                </a:lnTo>
                <a:lnTo>
                  <a:pt x="0" y="14"/>
                </a:lnTo>
                <a:lnTo>
                  <a:pt x="0" y="61"/>
                </a:lnTo>
                <a:lnTo>
                  <a:pt x="27" y="61"/>
                </a:lnTo>
                <a:lnTo>
                  <a:pt x="27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1" name="Rectangle 431"/>
          <p:cNvSpPr>
            <a:spLocks noChangeArrowheads="1"/>
          </p:cNvSpPr>
          <p:nvPr/>
        </p:nvSpPr>
        <p:spPr bwMode="auto">
          <a:xfrm>
            <a:off x="8242301" y="2894013"/>
            <a:ext cx="34925" cy="365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2" name="Freeform 432"/>
          <p:cNvSpPr>
            <a:spLocks noEditPoints="1"/>
          </p:cNvSpPr>
          <p:nvPr/>
        </p:nvSpPr>
        <p:spPr bwMode="auto">
          <a:xfrm>
            <a:off x="7842251" y="2662238"/>
            <a:ext cx="166688" cy="168275"/>
          </a:xfrm>
          <a:custGeom>
            <a:avLst/>
            <a:gdLst>
              <a:gd name="T0" fmla="*/ 37 w 74"/>
              <a:gd name="T1" fmla="*/ 0 h 74"/>
              <a:gd name="T2" fmla="*/ 11 w 74"/>
              <a:gd name="T3" fmla="*/ 11 h 74"/>
              <a:gd name="T4" fmla="*/ 0 w 74"/>
              <a:gd name="T5" fmla="*/ 37 h 74"/>
              <a:gd name="T6" fmla="*/ 11 w 74"/>
              <a:gd name="T7" fmla="*/ 63 h 74"/>
              <a:gd name="T8" fmla="*/ 37 w 74"/>
              <a:gd name="T9" fmla="*/ 74 h 74"/>
              <a:gd name="T10" fmla="*/ 63 w 74"/>
              <a:gd name="T11" fmla="*/ 63 h 74"/>
              <a:gd name="T12" fmla="*/ 74 w 74"/>
              <a:gd name="T13" fmla="*/ 37 h 74"/>
              <a:gd name="T14" fmla="*/ 63 w 74"/>
              <a:gd name="T15" fmla="*/ 11 h 74"/>
              <a:gd name="T16" fmla="*/ 37 w 74"/>
              <a:gd name="T17" fmla="*/ 0 h 74"/>
              <a:gd name="T18" fmla="*/ 37 w 74"/>
              <a:gd name="T19" fmla="*/ 53 h 74"/>
              <a:gd name="T20" fmla="*/ 21 w 74"/>
              <a:gd name="T21" fmla="*/ 37 h 74"/>
              <a:gd name="T22" fmla="*/ 37 w 74"/>
              <a:gd name="T23" fmla="*/ 20 h 74"/>
              <a:gd name="T24" fmla="*/ 53 w 74"/>
              <a:gd name="T25" fmla="*/ 37 h 74"/>
              <a:gd name="T26" fmla="*/ 37 w 74"/>
              <a:gd name="T27" fmla="*/ 53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4" h="74">
                <a:moveTo>
                  <a:pt x="37" y="0"/>
                </a:moveTo>
                <a:cubicBezTo>
                  <a:pt x="27" y="0"/>
                  <a:pt x="17" y="4"/>
                  <a:pt x="11" y="11"/>
                </a:cubicBezTo>
                <a:cubicBezTo>
                  <a:pt x="4" y="17"/>
                  <a:pt x="0" y="26"/>
                  <a:pt x="0" y="37"/>
                </a:cubicBezTo>
                <a:cubicBezTo>
                  <a:pt x="0" y="47"/>
                  <a:pt x="4" y="56"/>
                  <a:pt x="11" y="63"/>
                </a:cubicBezTo>
                <a:cubicBezTo>
                  <a:pt x="17" y="70"/>
                  <a:pt x="27" y="74"/>
                  <a:pt x="37" y="74"/>
                </a:cubicBezTo>
                <a:cubicBezTo>
                  <a:pt x="47" y="74"/>
                  <a:pt x="56" y="70"/>
                  <a:pt x="63" y="63"/>
                </a:cubicBezTo>
                <a:cubicBezTo>
                  <a:pt x="70" y="56"/>
                  <a:pt x="74" y="47"/>
                  <a:pt x="74" y="37"/>
                </a:cubicBezTo>
                <a:cubicBezTo>
                  <a:pt x="74" y="26"/>
                  <a:pt x="70" y="17"/>
                  <a:pt x="63" y="11"/>
                </a:cubicBezTo>
                <a:cubicBezTo>
                  <a:pt x="56" y="4"/>
                  <a:pt x="47" y="0"/>
                  <a:pt x="37" y="0"/>
                </a:cubicBezTo>
                <a:close/>
                <a:moveTo>
                  <a:pt x="37" y="53"/>
                </a:moveTo>
                <a:cubicBezTo>
                  <a:pt x="28" y="53"/>
                  <a:pt x="21" y="46"/>
                  <a:pt x="21" y="37"/>
                </a:cubicBezTo>
                <a:cubicBezTo>
                  <a:pt x="21" y="28"/>
                  <a:pt x="28" y="20"/>
                  <a:pt x="37" y="20"/>
                </a:cubicBezTo>
                <a:cubicBezTo>
                  <a:pt x="46" y="20"/>
                  <a:pt x="53" y="28"/>
                  <a:pt x="53" y="37"/>
                </a:cubicBezTo>
                <a:cubicBezTo>
                  <a:pt x="53" y="46"/>
                  <a:pt x="46" y="53"/>
                  <a:pt x="37" y="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3" name="Rectangle 433"/>
          <p:cNvSpPr>
            <a:spLocks noChangeArrowheads="1"/>
          </p:cNvSpPr>
          <p:nvPr/>
        </p:nvSpPr>
        <p:spPr bwMode="auto">
          <a:xfrm>
            <a:off x="7816851" y="2894013"/>
            <a:ext cx="36513" cy="365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4" name="Rectangle 434"/>
          <p:cNvSpPr>
            <a:spLocks noChangeArrowheads="1"/>
          </p:cNvSpPr>
          <p:nvPr/>
        </p:nvSpPr>
        <p:spPr bwMode="auto">
          <a:xfrm>
            <a:off x="7875588" y="2554288"/>
            <a:ext cx="47625" cy="254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5" name="Rectangle 435"/>
          <p:cNvSpPr>
            <a:spLocks noChangeArrowheads="1"/>
          </p:cNvSpPr>
          <p:nvPr/>
        </p:nvSpPr>
        <p:spPr bwMode="auto">
          <a:xfrm>
            <a:off x="7942263" y="2554288"/>
            <a:ext cx="47625" cy="254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6" name="Freeform 436"/>
          <p:cNvSpPr>
            <a:spLocks noEditPoints="1"/>
          </p:cNvSpPr>
          <p:nvPr/>
        </p:nvSpPr>
        <p:spPr bwMode="auto">
          <a:xfrm>
            <a:off x="7061201" y="2343151"/>
            <a:ext cx="558800" cy="582613"/>
          </a:xfrm>
          <a:custGeom>
            <a:avLst/>
            <a:gdLst>
              <a:gd name="T0" fmla="*/ 80 w 247"/>
              <a:gd name="T1" fmla="*/ 154 h 257"/>
              <a:gd name="T2" fmla="*/ 80 w 247"/>
              <a:gd name="T3" fmla="*/ 236 h 257"/>
              <a:gd name="T4" fmla="*/ 21 w 247"/>
              <a:gd name="T5" fmla="*/ 236 h 257"/>
              <a:gd name="T6" fmla="*/ 0 w 247"/>
              <a:gd name="T7" fmla="*/ 195 h 257"/>
              <a:gd name="T8" fmla="*/ 21 w 247"/>
              <a:gd name="T9" fmla="*/ 154 h 257"/>
              <a:gd name="T10" fmla="*/ 212 w 247"/>
              <a:gd name="T11" fmla="*/ 136 h 257"/>
              <a:gd name="T12" fmla="*/ 230 w 247"/>
              <a:gd name="T13" fmla="*/ 156 h 257"/>
              <a:gd name="T14" fmla="*/ 230 w 247"/>
              <a:gd name="T15" fmla="*/ 233 h 257"/>
              <a:gd name="T16" fmla="*/ 207 w 247"/>
              <a:gd name="T17" fmla="*/ 255 h 257"/>
              <a:gd name="T18" fmla="*/ 153 w 247"/>
              <a:gd name="T19" fmla="*/ 237 h 257"/>
              <a:gd name="T20" fmla="*/ 153 w 247"/>
              <a:gd name="T21" fmla="*/ 153 h 257"/>
              <a:gd name="T22" fmla="*/ 75 w 247"/>
              <a:gd name="T23" fmla="*/ 145 h 257"/>
              <a:gd name="T24" fmla="*/ 187 w 247"/>
              <a:gd name="T25" fmla="*/ 240 h 257"/>
              <a:gd name="T26" fmla="*/ 191 w 247"/>
              <a:gd name="T27" fmla="*/ 236 h 257"/>
              <a:gd name="T28" fmla="*/ 196 w 247"/>
              <a:gd name="T29" fmla="*/ 229 h 257"/>
              <a:gd name="T30" fmla="*/ 203 w 247"/>
              <a:gd name="T31" fmla="*/ 200 h 257"/>
              <a:gd name="T32" fmla="*/ 203 w 247"/>
              <a:gd name="T33" fmla="*/ 197 h 257"/>
              <a:gd name="T34" fmla="*/ 203 w 247"/>
              <a:gd name="T35" fmla="*/ 197 h 257"/>
              <a:gd name="T36" fmla="*/ 203 w 247"/>
              <a:gd name="T37" fmla="*/ 196 h 257"/>
              <a:gd name="T38" fmla="*/ 204 w 247"/>
              <a:gd name="T39" fmla="*/ 195 h 257"/>
              <a:gd name="T40" fmla="*/ 204 w 247"/>
              <a:gd name="T41" fmla="*/ 195 h 257"/>
              <a:gd name="T42" fmla="*/ 204 w 247"/>
              <a:gd name="T43" fmla="*/ 194 h 257"/>
              <a:gd name="T44" fmla="*/ 203 w 247"/>
              <a:gd name="T45" fmla="*/ 193 h 257"/>
              <a:gd name="T46" fmla="*/ 203 w 247"/>
              <a:gd name="T47" fmla="*/ 193 h 257"/>
              <a:gd name="T48" fmla="*/ 203 w 247"/>
              <a:gd name="T49" fmla="*/ 192 h 257"/>
              <a:gd name="T50" fmla="*/ 203 w 247"/>
              <a:gd name="T51" fmla="*/ 190 h 257"/>
              <a:gd name="T52" fmla="*/ 196 w 247"/>
              <a:gd name="T53" fmla="*/ 160 h 257"/>
              <a:gd name="T54" fmla="*/ 191 w 247"/>
              <a:gd name="T55" fmla="*/ 153 h 257"/>
              <a:gd name="T56" fmla="*/ 187 w 247"/>
              <a:gd name="T57" fmla="*/ 150 h 257"/>
              <a:gd name="T58" fmla="*/ 181 w 247"/>
              <a:gd name="T59" fmla="*/ 148 h 257"/>
              <a:gd name="T60" fmla="*/ 159 w 247"/>
              <a:gd name="T61" fmla="*/ 195 h 257"/>
              <a:gd name="T62" fmla="*/ 181 w 247"/>
              <a:gd name="T63" fmla="*/ 241 h 257"/>
              <a:gd name="T64" fmla="*/ 181 w 247"/>
              <a:gd name="T65" fmla="*/ 170 h 257"/>
              <a:gd name="T66" fmla="*/ 181 w 247"/>
              <a:gd name="T67" fmla="*/ 219 h 257"/>
              <a:gd name="T68" fmla="*/ 181 w 247"/>
              <a:gd name="T69" fmla="*/ 170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47" h="257">
                <a:moveTo>
                  <a:pt x="75" y="145"/>
                </a:moveTo>
                <a:cubicBezTo>
                  <a:pt x="77" y="148"/>
                  <a:pt x="79" y="150"/>
                  <a:pt x="80" y="154"/>
                </a:cubicBezTo>
                <a:cubicBezTo>
                  <a:pt x="86" y="164"/>
                  <a:pt x="90" y="179"/>
                  <a:pt x="90" y="195"/>
                </a:cubicBezTo>
                <a:cubicBezTo>
                  <a:pt x="90" y="210"/>
                  <a:pt x="86" y="225"/>
                  <a:pt x="80" y="236"/>
                </a:cubicBezTo>
                <a:cubicBezTo>
                  <a:pt x="73" y="248"/>
                  <a:pt x="63" y="256"/>
                  <a:pt x="51" y="256"/>
                </a:cubicBezTo>
                <a:cubicBezTo>
                  <a:pt x="39" y="256"/>
                  <a:pt x="28" y="248"/>
                  <a:pt x="21" y="236"/>
                </a:cubicBezTo>
                <a:cubicBezTo>
                  <a:pt x="21" y="234"/>
                  <a:pt x="20" y="233"/>
                  <a:pt x="19" y="232"/>
                </a:cubicBezTo>
                <a:cubicBezTo>
                  <a:pt x="8" y="228"/>
                  <a:pt x="0" y="213"/>
                  <a:pt x="0" y="195"/>
                </a:cubicBezTo>
                <a:cubicBezTo>
                  <a:pt x="0" y="177"/>
                  <a:pt x="8" y="161"/>
                  <a:pt x="19" y="157"/>
                </a:cubicBezTo>
                <a:cubicBezTo>
                  <a:pt x="20" y="156"/>
                  <a:pt x="21" y="155"/>
                  <a:pt x="21" y="154"/>
                </a:cubicBezTo>
                <a:cubicBezTo>
                  <a:pt x="24" y="148"/>
                  <a:pt x="29" y="143"/>
                  <a:pt x="33" y="139"/>
                </a:cubicBezTo>
                <a:cubicBezTo>
                  <a:pt x="52" y="2"/>
                  <a:pt x="192" y="0"/>
                  <a:pt x="212" y="136"/>
                </a:cubicBezTo>
                <a:cubicBezTo>
                  <a:pt x="218" y="139"/>
                  <a:pt x="223" y="145"/>
                  <a:pt x="228" y="153"/>
                </a:cubicBezTo>
                <a:cubicBezTo>
                  <a:pt x="228" y="154"/>
                  <a:pt x="229" y="155"/>
                  <a:pt x="230" y="156"/>
                </a:cubicBezTo>
                <a:cubicBezTo>
                  <a:pt x="239" y="158"/>
                  <a:pt x="247" y="175"/>
                  <a:pt x="247" y="195"/>
                </a:cubicBezTo>
                <a:cubicBezTo>
                  <a:pt x="247" y="214"/>
                  <a:pt x="239" y="231"/>
                  <a:pt x="230" y="233"/>
                </a:cubicBezTo>
                <a:cubicBezTo>
                  <a:pt x="229" y="234"/>
                  <a:pt x="228" y="235"/>
                  <a:pt x="228" y="237"/>
                </a:cubicBezTo>
                <a:cubicBezTo>
                  <a:pt x="223" y="246"/>
                  <a:pt x="216" y="253"/>
                  <a:pt x="207" y="255"/>
                </a:cubicBezTo>
                <a:cubicBezTo>
                  <a:pt x="203" y="257"/>
                  <a:pt x="181" y="257"/>
                  <a:pt x="180" y="256"/>
                </a:cubicBezTo>
                <a:cubicBezTo>
                  <a:pt x="169" y="256"/>
                  <a:pt x="160" y="248"/>
                  <a:pt x="153" y="237"/>
                </a:cubicBezTo>
                <a:cubicBezTo>
                  <a:pt x="147" y="226"/>
                  <a:pt x="144" y="211"/>
                  <a:pt x="144" y="195"/>
                </a:cubicBezTo>
                <a:cubicBezTo>
                  <a:pt x="144" y="178"/>
                  <a:pt x="147" y="163"/>
                  <a:pt x="153" y="153"/>
                </a:cubicBezTo>
                <a:cubicBezTo>
                  <a:pt x="158" y="145"/>
                  <a:pt x="163" y="139"/>
                  <a:pt x="170" y="136"/>
                </a:cubicBezTo>
                <a:cubicBezTo>
                  <a:pt x="158" y="25"/>
                  <a:pt x="88" y="30"/>
                  <a:pt x="75" y="145"/>
                </a:cubicBezTo>
                <a:close/>
                <a:moveTo>
                  <a:pt x="186" y="240"/>
                </a:moveTo>
                <a:cubicBezTo>
                  <a:pt x="187" y="240"/>
                  <a:pt x="187" y="240"/>
                  <a:pt x="187" y="240"/>
                </a:cubicBezTo>
                <a:cubicBezTo>
                  <a:pt x="188" y="239"/>
                  <a:pt x="190" y="237"/>
                  <a:pt x="191" y="236"/>
                </a:cubicBezTo>
                <a:cubicBezTo>
                  <a:pt x="191" y="236"/>
                  <a:pt x="191" y="236"/>
                  <a:pt x="191" y="236"/>
                </a:cubicBezTo>
                <a:cubicBezTo>
                  <a:pt x="191" y="236"/>
                  <a:pt x="191" y="236"/>
                  <a:pt x="191" y="236"/>
                </a:cubicBezTo>
                <a:cubicBezTo>
                  <a:pt x="193" y="234"/>
                  <a:pt x="194" y="232"/>
                  <a:pt x="196" y="229"/>
                </a:cubicBezTo>
                <a:cubicBezTo>
                  <a:pt x="200" y="222"/>
                  <a:pt x="203" y="211"/>
                  <a:pt x="203" y="200"/>
                </a:cubicBezTo>
                <a:cubicBezTo>
                  <a:pt x="203" y="200"/>
                  <a:pt x="203" y="200"/>
                  <a:pt x="203" y="200"/>
                </a:cubicBezTo>
                <a:cubicBezTo>
                  <a:pt x="203" y="199"/>
                  <a:pt x="203" y="198"/>
                  <a:pt x="203" y="197"/>
                </a:cubicBezTo>
                <a:cubicBezTo>
                  <a:pt x="203" y="197"/>
                  <a:pt x="203" y="197"/>
                  <a:pt x="203" y="197"/>
                </a:cubicBezTo>
                <a:cubicBezTo>
                  <a:pt x="203" y="197"/>
                  <a:pt x="203" y="197"/>
                  <a:pt x="203" y="197"/>
                </a:cubicBezTo>
                <a:cubicBezTo>
                  <a:pt x="203" y="197"/>
                  <a:pt x="203" y="197"/>
                  <a:pt x="203" y="197"/>
                </a:cubicBezTo>
                <a:cubicBezTo>
                  <a:pt x="203" y="197"/>
                  <a:pt x="203" y="197"/>
                  <a:pt x="203" y="197"/>
                </a:cubicBezTo>
                <a:cubicBezTo>
                  <a:pt x="203" y="196"/>
                  <a:pt x="203" y="196"/>
                  <a:pt x="203" y="196"/>
                </a:cubicBezTo>
                <a:cubicBezTo>
                  <a:pt x="203" y="196"/>
                  <a:pt x="204" y="196"/>
                  <a:pt x="204" y="195"/>
                </a:cubicBezTo>
                <a:cubicBezTo>
                  <a:pt x="204" y="195"/>
                  <a:pt x="204" y="195"/>
                  <a:pt x="204" y="195"/>
                </a:cubicBezTo>
                <a:cubicBezTo>
                  <a:pt x="204" y="195"/>
                  <a:pt x="204" y="195"/>
                  <a:pt x="204" y="195"/>
                </a:cubicBezTo>
                <a:cubicBezTo>
                  <a:pt x="204" y="195"/>
                  <a:pt x="204" y="195"/>
                  <a:pt x="204" y="195"/>
                </a:cubicBezTo>
                <a:cubicBezTo>
                  <a:pt x="204" y="194"/>
                  <a:pt x="204" y="194"/>
                  <a:pt x="204" y="194"/>
                </a:cubicBezTo>
                <a:cubicBezTo>
                  <a:pt x="204" y="194"/>
                  <a:pt x="204" y="194"/>
                  <a:pt x="204" y="194"/>
                </a:cubicBezTo>
                <a:cubicBezTo>
                  <a:pt x="204" y="194"/>
                  <a:pt x="204" y="194"/>
                  <a:pt x="204" y="194"/>
                </a:cubicBezTo>
                <a:cubicBezTo>
                  <a:pt x="204" y="193"/>
                  <a:pt x="203" y="193"/>
                  <a:pt x="203" y="193"/>
                </a:cubicBezTo>
                <a:cubicBezTo>
                  <a:pt x="203" y="193"/>
                  <a:pt x="203" y="193"/>
                  <a:pt x="203" y="193"/>
                </a:cubicBezTo>
                <a:cubicBezTo>
                  <a:pt x="203" y="193"/>
                  <a:pt x="203" y="193"/>
                  <a:pt x="203" y="193"/>
                </a:cubicBezTo>
                <a:cubicBezTo>
                  <a:pt x="203" y="192"/>
                  <a:pt x="203" y="192"/>
                  <a:pt x="203" y="192"/>
                </a:cubicBezTo>
                <a:cubicBezTo>
                  <a:pt x="203" y="192"/>
                  <a:pt x="203" y="192"/>
                  <a:pt x="203" y="192"/>
                </a:cubicBezTo>
                <a:cubicBezTo>
                  <a:pt x="203" y="192"/>
                  <a:pt x="203" y="192"/>
                  <a:pt x="203" y="192"/>
                </a:cubicBezTo>
                <a:cubicBezTo>
                  <a:pt x="203" y="191"/>
                  <a:pt x="203" y="190"/>
                  <a:pt x="203" y="190"/>
                </a:cubicBezTo>
                <a:cubicBezTo>
                  <a:pt x="203" y="190"/>
                  <a:pt x="203" y="190"/>
                  <a:pt x="203" y="190"/>
                </a:cubicBezTo>
                <a:cubicBezTo>
                  <a:pt x="203" y="178"/>
                  <a:pt x="200" y="168"/>
                  <a:pt x="196" y="160"/>
                </a:cubicBezTo>
                <a:cubicBezTo>
                  <a:pt x="194" y="157"/>
                  <a:pt x="193" y="155"/>
                  <a:pt x="191" y="153"/>
                </a:cubicBezTo>
                <a:cubicBezTo>
                  <a:pt x="191" y="153"/>
                  <a:pt x="191" y="153"/>
                  <a:pt x="191" y="153"/>
                </a:cubicBezTo>
                <a:cubicBezTo>
                  <a:pt x="191" y="153"/>
                  <a:pt x="191" y="153"/>
                  <a:pt x="191" y="153"/>
                </a:cubicBezTo>
                <a:cubicBezTo>
                  <a:pt x="190" y="152"/>
                  <a:pt x="188" y="150"/>
                  <a:pt x="187" y="150"/>
                </a:cubicBezTo>
                <a:cubicBezTo>
                  <a:pt x="186" y="149"/>
                  <a:pt x="186" y="149"/>
                  <a:pt x="186" y="149"/>
                </a:cubicBezTo>
                <a:cubicBezTo>
                  <a:pt x="184" y="148"/>
                  <a:pt x="183" y="148"/>
                  <a:pt x="181" y="148"/>
                </a:cubicBezTo>
                <a:cubicBezTo>
                  <a:pt x="176" y="148"/>
                  <a:pt x="170" y="152"/>
                  <a:pt x="166" y="160"/>
                </a:cubicBezTo>
                <a:cubicBezTo>
                  <a:pt x="162" y="169"/>
                  <a:pt x="159" y="181"/>
                  <a:pt x="159" y="195"/>
                </a:cubicBezTo>
                <a:cubicBezTo>
                  <a:pt x="159" y="208"/>
                  <a:pt x="162" y="221"/>
                  <a:pt x="166" y="229"/>
                </a:cubicBezTo>
                <a:cubicBezTo>
                  <a:pt x="170" y="237"/>
                  <a:pt x="176" y="241"/>
                  <a:pt x="181" y="241"/>
                </a:cubicBezTo>
                <a:cubicBezTo>
                  <a:pt x="183" y="241"/>
                  <a:pt x="184" y="241"/>
                  <a:pt x="186" y="240"/>
                </a:cubicBezTo>
                <a:close/>
                <a:moveTo>
                  <a:pt x="181" y="170"/>
                </a:moveTo>
                <a:cubicBezTo>
                  <a:pt x="175" y="170"/>
                  <a:pt x="169" y="181"/>
                  <a:pt x="169" y="195"/>
                </a:cubicBezTo>
                <a:cubicBezTo>
                  <a:pt x="169" y="208"/>
                  <a:pt x="175" y="219"/>
                  <a:pt x="181" y="219"/>
                </a:cubicBezTo>
                <a:cubicBezTo>
                  <a:pt x="188" y="219"/>
                  <a:pt x="193" y="208"/>
                  <a:pt x="193" y="195"/>
                </a:cubicBezTo>
                <a:cubicBezTo>
                  <a:pt x="193" y="181"/>
                  <a:pt x="188" y="170"/>
                  <a:pt x="181" y="17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7" name="Freeform 437"/>
          <p:cNvSpPr>
            <a:spLocks noEditPoints="1"/>
          </p:cNvSpPr>
          <p:nvPr/>
        </p:nvSpPr>
        <p:spPr bwMode="auto">
          <a:xfrm>
            <a:off x="7059613" y="3789363"/>
            <a:ext cx="549275" cy="573088"/>
          </a:xfrm>
          <a:custGeom>
            <a:avLst/>
            <a:gdLst>
              <a:gd name="T0" fmla="*/ 51 w 243"/>
              <a:gd name="T1" fmla="*/ 23 h 253"/>
              <a:gd name="T2" fmla="*/ 53 w 243"/>
              <a:gd name="T3" fmla="*/ 27 h 253"/>
              <a:gd name="T4" fmla="*/ 53 w 243"/>
              <a:gd name="T5" fmla="*/ 33 h 253"/>
              <a:gd name="T6" fmla="*/ 57 w 243"/>
              <a:gd name="T7" fmla="*/ 35 h 253"/>
              <a:gd name="T8" fmla="*/ 61 w 243"/>
              <a:gd name="T9" fmla="*/ 38 h 253"/>
              <a:gd name="T10" fmla="*/ 75 w 243"/>
              <a:gd name="T11" fmla="*/ 63 h 253"/>
              <a:gd name="T12" fmla="*/ 82 w 243"/>
              <a:gd name="T13" fmla="*/ 59 h 253"/>
              <a:gd name="T14" fmla="*/ 143 w 243"/>
              <a:gd name="T15" fmla="*/ 162 h 253"/>
              <a:gd name="T16" fmla="*/ 135 w 243"/>
              <a:gd name="T17" fmla="*/ 184 h 253"/>
              <a:gd name="T18" fmla="*/ 112 w 243"/>
              <a:gd name="T19" fmla="*/ 198 h 253"/>
              <a:gd name="T20" fmla="*/ 88 w 243"/>
              <a:gd name="T21" fmla="*/ 195 h 253"/>
              <a:gd name="T22" fmla="*/ 27 w 243"/>
              <a:gd name="T23" fmla="*/ 92 h 253"/>
              <a:gd name="T24" fmla="*/ 33 w 243"/>
              <a:gd name="T25" fmla="*/ 88 h 253"/>
              <a:gd name="T26" fmla="*/ 18 w 243"/>
              <a:gd name="T27" fmla="*/ 64 h 253"/>
              <a:gd name="T28" fmla="*/ 17 w 243"/>
              <a:gd name="T29" fmla="*/ 59 h 253"/>
              <a:gd name="T30" fmla="*/ 17 w 243"/>
              <a:gd name="T31" fmla="*/ 54 h 253"/>
              <a:gd name="T32" fmla="*/ 12 w 243"/>
              <a:gd name="T33" fmla="*/ 51 h 253"/>
              <a:gd name="T34" fmla="*/ 9 w 243"/>
              <a:gd name="T35" fmla="*/ 48 h 253"/>
              <a:gd name="T36" fmla="*/ 0 w 243"/>
              <a:gd name="T37" fmla="*/ 34 h 253"/>
              <a:gd name="T38" fmla="*/ 0 w 243"/>
              <a:gd name="T39" fmla="*/ 32 h 253"/>
              <a:gd name="T40" fmla="*/ 0 w 243"/>
              <a:gd name="T41" fmla="*/ 17 h 253"/>
              <a:gd name="T42" fmla="*/ 2 w 243"/>
              <a:gd name="T43" fmla="*/ 13 h 253"/>
              <a:gd name="T44" fmla="*/ 24 w 243"/>
              <a:gd name="T45" fmla="*/ 0 h 253"/>
              <a:gd name="T46" fmla="*/ 28 w 243"/>
              <a:gd name="T47" fmla="*/ 0 h 253"/>
              <a:gd name="T48" fmla="*/ 41 w 243"/>
              <a:gd name="T49" fmla="*/ 7 h 253"/>
              <a:gd name="T50" fmla="*/ 43 w 243"/>
              <a:gd name="T51" fmla="*/ 9 h 253"/>
              <a:gd name="T52" fmla="*/ 51 w 243"/>
              <a:gd name="T53" fmla="*/ 23 h 253"/>
              <a:gd name="T54" fmla="*/ 141 w 243"/>
              <a:gd name="T55" fmla="*/ 192 h 253"/>
              <a:gd name="T56" fmla="*/ 120 w 243"/>
              <a:gd name="T57" fmla="*/ 205 h 253"/>
              <a:gd name="T58" fmla="*/ 196 w 243"/>
              <a:gd name="T59" fmla="*/ 235 h 253"/>
              <a:gd name="T60" fmla="*/ 201 w 243"/>
              <a:gd name="T61" fmla="*/ 143 h 253"/>
              <a:gd name="T62" fmla="*/ 191 w 243"/>
              <a:gd name="T63" fmla="*/ 94 h 253"/>
              <a:gd name="T64" fmla="*/ 243 w 243"/>
              <a:gd name="T65" fmla="*/ 123 h 253"/>
              <a:gd name="T66" fmla="*/ 243 w 243"/>
              <a:gd name="T67" fmla="*/ 90 h 253"/>
              <a:gd name="T68" fmla="*/ 171 w 243"/>
              <a:gd name="T69" fmla="*/ 79 h 253"/>
              <a:gd name="T70" fmla="*/ 177 w 243"/>
              <a:gd name="T71" fmla="*/ 150 h 253"/>
              <a:gd name="T72" fmla="*/ 184 w 243"/>
              <a:gd name="T73" fmla="*/ 213 h 253"/>
              <a:gd name="T74" fmla="*/ 141 w 243"/>
              <a:gd name="T75" fmla="*/ 192 h 253"/>
              <a:gd name="T76" fmla="*/ 44 w 243"/>
              <a:gd name="T77" fmla="*/ 98 h 253"/>
              <a:gd name="T78" fmla="*/ 94 w 243"/>
              <a:gd name="T79" fmla="*/ 183 h 253"/>
              <a:gd name="T80" fmla="*/ 102 w 243"/>
              <a:gd name="T81" fmla="*/ 178 h 253"/>
              <a:gd name="T82" fmla="*/ 52 w 243"/>
              <a:gd name="T83" fmla="*/ 93 h 253"/>
              <a:gd name="T84" fmla="*/ 44 w 243"/>
              <a:gd name="T85" fmla="*/ 98 h 253"/>
              <a:gd name="T86" fmla="*/ 40 w 243"/>
              <a:gd name="T87" fmla="*/ 84 h 253"/>
              <a:gd name="T88" fmla="*/ 68 w 243"/>
              <a:gd name="T89" fmla="*/ 67 h 253"/>
              <a:gd name="T90" fmla="*/ 55 w 243"/>
              <a:gd name="T91" fmla="*/ 45 h 253"/>
              <a:gd name="T92" fmla="*/ 27 w 243"/>
              <a:gd name="T93" fmla="*/ 62 h 253"/>
              <a:gd name="T94" fmla="*/ 40 w 243"/>
              <a:gd name="T95" fmla="*/ 84 h 253"/>
              <a:gd name="T96" fmla="*/ 47 w 243"/>
              <a:gd name="T97" fmla="*/ 40 h 253"/>
              <a:gd name="T98" fmla="*/ 45 w 243"/>
              <a:gd name="T99" fmla="*/ 37 h 253"/>
              <a:gd name="T100" fmla="*/ 44 w 243"/>
              <a:gd name="T101" fmla="*/ 34 h 253"/>
              <a:gd name="T102" fmla="*/ 22 w 243"/>
              <a:gd name="T103" fmla="*/ 47 h 253"/>
              <a:gd name="T104" fmla="*/ 24 w 243"/>
              <a:gd name="T105" fmla="*/ 50 h 253"/>
              <a:gd name="T106" fmla="*/ 26 w 243"/>
              <a:gd name="T107" fmla="*/ 52 h 253"/>
              <a:gd name="T108" fmla="*/ 47 w 243"/>
              <a:gd name="T109" fmla="*/ 40 h 253"/>
              <a:gd name="T110" fmla="*/ 8 w 243"/>
              <a:gd name="T111" fmla="*/ 19 h 253"/>
              <a:gd name="T112" fmla="*/ 8 w 243"/>
              <a:gd name="T113" fmla="*/ 31 h 253"/>
              <a:gd name="T114" fmla="*/ 15 w 243"/>
              <a:gd name="T115" fmla="*/ 42 h 253"/>
              <a:gd name="T116" fmla="*/ 43 w 243"/>
              <a:gd name="T117" fmla="*/ 25 h 253"/>
              <a:gd name="T118" fmla="*/ 36 w 243"/>
              <a:gd name="T119" fmla="*/ 14 h 253"/>
              <a:gd name="T120" fmla="*/ 26 w 243"/>
              <a:gd name="T121" fmla="*/ 8 h 253"/>
              <a:gd name="T122" fmla="*/ 8 w 243"/>
              <a:gd name="T123" fmla="*/ 19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3" h="253">
                <a:moveTo>
                  <a:pt x="51" y="23"/>
                </a:moveTo>
                <a:cubicBezTo>
                  <a:pt x="53" y="27"/>
                  <a:pt x="53" y="27"/>
                  <a:pt x="53" y="27"/>
                </a:cubicBezTo>
                <a:cubicBezTo>
                  <a:pt x="52" y="30"/>
                  <a:pt x="52" y="32"/>
                  <a:pt x="53" y="33"/>
                </a:cubicBezTo>
                <a:cubicBezTo>
                  <a:pt x="53" y="34"/>
                  <a:pt x="55" y="35"/>
                  <a:pt x="57" y="35"/>
                </a:cubicBezTo>
                <a:cubicBezTo>
                  <a:pt x="61" y="38"/>
                  <a:pt x="61" y="38"/>
                  <a:pt x="61" y="38"/>
                </a:cubicBezTo>
                <a:cubicBezTo>
                  <a:pt x="75" y="63"/>
                  <a:pt x="75" y="63"/>
                  <a:pt x="75" y="63"/>
                </a:cubicBezTo>
                <a:cubicBezTo>
                  <a:pt x="82" y="59"/>
                  <a:pt x="82" y="59"/>
                  <a:pt x="82" y="59"/>
                </a:cubicBezTo>
                <a:cubicBezTo>
                  <a:pt x="143" y="162"/>
                  <a:pt x="143" y="162"/>
                  <a:pt x="143" y="162"/>
                </a:cubicBezTo>
                <a:cubicBezTo>
                  <a:pt x="135" y="184"/>
                  <a:pt x="135" y="184"/>
                  <a:pt x="135" y="184"/>
                </a:cubicBezTo>
                <a:cubicBezTo>
                  <a:pt x="112" y="198"/>
                  <a:pt x="112" y="198"/>
                  <a:pt x="112" y="198"/>
                </a:cubicBezTo>
                <a:cubicBezTo>
                  <a:pt x="88" y="195"/>
                  <a:pt x="88" y="195"/>
                  <a:pt x="88" y="195"/>
                </a:cubicBezTo>
                <a:cubicBezTo>
                  <a:pt x="27" y="92"/>
                  <a:pt x="27" y="92"/>
                  <a:pt x="27" y="92"/>
                </a:cubicBezTo>
                <a:cubicBezTo>
                  <a:pt x="33" y="88"/>
                  <a:pt x="33" y="88"/>
                  <a:pt x="33" y="88"/>
                </a:cubicBezTo>
                <a:cubicBezTo>
                  <a:pt x="18" y="64"/>
                  <a:pt x="18" y="64"/>
                  <a:pt x="18" y="64"/>
                </a:cubicBezTo>
                <a:cubicBezTo>
                  <a:pt x="17" y="59"/>
                  <a:pt x="17" y="59"/>
                  <a:pt x="17" y="59"/>
                </a:cubicBezTo>
                <a:cubicBezTo>
                  <a:pt x="18" y="57"/>
                  <a:pt x="18" y="55"/>
                  <a:pt x="17" y="54"/>
                </a:cubicBezTo>
                <a:cubicBezTo>
                  <a:pt x="17" y="53"/>
                  <a:pt x="15" y="52"/>
                  <a:pt x="12" y="51"/>
                </a:cubicBezTo>
                <a:cubicBezTo>
                  <a:pt x="9" y="48"/>
                  <a:pt x="9" y="48"/>
                  <a:pt x="9" y="48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3"/>
                  <a:pt x="2" y="13"/>
                  <a:pt x="2" y="13"/>
                </a:cubicBezTo>
                <a:cubicBezTo>
                  <a:pt x="24" y="0"/>
                  <a:pt x="24" y="0"/>
                  <a:pt x="24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41" y="7"/>
                  <a:pt x="41" y="7"/>
                  <a:pt x="41" y="7"/>
                </a:cubicBezTo>
                <a:cubicBezTo>
                  <a:pt x="43" y="9"/>
                  <a:pt x="43" y="9"/>
                  <a:pt x="43" y="9"/>
                </a:cubicBezTo>
                <a:cubicBezTo>
                  <a:pt x="51" y="23"/>
                  <a:pt x="51" y="23"/>
                  <a:pt x="51" y="23"/>
                </a:cubicBezTo>
                <a:close/>
                <a:moveTo>
                  <a:pt x="141" y="192"/>
                </a:moveTo>
                <a:cubicBezTo>
                  <a:pt x="120" y="205"/>
                  <a:pt x="120" y="205"/>
                  <a:pt x="120" y="205"/>
                </a:cubicBezTo>
                <a:cubicBezTo>
                  <a:pt x="134" y="224"/>
                  <a:pt x="163" y="253"/>
                  <a:pt x="196" y="235"/>
                </a:cubicBezTo>
                <a:cubicBezTo>
                  <a:pt x="226" y="220"/>
                  <a:pt x="213" y="180"/>
                  <a:pt x="201" y="143"/>
                </a:cubicBezTo>
                <a:cubicBezTo>
                  <a:pt x="194" y="120"/>
                  <a:pt x="187" y="100"/>
                  <a:pt x="191" y="94"/>
                </a:cubicBezTo>
                <a:cubicBezTo>
                  <a:pt x="199" y="85"/>
                  <a:pt x="230" y="111"/>
                  <a:pt x="243" y="123"/>
                </a:cubicBezTo>
                <a:cubicBezTo>
                  <a:pt x="243" y="90"/>
                  <a:pt x="243" y="90"/>
                  <a:pt x="243" y="90"/>
                </a:cubicBezTo>
                <a:cubicBezTo>
                  <a:pt x="221" y="74"/>
                  <a:pt x="188" y="57"/>
                  <a:pt x="171" y="79"/>
                </a:cubicBezTo>
                <a:cubicBezTo>
                  <a:pt x="159" y="95"/>
                  <a:pt x="168" y="122"/>
                  <a:pt x="177" y="150"/>
                </a:cubicBezTo>
                <a:cubicBezTo>
                  <a:pt x="186" y="178"/>
                  <a:pt x="195" y="207"/>
                  <a:pt x="184" y="213"/>
                </a:cubicBezTo>
                <a:cubicBezTo>
                  <a:pt x="168" y="221"/>
                  <a:pt x="151" y="205"/>
                  <a:pt x="141" y="192"/>
                </a:cubicBezTo>
                <a:close/>
                <a:moveTo>
                  <a:pt x="44" y="98"/>
                </a:moveTo>
                <a:cubicBezTo>
                  <a:pt x="94" y="183"/>
                  <a:pt x="94" y="183"/>
                  <a:pt x="94" y="183"/>
                </a:cubicBezTo>
                <a:cubicBezTo>
                  <a:pt x="102" y="178"/>
                  <a:pt x="102" y="178"/>
                  <a:pt x="102" y="178"/>
                </a:cubicBezTo>
                <a:cubicBezTo>
                  <a:pt x="52" y="93"/>
                  <a:pt x="52" y="93"/>
                  <a:pt x="52" y="93"/>
                </a:cubicBezTo>
                <a:cubicBezTo>
                  <a:pt x="44" y="98"/>
                  <a:pt x="44" y="98"/>
                  <a:pt x="44" y="98"/>
                </a:cubicBezTo>
                <a:close/>
                <a:moveTo>
                  <a:pt x="40" y="84"/>
                </a:moveTo>
                <a:cubicBezTo>
                  <a:pt x="68" y="67"/>
                  <a:pt x="68" y="67"/>
                  <a:pt x="68" y="67"/>
                </a:cubicBezTo>
                <a:cubicBezTo>
                  <a:pt x="55" y="45"/>
                  <a:pt x="55" y="45"/>
                  <a:pt x="55" y="45"/>
                </a:cubicBezTo>
                <a:cubicBezTo>
                  <a:pt x="27" y="62"/>
                  <a:pt x="27" y="62"/>
                  <a:pt x="27" y="62"/>
                </a:cubicBezTo>
                <a:cubicBezTo>
                  <a:pt x="40" y="84"/>
                  <a:pt x="40" y="84"/>
                  <a:pt x="40" y="84"/>
                </a:cubicBezTo>
                <a:close/>
                <a:moveTo>
                  <a:pt x="47" y="40"/>
                </a:moveTo>
                <a:cubicBezTo>
                  <a:pt x="47" y="39"/>
                  <a:pt x="46" y="38"/>
                  <a:pt x="45" y="37"/>
                </a:cubicBezTo>
                <a:cubicBezTo>
                  <a:pt x="45" y="36"/>
                  <a:pt x="44" y="35"/>
                  <a:pt x="44" y="34"/>
                </a:cubicBezTo>
                <a:cubicBezTo>
                  <a:pt x="22" y="47"/>
                  <a:pt x="22" y="47"/>
                  <a:pt x="22" y="47"/>
                </a:cubicBezTo>
                <a:cubicBezTo>
                  <a:pt x="23" y="48"/>
                  <a:pt x="24" y="49"/>
                  <a:pt x="24" y="50"/>
                </a:cubicBezTo>
                <a:cubicBezTo>
                  <a:pt x="25" y="51"/>
                  <a:pt x="25" y="52"/>
                  <a:pt x="26" y="52"/>
                </a:cubicBezTo>
                <a:cubicBezTo>
                  <a:pt x="47" y="40"/>
                  <a:pt x="47" y="40"/>
                  <a:pt x="47" y="40"/>
                </a:cubicBezTo>
                <a:close/>
                <a:moveTo>
                  <a:pt x="8" y="19"/>
                </a:moveTo>
                <a:cubicBezTo>
                  <a:pt x="8" y="31"/>
                  <a:pt x="8" y="31"/>
                  <a:pt x="8" y="31"/>
                </a:cubicBezTo>
                <a:cubicBezTo>
                  <a:pt x="15" y="42"/>
                  <a:pt x="15" y="42"/>
                  <a:pt x="15" y="42"/>
                </a:cubicBezTo>
                <a:cubicBezTo>
                  <a:pt x="43" y="25"/>
                  <a:pt x="43" y="25"/>
                  <a:pt x="43" y="25"/>
                </a:cubicBezTo>
                <a:cubicBezTo>
                  <a:pt x="36" y="14"/>
                  <a:pt x="36" y="14"/>
                  <a:pt x="36" y="14"/>
                </a:cubicBezTo>
                <a:cubicBezTo>
                  <a:pt x="26" y="8"/>
                  <a:pt x="26" y="8"/>
                  <a:pt x="26" y="8"/>
                </a:cubicBezTo>
                <a:lnTo>
                  <a:pt x="8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8" name="Freeform 438"/>
          <p:cNvSpPr>
            <a:spLocks/>
          </p:cNvSpPr>
          <p:nvPr/>
        </p:nvSpPr>
        <p:spPr bwMode="auto">
          <a:xfrm>
            <a:off x="7158038" y="4000501"/>
            <a:ext cx="131763" cy="203200"/>
          </a:xfrm>
          <a:custGeom>
            <a:avLst/>
            <a:gdLst>
              <a:gd name="T0" fmla="*/ 0 w 83"/>
              <a:gd name="T1" fmla="*/ 7 h 128"/>
              <a:gd name="T2" fmla="*/ 12 w 83"/>
              <a:gd name="T3" fmla="*/ 0 h 128"/>
              <a:gd name="T4" fmla="*/ 83 w 83"/>
              <a:gd name="T5" fmla="*/ 121 h 128"/>
              <a:gd name="T6" fmla="*/ 72 w 83"/>
              <a:gd name="T7" fmla="*/ 128 h 128"/>
              <a:gd name="T8" fmla="*/ 0 w 83"/>
              <a:gd name="T9" fmla="*/ 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" h="128">
                <a:moveTo>
                  <a:pt x="0" y="7"/>
                </a:moveTo>
                <a:lnTo>
                  <a:pt x="12" y="0"/>
                </a:lnTo>
                <a:lnTo>
                  <a:pt x="83" y="121"/>
                </a:lnTo>
                <a:lnTo>
                  <a:pt x="72" y="128"/>
                </a:lnTo>
                <a:lnTo>
                  <a:pt x="0" y="7"/>
                </a:lnTo>
                <a:close/>
              </a:path>
            </a:pathLst>
          </a:cu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9" name="Freeform 439"/>
          <p:cNvSpPr>
            <a:spLocks noEditPoints="1"/>
          </p:cNvSpPr>
          <p:nvPr/>
        </p:nvSpPr>
        <p:spPr bwMode="auto">
          <a:xfrm>
            <a:off x="10567988" y="2505076"/>
            <a:ext cx="579438" cy="314325"/>
          </a:xfrm>
          <a:custGeom>
            <a:avLst/>
            <a:gdLst>
              <a:gd name="T0" fmla="*/ 250 w 256"/>
              <a:gd name="T1" fmla="*/ 132 h 139"/>
              <a:gd name="T2" fmla="*/ 235 w 256"/>
              <a:gd name="T3" fmla="*/ 132 h 139"/>
              <a:gd name="T4" fmla="*/ 178 w 256"/>
              <a:gd name="T5" fmla="*/ 135 h 139"/>
              <a:gd name="T6" fmla="*/ 12 w 256"/>
              <a:gd name="T7" fmla="*/ 0 h 139"/>
              <a:gd name="T8" fmla="*/ 77 w 256"/>
              <a:gd name="T9" fmla="*/ 135 h 139"/>
              <a:gd name="T10" fmla="*/ 20 w 256"/>
              <a:gd name="T11" fmla="*/ 132 h 139"/>
              <a:gd name="T12" fmla="*/ 5 w 256"/>
              <a:gd name="T13" fmla="*/ 132 h 139"/>
              <a:gd name="T14" fmla="*/ 27 w 256"/>
              <a:gd name="T15" fmla="*/ 20 h 139"/>
              <a:gd name="T16" fmla="*/ 62 w 256"/>
              <a:gd name="T17" fmla="*/ 34 h 139"/>
              <a:gd name="T18" fmla="*/ 19 w 256"/>
              <a:gd name="T19" fmla="*/ 64 h 139"/>
              <a:gd name="T20" fmla="*/ 18 w 256"/>
              <a:gd name="T21" fmla="*/ 80 h 139"/>
              <a:gd name="T22" fmla="*/ 16 w 256"/>
              <a:gd name="T23" fmla="*/ 118 h 139"/>
              <a:gd name="T24" fmla="*/ 65 w 256"/>
              <a:gd name="T25" fmla="*/ 118 h 139"/>
              <a:gd name="T26" fmla="*/ 66 w 256"/>
              <a:gd name="T27" fmla="*/ 102 h 139"/>
              <a:gd name="T28" fmla="*/ 72 w 256"/>
              <a:gd name="T29" fmla="*/ 68 h 139"/>
              <a:gd name="T30" fmla="*/ 42 w 256"/>
              <a:gd name="T31" fmla="*/ 65 h 139"/>
              <a:gd name="T32" fmla="*/ 42 w 256"/>
              <a:gd name="T33" fmla="*/ 82 h 139"/>
              <a:gd name="T34" fmla="*/ 26 w 256"/>
              <a:gd name="T35" fmla="*/ 107 h 139"/>
              <a:gd name="T36" fmla="*/ 42 w 256"/>
              <a:gd name="T37" fmla="*/ 27 h 139"/>
              <a:gd name="T38" fmla="*/ 53 w 256"/>
              <a:gd name="T39" fmla="*/ 23 h 139"/>
              <a:gd name="T40" fmla="*/ 42 w 256"/>
              <a:gd name="T41" fmla="*/ 49 h 139"/>
              <a:gd name="T42" fmla="*/ 158 w 256"/>
              <a:gd name="T43" fmla="*/ 0 h 139"/>
              <a:gd name="T44" fmla="*/ 160 w 256"/>
              <a:gd name="T45" fmla="*/ 139 h 139"/>
              <a:gd name="T46" fmla="*/ 107 w 256"/>
              <a:gd name="T47" fmla="*/ 135 h 139"/>
              <a:gd name="T48" fmla="*/ 87 w 256"/>
              <a:gd name="T49" fmla="*/ 132 h 139"/>
              <a:gd name="T50" fmla="*/ 160 w 256"/>
              <a:gd name="T51" fmla="*/ 24 h 139"/>
              <a:gd name="T52" fmla="*/ 121 w 256"/>
              <a:gd name="T53" fmla="*/ 31 h 139"/>
              <a:gd name="T54" fmla="*/ 109 w 256"/>
              <a:gd name="T55" fmla="*/ 31 h 139"/>
              <a:gd name="T56" fmla="*/ 133 w 256"/>
              <a:gd name="T57" fmla="*/ 31 h 139"/>
              <a:gd name="T58" fmla="*/ 145 w 256"/>
              <a:gd name="T59" fmla="*/ 31 h 139"/>
              <a:gd name="T60" fmla="*/ 156 w 256"/>
              <a:gd name="T61" fmla="*/ 31 h 139"/>
              <a:gd name="T62" fmla="*/ 147 w 256"/>
              <a:gd name="T63" fmla="*/ 62 h 139"/>
              <a:gd name="T64" fmla="*/ 101 w 256"/>
              <a:gd name="T65" fmla="*/ 89 h 139"/>
              <a:gd name="T66" fmla="*/ 156 w 256"/>
              <a:gd name="T67" fmla="*/ 123 h 139"/>
              <a:gd name="T68" fmla="*/ 103 w 256"/>
              <a:gd name="T69" fmla="*/ 87 h 139"/>
              <a:gd name="T70" fmla="*/ 152 w 256"/>
              <a:gd name="T71" fmla="*/ 91 h 139"/>
              <a:gd name="T72" fmla="*/ 104 w 256"/>
              <a:gd name="T73" fmla="*/ 65 h 139"/>
              <a:gd name="T74" fmla="*/ 154 w 256"/>
              <a:gd name="T75" fmla="*/ 65 h 139"/>
              <a:gd name="T76" fmla="*/ 215 w 256"/>
              <a:gd name="T77" fmla="*/ 54 h 139"/>
              <a:gd name="T78" fmla="*/ 215 w 256"/>
              <a:gd name="T79" fmla="*/ 65 h 139"/>
              <a:gd name="T80" fmla="*/ 185 w 256"/>
              <a:gd name="T81" fmla="*/ 72 h 139"/>
              <a:gd name="T82" fmla="*/ 185 w 256"/>
              <a:gd name="T83" fmla="*/ 110 h 139"/>
              <a:gd name="T84" fmla="*/ 215 w 256"/>
              <a:gd name="T85" fmla="*/ 118 h 139"/>
              <a:gd name="T86" fmla="*/ 245 w 256"/>
              <a:gd name="T87" fmla="*/ 110 h 139"/>
              <a:gd name="T88" fmla="*/ 240 w 256"/>
              <a:gd name="T89" fmla="*/ 80 h 139"/>
              <a:gd name="T90" fmla="*/ 230 w 256"/>
              <a:gd name="T91" fmla="*/ 69 h 139"/>
              <a:gd name="T92" fmla="*/ 215 w 256"/>
              <a:gd name="T93" fmla="*/ 101 h 139"/>
              <a:gd name="T94" fmla="*/ 199 w 256"/>
              <a:gd name="T95" fmla="*/ 76 h 139"/>
              <a:gd name="T96" fmla="*/ 237 w 256"/>
              <a:gd name="T97" fmla="*/ 91 h 139"/>
              <a:gd name="T98" fmla="*/ 222 w 256"/>
              <a:gd name="T99" fmla="*/ 34 h 139"/>
              <a:gd name="T100" fmla="*/ 199 w 256"/>
              <a:gd name="T101" fmla="*/ 34 h 139"/>
              <a:gd name="T102" fmla="*/ 226 w 256"/>
              <a:gd name="T103" fmla="*/ 23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56" h="139">
                <a:moveTo>
                  <a:pt x="185" y="0"/>
                </a:moveTo>
                <a:cubicBezTo>
                  <a:pt x="245" y="0"/>
                  <a:pt x="245" y="0"/>
                  <a:pt x="245" y="0"/>
                </a:cubicBezTo>
                <a:cubicBezTo>
                  <a:pt x="251" y="0"/>
                  <a:pt x="256" y="5"/>
                  <a:pt x="256" y="11"/>
                </a:cubicBezTo>
                <a:cubicBezTo>
                  <a:pt x="256" y="132"/>
                  <a:pt x="256" y="132"/>
                  <a:pt x="256" y="132"/>
                </a:cubicBezTo>
                <a:cubicBezTo>
                  <a:pt x="250" y="132"/>
                  <a:pt x="250" y="132"/>
                  <a:pt x="250" y="132"/>
                </a:cubicBezTo>
                <a:cubicBezTo>
                  <a:pt x="250" y="135"/>
                  <a:pt x="250" y="135"/>
                  <a:pt x="250" y="135"/>
                </a:cubicBezTo>
                <a:cubicBezTo>
                  <a:pt x="250" y="137"/>
                  <a:pt x="249" y="139"/>
                  <a:pt x="247" y="139"/>
                </a:cubicBezTo>
                <a:cubicBezTo>
                  <a:pt x="238" y="139"/>
                  <a:pt x="238" y="139"/>
                  <a:pt x="238" y="139"/>
                </a:cubicBezTo>
                <a:cubicBezTo>
                  <a:pt x="236" y="139"/>
                  <a:pt x="235" y="137"/>
                  <a:pt x="235" y="135"/>
                </a:cubicBezTo>
                <a:cubicBezTo>
                  <a:pt x="235" y="132"/>
                  <a:pt x="235" y="132"/>
                  <a:pt x="235" y="132"/>
                </a:cubicBezTo>
                <a:cubicBezTo>
                  <a:pt x="194" y="132"/>
                  <a:pt x="194" y="132"/>
                  <a:pt x="194" y="132"/>
                </a:cubicBezTo>
                <a:cubicBezTo>
                  <a:pt x="194" y="135"/>
                  <a:pt x="194" y="135"/>
                  <a:pt x="194" y="135"/>
                </a:cubicBezTo>
                <a:cubicBezTo>
                  <a:pt x="194" y="137"/>
                  <a:pt x="192" y="139"/>
                  <a:pt x="190" y="139"/>
                </a:cubicBezTo>
                <a:cubicBezTo>
                  <a:pt x="182" y="139"/>
                  <a:pt x="182" y="139"/>
                  <a:pt x="182" y="139"/>
                </a:cubicBezTo>
                <a:cubicBezTo>
                  <a:pt x="180" y="139"/>
                  <a:pt x="178" y="137"/>
                  <a:pt x="178" y="135"/>
                </a:cubicBezTo>
                <a:cubicBezTo>
                  <a:pt x="178" y="132"/>
                  <a:pt x="178" y="132"/>
                  <a:pt x="178" y="132"/>
                </a:cubicBezTo>
                <a:cubicBezTo>
                  <a:pt x="174" y="132"/>
                  <a:pt x="174" y="132"/>
                  <a:pt x="174" y="132"/>
                </a:cubicBezTo>
                <a:cubicBezTo>
                  <a:pt x="174" y="11"/>
                  <a:pt x="174" y="11"/>
                  <a:pt x="174" y="11"/>
                </a:cubicBezTo>
                <a:cubicBezTo>
                  <a:pt x="174" y="5"/>
                  <a:pt x="179" y="0"/>
                  <a:pt x="185" y="0"/>
                </a:cubicBezTo>
                <a:close/>
                <a:moveTo>
                  <a:pt x="12" y="0"/>
                </a:moveTo>
                <a:cubicBezTo>
                  <a:pt x="71" y="0"/>
                  <a:pt x="71" y="0"/>
                  <a:pt x="71" y="0"/>
                </a:cubicBezTo>
                <a:cubicBezTo>
                  <a:pt x="78" y="0"/>
                  <a:pt x="83" y="5"/>
                  <a:pt x="83" y="11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77" y="135"/>
                  <a:pt x="77" y="135"/>
                  <a:pt x="77" y="135"/>
                </a:cubicBezTo>
                <a:cubicBezTo>
                  <a:pt x="77" y="137"/>
                  <a:pt x="76" y="139"/>
                  <a:pt x="74" y="139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3" y="139"/>
                  <a:pt x="62" y="137"/>
                  <a:pt x="62" y="135"/>
                </a:cubicBezTo>
                <a:cubicBezTo>
                  <a:pt x="62" y="132"/>
                  <a:pt x="62" y="132"/>
                  <a:pt x="62" y="132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20" y="135"/>
                  <a:pt x="20" y="135"/>
                  <a:pt x="20" y="135"/>
                </a:cubicBezTo>
                <a:cubicBezTo>
                  <a:pt x="20" y="137"/>
                  <a:pt x="19" y="139"/>
                  <a:pt x="17" y="139"/>
                </a:cubicBezTo>
                <a:cubicBezTo>
                  <a:pt x="9" y="139"/>
                  <a:pt x="9" y="139"/>
                  <a:pt x="9" y="139"/>
                </a:cubicBezTo>
                <a:cubicBezTo>
                  <a:pt x="7" y="139"/>
                  <a:pt x="5" y="137"/>
                  <a:pt x="5" y="135"/>
                </a:cubicBezTo>
                <a:cubicBezTo>
                  <a:pt x="5" y="132"/>
                  <a:pt x="5" y="132"/>
                  <a:pt x="5" y="13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2" y="0"/>
                </a:cubicBezTo>
                <a:close/>
                <a:moveTo>
                  <a:pt x="42" y="14"/>
                </a:moveTo>
                <a:cubicBezTo>
                  <a:pt x="36" y="14"/>
                  <a:pt x="31" y="16"/>
                  <a:pt x="27" y="20"/>
                </a:cubicBezTo>
                <a:cubicBezTo>
                  <a:pt x="24" y="23"/>
                  <a:pt x="21" y="28"/>
                  <a:pt x="21" y="34"/>
                </a:cubicBezTo>
                <a:cubicBezTo>
                  <a:pt x="21" y="39"/>
                  <a:pt x="24" y="44"/>
                  <a:pt x="27" y="48"/>
                </a:cubicBezTo>
                <a:cubicBezTo>
                  <a:pt x="31" y="52"/>
                  <a:pt x="36" y="54"/>
                  <a:pt x="42" y="54"/>
                </a:cubicBezTo>
                <a:cubicBezTo>
                  <a:pt x="47" y="54"/>
                  <a:pt x="52" y="52"/>
                  <a:pt x="56" y="48"/>
                </a:cubicBezTo>
                <a:cubicBezTo>
                  <a:pt x="59" y="44"/>
                  <a:pt x="62" y="39"/>
                  <a:pt x="62" y="34"/>
                </a:cubicBezTo>
                <a:cubicBezTo>
                  <a:pt x="62" y="28"/>
                  <a:pt x="59" y="23"/>
                  <a:pt x="56" y="20"/>
                </a:cubicBezTo>
                <a:cubicBezTo>
                  <a:pt x="52" y="16"/>
                  <a:pt x="47" y="14"/>
                  <a:pt x="42" y="14"/>
                </a:cubicBezTo>
                <a:close/>
                <a:moveTo>
                  <a:pt x="42" y="65"/>
                </a:moveTo>
                <a:cubicBezTo>
                  <a:pt x="36" y="65"/>
                  <a:pt x="31" y="66"/>
                  <a:pt x="27" y="69"/>
                </a:cubicBezTo>
                <a:cubicBezTo>
                  <a:pt x="19" y="64"/>
                  <a:pt x="19" y="64"/>
                  <a:pt x="19" y="64"/>
                </a:cubicBezTo>
                <a:cubicBezTo>
                  <a:pt x="18" y="63"/>
                  <a:pt x="17" y="63"/>
                  <a:pt x="16" y="64"/>
                </a:cubicBezTo>
                <a:cubicBezTo>
                  <a:pt x="12" y="68"/>
                  <a:pt x="12" y="68"/>
                  <a:pt x="12" y="68"/>
                </a:cubicBezTo>
                <a:cubicBezTo>
                  <a:pt x="11" y="69"/>
                  <a:pt x="11" y="70"/>
                  <a:pt x="12" y="72"/>
                </a:cubicBezTo>
                <a:cubicBezTo>
                  <a:pt x="17" y="80"/>
                  <a:pt x="17" y="80"/>
                  <a:pt x="17" y="80"/>
                </a:cubicBezTo>
                <a:cubicBezTo>
                  <a:pt x="18" y="80"/>
                  <a:pt x="18" y="80"/>
                  <a:pt x="18" y="80"/>
                </a:cubicBezTo>
                <a:cubicBezTo>
                  <a:pt x="16" y="83"/>
                  <a:pt x="15" y="87"/>
                  <a:pt x="15" y="91"/>
                </a:cubicBezTo>
                <a:cubicBezTo>
                  <a:pt x="15" y="95"/>
                  <a:pt x="16" y="99"/>
                  <a:pt x="17" y="102"/>
                </a:cubicBezTo>
                <a:cubicBezTo>
                  <a:pt x="12" y="110"/>
                  <a:pt x="12" y="110"/>
                  <a:pt x="12" y="110"/>
                </a:cubicBezTo>
                <a:cubicBezTo>
                  <a:pt x="11" y="111"/>
                  <a:pt x="11" y="113"/>
                  <a:pt x="12" y="114"/>
                </a:cubicBezTo>
                <a:cubicBezTo>
                  <a:pt x="16" y="118"/>
                  <a:pt x="16" y="118"/>
                  <a:pt x="16" y="118"/>
                </a:cubicBezTo>
                <a:cubicBezTo>
                  <a:pt x="17" y="119"/>
                  <a:pt x="18" y="118"/>
                  <a:pt x="19" y="118"/>
                </a:cubicBezTo>
                <a:cubicBezTo>
                  <a:pt x="26" y="113"/>
                  <a:pt x="26" y="113"/>
                  <a:pt x="26" y="113"/>
                </a:cubicBezTo>
                <a:cubicBezTo>
                  <a:pt x="31" y="116"/>
                  <a:pt x="36" y="118"/>
                  <a:pt x="42" y="118"/>
                </a:cubicBezTo>
                <a:cubicBezTo>
                  <a:pt x="47" y="118"/>
                  <a:pt x="53" y="116"/>
                  <a:pt x="57" y="113"/>
                </a:cubicBezTo>
                <a:cubicBezTo>
                  <a:pt x="65" y="118"/>
                  <a:pt x="65" y="118"/>
                  <a:pt x="65" y="118"/>
                </a:cubicBezTo>
                <a:cubicBezTo>
                  <a:pt x="66" y="118"/>
                  <a:pt x="68" y="119"/>
                  <a:pt x="69" y="118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73" y="113"/>
                  <a:pt x="73" y="111"/>
                  <a:pt x="72" y="110"/>
                </a:cubicBezTo>
                <a:cubicBezTo>
                  <a:pt x="67" y="102"/>
                  <a:pt x="67" y="102"/>
                  <a:pt x="67" y="102"/>
                </a:cubicBezTo>
                <a:cubicBezTo>
                  <a:pt x="66" y="102"/>
                  <a:pt x="66" y="102"/>
                  <a:pt x="66" y="102"/>
                </a:cubicBezTo>
                <a:cubicBezTo>
                  <a:pt x="67" y="98"/>
                  <a:pt x="68" y="95"/>
                  <a:pt x="68" y="91"/>
                </a:cubicBezTo>
                <a:cubicBezTo>
                  <a:pt x="68" y="87"/>
                  <a:pt x="67" y="84"/>
                  <a:pt x="66" y="80"/>
                </a:cubicBezTo>
                <a:cubicBezTo>
                  <a:pt x="66" y="80"/>
                  <a:pt x="66" y="80"/>
                  <a:pt x="67" y="80"/>
                </a:cubicBezTo>
                <a:cubicBezTo>
                  <a:pt x="72" y="72"/>
                  <a:pt x="72" y="72"/>
                  <a:pt x="72" y="72"/>
                </a:cubicBezTo>
                <a:cubicBezTo>
                  <a:pt x="73" y="70"/>
                  <a:pt x="73" y="69"/>
                  <a:pt x="72" y="68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3"/>
                  <a:pt x="66" y="63"/>
                  <a:pt x="65" y="64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69"/>
                  <a:pt x="57" y="69"/>
                  <a:pt x="57" y="69"/>
                </a:cubicBezTo>
                <a:cubicBezTo>
                  <a:pt x="52" y="66"/>
                  <a:pt x="47" y="65"/>
                  <a:pt x="42" y="65"/>
                </a:cubicBezTo>
                <a:close/>
                <a:moveTo>
                  <a:pt x="42" y="82"/>
                </a:moveTo>
                <a:cubicBezTo>
                  <a:pt x="36" y="82"/>
                  <a:pt x="32" y="86"/>
                  <a:pt x="32" y="91"/>
                </a:cubicBezTo>
                <a:cubicBezTo>
                  <a:pt x="32" y="97"/>
                  <a:pt x="36" y="101"/>
                  <a:pt x="42" y="101"/>
                </a:cubicBezTo>
                <a:cubicBezTo>
                  <a:pt x="47" y="101"/>
                  <a:pt x="51" y="97"/>
                  <a:pt x="51" y="91"/>
                </a:cubicBezTo>
                <a:cubicBezTo>
                  <a:pt x="51" y="86"/>
                  <a:pt x="47" y="82"/>
                  <a:pt x="42" y="82"/>
                </a:cubicBezTo>
                <a:close/>
                <a:moveTo>
                  <a:pt x="57" y="76"/>
                </a:moveTo>
                <a:cubicBezTo>
                  <a:pt x="53" y="72"/>
                  <a:pt x="48" y="69"/>
                  <a:pt x="42" y="69"/>
                </a:cubicBezTo>
                <a:cubicBezTo>
                  <a:pt x="35" y="69"/>
                  <a:pt x="30" y="72"/>
                  <a:pt x="26" y="76"/>
                </a:cubicBezTo>
                <a:cubicBezTo>
                  <a:pt x="22" y="80"/>
                  <a:pt x="19" y="85"/>
                  <a:pt x="19" y="91"/>
                </a:cubicBezTo>
                <a:cubicBezTo>
                  <a:pt x="19" y="97"/>
                  <a:pt x="22" y="103"/>
                  <a:pt x="26" y="107"/>
                </a:cubicBezTo>
                <a:cubicBezTo>
                  <a:pt x="30" y="111"/>
                  <a:pt x="35" y="113"/>
                  <a:pt x="42" y="113"/>
                </a:cubicBezTo>
                <a:cubicBezTo>
                  <a:pt x="48" y="113"/>
                  <a:pt x="53" y="111"/>
                  <a:pt x="57" y="107"/>
                </a:cubicBezTo>
                <a:cubicBezTo>
                  <a:pt x="61" y="103"/>
                  <a:pt x="64" y="97"/>
                  <a:pt x="64" y="91"/>
                </a:cubicBezTo>
                <a:cubicBezTo>
                  <a:pt x="64" y="85"/>
                  <a:pt x="61" y="80"/>
                  <a:pt x="57" y="76"/>
                </a:cubicBezTo>
                <a:close/>
                <a:moveTo>
                  <a:pt x="42" y="27"/>
                </a:moveTo>
                <a:cubicBezTo>
                  <a:pt x="38" y="27"/>
                  <a:pt x="34" y="30"/>
                  <a:pt x="34" y="34"/>
                </a:cubicBezTo>
                <a:cubicBezTo>
                  <a:pt x="34" y="38"/>
                  <a:pt x="38" y="41"/>
                  <a:pt x="42" y="41"/>
                </a:cubicBezTo>
                <a:cubicBezTo>
                  <a:pt x="45" y="41"/>
                  <a:pt x="49" y="38"/>
                  <a:pt x="49" y="34"/>
                </a:cubicBezTo>
                <a:cubicBezTo>
                  <a:pt x="49" y="30"/>
                  <a:pt x="45" y="27"/>
                  <a:pt x="42" y="27"/>
                </a:cubicBezTo>
                <a:close/>
                <a:moveTo>
                  <a:pt x="53" y="23"/>
                </a:moveTo>
                <a:cubicBezTo>
                  <a:pt x="50" y="20"/>
                  <a:pt x="46" y="18"/>
                  <a:pt x="42" y="18"/>
                </a:cubicBezTo>
                <a:cubicBezTo>
                  <a:pt x="37" y="18"/>
                  <a:pt x="33" y="20"/>
                  <a:pt x="31" y="23"/>
                </a:cubicBezTo>
                <a:cubicBezTo>
                  <a:pt x="28" y="26"/>
                  <a:pt x="26" y="30"/>
                  <a:pt x="26" y="34"/>
                </a:cubicBezTo>
                <a:cubicBezTo>
                  <a:pt x="26" y="38"/>
                  <a:pt x="28" y="42"/>
                  <a:pt x="31" y="45"/>
                </a:cubicBezTo>
                <a:cubicBezTo>
                  <a:pt x="33" y="48"/>
                  <a:pt x="37" y="49"/>
                  <a:pt x="42" y="49"/>
                </a:cubicBezTo>
                <a:cubicBezTo>
                  <a:pt x="46" y="49"/>
                  <a:pt x="50" y="48"/>
                  <a:pt x="53" y="45"/>
                </a:cubicBezTo>
                <a:cubicBezTo>
                  <a:pt x="55" y="42"/>
                  <a:pt x="57" y="38"/>
                  <a:pt x="57" y="34"/>
                </a:cubicBezTo>
                <a:cubicBezTo>
                  <a:pt x="57" y="30"/>
                  <a:pt x="55" y="26"/>
                  <a:pt x="53" y="23"/>
                </a:cubicBezTo>
                <a:close/>
                <a:moveTo>
                  <a:pt x="98" y="0"/>
                </a:moveTo>
                <a:cubicBezTo>
                  <a:pt x="158" y="0"/>
                  <a:pt x="158" y="0"/>
                  <a:pt x="158" y="0"/>
                </a:cubicBezTo>
                <a:cubicBezTo>
                  <a:pt x="164" y="0"/>
                  <a:pt x="169" y="5"/>
                  <a:pt x="169" y="11"/>
                </a:cubicBezTo>
                <a:cubicBezTo>
                  <a:pt x="169" y="132"/>
                  <a:pt x="169" y="132"/>
                  <a:pt x="169" y="132"/>
                </a:cubicBezTo>
                <a:cubicBezTo>
                  <a:pt x="164" y="132"/>
                  <a:pt x="164" y="132"/>
                  <a:pt x="164" y="132"/>
                </a:cubicBezTo>
                <a:cubicBezTo>
                  <a:pt x="164" y="135"/>
                  <a:pt x="164" y="135"/>
                  <a:pt x="164" y="135"/>
                </a:cubicBezTo>
                <a:cubicBezTo>
                  <a:pt x="164" y="137"/>
                  <a:pt x="162" y="139"/>
                  <a:pt x="160" y="139"/>
                </a:cubicBezTo>
                <a:cubicBezTo>
                  <a:pt x="152" y="139"/>
                  <a:pt x="152" y="139"/>
                  <a:pt x="152" y="139"/>
                </a:cubicBezTo>
                <a:cubicBezTo>
                  <a:pt x="150" y="139"/>
                  <a:pt x="149" y="137"/>
                  <a:pt x="149" y="135"/>
                </a:cubicBezTo>
                <a:cubicBezTo>
                  <a:pt x="149" y="132"/>
                  <a:pt x="149" y="132"/>
                  <a:pt x="149" y="132"/>
                </a:cubicBezTo>
                <a:cubicBezTo>
                  <a:pt x="107" y="132"/>
                  <a:pt x="107" y="132"/>
                  <a:pt x="107" y="132"/>
                </a:cubicBezTo>
                <a:cubicBezTo>
                  <a:pt x="107" y="135"/>
                  <a:pt x="107" y="135"/>
                  <a:pt x="107" y="135"/>
                </a:cubicBezTo>
                <a:cubicBezTo>
                  <a:pt x="107" y="137"/>
                  <a:pt x="106" y="139"/>
                  <a:pt x="104" y="139"/>
                </a:cubicBezTo>
                <a:cubicBezTo>
                  <a:pt x="95" y="139"/>
                  <a:pt x="95" y="139"/>
                  <a:pt x="95" y="139"/>
                </a:cubicBezTo>
                <a:cubicBezTo>
                  <a:pt x="94" y="139"/>
                  <a:pt x="92" y="137"/>
                  <a:pt x="92" y="135"/>
                </a:cubicBezTo>
                <a:cubicBezTo>
                  <a:pt x="92" y="132"/>
                  <a:pt x="92" y="132"/>
                  <a:pt x="92" y="132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87" y="11"/>
                  <a:pt x="87" y="11"/>
                  <a:pt x="87" y="11"/>
                </a:cubicBezTo>
                <a:cubicBezTo>
                  <a:pt x="87" y="5"/>
                  <a:pt x="92" y="0"/>
                  <a:pt x="98" y="0"/>
                </a:cubicBezTo>
                <a:close/>
                <a:moveTo>
                  <a:pt x="97" y="15"/>
                </a:moveTo>
                <a:cubicBezTo>
                  <a:pt x="97" y="24"/>
                  <a:pt x="97" y="24"/>
                  <a:pt x="97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97" y="15"/>
                  <a:pt x="97" y="15"/>
                  <a:pt x="97" y="15"/>
                </a:cubicBezTo>
                <a:close/>
                <a:moveTo>
                  <a:pt x="113" y="26"/>
                </a:moveTo>
                <a:cubicBezTo>
                  <a:pt x="113" y="28"/>
                  <a:pt x="113" y="29"/>
                  <a:pt x="113" y="31"/>
                </a:cubicBezTo>
                <a:cubicBezTo>
                  <a:pt x="116" y="31"/>
                  <a:pt x="118" y="31"/>
                  <a:pt x="121" y="31"/>
                </a:cubicBezTo>
                <a:cubicBezTo>
                  <a:pt x="121" y="29"/>
                  <a:pt x="121" y="28"/>
                  <a:pt x="121" y="26"/>
                </a:cubicBezTo>
                <a:cubicBezTo>
                  <a:pt x="118" y="26"/>
                  <a:pt x="116" y="26"/>
                  <a:pt x="113" y="26"/>
                </a:cubicBezTo>
                <a:close/>
                <a:moveTo>
                  <a:pt x="101" y="26"/>
                </a:moveTo>
                <a:cubicBezTo>
                  <a:pt x="101" y="31"/>
                  <a:pt x="101" y="31"/>
                  <a:pt x="101" y="31"/>
                </a:cubicBezTo>
                <a:cubicBezTo>
                  <a:pt x="109" y="31"/>
                  <a:pt x="109" y="31"/>
                  <a:pt x="109" y="31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1" y="26"/>
                  <a:pt x="101" y="26"/>
                  <a:pt x="101" y="26"/>
                </a:cubicBezTo>
                <a:close/>
                <a:moveTo>
                  <a:pt x="125" y="26"/>
                </a:moveTo>
                <a:cubicBezTo>
                  <a:pt x="125" y="28"/>
                  <a:pt x="125" y="29"/>
                  <a:pt x="125" y="31"/>
                </a:cubicBezTo>
                <a:cubicBezTo>
                  <a:pt x="127" y="31"/>
                  <a:pt x="130" y="31"/>
                  <a:pt x="133" y="31"/>
                </a:cubicBezTo>
                <a:cubicBezTo>
                  <a:pt x="133" y="29"/>
                  <a:pt x="133" y="28"/>
                  <a:pt x="133" y="26"/>
                </a:cubicBezTo>
                <a:cubicBezTo>
                  <a:pt x="130" y="26"/>
                  <a:pt x="127" y="26"/>
                  <a:pt x="125" y="26"/>
                </a:cubicBezTo>
                <a:close/>
                <a:moveTo>
                  <a:pt x="136" y="26"/>
                </a:moveTo>
                <a:cubicBezTo>
                  <a:pt x="136" y="28"/>
                  <a:pt x="136" y="29"/>
                  <a:pt x="136" y="31"/>
                </a:cubicBezTo>
                <a:cubicBezTo>
                  <a:pt x="139" y="31"/>
                  <a:pt x="142" y="31"/>
                  <a:pt x="145" y="31"/>
                </a:cubicBezTo>
                <a:cubicBezTo>
                  <a:pt x="145" y="29"/>
                  <a:pt x="145" y="28"/>
                  <a:pt x="145" y="26"/>
                </a:cubicBezTo>
                <a:cubicBezTo>
                  <a:pt x="142" y="26"/>
                  <a:pt x="139" y="26"/>
                  <a:pt x="136" y="26"/>
                </a:cubicBezTo>
                <a:close/>
                <a:moveTo>
                  <a:pt x="148" y="26"/>
                </a:moveTo>
                <a:cubicBezTo>
                  <a:pt x="148" y="31"/>
                  <a:pt x="148" y="31"/>
                  <a:pt x="148" y="31"/>
                </a:cubicBezTo>
                <a:cubicBezTo>
                  <a:pt x="156" y="31"/>
                  <a:pt x="156" y="31"/>
                  <a:pt x="156" y="31"/>
                </a:cubicBezTo>
                <a:cubicBezTo>
                  <a:pt x="156" y="26"/>
                  <a:pt x="156" y="26"/>
                  <a:pt x="156" y="26"/>
                </a:cubicBezTo>
                <a:cubicBezTo>
                  <a:pt x="148" y="26"/>
                  <a:pt x="148" y="26"/>
                  <a:pt x="148" y="26"/>
                </a:cubicBezTo>
                <a:close/>
                <a:moveTo>
                  <a:pt x="110" y="40"/>
                </a:moveTo>
                <a:cubicBezTo>
                  <a:pt x="110" y="62"/>
                  <a:pt x="110" y="62"/>
                  <a:pt x="110" y="62"/>
                </a:cubicBezTo>
                <a:cubicBezTo>
                  <a:pt x="147" y="62"/>
                  <a:pt x="147" y="62"/>
                  <a:pt x="147" y="62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10" y="40"/>
                  <a:pt x="110" y="40"/>
                  <a:pt x="110" y="40"/>
                </a:cubicBezTo>
                <a:close/>
                <a:moveTo>
                  <a:pt x="103" y="87"/>
                </a:moveTo>
                <a:cubicBezTo>
                  <a:pt x="101" y="87"/>
                  <a:pt x="101" y="87"/>
                  <a:pt x="101" y="87"/>
                </a:cubicBezTo>
                <a:cubicBezTo>
                  <a:pt x="101" y="89"/>
                  <a:pt x="101" y="89"/>
                  <a:pt x="101" y="89"/>
                </a:cubicBezTo>
                <a:cubicBezTo>
                  <a:pt x="101" y="121"/>
                  <a:pt x="101" y="121"/>
                  <a:pt x="101" y="121"/>
                </a:cubicBezTo>
                <a:cubicBezTo>
                  <a:pt x="101" y="123"/>
                  <a:pt x="101" y="123"/>
                  <a:pt x="101" y="123"/>
                </a:cubicBezTo>
                <a:cubicBezTo>
                  <a:pt x="103" y="123"/>
                  <a:pt x="103" y="123"/>
                  <a:pt x="103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6" y="123"/>
                  <a:pt x="156" y="123"/>
                  <a:pt x="156" y="123"/>
                </a:cubicBezTo>
                <a:cubicBezTo>
                  <a:pt x="156" y="121"/>
                  <a:pt x="156" y="121"/>
                  <a:pt x="156" y="121"/>
                </a:cubicBezTo>
                <a:cubicBezTo>
                  <a:pt x="156" y="89"/>
                  <a:pt x="156" y="89"/>
                  <a:pt x="156" y="89"/>
                </a:cubicBezTo>
                <a:cubicBezTo>
                  <a:pt x="156" y="87"/>
                  <a:pt x="156" y="87"/>
                  <a:pt x="156" y="87"/>
                </a:cubicBezTo>
                <a:cubicBezTo>
                  <a:pt x="154" y="87"/>
                  <a:pt x="154" y="87"/>
                  <a:pt x="154" y="87"/>
                </a:cubicBezTo>
                <a:cubicBezTo>
                  <a:pt x="103" y="87"/>
                  <a:pt x="103" y="87"/>
                  <a:pt x="103" y="87"/>
                </a:cubicBezTo>
                <a:close/>
                <a:moveTo>
                  <a:pt x="152" y="91"/>
                </a:moveTo>
                <a:cubicBezTo>
                  <a:pt x="105" y="91"/>
                  <a:pt x="105" y="91"/>
                  <a:pt x="105" y="91"/>
                </a:cubicBezTo>
                <a:cubicBezTo>
                  <a:pt x="105" y="120"/>
                  <a:pt x="105" y="120"/>
                  <a:pt x="105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91"/>
                  <a:pt x="152" y="91"/>
                  <a:pt x="152" y="91"/>
                </a:cubicBezTo>
                <a:close/>
                <a:moveTo>
                  <a:pt x="104" y="65"/>
                </a:moveTo>
                <a:cubicBezTo>
                  <a:pt x="99" y="65"/>
                  <a:pt x="96" y="69"/>
                  <a:pt x="96" y="74"/>
                </a:cubicBezTo>
                <a:cubicBezTo>
                  <a:pt x="96" y="78"/>
                  <a:pt x="99" y="82"/>
                  <a:pt x="104" y="82"/>
                </a:cubicBezTo>
                <a:cubicBezTo>
                  <a:pt x="108" y="82"/>
                  <a:pt x="112" y="78"/>
                  <a:pt x="112" y="74"/>
                </a:cubicBezTo>
                <a:cubicBezTo>
                  <a:pt x="112" y="69"/>
                  <a:pt x="108" y="65"/>
                  <a:pt x="104" y="65"/>
                </a:cubicBezTo>
                <a:close/>
                <a:moveTo>
                  <a:pt x="154" y="65"/>
                </a:moveTo>
                <a:cubicBezTo>
                  <a:pt x="149" y="65"/>
                  <a:pt x="145" y="69"/>
                  <a:pt x="145" y="74"/>
                </a:cubicBezTo>
                <a:cubicBezTo>
                  <a:pt x="145" y="78"/>
                  <a:pt x="149" y="82"/>
                  <a:pt x="154" y="82"/>
                </a:cubicBezTo>
                <a:cubicBezTo>
                  <a:pt x="158" y="82"/>
                  <a:pt x="162" y="78"/>
                  <a:pt x="162" y="74"/>
                </a:cubicBezTo>
                <a:cubicBezTo>
                  <a:pt x="162" y="69"/>
                  <a:pt x="158" y="65"/>
                  <a:pt x="154" y="65"/>
                </a:cubicBezTo>
                <a:close/>
                <a:moveTo>
                  <a:pt x="215" y="14"/>
                </a:moveTo>
                <a:cubicBezTo>
                  <a:pt x="209" y="14"/>
                  <a:pt x="204" y="16"/>
                  <a:pt x="200" y="20"/>
                </a:cubicBezTo>
                <a:cubicBezTo>
                  <a:pt x="197" y="23"/>
                  <a:pt x="195" y="28"/>
                  <a:pt x="195" y="34"/>
                </a:cubicBezTo>
                <a:cubicBezTo>
                  <a:pt x="195" y="39"/>
                  <a:pt x="197" y="44"/>
                  <a:pt x="200" y="48"/>
                </a:cubicBezTo>
                <a:cubicBezTo>
                  <a:pt x="204" y="52"/>
                  <a:pt x="209" y="54"/>
                  <a:pt x="215" y="54"/>
                </a:cubicBezTo>
                <a:cubicBezTo>
                  <a:pt x="220" y="54"/>
                  <a:pt x="225" y="52"/>
                  <a:pt x="229" y="48"/>
                </a:cubicBezTo>
                <a:cubicBezTo>
                  <a:pt x="232" y="44"/>
                  <a:pt x="235" y="39"/>
                  <a:pt x="235" y="34"/>
                </a:cubicBezTo>
                <a:cubicBezTo>
                  <a:pt x="235" y="28"/>
                  <a:pt x="232" y="23"/>
                  <a:pt x="229" y="20"/>
                </a:cubicBezTo>
                <a:cubicBezTo>
                  <a:pt x="225" y="16"/>
                  <a:pt x="220" y="14"/>
                  <a:pt x="215" y="14"/>
                </a:cubicBezTo>
                <a:close/>
                <a:moveTo>
                  <a:pt x="215" y="65"/>
                </a:moveTo>
                <a:cubicBezTo>
                  <a:pt x="209" y="65"/>
                  <a:pt x="204" y="66"/>
                  <a:pt x="200" y="69"/>
                </a:cubicBezTo>
                <a:cubicBezTo>
                  <a:pt x="192" y="64"/>
                  <a:pt x="192" y="64"/>
                  <a:pt x="192" y="64"/>
                </a:cubicBezTo>
                <a:cubicBezTo>
                  <a:pt x="191" y="63"/>
                  <a:pt x="190" y="63"/>
                  <a:pt x="189" y="64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9"/>
                  <a:pt x="184" y="70"/>
                  <a:pt x="185" y="72"/>
                </a:cubicBezTo>
                <a:cubicBezTo>
                  <a:pt x="191" y="80"/>
                  <a:pt x="191" y="80"/>
                  <a:pt x="191" y="80"/>
                </a:cubicBezTo>
                <a:cubicBezTo>
                  <a:pt x="191" y="80"/>
                  <a:pt x="191" y="80"/>
                  <a:pt x="191" y="80"/>
                </a:cubicBezTo>
                <a:cubicBezTo>
                  <a:pt x="189" y="83"/>
                  <a:pt x="188" y="87"/>
                  <a:pt x="188" y="91"/>
                </a:cubicBezTo>
                <a:cubicBezTo>
                  <a:pt x="188" y="95"/>
                  <a:pt x="189" y="99"/>
                  <a:pt x="190" y="102"/>
                </a:cubicBezTo>
                <a:cubicBezTo>
                  <a:pt x="185" y="110"/>
                  <a:pt x="185" y="110"/>
                  <a:pt x="185" y="110"/>
                </a:cubicBezTo>
                <a:cubicBezTo>
                  <a:pt x="184" y="111"/>
                  <a:pt x="184" y="113"/>
                  <a:pt x="185" y="114"/>
                </a:cubicBezTo>
                <a:cubicBezTo>
                  <a:pt x="189" y="118"/>
                  <a:pt x="189" y="118"/>
                  <a:pt x="189" y="118"/>
                </a:cubicBezTo>
                <a:cubicBezTo>
                  <a:pt x="190" y="119"/>
                  <a:pt x="191" y="118"/>
                  <a:pt x="192" y="118"/>
                </a:cubicBezTo>
                <a:cubicBezTo>
                  <a:pt x="200" y="113"/>
                  <a:pt x="200" y="113"/>
                  <a:pt x="200" y="113"/>
                </a:cubicBezTo>
                <a:cubicBezTo>
                  <a:pt x="204" y="116"/>
                  <a:pt x="209" y="118"/>
                  <a:pt x="215" y="118"/>
                </a:cubicBezTo>
                <a:cubicBezTo>
                  <a:pt x="220" y="118"/>
                  <a:pt x="226" y="116"/>
                  <a:pt x="230" y="113"/>
                </a:cubicBezTo>
                <a:cubicBezTo>
                  <a:pt x="238" y="118"/>
                  <a:pt x="238" y="118"/>
                  <a:pt x="238" y="118"/>
                </a:cubicBezTo>
                <a:cubicBezTo>
                  <a:pt x="239" y="118"/>
                  <a:pt x="241" y="119"/>
                  <a:pt x="242" y="118"/>
                </a:cubicBezTo>
                <a:cubicBezTo>
                  <a:pt x="245" y="114"/>
                  <a:pt x="245" y="114"/>
                  <a:pt x="245" y="114"/>
                </a:cubicBezTo>
                <a:cubicBezTo>
                  <a:pt x="246" y="113"/>
                  <a:pt x="246" y="111"/>
                  <a:pt x="245" y="110"/>
                </a:cubicBezTo>
                <a:cubicBezTo>
                  <a:pt x="240" y="102"/>
                  <a:pt x="240" y="102"/>
                  <a:pt x="240" y="102"/>
                </a:cubicBezTo>
                <a:cubicBezTo>
                  <a:pt x="240" y="102"/>
                  <a:pt x="239" y="102"/>
                  <a:pt x="239" y="102"/>
                </a:cubicBezTo>
                <a:cubicBezTo>
                  <a:pt x="241" y="98"/>
                  <a:pt x="241" y="95"/>
                  <a:pt x="241" y="91"/>
                </a:cubicBezTo>
                <a:cubicBezTo>
                  <a:pt x="241" y="87"/>
                  <a:pt x="240" y="84"/>
                  <a:pt x="239" y="80"/>
                </a:cubicBezTo>
                <a:cubicBezTo>
                  <a:pt x="239" y="80"/>
                  <a:pt x="240" y="80"/>
                  <a:pt x="240" y="80"/>
                </a:cubicBezTo>
                <a:cubicBezTo>
                  <a:pt x="245" y="72"/>
                  <a:pt x="245" y="72"/>
                  <a:pt x="245" y="72"/>
                </a:cubicBezTo>
                <a:cubicBezTo>
                  <a:pt x="246" y="70"/>
                  <a:pt x="246" y="69"/>
                  <a:pt x="245" y="68"/>
                </a:cubicBezTo>
                <a:cubicBezTo>
                  <a:pt x="242" y="64"/>
                  <a:pt x="242" y="64"/>
                  <a:pt x="242" y="64"/>
                </a:cubicBezTo>
                <a:cubicBezTo>
                  <a:pt x="241" y="63"/>
                  <a:pt x="239" y="63"/>
                  <a:pt x="238" y="64"/>
                </a:cubicBezTo>
                <a:cubicBezTo>
                  <a:pt x="230" y="69"/>
                  <a:pt x="230" y="69"/>
                  <a:pt x="230" y="69"/>
                </a:cubicBezTo>
                <a:cubicBezTo>
                  <a:pt x="230" y="69"/>
                  <a:pt x="230" y="69"/>
                  <a:pt x="230" y="69"/>
                </a:cubicBezTo>
                <a:cubicBezTo>
                  <a:pt x="225" y="66"/>
                  <a:pt x="220" y="65"/>
                  <a:pt x="215" y="65"/>
                </a:cubicBezTo>
                <a:close/>
                <a:moveTo>
                  <a:pt x="215" y="82"/>
                </a:moveTo>
                <a:cubicBezTo>
                  <a:pt x="209" y="82"/>
                  <a:pt x="205" y="86"/>
                  <a:pt x="205" y="91"/>
                </a:cubicBezTo>
                <a:cubicBezTo>
                  <a:pt x="205" y="97"/>
                  <a:pt x="209" y="101"/>
                  <a:pt x="215" y="101"/>
                </a:cubicBezTo>
                <a:cubicBezTo>
                  <a:pt x="220" y="101"/>
                  <a:pt x="224" y="97"/>
                  <a:pt x="224" y="91"/>
                </a:cubicBezTo>
                <a:cubicBezTo>
                  <a:pt x="224" y="86"/>
                  <a:pt x="220" y="82"/>
                  <a:pt x="215" y="82"/>
                </a:cubicBezTo>
                <a:close/>
                <a:moveTo>
                  <a:pt x="230" y="76"/>
                </a:moveTo>
                <a:cubicBezTo>
                  <a:pt x="226" y="72"/>
                  <a:pt x="221" y="69"/>
                  <a:pt x="215" y="69"/>
                </a:cubicBezTo>
                <a:cubicBezTo>
                  <a:pt x="209" y="69"/>
                  <a:pt x="203" y="72"/>
                  <a:pt x="199" y="76"/>
                </a:cubicBezTo>
                <a:cubicBezTo>
                  <a:pt x="195" y="80"/>
                  <a:pt x="193" y="85"/>
                  <a:pt x="193" y="91"/>
                </a:cubicBezTo>
                <a:cubicBezTo>
                  <a:pt x="193" y="97"/>
                  <a:pt x="195" y="103"/>
                  <a:pt x="199" y="107"/>
                </a:cubicBezTo>
                <a:cubicBezTo>
                  <a:pt x="203" y="111"/>
                  <a:pt x="209" y="113"/>
                  <a:pt x="215" y="113"/>
                </a:cubicBezTo>
                <a:cubicBezTo>
                  <a:pt x="221" y="113"/>
                  <a:pt x="226" y="111"/>
                  <a:pt x="230" y="107"/>
                </a:cubicBezTo>
                <a:cubicBezTo>
                  <a:pt x="234" y="103"/>
                  <a:pt x="237" y="97"/>
                  <a:pt x="237" y="91"/>
                </a:cubicBezTo>
                <a:cubicBezTo>
                  <a:pt x="237" y="85"/>
                  <a:pt x="234" y="80"/>
                  <a:pt x="230" y="76"/>
                </a:cubicBezTo>
                <a:close/>
                <a:moveTo>
                  <a:pt x="215" y="27"/>
                </a:moveTo>
                <a:cubicBezTo>
                  <a:pt x="211" y="27"/>
                  <a:pt x="208" y="30"/>
                  <a:pt x="208" y="34"/>
                </a:cubicBezTo>
                <a:cubicBezTo>
                  <a:pt x="208" y="38"/>
                  <a:pt x="211" y="41"/>
                  <a:pt x="215" y="41"/>
                </a:cubicBezTo>
                <a:cubicBezTo>
                  <a:pt x="219" y="41"/>
                  <a:pt x="222" y="38"/>
                  <a:pt x="222" y="34"/>
                </a:cubicBezTo>
                <a:cubicBezTo>
                  <a:pt x="222" y="30"/>
                  <a:pt x="219" y="27"/>
                  <a:pt x="215" y="27"/>
                </a:cubicBezTo>
                <a:close/>
                <a:moveTo>
                  <a:pt x="226" y="23"/>
                </a:moveTo>
                <a:cubicBezTo>
                  <a:pt x="223" y="20"/>
                  <a:pt x="219" y="18"/>
                  <a:pt x="215" y="18"/>
                </a:cubicBezTo>
                <a:cubicBezTo>
                  <a:pt x="210" y="18"/>
                  <a:pt x="206" y="20"/>
                  <a:pt x="204" y="23"/>
                </a:cubicBezTo>
                <a:cubicBezTo>
                  <a:pt x="201" y="26"/>
                  <a:pt x="199" y="30"/>
                  <a:pt x="199" y="34"/>
                </a:cubicBezTo>
                <a:cubicBezTo>
                  <a:pt x="199" y="38"/>
                  <a:pt x="201" y="42"/>
                  <a:pt x="204" y="45"/>
                </a:cubicBezTo>
                <a:cubicBezTo>
                  <a:pt x="206" y="48"/>
                  <a:pt x="210" y="49"/>
                  <a:pt x="215" y="49"/>
                </a:cubicBezTo>
                <a:cubicBezTo>
                  <a:pt x="219" y="49"/>
                  <a:pt x="223" y="48"/>
                  <a:pt x="226" y="45"/>
                </a:cubicBezTo>
                <a:cubicBezTo>
                  <a:pt x="228" y="42"/>
                  <a:pt x="230" y="38"/>
                  <a:pt x="230" y="34"/>
                </a:cubicBezTo>
                <a:cubicBezTo>
                  <a:pt x="230" y="30"/>
                  <a:pt x="228" y="26"/>
                  <a:pt x="226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0" name="Freeform 440"/>
          <p:cNvSpPr>
            <a:spLocks noEditPoints="1"/>
          </p:cNvSpPr>
          <p:nvPr/>
        </p:nvSpPr>
        <p:spPr bwMode="auto">
          <a:xfrm>
            <a:off x="9975851" y="2382838"/>
            <a:ext cx="368300" cy="550863"/>
          </a:xfrm>
          <a:custGeom>
            <a:avLst/>
            <a:gdLst>
              <a:gd name="T0" fmla="*/ 15 w 163"/>
              <a:gd name="T1" fmla="*/ 0 h 244"/>
              <a:gd name="T2" fmla="*/ 148 w 163"/>
              <a:gd name="T3" fmla="*/ 0 h 244"/>
              <a:gd name="T4" fmla="*/ 163 w 163"/>
              <a:gd name="T5" fmla="*/ 15 h 244"/>
              <a:gd name="T6" fmla="*/ 163 w 163"/>
              <a:gd name="T7" fmla="*/ 229 h 244"/>
              <a:gd name="T8" fmla="*/ 148 w 163"/>
              <a:gd name="T9" fmla="*/ 244 h 244"/>
              <a:gd name="T10" fmla="*/ 15 w 163"/>
              <a:gd name="T11" fmla="*/ 244 h 244"/>
              <a:gd name="T12" fmla="*/ 0 w 163"/>
              <a:gd name="T13" fmla="*/ 229 h 244"/>
              <a:gd name="T14" fmla="*/ 0 w 163"/>
              <a:gd name="T15" fmla="*/ 15 h 244"/>
              <a:gd name="T16" fmla="*/ 15 w 163"/>
              <a:gd name="T17" fmla="*/ 0 h 244"/>
              <a:gd name="T18" fmla="*/ 118 w 163"/>
              <a:gd name="T19" fmla="*/ 182 h 244"/>
              <a:gd name="T20" fmla="*/ 129 w 163"/>
              <a:gd name="T21" fmla="*/ 165 h 244"/>
              <a:gd name="T22" fmla="*/ 128 w 163"/>
              <a:gd name="T23" fmla="*/ 158 h 244"/>
              <a:gd name="T24" fmla="*/ 109 w 163"/>
              <a:gd name="T25" fmla="*/ 139 h 244"/>
              <a:gd name="T26" fmla="*/ 102 w 163"/>
              <a:gd name="T27" fmla="*/ 138 h 244"/>
              <a:gd name="T28" fmla="*/ 90 w 163"/>
              <a:gd name="T29" fmla="*/ 145 h 244"/>
              <a:gd name="T30" fmla="*/ 67 w 163"/>
              <a:gd name="T31" fmla="*/ 92 h 244"/>
              <a:gd name="T32" fmla="*/ 79 w 163"/>
              <a:gd name="T33" fmla="*/ 85 h 244"/>
              <a:gd name="T34" fmla="*/ 81 w 163"/>
              <a:gd name="T35" fmla="*/ 78 h 244"/>
              <a:gd name="T36" fmla="*/ 74 w 163"/>
              <a:gd name="T37" fmla="*/ 53 h 244"/>
              <a:gd name="T38" fmla="*/ 69 w 163"/>
              <a:gd name="T39" fmla="*/ 48 h 244"/>
              <a:gd name="T40" fmla="*/ 49 w 163"/>
              <a:gd name="T41" fmla="*/ 50 h 244"/>
              <a:gd name="T42" fmla="*/ 42 w 163"/>
              <a:gd name="T43" fmla="*/ 56 h 244"/>
              <a:gd name="T44" fmla="*/ 108 w 163"/>
              <a:gd name="T45" fmla="*/ 184 h 244"/>
              <a:gd name="T46" fmla="*/ 118 w 163"/>
              <a:gd name="T47" fmla="*/ 182 h 244"/>
              <a:gd name="T48" fmla="*/ 60 w 163"/>
              <a:gd name="T49" fmla="*/ 10 h 244"/>
              <a:gd name="T50" fmla="*/ 60 w 163"/>
              <a:gd name="T51" fmla="*/ 16 h 244"/>
              <a:gd name="T52" fmla="*/ 105 w 163"/>
              <a:gd name="T53" fmla="*/ 16 h 244"/>
              <a:gd name="T54" fmla="*/ 105 w 163"/>
              <a:gd name="T55" fmla="*/ 10 h 244"/>
              <a:gd name="T56" fmla="*/ 60 w 163"/>
              <a:gd name="T57" fmla="*/ 10 h 244"/>
              <a:gd name="T58" fmla="*/ 21 w 163"/>
              <a:gd name="T59" fmla="*/ 26 h 244"/>
              <a:gd name="T60" fmla="*/ 21 w 163"/>
              <a:gd name="T61" fmla="*/ 206 h 244"/>
              <a:gd name="T62" fmla="*/ 143 w 163"/>
              <a:gd name="T63" fmla="*/ 206 h 244"/>
              <a:gd name="T64" fmla="*/ 143 w 163"/>
              <a:gd name="T65" fmla="*/ 26 h 244"/>
              <a:gd name="T66" fmla="*/ 21 w 163"/>
              <a:gd name="T67" fmla="*/ 26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3" h="244">
                <a:moveTo>
                  <a:pt x="15" y="0"/>
                </a:moveTo>
                <a:cubicBezTo>
                  <a:pt x="148" y="0"/>
                  <a:pt x="148" y="0"/>
                  <a:pt x="148" y="0"/>
                </a:cubicBezTo>
                <a:cubicBezTo>
                  <a:pt x="157" y="0"/>
                  <a:pt x="163" y="7"/>
                  <a:pt x="163" y="15"/>
                </a:cubicBezTo>
                <a:cubicBezTo>
                  <a:pt x="163" y="229"/>
                  <a:pt x="163" y="229"/>
                  <a:pt x="163" y="229"/>
                </a:cubicBezTo>
                <a:cubicBezTo>
                  <a:pt x="163" y="237"/>
                  <a:pt x="157" y="244"/>
                  <a:pt x="148" y="244"/>
                </a:cubicBezTo>
                <a:cubicBezTo>
                  <a:pt x="15" y="244"/>
                  <a:pt x="15" y="244"/>
                  <a:pt x="15" y="244"/>
                </a:cubicBezTo>
                <a:cubicBezTo>
                  <a:pt x="7" y="244"/>
                  <a:pt x="0" y="237"/>
                  <a:pt x="0" y="229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7"/>
                  <a:pt x="7" y="0"/>
                  <a:pt x="15" y="0"/>
                </a:cubicBezTo>
                <a:close/>
                <a:moveTo>
                  <a:pt x="118" y="182"/>
                </a:moveTo>
                <a:cubicBezTo>
                  <a:pt x="122" y="176"/>
                  <a:pt x="125" y="171"/>
                  <a:pt x="129" y="165"/>
                </a:cubicBezTo>
                <a:cubicBezTo>
                  <a:pt x="131" y="163"/>
                  <a:pt x="130" y="160"/>
                  <a:pt x="128" y="158"/>
                </a:cubicBezTo>
                <a:cubicBezTo>
                  <a:pt x="122" y="151"/>
                  <a:pt x="115" y="145"/>
                  <a:pt x="109" y="139"/>
                </a:cubicBezTo>
                <a:cubicBezTo>
                  <a:pt x="106" y="137"/>
                  <a:pt x="104" y="136"/>
                  <a:pt x="102" y="138"/>
                </a:cubicBezTo>
                <a:cubicBezTo>
                  <a:pt x="98" y="140"/>
                  <a:pt x="94" y="142"/>
                  <a:pt x="90" y="145"/>
                </a:cubicBezTo>
                <a:cubicBezTo>
                  <a:pt x="72" y="126"/>
                  <a:pt x="67" y="110"/>
                  <a:pt x="67" y="92"/>
                </a:cubicBezTo>
                <a:cubicBezTo>
                  <a:pt x="71" y="90"/>
                  <a:pt x="75" y="88"/>
                  <a:pt x="79" y="85"/>
                </a:cubicBezTo>
                <a:cubicBezTo>
                  <a:pt x="81" y="84"/>
                  <a:pt x="82" y="82"/>
                  <a:pt x="81" y="78"/>
                </a:cubicBezTo>
                <a:cubicBezTo>
                  <a:pt x="79" y="70"/>
                  <a:pt x="77" y="61"/>
                  <a:pt x="74" y="53"/>
                </a:cubicBezTo>
                <a:cubicBezTo>
                  <a:pt x="73" y="50"/>
                  <a:pt x="72" y="48"/>
                  <a:pt x="69" y="48"/>
                </a:cubicBezTo>
                <a:cubicBezTo>
                  <a:pt x="62" y="48"/>
                  <a:pt x="55" y="49"/>
                  <a:pt x="49" y="50"/>
                </a:cubicBezTo>
                <a:cubicBezTo>
                  <a:pt x="43" y="50"/>
                  <a:pt x="42" y="52"/>
                  <a:pt x="42" y="56"/>
                </a:cubicBezTo>
                <a:cubicBezTo>
                  <a:pt x="40" y="118"/>
                  <a:pt x="64" y="152"/>
                  <a:pt x="108" y="184"/>
                </a:cubicBezTo>
                <a:cubicBezTo>
                  <a:pt x="112" y="187"/>
                  <a:pt x="115" y="187"/>
                  <a:pt x="118" y="182"/>
                </a:cubicBezTo>
                <a:close/>
                <a:moveTo>
                  <a:pt x="60" y="10"/>
                </a:moveTo>
                <a:cubicBezTo>
                  <a:pt x="60" y="16"/>
                  <a:pt x="60" y="16"/>
                  <a:pt x="60" y="16"/>
                </a:cubicBezTo>
                <a:cubicBezTo>
                  <a:pt x="105" y="16"/>
                  <a:pt x="105" y="16"/>
                  <a:pt x="105" y="16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60" y="10"/>
                  <a:pt x="60" y="10"/>
                  <a:pt x="60" y="10"/>
                </a:cubicBezTo>
                <a:close/>
                <a:moveTo>
                  <a:pt x="21" y="26"/>
                </a:moveTo>
                <a:cubicBezTo>
                  <a:pt x="21" y="206"/>
                  <a:pt x="21" y="206"/>
                  <a:pt x="21" y="206"/>
                </a:cubicBezTo>
                <a:cubicBezTo>
                  <a:pt x="143" y="206"/>
                  <a:pt x="143" y="206"/>
                  <a:pt x="143" y="206"/>
                </a:cubicBezTo>
                <a:cubicBezTo>
                  <a:pt x="143" y="26"/>
                  <a:pt x="143" y="26"/>
                  <a:pt x="143" y="26"/>
                </a:cubicBezTo>
                <a:lnTo>
                  <a:pt x="21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1" name="Freeform 441"/>
          <p:cNvSpPr>
            <a:spLocks noEditPoints="1"/>
          </p:cNvSpPr>
          <p:nvPr/>
        </p:nvSpPr>
        <p:spPr bwMode="auto">
          <a:xfrm>
            <a:off x="11406188" y="3095626"/>
            <a:ext cx="346075" cy="523875"/>
          </a:xfrm>
          <a:custGeom>
            <a:avLst/>
            <a:gdLst>
              <a:gd name="T0" fmla="*/ 132 w 153"/>
              <a:gd name="T1" fmla="*/ 0 h 232"/>
              <a:gd name="T2" fmla="*/ 153 w 153"/>
              <a:gd name="T3" fmla="*/ 211 h 232"/>
              <a:gd name="T4" fmla="*/ 21 w 153"/>
              <a:gd name="T5" fmla="*/ 232 h 232"/>
              <a:gd name="T6" fmla="*/ 0 w 153"/>
              <a:gd name="T7" fmla="*/ 21 h 232"/>
              <a:gd name="T8" fmla="*/ 17 w 153"/>
              <a:gd name="T9" fmla="*/ 33 h 232"/>
              <a:gd name="T10" fmla="*/ 135 w 153"/>
              <a:gd name="T11" fmla="*/ 115 h 232"/>
              <a:gd name="T12" fmla="*/ 17 w 153"/>
              <a:gd name="T13" fmla="*/ 33 h 232"/>
              <a:gd name="T14" fmla="*/ 48 w 153"/>
              <a:gd name="T15" fmla="*/ 20 h 232"/>
              <a:gd name="T16" fmla="*/ 101 w 153"/>
              <a:gd name="T17" fmla="*/ 11 h 232"/>
              <a:gd name="T18" fmla="*/ 64 w 153"/>
              <a:gd name="T19" fmla="*/ 124 h 232"/>
              <a:gd name="T20" fmla="*/ 57 w 153"/>
              <a:gd name="T21" fmla="*/ 142 h 232"/>
              <a:gd name="T22" fmla="*/ 86 w 153"/>
              <a:gd name="T23" fmla="*/ 149 h 232"/>
              <a:gd name="T24" fmla="*/ 93 w 153"/>
              <a:gd name="T25" fmla="*/ 131 h 232"/>
              <a:gd name="T26" fmla="*/ 64 w 153"/>
              <a:gd name="T27" fmla="*/ 124 h 232"/>
              <a:gd name="T28" fmla="*/ 19 w 153"/>
              <a:gd name="T29" fmla="*/ 132 h 232"/>
              <a:gd name="T30" fmla="*/ 52 w 153"/>
              <a:gd name="T31" fmla="*/ 140 h 232"/>
              <a:gd name="T32" fmla="*/ 131 w 153"/>
              <a:gd name="T33" fmla="*/ 132 h 232"/>
              <a:gd name="T34" fmla="*/ 99 w 153"/>
              <a:gd name="T35" fmla="*/ 140 h 232"/>
              <a:gd name="T36" fmla="*/ 131 w 153"/>
              <a:gd name="T37" fmla="*/ 132 h 232"/>
              <a:gd name="T38" fmla="*/ 19 w 153"/>
              <a:gd name="T39" fmla="*/ 156 h 232"/>
              <a:gd name="T40" fmla="*/ 52 w 153"/>
              <a:gd name="T41" fmla="*/ 171 h 232"/>
              <a:gd name="T42" fmla="*/ 92 w 153"/>
              <a:gd name="T43" fmla="*/ 156 h 232"/>
              <a:gd name="T44" fmla="*/ 59 w 153"/>
              <a:gd name="T45" fmla="*/ 171 h 232"/>
              <a:gd name="T46" fmla="*/ 92 w 153"/>
              <a:gd name="T47" fmla="*/ 156 h 232"/>
              <a:gd name="T48" fmla="*/ 98 w 153"/>
              <a:gd name="T49" fmla="*/ 156 h 232"/>
              <a:gd name="T50" fmla="*/ 131 w 153"/>
              <a:gd name="T51" fmla="*/ 171 h 232"/>
              <a:gd name="T52" fmla="*/ 52 w 153"/>
              <a:gd name="T53" fmla="*/ 176 h 232"/>
              <a:gd name="T54" fmla="*/ 19 w 153"/>
              <a:gd name="T55" fmla="*/ 191 h 232"/>
              <a:gd name="T56" fmla="*/ 52 w 153"/>
              <a:gd name="T57" fmla="*/ 176 h 232"/>
              <a:gd name="T58" fmla="*/ 59 w 153"/>
              <a:gd name="T59" fmla="*/ 176 h 232"/>
              <a:gd name="T60" fmla="*/ 92 w 153"/>
              <a:gd name="T61" fmla="*/ 191 h 232"/>
              <a:gd name="T62" fmla="*/ 131 w 153"/>
              <a:gd name="T63" fmla="*/ 176 h 232"/>
              <a:gd name="T64" fmla="*/ 98 w 153"/>
              <a:gd name="T65" fmla="*/ 191 h 232"/>
              <a:gd name="T66" fmla="*/ 131 w 153"/>
              <a:gd name="T67" fmla="*/ 176 h 232"/>
              <a:gd name="T68" fmla="*/ 19 w 153"/>
              <a:gd name="T69" fmla="*/ 197 h 232"/>
              <a:gd name="T70" fmla="*/ 52 w 153"/>
              <a:gd name="T71" fmla="*/ 213 h 232"/>
              <a:gd name="T72" fmla="*/ 92 w 153"/>
              <a:gd name="T73" fmla="*/ 197 h 232"/>
              <a:gd name="T74" fmla="*/ 59 w 153"/>
              <a:gd name="T75" fmla="*/ 213 h 232"/>
              <a:gd name="T76" fmla="*/ 92 w 153"/>
              <a:gd name="T77" fmla="*/ 197 h 232"/>
              <a:gd name="T78" fmla="*/ 98 w 153"/>
              <a:gd name="T79" fmla="*/ 197 h 232"/>
              <a:gd name="T80" fmla="*/ 131 w 153"/>
              <a:gd name="T81" fmla="*/ 213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3" h="232">
                <a:moveTo>
                  <a:pt x="21" y="0"/>
                </a:moveTo>
                <a:cubicBezTo>
                  <a:pt x="132" y="0"/>
                  <a:pt x="132" y="0"/>
                  <a:pt x="132" y="0"/>
                </a:cubicBezTo>
                <a:cubicBezTo>
                  <a:pt x="144" y="0"/>
                  <a:pt x="153" y="9"/>
                  <a:pt x="153" y="21"/>
                </a:cubicBezTo>
                <a:cubicBezTo>
                  <a:pt x="153" y="211"/>
                  <a:pt x="153" y="211"/>
                  <a:pt x="153" y="211"/>
                </a:cubicBezTo>
                <a:cubicBezTo>
                  <a:pt x="153" y="223"/>
                  <a:pt x="144" y="232"/>
                  <a:pt x="132" y="232"/>
                </a:cubicBezTo>
                <a:cubicBezTo>
                  <a:pt x="21" y="232"/>
                  <a:pt x="21" y="232"/>
                  <a:pt x="21" y="232"/>
                </a:cubicBezTo>
                <a:cubicBezTo>
                  <a:pt x="9" y="232"/>
                  <a:pt x="0" y="223"/>
                  <a:pt x="0" y="21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9"/>
                  <a:pt x="9" y="0"/>
                  <a:pt x="21" y="0"/>
                </a:cubicBezTo>
                <a:close/>
                <a:moveTo>
                  <a:pt x="17" y="33"/>
                </a:moveTo>
                <a:cubicBezTo>
                  <a:pt x="17" y="115"/>
                  <a:pt x="17" y="115"/>
                  <a:pt x="17" y="115"/>
                </a:cubicBezTo>
                <a:cubicBezTo>
                  <a:pt x="135" y="115"/>
                  <a:pt x="135" y="115"/>
                  <a:pt x="135" y="115"/>
                </a:cubicBezTo>
                <a:cubicBezTo>
                  <a:pt x="135" y="33"/>
                  <a:pt x="135" y="33"/>
                  <a:pt x="135" y="33"/>
                </a:cubicBezTo>
                <a:cubicBezTo>
                  <a:pt x="17" y="33"/>
                  <a:pt x="17" y="33"/>
                  <a:pt x="17" y="33"/>
                </a:cubicBezTo>
                <a:close/>
                <a:moveTo>
                  <a:pt x="48" y="11"/>
                </a:moveTo>
                <a:cubicBezTo>
                  <a:pt x="48" y="20"/>
                  <a:pt x="48" y="20"/>
                  <a:pt x="48" y="20"/>
                </a:cubicBezTo>
                <a:cubicBezTo>
                  <a:pt x="101" y="20"/>
                  <a:pt x="101" y="20"/>
                  <a:pt x="101" y="20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48" y="11"/>
                  <a:pt x="48" y="11"/>
                  <a:pt x="48" y="11"/>
                </a:cubicBezTo>
                <a:close/>
                <a:moveTo>
                  <a:pt x="64" y="124"/>
                </a:moveTo>
                <a:cubicBezTo>
                  <a:pt x="60" y="124"/>
                  <a:pt x="57" y="127"/>
                  <a:pt x="57" y="131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7" y="146"/>
                  <a:pt x="60" y="149"/>
                  <a:pt x="64" y="149"/>
                </a:cubicBezTo>
                <a:cubicBezTo>
                  <a:pt x="86" y="149"/>
                  <a:pt x="86" y="149"/>
                  <a:pt x="86" y="149"/>
                </a:cubicBezTo>
                <a:cubicBezTo>
                  <a:pt x="90" y="149"/>
                  <a:pt x="93" y="146"/>
                  <a:pt x="93" y="142"/>
                </a:cubicBezTo>
                <a:cubicBezTo>
                  <a:pt x="93" y="131"/>
                  <a:pt x="93" y="131"/>
                  <a:pt x="93" y="131"/>
                </a:cubicBezTo>
                <a:cubicBezTo>
                  <a:pt x="93" y="127"/>
                  <a:pt x="90" y="124"/>
                  <a:pt x="86" y="124"/>
                </a:cubicBezTo>
                <a:cubicBezTo>
                  <a:pt x="64" y="124"/>
                  <a:pt x="64" y="124"/>
                  <a:pt x="64" y="124"/>
                </a:cubicBezTo>
                <a:close/>
                <a:moveTo>
                  <a:pt x="52" y="132"/>
                </a:moveTo>
                <a:cubicBezTo>
                  <a:pt x="19" y="132"/>
                  <a:pt x="19" y="132"/>
                  <a:pt x="19" y="132"/>
                </a:cubicBezTo>
                <a:cubicBezTo>
                  <a:pt x="19" y="140"/>
                  <a:pt x="19" y="140"/>
                  <a:pt x="19" y="140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2" y="132"/>
                  <a:pt x="52" y="132"/>
                  <a:pt x="52" y="132"/>
                </a:cubicBezTo>
                <a:close/>
                <a:moveTo>
                  <a:pt x="131" y="132"/>
                </a:moveTo>
                <a:cubicBezTo>
                  <a:pt x="99" y="132"/>
                  <a:pt x="99" y="132"/>
                  <a:pt x="99" y="132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131" y="140"/>
                  <a:pt x="131" y="140"/>
                  <a:pt x="131" y="140"/>
                </a:cubicBezTo>
                <a:cubicBezTo>
                  <a:pt x="131" y="132"/>
                  <a:pt x="131" y="132"/>
                  <a:pt x="131" y="132"/>
                </a:cubicBezTo>
                <a:close/>
                <a:moveTo>
                  <a:pt x="52" y="156"/>
                </a:moveTo>
                <a:cubicBezTo>
                  <a:pt x="19" y="156"/>
                  <a:pt x="19" y="156"/>
                  <a:pt x="19" y="156"/>
                </a:cubicBezTo>
                <a:cubicBezTo>
                  <a:pt x="19" y="171"/>
                  <a:pt x="19" y="171"/>
                  <a:pt x="19" y="171"/>
                </a:cubicBezTo>
                <a:cubicBezTo>
                  <a:pt x="52" y="171"/>
                  <a:pt x="52" y="171"/>
                  <a:pt x="52" y="171"/>
                </a:cubicBezTo>
                <a:cubicBezTo>
                  <a:pt x="52" y="156"/>
                  <a:pt x="52" y="156"/>
                  <a:pt x="52" y="156"/>
                </a:cubicBezTo>
                <a:close/>
                <a:moveTo>
                  <a:pt x="92" y="156"/>
                </a:moveTo>
                <a:cubicBezTo>
                  <a:pt x="59" y="156"/>
                  <a:pt x="59" y="156"/>
                  <a:pt x="59" y="156"/>
                </a:cubicBezTo>
                <a:cubicBezTo>
                  <a:pt x="59" y="171"/>
                  <a:pt x="59" y="171"/>
                  <a:pt x="59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56"/>
                  <a:pt x="92" y="156"/>
                  <a:pt x="92" y="156"/>
                </a:cubicBezTo>
                <a:close/>
                <a:moveTo>
                  <a:pt x="131" y="156"/>
                </a:moveTo>
                <a:cubicBezTo>
                  <a:pt x="98" y="156"/>
                  <a:pt x="98" y="156"/>
                  <a:pt x="98" y="156"/>
                </a:cubicBezTo>
                <a:cubicBezTo>
                  <a:pt x="98" y="171"/>
                  <a:pt x="98" y="171"/>
                  <a:pt x="98" y="171"/>
                </a:cubicBezTo>
                <a:cubicBezTo>
                  <a:pt x="131" y="171"/>
                  <a:pt x="131" y="171"/>
                  <a:pt x="131" y="171"/>
                </a:cubicBezTo>
                <a:cubicBezTo>
                  <a:pt x="131" y="156"/>
                  <a:pt x="131" y="156"/>
                  <a:pt x="131" y="156"/>
                </a:cubicBezTo>
                <a:close/>
                <a:moveTo>
                  <a:pt x="52" y="176"/>
                </a:moveTo>
                <a:cubicBezTo>
                  <a:pt x="19" y="176"/>
                  <a:pt x="19" y="176"/>
                  <a:pt x="19" y="176"/>
                </a:cubicBezTo>
                <a:cubicBezTo>
                  <a:pt x="19" y="191"/>
                  <a:pt x="19" y="191"/>
                  <a:pt x="19" y="191"/>
                </a:cubicBezTo>
                <a:cubicBezTo>
                  <a:pt x="52" y="191"/>
                  <a:pt x="52" y="191"/>
                  <a:pt x="52" y="191"/>
                </a:cubicBezTo>
                <a:cubicBezTo>
                  <a:pt x="52" y="176"/>
                  <a:pt x="52" y="176"/>
                  <a:pt x="52" y="176"/>
                </a:cubicBezTo>
                <a:close/>
                <a:moveTo>
                  <a:pt x="92" y="176"/>
                </a:moveTo>
                <a:cubicBezTo>
                  <a:pt x="59" y="176"/>
                  <a:pt x="59" y="176"/>
                  <a:pt x="59" y="176"/>
                </a:cubicBezTo>
                <a:cubicBezTo>
                  <a:pt x="59" y="191"/>
                  <a:pt x="59" y="191"/>
                  <a:pt x="59" y="191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76"/>
                  <a:pt x="92" y="176"/>
                  <a:pt x="92" y="176"/>
                </a:cubicBezTo>
                <a:close/>
                <a:moveTo>
                  <a:pt x="131" y="176"/>
                </a:moveTo>
                <a:cubicBezTo>
                  <a:pt x="98" y="176"/>
                  <a:pt x="98" y="176"/>
                  <a:pt x="98" y="176"/>
                </a:cubicBezTo>
                <a:cubicBezTo>
                  <a:pt x="98" y="191"/>
                  <a:pt x="98" y="191"/>
                  <a:pt x="98" y="191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76"/>
                  <a:pt x="131" y="176"/>
                  <a:pt x="131" y="176"/>
                </a:cubicBezTo>
                <a:close/>
                <a:moveTo>
                  <a:pt x="52" y="197"/>
                </a:moveTo>
                <a:cubicBezTo>
                  <a:pt x="19" y="197"/>
                  <a:pt x="19" y="197"/>
                  <a:pt x="19" y="197"/>
                </a:cubicBezTo>
                <a:cubicBezTo>
                  <a:pt x="19" y="213"/>
                  <a:pt x="19" y="213"/>
                  <a:pt x="19" y="213"/>
                </a:cubicBezTo>
                <a:cubicBezTo>
                  <a:pt x="52" y="213"/>
                  <a:pt x="52" y="213"/>
                  <a:pt x="52" y="213"/>
                </a:cubicBezTo>
                <a:cubicBezTo>
                  <a:pt x="52" y="197"/>
                  <a:pt x="52" y="197"/>
                  <a:pt x="52" y="197"/>
                </a:cubicBezTo>
                <a:close/>
                <a:moveTo>
                  <a:pt x="92" y="197"/>
                </a:moveTo>
                <a:cubicBezTo>
                  <a:pt x="59" y="197"/>
                  <a:pt x="59" y="197"/>
                  <a:pt x="59" y="197"/>
                </a:cubicBezTo>
                <a:cubicBezTo>
                  <a:pt x="59" y="213"/>
                  <a:pt x="59" y="213"/>
                  <a:pt x="59" y="213"/>
                </a:cubicBezTo>
                <a:cubicBezTo>
                  <a:pt x="92" y="213"/>
                  <a:pt x="92" y="213"/>
                  <a:pt x="92" y="213"/>
                </a:cubicBezTo>
                <a:cubicBezTo>
                  <a:pt x="92" y="197"/>
                  <a:pt x="92" y="197"/>
                  <a:pt x="92" y="197"/>
                </a:cubicBezTo>
                <a:close/>
                <a:moveTo>
                  <a:pt x="131" y="197"/>
                </a:moveTo>
                <a:cubicBezTo>
                  <a:pt x="98" y="197"/>
                  <a:pt x="98" y="197"/>
                  <a:pt x="98" y="197"/>
                </a:cubicBezTo>
                <a:cubicBezTo>
                  <a:pt x="98" y="213"/>
                  <a:pt x="98" y="213"/>
                  <a:pt x="98" y="213"/>
                </a:cubicBezTo>
                <a:cubicBezTo>
                  <a:pt x="131" y="213"/>
                  <a:pt x="131" y="213"/>
                  <a:pt x="131" y="213"/>
                </a:cubicBezTo>
                <a:lnTo>
                  <a:pt x="131" y="19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2" name="Freeform 442"/>
          <p:cNvSpPr>
            <a:spLocks noEditPoints="1"/>
          </p:cNvSpPr>
          <p:nvPr/>
        </p:nvSpPr>
        <p:spPr bwMode="auto">
          <a:xfrm>
            <a:off x="8550276" y="4492626"/>
            <a:ext cx="388938" cy="531813"/>
          </a:xfrm>
          <a:custGeom>
            <a:avLst/>
            <a:gdLst>
              <a:gd name="T0" fmla="*/ 86 w 172"/>
              <a:gd name="T1" fmla="*/ 0 h 235"/>
              <a:gd name="T2" fmla="*/ 147 w 172"/>
              <a:gd name="T3" fmla="*/ 25 h 235"/>
              <a:gd name="T4" fmla="*/ 172 w 172"/>
              <a:gd name="T5" fmla="*/ 86 h 235"/>
              <a:gd name="T6" fmla="*/ 147 w 172"/>
              <a:gd name="T7" fmla="*/ 147 h 235"/>
              <a:gd name="T8" fmla="*/ 86 w 172"/>
              <a:gd name="T9" fmla="*/ 173 h 235"/>
              <a:gd name="T10" fmla="*/ 25 w 172"/>
              <a:gd name="T11" fmla="*/ 147 h 235"/>
              <a:gd name="T12" fmla="*/ 0 w 172"/>
              <a:gd name="T13" fmla="*/ 86 h 235"/>
              <a:gd name="T14" fmla="*/ 25 w 172"/>
              <a:gd name="T15" fmla="*/ 25 h 235"/>
              <a:gd name="T16" fmla="*/ 86 w 172"/>
              <a:gd name="T17" fmla="*/ 0 h 235"/>
              <a:gd name="T18" fmla="*/ 67 w 172"/>
              <a:gd name="T19" fmla="*/ 98 h 235"/>
              <a:gd name="T20" fmla="*/ 93 w 172"/>
              <a:gd name="T21" fmla="*/ 65 h 235"/>
              <a:gd name="T22" fmla="*/ 67 w 172"/>
              <a:gd name="T23" fmla="*/ 98 h 235"/>
              <a:gd name="T24" fmla="*/ 102 w 172"/>
              <a:gd name="T25" fmla="*/ 183 h 235"/>
              <a:gd name="T26" fmla="*/ 102 w 172"/>
              <a:gd name="T27" fmla="*/ 197 h 235"/>
              <a:gd name="T28" fmla="*/ 156 w 172"/>
              <a:gd name="T29" fmla="*/ 206 h 235"/>
              <a:gd name="T30" fmla="*/ 156 w 172"/>
              <a:gd name="T31" fmla="*/ 235 h 235"/>
              <a:gd name="T32" fmla="*/ 19 w 172"/>
              <a:gd name="T33" fmla="*/ 235 h 235"/>
              <a:gd name="T34" fmla="*/ 19 w 172"/>
              <a:gd name="T35" fmla="*/ 206 h 235"/>
              <a:gd name="T36" fmla="*/ 70 w 172"/>
              <a:gd name="T37" fmla="*/ 197 h 235"/>
              <a:gd name="T38" fmla="*/ 70 w 172"/>
              <a:gd name="T39" fmla="*/ 183 h 235"/>
              <a:gd name="T40" fmla="*/ 86 w 172"/>
              <a:gd name="T41" fmla="*/ 184 h 235"/>
              <a:gd name="T42" fmla="*/ 102 w 172"/>
              <a:gd name="T43" fmla="*/ 183 h 235"/>
              <a:gd name="T44" fmla="*/ 86 w 172"/>
              <a:gd name="T45" fmla="*/ 47 h 235"/>
              <a:gd name="T46" fmla="*/ 58 w 172"/>
              <a:gd name="T47" fmla="*/ 58 h 235"/>
              <a:gd name="T48" fmla="*/ 47 w 172"/>
              <a:gd name="T49" fmla="*/ 86 h 235"/>
              <a:gd name="T50" fmla="*/ 58 w 172"/>
              <a:gd name="T51" fmla="*/ 114 h 235"/>
              <a:gd name="T52" fmla="*/ 86 w 172"/>
              <a:gd name="T53" fmla="*/ 126 h 235"/>
              <a:gd name="T54" fmla="*/ 114 w 172"/>
              <a:gd name="T55" fmla="*/ 114 h 235"/>
              <a:gd name="T56" fmla="*/ 126 w 172"/>
              <a:gd name="T57" fmla="*/ 86 h 235"/>
              <a:gd name="T58" fmla="*/ 114 w 172"/>
              <a:gd name="T59" fmla="*/ 58 h 235"/>
              <a:gd name="T60" fmla="*/ 86 w 172"/>
              <a:gd name="T61" fmla="*/ 47 h 235"/>
              <a:gd name="T62" fmla="*/ 105 w 172"/>
              <a:gd name="T63" fmla="*/ 67 h 235"/>
              <a:gd name="T64" fmla="*/ 86 w 172"/>
              <a:gd name="T65" fmla="*/ 59 h 235"/>
              <a:gd name="T66" fmla="*/ 67 w 172"/>
              <a:gd name="T67" fmla="*/ 67 h 235"/>
              <a:gd name="T68" fmla="*/ 59 w 172"/>
              <a:gd name="T69" fmla="*/ 86 h 235"/>
              <a:gd name="T70" fmla="*/ 67 w 172"/>
              <a:gd name="T71" fmla="*/ 106 h 235"/>
              <a:gd name="T72" fmla="*/ 86 w 172"/>
              <a:gd name="T73" fmla="*/ 114 h 235"/>
              <a:gd name="T74" fmla="*/ 105 w 172"/>
              <a:gd name="T75" fmla="*/ 106 h 235"/>
              <a:gd name="T76" fmla="*/ 113 w 172"/>
              <a:gd name="T77" fmla="*/ 86 h 235"/>
              <a:gd name="T78" fmla="*/ 105 w 172"/>
              <a:gd name="T79" fmla="*/ 67 h 235"/>
              <a:gd name="T80" fmla="*/ 124 w 172"/>
              <a:gd name="T81" fmla="*/ 48 h 235"/>
              <a:gd name="T82" fmla="*/ 86 w 172"/>
              <a:gd name="T83" fmla="*/ 32 h 235"/>
              <a:gd name="T84" fmla="*/ 48 w 172"/>
              <a:gd name="T85" fmla="*/ 48 h 235"/>
              <a:gd name="T86" fmla="*/ 32 w 172"/>
              <a:gd name="T87" fmla="*/ 86 h 235"/>
              <a:gd name="T88" fmla="*/ 48 w 172"/>
              <a:gd name="T89" fmla="*/ 124 h 235"/>
              <a:gd name="T90" fmla="*/ 86 w 172"/>
              <a:gd name="T91" fmla="*/ 140 h 235"/>
              <a:gd name="T92" fmla="*/ 124 w 172"/>
              <a:gd name="T93" fmla="*/ 124 h 235"/>
              <a:gd name="T94" fmla="*/ 140 w 172"/>
              <a:gd name="T95" fmla="*/ 86 h 235"/>
              <a:gd name="T96" fmla="*/ 124 w 172"/>
              <a:gd name="T97" fmla="*/ 48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2" h="235">
                <a:moveTo>
                  <a:pt x="86" y="0"/>
                </a:moveTo>
                <a:cubicBezTo>
                  <a:pt x="110" y="0"/>
                  <a:pt x="132" y="10"/>
                  <a:pt x="147" y="25"/>
                </a:cubicBezTo>
                <a:cubicBezTo>
                  <a:pt x="163" y="41"/>
                  <a:pt x="172" y="62"/>
                  <a:pt x="172" y="86"/>
                </a:cubicBezTo>
                <a:cubicBezTo>
                  <a:pt x="172" y="110"/>
                  <a:pt x="163" y="132"/>
                  <a:pt x="147" y="147"/>
                </a:cubicBezTo>
                <a:cubicBezTo>
                  <a:pt x="132" y="163"/>
                  <a:pt x="110" y="173"/>
                  <a:pt x="86" y="173"/>
                </a:cubicBezTo>
                <a:cubicBezTo>
                  <a:pt x="62" y="173"/>
                  <a:pt x="41" y="163"/>
                  <a:pt x="25" y="147"/>
                </a:cubicBezTo>
                <a:cubicBezTo>
                  <a:pt x="9" y="132"/>
                  <a:pt x="0" y="110"/>
                  <a:pt x="0" y="86"/>
                </a:cubicBezTo>
                <a:cubicBezTo>
                  <a:pt x="0" y="62"/>
                  <a:pt x="9" y="41"/>
                  <a:pt x="25" y="25"/>
                </a:cubicBezTo>
                <a:cubicBezTo>
                  <a:pt x="41" y="10"/>
                  <a:pt x="62" y="0"/>
                  <a:pt x="86" y="0"/>
                </a:cubicBezTo>
                <a:close/>
                <a:moveTo>
                  <a:pt x="67" y="98"/>
                </a:moveTo>
                <a:cubicBezTo>
                  <a:pt x="72" y="84"/>
                  <a:pt x="78" y="74"/>
                  <a:pt x="93" y="65"/>
                </a:cubicBezTo>
                <a:cubicBezTo>
                  <a:pt x="77" y="61"/>
                  <a:pt x="59" y="78"/>
                  <a:pt x="67" y="98"/>
                </a:cubicBezTo>
                <a:close/>
                <a:moveTo>
                  <a:pt x="102" y="183"/>
                </a:moveTo>
                <a:cubicBezTo>
                  <a:pt x="102" y="197"/>
                  <a:pt x="102" y="197"/>
                  <a:pt x="102" y="197"/>
                </a:cubicBezTo>
                <a:cubicBezTo>
                  <a:pt x="156" y="206"/>
                  <a:pt x="156" y="206"/>
                  <a:pt x="156" y="206"/>
                </a:cubicBezTo>
                <a:cubicBezTo>
                  <a:pt x="156" y="235"/>
                  <a:pt x="156" y="235"/>
                  <a:pt x="156" y="235"/>
                </a:cubicBezTo>
                <a:cubicBezTo>
                  <a:pt x="19" y="235"/>
                  <a:pt x="19" y="235"/>
                  <a:pt x="19" y="235"/>
                </a:cubicBezTo>
                <a:cubicBezTo>
                  <a:pt x="19" y="206"/>
                  <a:pt x="19" y="206"/>
                  <a:pt x="19" y="206"/>
                </a:cubicBezTo>
                <a:cubicBezTo>
                  <a:pt x="70" y="197"/>
                  <a:pt x="70" y="197"/>
                  <a:pt x="70" y="197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5" y="184"/>
                  <a:pt x="81" y="184"/>
                  <a:pt x="86" y="184"/>
                </a:cubicBezTo>
                <a:cubicBezTo>
                  <a:pt x="91" y="184"/>
                  <a:pt x="97" y="184"/>
                  <a:pt x="102" y="183"/>
                </a:cubicBezTo>
                <a:close/>
                <a:moveTo>
                  <a:pt x="86" y="47"/>
                </a:moveTo>
                <a:cubicBezTo>
                  <a:pt x="75" y="47"/>
                  <a:pt x="65" y="51"/>
                  <a:pt x="58" y="58"/>
                </a:cubicBezTo>
                <a:cubicBezTo>
                  <a:pt x="51" y="66"/>
                  <a:pt x="47" y="75"/>
                  <a:pt x="47" y="86"/>
                </a:cubicBezTo>
                <a:cubicBezTo>
                  <a:pt x="47" y="97"/>
                  <a:pt x="51" y="107"/>
                  <a:pt x="58" y="114"/>
                </a:cubicBezTo>
                <a:cubicBezTo>
                  <a:pt x="65" y="121"/>
                  <a:pt x="75" y="126"/>
                  <a:pt x="86" y="126"/>
                </a:cubicBezTo>
                <a:cubicBezTo>
                  <a:pt x="97" y="126"/>
                  <a:pt x="107" y="121"/>
                  <a:pt x="114" y="114"/>
                </a:cubicBezTo>
                <a:cubicBezTo>
                  <a:pt x="121" y="107"/>
                  <a:pt x="126" y="97"/>
                  <a:pt x="126" y="86"/>
                </a:cubicBezTo>
                <a:cubicBezTo>
                  <a:pt x="126" y="75"/>
                  <a:pt x="121" y="66"/>
                  <a:pt x="114" y="58"/>
                </a:cubicBezTo>
                <a:cubicBezTo>
                  <a:pt x="107" y="51"/>
                  <a:pt x="97" y="47"/>
                  <a:pt x="86" y="47"/>
                </a:cubicBezTo>
                <a:close/>
                <a:moveTo>
                  <a:pt x="105" y="67"/>
                </a:moveTo>
                <a:cubicBezTo>
                  <a:pt x="100" y="62"/>
                  <a:pt x="94" y="59"/>
                  <a:pt x="86" y="59"/>
                </a:cubicBezTo>
                <a:cubicBezTo>
                  <a:pt x="78" y="59"/>
                  <a:pt x="72" y="62"/>
                  <a:pt x="67" y="67"/>
                </a:cubicBezTo>
                <a:cubicBezTo>
                  <a:pt x="62" y="72"/>
                  <a:pt x="59" y="79"/>
                  <a:pt x="59" y="86"/>
                </a:cubicBezTo>
                <a:cubicBezTo>
                  <a:pt x="59" y="94"/>
                  <a:pt x="62" y="101"/>
                  <a:pt x="67" y="106"/>
                </a:cubicBezTo>
                <a:cubicBezTo>
                  <a:pt x="72" y="111"/>
                  <a:pt x="78" y="114"/>
                  <a:pt x="86" y="114"/>
                </a:cubicBezTo>
                <a:cubicBezTo>
                  <a:pt x="94" y="114"/>
                  <a:pt x="100" y="111"/>
                  <a:pt x="105" y="106"/>
                </a:cubicBezTo>
                <a:cubicBezTo>
                  <a:pt x="110" y="101"/>
                  <a:pt x="113" y="94"/>
                  <a:pt x="113" y="86"/>
                </a:cubicBezTo>
                <a:cubicBezTo>
                  <a:pt x="113" y="79"/>
                  <a:pt x="110" y="72"/>
                  <a:pt x="105" y="67"/>
                </a:cubicBezTo>
                <a:close/>
                <a:moveTo>
                  <a:pt x="124" y="48"/>
                </a:moveTo>
                <a:cubicBezTo>
                  <a:pt x="114" y="38"/>
                  <a:pt x="101" y="32"/>
                  <a:pt x="86" y="32"/>
                </a:cubicBezTo>
                <a:cubicBezTo>
                  <a:pt x="71" y="32"/>
                  <a:pt x="58" y="38"/>
                  <a:pt x="48" y="48"/>
                </a:cubicBezTo>
                <a:cubicBezTo>
                  <a:pt x="38" y="58"/>
                  <a:pt x="32" y="71"/>
                  <a:pt x="32" y="86"/>
                </a:cubicBezTo>
                <a:cubicBezTo>
                  <a:pt x="32" y="101"/>
                  <a:pt x="38" y="115"/>
                  <a:pt x="48" y="124"/>
                </a:cubicBezTo>
                <a:cubicBezTo>
                  <a:pt x="58" y="134"/>
                  <a:pt x="71" y="140"/>
                  <a:pt x="86" y="140"/>
                </a:cubicBezTo>
                <a:cubicBezTo>
                  <a:pt x="101" y="140"/>
                  <a:pt x="114" y="134"/>
                  <a:pt x="124" y="124"/>
                </a:cubicBezTo>
                <a:cubicBezTo>
                  <a:pt x="134" y="115"/>
                  <a:pt x="140" y="101"/>
                  <a:pt x="140" y="86"/>
                </a:cubicBezTo>
                <a:cubicBezTo>
                  <a:pt x="140" y="71"/>
                  <a:pt x="134" y="58"/>
                  <a:pt x="124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3" name="Freeform 443"/>
          <p:cNvSpPr>
            <a:spLocks noEditPoints="1"/>
          </p:cNvSpPr>
          <p:nvPr/>
        </p:nvSpPr>
        <p:spPr bwMode="auto">
          <a:xfrm>
            <a:off x="7778751" y="3103563"/>
            <a:ext cx="560388" cy="492125"/>
          </a:xfrm>
          <a:custGeom>
            <a:avLst/>
            <a:gdLst>
              <a:gd name="T0" fmla="*/ 142 w 248"/>
              <a:gd name="T1" fmla="*/ 102 h 217"/>
              <a:gd name="T2" fmla="*/ 112 w 248"/>
              <a:gd name="T3" fmla="*/ 54 h 217"/>
              <a:gd name="T4" fmla="*/ 166 w 248"/>
              <a:gd name="T5" fmla="*/ 0 h 217"/>
              <a:gd name="T6" fmla="*/ 220 w 248"/>
              <a:gd name="T7" fmla="*/ 54 h 217"/>
              <a:gd name="T8" fmla="*/ 190 w 248"/>
              <a:gd name="T9" fmla="*/ 102 h 217"/>
              <a:gd name="T10" fmla="*/ 222 w 248"/>
              <a:gd name="T11" fmla="*/ 87 h 217"/>
              <a:gd name="T12" fmla="*/ 229 w 248"/>
              <a:gd name="T13" fmla="*/ 77 h 217"/>
              <a:gd name="T14" fmla="*/ 240 w 248"/>
              <a:gd name="T15" fmla="*/ 112 h 217"/>
              <a:gd name="T16" fmla="*/ 215 w 248"/>
              <a:gd name="T17" fmla="*/ 122 h 217"/>
              <a:gd name="T18" fmla="*/ 202 w 248"/>
              <a:gd name="T19" fmla="*/ 217 h 217"/>
              <a:gd name="T20" fmla="*/ 49 w 248"/>
              <a:gd name="T21" fmla="*/ 204 h 217"/>
              <a:gd name="T22" fmla="*/ 17 w 248"/>
              <a:gd name="T23" fmla="*/ 177 h 217"/>
              <a:gd name="T24" fmla="*/ 0 w 248"/>
              <a:gd name="T25" fmla="*/ 183 h 217"/>
              <a:gd name="T26" fmla="*/ 17 w 248"/>
              <a:gd name="T27" fmla="*/ 125 h 217"/>
              <a:gd name="T28" fmla="*/ 49 w 248"/>
              <a:gd name="T29" fmla="*/ 131 h 217"/>
              <a:gd name="T30" fmla="*/ 54 w 248"/>
              <a:gd name="T31" fmla="*/ 105 h 217"/>
              <a:gd name="T32" fmla="*/ 30 w 248"/>
              <a:gd name="T33" fmla="*/ 68 h 217"/>
              <a:gd name="T34" fmla="*/ 70 w 248"/>
              <a:gd name="T35" fmla="*/ 28 h 217"/>
              <a:gd name="T36" fmla="*/ 110 w 248"/>
              <a:gd name="T37" fmla="*/ 68 h 217"/>
              <a:gd name="T38" fmla="*/ 90 w 248"/>
              <a:gd name="T39" fmla="*/ 102 h 217"/>
              <a:gd name="T40" fmla="*/ 173 w 248"/>
              <a:gd name="T41" fmla="*/ 68 h 217"/>
              <a:gd name="T42" fmla="*/ 193 w 248"/>
              <a:gd name="T43" fmla="*/ 81 h 217"/>
              <a:gd name="T44" fmla="*/ 151 w 248"/>
              <a:gd name="T45" fmla="*/ 55 h 217"/>
              <a:gd name="T46" fmla="*/ 128 w 248"/>
              <a:gd name="T47" fmla="*/ 54 h 217"/>
              <a:gd name="T48" fmla="*/ 151 w 248"/>
              <a:gd name="T49" fmla="*/ 55 h 217"/>
              <a:gd name="T50" fmla="*/ 158 w 248"/>
              <a:gd name="T51" fmla="*/ 42 h 217"/>
              <a:gd name="T52" fmla="*/ 139 w 248"/>
              <a:gd name="T53" fmla="*/ 27 h 217"/>
              <a:gd name="T54" fmla="*/ 181 w 248"/>
              <a:gd name="T55" fmla="*/ 55 h 217"/>
              <a:gd name="T56" fmla="*/ 204 w 248"/>
              <a:gd name="T57" fmla="*/ 54 h 217"/>
              <a:gd name="T58" fmla="*/ 181 w 248"/>
              <a:gd name="T59" fmla="*/ 55 h 217"/>
              <a:gd name="T60" fmla="*/ 138 w 248"/>
              <a:gd name="T61" fmla="*/ 80 h 217"/>
              <a:gd name="T62" fmla="*/ 158 w 248"/>
              <a:gd name="T63" fmla="*/ 91 h 217"/>
              <a:gd name="T64" fmla="*/ 173 w 248"/>
              <a:gd name="T65" fmla="*/ 42 h 217"/>
              <a:gd name="T66" fmla="*/ 193 w 248"/>
              <a:gd name="T67" fmla="*/ 27 h 217"/>
              <a:gd name="T68" fmla="*/ 173 w 248"/>
              <a:gd name="T69" fmla="*/ 42 h 217"/>
              <a:gd name="T70" fmla="*/ 75 w 248"/>
              <a:gd name="T71" fmla="*/ 78 h 217"/>
              <a:gd name="T72" fmla="*/ 90 w 248"/>
              <a:gd name="T73" fmla="*/ 88 h 217"/>
              <a:gd name="T74" fmla="*/ 59 w 248"/>
              <a:gd name="T75" fmla="*/ 69 h 217"/>
              <a:gd name="T76" fmla="*/ 41 w 248"/>
              <a:gd name="T77" fmla="*/ 68 h 217"/>
              <a:gd name="T78" fmla="*/ 59 w 248"/>
              <a:gd name="T79" fmla="*/ 69 h 217"/>
              <a:gd name="T80" fmla="*/ 64 w 248"/>
              <a:gd name="T81" fmla="*/ 60 h 217"/>
              <a:gd name="T82" fmla="*/ 50 w 248"/>
              <a:gd name="T83" fmla="*/ 48 h 217"/>
              <a:gd name="T84" fmla="*/ 80 w 248"/>
              <a:gd name="T85" fmla="*/ 69 h 217"/>
              <a:gd name="T86" fmla="*/ 98 w 248"/>
              <a:gd name="T87" fmla="*/ 68 h 217"/>
              <a:gd name="T88" fmla="*/ 80 w 248"/>
              <a:gd name="T89" fmla="*/ 69 h 217"/>
              <a:gd name="T90" fmla="*/ 49 w 248"/>
              <a:gd name="T91" fmla="*/ 87 h 217"/>
              <a:gd name="T92" fmla="*/ 64 w 248"/>
              <a:gd name="T93" fmla="*/ 96 h 217"/>
              <a:gd name="T94" fmla="*/ 75 w 248"/>
              <a:gd name="T95" fmla="*/ 60 h 217"/>
              <a:gd name="T96" fmla="*/ 90 w 248"/>
              <a:gd name="T97" fmla="*/ 48 h 217"/>
              <a:gd name="T98" fmla="*/ 75 w 248"/>
              <a:gd name="T99" fmla="*/ 6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48" h="217">
                <a:moveTo>
                  <a:pt x="90" y="102"/>
                </a:moveTo>
                <a:cubicBezTo>
                  <a:pt x="142" y="102"/>
                  <a:pt x="142" y="102"/>
                  <a:pt x="142" y="102"/>
                </a:cubicBezTo>
                <a:cubicBezTo>
                  <a:pt x="137" y="100"/>
                  <a:pt x="132" y="96"/>
                  <a:pt x="128" y="92"/>
                </a:cubicBezTo>
                <a:cubicBezTo>
                  <a:pt x="118" y="82"/>
                  <a:pt x="112" y="69"/>
                  <a:pt x="112" y="54"/>
                </a:cubicBezTo>
                <a:cubicBezTo>
                  <a:pt x="112" y="39"/>
                  <a:pt x="118" y="25"/>
                  <a:pt x="128" y="16"/>
                </a:cubicBezTo>
                <a:cubicBezTo>
                  <a:pt x="137" y="6"/>
                  <a:pt x="151" y="0"/>
                  <a:pt x="166" y="0"/>
                </a:cubicBezTo>
                <a:cubicBezTo>
                  <a:pt x="181" y="0"/>
                  <a:pt x="194" y="6"/>
                  <a:pt x="204" y="16"/>
                </a:cubicBezTo>
                <a:cubicBezTo>
                  <a:pt x="214" y="25"/>
                  <a:pt x="220" y="39"/>
                  <a:pt x="220" y="54"/>
                </a:cubicBezTo>
                <a:cubicBezTo>
                  <a:pt x="220" y="69"/>
                  <a:pt x="214" y="82"/>
                  <a:pt x="204" y="92"/>
                </a:cubicBezTo>
                <a:cubicBezTo>
                  <a:pt x="200" y="96"/>
                  <a:pt x="195" y="100"/>
                  <a:pt x="190" y="102"/>
                </a:cubicBezTo>
                <a:cubicBezTo>
                  <a:pt x="200" y="102"/>
                  <a:pt x="200" y="102"/>
                  <a:pt x="200" y="102"/>
                </a:cubicBezTo>
                <a:cubicBezTo>
                  <a:pt x="222" y="87"/>
                  <a:pt x="222" y="87"/>
                  <a:pt x="222" y="87"/>
                </a:cubicBezTo>
                <a:cubicBezTo>
                  <a:pt x="220" y="83"/>
                  <a:pt x="220" y="83"/>
                  <a:pt x="220" y="83"/>
                </a:cubicBezTo>
                <a:cubicBezTo>
                  <a:pt x="229" y="77"/>
                  <a:pt x="229" y="77"/>
                  <a:pt x="229" y="77"/>
                </a:cubicBezTo>
                <a:cubicBezTo>
                  <a:pt x="248" y="106"/>
                  <a:pt x="248" y="106"/>
                  <a:pt x="248" y="106"/>
                </a:cubicBezTo>
                <a:cubicBezTo>
                  <a:pt x="240" y="112"/>
                  <a:pt x="240" y="112"/>
                  <a:pt x="240" y="112"/>
                </a:cubicBezTo>
                <a:cubicBezTo>
                  <a:pt x="237" y="108"/>
                  <a:pt x="237" y="108"/>
                  <a:pt x="237" y="108"/>
                </a:cubicBezTo>
                <a:cubicBezTo>
                  <a:pt x="215" y="122"/>
                  <a:pt x="215" y="122"/>
                  <a:pt x="215" y="122"/>
                </a:cubicBezTo>
                <a:cubicBezTo>
                  <a:pt x="215" y="204"/>
                  <a:pt x="215" y="204"/>
                  <a:pt x="215" y="204"/>
                </a:cubicBezTo>
                <a:cubicBezTo>
                  <a:pt x="215" y="211"/>
                  <a:pt x="209" y="217"/>
                  <a:pt x="202" y="217"/>
                </a:cubicBezTo>
                <a:cubicBezTo>
                  <a:pt x="62" y="217"/>
                  <a:pt x="62" y="217"/>
                  <a:pt x="62" y="217"/>
                </a:cubicBezTo>
                <a:cubicBezTo>
                  <a:pt x="55" y="217"/>
                  <a:pt x="49" y="211"/>
                  <a:pt x="49" y="204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17" y="177"/>
                  <a:pt x="17" y="177"/>
                  <a:pt x="17" y="177"/>
                </a:cubicBezTo>
                <a:cubicBezTo>
                  <a:pt x="17" y="183"/>
                  <a:pt x="17" y="183"/>
                  <a:pt x="17" y="183"/>
                </a:cubicBezTo>
                <a:cubicBezTo>
                  <a:pt x="0" y="183"/>
                  <a:pt x="0" y="183"/>
                  <a:pt x="0" y="183"/>
                </a:cubicBezTo>
                <a:cubicBezTo>
                  <a:pt x="0" y="125"/>
                  <a:pt x="0" y="125"/>
                  <a:pt x="0" y="125"/>
                </a:cubicBezTo>
                <a:cubicBezTo>
                  <a:pt x="17" y="125"/>
                  <a:pt x="17" y="125"/>
                  <a:pt x="17" y="125"/>
                </a:cubicBezTo>
                <a:cubicBezTo>
                  <a:pt x="17" y="131"/>
                  <a:pt x="17" y="131"/>
                  <a:pt x="17" y="131"/>
                </a:cubicBezTo>
                <a:cubicBezTo>
                  <a:pt x="49" y="131"/>
                  <a:pt x="49" y="131"/>
                  <a:pt x="49" y="131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1"/>
                  <a:pt x="51" y="107"/>
                  <a:pt x="54" y="105"/>
                </a:cubicBezTo>
                <a:cubicBezTo>
                  <a:pt x="49" y="103"/>
                  <a:pt x="45" y="100"/>
                  <a:pt x="41" y="96"/>
                </a:cubicBezTo>
                <a:cubicBezTo>
                  <a:pt x="34" y="89"/>
                  <a:pt x="30" y="79"/>
                  <a:pt x="30" y="68"/>
                </a:cubicBezTo>
                <a:cubicBezTo>
                  <a:pt x="30" y="57"/>
                  <a:pt x="34" y="47"/>
                  <a:pt x="41" y="40"/>
                </a:cubicBezTo>
                <a:cubicBezTo>
                  <a:pt x="49" y="33"/>
                  <a:pt x="59" y="28"/>
                  <a:pt x="70" y="28"/>
                </a:cubicBezTo>
                <a:cubicBezTo>
                  <a:pt x="81" y="28"/>
                  <a:pt x="91" y="33"/>
                  <a:pt x="98" y="40"/>
                </a:cubicBezTo>
                <a:cubicBezTo>
                  <a:pt x="105" y="47"/>
                  <a:pt x="110" y="57"/>
                  <a:pt x="110" y="68"/>
                </a:cubicBezTo>
                <a:cubicBezTo>
                  <a:pt x="110" y="79"/>
                  <a:pt x="105" y="89"/>
                  <a:pt x="98" y="96"/>
                </a:cubicBezTo>
                <a:cubicBezTo>
                  <a:pt x="96" y="99"/>
                  <a:pt x="93" y="101"/>
                  <a:pt x="90" y="102"/>
                </a:cubicBezTo>
                <a:close/>
                <a:moveTo>
                  <a:pt x="194" y="80"/>
                </a:moveTo>
                <a:cubicBezTo>
                  <a:pt x="173" y="68"/>
                  <a:pt x="173" y="68"/>
                  <a:pt x="173" y="68"/>
                </a:cubicBezTo>
                <a:cubicBezTo>
                  <a:pt x="173" y="91"/>
                  <a:pt x="173" y="91"/>
                  <a:pt x="173" y="91"/>
                </a:cubicBezTo>
                <a:cubicBezTo>
                  <a:pt x="181" y="90"/>
                  <a:pt x="188" y="86"/>
                  <a:pt x="193" y="81"/>
                </a:cubicBezTo>
                <a:cubicBezTo>
                  <a:pt x="193" y="81"/>
                  <a:pt x="194" y="80"/>
                  <a:pt x="194" y="80"/>
                </a:cubicBezTo>
                <a:close/>
                <a:moveTo>
                  <a:pt x="151" y="55"/>
                </a:moveTo>
                <a:cubicBezTo>
                  <a:pt x="129" y="43"/>
                  <a:pt x="129" y="43"/>
                  <a:pt x="129" y="43"/>
                </a:cubicBezTo>
                <a:cubicBezTo>
                  <a:pt x="128" y="46"/>
                  <a:pt x="128" y="50"/>
                  <a:pt x="128" y="54"/>
                </a:cubicBezTo>
                <a:cubicBezTo>
                  <a:pt x="128" y="59"/>
                  <a:pt x="128" y="63"/>
                  <a:pt x="130" y="67"/>
                </a:cubicBezTo>
                <a:cubicBezTo>
                  <a:pt x="151" y="55"/>
                  <a:pt x="151" y="55"/>
                  <a:pt x="151" y="55"/>
                </a:cubicBezTo>
                <a:close/>
                <a:moveTo>
                  <a:pt x="136" y="30"/>
                </a:moveTo>
                <a:cubicBezTo>
                  <a:pt x="158" y="42"/>
                  <a:pt x="158" y="42"/>
                  <a:pt x="158" y="42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1" y="18"/>
                  <a:pt x="144" y="22"/>
                  <a:pt x="139" y="27"/>
                </a:cubicBezTo>
                <a:cubicBezTo>
                  <a:pt x="138" y="28"/>
                  <a:pt x="137" y="29"/>
                  <a:pt x="136" y="30"/>
                </a:cubicBezTo>
                <a:close/>
                <a:moveTo>
                  <a:pt x="181" y="55"/>
                </a:moveTo>
                <a:cubicBezTo>
                  <a:pt x="202" y="67"/>
                  <a:pt x="202" y="67"/>
                  <a:pt x="202" y="67"/>
                </a:cubicBezTo>
                <a:cubicBezTo>
                  <a:pt x="203" y="63"/>
                  <a:pt x="204" y="59"/>
                  <a:pt x="204" y="54"/>
                </a:cubicBezTo>
                <a:cubicBezTo>
                  <a:pt x="204" y="50"/>
                  <a:pt x="204" y="46"/>
                  <a:pt x="202" y="43"/>
                </a:cubicBezTo>
                <a:cubicBezTo>
                  <a:pt x="181" y="55"/>
                  <a:pt x="181" y="55"/>
                  <a:pt x="181" y="55"/>
                </a:cubicBezTo>
                <a:close/>
                <a:moveTo>
                  <a:pt x="158" y="68"/>
                </a:moveTo>
                <a:cubicBezTo>
                  <a:pt x="138" y="80"/>
                  <a:pt x="138" y="80"/>
                  <a:pt x="138" y="80"/>
                </a:cubicBezTo>
                <a:cubicBezTo>
                  <a:pt x="138" y="80"/>
                  <a:pt x="138" y="81"/>
                  <a:pt x="139" y="81"/>
                </a:cubicBezTo>
                <a:cubicBezTo>
                  <a:pt x="144" y="86"/>
                  <a:pt x="151" y="90"/>
                  <a:pt x="158" y="91"/>
                </a:cubicBezTo>
                <a:cubicBezTo>
                  <a:pt x="158" y="68"/>
                  <a:pt x="158" y="68"/>
                  <a:pt x="158" y="68"/>
                </a:cubicBezTo>
                <a:close/>
                <a:moveTo>
                  <a:pt x="173" y="42"/>
                </a:moveTo>
                <a:cubicBezTo>
                  <a:pt x="195" y="30"/>
                  <a:pt x="195" y="30"/>
                  <a:pt x="195" y="30"/>
                </a:cubicBezTo>
                <a:cubicBezTo>
                  <a:pt x="195" y="29"/>
                  <a:pt x="194" y="28"/>
                  <a:pt x="193" y="27"/>
                </a:cubicBezTo>
                <a:cubicBezTo>
                  <a:pt x="188" y="22"/>
                  <a:pt x="181" y="18"/>
                  <a:pt x="173" y="16"/>
                </a:cubicBezTo>
                <a:cubicBezTo>
                  <a:pt x="173" y="42"/>
                  <a:pt x="173" y="42"/>
                  <a:pt x="173" y="42"/>
                </a:cubicBezTo>
                <a:close/>
                <a:moveTo>
                  <a:pt x="90" y="87"/>
                </a:moveTo>
                <a:cubicBezTo>
                  <a:pt x="75" y="78"/>
                  <a:pt x="75" y="78"/>
                  <a:pt x="75" y="78"/>
                </a:cubicBezTo>
                <a:cubicBezTo>
                  <a:pt x="75" y="96"/>
                  <a:pt x="75" y="96"/>
                  <a:pt x="75" y="96"/>
                </a:cubicBezTo>
                <a:cubicBezTo>
                  <a:pt x="81" y="95"/>
                  <a:pt x="86" y="92"/>
                  <a:pt x="90" y="88"/>
                </a:cubicBezTo>
                <a:cubicBezTo>
                  <a:pt x="90" y="88"/>
                  <a:pt x="90" y="88"/>
                  <a:pt x="90" y="87"/>
                </a:cubicBezTo>
                <a:close/>
                <a:moveTo>
                  <a:pt x="59" y="69"/>
                </a:moveTo>
                <a:cubicBezTo>
                  <a:pt x="43" y="60"/>
                  <a:pt x="43" y="60"/>
                  <a:pt x="43" y="60"/>
                </a:cubicBezTo>
                <a:cubicBezTo>
                  <a:pt x="42" y="62"/>
                  <a:pt x="41" y="65"/>
                  <a:pt x="41" y="68"/>
                </a:cubicBezTo>
                <a:cubicBezTo>
                  <a:pt x="41" y="72"/>
                  <a:pt x="42" y="75"/>
                  <a:pt x="43" y="78"/>
                </a:cubicBezTo>
                <a:cubicBezTo>
                  <a:pt x="59" y="69"/>
                  <a:pt x="59" y="69"/>
                  <a:pt x="59" y="69"/>
                </a:cubicBezTo>
                <a:close/>
                <a:moveTo>
                  <a:pt x="48" y="50"/>
                </a:moveTo>
                <a:cubicBezTo>
                  <a:pt x="64" y="60"/>
                  <a:pt x="64" y="60"/>
                  <a:pt x="64" y="60"/>
                </a:cubicBezTo>
                <a:cubicBezTo>
                  <a:pt x="64" y="40"/>
                  <a:pt x="64" y="40"/>
                  <a:pt x="64" y="40"/>
                </a:cubicBezTo>
                <a:cubicBezTo>
                  <a:pt x="59" y="42"/>
                  <a:pt x="54" y="44"/>
                  <a:pt x="50" y="48"/>
                </a:cubicBezTo>
                <a:cubicBezTo>
                  <a:pt x="49" y="49"/>
                  <a:pt x="48" y="50"/>
                  <a:pt x="48" y="50"/>
                </a:cubicBezTo>
                <a:close/>
                <a:moveTo>
                  <a:pt x="80" y="69"/>
                </a:moveTo>
                <a:cubicBezTo>
                  <a:pt x="96" y="78"/>
                  <a:pt x="96" y="78"/>
                  <a:pt x="96" y="78"/>
                </a:cubicBezTo>
                <a:cubicBezTo>
                  <a:pt x="97" y="75"/>
                  <a:pt x="98" y="72"/>
                  <a:pt x="98" y="68"/>
                </a:cubicBezTo>
                <a:cubicBezTo>
                  <a:pt x="98" y="65"/>
                  <a:pt x="97" y="62"/>
                  <a:pt x="97" y="60"/>
                </a:cubicBezTo>
                <a:cubicBezTo>
                  <a:pt x="80" y="69"/>
                  <a:pt x="80" y="69"/>
                  <a:pt x="80" y="69"/>
                </a:cubicBezTo>
                <a:close/>
                <a:moveTo>
                  <a:pt x="64" y="79"/>
                </a:moveTo>
                <a:cubicBezTo>
                  <a:pt x="49" y="87"/>
                  <a:pt x="49" y="87"/>
                  <a:pt x="49" y="87"/>
                </a:cubicBezTo>
                <a:cubicBezTo>
                  <a:pt x="49" y="88"/>
                  <a:pt x="49" y="88"/>
                  <a:pt x="50" y="88"/>
                </a:cubicBezTo>
                <a:cubicBezTo>
                  <a:pt x="54" y="92"/>
                  <a:pt x="59" y="95"/>
                  <a:pt x="64" y="96"/>
                </a:cubicBezTo>
                <a:cubicBezTo>
                  <a:pt x="64" y="79"/>
                  <a:pt x="64" y="79"/>
                  <a:pt x="64" y="79"/>
                </a:cubicBezTo>
                <a:close/>
                <a:moveTo>
                  <a:pt x="75" y="60"/>
                </a:moveTo>
                <a:cubicBezTo>
                  <a:pt x="91" y="50"/>
                  <a:pt x="91" y="50"/>
                  <a:pt x="91" y="50"/>
                </a:cubicBezTo>
                <a:cubicBezTo>
                  <a:pt x="91" y="50"/>
                  <a:pt x="90" y="49"/>
                  <a:pt x="90" y="48"/>
                </a:cubicBezTo>
                <a:cubicBezTo>
                  <a:pt x="86" y="44"/>
                  <a:pt x="81" y="42"/>
                  <a:pt x="75" y="40"/>
                </a:cubicBezTo>
                <a:lnTo>
                  <a:pt x="75" y="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4" name="Freeform 444"/>
          <p:cNvSpPr>
            <a:spLocks noEditPoints="1"/>
          </p:cNvSpPr>
          <p:nvPr/>
        </p:nvSpPr>
        <p:spPr bwMode="auto">
          <a:xfrm>
            <a:off x="8524876" y="3087688"/>
            <a:ext cx="468313" cy="550863"/>
          </a:xfrm>
          <a:custGeom>
            <a:avLst/>
            <a:gdLst>
              <a:gd name="T0" fmla="*/ 17 w 207"/>
              <a:gd name="T1" fmla="*/ 19 h 243"/>
              <a:gd name="T2" fmla="*/ 17 w 207"/>
              <a:gd name="T3" fmla="*/ 0 h 243"/>
              <a:gd name="T4" fmla="*/ 25 w 207"/>
              <a:gd name="T5" fmla="*/ 14 h 243"/>
              <a:gd name="T6" fmla="*/ 54 w 207"/>
              <a:gd name="T7" fmla="*/ 51 h 243"/>
              <a:gd name="T8" fmla="*/ 73 w 207"/>
              <a:gd name="T9" fmla="*/ 9 h 243"/>
              <a:gd name="T10" fmla="*/ 92 w 207"/>
              <a:gd name="T11" fmla="*/ 9 h 243"/>
              <a:gd name="T12" fmla="*/ 69 w 207"/>
              <a:gd name="T13" fmla="*/ 51 h 243"/>
              <a:gd name="T14" fmla="*/ 75 w 207"/>
              <a:gd name="T15" fmla="*/ 61 h 243"/>
              <a:gd name="T16" fmla="*/ 207 w 207"/>
              <a:gd name="T17" fmla="*/ 90 h 243"/>
              <a:gd name="T18" fmla="*/ 178 w 207"/>
              <a:gd name="T19" fmla="*/ 221 h 243"/>
              <a:gd name="T20" fmla="*/ 0 w 207"/>
              <a:gd name="T21" fmla="*/ 192 h 243"/>
              <a:gd name="T22" fmla="*/ 25 w 207"/>
              <a:gd name="T23" fmla="*/ 61 h 243"/>
              <a:gd name="T24" fmla="*/ 31 w 207"/>
              <a:gd name="T25" fmla="*/ 51 h 243"/>
              <a:gd name="T26" fmla="*/ 173 w 207"/>
              <a:gd name="T27" fmla="*/ 226 h 243"/>
              <a:gd name="T28" fmla="*/ 153 w 207"/>
              <a:gd name="T29" fmla="*/ 243 h 243"/>
              <a:gd name="T30" fmla="*/ 31 w 207"/>
              <a:gd name="T31" fmla="*/ 226 h 243"/>
              <a:gd name="T32" fmla="*/ 50 w 207"/>
              <a:gd name="T33" fmla="*/ 243 h 243"/>
              <a:gd name="T34" fmla="*/ 31 w 207"/>
              <a:gd name="T35" fmla="*/ 226 h 243"/>
              <a:gd name="T36" fmla="*/ 175 w 207"/>
              <a:gd name="T37" fmla="*/ 178 h 243"/>
              <a:gd name="T38" fmla="*/ 201 w 207"/>
              <a:gd name="T39" fmla="*/ 178 h 243"/>
              <a:gd name="T40" fmla="*/ 43 w 207"/>
              <a:gd name="T41" fmla="*/ 81 h 243"/>
              <a:gd name="T42" fmla="*/ 23 w 207"/>
              <a:gd name="T43" fmla="*/ 173 h 243"/>
              <a:gd name="T44" fmla="*/ 148 w 207"/>
              <a:gd name="T45" fmla="*/ 194 h 243"/>
              <a:gd name="T46" fmla="*/ 168 w 207"/>
              <a:gd name="T47" fmla="*/ 101 h 243"/>
              <a:gd name="T48" fmla="*/ 43 w 207"/>
              <a:gd name="T49" fmla="*/ 81 h 243"/>
              <a:gd name="T50" fmla="*/ 34 w 207"/>
              <a:gd name="T51" fmla="*/ 105 h 243"/>
              <a:gd name="T52" fmla="*/ 148 w 207"/>
              <a:gd name="T53" fmla="*/ 103 h 243"/>
              <a:gd name="T54" fmla="*/ 141 w 207"/>
              <a:gd name="T55" fmla="*/ 90 h 243"/>
              <a:gd name="T56" fmla="*/ 188 w 207"/>
              <a:gd name="T57" fmla="*/ 100 h 243"/>
              <a:gd name="T58" fmla="*/ 188 w 207"/>
              <a:gd name="T59" fmla="*/ 116 h 243"/>
              <a:gd name="T60" fmla="*/ 188 w 207"/>
              <a:gd name="T61" fmla="*/ 100 h 243"/>
              <a:gd name="T62" fmla="*/ 180 w 207"/>
              <a:gd name="T63" fmla="*/ 136 h 243"/>
              <a:gd name="T64" fmla="*/ 196 w 207"/>
              <a:gd name="T65" fmla="*/ 136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7" h="243">
                <a:moveTo>
                  <a:pt x="31" y="51"/>
                </a:moveTo>
                <a:cubicBezTo>
                  <a:pt x="17" y="19"/>
                  <a:pt x="17" y="19"/>
                  <a:pt x="17" y="19"/>
                </a:cubicBezTo>
                <a:cubicBezTo>
                  <a:pt x="12" y="18"/>
                  <a:pt x="7" y="14"/>
                  <a:pt x="7" y="9"/>
                </a:cubicBezTo>
                <a:cubicBezTo>
                  <a:pt x="7" y="4"/>
                  <a:pt x="12" y="0"/>
                  <a:pt x="17" y="0"/>
                </a:cubicBezTo>
                <a:cubicBezTo>
                  <a:pt x="22" y="0"/>
                  <a:pt x="26" y="4"/>
                  <a:pt x="26" y="9"/>
                </a:cubicBezTo>
                <a:cubicBezTo>
                  <a:pt x="26" y="11"/>
                  <a:pt x="26" y="12"/>
                  <a:pt x="25" y="14"/>
                </a:cubicBezTo>
                <a:cubicBezTo>
                  <a:pt x="46" y="51"/>
                  <a:pt x="46" y="51"/>
                  <a:pt x="46" y="51"/>
                </a:cubicBezTo>
                <a:cubicBezTo>
                  <a:pt x="54" y="51"/>
                  <a:pt x="54" y="51"/>
                  <a:pt x="54" y="51"/>
                </a:cubicBezTo>
                <a:cubicBezTo>
                  <a:pt x="75" y="14"/>
                  <a:pt x="75" y="14"/>
                  <a:pt x="75" y="14"/>
                </a:cubicBezTo>
                <a:cubicBezTo>
                  <a:pt x="74" y="12"/>
                  <a:pt x="73" y="11"/>
                  <a:pt x="73" y="9"/>
                </a:cubicBezTo>
                <a:cubicBezTo>
                  <a:pt x="73" y="4"/>
                  <a:pt x="78" y="0"/>
                  <a:pt x="83" y="0"/>
                </a:cubicBezTo>
                <a:cubicBezTo>
                  <a:pt x="88" y="0"/>
                  <a:pt x="92" y="4"/>
                  <a:pt x="92" y="9"/>
                </a:cubicBezTo>
                <a:cubicBezTo>
                  <a:pt x="92" y="14"/>
                  <a:pt x="88" y="18"/>
                  <a:pt x="83" y="19"/>
                </a:cubicBezTo>
                <a:cubicBezTo>
                  <a:pt x="69" y="51"/>
                  <a:pt x="69" y="51"/>
                  <a:pt x="69" y="51"/>
                </a:cubicBezTo>
                <a:cubicBezTo>
                  <a:pt x="72" y="51"/>
                  <a:pt x="75" y="54"/>
                  <a:pt x="75" y="58"/>
                </a:cubicBezTo>
                <a:cubicBezTo>
                  <a:pt x="75" y="61"/>
                  <a:pt x="75" y="61"/>
                  <a:pt x="75" y="61"/>
                </a:cubicBezTo>
                <a:cubicBezTo>
                  <a:pt x="178" y="61"/>
                  <a:pt x="178" y="61"/>
                  <a:pt x="178" y="61"/>
                </a:cubicBezTo>
                <a:cubicBezTo>
                  <a:pt x="194" y="61"/>
                  <a:pt x="207" y="74"/>
                  <a:pt x="207" y="90"/>
                </a:cubicBezTo>
                <a:cubicBezTo>
                  <a:pt x="207" y="192"/>
                  <a:pt x="207" y="192"/>
                  <a:pt x="207" y="192"/>
                </a:cubicBezTo>
                <a:cubicBezTo>
                  <a:pt x="207" y="208"/>
                  <a:pt x="194" y="221"/>
                  <a:pt x="178" y="221"/>
                </a:cubicBezTo>
                <a:cubicBezTo>
                  <a:pt x="29" y="221"/>
                  <a:pt x="29" y="221"/>
                  <a:pt x="29" y="221"/>
                </a:cubicBezTo>
                <a:cubicBezTo>
                  <a:pt x="13" y="221"/>
                  <a:pt x="0" y="208"/>
                  <a:pt x="0" y="19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75"/>
                  <a:pt x="11" y="63"/>
                  <a:pt x="25" y="61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4"/>
                  <a:pt x="28" y="51"/>
                  <a:pt x="31" y="51"/>
                </a:cubicBezTo>
                <a:close/>
                <a:moveTo>
                  <a:pt x="149" y="226"/>
                </a:moveTo>
                <a:cubicBezTo>
                  <a:pt x="173" y="226"/>
                  <a:pt x="173" y="226"/>
                  <a:pt x="173" y="226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53" y="243"/>
                  <a:pt x="153" y="243"/>
                  <a:pt x="153" y="243"/>
                </a:cubicBezTo>
                <a:cubicBezTo>
                  <a:pt x="149" y="226"/>
                  <a:pt x="149" y="226"/>
                  <a:pt x="149" y="226"/>
                </a:cubicBezTo>
                <a:close/>
                <a:moveTo>
                  <a:pt x="31" y="226"/>
                </a:moveTo>
                <a:cubicBezTo>
                  <a:pt x="55" y="226"/>
                  <a:pt x="55" y="226"/>
                  <a:pt x="55" y="226"/>
                </a:cubicBezTo>
                <a:cubicBezTo>
                  <a:pt x="50" y="243"/>
                  <a:pt x="50" y="243"/>
                  <a:pt x="50" y="243"/>
                </a:cubicBezTo>
                <a:cubicBezTo>
                  <a:pt x="35" y="243"/>
                  <a:pt x="35" y="243"/>
                  <a:pt x="35" y="243"/>
                </a:cubicBezTo>
                <a:cubicBezTo>
                  <a:pt x="31" y="226"/>
                  <a:pt x="31" y="226"/>
                  <a:pt x="31" y="226"/>
                </a:cubicBezTo>
                <a:close/>
                <a:moveTo>
                  <a:pt x="188" y="166"/>
                </a:moveTo>
                <a:cubicBezTo>
                  <a:pt x="180" y="166"/>
                  <a:pt x="175" y="171"/>
                  <a:pt x="175" y="178"/>
                </a:cubicBezTo>
                <a:cubicBezTo>
                  <a:pt x="175" y="186"/>
                  <a:pt x="180" y="191"/>
                  <a:pt x="188" y="191"/>
                </a:cubicBezTo>
                <a:cubicBezTo>
                  <a:pt x="195" y="191"/>
                  <a:pt x="201" y="186"/>
                  <a:pt x="201" y="178"/>
                </a:cubicBezTo>
                <a:cubicBezTo>
                  <a:pt x="201" y="171"/>
                  <a:pt x="195" y="166"/>
                  <a:pt x="188" y="166"/>
                </a:cubicBezTo>
                <a:close/>
                <a:moveTo>
                  <a:pt x="43" y="81"/>
                </a:moveTo>
                <a:cubicBezTo>
                  <a:pt x="32" y="81"/>
                  <a:pt x="23" y="90"/>
                  <a:pt x="23" y="101"/>
                </a:cubicBezTo>
                <a:cubicBezTo>
                  <a:pt x="23" y="173"/>
                  <a:pt x="23" y="173"/>
                  <a:pt x="23" y="173"/>
                </a:cubicBezTo>
                <a:cubicBezTo>
                  <a:pt x="23" y="184"/>
                  <a:pt x="32" y="194"/>
                  <a:pt x="43" y="194"/>
                </a:cubicBezTo>
                <a:cubicBezTo>
                  <a:pt x="148" y="194"/>
                  <a:pt x="148" y="194"/>
                  <a:pt x="148" y="194"/>
                </a:cubicBezTo>
                <a:cubicBezTo>
                  <a:pt x="159" y="194"/>
                  <a:pt x="168" y="184"/>
                  <a:pt x="168" y="173"/>
                </a:cubicBezTo>
                <a:cubicBezTo>
                  <a:pt x="168" y="101"/>
                  <a:pt x="168" y="101"/>
                  <a:pt x="168" y="101"/>
                </a:cubicBezTo>
                <a:cubicBezTo>
                  <a:pt x="168" y="90"/>
                  <a:pt x="159" y="81"/>
                  <a:pt x="148" y="81"/>
                </a:cubicBezTo>
                <a:cubicBezTo>
                  <a:pt x="43" y="81"/>
                  <a:pt x="43" y="81"/>
                  <a:pt x="43" y="81"/>
                </a:cubicBezTo>
                <a:close/>
                <a:moveTo>
                  <a:pt x="51" y="90"/>
                </a:moveTo>
                <a:cubicBezTo>
                  <a:pt x="43" y="90"/>
                  <a:pt x="35" y="96"/>
                  <a:pt x="34" y="105"/>
                </a:cubicBezTo>
                <a:cubicBezTo>
                  <a:pt x="36" y="104"/>
                  <a:pt x="39" y="103"/>
                  <a:pt x="42" y="103"/>
                </a:cubicBezTo>
                <a:cubicBezTo>
                  <a:pt x="148" y="103"/>
                  <a:pt x="148" y="103"/>
                  <a:pt x="148" y="103"/>
                </a:cubicBezTo>
                <a:cubicBezTo>
                  <a:pt x="152" y="103"/>
                  <a:pt x="156" y="105"/>
                  <a:pt x="159" y="107"/>
                </a:cubicBezTo>
                <a:cubicBezTo>
                  <a:pt x="159" y="98"/>
                  <a:pt x="151" y="90"/>
                  <a:pt x="141" y="90"/>
                </a:cubicBezTo>
                <a:cubicBezTo>
                  <a:pt x="51" y="90"/>
                  <a:pt x="51" y="90"/>
                  <a:pt x="51" y="90"/>
                </a:cubicBezTo>
                <a:close/>
                <a:moveTo>
                  <a:pt x="188" y="100"/>
                </a:moveTo>
                <a:cubicBezTo>
                  <a:pt x="183" y="100"/>
                  <a:pt x="180" y="103"/>
                  <a:pt x="180" y="108"/>
                </a:cubicBezTo>
                <a:cubicBezTo>
                  <a:pt x="180" y="112"/>
                  <a:pt x="183" y="116"/>
                  <a:pt x="188" y="116"/>
                </a:cubicBezTo>
                <a:cubicBezTo>
                  <a:pt x="192" y="116"/>
                  <a:pt x="196" y="112"/>
                  <a:pt x="196" y="108"/>
                </a:cubicBezTo>
                <a:cubicBezTo>
                  <a:pt x="196" y="103"/>
                  <a:pt x="192" y="100"/>
                  <a:pt x="188" y="100"/>
                </a:cubicBezTo>
                <a:close/>
                <a:moveTo>
                  <a:pt x="188" y="128"/>
                </a:moveTo>
                <a:cubicBezTo>
                  <a:pt x="183" y="128"/>
                  <a:pt x="180" y="131"/>
                  <a:pt x="180" y="136"/>
                </a:cubicBezTo>
                <a:cubicBezTo>
                  <a:pt x="180" y="140"/>
                  <a:pt x="183" y="144"/>
                  <a:pt x="188" y="144"/>
                </a:cubicBezTo>
                <a:cubicBezTo>
                  <a:pt x="192" y="144"/>
                  <a:pt x="196" y="140"/>
                  <a:pt x="196" y="136"/>
                </a:cubicBezTo>
                <a:cubicBezTo>
                  <a:pt x="196" y="131"/>
                  <a:pt x="192" y="128"/>
                  <a:pt x="188" y="1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5" name="Freeform 445"/>
          <p:cNvSpPr>
            <a:spLocks noEditPoints="1"/>
          </p:cNvSpPr>
          <p:nvPr/>
        </p:nvSpPr>
        <p:spPr bwMode="auto">
          <a:xfrm>
            <a:off x="9178926" y="3149601"/>
            <a:ext cx="573088" cy="427038"/>
          </a:xfrm>
          <a:custGeom>
            <a:avLst/>
            <a:gdLst>
              <a:gd name="T0" fmla="*/ 205 w 253"/>
              <a:gd name="T1" fmla="*/ 153 h 189"/>
              <a:gd name="T2" fmla="*/ 232 w 253"/>
              <a:gd name="T3" fmla="*/ 153 h 189"/>
              <a:gd name="T4" fmla="*/ 197 w 253"/>
              <a:gd name="T5" fmla="*/ 189 h 189"/>
              <a:gd name="T6" fmla="*/ 18 w 253"/>
              <a:gd name="T7" fmla="*/ 153 h 189"/>
              <a:gd name="T8" fmla="*/ 44 w 253"/>
              <a:gd name="T9" fmla="*/ 153 h 189"/>
              <a:gd name="T10" fmla="*/ 55 w 253"/>
              <a:gd name="T11" fmla="*/ 189 h 189"/>
              <a:gd name="T12" fmla="*/ 187 w 253"/>
              <a:gd name="T13" fmla="*/ 5 h 189"/>
              <a:gd name="T14" fmla="*/ 195 w 253"/>
              <a:gd name="T15" fmla="*/ 98 h 189"/>
              <a:gd name="T16" fmla="*/ 158 w 253"/>
              <a:gd name="T17" fmla="*/ 107 h 189"/>
              <a:gd name="T18" fmla="*/ 185 w 253"/>
              <a:gd name="T19" fmla="*/ 121 h 189"/>
              <a:gd name="T20" fmla="*/ 173 w 253"/>
              <a:gd name="T21" fmla="*/ 182 h 189"/>
              <a:gd name="T22" fmla="*/ 91 w 253"/>
              <a:gd name="T23" fmla="*/ 182 h 189"/>
              <a:gd name="T24" fmla="*/ 75 w 253"/>
              <a:gd name="T25" fmla="*/ 182 h 189"/>
              <a:gd name="T26" fmla="*/ 70 w 253"/>
              <a:gd name="T27" fmla="*/ 115 h 189"/>
              <a:gd name="T28" fmla="*/ 113 w 253"/>
              <a:gd name="T29" fmla="*/ 107 h 189"/>
              <a:gd name="T30" fmla="*/ 56 w 253"/>
              <a:gd name="T31" fmla="*/ 90 h 189"/>
              <a:gd name="T32" fmla="*/ 103 w 253"/>
              <a:gd name="T33" fmla="*/ 159 h 189"/>
              <a:gd name="T34" fmla="*/ 103 w 253"/>
              <a:gd name="T35" fmla="*/ 159 h 189"/>
              <a:gd name="T36" fmla="*/ 145 w 253"/>
              <a:gd name="T37" fmla="*/ 170 h 189"/>
              <a:gd name="T38" fmla="*/ 173 w 253"/>
              <a:gd name="T39" fmla="*/ 170 h 189"/>
              <a:gd name="T40" fmla="*/ 106 w 253"/>
              <a:gd name="T41" fmla="*/ 170 h 189"/>
              <a:gd name="T42" fmla="*/ 99 w 253"/>
              <a:gd name="T43" fmla="*/ 146 h 189"/>
              <a:gd name="T44" fmla="*/ 152 w 253"/>
              <a:gd name="T45" fmla="*/ 146 h 189"/>
              <a:gd name="T46" fmla="*/ 173 w 253"/>
              <a:gd name="T47" fmla="*/ 126 h 189"/>
              <a:gd name="T48" fmla="*/ 94 w 253"/>
              <a:gd name="T49" fmla="*/ 144 h 189"/>
              <a:gd name="T50" fmla="*/ 180 w 253"/>
              <a:gd name="T51" fmla="*/ 20 h 189"/>
              <a:gd name="T52" fmla="*/ 180 w 253"/>
              <a:gd name="T53" fmla="*/ 20 h 189"/>
              <a:gd name="T54" fmla="*/ 11 w 253"/>
              <a:gd name="T55" fmla="*/ 26 h 189"/>
              <a:gd name="T56" fmla="*/ 36 w 253"/>
              <a:gd name="T57" fmla="*/ 36 h 189"/>
              <a:gd name="T58" fmla="*/ 26 w 253"/>
              <a:gd name="T59" fmla="*/ 11 h 189"/>
              <a:gd name="T60" fmla="*/ 11 w 253"/>
              <a:gd name="T61" fmla="*/ 109 h 189"/>
              <a:gd name="T62" fmla="*/ 36 w 253"/>
              <a:gd name="T63" fmla="*/ 119 h 189"/>
              <a:gd name="T64" fmla="*/ 26 w 253"/>
              <a:gd name="T65" fmla="*/ 95 h 189"/>
              <a:gd name="T66" fmla="*/ 21 w 253"/>
              <a:gd name="T67" fmla="*/ 104 h 189"/>
              <a:gd name="T68" fmla="*/ 30 w 253"/>
              <a:gd name="T69" fmla="*/ 114 h 189"/>
              <a:gd name="T70" fmla="*/ 26 w 253"/>
              <a:gd name="T71" fmla="*/ 53 h 189"/>
              <a:gd name="T72" fmla="*/ 16 w 253"/>
              <a:gd name="T73" fmla="*/ 77 h 189"/>
              <a:gd name="T74" fmla="*/ 40 w 253"/>
              <a:gd name="T75" fmla="*/ 67 h 189"/>
              <a:gd name="T76" fmla="*/ 30 w 253"/>
              <a:gd name="T77" fmla="*/ 62 h 189"/>
              <a:gd name="T78" fmla="*/ 19 w 253"/>
              <a:gd name="T79" fmla="*/ 67 h 189"/>
              <a:gd name="T80" fmla="*/ 30 w 253"/>
              <a:gd name="T81" fmla="*/ 72 h 189"/>
              <a:gd name="T82" fmla="*/ 26 w 253"/>
              <a:gd name="T83" fmla="*/ 19 h 189"/>
              <a:gd name="T84" fmla="*/ 21 w 253"/>
              <a:gd name="T85" fmla="*/ 31 h 189"/>
              <a:gd name="T86" fmla="*/ 32 w 253"/>
              <a:gd name="T87" fmla="*/ 26 h 189"/>
              <a:gd name="T88" fmla="*/ 213 w 253"/>
              <a:gd name="T89" fmla="*/ 16 h 189"/>
              <a:gd name="T90" fmla="*/ 233 w 253"/>
              <a:gd name="T91" fmla="*/ 36 h 189"/>
              <a:gd name="T92" fmla="*/ 233 w 253"/>
              <a:gd name="T93" fmla="*/ 16 h 189"/>
              <a:gd name="T94" fmla="*/ 213 w 253"/>
              <a:gd name="T95" fmla="*/ 99 h 189"/>
              <a:gd name="T96" fmla="*/ 233 w 253"/>
              <a:gd name="T97" fmla="*/ 119 h 189"/>
              <a:gd name="T98" fmla="*/ 233 w 253"/>
              <a:gd name="T99" fmla="*/ 99 h 189"/>
              <a:gd name="T100" fmla="*/ 218 w 253"/>
              <a:gd name="T101" fmla="*/ 104 h 189"/>
              <a:gd name="T102" fmla="*/ 223 w 253"/>
              <a:gd name="T103" fmla="*/ 116 h 189"/>
              <a:gd name="T104" fmla="*/ 228 w 253"/>
              <a:gd name="T105" fmla="*/ 104 h 189"/>
              <a:gd name="T106" fmla="*/ 209 w 253"/>
              <a:gd name="T107" fmla="*/ 67 h 189"/>
              <a:gd name="T108" fmla="*/ 233 w 253"/>
              <a:gd name="T109" fmla="*/ 77 h 189"/>
              <a:gd name="T110" fmla="*/ 223 w 253"/>
              <a:gd name="T111" fmla="*/ 53 h 189"/>
              <a:gd name="T112" fmla="*/ 218 w 253"/>
              <a:gd name="T113" fmla="*/ 62 h 189"/>
              <a:gd name="T114" fmla="*/ 228 w 253"/>
              <a:gd name="T115" fmla="*/ 72 h 189"/>
              <a:gd name="T116" fmla="*/ 228 w 253"/>
              <a:gd name="T117" fmla="*/ 21 h 189"/>
              <a:gd name="T118" fmla="*/ 216 w 253"/>
              <a:gd name="T119" fmla="*/ 26 h 189"/>
              <a:gd name="T120" fmla="*/ 228 w 253"/>
              <a:gd name="T121" fmla="*/ 31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3" h="189">
                <a:moveTo>
                  <a:pt x="197" y="184"/>
                </a:moveTo>
                <a:cubicBezTo>
                  <a:pt x="215" y="184"/>
                  <a:pt x="215" y="184"/>
                  <a:pt x="215" y="184"/>
                </a:cubicBezTo>
                <a:cubicBezTo>
                  <a:pt x="215" y="153"/>
                  <a:pt x="215" y="153"/>
                  <a:pt x="215" y="153"/>
                </a:cubicBezTo>
                <a:cubicBezTo>
                  <a:pt x="205" y="153"/>
                  <a:pt x="205" y="153"/>
                  <a:pt x="205" y="153"/>
                </a:cubicBezTo>
                <a:cubicBezTo>
                  <a:pt x="205" y="0"/>
                  <a:pt x="205" y="0"/>
                  <a:pt x="205" y="0"/>
                </a:cubicBezTo>
                <a:cubicBezTo>
                  <a:pt x="241" y="0"/>
                  <a:pt x="241" y="0"/>
                  <a:pt x="241" y="0"/>
                </a:cubicBezTo>
                <a:cubicBezTo>
                  <a:pt x="241" y="153"/>
                  <a:pt x="241" y="153"/>
                  <a:pt x="241" y="153"/>
                </a:cubicBezTo>
                <a:cubicBezTo>
                  <a:pt x="232" y="153"/>
                  <a:pt x="232" y="153"/>
                  <a:pt x="232" y="153"/>
                </a:cubicBezTo>
                <a:cubicBezTo>
                  <a:pt x="232" y="184"/>
                  <a:pt x="232" y="184"/>
                  <a:pt x="232" y="184"/>
                </a:cubicBezTo>
                <a:cubicBezTo>
                  <a:pt x="253" y="184"/>
                  <a:pt x="253" y="184"/>
                  <a:pt x="253" y="184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197" y="189"/>
                  <a:pt x="197" y="189"/>
                  <a:pt x="197" y="189"/>
                </a:cubicBezTo>
                <a:cubicBezTo>
                  <a:pt x="197" y="184"/>
                  <a:pt x="197" y="184"/>
                  <a:pt x="197" y="184"/>
                </a:cubicBezTo>
                <a:close/>
                <a:moveTo>
                  <a:pt x="0" y="184"/>
                </a:moveTo>
                <a:cubicBezTo>
                  <a:pt x="18" y="184"/>
                  <a:pt x="18" y="184"/>
                  <a:pt x="18" y="184"/>
                </a:cubicBezTo>
                <a:cubicBezTo>
                  <a:pt x="18" y="153"/>
                  <a:pt x="18" y="153"/>
                  <a:pt x="18" y="153"/>
                </a:cubicBezTo>
                <a:cubicBezTo>
                  <a:pt x="8" y="153"/>
                  <a:pt x="8" y="153"/>
                  <a:pt x="8" y="153"/>
                </a:cubicBezTo>
                <a:cubicBezTo>
                  <a:pt x="8" y="0"/>
                  <a:pt x="8" y="0"/>
                  <a:pt x="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153"/>
                  <a:pt x="44" y="153"/>
                  <a:pt x="44" y="153"/>
                </a:cubicBezTo>
                <a:cubicBezTo>
                  <a:pt x="35" y="153"/>
                  <a:pt x="35" y="153"/>
                  <a:pt x="35" y="153"/>
                </a:cubicBezTo>
                <a:cubicBezTo>
                  <a:pt x="35" y="184"/>
                  <a:pt x="35" y="184"/>
                  <a:pt x="35" y="184"/>
                </a:cubicBezTo>
                <a:cubicBezTo>
                  <a:pt x="55" y="184"/>
                  <a:pt x="55" y="184"/>
                  <a:pt x="55" y="184"/>
                </a:cubicBezTo>
                <a:cubicBezTo>
                  <a:pt x="55" y="189"/>
                  <a:pt x="55" y="189"/>
                  <a:pt x="55" y="189"/>
                </a:cubicBezTo>
                <a:cubicBezTo>
                  <a:pt x="0" y="189"/>
                  <a:pt x="0" y="189"/>
                  <a:pt x="0" y="189"/>
                </a:cubicBezTo>
                <a:cubicBezTo>
                  <a:pt x="0" y="184"/>
                  <a:pt x="0" y="184"/>
                  <a:pt x="0" y="184"/>
                </a:cubicBezTo>
                <a:close/>
                <a:moveTo>
                  <a:pt x="63" y="5"/>
                </a:moveTo>
                <a:cubicBezTo>
                  <a:pt x="187" y="5"/>
                  <a:pt x="187" y="5"/>
                  <a:pt x="187" y="5"/>
                </a:cubicBezTo>
                <a:cubicBezTo>
                  <a:pt x="195" y="5"/>
                  <a:pt x="195" y="5"/>
                  <a:pt x="195" y="5"/>
                </a:cubicBezTo>
                <a:cubicBezTo>
                  <a:pt x="195" y="13"/>
                  <a:pt x="195" y="13"/>
                  <a:pt x="195" y="13"/>
                </a:cubicBezTo>
                <a:cubicBezTo>
                  <a:pt x="195" y="90"/>
                  <a:pt x="195" y="90"/>
                  <a:pt x="195" y="90"/>
                </a:cubicBezTo>
                <a:cubicBezTo>
                  <a:pt x="195" y="98"/>
                  <a:pt x="195" y="98"/>
                  <a:pt x="195" y="98"/>
                </a:cubicBezTo>
                <a:cubicBezTo>
                  <a:pt x="187" y="98"/>
                  <a:pt x="187" y="98"/>
                  <a:pt x="187" y="98"/>
                </a:cubicBezTo>
                <a:cubicBezTo>
                  <a:pt x="142" y="98"/>
                  <a:pt x="142" y="98"/>
                  <a:pt x="142" y="98"/>
                </a:cubicBezTo>
                <a:cubicBezTo>
                  <a:pt x="142" y="107"/>
                  <a:pt x="142" y="107"/>
                  <a:pt x="142" y="107"/>
                </a:cubicBezTo>
                <a:cubicBezTo>
                  <a:pt x="158" y="107"/>
                  <a:pt x="158" y="107"/>
                  <a:pt x="158" y="107"/>
                </a:cubicBezTo>
                <a:cubicBezTo>
                  <a:pt x="158" y="115"/>
                  <a:pt x="158" y="115"/>
                  <a:pt x="158" y="115"/>
                </a:cubicBezTo>
                <a:cubicBezTo>
                  <a:pt x="179" y="115"/>
                  <a:pt x="179" y="115"/>
                  <a:pt x="179" y="115"/>
                </a:cubicBezTo>
                <a:cubicBezTo>
                  <a:pt x="185" y="115"/>
                  <a:pt x="185" y="115"/>
                  <a:pt x="185" y="115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5" y="176"/>
                  <a:pt x="185" y="176"/>
                  <a:pt x="185" y="176"/>
                </a:cubicBezTo>
                <a:cubicBezTo>
                  <a:pt x="185" y="182"/>
                  <a:pt x="185" y="182"/>
                  <a:pt x="185" y="182"/>
                </a:cubicBezTo>
                <a:cubicBezTo>
                  <a:pt x="179" y="182"/>
                  <a:pt x="179" y="182"/>
                  <a:pt x="179" y="182"/>
                </a:cubicBezTo>
                <a:cubicBezTo>
                  <a:pt x="173" y="182"/>
                  <a:pt x="173" y="182"/>
                  <a:pt x="173" y="182"/>
                </a:cubicBezTo>
                <a:cubicBezTo>
                  <a:pt x="173" y="189"/>
                  <a:pt x="173" y="189"/>
                  <a:pt x="173" y="189"/>
                </a:cubicBezTo>
                <a:cubicBezTo>
                  <a:pt x="163" y="189"/>
                  <a:pt x="163" y="189"/>
                  <a:pt x="163" y="189"/>
                </a:cubicBezTo>
                <a:cubicBezTo>
                  <a:pt x="163" y="182"/>
                  <a:pt x="163" y="182"/>
                  <a:pt x="163" y="182"/>
                </a:cubicBezTo>
                <a:cubicBezTo>
                  <a:pt x="91" y="182"/>
                  <a:pt x="91" y="182"/>
                  <a:pt x="91" y="182"/>
                </a:cubicBezTo>
                <a:cubicBezTo>
                  <a:pt x="91" y="189"/>
                  <a:pt x="91" y="189"/>
                  <a:pt x="91" y="189"/>
                </a:cubicBezTo>
                <a:cubicBezTo>
                  <a:pt x="81" y="189"/>
                  <a:pt x="81" y="189"/>
                  <a:pt x="81" y="189"/>
                </a:cubicBezTo>
                <a:cubicBezTo>
                  <a:pt x="81" y="182"/>
                  <a:pt x="81" y="182"/>
                  <a:pt x="81" y="182"/>
                </a:cubicBezTo>
                <a:cubicBezTo>
                  <a:pt x="75" y="182"/>
                  <a:pt x="75" y="182"/>
                  <a:pt x="75" y="182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76"/>
                  <a:pt x="70" y="176"/>
                  <a:pt x="70" y="176"/>
                </a:cubicBezTo>
                <a:cubicBezTo>
                  <a:pt x="70" y="121"/>
                  <a:pt x="70" y="121"/>
                  <a:pt x="70" y="121"/>
                </a:cubicBezTo>
                <a:cubicBezTo>
                  <a:pt x="70" y="115"/>
                  <a:pt x="70" y="115"/>
                  <a:pt x="70" y="115"/>
                </a:cubicBezTo>
                <a:cubicBezTo>
                  <a:pt x="75" y="115"/>
                  <a:pt x="75" y="115"/>
                  <a:pt x="75" y="115"/>
                </a:cubicBezTo>
                <a:cubicBezTo>
                  <a:pt x="98" y="115"/>
                  <a:pt x="98" y="115"/>
                  <a:pt x="98" y="115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113" y="107"/>
                  <a:pt x="113" y="107"/>
                  <a:pt x="113" y="107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63" y="98"/>
                  <a:pt x="63" y="98"/>
                  <a:pt x="63" y="98"/>
                </a:cubicBezTo>
                <a:cubicBezTo>
                  <a:pt x="56" y="98"/>
                  <a:pt x="56" y="98"/>
                  <a:pt x="56" y="98"/>
                </a:cubicBezTo>
                <a:cubicBezTo>
                  <a:pt x="56" y="90"/>
                  <a:pt x="56" y="90"/>
                  <a:pt x="56" y="90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5"/>
                  <a:pt x="56" y="5"/>
                  <a:pt x="56" y="5"/>
                </a:cubicBezTo>
                <a:cubicBezTo>
                  <a:pt x="63" y="5"/>
                  <a:pt x="63" y="5"/>
                  <a:pt x="63" y="5"/>
                </a:cubicBezTo>
                <a:close/>
                <a:moveTo>
                  <a:pt x="103" y="159"/>
                </a:moveTo>
                <a:cubicBezTo>
                  <a:pt x="103" y="167"/>
                  <a:pt x="103" y="167"/>
                  <a:pt x="103" y="167"/>
                </a:cubicBezTo>
                <a:cubicBezTo>
                  <a:pt x="152" y="167"/>
                  <a:pt x="152" y="167"/>
                  <a:pt x="152" y="167"/>
                </a:cubicBezTo>
                <a:cubicBezTo>
                  <a:pt x="152" y="159"/>
                  <a:pt x="152" y="159"/>
                  <a:pt x="152" y="159"/>
                </a:cubicBezTo>
                <a:cubicBezTo>
                  <a:pt x="103" y="159"/>
                  <a:pt x="103" y="159"/>
                  <a:pt x="103" y="159"/>
                </a:cubicBezTo>
                <a:close/>
                <a:moveTo>
                  <a:pt x="106" y="168"/>
                </a:moveTo>
                <a:cubicBezTo>
                  <a:pt x="109" y="168"/>
                  <a:pt x="109" y="168"/>
                  <a:pt x="109" y="168"/>
                </a:cubicBezTo>
                <a:cubicBezTo>
                  <a:pt x="109" y="170"/>
                  <a:pt x="109" y="170"/>
                  <a:pt x="109" y="170"/>
                </a:cubicBezTo>
                <a:cubicBezTo>
                  <a:pt x="145" y="170"/>
                  <a:pt x="145" y="170"/>
                  <a:pt x="145" y="170"/>
                </a:cubicBezTo>
                <a:cubicBezTo>
                  <a:pt x="145" y="168"/>
                  <a:pt x="145" y="168"/>
                  <a:pt x="145" y="168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48" y="170"/>
                  <a:pt x="148" y="170"/>
                  <a:pt x="148" y="170"/>
                </a:cubicBezTo>
                <a:cubicBezTo>
                  <a:pt x="173" y="170"/>
                  <a:pt x="173" y="170"/>
                  <a:pt x="173" y="170"/>
                </a:cubicBezTo>
                <a:cubicBezTo>
                  <a:pt x="173" y="152"/>
                  <a:pt x="173" y="152"/>
                  <a:pt x="173" y="152"/>
                </a:cubicBezTo>
                <a:cubicBezTo>
                  <a:pt x="81" y="152"/>
                  <a:pt x="81" y="152"/>
                  <a:pt x="81" y="152"/>
                </a:cubicBezTo>
                <a:cubicBezTo>
                  <a:pt x="81" y="170"/>
                  <a:pt x="81" y="170"/>
                  <a:pt x="81" y="170"/>
                </a:cubicBezTo>
                <a:cubicBezTo>
                  <a:pt x="106" y="170"/>
                  <a:pt x="106" y="170"/>
                  <a:pt x="106" y="170"/>
                </a:cubicBezTo>
                <a:cubicBezTo>
                  <a:pt x="106" y="168"/>
                  <a:pt x="106" y="168"/>
                  <a:pt x="106" y="168"/>
                </a:cubicBezTo>
                <a:close/>
                <a:moveTo>
                  <a:pt x="81" y="148"/>
                </a:moveTo>
                <a:cubicBezTo>
                  <a:pt x="99" y="148"/>
                  <a:pt x="99" y="148"/>
                  <a:pt x="99" y="148"/>
                </a:cubicBezTo>
                <a:cubicBezTo>
                  <a:pt x="99" y="146"/>
                  <a:pt x="99" y="146"/>
                  <a:pt x="99" y="146"/>
                </a:cubicBezTo>
                <a:cubicBezTo>
                  <a:pt x="103" y="146"/>
                  <a:pt x="103" y="146"/>
                  <a:pt x="103" y="146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52" y="148"/>
                  <a:pt x="152" y="148"/>
                  <a:pt x="152" y="148"/>
                </a:cubicBezTo>
                <a:cubicBezTo>
                  <a:pt x="152" y="146"/>
                  <a:pt x="152" y="146"/>
                  <a:pt x="152" y="146"/>
                </a:cubicBezTo>
                <a:cubicBezTo>
                  <a:pt x="156" y="146"/>
                  <a:pt x="156" y="146"/>
                  <a:pt x="156" y="146"/>
                </a:cubicBezTo>
                <a:cubicBezTo>
                  <a:pt x="156" y="148"/>
                  <a:pt x="156" y="148"/>
                  <a:pt x="156" y="148"/>
                </a:cubicBezTo>
                <a:cubicBezTo>
                  <a:pt x="173" y="148"/>
                  <a:pt x="173" y="148"/>
                  <a:pt x="173" y="148"/>
                </a:cubicBezTo>
                <a:cubicBezTo>
                  <a:pt x="173" y="126"/>
                  <a:pt x="173" y="126"/>
                  <a:pt x="173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48"/>
                  <a:pt x="81" y="148"/>
                  <a:pt x="81" y="148"/>
                </a:cubicBezTo>
                <a:close/>
                <a:moveTo>
                  <a:pt x="94" y="132"/>
                </a:moveTo>
                <a:cubicBezTo>
                  <a:pt x="94" y="144"/>
                  <a:pt x="94" y="144"/>
                  <a:pt x="94" y="144"/>
                </a:cubicBezTo>
                <a:cubicBezTo>
                  <a:pt x="161" y="144"/>
                  <a:pt x="161" y="144"/>
                  <a:pt x="161" y="144"/>
                </a:cubicBezTo>
                <a:cubicBezTo>
                  <a:pt x="161" y="132"/>
                  <a:pt x="161" y="132"/>
                  <a:pt x="161" y="132"/>
                </a:cubicBezTo>
                <a:cubicBezTo>
                  <a:pt x="94" y="132"/>
                  <a:pt x="94" y="132"/>
                  <a:pt x="94" y="132"/>
                </a:cubicBezTo>
                <a:close/>
                <a:moveTo>
                  <a:pt x="180" y="20"/>
                </a:moveTo>
                <a:cubicBezTo>
                  <a:pt x="71" y="20"/>
                  <a:pt x="71" y="20"/>
                  <a:pt x="71" y="20"/>
                </a:cubicBezTo>
                <a:cubicBezTo>
                  <a:pt x="71" y="83"/>
                  <a:pt x="71" y="83"/>
                  <a:pt x="71" y="83"/>
                </a:cubicBezTo>
                <a:cubicBezTo>
                  <a:pt x="180" y="83"/>
                  <a:pt x="180" y="83"/>
                  <a:pt x="180" y="83"/>
                </a:cubicBezTo>
                <a:cubicBezTo>
                  <a:pt x="180" y="20"/>
                  <a:pt x="180" y="20"/>
                  <a:pt x="180" y="20"/>
                </a:cubicBezTo>
                <a:close/>
                <a:moveTo>
                  <a:pt x="26" y="11"/>
                </a:moveTo>
                <a:cubicBezTo>
                  <a:pt x="22" y="11"/>
                  <a:pt x="18" y="13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3" y="18"/>
                  <a:pt x="11" y="22"/>
                  <a:pt x="11" y="26"/>
                </a:cubicBezTo>
                <a:cubicBezTo>
                  <a:pt x="11" y="30"/>
                  <a:pt x="13" y="33"/>
                  <a:pt x="16" y="36"/>
                </a:cubicBezTo>
                <a:cubicBezTo>
                  <a:pt x="18" y="38"/>
                  <a:pt x="22" y="40"/>
                  <a:pt x="26" y="40"/>
                </a:cubicBezTo>
                <a:cubicBezTo>
                  <a:pt x="30" y="40"/>
                  <a:pt x="33" y="38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8" y="33"/>
                  <a:pt x="40" y="30"/>
                  <a:pt x="40" y="26"/>
                </a:cubicBezTo>
                <a:cubicBezTo>
                  <a:pt x="40" y="22"/>
                  <a:pt x="38" y="18"/>
                  <a:pt x="36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3" y="13"/>
                  <a:pt x="30" y="11"/>
                  <a:pt x="26" y="11"/>
                </a:cubicBezTo>
                <a:close/>
                <a:moveTo>
                  <a:pt x="26" y="95"/>
                </a:moveTo>
                <a:cubicBezTo>
                  <a:pt x="22" y="95"/>
                  <a:pt x="18" y="96"/>
                  <a:pt x="16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13" y="101"/>
                  <a:pt x="11" y="105"/>
                  <a:pt x="11" y="109"/>
                </a:cubicBezTo>
                <a:cubicBezTo>
                  <a:pt x="11" y="113"/>
                  <a:pt x="13" y="116"/>
                  <a:pt x="16" y="119"/>
                </a:cubicBezTo>
                <a:cubicBezTo>
                  <a:pt x="18" y="122"/>
                  <a:pt x="22" y="123"/>
                  <a:pt x="26" y="123"/>
                </a:cubicBezTo>
                <a:cubicBezTo>
                  <a:pt x="30" y="123"/>
                  <a:pt x="33" y="122"/>
                  <a:pt x="36" y="119"/>
                </a:cubicBezTo>
                <a:cubicBezTo>
                  <a:pt x="36" y="119"/>
                  <a:pt x="36" y="119"/>
                  <a:pt x="36" y="119"/>
                </a:cubicBezTo>
                <a:cubicBezTo>
                  <a:pt x="38" y="116"/>
                  <a:pt x="40" y="113"/>
                  <a:pt x="40" y="109"/>
                </a:cubicBezTo>
                <a:cubicBezTo>
                  <a:pt x="40" y="105"/>
                  <a:pt x="38" y="101"/>
                  <a:pt x="36" y="99"/>
                </a:cubicBezTo>
                <a:cubicBezTo>
                  <a:pt x="36" y="99"/>
                  <a:pt x="36" y="99"/>
                  <a:pt x="36" y="99"/>
                </a:cubicBezTo>
                <a:cubicBezTo>
                  <a:pt x="33" y="96"/>
                  <a:pt x="30" y="95"/>
                  <a:pt x="26" y="95"/>
                </a:cubicBezTo>
                <a:close/>
                <a:moveTo>
                  <a:pt x="30" y="104"/>
                </a:moveTo>
                <a:cubicBezTo>
                  <a:pt x="29" y="103"/>
                  <a:pt x="28" y="102"/>
                  <a:pt x="26" y="102"/>
                </a:cubicBezTo>
                <a:cubicBezTo>
                  <a:pt x="24" y="102"/>
                  <a:pt x="22" y="103"/>
                  <a:pt x="21" y="104"/>
                </a:cubicBezTo>
                <a:cubicBezTo>
                  <a:pt x="21" y="104"/>
                  <a:pt x="21" y="104"/>
                  <a:pt x="21" y="104"/>
                </a:cubicBezTo>
                <a:cubicBezTo>
                  <a:pt x="20" y="105"/>
                  <a:pt x="19" y="107"/>
                  <a:pt x="19" y="109"/>
                </a:cubicBezTo>
                <a:cubicBezTo>
                  <a:pt x="19" y="111"/>
                  <a:pt x="20" y="112"/>
                  <a:pt x="21" y="114"/>
                </a:cubicBezTo>
                <a:cubicBezTo>
                  <a:pt x="22" y="115"/>
                  <a:pt x="24" y="116"/>
                  <a:pt x="26" y="116"/>
                </a:cubicBezTo>
                <a:cubicBezTo>
                  <a:pt x="28" y="116"/>
                  <a:pt x="29" y="115"/>
                  <a:pt x="30" y="114"/>
                </a:cubicBezTo>
                <a:cubicBezTo>
                  <a:pt x="30" y="114"/>
                  <a:pt x="30" y="114"/>
                  <a:pt x="30" y="114"/>
                </a:cubicBezTo>
                <a:cubicBezTo>
                  <a:pt x="32" y="112"/>
                  <a:pt x="32" y="111"/>
                  <a:pt x="32" y="109"/>
                </a:cubicBezTo>
                <a:cubicBezTo>
                  <a:pt x="32" y="107"/>
                  <a:pt x="32" y="105"/>
                  <a:pt x="30" y="104"/>
                </a:cubicBezTo>
                <a:close/>
                <a:moveTo>
                  <a:pt x="26" y="53"/>
                </a:moveTo>
                <a:cubicBezTo>
                  <a:pt x="22" y="53"/>
                  <a:pt x="18" y="54"/>
                  <a:pt x="16" y="57"/>
                </a:cubicBezTo>
                <a:cubicBezTo>
                  <a:pt x="16" y="57"/>
                  <a:pt x="16" y="57"/>
                  <a:pt x="16" y="57"/>
                </a:cubicBezTo>
                <a:cubicBezTo>
                  <a:pt x="13" y="60"/>
                  <a:pt x="11" y="63"/>
                  <a:pt x="11" y="67"/>
                </a:cubicBezTo>
                <a:cubicBezTo>
                  <a:pt x="11" y="71"/>
                  <a:pt x="13" y="75"/>
                  <a:pt x="16" y="77"/>
                </a:cubicBezTo>
                <a:cubicBezTo>
                  <a:pt x="18" y="80"/>
                  <a:pt x="22" y="81"/>
                  <a:pt x="26" y="81"/>
                </a:cubicBezTo>
                <a:cubicBezTo>
                  <a:pt x="30" y="81"/>
                  <a:pt x="33" y="80"/>
                  <a:pt x="36" y="77"/>
                </a:cubicBezTo>
                <a:cubicBezTo>
                  <a:pt x="36" y="77"/>
                  <a:pt x="36" y="77"/>
                  <a:pt x="36" y="77"/>
                </a:cubicBezTo>
                <a:cubicBezTo>
                  <a:pt x="38" y="75"/>
                  <a:pt x="40" y="71"/>
                  <a:pt x="40" y="67"/>
                </a:cubicBezTo>
                <a:cubicBezTo>
                  <a:pt x="40" y="63"/>
                  <a:pt x="38" y="60"/>
                  <a:pt x="36" y="57"/>
                </a:cubicBezTo>
                <a:cubicBezTo>
                  <a:pt x="36" y="57"/>
                  <a:pt x="36" y="57"/>
                  <a:pt x="36" y="57"/>
                </a:cubicBezTo>
                <a:cubicBezTo>
                  <a:pt x="33" y="54"/>
                  <a:pt x="30" y="53"/>
                  <a:pt x="26" y="53"/>
                </a:cubicBezTo>
                <a:close/>
                <a:moveTo>
                  <a:pt x="30" y="62"/>
                </a:moveTo>
                <a:cubicBezTo>
                  <a:pt x="29" y="61"/>
                  <a:pt x="28" y="60"/>
                  <a:pt x="26" y="60"/>
                </a:cubicBezTo>
                <a:cubicBezTo>
                  <a:pt x="24" y="60"/>
                  <a:pt x="22" y="61"/>
                  <a:pt x="21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20" y="63"/>
                  <a:pt x="19" y="65"/>
                  <a:pt x="19" y="67"/>
                </a:cubicBezTo>
                <a:cubicBezTo>
                  <a:pt x="19" y="69"/>
                  <a:pt x="20" y="71"/>
                  <a:pt x="21" y="72"/>
                </a:cubicBezTo>
                <a:cubicBezTo>
                  <a:pt x="22" y="73"/>
                  <a:pt x="24" y="74"/>
                  <a:pt x="26" y="74"/>
                </a:cubicBezTo>
                <a:cubicBezTo>
                  <a:pt x="28" y="74"/>
                  <a:pt x="29" y="73"/>
                  <a:pt x="30" y="72"/>
                </a:cubicBezTo>
                <a:cubicBezTo>
                  <a:pt x="30" y="72"/>
                  <a:pt x="30" y="72"/>
                  <a:pt x="30" y="72"/>
                </a:cubicBezTo>
                <a:cubicBezTo>
                  <a:pt x="32" y="71"/>
                  <a:pt x="32" y="69"/>
                  <a:pt x="32" y="67"/>
                </a:cubicBezTo>
                <a:cubicBezTo>
                  <a:pt x="32" y="65"/>
                  <a:pt x="32" y="63"/>
                  <a:pt x="30" y="62"/>
                </a:cubicBezTo>
                <a:close/>
                <a:moveTo>
                  <a:pt x="30" y="21"/>
                </a:moveTo>
                <a:cubicBezTo>
                  <a:pt x="29" y="20"/>
                  <a:pt x="28" y="19"/>
                  <a:pt x="26" y="19"/>
                </a:cubicBezTo>
                <a:cubicBezTo>
                  <a:pt x="24" y="19"/>
                  <a:pt x="22" y="20"/>
                  <a:pt x="21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0" y="22"/>
                  <a:pt x="19" y="24"/>
                  <a:pt x="19" y="26"/>
                </a:cubicBezTo>
                <a:cubicBezTo>
                  <a:pt x="19" y="28"/>
                  <a:pt x="20" y="29"/>
                  <a:pt x="21" y="31"/>
                </a:cubicBezTo>
                <a:cubicBezTo>
                  <a:pt x="22" y="32"/>
                  <a:pt x="24" y="32"/>
                  <a:pt x="26" y="32"/>
                </a:cubicBezTo>
                <a:cubicBezTo>
                  <a:pt x="28" y="32"/>
                  <a:pt x="29" y="32"/>
                  <a:pt x="30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32" y="29"/>
                  <a:pt x="32" y="28"/>
                  <a:pt x="32" y="26"/>
                </a:cubicBezTo>
                <a:cubicBezTo>
                  <a:pt x="32" y="24"/>
                  <a:pt x="32" y="22"/>
                  <a:pt x="30" y="21"/>
                </a:cubicBezTo>
                <a:close/>
                <a:moveTo>
                  <a:pt x="223" y="11"/>
                </a:moveTo>
                <a:cubicBezTo>
                  <a:pt x="219" y="11"/>
                  <a:pt x="216" y="13"/>
                  <a:pt x="213" y="16"/>
                </a:cubicBezTo>
                <a:cubicBezTo>
                  <a:pt x="213" y="16"/>
                  <a:pt x="213" y="16"/>
                  <a:pt x="213" y="16"/>
                </a:cubicBezTo>
                <a:cubicBezTo>
                  <a:pt x="210" y="18"/>
                  <a:pt x="209" y="22"/>
                  <a:pt x="209" y="26"/>
                </a:cubicBezTo>
                <a:cubicBezTo>
                  <a:pt x="209" y="30"/>
                  <a:pt x="210" y="33"/>
                  <a:pt x="213" y="36"/>
                </a:cubicBezTo>
                <a:cubicBezTo>
                  <a:pt x="216" y="38"/>
                  <a:pt x="219" y="40"/>
                  <a:pt x="223" y="40"/>
                </a:cubicBezTo>
                <a:cubicBezTo>
                  <a:pt x="227" y="40"/>
                  <a:pt x="231" y="38"/>
                  <a:pt x="233" y="36"/>
                </a:cubicBezTo>
                <a:cubicBezTo>
                  <a:pt x="233" y="36"/>
                  <a:pt x="233" y="36"/>
                  <a:pt x="233" y="36"/>
                </a:cubicBezTo>
                <a:cubicBezTo>
                  <a:pt x="236" y="33"/>
                  <a:pt x="237" y="30"/>
                  <a:pt x="237" y="26"/>
                </a:cubicBezTo>
                <a:cubicBezTo>
                  <a:pt x="237" y="22"/>
                  <a:pt x="236" y="18"/>
                  <a:pt x="233" y="16"/>
                </a:cubicBezTo>
                <a:cubicBezTo>
                  <a:pt x="233" y="16"/>
                  <a:pt x="233" y="16"/>
                  <a:pt x="233" y="16"/>
                </a:cubicBezTo>
                <a:cubicBezTo>
                  <a:pt x="231" y="13"/>
                  <a:pt x="227" y="11"/>
                  <a:pt x="223" y="11"/>
                </a:cubicBezTo>
                <a:close/>
                <a:moveTo>
                  <a:pt x="223" y="95"/>
                </a:moveTo>
                <a:cubicBezTo>
                  <a:pt x="219" y="95"/>
                  <a:pt x="216" y="96"/>
                  <a:pt x="213" y="99"/>
                </a:cubicBezTo>
                <a:cubicBezTo>
                  <a:pt x="213" y="99"/>
                  <a:pt x="213" y="99"/>
                  <a:pt x="213" y="99"/>
                </a:cubicBezTo>
                <a:cubicBezTo>
                  <a:pt x="210" y="101"/>
                  <a:pt x="209" y="105"/>
                  <a:pt x="209" y="109"/>
                </a:cubicBezTo>
                <a:cubicBezTo>
                  <a:pt x="209" y="113"/>
                  <a:pt x="210" y="116"/>
                  <a:pt x="213" y="119"/>
                </a:cubicBezTo>
                <a:cubicBezTo>
                  <a:pt x="216" y="122"/>
                  <a:pt x="219" y="123"/>
                  <a:pt x="223" y="123"/>
                </a:cubicBezTo>
                <a:cubicBezTo>
                  <a:pt x="227" y="123"/>
                  <a:pt x="231" y="122"/>
                  <a:pt x="233" y="119"/>
                </a:cubicBezTo>
                <a:cubicBezTo>
                  <a:pt x="233" y="119"/>
                  <a:pt x="233" y="119"/>
                  <a:pt x="233" y="119"/>
                </a:cubicBezTo>
                <a:cubicBezTo>
                  <a:pt x="236" y="116"/>
                  <a:pt x="237" y="113"/>
                  <a:pt x="237" y="109"/>
                </a:cubicBezTo>
                <a:cubicBezTo>
                  <a:pt x="237" y="105"/>
                  <a:pt x="236" y="101"/>
                  <a:pt x="233" y="99"/>
                </a:cubicBezTo>
                <a:cubicBezTo>
                  <a:pt x="233" y="99"/>
                  <a:pt x="233" y="99"/>
                  <a:pt x="233" y="99"/>
                </a:cubicBezTo>
                <a:cubicBezTo>
                  <a:pt x="231" y="96"/>
                  <a:pt x="227" y="95"/>
                  <a:pt x="223" y="95"/>
                </a:cubicBezTo>
                <a:close/>
                <a:moveTo>
                  <a:pt x="228" y="104"/>
                </a:moveTo>
                <a:cubicBezTo>
                  <a:pt x="227" y="103"/>
                  <a:pt x="225" y="102"/>
                  <a:pt x="223" y="102"/>
                </a:cubicBezTo>
                <a:cubicBezTo>
                  <a:pt x="221" y="102"/>
                  <a:pt x="220" y="103"/>
                  <a:pt x="218" y="104"/>
                </a:cubicBezTo>
                <a:cubicBezTo>
                  <a:pt x="218" y="104"/>
                  <a:pt x="218" y="104"/>
                  <a:pt x="218" y="104"/>
                </a:cubicBezTo>
                <a:cubicBezTo>
                  <a:pt x="217" y="105"/>
                  <a:pt x="216" y="107"/>
                  <a:pt x="216" y="109"/>
                </a:cubicBezTo>
                <a:cubicBezTo>
                  <a:pt x="216" y="111"/>
                  <a:pt x="217" y="112"/>
                  <a:pt x="218" y="114"/>
                </a:cubicBezTo>
                <a:cubicBezTo>
                  <a:pt x="220" y="115"/>
                  <a:pt x="221" y="116"/>
                  <a:pt x="223" y="116"/>
                </a:cubicBezTo>
                <a:cubicBezTo>
                  <a:pt x="225" y="116"/>
                  <a:pt x="227" y="115"/>
                  <a:pt x="228" y="114"/>
                </a:cubicBezTo>
                <a:cubicBezTo>
                  <a:pt x="228" y="114"/>
                  <a:pt x="228" y="114"/>
                  <a:pt x="228" y="114"/>
                </a:cubicBezTo>
                <a:cubicBezTo>
                  <a:pt x="229" y="112"/>
                  <a:pt x="230" y="111"/>
                  <a:pt x="230" y="109"/>
                </a:cubicBezTo>
                <a:cubicBezTo>
                  <a:pt x="230" y="107"/>
                  <a:pt x="229" y="105"/>
                  <a:pt x="228" y="104"/>
                </a:cubicBezTo>
                <a:close/>
                <a:moveTo>
                  <a:pt x="223" y="53"/>
                </a:moveTo>
                <a:cubicBezTo>
                  <a:pt x="219" y="53"/>
                  <a:pt x="216" y="54"/>
                  <a:pt x="213" y="57"/>
                </a:cubicBezTo>
                <a:cubicBezTo>
                  <a:pt x="213" y="57"/>
                  <a:pt x="213" y="57"/>
                  <a:pt x="213" y="57"/>
                </a:cubicBezTo>
                <a:cubicBezTo>
                  <a:pt x="210" y="60"/>
                  <a:pt x="209" y="63"/>
                  <a:pt x="209" y="67"/>
                </a:cubicBezTo>
                <a:cubicBezTo>
                  <a:pt x="209" y="71"/>
                  <a:pt x="210" y="75"/>
                  <a:pt x="213" y="77"/>
                </a:cubicBezTo>
                <a:cubicBezTo>
                  <a:pt x="216" y="80"/>
                  <a:pt x="219" y="81"/>
                  <a:pt x="223" y="81"/>
                </a:cubicBezTo>
                <a:cubicBezTo>
                  <a:pt x="227" y="81"/>
                  <a:pt x="231" y="80"/>
                  <a:pt x="233" y="77"/>
                </a:cubicBezTo>
                <a:cubicBezTo>
                  <a:pt x="233" y="77"/>
                  <a:pt x="233" y="77"/>
                  <a:pt x="233" y="77"/>
                </a:cubicBezTo>
                <a:cubicBezTo>
                  <a:pt x="236" y="75"/>
                  <a:pt x="237" y="71"/>
                  <a:pt x="237" y="67"/>
                </a:cubicBezTo>
                <a:cubicBezTo>
                  <a:pt x="237" y="63"/>
                  <a:pt x="236" y="60"/>
                  <a:pt x="233" y="57"/>
                </a:cubicBezTo>
                <a:cubicBezTo>
                  <a:pt x="233" y="57"/>
                  <a:pt x="233" y="57"/>
                  <a:pt x="233" y="57"/>
                </a:cubicBezTo>
                <a:cubicBezTo>
                  <a:pt x="231" y="54"/>
                  <a:pt x="227" y="53"/>
                  <a:pt x="223" y="53"/>
                </a:cubicBezTo>
                <a:close/>
                <a:moveTo>
                  <a:pt x="228" y="62"/>
                </a:moveTo>
                <a:cubicBezTo>
                  <a:pt x="227" y="61"/>
                  <a:pt x="225" y="60"/>
                  <a:pt x="223" y="60"/>
                </a:cubicBezTo>
                <a:cubicBezTo>
                  <a:pt x="221" y="60"/>
                  <a:pt x="220" y="61"/>
                  <a:pt x="218" y="62"/>
                </a:cubicBezTo>
                <a:cubicBezTo>
                  <a:pt x="218" y="62"/>
                  <a:pt x="218" y="62"/>
                  <a:pt x="218" y="62"/>
                </a:cubicBezTo>
                <a:cubicBezTo>
                  <a:pt x="217" y="63"/>
                  <a:pt x="216" y="65"/>
                  <a:pt x="216" y="67"/>
                </a:cubicBezTo>
                <a:cubicBezTo>
                  <a:pt x="216" y="69"/>
                  <a:pt x="217" y="71"/>
                  <a:pt x="218" y="72"/>
                </a:cubicBezTo>
                <a:cubicBezTo>
                  <a:pt x="220" y="73"/>
                  <a:pt x="221" y="74"/>
                  <a:pt x="223" y="74"/>
                </a:cubicBezTo>
                <a:cubicBezTo>
                  <a:pt x="225" y="74"/>
                  <a:pt x="227" y="73"/>
                  <a:pt x="228" y="72"/>
                </a:cubicBezTo>
                <a:cubicBezTo>
                  <a:pt x="228" y="72"/>
                  <a:pt x="228" y="72"/>
                  <a:pt x="228" y="72"/>
                </a:cubicBezTo>
                <a:cubicBezTo>
                  <a:pt x="229" y="71"/>
                  <a:pt x="230" y="69"/>
                  <a:pt x="230" y="67"/>
                </a:cubicBezTo>
                <a:cubicBezTo>
                  <a:pt x="230" y="65"/>
                  <a:pt x="229" y="63"/>
                  <a:pt x="228" y="62"/>
                </a:cubicBezTo>
                <a:close/>
                <a:moveTo>
                  <a:pt x="228" y="21"/>
                </a:moveTo>
                <a:cubicBezTo>
                  <a:pt x="227" y="20"/>
                  <a:pt x="225" y="19"/>
                  <a:pt x="223" y="19"/>
                </a:cubicBezTo>
                <a:cubicBezTo>
                  <a:pt x="221" y="19"/>
                  <a:pt x="220" y="20"/>
                  <a:pt x="218" y="21"/>
                </a:cubicBezTo>
                <a:cubicBezTo>
                  <a:pt x="218" y="21"/>
                  <a:pt x="218" y="21"/>
                  <a:pt x="218" y="21"/>
                </a:cubicBezTo>
                <a:cubicBezTo>
                  <a:pt x="217" y="22"/>
                  <a:pt x="216" y="24"/>
                  <a:pt x="216" y="26"/>
                </a:cubicBezTo>
                <a:cubicBezTo>
                  <a:pt x="216" y="28"/>
                  <a:pt x="217" y="29"/>
                  <a:pt x="218" y="31"/>
                </a:cubicBezTo>
                <a:cubicBezTo>
                  <a:pt x="220" y="32"/>
                  <a:pt x="221" y="32"/>
                  <a:pt x="223" y="32"/>
                </a:cubicBezTo>
                <a:cubicBezTo>
                  <a:pt x="225" y="32"/>
                  <a:pt x="227" y="32"/>
                  <a:pt x="228" y="31"/>
                </a:cubicBezTo>
                <a:cubicBezTo>
                  <a:pt x="228" y="31"/>
                  <a:pt x="228" y="31"/>
                  <a:pt x="228" y="31"/>
                </a:cubicBezTo>
                <a:cubicBezTo>
                  <a:pt x="229" y="29"/>
                  <a:pt x="230" y="28"/>
                  <a:pt x="230" y="26"/>
                </a:cubicBezTo>
                <a:cubicBezTo>
                  <a:pt x="230" y="24"/>
                  <a:pt x="229" y="22"/>
                  <a:pt x="228" y="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6" name="Freeform 446"/>
          <p:cNvSpPr>
            <a:spLocks noEditPoints="1"/>
          </p:cNvSpPr>
          <p:nvPr/>
        </p:nvSpPr>
        <p:spPr bwMode="auto">
          <a:xfrm>
            <a:off x="7081838" y="3160713"/>
            <a:ext cx="525463" cy="427038"/>
          </a:xfrm>
          <a:custGeom>
            <a:avLst/>
            <a:gdLst>
              <a:gd name="T0" fmla="*/ 88 w 232"/>
              <a:gd name="T1" fmla="*/ 172 h 189"/>
              <a:gd name="T2" fmla="*/ 156 w 232"/>
              <a:gd name="T3" fmla="*/ 168 h 189"/>
              <a:gd name="T4" fmla="*/ 183 w 232"/>
              <a:gd name="T5" fmla="*/ 172 h 189"/>
              <a:gd name="T6" fmla="*/ 62 w 232"/>
              <a:gd name="T7" fmla="*/ 189 h 189"/>
              <a:gd name="T8" fmla="*/ 123 w 232"/>
              <a:gd name="T9" fmla="*/ 99 h 189"/>
              <a:gd name="T10" fmla="*/ 90 w 232"/>
              <a:gd name="T11" fmla="*/ 110 h 189"/>
              <a:gd name="T12" fmla="*/ 123 w 232"/>
              <a:gd name="T13" fmla="*/ 119 h 189"/>
              <a:gd name="T14" fmla="*/ 113 w 232"/>
              <a:gd name="T15" fmla="*/ 84 h 189"/>
              <a:gd name="T16" fmla="*/ 117 w 232"/>
              <a:gd name="T17" fmla="*/ 65 h 189"/>
              <a:gd name="T18" fmla="*/ 128 w 232"/>
              <a:gd name="T19" fmla="*/ 84 h 189"/>
              <a:gd name="T20" fmla="*/ 52 w 232"/>
              <a:gd name="T21" fmla="*/ 84 h 189"/>
              <a:gd name="T22" fmla="*/ 48 w 232"/>
              <a:gd name="T23" fmla="*/ 65 h 189"/>
              <a:gd name="T24" fmla="*/ 37 w 232"/>
              <a:gd name="T25" fmla="*/ 84 h 189"/>
              <a:gd name="T26" fmla="*/ 37 w 232"/>
              <a:gd name="T27" fmla="*/ 88 h 189"/>
              <a:gd name="T28" fmla="*/ 134 w 232"/>
              <a:gd name="T29" fmla="*/ 93 h 189"/>
              <a:gd name="T30" fmla="*/ 134 w 232"/>
              <a:gd name="T31" fmla="*/ 124 h 189"/>
              <a:gd name="T32" fmla="*/ 103 w 232"/>
              <a:gd name="T33" fmla="*/ 129 h 189"/>
              <a:gd name="T34" fmla="*/ 63 w 232"/>
              <a:gd name="T35" fmla="*/ 129 h 189"/>
              <a:gd name="T36" fmla="*/ 31 w 232"/>
              <a:gd name="T37" fmla="*/ 124 h 189"/>
              <a:gd name="T38" fmla="*/ 31 w 232"/>
              <a:gd name="T39" fmla="*/ 93 h 189"/>
              <a:gd name="T40" fmla="*/ 75 w 232"/>
              <a:gd name="T41" fmla="*/ 99 h 189"/>
              <a:gd name="T42" fmla="*/ 42 w 232"/>
              <a:gd name="T43" fmla="*/ 119 h 189"/>
              <a:gd name="T44" fmla="*/ 75 w 232"/>
              <a:gd name="T45" fmla="*/ 110 h 189"/>
              <a:gd name="T46" fmla="*/ 157 w 232"/>
              <a:gd name="T47" fmla="*/ 0 h 189"/>
              <a:gd name="T48" fmla="*/ 129 w 232"/>
              <a:gd name="T49" fmla="*/ 63 h 189"/>
              <a:gd name="T50" fmla="*/ 203 w 232"/>
              <a:gd name="T51" fmla="*/ 77 h 189"/>
              <a:gd name="T52" fmla="*/ 231 w 232"/>
              <a:gd name="T53" fmla="*/ 14 h 189"/>
              <a:gd name="T54" fmla="*/ 157 w 232"/>
              <a:gd name="T55" fmla="*/ 0 h 189"/>
              <a:gd name="T56" fmla="*/ 161 w 232"/>
              <a:gd name="T57" fmla="*/ 43 h 189"/>
              <a:gd name="T58" fmla="*/ 160 w 232"/>
              <a:gd name="T59" fmla="*/ 58 h 189"/>
              <a:gd name="T60" fmla="*/ 166 w 232"/>
              <a:gd name="T61" fmla="*/ 43 h 189"/>
              <a:gd name="T62" fmla="*/ 161 w 232"/>
              <a:gd name="T63" fmla="*/ 39 h 189"/>
              <a:gd name="T64" fmla="*/ 169 w 232"/>
              <a:gd name="T65" fmla="*/ 30 h 189"/>
              <a:gd name="T66" fmla="*/ 169 w 232"/>
              <a:gd name="T67" fmla="*/ 18 h 189"/>
              <a:gd name="T68" fmla="*/ 164 w 232"/>
              <a:gd name="T69" fmla="*/ 30 h 189"/>
              <a:gd name="T70" fmla="*/ 156 w 232"/>
              <a:gd name="T71" fmla="*/ 20 h 189"/>
              <a:gd name="T72" fmla="*/ 181 w 232"/>
              <a:gd name="T73" fmla="*/ 12 h 189"/>
              <a:gd name="T74" fmla="*/ 181 w 232"/>
              <a:gd name="T75" fmla="*/ 27 h 189"/>
              <a:gd name="T76" fmla="*/ 177 w 232"/>
              <a:gd name="T77" fmla="*/ 47 h 189"/>
              <a:gd name="T78" fmla="*/ 159 w 232"/>
              <a:gd name="T79" fmla="*/ 67 h 189"/>
              <a:gd name="T80" fmla="*/ 150 w 232"/>
              <a:gd name="T81" fmla="*/ 43 h 189"/>
              <a:gd name="T82" fmla="*/ 187 w 232"/>
              <a:gd name="T83" fmla="*/ 10 h 189"/>
              <a:gd name="T84" fmla="*/ 211 w 232"/>
              <a:gd name="T85" fmla="*/ 13 h 189"/>
              <a:gd name="T86" fmla="*/ 205 w 232"/>
              <a:gd name="T87" fmla="*/ 55 h 189"/>
              <a:gd name="T88" fmla="*/ 190 w 232"/>
              <a:gd name="T89" fmla="*/ 66 h 189"/>
              <a:gd name="T90" fmla="*/ 193 w 232"/>
              <a:gd name="T91" fmla="*/ 56 h 189"/>
              <a:gd name="T92" fmla="*/ 198 w 232"/>
              <a:gd name="T93" fmla="*/ 18 h 189"/>
              <a:gd name="T94" fmla="*/ 193 w 232"/>
              <a:gd name="T95" fmla="*/ 56 h 189"/>
              <a:gd name="T96" fmla="*/ 131 w 232"/>
              <a:gd name="T97" fmla="*/ 14 h 189"/>
              <a:gd name="T98" fmla="*/ 21 w 232"/>
              <a:gd name="T99" fmla="*/ 35 h 189"/>
              <a:gd name="T100" fmla="*/ 210 w 232"/>
              <a:gd name="T101" fmla="*/ 141 h 189"/>
              <a:gd name="T102" fmla="*/ 228 w 232"/>
              <a:gd name="T103" fmla="*/ 64 h 189"/>
              <a:gd name="T104" fmla="*/ 232 w 232"/>
              <a:gd name="T105" fmla="*/ 152 h 189"/>
              <a:gd name="T106" fmla="*/ 221 w 232"/>
              <a:gd name="T107" fmla="*/ 163 h 189"/>
              <a:gd name="T108" fmla="*/ 0 w 232"/>
              <a:gd name="T109" fmla="*/ 163 h 189"/>
              <a:gd name="T110" fmla="*/ 0 w 232"/>
              <a:gd name="T111" fmla="*/ 24 h 189"/>
              <a:gd name="T112" fmla="*/ 10 w 232"/>
              <a:gd name="T113" fmla="*/ 14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32" h="189">
                <a:moveTo>
                  <a:pt x="62" y="172"/>
                </a:moveTo>
                <a:cubicBezTo>
                  <a:pt x="88" y="172"/>
                  <a:pt x="88" y="172"/>
                  <a:pt x="88" y="172"/>
                </a:cubicBezTo>
                <a:cubicBezTo>
                  <a:pt x="88" y="168"/>
                  <a:pt x="88" y="168"/>
                  <a:pt x="88" y="168"/>
                </a:cubicBezTo>
                <a:cubicBezTo>
                  <a:pt x="156" y="168"/>
                  <a:pt x="156" y="168"/>
                  <a:pt x="156" y="168"/>
                </a:cubicBezTo>
                <a:cubicBezTo>
                  <a:pt x="156" y="172"/>
                  <a:pt x="156" y="172"/>
                  <a:pt x="156" y="172"/>
                </a:cubicBezTo>
                <a:cubicBezTo>
                  <a:pt x="183" y="172"/>
                  <a:pt x="183" y="172"/>
                  <a:pt x="183" y="172"/>
                </a:cubicBezTo>
                <a:cubicBezTo>
                  <a:pt x="183" y="189"/>
                  <a:pt x="183" y="189"/>
                  <a:pt x="183" y="189"/>
                </a:cubicBezTo>
                <a:cubicBezTo>
                  <a:pt x="62" y="189"/>
                  <a:pt x="62" y="189"/>
                  <a:pt x="62" y="189"/>
                </a:cubicBezTo>
                <a:cubicBezTo>
                  <a:pt x="62" y="172"/>
                  <a:pt x="62" y="172"/>
                  <a:pt x="62" y="172"/>
                </a:cubicBezTo>
                <a:close/>
                <a:moveTo>
                  <a:pt x="123" y="99"/>
                </a:moveTo>
                <a:cubicBezTo>
                  <a:pt x="90" y="99"/>
                  <a:pt x="90" y="99"/>
                  <a:pt x="90" y="99"/>
                </a:cubicBezTo>
                <a:cubicBezTo>
                  <a:pt x="90" y="110"/>
                  <a:pt x="90" y="110"/>
                  <a:pt x="90" y="110"/>
                </a:cubicBezTo>
                <a:cubicBezTo>
                  <a:pt x="94" y="115"/>
                  <a:pt x="99" y="117"/>
                  <a:pt x="105" y="118"/>
                </a:cubicBezTo>
                <a:cubicBezTo>
                  <a:pt x="110" y="120"/>
                  <a:pt x="116" y="120"/>
                  <a:pt x="123" y="119"/>
                </a:cubicBezTo>
                <a:cubicBezTo>
                  <a:pt x="123" y="99"/>
                  <a:pt x="123" y="99"/>
                  <a:pt x="123" y="99"/>
                </a:cubicBezTo>
                <a:close/>
                <a:moveTo>
                  <a:pt x="113" y="84"/>
                </a:moveTo>
                <a:cubicBezTo>
                  <a:pt x="108" y="65"/>
                  <a:pt x="108" y="65"/>
                  <a:pt x="108" y="65"/>
                </a:cubicBezTo>
                <a:cubicBezTo>
                  <a:pt x="117" y="65"/>
                  <a:pt x="117" y="65"/>
                  <a:pt x="117" y="65"/>
                </a:cubicBezTo>
                <a:cubicBezTo>
                  <a:pt x="131" y="85"/>
                  <a:pt x="131" y="85"/>
                  <a:pt x="131" y="85"/>
                </a:cubicBezTo>
                <a:cubicBezTo>
                  <a:pt x="130" y="85"/>
                  <a:pt x="129" y="84"/>
                  <a:pt x="128" y="84"/>
                </a:cubicBezTo>
                <a:cubicBezTo>
                  <a:pt x="113" y="84"/>
                  <a:pt x="113" y="84"/>
                  <a:pt x="113" y="84"/>
                </a:cubicBezTo>
                <a:close/>
                <a:moveTo>
                  <a:pt x="52" y="84"/>
                </a:moveTo>
                <a:cubicBezTo>
                  <a:pt x="57" y="65"/>
                  <a:pt x="57" y="65"/>
                  <a:pt x="57" y="65"/>
                </a:cubicBezTo>
                <a:cubicBezTo>
                  <a:pt x="48" y="65"/>
                  <a:pt x="48" y="65"/>
                  <a:pt x="48" y="65"/>
                </a:cubicBezTo>
                <a:cubicBezTo>
                  <a:pt x="34" y="85"/>
                  <a:pt x="34" y="85"/>
                  <a:pt x="34" y="85"/>
                </a:cubicBezTo>
                <a:cubicBezTo>
                  <a:pt x="35" y="85"/>
                  <a:pt x="36" y="84"/>
                  <a:pt x="37" y="84"/>
                </a:cubicBezTo>
                <a:cubicBezTo>
                  <a:pt x="52" y="84"/>
                  <a:pt x="52" y="84"/>
                  <a:pt x="52" y="84"/>
                </a:cubicBezTo>
                <a:close/>
                <a:moveTo>
                  <a:pt x="37" y="88"/>
                </a:moveTo>
                <a:cubicBezTo>
                  <a:pt x="67" y="88"/>
                  <a:pt x="98" y="88"/>
                  <a:pt x="128" y="88"/>
                </a:cubicBezTo>
                <a:cubicBezTo>
                  <a:pt x="131" y="88"/>
                  <a:pt x="134" y="90"/>
                  <a:pt x="134" y="93"/>
                </a:cubicBezTo>
                <a:cubicBezTo>
                  <a:pt x="134" y="124"/>
                  <a:pt x="134" y="124"/>
                  <a:pt x="134" y="124"/>
                </a:cubicBezTo>
                <a:cubicBezTo>
                  <a:pt x="134" y="124"/>
                  <a:pt x="134" y="124"/>
                  <a:pt x="134" y="124"/>
                </a:cubicBezTo>
                <a:cubicBezTo>
                  <a:pt x="134" y="126"/>
                  <a:pt x="132" y="129"/>
                  <a:pt x="129" y="129"/>
                </a:cubicBezTo>
                <a:cubicBezTo>
                  <a:pt x="120" y="131"/>
                  <a:pt x="111" y="131"/>
                  <a:pt x="103" y="129"/>
                </a:cubicBezTo>
                <a:cubicBezTo>
                  <a:pt x="95" y="127"/>
                  <a:pt x="88" y="124"/>
                  <a:pt x="83" y="118"/>
                </a:cubicBezTo>
                <a:cubicBezTo>
                  <a:pt x="77" y="124"/>
                  <a:pt x="70" y="127"/>
                  <a:pt x="63" y="129"/>
                </a:cubicBezTo>
                <a:cubicBezTo>
                  <a:pt x="54" y="131"/>
                  <a:pt x="45" y="131"/>
                  <a:pt x="36" y="129"/>
                </a:cubicBezTo>
                <a:cubicBezTo>
                  <a:pt x="33" y="129"/>
                  <a:pt x="31" y="126"/>
                  <a:pt x="31" y="12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0"/>
                  <a:pt x="34" y="88"/>
                  <a:pt x="37" y="88"/>
                </a:cubicBezTo>
                <a:close/>
                <a:moveTo>
                  <a:pt x="75" y="99"/>
                </a:moveTo>
                <a:cubicBezTo>
                  <a:pt x="42" y="99"/>
                  <a:pt x="42" y="99"/>
                  <a:pt x="42" y="99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49" y="120"/>
                  <a:pt x="55" y="120"/>
                  <a:pt x="60" y="118"/>
                </a:cubicBezTo>
                <a:cubicBezTo>
                  <a:pt x="66" y="117"/>
                  <a:pt x="71" y="115"/>
                  <a:pt x="75" y="110"/>
                </a:cubicBezTo>
                <a:cubicBezTo>
                  <a:pt x="75" y="99"/>
                  <a:pt x="75" y="99"/>
                  <a:pt x="75" y="99"/>
                </a:cubicBezTo>
                <a:close/>
                <a:moveTo>
                  <a:pt x="157" y="0"/>
                </a:moveTo>
                <a:cubicBezTo>
                  <a:pt x="149" y="0"/>
                  <a:pt x="141" y="6"/>
                  <a:pt x="139" y="14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7" y="71"/>
                  <a:pt x="132" y="77"/>
                  <a:pt x="140" y="77"/>
                </a:cubicBezTo>
                <a:cubicBezTo>
                  <a:pt x="203" y="77"/>
                  <a:pt x="203" y="77"/>
                  <a:pt x="203" y="77"/>
                </a:cubicBezTo>
                <a:cubicBezTo>
                  <a:pt x="211" y="77"/>
                  <a:pt x="219" y="71"/>
                  <a:pt x="221" y="63"/>
                </a:cubicBezTo>
                <a:cubicBezTo>
                  <a:pt x="231" y="14"/>
                  <a:pt x="231" y="14"/>
                  <a:pt x="231" y="14"/>
                </a:cubicBezTo>
                <a:cubicBezTo>
                  <a:pt x="232" y="6"/>
                  <a:pt x="227" y="0"/>
                  <a:pt x="219" y="0"/>
                </a:cubicBezTo>
                <a:cubicBezTo>
                  <a:pt x="157" y="0"/>
                  <a:pt x="157" y="0"/>
                  <a:pt x="157" y="0"/>
                </a:cubicBezTo>
                <a:close/>
                <a:moveTo>
                  <a:pt x="150" y="43"/>
                </a:moveTo>
                <a:cubicBezTo>
                  <a:pt x="161" y="43"/>
                  <a:pt x="161" y="43"/>
                  <a:pt x="161" y="43"/>
                </a:cubicBezTo>
                <a:cubicBezTo>
                  <a:pt x="158" y="56"/>
                  <a:pt x="158" y="56"/>
                  <a:pt x="158" y="56"/>
                </a:cubicBezTo>
                <a:cubicBezTo>
                  <a:pt x="158" y="57"/>
                  <a:pt x="159" y="58"/>
                  <a:pt x="160" y="58"/>
                </a:cubicBezTo>
                <a:cubicBezTo>
                  <a:pt x="162" y="58"/>
                  <a:pt x="163" y="57"/>
                  <a:pt x="163" y="56"/>
                </a:cubicBezTo>
                <a:cubicBezTo>
                  <a:pt x="166" y="43"/>
                  <a:pt x="166" y="43"/>
                  <a:pt x="166" y="43"/>
                </a:cubicBezTo>
                <a:cubicBezTo>
                  <a:pt x="166" y="42"/>
                  <a:pt x="166" y="41"/>
                  <a:pt x="165" y="40"/>
                </a:cubicBezTo>
                <a:cubicBezTo>
                  <a:pt x="165" y="40"/>
                  <a:pt x="163" y="39"/>
                  <a:pt x="161" y="39"/>
                </a:cubicBezTo>
                <a:cubicBezTo>
                  <a:pt x="163" y="33"/>
                  <a:pt x="163" y="33"/>
                  <a:pt x="163" y="33"/>
                </a:cubicBezTo>
                <a:cubicBezTo>
                  <a:pt x="166" y="33"/>
                  <a:pt x="168" y="32"/>
                  <a:pt x="169" y="30"/>
                </a:cubicBezTo>
                <a:cubicBezTo>
                  <a:pt x="171" y="20"/>
                  <a:pt x="171" y="20"/>
                  <a:pt x="171" y="20"/>
                </a:cubicBezTo>
                <a:cubicBezTo>
                  <a:pt x="171" y="19"/>
                  <a:pt x="171" y="18"/>
                  <a:pt x="169" y="18"/>
                </a:cubicBezTo>
                <a:cubicBezTo>
                  <a:pt x="168" y="18"/>
                  <a:pt x="167" y="19"/>
                  <a:pt x="166" y="20"/>
                </a:cubicBezTo>
                <a:cubicBezTo>
                  <a:pt x="164" y="30"/>
                  <a:pt x="164" y="30"/>
                  <a:pt x="164" y="30"/>
                </a:cubicBezTo>
                <a:cubicBezTo>
                  <a:pt x="153" y="30"/>
                  <a:pt x="153" y="30"/>
                  <a:pt x="153" y="30"/>
                </a:cubicBezTo>
                <a:cubicBezTo>
                  <a:pt x="156" y="20"/>
                  <a:pt x="156" y="20"/>
                  <a:pt x="156" y="20"/>
                </a:cubicBezTo>
                <a:cubicBezTo>
                  <a:pt x="157" y="13"/>
                  <a:pt x="162" y="10"/>
                  <a:pt x="172" y="10"/>
                </a:cubicBezTo>
                <a:cubicBezTo>
                  <a:pt x="175" y="10"/>
                  <a:pt x="178" y="11"/>
                  <a:pt x="181" y="12"/>
                </a:cubicBezTo>
                <a:cubicBezTo>
                  <a:pt x="183" y="14"/>
                  <a:pt x="184" y="16"/>
                  <a:pt x="183" y="20"/>
                </a:cubicBezTo>
                <a:cubicBezTo>
                  <a:pt x="181" y="27"/>
                  <a:pt x="181" y="27"/>
                  <a:pt x="181" y="27"/>
                </a:cubicBezTo>
                <a:cubicBezTo>
                  <a:pt x="180" y="32"/>
                  <a:pt x="177" y="35"/>
                  <a:pt x="173" y="36"/>
                </a:cubicBezTo>
                <a:cubicBezTo>
                  <a:pt x="177" y="38"/>
                  <a:pt x="178" y="41"/>
                  <a:pt x="177" y="47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3" y="63"/>
                  <a:pt x="168" y="67"/>
                  <a:pt x="159" y="67"/>
                </a:cubicBezTo>
                <a:cubicBezTo>
                  <a:pt x="150" y="67"/>
                  <a:pt x="146" y="63"/>
                  <a:pt x="147" y="56"/>
                </a:cubicBezTo>
                <a:cubicBezTo>
                  <a:pt x="150" y="43"/>
                  <a:pt x="150" y="43"/>
                  <a:pt x="150" y="43"/>
                </a:cubicBezTo>
                <a:close/>
                <a:moveTo>
                  <a:pt x="175" y="66"/>
                </a:moveTo>
                <a:cubicBezTo>
                  <a:pt x="187" y="10"/>
                  <a:pt x="187" y="10"/>
                  <a:pt x="187" y="10"/>
                </a:cubicBezTo>
                <a:cubicBezTo>
                  <a:pt x="203" y="10"/>
                  <a:pt x="203" y="10"/>
                  <a:pt x="203" y="10"/>
                </a:cubicBezTo>
                <a:cubicBezTo>
                  <a:pt x="206" y="10"/>
                  <a:pt x="209" y="11"/>
                  <a:pt x="211" y="13"/>
                </a:cubicBezTo>
                <a:cubicBezTo>
                  <a:pt x="213" y="15"/>
                  <a:pt x="214" y="18"/>
                  <a:pt x="213" y="21"/>
                </a:cubicBezTo>
                <a:cubicBezTo>
                  <a:pt x="205" y="55"/>
                  <a:pt x="205" y="55"/>
                  <a:pt x="205" y="55"/>
                </a:cubicBezTo>
                <a:cubicBezTo>
                  <a:pt x="205" y="59"/>
                  <a:pt x="203" y="61"/>
                  <a:pt x="200" y="63"/>
                </a:cubicBezTo>
                <a:cubicBezTo>
                  <a:pt x="197" y="65"/>
                  <a:pt x="194" y="66"/>
                  <a:pt x="190" y="66"/>
                </a:cubicBezTo>
                <a:cubicBezTo>
                  <a:pt x="175" y="66"/>
                  <a:pt x="175" y="66"/>
                  <a:pt x="175" y="66"/>
                </a:cubicBezTo>
                <a:close/>
                <a:moveTo>
                  <a:pt x="193" y="56"/>
                </a:moveTo>
                <a:cubicBezTo>
                  <a:pt x="193" y="58"/>
                  <a:pt x="191" y="59"/>
                  <a:pt x="189" y="59"/>
                </a:cubicBezTo>
                <a:cubicBezTo>
                  <a:pt x="198" y="18"/>
                  <a:pt x="198" y="18"/>
                  <a:pt x="198" y="18"/>
                </a:cubicBezTo>
                <a:cubicBezTo>
                  <a:pt x="200" y="18"/>
                  <a:pt x="201" y="18"/>
                  <a:pt x="201" y="20"/>
                </a:cubicBezTo>
                <a:cubicBezTo>
                  <a:pt x="193" y="56"/>
                  <a:pt x="193" y="56"/>
                  <a:pt x="193" y="56"/>
                </a:cubicBezTo>
                <a:close/>
                <a:moveTo>
                  <a:pt x="10" y="14"/>
                </a:moveTo>
                <a:cubicBezTo>
                  <a:pt x="131" y="14"/>
                  <a:pt x="131" y="14"/>
                  <a:pt x="131" y="14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141"/>
                  <a:pt x="21" y="141"/>
                  <a:pt x="21" y="141"/>
                </a:cubicBezTo>
                <a:cubicBezTo>
                  <a:pt x="210" y="141"/>
                  <a:pt x="210" y="141"/>
                  <a:pt x="210" y="141"/>
                </a:cubicBezTo>
                <a:cubicBezTo>
                  <a:pt x="210" y="84"/>
                  <a:pt x="210" y="84"/>
                  <a:pt x="210" y="84"/>
                </a:cubicBezTo>
                <a:cubicBezTo>
                  <a:pt x="219" y="82"/>
                  <a:pt x="226" y="74"/>
                  <a:pt x="228" y="64"/>
                </a:cubicBezTo>
                <a:cubicBezTo>
                  <a:pt x="232" y="49"/>
                  <a:pt x="232" y="49"/>
                  <a:pt x="232" y="49"/>
                </a:cubicBezTo>
                <a:cubicBezTo>
                  <a:pt x="232" y="152"/>
                  <a:pt x="232" y="152"/>
                  <a:pt x="232" y="152"/>
                </a:cubicBezTo>
                <a:cubicBezTo>
                  <a:pt x="232" y="163"/>
                  <a:pt x="232" y="163"/>
                  <a:pt x="232" y="163"/>
                </a:cubicBezTo>
                <a:cubicBezTo>
                  <a:pt x="221" y="163"/>
                  <a:pt x="221" y="163"/>
                  <a:pt x="221" y="163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4"/>
                  <a:pt x="0" y="14"/>
                  <a:pt x="0" y="14"/>
                </a:cubicBezTo>
                <a:lnTo>
                  <a:pt x="10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7" name="Freeform 447"/>
          <p:cNvSpPr>
            <a:spLocks noEditPoints="1"/>
          </p:cNvSpPr>
          <p:nvPr/>
        </p:nvSpPr>
        <p:spPr bwMode="auto">
          <a:xfrm>
            <a:off x="10596563" y="1085851"/>
            <a:ext cx="533400" cy="400050"/>
          </a:xfrm>
          <a:custGeom>
            <a:avLst/>
            <a:gdLst>
              <a:gd name="T0" fmla="*/ 3 w 236"/>
              <a:gd name="T1" fmla="*/ 55 h 177"/>
              <a:gd name="T2" fmla="*/ 15 w 236"/>
              <a:gd name="T3" fmla="*/ 80 h 177"/>
              <a:gd name="T4" fmla="*/ 25 w 236"/>
              <a:gd name="T5" fmla="*/ 83 h 177"/>
              <a:gd name="T6" fmla="*/ 59 w 236"/>
              <a:gd name="T7" fmla="*/ 74 h 177"/>
              <a:gd name="T8" fmla="*/ 66 w 236"/>
              <a:gd name="T9" fmla="*/ 66 h 177"/>
              <a:gd name="T10" fmla="*/ 66 w 236"/>
              <a:gd name="T11" fmla="*/ 47 h 177"/>
              <a:gd name="T12" fmla="*/ 170 w 236"/>
              <a:gd name="T13" fmla="*/ 47 h 177"/>
              <a:gd name="T14" fmla="*/ 169 w 236"/>
              <a:gd name="T15" fmla="*/ 66 h 177"/>
              <a:gd name="T16" fmla="*/ 176 w 236"/>
              <a:gd name="T17" fmla="*/ 74 h 177"/>
              <a:gd name="T18" fmla="*/ 211 w 236"/>
              <a:gd name="T19" fmla="*/ 83 h 177"/>
              <a:gd name="T20" fmla="*/ 220 w 236"/>
              <a:gd name="T21" fmla="*/ 80 h 177"/>
              <a:gd name="T22" fmla="*/ 232 w 236"/>
              <a:gd name="T23" fmla="*/ 55 h 177"/>
              <a:gd name="T24" fmla="*/ 229 w 236"/>
              <a:gd name="T25" fmla="*/ 42 h 177"/>
              <a:gd name="T26" fmla="*/ 6 w 236"/>
              <a:gd name="T27" fmla="*/ 42 h 177"/>
              <a:gd name="T28" fmla="*/ 3 w 236"/>
              <a:gd name="T29" fmla="*/ 55 h 177"/>
              <a:gd name="T30" fmla="*/ 82 w 236"/>
              <a:gd name="T31" fmla="*/ 55 h 177"/>
              <a:gd name="T32" fmla="*/ 119 w 236"/>
              <a:gd name="T33" fmla="*/ 50 h 177"/>
              <a:gd name="T34" fmla="*/ 155 w 236"/>
              <a:gd name="T35" fmla="*/ 55 h 177"/>
              <a:gd name="T36" fmla="*/ 155 w 236"/>
              <a:gd name="T37" fmla="*/ 74 h 177"/>
              <a:gd name="T38" fmla="*/ 166 w 236"/>
              <a:gd name="T39" fmla="*/ 86 h 177"/>
              <a:gd name="T40" fmla="*/ 196 w 236"/>
              <a:gd name="T41" fmla="*/ 92 h 177"/>
              <a:gd name="T42" fmla="*/ 205 w 236"/>
              <a:gd name="T43" fmla="*/ 103 h 177"/>
              <a:gd name="T44" fmla="*/ 205 w 236"/>
              <a:gd name="T45" fmla="*/ 158 h 177"/>
              <a:gd name="T46" fmla="*/ 119 w 236"/>
              <a:gd name="T47" fmla="*/ 158 h 177"/>
              <a:gd name="T48" fmla="*/ 32 w 236"/>
              <a:gd name="T49" fmla="*/ 158 h 177"/>
              <a:gd name="T50" fmla="*/ 32 w 236"/>
              <a:gd name="T51" fmla="*/ 103 h 177"/>
              <a:gd name="T52" fmla="*/ 42 w 236"/>
              <a:gd name="T53" fmla="*/ 92 h 177"/>
              <a:gd name="T54" fmla="*/ 72 w 236"/>
              <a:gd name="T55" fmla="*/ 86 h 177"/>
              <a:gd name="T56" fmla="*/ 82 w 236"/>
              <a:gd name="T57" fmla="*/ 74 h 177"/>
              <a:gd name="T58" fmla="*/ 82 w 236"/>
              <a:gd name="T59" fmla="*/ 55 h 177"/>
              <a:gd name="T60" fmla="*/ 119 w 236"/>
              <a:gd name="T61" fmla="*/ 77 h 177"/>
              <a:gd name="T62" fmla="*/ 144 w 236"/>
              <a:gd name="T63" fmla="*/ 87 h 177"/>
              <a:gd name="T64" fmla="*/ 155 w 236"/>
              <a:gd name="T65" fmla="*/ 112 h 177"/>
              <a:gd name="T66" fmla="*/ 151 w 236"/>
              <a:gd name="T67" fmla="*/ 128 h 177"/>
              <a:gd name="T68" fmla="*/ 137 w 236"/>
              <a:gd name="T69" fmla="*/ 121 h 177"/>
              <a:gd name="T70" fmla="*/ 139 w 236"/>
              <a:gd name="T71" fmla="*/ 112 h 177"/>
              <a:gd name="T72" fmla="*/ 133 w 236"/>
              <a:gd name="T73" fmla="*/ 98 h 177"/>
              <a:gd name="T74" fmla="*/ 119 w 236"/>
              <a:gd name="T75" fmla="*/ 92 h 177"/>
              <a:gd name="T76" fmla="*/ 105 w 236"/>
              <a:gd name="T77" fmla="*/ 98 h 177"/>
              <a:gd name="T78" fmla="*/ 99 w 236"/>
              <a:gd name="T79" fmla="*/ 112 h 177"/>
              <a:gd name="T80" fmla="*/ 105 w 236"/>
              <a:gd name="T81" fmla="*/ 126 h 177"/>
              <a:gd name="T82" fmla="*/ 119 w 236"/>
              <a:gd name="T83" fmla="*/ 132 h 177"/>
              <a:gd name="T84" fmla="*/ 132 w 236"/>
              <a:gd name="T85" fmla="*/ 127 h 177"/>
              <a:gd name="T86" fmla="*/ 143 w 236"/>
              <a:gd name="T87" fmla="*/ 138 h 177"/>
              <a:gd name="T88" fmla="*/ 119 w 236"/>
              <a:gd name="T89" fmla="*/ 147 h 177"/>
              <a:gd name="T90" fmla="*/ 94 w 236"/>
              <a:gd name="T91" fmla="*/ 137 h 177"/>
              <a:gd name="T92" fmla="*/ 84 w 236"/>
              <a:gd name="T93" fmla="*/ 112 h 177"/>
              <a:gd name="T94" fmla="*/ 94 w 236"/>
              <a:gd name="T95" fmla="*/ 87 h 177"/>
              <a:gd name="T96" fmla="*/ 119 w 236"/>
              <a:gd name="T97" fmla="*/ 77 h 177"/>
              <a:gd name="T98" fmla="*/ 194 w 236"/>
              <a:gd name="T99" fmla="*/ 162 h 177"/>
              <a:gd name="T100" fmla="*/ 173 w 236"/>
              <a:gd name="T101" fmla="*/ 162 h 177"/>
              <a:gd name="T102" fmla="*/ 173 w 236"/>
              <a:gd name="T103" fmla="*/ 177 h 177"/>
              <a:gd name="T104" fmla="*/ 188 w 236"/>
              <a:gd name="T105" fmla="*/ 177 h 177"/>
              <a:gd name="T106" fmla="*/ 194 w 236"/>
              <a:gd name="T107" fmla="*/ 162 h 177"/>
              <a:gd name="T108" fmla="*/ 44 w 236"/>
              <a:gd name="T109" fmla="*/ 162 h 177"/>
              <a:gd name="T110" fmla="*/ 65 w 236"/>
              <a:gd name="T111" fmla="*/ 162 h 177"/>
              <a:gd name="T112" fmla="*/ 65 w 236"/>
              <a:gd name="T113" fmla="*/ 177 h 177"/>
              <a:gd name="T114" fmla="*/ 50 w 236"/>
              <a:gd name="T115" fmla="*/ 177 h 177"/>
              <a:gd name="T116" fmla="*/ 44 w 236"/>
              <a:gd name="T117" fmla="*/ 162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36" h="177">
                <a:moveTo>
                  <a:pt x="3" y="55"/>
                </a:moveTo>
                <a:cubicBezTo>
                  <a:pt x="7" y="63"/>
                  <a:pt x="11" y="71"/>
                  <a:pt x="15" y="80"/>
                </a:cubicBezTo>
                <a:cubicBezTo>
                  <a:pt x="17" y="83"/>
                  <a:pt x="20" y="84"/>
                  <a:pt x="25" y="83"/>
                </a:cubicBezTo>
                <a:cubicBezTo>
                  <a:pt x="36" y="80"/>
                  <a:pt x="48" y="77"/>
                  <a:pt x="59" y="74"/>
                </a:cubicBezTo>
                <a:cubicBezTo>
                  <a:pt x="64" y="72"/>
                  <a:pt x="66" y="69"/>
                  <a:pt x="66" y="66"/>
                </a:cubicBezTo>
                <a:cubicBezTo>
                  <a:pt x="66" y="60"/>
                  <a:pt x="66" y="53"/>
                  <a:pt x="66" y="47"/>
                </a:cubicBezTo>
                <a:cubicBezTo>
                  <a:pt x="96" y="33"/>
                  <a:pt x="139" y="33"/>
                  <a:pt x="170" y="47"/>
                </a:cubicBezTo>
                <a:cubicBezTo>
                  <a:pt x="170" y="53"/>
                  <a:pt x="169" y="60"/>
                  <a:pt x="169" y="66"/>
                </a:cubicBezTo>
                <a:cubicBezTo>
                  <a:pt x="169" y="69"/>
                  <a:pt x="171" y="72"/>
                  <a:pt x="176" y="74"/>
                </a:cubicBezTo>
                <a:cubicBezTo>
                  <a:pt x="188" y="77"/>
                  <a:pt x="199" y="80"/>
                  <a:pt x="211" y="83"/>
                </a:cubicBezTo>
                <a:cubicBezTo>
                  <a:pt x="215" y="84"/>
                  <a:pt x="219" y="83"/>
                  <a:pt x="220" y="80"/>
                </a:cubicBezTo>
                <a:cubicBezTo>
                  <a:pt x="224" y="71"/>
                  <a:pt x="228" y="63"/>
                  <a:pt x="232" y="55"/>
                </a:cubicBezTo>
                <a:cubicBezTo>
                  <a:pt x="236" y="48"/>
                  <a:pt x="234" y="45"/>
                  <a:pt x="229" y="42"/>
                </a:cubicBezTo>
                <a:cubicBezTo>
                  <a:pt x="155" y="0"/>
                  <a:pt x="81" y="0"/>
                  <a:pt x="6" y="42"/>
                </a:cubicBezTo>
                <a:cubicBezTo>
                  <a:pt x="1" y="45"/>
                  <a:pt x="0" y="48"/>
                  <a:pt x="3" y="55"/>
                </a:cubicBezTo>
                <a:close/>
                <a:moveTo>
                  <a:pt x="82" y="55"/>
                </a:moveTo>
                <a:cubicBezTo>
                  <a:pt x="94" y="51"/>
                  <a:pt x="106" y="49"/>
                  <a:pt x="119" y="50"/>
                </a:cubicBezTo>
                <a:cubicBezTo>
                  <a:pt x="131" y="49"/>
                  <a:pt x="143" y="51"/>
                  <a:pt x="155" y="55"/>
                </a:cubicBezTo>
                <a:cubicBezTo>
                  <a:pt x="155" y="62"/>
                  <a:pt x="155" y="68"/>
                  <a:pt x="155" y="74"/>
                </a:cubicBezTo>
                <a:cubicBezTo>
                  <a:pt x="156" y="82"/>
                  <a:pt x="160" y="85"/>
                  <a:pt x="166" y="86"/>
                </a:cubicBezTo>
                <a:cubicBezTo>
                  <a:pt x="176" y="88"/>
                  <a:pt x="186" y="90"/>
                  <a:pt x="196" y="92"/>
                </a:cubicBezTo>
                <a:cubicBezTo>
                  <a:pt x="202" y="93"/>
                  <a:pt x="206" y="97"/>
                  <a:pt x="205" y="103"/>
                </a:cubicBezTo>
                <a:cubicBezTo>
                  <a:pt x="205" y="122"/>
                  <a:pt x="205" y="140"/>
                  <a:pt x="205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32" y="158"/>
                  <a:pt x="32" y="158"/>
                  <a:pt x="32" y="158"/>
                </a:cubicBezTo>
                <a:cubicBezTo>
                  <a:pt x="32" y="140"/>
                  <a:pt x="32" y="122"/>
                  <a:pt x="32" y="103"/>
                </a:cubicBezTo>
                <a:cubicBezTo>
                  <a:pt x="32" y="97"/>
                  <a:pt x="36" y="93"/>
                  <a:pt x="42" y="92"/>
                </a:cubicBezTo>
                <a:cubicBezTo>
                  <a:pt x="52" y="90"/>
                  <a:pt x="62" y="88"/>
                  <a:pt x="72" y="86"/>
                </a:cubicBezTo>
                <a:cubicBezTo>
                  <a:pt x="78" y="85"/>
                  <a:pt x="82" y="82"/>
                  <a:pt x="82" y="74"/>
                </a:cubicBezTo>
                <a:cubicBezTo>
                  <a:pt x="82" y="68"/>
                  <a:pt x="82" y="62"/>
                  <a:pt x="82" y="55"/>
                </a:cubicBezTo>
                <a:close/>
                <a:moveTo>
                  <a:pt x="119" y="77"/>
                </a:moveTo>
                <a:cubicBezTo>
                  <a:pt x="129" y="77"/>
                  <a:pt x="138" y="81"/>
                  <a:pt x="144" y="87"/>
                </a:cubicBezTo>
                <a:cubicBezTo>
                  <a:pt x="151" y="93"/>
                  <a:pt x="155" y="102"/>
                  <a:pt x="155" y="112"/>
                </a:cubicBezTo>
                <a:cubicBezTo>
                  <a:pt x="155" y="118"/>
                  <a:pt x="153" y="123"/>
                  <a:pt x="151" y="128"/>
                </a:cubicBezTo>
                <a:cubicBezTo>
                  <a:pt x="137" y="121"/>
                  <a:pt x="137" y="121"/>
                  <a:pt x="137" y="121"/>
                </a:cubicBezTo>
                <a:cubicBezTo>
                  <a:pt x="138" y="119"/>
                  <a:pt x="139" y="115"/>
                  <a:pt x="139" y="112"/>
                </a:cubicBezTo>
                <a:cubicBezTo>
                  <a:pt x="139" y="106"/>
                  <a:pt x="137" y="102"/>
                  <a:pt x="133" y="98"/>
                </a:cubicBezTo>
                <a:cubicBezTo>
                  <a:pt x="130" y="94"/>
                  <a:pt x="125" y="92"/>
                  <a:pt x="119" y="92"/>
                </a:cubicBezTo>
                <a:cubicBezTo>
                  <a:pt x="114" y="92"/>
                  <a:pt x="109" y="94"/>
                  <a:pt x="105" y="98"/>
                </a:cubicBezTo>
                <a:cubicBezTo>
                  <a:pt x="102" y="102"/>
                  <a:pt x="99" y="106"/>
                  <a:pt x="99" y="112"/>
                </a:cubicBezTo>
                <a:cubicBezTo>
                  <a:pt x="99" y="117"/>
                  <a:pt x="102" y="122"/>
                  <a:pt x="105" y="126"/>
                </a:cubicBezTo>
                <a:cubicBezTo>
                  <a:pt x="109" y="130"/>
                  <a:pt x="114" y="132"/>
                  <a:pt x="119" y="132"/>
                </a:cubicBezTo>
                <a:cubicBezTo>
                  <a:pt x="124" y="132"/>
                  <a:pt x="128" y="130"/>
                  <a:pt x="132" y="127"/>
                </a:cubicBezTo>
                <a:cubicBezTo>
                  <a:pt x="143" y="138"/>
                  <a:pt x="143" y="138"/>
                  <a:pt x="143" y="138"/>
                </a:cubicBezTo>
                <a:cubicBezTo>
                  <a:pt x="136" y="144"/>
                  <a:pt x="128" y="147"/>
                  <a:pt x="119" y="147"/>
                </a:cubicBezTo>
                <a:cubicBezTo>
                  <a:pt x="109" y="147"/>
                  <a:pt x="101" y="143"/>
                  <a:pt x="94" y="137"/>
                </a:cubicBezTo>
                <a:cubicBezTo>
                  <a:pt x="88" y="131"/>
                  <a:pt x="84" y="122"/>
                  <a:pt x="84" y="112"/>
                </a:cubicBezTo>
                <a:cubicBezTo>
                  <a:pt x="84" y="102"/>
                  <a:pt x="88" y="93"/>
                  <a:pt x="94" y="87"/>
                </a:cubicBezTo>
                <a:cubicBezTo>
                  <a:pt x="101" y="81"/>
                  <a:pt x="109" y="77"/>
                  <a:pt x="119" y="77"/>
                </a:cubicBezTo>
                <a:close/>
                <a:moveTo>
                  <a:pt x="194" y="162"/>
                </a:moveTo>
                <a:cubicBezTo>
                  <a:pt x="187" y="162"/>
                  <a:pt x="180" y="162"/>
                  <a:pt x="173" y="162"/>
                </a:cubicBezTo>
                <a:cubicBezTo>
                  <a:pt x="173" y="167"/>
                  <a:pt x="173" y="172"/>
                  <a:pt x="173" y="177"/>
                </a:cubicBezTo>
                <a:cubicBezTo>
                  <a:pt x="178" y="177"/>
                  <a:pt x="183" y="177"/>
                  <a:pt x="188" y="177"/>
                </a:cubicBezTo>
                <a:cubicBezTo>
                  <a:pt x="190" y="172"/>
                  <a:pt x="192" y="167"/>
                  <a:pt x="194" y="162"/>
                </a:cubicBezTo>
                <a:close/>
                <a:moveTo>
                  <a:pt x="44" y="162"/>
                </a:moveTo>
                <a:cubicBezTo>
                  <a:pt x="51" y="162"/>
                  <a:pt x="58" y="162"/>
                  <a:pt x="65" y="162"/>
                </a:cubicBezTo>
                <a:cubicBezTo>
                  <a:pt x="65" y="167"/>
                  <a:pt x="65" y="172"/>
                  <a:pt x="65" y="177"/>
                </a:cubicBezTo>
                <a:cubicBezTo>
                  <a:pt x="60" y="177"/>
                  <a:pt x="55" y="177"/>
                  <a:pt x="50" y="177"/>
                </a:cubicBezTo>
                <a:cubicBezTo>
                  <a:pt x="48" y="172"/>
                  <a:pt x="46" y="167"/>
                  <a:pt x="44" y="1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8" name="Freeform 448"/>
          <p:cNvSpPr>
            <a:spLocks noEditPoints="1"/>
          </p:cNvSpPr>
          <p:nvPr/>
        </p:nvSpPr>
        <p:spPr bwMode="auto">
          <a:xfrm>
            <a:off x="9183688" y="1012826"/>
            <a:ext cx="530225" cy="558800"/>
          </a:xfrm>
          <a:custGeom>
            <a:avLst/>
            <a:gdLst>
              <a:gd name="T0" fmla="*/ 66 w 234"/>
              <a:gd name="T1" fmla="*/ 58 h 247"/>
              <a:gd name="T2" fmla="*/ 54 w 234"/>
              <a:gd name="T3" fmla="*/ 66 h 247"/>
              <a:gd name="T4" fmla="*/ 74 w 234"/>
              <a:gd name="T5" fmla="*/ 44 h 247"/>
              <a:gd name="T6" fmla="*/ 82 w 234"/>
              <a:gd name="T7" fmla="*/ 56 h 247"/>
              <a:gd name="T8" fmla="*/ 74 w 234"/>
              <a:gd name="T9" fmla="*/ 44 h 247"/>
              <a:gd name="T10" fmla="*/ 59 w 234"/>
              <a:gd name="T11" fmla="*/ 88 h 247"/>
              <a:gd name="T12" fmla="*/ 47 w 234"/>
              <a:gd name="T13" fmla="*/ 96 h 247"/>
              <a:gd name="T14" fmla="*/ 67 w 234"/>
              <a:gd name="T15" fmla="*/ 73 h 247"/>
              <a:gd name="T16" fmla="*/ 76 w 234"/>
              <a:gd name="T17" fmla="*/ 85 h 247"/>
              <a:gd name="T18" fmla="*/ 67 w 234"/>
              <a:gd name="T19" fmla="*/ 73 h 247"/>
              <a:gd name="T20" fmla="*/ 95 w 234"/>
              <a:gd name="T21" fmla="*/ 63 h 247"/>
              <a:gd name="T22" fmla="*/ 83 w 234"/>
              <a:gd name="T23" fmla="*/ 71 h 247"/>
              <a:gd name="T24" fmla="*/ 61 w 234"/>
              <a:gd name="T25" fmla="*/ 102 h 247"/>
              <a:gd name="T26" fmla="*/ 69 w 234"/>
              <a:gd name="T27" fmla="*/ 114 h 247"/>
              <a:gd name="T28" fmla="*/ 61 w 234"/>
              <a:gd name="T29" fmla="*/ 102 h 247"/>
              <a:gd name="T30" fmla="*/ 89 w 234"/>
              <a:gd name="T31" fmla="*/ 92 h 247"/>
              <a:gd name="T32" fmla="*/ 77 w 234"/>
              <a:gd name="T33" fmla="*/ 100 h 247"/>
              <a:gd name="T34" fmla="*/ 97 w 234"/>
              <a:gd name="T35" fmla="*/ 77 h 247"/>
              <a:gd name="T36" fmla="*/ 105 w 234"/>
              <a:gd name="T37" fmla="*/ 89 h 247"/>
              <a:gd name="T38" fmla="*/ 97 w 234"/>
              <a:gd name="T39" fmla="*/ 77 h 247"/>
              <a:gd name="T40" fmla="*/ 83 w 234"/>
              <a:gd name="T41" fmla="*/ 122 h 247"/>
              <a:gd name="T42" fmla="*/ 71 w 234"/>
              <a:gd name="T43" fmla="*/ 130 h 247"/>
              <a:gd name="T44" fmla="*/ 91 w 234"/>
              <a:gd name="T45" fmla="*/ 107 h 247"/>
              <a:gd name="T46" fmla="*/ 99 w 234"/>
              <a:gd name="T47" fmla="*/ 119 h 247"/>
              <a:gd name="T48" fmla="*/ 91 w 234"/>
              <a:gd name="T49" fmla="*/ 107 h 247"/>
              <a:gd name="T50" fmla="*/ 119 w 234"/>
              <a:gd name="T51" fmla="*/ 97 h 247"/>
              <a:gd name="T52" fmla="*/ 107 w 234"/>
              <a:gd name="T53" fmla="*/ 105 h 247"/>
              <a:gd name="T54" fmla="*/ 115 w 234"/>
              <a:gd name="T55" fmla="*/ 182 h 247"/>
              <a:gd name="T56" fmla="*/ 94 w 234"/>
              <a:gd name="T57" fmla="*/ 151 h 247"/>
              <a:gd name="T58" fmla="*/ 115 w 234"/>
              <a:gd name="T59" fmla="*/ 182 h 247"/>
              <a:gd name="T60" fmla="*/ 48 w 234"/>
              <a:gd name="T61" fmla="*/ 70 h 247"/>
              <a:gd name="T62" fmla="*/ 36 w 234"/>
              <a:gd name="T63" fmla="*/ 79 h 247"/>
              <a:gd name="T64" fmla="*/ 11 w 234"/>
              <a:gd name="T65" fmla="*/ 31 h 247"/>
              <a:gd name="T66" fmla="*/ 130 w 234"/>
              <a:gd name="T67" fmla="*/ 237 h 247"/>
              <a:gd name="T68" fmla="*/ 169 w 234"/>
              <a:gd name="T69" fmla="*/ 232 h 247"/>
              <a:gd name="T70" fmla="*/ 134 w 234"/>
              <a:gd name="T71" fmla="*/ 181 h 247"/>
              <a:gd name="T72" fmla="*/ 125 w 234"/>
              <a:gd name="T73" fmla="*/ 165 h 247"/>
              <a:gd name="T74" fmla="*/ 96 w 234"/>
              <a:gd name="T75" fmla="*/ 146 h 247"/>
              <a:gd name="T76" fmla="*/ 123 w 234"/>
              <a:gd name="T77" fmla="*/ 126 h 247"/>
              <a:gd name="T78" fmla="*/ 128 w 234"/>
              <a:gd name="T79" fmla="*/ 92 h 247"/>
              <a:gd name="T80" fmla="*/ 72 w 234"/>
              <a:gd name="T81" fmla="*/ 11 h 247"/>
              <a:gd name="T82" fmla="*/ 11 w 234"/>
              <a:gd name="T83" fmla="*/ 31 h 247"/>
              <a:gd name="T84" fmla="*/ 219 w 234"/>
              <a:gd name="T85" fmla="*/ 135 h 247"/>
              <a:gd name="T86" fmla="*/ 199 w 234"/>
              <a:gd name="T87" fmla="*/ 236 h 247"/>
              <a:gd name="T88" fmla="*/ 127 w 234"/>
              <a:gd name="T89" fmla="*/ 138 h 247"/>
              <a:gd name="T90" fmla="*/ 166 w 234"/>
              <a:gd name="T91" fmla="*/ 157 h 247"/>
              <a:gd name="T92" fmla="*/ 155 w 234"/>
              <a:gd name="T93" fmla="*/ 109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34" h="247">
                <a:moveTo>
                  <a:pt x="56" y="56"/>
                </a:moveTo>
                <a:cubicBezTo>
                  <a:pt x="59" y="54"/>
                  <a:pt x="63" y="55"/>
                  <a:pt x="66" y="58"/>
                </a:cubicBezTo>
                <a:cubicBezTo>
                  <a:pt x="68" y="61"/>
                  <a:pt x="67" y="66"/>
                  <a:pt x="64" y="68"/>
                </a:cubicBezTo>
                <a:cubicBezTo>
                  <a:pt x="61" y="70"/>
                  <a:pt x="56" y="70"/>
                  <a:pt x="54" y="66"/>
                </a:cubicBezTo>
                <a:cubicBezTo>
                  <a:pt x="51" y="63"/>
                  <a:pt x="52" y="58"/>
                  <a:pt x="56" y="56"/>
                </a:cubicBezTo>
                <a:close/>
                <a:moveTo>
                  <a:pt x="74" y="44"/>
                </a:moveTo>
                <a:cubicBezTo>
                  <a:pt x="77" y="41"/>
                  <a:pt x="81" y="42"/>
                  <a:pt x="84" y="46"/>
                </a:cubicBezTo>
                <a:cubicBezTo>
                  <a:pt x="86" y="49"/>
                  <a:pt x="85" y="53"/>
                  <a:pt x="82" y="56"/>
                </a:cubicBezTo>
                <a:cubicBezTo>
                  <a:pt x="78" y="58"/>
                  <a:pt x="74" y="57"/>
                  <a:pt x="72" y="54"/>
                </a:cubicBezTo>
                <a:cubicBezTo>
                  <a:pt x="69" y="51"/>
                  <a:pt x="70" y="46"/>
                  <a:pt x="74" y="44"/>
                </a:cubicBezTo>
                <a:close/>
                <a:moveTo>
                  <a:pt x="49" y="86"/>
                </a:moveTo>
                <a:cubicBezTo>
                  <a:pt x="53" y="83"/>
                  <a:pt x="57" y="84"/>
                  <a:pt x="59" y="88"/>
                </a:cubicBezTo>
                <a:cubicBezTo>
                  <a:pt x="62" y="91"/>
                  <a:pt x="61" y="95"/>
                  <a:pt x="57" y="98"/>
                </a:cubicBezTo>
                <a:cubicBezTo>
                  <a:pt x="54" y="100"/>
                  <a:pt x="50" y="99"/>
                  <a:pt x="47" y="96"/>
                </a:cubicBezTo>
                <a:cubicBezTo>
                  <a:pt x="45" y="92"/>
                  <a:pt x="46" y="88"/>
                  <a:pt x="49" y="86"/>
                </a:cubicBezTo>
                <a:close/>
                <a:moveTo>
                  <a:pt x="67" y="73"/>
                </a:moveTo>
                <a:cubicBezTo>
                  <a:pt x="71" y="71"/>
                  <a:pt x="75" y="72"/>
                  <a:pt x="77" y="75"/>
                </a:cubicBezTo>
                <a:cubicBezTo>
                  <a:pt x="80" y="78"/>
                  <a:pt x="79" y="83"/>
                  <a:pt x="76" y="85"/>
                </a:cubicBezTo>
                <a:cubicBezTo>
                  <a:pt x="72" y="87"/>
                  <a:pt x="68" y="87"/>
                  <a:pt x="66" y="83"/>
                </a:cubicBezTo>
                <a:cubicBezTo>
                  <a:pt x="63" y="80"/>
                  <a:pt x="64" y="75"/>
                  <a:pt x="67" y="73"/>
                </a:cubicBezTo>
                <a:close/>
                <a:moveTo>
                  <a:pt x="85" y="61"/>
                </a:moveTo>
                <a:cubicBezTo>
                  <a:pt x="89" y="59"/>
                  <a:pt x="93" y="59"/>
                  <a:pt x="95" y="63"/>
                </a:cubicBezTo>
                <a:cubicBezTo>
                  <a:pt x="98" y="66"/>
                  <a:pt x="97" y="70"/>
                  <a:pt x="94" y="73"/>
                </a:cubicBezTo>
                <a:cubicBezTo>
                  <a:pt x="90" y="75"/>
                  <a:pt x="86" y="74"/>
                  <a:pt x="83" y="71"/>
                </a:cubicBezTo>
                <a:cubicBezTo>
                  <a:pt x="81" y="68"/>
                  <a:pt x="82" y="63"/>
                  <a:pt x="85" y="61"/>
                </a:cubicBezTo>
                <a:close/>
                <a:moveTo>
                  <a:pt x="61" y="102"/>
                </a:moveTo>
                <a:cubicBezTo>
                  <a:pt x="57" y="104"/>
                  <a:pt x="56" y="109"/>
                  <a:pt x="59" y="112"/>
                </a:cubicBezTo>
                <a:cubicBezTo>
                  <a:pt x="61" y="116"/>
                  <a:pt x="66" y="116"/>
                  <a:pt x="69" y="114"/>
                </a:cubicBezTo>
                <a:cubicBezTo>
                  <a:pt x="72" y="112"/>
                  <a:pt x="73" y="107"/>
                  <a:pt x="71" y="104"/>
                </a:cubicBezTo>
                <a:cubicBezTo>
                  <a:pt x="68" y="101"/>
                  <a:pt x="64" y="100"/>
                  <a:pt x="61" y="102"/>
                </a:cubicBezTo>
                <a:close/>
                <a:moveTo>
                  <a:pt x="79" y="90"/>
                </a:moveTo>
                <a:cubicBezTo>
                  <a:pt x="82" y="87"/>
                  <a:pt x="87" y="88"/>
                  <a:pt x="89" y="92"/>
                </a:cubicBezTo>
                <a:cubicBezTo>
                  <a:pt x="91" y="95"/>
                  <a:pt x="90" y="99"/>
                  <a:pt x="87" y="102"/>
                </a:cubicBezTo>
                <a:cubicBezTo>
                  <a:pt x="84" y="104"/>
                  <a:pt x="79" y="103"/>
                  <a:pt x="77" y="100"/>
                </a:cubicBezTo>
                <a:cubicBezTo>
                  <a:pt x="75" y="96"/>
                  <a:pt x="75" y="92"/>
                  <a:pt x="79" y="90"/>
                </a:cubicBezTo>
                <a:close/>
                <a:moveTo>
                  <a:pt x="97" y="77"/>
                </a:moveTo>
                <a:cubicBezTo>
                  <a:pt x="100" y="75"/>
                  <a:pt x="105" y="76"/>
                  <a:pt x="107" y="79"/>
                </a:cubicBezTo>
                <a:cubicBezTo>
                  <a:pt x="109" y="82"/>
                  <a:pt x="108" y="87"/>
                  <a:pt x="105" y="89"/>
                </a:cubicBezTo>
                <a:cubicBezTo>
                  <a:pt x="102" y="92"/>
                  <a:pt x="97" y="91"/>
                  <a:pt x="95" y="87"/>
                </a:cubicBezTo>
                <a:cubicBezTo>
                  <a:pt x="93" y="84"/>
                  <a:pt x="93" y="80"/>
                  <a:pt x="97" y="77"/>
                </a:cubicBezTo>
                <a:close/>
                <a:moveTo>
                  <a:pt x="73" y="120"/>
                </a:moveTo>
                <a:cubicBezTo>
                  <a:pt x="76" y="118"/>
                  <a:pt x="81" y="119"/>
                  <a:pt x="83" y="122"/>
                </a:cubicBezTo>
                <a:cubicBezTo>
                  <a:pt x="85" y="125"/>
                  <a:pt x="84" y="130"/>
                  <a:pt x="81" y="132"/>
                </a:cubicBezTo>
                <a:cubicBezTo>
                  <a:pt x="78" y="134"/>
                  <a:pt x="73" y="133"/>
                  <a:pt x="71" y="130"/>
                </a:cubicBezTo>
                <a:cubicBezTo>
                  <a:pt x="69" y="127"/>
                  <a:pt x="70" y="122"/>
                  <a:pt x="73" y="120"/>
                </a:cubicBezTo>
                <a:close/>
                <a:moveTo>
                  <a:pt x="91" y="107"/>
                </a:moveTo>
                <a:cubicBezTo>
                  <a:pt x="94" y="105"/>
                  <a:pt x="99" y="106"/>
                  <a:pt x="101" y="109"/>
                </a:cubicBezTo>
                <a:cubicBezTo>
                  <a:pt x="103" y="113"/>
                  <a:pt x="103" y="117"/>
                  <a:pt x="99" y="119"/>
                </a:cubicBezTo>
                <a:cubicBezTo>
                  <a:pt x="96" y="122"/>
                  <a:pt x="91" y="121"/>
                  <a:pt x="89" y="118"/>
                </a:cubicBezTo>
                <a:cubicBezTo>
                  <a:pt x="87" y="114"/>
                  <a:pt x="88" y="110"/>
                  <a:pt x="91" y="107"/>
                </a:cubicBezTo>
                <a:close/>
                <a:moveTo>
                  <a:pt x="109" y="95"/>
                </a:moveTo>
                <a:cubicBezTo>
                  <a:pt x="112" y="93"/>
                  <a:pt x="117" y="94"/>
                  <a:pt x="119" y="97"/>
                </a:cubicBezTo>
                <a:cubicBezTo>
                  <a:pt x="121" y="100"/>
                  <a:pt x="121" y="105"/>
                  <a:pt x="117" y="107"/>
                </a:cubicBezTo>
                <a:cubicBezTo>
                  <a:pt x="114" y="109"/>
                  <a:pt x="109" y="109"/>
                  <a:pt x="107" y="105"/>
                </a:cubicBezTo>
                <a:cubicBezTo>
                  <a:pt x="105" y="102"/>
                  <a:pt x="106" y="97"/>
                  <a:pt x="109" y="95"/>
                </a:cubicBezTo>
                <a:close/>
                <a:moveTo>
                  <a:pt x="115" y="182"/>
                </a:moveTo>
                <a:cubicBezTo>
                  <a:pt x="109" y="181"/>
                  <a:pt x="103" y="177"/>
                  <a:pt x="99" y="171"/>
                </a:cubicBezTo>
                <a:cubicBezTo>
                  <a:pt x="95" y="165"/>
                  <a:pt x="94" y="158"/>
                  <a:pt x="94" y="151"/>
                </a:cubicBezTo>
                <a:cubicBezTo>
                  <a:pt x="120" y="156"/>
                  <a:pt x="120" y="156"/>
                  <a:pt x="120" y="156"/>
                </a:cubicBezTo>
                <a:cubicBezTo>
                  <a:pt x="115" y="182"/>
                  <a:pt x="115" y="182"/>
                  <a:pt x="115" y="182"/>
                </a:cubicBezTo>
                <a:close/>
                <a:moveTo>
                  <a:pt x="37" y="69"/>
                </a:moveTo>
                <a:cubicBezTo>
                  <a:pt x="41" y="66"/>
                  <a:pt x="45" y="67"/>
                  <a:pt x="48" y="70"/>
                </a:cubicBezTo>
                <a:cubicBezTo>
                  <a:pt x="50" y="74"/>
                  <a:pt x="49" y="78"/>
                  <a:pt x="46" y="81"/>
                </a:cubicBezTo>
                <a:cubicBezTo>
                  <a:pt x="42" y="83"/>
                  <a:pt x="38" y="82"/>
                  <a:pt x="36" y="79"/>
                </a:cubicBezTo>
                <a:cubicBezTo>
                  <a:pt x="33" y="75"/>
                  <a:pt x="34" y="71"/>
                  <a:pt x="37" y="69"/>
                </a:cubicBezTo>
                <a:close/>
                <a:moveTo>
                  <a:pt x="11" y="31"/>
                </a:moveTo>
                <a:cubicBezTo>
                  <a:pt x="2" y="37"/>
                  <a:pt x="0" y="48"/>
                  <a:pt x="6" y="56"/>
                </a:cubicBezTo>
                <a:cubicBezTo>
                  <a:pt x="130" y="237"/>
                  <a:pt x="130" y="237"/>
                  <a:pt x="130" y="237"/>
                </a:cubicBezTo>
                <a:cubicBezTo>
                  <a:pt x="136" y="245"/>
                  <a:pt x="148" y="247"/>
                  <a:pt x="156" y="241"/>
                </a:cubicBezTo>
                <a:cubicBezTo>
                  <a:pt x="169" y="232"/>
                  <a:pt x="169" y="232"/>
                  <a:pt x="169" y="232"/>
                </a:cubicBezTo>
                <a:cubicBezTo>
                  <a:pt x="161" y="226"/>
                  <a:pt x="160" y="220"/>
                  <a:pt x="155" y="205"/>
                </a:cubicBezTo>
                <a:cubicBezTo>
                  <a:pt x="146" y="198"/>
                  <a:pt x="137" y="185"/>
                  <a:pt x="134" y="181"/>
                </a:cubicBezTo>
                <a:cubicBezTo>
                  <a:pt x="130" y="183"/>
                  <a:pt x="126" y="184"/>
                  <a:pt x="121" y="183"/>
                </a:cubicBezTo>
                <a:cubicBezTo>
                  <a:pt x="125" y="165"/>
                  <a:pt x="125" y="165"/>
                  <a:pt x="125" y="165"/>
                </a:cubicBezTo>
                <a:cubicBezTo>
                  <a:pt x="122" y="160"/>
                  <a:pt x="120" y="155"/>
                  <a:pt x="118" y="150"/>
                </a:cubicBezTo>
                <a:cubicBezTo>
                  <a:pt x="96" y="146"/>
                  <a:pt x="96" y="146"/>
                  <a:pt x="96" y="146"/>
                </a:cubicBezTo>
                <a:cubicBezTo>
                  <a:pt x="97" y="140"/>
                  <a:pt x="101" y="134"/>
                  <a:pt x="107" y="131"/>
                </a:cubicBezTo>
                <a:cubicBezTo>
                  <a:pt x="112" y="127"/>
                  <a:pt x="117" y="126"/>
                  <a:pt x="123" y="126"/>
                </a:cubicBezTo>
                <a:cubicBezTo>
                  <a:pt x="142" y="113"/>
                  <a:pt x="142" y="113"/>
                  <a:pt x="142" y="113"/>
                </a:cubicBezTo>
                <a:cubicBezTo>
                  <a:pt x="128" y="92"/>
                  <a:pt x="128" y="92"/>
                  <a:pt x="128" y="92"/>
                </a:cubicBezTo>
                <a:cubicBezTo>
                  <a:pt x="128" y="92"/>
                  <a:pt x="128" y="92"/>
                  <a:pt x="128" y="92"/>
                </a:cubicBezTo>
                <a:cubicBezTo>
                  <a:pt x="72" y="11"/>
                  <a:pt x="72" y="11"/>
                  <a:pt x="72" y="11"/>
                </a:cubicBezTo>
                <a:cubicBezTo>
                  <a:pt x="66" y="3"/>
                  <a:pt x="55" y="0"/>
                  <a:pt x="46" y="6"/>
                </a:cubicBezTo>
                <a:cubicBezTo>
                  <a:pt x="11" y="31"/>
                  <a:pt x="11" y="31"/>
                  <a:pt x="11" y="31"/>
                </a:cubicBezTo>
                <a:close/>
                <a:moveTo>
                  <a:pt x="205" y="120"/>
                </a:moveTo>
                <a:cubicBezTo>
                  <a:pt x="212" y="122"/>
                  <a:pt x="217" y="127"/>
                  <a:pt x="219" y="135"/>
                </a:cubicBezTo>
                <a:cubicBezTo>
                  <a:pt x="227" y="165"/>
                  <a:pt x="226" y="180"/>
                  <a:pt x="234" y="211"/>
                </a:cubicBezTo>
                <a:cubicBezTo>
                  <a:pt x="199" y="236"/>
                  <a:pt x="199" y="236"/>
                  <a:pt x="199" y="236"/>
                </a:cubicBezTo>
                <a:cubicBezTo>
                  <a:pt x="180" y="229"/>
                  <a:pt x="169" y="217"/>
                  <a:pt x="166" y="198"/>
                </a:cubicBezTo>
                <a:cubicBezTo>
                  <a:pt x="144" y="176"/>
                  <a:pt x="140" y="171"/>
                  <a:pt x="127" y="138"/>
                </a:cubicBezTo>
                <a:cubicBezTo>
                  <a:pt x="139" y="130"/>
                  <a:pt x="139" y="130"/>
                  <a:pt x="139" y="130"/>
                </a:cubicBezTo>
                <a:cubicBezTo>
                  <a:pt x="153" y="140"/>
                  <a:pt x="157" y="143"/>
                  <a:pt x="166" y="157"/>
                </a:cubicBezTo>
                <a:cubicBezTo>
                  <a:pt x="181" y="147"/>
                  <a:pt x="181" y="147"/>
                  <a:pt x="181" y="147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72" y="112"/>
                  <a:pt x="188" y="116"/>
                  <a:pt x="205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9" name="Freeform 449"/>
          <p:cNvSpPr>
            <a:spLocks noEditPoints="1"/>
          </p:cNvSpPr>
          <p:nvPr/>
        </p:nvSpPr>
        <p:spPr bwMode="auto">
          <a:xfrm>
            <a:off x="11299826" y="425451"/>
            <a:ext cx="544513" cy="358775"/>
          </a:xfrm>
          <a:custGeom>
            <a:avLst/>
            <a:gdLst>
              <a:gd name="T0" fmla="*/ 14 w 241"/>
              <a:gd name="T1" fmla="*/ 0 h 159"/>
              <a:gd name="T2" fmla="*/ 55 w 241"/>
              <a:gd name="T3" fmla="*/ 0 h 159"/>
              <a:gd name="T4" fmla="*/ 69 w 241"/>
              <a:gd name="T5" fmla="*/ 13 h 159"/>
              <a:gd name="T6" fmla="*/ 69 w 241"/>
              <a:gd name="T7" fmla="*/ 145 h 159"/>
              <a:gd name="T8" fmla="*/ 55 w 241"/>
              <a:gd name="T9" fmla="*/ 159 h 159"/>
              <a:gd name="T10" fmla="*/ 14 w 241"/>
              <a:gd name="T11" fmla="*/ 159 h 159"/>
              <a:gd name="T12" fmla="*/ 0 w 241"/>
              <a:gd name="T13" fmla="*/ 145 h 159"/>
              <a:gd name="T14" fmla="*/ 0 w 241"/>
              <a:gd name="T15" fmla="*/ 13 h 159"/>
              <a:gd name="T16" fmla="*/ 14 w 241"/>
              <a:gd name="T17" fmla="*/ 0 h 159"/>
              <a:gd name="T18" fmla="*/ 74 w 241"/>
              <a:gd name="T19" fmla="*/ 46 h 159"/>
              <a:gd name="T20" fmla="*/ 84 w 241"/>
              <a:gd name="T21" fmla="*/ 46 h 159"/>
              <a:gd name="T22" fmla="*/ 84 w 241"/>
              <a:gd name="T23" fmla="*/ 41 h 159"/>
              <a:gd name="T24" fmla="*/ 99 w 241"/>
              <a:gd name="T25" fmla="*/ 25 h 159"/>
              <a:gd name="T26" fmla="*/ 226 w 241"/>
              <a:gd name="T27" fmla="*/ 25 h 159"/>
              <a:gd name="T28" fmla="*/ 241 w 241"/>
              <a:gd name="T29" fmla="*/ 41 h 159"/>
              <a:gd name="T30" fmla="*/ 241 w 241"/>
              <a:gd name="T31" fmla="*/ 114 h 159"/>
              <a:gd name="T32" fmla="*/ 226 w 241"/>
              <a:gd name="T33" fmla="*/ 130 h 159"/>
              <a:gd name="T34" fmla="*/ 99 w 241"/>
              <a:gd name="T35" fmla="*/ 130 h 159"/>
              <a:gd name="T36" fmla="*/ 84 w 241"/>
              <a:gd name="T37" fmla="*/ 114 h 159"/>
              <a:gd name="T38" fmla="*/ 84 w 241"/>
              <a:gd name="T39" fmla="*/ 66 h 159"/>
              <a:gd name="T40" fmla="*/ 74 w 241"/>
              <a:gd name="T41" fmla="*/ 66 h 159"/>
              <a:gd name="T42" fmla="*/ 74 w 241"/>
              <a:gd name="T43" fmla="*/ 46 h 159"/>
              <a:gd name="T44" fmla="*/ 116 w 241"/>
              <a:gd name="T45" fmla="*/ 32 h 159"/>
              <a:gd name="T46" fmla="*/ 103 w 241"/>
              <a:gd name="T47" fmla="*/ 44 h 159"/>
              <a:gd name="T48" fmla="*/ 107 w 241"/>
              <a:gd name="T49" fmla="*/ 43 h 159"/>
              <a:gd name="T50" fmla="*/ 212 w 241"/>
              <a:gd name="T51" fmla="*/ 43 h 159"/>
              <a:gd name="T52" fmla="*/ 224 w 241"/>
              <a:gd name="T53" fmla="*/ 56 h 159"/>
              <a:gd name="T54" fmla="*/ 224 w 241"/>
              <a:gd name="T55" fmla="*/ 117 h 159"/>
              <a:gd name="T56" fmla="*/ 224 w 241"/>
              <a:gd name="T57" fmla="*/ 118 h 159"/>
              <a:gd name="T58" fmla="*/ 233 w 241"/>
              <a:gd name="T59" fmla="*/ 106 h 159"/>
              <a:gd name="T60" fmla="*/ 233 w 241"/>
              <a:gd name="T61" fmla="*/ 45 h 159"/>
              <a:gd name="T62" fmla="*/ 220 w 241"/>
              <a:gd name="T63" fmla="*/ 32 h 159"/>
              <a:gd name="T64" fmla="*/ 116 w 241"/>
              <a:gd name="T65" fmla="*/ 32 h 159"/>
              <a:gd name="T66" fmla="*/ 34 w 241"/>
              <a:gd name="T67" fmla="*/ 16 h 159"/>
              <a:gd name="T68" fmla="*/ 14 w 241"/>
              <a:gd name="T69" fmla="*/ 24 h 159"/>
              <a:gd name="T70" fmla="*/ 6 w 241"/>
              <a:gd name="T71" fmla="*/ 43 h 159"/>
              <a:gd name="T72" fmla="*/ 14 w 241"/>
              <a:gd name="T73" fmla="*/ 63 h 159"/>
              <a:gd name="T74" fmla="*/ 34 w 241"/>
              <a:gd name="T75" fmla="*/ 71 h 159"/>
              <a:gd name="T76" fmla="*/ 54 w 241"/>
              <a:gd name="T77" fmla="*/ 63 h 159"/>
              <a:gd name="T78" fmla="*/ 62 w 241"/>
              <a:gd name="T79" fmla="*/ 43 h 159"/>
              <a:gd name="T80" fmla="*/ 54 w 241"/>
              <a:gd name="T81" fmla="*/ 24 h 159"/>
              <a:gd name="T82" fmla="*/ 34 w 241"/>
              <a:gd name="T83" fmla="*/ 16 h 159"/>
              <a:gd name="T84" fmla="*/ 46 w 241"/>
              <a:gd name="T85" fmla="*/ 32 h 159"/>
              <a:gd name="T86" fmla="*/ 34 w 241"/>
              <a:gd name="T87" fmla="*/ 27 h 159"/>
              <a:gd name="T88" fmla="*/ 22 w 241"/>
              <a:gd name="T89" fmla="*/ 32 h 159"/>
              <a:gd name="T90" fmla="*/ 17 w 241"/>
              <a:gd name="T91" fmla="*/ 43 h 159"/>
              <a:gd name="T92" fmla="*/ 22 w 241"/>
              <a:gd name="T93" fmla="*/ 55 h 159"/>
              <a:gd name="T94" fmla="*/ 34 w 241"/>
              <a:gd name="T95" fmla="*/ 60 h 159"/>
              <a:gd name="T96" fmla="*/ 46 w 241"/>
              <a:gd name="T97" fmla="*/ 55 h 159"/>
              <a:gd name="T98" fmla="*/ 51 w 241"/>
              <a:gd name="T99" fmla="*/ 43 h 159"/>
              <a:gd name="T100" fmla="*/ 46 w 241"/>
              <a:gd name="T101" fmla="*/ 32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41" h="159">
                <a:moveTo>
                  <a:pt x="14" y="0"/>
                </a:moveTo>
                <a:cubicBezTo>
                  <a:pt x="55" y="0"/>
                  <a:pt x="55" y="0"/>
                  <a:pt x="55" y="0"/>
                </a:cubicBezTo>
                <a:cubicBezTo>
                  <a:pt x="62" y="0"/>
                  <a:pt x="69" y="6"/>
                  <a:pt x="69" y="13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53"/>
                  <a:pt x="62" y="159"/>
                  <a:pt x="55" y="159"/>
                </a:cubicBezTo>
                <a:cubicBezTo>
                  <a:pt x="14" y="159"/>
                  <a:pt x="14" y="159"/>
                  <a:pt x="14" y="159"/>
                </a:cubicBezTo>
                <a:cubicBezTo>
                  <a:pt x="6" y="159"/>
                  <a:pt x="0" y="153"/>
                  <a:pt x="0" y="145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4" y="0"/>
                </a:cubicBezTo>
                <a:close/>
                <a:moveTo>
                  <a:pt x="74" y="46"/>
                </a:moveTo>
                <a:cubicBezTo>
                  <a:pt x="84" y="46"/>
                  <a:pt x="84" y="46"/>
                  <a:pt x="84" y="46"/>
                </a:cubicBezTo>
                <a:cubicBezTo>
                  <a:pt x="84" y="41"/>
                  <a:pt x="84" y="41"/>
                  <a:pt x="84" y="41"/>
                </a:cubicBezTo>
                <a:cubicBezTo>
                  <a:pt x="84" y="32"/>
                  <a:pt x="91" y="25"/>
                  <a:pt x="99" y="25"/>
                </a:cubicBezTo>
                <a:cubicBezTo>
                  <a:pt x="226" y="25"/>
                  <a:pt x="226" y="25"/>
                  <a:pt x="226" y="25"/>
                </a:cubicBezTo>
                <a:cubicBezTo>
                  <a:pt x="234" y="25"/>
                  <a:pt x="241" y="32"/>
                  <a:pt x="241" y="41"/>
                </a:cubicBezTo>
                <a:cubicBezTo>
                  <a:pt x="241" y="114"/>
                  <a:pt x="241" y="114"/>
                  <a:pt x="241" y="114"/>
                </a:cubicBezTo>
                <a:cubicBezTo>
                  <a:pt x="241" y="123"/>
                  <a:pt x="234" y="130"/>
                  <a:pt x="226" y="130"/>
                </a:cubicBezTo>
                <a:cubicBezTo>
                  <a:pt x="99" y="130"/>
                  <a:pt x="99" y="130"/>
                  <a:pt x="99" y="130"/>
                </a:cubicBezTo>
                <a:cubicBezTo>
                  <a:pt x="91" y="130"/>
                  <a:pt x="84" y="123"/>
                  <a:pt x="84" y="114"/>
                </a:cubicBezTo>
                <a:cubicBezTo>
                  <a:pt x="84" y="66"/>
                  <a:pt x="84" y="66"/>
                  <a:pt x="84" y="66"/>
                </a:cubicBezTo>
                <a:cubicBezTo>
                  <a:pt x="74" y="66"/>
                  <a:pt x="74" y="66"/>
                  <a:pt x="74" y="66"/>
                </a:cubicBezTo>
                <a:cubicBezTo>
                  <a:pt x="74" y="46"/>
                  <a:pt x="74" y="46"/>
                  <a:pt x="74" y="46"/>
                </a:cubicBezTo>
                <a:close/>
                <a:moveTo>
                  <a:pt x="116" y="32"/>
                </a:moveTo>
                <a:cubicBezTo>
                  <a:pt x="109" y="32"/>
                  <a:pt x="103" y="37"/>
                  <a:pt x="103" y="44"/>
                </a:cubicBezTo>
                <a:cubicBezTo>
                  <a:pt x="104" y="44"/>
                  <a:pt x="105" y="43"/>
                  <a:pt x="107" y="43"/>
                </a:cubicBezTo>
                <a:cubicBezTo>
                  <a:pt x="212" y="43"/>
                  <a:pt x="212" y="43"/>
                  <a:pt x="212" y="43"/>
                </a:cubicBezTo>
                <a:cubicBezTo>
                  <a:pt x="219" y="43"/>
                  <a:pt x="224" y="49"/>
                  <a:pt x="224" y="56"/>
                </a:cubicBezTo>
                <a:cubicBezTo>
                  <a:pt x="224" y="117"/>
                  <a:pt x="224" y="117"/>
                  <a:pt x="224" y="117"/>
                </a:cubicBezTo>
                <a:cubicBezTo>
                  <a:pt x="224" y="118"/>
                  <a:pt x="224" y="118"/>
                  <a:pt x="224" y="118"/>
                </a:cubicBezTo>
                <a:cubicBezTo>
                  <a:pt x="230" y="116"/>
                  <a:pt x="233" y="112"/>
                  <a:pt x="233" y="106"/>
                </a:cubicBezTo>
                <a:cubicBezTo>
                  <a:pt x="233" y="45"/>
                  <a:pt x="233" y="45"/>
                  <a:pt x="233" y="45"/>
                </a:cubicBezTo>
                <a:cubicBezTo>
                  <a:pt x="233" y="38"/>
                  <a:pt x="228" y="32"/>
                  <a:pt x="220" y="32"/>
                </a:cubicBezTo>
                <a:cubicBezTo>
                  <a:pt x="116" y="32"/>
                  <a:pt x="116" y="32"/>
                  <a:pt x="116" y="32"/>
                </a:cubicBezTo>
                <a:close/>
                <a:moveTo>
                  <a:pt x="34" y="16"/>
                </a:moveTo>
                <a:cubicBezTo>
                  <a:pt x="26" y="16"/>
                  <a:pt x="19" y="19"/>
                  <a:pt x="14" y="24"/>
                </a:cubicBezTo>
                <a:cubicBezTo>
                  <a:pt x="9" y="29"/>
                  <a:pt x="6" y="36"/>
                  <a:pt x="6" y="43"/>
                </a:cubicBezTo>
                <a:cubicBezTo>
                  <a:pt x="6" y="51"/>
                  <a:pt x="9" y="58"/>
                  <a:pt x="14" y="63"/>
                </a:cubicBezTo>
                <a:cubicBezTo>
                  <a:pt x="19" y="68"/>
                  <a:pt x="26" y="71"/>
                  <a:pt x="34" y="71"/>
                </a:cubicBezTo>
                <a:cubicBezTo>
                  <a:pt x="42" y="71"/>
                  <a:pt x="49" y="68"/>
                  <a:pt x="54" y="63"/>
                </a:cubicBezTo>
                <a:cubicBezTo>
                  <a:pt x="59" y="58"/>
                  <a:pt x="62" y="51"/>
                  <a:pt x="62" y="43"/>
                </a:cubicBezTo>
                <a:cubicBezTo>
                  <a:pt x="62" y="36"/>
                  <a:pt x="59" y="29"/>
                  <a:pt x="54" y="24"/>
                </a:cubicBezTo>
                <a:cubicBezTo>
                  <a:pt x="49" y="19"/>
                  <a:pt x="42" y="16"/>
                  <a:pt x="34" y="16"/>
                </a:cubicBezTo>
                <a:close/>
                <a:moveTo>
                  <a:pt x="46" y="32"/>
                </a:moveTo>
                <a:cubicBezTo>
                  <a:pt x="43" y="29"/>
                  <a:pt x="39" y="27"/>
                  <a:pt x="34" y="27"/>
                </a:cubicBezTo>
                <a:cubicBezTo>
                  <a:pt x="29" y="27"/>
                  <a:pt x="25" y="29"/>
                  <a:pt x="22" y="32"/>
                </a:cubicBezTo>
                <a:cubicBezTo>
                  <a:pt x="19" y="35"/>
                  <a:pt x="17" y="39"/>
                  <a:pt x="17" y="43"/>
                </a:cubicBezTo>
                <a:cubicBezTo>
                  <a:pt x="17" y="48"/>
                  <a:pt x="19" y="52"/>
                  <a:pt x="22" y="55"/>
                </a:cubicBezTo>
                <a:cubicBezTo>
                  <a:pt x="25" y="58"/>
                  <a:pt x="29" y="60"/>
                  <a:pt x="34" y="60"/>
                </a:cubicBezTo>
                <a:cubicBezTo>
                  <a:pt x="39" y="60"/>
                  <a:pt x="43" y="58"/>
                  <a:pt x="46" y="55"/>
                </a:cubicBezTo>
                <a:cubicBezTo>
                  <a:pt x="49" y="52"/>
                  <a:pt x="51" y="48"/>
                  <a:pt x="51" y="43"/>
                </a:cubicBezTo>
                <a:cubicBezTo>
                  <a:pt x="51" y="39"/>
                  <a:pt x="49" y="35"/>
                  <a:pt x="46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0" name="Freeform 450"/>
          <p:cNvSpPr>
            <a:spLocks noEditPoints="1"/>
          </p:cNvSpPr>
          <p:nvPr/>
        </p:nvSpPr>
        <p:spPr bwMode="auto">
          <a:xfrm>
            <a:off x="7783513" y="3767138"/>
            <a:ext cx="544513" cy="576263"/>
          </a:xfrm>
          <a:custGeom>
            <a:avLst/>
            <a:gdLst>
              <a:gd name="T0" fmla="*/ 130 w 241"/>
              <a:gd name="T1" fmla="*/ 60 h 255"/>
              <a:gd name="T2" fmla="*/ 237 w 241"/>
              <a:gd name="T3" fmla="*/ 180 h 255"/>
              <a:gd name="T4" fmla="*/ 166 w 241"/>
              <a:gd name="T5" fmla="*/ 251 h 255"/>
              <a:gd name="T6" fmla="*/ 90 w 241"/>
              <a:gd name="T7" fmla="*/ 172 h 255"/>
              <a:gd name="T8" fmla="*/ 34 w 241"/>
              <a:gd name="T9" fmla="*/ 97 h 255"/>
              <a:gd name="T10" fmla="*/ 46 w 241"/>
              <a:gd name="T11" fmla="*/ 65 h 255"/>
              <a:gd name="T12" fmla="*/ 89 w 241"/>
              <a:gd name="T13" fmla="*/ 91 h 255"/>
              <a:gd name="T14" fmla="*/ 4 w 241"/>
              <a:gd name="T15" fmla="*/ 36 h 255"/>
              <a:gd name="T16" fmla="*/ 10 w 241"/>
              <a:gd name="T17" fmla="*/ 18 h 255"/>
              <a:gd name="T18" fmla="*/ 109 w 241"/>
              <a:gd name="T19" fmla="*/ 22 h 255"/>
              <a:gd name="T20" fmla="*/ 117 w 241"/>
              <a:gd name="T21" fmla="*/ 42 h 255"/>
              <a:gd name="T22" fmla="*/ 99 w 241"/>
              <a:gd name="T23" fmla="*/ 33 h 255"/>
              <a:gd name="T24" fmla="*/ 20 w 241"/>
              <a:gd name="T25" fmla="*/ 30 h 255"/>
              <a:gd name="T26" fmla="*/ 35 w 241"/>
              <a:gd name="T27" fmla="*/ 53 h 255"/>
              <a:gd name="T28" fmla="*/ 58 w 241"/>
              <a:gd name="T29" fmla="*/ 43 h 255"/>
              <a:gd name="T30" fmla="*/ 84 w 241"/>
              <a:gd name="T31" fmla="*/ 56 h 255"/>
              <a:gd name="T32" fmla="*/ 96 w 241"/>
              <a:gd name="T33" fmla="*/ 46 h 255"/>
              <a:gd name="T34" fmla="*/ 59 w 241"/>
              <a:gd name="T35" fmla="*/ 27 h 255"/>
              <a:gd name="T36" fmla="*/ 23 w 241"/>
              <a:gd name="T37" fmla="*/ 42 h 255"/>
              <a:gd name="T38" fmla="*/ 35 w 241"/>
              <a:gd name="T39" fmla="*/ 53 h 255"/>
              <a:gd name="T40" fmla="*/ 103 w 241"/>
              <a:gd name="T41" fmla="*/ 160 h 255"/>
              <a:gd name="T42" fmla="*/ 144 w 241"/>
              <a:gd name="T43" fmla="*/ 80 h 255"/>
              <a:gd name="T44" fmla="*/ 119 w 241"/>
              <a:gd name="T45" fmla="*/ 164 h 255"/>
              <a:gd name="T46" fmla="*/ 132 w 241"/>
              <a:gd name="T47" fmla="*/ 183 h 255"/>
              <a:gd name="T48" fmla="*/ 119 w 241"/>
              <a:gd name="T49" fmla="*/ 164 h 255"/>
              <a:gd name="T50" fmla="*/ 195 w 241"/>
              <a:gd name="T51" fmla="*/ 192 h 255"/>
              <a:gd name="T52" fmla="*/ 214 w 241"/>
              <a:gd name="T53" fmla="*/ 178 h 255"/>
              <a:gd name="T54" fmla="*/ 175 w 241"/>
              <a:gd name="T55" fmla="*/ 192 h 255"/>
              <a:gd name="T56" fmla="*/ 189 w 241"/>
              <a:gd name="T57" fmla="*/ 211 h 255"/>
              <a:gd name="T58" fmla="*/ 175 w 241"/>
              <a:gd name="T59" fmla="*/ 192 h 255"/>
              <a:gd name="T60" fmla="*/ 150 w 241"/>
              <a:gd name="T61" fmla="*/ 225 h 255"/>
              <a:gd name="T62" fmla="*/ 168 w 241"/>
              <a:gd name="T63" fmla="*/ 212 h 255"/>
              <a:gd name="T64" fmla="*/ 181 w 241"/>
              <a:gd name="T65" fmla="*/ 153 h 255"/>
              <a:gd name="T66" fmla="*/ 194 w 241"/>
              <a:gd name="T67" fmla="*/ 171 h 255"/>
              <a:gd name="T68" fmla="*/ 181 w 241"/>
              <a:gd name="T69" fmla="*/ 153 h 255"/>
              <a:gd name="T70" fmla="*/ 156 w 241"/>
              <a:gd name="T71" fmla="*/ 185 h 255"/>
              <a:gd name="T72" fmla="*/ 174 w 241"/>
              <a:gd name="T73" fmla="*/ 172 h 255"/>
              <a:gd name="T74" fmla="*/ 135 w 241"/>
              <a:gd name="T75" fmla="*/ 187 h 255"/>
              <a:gd name="T76" fmla="*/ 149 w 241"/>
              <a:gd name="T77" fmla="*/ 205 h 255"/>
              <a:gd name="T78" fmla="*/ 135 w 241"/>
              <a:gd name="T79" fmla="*/ 187 h 255"/>
              <a:gd name="T80" fmla="*/ 162 w 241"/>
              <a:gd name="T81" fmla="*/ 147 h 255"/>
              <a:gd name="T82" fmla="*/ 180 w 241"/>
              <a:gd name="T83" fmla="*/ 133 h 255"/>
              <a:gd name="T84" fmla="*/ 142 w 241"/>
              <a:gd name="T85" fmla="*/ 147 h 255"/>
              <a:gd name="T86" fmla="*/ 156 w 241"/>
              <a:gd name="T87" fmla="*/ 166 h 255"/>
              <a:gd name="T88" fmla="*/ 142 w 241"/>
              <a:gd name="T89" fmla="*/ 147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1" h="255">
                <a:moveTo>
                  <a:pt x="89" y="91"/>
                </a:moveTo>
                <a:cubicBezTo>
                  <a:pt x="130" y="60"/>
                  <a:pt x="130" y="60"/>
                  <a:pt x="130" y="60"/>
                </a:cubicBezTo>
                <a:cubicBezTo>
                  <a:pt x="137" y="56"/>
                  <a:pt x="146" y="57"/>
                  <a:pt x="151" y="64"/>
                </a:cubicBezTo>
                <a:cubicBezTo>
                  <a:pt x="237" y="180"/>
                  <a:pt x="237" y="180"/>
                  <a:pt x="237" y="180"/>
                </a:cubicBezTo>
                <a:cubicBezTo>
                  <a:pt x="241" y="187"/>
                  <a:pt x="240" y="196"/>
                  <a:pt x="233" y="201"/>
                </a:cubicBezTo>
                <a:cubicBezTo>
                  <a:pt x="166" y="251"/>
                  <a:pt x="166" y="251"/>
                  <a:pt x="166" y="251"/>
                </a:cubicBezTo>
                <a:cubicBezTo>
                  <a:pt x="159" y="255"/>
                  <a:pt x="150" y="254"/>
                  <a:pt x="145" y="247"/>
                </a:cubicBezTo>
                <a:cubicBezTo>
                  <a:pt x="90" y="172"/>
                  <a:pt x="90" y="172"/>
                  <a:pt x="90" y="172"/>
                </a:cubicBezTo>
                <a:cubicBezTo>
                  <a:pt x="59" y="131"/>
                  <a:pt x="59" y="131"/>
                  <a:pt x="59" y="131"/>
                </a:cubicBezTo>
                <a:cubicBezTo>
                  <a:pt x="34" y="97"/>
                  <a:pt x="34" y="97"/>
                  <a:pt x="34" y="97"/>
                </a:cubicBezTo>
                <a:cubicBezTo>
                  <a:pt x="28" y="88"/>
                  <a:pt x="30" y="76"/>
                  <a:pt x="38" y="70"/>
                </a:cubicBezTo>
                <a:cubicBezTo>
                  <a:pt x="46" y="65"/>
                  <a:pt x="46" y="65"/>
                  <a:pt x="46" y="65"/>
                </a:cubicBezTo>
                <a:cubicBezTo>
                  <a:pt x="54" y="58"/>
                  <a:pt x="66" y="60"/>
                  <a:pt x="73" y="69"/>
                </a:cubicBezTo>
                <a:cubicBezTo>
                  <a:pt x="89" y="91"/>
                  <a:pt x="89" y="91"/>
                  <a:pt x="89" y="91"/>
                </a:cubicBezTo>
                <a:close/>
                <a:moveTo>
                  <a:pt x="15" y="35"/>
                </a:moveTo>
                <a:cubicBezTo>
                  <a:pt x="12" y="38"/>
                  <a:pt x="7" y="39"/>
                  <a:pt x="4" y="36"/>
                </a:cubicBezTo>
                <a:cubicBezTo>
                  <a:pt x="0" y="33"/>
                  <a:pt x="0" y="28"/>
                  <a:pt x="3" y="24"/>
                </a:cubicBezTo>
                <a:cubicBezTo>
                  <a:pt x="5" y="22"/>
                  <a:pt x="7" y="20"/>
                  <a:pt x="10" y="18"/>
                </a:cubicBezTo>
                <a:cubicBezTo>
                  <a:pt x="24" y="6"/>
                  <a:pt x="41" y="0"/>
                  <a:pt x="58" y="0"/>
                </a:cubicBezTo>
                <a:cubicBezTo>
                  <a:pt x="76" y="1"/>
                  <a:pt x="94" y="7"/>
                  <a:pt x="109" y="22"/>
                </a:cubicBezTo>
                <a:cubicBezTo>
                  <a:pt x="112" y="24"/>
                  <a:pt x="115" y="27"/>
                  <a:pt x="118" y="30"/>
                </a:cubicBezTo>
                <a:cubicBezTo>
                  <a:pt x="121" y="34"/>
                  <a:pt x="120" y="39"/>
                  <a:pt x="117" y="42"/>
                </a:cubicBezTo>
                <a:cubicBezTo>
                  <a:pt x="114" y="44"/>
                  <a:pt x="109" y="44"/>
                  <a:pt x="106" y="41"/>
                </a:cubicBezTo>
                <a:cubicBezTo>
                  <a:pt x="103" y="38"/>
                  <a:pt x="101" y="36"/>
                  <a:pt x="99" y="33"/>
                </a:cubicBezTo>
                <a:cubicBezTo>
                  <a:pt x="86" y="22"/>
                  <a:pt x="72" y="17"/>
                  <a:pt x="58" y="16"/>
                </a:cubicBezTo>
                <a:cubicBezTo>
                  <a:pt x="44" y="16"/>
                  <a:pt x="31" y="21"/>
                  <a:pt x="20" y="30"/>
                </a:cubicBezTo>
                <a:cubicBezTo>
                  <a:pt x="18" y="32"/>
                  <a:pt x="17" y="33"/>
                  <a:pt x="15" y="35"/>
                </a:cubicBezTo>
                <a:close/>
                <a:moveTo>
                  <a:pt x="35" y="53"/>
                </a:moveTo>
                <a:cubicBezTo>
                  <a:pt x="36" y="52"/>
                  <a:pt x="37" y="51"/>
                  <a:pt x="38" y="50"/>
                </a:cubicBezTo>
                <a:cubicBezTo>
                  <a:pt x="44" y="45"/>
                  <a:pt x="51" y="42"/>
                  <a:pt x="58" y="43"/>
                </a:cubicBezTo>
                <a:cubicBezTo>
                  <a:pt x="66" y="43"/>
                  <a:pt x="73" y="46"/>
                  <a:pt x="80" y="52"/>
                </a:cubicBezTo>
                <a:cubicBezTo>
                  <a:pt x="81" y="53"/>
                  <a:pt x="83" y="55"/>
                  <a:pt x="84" y="56"/>
                </a:cubicBezTo>
                <a:cubicBezTo>
                  <a:pt x="87" y="59"/>
                  <a:pt x="92" y="60"/>
                  <a:pt x="95" y="57"/>
                </a:cubicBezTo>
                <a:cubicBezTo>
                  <a:pt x="99" y="54"/>
                  <a:pt x="99" y="49"/>
                  <a:pt x="96" y="46"/>
                </a:cubicBezTo>
                <a:cubicBezTo>
                  <a:pt x="94" y="44"/>
                  <a:pt x="93" y="42"/>
                  <a:pt x="91" y="40"/>
                </a:cubicBezTo>
                <a:cubicBezTo>
                  <a:pt x="81" y="31"/>
                  <a:pt x="70" y="27"/>
                  <a:pt x="59" y="27"/>
                </a:cubicBezTo>
                <a:cubicBezTo>
                  <a:pt x="47" y="26"/>
                  <a:pt x="36" y="30"/>
                  <a:pt x="28" y="38"/>
                </a:cubicBezTo>
                <a:cubicBezTo>
                  <a:pt x="26" y="39"/>
                  <a:pt x="25" y="41"/>
                  <a:pt x="23" y="42"/>
                </a:cubicBezTo>
                <a:cubicBezTo>
                  <a:pt x="20" y="45"/>
                  <a:pt x="21" y="50"/>
                  <a:pt x="24" y="53"/>
                </a:cubicBezTo>
                <a:cubicBezTo>
                  <a:pt x="27" y="56"/>
                  <a:pt x="32" y="56"/>
                  <a:pt x="35" y="53"/>
                </a:cubicBezTo>
                <a:close/>
                <a:moveTo>
                  <a:pt x="79" y="128"/>
                </a:moveTo>
                <a:cubicBezTo>
                  <a:pt x="103" y="160"/>
                  <a:pt x="103" y="160"/>
                  <a:pt x="103" y="160"/>
                </a:cubicBezTo>
                <a:cubicBezTo>
                  <a:pt x="167" y="112"/>
                  <a:pt x="167" y="112"/>
                  <a:pt x="167" y="112"/>
                </a:cubicBezTo>
                <a:cubicBezTo>
                  <a:pt x="144" y="80"/>
                  <a:pt x="144" y="80"/>
                  <a:pt x="144" y="80"/>
                </a:cubicBezTo>
                <a:cubicBezTo>
                  <a:pt x="79" y="128"/>
                  <a:pt x="79" y="128"/>
                  <a:pt x="79" y="128"/>
                </a:cubicBezTo>
                <a:close/>
                <a:moveTo>
                  <a:pt x="119" y="164"/>
                </a:moveTo>
                <a:cubicBezTo>
                  <a:pt x="114" y="168"/>
                  <a:pt x="113" y="175"/>
                  <a:pt x="117" y="180"/>
                </a:cubicBezTo>
                <a:cubicBezTo>
                  <a:pt x="120" y="185"/>
                  <a:pt x="127" y="186"/>
                  <a:pt x="132" y="183"/>
                </a:cubicBezTo>
                <a:cubicBezTo>
                  <a:pt x="137" y="179"/>
                  <a:pt x="139" y="172"/>
                  <a:pt x="135" y="167"/>
                </a:cubicBezTo>
                <a:cubicBezTo>
                  <a:pt x="131" y="162"/>
                  <a:pt x="124" y="161"/>
                  <a:pt x="119" y="164"/>
                </a:cubicBezTo>
                <a:close/>
                <a:moveTo>
                  <a:pt x="198" y="176"/>
                </a:moveTo>
                <a:cubicBezTo>
                  <a:pt x="193" y="180"/>
                  <a:pt x="192" y="187"/>
                  <a:pt x="195" y="192"/>
                </a:cubicBezTo>
                <a:cubicBezTo>
                  <a:pt x="199" y="197"/>
                  <a:pt x="206" y="198"/>
                  <a:pt x="211" y="194"/>
                </a:cubicBezTo>
                <a:cubicBezTo>
                  <a:pt x="216" y="190"/>
                  <a:pt x="217" y="183"/>
                  <a:pt x="214" y="178"/>
                </a:cubicBezTo>
                <a:cubicBezTo>
                  <a:pt x="210" y="173"/>
                  <a:pt x="203" y="172"/>
                  <a:pt x="198" y="176"/>
                </a:cubicBezTo>
                <a:close/>
                <a:moveTo>
                  <a:pt x="175" y="192"/>
                </a:moveTo>
                <a:cubicBezTo>
                  <a:pt x="170" y="196"/>
                  <a:pt x="169" y="203"/>
                  <a:pt x="173" y="208"/>
                </a:cubicBezTo>
                <a:cubicBezTo>
                  <a:pt x="177" y="213"/>
                  <a:pt x="184" y="214"/>
                  <a:pt x="189" y="211"/>
                </a:cubicBezTo>
                <a:cubicBezTo>
                  <a:pt x="194" y="207"/>
                  <a:pt x="195" y="200"/>
                  <a:pt x="191" y="195"/>
                </a:cubicBezTo>
                <a:cubicBezTo>
                  <a:pt x="187" y="190"/>
                  <a:pt x="180" y="189"/>
                  <a:pt x="175" y="192"/>
                </a:cubicBezTo>
                <a:close/>
                <a:moveTo>
                  <a:pt x="152" y="209"/>
                </a:moveTo>
                <a:cubicBezTo>
                  <a:pt x="147" y="213"/>
                  <a:pt x="146" y="220"/>
                  <a:pt x="150" y="225"/>
                </a:cubicBezTo>
                <a:cubicBezTo>
                  <a:pt x="154" y="230"/>
                  <a:pt x="161" y="231"/>
                  <a:pt x="166" y="228"/>
                </a:cubicBezTo>
                <a:cubicBezTo>
                  <a:pt x="171" y="224"/>
                  <a:pt x="172" y="217"/>
                  <a:pt x="168" y="212"/>
                </a:cubicBezTo>
                <a:cubicBezTo>
                  <a:pt x="164" y="207"/>
                  <a:pt x="157" y="206"/>
                  <a:pt x="152" y="209"/>
                </a:cubicBezTo>
                <a:close/>
                <a:moveTo>
                  <a:pt x="181" y="153"/>
                </a:moveTo>
                <a:cubicBezTo>
                  <a:pt x="176" y="157"/>
                  <a:pt x="175" y="164"/>
                  <a:pt x="179" y="169"/>
                </a:cubicBezTo>
                <a:cubicBezTo>
                  <a:pt x="182" y="174"/>
                  <a:pt x="189" y="175"/>
                  <a:pt x="194" y="171"/>
                </a:cubicBezTo>
                <a:cubicBezTo>
                  <a:pt x="199" y="167"/>
                  <a:pt x="200" y="160"/>
                  <a:pt x="197" y="155"/>
                </a:cubicBezTo>
                <a:cubicBezTo>
                  <a:pt x="193" y="150"/>
                  <a:pt x="186" y="149"/>
                  <a:pt x="181" y="153"/>
                </a:cubicBezTo>
                <a:close/>
                <a:moveTo>
                  <a:pt x="158" y="170"/>
                </a:moveTo>
                <a:cubicBezTo>
                  <a:pt x="153" y="173"/>
                  <a:pt x="152" y="180"/>
                  <a:pt x="156" y="185"/>
                </a:cubicBezTo>
                <a:cubicBezTo>
                  <a:pt x="160" y="190"/>
                  <a:pt x="167" y="191"/>
                  <a:pt x="172" y="188"/>
                </a:cubicBezTo>
                <a:cubicBezTo>
                  <a:pt x="177" y="184"/>
                  <a:pt x="178" y="177"/>
                  <a:pt x="174" y="172"/>
                </a:cubicBezTo>
                <a:cubicBezTo>
                  <a:pt x="171" y="167"/>
                  <a:pt x="163" y="166"/>
                  <a:pt x="158" y="170"/>
                </a:cubicBezTo>
                <a:close/>
                <a:moveTo>
                  <a:pt x="135" y="187"/>
                </a:moveTo>
                <a:cubicBezTo>
                  <a:pt x="130" y="190"/>
                  <a:pt x="129" y="197"/>
                  <a:pt x="133" y="202"/>
                </a:cubicBezTo>
                <a:cubicBezTo>
                  <a:pt x="137" y="207"/>
                  <a:pt x="144" y="208"/>
                  <a:pt x="149" y="205"/>
                </a:cubicBezTo>
                <a:cubicBezTo>
                  <a:pt x="154" y="201"/>
                  <a:pt x="155" y="194"/>
                  <a:pt x="151" y="189"/>
                </a:cubicBezTo>
                <a:cubicBezTo>
                  <a:pt x="147" y="184"/>
                  <a:pt x="140" y="183"/>
                  <a:pt x="135" y="187"/>
                </a:cubicBezTo>
                <a:close/>
                <a:moveTo>
                  <a:pt x="165" y="131"/>
                </a:moveTo>
                <a:cubicBezTo>
                  <a:pt x="160" y="135"/>
                  <a:pt x="159" y="142"/>
                  <a:pt x="162" y="147"/>
                </a:cubicBezTo>
                <a:cubicBezTo>
                  <a:pt x="166" y="152"/>
                  <a:pt x="173" y="153"/>
                  <a:pt x="178" y="149"/>
                </a:cubicBezTo>
                <a:cubicBezTo>
                  <a:pt x="183" y="145"/>
                  <a:pt x="184" y="138"/>
                  <a:pt x="180" y="133"/>
                </a:cubicBezTo>
                <a:cubicBezTo>
                  <a:pt x="177" y="128"/>
                  <a:pt x="170" y="127"/>
                  <a:pt x="165" y="131"/>
                </a:cubicBezTo>
                <a:close/>
                <a:moveTo>
                  <a:pt x="142" y="147"/>
                </a:moveTo>
                <a:cubicBezTo>
                  <a:pt x="137" y="151"/>
                  <a:pt x="136" y="158"/>
                  <a:pt x="140" y="163"/>
                </a:cubicBezTo>
                <a:cubicBezTo>
                  <a:pt x="143" y="168"/>
                  <a:pt x="151" y="169"/>
                  <a:pt x="156" y="166"/>
                </a:cubicBezTo>
                <a:cubicBezTo>
                  <a:pt x="161" y="162"/>
                  <a:pt x="162" y="155"/>
                  <a:pt x="158" y="150"/>
                </a:cubicBezTo>
                <a:cubicBezTo>
                  <a:pt x="154" y="145"/>
                  <a:pt x="147" y="144"/>
                  <a:pt x="142" y="1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1" name="Freeform 451"/>
          <p:cNvSpPr>
            <a:spLocks noEditPoints="1"/>
          </p:cNvSpPr>
          <p:nvPr/>
        </p:nvSpPr>
        <p:spPr bwMode="auto">
          <a:xfrm>
            <a:off x="9883776" y="4638676"/>
            <a:ext cx="539750" cy="266700"/>
          </a:xfrm>
          <a:custGeom>
            <a:avLst/>
            <a:gdLst>
              <a:gd name="T0" fmla="*/ 224 w 239"/>
              <a:gd name="T1" fmla="*/ 5 h 118"/>
              <a:gd name="T2" fmla="*/ 239 w 239"/>
              <a:gd name="T3" fmla="*/ 77 h 118"/>
              <a:gd name="T4" fmla="*/ 15 w 239"/>
              <a:gd name="T5" fmla="*/ 93 h 118"/>
              <a:gd name="T6" fmla="*/ 0 w 239"/>
              <a:gd name="T7" fmla="*/ 21 h 118"/>
              <a:gd name="T8" fmla="*/ 118 w 239"/>
              <a:gd name="T9" fmla="*/ 24 h 118"/>
              <a:gd name="T10" fmla="*/ 22 w 239"/>
              <a:gd name="T11" fmla="*/ 29 h 118"/>
              <a:gd name="T12" fmla="*/ 26 w 239"/>
              <a:gd name="T13" fmla="*/ 33 h 118"/>
              <a:gd name="T14" fmla="*/ 122 w 239"/>
              <a:gd name="T15" fmla="*/ 29 h 118"/>
              <a:gd name="T16" fmla="*/ 118 w 239"/>
              <a:gd name="T17" fmla="*/ 24 h 118"/>
              <a:gd name="T18" fmla="*/ 26 w 239"/>
              <a:gd name="T19" fmla="*/ 39 h 118"/>
              <a:gd name="T20" fmla="*/ 22 w 239"/>
              <a:gd name="T21" fmla="*/ 43 h 118"/>
              <a:gd name="T22" fmla="*/ 118 w 239"/>
              <a:gd name="T23" fmla="*/ 47 h 118"/>
              <a:gd name="T24" fmla="*/ 122 w 239"/>
              <a:gd name="T25" fmla="*/ 43 h 118"/>
              <a:gd name="T26" fmla="*/ 118 w 239"/>
              <a:gd name="T27" fmla="*/ 53 h 118"/>
              <a:gd name="T28" fmla="*/ 22 w 239"/>
              <a:gd name="T29" fmla="*/ 57 h 118"/>
              <a:gd name="T30" fmla="*/ 26 w 239"/>
              <a:gd name="T31" fmla="*/ 61 h 118"/>
              <a:gd name="T32" fmla="*/ 122 w 239"/>
              <a:gd name="T33" fmla="*/ 57 h 118"/>
              <a:gd name="T34" fmla="*/ 118 w 239"/>
              <a:gd name="T35" fmla="*/ 53 h 118"/>
              <a:gd name="T36" fmla="*/ 26 w 239"/>
              <a:gd name="T37" fmla="*/ 67 h 118"/>
              <a:gd name="T38" fmla="*/ 22 w 239"/>
              <a:gd name="T39" fmla="*/ 71 h 118"/>
              <a:gd name="T40" fmla="*/ 118 w 239"/>
              <a:gd name="T41" fmla="*/ 76 h 118"/>
              <a:gd name="T42" fmla="*/ 122 w 239"/>
              <a:gd name="T43" fmla="*/ 71 h 118"/>
              <a:gd name="T44" fmla="*/ 178 w 239"/>
              <a:gd name="T45" fmla="*/ 4 h 118"/>
              <a:gd name="T46" fmla="*/ 135 w 239"/>
              <a:gd name="T47" fmla="*/ 48 h 118"/>
              <a:gd name="T48" fmla="*/ 178 w 239"/>
              <a:gd name="T49" fmla="*/ 91 h 118"/>
              <a:gd name="T50" fmla="*/ 222 w 239"/>
              <a:gd name="T51" fmla="*/ 48 h 118"/>
              <a:gd name="T52" fmla="*/ 178 w 239"/>
              <a:gd name="T53" fmla="*/ 4 h 118"/>
              <a:gd name="T54" fmla="*/ 178 w 239"/>
              <a:gd name="T55" fmla="*/ 21 h 118"/>
              <a:gd name="T56" fmla="*/ 151 w 239"/>
              <a:gd name="T57" fmla="*/ 48 h 118"/>
              <a:gd name="T58" fmla="*/ 178 w 239"/>
              <a:gd name="T59" fmla="*/ 75 h 118"/>
              <a:gd name="T60" fmla="*/ 205 w 239"/>
              <a:gd name="T61" fmla="*/ 48 h 118"/>
              <a:gd name="T62" fmla="*/ 188 w 239"/>
              <a:gd name="T63" fmla="*/ 100 h 118"/>
              <a:gd name="T64" fmla="*/ 204 w 239"/>
              <a:gd name="T65" fmla="*/ 118 h 118"/>
              <a:gd name="T66" fmla="*/ 188 w 239"/>
              <a:gd name="T67" fmla="*/ 100 h 118"/>
              <a:gd name="T68" fmla="*/ 47 w 239"/>
              <a:gd name="T69" fmla="*/ 118 h 118"/>
              <a:gd name="T70" fmla="*/ 27 w 239"/>
              <a:gd name="T71" fmla="*/ 99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9" h="118">
                <a:moveTo>
                  <a:pt x="15" y="5"/>
                </a:moveTo>
                <a:cubicBezTo>
                  <a:pt x="84" y="0"/>
                  <a:pt x="153" y="0"/>
                  <a:pt x="224" y="5"/>
                </a:cubicBezTo>
                <a:cubicBezTo>
                  <a:pt x="232" y="6"/>
                  <a:pt x="239" y="12"/>
                  <a:pt x="239" y="21"/>
                </a:cubicBezTo>
                <a:cubicBezTo>
                  <a:pt x="239" y="40"/>
                  <a:pt x="239" y="58"/>
                  <a:pt x="239" y="77"/>
                </a:cubicBezTo>
                <a:cubicBezTo>
                  <a:pt x="239" y="86"/>
                  <a:pt x="232" y="92"/>
                  <a:pt x="224" y="93"/>
                </a:cubicBezTo>
                <a:cubicBezTo>
                  <a:pt x="155" y="96"/>
                  <a:pt x="85" y="96"/>
                  <a:pt x="15" y="93"/>
                </a:cubicBezTo>
                <a:cubicBezTo>
                  <a:pt x="7" y="92"/>
                  <a:pt x="0" y="86"/>
                  <a:pt x="0" y="77"/>
                </a:cubicBezTo>
                <a:cubicBezTo>
                  <a:pt x="0" y="58"/>
                  <a:pt x="0" y="40"/>
                  <a:pt x="0" y="21"/>
                </a:cubicBezTo>
                <a:cubicBezTo>
                  <a:pt x="0" y="12"/>
                  <a:pt x="7" y="6"/>
                  <a:pt x="15" y="5"/>
                </a:cubicBezTo>
                <a:close/>
                <a:moveTo>
                  <a:pt x="118" y="24"/>
                </a:moveTo>
                <a:cubicBezTo>
                  <a:pt x="26" y="24"/>
                  <a:pt x="26" y="24"/>
                  <a:pt x="26" y="24"/>
                </a:cubicBezTo>
                <a:cubicBezTo>
                  <a:pt x="24" y="24"/>
                  <a:pt x="22" y="26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1"/>
                  <a:pt x="24" y="33"/>
                  <a:pt x="26" y="33"/>
                </a:cubicBezTo>
                <a:cubicBezTo>
                  <a:pt x="118" y="33"/>
                  <a:pt x="118" y="33"/>
                  <a:pt x="118" y="33"/>
                </a:cubicBezTo>
                <a:cubicBezTo>
                  <a:pt x="120" y="33"/>
                  <a:pt x="122" y="31"/>
                  <a:pt x="122" y="29"/>
                </a:cubicBezTo>
                <a:cubicBezTo>
                  <a:pt x="122" y="29"/>
                  <a:pt x="122" y="29"/>
                  <a:pt x="122" y="29"/>
                </a:cubicBezTo>
                <a:cubicBezTo>
                  <a:pt x="122" y="26"/>
                  <a:pt x="120" y="24"/>
                  <a:pt x="118" y="24"/>
                </a:cubicBezTo>
                <a:close/>
                <a:moveTo>
                  <a:pt x="118" y="39"/>
                </a:moveTo>
                <a:cubicBezTo>
                  <a:pt x="87" y="39"/>
                  <a:pt x="57" y="39"/>
                  <a:pt x="26" y="39"/>
                </a:cubicBezTo>
                <a:cubicBezTo>
                  <a:pt x="24" y="39"/>
                  <a:pt x="22" y="40"/>
                  <a:pt x="22" y="43"/>
                </a:cubicBezTo>
                <a:cubicBezTo>
                  <a:pt x="22" y="43"/>
                  <a:pt x="22" y="43"/>
                  <a:pt x="22" y="43"/>
                </a:cubicBezTo>
                <a:cubicBezTo>
                  <a:pt x="22" y="45"/>
                  <a:pt x="24" y="47"/>
                  <a:pt x="26" y="47"/>
                </a:cubicBezTo>
                <a:cubicBezTo>
                  <a:pt x="57" y="47"/>
                  <a:pt x="87" y="47"/>
                  <a:pt x="118" y="47"/>
                </a:cubicBezTo>
                <a:cubicBezTo>
                  <a:pt x="120" y="47"/>
                  <a:pt x="122" y="45"/>
                  <a:pt x="122" y="43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0"/>
                  <a:pt x="120" y="39"/>
                  <a:pt x="118" y="39"/>
                </a:cubicBezTo>
                <a:close/>
                <a:moveTo>
                  <a:pt x="118" y="53"/>
                </a:moveTo>
                <a:cubicBezTo>
                  <a:pt x="87" y="53"/>
                  <a:pt x="57" y="53"/>
                  <a:pt x="26" y="53"/>
                </a:cubicBezTo>
                <a:cubicBezTo>
                  <a:pt x="24" y="53"/>
                  <a:pt x="22" y="55"/>
                  <a:pt x="22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22" y="59"/>
                  <a:pt x="24" y="61"/>
                  <a:pt x="26" y="61"/>
                </a:cubicBezTo>
                <a:cubicBezTo>
                  <a:pt x="57" y="61"/>
                  <a:pt x="87" y="61"/>
                  <a:pt x="118" y="61"/>
                </a:cubicBezTo>
                <a:cubicBezTo>
                  <a:pt x="120" y="61"/>
                  <a:pt x="122" y="59"/>
                  <a:pt x="122" y="57"/>
                </a:cubicBezTo>
                <a:cubicBezTo>
                  <a:pt x="122" y="57"/>
                  <a:pt x="122" y="57"/>
                  <a:pt x="122" y="57"/>
                </a:cubicBezTo>
                <a:cubicBezTo>
                  <a:pt x="122" y="55"/>
                  <a:pt x="120" y="53"/>
                  <a:pt x="118" y="53"/>
                </a:cubicBezTo>
                <a:close/>
                <a:moveTo>
                  <a:pt x="118" y="67"/>
                </a:moveTo>
                <a:cubicBezTo>
                  <a:pt x="26" y="67"/>
                  <a:pt x="26" y="67"/>
                  <a:pt x="26" y="67"/>
                </a:cubicBezTo>
                <a:cubicBezTo>
                  <a:pt x="24" y="67"/>
                  <a:pt x="22" y="69"/>
                  <a:pt x="22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74"/>
                  <a:pt x="24" y="76"/>
                  <a:pt x="26" y="76"/>
                </a:cubicBezTo>
                <a:cubicBezTo>
                  <a:pt x="118" y="76"/>
                  <a:pt x="118" y="76"/>
                  <a:pt x="118" y="76"/>
                </a:cubicBezTo>
                <a:cubicBezTo>
                  <a:pt x="120" y="76"/>
                  <a:pt x="122" y="74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69"/>
                  <a:pt x="120" y="67"/>
                  <a:pt x="118" y="67"/>
                </a:cubicBezTo>
                <a:close/>
                <a:moveTo>
                  <a:pt x="178" y="4"/>
                </a:moveTo>
                <a:cubicBezTo>
                  <a:pt x="166" y="4"/>
                  <a:pt x="156" y="9"/>
                  <a:pt x="148" y="17"/>
                </a:cubicBezTo>
                <a:cubicBezTo>
                  <a:pt x="140" y="25"/>
                  <a:pt x="135" y="36"/>
                  <a:pt x="135" y="48"/>
                </a:cubicBezTo>
                <a:cubicBezTo>
                  <a:pt x="135" y="60"/>
                  <a:pt x="140" y="71"/>
                  <a:pt x="148" y="79"/>
                </a:cubicBezTo>
                <a:cubicBezTo>
                  <a:pt x="156" y="86"/>
                  <a:pt x="166" y="91"/>
                  <a:pt x="178" y="91"/>
                </a:cubicBezTo>
                <a:cubicBezTo>
                  <a:pt x="190" y="91"/>
                  <a:pt x="201" y="86"/>
                  <a:pt x="209" y="79"/>
                </a:cubicBezTo>
                <a:cubicBezTo>
                  <a:pt x="217" y="71"/>
                  <a:pt x="222" y="60"/>
                  <a:pt x="222" y="48"/>
                </a:cubicBezTo>
                <a:cubicBezTo>
                  <a:pt x="222" y="36"/>
                  <a:pt x="217" y="25"/>
                  <a:pt x="209" y="17"/>
                </a:cubicBezTo>
                <a:cubicBezTo>
                  <a:pt x="201" y="9"/>
                  <a:pt x="190" y="4"/>
                  <a:pt x="178" y="4"/>
                </a:cubicBezTo>
                <a:close/>
                <a:moveTo>
                  <a:pt x="197" y="29"/>
                </a:moveTo>
                <a:cubicBezTo>
                  <a:pt x="193" y="24"/>
                  <a:pt x="186" y="21"/>
                  <a:pt x="178" y="21"/>
                </a:cubicBezTo>
                <a:cubicBezTo>
                  <a:pt x="171" y="21"/>
                  <a:pt x="164" y="24"/>
                  <a:pt x="159" y="29"/>
                </a:cubicBezTo>
                <a:cubicBezTo>
                  <a:pt x="154" y="34"/>
                  <a:pt x="151" y="40"/>
                  <a:pt x="151" y="48"/>
                </a:cubicBezTo>
                <a:cubicBezTo>
                  <a:pt x="151" y="55"/>
                  <a:pt x="154" y="62"/>
                  <a:pt x="159" y="67"/>
                </a:cubicBezTo>
                <a:cubicBezTo>
                  <a:pt x="164" y="72"/>
                  <a:pt x="171" y="75"/>
                  <a:pt x="178" y="75"/>
                </a:cubicBezTo>
                <a:cubicBezTo>
                  <a:pt x="186" y="75"/>
                  <a:pt x="193" y="72"/>
                  <a:pt x="197" y="67"/>
                </a:cubicBezTo>
                <a:cubicBezTo>
                  <a:pt x="202" y="62"/>
                  <a:pt x="205" y="55"/>
                  <a:pt x="205" y="48"/>
                </a:cubicBezTo>
                <a:cubicBezTo>
                  <a:pt x="205" y="40"/>
                  <a:pt x="202" y="34"/>
                  <a:pt x="197" y="29"/>
                </a:cubicBezTo>
                <a:close/>
                <a:moveTo>
                  <a:pt x="188" y="100"/>
                </a:moveTo>
                <a:cubicBezTo>
                  <a:pt x="188" y="118"/>
                  <a:pt x="188" y="118"/>
                  <a:pt x="188" y="118"/>
                </a:cubicBezTo>
                <a:cubicBezTo>
                  <a:pt x="204" y="118"/>
                  <a:pt x="204" y="118"/>
                  <a:pt x="204" y="118"/>
                </a:cubicBezTo>
                <a:cubicBezTo>
                  <a:pt x="208" y="99"/>
                  <a:pt x="208" y="99"/>
                  <a:pt x="208" y="99"/>
                </a:cubicBezTo>
                <a:cubicBezTo>
                  <a:pt x="202" y="99"/>
                  <a:pt x="195" y="100"/>
                  <a:pt x="188" y="100"/>
                </a:cubicBezTo>
                <a:close/>
                <a:moveTo>
                  <a:pt x="47" y="100"/>
                </a:moveTo>
                <a:cubicBezTo>
                  <a:pt x="47" y="118"/>
                  <a:pt x="47" y="118"/>
                  <a:pt x="47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27" y="99"/>
                  <a:pt x="27" y="99"/>
                  <a:pt x="27" y="99"/>
                </a:cubicBezTo>
                <a:cubicBezTo>
                  <a:pt x="34" y="99"/>
                  <a:pt x="40" y="100"/>
                  <a:pt x="47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2" name="Freeform 452"/>
          <p:cNvSpPr>
            <a:spLocks noEditPoints="1"/>
          </p:cNvSpPr>
          <p:nvPr/>
        </p:nvSpPr>
        <p:spPr bwMode="auto">
          <a:xfrm>
            <a:off x="8545513" y="3805238"/>
            <a:ext cx="414338" cy="493713"/>
          </a:xfrm>
          <a:custGeom>
            <a:avLst/>
            <a:gdLst>
              <a:gd name="T0" fmla="*/ 63 w 183"/>
              <a:gd name="T1" fmla="*/ 0 h 218"/>
              <a:gd name="T2" fmla="*/ 183 w 183"/>
              <a:gd name="T3" fmla="*/ 14 h 218"/>
              <a:gd name="T4" fmla="*/ 169 w 183"/>
              <a:gd name="T5" fmla="*/ 218 h 218"/>
              <a:gd name="T6" fmla="*/ 0 w 183"/>
              <a:gd name="T7" fmla="*/ 204 h 218"/>
              <a:gd name="T8" fmla="*/ 14 w 183"/>
              <a:gd name="T9" fmla="*/ 41 h 218"/>
              <a:gd name="T10" fmla="*/ 38 w 183"/>
              <a:gd name="T11" fmla="*/ 171 h 218"/>
              <a:gd name="T12" fmla="*/ 61 w 183"/>
              <a:gd name="T13" fmla="*/ 170 h 218"/>
              <a:gd name="T14" fmla="*/ 56 w 183"/>
              <a:gd name="T15" fmla="*/ 154 h 218"/>
              <a:gd name="T16" fmla="*/ 61 w 183"/>
              <a:gd name="T17" fmla="*/ 140 h 218"/>
              <a:gd name="T18" fmla="*/ 50 w 183"/>
              <a:gd name="T19" fmla="*/ 132 h 218"/>
              <a:gd name="T20" fmla="*/ 38 w 183"/>
              <a:gd name="T21" fmla="*/ 149 h 218"/>
              <a:gd name="T22" fmla="*/ 47 w 183"/>
              <a:gd name="T23" fmla="*/ 140 h 218"/>
              <a:gd name="T24" fmla="*/ 51 w 183"/>
              <a:gd name="T25" fmla="*/ 140 h 218"/>
              <a:gd name="T26" fmla="*/ 47 w 183"/>
              <a:gd name="T27" fmla="*/ 151 h 218"/>
              <a:gd name="T28" fmla="*/ 50 w 183"/>
              <a:gd name="T29" fmla="*/ 157 h 218"/>
              <a:gd name="T30" fmla="*/ 51 w 183"/>
              <a:gd name="T31" fmla="*/ 171 h 218"/>
              <a:gd name="T32" fmla="*/ 47 w 183"/>
              <a:gd name="T33" fmla="*/ 171 h 218"/>
              <a:gd name="T34" fmla="*/ 38 w 183"/>
              <a:gd name="T35" fmla="*/ 159 h 218"/>
              <a:gd name="T36" fmla="*/ 87 w 183"/>
              <a:gd name="T37" fmla="*/ 173 h 218"/>
              <a:gd name="T38" fmla="*/ 86 w 183"/>
              <a:gd name="T39" fmla="*/ 151 h 218"/>
              <a:gd name="T40" fmla="*/ 84 w 183"/>
              <a:gd name="T41" fmla="*/ 135 h 218"/>
              <a:gd name="T42" fmla="*/ 63 w 183"/>
              <a:gd name="T43" fmla="*/ 141 h 218"/>
              <a:gd name="T44" fmla="*/ 72 w 183"/>
              <a:gd name="T45" fmla="*/ 149 h 218"/>
              <a:gd name="T46" fmla="*/ 75 w 183"/>
              <a:gd name="T47" fmla="*/ 139 h 218"/>
              <a:gd name="T48" fmla="*/ 75 w 183"/>
              <a:gd name="T49" fmla="*/ 152 h 218"/>
              <a:gd name="T50" fmla="*/ 63 w 183"/>
              <a:gd name="T51" fmla="*/ 179 h 218"/>
              <a:gd name="T52" fmla="*/ 123 w 183"/>
              <a:gd name="T53" fmla="*/ 179 h 218"/>
              <a:gd name="T54" fmla="*/ 112 w 183"/>
              <a:gd name="T55" fmla="*/ 156 h 218"/>
              <a:gd name="T56" fmla="*/ 114 w 183"/>
              <a:gd name="T57" fmla="*/ 163 h 218"/>
              <a:gd name="T58" fmla="*/ 113 w 183"/>
              <a:gd name="T59" fmla="*/ 173 h 218"/>
              <a:gd name="T60" fmla="*/ 111 w 183"/>
              <a:gd name="T61" fmla="*/ 139 h 218"/>
              <a:gd name="T62" fmla="*/ 114 w 183"/>
              <a:gd name="T63" fmla="*/ 139 h 218"/>
              <a:gd name="T64" fmla="*/ 123 w 183"/>
              <a:gd name="T65" fmla="*/ 149 h 218"/>
              <a:gd name="T66" fmla="*/ 112 w 183"/>
              <a:gd name="T67" fmla="*/ 132 h 218"/>
              <a:gd name="T68" fmla="*/ 101 w 183"/>
              <a:gd name="T69" fmla="*/ 172 h 218"/>
              <a:gd name="T70" fmla="*/ 110 w 183"/>
              <a:gd name="T71" fmla="*/ 180 h 218"/>
              <a:gd name="T72" fmla="*/ 119 w 183"/>
              <a:gd name="T73" fmla="*/ 179 h 218"/>
              <a:gd name="T74" fmla="*/ 126 w 183"/>
              <a:gd name="T75" fmla="*/ 179 h 218"/>
              <a:gd name="T76" fmla="*/ 146 w 183"/>
              <a:gd name="T77" fmla="*/ 177 h 218"/>
              <a:gd name="T78" fmla="*/ 149 w 183"/>
              <a:gd name="T79" fmla="*/ 161 h 218"/>
              <a:gd name="T80" fmla="*/ 149 w 183"/>
              <a:gd name="T81" fmla="*/ 147 h 218"/>
              <a:gd name="T82" fmla="*/ 145 w 183"/>
              <a:gd name="T83" fmla="*/ 134 h 218"/>
              <a:gd name="T84" fmla="*/ 126 w 183"/>
              <a:gd name="T85" fmla="*/ 132 h 218"/>
              <a:gd name="T86" fmla="*/ 139 w 183"/>
              <a:gd name="T87" fmla="*/ 149 h 218"/>
              <a:gd name="T88" fmla="*/ 136 w 183"/>
              <a:gd name="T89" fmla="*/ 138 h 218"/>
              <a:gd name="T90" fmla="*/ 139 w 183"/>
              <a:gd name="T91" fmla="*/ 149 h 218"/>
              <a:gd name="T92" fmla="*/ 139 w 183"/>
              <a:gd name="T93" fmla="*/ 159 h 218"/>
              <a:gd name="T94" fmla="*/ 136 w 183"/>
              <a:gd name="T95" fmla="*/ 173 h 218"/>
              <a:gd name="T96" fmla="*/ 143 w 183"/>
              <a:gd name="T97" fmla="*/ 8 h 218"/>
              <a:gd name="T98" fmla="*/ 163 w 183"/>
              <a:gd name="T99" fmla="*/ 63 h 218"/>
              <a:gd name="T100" fmla="*/ 143 w 183"/>
              <a:gd name="T101" fmla="*/ 8 h 218"/>
              <a:gd name="T102" fmla="*/ 25 w 183"/>
              <a:gd name="T103" fmla="*/ 122 h 218"/>
              <a:gd name="T104" fmla="*/ 34 w 183"/>
              <a:gd name="T105" fmla="*/ 197 h 218"/>
              <a:gd name="T106" fmla="*/ 160 w 183"/>
              <a:gd name="T107" fmla="*/ 188 h 218"/>
              <a:gd name="T108" fmla="*/ 151 w 183"/>
              <a:gd name="T109" fmla="*/ 113 h 218"/>
              <a:gd name="T110" fmla="*/ 66 w 183"/>
              <a:gd name="T111" fmla="*/ 8 h 218"/>
              <a:gd name="T112" fmla="*/ 86 w 183"/>
              <a:gd name="T113" fmla="*/ 63 h 218"/>
              <a:gd name="T114" fmla="*/ 66 w 183"/>
              <a:gd name="T115" fmla="*/ 8 h 218"/>
              <a:gd name="T116" fmla="*/ 92 w 183"/>
              <a:gd name="T117" fmla="*/ 63 h 218"/>
              <a:gd name="T118" fmla="*/ 111 w 183"/>
              <a:gd name="T119" fmla="*/ 8 h 218"/>
              <a:gd name="T120" fmla="*/ 117 w 183"/>
              <a:gd name="T121" fmla="*/ 8 h 218"/>
              <a:gd name="T122" fmla="*/ 137 w 183"/>
              <a:gd name="T123" fmla="*/ 63 h 218"/>
              <a:gd name="T124" fmla="*/ 117 w 183"/>
              <a:gd name="T125" fmla="*/ 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" h="218">
                <a:moveTo>
                  <a:pt x="14" y="41"/>
                </a:moveTo>
                <a:cubicBezTo>
                  <a:pt x="63" y="0"/>
                  <a:pt x="63" y="0"/>
                  <a:pt x="6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177" y="0"/>
                  <a:pt x="183" y="6"/>
                  <a:pt x="183" y="14"/>
                </a:cubicBezTo>
                <a:cubicBezTo>
                  <a:pt x="183" y="204"/>
                  <a:pt x="183" y="204"/>
                  <a:pt x="183" y="204"/>
                </a:cubicBezTo>
                <a:cubicBezTo>
                  <a:pt x="183" y="212"/>
                  <a:pt x="177" y="218"/>
                  <a:pt x="169" y="218"/>
                </a:cubicBezTo>
                <a:cubicBezTo>
                  <a:pt x="14" y="218"/>
                  <a:pt x="14" y="218"/>
                  <a:pt x="14" y="218"/>
                </a:cubicBezTo>
                <a:cubicBezTo>
                  <a:pt x="6" y="218"/>
                  <a:pt x="0" y="212"/>
                  <a:pt x="0" y="204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52"/>
                  <a:pt x="4" y="49"/>
                  <a:pt x="14" y="41"/>
                </a:cubicBezTo>
                <a:close/>
                <a:moveTo>
                  <a:pt x="38" y="159"/>
                </a:moveTo>
                <a:cubicBezTo>
                  <a:pt x="38" y="171"/>
                  <a:pt x="38" y="171"/>
                  <a:pt x="38" y="171"/>
                </a:cubicBezTo>
                <a:cubicBezTo>
                  <a:pt x="38" y="177"/>
                  <a:pt x="42" y="180"/>
                  <a:pt x="50" y="180"/>
                </a:cubicBezTo>
                <a:cubicBezTo>
                  <a:pt x="58" y="180"/>
                  <a:pt x="61" y="176"/>
                  <a:pt x="61" y="170"/>
                </a:cubicBezTo>
                <a:cubicBezTo>
                  <a:pt x="61" y="163"/>
                  <a:pt x="61" y="163"/>
                  <a:pt x="61" y="163"/>
                </a:cubicBezTo>
                <a:cubicBezTo>
                  <a:pt x="61" y="158"/>
                  <a:pt x="60" y="155"/>
                  <a:pt x="56" y="154"/>
                </a:cubicBezTo>
                <a:cubicBezTo>
                  <a:pt x="59" y="153"/>
                  <a:pt x="61" y="150"/>
                  <a:pt x="61" y="146"/>
                </a:cubicBezTo>
                <a:cubicBezTo>
                  <a:pt x="61" y="140"/>
                  <a:pt x="61" y="140"/>
                  <a:pt x="61" y="140"/>
                </a:cubicBezTo>
                <a:cubicBezTo>
                  <a:pt x="61" y="137"/>
                  <a:pt x="60" y="135"/>
                  <a:pt x="58" y="134"/>
                </a:cubicBezTo>
                <a:cubicBezTo>
                  <a:pt x="56" y="132"/>
                  <a:pt x="53" y="132"/>
                  <a:pt x="50" y="132"/>
                </a:cubicBezTo>
                <a:cubicBezTo>
                  <a:pt x="42" y="132"/>
                  <a:pt x="38" y="134"/>
                  <a:pt x="38" y="140"/>
                </a:cubicBezTo>
                <a:cubicBezTo>
                  <a:pt x="38" y="149"/>
                  <a:pt x="38" y="149"/>
                  <a:pt x="38" y="149"/>
                </a:cubicBezTo>
                <a:cubicBezTo>
                  <a:pt x="47" y="149"/>
                  <a:pt x="47" y="149"/>
                  <a:pt x="47" y="149"/>
                </a:cubicBezTo>
                <a:cubicBezTo>
                  <a:pt x="47" y="140"/>
                  <a:pt x="47" y="140"/>
                  <a:pt x="47" y="140"/>
                </a:cubicBezTo>
                <a:cubicBezTo>
                  <a:pt x="47" y="139"/>
                  <a:pt x="48" y="139"/>
                  <a:pt x="49" y="139"/>
                </a:cubicBezTo>
                <a:cubicBezTo>
                  <a:pt x="51" y="139"/>
                  <a:pt x="51" y="139"/>
                  <a:pt x="51" y="140"/>
                </a:cubicBezTo>
                <a:cubicBezTo>
                  <a:pt x="51" y="148"/>
                  <a:pt x="51" y="148"/>
                  <a:pt x="51" y="148"/>
                </a:cubicBezTo>
                <a:cubicBezTo>
                  <a:pt x="51" y="150"/>
                  <a:pt x="50" y="151"/>
                  <a:pt x="47" y="151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8" y="156"/>
                  <a:pt x="50" y="157"/>
                  <a:pt x="50" y="157"/>
                </a:cubicBezTo>
                <a:cubicBezTo>
                  <a:pt x="51" y="158"/>
                  <a:pt x="51" y="158"/>
                  <a:pt x="51" y="160"/>
                </a:cubicBezTo>
                <a:cubicBezTo>
                  <a:pt x="51" y="171"/>
                  <a:pt x="51" y="171"/>
                  <a:pt x="51" y="171"/>
                </a:cubicBezTo>
                <a:cubicBezTo>
                  <a:pt x="51" y="172"/>
                  <a:pt x="51" y="172"/>
                  <a:pt x="49" y="172"/>
                </a:cubicBezTo>
                <a:cubicBezTo>
                  <a:pt x="48" y="172"/>
                  <a:pt x="47" y="172"/>
                  <a:pt x="47" y="171"/>
                </a:cubicBezTo>
                <a:cubicBezTo>
                  <a:pt x="47" y="159"/>
                  <a:pt x="47" y="159"/>
                  <a:pt x="47" y="159"/>
                </a:cubicBezTo>
                <a:cubicBezTo>
                  <a:pt x="38" y="159"/>
                  <a:pt x="38" y="159"/>
                  <a:pt x="38" y="159"/>
                </a:cubicBezTo>
                <a:close/>
                <a:moveTo>
                  <a:pt x="87" y="179"/>
                </a:moveTo>
                <a:cubicBezTo>
                  <a:pt x="87" y="173"/>
                  <a:pt x="87" y="173"/>
                  <a:pt x="87" y="173"/>
                </a:cubicBezTo>
                <a:cubicBezTo>
                  <a:pt x="74" y="173"/>
                  <a:pt x="74" y="173"/>
                  <a:pt x="74" y="173"/>
                </a:cubicBezTo>
                <a:cubicBezTo>
                  <a:pt x="86" y="151"/>
                  <a:pt x="86" y="151"/>
                  <a:pt x="86" y="151"/>
                </a:cubicBezTo>
                <a:cubicBezTo>
                  <a:pt x="86" y="150"/>
                  <a:pt x="87" y="148"/>
                  <a:pt x="87" y="146"/>
                </a:cubicBezTo>
                <a:cubicBezTo>
                  <a:pt x="87" y="141"/>
                  <a:pt x="86" y="137"/>
                  <a:pt x="84" y="135"/>
                </a:cubicBezTo>
                <a:cubicBezTo>
                  <a:pt x="83" y="133"/>
                  <a:pt x="80" y="132"/>
                  <a:pt x="75" y="132"/>
                </a:cubicBezTo>
                <a:cubicBezTo>
                  <a:pt x="67" y="132"/>
                  <a:pt x="63" y="135"/>
                  <a:pt x="63" y="141"/>
                </a:cubicBezTo>
                <a:cubicBezTo>
                  <a:pt x="63" y="149"/>
                  <a:pt x="63" y="149"/>
                  <a:pt x="63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1"/>
                  <a:pt x="72" y="141"/>
                  <a:pt x="72" y="141"/>
                </a:cubicBezTo>
                <a:cubicBezTo>
                  <a:pt x="72" y="140"/>
                  <a:pt x="73" y="139"/>
                  <a:pt x="75" y="139"/>
                </a:cubicBezTo>
                <a:cubicBezTo>
                  <a:pt x="76" y="139"/>
                  <a:pt x="77" y="140"/>
                  <a:pt x="77" y="142"/>
                </a:cubicBezTo>
                <a:cubicBezTo>
                  <a:pt x="77" y="146"/>
                  <a:pt x="76" y="149"/>
                  <a:pt x="75" y="152"/>
                </a:cubicBezTo>
                <a:cubicBezTo>
                  <a:pt x="63" y="173"/>
                  <a:pt x="63" y="173"/>
                  <a:pt x="63" y="173"/>
                </a:cubicBezTo>
                <a:cubicBezTo>
                  <a:pt x="63" y="179"/>
                  <a:pt x="63" y="179"/>
                  <a:pt x="63" y="179"/>
                </a:cubicBezTo>
                <a:cubicBezTo>
                  <a:pt x="87" y="179"/>
                  <a:pt x="87" y="179"/>
                  <a:pt x="87" y="179"/>
                </a:cubicBezTo>
                <a:close/>
                <a:moveTo>
                  <a:pt x="123" y="179"/>
                </a:moveTo>
                <a:cubicBezTo>
                  <a:pt x="123" y="156"/>
                  <a:pt x="123" y="156"/>
                  <a:pt x="123" y="156"/>
                </a:cubicBezTo>
                <a:cubicBezTo>
                  <a:pt x="112" y="156"/>
                  <a:pt x="112" y="156"/>
                  <a:pt x="112" y="156"/>
                </a:cubicBezTo>
                <a:cubicBezTo>
                  <a:pt x="112" y="163"/>
                  <a:pt x="112" y="163"/>
                  <a:pt x="112" y="163"/>
                </a:cubicBezTo>
                <a:cubicBezTo>
                  <a:pt x="114" y="163"/>
                  <a:pt x="114" y="163"/>
                  <a:pt x="114" y="163"/>
                </a:cubicBezTo>
                <a:cubicBezTo>
                  <a:pt x="114" y="172"/>
                  <a:pt x="114" y="172"/>
                  <a:pt x="114" y="172"/>
                </a:cubicBezTo>
                <a:cubicBezTo>
                  <a:pt x="114" y="173"/>
                  <a:pt x="114" y="173"/>
                  <a:pt x="113" y="173"/>
                </a:cubicBezTo>
                <a:cubicBezTo>
                  <a:pt x="112" y="173"/>
                  <a:pt x="111" y="173"/>
                  <a:pt x="111" y="172"/>
                </a:cubicBezTo>
                <a:cubicBezTo>
                  <a:pt x="111" y="139"/>
                  <a:pt x="111" y="139"/>
                  <a:pt x="111" y="139"/>
                </a:cubicBezTo>
                <a:cubicBezTo>
                  <a:pt x="111" y="138"/>
                  <a:pt x="112" y="138"/>
                  <a:pt x="113" y="138"/>
                </a:cubicBezTo>
                <a:cubicBezTo>
                  <a:pt x="114" y="138"/>
                  <a:pt x="114" y="138"/>
                  <a:pt x="114" y="139"/>
                </a:cubicBezTo>
                <a:cubicBezTo>
                  <a:pt x="114" y="149"/>
                  <a:pt x="114" y="149"/>
                  <a:pt x="114" y="149"/>
                </a:cubicBezTo>
                <a:cubicBezTo>
                  <a:pt x="123" y="149"/>
                  <a:pt x="123" y="149"/>
                  <a:pt x="123" y="149"/>
                </a:cubicBezTo>
                <a:cubicBezTo>
                  <a:pt x="123" y="140"/>
                  <a:pt x="123" y="140"/>
                  <a:pt x="123" y="140"/>
                </a:cubicBezTo>
                <a:cubicBezTo>
                  <a:pt x="123" y="134"/>
                  <a:pt x="120" y="132"/>
                  <a:pt x="112" y="132"/>
                </a:cubicBezTo>
                <a:cubicBezTo>
                  <a:pt x="105" y="132"/>
                  <a:pt x="101" y="135"/>
                  <a:pt x="101" y="141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1" y="174"/>
                  <a:pt x="102" y="176"/>
                  <a:pt x="103" y="178"/>
                </a:cubicBezTo>
                <a:cubicBezTo>
                  <a:pt x="105" y="179"/>
                  <a:pt x="107" y="180"/>
                  <a:pt x="110" y="180"/>
                </a:cubicBezTo>
                <a:cubicBezTo>
                  <a:pt x="112" y="180"/>
                  <a:pt x="115" y="179"/>
                  <a:pt x="117" y="177"/>
                </a:cubicBezTo>
                <a:cubicBezTo>
                  <a:pt x="119" y="179"/>
                  <a:pt x="119" y="179"/>
                  <a:pt x="119" y="179"/>
                </a:cubicBezTo>
                <a:cubicBezTo>
                  <a:pt x="123" y="179"/>
                  <a:pt x="123" y="179"/>
                  <a:pt x="123" y="179"/>
                </a:cubicBezTo>
                <a:close/>
                <a:moveTo>
                  <a:pt x="126" y="179"/>
                </a:moveTo>
                <a:cubicBezTo>
                  <a:pt x="139" y="179"/>
                  <a:pt x="139" y="179"/>
                  <a:pt x="139" y="179"/>
                </a:cubicBezTo>
                <a:cubicBezTo>
                  <a:pt x="141" y="179"/>
                  <a:pt x="144" y="178"/>
                  <a:pt x="146" y="177"/>
                </a:cubicBezTo>
                <a:cubicBezTo>
                  <a:pt x="148" y="175"/>
                  <a:pt x="149" y="173"/>
                  <a:pt x="149" y="170"/>
                </a:cubicBezTo>
                <a:cubicBezTo>
                  <a:pt x="149" y="161"/>
                  <a:pt x="149" y="161"/>
                  <a:pt x="149" y="161"/>
                </a:cubicBezTo>
                <a:cubicBezTo>
                  <a:pt x="149" y="157"/>
                  <a:pt x="147" y="155"/>
                  <a:pt x="143" y="154"/>
                </a:cubicBezTo>
                <a:cubicBezTo>
                  <a:pt x="147" y="153"/>
                  <a:pt x="149" y="150"/>
                  <a:pt x="149" y="147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49" y="137"/>
                  <a:pt x="148" y="135"/>
                  <a:pt x="145" y="134"/>
                </a:cubicBezTo>
                <a:cubicBezTo>
                  <a:pt x="143" y="133"/>
                  <a:pt x="141" y="132"/>
                  <a:pt x="138" y="132"/>
                </a:cubicBezTo>
                <a:cubicBezTo>
                  <a:pt x="126" y="132"/>
                  <a:pt x="126" y="132"/>
                  <a:pt x="126" y="132"/>
                </a:cubicBezTo>
                <a:cubicBezTo>
                  <a:pt x="126" y="179"/>
                  <a:pt x="126" y="179"/>
                  <a:pt x="126" y="179"/>
                </a:cubicBezTo>
                <a:close/>
                <a:moveTo>
                  <a:pt x="139" y="149"/>
                </a:moveTo>
                <a:cubicBezTo>
                  <a:pt x="139" y="141"/>
                  <a:pt x="139" y="141"/>
                  <a:pt x="139" y="141"/>
                </a:cubicBezTo>
                <a:cubicBezTo>
                  <a:pt x="139" y="139"/>
                  <a:pt x="138" y="138"/>
                  <a:pt x="136" y="138"/>
                </a:cubicBezTo>
                <a:cubicBezTo>
                  <a:pt x="136" y="151"/>
                  <a:pt x="136" y="151"/>
                  <a:pt x="136" y="151"/>
                </a:cubicBezTo>
                <a:cubicBezTo>
                  <a:pt x="138" y="151"/>
                  <a:pt x="139" y="150"/>
                  <a:pt x="139" y="149"/>
                </a:cubicBezTo>
                <a:close/>
                <a:moveTo>
                  <a:pt x="139" y="171"/>
                </a:moveTo>
                <a:cubicBezTo>
                  <a:pt x="139" y="159"/>
                  <a:pt x="139" y="159"/>
                  <a:pt x="139" y="159"/>
                </a:cubicBezTo>
                <a:cubicBezTo>
                  <a:pt x="139" y="157"/>
                  <a:pt x="138" y="156"/>
                  <a:pt x="136" y="156"/>
                </a:cubicBezTo>
                <a:cubicBezTo>
                  <a:pt x="136" y="173"/>
                  <a:pt x="136" y="173"/>
                  <a:pt x="136" y="173"/>
                </a:cubicBezTo>
                <a:cubicBezTo>
                  <a:pt x="138" y="173"/>
                  <a:pt x="139" y="172"/>
                  <a:pt x="139" y="171"/>
                </a:cubicBezTo>
                <a:close/>
                <a:moveTo>
                  <a:pt x="143" y="8"/>
                </a:moveTo>
                <a:cubicBezTo>
                  <a:pt x="143" y="63"/>
                  <a:pt x="143" y="63"/>
                  <a:pt x="143" y="63"/>
                </a:cubicBezTo>
                <a:cubicBezTo>
                  <a:pt x="163" y="63"/>
                  <a:pt x="163" y="63"/>
                  <a:pt x="163" y="63"/>
                </a:cubicBezTo>
                <a:cubicBezTo>
                  <a:pt x="163" y="8"/>
                  <a:pt x="163" y="8"/>
                  <a:pt x="163" y="8"/>
                </a:cubicBezTo>
                <a:cubicBezTo>
                  <a:pt x="143" y="8"/>
                  <a:pt x="143" y="8"/>
                  <a:pt x="143" y="8"/>
                </a:cubicBezTo>
                <a:close/>
                <a:moveTo>
                  <a:pt x="34" y="113"/>
                </a:moveTo>
                <a:cubicBezTo>
                  <a:pt x="29" y="113"/>
                  <a:pt x="25" y="117"/>
                  <a:pt x="25" y="122"/>
                </a:cubicBezTo>
                <a:cubicBezTo>
                  <a:pt x="25" y="188"/>
                  <a:pt x="25" y="188"/>
                  <a:pt x="25" y="188"/>
                </a:cubicBezTo>
                <a:cubicBezTo>
                  <a:pt x="25" y="193"/>
                  <a:pt x="29" y="197"/>
                  <a:pt x="34" y="197"/>
                </a:cubicBezTo>
                <a:cubicBezTo>
                  <a:pt x="151" y="197"/>
                  <a:pt x="151" y="197"/>
                  <a:pt x="151" y="197"/>
                </a:cubicBezTo>
                <a:cubicBezTo>
                  <a:pt x="156" y="197"/>
                  <a:pt x="160" y="193"/>
                  <a:pt x="160" y="188"/>
                </a:cubicBezTo>
                <a:cubicBezTo>
                  <a:pt x="160" y="122"/>
                  <a:pt x="160" y="122"/>
                  <a:pt x="160" y="122"/>
                </a:cubicBezTo>
                <a:cubicBezTo>
                  <a:pt x="160" y="117"/>
                  <a:pt x="156" y="113"/>
                  <a:pt x="151" y="113"/>
                </a:cubicBezTo>
                <a:cubicBezTo>
                  <a:pt x="34" y="113"/>
                  <a:pt x="34" y="113"/>
                  <a:pt x="34" y="113"/>
                </a:cubicBezTo>
                <a:close/>
                <a:moveTo>
                  <a:pt x="66" y="8"/>
                </a:moveTo>
                <a:cubicBezTo>
                  <a:pt x="66" y="63"/>
                  <a:pt x="66" y="63"/>
                  <a:pt x="66" y="63"/>
                </a:cubicBezTo>
                <a:cubicBezTo>
                  <a:pt x="86" y="63"/>
                  <a:pt x="86" y="63"/>
                  <a:pt x="86" y="63"/>
                </a:cubicBezTo>
                <a:cubicBezTo>
                  <a:pt x="86" y="8"/>
                  <a:pt x="86" y="8"/>
                  <a:pt x="86" y="8"/>
                </a:cubicBezTo>
                <a:cubicBezTo>
                  <a:pt x="66" y="8"/>
                  <a:pt x="66" y="8"/>
                  <a:pt x="66" y="8"/>
                </a:cubicBezTo>
                <a:close/>
                <a:moveTo>
                  <a:pt x="92" y="8"/>
                </a:moveTo>
                <a:cubicBezTo>
                  <a:pt x="92" y="63"/>
                  <a:pt x="92" y="63"/>
                  <a:pt x="92" y="63"/>
                </a:cubicBezTo>
                <a:cubicBezTo>
                  <a:pt x="111" y="63"/>
                  <a:pt x="111" y="63"/>
                  <a:pt x="111" y="63"/>
                </a:cubicBezTo>
                <a:cubicBezTo>
                  <a:pt x="111" y="8"/>
                  <a:pt x="111" y="8"/>
                  <a:pt x="111" y="8"/>
                </a:cubicBezTo>
                <a:cubicBezTo>
                  <a:pt x="92" y="8"/>
                  <a:pt x="92" y="8"/>
                  <a:pt x="92" y="8"/>
                </a:cubicBezTo>
                <a:close/>
                <a:moveTo>
                  <a:pt x="117" y="8"/>
                </a:moveTo>
                <a:cubicBezTo>
                  <a:pt x="117" y="63"/>
                  <a:pt x="117" y="63"/>
                  <a:pt x="117" y="63"/>
                </a:cubicBezTo>
                <a:cubicBezTo>
                  <a:pt x="137" y="63"/>
                  <a:pt x="137" y="63"/>
                  <a:pt x="137" y="63"/>
                </a:cubicBezTo>
                <a:cubicBezTo>
                  <a:pt x="137" y="8"/>
                  <a:pt x="137" y="8"/>
                  <a:pt x="137" y="8"/>
                </a:cubicBezTo>
                <a:lnTo>
                  <a:pt x="117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3" name="Freeform 453"/>
          <p:cNvSpPr>
            <a:spLocks noEditPoints="1"/>
          </p:cNvSpPr>
          <p:nvPr/>
        </p:nvSpPr>
        <p:spPr bwMode="auto">
          <a:xfrm>
            <a:off x="7129463" y="355601"/>
            <a:ext cx="446088" cy="473075"/>
          </a:xfrm>
          <a:custGeom>
            <a:avLst/>
            <a:gdLst>
              <a:gd name="T0" fmla="*/ 113 w 197"/>
              <a:gd name="T1" fmla="*/ 183 h 209"/>
              <a:gd name="T2" fmla="*/ 77 w 197"/>
              <a:gd name="T3" fmla="*/ 195 h 209"/>
              <a:gd name="T4" fmla="*/ 13 w 197"/>
              <a:gd name="T5" fmla="*/ 135 h 209"/>
              <a:gd name="T6" fmla="*/ 16 w 197"/>
              <a:gd name="T7" fmla="*/ 96 h 209"/>
              <a:gd name="T8" fmla="*/ 20 w 197"/>
              <a:gd name="T9" fmla="*/ 83 h 209"/>
              <a:gd name="T10" fmla="*/ 125 w 197"/>
              <a:gd name="T11" fmla="*/ 178 h 209"/>
              <a:gd name="T12" fmla="*/ 115 w 197"/>
              <a:gd name="T13" fmla="*/ 46 h 209"/>
              <a:gd name="T14" fmla="*/ 115 w 197"/>
              <a:gd name="T15" fmla="*/ 65 h 209"/>
              <a:gd name="T16" fmla="*/ 131 w 197"/>
              <a:gd name="T17" fmla="*/ 52 h 209"/>
              <a:gd name="T18" fmla="*/ 139 w 197"/>
              <a:gd name="T19" fmla="*/ 23 h 209"/>
              <a:gd name="T20" fmla="*/ 143 w 197"/>
              <a:gd name="T21" fmla="*/ 28 h 209"/>
              <a:gd name="T22" fmla="*/ 131 w 197"/>
              <a:gd name="T23" fmla="*/ 7 h 209"/>
              <a:gd name="T24" fmla="*/ 127 w 197"/>
              <a:gd name="T25" fmla="*/ 0 h 209"/>
              <a:gd name="T26" fmla="*/ 124 w 197"/>
              <a:gd name="T27" fmla="*/ 45 h 209"/>
              <a:gd name="T28" fmla="*/ 146 w 197"/>
              <a:gd name="T29" fmla="*/ 81 h 209"/>
              <a:gd name="T30" fmla="*/ 146 w 197"/>
              <a:gd name="T31" fmla="*/ 114 h 209"/>
              <a:gd name="T32" fmla="*/ 173 w 197"/>
              <a:gd name="T33" fmla="*/ 91 h 209"/>
              <a:gd name="T34" fmla="*/ 187 w 197"/>
              <a:gd name="T35" fmla="*/ 42 h 209"/>
              <a:gd name="T36" fmla="*/ 195 w 197"/>
              <a:gd name="T37" fmla="*/ 49 h 209"/>
              <a:gd name="T38" fmla="*/ 173 w 197"/>
              <a:gd name="T39" fmla="*/ 14 h 209"/>
              <a:gd name="T40" fmla="*/ 167 w 197"/>
              <a:gd name="T41" fmla="*/ 1 h 209"/>
              <a:gd name="T42" fmla="*/ 161 w 197"/>
              <a:gd name="T43" fmla="*/ 80 h 209"/>
              <a:gd name="T44" fmla="*/ 90 w 197"/>
              <a:gd name="T45" fmla="*/ 203 h 209"/>
              <a:gd name="T46" fmla="*/ 39 w 197"/>
              <a:gd name="T47" fmla="*/ 174 h 209"/>
              <a:gd name="T48" fmla="*/ 5 w 197"/>
              <a:gd name="T49" fmla="*/ 127 h 209"/>
              <a:gd name="T50" fmla="*/ 31 w 197"/>
              <a:gd name="T51" fmla="*/ 183 h 209"/>
              <a:gd name="T52" fmla="*/ 89 w 197"/>
              <a:gd name="T53" fmla="*/ 204 h 209"/>
              <a:gd name="T54" fmla="*/ 59 w 197"/>
              <a:gd name="T55" fmla="*/ 92 h 209"/>
              <a:gd name="T56" fmla="*/ 114 w 197"/>
              <a:gd name="T57" fmla="*/ 141 h 209"/>
              <a:gd name="T58" fmla="*/ 59 w 197"/>
              <a:gd name="T59" fmla="*/ 92 h 209"/>
              <a:gd name="T60" fmla="*/ 121 w 197"/>
              <a:gd name="T61" fmla="*/ 72 h 209"/>
              <a:gd name="T62" fmla="*/ 113 w 197"/>
              <a:gd name="T63" fmla="*/ 74 h 209"/>
              <a:gd name="T64" fmla="*/ 123 w 197"/>
              <a:gd name="T65" fmla="*/ 83 h 209"/>
              <a:gd name="T66" fmla="*/ 123 w 197"/>
              <a:gd name="T67" fmla="*/ 74 h 209"/>
              <a:gd name="T68" fmla="*/ 158 w 197"/>
              <a:gd name="T69" fmla="*/ 128 h 209"/>
              <a:gd name="T70" fmla="*/ 132 w 197"/>
              <a:gd name="T71" fmla="*/ 158 h 209"/>
              <a:gd name="T72" fmla="*/ 39 w 197"/>
              <a:gd name="T73" fmla="*/ 74 h 209"/>
              <a:gd name="T74" fmla="*/ 66 w 197"/>
              <a:gd name="T75" fmla="*/ 44 h 209"/>
              <a:gd name="T76" fmla="*/ 94 w 197"/>
              <a:gd name="T77" fmla="*/ 51 h 209"/>
              <a:gd name="T78" fmla="*/ 24 w 197"/>
              <a:gd name="T79" fmla="*/ 39 h 209"/>
              <a:gd name="T80" fmla="*/ 68 w 197"/>
              <a:gd name="T81" fmla="*/ 135 h 209"/>
              <a:gd name="T82" fmla="*/ 167 w 197"/>
              <a:gd name="T83" fmla="*/ 169 h 209"/>
              <a:gd name="T84" fmla="*/ 160 w 197"/>
              <a:gd name="T85" fmla="*/ 118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97" h="209">
                <a:moveTo>
                  <a:pt x="153" y="183"/>
                </a:moveTo>
                <a:cubicBezTo>
                  <a:pt x="144" y="190"/>
                  <a:pt x="130" y="189"/>
                  <a:pt x="113" y="183"/>
                </a:cubicBezTo>
                <a:cubicBezTo>
                  <a:pt x="111" y="183"/>
                  <a:pt x="110" y="182"/>
                  <a:pt x="108" y="181"/>
                </a:cubicBezTo>
                <a:cubicBezTo>
                  <a:pt x="77" y="195"/>
                  <a:pt x="77" y="195"/>
                  <a:pt x="77" y="195"/>
                </a:cubicBezTo>
                <a:cubicBezTo>
                  <a:pt x="66" y="190"/>
                  <a:pt x="56" y="183"/>
                  <a:pt x="42" y="170"/>
                </a:cubicBezTo>
                <a:cubicBezTo>
                  <a:pt x="31" y="161"/>
                  <a:pt x="18" y="145"/>
                  <a:pt x="13" y="135"/>
                </a:cubicBezTo>
                <a:cubicBezTo>
                  <a:pt x="22" y="105"/>
                  <a:pt x="22" y="105"/>
                  <a:pt x="22" y="105"/>
                </a:cubicBezTo>
                <a:cubicBezTo>
                  <a:pt x="20" y="102"/>
                  <a:pt x="18" y="99"/>
                  <a:pt x="16" y="96"/>
                </a:cubicBezTo>
                <a:cubicBezTo>
                  <a:pt x="8" y="80"/>
                  <a:pt x="7" y="65"/>
                  <a:pt x="13" y="56"/>
                </a:cubicBezTo>
                <a:cubicBezTo>
                  <a:pt x="12" y="63"/>
                  <a:pt x="15" y="72"/>
                  <a:pt x="20" y="83"/>
                </a:cubicBezTo>
                <a:cubicBezTo>
                  <a:pt x="28" y="101"/>
                  <a:pt x="44" y="121"/>
                  <a:pt x="64" y="140"/>
                </a:cubicBezTo>
                <a:cubicBezTo>
                  <a:pt x="85" y="158"/>
                  <a:pt x="107" y="172"/>
                  <a:pt x="125" y="178"/>
                </a:cubicBezTo>
                <a:cubicBezTo>
                  <a:pt x="136" y="183"/>
                  <a:pt x="146" y="184"/>
                  <a:pt x="153" y="183"/>
                </a:cubicBezTo>
                <a:close/>
                <a:moveTo>
                  <a:pt x="115" y="46"/>
                </a:moveTo>
                <a:cubicBezTo>
                  <a:pt x="106" y="48"/>
                  <a:pt x="100" y="54"/>
                  <a:pt x="100" y="59"/>
                </a:cubicBezTo>
                <a:cubicBezTo>
                  <a:pt x="100" y="64"/>
                  <a:pt x="106" y="67"/>
                  <a:pt x="115" y="65"/>
                </a:cubicBezTo>
                <a:cubicBezTo>
                  <a:pt x="123" y="63"/>
                  <a:pt x="129" y="58"/>
                  <a:pt x="130" y="53"/>
                </a:cubicBezTo>
                <a:cubicBezTo>
                  <a:pt x="130" y="53"/>
                  <a:pt x="131" y="52"/>
                  <a:pt x="131" y="52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3" y="22"/>
                  <a:pt x="137" y="22"/>
                  <a:pt x="139" y="23"/>
                </a:cubicBezTo>
                <a:cubicBezTo>
                  <a:pt x="142" y="25"/>
                  <a:pt x="139" y="32"/>
                  <a:pt x="139" y="32"/>
                </a:cubicBezTo>
                <a:cubicBezTo>
                  <a:pt x="139" y="32"/>
                  <a:pt x="142" y="31"/>
                  <a:pt x="143" y="28"/>
                </a:cubicBezTo>
                <a:cubicBezTo>
                  <a:pt x="144" y="24"/>
                  <a:pt x="141" y="19"/>
                  <a:pt x="135" y="15"/>
                </a:cubicBezTo>
                <a:cubicBezTo>
                  <a:pt x="133" y="12"/>
                  <a:pt x="131" y="10"/>
                  <a:pt x="131" y="7"/>
                </a:cubicBezTo>
                <a:cubicBezTo>
                  <a:pt x="131" y="3"/>
                  <a:pt x="131" y="3"/>
                  <a:pt x="131" y="3"/>
                </a:cubicBezTo>
                <a:cubicBezTo>
                  <a:pt x="131" y="1"/>
                  <a:pt x="129" y="0"/>
                  <a:pt x="127" y="0"/>
                </a:cubicBezTo>
                <a:cubicBezTo>
                  <a:pt x="125" y="0"/>
                  <a:pt x="124" y="1"/>
                  <a:pt x="124" y="3"/>
                </a:cubicBezTo>
                <a:cubicBezTo>
                  <a:pt x="124" y="45"/>
                  <a:pt x="124" y="45"/>
                  <a:pt x="124" y="45"/>
                </a:cubicBezTo>
                <a:cubicBezTo>
                  <a:pt x="121" y="45"/>
                  <a:pt x="118" y="45"/>
                  <a:pt x="115" y="46"/>
                </a:cubicBezTo>
                <a:close/>
                <a:moveTo>
                  <a:pt x="146" y="81"/>
                </a:moveTo>
                <a:cubicBezTo>
                  <a:pt x="131" y="85"/>
                  <a:pt x="119" y="95"/>
                  <a:pt x="119" y="104"/>
                </a:cubicBezTo>
                <a:cubicBezTo>
                  <a:pt x="119" y="113"/>
                  <a:pt x="131" y="118"/>
                  <a:pt x="146" y="114"/>
                </a:cubicBezTo>
                <a:cubicBezTo>
                  <a:pt x="159" y="111"/>
                  <a:pt x="170" y="102"/>
                  <a:pt x="172" y="94"/>
                </a:cubicBezTo>
                <a:cubicBezTo>
                  <a:pt x="173" y="93"/>
                  <a:pt x="173" y="92"/>
                  <a:pt x="173" y="91"/>
                </a:cubicBezTo>
                <a:cubicBezTo>
                  <a:pt x="173" y="40"/>
                  <a:pt x="173" y="40"/>
                  <a:pt x="173" y="40"/>
                </a:cubicBezTo>
                <a:cubicBezTo>
                  <a:pt x="177" y="40"/>
                  <a:pt x="183" y="40"/>
                  <a:pt x="187" y="42"/>
                </a:cubicBezTo>
                <a:cubicBezTo>
                  <a:pt x="193" y="45"/>
                  <a:pt x="188" y="58"/>
                  <a:pt x="188" y="58"/>
                </a:cubicBezTo>
                <a:cubicBezTo>
                  <a:pt x="188" y="58"/>
                  <a:pt x="194" y="56"/>
                  <a:pt x="195" y="49"/>
                </a:cubicBezTo>
                <a:cubicBezTo>
                  <a:pt x="197" y="43"/>
                  <a:pt x="192" y="35"/>
                  <a:pt x="181" y="27"/>
                </a:cubicBezTo>
                <a:cubicBezTo>
                  <a:pt x="176" y="23"/>
                  <a:pt x="174" y="18"/>
                  <a:pt x="173" y="14"/>
                </a:cubicBezTo>
                <a:cubicBezTo>
                  <a:pt x="173" y="7"/>
                  <a:pt x="173" y="7"/>
                  <a:pt x="173" y="7"/>
                </a:cubicBezTo>
                <a:cubicBezTo>
                  <a:pt x="173" y="4"/>
                  <a:pt x="170" y="1"/>
                  <a:pt x="167" y="1"/>
                </a:cubicBezTo>
                <a:cubicBezTo>
                  <a:pt x="164" y="1"/>
                  <a:pt x="161" y="4"/>
                  <a:pt x="161" y="7"/>
                </a:cubicBezTo>
                <a:cubicBezTo>
                  <a:pt x="161" y="80"/>
                  <a:pt x="161" y="80"/>
                  <a:pt x="161" y="80"/>
                </a:cubicBezTo>
                <a:cubicBezTo>
                  <a:pt x="157" y="80"/>
                  <a:pt x="151" y="80"/>
                  <a:pt x="146" y="81"/>
                </a:cubicBezTo>
                <a:close/>
                <a:moveTo>
                  <a:pt x="90" y="203"/>
                </a:moveTo>
                <a:cubicBezTo>
                  <a:pt x="87" y="203"/>
                  <a:pt x="82" y="201"/>
                  <a:pt x="77" y="199"/>
                </a:cubicBezTo>
                <a:cubicBezTo>
                  <a:pt x="66" y="195"/>
                  <a:pt x="52" y="186"/>
                  <a:pt x="39" y="174"/>
                </a:cubicBezTo>
                <a:cubicBezTo>
                  <a:pt x="25" y="161"/>
                  <a:pt x="15" y="149"/>
                  <a:pt x="9" y="138"/>
                </a:cubicBezTo>
                <a:cubicBezTo>
                  <a:pt x="7" y="134"/>
                  <a:pt x="6" y="130"/>
                  <a:pt x="5" y="127"/>
                </a:cubicBezTo>
                <a:cubicBezTo>
                  <a:pt x="0" y="133"/>
                  <a:pt x="1" y="142"/>
                  <a:pt x="6" y="153"/>
                </a:cubicBezTo>
                <a:cubicBezTo>
                  <a:pt x="11" y="163"/>
                  <a:pt x="20" y="173"/>
                  <a:pt x="31" y="183"/>
                </a:cubicBezTo>
                <a:cubicBezTo>
                  <a:pt x="42" y="193"/>
                  <a:pt x="53" y="201"/>
                  <a:pt x="63" y="205"/>
                </a:cubicBezTo>
                <a:cubicBezTo>
                  <a:pt x="75" y="209"/>
                  <a:pt x="84" y="209"/>
                  <a:pt x="89" y="204"/>
                </a:cubicBezTo>
                <a:cubicBezTo>
                  <a:pt x="90" y="203"/>
                  <a:pt x="90" y="203"/>
                  <a:pt x="90" y="203"/>
                </a:cubicBezTo>
                <a:close/>
                <a:moveTo>
                  <a:pt x="59" y="92"/>
                </a:moveTo>
                <a:cubicBezTo>
                  <a:pt x="66" y="100"/>
                  <a:pt x="74" y="109"/>
                  <a:pt x="83" y="118"/>
                </a:cubicBezTo>
                <a:cubicBezTo>
                  <a:pt x="94" y="127"/>
                  <a:pt x="104" y="135"/>
                  <a:pt x="114" y="141"/>
                </a:cubicBezTo>
                <a:cubicBezTo>
                  <a:pt x="117" y="130"/>
                  <a:pt x="111" y="115"/>
                  <a:pt x="98" y="104"/>
                </a:cubicBezTo>
                <a:cubicBezTo>
                  <a:pt x="86" y="92"/>
                  <a:pt x="70" y="88"/>
                  <a:pt x="59" y="92"/>
                </a:cubicBezTo>
                <a:close/>
                <a:moveTo>
                  <a:pt x="123" y="74"/>
                </a:moveTo>
                <a:cubicBezTo>
                  <a:pt x="123" y="73"/>
                  <a:pt x="122" y="72"/>
                  <a:pt x="121" y="72"/>
                </a:cubicBezTo>
                <a:cubicBezTo>
                  <a:pt x="120" y="72"/>
                  <a:pt x="118" y="73"/>
                  <a:pt x="117" y="73"/>
                </a:cubicBezTo>
                <a:cubicBezTo>
                  <a:pt x="116" y="73"/>
                  <a:pt x="114" y="73"/>
                  <a:pt x="113" y="74"/>
                </a:cubicBezTo>
                <a:cubicBezTo>
                  <a:pt x="115" y="75"/>
                  <a:pt x="117" y="77"/>
                  <a:pt x="119" y="79"/>
                </a:cubicBezTo>
                <a:cubicBezTo>
                  <a:pt x="120" y="80"/>
                  <a:pt x="122" y="81"/>
                  <a:pt x="123" y="83"/>
                </a:cubicBezTo>
                <a:cubicBezTo>
                  <a:pt x="125" y="81"/>
                  <a:pt x="127" y="80"/>
                  <a:pt x="129" y="79"/>
                </a:cubicBezTo>
                <a:cubicBezTo>
                  <a:pt x="127" y="77"/>
                  <a:pt x="125" y="76"/>
                  <a:pt x="123" y="74"/>
                </a:cubicBezTo>
                <a:close/>
                <a:moveTo>
                  <a:pt x="154" y="120"/>
                </a:moveTo>
                <a:cubicBezTo>
                  <a:pt x="156" y="123"/>
                  <a:pt x="157" y="126"/>
                  <a:pt x="158" y="128"/>
                </a:cubicBezTo>
                <a:cubicBezTo>
                  <a:pt x="165" y="142"/>
                  <a:pt x="167" y="153"/>
                  <a:pt x="162" y="158"/>
                </a:cubicBezTo>
                <a:cubicBezTo>
                  <a:pt x="157" y="164"/>
                  <a:pt x="146" y="163"/>
                  <a:pt x="132" y="158"/>
                </a:cubicBezTo>
                <a:cubicBezTo>
                  <a:pt x="116" y="152"/>
                  <a:pt x="97" y="140"/>
                  <a:pt x="79" y="123"/>
                </a:cubicBezTo>
                <a:cubicBezTo>
                  <a:pt x="60" y="107"/>
                  <a:pt x="47" y="89"/>
                  <a:pt x="39" y="74"/>
                </a:cubicBezTo>
                <a:cubicBezTo>
                  <a:pt x="32" y="60"/>
                  <a:pt x="30" y="49"/>
                  <a:pt x="35" y="44"/>
                </a:cubicBezTo>
                <a:cubicBezTo>
                  <a:pt x="40" y="38"/>
                  <a:pt x="52" y="39"/>
                  <a:pt x="66" y="44"/>
                </a:cubicBezTo>
                <a:cubicBezTo>
                  <a:pt x="74" y="47"/>
                  <a:pt x="82" y="52"/>
                  <a:pt x="91" y="57"/>
                </a:cubicBezTo>
                <a:cubicBezTo>
                  <a:pt x="92" y="55"/>
                  <a:pt x="92" y="53"/>
                  <a:pt x="94" y="51"/>
                </a:cubicBezTo>
                <a:cubicBezTo>
                  <a:pt x="84" y="45"/>
                  <a:pt x="75" y="40"/>
                  <a:pt x="67" y="37"/>
                </a:cubicBezTo>
                <a:cubicBezTo>
                  <a:pt x="48" y="30"/>
                  <a:pt x="32" y="30"/>
                  <a:pt x="24" y="39"/>
                </a:cubicBezTo>
                <a:cubicBezTo>
                  <a:pt x="16" y="48"/>
                  <a:pt x="17" y="64"/>
                  <a:pt x="26" y="82"/>
                </a:cubicBezTo>
                <a:cubicBezTo>
                  <a:pt x="34" y="99"/>
                  <a:pt x="49" y="117"/>
                  <a:pt x="68" y="135"/>
                </a:cubicBezTo>
                <a:cubicBezTo>
                  <a:pt x="87" y="152"/>
                  <a:pt x="107" y="165"/>
                  <a:pt x="125" y="171"/>
                </a:cubicBezTo>
                <a:cubicBezTo>
                  <a:pt x="143" y="178"/>
                  <a:pt x="159" y="178"/>
                  <a:pt x="167" y="169"/>
                </a:cubicBezTo>
                <a:cubicBezTo>
                  <a:pt x="176" y="160"/>
                  <a:pt x="174" y="144"/>
                  <a:pt x="165" y="126"/>
                </a:cubicBezTo>
                <a:cubicBezTo>
                  <a:pt x="164" y="124"/>
                  <a:pt x="162" y="121"/>
                  <a:pt x="160" y="118"/>
                </a:cubicBezTo>
                <a:cubicBezTo>
                  <a:pt x="158" y="119"/>
                  <a:pt x="156" y="120"/>
                  <a:pt x="154" y="1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4" name="Freeform 454"/>
          <p:cNvSpPr>
            <a:spLocks noEditPoints="1"/>
          </p:cNvSpPr>
          <p:nvPr/>
        </p:nvSpPr>
        <p:spPr bwMode="auto">
          <a:xfrm>
            <a:off x="8583613" y="309563"/>
            <a:ext cx="390525" cy="547688"/>
          </a:xfrm>
          <a:custGeom>
            <a:avLst/>
            <a:gdLst>
              <a:gd name="T0" fmla="*/ 109 w 172"/>
              <a:gd name="T1" fmla="*/ 51 h 242"/>
              <a:gd name="T2" fmla="*/ 116 w 172"/>
              <a:gd name="T3" fmla="*/ 28 h 242"/>
              <a:gd name="T4" fmla="*/ 132 w 172"/>
              <a:gd name="T5" fmla="*/ 67 h 242"/>
              <a:gd name="T6" fmla="*/ 132 w 172"/>
              <a:gd name="T7" fmla="*/ 176 h 242"/>
              <a:gd name="T8" fmla="*/ 116 w 172"/>
              <a:gd name="T9" fmla="*/ 214 h 242"/>
              <a:gd name="T10" fmla="*/ 109 w 172"/>
              <a:gd name="T11" fmla="*/ 191 h 242"/>
              <a:gd name="T12" fmla="*/ 45 w 172"/>
              <a:gd name="T13" fmla="*/ 191 h 242"/>
              <a:gd name="T14" fmla="*/ 38 w 172"/>
              <a:gd name="T15" fmla="*/ 214 h 242"/>
              <a:gd name="T16" fmla="*/ 23 w 172"/>
              <a:gd name="T17" fmla="*/ 176 h 242"/>
              <a:gd name="T18" fmla="*/ 23 w 172"/>
              <a:gd name="T19" fmla="*/ 67 h 242"/>
              <a:gd name="T20" fmla="*/ 38 w 172"/>
              <a:gd name="T21" fmla="*/ 28 h 242"/>
              <a:gd name="T22" fmla="*/ 45 w 172"/>
              <a:gd name="T23" fmla="*/ 51 h 242"/>
              <a:gd name="T24" fmla="*/ 49 w 172"/>
              <a:gd name="T25" fmla="*/ 38 h 242"/>
              <a:gd name="T26" fmla="*/ 106 w 172"/>
              <a:gd name="T27" fmla="*/ 9 h 242"/>
              <a:gd name="T28" fmla="*/ 58 w 172"/>
              <a:gd name="T29" fmla="*/ 0 h 242"/>
              <a:gd name="T30" fmla="*/ 49 w 172"/>
              <a:gd name="T31" fmla="*/ 38 h 242"/>
              <a:gd name="T32" fmla="*/ 49 w 172"/>
              <a:gd name="T33" fmla="*/ 204 h 242"/>
              <a:gd name="T34" fmla="*/ 58 w 172"/>
              <a:gd name="T35" fmla="*/ 242 h 242"/>
              <a:gd name="T36" fmla="*/ 106 w 172"/>
              <a:gd name="T37" fmla="*/ 233 h 242"/>
              <a:gd name="T38" fmla="*/ 68 w 172"/>
              <a:gd name="T39" fmla="*/ 124 h 242"/>
              <a:gd name="T40" fmla="*/ 78 w 172"/>
              <a:gd name="T41" fmla="*/ 127 h 242"/>
              <a:gd name="T42" fmla="*/ 83 w 172"/>
              <a:gd name="T43" fmla="*/ 133 h 242"/>
              <a:gd name="T44" fmla="*/ 82 w 172"/>
              <a:gd name="T45" fmla="*/ 124 h 242"/>
              <a:gd name="T46" fmla="*/ 102 w 172"/>
              <a:gd name="T47" fmla="*/ 102 h 242"/>
              <a:gd name="T48" fmla="*/ 76 w 172"/>
              <a:gd name="T49" fmla="*/ 116 h 242"/>
              <a:gd name="T50" fmla="*/ 49 w 172"/>
              <a:gd name="T51" fmla="*/ 87 h 242"/>
              <a:gd name="T52" fmla="*/ 72 w 172"/>
              <a:gd name="T53" fmla="*/ 120 h 242"/>
              <a:gd name="T54" fmla="*/ 158 w 172"/>
              <a:gd name="T55" fmla="*/ 106 h 242"/>
              <a:gd name="T56" fmla="*/ 172 w 172"/>
              <a:gd name="T57" fmla="*/ 112 h 242"/>
              <a:gd name="T58" fmla="*/ 166 w 172"/>
              <a:gd name="T59" fmla="*/ 139 h 242"/>
              <a:gd name="T60" fmla="*/ 158 w 172"/>
              <a:gd name="T61" fmla="*/ 106 h 242"/>
              <a:gd name="T62" fmla="*/ 77 w 172"/>
              <a:gd name="T63" fmla="*/ 66 h 242"/>
              <a:gd name="T64" fmla="*/ 22 w 172"/>
              <a:gd name="T65" fmla="*/ 121 h 242"/>
              <a:gd name="T66" fmla="*/ 77 w 172"/>
              <a:gd name="T67" fmla="*/ 177 h 242"/>
              <a:gd name="T68" fmla="*/ 133 w 172"/>
              <a:gd name="T69" fmla="*/ 121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2" h="242">
                <a:moveTo>
                  <a:pt x="77" y="44"/>
                </a:moveTo>
                <a:cubicBezTo>
                  <a:pt x="89" y="44"/>
                  <a:pt x="99" y="46"/>
                  <a:pt x="109" y="51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116" y="28"/>
                  <a:pt x="116" y="28"/>
                  <a:pt x="116" y="28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30" y="64"/>
                  <a:pt x="131" y="65"/>
                  <a:pt x="132" y="67"/>
                </a:cubicBezTo>
                <a:cubicBezTo>
                  <a:pt x="146" y="81"/>
                  <a:pt x="154" y="100"/>
                  <a:pt x="154" y="121"/>
                </a:cubicBezTo>
                <a:cubicBezTo>
                  <a:pt x="154" y="142"/>
                  <a:pt x="146" y="162"/>
                  <a:pt x="132" y="176"/>
                </a:cubicBezTo>
                <a:cubicBezTo>
                  <a:pt x="131" y="177"/>
                  <a:pt x="129" y="178"/>
                  <a:pt x="128" y="179"/>
                </a:cubicBezTo>
                <a:cubicBezTo>
                  <a:pt x="116" y="214"/>
                  <a:pt x="116" y="214"/>
                  <a:pt x="116" y="214"/>
                </a:cubicBezTo>
                <a:cubicBezTo>
                  <a:pt x="109" y="214"/>
                  <a:pt x="109" y="214"/>
                  <a:pt x="109" y="214"/>
                </a:cubicBezTo>
                <a:cubicBezTo>
                  <a:pt x="109" y="191"/>
                  <a:pt x="109" y="191"/>
                  <a:pt x="109" y="191"/>
                </a:cubicBezTo>
                <a:cubicBezTo>
                  <a:pt x="99" y="196"/>
                  <a:pt x="89" y="198"/>
                  <a:pt x="77" y="198"/>
                </a:cubicBezTo>
                <a:cubicBezTo>
                  <a:pt x="66" y="198"/>
                  <a:pt x="55" y="196"/>
                  <a:pt x="45" y="191"/>
                </a:cubicBezTo>
                <a:cubicBezTo>
                  <a:pt x="45" y="214"/>
                  <a:pt x="45" y="214"/>
                  <a:pt x="45" y="214"/>
                </a:cubicBezTo>
                <a:cubicBezTo>
                  <a:pt x="38" y="214"/>
                  <a:pt x="38" y="214"/>
                  <a:pt x="38" y="214"/>
                </a:cubicBezTo>
                <a:cubicBezTo>
                  <a:pt x="25" y="178"/>
                  <a:pt x="25" y="178"/>
                  <a:pt x="25" y="178"/>
                </a:cubicBezTo>
                <a:cubicBezTo>
                  <a:pt x="25" y="177"/>
                  <a:pt x="24" y="176"/>
                  <a:pt x="23" y="176"/>
                </a:cubicBezTo>
                <a:cubicBezTo>
                  <a:pt x="9" y="162"/>
                  <a:pt x="0" y="142"/>
                  <a:pt x="0" y="121"/>
                </a:cubicBezTo>
                <a:cubicBezTo>
                  <a:pt x="0" y="100"/>
                  <a:pt x="9" y="81"/>
                  <a:pt x="23" y="67"/>
                </a:cubicBezTo>
                <a:cubicBezTo>
                  <a:pt x="24" y="66"/>
                  <a:pt x="24" y="65"/>
                  <a:pt x="25" y="64"/>
                </a:cubicBezTo>
                <a:cubicBezTo>
                  <a:pt x="38" y="28"/>
                  <a:pt x="38" y="28"/>
                  <a:pt x="38" y="28"/>
                </a:cubicBezTo>
                <a:cubicBezTo>
                  <a:pt x="45" y="28"/>
                  <a:pt x="45" y="28"/>
                  <a:pt x="45" y="28"/>
                </a:cubicBezTo>
                <a:cubicBezTo>
                  <a:pt x="45" y="51"/>
                  <a:pt x="45" y="51"/>
                  <a:pt x="45" y="51"/>
                </a:cubicBezTo>
                <a:cubicBezTo>
                  <a:pt x="55" y="47"/>
                  <a:pt x="66" y="44"/>
                  <a:pt x="77" y="44"/>
                </a:cubicBezTo>
                <a:close/>
                <a:moveTo>
                  <a:pt x="49" y="38"/>
                </a:moveTo>
                <a:cubicBezTo>
                  <a:pt x="106" y="38"/>
                  <a:pt x="106" y="38"/>
                  <a:pt x="106" y="38"/>
                </a:cubicBezTo>
                <a:cubicBezTo>
                  <a:pt x="106" y="9"/>
                  <a:pt x="106" y="9"/>
                  <a:pt x="106" y="9"/>
                </a:cubicBezTo>
                <a:cubicBezTo>
                  <a:pt x="106" y="4"/>
                  <a:pt x="101" y="0"/>
                  <a:pt x="9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53" y="0"/>
                  <a:pt x="49" y="4"/>
                  <a:pt x="49" y="9"/>
                </a:cubicBezTo>
                <a:cubicBezTo>
                  <a:pt x="49" y="38"/>
                  <a:pt x="49" y="38"/>
                  <a:pt x="49" y="38"/>
                </a:cubicBezTo>
                <a:close/>
                <a:moveTo>
                  <a:pt x="106" y="204"/>
                </a:moveTo>
                <a:cubicBezTo>
                  <a:pt x="49" y="204"/>
                  <a:pt x="49" y="204"/>
                  <a:pt x="49" y="204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8"/>
                  <a:pt x="53" y="242"/>
                  <a:pt x="58" y="242"/>
                </a:cubicBezTo>
                <a:cubicBezTo>
                  <a:pt x="96" y="242"/>
                  <a:pt x="96" y="242"/>
                  <a:pt x="96" y="242"/>
                </a:cubicBezTo>
                <a:cubicBezTo>
                  <a:pt x="101" y="242"/>
                  <a:pt x="106" y="238"/>
                  <a:pt x="106" y="233"/>
                </a:cubicBezTo>
                <a:cubicBezTo>
                  <a:pt x="106" y="204"/>
                  <a:pt x="106" y="204"/>
                  <a:pt x="106" y="204"/>
                </a:cubicBezTo>
                <a:close/>
                <a:moveTo>
                  <a:pt x="68" y="124"/>
                </a:moveTo>
                <a:cubicBezTo>
                  <a:pt x="74" y="130"/>
                  <a:pt x="74" y="130"/>
                  <a:pt x="74" y="130"/>
                </a:cubicBezTo>
                <a:cubicBezTo>
                  <a:pt x="78" y="127"/>
                  <a:pt x="78" y="127"/>
                  <a:pt x="78" y="127"/>
                </a:cubicBezTo>
                <a:cubicBezTo>
                  <a:pt x="78" y="127"/>
                  <a:pt x="78" y="127"/>
                  <a:pt x="78" y="127"/>
                </a:cubicBezTo>
                <a:cubicBezTo>
                  <a:pt x="83" y="133"/>
                  <a:pt x="83" y="133"/>
                  <a:pt x="83" y="133"/>
                </a:cubicBezTo>
                <a:cubicBezTo>
                  <a:pt x="87" y="130"/>
                  <a:pt x="87" y="130"/>
                  <a:pt x="87" y="130"/>
                </a:cubicBezTo>
                <a:cubicBezTo>
                  <a:pt x="82" y="124"/>
                  <a:pt x="82" y="124"/>
                  <a:pt x="82" y="124"/>
                </a:cubicBezTo>
                <a:cubicBezTo>
                  <a:pt x="83" y="123"/>
                  <a:pt x="83" y="122"/>
                  <a:pt x="83" y="121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96" y="96"/>
                  <a:pt x="96" y="96"/>
                  <a:pt x="96" y="96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52" y="84"/>
                  <a:pt x="52" y="84"/>
                  <a:pt x="52" y="84"/>
                </a:cubicBezTo>
                <a:cubicBezTo>
                  <a:pt x="49" y="87"/>
                  <a:pt x="49" y="87"/>
                  <a:pt x="49" y="87"/>
                </a:cubicBezTo>
                <a:cubicBezTo>
                  <a:pt x="72" y="118"/>
                  <a:pt x="72" y="118"/>
                  <a:pt x="72" y="118"/>
                </a:cubicBezTo>
                <a:cubicBezTo>
                  <a:pt x="72" y="119"/>
                  <a:pt x="72" y="119"/>
                  <a:pt x="72" y="120"/>
                </a:cubicBezTo>
                <a:cubicBezTo>
                  <a:pt x="68" y="124"/>
                  <a:pt x="68" y="124"/>
                  <a:pt x="68" y="124"/>
                </a:cubicBezTo>
                <a:close/>
                <a:moveTo>
                  <a:pt x="158" y="106"/>
                </a:moveTo>
                <a:cubicBezTo>
                  <a:pt x="166" y="106"/>
                  <a:pt x="166" y="106"/>
                  <a:pt x="166" y="106"/>
                </a:cubicBezTo>
                <a:cubicBezTo>
                  <a:pt x="169" y="106"/>
                  <a:pt x="172" y="109"/>
                  <a:pt x="172" y="112"/>
                </a:cubicBezTo>
                <a:cubicBezTo>
                  <a:pt x="172" y="133"/>
                  <a:pt x="172" y="133"/>
                  <a:pt x="172" y="133"/>
                </a:cubicBezTo>
                <a:cubicBezTo>
                  <a:pt x="172" y="136"/>
                  <a:pt x="169" y="139"/>
                  <a:pt x="166" y="139"/>
                </a:cubicBezTo>
                <a:cubicBezTo>
                  <a:pt x="158" y="139"/>
                  <a:pt x="158" y="139"/>
                  <a:pt x="158" y="139"/>
                </a:cubicBezTo>
                <a:cubicBezTo>
                  <a:pt x="158" y="106"/>
                  <a:pt x="158" y="106"/>
                  <a:pt x="158" y="106"/>
                </a:cubicBezTo>
                <a:close/>
                <a:moveTo>
                  <a:pt x="117" y="82"/>
                </a:moveTo>
                <a:cubicBezTo>
                  <a:pt x="107" y="72"/>
                  <a:pt x="93" y="66"/>
                  <a:pt x="77" y="66"/>
                </a:cubicBezTo>
                <a:cubicBezTo>
                  <a:pt x="62" y="66"/>
                  <a:pt x="48" y="72"/>
                  <a:pt x="38" y="82"/>
                </a:cubicBezTo>
                <a:cubicBezTo>
                  <a:pt x="28" y="92"/>
                  <a:pt x="22" y="106"/>
                  <a:pt x="22" y="121"/>
                </a:cubicBezTo>
                <a:cubicBezTo>
                  <a:pt x="22" y="136"/>
                  <a:pt x="28" y="150"/>
                  <a:pt x="38" y="160"/>
                </a:cubicBezTo>
                <a:cubicBezTo>
                  <a:pt x="48" y="170"/>
                  <a:pt x="62" y="177"/>
                  <a:pt x="77" y="177"/>
                </a:cubicBezTo>
                <a:cubicBezTo>
                  <a:pt x="93" y="177"/>
                  <a:pt x="107" y="170"/>
                  <a:pt x="117" y="160"/>
                </a:cubicBezTo>
                <a:cubicBezTo>
                  <a:pt x="127" y="150"/>
                  <a:pt x="133" y="136"/>
                  <a:pt x="133" y="121"/>
                </a:cubicBezTo>
                <a:cubicBezTo>
                  <a:pt x="133" y="106"/>
                  <a:pt x="127" y="92"/>
                  <a:pt x="117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5" name="Freeform 455"/>
          <p:cNvSpPr>
            <a:spLocks noEditPoints="1"/>
          </p:cNvSpPr>
          <p:nvPr/>
        </p:nvSpPr>
        <p:spPr bwMode="auto">
          <a:xfrm>
            <a:off x="7804151" y="350838"/>
            <a:ext cx="495300" cy="493713"/>
          </a:xfrm>
          <a:custGeom>
            <a:avLst/>
            <a:gdLst>
              <a:gd name="T0" fmla="*/ 109 w 219"/>
              <a:gd name="T1" fmla="*/ 0 h 218"/>
              <a:gd name="T2" fmla="*/ 219 w 219"/>
              <a:gd name="T3" fmla="*/ 109 h 218"/>
              <a:gd name="T4" fmla="*/ 109 w 219"/>
              <a:gd name="T5" fmla="*/ 218 h 218"/>
              <a:gd name="T6" fmla="*/ 0 w 219"/>
              <a:gd name="T7" fmla="*/ 109 h 218"/>
              <a:gd name="T8" fmla="*/ 109 w 219"/>
              <a:gd name="T9" fmla="*/ 0 h 218"/>
              <a:gd name="T10" fmla="*/ 146 w 219"/>
              <a:gd name="T11" fmla="*/ 52 h 218"/>
              <a:gd name="T12" fmla="*/ 137 w 219"/>
              <a:gd name="T13" fmla="*/ 66 h 218"/>
              <a:gd name="T14" fmla="*/ 145 w 219"/>
              <a:gd name="T15" fmla="*/ 73 h 218"/>
              <a:gd name="T16" fmla="*/ 160 w 219"/>
              <a:gd name="T17" fmla="*/ 109 h 218"/>
              <a:gd name="T18" fmla="*/ 145 w 219"/>
              <a:gd name="T19" fmla="*/ 144 h 218"/>
              <a:gd name="T20" fmla="*/ 110 w 219"/>
              <a:gd name="T21" fmla="*/ 159 h 218"/>
              <a:gd name="T22" fmla="*/ 74 w 219"/>
              <a:gd name="T23" fmla="*/ 144 h 218"/>
              <a:gd name="T24" fmla="*/ 60 w 219"/>
              <a:gd name="T25" fmla="*/ 109 h 218"/>
              <a:gd name="T26" fmla="*/ 74 w 219"/>
              <a:gd name="T27" fmla="*/ 73 h 218"/>
              <a:gd name="T28" fmla="*/ 81 w 219"/>
              <a:gd name="T29" fmla="*/ 67 h 218"/>
              <a:gd name="T30" fmla="*/ 73 w 219"/>
              <a:gd name="T31" fmla="*/ 53 h 218"/>
              <a:gd name="T32" fmla="*/ 62 w 219"/>
              <a:gd name="T33" fmla="*/ 61 h 218"/>
              <a:gd name="T34" fmla="*/ 43 w 219"/>
              <a:gd name="T35" fmla="*/ 109 h 218"/>
              <a:gd name="T36" fmla="*/ 62 w 219"/>
              <a:gd name="T37" fmla="*/ 156 h 218"/>
              <a:gd name="T38" fmla="*/ 110 w 219"/>
              <a:gd name="T39" fmla="*/ 176 h 218"/>
              <a:gd name="T40" fmla="*/ 157 w 219"/>
              <a:gd name="T41" fmla="*/ 156 h 218"/>
              <a:gd name="T42" fmla="*/ 177 w 219"/>
              <a:gd name="T43" fmla="*/ 109 h 218"/>
              <a:gd name="T44" fmla="*/ 157 w 219"/>
              <a:gd name="T45" fmla="*/ 61 h 218"/>
              <a:gd name="T46" fmla="*/ 146 w 219"/>
              <a:gd name="T47" fmla="*/ 52 h 218"/>
              <a:gd name="T48" fmla="*/ 100 w 219"/>
              <a:gd name="T49" fmla="*/ 15 h 218"/>
              <a:gd name="T50" fmla="*/ 100 w 219"/>
              <a:gd name="T51" fmla="*/ 98 h 218"/>
              <a:gd name="T52" fmla="*/ 118 w 219"/>
              <a:gd name="T53" fmla="*/ 98 h 218"/>
              <a:gd name="T54" fmla="*/ 118 w 219"/>
              <a:gd name="T55" fmla="*/ 15 h 218"/>
              <a:gd name="T56" fmla="*/ 100 w 219"/>
              <a:gd name="T57" fmla="*/ 15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19" h="218">
                <a:moveTo>
                  <a:pt x="109" y="0"/>
                </a:moveTo>
                <a:cubicBezTo>
                  <a:pt x="170" y="0"/>
                  <a:pt x="219" y="49"/>
                  <a:pt x="219" y="109"/>
                </a:cubicBezTo>
                <a:cubicBezTo>
                  <a:pt x="219" y="169"/>
                  <a:pt x="170" y="218"/>
                  <a:pt x="109" y="218"/>
                </a:cubicBezTo>
                <a:cubicBezTo>
                  <a:pt x="49" y="218"/>
                  <a:pt x="0" y="169"/>
                  <a:pt x="0" y="109"/>
                </a:cubicBezTo>
                <a:cubicBezTo>
                  <a:pt x="0" y="49"/>
                  <a:pt x="49" y="0"/>
                  <a:pt x="109" y="0"/>
                </a:cubicBezTo>
                <a:close/>
                <a:moveTo>
                  <a:pt x="146" y="52"/>
                </a:moveTo>
                <a:cubicBezTo>
                  <a:pt x="137" y="66"/>
                  <a:pt x="137" y="66"/>
                  <a:pt x="137" y="66"/>
                </a:cubicBezTo>
                <a:cubicBezTo>
                  <a:pt x="140" y="68"/>
                  <a:pt x="143" y="71"/>
                  <a:pt x="145" y="73"/>
                </a:cubicBezTo>
                <a:cubicBezTo>
                  <a:pt x="154" y="82"/>
                  <a:pt x="160" y="95"/>
                  <a:pt x="160" y="109"/>
                </a:cubicBezTo>
                <a:cubicBezTo>
                  <a:pt x="160" y="122"/>
                  <a:pt x="154" y="135"/>
                  <a:pt x="145" y="144"/>
                </a:cubicBezTo>
                <a:cubicBezTo>
                  <a:pt x="136" y="153"/>
                  <a:pt x="124" y="159"/>
                  <a:pt x="110" y="159"/>
                </a:cubicBezTo>
                <a:cubicBezTo>
                  <a:pt x="96" y="159"/>
                  <a:pt x="83" y="153"/>
                  <a:pt x="74" y="144"/>
                </a:cubicBezTo>
                <a:cubicBezTo>
                  <a:pt x="65" y="135"/>
                  <a:pt x="60" y="122"/>
                  <a:pt x="60" y="109"/>
                </a:cubicBezTo>
                <a:cubicBezTo>
                  <a:pt x="60" y="95"/>
                  <a:pt x="65" y="82"/>
                  <a:pt x="74" y="73"/>
                </a:cubicBezTo>
                <a:cubicBezTo>
                  <a:pt x="76" y="71"/>
                  <a:pt x="79" y="69"/>
                  <a:pt x="81" y="67"/>
                </a:cubicBezTo>
                <a:cubicBezTo>
                  <a:pt x="73" y="53"/>
                  <a:pt x="73" y="53"/>
                  <a:pt x="73" y="53"/>
                </a:cubicBezTo>
                <a:cubicBezTo>
                  <a:pt x="69" y="55"/>
                  <a:pt x="65" y="58"/>
                  <a:pt x="62" y="61"/>
                </a:cubicBezTo>
                <a:cubicBezTo>
                  <a:pt x="50" y="73"/>
                  <a:pt x="43" y="90"/>
                  <a:pt x="43" y="109"/>
                </a:cubicBezTo>
                <a:cubicBezTo>
                  <a:pt x="43" y="127"/>
                  <a:pt x="50" y="144"/>
                  <a:pt x="62" y="156"/>
                </a:cubicBezTo>
                <a:cubicBezTo>
                  <a:pt x="74" y="168"/>
                  <a:pt x="91" y="176"/>
                  <a:pt x="110" y="176"/>
                </a:cubicBezTo>
                <a:cubicBezTo>
                  <a:pt x="128" y="176"/>
                  <a:pt x="145" y="168"/>
                  <a:pt x="157" y="156"/>
                </a:cubicBezTo>
                <a:cubicBezTo>
                  <a:pt x="170" y="144"/>
                  <a:pt x="177" y="127"/>
                  <a:pt x="177" y="109"/>
                </a:cubicBezTo>
                <a:cubicBezTo>
                  <a:pt x="177" y="90"/>
                  <a:pt x="170" y="73"/>
                  <a:pt x="157" y="61"/>
                </a:cubicBezTo>
                <a:cubicBezTo>
                  <a:pt x="154" y="57"/>
                  <a:pt x="150" y="54"/>
                  <a:pt x="146" y="52"/>
                </a:cubicBezTo>
                <a:close/>
                <a:moveTo>
                  <a:pt x="100" y="15"/>
                </a:moveTo>
                <a:cubicBezTo>
                  <a:pt x="100" y="98"/>
                  <a:pt x="100" y="98"/>
                  <a:pt x="100" y="98"/>
                </a:cubicBezTo>
                <a:cubicBezTo>
                  <a:pt x="118" y="98"/>
                  <a:pt x="118" y="98"/>
                  <a:pt x="118" y="98"/>
                </a:cubicBezTo>
                <a:cubicBezTo>
                  <a:pt x="118" y="15"/>
                  <a:pt x="118" y="15"/>
                  <a:pt x="118" y="15"/>
                </a:cubicBezTo>
                <a:lnTo>
                  <a:pt x="100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6" name="Freeform 456"/>
          <p:cNvSpPr>
            <a:spLocks noEditPoints="1"/>
          </p:cNvSpPr>
          <p:nvPr/>
        </p:nvSpPr>
        <p:spPr bwMode="auto">
          <a:xfrm>
            <a:off x="10690226" y="328613"/>
            <a:ext cx="342900" cy="530225"/>
          </a:xfrm>
          <a:custGeom>
            <a:avLst/>
            <a:gdLst>
              <a:gd name="T0" fmla="*/ 136 w 151"/>
              <a:gd name="T1" fmla="*/ 83 h 235"/>
              <a:gd name="T2" fmla="*/ 127 w 151"/>
              <a:gd name="T3" fmla="*/ 124 h 235"/>
              <a:gd name="T4" fmla="*/ 14 w 151"/>
              <a:gd name="T5" fmla="*/ 114 h 235"/>
              <a:gd name="T6" fmla="*/ 14 w 151"/>
              <a:gd name="T7" fmla="*/ 81 h 235"/>
              <a:gd name="T8" fmla="*/ 67 w 151"/>
              <a:gd name="T9" fmla="*/ 73 h 235"/>
              <a:gd name="T10" fmla="*/ 133 w 151"/>
              <a:gd name="T11" fmla="*/ 73 h 235"/>
              <a:gd name="T12" fmla="*/ 151 w 151"/>
              <a:gd name="T13" fmla="*/ 24 h 235"/>
              <a:gd name="T14" fmla="*/ 132 w 151"/>
              <a:gd name="T15" fmla="*/ 39 h 235"/>
              <a:gd name="T16" fmla="*/ 34 w 151"/>
              <a:gd name="T17" fmla="*/ 0 h 235"/>
              <a:gd name="T18" fmla="*/ 4 w 151"/>
              <a:gd name="T19" fmla="*/ 24 h 235"/>
              <a:gd name="T20" fmla="*/ 6 w 151"/>
              <a:gd name="T21" fmla="*/ 60 h 235"/>
              <a:gd name="T22" fmla="*/ 67 w 151"/>
              <a:gd name="T23" fmla="*/ 73 h 235"/>
              <a:gd name="T24" fmla="*/ 46 w 151"/>
              <a:gd name="T25" fmla="*/ 130 h 235"/>
              <a:gd name="T26" fmla="*/ 40 w 151"/>
              <a:gd name="T27" fmla="*/ 156 h 235"/>
              <a:gd name="T28" fmla="*/ 24 w 151"/>
              <a:gd name="T29" fmla="*/ 130 h 235"/>
              <a:gd name="T30" fmla="*/ 30 w 151"/>
              <a:gd name="T31" fmla="*/ 156 h 235"/>
              <a:gd name="T32" fmla="*/ 24 w 151"/>
              <a:gd name="T33" fmla="*/ 130 h 235"/>
              <a:gd name="T34" fmla="*/ 63 w 151"/>
              <a:gd name="T35" fmla="*/ 130 h 235"/>
              <a:gd name="T36" fmla="*/ 56 w 151"/>
              <a:gd name="T37" fmla="*/ 156 h 235"/>
              <a:gd name="T38" fmla="*/ 72 w 151"/>
              <a:gd name="T39" fmla="*/ 130 h 235"/>
              <a:gd name="T40" fmla="*/ 79 w 151"/>
              <a:gd name="T41" fmla="*/ 156 h 235"/>
              <a:gd name="T42" fmla="*/ 72 w 151"/>
              <a:gd name="T43" fmla="*/ 130 h 235"/>
              <a:gd name="T44" fmla="*/ 95 w 151"/>
              <a:gd name="T45" fmla="*/ 130 h 235"/>
              <a:gd name="T46" fmla="*/ 89 w 151"/>
              <a:gd name="T47" fmla="*/ 156 h 235"/>
              <a:gd name="T48" fmla="*/ 105 w 151"/>
              <a:gd name="T49" fmla="*/ 130 h 235"/>
              <a:gd name="T50" fmla="*/ 112 w 151"/>
              <a:gd name="T51" fmla="*/ 156 h 235"/>
              <a:gd name="T52" fmla="*/ 105 w 151"/>
              <a:gd name="T53" fmla="*/ 130 h 235"/>
              <a:gd name="T54" fmla="*/ 128 w 151"/>
              <a:gd name="T55" fmla="*/ 130 h 235"/>
              <a:gd name="T56" fmla="*/ 121 w 151"/>
              <a:gd name="T57" fmla="*/ 156 h 235"/>
              <a:gd name="T58" fmla="*/ 23 w 151"/>
              <a:gd name="T59" fmla="*/ 222 h 235"/>
              <a:gd name="T60" fmla="*/ 125 w 151"/>
              <a:gd name="T61" fmla="*/ 235 h 235"/>
              <a:gd name="T62" fmla="*/ 23 w 151"/>
              <a:gd name="T63" fmla="*/ 222 h 235"/>
              <a:gd name="T64" fmla="*/ 127 w 151"/>
              <a:gd name="T65" fmla="*/ 162 h 235"/>
              <a:gd name="T66" fmla="*/ 136 w 151"/>
              <a:gd name="T67" fmla="*/ 203 h 235"/>
              <a:gd name="T68" fmla="*/ 23 w 151"/>
              <a:gd name="T69" fmla="*/ 212 h 235"/>
              <a:gd name="T70" fmla="*/ 14 w 151"/>
              <a:gd name="T71" fmla="*/ 171 h 235"/>
              <a:gd name="T72" fmla="*/ 82 w 151"/>
              <a:gd name="T73" fmla="*/ 172 h 235"/>
              <a:gd name="T74" fmla="*/ 120 w 151"/>
              <a:gd name="T75" fmla="*/ 188 h 235"/>
              <a:gd name="T76" fmla="*/ 82 w 151"/>
              <a:gd name="T77" fmla="*/ 172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1" h="235">
                <a:moveTo>
                  <a:pt x="136" y="81"/>
                </a:moveTo>
                <a:cubicBezTo>
                  <a:pt x="136" y="82"/>
                  <a:pt x="136" y="82"/>
                  <a:pt x="136" y="83"/>
                </a:cubicBezTo>
                <a:cubicBezTo>
                  <a:pt x="136" y="114"/>
                  <a:pt x="136" y="114"/>
                  <a:pt x="136" y="114"/>
                </a:cubicBezTo>
                <a:cubicBezTo>
                  <a:pt x="136" y="120"/>
                  <a:pt x="132" y="124"/>
                  <a:pt x="127" y="12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18" y="124"/>
                  <a:pt x="14" y="120"/>
                  <a:pt x="14" y="114"/>
                </a:cubicBezTo>
                <a:cubicBezTo>
                  <a:pt x="14" y="83"/>
                  <a:pt x="14" y="83"/>
                  <a:pt x="14" y="83"/>
                </a:cubicBezTo>
                <a:cubicBezTo>
                  <a:pt x="14" y="82"/>
                  <a:pt x="14" y="82"/>
                  <a:pt x="14" y="81"/>
                </a:cubicBezTo>
                <a:cubicBezTo>
                  <a:pt x="136" y="81"/>
                  <a:pt x="136" y="81"/>
                  <a:pt x="136" y="81"/>
                </a:cubicBezTo>
                <a:close/>
                <a:moveTo>
                  <a:pt x="67" y="73"/>
                </a:moveTo>
                <a:cubicBezTo>
                  <a:pt x="83" y="73"/>
                  <a:pt x="83" y="73"/>
                  <a:pt x="83" y="73"/>
                </a:cubicBezTo>
                <a:cubicBezTo>
                  <a:pt x="133" y="73"/>
                  <a:pt x="133" y="73"/>
                  <a:pt x="133" y="73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24"/>
                  <a:pt x="151" y="24"/>
                  <a:pt x="151" y="24"/>
                </a:cubicBezTo>
                <a:cubicBezTo>
                  <a:pt x="147" y="24"/>
                  <a:pt x="147" y="24"/>
                  <a:pt x="147" y="24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30" y="28"/>
                  <a:pt x="129" y="14"/>
                  <a:pt x="116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22" y="14"/>
                  <a:pt x="21" y="28"/>
                  <a:pt x="19" y="39"/>
                </a:cubicBezTo>
                <a:cubicBezTo>
                  <a:pt x="4" y="24"/>
                  <a:pt x="4" y="24"/>
                  <a:pt x="4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6" y="60"/>
                  <a:pt x="6" y="60"/>
                  <a:pt x="6" y="60"/>
                </a:cubicBezTo>
                <a:cubicBezTo>
                  <a:pt x="18" y="73"/>
                  <a:pt x="18" y="73"/>
                  <a:pt x="18" y="73"/>
                </a:cubicBezTo>
                <a:cubicBezTo>
                  <a:pt x="67" y="73"/>
                  <a:pt x="67" y="73"/>
                  <a:pt x="67" y="73"/>
                </a:cubicBezTo>
                <a:close/>
                <a:moveTo>
                  <a:pt x="40" y="130"/>
                </a:moveTo>
                <a:cubicBezTo>
                  <a:pt x="42" y="130"/>
                  <a:pt x="44" y="130"/>
                  <a:pt x="46" y="130"/>
                </a:cubicBezTo>
                <a:cubicBezTo>
                  <a:pt x="46" y="139"/>
                  <a:pt x="46" y="147"/>
                  <a:pt x="46" y="156"/>
                </a:cubicBezTo>
                <a:cubicBezTo>
                  <a:pt x="44" y="156"/>
                  <a:pt x="42" y="156"/>
                  <a:pt x="40" y="156"/>
                </a:cubicBezTo>
                <a:cubicBezTo>
                  <a:pt x="40" y="147"/>
                  <a:pt x="40" y="139"/>
                  <a:pt x="40" y="130"/>
                </a:cubicBezTo>
                <a:close/>
                <a:moveTo>
                  <a:pt x="24" y="130"/>
                </a:moveTo>
                <a:cubicBezTo>
                  <a:pt x="30" y="130"/>
                  <a:pt x="30" y="130"/>
                  <a:pt x="30" y="130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24" y="156"/>
                  <a:pt x="24" y="156"/>
                  <a:pt x="24" y="156"/>
                </a:cubicBezTo>
                <a:cubicBezTo>
                  <a:pt x="24" y="130"/>
                  <a:pt x="24" y="130"/>
                  <a:pt x="24" y="130"/>
                </a:cubicBezTo>
                <a:close/>
                <a:moveTo>
                  <a:pt x="56" y="130"/>
                </a:moveTo>
                <a:cubicBezTo>
                  <a:pt x="58" y="130"/>
                  <a:pt x="61" y="130"/>
                  <a:pt x="63" y="130"/>
                </a:cubicBezTo>
                <a:cubicBezTo>
                  <a:pt x="63" y="139"/>
                  <a:pt x="63" y="147"/>
                  <a:pt x="63" y="156"/>
                </a:cubicBezTo>
                <a:cubicBezTo>
                  <a:pt x="61" y="156"/>
                  <a:pt x="58" y="156"/>
                  <a:pt x="56" y="156"/>
                </a:cubicBezTo>
                <a:cubicBezTo>
                  <a:pt x="56" y="147"/>
                  <a:pt x="56" y="139"/>
                  <a:pt x="56" y="130"/>
                </a:cubicBezTo>
                <a:close/>
                <a:moveTo>
                  <a:pt x="72" y="130"/>
                </a:moveTo>
                <a:cubicBezTo>
                  <a:pt x="75" y="130"/>
                  <a:pt x="77" y="130"/>
                  <a:pt x="79" y="130"/>
                </a:cubicBezTo>
                <a:cubicBezTo>
                  <a:pt x="79" y="139"/>
                  <a:pt x="79" y="147"/>
                  <a:pt x="79" y="156"/>
                </a:cubicBezTo>
                <a:cubicBezTo>
                  <a:pt x="77" y="156"/>
                  <a:pt x="75" y="156"/>
                  <a:pt x="72" y="156"/>
                </a:cubicBezTo>
                <a:cubicBezTo>
                  <a:pt x="72" y="147"/>
                  <a:pt x="72" y="139"/>
                  <a:pt x="72" y="130"/>
                </a:cubicBezTo>
                <a:close/>
                <a:moveTo>
                  <a:pt x="89" y="130"/>
                </a:moveTo>
                <a:cubicBezTo>
                  <a:pt x="91" y="130"/>
                  <a:pt x="93" y="130"/>
                  <a:pt x="95" y="130"/>
                </a:cubicBezTo>
                <a:cubicBezTo>
                  <a:pt x="95" y="139"/>
                  <a:pt x="95" y="147"/>
                  <a:pt x="95" y="156"/>
                </a:cubicBezTo>
                <a:cubicBezTo>
                  <a:pt x="93" y="156"/>
                  <a:pt x="91" y="156"/>
                  <a:pt x="89" y="156"/>
                </a:cubicBezTo>
                <a:cubicBezTo>
                  <a:pt x="89" y="147"/>
                  <a:pt x="89" y="139"/>
                  <a:pt x="89" y="130"/>
                </a:cubicBezTo>
                <a:close/>
                <a:moveTo>
                  <a:pt x="105" y="130"/>
                </a:moveTo>
                <a:cubicBezTo>
                  <a:pt x="107" y="130"/>
                  <a:pt x="109" y="130"/>
                  <a:pt x="112" y="130"/>
                </a:cubicBezTo>
                <a:cubicBezTo>
                  <a:pt x="112" y="139"/>
                  <a:pt x="112" y="147"/>
                  <a:pt x="112" y="156"/>
                </a:cubicBezTo>
                <a:cubicBezTo>
                  <a:pt x="109" y="156"/>
                  <a:pt x="107" y="156"/>
                  <a:pt x="105" y="156"/>
                </a:cubicBezTo>
                <a:cubicBezTo>
                  <a:pt x="105" y="147"/>
                  <a:pt x="105" y="139"/>
                  <a:pt x="105" y="130"/>
                </a:cubicBezTo>
                <a:close/>
                <a:moveTo>
                  <a:pt x="121" y="130"/>
                </a:moveTo>
                <a:cubicBezTo>
                  <a:pt x="128" y="130"/>
                  <a:pt x="128" y="130"/>
                  <a:pt x="128" y="130"/>
                </a:cubicBezTo>
                <a:cubicBezTo>
                  <a:pt x="128" y="156"/>
                  <a:pt x="128" y="156"/>
                  <a:pt x="128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30"/>
                  <a:pt x="121" y="130"/>
                  <a:pt x="121" y="130"/>
                </a:cubicBezTo>
                <a:close/>
                <a:moveTo>
                  <a:pt x="23" y="222"/>
                </a:moveTo>
                <a:cubicBezTo>
                  <a:pt x="125" y="222"/>
                  <a:pt x="125" y="222"/>
                  <a:pt x="125" y="222"/>
                </a:cubicBezTo>
                <a:cubicBezTo>
                  <a:pt x="125" y="235"/>
                  <a:pt x="125" y="235"/>
                  <a:pt x="125" y="235"/>
                </a:cubicBezTo>
                <a:cubicBezTo>
                  <a:pt x="23" y="235"/>
                  <a:pt x="23" y="235"/>
                  <a:pt x="23" y="235"/>
                </a:cubicBezTo>
                <a:cubicBezTo>
                  <a:pt x="23" y="222"/>
                  <a:pt x="23" y="222"/>
                  <a:pt x="23" y="222"/>
                </a:cubicBezTo>
                <a:close/>
                <a:moveTo>
                  <a:pt x="23" y="162"/>
                </a:moveTo>
                <a:cubicBezTo>
                  <a:pt x="127" y="162"/>
                  <a:pt x="127" y="162"/>
                  <a:pt x="127" y="162"/>
                </a:cubicBezTo>
                <a:cubicBezTo>
                  <a:pt x="132" y="162"/>
                  <a:pt x="136" y="166"/>
                  <a:pt x="136" y="171"/>
                </a:cubicBezTo>
                <a:cubicBezTo>
                  <a:pt x="136" y="203"/>
                  <a:pt x="136" y="203"/>
                  <a:pt x="136" y="203"/>
                </a:cubicBezTo>
                <a:cubicBezTo>
                  <a:pt x="136" y="208"/>
                  <a:pt x="132" y="212"/>
                  <a:pt x="127" y="212"/>
                </a:cubicBezTo>
                <a:cubicBezTo>
                  <a:pt x="23" y="212"/>
                  <a:pt x="23" y="212"/>
                  <a:pt x="23" y="212"/>
                </a:cubicBezTo>
                <a:cubicBezTo>
                  <a:pt x="18" y="212"/>
                  <a:pt x="14" y="208"/>
                  <a:pt x="14" y="203"/>
                </a:cubicBezTo>
                <a:cubicBezTo>
                  <a:pt x="14" y="171"/>
                  <a:pt x="14" y="171"/>
                  <a:pt x="14" y="171"/>
                </a:cubicBezTo>
                <a:cubicBezTo>
                  <a:pt x="14" y="166"/>
                  <a:pt x="18" y="162"/>
                  <a:pt x="23" y="162"/>
                </a:cubicBezTo>
                <a:close/>
                <a:moveTo>
                  <a:pt x="82" y="172"/>
                </a:moveTo>
                <a:cubicBezTo>
                  <a:pt x="82" y="188"/>
                  <a:pt x="82" y="188"/>
                  <a:pt x="82" y="188"/>
                </a:cubicBezTo>
                <a:cubicBezTo>
                  <a:pt x="120" y="188"/>
                  <a:pt x="120" y="188"/>
                  <a:pt x="120" y="188"/>
                </a:cubicBezTo>
                <a:cubicBezTo>
                  <a:pt x="120" y="172"/>
                  <a:pt x="120" y="172"/>
                  <a:pt x="120" y="172"/>
                </a:cubicBezTo>
                <a:lnTo>
                  <a:pt x="82" y="17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7" name="Freeform 457"/>
          <p:cNvSpPr>
            <a:spLocks noEditPoints="1"/>
          </p:cNvSpPr>
          <p:nvPr/>
        </p:nvSpPr>
        <p:spPr bwMode="auto">
          <a:xfrm>
            <a:off x="11391901" y="4491038"/>
            <a:ext cx="377825" cy="530225"/>
          </a:xfrm>
          <a:custGeom>
            <a:avLst/>
            <a:gdLst>
              <a:gd name="T0" fmla="*/ 161 w 167"/>
              <a:gd name="T1" fmla="*/ 176 h 234"/>
              <a:gd name="T2" fmla="*/ 7 w 167"/>
              <a:gd name="T3" fmla="*/ 57 h 234"/>
              <a:gd name="T4" fmla="*/ 152 w 167"/>
              <a:gd name="T5" fmla="*/ 214 h 234"/>
              <a:gd name="T6" fmla="*/ 137 w 167"/>
              <a:gd name="T7" fmla="*/ 188 h 234"/>
              <a:gd name="T8" fmla="*/ 133 w 167"/>
              <a:gd name="T9" fmla="*/ 222 h 234"/>
              <a:gd name="T10" fmla="*/ 138 w 167"/>
              <a:gd name="T11" fmla="*/ 228 h 234"/>
              <a:gd name="T12" fmla="*/ 148 w 167"/>
              <a:gd name="T13" fmla="*/ 215 h 234"/>
              <a:gd name="T14" fmla="*/ 122 w 167"/>
              <a:gd name="T15" fmla="*/ 230 h 234"/>
              <a:gd name="T16" fmla="*/ 122 w 167"/>
              <a:gd name="T17" fmla="*/ 203 h 234"/>
              <a:gd name="T18" fmla="*/ 106 w 167"/>
              <a:gd name="T19" fmla="*/ 214 h 234"/>
              <a:gd name="T20" fmla="*/ 120 w 167"/>
              <a:gd name="T21" fmla="*/ 228 h 234"/>
              <a:gd name="T22" fmla="*/ 110 w 167"/>
              <a:gd name="T23" fmla="*/ 222 h 234"/>
              <a:gd name="T24" fmla="*/ 84 w 167"/>
              <a:gd name="T25" fmla="*/ 234 h 234"/>
              <a:gd name="T26" fmla="*/ 88 w 167"/>
              <a:gd name="T27" fmla="*/ 212 h 234"/>
              <a:gd name="T28" fmla="*/ 80 w 167"/>
              <a:gd name="T29" fmla="*/ 207 h 234"/>
              <a:gd name="T30" fmla="*/ 76 w 167"/>
              <a:gd name="T31" fmla="*/ 230 h 234"/>
              <a:gd name="T32" fmla="*/ 78 w 167"/>
              <a:gd name="T33" fmla="*/ 216 h 234"/>
              <a:gd name="T34" fmla="*/ 92 w 167"/>
              <a:gd name="T35" fmla="*/ 222 h 234"/>
              <a:gd name="T36" fmla="*/ 62 w 167"/>
              <a:gd name="T37" fmla="*/ 214 h 234"/>
              <a:gd name="T38" fmla="*/ 46 w 167"/>
              <a:gd name="T39" fmla="*/ 188 h 234"/>
              <a:gd name="T40" fmla="*/ 42 w 167"/>
              <a:gd name="T41" fmla="*/ 222 h 234"/>
              <a:gd name="T42" fmla="*/ 48 w 167"/>
              <a:gd name="T43" fmla="*/ 228 h 234"/>
              <a:gd name="T44" fmla="*/ 58 w 167"/>
              <a:gd name="T45" fmla="*/ 215 h 234"/>
              <a:gd name="T46" fmla="*/ 31 w 167"/>
              <a:gd name="T47" fmla="*/ 230 h 234"/>
              <a:gd name="T48" fmla="*/ 31 w 167"/>
              <a:gd name="T49" fmla="*/ 203 h 234"/>
              <a:gd name="T50" fmla="*/ 15 w 167"/>
              <a:gd name="T51" fmla="*/ 214 h 234"/>
              <a:gd name="T52" fmla="*/ 29 w 167"/>
              <a:gd name="T53" fmla="*/ 228 h 234"/>
              <a:gd name="T54" fmla="*/ 19 w 167"/>
              <a:gd name="T55" fmla="*/ 222 h 234"/>
              <a:gd name="T56" fmla="*/ 144 w 167"/>
              <a:gd name="T57" fmla="*/ 0 h 234"/>
              <a:gd name="T58" fmla="*/ 148 w 167"/>
              <a:gd name="T59" fmla="*/ 22 h 234"/>
              <a:gd name="T60" fmla="*/ 140 w 167"/>
              <a:gd name="T61" fmla="*/ 27 h 234"/>
              <a:gd name="T62" fmla="*/ 136 w 167"/>
              <a:gd name="T63" fmla="*/ 4 h 234"/>
              <a:gd name="T64" fmla="*/ 138 w 167"/>
              <a:gd name="T65" fmla="*/ 18 h 234"/>
              <a:gd name="T66" fmla="*/ 152 w 167"/>
              <a:gd name="T67" fmla="*/ 12 h 234"/>
              <a:gd name="T68" fmla="*/ 122 w 167"/>
              <a:gd name="T69" fmla="*/ 20 h 234"/>
              <a:gd name="T70" fmla="*/ 107 w 167"/>
              <a:gd name="T71" fmla="*/ 46 h 234"/>
              <a:gd name="T72" fmla="*/ 103 w 167"/>
              <a:gd name="T73" fmla="*/ 12 h 234"/>
              <a:gd name="T74" fmla="*/ 108 w 167"/>
              <a:gd name="T75" fmla="*/ 6 h 234"/>
              <a:gd name="T76" fmla="*/ 118 w 167"/>
              <a:gd name="T77" fmla="*/ 19 h 234"/>
              <a:gd name="T78" fmla="*/ 92 w 167"/>
              <a:gd name="T79" fmla="*/ 4 h 234"/>
              <a:gd name="T80" fmla="*/ 92 w 167"/>
              <a:gd name="T81" fmla="*/ 31 h 234"/>
              <a:gd name="T82" fmla="*/ 76 w 167"/>
              <a:gd name="T83" fmla="*/ 20 h 234"/>
              <a:gd name="T84" fmla="*/ 90 w 167"/>
              <a:gd name="T85" fmla="*/ 6 h 234"/>
              <a:gd name="T86" fmla="*/ 80 w 167"/>
              <a:gd name="T87" fmla="*/ 12 h 234"/>
              <a:gd name="T88" fmla="*/ 54 w 167"/>
              <a:gd name="T89" fmla="*/ 0 h 234"/>
              <a:gd name="T90" fmla="*/ 58 w 167"/>
              <a:gd name="T91" fmla="*/ 22 h 234"/>
              <a:gd name="T92" fmla="*/ 49 w 167"/>
              <a:gd name="T93" fmla="*/ 27 h 234"/>
              <a:gd name="T94" fmla="*/ 46 w 167"/>
              <a:gd name="T95" fmla="*/ 4 h 234"/>
              <a:gd name="T96" fmla="*/ 48 w 167"/>
              <a:gd name="T97" fmla="*/ 18 h 234"/>
              <a:gd name="T98" fmla="*/ 62 w 167"/>
              <a:gd name="T99" fmla="*/ 12 h 234"/>
              <a:gd name="T100" fmla="*/ 31 w 167"/>
              <a:gd name="T101" fmla="*/ 20 h 234"/>
              <a:gd name="T102" fmla="*/ 16 w 167"/>
              <a:gd name="T103" fmla="*/ 46 h 234"/>
              <a:gd name="T104" fmla="*/ 12 w 167"/>
              <a:gd name="T105" fmla="*/ 12 h 234"/>
              <a:gd name="T106" fmla="*/ 17 w 167"/>
              <a:gd name="T107" fmla="*/ 6 h 234"/>
              <a:gd name="T108" fmla="*/ 27 w 167"/>
              <a:gd name="T109" fmla="*/ 19 h 234"/>
              <a:gd name="T110" fmla="*/ 144 w 167"/>
              <a:gd name="T111" fmla="*/ 156 h 234"/>
              <a:gd name="T112" fmla="*/ 14 w 167"/>
              <a:gd name="T113" fmla="*/ 72 h 234"/>
              <a:gd name="T114" fmla="*/ 154 w 167"/>
              <a:gd name="T115" fmla="*/ 161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7" h="234">
                <a:moveTo>
                  <a:pt x="22" y="51"/>
                </a:moveTo>
                <a:cubicBezTo>
                  <a:pt x="146" y="51"/>
                  <a:pt x="146" y="51"/>
                  <a:pt x="146" y="51"/>
                </a:cubicBezTo>
                <a:cubicBezTo>
                  <a:pt x="152" y="51"/>
                  <a:pt x="157" y="54"/>
                  <a:pt x="161" y="57"/>
                </a:cubicBezTo>
                <a:cubicBezTo>
                  <a:pt x="165" y="61"/>
                  <a:pt x="167" y="67"/>
                  <a:pt x="167" y="72"/>
                </a:cubicBezTo>
                <a:cubicBezTo>
                  <a:pt x="167" y="161"/>
                  <a:pt x="167" y="161"/>
                  <a:pt x="167" y="161"/>
                </a:cubicBezTo>
                <a:cubicBezTo>
                  <a:pt x="167" y="167"/>
                  <a:pt x="165" y="172"/>
                  <a:pt x="161" y="176"/>
                </a:cubicBezTo>
                <a:cubicBezTo>
                  <a:pt x="157" y="180"/>
                  <a:pt x="152" y="182"/>
                  <a:pt x="146" y="182"/>
                </a:cubicBezTo>
                <a:cubicBezTo>
                  <a:pt x="22" y="182"/>
                  <a:pt x="22" y="182"/>
                  <a:pt x="22" y="182"/>
                </a:cubicBezTo>
                <a:cubicBezTo>
                  <a:pt x="16" y="182"/>
                  <a:pt x="10" y="180"/>
                  <a:pt x="7" y="176"/>
                </a:cubicBezTo>
                <a:cubicBezTo>
                  <a:pt x="3" y="172"/>
                  <a:pt x="0" y="167"/>
                  <a:pt x="0" y="161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7"/>
                  <a:pt x="3" y="61"/>
                  <a:pt x="7" y="57"/>
                </a:cubicBezTo>
                <a:cubicBezTo>
                  <a:pt x="10" y="54"/>
                  <a:pt x="16" y="51"/>
                  <a:pt x="22" y="51"/>
                </a:cubicBezTo>
                <a:close/>
                <a:moveTo>
                  <a:pt x="144" y="234"/>
                </a:moveTo>
                <a:cubicBezTo>
                  <a:pt x="147" y="234"/>
                  <a:pt x="150" y="232"/>
                  <a:pt x="152" y="230"/>
                </a:cubicBezTo>
                <a:cubicBezTo>
                  <a:pt x="152" y="230"/>
                  <a:pt x="152" y="230"/>
                  <a:pt x="152" y="230"/>
                </a:cubicBezTo>
                <a:cubicBezTo>
                  <a:pt x="154" y="228"/>
                  <a:pt x="155" y="225"/>
                  <a:pt x="155" y="222"/>
                </a:cubicBezTo>
                <a:cubicBezTo>
                  <a:pt x="155" y="219"/>
                  <a:pt x="154" y="216"/>
                  <a:pt x="152" y="214"/>
                </a:cubicBezTo>
                <a:cubicBezTo>
                  <a:pt x="152" y="214"/>
                  <a:pt x="152" y="214"/>
                  <a:pt x="152" y="214"/>
                </a:cubicBezTo>
                <a:cubicBezTo>
                  <a:pt x="151" y="213"/>
                  <a:pt x="150" y="212"/>
                  <a:pt x="148" y="212"/>
                </a:cubicBezTo>
                <a:cubicBezTo>
                  <a:pt x="148" y="207"/>
                  <a:pt x="148" y="207"/>
                  <a:pt x="148" y="207"/>
                </a:cubicBezTo>
                <a:cubicBezTo>
                  <a:pt x="152" y="203"/>
                  <a:pt x="152" y="203"/>
                  <a:pt x="152" y="203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37" y="188"/>
                  <a:pt x="137" y="188"/>
                  <a:pt x="137" y="188"/>
                </a:cubicBezTo>
                <a:cubicBezTo>
                  <a:pt x="137" y="203"/>
                  <a:pt x="137" y="203"/>
                  <a:pt x="137" y="203"/>
                </a:cubicBezTo>
                <a:cubicBezTo>
                  <a:pt x="140" y="207"/>
                  <a:pt x="140" y="207"/>
                  <a:pt x="140" y="207"/>
                </a:cubicBezTo>
                <a:cubicBezTo>
                  <a:pt x="140" y="212"/>
                  <a:pt x="140" y="212"/>
                  <a:pt x="140" y="212"/>
                </a:cubicBezTo>
                <a:cubicBezTo>
                  <a:pt x="138" y="212"/>
                  <a:pt x="137" y="213"/>
                  <a:pt x="136" y="214"/>
                </a:cubicBezTo>
                <a:cubicBezTo>
                  <a:pt x="136" y="214"/>
                  <a:pt x="136" y="214"/>
                  <a:pt x="136" y="214"/>
                </a:cubicBezTo>
                <a:cubicBezTo>
                  <a:pt x="134" y="216"/>
                  <a:pt x="133" y="219"/>
                  <a:pt x="133" y="222"/>
                </a:cubicBezTo>
                <a:cubicBezTo>
                  <a:pt x="133" y="225"/>
                  <a:pt x="134" y="228"/>
                  <a:pt x="136" y="230"/>
                </a:cubicBezTo>
                <a:cubicBezTo>
                  <a:pt x="136" y="230"/>
                  <a:pt x="136" y="230"/>
                  <a:pt x="136" y="230"/>
                </a:cubicBezTo>
                <a:cubicBezTo>
                  <a:pt x="138" y="232"/>
                  <a:pt x="141" y="234"/>
                  <a:pt x="144" y="234"/>
                </a:cubicBezTo>
                <a:close/>
                <a:moveTo>
                  <a:pt x="150" y="228"/>
                </a:moveTo>
                <a:cubicBezTo>
                  <a:pt x="148" y="229"/>
                  <a:pt x="146" y="230"/>
                  <a:pt x="144" y="230"/>
                </a:cubicBezTo>
                <a:cubicBezTo>
                  <a:pt x="142" y="230"/>
                  <a:pt x="140" y="229"/>
                  <a:pt x="138" y="228"/>
                </a:cubicBezTo>
                <a:cubicBezTo>
                  <a:pt x="137" y="226"/>
                  <a:pt x="136" y="224"/>
                  <a:pt x="136" y="222"/>
                </a:cubicBezTo>
                <a:cubicBezTo>
                  <a:pt x="136" y="220"/>
                  <a:pt x="137" y="218"/>
                  <a:pt x="138" y="216"/>
                </a:cubicBezTo>
                <a:cubicBezTo>
                  <a:pt x="139" y="216"/>
                  <a:pt x="139" y="216"/>
                  <a:pt x="140" y="215"/>
                </a:cubicBezTo>
                <a:cubicBezTo>
                  <a:pt x="140" y="222"/>
                  <a:pt x="140" y="222"/>
                  <a:pt x="140" y="222"/>
                </a:cubicBezTo>
                <a:cubicBezTo>
                  <a:pt x="148" y="222"/>
                  <a:pt x="148" y="222"/>
                  <a:pt x="148" y="222"/>
                </a:cubicBezTo>
                <a:cubicBezTo>
                  <a:pt x="148" y="215"/>
                  <a:pt x="148" y="215"/>
                  <a:pt x="148" y="215"/>
                </a:cubicBezTo>
                <a:cubicBezTo>
                  <a:pt x="149" y="215"/>
                  <a:pt x="149" y="216"/>
                  <a:pt x="150" y="216"/>
                </a:cubicBezTo>
                <a:cubicBezTo>
                  <a:pt x="151" y="218"/>
                  <a:pt x="152" y="220"/>
                  <a:pt x="152" y="222"/>
                </a:cubicBezTo>
                <a:cubicBezTo>
                  <a:pt x="152" y="224"/>
                  <a:pt x="151" y="226"/>
                  <a:pt x="150" y="228"/>
                </a:cubicBezTo>
                <a:close/>
                <a:moveTo>
                  <a:pt x="114" y="234"/>
                </a:moveTo>
                <a:cubicBezTo>
                  <a:pt x="117" y="234"/>
                  <a:pt x="120" y="232"/>
                  <a:pt x="122" y="230"/>
                </a:cubicBezTo>
                <a:cubicBezTo>
                  <a:pt x="122" y="230"/>
                  <a:pt x="122" y="230"/>
                  <a:pt x="122" y="230"/>
                </a:cubicBezTo>
                <a:cubicBezTo>
                  <a:pt x="124" y="228"/>
                  <a:pt x="126" y="225"/>
                  <a:pt x="126" y="222"/>
                </a:cubicBezTo>
                <a:cubicBezTo>
                  <a:pt x="126" y="219"/>
                  <a:pt x="124" y="216"/>
                  <a:pt x="122" y="214"/>
                </a:cubicBezTo>
                <a:cubicBezTo>
                  <a:pt x="122" y="214"/>
                  <a:pt x="122" y="214"/>
                  <a:pt x="122" y="214"/>
                </a:cubicBezTo>
                <a:cubicBezTo>
                  <a:pt x="121" y="213"/>
                  <a:pt x="120" y="212"/>
                  <a:pt x="118" y="212"/>
                </a:cubicBezTo>
                <a:cubicBezTo>
                  <a:pt x="118" y="207"/>
                  <a:pt x="118" y="207"/>
                  <a:pt x="118" y="207"/>
                </a:cubicBezTo>
                <a:cubicBezTo>
                  <a:pt x="122" y="203"/>
                  <a:pt x="122" y="203"/>
                  <a:pt x="122" y="203"/>
                </a:cubicBezTo>
                <a:cubicBezTo>
                  <a:pt x="122" y="188"/>
                  <a:pt x="122" y="188"/>
                  <a:pt x="122" y="188"/>
                </a:cubicBezTo>
                <a:cubicBezTo>
                  <a:pt x="107" y="188"/>
                  <a:pt x="107" y="188"/>
                  <a:pt x="107" y="188"/>
                </a:cubicBezTo>
                <a:cubicBezTo>
                  <a:pt x="107" y="203"/>
                  <a:pt x="107" y="203"/>
                  <a:pt x="107" y="203"/>
                </a:cubicBezTo>
                <a:cubicBezTo>
                  <a:pt x="110" y="207"/>
                  <a:pt x="110" y="207"/>
                  <a:pt x="110" y="207"/>
                </a:cubicBezTo>
                <a:cubicBezTo>
                  <a:pt x="110" y="212"/>
                  <a:pt x="110" y="212"/>
                  <a:pt x="110" y="212"/>
                </a:cubicBezTo>
                <a:cubicBezTo>
                  <a:pt x="109" y="212"/>
                  <a:pt x="107" y="213"/>
                  <a:pt x="106" y="214"/>
                </a:cubicBezTo>
                <a:cubicBezTo>
                  <a:pt x="106" y="214"/>
                  <a:pt x="106" y="214"/>
                  <a:pt x="106" y="214"/>
                </a:cubicBezTo>
                <a:cubicBezTo>
                  <a:pt x="104" y="216"/>
                  <a:pt x="103" y="219"/>
                  <a:pt x="103" y="222"/>
                </a:cubicBezTo>
                <a:cubicBezTo>
                  <a:pt x="103" y="225"/>
                  <a:pt x="104" y="228"/>
                  <a:pt x="106" y="230"/>
                </a:cubicBezTo>
                <a:cubicBezTo>
                  <a:pt x="106" y="230"/>
                  <a:pt x="106" y="230"/>
                  <a:pt x="106" y="230"/>
                </a:cubicBezTo>
                <a:cubicBezTo>
                  <a:pt x="108" y="232"/>
                  <a:pt x="111" y="234"/>
                  <a:pt x="114" y="234"/>
                </a:cubicBezTo>
                <a:close/>
                <a:moveTo>
                  <a:pt x="120" y="228"/>
                </a:moveTo>
                <a:cubicBezTo>
                  <a:pt x="119" y="229"/>
                  <a:pt x="116" y="230"/>
                  <a:pt x="114" y="230"/>
                </a:cubicBezTo>
                <a:cubicBezTo>
                  <a:pt x="112" y="230"/>
                  <a:pt x="110" y="229"/>
                  <a:pt x="108" y="228"/>
                </a:cubicBezTo>
                <a:cubicBezTo>
                  <a:pt x="107" y="226"/>
                  <a:pt x="106" y="224"/>
                  <a:pt x="106" y="222"/>
                </a:cubicBezTo>
                <a:cubicBezTo>
                  <a:pt x="106" y="220"/>
                  <a:pt x="107" y="218"/>
                  <a:pt x="108" y="216"/>
                </a:cubicBezTo>
                <a:cubicBezTo>
                  <a:pt x="109" y="216"/>
                  <a:pt x="109" y="216"/>
                  <a:pt x="110" y="215"/>
                </a:cubicBezTo>
                <a:cubicBezTo>
                  <a:pt x="110" y="222"/>
                  <a:pt x="110" y="222"/>
                  <a:pt x="110" y="222"/>
                </a:cubicBezTo>
                <a:cubicBezTo>
                  <a:pt x="118" y="222"/>
                  <a:pt x="118" y="222"/>
                  <a:pt x="118" y="222"/>
                </a:cubicBezTo>
                <a:cubicBezTo>
                  <a:pt x="118" y="215"/>
                  <a:pt x="118" y="215"/>
                  <a:pt x="118" y="215"/>
                </a:cubicBezTo>
                <a:cubicBezTo>
                  <a:pt x="119" y="215"/>
                  <a:pt x="120" y="216"/>
                  <a:pt x="120" y="216"/>
                </a:cubicBezTo>
                <a:cubicBezTo>
                  <a:pt x="121" y="218"/>
                  <a:pt x="122" y="220"/>
                  <a:pt x="122" y="222"/>
                </a:cubicBezTo>
                <a:cubicBezTo>
                  <a:pt x="122" y="224"/>
                  <a:pt x="121" y="226"/>
                  <a:pt x="120" y="228"/>
                </a:cubicBezTo>
                <a:close/>
                <a:moveTo>
                  <a:pt x="84" y="234"/>
                </a:moveTo>
                <a:cubicBezTo>
                  <a:pt x="87" y="234"/>
                  <a:pt x="90" y="232"/>
                  <a:pt x="92" y="230"/>
                </a:cubicBezTo>
                <a:cubicBezTo>
                  <a:pt x="92" y="230"/>
                  <a:pt x="92" y="230"/>
                  <a:pt x="92" y="230"/>
                </a:cubicBezTo>
                <a:cubicBezTo>
                  <a:pt x="94" y="228"/>
                  <a:pt x="95" y="225"/>
                  <a:pt x="95" y="222"/>
                </a:cubicBezTo>
                <a:cubicBezTo>
                  <a:pt x="95" y="219"/>
                  <a:pt x="94" y="216"/>
                  <a:pt x="92" y="214"/>
                </a:cubicBezTo>
                <a:cubicBezTo>
                  <a:pt x="92" y="214"/>
                  <a:pt x="92" y="214"/>
                  <a:pt x="92" y="214"/>
                </a:cubicBezTo>
                <a:cubicBezTo>
                  <a:pt x="91" y="213"/>
                  <a:pt x="89" y="212"/>
                  <a:pt x="88" y="212"/>
                </a:cubicBezTo>
                <a:cubicBezTo>
                  <a:pt x="88" y="207"/>
                  <a:pt x="88" y="207"/>
                  <a:pt x="88" y="207"/>
                </a:cubicBezTo>
                <a:cubicBezTo>
                  <a:pt x="92" y="203"/>
                  <a:pt x="92" y="203"/>
                  <a:pt x="92" y="203"/>
                </a:cubicBezTo>
                <a:cubicBezTo>
                  <a:pt x="92" y="188"/>
                  <a:pt x="92" y="188"/>
                  <a:pt x="92" y="188"/>
                </a:cubicBezTo>
                <a:cubicBezTo>
                  <a:pt x="76" y="188"/>
                  <a:pt x="76" y="188"/>
                  <a:pt x="76" y="188"/>
                </a:cubicBezTo>
                <a:cubicBezTo>
                  <a:pt x="76" y="203"/>
                  <a:pt x="76" y="203"/>
                  <a:pt x="76" y="203"/>
                </a:cubicBezTo>
                <a:cubicBezTo>
                  <a:pt x="80" y="207"/>
                  <a:pt x="80" y="207"/>
                  <a:pt x="80" y="207"/>
                </a:cubicBezTo>
                <a:cubicBezTo>
                  <a:pt x="80" y="212"/>
                  <a:pt x="80" y="212"/>
                  <a:pt x="80" y="212"/>
                </a:cubicBezTo>
                <a:cubicBezTo>
                  <a:pt x="78" y="212"/>
                  <a:pt x="77" y="213"/>
                  <a:pt x="76" y="214"/>
                </a:cubicBezTo>
                <a:cubicBezTo>
                  <a:pt x="76" y="214"/>
                  <a:pt x="76" y="214"/>
                  <a:pt x="76" y="214"/>
                </a:cubicBezTo>
                <a:cubicBezTo>
                  <a:pt x="74" y="216"/>
                  <a:pt x="72" y="219"/>
                  <a:pt x="72" y="222"/>
                </a:cubicBezTo>
                <a:cubicBezTo>
                  <a:pt x="72" y="225"/>
                  <a:pt x="74" y="228"/>
                  <a:pt x="76" y="230"/>
                </a:cubicBezTo>
                <a:cubicBezTo>
                  <a:pt x="76" y="230"/>
                  <a:pt x="76" y="230"/>
                  <a:pt x="76" y="230"/>
                </a:cubicBezTo>
                <a:cubicBezTo>
                  <a:pt x="78" y="232"/>
                  <a:pt x="81" y="234"/>
                  <a:pt x="84" y="234"/>
                </a:cubicBezTo>
                <a:close/>
                <a:moveTo>
                  <a:pt x="90" y="228"/>
                </a:moveTo>
                <a:cubicBezTo>
                  <a:pt x="88" y="229"/>
                  <a:pt x="86" y="230"/>
                  <a:pt x="84" y="230"/>
                </a:cubicBezTo>
                <a:cubicBezTo>
                  <a:pt x="81" y="230"/>
                  <a:pt x="79" y="229"/>
                  <a:pt x="78" y="228"/>
                </a:cubicBezTo>
                <a:cubicBezTo>
                  <a:pt x="77" y="226"/>
                  <a:pt x="76" y="224"/>
                  <a:pt x="76" y="222"/>
                </a:cubicBezTo>
                <a:cubicBezTo>
                  <a:pt x="76" y="220"/>
                  <a:pt x="77" y="218"/>
                  <a:pt x="78" y="216"/>
                </a:cubicBezTo>
                <a:cubicBezTo>
                  <a:pt x="78" y="216"/>
                  <a:pt x="79" y="216"/>
                  <a:pt x="80" y="215"/>
                </a:cubicBezTo>
                <a:cubicBezTo>
                  <a:pt x="80" y="222"/>
                  <a:pt x="80" y="222"/>
                  <a:pt x="80" y="222"/>
                </a:cubicBezTo>
                <a:cubicBezTo>
                  <a:pt x="88" y="222"/>
                  <a:pt x="88" y="222"/>
                  <a:pt x="88" y="222"/>
                </a:cubicBezTo>
                <a:cubicBezTo>
                  <a:pt x="88" y="215"/>
                  <a:pt x="88" y="215"/>
                  <a:pt x="88" y="215"/>
                </a:cubicBezTo>
                <a:cubicBezTo>
                  <a:pt x="88" y="215"/>
                  <a:pt x="89" y="216"/>
                  <a:pt x="90" y="216"/>
                </a:cubicBezTo>
                <a:cubicBezTo>
                  <a:pt x="91" y="218"/>
                  <a:pt x="92" y="220"/>
                  <a:pt x="92" y="222"/>
                </a:cubicBezTo>
                <a:cubicBezTo>
                  <a:pt x="92" y="224"/>
                  <a:pt x="91" y="226"/>
                  <a:pt x="90" y="228"/>
                </a:cubicBezTo>
                <a:close/>
                <a:moveTo>
                  <a:pt x="54" y="234"/>
                </a:moveTo>
                <a:cubicBezTo>
                  <a:pt x="57" y="234"/>
                  <a:pt x="60" y="232"/>
                  <a:pt x="62" y="230"/>
                </a:cubicBezTo>
                <a:cubicBezTo>
                  <a:pt x="62" y="230"/>
                  <a:pt x="62" y="230"/>
                  <a:pt x="62" y="230"/>
                </a:cubicBezTo>
                <a:cubicBezTo>
                  <a:pt x="64" y="228"/>
                  <a:pt x="65" y="225"/>
                  <a:pt x="65" y="222"/>
                </a:cubicBezTo>
                <a:cubicBezTo>
                  <a:pt x="65" y="219"/>
                  <a:pt x="64" y="216"/>
                  <a:pt x="62" y="214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61" y="213"/>
                  <a:pt x="59" y="212"/>
                  <a:pt x="58" y="212"/>
                </a:cubicBezTo>
                <a:cubicBezTo>
                  <a:pt x="58" y="207"/>
                  <a:pt x="58" y="207"/>
                  <a:pt x="58" y="207"/>
                </a:cubicBezTo>
                <a:cubicBezTo>
                  <a:pt x="62" y="203"/>
                  <a:pt x="62" y="203"/>
                  <a:pt x="62" y="203"/>
                </a:cubicBezTo>
                <a:cubicBezTo>
                  <a:pt x="62" y="188"/>
                  <a:pt x="62" y="188"/>
                  <a:pt x="62" y="188"/>
                </a:cubicBezTo>
                <a:cubicBezTo>
                  <a:pt x="46" y="188"/>
                  <a:pt x="46" y="188"/>
                  <a:pt x="46" y="188"/>
                </a:cubicBezTo>
                <a:cubicBezTo>
                  <a:pt x="46" y="203"/>
                  <a:pt x="46" y="203"/>
                  <a:pt x="46" y="203"/>
                </a:cubicBezTo>
                <a:cubicBezTo>
                  <a:pt x="49" y="207"/>
                  <a:pt x="49" y="207"/>
                  <a:pt x="49" y="207"/>
                </a:cubicBezTo>
                <a:cubicBezTo>
                  <a:pt x="49" y="212"/>
                  <a:pt x="49" y="212"/>
                  <a:pt x="49" y="212"/>
                </a:cubicBezTo>
                <a:cubicBezTo>
                  <a:pt x="48" y="212"/>
                  <a:pt x="47" y="213"/>
                  <a:pt x="46" y="214"/>
                </a:cubicBezTo>
                <a:cubicBezTo>
                  <a:pt x="46" y="214"/>
                  <a:pt x="46" y="214"/>
                  <a:pt x="46" y="214"/>
                </a:cubicBezTo>
                <a:cubicBezTo>
                  <a:pt x="43" y="216"/>
                  <a:pt x="42" y="219"/>
                  <a:pt x="42" y="222"/>
                </a:cubicBezTo>
                <a:cubicBezTo>
                  <a:pt x="42" y="225"/>
                  <a:pt x="43" y="228"/>
                  <a:pt x="46" y="230"/>
                </a:cubicBezTo>
                <a:cubicBezTo>
                  <a:pt x="46" y="230"/>
                  <a:pt x="46" y="230"/>
                  <a:pt x="46" y="230"/>
                </a:cubicBezTo>
                <a:cubicBezTo>
                  <a:pt x="48" y="232"/>
                  <a:pt x="50" y="234"/>
                  <a:pt x="54" y="234"/>
                </a:cubicBezTo>
                <a:close/>
                <a:moveTo>
                  <a:pt x="59" y="228"/>
                </a:moveTo>
                <a:cubicBezTo>
                  <a:pt x="58" y="229"/>
                  <a:pt x="56" y="230"/>
                  <a:pt x="54" y="230"/>
                </a:cubicBezTo>
                <a:cubicBezTo>
                  <a:pt x="51" y="230"/>
                  <a:pt x="49" y="229"/>
                  <a:pt x="48" y="228"/>
                </a:cubicBezTo>
                <a:cubicBezTo>
                  <a:pt x="46" y="226"/>
                  <a:pt x="45" y="224"/>
                  <a:pt x="45" y="222"/>
                </a:cubicBezTo>
                <a:cubicBezTo>
                  <a:pt x="45" y="220"/>
                  <a:pt x="46" y="218"/>
                  <a:pt x="48" y="216"/>
                </a:cubicBezTo>
                <a:cubicBezTo>
                  <a:pt x="48" y="216"/>
                  <a:pt x="49" y="216"/>
                  <a:pt x="49" y="215"/>
                </a:cubicBezTo>
                <a:cubicBezTo>
                  <a:pt x="49" y="222"/>
                  <a:pt x="49" y="222"/>
                  <a:pt x="49" y="222"/>
                </a:cubicBezTo>
                <a:cubicBezTo>
                  <a:pt x="58" y="222"/>
                  <a:pt x="58" y="222"/>
                  <a:pt x="58" y="222"/>
                </a:cubicBezTo>
                <a:cubicBezTo>
                  <a:pt x="58" y="215"/>
                  <a:pt x="58" y="215"/>
                  <a:pt x="58" y="215"/>
                </a:cubicBezTo>
                <a:cubicBezTo>
                  <a:pt x="58" y="215"/>
                  <a:pt x="59" y="216"/>
                  <a:pt x="59" y="216"/>
                </a:cubicBezTo>
                <a:cubicBezTo>
                  <a:pt x="61" y="218"/>
                  <a:pt x="62" y="220"/>
                  <a:pt x="62" y="222"/>
                </a:cubicBezTo>
                <a:cubicBezTo>
                  <a:pt x="62" y="224"/>
                  <a:pt x="61" y="226"/>
                  <a:pt x="59" y="228"/>
                </a:cubicBezTo>
                <a:close/>
                <a:moveTo>
                  <a:pt x="23" y="234"/>
                </a:moveTo>
                <a:cubicBezTo>
                  <a:pt x="26" y="234"/>
                  <a:pt x="29" y="232"/>
                  <a:pt x="31" y="230"/>
                </a:cubicBezTo>
                <a:cubicBezTo>
                  <a:pt x="31" y="230"/>
                  <a:pt x="31" y="230"/>
                  <a:pt x="31" y="230"/>
                </a:cubicBezTo>
                <a:cubicBezTo>
                  <a:pt x="33" y="228"/>
                  <a:pt x="35" y="225"/>
                  <a:pt x="35" y="222"/>
                </a:cubicBezTo>
                <a:cubicBezTo>
                  <a:pt x="35" y="219"/>
                  <a:pt x="33" y="216"/>
                  <a:pt x="31" y="214"/>
                </a:cubicBezTo>
                <a:cubicBezTo>
                  <a:pt x="31" y="214"/>
                  <a:pt x="31" y="214"/>
                  <a:pt x="31" y="214"/>
                </a:cubicBezTo>
                <a:cubicBezTo>
                  <a:pt x="30" y="213"/>
                  <a:pt x="29" y="212"/>
                  <a:pt x="27" y="212"/>
                </a:cubicBezTo>
                <a:cubicBezTo>
                  <a:pt x="27" y="207"/>
                  <a:pt x="27" y="207"/>
                  <a:pt x="27" y="207"/>
                </a:cubicBezTo>
                <a:cubicBezTo>
                  <a:pt x="31" y="203"/>
                  <a:pt x="31" y="203"/>
                  <a:pt x="31" y="203"/>
                </a:cubicBezTo>
                <a:cubicBezTo>
                  <a:pt x="31" y="188"/>
                  <a:pt x="31" y="188"/>
                  <a:pt x="31" y="188"/>
                </a:cubicBezTo>
                <a:cubicBezTo>
                  <a:pt x="16" y="188"/>
                  <a:pt x="16" y="188"/>
                  <a:pt x="16" y="188"/>
                </a:cubicBezTo>
                <a:cubicBezTo>
                  <a:pt x="16" y="203"/>
                  <a:pt x="16" y="203"/>
                  <a:pt x="16" y="203"/>
                </a:cubicBezTo>
                <a:cubicBezTo>
                  <a:pt x="19" y="207"/>
                  <a:pt x="19" y="207"/>
                  <a:pt x="19" y="207"/>
                </a:cubicBezTo>
                <a:cubicBezTo>
                  <a:pt x="19" y="212"/>
                  <a:pt x="19" y="212"/>
                  <a:pt x="19" y="212"/>
                </a:cubicBezTo>
                <a:cubicBezTo>
                  <a:pt x="17" y="212"/>
                  <a:pt x="16" y="213"/>
                  <a:pt x="15" y="214"/>
                </a:cubicBezTo>
                <a:cubicBezTo>
                  <a:pt x="15" y="214"/>
                  <a:pt x="15" y="214"/>
                  <a:pt x="15" y="214"/>
                </a:cubicBezTo>
                <a:cubicBezTo>
                  <a:pt x="13" y="216"/>
                  <a:pt x="12" y="219"/>
                  <a:pt x="12" y="222"/>
                </a:cubicBezTo>
                <a:cubicBezTo>
                  <a:pt x="12" y="225"/>
                  <a:pt x="13" y="228"/>
                  <a:pt x="15" y="230"/>
                </a:cubicBezTo>
                <a:cubicBezTo>
                  <a:pt x="15" y="230"/>
                  <a:pt x="15" y="230"/>
                  <a:pt x="15" y="230"/>
                </a:cubicBezTo>
                <a:cubicBezTo>
                  <a:pt x="17" y="232"/>
                  <a:pt x="20" y="234"/>
                  <a:pt x="23" y="234"/>
                </a:cubicBezTo>
                <a:close/>
                <a:moveTo>
                  <a:pt x="29" y="228"/>
                </a:moveTo>
                <a:cubicBezTo>
                  <a:pt x="27" y="229"/>
                  <a:pt x="25" y="230"/>
                  <a:pt x="23" y="230"/>
                </a:cubicBezTo>
                <a:cubicBezTo>
                  <a:pt x="21" y="230"/>
                  <a:pt x="19" y="229"/>
                  <a:pt x="17" y="228"/>
                </a:cubicBezTo>
                <a:cubicBezTo>
                  <a:pt x="16" y="226"/>
                  <a:pt x="15" y="224"/>
                  <a:pt x="15" y="222"/>
                </a:cubicBezTo>
                <a:cubicBezTo>
                  <a:pt x="15" y="220"/>
                  <a:pt x="16" y="218"/>
                  <a:pt x="17" y="216"/>
                </a:cubicBezTo>
                <a:cubicBezTo>
                  <a:pt x="18" y="216"/>
                  <a:pt x="18" y="216"/>
                  <a:pt x="19" y="215"/>
                </a:cubicBezTo>
                <a:cubicBezTo>
                  <a:pt x="19" y="222"/>
                  <a:pt x="19" y="222"/>
                  <a:pt x="19" y="222"/>
                </a:cubicBezTo>
                <a:cubicBezTo>
                  <a:pt x="27" y="222"/>
                  <a:pt x="27" y="222"/>
                  <a:pt x="27" y="222"/>
                </a:cubicBezTo>
                <a:cubicBezTo>
                  <a:pt x="27" y="215"/>
                  <a:pt x="27" y="215"/>
                  <a:pt x="27" y="215"/>
                </a:cubicBezTo>
                <a:cubicBezTo>
                  <a:pt x="28" y="215"/>
                  <a:pt x="28" y="216"/>
                  <a:pt x="29" y="216"/>
                </a:cubicBezTo>
                <a:cubicBezTo>
                  <a:pt x="30" y="218"/>
                  <a:pt x="31" y="220"/>
                  <a:pt x="31" y="222"/>
                </a:cubicBezTo>
                <a:cubicBezTo>
                  <a:pt x="31" y="224"/>
                  <a:pt x="30" y="226"/>
                  <a:pt x="29" y="228"/>
                </a:cubicBezTo>
                <a:close/>
                <a:moveTo>
                  <a:pt x="144" y="0"/>
                </a:moveTo>
                <a:cubicBezTo>
                  <a:pt x="147" y="0"/>
                  <a:pt x="150" y="2"/>
                  <a:pt x="152" y="4"/>
                </a:cubicBezTo>
                <a:cubicBezTo>
                  <a:pt x="152" y="4"/>
                  <a:pt x="152" y="4"/>
                  <a:pt x="152" y="4"/>
                </a:cubicBezTo>
                <a:cubicBezTo>
                  <a:pt x="154" y="6"/>
                  <a:pt x="155" y="9"/>
                  <a:pt x="155" y="12"/>
                </a:cubicBezTo>
                <a:cubicBezTo>
                  <a:pt x="155" y="15"/>
                  <a:pt x="154" y="18"/>
                  <a:pt x="152" y="20"/>
                </a:cubicBezTo>
                <a:cubicBezTo>
                  <a:pt x="152" y="20"/>
                  <a:pt x="152" y="20"/>
                  <a:pt x="152" y="20"/>
                </a:cubicBezTo>
                <a:cubicBezTo>
                  <a:pt x="151" y="21"/>
                  <a:pt x="150" y="22"/>
                  <a:pt x="148" y="22"/>
                </a:cubicBezTo>
                <a:cubicBezTo>
                  <a:pt x="148" y="27"/>
                  <a:pt x="148" y="27"/>
                  <a:pt x="148" y="27"/>
                </a:cubicBezTo>
                <a:cubicBezTo>
                  <a:pt x="152" y="31"/>
                  <a:pt x="152" y="31"/>
                  <a:pt x="152" y="31"/>
                </a:cubicBezTo>
                <a:cubicBezTo>
                  <a:pt x="152" y="46"/>
                  <a:pt x="152" y="46"/>
                  <a:pt x="152" y="46"/>
                </a:cubicBezTo>
                <a:cubicBezTo>
                  <a:pt x="137" y="46"/>
                  <a:pt x="137" y="46"/>
                  <a:pt x="137" y="46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40" y="22"/>
                  <a:pt x="140" y="22"/>
                  <a:pt x="140" y="22"/>
                </a:cubicBezTo>
                <a:cubicBezTo>
                  <a:pt x="138" y="22"/>
                  <a:pt x="137" y="21"/>
                  <a:pt x="136" y="20"/>
                </a:cubicBezTo>
                <a:cubicBezTo>
                  <a:pt x="136" y="20"/>
                  <a:pt x="136" y="20"/>
                  <a:pt x="136" y="20"/>
                </a:cubicBezTo>
                <a:cubicBezTo>
                  <a:pt x="134" y="18"/>
                  <a:pt x="133" y="15"/>
                  <a:pt x="133" y="12"/>
                </a:cubicBezTo>
                <a:cubicBezTo>
                  <a:pt x="133" y="9"/>
                  <a:pt x="134" y="6"/>
                  <a:pt x="136" y="4"/>
                </a:cubicBezTo>
                <a:cubicBezTo>
                  <a:pt x="136" y="4"/>
                  <a:pt x="136" y="4"/>
                  <a:pt x="136" y="4"/>
                </a:cubicBezTo>
                <a:cubicBezTo>
                  <a:pt x="138" y="2"/>
                  <a:pt x="141" y="0"/>
                  <a:pt x="144" y="0"/>
                </a:cubicBezTo>
                <a:close/>
                <a:moveTo>
                  <a:pt x="150" y="6"/>
                </a:moveTo>
                <a:cubicBezTo>
                  <a:pt x="148" y="5"/>
                  <a:pt x="146" y="4"/>
                  <a:pt x="144" y="4"/>
                </a:cubicBezTo>
                <a:cubicBezTo>
                  <a:pt x="142" y="4"/>
                  <a:pt x="140" y="5"/>
                  <a:pt x="138" y="6"/>
                </a:cubicBezTo>
                <a:cubicBezTo>
                  <a:pt x="137" y="8"/>
                  <a:pt x="136" y="10"/>
                  <a:pt x="136" y="12"/>
                </a:cubicBezTo>
                <a:cubicBezTo>
                  <a:pt x="136" y="14"/>
                  <a:pt x="137" y="16"/>
                  <a:pt x="138" y="18"/>
                </a:cubicBezTo>
                <a:cubicBezTo>
                  <a:pt x="139" y="18"/>
                  <a:pt x="139" y="18"/>
                  <a:pt x="140" y="19"/>
                </a:cubicBezTo>
                <a:cubicBezTo>
                  <a:pt x="140" y="12"/>
                  <a:pt x="140" y="12"/>
                  <a:pt x="140" y="12"/>
                </a:cubicBezTo>
                <a:cubicBezTo>
                  <a:pt x="148" y="12"/>
                  <a:pt x="148" y="12"/>
                  <a:pt x="148" y="12"/>
                </a:cubicBezTo>
                <a:cubicBezTo>
                  <a:pt x="148" y="19"/>
                  <a:pt x="148" y="19"/>
                  <a:pt x="148" y="19"/>
                </a:cubicBezTo>
                <a:cubicBezTo>
                  <a:pt x="149" y="18"/>
                  <a:pt x="149" y="18"/>
                  <a:pt x="150" y="18"/>
                </a:cubicBezTo>
                <a:cubicBezTo>
                  <a:pt x="151" y="16"/>
                  <a:pt x="152" y="14"/>
                  <a:pt x="152" y="12"/>
                </a:cubicBezTo>
                <a:cubicBezTo>
                  <a:pt x="152" y="10"/>
                  <a:pt x="151" y="8"/>
                  <a:pt x="150" y="6"/>
                </a:cubicBezTo>
                <a:close/>
                <a:moveTo>
                  <a:pt x="114" y="0"/>
                </a:moveTo>
                <a:cubicBezTo>
                  <a:pt x="117" y="0"/>
                  <a:pt x="120" y="2"/>
                  <a:pt x="122" y="4"/>
                </a:cubicBezTo>
                <a:cubicBezTo>
                  <a:pt x="122" y="4"/>
                  <a:pt x="122" y="4"/>
                  <a:pt x="122" y="4"/>
                </a:cubicBezTo>
                <a:cubicBezTo>
                  <a:pt x="124" y="6"/>
                  <a:pt x="126" y="9"/>
                  <a:pt x="126" y="12"/>
                </a:cubicBezTo>
                <a:cubicBezTo>
                  <a:pt x="126" y="15"/>
                  <a:pt x="124" y="18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1" y="21"/>
                  <a:pt x="120" y="22"/>
                  <a:pt x="118" y="22"/>
                </a:cubicBezTo>
                <a:cubicBezTo>
                  <a:pt x="118" y="27"/>
                  <a:pt x="118" y="27"/>
                  <a:pt x="118" y="27"/>
                </a:cubicBezTo>
                <a:cubicBezTo>
                  <a:pt x="122" y="31"/>
                  <a:pt x="122" y="31"/>
                  <a:pt x="122" y="31"/>
                </a:cubicBezTo>
                <a:cubicBezTo>
                  <a:pt x="122" y="46"/>
                  <a:pt x="122" y="46"/>
                  <a:pt x="122" y="46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110" y="27"/>
                  <a:pt x="110" y="27"/>
                  <a:pt x="110" y="27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9" y="22"/>
                  <a:pt x="107" y="21"/>
                  <a:pt x="106" y="20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4" y="18"/>
                  <a:pt x="103" y="15"/>
                  <a:pt x="103" y="12"/>
                </a:cubicBezTo>
                <a:cubicBezTo>
                  <a:pt x="103" y="9"/>
                  <a:pt x="104" y="6"/>
                  <a:pt x="106" y="4"/>
                </a:cubicBezTo>
                <a:cubicBezTo>
                  <a:pt x="106" y="4"/>
                  <a:pt x="106" y="4"/>
                  <a:pt x="106" y="4"/>
                </a:cubicBezTo>
                <a:cubicBezTo>
                  <a:pt x="108" y="2"/>
                  <a:pt x="111" y="0"/>
                  <a:pt x="114" y="0"/>
                </a:cubicBezTo>
                <a:close/>
                <a:moveTo>
                  <a:pt x="120" y="6"/>
                </a:moveTo>
                <a:cubicBezTo>
                  <a:pt x="119" y="5"/>
                  <a:pt x="116" y="4"/>
                  <a:pt x="114" y="4"/>
                </a:cubicBezTo>
                <a:cubicBezTo>
                  <a:pt x="112" y="4"/>
                  <a:pt x="110" y="5"/>
                  <a:pt x="108" y="6"/>
                </a:cubicBezTo>
                <a:cubicBezTo>
                  <a:pt x="107" y="8"/>
                  <a:pt x="106" y="10"/>
                  <a:pt x="106" y="12"/>
                </a:cubicBezTo>
                <a:cubicBezTo>
                  <a:pt x="106" y="14"/>
                  <a:pt x="107" y="16"/>
                  <a:pt x="108" y="18"/>
                </a:cubicBezTo>
                <a:cubicBezTo>
                  <a:pt x="109" y="18"/>
                  <a:pt x="109" y="18"/>
                  <a:pt x="110" y="19"/>
                </a:cubicBezTo>
                <a:cubicBezTo>
                  <a:pt x="110" y="12"/>
                  <a:pt x="110" y="12"/>
                  <a:pt x="110" y="12"/>
                </a:cubicBezTo>
                <a:cubicBezTo>
                  <a:pt x="118" y="12"/>
                  <a:pt x="118" y="12"/>
                  <a:pt x="118" y="12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8"/>
                  <a:pt x="120" y="18"/>
                  <a:pt x="120" y="18"/>
                </a:cubicBezTo>
                <a:cubicBezTo>
                  <a:pt x="121" y="16"/>
                  <a:pt x="122" y="14"/>
                  <a:pt x="122" y="12"/>
                </a:cubicBezTo>
                <a:cubicBezTo>
                  <a:pt x="122" y="10"/>
                  <a:pt x="121" y="8"/>
                  <a:pt x="120" y="6"/>
                </a:cubicBezTo>
                <a:close/>
                <a:moveTo>
                  <a:pt x="84" y="0"/>
                </a:moveTo>
                <a:cubicBezTo>
                  <a:pt x="87" y="0"/>
                  <a:pt x="90" y="2"/>
                  <a:pt x="92" y="4"/>
                </a:cubicBezTo>
                <a:cubicBezTo>
                  <a:pt x="92" y="4"/>
                  <a:pt x="92" y="4"/>
                  <a:pt x="92" y="4"/>
                </a:cubicBezTo>
                <a:cubicBezTo>
                  <a:pt x="94" y="6"/>
                  <a:pt x="95" y="9"/>
                  <a:pt x="95" y="12"/>
                </a:cubicBezTo>
                <a:cubicBezTo>
                  <a:pt x="95" y="15"/>
                  <a:pt x="94" y="18"/>
                  <a:pt x="92" y="20"/>
                </a:cubicBezTo>
                <a:cubicBezTo>
                  <a:pt x="92" y="20"/>
                  <a:pt x="92" y="20"/>
                  <a:pt x="92" y="20"/>
                </a:cubicBezTo>
                <a:cubicBezTo>
                  <a:pt x="91" y="21"/>
                  <a:pt x="89" y="22"/>
                  <a:pt x="88" y="22"/>
                </a:cubicBezTo>
                <a:cubicBezTo>
                  <a:pt x="88" y="27"/>
                  <a:pt x="88" y="27"/>
                  <a:pt x="88" y="27"/>
                </a:cubicBezTo>
                <a:cubicBezTo>
                  <a:pt x="92" y="31"/>
                  <a:pt x="92" y="31"/>
                  <a:pt x="92" y="31"/>
                </a:cubicBezTo>
                <a:cubicBezTo>
                  <a:pt x="92" y="46"/>
                  <a:pt x="92" y="46"/>
                  <a:pt x="92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31"/>
                  <a:pt x="76" y="31"/>
                  <a:pt x="76" y="31"/>
                </a:cubicBezTo>
                <a:cubicBezTo>
                  <a:pt x="80" y="27"/>
                  <a:pt x="80" y="27"/>
                  <a:pt x="80" y="27"/>
                </a:cubicBezTo>
                <a:cubicBezTo>
                  <a:pt x="80" y="22"/>
                  <a:pt x="80" y="22"/>
                  <a:pt x="80" y="22"/>
                </a:cubicBezTo>
                <a:cubicBezTo>
                  <a:pt x="78" y="22"/>
                  <a:pt x="77" y="21"/>
                  <a:pt x="76" y="20"/>
                </a:cubicBezTo>
                <a:cubicBezTo>
                  <a:pt x="76" y="20"/>
                  <a:pt x="76" y="20"/>
                  <a:pt x="76" y="20"/>
                </a:cubicBezTo>
                <a:cubicBezTo>
                  <a:pt x="74" y="18"/>
                  <a:pt x="72" y="15"/>
                  <a:pt x="72" y="12"/>
                </a:cubicBezTo>
                <a:cubicBezTo>
                  <a:pt x="72" y="9"/>
                  <a:pt x="74" y="6"/>
                  <a:pt x="76" y="4"/>
                </a:cubicBezTo>
                <a:cubicBezTo>
                  <a:pt x="76" y="4"/>
                  <a:pt x="76" y="4"/>
                  <a:pt x="76" y="4"/>
                </a:cubicBezTo>
                <a:cubicBezTo>
                  <a:pt x="78" y="2"/>
                  <a:pt x="81" y="0"/>
                  <a:pt x="84" y="0"/>
                </a:cubicBezTo>
                <a:close/>
                <a:moveTo>
                  <a:pt x="90" y="6"/>
                </a:moveTo>
                <a:cubicBezTo>
                  <a:pt x="88" y="5"/>
                  <a:pt x="86" y="4"/>
                  <a:pt x="84" y="4"/>
                </a:cubicBezTo>
                <a:cubicBezTo>
                  <a:pt x="81" y="4"/>
                  <a:pt x="79" y="5"/>
                  <a:pt x="78" y="6"/>
                </a:cubicBezTo>
                <a:cubicBezTo>
                  <a:pt x="77" y="8"/>
                  <a:pt x="76" y="10"/>
                  <a:pt x="76" y="12"/>
                </a:cubicBezTo>
                <a:cubicBezTo>
                  <a:pt x="76" y="14"/>
                  <a:pt x="77" y="16"/>
                  <a:pt x="78" y="18"/>
                </a:cubicBezTo>
                <a:cubicBezTo>
                  <a:pt x="78" y="18"/>
                  <a:pt x="79" y="18"/>
                  <a:pt x="80" y="19"/>
                </a:cubicBezTo>
                <a:cubicBezTo>
                  <a:pt x="80" y="12"/>
                  <a:pt x="80" y="12"/>
                  <a:pt x="80" y="12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9"/>
                  <a:pt x="88" y="19"/>
                  <a:pt x="88" y="19"/>
                </a:cubicBezTo>
                <a:cubicBezTo>
                  <a:pt x="88" y="18"/>
                  <a:pt x="89" y="18"/>
                  <a:pt x="90" y="18"/>
                </a:cubicBezTo>
                <a:cubicBezTo>
                  <a:pt x="91" y="16"/>
                  <a:pt x="92" y="14"/>
                  <a:pt x="92" y="12"/>
                </a:cubicBezTo>
                <a:cubicBezTo>
                  <a:pt x="92" y="10"/>
                  <a:pt x="91" y="8"/>
                  <a:pt x="90" y="6"/>
                </a:cubicBezTo>
                <a:close/>
                <a:moveTo>
                  <a:pt x="54" y="0"/>
                </a:moveTo>
                <a:cubicBezTo>
                  <a:pt x="57" y="0"/>
                  <a:pt x="60" y="2"/>
                  <a:pt x="62" y="4"/>
                </a:cubicBezTo>
                <a:cubicBezTo>
                  <a:pt x="62" y="4"/>
                  <a:pt x="62" y="4"/>
                  <a:pt x="62" y="4"/>
                </a:cubicBezTo>
                <a:cubicBezTo>
                  <a:pt x="64" y="6"/>
                  <a:pt x="65" y="9"/>
                  <a:pt x="65" y="12"/>
                </a:cubicBezTo>
                <a:cubicBezTo>
                  <a:pt x="65" y="15"/>
                  <a:pt x="64" y="18"/>
                  <a:pt x="62" y="20"/>
                </a:cubicBezTo>
                <a:cubicBezTo>
                  <a:pt x="62" y="20"/>
                  <a:pt x="62" y="20"/>
                  <a:pt x="62" y="20"/>
                </a:cubicBezTo>
                <a:cubicBezTo>
                  <a:pt x="61" y="21"/>
                  <a:pt x="59" y="22"/>
                  <a:pt x="58" y="22"/>
                </a:cubicBezTo>
                <a:cubicBezTo>
                  <a:pt x="58" y="27"/>
                  <a:pt x="58" y="27"/>
                  <a:pt x="58" y="27"/>
                </a:cubicBezTo>
                <a:cubicBezTo>
                  <a:pt x="62" y="31"/>
                  <a:pt x="62" y="31"/>
                  <a:pt x="62" y="31"/>
                </a:cubicBezTo>
                <a:cubicBezTo>
                  <a:pt x="62" y="46"/>
                  <a:pt x="62" y="46"/>
                  <a:pt x="62" y="46"/>
                </a:cubicBezTo>
                <a:cubicBezTo>
                  <a:pt x="46" y="46"/>
                  <a:pt x="46" y="46"/>
                  <a:pt x="46" y="46"/>
                </a:cubicBezTo>
                <a:cubicBezTo>
                  <a:pt x="46" y="31"/>
                  <a:pt x="46" y="31"/>
                  <a:pt x="46" y="31"/>
                </a:cubicBezTo>
                <a:cubicBezTo>
                  <a:pt x="49" y="27"/>
                  <a:pt x="49" y="27"/>
                  <a:pt x="49" y="27"/>
                </a:cubicBezTo>
                <a:cubicBezTo>
                  <a:pt x="49" y="22"/>
                  <a:pt x="49" y="22"/>
                  <a:pt x="49" y="22"/>
                </a:cubicBezTo>
                <a:cubicBezTo>
                  <a:pt x="48" y="22"/>
                  <a:pt x="47" y="21"/>
                  <a:pt x="4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3" y="18"/>
                  <a:pt x="42" y="15"/>
                  <a:pt x="42" y="12"/>
                </a:cubicBezTo>
                <a:cubicBezTo>
                  <a:pt x="42" y="9"/>
                  <a:pt x="43" y="6"/>
                  <a:pt x="46" y="4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2"/>
                  <a:pt x="50" y="0"/>
                  <a:pt x="54" y="0"/>
                </a:cubicBezTo>
                <a:close/>
                <a:moveTo>
                  <a:pt x="59" y="6"/>
                </a:moveTo>
                <a:cubicBezTo>
                  <a:pt x="58" y="5"/>
                  <a:pt x="56" y="4"/>
                  <a:pt x="54" y="4"/>
                </a:cubicBezTo>
                <a:cubicBezTo>
                  <a:pt x="51" y="4"/>
                  <a:pt x="49" y="5"/>
                  <a:pt x="48" y="6"/>
                </a:cubicBezTo>
                <a:cubicBezTo>
                  <a:pt x="46" y="8"/>
                  <a:pt x="45" y="10"/>
                  <a:pt x="45" y="12"/>
                </a:cubicBezTo>
                <a:cubicBezTo>
                  <a:pt x="45" y="14"/>
                  <a:pt x="46" y="16"/>
                  <a:pt x="48" y="18"/>
                </a:cubicBezTo>
                <a:cubicBezTo>
                  <a:pt x="48" y="18"/>
                  <a:pt x="49" y="18"/>
                  <a:pt x="49" y="19"/>
                </a:cubicBezTo>
                <a:cubicBezTo>
                  <a:pt x="49" y="12"/>
                  <a:pt x="49" y="12"/>
                  <a:pt x="49" y="12"/>
                </a:cubicBezTo>
                <a:cubicBezTo>
                  <a:pt x="58" y="12"/>
                  <a:pt x="58" y="12"/>
                  <a:pt x="58" y="12"/>
                </a:cubicBezTo>
                <a:cubicBezTo>
                  <a:pt x="58" y="19"/>
                  <a:pt x="58" y="19"/>
                  <a:pt x="58" y="19"/>
                </a:cubicBezTo>
                <a:cubicBezTo>
                  <a:pt x="58" y="18"/>
                  <a:pt x="59" y="18"/>
                  <a:pt x="59" y="18"/>
                </a:cubicBezTo>
                <a:cubicBezTo>
                  <a:pt x="61" y="16"/>
                  <a:pt x="62" y="14"/>
                  <a:pt x="62" y="12"/>
                </a:cubicBezTo>
                <a:cubicBezTo>
                  <a:pt x="62" y="10"/>
                  <a:pt x="61" y="8"/>
                  <a:pt x="59" y="6"/>
                </a:cubicBezTo>
                <a:close/>
                <a:moveTo>
                  <a:pt x="23" y="0"/>
                </a:moveTo>
                <a:cubicBezTo>
                  <a:pt x="26" y="0"/>
                  <a:pt x="29" y="2"/>
                  <a:pt x="31" y="4"/>
                </a:cubicBezTo>
                <a:cubicBezTo>
                  <a:pt x="31" y="4"/>
                  <a:pt x="31" y="4"/>
                  <a:pt x="31" y="4"/>
                </a:cubicBezTo>
                <a:cubicBezTo>
                  <a:pt x="33" y="6"/>
                  <a:pt x="35" y="9"/>
                  <a:pt x="35" y="12"/>
                </a:cubicBezTo>
                <a:cubicBezTo>
                  <a:pt x="35" y="15"/>
                  <a:pt x="33" y="18"/>
                  <a:pt x="31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0" y="21"/>
                  <a:pt x="29" y="22"/>
                  <a:pt x="27" y="22"/>
                </a:cubicBezTo>
                <a:cubicBezTo>
                  <a:pt x="27" y="27"/>
                  <a:pt x="27" y="27"/>
                  <a:pt x="27" y="27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46"/>
                  <a:pt x="31" y="46"/>
                  <a:pt x="31" y="46"/>
                </a:cubicBezTo>
                <a:cubicBezTo>
                  <a:pt x="16" y="46"/>
                  <a:pt x="16" y="46"/>
                  <a:pt x="16" y="46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2"/>
                  <a:pt x="19" y="22"/>
                  <a:pt x="19" y="22"/>
                </a:cubicBezTo>
                <a:cubicBezTo>
                  <a:pt x="17" y="22"/>
                  <a:pt x="16" y="21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3" y="18"/>
                  <a:pt x="12" y="15"/>
                  <a:pt x="12" y="12"/>
                </a:cubicBezTo>
                <a:cubicBezTo>
                  <a:pt x="12" y="9"/>
                  <a:pt x="13" y="6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7" y="2"/>
                  <a:pt x="20" y="0"/>
                  <a:pt x="23" y="0"/>
                </a:cubicBezTo>
                <a:close/>
                <a:moveTo>
                  <a:pt x="29" y="6"/>
                </a:moveTo>
                <a:cubicBezTo>
                  <a:pt x="27" y="5"/>
                  <a:pt x="25" y="4"/>
                  <a:pt x="23" y="4"/>
                </a:cubicBezTo>
                <a:cubicBezTo>
                  <a:pt x="21" y="4"/>
                  <a:pt x="19" y="5"/>
                  <a:pt x="17" y="6"/>
                </a:cubicBezTo>
                <a:cubicBezTo>
                  <a:pt x="16" y="8"/>
                  <a:pt x="15" y="10"/>
                  <a:pt x="15" y="12"/>
                </a:cubicBezTo>
                <a:cubicBezTo>
                  <a:pt x="15" y="14"/>
                  <a:pt x="16" y="16"/>
                  <a:pt x="17" y="18"/>
                </a:cubicBezTo>
                <a:cubicBezTo>
                  <a:pt x="18" y="18"/>
                  <a:pt x="18" y="18"/>
                  <a:pt x="19" y="19"/>
                </a:cubicBezTo>
                <a:cubicBezTo>
                  <a:pt x="19" y="12"/>
                  <a:pt x="19" y="12"/>
                  <a:pt x="19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9"/>
                  <a:pt x="27" y="19"/>
                  <a:pt x="27" y="19"/>
                </a:cubicBezTo>
                <a:cubicBezTo>
                  <a:pt x="28" y="18"/>
                  <a:pt x="28" y="18"/>
                  <a:pt x="29" y="18"/>
                </a:cubicBezTo>
                <a:cubicBezTo>
                  <a:pt x="30" y="16"/>
                  <a:pt x="31" y="14"/>
                  <a:pt x="31" y="12"/>
                </a:cubicBezTo>
                <a:cubicBezTo>
                  <a:pt x="31" y="10"/>
                  <a:pt x="30" y="8"/>
                  <a:pt x="29" y="6"/>
                </a:cubicBezTo>
                <a:close/>
                <a:moveTo>
                  <a:pt x="22" y="75"/>
                </a:moveTo>
                <a:cubicBezTo>
                  <a:pt x="22" y="156"/>
                  <a:pt x="22" y="156"/>
                  <a:pt x="22" y="156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144" y="75"/>
                  <a:pt x="144" y="75"/>
                  <a:pt x="144" y="75"/>
                </a:cubicBezTo>
                <a:cubicBezTo>
                  <a:pt x="22" y="75"/>
                  <a:pt x="22" y="75"/>
                  <a:pt x="22" y="75"/>
                </a:cubicBezTo>
                <a:close/>
                <a:moveTo>
                  <a:pt x="146" y="64"/>
                </a:moveTo>
                <a:cubicBezTo>
                  <a:pt x="22" y="64"/>
                  <a:pt x="22" y="64"/>
                  <a:pt x="22" y="64"/>
                </a:cubicBezTo>
                <a:cubicBezTo>
                  <a:pt x="19" y="64"/>
                  <a:pt x="17" y="65"/>
                  <a:pt x="16" y="67"/>
                </a:cubicBezTo>
                <a:cubicBezTo>
                  <a:pt x="14" y="68"/>
                  <a:pt x="14" y="70"/>
                  <a:pt x="14" y="72"/>
                </a:cubicBezTo>
                <a:cubicBezTo>
                  <a:pt x="14" y="161"/>
                  <a:pt x="14" y="161"/>
                  <a:pt x="14" y="161"/>
                </a:cubicBezTo>
                <a:cubicBezTo>
                  <a:pt x="14" y="163"/>
                  <a:pt x="14" y="165"/>
                  <a:pt x="16" y="166"/>
                </a:cubicBezTo>
                <a:cubicBezTo>
                  <a:pt x="17" y="168"/>
                  <a:pt x="19" y="169"/>
                  <a:pt x="22" y="169"/>
                </a:cubicBezTo>
                <a:cubicBezTo>
                  <a:pt x="146" y="169"/>
                  <a:pt x="146" y="169"/>
                  <a:pt x="146" y="169"/>
                </a:cubicBezTo>
                <a:cubicBezTo>
                  <a:pt x="148" y="169"/>
                  <a:pt x="150" y="168"/>
                  <a:pt x="152" y="166"/>
                </a:cubicBezTo>
                <a:cubicBezTo>
                  <a:pt x="153" y="165"/>
                  <a:pt x="154" y="163"/>
                  <a:pt x="154" y="161"/>
                </a:cubicBezTo>
                <a:cubicBezTo>
                  <a:pt x="154" y="72"/>
                  <a:pt x="154" y="72"/>
                  <a:pt x="154" y="72"/>
                </a:cubicBezTo>
                <a:cubicBezTo>
                  <a:pt x="154" y="70"/>
                  <a:pt x="153" y="68"/>
                  <a:pt x="152" y="67"/>
                </a:cubicBezTo>
                <a:cubicBezTo>
                  <a:pt x="150" y="65"/>
                  <a:pt x="148" y="64"/>
                  <a:pt x="146" y="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578074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927" y="0"/>
            <a:ext cx="6910112" cy="685800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50290" y="178032"/>
            <a:ext cx="3776933" cy="2809866"/>
          </a:xfrm>
          <a:prstGeom prst="rect">
            <a:avLst/>
          </a:prstGeom>
        </p:spPr>
      </p:pic>
      <p:sp>
        <p:nvSpPr>
          <p:cNvPr id="6" name="Freeform 564"/>
          <p:cNvSpPr>
            <a:spLocks noEditPoints="1"/>
          </p:cNvSpPr>
          <p:nvPr/>
        </p:nvSpPr>
        <p:spPr bwMode="auto">
          <a:xfrm>
            <a:off x="8171032" y="3310449"/>
            <a:ext cx="739775" cy="711200"/>
          </a:xfrm>
          <a:custGeom>
            <a:avLst/>
            <a:gdLst>
              <a:gd name="T0" fmla="*/ 470 w 541"/>
              <a:gd name="T1" fmla="*/ 63 h 521"/>
              <a:gd name="T2" fmla="*/ 534 w 541"/>
              <a:gd name="T3" fmla="*/ 72 h 521"/>
              <a:gd name="T4" fmla="*/ 540 w 541"/>
              <a:gd name="T5" fmla="*/ 77 h 521"/>
              <a:gd name="T6" fmla="*/ 541 w 541"/>
              <a:gd name="T7" fmla="*/ 80 h 521"/>
              <a:gd name="T8" fmla="*/ 538 w 541"/>
              <a:gd name="T9" fmla="*/ 86 h 521"/>
              <a:gd name="T10" fmla="*/ 493 w 541"/>
              <a:gd name="T11" fmla="*/ 130 h 521"/>
              <a:gd name="T12" fmla="*/ 503 w 541"/>
              <a:gd name="T13" fmla="*/ 193 h 521"/>
              <a:gd name="T14" fmla="*/ 503 w 541"/>
              <a:gd name="T15" fmla="*/ 194 h 521"/>
              <a:gd name="T16" fmla="*/ 500 w 541"/>
              <a:gd name="T17" fmla="*/ 201 h 521"/>
              <a:gd name="T18" fmla="*/ 492 w 541"/>
              <a:gd name="T19" fmla="*/ 202 h 521"/>
              <a:gd name="T20" fmla="*/ 434 w 541"/>
              <a:gd name="T21" fmla="*/ 172 h 521"/>
              <a:gd name="T22" fmla="*/ 378 w 541"/>
              <a:gd name="T23" fmla="*/ 202 h 521"/>
              <a:gd name="T24" fmla="*/ 370 w 541"/>
              <a:gd name="T25" fmla="*/ 201 h 521"/>
              <a:gd name="T26" fmla="*/ 366 w 541"/>
              <a:gd name="T27" fmla="*/ 194 h 521"/>
              <a:gd name="T28" fmla="*/ 366 w 541"/>
              <a:gd name="T29" fmla="*/ 193 h 521"/>
              <a:gd name="T30" fmla="*/ 377 w 541"/>
              <a:gd name="T31" fmla="*/ 130 h 521"/>
              <a:gd name="T32" fmla="*/ 331 w 541"/>
              <a:gd name="T33" fmla="*/ 86 h 521"/>
              <a:gd name="T34" fmla="*/ 329 w 541"/>
              <a:gd name="T35" fmla="*/ 80 h 521"/>
              <a:gd name="T36" fmla="*/ 329 w 541"/>
              <a:gd name="T37" fmla="*/ 77 h 521"/>
              <a:gd name="T38" fmla="*/ 336 w 541"/>
              <a:gd name="T39" fmla="*/ 72 h 521"/>
              <a:gd name="T40" fmla="*/ 399 w 541"/>
              <a:gd name="T41" fmla="*/ 63 h 521"/>
              <a:gd name="T42" fmla="*/ 427 w 541"/>
              <a:gd name="T43" fmla="*/ 6 h 521"/>
              <a:gd name="T44" fmla="*/ 434 w 541"/>
              <a:gd name="T45" fmla="*/ 0 h 521"/>
              <a:gd name="T46" fmla="*/ 442 w 541"/>
              <a:gd name="T47" fmla="*/ 6 h 521"/>
              <a:gd name="T48" fmla="*/ 470 w 541"/>
              <a:gd name="T49" fmla="*/ 63 h 521"/>
              <a:gd name="T50" fmla="*/ 499 w 541"/>
              <a:gd name="T51" fmla="*/ 265 h 521"/>
              <a:gd name="T52" fmla="*/ 510 w 541"/>
              <a:gd name="T53" fmla="*/ 286 h 521"/>
              <a:gd name="T54" fmla="*/ 429 w 541"/>
              <a:gd name="T55" fmla="*/ 452 h 521"/>
              <a:gd name="T56" fmla="*/ 256 w 541"/>
              <a:gd name="T57" fmla="*/ 521 h 521"/>
              <a:gd name="T58" fmla="*/ 75 w 541"/>
              <a:gd name="T59" fmla="*/ 446 h 521"/>
              <a:gd name="T60" fmla="*/ 0 w 541"/>
              <a:gd name="T61" fmla="*/ 265 h 521"/>
              <a:gd name="T62" fmla="*/ 75 w 541"/>
              <a:gd name="T63" fmla="*/ 84 h 521"/>
              <a:gd name="T64" fmla="*/ 256 w 541"/>
              <a:gd name="T65" fmla="*/ 9 h 521"/>
              <a:gd name="T66" fmla="*/ 266 w 541"/>
              <a:gd name="T67" fmla="*/ 10 h 521"/>
              <a:gd name="T68" fmla="*/ 269 w 541"/>
              <a:gd name="T69" fmla="*/ 10 h 521"/>
              <a:gd name="T70" fmla="*/ 288 w 541"/>
              <a:gd name="T71" fmla="*/ 24 h 521"/>
              <a:gd name="T72" fmla="*/ 282 w 541"/>
              <a:gd name="T73" fmla="*/ 47 h 521"/>
              <a:gd name="T74" fmla="*/ 229 w 541"/>
              <a:gd name="T75" fmla="*/ 160 h 521"/>
              <a:gd name="T76" fmla="*/ 273 w 541"/>
              <a:gd name="T77" fmla="*/ 263 h 521"/>
              <a:gd name="T78" fmla="*/ 377 w 541"/>
              <a:gd name="T79" fmla="*/ 306 h 521"/>
              <a:gd name="T80" fmla="*/ 475 w 541"/>
              <a:gd name="T81" fmla="*/ 269 h 521"/>
              <a:gd name="T82" fmla="*/ 499 w 541"/>
              <a:gd name="T83" fmla="*/ 265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41" h="521">
                <a:moveTo>
                  <a:pt x="470" y="63"/>
                </a:moveTo>
                <a:cubicBezTo>
                  <a:pt x="534" y="72"/>
                  <a:pt x="534" y="72"/>
                  <a:pt x="534" y="72"/>
                </a:cubicBezTo>
                <a:cubicBezTo>
                  <a:pt x="538" y="72"/>
                  <a:pt x="540" y="74"/>
                  <a:pt x="540" y="77"/>
                </a:cubicBezTo>
                <a:cubicBezTo>
                  <a:pt x="541" y="80"/>
                  <a:pt x="541" y="80"/>
                  <a:pt x="541" y="80"/>
                </a:cubicBezTo>
                <a:cubicBezTo>
                  <a:pt x="538" y="86"/>
                  <a:pt x="538" y="86"/>
                  <a:pt x="538" y="86"/>
                </a:cubicBezTo>
                <a:cubicBezTo>
                  <a:pt x="493" y="130"/>
                  <a:pt x="493" y="130"/>
                  <a:pt x="493" y="130"/>
                </a:cubicBezTo>
                <a:cubicBezTo>
                  <a:pt x="503" y="193"/>
                  <a:pt x="503" y="193"/>
                  <a:pt x="503" y="193"/>
                </a:cubicBezTo>
                <a:cubicBezTo>
                  <a:pt x="503" y="194"/>
                  <a:pt x="503" y="194"/>
                  <a:pt x="503" y="194"/>
                </a:cubicBezTo>
                <a:cubicBezTo>
                  <a:pt x="503" y="198"/>
                  <a:pt x="502" y="200"/>
                  <a:pt x="500" y="201"/>
                </a:cubicBezTo>
                <a:cubicBezTo>
                  <a:pt x="497" y="203"/>
                  <a:pt x="495" y="204"/>
                  <a:pt x="492" y="202"/>
                </a:cubicBezTo>
                <a:cubicBezTo>
                  <a:pt x="434" y="172"/>
                  <a:pt x="434" y="172"/>
                  <a:pt x="434" y="172"/>
                </a:cubicBezTo>
                <a:cubicBezTo>
                  <a:pt x="378" y="202"/>
                  <a:pt x="378" y="202"/>
                  <a:pt x="378" y="202"/>
                </a:cubicBezTo>
                <a:cubicBezTo>
                  <a:pt x="375" y="204"/>
                  <a:pt x="372" y="203"/>
                  <a:pt x="370" y="201"/>
                </a:cubicBezTo>
                <a:cubicBezTo>
                  <a:pt x="367" y="200"/>
                  <a:pt x="366" y="198"/>
                  <a:pt x="366" y="194"/>
                </a:cubicBezTo>
                <a:cubicBezTo>
                  <a:pt x="366" y="193"/>
                  <a:pt x="366" y="193"/>
                  <a:pt x="366" y="193"/>
                </a:cubicBezTo>
                <a:cubicBezTo>
                  <a:pt x="377" y="130"/>
                  <a:pt x="377" y="130"/>
                  <a:pt x="377" y="130"/>
                </a:cubicBezTo>
                <a:cubicBezTo>
                  <a:pt x="331" y="86"/>
                  <a:pt x="331" y="86"/>
                  <a:pt x="331" y="86"/>
                </a:cubicBezTo>
                <a:cubicBezTo>
                  <a:pt x="329" y="80"/>
                  <a:pt x="329" y="80"/>
                  <a:pt x="329" y="80"/>
                </a:cubicBezTo>
                <a:cubicBezTo>
                  <a:pt x="329" y="77"/>
                  <a:pt x="329" y="77"/>
                  <a:pt x="329" y="77"/>
                </a:cubicBezTo>
                <a:cubicBezTo>
                  <a:pt x="331" y="74"/>
                  <a:pt x="333" y="72"/>
                  <a:pt x="336" y="72"/>
                </a:cubicBezTo>
                <a:cubicBezTo>
                  <a:pt x="399" y="63"/>
                  <a:pt x="399" y="63"/>
                  <a:pt x="399" y="63"/>
                </a:cubicBezTo>
                <a:cubicBezTo>
                  <a:pt x="427" y="6"/>
                  <a:pt x="427" y="6"/>
                  <a:pt x="427" y="6"/>
                </a:cubicBezTo>
                <a:cubicBezTo>
                  <a:pt x="429" y="2"/>
                  <a:pt x="431" y="0"/>
                  <a:pt x="434" y="0"/>
                </a:cubicBezTo>
                <a:cubicBezTo>
                  <a:pt x="438" y="0"/>
                  <a:pt x="441" y="2"/>
                  <a:pt x="442" y="6"/>
                </a:cubicBezTo>
                <a:cubicBezTo>
                  <a:pt x="470" y="63"/>
                  <a:pt x="470" y="63"/>
                  <a:pt x="470" y="63"/>
                </a:cubicBezTo>
                <a:moveTo>
                  <a:pt x="499" y="265"/>
                </a:moveTo>
                <a:cubicBezTo>
                  <a:pt x="508" y="269"/>
                  <a:pt x="512" y="276"/>
                  <a:pt x="510" y="286"/>
                </a:cubicBezTo>
                <a:cubicBezTo>
                  <a:pt x="505" y="352"/>
                  <a:pt x="478" y="407"/>
                  <a:pt x="429" y="452"/>
                </a:cubicBezTo>
                <a:cubicBezTo>
                  <a:pt x="379" y="498"/>
                  <a:pt x="322" y="521"/>
                  <a:pt x="256" y="521"/>
                </a:cubicBezTo>
                <a:cubicBezTo>
                  <a:pt x="186" y="521"/>
                  <a:pt x="125" y="496"/>
                  <a:pt x="75" y="446"/>
                </a:cubicBezTo>
                <a:cubicBezTo>
                  <a:pt x="25" y="395"/>
                  <a:pt x="0" y="335"/>
                  <a:pt x="0" y="265"/>
                </a:cubicBezTo>
                <a:cubicBezTo>
                  <a:pt x="0" y="194"/>
                  <a:pt x="25" y="134"/>
                  <a:pt x="75" y="84"/>
                </a:cubicBezTo>
                <a:cubicBezTo>
                  <a:pt x="125" y="34"/>
                  <a:pt x="186" y="9"/>
                  <a:pt x="256" y="9"/>
                </a:cubicBezTo>
                <a:cubicBezTo>
                  <a:pt x="266" y="10"/>
                  <a:pt x="266" y="10"/>
                  <a:pt x="266" y="10"/>
                </a:cubicBezTo>
                <a:cubicBezTo>
                  <a:pt x="269" y="10"/>
                  <a:pt x="269" y="10"/>
                  <a:pt x="269" y="10"/>
                </a:cubicBezTo>
                <a:cubicBezTo>
                  <a:pt x="279" y="10"/>
                  <a:pt x="285" y="15"/>
                  <a:pt x="288" y="24"/>
                </a:cubicBezTo>
                <a:cubicBezTo>
                  <a:pt x="292" y="33"/>
                  <a:pt x="290" y="41"/>
                  <a:pt x="282" y="47"/>
                </a:cubicBezTo>
                <a:cubicBezTo>
                  <a:pt x="247" y="78"/>
                  <a:pt x="229" y="115"/>
                  <a:pt x="229" y="160"/>
                </a:cubicBezTo>
                <a:cubicBezTo>
                  <a:pt x="229" y="200"/>
                  <a:pt x="244" y="235"/>
                  <a:pt x="273" y="263"/>
                </a:cubicBezTo>
                <a:cubicBezTo>
                  <a:pt x="302" y="292"/>
                  <a:pt x="336" y="306"/>
                  <a:pt x="377" y="306"/>
                </a:cubicBezTo>
                <a:cubicBezTo>
                  <a:pt x="415" y="306"/>
                  <a:pt x="448" y="294"/>
                  <a:pt x="475" y="269"/>
                </a:cubicBezTo>
                <a:cubicBezTo>
                  <a:pt x="483" y="262"/>
                  <a:pt x="491" y="261"/>
                  <a:pt x="499" y="265"/>
                </a:cubicBezTo>
              </a:path>
            </a:pathLst>
          </a:custGeom>
          <a:solidFill>
            <a:srgbClr val="3A36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565"/>
          <p:cNvSpPr>
            <a:spLocks noEditPoints="1"/>
          </p:cNvSpPr>
          <p:nvPr/>
        </p:nvSpPr>
        <p:spPr bwMode="auto">
          <a:xfrm>
            <a:off x="9025107" y="3299336"/>
            <a:ext cx="703263" cy="733425"/>
          </a:xfrm>
          <a:custGeom>
            <a:avLst/>
            <a:gdLst>
              <a:gd name="T0" fmla="*/ 461 w 515"/>
              <a:gd name="T1" fmla="*/ 120 h 537"/>
              <a:gd name="T2" fmla="*/ 461 w 515"/>
              <a:gd name="T3" fmla="*/ 114 h 537"/>
              <a:gd name="T4" fmla="*/ 464 w 515"/>
              <a:gd name="T5" fmla="*/ 103 h 537"/>
              <a:gd name="T6" fmla="*/ 469 w 515"/>
              <a:gd name="T7" fmla="*/ 119 h 537"/>
              <a:gd name="T8" fmla="*/ 514 w 515"/>
              <a:gd name="T9" fmla="*/ 153 h 537"/>
              <a:gd name="T10" fmla="*/ 514 w 515"/>
              <a:gd name="T11" fmla="*/ 154 h 537"/>
              <a:gd name="T12" fmla="*/ 477 w 515"/>
              <a:gd name="T13" fmla="*/ 167 h 537"/>
              <a:gd name="T14" fmla="*/ 464 w 515"/>
              <a:gd name="T15" fmla="*/ 204 h 537"/>
              <a:gd name="T16" fmla="*/ 452 w 515"/>
              <a:gd name="T17" fmla="*/ 166 h 537"/>
              <a:gd name="T18" fmla="*/ 414 w 515"/>
              <a:gd name="T19" fmla="*/ 154 h 537"/>
              <a:gd name="T20" fmla="*/ 414 w 515"/>
              <a:gd name="T21" fmla="*/ 153 h 537"/>
              <a:gd name="T22" fmla="*/ 457 w 515"/>
              <a:gd name="T23" fmla="*/ 127 h 537"/>
              <a:gd name="T24" fmla="*/ 460 w 515"/>
              <a:gd name="T25" fmla="*/ 119 h 537"/>
              <a:gd name="T26" fmla="*/ 453 w 515"/>
              <a:gd name="T27" fmla="*/ 141 h 537"/>
              <a:gd name="T28" fmla="*/ 417 w 515"/>
              <a:gd name="T29" fmla="*/ 88 h 537"/>
              <a:gd name="T30" fmla="*/ 353 w 515"/>
              <a:gd name="T31" fmla="*/ 110 h 537"/>
              <a:gd name="T32" fmla="*/ 333 w 515"/>
              <a:gd name="T33" fmla="*/ 173 h 537"/>
              <a:gd name="T34" fmla="*/ 330 w 515"/>
              <a:gd name="T35" fmla="*/ 173 h 537"/>
              <a:gd name="T36" fmla="*/ 310 w 515"/>
              <a:gd name="T37" fmla="*/ 109 h 537"/>
              <a:gd name="T38" fmla="*/ 246 w 515"/>
              <a:gd name="T39" fmla="*/ 88 h 537"/>
              <a:gd name="T40" fmla="*/ 246 w 515"/>
              <a:gd name="T41" fmla="*/ 85 h 537"/>
              <a:gd name="T42" fmla="*/ 311 w 515"/>
              <a:gd name="T43" fmla="*/ 65 h 537"/>
              <a:gd name="T44" fmla="*/ 330 w 515"/>
              <a:gd name="T45" fmla="*/ 1 h 537"/>
              <a:gd name="T46" fmla="*/ 333 w 515"/>
              <a:gd name="T47" fmla="*/ 1 h 537"/>
              <a:gd name="T48" fmla="*/ 353 w 515"/>
              <a:gd name="T49" fmla="*/ 64 h 537"/>
              <a:gd name="T50" fmla="*/ 417 w 515"/>
              <a:gd name="T51" fmla="*/ 85 h 537"/>
              <a:gd name="T52" fmla="*/ 417 w 515"/>
              <a:gd name="T53" fmla="*/ 88 h 537"/>
              <a:gd name="T54" fmla="*/ 155 w 515"/>
              <a:gd name="T55" fmla="*/ 99 h 537"/>
              <a:gd name="T56" fmla="*/ 215 w 515"/>
              <a:gd name="T57" fmla="*/ 371 h 537"/>
              <a:gd name="T58" fmla="*/ 463 w 515"/>
              <a:gd name="T59" fmla="*/ 438 h 537"/>
              <a:gd name="T60" fmla="*/ 467 w 515"/>
              <a:gd name="T61" fmla="*/ 444 h 537"/>
              <a:gd name="T62" fmla="*/ 265 w 515"/>
              <a:gd name="T63" fmla="*/ 537 h 537"/>
              <a:gd name="T64" fmla="*/ 0 w 515"/>
              <a:gd name="T65" fmla="*/ 272 h 537"/>
              <a:gd name="T66" fmla="*/ 197 w 515"/>
              <a:gd name="T67" fmla="*/ 15 h 537"/>
              <a:gd name="T68" fmla="*/ 201 w 515"/>
              <a:gd name="T69" fmla="*/ 21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15" h="537">
                <a:moveTo>
                  <a:pt x="453" y="141"/>
                </a:moveTo>
                <a:cubicBezTo>
                  <a:pt x="456" y="138"/>
                  <a:pt x="458" y="131"/>
                  <a:pt x="461" y="120"/>
                </a:cubicBezTo>
                <a:cubicBezTo>
                  <a:pt x="464" y="104"/>
                  <a:pt x="464" y="104"/>
                  <a:pt x="464" y="104"/>
                </a:cubicBezTo>
                <a:cubicBezTo>
                  <a:pt x="464" y="107"/>
                  <a:pt x="463" y="111"/>
                  <a:pt x="461" y="114"/>
                </a:cubicBezTo>
                <a:cubicBezTo>
                  <a:pt x="463" y="103"/>
                  <a:pt x="463" y="103"/>
                  <a:pt x="463" y="103"/>
                </a:cubicBezTo>
                <a:cubicBezTo>
                  <a:pt x="463" y="103"/>
                  <a:pt x="464" y="103"/>
                  <a:pt x="464" y="103"/>
                </a:cubicBezTo>
                <a:cubicBezTo>
                  <a:pt x="465" y="103"/>
                  <a:pt x="465" y="103"/>
                  <a:pt x="465" y="103"/>
                </a:cubicBezTo>
                <a:cubicBezTo>
                  <a:pt x="469" y="119"/>
                  <a:pt x="469" y="119"/>
                  <a:pt x="469" y="119"/>
                </a:cubicBezTo>
                <a:cubicBezTo>
                  <a:pt x="471" y="130"/>
                  <a:pt x="474" y="137"/>
                  <a:pt x="477" y="140"/>
                </a:cubicBezTo>
                <a:cubicBezTo>
                  <a:pt x="482" y="145"/>
                  <a:pt x="494" y="149"/>
                  <a:pt x="514" y="153"/>
                </a:cubicBezTo>
                <a:cubicBezTo>
                  <a:pt x="515" y="154"/>
                  <a:pt x="515" y="154"/>
                  <a:pt x="515" y="154"/>
                </a:cubicBezTo>
                <a:cubicBezTo>
                  <a:pt x="514" y="154"/>
                  <a:pt x="514" y="154"/>
                  <a:pt x="514" y="154"/>
                </a:cubicBezTo>
                <a:cubicBezTo>
                  <a:pt x="498" y="158"/>
                  <a:pt x="498" y="158"/>
                  <a:pt x="498" y="158"/>
                </a:cubicBezTo>
                <a:cubicBezTo>
                  <a:pt x="487" y="161"/>
                  <a:pt x="480" y="164"/>
                  <a:pt x="477" y="167"/>
                </a:cubicBezTo>
                <a:cubicBezTo>
                  <a:pt x="472" y="171"/>
                  <a:pt x="468" y="184"/>
                  <a:pt x="465" y="203"/>
                </a:cubicBezTo>
                <a:cubicBezTo>
                  <a:pt x="464" y="204"/>
                  <a:pt x="464" y="204"/>
                  <a:pt x="464" y="204"/>
                </a:cubicBezTo>
                <a:cubicBezTo>
                  <a:pt x="463" y="203"/>
                  <a:pt x="463" y="203"/>
                  <a:pt x="463" y="203"/>
                </a:cubicBezTo>
                <a:cubicBezTo>
                  <a:pt x="460" y="183"/>
                  <a:pt x="456" y="171"/>
                  <a:pt x="452" y="166"/>
                </a:cubicBezTo>
                <a:cubicBezTo>
                  <a:pt x="449" y="164"/>
                  <a:pt x="442" y="161"/>
                  <a:pt x="430" y="158"/>
                </a:cubicBezTo>
                <a:cubicBezTo>
                  <a:pt x="414" y="154"/>
                  <a:pt x="414" y="154"/>
                  <a:pt x="414" y="154"/>
                </a:cubicBezTo>
                <a:cubicBezTo>
                  <a:pt x="413" y="154"/>
                  <a:pt x="413" y="154"/>
                  <a:pt x="414" y="154"/>
                </a:cubicBezTo>
                <a:cubicBezTo>
                  <a:pt x="414" y="153"/>
                  <a:pt x="414" y="153"/>
                  <a:pt x="414" y="153"/>
                </a:cubicBezTo>
                <a:cubicBezTo>
                  <a:pt x="435" y="150"/>
                  <a:pt x="448" y="146"/>
                  <a:pt x="452" y="141"/>
                </a:cubicBezTo>
                <a:cubicBezTo>
                  <a:pt x="454" y="139"/>
                  <a:pt x="456" y="134"/>
                  <a:pt x="457" y="127"/>
                </a:cubicBezTo>
                <a:moveTo>
                  <a:pt x="461" y="114"/>
                </a:moveTo>
                <a:cubicBezTo>
                  <a:pt x="460" y="119"/>
                  <a:pt x="460" y="119"/>
                  <a:pt x="460" y="119"/>
                </a:cubicBezTo>
                <a:cubicBezTo>
                  <a:pt x="460" y="122"/>
                  <a:pt x="459" y="125"/>
                  <a:pt x="457" y="127"/>
                </a:cubicBezTo>
                <a:cubicBezTo>
                  <a:pt x="457" y="134"/>
                  <a:pt x="455" y="139"/>
                  <a:pt x="453" y="141"/>
                </a:cubicBezTo>
                <a:cubicBezTo>
                  <a:pt x="458" y="128"/>
                  <a:pt x="461" y="119"/>
                  <a:pt x="461" y="114"/>
                </a:cubicBezTo>
                <a:moveTo>
                  <a:pt x="417" y="88"/>
                </a:moveTo>
                <a:cubicBezTo>
                  <a:pt x="389" y="94"/>
                  <a:pt x="389" y="94"/>
                  <a:pt x="389" y="94"/>
                </a:cubicBezTo>
                <a:cubicBezTo>
                  <a:pt x="370" y="99"/>
                  <a:pt x="358" y="105"/>
                  <a:pt x="353" y="110"/>
                </a:cubicBezTo>
                <a:cubicBezTo>
                  <a:pt x="348" y="114"/>
                  <a:pt x="343" y="126"/>
                  <a:pt x="338" y="145"/>
                </a:cubicBezTo>
                <a:cubicBezTo>
                  <a:pt x="333" y="173"/>
                  <a:pt x="333" y="173"/>
                  <a:pt x="333" y="173"/>
                </a:cubicBezTo>
                <a:cubicBezTo>
                  <a:pt x="331" y="174"/>
                  <a:pt x="331" y="174"/>
                  <a:pt x="331" y="174"/>
                </a:cubicBezTo>
                <a:cubicBezTo>
                  <a:pt x="330" y="174"/>
                  <a:pt x="330" y="173"/>
                  <a:pt x="330" y="173"/>
                </a:cubicBezTo>
                <a:cubicBezTo>
                  <a:pt x="329" y="164"/>
                  <a:pt x="327" y="154"/>
                  <a:pt x="325" y="145"/>
                </a:cubicBezTo>
                <a:cubicBezTo>
                  <a:pt x="320" y="126"/>
                  <a:pt x="315" y="114"/>
                  <a:pt x="310" y="109"/>
                </a:cubicBezTo>
                <a:cubicBezTo>
                  <a:pt x="305" y="104"/>
                  <a:pt x="293" y="99"/>
                  <a:pt x="274" y="94"/>
                </a:cubicBezTo>
                <a:cubicBezTo>
                  <a:pt x="246" y="88"/>
                  <a:pt x="246" y="88"/>
                  <a:pt x="246" y="88"/>
                </a:cubicBezTo>
                <a:cubicBezTo>
                  <a:pt x="245" y="87"/>
                  <a:pt x="245" y="87"/>
                  <a:pt x="245" y="87"/>
                </a:cubicBezTo>
                <a:cubicBezTo>
                  <a:pt x="245" y="86"/>
                  <a:pt x="245" y="85"/>
                  <a:pt x="246" y="85"/>
                </a:cubicBezTo>
                <a:cubicBezTo>
                  <a:pt x="274" y="80"/>
                  <a:pt x="274" y="80"/>
                  <a:pt x="274" y="80"/>
                </a:cubicBezTo>
                <a:cubicBezTo>
                  <a:pt x="294" y="75"/>
                  <a:pt x="306" y="70"/>
                  <a:pt x="311" y="65"/>
                </a:cubicBezTo>
                <a:cubicBezTo>
                  <a:pt x="316" y="60"/>
                  <a:pt x="320" y="48"/>
                  <a:pt x="325" y="29"/>
                </a:cubicBezTo>
                <a:cubicBezTo>
                  <a:pt x="330" y="1"/>
                  <a:pt x="330" y="1"/>
                  <a:pt x="330" y="1"/>
                </a:cubicBezTo>
                <a:cubicBezTo>
                  <a:pt x="330" y="0"/>
                  <a:pt x="330" y="0"/>
                  <a:pt x="331" y="0"/>
                </a:cubicBezTo>
                <a:cubicBezTo>
                  <a:pt x="332" y="0"/>
                  <a:pt x="333" y="0"/>
                  <a:pt x="333" y="1"/>
                </a:cubicBezTo>
                <a:cubicBezTo>
                  <a:pt x="339" y="28"/>
                  <a:pt x="339" y="28"/>
                  <a:pt x="339" y="28"/>
                </a:cubicBezTo>
                <a:cubicBezTo>
                  <a:pt x="343" y="47"/>
                  <a:pt x="348" y="59"/>
                  <a:pt x="353" y="64"/>
                </a:cubicBezTo>
                <a:cubicBezTo>
                  <a:pt x="358" y="69"/>
                  <a:pt x="370" y="74"/>
                  <a:pt x="389" y="79"/>
                </a:cubicBezTo>
                <a:cubicBezTo>
                  <a:pt x="417" y="85"/>
                  <a:pt x="417" y="85"/>
                  <a:pt x="417" y="85"/>
                </a:cubicBezTo>
                <a:cubicBezTo>
                  <a:pt x="418" y="85"/>
                  <a:pt x="418" y="86"/>
                  <a:pt x="418" y="87"/>
                </a:cubicBezTo>
                <a:cubicBezTo>
                  <a:pt x="417" y="88"/>
                  <a:pt x="417" y="88"/>
                  <a:pt x="417" y="88"/>
                </a:cubicBezTo>
                <a:moveTo>
                  <a:pt x="201" y="21"/>
                </a:moveTo>
                <a:cubicBezTo>
                  <a:pt x="181" y="44"/>
                  <a:pt x="166" y="70"/>
                  <a:pt x="155" y="99"/>
                </a:cubicBezTo>
                <a:cubicBezTo>
                  <a:pt x="144" y="128"/>
                  <a:pt x="139" y="158"/>
                  <a:pt x="139" y="188"/>
                </a:cubicBezTo>
                <a:cubicBezTo>
                  <a:pt x="139" y="260"/>
                  <a:pt x="164" y="321"/>
                  <a:pt x="215" y="371"/>
                </a:cubicBezTo>
                <a:cubicBezTo>
                  <a:pt x="265" y="422"/>
                  <a:pt x="326" y="447"/>
                  <a:pt x="397" y="447"/>
                </a:cubicBezTo>
                <a:cubicBezTo>
                  <a:pt x="420" y="447"/>
                  <a:pt x="442" y="444"/>
                  <a:pt x="463" y="438"/>
                </a:cubicBezTo>
                <a:cubicBezTo>
                  <a:pt x="475" y="435"/>
                  <a:pt x="475" y="435"/>
                  <a:pt x="475" y="435"/>
                </a:cubicBezTo>
                <a:cubicBezTo>
                  <a:pt x="467" y="444"/>
                  <a:pt x="467" y="444"/>
                  <a:pt x="467" y="444"/>
                </a:cubicBezTo>
                <a:cubicBezTo>
                  <a:pt x="442" y="474"/>
                  <a:pt x="412" y="497"/>
                  <a:pt x="376" y="513"/>
                </a:cubicBezTo>
                <a:cubicBezTo>
                  <a:pt x="341" y="529"/>
                  <a:pt x="304" y="537"/>
                  <a:pt x="265" y="537"/>
                </a:cubicBezTo>
                <a:cubicBezTo>
                  <a:pt x="192" y="537"/>
                  <a:pt x="130" y="511"/>
                  <a:pt x="77" y="459"/>
                </a:cubicBezTo>
                <a:cubicBezTo>
                  <a:pt x="26" y="407"/>
                  <a:pt x="0" y="345"/>
                  <a:pt x="0" y="272"/>
                </a:cubicBezTo>
                <a:cubicBezTo>
                  <a:pt x="0" y="211"/>
                  <a:pt x="18" y="157"/>
                  <a:pt x="55" y="110"/>
                </a:cubicBezTo>
                <a:cubicBezTo>
                  <a:pt x="92" y="62"/>
                  <a:pt x="139" y="30"/>
                  <a:pt x="197" y="15"/>
                </a:cubicBezTo>
                <a:cubicBezTo>
                  <a:pt x="209" y="12"/>
                  <a:pt x="209" y="12"/>
                  <a:pt x="209" y="12"/>
                </a:cubicBezTo>
                <a:cubicBezTo>
                  <a:pt x="201" y="21"/>
                  <a:pt x="201" y="21"/>
                  <a:pt x="201" y="21"/>
                </a:cubicBezTo>
              </a:path>
            </a:pathLst>
          </a:custGeom>
          <a:solidFill>
            <a:srgbClr val="3A36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566"/>
          <p:cNvSpPr>
            <a:spLocks noEditPoints="1"/>
          </p:cNvSpPr>
          <p:nvPr/>
        </p:nvSpPr>
        <p:spPr bwMode="auto">
          <a:xfrm>
            <a:off x="9850607" y="3399349"/>
            <a:ext cx="728663" cy="534988"/>
          </a:xfrm>
          <a:custGeom>
            <a:avLst/>
            <a:gdLst>
              <a:gd name="T0" fmla="*/ 450 w 534"/>
              <a:gd name="T1" fmla="*/ 79 h 392"/>
              <a:gd name="T2" fmla="*/ 439 w 534"/>
              <a:gd name="T3" fmla="*/ 106 h 392"/>
              <a:gd name="T4" fmla="*/ 435 w 534"/>
              <a:gd name="T5" fmla="*/ 126 h 392"/>
              <a:gd name="T6" fmla="*/ 431 w 534"/>
              <a:gd name="T7" fmla="*/ 106 h 392"/>
              <a:gd name="T8" fmla="*/ 420 w 534"/>
              <a:gd name="T9" fmla="*/ 78 h 392"/>
              <a:gd name="T10" fmla="*/ 393 w 534"/>
              <a:gd name="T11" fmla="*/ 67 h 392"/>
              <a:gd name="T12" fmla="*/ 372 w 534"/>
              <a:gd name="T13" fmla="*/ 63 h 392"/>
              <a:gd name="T14" fmla="*/ 393 w 534"/>
              <a:gd name="T15" fmla="*/ 59 h 392"/>
              <a:gd name="T16" fmla="*/ 421 w 534"/>
              <a:gd name="T17" fmla="*/ 47 h 392"/>
              <a:gd name="T18" fmla="*/ 431 w 534"/>
              <a:gd name="T19" fmla="*/ 20 h 392"/>
              <a:gd name="T20" fmla="*/ 435 w 534"/>
              <a:gd name="T21" fmla="*/ 0 h 392"/>
              <a:gd name="T22" fmla="*/ 440 w 534"/>
              <a:gd name="T23" fmla="*/ 20 h 392"/>
              <a:gd name="T24" fmla="*/ 450 w 534"/>
              <a:gd name="T25" fmla="*/ 47 h 392"/>
              <a:gd name="T26" fmla="*/ 478 w 534"/>
              <a:gd name="T27" fmla="*/ 59 h 392"/>
              <a:gd name="T28" fmla="*/ 498 w 534"/>
              <a:gd name="T29" fmla="*/ 63 h 392"/>
              <a:gd name="T30" fmla="*/ 478 w 534"/>
              <a:gd name="T31" fmla="*/ 67 h 392"/>
              <a:gd name="T32" fmla="*/ 450 w 534"/>
              <a:gd name="T33" fmla="*/ 79 h 392"/>
              <a:gd name="T34" fmla="*/ 303 w 534"/>
              <a:gd name="T35" fmla="*/ 70 h 392"/>
              <a:gd name="T36" fmla="*/ 291 w 534"/>
              <a:gd name="T37" fmla="*/ 127 h 392"/>
              <a:gd name="T38" fmla="*/ 347 w 534"/>
              <a:gd name="T39" fmla="*/ 155 h 392"/>
              <a:gd name="T40" fmla="*/ 384 w 534"/>
              <a:gd name="T41" fmla="*/ 226 h 392"/>
              <a:gd name="T42" fmla="*/ 415 w 534"/>
              <a:gd name="T43" fmla="*/ 247 h 392"/>
              <a:gd name="T44" fmla="*/ 428 w 534"/>
              <a:gd name="T45" fmla="*/ 284 h 392"/>
              <a:gd name="T46" fmla="*/ 416 w 534"/>
              <a:gd name="T47" fmla="*/ 320 h 392"/>
              <a:gd name="T48" fmla="*/ 484 w 534"/>
              <a:gd name="T49" fmla="*/ 331 h 392"/>
              <a:gd name="T50" fmla="*/ 534 w 534"/>
              <a:gd name="T51" fmla="*/ 325 h 392"/>
              <a:gd name="T52" fmla="*/ 469 w 534"/>
              <a:gd name="T53" fmla="*/ 375 h 392"/>
              <a:gd name="T54" fmla="*/ 354 w 534"/>
              <a:gd name="T55" fmla="*/ 391 h 392"/>
              <a:gd name="T56" fmla="*/ 251 w 534"/>
              <a:gd name="T57" fmla="*/ 356 h 392"/>
              <a:gd name="T58" fmla="*/ 209 w 534"/>
              <a:gd name="T59" fmla="*/ 357 h 392"/>
              <a:gd name="T60" fmla="*/ 108 w 534"/>
              <a:gd name="T61" fmla="*/ 353 h 392"/>
              <a:gd name="T62" fmla="*/ 40 w 534"/>
              <a:gd name="T63" fmla="*/ 343 h 392"/>
              <a:gd name="T64" fmla="*/ 11 w 534"/>
              <a:gd name="T65" fmla="*/ 327 h 392"/>
              <a:gd name="T66" fmla="*/ 0 w 534"/>
              <a:gd name="T67" fmla="*/ 297 h 392"/>
              <a:gd name="T68" fmla="*/ 13 w 534"/>
              <a:gd name="T69" fmla="*/ 264 h 392"/>
              <a:gd name="T70" fmla="*/ 46 w 534"/>
              <a:gd name="T71" fmla="*/ 250 h 392"/>
              <a:gd name="T72" fmla="*/ 62 w 534"/>
              <a:gd name="T73" fmla="*/ 253 h 392"/>
              <a:gd name="T74" fmla="*/ 91 w 534"/>
              <a:gd name="T75" fmla="*/ 199 h 392"/>
              <a:gd name="T76" fmla="*/ 148 w 534"/>
              <a:gd name="T77" fmla="*/ 178 h 392"/>
              <a:gd name="T78" fmla="*/ 174 w 534"/>
              <a:gd name="T79" fmla="*/ 182 h 392"/>
              <a:gd name="T80" fmla="*/ 191 w 534"/>
              <a:gd name="T81" fmla="*/ 160 h 392"/>
              <a:gd name="T82" fmla="*/ 234 w 534"/>
              <a:gd name="T83" fmla="*/ 81 h 392"/>
              <a:gd name="T84" fmla="*/ 337 w 534"/>
              <a:gd name="T85" fmla="*/ 12 h 392"/>
              <a:gd name="T86" fmla="*/ 303 w 534"/>
              <a:gd name="T87" fmla="*/ 70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34" h="392">
                <a:moveTo>
                  <a:pt x="450" y="79"/>
                </a:moveTo>
                <a:cubicBezTo>
                  <a:pt x="447" y="83"/>
                  <a:pt x="443" y="92"/>
                  <a:pt x="439" y="106"/>
                </a:cubicBezTo>
                <a:cubicBezTo>
                  <a:pt x="435" y="126"/>
                  <a:pt x="435" y="126"/>
                  <a:pt x="435" y="126"/>
                </a:cubicBezTo>
                <a:cubicBezTo>
                  <a:pt x="434" y="120"/>
                  <a:pt x="433" y="113"/>
                  <a:pt x="431" y="106"/>
                </a:cubicBezTo>
                <a:cubicBezTo>
                  <a:pt x="428" y="91"/>
                  <a:pt x="424" y="82"/>
                  <a:pt x="420" y="78"/>
                </a:cubicBezTo>
                <a:cubicBezTo>
                  <a:pt x="416" y="75"/>
                  <a:pt x="407" y="71"/>
                  <a:pt x="393" y="67"/>
                </a:cubicBezTo>
                <a:cubicBezTo>
                  <a:pt x="372" y="63"/>
                  <a:pt x="372" y="63"/>
                  <a:pt x="372" y="63"/>
                </a:cubicBezTo>
                <a:cubicBezTo>
                  <a:pt x="393" y="59"/>
                  <a:pt x="393" y="59"/>
                  <a:pt x="393" y="59"/>
                </a:cubicBezTo>
                <a:cubicBezTo>
                  <a:pt x="408" y="56"/>
                  <a:pt x="417" y="52"/>
                  <a:pt x="421" y="47"/>
                </a:cubicBezTo>
                <a:cubicBezTo>
                  <a:pt x="425" y="44"/>
                  <a:pt x="428" y="35"/>
                  <a:pt x="431" y="20"/>
                </a:cubicBezTo>
                <a:cubicBezTo>
                  <a:pt x="435" y="0"/>
                  <a:pt x="435" y="0"/>
                  <a:pt x="435" y="0"/>
                </a:cubicBezTo>
                <a:cubicBezTo>
                  <a:pt x="436" y="6"/>
                  <a:pt x="438" y="13"/>
                  <a:pt x="440" y="20"/>
                </a:cubicBezTo>
                <a:cubicBezTo>
                  <a:pt x="443" y="34"/>
                  <a:pt x="447" y="43"/>
                  <a:pt x="450" y="47"/>
                </a:cubicBezTo>
                <a:cubicBezTo>
                  <a:pt x="454" y="51"/>
                  <a:pt x="463" y="55"/>
                  <a:pt x="478" y="59"/>
                </a:cubicBezTo>
                <a:cubicBezTo>
                  <a:pt x="498" y="63"/>
                  <a:pt x="498" y="63"/>
                  <a:pt x="498" y="63"/>
                </a:cubicBezTo>
                <a:cubicBezTo>
                  <a:pt x="478" y="67"/>
                  <a:pt x="478" y="67"/>
                  <a:pt x="478" y="67"/>
                </a:cubicBezTo>
                <a:cubicBezTo>
                  <a:pt x="463" y="71"/>
                  <a:pt x="454" y="75"/>
                  <a:pt x="450" y="79"/>
                </a:cubicBezTo>
                <a:moveTo>
                  <a:pt x="303" y="70"/>
                </a:moveTo>
                <a:cubicBezTo>
                  <a:pt x="296" y="88"/>
                  <a:pt x="292" y="108"/>
                  <a:pt x="291" y="127"/>
                </a:cubicBezTo>
                <a:cubicBezTo>
                  <a:pt x="312" y="131"/>
                  <a:pt x="331" y="140"/>
                  <a:pt x="347" y="155"/>
                </a:cubicBezTo>
                <a:cubicBezTo>
                  <a:pt x="369" y="174"/>
                  <a:pt x="381" y="197"/>
                  <a:pt x="384" y="226"/>
                </a:cubicBezTo>
                <a:cubicBezTo>
                  <a:pt x="397" y="229"/>
                  <a:pt x="407" y="237"/>
                  <a:pt x="415" y="247"/>
                </a:cubicBezTo>
                <a:cubicBezTo>
                  <a:pt x="424" y="258"/>
                  <a:pt x="428" y="270"/>
                  <a:pt x="428" y="284"/>
                </a:cubicBezTo>
                <a:cubicBezTo>
                  <a:pt x="428" y="297"/>
                  <a:pt x="424" y="309"/>
                  <a:pt x="416" y="320"/>
                </a:cubicBezTo>
                <a:cubicBezTo>
                  <a:pt x="437" y="328"/>
                  <a:pt x="460" y="331"/>
                  <a:pt x="484" y="331"/>
                </a:cubicBezTo>
                <a:cubicBezTo>
                  <a:pt x="501" y="331"/>
                  <a:pt x="517" y="329"/>
                  <a:pt x="534" y="325"/>
                </a:cubicBezTo>
                <a:cubicBezTo>
                  <a:pt x="516" y="346"/>
                  <a:pt x="494" y="363"/>
                  <a:pt x="469" y="375"/>
                </a:cubicBezTo>
                <a:cubicBezTo>
                  <a:pt x="443" y="387"/>
                  <a:pt x="405" y="392"/>
                  <a:pt x="354" y="391"/>
                </a:cubicBezTo>
                <a:cubicBezTo>
                  <a:pt x="316" y="390"/>
                  <a:pt x="282" y="378"/>
                  <a:pt x="251" y="356"/>
                </a:cubicBezTo>
                <a:cubicBezTo>
                  <a:pt x="209" y="357"/>
                  <a:pt x="209" y="357"/>
                  <a:pt x="209" y="357"/>
                </a:cubicBezTo>
                <a:cubicBezTo>
                  <a:pt x="108" y="353"/>
                  <a:pt x="108" y="353"/>
                  <a:pt x="108" y="353"/>
                </a:cubicBezTo>
                <a:cubicBezTo>
                  <a:pt x="78" y="350"/>
                  <a:pt x="56" y="347"/>
                  <a:pt x="40" y="343"/>
                </a:cubicBezTo>
                <a:cubicBezTo>
                  <a:pt x="29" y="341"/>
                  <a:pt x="19" y="336"/>
                  <a:pt x="11" y="327"/>
                </a:cubicBezTo>
                <a:cubicBezTo>
                  <a:pt x="4" y="319"/>
                  <a:pt x="0" y="308"/>
                  <a:pt x="0" y="297"/>
                </a:cubicBezTo>
                <a:cubicBezTo>
                  <a:pt x="0" y="284"/>
                  <a:pt x="4" y="273"/>
                  <a:pt x="13" y="264"/>
                </a:cubicBezTo>
                <a:cubicBezTo>
                  <a:pt x="22" y="255"/>
                  <a:pt x="33" y="250"/>
                  <a:pt x="46" y="250"/>
                </a:cubicBezTo>
                <a:cubicBezTo>
                  <a:pt x="52" y="250"/>
                  <a:pt x="57" y="251"/>
                  <a:pt x="62" y="253"/>
                </a:cubicBezTo>
                <a:cubicBezTo>
                  <a:pt x="65" y="232"/>
                  <a:pt x="74" y="214"/>
                  <a:pt x="91" y="199"/>
                </a:cubicBezTo>
                <a:cubicBezTo>
                  <a:pt x="107" y="185"/>
                  <a:pt x="126" y="178"/>
                  <a:pt x="148" y="178"/>
                </a:cubicBezTo>
                <a:cubicBezTo>
                  <a:pt x="157" y="178"/>
                  <a:pt x="166" y="179"/>
                  <a:pt x="174" y="182"/>
                </a:cubicBezTo>
                <a:cubicBezTo>
                  <a:pt x="179" y="174"/>
                  <a:pt x="185" y="166"/>
                  <a:pt x="191" y="160"/>
                </a:cubicBezTo>
                <a:cubicBezTo>
                  <a:pt x="201" y="130"/>
                  <a:pt x="215" y="104"/>
                  <a:pt x="234" y="81"/>
                </a:cubicBezTo>
                <a:cubicBezTo>
                  <a:pt x="261" y="46"/>
                  <a:pt x="295" y="23"/>
                  <a:pt x="337" y="12"/>
                </a:cubicBezTo>
                <a:cubicBezTo>
                  <a:pt x="322" y="30"/>
                  <a:pt x="311" y="49"/>
                  <a:pt x="303" y="70"/>
                </a:cubicBezTo>
              </a:path>
            </a:pathLst>
          </a:custGeom>
          <a:solidFill>
            <a:srgbClr val="3A36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567"/>
          <p:cNvSpPr>
            <a:spLocks/>
          </p:cNvSpPr>
          <p:nvPr/>
        </p:nvSpPr>
        <p:spPr bwMode="auto">
          <a:xfrm>
            <a:off x="10853907" y="3297749"/>
            <a:ext cx="420688" cy="736600"/>
          </a:xfrm>
          <a:custGeom>
            <a:avLst/>
            <a:gdLst>
              <a:gd name="T0" fmla="*/ 99 w 265"/>
              <a:gd name="T1" fmla="*/ 204 h 464"/>
              <a:gd name="T2" fmla="*/ 265 w 265"/>
              <a:gd name="T3" fmla="*/ 178 h 464"/>
              <a:gd name="T4" fmla="*/ 23 w 265"/>
              <a:gd name="T5" fmla="*/ 464 h 464"/>
              <a:gd name="T6" fmla="*/ 149 w 265"/>
              <a:gd name="T7" fmla="*/ 253 h 464"/>
              <a:gd name="T8" fmla="*/ 0 w 265"/>
              <a:gd name="T9" fmla="*/ 273 h 464"/>
              <a:gd name="T10" fmla="*/ 127 w 265"/>
              <a:gd name="T11" fmla="*/ 58 h 464"/>
              <a:gd name="T12" fmla="*/ 241 w 265"/>
              <a:gd name="T13" fmla="*/ 0 h 464"/>
              <a:gd name="T14" fmla="*/ 99 w 265"/>
              <a:gd name="T15" fmla="*/ 204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5" h="464">
                <a:moveTo>
                  <a:pt x="99" y="204"/>
                </a:moveTo>
                <a:lnTo>
                  <a:pt x="265" y="178"/>
                </a:lnTo>
                <a:lnTo>
                  <a:pt x="23" y="464"/>
                </a:lnTo>
                <a:lnTo>
                  <a:pt x="149" y="253"/>
                </a:lnTo>
                <a:lnTo>
                  <a:pt x="0" y="273"/>
                </a:lnTo>
                <a:lnTo>
                  <a:pt x="127" y="58"/>
                </a:lnTo>
                <a:lnTo>
                  <a:pt x="241" y="0"/>
                </a:lnTo>
                <a:lnTo>
                  <a:pt x="99" y="204"/>
                </a:lnTo>
                <a:close/>
              </a:path>
            </a:pathLst>
          </a:custGeom>
          <a:solidFill>
            <a:srgbClr val="3A36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568"/>
          <p:cNvSpPr>
            <a:spLocks/>
          </p:cNvSpPr>
          <p:nvPr/>
        </p:nvSpPr>
        <p:spPr bwMode="auto">
          <a:xfrm>
            <a:off x="7216820" y="365695"/>
            <a:ext cx="744538" cy="747713"/>
          </a:xfrm>
          <a:custGeom>
            <a:avLst/>
            <a:gdLst>
              <a:gd name="T0" fmla="*/ 486 w 545"/>
              <a:gd name="T1" fmla="*/ 129 h 547"/>
              <a:gd name="T2" fmla="*/ 492 w 545"/>
              <a:gd name="T3" fmla="*/ 154 h 547"/>
              <a:gd name="T4" fmla="*/ 527 w 545"/>
              <a:gd name="T5" fmla="*/ 251 h 547"/>
              <a:gd name="T6" fmla="*/ 539 w 545"/>
              <a:gd name="T7" fmla="*/ 257 h 547"/>
              <a:gd name="T8" fmla="*/ 545 w 545"/>
              <a:gd name="T9" fmla="*/ 280 h 547"/>
              <a:gd name="T10" fmla="*/ 401 w 545"/>
              <a:gd name="T11" fmla="*/ 292 h 547"/>
              <a:gd name="T12" fmla="*/ 496 w 545"/>
              <a:gd name="T13" fmla="*/ 393 h 547"/>
              <a:gd name="T14" fmla="*/ 475 w 545"/>
              <a:gd name="T15" fmla="*/ 418 h 547"/>
              <a:gd name="T16" fmla="*/ 343 w 545"/>
              <a:gd name="T17" fmla="*/ 292 h 547"/>
              <a:gd name="T18" fmla="*/ 292 w 545"/>
              <a:gd name="T19" fmla="*/ 339 h 547"/>
              <a:gd name="T20" fmla="*/ 420 w 545"/>
              <a:gd name="T21" fmla="*/ 477 h 547"/>
              <a:gd name="T22" fmla="*/ 395 w 545"/>
              <a:gd name="T23" fmla="*/ 496 h 547"/>
              <a:gd name="T24" fmla="*/ 292 w 545"/>
              <a:gd name="T25" fmla="*/ 397 h 547"/>
              <a:gd name="T26" fmla="*/ 286 w 545"/>
              <a:gd name="T27" fmla="*/ 539 h 547"/>
              <a:gd name="T28" fmla="*/ 269 w 545"/>
              <a:gd name="T29" fmla="*/ 547 h 547"/>
              <a:gd name="T30" fmla="*/ 253 w 545"/>
              <a:gd name="T31" fmla="*/ 529 h 547"/>
              <a:gd name="T32" fmla="*/ 160 w 545"/>
              <a:gd name="T33" fmla="*/ 490 h 547"/>
              <a:gd name="T34" fmla="*/ 144 w 545"/>
              <a:gd name="T35" fmla="*/ 496 h 547"/>
              <a:gd name="T36" fmla="*/ 127 w 545"/>
              <a:gd name="T37" fmla="*/ 479 h 547"/>
              <a:gd name="T38" fmla="*/ 251 w 545"/>
              <a:gd name="T39" fmla="*/ 339 h 547"/>
              <a:gd name="T40" fmla="*/ 202 w 545"/>
              <a:gd name="T41" fmla="*/ 292 h 547"/>
              <a:gd name="T42" fmla="*/ 70 w 545"/>
              <a:gd name="T43" fmla="*/ 418 h 547"/>
              <a:gd name="T44" fmla="*/ 53 w 545"/>
              <a:gd name="T45" fmla="*/ 387 h 547"/>
              <a:gd name="T46" fmla="*/ 16 w 545"/>
              <a:gd name="T47" fmla="*/ 290 h 547"/>
              <a:gd name="T48" fmla="*/ 6 w 545"/>
              <a:gd name="T49" fmla="*/ 286 h 547"/>
              <a:gd name="T50" fmla="*/ 0 w 545"/>
              <a:gd name="T51" fmla="*/ 263 h 547"/>
              <a:gd name="T52" fmla="*/ 144 w 545"/>
              <a:gd name="T53" fmla="*/ 251 h 547"/>
              <a:gd name="T54" fmla="*/ 53 w 545"/>
              <a:gd name="T55" fmla="*/ 156 h 547"/>
              <a:gd name="T56" fmla="*/ 66 w 545"/>
              <a:gd name="T57" fmla="*/ 125 h 547"/>
              <a:gd name="T58" fmla="*/ 204 w 545"/>
              <a:gd name="T59" fmla="*/ 251 h 547"/>
              <a:gd name="T60" fmla="*/ 251 w 545"/>
              <a:gd name="T61" fmla="*/ 203 h 547"/>
              <a:gd name="T62" fmla="*/ 129 w 545"/>
              <a:gd name="T63" fmla="*/ 76 h 547"/>
              <a:gd name="T64" fmla="*/ 138 w 545"/>
              <a:gd name="T65" fmla="*/ 49 h 547"/>
              <a:gd name="T66" fmla="*/ 251 w 545"/>
              <a:gd name="T67" fmla="*/ 144 h 547"/>
              <a:gd name="T68" fmla="*/ 269 w 545"/>
              <a:gd name="T69" fmla="*/ 0 h 547"/>
              <a:gd name="T70" fmla="*/ 288 w 545"/>
              <a:gd name="T71" fmla="*/ 10 h 547"/>
              <a:gd name="T72" fmla="*/ 292 w 545"/>
              <a:gd name="T73" fmla="*/ 146 h 547"/>
              <a:gd name="T74" fmla="*/ 403 w 545"/>
              <a:gd name="T75" fmla="*/ 47 h 547"/>
              <a:gd name="T76" fmla="*/ 420 w 545"/>
              <a:gd name="T77" fmla="*/ 70 h 547"/>
              <a:gd name="T78" fmla="*/ 292 w 545"/>
              <a:gd name="T79" fmla="*/ 203 h 547"/>
              <a:gd name="T80" fmla="*/ 341 w 545"/>
              <a:gd name="T81" fmla="*/ 251 h 547"/>
              <a:gd name="T82" fmla="*/ 469 w 545"/>
              <a:gd name="T83" fmla="*/ 127 h 5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45" h="547">
                <a:moveTo>
                  <a:pt x="469" y="127"/>
                </a:moveTo>
                <a:cubicBezTo>
                  <a:pt x="486" y="129"/>
                  <a:pt x="486" y="129"/>
                  <a:pt x="486" y="129"/>
                </a:cubicBezTo>
                <a:cubicBezTo>
                  <a:pt x="496" y="148"/>
                  <a:pt x="496" y="148"/>
                  <a:pt x="496" y="148"/>
                </a:cubicBezTo>
                <a:cubicBezTo>
                  <a:pt x="492" y="154"/>
                  <a:pt x="492" y="154"/>
                  <a:pt x="492" y="154"/>
                </a:cubicBezTo>
                <a:cubicBezTo>
                  <a:pt x="401" y="251"/>
                  <a:pt x="401" y="251"/>
                  <a:pt x="401" y="251"/>
                </a:cubicBezTo>
                <a:cubicBezTo>
                  <a:pt x="527" y="251"/>
                  <a:pt x="527" y="251"/>
                  <a:pt x="527" y="251"/>
                </a:cubicBezTo>
                <a:cubicBezTo>
                  <a:pt x="533" y="253"/>
                  <a:pt x="533" y="253"/>
                  <a:pt x="533" y="253"/>
                </a:cubicBezTo>
                <a:cubicBezTo>
                  <a:pt x="539" y="257"/>
                  <a:pt x="539" y="257"/>
                  <a:pt x="539" y="257"/>
                </a:cubicBezTo>
                <a:cubicBezTo>
                  <a:pt x="543" y="263"/>
                  <a:pt x="543" y="263"/>
                  <a:pt x="543" y="263"/>
                </a:cubicBezTo>
                <a:cubicBezTo>
                  <a:pt x="545" y="280"/>
                  <a:pt x="545" y="280"/>
                  <a:pt x="545" y="280"/>
                </a:cubicBezTo>
                <a:cubicBezTo>
                  <a:pt x="533" y="290"/>
                  <a:pt x="533" y="290"/>
                  <a:pt x="533" y="290"/>
                </a:cubicBezTo>
                <a:cubicBezTo>
                  <a:pt x="401" y="292"/>
                  <a:pt x="401" y="292"/>
                  <a:pt x="401" y="292"/>
                </a:cubicBezTo>
                <a:cubicBezTo>
                  <a:pt x="492" y="387"/>
                  <a:pt x="492" y="387"/>
                  <a:pt x="492" y="387"/>
                </a:cubicBezTo>
                <a:cubicBezTo>
                  <a:pt x="496" y="393"/>
                  <a:pt x="496" y="393"/>
                  <a:pt x="496" y="393"/>
                </a:cubicBezTo>
                <a:cubicBezTo>
                  <a:pt x="492" y="412"/>
                  <a:pt x="492" y="412"/>
                  <a:pt x="492" y="412"/>
                </a:cubicBezTo>
                <a:cubicBezTo>
                  <a:pt x="475" y="418"/>
                  <a:pt x="475" y="418"/>
                  <a:pt x="475" y="418"/>
                </a:cubicBezTo>
                <a:cubicBezTo>
                  <a:pt x="469" y="414"/>
                  <a:pt x="469" y="414"/>
                  <a:pt x="469" y="414"/>
                </a:cubicBezTo>
                <a:cubicBezTo>
                  <a:pt x="343" y="292"/>
                  <a:pt x="343" y="292"/>
                  <a:pt x="343" y="292"/>
                </a:cubicBezTo>
                <a:cubicBezTo>
                  <a:pt x="292" y="292"/>
                  <a:pt x="292" y="292"/>
                  <a:pt x="292" y="292"/>
                </a:cubicBezTo>
                <a:cubicBezTo>
                  <a:pt x="292" y="339"/>
                  <a:pt x="292" y="339"/>
                  <a:pt x="292" y="339"/>
                </a:cubicBezTo>
                <a:cubicBezTo>
                  <a:pt x="417" y="469"/>
                  <a:pt x="417" y="469"/>
                  <a:pt x="417" y="469"/>
                </a:cubicBezTo>
                <a:cubicBezTo>
                  <a:pt x="420" y="477"/>
                  <a:pt x="420" y="477"/>
                  <a:pt x="420" y="477"/>
                </a:cubicBezTo>
                <a:cubicBezTo>
                  <a:pt x="415" y="490"/>
                  <a:pt x="415" y="490"/>
                  <a:pt x="415" y="490"/>
                </a:cubicBezTo>
                <a:cubicBezTo>
                  <a:pt x="395" y="496"/>
                  <a:pt x="395" y="496"/>
                  <a:pt x="395" y="496"/>
                </a:cubicBezTo>
                <a:cubicBezTo>
                  <a:pt x="389" y="492"/>
                  <a:pt x="389" y="492"/>
                  <a:pt x="389" y="492"/>
                </a:cubicBezTo>
                <a:cubicBezTo>
                  <a:pt x="292" y="397"/>
                  <a:pt x="292" y="397"/>
                  <a:pt x="292" y="397"/>
                </a:cubicBezTo>
                <a:cubicBezTo>
                  <a:pt x="290" y="529"/>
                  <a:pt x="290" y="529"/>
                  <a:pt x="290" y="529"/>
                </a:cubicBezTo>
                <a:cubicBezTo>
                  <a:pt x="286" y="539"/>
                  <a:pt x="286" y="539"/>
                  <a:pt x="286" y="539"/>
                </a:cubicBezTo>
                <a:cubicBezTo>
                  <a:pt x="284" y="541"/>
                  <a:pt x="284" y="541"/>
                  <a:pt x="284" y="541"/>
                </a:cubicBezTo>
                <a:cubicBezTo>
                  <a:pt x="269" y="547"/>
                  <a:pt x="269" y="547"/>
                  <a:pt x="269" y="547"/>
                </a:cubicBezTo>
                <a:cubicBezTo>
                  <a:pt x="255" y="537"/>
                  <a:pt x="255" y="537"/>
                  <a:pt x="255" y="537"/>
                </a:cubicBezTo>
                <a:cubicBezTo>
                  <a:pt x="253" y="529"/>
                  <a:pt x="253" y="529"/>
                  <a:pt x="253" y="529"/>
                </a:cubicBezTo>
                <a:cubicBezTo>
                  <a:pt x="251" y="399"/>
                  <a:pt x="251" y="399"/>
                  <a:pt x="251" y="399"/>
                </a:cubicBezTo>
                <a:cubicBezTo>
                  <a:pt x="160" y="490"/>
                  <a:pt x="160" y="490"/>
                  <a:pt x="160" y="490"/>
                </a:cubicBezTo>
                <a:cubicBezTo>
                  <a:pt x="156" y="492"/>
                  <a:pt x="156" y="492"/>
                  <a:pt x="156" y="492"/>
                </a:cubicBezTo>
                <a:cubicBezTo>
                  <a:pt x="144" y="496"/>
                  <a:pt x="144" y="496"/>
                  <a:pt x="144" y="496"/>
                </a:cubicBezTo>
                <a:cubicBezTo>
                  <a:pt x="131" y="486"/>
                  <a:pt x="131" y="486"/>
                  <a:pt x="131" y="486"/>
                </a:cubicBezTo>
                <a:cubicBezTo>
                  <a:pt x="127" y="479"/>
                  <a:pt x="127" y="479"/>
                  <a:pt x="127" y="479"/>
                </a:cubicBezTo>
                <a:cubicBezTo>
                  <a:pt x="129" y="469"/>
                  <a:pt x="129" y="469"/>
                  <a:pt x="129" y="469"/>
                </a:cubicBezTo>
                <a:cubicBezTo>
                  <a:pt x="251" y="339"/>
                  <a:pt x="251" y="339"/>
                  <a:pt x="251" y="339"/>
                </a:cubicBezTo>
                <a:cubicBezTo>
                  <a:pt x="251" y="292"/>
                  <a:pt x="251" y="292"/>
                  <a:pt x="251" y="292"/>
                </a:cubicBezTo>
                <a:cubicBezTo>
                  <a:pt x="202" y="292"/>
                  <a:pt x="202" y="292"/>
                  <a:pt x="202" y="292"/>
                </a:cubicBezTo>
                <a:cubicBezTo>
                  <a:pt x="80" y="412"/>
                  <a:pt x="80" y="412"/>
                  <a:pt x="80" y="412"/>
                </a:cubicBezTo>
                <a:cubicBezTo>
                  <a:pt x="70" y="418"/>
                  <a:pt x="70" y="418"/>
                  <a:pt x="70" y="418"/>
                </a:cubicBezTo>
                <a:cubicBezTo>
                  <a:pt x="61" y="417"/>
                  <a:pt x="55" y="413"/>
                  <a:pt x="51" y="405"/>
                </a:cubicBezTo>
                <a:cubicBezTo>
                  <a:pt x="47" y="398"/>
                  <a:pt x="48" y="392"/>
                  <a:pt x="53" y="387"/>
                </a:cubicBezTo>
                <a:cubicBezTo>
                  <a:pt x="144" y="292"/>
                  <a:pt x="144" y="292"/>
                  <a:pt x="144" y="292"/>
                </a:cubicBezTo>
                <a:cubicBezTo>
                  <a:pt x="16" y="290"/>
                  <a:pt x="16" y="290"/>
                  <a:pt x="16" y="290"/>
                </a:cubicBezTo>
                <a:cubicBezTo>
                  <a:pt x="10" y="288"/>
                  <a:pt x="10" y="288"/>
                  <a:pt x="10" y="288"/>
                </a:cubicBezTo>
                <a:cubicBezTo>
                  <a:pt x="6" y="286"/>
                  <a:pt x="6" y="286"/>
                  <a:pt x="6" y="286"/>
                </a:cubicBezTo>
                <a:cubicBezTo>
                  <a:pt x="4" y="284"/>
                  <a:pt x="4" y="284"/>
                  <a:pt x="4" y="284"/>
                </a:cubicBezTo>
                <a:cubicBezTo>
                  <a:pt x="0" y="263"/>
                  <a:pt x="0" y="263"/>
                  <a:pt x="0" y="263"/>
                </a:cubicBezTo>
                <a:cubicBezTo>
                  <a:pt x="16" y="251"/>
                  <a:pt x="16" y="251"/>
                  <a:pt x="16" y="251"/>
                </a:cubicBezTo>
                <a:cubicBezTo>
                  <a:pt x="144" y="251"/>
                  <a:pt x="144" y="251"/>
                  <a:pt x="144" y="251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53" y="156"/>
                  <a:pt x="53" y="156"/>
                  <a:pt x="53" y="156"/>
                </a:cubicBezTo>
                <a:cubicBezTo>
                  <a:pt x="46" y="144"/>
                  <a:pt x="48" y="135"/>
                  <a:pt x="59" y="129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74" y="129"/>
                  <a:pt x="74" y="129"/>
                  <a:pt x="74" y="129"/>
                </a:cubicBezTo>
                <a:cubicBezTo>
                  <a:pt x="204" y="251"/>
                  <a:pt x="204" y="251"/>
                  <a:pt x="204" y="251"/>
                </a:cubicBezTo>
                <a:cubicBezTo>
                  <a:pt x="251" y="251"/>
                  <a:pt x="251" y="251"/>
                  <a:pt x="251" y="251"/>
                </a:cubicBezTo>
                <a:cubicBezTo>
                  <a:pt x="251" y="203"/>
                  <a:pt x="251" y="203"/>
                  <a:pt x="251" y="203"/>
                </a:cubicBezTo>
                <a:cubicBezTo>
                  <a:pt x="132" y="82"/>
                  <a:pt x="132" y="82"/>
                  <a:pt x="132" y="82"/>
                </a:cubicBezTo>
                <a:cubicBezTo>
                  <a:pt x="129" y="76"/>
                  <a:pt x="129" y="76"/>
                  <a:pt x="129" y="76"/>
                </a:cubicBezTo>
                <a:cubicBezTo>
                  <a:pt x="131" y="59"/>
                  <a:pt x="131" y="59"/>
                  <a:pt x="131" y="59"/>
                </a:cubicBezTo>
                <a:cubicBezTo>
                  <a:pt x="138" y="49"/>
                  <a:pt x="138" y="49"/>
                  <a:pt x="138" y="49"/>
                </a:cubicBezTo>
                <a:cubicBezTo>
                  <a:pt x="150" y="47"/>
                  <a:pt x="150" y="47"/>
                  <a:pt x="150" y="47"/>
                </a:cubicBezTo>
                <a:cubicBezTo>
                  <a:pt x="251" y="144"/>
                  <a:pt x="251" y="144"/>
                  <a:pt x="251" y="144"/>
                </a:cubicBezTo>
                <a:cubicBezTo>
                  <a:pt x="253" y="20"/>
                  <a:pt x="253" y="20"/>
                  <a:pt x="253" y="20"/>
                </a:cubicBezTo>
                <a:cubicBezTo>
                  <a:pt x="253" y="9"/>
                  <a:pt x="258" y="3"/>
                  <a:pt x="269" y="0"/>
                </a:cubicBezTo>
                <a:cubicBezTo>
                  <a:pt x="286" y="6"/>
                  <a:pt x="286" y="6"/>
                  <a:pt x="286" y="6"/>
                </a:cubicBezTo>
                <a:cubicBezTo>
                  <a:pt x="288" y="10"/>
                  <a:pt x="288" y="10"/>
                  <a:pt x="288" y="10"/>
                </a:cubicBezTo>
                <a:cubicBezTo>
                  <a:pt x="290" y="16"/>
                  <a:pt x="290" y="16"/>
                  <a:pt x="290" y="16"/>
                </a:cubicBezTo>
                <a:cubicBezTo>
                  <a:pt x="292" y="146"/>
                  <a:pt x="292" y="146"/>
                  <a:pt x="292" y="146"/>
                </a:cubicBezTo>
                <a:cubicBezTo>
                  <a:pt x="391" y="49"/>
                  <a:pt x="391" y="49"/>
                  <a:pt x="391" y="49"/>
                </a:cubicBezTo>
                <a:cubicBezTo>
                  <a:pt x="403" y="47"/>
                  <a:pt x="403" y="47"/>
                  <a:pt x="403" y="47"/>
                </a:cubicBezTo>
                <a:cubicBezTo>
                  <a:pt x="413" y="55"/>
                  <a:pt x="413" y="55"/>
                  <a:pt x="413" y="55"/>
                </a:cubicBezTo>
                <a:cubicBezTo>
                  <a:pt x="420" y="70"/>
                  <a:pt x="420" y="70"/>
                  <a:pt x="420" y="70"/>
                </a:cubicBezTo>
                <a:cubicBezTo>
                  <a:pt x="413" y="80"/>
                  <a:pt x="413" y="80"/>
                  <a:pt x="413" y="80"/>
                </a:cubicBezTo>
                <a:cubicBezTo>
                  <a:pt x="292" y="203"/>
                  <a:pt x="292" y="203"/>
                  <a:pt x="292" y="203"/>
                </a:cubicBezTo>
                <a:cubicBezTo>
                  <a:pt x="292" y="251"/>
                  <a:pt x="292" y="251"/>
                  <a:pt x="292" y="251"/>
                </a:cubicBezTo>
                <a:cubicBezTo>
                  <a:pt x="341" y="251"/>
                  <a:pt x="341" y="251"/>
                  <a:pt x="341" y="251"/>
                </a:cubicBezTo>
                <a:cubicBezTo>
                  <a:pt x="463" y="131"/>
                  <a:pt x="463" y="131"/>
                  <a:pt x="463" y="131"/>
                </a:cubicBezTo>
                <a:cubicBezTo>
                  <a:pt x="469" y="127"/>
                  <a:pt x="469" y="127"/>
                  <a:pt x="469" y="127"/>
                </a:cubicBezTo>
              </a:path>
            </a:pathLst>
          </a:custGeom>
          <a:solidFill>
            <a:srgbClr val="3A36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569"/>
          <p:cNvSpPr>
            <a:spLocks/>
          </p:cNvSpPr>
          <p:nvPr/>
        </p:nvSpPr>
        <p:spPr bwMode="auto">
          <a:xfrm>
            <a:off x="7289971" y="2172965"/>
            <a:ext cx="665163" cy="747713"/>
          </a:xfrm>
          <a:custGeom>
            <a:avLst/>
            <a:gdLst>
              <a:gd name="T0" fmla="*/ 356 w 419"/>
              <a:gd name="T1" fmla="*/ 165 h 471"/>
              <a:gd name="T2" fmla="*/ 409 w 419"/>
              <a:gd name="T3" fmla="*/ 223 h 471"/>
              <a:gd name="T4" fmla="*/ 233 w 419"/>
              <a:gd name="T5" fmla="*/ 235 h 471"/>
              <a:gd name="T6" fmla="*/ 409 w 419"/>
              <a:gd name="T7" fmla="*/ 248 h 471"/>
              <a:gd name="T8" fmla="*/ 356 w 419"/>
              <a:gd name="T9" fmla="*/ 307 h 471"/>
              <a:gd name="T10" fmla="*/ 409 w 419"/>
              <a:gd name="T11" fmla="*/ 365 h 471"/>
              <a:gd name="T12" fmla="*/ 343 w 419"/>
              <a:gd name="T13" fmla="*/ 401 h 471"/>
              <a:gd name="T14" fmla="*/ 320 w 419"/>
              <a:gd name="T15" fmla="*/ 314 h 471"/>
              <a:gd name="T16" fmla="*/ 222 w 419"/>
              <a:gd name="T17" fmla="*/ 370 h 471"/>
              <a:gd name="T18" fmla="*/ 287 w 419"/>
              <a:gd name="T19" fmla="*/ 433 h 471"/>
              <a:gd name="T20" fmla="*/ 222 w 419"/>
              <a:gd name="T21" fmla="*/ 471 h 471"/>
              <a:gd name="T22" fmla="*/ 199 w 419"/>
              <a:gd name="T23" fmla="*/ 397 h 471"/>
              <a:gd name="T24" fmla="*/ 123 w 419"/>
              <a:gd name="T25" fmla="*/ 414 h 471"/>
              <a:gd name="T26" fmla="*/ 199 w 419"/>
              <a:gd name="T27" fmla="*/ 256 h 471"/>
              <a:gd name="T28" fmla="*/ 102 w 419"/>
              <a:gd name="T29" fmla="*/ 401 h 471"/>
              <a:gd name="T30" fmla="*/ 76 w 419"/>
              <a:gd name="T31" fmla="*/ 327 h 471"/>
              <a:gd name="T32" fmla="*/ 0 w 419"/>
              <a:gd name="T33" fmla="*/ 343 h 471"/>
              <a:gd name="T34" fmla="*/ 0 w 419"/>
              <a:gd name="T35" fmla="*/ 268 h 471"/>
              <a:gd name="T36" fmla="*/ 89 w 419"/>
              <a:gd name="T37" fmla="*/ 291 h 471"/>
              <a:gd name="T38" fmla="*/ 89 w 419"/>
              <a:gd name="T39" fmla="*/ 179 h 471"/>
              <a:gd name="T40" fmla="*/ 0 w 419"/>
              <a:gd name="T41" fmla="*/ 201 h 471"/>
              <a:gd name="T42" fmla="*/ 0 w 419"/>
              <a:gd name="T43" fmla="*/ 129 h 471"/>
              <a:gd name="T44" fmla="*/ 76 w 419"/>
              <a:gd name="T45" fmla="*/ 145 h 471"/>
              <a:gd name="T46" fmla="*/ 102 w 419"/>
              <a:gd name="T47" fmla="*/ 71 h 471"/>
              <a:gd name="T48" fmla="*/ 199 w 419"/>
              <a:gd name="T49" fmla="*/ 216 h 471"/>
              <a:gd name="T50" fmla="*/ 123 w 419"/>
              <a:gd name="T51" fmla="*/ 58 h 471"/>
              <a:gd name="T52" fmla="*/ 199 w 419"/>
              <a:gd name="T53" fmla="*/ 74 h 471"/>
              <a:gd name="T54" fmla="*/ 222 w 419"/>
              <a:gd name="T55" fmla="*/ 0 h 471"/>
              <a:gd name="T56" fmla="*/ 286 w 419"/>
              <a:gd name="T57" fmla="*/ 37 h 471"/>
              <a:gd name="T58" fmla="*/ 222 w 419"/>
              <a:gd name="T59" fmla="*/ 102 h 471"/>
              <a:gd name="T60" fmla="*/ 320 w 419"/>
              <a:gd name="T61" fmla="*/ 158 h 471"/>
              <a:gd name="T62" fmla="*/ 343 w 419"/>
              <a:gd name="T63" fmla="*/ 71 h 471"/>
              <a:gd name="T64" fmla="*/ 409 w 419"/>
              <a:gd name="T65" fmla="*/ 107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19" h="471">
                <a:moveTo>
                  <a:pt x="419" y="129"/>
                </a:moveTo>
                <a:lnTo>
                  <a:pt x="356" y="165"/>
                </a:lnTo>
                <a:lnTo>
                  <a:pt x="419" y="201"/>
                </a:lnTo>
                <a:lnTo>
                  <a:pt x="409" y="223"/>
                </a:lnTo>
                <a:lnTo>
                  <a:pt x="333" y="179"/>
                </a:lnTo>
                <a:lnTo>
                  <a:pt x="233" y="235"/>
                </a:lnTo>
                <a:lnTo>
                  <a:pt x="333" y="291"/>
                </a:lnTo>
                <a:lnTo>
                  <a:pt x="409" y="248"/>
                </a:lnTo>
                <a:lnTo>
                  <a:pt x="419" y="268"/>
                </a:lnTo>
                <a:lnTo>
                  <a:pt x="356" y="307"/>
                </a:lnTo>
                <a:lnTo>
                  <a:pt x="419" y="343"/>
                </a:lnTo>
                <a:lnTo>
                  <a:pt x="409" y="365"/>
                </a:lnTo>
                <a:lnTo>
                  <a:pt x="343" y="327"/>
                </a:lnTo>
                <a:lnTo>
                  <a:pt x="343" y="401"/>
                </a:lnTo>
                <a:lnTo>
                  <a:pt x="320" y="401"/>
                </a:lnTo>
                <a:lnTo>
                  <a:pt x="320" y="314"/>
                </a:lnTo>
                <a:lnTo>
                  <a:pt x="222" y="256"/>
                </a:lnTo>
                <a:lnTo>
                  <a:pt x="222" y="370"/>
                </a:lnTo>
                <a:lnTo>
                  <a:pt x="299" y="414"/>
                </a:lnTo>
                <a:lnTo>
                  <a:pt x="287" y="433"/>
                </a:lnTo>
                <a:lnTo>
                  <a:pt x="222" y="397"/>
                </a:lnTo>
                <a:lnTo>
                  <a:pt x="222" y="471"/>
                </a:lnTo>
                <a:lnTo>
                  <a:pt x="199" y="471"/>
                </a:lnTo>
                <a:lnTo>
                  <a:pt x="199" y="397"/>
                </a:lnTo>
                <a:lnTo>
                  <a:pt x="134" y="433"/>
                </a:lnTo>
                <a:lnTo>
                  <a:pt x="123" y="414"/>
                </a:lnTo>
                <a:lnTo>
                  <a:pt x="199" y="370"/>
                </a:lnTo>
                <a:lnTo>
                  <a:pt x="199" y="256"/>
                </a:lnTo>
                <a:lnTo>
                  <a:pt x="102" y="314"/>
                </a:lnTo>
                <a:lnTo>
                  <a:pt x="102" y="401"/>
                </a:lnTo>
                <a:lnTo>
                  <a:pt x="76" y="401"/>
                </a:lnTo>
                <a:lnTo>
                  <a:pt x="76" y="327"/>
                </a:lnTo>
                <a:lnTo>
                  <a:pt x="13" y="365"/>
                </a:lnTo>
                <a:lnTo>
                  <a:pt x="0" y="343"/>
                </a:lnTo>
                <a:lnTo>
                  <a:pt x="66" y="307"/>
                </a:lnTo>
                <a:lnTo>
                  <a:pt x="0" y="268"/>
                </a:lnTo>
                <a:lnTo>
                  <a:pt x="13" y="248"/>
                </a:lnTo>
                <a:lnTo>
                  <a:pt x="89" y="291"/>
                </a:lnTo>
                <a:lnTo>
                  <a:pt x="186" y="235"/>
                </a:lnTo>
                <a:lnTo>
                  <a:pt x="89" y="179"/>
                </a:lnTo>
                <a:lnTo>
                  <a:pt x="13" y="223"/>
                </a:lnTo>
                <a:lnTo>
                  <a:pt x="0" y="201"/>
                </a:lnTo>
                <a:lnTo>
                  <a:pt x="66" y="165"/>
                </a:lnTo>
                <a:lnTo>
                  <a:pt x="0" y="129"/>
                </a:lnTo>
                <a:lnTo>
                  <a:pt x="13" y="107"/>
                </a:lnTo>
                <a:lnTo>
                  <a:pt x="76" y="145"/>
                </a:lnTo>
                <a:lnTo>
                  <a:pt x="76" y="71"/>
                </a:lnTo>
                <a:lnTo>
                  <a:pt x="102" y="71"/>
                </a:lnTo>
                <a:lnTo>
                  <a:pt x="102" y="158"/>
                </a:lnTo>
                <a:lnTo>
                  <a:pt x="199" y="216"/>
                </a:lnTo>
                <a:lnTo>
                  <a:pt x="199" y="102"/>
                </a:lnTo>
                <a:lnTo>
                  <a:pt x="123" y="58"/>
                </a:lnTo>
                <a:lnTo>
                  <a:pt x="134" y="37"/>
                </a:lnTo>
                <a:lnTo>
                  <a:pt x="199" y="74"/>
                </a:lnTo>
                <a:lnTo>
                  <a:pt x="199" y="0"/>
                </a:lnTo>
                <a:lnTo>
                  <a:pt x="222" y="0"/>
                </a:lnTo>
                <a:lnTo>
                  <a:pt x="222" y="74"/>
                </a:lnTo>
                <a:lnTo>
                  <a:pt x="286" y="37"/>
                </a:lnTo>
                <a:lnTo>
                  <a:pt x="299" y="58"/>
                </a:lnTo>
                <a:lnTo>
                  <a:pt x="222" y="102"/>
                </a:lnTo>
                <a:lnTo>
                  <a:pt x="222" y="216"/>
                </a:lnTo>
                <a:lnTo>
                  <a:pt x="320" y="158"/>
                </a:lnTo>
                <a:lnTo>
                  <a:pt x="320" y="71"/>
                </a:lnTo>
                <a:lnTo>
                  <a:pt x="343" y="71"/>
                </a:lnTo>
                <a:lnTo>
                  <a:pt x="343" y="145"/>
                </a:lnTo>
                <a:lnTo>
                  <a:pt x="409" y="107"/>
                </a:lnTo>
                <a:lnTo>
                  <a:pt x="419" y="129"/>
                </a:lnTo>
                <a:close/>
              </a:path>
            </a:pathLst>
          </a:custGeom>
          <a:solidFill>
            <a:srgbClr val="3A36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570"/>
          <p:cNvSpPr>
            <a:spLocks noEditPoints="1"/>
          </p:cNvSpPr>
          <p:nvPr/>
        </p:nvSpPr>
        <p:spPr bwMode="auto">
          <a:xfrm>
            <a:off x="8110707" y="4301049"/>
            <a:ext cx="727075" cy="512763"/>
          </a:xfrm>
          <a:custGeom>
            <a:avLst/>
            <a:gdLst>
              <a:gd name="T0" fmla="*/ 533 w 533"/>
              <a:gd name="T1" fmla="*/ 194 h 375"/>
              <a:gd name="T2" fmla="*/ 50 w 533"/>
              <a:gd name="T3" fmla="*/ 152 h 375"/>
              <a:gd name="T4" fmla="*/ 144 w 533"/>
              <a:gd name="T5" fmla="*/ 69 h 375"/>
              <a:gd name="T6" fmla="*/ 234 w 533"/>
              <a:gd name="T7" fmla="*/ 0 h 375"/>
              <a:gd name="T8" fmla="*/ 359 w 533"/>
              <a:gd name="T9" fmla="*/ 24 h 375"/>
              <a:gd name="T10" fmla="*/ 446 w 533"/>
              <a:gd name="T11" fmla="*/ 92 h 375"/>
              <a:gd name="T12" fmla="*/ 502 w 533"/>
              <a:gd name="T13" fmla="*/ 145 h 375"/>
              <a:gd name="T14" fmla="*/ 325 w 533"/>
              <a:gd name="T15" fmla="*/ 239 h 375"/>
              <a:gd name="T16" fmla="*/ 325 w 533"/>
              <a:gd name="T17" fmla="*/ 266 h 375"/>
              <a:gd name="T18" fmla="*/ 344 w 533"/>
              <a:gd name="T19" fmla="*/ 281 h 375"/>
              <a:gd name="T20" fmla="*/ 325 w 533"/>
              <a:gd name="T21" fmla="*/ 304 h 375"/>
              <a:gd name="T22" fmla="*/ 310 w 533"/>
              <a:gd name="T23" fmla="*/ 281 h 375"/>
              <a:gd name="T24" fmla="*/ 284 w 533"/>
              <a:gd name="T25" fmla="*/ 277 h 375"/>
              <a:gd name="T26" fmla="*/ 287 w 533"/>
              <a:gd name="T27" fmla="*/ 250 h 375"/>
              <a:gd name="T28" fmla="*/ 314 w 533"/>
              <a:gd name="T29" fmla="*/ 258 h 375"/>
              <a:gd name="T30" fmla="*/ 133 w 533"/>
              <a:gd name="T31" fmla="*/ 315 h 375"/>
              <a:gd name="T32" fmla="*/ 144 w 533"/>
              <a:gd name="T33" fmla="*/ 341 h 375"/>
              <a:gd name="T34" fmla="*/ 118 w 533"/>
              <a:gd name="T35" fmla="*/ 349 h 375"/>
              <a:gd name="T36" fmla="*/ 106 w 533"/>
              <a:gd name="T37" fmla="*/ 375 h 375"/>
              <a:gd name="T38" fmla="*/ 83 w 533"/>
              <a:gd name="T39" fmla="*/ 360 h 375"/>
              <a:gd name="T40" fmla="*/ 99 w 533"/>
              <a:gd name="T41" fmla="*/ 337 h 375"/>
              <a:gd name="T42" fmla="*/ 91 w 533"/>
              <a:gd name="T43" fmla="*/ 311 h 375"/>
              <a:gd name="T44" fmla="*/ 122 w 533"/>
              <a:gd name="T45" fmla="*/ 307 h 375"/>
              <a:gd name="T46" fmla="*/ 212 w 533"/>
              <a:gd name="T47" fmla="*/ 269 h 375"/>
              <a:gd name="T48" fmla="*/ 189 w 533"/>
              <a:gd name="T49" fmla="*/ 277 h 375"/>
              <a:gd name="T50" fmla="*/ 178 w 533"/>
              <a:gd name="T51" fmla="*/ 304 h 375"/>
              <a:gd name="T52" fmla="*/ 155 w 533"/>
              <a:gd name="T53" fmla="*/ 288 h 375"/>
              <a:gd name="T54" fmla="*/ 171 w 533"/>
              <a:gd name="T55" fmla="*/ 269 h 375"/>
              <a:gd name="T56" fmla="*/ 163 w 533"/>
              <a:gd name="T57" fmla="*/ 242 h 375"/>
              <a:gd name="T58" fmla="*/ 189 w 533"/>
              <a:gd name="T59" fmla="*/ 239 h 375"/>
              <a:gd name="T60" fmla="*/ 189 w 533"/>
              <a:gd name="T61" fmla="*/ 266 h 375"/>
              <a:gd name="T62" fmla="*/ 253 w 533"/>
              <a:gd name="T63" fmla="*/ 337 h 375"/>
              <a:gd name="T64" fmla="*/ 276 w 533"/>
              <a:gd name="T65" fmla="*/ 352 h 375"/>
              <a:gd name="T66" fmla="*/ 253 w 533"/>
              <a:gd name="T67" fmla="*/ 372 h 375"/>
              <a:gd name="T68" fmla="*/ 238 w 533"/>
              <a:gd name="T69" fmla="*/ 349 h 375"/>
              <a:gd name="T70" fmla="*/ 212 w 533"/>
              <a:gd name="T71" fmla="*/ 349 h 375"/>
              <a:gd name="T72" fmla="*/ 216 w 533"/>
              <a:gd name="T73" fmla="*/ 318 h 375"/>
              <a:gd name="T74" fmla="*/ 242 w 533"/>
              <a:gd name="T75" fmla="*/ 330 h 375"/>
              <a:gd name="T76" fmla="*/ 265 w 533"/>
              <a:gd name="T77" fmla="*/ 315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33" h="375">
                <a:moveTo>
                  <a:pt x="498" y="160"/>
                </a:moveTo>
                <a:cubicBezTo>
                  <a:pt x="519" y="165"/>
                  <a:pt x="530" y="176"/>
                  <a:pt x="533" y="194"/>
                </a:cubicBezTo>
                <a:cubicBezTo>
                  <a:pt x="0" y="194"/>
                  <a:pt x="0" y="194"/>
                  <a:pt x="0" y="194"/>
                </a:cubicBezTo>
                <a:cubicBezTo>
                  <a:pt x="13" y="168"/>
                  <a:pt x="30" y="154"/>
                  <a:pt x="50" y="152"/>
                </a:cubicBezTo>
                <a:cubicBezTo>
                  <a:pt x="50" y="94"/>
                  <a:pt x="75" y="65"/>
                  <a:pt x="125" y="65"/>
                </a:cubicBezTo>
                <a:cubicBezTo>
                  <a:pt x="144" y="69"/>
                  <a:pt x="144" y="69"/>
                  <a:pt x="144" y="69"/>
                </a:cubicBezTo>
                <a:cubicBezTo>
                  <a:pt x="149" y="46"/>
                  <a:pt x="160" y="30"/>
                  <a:pt x="178" y="20"/>
                </a:cubicBezTo>
                <a:cubicBezTo>
                  <a:pt x="196" y="7"/>
                  <a:pt x="214" y="0"/>
                  <a:pt x="234" y="0"/>
                </a:cubicBezTo>
                <a:cubicBezTo>
                  <a:pt x="262" y="0"/>
                  <a:pt x="289" y="12"/>
                  <a:pt x="314" y="35"/>
                </a:cubicBezTo>
                <a:cubicBezTo>
                  <a:pt x="359" y="24"/>
                  <a:pt x="359" y="24"/>
                  <a:pt x="359" y="24"/>
                </a:cubicBezTo>
                <a:cubicBezTo>
                  <a:pt x="405" y="24"/>
                  <a:pt x="429" y="47"/>
                  <a:pt x="431" y="95"/>
                </a:cubicBezTo>
                <a:cubicBezTo>
                  <a:pt x="446" y="92"/>
                  <a:pt x="446" y="92"/>
                  <a:pt x="446" y="92"/>
                </a:cubicBezTo>
                <a:cubicBezTo>
                  <a:pt x="487" y="107"/>
                  <a:pt x="487" y="107"/>
                  <a:pt x="487" y="107"/>
                </a:cubicBezTo>
                <a:cubicBezTo>
                  <a:pt x="497" y="122"/>
                  <a:pt x="502" y="135"/>
                  <a:pt x="502" y="145"/>
                </a:cubicBezTo>
                <a:cubicBezTo>
                  <a:pt x="502" y="152"/>
                  <a:pt x="501" y="157"/>
                  <a:pt x="498" y="160"/>
                </a:cubicBezTo>
                <a:moveTo>
                  <a:pt x="325" y="239"/>
                </a:moveTo>
                <a:cubicBezTo>
                  <a:pt x="337" y="246"/>
                  <a:pt x="337" y="246"/>
                  <a:pt x="337" y="246"/>
                </a:cubicBezTo>
                <a:cubicBezTo>
                  <a:pt x="325" y="266"/>
                  <a:pt x="325" y="266"/>
                  <a:pt x="325" y="266"/>
                </a:cubicBezTo>
                <a:cubicBezTo>
                  <a:pt x="348" y="269"/>
                  <a:pt x="348" y="269"/>
                  <a:pt x="348" y="269"/>
                </a:cubicBezTo>
                <a:cubicBezTo>
                  <a:pt x="344" y="281"/>
                  <a:pt x="344" y="281"/>
                  <a:pt x="344" y="281"/>
                </a:cubicBezTo>
                <a:cubicBezTo>
                  <a:pt x="321" y="277"/>
                  <a:pt x="321" y="277"/>
                  <a:pt x="321" y="277"/>
                </a:cubicBezTo>
                <a:cubicBezTo>
                  <a:pt x="325" y="304"/>
                  <a:pt x="325" y="304"/>
                  <a:pt x="325" y="304"/>
                </a:cubicBezTo>
                <a:cubicBezTo>
                  <a:pt x="310" y="304"/>
                  <a:pt x="310" y="304"/>
                  <a:pt x="310" y="304"/>
                </a:cubicBezTo>
                <a:cubicBezTo>
                  <a:pt x="310" y="281"/>
                  <a:pt x="310" y="281"/>
                  <a:pt x="310" y="281"/>
                </a:cubicBezTo>
                <a:cubicBezTo>
                  <a:pt x="287" y="288"/>
                  <a:pt x="287" y="288"/>
                  <a:pt x="287" y="288"/>
                </a:cubicBezTo>
                <a:cubicBezTo>
                  <a:pt x="284" y="277"/>
                  <a:pt x="284" y="277"/>
                  <a:pt x="284" y="277"/>
                </a:cubicBezTo>
                <a:cubicBezTo>
                  <a:pt x="307" y="269"/>
                  <a:pt x="307" y="269"/>
                  <a:pt x="307" y="269"/>
                </a:cubicBezTo>
                <a:cubicBezTo>
                  <a:pt x="287" y="250"/>
                  <a:pt x="287" y="250"/>
                  <a:pt x="287" y="250"/>
                </a:cubicBezTo>
                <a:cubicBezTo>
                  <a:pt x="299" y="242"/>
                  <a:pt x="299" y="242"/>
                  <a:pt x="299" y="242"/>
                </a:cubicBezTo>
                <a:cubicBezTo>
                  <a:pt x="314" y="258"/>
                  <a:pt x="314" y="258"/>
                  <a:pt x="314" y="258"/>
                </a:cubicBezTo>
                <a:cubicBezTo>
                  <a:pt x="325" y="239"/>
                  <a:pt x="325" y="239"/>
                  <a:pt x="325" y="239"/>
                </a:cubicBezTo>
                <a:moveTo>
                  <a:pt x="133" y="315"/>
                </a:moveTo>
                <a:cubicBezTo>
                  <a:pt x="122" y="337"/>
                  <a:pt x="122" y="337"/>
                  <a:pt x="122" y="337"/>
                </a:cubicBezTo>
                <a:cubicBezTo>
                  <a:pt x="144" y="341"/>
                  <a:pt x="144" y="341"/>
                  <a:pt x="144" y="341"/>
                </a:cubicBezTo>
                <a:cubicBezTo>
                  <a:pt x="140" y="352"/>
                  <a:pt x="140" y="352"/>
                  <a:pt x="140" y="352"/>
                </a:cubicBezTo>
                <a:cubicBezTo>
                  <a:pt x="118" y="349"/>
                  <a:pt x="118" y="349"/>
                  <a:pt x="118" y="349"/>
                </a:cubicBezTo>
                <a:cubicBezTo>
                  <a:pt x="122" y="372"/>
                  <a:pt x="122" y="372"/>
                  <a:pt x="122" y="372"/>
                </a:cubicBezTo>
                <a:cubicBezTo>
                  <a:pt x="106" y="375"/>
                  <a:pt x="106" y="375"/>
                  <a:pt x="106" y="375"/>
                </a:cubicBezTo>
                <a:cubicBezTo>
                  <a:pt x="106" y="349"/>
                  <a:pt x="106" y="349"/>
                  <a:pt x="106" y="349"/>
                </a:cubicBezTo>
                <a:cubicBezTo>
                  <a:pt x="83" y="360"/>
                  <a:pt x="83" y="360"/>
                  <a:pt x="83" y="360"/>
                </a:cubicBezTo>
                <a:cubicBezTo>
                  <a:pt x="80" y="349"/>
                  <a:pt x="80" y="349"/>
                  <a:pt x="80" y="349"/>
                </a:cubicBezTo>
                <a:cubicBezTo>
                  <a:pt x="99" y="337"/>
                  <a:pt x="99" y="337"/>
                  <a:pt x="99" y="337"/>
                </a:cubicBezTo>
                <a:cubicBezTo>
                  <a:pt x="83" y="318"/>
                  <a:pt x="83" y="318"/>
                  <a:pt x="83" y="318"/>
                </a:cubicBezTo>
                <a:cubicBezTo>
                  <a:pt x="91" y="311"/>
                  <a:pt x="91" y="311"/>
                  <a:pt x="91" y="311"/>
                </a:cubicBezTo>
                <a:cubicBezTo>
                  <a:pt x="110" y="330"/>
                  <a:pt x="110" y="330"/>
                  <a:pt x="110" y="330"/>
                </a:cubicBezTo>
                <a:cubicBezTo>
                  <a:pt x="122" y="307"/>
                  <a:pt x="122" y="307"/>
                  <a:pt x="122" y="307"/>
                </a:cubicBezTo>
                <a:cubicBezTo>
                  <a:pt x="133" y="315"/>
                  <a:pt x="133" y="315"/>
                  <a:pt x="133" y="315"/>
                </a:cubicBezTo>
                <a:moveTo>
                  <a:pt x="212" y="269"/>
                </a:moveTo>
                <a:cubicBezTo>
                  <a:pt x="212" y="281"/>
                  <a:pt x="212" y="281"/>
                  <a:pt x="212" y="281"/>
                </a:cubicBezTo>
                <a:cubicBezTo>
                  <a:pt x="189" y="277"/>
                  <a:pt x="189" y="277"/>
                  <a:pt x="189" y="277"/>
                </a:cubicBezTo>
                <a:cubicBezTo>
                  <a:pt x="189" y="304"/>
                  <a:pt x="189" y="304"/>
                  <a:pt x="189" y="304"/>
                </a:cubicBezTo>
                <a:cubicBezTo>
                  <a:pt x="178" y="304"/>
                  <a:pt x="178" y="304"/>
                  <a:pt x="178" y="304"/>
                </a:cubicBezTo>
                <a:cubicBezTo>
                  <a:pt x="175" y="281"/>
                  <a:pt x="175" y="281"/>
                  <a:pt x="175" y="281"/>
                </a:cubicBezTo>
                <a:cubicBezTo>
                  <a:pt x="155" y="288"/>
                  <a:pt x="155" y="288"/>
                  <a:pt x="155" y="288"/>
                </a:cubicBezTo>
                <a:cubicBezTo>
                  <a:pt x="148" y="277"/>
                  <a:pt x="148" y="277"/>
                  <a:pt x="148" y="277"/>
                </a:cubicBezTo>
                <a:cubicBezTo>
                  <a:pt x="171" y="269"/>
                  <a:pt x="171" y="269"/>
                  <a:pt x="171" y="269"/>
                </a:cubicBezTo>
                <a:cubicBezTo>
                  <a:pt x="155" y="250"/>
                  <a:pt x="155" y="250"/>
                  <a:pt x="155" y="250"/>
                </a:cubicBezTo>
                <a:cubicBezTo>
                  <a:pt x="163" y="242"/>
                  <a:pt x="163" y="242"/>
                  <a:pt x="163" y="242"/>
                </a:cubicBezTo>
                <a:cubicBezTo>
                  <a:pt x="178" y="258"/>
                  <a:pt x="178" y="258"/>
                  <a:pt x="178" y="258"/>
                </a:cubicBezTo>
                <a:cubicBezTo>
                  <a:pt x="189" y="239"/>
                  <a:pt x="189" y="239"/>
                  <a:pt x="189" y="239"/>
                </a:cubicBezTo>
                <a:cubicBezTo>
                  <a:pt x="201" y="246"/>
                  <a:pt x="201" y="246"/>
                  <a:pt x="201" y="246"/>
                </a:cubicBezTo>
                <a:cubicBezTo>
                  <a:pt x="189" y="266"/>
                  <a:pt x="189" y="266"/>
                  <a:pt x="189" y="266"/>
                </a:cubicBezTo>
                <a:cubicBezTo>
                  <a:pt x="212" y="269"/>
                  <a:pt x="212" y="269"/>
                  <a:pt x="212" y="269"/>
                </a:cubicBezTo>
                <a:moveTo>
                  <a:pt x="253" y="337"/>
                </a:moveTo>
                <a:cubicBezTo>
                  <a:pt x="276" y="341"/>
                  <a:pt x="276" y="341"/>
                  <a:pt x="276" y="341"/>
                </a:cubicBezTo>
                <a:cubicBezTo>
                  <a:pt x="276" y="352"/>
                  <a:pt x="276" y="352"/>
                  <a:pt x="276" y="352"/>
                </a:cubicBezTo>
                <a:cubicBezTo>
                  <a:pt x="253" y="349"/>
                  <a:pt x="253" y="349"/>
                  <a:pt x="253" y="349"/>
                </a:cubicBezTo>
                <a:cubicBezTo>
                  <a:pt x="253" y="372"/>
                  <a:pt x="253" y="372"/>
                  <a:pt x="253" y="372"/>
                </a:cubicBezTo>
                <a:cubicBezTo>
                  <a:pt x="242" y="375"/>
                  <a:pt x="242" y="375"/>
                  <a:pt x="242" y="375"/>
                </a:cubicBezTo>
                <a:cubicBezTo>
                  <a:pt x="238" y="349"/>
                  <a:pt x="238" y="349"/>
                  <a:pt x="238" y="349"/>
                </a:cubicBezTo>
                <a:cubicBezTo>
                  <a:pt x="216" y="360"/>
                  <a:pt x="216" y="360"/>
                  <a:pt x="216" y="360"/>
                </a:cubicBezTo>
                <a:cubicBezTo>
                  <a:pt x="212" y="349"/>
                  <a:pt x="212" y="349"/>
                  <a:pt x="212" y="349"/>
                </a:cubicBezTo>
                <a:cubicBezTo>
                  <a:pt x="234" y="337"/>
                  <a:pt x="234" y="337"/>
                  <a:pt x="234" y="337"/>
                </a:cubicBezTo>
                <a:cubicBezTo>
                  <a:pt x="216" y="318"/>
                  <a:pt x="216" y="318"/>
                  <a:pt x="216" y="318"/>
                </a:cubicBezTo>
                <a:cubicBezTo>
                  <a:pt x="227" y="311"/>
                  <a:pt x="227" y="311"/>
                  <a:pt x="227" y="311"/>
                </a:cubicBezTo>
                <a:cubicBezTo>
                  <a:pt x="242" y="330"/>
                  <a:pt x="242" y="330"/>
                  <a:pt x="242" y="330"/>
                </a:cubicBezTo>
                <a:cubicBezTo>
                  <a:pt x="253" y="307"/>
                  <a:pt x="253" y="307"/>
                  <a:pt x="253" y="307"/>
                </a:cubicBezTo>
                <a:cubicBezTo>
                  <a:pt x="265" y="315"/>
                  <a:pt x="265" y="315"/>
                  <a:pt x="265" y="315"/>
                </a:cubicBezTo>
                <a:cubicBezTo>
                  <a:pt x="253" y="337"/>
                  <a:pt x="253" y="337"/>
                  <a:pt x="253" y="337"/>
                </a:cubicBezTo>
              </a:path>
            </a:pathLst>
          </a:custGeom>
          <a:solidFill>
            <a:srgbClr val="3A36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571"/>
          <p:cNvSpPr>
            <a:spLocks noEditPoints="1"/>
          </p:cNvSpPr>
          <p:nvPr/>
        </p:nvSpPr>
        <p:spPr bwMode="auto">
          <a:xfrm>
            <a:off x="8955257" y="4283586"/>
            <a:ext cx="736600" cy="549275"/>
          </a:xfrm>
          <a:custGeom>
            <a:avLst/>
            <a:gdLst>
              <a:gd name="T0" fmla="*/ 505 w 540"/>
              <a:gd name="T1" fmla="*/ 161 h 402"/>
              <a:gd name="T2" fmla="*/ 540 w 540"/>
              <a:gd name="T3" fmla="*/ 196 h 402"/>
              <a:gd name="T4" fmla="*/ 0 w 540"/>
              <a:gd name="T5" fmla="*/ 196 h 402"/>
              <a:gd name="T6" fmla="*/ 51 w 540"/>
              <a:gd name="T7" fmla="*/ 154 h 402"/>
              <a:gd name="T8" fmla="*/ 127 w 540"/>
              <a:gd name="T9" fmla="*/ 65 h 402"/>
              <a:gd name="T10" fmla="*/ 146 w 540"/>
              <a:gd name="T11" fmla="*/ 69 h 402"/>
              <a:gd name="T12" fmla="*/ 181 w 540"/>
              <a:gd name="T13" fmla="*/ 19 h 402"/>
              <a:gd name="T14" fmla="*/ 238 w 540"/>
              <a:gd name="T15" fmla="*/ 0 h 402"/>
              <a:gd name="T16" fmla="*/ 318 w 540"/>
              <a:gd name="T17" fmla="*/ 34 h 402"/>
              <a:gd name="T18" fmla="*/ 364 w 540"/>
              <a:gd name="T19" fmla="*/ 23 h 402"/>
              <a:gd name="T20" fmla="*/ 437 w 540"/>
              <a:gd name="T21" fmla="*/ 96 h 402"/>
              <a:gd name="T22" fmla="*/ 452 w 540"/>
              <a:gd name="T23" fmla="*/ 92 h 402"/>
              <a:gd name="T24" fmla="*/ 494 w 540"/>
              <a:gd name="T25" fmla="*/ 107 h 402"/>
              <a:gd name="T26" fmla="*/ 509 w 540"/>
              <a:gd name="T27" fmla="*/ 146 h 402"/>
              <a:gd name="T28" fmla="*/ 505 w 540"/>
              <a:gd name="T29" fmla="*/ 161 h 402"/>
              <a:gd name="T30" fmla="*/ 284 w 540"/>
              <a:gd name="T31" fmla="*/ 226 h 402"/>
              <a:gd name="T32" fmla="*/ 253 w 540"/>
              <a:gd name="T33" fmla="*/ 276 h 402"/>
              <a:gd name="T34" fmla="*/ 311 w 540"/>
              <a:gd name="T35" fmla="*/ 287 h 402"/>
              <a:gd name="T36" fmla="*/ 215 w 540"/>
              <a:gd name="T37" fmla="*/ 402 h 402"/>
              <a:gd name="T38" fmla="*/ 245 w 540"/>
              <a:gd name="T39" fmla="*/ 314 h 402"/>
              <a:gd name="T40" fmla="*/ 188 w 540"/>
              <a:gd name="T41" fmla="*/ 299 h 402"/>
              <a:gd name="T42" fmla="*/ 234 w 540"/>
              <a:gd name="T43" fmla="*/ 226 h 402"/>
              <a:gd name="T44" fmla="*/ 284 w 540"/>
              <a:gd name="T45" fmla="*/ 226 h 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0" h="402">
                <a:moveTo>
                  <a:pt x="505" y="161"/>
                </a:moveTo>
                <a:cubicBezTo>
                  <a:pt x="526" y="168"/>
                  <a:pt x="537" y="180"/>
                  <a:pt x="54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13" y="170"/>
                  <a:pt x="30" y="156"/>
                  <a:pt x="51" y="154"/>
                </a:cubicBezTo>
                <a:cubicBezTo>
                  <a:pt x="51" y="95"/>
                  <a:pt x="76" y="65"/>
                  <a:pt x="127" y="65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8" y="51"/>
                  <a:pt x="160" y="34"/>
                  <a:pt x="181" y="19"/>
                </a:cubicBezTo>
                <a:cubicBezTo>
                  <a:pt x="198" y="6"/>
                  <a:pt x="217" y="0"/>
                  <a:pt x="238" y="0"/>
                </a:cubicBezTo>
                <a:cubicBezTo>
                  <a:pt x="266" y="0"/>
                  <a:pt x="292" y="11"/>
                  <a:pt x="318" y="34"/>
                </a:cubicBezTo>
                <a:cubicBezTo>
                  <a:pt x="364" y="23"/>
                  <a:pt x="364" y="23"/>
                  <a:pt x="364" y="23"/>
                </a:cubicBezTo>
                <a:cubicBezTo>
                  <a:pt x="410" y="23"/>
                  <a:pt x="434" y="47"/>
                  <a:pt x="437" y="96"/>
                </a:cubicBezTo>
                <a:cubicBezTo>
                  <a:pt x="452" y="92"/>
                  <a:pt x="452" y="92"/>
                  <a:pt x="452" y="92"/>
                </a:cubicBezTo>
                <a:cubicBezTo>
                  <a:pt x="494" y="107"/>
                  <a:pt x="494" y="107"/>
                  <a:pt x="494" y="107"/>
                </a:cubicBezTo>
                <a:cubicBezTo>
                  <a:pt x="509" y="146"/>
                  <a:pt x="509" y="146"/>
                  <a:pt x="509" y="146"/>
                </a:cubicBezTo>
                <a:cubicBezTo>
                  <a:pt x="509" y="153"/>
                  <a:pt x="507" y="158"/>
                  <a:pt x="505" y="161"/>
                </a:cubicBezTo>
                <a:moveTo>
                  <a:pt x="284" y="226"/>
                </a:moveTo>
                <a:cubicBezTo>
                  <a:pt x="253" y="276"/>
                  <a:pt x="253" y="276"/>
                  <a:pt x="253" y="276"/>
                </a:cubicBezTo>
                <a:cubicBezTo>
                  <a:pt x="311" y="287"/>
                  <a:pt x="311" y="287"/>
                  <a:pt x="311" y="287"/>
                </a:cubicBezTo>
                <a:cubicBezTo>
                  <a:pt x="215" y="402"/>
                  <a:pt x="215" y="402"/>
                  <a:pt x="215" y="402"/>
                </a:cubicBezTo>
                <a:cubicBezTo>
                  <a:pt x="245" y="314"/>
                  <a:pt x="245" y="314"/>
                  <a:pt x="245" y="314"/>
                </a:cubicBezTo>
                <a:cubicBezTo>
                  <a:pt x="188" y="299"/>
                  <a:pt x="188" y="299"/>
                  <a:pt x="188" y="299"/>
                </a:cubicBezTo>
                <a:cubicBezTo>
                  <a:pt x="234" y="226"/>
                  <a:pt x="234" y="226"/>
                  <a:pt x="234" y="226"/>
                </a:cubicBezTo>
                <a:cubicBezTo>
                  <a:pt x="284" y="226"/>
                  <a:pt x="284" y="226"/>
                  <a:pt x="284" y="226"/>
                </a:cubicBezTo>
              </a:path>
            </a:pathLst>
          </a:custGeom>
          <a:solidFill>
            <a:srgbClr val="3A36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572"/>
          <p:cNvSpPr>
            <a:spLocks noEditPoints="1"/>
          </p:cNvSpPr>
          <p:nvPr/>
        </p:nvSpPr>
        <p:spPr bwMode="auto">
          <a:xfrm>
            <a:off x="9766470" y="4221674"/>
            <a:ext cx="752475" cy="673100"/>
          </a:xfrm>
          <a:custGeom>
            <a:avLst/>
            <a:gdLst>
              <a:gd name="T0" fmla="*/ 491 w 551"/>
              <a:gd name="T1" fmla="*/ 174 h 492"/>
              <a:gd name="T2" fmla="*/ 549 w 551"/>
              <a:gd name="T3" fmla="*/ 236 h 492"/>
              <a:gd name="T4" fmla="*/ 478 w 551"/>
              <a:gd name="T5" fmla="*/ 279 h 492"/>
              <a:gd name="T6" fmla="*/ 425 w 551"/>
              <a:gd name="T7" fmla="*/ 267 h 492"/>
              <a:gd name="T8" fmla="*/ 383 w 551"/>
              <a:gd name="T9" fmla="*/ 279 h 492"/>
              <a:gd name="T10" fmla="*/ 327 w 551"/>
              <a:gd name="T11" fmla="*/ 295 h 492"/>
              <a:gd name="T12" fmla="*/ 280 w 551"/>
              <a:gd name="T13" fmla="*/ 311 h 492"/>
              <a:gd name="T14" fmla="*/ 267 w 551"/>
              <a:gd name="T15" fmla="*/ 374 h 492"/>
              <a:gd name="T16" fmla="*/ 182 w 551"/>
              <a:gd name="T17" fmla="*/ 492 h 492"/>
              <a:gd name="T18" fmla="*/ 234 w 551"/>
              <a:gd name="T19" fmla="*/ 398 h 492"/>
              <a:gd name="T20" fmla="*/ 205 w 551"/>
              <a:gd name="T21" fmla="*/ 398 h 492"/>
              <a:gd name="T22" fmla="*/ 267 w 551"/>
              <a:gd name="T23" fmla="*/ 312 h 492"/>
              <a:gd name="T24" fmla="*/ 195 w 551"/>
              <a:gd name="T25" fmla="*/ 281 h 492"/>
              <a:gd name="T26" fmla="*/ 152 w 551"/>
              <a:gd name="T27" fmla="*/ 295 h 492"/>
              <a:gd name="T28" fmla="*/ 79 w 551"/>
              <a:gd name="T29" fmla="*/ 281 h 492"/>
              <a:gd name="T30" fmla="*/ 0 w 551"/>
              <a:gd name="T31" fmla="*/ 207 h 492"/>
              <a:gd name="T32" fmla="*/ 67 w 551"/>
              <a:gd name="T33" fmla="*/ 133 h 492"/>
              <a:gd name="T34" fmla="*/ 116 w 551"/>
              <a:gd name="T35" fmla="*/ 88 h 492"/>
              <a:gd name="T36" fmla="*/ 152 w 551"/>
              <a:gd name="T37" fmla="*/ 33 h 492"/>
              <a:gd name="T38" fmla="*/ 237 w 551"/>
              <a:gd name="T39" fmla="*/ 0 h 492"/>
              <a:gd name="T40" fmla="*/ 318 w 551"/>
              <a:gd name="T41" fmla="*/ 19 h 492"/>
              <a:gd name="T42" fmla="*/ 405 w 551"/>
              <a:gd name="T43" fmla="*/ 66 h 492"/>
              <a:gd name="T44" fmla="*/ 421 w 551"/>
              <a:gd name="T45" fmla="*/ 102 h 492"/>
              <a:gd name="T46" fmla="*/ 493 w 551"/>
              <a:gd name="T47" fmla="*/ 167 h 492"/>
              <a:gd name="T48" fmla="*/ 367 w 551"/>
              <a:gd name="T49" fmla="*/ 330 h 492"/>
              <a:gd name="T50" fmla="*/ 389 w 551"/>
              <a:gd name="T51" fmla="*/ 312 h 492"/>
              <a:gd name="T52" fmla="*/ 404 w 551"/>
              <a:gd name="T53" fmla="*/ 318 h 492"/>
              <a:gd name="T54" fmla="*/ 396 w 551"/>
              <a:gd name="T55" fmla="*/ 368 h 492"/>
              <a:gd name="T56" fmla="*/ 375 w 551"/>
              <a:gd name="T57" fmla="*/ 369 h 492"/>
              <a:gd name="T58" fmla="*/ 362 w 551"/>
              <a:gd name="T59" fmla="*/ 341 h 492"/>
              <a:gd name="T60" fmla="*/ 189 w 551"/>
              <a:gd name="T61" fmla="*/ 317 h 492"/>
              <a:gd name="T62" fmla="*/ 203 w 551"/>
              <a:gd name="T63" fmla="*/ 323 h 492"/>
              <a:gd name="T64" fmla="*/ 196 w 551"/>
              <a:gd name="T65" fmla="*/ 372 h 492"/>
              <a:gd name="T66" fmla="*/ 175 w 551"/>
              <a:gd name="T67" fmla="*/ 374 h 492"/>
              <a:gd name="T68" fmla="*/ 162 w 551"/>
              <a:gd name="T69" fmla="*/ 346 h 492"/>
              <a:gd name="T70" fmla="*/ 287 w 551"/>
              <a:gd name="T71" fmla="*/ 418 h 492"/>
              <a:gd name="T72" fmla="*/ 309 w 551"/>
              <a:gd name="T73" fmla="*/ 392 h 492"/>
              <a:gd name="T74" fmla="*/ 340 w 551"/>
              <a:gd name="T75" fmla="*/ 363 h 492"/>
              <a:gd name="T76" fmla="*/ 342 w 551"/>
              <a:gd name="T77" fmla="*/ 423 h 492"/>
              <a:gd name="T78" fmla="*/ 316 w 551"/>
              <a:gd name="T79" fmla="*/ 455 h 492"/>
              <a:gd name="T80" fmla="*/ 287 w 551"/>
              <a:gd name="T81" fmla="*/ 434 h 492"/>
              <a:gd name="T82" fmla="*/ 91 w 551"/>
              <a:gd name="T83" fmla="*/ 424 h 492"/>
              <a:gd name="T84" fmla="*/ 113 w 551"/>
              <a:gd name="T85" fmla="*/ 398 h 492"/>
              <a:gd name="T86" fmla="*/ 144 w 551"/>
              <a:gd name="T87" fmla="*/ 368 h 492"/>
              <a:gd name="T88" fmla="*/ 146 w 551"/>
              <a:gd name="T89" fmla="*/ 428 h 492"/>
              <a:gd name="T90" fmla="*/ 120 w 551"/>
              <a:gd name="T91" fmla="*/ 461 h 492"/>
              <a:gd name="T92" fmla="*/ 92 w 551"/>
              <a:gd name="T93" fmla="*/ 440 h 4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51" h="492">
                <a:moveTo>
                  <a:pt x="493" y="167"/>
                </a:moveTo>
                <a:cubicBezTo>
                  <a:pt x="491" y="174"/>
                  <a:pt x="491" y="174"/>
                  <a:pt x="491" y="174"/>
                </a:cubicBezTo>
                <a:cubicBezTo>
                  <a:pt x="510" y="179"/>
                  <a:pt x="525" y="187"/>
                  <a:pt x="535" y="199"/>
                </a:cubicBezTo>
                <a:cubicBezTo>
                  <a:pt x="546" y="211"/>
                  <a:pt x="551" y="223"/>
                  <a:pt x="549" y="236"/>
                </a:cubicBezTo>
                <a:cubicBezTo>
                  <a:pt x="547" y="249"/>
                  <a:pt x="539" y="259"/>
                  <a:pt x="526" y="267"/>
                </a:cubicBezTo>
                <a:cubicBezTo>
                  <a:pt x="513" y="275"/>
                  <a:pt x="497" y="279"/>
                  <a:pt x="478" y="279"/>
                </a:cubicBezTo>
                <a:cubicBezTo>
                  <a:pt x="461" y="278"/>
                  <a:pt x="461" y="278"/>
                  <a:pt x="461" y="278"/>
                </a:cubicBezTo>
                <a:cubicBezTo>
                  <a:pt x="449" y="276"/>
                  <a:pt x="437" y="272"/>
                  <a:pt x="425" y="267"/>
                </a:cubicBezTo>
                <a:cubicBezTo>
                  <a:pt x="416" y="275"/>
                  <a:pt x="405" y="280"/>
                  <a:pt x="392" y="280"/>
                </a:cubicBezTo>
                <a:cubicBezTo>
                  <a:pt x="383" y="279"/>
                  <a:pt x="383" y="279"/>
                  <a:pt x="383" y="279"/>
                </a:cubicBezTo>
                <a:cubicBezTo>
                  <a:pt x="373" y="277"/>
                  <a:pt x="363" y="272"/>
                  <a:pt x="356" y="264"/>
                </a:cubicBezTo>
                <a:cubicBezTo>
                  <a:pt x="349" y="276"/>
                  <a:pt x="339" y="287"/>
                  <a:pt x="327" y="295"/>
                </a:cubicBezTo>
                <a:cubicBezTo>
                  <a:pt x="314" y="303"/>
                  <a:pt x="300" y="308"/>
                  <a:pt x="285" y="311"/>
                </a:cubicBezTo>
                <a:cubicBezTo>
                  <a:pt x="280" y="311"/>
                  <a:pt x="280" y="311"/>
                  <a:pt x="280" y="311"/>
                </a:cubicBezTo>
                <a:cubicBezTo>
                  <a:pt x="246" y="376"/>
                  <a:pt x="246" y="376"/>
                  <a:pt x="246" y="376"/>
                </a:cubicBezTo>
                <a:cubicBezTo>
                  <a:pt x="267" y="374"/>
                  <a:pt x="267" y="374"/>
                  <a:pt x="267" y="374"/>
                </a:cubicBezTo>
                <a:cubicBezTo>
                  <a:pt x="269" y="375"/>
                  <a:pt x="269" y="375"/>
                  <a:pt x="269" y="375"/>
                </a:cubicBezTo>
                <a:cubicBezTo>
                  <a:pt x="182" y="492"/>
                  <a:pt x="182" y="492"/>
                  <a:pt x="182" y="492"/>
                </a:cubicBezTo>
                <a:cubicBezTo>
                  <a:pt x="180" y="490"/>
                  <a:pt x="180" y="490"/>
                  <a:pt x="180" y="490"/>
                </a:cubicBezTo>
                <a:cubicBezTo>
                  <a:pt x="234" y="398"/>
                  <a:pt x="234" y="398"/>
                  <a:pt x="234" y="398"/>
                </a:cubicBezTo>
                <a:cubicBezTo>
                  <a:pt x="207" y="400"/>
                  <a:pt x="207" y="400"/>
                  <a:pt x="207" y="400"/>
                </a:cubicBezTo>
                <a:cubicBezTo>
                  <a:pt x="205" y="398"/>
                  <a:pt x="205" y="398"/>
                  <a:pt x="205" y="398"/>
                </a:cubicBezTo>
                <a:cubicBezTo>
                  <a:pt x="273" y="312"/>
                  <a:pt x="273" y="312"/>
                  <a:pt x="273" y="312"/>
                </a:cubicBezTo>
                <a:cubicBezTo>
                  <a:pt x="267" y="312"/>
                  <a:pt x="267" y="312"/>
                  <a:pt x="267" y="312"/>
                </a:cubicBezTo>
                <a:cubicBezTo>
                  <a:pt x="253" y="312"/>
                  <a:pt x="239" y="309"/>
                  <a:pt x="226" y="304"/>
                </a:cubicBezTo>
                <a:cubicBezTo>
                  <a:pt x="214" y="298"/>
                  <a:pt x="204" y="291"/>
                  <a:pt x="195" y="281"/>
                </a:cubicBezTo>
                <a:cubicBezTo>
                  <a:pt x="186" y="291"/>
                  <a:pt x="174" y="296"/>
                  <a:pt x="160" y="296"/>
                </a:cubicBezTo>
                <a:cubicBezTo>
                  <a:pt x="152" y="295"/>
                  <a:pt x="152" y="295"/>
                  <a:pt x="152" y="295"/>
                </a:cubicBezTo>
                <a:cubicBezTo>
                  <a:pt x="136" y="292"/>
                  <a:pt x="125" y="284"/>
                  <a:pt x="118" y="271"/>
                </a:cubicBezTo>
                <a:cubicBezTo>
                  <a:pt x="106" y="277"/>
                  <a:pt x="93" y="281"/>
                  <a:pt x="79" y="281"/>
                </a:cubicBezTo>
                <a:cubicBezTo>
                  <a:pt x="57" y="281"/>
                  <a:pt x="38" y="273"/>
                  <a:pt x="23" y="259"/>
                </a:cubicBezTo>
                <a:cubicBezTo>
                  <a:pt x="7" y="244"/>
                  <a:pt x="0" y="227"/>
                  <a:pt x="0" y="207"/>
                </a:cubicBezTo>
                <a:cubicBezTo>
                  <a:pt x="0" y="188"/>
                  <a:pt x="6" y="172"/>
                  <a:pt x="19" y="158"/>
                </a:cubicBezTo>
                <a:cubicBezTo>
                  <a:pt x="32" y="144"/>
                  <a:pt x="48" y="136"/>
                  <a:pt x="67" y="133"/>
                </a:cubicBezTo>
                <a:cubicBezTo>
                  <a:pt x="68" y="121"/>
                  <a:pt x="73" y="110"/>
                  <a:pt x="83" y="101"/>
                </a:cubicBezTo>
                <a:cubicBezTo>
                  <a:pt x="92" y="93"/>
                  <a:pt x="104" y="88"/>
                  <a:pt x="116" y="88"/>
                </a:cubicBezTo>
                <a:cubicBezTo>
                  <a:pt x="121" y="88"/>
                  <a:pt x="126" y="89"/>
                  <a:pt x="129" y="90"/>
                </a:cubicBezTo>
                <a:cubicBezTo>
                  <a:pt x="128" y="69"/>
                  <a:pt x="135" y="50"/>
                  <a:pt x="152" y="33"/>
                </a:cubicBezTo>
                <a:cubicBezTo>
                  <a:pt x="169" y="16"/>
                  <a:pt x="191" y="6"/>
                  <a:pt x="217" y="2"/>
                </a:cubicBezTo>
                <a:cubicBezTo>
                  <a:pt x="237" y="0"/>
                  <a:pt x="237" y="0"/>
                  <a:pt x="237" y="0"/>
                </a:cubicBezTo>
                <a:cubicBezTo>
                  <a:pt x="263" y="0"/>
                  <a:pt x="285" y="7"/>
                  <a:pt x="303" y="21"/>
                </a:cubicBezTo>
                <a:cubicBezTo>
                  <a:pt x="318" y="19"/>
                  <a:pt x="318" y="19"/>
                  <a:pt x="318" y="19"/>
                </a:cubicBezTo>
                <a:cubicBezTo>
                  <a:pt x="336" y="19"/>
                  <a:pt x="354" y="24"/>
                  <a:pt x="372" y="36"/>
                </a:cubicBezTo>
                <a:cubicBezTo>
                  <a:pt x="386" y="44"/>
                  <a:pt x="397" y="54"/>
                  <a:pt x="405" y="66"/>
                </a:cubicBezTo>
                <a:cubicBezTo>
                  <a:pt x="414" y="78"/>
                  <a:pt x="418" y="90"/>
                  <a:pt x="418" y="102"/>
                </a:cubicBezTo>
                <a:cubicBezTo>
                  <a:pt x="421" y="102"/>
                  <a:pt x="421" y="102"/>
                  <a:pt x="421" y="102"/>
                </a:cubicBezTo>
                <a:cubicBezTo>
                  <a:pt x="442" y="105"/>
                  <a:pt x="460" y="113"/>
                  <a:pt x="474" y="126"/>
                </a:cubicBezTo>
                <a:cubicBezTo>
                  <a:pt x="489" y="138"/>
                  <a:pt x="495" y="152"/>
                  <a:pt x="493" y="167"/>
                </a:cubicBezTo>
                <a:moveTo>
                  <a:pt x="362" y="341"/>
                </a:moveTo>
                <a:cubicBezTo>
                  <a:pt x="362" y="337"/>
                  <a:pt x="364" y="333"/>
                  <a:pt x="367" y="330"/>
                </a:cubicBezTo>
                <a:cubicBezTo>
                  <a:pt x="380" y="320"/>
                  <a:pt x="380" y="320"/>
                  <a:pt x="380" y="320"/>
                </a:cubicBezTo>
                <a:cubicBezTo>
                  <a:pt x="389" y="312"/>
                  <a:pt x="389" y="312"/>
                  <a:pt x="389" y="312"/>
                </a:cubicBezTo>
                <a:cubicBezTo>
                  <a:pt x="404" y="296"/>
                  <a:pt x="404" y="296"/>
                  <a:pt x="404" y="296"/>
                </a:cubicBezTo>
                <a:cubicBezTo>
                  <a:pt x="404" y="318"/>
                  <a:pt x="404" y="318"/>
                  <a:pt x="404" y="318"/>
                </a:cubicBezTo>
                <a:cubicBezTo>
                  <a:pt x="404" y="323"/>
                  <a:pt x="404" y="331"/>
                  <a:pt x="405" y="345"/>
                </a:cubicBezTo>
                <a:cubicBezTo>
                  <a:pt x="405" y="355"/>
                  <a:pt x="402" y="363"/>
                  <a:pt x="396" y="368"/>
                </a:cubicBezTo>
                <a:cubicBezTo>
                  <a:pt x="393" y="370"/>
                  <a:pt x="389" y="371"/>
                  <a:pt x="385" y="371"/>
                </a:cubicBezTo>
                <a:cubicBezTo>
                  <a:pt x="375" y="369"/>
                  <a:pt x="375" y="369"/>
                  <a:pt x="375" y="369"/>
                </a:cubicBezTo>
                <a:cubicBezTo>
                  <a:pt x="368" y="366"/>
                  <a:pt x="364" y="361"/>
                  <a:pt x="362" y="354"/>
                </a:cubicBezTo>
                <a:cubicBezTo>
                  <a:pt x="360" y="350"/>
                  <a:pt x="360" y="345"/>
                  <a:pt x="362" y="341"/>
                </a:cubicBezTo>
                <a:moveTo>
                  <a:pt x="167" y="335"/>
                </a:moveTo>
                <a:cubicBezTo>
                  <a:pt x="189" y="317"/>
                  <a:pt x="189" y="317"/>
                  <a:pt x="189" y="317"/>
                </a:cubicBezTo>
                <a:cubicBezTo>
                  <a:pt x="204" y="301"/>
                  <a:pt x="204" y="301"/>
                  <a:pt x="204" y="301"/>
                </a:cubicBezTo>
                <a:cubicBezTo>
                  <a:pt x="203" y="323"/>
                  <a:pt x="203" y="323"/>
                  <a:pt x="203" y="323"/>
                </a:cubicBezTo>
                <a:cubicBezTo>
                  <a:pt x="205" y="349"/>
                  <a:pt x="205" y="349"/>
                  <a:pt x="205" y="349"/>
                </a:cubicBezTo>
                <a:cubicBezTo>
                  <a:pt x="205" y="360"/>
                  <a:pt x="202" y="367"/>
                  <a:pt x="196" y="372"/>
                </a:cubicBezTo>
                <a:cubicBezTo>
                  <a:pt x="193" y="374"/>
                  <a:pt x="190" y="376"/>
                  <a:pt x="185" y="376"/>
                </a:cubicBezTo>
                <a:cubicBezTo>
                  <a:pt x="175" y="374"/>
                  <a:pt x="175" y="374"/>
                  <a:pt x="175" y="374"/>
                </a:cubicBezTo>
                <a:cubicBezTo>
                  <a:pt x="168" y="371"/>
                  <a:pt x="164" y="366"/>
                  <a:pt x="162" y="358"/>
                </a:cubicBezTo>
                <a:cubicBezTo>
                  <a:pt x="160" y="355"/>
                  <a:pt x="160" y="351"/>
                  <a:pt x="162" y="346"/>
                </a:cubicBezTo>
                <a:cubicBezTo>
                  <a:pt x="162" y="341"/>
                  <a:pt x="164" y="338"/>
                  <a:pt x="167" y="335"/>
                </a:cubicBezTo>
                <a:moveTo>
                  <a:pt x="287" y="418"/>
                </a:moveTo>
                <a:cubicBezTo>
                  <a:pt x="288" y="413"/>
                  <a:pt x="291" y="408"/>
                  <a:pt x="294" y="405"/>
                </a:cubicBezTo>
                <a:cubicBezTo>
                  <a:pt x="309" y="392"/>
                  <a:pt x="309" y="392"/>
                  <a:pt x="309" y="392"/>
                </a:cubicBezTo>
                <a:cubicBezTo>
                  <a:pt x="322" y="382"/>
                  <a:pt x="322" y="382"/>
                  <a:pt x="322" y="382"/>
                </a:cubicBezTo>
                <a:cubicBezTo>
                  <a:pt x="340" y="363"/>
                  <a:pt x="340" y="363"/>
                  <a:pt x="340" y="363"/>
                </a:cubicBezTo>
                <a:cubicBezTo>
                  <a:pt x="340" y="390"/>
                  <a:pt x="340" y="390"/>
                  <a:pt x="340" y="390"/>
                </a:cubicBezTo>
                <a:cubicBezTo>
                  <a:pt x="340" y="395"/>
                  <a:pt x="340" y="406"/>
                  <a:pt x="342" y="423"/>
                </a:cubicBezTo>
                <a:cubicBezTo>
                  <a:pt x="342" y="436"/>
                  <a:pt x="338" y="446"/>
                  <a:pt x="330" y="451"/>
                </a:cubicBezTo>
                <a:cubicBezTo>
                  <a:pt x="326" y="454"/>
                  <a:pt x="322" y="455"/>
                  <a:pt x="316" y="455"/>
                </a:cubicBezTo>
                <a:cubicBezTo>
                  <a:pt x="304" y="453"/>
                  <a:pt x="304" y="453"/>
                  <a:pt x="304" y="453"/>
                </a:cubicBezTo>
                <a:cubicBezTo>
                  <a:pt x="296" y="449"/>
                  <a:pt x="290" y="443"/>
                  <a:pt x="287" y="434"/>
                </a:cubicBezTo>
                <a:cubicBezTo>
                  <a:pt x="286" y="429"/>
                  <a:pt x="286" y="424"/>
                  <a:pt x="287" y="418"/>
                </a:cubicBezTo>
                <a:moveTo>
                  <a:pt x="91" y="424"/>
                </a:moveTo>
                <a:cubicBezTo>
                  <a:pt x="92" y="418"/>
                  <a:pt x="95" y="414"/>
                  <a:pt x="99" y="410"/>
                </a:cubicBezTo>
                <a:cubicBezTo>
                  <a:pt x="102" y="407"/>
                  <a:pt x="107" y="403"/>
                  <a:pt x="113" y="398"/>
                </a:cubicBezTo>
                <a:cubicBezTo>
                  <a:pt x="125" y="388"/>
                  <a:pt x="125" y="388"/>
                  <a:pt x="125" y="388"/>
                </a:cubicBezTo>
                <a:cubicBezTo>
                  <a:pt x="144" y="368"/>
                  <a:pt x="144" y="368"/>
                  <a:pt x="144" y="368"/>
                </a:cubicBezTo>
                <a:cubicBezTo>
                  <a:pt x="144" y="396"/>
                  <a:pt x="144" y="396"/>
                  <a:pt x="144" y="396"/>
                </a:cubicBezTo>
                <a:cubicBezTo>
                  <a:pt x="146" y="428"/>
                  <a:pt x="146" y="428"/>
                  <a:pt x="146" y="428"/>
                </a:cubicBezTo>
                <a:cubicBezTo>
                  <a:pt x="146" y="442"/>
                  <a:pt x="142" y="451"/>
                  <a:pt x="134" y="457"/>
                </a:cubicBezTo>
                <a:cubicBezTo>
                  <a:pt x="131" y="460"/>
                  <a:pt x="126" y="461"/>
                  <a:pt x="120" y="461"/>
                </a:cubicBezTo>
                <a:cubicBezTo>
                  <a:pt x="116" y="461"/>
                  <a:pt x="112" y="460"/>
                  <a:pt x="108" y="459"/>
                </a:cubicBezTo>
                <a:cubicBezTo>
                  <a:pt x="100" y="455"/>
                  <a:pt x="94" y="449"/>
                  <a:pt x="92" y="440"/>
                </a:cubicBezTo>
                <a:cubicBezTo>
                  <a:pt x="90" y="435"/>
                  <a:pt x="90" y="430"/>
                  <a:pt x="91" y="424"/>
                </a:cubicBezTo>
              </a:path>
            </a:pathLst>
          </a:custGeom>
          <a:solidFill>
            <a:srgbClr val="3A36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573"/>
          <p:cNvSpPr>
            <a:spLocks noEditPoints="1"/>
          </p:cNvSpPr>
          <p:nvPr/>
        </p:nvSpPr>
        <p:spPr bwMode="auto">
          <a:xfrm>
            <a:off x="10691982" y="4215324"/>
            <a:ext cx="750888" cy="682625"/>
          </a:xfrm>
          <a:custGeom>
            <a:avLst/>
            <a:gdLst>
              <a:gd name="T0" fmla="*/ 537 w 550"/>
              <a:gd name="T1" fmla="*/ 173 h 499"/>
              <a:gd name="T2" fmla="*/ 541 w 550"/>
              <a:gd name="T3" fmla="*/ 234 h 499"/>
              <a:gd name="T4" fmla="*/ 421 w 550"/>
              <a:gd name="T5" fmla="*/ 271 h 499"/>
              <a:gd name="T6" fmla="*/ 142 w 550"/>
              <a:gd name="T7" fmla="*/ 271 h 499"/>
              <a:gd name="T8" fmla="*/ 14 w 550"/>
              <a:gd name="T9" fmla="*/ 231 h 499"/>
              <a:gd name="T10" fmla="*/ 19 w 550"/>
              <a:gd name="T11" fmla="*/ 147 h 499"/>
              <a:gd name="T12" fmla="*/ 94 w 550"/>
              <a:gd name="T13" fmla="*/ 137 h 499"/>
              <a:gd name="T14" fmla="*/ 126 w 550"/>
              <a:gd name="T15" fmla="*/ 34 h 499"/>
              <a:gd name="T16" fmla="*/ 281 w 550"/>
              <a:gd name="T17" fmla="*/ 26 h 499"/>
              <a:gd name="T18" fmla="*/ 351 w 550"/>
              <a:gd name="T19" fmla="*/ 67 h 499"/>
              <a:gd name="T20" fmla="*/ 451 w 550"/>
              <a:gd name="T21" fmla="*/ 85 h 499"/>
              <a:gd name="T22" fmla="*/ 474 w 550"/>
              <a:gd name="T23" fmla="*/ 172 h 499"/>
              <a:gd name="T24" fmla="*/ 410 w 550"/>
              <a:gd name="T25" fmla="*/ 328 h 499"/>
              <a:gd name="T26" fmla="*/ 452 w 550"/>
              <a:gd name="T27" fmla="*/ 308 h 499"/>
              <a:gd name="T28" fmla="*/ 455 w 550"/>
              <a:gd name="T29" fmla="*/ 381 h 499"/>
              <a:gd name="T30" fmla="*/ 450 w 550"/>
              <a:gd name="T31" fmla="*/ 467 h 499"/>
              <a:gd name="T32" fmla="*/ 397 w 550"/>
              <a:gd name="T33" fmla="*/ 499 h 499"/>
              <a:gd name="T34" fmla="*/ 331 w 550"/>
              <a:gd name="T35" fmla="*/ 450 h 499"/>
              <a:gd name="T36" fmla="*/ 347 w 550"/>
              <a:gd name="T37" fmla="*/ 381 h 499"/>
              <a:gd name="T38" fmla="*/ 410 w 550"/>
              <a:gd name="T39" fmla="*/ 328 h 499"/>
              <a:gd name="T40" fmla="*/ 153 w 550"/>
              <a:gd name="T41" fmla="*/ 288 h 499"/>
              <a:gd name="T42" fmla="*/ 155 w 550"/>
              <a:gd name="T43" fmla="*/ 377 h 499"/>
              <a:gd name="T44" fmla="*/ 150 w 550"/>
              <a:gd name="T45" fmla="*/ 456 h 499"/>
              <a:gd name="T46" fmla="*/ 102 w 550"/>
              <a:gd name="T47" fmla="*/ 486 h 499"/>
              <a:gd name="T48" fmla="*/ 41 w 550"/>
              <a:gd name="T49" fmla="*/ 440 h 499"/>
              <a:gd name="T50" fmla="*/ 56 w 550"/>
              <a:gd name="T51" fmla="*/ 378 h 499"/>
              <a:gd name="T52" fmla="*/ 114 w 550"/>
              <a:gd name="T53" fmla="*/ 329 h 499"/>
              <a:gd name="T54" fmla="*/ 283 w 550"/>
              <a:gd name="T55" fmla="*/ 367 h 499"/>
              <a:gd name="T56" fmla="*/ 280 w 550"/>
              <a:gd name="T57" fmla="*/ 419 h 499"/>
              <a:gd name="T58" fmla="*/ 248 w 550"/>
              <a:gd name="T59" fmla="*/ 439 h 499"/>
              <a:gd name="T60" fmla="*/ 208 w 550"/>
              <a:gd name="T61" fmla="*/ 409 h 499"/>
              <a:gd name="T62" fmla="*/ 218 w 550"/>
              <a:gd name="T63" fmla="*/ 367 h 499"/>
              <a:gd name="T64" fmla="*/ 256 w 550"/>
              <a:gd name="T65" fmla="*/ 335 h 499"/>
              <a:gd name="T66" fmla="*/ 282 w 550"/>
              <a:gd name="T67" fmla="*/ 346 h 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50" h="499">
                <a:moveTo>
                  <a:pt x="505" y="159"/>
                </a:moveTo>
                <a:cubicBezTo>
                  <a:pt x="517" y="159"/>
                  <a:pt x="528" y="164"/>
                  <a:pt x="537" y="173"/>
                </a:cubicBezTo>
                <a:cubicBezTo>
                  <a:pt x="546" y="182"/>
                  <a:pt x="550" y="193"/>
                  <a:pt x="550" y="205"/>
                </a:cubicBezTo>
                <a:cubicBezTo>
                  <a:pt x="550" y="216"/>
                  <a:pt x="547" y="226"/>
                  <a:pt x="541" y="234"/>
                </a:cubicBezTo>
                <a:cubicBezTo>
                  <a:pt x="534" y="242"/>
                  <a:pt x="526" y="247"/>
                  <a:pt x="515" y="250"/>
                </a:cubicBezTo>
                <a:cubicBezTo>
                  <a:pt x="494" y="259"/>
                  <a:pt x="463" y="266"/>
                  <a:pt x="421" y="271"/>
                </a:cubicBezTo>
                <a:cubicBezTo>
                  <a:pt x="378" y="276"/>
                  <a:pt x="330" y="279"/>
                  <a:pt x="278" y="279"/>
                </a:cubicBezTo>
                <a:cubicBezTo>
                  <a:pt x="229" y="279"/>
                  <a:pt x="184" y="276"/>
                  <a:pt x="142" y="271"/>
                </a:cubicBezTo>
                <a:cubicBezTo>
                  <a:pt x="101" y="267"/>
                  <a:pt x="70" y="260"/>
                  <a:pt x="48" y="253"/>
                </a:cubicBezTo>
                <a:cubicBezTo>
                  <a:pt x="34" y="249"/>
                  <a:pt x="23" y="242"/>
                  <a:pt x="14" y="231"/>
                </a:cubicBezTo>
                <a:cubicBezTo>
                  <a:pt x="5" y="219"/>
                  <a:pt x="0" y="206"/>
                  <a:pt x="0" y="192"/>
                </a:cubicBezTo>
                <a:cubicBezTo>
                  <a:pt x="0" y="174"/>
                  <a:pt x="6" y="160"/>
                  <a:pt x="19" y="147"/>
                </a:cubicBezTo>
                <a:cubicBezTo>
                  <a:pt x="31" y="135"/>
                  <a:pt x="45" y="129"/>
                  <a:pt x="63" y="129"/>
                </a:cubicBezTo>
                <a:cubicBezTo>
                  <a:pt x="74" y="129"/>
                  <a:pt x="84" y="132"/>
                  <a:pt x="94" y="137"/>
                </a:cubicBezTo>
                <a:cubicBezTo>
                  <a:pt x="92" y="129"/>
                  <a:pt x="92" y="122"/>
                  <a:pt x="92" y="117"/>
                </a:cubicBezTo>
                <a:cubicBezTo>
                  <a:pt x="92" y="85"/>
                  <a:pt x="103" y="57"/>
                  <a:pt x="126" y="34"/>
                </a:cubicBezTo>
                <a:cubicBezTo>
                  <a:pt x="148" y="12"/>
                  <a:pt x="176" y="0"/>
                  <a:pt x="208" y="0"/>
                </a:cubicBezTo>
                <a:cubicBezTo>
                  <a:pt x="235" y="0"/>
                  <a:pt x="259" y="9"/>
                  <a:pt x="281" y="26"/>
                </a:cubicBezTo>
                <a:cubicBezTo>
                  <a:pt x="301" y="43"/>
                  <a:pt x="315" y="64"/>
                  <a:pt x="321" y="90"/>
                </a:cubicBezTo>
                <a:cubicBezTo>
                  <a:pt x="329" y="80"/>
                  <a:pt x="339" y="73"/>
                  <a:pt x="351" y="67"/>
                </a:cubicBezTo>
                <a:cubicBezTo>
                  <a:pt x="363" y="61"/>
                  <a:pt x="375" y="59"/>
                  <a:pt x="389" y="59"/>
                </a:cubicBezTo>
                <a:cubicBezTo>
                  <a:pt x="413" y="59"/>
                  <a:pt x="434" y="67"/>
                  <a:pt x="451" y="85"/>
                </a:cubicBezTo>
                <a:cubicBezTo>
                  <a:pt x="468" y="102"/>
                  <a:pt x="477" y="123"/>
                  <a:pt x="477" y="147"/>
                </a:cubicBezTo>
                <a:cubicBezTo>
                  <a:pt x="477" y="156"/>
                  <a:pt x="476" y="164"/>
                  <a:pt x="474" y="172"/>
                </a:cubicBezTo>
                <a:cubicBezTo>
                  <a:pt x="482" y="163"/>
                  <a:pt x="493" y="159"/>
                  <a:pt x="505" y="159"/>
                </a:cubicBezTo>
                <a:moveTo>
                  <a:pt x="410" y="328"/>
                </a:moveTo>
                <a:cubicBezTo>
                  <a:pt x="453" y="284"/>
                  <a:pt x="453" y="284"/>
                  <a:pt x="453" y="284"/>
                </a:cubicBezTo>
                <a:cubicBezTo>
                  <a:pt x="452" y="308"/>
                  <a:pt x="452" y="308"/>
                  <a:pt x="452" y="308"/>
                </a:cubicBezTo>
                <a:cubicBezTo>
                  <a:pt x="452" y="347"/>
                  <a:pt x="452" y="347"/>
                  <a:pt x="452" y="347"/>
                </a:cubicBezTo>
                <a:cubicBezTo>
                  <a:pt x="455" y="381"/>
                  <a:pt x="455" y="381"/>
                  <a:pt x="455" y="381"/>
                </a:cubicBezTo>
                <a:cubicBezTo>
                  <a:pt x="457" y="398"/>
                  <a:pt x="457" y="412"/>
                  <a:pt x="457" y="423"/>
                </a:cubicBezTo>
                <a:cubicBezTo>
                  <a:pt x="457" y="442"/>
                  <a:pt x="455" y="456"/>
                  <a:pt x="450" y="467"/>
                </a:cubicBezTo>
                <a:cubicBezTo>
                  <a:pt x="446" y="475"/>
                  <a:pt x="440" y="483"/>
                  <a:pt x="431" y="489"/>
                </a:cubicBezTo>
                <a:cubicBezTo>
                  <a:pt x="421" y="496"/>
                  <a:pt x="410" y="499"/>
                  <a:pt x="397" y="499"/>
                </a:cubicBezTo>
                <a:cubicBezTo>
                  <a:pt x="388" y="499"/>
                  <a:pt x="379" y="498"/>
                  <a:pt x="370" y="494"/>
                </a:cubicBezTo>
                <a:cubicBezTo>
                  <a:pt x="351" y="486"/>
                  <a:pt x="338" y="471"/>
                  <a:pt x="331" y="450"/>
                </a:cubicBezTo>
                <a:cubicBezTo>
                  <a:pt x="327" y="439"/>
                  <a:pt x="327" y="426"/>
                  <a:pt x="330" y="413"/>
                </a:cubicBezTo>
                <a:cubicBezTo>
                  <a:pt x="333" y="400"/>
                  <a:pt x="339" y="389"/>
                  <a:pt x="347" y="381"/>
                </a:cubicBezTo>
                <a:cubicBezTo>
                  <a:pt x="356" y="373"/>
                  <a:pt x="367" y="363"/>
                  <a:pt x="382" y="352"/>
                </a:cubicBezTo>
                <a:cubicBezTo>
                  <a:pt x="410" y="328"/>
                  <a:pt x="410" y="328"/>
                  <a:pt x="410" y="328"/>
                </a:cubicBezTo>
                <a:moveTo>
                  <a:pt x="114" y="329"/>
                </a:moveTo>
                <a:cubicBezTo>
                  <a:pt x="153" y="288"/>
                  <a:pt x="153" y="288"/>
                  <a:pt x="153" y="288"/>
                </a:cubicBezTo>
                <a:cubicBezTo>
                  <a:pt x="152" y="346"/>
                  <a:pt x="152" y="346"/>
                  <a:pt x="152" y="346"/>
                </a:cubicBezTo>
                <a:cubicBezTo>
                  <a:pt x="155" y="377"/>
                  <a:pt x="155" y="377"/>
                  <a:pt x="155" y="377"/>
                </a:cubicBezTo>
                <a:cubicBezTo>
                  <a:pt x="156" y="393"/>
                  <a:pt x="157" y="406"/>
                  <a:pt x="157" y="416"/>
                </a:cubicBezTo>
                <a:cubicBezTo>
                  <a:pt x="157" y="433"/>
                  <a:pt x="155" y="446"/>
                  <a:pt x="150" y="456"/>
                </a:cubicBezTo>
                <a:cubicBezTo>
                  <a:pt x="146" y="464"/>
                  <a:pt x="141" y="471"/>
                  <a:pt x="132" y="477"/>
                </a:cubicBezTo>
                <a:cubicBezTo>
                  <a:pt x="124" y="483"/>
                  <a:pt x="114" y="486"/>
                  <a:pt x="102" y="486"/>
                </a:cubicBezTo>
                <a:cubicBezTo>
                  <a:pt x="93" y="486"/>
                  <a:pt x="85" y="484"/>
                  <a:pt x="77" y="481"/>
                </a:cubicBezTo>
                <a:cubicBezTo>
                  <a:pt x="59" y="473"/>
                  <a:pt x="47" y="459"/>
                  <a:pt x="41" y="440"/>
                </a:cubicBezTo>
                <a:cubicBezTo>
                  <a:pt x="38" y="430"/>
                  <a:pt x="38" y="419"/>
                  <a:pt x="41" y="407"/>
                </a:cubicBezTo>
                <a:cubicBezTo>
                  <a:pt x="43" y="395"/>
                  <a:pt x="49" y="385"/>
                  <a:pt x="56" y="378"/>
                </a:cubicBezTo>
                <a:cubicBezTo>
                  <a:pt x="64" y="370"/>
                  <a:pt x="75" y="361"/>
                  <a:pt x="88" y="350"/>
                </a:cubicBezTo>
                <a:cubicBezTo>
                  <a:pt x="114" y="329"/>
                  <a:pt x="114" y="329"/>
                  <a:pt x="114" y="329"/>
                </a:cubicBezTo>
                <a:moveTo>
                  <a:pt x="282" y="346"/>
                </a:moveTo>
                <a:cubicBezTo>
                  <a:pt x="283" y="367"/>
                  <a:pt x="283" y="367"/>
                  <a:pt x="283" y="367"/>
                </a:cubicBezTo>
                <a:cubicBezTo>
                  <a:pt x="284" y="377"/>
                  <a:pt x="285" y="386"/>
                  <a:pt x="285" y="393"/>
                </a:cubicBezTo>
                <a:cubicBezTo>
                  <a:pt x="285" y="404"/>
                  <a:pt x="283" y="413"/>
                  <a:pt x="280" y="419"/>
                </a:cubicBezTo>
                <a:cubicBezTo>
                  <a:pt x="278" y="425"/>
                  <a:pt x="274" y="429"/>
                  <a:pt x="269" y="433"/>
                </a:cubicBezTo>
                <a:cubicBezTo>
                  <a:pt x="263" y="437"/>
                  <a:pt x="256" y="439"/>
                  <a:pt x="248" y="439"/>
                </a:cubicBezTo>
                <a:cubicBezTo>
                  <a:pt x="243" y="439"/>
                  <a:pt x="237" y="438"/>
                  <a:pt x="231" y="436"/>
                </a:cubicBezTo>
                <a:cubicBezTo>
                  <a:pt x="220" y="430"/>
                  <a:pt x="212" y="422"/>
                  <a:pt x="208" y="409"/>
                </a:cubicBezTo>
                <a:cubicBezTo>
                  <a:pt x="206" y="402"/>
                  <a:pt x="205" y="395"/>
                  <a:pt x="207" y="387"/>
                </a:cubicBezTo>
                <a:cubicBezTo>
                  <a:pt x="209" y="378"/>
                  <a:pt x="213" y="372"/>
                  <a:pt x="218" y="367"/>
                </a:cubicBezTo>
                <a:cubicBezTo>
                  <a:pt x="223" y="362"/>
                  <a:pt x="230" y="356"/>
                  <a:pt x="239" y="349"/>
                </a:cubicBezTo>
                <a:cubicBezTo>
                  <a:pt x="256" y="335"/>
                  <a:pt x="256" y="335"/>
                  <a:pt x="256" y="335"/>
                </a:cubicBezTo>
                <a:cubicBezTo>
                  <a:pt x="282" y="308"/>
                  <a:pt x="282" y="308"/>
                  <a:pt x="282" y="308"/>
                </a:cubicBezTo>
                <a:cubicBezTo>
                  <a:pt x="282" y="346"/>
                  <a:pt x="282" y="346"/>
                  <a:pt x="282" y="346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574"/>
          <p:cNvSpPr>
            <a:spLocks noEditPoints="1"/>
          </p:cNvSpPr>
          <p:nvPr/>
        </p:nvSpPr>
        <p:spPr bwMode="auto">
          <a:xfrm>
            <a:off x="7245520" y="1229746"/>
            <a:ext cx="754063" cy="706438"/>
          </a:xfrm>
          <a:custGeom>
            <a:avLst/>
            <a:gdLst>
              <a:gd name="T0" fmla="*/ 478 w 552"/>
              <a:gd name="T1" fmla="*/ 114 h 516"/>
              <a:gd name="T2" fmla="*/ 406 w 552"/>
              <a:gd name="T3" fmla="*/ 170 h 516"/>
              <a:gd name="T4" fmla="*/ 420 w 552"/>
              <a:gd name="T5" fmla="*/ 197 h 516"/>
              <a:gd name="T6" fmla="*/ 425 w 552"/>
              <a:gd name="T7" fmla="*/ 308 h 516"/>
              <a:gd name="T8" fmla="*/ 509 w 552"/>
              <a:gd name="T9" fmla="*/ 342 h 516"/>
              <a:gd name="T10" fmla="*/ 501 w 552"/>
              <a:gd name="T11" fmla="*/ 361 h 516"/>
              <a:gd name="T12" fmla="*/ 417 w 552"/>
              <a:gd name="T13" fmla="*/ 326 h 516"/>
              <a:gd name="T14" fmla="*/ 337 w 552"/>
              <a:gd name="T15" fmla="*/ 402 h 516"/>
              <a:gd name="T16" fmla="*/ 308 w 552"/>
              <a:gd name="T17" fmla="*/ 412 h 516"/>
              <a:gd name="T18" fmla="*/ 320 w 552"/>
              <a:gd name="T19" fmla="*/ 502 h 516"/>
              <a:gd name="T20" fmla="*/ 300 w 552"/>
              <a:gd name="T21" fmla="*/ 505 h 516"/>
              <a:gd name="T22" fmla="*/ 287 w 552"/>
              <a:gd name="T23" fmla="*/ 415 h 516"/>
              <a:gd name="T24" fmla="*/ 217 w 552"/>
              <a:gd name="T25" fmla="*/ 403 h 516"/>
              <a:gd name="T26" fmla="*/ 159 w 552"/>
              <a:gd name="T27" fmla="*/ 362 h 516"/>
              <a:gd name="T28" fmla="*/ 87 w 552"/>
              <a:gd name="T29" fmla="*/ 418 h 516"/>
              <a:gd name="T30" fmla="*/ 74 w 552"/>
              <a:gd name="T31" fmla="*/ 402 h 516"/>
              <a:gd name="T32" fmla="*/ 146 w 552"/>
              <a:gd name="T33" fmla="*/ 346 h 516"/>
              <a:gd name="T34" fmla="*/ 132 w 552"/>
              <a:gd name="T35" fmla="*/ 319 h 516"/>
              <a:gd name="T36" fmla="*/ 127 w 552"/>
              <a:gd name="T37" fmla="*/ 209 h 516"/>
              <a:gd name="T38" fmla="*/ 43 w 552"/>
              <a:gd name="T39" fmla="*/ 174 h 516"/>
              <a:gd name="T40" fmla="*/ 51 w 552"/>
              <a:gd name="T41" fmla="*/ 155 h 516"/>
              <a:gd name="T42" fmla="*/ 135 w 552"/>
              <a:gd name="T43" fmla="*/ 189 h 516"/>
              <a:gd name="T44" fmla="*/ 215 w 552"/>
              <a:gd name="T45" fmla="*/ 114 h 516"/>
              <a:gd name="T46" fmla="*/ 244 w 552"/>
              <a:gd name="T47" fmla="*/ 104 h 516"/>
              <a:gd name="T48" fmla="*/ 232 w 552"/>
              <a:gd name="T49" fmla="*/ 14 h 516"/>
              <a:gd name="T50" fmla="*/ 252 w 552"/>
              <a:gd name="T51" fmla="*/ 11 h 516"/>
              <a:gd name="T52" fmla="*/ 265 w 552"/>
              <a:gd name="T53" fmla="*/ 101 h 516"/>
              <a:gd name="T54" fmla="*/ 335 w 552"/>
              <a:gd name="T55" fmla="*/ 113 h 516"/>
              <a:gd name="T56" fmla="*/ 393 w 552"/>
              <a:gd name="T57" fmla="*/ 154 h 516"/>
              <a:gd name="T58" fmla="*/ 465 w 552"/>
              <a:gd name="T59" fmla="*/ 98 h 516"/>
              <a:gd name="T60" fmla="*/ 478 w 552"/>
              <a:gd name="T61" fmla="*/ 114 h 516"/>
              <a:gd name="T62" fmla="*/ 340 w 552"/>
              <a:gd name="T63" fmla="*/ 85 h 516"/>
              <a:gd name="T64" fmla="*/ 377 w 552"/>
              <a:gd name="T65" fmla="*/ 0 h 516"/>
              <a:gd name="T66" fmla="*/ 395 w 552"/>
              <a:gd name="T67" fmla="*/ 8 h 516"/>
              <a:gd name="T68" fmla="*/ 358 w 552"/>
              <a:gd name="T69" fmla="*/ 93 h 516"/>
              <a:gd name="T70" fmla="*/ 340 w 552"/>
              <a:gd name="T71" fmla="*/ 85 h 516"/>
              <a:gd name="T72" fmla="*/ 552 w 552"/>
              <a:gd name="T73" fmla="*/ 236 h 516"/>
              <a:gd name="T74" fmla="*/ 460 w 552"/>
              <a:gd name="T75" fmla="*/ 247 h 516"/>
              <a:gd name="T76" fmla="*/ 457 w 552"/>
              <a:gd name="T77" fmla="*/ 227 h 516"/>
              <a:gd name="T78" fmla="*/ 550 w 552"/>
              <a:gd name="T79" fmla="*/ 216 h 516"/>
              <a:gd name="T80" fmla="*/ 552 w 552"/>
              <a:gd name="T81" fmla="*/ 236 h 516"/>
              <a:gd name="T82" fmla="*/ 158 w 552"/>
              <a:gd name="T83" fmla="*/ 117 h 516"/>
              <a:gd name="T84" fmla="*/ 103 w 552"/>
              <a:gd name="T85" fmla="*/ 42 h 516"/>
              <a:gd name="T86" fmla="*/ 119 w 552"/>
              <a:gd name="T87" fmla="*/ 30 h 516"/>
              <a:gd name="T88" fmla="*/ 175 w 552"/>
              <a:gd name="T89" fmla="*/ 104 h 516"/>
              <a:gd name="T90" fmla="*/ 158 w 552"/>
              <a:gd name="T91" fmla="*/ 117 h 516"/>
              <a:gd name="T92" fmla="*/ 92 w 552"/>
              <a:gd name="T93" fmla="*/ 269 h 516"/>
              <a:gd name="T94" fmla="*/ 95 w 552"/>
              <a:gd name="T95" fmla="*/ 289 h 516"/>
              <a:gd name="T96" fmla="*/ 2 w 552"/>
              <a:gd name="T97" fmla="*/ 300 h 516"/>
              <a:gd name="T98" fmla="*/ 0 w 552"/>
              <a:gd name="T99" fmla="*/ 280 h 516"/>
              <a:gd name="T100" fmla="*/ 92 w 552"/>
              <a:gd name="T101" fmla="*/ 269 h 516"/>
              <a:gd name="T102" fmla="*/ 157 w 552"/>
              <a:gd name="T103" fmla="*/ 508 h 516"/>
              <a:gd name="T104" fmla="*/ 194 w 552"/>
              <a:gd name="T105" fmla="*/ 423 h 516"/>
              <a:gd name="T106" fmla="*/ 212 w 552"/>
              <a:gd name="T107" fmla="*/ 431 h 516"/>
              <a:gd name="T108" fmla="*/ 175 w 552"/>
              <a:gd name="T109" fmla="*/ 516 h 516"/>
              <a:gd name="T110" fmla="*/ 157 w 552"/>
              <a:gd name="T111" fmla="*/ 508 h 516"/>
              <a:gd name="T112" fmla="*/ 394 w 552"/>
              <a:gd name="T113" fmla="*/ 399 h 516"/>
              <a:gd name="T114" fmla="*/ 449 w 552"/>
              <a:gd name="T115" fmla="*/ 474 h 516"/>
              <a:gd name="T116" fmla="*/ 433 w 552"/>
              <a:gd name="T117" fmla="*/ 486 h 516"/>
              <a:gd name="T118" fmla="*/ 377 w 552"/>
              <a:gd name="T119" fmla="*/ 412 h 516"/>
              <a:gd name="T120" fmla="*/ 394 w 552"/>
              <a:gd name="T121" fmla="*/ 399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52" h="516">
                <a:moveTo>
                  <a:pt x="478" y="114"/>
                </a:moveTo>
                <a:cubicBezTo>
                  <a:pt x="406" y="170"/>
                  <a:pt x="406" y="170"/>
                  <a:pt x="406" y="170"/>
                </a:cubicBezTo>
                <a:cubicBezTo>
                  <a:pt x="411" y="179"/>
                  <a:pt x="416" y="188"/>
                  <a:pt x="420" y="197"/>
                </a:cubicBezTo>
                <a:cubicBezTo>
                  <a:pt x="436" y="234"/>
                  <a:pt x="437" y="271"/>
                  <a:pt x="425" y="308"/>
                </a:cubicBezTo>
                <a:cubicBezTo>
                  <a:pt x="509" y="342"/>
                  <a:pt x="509" y="342"/>
                  <a:pt x="509" y="342"/>
                </a:cubicBezTo>
                <a:cubicBezTo>
                  <a:pt x="501" y="361"/>
                  <a:pt x="501" y="361"/>
                  <a:pt x="501" y="361"/>
                </a:cubicBezTo>
                <a:cubicBezTo>
                  <a:pt x="417" y="326"/>
                  <a:pt x="417" y="326"/>
                  <a:pt x="417" y="326"/>
                </a:cubicBezTo>
                <a:cubicBezTo>
                  <a:pt x="400" y="362"/>
                  <a:pt x="373" y="387"/>
                  <a:pt x="337" y="402"/>
                </a:cubicBezTo>
                <a:cubicBezTo>
                  <a:pt x="327" y="406"/>
                  <a:pt x="317" y="409"/>
                  <a:pt x="308" y="412"/>
                </a:cubicBezTo>
                <a:cubicBezTo>
                  <a:pt x="320" y="502"/>
                  <a:pt x="320" y="502"/>
                  <a:pt x="320" y="502"/>
                </a:cubicBezTo>
                <a:cubicBezTo>
                  <a:pt x="300" y="505"/>
                  <a:pt x="300" y="505"/>
                  <a:pt x="300" y="505"/>
                </a:cubicBezTo>
                <a:cubicBezTo>
                  <a:pt x="287" y="415"/>
                  <a:pt x="287" y="415"/>
                  <a:pt x="287" y="415"/>
                </a:cubicBezTo>
                <a:cubicBezTo>
                  <a:pt x="264" y="416"/>
                  <a:pt x="240" y="413"/>
                  <a:pt x="217" y="403"/>
                </a:cubicBezTo>
                <a:cubicBezTo>
                  <a:pt x="193" y="394"/>
                  <a:pt x="174" y="380"/>
                  <a:pt x="159" y="362"/>
                </a:cubicBezTo>
                <a:cubicBezTo>
                  <a:pt x="87" y="418"/>
                  <a:pt x="87" y="418"/>
                  <a:pt x="87" y="418"/>
                </a:cubicBezTo>
                <a:cubicBezTo>
                  <a:pt x="74" y="402"/>
                  <a:pt x="74" y="402"/>
                  <a:pt x="74" y="402"/>
                </a:cubicBezTo>
                <a:cubicBezTo>
                  <a:pt x="146" y="346"/>
                  <a:pt x="146" y="346"/>
                  <a:pt x="146" y="346"/>
                </a:cubicBezTo>
                <a:cubicBezTo>
                  <a:pt x="141" y="338"/>
                  <a:pt x="136" y="329"/>
                  <a:pt x="132" y="319"/>
                </a:cubicBezTo>
                <a:cubicBezTo>
                  <a:pt x="116" y="282"/>
                  <a:pt x="115" y="245"/>
                  <a:pt x="127" y="209"/>
                </a:cubicBezTo>
                <a:cubicBezTo>
                  <a:pt x="43" y="174"/>
                  <a:pt x="43" y="174"/>
                  <a:pt x="43" y="174"/>
                </a:cubicBezTo>
                <a:cubicBezTo>
                  <a:pt x="51" y="155"/>
                  <a:pt x="51" y="155"/>
                  <a:pt x="51" y="155"/>
                </a:cubicBezTo>
                <a:cubicBezTo>
                  <a:pt x="135" y="189"/>
                  <a:pt x="135" y="189"/>
                  <a:pt x="135" y="189"/>
                </a:cubicBezTo>
                <a:cubicBezTo>
                  <a:pt x="152" y="154"/>
                  <a:pt x="179" y="129"/>
                  <a:pt x="215" y="114"/>
                </a:cubicBezTo>
                <a:cubicBezTo>
                  <a:pt x="225" y="110"/>
                  <a:pt x="235" y="107"/>
                  <a:pt x="244" y="104"/>
                </a:cubicBezTo>
                <a:cubicBezTo>
                  <a:pt x="232" y="14"/>
                  <a:pt x="232" y="14"/>
                  <a:pt x="232" y="14"/>
                </a:cubicBezTo>
                <a:cubicBezTo>
                  <a:pt x="252" y="11"/>
                  <a:pt x="252" y="11"/>
                  <a:pt x="252" y="11"/>
                </a:cubicBezTo>
                <a:cubicBezTo>
                  <a:pt x="265" y="101"/>
                  <a:pt x="265" y="101"/>
                  <a:pt x="265" y="101"/>
                </a:cubicBezTo>
                <a:cubicBezTo>
                  <a:pt x="288" y="100"/>
                  <a:pt x="312" y="104"/>
                  <a:pt x="335" y="113"/>
                </a:cubicBezTo>
                <a:cubicBezTo>
                  <a:pt x="359" y="123"/>
                  <a:pt x="378" y="136"/>
                  <a:pt x="393" y="154"/>
                </a:cubicBezTo>
                <a:cubicBezTo>
                  <a:pt x="465" y="98"/>
                  <a:pt x="465" y="98"/>
                  <a:pt x="465" y="98"/>
                </a:cubicBezTo>
                <a:cubicBezTo>
                  <a:pt x="478" y="114"/>
                  <a:pt x="478" y="114"/>
                  <a:pt x="478" y="114"/>
                </a:cubicBezTo>
                <a:moveTo>
                  <a:pt x="340" y="85"/>
                </a:moveTo>
                <a:cubicBezTo>
                  <a:pt x="377" y="0"/>
                  <a:pt x="377" y="0"/>
                  <a:pt x="377" y="0"/>
                </a:cubicBezTo>
                <a:cubicBezTo>
                  <a:pt x="395" y="8"/>
                  <a:pt x="395" y="8"/>
                  <a:pt x="395" y="8"/>
                </a:cubicBezTo>
                <a:cubicBezTo>
                  <a:pt x="358" y="93"/>
                  <a:pt x="358" y="93"/>
                  <a:pt x="358" y="93"/>
                </a:cubicBezTo>
                <a:cubicBezTo>
                  <a:pt x="340" y="85"/>
                  <a:pt x="340" y="85"/>
                  <a:pt x="340" y="85"/>
                </a:cubicBezTo>
                <a:moveTo>
                  <a:pt x="552" y="236"/>
                </a:moveTo>
                <a:cubicBezTo>
                  <a:pt x="460" y="247"/>
                  <a:pt x="460" y="247"/>
                  <a:pt x="460" y="247"/>
                </a:cubicBezTo>
                <a:cubicBezTo>
                  <a:pt x="457" y="227"/>
                  <a:pt x="457" y="227"/>
                  <a:pt x="457" y="227"/>
                </a:cubicBezTo>
                <a:cubicBezTo>
                  <a:pt x="550" y="216"/>
                  <a:pt x="550" y="216"/>
                  <a:pt x="550" y="216"/>
                </a:cubicBezTo>
                <a:cubicBezTo>
                  <a:pt x="552" y="236"/>
                  <a:pt x="552" y="236"/>
                  <a:pt x="552" y="236"/>
                </a:cubicBezTo>
                <a:moveTo>
                  <a:pt x="158" y="117"/>
                </a:moveTo>
                <a:cubicBezTo>
                  <a:pt x="103" y="42"/>
                  <a:pt x="103" y="42"/>
                  <a:pt x="103" y="42"/>
                </a:cubicBezTo>
                <a:cubicBezTo>
                  <a:pt x="119" y="30"/>
                  <a:pt x="119" y="30"/>
                  <a:pt x="119" y="30"/>
                </a:cubicBezTo>
                <a:cubicBezTo>
                  <a:pt x="175" y="104"/>
                  <a:pt x="175" y="104"/>
                  <a:pt x="175" y="104"/>
                </a:cubicBezTo>
                <a:cubicBezTo>
                  <a:pt x="169" y="108"/>
                  <a:pt x="163" y="112"/>
                  <a:pt x="158" y="117"/>
                </a:cubicBezTo>
                <a:moveTo>
                  <a:pt x="92" y="269"/>
                </a:moveTo>
                <a:cubicBezTo>
                  <a:pt x="93" y="277"/>
                  <a:pt x="94" y="284"/>
                  <a:pt x="95" y="289"/>
                </a:cubicBezTo>
                <a:cubicBezTo>
                  <a:pt x="2" y="300"/>
                  <a:pt x="2" y="300"/>
                  <a:pt x="2" y="300"/>
                </a:cubicBezTo>
                <a:cubicBezTo>
                  <a:pt x="0" y="280"/>
                  <a:pt x="0" y="280"/>
                  <a:pt x="0" y="280"/>
                </a:cubicBezTo>
                <a:cubicBezTo>
                  <a:pt x="92" y="269"/>
                  <a:pt x="92" y="269"/>
                  <a:pt x="92" y="269"/>
                </a:cubicBezTo>
                <a:moveTo>
                  <a:pt x="157" y="508"/>
                </a:moveTo>
                <a:cubicBezTo>
                  <a:pt x="194" y="423"/>
                  <a:pt x="194" y="423"/>
                  <a:pt x="194" y="423"/>
                </a:cubicBezTo>
                <a:cubicBezTo>
                  <a:pt x="212" y="431"/>
                  <a:pt x="212" y="431"/>
                  <a:pt x="212" y="431"/>
                </a:cubicBezTo>
                <a:cubicBezTo>
                  <a:pt x="175" y="516"/>
                  <a:pt x="175" y="516"/>
                  <a:pt x="175" y="516"/>
                </a:cubicBezTo>
                <a:cubicBezTo>
                  <a:pt x="157" y="508"/>
                  <a:pt x="157" y="508"/>
                  <a:pt x="157" y="508"/>
                </a:cubicBezTo>
                <a:moveTo>
                  <a:pt x="394" y="399"/>
                </a:moveTo>
                <a:cubicBezTo>
                  <a:pt x="449" y="474"/>
                  <a:pt x="449" y="474"/>
                  <a:pt x="449" y="474"/>
                </a:cubicBezTo>
                <a:cubicBezTo>
                  <a:pt x="433" y="486"/>
                  <a:pt x="433" y="486"/>
                  <a:pt x="433" y="486"/>
                </a:cubicBezTo>
                <a:cubicBezTo>
                  <a:pt x="377" y="412"/>
                  <a:pt x="377" y="412"/>
                  <a:pt x="377" y="412"/>
                </a:cubicBezTo>
                <a:cubicBezTo>
                  <a:pt x="383" y="408"/>
                  <a:pt x="389" y="404"/>
                  <a:pt x="394" y="399"/>
                </a:cubicBezTo>
              </a:path>
            </a:pathLst>
          </a:custGeom>
          <a:solidFill>
            <a:srgbClr val="3A36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575"/>
          <p:cNvSpPr>
            <a:spLocks noEditPoints="1"/>
          </p:cNvSpPr>
          <p:nvPr/>
        </p:nvSpPr>
        <p:spPr bwMode="auto">
          <a:xfrm>
            <a:off x="7286795" y="3227899"/>
            <a:ext cx="712788" cy="747713"/>
          </a:xfrm>
          <a:custGeom>
            <a:avLst/>
            <a:gdLst>
              <a:gd name="T0" fmla="*/ 301 w 522"/>
              <a:gd name="T1" fmla="*/ 335 h 547"/>
              <a:gd name="T2" fmla="*/ 39 w 522"/>
              <a:gd name="T3" fmla="*/ 204 h 547"/>
              <a:gd name="T4" fmla="*/ 170 w 522"/>
              <a:gd name="T5" fmla="*/ 0 h 547"/>
              <a:gd name="T6" fmla="*/ 210 w 522"/>
              <a:gd name="T7" fmla="*/ 358 h 547"/>
              <a:gd name="T8" fmla="*/ 210 w 522"/>
              <a:gd name="T9" fmla="*/ 390 h 547"/>
              <a:gd name="T10" fmla="*/ 223 w 522"/>
              <a:gd name="T11" fmla="*/ 405 h 547"/>
              <a:gd name="T12" fmla="*/ 256 w 522"/>
              <a:gd name="T13" fmla="*/ 400 h 547"/>
              <a:gd name="T14" fmla="*/ 223 w 522"/>
              <a:gd name="T15" fmla="*/ 417 h 547"/>
              <a:gd name="T16" fmla="*/ 226 w 522"/>
              <a:gd name="T17" fmla="*/ 435 h 547"/>
              <a:gd name="T18" fmla="*/ 230 w 522"/>
              <a:gd name="T19" fmla="*/ 453 h 547"/>
              <a:gd name="T20" fmla="*/ 219 w 522"/>
              <a:gd name="T21" fmla="*/ 481 h 547"/>
              <a:gd name="T22" fmla="*/ 198 w 522"/>
              <a:gd name="T23" fmla="*/ 455 h 547"/>
              <a:gd name="T24" fmla="*/ 197 w 522"/>
              <a:gd name="T25" fmla="*/ 489 h 547"/>
              <a:gd name="T26" fmla="*/ 154 w 522"/>
              <a:gd name="T27" fmla="*/ 477 h 547"/>
              <a:gd name="T28" fmla="*/ 174 w 522"/>
              <a:gd name="T29" fmla="*/ 432 h 547"/>
              <a:gd name="T30" fmla="*/ 137 w 522"/>
              <a:gd name="T31" fmla="*/ 463 h 547"/>
              <a:gd name="T32" fmla="*/ 124 w 522"/>
              <a:gd name="T33" fmla="*/ 419 h 547"/>
              <a:gd name="T34" fmla="*/ 172 w 522"/>
              <a:gd name="T35" fmla="*/ 426 h 547"/>
              <a:gd name="T36" fmla="*/ 133 w 522"/>
              <a:gd name="T37" fmla="*/ 402 h 547"/>
              <a:gd name="T38" fmla="*/ 158 w 522"/>
              <a:gd name="T39" fmla="*/ 366 h 547"/>
              <a:gd name="T40" fmla="*/ 180 w 522"/>
              <a:gd name="T41" fmla="*/ 407 h 547"/>
              <a:gd name="T42" fmla="*/ 181 w 522"/>
              <a:gd name="T43" fmla="*/ 361 h 547"/>
              <a:gd name="T44" fmla="*/ 303 w 522"/>
              <a:gd name="T45" fmla="*/ 480 h 547"/>
              <a:gd name="T46" fmla="*/ 316 w 522"/>
              <a:gd name="T47" fmla="*/ 492 h 547"/>
              <a:gd name="T48" fmla="*/ 317 w 522"/>
              <a:gd name="T49" fmla="*/ 463 h 547"/>
              <a:gd name="T50" fmla="*/ 333 w 522"/>
              <a:gd name="T51" fmla="*/ 473 h 547"/>
              <a:gd name="T52" fmla="*/ 337 w 522"/>
              <a:gd name="T53" fmla="*/ 483 h 547"/>
              <a:gd name="T54" fmla="*/ 342 w 522"/>
              <a:gd name="T55" fmla="*/ 495 h 547"/>
              <a:gd name="T56" fmla="*/ 366 w 522"/>
              <a:gd name="T57" fmla="*/ 492 h 547"/>
              <a:gd name="T58" fmla="*/ 348 w 522"/>
              <a:gd name="T59" fmla="*/ 502 h 547"/>
              <a:gd name="T60" fmla="*/ 346 w 522"/>
              <a:gd name="T61" fmla="*/ 512 h 547"/>
              <a:gd name="T62" fmla="*/ 357 w 522"/>
              <a:gd name="T63" fmla="*/ 533 h 547"/>
              <a:gd name="T64" fmla="*/ 337 w 522"/>
              <a:gd name="T65" fmla="*/ 522 h 547"/>
              <a:gd name="T66" fmla="*/ 324 w 522"/>
              <a:gd name="T67" fmla="*/ 526 h 547"/>
              <a:gd name="T68" fmla="*/ 315 w 522"/>
              <a:gd name="T69" fmla="*/ 547 h 547"/>
              <a:gd name="T70" fmla="*/ 317 w 522"/>
              <a:gd name="T71" fmla="*/ 522 h 547"/>
              <a:gd name="T72" fmla="*/ 305 w 522"/>
              <a:gd name="T73" fmla="*/ 518 h 547"/>
              <a:gd name="T74" fmla="*/ 283 w 522"/>
              <a:gd name="T75" fmla="*/ 518 h 547"/>
              <a:gd name="T76" fmla="*/ 304 w 522"/>
              <a:gd name="T77" fmla="*/ 507 h 547"/>
              <a:gd name="T78" fmla="*/ 303 w 522"/>
              <a:gd name="T79" fmla="*/ 495 h 547"/>
              <a:gd name="T80" fmla="*/ 300 w 522"/>
              <a:gd name="T81" fmla="*/ 484 h 547"/>
              <a:gd name="T82" fmla="*/ 357 w 522"/>
              <a:gd name="T83" fmla="*/ 400 h 547"/>
              <a:gd name="T84" fmla="*/ 355 w 522"/>
              <a:gd name="T85" fmla="*/ 409 h 547"/>
              <a:gd name="T86" fmla="*/ 362 w 522"/>
              <a:gd name="T87" fmla="*/ 424 h 547"/>
              <a:gd name="T88" fmla="*/ 348 w 522"/>
              <a:gd name="T89" fmla="*/ 415 h 547"/>
              <a:gd name="T90" fmla="*/ 338 w 522"/>
              <a:gd name="T91" fmla="*/ 418 h 547"/>
              <a:gd name="T92" fmla="*/ 331 w 522"/>
              <a:gd name="T93" fmla="*/ 434 h 547"/>
              <a:gd name="T94" fmla="*/ 333 w 522"/>
              <a:gd name="T95" fmla="*/ 415 h 547"/>
              <a:gd name="T96" fmla="*/ 323 w 522"/>
              <a:gd name="T97" fmla="*/ 411 h 547"/>
              <a:gd name="T98" fmla="*/ 307 w 522"/>
              <a:gd name="T99" fmla="*/ 412 h 547"/>
              <a:gd name="T100" fmla="*/ 320 w 522"/>
              <a:gd name="T101" fmla="*/ 404 h 547"/>
              <a:gd name="T102" fmla="*/ 322 w 522"/>
              <a:gd name="T103" fmla="*/ 395 h 547"/>
              <a:gd name="T104" fmla="*/ 313 w 522"/>
              <a:gd name="T105" fmla="*/ 379 h 547"/>
              <a:gd name="T106" fmla="*/ 328 w 522"/>
              <a:gd name="T107" fmla="*/ 389 h 547"/>
              <a:gd name="T108" fmla="*/ 336 w 522"/>
              <a:gd name="T109" fmla="*/ 382 h 547"/>
              <a:gd name="T110" fmla="*/ 342 w 522"/>
              <a:gd name="T111" fmla="*/ 377 h 547"/>
              <a:gd name="T112" fmla="*/ 356 w 522"/>
              <a:gd name="T113" fmla="*/ 375 h 547"/>
              <a:gd name="T114" fmla="*/ 350 w 522"/>
              <a:gd name="T115" fmla="*/ 390 h 547"/>
              <a:gd name="T116" fmla="*/ 365 w 522"/>
              <a:gd name="T117" fmla="*/ 381 h 547"/>
              <a:gd name="T118" fmla="*/ 372 w 522"/>
              <a:gd name="T119" fmla="*/ 402 h 5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22" h="547">
                <a:moveTo>
                  <a:pt x="368" y="68"/>
                </a:moveTo>
                <a:cubicBezTo>
                  <a:pt x="378" y="78"/>
                  <a:pt x="384" y="90"/>
                  <a:pt x="387" y="103"/>
                </a:cubicBezTo>
                <a:cubicBezTo>
                  <a:pt x="407" y="106"/>
                  <a:pt x="425" y="115"/>
                  <a:pt x="441" y="130"/>
                </a:cubicBezTo>
                <a:cubicBezTo>
                  <a:pt x="462" y="149"/>
                  <a:pt x="475" y="173"/>
                  <a:pt x="478" y="202"/>
                </a:cubicBezTo>
                <a:cubicBezTo>
                  <a:pt x="491" y="205"/>
                  <a:pt x="502" y="213"/>
                  <a:pt x="510" y="223"/>
                </a:cubicBezTo>
                <a:cubicBezTo>
                  <a:pt x="518" y="234"/>
                  <a:pt x="522" y="246"/>
                  <a:pt x="522" y="260"/>
                </a:cubicBezTo>
                <a:cubicBezTo>
                  <a:pt x="522" y="275"/>
                  <a:pt x="517" y="288"/>
                  <a:pt x="508" y="299"/>
                </a:cubicBezTo>
                <a:cubicBezTo>
                  <a:pt x="499" y="311"/>
                  <a:pt x="487" y="318"/>
                  <a:pt x="472" y="320"/>
                </a:cubicBezTo>
                <a:cubicBezTo>
                  <a:pt x="456" y="324"/>
                  <a:pt x="433" y="328"/>
                  <a:pt x="403" y="331"/>
                </a:cubicBezTo>
                <a:cubicBezTo>
                  <a:pt x="301" y="335"/>
                  <a:pt x="301" y="335"/>
                  <a:pt x="301" y="335"/>
                </a:cubicBezTo>
                <a:cubicBezTo>
                  <a:pt x="199" y="331"/>
                  <a:pt x="199" y="331"/>
                  <a:pt x="199" y="331"/>
                </a:cubicBezTo>
                <a:cubicBezTo>
                  <a:pt x="168" y="328"/>
                  <a:pt x="145" y="325"/>
                  <a:pt x="129" y="320"/>
                </a:cubicBezTo>
                <a:cubicBezTo>
                  <a:pt x="118" y="319"/>
                  <a:pt x="108" y="313"/>
                  <a:pt x="100" y="305"/>
                </a:cubicBezTo>
                <a:cubicBezTo>
                  <a:pt x="92" y="296"/>
                  <a:pt x="88" y="286"/>
                  <a:pt x="88" y="274"/>
                </a:cubicBezTo>
                <a:cubicBezTo>
                  <a:pt x="88" y="261"/>
                  <a:pt x="93" y="249"/>
                  <a:pt x="102" y="240"/>
                </a:cubicBezTo>
                <a:cubicBezTo>
                  <a:pt x="111" y="231"/>
                  <a:pt x="123" y="226"/>
                  <a:pt x="136" y="226"/>
                </a:cubicBezTo>
                <a:cubicBezTo>
                  <a:pt x="142" y="226"/>
                  <a:pt x="147" y="227"/>
                  <a:pt x="152" y="229"/>
                </a:cubicBezTo>
                <a:cubicBezTo>
                  <a:pt x="153" y="223"/>
                  <a:pt x="153" y="223"/>
                  <a:pt x="153" y="223"/>
                </a:cubicBezTo>
                <a:cubicBezTo>
                  <a:pt x="115" y="220"/>
                  <a:pt x="115" y="220"/>
                  <a:pt x="115" y="220"/>
                </a:cubicBezTo>
                <a:cubicBezTo>
                  <a:pt x="82" y="216"/>
                  <a:pt x="57" y="211"/>
                  <a:pt x="39" y="204"/>
                </a:cubicBezTo>
                <a:cubicBezTo>
                  <a:pt x="28" y="201"/>
                  <a:pt x="18" y="196"/>
                  <a:pt x="11" y="186"/>
                </a:cubicBezTo>
                <a:cubicBezTo>
                  <a:pt x="4" y="177"/>
                  <a:pt x="0" y="167"/>
                  <a:pt x="0" y="155"/>
                </a:cubicBezTo>
                <a:cubicBezTo>
                  <a:pt x="0" y="141"/>
                  <a:pt x="5" y="129"/>
                  <a:pt x="15" y="120"/>
                </a:cubicBezTo>
                <a:cubicBezTo>
                  <a:pt x="25" y="110"/>
                  <a:pt x="37" y="105"/>
                  <a:pt x="51" y="105"/>
                </a:cubicBezTo>
                <a:cubicBezTo>
                  <a:pt x="60" y="105"/>
                  <a:pt x="68" y="107"/>
                  <a:pt x="75" y="111"/>
                </a:cubicBezTo>
                <a:cubicBezTo>
                  <a:pt x="77" y="112"/>
                  <a:pt x="77" y="112"/>
                  <a:pt x="77" y="112"/>
                </a:cubicBezTo>
                <a:cubicBezTo>
                  <a:pt x="77" y="110"/>
                  <a:pt x="77" y="110"/>
                  <a:pt x="77" y="110"/>
                </a:cubicBezTo>
                <a:cubicBezTo>
                  <a:pt x="76" y="104"/>
                  <a:pt x="75" y="99"/>
                  <a:pt x="75" y="94"/>
                </a:cubicBezTo>
                <a:cubicBezTo>
                  <a:pt x="75" y="68"/>
                  <a:pt x="85" y="46"/>
                  <a:pt x="103" y="27"/>
                </a:cubicBezTo>
                <a:cubicBezTo>
                  <a:pt x="121" y="9"/>
                  <a:pt x="144" y="0"/>
                  <a:pt x="170" y="0"/>
                </a:cubicBezTo>
                <a:cubicBezTo>
                  <a:pt x="192" y="0"/>
                  <a:pt x="211" y="7"/>
                  <a:pt x="228" y="20"/>
                </a:cubicBezTo>
                <a:cubicBezTo>
                  <a:pt x="245" y="34"/>
                  <a:pt x="256" y="51"/>
                  <a:pt x="261" y="72"/>
                </a:cubicBezTo>
                <a:cubicBezTo>
                  <a:pt x="261" y="74"/>
                  <a:pt x="261" y="74"/>
                  <a:pt x="261" y="74"/>
                </a:cubicBezTo>
                <a:cubicBezTo>
                  <a:pt x="263" y="72"/>
                  <a:pt x="263" y="72"/>
                  <a:pt x="263" y="72"/>
                </a:cubicBezTo>
                <a:cubicBezTo>
                  <a:pt x="269" y="65"/>
                  <a:pt x="277" y="58"/>
                  <a:pt x="287" y="54"/>
                </a:cubicBezTo>
                <a:cubicBezTo>
                  <a:pt x="296" y="49"/>
                  <a:pt x="306" y="47"/>
                  <a:pt x="317" y="47"/>
                </a:cubicBezTo>
                <a:cubicBezTo>
                  <a:pt x="337" y="47"/>
                  <a:pt x="354" y="54"/>
                  <a:pt x="368" y="68"/>
                </a:cubicBezTo>
                <a:moveTo>
                  <a:pt x="207" y="354"/>
                </a:moveTo>
                <a:cubicBezTo>
                  <a:pt x="208" y="354"/>
                  <a:pt x="208" y="354"/>
                  <a:pt x="208" y="354"/>
                </a:cubicBezTo>
                <a:cubicBezTo>
                  <a:pt x="210" y="355"/>
                  <a:pt x="211" y="356"/>
                  <a:pt x="210" y="358"/>
                </a:cubicBezTo>
                <a:cubicBezTo>
                  <a:pt x="206" y="377"/>
                  <a:pt x="206" y="377"/>
                  <a:pt x="206" y="377"/>
                </a:cubicBezTo>
                <a:cubicBezTo>
                  <a:pt x="225" y="365"/>
                  <a:pt x="225" y="365"/>
                  <a:pt x="225" y="365"/>
                </a:cubicBezTo>
                <a:cubicBezTo>
                  <a:pt x="227" y="364"/>
                  <a:pt x="227" y="364"/>
                  <a:pt x="227" y="364"/>
                </a:cubicBezTo>
                <a:cubicBezTo>
                  <a:pt x="228" y="364"/>
                  <a:pt x="230" y="365"/>
                  <a:pt x="230" y="366"/>
                </a:cubicBezTo>
                <a:cubicBezTo>
                  <a:pt x="231" y="367"/>
                  <a:pt x="231" y="368"/>
                  <a:pt x="231" y="369"/>
                </a:cubicBezTo>
                <a:cubicBezTo>
                  <a:pt x="229" y="371"/>
                  <a:pt x="229" y="371"/>
                  <a:pt x="229" y="371"/>
                </a:cubicBezTo>
                <a:cubicBezTo>
                  <a:pt x="204" y="388"/>
                  <a:pt x="204" y="388"/>
                  <a:pt x="204" y="388"/>
                </a:cubicBezTo>
                <a:cubicBezTo>
                  <a:pt x="202" y="394"/>
                  <a:pt x="202" y="394"/>
                  <a:pt x="202" y="394"/>
                </a:cubicBezTo>
                <a:cubicBezTo>
                  <a:pt x="208" y="390"/>
                  <a:pt x="208" y="390"/>
                  <a:pt x="208" y="390"/>
                </a:cubicBezTo>
                <a:cubicBezTo>
                  <a:pt x="210" y="390"/>
                  <a:pt x="210" y="390"/>
                  <a:pt x="210" y="390"/>
                </a:cubicBezTo>
                <a:cubicBezTo>
                  <a:pt x="213" y="392"/>
                  <a:pt x="213" y="392"/>
                  <a:pt x="213" y="392"/>
                </a:cubicBezTo>
                <a:cubicBezTo>
                  <a:pt x="214" y="394"/>
                  <a:pt x="214" y="395"/>
                  <a:pt x="212" y="397"/>
                </a:cubicBezTo>
                <a:cubicBezTo>
                  <a:pt x="200" y="404"/>
                  <a:pt x="200" y="404"/>
                  <a:pt x="200" y="404"/>
                </a:cubicBezTo>
                <a:cubicBezTo>
                  <a:pt x="197" y="418"/>
                  <a:pt x="197" y="418"/>
                  <a:pt x="197" y="418"/>
                </a:cubicBezTo>
                <a:cubicBezTo>
                  <a:pt x="211" y="414"/>
                  <a:pt x="211" y="414"/>
                  <a:pt x="211" y="414"/>
                </a:cubicBezTo>
                <a:cubicBezTo>
                  <a:pt x="217" y="402"/>
                  <a:pt x="217" y="402"/>
                  <a:pt x="217" y="402"/>
                </a:cubicBezTo>
                <a:cubicBezTo>
                  <a:pt x="218" y="401"/>
                  <a:pt x="219" y="400"/>
                  <a:pt x="220" y="400"/>
                </a:cubicBezTo>
                <a:cubicBezTo>
                  <a:pt x="222" y="400"/>
                  <a:pt x="222" y="400"/>
                  <a:pt x="222" y="400"/>
                </a:cubicBezTo>
                <a:cubicBezTo>
                  <a:pt x="224" y="402"/>
                  <a:pt x="224" y="402"/>
                  <a:pt x="224" y="402"/>
                </a:cubicBezTo>
                <a:cubicBezTo>
                  <a:pt x="223" y="405"/>
                  <a:pt x="223" y="405"/>
                  <a:pt x="223" y="405"/>
                </a:cubicBezTo>
                <a:cubicBezTo>
                  <a:pt x="221" y="411"/>
                  <a:pt x="221" y="411"/>
                  <a:pt x="221" y="411"/>
                </a:cubicBezTo>
                <a:cubicBezTo>
                  <a:pt x="227" y="409"/>
                  <a:pt x="227" y="409"/>
                  <a:pt x="227" y="409"/>
                </a:cubicBezTo>
                <a:cubicBezTo>
                  <a:pt x="241" y="382"/>
                  <a:pt x="241" y="382"/>
                  <a:pt x="241" y="382"/>
                </a:cubicBezTo>
                <a:cubicBezTo>
                  <a:pt x="241" y="381"/>
                  <a:pt x="243" y="380"/>
                  <a:pt x="244" y="380"/>
                </a:cubicBezTo>
                <a:cubicBezTo>
                  <a:pt x="246" y="381"/>
                  <a:pt x="246" y="381"/>
                  <a:pt x="246" y="381"/>
                </a:cubicBezTo>
                <a:cubicBezTo>
                  <a:pt x="247" y="381"/>
                  <a:pt x="247" y="382"/>
                  <a:pt x="248" y="383"/>
                </a:cubicBezTo>
                <a:cubicBezTo>
                  <a:pt x="247" y="386"/>
                  <a:pt x="247" y="386"/>
                  <a:pt x="247" y="386"/>
                </a:cubicBezTo>
                <a:cubicBezTo>
                  <a:pt x="237" y="406"/>
                  <a:pt x="237" y="406"/>
                  <a:pt x="237" y="406"/>
                </a:cubicBezTo>
                <a:cubicBezTo>
                  <a:pt x="255" y="400"/>
                  <a:pt x="255" y="400"/>
                  <a:pt x="255" y="400"/>
                </a:cubicBezTo>
                <a:cubicBezTo>
                  <a:pt x="256" y="400"/>
                  <a:pt x="256" y="400"/>
                  <a:pt x="256" y="400"/>
                </a:cubicBezTo>
                <a:cubicBezTo>
                  <a:pt x="258" y="400"/>
                  <a:pt x="259" y="400"/>
                  <a:pt x="259" y="402"/>
                </a:cubicBezTo>
                <a:cubicBezTo>
                  <a:pt x="260" y="404"/>
                  <a:pt x="259" y="406"/>
                  <a:pt x="257" y="406"/>
                </a:cubicBezTo>
                <a:cubicBezTo>
                  <a:pt x="239" y="412"/>
                  <a:pt x="239" y="412"/>
                  <a:pt x="239" y="412"/>
                </a:cubicBezTo>
                <a:cubicBezTo>
                  <a:pt x="259" y="422"/>
                  <a:pt x="259" y="422"/>
                  <a:pt x="259" y="422"/>
                </a:cubicBezTo>
                <a:cubicBezTo>
                  <a:pt x="261" y="425"/>
                  <a:pt x="261" y="425"/>
                  <a:pt x="261" y="425"/>
                </a:cubicBezTo>
                <a:cubicBezTo>
                  <a:pt x="260" y="427"/>
                  <a:pt x="260" y="427"/>
                  <a:pt x="260" y="427"/>
                </a:cubicBezTo>
                <a:cubicBezTo>
                  <a:pt x="260" y="429"/>
                  <a:pt x="259" y="429"/>
                  <a:pt x="257" y="429"/>
                </a:cubicBezTo>
                <a:cubicBezTo>
                  <a:pt x="255" y="429"/>
                  <a:pt x="255" y="429"/>
                  <a:pt x="255" y="429"/>
                </a:cubicBezTo>
                <a:cubicBezTo>
                  <a:pt x="229" y="415"/>
                  <a:pt x="229" y="415"/>
                  <a:pt x="229" y="415"/>
                </a:cubicBezTo>
                <a:cubicBezTo>
                  <a:pt x="223" y="417"/>
                  <a:pt x="223" y="417"/>
                  <a:pt x="223" y="417"/>
                </a:cubicBezTo>
                <a:cubicBezTo>
                  <a:pt x="228" y="420"/>
                  <a:pt x="228" y="420"/>
                  <a:pt x="228" y="420"/>
                </a:cubicBezTo>
                <a:cubicBezTo>
                  <a:pt x="230" y="422"/>
                  <a:pt x="230" y="422"/>
                  <a:pt x="230" y="422"/>
                </a:cubicBezTo>
                <a:cubicBezTo>
                  <a:pt x="230" y="425"/>
                  <a:pt x="230" y="425"/>
                  <a:pt x="230" y="425"/>
                </a:cubicBezTo>
                <a:cubicBezTo>
                  <a:pt x="229" y="426"/>
                  <a:pt x="228" y="427"/>
                  <a:pt x="227" y="427"/>
                </a:cubicBezTo>
                <a:cubicBezTo>
                  <a:pt x="225" y="427"/>
                  <a:pt x="225" y="427"/>
                  <a:pt x="225" y="427"/>
                </a:cubicBezTo>
                <a:cubicBezTo>
                  <a:pt x="213" y="420"/>
                  <a:pt x="213" y="420"/>
                  <a:pt x="213" y="420"/>
                </a:cubicBezTo>
                <a:cubicBezTo>
                  <a:pt x="199" y="425"/>
                  <a:pt x="199" y="425"/>
                  <a:pt x="199" y="425"/>
                </a:cubicBezTo>
                <a:cubicBezTo>
                  <a:pt x="209" y="435"/>
                  <a:pt x="209" y="435"/>
                  <a:pt x="209" y="435"/>
                </a:cubicBezTo>
                <a:cubicBezTo>
                  <a:pt x="223" y="434"/>
                  <a:pt x="223" y="434"/>
                  <a:pt x="223" y="434"/>
                </a:cubicBezTo>
                <a:cubicBezTo>
                  <a:pt x="224" y="434"/>
                  <a:pt x="225" y="434"/>
                  <a:pt x="226" y="435"/>
                </a:cubicBezTo>
                <a:cubicBezTo>
                  <a:pt x="227" y="438"/>
                  <a:pt x="227" y="438"/>
                  <a:pt x="227" y="438"/>
                </a:cubicBezTo>
                <a:cubicBezTo>
                  <a:pt x="226" y="440"/>
                  <a:pt x="226" y="440"/>
                  <a:pt x="226" y="440"/>
                </a:cubicBezTo>
                <a:cubicBezTo>
                  <a:pt x="225" y="441"/>
                  <a:pt x="224" y="441"/>
                  <a:pt x="223" y="441"/>
                </a:cubicBezTo>
                <a:cubicBezTo>
                  <a:pt x="217" y="442"/>
                  <a:pt x="217" y="442"/>
                  <a:pt x="217" y="442"/>
                </a:cubicBezTo>
                <a:cubicBezTo>
                  <a:pt x="222" y="446"/>
                  <a:pt x="222" y="446"/>
                  <a:pt x="222" y="446"/>
                </a:cubicBezTo>
                <a:cubicBezTo>
                  <a:pt x="252" y="445"/>
                  <a:pt x="252" y="445"/>
                  <a:pt x="252" y="445"/>
                </a:cubicBezTo>
                <a:cubicBezTo>
                  <a:pt x="252" y="445"/>
                  <a:pt x="252" y="445"/>
                  <a:pt x="252" y="445"/>
                </a:cubicBezTo>
                <a:cubicBezTo>
                  <a:pt x="254" y="445"/>
                  <a:pt x="256" y="446"/>
                  <a:pt x="256" y="448"/>
                </a:cubicBezTo>
                <a:cubicBezTo>
                  <a:pt x="256" y="451"/>
                  <a:pt x="254" y="452"/>
                  <a:pt x="252" y="452"/>
                </a:cubicBezTo>
                <a:cubicBezTo>
                  <a:pt x="230" y="453"/>
                  <a:pt x="230" y="453"/>
                  <a:pt x="230" y="453"/>
                </a:cubicBezTo>
                <a:cubicBezTo>
                  <a:pt x="244" y="466"/>
                  <a:pt x="244" y="466"/>
                  <a:pt x="244" y="466"/>
                </a:cubicBezTo>
                <a:cubicBezTo>
                  <a:pt x="245" y="467"/>
                  <a:pt x="245" y="469"/>
                  <a:pt x="244" y="471"/>
                </a:cubicBezTo>
                <a:cubicBezTo>
                  <a:pt x="243" y="472"/>
                  <a:pt x="242" y="472"/>
                  <a:pt x="242" y="472"/>
                </a:cubicBezTo>
                <a:cubicBezTo>
                  <a:pt x="239" y="471"/>
                  <a:pt x="239" y="471"/>
                  <a:pt x="239" y="471"/>
                </a:cubicBezTo>
                <a:cubicBezTo>
                  <a:pt x="225" y="458"/>
                  <a:pt x="225" y="458"/>
                  <a:pt x="225" y="458"/>
                </a:cubicBezTo>
                <a:cubicBezTo>
                  <a:pt x="226" y="480"/>
                  <a:pt x="226" y="480"/>
                  <a:pt x="226" y="480"/>
                </a:cubicBezTo>
                <a:cubicBezTo>
                  <a:pt x="225" y="483"/>
                  <a:pt x="225" y="483"/>
                  <a:pt x="225" y="483"/>
                </a:cubicBezTo>
                <a:cubicBezTo>
                  <a:pt x="223" y="484"/>
                  <a:pt x="223" y="484"/>
                  <a:pt x="223" y="484"/>
                </a:cubicBezTo>
                <a:cubicBezTo>
                  <a:pt x="222" y="484"/>
                  <a:pt x="222" y="484"/>
                  <a:pt x="222" y="484"/>
                </a:cubicBezTo>
                <a:cubicBezTo>
                  <a:pt x="220" y="484"/>
                  <a:pt x="219" y="483"/>
                  <a:pt x="219" y="481"/>
                </a:cubicBezTo>
                <a:cubicBezTo>
                  <a:pt x="217" y="451"/>
                  <a:pt x="217" y="451"/>
                  <a:pt x="217" y="451"/>
                </a:cubicBezTo>
                <a:cubicBezTo>
                  <a:pt x="213" y="447"/>
                  <a:pt x="213" y="447"/>
                  <a:pt x="213" y="447"/>
                </a:cubicBezTo>
                <a:cubicBezTo>
                  <a:pt x="213" y="453"/>
                  <a:pt x="213" y="453"/>
                  <a:pt x="213" y="453"/>
                </a:cubicBezTo>
                <a:cubicBezTo>
                  <a:pt x="213" y="455"/>
                  <a:pt x="212" y="457"/>
                  <a:pt x="209" y="457"/>
                </a:cubicBezTo>
                <a:cubicBezTo>
                  <a:pt x="209" y="457"/>
                  <a:pt x="209" y="457"/>
                  <a:pt x="209" y="457"/>
                </a:cubicBezTo>
                <a:cubicBezTo>
                  <a:pt x="207" y="457"/>
                  <a:pt x="206" y="455"/>
                  <a:pt x="205" y="453"/>
                </a:cubicBezTo>
                <a:cubicBezTo>
                  <a:pt x="205" y="440"/>
                  <a:pt x="205" y="440"/>
                  <a:pt x="205" y="440"/>
                </a:cubicBezTo>
                <a:cubicBezTo>
                  <a:pt x="194" y="429"/>
                  <a:pt x="194" y="429"/>
                  <a:pt x="194" y="429"/>
                </a:cubicBezTo>
                <a:cubicBezTo>
                  <a:pt x="191" y="444"/>
                  <a:pt x="191" y="444"/>
                  <a:pt x="191" y="444"/>
                </a:cubicBezTo>
                <a:cubicBezTo>
                  <a:pt x="198" y="455"/>
                  <a:pt x="198" y="455"/>
                  <a:pt x="198" y="455"/>
                </a:cubicBezTo>
                <a:cubicBezTo>
                  <a:pt x="200" y="457"/>
                  <a:pt x="199" y="459"/>
                  <a:pt x="197" y="460"/>
                </a:cubicBezTo>
                <a:cubicBezTo>
                  <a:pt x="195" y="461"/>
                  <a:pt x="195" y="461"/>
                  <a:pt x="195" y="461"/>
                </a:cubicBezTo>
                <a:cubicBezTo>
                  <a:pt x="194" y="461"/>
                  <a:pt x="193" y="460"/>
                  <a:pt x="192" y="459"/>
                </a:cubicBezTo>
                <a:cubicBezTo>
                  <a:pt x="189" y="454"/>
                  <a:pt x="189" y="454"/>
                  <a:pt x="189" y="454"/>
                </a:cubicBezTo>
                <a:cubicBezTo>
                  <a:pt x="187" y="460"/>
                  <a:pt x="187" y="460"/>
                  <a:pt x="187" y="460"/>
                </a:cubicBezTo>
                <a:cubicBezTo>
                  <a:pt x="203" y="486"/>
                  <a:pt x="203" y="486"/>
                  <a:pt x="203" y="486"/>
                </a:cubicBezTo>
                <a:cubicBezTo>
                  <a:pt x="204" y="486"/>
                  <a:pt x="204" y="487"/>
                  <a:pt x="204" y="488"/>
                </a:cubicBezTo>
                <a:cubicBezTo>
                  <a:pt x="202" y="491"/>
                  <a:pt x="202" y="491"/>
                  <a:pt x="202" y="491"/>
                </a:cubicBezTo>
                <a:cubicBezTo>
                  <a:pt x="200" y="491"/>
                  <a:pt x="200" y="491"/>
                  <a:pt x="200" y="491"/>
                </a:cubicBezTo>
                <a:cubicBezTo>
                  <a:pt x="199" y="491"/>
                  <a:pt x="198" y="490"/>
                  <a:pt x="197" y="489"/>
                </a:cubicBezTo>
                <a:cubicBezTo>
                  <a:pt x="185" y="470"/>
                  <a:pt x="185" y="470"/>
                  <a:pt x="185" y="470"/>
                </a:cubicBezTo>
                <a:cubicBezTo>
                  <a:pt x="181" y="489"/>
                  <a:pt x="181" y="489"/>
                  <a:pt x="181" y="489"/>
                </a:cubicBezTo>
                <a:cubicBezTo>
                  <a:pt x="180" y="491"/>
                  <a:pt x="179" y="492"/>
                  <a:pt x="178" y="492"/>
                </a:cubicBezTo>
                <a:cubicBezTo>
                  <a:pt x="177" y="492"/>
                  <a:pt x="177" y="492"/>
                  <a:pt x="177" y="492"/>
                </a:cubicBezTo>
                <a:cubicBezTo>
                  <a:pt x="175" y="491"/>
                  <a:pt x="174" y="490"/>
                  <a:pt x="174" y="488"/>
                </a:cubicBezTo>
                <a:cubicBezTo>
                  <a:pt x="178" y="469"/>
                  <a:pt x="178" y="469"/>
                  <a:pt x="178" y="469"/>
                </a:cubicBezTo>
                <a:cubicBezTo>
                  <a:pt x="159" y="481"/>
                  <a:pt x="159" y="481"/>
                  <a:pt x="159" y="481"/>
                </a:cubicBezTo>
                <a:cubicBezTo>
                  <a:pt x="159" y="482"/>
                  <a:pt x="158" y="482"/>
                  <a:pt x="158" y="482"/>
                </a:cubicBezTo>
                <a:cubicBezTo>
                  <a:pt x="156" y="482"/>
                  <a:pt x="155" y="481"/>
                  <a:pt x="154" y="480"/>
                </a:cubicBezTo>
                <a:cubicBezTo>
                  <a:pt x="154" y="479"/>
                  <a:pt x="154" y="478"/>
                  <a:pt x="154" y="477"/>
                </a:cubicBezTo>
                <a:cubicBezTo>
                  <a:pt x="154" y="476"/>
                  <a:pt x="155" y="475"/>
                  <a:pt x="156" y="475"/>
                </a:cubicBezTo>
                <a:cubicBezTo>
                  <a:pt x="181" y="459"/>
                  <a:pt x="181" y="459"/>
                  <a:pt x="181" y="459"/>
                </a:cubicBezTo>
                <a:cubicBezTo>
                  <a:pt x="182" y="453"/>
                  <a:pt x="182" y="453"/>
                  <a:pt x="182" y="453"/>
                </a:cubicBezTo>
                <a:cubicBezTo>
                  <a:pt x="177" y="456"/>
                  <a:pt x="177" y="456"/>
                  <a:pt x="177" y="456"/>
                </a:cubicBezTo>
                <a:cubicBezTo>
                  <a:pt x="175" y="456"/>
                  <a:pt x="175" y="456"/>
                  <a:pt x="175" y="456"/>
                </a:cubicBezTo>
                <a:cubicBezTo>
                  <a:pt x="174" y="456"/>
                  <a:pt x="173" y="456"/>
                  <a:pt x="172" y="455"/>
                </a:cubicBezTo>
                <a:cubicBezTo>
                  <a:pt x="171" y="453"/>
                  <a:pt x="171" y="451"/>
                  <a:pt x="173" y="450"/>
                </a:cubicBezTo>
                <a:cubicBezTo>
                  <a:pt x="184" y="442"/>
                  <a:pt x="184" y="442"/>
                  <a:pt x="184" y="442"/>
                </a:cubicBezTo>
                <a:cubicBezTo>
                  <a:pt x="187" y="428"/>
                  <a:pt x="187" y="428"/>
                  <a:pt x="187" y="428"/>
                </a:cubicBezTo>
                <a:cubicBezTo>
                  <a:pt x="174" y="432"/>
                  <a:pt x="174" y="432"/>
                  <a:pt x="174" y="432"/>
                </a:cubicBezTo>
                <a:cubicBezTo>
                  <a:pt x="168" y="444"/>
                  <a:pt x="168" y="444"/>
                  <a:pt x="168" y="444"/>
                </a:cubicBezTo>
                <a:cubicBezTo>
                  <a:pt x="164" y="446"/>
                  <a:pt x="164" y="446"/>
                  <a:pt x="164" y="446"/>
                </a:cubicBezTo>
                <a:cubicBezTo>
                  <a:pt x="162" y="446"/>
                  <a:pt x="162" y="446"/>
                  <a:pt x="162" y="446"/>
                </a:cubicBezTo>
                <a:cubicBezTo>
                  <a:pt x="160" y="445"/>
                  <a:pt x="160" y="443"/>
                  <a:pt x="161" y="441"/>
                </a:cubicBezTo>
                <a:cubicBezTo>
                  <a:pt x="164" y="435"/>
                  <a:pt x="164" y="435"/>
                  <a:pt x="164" y="435"/>
                </a:cubicBezTo>
                <a:cubicBezTo>
                  <a:pt x="158" y="437"/>
                  <a:pt x="158" y="437"/>
                  <a:pt x="158" y="437"/>
                </a:cubicBezTo>
                <a:cubicBezTo>
                  <a:pt x="144" y="464"/>
                  <a:pt x="144" y="464"/>
                  <a:pt x="144" y="464"/>
                </a:cubicBezTo>
                <a:cubicBezTo>
                  <a:pt x="143" y="465"/>
                  <a:pt x="142" y="466"/>
                  <a:pt x="140" y="466"/>
                </a:cubicBezTo>
                <a:cubicBezTo>
                  <a:pt x="139" y="465"/>
                  <a:pt x="139" y="465"/>
                  <a:pt x="139" y="465"/>
                </a:cubicBezTo>
                <a:cubicBezTo>
                  <a:pt x="138" y="465"/>
                  <a:pt x="137" y="464"/>
                  <a:pt x="137" y="463"/>
                </a:cubicBezTo>
                <a:cubicBezTo>
                  <a:pt x="137" y="462"/>
                  <a:pt x="137" y="461"/>
                  <a:pt x="137" y="461"/>
                </a:cubicBezTo>
                <a:cubicBezTo>
                  <a:pt x="148" y="440"/>
                  <a:pt x="148" y="440"/>
                  <a:pt x="148" y="440"/>
                </a:cubicBezTo>
                <a:cubicBezTo>
                  <a:pt x="129" y="446"/>
                  <a:pt x="129" y="446"/>
                  <a:pt x="129" y="446"/>
                </a:cubicBezTo>
                <a:cubicBezTo>
                  <a:pt x="128" y="446"/>
                  <a:pt x="128" y="446"/>
                  <a:pt x="128" y="446"/>
                </a:cubicBezTo>
                <a:cubicBezTo>
                  <a:pt x="127" y="446"/>
                  <a:pt x="126" y="446"/>
                  <a:pt x="125" y="444"/>
                </a:cubicBezTo>
                <a:cubicBezTo>
                  <a:pt x="124" y="442"/>
                  <a:pt x="125" y="441"/>
                  <a:pt x="127" y="440"/>
                </a:cubicBezTo>
                <a:cubicBezTo>
                  <a:pt x="146" y="434"/>
                  <a:pt x="146" y="434"/>
                  <a:pt x="146" y="434"/>
                </a:cubicBezTo>
                <a:cubicBezTo>
                  <a:pt x="126" y="424"/>
                  <a:pt x="126" y="424"/>
                  <a:pt x="126" y="424"/>
                </a:cubicBezTo>
                <a:cubicBezTo>
                  <a:pt x="124" y="422"/>
                  <a:pt x="124" y="422"/>
                  <a:pt x="124" y="422"/>
                </a:cubicBezTo>
                <a:cubicBezTo>
                  <a:pt x="124" y="421"/>
                  <a:pt x="124" y="420"/>
                  <a:pt x="124" y="419"/>
                </a:cubicBezTo>
                <a:cubicBezTo>
                  <a:pt x="125" y="417"/>
                  <a:pt x="126" y="417"/>
                  <a:pt x="127" y="417"/>
                </a:cubicBezTo>
                <a:cubicBezTo>
                  <a:pt x="129" y="417"/>
                  <a:pt x="129" y="417"/>
                  <a:pt x="129" y="417"/>
                </a:cubicBezTo>
                <a:cubicBezTo>
                  <a:pt x="156" y="431"/>
                  <a:pt x="156" y="431"/>
                  <a:pt x="156" y="431"/>
                </a:cubicBezTo>
                <a:cubicBezTo>
                  <a:pt x="162" y="429"/>
                  <a:pt x="162" y="429"/>
                  <a:pt x="162" y="429"/>
                </a:cubicBezTo>
                <a:cubicBezTo>
                  <a:pt x="156" y="426"/>
                  <a:pt x="156" y="426"/>
                  <a:pt x="156" y="426"/>
                </a:cubicBezTo>
                <a:cubicBezTo>
                  <a:pt x="155" y="424"/>
                  <a:pt x="155" y="424"/>
                  <a:pt x="155" y="424"/>
                </a:cubicBezTo>
                <a:cubicBezTo>
                  <a:pt x="154" y="423"/>
                  <a:pt x="154" y="422"/>
                  <a:pt x="155" y="421"/>
                </a:cubicBezTo>
                <a:cubicBezTo>
                  <a:pt x="155" y="420"/>
                  <a:pt x="156" y="419"/>
                  <a:pt x="158" y="419"/>
                </a:cubicBezTo>
                <a:cubicBezTo>
                  <a:pt x="160" y="420"/>
                  <a:pt x="160" y="420"/>
                  <a:pt x="160" y="420"/>
                </a:cubicBezTo>
                <a:cubicBezTo>
                  <a:pt x="172" y="426"/>
                  <a:pt x="172" y="426"/>
                  <a:pt x="172" y="426"/>
                </a:cubicBezTo>
                <a:cubicBezTo>
                  <a:pt x="186" y="421"/>
                  <a:pt x="186" y="421"/>
                  <a:pt x="186" y="421"/>
                </a:cubicBezTo>
                <a:cubicBezTo>
                  <a:pt x="175" y="411"/>
                  <a:pt x="175" y="411"/>
                  <a:pt x="175" y="411"/>
                </a:cubicBezTo>
                <a:cubicBezTo>
                  <a:pt x="162" y="412"/>
                  <a:pt x="162" y="412"/>
                  <a:pt x="162" y="412"/>
                </a:cubicBezTo>
                <a:cubicBezTo>
                  <a:pt x="161" y="412"/>
                  <a:pt x="161" y="412"/>
                  <a:pt x="161" y="412"/>
                </a:cubicBezTo>
                <a:cubicBezTo>
                  <a:pt x="159" y="411"/>
                  <a:pt x="159" y="411"/>
                  <a:pt x="159" y="411"/>
                </a:cubicBezTo>
                <a:cubicBezTo>
                  <a:pt x="158" y="410"/>
                  <a:pt x="158" y="410"/>
                  <a:pt x="158" y="409"/>
                </a:cubicBezTo>
                <a:cubicBezTo>
                  <a:pt x="157" y="406"/>
                  <a:pt x="159" y="405"/>
                  <a:pt x="161" y="405"/>
                </a:cubicBezTo>
                <a:cubicBezTo>
                  <a:pt x="168" y="405"/>
                  <a:pt x="168" y="405"/>
                  <a:pt x="168" y="405"/>
                </a:cubicBezTo>
                <a:cubicBezTo>
                  <a:pt x="163" y="400"/>
                  <a:pt x="163" y="400"/>
                  <a:pt x="163" y="400"/>
                </a:cubicBezTo>
                <a:cubicBezTo>
                  <a:pt x="133" y="402"/>
                  <a:pt x="133" y="402"/>
                  <a:pt x="133" y="402"/>
                </a:cubicBezTo>
                <a:cubicBezTo>
                  <a:pt x="130" y="401"/>
                  <a:pt x="130" y="401"/>
                  <a:pt x="130" y="401"/>
                </a:cubicBezTo>
                <a:cubicBezTo>
                  <a:pt x="129" y="400"/>
                  <a:pt x="129" y="399"/>
                  <a:pt x="129" y="398"/>
                </a:cubicBezTo>
                <a:cubicBezTo>
                  <a:pt x="129" y="395"/>
                  <a:pt x="130" y="394"/>
                  <a:pt x="132" y="394"/>
                </a:cubicBezTo>
                <a:cubicBezTo>
                  <a:pt x="155" y="393"/>
                  <a:pt x="155" y="393"/>
                  <a:pt x="155" y="393"/>
                </a:cubicBezTo>
                <a:cubicBezTo>
                  <a:pt x="141" y="380"/>
                  <a:pt x="141" y="380"/>
                  <a:pt x="141" y="380"/>
                </a:cubicBezTo>
                <a:cubicBezTo>
                  <a:pt x="139" y="379"/>
                  <a:pt x="139" y="377"/>
                  <a:pt x="140" y="375"/>
                </a:cubicBezTo>
                <a:cubicBezTo>
                  <a:pt x="141" y="375"/>
                  <a:pt x="142" y="374"/>
                  <a:pt x="143" y="374"/>
                </a:cubicBezTo>
                <a:cubicBezTo>
                  <a:pt x="145" y="375"/>
                  <a:pt x="145" y="375"/>
                  <a:pt x="145" y="375"/>
                </a:cubicBezTo>
                <a:cubicBezTo>
                  <a:pt x="159" y="388"/>
                  <a:pt x="159" y="388"/>
                  <a:pt x="159" y="388"/>
                </a:cubicBezTo>
                <a:cubicBezTo>
                  <a:pt x="158" y="366"/>
                  <a:pt x="158" y="366"/>
                  <a:pt x="158" y="366"/>
                </a:cubicBezTo>
                <a:cubicBezTo>
                  <a:pt x="158" y="363"/>
                  <a:pt x="159" y="362"/>
                  <a:pt x="162" y="362"/>
                </a:cubicBezTo>
                <a:cubicBezTo>
                  <a:pt x="162" y="362"/>
                  <a:pt x="162" y="362"/>
                  <a:pt x="162" y="362"/>
                </a:cubicBezTo>
                <a:cubicBezTo>
                  <a:pt x="164" y="362"/>
                  <a:pt x="166" y="363"/>
                  <a:pt x="166" y="366"/>
                </a:cubicBezTo>
                <a:cubicBezTo>
                  <a:pt x="167" y="395"/>
                  <a:pt x="167" y="395"/>
                  <a:pt x="167" y="395"/>
                </a:cubicBezTo>
                <a:cubicBezTo>
                  <a:pt x="172" y="400"/>
                  <a:pt x="172" y="400"/>
                  <a:pt x="172" y="400"/>
                </a:cubicBezTo>
                <a:cubicBezTo>
                  <a:pt x="172" y="394"/>
                  <a:pt x="172" y="394"/>
                  <a:pt x="172" y="394"/>
                </a:cubicBezTo>
                <a:cubicBezTo>
                  <a:pt x="172" y="391"/>
                  <a:pt x="173" y="390"/>
                  <a:pt x="175" y="390"/>
                </a:cubicBezTo>
                <a:cubicBezTo>
                  <a:pt x="175" y="390"/>
                  <a:pt x="175" y="390"/>
                  <a:pt x="175" y="390"/>
                </a:cubicBezTo>
                <a:cubicBezTo>
                  <a:pt x="178" y="390"/>
                  <a:pt x="179" y="391"/>
                  <a:pt x="179" y="393"/>
                </a:cubicBezTo>
                <a:cubicBezTo>
                  <a:pt x="180" y="407"/>
                  <a:pt x="180" y="407"/>
                  <a:pt x="180" y="407"/>
                </a:cubicBezTo>
                <a:cubicBezTo>
                  <a:pt x="191" y="417"/>
                  <a:pt x="191" y="417"/>
                  <a:pt x="191" y="417"/>
                </a:cubicBezTo>
                <a:cubicBezTo>
                  <a:pt x="194" y="402"/>
                  <a:pt x="194" y="402"/>
                  <a:pt x="194" y="402"/>
                </a:cubicBezTo>
                <a:cubicBezTo>
                  <a:pt x="186" y="391"/>
                  <a:pt x="186" y="391"/>
                  <a:pt x="186" y="391"/>
                </a:cubicBezTo>
                <a:cubicBezTo>
                  <a:pt x="186" y="390"/>
                  <a:pt x="186" y="389"/>
                  <a:pt x="186" y="388"/>
                </a:cubicBezTo>
                <a:cubicBezTo>
                  <a:pt x="186" y="387"/>
                  <a:pt x="187" y="387"/>
                  <a:pt x="187" y="386"/>
                </a:cubicBezTo>
                <a:cubicBezTo>
                  <a:pt x="189" y="385"/>
                  <a:pt x="189" y="385"/>
                  <a:pt x="189" y="385"/>
                </a:cubicBezTo>
                <a:cubicBezTo>
                  <a:pt x="191" y="385"/>
                  <a:pt x="192" y="386"/>
                  <a:pt x="193" y="387"/>
                </a:cubicBezTo>
                <a:cubicBezTo>
                  <a:pt x="196" y="392"/>
                  <a:pt x="196" y="392"/>
                  <a:pt x="196" y="392"/>
                </a:cubicBezTo>
                <a:cubicBezTo>
                  <a:pt x="197" y="386"/>
                  <a:pt x="197" y="386"/>
                  <a:pt x="197" y="386"/>
                </a:cubicBezTo>
                <a:cubicBezTo>
                  <a:pt x="181" y="361"/>
                  <a:pt x="181" y="361"/>
                  <a:pt x="181" y="361"/>
                </a:cubicBezTo>
                <a:cubicBezTo>
                  <a:pt x="181" y="360"/>
                  <a:pt x="180" y="359"/>
                  <a:pt x="181" y="358"/>
                </a:cubicBezTo>
                <a:cubicBezTo>
                  <a:pt x="181" y="357"/>
                  <a:pt x="181" y="356"/>
                  <a:pt x="182" y="356"/>
                </a:cubicBezTo>
                <a:cubicBezTo>
                  <a:pt x="184" y="355"/>
                  <a:pt x="184" y="355"/>
                  <a:pt x="184" y="355"/>
                </a:cubicBezTo>
                <a:cubicBezTo>
                  <a:pt x="186" y="355"/>
                  <a:pt x="187" y="356"/>
                  <a:pt x="187" y="357"/>
                </a:cubicBezTo>
                <a:cubicBezTo>
                  <a:pt x="200" y="376"/>
                  <a:pt x="200" y="376"/>
                  <a:pt x="200" y="376"/>
                </a:cubicBezTo>
                <a:cubicBezTo>
                  <a:pt x="204" y="357"/>
                  <a:pt x="204" y="357"/>
                  <a:pt x="204" y="357"/>
                </a:cubicBezTo>
                <a:cubicBezTo>
                  <a:pt x="204" y="355"/>
                  <a:pt x="205" y="354"/>
                  <a:pt x="207" y="354"/>
                </a:cubicBezTo>
                <a:moveTo>
                  <a:pt x="292" y="472"/>
                </a:moveTo>
                <a:cubicBezTo>
                  <a:pt x="294" y="472"/>
                  <a:pt x="294" y="472"/>
                  <a:pt x="294" y="472"/>
                </a:cubicBezTo>
                <a:cubicBezTo>
                  <a:pt x="303" y="480"/>
                  <a:pt x="303" y="480"/>
                  <a:pt x="303" y="480"/>
                </a:cubicBezTo>
                <a:cubicBezTo>
                  <a:pt x="302" y="466"/>
                  <a:pt x="302" y="466"/>
                  <a:pt x="302" y="466"/>
                </a:cubicBezTo>
                <a:cubicBezTo>
                  <a:pt x="302" y="465"/>
                  <a:pt x="303" y="464"/>
                  <a:pt x="305" y="464"/>
                </a:cubicBezTo>
                <a:cubicBezTo>
                  <a:pt x="306" y="464"/>
                  <a:pt x="307" y="464"/>
                  <a:pt x="307" y="466"/>
                </a:cubicBezTo>
                <a:cubicBezTo>
                  <a:pt x="308" y="485"/>
                  <a:pt x="308" y="485"/>
                  <a:pt x="308" y="485"/>
                </a:cubicBezTo>
                <a:cubicBezTo>
                  <a:pt x="311" y="488"/>
                  <a:pt x="311" y="488"/>
                  <a:pt x="311" y="488"/>
                </a:cubicBezTo>
                <a:cubicBezTo>
                  <a:pt x="311" y="484"/>
                  <a:pt x="311" y="484"/>
                  <a:pt x="311" y="484"/>
                </a:cubicBezTo>
                <a:cubicBezTo>
                  <a:pt x="311" y="482"/>
                  <a:pt x="311" y="482"/>
                  <a:pt x="313" y="481"/>
                </a:cubicBezTo>
                <a:cubicBezTo>
                  <a:pt x="313" y="481"/>
                  <a:pt x="313" y="481"/>
                  <a:pt x="313" y="481"/>
                </a:cubicBezTo>
                <a:cubicBezTo>
                  <a:pt x="315" y="481"/>
                  <a:pt x="315" y="482"/>
                  <a:pt x="315" y="484"/>
                </a:cubicBezTo>
                <a:cubicBezTo>
                  <a:pt x="316" y="492"/>
                  <a:pt x="316" y="492"/>
                  <a:pt x="316" y="492"/>
                </a:cubicBezTo>
                <a:cubicBezTo>
                  <a:pt x="323" y="499"/>
                  <a:pt x="323" y="499"/>
                  <a:pt x="323" y="499"/>
                </a:cubicBezTo>
                <a:cubicBezTo>
                  <a:pt x="325" y="490"/>
                  <a:pt x="325" y="490"/>
                  <a:pt x="325" y="490"/>
                </a:cubicBezTo>
                <a:cubicBezTo>
                  <a:pt x="320" y="482"/>
                  <a:pt x="320" y="482"/>
                  <a:pt x="320" y="482"/>
                </a:cubicBezTo>
                <a:cubicBezTo>
                  <a:pt x="320" y="481"/>
                  <a:pt x="320" y="481"/>
                  <a:pt x="320" y="481"/>
                </a:cubicBezTo>
                <a:cubicBezTo>
                  <a:pt x="320" y="480"/>
                  <a:pt x="320" y="480"/>
                  <a:pt x="321" y="479"/>
                </a:cubicBezTo>
                <a:cubicBezTo>
                  <a:pt x="322" y="479"/>
                  <a:pt x="322" y="479"/>
                  <a:pt x="322" y="479"/>
                </a:cubicBezTo>
                <a:cubicBezTo>
                  <a:pt x="323" y="479"/>
                  <a:pt x="324" y="479"/>
                  <a:pt x="324" y="480"/>
                </a:cubicBezTo>
                <a:cubicBezTo>
                  <a:pt x="326" y="483"/>
                  <a:pt x="326" y="483"/>
                  <a:pt x="326" y="483"/>
                </a:cubicBezTo>
                <a:cubicBezTo>
                  <a:pt x="327" y="479"/>
                  <a:pt x="327" y="479"/>
                  <a:pt x="327" y="479"/>
                </a:cubicBezTo>
                <a:cubicBezTo>
                  <a:pt x="317" y="463"/>
                  <a:pt x="317" y="463"/>
                  <a:pt x="317" y="463"/>
                </a:cubicBezTo>
                <a:cubicBezTo>
                  <a:pt x="316" y="461"/>
                  <a:pt x="316" y="461"/>
                  <a:pt x="316" y="461"/>
                </a:cubicBezTo>
                <a:cubicBezTo>
                  <a:pt x="318" y="460"/>
                  <a:pt x="318" y="460"/>
                  <a:pt x="318" y="460"/>
                </a:cubicBezTo>
                <a:cubicBezTo>
                  <a:pt x="319" y="459"/>
                  <a:pt x="319" y="459"/>
                  <a:pt x="319" y="459"/>
                </a:cubicBezTo>
                <a:cubicBezTo>
                  <a:pt x="320" y="459"/>
                  <a:pt x="320" y="460"/>
                  <a:pt x="321" y="460"/>
                </a:cubicBezTo>
                <a:cubicBezTo>
                  <a:pt x="329" y="472"/>
                  <a:pt x="329" y="472"/>
                  <a:pt x="329" y="472"/>
                </a:cubicBezTo>
                <a:cubicBezTo>
                  <a:pt x="331" y="461"/>
                  <a:pt x="331" y="461"/>
                  <a:pt x="331" y="461"/>
                </a:cubicBezTo>
                <a:cubicBezTo>
                  <a:pt x="332" y="459"/>
                  <a:pt x="332" y="459"/>
                  <a:pt x="333" y="459"/>
                </a:cubicBezTo>
                <a:cubicBezTo>
                  <a:pt x="334" y="459"/>
                  <a:pt x="334" y="459"/>
                  <a:pt x="334" y="459"/>
                </a:cubicBezTo>
                <a:cubicBezTo>
                  <a:pt x="335" y="459"/>
                  <a:pt x="336" y="460"/>
                  <a:pt x="335" y="462"/>
                </a:cubicBezTo>
                <a:cubicBezTo>
                  <a:pt x="333" y="473"/>
                  <a:pt x="333" y="473"/>
                  <a:pt x="333" y="473"/>
                </a:cubicBezTo>
                <a:cubicBezTo>
                  <a:pt x="345" y="466"/>
                  <a:pt x="345" y="466"/>
                  <a:pt x="345" y="466"/>
                </a:cubicBezTo>
                <a:cubicBezTo>
                  <a:pt x="346" y="465"/>
                  <a:pt x="346" y="465"/>
                  <a:pt x="346" y="465"/>
                </a:cubicBezTo>
                <a:cubicBezTo>
                  <a:pt x="347" y="465"/>
                  <a:pt x="348" y="466"/>
                  <a:pt x="348" y="466"/>
                </a:cubicBezTo>
                <a:cubicBezTo>
                  <a:pt x="349" y="468"/>
                  <a:pt x="349" y="468"/>
                  <a:pt x="349" y="468"/>
                </a:cubicBezTo>
                <a:cubicBezTo>
                  <a:pt x="347" y="470"/>
                  <a:pt x="347" y="470"/>
                  <a:pt x="347" y="470"/>
                </a:cubicBezTo>
                <a:cubicBezTo>
                  <a:pt x="331" y="480"/>
                  <a:pt x="331" y="480"/>
                  <a:pt x="331" y="480"/>
                </a:cubicBezTo>
                <a:cubicBezTo>
                  <a:pt x="331" y="484"/>
                  <a:pt x="331" y="484"/>
                  <a:pt x="331" y="484"/>
                </a:cubicBezTo>
                <a:cubicBezTo>
                  <a:pt x="334" y="482"/>
                  <a:pt x="334" y="482"/>
                  <a:pt x="334" y="482"/>
                </a:cubicBezTo>
                <a:cubicBezTo>
                  <a:pt x="335" y="482"/>
                  <a:pt x="335" y="482"/>
                  <a:pt x="335" y="482"/>
                </a:cubicBezTo>
                <a:cubicBezTo>
                  <a:pt x="336" y="482"/>
                  <a:pt x="337" y="482"/>
                  <a:pt x="337" y="483"/>
                </a:cubicBezTo>
                <a:cubicBezTo>
                  <a:pt x="338" y="484"/>
                  <a:pt x="338" y="485"/>
                  <a:pt x="336" y="486"/>
                </a:cubicBezTo>
                <a:cubicBezTo>
                  <a:pt x="329" y="491"/>
                  <a:pt x="329" y="491"/>
                  <a:pt x="329" y="491"/>
                </a:cubicBezTo>
                <a:cubicBezTo>
                  <a:pt x="327" y="500"/>
                  <a:pt x="327" y="500"/>
                  <a:pt x="327" y="500"/>
                </a:cubicBezTo>
                <a:cubicBezTo>
                  <a:pt x="336" y="497"/>
                  <a:pt x="336" y="497"/>
                  <a:pt x="336" y="497"/>
                </a:cubicBezTo>
                <a:cubicBezTo>
                  <a:pt x="340" y="489"/>
                  <a:pt x="340" y="489"/>
                  <a:pt x="340" y="489"/>
                </a:cubicBezTo>
                <a:cubicBezTo>
                  <a:pt x="340" y="489"/>
                  <a:pt x="341" y="488"/>
                  <a:pt x="342" y="488"/>
                </a:cubicBezTo>
                <a:cubicBezTo>
                  <a:pt x="343" y="488"/>
                  <a:pt x="343" y="488"/>
                  <a:pt x="343" y="488"/>
                </a:cubicBezTo>
                <a:cubicBezTo>
                  <a:pt x="344" y="490"/>
                  <a:pt x="344" y="490"/>
                  <a:pt x="344" y="490"/>
                </a:cubicBezTo>
                <a:cubicBezTo>
                  <a:pt x="344" y="492"/>
                  <a:pt x="344" y="492"/>
                  <a:pt x="344" y="492"/>
                </a:cubicBezTo>
                <a:cubicBezTo>
                  <a:pt x="342" y="495"/>
                  <a:pt x="342" y="495"/>
                  <a:pt x="342" y="495"/>
                </a:cubicBezTo>
                <a:cubicBezTo>
                  <a:pt x="346" y="494"/>
                  <a:pt x="346" y="494"/>
                  <a:pt x="346" y="494"/>
                </a:cubicBezTo>
                <a:cubicBezTo>
                  <a:pt x="355" y="477"/>
                  <a:pt x="355" y="477"/>
                  <a:pt x="355" y="477"/>
                </a:cubicBezTo>
                <a:cubicBezTo>
                  <a:pt x="355" y="476"/>
                  <a:pt x="356" y="476"/>
                  <a:pt x="357" y="476"/>
                </a:cubicBezTo>
                <a:cubicBezTo>
                  <a:pt x="358" y="476"/>
                  <a:pt x="358" y="476"/>
                  <a:pt x="358" y="476"/>
                </a:cubicBezTo>
                <a:cubicBezTo>
                  <a:pt x="359" y="477"/>
                  <a:pt x="359" y="477"/>
                  <a:pt x="359" y="477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53" y="492"/>
                  <a:pt x="353" y="492"/>
                  <a:pt x="353" y="492"/>
                </a:cubicBezTo>
                <a:cubicBezTo>
                  <a:pt x="365" y="488"/>
                  <a:pt x="365" y="488"/>
                  <a:pt x="365" y="488"/>
                </a:cubicBezTo>
                <a:cubicBezTo>
                  <a:pt x="366" y="488"/>
                  <a:pt x="367" y="488"/>
                  <a:pt x="367" y="489"/>
                </a:cubicBezTo>
                <a:cubicBezTo>
                  <a:pt x="367" y="491"/>
                  <a:pt x="367" y="492"/>
                  <a:pt x="366" y="492"/>
                </a:cubicBezTo>
                <a:cubicBezTo>
                  <a:pt x="354" y="496"/>
                  <a:pt x="354" y="496"/>
                  <a:pt x="354" y="496"/>
                </a:cubicBezTo>
                <a:cubicBezTo>
                  <a:pt x="367" y="502"/>
                  <a:pt x="367" y="502"/>
                  <a:pt x="367" y="502"/>
                </a:cubicBezTo>
                <a:cubicBezTo>
                  <a:pt x="368" y="504"/>
                  <a:pt x="368" y="504"/>
                  <a:pt x="368" y="504"/>
                </a:cubicBezTo>
                <a:cubicBezTo>
                  <a:pt x="368" y="506"/>
                  <a:pt x="368" y="506"/>
                  <a:pt x="368" y="506"/>
                </a:cubicBezTo>
                <a:cubicBezTo>
                  <a:pt x="366" y="507"/>
                  <a:pt x="366" y="507"/>
                  <a:pt x="366" y="507"/>
                </a:cubicBezTo>
                <a:cubicBezTo>
                  <a:pt x="364" y="507"/>
                  <a:pt x="364" y="507"/>
                  <a:pt x="364" y="507"/>
                </a:cubicBezTo>
                <a:cubicBezTo>
                  <a:pt x="347" y="498"/>
                  <a:pt x="347" y="498"/>
                  <a:pt x="347" y="498"/>
                </a:cubicBezTo>
                <a:cubicBezTo>
                  <a:pt x="343" y="499"/>
                  <a:pt x="343" y="499"/>
                  <a:pt x="343" y="499"/>
                </a:cubicBezTo>
                <a:cubicBezTo>
                  <a:pt x="347" y="501"/>
                  <a:pt x="347" y="501"/>
                  <a:pt x="347" y="501"/>
                </a:cubicBezTo>
                <a:cubicBezTo>
                  <a:pt x="348" y="502"/>
                  <a:pt x="348" y="502"/>
                  <a:pt x="348" y="502"/>
                </a:cubicBezTo>
                <a:cubicBezTo>
                  <a:pt x="348" y="504"/>
                  <a:pt x="348" y="504"/>
                  <a:pt x="348" y="504"/>
                </a:cubicBezTo>
                <a:cubicBezTo>
                  <a:pt x="348" y="505"/>
                  <a:pt x="347" y="505"/>
                  <a:pt x="346" y="505"/>
                </a:cubicBezTo>
                <a:cubicBezTo>
                  <a:pt x="345" y="505"/>
                  <a:pt x="345" y="505"/>
                  <a:pt x="345" y="505"/>
                </a:cubicBezTo>
                <a:cubicBezTo>
                  <a:pt x="337" y="501"/>
                  <a:pt x="337" y="501"/>
                  <a:pt x="337" y="501"/>
                </a:cubicBezTo>
                <a:cubicBezTo>
                  <a:pt x="328" y="504"/>
                  <a:pt x="328" y="504"/>
                  <a:pt x="328" y="504"/>
                </a:cubicBezTo>
                <a:cubicBezTo>
                  <a:pt x="335" y="510"/>
                  <a:pt x="335" y="510"/>
                  <a:pt x="335" y="510"/>
                </a:cubicBezTo>
                <a:cubicBezTo>
                  <a:pt x="343" y="510"/>
                  <a:pt x="343" y="510"/>
                  <a:pt x="343" y="510"/>
                </a:cubicBezTo>
                <a:cubicBezTo>
                  <a:pt x="344" y="510"/>
                  <a:pt x="344" y="510"/>
                  <a:pt x="344" y="510"/>
                </a:cubicBezTo>
                <a:cubicBezTo>
                  <a:pt x="345" y="510"/>
                  <a:pt x="345" y="510"/>
                  <a:pt x="345" y="510"/>
                </a:cubicBezTo>
                <a:cubicBezTo>
                  <a:pt x="346" y="512"/>
                  <a:pt x="346" y="512"/>
                  <a:pt x="346" y="512"/>
                </a:cubicBezTo>
                <a:cubicBezTo>
                  <a:pt x="345" y="514"/>
                  <a:pt x="345" y="514"/>
                  <a:pt x="345" y="514"/>
                </a:cubicBezTo>
                <a:cubicBezTo>
                  <a:pt x="344" y="515"/>
                  <a:pt x="344" y="515"/>
                  <a:pt x="344" y="515"/>
                </a:cubicBezTo>
                <a:cubicBezTo>
                  <a:pt x="340" y="515"/>
                  <a:pt x="340" y="515"/>
                  <a:pt x="340" y="515"/>
                </a:cubicBezTo>
                <a:cubicBezTo>
                  <a:pt x="343" y="518"/>
                  <a:pt x="343" y="518"/>
                  <a:pt x="343" y="518"/>
                </a:cubicBezTo>
                <a:cubicBezTo>
                  <a:pt x="362" y="517"/>
                  <a:pt x="362" y="517"/>
                  <a:pt x="362" y="517"/>
                </a:cubicBezTo>
                <a:cubicBezTo>
                  <a:pt x="364" y="517"/>
                  <a:pt x="364" y="518"/>
                  <a:pt x="364" y="519"/>
                </a:cubicBezTo>
                <a:cubicBezTo>
                  <a:pt x="364" y="520"/>
                  <a:pt x="364" y="521"/>
                  <a:pt x="362" y="522"/>
                </a:cubicBezTo>
                <a:cubicBezTo>
                  <a:pt x="348" y="522"/>
                  <a:pt x="348" y="522"/>
                  <a:pt x="348" y="522"/>
                </a:cubicBezTo>
                <a:cubicBezTo>
                  <a:pt x="357" y="530"/>
                  <a:pt x="357" y="530"/>
                  <a:pt x="357" y="530"/>
                </a:cubicBezTo>
                <a:cubicBezTo>
                  <a:pt x="358" y="531"/>
                  <a:pt x="358" y="532"/>
                  <a:pt x="357" y="533"/>
                </a:cubicBezTo>
                <a:cubicBezTo>
                  <a:pt x="356" y="534"/>
                  <a:pt x="356" y="534"/>
                  <a:pt x="356" y="534"/>
                </a:cubicBezTo>
                <a:cubicBezTo>
                  <a:pt x="354" y="534"/>
                  <a:pt x="354" y="534"/>
                  <a:pt x="354" y="534"/>
                </a:cubicBezTo>
                <a:cubicBezTo>
                  <a:pt x="345" y="525"/>
                  <a:pt x="345" y="525"/>
                  <a:pt x="345" y="525"/>
                </a:cubicBezTo>
                <a:cubicBezTo>
                  <a:pt x="346" y="540"/>
                  <a:pt x="346" y="540"/>
                  <a:pt x="346" y="540"/>
                </a:cubicBezTo>
                <a:cubicBezTo>
                  <a:pt x="345" y="541"/>
                  <a:pt x="345" y="541"/>
                  <a:pt x="345" y="541"/>
                </a:cubicBezTo>
                <a:cubicBezTo>
                  <a:pt x="345" y="542"/>
                  <a:pt x="344" y="542"/>
                  <a:pt x="343" y="542"/>
                </a:cubicBezTo>
                <a:cubicBezTo>
                  <a:pt x="342" y="542"/>
                  <a:pt x="341" y="541"/>
                  <a:pt x="341" y="540"/>
                </a:cubicBezTo>
                <a:cubicBezTo>
                  <a:pt x="340" y="521"/>
                  <a:pt x="340" y="521"/>
                  <a:pt x="340" y="521"/>
                </a:cubicBezTo>
                <a:cubicBezTo>
                  <a:pt x="337" y="518"/>
                  <a:pt x="337" y="518"/>
                  <a:pt x="337" y="518"/>
                </a:cubicBezTo>
                <a:cubicBezTo>
                  <a:pt x="337" y="522"/>
                  <a:pt x="337" y="522"/>
                  <a:pt x="337" y="522"/>
                </a:cubicBezTo>
                <a:cubicBezTo>
                  <a:pt x="337" y="524"/>
                  <a:pt x="336" y="524"/>
                  <a:pt x="335" y="524"/>
                </a:cubicBezTo>
                <a:cubicBezTo>
                  <a:pt x="335" y="524"/>
                  <a:pt x="335" y="524"/>
                  <a:pt x="335" y="524"/>
                </a:cubicBezTo>
                <a:cubicBezTo>
                  <a:pt x="333" y="524"/>
                  <a:pt x="333" y="524"/>
                  <a:pt x="332" y="522"/>
                </a:cubicBezTo>
                <a:cubicBezTo>
                  <a:pt x="332" y="514"/>
                  <a:pt x="332" y="514"/>
                  <a:pt x="332" y="514"/>
                </a:cubicBezTo>
                <a:cubicBezTo>
                  <a:pt x="325" y="507"/>
                  <a:pt x="325" y="507"/>
                  <a:pt x="325" y="507"/>
                </a:cubicBezTo>
                <a:cubicBezTo>
                  <a:pt x="323" y="516"/>
                  <a:pt x="323" y="516"/>
                  <a:pt x="323" y="516"/>
                </a:cubicBezTo>
                <a:cubicBezTo>
                  <a:pt x="328" y="523"/>
                  <a:pt x="328" y="523"/>
                  <a:pt x="328" y="523"/>
                </a:cubicBezTo>
                <a:cubicBezTo>
                  <a:pt x="329" y="525"/>
                  <a:pt x="328" y="526"/>
                  <a:pt x="327" y="527"/>
                </a:cubicBezTo>
                <a:cubicBezTo>
                  <a:pt x="326" y="527"/>
                  <a:pt x="326" y="527"/>
                  <a:pt x="326" y="527"/>
                </a:cubicBezTo>
                <a:cubicBezTo>
                  <a:pt x="324" y="526"/>
                  <a:pt x="324" y="526"/>
                  <a:pt x="324" y="526"/>
                </a:cubicBezTo>
                <a:cubicBezTo>
                  <a:pt x="321" y="523"/>
                  <a:pt x="321" y="523"/>
                  <a:pt x="321" y="523"/>
                </a:cubicBezTo>
                <a:cubicBezTo>
                  <a:pt x="321" y="527"/>
                  <a:pt x="321" y="527"/>
                  <a:pt x="321" y="527"/>
                </a:cubicBezTo>
                <a:cubicBezTo>
                  <a:pt x="331" y="543"/>
                  <a:pt x="331" y="543"/>
                  <a:pt x="331" y="543"/>
                </a:cubicBezTo>
                <a:cubicBezTo>
                  <a:pt x="332" y="543"/>
                  <a:pt x="332" y="544"/>
                  <a:pt x="331" y="545"/>
                </a:cubicBezTo>
                <a:cubicBezTo>
                  <a:pt x="330" y="546"/>
                  <a:pt x="330" y="546"/>
                  <a:pt x="330" y="546"/>
                </a:cubicBezTo>
                <a:cubicBezTo>
                  <a:pt x="329" y="546"/>
                  <a:pt x="329" y="546"/>
                  <a:pt x="329" y="546"/>
                </a:cubicBezTo>
                <a:cubicBezTo>
                  <a:pt x="327" y="545"/>
                  <a:pt x="327" y="545"/>
                  <a:pt x="327" y="545"/>
                </a:cubicBezTo>
                <a:cubicBezTo>
                  <a:pt x="319" y="533"/>
                  <a:pt x="319" y="533"/>
                  <a:pt x="319" y="533"/>
                </a:cubicBezTo>
                <a:cubicBezTo>
                  <a:pt x="317" y="545"/>
                  <a:pt x="317" y="545"/>
                  <a:pt x="317" y="545"/>
                </a:cubicBezTo>
                <a:cubicBezTo>
                  <a:pt x="315" y="547"/>
                  <a:pt x="315" y="547"/>
                  <a:pt x="315" y="547"/>
                </a:cubicBezTo>
                <a:cubicBezTo>
                  <a:pt x="314" y="547"/>
                  <a:pt x="314" y="547"/>
                  <a:pt x="314" y="547"/>
                </a:cubicBezTo>
                <a:cubicBezTo>
                  <a:pt x="313" y="546"/>
                  <a:pt x="312" y="546"/>
                  <a:pt x="312" y="544"/>
                </a:cubicBezTo>
                <a:cubicBezTo>
                  <a:pt x="315" y="532"/>
                  <a:pt x="315" y="532"/>
                  <a:pt x="315" y="532"/>
                </a:cubicBezTo>
                <a:cubicBezTo>
                  <a:pt x="303" y="540"/>
                  <a:pt x="303" y="540"/>
                  <a:pt x="303" y="540"/>
                </a:cubicBezTo>
                <a:cubicBezTo>
                  <a:pt x="302" y="541"/>
                  <a:pt x="302" y="541"/>
                  <a:pt x="302" y="541"/>
                </a:cubicBezTo>
                <a:cubicBezTo>
                  <a:pt x="300" y="539"/>
                  <a:pt x="300" y="539"/>
                  <a:pt x="300" y="539"/>
                </a:cubicBezTo>
                <a:cubicBezTo>
                  <a:pt x="299" y="537"/>
                  <a:pt x="299" y="537"/>
                  <a:pt x="299" y="537"/>
                </a:cubicBezTo>
                <a:cubicBezTo>
                  <a:pt x="299" y="537"/>
                  <a:pt x="300" y="536"/>
                  <a:pt x="301" y="536"/>
                </a:cubicBezTo>
                <a:cubicBezTo>
                  <a:pt x="316" y="526"/>
                  <a:pt x="316" y="526"/>
                  <a:pt x="316" y="526"/>
                </a:cubicBezTo>
                <a:cubicBezTo>
                  <a:pt x="317" y="522"/>
                  <a:pt x="317" y="522"/>
                  <a:pt x="317" y="522"/>
                </a:cubicBezTo>
                <a:cubicBezTo>
                  <a:pt x="314" y="524"/>
                  <a:pt x="314" y="524"/>
                  <a:pt x="314" y="524"/>
                </a:cubicBezTo>
                <a:cubicBezTo>
                  <a:pt x="313" y="524"/>
                  <a:pt x="313" y="524"/>
                  <a:pt x="313" y="524"/>
                </a:cubicBezTo>
                <a:cubicBezTo>
                  <a:pt x="312" y="524"/>
                  <a:pt x="311" y="524"/>
                  <a:pt x="311" y="523"/>
                </a:cubicBezTo>
                <a:cubicBezTo>
                  <a:pt x="310" y="522"/>
                  <a:pt x="310" y="521"/>
                  <a:pt x="312" y="520"/>
                </a:cubicBezTo>
                <a:cubicBezTo>
                  <a:pt x="319" y="515"/>
                  <a:pt x="319" y="515"/>
                  <a:pt x="319" y="515"/>
                </a:cubicBezTo>
                <a:cubicBezTo>
                  <a:pt x="321" y="506"/>
                  <a:pt x="321" y="506"/>
                  <a:pt x="321" y="506"/>
                </a:cubicBezTo>
                <a:cubicBezTo>
                  <a:pt x="312" y="509"/>
                  <a:pt x="312" y="509"/>
                  <a:pt x="312" y="509"/>
                </a:cubicBezTo>
                <a:cubicBezTo>
                  <a:pt x="308" y="516"/>
                  <a:pt x="308" y="516"/>
                  <a:pt x="308" y="516"/>
                </a:cubicBezTo>
                <a:cubicBezTo>
                  <a:pt x="308" y="517"/>
                  <a:pt x="307" y="518"/>
                  <a:pt x="306" y="518"/>
                </a:cubicBezTo>
                <a:cubicBezTo>
                  <a:pt x="305" y="518"/>
                  <a:pt x="305" y="518"/>
                  <a:pt x="305" y="518"/>
                </a:cubicBezTo>
                <a:cubicBezTo>
                  <a:pt x="304" y="517"/>
                  <a:pt x="303" y="516"/>
                  <a:pt x="304" y="514"/>
                </a:cubicBezTo>
                <a:cubicBezTo>
                  <a:pt x="306" y="511"/>
                  <a:pt x="306" y="511"/>
                  <a:pt x="306" y="511"/>
                </a:cubicBezTo>
                <a:cubicBezTo>
                  <a:pt x="302" y="512"/>
                  <a:pt x="302" y="512"/>
                  <a:pt x="302" y="512"/>
                </a:cubicBezTo>
                <a:cubicBezTo>
                  <a:pt x="293" y="529"/>
                  <a:pt x="293" y="529"/>
                  <a:pt x="293" y="529"/>
                </a:cubicBezTo>
                <a:cubicBezTo>
                  <a:pt x="291" y="530"/>
                  <a:pt x="291" y="530"/>
                  <a:pt x="291" y="530"/>
                </a:cubicBezTo>
                <a:cubicBezTo>
                  <a:pt x="290" y="530"/>
                  <a:pt x="290" y="530"/>
                  <a:pt x="290" y="530"/>
                </a:cubicBezTo>
                <a:cubicBezTo>
                  <a:pt x="288" y="529"/>
                  <a:pt x="288" y="529"/>
                  <a:pt x="288" y="529"/>
                </a:cubicBezTo>
                <a:cubicBezTo>
                  <a:pt x="289" y="527"/>
                  <a:pt x="289" y="527"/>
                  <a:pt x="289" y="527"/>
                </a:cubicBezTo>
                <a:cubicBezTo>
                  <a:pt x="296" y="514"/>
                  <a:pt x="296" y="514"/>
                  <a:pt x="296" y="514"/>
                </a:cubicBezTo>
                <a:cubicBezTo>
                  <a:pt x="283" y="518"/>
                  <a:pt x="283" y="518"/>
                  <a:pt x="283" y="518"/>
                </a:cubicBezTo>
                <a:cubicBezTo>
                  <a:pt x="281" y="516"/>
                  <a:pt x="281" y="516"/>
                  <a:pt x="281" y="516"/>
                </a:cubicBezTo>
                <a:cubicBezTo>
                  <a:pt x="281" y="515"/>
                  <a:pt x="281" y="514"/>
                  <a:pt x="282" y="514"/>
                </a:cubicBezTo>
                <a:cubicBezTo>
                  <a:pt x="294" y="510"/>
                  <a:pt x="294" y="510"/>
                  <a:pt x="294" y="510"/>
                </a:cubicBezTo>
                <a:cubicBezTo>
                  <a:pt x="281" y="503"/>
                  <a:pt x="281" y="503"/>
                  <a:pt x="281" y="503"/>
                </a:cubicBezTo>
                <a:cubicBezTo>
                  <a:pt x="280" y="502"/>
                  <a:pt x="280" y="502"/>
                  <a:pt x="280" y="502"/>
                </a:cubicBezTo>
                <a:cubicBezTo>
                  <a:pt x="280" y="500"/>
                  <a:pt x="280" y="500"/>
                  <a:pt x="280" y="500"/>
                </a:cubicBezTo>
                <a:cubicBezTo>
                  <a:pt x="281" y="499"/>
                  <a:pt x="282" y="499"/>
                  <a:pt x="282" y="499"/>
                </a:cubicBezTo>
                <a:cubicBezTo>
                  <a:pt x="284" y="499"/>
                  <a:pt x="284" y="499"/>
                  <a:pt x="284" y="499"/>
                </a:cubicBezTo>
                <a:cubicBezTo>
                  <a:pt x="301" y="508"/>
                  <a:pt x="301" y="508"/>
                  <a:pt x="301" y="508"/>
                </a:cubicBezTo>
                <a:cubicBezTo>
                  <a:pt x="304" y="507"/>
                  <a:pt x="304" y="507"/>
                  <a:pt x="304" y="507"/>
                </a:cubicBezTo>
                <a:cubicBezTo>
                  <a:pt x="301" y="505"/>
                  <a:pt x="301" y="505"/>
                  <a:pt x="301" y="505"/>
                </a:cubicBezTo>
                <a:cubicBezTo>
                  <a:pt x="300" y="504"/>
                  <a:pt x="300" y="504"/>
                  <a:pt x="300" y="504"/>
                </a:cubicBezTo>
                <a:cubicBezTo>
                  <a:pt x="300" y="503"/>
                  <a:pt x="300" y="502"/>
                  <a:pt x="300" y="502"/>
                </a:cubicBezTo>
                <a:cubicBezTo>
                  <a:pt x="300" y="501"/>
                  <a:pt x="301" y="500"/>
                  <a:pt x="302" y="500"/>
                </a:cubicBezTo>
                <a:cubicBezTo>
                  <a:pt x="303" y="501"/>
                  <a:pt x="303" y="501"/>
                  <a:pt x="303" y="501"/>
                </a:cubicBezTo>
                <a:cubicBezTo>
                  <a:pt x="311" y="505"/>
                  <a:pt x="311" y="505"/>
                  <a:pt x="311" y="505"/>
                </a:cubicBezTo>
                <a:cubicBezTo>
                  <a:pt x="320" y="502"/>
                  <a:pt x="320" y="502"/>
                  <a:pt x="320" y="502"/>
                </a:cubicBezTo>
                <a:cubicBezTo>
                  <a:pt x="313" y="495"/>
                  <a:pt x="313" y="495"/>
                  <a:pt x="313" y="495"/>
                </a:cubicBezTo>
                <a:cubicBezTo>
                  <a:pt x="304" y="496"/>
                  <a:pt x="304" y="496"/>
                  <a:pt x="304" y="496"/>
                </a:cubicBezTo>
                <a:cubicBezTo>
                  <a:pt x="303" y="495"/>
                  <a:pt x="303" y="495"/>
                  <a:pt x="303" y="495"/>
                </a:cubicBezTo>
                <a:cubicBezTo>
                  <a:pt x="302" y="494"/>
                  <a:pt x="302" y="494"/>
                  <a:pt x="302" y="494"/>
                </a:cubicBezTo>
                <a:cubicBezTo>
                  <a:pt x="302" y="492"/>
                  <a:pt x="303" y="491"/>
                  <a:pt x="304" y="491"/>
                </a:cubicBezTo>
                <a:cubicBezTo>
                  <a:pt x="308" y="491"/>
                  <a:pt x="308" y="491"/>
                  <a:pt x="308" y="491"/>
                </a:cubicBezTo>
                <a:cubicBezTo>
                  <a:pt x="305" y="488"/>
                  <a:pt x="305" y="488"/>
                  <a:pt x="305" y="488"/>
                </a:cubicBezTo>
                <a:cubicBezTo>
                  <a:pt x="286" y="489"/>
                  <a:pt x="286" y="489"/>
                  <a:pt x="286" y="489"/>
                </a:cubicBezTo>
                <a:cubicBezTo>
                  <a:pt x="286" y="489"/>
                  <a:pt x="286" y="489"/>
                  <a:pt x="286" y="489"/>
                </a:cubicBezTo>
                <a:cubicBezTo>
                  <a:pt x="285" y="489"/>
                  <a:pt x="285" y="489"/>
                  <a:pt x="284" y="488"/>
                </a:cubicBezTo>
                <a:cubicBezTo>
                  <a:pt x="283" y="487"/>
                  <a:pt x="283" y="487"/>
                  <a:pt x="283" y="487"/>
                </a:cubicBezTo>
                <a:cubicBezTo>
                  <a:pt x="283" y="485"/>
                  <a:pt x="284" y="484"/>
                  <a:pt x="286" y="484"/>
                </a:cubicBezTo>
                <a:cubicBezTo>
                  <a:pt x="300" y="484"/>
                  <a:pt x="300" y="484"/>
                  <a:pt x="300" y="484"/>
                </a:cubicBezTo>
                <a:cubicBezTo>
                  <a:pt x="291" y="476"/>
                  <a:pt x="291" y="476"/>
                  <a:pt x="291" y="476"/>
                </a:cubicBezTo>
                <a:cubicBezTo>
                  <a:pt x="290" y="474"/>
                  <a:pt x="290" y="473"/>
                  <a:pt x="291" y="472"/>
                </a:cubicBezTo>
                <a:cubicBezTo>
                  <a:pt x="292" y="472"/>
                  <a:pt x="292" y="472"/>
                  <a:pt x="292" y="472"/>
                </a:cubicBezTo>
                <a:moveTo>
                  <a:pt x="372" y="402"/>
                </a:moveTo>
                <a:cubicBezTo>
                  <a:pt x="370" y="403"/>
                  <a:pt x="370" y="403"/>
                  <a:pt x="370" y="403"/>
                </a:cubicBezTo>
                <a:cubicBezTo>
                  <a:pt x="369" y="403"/>
                  <a:pt x="369" y="403"/>
                  <a:pt x="369" y="403"/>
                </a:cubicBezTo>
                <a:cubicBezTo>
                  <a:pt x="356" y="396"/>
                  <a:pt x="356" y="396"/>
                  <a:pt x="356" y="396"/>
                </a:cubicBezTo>
                <a:cubicBezTo>
                  <a:pt x="353" y="397"/>
                  <a:pt x="353" y="397"/>
                  <a:pt x="353" y="397"/>
                </a:cubicBezTo>
                <a:cubicBezTo>
                  <a:pt x="356" y="399"/>
                  <a:pt x="356" y="399"/>
                  <a:pt x="356" y="399"/>
                </a:cubicBezTo>
                <a:cubicBezTo>
                  <a:pt x="357" y="400"/>
                  <a:pt x="357" y="400"/>
                  <a:pt x="357" y="400"/>
                </a:cubicBezTo>
                <a:cubicBezTo>
                  <a:pt x="357" y="401"/>
                  <a:pt x="357" y="401"/>
                  <a:pt x="357" y="401"/>
                </a:cubicBezTo>
                <a:cubicBezTo>
                  <a:pt x="355" y="402"/>
                  <a:pt x="355" y="402"/>
                  <a:pt x="355" y="402"/>
                </a:cubicBezTo>
                <a:cubicBezTo>
                  <a:pt x="354" y="402"/>
                  <a:pt x="354" y="402"/>
                  <a:pt x="354" y="402"/>
                </a:cubicBezTo>
                <a:cubicBezTo>
                  <a:pt x="348" y="399"/>
                  <a:pt x="348" y="399"/>
                  <a:pt x="348" y="399"/>
                </a:cubicBezTo>
                <a:cubicBezTo>
                  <a:pt x="341" y="401"/>
                  <a:pt x="341" y="401"/>
                  <a:pt x="341" y="401"/>
                </a:cubicBezTo>
                <a:cubicBezTo>
                  <a:pt x="347" y="406"/>
                  <a:pt x="347" y="406"/>
                  <a:pt x="347" y="406"/>
                </a:cubicBezTo>
                <a:cubicBezTo>
                  <a:pt x="353" y="406"/>
                  <a:pt x="353" y="406"/>
                  <a:pt x="353" y="406"/>
                </a:cubicBezTo>
                <a:cubicBezTo>
                  <a:pt x="355" y="406"/>
                  <a:pt x="355" y="406"/>
                  <a:pt x="355" y="406"/>
                </a:cubicBezTo>
                <a:cubicBezTo>
                  <a:pt x="355" y="407"/>
                  <a:pt x="355" y="407"/>
                  <a:pt x="355" y="407"/>
                </a:cubicBezTo>
                <a:cubicBezTo>
                  <a:pt x="355" y="409"/>
                  <a:pt x="355" y="409"/>
                  <a:pt x="355" y="409"/>
                </a:cubicBezTo>
                <a:cubicBezTo>
                  <a:pt x="353" y="409"/>
                  <a:pt x="353" y="409"/>
                  <a:pt x="353" y="409"/>
                </a:cubicBezTo>
                <a:cubicBezTo>
                  <a:pt x="350" y="409"/>
                  <a:pt x="350" y="409"/>
                  <a:pt x="350" y="409"/>
                </a:cubicBezTo>
                <a:cubicBezTo>
                  <a:pt x="353" y="411"/>
                  <a:pt x="353" y="411"/>
                  <a:pt x="353" y="411"/>
                </a:cubicBezTo>
                <a:cubicBezTo>
                  <a:pt x="367" y="411"/>
                  <a:pt x="367" y="411"/>
                  <a:pt x="367" y="411"/>
                </a:cubicBezTo>
                <a:cubicBezTo>
                  <a:pt x="369" y="411"/>
                  <a:pt x="369" y="411"/>
                  <a:pt x="369" y="413"/>
                </a:cubicBezTo>
                <a:cubicBezTo>
                  <a:pt x="369" y="414"/>
                  <a:pt x="369" y="414"/>
                  <a:pt x="367" y="415"/>
                </a:cubicBezTo>
                <a:cubicBezTo>
                  <a:pt x="357" y="415"/>
                  <a:pt x="357" y="415"/>
                  <a:pt x="357" y="415"/>
                </a:cubicBezTo>
                <a:cubicBezTo>
                  <a:pt x="363" y="421"/>
                  <a:pt x="363" y="421"/>
                  <a:pt x="363" y="421"/>
                </a:cubicBezTo>
                <a:cubicBezTo>
                  <a:pt x="364" y="422"/>
                  <a:pt x="364" y="423"/>
                  <a:pt x="363" y="423"/>
                </a:cubicBezTo>
                <a:cubicBezTo>
                  <a:pt x="362" y="424"/>
                  <a:pt x="362" y="424"/>
                  <a:pt x="362" y="424"/>
                </a:cubicBezTo>
                <a:cubicBezTo>
                  <a:pt x="361" y="424"/>
                  <a:pt x="361" y="424"/>
                  <a:pt x="361" y="424"/>
                </a:cubicBezTo>
                <a:cubicBezTo>
                  <a:pt x="354" y="417"/>
                  <a:pt x="354" y="417"/>
                  <a:pt x="354" y="417"/>
                </a:cubicBezTo>
                <a:cubicBezTo>
                  <a:pt x="355" y="428"/>
                  <a:pt x="355" y="428"/>
                  <a:pt x="355" y="428"/>
                </a:cubicBezTo>
                <a:cubicBezTo>
                  <a:pt x="354" y="430"/>
                  <a:pt x="354" y="430"/>
                  <a:pt x="354" y="430"/>
                </a:cubicBezTo>
                <a:cubicBezTo>
                  <a:pt x="353" y="430"/>
                  <a:pt x="353" y="430"/>
                  <a:pt x="353" y="430"/>
                </a:cubicBezTo>
                <a:cubicBezTo>
                  <a:pt x="353" y="430"/>
                  <a:pt x="353" y="430"/>
                  <a:pt x="353" y="430"/>
                </a:cubicBezTo>
                <a:cubicBezTo>
                  <a:pt x="352" y="430"/>
                  <a:pt x="351" y="430"/>
                  <a:pt x="351" y="429"/>
                </a:cubicBezTo>
                <a:cubicBezTo>
                  <a:pt x="351" y="414"/>
                  <a:pt x="351" y="414"/>
                  <a:pt x="351" y="414"/>
                </a:cubicBezTo>
                <a:cubicBezTo>
                  <a:pt x="348" y="412"/>
                  <a:pt x="348" y="412"/>
                  <a:pt x="348" y="412"/>
                </a:cubicBezTo>
                <a:cubicBezTo>
                  <a:pt x="348" y="415"/>
                  <a:pt x="348" y="415"/>
                  <a:pt x="348" y="415"/>
                </a:cubicBezTo>
                <a:cubicBezTo>
                  <a:pt x="348" y="416"/>
                  <a:pt x="348" y="417"/>
                  <a:pt x="347" y="417"/>
                </a:cubicBezTo>
                <a:cubicBezTo>
                  <a:pt x="346" y="417"/>
                  <a:pt x="346" y="417"/>
                  <a:pt x="346" y="417"/>
                </a:cubicBezTo>
                <a:cubicBezTo>
                  <a:pt x="345" y="417"/>
                  <a:pt x="345" y="416"/>
                  <a:pt x="345" y="415"/>
                </a:cubicBezTo>
                <a:cubicBezTo>
                  <a:pt x="344" y="408"/>
                  <a:pt x="344" y="408"/>
                  <a:pt x="344" y="408"/>
                </a:cubicBezTo>
                <a:cubicBezTo>
                  <a:pt x="339" y="403"/>
                  <a:pt x="339" y="403"/>
                  <a:pt x="339" y="403"/>
                </a:cubicBezTo>
                <a:cubicBezTo>
                  <a:pt x="337" y="411"/>
                  <a:pt x="337" y="411"/>
                  <a:pt x="337" y="411"/>
                </a:cubicBezTo>
                <a:cubicBezTo>
                  <a:pt x="341" y="416"/>
                  <a:pt x="341" y="416"/>
                  <a:pt x="341" y="416"/>
                </a:cubicBezTo>
                <a:cubicBezTo>
                  <a:pt x="342" y="417"/>
                  <a:pt x="342" y="418"/>
                  <a:pt x="341" y="418"/>
                </a:cubicBezTo>
                <a:cubicBezTo>
                  <a:pt x="339" y="419"/>
                  <a:pt x="339" y="419"/>
                  <a:pt x="339" y="419"/>
                </a:cubicBezTo>
                <a:cubicBezTo>
                  <a:pt x="339" y="419"/>
                  <a:pt x="338" y="419"/>
                  <a:pt x="338" y="418"/>
                </a:cubicBezTo>
                <a:cubicBezTo>
                  <a:pt x="336" y="415"/>
                  <a:pt x="336" y="415"/>
                  <a:pt x="336" y="415"/>
                </a:cubicBezTo>
                <a:cubicBezTo>
                  <a:pt x="336" y="418"/>
                  <a:pt x="336" y="418"/>
                  <a:pt x="336" y="418"/>
                </a:cubicBezTo>
                <a:cubicBezTo>
                  <a:pt x="343" y="431"/>
                  <a:pt x="343" y="431"/>
                  <a:pt x="343" y="431"/>
                </a:cubicBezTo>
                <a:cubicBezTo>
                  <a:pt x="344" y="432"/>
                  <a:pt x="344" y="432"/>
                  <a:pt x="344" y="432"/>
                </a:cubicBezTo>
                <a:cubicBezTo>
                  <a:pt x="343" y="433"/>
                  <a:pt x="343" y="433"/>
                  <a:pt x="343" y="433"/>
                </a:cubicBezTo>
                <a:cubicBezTo>
                  <a:pt x="342" y="434"/>
                  <a:pt x="342" y="434"/>
                  <a:pt x="342" y="434"/>
                </a:cubicBezTo>
                <a:cubicBezTo>
                  <a:pt x="341" y="433"/>
                  <a:pt x="341" y="433"/>
                  <a:pt x="341" y="433"/>
                </a:cubicBezTo>
                <a:cubicBezTo>
                  <a:pt x="335" y="423"/>
                  <a:pt x="335" y="423"/>
                  <a:pt x="335" y="423"/>
                </a:cubicBezTo>
                <a:cubicBezTo>
                  <a:pt x="332" y="433"/>
                  <a:pt x="332" y="433"/>
                  <a:pt x="332" y="433"/>
                </a:cubicBezTo>
                <a:cubicBezTo>
                  <a:pt x="331" y="434"/>
                  <a:pt x="331" y="434"/>
                  <a:pt x="331" y="434"/>
                </a:cubicBezTo>
                <a:cubicBezTo>
                  <a:pt x="331" y="434"/>
                  <a:pt x="331" y="434"/>
                  <a:pt x="331" y="434"/>
                </a:cubicBezTo>
                <a:cubicBezTo>
                  <a:pt x="329" y="434"/>
                  <a:pt x="329" y="433"/>
                  <a:pt x="329" y="432"/>
                </a:cubicBezTo>
                <a:cubicBezTo>
                  <a:pt x="331" y="423"/>
                  <a:pt x="331" y="423"/>
                  <a:pt x="331" y="423"/>
                </a:cubicBezTo>
                <a:cubicBezTo>
                  <a:pt x="322" y="429"/>
                  <a:pt x="322" y="429"/>
                  <a:pt x="322" y="429"/>
                </a:cubicBezTo>
                <a:cubicBezTo>
                  <a:pt x="321" y="429"/>
                  <a:pt x="321" y="429"/>
                  <a:pt x="321" y="429"/>
                </a:cubicBezTo>
                <a:cubicBezTo>
                  <a:pt x="319" y="428"/>
                  <a:pt x="319" y="428"/>
                  <a:pt x="319" y="428"/>
                </a:cubicBezTo>
                <a:cubicBezTo>
                  <a:pt x="319" y="428"/>
                  <a:pt x="319" y="427"/>
                  <a:pt x="319" y="427"/>
                </a:cubicBezTo>
                <a:cubicBezTo>
                  <a:pt x="320" y="426"/>
                  <a:pt x="320" y="426"/>
                  <a:pt x="320" y="426"/>
                </a:cubicBezTo>
                <a:cubicBezTo>
                  <a:pt x="332" y="418"/>
                  <a:pt x="332" y="418"/>
                  <a:pt x="332" y="418"/>
                </a:cubicBezTo>
                <a:cubicBezTo>
                  <a:pt x="333" y="415"/>
                  <a:pt x="333" y="415"/>
                  <a:pt x="333" y="415"/>
                </a:cubicBezTo>
                <a:cubicBezTo>
                  <a:pt x="331" y="416"/>
                  <a:pt x="331" y="416"/>
                  <a:pt x="331" y="416"/>
                </a:cubicBezTo>
                <a:cubicBezTo>
                  <a:pt x="330" y="417"/>
                  <a:pt x="330" y="417"/>
                  <a:pt x="330" y="417"/>
                </a:cubicBezTo>
                <a:cubicBezTo>
                  <a:pt x="328" y="416"/>
                  <a:pt x="328" y="416"/>
                  <a:pt x="328" y="416"/>
                </a:cubicBezTo>
                <a:cubicBezTo>
                  <a:pt x="327" y="415"/>
                  <a:pt x="328" y="414"/>
                  <a:pt x="329" y="413"/>
                </a:cubicBezTo>
                <a:cubicBezTo>
                  <a:pt x="334" y="410"/>
                  <a:pt x="334" y="410"/>
                  <a:pt x="334" y="410"/>
                </a:cubicBezTo>
                <a:cubicBezTo>
                  <a:pt x="336" y="403"/>
                  <a:pt x="336" y="403"/>
                  <a:pt x="336" y="403"/>
                </a:cubicBezTo>
                <a:cubicBezTo>
                  <a:pt x="329" y="405"/>
                  <a:pt x="329" y="405"/>
                  <a:pt x="329" y="405"/>
                </a:cubicBezTo>
                <a:cubicBezTo>
                  <a:pt x="326" y="411"/>
                  <a:pt x="326" y="411"/>
                  <a:pt x="326" y="411"/>
                </a:cubicBezTo>
                <a:cubicBezTo>
                  <a:pt x="324" y="412"/>
                  <a:pt x="324" y="412"/>
                  <a:pt x="324" y="412"/>
                </a:cubicBezTo>
                <a:cubicBezTo>
                  <a:pt x="323" y="411"/>
                  <a:pt x="323" y="411"/>
                  <a:pt x="323" y="411"/>
                </a:cubicBezTo>
                <a:cubicBezTo>
                  <a:pt x="322" y="411"/>
                  <a:pt x="322" y="410"/>
                  <a:pt x="323" y="409"/>
                </a:cubicBezTo>
                <a:cubicBezTo>
                  <a:pt x="324" y="406"/>
                  <a:pt x="324" y="406"/>
                  <a:pt x="324" y="406"/>
                </a:cubicBezTo>
                <a:cubicBezTo>
                  <a:pt x="321" y="407"/>
                  <a:pt x="321" y="407"/>
                  <a:pt x="321" y="407"/>
                </a:cubicBezTo>
                <a:cubicBezTo>
                  <a:pt x="314" y="420"/>
                  <a:pt x="314" y="420"/>
                  <a:pt x="314" y="420"/>
                </a:cubicBezTo>
                <a:cubicBezTo>
                  <a:pt x="313" y="421"/>
                  <a:pt x="313" y="421"/>
                  <a:pt x="313" y="421"/>
                </a:cubicBezTo>
                <a:cubicBezTo>
                  <a:pt x="312" y="421"/>
                  <a:pt x="312" y="421"/>
                  <a:pt x="312" y="421"/>
                </a:cubicBezTo>
                <a:cubicBezTo>
                  <a:pt x="311" y="420"/>
                  <a:pt x="311" y="420"/>
                  <a:pt x="311" y="420"/>
                </a:cubicBezTo>
                <a:cubicBezTo>
                  <a:pt x="311" y="419"/>
                  <a:pt x="311" y="419"/>
                  <a:pt x="311" y="419"/>
                </a:cubicBezTo>
                <a:cubicBezTo>
                  <a:pt x="316" y="409"/>
                  <a:pt x="316" y="409"/>
                  <a:pt x="316" y="409"/>
                </a:cubicBezTo>
                <a:cubicBezTo>
                  <a:pt x="307" y="412"/>
                  <a:pt x="307" y="412"/>
                  <a:pt x="307" y="412"/>
                </a:cubicBezTo>
                <a:cubicBezTo>
                  <a:pt x="307" y="412"/>
                  <a:pt x="307" y="412"/>
                  <a:pt x="307" y="412"/>
                </a:cubicBezTo>
                <a:cubicBezTo>
                  <a:pt x="305" y="411"/>
                  <a:pt x="305" y="411"/>
                  <a:pt x="305" y="411"/>
                </a:cubicBezTo>
                <a:cubicBezTo>
                  <a:pt x="305" y="409"/>
                  <a:pt x="305" y="409"/>
                  <a:pt x="306" y="408"/>
                </a:cubicBezTo>
                <a:cubicBezTo>
                  <a:pt x="315" y="406"/>
                  <a:pt x="315" y="406"/>
                  <a:pt x="315" y="406"/>
                </a:cubicBezTo>
                <a:cubicBezTo>
                  <a:pt x="305" y="401"/>
                  <a:pt x="305" y="401"/>
                  <a:pt x="305" y="401"/>
                </a:cubicBezTo>
                <a:cubicBezTo>
                  <a:pt x="304" y="400"/>
                  <a:pt x="304" y="400"/>
                  <a:pt x="304" y="400"/>
                </a:cubicBezTo>
                <a:cubicBezTo>
                  <a:pt x="304" y="399"/>
                  <a:pt x="304" y="399"/>
                  <a:pt x="305" y="398"/>
                </a:cubicBezTo>
                <a:cubicBezTo>
                  <a:pt x="305" y="397"/>
                  <a:pt x="305" y="397"/>
                  <a:pt x="306" y="397"/>
                </a:cubicBezTo>
                <a:cubicBezTo>
                  <a:pt x="307" y="397"/>
                  <a:pt x="307" y="397"/>
                  <a:pt x="307" y="397"/>
                </a:cubicBezTo>
                <a:cubicBezTo>
                  <a:pt x="320" y="404"/>
                  <a:pt x="320" y="404"/>
                  <a:pt x="320" y="404"/>
                </a:cubicBezTo>
                <a:cubicBezTo>
                  <a:pt x="323" y="403"/>
                  <a:pt x="323" y="403"/>
                  <a:pt x="323" y="403"/>
                </a:cubicBezTo>
                <a:cubicBezTo>
                  <a:pt x="320" y="402"/>
                  <a:pt x="320" y="402"/>
                  <a:pt x="320" y="402"/>
                </a:cubicBezTo>
                <a:cubicBezTo>
                  <a:pt x="320" y="401"/>
                  <a:pt x="320" y="401"/>
                  <a:pt x="320" y="401"/>
                </a:cubicBezTo>
                <a:cubicBezTo>
                  <a:pt x="320" y="400"/>
                  <a:pt x="320" y="400"/>
                  <a:pt x="320" y="400"/>
                </a:cubicBezTo>
                <a:cubicBezTo>
                  <a:pt x="320" y="399"/>
                  <a:pt x="321" y="398"/>
                  <a:pt x="321" y="398"/>
                </a:cubicBezTo>
                <a:cubicBezTo>
                  <a:pt x="328" y="402"/>
                  <a:pt x="328" y="402"/>
                  <a:pt x="328" y="402"/>
                </a:cubicBezTo>
                <a:cubicBezTo>
                  <a:pt x="335" y="400"/>
                  <a:pt x="335" y="400"/>
                  <a:pt x="335" y="400"/>
                </a:cubicBezTo>
                <a:cubicBezTo>
                  <a:pt x="330" y="395"/>
                  <a:pt x="330" y="395"/>
                  <a:pt x="330" y="395"/>
                </a:cubicBezTo>
                <a:cubicBezTo>
                  <a:pt x="323" y="395"/>
                  <a:pt x="323" y="395"/>
                  <a:pt x="323" y="395"/>
                </a:cubicBezTo>
                <a:cubicBezTo>
                  <a:pt x="322" y="395"/>
                  <a:pt x="322" y="395"/>
                  <a:pt x="322" y="395"/>
                </a:cubicBezTo>
                <a:cubicBezTo>
                  <a:pt x="321" y="393"/>
                  <a:pt x="321" y="393"/>
                  <a:pt x="321" y="393"/>
                </a:cubicBezTo>
                <a:cubicBezTo>
                  <a:pt x="321" y="392"/>
                  <a:pt x="322" y="391"/>
                  <a:pt x="323" y="391"/>
                </a:cubicBezTo>
                <a:cubicBezTo>
                  <a:pt x="326" y="391"/>
                  <a:pt x="326" y="391"/>
                  <a:pt x="326" y="391"/>
                </a:cubicBezTo>
                <a:cubicBezTo>
                  <a:pt x="324" y="389"/>
                  <a:pt x="324" y="389"/>
                  <a:pt x="324" y="389"/>
                </a:cubicBezTo>
                <a:cubicBezTo>
                  <a:pt x="309" y="390"/>
                  <a:pt x="309" y="390"/>
                  <a:pt x="309" y="390"/>
                </a:cubicBezTo>
                <a:cubicBezTo>
                  <a:pt x="308" y="389"/>
                  <a:pt x="308" y="389"/>
                  <a:pt x="308" y="389"/>
                </a:cubicBezTo>
                <a:cubicBezTo>
                  <a:pt x="307" y="388"/>
                  <a:pt x="307" y="388"/>
                  <a:pt x="307" y="388"/>
                </a:cubicBezTo>
                <a:cubicBezTo>
                  <a:pt x="307" y="387"/>
                  <a:pt x="308" y="386"/>
                  <a:pt x="309" y="386"/>
                </a:cubicBezTo>
                <a:cubicBezTo>
                  <a:pt x="320" y="386"/>
                  <a:pt x="320" y="386"/>
                  <a:pt x="320" y="386"/>
                </a:cubicBezTo>
                <a:cubicBezTo>
                  <a:pt x="313" y="379"/>
                  <a:pt x="313" y="379"/>
                  <a:pt x="313" y="379"/>
                </a:cubicBezTo>
                <a:cubicBezTo>
                  <a:pt x="312" y="379"/>
                  <a:pt x="312" y="378"/>
                  <a:pt x="313" y="377"/>
                </a:cubicBezTo>
                <a:cubicBezTo>
                  <a:pt x="314" y="376"/>
                  <a:pt x="314" y="376"/>
                  <a:pt x="314" y="376"/>
                </a:cubicBezTo>
                <a:cubicBezTo>
                  <a:pt x="315" y="377"/>
                  <a:pt x="315" y="377"/>
                  <a:pt x="315" y="377"/>
                </a:cubicBezTo>
                <a:cubicBezTo>
                  <a:pt x="322" y="383"/>
                  <a:pt x="322" y="383"/>
                  <a:pt x="322" y="383"/>
                </a:cubicBezTo>
                <a:cubicBezTo>
                  <a:pt x="321" y="372"/>
                  <a:pt x="321" y="372"/>
                  <a:pt x="321" y="372"/>
                </a:cubicBezTo>
                <a:cubicBezTo>
                  <a:pt x="321" y="371"/>
                  <a:pt x="322" y="371"/>
                  <a:pt x="323" y="370"/>
                </a:cubicBezTo>
                <a:cubicBezTo>
                  <a:pt x="323" y="370"/>
                  <a:pt x="323" y="370"/>
                  <a:pt x="323" y="370"/>
                </a:cubicBezTo>
                <a:cubicBezTo>
                  <a:pt x="325" y="370"/>
                  <a:pt x="325" y="371"/>
                  <a:pt x="325" y="372"/>
                </a:cubicBezTo>
                <a:cubicBezTo>
                  <a:pt x="326" y="387"/>
                  <a:pt x="326" y="387"/>
                  <a:pt x="326" y="387"/>
                </a:cubicBezTo>
                <a:cubicBezTo>
                  <a:pt x="328" y="389"/>
                  <a:pt x="328" y="389"/>
                  <a:pt x="328" y="389"/>
                </a:cubicBezTo>
                <a:cubicBezTo>
                  <a:pt x="328" y="386"/>
                  <a:pt x="328" y="386"/>
                  <a:pt x="328" y="386"/>
                </a:cubicBezTo>
                <a:cubicBezTo>
                  <a:pt x="328" y="385"/>
                  <a:pt x="329" y="384"/>
                  <a:pt x="330" y="384"/>
                </a:cubicBezTo>
                <a:cubicBezTo>
                  <a:pt x="330" y="384"/>
                  <a:pt x="330" y="384"/>
                  <a:pt x="330" y="384"/>
                </a:cubicBezTo>
                <a:cubicBezTo>
                  <a:pt x="331" y="384"/>
                  <a:pt x="332" y="384"/>
                  <a:pt x="332" y="386"/>
                </a:cubicBezTo>
                <a:cubicBezTo>
                  <a:pt x="332" y="392"/>
                  <a:pt x="332" y="392"/>
                  <a:pt x="332" y="392"/>
                </a:cubicBezTo>
                <a:cubicBezTo>
                  <a:pt x="337" y="397"/>
                  <a:pt x="337" y="397"/>
                  <a:pt x="337" y="397"/>
                </a:cubicBezTo>
                <a:cubicBezTo>
                  <a:pt x="339" y="390"/>
                  <a:pt x="339" y="390"/>
                  <a:pt x="339" y="390"/>
                </a:cubicBezTo>
                <a:cubicBezTo>
                  <a:pt x="335" y="385"/>
                  <a:pt x="335" y="385"/>
                  <a:pt x="335" y="385"/>
                </a:cubicBezTo>
                <a:cubicBezTo>
                  <a:pt x="335" y="383"/>
                  <a:pt x="335" y="383"/>
                  <a:pt x="335" y="383"/>
                </a:cubicBezTo>
                <a:cubicBezTo>
                  <a:pt x="336" y="382"/>
                  <a:pt x="336" y="382"/>
                  <a:pt x="336" y="382"/>
                </a:cubicBezTo>
                <a:cubicBezTo>
                  <a:pt x="337" y="382"/>
                  <a:pt x="337" y="382"/>
                  <a:pt x="337" y="382"/>
                </a:cubicBezTo>
                <a:cubicBezTo>
                  <a:pt x="338" y="383"/>
                  <a:pt x="338" y="383"/>
                  <a:pt x="338" y="383"/>
                </a:cubicBezTo>
                <a:cubicBezTo>
                  <a:pt x="340" y="385"/>
                  <a:pt x="340" y="385"/>
                  <a:pt x="340" y="385"/>
                </a:cubicBezTo>
                <a:cubicBezTo>
                  <a:pt x="341" y="382"/>
                  <a:pt x="341" y="382"/>
                  <a:pt x="341" y="382"/>
                </a:cubicBezTo>
                <a:cubicBezTo>
                  <a:pt x="333" y="370"/>
                  <a:pt x="333" y="370"/>
                  <a:pt x="333" y="370"/>
                </a:cubicBezTo>
                <a:cubicBezTo>
                  <a:pt x="332" y="368"/>
                  <a:pt x="332" y="368"/>
                  <a:pt x="332" y="368"/>
                </a:cubicBezTo>
                <a:cubicBezTo>
                  <a:pt x="333" y="367"/>
                  <a:pt x="333" y="367"/>
                  <a:pt x="333" y="367"/>
                </a:cubicBezTo>
                <a:cubicBezTo>
                  <a:pt x="334" y="367"/>
                  <a:pt x="334" y="367"/>
                  <a:pt x="334" y="367"/>
                </a:cubicBezTo>
                <a:cubicBezTo>
                  <a:pt x="335" y="367"/>
                  <a:pt x="335" y="367"/>
                  <a:pt x="336" y="368"/>
                </a:cubicBezTo>
                <a:cubicBezTo>
                  <a:pt x="342" y="377"/>
                  <a:pt x="342" y="377"/>
                  <a:pt x="342" y="377"/>
                </a:cubicBezTo>
                <a:cubicBezTo>
                  <a:pt x="344" y="368"/>
                  <a:pt x="344" y="368"/>
                  <a:pt x="344" y="368"/>
                </a:cubicBezTo>
                <a:cubicBezTo>
                  <a:pt x="344" y="367"/>
                  <a:pt x="344" y="367"/>
                  <a:pt x="345" y="367"/>
                </a:cubicBezTo>
                <a:cubicBezTo>
                  <a:pt x="346" y="367"/>
                  <a:pt x="346" y="367"/>
                  <a:pt x="346" y="367"/>
                </a:cubicBezTo>
                <a:cubicBezTo>
                  <a:pt x="347" y="367"/>
                  <a:pt x="347" y="368"/>
                  <a:pt x="347" y="369"/>
                </a:cubicBezTo>
                <a:cubicBezTo>
                  <a:pt x="345" y="378"/>
                  <a:pt x="345" y="378"/>
                  <a:pt x="345" y="378"/>
                </a:cubicBezTo>
                <a:cubicBezTo>
                  <a:pt x="354" y="372"/>
                  <a:pt x="354" y="372"/>
                  <a:pt x="354" y="372"/>
                </a:cubicBezTo>
                <a:cubicBezTo>
                  <a:pt x="355" y="372"/>
                  <a:pt x="355" y="372"/>
                  <a:pt x="355" y="372"/>
                </a:cubicBezTo>
                <a:cubicBezTo>
                  <a:pt x="356" y="372"/>
                  <a:pt x="356" y="372"/>
                  <a:pt x="357" y="372"/>
                </a:cubicBezTo>
                <a:cubicBezTo>
                  <a:pt x="357" y="374"/>
                  <a:pt x="357" y="374"/>
                  <a:pt x="357" y="374"/>
                </a:cubicBezTo>
                <a:cubicBezTo>
                  <a:pt x="356" y="375"/>
                  <a:pt x="356" y="375"/>
                  <a:pt x="356" y="375"/>
                </a:cubicBezTo>
                <a:cubicBezTo>
                  <a:pt x="344" y="383"/>
                  <a:pt x="344" y="383"/>
                  <a:pt x="344" y="383"/>
                </a:cubicBezTo>
                <a:cubicBezTo>
                  <a:pt x="343" y="386"/>
                  <a:pt x="343" y="386"/>
                  <a:pt x="343" y="386"/>
                </a:cubicBezTo>
                <a:cubicBezTo>
                  <a:pt x="346" y="384"/>
                  <a:pt x="346" y="384"/>
                  <a:pt x="346" y="384"/>
                </a:cubicBezTo>
                <a:cubicBezTo>
                  <a:pt x="347" y="384"/>
                  <a:pt x="347" y="384"/>
                  <a:pt x="347" y="384"/>
                </a:cubicBezTo>
                <a:cubicBezTo>
                  <a:pt x="347" y="384"/>
                  <a:pt x="348" y="384"/>
                  <a:pt x="348" y="385"/>
                </a:cubicBezTo>
                <a:cubicBezTo>
                  <a:pt x="349" y="386"/>
                  <a:pt x="349" y="387"/>
                  <a:pt x="348" y="388"/>
                </a:cubicBezTo>
                <a:cubicBezTo>
                  <a:pt x="342" y="391"/>
                  <a:pt x="342" y="391"/>
                  <a:pt x="342" y="391"/>
                </a:cubicBezTo>
                <a:cubicBezTo>
                  <a:pt x="341" y="398"/>
                  <a:pt x="341" y="398"/>
                  <a:pt x="341" y="398"/>
                </a:cubicBezTo>
                <a:cubicBezTo>
                  <a:pt x="347" y="396"/>
                  <a:pt x="347" y="396"/>
                  <a:pt x="347" y="396"/>
                </a:cubicBezTo>
                <a:cubicBezTo>
                  <a:pt x="350" y="390"/>
                  <a:pt x="350" y="390"/>
                  <a:pt x="350" y="390"/>
                </a:cubicBezTo>
                <a:cubicBezTo>
                  <a:pt x="351" y="389"/>
                  <a:pt x="351" y="389"/>
                  <a:pt x="352" y="389"/>
                </a:cubicBezTo>
                <a:cubicBezTo>
                  <a:pt x="353" y="389"/>
                  <a:pt x="353" y="389"/>
                  <a:pt x="353" y="389"/>
                </a:cubicBezTo>
                <a:cubicBezTo>
                  <a:pt x="353" y="390"/>
                  <a:pt x="353" y="390"/>
                  <a:pt x="353" y="390"/>
                </a:cubicBezTo>
                <a:cubicBezTo>
                  <a:pt x="353" y="392"/>
                  <a:pt x="353" y="392"/>
                  <a:pt x="353" y="392"/>
                </a:cubicBezTo>
                <a:cubicBezTo>
                  <a:pt x="352" y="394"/>
                  <a:pt x="352" y="394"/>
                  <a:pt x="352" y="394"/>
                </a:cubicBezTo>
                <a:cubicBezTo>
                  <a:pt x="355" y="394"/>
                  <a:pt x="355" y="394"/>
                  <a:pt x="355" y="394"/>
                </a:cubicBezTo>
                <a:cubicBezTo>
                  <a:pt x="362" y="380"/>
                  <a:pt x="362" y="380"/>
                  <a:pt x="362" y="380"/>
                </a:cubicBezTo>
                <a:cubicBezTo>
                  <a:pt x="362" y="380"/>
                  <a:pt x="363" y="379"/>
                  <a:pt x="363" y="379"/>
                </a:cubicBezTo>
                <a:cubicBezTo>
                  <a:pt x="364" y="380"/>
                  <a:pt x="364" y="380"/>
                  <a:pt x="364" y="380"/>
                </a:cubicBezTo>
                <a:cubicBezTo>
                  <a:pt x="365" y="381"/>
                  <a:pt x="365" y="381"/>
                  <a:pt x="365" y="381"/>
                </a:cubicBezTo>
                <a:cubicBezTo>
                  <a:pt x="365" y="382"/>
                  <a:pt x="365" y="382"/>
                  <a:pt x="365" y="382"/>
                </a:cubicBezTo>
                <a:cubicBezTo>
                  <a:pt x="360" y="392"/>
                  <a:pt x="360" y="392"/>
                  <a:pt x="360" y="392"/>
                </a:cubicBezTo>
                <a:cubicBezTo>
                  <a:pt x="369" y="389"/>
                  <a:pt x="369" y="389"/>
                  <a:pt x="369" y="389"/>
                </a:cubicBezTo>
                <a:cubicBezTo>
                  <a:pt x="369" y="389"/>
                  <a:pt x="369" y="389"/>
                  <a:pt x="369" y="389"/>
                </a:cubicBezTo>
                <a:cubicBezTo>
                  <a:pt x="370" y="389"/>
                  <a:pt x="371" y="389"/>
                  <a:pt x="371" y="390"/>
                </a:cubicBezTo>
                <a:cubicBezTo>
                  <a:pt x="371" y="391"/>
                  <a:pt x="371" y="392"/>
                  <a:pt x="370" y="392"/>
                </a:cubicBezTo>
                <a:cubicBezTo>
                  <a:pt x="361" y="395"/>
                  <a:pt x="361" y="395"/>
                  <a:pt x="361" y="395"/>
                </a:cubicBezTo>
                <a:cubicBezTo>
                  <a:pt x="371" y="400"/>
                  <a:pt x="371" y="400"/>
                  <a:pt x="371" y="400"/>
                </a:cubicBezTo>
                <a:cubicBezTo>
                  <a:pt x="372" y="401"/>
                  <a:pt x="372" y="401"/>
                  <a:pt x="372" y="401"/>
                </a:cubicBezTo>
                <a:cubicBezTo>
                  <a:pt x="372" y="402"/>
                  <a:pt x="372" y="402"/>
                  <a:pt x="372" y="402"/>
                </a:cubicBezTo>
              </a:path>
            </a:pathLst>
          </a:custGeom>
          <a:solidFill>
            <a:srgbClr val="3A36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576"/>
          <p:cNvSpPr>
            <a:spLocks noEditPoints="1"/>
          </p:cNvSpPr>
          <p:nvPr/>
        </p:nvSpPr>
        <p:spPr bwMode="auto">
          <a:xfrm>
            <a:off x="7288382" y="4113724"/>
            <a:ext cx="712788" cy="725488"/>
          </a:xfrm>
          <a:custGeom>
            <a:avLst/>
            <a:gdLst>
              <a:gd name="T0" fmla="*/ 519 w 522"/>
              <a:gd name="T1" fmla="*/ 179 h 531"/>
              <a:gd name="T2" fmla="*/ 414 w 522"/>
              <a:gd name="T3" fmla="*/ 248 h 531"/>
              <a:gd name="T4" fmla="*/ 326 w 522"/>
              <a:gd name="T5" fmla="*/ 240 h 531"/>
              <a:gd name="T6" fmla="*/ 239 w 522"/>
              <a:gd name="T7" fmla="*/ 244 h 531"/>
              <a:gd name="T8" fmla="*/ 73 w 522"/>
              <a:gd name="T9" fmla="*/ 207 h 531"/>
              <a:gd name="T10" fmla="*/ 91 w 522"/>
              <a:gd name="T11" fmla="*/ 81 h 531"/>
              <a:gd name="T12" fmla="*/ 190 w 522"/>
              <a:gd name="T13" fmla="*/ 28 h 531"/>
              <a:gd name="T14" fmla="*/ 239 w 522"/>
              <a:gd name="T15" fmla="*/ 16 h 531"/>
              <a:gd name="T16" fmla="*/ 350 w 522"/>
              <a:gd name="T17" fmla="*/ 4 h 531"/>
              <a:gd name="T18" fmla="*/ 450 w 522"/>
              <a:gd name="T19" fmla="*/ 96 h 531"/>
              <a:gd name="T20" fmla="*/ 505 w 522"/>
              <a:gd name="T21" fmla="*/ 124 h 531"/>
              <a:gd name="T22" fmla="*/ 442 w 522"/>
              <a:gd name="T23" fmla="*/ 118 h 531"/>
              <a:gd name="T24" fmla="*/ 430 w 522"/>
              <a:gd name="T25" fmla="*/ 108 h 531"/>
              <a:gd name="T26" fmla="*/ 347 w 522"/>
              <a:gd name="T27" fmla="*/ 26 h 531"/>
              <a:gd name="T28" fmla="*/ 271 w 522"/>
              <a:gd name="T29" fmla="*/ 49 h 531"/>
              <a:gd name="T30" fmla="*/ 256 w 522"/>
              <a:gd name="T31" fmla="*/ 49 h 531"/>
              <a:gd name="T32" fmla="*/ 233 w 522"/>
              <a:gd name="T33" fmla="*/ 38 h 531"/>
              <a:gd name="T34" fmla="*/ 189 w 522"/>
              <a:gd name="T35" fmla="*/ 71 h 531"/>
              <a:gd name="T36" fmla="*/ 176 w 522"/>
              <a:gd name="T37" fmla="*/ 86 h 531"/>
              <a:gd name="T38" fmla="*/ 108 w 522"/>
              <a:gd name="T39" fmla="*/ 97 h 531"/>
              <a:gd name="T40" fmla="*/ 89 w 522"/>
              <a:gd name="T41" fmla="*/ 191 h 531"/>
              <a:gd name="T42" fmla="*/ 239 w 522"/>
              <a:gd name="T43" fmla="*/ 222 h 531"/>
              <a:gd name="T44" fmla="*/ 326 w 522"/>
              <a:gd name="T45" fmla="*/ 218 h 531"/>
              <a:gd name="T46" fmla="*/ 457 w 522"/>
              <a:gd name="T47" fmla="*/ 222 h 531"/>
              <a:gd name="T48" fmla="*/ 487 w 522"/>
              <a:gd name="T49" fmla="*/ 138 h 531"/>
              <a:gd name="T50" fmla="*/ 400 w 522"/>
              <a:gd name="T51" fmla="*/ 262 h 531"/>
              <a:gd name="T52" fmla="*/ 415 w 522"/>
              <a:gd name="T53" fmla="*/ 268 h 531"/>
              <a:gd name="T54" fmla="*/ 302 w 522"/>
              <a:gd name="T55" fmla="*/ 525 h 531"/>
              <a:gd name="T56" fmla="*/ 288 w 522"/>
              <a:gd name="T57" fmla="*/ 530 h 531"/>
              <a:gd name="T58" fmla="*/ 282 w 522"/>
              <a:gd name="T59" fmla="*/ 516 h 531"/>
              <a:gd name="T60" fmla="*/ 400 w 522"/>
              <a:gd name="T61" fmla="*/ 262 h 531"/>
              <a:gd name="T62" fmla="*/ 344 w 522"/>
              <a:gd name="T63" fmla="*/ 277 h 531"/>
              <a:gd name="T64" fmla="*/ 226 w 522"/>
              <a:gd name="T65" fmla="*/ 531 h 531"/>
              <a:gd name="T66" fmla="*/ 212 w 522"/>
              <a:gd name="T67" fmla="*/ 524 h 531"/>
              <a:gd name="T68" fmla="*/ 324 w 522"/>
              <a:gd name="T69" fmla="*/ 268 h 531"/>
              <a:gd name="T70" fmla="*/ 338 w 522"/>
              <a:gd name="T71" fmla="*/ 262 h 531"/>
              <a:gd name="T72" fmla="*/ 134 w 522"/>
              <a:gd name="T73" fmla="*/ 268 h 531"/>
              <a:gd name="T74" fmla="*/ 22 w 522"/>
              <a:gd name="T75" fmla="*/ 525 h 531"/>
              <a:gd name="T76" fmla="*/ 7 w 522"/>
              <a:gd name="T77" fmla="*/ 530 h 531"/>
              <a:gd name="T78" fmla="*/ 1 w 522"/>
              <a:gd name="T79" fmla="*/ 516 h 531"/>
              <a:gd name="T80" fmla="*/ 119 w 522"/>
              <a:gd name="T81" fmla="*/ 262 h 531"/>
              <a:gd name="T82" fmla="*/ 134 w 522"/>
              <a:gd name="T83" fmla="*/ 268 h 531"/>
              <a:gd name="T84" fmla="*/ 274 w 522"/>
              <a:gd name="T85" fmla="*/ 277 h 531"/>
              <a:gd name="T86" fmla="*/ 156 w 522"/>
              <a:gd name="T87" fmla="*/ 531 h 531"/>
              <a:gd name="T88" fmla="*/ 142 w 522"/>
              <a:gd name="T89" fmla="*/ 524 h 531"/>
              <a:gd name="T90" fmla="*/ 254 w 522"/>
              <a:gd name="T91" fmla="*/ 268 h 531"/>
              <a:gd name="T92" fmla="*/ 268 w 522"/>
              <a:gd name="T93" fmla="*/ 262 h 531"/>
              <a:gd name="T94" fmla="*/ 198 w 522"/>
              <a:gd name="T95" fmla="*/ 262 h 531"/>
              <a:gd name="T96" fmla="*/ 204 w 522"/>
              <a:gd name="T97" fmla="*/ 277 h 531"/>
              <a:gd name="T98" fmla="*/ 86 w 522"/>
              <a:gd name="T99" fmla="*/ 531 h 531"/>
              <a:gd name="T100" fmla="*/ 72 w 522"/>
              <a:gd name="T101" fmla="*/ 524 h 531"/>
              <a:gd name="T102" fmla="*/ 184 w 522"/>
              <a:gd name="T103" fmla="*/ 268 h 531"/>
              <a:gd name="T104" fmla="*/ 198 w 522"/>
              <a:gd name="T105" fmla="*/ 262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22" h="531">
                <a:moveTo>
                  <a:pt x="505" y="124"/>
                </a:moveTo>
                <a:cubicBezTo>
                  <a:pt x="517" y="141"/>
                  <a:pt x="522" y="159"/>
                  <a:pt x="519" y="179"/>
                </a:cubicBezTo>
                <a:cubicBezTo>
                  <a:pt x="515" y="215"/>
                  <a:pt x="495" y="236"/>
                  <a:pt x="460" y="244"/>
                </a:cubicBezTo>
                <a:cubicBezTo>
                  <a:pt x="414" y="248"/>
                  <a:pt x="414" y="248"/>
                  <a:pt x="414" y="248"/>
                </a:cubicBezTo>
                <a:cubicBezTo>
                  <a:pt x="368" y="243"/>
                  <a:pt x="368" y="243"/>
                  <a:pt x="368" y="243"/>
                </a:cubicBezTo>
                <a:cubicBezTo>
                  <a:pt x="326" y="240"/>
                  <a:pt x="326" y="240"/>
                  <a:pt x="326" y="240"/>
                </a:cubicBezTo>
                <a:cubicBezTo>
                  <a:pt x="286" y="242"/>
                  <a:pt x="286" y="242"/>
                  <a:pt x="286" y="242"/>
                </a:cubicBezTo>
                <a:cubicBezTo>
                  <a:pt x="239" y="244"/>
                  <a:pt x="239" y="244"/>
                  <a:pt x="239" y="244"/>
                </a:cubicBezTo>
                <a:cubicBezTo>
                  <a:pt x="211" y="245"/>
                  <a:pt x="188" y="245"/>
                  <a:pt x="170" y="243"/>
                </a:cubicBezTo>
                <a:cubicBezTo>
                  <a:pt x="124" y="239"/>
                  <a:pt x="92" y="227"/>
                  <a:pt x="73" y="207"/>
                </a:cubicBezTo>
                <a:cubicBezTo>
                  <a:pt x="56" y="189"/>
                  <a:pt x="49" y="166"/>
                  <a:pt x="53" y="136"/>
                </a:cubicBezTo>
                <a:cubicBezTo>
                  <a:pt x="56" y="114"/>
                  <a:pt x="69" y="95"/>
                  <a:pt x="91" y="81"/>
                </a:cubicBezTo>
                <a:cubicBezTo>
                  <a:pt x="113" y="67"/>
                  <a:pt x="138" y="61"/>
                  <a:pt x="168" y="63"/>
                </a:cubicBezTo>
                <a:cubicBezTo>
                  <a:pt x="171" y="48"/>
                  <a:pt x="178" y="37"/>
                  <a:pt x="190" y="28"/>
                </a:cubicBezTo>
                <a:cubicBezTo>
                  <a:pt x="203" y="17"/>
                  <a:pt x="218" y="13"/>
                  <a:pt x="236" y="16"/>
                </a:cubicBezTo>
                <a:cubicBezTo>
                  <a:pt x="239" y="16"/>
                  <a:pt x="239" y="16"/>
                  <a:pt x="239" y="16"/>
                </a:cubicBezTo>
                <a:cubicBezTo>
                  <a:pt x="248" y="18"/>
                  <a:pt x="256" y="21"/>
                  <a:pt x="264" y="27"/>
                </a:cubicBezTo>
                <a:cubicBezTo>
                  <a:pt x="289" y="8"/>
                  <a:pt x="318" y="0"/>
                  <a:pt x="350" y="4"/>
                </a:cubicBezTo>
                <a:cubicBezTo>
                  <a:pt x="374" y="7"/>
                  <a:pt x="396" y="17"/>
                  <a:pt x="415" y="34"/>
                </a:cubicBezTo>
                <a:cubicBezTo>
                  <a:pt x="433" y="51"/>
                  <a:pt x="445" y="71"/>
                  <a:pt x="450" y="96"/>
                </a:cubicBezTo>
                <a:cubicBezTo>
                  <a:pt x="456" y="96"/>
                  <a:pt x="456" y="96"/>
                  <a:pt x="456" y="96"/>
                </a:cubicBezTo>
                <a:cubicBezTo>
                  <a:pt x="476" y="99"/>
                  <a:pt x="492" y="108"/>
                  <a:pt x="505" y="124"/>
                </a:cubicBezTo>
                <a:moveTo>
                  <a:pt x="453" y="118"/>
                </a:moveTo>
                <a:cubicBezTo>
                  <a:pt x="442" y="118"/>
                  <a:pt x="442" y="118"/>
                  <a:pt x="442" y="118"/>
                </a:cubicBezTo>
                <a:cubicBezTo>
                  <a:pt x="432" y="119"/>
                  <a:pt x="432" y="119"/>
                  <a:pt x="432" y="119"/>
                </a:cubicBezTo>
                <a:cubicBezTo>
                  <a:pt x="430" y="108"/>
                  <a:pt x="430" y="108"/>
                  <a:pt x="430" y="108"/>
                </a:cubicBezTo>
                <a:cubicBezTo>
                  <a:pt x="427" y="87"/>
                  <a:pt x="418" y="69"/>
                  <a:pt x="402" y="53"/>
                </a:cubicBezTo>
                <a:cubicBezTo>
                  <a:pt x="387" y="38"/>
                  <a:pt x="368" y="29"/>
                  <a:pt x="347" y="26"/>
                </a:cubicBezTo>
                <a:cubicBezTo>
                  <a:pt x="333" y="24"/>
                  <a:pt x="320" y="25"/>
                  <a:pt x="306" y="29"/>
                </a:cubicBezTo>
                <a:cubicBezTo>
                  <a:pt x="293" y="33"/>
                  <a:pt x="282" y="40"/>
                  <a:pt x="271" y="49"/>
                </a:cubicBezTo>
                <a:cubicBezTo>
                  <a:pt x="264" y="56"/>
                  <a:pt x="264" y="56"/>
                  <a:pt x="264" y="56"/>
                </a:cubicBezTo>
                <a:cubicBezTo>
                  <a:pt x="256" y="49"/>
                  <a:pt x="256" y="49"/>
                  <a:pt x="256" y="49"/>
                </a:cubicBezTo>
                <a:cubicBezTo>
                  <a:pt x="251" y="44"/>
                  <a:pt x="246" y="41"/>
                  <a:pt x="239" y="39"/>
                </a:cubicBezTo>
                <a:cubicBezTo>
                  <a:pt x="233" y="38"/>
                  <a:pt x="233" y="38"/>
                  <a:pt x="233" y="38"/>
                </a:cubicBezTo>
                <a:cubicBezTo>
                  <a:pt x="222" y="36"/>
                  <a:pt x="212" y="39"/>
                  <a:pt x="203" y="46"/>
                </a:cubicBezTo>
                <a:cubicBezTo>
                  <a:pt x="195" y="52"/>
                  <a:pt x="190" y="60"/>
                  <a:pt x="189" y="71"/>
                </a:cubicBezTo>
                <a:cubicBezTo>
                  <a:pt x="189" y="87"/>
                  <a:pt x="189" y="87"/>
                  <a:pt x="189" y="87"/>
                </a:cubicBezTo>
                <a:cubicBezTo>
                  <a:pt x="176" y="86"/>
                  <a:pt x="176" y="86"/>
                  <a:pt x="176" y="86"/>
                </a:cubicBezTo>
                <a:cubicBezTo>
                  <a:pt x="176" y="86"/>
                  <a:pt x="176" y="86"/>
                  <a:pt x="176" y="86"/>
                </a:cubicBezTo>
                <a:cubicBezTo>
                  <a:pt x="150" y="83"/>
                  <a:pt x="128" y="86"/>
                  <a:pt x="108" y="97"/>
                </a:cubicBezTo>
                <a:cubicBezTo>
                  <a:pt x="89" y="107"/>
                  <a:pt x="78" y="121"/>
                  <a:pt x="75" y="139"/>
                </a:cubicBezTo>
                <a:cubicBezTo>
                  <a:pt x="72" y="161"/>
                  <a:pt x="77" y="179"/>
                  <a:pt x="89" y="191"/>
                </a:cubicBezTo>
                <a:cubicBezTo>
                  <a:pt x="105" y="208"/>
                  <a:pt x="134" y="218"/>
                  <a:pt x="176" y="222"/>
                </a:cubicBezTo>
                <a:cubicBezTo>
                  <a:pt x="192" y="223"/>
                  <a:pt x="213" y="223"/>
                  <a:pt x="239" y="222"/>
                </a:cubicBezTo>
                <a:cubicBezTo>
                  <a:pt x="285" y="220"/>
                  <a:pt x="285" y="220"/>
                  <a:pt x="285" y="220"/>
                </a:cubicBezTo>
                <a:cubicBezTo>
                  <a:pt x="326" y="218"/>
                  <a:pt x="326" y="218"/>
                  <a:pt x="326" y="218"/>
                </a:cubicBezTo>
                <a:cubicBezTo>
                  <a:pt x="371" y="221"/>
                  <a:pt x="371" y="221"/>
                  <a:pt x="371" y="221"/>
                </a:cubicBezTo>
                <a:cubicBezTo>
                  <a:pt x="412" y="226"/>
                  <a:pt x="441" y="226"/>
                  <a:pt x="457" y="222"/>
                </a:cubicBezTo>
                <a:cubicBezTo>
                  <a:pt x="481" y="216"/>
                  <a:pt x="494" y="201"/>
                  <a:pt x="497" y="177"/>
                </a:cubicBezTo>
                <a:cubicBezTo>
                  <a:pt x="499" y="162"/>
                  <a:pt x="496" y="150"/>
                  <a:pt x="487" y="138"/>
                </a:cubicBezTo>
                <a:cubicBezTo>
                  <a:pt x="479" y="127"/>
                  <a:pt x="467" y="120"/>
                  <a:pt x="453" y="118"/>
                </a:cubicBezTo>
                <a:moveTo>
                  <a:pt x="400" y="262"/>
                </a:moveTo>
                <a:cubicBezTo>
                  <a:pt x="403" y="261"/>
                  <a:pt x="406" y="261"/>
                  <a:pt x="409" y="262"/>
                </a:cubicBezTo>
                <a:cubicBezTo>
                  <a:pt x="412" y="263"/>
                  <a:pt x="414" y="265"/>
                  <a:pt x="415" y="268"/>
                </a:cubicBezTo>
                <a:cubicBezTo>
                  <a:pt x="416" y="271"/>
                  <a:pt x="416" y="274"/>
                  <a:pt x="414" y="277"/>
                </a:cubicBezTo>
                <a:cubicBezTo>
                  <a:pt x="302" y="525"/>
                  <a:pt x="302" y="525"/>
                  <a:pt x="302" y="525"/>
                </a:cubicBezTo>
                <a:cubicBezTo>
                  <a:pt x="301" y="527"/>
                  <a:pt x="299" y="529"/>
                  <a:pt x="296" y="531"/>
                </a:cubicBezTo>
                <a:cubicBezTo>
                  <a:pt x="288" y="530"/>
                  <a:pt x="288" y="530"/>
                  <a:pt x="288" y="530"/>
                </a:cubicBezTo>
                <a:cubicBezTo>
                  <a:pt x="285" y="529"/>
                  <a:pt x="283" y="527"/>
                  <a:pt x="282" y="524"/>
                </a:cubicBezTo>
                <a:cubicBezTo>
                  <a:pt x="281" y="521"/>
                  <a:pt x="281" y="518"/>
                  <a:pt x="282" y="516"/>
                </a:cubicBezTo>
                <a:cubicBezTo>
                  <a:pt x="394" y="268"/>
                  <a:pt x="394" y="268"/>
                  <a:pt x="394" y="268"/>
                </a:cubicBezTo>
                <a:cubicBezTo>
                  <a:pt x="395" y="265"/>
                  <a:pt x="397" y="263"/>
                  <a:pt x="400" y="262"/>
                </a:cubicBezTo>
                <a:moveTo>
                  <a:pt x="345" y="268"/>
                </a:moveTo>
                <a:cubicBezTo>
                  <a:pt x="346" y="271"/>
                  <a:pt x="345" y="274"/>
                  <a:pt x="344" y="277"/>
                </a:cubicBezTo>
                <a:cubicBezTo>
                  <a:pt x="232" y="525"/>
                  <a:pt x="232" y="525"/>
                  <a:pt x="232" y="525"/>
                </a:cubicBezTo>
                <a:cubicBezTo>
                  <a:pt x="231" y="527"/>
                  <a:pt x="229" y="529"/>
                  <a:pt x="226" y="531"/>
                </a:cubicBezTo>
                <a:cubicBezTo>
                  <a:pt x="218" y="530"/>
                  <a:pt x="218" y="530"/>
                  <a:pt x="218" y="530"/>
                </a:cubicBezTo>
                <a:cubicBezTo>
                  <a:pt x="215" y="529"/>
                  <a:pt x="213" y="527"/>
                  <a:pt x="212" y="524"/>
                </a:cubicBezTo>
                <a:cubicBezTo>
                  <a:pt x="211" y="521"/>
                  <a:pt x="211" y="518"/>
                  <a:pt x="212" y="516"/>
                </a:cubicBezTo>
                <a:cubicBezTo>
                  <a:pt x="324" y="268"/>
                  <a:pt x="324" y="268"/>
                  <a:pt x="324" y="268"/>
                </a:cubicBezTo>
                <a:cubicBezTo>
                  <a:pt x="325" y="265"/>
                  <a:pt x="327" y="263"/>
                  <a:pt x="330" y="262"/>
                </a:cubicBezTo>
                <a:cubicBezTo>
                  <a:pt x="333" y="261"/>
                  <a:pt x="336" y="261"/>
                  <a:pt x="338" y="262"/>
                </a:cubicBezTo>
                <a:cubicBezTo>
                  <a:pt x="341" y="263"/>
                  <a:pt x="343" y="265"/>
                  <a:pt x="345" y="268"/>
                </a:cubicBezTo>
                <a:moveTo>
                  <a:pt x="134" y="268"/>
                </a:moveTo>
                <a:cubicBezTo>
                  <a:pt x="135" y="271"/>
                  <a:pt x="135" y="274"/>
                  <a:pt x="133" y="277"/>
                </a:cubicBezTo>
                <a:cubicBezTo>
                  <a:pt x="22" y="525"/>
                  <a:pt x="22" y="525"/>
                  <a:pt x="22" y="525"/>
                </a:cubicBezTo>
                <a:cubicBezTo>
                  <a:pt x="20" y="527"/>
                  <a:pt x="18" y="529"/>
                  <a:pt x="15" y="531"/>
                </a:cubicBezTo>
                <a:cubicBezTo>
                  <a:pt x="7" y="530"/>
                  <a:pt x="7" y="530"/>
                  <a:pt x="7" y="530"/>
                </a:cubicBezTo>
                <a:cubicBezTo>
                  <a:pt x="4" y="529"/>
                  <a:pt x="2" y="527"/>
                  <a:pt x="1" y="524"/>
                </a:cubicBezTo>
                <a:cubicBezTo>
                  <a:pt x="0" y="521"/>
                  <a:pt x="0" y="518"/>
                  <a:pt x="1" y="516"/>
                </a:cubicBezTo>
                <a:cubicBezTo>
                  <a:pt x="113" y="268"/>
                  <a:pt x="113" y="268"/>
                  <a:pt x="113" y="268"/>
                </a:cubicBezTo>
                <a:cubicBezTo>
                  <a:pt x="115" y="265"/>
                  <a:pt x="117" y="263"/>
                  <a:pt x="119" y="262"/>
                </a:cubicBezTo>
                <a:cubicBezTo>
                  <a:pt x="122" y="261"/>
                  <a:pt x="125" y="261"/>
                  <a:pt x="128" y="262"/>
                </a:cubicBezTo>
                <a:cubicBezTo>
                  <a:pt x="131" y="263"/>
                  <a:pt x="133" y="265"/>
                  <a:pt x="134" y="268"/>
                </a:cubicBezTo>
                <a:moveTo>
                  <a:pt x="274" y="268"/>
                </a:moveTo>
                <a:cubicBezTo>
                  <a:pt x="275" y="271"/>
                  <a:pt x="275" y="274"/>
                  <a:pt x="274" y="277"/>
                </a:cubicBezTo>
                <a:cubicBezTo>
                  <a:pt x="162" y="525"/>
                  <a:pt x="162" y="525"/>
                  <a:pt x="162" y="525"/>
                </a:cubicBezTo>
                <a:cubicBezTo>
                  <a:pt x="161" y="527"/>
                  <a:pt x="159" y="529"/>
                  <a:pt x="156" y="531"/>
                </a:cubicBezTo>
                <a:cubicBezTo>
                  <a:pt x="147" y="530"/>
                  <a:pt x="147" y="530"/>
                  <a:pt x="147" y="530"/>
                </a:cubicBezTo>
                <a:cubicBezTo>
                  <a:pt x="145" y="529"/>
                  <a:pt x="143" y="527"/>
                  <a:pt x="142" y="524"/>
                </a:cubicBezTo>
                <a:cubicBezTo>
                  <a:pt x="141" y="521"/>
                  <a:pt x="141" y="518"/>
                  <a:pt x="142" y="516"/>
                </a:cubicBezTo>
                <a:cubicBezTo>
                  <a:pt x="254" y="268"/>
                  <a:pt x="254" y="268"/>
                  <a:pt x="254" y="268"/>
                </a:cubicBezTo>
                <a:cubicBezTo>
                  <a:pt x="255" y="265"/>
                  <a:pt x="257" y="263"/>
                  <a:pt x="260" y="262"/>
                </a:cubicBezTo>
                <a:cubicBezTo>
                  <a:pt x="263" y="261"/>
                  <a:pt x="266" y="261"/>
                  <a:pt x="268" y="262"/>
                </a:cubicBezTo>
                <a:cubicBezTo>
                  <a:pt x="271" y="263"/>
                  <a:pt x="273" y="265"/>
                  <a:pt x="274" y="268"/>
                </a:cubicBezTo>
                <a:moveTo>
                  <a:pt x="198" y="262"/>
                </a:moveTo>
                <a:cubicBezTo>
                  <a:pt x="201" y="263"/>
                  <a:pt x="203" y="265"/>
                  <a:pt x="204" y="268"/>
                </a:cubicBezTo>
                <a:cubicBezTo>
                  <a:pt x="205" y="271"/>
                  <a:pt x="205" y="274"/>
                  <a:pt x="204" y="277"/>
                </a:cubicBezTo>
                <a:cubicBezTo>
                  <a:pt x="92" y="525"/>
                  <a:pt x="92" y="525"/>
                  <a:pt x="92" y="525"/>
                </a:cubicBezTo>
                <a:cubicBezTo>
                  <a:pt x="91" y="527"/>
                  <a:pt x="89" y="529"/>
                  <a:pt x="86" y="531"/>
                </a:cubicBezTo>
                <a:cubicBezTo>
                  <a:pt x="77" y="530"/>
                  <a:pt x="77" y="530"/>
                  <a:pt x="77" y="530"/>
                </a:cubicBezTo>
                <a:cubicBezTo>
                  <a:pt x="74" y="529"/>
                  <a:pt x="72" y="527"/>
                  <a:pt x="72" y="524"/>
                </a:cubicBezTo>
                <a:cubicBezTo>
                  <a:pt x="70" y="521"/>
                  <a:pt x="70" y="518"/>
                  <a:pt x="72" y="516"/>
                </a:cubicBezTo>
                <a:cubicBezTo>
                  <a:pt x="184" y="268"/>
                  <a:pt x="184" y="268"/>
                  <a:pt x="184" y="268"/>
                </a:cubicBezTo>
                <a:cubicBezTo>
                  <a:pt x="185" y="265"/>
                  <a:pt x="187" y="263"/>
                  <a:pt x="190" y="262"/>
                </a:cubicBezTo>
                <a:cubicBezTo>
                  <a:pt x="193" y="261"/>
                  <a:pt x="195" y="261"/>
                  <a:pt x="198" y="262"/>
                </a:cubicBezTo>
              </a:path>
            </a:pathLst>
          </a:custGeom>
          <a:solidFill>
            <a:srgbClr val="3A36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Rectangle 5"/>
          <p:cNvSpPr>
            <a:spLocks noChangeArrowheads="1"/>
          </p:cNvSpPr>
          <p:nvPr/>
        </p:nvSpPr>
        <p:spPr bwMode="auto">
          <a:xfrm>
            <a:off x="7350125" y="5145088"/>
            <a:ext cx="2976563" cy="1538288"/>
          </a:xfrm>
          <a:prstGeom prst="rect">
            <a:avLst/>
          </a:prstGeom>
          <a:solidFill>
            <a:srgbClr val="58AF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88" name="组合 87"/>
          <p:cNvGrpSpPr/>
          <p:nvPr/>
        </p:nvGrpSpPr>
        <p:grpSpPr>
          <a:xfrm>
            <a:off x="7494588" y="5310188"/>
            <a:ext cx="882650" cy="427038"/>
            <a:chOff x="7494588" y="5310188"/>
            <a:chExt cx="882650" cy="427038"/>
          </a:xfrm>
        </p:grpSpPr>
        <p:sp>
          <p:nvSpPr>
            <p:cNvPr id="21" name="Freeform 6"/>
            <p:cNvSpPr>
              <a:spLocks/>
            </p:cNvSpPr>
            <p:nvPr/>
          </p:nvSpPr>
          <p:spPr bwMode="auto">
            <a:xfrm>
              <a:off x="7705725" y="5403851"/>
              <a:ext cx="460375" cy="177800"/>
            </a:xfrm>
            <a:custGeom>
              <a:avLst/>
              <a:gdLst>
                <a:gd name="T0" fmla="*/ 438 w 587"/>
                <a:gd name="T1" fmla="*/ 94 h 227"/>
                <a:gd name="T2" fmla="*/ 430 w 587"/>
                <a:gd name="T3" fmla="*/ 94 h 227"/>
                <a:gd name="T4" fmla="*/ 316 w 587"/>
                <a:gd name="T5" fmla="*/ 0 h 227"/>
                <a:gd name="T6" fmla="*/ 206 w 587"/>
                <a:gd name="T7" fmla="*/ 76 h 227"/>
                <a:gd name="T8" fmla="*/ 155 w 587"/>
                <a:gd name="T9" fmla="*/ 67 h 227"/>
                <a:gd name="T10" fmla="*/ 0 w 587"/>
                <a:gd name="T11" fmla="*/ 221 h 227"/>
                <a:gd name="T12" fmla="*/ 0 w 587"/>
                <a:gd name="T13" fmla="*/ 225 h 227"/>
                <a:gd name="T14" fmla="*/ 587 w 587"/>
                <a:gd name="T15" fmla="*/ 227 h 227"/>
                <a:gd name="T16" fmla="*/ 438 w 587"/>
                <a:gd name="T17" fmla="*/ 9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7" h="227">
                  <a:moveTo>
                    <a:pt x="438" y="94"/>
                  </a:moveTo>
                  <a:cubicBezTo>
                    <a:pt x="435" y="94"/>
                    <a:pt x="432" y="94"/>
                    <a:pt x="430" y="94"/>
                  </a:cubicBezTo>
                  <a:cubicBezTo>
                    <a:pt x="419" y="41"/>
                    <a:pt x="372" y="0"/>
                    <a:pt x="316" y="0"/>
                  </a:cubicBezTo>
                  <a:cubicBezTo>
                    <a:pt x="265" y="0"/>
                    <a:pt x="223" y="31"/>
                    <a:pt x="206" y="76"/>
                  </a:cubicBezTo>
                  <a:cubicBezTo>
                    <a:pt x="190" y="70"/>
                    <a:pt x="173" y="67"/>
                    <a:pt x="155" y="67"/>
                  </a:cubicBezTo>
                  <a:cubicBezTo>
                    <a:pt x="70" y="67"/>
                    <a:pt x="0" y="135"/>
                    <a:pt x="0" y="221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587" y="227"/>
                    <a:pt x="587" y="227"/>
                    <a:pt x="587" y="227"/>
                  </a:cubicBezTo>
                  <a:cubicBezTo>
                    <a:pt x="578" y="152"/>
                    <a:pt x="515" y="94"/>
                    <a:pt x="438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7494588" y="5349876"/>
              <a:ext cx="384175" cy="149225"/>
            </a:xfrm>
            <a:custGeom>
              <a:avLst/>
              <a:gdLst>
                <a:gd name="T0" fmla="*/ 423 w 489"/>
                <a:gd name="T1" fmla="*/ 110 h 191"/>
                <a:gd name="T2" fmla="*/ 460 w 489"/>
                <a:gd name="T3" fmla="*/ 114 h 191"/>
                <a:gd name="T4" fmla="*/ 489 w 489"/>
                <a:gd name="T5" fmla="*/ 80 h 191"/>
                <a:gd name="T6" fmla="*/ 384 w 489"/>
                <a:gd name="T7" fmla="*/ 23 h 191"/>
                <a:gd name="T8" fmla="*/ 320 w 489"/>
                <a:gd name="T9" fmla="*/ 40 h 191"/>
                <a:gd name="T10" fmla="*/ 233 w 489"/>
                <a:gd name="T11" fmla="*/ 0 h 191"/>
                <a:gd name="T12" fmla="*/ 119 w 489"/>
                <a:gd name="T13" fmla="*/ 96 h 191"/>
                <a:gd name="T14" fmla="*/ 106 w 489"/>
                <a:gd name="T15" fmla="*/ 95 h 191"/>
                <a:gd name="T16" fmla="*/ 0 w 489"/>
                <a:gd name="T17" fmla="*/ 190 h 191"/>
                <a:gd name="T18" fmla="*/ 273 w 489"/>
                <a:gd name="T19" fmla="*/ 191 h 191"/>
                <a:gd name="T20" fmla="*/ 423 w 489"/>
                <a:gd name="T21" fmla="*/ 11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9" h="191">
                  <a:moveTo>
                    <a:pt x="423" y="110"/>
                  </a:moveTo>
                  <a:cubicBezTo>
                    <a:pt x="435" y="110"/>
                    <a:pt x="448" y="112"/>
                    <a:pt x="460" y="114"/>
                  </a:cubicBezTo>
                  <a:cubicBezTo>
                    <a:pt x="468" y="101"/>
                    <a:pt x="478" y="90"/>
                    <a:pt x="489" y="80"/>
                  </a:cubicBezTo>
                  <a:cubicBezTo>
                    <a:pt x="468" y="46"/>
                    <a:pt x="429" y="23"/>
                    <a:pt x="384" y="23"/>
                  </a:cubicBezTo>
                  <a:cubicBezTo>
                    <a:pt x="361" y="22"/>
                    <a:pt x="339" y="29"/>
                    <a:pt x="320" y="40"/>
                  </a:cubicBezTo>
                  <a:cubicBezTo>
                    <a:pt x="299" y="16"/>
                    <a:pt x="268" y="0"/>
                    <a:pt x="233" y="0"/>
                  </a:cubicBezTo>
                  <a:cubicBezTo>
                    <a:pt x="176" y="0"/>
                    <a:pt x="128" y="41"/>
                    <a:pt x="119" y="96"/>
                  </a:cubicBezTo>
                  <a:cubicBezTo>
                    <a:pt x="115" y="95"/>
                    <a:pt x="110" y="95"/>
                    <a:pt x="106" y="95"/>
                  </a:cubicBezTo>
                  <a:cubicBezTo>
                    <a:pt x="51" y="95"/>
                    <a:pt x="6" y="136"/>
                    <a:pt x="0" y="190"/>
                  </a:cubicBezTo>
                  <a:cubicBezTo>
                    <a:pt x="273" y="191"/>
                    <a:pt x="273" y="191"/>
                    <a:pt x="273" y="191"/>
                  </a:cubicBezTo>
                  <a:cubicBezTo>
                    <a:pt x="305" y="142"/>
                    <a:pt x="360" y="110"/>
                    <a:pt x="423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7951788" y="5507038"/>
              <a:ext cx="60325" cy="53975"/>
            </a:xfrm>
            <a:custGeom>
              <a:avLst/>
              <a:gdLst>
                <a:gd name="T0" fmla="*/ 72 w 77"/>
                <a:gd name="T1" fmla="*/ 0 h 68"/>
                <a:gd name="T2" fmla="*/ 0 w 77"/>
                <a:gd name="T3" fmla="*/ 40 h 68"/>
                <a:gd name="T4" fmla="*/ 77 w 77"/>
                <a:gd name="T5" fmla="*/ 68 h 68"/>
                <a:gd name="T6" fmla="*/ 72 w 77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68">
                  <a:moveTo>
                    <a:pt x="72" y="0"/>
                  </a:moveTo>
                  <a:cubicBezTo>
                    <a:pt x="47" y="9"/>
                    <a:pt x="23" y="22"/>
                    <a:pt x="0" y="40"/>
                  </a:cubicBezTo>
                  <a:cubicBezTo>
                    <a:pt x="24" y="54"/>
                    <a:pt x="51" y="63"/>
                    <a:pt x="77" y="68"/>
                  </a:cubicBezTo>
                  <a:cubicBezTo>
                    <a:pt x="71" y="45"/>
                    <a:pt x="70" y="22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7972425" y="5427663"/>
              <a:ext cx="65088" cy="52388"/>
            </a:xfrm>
            <a:custGeom>
              <a:avLst/>
              <a:gdLst>
                <a:gd name="T0" fmla="*/ 0 w 83"/>
                <a:gd name="T1" fmla="*/ 3 h 67"/>
                <a:gd name="T2" fmla="*/ 53 w 83"/>
                <a:gd name="T3" fmla="*/ 67 h 67"/>
                <a:gd name="T4" fmla="*/ 83 w 83"/>
                <a:gd name="T5" fmla="*/ 5 h 67"/>
                <a:gd name="T6" fmla="*/ 0 w 83"/>
                <a:gd name="T7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67">
                  <a:moveTo>
                    <a:pt x="0" y="3"/>
                  </a:moveTo>
                  <a:cubicBezTo>
                    <a:pt x="17" y="28"/>
                    <a:pt x="33" y="49"/>
                    <a:pt x="53" y="67"/>
                  </a:cubicBezTo>
                  <a:cubicBezTo>
                    <a:pt x="60" y="45"/>
                    <a:pt x="70" y="24"/>
                    <a:pt x="83" y="5"/>
                  </a:cubicBezTo>
                  <a:cubicBezTo>
                    <a:pt x="57" y="0"/>
                    <a:pt x="3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8054975" y="5376863"/>
              <a:ext cx="255588" cy="288925"/>
            </a:xfrm>
            <a:custGeom>
              <a:avLst/>
              <a:gdLst>
                <a:gd name="T0" fmla="*/ 297 w 326"/>
                <a:gd name="T1" fmla="*/ 132 h 367"/>
                <a:gd name="T2" fmla="*/ 86 w 326"/>
                <a:gd name="T3" fmla="*/ 30 h 367"/>
                <a:gd name="T4" fmla="*/ 0 w 326"/>
                <a:gd name="T5" fmla="*/ 97 h 367"/>
                <a:gd name="T6" fmla="*/ 3 w 326"/>
                <a:gd name="T7" fmla="*/ 102 h 367"/>
                <a:gd name="T8" fmla="*/ 166 w 326"/>
                <a:gd name="T9" fmla="*/ 258 h 367"/>
                <a:gd name="T10" fmla="*/ 169 w 326"/>
                <a:gd name="T11" fmla="*/ 286 h 367"/>
                <a:gd name="T12" fmla="*/ 141 w 326"/>
                <a:gd name="T13" fmla="*/ 286 h 367"/>
                <a:gd name="T14" fmla="*/ 7 w 326"/>
                <a:gd name="T15" fmla="*/ 286 h 367"/>
                <a:gd name="T16" fmla="*/ 194 w 326"/>
                <a:gd name="T17" fmla="*/ 343 h 367"/>
                <a:gd name="T18" fmla="*/ 297 w 326"/>
                <a:gd name="T19" fmla="*/ 13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6" h="367">
                  <a:moveTo>
                    <a:pt x="297" y="132"/>
                  </a:moveTo>
                  <a:cubicBezTo>
                    <a:pt x="267" y="46"/>
                    <a:pt x="172" y="0"/>
                    <a:pt x="86" y="30"/>
                  </a:cubicBezTo>
                  <a:cubicBezTo>
                    <a:pt x="49" y="42"/>
                    <a:pt x="20" y="66"/>
                    <a:pt x="0" y="97"/>
                  </a:cubicBezTo>
                  <a:cubicBezTo>
                    <a:pt x="1" y="99"/>
                    <a:pt x="2" y="100"/>
                    <a:pt x="3" y="102"/>
                  </a:cubicBezTo>
                  <a:cubicBezTo>
                    <a:pt x="87" y="108"/>
                    <a:pt x="157" y="173"/>
                    <a:pt x="166" y="258"/>
                  </a:cubicBezTo>
                  <a:cubicBezTo>
                    <a:pt x="169" y="286"/>
                    <a:pt x="169" y="286"/>
                    <a:pt x="169" y="286"/>
                  </a:cubicBezTo>
                  <a:cubicBezTo>
                    <a:pt x="141" y="286"/>
                    <a:pt x="141" y="286"/>
                    <a:pt x="141" y="286"/>
                  </a:cubicBezTo>
                  <a:cubicBezTo>
                    <a:pt x="7" y="286"/>
                    <a:pt x="7" y="286"/>
                    <a:pt x="7" y="286"/>
                  </a:cubicBezTo>
                  <a:cubicBezTo>
                    <a:pt x="49" y="342"/>
                    <a:pt x="124" y="367"/>
                    <a:pt x="194" y="343"/>
                  </a:cubicBezTo>
                  <a:cubicBezTo>
                    <a:pt x="280" y="313"/>
                    <a:pt x="326" y="219"/>
                    <a:pt x="297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8318500" y="5486401"/>
              <a:ext cx="58738" cy="53975"/>
            </a:xfrm>
            <a:custGeom>
              <a:avLst/>
              <a:gdLst>
                <a:gd name="T0" fmla="*/ 76 w 76"/>
                <a:gd name="T1" fmla="*/ 28 h 68"/>
                <a:gd name="T2" fmla="*/ 0 w 76"/>
                <a:gd name="T3" fmla="*/ 0 h 68"/>
                <a:gd name="T4" fmla="*/ 4 w 76"/>
                <a:gd name="T5" fmla="*/ 68 h 68"/>
                <a:gd name="T6" fmla="*/ 76 w 76"/>
                <a:gd name="T7" fmla="*/ 2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68">
                  <a:moveTo>
                    <a:pt x="76" y="28"/>
                  </a:moveTo>
                  <a:cubicBezTo>
                    <a:pt x="53" y="14"/>
                    <a:pt x="26" y="5"/>
                    <a:pt x="0" y="0"/>
                  </a:cubicBezTo>
                  <a:cubicBezTo>
                    <a:pt x="5" y="22"/>
                    <a:pt x="6" y="45"/>
                    <a:pt x="4" y="68"/>
                  </a:cubicBezTo>
                  <a:cubicBezTo>
                    <a:pt x="29" y="59"/>
                    <a:pt x="54" y="46"/>
                    <a:pt x="7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8293100" y="5567363"/>
              <a:ext cx="65088" cy="52388"/>
            </a:xfrm>
            <a:custGeom>
              <a:avLst/>
              <a:gdLst>
                <a:gd name="T0" fmla="*/ 18 w 83"/>
                <a:gd name="T1" fmla="*/ 32 h 67"/>
                <a:gd name="T2" fmla="*/ 0 w 83"/>
                <a:gd name="T3" fmla="*/ 62 h 67"/>
                <a:gd name="T4" fmla="*/ 83 w 83"/>
                <a:gd name="T5" fmla="*/ 64 h 67"/>
                <a:gd name="T6" fmla="*/ 30 w 83"/>
                <a:gd name="T7" fmla="*/ 0 h 67"/>
                <a:gd name="T8" fmla="*/ 18 w 83"/>
                <a:gd name="T9" fmla="*/ 3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67">
                  <a:moveTo>
                    <a:pt x="18" y="32"/>
                  </a:moveTo>
                  <a:cubicBezTo>
                    <a:pt x="13" y="43"/>
                    <a:pt x="7" y="52"/>
                    <a:pt x="0" y="62"/>
                  </a:cubicBezTo>
                  <a:cubicBezTo>
                    <a:pt x="26" y="66"/>
                    <a:pt x="53" y="67"/>
                    <a:pt x="83" y="64"/>
                  </a:cubicBezTo>
                  <a:cubicBezTo>
                    <a:pt x="67" y="39"/>
                    <a:pt x="50" y="18"/>
                    <a:pt x="30" y="0"/>
                  </a:cubicBezTo>
                  <a:cubicBezTo>
                    <a:pt x="27" y="11"/>
                    <a:pt x="23" y="22"/>
                    <a:pt x="18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8229600" y="5637213"/>
              <a:ext cx="55563" cy="63500"/>
            </a:xfrm>
            <a:custGeom>
              <a:avLst/>
              <a:gdLst>
                <a:gd name="T0" fmla="*/ 0 w 70"/>
                <a:gd name="T1" fmla="*/ 38 h 81"/>
                <a:gd name="T2" fmla="*/ 70 w 70"/>
                <a:gd name="T3" fmla="*/ 81 h 81"/>
                <a:gd name="T4" fmla="*/ 57 w 70"/>
                <a:gd name="T5" fmla="*/ 0 h 81"/>
                <a:gd name="T6" fmla="*/ 0 w 70"/>
                <a:gd name="T7" fmla="*/ 3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81">
                  <a:moveTo>
                    <a:pt x="0" y="38"/>
                  </a:moveTo>
                  <a:cubicBezTo>
                    <a:pt x="21" y="55"/>
                    <a:pt x="45" y="71"/>
                    <a:pt x="70" y="81"/>
                  </a:cubicBezTo>
                  <a:cubicBezTo>
                    <a:pt x="70" y="52"/>
                    <a:pt x="65" y="25"/>
                    <a:pt x="57" y="0"/>
                  </a:cubicBezTo>
                  <a:cubicBezTo>
                    <a:pt x="40" y="16"/>
                    <a:pt x="21" y="29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8148638" y="5676901"/>
              <a:ext cx="53975" cy="60325"/>
            </a:xfrm>
            <a:custGeom>
              <a:avLst/>
              <a:gdLst>
                <a:gd name="T0" fmla="*/ 0 w 69"/>
                <a:gd name="T1" fmla="*/ 5 h 77"/>
                <a:gd name="T2" fmla="*/ 40 w 69"/>
                <a:gd name="T3" fmla="*/ 77 h 77"/>
                <a:gd name="T4" fmla="*/ 69 w 69"/>
                <a:gd name="T5" fmla="*/ 0 h 77"/>
                <a:gd name="T6" fmla="*/ 21 w 69"/>
                <a:gd name="T7" fmla="*/ 6 h 77"/>
                <a:gd name="T8" fmla="*/ 0 w 69"/>
                <a:gd name="T9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77">
                  <a:moveTo>
                    <a:pt x="0" y="5"/>
                  </a:moveTo>
                  <a:cubicBezTo>
                    <a:pt x="9" y="30"/>
                    <a:pt x="22" y="54"/>
                    <a:pt x="40" y="77"/>
                  </a:cubicBezTo>
                  <a:cubicBezTo>
                    <a:pt x="54" y="54"/>
                    <a:pt x="63" y="26"/>
                    <a:pt x="69" y="0"/>
                  </a:cubicBezTo>
                  <a:cubicBezTo>
                    <a:pt x="53" y="4"/>
                    <a:pt x="37" y="6"/>
                    <a:pt x="21" y="6"/>
                  </a:cubicBezTo>
                  <a:cubicBezTo>
                    <a:pt x="14" y="6"/>
                    <a:pt x="7" y="6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8069263" y="5651501"/>
              <a:ext cx="52388" cy="65088"/>
            </a:xfrm>
            <a:custGeom>
              <a:avLst/>
              <a:gdLst>
                <a:gd name="T0" fmla="*/ 2 w 66"/>
                <a:gd name="T1" fmla="*/ 83 h 83"/>
                <a:gd name="T2" fmla="*/ 66 w 66"/>
                <a:gd name="T3" fmla="*/ 30 h 83"/>
                <a:gd name="T4" fmla="*/ 4 w 66"/>
                <a:gd name="T5" fmla="*/ 0 h 83"/>
                <a:gd name="T6" fmla="*/ 2 w 66"/>
                <a:gd name="T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83">
                  <a:moveTo>
                    <a:pt x="2" y="83"/>
                  </a:moveTo>
                  <a:cubicBezTo>
                    <a:pt x="27" y="66"/>
                    <a:pt x="48" y="50"/>
                    <a:pt x="66" y="30"/>
                  </a:cubicBezTo>
                  <a:cubicBezTo>
                    <a:pt x="44" y="24"/>
                    <a:pt x="23" y="14"/>
                    <a:pt x="4" y="0"/>
                  </a:cubicBezTo>
                  <a:cubicBezTo>
                    <a:pt x="0" y="26"/>
                    <a:pt x="0" y="53"/>
                    <a:pt x="2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7988300" y="5602288"/>
              <a:ext cx="63500" cy="41275"/>
            </a:xfrm>
            <a:custGeom>
              <a:avLst/>
              <a:gdLst>
                <a:gd name="T0" fmla="*/ 30 w 81"/>
                <a:gd name="T1" fmla="*/ 0 h 53"/>
                <a:gd name="T2" fmla="*/ 0 w 81"/>
                <a:gd name="T3" fmla="*/ 53 h 53"/>
                <a:gd name="T4" fmla="*/ 81 w 81"/>
                <a:gd name="T5" fmla="*/ 39 h 53"/>
                <a:gd name="T6" fmla="*/ 52 w 81"/>
                <a:gd name="T7" fmla="*/ 0 h 53"/>
                <a:gd name="T8" fmla="*/ 30 w 81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53">
                  <a:moveTo>
                    <a:pt x="30" y="0"/>
                  </a:moveTo>
                  <a:cubicBezTo>
                    <a:pt x="18" y="16"/>
                    <a:pt x="7" y="34"/>
                    <a:pt x="0" y="53"/>
                  </a:cubicBezTo>
                  <a:cubicBezTo>
                    <a:pt x="29" y="53"/>
                    <a:pt x="56" y="48"/>
                    <a:pt x="81" y="39"/>
                  </a:cubicBezTo>
                  <a:cubicBezTo>
                    <a:pt x="70" y="28"/>
                    <a:pt x="60" y="14"/>
                    <a:pt x="52" y="0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7"/>
            <p:cNvSpPr>
              <a:spLocks/>
            </p:cNvSpPr>
            <p:nvPr/>
          </p:nvSpPr>
          <p:spPr bwMode="auto">
            <a:xfrm>
              <a:off x="8045450" y="5346701"/>
              <a:ext cx="53975" cy="63500"/>
            </a:xfrm>
            <a:custGeom>
              <a:avLst/>
              <a:gdLst>
                <a:gd name="T0" fmla="*/ 70 w 70"/>
                <a:gd name="T1" fmla="*/ 43 h 81"/>
                <a:gd name="T2" fmla="*/ 0 w 70"/>
                <a:gd name="T3" fmla="*/ 0 h 81"/>
                <a:gd name="T4" fmla="*/ 14 w 70"/>
                <a:gd name="T5" fmla="*/ 81 h 81"/>
                <a:gd name="T6" fmla="*/ 70 w 70"/>
                <a:gd name="T7" fmla="*/ 4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81">
                  <a:moveTo>
                    <a:pt x="70" y="43"/>
                  </a:moveTo>
                  <a:cubicBezTo>
                    <a:pt x="50" y="25"/>
                    <a:pt x="26" y="10"/>
                    <a:pt x="0" y="0"/>
                  </a:cubicBezTo>
                  <a:cubicBezTo>
                    <a:pt x="1" y="28"/>
                    <a:pt x="5" y="56"/>
                    <a:pt x="14" y="81"/>
                  </a:cubicBezTo>
                  <a:cubicBezTo>
                    <a:pt x="30" y="65"/>
                    <a:pt x="49" y="52"/>
                    <a:pt x="70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8"/>
            <p:cNvSpPr>
              <a:spLocks/>
            </p:cNvSpPr>
            <p:nvPr/>
          </p:nvSpPr>
          <p:spPr bwMode="auto">
            <a:xfrm>
              <a:off x="8128000" y="5310188"/>
              <a:ext cx="52388" cy="60325"/>
            </a:xfrm>
            <a:custGeom>
              <a:avLst/>
              <a:gdLst>
                <a:gd name="T0" fmla="*/ 68 w 68"/>
                <a:gd name="T1" fmla="*/ 72 h 77"/>
                <a:gd name="T2" fmla="*/ 28 w 68"/>
                <a:gd name="T3" fmla="*/ 0 h 77"/>
                <a:gd name="T4" fmla="*/ 0 w 68"/>
                <a:gd name="T5" fmla="*/ 77 h 77"/>
                <a:gd name="T6" fmla="*/ 48 w 68"/>
                <a:gd name="T7" fmla="*/ 71 h 77"/>
                <a:gd name="T8" fmla="*/ 68 w 68"/>
                <a:gd name="T9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7">
                  <a:moveTo>
                    <a:pt x="68" y="72"/>
                  </a:moveTo>
                  <a:cubicBezTo>
                    <a:pt x="59" y="47"/>
                    <a:pt x="46" y="22"/>
                    <a:pt x="28" y="0"/>
                  </a:cubicBezTo>
                  <a:cubicBezTo>
                    <a:pt x="14" y="23"/>
                    <a:pt x="5" y="50"/>
                    <a:pt x="0" y="77"/>
                  </a:cubicBezTo>
                  <a:cubicBezTo>
                    <a:pt x="16" y="73"/>
                    <a:pt x="32" y="71"/>
                    <a:pt x="48" y="71"/>
                  </a:cubicBezTo>
                  <a:cubicBezTo>
                    <a:pt x="54" y="71"/>
                    <a:pt x="61" y="71"/>
                    <a:pt x="68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9"/>
            <p:cNvSpPr>
              <a:spLocks/>
            </p:cNvSpPr>
            <p:nvPr/>
          </p:nvSpPr>
          <p:spPr bwMode="auto">
            <a:xfrm>
              <a:off x="8208963" y="5330826"/>
              <a:ext cx="52388" cy="65088"/>
            </a:xfrm>
            <a:custGeom>
              <a:avLst/>
              <a:gdLst>
                <a:gd name="T0" fmla="*/ 64 w 67"/>
                <a:gd name="T1" fmla="*/ 0 h 83"/>
                <a:gd name="T2" fmla="*/ 0 w 67"/>
                <a:gd name="T3" fmla="*/ 53 h 83"/>
                <a:gd name="T4" fmla="*/ 62 w 67"/>
                <a:gd name="T5" fmla="*/ 83 h 83"/>
                <a:gd name="T6" fmla="*/ 64 w 67"/>
                <a:gd name="T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83">
                  <a:moveTo>
                    <a:pt x="64" y="0"/>
                  </a:moveTo>
                  <a:cubicBezTo>
                    <a:pt x="39" y="16"/>
                    <a:pt x="18" y="33"/>
                    <a:pt x="0" y="53"/>
                  </a:cubicBezTo>
                  <a:cubicBezTo>
                    <a:pt x="23" y="59"/>
                    <a:pt x="43" y="69"/>
                    <a:pt x="62" y="83"/>
                  </a:cubicBezTo>
                  <a:cubicBezTo>
                    <a:pt x="67" y="57"/>
                    <a:pt x="67" y="30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0"/>
            <p:cNvSpPr>
              <a:spLocks/>
            </p:cNvSpPr>
            <p:nvPr/>
          </p:nvSpPr>
          <p:spPr bwMode="auto">
            <a:xfrm>
              <a:off x="8278813" y="5403851"/>
              <a:ext cx="63500" cy="55563"/>
            </a:xfrm>
            <a:custGeom>
              <a:avLst/>
              <a:gdLst>
                <a:gd name="T0" fmla="*/ 81 w 81"/>
                <a:gd name="T1" fmla="*/ 0 h 70"/>
                <a:gd name="T2" fmla="*/ 0 w 81"/>
                <a:gd name="T3" fmla="*/ 13 h 70"/>
                <a:gd name="T4" fmla="*/ 39 w 81"/>
                <a:gd name="T5" fmla="*/ 70 h 70"/>
                <a:gd name="T6" fmla="*/ 81 w 81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70">
                  <a:moveTo>
                    <a:pt x="81" y="0"/>
                  </a:moveTo>
                  <a:cubicBezTo>
                    <a:pt x="53" y="0"/>
                    <a:pt x="26" y="5"/>
                    <a:pt x="0" y="13"/>
                  </a:cubicBezTo>
                  <a:cubicBezTo>
                    <a:pt x="16" y="30"/>
                    <a:pt x="29" y="49"/>
                    <a:pt x="39" y="70"/>
                  </a:cubicBezTo>
                  <a:cubicBezTo>
                    <a:pt x="56" y="50"/>
                    <a:pt x="71" y="26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6" name="组合 85"/>
          <p:cNvGrpSpPr/>
          <p:nvPr/>
        </p:nvGrpSpPr>
        <p:grpSpPr>
          <a:xfrm>
            <a:off x="9290050" y="5311776"/>
            <a:ext cx="841376" cy="409575"/>
            <a:chOff x="9290050" y="5311776"/>
            <a:chExt cx="841376" cy="409575"/>
          </a:xfrm>
        </p:grpSpPr>
        <p:sp>
          <p:nvSpPr>
            <p:cNvPr id="36" name="Freeform 21"/>
            <p:cNvSpPr>
              <a:spLocks/>
            </p:cNvSpPr>
            <p:nvPr/>
          </p:nvSpPr>
          <p:spPr bwMode="auto">
            <a:xfrm>
              <a:off x="9467850" y="5470526"/>
              <a:ext cx="350838" cy="198438"/>
            </a:xfrm>
            <a:custGeom>
              <a:avLst/>
              <a:gdLst>
                <a:gd name="T0" fmla="*/ 446 w 446"/>
                <a:gd name="T1" fmla="*/ 217 h 253"/>
                <a:gd name="T2" fmla="*/ 368 w 446"/>
                <a:gd name="T3" fmla="*/ 229 h 253"/>
                <a:gd name="T4" fmla="*/ 331 w 446"/>
                <a:gd name="T5" fmla="*/ 229 h 253"/>
                <a:gd name="T6" fmla="*/ 344 w 446"/>
                <a:gd name="T7" fmla="*/ 196 h 253"/>
                <a:gd name="T8" fmla="*/ 386 w 446"/>
                <a:gd name="T9" fmla="*/ 127 h 253"/>
                <a:gd name="T10" fmla="*/ 311 w 446"/>
                <a:gd name="T11" fmla="*/ 98 h 253"/>
                <a:gd name="T12" fmla="*/ 280 w 446"/>
                <a:gd name="T13" fmla="*/ 79 h 253"/>
                <a:gd name="T14" fmla="*/ 308 w 446"/>
                <a:gd name="T15" fmla="*/ 57 h 253"/>
                <a:gd name="T16" fmla="*/ 378 w 446"/>
                <a:gd name="T17" fmla="*/ 18 h 253"/>
                <a:gd name="T18" fmla="*/ 361 w 446"/>
                <a:gd name="T19" fmla="*/ 1 h 253"/>
                <a:gd name="T20" fmla="*/ 353 w 446"/>
                <a:gd name="T21" fmla="*/ 1 h 253"/>
                <a:gd name="T22" fmla="*/ 230 w 446"/>
                <a:gd name="T23" fmla="*/ 85 h 253"/>
                <a:gd name="T24" fmla="*/ 173 w 446"/>
                <a:gd name="T25" fmla="*/ 75 h 253"/>
                <a:gd name="T26" fmla="*/ 0 w 446"/>
                <a:gd name="T27" fmla="*/ 247 h 253"/>
                <a:gd name="T28" fmla="*/ 0 w 446"/>
                <a:gd name="T29" fmla="*/ 252 h 253"/>
                <a:gd name="T30" fmla="*/ 443 w 446"/>
                <a:gd name="T31" fmla="*/ 253 h 253"/>
                <a:gd name="T32" fmla="*/ 446 w 446"/>
                <a:gd name="T33" fmla="*/ 217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6" h="253">
                  <a:moveTo>
                    <a:pt x="446" y="217"/>
                  </a:moveTo>
                  <a:cubicBezTo>
                    <a:pt x="421" y="225"/>
                    <a:pt x="395" y="229"/>
                    <a:pt x="368" y="229"/>
                  </a:cubicBezTo>
                  <a:cubicBezTo>
                    <a:pt x="331" y="229"/>
                    <a:pt x="331" y="229"/>
                    <a:pt x="331" y="229"/>
                  </a:cubicBezTo>
                  <a:cubicBezTo>
                    <a:pt x="344" y="196"/>
                    <a:pt x="344" y="196"/>
                    <a:pt x="344" y="196"/>
                  </a:cubicBezTo>
                  <a:cubicBezTo>
                    <a:pt x="353" y="172"/>
                    <a:pt x="368" y="149"/>
                    <a:pt x="386" y="127"/>
                  </a:cubicBezTo>
                  <a:cubicBezTo>
                    <a:pt x="358" y="120"/>
                    <a:pt x="332" y="111"/>
                    <a:pt x="311" y="98"/>
                  </a:cubicBezTo>
                  <a:cubicBezTo>
                    <a:pt x="280" y="79"/>
                    <a:pt x="280" y="79"/>
                    <a:pt x="280" y="79"/>
                  </a:cubicBezTo>
                  <a:cubicBezTo>
                    <a:pt x="308" y="57"/>
                    <a:pt x="308" y="57"/>
                    <a:pt x="308" y="57"/>
                  </a:cubicBezTo>
                  <a:cubicBezTo>
                    <a:pt x="330" y="41"/>
                    <a:pt x="353" y="28"/>
                    <a:pt x="378" y="18"/>
                  </a:cubicBezTo>
                  <a:cubicBezTo>
                    <a:pt x="372" y="13"/>
                    <a:pt x="367" y="7"/>
                    <a:pt x="361" y="1"/>
                  </a:cubicBezTo>
                  <a:cubicBezTo>
                    <a:pt x="358" y="1"/>
                    <a:pt x="356" y="1"/>
                    <a:pt x="353" y="1"/>
                  </a:cubicBezTo>
                  <a:cubicBezTo>
                    <a:pt x="297" y="0"/>
                    <a:pt x="249" y="36"/>
                    <a:pt x="230" y="85"/>
                  </a:cubicBezTo>
                  <a:cubicBezTo>
                    <a:pt x="212" y="79"/>
                    <a:pt x="193" y="75"/>
                    <a:pt x="173" y="75"/>
                  </a:cubicBezTo>
                  <a:cubicBezTo>
                    <a:pt x="78" y="75"/>
                    <a:pt x="0" y="152"/>
                    <a:pt x="0" y="247"/>
                  </a:cubicBezTo>
                  <a:cubicBezTo>
                    <a:pt x="0" y="252"/>
                    <a:pt x="0" y="252"/>
                    <a:pt x="0" y="252"/>
                  </a:cubicBezTo>
                  <a:cubicBezTo>
                    <a:pt x="443" y="253"/>
                    <a:pt x="443" y="253"/>
                    <a:pt x="443" y="253"/>
                  </a:cubicBezTo>
                  <a:cubicBezTo>
                    <a:pt x="443" y="240"/>
                    <a:pt x="444" y="228"/>
                    <a:pt x="446" y="2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2"/>
            <p:cNvSpPr>
              <a:spLocks/>
            </p:cNvSpPr>
            <p:nvPr/>
          </p:nvSpPr>
          <p:spPr bwMode="auto">
            <a:xfrm>
              <a:off x="9290050" y="5402263"/>
              <a:ext cx="407988" cy="142875"/>
            </a:xfrm>
            <a:custGeom>
              <a:avLst/>
              <a:gdLst>
                <a:gd name="T0" fmla="*/ 444 w 520"/>
                <a:gd name="T1" fmla="*/ 143 h 183"/>
                <a:gd name="T2" fmla="*/ 520 w 520"/>
                <a:gd name="T3" fmla="*/ 75 h 183"/>
                <a:gd name="T4" fmla="*/ 501 w 520"/>
                <a:gd name="T5" fmla="*/ 73 h 183"/>
                <a:gd name="T6" fmla="*/ 470 w 520"/>
                <a:gd name="T7" fmla="*/ 79 h 183"/>
                <a:gd name="T8" fmla="*/ 368 w 520"/>
                <a:gd name="T9" fmla="*/ 22 h 183"/>
                <a:gd name="T10" fmla="*/ 307 w 520"/>
                <a:gd name="T11" fmla="*/ 38 h 183"/>
                <a:gd name="T12" fmla="*/ 223 w 520"/>
                <a:gd name="T13" fmla="*/ 0 h 183"/>
                <a:gd name="T14" fmla="*/ 113 w 520"/>
                <a:gd name="T15" fmla="*/ 92 h 183"/>
                <a:gd name="T16" fmla="*/ 101 w 520"/>
                <a:gd name="T17" fmla="*/ 91 h 183"/>
                <a:gd name="T18" fmla="*/ 0 w 520"/>
                <a:gd name="T19" fmla="*/ 182 h 183"/>
                <a:gd name="T20" fmla="*/ 274 w 520"/>
                <a:gd name="T21" fmla="*/ 183 h 183"/>
                <a:gd name="T22" fmla="*/ 400 w 520"/>
                <a:gd name="T23" fmla="*/ 138 h 183"/>
                <a:gd name="T24" fmla="*/ 444 w 520"/>
                <a:gd name="T25" fmla="*/ 14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0" h="183">
                  <a:moveTo>
                    <a:pt x="444" y="143"/>
                  </a:moveTo>
                  <a:cubicBezTo>
                    <a:pt x="461" y="112"/>
                    <a:pt x="488" y="88"/>
                    <a:pt x="520" y="75"/>
                  </a:cubicBezTo>
                  <a:cubicBezTo>
                    <a:pt x="514" y="74"/>
                    <a:pt x="508" y="73"/>
                    <a:pt x="501" y="73"/>
                  </a:cubicBezTo>
                  <a:cubicBezTo>
                    <a:pt x="490" y="73"/>
                    <a:pt x="479" y="75"/>
                    <a:pt x="470" y="79"/>
                  </a:cubicBezTo>
                  <a:cubicBezTo>
                    <a:pt x="450" y="45"/>
                    <a:pt x="412" y="22"/>
                    <a:pt x="368" y="22"/>
                  </a:cubicBezTo>
                  <a:cubicBezTo>
                    <a:pt x="346" y="22"/>
                    <a:pt x="325" y="28"/>
                    <a:pt x="307" y="38"/>
                  </a:cubicBezTo>
                  <a:cubicBezTo>
                    <a:pt x="286" y="15"/>
                    <a:pt x="257" y="0"/>
                    <a:pt x="223" y="0"/>
                  </a:cubicBezTo>
                  <a:cubicBezTo>
                    <a:pt x="169" y="0"/>
                    <a:pt x="123" y="40"/>
                    <a:pt x="113" y="92"/>
                  </a:cubicBezTo>
                  <a:cubicBezTo>
                    <a:pt x="109" y="91"/>
                    <a:pt x="105" y="91"/>
                    <a:pt x="101" y="91"/>
                  </a:cubicBezTo>
                  <a:cubicBezTo>
                    <a:pt x="48" y="91"/>
                    <a:pt x="5" y="131"/>
                    <a:pt x="0" y="182"/>
                  </a:cubicBezTo>
                  <a:cubicBezTo>
                    <a:pt x="274" y="183"/>
                    <a:pt x="274" y="183"/>
                    <a:pt x="274" y="183"/>
                  </a:cubicBezTo>
                  <a:cubicBezTo>
                    <a:pt x="309" y="155"/>
                    <a:pt x="352" y="138"/>
                    <a:pt x="400" y="138"/>
                  </a:cubicBezTo>
                  <a:cubicBezTo>
                    <a:pt x="415" y="138"/>
                    <a:pt x="430" y="140"/>
                    <a:pt x="444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3"/>
            <p:cNvSpPr>
              <a:spLocks/>
            </p:cNvSpPr>
            <p:nvPr/>
          </p:nvSpPr>
          <p:spPr bwMode="auto">
            <a:xfrm>
              <a:off x="10072688" y="5480051"/>
              <a:ext cx="58738" cy="52388"/>
            </a:xfrm>
            <a:custGeom>
              <a:avLst/>
              <a:gdLst>
                <a:gd name="T0" fmla="*/ 4 w 74"/>
                <a:gd name="T1" fmla="*/ 66 h 66"/>
                <a:gd name="T2" fmla="*/ 74 w 74"/>
                <a:gd name="T3" fmla="*/ 28 h 66"/>
                <a:gd name="T4" fmla="*/ 0 w 74"/>
                <a:gd name="T5" fmla="*/ 0 h 66"/>
                <a:gd name="T6" fmla="*/ 4 w 74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66">
                  <a:moveTo>
                    <a:pt x="4" y="66"/>
                  </a:moveTo>
                  <a:cubicBezTo>
                    <a:pt x="28" y="57"/>
                    <a:pt x="52" y="45"/>
                    <a:pt x="74" y="28"/>
                  </a:cubicBezTo>
                  <a:cubicBezTo>
                    <a:pt x="51" y="14"/>
                    <a:pt x="25" y="6"/>
                    <a:pt x="0" y="0"/>
                  </a:cubicBezTo>
                  <a:cubicBezTo>
                    <a:pt x="5" y="22"/>
                    <a:pt x="6" y="44"/>
                    <a:pt x="4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4"/>
            <p:cNvSpPr>
              <a:spLocks/>
            </p:cNvSpPr>
            <p:nvPr/>
          </p:nvSpPr>
          <p:spPr bwMode="auto">
            <a:xfrm>
              <a:off x="10048875" y="5557838"/>
              <a:ext cx="61913" cy="50800"/>
            </a:xfrm>
            <a:custGeom>
              <a:avLst/>
              <a:gdLst>
                <a:gd name="T0" fmla="*/ 29 w 80"/>
                <a:gd name="T1" fmla="*/ 0 h 64"/>
                <a:gd name="T2" fmla="*/ 17 w 80"/>
                <a:gd name="T3" fmla="*/ 31 h 64"/>
                <a:gd name="T4" fmla="*/ 0 w 80"/>
                <a:gd name="T5" fmla="*/ 59 h 64"/>
                <a:gd name="T6" fmla="*/ 80 w 80"/>
                <a:gd name="T7" fmla="*/ 61 h 64"/>
                <a:gd name="T8" fmla="*/ 29 w 80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64">
                  <a:moveTo>
                    <a:pt x="29" y="0"/>
                  </a:moveTo>
                  <a:cubicBezTo>
                    <a:pt x="26" y="10"/>
                    <a:pt x="22" y="21"/>
                    <a:pt x="17" y="31"/>
                  </a:cubicBezTo>
                  <a:cubicBezTo>
                    <a:pt x="12" y="41"/>
                    <a:pt x="6" y="50"/>
                    <a:pt x="0" y="59"/>
                  </a:cubicBezTo>
                  <a:cubicBezTo>
                    <a:pt x="25" y="63"/>
                    <a:pt x="51" y="64"/>
                    <a:pt x="80" y="61"/>
                  </a:cubicBezTo>
                  <a:cubicBezTo>
                    <a:pt x="64" y="37"/>
                    <a:pt x="48" y="17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5"/>
            <p:cNvSpPr>
              <a:spLocks/>
            </p:cNvSpPr>
            <p:nvPr/>
          </p:nvSpPr>
          <p:spPr bwMode="auto">
            <a:xfrm>
              <a:off x="9988550" y="5626101"/>
              <a:ext cx="52388" cy="60325"/>
            </a:xfrm>
            <a:custGeom>
              <a:avLst/>
              <a:gdLst>
                <a:gd name="T0" fmla="*/ 67 w 67"/>
                <a:gd name="T1" fmla="*/ 78 h 78"/>
                <a:gd name="T2" fmla="*/ 54 w 67"/>
                <a:gd name="T3" fmla="*/ 0 h 78"/>
                <a:gd name="T4" fmla="*/ 0 w 67"/>
                <a:gd name="T5" fmla="*/ 37 h 78"/>
                <a:gd name="T6" fmla="*/ 67 w 67"/>
                <a:gd name="T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78">
                  <a:moveTo>
                    <a:pt x="67" y="78"/>
                  </a:moveTo>
                  <a:cubicBezTo>
                    <a:pt x="67" y="50"/>
                    <a:pt x="62" y="24"/>
                    <a:pt x="54" y="0"/>
                  </a:cubicBezTo>
                  <a:cubicBezTo>
                    <a:pt x="38" y="15"/>
                    <a:pt x="20" y="28"/>
                    <a:pt x="0" y="37"/>
                  </a:cubicBezTo>
                  <a:cubicBezTo>
                    <a:pt x="20" y="53"/>
                    <a:pt x="43" y="68"/>
                    <a:pt x="67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6"/>
            <p:cNvSpPr>
              <a:spLocks/>
            </p:cNvSpPr>
            <p:nvPr/>
          </p:nvSpPr>
          <p:spPr bwMode="auto">
            <a:xfrm>
              <a:off x="9910763" y="5662613"/>
              <a:ext cx="52388" cy="58738"/>
            </a:xfrm>
            <a:custGeom>
              <a:avLst/>
              <a:gdLst>
                <a:gd name="T0" fmla="*/ 0 w 66"/>
                <a:gd name="T1" fmla="*/ 5 h 74"/>
                <a:gd name="T2" fmla="*/ 38 w 66"/>
                <a:gd name="T3" fmla="*/ 74 h 74"/>
                <a:gd name="T4" fmla="*/ 66 w 66"/>
                <a:gd name="T5" fmla="*/ 0 h 74"/>
                <a:gd name="T6" fmla="*/ 20 w 66"/>
                <a:gd name="T7" fmla="*/ 6 h 74"/>
                <a:gd name="T8" fmla="*/ 0 w 66"/>
                <a:gd name="T9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74">
                  <a:moveTo>
                    <a:pt x="0" y="5"/>
                  </a:moveTo>
                  <a:cubicBezTo>
                    <a:pt x="9" y="29"/>
                    <a:pt x="22" y="52"/>
                    <a:pt x="38" y="74"/>
                  </a:cubicBezTo>
                  <a:cubicBezTo>
                    <a:pt x="52" y="51"/>
                    <a:pt x="61" y="25"/>
                    <a:pt x="66" y="0"/>
                  </a:cubicBezTo>
                  <a:cubicBezTo>
                    <a:pt x="51" y="4"/>
                    <a:pt x="35" y="6"/>
                    <a:pt x="20" y="6"/>
                  </a:cubicBezTo>
                  <a:cubicBezTo>
                    <a:pt x="13" y="6"/>
                    <a:pt x="7" y="5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7"/>
            <p:cNvSpPr>
              <a:spLocks/>
            </p:cNvSpPr>
            <p:nvPr/>
          </p:nvSpPr>
          <p:spPr bwMode="auto">
            <a:xfrm>
              <a:off x="9834563" y="5638801"/>
              <a:ext cx="49213" cy="63500"/>
            </a:xfrm>
            <a:custGeom>
              <a:avLst/>
              <a:gdLst>
                <a:gd name="T0" fmla="*/ 2 w 63"/>
                <a:gd name="T1" fmla="*/ 80 h 80"/>
                <a:gd name="T2" fmla="*/ 63 w 63"/>
                <a:gd name="T3" fmla="*/ 29 h 80"/>
                <a:gd name="T4" fmla="*/ 4 w 63"/>
                <a:gd name="T5" fmla="*/ 0 h 80"/>
                <a:gd name="T6" fmla="*/ 2 w 63"/>
                <a:gd name="T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80">
                  <a:moveTo>
                    <a:pt x="2" y="80"/>
                  </a:moveTo>
                  <a:cubicBezTo>
                    <a:pt x="26" y="64"/>
                    <a:pt x="47" y="48"/>
                    <a:pt x="63" y="29"/>
                  </a:cubicBezTo>
                  <a:cubicBezTo>
                    <a:pt x="42" y="23"/>
                    <a:pt x="22" y="13"/>
                    <a:pt x="4" y="0"/>
                  </a:cubicBezTo>
                  <a:cubicBezTo>
                    <a:pt x="0" y="25"/>
                    <a:pt x="0" y="51"/>
                    <a:pt x="2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8"/>
            <p:cNvSpPr>
              <a:spLocks/>
            </p:cNvSpPr>
            <p:nvPr/>
          </p:nvSpPr>
          <p:spPr bwMode="auto">
            <a:xfrm>
              <a:off x="9755188" y="5578476"/>
              <a:ext cx="61913" cy="52388"/>
            </a:xfrm>
            <a:custGeom>
              <a:avLst/>
              <a:gdLst>
                <a:gd name="T0" fmla="*/ 0 w 78"/>
                <a:gd name="T1" fmla="*/ 68 h 68"/>
                <a:gd name="T2" fmla="*/ 78 w 78"/>
                <a:gd name="T3" fmla="*/ 55 h 68"/>
                <a:gd name="T4" fmla="*/ 41 w 78"/>
                <a:gd name="T5" fmla="*/ 0 h 68"/>
                <a:gd name="T6" fmla="*/ 0 w 78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68">
                  <a:moveTo>
                    <a:pt x="0" y="68"/>
                  </a:moveTo>
                  <a:cubicBezTo>
                    <a:pt x="28" y="67"/>
                    <a:pt x="54" y="63"/>
                    <a:pt x="78" y="55"/>
                  </a:cubicBezTo>
                  <a:cubicBezTo>
                    <a:pt x="63" y="39"/>
                    <a:pt x="51" y="21"/>
                    <a:pt x="41" y="0"/>
                  </a:cubicBezTo>
                  <a:cubicBezTo>
                    <a:pt x="25" y="20"/>
                    <a:pt x="10" y="43"/>
                    <a:pt x="0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9"/>
            <p:cNvSpPr>
              <a:spLocks/>
            </p:cNvSpPr>
            <p:nvPr/>
          </p:nvSpPr>
          <p:spPr bwMode="auto">
            <a:xfrm>
              <a:off x="9721850" y="5500688"/>
              <a:ext cx="57150" cy="50800"/>
            </a:xfrm>
            <a:custGeom>
              <a:avLst/>
              <a:gdLst>
                <a:gd name="T0" fmla="*/ 70 w 74"/>
                <a:gd name="T1" fmla="*/ 0 h 65"/>
                <a:gd name="T2" fmla="*/ 0 w 74"/>
                <a:gd name="T3" fmla="*/ 38 h 65"/>
                <a:gd name="T4" fmla="*/ 74 w 74"/>
                <a:gd name="T5" fmla="*/ 65 h 65"/>
                <a:gd name="T6" fmla="*/ 70 w 74"/>
                <a:gd name="T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65">
                  <a:moveTo>
                    <a:pt x="70" y="0"/>
                  </a:moveTo>
                  <a:cubicBezTo>
                    <a:pt x="45" y="8"/>
                    <a:pt x="22" y="21"/>
                    <a:pt x="0" y="38"/>
                  </a:cubicBezTo>
                  <a:cubicBezTo>
                    <a:pt x="23" y="51"/>
                    <a:pt x="49" y="60"/>
                    <a:pt x="74" y="65"/>
                  </a:cubicBezTo>
                  <a:cubicBezTo>
                    <a:pt x="69" y="43"/>
                    <a:pt x="67" y="21"/>
                    <a:pt x="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0"/>
            <p:cNvSpPr>
              <a:spLocks/>
            </p:cNvSpPr>
            <p:nvPr/>
          </p:nvSpPr>
          <p:spPr bwMode="auto">
            <a:xfrm>
              <a:off x="9740900" y="5424488"/>
              <a:ext cx="63500" cy="49213"/>
            </a:xfrm>
            <a:custGeom>
              <a:avLst/>
              <a:gdLst>
                <a:gd name="T0" fmla="*/ 0 w 80"/>
                <a:gd name="T1" fmla="*/ 3 h 64"/>
                <a:gd name="T2" fmla="*/ 51 w 80"/>
                <a:gd name="T3" fmla="*/ 64 h 64"/>
                <a:gd name="T4" fmla="*/ 80 w 80"/>
                <a:gd name="T5" fmla="*/ 5 h 64"/>
                <a:gd name="T6" fmla="*/ 0 w 80"/>
                <a:gd name="T7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64">
                  <a:moveTo>
                    <a:pt x="0" y="3"/>
                  </a:moveTo>
                  <a:cubicBezTo>
                    <a:pt x="16" y="27"/>
                    <a:pt x="32" y="47"/>
                    <a:pt x="51" y="64"/>
                  </a:cubicBezTo>
                  <a:cubicBezTo>
                    <a:pt x="57" y="43"/>
                    <a:pt x="67" y="23"/>
                    <a:pt x="80" y="5"/>
                  </a:cubicBezTo>
                  <a:cubicBezTo>
                    <a:pt x="55" y="0"/>
                    <a:pt x="29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31"/>
            <p:cNvSpPr>
              <a:spLocks/>
            </p:cNvSpPr>
            <p:nvPr/>
          </p:nvSpPr>
          <p:spPr bwMode="auto">
            <a:xfrm>
              <a:off x="9812338" y="5346701"/>
              <a:ext cx="52388" cy="60325"/>
            </a:xfrm>
            <a:custGeom>
              <a:avLst/>
              <a:gdLst>
                <a:gd name="T0" fmla="*/ 0 w 67"/>
                <a:gd name="T1" fmla="*/ 0 h 78"/>
                <a:gd name="T2" fmla="*/ 12 w 67"/>
                <a:gd name="T3" fmla="*/ 78 h 78"/>
                <a:gd name="T4" fmla="*/ 67 w 67"/>
                <a:gd name="T5" fmla="*/ 41 h 78"/>
                <a:gd name="T6" fmla="*/ 0 w 67"/>
                <a:gd name="T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78">
                  <a:moveTo>
                    <a:pt x="0" y="0"/>
                  </a:moveTo>
                  <a:cubicBezTo>
                    <a:pt x="0" y="27"/>
                    <a:pt x="4" y="53"/>
                    <a:pt x="12" y="78"/>
                  </a:cubicBezTo>
                  <a:cubicBezTo>
                    <a:pt x="28" y="63"/>
                    <a:pt x="46" y="50"/>
                    <a:pt x="67" y="41"/>
                  </a:cubicBezTo>
                  <a:cubicBezTo>
                    <a:pt x="47" y="24"/>
                    <a:pt x="24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32"/>
            <p:cNvSpPr>
              <a:spLocks/>
            </p:cNvSpPr>
            <p:nvPr/>
          </p:nvSpPr>
          <p:spPr bwMode="auto">
            <a:xfrm>
              <a:off x="9890125" y="5311776"/>
              <a:ext cx="50800" cy="57150"/>
            </a:xfrm>
            <a:custGeom>
              <a:avLst/>
              <a:gdLst>
                <a:gd name="T0" fmla="*/ 65 w 65"/>
                <a:gd name="T1" fmla="*/ 69 h 73"/>
                <a:gd name="T2" fmla="*/ 27 w 65"/>
                <a:gd name="T3" fmla="*/ 0 h 73"/>
                <a:gd name="T4" fmla="*/ 0 w 65"/>
                <a:gd name="T5" fmla="*/ 73 h 73"/>
                <a:gd name="T6" fmla="*/ 46 w 65"/>
                <a:gd name="T7" fmla="*/ 68 h 73"/>
                <a:gd name="T8" fmla="*/ 65 w 65"/>
                <a:gd name="T9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3">
                  <a:moveTo>
                    <a:pt x="65" y="69"/>
                  </a:moveTo>
                  <a:cubicBezTo>
                    <a:pt x="57" y="45"/>
                    <a:pt x="44" y="21"/>
                    <a:pt x="27" y="0"/>
                  </a:cubicBezTo>
                  <a:cubicBezTo>
                    <a:pt x="14" y="22"/>
                    <a:pt x="5" y="48"/>
                    <a:pt x="0" y="73"/>
                  </a:cubicBezTo>
                  <a:cubicBezTo>
                    <a:pt x="15" y="70"/>
                    <a:pt x="30" y="68"/>
                    <a:pt x="46" y="68"/>
                  </a:cubicBezTo>
                  <a:cubicBezTo>
                    <a:pt x="52" y="68"/>
                    <a:pt x="59" y="68"/>
                    <a:pt x="65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33"/>
            <p:cNvSpPr>
              <a:spLocks/>
            </p:cNvSpPr>
            <p:nvPr/>
          </p:nvSpPr>
          <p:spPr bwMode="auto">
            <a:xfrm>
              <a:off x="9967913" y="5330826"/>
              <a:ext cx="50800" cy="61913"/>
            </a:xfrm>
            <a:custGeom>
              <a:avLst/>
              <a:gdLst>
                <a:gd name="T0" fmla="*/ 62 w 64"/>
                <a:gd name="T1" fmla="*/ 0 h 79"/>
                <a:gd name="T2" fmla="*/ 0 w 64"/>
                <a:gd name="T3" fmla="*/ 50 h 79"/>
                <a:gd name="T4" fmla="*/ 59 w 64"/>
                <a:gd name="T5" fmla="*/ 79 h 79"/>
                <a:gd name="T6" fmla="*/ 62 w 64"/>
                <a:gd name="T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79">
                  <a:moveTo>
                    <a:pt x="62" y="0"/>
                  </a:moveTo>
                  <a:cubicBezTo>
                    <a:pt x="37" y="15"/>
                    <a:pt x="17" y="32"/>
                    <a:pt x="0" y="50"/>
                  </a:cubicBezTo>
                  <a:cubicBezTo>
                    <a:pt x="22" y="57"/>
                    <a:pt x="42" y="66"/>
                    <a:pt x="59" y="79"/>
                  </a:cubicBezTo>
                  <a:cubicBezTo>
                    <a:pt x="64" y="54"/>
                    <a:pt x="64" y="29"/>
                    <a:pt x="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34"/>
            <p:cNvSpPr>
              <a:spLocks/>
            </p:cNvSpPr>
            <p:nvPr/>
          </p:nvSpPr>
          <p:spPr bwMode="auto">
            <a:xfrm>
              <a:off x="10036175" y="5400676"/>
              <a:ext cx="60325" cy="53975"/>
            </a:xfrm>
            <a:custGeom>
              <a:avLst/>
              <a:gdLst>
                <a:gd name="T0" fmla="*/ 77 w 77"/>
                <a:gd name="T1" fmla="*/ 0 h 67"/>
                <a:gd name="T2" fmla="*/ 0 w 77"/>
                <a:gd name="T3" fmla="*/ 13 h 67"/>
                <a:gd name="T4" fmla="*/ 36 w 77"/>
                <a:gd name="T5" fmla="*/ 67 h 67"/>
                <a:gd name="T6" fmla="*/ 77 w 77"/>
                <a:gd name="T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67">
                  <a:moveTo>
                    <a:pt x="77" y="0"/>
                  </a:moveTo>
                  <a:cubicBezTo>
                    <a:pt x="50" y="0"/>
                    <a:pt x="24" y="5"/>
                    <a:pt x="0" y="13"/>
                  </a:cubicBezTo>
                  <a:cubicBezTo>
                    <a:pt x="15" y="29"/>
                    <a:pt x="27" y="47"/>
                    <a:pt x="36" y="67"/>
                  </a:cubicBezTo>
                  <a:cubicBezTo>
                    <a:pt x="53" y="48"/>
                    <a:pt x="68" y="25"/>
                    <a:pt x="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35"/>
            <p:cNvSpPr>
              <a:spLocks/>
            </p:cNvSpPr>
            <p:nvPr/>
          </p:nvSpPr>
          <p:spPr bwMode="auto">
            <a:xfrm>
              <a:off x="9785350" y="5375276"/>
              <a:ext cx="280988" cy="280988"/>
            </a:xfrm>
            <a:custGeom>
              <a:avLst/>
              <a:gdLst>
                <a:gd name="T0" fmla="*/ 329 w 358"/>
                <a:gd name="T1" fmla="*/ 127 h 358"/>
                <a:gd name="T2" fmla="*/ 231 w 358"/>
                <a:gd name="T3" fmla="*/ 330 h 358"/>
                <a:gd name="T4" fmla="*/ 28 w 358"/>
                <a:gd name="T5" fmla="*/ 231 h 358"/>
                <a:gd name="T6" fmla="*/ 127 w 358"/>
                <a:gd name="T7" fmla="*/ 29 h 358"/>
                <a:gd name="T8" fmla="*/ 329 w 358"/>
                <a:gd name="T9" fmla="*/ 127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" h="358">
                  <a:moveTo>
                    <a:pt x="329" y="127"/>
                  </a:moveTo>
                  <a:cubicBezTo>
                    <a:pt x="358" y="210"/>
                    <a:pt x="314" y="301"/>
                    <a:pt x="231" y="330"/>
                  </a:cubicBezTo>
                  <a:cubicBezTo>
                    <a:pt x="148" y="358"/>
                    <a:pt x="57" y="314"/>
                    <a:pt x="28" y="231"/>
                  </a:cubicBezTo>
                  <a:cubicBezTo>
                    <a:pt x="0" y="148"/>
                    <a:pt x="44" y="58"/>
                    <a:pt x="127" y="29"/>
                  </a:cubicBezTo>
                  <a:cubicBezTo>
                    <a:pt x="210" y="0"/>
                    <a:pt x="301" y="44"/>
                    <a:pt x="329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7" name="组合 86"/>
          <p:cNvGrpSpPr/>
          <p:nvPr/>
        </p:nvGrpSpPr>
        <p:grpSpPr>
          <a:xfrm>
            <a:off x="8688388" y="5322888"/>
            <a:ext cx="425450" cy="428625"/>
            <a:chOff x="8688388" y="5322888"/>
            <a:chExt cx="425450" cy="428625"/>
          </a:xfrm>
        </p:grpSpPr>
        <p:sp>
          <p:nvSpPr>
            <p:cNvPr id="51" name="Freeform 36"/>
            <p:cNvSpPr>
              <a:spLocks/>
            </p:cNvSpPr>
            <p:nvPr/>
          </p:nvSpPr>
          <p:spPr bwMode="auto">
            <a:xfrm>
              <a:off x="9053513" y="5499101"/>
              <a:ext cx="60325" cy="53975"/>
            </a:xfrm>
            <a:custGeom>
              <a:avLst/>
              <a:gdLst>
                <a:gd name="T0" fmla="*/ 5 w 77"/>
                <a:gd name="T1" fmla="*/ 68 h 68"/>
                <a:gd name="T2" fmla="*/ 77 w 77"/>
                <a:gd name="T3" fmla="*/ 29 h 68"/>
                <a:gd name="T4" fmla="*/ 0 w 77"/>
                <a:gd name="T5" fmla="*/ 0 h 68"/>
                <a:gd name="T6" fmla="*/ 5 w 77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68">
                  <a:moveTo>
                    <a:pt x="5" y="68"/>
                  </a:moveTo>
                  <a:cubicBezTo>
                    <a:pt x="30" y="59"/>
                    <a:pt x="54" y="46"/>
                    <a:pt x="77" y="29"/>
                  </a:cubicBezTo>
                  <a:cubicBezTo>
                    <a:pt x="54" y="15"/>
                    <a:pt x="26" y="5"/>
                    <a:pt x="0" y="0"/>
                  </a:cubicBezTo>
                  <a:cubicBezTo>
                    <a:pt x="6" y="23"/>
                    <a:pt x="7" y="45"/>
                    <a:pt x="5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37"/>
            <p:cNvSpPr>
              <a:spLocks/>
            </p:cNvSpPr>
            <p:nvPr/>
          </p:nvSpPr>
          <p:spPr bwMode="auto">
            <a:xfrm>
              <a:off x="9028113" y="5580063"/>
              <a:ext cx="65088" cy="52388"/>
            </a:xfrm>
            <a:custGeom>
              <a:avLst/>
              <a:gdLst>
                <a:gd name="T0" fmla="*/ 30 w 83"/>
                <a:gd name="T1" fmla="*/ 0 h 67"/>
                <a:gd name="T2" fmla="*/ 18 w 83"/>
                <a:gd name="T3" fmla="*/ 33 h 67"/>
                <a:gd name="T4" fmla="*/ 0 w 83"/>
                <a:gd name="T5" fmla="*/ 62 h 67"/>
                <a:gd name="T6" fmla="*/ 83 w 83"/>
                <a:gd name="T7" fmla="*/ 64 h 67"/>
                <a:gd name="T8" fmla="*/ 30 w 83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67">
                  <a:moveTo>
                    <a:pt x="30" y="0"/>
                  </a:moveTo>
                  <a:cubicBezTo>
                    <a:pt x="27" y="11"/>
                    <a:pt x="23" y="22"/>
                    <a:pt x="18" y="33"/>
                  </a:cubicBezTo>
                  <a:cubicBezTo>
                    <a:pt x="13" y="43"/>
                    <a:pt x="7" y="53"/>
                    <a:pt x="0" y="62"/>
                  </a:cubicBezTo>
                  <a:cubicBezTo>
                    <a:pt x="26" y="67"/>
                    <a:pt x="53" y="67"/>
                    <a:pt x="83" y="64"/>
                  </a:cubicBezTo>
                  <a:cubicBezTo>
                    <a:pt x="66" y="39"/>
                    <a:pt x="50" y="18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38"/>
            <p:cNvSpPr>
              <a:spLocks/>
            </p:cNvSpPr>
            <p:nvPr/>
          </p:nvSpPr>
          <p:spPr bwMode="auto">
            <a:xfrm>
              <a:off x="8966200" y="5649913"/>
              <a:ext cx="55563" cy="65088"/>
            </a:xfrm>
            <a:custGeom>
              <a:avLst/>
              <a:gdLst>
                <a:gd name="T0" fmla="*/ 70 w 70"/>
                <a:gd name="T1" fmla="*/ 82 h 82"/>
                <a:gd name="T2" fmla="*/ 56 w 70"/>
                <a:gd name="T3" fmla="*/ 0 h 82"/>
                <a:gd name="T4" fmla="*/ 0 w 70"/>
                <a:gd name="T5" fmla="*/ 39 h 82"/>
                <a:gd name="T6" fmla="*/ 70 w 70"/>
                <a:gd name="T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82">
                  <a:moveTo>
                    <a:pt x="70" y="82"/>
                  </a:moveTo>
                  <a:cubicBezTo>
                    <a:pt x="70" y="53"/>
                    <a:pt x="65" y="26"/>
                    <a:pt x="56" y="0"/>
                  </a:cubicBezTo>
                  <a:cubicBezTo>
                    <a:pt x="40" y="16"/>
                    <a:pt x="21" y="29"/>
                    <a:pt x="0" y="39"/>
                  </a:cubicBezTo>
                  <a:cubicBezTo>
                    <a:pt x="20" y="56"/>
                    <a:pt x="44" y="72"/>
                    <a:pt x="70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39"/>
            <p:cNvSpPr>
              <a:spLocks/>
            </p:cNvSpPr>
            <p:nvPr/>
          </p:nvSpPr>
          <p:spPr bwMode="auto">
            <a:xfrm>
              <a:off x="8885238" y="5691188"/>
              <a:ext cx="53975" cy="60325"/>
            </a:xfrm>
            <a:custGeom>
              <a:avLst/>
              <a:gdLst>
                <a:gd name="T0" fmla="*/ 0 w 68"/>
                <a:gd name="T1" fmla="*/ 4 h 77"/>
                <a:gd name="T2" fmla="*/ 40 w 68"/>
                <a:gd name="T3" fmla="*/ 77 h 77"/>
                <a:gd name="T4" fmla="*/ 68 w 68"/>
                <a:gd name="T5" fmla="*/ 0 h 77"/>
                <a:gd name="T6" fmla="*/ 20 w 68"/>
                <a:gd name="T7" fmla="*/ 6 h 77"/>
                <a:gd name="T8" fmla="*/ 0 w 68"/>
                <a:gd name="T9" fmla="*/ 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7">
                  <a:moveTo>
                    <a:pt x="0" y="4"/>
                  </a:moveTo>
                  <a:cubicBezTo>
                    <a:pt x="9" y="30"/>
                    <a:pt x="22" y="54"/>
                    <a:pt x="40" y="77"/>
                  </a:cubicBezTo>
                  <a:cubicBezTo>
                    <a:pt x="54" y="53"/>
                    <a:pt x="63" y="26"/>
                    <a:pt x="68" y="0"/>
                  </a:cubicBezTo>
                  <a:cubicBezTo>
                    <a:pt x="53" y="4"/>
                    <a:pt x="37" y="6"/>
                    <a:pt x="20" y="6"/>
                  </a:cubicBezTo>
                  <a:cubicBezTo>
                    <a:pt x="14" y="6"/>
                    <a:pt x="7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0"/>
            <p:cNvSpPr>
              <a:spLocks/>
            </p:cNvSpPr>
            <p:nvPr/>
          </p:nvSpPr>
          <p:spPr bwMode="auto">
            <a:xfrm>
              <a:off x="8804275" y="5665788"/>
              <a:ext cx="53975" cy="65088"/>
            </a:xfrm>
            <a:custGeom>
              <a:avLst/>
              <a:gdLst>
                <a:gd name="T0" fmla="*/ 3 w 67"/>
                <a:gd name="T1" fmla="*/ 83 h 83"/>
                <a:gd name="T2" fmla="*/ 67 w 67"/>
                <a:gd name="T3" fmla="*/ 30 h 83"/>
                <a:gd name="T4" fmla="*/ 5 w 67"/>
                <a:gd name="T5" fmla="*/ 0 h 83"/>
                <a:gd name="T6" fmla="*/ 3 w 67"/>
                <a:gd name="T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83">
                  <a:moveTo>
                    <a:pt x="3" y="83"/>
                  </a:moveTo>
                  <a:cubicBezTo>
                    <a:pt x="28" y="66"/>
                    <a:pt x="49" y="49"/>
                    <a:pt x="67" y="30"/>
                  </a:cubicBezTo>
                  <a:cubicBezTo>
                    <a:pt x="45" y="23"/>
                    <a:pt x="24" y="13"/>
                    <a:pt x="5" y="0"/>
                  </a:cubicBezTo>
                  <a:cubicBezTo>
                    <a:pt x="0" y="26"/>
                    <a:pt x="0" y="52"/>
                    <a:pt x="3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1"/>
            <p:cNvSpPr>
              <a:spLocks/>
            </p:cNvSpPr>
            <p:nvPr/>
          </p:nvSpPr>
          <p:spPr bwMode="auto">
            <a:xfrm>
              <a:off x="8724900" y="5602288"/>
              <a:ext cx="63500" cy="53975"/>
            </a:xfrm>
            <a:custGeom>
              <a:avLst/>
              <a:gdLst>
                <a:gd name="T0" fmla="*/ 0 w 81"/>
                <a:gd name="T1" fmla="*/ 70 h 70"/>
                <a:gd name="T2" fmla="*/ 81 w 81"/>
                <a:gd name="T3" fmla="*/ 57 h 70"/>
                <a:gd name="T4" fmla="*/ 43 w 81"/>
                <a:gd name="T5" fmla="*/ 0 h 70"/>
                <a:gd name="T6" fmla="*/ 0 w 81"/>
                <a:gd name="T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70">
                  <a:moveTo>
                    <a:pt x="0" y="70"/>
                  </a:moveTo>
                  <a:cubicBezTo>
                    <a:pt x="28" y="70"/>
                    <a:pt x="56" y="65"/>
                    <a:pt x="81" y="57"/>
                  </a:cubicBezTo>
                  <a:cubicBezTo>
                    <a:pt x="65" y="41"/>
                    <a:pt x="52" y="22"/>
                    <a:pt x="43" y="0"/>
                  </a:cubicBezTo>
                  <a:cubicBezTo>
                    <a:pt x="25" y="21"/>
                    <a:pt x="10" y="45"/>
                    <a:pt x="0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42"/>
            <p:cNvSpPr>
              <a:spLocks/>
            </p:cNvSpPr>
            <p:nvPr/>
          </p:nvSpPr>
          <p:spPr bwMode="auto">
            <a:xfrm>
              <a:off x="8688388" y="5521326"/>
              <a:ext cx="60325" cy="53975"/>
            </a:xfrm>
            <a:custGeom>
              <a:avLst/>
              <a:gdLst>
                <a:gd name="T0" fmla="*/ 72 w 77"/>
                <a:gd name="T1" fmla="*/ 0 h 68"/>
                <a:gd name="T2" fmla="*/ 0 w 77"/>
                <a:gd name="T3" fmla="*/ 39 h 68"/>
                <a:gd name="T4" fmla="*/ 77 w 77"/>
                <a:gd name="T5" fmla="*/ 68 h 68"/>
                <a:gd name="T6" fmla="*/ 72 w 77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68">
                  <a:moveTo>
                    <a:pt x="72" y="0"/>
                  </a:moveTo>
                  <a:cubicBezTo>
                    <a:pt x="47" y="9"/>
                    <a:pt x="23" y="22"/>
                    <a:pt x="0" y="39"/>
                  </a:cubicBezTo>
                  <a:cubicBezTo>
                    <a:pt x="23" y="53"/>
                    <a:pt x="50" y="62"/>
                    <a:pt x="77" y="68"/>
                  </a:cubicBezTo>
                  <a:cubicBezTo>
                    <a:pt x="71" y="45"/>
                    <a:pt x="70" y="22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3"/>
            <p:cNvSpPr>
              <a:spLocks/>
            </p:cNvSpPr>
            <p:nvPr/>
          </p:nvSpPr>
          <p:spPr bwMode="auto">
            <a:xfrm>
              <a:off x="8709025" y="5441951"/>
              <a:ext cx="65088" cy="50800"/>
            </a:xfrm>
            <a:custGeom>
              <a:avLst/>
              <a:gdLst>
                <a:gd name="T0" fmla="*/ 0 w 83"/>
                <a:gd name="T1" fmla="*/ 2 h 66"/>
                <a:gd name="T2" fmla="*/ 53 w 83"/>
                <a:gd name="T3" fmla="*/ 66 h 66"/>
                <a:gd name="T4" fmla="*/ 83 w 83"/>
                <a:gd name="T5" fmla="*/ 5 h 66"/>
                <a:gd name="T6" fmla="*/ 0 w 83"/>
                <a:gd name="T7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66">
                  <a:moveTo>
                    <a:pt x="0" y="2"/>
                  </a:moveTo>
                  <a:cubicBezTo>
                    <a:pt x="16" y="28"/>
                    <a:pt x="33" y="49"/>
                    <a:pt x="53" y="66"/>
                  </a:cubicBezTo>
                  <a:cubicBezTo>
                    <a:pt x="59" y="44"/>
                    <a:pt x="69" y="23"/>
                    <a:pt x="83" y="5"/>
                  </a:cubicBezTo>
                  <a:cubicBezTo>
                    <a:pt x="57" y="0"/>
                    <a:pt x="30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4"/>
            <p:cNvSpPr>
              <a:spLocks/>
            </p:cNvSpPr>
            <p:nvPr/>
          </p:nvSpPr>
          <p:spPr bwMode="auto">
            <a:xfrm>
              <a:off x="8782050" y="5359401"/>
              <a:ext cx="53975" cy="63500"/>
            </a:xfrm>
            <a:custGeom>
              <a:avLst/>
              <a:gdLst>
                <a:gd name="T0" fmla="*/ 0 w 70"/>
                <a:gd name="T1" fmla="*/ 0 h 81"/>
                <a:gd name="T2" fmla="*/ 13 w 70"/>
                <a:gd name="T3" fmla="*/ 81 h 81"/>
                <a:gd name="T4" fmla="*/ 70 w 70"/>
                <a:gd name="T5" fmla="*/ 43 h 81"/>
                <a:gd name="T6" fmla="*/ 0 w 70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81">
                  <a:moveTo>
                    <a:pt x="0" y="0"/>
                  </a:moveTo>
                  <a:cubicBezTo>
                    <a:pt x="0" y="29"/>
                    <a:pt x="5" y="56"/>
                    <a:pt x="13" y="81"/>
                  </a:cubicBezTo>
                  <a:cubicBezTo>
                    <a:pt x="30" y="66"/>
                    <a:pt x="49" y="53"/>
                    <a:pt x="70" y="43"/>
                  </a:cubicBezTo>
                  <a:cubicBezTo>
                    <a:pt x="50" y="26"/>
                    <a:pt x="26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8864600" y="5322888"/>
              <a:ext cx="52388" cy="60325"/>
            </a:xfrm>
            <a:custGeom>
              <a:avLst/>
              <a:gdLst>
                <a:gd name="T0" fmla="*/ 68 w 68"/>
                <a:gd name="T1" fmla="*/ 72 h 77"/>
                <a:gd name="T2" fmla="*/ 28 w 68"/>
                <a:gd name="T3" fmla="*/ 0 h 77"/>
                <a:gd name="T4" fmla="*/ 0 w 68"/>
                <a:gd name="T5" fmla="*/ 77 h 77"/>
                <a:gd name="T6" fmla="*/ 47 w 68"/>
                <a:gd name="T7" fmla="*/ 71 h 77"/>
                <a:gd name="T8" fmla="*/ 68 w 68"/>
                <a:gd name="T9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77">
                  <a:moveTo>
                    <a:pt x="68" y="72"/>
                  </a:moveTo>
                  <a:cubicBezTo>
                    <a:pt x="59" y="47"/>
                    <a:pt x="46" y="23"/>
                    <a:pt x="28" y="0"/>
                  </a:cubicBezTo>
                  <a:cubicBezTo>
                    <a:pt x="14" y="24"/>
                    <a:pt x="5" y="51"/>
                    <a:pt x="0" y="77"/>
                  </a:cubicBezTo>
                  <a:cubicBezTo>
                    <a:pt x="15" y="73"/>
                    <a:pt x="31" y="71"/>
                    <a:pt x="47" y="71"/>
                  </a:cubicBezTo>
                  <a:cubicBezTo>
                    <a:pt x="54" y="71"/>
                    <a:pt x="61" y="72"/>
                    <a:pt x="68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6"/>
            <p:cNvSpPr>
              <a:spLocks/>
            </p:cNvSpPr>
            <p:nvPr/>
          </p:nvSpPr>
          <p:spPr bwMode="auto">
            <a:xfrm>
              <a:off x="8945563" y="5343526"/>
              <a:ext cx="52388" cy="65088"/>
            </a:xfrm>
            <a:custGeom>
              <a:avLst/>
              <a:gdLst>
                <a:gd name="T0" fmla="*/ 64 w 67"/>
                <a:gd name="T1" fmla="*/ 0 h 83"/>
                <a:gd name="T2" fmla="*/ 0 w 67"/>
                <a:gd name="T3" fmla="*/ 53 h 83"/>
                <a:gd name="T4" fmla="*/ 62 w 67"/>
                <a:gd name="T5" fmla="*/ 83 h 83"/>
                <a:gd name="T6" fmla="*/ 64 w 67"/>
                <a:gd name="T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83">
                  <a:moveTo>
                    <a:pt x="64" y="0"/>
                  </a:moveTo>
                  <a:cubicBezTo>
                    <a:pt x="39" y="17"/>
                    <a:pt x="18" y="34"/>
                    <a:pt x="0" y="53"/>
                  </a:cubicBezTo>
                  <a:cubicBezTo>
                    <a:pt x="22" y="60"/>
                    <a:pt x="43" y="70"/>
                    <a:pt x="62" y="83"/>
                  </a:cubicBezTo>
                  <a:cubicBezTo>
                    <a:pt x="66" y="57"/>
                    <a:pt x="67" y="30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7"/>
            <p:cNvSpPr>
              <a:spLocks/>
            </p:cNvSpPr>
            <p:nvPr/>
          </p:nvSpPr>
          <p:spPr bwMode="auto">
            <a:xfrm>
              <a:off x="9015413" y="5416551"/>
              <a:ext cx="63500" cy="55563"/>
            </a:xfrm>
            <a:custGeom>
              <a:avLst/>
              <a:gdLst>
                <a:gd name="T0" fmla="*/ 81 w 81"/>
                <a:gd name="T1" fmla="*/ 0 h 70"/>
                <a:gd name="T2" fmla="*/ 0 w 81"/>
                <a:gd name="T3" fmla="*/ 14 h 70"/>
                <a:gd name="T4" fmla="*/ 38 w 81"/>
                <a:gd name="T5" fmla="*/ 70 h 70"/>
                <a:gd name="T6" fmla="*/ 81 w 81"/>
                <a:gd name="T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70">
                  <a:moveTo>
                    <a:pt x="81" y="0"/>
                  </a:moveTo>
                  <a:cubicBezTo>
                    <a:pt x="52" y="1"/>
                    <a:pt x="25" y="5"/>
                    <a:pt x="0" y="14"/>
                  </a:cubicBezTo>
                  <a:cubicBezTo>
                    <a:pt x="16" y="30"/>
                    <a:pt x="29" y="49"/>
                    <a:pt x="38" y="70"/>
                  </a:cubicBezTo>
                  <a:cubicBezTo>
                    <a:pt x="55" y="50"/>
                    <a:pt x="71" y="26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8"/>
            <p:cNvSpPr>
              <a:spLocks/>
            </p:cNvSpPr>
            <p:nvPr/>
          </p:nvSpPr>
          <p:spPr bwMode="auto">
            <a:xfrm>
              <a:off x="8755063" y="5389563"/>
              <a:ext cx="292100" cy="295275"/>
            </a:xfrm>
            <a:custGeom>
              <a:avLst/>
              <a:gdLst>
                <a:gd name="T0" fmla="*/ 343 w 373"/>
                <a:gd name="T1" fmla="*/ 133 h 374"/>
                <a:gd name="T2" fmla="*/ 241 w 373"/>
                <a:gd name="T3" fmla="*/ 344 h 374"/>
                <a:gd name="T4" fmla="*/ 30 w 373"/>
                <a:gd name="T5" fmla="*/ 241 h 374"/>
                <a:gd name="T6" fmla="*/ 132 w 373"/>
                <a:gd name="T7" fmla="*/ 30 h 374"/>
                <a:gd name="T8" fmla="*/ 343 w 373"/>
                <a:gd name="T9" fmla="*/ 133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3" h="374">
                  <a:moveTo>
                    <a:pt x="343" y="133"/>
                  </a:moveTo>
                  <a:cubicBezTo>
                    <a:pt x="373" y="219"/>
                    <a:pt x="327" y="314"/>
                    <a:pt x="241" y="344"/>
                  </a:cubicBezTo>
                  <a:cubicBezTo>
                    <a:pt x="154" y="374"/>
                    <a:pt x="59" y="328"/>
                    <a:pt x="30" y="241"/>
                  </a:cubicBezTo>
                  <a:cubicBezTo>
                    <a:pt x="0" y="154"/>
                    <a:pt x="46" y="60"/>
                    <a:pt x="132" y="30"/>
                  </a:cubicBezTo>
                  <a:cubicBezTo>
                    <a:pt x="219" y="0"/>
                    <a:pt x="313" y="46"/>
                    <a:pt x="343" y="1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1" name="组合 90"/>
          <p:cNvGrpSpPr/>
          <p:nvPr/>
        </p:nvGrpSpPr>
        <p:grpSpPr>
          <a:xfrm>
            <a:off x="9421813" y="6034088"/>
            <a:ext cx="671512" cy="512763"/>
            <a:chOff x="9421813" y="6034088"/>
            <a:chExt cx="671512" cy="512763"/>
          </a:xfrm>
        </p:grpSpPr>
        <p:sp>
          <p:nvSpPr>
            <p:cNvPr id="64" name="Freeform 49"/>
            <p:cNvSpPr>
              <a:spLocks/>
            </p:cNvSpPr>
            <p:nvPr/>
          </p:nvSpPr>
          <p:spPr bwMode="auto">
            <a:xfrm>
              <a:off x="9632950" y="6089651"/>
              <a:ext cx="460375" cy="177800"/>
            </a:xfrm>
            <a:custGeom>
              <a:avLst/>
              <a:gdLst>
                <a:gd name="T0" fmla="*/ 438 w 587"/>
                <a:gd name="T1" fmla="*/ 94 h 227"/>
                <a:gd name="T2" fmla="*/ 430 w 587"/>
                <a:gd name="T3" fmla="*/ 94 h 227"/>
                <a:gd name="T4" fmla="*/ 316 w 587"/>
                <a:gd name="T5" fmla="*/ 0 h 227"/>
                <a:gd name="T6" fmla="*/ 206 w 587"/>
                <a:gd name="T7" fmla="*/ 76 h 227"/>
                <a:gd name="T8" fmla="*/ 155 w 587"/>
                <a:gd name="T9" fmla="*/ 67 h 227"/>
                <a:gd name="T10" fmla="*/ 0 w 587"/>
                <a:gd name="T11" fmla="*/ 221 h 227"/>
                <a:gd name="T12" fmla="*/ 0 w 587"/>
                <a:gd name="T13" fmla="*/ 225 h 227"/>
                <a:gd name="T14" fmla="*/ 587 w 587"/>
                <a:gd name="T15" fmla="*/ 227 h 227"/>
                <a:gd name="T16" fmla="*/ 438 w 587"/>
                <a:gd name="T17" fmla="*/ 9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7" h="227">
                  <a:moveTo>
                    <a:pt x="438" y="94"/>
                  </a:moveTo>
                  <a:cubicBezTo>
                    <a:pt x="435" y="94"/>
                    <a:pt x="432" y="94"/>
                    <a:pt x="430" y="94"/>
                  </a:cubicBezTo>
                  <a:cubicBezTo>
                    <a:pt x="419" y="41"/>
                    <a:pt x="372" y="0"/>
                    <a:pt x="316" y="0"/>
                  </a:cubicBezTo>
                  <a:cubicBezTo>
                    <a:pt x="265" y="0"/>
                    <a:pt x="223" y="32"/>
                    <a:pt x="206" y="76"/>
                  </a:cubicBezTo>
                  <a:cubicBezTo>
                    <a:pt x="190" y="70"/>
                    <a:pt x="173" y="67"/>
                    <a:pt x="155" y="67"/>
                  </a:cubicBezTo>
                  <a:cubicBezTo>
                    <a:pt x="70" y="67"/>
                    <a:pt x="0" y="136"/>
                    <a:pt x="0" y="221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587" y="227"/>
                    <a:pt x="587" y="227"/>
                    <a:pt x="587" y="227"/>
                  </a:cubicBezTo>
                  <a:cubicBezTo>
                    <a:pt x="578" y="152"/>
                    <a:pt x="515" y="94"/>
                    <a:pt x="438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50"/>
            <p:cNvSpPr>
              <a:spLocks/>
            </p:cNvSpPr>
            <p:nvPr/>
          </p:nvSpPr>
          <p:spPr bwMode="auto">
            <a:xfrm>
              <a:off x="9421813" y="6034088"/>
              <a:ext cx="384175" cy="150813"/>
            </a:xfrm>
            <a:custGeom>
              <a:avLst/>
              <a:gdLst>
                <a:gd name="T0" fmla="*/ 423 w 489"/>
                <a:gd name="T1" fmla="*/ 110 h 191"/>
                <a:gd name="T2" fmla="*/ 460 w 489"/>
                <a:gd name="T3" fmla="*/ 115 h 191"/>
                <a:gd name="T4" fmla="*/ 489 w 489"/>
                <a:gd name="T5" fmla="*/ 80 h 191"/>
                <a:gd name="T6" fmla="*/ 384 w 489"/>
                <a:gd name="T7" fmla="*/ 23 h 191"/>
                <a:gd name="T8" fmla="*/ 320 w 489"/>
                <a:gd name="T9" fmla="*/ 40 h 191"/>
                <a:gd name="T10" fmla="*/ 233 w 489"/>
                <a:gd name="T11" fmla="*/ 0 h 191"/>
                <a:gd name="T12" fmla="*/ 119 w 489"/>
                <a:gd name="T13" fmla="*/ 96 h 191"/>
                <a:gd name="T14" fmla="*/ 106 w 489"/>
                <a:gd name="T15" fmla="*/ 95 h 191"/>
                <a:gd name="T16" fmla="*/ 0 w 489"/>
                <a:gd name="T17" fmla="*/ 190 h 191"/>
                <a:gd name="T18" fmla="*/ 273 w 489"/>
                <a:gd name="T19" fmla="*/ 191 h 191"/>
                <a:gd name="T20" fmla="*/ 423 w 489"/>
                <a:gd name="T21" fmla="*/ 11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9" h="191">
                  <a:moveTo>
                    <a:pt x="423" y="110"/>
                  </a:moveTo>
                  <a:cubicBezTo>
                    <a:pt x="435" y="111"/>
                    <a:pt x="448" y="112"/>
                    <a:pt x="460" y="115"/>
                  </a:cubicBezTo>
                  <a:cubicBezTo>
                    <a:pt x="468" y="102"/>
                    <a:pt x="478" y="90"/>
                    <a:pt x="489" y="80"/>
                  </a:cubicBezTo>
                  <a:cubicBezTo>
                    <a:pt x="467" y="46"/>
                    <a:pt x="429" y="23"/>
                    <a:pt x="384" y="23"/>
                  </a:cubicBezTo>
                  <a:cubicBezTo>
                    <a:pt x="361" y="23"/>
                    <a:pt x="339" y="29"/>
                    <a:pt x="320" y="40"/>
                  </a:cubicBezTo>
                  <a:cubicBezTo>
                    <a:pt x="299" y="16"/>
                    <a:pt x="268" y="0"/>
                    <a:pt x="233" y="0"/>
                  </a:cubicBezTo>
                  <a:cubicBezTo>
                    <a:pt x="176" y="0"/>
                    <a:pt x="128" y="41"/>
                    <a:pt x="119" y="96"/>
                  </a:cubicBezTo>
                  <a:cubicBezTo>
                    <a:pt x="114" y="95"/>
                    <a:pt x="110" y="95"/>
                    <a:pt x="106" y="95"/>
                  </a:cubicBezTo>
                  <a:cubicBezTo>
                    <a:pt x="51" y="95"/>
                    <a:pt x="6" y="136"/>
                    <a:pt x="0" y="190"/>
                  </a:cubicBezTo>
                  <a:cubicBezTo>
                    <a:pt x="273" y="191"/>
                    <a:pt x="273" y="191"/>
                    <a:pt x="273" y="191"/>
                  </a:cubicBezTo>
                  <a:cubicBezTo>
                    <a:pt x="305" y="142"/>
                    <a:pt x="360" y="110"/>
                    <a:pt x="423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51"/>
            <p:cNvSpPr>
              <a:spLocks/>
            </p:cNvSpPr>
            <p:nvPr/>
          </p:nvSpPr>
          <p:spPr bwMode="auto">
            <a:xfrm>
              <a:off x="9674225" y="6278563"/>
              <a:ext cx="88900" cy="134938"/>
            </a:xfrm>
            <a:custGeom>
              <a:avLst/>
              <a:gdLst>
                <a:gd name="T0" fmla="*/ 112 w 112"/>
                <a:gd name="T1" fmla="*/ 114 h 170"/>
                <a:gd name="T2" fmla="*/ 56 w 112"/>
                <a:gd name="T3" fmla="*/ 170 h 170"/>
                <a:gd name="T4" fmla="*/ 0 w 112"/>
                <a:gd name="T5" fmla="*/ 114 h 170"/>
                <a:gd name="T6" fmla="*/ 56 w 112"/>
                <a:gd name="T7" fmla="*/ 0 h 170"/>
                <a:gd name="T8" fmla="*/ 112 w 112"/>
                <a:gd name="T9" fmla="*/ 11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70">
                  <a:moveTo>
                    <a:pt x="112" y="114"/>
                  </a:moveTo>
                  <a:cubicBezTo>
                    <a:pt x="112" y="145"/>
                    <a:pt x="87" y="170"/>
                    <a:pt x="56" y="170"/>
                  </a:cubicBezTo>
                  <a:cubicBezTo>
                    <a:pt x="25" y="170"/>
                    <a:pt x="0" y="145"/>
                    <a:pt x="0" y="114"/>
                  </a:cubicBezTo>
                  <a:cubicBezTo>
                    <a:pt x="0" y="83"/>
                    <a:pt x="56" y="0"/>
                    <a:pt x="56" y="0"/>
                  </a:cubicBezTo>
                  <a:cubicBezTo>
                    <a:pt x="56" y="0"/>
                    <a:pt x="112" y="83"/>
                    <a:pt x="112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52"/>
            <p:cNvSpPr>
              <a:spLocks/>
            </p:cNvSpPr>
            <p:nvPr/>
          </p:nvSpPr>
          <p:spPr bwMode="auto">
            <a:xfrm>
              <a:off x="9964738" y="6278563"/>
              <a:ext cx="87313" cy="134938"/>
            </a:xfrm>
            <a:custGeom>
              <a:avLst/>
              <a:gdLst>
                <a:gd name="T0" fmla="*/ 112 w 112"/>
                <a:gd name="T1" fmla="*/ 114 h 170"/>
                <a:gd name="T2" fmla="*/ 56 w 112"/>
                <a:gd name="T3" fmla="*/ 170 h 170"/>
                <a:gd name="T4" fmla="*/ 0 w 112"/>
                <a:gd name="T5" fmla="*/ 114 h 170"/>
                <a:gd name="T6" fmla="*/ 56 w 112"/>
                <a:gd name="T7" fmla="*/ 0 h 170"/>
                <a:gd name="T8" fmla="*/ 112 w 112"/>
                <a:gd name="T9" fmla="*/ 11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70">
                  <a:moveTo>
                    <a:pt x="112" y="114"/>
                  </a:moveTo>
                  <a:cubicBezTo>
                    <a:pt x="112" y="145"/>
                    <a:pt x="87" y="170"/>
                    <a:pt x="56" y="170"/>
                  </a:cubicBezTo>
                  <a:cubicBezTo>
                    <a:pt x="25" y="170"/>
                    <a:pt x="0" y="145"/>
                    <a:pt x="0" y="114"/>
                  </a:cubicBezTo>
                  <a:cubicBezTo>
                    <a:pt x="0" y="83"/>
                    <a:pt x="56" y="0"/>
                    <a:pt x="56" y="0"/>
                  </a:cubicBezTo>
                  <a:cubicBezTo>
                    <a:pt x="56" y="0"/>
                    <a:pt x="112" y="83"/>
                    <a:pt x="112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53"/>
            <p:cNvSpPr>
              <a:spLocks/>
            </p:cNvSpPr>
            <p:nvPr/>
          </p:nvSpPr>
          <p:spPr bwMode="auto">
            <a:xfrm>
              <a:off x="9820275" y="6278563"/>
              <a:ext cx="87313" cy="134938"/>
            </a:xfrm>
            <a:custGeom>
              <a:avLst/>
              <a:gdLst>
                <a:gd name="T0" fmla="*/ 112 w 112"/>
                <a:gd name="T1" fmla="*/ 114 h 170"/>
                <a:gd name="T2" fmla="*/ 56 w 112"/>
                <a:gd name="T3" fmla="*/ 170 h 170"/>
                <a:gd name="T4" fmla="*/ 0 w 112"/>
                <a:gd name="T5" fmla="*/ 114 h 170"/>
                <a:gd name="T6" fmla="*/ 56 w 112"/>
                <a:gd name="T7" fmla="*/ 0 h 170"/>
                <a:gd name="T8" fmla="*/ 112 w 112"/>
                <a:gd name="T9" fmla="*/ 11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70">
                  <a:moveTo>
                    <a:pt x="112" y="114"/>
                  </a:moveTo>
                  <a:cubicBezTo>
                    <a:pt x="112" y="145"/>
                    <a:pt x="87" y="170"/>
                    <a:pt x="56" y="170"/>
                  </a:cubicBezTo>
                  <a:cubicBezTo>
                    <a:pt x="25" y="170"/>
                    <a:pt x="0" y="145"/>
                    <a:pt x="0" y="114"/>
                  </a:cubicBezTo>
                  <a:cubicBezTo>
                    <a:pt x="0" y="83"/>
                    <a:pt x="56" y="0"/>
                    <a:pt x="56" y="0"/>
                  </a:cubicBezTo>
                  <a:cubicBezTo>
                    <a:pt x="56" y="0"/>
                    <a:pt x="112" y="83"/>
                    <a:pt x="112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54"/>
            <p:cNvSpPr>
              <a:spLocks/>
            </p:cNvSpPr>
            <p:nvPr/>
          </p:nvSpPr>
          <p:spPr bwMode="auto">
            <a:xfrm>
              <a:off x="9893300" y="6413501"/>
              <a:ext cx="88900" cy="133350"/>
            </a:xfrm>
            <a:custGeom>
              <a:avLst/>
              <a:gdLst>
                <a:gd name="T0" fmla="*/ 112 w 112"/>
                <a:gd name="T1" fmla="*/ 114 h 170"/>
                <a:gd name="T2" fmla="*/ 56 w 112"/>
                <a:gd name="T3" fmla="*/ 170 h 170"/>
                <a:gd name="T4" fmla="*/ 0 w 112"/>
                <a:gd name="T5" fmla="*/ 114 h 170"/>
                <a:gd name="T6" fmla="*/ 56 w 112"/>
                <a:gd name="T7" fmla="*/ 0 h 170"/>
                <a:gd name="T8" fmla="*/ 112 w 112"/>
                <a:gd name="T9" fmla="*/ 11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70">
                  <a:moveTo>
                    <a:pt x="112" y="114"/>
                  </a:moveTo>
                  <a:cubicBezTo>
                    <a:pt x="112" y="145"/>
                    <a:pt x="87" y="170"/>
                    <a:pt x="56" y="170"/>
                  </a:cubicBezTo>
                  <a:cubicBezTo>
                    <a:pt x="25" y="170"/>
                    <a:pt x="0" y="145"/>
                    <a:pt x="0" y="114"/>
                  </a:cubicBezTo>
                  <a:cubicBezTo>
                    <a:pt x="0" y="83"/>
                    <a:pt x="56" y="0"/>
                    <a:pt x="56" y="0"/>
                  </a:cubicBezTo>
                  <a:cubicBezTo>
                    <a:pt x="56" y="0"/>
                    <a:pt x="112" y="83"/>
                    <a:pt x="112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55"/>
            <p:cNvSpPr>
              <a:spLocks/>
            </p:cNvSpPr>
            <p:nvPr/>
          </p:nvSpPr>
          <p:spPr bwMode="auto">
            <a:xfrm>
              <a:off x="9748838" y="6413501"/>
              <a:ext cx="88900" cy="133350"/>
            </a:xfrm>
            <a:custGeom>
              <a:avLst/>
              <a:gdLst>
                <a:gd name="T0" fmla="*/ 112 w 112"/>
                <a:gd name="T1" fmla="*/ 114 h 170"/>
                <a:gd name="T2" fmla="*/ 56 w 112"/>
                <a:gd name="T3" fmla="*/ 170 h 170"/>
                <a:gd name="T4" fmla="*/ 0 w 112"/>
                <a:gd name="T5" fmla="*/ 114 h 170"/>
                <a:gd name="T6" fmla="*/ 56 w 112"/>
                <a:gd name="T7" fmla="*/ 0 h 170"/>
                <a:gd name="T8" fmla="*/ 112 w 112"/>
                <a:gd name="T9" fmla="*/ 11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70">
                  <a:moveTo>
                    <a:pt x="112" y="114"/>
                  </a:moveTo>
                  <a:cubicBezTo>
                    <a:pt x="112" y="145"/>
                    <a:pt x="87" y="170"/>
                    <a:pt x="56" y="170"/>
                  </a:cubicBezTo>
                  <a:cubicBezTo>
                    <a:pt x="25" y="170"/>
                    <a:pt x="0" y="145"/>
                    <a:pt x="0" y="114"/>
                  </a:cubicBezTo>
                  <a:cubicBezTo>
                    <a:pt x="0" y="83"/>
                    <a:pt x="56" y="0"/>
                    <a:pt x="56" y="0"/>
                  </a:cubicBezTo>
                  <a:cubicBezTo>
                    <a:pt x="56" y="0"/>
                    <a:pt x="112" y="83"/>
                    <a:pt x="112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0" name="组合 89"/>
          <p:cNvGrpSpPr/>
          <p:nvPr/>
        </p:nvGrpSpPr>
        <p:grpSpPr>
          <a:xfrm>
            <a:off x="8505825" y="6046788"/>
            <a:ext cx="671513" cy="544513"/>
            <a:chOff x="8505825" y="6046788"/>
            <a:chExt cx="671513" cy="544513"/>
          </a:xfrm>
        </p:grpSpPr>
        <p:sp>
          <p:nvSpPr>
            <p:cNvPr id="71" name="Freeform 56"/>
            <p:cNvSpPr>
              <a:spLocks/>
            </p:cNvSpPr>
            <p:nvPr/>
          </p:nvSpPr>
          <p:spPr bwMode="auto">
            <a:xfrm>
              <a:off x="8716963" y="6100763"/>
              <a:ext cx="460375" cy="177800"/>
            </a:xfrm>
            <a:custGeom>
              <a:avLst/>
              <a:gdLst>
                <a:gd name="T0" fmla="*/ 438 w 587"/>
                <a:gd name="T1" fmla="*/ 94 h 227"/>
                <a:gd name="T2" fmla="*/ 430 w 587"/>
                <a:gd name="T3" fmla="*/ 94 h 227"/>
                <a:gd name="T4" fmla="*/ 316 w 587"/>
                <a:gd name="T5" fmla="*/ 0 h 227"/>
                <a:gd name="T6" fmla="*/ 206 w 587"/>
                <a:gd name="T7" fmla="*/ 76 h 227"/>
                <a:gd name="T8" fmla="*/ 155 w 587"/>
                <a:gd name="T9" fmla="*/ 67 h 227"/>
                <a:gd name="T10" fmla="*/ 0 w 587"/>
                <a:gd name="T11" fmla="*/ 221 h 227"/>
                <a:gd name="T12" fmla="*/ 0 w 587"/>
                <a:gd name="T13" fmla="*/ 225 h 227"/>
                <a:gd name="T14" fmla="*/ 587 w 587"/>
                <a:gd name="T15" fmla="*/ 227 h 227"/>
                <a:gd name="T16" fmla="*/ 438 w 587"/>
                <a:gd name="T17" fmla="*/ 9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7" h="227">
                  <a:moveTo>
                    <a:pt x="438" y="94"/>
                  </a:moveTo>
                  <a:cubicBezTo>
                    <a:pt x="435" y="94"/>
                    <a:pt x="433" y="94"/>
                    <a:pt x="430" y="94"/>
                  </a:cubicBezTo>
                  <a:cubicBezTo>
                    <a:pt x="419" y="41"/>
                    <a:pt x="372" y="0"/>
                    <a:pt x="316" y="0"/>
                  </a:cubicBezTo>
                  <a:cubicBezTo>
                    <a:pt x="266" y="0"/>
                    <a:pt x="223" y="32"/>
                    <a:pt x="206" y="76"/>
                  </a:cubicBezTo>
                  <a:cubicBezTo>
                    <a:pt x="190" y="70"/>
                    <a:pt x="173" y="67"/>
                    <a:pt x="155" y="67"/>
                  </a:cubicBezTo>
                  <a:cubicBezTo>
                    <a:pt x="70" y="67"/>
                    <a:pt x="1" y="136"/>
                    <a:pt x="0" y="221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587" y="227"/>
                    <a:pt x="587" y="227"/>
                    <a:pt x="587" y="227"/>
                  </a:cubicBezTo>
                  <a:cubicBezTo>
                    <a:pt x="578" y="152"/>
                    <a:pt x="515" y="94"/>
                    <a:pt x="438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57"/>
            <p:cNvSpPr>
              <a:spLocks/>
            </p:cNvSpPr>
            <p:nvPr/>
          </p:nvSpPr>
          <p:spPr bwMode="auto">
            <a:xfrm>
              <a:off x="8505825" y="6046788"/>
              <a:ext cx="384175" cy="149225"/>
            </a:xfrm>
            <a:custGeom>
              <a:avLst/>
              <a:gdLst>
                <a:gd name="T0" fmla="*/ 423 w 489"/>
                <a:gd name="T1" fmla="*/ 111 h 191"/>
                <a:gd name="T2" fmla="*/ 460 w 489"/>
                <a:gd name="T3" fmla="*/ 115 h 191"/>
                <a:gd name="T4" fmla="*/ 489 w 489"/>
                <a:gd name="T5" fmla="*/ 80 h 191"/>
                <a:gd name="T6" fmla="*/ 384 w 489"/>
                <a:gd name="T7" fmla="*/ 23 h 191"/>
                <a:gd name="T8" fmla="*/ 320 w 489"/>
                <a:gd name="T9" fmla="*/ 40 h 191"/>
                <a:gd name="T10" fmla="*/ 233 w 489"/>
                <a:gd name="T11" fmla="*/ 0 h 191"/>
                <a:gd name="T12" fmla="*/ 119 w 489"/>
                <a:gd name="T13" fmla="*/ 96 h 191"/>
                <a:gd name="T14" fmla="*/ 106 w 489"/>
                <a:gd name="T15" fmla="*/ 95 h 191"/>
                <a:gd name="T16" fmla="*/ 0 w 489"/>
                <a:gd name="T17" fmla="*/ 190 h 191"/>
                <a:gd name="T18" fmla="*/ 273 w 489"/>
                <a:gd name="T19" fmla="*/ 191 h 191"/>
                <a:gd name="T20" fmla="*/ 423 w 489"/>
                <a:gd name="T21" fmla="*/ 11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9" h="191">
                  <a:moveTo>
                    <a:pt x="423" y="111"/>
                  </a:moveTo>
                  <a:cubicBezTo>
                    <a:pt x="436" y="111"/>
                    <a:pt x="448" y="112"/>
                    <a:pt x="460" y="115"/>
                  </a:cubicBezTo>
                  <a:cubicBezTo>
                    <a:pt x="468" y="102"/>
                    <a:pt x="478" y="90"/>
                    <a:pt x="489" y="80"/>
                  </a:cubicBezTo>
                  <a:cubicBezTo>
                    <a:pt x="468" y="46"/>
                    <a:pt x="429" y="23"/>
                    <a:pt x="384" y="23"/>
                  </a:cubicBezTo>
                  <a:cubicBezTo>
                    <a:pt x="361" y="23"/>
                    <a:pt x="339" y="29"/>
                    <a:pt x="320" y="40"/>
                  </a:cubicBezTo>
                  <a:cubicBezTo>
                    <a:pt x="299" y="16"/>
                    <a:pt x="268" y="0"/>
                    <a:pt x="233" y="0"/>
                  </a:cubicBezTo>
                  <a:cubicBezTo>
                    <a:pt x="176" y="0"/>
                    <a:pt x="129" y="41"/>
                    <a:pt x="119" y="96"/>
                  </a:cubicBezTo>
                  <a:cubicBezTo>
                    <a:pt x="115" y="95"/>
                    <a:pt x="110" y="95"/>
                    <a:pt x="106" y="95"/>
                  </a:cubicBezTo>
                  <a:cubicBezTo>
                    <a:pt x="51" y="95"/>
                    <a:pt x="6" y="136"/>
                    <a:pt x="0" y="190"/>
                  </a:cubicBezTo>
                  <a:cubicBezTo>
                    <a:pt x="273" y="191"/>
                    <a:pt x="273" y="191"/>
                    <a:pt x="273" y="191"/>
                  </a:cubicBezTo>
                  <a:cubicBezTo>
                    <a:pt x="306" y="142"/>
                    <a:pt x="361" y="111"/>
                    <a:pt x="423" y="1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58"/>
            <p:cNvSpPr>
              <a:spLocks/>
            </p:cNvSpPr>
            <p:nvPr/>
          </p:nvSpPr>
          <p:spPr bwMode="auto">
            <a:xfrm>
              <a:off x="8591550" y="6207126"/>
              <a:ext cx="71438" cy="107950"/>
            </a:xfrm>
            <a:custGeom>
              <a:avLst/>
              <a:gdLst>
                <a:gd name="T0" fmla="*/ 91 w 91"/>
                <a:gd name="T1" fmla="*/ 92 h 138"/>
                <a:gd name="T2" fmla="*/ 45 w 91"/>
                <a:gd name="T3" fmla="*/ 138 h 138"/>
                <a:gd name="T4" fmla="*/ 0 w 91"/>
                <a:gd name="T5" fmla="*/ 92 h 138"/>
                <a:gd name="T6" fmla="*/ 45 w 91"/>
                <a:gd name="T7" fmla="*/ 0 h 138"/>
                <a:gd name="T8" fmla="*/ 91 w 91"/>
                <a:gd name="T9" fmla="*/ 9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138">
                  <a:moveTo>
                    <a:pt x="91" y="92"/>
                  </a:moveTo>
                  <a:cubicBezTo>
                    <a:pt x="91" y="117"/>
                    <a:pt x="70" y="138"/>
                    <a:pt x="45" y="138"/>
                  </a:cubicBezTo>
                  <a:cubicBezTo>
                    <a:pt x="20" y="138"/>
                    <a:pt x="0" y="117"/>
                    <a:pt x="0" y="92"/>
                  </a:cubicBezTo>
                  <a:cubicBezTo>
                    <a:pt x="0" y="67"/>
                    <a:pt x="45" y="0"/>
                    <a:pt x="45" y="0"/>
                  </a:cubicBezTo>
                  <a:cubicBezTo>
                    <a:pt x="45" y="0"/>
                    <a:pt x="91" y="67"/>
                    <a:pt x="91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59"/>
            <p:cNvSpPr>
              <a:spLocks/>
            </p:cNvSpPr>
            <p:nvPr/>
          </p:nvSpPr>
          <p:spPr bwMode="auto">
            <a:xfrm>
              <a:off x="8831263" y="6299201"/>
              <a:ext cx="71438" cy="109538"/>
            </a:xfrm>
            <a:custGeom>
              <a:avLst/>
              <a:gdLst>
                <a:gd name="T0" fmla="*/ 91 w 91"/>
                <a:gd name="T1" fmla="*/ 93 h 138"/>
                <a:gd name="T2" fmla="*/ 46 w 91"/>
                <a:gd name="T3" fmla="*/ 138 h 138"/>
                <a:gd name="T4" fmla="*/ 0 w 91"/>
                <a:gd name="T5" fmla="*/ 93 h 138"/>
                <a:gd name="T6" fmla="*/ 46 w 91"/>
                <a:gd name="T7" fmla="*/ 0 h 138"/>
                <a:gd name="T8" fmla="*/ 91 w 91"/>
                <a:gd name="T9" fmla="*/ 9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138">
                  <a:moveTo>
                    <a:pt x="91" y="93"/>
                  </a:moveTo>
                  <a:cubicBezTo>
                    <a:pt x="91" y="118"/>
                    <a:pt x="71" y="138"/>
                    <a:pt x="46" y="138"/>
                  </a:cubicBezTo>
                  <a:cubicBezTo>
                    <a:pt x="21" y="138"/>
                    <a:pt x="0" y="118"/>
                    <a:pt x="0" y="93"/>
                  </a:cubicBezTo>
                  <a:cubicBezTo>
                    <a:pt x="0" y="68"/>
                    <a:pt x="46" y="0"/>
                    <a:pt x="46" y="0"/>
                  </a:cubicBezTo>
                  <a:cubicBezTo>
                    <a:pt x="46" y="0"/>
                    <a:pt x="91" y="68"/>
                    <a:pt x="91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60"/>
            <p:cNvSpPr>
              <a:spLocks/>
            </p:cNvSpPr>
            <p:nvPr/>
          </p:nvSpPr>
          <p:spPr bwMode="auto">
            <a:xfrm>
              <a:off x="8715375" y="6299201"/>
              <a:ext cx="71438" cy="109538"/>
            </a:xfrm>
            <a:custGeom>
              <a:avLst/>
              <a:gdLst>
                <a:gd name="T0" fmla="*/ 91 w 91"/>
                <a:gd name="T1" fmla="*/ 93 h 138"/>
                <a:gd name="T2" fmla="*/ 45 w 91"/>
                <a:gd name="T3" fmla="*/ 138 h 138"/>
                <a:gd name="T4" fmla="*/ 0 w 91"/>
                <a:gd name="T5" fmla="*/ 93 h 138"/>
                <a:gd name="T6" fmla="*/ 45 w 91"/>
                <a:gd name="T7" fmla="*/ 0 h 138"/>
                <a:gd name="T8" fmla="*/ 91 w 91"/>
                <a:gd name="T9" fmla="*/ 9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138">
                  <a:moveTo>
                    <a:pt x="91" y="93"/>
                  </a:moveTo>
                  <a:cubicBezTo>
                    <a:pt x="91" y="118"/>
                    <a:pt x="70" y="138"/>
                    <a:pt x="45" y="138"/>
                  </a:cubicBezTo>
                  <a:cubicBezTo>
                    <a:pt x="20" y="138"/>
                    <a:pt x="0" y="118"/>
                    <a:pt x="0" y="93"/>
                  </a:cubicBezTo>
                  <a:cubicBezTo>
                    <a:pt x="0" y="68"/>
                    <a:pt x="45" y="0"/>
                    <a:pt x="45" y="0"/>
                  </a:cubicBezTo>
                  <a:cubicBezTo>
                    <a:pt x="45" y="0"/>
                    <a:pt x="91" y="68"/>
                    <a:pt x="91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61"/>
            <p:cNvSpPr>
              <a:spLocks/>
            </p:cNvSpPr>
            <p:nvPr/>
          </p:nvSpPr>
          <p:spPr bwMode="auto">
            <a:xfrm>
              <a:off x="8775700" y="6408738"/>
              <a:ext cx="69850" cy="107950"/>
            </a:xfrm>
            <a:custGeom>
              <a:avLst/>
              <a:gdLst>
                <a:gd name="T0" fmla="*/ 90 w 90"/>
                <a:gd name="T1" fmla="*/ 93 h 138"/>
                <a:gd name="T2" fmla="*/ 45 w 90"/>
                <a:gd name="T3" fmla="*/ 138 h 138"/>
                <a:gd name="T4" fmla="*/ 0 w 90"/>
                <a:gd name="T5" fmla="*/ 93 h 138"/>
                <a:gd name="T6" fmla="*/ 45 w 90"/>
                <a:gd name="T7" fmla="*/ 0 h 138"/>
                <a:gd name="T8" fmla="*/ 90 w 90"/>
                <a:gd name="T9" fmla="*/ 9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38">
                  <a:moveTo>
                    <a:pt x="90" y="93"/>
                  </a:moveTo>
                  <a:cubicBezTo>
                    <a:pt x="90" y="118"/>
                    <a:pt x="70" y="138"/>
                    <a:pt x="45" y="138"/>
                  </a:cubicBezTo>
                  <a:cubicBezTo>
                    <a:pt x="20" y="138"/>
                    <a:pt x="0" y="118"/>
                    <a:pt x="0" y="93"/>
                  </a:cubicBezTo>
                  <a:cubicBezTo>
                    <a:pt x="0" y="68"/>
                    <a:pt x="45" y="0"/>
                    <a:pt x="45" y="0"/>
                  </a:cubicBezTo>
                  <a:cubicBezTo>
                    <a:pt x="45" y="0"/>
                    <a:pt x="90" y="68"/>
                    <a:pt x="90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62"/>
            <p:cNvSpPr>
              <a:spLocks/>
            </p:cNvSpPr>
            <p:nvPr/>
          </p:nvSpPr>
          <p:spPr bwMode="auto">
            <a:xfrm>
              <a:off x="8950325" y="6294438"/>
              <a:ext cx="195263" cy="296863"/>
            </a:xfrm>
            <a:custGeom>
              <a:avLst/>
              <a:gdLst>
                <a:gd name="T0" fmla="*/ 123 w 123"/>
                <a:gd name="T1" fmla="*/ 66 h 187"/>
                <a:gd name="T2" fmla="*/ 48 w 123"/>
                <a:gd name="T3" fmla="*/ 21 h 187"/>
                <a:gd name="T4" fmla="*/ 59 w 123"/>
                <a:gd name="T5" fmla="*/ 0 h 187"/>
                <a:gd name="T6" fmla="*/ 16 w 123"/>
                <a:gd name="T7" fmla="*/ 0 h 187"/>
                <a:gd name="T8" fmla="*/ 0 w 123"/>
                <a:gd name="T9" fmla="*/ 29 h 187"/>
                <a:gd name="T10" fmla="*/ 72 w 123"/>
                <a:gd name="T11" fmla="*/ 77 h 187"/>
                <a:gd name="T12" fmla="*/ 19 w 123"/>
                <a:gd name="T13" fmla="*/ 187 h 187"/>
                <a:gd name="T14" fmla="*/ 123 w 123"/>
                <a:gd name="T15" fmla="*/ 6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87">
                  <a:moveTo>
                    <a:pt x="123" y="66"/>
                  </a:moveTo>
                  <a:lnTo>
                    <a:pt x="48" y="21"/>
                  </a:lnTo>
                  <a:lnTo>
                    <a:pt x="59" y="0"/>
                  </a:lnTo>
                  <a:lnTo>
                    <a:pt x="16" y="0"/>
                  </a:lnTo>
                  <a:lnTo>
                    <a:pt x="0" y="29"/>
                  </a:lnTo>
                  <a:lnTo>
                    <a:pt x="72" y="77"/>
                  </a:lnTo>
                  <a:lnTo>
                    <a:pt x="19" y="187"/>
                  </a:lnTo>
                  <a:lnTo>
                    <a:pt x="123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9" name="组合 88"/>
          <p:cNvGrpSpPr/>
          <p:nvPr/>
        </p:nvGrpSpPr>
        <p:grpSpPr>
          <a:xfrm>
            <a:off x="7575550" y="6007101"/>
            <a:ext cx="669926" cy="404812"/>
            <a:chOff x="7575550" y="6007101"/>
            <a:chExt cx="669926" cy="404812"/>
          </a:xfrm>
        </p:grpSpPr>
        <p:sp>
          <p:nvSpPr>
            <p:cNvPr id="78" name="Freeform 63"/>
            <p:cNvSpPr>
              <a:spLocks/>
            </p:cNvSpPr>
            <p:nvPr/>
          </p:nvSpPr>
          <p:spPr bwMode="auto">
            <a:xfrm>
              <a:off x="7786688" y="6061076"/>
              <a:ext cx="458788" cy="179388"/>
            </a:xfrm>
            <a:custGeom>
              <a:avLst/>
              <a:gdLst>
                <a:gd name="T0" fmla="*/ 437 w 586"/>
                <a:gd name="T1" fmla="*/ 93 h 227"/>
                <a:gd name="T2" fmla="*/ 429 w 586"/>
                <a:gd name="T3" fmla="*/ 94 h 227"/>
                <a:gd name="T4" fmla="*/ 315 w 586"/>
                <a:gd name="T5" fmla="*/ 0 h 227"/>
                <a:gd name="T6" fmla="*/ 205 w 586"/>
                <a:gd name="T7" fmla="*/ 76 h 227"/>
                <a:gd name="T8" fmla="*/ 155 w 586"/>
                <a:gd name="T9" fmla="*/ 67 h 227"/>
                <a:gd name="T10" fmla="*/ 0 w 586"/>
                <a:gd name="T11" fmla="*/ 221 h 227"/>
                <a:gd name="T12" fmla="*/ 0 w 586"/>
                <a:gd name="T13" fmla="*/ 224 h 227"/>
                <a:gd name="T14" fmla="*/ 586 w 586"/>
                <a:gd name="T15" fmla="*/ 227 h 227"/>
                <a:gd name="T16" fmla="*/ 437 w 586"/>
                <a:gd name="T17" fmla="*/ 9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6" h="227">
                  <a:moveTo>
                    <a:pt x="437" y="93"/>
                  </a:moveTo>
                  <a:cubicBezTo>
                    <a:pt x="435" y="93"/>
                    <a:pt x="432" y="94"/>
                    <a:pt x="429" y="94"/>
                  </a:cubicBezTo>
                  <a:cubicBezTo>
                    <a:pt x="418" y="40"/>
                    <a:pt x="372" y="0"/>
                    <a:pt x="315" y="0"/>
                  </a:cubicBezTo>
                  <a:cubicBezTo>
                    <a:pt x="265" y="0"/>
                    <a:pt x="222" y="31"/>
                    <a:pt x="205" y="76"/>
                  </a:cubicBezTo>
                  <a:cubicBezTo>
                    <a:pt x="190" y="70"/>
                    <a:pt x="172" y="67"/>
                    <a:pt x="155" y="67"/>
                  </a:cubicBezTo>
                  <a:cubicBezTo>
                    <a:pt x="69" y="66"/>
                    <a:pt x="0" y="135"/>
                    <a:pt x="0" y="221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586" y="227"/>
                    <a:pt x="586" y="227"/>
                    <a:pt x="586" y="227"/>
                  </a:cubicBezTo>
                  <a:cubicBezTo>
                    <a:pt x="578" y="152"/>
                    <a:pt x="514" y="94"/>
                    <a:pt x="437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64"/>
            <p:cNvSpPr>
              <a:spLocks/>
            </p:cNvSpPr>
            <p:nvPr/>
          </p:nvSpPr>
          <p:spPr bwMode="auto">
            <a:xfrm>
              <a:off x="7575550" y="6007101"/>
              <a:ext cx="382588" cy="149225"/>
            </a:xfrm>
            <a:custGeom>
              <a:avLst/>
              <a:gdLst>
                <a:gd name="T0" fmla="*/ 422 w 488"/>
                <a:gd name="T1" fmla="*/ 110 h 190"/>
                <a:gd name="T2" fmla="*/ 460 w 488"/>
                <a:gd name="T3" fmla="*/ 114 h 190"/>
                <a:gd name="T4" fmla="*/ 488 w 488"/>
                <a:gd name="T5" fmla="*/ 80 h 190"/>
                <a:gd name="T6" fmla="*/ 383 w 488"/>
                <a:gd name="T7" fmla="*/ 22 h 190"/>
                <a:gd name="T8" fmla="*/ 320 w 488"/>
                <a:gd name="T9" fmla="*/ 39 h 190"/>
                <a:gd name="T10" fmla="*/ 233 w 488"/>
                <a:gd name="T11" fmla="*/ 0 h 190"/>
                <a:gd name="T12" fmla="*/ 118 w 488"/>
                <a:gd name="T13" fmla="*/ 95 h 190"/>
                <a:gd name="T14" fmla="*/ 105 w 488"/>
                <a:gd name="T15" fmla="*/ 94 h 190"/>
                <a:gd name="T16" fmla="*/ 0 w 488"/>
                <a:gd name="T17" fmla="*/ 190 h 190"/>
                <a:gd name="T18" fmla="*/ 273 w 488"/>
                <a:gd name="T19" fmla="*/ 190 h 190"/>
                <a:gd name="T20" fmla="*/ 422 w 488"/>
                <a:gd name="T21" fmla="*/ 11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8" h="190">
                  <a:moveTo>
                    <a:pt x="422" y="110"/>
                  </a:moveTo>
                  <a:cubicBezTo>
                    <a:pt x="435" y="110"/>
                    <a:pt x="447" y="112"/>
                    <a:pt x="460" y="114"/>
                  </a:cubicBezTo>
                  <a:cubicBezTo>
                    <a:pt x="467" y="101"/>
                    <a:pt x="477" y="90"/>
                    <a:pt x="488" y="80"/>
                  </a:cubicBezTo>
                  <a:cubicBezTo>
                    <a:pt x="467" y="46"/>
                    <a:pt x="428" y="23"/>
                    <a:pt x="383" y="22"/>
                  </a:cubicBezTo>
                  <a:cubicBezTo>
                    <a:pt x="360" y="22"/>
                    <a:pt x="338" y="29"/>
                    <a:pt x="320" y="39"/>
                  </a:cubicBezTo>
                  <a:cubicBezTo>
                    <a:pt x="298" y="15"/>
                    <a:pt x="267" y="0"/>
                    <a:pt x="233" y="0"/>
                  </a:cubicBezTo>
                  <a:cubicBezTo>
                    <a:pt x="176" y="0"/>
                    <a:pt x="128" y="41"/>
                    <a:pt x="118" y="95"/>
                  </a:cubicBezTo>
                  <a:cubicBezTo>
                    <a:pt x="114" y="95"/>
                    <a:pt x="110" y="94"/>
                    <a:pt x="105" y="94"/>
                  </a:cubicBezTo>
                  <a:cubicBezTo>
                    <a:pt x="50" y="94"/>
                    <a:pt x="5" y="136"/>
                    <a:pt x="0" y="190"/>
                  </a:cubicBezTo>
                  <a:cubicBezTo>
                    <a:pt x="273" y="190"/>
                    <a:pt x="273" y="190"/>
                    <a:pt x="273" y="190"/>
                  </a:cubicBezTo>
                  <a:cubicBezTo>
                    <a:pt x="305" y="142"/>
                    <a:pt x="360" y="110"/>
                    <a:pt x="422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Oval 65"/>
            <p:cNvSpPr>
              <a:spLocks noChangeArrowheads="1"/>
            </p:cNvSpPr>
            <p:nvPr/>
          </p:nvSpPr>
          <p:spPr bwMode="auto">
            <a:xfrm>
              <a:off x="7859713" y="6270626"/>
              <a:ext cx="50800" cy="492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Oval 66"/>
            <p:cNvSpPr>
              <a:spLocks noChangeArrowheads="1"/>
            </p:cNvSpPr>
            <p:nvPr/>
          </p:nvSpPr>
          <p:spPr bwMode="auto">
            <a:xfrm>
              <a:off x="7981950" y="6270626"/>
              <a:ext cx="50800" cy="492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Oval 67"/>
            <p:cNvSpPr>
              <a:spLocks noChangeArrowheads="1"/>
            </p:cNvSpPr>
            <p:nvPr/>
          </p:nvSpPr>
          <p:spPr bwMode="auto">
            <a:xfrm>
              <a:off x="8102600" y="6270626"/>
              <a:ext cx="50800" cy="492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Oval 68"/>
            <p:cNvSpPr>
              <a:spLocks noChangeArrowheads="1"/>
            </p:cNvSpPr>
            <p:nvPr/>
          </p:nvSpPr>
          <p:spPr bwMode="auto">
            <a:xfrm>
              <a:off x="7924800" y="6361113"/>
              <a:ext cx="50800" cy="508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Oval 69"/>
            <p:cNvSpPr>
              <a:spLocks noChangeArrowheads="1"/>
            </p:cNvSpPr>
            <p:nvPr/>
          </p:nvSpPr>
          <p:spPr bwMode="auto">
            <a:xfrm>
              <a:off x="8047038" y="6361113"/>
              <a:ext cx="49213" cy="508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Oval 70"/>
            <p:cNvSpPr>
              <a:spLocks noChangeArrowheads="1"/>
            </p:cNvSpPr>
            <p:nvPr/>
          </p:nvSpPr>
          <p:spPr bwMode="auto">
            <a:xfrm>
              <a:off x="8167688" y="6361113"/>
              <a:ext cx="52388" cy="508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182397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5"/>
          <p:cNvSpPr>
            <a:spLocks/>
          </p:cNvSpPr>
          <p:nvPr/>
        </p:nvSpPr>
        <p:spPr bwMode="auto">
          <a:xfrm>
            <a:off x="5676913" y="5229235"/>
            <a:ext cx="241301" cy="184150"/>
          </a:xfrm>
          <a:custGeom>
            <a:avLst/>
            <a:gdLst>
              <a:gd name="T0" fmla="*/ 123 w 154"/>
              <a:gd name="T1" fmla="*/ 0 h 118"/>
              <a:gd name="T2" fmla="*/ 92 w 154"/>
              <a:gd name="T3" fmla="*/ 19 h 118"/>
              <a:gd name="T4" fmla="*/ 77 w 154"/>
              <a:gd name="T5" fmla="*/ 27 h 118"/>
              <a:gd name="T6" fmla="*/ 62 w 154"/>
              <a:gd name="T7" fmla="*/ 19 h 118"/>
              <a:gd name="T8" fmla="*/ 31 w 154"/>
              <a:gd name="T9" fmla="*/ 0 h 118"/>
              <a:gd name="T10" fmla="*/ 0 w 154"/>
              <a:gd name="T11" fmla="*/ 33 h 118"/>
              <a:gd name="T12" fmla="*/ 49 w 154"/>
              <a:gd name="T13" fmla="*/ 97 h 118"/>
              <a:gd name="T14" fmla="*/ 70 w 154"/>
              <a:gd name="T15" fmla="*/ 113 h 118"/>
              <a:gd name="T16" fmla="*/ 77 w 154"/>
              <a:gd name="T17" fmla="*/ 118 h 118"/>
              <a:gd name="T18" fmla="*/ 93 w 154"/>
              <a:gd name="T19" fmla="*/ 106 h 118"/>
              <a:gd name="T20" fmla="*/ 105 w 154"/>
              <a:gd name="T21" fmla="*/ 97 h 118"/>
              <a:gd name="T22" fmla="*/ 154 w 154"/>
              <a:gd name="T23" fmla="*/ 32 h 118"/>
              <a:gd name="T24" fmla="*/ 123 w 154"/>
              <a:gd name="T25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4" h="118">
                <a:moveTo>
                  <a:pt x="123" y="0"/>
                </a:moveTo>
                <a:cubicBezTo>
                  <a:pt x="111" y="0"/>
                  <a:pt x="100" y="7"/>
                  <a:pt x="92" y="19"/>
                </a:cubicBezTo>
                <a:cubicBezTo>
                  <a:pt x="89" y="24"/>
                  <a:pt x="83" y="27"/>
                  <a:pt x="77" y="27"/>
                </a:cubicBezTo>
                <a:cubicBezTo>
                  <a:pt x="71" y="27"/>
                  <a:pt x="65" y="24"/>
                  <a:pt x="62" y="19"/>
                </a:cubicBezTo>
                <a:cubicBezTo>
                  <a:pt x="54" y="7"/>
                  <a:pt x="43" y="0"/>
                  <a:pt x="31" y="0"/>
                </a:cubicBezTo>
                <a:cubicBezTo>
                  <a:pt x="16" y="0"/>
                  <a:pt x="0" y="11"/>
                  <a:pt x="0" y="33"/>
                </a:cubicBezTo>
                <a:cubicBezTo>
                  <a:pt x="0" y="59"/>
                  <a:pt x="28" y="81"/>
                  <a:pt x="49" y="97"/>
                </a:cubicBezTo>
                <a:cubicBezTo>
                  <a:pt x="58" y="104"/>
                  <a:pt x="65" y="110"/>
                  <a:pt x="70" y="113"/>
                </a:cubicBezTo>
                <a:cubicBezTo>
                  <a:pt x="72" y="115"/>
                  <a:pt x="75" y="117"/>
                  <a:pt x="77" y="118"/>
                </a:cubicBezTo>
                <a:cubicBezTo>
                  <a:pt x="81" y="115"/>
                  <a:pt x="86" y="111"/>
                  <a:pt x="93" y="106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29" y="79"/>
                  <a:pt x="154" y="58"/>
                  <a:pt x="154" y="32"/>
                </a:cubicBezTo>
                <a:cubicBezTo>
                  <a:pt x="154" y="11"/>
                  <a:pt x="138" y="0"/>
                  <a:pt x="123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Freeform 6"/>
          <p:cNvSpPr>
            <a:spLocks noEditPoints="1"/>
          </p:cNvSpPr>
          <p:nvPr/>
        </p:nvSpPr>
        <p:spPr bwMode="auto">
          <a:xfrm>
            <a:off x="5640400" y="5192723"/>
            <a:ext cx="312738" cy="268288"/>
          </a:xfrm>
          <a:custGeom>
            <a:avLst/>
            <a:gdLst>
              <a:gd name="T0" fmla="*/ 146 w 200"/>
              <a:gd name="T1" fmla="*/ 0 h 171"/>
              <a:gd name="T2" fmla="*/ 100 w 200"/>
              <a:gd name="T3" fmla="*/ 23 h 171"/>
              <a:gd name="T4" fmla="*/ 54 w 200"/>
              <a:gd name="T5" fmla="*/ 0 h 171"/>
              <a:gd name="T6" fmla="*/ 0 w 200"/>
              <a:gd name="T7" fmla="*/ 56 h 171"/>
              <a:gd name="T8" fmla="*/ 57 w 200"/>
              <a:gd name="T9" fmla="*/ 138 h 171"/>
              <a:gd name="T10" fmla="*/ 78 w 200"/>
              <a:gd name="T11" fmla="*/ 155 h 171"/>
              <a:gd name="T12" fmla="*/ 96 w 200"/>
              <a:gd name="T13" fmla="*/ 169 h 171"/>
              <a:gd name="T14" fmla="*/ 100 w 200"/>
              <a:gd name="T15" fmla="*/ 171 h 171"/>
              <a:gd name="T16" fmla="*/ 104 w 200"/>
              <a:gd name="T17" fmla="*/ 169 h 171"/>
              <a:gd name="T18" fmla="*/ 131 w 200"/>
              <a:gd name="T19" fmla="*/ 147 h 171"/>
              <a:gd name="T20" fmla="*/ 143 w 200"/>
              <a:gd name="T21" fmla="*/ 138 h 171"/>
              <a:gd name="T22" fmla="*/ 200 w 200"/>
              <a:gd name="T23" fmla="*/ 55 h 171"/>
              <a:gd name="T24" fmla="*/ 146 w 200"/>
              <a:gd name="T25" fmla="*/ 0 h 171"/>
              <a:gd name="T26" fmla="*/ 136 w 200"/>
              <a:gd name="T27" fmla="*/ 130 h 171"/>
              <a:gd name="T28" fmla="*/ 124 w 200"/>
              <a:gd name="T29" fmla="*/ 139 h 171"/>
              <a:gd name="T30" fmla="*/ 100 w 200"/>
              <a:gd name="T31" fmla="*/ 158 h 171"/>
              <a:gd name="T32" fmla="*/ 85 w 200"/>
              <a:gd name="T33" fmla="*/ 146 h 171"/>
              <a:gd name="T34" fmla="*/ 64 w 200"/>
              <a:gd name="T35" fmla="*/ 130 h 171"/>
              <a:gd name="T36" fmla="*/ 11 w 200"/>
              <a:gd name="T37" fmla="*/ 56 h 171"/>
              <a:gd name="T38" fmla="*/ 54 w 200"/>
              <a:gd name="T39" fmla="*/ 11 h 171"/>
              <a:gd name="T40" fmla="*/ 95 w 200"/>
              <a:gd name="T41" fmla="*/ 35 h 171"/>
              <a:gd name="T42" fmla="*/ 104 w 200"/>
              <a:gd name="T43" fmla="*/ 35 h 171"/>
              <a:gd name="T44" fmla="*/ 146 w 200"/>
              <a:gd name="T45" fmla="*/ 11 h 171"/>
              <a:gd name="T46" fmla="*/ 189 w 200"/>
              <a:gd name="T47" fmla="*/ 55 h 171"/>
              <a:gd name="T48" fmla="*/ 136 w 200"/>
              <a:gd name="T49" fmla="*/ 130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0" h="171">
                <a:moveTo>
                  <a:pt x="146" y="0"/>
                </a:moveTo>
                <a:cubicBezTo>
                  <a:pt x="129" y="0"/>
                  <a:pt x="112" y="8"/>
                  <a:pt x="100" y="23"/>
                </a:cubicBezTo>
                <a:cubicBezTo>
                  <a:pt x="88" y="8"/>
                  <a:pt x="71" y="0"/>
                  <a:pt x="54" y="0"/>
                </a:cubicBezTo>
                <a:cubicBezTo>
                  <a:pt x="28" y="0"/>
                  <a:pt x="0" y="20"/>
                  <a:pt x="0" y="56"/>
                </a:cubicBezTo>
                <a:cubicBezTo>
                  <a:pt x="0" y="93"/>
                  <a:pt x="33" y="119"/>
                  <a:pt x="57" y="138"/>
                </a:cubicBezTo>
                <a:cubicBezTo>
                  <a:pt x="66" y="145"/>
                  <a:pt x="73" y="150"/>
                  <a:pt x="78" y="155"/>
                </a:cubicBezTo>
                <a:cubicBezTo>
                  <a:pt x="87" y="161"/>
                  <a:pt x="91" y="164"/>
                  <a:pt x="96" y="169"/>
                </a:cubicBezTo>
                <a:cubicBezTo>
                  <a:pt x="97" y="170"/>
                  <a:pt x="98" y="171"/>
                  <a:pt x="100" y="171"/>
                </a:cubicBezTo>
                <a:cubicBezTo>
                  <a:pt x="101" y="171"/>
                  <a:pt x="103" y="170"/>
                  <a:pt x="104" y="169"/>
                </a:cubicBezTo>
                <a:cubicBezTo>
                  <a:pt x="110" y="163"/>
                  <a:pt x="115" y="159"/>
                  <a:pt x="131" y="147"/>
                </a:cubicBezTo>
                <a:cubicBezTo>
                  <a:pt x="143" y="138"/>
                  <a:pt x="143" y="138"/>
                  <a:pt x="143" y="138"/>
                </a:cubicBezTo>
                <a:cubicBezTo>
                  <a:pt x="163" y="123"/>
                  <a:pt x="200" y="95"/>
                  <a:pt x="200" y="55"/>
                </a:cubicBezTo>
                <a:cubicBezTo>
                  <a:pt x="200" y="19"/>
                  <a:pt x="172" y="0"/>
                  <a:pt x="146" y="0"/>
                </a:cubicBezTo>
                <a:close/>
                <a:moveTo>
                  <a:pt x="136" y="130"/>
                </a:moveTo>
                <a:cubicBezTo>
                  <a:pt x="124" y="139"/>
                  <a:pt x="124" y="139"/>
                  <a:pt x="124" y="139"/>
                </a:cubicBezTo>
                <a:cubicBezTo>
                  <a:pt x="111" y="148"/>
                  <a:pt x="105" y="153"/>
                  <a:pt x="100" y="158"/>
                </a:cubicBezTo>
                <a:cubicBezTo>
                  <a:pt x="96" y="154"/>
                  <a:pt x="91" y="151"/>
                  <a:pt x="85" y="146"/>
                </a:cubicBezTo>
                <a:cubicBezTo>
                  <a:pt x="80" y="142"/>
                  <a:pt x="73" y="137"/>
                  <a:pt x="64" y="130"/>
                </a:cubicBezTo>
                <a:cubicBezTo>
                  <a:pt x="41" y="112"/>
                  <a:pt x="11" y="88"/>
                  <a:pt x="11" y="56"/>
                </a:cubicBezTo>
                <a:cubicBezTo>
                  <a:pt x="11" y="27"/>
                  <a:pt x="33" y="11"/>
                  <a:pt x="54" y="11"/>
                </a:cubicBezTo>
                <a:cubicBezTo>
                  <a:pt x="70" y="11"/>
                  <a:pt x="85" y="20"/>
                  <a:pt x="95" y="35"/>
                </a:cubicBezTo>
                <a:cubicBezTo>
                  <a:pt x="97" y="38"/>
                  <a:pt x="102" y="38"/>
                  <a:pt x="104" y="35"/>
                </a:cubicBezTo>
                <a:cubicBezTo>
                  <a:pt x="115" y="20"/>
                  <a:pt x="130" y="11"/>
                  <a:pt x="146" y="11"/>
                </a:cubicBezTo>
                <a:cubicBezTo>
                  <a:pt x="167" y="11"/>
                  <a:pt x="189" y="26"/>
                  <a:pt x="189" y="55"/>
                </a:cubicBezTo>
                <a:cubicBezTo>
                  <a:pt x="189" y="87"/>
                  <a:pt x="162" y="110"/>
                  <a:pt x="136" y="13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Freeform 7"/>
          <p:cNvSpPr>
            <a:spLocks noEditPoints="1"/>
          </p:cNvSpPr>
          <p:nvPr/>
        </p:nvSpPr>
        <p:spPr bwMode="auto">
          <a:xfrm>
            <a:off x="1289053" y="1417641"/>
            <a:ext cx="247651" cy="280988"/>
          </a:xfrm>
          <a:custGeom>
            <a:avLst/>
            <a:gdLst>
              <a:gd name="T0" fmla="*/ 154 w 158"/>
              <a:gd name="T1" fmla="*/ 160 h 180"/>
              <a:gd name="T2" fmla="*/ 110 w 158"/>
              <a:gd name="T3" fmla="*/ 102 h 180"/>
              <a:gd name="T4" fmla="*/ 107 w 158"/>
              <a:gd name="T5" fmla="*/ 102 h 180"/>
              <a:gd name="T6" fmla="*/ 104 w 158"/>
              <a:gd name="T7" fmla="*/ 105 h 180"/>
              <a:gd name="T8" fmla="*/ 99 w 158"/>
              <a:gd name="T9" fmla="*/ 99 h 180"/>
              <a:gd name="T10" fmla="*/ 116 w 158"/>
              <a:gd name="T11" fmla="*/ 58 h 180"/>
              <a:gd name="T12" fmla="*/ 58 w 158"/>
              <a:gd name="T13" fmla="*/ 0 h 180"/>
              <a:gd name="T14" fmla="*/ 0 w 158"/>
              <a:gd name="T15" fmla="*/ 58 h 180"/>
              <a:gd name="T16" fmla="*/ 58 w 158"/>
              <a:gd name="T17" fmla="*/ 116 h 180"/>
              <a:gd name="T18" fmla="*/ 84 w 158"/>
              <a:gd name="T19" fmla="*/ 109 h 180"/>
              <a:gd name="T20" fmla="*/ 90 w 158"/>
              <a:gd name="T21" fmla="*/ 116 h 180"/>
              <a:gd name="T22" fmla="*/ 87 w 158"/>
              <a:gd name="T23" fmla="*/ 120 h 180"/>
              <a:gd name="T24" fmla="*/ 87 w 158"/>
              <a:gd name="T25" fmla="*/ 121 h 180"/>
              <a:gd name="T26" fmla="*/ 132 w 158"/>
              <a:gd name="T27" fmla="*/ 178 h 180"/>
              <a:gd name="T28" fmla="*/ 141 w 158"/>
              <a:gd name="T29" fmla="*/ 179 h 180"/>
              <a:gd name="T30" fmla="*/ 154 w 158"/>
              <a:gd name="T31" fmla="*/ 170 h 180"/>
              <a:gd name="T32" fmla="*/ 154 w 158"/>
              <a:gd name="T33" fmla="*/ 160 h 180"/>
              <a:gd name="T34" fmla="*/ 21 w 158"/>
              <a:gd name="T35" fmla="*/ 58 h 180"/>
              <a:gd name="T36" fmla="*/ 58 w 158"/>
              <a:gd name="T37" fmla="*/ 21 h 180"/>
              <a:gd name="T38" fmla="*/ 96 w 158"/>
              <a:gd name="T39" fmla="*/ 58 h 180"/>
              <a:gd name="T40" fmla="*/ 58 w 158"/>
              <a:gd name="T41" fmla="*/ 95 h 180"/>
              <a:gd name="T42" fmla="*/ 21 w 158"/>
              <a:gd name="T43" fmla="*/ 58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8" h="180">
                <a:moveTo>
                  <a:pt x="154" y="160"/>
                </a:moveTo>
                <a:cubicBezTo>
                  <a:pt x="110" y="102"/>
                  <a:pt x="110" y="102"/>
                  <a:pt x="110" y="102"/>
                </a:cubicBezTo>
                <a:cubicBezTo>
                  <a:pt x="107" y="102"/>
                  <a:pt x="107" y="102"/>
                  <a:pt x="107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99" y="99"/>
                  <a:pt x="99" y="99"/>
                  <a:pt x="99" y="99"/>
                </a:cubicBezTo>
                <a:cubicBezTo>
                  <a:pt x="110" y="88"/>
                  <a:pt x="116" y="74"/>
                  <a:pt x="116" y="58"/>
                </a:cubicBezTo>
                <a:cubicBezTo>
                  <a:pt x="116" y="26"/>
                  <a:pt x="90" y="0"/>
                  <a:pt x="58" y="0"/>
                </a:cubicBez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68" y="116"/>
                  <a:pt x="77" y="114"/>
                  <a:pt x="84" y="109"/>
                </a:cubicBezTo>
                <a:cubicBezTo>
                  <a:pt x="90" y="116"/>
                  <a:pt x="90" y="116"/>
                  <a:pt x="90" y="116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87" y="121"/>
                  <a:pt x="87" y="121"/>
                  <a:pt x="87" y="121"/>
                </a:cubicBezTo>
                <a:cubicBezTo>
                  <a:pt x="87" y="121"/>
                  <a:pt x="130" y="175"/>
                  <a:pt x="132" y="178"/>
                </a:cubicBezTo>
                <a:cubicBezTo>
                  <a:pt x="135" y="180"/>
                  <a:pt x="141" y="179"/>
                  <a:pt x="141" y="179"/>
                </a:cubicBezTo>
                <a:cubicBezTo>
                  <a:pt x="141" y="179"/>
                  <a:pt x="149" y="174"/>
                  <a:pt x="154" y="170"/>
                </a:cubicBezTo>
                <a:cubicBezTo>
                  <a:pt x="158" y="166"/>
                  <a:pt x="154" y="160"/>
                  <a:pt x="154" y="160"/>
                </a:cubicBezTo>
                <a:close/>
                <a:moveTo>
                  <a:pt x="21" y="58"/>
                </a:moveTo>
                <a:cubicBezTo>
                  <a:pt x="21" y="37"/>
                  <a:pt x="38" y="21"/>
                  <a:pt x="58" y="21"/>
                </a:cubicBezTo>
                <a:cubicBezTo>
                  <a:pt x="79" y="21"/>
                  <a:pt x="96" y="37"/>
                  <a:pt x="96" y="58"/>
                </a:cubicBezTo>
                <a:cubicBezTo>
                  <a:pt x="96" y="79"/>
                  <a:pt x="79" y="95"/>
                  <a:pt x="58" y="95"/>
                </a:cubicBezTo>
                <a:cubicBezTo>
                  <a:pt x="38" y="95"/>
                  <a:pt x="21" y="79"/>
                  <a:pt x="21" y="58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Freeform 8"/>
          <p:cNvSpPr>
            <a:spLocks/>
          </p:cNvSpPr>
          <p:nvPr/>
        </p:nvSpPr>
        <p:spPr bwMode="auto">
          <a:xfrm>
            <a:off x="0" y="1401766"/>
            <a:ext cx="311151" cy="311151"/>
          </a:xfrm>
          <a:custGeom>
            <a:avLst/>
            <a:gdLst>
              <a:gd name="T0" fmla="*/ 121 w 199"/>
              <a:gd name="T1" fmla="*/ 152 h 199"/>
              <a:gd name="T2" fmla="*/ 121 w 199"/>
              <a:gd name="T3" fmla="*/ 150 h 199"/>
              <a:gd name="T4" fmla="*/ 125 w 199"/>
              <a:gd name="T5" fmla="*/ 147 h 199"/>
              <a:gd name="T6" fmla="*/ 119 w 199"/>
              <a:gd name="T7" fmla="*/ 141 h 199"/>
              <a:gd name="T8" fmla="*/ 94 w 199"/>
              <a:gd name="T9" fmla="*/ 147 h 199"/>
              <a:gd name="T10" fmla="*/ 40 w 199"/>
              <a:gd name="T11" fmla="*/ 92 h 199"/>
              <a:gd name="T12" fmla="*/ 94 w 199"/>
              <a:gd name="T13" fmla="*/ 38 h 199"/>
              <a:gd name="T14" fmla="*/ 149 w 199"/>
              <a:gd name="T15" fmla="*/ 92 h 199"/>
              <a:gd name="T16" fmla="*/ 133 w 199"/>
              <a:gd name="T17" fmla="*/ 130 h 199"/>
              <a:gd name="T18" fmla="*/ 137 w 199"/>
              <a:gd name="T19" fmla="*/ 136 h 199"/>
              <a:gd name="T20" fmla="*/ 140 w 199"/>
              <a:gd name="T21" fmla="*/ 133 h 199"/>
              <a:gd name="T22" fmla="*/ 143 w 199"/>
              <a:gd name="T23" fmla="*/ 133 h 199"/>
              <a:gd name="T24" fmla="*/ 171 w 199"/>
              <a:gd name="T25" fmla="*/ 170 h 199"/>
              <a:gd name="T26" fmla="*/ 199 w 199"/>
              <a:gd name="T27" fmla="*/ 100 h 199"/>
              <a:gd name="T28" fmla="*/ 100 w 199"/>
              <a:gd name="T29" fmla="*/ 0 h 199"/>
              <a:gd name="T30" fmla="*/ 0 w 199"/>
              <a:gd name="T31" fmla="*/ 100 h 199"/>
              <a:gd name="T32" fmla="*/ 100 w 199"/>
              <a:gd name="T33" fmla="*/ 199 h 199"/>
              <a:gd name="T34" fmla="*/ 149 w 199"/>
              <a:gd name="T35" fmla="*/ 186 h 199"/>
              <a:gd name="T36" fmla="*/ 121 w 199"/>
              <a:gd name="T37" fmla="*/ 152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99" h="199">
                <a:moveTo>
                  <a:pt x="121" y="152"/>
                </a:moveTo>
                <a:cubicBezTo>
                  <a:pt x="121" y="150"/>
                  <a:pt x="121" y="150"/>
                  <a:pt x="121" y="150"/>
                </a:cubicBezTo>
                <a:cubicBezTo>
                  <a:pt x="125" y="147"/>
                  <a:pt x="125" y="147"/>
                  <a:pt x="125" y="147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12" y="144"/>
                  <a:pt x="103" y="147"/>
                  <a:pt x="94" y="147"/>
                </a:cubicBezTo>
                <a:cubicBezTo>
                  <a:pt x="65" y="147"/>
                  <a:pt x="40" y="122"/>
                  <a:pt x="40" y="92"/>
                </a:cubicBezTo>
                <a:cubicBezTo>
                  <a:pt x="40" y="62"/>
                  <a:pt x="65" y="38"/>
                  <a:pt x="94" y="38"/>
                </a:cubicBezTo>
                <a:cubicBezTo>
                  <a:pt x="124" y="38"/>
                  <a:pt x="149" y="62"/>
                  <a:pt x="149" y="92"/>
                </a:cubicBezTo>
                <a:cubicBezTo>
                  <a:pt x="149" y="107"/>
                  <a:pt x="143" y="121"/>
                  <a:pt x="133" y="130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40" y="133"/>
                  <a:pt x="140" y="133"/>
                  <a:pt x="140" y="133"/>
                </a:cubicBezTo>
                <a:cubicBezTo>
                  <a:pt x="143" y="133"/>
                  <a:pt x="143" y="133"/>
                  <a:pt x="143" y="133"/>
                </a:cubicBezTo>
                <a:cubicBezTo>
                  <a:pt x="171" y="170"/>
                  <a:pt x="171" y="170"/>
                  <a:pt x="171" y="170"/>
                </a:cubicBezTo>
                <a:cubicBezTo>
                  <a:pt x="188" y="152"/>
                  <a:pt x="199" y="127"/>
                  <a:pt x="199" y="100"/>
                </a:cubicBezTo>
                <a:cubicBezTo>
                  <a:pt x="199" y="45"/>
                  <a:pt x="155" y="0"/>
                  <a:pt x="100" y="0"/>
                </a:cubicBezTo>
                <a:cubicBezTo>
                  <a:pt x="44" y="0"/>
                  <a:pt x="0" y="45"/>
                  <a:pt x="0" y="100"/>
                </a:cubicBezTo>
                <a:cubicBezTo>
                  <a:pt x="0" y="155"/>
                  <a:pt x="44" y="199"/>
                  <a:pt x="100" y="199"/>
                </a:cubicBezTo>
                <a:cubicBezTo>
                  <a:pt x="118" y="199"/>
                  <a:pt x="134" y="195"/>
                  <a:pt x="149" y="186"/>
                </a:cubicBezTo>
                <a:cubicBezTo>
                  <a:pt x="137" y="171"/>
                  <a:pt x="121" y="152"/>
                  <a:pt x="121" y="15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Oval 9"/>
          <p:cNvSpPr>
            <a:spLocks noChangeArrowheads="1"/>
          </p:cNvSpPr>
          <p:nvPr/>
        </p:nvSpPr>
        <p:spPr bwMode="auto">
          <a:xfrm>
            <a:off x="92075" y="1490666"/>
            <a:ext cx="111125" cy="109538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Oval 10"/>
          <p:cNvSpPr>
            <a:spLocks noChangeArrowheads="1"/>
          </p:cNvSpPr>
          <p:nvPr/>
        </p:nvSpPr>
        <p:spPr bwMode="auto">
          <a:xfrm>
            <a:off x="706439" y="1477966"/>
            <a:ext cx="87313" cy="88900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Freeform 11"/>
          <p:cNvSpPr>
            <a:spLocks noEditPoints="1"/>
          </p:cNvSpPr>
          <p:nvPr/>
        </p:nvSpPr>
        <p:spPr bwMode="auto">
          <a:xfrm>
            <a:off x="627064" y="1401766"/>
            <a:ext cx="312738" cy="312738"/>
          </a:xfrm>
          <a:custGeom>
            <a:avLst/>
            <a:gdLst>
              <a:gd name="T0" fmla="*/ 100 w 200"/>
              <a:gd name="T1" fmla="*/ 0 h 200"/>
              <a:gd name="T2" fmla="*/ 0 w 200"/>
              <a:gd name="T3" fmla="*/ 100 h 200"/>
              <a:gd name="T4" fmla="*/ 100 w 200"/>
              <a:gd name="T5" fmla="*/ 200 h 200"/>
              <a:gd name="T6" fmla="*/ 200 w 200"/>
              <a:gd name="T7" fmla="*/ 100 h 200"/>
              <a:gd name="T8" fmla="*/ 100 w 200"/>
              <a:gd name="T9" fmla="*/ 0 h 200"/>
              <a:gd name="T10" fmla="*/ 151 w 200"/>
              <a:gd name="T11" fmla="*/ 161 h 200"/>
              <a:gd name="T12" fmla="*/ 141 w 200"/>
              <a:gd name="T13" fmla="*/ 168 h 200"/>
              <a:gd name="T14" fmla="*/ 135 w 200"/>
              <a:gd name="T15" fmla="*/ 167 h 200"/>
              <a:gd name="T16" fmla="*/ 101 w 200"/>
              <a:gd name="T17" fmla="*/ 124 h 200"/>
              <a:gd name="T18" fmla="*/ 101 w 200"/>
              <a:gd name="T19" fmla="*/ 123 h 200"/>
              <a:gd name="T20" fmla="*/ 103 w 200"/>
              <a:gd name="T21" fmla="*/ 121 h 200"/>
              <a:gd name="T22" fmla="*/ 99 w 200"/>
              <a:gd name="T23" fmla="*/ 116 h 200"/>
              <a:gd name="T24" fmla="*/ 79 w 200"/>
              <a:gd name="T25" fmla="*/ 120 h 200"/>
              <a:gd name="T26" fmla="*/ 36 w 200"/>
              <a:gd name="T27" fmla="*/ 77 h 200"/>
              <a:gd name="T28" fmla="*/ 79 w 200"/>
              <a:gd name="T29" fmla="*/ 33 h 200"/>
              <a:gd name="T30" fmla="*/ 123 w 200"/>
              <a:gd name="T31" fmla="*/ 77 h 200"/>
              <a:gd name="T32" fmla="*/ 110 w 200"/>
              <a:gd name="T33" fmla="*/ 107 h 200"/>
              <a:gd name="T34" fmla="*/ 114 w 200"/>
              <a:gd name="T35" fmla="*/ 112 h 200"/>
              <a:gd name="T36" fmla="*/ 116 w 200"/>
              <a:gd name="T37" fmla="*/ 110 h 200"/>
              <a:gd name="T38" fmla="*/ 119 w 200"/>
              <a:gd name="T39" fmla="*/ 110 h 200"/>
              <a:gd name="T40" fmla="*/ 151 w 200"/>
              <a:gd name="T41" fmla="*/ 153 h 200"/>
              <a:gd name="T42" fmla="*/ 151 w 200"/>
              <a:gd name="T43" fmla="*/ 161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0" h="200">
                <a:moveTo>
                  <a:pt x="100" y="0"/>
                </a:moveTo>
                <a:cubicBezTo>
                  <a:pt x="45" y="0"/>
                  <a:pt x="0" y="45"/>
                  <a:pt x="0" y="100"/>
                </a:cubicBezTo>
                <a:cubicBezTo>
                  <a:pt x="0" y="155"/>
                  <a:pt x="45" y="200"/>
                  <a:pt x="100" y="200"/>
                </a:cubicBezTo>
                <a:cubicBezTo>
                  <a:pt x="155" y="200"/>
                  <a:pt x="200" y="155"/>
                  <a:pt x="200" y="100"/>
                </a:cubicBezTo>
                <a:cubicBezTo>
                  <a:pt x="200" y="45"/>
                  <a:pt x="155" y="0"/>
                  <a:pt x="100" y="0"/>
                </a:cubicBezTo>
                <a:close/>
                <a:moveTo>
                  <a:pt x="151" y="161"/>
                </a:moveTo>
                <a:cubicBezTo>
                  <a:pt x="148" y="164"/>
                  <a:pt x="141" y="168"/>
                  <a:pt x="141" y="168"/>
                </a:cubicBezTo>
                <a:cubicBezTo>
                  <a:pt x="141" y="168"/>
                  <a:pt x="137" y="169"/>
                  <a:pt x="135" y="167"/>
                </a:cubicBezTo>
                <a:cubicBezTo>
                  <a:pt x="133" y="165"/>
                  <a:pt x="101" y="124"/>
                  <a:pt x="101" y="124"/>
                </a:cubicBezTo>
                <a:cubicBezTo>
                  <a:pt x="101" y="123"/>
                  <a:pt x="101" y="123"/>
                  <a:pt x="101" y="123"/>
                </a:cubicBezTo>
                <a:cubicBezTo>
                  <a:pt x="103" y="121"/>
                  <a:pt x="103" y="121"/>
                  <a:pt x="103" y="121"/>
                </a:cubicBezTo>
                <a:cubicBezTo>
                  <a:pt x="99" y="116"/>
                  <a:pt x="99" y="116"/>
                  <a:pt x="99" y="116"/>
                </a:cubicBezTo>
                <a:cubicBezTo>
                  <a:pt x="93" y="119"/>
                  <a:pt x="86" y="120"/>
                  <a:pt x="79" y="120"/>
                </a:cubicBezTo>
                <a:cubicBezTo>
                  <a:pt x="55" y="120"/>
                  <a:pt x="36" y="101"/>
                  <a:pt x="36" y="77"/>
                </a:cubicBezTo>
                <a:cubicBezTo>
                  <a:pt x="36" y="53"/>
                  <a:pt x="55" y="33"/>
                  <a:pt x="79" y="33"/>
                </a:cubicBezTo>
                <a:cubicBezTo>
                  <a:pt x="103" y="33"/>
                  <a:pt x="123" y="53"/>
                  <a:pt x="123" y="77"/>
                </a:cubicBezTo>
                <a:cubicBezTo>
                  <a:pt x="123" y="89"/>
                  <a:pt x="118" y="100"/>
                  <a:pt x="110" y="107"/>
                </a:cubicBezTo>
                <a:cubicBezTo>
                  <a:pt x="114" y="112"/>
                  <a:pt x="114" y="112"/>
                  <a:pt x="114" y="112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51" y="153"/>
                  <a:pt x="151" y="153"/>
                  <a:pt x="151" y="153"/>
                </a:cubicBezTo>
                <a:cubicBezTo>
                  <a:pt x="151" y="153"/>
                  <a:pt x="154" y="158"/>
                  <a:pt x="151" y="16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Freeform 12"/>
          <p:cNvSpPr>
            <a:spLocks noEditPoints="1"/>
          </p:cNvSpPr>
          <p:nvPr/>
        </p:nvSpPr>
        <p:spPr bwMode="auto">
          <a:xfrm>
            <a:off x="4457710" y="2655893"/>
            <a:ext cx="168275" cy="314326"/>
          </a:xfrm>
          <a:custGeom>
            <a:avLst/>
            <a:gdLst>
              <a:gd name="T0" fmla="*/ 30 w 108"/>
              <a:gd name="T1" fmla="*/ 17 h 200"/>
              <a:gd name="T2" fmla="*/ 26 w 108"/>
              <a:gd name="T3" fmla="*/ 0 h 200"/>
              <a:gd name="T4" fmla="*/ 21 w 108"/>
              <a:gd name="T5" fmla="*/ 18 h 200"/>
              <a:gd name="T6" fmla="*/ 0 w 108"/>
              <a:gd name="T7" fmla="*/ 175 h 200"/>
              <a:gd name="T8" fmla="*/ 83 w 108"/>
              <a:gd name="T9" fmla="*/ 200 h 200"/>
              <a:gd name="T10" fmla="*/ 108 w 108"/>
              <a:gd name="T11" fmla="*/ 42 h 200"/>
              <a:gd name="T12" fmla="*/ 32 w 108"/>
              <a:gd name="T13" fmla="*/ 180 h 200"/>
              <a:gd name="T14" fmla="*/ 21 w 108"/>
              <a:gd name="T15" fmla="*/ 174 h 200"/>
              <a:gd name="T16" fmla="*/ 32 w 108"/>
              <a:gd name="T17" fmla="*/ 169 h 200"/>
              <a:gd name="T18" fmla="*/ 32 w 108"/>
              <a:gd name="T19" fmla="*/ 180 h 200"/>
              <a:gd name="T20" fmla="*/ 27 w 108"/>
              <a:gd name="T21" fmla="*/ 158 h 200"/>
              <a:gd name="T22" fmla="*/ 27 w 108"/>
              <a:gd name="T23" fmla="*/ 147 h 200"/>
              <a:gd name="T24" fmla="*/ 37 w 108"/>
              <a:gd name="T25" fmla="*/ 153 h 200"/>
              <a:gd name="T26" fmla="*/ 32 w 108"/>
              <a:gd name="T27" fmla="*/ 137 h 200"/>
              <a:gd name="T28" fmla="*/ 21 w 108"/>
              <a:gd name="T29" fmla="*/ 131 h 200"/>
              <a:gd name="T30" fmla="*/ 32 w 108"/>
              <a:gd name="T31" fmla="*/ 126 h 200"/>
              <a:gd name="T32" fmla="*/ 32 w 108"/>
              <a:gd name="T33" fmla="*/ 137 h 200"/>
              <a:gd name="T34" fmla="*/ 52 w 108"/>
              <a:gd name="T35" fmla="*/ 180 h 200"/>
              <a:gd name="T36" fmla="*/ 52 w 108"/>
              <a:gd name="T37" fmla="*/ 169 h 200"/>
              <a:gd name="T38" fmla="*/ 63 w 108"/>
              <a:gd name="T39" fmla="*/ 174 h 200"/>
              <a:gd name="T40" fmla="*/ 57 w 108"/>
              <a:gd name="T41" fmla="*/ 158 h 200"/>
              <a:gd name="T42" fmla="*/ 47 w 108"/>
              <a:gd name="T43" fmla="*/ 153 h 200"/>
              <a:gd name="T44" fmla="*/ 57 w 108"/>
              <a:gd name="T45" fmla="*/ 147 h 200"/>
              <a:gd name="T46" fmla="*/ 57 w 108"/>
              <a:gd name="T47" fmla="*/ 158 h 200"/>
              <a:gd name="T48" fmla="*/ 52 w 108"/>
              <a:gd name="T49" fmla="*/ 137 h 200"/>
              <a:gd name="T50" fmla="*/ 52 w 108"/>
              <a:gd name="T51" fmla="*/ 126 h 200"/>
              <a:gd name="T52" fmla="*/ 63 w 108"/>
              <a:gd name="T53" fmla="*/ 131 h 200"/>
              <a:gd name="T54" fmla="*/ 82 w 108"/>
              <a:gd name="T55" fmla="*/ 180 h 200"/>
              <a:gd name="T56" fmla="*/ 72 w 108"/>
              <a:gd name="T57" fmla="*/ 174 h 200"/>
              <a:gd name="T58" fmla="*/ 82 w 108"/>
              <a:gd name="T59" fmla="*/ 169 h 200"/>
              <a:gd name="T60" fmla="*/ 82 w 108"/>
              <a:gd name="T61" fmla="*/ 180 h 200"/>
              <a:gd name="T62" fmla="*/ 77 w 108"/>
              <a:gd name="T63" fmla="*/ 158 h 200"/>
              <a:gd name="T64" fmla="*/ 77 w 108"/>
              <a:gd name="T65" fmla="*/ 147 h 200"/>
              <a:gd name="T66" fmla="*/ 88 w 108"/>
              <a:gd name="T67" fmla="*/ 153 h 200"/>
              <a:gd name="T68" fmla="*/ 82 w 108"/>
              <a:gd name="T69" fmla="*/ 137 h 200"/>
              <a:gd name="T70" fmla="*/ 72 w 108"/>
              <a:gd name="T71" fmla="*/ 131 h 200"/>
              <a:gd name="T72" fmla="*/ 82 w 108"/>
              <a:gd name="T73" fmla="*/ 126 h 200"/>
              <a:gd name="T74" fmla="*/ 82 w 108"/>
              <a:gd name="T75" fmla="*/ 137 h 200"/>
              <a:gd name="T76" fmla="*/ 88 w 108"/>
              <a:gd name="T77" fmla="*/ 111 h 200"/>
              <a:gd name="T78" fmla="*/ 15 w 108"/>
              <a:gd name="T79" fmla="*/ 105 h 200"/>
              <a:gd name="T80" fmla="*/ 21 w 108"/>
              <a:gd name="T81" fmla="*/ 32 h 200"/>
              <a:gd name="T82" fmla="*/ 94 w 108"/>
              <a:gd name="T83" fmla="*/ 3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8" h="200">
                <a:moveTo>
                  <a:pt x="83" y="17"/>
                </a:moveTo>
                <a:cubicBezTo>
                  <a:pt x="30" y="17"/>
                  <a:pt x="30" y="17"/>
                  <a:pt x="30" y="17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2"/>
                  <a:pt x="28" y="0"/>
                  <a:pt x="26" y="0"/>
                </a:cubicBezTo>
                <a:cubicBezTo>
                  <a:pt x="23" y="0"/>
                  <a:pt x="21" y="2"/>
                  <a:pt x="21" y="4"/>
                </a:cubicBezTo>
                <a:cubicBezTo>
                  <a:pt x="21" y="18"/>
                  <a:pt x="21" y="18"/>
                  <a:pt x="21" y="18"/>
                </a:cubicBezTo>
                <a:cubicBezTo>
                  <a:pt x="9" y="19"/>
                  <a:pt x="0" y="29"/>
                  <a:pt x="0" y="42"/>
                </a:cubicBezTo>
                <a:cubicBezTo>
                  <a:pt x="0" y="175"/>
                  <a:pt x="0" y="175"/>
                  <a:pt x="0" y="175"/>
                </a:cubicBezTo>
                <a:cubicBezTo>
                  <a:pt x="0" y="189"/>
                  <a:pt x="11" y="200"/>
                  <a:pt x="24" y="200"/>
                </a:cubicBezTo>
                <a:cubicBezTo>
                  <a:pt x="83" y="200"/>
                  <a:pt x="83" y="200"/>
                  <a:pt x="83" y="200"/>
                </a:cubicBezTo>
                <a:cubicBezTo>
                  <a:pt x="97" y="200"/>
                  <a:pt x="108" y="189"/>
                  <a:pt x="108" y="175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08" y="28"/>
                  <a:pt x="97" y="17"/>
                  <a:pt x="83" y="17"/>
                </a:cubicBezTo>
                <a:close/>
                <a:moveTo>
                  <a:pt x="32" y="180"/>
                </a:moveTo>
                <a:cubicBezTo>
                  <a:pt x="27" y="180"/>
                  <a:pt x="27" y="180"/>
                  <a:pt x="27" y="180"/>
                </a:cubicBezTo>
                <a:cubicBezTo>
                  <a:pt x="24" y="180"/>
                  <a:pt x="21" y="177"/>
                  <a:pt x="21" y="174"/>
                </a:cubicBezTo>
                <a:cubicBezTo>
                  <a:pt x="21" y="171"/>
                  <a:pt x="24" y="169"/>
                  <a:pt x="27" y="169"/>
                </a:cubicBezTo>
                <a:cubicBezTo>
                  <a:pt x="32" y="169"/>
                  <a:pt x="32" y="169"/>
                  <a:pt x="32" y="169"/>
                </a:cubicBezTo>
                <a:cubicBezTo>
                  <a:pt x="35" y="169"/>
                  <a:pt x="37" y="171"/>
                  <a:pt x="37" y="174"/>
                </a:cubicBezTo>
                <a:cubicBezTo>
                  <a:pt x="37" y="177"/>
                  <a:pt x="35" y="180"/>
                  <a:pt x="32" y="180"/>
                </a:cubicBezTo>
                <a:close/>
                <a:moveTo>
                  <a:pt x="32" y="158"/>
                </a:moveTo>
                <a:cubicBezTo>
                  <a:pt x="27" y="158"/>
                  <a:pt x="27" y="158"/>
                  <a:pt x="27" y="158"/>
                </a:cubicBezTo>
                <a:cubicBezTo>
                  <a:pt x="24" y="158"/>
                  <a:pt x="21" y="156"/>
                  <a:pt x="21" y="153"/>
                </a:cubicBezTo>
                <a:cubicBezTo>
                  <a:pt x="21" y="150"/>
                  <a:pt x="24" y="147"/>
                  <a:pt x="27" y="147"/>
                </a:cubicBezTo>
                <a:cubicBezTo>
                  <a:pt x="32" y="147"/>
                  <a:pt x="32" y="147"/>
                  <a:pt x="32" y="147"/>
                </a:cubicBezTo>
                <a:cubicBezTo>
                  <a:pt x="35" y="147"/>
                  <a:pt x="37" y="150"/>
                  <a:pt x="37" y="153"/>
                </a:cubicBezTo>
                <a:cubicBezTo>
                  <a:pt x="37" y="156"/>
                  <a:pt x="35" y="158"/>
                  <a:pt x="32" y="158"/>
                </a:cubicBezTo>
                <a:close/>
                <a:moveTo>
                  <a:pt x="32" y="137"/>
                </a:moveTo>
                <a:cubicBezTo>
                  <a:pt x="27" y="137"/>
                  <a:pt x="27" y="137"/>
                  <a:pt x="27" y="137"/>
                </a:cubicBezTo>
                <a:cubicBezTo>
                  <a:pt x="24" y="137"/>
                  <a:pt x="21" y="134"/>
                  <a:pt x="21" y="131"/>
                </a:cubicBezTo>
                <a:cubicBezTo>
                  <a:pt x="21" y="128"/>
                  <a:pt x="24" y="126"/>
                  <a:pt x="27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5" y="126"/>
                  <a:pt x="37" y="128"/>
                  <a:pt x="37" y="131"/>
                </a:cubicBezTo>
                <a:cubicBezTo>
                  <a:pt x="37" y="134"/>
                  <a:pt x="35" y="137"/>
                  <a:pt x="32" y="137"/>
                </a:cubicBezTo>
                <a:close/>
                <a:moveTo>
                  <a:pt x="57" y="180"/>
                </a:moveTo>
                <a:cubicBezTo>
                  <a:pt x="52" y="180"/>
                  <a:pt x="52" y="180"/>
                  <a:pt x="52" y="180"/>
                </a:cubicBezTo>
                <a:cubicBezTo>
                  <a:pt x="49" y="180"/>
                  <a:pt x="47" y="177"/>
                  <a:pt x="47" y="174"/>
                </a:cubicBezTo>
                <a:cubicBezTo>
                  <a:pt x="47" y="171"/>
                  <a:pt x="49" y="169"/>
                  <a:pt x="52" y="16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60" y="169"/>
                  <a:pt x="63" y="171"/>
                  <a:pt x="63" y="174"/>
                </a:cubicBezTo>
                <a:cubicBezTo>
                  <a:pt x="63" y="177"/>
                  <a:pt x="60" y="180"/>
                  <a:pt x="57" y="180"/>
                </a:cubicBezTo>
                <a:close/>
                <a:moveTo>
                  <a:pt x="57" y="158"/>
                </a:moveTo>
                <a:cubicBezTo>
                  <a:pt x="52" y="158"/>
                  <a:pt x="52" y="158"/>
                  <a:pt x="52" y="158"/>
                </a:cubicBezTo>
                <a:cubicBezTo>
                  <a:pt x="49" y="158"/>
                  <a:pt x="47" y="156"/>
                  <a:pt x="47" y="153"/>
                </a:cubicBezTo>
                <a:cubicBezTo>
                  <a:pt x="47" y="150"/>
                  <a:pt x="49" y="147"/>
                  <a:pt x="52" y="147"/>
                </a:cubicBezTo>
                <a:cubicBezTo>
                  <a:pt x="57" y="147"/>
                  <a:pt x="57" y="147"/>
                  <a:pt x="57" y="147"/>
                </a:cubicBezTo>
                <a:cubicBezTo>
                  <a:pt x="60" y="147"/>
                  <a:pt x="63" y="150"/>
                  <a:pt x="63" y="153"/>
                </a:cubicBezTo>
                <a:cubicBezTo>
                  <a:pt x="63" y="156"/>
                  <a:pt x="60" y="158"/>
                  <a:pt x="57" y="158"/>
                </a:cubicBezTo>
                <a:close/>
                <a:moveTo>
                  <a:pt x="57" y="137"/>
                </a:moveTo>
                <a:cubicBezTo>
                  <a:pt x="52" y="137"/>
                  <a:pt x="52" y="137"/>
                  <a:pt x="52" y="137"/>
                </a:cubicBezTo>
                <a:cubicBezTo>
                  <a:pt x="49" y="137"/>
                  <a:pt x="47" y="134"/>
                  <a:pt x="47" y="131"/>
                </a:cubicBezTo>
                <a:cubicBezTo>
                  <a:pt x="47" y="128"/>
                  <a:pt x="49" y="126"/>
                  <a:pt x="52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60" y="126"/>
                  <a:pt x="63" y="128"/>
                  <a:pt x="63" y="131"/>
                </a:cubicBezTo>
                <a:cubicBezTo>
                  <a:pt x="63" y="134"/>
                  <a:pt x="60" y="137"/>
                  <a:pt x="57" y="137"/>
                </a:cubicBezTo>
                <a:close/>
                <a:moveTo>
                  <a:pt x="82" y="180"/>
                </a:moveTo>
                <a:cubicBezTo>
                  <a:pt x="77" y="180"/>
                  <a:pt x="77" y="180"/>
                  <a:pt x="77" y="180"/>
                </a:cubicBezTo>
                <a:cubicBezTo>
                  <a:pt x="74" y="180"/>
                  <a:pt x="72" y="177"/>
                  <a:pt x="72" y="174"/>
                </a:cubicBezTo>
                <a:cubicBezTo>
                  <a:pt x="72" y="171"/>
                  <a:pt x="74" y="169"/>
                  <a:pt x="77" y="169"/>
                </a:cubicBezTo>
                <a:cubicBezTo>
                  <a:pt x="82" y="169"/>
                  <a:pt x="82" y="169"/>
                  <a:pt x="82" y="169"/>
                </a:cubicBezTo>
                <a:cubicBezTo>
                  <a:pt x="85" y="169"/>
                  <a:pt x="88" y="171"/>
                  <a:pt x="88" y="174"/>
                </a:cubicBezTo>
                <a:cubicBezTo>
                  <a:pt x="88" y="177"/>
                  <a:pt x="85" y="180"/>
                  <a:pt x="82" y="180"/>
                </a:cubicBezTo>
                <a:close/>
                <a:moveTo>
                  <a:pt x="82" y="158"/>
                </a:moveTo>
                <a:cubicBezTo>
                  <a:pt x="77" y="158"/>
                  <a:pt x="77" y="158"/>
                  <a:pt x="77" y="158"/>
                </a:cubicBezTo>
                <a:cubicBezTo>
                  <a:pt x="74" y="158"/>
                  <a:pt x="72" y="156"/>
                  <a:pt x="72" y="153"/>
                </a:cubicBezTo>
                <a:cubicBezTo>
                  <a:pt x="72" y="150"/>
                  <a:pt x="74" y="147"/>
                  <a:pt x="77" y="147"/>
                </a:cubicBezTo>
                <a:cubicBezTo>
                  <a:pt x="82" y="147"/>
                  <a:pt x="82" y="147"/>
                  <a:pt x="82" y="147"/>
                </a:cubicBezTo>
                <a:cubicBezTo>
                  <a:pt x="85" y="147"/>
                  <a:pt x="88" y="150"/>
                  <a:pt x="88" y="153"/>
                </a:cubicBezTo>
                <a:cubicBezTo>
                  <a:pt x="88" y="156"/>
                  <a:pt x="85" y="158"/>
                  <a:pt x="82" y="158"/>
                </a:cubicBezTo>
                <a:close/>
                <a:moveTo>
                  <a:pt x="82" y="137"/>
                </a:moveTo>
                <a:cubicBezTo>
                  <a:pt x="77" y="137"/>
                  <a:pt x="77" y="137"/>
                  <a:pt x="77" y="137"/>
                </a:cubicBezTo>
                <a:cubicBezTo>
                  <a:pt x="74" y="137"/>
                  <a:pt x="72" y="134"/>
                  <a:pt x="72" y="131"/>
                </a:cubicBezTo>
                <a:cubicBezTo>
                  <a:pt x="72" y="128"/>
                  <a:pt x="74" y="126"/>
                  <a:pt x="77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5" y="126"/>
                  <a:pt x="88" y="128"/>
                  <a:pt x="88" y="131"/>
                </a:cubicBezTo>
                <a:cubicBezTo>
                  <a:pt x="88" y="134"/>
                  <a:pt x="85" y="137"/>
                  <a:pt x="82" y="137"/>
                </a:cubicBezTo>
                <a:close/>
                <a:moveTo>
                  <a:pt x="94" y="105"/>
                </a:moveTo>
                <a:cubicBezTo>
                  <a:pt x="94" y="108"/>
                  <a:pt x="92" y="111"/>
                  <a:pt x="88" y="111"/>
                </a:cubicBezTo>
                <a:cubicBezTo>
                  <a:pt x="21" y="111"/>
                  <a:pt x="21" y="111"/>
                  <a:pt x="21" y="111"/>
                </a:cubicBezTo>
                <a:cubicBezTo>
                  <a:pt x="18" y="111"/>
                  <a:pt x="15" y="108"/>
                  <a:pt x="15" y="105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5"/>
                  <a:pt x="18" y="32"/>
                  <a:pt x="21" y="32"/>
                </a:cubicBezTo>
                <a:cubicBezTo>
                  <a:pt x="88" y="32"/>
                  <a:pt x="88" y="32"/>
                  <a:pt x="88" y="32"/>
                </a:cubicBezTo>
                <a:cubicBezTo>
                  <a:pt x="92" y="32"/>
                  <a:pt x="94" y="35"/>
                  <a:pt x="94" y="38"/>
                </a:cubicBezTo>
                <a:lnTo>
                  <a:pt x="94" y="105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Freeform 13"/>
          <p:cNvSpPr>
            <a:spLocks noEditPoints="1"/>
          </p:cNvSpPr>
          <p:nvPr/>
        </p:nvSpPr>
        <p:spPr bwMode="auto">
          <a:xfrm>
            <a:off x="5013336" y="2727331"/>
            <a:ext cx="312738" cy="242888"/>
          </a:xfrm>
          <a:custGeom>
            <a:avLst/>
            <a:gdLst>
              <a:gd name="T0" fmla="*/ 180 w 200"/>
              <a:gd name="T1" fmla="*/ 154 h 154"/>
              <a:gd name="T2" fmla="*/ 20 w 200"/>
              <a:gd name="T3" fmla="*/ 154 h 154"/>
              <a:gd name="T4" fmla="*/ 5 w 200"/>
              <a:gd name="T5" fmla="*/ 148 h 154"/>
              <a:gd name="T6" fmla="*/ 0 w 200"/>
              <a:gd name="T7" fmla="*/ 133 h 154"/>
              <a:gd name="T8" fmla="*/ 0 w 200"/>
              <a:gd name="T9" fmla="*/ 53 h 154"/>
              <a:gd name="T10" fmla="*/ 22 w 200"/>
              <a:gd name="T11" fmla="*/ 32 h 154"/>
              <a:gd name="T12" fmla="*/ 55 w 200"/>
              <a:gd name="T13" fmla="*/ 31 h 154"/>
              <a:gd name="T14" fmla="*/ 73 w 200"/>
              <a:gd name="T15" fmla="*/ 0 h 154"/>
              <a:gd name="T16" fmla="*/ 74 w 200"/>
              <a:gd name="T17" fmla="*/ 0 h 154"/>
              <a:gd name="T18" fmla="*/ 128 w 200"/>
              <a:gd name="T19" fmla="*/ 0 h 154"/>
              <a:gd name="T20" fmla="*/ 152 w 200"/>
              <a:gd name="T21" fmla="*/ 31 h 154"/>
              <a:gd name="T22" fmla="*/ 180 w 200"/>
              <a:gd name="T23" fmla="*/ 31 h 154"/>
              <a:gd name="T24" fmla="*/ 200 w 200"/>
              <a:gd name="T25" fmla="*/ 51 h 154"/>
              <a:gd name="T26" fmla="*/ 200 w 200"/>
              <a:gd name="T27" fmla="*/ 51 h 154"/>
              <a:gd name="T28" fmla="*/ 200 w 200"/>
              <a:gd name="T29" fmla="*/ 134 h 154"/>
              <a:gd name="T30" fmla="*/ 180 w 200"/>
              <a:gd name="T31" fmla="*/ 154 h 154"/>
              <a:gd name="T32" fmla="*/ 180 w 200"/>
              <a:gd name="T33" fmla="*/ 154 h 154"/>
              <a:gd name="T34" fmla="*/ 11 w 200"/>
              <a:gd name="T35" fmla="*/ 134 h 154"/>
              <a:gd name="T36" fmla="*/ 13 w 200"/>
              <a:gd name="T37" fmla="*/ 141 h 154"/>
              <a:gd name="T38" fmla="*/ 20 w 200"/>
              <a:gd name="T39" fmla="*/ 143 h 154"/>
              <a:gd name="T40" fmla="*/ 180 w 200"/>
              <a:gd name="T41" fmla="*/ 143 h 154"/>
              <a:gd name="T42" fmla="*/ 189 w 200"/>
              <a:gd name="T43" fmla="*/ 134 h 154"/>
              <a:gd name="T44" fmla="*/ 189 w 200"/>
              <a:gd name="T45" fmla="*/ 52 h 154"/>
              <a:gd name="T46" fmla="*/ 180 w 200"/>
              <a:gd name="T47" fmla="*/ 42 h 154"/>
              <a:gd name="T48" fmla="*/ 142 w 200"/>
              <a:gd name="T49" fmla="*/ 42 h 154"/>
              <a:gd name="T50" fmla="*/ 142 w 200"/>
              <a:gd name="T51" fmla="*/ 37 h 154"/>
              <a:gd name="T52" fmla="*/ 128 w 200"/>
              <a:gd name="T53" fmla="*/ 11 h 154"/>
              <a:gd name="T54" fmla="*/ 74 w 200"/>
              <a:gd name="T55" fmla="*/ 11 h 154"/>
              <a:gd name="T56" fmla="*/ 66 w 200"/>
              <a:gd name="T57" fmla="*/ 37 h 154"/>
              <a:gd name="T58" fmla="*/ 66 w 200"/>
              <a:gd name="T59" fmla="*/ 42 h 154"/>
              <a:gd name="T60" fmla="*/ 22 w 200"/>
              <a:gd name="T61" fmla="*/ 42 h 154"/>
              <a:gd name="T62" fmla="*/ 11 w 200"/>
              <a:gd name="T63" fmla="*/ 53 h 154"/>
              <a:gd name="T64" fmla="*/ 11 w 200"/>
              <a:gd name="T65" fmla="*/ 134 h 154"/>
              <a:gd name="T66" fmla="*/ 11 w 200"/>
              <a:gd name="T67" fmla="*/ 13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0" h="154">
                <a:moveTo>
                  <a:pt x="180" y="154"/>
                </a:moveTo>
                <a:cubicBezTo>
                  <a:pt x="20" y="154"/>
                  <a:pt x="20" y="154"/>
                  <a:pt x="20" y="154"/>
                </a:cubicBezTo>
                <a:cubicBezTo>
                  <a:pt x="14" y="154"/>
                  <a:pt x="9" y="152"/>
                  <a:pt x="5" y="148"/>
                </a:cubicBezTo>
                <a:cubicBezTo>
                  <a:pt x="0" y="142"/>
                  <a:pt x="0" y="135"/>
                  <a:pt x="0" y="13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7"/>
                  <a:pt x="14" y="32"/>
                  <a:pt x="22" y="32"/>
                </a:cubicBezTo>
                <a:cubicBezTo>
                  <a:pt x="55" y="31"/>
                  <a:pt x="55" y="31"/>
                  <a:pt x="55" y="31"/>
                </a:cubicBezTo>
                <a:cubicBezTo>
                  <a:pt x="57" y="3"/>
                  <a:pt x="72" y="1"/>
                  <a:pt x="73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45" y="0"/>
                  <a:pt x="151" y="18"/>
                  <a:pt x="152" y="31"/>
                </a:cubicBezTo>
                <a:cubicBezTo>
                  <a:pt x="180" y="31"/>
                  <a:pt x="180" y="31"/>
                  <a:pt x="180" y="31"/>
                </a:cubicBezTo>
                <a:cubicBezTo>
                  <a:pt x="195" y="31"/>
                  <a:pt x="200" y="44"/>
                  <a:pt x="200" y="51"/>
                </a:cubicBezTo>
                <a:cubicBezTo>
                  <a:pt x="200" y="51"/>
                  <a:pt x="200" y="51"/>
                  <a:pt x="200" y="51"/>
                </a:cubicBezTo>
                <a:cubicBezTo>
                  <a:pt x="200" y="134"/>
                  <a:pt x="200" y="134"/>
                  <a:pt x="200" y="134"/>
                </a:cubicBezTo>
                <a:cubicBezTo>
                  <a:pt x="200" y="148"/>
                  <a:pt x="187" y="153"/>
                  <a:pt x="180" y="154"/>
                </a:cubicBezTo>
                <a:cubicBezTo>
                  <a:pt x="180" y="154"/>
                  <a:pt x="180" y="154"/>
                  <a:pt x="180" y="154"/>
                </a:cubicBezTo>
                <a:close/>
                <a:moveTo>
                  <a:pt x="11" y="134"/>
                </a:moveTo>
                <a:cubicBezTo>
                  <a:pt x="11" y="134"/>
                  <a:pt x="11" y="138"/>
                  <a:pt x="13" y="141"/>
                </a:cubicBezTo>
                <a:cubicBezTo>
                  <a:pt x="14" y="142"/>
                  <a:pt x="17" y="143"/>
                  <a:pt x="20" y="143"/>
                </a:cubicBezTo>
                <a:cubicBezTo>
                  <a:pt x="180" y="143"/>
                  <a:pt x="180" y="143"/>
                  <a:pt x="180" y="143"/>
                </a:cubicBezTo>
                <a:cubicBezTo>
                  <a:pt x="182" y="143"/>
                  <a:pt x="189" y="141"/>
                  <a:pt x="189" y="134"/>
                </a:cubicBezTo>
                <a:cubicBezTo>
                  <a:pt x="189" y="52"/>
                  <a:pt x="189" y="52"/>
                  <a:pt x="189" y="52"/>
                </a:cubicBezTo>
                <a:cubicBezTo>
                  <a:pt x="189" y="50"/>
                  <a:pt x="188" y="42"/>
                  <a:pt x="180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2" y="37"/>
                  <a:pt x="142" y="37"/>
                  <a:pt x="142" y="37"/>
                </a:cubicBezTo>
                <a:cubicBezTo>
                  <a:pt x="142" y="36"/>
                  <a:pt x="142" y="11"/>
                  <a:pt x="128" y="11"/>
                </a:cubicBezTo>
                <a:cubicBezTo>
                  <a:pt x="74" y="11"/>
                  <a:pt x="74" y="11"/>
                  <a:pt x="74" y="11"/>
                </a:cubicBezTo>
                <a:cubicBezTo>
                  <a:pt x="73" y="11"/>
                  <a:pt x="66" y="15"/>
                  <a:pt x="66" y="37"/>
                </a:cubicBezTo>
                <a:cubicBezTo>
                  <a:pt x="66" y="42"/>
                  <a:pt x="66" y="42"/>
                  <a:pt x="66" y="42"/>
                </a:cubicBezTo>
                <a:cubicBezTo>
                  <a:pt x="22" y="42"/>
                  <a:pt x="22" y="42"/>
                  <a:pt x="22" y="42"/>
                </a:cubicBezTo>
                <a:cubicBezTo>
                  <a:pt x="20" y="42"/>
                  <a:pt x="11" y="43"/>
                  <a:pt x="11" y="53"/>
                </a:cubicBezTo>
                <a:cubicBezTo>
                  <a:pt x="11" y="134"/>
                  <a:pt x="11" y="134"/>
                  <a:pt x="11" y="134"/>
                </a:cubicBezTo>
                <a:cubicBezTo>
                  <a:pt x="11" y="134"/>
                  <a:pt x="11" y="134"/>
                  <a:pt x="11" y="134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Freeform 14"/>
          <p:cNvSpPr>
            <a:spLocks noEditPoints="1"/>
          </p:cNvSpPr>
          <p:nvPr/>
        </p:nvSpPr>
        <p:spPr bwMode="auto">
          <a:xfrm>
            <a:off x="5100649" y="2801943"/>
            <a:ext cx="136525" cy="136525"/>
          </a:xfrm>
          <a:custGeom>
            <a:avLst/>
            <a:gdLst>
              <a:gd name="T0" fmla="*/ 43 w 87"/>
              <a:gd name="T1" fmla="*/ 87 h 87"/>
              <a:gd name="T2" fmla="*/ 0 w 87"/>
              <a:gd name="T3" fmla="*/ 44 h 87"/>
              <a:gd name="T4" fmla="*/ 43 w 87"/>
              <a:gd name="T5" fmla="*/ 0 h 87"/>
              <a:gd name="T6" fmla="*/ 87 w 87"/>
              <a:gd name="T7" fmla="*/ 44 h 87"/>
              <a:gd name="T8" fmla="*/ 43 w 87"/>
              <a:gd name="T9" fmla="*/ 87 h 87"/>
              <a:gd name="T10" fmla="*/ 43 w 87"/>
              <a:gd name="T11" fmla="*/ 12 h 87"/>
              <a:gd name="T12" fmla="*/ 11 w 87"/>
              <a:gd name="T13" fmla="*/ 44 h 87"/>
              <a:gd name="T14" fmla="*/ 43 w 87"/>
              <a:gd name="T15" fmla="*/ 76 h 87"/>
              <a:gd name="T16" fmla="*/ 75 w 87"/>
              <a:gd name="T17" fmla="*/ 44 h 87"/>
              <a:gd name="T18" fmla="*/ 43 w 87"/>
              <a:gd name="T19" fmla="*/ 12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7" h="87">
                <a:moveTo>
                  <a:pt x="43" y="87"/>
                </a:moveTo>
                <a:cubicBezTo>
                  <a:pt x="19" y="87"/>
                  <a:pt x="0" y="67"/>
                  <a:pt x="0" y="44"/>
                </a:cubicBezTo>
                <a:cubicBezTo>
                  <a:pt x="0" y="20"/>
                  <a:pt x="19" y="0"/>
                  <a:pt x="43" y="0"/>
                </a:cubicBezTo>
                <a:cubicBezTo>
                  <a:pt x="67" y="0"/>
                  <a:pt x="87" y="20"/>
                  <a:pt x="87" y="44"/>
                </a:cubicBezTo>
                <a:cubicBezTo>
                  <a:pt x="87" y="67"/>
                  <a:pt x="67" y="87"/>
                  <a:pt x="43" y="87"/>
                </a:cubicBezTo>
                <a:close/>
                <a:moveTo>
                  <a:pt x="43" y="12"/>
                </a:moveTo>
                <a:cubicBezTo>
                  <a:pt x="26" y="12"/>
                  <a:pt x="11" y="26"/>
                  <a:pt x="11" y="44"/>
                </a:cubicBezTo>
                <a:cubicBezTo>
                  <a:pt x="11" y="61"/>
                  <a:pt x="26" y="76"/>
                  <a:pt x="43" y="76"/>
                </a:cubicBezTo>
                <a:cubicBezTo>
                  <a:pt x="61" y="76"/>
                  <a:pt x="75" y="61"/>
                  <a:pt x="75" y="44"/>
                </a:cubicBezTo>
                <a:cubicBezTo>
                  <a:pt x="75" y="26"/>
                  <a:pt x="61" y="12"/>
                  <a:pt x="43" y="1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Oval 15"/>
          <p:cNvSpPr>
            <a:spLocks noChangeArrowheads="1"/>
          </p:cNvSpPr>
          <p:nvPr/>
        </p:nvSpPr>
        <p:spPr bwMode="auto">
          <a:xfrm>
            <a:off x="5257812" y="2816231"/>
            <a:ext cx="26988" cy="26988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" name="Freeform 16"/>
          <p:cNvSpPr>
            <a:spLocks noEditPoints="1"/>
          </p:cNvSpPr>
          <p:nvPr/>
        </p:nvSpPr>
        <p:spPr bwMode="auto">
          <a:xfrm>
            <a:off x="3822709" y="2655893"/>
            <a:ext cx="185738" cy="314326"/>
          </a:xfrm>
          <a:custGeom>
            <a:avLst/>
            <a:gdLst>
              <a:gd name="T0" fmla="*/ 91 w 118"/>
              <a:gd name="T1" fmla="*/ 0 h 200"/>
              <a:gd name="T2" fmla="*/ 27 w 118"/>
              <a:gd name="T3" fmla="*/ 0 h 200"/>
              <a:gd name="T4" fmla="*/ 0 w 118"/>
              <a:gd name="T5" fmla="*/ 27 h 200"/>
              <a:gd name="T6" fmla="*/ 0 w 118"/>
              <a:gd name="T7" fmla="*/ 173 h 200"/>
              <a:gd name="T8" fmla="*/ 27 w 118"/>
              <a:gd name="T9" fmla="*/ 200 h 200"/>
              <a:gd name="T10" fmla="*/ 91 w 118"/>
              <a:gd name="T11" fmla="*/ 200 h 200"/>
              <a:gd name="T12" fmla="*/ 118 w 118"/>
              <a:gd name="T13" fmla="*/ 173 h 200"/>
              <a:gd name="T14" fmla="*/ 118 w 118"/>
              <a:gd name="T15" fmla="*/ 27 h 200"/>
              <a:gd name="T16" fmla="*/ 91 w 118"/>
              <a:gd name="T17" fmla="*/ 0 h 200"/>
              <a:gd name="T18" fmla="*/ 63 w 118"/>
              <a:gd name="T19" fmla="*/ 187 h 200"/>
              <a:gd name="T20" fmla="*/ 56 w 118"/>
              <a:gd name="T21" fmla="*/ 187 h 200"/>
              <a:gd name="T22" fmla="*/ 49 w 118"/>
              <a:gd name="T23" fmla="*/ 180 h 200"/>
              <a:gd name="T24" fmla="*/ 56 w 118"/>
              <a:gd name="T25" fmla="*/ 172 h 200"/>
              <a:gd name="T26" fmla="*/ 63 w 118"/>
              <a:gd name="T27" fmla="*/ 172 h 200"/>
              <a:gd name="T28" fmla="*/ 70 w 118"/>
              <a:gd name="T29" fmla="*/ 180 h 200"/>
              <a:gd name="T30" fmla="*/ 63 w 118"/>
              <a:gd name="T31" fmla="*/ 187 h 200"/>
              <a:gd name="T32" fmla="*/ 102 w 118"/>
              <a:gd name="T33" fmla="*/ 160 h 200"/>
              <a:gd name="T34" fmla="*/ 16 w 118"/>
              <a:gd name="T35" fmla="*/ 160 h 200"/>
              <a:gd name="T36" fmla="*/ 16 w 118"/>
              <a:gd name="T37" fmla="*/ 16 h 200"/>
              <a:gd name="T38" fmla="*/ 102 w 118"/>
              <a:gd name="T39" fmla="*/ 16 h 200"/>
              <a:gd name="T40" fmla="*/ 102 w 118"/>
              <a:gd name="T41" fmla="*/ 16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8" h="200">
                <a:moveTo>
                  <a:pt x="91" y="0"/>
                </a:moveTo>
                <a:cubicBezTo>
                  <a:pt x="27" y="0"/>
                  <a:pt x="27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173"/>
                  <a:pt x="0" y="173"/>
                  <a:pt x="0" y="173"/>
                </a:cubicBezTo>
                <a:cubicBezTo>
                  <a:pt x="0" y="188"/>
                  <a:pt x="12" y="200"/>
                  <a:pt x="27" y="200"/>
                </a:cubicBezTo>
                <a:cubicBezTo>
                  <a:pt x="91" y="200"/>
                  <a:pt x="91" y="200"/>
                  <a:pt x="91" y="200"/>
                </a:cubicBezTo>
                <a:cubicBezTo>
                  <a:pt x="106" y="200"/>
                  <a:pt x="118" y="188"/>
                  <a:pt x="118" y="173"/>
                </a:cubicBezTo>
                <a:cubicBezTo>
                  <a:pt x="118" y="27"/>
                  <a:pt x="118" y="27"/>
                  <a:pt x="118" y="27"/>
                </a:cubicBezTo>
                <a:cubicBezTo>
                  <a:pt x="118" y="12"/>
                  <a:pt x="106" y="0"/>
                  <a:pt x="91" y="0"/>
                </a:cubicBezTo>
                <a:close/>
                <a:moveTo>
                  <a:pt x="63" y="187"/>
                </a:moveTo>
                <a:cubicBezTo>
                  <a:pt x="56" y="187"/>
                  <a:pt x="56" y="187"/>
                  <a:pt x="56" y="187"/>
                </a:cubicBezTo>
                <a:cubicBezTo>
                  <a:pt x="52" y="187"/>
                  <a:pt x="49" y="184"/>
                  <a:pt x="49" y="180"/>
                </a:cubicBezTo>
                <a:cubicBezTo>
                  <a:pt x="49" y="176"/>
                  <a:pt x="52" y="172"/>
                  <a:pt x="56" y="172"/>
                </a:cubicBezTo>
                <a:cubicBezTo>
                  <a:pt x="63" y="172"/>
                  <a:pt x="63" y="172"/>
                  <a:pt x="63" y="172"/>
                </a:cubicBezTo>
                <a:cubicBezTo>
                  <a:pt x="67" y="172"/>
                  <a:pt x="70" y="176"/>
                  <a:pt x="70" y="180"/>
                </a:cubicBezTo>
                <a:cubicBezTo>
                  <a:pt x="70" y="184"/>
                  <a:pt x="67" y="187"/>
                  <a:pt x="63" y="187"/>
                </a:cubicBezTo>
                <a:close/>
                <a:moveTo>
                  <a:pt x="102" y="160"/>
                </a:moveTo>
                <a:cubicBezTo>
                  <a:pt x="16" y="160"/>
                  <a:pt x="16" y="160"/>
                  <a:pt x="16" y="160"/>
                </a:cubicBezTo>
                <a:cubicBezTo>
                  <a:pt x="16" y="16"/>
                  <a:pt x="16" y="16"/>
                  <a:pt x="16" y="16"/>
                </a:cubicBezTo>
                <a:cubicBezTo>
                  <a:pt x="102" y="16"/>
                  <a:pt x="102" y="16"/>
                  <a:pt x="102" y="16"/>
                </a:cubicBezTo>
                <a:lnTo>
                  <a:pt x="102" y="160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Freeform 17"/>
          <p:cNvSpPr>
            <a:spLocks noEditPoints="1"/>
          </p:cNvSpPr>
          <p:nvPr/>
        </p:nvSpPr>
        <p:spPr bwMode="auto">
          <a:xfrm>
            <a:off x="4386272" y="2028830"/>
            <a:ext cx="312738" cy="312738"/>
          </a:xfrm>
          <a:custGeom>
            <a:avLst/>
            <a:gdLst>
              <a:gd name="T0" fmla="*/ 198 w 199"/>
              <a:gd name="T1" fmla="*/ 33 h 200"/>
              <a:gd name="T2" fmla="*/ 167 w 199"/>
              <a:gd name="T3" fmla="*/ 1 h 200"/>
              <a:gd name="T4" fmla="*/ 161 w 199"/>
              <a:gd name="T5" fmla="*/ 1 h 200"/>
              <a:gd name="T6" fmla="*/ 37 w 199"/>
              <a:gd name="T7" fmla="*/ 123 h 200"/>
              <a:gd name="T8" fmla="*/ 1 w 199"/>
              <a:gd name="T9" fmla="*/ 193 h 200"/>
              <a:gd name="T10" fmla="*/ 2 w 199"/>
              <a:gd name="T11" fmla="*/ 199 h 200"/>
              <a:gd name="T12" fmla="*/ 5 w 199"/>
              <a:gd name="T13" fmla="*/ 200 h 200"/>
              <a:gd name="T14" fmla="*/ 7 w 199"/>
              <a:gd name="T15" fmla="*/ 199 h 200"/>
              <a:gd name="T16" fmla="*/ 75 w 199"/>
              <a:gd name="T17" fmla="*/ 161 h 200"/>
              <a:gd name="T18" fmla="*/ 76 w 199"/>
              <a:gd name="T19" fmla="*/ 161 h 200"/>
              <a:gd name="T20" fmla="*/ 197 w 199"/>
              <a:gd name="T21" fmla="*/ 40 h 200"/>
              <a:gd name="T22" fmla="*/ 198 w 199"/>
              <a:gd name="T23" fmla="*/ 33 h 200"/>
              <a:gd name="T24" fmla="*/ 164 w 199"/>
              <a:gd name="T25" fmla="*/ 11 h 200"/>
              <a:gd name="T26" fmla="*/ 176 w 199"/>
              <a:gd name="T27" fmla="*/ 24 h 200"/>
              <a:gd name="T28" fmla="*/ 68 w 199"/>
              <a:gd name="T29" fmla="*/ 132 h 200"/>
              <a:gd name="T30" fmla="*/ 55 w 199"/>
              <a:gd name="T31" fmla="*/ 119 h 200"/>
              <a:gd name="T32" fmla="*/ 164 w 199"/>
              <a:gd name="T33" fmla="*/ 11 h 200"/>
              <a:gd name="T34" fmla="*/ 70 w 199"/>
              <a:gd name="T35" fmla="*/ 154 h 200"/>
              <a:gd name="T36" fmla="*/ 40 w 199"/>
              <a:gd name="T37" fmla="*/ 171 h 200"/>
              <a:gd name="T38" fmla="*/ 29 w 199"/>
              <a:gd name="T39" fmla="*/ 159 h 200"/>
              <a:gd name="T40" fmla="*/ 44 w 199"/>
              <a:gd name="T41" fmla="*/ 129 h 200"/>
              <a:gd name="T42" fmla="*/ 52 w 199"/>
              <a:gd name="T43" fmla="*/ 122 h 200"/>
              <a:gd name="T44" fmla="*/ 77 w 199"/>
              <a:gd name="T45" fmla="*/ 147 h 200"/>
              <a:gd name="T46" fmla="*/ 70 w 199"/>
              <a:gd name="T47" fmla="*/ 154 h 200"/>
              <a:gd name="T48" fmla="*/ 80 w 199"/>
              <a:gd name="T49" fmla="*/ 144 h 200"/>
              <a:gd name="T50" fmla="*/ 70 w 199"/>
              <a:gd name="T51" fmla="*/ 134 h 200"/>
              <a:gd name="T52" fmla="*/ 179 w 199"/>
              <a:gd name="T53" fmla="*/ 27 h 200"/>
              <a:gd name="T54" fmla="*/ 188 w 199"/>
              <a:gd name="T55" fmla="*/ 36 h 200"/>
              <a:gd name="T56" fmla="*/ 80 w 199"/>
              <a:gd name="T57" fmla="*/ 14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99" h="200">
                <a:moveTo>
                  <a:pt x="198" y="33"/>
                </a:moveTo>
                <a:cubicBezTo>
                  <a:pt x="167" y="1"/>
                  <a:pt x="167" y="1"/>
                  <a:pt x="167" y="1"/>
                </a:cubicBezTo>
                <a:cubicBezTo>
                  <a:pt x="165" y="0"/>
                  <a:pt x="162" y="0"/>
                  <a:pt x="161" y="1"/>
                </a:cubicBezTo>
                <a:cubicBezTo>
                  <a:pt x="37" y="123"/>
                  <a:pt x="37" y="123"/>
                  <a:pt x="37" y="123"/>
                </a:cubicBezTo>
                <a:cubicBezTo>
                  <a:pt x="1" y="193"/>
                  <a:pt x="1" y="193"/>
                  <a:pt x="1" y="193"/>
                </a:cubicBezTo>
                <a:cubicBezTo>
                  <a:pt x="0" y="195"/>
                  <a:pt x="0" y="197"/>
                  <a:pt x="2" y="199"/>
                </a:cubicBezTo>
                <a:cubicBezTo>
                  <a:pt x="3" y="200"/>
                  <a:pt x="4" y="200"/>
                  <a:pt x="5" y="200"/>
                </a:cubicBezTo>
                <a:cubicBezTo>
                  <a:pt x="6" y="200"/>
                  <a:pt x="7" y="200"/>
                  <a:pt x="7" y="199"/>
                </a:cubicBezTo>
                <a:cubicBezTo>
                  <a:pt x="75" y="161"/>
                  <a:pt x="75" y="161"/>
                  <a:pt x="75" y="161"/>
                </a:cubicBezTo>
                <a:cubicBezTo>
                  <a:pt x="76" y="161"/>
                  <a:pt x="76" y="161"/>
                  <a:pt x="76" y="161"/>
                </a:cubicBezTo>
                <a:cubicBezTo>
                  <a:pt x="197" y="40"/>
                  <a:pt x="197" y="40"/>
                  <a:pt x="197" y="40"/>
                </a:cubicBezTo>
                <a:cubicBezTo>
                  <a:pt x="199" y="38"/>
                  <a:pt x="199" y="35"/>
                  <a:pt x="198" y="33"/>
                </a:cubicBezTo>
                <a:close/>
                <a:moveTo>
                  <a:pt x="164" y="11"/>
                </a:moveTo>
                <a:cubicBezTo>
                  <a:pt x="176" y="24"/>
                  <a:pt x="176" y="24"/>
                  <a:pt x="176" y="24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55" y="119"/>
                  <a:pt x="55" y="119"/>
                  <a:pt x="55" y="119"/>
                </a:cubicBezTo>
                <a:lnTo>
                  <a:pt x="164" y="11"/>
                </a:lnTo>
                <a:close/>
                <a:moveTo>
                  <a:pt x="70" y="154"/>
                </a:moveTo>
                <a:cubicBezTo>
                  <a:pt x="40" y="171"/>
                  <a:pt x="40" y="171"/>
                  <a:pt x="40" y="171"/>
                </a:cubicBezTo>
                <a:cubicBezTo>
                  <a:pt x="33" y="168"/>
                  <a:pt x="30" y="163"/>
                  <a:pt x="29" y="159"/>
                </a:cubicBezTo>
                <a:cubicBezTo>
                  <a:pt x="44" y="129"/>
                  <a:pt x="44" y="129"/>
                  <a:pt x="44" y="129"/>
                </a:cubicBezTo>
                <a:cubicBezTo>
                  <a:pt x="52" y="122"/>
                  <a:pt x="52" y="122"/>
                  <a:pt x="52" y="122"/>
                </a:cubicBezTo>
                <a:cubicBezTo>
                  <a:pt x="77" y="147"/>
                  <a:pt x="77" y="147"/>
                  <a:pt x="77" y="147"/>
                </a:cubicBezTo>
                <a:lnTo>
                  <a:pt x="70" y="154"/>
                </a:lnTo>
                <a:close/>
                <a:moveTo>
                  <a:pt x="80" y="144"/>
                </a:moveTo>
                <a:cubicBezTo>
                  <a:pt x="70" y="134"/>
                  <a:pt x="70" y="134"/>
                  <a:pt x="70" y="134"/>
                </a:cubicBezTo>
                <a:cubicBezTo>
                  <a:pt x="179" y="27"/>
                  <a:pt x="179" y="27"/>
                  <a:pt x="179" y="27"/>
                </a:cubicBezTo>
                <a:cubicBezTo>
                  <a:pt x="188" y="36"/>
                  <a:pt x="188" y="36"/>
                  <a:pt x="188" y="36"/>
                </a:cubicBezTo>
                <a:lnTo>
                  <a:pt x="80" y="144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Freeform 18"/>
          <p:cNvSpPr>
            <a:spLocks/>
          </p:cNvSpPr>
          <p:nvPr/>
        </p:nvSpPr>
        <p:spPr bwMode="auto">
          <a:xfrm>
            <a:off x="5030799" y="2028830"/>
            <a:ext cx="136525" cy="141288"/>
          </a:xfrm>
          <a:custGeom>
            <a:avLst/>
            <a:gdLst>
              <a:gd name="T0" fmla="*/ 59 w 87"/>
              <a:gd name="T1" fmla="*/ 87 h 90"/>
              <a:gd name="T2" fmla="*/ 63 w 87"/>
              <a:gd name="T3" fmla="*/ 77 h 90"/>
              <a:gd name="T4" fmla="*/ 64 w 87"/>
              <a:gd name="T5" fmla="*/ 75 h 90"/>
              <a:gd name="T6" fmla="*/ 62 w 87"/>
              <a:gd name="T7" fmla="*/ 75 h 90"/>
              <a:gd name="T8" fmla="*/ 54 w 87"/>
              <a:gd name="T9" fmla="*/ 81 h 90"/>
              <a:gd name="T10" fmla="*/ 59 w 87"/>
              <a:gd name="T11" fmla="*/ 72 h 90"/>
              <a:gd name="T12" fmla="*/ 60 w 87"/>
              <a:gd name="T13" fmla="*/ 71 h 90"/>
              <a:gd name="T14" fmla="*/ 58 w 87"/>
              <a:gd name="T15" fmla="*/ 70 h 90"/>
              <a:gd name="T16" fmla="*/ 50 w 87"/>
              <a:gd name="T17" fmla="*/ 77 h 90"/>
              <a:gd name="T18" fmla="*/ 55 w 87"/>
              <a:gd name="T19" fmla="*/ 68 h 90"/>
              <a:gd name="T20" fmla="*/ 55 w 87"/>
              <a:gd name="T21" fmla="*/ 66 h 90"/>
              <a:gd name="T22" fmla="*/ 54 w 87"/>
              <a:gd name="T23" fmla="*/ 66 h 90"/>
              <a:gd name="T24" fmla="*/ 46 w 87"/>
              <a:gd name="T25" fmla="*/ 73 h 90"/>
              <a:gd name="T26" fmla="*/ 51 w 87"/>
              <a:gd name="T27" fmla="*/ 63 h 90"/>
              <a:gd name="T28" fmla="*/ 50 w 87"/>
              <a:gd name="T29" fmla="*/ 61 h 90"/>
              <a:gd name="T30" fmla="*/ 42 w 87"/>
              <a:gd name="T31" fmla="*/ 68 h 90"/>
              <a:gd name="T32" fmla="*/ 54 w 87"/>
              <a:gd name="T33" fmla="*/ 52 h 90"/>
              <a:gd name="T34" fmla="*/ 54 w 87"/>
              <a:gd name="T35" fmla="*/ 49 h 90"/>
              <a:gd name="T36" fmla="*/ 36 w 87"/>
              <a:gd name="T37" fmla="*/ 62 h 90"/>
              <a:gd name="T38" fmla="*/ 41 w 87"/>
              <a:gd name="T39" fmla="*/ 52 h 90"/>
              <a:gd name="T40" fmla="*/ 41 w 87"/>
              <a:gd name="T41" fmla="*/ 50 h 90"/>
              <a:gd name="T42" fmla="*/ 40 w 87"/>
              <a:gd name="T43" fmla="*/ 50 h 90"/>
              <a:gd name="T44" fmla="*/ 32 w 87"/>
              <a:gd name="T45" fmla="*/ 57 h 90"/>
              <a:gd name="T46" fmla="*/ 36 w 87"/>
              <a:gd name="T47" fmla="*/ 48 h 90"/>
              <a:gd name="T48" fmla="*/ 36 w 87"/>
              <a:gd name="T49" fmla="*/ 45 h 90"/>
              <a:gd name="T50" fmla="*/ 27 w 87"/>
              <a:gd name="T51" fmla="*/ 52 h 90"/>
              <a:gd name="T52" fmla="*/ 32 w 87"/>
              <a:gd name="T53" fmla="*/ 43 h 90"/>
              <a:gd name="T54" fmla="*/ 31 w 87"/>
              <a:gd name="T55" fmla="*/ 41 h 90"/>
              <a:gd name="T56" fmla="*/ 23 w 87"/>
              <a:gd name="T57" fmla="*/ 48 h 90"/>
              <a:gd name="T58" fmla="*/ 28 w 87"/>
              <a:gd name="T59" fmla="*/ 39 h 90"/>
              <a:gd name="T60" fmla="*/ 29 w 87"/>
              <a:gd name="T61" fmla="*/ 38 h 90"/>
              <a:gd name="T62" fmla="*/ 28 w 87"/>
              <a:gd name="T63" fmla="*/ 37 h 90"/>
              <a:gd name="T64" fmla="*/ 27 w 87"/>
              <a:gd name="T65" fmla="*/ 36 h 90"/>
              <a:gd name="T66" fmla="*/ 16 w 87"/>
              <a:gd name="T67" fmla="*/ 40 h 90"/>
              <a:gd name="T68" fmla="*/ 31 w 87"/>
              <a:gd name="T69" fmla="*/ 24 h 90"/>
              <a:gd name="T70" fmla="*/ 13 w 87"/>
              <a:gd name="T71" fmla="*/ 37 h 90"/>
              <a:gd name="T72" fmla="*/ 31 w 87"/>
              <a:gd name="T73" fmla="*/ 6 h 90"/>
              <a:gd name="T74" fmla="*/ 87 w 87"/>
              <a:gd name="T75" fmla="*/ 59 h 90"/>
              <a:gd name="T76" fmla="*/ 30 w 87"/>
              <a:gd name="T77" fmla="*/ 1 h 90"/>
              <a:gd name="T78" fmla="*/ 0 w 87"/>
              <a:gd name="T79" fmla="*/ 29 h 90"/>
              <a:gd name="T80" fmla="*/ 56 w 87"/>
              <a:gd name="T81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7" h="90">
                <a:moveTo>
                  <a:pt x="56" y="90"/>
                </a:moveTo>
                <a:cubicBezTo>
                  <a:pt x="59" y="87"/>
                  <a:pt x="59" y="87"/>
                  <a:pt x="59" y="87"/>
                </a:cubicBezTo>
                <a:cubicBezTo>
                  <a:pt x="56" y="83"/>
                  <a:pt x="56" y="83"/>
                  <a:pt x="56" y="83"/>
                </a:cubicBezTo>
                <a:cubicBezTo>
                  <a:pt x="63" y="77"/>
                  <a:pt x="63" y="77"/>
                  <a:pt x="63" y="77"/>
                </a:cubicBezTo>
                <a:cubicBezTo>
                  <a:pt x="64" y="77"/>
                  <a:pt x="64" y="76"/>
                  <a:pt x="64" y="76"/>
                </a:cubicBezTo>
                <a:cubicBezTo>
                  <a:pt x="64" y="75"/>
                  <a:pt x="64" y="75"/>
                  <a:pt x="64" y="75"/>
                </a:cubicBezTo>
                <a:cubicBezTo>
                  <a:pt x="63" y="75"/>
                  <a:pt x="63" y="75"/>
                  <a:pt x="63" y="75"/>
                </a:cubicBezTo>
                <a:cubicBezTo>
                  <a:pt x="63" y="75"/>
                  <a:pt x="63" y="75"/>
                  <a:pt x="62" y="75"/>
                </a:cubicBezTo>
                <a:cubicBezTo>
                  <a:pt x="62" y="75"/>
                  <a:pt x="62" y="75"/>
                  <a:pt x="62" y="75"/>
                </a:cubicBezTo>
                <a:cubicBezTo>
                  <a:pt x="54" y="81"/>
                  <a:pt x="54" y="81"/>
                  <a:pt x="54" y="81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72"/>
                  <a:pt x="59" y="72"/>
                  <a:pt x="59" y="72"/>
                </a:cubicBezTo>
                <a:cubicBezTo>
                  <a:pt x="59" y="72"/>
                  <a:pt x="60" y="72"/>
                  <a:pt x="60" y="71"/>
                </a:cubicBezTo>
                <a:cubicBezTo>
                  <a:pt x="60" y="71"/>
                  <a:pt x="60" y="71"/>
                  <a:pt x="60" y="71"/>
                </a:cubicBezTo>
                <a:cubicBezTo>
                  <a:pt x="59" y="70"/>
                  <a:pt x="59" y="70"/>
                  <a:pt x="59" y="70"/>
                </a:cubicBezTo>
                <a:cubicBezTo>
                  <a:pt x="59" y="70"/>
                  <a:pt x="59" y="70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0" y="77"/>
                  <a:pt x="50" y="77"/>
                  <a:pt x="50" y="77"/>
                </a:cubicBezTo>
                <a:cubicBezTo>
                  <a:pt x="48" y="74"/>
                  <a:pt x="48" y="74"/>
                  <a:pt x="48" y="74"/>
                </a:cubicBezTo>
                <a:cubicBezTo>
                  <a:pt x="55" y="68"/>
                  <a:pt x="55" y="68"/>
                  <a:pt x="55" y="68"/>
                </a:cubicBezTo>
                <a:cubicBezTo>
                  <a:pt x="55" y="68"/>
                  <a:pt x="55" y="67"/>
                  <a:pt x="55" y="67"/>
                </a:cubicBezTo>
                <a:cubicBezTo>
                  <a:pt x="55" y="66"/>
                  <a:pt x="55" y="66"/>
                  <a:pt x="55" y="66"/>
                </a:cubicBezTo>
                <a:cubicBezTo>
                  <a:pt x="55" y="66"/>
                  <a:pt x="55" y="66"/>
                  <a:pt x="55" y="66"/>
                </a:cubicBezTo>
                <a:cubicBezTo>
                  <a:pt x="55" y="66"/>
                  <a:pt x="55" y="66"/>
                  <a:pt x="54" y="66"/>
                </a:cubicBezTo>
                <a:cubicBezTo>
                  <a:pt x="54" y="66"/>
                  <a:pt x="54" y="66"/>
                  <a:pt x="54" y="66"/>
                </a:cubicBezTo>
                <a:cubicBezTo>
                  <a:pt x="46" y="73"/>
                  <a:pt x="46" y="73"/>
                  <a:pt x="46" y="73"/>
                </a:cubicBezTo>
                <a:cubicBezTo>
                  <a:pt x="44" y="70"/>
                  <a:pt x="44" y="70"/>
                  <a:pt x="44" y="70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3"/>
                  <a:pt x="51" y="62"/>
                  <a:pt x="51" y="61"/>
                </a:cubicBezTo>
                <a:cubicBezTo>
                  <a:pt x="51" y="61"/>
                  <a:pt x="50" y="61"/>
                  <a:pt x="50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2" y="68"/>
                  <a:pt x="42" y="68"/>
                  <a:pt x="42" y="68"/>
                </a:cubicBezTo>
                <a:cubicBezTo>
                  <a:pt x="39" y="65"/>
                  <a:pt x="39" y="65"/>
                  <a:pt x="39" y="65"/>
                </a:cubicBezTo>
                <a:cubicBezTo>
                  <a:pt x="54" y="52"/>
                  <a:pt x="54" y="52"/>
                  <a:pt x="54" y="52"/>
                </a:cubicBezTo>
                <a:cubicBezTo>
                  <a:pt x="54" y="52"/>
                  <a:pt x="54" y="51"/>
                  <a:pt x="54" y="50"/>
                </a:cubicBezTo>
                <a:cubicBezTo>
                  <a:pt x="54" y="50"/>
                  <a:pt x="54" y="49"/>
                  <a:pt x="54" y="49"/>
                </a:cubicBezTo>
                <a:cubicBezTo>
                  <a:pt x="53" y="48"/>
                  <a:pt x="51" y="48"/>
                  <a:pt x="50" y="48"/>
                </a:cubicBezTo>
                <a:cubicBezTo>
                  <a:pt x="36" y="62"/>
                  <a:pt x="36" y="62"/>
                  <a:pt x="36" y="62"/>
                </a:cubicBezTo>
                <a:cubicBezTo>
                  <a:pt x="33" y="59"/>
                  <a:pt x="33" y="59"/>
                  <a:pt x="33" y="59"/>
                </a:cubicBezTo>
                <a:cubicBezTo>
                  <a:pt x="41" y="52"/>
                  <a:pt x="41" y="52"/>
                  <a:pt x="41" y="52"/>
                </a:cubicBezTo>
                <a:cubicBezTo>
                  <a:pt x="41" y="52"/>
                  <a:pt x="41" y="51"/>
                  <a:pt x="41" y="51"/>
                </a:cubicBezTo>
                <a:cubicBezTo>
                  <a:pt x="41" y="50"/>
                  <a:pt x="41" y="50"/>
                  <a:pt x="41" y="50"/>
                </a:cubicBezTo>
                <a:cubicBezTo>
                  <a:pt x="41" y="50"/>
                  <a:pt x="41" y="50"/>
                  <a:pt x="41" y="50"/>
                </a:cubicBezTo>
                <a:cubicBezTo>
                  <a:pt x="40" y="50"/>
                  <a:pt x="40" y="50"/>
                  <a:pt x="40" y="50"/>
                </a:cubicBezTo>
                <a:cubicBezTo>
                  <a:pt x="39" y="50"/>
                  <a:pt x="39" y="50"/>
                  <a:pt x="39" y="50"/>
                </a:cubicBezTo>
                <a:cubicBezTo>
                  <a:pt x="32" y="57"/>
                  <a:pt x="32" y="57"/>
                  <a:pt x="32" y="57"/>
                </a:cubicBezTo>
                <a:cubicBezTo>
                  <a:pt x="29" y="54"/>
                  <a:pt x="29" y="54"/>
                  <a:pt x="29" y="54"/>
                </a:cubicBezTo>
                <a:cubicBezTo>
                  <a:pt x="36" y="48"/>
                  <a:pt x="36" y="48"/>
                  <a:pt x="36" y="48"/>
                </a:cubicBezTo>
                <a:cubicBezTo>
                  <a:pt x="37" y="47"/>
                  <a:pt x="37" y="46"/>
                  <a:pt x="37" y="46"/>
                </a:cubicBezTo>
                <a:cubicBezTo>
                  <a:pt x="36" y="45"/>
                  <a:pt x="36" y="45"/>
                  <a:pt x="36" y="45"/>
                </a:cubicBezTo>
                <a:cubicBezTo>
                  <a:pt x="35" y="45"/>
                  <a:pt x="35" y="45"/>
                  <a:pt x="35" y="45"/>
                </a:cubicBezTo>
                <a:cubicBezTo>
                  <a:pt x="27" y="52"/>
                  <a:pt x="27" y="52"/>
                  <a:pt x="27" y="52"/>
                </a:cubicBezTo>
                <a:cubicBezTo>
                  <a:pt x="25" y="50"/>
                  <a:pt x="25" y="50"/>
                  <a:pt x="25" y="50"/>
                </a:cubicBez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3" y="42"/>
                  <a:pt x="32" y="41"/>
                </a:cubicBezTo>
                <a:cubicBezTo>
                  <a:pt x="32" y="41"/>
                  <a:pt x="32" y="41"/>
                  <a:pt x="31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23" y="48"/>
                  <a:pt x="23" y="48"/>
                  <a:pt x="23" y="48"/>
                </a:cubicBezTo>
                <a:cubicBezTo>
                  <a:pt x="21" y="45"/>
                  <a:pt x="21" y="45"/>
                  <a:pt x="21" y="45"/>
                </a:cubicBezTo>
                <a:cubicBezTo>
                  <a:pt x="28" y="39"/>
                  <a:pt x="28" y="39"/>
                  <a:pt x="28" y="39"/>
                </a:cubicBezTo>
                <a:cubicBezTo>
                  <a:pt x="29" y="38"/>
                  <a:pt x="29" y="38"/>
                  <a:pt x="29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28" y="37"/>
                  <a:pt x="28" y="37"/>
                  <a:pt x="28" y="37"/>
                </a:cubicBezTo>
                <a:cubicBezTo>
                  <a:pt x="28" y="37"/>
                  <a:pt x="28" y="37"/>
                  <a:pt x="28" y="37"/>
                </a:cubicBezTo>
                <a:cubicBezTo>
                  <a:pt x="28" y="36"/>
                  <a:pt x="28" y="36"/>
                  <a:pt x="27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19" y="43"/>
                  <a:pt x="19" y="43"/>
                  <a:pt x="19" y="43"/>
                </a:cubicBezTo>
                <a:cubicBezTo>
                  <a:pt x="16" y="40"/>
                  <a:pt x="16" y="40"/>
                  <a:pt x="16" y="40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6"/>
                  <a:pt x="32" y="25"/>
                  <a:pt x="31" y="24"/>
                </a:cubicBezTo>
                <a:cubicBezTo>
                  <a:pt x="30" y="23"/>
                  <a:pt x="28" y="23"/>
                  <a:pt x="28" y="24"/>
                </a:cubicBezTo>
                <a:cubicBezTo>
                  <a:pt x="13" y="37"/>
                  <a:pt x="13" y="37"/>
                  <a:pt x="13" y="37"/>
                </a:cubicBezTo>
                <a:cubicBezTo>
                  <a:pt x="6" y="29"/>
                  <a:pt x="6" y="29"/>
                  <a:pt x="6" y="29"/>
                </a:cubicBezTo>
                <a:cubicBezTo>
                  <a:pt x="31" y="6"/>
                  <a:pt x="31" y="6"/>
                  <a:pt x="31" y="6"/>
                </a:cubicBezTo>
                <a:cubicBezTo>
                  <a:pt x="83" y="63"/>
                  <a:pt x="83" y="63"/>
                  <a:pt x="83" y="63"/>
                </a:cubicBezTo>
                <a:cubicBezTo>
                  <a:pt x="87" y="59"/>
                  <a:pt x="87" y="59"/>
                  <a:pt x="87" y="59"/>
                </a:cubicBezTo>
                <a:cubicBezTo>
                  <a:pt x="33" y="1"/>
                  <a:pt x="33" y="1"/>
                  <a:pt x="33" y="1"/>
                </a:cubicBezTo>
                <a:cubicBezTo>
                  <a:pt x="32" y="0"/>
                  <a:pt x="31" y="0"/>
                  <a:pt x="30" y="1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0" y="28"/>
                  <a:pt x="0" y="29"/>
                </a:cubicBezTo>
                <a:cubicBezTo>
                  <a:pt x="0" y="29"/>
                  <a:pt x="0" y="30"/>
                  <a:pt x="1" y="30"/>
                </a:cubicBezTo>
                <a:lnTo>
                  <a:pt x="56" y="90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" name="Freeform 19"/>
          <p:cNvSpPr>
            <a:spLocks/>
          </p:cNvSpPr>
          <p:nvPr/>
        </p:nvSpPr>
        <p:spPr bwMode="auto">
          <a:xfrm>
            <a:off x="5176849" y="2184405"/>
            <a:ext cx="149225" cy="157163"/>
          </a:xfrm>
          <a:custGeom>
            <a:avLst/>
            <a:gdLst>
              <a:gd name="T0" fmla="*/ 31 w 96"/>
              <a:gd name="T1" fmla="*/ 0 h 101"/>
              <a:gd name="T2" fmla="*/ 90 w 96"/>
              <a:gd name="T3" fmla="*/ 72 h 101"/>
              <a:gd name="T4" fmla="*/ 59 w 96"/>
              <a:gd name="T5" fmla="*/ 88 h 101"/>
              <a:gd name="T6" fmla="*/ 66 w 96"/>
              <a:gd name="T7" fmla="*/ 80 h 101"/>
              <a:gd name="T8" fmla="*/ 66 w 96"/>
              <a:gd name="T9" fmla="*/ 79 h 101"/>
              <a:gd name="T10" fmla="*/ 64 w 96"/>
              <a:gd name="T11" fmla="*/ 79 h 101"/>
              <a:gd name="T12" fmla="*/ 55 w 96"/>
              <a:gd name="T13" fmla="*/ 83 h 101"/>
              <a:gd name="T14" fmla="*/ 62 w 96"/>
              <a:gd name="T15" fmla="*/ 75 h 101"/>
              <a:gd name="T16" fmla="*/ 60 w 96"/>
              <a:gd name="T17" fmla="*/ 75 h 101"/>
              <a:gd name="T18" fmla="*/ 51 w 96"/>
              <a:gd name="T19" fmla="*/ 79 h 101"/>
              <a:gd name="T20" fmla="*/ 58 w 96"/>
              <a:gd name="T21" fmla="*/ 71 h 101"/>
              <a:gd name="T22" fmla="*/ 58 w 96"/>
              <a:gd name="T23" fmla="*/ 70 h 101"/>
              <a:gd name="T24" fmla="*/ 56 w 96"/>
              <a:gd name="T25" fmla="*/ 70 h 101"/>
              <a:gd name="T26" fmla="*/ 46 w 96"/>
              <a:gd name="T27" fmla="*/ 74 h 101"/>
              <a:gd name="T28" fmla="*/ 54 w 96"/>
              <a:gd name="T29" fmla="*/ 67 h 101"/>
              <a:gd name="T30" fmla="*/ 54 w 96"/>
              <a:gd name="T31" fmla="*/ 66 h 101"/>
              <a:gd name="T32" fmla="*/ 52 w 96"/>
              <a:gd name="T33" fmla="*/ 66 h 101"/>
              <a:gd name="T34" fmla="*/ 42 w 96"/>
              <a:gd name="T35" fmla="*/ 69 h 101"/>
              <a:gd name="T36" fmla="*/ 57 w 96"/>
              <a:gd name="T37" fmla="*/ 55 h 101"/>
              <a:gd name="T38" fmla="*/ 53 w 96"/>
              <a:gd name="T39" fmla="*/ 53 h 101"/>
              <a:gd name="T40" fmla="*/ 36 w 96"/>
              <a:gd name="T41" fmla="*/ 63 h 101"/>
              <a:gd name="T42" fmla="*/ 43 w 96"/>
              <a:gd name="T43" fmla="*/ 55 h 101"/>
              <a:gd name="T44" fmla="*/ 43 w 96"/>
              <a:gd name="T45" fmla="*/ 54 h 101"/>
              <a:gd name="T46" fmla="*/ 42 w 96"/>
              <a:gd name="T47" fmla="*/ 54 h 101"/>
              <a:gd name="T48" fmla="*/ 32 w 96"/>
              <a:gd name="T49" fmla="*/ 58 h 101"/>
              <a:gd name="T50" fmla="*/ 39 w 96"/>
              <a:gd name="T51" fmla="*/ 51 h 101"/>
              <a:gd name="T52" fmla="*/ 39 w 96"/>
              <a:gd name="T53" fmla="*/ 50 h 101"/>
              <a:gd name="T54" fmla="*/ 37 w 96"/>
              <a:gd name="T55" fmla="*/ 50 h 101"/>
              <a:gd name="T56" fmla="*/ 28 w 96"/>
              <a:gd name="T57" fmla="*/ 54 h 101"/>
              <a:gd name="T58" fmla="*/ 35 w 96"/>
              <a:gd name="T59" fmla="*/ 45 h 101"/>
              <a:gd name="T60" fmla="*/ 33 w 96"/>
              <a:gd name="T61" fmla="*/ 45 h 101"/>
              <a:gd name="T62" fmla="*/ 23 w 96"/>
              <a:gd name="T63" fmla="*/ 49 h 101"/>
              <a:gd name="T64" fmla="*/ 31 w 96"/>
              <a:gd name="T65" fmla="*/ 42 h 101"/>
              <a:gd name="T66" fmla="*/ 31 w 96"/>
              <a:gd name="T67" fmla="*/ 41 h 101"/>
              <a:gd name="T68" fmla="*/ 29 w 96"/>
              <a:gd name="T69" fmla="*/ 41 h 101"/>
              <a:gd name="T70" fmla="*/ 19 w 96"/>
              <a:gd name="T71" fmla="*/ 45 h 101"/>
              <a:gd name="T72" fmla="*/ 34 w 96"/>
              <a:gd name="T73" fmla="*/ 30 h 101"/>
              <a:gd name="T74" fmla="*/ 30 w 96"/>
              <a:gd name="T75" fmla="*/ 28 h 101"/>
              <a:gd name="T76" fmla="*/ 13 w 96"/>
              <a:gd name="T77" fmla="*/ 38 h 101"/>
              <a:gd name="T78" fmla="*/ 21 w 96"/>
              <a:gd name="T79" fmla="*/ 31 h 101"/>
              <a:gd name="T80" fmla="*/ 20 w 96"/>
              <a:gd name="T81" fmla="*/ 30 h 101"/>
              <a:gd name="T82" fmla="*/ 19 w 96"/>
              <a:gd name="T83" fmla="*/ 29 h 101"/>
              <a:gd name="T84" fmla="*/ 11 w 96"/>
              <a:gd name="T85" fmla="*/ 36 h 101"/>
              <a:gd name="T86" fmla="*/ 16 w 96"/>
              <a:gd name="T87" fmla="*/ 27 h 101"/>
              <a:gd name="T88" fmla="*/ 16 w 96"/>
              <a:gd name="T89" fmla="*/ 25 h 101"/>
              <a:gd name="T90" fmla="*/ 15 w 96"/>
              <a:gd name="T91" fmla="*/ 25 h 101"/>
              <a:gd name="T92" fmla="*/ 7 w 96"/>
              <a:gd name="T93" fmla="*/ 32 h 101"/>
              <a:gd name="T94" fmla="*/ 0 w 96"/>
              <a:gd name="T95" fmla="*/ 31 h 101"/>
              <a:gd name="T96" fmla="*/ 65 w 96"/>
              <a:gd name="T97" fmla="*/ 101 h 101"/>
              <a:gd name="T98" fmla="*/ 66 w 96"/>
              <a:gd name="T99" fmla="*/ 100 h 101"/>
              <a:gd name="T100" fmla="*/ 96 w 96"/>
              <a:gd name="T101" fmla="*/ 7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6" h="101">
                <a:moveTo>
                  <a:pt x="95" y="70"/>
                </a:moveTo>
                <a:cubicBezTo>
                  <a:pt x="31" y="0"/>
                  <a:pt x="31" y="0"/>
                  <a:pt x="31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90" y="72"/>
                  <a:pt x="90" y="72"/>
                  <a:pt x="90" y="72"/>
                </a:cubicBezTo>
                <a:cubicBezTo>
                  <a:pt x="65" y="95"/>
                  <a:pt x="65" y="95"/>
                  <a:pt x="65" y="95"/>
                </a:cubicBezTo>
                <a:cubicBezTo>
                  <a:pt x="59" y="88"/>
                  <a:pt x="59" y="88"/>
                  <a:pt x="59" y="88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6" y="81"/>
                  <a:pt x="66" y="80"/>
                </a:cubicBezTo>
                <a:cubicBezTo>
                  <a:pt x="66" y="80"/>
                  <a:pt x="66" y="80"/>
                  <a:pt x="66" y="80"/>
                </a:cubicBezTo>
                <a:cubicBezTo>
                  <a:pt x="66" y="79"/>
                  <a:pt x="66" y="79"/>
                  <a:pt x="66" y="79"/>
                </a:cubicBezTo>
                <a:cubicBezTo>
                  <a:pt x="66" y="79"/>
                  <a:pt x="65" y="79"/>
                  <a:pt x="65" y="79"/>
                </a:cubicBezTo>
                <a:cubicBezTo>
                  <a:pt x="64" y="79"/>
                  <a:pt x="64" y="79"/>
                  <a:pt x="64" y="79"/>
                </a:cubicBezTo>
                <a:cubicBezTo>
                  <a:pt x="57" y="86"/>
                  <a:pt x="57" y="86"/>
                  <a:pt x="57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2" y="77"/>
                  <a:pt x="62" y="77"/>
                  <a:pt x="62" y="77"/>
                </a:cubicBezTo>
                <a:cubicBezTo>
                  <a:pt x="62" y="76"/>
                  <a:pt x="62" y="75"/>
                  <a:pt x="62" y="75"/>
                </a:cubicBezTo>
                <a:cubicBezTo>
                  <a:pt x="62" y="75"/>
                  <a:pt x="61" y="75"/>
                  <a:pt x="61" y="75"/>
                </a:cubicBezTo>
                <a:cubicBezTo>
                  <a:pt x="60" y="75"/>
                  <a:pt x="60" y="75"/>
                  <a:pt x="60" y="75"/>
                </a:cubicBezTo>
                <a:cubicBezTo>
                  <a:pt x="53" y="81"/>
                  <a:pt x="53" y="81"/>
                  <a:pt x="53" y="81"/>
                </a:cubicBezTo>
                <a:cubicBezTo>
                  <a:pt x="51" y="79"/>
                  <a:pt x="51" y="79"/>
                  <a:pt x="51" y="79"/>
                </a:cubicBezTo>
                <a:cubicBezTo>
                  <a:pt x="58" y="72"/>
                  <a:pt x="58" y="72"/>
                  <a:pt x="58" y="72"/>
                </a:cubicBezTo>
                <a:cubicBezTo>
                  <a:pt x="58" y="72"/>
                  <a:pt x="58" y="72"/>
                  <a:pt x="5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70"/>
                  <a:pt x="57" y="70"/>
                  <a:pt x="57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49" y="77"/>
                  <a:pt x="49" y="77"/>
                  <a:pt x="49" y="77"/>
                </a:cubicBezTo>
                <a:cubicBezTo>
                  <a:pt x="46" y="74"/>
                  <a:pt x="46" y="74"/>
                  <a:pt x="46" y="74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8"/>
                  <a:pt x="54" y="67"/>
                  <a:pt x="54" y="67"/>
                </a:cubicBezTo>
                <a:cubicBezTo>
                  <a:pt x="54" y="66"/>
                  <a:pt x="54" y="66"/>
                  <a:pt x="54" y="66"/>
                </a:cubicBezTo>
                <a:cubicBezTo>
                  <a:pt x="54" y="66"/>
                  <a:pt x="54" y="66"/>
                  <a:pt x="54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2" y="66"/>
                  <a:pt x="52" y="66"/>
                  <a:pt x="52" y="66"/>
                </a:cubicBezTo>
                <a:cubicBezTo>
                  <a:pt x="45" y="72"/>
                  <a:pt x="45" y="72"/>
                  <a:pt x="45" y="72"/>
                </a:cubicBezTo>
                <a:cubicBezTo>
                  <a:pt x="42" y="69"/>
                  <a:pt x="42" y="69"/>
                  <a:pt x="42" y="69"/>
                </a:cubicBezTo>
                <a:cubicBezTo>
                  <a:pt x="56" y="56"/>
                  <a:pt x="56" y="56"/>
                  <a:pt x="56" y="56"/>
                </a:cubicBezTo>
                <a:cubicBezTo>
                  <a:pt x="57" y="56"/>
                  <a:pt x="57" y="55"/>
                  <a:pt x="57" y="55"/>
                </a:cubicBezTo>
                <a:cubicBezTo>
                  <a:pt x="57" y="54"/>
                  <a:pt x="57" y="53"/>
                  <a:pt x="56" y="53"/>
                </a:cubicBezTo>
                <a:cubicBezTo>
                  <a:pt x="55" y="52"/>
                  <a:pt x="54" y="52"/>
                  <a:pt x="53" y="53"/>
                </a:cubicBezTo>
                <a:cubicBezTo>
                  <a:pt x="39" y="66"/>
                  <a:pt x="39" y="66"/>
                  <a:pt x="39" y="66"/>
                </a:cubicBezTo>
                <a:cubicBezTo>
                  <a:pt x="36" y="63"/>
                  <a:pt x="36" y="63"/>
                  <a:pt x="36" y="63"/>
                </a:cubicBezTo>
                <a:cubicBezTo>
                  <a:pt x="43" y="56"/>
                  <a:pt x="43" y="56"/>
                  <a:pt x="43" y="56"/>
                </a:cubicBezTo>
                <a:cubicBezTo>
                  <a:pt x="43" y="56"/>
                  <a:pt x="43" y="56"/>
                  <a:pt x="43" y="55"/>
                </a:cubicBezTo>
                <a:cubicBezTo>
                  <a:pt x="43" y="55"/>
                  <a:pt x="43" y="55"/>
                  <a:pt x="43" y="55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54"/>
                  <a:pt x="43" y="54"/>
                  <a:pt x="42" y="54"/>
                </a:cubicBezTo>
                <a:cubicBezTo>
                  <a:pt x="42" y="54"/>
                  <a:pt x="42" y="54"/>
                  <a:pt x="42" y="54"/>
                </a:cubicBezTo>
                <a:cubicBezTo>
                  <a:pt x="34" y="61"/>
                  <a:pt x="34" y="61"/>
                  <a:pt x="34" y="61"/>
                </a:cubicBezTo>
                <a:cubicBezTo>
                  <a:pt x="32" y="58"/>
                  <a:pt x="32" y="58"/>
                  <a:pt x="32" y="58"/>
                </a:cubicBezTo>
                <a:cubicBezTo>
                  <a:pt x="39" y="52"/>
                  <a:pt x="39" y="52"/>
                  <a:pt x="39" y="52"/>
                </a:cubicBezTo>
                <a:cubicBezTo>
                  <a:pt x="39" y="52"/>
                  <a:pt x="39" y="51"/>
                  <a:pt x="39" y="51"/>
                </a:cubicBezTo>
                <a:cubicBezTo>
                  <a:pt x="39" y="50"/>
                  <a:pt x="39" y="50"/>
                  <a:pt x="39" y="50"/>
                </a:cubicBezTo>
                <a:cubicBezTo>
                  <a:pt x="39" y="50"/>
                  <a:pt x="39" y="50"/>
                  <a:pt x="39" y="50"/>
                </a:cubicBezTo>
                <a:cubicBezTo>
                  <a:pt x="39" y="50"/>
                  <a:pt x="38" y="50"/>
                  <a:pt x="38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0" y="57"/>
                  <a:pt x="30" y="57"/>
                  <a:pt x="30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35" y="46"/>
                  <a:pt x="35" y="45"/>
                </a:cubicBezTo>
                <a:cubicBezTo>
                  <a:pt x="35" y="45"/>
                  <a:pt x="34" y="45"/>
                  <a:pt x="34" y="45"/>
                </a:cubicBezTo>
                <a:cubicBezTo>
                  <a:pt x="33" y="45"/>
                  <a:pt x="33" y="45"/>
                  <a:pt x="33" y="45"/>
                </a:cubicBezTo>
                <a:cubicBezTo>
                  <a:pt x="26" y="52"/>
                  <a:pt x="26" y="52"/>
                  <a:pt x="26" y="52"/>
                </a:cubicBezTo>
                <a:cubicBezTo>
                  <a:pt x="23" y="49"/>
                  <a:pt x="23" y="49"/>
                  <a:pt x="23" y="49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43"/>
                  <a:pt x="31" y="42"/>
                  <a:pt x="31" y="42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0" y="41"/>
                  <a:pt x="30" y="41"/>
                  <a:pt x="30" y="41"/>
                </a:cubicBezTo>
                <a:cubicBezTo>
                  <a:pt x="29" y="41"/>
                  <a:pt x="29" y="41"/>
                  <a:pt x="29" y="41"/>
                </a:cubicBezTo>
                <a:cubicBezTo>
                  <a:pt x="22" y="48"/>
                  <a:pt x="22" y="48"/>
                  <a:pt x="22" y="48"/>
                </a:cubicBezTo>
                <a:cubicBezTo>
                  <a:pt x="19" y="45"/>
                  <a:pt x="19" y="45"/>
                  <a:pt x="19" y="45"/>
                </a:cubicBezTo>
                <a:cubicBezTo>
                  <a:pt x="33" y="31"/>
                  <a:pt x="33" y="31"/>
                  <a:pt x="33" y="31"/>
                </a:cubicBezTo>
                <a:cubicBezTo>
                  <a:pt x="34" y="31"/>
                  <a:pt x="34" y="30"/>
                  <a:pt x="34" y="30"/>
                </a:cubicBezTo>
                <a:cubicBezTo>
                  <a:pt x="34" y="29"/>
                  <a:pt x="34" y="29"/>
                  <a:pt x="33" y="28"/>
                </a:cubicBezTo>
                <a:cubicBezTo>
                  <a:pt x="33" y="27"/>
                  <a:pt x="31" y="27"/>
                  <a:pt x="30" y="28"/>
                </a:cubicBezTo>
                <a:cubicBezTo>
                  <a:pt x="16" y="41"/>
                  <a:pt x="16" y="41"/>
                  <a:pt x="16" y="41"/>
                </a:cubicBezTo>
                <a:cubicBezTo>
                  <a:pt x="13" y="38"/>
                  <a:pt x="13" y="38"/>
                  <a:pt x="13" y="38"/>
                </a:cubicBezTo>
                <a:cubicBezTo>
                  <a:pt x="20" y="31"/>
                  <a:pt x="20" y="31"/>
                  <a:pt x="20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29"/>
                  <a:pt x="20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1" y="36"/>
                  <a:pt x="11" y="36"/>
                  <a:pt x="11" y="36"/>
                </a:cubicBezTo>
                <a:cubicBezTo>
                  <a:pt x="9" y="34"/>
                  <a:pt x="9" y="34"/>
                  <a:pt x="9" y="34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7"/>
                  <a:pt x="16" y="26"/>
                  <a:pt x="16" y="26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5"/>
                  <a:pt x="15" y="25"/>
                  <a:pt x="15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7" y="32"/>
                  <a:pt x="7" y="32"/>
                  <a:pt x="7" y="32"/>
                </a:cubicBezTo>
                <a:cubicBezTo>
                  <a:pt x="4" y="28"/>
                  <a:pt x="4" y="28"/>
                  <a:pt x="4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100"/>
                  <a:pt x="64" y="101"/>
                  <a:pt x="65" y="101"/>
                </a:cubicBezTo>
                <a:cubicBezTo>
                  <a:pt x="65" y="101"/>
                  <a:pt x="65" y="101"/>
                  <a:pt x="65" y="101"/>
                </a:cubicBezTo>
                <a:cubicBezTo>
                  <a:pt x="65" y="101"/>
                  <a:pt x="66" y="101"/>
                  <a:pt x="66" y="100"/>
                </a:cubicBezTo>
                <a:cubicBezTo>
                  <a:pt x="95" y="74"/>
                  <a:pt x="95" y="74"/>
                  <a:pt x="95" y="74"/>
                </a:cubicBezTo>
                <a:cubicBezTo>
                  <a:pt x="95" y="73"/>
                  <a:pt x="96" y="73"/>
                  <a:pt x="96" y="72"/>
                </a:cubicBezTo>
                <a:cubicBezTo>
                  <a:pt x="96" y="72"/>
                  <a:pt x="95" y="71"/>
                  <a:pt x="95" y="7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Freeform 20"/>
          <p:cNvSpPr>
            <a:spLocks noEditPoints="1"/>
          </p:cNvSpPr>
          <p:nvPr/>
        </p:nvSpPr>
        <p:spPr bwMode="auto">
          <a:xfrm>
            <a:off x="5014924" y="2027242"/>
            <a:ext cx="304801" cy="307976"/>
          </a:xfrm>
          <a:custGeom>
            <a:avLst/>
            <a:gdLst>
              <a:gd name="T0" fmla="*/ 194 w 195"/>
              <a:gd name="T1" fmla="*/ 30 h 196"/>
              <a:gd name="T2" fmla="*/ 166 w 195"/>
              <a:gd name="T3" fmla="*/ 2 h 196"/>
              <a:gd name="T4" fmla="*/ 161 w 195"/>
              <a:gd name="T5" fmla="*/ 2 h 196"/>
              <a:gd name="T6" fmla="*/ 33 w 195"/>
              <a:gd name="T7" fmla="*/ 128 h 196"/>
              <a:gd name="T8" fmla="*/ 1 w 195"/>
              <a:gd name="T9" fmla="*/ 190 h 196"/>
              <a:gd name="T10" fmla="*/ 2 w 195"/>
              <a:gd name="T11" fmla="*/ 195 h 196"/>
              <a:gd name="T12" fmla="*/ 5 w 195"/>
              <a:gd name="T13" fmla="*/ 196 h 196"/>
              <a:gd name="T14" fmla="*/ 7 w 195"/>
              <a:gd name="T15" fmla="*/ 196 h 196"/>
              <a:gd name="T16" fmla="*/ 67 w 195"/>
              <a:gd name="T17" fmla="*/ 162 h 196"/>
              <a:gd name="T18" fmla="*/ 68 w 195"/>
              <a:gd name="T19" fmla="*/ 161 h 196"/>
              <a:gd name="T20" fmla="*/ 194 w 195"/>
              <a:gd name="T21" fmla="*/ 36 h 196"/>
              <a:gd name="T22" fmla="*/ 194 w 195"/>
              <a:gd name="T23" fmla="*/ 30 h 196"/>
              <a:gd name="T24" fmla="*/ 163 w 195"/>
              <a:gd name="T25" fmla="*/ 11 h 196"/>
              <a:gd name="T26" fmla="*/ 176 w 195"/>
              <a:gd name="T27" fmla="*/ 23 h 196"/>
              <a:gd name="T28" fmla="*/ 61 w 195"/>
              <a:gd name="T29" fmla="*/ 136 h 196"/>
              <a:gd name="T30" fmla="*/ 49 w 195"/>
              <a:gd name="T31" fmla="*/ 124 h 196"/>
              <a:gd name="T32" fmla="*/ 163 w 195"/>
              <a:gd name="T33" fmla="*/ 11 h 196"/>
              <a:gd name="T34" fmla="*/ 63 w 195"/>
              <a:gd name="T35" fmla="*/ 155 h 196"/>
              <a:gd name="T36" fmla="*/ 36 w 195"/>
              <a:gd name="T37" fmla="*/ 170 h 196"/>
              <a:gd name="T38" fmla="*/ 26 w 195"/>
              <a:gd name="T39" fmla="*/ 160 h 196"/>
              <a:gd name="T40" fmla="*/ 40 w 195"/>
              <a:gd name="T41" fmla="*/ 133 h 196"/>
              <a:gd name="T42" fmla="*/ 46 w 195"/>
              <a:gd name="T43" fmla="*/ 127 h 196"/>
              <a:gd name="T44" fmla="*/ 69 w 195"/>
              <a:gd name="T45" fmla="*/ 149 h 196"/>
              <a:gd name="T46" fmla="*/ 63 w 195"/>
              <a:gd name="T47" fmla="*/ 155 h 196"/>
              <a:gd name="T48" fmla="*/ 71 w 195"/>
              <a:gd name="T49" fmla="*/ 146 h 196"/>
              <a:gd name="T50" fmla="*/ 64 w 195"/>
              <a:gd name="T51" fmla="*/ 139 h 196"/>
              <a:gd name="T52" fmla="*/ 178 w 195"/>
              <a:gd name="T53" fmla="*/ 26 h 196"/>
              <a:gd name="T54" fmla="*/ 185 w 195"/>
              <a:gd name="T55" fmla="*/ 33 h 196"/>
              <a:gd name="T56" fmla="*/ 71 w 195"/>
              <a:gd name="T57" fmla="*/ 146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95" h="196">
                <a:moveTo>
                  <a:pt x="194" y="30"/>
                </a:moveTo>
                <a:cubicBezTo>
                  <a:pt x="166" y="2"/>
                  <a:pt x="166" y="2"/>
                  <a:pt x="166" y="2"/>
                </a:cubicBezTo>
                <a:cubicBezTo>
                  <a:pt x="165" y="0"/>
                  <a:pt x="162" y="0"/>
                  <a:pt x="161" y="2"/>
                </a:cubicBezTo>
                <a:cubicBezTo>
                  <a:pt x="33" y="128"/>
                  <a:pt x="33" y="128"/>
                  <a:pt x="33" y="128"/>
                </a:cubicBezTo>
                <a:cubicBezTo>
                  <a:pt x="1" y="190"/>
                  <a:pt x="1" y="190"/>
                  <a:pt x="1" y="190"/>
                </a:cubicBezTo>
                <a:cubicBezTo>
                  <a:pt x="0" y="192"/>
                  <a:pt x="0" y="194"/>
                  <a:pt x="2" y="195"/>
                </a:cubicBezTo>
                <a:cubicBezTo>
                  <a:pt x="2" y="196"/>
                  <a:pt x="3" y="196"/>
                  <a:pt x="5" y="196"/>
                </a:cubicBezTo>
                <a:cubicBezTo>
                  <a:pt x="5" y="196"/>
                  <a:pt x="6" y="196"/>
                  <a:pt x="7" y="196"/>
                </a:cubicBezTo>
                <a:cubicBezTo>
                  <a:pt x="67" y="162"/>
                  <a:pt x="67" y="162"/>
                  <a:pt x="67" y="162"/>
                </a:cubicBezTo>
                <a:cubicBezTo>
                  <a:pt x="68" y="161"/>
                  <a:pt x="68" y="161"/>
                  <a:pt x="68" y="161"/>
                </a:cubicBezTo>
                <a:cubicBezTo>
                  <a:pt x="194" y="36"/>
                  <a:pt x="194" y="36"/>
                  <a:pt x="194" y="36"/>
                </a:cubicBezTo>
                <a:cubicBezTo>
                  <a:pt x="195" y="34"/>
                  <a:pt x="195" y="32"/>
                  <a:pt x="194" y="30"/>
                </a:cubicBezTo>
                <a:close/>
                <a:moveTo>
                  <a:pt x="163" y="11"/>
                </a:moveTo>
                <a:cubicBezTo>
                  <a:pt x="176" y="23"/>
                  <a:pt x="176" y="23"/>
                  <a:pt x="176" y="23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49" y="124"/>
                  <a:pt x="49" y="124"/>
                  <a:pt x="49" y="124"/>
                </a:cubicBezTo>
                <a:lnTo>
                  <a:pt x="163" y="11"/>
                </a:lnTo>
                <a:close/>
                <a:moveTo>
                  <a:pt x="63" y="155"/>
                </a:moveTo>
                <a:cubicBezTo>
                  <a:pt x="36" y="170"/>
                  <a:pt x="36" y="170"/>
                  <a:pt x="36" y="170"/>
                </a:cubicBezTo>
                <a:cubicBezTo>
                  <a:pt x="29" y="168"/>
                  <a:pt x="27" y="163"/>
                  <a:pt x="26" y="160"/>
                </a:cubicBezTo>
                <a:cubicBezTo>
                  <a:pt x="40" y="133"/>
                  <a:pt x="40" y="133"/>
                  <a:pt x="40" y="133"/>
                </a:cubicBezTo>
                <a:cubicBezTo>
                  <a:pt x="46" y="127"/>
                  <a:pt x="46" y="127"/>
                  <a:pt x="46" y="127"/>
                </a:cubicBezTo>
                <a:cubicBezTo>
                  <a:pt x="69" y="149"/>
                  <a:pt x="69" y="149"/>
                  <a:pt x="69" y="149"/>
                </a:cubicBezTo>
                <a:lnTo>
                  <a:pt x="63" y="155"/>
                </a:lnTo>
                <a:close/>
                <a:moveTo>
                  <a:pt x="71" y="146"/>
                </a:moveTo>
                <a:cubicBezTo>
                  <a:pt x="64" y="139"/>
                  <a:pt x="64" y="139"/>
                  <a:pt x="64" y="139"/>
                </a:cubicBezTo>
                <a:cubicBezTo>
                  <a:pt x="178" y="26"/>
                  <a:pt x="178" y="26"/>
                  <a:pt x="178" y="26"/>
                </a:cubicBezTo>
                <a:cubicBezTo>
                  <a:pt x="185" y="33"/>
                  <a:pt x="185" y="33"/>
                  <a:pt x="185" y="33"/>
                </a:cubicBezTo>
                <a:lnTo>
                  <a:pt x="71" y="146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21"/>
          <p:cNvSpPr>
            <a:spLocks noEditPoints="1"/>
          </p:cNvSpPr>
          <p:nvPr/>
        </p:nvSpPr>
        <p:spPr bwMode="auto">
          <a:xfrm>
            <a:off x="1879604" y="3925895"/>
            <a:ext cx="315913" cy="282575"/>
          </a:xfrm>
          <a:custGeom>
            <a:avLst/>
            <a:gdLst>
              <a:gd name="T0" fmla="*/ 201 w 201"/>
              <a:gd name="T1" fmla="*/ 76 h 180"/>
              <a:gd name="T2" fmla="*/ 102 w 201"/>
              <a:gd name="T3" fmla="*/ 0 h 180"/>
              <a:gd name="T4" fmla="*/ 100 w 201"/>
              <a:gd name="T5" fmla="*/ 0 h 180"/>
              <a:gd name="T6" fmla="*/ 99 w 201"/>
              <a:gd name="T7" fmla="*/ 0 h 180"/>
              <a:gd name="T8" fmla="*/ 0 w 201"/>
              <a:gd name="T9" fmla="*/ 73 h 180"/>
              <a:gd name="T10" fmla="*/ 0 w 201"/>
              <a:gd name="T11" fmla="*/ 75 h 180"/>
              <a:gd name="T12" fmla="*/ 40 w 201"/>
              <a:gd name="T13" fmla="*/ 136 h 180"/>
              <a:gd name="T14" fmla="*/ 31 w 201"/>
              <a:gd name="T15" fmla="*/ 149 h 180"/>
              <a:gd name="T16" fmla="*/ 24 w 201"/>
              <a:gd name="T17" fmla="*/ 160 h 180"/>
              <a:gd name="T18" fmla="*/ 24 w 201"/>
              <a:gd name="T19" fmla="*/ 162 h 180"/>
              <a:gd name="T20" fmla="*/ 21 w 201"/>
              <a:gd name="T21" fmla="*/ 171 h 180"/>
              <a:gd name="T22" fmla="*/ 27 w 201"/>
              <a:gd name="T23" fmla="*/ 179 h 180"/>
              <a:gd name="T24" fmla="*/ 27 w 201"/>
              <a:gd name="T25" fmla="*/ 180 h 180"/>
              <a:gd name="T26" fmla="*/ 30 w 201"/>
              <a:gd name="T27" fmla="*/ 180 h 180"/>
              <a:gd name="T28" fmla="*/ 30 w 201"/>
              <a:gd name="T29" fmla="*/ 180 h 180"/>
              <a:gd name="T30" fmla="*/ 30 w 201"/>
              <a:gd name="T31" fmla="*/ 180 h 180"/>
              <a:gd name="T32" fmla="*/ 42 w 201"/>
              <a:gd name="T33" fmla="*/ 175 h 180"/>
              <a:gd name="T34" fmla="*/ 44 w 201"/>
              <a:gd name="T35" fmla="*/ 174 h 180"/>
              <a:gd name="T36" fmla="*/ 61 w 201"/>
              <a:gd name="T37" fmla="*/ 164 h 180"/>
              <a:gd name="T38" fmla="*/ 70 w 201"/>
              <a:gd name="T39" fmla="*/ 159 h 180"/>
              <a:gd name="T40" fmla="*/ 81 w 201"/>
              <a:gd name="T41" fmla="*/ 152 h 180"/>
              <a:gd name="T42" fmla="*/ 85 w 201"/>
              <a:gd name="T43" fmla="*/ 151 h 180"/>
              <a:gd name="T44" fmla="*/ 85 w 201"/>
              <a:gd name="T45" fmla="*/ 150 h 180"/>
              <a:gd name="T46" fmla="*/ 99 w 201"/>
              <a:gd name="T47" fmla="*/ 151 h 180"/>
              <a:gd name="T48" fmla="*/ 102 w 201"/>
              <a:gd name="T49" fmla="*/ 151 h 180"/>
              <a:gd name="T50" fmla="*/ 201 w 201"/>
              <a:gd name="T51" fmla="*/ 78 h 180"/>
              <a:gd name="T52" fmla="*/ 201 w 201"/>
              <a:gd name="T53" fmla="*/ 78 h 180"/>
              <a:gd name="T54" fmla="*/ 201 w 201"/>
              <a:gd name="T55" fmla="*/ 78 h 180"/>
              <a:gd name="T56" fmla="*/ 201 w 201"/>
              <a:gd name="T57" fmla="*/ 76 h 180"/>
              <a:gd name="T58" fmla="*/ 45 w 201"/>
              <a:gd name="T59" fmla="*/ 155 h 180"/>
              <a:gd name="T60" fmla="*/ 52 w 201"/>
              <a:gd name="T61" fmla="*/ 144 h 180"/>
              <a:gd name="T62" fmla="*/ 53 w 201"/>
              <a:gd name="T63" fmla="*/ 143 h 180"/>
              <a:gd name="T64" fmla="*/ 56 w 201"/>
              <a:gd name="T65" fmla="*/ 133 h 180"/>
              <a:gd name="T66" fmla="*/ 51 w 201"/>
              <a:gd name="T67" fmla="*/ 125 h 180"/>
              <a:gd name="T68" fmla="*/ 15 w 201"/>
              <a:gd name="T69" fmla="*/ 75 h 180"/>
              <a:gd name="T70" fmla="*/ 15 w 201"/>
              <a:gd name="T71" fmla="*/ 74 h 180"/>
              <a:gd name="T72" fmla="*/ 99 w 201"/>
              <a:gd name="T73" fmla="*/ 15 h 180"/>
              <a:gd name="T74" fmla="*/ 101 w 201"/>
              <a:gd name="T75" fmla="*/ 15 h 180"/>
              <a:gd name="T76" fmla="*/ 186 w 201"/>
              <a:gd name="T77" fmla="*/ 77 h 180"/>
              <a:gd name="T78" fmla="*/ 186 w 201"/>
              <a:gd name="T79" fmla="*/ 78 h 180"/>
              <a:gd name="T80" fmla="*/ 102 w 201"/>
              <a:gd name="T81" fmla="*/ 137 h 180"/>
              <a:gd name="T82" fmla="*/ 99 w 201"/>
              <a:gd name="T83" fmla="*/ 137 h 180"/>
              <a:gd name="T84" fmla="*/ 86 w 201"/>
              <a:gd name="T85" fmla="*/ 136 h 180"/>
              <a:gd name="T86" fmla="*/ 85 w 201"/>
              <a:gd name="T87" fmla="*/ 136 h 180"/>
              <a:gd name="T88" fmla="*/ 73 w 201"/>
              <a:gd name="T89" fmla="*/ 140 h 180"/>
              <a:gd name="T90" fmla="*/ 71 w 201"/>
              <a:gd name="T91" fmla="*/ 141 h 180"/>
              <a:gd name="T92" fmla="*/ 55 w 201"/>
              <a:gd name="T93" fmla="*/ 151 h 180"/>
              <a:gd name="T94" fmla="*/ 45 w 201"/>
              <a:gd name="T95" fmla="*/ 157 h 180"/>
              <a:gd name="T96" fmla="*/ 44 w 201"/>
              <a:gd name="T97" fmla="*/ 157 h 180"/>
              <a:gd name="T98" fmla="*/ 45 w 201"/>
              <a:gd name="T99" fmla="*/ 15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1" h="180">
                <a:moveTo>
                  <a:pt x="201" y="76"/>
                </a:moveTo>
                <a:cubicBezTo>
                  <a:pt x="200" y="35"/>
                  <a:pt x="157" y="1"/>
                  <a:pt x="102" y="0"/>
                </a:cubicBezTo>
                <a:cubicBezTo>
                  <a:pt x="101" y="0"/>
                  <a:pt x="101" y="0"/>
                  <a:pt x="100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45" y="0"/>
                  <a:pt x="1" y="32"/>
                  <a:pt x="0" y="73"/>
                </a:cubicBezTo>
                <a:cubicBezTo>
                  <a:pt x="0" y="74"/>
                  <a:pt x="0" y="74"/>
                  <a:pt x="0" y="75"/>
                </a:cubicBezTo>
                <a:cubicBezTo>
                  <a:pt x="0" y="99"/>
                  <a:pt x="15" y="121"/>
                  <a:pt x="40" y="136"/>
                </a:cubicBezTo>
                <a:cubicBezTo>
                  <a:pt x="38" y="139"/>
                  <a:pt x="35" y="143"/>
                  <a:pt x="31" y="149"/>
                </a:cubicBezTo>
                <a:cubicBezTo>
                  <a:pt x="29" y="153"/>
                  <a:pt x="26" y="157"/>
                  <a:pt x="24" y="160"/>
                </a:cubicBezTo>
                <a:cubicBezTo>
                  <a:pt x="24" y="162"/>
                  <a:pt x="24" y="162"/>
                  <a:pt x="24" y="162"/>
                </a:cubicBezTo>
                <a:cubicBezTo>
                  <a:pt x="22" y="164"/>
                  <a:pt x="21" y="167"/>
                  <a:pt x="21" y="171"/>
                </a:cubicBezTo>
                <a:cubicBezTo>
                  <a:pt x="20" y="173"/>
                  <a:pt x="23" y="179"/>
                  <a:pt x="27" y="179"/>
                </a:cubicBezTo>
                <a:cubicBezTo>
                  <a:pt x="27" y="180"/>
                  <a:pt x="27" y="180"/>
                  <a:pt x="27" y="180"/>
                </a:cubicBezTo>
                <a:cubicBezTo>
                  <a:pt x="28" y="180"/>
                  <a:pt x="29" y="180"/>
                  <a:pt x="30" y="180"/>
                </a:cubicBezTo>
                <a:cubicBezTo>
                  <a:pt x="30" y="180"/>
                  <a:pt x="30" y="180"/>
                  <a:pt x="30" y="180"/>
                </a:cubicBezTo>
                <a:cubicBezTo>
                  <a:pt x="30" y="180"/>
                  <a:pt x="30" y="180"/>
                  <a:pt x="30" y="180"/>
                </a:cubicBezTo>
                <a:cubicBezTo>
                  <a:pt x="34" y="179"/>
                  <a:pt x="37" y="178"/>
                  <a:pt x="42" y="175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49" y="171"/>
                  <a:pt x="55" y="168"/>
                  <a:pt x="61" y="164"/>
                </a:cubicBezTo>
                <a:cubicBezTo>
                  <a:pt x="64" y="162"/>
                  <a:pt x="67" y="160"/>
                  <a:pt x="70" y="159"/>
                </a:cubicBezTo>
                <a:cubicBezTo>
                  <a:pt x="75" y="156"/>
                  <a:pt x="79" y="154"/>
                  <a:pt x="81" y="152"/>
                </a:cubicBezTo>
                <a:cubicBezTo>
                  <a:pt x="83" y="152"/>
                  <a:pt x="84" y="151"/>
                  <a:pt x="85" y="151"/>
                </a:cubicBezTo>
                <a:cubicBezTo>
                  <a:pt x="85" y="151"/>
                  <a:pt x="85" y="151"/>
                  <a:pt x="85" y="150"/>
                </a:cubicBezTo>
                <a:cubicBezTo>
                  <a:pt x="90" y="151"/>
                  <a:pt x="94" y="151"/>
                  <a:pt x="99" y="151"/>
                </a:cubicBezTo>
                <a:cubicBezTo>
                  <a:pt x="102" y="151"/>
                  <a:pt x="102" y="151"/>
                  <a:pt x="102" y="151"/>
                </a:cubicBezTo>
                <a:cubicBezTo>
                  <a:pt x="156" y="151"/>
                  <a:pt x="199" y="119"/>
                  <a:pt x="201" y="78"/>
                </a:cubicBezTo>
                <a:cubicBezTo>
                  <a:pt x="201" y="78"/>
                  <a:pt x="201" y="78"/>
                  <a:pt x="201" y="78"/>
                </a:cubicBezTo>
                <a:cubicBezTo>
                  <a:pt x="201" y="78"/>
                  <a:pt x="201" y="78"/>
                  <a:pt x="201" y="78"/>
                </a:cubicBezTo>
                <a:cubicBezTo>
                  <a:pt x="201" y="76"/>
                  <a:pt x="201" y="76"/>
                  <a:pt x="201" y="76"/>
                </a:cubicBezTo>
                <a:close/>
                <a:moveTo>
                  <a:pt x="45" y="155"/>
                </a:moveTo>
                <a:cubicBezTo>
                  <a:pt x="48" y="151"/>
                  <a:pt x="50" y="147"/>
                  <a:pt x="52" y="144"/>
                </a:cubicBezTo>
                <a:cubicBezTo>
                  <a:pt x="53" y="143"/>
                  <a:pt x="53" y="143"/>
                  <a:pt x="53" y="143"/>
                </a:cubicBezTo>
                <a:cubicBezTo>
                  <a:pt x="54" y="140"/>
                  <a:pt x="56" y="137"/>
                  <a:pt x="56" y="133"/>
                </a:cubicBezTo>
                <a:cubicBezTo>
                  <a:pt x="56" y="131"/>
                  <a:pt x="55" y="127"/>
                  <a:pt x="51" y="125"/>
                </a:cubicBezTo>
                <a:cubicBezTo>
                  <a:pt x="28" y="113"/>
                  <a:pt x="15" y="95"/>
                  <a:pt x="15" y="75"/>
                </a:cubicBezTo>
                <a:cubicBezTo>
                  <a:pt x="15" y="75"/>
                  <a:pt x="15" y="74"/>
                  <a:pt x="15" y="74"/>
                </a:cubicBezTo>
                <a:cubicBezTo>
                  <a:pt x="15" y="41"/>
                  <a:pt x="53" y="15"/>
                  <a:pt x="99" y="15"/>
                </a:cubicBezTo>
                <a:cubicBezTo>
                  <a:pt x="100" y="15"/>
                  <a:pt x="101" y="15"/>
                  <a:pt x="101" y="15"/>
                </a:cubicBezTo>
                <a:cubicBezTo>
                  <a:pt x="148" y="16"/>
                  <a:pt x="186" y="44"/>
                  <a:pt x="186" y="77"/>
                </a:cubicBezTo>
                <a:cubicBezTo>
                  <a:pt x="186" y="78"/>
                  <a:pt x="186" y="78"/>
                  <a:pt x="186" y="78"/>
                </a:cubicBezTo>
                <a:cubicBezTo>
                  <a:pt x="185" y="110"/>
                  <a:pt x="148" y="137"/>
                  <a:pt x="102" y="137"/>
                </a:cubicBezTo>
                <a:cubicBezTo>
                  <a:pt x="101" y="137"/>
                  <a:pt x="100" y="137"/>
                  <a:pt x="99" y="137"/>
                </a:cubicBezTo>
                <a:cubicBezTo>
                  <a:pt x="95" y="137"/>
                  <a:pt x="90" y="136"/>
                  <a:pt x="86" y="136"/>
                </a:cubicBezTo>
                <a:cubicBezTo>
                  <a:pt x="86" y="136"/>
                  <a:pt x="86" y="136"/>
                  <a:pt x="85" y="136"/>
                </a:cubicBezTo>
                <a:cubicBezTo>
                  <a:pt x="81" y="136"/>
                  <a:pt x="77" y="138"/>
                  <a:pt x="73" y="140"/>
                </a:cubicBezTo>
                <a:cubicBezTo>
                  <a:pt x="71" y="141"/>
                  <a:pt x="71" y="141"/>
                  <a:pt x="71" y="141"/>
                </a:cubicBezTo>
                <a:cubicBezTo>
                  <a:pt x="66" y="144"/>
                  <a:pt x="60" y="147"/>
                  <a:pt x="55" y="151"/>
                </a:cubicBezTo>
                <a:cubicBezTo>
                  <a:pt x="51" y="153"/>
                  <a:pt x="48" y="155"/>
                  <a:pt x="45" y="157"/>
                </a:cubicBezTo>
                <a:cubicBezTo>
                  <a:pt x="44" y="157"/>
                  <a:pt x="44" y="157"/>
                  <a:pt x="44" y="157"/>
                </a:cubicBezTo>
                <a:cubicBezTo>
                  <a:pt x="44" y="156"/>
                  <a:pt x="45" y="156"/>
                  <a:pt x="45" y="155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" name="Freeform 22"/>
          <p:cNvSpPr>
            <a:spLocks noEditPoints="1"/>
          </p:cNvSpPr>
          <p:nvPr/>
        </p:nvSpPr>
        <p:spPr bwMode="auto">
          <a:xfrm>
            <a:off x="2508256" y="4003683"/>
            <a:ext cx="214313" cy="192088"/>
          </a:xfrm>
          <a:custGeom>
            <a:avLst/>
            <a:gdLst>
              <a:gd name="T0" fmla="*/ 70 w 137"/>
              <a:gd name="T1" fmla="*/ 0 h 122"/>
              <a:gd name="T2" fmla="*/ 68 w 137"/>
              <a:gd name="T3" fmla="*/ 0 h 122"/>
              <a:gd name="T4" fmla="*/ 67 w 137"/>
              <a:gd name="T5" fmla="*/ 0 h 122"/>
              <a:gd name="T6" fmla="*/ 0 w 137"/>
              <a:gd name="T7" fmla="*/ 50 h 122"/>
              <a:gd name="T8" fmla="*/ 0 w 137"/>
              <a:gd name="T9" fmla="*/ 51 h 122"/>
              <a:gd name="T10" fmla="*/ 27 w 137"/>
              <a:gd name="T11" fmla="*/ 92 h 122"/>
              <a:gd name="T12" fmla="*/ 21 w 137"/>
              <a:gd name="T13" fmla="*/ 101 h 122"/>
              <a:gd name="T14" fmla="*/ 17 w 137"/>
              <a:gd name="T15" fmla="*/ 108 h 122"/>
              <a:gd name="T16" fmla="*/ 16 w 137"/>
              <a:gd name="T17" fmla="*/ 109 h 122"/>
              <a:gd name="T18" fmla="*/ 14 w 137"/>
              <a:gd name="T19" fmla="*/ 115 h 122"/>
              <a:gd name="T20" fmla="*/ 19 w 137"/>
              <a:gd name="T21" fmla="*/ 122 h 122"/>
              <a:gd name="T22" fmla="*/ 19 w 137"/>
              <a:gd name="T23" fmla="*/ 122 h 122"/>
              <a:gd name="T24" fmla="*/ 21 w 137"/>
              <a:gd name="T25" fmla="*/ 122 h 122"/>
              <a:gd name="T26" fmla="*/ 21 w 137"/>
              <a:gd name="T27" fmla="*/ 122 h 122"/>
              <a:gd name="T28" fmla="*/ 21 w 137"/>
              <a:gd name="T29" fmla="*/ 122 h 122"/>
              <a:gd name="T30" fmla="*/ 29 w 137"/>
              <a:gd name="T31" fmla="*/ 119 h 122"/>
              <a:gd name="T32" fmla="*/ 31 w 137"/>
              <a:gd name="T33" fmla="*/ 118 h 122"/>
              <a:gd name="T34" fmla="*/ 43 w 137"/>
              <a:gd name="T35" fmla="*/ 111 h 122"/>
              <a:gd name="T36" fmla="*/ 48 w 137"/>
              <a:gd name="T37" fmla="*/ 108 h 122"/>
              <a:gd name="T38" fmla="*/ 56 w 137"/>
              <a:gd name="T39" fmla="*/ 104 h 122"/>
              <a:gd name="T40" fmla="*/ 58 w 137"/>
              <a:gd name="T41" fmla="*/ 103 h 122"/>
              <a:gd name="T42" fmla="*/ 58 w 137"/>
              <a:gd name="T43" fmla="*/ 103 h 122"/>
              <a:gd name="T44" fmla="*/ 67 w 137"/>
              <a:gd name="T45" fmla="*/ 103 h 122"/>
              <a:gd name="T46" fmla="*/ 69 w 137"/>
              <a:gd name="T47" fmla="*/ 103 h 122"/>
              <a:gd name="T48" fmla="*/ 137 w 137"/>
              <a:gd name="T49" fmla="*/ 53 h 122"/>
              <a:gd name="T50" fmla="*/ 137 w 137"/>
              <a:gd name="T51" fmla="*/ 52 h 122"/>
              <a:gd name="T52" fmla="*/ 70 w 137"/>
              <a:gd name="T53" fmla="*/ 0 h 122"/>
              <a:gd name="T54" fmla="*/ 37 w 137"/>
              <a:gd name="T55" fmla="*/ 98 h 122"/>
              <a:gd name="T56" fmla="*/ 37 w 137"/>
              <a:gd name="T57" fmla="*/ 97 h 122"/>
              <a:gd name="T58" fmla="*/ 39 w 137"/>
              <a:gd name="T59" fmla="*/ 90 h 122"/>
              <a:gd name="T60" fmla="*/ 36 w 137"/>
              <a:gd name="T61" fmla="*/ 84 h 122"/>
              <a:gd name="T62" fmla="*/ 11 w 137"/>
              <a:gd name="T63" fmla="*/ 51 h 122"/>
              <a:gd name="T64" fmla="*/ 11 w 137"/>
              <a:gd name="T65" fmla="*/ 50 h 122"/>
              <a:gd name="T66" fmla="*/ 67 w 137"/>
              <a:gd name="T67" fmla="*/ 11 h 122"/>
              <a:gd name="T68" fmla="*/ 69 w 137"/>
              <a:gd name="T69" fmla="*/ 11 h 122"/>
              <a:gd name="T70" fmla="*/ 125 w 137"/>
              <a:gd name="T71" fmla="*/ 52 h 122"/>
              <a:gd name="T72" fmla="*/ 125 w 137"/>
              <a:gd name="T73" fmla="*/ 53 h 122"/>
              <a:gd name="T74" fmla="*/ 69 w 137"/>
              <a:gd name="T75" fmla="*/ 92 h 122"/>
              <a:gd name="T76" fmla="*/ 67 w 137"/>
              <a:gd name="T77" fmla="*/ 92 h 122"/>
              <a:gd name="T78" fmla="*/ 59 w 137"/>
              <a:gd name="T79" fmla="*/ 91 h 122"/>
              <a:gd name="T80" fmla="*/ 58 w 137"/>
              <a:gd name="T81" fmla="*/ 91 h 122"/>
              <a:gd name="T82" fmla="*/ 50 w 137"/>
              <a:gd name="T83" fmla="*/ 94 h 122"/>
              <a:gd name="T84" fmla="*/ 48 w 137"/>
              <a:gd name="T85" fmla="*/ 95 h 122"/>
              <a:gd name="T86" fmla="*/ 37 w 137"/>
              <a:gd name="T87" fmla="*/ 102 h 122"/>
              <a:gd name="T88" fmla="*/ 32 w 137"/>
              <a:gd name="T89" fmla="*/ 105 h 122"/>
              <a:gd name="T90" fmla="*/ 37 w 137"/>
              <a:gd name="T91" fmla="*/ 98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37" h="122">
                <a:moveTo>
                  <a:pt x="70" y="0"/>
                </a:moveTo>
                <a:cubicBezTo>
                  <a:pt x="69" y="0"/>
                  <a:pt x="69" y="0"/>
                  <a:pt x="68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31" y="0"/>
                  <a:pt x="1" y="22"/>
                  <a:pt x="0" y="50"/>
                </a:cubicBezTo>
                <a:cubicBezTo>
                  <a:pt x="0" y="50"/>
                  <a:pt x="0" y="51"/>
                  <a:pt x="0" y="51"/>
                </a:cubicBezTo>
                <a:cubicBezTo>
                  <a:pt x="0" y="67"/>
                  <a:pt x="10" y="82"/>
                  <a:pt x="27" y="92"/>
                </a:cubicBezTo>
                <a:cubicBezTo>
                  <a:pt x="26" y="94"/>
                  <a:pt x="24" y="97"/>
                  <a:pt x="21" y="101"/>
                </a:cubicBezTo>
                <a:cubicBezTo>
                  <a:pt x="20" y="103"/>
                  <a:pt x="18" y="106"/>
                  <a:pt x="17" y="108"/>
                </a:cubicBezTo>
                <a:cubicBezTo>
                  <a:pt x="16" y="109"/>
                  <a:pt x="16" y="109"/>
                  <a:pt x="16" y="109"/>
                </a:cubicBezTo>
                <a:cubicBezTo>
                  <a:pt x="15" y="111"/>
                  <a:pt x="14" y="113"/>
                  <a:pt x="14" y="115"/>
                </a:cubicBezTo>
                <a:cubicBezTo>
                  <a:pt x="14" y="118"/>
                  <a:pt x="16" y="121"/>
                  <a:pt x="19" y="122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20" y="122"/>
                  <a:pt x="20" y="122"/>
                  <a:pt x="21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4" y="122"/>
                  <a:pt x="26" y="121"/>
                  <a:pt x="29" y="119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4" y="117"/>
                  <a:pt x="39" y="114"/>
                  <a:pt x="43" y="111"/>
                </a:cubicBezTo>
                <a:cubicBezTo>
                  <a:pt x="45" y="110"/>
                  <a:pt x="47" y="109"/>
                  <a:pt x="48" y="108"/>
                </a:cubicBezTo>
                <a:cubicBezTo>
                  <a:pt x="51" y="106"/>
                  <a:pt x="54" y="105"/>
                  <a:pt x="56" y="104"/>
                </a:cubicBezTo>
                <a:cubicBezTo>
                  <a:pt x="57" y="103"/>
                  <a:pt x="58" y="103"/>
                  <a:pt x="58" y="103"/>
                </a:cubicBezTo>
                <a:cubicBezTo>
                  <a:pt x="58" y="103"/>
                  <a:pt x="58" y="103"/>
                  <a:pt x="58" y="103"/>
                </a:cubicBezTo>
                <a:cubicBezTo>
                  <a:pt x="61" y="103"/>
                  <a:pt x="64" y="103"/>
                  <a:pt x="67" y="103"/>
                </a:cubicBezTo>
                <a:cubicBezTo>
                  <a:pt x="69" y="103"/>
                  <a:pt x="69" y="103"/>
                  <a:pt x="69" y="103"/>
                </a:cubicBezTo>
                <a:cubicBezTo>
                  <a:pt x="106" y="103"/>
                  <a:pt x="136" y="81"/>
                  <a:pt x="137" y="53"/>
                </a:cubicBezTo>
                <a:cubicBezTo>
                  <a:pt x="137" y="53"/>
                  <a:pt x="137" y="52"/>
                  <a:pt x="137" y="52"/>
                </a:cubicBezTo>
                <a:cubicBezTo>
                  <a:pt x="136" y="24"/>
                  <a:pt x="107" y="1"/>
                  <a:pt x="70" y="0"/>
                </a:cubicBezTo>
                <a:close/>
                <a:moveTo>
                  <a:pt x="37" y="98"/>
                </a:moveTo>
                <a:cubicBezTo>
                  <a:pt x="37" y="97"/>
                  <a:pt x="37" y="97"/>
                  <a:pt x="37" y="97"/>
                </a:cubicBezTo>
                <a:cubicBezTo>
                  <a:pt x="38" y="95"/>
                  <a:pt x="39" y="93"/>
                  <a:pt x="39" y="90"/>
                </a:cubicBezTo>
                <a:cubicBezTo>
                  <a:pt x="39" y="89"/>
                  <a:pt x="38" y="85"/>
                  <a:pt x="36" y="84"/>
                </a:cubicBezTo>
                <a:cubicBezTo>
                  <a:pt x="20" y="76"/>
                  <a:pt x="11" y="64"/>
                  <a:pt x="11" y="51"/>
                </a:cubicBezTo>
                <a:cubicBezTo>
                  <a:pt x="11" y="50"/>
                  <a:pt x="11" y="50"/>
                  <a:pt x="11" y="50"/>
                </a:cubicBezTo>
                <a:cubicBezTo>
                  <a:pt x="12" y="29"/>
                  <a:pt x="37" y="11"/>
                  <a:pt x="67" y="11"/>
                </a:cubicBezTo>
                <a:cubicBezTo>
                  <a:pt x="68" y="11"/>
                  <a:pt x="69" y="11"/>
                  <a:pt x="69" y="11"/>
                </a:cubicBezTo>
                <a:cubicBezTo>
                  <a:pt x="100" y="12"/>
                  <a:pt x="126" y="31"/>
                  <a:pt x="125" y="52"/>
                </a:cubicBezTo>
                <a:cubicBezTo>
                  <a:pt x="125" y="53"/>
                  <a:pt x="125" y="53"/>
                  <a:pt x="125" y="53"/>
                </a:cubicBezTo>
                <a:cubicBezTo>
                  <a:pt x="125" y="74"/>
                  <a:pt x="100" y="92"/>
                  <a:pt x="69" y="92"/>
                </a:cubicBezTo>
                <a:cubicBezTo>
                  <a:pt x="69" y="92"/>
                  <a:pt x="68" y="92"/>
                  <a:pt x="67" y="92"/>
                </a:cubicBezTo>
                <a:cubicBezTo>
                  <a:pt x="65" y="92"/>
                  <a:pt x="62" y="92"/>
                  <a:pt x="59" y="91"/>
                </a:cubicBezTo>
                <a:cubicBezTo>
                  <a:pt x="59" y="91"/>
                  <a:pt x="58" y="91"/>
                  <a:pt x="58" y="91"/>
                </a:cubicBezTo>
                <a:cubicBezTo>
                  <a:pt x="55" y="91"/>
                  <a:pt x="53" y="93"/>
                  <a:pt x="50" y="94"/>
                </a:cubicBezTo>
                <a:cubicBezTo>
                  <a:pt x="48" y="95"/>
                  <a:pt x="48" y="95"/>
                  <a:pt x="48" y="95"/>
                </a:cubicBezTo>
                <a:cubicBezTo>
                  <a:pt x="45" y="97"/>
                  <a:pt x="41" y="99"/>
                  <a:pt x="37" y="102"/>
                </a:cubicBezTo>
                <a:cubicBezTo>
                  <a:pt x="35" y="103"/>
                  <a:pt x="34" y="104"/>
                  <a:pt x="32" y="105"/>
                </a:cubicBezTo>
                <a:cubicBezTo>
                  <a:pt x="34" y="102"/>
                  <a:pt x="35" y="100"/>
                  <a:pt x="37" y="98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" name="Freeform 23"/>
          <p:cNvSpPr>
            <a:spLocks/>
          </p:cNvSpPr>
          <p:nvPr/>
        </p:nvSpPr>
        <p:spPr bwMode="auto">
          <a:xfrm>
            <a:off x="2641606" y="3941770"/>
            <a:ext cx="177800" cy="163513"/>
          </a:xfrm>
          <a:custGeom>
            <a:avLst/>
            <a:gdLst>
              <a:gd name="T0" fmla="*/ 100 w 114"/>
              <a:gd name="T1" fmla="*/ 92 h 104"/>
              <a:gd name="T2" fmla="*/ 100 w 114"/>
              <a:gd name="T3" fmla="*/ 91 h 104"/>
              <a:gd name="T4" fmla="*/ 96 w 114"/>
              <a:gd name="T5" fmla="*/ 85 h 104"/>
              <a:gd name="T6" fmla="*/ 92 w 114"/>
              <a:gd name="T7" fmla="*/ 78 h 104"/>
              <a:gd name="T8" fmla="*/ 114 w 114"/>
              <a:gd name="T9" fmla="*/ 43 h 104"/>
              <a:gd name="T10" fmla="*/ 114 w 114"/>
              <a:gd name="T11" fmla="*/ 42 h 104"/>
              <a:gd name="T12" fmla="*/ 57 w 114"/>
              <a:gd name="T13" fmla="*/ 0 h 104"/>
              <a:gd name="T14" fmla="*/ 56 w 114"/>
              <a:gd name="T15" fmla="*/ 0 h 104"/>
              <a:gd name="T16" fmla="*/ 55 w 114"/>
              <a:gd name="T17" fmla="*/ 0 h 104"/>
              <a:gd name="T18" fmla="*/ 1 w 114"/>
              <a:gd name="T19" fmla="*/ 31 h 104"/>
              <a:gd name="T20" fmla="*/ 0 w 114"/>
              <a:gd name="T21" fmla="*/ 34 h 104"/>
              <a:gd name="T22" fmla="*/ 2 w 114"/>
              <a:gd name="T23" fmla="*/ 34 h 104"/>
              <a:gd name="T24" fmla="*/ 8 w 114"/>
              <a:gd name="T25" fmla="*/ 35 h 104"/>
              <a:gd name="T26" fmla="*/ 10 w 114"/>
              <a:gd name="T27" fmla="*/ 35 h 104"/>
              <a:gd name="T28" fmla="*/ 11 w 114"/>
              <a:gd name="T29" fmla="*/ 34 h 104"/>
              <a:gd name="T30" fmla="*/ 55 w 114"/>
              <a:gd name="T31" fmla="*/ 10 h 104"/>
              <a:gd name="T32" fmla="*/ 57 w 114"/>
              <a:gd name="T33" fmla="*/ 10 h 104"/>
              <a:gd name="T34" fmla="*/ 104 w 114"/>
              <a:gd name="T35" fmla="*/ 43 h 104"/>
              <a:gd name="T36" fmla="*/ 104 w 114"/>
              <a:gd name="T37" fmla="*/ 43 h 104"/>
              <a:gd name="T38" fmla="*/ 84 w 114"/>
              <a:gd name="T39" fmla="*/ 71 h 104"/>
              <a:gd name="T40" fmla="*/ 80 w 114"/>
              <a:gd name="T41" fmla="*/ 77 h 104"/>
              <a:gd name="T42" fmla="*/ 82 w 114"/>
              <a:gd name="T43" fmla="*/ 82 h 104"/>
              <a:gd name="T44" fmla="*/ 83 w 114"/>
              <a:gd name="T45" fmla="*/ 83 h 104"/>
              <a:gd name="T46" fmla="*/ 86 w 114"/>
              <a:gd name="T47" fmla="*/ 88 h 104"/>
              <a:gd name="T48" fmla="*/ 82 w 114"/>
              <a:gd name="T49" fmla="*/ 86 h 104"/>
              <a:gd name="T50" fmla="*/ 73 w 114"/>
              <a:gd name="T51" fmla="*/ 80 h 104"/>
              <a:gd name="T52" fmla="*/ 72 w 114"/>
              <a:gd name="T53" fmla="*/ 79 h 104"/>
              <a:gd name="T54" fmla="*/ 65 w 114"/>
              <a:gd name="T55" fmla="*/ 77 h 104"/>
              <a:gd name="T56" fmla="*/ 64 w 114"/>
              <a:gd name="T57" fmla="*/ 77 h 104"/>
              <a:gd name="T58" fmla="*/ 62 w 114"/>
              <a:gd name="T59" fmla="*/ 77 h 104"/>
              <a:gd name="T60" fmla="*/ 59 w 114"/>
              <a:gd name="T61" fmla="*/ 77 h 104"/>
              <a:gd name="T62" fmla="*/ 59 w 114"/>
              <a:gd name="T63" fmla="*/ 80 h 104"/>
              <a:gd name="T64" fmla="*/ 59 w 114"/>
              <a:gd name="T65" fmla="*/ 83 h 104"/>
              <a:gd name="T66" fmla="*/ 59 w 114"/>
              <a:gd name="T67" fmla="*/ 84 h 104"/>
              <a:gd name="T68" fmla="*/ 59 w 114"/>
              <a:gd name="T69" fmla="*/ 88 h 104"/>
              <a:gd name="T70" fmla="*/ 62 w 114"/>
              <a:gd name="T71" fmla="*/ 88 h 104"/>
              <a:gd name="T72" fmla="*/ 65 w 114"/>
              <a:gd name="T73" fmla="*/ 87 h 104"/>
              <a:gd name="T74" fmla="*/ 65 w 114"/>
              <a:gd name="T75" fmla="*/ 87 h 104"/>
              <a:gd name="T76" fmla="*/ 67 w 114"/>
              <a:gd name="T77" fmla="*/ 88 h 104"/>
              <a:gd name="T78" fmla="*/ 73 w 114"/>
              <a:gd name="T79" fmla="*/ 92 h 104"/>
              <a:gd name="T80" fmla="*/ 78 w 114"/>
              <a:gd name="T81" fmla="*/ 95 h 104"/>
              <a:gd name="T82" fmla="*/ 88 w 114"/>
              <a:gd name="T83" fmla="*/ 101 h 104"/>
              <a:gd name="T84" fmla="*/ 89 w 114"/>
              <a:gd name="T85" fmla="*/ 101 h 104"/>
              <a:gd name="T86" fmla="*/ 96 w 114"/>
              <a:gd name="T87" fmla="*/ 104 h 104"/>
              <a:gd name="T88" fmla="*/ 96 w 114"/>
              <a:gd name="T89" fmla="*/ 104 h 104"/>
              <a:gd name="T90" fmla="*/ 98 w 114"/>
              <a:gd name="T91" fmla="*/ 104 h 104"/>
              <a:gd name="T92" fmla="*/ 98 w 114"/>
              <a:gd name="T93" fmla="*/ 104 h 104"/>
              <a:gd name="T94" fmla="*/ 102 w 114"/>
              <a:gd name="T95" fmla="*/ 98 h 104"/>
              <a:gd name="T96" fmla="*/ 100 w 114"/>
              <a:gd name="T97" fmla="*/ 9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4" h="104">
                <a:moveTo>
                  <a:pt x="100" y="92"/>
                </a:moveTo>
                <a:cubicBezTo>
                  <a:pt x="100" y="91"/>
                  <a:pt x="100" y="91"/>
                  <a:pt x="100" y="91"/>
                </a:cubicBezTo>
                <a:cubicBezTo>
                  <a:pt x="99" y="90"/>
                  <a:pt x="98" y="87"/>
                  <a:pt x="96" y="85"/>
                </a:cubicBezTo>
                <a:cubicBezTo>
                  <a:pt x="94" y="82"/>
                  <a:pt x="93" y="80"/>
                  <a:pt x="92" y="78"/>
                </a:cubicBezTo>
                <a:cubicBezTo>
                  <a:pt x="106" y="70"/>
                  <a:pt x="114" y="57"/>
                  <a:pt x="114" y="43"/>
                </a:cubicBezTo>
                <a:cubicBezTo>
                  <a:pt x="114" y="43"/>
                  <a:pt x="114" y="43"/>
                  <a:pt x="114" y="42"/>
                </a:cubicBezTo>
                <a:cubicBezTo>
                  <a:pt x="113" y="19"/>
                  <a:pt x="88" y="0"/>
                  <a:pt x="57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5" y="0"/>
                  <a:pt x="55" y="0"/>
                </a:cubicBezTo>
                <a:cubicBezTo>
                  <a:pt x="30" y="0"/>
                  <a:pt x="8" y="13"/>
                  <a:pt x="1" y="31"/>
                </a:cubicBezTo>
                <a:cubicBezTo>
                  <a:pt x="0" y="34"/>
                  <a:pt x="0" y="34"/>
                  <a:pt x="0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4" y="34"/>
                  <a:pt x="6" y="35"/>
                  <a:pt x="8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4"/>
                  <a:pt x="11" y="34"/>
                  <a:pt x="11" y="34"/>
                </a:cubicBezTo>
                <a:cubicBezTo>
                  <a:pt x="17" y="20"/>
                  <a:pt x="35" y="10"/>
                  <a:pt x="55" y="10"/>
                </a:cubicBezTo>
                <a:cubicBezTo>
                  <a:pt x="56" y="10"/>
                  <a:pt x="56" y="10"/>
                  <a:pt x="57" y="10"/>
                </a:cubicBezTo>
                <a:cubicBezTo>
                  <a:pt x="83" y="10"/>
                  <a:pt x="104" y="25"/>
                  <a:pt x="104" y="43"/>
                </a:cubicBezTo>
                <a:cubicBezTo>
                  <a:pt x="104" y="43"/>
                  <a:pt x="104" y="43"/>
                  <a:pt x="104" y="43"/>
                </a:cubicBezTo>
                <a:cubicBezTo>
                  <a:pt x="104" y="54"/>
                  <a:pt x="96" y="65"/>
                  <a:pt x="84" y="71"/>
                </a:cubicBezTo>
                <a:cubicBezTo>
                  <a:pt x="81" y="72"/>
                  <a:pt x="80" y="75"/>
                  <a:pt x="80" y="77"/>
                </a:cubicBezTo>
                <a:cubicBezTo>
                  <a:pt x="81" y="79"/>
                  <a:pt x="81" y="81"/>
                  <a:pt x="82" y="82"/>
                </a:cubicBezTo>
                <a:cubicBezTo>
                  <a:pt x="83" y="83"/>
                  <a:pt x="83" y="83"/>
                  <a:pt x="83" y="83"/>
                </a:cubicBezTo>
                <a:cubicBezTo>
                  <a:pt x="84" y="84"/>
                  <a:pt x="85" y="86"/>
                  <a:pt x="86" y="88"/>
                </a:cubicBezTo>
                <a:cubicBezTo>
                  <a:pt x="85" y="87"/>
                  <a:pt x="83" y="86"/>
                  <a:pt x="82" y="86"/>
                </a:cubicBezTo>
                <a:cubicBezTo>
                  <a:pt x="79" y="84"/>
                  <a:pt x="76" y="82"/>
                  <a:pt x="73" y="80"/>
                </a:cubicBezTo>
                <a:cubicBezTo>
                  <a:pt x="72" y="79"/>
                  <a:pt x="72" y="79"/>
                  <a:pt x="72" y="79"/>
                </a:cubicBezTo>
                <a:cubicBezTo>
                  <a:pt x="69" y="78"/>
                  <a:pt x="68" y="77"/>
                  <a:pt x="65" y="77"/>
                </a:cubicBezTo>
                <a:cubicBezTo>
                  <a:pt x="64" y="77"/>
                  <a:pt x="64" y="77"/>
                  <a:pt x="64" y="77"/>
                </a:cubicBezTo>
                <a:cubicBezTo>
                  <a:pt x="63" y="77"/>
                  <a:pt x="63" y="77"/>
                  <a:pt x="62" y="77"/>
                </a:cubicBezTo>
                <a:cubicBezTo>
                  <a:pt x="59" y="77"/>
                  <a:pt x="59" y="77"/>
                  <a:pt x="59" y="77"/>
                </a:cubicBezTo>
                <a:cubicBezTo>
                  <a:pt x="59" y="80"/>
                  <a:pt x="59" y="80"/>
                  <a:pt x="59" y="80"/>
                </a:cubicBezTo>
                <a:cubicBezTo>
                  <a:pt x="59" y="81"/>
                  <a:pt x="59" y="82"/>
                  <a:pt x="59" y="83"/>
                </a:cubicBezTo>
                <a:cubicBezTo>
                  <a:pt x="59" y="84"/>
                  <a:pt x="59" y="84"/>
                  <a:pt x="59" y="84"/>
                </a:cubicBezTo>
                <a:cubicBezTo>
                  <a:pt x="59" y="88"/>
                  <a:pt x="59" y="88"/>
                  <a:pt x="59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3" y="87"/>
                  <a:pt x="64" y="87"/>
                  <a:pt x="65" y="87"/>
                </a:cubicBezTo>
                <a:cubicBezTo>
                  <a:pt x="65" y="87"/>
                  <a:pt x="65" y="87"/>
                  <a:pt x="65" y="87"/>
                </a:cubicBezTo>
                <a:cubicBezTo>
                  <a:pt x="65" y="87"/>
                  <a:pt x="66" y="88"/>
                  <a:pt x="67" y="88"/>
                </a:cubicBezTo>
                <a:cubicBezTo>
                  <a:pt x="68" y="89"/>
                  <a:pt x="70" y="90"/>
                  <a:pt x="73" y="92"/>
                </a:cubicBezTo>
                <a:cubicBezTo>
                  <a:pt x="74" y="93"/>
                  <a:pt x="76" y="94"/>
                  <a:pt x="78" y="95"/>
                </a:cubicBezTo>
                <a:cubicBezTo>
                  <a:pt x="81" y="97"/>
                  <a:pt x="85" y="99"/>
                  <a:pt x="88" y="101"/>
                </a:cubicBezTo>
                <a:cubicBezTo>
                  <a:pt x="89" y="101"/>
                  <a:pt x="89" y="101"/>
                  <a:pt x="89" y="101"/>
                </a:cubicBezTo>
                <a:cubicBezTo>
                  <a:pt x="92" y="103"/>
                  <a:pt x="94" y="104"/>
                  <a:pt x="96" y="104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97" y="104"/>
                  <a:pt x="97" y="104"/>
                  <a:pt x="98" y="104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101" y="103"/>
                  <a:pt x="103" y="100"/>
                  <a:pt x="102" y="98"/>
                </a:cubicBezTo>
                <a:cubicBezTo>
                  <a:pt x="102" y="95"/>
                  <a:pt x="101" y="94"/>
                  <a:pt x="100" y="9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" name="Freeform 24"/>
          <p:cNvSpPr>
            <a:spLocks noEditPoints="1"/>
          </p:cNvSpPr>
          <p:nvPr/>
        </p:nvSpPr>
        <p:spPr bwMode="auto">
          <a:xfrm>
            <a:off x="3767146" y="4551371"/>
            <a:ext cx="293688" cy="287338"/>
          </a:xfrm>
          <a:custGeom>
            <a:avLst/>
            <a:gdLst>
              <a:gd name="T0" fmla="*/ 116 w 188"/>
              <a:gd name="T1" fmla="*/ 1 h 183"/>
              <a:gd name="T2" fmla="*/ 112 w 188"/>
              <a:gd name="T3" fmla="*/ 3 h 183"/>
              <a:gd name="T4" fmla="*/ 99 w 188"/>
              <a:gd name="T5" fmla="*/ 21 h 183"/>
              <a:gd name="T6" fmla="*/ 98 w 188"/>
              <a:gd name="T7" fmla="*/ 24 h 183"/>
              <a:gd name="T8" fmla="*/ 98 w 188"/>
              <a:gd name="T9" fmla="*/ 40 h 183"/>
              <a:gd name="T10" fmla="*/ 66 w 188"/>
              <a:gd name="T11" fmla="*/ 54 h 183"/>
              <a:gd name="T12" fmla="*/ 61 w 188"/>
              <a:gd name="T13" fmla="*/ 55 h 183"/>
              <a:gd name="T14" fmla="*/ 45 w 188"/>
              <a:gd name="T15" fmla="*/ 71 h 183"/>
              <a:gd name="T16" fmla="*/ 44 w 188"/>
              <a:gd name="T17" fmla="*/ 75 h 183"/>
              <a:gd name="T18" fmla="*/ 61 w 188"/>
              <a:gd name="T19" fmla="*/ 114 h 183"/>
              <a:gd name="T20" fmla="*/ 9 w 188"/>
              <a:gd name="T21" fmla="*/ 165 h 183"/>
              <a:gd name="T22" fmla="*/ 8 w 188"/>
              <a:gd name="T23" fmla="*/ 166 h 183"/>
              <a:gd name="T24" fmla="*/ 0 w 188"/>
              <a:gd name="T25" fmla="*/ 179 h 183"/>
              <a:gd name="T26" fmla="*/ 1 w 188"/>
              <a:gd name="T27" fmla="*/ 183 h 183"/>
              <a:gd name="T28" fmla="*/ 3 w 188"/>
              <a:gd name="T29" fmla="*/ 183 h 183"/>
              <a:gd name="T30" fmla="*/ 4 w 188"/>
              <a:gd name="T31" fmla="*/ 183 h 183"/>
              <a:gd name="T32" fmla="*/ 16 w 188"/>
              <a:gd name="T33" fmla="*/ 175 h 183"/>
              <a:gd name="T34" fmla="*/ 17 w 188"/>
              <a:gd name="T35" fmla="*/ 175 h 183"/>
              <a:gd name="T36" fmla="*/ 70 w 188"/>
              <a:gd name="T37" fmla="*/ 123 h 183"/>
              <a:gd name="T38" fmla="*/ 115 w 188"/>
              <a:gd name="T39" fmla="*/ 141 h 183"/>
              <a:gd name="T40" fmla="*/ 116 w 188"/>
              <a:gd name="T41" fmla="*/ 141 h 183"/>
              <a:gd name="T42" fmla="*/ 119 w 188"/>
              <a:gd name="T43" fmla="*/ 140 h 183"/>
              <a:gd name="T44" fmla="*/ 133 w 188"/>
              <a:gd name="T45" fmla="*/ 126 h 183"/>
              <a:gd name="T46" fmla="*/ 134 w 188"/>
              <a:gd name="T47" fmla="*/ 122 h 183"/>
              <a:gd name="T48" fmla="*/ 150 w 188"/>
              <a:gd name="T49" fmla="*/ 88 h 183"/>
              <a:gd name="T50" fmla="*/ 168 w 188"/>
              <a:gd name="T51" fmla="*/ 92 h 183"/>
              <a:gd name="T52" fmla="*/ 172 w 188"/>
              <a:gd name="T53" fmla="*/ 90 h 183"/>
              <a:gd name="T54" fmla="*/ 186 w 188"/>
              <a:gd name="T55" fmla="*/ 76 h 183"/>
              <a:gd name="T56" fmla="*/ 188 w 188"/>
              <a:gd name="T57" fmla="*/ 72 h 183"/>
              <a:gd name="T58" fmla="*/ 116 w 188"/>
              <a:gd name="T59" fmla="*/ 1 h 183"/>
              <a:gd name="T60" fmla="*/ 177 w 188"/>
              <a:gd name="T61" fmla="*/ 69 h 183"/>
              <a:gd name="T62" fmla="*/ 121 w 188"/>
              <a:gd name="T63" fmla="*/ 11 h 183"/>
              <a:gd name="T64" fmla="*/ 177 w 188"/>
              <a:gd name="T65" fmla="*/ 69 h 183"/>
              <a:gd name="T66" fmla="*/ 13 w 188"/>
              <a:gd name="T67" fmla="*/ 171 h 183"/>
              <a:gd name="T68" fmla="*/ 10 w 188"/>
              <a:gd name="T69" fmla="*/ 174 h 183"/>
              <a:gd name="T70" fmla="*/ 13 w 188"/>
              <a:gd name="T71" fmla="*/ 169 h 183"/>
              <a:gd name="T72" fmla="*/ 64 w 188"/>
              <a:gd name="T73" fmla="*/ 118 h 183"/>
              <a:gd name="T74" fmla="*/ 65 w 188"/>
              <a:gd name="T75" fmla="*/ 120 h 183"/>
              <a:gd name="T76" fmla="*/ 13 w 188"/>
              <a:gd name="T77" fmla="*/ 171 h 183"/>
              <a:gd name="T78" fmla="*/ 114 w 188"/>
              <a:gd name="T79" fmla="*/ 131 h 183"/>
              <a:gd name="T80" fmla="*/ 54 w 188"/>
              <a:gd name="T81" fmla="*/ 76 h 183"/>
              <a:gd name="T82" fmla="*/ 62 w 188"/>
              <a:gd name="T83" fmla="*/ 67 h 183"/>
              <a:gd name="T84" fmla="*/ 122 w 188"/>
              <a:gd name="T85" fmla="*/ 123 h 183"/>
              <a:gd name="T86" fmla="*/ 114 w 188"/>
              <a:gd name="T87" fmla="*/ 131 h 183"/>
              <a:gd name="T88" fmla="*/ 124 w 188"/>
              <a:gd name="T89" fmla="*/ 119 h 183"/>
              <a:gd name="T90" fmla="*/ 67 w 188"/>
              <a:gd name="T91" fmla="*/ 64 h 183"/>
              <a:gd name="T92" fmla="*/ 108 w 188"/>
              <a:gd name="T93" fmla="*/ 43 h 183"/>
              <a:gd name="T94" fmla="*/ 143 w 188"/>
              <a:gd name="T95" fmla="*/ 81 h 183"/>
              <a:gd name="T96" fmla="*/ 124 w 188"/>
              <a:gd name="T97" fmla="*/ 119 h 183"/>
              <a:gd name="T98" fmla="*/ 167 w 188"/>
              <a:gd name="T99" fmla="*/ 81 h 183"/>
              <a:gd name="T100" fmla="*/ 150 w 188"/>
              <a:gd name="T101" fmla="*/ 78 h 183"/>
              <a:gd name="T102" fmla="*/ 147 w 188"/>
              <a:gd name="T103" fmla="*/ 78 h 183"/>
              <a:gd name="T104" fmla="*/ 108 w 188"/>
              <a:gd name="T105" fmla="*/ 32 h 183"/>
              <a:gd name="T106" fmla="*/ 108 w 188"/>
              <a:gd name="T107" fmla="*/ 25 h 183"/>
              <a:gd name="T108" fmla="*/ 116 w 188"/>
              <a:gd name="T109" fmla="*/ 14 h 183"/>
              <a:gd name="T110" fmla="*/ 175 w 188"/>
              <a:gd name="T111" fmla="*/ 74 h 183"/>
              <a:gd name="T112" fmla="*/ 167 w 188"/>
              <a:gd name="T113" fmla="*/ 81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8" h="183">
                <a:moveTo>
                  <a:pt x="116" y="1"/>
                </a:moveTo>
                <a:cubicBezTo>
                  <a:pt x="114" y="1"/>
                  <a:pt x="113" y="2"/>
                  <a:pt x="112" y="3"/>
                </a:cubicBezTo>
                <a:cubicBezTo>
                  <a:pt x="99" y="21"/>
                  <a:pt x="99" y="21"/>
                  <a:pt x="99" y="21"/>
                </a:cubicBezTo>
                <a:cubicBezTo>
                  <a:pt x="98" y="22"/>
                  <a:pt x="98" y="23"/>
                  <a:pt x="98" y="24"/>
                </a:cubicBezTo>
                <a:cubicBezTo>
                  <a:pt x="98" y="40"/>
                  <a:pt x="98" y="40"/>
                  <a:pt x="98" y="40"/>
                </a:cubicBezTo>
                <a:cubicBezTo>
                  <a:pt x="86" y="61"/>
                  <a:pt x="68" y="55"/>
                  <a:pt x="66" y="54"/>
                </a:cubicBezTo>
                <a:cubicBezTo>
                  <a:pt x="64" y="53"/>
                  <a:pt x="62" y="53"/>
                  <a:pt x="61" y="55"/>
                </a:cubicBezTo>
                <a:cubicBezTo>
                  <a:pt x="45" y="71"/>
                  <a:pt x="45" y="71"/>
                  <a:pt x="45" y="71"/>
                </a:cubicBezTo>
                <a:cubicBezTo>
                  <a:pt x="44" y="72"/>
                  <a:pt x="43" y="73"/>
                  <a:pt x="44" y="75"/>
                </a:cubicBezTo>
                <a:cubicBezTo>
                  <a:pt x="47" y="92"/>
                  <a:pt x="53" y="105"/>
                  <a:pt x="61" y="114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6"/>
                  <a:pt x="9" y="166"/>
                  <a:pt x="8" y="166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180"/>
                  <a:pt x="0" y="182"/>
                  <a:pt x="1" y="183"/>
                </a:cubicBezTo>
                <a:cubicBezTo>
                  <a:pt x="1" y="183"/>
                  <a:pt x="2" y="183"/>
                  <a:pt x="3" y="183"/>
                </a:cubicBezTo>
                <a:cubicBezTo>
                  <a:pt x="3" y="183"/>
                  <a:pt x="3" y="183"/>
                  <a:pt x="4" y="183"/>
                </a:cubicBezTo>
                <a:cubicBezTo>
                  <a:pt x="16" y="175"/>
                  <a:pt x="16" y="175"/>
                  <a:pt x="16" y="175"/>
                </a:cubicBezTo>
                <a:cubicBezTo>
                  <a:pt x="16" y="175"/>
                  <a:pt x="17" y="175"/>
                  <a:pt x="17" y="175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90" y="140"/>
                  <a:pt x="115" y="141"/>
                  <a:pt x="115" y="141"/>
                </a:cubicBezTo>
                <a:cubicBezTo>
                  <a:pt x="116" y="141"/>
                  <a:pt x="116" y="141"/>
                  <a:pt x="116" y="141"/>
                </a:cubicBezTo>
                <a:cubicBezTo>
                  <a:pt x="117" y="141"/>
                  <a:pt x="118" y="141"/>
                  <a:pt x="119" y="140"/>
                </a:cubicBezTo>
                <a:cubicBezTo>
                  <a:pt x="133" y="126"/>
                  <a:pt x="133" y="126"/>
                  <a:pt x="133" y="126"/>
                </a:cubicBezTo>
                <a:cubicBezTo>
                  <a:pt x="134" y="125"/>
                  <a:pt x="135" y="123"/>
                  <a:pt x="134" y="122"/>
                </a:cubicBezTo>
                <a:cubicBezTo>
                  <a:pt x="131" y="102"/>
                  <a:pt x="146" y="91"/>
                  <a:pt x="150" y="88"/>
                </a:cubicBezTo>
                <a:cubicBezTo>
                  <a:pt x="168" y="92"/>
                  <a:pt x="168" y="92"/>
                  <a:pt x="168" y="92"/>
                </a:cubicBezTo>
                <a:cubicBezTo>
                  <a:pt x="170" y="92"/>
                  <a:pt x="171" y="92"/>
                  <a:pt x="172" y="90"/>
                </a:cubicBezTo>
                <a:cubicBezTo>
                  <a:pt x="186" y="76"/>
                  <a:pt x="186" y="76"/>
                  <a:pt x="186" y="76"/>
                </a:cubicBezTo>
                <a:cubicBezTo>
                  <a:pt x="187" y="75"/>
                  <a:pt x="188" y="74"/>
                  <a:pt x="188" y="72"/>
                </a:cubicBezTo>
                <a:cubicBezTo>
                  <a:pt x="181" y="0"/>
                  <a:pt x="116" y="1"/>
                  <a:pt x="116" y="1"/>
                </a:cubicBezTo>
                <a:close/>
                <a:moveTo>
                  <a:pt x="177" y="69"/>
                </a:moveTo>
                <a:cubicBezTo>
                  <a:pt x="144" y="59"/>
                  <a:pt x="126" y="25"/>
                  <a:pt x="121" y="11"/>
                </a:cubicBezTo>
                <a:cubicBezTo>
                  <a:pt x="134" y="12"/>
                  <a:pt x="171" y="20"/>
                  <a:pt x="177" y="69"/>
                </a:cubicBezTo>
                <a:close/>
                <a:moveTo>
                  <a:pt x="13" y="171"/>
                </a:moveTo>
                <a:cubicBezTo>
                  <a:pt x="10" y="174"/>
                  <a:pt x="10" y="174"/>
                  <a:pt x="10" y="174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64" y="118"/>
                  <a:pt x="64" y="118"/>
                  <a:pt x="64" y="118"/>
                </a:cubicBezTo>
                <a:cubicBezTo>
                  <a:pt x="65" y="120"/>
                  <a:pt x="65" y="120"/>
                  <a:pt x="65" y="120"/>
                </a:cubicBezTo>
                <a:lnTo>
                  <a:pt x="13" y="171"/>
                </a:lnTo>
                <a:close/>
                <a:moveTo>
                  <a:pt x="114" y="131"/>
                </a:moveTo>
                <a:cubicBezTo>
                  <a:pt x="104" y="130"/>
                  <a:pt x="63" y="123"/>
                  <a:pt x="54" y="76"/>
                </a:cubicBezTo>
                <a:cubicBezTo>
                  <a:pt x="62" y="67"/>
                  <a:pt x="62" y="67"/>
                  <a:pt x="62" y="67"/>
                </a:cubicBezTo>
                <a:cubicBezTo>
                  <a:pt x="65" y="82"/>
                  <a:pt x="75" y="112"/>
                  <a:pt x="122" y="123"/>
                </a:cubicBezTo>
                <a:lnTo>
                  <a:pt x="114" y="131"/>
                </a:lnTo>
                <a:close/>
                <a:moveTo>
                  <a:pt x="124" y="119"/>
                </a:moveTo>
                <a:cubicBezTo>
                  <a:pt x="76" y="107"/>
                  <a:pt x="68" y="77"/>
                  <a:pt x="67" y="64"/>
                </a:cubicBezTo>
                <a:cubicBezTo>
                  <a:pt x="75" y="66"/>
                  <a:pt x="95" y="66"/>
                  <a:pt x="108" y="43"/>
                </a:cubicBezTo>
                <a:cubicBezTo>
                  <a:pt x="113" y="54"/>
                  <a:pt x="124" y="68"/>
                  <a:pt x="143" y="81"/>
                </a:cubicBezTo>
                <a:cubicBezTo>
                  <a:pt x="134" y="88"/>
                  <a:pt x="123" y="101"/>
                  <a:pt x="124" y="119"/>
                </a:cubicBezTo>
                <a:close/>
                <a:moveTo>
                  <a:pt x="167" y="81"/>
                </a:moveTo>
                <a:cubicBezTo>
                  <a:pt x="150" y="78"/>
                  <a:pt x="150" y="78"/>
                  <a:pt x="150" y="78"/>
                </a:cubicBezTo>
                <a:cubicBezTo>
                  <a:pt x="149" y="78"/>
                  <a:pt x="148" y="78"/>
                  <a:pt x="147" y="78"/>
                </a:cubicBezTo>
                <a:cubicBezTo>
                  <a:pt x="122" y="61"/>
                  <a:pt x="112" y="43"/>
                  <a:pt x="108" y="32"/>
                </a:cubicBezTo>
                <a:cubicBezTo>
                  <a:pt x="108" y="25"/>
                  <a:pt x="108" y="25"/>
                  <a:pt x="108" y="25"/>
                </a:cubicBezTo>
                <a:cubicBezTo>
                  <a:pt x="116" y="14"/>
                  <a:pt x="116" y="14"/>
                  <a:pt x="116" y="14"/>
                </a:cubicBezTo>
                <a:cubicBezTo>
                  <a:pt x="123" y="29"/>
                  <a:pt x="140" y="63"/>
                  <a:pt x="175" y="74"/>
                </a:cubicBezTo>
                <a:lnTo>
                  <a:pt x="167" y="81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" name="Freeform 25"/>
          <p:cNvSpPr>
            <a:spLocks noEditPoints="1"/>
          </p:cNvSpPr>
          <p:nvPr/>
        </p:nvSpPr>
        <p:spPr bwMode="auto">
          <a:xfrm>
            <a:off x="4386272" y="4545021"/>
            <a:ext cx="314326" cy="300038"/>
          </a:xfrm>
          <a:custGeom>
            <a:avLst/>
            <a:gdLst>
              <a:gd name="T0" fmla="*/ 124 w 200"/>
              <a:gd name="T1" fmla="*/ 3 h 191"/>
              <a:gd name="T2" fmla="*/ 110 w 200"/>
              <a:gd name="T3" fmla="*/ 24 h 191"/>
              <a:gd name="T4" fmla="*/ 78 w 200"/>
              <a:gd name="T5" fmla="*/ 54 h 191"/>
              <a:gd name="T6" fmla="*/ 57 w 200"/>
              <a:gd name="T7" fmla="*/ 71 h 191"/>
              <a:gd name="T8" fmla="*/ 73 w 200"/>
              <a:gd name="T9" fmla="*/ 114 h 191"/>
              <a:gd name="T10" fmla="*/ 24 w 200"/>
              <a:gd name="T11" fmla="*/ 138 h 191"/>
              <a:gd name="T12" fmla="*/ 20 w 200"/>
              <a:gd name="T13" fmla="*/ 140 h 191"/>
              <a:gd name="T14" fmla="*/ 2 w 200"/>
              <a:gd name="T15" fmla="*/ 167 h 191"/>
              <a:gd name="T16" fmla="*/ 2 w 200"/>
              <a:gd name="T17" fmla="*/ 172 h 191"/>
              <a:gd name="T18" fmla="*/ 30 w 200"/>
              <a:gd name="T19" fmla="*/ 166 h 191"/>
              <a:gd name="T20" fmla="*/ 42 w 200"/>
              <a:gd name="T21" fmla="*/ 191 h 191"/>
              <a:gd name="T22" fmla="*/ 44 w 200"/>
              <a:gd name="T23" fmla="*/ 188 h 191"/>
              <a:gd name="T24" fmla="*/ 63 w 200"/>
              <a:gd name="T25" fmla="*/ 160 h 191"/>
              <a:gd name="T26" fmla="*/ 62 w 200"/>
              <a:gd name="T27" fmla="*/ 155 h 191"/>
              <a:gd name="T28" fmla="*/ 82 w 200"/>
              <a:gd name="T29" fmla="*/ 123 h 191"/>
              <a:gd name="T30" fmla="*/ 128 w 200"/>
              <a:gd name="T31" fmla="*/ 141 h 191"/>
              <a:gd name="T32" fmla="*/ 145 w 200"/>
              <a:gd name="T33" fmla="*/ 126 h 191"/>
              <a:gd name="T34" fmla="*/ 163 w 200"/>
              <a:gd name="T35" fmla="*/ 88 h 191"/>
              <a:gd name="T36" fmla="*/ 185 w 200"/>
              <a:gd name="T37" fmla="*/ 90 h 191"/>
              <a:gd name="T38" fmla="*/ 200 w 200"/>
              <a:gd name="T39" fmla="*/ 72 h 191"/>
              <a:gd name="T40" fmla="*/ 190 w 200"/>
              <a:gd name="T41" fmla="*/ 69 h 191"/>
              <a:gd name="T42" fmla="*/ 190 w 200"/>
              <a:gd name="T43" fmla="*/ 69 h 191"/>
              <a:gd name="T44" fmla="*/ 37 w 200"/>
              <a:gd name="T45" fmla="*/ 157 h 191"/>
              <a:gd name="T46" fmla="*/ 77 w 200"/>
              <a:gd name="T47" fmla="*/ 120 h 191"/>
              <a:gd name="T48" fmla="*/ 126 w 200"/>
              <a:gd name="T49" fmla="*/ 131 h 191"/>
              <a:gd name="T50" fmla="*/ 75 w 200"/>
              <a:gd name="T51" fmla="*/ 67 h 191"/>
              <a:gd name="T52" fmla="*/ 126 w 200"/>
              <a:gd name="T53" fmla="*/ 131 h 191"/>
              <a:gd name="T54" fmla="*/ 79 w 200"/>
              <a:gd name="T55" fmla="*/ 64 h 191"/>
              <a:gd name="T56" fmla="*/ 155 w 200"/>
              <a:gd name="T57" fmla="*/ 81 h 191"/>
              <a:gd name="T58" fmla="*/ 180 w 200"/>
              <a:gd name="T59" fmla="*/ 81 h 191"/>
              <a:gd name="T60" fmla="*/ 160 w 200"/>
              <a:gd name="T61" fmla="*/ 78 h 191"/>
              <a:gd name="T62" fmla="*/ 120 w 200"/>
              <a:gd name="T63" fmla="*/ 25 h 191"/>
              <a:gd name="T64" fmla="*/ 188 w 200"/>
              <a:gd name="T65" fmla="*/ 73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0" h="191">
                <a:moveTo>
                  <a:pt x="128" y="1"/>
                </a:moveTo>
                <a:cubicBezTo>
                  <a:pt x="127" y="1"/>
                  <a:pt x="125" y="2"/>
                  <a:pt x="124" y="3"/>
                </a:cubicBezTo>
                <a:cubicBezTo>
                  <a:pt x="111" y="21"/>
                  <a:pt x="111" y="21"/>
                  <a:pt x="111" y="21"/>
                </a:cubicBezTo>
                <a:cubicBezTo>
                  <a:pt x="111" y="22"/>
                  <a:pt x="110" y="23"/>
                  <a:pt x="110" y="24"/>
                </a:cubicBezTo>
                <a:cubicBezTo>
                  <a:pt x="110" y="40"/>
                  <a:pt x="110" y="40"/>
                  <a:pt x="110" y="40"/>
                </a:cubicBezTo>
                <a:cubicBezTo>
                  <a:pt x="98" y="61"/>
                  <a:pt x="80" y="54"/>
                  <a:pt x="78" y="54"/>
                </a:cubicBezTo>
                <a:cubicBezTo>
                  <a:pt x="77" y="53"/>
                  <a:pt x="74" y="53"/>
                  <a:pt x="73" y="55"/>
                </a:cubicBezTo>
                <a:cubicBezTo>
                  <a:pt x="57" y="71"/>
                  <a:pt x="57" y="71"/>
                  <a:pt x="57" y="71"/>
                </a:cubicBezTo>
                <a:cubicBezTo>
                  <a:pt x="56" y="72"/>
                  <a:pt x="56" y="73"/>
                  <a:pt x="56" y="75"/>
                </a:cubicBezTo>
                <a:cubicBezTo>
                  <a:pt x="59" y="92"/>
                  <a:pt x="65" y="105"/>
                  <a:pt x="73" y="114"/>
                </a:cubicBezTo>
                <a:cubicBezTo>
                  <a:pt x="31" y="155"/>
                  <a:pt x="31" y="155"/>
                  <a:pt x="31" y="155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4" y="137"/>
                  <a:pt x="22" y="136"/>
                  <a:pt x="21" y="137"/>
                </a:cubicBezTo>
                <a:cubicBezTo>
                  <a:pt x="20" y="137"/>
                  <a:pt x="19" y="139"/>
                  <a:pt x="20" y="140"/>
                </a:cubicBezTo>
                <a:cubicBezTo>
                  <a:pt x="28" y="162"/>
                  <a:pt x="28" y="162"/>
                  <a:pt x="28" y="162"/>
                </a:cubicBezTo>
                <a:cubicBezTo>
                  <a:pt x="2" y="167"/>
                  <a:pt x="2" y="167"/>
                  <a:pt x="2" y="167"/>
                </a:cubicBezTo>
                <a:cubicBezTo>
                  <a:pt x="1" y="167"/>
                  <a:pt x="0" y="168"/>
                  <a:pt x="0" y="170"/>
                </a:cubicBezTo>
                <a:cubicBezTo>
                  <a:pt x="0" y="171"/>
                  <a:pt x="1" y="172"/>
                  <a:pt x="2" y="172"/>
                </a:cubicBezTo>
                <a:cubicBezTo>
                  <a:pt x="2" y="172"/>
                  <a:pt x="3" y="172"/>
                  <a:pt x="3" y="172"/>
                </a:cubicBezTo>
                <a:cubicBezTo>
                  <a:pt x="30" y="166"/>
                  <a:pt x="30" y="166"/>
                  <a:pt x="30" y="166"/>
                </a:cubicBezTo>
                <a:cubicBezTo>
                  <a:pt x="40" y="189"/>
                  <a:pt x="40" y="189"/>
                  <a:pt x="40" y="189"/>
                </a:cubicBezTo>
                <a:cubicBezTo>
                  <a:pt x="40" y="190"/>
                  <a:pt x="41" y="191"/>
                  <a:pt x="42" y="191"/>
                </a:cubicBezTo>
                <a:cubicBezTo>
                  <a:pt x="42" y="191"/>
                  <a:pt x="43" y="191"/>
                  <a:pt x="43" y="191"/>
                </a:cubicBezTo>
                <a:cubicBezTo>
                  <a:pt x="44" y="190"/>
                  <a:pt x="45" y="189"/>
                  <a:pt x="44" y="188"/>
                </a:cubicBezTo>
                <a:cubicBezTo>
                  <a:pt x="35" y="165"/>
                  <a:pt x="35" y="165"/>
                  <a:pt x="35" y="165"/>
                </a:cubicBezTo>
                <a:cubicBezTo>
                  <a:pt x="63" y="160"/>
                  <a:pt x="63" y="160"/>
                  <a:pt x="63" y="160"/>
                </a:cubicBezTo>
                <a:cubicBezTo>
                  <a:pt x="64" y="160"/>
                  <a:pt x="65" y="159"/>
                  <a:pt x="65" y="157"/>
                </a:cubicBezTo>
                <a:cubicBezTo>
                  <a:pt x="64" y="156"/>
                  <a:pt x="63" y="155"/>
                  <a:pt x="62" y="155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103" y="140"/>
                  <a:pt x="127" y="141"/>
                  <a:pt x="128" y="141"/>
                </a:cubicBezTo>
                <a:cubicBezTo>
                  <a:pt x="128" y="141"/>
                  <a:pt x="128" y="141"/>
                  <a:pt x="128" y="141"/>
                </a:cubicBezTo>
                <a:cubicBezTo>
                  <a:pt x="129" y="141"/>
                  <a:pt x="131" y="141"/>
                  <a:pt x="131" y="140"/>
                </a:cubicBezTo>
                <a:cubicBezTo>
                  <a:pt x="145" y="126"/>
                  <a:pt x="145" y="126"/>
                  <a:pt x="145" y="126"/>
                </a:cubicBezTo>
                <a:cubicBezTo>
                  <a:pt x="147" y="125"/>
                  <a:pt x="147" y="123"/>
                  <a:pt x="147" y="122"/>
                </a:cubicBezTo>
                <a:cubicBezTo>
                  <a:pt x="143" y="102"/>
                  <a:pt x="158" y="91"/>
                  <a:pt x="163" y="88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82" y="92"/>
                  <a:pt x="184" y="91"/>
                  <a:pt x="185" y="90"/>
                </a:cubicBezTo>
                <a:cubicBezTo>
                  <a:pt x="199" y="76"/>
                  <a:pt x="199" y="76"/>
                  <a:pt x="199" y="76"/>
                </a:cubicBezTo>
                <a:cubicBezTo>
                  <a:pt x="200" y="75"/>
                  <a:pt x="200" y="74"/>
                  <a:pt x="200" y="72"/>
                </a:cubicBezTo>
                <a:cubicBezTo>
                  <a:pt x="193" y="0"/>
                  <a:pt x="129" y="1"/>
                  <a:pt x="128" y="1"/>
                </a:cubicBezTo>
                <a:close/>
                <a:moveTo>
                  <a:pt x="190" y="69"/>
                </a:moveTo>
                <a:cubicBezTo>
                  <a:pt x="156" y="59"/>
                  <a:pt x="139" y="25"/>
                  <a:pt x="133" y="11"/>
                </a:cubicBezTo>
                <a:cubicBezTo>
                  <a:pt x="146" y="12"/>
                  <a:pt x="183" y="20"/>
                  <a:pt x="190" y="69"/>
                </a:cubicBezTo>
                <a:close/>
                <a:moveTo>
                  <a:pt x="39" y="158"/>
                </a:moveTo>
                <a:cubicBezTo>
                  <a:pt x="37" y="157"/>
                  <a:pt x="37" y="157"/>
                  <a:pt x="37" y="157"/>
                </a:cubicBezTo>
                <a:cubicBezTo>
                  <a:pt x="76" y="118"/>
                  <a:pt x="76" y="118"/>
                  <a:pt x="76" y="118"/>
                </a:cubicBezTo>
                <a:cubicBezTo>
                  <a:pt x="77" y="120"/>
                  <a:pt x="77" y="120"/>
                  <a:pt x="77" y="120"/>
                </a:cubicBezTo>
                <a:lnTo>
                  <a:pt x="39" y="158"/>
                </a:lnTo>
                <a:close/>
                <a:moveTo>
                  <a:pt x="126" y="131"/>
                </a:moveTo>
                <a:cubicBezTo>
                  <a:pt x="116" y="130"/>
                  <a:pt x="76" y="123"/>
                  <a:pt x="66" y="76"/>
                </a:cubicBezTo>
                <a:cubicBezTo>
                  <a:pt x="75" y="67"/>
                  <a:pt x="75" y="67"/>
                  <a:pt x="75" y="67"/>
                </a:cubicBezTo>
                <a:cubicBezTo>
                  <a:pt x="77" y="82"/>
                  <a:pt x="88" y="111"/>
                  <a:pt x="134" y="123"/>
                </a:cubicBezTo>
                <a:lnTo>
                  <a:pt x="126" y="131"/>
                </a:lnTo>
                <a:close/>
                <a:moveTo>
                  <a:pt x="136" y="119"/>
                </a:moveTo>
                <a:cubicBezTo>
                  <a:pt x="88" y="107"/>
                  <a:pt x="80" y="77"/>
                  <a:pt x="79" y="64"/>
                </a:cubicBezTo>
                <a:cubicBezTo>
                  <a:pt x="88" y="66"/>
                  <a:pt x="107" y="66"/>
                  <a:pt x="120" y="43"/>
                </a:cubicBezTo>
                <a:cubicBezTo>
                  <a:pt x="126" y="54"/>
                  <a:pt x="136" y="68"/>
                  <a:pt x="155" y="81"/>
                </a:cubicBezTo>
                <a:cubicBezTo>
                  <a:pt x="146" y="88"/>
                  <a:pt x="135" y="101"/>
                  <a:pt x="136" y="119"/>
                </a:cubicBezTo>
                <a:close/>
                <a:moveTo>
                  <a:pt x="180" y="81"/>
                </a:moveTo>
                <a:cubicBezTo>
                  <a:pt x="163" y="78"/>
                  <a:pt x="163" y="78"/>
                  <a:pt x="163" y="78"/>
                </a:cubicBezTo>
                <a:cubicBezTo>
                  <a:pt x="162" y="78"/>
                  <a:pt x="161" y="78"/>
                  <a:pt x="160" y="78"/>
                </a:cubicBezTo>
                <a:cubicBezTo>
                  <a:pt x="135" y="61"/>
                  <a:pt x="124" y="42"/>
                  <a:pt x="120" y="32"/>
                </a:cubicBezTo>
                <a:cubicBezTo>
                  <a:pt x="120" y="25"/>
                  <a:pt x="120" y="25"/>
                  <a:pt x="120" y="25"/>
                </a:cubicBezTo>
                <a:cubicBezTo>
                  <a:pt x="129" y="14"/>
                  <a:pt x="129" y="14"/>
                  <a:pt x="129" y="14"/>
                </a:cubicBezTo>
                <a:cubicBezTo>
                  <a:pt x="135" y="29"/>
                  <a:pt x="153" y="63"/>
                  <a:pt x="188" y="73"/>
                </a:cubicBezTo>
                <a:lnTo>
                  <a:pt x="180" y="81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" name="Freeform 26"/>
          <p:cNvSpPr>
            <a:spLocks/>
          </p:cNvSpPr>
          <p:nvPr/>
        </p:nvSpPr>
        <p:spPr bwMode="auto">
          <a:xfrm>
            <a:off x="3189295" y="3282957"/>
            <a:ext cx="219075" cy="61913"/>
          </a:xfrm>
          <a:custGeom>
            <a:avLst/>
            <a:gdLst>
              <a:gd name="T0" fmla="*/ 12 w 139"/>
              <a:gd name="T1" fmla="*/ 35 h 39"/>
              <a:gd name="T2" fmla="*/ 70 w 139"/>
              <a:gd name="T3" fmla="*/ 22 h 39"/>
              <a:gd name="T4" fmla="*/ 125 w 139"/>
              <a:gd name="T5" fmla="*/ 35 h 39"/>
              <a:gd name="T6" fmla="*/ 129 w 139"/>
              <a:gd name="T7" fmla="*/ 39 h 39"/>
              <a:gd name="T8" fmla="*/ 139 w 139"/>
              <a:gd name="T9" fmla="*/ 34 h 39"/>
              <a:gd name="T10" fmla="*/ 135 w 139"/>
              <a:gd name="T11" fmla="*/ 30 h 39"/>
              <a:gd name="T12" fmla="*/ 68 w 139"/>
              <a:gd name="T13" fmla="*/ 0 h 39"/>
              <a:gd name="T14" fmla="*/ 2 w 139"/>
              <a:gd name="T15" fmla="*/ 31 h 39"/>
              <a:gd name="T16" fmla="*/ 0 w 139"/>
              <a:gd name="T17" fmla="*/ 35 h 39"/>
              <a:gd name="T18" fmla="*/ 9 w 139"/>
              <a:gd name="T19" fmla="*/ 39 h 39"/>
              <a:gd name="T20" fmla="*/ 12 w 139"/>
              <a:gd name="T21" fmla="*/ 35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9" h="39">
                <a:moveTo>
                  <a:pt x="12" y="35"/>
                </a:moveTo>
                <a:cubicBezTo>
                  <a:pt x="23" y="26"/>
                  <a:pt x="46" y="22"/>
                  <a:pt x="70" y="22"/>
                </a:cubicBezTo>
                <a:cubicBezTo>
                  <a:pt x="93" y="22"/>
                  <a:pt x="112" y="24"/>
                  <a:pt x="125" y="35"/>
                </a:cubicBezTo>
                <a:cubicBezTo>
                  <a:pt x="129" y="39"/>
                  <a:pt x="129" y="39"/>
                  <a:pt x="129" y="39"/>
                </a:cubicBezTo>
                <a:cubicBezTo>
                  <a:pt x="139" y="34"/>
                  <a:pt x="139" y="34"/>
                  <a:pt x="139" y="34"/>
                </a:cubicBezTo>
                <a:cubicBezTo>
                  <a:pt x="135" y="30"/>
                  <a:pt x="135" y="30"/>
                  <a:pt x="135" y="30"/>
                </a:cubicBezTo>
                <a:cubicBezTo>
                  <a:pt x="119" y="12"/>
                  <a:pt x="100" y="0"/>
                  <a:pt x="68" y="0"/>
                </a:cubicBezTo>
                <a:cubicBezTo>
                  <a:pt x="37" y="0"/>
                  <a:pt x="15" y="15"/>
                  <a:pt x="2" y="31"/>
                </a:cubicBezTo>
                <a:cubicBezTo>
                  <a:pt x="0" y="35"/>
                  <a:pt x="0" y="35"/>
                  <a:pt x="0" y="35"/>
                </a:cubicBezTo>
                <a:cubicBezTo>
                  <a:pt x="9" y="39"/>
                  <a:pt x="9" y="39"/>
                  <a:pt x="9" y="39"/>
                </a:cubicBezTo>
                <a:lnTo>
                  <a:pt x="12" y="35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" name="Freeform 27"/>
          <p:cNvSpPr>
            <a:spLocks/>
          </p:cNvSpPr>
          <p:nvPr/>
        </p:nvSpPr>
        <p:spPr bwMode="auto">
          <a:xfrm>
            <a:off x="3227395" y="3354394"/>
            <a:ext cx="139700" cy="38100"/>
          </a:xfrm>
          <a:custGeom>
            <a:avLst/>
            <a:gdLst>
              <a:gd name="T0" fmla="*/ 44 w 89"/>
              <a:gd name="T1" fmla="*/ 0 h 25"/>
              <a:gd name="T2" fmla="*/ 2 w 89"/>
              <a:gd name="T3" fmla="*/ 20 h 25"/>
              <a:gd name="T4" fmla="*/ 0 w 89"/>
              <a:gd name="T5" fmla="*/ 22 h 25"/>
              <a:gd name="T6" fmla="*/ 6 w 89"/>
              <a:gd name="T7" fmla="*/ 25 h 25"/>
              <a:gd name="T8" fmla="*/ 8 w 89"/>
              <a:gd name="T9" fmla="*/ 23 h 25"/>
              <a:gd name="T10" fmla="*/ 45 w 89"/>
              <a:gd name="T11" fmla="*/ 14 h 25"/>
              <a:gd name="T12" fmla="*/ 80 w 89"/>
              <a:gd name="T13" fmla="*/ 22 h 25"/>
              <a:gd name="T14" fmla="*/ 83 w 89"/>
              <a:gd name="T15" fmla="*/ 25 h 25"/>
              <a:gd name="T16" fmla="*/ 89 w 89"/>
              <a:gd name="T17" fmla="*/ 22 h 25"/>
              <a:gd name="T18" fmla="*/ 87 w 89"/>
              <a:gd name="T19" fmla="*/ 19 h 25"/>
              <a:gd name="T20" fmla="*/ 44 w 89"/>
              <a:gd name="T2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9" h="25">
                <a:moveTo>
                  <a:pt x="44" y="0"/>
                </a:moveTo>
                <a:cubicBezTo>
                  <a:pt x="24" y="0"/>
                  <a:pt x="10" y="10"/>
                  <a:pt x="2" y="20"/>
                </a:cubicBezTo>
                <a:cubicBezTo>
                  <a:pt x="0" y="22"/>
                  <a:pt x="0" y="22"/>
                  <a:pt x="0" y="22"/>
                </a:cubicBezTo>
                <a:cubicBezTo>
                  <a:pt x="6" y="25"/>
                  <a:pt x="6" y="25"/>
                  <a:pt x="6" y="25"/>
                </a:cubicBezTo>
                <a:cubicBezTo>
                  <a:pt x="8" y="23"/>
                  <a:pt x="8" y="23"/>
                  <a:pt x="8" y="23"/>
                </a:cubicBezTo>
                <a:cubicBezTo>
                  <a:pt x="15" y="16"/>
                  <a:pt x="30" y="14"/>
                  <a:pt x="45" y="14"/>
                </a:cubicBezTo>
                <a:cubicBezTo>
                  <a:pt x="60" y="14"/>
                  <a:pt x="72" y="15"/>
                  <a:pt x="80" y="22"/>
                </a:cubicBezTo>
                <a:cubicBezTo>
                  <a:pt x="83" y="25"/>
                  <a:pt x="83" y="25"/>
                  <a:pt x="83" y="25"/>
                </a:cubicBezTo>
                <a:cubicBezTo>
                  <a:pt x="89" y="22"/>
                  <a:pt x="89" y="22"/>
                  <a:pt x="89" y="22"/>
                </a:cubicBezTo>
                <a:cubicBezTo>
                  <a:pt x="87" y="19"/>
                  <a:pt x="87" y="19"/>
                  <a:pt x="87" y="19"/>
                </a:cubicBezTo>
                <a:cubicBezTo>
                  <a:pt x="76" y="7"/>
                  <a:pt x="64" y="0"/>
                  <a:pt x="44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" name="Freeform 28"/>
          <p:cNvSpPr>
            <a:spLocks/>
          </p:cNvSpPr>
          <p:nvPr/>
        </p:nvSpPr>
        <p:spPr bwMode="auto">
          <a:xfrm>
            <a:off x="3176595" y="3430594"/>
            <a:ext cx="238126" cy="76200"/>
          </a:xfrm>
          <a:custGeom>
            <a:avLst/>
            <a:gdLst>
              <a:gd name="T0" fmla="*/ 139 w 151"/>
              <a:gd name="T1" fmla="*/ 14 h 49"/>
              <a:gd name="T2" fmla="*/ 73 w 151"/>
              <a:gd name="T3" fmla="*/ 1 h 49"/>
              <a:gd name="T4" fmla="*/ 58 w 151"/>
              <a:gd name="T5" fmla="*/ 1 h 49"/>
              <a:gd name="T6" fmla="*/ 52 w 151"/>
              <a:gd name="T7" fmla="*/ 2 h 49"/>
              <a:gd name="T8" fmla="*/ 45 w 151"/>
              <a:gd name="T9" fmla="*/ 3 h 49"/>
              <a:gd name="T10" fmla="*/ 36 w 151"/>
              <a:gd name="T11" fmla="*/ 4 h 49"/>
              <a:gd name="T12" fmla="*/ 1 w 151"/>
              <a:gd name="T13" fmla="*/ 33 h 49"/>
              <a:gd name="T14" fmla="*/ 3 w 151"/>
              <a:gd name="T15" fmla="*/ 39 h 49"/>
              <a:gd name="T16" fmla="*/ 8 w 151"/>
              <a:gd name="T17" fmla="*/ 43 h 49"/>
              <a:gd name="T18" fmla="*/ 41 w 151"/>
              <a:gd name="T19" fmla="*/ 32 h 49"/>
              <a:gd name="T20" fmla="*/ 41 w 151"/>
              <a:gd name="T21" fmla="*/ 24 h 49"/>
              <a:gd name="T22" fmla="*/ 49 w 151"/>
              <a:gd name="T23" fmla="*/ 19 h 49"/>
              <a:gd name="T24" fmla="*/ 73 w 151"/>
              <a:gd name="T25" fmla="*/ 17 h 49"/>
              <a:gd name="T26" fmla="*/ 98 w 151"/>
              <a:gd name="T27" fmla="*/ 19 h 49"/>
              <a:gd name="T28" fmla="*/ 106 w 151"/>
              <a:gd name="T29" fmla="*/ 24 h 49"/>
              <a:gd name="T30" fmla="*/ 108 w 151"/>
              <a:gd name="T31" fmla="*/ 38 h 49"/>
              <a:gd name="T32" fmla="*/ 148 w 151"/>
              <a:gd name="T33" fmla="*/ 36 h 49"/>
              <a:gd name="T34" fmla="*/ 139 w 151"/>
              <a:gd name="T35" fmla="*/ 14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1" h="49">
                <a:moveTo>
                  <a:pt x="139" y="14"/>
                </a:moveTo>
                <a:cubicBezTo>
                  <a:pt x="127" y="7"/>
                  <a:pt x="107" y="0"/>
                  <a:pt x="73" y="1"/>
                </a:cubicBezTo>
                <a:cubicBezTo>
                  <a:pt x="67" y="1"/>
                  <a:pt x="62" y="1"/>
                  <a:pt x="58" y="1"/>
                </a:cubicBezTo>
                <a:cubicBezTo>
                  <a:pt x="56" y="2"/>
                  <a:pt x="54" y="2"/>
                  <a:pt x="52" y="2"/>
                </a:cubicBezTo>
                <a:cubicBezTo>
                  <a:pt x="50" y="2"/>
                  <a:pt x="47" y="2"/>
                  <a:pt x="45" y="3"/>
                </a:cubicBezTo>
                <a:cubicBezTo>
                  <a:pt x="42" y="3"/>
                  <a:pt x="39" y="3"/>
                  <a:pt x="36" y="4"/>
                </a:cubicBezTo>
                <a:cubicBezTo>
                  <a:pt x="20" y="5"/>
                  <a:pt x="0" y="14"/>
                  <a:pt x="1" y="33"/>
                </a:cubicBezTo>
                <a:cubicBezTo>
                  <a:pt x="2" y="35"/>
                  <a:pt x="2" y="37"/>
                  <a:pt x="3" y="39"/>
                </a:cubicBezTo>
                <a:cubicBezTo>
                  <a:pt x="4" y="41"/>
                  <a:pt x="6" y="42"/>
                  <a:pt x="8" y="43"/>
                </a:cubicBezTo>
                <a:cubicBezTo>
                  <a:pt x="19" y="48"/>
                  <a:pt x="38" y="47"/>
                  <a:pt x="41" y="32"/>
                </a:cubicBezTo>
                <a:cubicBezTo>
                  <a:pt x="41" y="30"/>
                  <a:pt x="41" y="26"/>
                  <a:pt x="41" y="24"/>
                </a:cubicBezTo>
                <a:cubicBezTo>
                  <a:pt x="41" y="20"/>
                  <a:pt x="49" y="19"/>
                  <a:pt x="49" y="19"/>
                </a:cubicBezTo>
                <a:cubicBezTo>
                  <a:pt x="62" y="18"/>
                  <a:pt x="70" y="17"/>
                  <a:pt x="73" y="17"/>
                </a:cubicBezTo>
                <a:cubicBezTo>
                  <a:pt x="76" y="17"/>
                  <a:pt x="84" y="18"/>
                  <a:pt x="98" y="19"/>
                </a:cubicBezTo>
                <a:cubicBezTo>
                  <a:pt x="98" y="19"/>
                  <a:pt x="107" y="20"/>
                  <a:pt x="106" y="24"/>
                </a:cubicBezTo>
                <a:cubicBezTo>
                  <a:pt x="106" y="29"/>
                  <a:pt x="105" y="37"/>
                  <a:pt x="108" y="38"/>
                </a:cubicBezTo>
                <a:cubicBezTo>
                  <a:pt x="110" y="40"/>
                  <a:pt x="140" y="49"/>
                  <a:pt x="148" y="36"/>
                </a:cubicBezTo>
                <a:cubicBezTo>
                  <a:pt x="148" y="36"/>
                  <a:pt x="151" y="21"/>
                  <a:pt x="139" y="14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" name="Freeform 29"/>
          <p:cNvSpPr>
            <a:spLocks noEditPoints="1"/>
          </p:cNvSpPr>
          <p:nvPr/>
        </p:nvSpPr>
        <p:spPr bwMode="auto">
          <a:xfrm>
            <a:off x="3217870" y="3468695"/>
            <a:ext cx="152400" cy="127000"/>
          </a:xfrm>
          <a:custGeom>
            <a:avLst/>
            <a:gdLst>
              <a:gd name="T0" fmla="*/ 70 w 97"/>
              <a:gd name="T1" fmla="*/ 1 h 81"/>
              <a:gd name="T2" fmla="*/ 54 w 97"/>
              <a:gd name="T3" fmla="*/ 6 h 81"/>
              <a:gd name="T4" fmla="*/ 42 w 97"/>
              <a:gd name="T5" fmla="*/ 9 h 81"/>
              <a:gd name="T6" fmla="*/ 39 w 97"/>
              <a:gd name="T7" fmla="*/ 1 h 81"/>
              <a:gd name="T8" fmla="*/ 21 w 97"/>
              <a:gd name="T9" fmla="*/ 5 h 81"/>
              <a:gd name="T10" fmla="*/ 0 w 97"/>
              <a:gd name="T11" fmla="*/ 51 h 81"/>
              <a:gd name="T12" fmla="*/ 3 w 97"/>
              <a:gd name="T13" fmla="*/ 81 h 81"/>
              <a:gd name="T14" fmla="*/ 97 w 97"/>
              <a:gd name="T15" fmla="*/ 77 h 81"/>
              <a:gd name="T16" fmla="*/ 75 w 97"/>
              <a:gd name="T17" fmla="*/ 17 h 81"/>
              <a:gd name="T18" fmla="*/ 38 w 97"/>
              <a:gd name="T19" fmla="*/ 49 h 81"/>
              <a:gd name="T20" fmla="*/ 30 w 97"/>
              <a:gd name="T21" fmla="*/ 51 h 81"/>
              <a:gd name="T22" fmla="*/ 27 w 97"/>
              <a:gd name="T23" fmla="*/ 47 h 81"/>
              <a:gd name="T24" fmla="*/ 35 w 97"/>
              <a:gd name="T25" fmla="*/ 45 h 81"/>
              <a:gd name="T26" fmla="*/ 38 w 97"/>
              <a:gd name="T27" fmla="*/ 49 h 81"/>
              <a:gd name="T28" fmla="*/ 35 w 97"/>
              <a:gd name="T29" fmla="*/ 41 h 81"/>
              <a:gd name="T30" fmla="*/ 27 w 97"/>
              <a:gd name="T31" fmla="*/ 39 h 81"/>
              <a:gd name="T32" fmla="*/ 30 w 97"/>
              <a:gd name="T33" fmla="*/ 35 h 81"/>
              <a:gd name="T34" fmla="*/ 38 w 97"/>
              <a:gd name="T35" fmla="*/ 37 h 81"/>
              <a:gd name="T36" fmla="*/ 38 w 97"/>
              <a:gd name="T37" fmla="*/ 29 h 81"/>
              <a:gd name="T38" fmla="*/ 30 w 97"/>
              <a:gd name="T39" fmla="*/ 31 h 81"/>
              <a:gd name="T40" fmla="*/ 27 w 97"/>
              <a:gd name="T41" fmla="*/ 27 h 81"/>
              <a:gd name="T42" fmla="*/ 35 w 97"/>
              <a:gd name="T43" fmla="*/ 25 h 81"/>
              <a:gd name="T44" fmla="*/ 38 w 97"/>
              <a:gd name="T45" fmla="*/ 29 h 81"/>
              <a:gd name="T46" fmla="*/ 52 w 97"/>
              <a:gd name="T47" fmla="*/ 51 h 81"/>
              <a:gd name="T48" fmla="*/ 44 w 97"/>
              <a:gd name="T49" fmla="*/ 49 h 81"/>
              <a:gd name="T50" fmla="*/ 47 w 97"/>
              <a:gd name="T51" fmla="*/ 45 h 81"/>
              <a:gd name="T52" fmla="*/ 54 w 97"/>
              <a:gd name="T53" fmla="*/ 47 h 81"/>
              <a:gd name="T54" fmla="*/ 54 w 97"/>
              <a:gd name="T55" fmla="*/ 39 h 81"/>
              <a:gd name="T56" fmla="*/ 47 w 97"/>
              <a:gd name="T57" fmla="*/ 41 h 81"/>
              <a:gd name="T58" fmla="*/ 44 w 97"/>
              <a:gd name="T59" fmla="*/ 37 h 81"/>
              <a:gd name="T60" fmla="*/ 52 w 97"/>
              <a:gd name="T61" fmla="*/ 35 h 81"/>
              <a:gd name="T62" fmla="*/ 54 w 97"/>
              <a:gd name="T63" fmla="*/ 39 h 81"/>
              <a:gd name="T64" fmla="*/ 52 w 97"/>
              <a:gd name="T65" fmla="*/ 31 h 81"/>
              <a:gd name="T66" fmla="*/ 44 w 97"/>
              <a:gd name="T67" fmla="*/ 29 h 81"/>
              <a:gd name="T68" fmla="*/ 47 w 97"/>
              <a:gd name="T69" fmla="*/ 25 h 81"/>
              <a:gd name="T70" fmla="*/ 54 w 97"/>
              <a:gd name="T71" fmla="*/ 27 h 81"/>
              <a:gd name="T72" fmla="*/ 71 w 97"/>
              <a:gd name="T73" fmla="*/ 49 h 81"/>
              <a:gd name="T74" fmla="*/ 63 w 97"/>
              <a:gd name="T75" fmla="*/ 51 h 81"/>
              <a:gd name="T76" fmla="*/ 61 w 97"/>
              <a:gd name="T77" fmla="*/ 47 h 81"/>
              <a:gd name="T78" fmla="*/ 68 w 97"/>
              <a:gd name="T79" fmla="*/ 45 h 81"/>
              <a:gd name="T80" fmla="*/ 71 w 97"/>
              <a:gd name="T81" fmla="*/ 49 h 81"/>
              <a:gd name="T82" fmla="*/ 68 w 97"/>
              <a:gd name="T83" fmla="*/ 41 h 81"/>
              <a:gd name="T84" fmla="*/ 61 w 97"/>
              <a:gd name="T85" fmla="*/ 39 h 81"/>
              <a:gd name="T86" fmla="*/ 63 w 97"/>
              <a:gd name="T87" fmla="*/ 35 h 81"/>
              <a:gd name="T88" fmla="*/ 71 w 97"/>
              <a:gd name="T89" fmla="*/ 37 h 81"/>
              <a:gd name="T90" fmla="*/ 71 w 97"/>
              <a:gd name="T91" fmla="*/ 29 h 81"/>
              <a:gd name="T92" fmla="*/ 63 w 97"/>
              <a:gd name="T93" fmla="*/ 31 h 81"/>
              <a:gd name="T94" fmla="*/ 61 w 97"/>
              <a:gd name="T95" fmla="*/ 27 h 81"/>
              <a:gd name="T96" fmla="*/ 68 w 97"/>
              <a:gd name="T97" fmla="*/ 25 h 81"/>
              <a:gd name="T98" fmla="*/ 71 w 97"/>
              <a:gd name="T99" fmla="*/ 29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7" h="81">
                <a:moveTo>
                  <a:pt x="75" y="5"/>
                </a:moveTo>
                <a:cubicBezTo>
                  <a:pt x="75" y="5"/>
                  <a:pt x="74" y="1"/>
                  <a:pt x="70" y="1"/>
                </a:cubicBezTo>
                <a:cubicBezTo>
                  <a:pt x="67" y="1"/>
                  <a:pt x="57" y="1"/>
                  <a:pt x="57" y="1"/>
                </a:cubicBezTo>
                <a:cubicBezTo>
                  <a:pt x="57" y="1"/>
                  <a:pt x="55" y="2"/>
                  <a:pt x="54" y="6"/>
                </a:cubicBezTo>
                <a:cubicBezTo>
                  <a:pt x="54" y="9"/>
                  <a:pt x="54" y="9"/>
                  <a:pt x="54" y="9"/>
                </a:cubicBezTo>
                <a:cubicBezTo>
                  <a:pt x="42" y="9"/>
                  <a:pt x="42" y="9"/>
                  <a:pt x="42" y="9"/>
                </a:cubicBezTo>
                <a:cubicBezTo>
                  <a:pt x="42" y="6"/>
                  <a:pt x="42" y="6"/>
                  <a:pt x="42" y="6"/>
                </a:cubicBezTo>
                <a:cubicBezTo>
                  <a:pt x="42" y="6"/>
                  <a:pt x="42" y="1"/>
                  <a:pt x="39" y="1"/>
                </a:cubicBezTo>
                <a:cubicBezTo>
                  <a:pt x="35" y="1"/>
                  <a:pt x="25" y="1"/>
                  <a:pt x="25" y="1"/>
                </a:cubicBezTo>
                <a:cubicBezTo>
                  <a:pt x="25" y="1"/>
                  <a:pt x="21" y="0"/>
                  <a:pt x="21" y="5"/>
                </a:cubicBezTo>
                <a:cubicBezTo>
                  <a:pt x="21" y="9"/>
                  <a:pt x="21" y="14"/>
                  <a:pt x="21" y="14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6"/>
                  <a:pt x="0" y="81"/>
                  <a:pt x="3" y="81"/>
                </a:cubicBezTo>
                <a:cubicBezTo>
                  <a:pt x="6" y="81"/>
                  <a:pt x="93" y="81"/>
                  <a:pt x="93" y="81"/>
                </a:cubicBezTo>
                <a:cubicBezTo>
                  <a:pt x="93" y="81"/>
                  <a:pt x="97" y="80"/>
                  <a:pt x="97" y="77"/>
                </a:cubicBezTo>
                <a:cubicBezTo>
                  <a:pt x="97" y="73"/>
                  <a:pt x="97" y="52"/>
                  <a:pt x="97" y="52"/>
                </a:cubicBezTo>
                <a:cubicBezTo>
                  <a:pt x="75" y="17"/>
                  <a:pt x="75" y="17"/>
                  <a:pt x="75" y="17"/>
                </a:cubicBezTo>
                <a:lnTo>
                  <a:pt x="75" y="5"/>
                </a:lnTo>
                <a:close/>
                <a:moveTo>
                  <a:pt x="38" y="49"/>
                </a:moveTo>
                <a:cubicBezTo>
                  <a:pt x="38" y="50"/>
                  <a:pt x="36" y="51"/>
                  <a:pt x="35" y="51"/>
                </a:cubicBezTo>
                <a:cubicBezTo>
                  <a:pt x="30" y="51"/>
                  <a:pt x="30" y="51"/>
                  <a:pt x="30" y="51"/>
                </a:cubicBezTo>
                <a:cubicBezTo>
                  <a:pt x="28" y="51"/>
                  <a:pt x="27" y="50"/>
                  <a:pt x="27" y="49"/>
                </a:cubicBezTo>
                <a:cubicBezTo>
                  <a:pt x="27" y="47"/>
                  <a:pt x="27" y="47"/>
                  <a:pt x="27" y="47"/>
                </a:cubicBezTo>
                <a:cubicBezTo>
                  <a:pt x="27" y="46"/>
                  <a:pt x="28" y="45"/>
                  <a:pt x="30" y="45"/>
                </a:cubicBezTo>
                <a:cubicBezTo>
                  <a:pt x="35" y="45"/>
                  <a:pt x="35" y="45"/>
                  <a:pt x="35" y="45"/>
                </a:cubicBezTo>
                <a:cubicBezTo>
                  <a:pt x="36" y="45"/>
                  <a:pt x="38" y="46"/>
                  <a:pt x="38" y="47"/>
                </a:cubicBezTo>
                <a:lnTo>
                  <a:pt x="38" y="49"/>
                </a:lnTo>
                <a:close/>
                <a:moveTo>
                  <a:pt x="38" y="39"/>
                </a:moveTo>
                <a:cubicBezTo>
                  <a:pt x="38" y="40"/>
                  <a:pt x="36" y="41"/>
                  <a:pt x="35" y="41"/>
                </a:cubicBezTo>
                <a:cubicBezTo>
                  <a:pt x="30" y="41"/>
                  <a:pt x="30" y="41"/>
                  <a:pt x="30" y="41"/>
                </a:cubicBezTo>
                <a:cubicBezTo>
                  <a:pt x="28" y="41"/>
                  <a:pt x="27" y="40"/>
                  <a:pt x="27" y="39"/>
                </a:cubicBezTo>
                <a:cubicBezTo>
                  <a:pt x="27" y="37"/>
                  <a:pt x="27" y="37"/>
                  <a:pt x="27" y="37"/>
                </a:cubicBezTo>
                <a:cubicBezTo>
                  <a:pt x="27" y="36"/>
                  <a:pt x="28" y="35"/>
                  <a:pt x="30" y="35"/>
                </a:cubicBezTo>
                <a:cubicBezTo>
                  <a:pt x="35" y="35"/>
                  <a:pt x="35" y="35"/>
                  <a:pt x="35" y="35"/>
                </a:cubicBezTo>
                <a:cubicBezTo>
                  <a:pt x="36" y="35"/>
                  <a:pt x="38" y="36"/>
                  <a:pt x="38" y="37"/>
                </a:cubicBezTo>
                <a:lnTo>
                  <a:pt x="38" y="39"/>
                </a:lnTo>
                <a:close/>
                <a:moveTo>
                  <a:pt x="38" y="29"/>
                </a:moveTo>
                <a:cubicBezTo>
                  <a:pt x="38" y="30"/>
                  <a:pt x="36" y="31"/>
                  <a:pt x="35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28" y="31"/>
                  <a:pt x="27" y="30"/>
                  <a:pt x="27" y="29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6"/>
                  <a:pt x="28" y="25"/>
                  <a:pt x="30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6" y="25"/>
                  <a:pt x="38" y="26"/>
                  <a:pt x="38" y="27"/>
                </a:cubicBezTo>
                <a:lnTo>
                  <a:pt x="38" y="29"/>
                </a:lnTo>
                <a:close/>
                <a:moveTo>
                  <a:pt x="54" y="49"/>
                </a:moveTo>
                <a:cubicBezTo>
                  <a:pt x="54" y="50"/>
                  <a:pt x="53" y="51"/>
                  <a:pt x="52" y="51"/>
                </a:cubicBezTo>
                <a:cubicBezTo>
                  <a:pt x="47" y="51"/>
                  <a:pt x="47" y="51"/>
                  <a:pt x="47" y="51"/>
                </a:cubicBezTo>
                <a:cubicBezTo>
                  <a:pt x="45" y="51"/>
                  <a:pt x="44" y="50"/>
                  <a:pt x="44" y="49"/>
                </a:cubicBezTo>
                <a:cubicBezTo>
                  <a:pt x="44" y="47"/>
                  <a:pt x="44" y="47"/>
                  <a:pt x="44" y="47"/>
                </a:cubicBezTo>
                <a:cubicBezTo>
                  <a:pt x="44" y="46"/>
                  <a:pt x="45" y="45"/>
                  <a:pt x="47" y="45"/>
                </a:cubicBezTo>
                <a:cubicBezTo>
                  <a:pt x="52" y="45"/>
                  <a:pt x="52" y="45"/>
                  <a:pt x="52" y="45"/>
                </a:cubicBezTo>
                <a:cubicBezTo>
                  <a:pt x="53" y="45"/>
                  <a:pt x="54" y="46"/>
                  <a:pt x="54" y="47"/>
                </a:cubicBezTo>
                <a:lnTo>
                  <a:pt x="54" y="49"/>
                </a:lnTo>
                <a:close/>
                <a:moveTo>
                  <a:pt x="54" y="39"/>
                </a:moveTo>
                <a:cubicBezTo>
                  <a:pt x="54" y="40"/>
                  <a:pt x="53" y="41"/>
                  <a:pt x="52" y="41"/>
                </a:cubicBezTo>
                <a:cubicBezTo>
                  <a:pt x="47" y="41"/>
                  <a:pt x="47" y="41"/>
                  <a:pt x="47" y="41"/>
                </a:cubicBezTo>
                <a:cubicBezTo>
                  <a:pt x="45" y="41"/>
                  <a:pt x="44" y="40"/>
                  <a:pt x="44" y="39"/>
                </a:cubicBezTo>
                <a:cubicBezTo>
                  <a:pt x="44" y="37"/>
                  <a:pt x="44" y="37"/>
                  <a:pt x="44" y="37"/>
                </a:cubicBezTo>
                <a:cubicBezTo>
                  <a:pt x="44" y="36"/>
                  <a:pt x="45" y="35"/>
                  <a:pt x="47" y="35"/>
                </a:cubicBezTo>
                <a:cubicBezTo>
                  <a:pt x="52" y="35"/>
                  <a:pt x="52" y="35"/>
                  <a:pt x="52" y="35"/>
                </a:cubicBezTo>
                <a:cubicBezTo>
                  <a:pt x="53" y="35"/>
                  <a:pt x="54" y="36"/>
                  <a:pt x="54" y="37"/>
                </a:cubicBezTo>
                <a:lnTo>
                  <a:pt x="54" y="39"/>
                </a:lnTo>
                <a:close/>
                <a:moveTo>
                  <a:pt x="54" y="29"/>
                </a:moveTo>
                <a:cubicBezTo>
                  <a:pt x="54" y="30"/>
                  <a:pt x="53" y="31"/>
                  <a:pt x="52" y="31"/>
                </a:cubicBezTo>
                <a:cubicBezTo>
                  <a:pt x="47" y="31"/>
                  <a:pt x="47" y="31"/>
                  <a:pt x="47" y="31"/>
                </a:cubicBezTo>
                <a:cubicBezTo>
                  <a:pt x="45" y="31"/>
                  <a:pt x="44" y="30"/>
                  <a:pt x="44" y="29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26"/>
                  <a:pt x="45" y="25"/>
                  <a:pt x="47" y="25"/>
                </a:cubicBezTo>
                <a:cubicBezTo>
                  <a:pt x="52" y="25"/>
                  <a:pt x="52" y="25"/>
                  <a:pt x="52" y="25"/>
                </a:cubicBezTo>
                <a:cubicBezTo>
                  <a:pt x="53" y="25"/>
                  <a:pt x="54" y="26"/>
                  <a:pt x="54" y="27"/>
                </a:cubicBezTo>
                <a:lnTo>
                  <a:pt x="54" y="29"/>
                </a:lnTo>
                <a:close/>
                <a:moveTo>
                  <a:pt x="71" y="49"/>
                </a:moveTo>
                <a:cubicBezTo>
                  <a:pt x="71" y="50"/>
                  <a:pt x="70" y="51"/>
                  <a:pt x="68" y="51"/>
                </a:cubicBezTo>
                <a:cubicBezTo>
                  <a:pt x="63" y="51"/>
                  <a:pt x="63" y="51"/>
                  <a:pt x="63" y="51"/>
                </a:cubicBezTo>
                <a:cubicBezTo>
                  <a:pt x="62" y="51"/>
                  <a:pt x="61" y="50"/>
                  <a:pt x="61" y="49"/>
                </a:cubicBezTo>
                <a:cubicBezTo>
                  <a:pt x="61" y="47"/>
                  <a:pt x="61" y="47"/>
                  <a:pt x="61" y="47"/>
                </a:cubicBezTo>
                <a:cubicBezTo>
                  <a:pt x="61" y="46"/>
                  <a:pt x="62" y="45"/>
                  <a:pt x="63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70" y="45"/>
                  <a:pt x="71" y="46"/>
                  <a:pt x="71" y="47"/>
                </a:cubicBezTo>
                <a:lnTo>
                  <a:pt x="71" y="49"/>
                </a:lnTo>
                <a:close/>
                <a:moveTo>
                  <a:pt x="71" y="39"/>
                </a:moveTo>
                <a:cubicBezTo>
                  <a:pt x="71" y="40"/>
                  <a:pt x="70" y="41"/>
                  <a:pt x="68" y="41"/>
                </a:cubicBezTo>
                <a:cubicBezTo>
                  <a:pt x="63" y="41"/>
                  <a:pt x="63" y="41"/>
                  <a:pt x="63" y="41"/>
                </a:cubicBezTo>
                <a:cubicBezTo>
                  <a:pt x="62" y="41"/>
                  <a:pt x="61" y="40"/>
                  <a:pt x="61" y="39"/>
                </a:cubicBezTo>
                <a:cubicBezTo>
                  <a:pt x="61" y="37"/>
                  <a:pt x="61" y="37"/>
                  <a:pt x="61" y="37"/>
                </a:cubicBezTo>
                <a:cubicBezTo>
                  <a:pt x="61" y="36"/>
                  <a:pt x="62" y="35"/>
                  <a:pt x="63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70" y="35"/>
                  <a:pt x="71" y="36"/>
                  <a:pt x="71" y="37"/>
                </a:cubicBezTo>
                <a:lnTo>
                  <a:pt x="71" y="39"/>
                </a:lnTo>
                <a:close/>
                <a:moveTo>
                  <a:pt x="71" y="29"/>
                </a:moveTo>
                <a:cubicBezTo>
                  <a:pt x="71" y="30"/>
                  <a:pt x="70" y="31"/>
                  <a:pt x="68" y="31"/>
                </a:cubicBezTo>
                <a:cubicBezTo>
                  <a:pt x="63" y="31"/>
                  <a:pt x="63" y="31"/>
                  <a:pt x="63" y="31"/>
                </a:cubicBezTo>
                <a:cubicBezTo>
                  <a:pt x="62" y="31"/>
                  <a:pt x="61" y="30"/>
                  <a:pt x="61" y="29"/>
                </a:cubicBezTo>
                <a:cubicBezTo>
                  <a:pt x="61" y="27"/>
                  <a:pt x="61" y="27"/>
                  <a:pt x="61" y="27"/>
                </a:cubicBezTo>
                <a:cubicBezTo>
                  <a:pt x="61" y="26"/>
                  <a:pt x="62" y="25"/>
                  <a:pt x="63" y="25"/>
                </a:cubicBezTo>
                <a:cubicBezTo>
                  <a:pt x="68" y="25"/>
                  <a:pt x="68" y="25"/>
                  <a:pt x="68" y="25"/>
                </a:cubicBezTo>
                <a:cubicBezTo>
                  <a:pt x="70" y="25"/>
                  <a:pt x="71" y="26"/>
                  <a:pt x="71" y="27"/>
                </a:cubicBezTo>
                <a:lnTo>
                  <a:pt x="71" y="29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" name="Oval 30"/>
          <p:cNvSpPr>
            <a:spLocks noChangeArrowheads="1"/>
          </p:cNvSpPr>
          <p:nvPr/>
        </p:nvSpPr>
        <p:spPr bwMode="auto">
          <a:xfrm>
            <a:off x="2636843" y="2852743"/>
            <a:ext cx="52388" cy="52388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" name="Freeform 31"/>
          <p:cNvSpPr>
            <a:spLocks noEditPoints="1"/>
          </p:cNvSpPr>
          <p:nvPr/>
        </p:nvSpPr>
        <p:spPr bwMode="auto">
          <a:xfrm>
            <a:off x="2574931" y="2657481"/>
            <a:ext cx="177800" cy="312738"/>
          </a:xfrm>
          <a:custGeom>
            <a:avLst/>
            <a:gdLst>
              <a:gd name="T0" fmla="*/ 100 w 114"/>
              <a:gd name="T1" fmla="*/ 0 h 199"/>
              <a:gd name="T2" fmla="*/ 14 w 114"/>
              <a:gd name="T3" fmla="*/ 0 h 199"/>
              <a:gd name="T4" fmla="*/ 0 w 114"/>
              <a:gd name="T5" fmla="*/ 13 h 199"/>
              <a:gd name="T6" fmla="*/ 0 w 114"/>
              <a:gd name="T7" fmla="*/ 185 h 199"/>
              <a:gd name="T8" fmla="*/ 14 w 114"/>
              <a:gd name="T9" fmla="*/ 199 h 199"/>
              <a:gd name="T10" fmla="*/ 100 w 114"/>
              <a:gd name="T11" fmla="*/ 199 h 199"/>
              <a:gd name="T12" fmla="*/ 114 w 114"/>
              <a:gd name="T13" fmla="*/ 185 h 199"/>
              <a:gd name="T14" fmla="*/ 114 w 114"/>
              <a:gd name="T15" fmla="*/ 13 h 199"/>
              <a:gd name="T16" fmla="*/ 100 w 114"/>
              <a:gd name="T17" fmla="*/ 0 h 199"/>
              <a:gd name="T18" fmla="*/ 57 w 114"/>
              <a:gd name="T19" fmla="*/ 185 h 199"/>
              <a:gd name="T20" fmla="*/ 14 w 114"/>
              <a:gd name="T21" fmla="*/ 142 h 199"/>
              <a:gd name="T22" fmla="*/ 57 w 114"/>
              <a:gd name="T23" fmla="*/ 99 h 199"/>
              <a:gd name="T24" fmla="*/ 99 w 114"/>
              <a:gd name="T25" fmla="*/ 142 h 199"/>
              <a:gd name="T26" fmla="*/ 57 w 114"/>
              <a:gd name="T27" fmla="*/ 185 h 199"/>
              <a:gd name="T28" fmla="*/ 99 w 114"/>
              <a:gd name="T29" fmla="*/ 75 h 199"/>
              <a:gd name="T30" fmla="*/ 89 w 114"/>
              <a:gd name="T31" fmla="*/ 85 h 199"/>
              <a:gd name="T32" fmla="*/ 24 w 114"/>
              <a:gd name="T33" fmla="*/ 85 h 199"/>
              <a:gd name="T34" fmla="*/ 14 w 114"/>
              <a:gd name="T35" fmla="*/ 75 h 199"/>
              <a:gd name="T36" fmla="*/ 14 w 114"/>
              <a:gd name="T37" fmla="*/ 24 h 199"/>
              <a:gd name="T38" fmla="*/ 24 w 114"/>
              <a:gd name="T39" fmla="*/ 14 h 199"/>
              <a:gd name="T40" fmla="*/ 89 w 114"/>
              <a:gd name="T41" fmla="*/ 14 h 199"/>
              <a:gd name="T42" fmla="*/ 99 w 114"/>
              <a:gd name="T43" fmla="*/ 24 h 199"/>
              <a:gd name="T44" fmla="*/ 99 w 114"/>
              <a:gd name="T45" fmla="*/ 75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4" h="199">
                <a:moveTo>
                  <a:pt x="100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3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93"/>
                  <a:pt x="6" y="199"/>
                  <a:pt x="14" y="199"/>
                </a:cubicBezTo>
                <a:cubicBezTo>
                  <a:pt x="100" y="199"/>
                  <a:pt x="100" y="199"/>
                  <a:pt x="100" y="199"/>
                </a:cubicBezTo>
                <a:cubicBezTo>
                  <a:pt x="108" y="199"/>
                  <a:pt x="114" y="193"/>
                  <a:pt x="114" y="185"/>
                </a:cubicBezTo>
                <a:cubicBezTo>
                  <a:pt x="114" y="13"/>
                  <a:pt x="114" y="13"/>
                  <a:pt x="114" y="13"/>
                </a:cubicBezTo>
                <a:cubicBezTo>
                  <a:pt x="114" y="6"/>
                  <a:pt x="108" y="0"/>
                  <a:pt x="100" y="0"/>
                </a:cubicBezTo>
                <a:close/>
                <a:moveTo>
                  <a:pt x="57" y="185"/>
                </a:moveTo>
                <a:cubicBezTo>
                  <a:pt x="33" y="185"/>
                  <a:pt x="14" y="165"/>
                  <a:pt x="14" y="142"/>
                </a:cubicBezTo>
                <a:cubicBezTo>
                  <a:pt x="14" y="118"/>
                  <a:pt x="33" y="99"/>
                  <a:pt x="57" y="99"/>
                </a:cubicBezTo>
                <a:cubicBezTo>
                  <a:pt x="80" y="99"/>
                  <a:pt x="99" y="118"/>
                  <a:pt x="99" y="142"/>
                </a:cubicBezTo>
                <a:cubicBezTo>
                  <a:pt x="99" y="165"/>
                  <a:pt x="80" y="185"/>
                  <a:pt x="57" y="185"/>
                </a:cubicBezTo>
                <a:close/>
                <a:moveTo>
                  <a:pt x="99" y="75"/>
                </a:moveTo>
                <a:cubicBezTo>
                  <a:pt x="99" y="80"/>
                  <a:pt x="95" y="85"/>
                  <a:pt x="89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19" y="85"/>
                  <a:pt x="14" y="80"/>
                  <a:pt x="14" y="75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18"/>
                  <a:pt x="19" y="14"/>
                  <a:pt x="24" y="14"/>
                </a:cubicBezTo>
                <a:cubicBezTo>
                  <a:pt x="89" y="14"/>
                  <a:pt x="89" y="14"/>
                  <a:pt x="89" y="14"/>
                </a:cubicBezTo>
                <a:cubicBezTo>
                  <a:pt x="95" y="14"/>
                  <a:pt x="99" y="18"/>
                  <a:pt x="99" y="24"/>
                </a:cubicBezTo>
                <a:lnTo>
                  <a:pt x="99" y="75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" name="Freeform 32"/>
          <p:cNvSpPr>
            <a:spLocks noEditPoints="1"/>
          </p:cNvSpPr>
          <p:nvPr/>
        </p:nvSpPr>
        <p:spPr bwMode="auto">
          <a:xfrm>
            <a:off x="3205170" y="2657481"/>
            <a:ext cx="166688" cy="311151"/>
          </a:xfrm>
          <a:custGeom>
            <a:avLst/>
            <a:gdLst>
              <a:gd name="T0" fmla="*/ 90 w 106"/>
              <a:gd name="T1" fmla="*/ 0 h 198"/>
              <a:gd name="T2" fmla="*/ 17 w 106"/>
              <a:gd name="T3" fmla="*/ 0 h 198"/>
              <a:gd name="T4" fmla="*/ 0 w 106"/>
              <a:gd name="T5" fmla="*/ 16 h 198"/>
              <a:gd name="T6" fmla="*/ 0 w 106"/>
              <a:gd name="T7" fmla="*/ 182 h 198"/>
              <a:gd name="T8" fmla="*/ 17 w 106"/>
              <a:gd name="T9" fmla="*/ 198 h 198"/>
              <a:gd name="T10" fmla="*/ 90 w 106"/>
              <a:gd name="T11" fmla="*/ 198 h 198"/>
              <a:gd name="T12" fmla="*/ 106 w 106"/>
              <a:gd name="T13" fmla="*/ 182 h 198"/>
              <a:gd name="T14" fmla="*/ 106 w 106"/>
              <a:gd name="T15" fmla="*/ 16 h 198"/>
              <a:gd name="T16" fmla="*/ 90 w 106"/>
              <a:gd name="T17" fmla="*/ 0 h 198"/>
              <a:gd name="T18" fmla="*/ 43 w 106"/>
              <a:gd name="T19" fmla="*/ 13 h 198"/>
              <a:gd name="T20" fmla="*/ 63 w 106"/>
              <a:gd name="T21" fmla="*/ 13 h 198"/>
              <a:gd name="T22" fmla="*/ 66 w 106"/>
              <a:gd name="T23" fmla="*/ 16 h 198"/>
              <a:gd name="T24" fmla="*/ 63 w 106"/>
              <a:gd name="T25" fmla="*/ 19 h 198"/>
              <a:gd name="T26" fmla="*/ 43 w 106"/>
              <a:gd name="T27" fmla="*/ 19 h 198"/>
              <a:gd name="T28" fmla="*/ 40 w 106"/>
              <a:gd name="T29" fmla="*/ 16 h 198"/>
              <a:gd name="T30" fmla="*/ 43 w 106"/>
              <a:gd name="T31" fmla="*/ 13 h 198"/>
              <a:gd name="T32" fmla="*/ 53 w 106"/>
              <a:gd name="T33" fmla="*/ 192 h 198"/>
              <a:gd name="T34" fmla="*/ 43 w 106"/>
              <a:gd name="T35" fmla="*/ 182 h 198"/>
              <a:gd name="T36" fmla="*/ 53 w 106"/>
              <a:gd name="T37" fmla="*/ 172 h 198"/>
              <a:gd name="T38" fmla="*/ 63 w 106"/>
              <a:gd name="T39" fmla="*/ 182 h 198"/>
              <a:gd name="T40" fmla="*/ 53 w 106"/>
              <a:gd name="T41" fmla="*/ 192 h 198"/>
              <a:gd name="T42" fmla="*/ 100 w 106"/>
              <a:gd name="T43" fmla="*/ 165 h 198"/>
              <a:gd name="T44" fmla="*/ 7 w 106"/>
              <a:gd name="T45" fmla="*/ 165 h 198"/>
              <a:gd name="T46" fmla="*/ 7 w 106"/>
              <a:gd name="T47" fmla="*/ 33 h 198"/>
              <a:gd name="T48" fmla="*/ 100 w 106"/>
              <a:gd name="T49" fmla="*/ 33 h 198"/>
              <a:gd name="T50" fmla="*/ 100 w 106"/>
              <a:gd name="T51" fmla="*/ 165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6" h="198">
                <a:moveTo>
                  <a:pt x="90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7"/>
                  <a:pt x="0" y="16"/>
                </a:cubicBezTo>
                <a:cubicBezTo>
                  <a:pt x="0" y="182"/>
                  <a:pt x="0" y="182"/>
                  <a:pt x="0" y="182"/>
                </a:cubicBezTo>
                <a:cubicBezTo>
                  <a:pt x="0" y="191"/>
                  <a:pt x="8" y="198"/>
                  <a:pt x="17" y="198"/>
                </a:cubicBezTo>
                <a:cubicBezTo>
                  <a:pt x="90" y="198"/>
                  <a:pt x="90" y="198"/>
                  <a:pt x="90" y="198"/>
                </a:cubicBezTo>
                <a:cubicBezTo>
                  <a:pt x="99" y="198"/>
                  <a:pt x="106" y="191"/>
                  <a:pt x="106" y="182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7"/>
                  <a:pt x="99" y="0"/>
                  <a:pt x="90" y="0"/>
                </a:cubicBezTo>
                <a:close/>
                <a:moveTo>
                  <a:pt x="43" y="13"/>
                </a:moveTo>
                <a:cubicBezTo>
                  <a:pt x="63" y="13"/>
                  <a:pt x="63" y="13"/>
                  <a:pt x="63" y="13"/>
                </a:cubicBezTo>
                <a:cubicBezTo>
                  <a:pt x="65" y="13"/>
                  <a:pt x="66" y="14"/>
                  <a:pt x="66" y="16"/>
                </a:cubicBezTo>
                <a:cubicBezTo>
                  <a:pt x="66" y="18"/>
                  <a:pt x="65" y="19"/>
                  <a:pt x="6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2" y="19"/>
                  <a:pt x="40" y="18"/>
                  <a:pt x="40" y="16"/>
                </a:cubicBezTo>
                <a:cubicBezTo>
                  <a:pt x="40" y="14"/>
                  <a:pt x="42" y="13"/>
                  <a:pt x="43" y="13"/>
                </a:cubicBezTo>
                <a:close/>
                <a:moveTo>
                  <a:pt x="53" y="192"/>
                </a:moveTo>
                <a:cubicBezTo>
                  <a:pt x="48" y="192"/>
                  <a:pt x="43" y="187"/>
                  <a:pt x="43" y="182"/>
                </a:cubicBezTo>
                <a:cubicBezTo>
                  <a:pt x="43" y="176"/>
                  <a:pt x="48" y="172"/>
                  <a:pt x="53" y="172"/>
                </a:cubicBezTo>
                <a:cubicBezTo>
                  <a:pt x="59" y="172"/>
                  <a:pt x="63" y="176"/>
                  <a:pt x="63" y="182"/>
                </a:cubicBezTo>
                <a:cubicBezTo>
                  <a:pt x="63" y="187"/>
                  <a:pt x="59" y="192"/>
                  <a:pt x="53" y="192"/>
                </a:cubicBezTo>
                <a:close/>
                <a:moveTo>
                  <a:pt x="100" y="165"/>
                </a:moveTo>
                <a:cubicBezTo>
                  <a:pt x="7" y="165"/>
                  <a:pt x="7" y="165"/>
                  <a:pt x="7" y="165"/>
                </a:cubicBezTo>
                <a:cubicBezTo>
                  <a:pt x="7" y="33"/>
                  <a:pt x="7" y="33"/>
                  <a:pt x="7" y="33"/>
                </a:cubicBezTo>
                <a:cubicBezTo>
                  <a:pt x="100" y="33"/>
                  <a:pt x="100" y="33"/>
                  <a:pt x="100" y="33"/>
                </a:cubicBezTo>
                <a:lnTo>
                  <a:pt x="100" y="165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" name="Freeform 33"/>
          <p:cNvSpPr>
            <a:spLocks/>
          </p:cNvSpPr>
          <p:nvPr/>
        </p:nvSpPr>
        <p:spPr bwMode="auto">
          <a:xfrm>
            <a:off x="658814" y="3476632"/>
            <a:ext cx="88900" cy="88900"/>
          </a:xfrm>
          <a:custGeom>
            <a:avLst/>
            <a:gdLst>
              <a:gd name="T0" fmla="*/ 39 w 57"/>
              <a:gd name="T1" fmla="*/ 18 h 57"/>
              <a:gd name="T2" fmla="*/ 15 w 57"/>
              <a:gd name="T3" fmla="*/ 1 h 57"/>
              <a:gd name="T4" fmla="*/ 3 w 57"/>
              <a:gd name="T5" fmla="*/ 6 h 57"/>
              <a:gd name="T6" fmla="*/ 3 w 57"/>
              <a:gd name="T7" fmla="*/ 17 h 57"/>
              <a:gd name="T8" fmla="*/ 3 w 57"/>
              <a:gd name="T9" fmla="*/ 17 h 57"/>
              <a:gd name="T10" fmla="*/ 24 w 57"/>
              <a:gd name="T11" fmla="*/ 32 h 57"/>
              <a:gd name="T12" fmla="*/ 39 w 57"/>
              <a:gd name="T13" fmla="*/ 54 h 57"/>
              <a:gd name="T14" fmla="*/ 50 w 57"/>
              <a:gd name="T15" fmla="*/ 54 h 57"/>
              <a:gd name="T16" fmla="*/ 52 w 57"/>
              <a:gd name="T17" fmla="*/ 52 h 57"/>
              <a:gd name="T18" fmla="*/ 55 w 57"/>
              <a:gd name="T19" fmla="*/ 42 h 57"/>
              <a:gd name="T20" fmla="*/ 39 w 57"/>
              <a:gd name="T21" fmla="*/ 18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7" h="57">
                <a:moveTo>
                  <a:pt x="39" y="18"/>
                </a:moveTo>
                <a:cubicBezTo>
                  <a:pt x="32" y="11"/>
                  <a:pt x="24" y="6"/>
                  <a:pt x="15" y="1"/>
                </a:cubicBezTo>
                <a:cubicBezTo>
                  <a:pt x="11" y="0"/>
                  <a:pt x="6" y="2"/>
                  <a:pt x="3" y="6"/>
                </a:cubicBezTo>
                <a:cubicBezTo>
                  <a:pt x="0" y="11"/>
                  <a:pt x="0" y="16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11" y="21"/>
                  <a:pt x="18" y="26"/>
                  <a:pt x="24" y="32"/>
                </a:cubicBezTo>
                <a:cubicBezTo>
                  <a:pt x="30" y="38"/>
                  <a:pt x="35" y="46"/>
                  <a:pt x="39" y="54"/>
                </a:cubicBezTo>
                <a:cubicBezTo>
                  <a:pt x="41" y="57"/>
                  <a:pt x="46" y="57"/>
                  <a:pt x="50" y="54"/>
                </a:cubicBezTo>
                <a:cubicBezTo>
                  <a:pt x="51" y="54"/>
                  <a:pt x="52" y="53"/>
                  <a:pt x="52" y="52"/>
                </a:cubicBezTo>
                <a:cubicBezTo>
                  <a:pt x="55" y="49"/>
                  <a:pt x="57" y="45"/>
                  <a:pt x="55" y="42"/>
                </a:cubicBezTo>
                <a:cubicBezTo>
                  <a:pt x="51" y="33"/>
                  <a:pt x="45" y="25"/>
                  <a:pt x="39" y="18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" name="Freeform 34"/>
          <p:cNvSpPr>
            <a:spLocks/>
          </p:cNvSpPr>
          <p:nvPr/>
        </p:nvSpPr>
        <p:spPr bwMode="auto">
          <a:xfrm>
            <a:off x="684214" y="3313119"/>
            <a:ext cx="225426" cy="225425"/>
          </a:xfrm>
          <a:custGeom>
            <a:avLst/>
            <a:gdLst>
              <a:gd name="T0" fmla="*/ 143 w 144"/>
              <a:gd name="T1" fmla="*/ 129 h 144"/>
              <a:gd name="T2" fmla="*/ 100 w 144"/>
              <a:gd name="T3" fmla="*/ 44 h 144"/>
              <a:gd name="T4" fmla="*/ 14 w 144"/>
              <a:gd name="T5" fmla="*/ 1 h 144"/>
              <a:gd name="T6" fmla="*/ 3 w 144"/>
              <a:gd name="T7" fmla="*/ 8 h 144"/>
              <a:gd name="T8" fmla="*/ 5 w 144"/>
              <a:gd name="T9" fmla="*/ 18 h 144"/>
              <a:gd name="T10" fmla="*/ 5 w 144"/>
              <a:gd name="T11" fmla="*/ 18 h 144"/>
              <a:gd name="T12" fmla="*/ 86 w 144"/>
              <a:gd name="T13" fmla="*/ 58 h 144"/>
              <a:gd name="T14" fmla="*/ 126 w 144"/>
              <a:gd name="T15" fmla="*/ 138 h 144"/>
              <a:gd name="T16" fmla="*/ 136 w 144"/>
              <a:gd name="T17" fmla="*/ 141 h 144"/>
              <a:gd name="T18" fmla="*/ 139 w 144"/>
              <a:gd name="T19" fmla="*/ 139 h 144"/>
              <a:gd name="T20" fmla="*/ 143 w 144"/>
              <a:gd name="T21" fmla="*/ 12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4" h="144">
                <a:moveTo>
                  <a:pt x="143" y="129"/>
                </a:moveTo>
                <a:cubicBezTo>
                  <a:pt x="137" y="95"/>
                  <a:pt x="122" y="66"/>
                  <a:pt x="100" y="44"/>
                </a:cubicBezTo>
                <a:cubicBezTo>
                  <a:pt x="78" y="22"/>
                  <a:pt x="49" y="7"/>
                  <a:pt x="14" y="1"/>
                </a:cubicBezTo>
                <a:cubicBezTo>
                  <a:pt x="10" y="0"/>
                  <a:pt x="5" y="3"/>
                  <a:pt x="3" y="8"/>
                </a:cubicBezTo>
                <a:cubicBezTo>
                  <a:pt x="0" y="12"/>
                  <a:pt x="1" y="17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38" y="23"/>
                  <a:pt x="65" y="37"/>
                  <a:pt x="86" y="58"/>
                </a:cubicBezTo>
                <a:cubicBezTo>
                  <a:pt x="106" y="79"/>
                  <a:pt x="120" y="106"/>
                  <a:pt x="126" y="138"/>
                </a:cubicBezTo>
                <a:cubicBezTo>
                  <a:pt x="127" y="142"/>
                  <a:pt x="131" y="144"/>
                  <a:pt x="136" y="141"/>
                </a:cubicBezTo>
                <a:cubicBezTo>
                  <a:pt x="137" y="141"/>
                  <a:pt x="138" y="140"/>
                  <a:pt x="139" y="139"/>
                </a:cubicBezTo>
                <a:cubicBezTo>
                  <a:pt x="142" y="136"/>
                  <a:pt x="144" y="132"/>
                  <a:pt x="143" y="129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" name="Freeform 35"/>
          <p:cNvSpPr>
            <a:spLocks/>
          </p:cNvSpPr>
          <p:nvPr/>
        </p:nvSpPr>
        <p:spPr bwMode="auto">
          <a:xfrm>
            <a:off x="681039" y="3395669"/>
            <a:ext cx="144463" cy="146050"/>
          </a:xfrm>
          <a:custGeom>
            <a:avLst/>
            <a:gdLst>
              <a:gd name="T0" fmla="*/ 62 w 92"/>
              <a:gd name="T1" fmla="*/ 30 h 93"/>
              <a:gd name="T2" fmla="*/ 15 w 92"/>
              <a:gd name="T3" fmla="*/ 1 h 93"/>
              <a:gd name="T4" fmla="*/ 3 w 92"/>
              <a:gd name="T5" fmla="*/ 8 h 93"/>
              <a:gd name="T6" fmla="*/ 4 w 92"/>
              <a:gd name="T7" fmla="*/ 18 h 93"/>
              <a:gd name="T8" fmla="*/ 48 w 92"/>
              <a:gd name="T9" fmla="*/ 44 h 93"/>
              <a:gd name="T10" fmla="*/ 75 w 92"/>
              <a:gd name="T11" fmla="*/ 89 h 93"/>
              <a:gd name="T12" fmla="*/ 85 w 92"/>
              <a:gd name="T13" fmla="*/ 90 h 93"/>
              <a:gd name="T14" fmla="*/ 88 w 92"/>
              <a:gd name="T15" fmla="*/ 88 h 93"/>
              <a:gd name="T16" fmla="*/ 91 w 92"/>
              <a:gd name="T17" fmla="*/ 78 h 93"/>
              <a:gd name="T18" fmla="*/ 62 w 92"/>
              <a:gd name="T19" fmla="*/ 30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2" h="93">
                <a:moveTo>
                  <a:pt x="62" y="30"/>
                </a:moveTo>
                <a:cubicBezTo>
                  <a:pt x="49" y="17"/>
                  <a:pt x="33" y="7"/>
                  <a:pt x="15" y="1"/>
                </a:cubicBezTo>
                <a:cubicBezTo>
                  <a:pt x="11" y="0"/>
                  <a:pt x="5" y="3"/>
                  <a:pt x="3" y="8"/>
                </a:cubicBezTo>
                <a:cubicBezTo>
                  <a:pt x="0" y="12"/>
                  <a:pt x="0" y="17"/>
                  <a:pt x="4" y="18"/>
                </a:cubicBezTo>
                <a:cubicBezTo>
                  <a:pt x="21" y="23"/>
                  <a:pt x="36" y="32"/>
                  <a:pt x="48" y="44"/>
                </a:cubicBezTo>
                <a:cubicBezTo>
                  <a:pt x="60" y="56"/>
                  <a:pt x="69" y="71"/>
                  <a:pt x="75" y="89"/>
                </a:cubicBezTo>
                <a:cubicBezTo>
                  <a:pt x="76" y="92"/>
                  <a:pt x="81" y="93"/>
                  <a:pt x="85" y="90"/>
                </a:cubicBezTo>
                <a:cubicBezTo>
                  <a:pt x="86" y="90"/>
                  <a:pt x="87" y="89"/>
                  <a:pt x="88" y="88"/>
                </a:cubicBezTo>
                <a:cubicBezTo>
                  <a:pt x="91" y="85"/>
                  <a:pt x="92" y="81"/>
                  <a:pt x="91" y="78"/>
                </a:cubicBezTo>
                <a:cubicBezTo>
                  <a:pt x="85" y="60"/>
                  <a:pt x="75" y="43"/>
                  <a:pt x="62" y="3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" name="Freeform 36"/>
          <p:cNvSpPr>
            <a:spLocks noEditPoints="1"/>
          </p:cNvSpPr>
          <p:nvPr/>
        </p:nvSpPr>
        <p:spPr bwMode="auto">
          <a:xfrm>
            <a:off x="3786196" y="3911608"/>
            <a:ext cx="254001" cy="312738"/>
          </a:xfrm>
          <a:custGeom>
            <a:avLst/>
            <a:gdLst>
              <a:gd name="T0" fmla="*/ 50 w 162"/>
              <a:gd name="T1" fmla="*/ 195 h 199"/>
              <a:gd name="T2" fmla="*/ 16 w 162"/>
              <a:gd name="T3" fmla="*/ 128 h 199"/>
              <a:gd name="T4" fmla="*/ 3 w 162"/>
              <a:gd name="T5" fmla="*/ 84 h 199"/>
              <a:gd name="T6" fmla="*/ 36 w 162"/>
              <a:gd name="T7" fmla="*/ 77 h 199"/>
              <a:gd name="T8" fmla="*/ 57 w 162"/>
              <a:gd name="T9" fmla="*/ 0 h 199"/>
              <a:gd name="T10" fmla="*/ 76 w 162"/>
              <a:gd name="T11" fmla="*/ 22 h 199"/>
              <a:gd name="T12" fmla="*/ 86 w 162"/>
              <a:gd name="T13" fmla="*/ 45 h 199"/>
              <a:gd name="T14" fmla="*/ 106 w 162"/>
              <a:gd name="T15" fmla="*/ 56 h 199"/>
              <a:gd name="T16" fmla="*/ 131 w 162"/>
              <a:gd name="T17" fmla="*/ 61 h 199"/>
              <a:gd name="T18" fmla="*/ 145 w 162"/>
              <a:gd name="T19" fmla="*/ 66 h 199"/>
              <a:gd name="T20" fmla="*/ 162 w 162"/>
              <a:gd name="T21" fmla="*/ 116 h 199"/>
              <a:gd name="T22" fmla="*/ 133 w 162"/>
              <a:gd name="T23" fmla="*/ 195 h 199"/>
              <a:gd name="T24" fmla="*/ 127 w 162"/>
              <a:gd name="T25" fmla="*/ 199 h 199"/>
              <a:gd name="T26" fmla="*/ 22 w 162"/>
              <a:gd name="T27" fmla="*/ 85 h 199"/>
              <a:gd name="T28" fmla="*/ 14 w 162"/>
              <a:gd name="T29" fmla="*/ 95 h 199"/>
              <a:gd name="T30" fmla="*/ 44 w 162"/>
              <a:gd name="T31" fmla="*/ 159 h 199"/>
              <a:gd name="T32" fmla="*/ 124 w 162"/>
              <a:gd name="T33" fmla="*/ 187 h 199"/>
              <a:gd name="T34" fmla="*/ 150 w 162"/>
              <a:gd name="T35" fmla="*/ 116 h 199"/>
              <a:gd name="T36" fmla="*/ 150 w 162"/>
              <a:gd name="T37" fmla="*/ 92 h 199"/>
              <a:gd name="T38" fmla="*/ 141 w 162"/>
              <a:gd name="T39" fmla="*/ 77 h 199"/>
              <a:gd name="T40" fmla="*/ 135 w 162"/>
              <a:gd name="T41" fmla="*/ 87 h 199"/>
              <a:gd name="T42" fmla="*/ 123 w 162"/>
              <a:gd name="T43" fmla="*/ 85 h 199"/>
              <a:gd name="T44" fmla="*/ 122 w 162"/>
              <a:gd name="T45" fmla="*/ 68 h 199"/>
              <a:gd name="T46" fmla="*/ 107 w 162"/>
              <a:gd name="T47" fmla="*/ 72 h 199"/>
              <a:gd name="T48" fmla="*/ 102 w 162"/>
              <a:gd name="T49" fmla="*/ 84 h 199"/>
              <a:gd name="T50" fmla="*/ 95 w 162"/>
              <a:gd name="T51" fmla="*/ 72 h 199"/>
              <a:gd name="T52" fmla="*/ 95 w 162"/>
              <a:gd name="T53" fmla="*/ 67 h 199"/>
              <a:gd name="T54" fmla="*/ 94 w 162"/>
              <a:gd name="T55" fmla="*/ 59 h 199"/>
              <a:gd name="T56" fmla="*/ 86 w 162"/>
              <a:gd name="T57" fmla="*/ 57 h 199"/>
              <a:gd name="T58" fmla="*/ 78 w 162"/>
              <a:gd name="T59" fmla="*/ 76 h 199"/>
              <a:gd name="T60" fmla="*/ 66 w 162"/>
              <a:gd name="T61" fmla="*/ 77 h 199"/>
              <a:gd name="T62" fmla="*/ 65 w 162"/>
              <a:gd name="T63" fmla="*/ 22 h 199"/>
              <a:gd name="T64" fmla="*/ 62 w 162"/>
              <a:gd name="T65" fmla="*/ 13 h 199"/>
              <a:gd name="T66" fmla="*/ 57 w 162"/>
              <a:gd name="T67" fmla="*/ 11 h 199"/>
              <a:gd name="T68" fmla="*/ 47 w 162"/>
              <a:gd name="T69" fmla="*/ 94 h 199"/>
              <a:gd name="T70" fmla="*/ 36 w 162"/>
              <a:gd name="T71" fmla="*/ 96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2" h="199">
                <a:moveTo>
                  <a:pt x="56" y="199"/>
                </a:moveTo>
                <a:cubicBezTo>
                  <a:pt x="53" y="199"/>
                  <a:pt x="51" y="197"/>
                  <a:pt x="50" y="195"/>
                </a:cubicBezTo>
                <a:cubicBezTo>
                  <a:pt x="50" y="195"/>
                  <a:pt x="47" y="188"/>
                  <a:pt x="34" y="165"/>
                </a:cubicBezTo>
                <a:cubicBezTo>
                  <a:pt x="26" y="152"/>
                  <a:pt x="21" y="140"/>
                  <a:pt x="16" y="128"/>
                </a:cubicBezTo>
                <a:cubicBezTo>
                  <a:pt x="12" y="119"/>
                  <a:pt x="8" y="109"/>
                  <a:pt x="4" y="101"/>
                </a:cubicBezTo>
                <a:cubicBezTo>
                  <a:pt x="0" y="95"/>
                  <a:pt x="0" y="89"/>
                  <a:pt x="3" y="84"/>
                </a:cubicBezTo>
                <a:cubicBezTo>
                  <a:pt x="7" y="77"/>
                  <a:pt x="14" y="73"/>
                  <a:pt x="22" y="73"/>
                </a:cubicBezTo>
                <a:cubicBezTo>
                  <a:pt x="27" y="73"/>
                  <a:pt x="32" y="75"/>
                  <a:pt x="36" y="77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4"/>
                  <a:pt x="41" y="0"/>
                  <a:pt x="57" y="0"/>
                </a:cubicBezTo>
                <a:cubicBezTo>
                  <a:pt x="63" y="0"/>
                  <a:pt x="68" y="2"/>
                  <a:pt x="71" y="5"/>
                </a:cubicBezTo>
                <a:cubicBezTo>
                  <a:pt x="77" y="11"/>
                  <a:pt x="77" y="20"/>
                  <a:pt x="76" y="22"/>
                </a:cubicBezTo>
                <a:cubicBezTo>
                  <a:pt x="77" y="47"/>
                  <a:pt x="77" y="47"/>
                  <a:pt x="77" y="47"/>
                </a:cubicBezTo>
                <a:cubicBezTo>
                  <a:pt x="80" y="46"/>
                  <a:pt x="83" y="45"/>
                  <a:pt x="86" y="45"/>
                </a:cubicBezTo>
                <a:cubicBezTo>
                  <a:pt x="94" y="45"/>
                  <a:pt x="100" y="48"/>
                  <a:pt x="104" y="52"/>
                </a:cubicBezTo>
                <a:cubicBezTo>
                  <a:pt x="104" y="53"/>
                  <a:pt x="105" y="55"/>
                  <a:pt x="106" y="56"/>
                </a:cubicBezTo>
                <a:cubicBezTo>
                  <a:pt x="109" y="54"/>
                  <a:pt x="112" y="54"/>
                  <a:pt x="117" y="54"/>
                </a:cubicBezTo>
                <a:cubicBezTo>
                  <a:pt x="122" y="54"/>
                  <a:pt x="127" y="57"/>
                  <a:pt x="131" y="61"/>
                </a:cubicBezTo>
                <a:cubicBezTo>
                  <a:pt x="132" y="63"/>
                  <a:pt x="133" y="65"/>
                  <a:pt x="134" y="67"/>
                </a:cubicBezTo>
                <a:cubicBezTo>
                  <a:pt x="137" y="66"/>
                  <a:pt x="141" y="65"/>
                  <a:pt x="145" y="66"/>
                </a:cubicBezTo>
                <a:cubicBezTo>
                  <a:pt x="159" y="69"/>
                  <a:pt x="162" y="85"/>
                  <a:pt x="162" y="92"/>
                </a:cubicBezTo>
                <a:cubicBezTo>
                  <a:pt x="162" y="116"/>
                  <a:pt x="162" y="116"/>
                  <a:pt x="162" y="116"/>
                </a:cubicBezTo>
                <a:cubicBezTo>
                  <a:pt x="162" y="117"/>
                  <a:pt x="162" y="144"/>
                  <a:pt x="146" y="171"/>
                </a:cubicBezTo>
                <a:cubicBezTo>
                  <a:pt x="136" y="190"/>
                  <a:pt x="133" y="194"/>
                  <a:pt x="133" y="195"/>
                </a:cubicBezTo>
                <a:cubicBezTo>
                  <a:pt x="132" y="196"/>
                  <a:pt x="132" y="196"/>
                  <a:pt x="132" y="197"/>
                </a:cubicBezTo>
                <a:cubicBezTo>
                  <a:pt x="130" y="198"/>
                  <a:pt x="129" y="199"/>
                  <a:pt x="127" y="199"/>
                </a:cubicBezTo>
                <a:cubicBezTo>
                  <a:pt x="56" y="199"/>
                  <a:pt x="56" y="199"/>
                  <a:pt x="56" y="199"/>
                </a:cubicBezTo>
                <a:close/>
                <a:moveTo>
                  <a:pt x="22" y="85"/>
                </a:moveTo>
                <a:cubicBezTo>
                  <a:pt x="19" y="85"/>
                  <a:pt x="15" y="87"/>
                  <a:pt x="13" y="89"/>
                </a:cubicBezTo>
                <a:cubicBezTo>
                  <a:pt x="12" y="91"/>
                  <a:pt x="12" y="93"/>
                  <a:pt x="14" y="95"/>
                </a:cubicBezTo>
                <a:cubicBezTo>
                  <a:pt x="19" y="104"/>
                  <a:pt x="23" y="114"/>
                  <a:pt x="27" y="124"/>
                </a:cubicBezTo>
                <a:cubicBezTo>
                  <a:pt x="32" y="135"/>
                  <a:pt x="37" y="147"/>
                  <a:pt x="44" y="159"/>
                </a:cubicBezTo>
                <a:cubicBezTo>
                  <a:pt x="53" y="174"/>
                  <a:pt x="57" y="183"/>
                  <a:pt x="59" y="187"/>
                </a:cubicBezTo>
                <a:cubicBezTo>
                  <a:pt x="124" y="187"/>
                  <a:pt x="124" y="187"/>
                  <a:pt x="124" y="187"/>
                </a:cubicBezTo>
                <a:cubicBezTo>
                  <a:pt x="126" y="184"/>
                  <a:pt x="129" y="177"/>
                  <a:pt x="136" y="165"/>
                </a:cubicBezTo>
                <a:cubicBezTo>
                  <a:pt x="150" y="141"/>
                  <a:pt x="150" y="116"/>
                  <a:pt x="150" y="116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50" y="91"/>
                  <a:pt x="151" y="80"/>
                  <a:pt x="142" y="78"/>
                </a:cubicBezTo>
                <a:cubicBezTo>
                  <a:pt x="142" y="78"/>
                  <a:pt x="141" y="77"/>
                  <a:pt x="141" y="77"/>
                </a:cubicBezTo>
                <a:cubicBezTo>
                  <a:pt x="140" y="77"/>
                  <a:pt x="137" y="77"/>
                  <a:pt x="135" y="83"/>
                </a:cubicBezTo>
                <a:cubicBezTo>
                  <a:pt x="135" y="85"/>
                  <a:pt x="135" y="87"/>
                  <a:pt x="135" y="87"/>
                </a:cubicBezTo>
                <a:cubicBezTo>
                  <a:pt x="134" y="90"/>
                  <a:pt x="131" y="92"/>
                  <a:pt x="128" y="91"/>
                </a:cubicBezTo>
                <a:cubicBezTo>
                  <a:pt x="125" y="91"/>
                  <a:pt x="123" y="88"/>
                  <a:pt x="123" y="85"/>
                </a:cubicBezTo>
                <a:cubicBezTo>
                  <a:pt x="123" y="85"/>
                  <a:pt x="123" y="83"/>
                  <a:pt x="124" y="81"/>
                </a:cubicBezTo>
                <a:cubicBezTo>
                  <a:pt x="124" y="76"/>
                  <a:pt x="124" y="71"/>
                  <a:pt x="122" y="68"/>
                </a:cubicBezTo>
                <a:cubicBezTo>
                  <a:pt x="121" y="67"/>
                  <a:pt x="119" y="66"/>
                  <a:pt x="116" y="66"/>
                </a:cubicBezTo>
                <a:cubicBezTo>
                  <a:pt x="111" y="65"/>
                  <a:pt x="108" y="66"/>
                  <a:pt x="107" y="72"/>
                </a:cubicBezTo>
                <a:cubicBezTo>
                  <a:pt x="107" y="78"/>
                  <a:pt x="107" y="78"/>
                  <a:pt x="107" y="78"/>
                </a:cubicBezTo>
                <a:cubicBezTo>
                  <a:pt x="108" y="81"/>
                  <a:pt x="105" y="84"/>
                  <a:pt x="102" y="84"/>
                </a:cubicBezTo>
                <a:cubicBezTo>
                  <a:pt x="99" y="84"/>
                  <a:pt x="96" y="82"/>
                  <a:pt x="96" y="79"/>
                </a:cubicBezTo>
                <a:cubicBezTo>
                  <a:pt x="96" y="79"/>
                  <a:pt x="95" y="76"/>
                  <a:pt x="95" y="72"/>
                </a:cubicBezTo>
                <a:cubicBezTo>
                  <a:pt x="95" y="68"/>
                  <a:pt x="95" y="68"/>
                  <a:pt x="95" y="68"/>
                </a:cubicBezTo>
                <a:cubicBezTo>
                  <a:pt x="95" y="68"/>
                  <a:pt x="95" y="67"/>
                  <a:pt x="95" y="67"/>
                </a:cubicBezTo>
                <a:cubicBezTo>
                  <a:pt x="95" y="67"/>
                  <a:pt x="95" y="67"/>
                  <a:pt x="95" y="67"/>
                </a:cubicBezTo>
                <a:cubicBezTo>
                  <a:pt x="95" y="67"/>
                  <a:pt x="96" y="62"/>
                  <a:pt x="94" y="59"/>
                </a:cubicBezTo>
                <a:cubicBezTo>
                  <a:pt x="93" y="57"/>
                  <a:pt x="89" y="57"/>
                  <a:pt x="86" y="57"/>
                </a:cubicBezTo>
                <a:cubicBezTo>
                  <a:pt x="86" y="57"/>
                  <a:pt x="86" y="57"/>
                  <a:pt x="86" y="57"/>
                </a:cubicBezTo>
                <a:cubicBezTo>
                  <a:pt x="82" y="57"/>
                  <a:pt x="79" y="58"/>
                  <a:pt x="78" y="64"/>
                </a:cubicBezTo>
                <a:cubicBezTo>
                  <a:pt x="78" y="76"/>
                  <a:pt x="78" y="76"/>
                  <a:pt x="78" y="76"/>
                </a:cubicBezTo>
                <a:cubicBezTo>
                  <a:pt x="78" y="79"/>
                  <a:pt x="76" y="82"/>
                  <a:pt x="73" y="82"/>
                </a:cubicBezTo>
                <a:cubicBezTo>
                  <a:pt x="70" y="82"/>
                  <a:pt x="67" y="80"/>
                  <a:pt x="66" y="77"/>
                </a:cubicBezTo>
                <a:cubicBezTo>
                  <a:pt x="66" y="77"/>
                  <a:pt x="65" y="70"/>
                  <a:pt x="66" y="63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5" y="20"/>
                  <a:pt x="64" y="16"/>
                  <a:pt x="62" y="13"/>
                </a:cubicBezTo>
                <a:cubicBezTo>
                  <a:pt x="61" y="12"/>
                  <a:pt x="59" y="11"/>
                  <a:pt x="57" y="11"/>
                </a:cubicBezTo>
                <a:cubicBezTo>
                  <a:pt x="57" y="11"/>
                  <a:pt x="57" y="11"/>
                  <a:pt x="57" y="11"/>
                </a:cubicBezTo>
                <a:cubicBezTo>
                  <a:pt x="49" y="11"/>
                  <a:pt x="48" y="21"/>
                  <a:pt x="48" y="22"/>
                </a:cubicBezTo>
                <a:cubicBezTo>
                  <a:pt x="47" y="94"/>
                  <a:pt x="47" y="94"/>
                  <a:pt x="47" y="94"/>
                </a:cubicBezTo>
                <a:cubicBezTo>
                  <a:pt x="47" y="96"/>
                  <a:pt x="45" y="99"/>
                  <a:pt x="43" y="99"/>
                </a:cubicBezTo>
                <a:cubicBezTo>
                  <a:pt x="40" y="100"/>
                  <a:pt x="37" y="98"/>
                  <a:pt x="36" y="96"/>
                </a:cubicBezTo>
                <a:cubicBezTo>
                  <a:pt x="32" y="86"/>
                  <a:pt x="25" y="85"/>
                  <a:pt x="22" y="85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" name="Freeform 37"/>
          <p:cNvSpPr>
            <a:spLocks noEditPoints="1"/>
          </p:cNvSpPr>
          <p:nvPr/>
        </p:nvSpPr>
        <p:spPr bwMode="auto">
          <a:xfrm>
            <a:off x="4387860" y="3970345"/>
            <a:ext cx="311151" cy="200025"/>
          </a:xfrm>
          <a:custGeom>
            <a:avLst/>
            <a:gdLst>
              <a:gd name="T0" fmla="*/ 196 w 198"/>
              <a:gd name="T1" fmla="*/ 58 h 128"/>
              <a:gd name="T2" fmla="*/ 101 w 198"/>
              <a:gd name="T3" fmla="*/ 0 h 128"/>
              <a:gd name="T4" fmla="*/ 1 w 198"/>
              <a:gd name="T5" fmla="*/ 58 h 128"/>
              <a:gd name="T6" fmla="*/ 1 w 198"/>
              <a:gd name="T7" fmla="*/ 63 h 128"/>
              <a:gd name="T8" fmla="*/ 100 w 198"/>
              <a:gd name="T9" fmla="*/ 128 h 128"/>
              <a:gd name="T10" fmla="*/ 197 w 198"/>
              <a:gd name="T11" fmla="*/ 63 h 128"/>
              <a:gd name="T12" fmla="*/ 196 w 198"/>
              <a:gd name="T13" fmla="*/ 58 h 128"/>
              <a:gd name="T14" fmla="*/ 100 w 198"/>
              <a:gd name="T15" fmla="*/ 118 h 128"/>
              <a:gd name="T16" fmla="*/ 11 w 198"/>
              <a:gd name="T17" fmla="*/ 61 h 128"/>
              <a:gd name="T18" fmla="*/ 101 w 198"/>
              <a:gd name="T19" fmla="*/ 10 h 128"/>
              <a:gd name="T20" fmla="*/ 186 w 198"/>
              <a:gd name="T21" fmla="*/ 61 h 128"/>
              <a:gd name="T22" fmla="*/ 100 w 198"/>
              <a:gd name="T23" fmla="*/ 11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8" h="128">
                <a:moveTo>
                  <a:pt x="196" y="58"/>
                </a:moveTo>
                <a:cubicBezTo>
                  <a:pt x="167" y="19"/>
                  <a:pt x="135" y="0"/>
                  <a:pt x="101" y="0"/>
                </a:cubicBezTo>
                <a:cubicBezTo>
                  <a:pt x="44" y="0"/>
                  <a:pt x="2" y="55"/>
                  <a:pt x="1" y="58"/>
                </a:cubicBezTo>
                <a:cubicBezTo>
                  <a:pt x="0" y="59"/>
                  <a:pt x="0" y="62"/>
                  <a:pt x="1" y="63"/>
                </a:cubicBezTo>
                <a:cubicBezTo>
                  <a:pt x="32" y="106"/>
                  <a:pt x="66" y="128"/>
                  <a:pt x="100" y="128"/>
                </a:cubicBezTo>
                <a:cubicBezTo>
                  <a:pt x="157" y="128"/>
                  <a:pt x="195" y="66"/>
                  <a:pt x="197" y="63"/>
                </a:cubicBezTo>
                <a:cubicBezTo>
                  <a:pt x="198" y="61"/>
                  <a:pt x="197" y="59"/>
                  <a:pt x="196" y="58"/>
                </a:cubicBezTo>
                <a:close/>
                <a:moveTo>
                  <a:pt x="100" y="118"/>
                </a:moveTo>
                <a:cubicBezTo>
                  <a:pt x="70" y="118"/>
                  <a:pt x="40" y="99"/>
                  <a:pt x="11" y="61"/>
                </a:cubicBezTo>
                <a:cubicBezTo>
                  <a:pt x="20" y="50"/>
                  <a:pt x="56" y="10"/>
                  <a:pt x="101" y="10"/>
                </a:cubicBezTo>
                <a:cubicBezTo>
                  <a:pt x="131" y="10"/>
                  <a:pt x="160" y="27"/>
                  <a:pt x="186" y="61"/>
                </a:cubicBezTo>
                <a:cubicBezTo>
                  <a:pt x="179" y="73"/>
                  <a:pt x="145" y="118"/>
                  <a:pt x="100" y="118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" name="Freeform 38"/>
          <p:cNvSpPr>
            <a:spLocks noEditPoints="1"/>
          </p:cNvSpPr>
          <p:nvPr/>
        </p:nvSpPr>
        <p:spPr bwMode="auto">
          <a:xfrm>
            <a:off x="4473585" y="3998920"/>
            <a:ext cx="138113" cy="138113"/>
          </a:xfrm>
          <a:custGeom>
            <a:avLst/>
            <a:gdLst>
              <a:gd name="T0" fmla="*/ 44 w 89"/>
              <a:gd name="T1" fmla="*/ 0 h 88"/>
              <a:gd name="T2" fmla="*/ 0 w 89"/>
              <a:gd name="T3" fmla="*/ 44 h 88"/>
              <a:gd name="T4" fmla="*/ 44 w 89"/>
              <a:gd name="T5" fmla="*/ 88 h 88"/>
              <a:gd name="T6" fmla="*/ 89 w 89"/>
              <a:gd name="T7" fmla="*/ 44 h 88"/>
              <a:gd name="T8" fmla="*/ 44 w 89"/>
              <a:gd name="T9" fmla="*/ 0 h 88"/>
              <a:gd name="T10" fmla="*/ 44 w 89"/>
              <a:gd name="T11" fmla="*/ 84 h 88"/>
              <a:gd name="T12" fmla="*/ 5 w 89"/>
              <a:gd name="T13" fmla="*/ 44 h 88"/>
              <a:gd name="T14" fmla="*/ 44 w 89"/>
              <a:gd name="T15" fmla="*/ 5 h 88"/>
              <a:gd name="T16" fmla="*/ 84 w 89"/>
              <a:gd name="T17" fmla="*/ 44 h 88"/>
              <a:gd name="T18" fmla="*/ 44 w 89"/>
              <a:gd name="T19" fmla="*/ 8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9" h="88">
                <a:moveTo>
                  <a:pt x="44" y="0"/>
                </a:moveTo>
                <a:cubicBezTo>
                  <a:pt x="20" y="0"/>
                  <a:pt x="0" y="20"/>
                  <a:pt x="0" y="44"/>
                </a:cubicBezTo>
                <a:cubicBezTo>
                  <a:pt x="0" y="68"/>
                  <a:pt x="20" y="88"/>
                  <a:pt x="44" y="88"/>
                </a:cubicBezTo>
                <a:cubicBezTo>
                  <a:pt x="69" y="88"/>
                  <a:pt x="89" y="68"/>
                  <a:pt x="89" y="44"/>
                </a:cubicBezTo>
                <a:cubicBezTo>
                  <a:pt x="89" y="20"/>
                  <a:pt x="69" y="0"/>
                  <a:pt x="44" y="0"/>
                </a:cubicBezTo>
                <a:close/>
                <a:moveTo>
                  <a:pt x="44" y="84"/>
                </a:moveTo>
                <a:cubicBezTo>
                  <a:pt x="23" y="84"/>
                  <a:pt x="5" y="66"/>
                  <a:pt x="5" y="44"/>
                </a:cubicBezTo>
                <a:cubicBezTo>
                  <a:pt x="5" y="22"/>
                  <a:pt x="23" y="5"/>
                  <a:pt x="44" y="5"/>
                </a:cubicBezTo>
                <a:cubicBezTo>
                  <a:pt x="66" y="5"/>
                  <a:pt x="84" y="22"/>
                  <a:pt x="84" y="44"/>
                </a:cubicBezTo>
                <a:cubicBezTo>
                  <a:pt x="84" y="66"/>
                  <a:pt x="66" y="84"/>
                  <a:pt x="44" y="84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" name="Freeform 39"/>
          <p:cNvSpPr>
            <a:spLocks noEditPoints="1"/>
          </p:cNvSpPr>
          <p:nvPr/>
        </p:nvSpPr>
        <p:spPr bwMode="auto">
          <a:xfrm>
            <a:off x="4513273" y="4040196"/>
            <a:ext cx="58738" cy="58738"/>
          </a:xfrm>
          <a:custGeom>
            <a:avLst/>
            <a:gdLst>
              <a:gd name="T0" fmla="*/ 18 w 37"/>
              <a:gd name="T1" fmla="*/ 0 h 37"/>
              <a:gd name="T2" fmla="*/ 0 w 37"/>
              <a:gd name="T3" fmla="*/ 18 h 37"/>
              <a:gd name="T4" fmla="*/ 18 w 37"/>
              <a:gd name="T5" fmla="*/ 37 h 37"/>
              <a:gd name="T6" fmla="*/ 37 w 37"/>
              <a:gd name="T7" fmla="*/ 18 h 37"/>
              <a:gd name="T8" fmla="*/ 18 w 37"/>
              <a:gd name="T9" fmla="*/ 0 h 37"/>
              <a:gd name="T10" fmla="*/ 7 w 37"/>
              <a:gd name="T11" fmla="*/ 12 h 37"/>
              <a:gd name="T12" fmla="*/ 7 w 37"/>
              <a:gd name="T13" fmla="*/ 12 h 37"/>
              <a:gd name="T14" fmla="*/ 13 w 37"/>
              <a:gd name="T15" fmla="*/ 8 h 37"/>
              <a:gd name="T16" fmla="*/ 19 w 37"/>
              <a:gd name="T17" fmla="*/ 19 h 37"/>
              <a:gd name="T18" fmla="*/ 7 w 37"/>
              <a:gd name="T19" fmla="*/ 12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7" h="37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ubicBezTo>
                  <a:pt x="37" y="8"/>
                  <a:pt x="29" y="0"/>
                  <a:pt x="18" y="0"/>
                </a:cubicBezTo>
                <a:close/>
                <a:moveTo>
                  <a:pt x="7" y="12"/>
                </a:moveTo>
                <a:cubicBezTo>
                  <a:pt x="7" y="12"/>
                  <a:pt x="7" y="12"/>
                  <a:pt x="7" y="12"/>
                </a:cubicBezTo>
                <a:cubicBezTo>
                  <a:pt x="13" y="8"/>
                  <a:pt x="13" y="8"/>
                  <a:pt x="13" y="8"/>
                </a:cubicBezTo>
                <a:cubicBezTo>
                  <a:pt x="19" y="19"/>
                  <a:pt x="19" y="19"/>
                  <a:pt x="19" y="19"/>
                </a:cubicBezTo>
                <a:lnTo>
                  <a:pt x="7" y="12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5" name="Freeform 40"/>
          <p:cNvSpPr>
            <a:spLocks/>
          </p:cNvSpPr>
          <p:nvPr/>
        </p:nvSpPr>
        <p:spPr bwMode="auto">
          <a:xfrm>
            <a:off x="109538" y="2927356"/>
            <a:ext cx="93663" cy="42863"/>
          </a:xfrm>
          <a:custGeom>
            <a:avLst/>
            <a:gdLst>
              <a:gd name="T0" fmla="*/ 8 w 60"/>
              <a:gd name="T1" fmla="*/ 0 h 27"/>
              <a:gd name="T2" fmla="*/ 0 w 60"/>
              <a:gd name="T3" fmla="*/ 24 h 27"/>
              <a:gd name="T4" fmla="*/ 4 w 60"/>
              <a:gd name="T5" fmla="*/ 27 h 27"/>
              <a:gd name="T6" fmla="*/ 56 w 60"/>
              <a:gd name="T7" fmla="*/ 27 h 27"/>
              <a:gd name="T8" fmla="*/ 60 w 60"/>
              <a:gd name="T9" fmla="*/ 24 h 27"/>
              <a:gd name="T10" fmla="*/ 52 w 60"/>
              <a:gd name="T11" fmla="*/ 0 h 27"/>
              <a:gd name="T12" fmla="*/ 8 w 60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0" h="27">
                <a:moveTo>
                  <a:pt x="8" y="0"/>
                </a:moveTo>
                <a:cubicBezTo>
                  <a:pt x="0" y="24"/>
                  <a:pt x="0" y="24"/>
                  <a:pt x="0" y="24"/>
                </a:cubicBezTo>
                <a:cubicBezTo>
                  <a:pt x="0" y="25"/>
                  <a:pt x="2" y="27"/>
                  <a:pt x="4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8" y="27"/>
                  <a:pt x="60" y="25"/>
                  <a:pt x="60" y="24"/>
                </a:cubicBezTo>
                <a:cubicBezTo>
                  <a:pt x="52" y="0"/>
                  <a:pt x="52" y="0"/>
                  <a:pt x="52" y="0"/>
                </a:cubicBezTo>
                <a:lnTo>
                  <a:pt x="8" y="0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6" name="Freeform 41"/>
          <p:cNvSpPr>
            <a:spLocks noEditPoints="1"/>
          </p:cNvSpPr>
          <p:nvPr/>
        </p:nvSpPr>
        <p:spPr bwMode="auto">
          <a:xfrm>
            <a:off x="0" y="2681293"/>
            <a:ext cx="311151" cy="236538"/>
          </a:xfrm>
          <a:custGeom>
            <a:avLst/>
            <a:gdLst>
              <a:gd name="T0" fmla="*/ 185 w 199"/>
              <a:gd name="T1" fmla="*/ 0 h 151"/>
              <a:gd name="T2" fmla="*/ 15 w 199"/>
              <a:gd name="T3" fmla="*/ 0 h 151"/>
              <a:gd name="T4" fmla="*/ 0 w 199"/>
              <a:gd name="T5" fmla="*/ 14 h 151"/>
              <a:gd name="T6" fmla="*/ 0 w 199"/>
              <a:gd name="T7" fmla="*/ 137 h 151"/>
              <a:gd name="T8" fmla="*/ 15 w 199"/>
              <a:gd name="T9" fmla="*/ 151 h 151"/>
              <a:gd name="T10" fmla="*/ 185 w 199"/>
              <a:gd name="T11" fmla="*/ 151 h 151"/>
              <a:gd name="T12" fmla="*/ 199 w 199"/>
              <a:gd name="T13" fmla="*/ 137 h 151"/>
              <a:gd name="T14" fmla="*/ 199 w 199"/>
              <a:gd name="T15" fmla="*/ 14 h 151"/>
              <a:gd name="T16" fmla="*/ 185 w 199"/>
              <a:gd name="T17" fmla="*/ 0 h 151"/>
              <a:gd name="T18" fmla="*/ 188 w 199"/>
              <a:gd name="T19" fmla="*/ 137 h 151"/>
              <a:gd name="T20" fmla="*/ 11 w 199"/>
              <a:gd name="T21" fmla="*/ 137 h 151"/>
              <a:gd name="T22" fmla="*/ 11 w 199"/>
              <a:gd name="T23" fmla="*/ 9 h 151"/>
              <a:gd name="T24" fmla="*/ 188 w 199"/>
              <a:gd name="T25" fmla="*/ 9 h 151"/>
              <a:gd name="T26" fmla="*/ 188 w 199"/>
              <a:gd name="T27" fmla="*/ 137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99" h="151">
                <a:moveTo>
                  <a:pt x="185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4"/>
                  <a:pt x="7" y="151"/>
                  <a:pt x="15" y="151"/>
                </a:cubicBezTo>
                <a:cubicBezTo>
                  <a:pt x="185" y="151"/>
                  <a:pt x="185" y="151"/>
                  <a:pt x="185" y="151"/>
                </a:cubicBezTo>
                <a:cubicBezTo>
                  <a:pt x="193" y="151"/>
                  <a:pt x="199" y="144"/>
                  <a:pt x="199" y="137"/>
                </a:cubicBezTo>
                <a:cubicBezTo>
                  <a:pt x="199" y="14"/>
                  <a:pt x="199" y="14"/>
                  <a:pt x="199" y="14"/>
                </a:cubicBezTo>
                <a:cubicBezTo>
                  <a:pt x="199" y="6"/>
                  <a:pt x="193" y="0"/>
                  <a:pt x="185" y="0"/>
                </a:cubicBezTo>
                <a:close/>
                <a:moveTo>
                  <a:pt x="188" y="137"/>
                </a:moveTo>
                <a:cubicBezTo>
                  <a:pt x="11" y="137"/>
                  <a:pt x="11" y="137"/>
                  <a:pt x="11" y="137"/>
                </a:cubicBezTo>
                <a:cubicBezTo>
                  <a:pt x="11" y="9"/>
                  <a:pt x="11" y="9"/>
                  <a:pt x="11" y="9"/>
                </a:cubicBezTo>
                <a:cubicBezTo>
                  <a:pt x="188" y="9"/>
                  <a:pt x="188" y="9"/>
                  <a:pt x="188" y="9"/>
                </a:cubicBezTo>
                <a:lnTo>
                  <a:pt x="188" y="137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7" name="Freeform 42"/>
          <p:cNvSpPr>
            <a:spLocks noEditPoints="1"/>
          </p:cNvSpPr>
          <p:nvPr/>
        </p:nvSpPr>
        <p:spPr bwMode="auto">
          <a:xfrm>
            <a:off x="1879604" y="2878144"/>
            <a:ext cx="314326" cy="92075"/>
          </a:xfrm>
          <a:custGeom>
            <a:avLst/>
            <a:gdLst>
              <a:gd name="T0" fmla="*/ 199 w 200"/>
              <a:gd name="T1" fmla="*/ 48 h 58"/>
              <a:gd name="T2" fmla="*/ 171 w 200"/>
              <a:gd name="T3" fmla="*/ 1 h 58"/>
              <a:gd name="T4" fmla="*/ 169 w 200"/>
              <a:gd name="T5" fmla="*/ 0 h 58"/>
              <a:gd name="T6" fmla="*/ 32 w 200"/>
              <a:gd name="T7" fmla="*/ 0 h 58"/>
              <a:gd name="T8" fmla="*/ 29 w 200"/>
              <a:gd name="T9" fmla="*/ 1 h 58"/>
              <a:gd name="T10" fmla="*/ 1 w 200"/>
              <a:gd name="T11" fmla="*/ 48 h 58"/>
              <a:gd name="T12" fmla="*/ 1 w 200"/>
              <a:gd name="T13" fmla="*/ 54 h 58"/>
              <a:gd name="T14" fmla="*/ 14 w 200"/>
              <a:gd name="T15" fmla="*/ 58 h 58"/>
              <a:gd name="T16" fmla="*/ 187 w 200"/>
              <a:gd name="T17" fmla="*/ 58 h 58"/>
              <a:gd name="T18" fmla="*/ 199 w 200"/>
              <a:gd name="T19" fmla="*/ 54 h 58"/>
              <a:gd name="T20" fmla="*/ 199 w 200"/>
              <a:gd name="T21" fmla="*/ 48 h 58"/>
              <a:gd name="T22" fmla="*/ 195 w 200"/>
              <a:gd name="T23" fmla="*/ 51 h 58"/>
              <a:gd name="T24" fmla="*/ 187 w 200"/>
              <a:gd name="T25" fmla="*/ 52 h 58"/>
              <a:gd name="T26" fmla="*/ 14 w 200"/>
              <a:gd name="T27" fmla="*/ 52 h 58"/>
              <a:gd name="T28" fmla="*/ 6 w 200"/>
              <a:gd name="T29" fmla="*/ 51 h 58"/>
              <a:gd name="T30" fmla="*/ 6 w 200"/>
              <a:gd name="T31" fmla="*/ 50 h 58"/>
              <a:gd name="T32" fmla="*/ 6 w 200"/>
              <a:gd name="T33" fmla="*/ 50 h 58"/>
              <a:gd name="T34" fmla="*/ 23 w 200"/>
              <a:gd name="T35" fmla="*/ 21 h 58"/>
              <a:gd name="T36" fmla="*/ 177 w 200"/>
              <a:gd name="T37" fmla="*/ 21 h 58"/>
              <a:gd name="T38" fmla="*/ 194 w 200"/>
              <a:gd name="T39" fmla="*/ 50 h 58"/>
              <a:gd name="T40" fmla="*/ 194 w 200"/>
              <a:gd name="T41" fmla="*/ 50 h 58"/>
              <a:gd name="T42" fmla="*/ 195 w 200"/>
              <a:gd name="T43" fmla="*/ 51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0" h="58">
                <a:moveTo>
                  <a:pt x="199" y="48"/>
                </a:moveTo>
                <a:cubicBezTo>
                  <a:pt x="198" y="42"/>
                  <a:pt x="177" y="11"/>
                  <a:pt x="171" y="1"/>
                </a:cubicBezTo>
                <a:cubicBezTo>
                  <a:pt x="170" y="0"/>
                  <a:pt x="170" y="0"/>
                  <a:pt x="169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1" y="0"/>
                  <a:pt x="30" y="0"/>
                  <a:pt x="29" y="1"/>
                </a:cubicBezTo>
                <a:cubicBezTo>
                  <a:pt x="23" y="11"/>
                  <a:pt x="2" y="42"/>
                  <a:pt x="1" y="48"/>
                </a:cubicBezTo>
                <a:cubicBezTo>
                  <a:pt x="0" y="51"/>
                  <a:pt x="1" y="53"/>
                  <a:pt x="1" y="54"/>
                </a:cubicBezTo>
                <a:cubicBezTo>
                  <a:pt x="3" y="57"/>
                  <a:pt x="7" y="58"/>
                  <a:pt x="14" y="58"/>
                </a:cubicBezTo>
                <a:cubicBezTo>
                  <a:pt x="187" y="58"/>
                  <a:pt x="187" y="58"/>
                  <a:pt x="187" y="58"/>
                </a:cubicBezTo>
                <a:cubicBezTo>
                  <a:pt x="193" y="58"/>
                  <a:pt x="197" y="57"/>
                  <a:pt x="199" y="54"/>
                </a:cubicBezTo>
                <a:cubicBezTo>
                  <a:pt x="200" y="53"/>
                  <a:pt x="200" y="51"/>
                  <a:pt x="199" y="48"/>
                </a:cubicBezTo>
                <a:close/>
                <a:moveTo>
                  <a:pt x="195" y="51"/>
                </a:moveTo>
                <a:cubicBezTo>
                  <a:pt x="194" y="51"/>
                  <a:pt x="193" y="52"/>
                  <a:pt x="187" y="52"/>
                </a:cubicBezTo>
                <a:cubicBezTo>
                  <a:pt x="14" y="52"/>
                  <a:pt x="14" y="52"/>
                  <a:pt x="14" y="52"/>
                </a:cubicBezTo>
                <a:cubicBezTo>
                  <a:pt x="7" y="52"/>
                  <a:pt x="6" y="51"/>
                  <a:pt x="6" y="51"/>
                </a:cubicBezTo>
                <a:cubicBezTo>
                  <a:pt x="6" y="51"/>
                  <a:pt x="6" y="51"/>
                  <a:pt x="6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6" y="47"/>
                  <a:pt x="14" y="35"/>
                  <a:pt x="23" y="21"/>
                </a:cubicBezTo>
                <a:cubicBezTo>
                  <a:pt x="177" y="21"/>
                  <a:pt x="177" y="21"/>
                  <a:pt x="177" y="21"/>
                </a:cubicBezTo>
                <a:cubicBezTo>
                  <a:pt x="186" y="35"/>
                  <a:pt x="194" y="47"/>
                  <a:pt x="194" y="50"/>
                </a:cubicBezTo>
                <a:cubicBezTo>
                  <a:pt x="194" y="50"/>
                  <a:pt x="194" y="50"/>
                  <a:pt x="194" y="50"/>
                </a:cubicBezTo>
                <a:cubicBezTo>
                  <a:pt x="195" y="51"/>
                  <a:pt x="195" y="51"/>
                  <a:pt x="195" y="5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8" name="Freeform 43"/>
          <p:cNvSpPr>
            <a:spLocks/>
          </p:cNvSpPr>
          <p:nvPr/>
        </p:nvSpPr>
        <p:spPr bwMode="auto">
          <a:xfrm>
            <a:off x="2019305" y="2921006"/>
            <a:ext cx="36513" cy="23813"/>
          </a:xfrm>
          <a:custGeom>
            <a:avLst/>
            <a:gdLst>
              <a:gd name="T0" fmla="*/ 21 w 23"/>
              <a:gd name="T1" fmla="*/ 0 h 15"/>
              <a:gd name="T2" fmla="*/ 2 w 23"/>
              <a:gd name="T3" fmla="*/ 0 h 15"/>
              <a:gd name="T4" fmla="*/ 0 w 23"/>
              <a:gd name="T5" fmla="*/ 2 h 15"/>
              <a:gd name="T6" fmla="*/ 0 w 23"/>
              <a:gd name="T7" fmla="*/ 14 h 15"/>
              <a:gd name="T8" fmla="*/ 2 w 23"/>
              <a:gd name="T9" fmla="*/ 15 h 15"/>
              <a:gd name="T10" fmla="*/ 21 w 23"/>
              <a:gd name="T11" fmla="*/ 15 h 15"/>
              <a:gd name="T12" fmla="*/ 23 w 23"/>
              <a:gd name="T13" fmla="*/ 14 h 15"/>
              <a:gd name="T14" fmla="*/ 23 w 23"/>
              <a:gd name="T15" fmla="*/ 2 h 15"/>
              <a:gd name="T16" fmla="*/ 21 w 23"/>
              <a:gd name="T1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" h="15">
                <a:moveTo>
                  <a:pt x="21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5"/>
                  <a:pt x="1" y="15"/>
                  <a:pt x="2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3" y="15"/>
                  <a:pt x="23" y="15"/>
                  <a:pt x="23" y="14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3" y="0"/>
                  <a:pt x="21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9" name="Freeform 44"/>
          <p:cNvSpPr>
            <a:spLocks noEditPoints="1"/>
          </p:cNvSpPr>
          <p:nvPr/>
        </p:nvSpPr>
        <p:spPr bwMode="auto">
          <a:xfrm>
            <a:off x="1928817" y="2717806"/>
            <a:ext cx="215900" cy="150813"/>
          </a:xfrm>
          <a:custGeom>
            <a:avLst/>
            <a:gdLst>
              <a:gd name="T0" fmla="*/ 129 w 138"/>
              <a:gd name="T1" fmla="*/ 97 h 97"/>
              <a:gd name="T2" fmla="*/ 138 w 138"/>
              <a:gd name="T3" fmla="*/ 97 h 97"/>
              <a:gd name="T4" fmla="*/ 138 w 138"/>
              <a:gd name="T5" fmla="*/ 87 h 97"/>
              <a:gd name="T6" fmla="*/ 138 w 138"/>
              <a:gd name="T7" fmla="*/ 87 h 97"/>
              <a:gd name="T8" fmla="*/ 138 w 138"/>
              <a:gd name="T9" fmla="*/ 9 h 97"/>
              <a:gd name="T10" fmla="*/ 129 w 138"/>
              <a:gd name="T11" fmla="*/ 0 h 97"/>
              <a:gd name="T12" fmla="*/ 9 w 138"/>
              <a:gd name="T13" fmla="*/ 0 h 97"/>
              <a:gd name="T14" fmla="*/ 0 w 138"/>
              <a:gd name="T15" fmla="*/ 9 h 97"/>
              <a:gd name="T16" fmla="*/ 0 w 138"/>
              <a:gd name="T17" fmla="*/ 87 h 97"/>
              <a:gd name="T18" fmla="*/ 0 w 138"/>
              <a:gd name="T19" fmla="*/ 87 h 97"/>
              <a:gd name="T20" fmla="*/ 0 w 138"/>
              <a:gd name="T21" fmla="*/ 97 h 97"/>
              <a:gd name="T22" fmla="*/ 9 w 138"/>
              <a:gd name="T23" fmla="*/ 97 h 97"/>
              <a:gd name="T24" fmla="*/ 129 w 138"/>
              <a:gd name="T25" fmla="*/ 97 h 97"/>
              <a:gd name="T26" fmla="*/ 7 w 138"/>
              <a:gd name="T27" fmla="*/ 6 h 97"/>
              <a:gd name="T28" fmla="*/ 131 w 138"/>
              <a:gd name="T29" fmla="*/ 6 h 97"/>
              <a:gd name="T30" fmla="*/ 131 w 138"/>
              <a:gd name="T31" fmla="*/ 87 h 97"/>
              <a:gd name="T32" fmla="*/ 7 w 138"/>
              <a:gd name="T33" fmla="*/ 87 h 97"/>
              <a:gd name="T34" fmla="*/ 7 w 138"/>
              <a:gd name="T35" fmla="*/ 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8" h="97">
                <a:moveTo>
                  <a:pt x="129" y="97"/>
                </a:moveTo>
                <a:cubicBezTo>
                  <a:pt x="138" y="97"/>
                  <a:pt x="138" y="97"/>
                  <a:pt x="138" y="97"/>
                </a:cubicBezTo>
                <a:cubicBezTo>
                  <a:pt x="138" y="87"/>
                  <a:pt x="138" y="87"/>
                  <a:pt x="138" y="87"/>
                </a:cubicBezTo>
                <a:cubicBezTo>
                  <a:pt x="138" y="87"/>
                  <a:pt x="138" y="87"/>
                  <a:pt x="138" y="87"/>
                </a:cubicBezTo>
                <a:cubicBezTo>
                  <a:pt x="138" y="9"/>
                  <a:pt x="138" y="9"/>
                  <a:pt x="138" y="9"/>
                </a:cubicBezTo>
                <a:cubicBezTo>
                  <a:pt x="138" y="4"/>
                  <a:pt x="134" y="0"/>
                  <a:pt x="129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97"/>
                  <a:pt x="0" y="97"/>
                  <a:pt x="0" y="97"/>
                </a:cubicBezTo>
                <a:cubicBezTo>
                  <a:pt x="9" y="97"/>
                  <a:pt x="9" y="97"/>
                  <a:pt x="9" y="97"/>
                </a:cubicBezTo>
                <a:lnTo>
                  <a:pt x="129" y="97"/>
                </a:lnTo>
                <a:close/>
                <a:moveTo>
                  <a:pt x="7" y="6"/>
                </a:moveTo>
                <a:cubicBezTo>
                  <a:pt x="131" y="6"/>
                  <a:pt x="131" y="6"/>
                  <a:pt x="131" y="6"/>
                </a:cubicBezTo>
                <a:cubicBezTo>
                  <a:pt x="131" y="87"/>
                  <a:pt x="131" y="87"/>
                  <a:pt x="131" y="87"/>
                </a:cubicBezTo>
                <a:cubicBezTo>
                  <a:pt x="7" y="87"/>
                  <a:pt x="7" y="87"/>
                  <a:pt x="7" y="87"/>
                </a:cubicBezTo>
                <a:lnTo>
                  <a:pt x="7" y="6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0" name="Freeform 45"/>
          <p:cNvSpPr>
            <a:spLocks noEditPoints="1"/>
          </p:cNvSpPr>
          <p:nvPr/>
        </p:nvSpPr>
        <p:spPr bwMode="auto">
          <a:xfrm>
            <a:off x="42863" y="2044705"/>
            <a:ext cx="223838" cy="292101"/>
          </a:xfrm>
          <a:custGeom>
            <a:avLst/>
            <a:gdLst>
              <a:gd name="T0" fmla="*/ 141 w 143"/>
              <a:gd name="T1" fmla="*/ 50 h 186"/>
              <a:gd name="T2" fmla="*/ 96 w 143"/>
              <a:gd name="T3" fmla="*/ 2 h 186"/>
              <a:gd name="T4" fmla="*/ 92 w 143"/>
              <a:gd name="T5" fmla="*/ 0 h 186"/>
              <a:gd name="T6" fmla="*/ 19 w 143"/>
              <a:gd name="T7" fmla="*/ 0 h 186"/>
              <a:gd name="T8" fmla="*/ 0 w 143"/>
              <a:gd name="T9" fmla="*/ 18 h 186"/>
              <a:gd name="T10" fmla="*/ 0 w 143"/>
              <a:gd name="T11" fmla="*/ 167 h 186"/>
              <a:gd name="T12" fmla="*/ 19 w 143"/>
              <a:gd name="T13" fmla="*/ 186 h 186"/>
              <a:gd name="T14" fmla="*/ 124 w 143"/>
              <a:gd name="T15" fmla="*/ 186 h 186"/>
              <a:gd name="T16" fmla="*/ 143 w 143"/>
              <a:gd name="T17" fmla="*/ 167 h 186"/>
              <a:gd name="T18" fmla="*/ 143 w 143"/>
              <a:gd name="T19" fmla="*/ 54 h 186"/>
              <a:gd name="T20" fmla="*/ 141 w 143"/>
              <a:gd name="T21" fmla="*/ 50 h 186"/>
              <a:gd name="T22" fmla="*/ 131 w 143"/>
              <a:gd name="T23" fmla="*/ 167 h 186"/>
              <a:gd name="T24" fmla="*/ 124 w 143"/>
              <a:gd name="T25" fmla="*/ 174 h 186"/>
              <a:gd name="T26" fmla="*/ 19 w 143"/>
              <a:gd name="T27" fmla="*/ 174 h 186"/>
              <a:gd name="T28" fmla="*/ 12 w 143"/>
              <a:gd name="T29" fmla="*/ 167 h 186"/>
              <a:gd name="T30" fmla="*/ 12 w 143"/>
              <a:gd name="T31" fmla="*/ 18 h 186"/>
              <a:gd name="T32" fmla="*/ 19 w 143"/>
              <a:gd name="T33" fmla="*/ 12 h 186"/>
              <a:gd name="T34" fmla="*/ 55 w 143"/>
              <a:gd name="T35" fmla="*/ 12 h 186"/>
              <a:gd name="T36" fmla="*/ 57 w 143"/>
              <a:gd name="T37" fmla="*/ 27 h 186"/>
              <a:gd name="T38" fmla="*/ 44 w 143"/>
              <a:gd name="T39" fmla="*/ 27 h 186"/>
              <a:gd name="T40" fmla="*/ 42 w 143"/>
              <a:gd name="T41" fmla="*/ 29 h 186"/>
              <a:gd name="T42" fmla="*/ 44 w 143"/>
              <a:gd name="T43" fmla="*/ 31 h 186"/>
              <a:gd name="T44" fmla="*/ 57 w 143"/>
              <a:gd name="T45" fmla="*/ 31 h 186"/>
              <a:gd name="T46" fmla="*/ 59 w 143"/>
              <a:gd name="T47" fmla="*/ 43 h 186"/>
              <a:gd name="T48" fmla="*/ 48 w 143"/>
              <a:gd name="T49" fmla="*/ 43 h 186"/>
              <a:gd name="T50" fmla="*/ 46 w 143"/>
              <a:gd name="T51" fmla="*/ 45 h 186"/>
              <a:gd name="T52" fmla="*/ 48 w 143"/>
              <a:gd name="T53" fmla="*/ 47 h 186"/>
              <a:gd name="T54" fmla="*/ 59 w 143"/>
              <a:gd name="T55" fmla="*/ 47 h 186"/>
              <a:gd name="T56" fmla="*/ 60 w 143"/>
              <a:gd name="T57" fmla="*/ 59 h 186"/>
              <a:gd name="T58" fmla="*/ 51 w 143"/>
              <a:gd name="T59" fmla="*/ 59 h 186"/>
              <a:gd name="T60" fmla="*/ 49 w 143"/>
              <a:gd name="T61" fmla="*/ 61 h 186"/>
              <a:gd name="T62" fmla="*/ 51 w 143"/>
              <a:gd name="T63" fmla="*/ 63 h 186"/>
              <a:gd name="T64" fmla="*/ 61 w 143"/>
              <a:gd name="T65" fmla="*/ 63 h 186"/>
              <a:gd name="T66" fmla="*/ 62 w 143"/>
              <a:gd name="T67" fmla="*/ 75 h 186"/>
              <a:gd name="T68" fmla="*/ 54 w 143"/>
              <a:gd name="T69" fmla="*/ 75 h 186"/>
              <a:gd name="T70" fmla="*/ 52 w 143"/>
              <a:gd name="T71" fmla="*/ 77 h 186"/>
              <a:gd name="T72" fmla="*/ 54 w 143"/>
              <a:gd name="T73" fmla="*/ 79 h 186"/>
              <a:gd name="T74" fmla="*/ 63 w 143"/>
              <a:gd name="T75" fmla="*/ 79 h 186"/>
              <a:gd name="T76" fmla="*/ 66 w 143"/>
              <a:gd name="T77" fmla="*/ 108 h 186"/>
              <a:gd name="T78" fmla="*/ 69 w 143"/>
              <a:gd name="T79" fmla="*/ 79 h 186"/>
              <a:gd name="T80" fmla="*/ 78 w 143"/>
              <a:gd name="T81" fmla="*/ 79 h 186"/>
              <a:gd name="T82" fmla="*/ 80 w 143"/>
              <a:gd name="T83" fmla="*/ 77 h 186"/>
              <a:gd name="T84" fmla="*/ 78 w 143"/>
              <a:gd name="T85" fmla="*/ 75 h 186"/>
              <a:gd name="T86" fmla="*/ 70 w 143"/>
              <a:gd name="T87" fmla="*/ 75 h 186"/>
              <a:gd name="T88" fmla="*/ 71 w 143"/>
              <a:gd name="T89" fmla="*/ 63 h 186"/>
              <a:gd name="T90" fmla="*/ 81 w 143"/>
              <a:gd name="T91" fmla="*/ 63 h 186"/>
              <a:gd name="T92" fmla="*/ 83 w 143"/>
              <a:gd name="T93" fmla="*/ 61 h 186"/>
              <a:gd name="T94" fmla="*/ 81 w 143"/>
              <a:gd name="T95" fmla="*/ 59 h 186"/>
              <a:gd name="T96" fmla="*/ 72 w 143"/>
              <a:gd name="T97" fmla="*/ 59 h 186"/>
              <a:gd name="T98" fmla="*/ 73 w 143"/>
              <a:gd name="T99" fmla="*/ 47 h 186"/>
              <a:gd name="T100" fmla="*/ 85 w 143"/>
              <a:gd name="T101" fmla="*/ 47 h 186"/>
              <a:gd name="T102" fmla="*/ 87 w 143"/>
              <a:gd name="T103" fmla="*/ 45 h 186"/>
              <a:gd name="T104" fmla="*/ 85 w 143"/>
              <a:gd name="T105" fmla="*/ 43 h 186"/>
              <a:gd name="T106" fmla="*/ 73 w 143"/>
              <a:gd name="T107" fmla="*/ 43 h 186"/>
              <a:gd name="T108" fmla="*/ 75 w 143"/>
              <a:gd name="T109" fmla="*/ 31 h 186"/>
              <a:gd name="T110" fmla="*/ 88 w 143"/>
              <a:gd name="T111" fmla="*/ 31 h 186"/>
              <a:gd name="T112" fmla="*/ 90 w 143"/>
              <a:gd name="T113" fmla="*/ 29 h 186"/>
              <a:gd name="T114" fmla="*/ 88 w 143"/>
              <a:gd name="T115" fmla="*/ 27 h 186"/>
              <a:gd name="T116" fmla="*/ 75 w 143"/>
              <a:gd name="T117" fmla="*/ 27 h 186"/>
              <a:gd name="T118" fmla="*/ 77 w 143"/>
              <a:gd name="T119" fmla="*/ 12 h 186"/>
              <a:gd name="T120" fmla="*/ 89 w 143"/>
              <a:gd name="T121" fmla="*/ 12 h 186"/>
              <a:gd name="T122" fmla="*/ 131 w 143"/>
              <a:gd name="T123" fmla="*/ 57 h 186"/>
              <a:gd name="T124" fmla="*/ 131 w 143"/>
              <a:gd name="T125" fmla="*/ 167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3" h="186">
                <a:moveTo>
                  <a:pt x="141" y="50"/>
                </a:moveTo>
                <a:cubicBezTo>
                  <a:pt x="96" y="2"/>
                  <a:pt x="96" y="2"/>
                  <a:pt x="96" y="2"/>
                </a:cubicBezTo>
                <a:cubicBezTo>
                  <a:pt x="95" y="1"/>
                  <a:pt x="94" y="0"/>
                  <a:pt x="92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9" y="0"/>
                  <a:pt x="0" y="8"/>
                  <a:pt x="0" y="18"/>
                </a:cubicBezTo>
                <a:cubicBezTo>
                  <a:pt x="0" y="167"/>
                  <a:pt x="0" y="167"/>
                  <a:pt x="0" y="167"/>
                </a:cubicBezTo>
                <a:cubicBezTo>
                  <a:pt x="0" y="177"/>
                  <a:pt x="9" y="186"/>
                  <a:pt x="19" y="186"/>
                </a:cubicBezTo>
                <a:cubicBezTo>
                  <a:pt x="124" y="186"/>
                  <a:pt x="124" y="186"/>
                  <a:pt x="124" y="186"/>
                </a:cubicBezTo>
                <a:cubicBezTo>
                  <a:pt x="134" y="186"/>
                  <a:pt x="143" y="177"/>
                  <a:pt x="143" y="167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43" y="53"/>
                  <a:pt x="142" y="51"/>
                  <a:pt x="141" y="50"/>
                </a:cubicBezTo>
                <a:close/>
                <a:moveTo>
                  <a:pt x="131" y="167"/>
                </a:moveTo>
                <a:cubicBezTo>
                  <a:pt x="131" y="171"/>
                  <a:pt x="128" y="174"/>
                  <a:pt x="124" y="174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15" y="174"/>
                  <a:pt x="12" y="171"/>
                  <a:pt x="12" y="167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5"/>
                  <a:pt x="15" y="12"/>
                  <a:pt x="19" y="12"/>
                </a:cubicBezTo>
                <a:cubicBezTo>
                  <a:pt x="55" y="12"/>
                  <a:pt x="55" y="12"/>
                  <a:pt x="55" y="12"/>
                </a:cubicBezTo>
                <a:cubicBezTo>
                  <a:pt x="57" y="27"/>
                  <a:pt x="57" y="27"/>
                  <a:pt x="57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3" y="27"/>
                  <a:pt x="42" y="28"/>
                  <a:pt x="42" y="29"/>
                </a:cubicBezTo>
                <a:cubicBezTo>
                  <a:pt x="42" y="31"/>
                  <a:pt x="43" y="31"/>
                  <a:pt x="44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9" y="43"/>
                  <a:pt x="59" y="43"/>
                  <a:pt x="59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3"/>
                  <a:pt x="46" y="44"/>
                  <a:pt x="46" y="45"/>
                </a:cubicBezTo>
                <a:cubicBezTo>
                  <a:pt x="46" y="46"/>
                  <a:pt x="47" y="47"/>
                  <a:pt x="48" y="47"/>
                </a:cubicBezTo>
                <a:cubicBezTo>
                  <a:pt x="59" y="47"/>
                  <a:pt x="59" y="47"/>
                  <a:pt x="59" y="47"/>
                </a:cubicBezTo>
                <a:cubicBezTo>
                  <a:pt x="60" y="59"/>
                  <a:pt x="60" y="59"/>
                  <a:pt x="60" y="59"/>
                </a:cubicBezTo>
                <a:cubicBezTo>
                  <a:pt x="51" y="59"/>
                  <a:pt x="51" y="59"/>
                  <a:pt x="51" y="59"/>
                </a:cubicBezTo>
                <a:cubicBezTo>
                  <a:pt x="50" y="59"/>
                  <a:pt x="49" y="60"/>
                  <a:pt x="49" y="61"/>
                </a:cubicBezTo>
                <a:cubicBezTo>
                  <a:pt x="49" y="62"/>
                  <a:pt x="50" y="63"/>
                  <a:pt x="51" y="63"/>
                </a:cubicBezTo>
                <a:cubicBezTo>
                  <a:pt x="61" y="63"/>
                  <a:pt x="61" y="63"/>
                  <a:pt x="61" y="63"/>
                </a:cubicBezTo>
                <a:cubicBezTo>
                  <a:pt x="62" y="75"/>
                  <a:pt x="62" y="75"/>
                  <a:pt x="62" y="75"/>
                </a:cubicBezTo>
                <a:cubicBezTo>
                  <a:pt x="54" y="75"/>
                  <a:pt x="54" y="75"/>
                  <a:pt x="54" y="75"/>
                </a:cubicBezTo>
                <a:cubicBezTo>
                  <a:pt x="53" y="75"/>
                  <a:pt x="52" y="76"/>
                  <a:pt x="52" y="77"/>
                </a:cubicBezTo>
                <a:cubicBezTo>
                  <a:pt x="52" y="78"/>
                  <a:pt x="53" y="79"/>
                  <a:pt x="54" y="79"/>
                </a:cubicBezTo>
                <a:cubicBezTo>
                  <a:pt x="63" y="79"/>
                  <a:pt x="63" y="79"/>
                  <a:pt x="63" y="79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9" y="79"/>
                  <a:pt x="69" y="79"/>
                  <a:pt x="69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9" y="79"/>
                  <a:pt x="80" y="78"/>
                  <a:pt x="80" y="77"/>
                </a:cubicBezTo>
                <a:cubicBezTo>
                  <a:pt x="80" y="76"/>
                  <a:pt x="79" y="75"/>
                  <a:pt x="78" y="75"/>
                </a:cubicBezTo>
                <a:cubicBezTo>
                  <a:pt x="70" y="75"/>
                  <a:pt x="70" y="75"/>
                  <a:pt x="70" y="75"/>
                </a:cubicBezTo>
                <a:cubicBezTo>
                  <a:pt x="71" y="63"/>
                  <a:pt x="71" y="63"/>
                  <a:pt x="71" y="63"/>
                </a:cubicBezTo>
                <a:cubicBezTo>
                  <a:pt x="81" y="63"/>
                  <a:pt x="81" y="63"/>
                  <a:pt x="81" y="63"/>
                </a:cubicBezTo>
                <a:cubicBezTo>
                  <a:pt x="82" y="63"/>
                  <a:pt x="83" y="62"/>
                  <a:pt x="83" y="61"/>
                </a:cubicBezTo>
                <a:cubicBezTo>
                  <a:pt x="83" y="60"/>
                  <a:pt x="82" y="59"/>
                  <a:pt x="81" y="59"/>
                </a:cubicBezTo>
                <a:cubicBezTo>
                  <a:pt x="72" y="59"/>
                  <a:pt x="72" y="59"/>
                  <a:pt x="72" y="59"/>
                </a:cubicBezTo>
                <a:cubicBezTo>
                  <a:pt x="73" y="47"/>
                  <a:pt x="73" y="47"/>
                  <a:pt x="73" y="47"/>
                </a:cubicBezTo>
                <a:cubicBezTo>
                  <a:pt x="85" y="47"/>
                  <a:pt x="85" y="47"/>
                  <a:pt x="85" y="47"/>
                </a:cubicBezTo>
                <a:cubicBezTo>
                  <a:pt x="86" y="47"/>
                  <a:pt x="87" y="46"/>
                  <a:pt x="87" y="45"/>
                </a:cubicBezTo>
                <a:cubicBezTo>
                  <a:pt x="87" y="44"/>
                  <a:pt x="86" y="43"/>
                  <a:pt x="85" y="43"/>
                </a:cubicBezTo>
                <a:cubicBezTo>
                  <a:pt x="73" y="43"/>
                  <a:pt x="73" y="43"/>
                  <a:pt x="73" y="43"/>
                </a:cubicBezTo>
                <a:cubicBezTo>
                  <a:pt x="75" y="31"/>
                  <a:pt x="75" y="31"/>
                  <a:pt x="75" y="31"/>
                </a:cubicBezTo>
                <a:cubicBezTo>
                  <a:pt x="88" y="31"/>
                  <a:pt x="88" y="31"/>
                  <a:pt x="88" y="31"/>
                </a:cubicBezTo>
                <a:cubicBezTo>
                  <a:pt x="89" y="31"/>
                  <a:pt x="90" y="31"/>
                  <a:pt x="90" y="29"/>
                </a:cubicBezTo>
                <a:cubicBezTo>
                  <a:pt x="90" y="28"/>
                  <a:pt x="89" y="27"/>
                  <a:pt x="88" y="27"/>
                </a:cubicBezTo>
                <a:cubicBezTo>
                  <a:pt x="75" y="27"/>
                  <a:pt x="75" y="27"/>
                  <a:pt x="75" y="27"/>
                </a:cubicBezTo>
                <a:cubicBezTo>
                  <a:pt x="77" y="12"/>
                  <a:pt x="77" y="12"/>
                  <a:pt x="77" y="12"/>
                </a:cubicBezTo>
                <a:cubicBezTo>
                  <a:pt x="89" y="12"/>
                  <a:pt x="89" y="12"/>
                  <a:pt x="89" y="12"/>
                </a:cubicBezTo>
                <a:cubicBezTo>
                  <a:pt x="131" y="57"/>
                  <a:pt x="131" y="57"/>
                  <a:pt x="131" y="57"/>
                </a:cubicBezTo>
                <a:lnTo>
                  <a:pt x="131" y="167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" name="Freeform 46"/>
          <p:cNvSpPr>
            <a:spLocks noEditPoints="1"/>
          </p:cNvSpPr>
          <p:nvPr/>
        </p:nvSpPr>
        <p:spPr bwMode="auto">
          <a:xfrm>
            <a:off x="3132145" y="3910020"/>
            <a:ext cx="300038" cy="311151"/>
          </a:xfrm>
          <a:custGeom>
            <a:avLst/>
            <a:gdLst>
              <a:gd name="T0" fmla="*/ 111 w 192"/>
              <a:gd name="T1" fmla="*/ 102 h 198"/>
              <a:gd name="T2" fmla="*/ 153 w 192"/>
              <a:gd name="T3" fmla="*/ 59 h 198"/>
              <a:gd name="T4" fmla="*/ 166 w 192"/>
              <a:gd name="T5" fmla="*/ 55 h 198"/>
              <a:gd name="T6" fmla="*/ 169 w 192"/>
              <a:gd name="T7" fmla="*/ 53 h 198"/>
              <a:gd name="T8" fmla="*/ 190 w 192"/>
              <a:gd name="T9" fmla="*/ 24 h 198"/>
              <a:gd name="T10" fmla="*/ 190 w 192"/>
              <a:gd name="T11" fmla="*/ 17 h 198"/>
              <a:gd name="T12" fmla="*/ 174 w 192"/>
              <a:gd name="T13" fmla="*/ 2 h 198"/>
              <a:gd name="T14" fmla="*/ 167 w 192"/>
              <a:gd name="T15" fmla="*/ 1 h 198"/>
              <a:gd name="T16" fmla="*/ 139 w 192"/>
              <a:gd name="T17" fmla="*/ 24 h 198"/>
              <a:gd name="T18" fmla="*/ 137 w 192"/>
              <a:gd name="T19" fmla="*/ 27 h 198"/>
              <a:gd name="T20" fmla="*/ 133 w 192"/>
              <a:gd name="T21" fmla="*/ 40 h 198"/>
              <a:gd name="T22" fmla="*/ 93 w 192"/>
              <a:gd name="T23" fmla="*/ 82 h 198"/>
              <a:gd name="T24" fmla="*/ 87 w 192"/>
              <a:gd name="T25" fmla="*/ 75 h 198"/>
              <a:gd name="T26" fmla="*/ 86 w 192"/>
              <a:gd name="T27" fmla="*/ 75 h 198"/>
              <a:gd name="T28" fmla="*/ 77 w 192"/>
              <a:gd name="T29" fmla="*/ 71 h 198"/>
              <a:gd name="T30" fmla="*/ 63 w 192"/>
              <a:gd name="T31" fmla="*/ 88 h 198"/>
              <a:gd name="T32" fmla="*/ 12 w 192"/>
              <a:gd name="T33" fmla="*/ 140 h 198"/>
              <a:gd name="T34" fmla="*/ 0 w 192"/>
              <a:gd name="T35" fmla="*/ 163 h 198"/>
              <a:gd name="T36" fmla="*/ 13 w 192"/>
              <a:gd name="T37" fmla="*/ 189 h 198"/>
              <a:gd name="T38" fmla="*/ 33 w 192"/>
              <a:gd name="T39" fmla="*/ 198 h 198"/>
              <a:gd name="T40" fmla="*/ 33 w 192"/>
              <a:gd name="T41" fmla="*/ 198 h 198"/>
              <a:gd name="T42" fmla="*/ 58 w 192"/>
              <a:gd name="T43" fmla="*/ 186 h 198"/>
              <a:gd name="T44" fmla="*/ 107 w 192"/>
              <a:gd name="T45" fmla="*/ 133 h 198"/>
              <a:gd name="T46" fmla="*/ 123 w 192"/>
              <a:gd name="T47" fmla="*/ 123 h 198"/>
              <a:gd name="T48" fmla="*/ 119 w 192"/>
              <a:gd name="T49" fmla="*/ 110 h 198"/>
              <a:gd name="T50" fmla="*/ 111 w 192"/>
              <a:gd name="T51" fmla="*/ 102 h 198"/>
              <a:gd name="T52" fmla="*/ 141 w 192"/>
              <a:gd name="T53" fmla="*/ 46 h 198"/>
              <a:gd name="T54" fmla="*/ 142 w 192"/>
              <a:gd name="T55" fmla="*/ 44 h 198"/>
              <a:gd name="T56" fmla="*/ 146 w 192"/>
              <a:gd name="T57" fmla="*/ 31 h 198"/>
              <a:gd name="T58" fmla="*/ 170 w 192"/>
              <a:gd name="T59" fmla="*/ 12 h 198"/>
              <a:gd name="T60" fmla="*/ 180 w 192"/>
              <a:gd name="T61" fmla="*/ 21 h 198"/>
              <a:gd name="T62" fmla="*/ 162 w 192"/>
              <a:gd name="T63" fmla="*/ 46 h 198"/>
              <a:gd name="T64" fmla="*/ 149 w 192"/>
              <a:gd name="T65" fmla="*/ 49 h 198"/>
              <a:gd name="T66" fmla="*/ 147 w 192"/>
              <a:gd name="T67" fmla="*/ 51 h 198"/>
              <a:gd name="T68" fmla="*/ 104 w 192"/>
              <a:gd name="T69" fmla="*/ 95 h 198"/>
              <a:gd name="T70" fmla="*/ 99 w 192"/>
              <a:gd name="T71" fmla="*/ 90 h 198"/>
              <a:gd name="T72" fmla="*/ 141 w 192"/>
              <a:gd name="T73" fmla="*/ 46 h 198"/>
              <a:gd name="T74" fmla="*/ 104 w 192"/>
              <a:gd name="T75" fmla="*/ 123 h 198"/>
              <a:gd name="T76" fmla="*/ 101 w 192"/>
              <a:gd name="T77" fmla="*/ 125 h 198"/>
              <a:gd name="T78" fmla="*/ 50 w 192"/>
              <a:gd name="T79" fmla="*/ 179 h 198"/>
              <a:gd name="T80" fmla="*/ 33 w 192"/>
              <a:gd name="T81" fmla="*/ 188 h 198"/>
              <a:gd name="T82" fmla="*/ 19 w 192"/>
              <a:gd name="T83" fmla="*/ 182 h 198"/>
              <a:gd name="T84" fmla="*/ 10 w 192"/>
              <a:gd name="T85" fmla="*/ 164 h 198"/>
              <a:gd name="T86" fmla="*/ 19 w 192"/>
              <a:gd name="T87" fmla="*/ 147 h 198"/>
              <a:gd name="T88" fmla="*/ 19 w 192"/>
              <a:gd name="T89" fmla="*/ 147 h 198"/>
              <a:gd name="T90" fmla="*/ 71 w 192"/>
              <a:gd name="T91" fmla="*/ 94 h 198"/>
              <a:gd name="T92" fmla="*/ 72 w 192"/>
              <a:gd name="T93" fmla="*/ 91 h 198"/>
              <a:gd name="T94" fmla="*/ 77 w 192"/>
              <a:gd name="T95" fmla="*/ 81 h 198"/>
              <a:gd name="T96" fmla="*/ 80 w 192"/>
              <a:gd name="T97" fmla="*/ 82 h 198"/>
              <a:gd name="T98" fmla="*/ 88 w 192"/>
              <a:gd name="T99" fmla="*/ 93 h 198"/>
              <a:gd name="T100" fmla="*/ 88 w 192"/>
              <a:gd name="T101" fmla="*/ 93 h 198"/>
              <a:gd name="T102" fmla="*/ 89 w 192"/>
              <a:gd name="T103" fmla="*/ 93 h 198"/>
              <a:gd name="T104" fmla="*/ 101 w 192"/>
              <a:gd name="T105" fmla="*/ 106 h 198"/>
              <a:gd name="T106" fmla="*/ 112 w 192"/>
              <a:gd name="T107" fmla="*/ 117 h 198"/>
              <a:gd name="T108" fmla="*/ 114 w 192"/>
              <a:gd name="T109" fmla="*/ 120 h 198"/>
              <a:gd name="T110" fmla="*/ 104 w 192"/>
              <a:gd name="T111" fmla="*/ 123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2" h="198">
                <a:moveTo>
                  <a:pt x="111" y="102"/>
                </a:moveTo>
                <a:cubicBezTo>
                  <a:pt x="153" y="59"/>
                  <a:pt x="153" y="59"/>
                  <a:pt x="153" y="59"/>
                </a:cubicBezTo>
                <a:cubicBezTo>
                  <a:pt x="166" y="55"/>
                  <a:pt x="166" y="55"/>
                  <a:pt x="166" y="55"/>
                </a:cubicBezTo>
                <a:cubicBezTo>
                  <a:pt x="167" y="55"/>
                  <a:pt x="168" y="54"/>
                  <a:pt x="169" y="53"/>
                </a:cubicBezTo>
                <a:cubicBezTo>
                  <a:pt x="190" y="24"/>
                  <a:pt x="190" y="24"/>
                  <a:pt x="190" y="24"/>
                </a:cubicBezTo>
                <a:cubicBezTo>
                  <a:pt x="192" y="22"/>
                  <a:pt x="191" y="19"/>
                  <a:pt x="190" y="17"/>
                </a:cubicBezTo>
                <a:cubicBezTo>
                  <a:pt x="174" y="2"/>
                  <a:pt x="174" y="2"/>
                  <a:pt x="174" y="2"/>
                </a:cubicBezTo>
                <a:cubicBezTo>
                  <a:pt x="172" y="0"/>
                  <a:pt x="169" y="0"/>
                  <a:pt x="167" y="1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8" y="25"/>
                  <a:pt x="137" y="26"/>
                  <a:pt x="137" y="27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93" y="82"/>
                  <a:pt x="93" y="82"/>
                  <a:pt x="93" y="82"/>
                </a:cubicBezTo>
                <a:cubicBezTo>
                  <a:pt x="87" y="75"/>
                  <a:pt x="87" y="75"/>
                  <a:pt x="87" y="75"/>
                </a:cubicBezTo>
                <a:cubicBezTo>
                  <a:pt x="87" y="75"/>
                  <a:pt x="87" y="75"/>
                  <a:pt x="86" y="75"/>
                </a:cubicBezTo>
                <a:cubicBezTo>
                  <a:pt x="86" y="74"/>
                  <a:pt x="82" y="71"/>
                  <a:pt x="77" y="71"/>
                </a:cubicBezTo>
                <a:cubicBezTo>
                  <a:pt x="72" y="71"/>
                  <a:pt x="65" y="74"/>
                  <a:pt x="63" y="88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0" y="141"/>
                  <a:pt x="1" y="150"/>
                  <a:pt x="0" y="163"/>
                </a:cubicBezTo>
                <a:cubicBezTo>
                  <a:pt x="0" y="173"/>
                  <a:pt x="4" y="181"/>
                  <a:pt x="13" y="189"/>
                </a:cubicBezTo>
                <a:cubicBezTo>
                  <a:pt x="19" y="195"/>
                  <a:pt x="26" y="198"/>
                  <a:pt x="33" y="198"/>
                </a:cubicBezTo>
                <a:cubicBezTo>
                  <a:pt x="33" y="198"/>
                  <a:pt x="33" y="198"/>
                  <a:pt x="33" y="198"/>
                </a:cubicBezTo>
                <a:cubicBezTo>
                  <a:pt x="47" y="198"/>
                  <a:pt x="57" y="186"/>
                  <a:pt x="58" y="186"/>
                </a:cubicBezTo>
                <a:cubicBezTo>
                  <a:pt x="107" y="133"/>
                  <a:pt x="107" y="133"/>
                  <a:pt x="107" y="133"/>
                </a:cubicBezTo>
                <a:cubicBezTo>
                  <a:pt x="112" y="132"/>
                  <a:pt x="121" y="130"/>
                  <a:pt x="123" y="123"/>
                </a:cubicBezTo>
                <a:cubicBezTo>
                  <a:pt x="125" y="119"/>
                  <a:pt x="123" y="114"/>
                  <a:pt x="119" y="110"/>
                </a:cubicBezTo>
                <a:cubicBezTo>
                  <a:pt x="115" y="106"/>
                  <a:pt x="113" y="104"/>
                  <a:pt x="111" y="102"/>
                </a:cubicBezTo>
                <a:close/>
                <a:moveTo>
                  <a:pt x="141" y="46"/>
                </a:moveTo>
                <a:cubicBezTo>
                  <a:pt x="142" y="46"/>
                  <a:pt x="142" y="45"/>
                  <a:pt x="142" y="44"/>
                </a:cubicBezTo>
                <a:cubicBezTo>
                  <a:pt x="146" y="31"/>
                  <a:pt x="146" y="31"/>
                  <a:pt x="146" y="31"/>
                </a:cubicBezTo>
                <a:cubicBezTo>
                  <a:pt x="170" y="12"/>
                  <a:pt x="170" y="12"/>
                  <a:pt x="170" y="12"/>
                </a:cubicBezTo>
                <a:cubicBezTo>
                  <a:pt x="180" y="21"/>
                  <a:pt x="180" y="21"/>
                  <a:pt x="180" y="21"/>
                </a:cubicBezTo>
                <a:cubicBezTo>
                  <a:pt x="162" y="46"/>
                  <a:pt x="162" y="46"/>
                  <a:pt x="162" y="46"/>
                </a:cubicBezTo>
                <a:cubicBezTo>
                  <a:pt x="149" y="49"/>
                  <a:pt x="149" y="49"/>
                  <a:pt x="149" y="49"/>
                </a:cubicBezTo>
                <a:cubicBezTo>
                  <a:pt x="148" y="50"/>
                  <a:pt x="147" y="50"/>
                  <a:pt x="147" y="51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99" y="90"/>
                  <a:pt x="99" y="90"/>
                  <a:pt x="99" y="90"/>
                </a:cubicBezTo>
                <a:lnTo>
                  <a:pt x="141" y="46"/>
                </a:lnTo>
                <a:close/>
                <a:moveTo>
                  <a:pt x="104" y="123"/>
                </a:moveTo>
                <a:cubicBezTo>
                  <a:pt x="103" y="123"/>
                  <a:pt x="102" y="124"/>
                  <a:pt x="101" y="125"/>
                </a:cubicBezTo>
                <a:cubicBezTo>
                  <a:pt x="50" y="179"/>
                  <a:pt x="50" y="179"/>
                  <a:pt x="50" y="179"/>
                </a:cubicBezTo>
                <a:cubicBezTo>
                  <a:pt x="50" y="180"/>
                  <a:pt x="43" y="188"/>
                  <a:pt x="33" y="188"/>
                </a:cubicBezTo>
                <a:cubicBezTo>
                  <a:pt x="28" y="188"/>
                  <a:pt x="24" y="186"/>
                  <a:pt x="19" y="182"/>
                </a:cubicBezTo>
                <a:cubicBezTo>
                  <a:pt x="13" y="176"/>
                  <a:pt x="10" y="170"/>
                  <a:pt x="10" y="164"/>
                </a:cubicBezTo>
                <a:cubicBezTo>
                  <a:pt x="11" y="154"/>
                  <a:pt x="19" y="147"/>
                  <a:pt x="19" y="147"/>
                </a:cubicBezTo>
                <a:cubicBezTo>
                  <a:pt x="19" y="147"/>
                  <a:pt x="19" y="147"/>
                  <a:pt x="19" y="147"/>
                </a:cubicBezTo>
                <a:cubicBezTo>
                  <a:pt x="71" y="94"/>
                  <a:pt x="71" y="94"/>
                  <a:pt x="71" y="94"/>
                </a:cubicBezTo>
                <a:cubicBezTo>
                  <a:pt x="72" y="93"/>
                  <a:pt x="72" y="92"/>
                  <a:pt x="72" y="91"/>
                </a:cubicBezTo>
                <a:cubicBezTo>
                  <a:pt x="73" y="84"/>
                  <a:pt x="75" y="81"/>
                  <a:pt x="77" y="81"/>
                </a:cubicBezTo>
                <a:cubicBezTo>
                  <a:pt x="78" y="81"/>
                  <a:pt x="79" y="82"/>
                  <a:pt x="80" y="82"/>
                </a:cubicBezTo>
                <a:cubicBezTo>
                  <a:pt x="88" y="93"/>
                  <a:pt x="88" y="93"/>
                  <a:pt x="88" y="93"/>
                </a:cubicBezTo>
                <a:cubicBezTo>
                  <a:pt x="88" y="93"/>
                  <a:pt x="88" y="93"/>
                  <a:pt x="88" y="93"/>
                </a:cubicBezTo>
                <a:cubicBezTo>
                  <a:pt x="89" y="93"/>
                  <a:pt x="89" y="93"/>
                  <a:pt x="89" y="93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2" y="108"/>
                  <a:pt x="107" y="113"/>
                  <a:pt x="112" y="117"/>
                </a:cubicBezTo>
                <a:cubicBezTo>
                  <a:pt x="114" y="119"/>
                  <a:pt x="114" y="120"/>
                  <a:pt x="114" y="120"/>
                </a:cubicBezTo>
                <a:cubicBezTo>
                  <a:pt x="113" y="121"/>
                  <a:pt x="108" y="123"/>
                  <a:pt x="104" y="123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" name="Freeform 47"/>
          <p:cNvSpPr>
            <a:spLocks/>
          </p:cNvSpPr>
          <p:nvPr/>
        </p:nvSpPr>
        <p:spPr bwMode="auto">
          <a:xfrm>
            <a:off x="3176595" y="4090996"/>
            <a:ext cx="103188" cy="93663"/>
          </a:xfrm>
          <a:custGeom>
            <a:avLst/>
            <a:gdLst>
              <a:gd name="T0" fmla="*/ 63 w 66"/>
              <a:gd name="T1" fmla="*/ 1 h 60"/>
              <a:gd name="T2" fmla="*/ 17 w 66"/>
              <a:gd name="T3" fmla="*/ 50 h 60"/>
              <a:gd name="T4" fmla="*/ 3 w 66"/>
              <a:gd name="T5" fmla="*/ 55 h 60"/>
              <a:gd name="T6" fmla="*/ 1 w 66"/>
              <a:gd name="T7" fmla="*/ 56 h 60"/>
              <a:gd name="T8" fmla="*/ 1 w 66"/>
              <a:gd name="T9" fmla="*/ 58 h 60"/>
              <a:gd name="T10" fmla="*/ 7 w 66"/>
              <a:gd name="T11" fmla="*/ 60 h 60"/>
              <a:gd name="T12" fmla="*/ 19 w 66"/>
              <a:gd name="T13" fmla="*/ 52 h 60"/>
              <a:gd name="T14" fmla="*/ 65 w 66"/>
              <a:gd name="T15" fmla="*/ 3 h 60"/>
              <a:gd name="T16" fmla="*/ 65 w 66"/>
              <a:gd name="T17" fmla="*/ 1 h 60"/>
              <a:gd name="T18" fmla="*/ 63 w 66"/>
              <a:gd name="T19" fmla="*/ 1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6" h="60">
                <a:moveTo>
                  <a:pt x="63" y="1"/>
                </a:moveTo>
                <a:cubicBezTo>
                  <a:pt x="17" y="50"/>
                  <a:pt x="17" y="50"/>
                  <a:pt x="17" y="50"/>
                </a:cubicBezTo>
                <a:cubicBezTo>
                  <a:pt x="17" y="50"/>
                  <a:pt x="9" y="59"/>
                  <a:pt x="3" y="55"/>
                </a:cubicBezTo>
                <a:cubicBezTo>
                  <a:pt x="3" y="55"/>
                  <a:pt x="2" y="55"/>
                  <a:pt x="1" y="56"/>
                </a:cubicBezTo>
                <a:cubicBezTo>
                  <a:pt x="0" y="56"/>
                  <a:pt x="1" y="57"/>
                  <a:pt x="1" y="58"/>
                </a:cubicBezTo>
                <a:cubicBezTo>
                  <a:pt x="3" y="59"/>
                  <a:pt x="5" y="60"/>
                  <a:pt x="7" y="60"/>
                </a:cubicBezTo>
                <a:cubicBezTo>
                  <a:pt x="13" y="60"/>
                  <a:pt x="19" y="53"/>
                  <a:pt x="19" y="52"/>
                </a:cubicBezTo>
                <a:cubicBezTo>
                  <a:pt x="65" y="3"/>
                  <a:pt x="65" y="3"/>
                  <a:pt x="65" y="3"/>
                </a:cubicBezTo>
                <a:cubicBezTo>
                  <a:pt x="66" y="2"/>
                  <a:pt x="66" y="1"/>
                  <a:pt x="65" y="1"/>
                </a:cubicBezTo>
                <a:cubicBezTo>
                  <a:pt x="65" y="0"/>
                  <a:pt x="64" y="0"/>
                  <a:pt x="63" y="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" name="Freeform 48"/>
          <p:cNvSpPr>
            <a:spLocks noEditPoints="1"/>
          </p:cNvSpPr>
          <p:nvPr/>
        </p:nvSpPr>
        <p:spPr bwMode="auto">
          <a:xfrm>
            <a:off x="3338520" y="4052896"/>
            <a:ext cx="107950" cy="107950"/>
          </a:xfrm>
          <a:custGeom>
            <a:avLst/>
            <a:gdLst>
              <a:gd name="T0" fmla="*/ 65 w 69"/>
              <a:gd name="T1" fmla="*/ 41 h 69"/>
              <a:gd name="T2" fmla="*/ 58 w 69"/>
              <a:gd name="T3" fmla="*/ 29 h 69"/>
              <a:gd name="T4" fmla="*/ 57 w 69"/>
              <a:gd name="T5" fmla="*/ 9 h 69"/>
              <a:gd name="T6" fmla="*/ 51 w 69"/>
              <a:gd name="T7" fmla="*/ 3 h 69"/>
              <a:gd name="T8" fmla="*/ 50 w 69"/>
              <a:gd name="T9" fmla="*/ 2 h 69"/>
              <a:gd name="T10" fmla="*/ 36 w 69"/>
              <a:gd name="T11" fmla="*/ 0 h 69"/>
              <a:gd name="T12" fmla="*/ 14 w 69"/>
              <a:gd name="T13" fmla="*/ 8 h 69"/>
              <a:gd name="T14" fmla="*/ 12 w 69"/>
              <a:gd name="T15" fmla="*/ 10 h 69"/>
              <a:gd name="T16" fmla="*/ 10 w 69"/>
              <a:gd name="T17" fmla="*/ 43 h 69"/>
              <a:gd name="T18" fmla="*/ 27 w 69"/>
              <a:gd name="T19" fmla="*/ 51 h 69"/>
              <a:gd name="T20" fmla="*/ 29 w 69"/>
              <a:gd name="T21" fmla="*/ 53 h 69"/>
              <a:gd name="T22" fmla="*/ 50 w 69"/>
              <a:gd name="T23" fmla="*/ 69 h 69"/>
              <a:gd name="T24" fmla="*/ 54 w 69"/>
              <a:gd name="T25" fmla="*/ 69 h 69"/>
              <a:gd name="T26" fmla="*/ 55 w 69"/>
              <a:gd name="T27" fmla="*/ 69 h 69"/>
              <a:gd name="T28" fmla="*/ 61 w 69"/>
              <a:gd name="T29" fmla="*/ 65 h 69"/>
              <a:gd name="T30" fmla="*/ 65 w 69"/>
              <a:gd name="T31" fmla="*/ 41 h 69"/>
              <a:gd name="T32" fmla="*/ 17 w 69"/>
              <a:gd name="T33" fmla="*/ 14 h 69"/>
              <a:gd name="T34" fmla="*/ 18 w 69"/>
              <a:gd name="T35" fmla="*/ 12 h 69"/>
              <a:gd name="T36" fmla="*/ 36 w 69"/>
              <a:gd name="T37" fmla="*/ 6 h 69"/>
              <a:gd name="T38" fmla="*/ 48 w 69"/>
              <a:gd name="T39" fmla="*/ 8 h 69"/>
              <a:gd name="T40" fmla="*/ 11 w 69"/>
              <a:gd name="T41" fmla="*/ 30 h 69"/>
              <a:gd name="T42" fmla="*/ 17 w 69"/>
              <a:gd name="T43" fmla="*/ 14 h 69"/>
              <a:gd name="T44" fmla="*/ 57 w 69"/>
              <a:gd name="T45" fmla="*/ 60 h 69"/>
              <a:gd name="T46" fmla="*/ 53 w 69"/>
              <a:gd name="T47" fmla="*/ 63 h 69"/>
              <a:gd name="T48" fmla="*/ 50 w 69"/>
              <a:gd name="T49" fmla="*/ 63 h 69"/>
              <a:gd name="T50" fmla="*/ 43 w 69"/>
              <a:gd name="T51" fmla="*/ 61 h 69"/>
              <a:gd name="T52" fmla="*/ 59 w 69"/>
              <a:gd name="T53" fmla="*/ 50 h 69"/>
              <a:gd name="T54" fmla="*/ 59 w 69"/>
              <a:gd name="T55" fmla="*/ 48 h 69"/>
              <a:gd name="T56" fmla="*/ 57 w 69"/>
              <a:gd name="T57" fmla="*/ 49 h 69"/>
              <a:gd name="T58" fmla="*/ 40 w 69"/>
              <a:gd name="T59" fmla="*/ 59 h 69"/>
              <a:gd name="T60" fmla="*/ 37 w 69"/>
              <a:gd name="T61" fmla="*/ 55 h 69"/>
              <a:gd name="T62" fmla="*/ 54 w 69"/>
              <a:gd name="T63" fmla="*/ 43 h 69"/>
              <a:gd name="T64" fmla="*/ 54 w 69"/>
              <a:gd name="T65" fmla="*/ 42 h 69"/>
              <a:gd name="T66" fmla="*/ 53 w 69"/>
              <a:gd name="T67" fmla="*/ 42 h 69"/>
              <a:gd name="T68" fmla="*/ 35 w 69"/>
              <a:gd name="T69" fmla="*/ 53 h 69"/>
              <a:gd name="T70" fmla="*/ 34 w 69"/>
              <a:gd name="T71" fmla="*/ 51 h 69"/>
              <a:gd name="T72" fmla="*/ 34 w 69"/>
              <a:gd name="T73" fmla="*/ 50 h 69"/>
              <a:gd name="T74" fmla="*/ 33 w 69"/>
              <a:gd name="T75" fmla="*/ 49 h 69"/>
              <a:gd name="T76" fmla="*/ 49 w 69"/>
              <a:gd name="T77" fmla="*/ 39 h 69"/>
              <a:gd name="T78" fmla="*/ 49 w 69"/>
              <a:gd name="T79" fmla="*/ 36 h 69"/>
              <a:gd name="T80" fmla="*/ 47 w 69"/>
              <a:gd name="T81" fmla="*/ 36 h 69"/>
              <a:gd name="T82" fmla="*/ 29 w 69"/>
              <a:gd name="T83" fmla="*/ 45 h 69"/>
              <a:gd name="T84" fmla="*/ 29 w 69"/>
              <a:gd name="T85" fmla="*/ 45 h 69"/>
              <a:gd name="T86" fmla="*/ 29 w 69"/>
              <a:gd name="T87" fmla="*/ 45 h 69"/>
              <a:gd name="T88" fmla="*/ 27 w 69"/>
              <a:gd name="T89" fmla="*/ 45 h 69"/>
              <a:gd name="T90" fmla="*/ 26 w 69"/>
              <a:gd name="T91" fmla="*/ 45 h 69"/>
              <a:gd name="T92" fmla="*/ 14 w 69"/>
              <a:gd name="T93" fmla="*/ 39 h 69"/>
              <a:gd name="T94" fmla="*/ 13 w 69"/>
              <a:gd name="T95" fmla="*/ 38 h 69"/>
              <a:gd name="T96" fmla="*/ 52 w 69"/>
              <a:gd name="T97" fmla="*/ 12 h 69"/>
              <a:gd name="T98" fmla="*/ 52 w 69"/>
              <a:gd name="T99" fmla="*/ 29 h 69"/>
              <a:gd name="T100" fmla="*/ 52 w 69"/>
              <a:gd name="T101" fmla="*/ 31 h 69"/>
              <a:gd name="T102" fmla="*/ 60 w 69"/>
              <a:gd name="T103" fmla="*/ 44 h 69"/>
              <a:gd name="T104" fmla="*/ 57 w 69"/>
              <a:gd name="T105" fmla="*/ 6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9" h="69">
                <a:moveTo>
                  <a:pt x="65" y="41"/>
                </a:moveTo>
                <a:cubicBezTo>
                  <a:pt x="58" y="29"/>
                  <a:pt x="58" y="29"/>
                  <a:pt x="58" y="29"/>
                </a:cubicBezTo>
                <a:cubicBezTo>
                  <a:pt x="61" y="21"/>
                  <a:pt x="60" y="14"/>
                  <a:pt x="57" y="9"/>
                </a:cubicBezTo>
                <a:cubicBezTo>
                  <a:pt x="56" y="7"/>
                  <a:pt x="55" y="5"/>
                  <a:pt x="51" y="3"/>
                </a:cubicBezTo>
                <a:cubicBezTo>
                  <a:pt x="51" y="3"/>
                  <a:pt x="51" y="2"/>
                  <a:pt x="50" y="2"/>
                </a:cubicBezTo>
                <a:cubicBezTo>
                  <a:pt x="46" y="1"/>
                  <a:pt x="41" y="0"/>
                  <a:pt x="36" y="0"/>
                </a:cubicBezTo>
                <a:cubicBezTo>
                  <a:pt x="27" y="0"/>
                  <a:pt x="20" y="3"/>
                  <a:pt x="14" y="8"/>
                </a:cubicBezTo>
                <a:cubicBezTo>
                  <a:pt x="14" y="8"/>
                  <a:pt x="13" y="9"/>
                  <a:pt x="12" y="10"/>
                </a:cubicBezTo>
                <a:cubicBezTo>
                  <a:pt x="7" y="17"/>
                  <a:pt x="0" y="33"/>
                  <a:pt x="10" y="43"/>
                </a:cubicBezTo>
                <a:cubicBezTo>
                  <a:pt x="17" y="51"/>
                  <a:pt x="24" y="52"/>
                  <a:pt x="27" y="51"/>
                </a:cubicBezTo>
                <a:cubicBezTo>
                  <a:pt x="29" y="53"/>
                  <a:pt x="29" y="53"/>
                  <a:pt x="29" y="53"/>
                </a:cubicBezTo>
                <a:cubicBezTo>
                  <a:pt x="33" y="63"/>
                  <a:pt x="41" y="69"/>
                  <a:pt x="50" y="69"/>
                </a:cubicBezTo>
                <a:cubicBezTo>
                  <a:pt x="52" y="69"/>
                  <a:pt x="53" y="69"/>
                  <a:pt x="54" y="69"/>
                </a:cubicBezTo>
                <a:cubicBezTo>
                  <a:pt x="55" y="69"/>
                  <a:pt x="55" y="69"/>
                  <a:pt x="55" y="69"/>
                </a:cubicBezTo>
                <a:cubicBezTo>
                  <a:pt x="57" y="68"/>
                  <a:pt x="59" y="66"/>
                  <a:pt x="61" y="65"/>
                </a:cubicBezTo>
                <a:cubicBezTo>
                  <a:pt x="69" y="56"/>
                  <a:pt x="68" y="45"/>
                  <a:pt x="65" y="41"/>
                </a:cubicBezTo>
                <a:close/>
                <a:moveTo>
                  <a:pt x="17" y="14"/>
                </a:moveTo>
                <a:cubicBezTo>
                  <a:pt x="17" y="13"/>
                  <a:pt x="18" y="12"/>
                  <a:pt x="18" y="12"/>
                </a:cubicBezTo>
                <a:cubicBezTo>
                  <a:pt x="24" y="7"/>
                  <a:pt x="31" y="6"/>
                  <a:pt x="36" y="6"/>
                </a:cubicBezTo>
                <a:cubicBezTo>
                  <a:pt x="40" y="6"/>
                  <a:pt x="44" y="6"/>
                  <a:pt x="48" y="8"/>
                </a:cubicBezTo>
                <a:cubicBezTo>
                  <a:pt x="25" y="9"/>
                  <a:pt x="15" y="22"/>
                  <a:pt x="11" y="30"/>
                </a:cubicBezTo>
                <a:cubicBezTo>
                  <a:pt x="11" y="24"/>
                  <a:pt x="14" y="17"/>
                  <a:pt x="17" y="14"/>
                </a:cubicBezTo>
                <a:close/>
                <a:moveTo>
                  <a:pt x="57" y="60"/>
                </a:moveTo>
                <a:cubicBezTo>
                  <a:pt x="55" y="61"/>
                  <a:pt x="54" y="62"/>
                  <a:pt x="53" y="63"/>
                </a:cubicBezTo>
                <a:cubicBezTo>
                  <a:pt x="52" y="63"/>
                  <a:pt x="51" y="63"/>
                  <a:pt x="50" y="63"/>
                </a:cubicBezTo>
                <a:cubicBezTo>
                  <a:pt x="47" y="63"/>
                  <a:pt x="45" y="62"/>
                  <a:pt x="43" y="61"/>
                </a:cubicBezTo>
                <a:cubicBezTo>
                  <a:pt x="47" y="60"/>
                  <a:pt x="55" y="57"/>
                  <a:pt x="59" y="50"/>
                </a:cubicBezTo>
                <a:cubicBezTo>
                  <a:pt x="59" y="49"/>
                  <a:pt x="59" y="49"/>
                  <a:pt x="59" y="48"/>
                </a:cubicBezTo>
                <a:cubicBezTo>
                  <a:pt x="58" y="48"/>
                  <a:pt x="58" y="48"/>
                  <a:pt x="57" y="49"/>
                </a:cubicBezTo>
                <a:cubicBezTo>
                  <a:pt x="53" y="57"/>
                  <a:pt x="44" y="59"/>
                  <a:pt x="40" y="59"/>
                </a:cubicBezTo>
                <a:cubicBezTo>
                  <a:pt x="39" y="58"/>
                  <a:pt x="38" y="57"/>
                  <a:pt x="37" y="55"/>
                </a:cubicBezTo>
                <a:cubicBezTo>
                  <a:pt x="41" y="55"/>
                  <a:pt x="50" y="52"/>
                  <a:pt x="54" y="43"/>
                </a:cubicBezTo>
                <a:cubicBezTo>
                  <a:pt x="55" y="43"/>
                  <a:pt x="54" y="42"/>
                  <a:pt x="54" y="42"/>
                </a:cubicBezTo>
                <a:cubicBezTo>
                  <a:pt x="54" y="42"/>
                  <a:pt x="53" y="42"/>
                  <a:pt x="53" y="42"/>
                </a:cubicBezTo>
                <a:cubicBezTo>
                  <a:pt x="48" y="51"/>
                  <a:pt x="39" y="53"/>
                  <a:pt x="35" y="53"/>
                </a:cubicBezTo>
                <a:cubicBezTo>
                  <a:pt x="35" y="53"/>
                  <a:pt x="34" y="52"/>
                  <a:pt x="34" y="51"/>
                </a:cubicBezTo>
                <a:cubicBezTo>
                  <a:pt x="34" y="51"/>
                  <a:pt x="34" y="50"/>
                  <a:pt x="34" y="50"/>
                </a:cubicBezTo>
                <a:cubicBezTo>
                  <a:pt x="33" y="49"/>
                  <a:pt x="33" y="49"/>
                  <a:pt x="33" y="49"/>
                </a:cubicBezTo>
                <a:cubicBezTo>
                  <a:pt x="37" y="48"/>
                  <a:pt x="43" y="46"/>
                  <a:pt x="49" y="39"/>
                </a:cubicBezTo>
                <a:cubicBezTo>
                  <a:pt x="50" y="38"/>
                  <a:pt x="50" y="37"/>
                  <a:pt x="49" y="36"/>
                </a:cubicBezTo>
                <a:cubicBezTo>
                  <a:pt x="49" y="36"/>
                  <a:pt x="47" y="36"/>
                  <a:pt x="47" y="36"/>
                </a:cubicBezTo>
                <a:cubicBezTo>
                  <a:pt x="38" y="46"/>
                  <a:pt x="30" y="45"/>
                  <a:pt x="29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28" y="45"/>
                  <a:pt x="28" y="45"/>
                  <a:pt x="27" y="45"/>
                </a:cubicBezTo>
                <a:cubicBezTo>
                  <a:pt x="27" y="45"/>
                  <a:pt x="27" y="45"/>
                  <a:pt x="26" y="45"/>
                </a:cubicBezTo>
                <a:cubicBezTo>
                  <a:pt x="24" y="45"/>
                  <a:pt x="19" y="45"/>
                  <a:pt x="14" y="39"/>
                </a:cubicBezTo>
                <a:cubicBezTo>
                  <a:pt x="14" y="39"/>
                  <a:pt x="13" y="38"/>
                  <a:pt x="13" y="38"/>
                </a:cubicBezTo>
                <a:cubicBezTo>
                  <a:pt x="14" y="32"/>
                  <a:pt x="22" y="12"/>
                  <a:pt x="52" y="12"/>
                </a:cubicBezTo>
                <a:cubicBezTo>
                  <a:pt x="54" y="16"/>
                  <a:pt x="54" y="22"/>
                  <a:pt x="52" y="29"/>
                </a:cubicBezTo>
                <a:cubicBezTo>
                  <a:pt x="52" y="29"/>
                  <a:pt x="52" y="30"/>
                  <a:pt x="52" y="31"/>
                </a:cubicBezTo>
                <a:cubicBezTo>
                  <a:pt x="60" y="44"/>
                  <a:pt x="60" y="44"/>
                  <a:pt x="60" y="44"/>
                </a:cubicBezTo>
                <a:cubicBezTo>
                  <a:pt x="60" y="44"/>
                  <a:pt x="64" y="52"/>
                  <a:pt x="57" y="6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49"/>
          <p:cNvSpPr>
            <a:spLocks noEditPoints="1"/>
          </p:cNvSpPr>
          <p:nvPr/>
        </p:nvSpPr>
        <p:spPr bwMode="auto">
          <a:xfrm>
            <a:off x="1927229" y="1417641"/>
            <a:ext cx="222251" cy="290513"/>
          </a:xfrm>
          <a:custGeom>
            <a:avLst/>
            <a:gdLst>
              <a:gd name="T0" fmla="*/ 141 w 142"/>
              <a:gd name="T1" fmla="*/ 50 h 186"/>
              <a:gd name="T2" fmla="*/ 96 w 142"/>
              <a:gd name="T3" fmla="*/ 2 h 186"/>
              <a:gd name="T4" fmla="*/ 92 w 142"/>
              <a:gd name="T5" fmla="*/ 0 h 186"/>
              <a:gd name="T6" fmla="*/ 18 w 142"/>
              <a:gd name="T7" fmla="*/ 0 h 186"/>
              <a:gd name="T8" fmla="*/ 0 w 142"/>
              <a:gd name="T9" fmla="*/ 18 h 186"/>
              <a:gd name="T10" fmla="*/ 0 w 142"/>
              <a:gd name="T11" fmla="*/ 167 h 186"/>
              <a:gd name="T12" fmla="*/ 18 w 142"/>
              <a:gd name="T13" fmla="*/ 186 h 186"/>
              <a:gd name="T14" fmla="*/ 124 w 142"/>
              <a:gd name="T15" fmla="*/ 186 h 186"/>
              <a:gd name="T16" fmla="*/ 142 w 142"/>
              <a:gd name="T17" fmla="*/ 167 h 186"/>
              <a:gd name="T18" fmla="*/ 142 w 142"/>
              <a:gd name="T19" fmla="*/ 54 h 186"/>
              <a:gd name="T20" fmla="*/ 141 w 142"/>
              <a:gd name="T21" fmla="*/ 50 h 186"/>
              <a:gd name="T22" fmla="*/ 125 w 142"/>
              <a:gd name="T23" fmla="*/ 51 h 186"/>
              <a:gd name="T24" fmla="*/ 94 w 142"/>
              <a:gd name="T25" fmla="*/ 51 h 186"/>
              <a:gd name="T26" fmla="*/ 94 w 142"/>
              <a:gd name="T27" fmla="*/ 18 h 186"/>
              <a:gd name="T28" fmla="*/ 125 w 142"/>
              <a:gd name="T29" fmla="*/ 51 h 186"/>
              <a:gd name="T30" fmla="*/ 130 w 142"/>
              <a:gd name="T31" fmla="*/ 167 h 186"/>
              <a:gd name="T32" fmla="*/ 124 w 142"/>
              <a:gd name="T33" fmla="*/ 174 h 186"/>
              <a:gd name="T34" fmla="*/ 18 w 142"/>
              <a:gd name="T35" fmla="*/ 174 h 186"/>
              <a:gd name="T36" fmla="*/ 12 w 142"/>
              <a:gd name="T37" fmla="*/ 167 h 186"/>
              <a:gd name="T38" fmla="*/ 12 w 142"/>
              <a:gd name="T39" fmla="*/ 18 h 186"/>
              <a:gd name="T40" fmla="*/ 18 w 142"/>
              <a:gd name="T41" fmla="*/ 12 h 186"/>
              <a:gd name="T42" fmla="*/ 89 w 142"/>
              <a:gd name="T43" fmla="*/ 12 h 186"/>
              <a:gd name="T44" fmla="*/ 89 w 142"/>
              <a:gd name="T45" fmla="*/ 54 h 186"/>
              <a:gd name="T46" fmla="*/ 92 w 142"/>
              <a:gd name="T47" fmla="*/ 56 h 186"/>
              <a:gd name="T48" fmla="*/ 130 w 142"/>
              <a:gd name="T49" fmla="*/ 56 h 186"/>
              <a:gd name="T50" fmla="*/ 130 w 142"/>
              <a:gd name="T51" fmla="*/ 57 h 186"/>
              <a:gd name="T52" fmla="*/ 130 w 142"/>
              <a:gd name="T53" fmla="*/ 167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2" h="186">
                <a:moveTo>
                  <a:pt x="141" y="50"/>
                </a:moveTo>
                <a:cubicBezTo>
                  <a:pt x="96" y="2"/>
                  <a:pt x="96" y="2"/>
                  <a:pt x="96" y="2"/>
                </a:cubicBezTo>
                <a:cubicBezTo>
                  <a:pt x="95" y="1"/>
                  <a:pt x="93" y="0"/>
                  <a:pt x="9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167"/>
                  <a:pt x="0" y="167"/>
                  <a:pt x="0" y="167"/>
                </a:cubicBezTo>
                <a:cubicBezTo>
                  <a:pt x="0" y="177"/>
                  <a:pt x="8" y="186"/>
                  <a:pt x="18" y="186"/>
                </a:cubicBezTo>
                <a:cubicBezTo>
                  <a:pt x="124" y="186"/>
                  <a:pt x="124" y="186"/>
                  <a:pt x="124" y="186"/>
                </a:cubicBezTo>
                <a:cubicBezTo>
                  <a:pt x="134" y="186"/>
                  <a:pt x="142" y="177"/>
                  <a:pt x="142" y="167"/>
                </a:cubicBezTo>
                <a:cubicBezTo>
                  <a:pt x="142" y="54"/>
                  <a:pt x="142" y="54"/>
                  <a:pt x="142" y="54"/>
                </a:cubicBezTo>
                <a:cubicBezTo>
                  <a:pt x="142" y="53"/>
                  <a:pt x="142" y="51"/>
                  <a:pt x="141" y="50"/>
                </a:cubicBezTo>
                <a:close/>
                <a:moveTo>
                  <a:pt x="125" y="51"/>
                </a:moveTo>
                <a:cubicBezTo>
                  <a:pt x="94" y="51"/>
                  <a:pt x="94" y="51"/>
                  <a:pt x="94" y="51"/>
                </a:cubicBezTo>
                <a:cubicBezTo>
                  <a:pt x="94" y="18"/>
                  <a:pt x="94" y="18"/>
                  <a:pt x="94" y="18"/>
                </a:cubicBezTo>
                <a:lnTo>
                  <a:pt x="125" y="51"/>
                </a:lnTo>
                <a:close/>
                <a:moveTo>
                  <a:pt x="130" y="167"/>
                </a:moveTo>
                <a:cubicBezTo>
                  <a:pt x="130" y="171"/>
                  <a:pt x="127" y="174"/>
                  <a:pt x="124" y="174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5" y="174"/>
                  <a:pt x="12" y="171"/>
                  <a:pt x="12" y="167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5"/>
                  <a:pt x="15" y="12"/>
                  <a:pt x="18" y="12"/>
                </a:cubicBezTo>
                <a:cubicBezTo>
                  <a:pt x="89" y="12"/>
                  <a:pt x="89" y="12"/>
                  <a:pt x="89" y="12"/>
                </a:cubicBezTo>
                <a:cubicBezTo>
                  <a:pt x="89" y="54"/>
                  <a:pt x="89" y="54"/>
                  <a:pt x="89" y="54"/>
                </a:cubicBezTo>
                <a:cubicBezTo>
                  <a:pt x="89" y="55"/>
                  <a:pt x="90" y="56"/>
                  <a:pt x="92" y="56"/>
                </a:cubicBezTo>
                <a:cubicBezTo>
                  <a:pt x="130" y="56"/>
                  <a:pt x="130" y="56"/>
                  <a:pt x="130" y="56"/>
                </a:cubicBezTo>
                <a:cubicBezTo>
                  <a:pt x="130" y="57"/>
                  <a:pt x="130" y="57"/>
                  <a:pt x="130" y="57"/>
                </a:cubicBezTo>
                <a:lnTo>
                  <a:pt x="130" y="167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" name="Freeform 50"/>
          <p:cNvSpPr>
            <a:spLocks noEditPoints="1"/>
          </p:cNvSpPr>
          <p:nvPr/>
        </p:nvSpPr>
        <p:spPr bwMode="auto">
          <a:xfrm>
            <a:off x="3182945" y="1417641"/>
            <a:ext cx="223838" cy="290513"/>
          </a:xfrm>
          <a:custGeom>
            <a:avLst/>
            <a:gdLst>
              <a:gd name="T0" fmla="*/ 141 w 142"/>
              <a:gd name="T1" fmla="*/ 50 h 186"/>
              <a:gd name="T2" fmla="*/ 96 w 142"/>
              <a:gd name="T3" fmla="*/ 2 h 186"/>
              <a:gd name="T4" fmla="*/ 91 w 142"/>
              <a:gd name="T5" fmla="*/ 0 h 186"/>
              <a:gd name="T6" fmla="*/ 18 w 142"/>
              <a:gd name="T7" fmla="*/ 0 h 186"/>
              <a:gd name="T8" fmla="*/ 0 w 142"/>
              <a:gd name="T9" fmla="*/ 18 h 186"/>
              <a:gd name="T10" fmla="*/ 0 w 142"/>
              <a:gd name="T11" fmla="*/ 167 h 186"/>
              <a:gd name="T12" fmla="*/ 18 w 142"/>
              <a:gd name="T13" fmla="*/ 186 h 186"/>
              <a:gd name="T14" fmla="*/ 124 w 142"/>
              <a:gd name="T15" fmla="*/ 186 h 186"/>
              <a:gd name="T16" fmla="*/ 142 w 142"/>
              <a:gd name="T17" fmla="*/ 167 h 186"/>
              <a:gd name="T18" fmla="*/ 142 w 142"/>
              <a:gd name="T19" fmla="*/ 54 h 186"/>
              <a:gd name="T20" fmla="*/ 141 w 142"/>
              <a:gd name="T21" fmla="*/ 50 h 186"/>
              <a:gd name="T22" fmla="*/ 125 w 142"/>
              <a:gd name="T23" fmla="*/ 51 h 186"/>
              <a:gd name="T24" fmla="*/ 94 w 142"/>
              <a:gd name="T25" fmla="*/ 51 h 186"/>
              <a:gd name="T26" fmla="*/ 94 w 142"/>
              <a:gd name="T27" fmla="*/ 18 h 186"/>
              <a:gd name="T28" fmla="*/ 125 w 142"/>
              <a:gd name="T29" fmla="*/ 51 h 186"/>
              <a:gd name="T30" fmla="*/ 130 w 142"/>
              <a:gd name="T31" fmla="*/ 167 h 186"/>
              <a:gd name="T32" fmla="*/ 124 w 142"/>
              <a:gd name="T33" fmla="*/ 174 h 186"/>
              <a:gd name="T34" fmla="*/ 18 w 142"/>
              <a:gd name="T35" fmla="*/ 174 h 186"/>
              <a:gd name="T36" fmla="*/ 12 w 142"/>
              <a:gd name="T37" fmla="*/ 167 h 186"/>
              <a:gd name="T38" fmla="*/ 12 w 142"/>
              <a:gd name="T39" fmla="*/ 18 h 186"/>
              <a:gd name="T40" fmla="*/ 18 w 142"/>
              <a:gd name="T41" fmla="*/ 12 h 186"/>
              <a:gd name="T42" fmla="*/ 89 w 142"/>
              <a:gd name="T43" fmla="*/ 12 h 186"/>
              <a:gd name="T44" fmla="*/ 89 w 142"/>
              <a:gd name="T45" fmla="*/ 54 h 186"/>
              <a:gd name="T46" fmla="*/ 91 w 142"/>
              <a:gd name="T47" fmla="*/ 56 h 186"/>
              <a:gd name="T48" fmla="*/ 130 w 142"/>
              <a:gd name="T49" fmla="*/ 56 h 186"/>
              <a:gd name="T50" fmla="*/ 130 w 142"/>
              <a:gd name="T51" fmla="*/ 57 h 186"/>
              <a:gd name="T52" fmla="*/ 130 w 142"/>
              <a:gd name="T53" fmla="*/ 167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2" h="186">
                <a:moveTo>
                  <a:pt x="141" y="50"/>
                </a:moveTo>
                <a:cubicBezTo>
                  <a:pt x="96" y="2"/>
                  <a:pt x="96" y="2"/>
                  <a:pt x="96" y="2"/>
                </a:cubicBezTo>
                <a:cubicBezTo>
                  <a:pt x="95" y="1"/>
                  <a:pt x="93" y="0"/>
                  <a:pt x="9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167"/>
                  <a:pt x="0" y="167"/>
                  <a:pt x="0" y="167"/>
                </a:cubicBezTo>
                <a:cubicBezTo>
                  <a:pt x="0" y="177"/>
                  <a:pt x="8" y="186"/>
                  <a:pt x="18" y="186"/>
                </a:cubicBezTo>
                <a:cubicBezTo>
                  <a:pt x="124" y="186"/>
                  <a:pt x="124" y="186"/>
                  <a:pt x="124" y="186"/>
                </a:cubicBezTo>
                <a:cubicBezTo>
                  <a:pt x="134" y="186"/>
                  <a:pt x="142" y="177"/>
                  <a:pt x="142" y="167"/>
                </a:cubicBezTo>
                <a:cubicBezTo>
                  <a:pt x="142" y="54"/>
                  <a:pt x="142" y="54"/>
                  <a:pt x="142" y="54"/>
                </a:cubicBezTo>
                <a:cubicBezTo>
                  <a:pt x="142" y="53"/>
                  <a:pt x="142" y="51"/>
                  <a:pt x="141" y="50"/>
                </a:cubicBezTo>
                <a:close/>
                <a:moveTo>
                  <a:pt x="125" y="51"/>
                </a:moveTo>
                <a:cubicBezTo>
                  <a:pt x="94" y="51"/>
                  <a:pt x="94" y="51"/>
                  <a:pt x="94" y="51"/>
                </a:cubicBezTo>
                <a:cubicBezTo>
                  <a:pt x="94" y="18"/>
                  <a:pt x="94" y="18"/>
                  <a:pt x="94" y="18"/>
                </a:cubicBezTo>
                <a:lnTo>
                  <a:pt x="125" y="51"/>
                </a:lnTo>
                <a:close/>
                <a:moveTo>
                  <a:pt x="130" y="167"/>
                </a:moveTo>
                <a:cubicBezTo>
                  <a:pt x="130" y="171"/>
                  <a:pt x="127" y="174"/>
                  <a:pt x="124" y="174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5" y="174"/>
                  <a:pt x="12" y="171"/>
                  <a:pt x="12" y="167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5"/>
                  <a:pt x="15" y="12"/>
                  <a:pt x="18" y="12"/>
                </a:cubicBezTo>
                <a:cubicBezTo>
                  <a:pt x="89" y="12"/>
                  <a:pt x="89" y="12"/>
                  <a:pt x="89" y="12"/>
                </a:cubicBezTo>
                <a:cubicBezTo>
                  <a:pt x="89" y="54"/>
                  <a:pt x="89" y="54"/>
                  <a:pt x="89" y="54"/>
                </a:cubicBezTo>
                <a:cubicBezTo>
                  <a:pt x="89" y="55"/>
                  <a:pt x="90" y="56"/>
                  <a:pt x="91" y="56"/>
                </a:cubicBezTo>
                <a:cubicBezTo>
                  <a:pt x="130" y="56"/>
                  <a:pt x="130" y="56"/>
                  <a:pt x="130" y="56"/>
                </a:cubicBezTo>
                <a:cubicBezTo>
                  <a:pt x="130" y="57"/>
                  <a:pt x="130" y="57"/>
                  <a:pt x="130" y="57"/>
                </a:cubicBezTo>
                <a:lnTo>
                  <a:pt x="130" y="167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51"/>
          <p:cNvSpPr>
            <a:spLocks/>
          </p:cNvSpPr>
          <p:nvPr/>
        </p:nvSpPr>
        <p:spPr bwMode="auto">
          <a:xfrm>
            <a:off x="3236920" y="1630366"/>
            <a:ext cx="115888" cy="6350"/>
          </a:xfrm>
          <a:custGeom>
            <a:avLst/>
            <a:gdLst>
              <a:gd name="T0" fmla="*/ 72 w 74"/>
              <a:gd name="T1" fmla="*/ 0 h 4"/>
              <a:gd name="T2" fmla="*/ 2 w 74"/>
              <a:gd name="T3" fmla="*/ 0 h 4"/>
              <a:gd name="T4" fmla="*/ 0 w 74"/>
              <a:gd name="T5" fmla="*/ 2 h 4"/>
              <a:gd name="T6" fmla="*/ 2 w 74"/>
              <a:gd name="T7" fmla="*/ 4 h 4"/>
              <a:gd name="T8" fmla="*/ 72 w 74"/>
              <a:gd name="T9" fmla="*/ 4 h 4"/>
              <a:gd name="T10" fmla="*/ 74 w 74"/>
              <a:gd name="T11" fmla="*/ 2 h 4"/>
              <a:gd name="T12" fmla="*/ 72 w 74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4" h="4">
                <a:moveTo>
                  <a:pt x="7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3" y="4"/>
                  <a:pt x="74" y="3"/>
                  <a:pt x="74" y="2"/>
                </a:cubicBezTo>
                <a:cubicBezTo>
                  <a:pt x="74" y="1"/>
                  <a:pt x="73" y="0"/>
                  <a:pt x="72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52"/>
          <p:cNvSpPr>
            <a:spLocks/>
          </p:cNvSpPr>
          <p:nvPr/>
        </p:nvSpPr>
        <p:spPr bwMode="auto">
          <a:xfrm>
            <a:off x="3236920" y="1582741"/>
            <a:ext cx="115888" cy="6350"/>
          </a:xfrm>
          <a:custGeom>
            <a:avLst/>
            <a:gdLst>
              <a:gd name="T0" fmla="*/ 72 w 74"/>
              <a:gd name="T1" fmla="*/ 0 h 4"/>
              <a:gd name="T2" fmla="*/ 2 w 74"/>
              <a:gd name="T3" fmla="*/ 0 h 4"/>
              <a:gd name="T4" fmla="*/ 0 w 74"/>
              <a:gd name="T5" fmla="*/ 2 h 4"/>
              <a:gd name="T6" fmla="*/ 2 w 74"/>
              <a:gd name="T7" fmla="*/ 4 h 4"/>
              <a:gd name="T8" fmla="*/ 72 w 74"/>
              <a:gd name="T9" fmla="*/ 4 h 4"/>
              <a:gd name="T10" fmla="*/ 74 w 74"/>
              <a:gd name="T11" fmla="*/ 2 h 4"/>
              <a:gd name="T12" fmla="*/ 72 w 74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4" h="4">
                <a:moveTo>
                  <a:pt x="7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3" y="4"/>
                  <a:pt x="74" y="3"/>
                  <a:pt x="74" y="2"/>
                </a:cubicBezTo>
                <a:cubicBezTo>
                  <a:pt x="74" y="0"/>
                  <a:pt x="73" y="0"/>
                  <a:pt x="72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8" name="Freeform 53"/>
          <p:cNvSpPr>
            <a:spLocks/>
          </p:cNvSpPr>
          <p:nvPr/>
        </p:nvSpPr>
        <p:spPr bwMode="auto">
          <a:xfrm>
            <a:off x="3236920" y="1535116"/>
            <a:ext cx="115888" cy="6350"/>
          </a:xfrm>
          <a:custGeom>
            <a:avLst/>
            <a:gdLst>
              <a:gd name="T0" fmla="*/ 72 w 74"/>
              <a:gd name="T1" fmla="*/ 0 h 4"/>
              <a:gd name="T2" fmla="*/ 2 w 74"/>
              <a:gd name="T3" fmla="*/ 0 h 4"/>
              <a:gd name="T4" fmla="*/ 0 w 74"/>
              <a:gd name="T5" fmla="*/ 2 h 4"/>
              <a:gd name="T6" fmla="*/ 2 w 74"/>
              <a:gd name="T7" fmla="*/ 4 h 4"/>
              <a:gd name="T8" fmla="*/ 72 w 74"/>
              <a:gd name="T9" fmla="*/ 4 h 4"/>
              <a:gd name="T10" fmla="*/ 74 w 74"/>
              <a:gd name="T11" fmla="*/ 2 h 4"/>
              <a:gd name="T12" fmla="*/ 72 w 74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4" h="4">
                <a:moveTo>
                  <a:pt x="7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3" y="4"/>
                  <a:pt x="74" y="3"/>
                  <a:pt x="74" y="2"/>
                </a:cubicBezTo>
                <a:cubicBezTo>
                  <a:pt x="74" y="1"/>
                  <a:pt x="73" y="0"/>
                  <a:pt x="72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" name="Freeform 54"/>
          <p:cNvSpPr>
            <a:spLocks noEditPoints="1"/>
          </p:cNvSpPr>
          <p:nvPr/>
        </p:nvSpPr>
        <p:spPr bwMode="auto">
          <a:xfrm>
            <a:off x="3841759" y="2041530"/>
            <a:ext cx="231776" cy="233363"/>
          </a:xfrm>
          <a:custGeom>
            <a:avLst/>
            <a:gdLst>
              <a:gd name="T0" fmla="*/ 147 w 148"/>
              <a:gd name="T1" fmla="*/ 23 h 149"/>
              <a:gd name="T2" fmla="*/ 127 w 148"/>
              <a:gd name="T3" fmla="*/ 1 h 149"/>
              <a:gd name="T4" fmla="*/ 122 w 148"/>
              <a:gd name="T5" fmla="*/ 1 h 149"/>
              <a:gd name="T6" fmla="*/ 26 w 148"/>
              <a:gd name="T7" fmla="*/ 97 h 149"/>
              <a:gd name="T8" fmla="*/ 1 w 148"/>
              <a:gd name="T9" fmla="*/ 145 h 149"/>
              <a:gd name="T10" fmla="*/ 2 w 148"/>
              <a:gd name="T11" fmla="*/ 148 h 149"/>
              <a:gd name="T12" fmla="*/ 4 w 148"/>
              <a:gd name="T13" fmla="*/ 149 h 149"/>
              <a:gd name="T14" fmla="*/ 5 w 148"/>
              <a:gd name="T15" fmla="*/ 149 h 149"/>
              <a:gd name="T16" fmla="*/ 51 w 148"/>
              <a:gd name="T17" fmla="*/ 123 h 149"/>
              <a:gd name="T18" fmla="*/ 52 w 148"/>
              <a:gd name="T19" fmla="*/ 122 h 149"/>
              <a:gd name="T20" fmla="*/ 147 w 148"/>
              <a:gd name="T21" fmla="*/ 27 h 149"/>
              <a:gd name="T22" fmla="*/ 147 w 148"/>
              <a:gd name="T23" fmla="*/ 23 h 149"/>
              <a:gd name="T24" fmla="*/ 124 w 148"/>
              <a:gd name="T25" fmla="*/ 8 h 149"/>
              <a:gd name="T26" fmla="*/ 134 w 148"/>
              <a:gd name="T27" fmla="*/ 18 h 149"/>
              <a:gd name="T28" fmla="*/ 47 w 148"/>
              <a:gd name="T29" fmla="*/ 103 h 149"/>
              <a:gd name="T30" fmla="*/ 37 w 148"/>
              <a:gd name="T31" fmla="*/ 94 h 149"/>
              <a:gd name="T32" fmla="*/ 124 w 148"/>
              <a:gd name="T33" fmla="*/ 8 h 149"/>
              <a:gd name="T34" fmla="*/ 48 w 148"/>
              <a:gd name="T35" fmla="*/ 118 h 149"/>
              <a:gd name="T36" fmla="*/ 27 w 148"/>
              <a:gd name="T37" fmla="*/ 129 h 149"/>
              <a:gd name="T38" fmla="*/ 20 w 148"/>
              <a:gd name="T39" fmla="*/ 121 h 149"/>
              <a:gd name="T40" fmla="*/ 30 w 148"/>
              <a:gd name="T41" fmla="*/ 101 h 149"/>
              <a:gd name="T42" fmla="*/ 35 w 148"/>
              <a:gd name="T43" fmla="*/ 96 h 149"/>
              <a:gd name="T44" fmla="*/ 53 w 148"/>
              <a:gd name="T45" fmla="*/ 113 h 149"/>
              <a:gd name="T46" fmla="*/ 48 w 148"/>
              <a:gd name="T47" fmla="*/ 118 h 149"/>
              <a:gd name="T48" fmla="*/ 54 w 148"/>
              <a:gd name="T49" fmla="*/ 111 h 149"/>
              <a:gd name="T50" fmla="*/ 49 w 148"/>
              <a:gd name="T51" fmla="*/ 105 h 149"/>
              <a:gd name="T52" fmla="*/ 135 w 148"/>
              <a:gd name="T53" fmla="*/ 19 h 149"/>
              <a:gd name="T54" fmla="*/ 141 w 148"/>
              <a:gd name="T55" fmla="*/ 25 h 149"/>
              <a:gd name="T56" fmla="*/ 54 w 148"/>
              <a:gd name="T57" fmla="*/ 111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8" h="149">
                <a:moveTo>
                  <a:pt x="147" y="23"/>
                </a:moveTo>
                <a:cubicBezTo>
                  <a:pt x="127" y="1"/>
                  <a:pt x="127" y="1"/>
                  <a:pt x="127" y="1"/>
                </a:cubicBezTo>
                <a:cubicBezTo>
                  <a:pt x="125" y="0"/>
                  <a:pt x="123" y="0"/>
                  <a:pt x="122" y="1"/>
                </a:cubicBezTo>
                <a:cubicBezTo>
                  <a:pt x="26" y="97"/>
                  <a:pt x="26" y="97"/>
                  <a:pt x="26" y="97"/>
                </a:cubicBezTo>
                <a:cubicBezTo>
                  <a:pt x="1" y="145"/>
                  <a:pt x="1" y="145"/>
                  <a:pt x="1" y="145"/>
                </a:cubicBezTo>
                <a:cubicBezTo>
                  <a:pt x="0" y="146"/>
                  <a:pt x="1" y="147"/>
                  <a:pt x="2" y="148"/>
                </a:cubicBezTo>
                <a:cubicBezTo>
                  <a:pt x="2" y="149"/>
                  <a:pt x="3" y="149"/>
                  <a:pt x="4" y="149"/>
                </a:cubicBezTo>
                <a:cubicBezTo>
                  <a:pt x="4" y="149"/>
                  <a:pt x="5" y="149"/>
                  <a:pt x="5" y="149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2" y="122"/>
                  <a:pt x="52" y="122"/>
                  <a:pt x="52" y="122"/>
                </a:cubicBezTo>
                <a:cubicBezTo>
                  <a:pt x="147" y="27"/>
                  <a:pt x="147" y="27"/>
                  <a:pt x="147" y="27"/>
                </a:cubicBezTo>
                <a:cubicBezTo>
                  <a:pt x="148" y="26"/>
                  <a:pt x="148" y="24"/>
                  <a:pt x="147" y="23"/>
                </a:cubicBezTo>
                <a:close/>
                <a:moveTo>
                  <a:pt x="124" y="8"/>
                </a:moveTo>
                <a:cubicBezTo>
                  <a:pt x="134" y="18"/>
                  <a:pt x="134" y="18"/>
                  <a:pt x="134" y="18"/>
                </a:cubicBezTo>
                <a:cubicBezTo>
                  <a:pt x="47" y="103"/>
                  <a:pt x="47" y="103"/>
                  <a:pt x="47" y="103"/>
                </a:cubicBezTo>
                <a:cubicBezTo>
                  <a:pt x="37" y="94"/>
                  <a:pt x="37" y="94"/>
                  <a:pt x="37" y="94"/>
                </a:cubicBezTo>
                <a:lnTo>
                  <a:pt x="124" y="8"/>
                </a:lnTo>
                <a:close/>
                <a:moveTo>
                  <a:pt x="48" y="118"/>
                </a:moveTo>
                <a:cubicBezTo>
                  <a:pt x="27" y="129"/>
                  <a:pt x="27" y="129"/>
                  <a:pt x="27" y="129"/>
                </a:cubicBezTo>
                <a:cubicBezTo>
                  <a:pt x="23" y="128"/>
                  <a:pt x="21" y="124"/>
                  <a:pt x="20" y="121"/>
                </a:cubicBezTo>
                <a:cubicBezTo>
                  <a:pt x="30" y="101"/>
                  <a:pt x="30" y="101"/>
                  <a:pt x="30" y="101"/>
                </a:cubicBezTo>
                <a:cubicBezTo>
                  <a:pt x="35" y="96"/>
                  <a:pt x="35" y="96"/>
                  <a:pt x="35" y="96"/>
                </a:cubicBezTo>
                <a:cubicBezTo>
                  <a:pt x="53" y="113"/>
                  <a:pt x="53" y="113"/>
                  <a:pt x="53" y="113"/>
                </a:cubicBezTo>
                <a:lnTo>
                  <a:pt x="48" y="118"/>
                </a:lnTo>
                <a:close/>
                <a:moveTo>
                  <a:pt x="54" y="111"/>
                </a:moveTo>
                <a:cubicBezTo>
                  <a:pt x="49" y="105"/>
                  <a:pt x="49" y="105"/>
                  <a:pt x="49" y="105"/>
                </a:cubicBezTo>
                <a:cubicBezTo>
                  <a:pt x="135" y="19"/>
                  <a:pt x="135" y="19"/>
                  <a:pt x="135" y="19"/>
                </a:cubicBezTo>
                <a:cubicBezTo>
                  <a:pt x="141" y="25"/>
                  <a:pt x="141" y="25"/>
                  <a:pt x="141" y="25"/>
                </a:cubicBezTo>
                <a:lnTo>
                  <a:pt x="54" y="111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" name="Freeform 55"/>
          <p:cNvSpPr>
            <a:spLocks/>
          </p:cNvSpPr>
          <p:nvPr/>
        </p:nvSpPr>
        <p:spPr bwMode="auto">
          <a:xfrm>
            <a:off x="3803659" y="2266955"/>
            <a:ext cx="31750" cy="4763"/>
          </a:xfrm>
          <a:custGeom>
            <a:avLst/>
            <a:gdLst>
              <a:gd name="T0" fmla="*/ 2 w 20"/>
              <a:gd name="T1" fmla="*/ 0 h 3"/>
              <a:gd name="T2" fmla="*/ 0 w 20"/>
              <a:gd name="T3" fmla="*/ 2 h 3"/>
              <a:gd name="T4" fmla="*/ 2 w 20"/>
              <a:gd name="T5" fmla="*/ 3 h 3"/>
              <a:gd name="T6" fmla="*/ 18 w 20"/>
              <a:gd name="T7" fmla="*/ 3 h 3"/>
              <a:gd name="T8" fmla="*/ 20 w 20"/>
              <a:gd name="T9" fmla="*/ 2 h 3"/>
              <a:gd name="T10" fmla="*/ 18 w 20"/>
              <a:gd name="T11" fmla="*/ 0 h 3"/>
              <a:gd name="T12" fmla="*/ 2 w 20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" h="3">
                <a:moveTo>
                  <a:pt x="2" y="0"/>
                </a:move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9" y="3"/>
                  <a:pt x="20" y="2"/>
                  <a:pt x="20" y="2"/>
                </a:cubicBezTo>
                <a:cubicBezTo>
                  <a:pt x="20" y="1"/>
                  <a:pt x="19" y="0"/>
                  <a:pt x="18" y="0"/>
                </a:cubicBezTo>
                <a:lnTo>
                  <a:pt x="2" y="0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1" name="Freeform 56"/>
          <p:cNvSpPr>
            <a:spLocks/>
          </p:cNvSpPr>
          <p:nvPr/>
        </p:nvSpPr>
        <p:spPr bwMode="auto">
          <a:xfrm>
            <a:off x="3803659" y="2227267"/>
            <a:ext cx="44450" cy="4763"/>
          </a:xfrm>
          <a:custGeom>
            <a:avLst/>
            <a:gdLst>
              <a:gd name="T0" fmla="*/ 28 w 28"/>
              <a:gd name="T1" fmla="*/ 2 h 3"/>
              <a:gd name="T2" fmla="*/ 26 w 28"/>
              <a:gd name="T3" fmla="*/ 0 h 3"/>
              <a:gd name="T4" fmla="*/ 2 w 28"/>
              <a:gd name="T5" fmla="*/ 0 h 3"/>
              <a:gd name="T6" fmla="*/ 0 w 28"/>
              <a:gd name="T7" fmla="*/ 2 h 3"/>
              <a:gd name="T8" fmla="*/ 2 w 28"/>
              <a:gd name="T9" fmla="*/ 3 h 3"/>
              <a:gd name="T10" fmla="*/ 26 w 28"/>
              <a:gd name="T11" fmla="*/ 3 h 3"/>
              <a:gd name="T12" fmla="*/ 28 w 28"/>
              <a:gd name="T13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3">
                <a:moveTo>
                  <a:pt x="28" y="2"/>
                </a:moveTo>
                <a:cubicBezTo>
                  <a:pt x="28" y="1"/>
                  <a:pt x="27" y="0"/>
                  <a:pt x="2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26" y="3"/>
                  <a:pt x="26" y="3"/>
                  <a:pt x="26" y="3"/>
                </a:cubicBezTo>
                <a:cubicBezTo>
                  <a:pt x="27" y="3"/>
                  <a:pt x="28" y="3"/>
                  <a:pt x="28" y="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2" name="Freeform 57"/>
          <p:cNvSpPr>
            <a:spLocks/>
          </p:cNvSpPr>
          <p:nvPr/>
        </p:nvSpPr>
        <p:spPr bwMode="auto">
          <a:xfrm>
            <a:off x="3803659" y="2189167"/>
            <a:ext cx="63500" cy="4763"/>
          </a:xfrm>
          <a:custGeom>
            <a:avLst/>
            <a:gdLst>
              <a:gd name="T0" fmla="*/ 40 w 40"/>
              <a:gd name="T1" fmla="*/ 2 h 3"/>
              <a:gd name="T2" fmla="*/ 38 w 40"/>
              <a:gd name="T3" fmla="*/ 0 h 3"/>
              <a:gd name="T4" fmla="*/ 2 w 40"/>
              <a:gd name="T5" fmla="*/ 0 h 3"/>
              <a:gd name="T6" fmla="*/ 0 w 40"/>
              <a:gd name="T7" fmla="*/ 2 h 3"/>
              <a:gd name="T8" fmla="*/ 2 w 40"/>
              <a:gd name="T9" fmla="*/ 3 h 3"/>
              <a:gd name="T10" fmla="*/ 38 w 40"/>
              <a:gd name="T11" fmla="*/ 3 h 3"/>
              <a:gd name="T12" fmla="*/ 40 w 40"/>
              <a:gd name="T13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3">
                <a:moveTo>
                  <a:pt x="40" y="2"/>
                </a:moveTo>
                <a:cubicBezTo>
                  <a:pt x="40" y="1"/>
                  <a:pt x="39" y="0"/>
                  <a:pt x="3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9" y="3"/>
                  <a:pt x="40" y="3"/>
                  <a:pt x="40" y="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3" name="Freeform 58"/>
          <p:cNvSpPr>
            <a:spLocks/>
          </p:cNvSpPr>
          <p:nvPr/>
        </p:nvSpPr>
        <p:spPr bwMode="auto">
          <a:xfrm>
            <a:off x="3760796" y="2092330"/>
            <a:ext cx="180975" cy="238125"/>
          </a:xfrm>
          <a:custGeom>
            <a:avLst/>
            <a:gdLst>
              <a:gd name="T0" fmla="*/ 106 w 116"/>
              <a:gd name="T1" fmla="*/ 136 h 151"/>
              <a:gd name="T2" fmla="*/ 101 w 116"/>
              <a:gd name="T3" fmla="*/ 141 h 151"/>
              <a:gd name="T4" fmla="*/ 15 w 116"/>
              <a:gd name="T5" fmla="*/ 141 h 151"/>
              <a:gd name="T6" fmla="*/ 10 w 116"/>
              <a:gd name="T7" fmla="*/ 136 h 151"/>
              <a:gd name="T8" fmla="*/ 10 w 116"/>
              <a:gd name="T9" fmla="*/ 15 h 151"/>
              <a:gd name="T10" fmla="*/ 15 w 116"/>
              <a:gd name="T11" fmla="*/ 10 h 151"/>
              <a:gd name="T12" fmla="*/ 73 w 116"/>
              <a:gd name="T13" fmla="*/ 10 h 151"/>
              <a:gd name="T14" fmla="*/ 73 w 116"/>
              <a:gd name="T15" fmla="*/ 44 h 151"/>
              <a:gd name="T16" fmla="*/ 75 w 116"/>
              <a:gd name="T17" fmla="*/ 46 h 151"/>
              <a:gd name="T18" fmla="*/ 80 w 116"/>
              <a:gd name="T19" fmla="*/ 46 h 151"/>
              <a:gd name="T20" fmla="*/ 84 w 116"/>
              <a:gd name="T21" fmla="*/ 42 h 151"/>
              <a:gd name="T22" fmla="*/ 77 w 116"/>
              <a:gd name="T23" fmla="*/ 42 h 151"/>
              <a:gd name="T24" fmla="*/ 77 w 116"/>
              <a:gd name="T25" fmla="*/ 15 h 151"/>
              <a:gd name="T26" fmla="*/ 93 w 116"/>
              <a:gd name="T27" fmla="*/ 32 h 151"/>
              <a:gd name="T28" fmla="*/ 100 w 116"/>
              <a:gd name="T29" fmla="*/ 26 h 151"/>
              <a:gd name="T30" fmla="*/ 78 w 116"/>
              <a:gd name="T31" fmla="*/ 2 h 151"/>
              <a:gd name="T32" fmla="*/ 75 w 116"/>
              <a:gd name="T33" fmla="*/ 0 h 151"/>
              <a:gd name="T34" fmla="*/ 15 w 116"/>
              <a:gd name="T35" fmla="*/ 0 h 151"/>
              <a:gd name="T36" fmla="*/ 0 w 116"/>
              <a:gd name="T37" fmla="*/ 15 h 151"/>
              <a:gd name="T38" fmla="*/ 0 w 116"/>
              <a:gd name="T39" fmla="*/ 136 h 151"/>
              <a:gd name="T40" fmla="*/ 15 w 116"/>
              <a:gd name="T41" fmla="*/ 151 h 151"/>
              <a:gd name="T42" fmla="*/ 101 w 116"/>
              <a:gd name="T43" fmla="*/ 151 h 151"/>
              <a:gd name="T44" fmla="*/ 116 w 116"/>
              <a:gd name="T45" fmla="*/ 136 h 151"/>
              <a:gd name="T46" fmla="*/ 116 w 116"/>
              <a:gd name="T47" fmla="*/ 90 h 151"/>
              <a:gd name="T48" fmla="*/ 106 w 116"/>
              <a:gd name="T49" fmla="*/ 99 h 151"/>
              <a:gd name="T50" fmla="*/ 106 w 116"/>
              <a:gd name="T51" fmla="*/ 136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" h="151">
                <a:moveTo>
                  <a:pt x="106" y="136"/>
                </a:moveTo>
                <a:cubicBezTo>
                  <a:pt x="106" y="139"/>
                  <a:pt x="104" y="141"/>
                  <a:pt x="101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3" y="141"/>
                  <a:pt x="10" y="139"/>
                  <a:pt x="10" y="136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2"/>
                  <a:pt x="13" y="10"/>
                  <a:pt x="15" y="10"/>
                </a:cubicBezTo>
                <a:cubicBezTo>
                  <a:pt x="73" y="10"/>
                  <a:pt x="73" y="10"/>
                  <a:pt x="73" y="10"/>
                </a:cubicBezTo>
                <a:cubicBezTo>
                  <a:pt x="73" y="44"/>
                  <a:pt x="73" y="44"/>
                  <a:pt x="73" y="44"/>
                </a:cubicBezTo>
                <a:cubicBezTo>
                  <a:pt x="73" y="45"/>
                  <a:pt x="74" y="46"/>
                  <a:pt x="75" y="46"/>
                </a:cubicBezTo>
                <a:cubicBezTo>
                  <a:pt x="80" y="46"/>
                  <a:pt x="80" y="46"/>
                  <a:pt x="80" y="46"/>
                </a:cubicBezTo>
                <a:cubicBezTo>
                  <a:pt x="84" y="42"/>
                  <a:pt x="84" y="42"/>
                  <a:pt x="84" y="42"/>
                </a:cubicBezTo>
                <a:cubicBezTo>
                  <a:pt x="77" y="42"/>
                  <a:pt x="77" y="42"/>
                  <a:pt x="77" y="42"/>
                </a:cubicBezTo>
                <a:cubicBezTo>
                  <a:pt x="77" y="15"/>
                  <a:pt x="77" y="15"/>
                  <a:pt x="77" y="15"/>
                </a:cubicBezTo>
                <a:cubicBezTo>
                  <a:pt x="93" y="32"/>
                  <a:pt x="93" y="32"/>
                  <a:pt x="93" y="32"/>
                </a:cubicBezTo>
                <a:cubicBezTo>
                  <a:pt x="100" y="26"/>
                  <a:pt x="100" y="26"/>
                  <a:pt x="100" y="26"/>
                </a:cubicBezTo>
                <a:cubicBezTo>
                  <a:pt x="78" y="2"/>
                  <a:pt x="78" y="2"/>
                  <a:pt x="78" y="2"/>
                </a:cubicBezTo>
                <a:cubicBezTo>
                  <a:pt x="77" y="1"/>
                  <a:pt x="76" y="0"/>
                  <a:pt x="7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4"/>
                  <a:pt x="7" y="151"/>
                  <a:pt x="15" y="151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9" y="151"/>
                  <a:pt x="116" y="144"/>
                  <a:pt x="116" y="136"/>
                </a:cubicBezTo>
                <a:cubicBezTo>
                  <a:pt x="116" y="90"/>
                  <a:pt x="116" y="90"/>
                  <a:pt x="116" y="90"/>
                </a:cubicBezTo>
                <a:cubicBezTo>
                  <a:pt x="106" y="99"/>
                  <a:pt x="106" y="99"/>
                  <a:pt x="106" y="99"/>
                </a:cubicBezTo>
                <a:lnTo>
                  <a:pt x="106" y="136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4" name="Freeform 59"/>
          <p:cNvSpPr>
            <a:spLocks/>
          </p:cNvSpPr>
          <p:nvPr/>
        </p:nvSpPr>
        <p:spPr bwMode="auto">
          <a:xfrm>
            <a:off x="3892559" y="1582741"/>
            <a:ext cx="20638" cy="19050"/>
          </a:xfrm>
          <a:custGeom>
            <a:avLst/>
            <a:gdLst>
              <a:gd name="T0" fmla="*/ 12 w 14"/>
              <a:gd name="T1" fmla="*/ 1 h 12"/>
              <a:gd name="T2" fmla="*/ 9 w 14"/>
              <a:gd name="T3" fmla="*/ 1 h 12"/>
              <a:gd name="T4" fmla="*/ 7 w 14"/>
              <a:gd name="T5" fmla="*/ 0 h 12"/>
              <a:gd name="T6" fmla="*/ 0 w 14"/>
              <a:gd name="T7" fmla="*/ 0 h 12"/>
              <a:gd name="T8" fmla="*/ 0 w 14"/>
              <a:gd name="T9" fmla="*/ 12 h 12"/>
              <a:gd name="T10" fmla="*/ 7 w 14"/>
              <a:gd name="T11" fmla="*/ 12 h 12"/>
              <a:gd name="T12" fmla="*/ 9 w 14"/>
              <a:gd name="T13" fmla="*/ 11 h 12"/>
              <a:gd name="T14" fmla="*/ 12 w 14"/>
              <a:gd name="T15" fmla="*/ 11 h 12"/>
              <a:gd name="T16" fmla="*/ 13 w 14"/>
              <a:gd name="T17" fmla="*/ 9 h 12"/>
              <a:gd name="T18" fmla="*/ 14 w 14"/>
              <a:gd name="T19" fmla="*/ 6 h 12"/>
              <a:gd name="T20" fmla="*/ 13 w 14"/>
              <a:gd name="T21" fmla="*/ 3 h 12"/>
              <a:gd name="T22" fmla="*/ 12 w 14"/>
              <a:gd name="T23" fmla="*/ 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" h="12">
                <a:moveTo>
                  <a:pt x="12" y="1"/>
                </a:moveTo>
                <a:cubicBezTo>
                  <a:pt x="11" y="1"/>
                  <a:pt x="10" y="1"/>
                  <a:pt x="9" y="1"/>
                </a:cubicBezTo>
                <a:cubicBezTo>
                  <a:pt x="9" y="0"/>
                  <a:pt x="8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9" y="12"/>
                  <a:pt x="9" y="11"/>
                </a:cubicBezTo>
                <a:cubicBezTo>
                  <a:pt x="10" y="11"/>
                  <a:pt x="11" y="11"/>
                  <a:pt x="12" y="11"/>
                </a:cubicBezTo>
                <a:cubicBezTo>
                  <a:pt x="12" y="10"/>
                  <a:pt x="13" y="10"/>
                  <a:pt x="13" y="9"/>
                </a:cubicBezTo>
                <a:cubicBezTo>
                  <a:pt x="14" y="8"/>
                  <a:pt x="14" y="7"/>
                  <a:pt x="14" y="6"/>
                </a:cubicBezTo>
                <a:cubicBezTo>
                  <a:pt x="14" y="5"/>
                  <a:pt x="14" y="4"/>
                  <a:pt x="13" y="3"/>
                </a:cubicBezTo>
                <a:cubicBezTo>
                  <a:pt x="13" y="2"/>
                  <a:pt x="12" y="2"/>
                  <a:pt x="12" y="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5" name="Freeform 60"/>
          <p:cNvSpPr>
            <a:spLocks/>
          </p:cNvSpPr>
          <p:nvPr/>
        </p:nvSpPr>
        <p:spPr bwMode="auto">
          <a:xfrm>
            <a:off x="3948121" y="1584329"/>
            <a:ext cx="25400" cy="38100"/>
          </a:xfrm>
          <a:custGeom>
            <a:avLst/>
            <a:gdLst>
              <a:gd name="T0" fmla="*/ 14 w 16"/>
              <a:gd name="T1" fmla="*/ 3 h 24"/>
              <a:gd name="T2" fmla="*/ 11 w 16"/>
              <a:gd name="T3" fmla="*/ 1 h 24"/>
              <a:gd name="T4" fmla="*/ 5 w 16"/>
              <a:gd name="T5" fmla="*/ 0 h 24"/>
              <a:gd name="T6" fmla="*/ 0 w 16"/>
              <a:gd name="T7" fmla="*/ 0 h 24"/>
              <a:gd name="T8" fmla="*/ 0 w 16"/>
              <a:gd name="T9" fmla="*/ 24 h 24"/>
              <a:gd name="T10" fmla="*/ 7 w 16"/>
              <a:gd name="T11" fmla="*/ 24 h 24"/>
              <a:gd name="T12" fmla="*/ 10 w 16"/>
              <a:gd name="T13" fmla="*/ 23 h 24"/>
              <a:gd name="T14" fmla="*/ 13 w 16"/>
              <a:gd name="T15" fmla="*/ 21 h 24"/>
              <a:gd name="T16" fmla="*/ 16 w 16"/>
              <a:gd name="T17" fmla="*/ 18 h 24"/>
              <a:gd name="T18" fmla="*/ 16 w 16"/>
              <a:gd name="T19" fmla="*/ 12 h 24"/>
              <a:gd name="T20" fmla="*/ 16 w 16"/>
              <a:gd name="T21" fmla="*/ 7 h 24"/>
              <a:gd name="T22" fmla="*/ 14 w 16"/>
              <a:gd name="T23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" h="24">
                <a:moveTo>
                  <a:pt x="14" y="3"/>
                </a:moveTo>
                <a:cubicBezTo>
                  <a:pt x="13" y="2"/>
                  <a:pt x="12" y="1"/>
                  <a:pt x="11" y="1"/>
                </a:cubicBezTo>
                <a:cubicBezTo>
                  <a:pt x="9" y="0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8" y="24"/>
                  <a:pt x="9" y="23"/>
                  <a:pt x="10" y="23"/>
                </a:cubicBezTo>
                <a:cubicBezTo>
                  <a:pt x="12" y="23"/>
                  <a:pt x="13" y="22"/>
                  <a:pt x="13" y="21"/>
                </a:cubicBezTo>
                <a:cubicBezTo>
                  <a:pt x="14" y="20"/>
                  <a:pt x="15" y="19"/>
                  <a:pt x="16" y="18"/>
                </a:cubicBezTo>
                <a:cubicBezTo>
                  <a:pt x="16" y="16"/>
                  <a:pt x="16" y="14"/>
                  <a:pt x="16" y="12"/>
                </a:cubicBezTo>
                <a:cubicBezTo>
                  <a:pt x="16" y="10"/>
                  <a:pt x="16" y="9"/>
                  <a:pt x="16" y="7"/>
                </a:cubicBezTo>
                <a:cubicBezTo>
                  <a:pt x="15" y="6"/>
                  <a:pt x="15" y="4"/>
                  <a:pt x="14" y="3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6" name="Freeform 61"/>
          <p:cNvSpPr>
            <a:spLocks noEditPoints="1"/>
          </p:cNvSpPr>
          <p:nvPr/>
        </p:nvSpPr>
        <p:spPr bwMode="auto">
          <a:xfrm>
            <a:off x="3849696" y="1546229"/>
            <a:ext cx="219075" cy="112713"/>
          </a:xfrm>
          <a:custGeom>
            <a:avLst/>
            <a:gdLst>
              <a:gd name="T0" fmla="*/ 131 w 140"/>
              <a:gd name="T1" fmla="*/ 0 h 72"/>
              <a:gd name="T2" fmla="*/ 8 w 140"/>
              <a:gd name="T3" fmla="*/ 0 h 72"/>
              <a:gd name="T4" fmla="*/ 0 w 140"/>
              <a:gd name="T5" fmla="*/ 9 h 72"/>
              <a:gd name="T6" fmla="*/ 0 w 140"/>
              <a:gd name="T7" fmla="*/ 64 h 72"/>
              <a:gd name="T8" fmla="*/ 8 w 140"/>
              <a:gd name="T9" fmla="*/ 72 h 72"/>
              <a:gd name="T10" fmla="*/ 131 w 140"/>
              <a:gd name="T11" fmla="*/ 72 h 72"/>
              <a:gd name="T12" fmla="*/ 140 w 140"/>
              <a:gd name="T13" fmla="*/ 64 h 72"/>
              <a:gd name="T14" fmla="*/ 140 w 140"/>
              <a:gd name="T15" fmla="*/ 9 h 72"/>
              <a:gd name="T16" fmla="*/ 131 w 140"/>
              <a:gd name="T17" fmla="*/ 0 h 72"/>
              <a:gd name="T18" fmla="*/ 48 w 140"/>
              <a:gd name="T19" fmla="*/ 34 h 72"/>
              <a:gd name="T20" fmla="*/ 46 w 140"/>
              <a:gd name="T21" fmla="*/ 38 h 72"/>
              <a:gd name="T22" fmla="*/ 42 w 140"/>
              <a:gd name="T23" fmla="*/ 41 h 72"/>
              <a:gd name="T24" fmla="*/ 36 w 140"/>
              <a:gd name="T25" fmla="*/ 42 h 72"/>
              <a:gd name="T26" fmla="*/ 27 w 140"/>
              <a:gd name="T27" fmla="*/ 42 h 72"/>
              <a:gd name="T28" fmla="*/ 27 w 140"/>
              <a:gd name="T29" fmla="*/ 56 h 72"/>
              <a:gd name="T30" fmla="*/ 19 w 140"/>
              <a:gd name="T31" fmla="*/ 56 h 72"/>
              <a:gd name="T32" fmla="*/ 19 w 140"/>
              <a:gd name="T33" fmla="*/ 18 h 72"/>
              <a:gd name="T34" fmla="*/ 36 w 140"/>
              <a:gd name="T35" fmla="*/ 18 h 72"/>
              <a:gd name="T36" fmla="*/ 42 w 140"/>
              <a:gd name="T37" fmla="*/ 19 h 72"/>
              <a:gd name="T38" fmla="*/ 46 w 140"/>
              <a:gd name="T39" fmla="*/ 22 h 72"/>
              <a:gd name="T40" fmla="*/ 48 w 140"/>
              <a:gd name="T41" fmla="*/ 26 h 72"/>
              <a:gd name="T42" fmla="*/ 49 w 140"/>
              <a:gd name="T43" fmla="*/ 30 h 72"/>
              <a:gd name="T44" fmla="*/ 48 w 140"/>
              <a:gd name="T45" fmla="*/ 34 h 72"/>
              <a:gd name="T46" fmla="*/ 87 w 140"/>
              <a:gd name="T47" fmla="*/ 44 h 72"/>
              <a:gd name="T48" fmla="*/ 83 w 140"/>
              <a:gd name="T49" fmla="*/ 50 h 72"/>
              <a:gd name="T50" fmla="*/ 78 w 140"/>
              <a:gd name="T51" fmla="*/ 54 h 72"/>
              <a:gd name="T52" fmla="*/ 70 w 140"/>
              <a:gd name="T53" fmla="*/ 56 h 72"/>
              <a:gd name="T54" fmla="*/ 54 w 140"/>
              <a:gd name="T55" fmla="*/ 56 h 72"/>
              <a:gd name="T56" fmla="*/ 54 w 140"/>
              <a:gd name="T57" fmla="*/ 18 h 72"/>
              <a:gd name="T58" fmla="*/ 70 w 140"/>
              <a:gd name="T59" fmla="*/ 18 h 72"/>
              <a:gd name="T60" fmla="*/ 77 w 140"/>
              <a:gd name="T61" fmla="*/ 19 h 72"/>
              <a:gd name="T62" fmla="*/ 83 w 140"/>
              <a:gd name="T63" fmla="*/ 23 h 72"/>
              <a:gd name="T64" fmla="*/ 86 w 140"/>
              <a:gd name="T65" fmla="*/ 28 h 72"/>
              <a:gd name="T66" fmla="*/ 88 w 140"/>
              <a:gd name="T67" fmla="*/ 37 h 72"/>
              <a:gd name="T68" fmla="*/ 87 w 140"/>
              <a:gd name="T69" fmla="*/ 44 h 72"/>
              <a:gd name="T70" fmla="*/ 120 w 140"/>
              <a:gd name="T71" fmla="*/ 25 h 72"/>
              <a:gd name="T72" fmla="*/ 102 w 140"/>
              <a:gd name="T73" fmla="*/ 25 h 72"/>
              <a:gd name="T74" fmla="*/ 102 w 140"/>
              <a:gd name="T75" fmla="*/ 34 h 72"/>
              <a:gd name="T76" fmla="*/ 117 w 140"/>
              <a:gd name="T77" fmla="*/ 34 h 72"/>
              <a:gd name="T78" fmla="*/ 117 w 140"/>
              <a:gd name="T79" fmla="*/ 40 h 72"/>
              <a:gd name="T80" fmla="*/ 102 w 140"/>
              <a:gd name="T81" fmla="*/ 40 h 72"/>
              <a:gd name="T82" fmla="*/ 102 w 140"/>
              <a:gd name="T83" fmla="*/ 56 h 72"/>
              <a:gd name="T84" fmla="*/ 93 w 140"/>
              <a:gd name="T85" fmla="*/ 56 h 72"/>
              <a:gd name="T86" fmla="*/ 93 w 140"/>
              <a:gd name="T87" fmla="*/ 18 h 72"/>
              <a:gd name="T88" fmla="*/ 120 w 140"/>
              <a:gd name="T89" fmla="*/ 18 h 72"/>
              <a:gd name="T90" fmla="*/ 120 w 140"/>
              <a:gd name="T91" fmla="*/ 25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0" h="72">
                <a:moveTo>
                  <a:pt x="131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4"/>
                  <a:pt x="0" y="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9"/>
                  <a:pt x="3" y="72"/>
                  <a:pt x="8" y="72"/>
                </a:cubicBezTo>
                <a:cubicBezTo>
                  <a:pt x="131" y="72"/>
                  <a:pt x="131" y="72"/>
                  <a:pt x="131" y="72"/>
                </a:cubicBezTo>
                <a:cubicBezTo>
                  <a:pt x="136" y="72"/>
                  <a:pt x="140" y="69"/>
                  <a:pt x="140" y="64"/>
                </a:cubicBezTo>
                <a:cubicBezTo>
                  <a:pt x="140" y="9"/>
                  <a:pt x="140" y="9"/>
                  <a:pt x="140" y="9"/>
                </a:cubicBezTo>
                <a:cubicBezTo>
                  <a:pt x="140" y="4"/>
                  <a:pt x="136" y="0"/>
                  <a:pt x="131" y="0"/>
                </a:cubicBezTo>
                <a:close/>
                <a:moveTo>
                  <a:pt x="48" y="34"/>
                </a:moveTo>
                <a:cubicBezTo>
                  <a:pt x="48" y="36"/>
                  <a:pt x="47" y="37"/>
                  <a:pt x="46" y="38"/>
                </a:cubicBezTo>
                <a:cubicBezTo>
                  <a:pt x="45" y="39"/>
                  <a:pt x="44" y="40"/>
                  <a:pt x="42" y="41"/>
                </a:cubicBezTo>
                <a:cubicBezTo>
                  <a:pt x="40" y="42"/>
                  <a:pt x="38" y="42"/>
                  <a:pt x="36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56"/>
                  <a:pt x="27" y="56"/>
                  <a:pt x="27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18"/>
                  <a:pt x="19" y="18"/>
                  <a:pt x="19" y="18"/>
                </a:cubicBezTo>
                <a:cubicBezTo>
                  <a:pt x="36" y="18"/>
                  <a:pt x="36" y="18"/>
                  <a:pt x="36" y="18"/>
                </a:cubicBezTo>
                <a:cubicBezTo>
                  <a:pt x="38" y="18"/>
                  <a:pt x="40" y="18"/>
                  <a:pt x="42" y="19"/>
                </a:cubicBezTo>
                <a:cubicBezTo>
                  <a:pt x="44" y="20"/>
                  <a:pt x="45" y="20"/>
                  <a:pt x="46" y="22"/>
                </a:cubicBezTo>
                <a:cubicBezTo>
                  <a:pt x="47" y="23"/>
                  <a:pt x="48" y="24"/>
                  <a:pt x="48" y="26"/>
                </a:cubicBezTo>
                <a:cubicBezTo>
                  <a:pt x="49" y="27"/>
                  <a:pt x="49" y="28"/>
                  <a:pt x="49" y="30"/>
                </a:cubicBezTo>
                <a:cubicBezTo>
                  <a:pt x="49" y="32"/>
                  <a:pt x="49" y="33"/>
                  <a:pt x="48" y="34"/>
                </a:cubicBezTo>
                <a:close/>
                <a:moveTo>
                  <a:pt x="87" y="44"/>
                </a:moveTo>
                <a:cubicBezTo>
                  <a:pt x="86" y="46"/>
                  <a:pt x="85" y="48"/>
                  <a:pt x="83" y="50"/>
                </a:cubicBezTo>
                <a:cubicBezTo>
                  <a:pt x="82" y="52"/>
                  <a:pt x="80" y="53"/>
                  <a:pt x="78" y="54"/>
                </a:cubicBezTo>
                <a:cubicBezTo>
                  <a:pt x="76" y="55"/>
                  <a:pt x="73" y="56"/>
                  <a:pt x="70" y="56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18"/>
                  <a:pt x="54" y="18"/>
                  <a:pt x="54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3" y="18"/>
                  <a:pt x="75" y="18"/>
                  <a:pt x="77" y="19"/>
                </a:cubicBezTo>
                <a:cubicBezTo>
                  <a:pt x="79" y="20"/>
                  <a:pt x="81" y="21"/>
                  <a:pt x="83" y="23"/>
                </a:cubicBezTo>
                <a:cubicBezTo>
                  <a:pt x="84" y="24"/>
                  <a:pt x="85" y="26"/>
                  <a:pt x="86" y="28"/>
                </a:cubicBezTo>
                <a:cubicBezTo>
                  <a:pt x="87" y="31"/>
                  <a:pt x="88" y="33"/>
                  <a:pt x="88" y="37"/>
                </a:cubicBezTo>
                <a:cubicBezTo>
                  <a:pt x="88" y="39"/>
                  <a:pt x="87" y="42"/>
                  <a:pt x="87" y="44"/>
                </a:cubicBezTo>
                <a:close/>
                <a:moveTo>
                  <a:pt x="120" y="25"/>
                </a:moveTo>
                <a:cubicBezTo>
                  <a:pt x="102" y="25"/>
                  <a:pt x="102" y="25"/>
                  <a:pt x="102" y="25"/>
                </a:cubicBezTo>
                <a:cubicBezTo>
                  <a:pt x="102" y="34"/>
                  <a:pt x="102" y="34"/>
                  <a:pt x="102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02" y="40"/>
                  <a:pt x="102" y="40"/>
                  <a:pt x="102" y="40"/>
                </a:cubicBezTo>
                <a:cubicBezTo>
                  <a:pt x="102" y="56"/>
                  <a:pt x="102" y="56"/>
                  <a:pt x="102" y="56"/>
                </a:cubicBezTo>
                <a:cubicBezTo>
                  <a:pt x="93" y="56"/>
                  <a:pt x="93" y="56"/>
                  <a:pt x="93" y="56"/>
                </a:cubicBezTo>
                <a:cubicBezTo>
                  <a:pt x="93" y="18"/>
                  <a:pt x="93" y="18"/>
                  <a:pt x="93" y="18"/>
                </a:cubicBezTo>
                <a:cubicBezTo>
                  <a:pt x="120" y="18"/>
                  <a:pt x="120" y="18"/>
                  <a:pt x="120" y="18"/>
                </a:cubicBezTo>
                <a:lnTo>
                  <a:pt x="120" y="25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7" name="Freeform 62"/>
          <p:cNvSpPr>
            <a:spLocks noEditPoints="1"/>
          </p:cNvSpPr>
          <p:nvPr/>
        </p:nvSpPr>
        <p:spPr bwMode="auto">
          <a:xfrm>
            <a:off x="3768734" y="1417641"/>
            <a:ext cx="223838" cy="290513"/>
          </a:xfrm>
          <a:custGeom>
            <a:avLst/>
            <a:gdLst>
              <a:gd name="T0" fmla="*/ 131 w 143"/>
              <a:gd name="T1" fmla="*/ 167 h 186"/>
              <a:gd name="T2" fmla="*/ 124 w 143"/>
              <a:gd name="T3" fmla="*/ 174 h 186"/>
              <a:gd name="T4" fmla="*/ 19 w 143"/>
              <a:gd name="T5" fmla="*/ 174 h 186"/>
              <a:gd name="T6" fmla="*/ 12 w 143"/>
              <a:gd name="T7" fmla="*/ 167 h 186"/>
              <a:gd name="T8" fmla="*/ 12 w 143"/>
              <a:gd name="T9" fmla="*/ 18 h 186"/>
              <a:gd name="T10" fmla="*/ 19 w 143"/>
              <a:gd name="T11" fmla="*/ 12 h 186"/>
              <a:gd name="T12" fmla="*/ 89 w 143"/>
              <a:gd name="T13" fmla="*/ 12 h 186"/>
              <a:gd name="T14" fmla="*/ 90 w 143"/>
              <a:gd name="T15" fmla="*/ 13 h 186"/>
              <a:gd name="T16" fmla="*/ 90 w 143"/>
              <a:gd name="T17" fmla="*/ 54 h 186"/>
              <a:gd name="T18" fmla="*/ 93 w 143"/>
              <a:gd name="T19" fmla="*/ 56 h 186"/>
              <a:gd name="T20" fmla="*/ 131 w 143"/>
              <a:gd name="T21" fmla="*/ 56 h 186"/>
              <a:gd name="T22" fmla="*/ 131 w 143"/>
              <a:gd name="T23" fmla="*/ 57 h 186"/>
              <a:gd name="T24" fmla="*/ 131 w 143"/>
              <a:gd name="T25" fmla="*/ 78 h 186"/>
              <a:gd name="T26" fmla="*/ 143 w 143"/>
              <a:gd name="T27" fmla="*/ 78 h 186"/>
              <a:gd name="T28" fmla="*/ 143 w 143"/>
              <a:gd name="T29" fmla="*/ 54 h 186"/>
              <a:gd name="T30" fmla="*/ 141 w 143"/>
              <a:gd name="T31" fmla="*/ 50 h 186"/>
              <a:gd name="T32" fmla="*/ 97 w 143"/>
              <a:gd name="T33" fmla="*/ 2 h 186"/>
              <a:gd name="T34" fmla="*/ 92 w 143"/>
              <a:gd name="T35" fmla="*/ 0 h 186"/>
              <a:gd name="T36" fmla="*/ 19 w 143"/>
              <a:gd name="T37" fmla="*/ 0 h 186"/>
              <a:gd name="T38" fmla="*/ 0 w 143"/>
              <a:gd name="T39" fmla="*/ 18 h 186"/>
              <a:gd name="T40" fmla="*/ 0 w 143"/>
              <a:gd name="T41" fmla="*/ 167 h 186"/>
              <a:gd name="T42" fmla="*/ 19 w 143"/>
              <a:gd name="T43" fmla="*/ 186 h 186"/>
              <a:gd name="T44" fmla="*/ 124 w 143"/>
              <a:gd name="T45" fmla="*/ 186 h 186"/>
              <a:gd name="T46" fmla="*/ 143 w 143"/>
              <a:gd name="T47" fmla="*/ 167 h 186"/>
              <a:gd name="T48" fmla="*/ 143 w 143"/>
              <a:gd name="T49" fmla="*/ 158 h 186"/>
              <a:gd name="T50" fmla="*/ 131 w 143"/>
              <a:gd name="T51" fmla="*/ 158 h 186"/>
              <a:gd name="T52" fmla="*/ 131 w 143"/>
              <a:gd name="T53" fmla="*/ 167 h 186"/>
              <a:gd name="T54" fmla="*/ 96 w 143"/>
              <a:gd name="T55" fmla="*/ 19 h 186"/>
              <a:gd name="T56" fmla="*/ 125 w 143"/>
              <a:gd name="T57" fmla="*/ 51 h 186"/>
              <a:gd name="T58" fmla="*/ 96 w 143"/>
              <a:gd name="T59" fmla="*/ 51 h 186"/>
              <a:gd name="T60" fmla="*/ 96 w 143"/>
              <a:gd name="T61" fmla="*/ 19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3" h="186">
                <a:moveTo>
                  <a:pt x="131" y="167"/>
                </a:moveTo>
                <a:cubicBezTo>
                  <a:pt x="131" y="171"/>
                  <a:pt x="128" y="174"/>
                  <a:pt x="124" y="174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15" y="174"/>
                  <a:pt x="12" y="171"/>
                  <a:pt x="12" y="167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5"/>
                  <a:pt x="15" y="12"/>
                  <a:pt x="19" y="12"/>
                </a:cubicBezTo>
                <a:cubicBezTo>
                  <a:pt x="89" y="12"/>
                  <a:pt x="89" y="12"/>
                  <a:pt x="89" y="12"/>
                </a:cubicBezTo>
                <a:cubicBezTo>
                  <a:pt x="90" y="13"/>
                  <a:pt x="90" y="13"/>
                  <a:pt x="90" y="13"/>
                </a:cubicBezTo>
                <a:cubicBezTo>
                  <a:pt x="90" y="54"/>
                  <a:pt x="90" y="54"/>
                  <a:pt x="90" y="54"/>
                </a:cubicBezTo>
                <a:cubicBezTo>
                  <a:pt x="90" y="55"/>
                  <a:pt x="91" y="56"/>
                  <a:pt x="93" y="56"/>
                </a:cubicBezTo>
                <a:cubicBezTo>
                  <a:pt x="131" y="56"/>
                  <a:pt x="131" y="56"/>
                  <a:pt x="131" y="56"/>
                </a:cubicBezTo>
                <a:cubicBezTo>
                  <a:pt x="131" y="57"/>
                  <a:pt x="131" y="57"/>
                  <a:pt x="131" y="57"/>
                </a:cubicBezTo>
                <a:cubicBezTo>
                  <a:pt x="131" y="78"/>
                  <a:pt x="131" y="78"/>
                  <a:pt x="131" y="78"/>
                </a:cubicBezTo>
                <a:cubicBezTo>
                  <a:pt x="143" y="78"/>
                  <a:pt x="143" y="78"/>
                  <a:pt x="143" y="78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43" y="53"/>
                  <a:pt x="142" y="51"/>
                  <a:pt x="141" y="50"/>
                </a:cubicBezTo>
                <a:cubicBezTo>
                  <a:pt x="97" y="2"/>
                  <a:pt x="97" y="2"/>
                  <a:pt x="97" y="2"/>
                </a:cubicBezTo>
                <a:cubicBezTo>
                  <a:pt x="95" y="1"/>
                  <a:pt x="94" y="0"/>
                  <a:pt x="92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9" y="0"/>
                  <a:pt x="0" y="8"/>
                  <a:pt x="0" y="18"/>
                </a:cubicBezTo>
                <a:cubicBezTo>
                  <a:pt x="0" y="167"/>
                  <a:pt x="0" y="167"/>
                  <a:pt x="0" y="167"/>
                </a:cubicBezTo>
                <a:cubicBezTo>
                  <a:pt x="0" y="177"/>
                  <a:pt x="9" y="186"/>
                  <a:pt x="19" y="186"/>
                </a:cubicBezTo>
                <a:cubicBezTo>
                  <a:pt x="124" y="186"/>
                  <a:pt x="124" y="186"/>
                  <a:pt x="124" y="186"/>
                </a:cubicBezTo>
                <a:cubicBezTo>
                  <a:pt x="135" y="186"/>
                  <a:pt x="143" y="177"/>
                  <a:pt x="143" y="167"/>
                </a:cubicBezTo>
                <a:cubicBezTo>
                  <a:pt x="143" y="158"/>
                  <a:pt x="143" y="158"/>
                  <a:pt x="143" y="158"/>
                </a:cubicBezTo>
                <a:cubicBezTo>
                  <a:pt x="131" y="158"/>
                  <a:pt x="131" y="158"/>
                  <a:pt x="131" y="158"/>
                </a:cubicBezTo>
                <a:lnTo>
                  <a:pt x="131" y="167"/>
                </a:lnTo>
                <a:close/>
                <a:moveTo>
                  <a:pt x="96" y="19"/>
                </a:moveTo>
                <a:cubicBezTo>
                  <a:pt x="125" y="51"/>
                  <a:pt x="125" y="51"/>
                  <a:pt x="125" y="51"/>
                </a:cubicBezTo>
                <a:cubicBezTo>
                  <a:pt x="96" y="51"/>
                  <a:pt x="96" y="51"/>
                  <a:pt x="96" y="51"/>
                </a:cubicBezTo>
                <a:lnTo>
                  <a:pt x="96" y="19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8" name="Freeform 63"/>
          <p:cNvSpPr>
            <a:spLocks/>
          </p:cNvSpPr>
          <p:nvPr/>
        </p:nvSpPr>
        <p:spPr bwMode="auto">
          <a:xfrm>
            <a:off x="4508510" y="1584329"/>
            <a:ext cx="26988" cy="38100"/>
          </a:xfrm>
          <a:custGeom>
            <a:avLst/>
            <a:gdLst>
              <a:gd name="T0" fmla="*/ 15 w 17"/>
              <a:gd name="T1" fmla="*/ 3 h 24"/>
              <a:gd name="T2" fmla="*/ 11 w 17"/>
              <a:gd name="T3" fmla="*/ 1 h 24"/>
              <a:gd name="T4" fmla="*/ 6 w 17"/>
              <a:gd name="T5" fmla="*/ 0 h 24"/>
              <a:gd name="T6" fmla="*/ 0 w 17"/>
              <a:gd name="T7" fmla="*/ 0 h 24"/>
              <a:gd name="T8" fmla="*/ 0 w 17"/>
              <a:gd name="T9" fmla="*/ 24 h 24"/>
              <a:gd name="T10" fmla="*/ 8 w 17"/>
              <a:gd name="T11" fmla="*/ 24 h 24"/>
              <a:gd name="T12" fmla="*/ 11 w 17"/>
              <a:gd name="T13" fmla="*/ 23 h 24"/>
              <a:gd name="T14" fmla="*/ 14 w 17"/>
              <a:gd name="T15" fmla="*/ 21 h 24"/>
              <a:gd name="T16" fmla="*/ 16 w 17"/>
              <a:gd name="T17" fmla="*/ 18 h 24"/>
              <a:gd name="T18" fmla="*/ 17 w 17"/>
              <a:gd name="T19" fmla="*/ 12 h 24"/>
              <a:gd name="T20" fmla="*/ 17 w 17"/>
              <a:gd name="T21" fmla="*/ 7 h 24"/>
              <a:gd name="T22" fmla="*/ 15 w 17"/>
              <a:gd name="T23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24">
                <a:moveTo>
                  <a:pt x="15" y="3"/>
                </a:moveTo>
                <a:cubicBezTo>
                  <a:pt x="14" y="2"/>
                  <a:pt x="13" y="1"/>
                  <a:pt x="11" y="1"/>
                </a:cubicBezTo>
                <a:cubicBezTo>
                  <a:pt x="10" y="0"/>
                  <a:pt x="8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4"/>
                  <a:pt x="0" y="24"/>
                  <a:pt x="0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9" y="24"/>
                  <a:pt x="10" y="23"/>
                  <a:pt x="11" y="23"/>
                </a:cubicBezTo>
                <a:cubicBezTo>
                  <a:pt x="12" y="23"/>
                  <a:pt x="13" y="22"/>
                  <a:pt x="14" y="21"/>
                </a:cubicBezTo>
                <a:cubicBezTo>
                  <a:pt x="15" y="20"/>
                  <a:pt x="16" y="19"/>
                  <a:pt x="16" y="18"/>
                </a:cubicBezTo>
                <a:cubicBezTo>
                  <a:pt x="17" y="16"/>
                  <a:pt x="17" y="14"/>
                  <a:pt x="17" y="12"/>
                </a:cubicBezTo>
                <a:cubicBezTo>
                  <a:pt x="17" y="10"/>
                  <a:pt x="17" y="9"/>
                  <a:pt x="17" y="7"/>
                </a:cubicBezTo>
                <a:cubicBezTo>
                  <a:pt x="16" y="6"/>
                  <a:pt x="16" y="4"/>
                  <a:pt x="15" y="3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9" name="Freeform 64"/>
          <p:cNvSpPr>
            <a:spLocks/>
          </p:cNvSpPr>
          <p:nvPr/>
        </p:nvSpPr>
        <p:spPr bwMode="auto">
          <a:xfrm>
            <a:off x="4568835" y="1582741"/>
            <a:ext cx="31750" cy="41275"/>
          </a:xfrm>
          <a:custGeom>
            <a:avLst/>
            <a:gdLst>
              <a:gd name="T0" fmla="*/ 18 w 20"/>
              <a:gd name="T1" fmla="*/ 4 h 26"/>
              <a:gd name="T2" fmla="*/ 15 w 20"/>
              <a:gd name="T3" fmla="*/ 1 h 26"/>
              <a:gd name="T4" fmla="*/ 10 w 20"/>
              <a:gd name="T5" fmla="*/ 0 h 26"/>
              <a:gd name="T6" fmla="*/ 5 w 20"/>
              <a:gd name="T7" fmla="*/ 1 h 26"/>
              <a:gd name="T8" fmla="*/ 2 w 20"/>
              <a:gd name="T9" fmla="*/ 4 h 26"/>
              <a:gd name="T10" fmla="*/ 0 w 20"/>
              <a:gd name="T11" fmla="*/ 8 h 26"/>
              <a:gd name="T12" fmla="*/ 0 w 20"/>
              <a:gd name="T13" fmla="*/ 13 h 26"/>
              <a:gd name="T14" fmla="*/ 0 w 20"/>
              <a:gd name="T15" fmla="*/ 18 h 26"/>
              <a:gd name="T16" fmla="*/ 2 w 20"/>
              <a:gd name="T17" fmla="*/ 22 h 26"/>
              <a:gd name="T18" fmla="*/ 5 w 20"/>
              <a:gd name="T19" fmla="*/ 24 h 26"/>
              <a:gd name="T20" fmla="*/ 10 w 20"/>
              <a:gd name="T21" fmla="*/ 26 h 26"/>
              <a:gd name="T22" fmla="*/ 15 w 20"/>
              <a:gd name="T23" fmla="*/ 24 h 26"/>
              <a:gd name="T24" fmla="*/ 18 w 20"/>
              <a:gd name="T25" fmla="*/ 22 h 26"/>
              <a:gd name="T26" fmla="*/ 20 w 20"/>
              <a:gd name="T27" fmla="*/ 18 h 26"/>
              <a:gd name="T28" fmla="*/ 20 w 20"/>
              <a:gd name="T29" fmla="*/ 13 h 26"/>
              <a:gd name="T30" fmla="*/ 20 w 20"/>
              <a:gd name="T31" fmla="*/ 8 h 26"/>
              <a:gd name="T32" fmla="*/ 18 w 20"/>
              <a:gd name="T33" fmla="*/ 4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0" h="26">
                <a:moveTo>
                  <a:pt x="18" y="4"/>
                </a:moveTo>
                <a:cubicBezTo>
                  <a:pt x="17" y="3"/>
                  <a:pt x="16" y="2"/>
                  <a:pt x="15" y="1"/>
                </a:cubicBezTo>
                <a:cubicBezTo>
                  <a:pt x="14" y="0"/>
                  <a:pt x="12" y="0"/>
                  <a:pt x="10" y="0"/>
                </a:cubicBezTo>
                <a:cubicBezTo>
                  <a:pt x="8" y="0"/>
                  <a:pt x="7" y="0"/>
                  <a:pt x="5" y="1"/>
                </a:cubicBezTo>
                <a:cubicBezTo>
                  <a:pt x="4" y="2"/>
                  <a:pt x="3" y="3"/>
                  <a:pt x="2" y="4"/>
                </a:cubicBezTo>
                <a:cubicBezTo>
                  <a:pt x="1" y="5"/>
                  <a:pt x="1" y="7"/>
                  <a:pt x="0" y="8"/>
                </a:cubicBezTo>
                <a:cubicBezTo>
                  <a:pt x="0" y="10"/>
                  <a:pt x="0" y="11"/>
                  <a:pt x="0" y="13"/>
                </a:cubicBezTo>
                <a:cubicBezTo>
                  <a:pt x="0" y="14"/>
                  <a:pt x="0" y="16"/>
                  <a:pt x="0" y="18"/>
                </a:cubicBezTo>
                <a:cubicBezTo>
                  <a:pt x="1" y="19"/>
                  <a:pt x="1" y="20"/>
                  <a:pt x="2" y="22"/>
                </a:cubicBezTo>
                <a:cubicBezTo>
                  <a:pt x="3" y="23"/>
                  <a:pt x="4" y="24"/>
                  <a:pt x="5" y="24"/>
                </a:cubicBezTo>
                <a:cubicBezTo>
                  <a:pt x="7" y="25"/>
                  <a:pt x="8" y="26"/>
                  <a:pt x="10" y="26"/>
                </a:cubicBezTo>
                <a:cubicBezTo>
                  <a:pt x="12" y="26"/>
                  <a:pt x="14" y="25"/>
                  <a:pt x="15" y="24"/>
                </a:cubicBezTo>
                <a:cubicBezTo>
                  <a:pt x="16" y="24"/>
                  <a:pt x="17" y="23"/>
                  <a:pt x="18" y="22"/>
                </a:cubicBezTo>
                <a:cubicBezTo>
                  <a:pt x="19" y="20"/>
                  <a:pt x="19" y="19"/>
                  <a:pt x="20" y="18"/>
                </a:cubicBezTo>
                <a:cubicBezTo>
                  <a:pt x="20" y="16"/>
                  <a:pt x="20" y="14"/>
                  <a:pt x="20" y="13"/>
                </a:cubicBezTo>
                <a:cubicBezTo>
                  <a:pt x="20" y="11"/>
                  <a:pt x="20" y="10"/>
                  <a:pt x="20" y="8"/>
                </a:cubicBezTo>
                <a:cubicBezTo>
                  <a:pt x="19" y="7"/>
                  <a:pt x="19" y="5"/>
                  <a:pt x="18" y="4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0" name="Freeform 65"/>
          <p:cNvSpPr>
            <a:spLocks noEditPoints="1"/>
          </p:cNvSpPr>
          <p:nvPr/>
        </p:nvSpPr>
        <p:spPr bwMode="auto">
          <a:xfrm>
            <a:off x="4476760" y="1546229"/>
            <a:ext cx="219075" cy="112713"/>
          </a:xfrm>
          <a:custGeom>
            <a:avLst/>
            <a:gdLst>
              <a:gd name="T0" fmla="*/ 8 w 140"/>
              <a:gd name="T1" fmla="*/ 0 h 72"/>
              <a:gd name="T2" fmla="*/ 0 w 140"/>
              <a:gd name="T3" fmla="*/ 64 h 72"/>
              <a:gd name="T4" fmla="*/ 131 w 140"/>
              <a:gd name="T5" fmla="*/ 72 h 72"/>
              <a:gd name="T6" fmla="*/ 140 w 140"/>
              <a:gd name="T7" fmla="*/ 9 h 72"/>
              <a:gd name="T8" fmla="*/ 45 w 140"/>
              <a:gd name="T9" fmla="*/ 44 h 72"/>
              <a:gd name="T10" fmla="*/ 37 w 140"/>
              <a:gd name="T11" fmla="*/ 54 h 72"/>
              <a:gd name="T12" fmla="*/ 13 w 140"/>
              <a:gd name="T13" fmla="*/ 56 h 72"/>
              <a:gd name="T14" fmla="*/ 29 w 140"/>
              <a:gd name="T15" fmla="*/ 18 h 72"/>
              <a:gd name="T16" fmla="*/ 42 w 140"/>
              <a:gd name="T17" fmla="*/ 23 h 72"/>
              <a:gd name="T18" fmla="*/ 46 w 140"/>
              <a:gd name="T19" fmla="*/ 37 h 72"/>
              <a:gd name="T20" fmla="*/ 86 w 140"/>
              <a:gd name="T21" fmla="*/ 45 h 72"/>
              <a:gd name="T22" fmla="*/ 77 w 140"/>
              <a:gd name="T23" fmla="*/ 55 h 72"/>
              <a:gd name="T24" fmla="*/ 61 w 140"/>
              <a:gd name="T25" fmla="*/ 55 h 72"/>
              <a:gd name="T26" fmla="*/ 52 w 140"/>
              <a:gd name="T27" fmla="*/ 45 h 72"/>
              <a:gd name="T28" fmla="*/ 52 w 140"/>
              <a:gd name="T29" fmla="*/ 29 h 72"/>
              <a:gd name="T30" fmla="*/ 61 w 140"/>
              <a:gd name="T31" fmla="*/ 19 h 72"/>
              <a:gd name="T32" fmla="*/ 77 w 140"/>
              <a:gd name="T33" fmla="*/ 19 h 72"/>
              <a:gd name="T34" fmla="*/ 86 w 140"/>
              <a:gd name="T35" fmla="*/ 29 h 72"/>
              <a:gd name="T36" fmla="*/ 86 w 140"/>
              <a:gd name="T37" fmla="*/ 45 h 72"/>
              <a:gd name="T38" fmla="*/ 122 w 140"/>
              <a:gd name="T39" fmla="*/ 52 h 72"/>
              <a:gd name="T40" fmla="*/ 110 w 140"/>
              <a:gd name="T41" fmla="*/ 56 h 72"/>
              <a:gd name="T42" fmla="*/ 97 w 140"/>
              <a:gd name="T43" fmla="*/ 51 h 72"/>
              <a:gd name="T44" fmla="*/ 92 w 140"/>
              <a:gd name="T45" fmla="*/ 37 h 72"/>
              <a:gd name="T46" fmla="*/ 97 w 140"/>
              <a:gd name="T47" fmla="*/ 23 h 72"/>
              <a:gd name="T48" fmla="*/ 110 w 140"/>
              <a:gd name="T49" fmla="*/ 17 h 72"/>
              <a:gd name="T50" fmla="*/ 121 w 140"/>
              <a:gd name="T51" fmla="*/ 20 h 72"/>
              <a:gd name="T52" fmla="*/ 126 w 140"/>
              <a:gd name="T53" fmla="*/ 31 h 72"/>
              <a:gd name="T54" fmla="*/ 118 w 140"/>
              <a:gd name="T55" fmla="*/ 28 h 72"/>
              <a:gd name="T56" fmla="*/ 113 w 140"/>
              <a:gd name="T57" fmla="*/ 24 h 72"/>
              <a:gd name="T58" fmla="*/ 105 w 140"/>
              <a:gd name="T59" fmla="*/ 25 h 72"/>
              <a:gd name="T60" fmla="*/ 101 w 140"/>
              <a:gd name="T61" fmla="*/ 32 h 72"/>
              <a:gd name="T62" fmla="*/ 101 w 140"/>
              <a:gd name="T63" fmla="*/ 42 h 72"/>
              <a:gd name="T64" fmla="*/ 105 w 140"/>
              <a:gd name="T65" fmla="*/ 48 h 72"/>
              <a:gd name="T66" fmla="*/ 116 w 140"/>
              <a:gd name="T67" fmla="*/ 47 h 72"/>
              <a:gd name="T68" fmla="*/ 127 w 140"/>
              <a:gd name="T69" fmla="*/ 4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0" h="72">
                <a:moveTo>
                  <a:pt x="131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4"/>
                  <a:pt x="0" y="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9"/>
                  <a:pt x="3" y="72"/>
                  <a:pt x="8" y="72"/>
                </a:cubicBezTo>
                <a:cubicBezTo>
                  <a:pt x="131" y="72"/>
                  <a:pt x="131" y="72"/>
                  <a:pt x="131" y="72"/>
                </a:cubicBezTo>
                <a:cubicBezTo>
                  <a:pt x="136" y="72"/>
                  <a:pt x="140" y="69"/>
                  <a:pt x="140" y="64"/>
                </a:cubicBezTo>
                <a:cubicBezTo>
                  <a:pt x="140" y="9"/>
                  <a:pt x="140" y="9"/>
                  <a:pt x="140" y="9"/>
                </a:cubicBezTo>
                <a:cubicBezTo>
                  <a:pt x="140" y="4"/>
                  <a:pt x="136" y="0"/>
                  <a:pt x="131" y="0"/>
                </a:cubicBezTo>
                <a:close/>
                <a:moveTo>
                  <a:pt x="45" y="44"/>
                </a:moveTo>
                <a:cubicBezTo>
                  <a:pt x="45" y="46"/>
                  <a:pt x="44" y="48"/>
                  <a:pt x="42" y="50"/>
                </a:cubicBezTo>
                <a:cubicBezTo>
                  <a:pt x="41" y="52"/>
                  <a:pt x="39" y="53"/>
                  <a:pt x="37" y="54"/>
                </a:cubicBezTo>
                <a:cubicBezTo>
                  <a:pt x="35" y="55"/>
                  <a:pt x="32" y="56"/>
                  <a:pt x="29" y="56"/>
                </a:cubicBezTo>
                <a:cubicBezTo>
                  <a:pt x="13" y="56"/>
                  <a:pt x="13" y="56"/>
                  <a:pt x="13" y="56"/>
                </a:cubicBezTo>
                <a:cubicBezTo>
                  <a:pt x="13" y="18"/>
                  <a:pt x="13" y="18"/>
                  <a:pt x="13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32" y="18"/>
                  <a:pt x="34" y="18"/>
                  <a:pt x="36" y="19"/>
                </a:cubicBezTo>
                <a:cubicBezTo>
                  <a:pt x="38" y="20"/>
                  <a:pt x="40" y="21"/>
                  <a:pt x="42" y="23"/>
                </a:cubicBezTo>
                <a:cubicBezTo>
                  <a:pt x="43" y="24"/>
                  <a:pt x="44" y="26"/>
                  <a:pt x="45" y="28"/>
                </a:cubicBezTo>
                <a:cubicBezTo>
                  <a:pt x="46" y="31"/>
                  <a:pt x="46" y="33"/>
                  <a:pt x="46" y="37"/>
                </a:cubicBezTo>
                <a:cubicBezTo>
                  <a:pt x="46" y="39"/>
                  <a:pt x="46" y="42"/>
                  <a:pt x="45" y="44"/>
                </a:cubicBezTo>
                <a:close/>
                <a:moveTo>
                  <a:pt x="86" y="45"/>
                </a:moveTo>
                <a:cubicBezTo>
                  <a:pt x="86" y="47"/>
                  <a:pt x="84" y="49"/>
                  <a:pt x="83" y="51"/>
                </a:cubicBezTo>
                <a:cubicBezTo>
                  <a:pt x="81" y="53"/>
                  <a:pt x="79" y="54"/>
                  <a:pt x="77" y="55"/>
                </a:cubicBezTo>
                <a:cubicBezTo>
                  <a:pt x="75" y="56"/>
                  <a:pt x="72" y="56"/>
                  <a:pt x="69" y="56"/>
                </a:cubicBezTo>
                <a:cubicBezTo>
                  <a:pt x="66" y="56"/>
                  <a:pt x="64" y="56"/>
                  <a:pt x="61" y="55"/>
                </a:cubicBezTo>
                <a:cubicBezTo>
                  <a:pt x="59" y="54"/>
                  <a:pt x="57" y="53"/>
                  <a:pt x="56" y="51"/>
                </a:cubicBezTo>
                <a:cubicBezTo>
                  <a:pt x="54" y="49"/>
                  <a:pt x="53" y="47"/>
                  <a:pt x="52" y="45"/>
                </a:cubicBezTo>
                <a:cubicBezTo>
                  <a:pt x="51" y="42"/>
                  <a:pt x="51" y="40"/>
                  <a:pt x="51" y="37"/>
                </a:cubicBezTo>
                <a:cubicBezTo>
                  <a:pt x="51" y="34"/>
                  <a:pt x="51" y="31"/>
                  <a:pt x="52" y="29"/>
                </a:cubicBezTo>
                <a:cubicBezTo>
                  <a:pt x="53" y="27"/>
                  <a:pt x="54" y="25"/>
                  <a:pt x="56" y="23"/>
                </a:cubicBezTo>
                <a:cubicBezTo>
                  <a:pt x="57" y="21"/>
                  <a:pt x="59" y="20"/>
                  <a:pt x="61" y="19"/>
                </a:cubicBezTo>
                <a:cubicBezTo>
                  <a:pt x="64" y="17"/>
                  <a:pt x="66" y="17"/>
                  <a:pt x="69" y="17"/>
                </a:cubicBezTo>
                <a:cubicBezTo>
                  <a:pt x="72" y="17"/>
                  <a:pt x="75" y="17"/>
                  <a:pt x="77" y="19"/>
                </a:cubicBezTo>
                <a:cubicBezTo>
                  <a:pt x="79" y="20"/>
                  <a:pt x="81" y="21"/>
                  <a:pt x="83" y="23"/>
                </a:cubicBezTo>
                <a:cubicBezTo>
                  <a:pt x="84" y="25"/>
                  <a:pt x="86" y="27"/>
                  <a:pt x="86" y="29"/>
                </a:cubicBezTo>
                <a:cubicBezTo>
                  <a:pt x="87" y="31"/>
                  <a:pt x="88" y="34"/>
                  <a:pt x="88" y="37"/>
                </a:cubicBezTo>
                <a:cubicBezTo>
                  <a:pt x="88" y="40"/>
                  <a:pt x="87" y="42"/>
                  <a:pt x="86" y="45"/>
                </a:cubicBezTo>
                <a:close/>
                <a:moveTo>
                  <a:pt x="125" y="47"/>
                </a:moveTo>
                <a:cubicBezTo>
                  <a:pt x="124" y="49"/>
                  <a:pt x="123" y="51"/>
                  <a:pt x="122" y="52"/>
                </a:cubicBezTo>
                <a:cubicBezTo>
                  <a:pt x="120" y="54"/>
                  <a:pt x="119" y="55"/>
                  <a:pt x="117" y="55"/>
                </a:cubicBezTo>
                <a:cubicBezTo>
                  <a:pt x="115" y="56"/>
                  <a:pt x="113" y="56"/>
                  <a:pt x="110" y="56"/>
                </a:cubicBezTo>
                <a:cubicBezTo>
                  <a:pt x="107" y="56"/>
                  <a:pt x="105" y="56"/>
                  <a:pt x="102" y="55"/>
                </a:cubicBezTo>
                <a:cubicBezTo>
                  <a:pt x="100" y="54"/>
                  <a:pt x="98" y="53"/>
                  <a:pt x="97" y="51"/>
                </a:cubicBezTo>
                <a:cubicBezTo>
                  <a:pt x="95" y="49"/>
                  <a:pt x="94" y="47"/>
                  <a:pt x="93" y="45"/>
                </a:cubicBezTo>
                <a:cubicBezTo>
                  <a:pt x="92" y="42"/>
                  <a:pt x="92" y="40"/>
                  <a:pt x="92" y="37"/>
                </a:cubicBezTo>
                <a:cubicBezTo>
                  <a:pt x="92" y="34"/>
                  <a:pt x="92" y="31"/>
                  <a:pt x="93" y="29"/>
                </a:cubicBezTo>
                <a:cubicBezTo>
                  <a:pt x="94" y="27"/>
                  <a:pt x="95" y="25"/>
                  <a:pt x="97" y="23"/>
                </a:cubicBezTo>
                <a:cubicBezTo>
                  <a:pt x="98" y="21"/>
                  <a:pt x="100" y="20"/>
                  <a:pt x="102" y="19"/>
                </a:cubicBezTo>
                <a:cubicBezTo>
                  <a:pt x="105" y="17"/>
                  <a:pt x="107" y="17"/>
                  <a:pt x="110" y="17"/>
                </a:cubicBezTo>
                <a:cubicBezTo>
                  <a:pt x="112" y="17"/>
                  <a:pt x="114" y="17"/>
                  <a:pt x="116" y="18"/>
                </a:cubicBezTo>
                <a:cubicBezTo>
                  <a:pt x="118" y="18"/>
                  <a:pt x="120" y="19"/>
                  <a:pt x="121" y="20"/>
                </a:cubicBezTo>
                <a:cubicBezTo>
                  <a:pt x="123" y="22"/>
                  <a:pt x="124" y="23"/>
                  <a:pt x="125" y="25"/>
                </a:cubicBezTo>
                <a:cubicBezTo>
                  <a:pt x="126" y="26"/>
                  <a:pt x="126" y="28"/>
                  <a:pt x="126" y="31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30"/>
                  <a:pt x="118" y="29"/>
                  <a:pt x="118" y="28"/>
                </a:cubicBezTo>
                <a:cubicBezTo>
                  <a:pt x="117" y="27"/>
                  <a:pt x="116" y="26"/>
                  <a:pt x="116" y="26"/>
                </a:cubicBezTo>
                <a:cubicBezTo>
                  <a:pt x="115" y="25"/>
                  <a:pt x="114" y="25"/>
                  <a:pt x="113" y="24"/>
                </a:cubicBezTo>
                <a:cubicBezTo>
                  <a:pt x="112" y="24"/>
                  <a:pt x="111" y="24"/>
                  <a:pt x="110" y="24"/>
                </a:cubicBezTo>
                <a:cubicBezTo>
                  <a:pt x="108" y="24"/>
                  <a:pt x="107" y="24"/>
                  <a:pt x="105" y="25"/>
                </a:cubicBezTo>
                <a:cubicBezTo>
                  <a:pt x="104" y="26"/>
                  <a:pt x="103" y="27"/>
                  <a:pt x="102" y="28"/>
                </a:cubicBezTo>
                <a:cubicBezTo>
                  <a:pt x="101" y="29"/>
                  <a:pt x="101" y="31"/>
                  <a:pt x="101" y="32"/>
                </a:cubicBezTo>
                <a:cubicBezTo>
                  <a:pt x="100" y="34"/>
                  <a:pt x="100" y="35"/>
                  <a:pt x="100" y="37"/>
                </a:cubicBezTo>
                <a:cubicBezTo>
                  <a:pt x="100" y="38"/>
                  <a:pt x="100" y="40"/>
                  <a:pt x="101" y="42"/>
                </a:cubicBezTo>
                <a:cubicBezTo>
                  <a:pt x="101" y="43"/>
                  <a:pt x="101" y="44"/>
                  <a:pt x="102" y="46"/>
                </a:cubicBezTo>
                <a:cubicBezTo>
                  <a:pt x="103" y="47"/>
                  <a:pt x="104" y="48"/>
                  <a:pt x="105" y="48"/>
                </a:cubicBezTo>
                <a:cubicBezTo>
                  <a:pt x="107" y="49"/>
                  <a:pt x="108" y="50"/>
                  <a:pt x="110" y="50"/>
                </a:cubicBezTo>
                <a:cubicBezTo>
                  <a:pt x="113" y="50"/>
                  <a:pt x="115" y="49"/>
                  <a:pt x="116" y="47"/>
                </a:cubicBezTo>
                <a:cubicBezTo>
                  <a:pt x="118" y="46"/>
                  <a:pt x="118" y="44"/>
                  <a:pt x="119" y="41"/>
                </a:cubicBezTo>
                <a:cubicBezTo>
                  <a:pt x="127" y="41"/>
                  <a:pt x="127" y="41"/>
                  <a:pt x="127" y="41"/>
                </a:cubicBezTo>
                <a:cubicBezTo>
                  <a:pt x="127" y="43"/>
                  <a:pt x="126" y="46"/>
                  <a:pt x="125" y="47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1" name="Freeform 66"/>
          <p:cNvSpPr>
            <a:spLocks noEditPoints="1"/>
          </p:cNvSpPr>
          <p:nvPr/>
        </p:nvSpPr>
        <p:spPr bwMode="auto">
          <a:xfrm>
            <a:off x="4394210" y="1417641"/>
            <a:ext cx="223838" cy="290513"/>
          </a:xfrm>
          <a:custGeom>
            <a:avLst/>
            <a:gdLst>
              <a:gd name="T0" fmla="*/ 131 w 143"/>
              <a:gd name="T1" fmla="*/ 167 h 186"/>
              <a:gd name="T2" fmla="*/ 124 w 143"/>
              <a:gd name="T3" fmla="*/ 174 h 186"/>
              <a:gd name="T4" fmla="*/ 19 w 143"/>
              <a:gd name="T5" fmla="*/ 174 h 186"/>
              <a:gd name="T6" fmla="*/ 12 w 143"/>
              <a:gd name="T7" fmla="*/ 167 h 186"/>
              <a:gd name="T8" fmla="*/ 12 w 143"/>
              <a:gd name="T9" fmla="*/ 18 h 186"/>
              <a:gd name="T10" fmla="*/ 19 w 143"/>
              <a:gd name="T11" fmla="*/ 12 h 186"/>
              <a:gd name="T12" fmla="*/ 88 w 143"/>
              <a:gd name="T13" fmla="*/ 12 h 186"/>
              <a:gd name="T14" fmla="*/ 88 w 143"/>
              <a:gd name="T15" fmla="*/ 54 h 186"/>
              <a:gd name="T16" fmla="*/ 91 w 143"/>
              <a:gd name="T17" fmla="*/ 56 h 186"/>
              <a:gd name="T18" fmla="*/ 131 w 143"/>
              <a:gd name="T19" fmla="*/ 56 h 186"/>
              <a:gd name="T20" fmla="*/ 131 w 143"/>
              <a:gd name="T21" fmla="*/ 57 h 186"/>
              <a:gd name="T22" fmla="*/ 131 w 143"/>
              <a:gd name="T23" fmla="*/ 78 h 186"/>
              <a:gd name="T24" fmla="*/ 143 w 143"/>
              <a:gd name="T25" fmla="*/ 78 h 186"/>
              <a:gd name="T26" fmla="*/ 143 w 143"/>
              <a:gd name="T27" fmla="*/ 54 h 186"/>
              <a:gd name="T28" fmla="*/ 141 w 143"/>
              <a:gd name="T29" fmla="*/ 50 h 186"/>
              <a:gd name="T30" fmla="*/ 97 w 143"/>
              <a:gd name="T31" fmla="*/ 2 h 186"/>
              <a:gd name="T32" fmla="*/ 92 w 143"/>
              <a:gd name="T33" fmla="*/ 0 h 186"/>
              <a:gd name="T34" fmla="*/ 19 w 143"/>
              <a:gd name="T35" fmla="*/ 0 h 186"/>
              <a:gd name="T36" fmla="*/ 0 w 143"/>
              <a:gd name="T37" fmla="*/ 18 h 186"/>
              <a:gd name="T38" fmla="*/ 0 w 143"/>
              <a:gd name="T39" fmla="*/ 167 h 186"/>
              <a:gd name="T40" fmla="*/ 19 w 143"/>
              <a:gd name="T41" fmla="*/ 186 h 186"/>
              <a:gd name="T42" fmla="*/ 124 w 143"/>
              <a:gd name="T43" fmla="*/ 186 h 186"/>
              <a:gd name="T44" fmla="*/ 143 w 143"/>
              <a:gd name="T45" fmla="*/ 167 h 186"/>
              <a:gd name="T46" fmla="*/ 143 w 143"/>
              <a:gd name="T47" fmla="*/ 158 h 186"/>
              <a:gd name="T48" fmla="*/ 131 w 143"/>
              <a:gd name="T49" fmla="*/ 158 h 186"/>
              <a:gd name="T50" fmla="*/ 131 w 143"/>
              <a:gd name="T51" fmla="*/ 167 h 186"/>
              <a:gd name="T52" fmla="*/ 94 w 143"/>
              <a:gd name="T53" fmla="*/ 17 h 186"/>
              <a:gd name="T54" fmla="*/ 125 w 143"/>
              <a:gd name="T55" fmla="*/ 51 h 186"/>
              <a:gd name="T56" fmla="*/ 94 w 143"/>
              <a:gd name="T57" fmla="*/ 51 h 186"/>
              <a:gd name="T58" fmla="*/ 94 w 143"/>
              <a:gd name="T59" fmla="*/ 17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3" h="186">
                <a:moveTo>
                  <a:pt x="131" y="167"/>
                </a:moveTo>
                <a:cubicBezTo>
                  <a:pt x="131" y="171"/>
                  <a:pt x="128" y="174"/>
                  <a:pt x="124" y="174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15" y="174"/>
                  <a:pt x="12" y="171"/>
                  <a:pt x="12" y="167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5"/>
                  <a:pt x="15" y="12"/>
                  <a:pt x="19" y="12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54"/>
                  <a:pt x="88" y="54"/>
                  <a:pt x="88" y="54"/>
                </a:cubicBezTo>
                <a:cubicBezTo>
                  <a:pt x="88" y="55"/>
                  <a:pt x="89" y="56"/>
                  <a:pt x="91" y="56"/>
                </a:cubicBezTo>
                <a:cubicBezTo>
                  <a:pt x="131" y="56"/>
                  <a:pt x="131" y="56"/>
                  <a:pt x="131" y="56"/>
                </a:cubicBezTo>
                <a:cubicBezTo>
                  <a:pt x="131" y="57"/>
                  <a:pt x="131" y="57"/>
                  <a:pt x="131" y="57"/>
                </a:cubicBezTo>
                <a:cubicBezTo>
                  <a:pt x="131" y="78"/>
                  <a:pt x="131" y="78"/>
                  <a:pt x="131" y="78"/>
                </a:cubicBezTo>
                <a:cubicBezTo>
                  <a:pt x="143" y="78"/>
                  <a:pt x="143" y="78"/>
                  <a:pt x="143" y="78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43" y="53"/>
                  <a:pt x="142" y="51"/>
                  <a:pt x="141" y="50"/>
                </a:cubicBezTo>
                <a:cubicBezTo>
                  <a:pt x="97" y="2"/>
                  <a:pt x="97" y="2"/>
                  <a:pt x="97" y="2"/>
                </a:cubicBezTo>
                <a:cubicBezTo>
                  <a:pt x="95" y="1"/>
                  <a:pt x="94" y="0"/>
                  <a:pt x="92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9" y="0"/>
                  <a:pt x="0" y="8"/>
                  <a:pt x="0" y="18"/>
                </a:cubicBezTo>
                <a:cubicBezTo>
                  <a:pt x="0" y="167"/>
                  <a:pt x="0" y="167"/>
                  <a:pt x="0" y="167"/>
                </a:cubicBezTo>
                <a:cubicBezTo>
                  <a:pt x="0" y="177"/>
                  <a:pt x="9" y="186"/>
                  <a:pt x="19" y="186"/>
                </a:cubicBezTo>
                <a:cubicBezTo>
                  <a:pt x="124" y="186"/>
                  <a:pt x="124" y="186"/>
                  <a:pt x="124" y="186"/>
                </a:cubicBezTo>
                <a:cubicBezTo>
                  <a:pt x="135" y="186"/>
                  <a:pt x="143" y="177"/>
                  <a:pt x="143" y="167"/>
                </a:cubicBezTo>
                <a:cubicBezTo>
                  <a:pt x="143" y="158"/>
                  <a:pt x="143" y="158"/>
                  <a:pt x="143" y="158"/>
                </a:cubicBezTo>
                <a:cubicBezTo>
                  <a:pt x="131" y="158"/>
                  <a:pt x="131" y="158"/>
                  <a:pt x="131" y="158"/>
                </a:cubicBezTo>
                <a:lnTo>
                  <a:pt x="131" y="167"/>
                </a:lnTo>
                <a:close/>
                <a:moveTo>
                  <a:pt x="94" y="17"/>
                </a:moveTo>
                <a:cubicBezTo>
                  <a:pt x="125" y="51"/>
                  <a:pt x="125" y="51"/>
                  <a:pt x="125" y="51"/>
                </a:cubicBezTo>
                <a:cubicBezTo>
                  <a:pt x="94" y="51"/>
                  <a:pt x="94" y="51"/>
                  <a:pt x="94" y="51"/>
                </a:cubicBezTo>
                <a:lnTo>
                  <a:pt x="94" y="17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2" name="Freeform 67"/>
          <p:cNvSpPr>
            <a:spLocks/>
          </p:cNvSpPr>
          <p:nvPr/>
        </p:nvSpPr>
        <p:spPr bwMode="auto">
          <a:xfrm>
            <a:off x="877889" y="2209805"/>
            <a:ext cx="22225" cy="19050"/>
          </a:xfrm>
          <a:custGeom>
            <a:avLst/>
            <a:gdLst>
              <a:gd name="T0" fmla="*/ 11 w 14"/>
              <a:gd name="T1" fmla="*/ 1 h 12"/>
              <a:gd name="T2" fmla="*/ 9 w 14"/>
              <a:gd name="T3" fmla="*/ 1 h 12"/>
              <a:gd name="T4" fmla="*/ 6 w 14"/>
              <a:gd name="T5" fmla="*/ 0 h 12"/>
              <a:gd name="T6" fmla="*/ 0 w 14"/>
              <a:gd name="T7" fmla="*/ 0 h 12"/>
              <a:gd name="T8" fmla="*/ 0 w 14"/>
              <a:gd name="T9" fmla="*/ 12 h 12"/>
              <a:gd name="T10" fmla="*/ 6 w 14"/>
              <a:gd name="T11" fmla="*/ 12 h 12"/>
              <a:gd name="T12" fmla="*/ 9 w 14"/>
              <a:gd name="T13" fmla="*/ 11 h 12"/>
              <a:gd name="T14" fmla="*/ 11 w 14"/>
              <a:gd name="T15" fmla="*/ 11 h 12"/>
              <a:gd name="T16" fmla="*/ 13 w 14"/>
              <a:gd name="T17" fmla="*/ 9 h 12"/>
              <a:gd name="T18" fmla="*/ 14 w 14"/>
              <a:gd name="T19" fmla="*/ 6 h 12"/>
              <a:gd name="T20" fmla="*/ 13 w 14"/>
              <a:gd name="T21" fmla="*/ 3 h 12"/>
              <a:gd name="T22" fmla="*/ 11 w 14"/>
              <a:gd name="T23" fmla="*/ 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" h="12">
                <a:moveTo>
                  <a:pt x="11" y="1"/>
                </a:moveTo>
                <a:cubicBezTo>
                  <a:pt x="11" y="1"/>
                  <a:pt x="10" y="1"/>
                  <a:pt x="9" y="1"/>
                </a:cubicBezTo>
                <a:cubicBezTo>
                  <a:pt x="8" y="0"/>
                  <a:pt x="7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7" y="12"/>
                  <a:pt x="8" y="12"/>
                  <a:pt x="9" y="11"/>
                </a:cubicBezTo>
                <a:cubicBezTo>
                  <a:pt x="10" y="11"/>
                  <a:pt x="11" y="11"/>
                  <a:pt x="11" y="11"/>
                </a:cubicBezTo>
                <a:cubicBezTo>
                  <a:pt x="12" y="10"/>
                  <a:pt x="13" y="10"/>
                  <a:pt x="13" y="9"/>
                </a:cubicBezTo>
                <a:cubicBezTo>
                  <a:pt x="13" y="8"/>
                  <a:pt x="14" y="7"/>
                  <a:pt x="14" y="6"/>
                </a:cubicBezTo>
                <a:cubicBezTo>
                  <a:pt x="14" y="5"/>
                  <a:pt x="13" y="4"/>
                  <a:pt x="13" y="3"/>
                </a:cubicBezTo>
                <a:cubicBezTo>
                  <a:pt x="13" y="2"/>
                  <a:pt x="12" y="2"/>
                  <a:pt x="11" y="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3" name="Freeform 68"/>
          <p:cNvSpPr>
            <a:spLocks noEditPoints="1"/>
          </p:cNvSpPr>
          <p:nvPr/>
        </p:nvSpPr>
        <p:spPr bwMode="auto">
          <a:xfrm>
            <a:off x="758827" y="2173292"/>
            <a:ext cx="174625" cy="112713"/>
          </a:xfrm>
          <a:custGeom>
            <a:avLst/>
            <a:gdLst>
              <a:gd name="T0" fmla="*/ 104 w 112"/>
              <a:gd name="T1" fmla="*/ 0 h 72"/>
              <a:gd name="T2" fmla="*/ 9 w 112"/>
              <a:gd name="T3" fmla="*/ 0 h 72"/>
              <a:gd name="T4" fmla="*/ 0 w 112"/>
              <a:gd name="T5" fmla="*/ 9 h 72"/>
              <a:gd name="T6" fmla="*/ 0 w 112"/>
              <a:gd name="T7" fmla="*/ 64 h 72"/>
              <a:gd name="T8" fmla="*/ 9 w 112"/>
              <a:gd name="T9" fmla="*/ 72 h 72"/>
              <a:gd name="T10" fmla="*/ 104 w 112"/>
              <a:gd name="T11" fmla="*/ 72 h 72"/>
              <a:gd name="T12" fmla="*/ 112 w 112"/>
              <a:gd name="T13" fmla="*/ 64 h 72"/>
              <a:gd name="T14" fmla="*/ 112 w 112"/>
              <a:gd name="T15" fmla="*/ 9 h 72"/>
              <a:gd name="T16" fmla="*/ 104 w 112"/>
              <a:gd name="T17" fmla="*/ 0 h 72"/>
              <a:gd name="T18" fmla="*/ 47 w 112"/>
              <a:gd name="T19" fmla="*/ 56 h 72"/>
              <a:gd name="T20" fmla="*/ 15 w 112"/>
              <a:gd name="T21" fmla="*/ 56 h 72"/>
              <a:gd name="T22" fmla="*/ 15 w 112"/>
              <a:gd name="T23" fmla="*/ 49 h 72"/>
              <a:gd name="T24" fmla="*/ 35 w 112"/>
              <a:gd name="T25" fmla="*/ 25 h 72"/>
              <a:gd name="T26" fmla="*/ 17 w 112"/>
              <a:gd name="T27" fmla="*/ 25 h 72"/>
              <a:gd name="T28" fmla="*/ 17 w 112"/>
              <a:gd name="T29" fmla="*/ 18 h 72"/>
              <a:gd name="T30" fmla="*/ 47 w 112"/>
              <a:gd name="T31" fmla="*/ 18 h 72"/>
              <a:gd name="T32" fmla="*/ 47 w 112"/>
              <a:gd name="T33" fmla="*/ 24 h 72"/>
              <a:gd name="T34" fmla="*/ 26 w 112"/>
              <a:gd name="T35" fmla="*/ 49 h 72"/>
              <a:gd name="T36" fmla="*/ 47 w 112"/>
              <a:gd name="T37" fmla="*/ 49 h 72"/>
              <a:gd name="T38" fmla="*/ 47 w 112"/>
              <a:gd name="T39" fmla="*/ 56 h 72"/>
              <a:gd name="T40" fmla="*/ 60 w 112"/>
              <a:gd name="T41" fmla="*/ 56 h 72"/>
              <a:gd name="T42" fmla="*/ 52 w 112"/>
              <a:gd name="T43" fmla="*/ 56 h 72"/>
              <a:gd name="T44" fmla="*/ 52 w 112"/>
              <a:gd name="T45" fmla="*/ 18 h 72"/>
              <a:gd name="T46" fmla="*/ 60 w 112"/>
              <a:gd name="T47" fmla="*/ 18 h 72"/>
              <a:gd name="T48" fmla="*/ 60 w 112"/>
              <a:gd name="T49" fmla="*/ 56 h 72"/>
              <a:gd name="T50" fmla="*/ 97 w 112"/>
              <a:gd name="T51" fmla="*/ 34 h 72"/>
              <a:gd name="T52" fmla="*/ 95 w 112"/>
              <a:gd name="T53" fmla="*/ 38 h 72"/>
              <a:gd name="T54" fmla="*/ 91 w 112"/>
              <a:gd name="T55" fmla="*/ 41 h 72"/>
              <a:gd name="T56" fmla="*/ 85 w 112"/>
              <a:gd name="T57" fmla="*/ 42 h 72"/>
              <a:gd name="T58" fmla="*/ 76 w 112"/>
              <a:gd name="T59" fmla="*/ 42 h 72"/>
              <a:gd name="T60" fmla="*/ 76 w 112"/>
              <a:gd name="T61" fmla="*/ 56 h 72"/>
              <a:gd name="T62" fmla="*/ 67 w 112"/>
              <a:gd name="T63" fmla="*/ 56 h 72"/>
              <a:gd name="T64" fmla="*/ 67 w 112"/>
              <a:gd name="T65" fmla="*/ 18 h 72"/>
              <a:gd name="T66" fmla="*/ 85 w 112"/>
              <a:gd name="T67" fmla="*/ 18 h 72"/>
              <a:gd name="T68" fmla="*/ 91 w 112"/>
              <a:gd name="T69" fmla="*/ 19 h 72"/>
              <a:gd name="T70" fmla="*/ 95 w 112"/>
              <a:gd name="T71" fmla="*/ 22 h 72"/>
              <a:gd name="T72" fmla="*/ 97 w 112"/>
              <a:gd name="T73" fmla="*/ 26 h 72"/>
              <a:gd name="T74" fmla="*/ 98 w 112"/>
              <a:gd name="T75" fmla="*/ 30 h 72"/>
              <a:gd name="T76" fmla="*/ 97 w 112"/>
              <a:gd name="T77" fmla="*/ 3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2" h="72">
                <a:moveTo>
                  <a:pt x="104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9"/>
                  <a:pt x="4" y="72"/>
                  <a:pt x="9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8" y="72"/>
                  <a:pt x="112" y="69"/>
                  <a:pt x="112" y="64"/>
                </a:cubicBezTo>
                <a:cubicBezTo>
                  <a:pt x="112" y="9"/>
                  <a:pt x="112" y="9"/>
                  <a:pt x="112" y="9"/>
                </a:cubicBezTo>
                <a:cubicBezTo>
                  <a:pt x="112" y="4"/>
                  <a:pt x="108" y="0"/>
                  <a:pt x="104" y="0"/>
                </a:cubicBezTo>
                <a:close/>
                <a:moveTo>
                  <a:pt x="47" y="56"/>
                </a:moveTo>
                <a:cubicBezTo>
                  <a:pt x="15" y="56"/>
                  <a:pt x="15" y="56"/>
                  <a:pt x="15" y="56"/>
                </a:cubicBezTo>
                <a:cubicBezTo>
                  <a:pt x="15" y="49"/>
                  <a:pt x="15" y="49"/>
                  <a:pt x="15" y="49"/>
                </a:cubicBezTo>
                <a:cubicBezTo>
                  <a:pt x="35" y="25"/>
                  <a:pt x="35" y="25"/>
                  <a:pt x="35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24"/>
                  <a:pt x="47" y="24"/>
                  <a:pt x="47" y="24"/>
                </a:cubicBezTo>
                <a:cubicBezTo>
                  <a:pt x="26" y="49"/>
                  <a:pt x="26" y="49"/>
                  <a:pt x="26" y="49"/>
                </a:cubicBezTo>
                <a:cubicBezTo>
                  <a:pt x="47" y="49"/>
                  <a:pt x="47" y="49"/>
                  <a:pt x="47" y="49"/>
                </a:cubicBezTo>
                <a:lnTo>
                  <a:pt x="47" y="56"/>
                </a:lnTo>
                <a:close/>
                <a:moveTo>
                  <a:pt x="60" y="56"/>
                </a:moveTo>
                <a:cubicBezTo>
                  <a:pt x="52" y="56"/>
                  <a:pt x="52" y="56"/>
                  <a:pt x="52" y="56"/>
                </a:cubicBezTo>
                <a:cubicBezTo>
                  <a:pt x="52" y="18"/>
                  <a:pt x="52" y="18"/>
                  <a:pt x="52" y="18"/>
                </a:cubicBezTo>
                <a:cubicBezTo>
                  <a:pt x="60" y="18"/>
                  <a:pt x="60" y="18"/>
                  <a:pt x="60" y="18"/>
                </a:cubicBezTo>
                <a:lnTo>
                  <a:pt x="60" y="56"/>
                </a:lnTo>
                <a:close/>
                <a:moveTo>
                  <a:pt x="97" y="34"/>
                </a:moveTo>
                <a:cubicBezTo>
                  <a:pt x="96" y="36"/>
                  <a:pt x="96" y="37"/>
                  <a:pt x="95" y="38"/>
                </a:cubicBezTo>
                <a:cubicBezTo>
                  <a:pt x="94" y="39"/>
                  <a:pt x="92" y="40"/>
                  <a:pt x="91" y="41"/>
                </a:cubicBezTo>
                <a:cubicBezTo>
                  <a:pt x="89" y="42"/>
                  <a:pt x="87" y="42"/>
                  <a:pt x="85" y="42"/>
                </a:cubicBezTo>
                <a:cubicBezTo>
                  <a:pt x="76" y="42"/>
                  <a:pt x="76" y="42"/>
                  <a:pt x="76" y="42"/>
                </a:cubicBezTo>
                <a:cubicBezTo>
                  <a:pt x="76" y="56"/>
                  <a:pt x="76" y="56"/>
                  <a:pt x="76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7" y="18"/>
                  <a:pt x="67" y="18"/>
                  <a:pt x="67" y="18"/>
                </a:cubicBezTo>
                <a:cubicBezTo>
                  <a:pt x="85" y="18"/>
                  <a:pt x="85" y="18"/>
                  <a:pt x="85" y="18"/>
                </a:cubicBezTo>
                <a:cubicBezTo>
                  <a:pt x="87" y="18"/>
                  <a:pt x="89" y="18"/>
                  <a:pt x="91" y="19"/>
                </a:cubicBezTo>
                <a:cubicBezTo>
                  <a:pt x="92" y="20"/>
                  <a:pt x="94" y="20"/>
                  <a:pt x="95" y="22"/>
                </a:cubicBezTo>
                <a:cubicBezTo>
                  <a:pt x="96" y="23"/>
                  <a:pt x="96" y="24"/>
                  <a:pt x="97" y="26"/>
                </a:cubicBezTo>
                <a:cubicBezTo>
                  <a:pt x="97" y="27"/>
                  <a:pt x="98" y="28"/>
                  <a:pt x="98" y="30"/>
                </a:cubicBezTo>
                <a:cubicBezTo>
                  <a:pt x="98" y="32"/>
                  <a:pt x="97" y="33"/>
                  <a:pt x="97" y="34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4" name="Freeform 69"/>
          <p:cNvSpPr>
            <a:spLocks noEditPoints="1"/>
          </p:cNvSpPr>
          <p:nvPr/>
        </p:nvSpPr>
        <p:spPr bwMode="auto">
          <a:xfrm>
            <a:off x="635001" y="2044705"/>
            <a:ext cx="223838" cy="292101"/>
          </a:xfrm>
          <a:custGeom>
            <a:avLst/>
            <a:gdLst>
              <a:gd name="T0" fmla="*/ 124 w 143"/>
              <a:gd name="T1" fmla="*/ 174 h 186"/>
              <a:gd name="T2" fmla="*/ 12 w 143"/>
              <a:gd name="T3" fmla="*/ 167 h 186"/>
              <a:gd name="T4" fmla="*/ 18 w 143"/>
              <a:gd name="T5" fmla="*/ 12 h 186"/>
              <a:gd name="T6" fmla="*/ 40 w 143"/>
              <a:gd name="T7" fmla="*/ 27 h 186"/>
              <a:gd name="T8" fmla="*/ 25 w 143"/>
              <a:gd name="T9" fmla="*/ 29 h 186"/>
              <a:gd name="T10" fmla="*/ 40 w 143"/>
              <a:gd name="T11" fmla="*/ 31 h 186"/>
              <a:gd name="T12" fmla="*/ 31 w 143"/>
              <a:gd name="T13" fmla="*/ 43 h 186"/>
              <a:gd name="T14" fmla="*/ 31 w 143"/>
              <a:gd name="T15" fmla="*/ 47 h 186"/>
              <a:gd name="T16" fmla="*/ 43 w 143"/>
              <a:gd name="T17" fmla="*/ 59 h 186"/>
              <a:gd name="T18" fmla="*/ 32 w 143"/>
              <a:gd name="T19" fmla="*/ 61 h 186"/>
              <a:gd name="T20" fmla="*/ 44 w 143"/>
              <a:gd name="T21" fmla="*/ 63 h 186"/>
              <a:gd name="T22" fmla="*/ 38 w 143"/>
              <a:gd name="T23" fmla="*/ 75 h 186"/>
              <a:gd name="T24" fmla="*/ 38 w 143"/>
              <a:gd name="T25" fmla="*/ 79 h 186"/>
              <a:gd name="T26" fmla="*/ 49 w 143"/>
              <a:gd name="T27" fmla="*/ 108 h 186"/>
              <a:gd name="T28" fmla="*/ 61 w 143"/>
              <a:gd name="T29" fmla="*/ 79 h 186"/>
              <a:gd name="T30" fmla="*/ 61 w 143"/>
              <a:gd name="T31" fmla="*/ 75 h 186"/>
              <a:gd name="T32" fmla="*/ 54 w 143"/>
              <a:gd name="T33" fmla="*/ 63 h 186"/>
              <a:gd name="T34" fmla="*/ 66 w 143"/>
              <a:gd name="T35" fmla="*/ 61 h 186"/>
              <a:gd name="T36" fmla="*/ 55 w 143"/>
              <a:gd name="T37" fmla="*/ 59 h 186"/>
              <a:gd name="T38" fmla="*/ 68 w 143"/>
              <a:gd name="T39" fmla="*/ 47 h 186"/>
              <a:gd name="T40" fmla="*/ 68 w 143"/>
              <a:gd name="T41" fmla="*/ 43 h 186"/>
              <a:gd name="T42" fmla="*/ 58 w 143"/>
              <a:gd name="T43" fmla="*/ 31 h 186"/>
              <a:gd name="T44" fmla="*/ 73 w 143"/>
              <a:gd name="T45" fmla="*/ 29 h 186"/>
              <a:gd name="T46" fmla="*/ 58 w 143"/>
              <a:gd name="T47" fmla="*/ 27 h 186"/>
              <a:gd name="T48" fmla="*/ 88 w 143"/>
              <a:gd name="T49" fmla="*/ 12 h 186"/>
              <a:gd name="T50" fmla="*/ 91 w 143"/>
              <a:gd name="T51" fmla="*/ 56 h 186"/>
              <a:gd name="T52" fmla="*/ 131 w 143"/>
              <a:gd name="T53" fmla="*/ 57 h 186"/>
              <a:gd name="T54" fmla="*/ 143 w 143"/>
              <a:gd name="T55" fmla="*/ 78 h 186"/>
              <a:gd name="T56" fmla="*/ 141 w 143"/>
              <a:gd name="T57" fmla="*/ 50 h 186"/>
              <a:gd name="T58" fmla="*/ 92 w 143"/>
              <a:gd name="T59" fmla="*/ 0 h 186"/>
              <a:gd name="T60" fmla="*/ 0 w 143"/>
              <a:gd name="T61" fmla="*/ 18 h 186"/>
              <a:gd name="T62" fmla="*/ 18 w 143"/>
              <a:gd name="T63" fmla="*/ 186 h 186"/>
              <a:gd name="T64" fmla="*/ 143 w 143"/>
              <a:gd name="T65" fmla="*/ 167 h 186"/>
              <a:gd name="T66" fmla="*/ 131 w 143"/>
              <a:gd name="T67" fmla="*/ 158 h 186"/>
              <a:gd name="T68" fmla="*/ 93 w 143"/>
              <a:gd name="T69" fmla="*/ 17 h 186"/>
              <a:gd name="T70" fmla="*/ 93 w 143"/>
              <a:gd name="T71" fmla="*/ 51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3" h="186">
                <a:moveTo>
                  <a:pt x="131" y="167"/>
                </a:moveTo>
                <a:cubicBezTo>
                  <a:pt x="131" y="171"/>
                  <a:pt x="128" y="174"/>
                  <a:pt x="124" y="174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5" y="174"/>
                  <a:pt x="12" y="171"/>
                  <a:pt x="12" y="167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5"/>
                  <a:pt x="15" y="12"/>
                  <a:pt x="18" y="12"/>
                </a:cubicBezTo>
                <a:cubicBezTo>
                  <a:pt x="38" y="12"/>
                  <a:pt x="38" y="12"/>
                  <a:pt x="38" y="12"/>
                </a:cubicBezTo>
                <a:cubicBezTo>
                  <a:pt x="40" y="27"/>
                  <a:pt x="40" y="27"/>
                  <a:pt x="40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6" y="27"/>
                  <a:pt x="25" y="28"/>
                  <a:pt x="25" y="29"/>
                </a:cubicBezTo>
                <a:cubicBezTo>
                  <a:pt x="25" y="31"/>
                  <a:pt x="26" y="31"/>
                  <a:pt x="27" y="31"/>
                </a:cubicBezTo>
                <a:cubicBezTo>
                  <a:pt x="40" y="31"/>
                  <a:pt x="40" y="31"/>
                  <a:pt x="40" y="31"/>
                </a:cubicBezTo>
                <a:cubicBezTo>
                  <a:pt x="42" y="43"/>
                  <a:pt x="42" y="43"/>
                  <a:pt x="4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29" y="44"/>
                  <a:pt x="29" y="45"/>
                </a:cubicBezTo>
                <a:cubicBezTo>
                  <a:pt x="29" y="46"/>
                  <a:pt x="30" y="47"/>
                  <a:pt x="31" y="47"/>
                </a:cubicBezTo>
                <a:cubicBezTo>
                  <a:pt x="42" y="47"/>
                  <a:pt x="42" y="47"/>
                  <a:pt x="42" y="47"/>
                </a:cubicBezTo>
                <a:cubicBezTo>
                  <a:pt x="43" y="59"/>
                  <a:pt x="43" y="59"/>
                  <a:pt x="43" y="59"/>
                </a:cubicBezTo>
                <a:cubicBezTo>
                  <a:pt x="34" y="59"/>
                  <a:pt x="34" y="59"/>
                  <a:pt x="34" y="59"/>
                </a:cubicBezTo>
                <a:cubicBezTo>
                  <a:pt x="33" y="59"/>
                  <a:pt x="32" y="60"/>
                  <a:pt x="32" y="61"/>
                </a:cubicBezTo>
                <a:cubicBezTo>
                  <a:pt x="32" y="62"/>
                  <a:pt x="33" y="63"/>
                  <a:pt x="34" y="63"/>
                </a:cubicBezTo>
                <a:cubicBezTo>
                  <a:pt x="44" y="63"/>
                  <a:pt x="44" y="63"/>
                  <a:pt x="44" y="63"/>
                </a:cubicBezTo>
                <a:cubicBezTo>
                  <a:pt x="45" y="75"/>
                  <a:pt x="45" y="75"/>
                  <a:pt x="45" y="75"/>
                </a:cubicBezTo>
                <a:cubicBezTo>
                  <a:pt x="38" y="75"/>
                  <a:pt x="38" y="75"/>
                  <a:pt x="38" y="75"/>
                </a:cubicBezTo>
                <a:cubicBezTo>
                  <a:pt x="36" y="75"/>
                  <a:pt x="36" y="76"/>
                  <a:pt x="36" y="77"/>
                </a:cubicBezTo>
                <a:cubicBezTo>
                  <a:pt x="36" y="78"/>
                  <a:pt x="36" y="79"/>
                  <a:pt x="38" y="79"/>
                </a:cubicBezTo>
                <a:cubicBezTo>
                  <a:pt x="46" y="79"/>
                  <a:pt x="46" y="79"/>
                  <a:pt x="46" y="79"/>
                </a:cubicBezTo>
                <a:cubicBezTo>
                  <a:pt x="49" y="108"/>
                  <a:pt x="49" y="108"/>
                  <a:pt x="49" y="108"/>
                </a:cubicBezTo>
                <a:cubicBezTo>
                  <a:pt x="52" y="79"/>
                  <a:pt x="52" y="79"/>
                  <a:pt x="52" y="79"/>
                </a:cubicBezTo>
                <a:cubicBezTo>
                  <a:pt x="61" y="79"/>
                  <a:pt x="61" y="79"/>
                  <a:pt x="61" y="79"/>
                </a:cubicBezTo>
                <a:cubicBezTo>
                  <a:pt x="62" y="79"/>
                  <a:pt x="63" y="78"/>
                  <a:pt x="63" y="77"/>
                </a:cubicBezTo>
                <a:cubicBezTo>
                  <a:pt x="63" y="76"/>
                  <a:pt x="62" y="75"/>
                  <a:pt x="61" y="75"/>
                </a:cubicBezTo>
                <a:cubicBezTo>
                  <a:pt x="53" y="75"/>
                  <a:pt x="53" y="75"/>
                  <a:pt x="53" y="75"/>
                </a:cubicBezTo>
                <a:cubicBezTo>
                  <a:pt x="54" y="63"/>
                  <a:pt x="54" y="63"/>
                  <a:pt x="54" y="63"/>
                </a:cubicBezTo>
                <a:cubicBezTo>
                  <a:pt x="64" y="63"/>
                  <a:pt x="64" y="63"/>
                  <a:pt x="64" y="63"/>
                </a:cubicBezTo>
                <a:cubicBezTo>
                  <a:pt x="65" y="63"/>
                  <a:pt x="66" y="62"/>
                  <a:pt x="66" y="61"/>
                </a:cubicBezTo>
                <a:cubicBezTo>
                  <a:pt x="66" y="60"/>
                  <a:pt x="65" y="59"/>
                  <a:pt x="64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56" y="47"/>
                  <a:pt x="56" y="47"/>
                  <a:pt x="56" y="47"/>
                </a:cubicBezTo>
                <a:cubicBezTo>
                  <a:pt x="68" y="47"/>
                  <a:pt x="68" y="47"/>
                  <a:pt x="68" y="47"/>
                </a:cubicBezTo>
                <a:cubicBezTo>
                  <a:pt x="69" y="47"/>
                  <a:pt x="70" y="46"/>
                  <a:pt x="70" y="45"/>
                </a:cubicBezTo>
                <a:cubicBezTo>
                  <a:pt x="70" y="44"/>
                  <a:pt x="69" y="43"/>
                  <a:pt x="68" y="43"/>
                </a:cubicBezTo>
                <a:cubicBezTo>
                  <a:pt x="56" y="43"/>
                  <a:pt x="56" y="43"/>
                  <a:pt x="56" y="43"/>
                </a:cubicBezTo>
                <a:cubicBezTo>
                  <a:pt x="58" y="31"/>
                  <a:pt x="58" y="31"/>
                  <a:pt x="58" y="31"/>
                </a:cubicBezTo>
                <a:cubicBezTo>
                  <a:pt x="71" y="31"/>
                  <a:pt x="71" y="31"/>
                  <a:pt x="71" y="31"/>
                </a:cubicBezTo>
                <a:cubicBezTo>
                  <a:pt x="72" y="31"/>
                  <a:pt x="73" y="31"/>
                  <a:pt x="73" y="29"/>
                </a:cubicBezTo>
                <a:cubicBezTo>
                  <a:pt x="73" y="28"/>
                  <a:pt x="72" y="27"/>
                  <a:pt x="71" y="27"/>
                </a:cubicBezTo>
                <a:cubicBezTo>
                  <a:pt x="58" y="27"/>
                  <a:pt x="58" y="27"/>
                  <a:pt x="58" y="27"/>
                </a:cubicBezTo>
                <a:cubicBezTo>
                  <a:pt x="60" y="12"/>
                  <a:pt x="60" y="12"/>
                  <a:pt x="60" y="12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54"/>
                  <a:pt x="88" y="54"/>
                  <a:pt x="88" y="54"/>
                </a:cubicBezTo>
                <a:cubicBezTo>
                  <a:pt x="88" y="55"/>
                  <a:pt x="89" y="56"/>
                  <a:pt x="91" y="56"/>
                </a:cubicBezTo>
                <a:cubicBezTo>
                  <a:pt x="130" y="56"/>
                  <a:pt x="130" y="56"/>
                  <a:pt x="130" y="56"/>
                </a:cubicBezTo>
                <a:cubicBezTo>
                  <a:pt x="131" y="57"/>
                  <a:pt x="131" y="57"/>
                  <a:pt x="131" y="57"/>
                </a:cubicBezTo>
                <a:cubicBezTo>
                  <a:pt x="131" y="78"/>
                  <a:pt x="131" y="78"/>
                  <a:pt x="131" y="78"/>
                </a:cubicBezTo>
                <a:cubicBezTo>
                  <a:pt x="143" y="78"/>
                  <a:pt x="143" y="78"/>
                  <a:pt x="143" y="78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43" y="53"/>
                  <a:pt x="142" y="51"/>
                  <a:pt x="141" y="50"/>
                </a:cubicBezTo>
                <a:cubicBezTo>
                  <a:pt x="96" y="2"/>
                  <a:pt x="96" y="2"/>
                  <a:pt x="96" y="2"/>
                </a:cubicBezTo>
                <a:cubicBezTo>
                  <a:pt x="95" y="1"/>
                  <a:pt x="93" y="0"/>
                  <a:pt x="9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167"/>
                  <a:pt x="0" y="167"/>
                  <a:pt x="0" y="167"/>
                </a:cubicBezTo>
                <a:cubicBezTo>
                  <a:pt x="0" y="177"/>
                  <a:pt x="8" y="186"/>
                  <a:pt x="18" y="186"/>
                </a:cubicBezTo>
                <a:cubicBezTo>
                  <a:pt x="124" y="186"/>
                  <a:pt x="124" y="186"/>
                  <a:pt x="124" y="186"/>
                </a:cubicBezTo>
                <a:cubicBezTo>
                  <a:pt x="134" y="186"/>
                  <a:pt x="143" y="177"/>
                  <a:pt x="143" y="167"/>
                </a:cubicBezTo>
                <a:cubicBezTo>
                  <a:pt x="143" y="158"/>
                  <a:pt x="143" y="158"/>
                  <a:pt x="143" y="158"/>
                </a:cubicBezTo>
                <a:cubicBezTo>
                  <a:pt x="131" y="158"/>
                  <a:pt x="131" y="158"/>
                  <a:pt x="131" y="158"/>
                </a:cubicBezTo>
                <a:lnTo>
                  <a:pt x="131" y="167"/>
                </a:lnTo>
                <a:close/>
                <a:moveTo>
                  <a:pt x="93" y="17"/>
                </a:moveTo>
                <a:cubicBezTo>
                  <a:pt x="125" y="51"/>
                  <a:pt x="125" y="51"/>
                  <a:pt x="125" y="51"/>
                </a:cubicBezTo>
                <a:cubicBezTo>
                  <a:pt x="93" y="51"/>
                  <a:pt x="93" y="51"/>
                  <a:pt x="93" y="51"/>
                </a:cubicBezTo>
                <a:lnTo>
                  <a:pt x="93" y="17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5" name="Oval 70"/>
          <p:cNvSpPr>
            <a:spLocks noChangeArrowheads="1"/>
          </p:cNvSpPr>
          <p:nvPr/>
        </p:nvSpPr>
        <p:spPr bwMode="auto">
          <a:xfrm>
            <a:off x="5121287" y="1554166"/>
            <a:ext cx="17463" cy="15875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6" name="Oval 71"/>
          <p:cNvSpPr>
            <a:spLocks noChangeArrowheads="1"/>
          </p:cNvSpPr>
          <p:nvPr/>
        </p:nvSpPr>
        <p:spPr bwMode="auto">
          <a:xfrm>
            <a:off x="5173674" y="1554166"/>
            <a:ext cx="15875" cy="15875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7" name="Freeform 72"/>
          <p:cNvSpPr>
            <a:spLocks noEditPoints="1"/>
          </p:cNvSpPr>
          <p:nvPr/>
        </p:nvSpPr>
        <p:spPr bwMode="auto">
          <a:xfrm>
            <a:off x="5103824" y="1535116"/>
            <a:ext cx="125413" cy="106363"/>
          </a:xfrm>
          <a:custGeom>
            <a:avLst/>
            <a:gdLst>
              <a:gd name="T0" fmla="*/ 65 w 80"/>
              <a:gd name="T1" fmla="*/ 37 h 68"/>
              <a:gd name="T2" fmla="*/ 57 w 80"/>
              <a:gd name="T3" fmla="*/ 37 h 68"/>
              <a:gd name="T4" fmla="*/ 57 w 80"/>
              <a:gd name="T5" fmla="*/ 32 h 68"/>
              <a:gd name="T6" fmla="*/ 54 w 80"/>
              <a:gd name="T7" fmla="*/ 32 h 68"/>
              <a:gd name="T8" fmla="*/ 65 w 80"/>
              <a:gd name="T9" fmla="*/ 17 h 68"/>
              <a:gd name="T10" fmla="*/ 49 w 80"/>
              <a:gd name="T11" fmla="*/ 0 h 68"/>
              <a:gd name="T12" fmla="*/ 32 w 80"/>
              <a:gd name="T13" fmla="*/ 16 h 68"/>
              <a:gd name="T14" fmla="*/ 16 w 80"/>
              <a:gd name="T15" fmla="*/ 0 h 68"/>
              <a:gd name="T16" fmla="*/ 0 w 80"/>
              <a:gd name="T17" fmla="*/ 17 h 68"/>
              <a:gd name="T18" fmla="*/ 10 w 80"/>
              <a:gd name="T19" fmla="*/ 32 h 68"/>
              <a:gd name="T20" fmla="*/ 3 w 80"/>
              <a:gd name="T21" fmla="*/ 32 h 68"/>
              <a:gd name="T22" fmla="*/ 3 w 80"/>
              <a:gd name="T23" fmla="*/ 46 h 68"/>
              <a:gd name="T24" fmla="*/ 3 w 80"/>
              <a:gd name="T25" fmla="*/ 67 h 68"/>
              <a:gd name="T26" fmla="*/ 11 w 80"/>
              <a:gd name="T27" fmla="*/ 67 h 68"/>
              <a:gd name="T28" fmla="*/ 56 w 80"/>
              <a:gd name="T29" fmla="*/ 67 h 68"/>
              <a:gd name="T30" fmla="*/ 56 w 80"/>
              <a:gd name="T31" fmla="*/ 59 h 68"/>
              <a:gd name="T32" fmla="*/ 65 w 80"/>
              <a:gd name="T33" fmla="*/ 59 h 68"/>
              <a:gd name="T34" fmla="*/ 76 w 80"/>
              <a:gd name="T35" fmla="*/ 68 h 68"/>
              <a:gd name="T36" fmla="*/ 80 w 80"/>
              <a:gd name="T37" fmla="*/ 68 h 68"/>
              <a:gd name="T38" fmla="*/ 80 w 80"/>
              <a:gd name="T39" fmla="*/ 27 h 68"/>
              <a:gd name="T40" fmla="*/ 75 w 80"/>
              <a:gd name="T41" fmla="*/ 27 h 68"/>
              <a:gd name="T42" fmla="*/ 65 w 80"/>
              <a:gd name="T43" fmla="*/ 37 h 68"/>
              <a:gd name="T44" fmla="*/ 7 w 80"/>
              <a:gd name="T45" fmla="*/ 17 h 68"/>
              <a:gd name="T46" fmla="*/ 16 w 80"/>
              <a:gd name="T47" fmla="*/ 7 h 68"/>
              <a:gd name="T48" fmla="*/ 26 w 80"/>
              <a:gd name="T49" fmla="*/ 17 h 68"/>
              <a:gd name="T50" fmla="*/ 16 w 80"/>
              <a:gd name="T51" fmla="*/ 27 h 68"/>
              <a:gd name="T52" fmla="*/ 7 w 80"/>
              <a:gd name="T53" fmla="*/ 17 h 68"/>
              <a:gd name="T54" fmla="*/ 39 w 80"/>
              <a:gd name="T55" fmla="*/ 32 h 68"/>
              <a:gd name="T56" fmla="*/ 22 w 80"/>
              <a:gd name="T57" fmla="*/ 32 h 68"/>
              <a:gd name="T58" fmla="*/ 32 w 80"/>
              <a:gd name="T59" fmla="*/ 18 h 68"/>
              <a:gd name="T60" fmla="*/ 44 w 80"/>
              <a:gd name="T61" fmla="*/ 32 h 68"/>
              <a:gd name="T62" fmla="*/ 39 w 80"/>
              <a:gd name="T63" fmla="*/ 32 h 68"/>
              <a:gd name="T64" fmla="*/ 39 w 80"/>
              <a:gd name="T65" fmla="*/ 17 h 68"/>
              <a:gd name="T66" fmla="*/ 49 w 80"/>
              <a:gd name="T67" fmla="*/ 7 h 68"/>
              <a:gd name="T68" fmla="*/ 59 w 80"/>
              <a:gd name="T69" fmla="*/ 17 h 68"/>
              <a:gd name="T70" fmla="*/ 49 w 80"/>
              <a:gd name="T71" fmla="*/ 27 h 68"/>
              <a:gd name="T72" fmla="*/ 39 w 80"/>
              <a:gd name="T73" fmla="*/ 17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0" h="68">
                <a:moveTo>
                  <a:pt x="65" y="37"/>
                </a:moveTo>
                <a:cubicBezTo>
                  <a:pt x="57" y="37"/>
                  <a:pt x="57" y="37"/>
                  <a:pt x="57" y="37"/>
                </a:cubicBezTo>
                <a:cubicBezTo>
                  <a:pt x="57" y="32"/>
                  <a:pt x="57" y="32"/>
                  <a:pt x="57" y="32"/>
                </a:cubicBezTo>
                <a:cubicBezTo>
                  <a:pt x="54" y="32"/>
                  <a:pt x="54" y="32"/>
                  <a:pt x="54" y="32"/>
                </a:cubicBezTo>
                <a:cubicBezTo>
                  <a:pt x="60" y="30"/>
                  <a:pt x="65" y="24"/>
                  <a:pt x="65" y="17"/>
                </a:cubicBezTo>
                <a:cubicBezTo>
                  <a:pt x="65" y="8"/>
                  <a:pt x="58" y="0"/>
                  <a:pt x="49" y="0"/>
                </a:cubicBezTo>
                <a:cubicBezTo>
                  <a:pt x="40" y="0"/>
                  <a:pt x="33" y="7"/>
                  <a:pt x="32" y="16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8"/>
                  <a:pt x="0" y="17"/>
                </a:cubicBezTo>
                <a:cubicBezTo>
                  <a:pt x="0" y="24"/>
                  <a:pt x="4" y="30"/>
                  <a:pt x="10" y="32"/>
                </a:cubicBezTo>
                <a:cubicBezTo>
                  <a:pt x="3" y="32"/>
                  <a:pt x="3" y="32"/>
                  <a:pt x="3" y="32"/>
                </a:cubicBezTo>
                <a:cubicBezTo>
                  <a:pt x="3" y="46"/>
                  <a:pt x="3" y="46"/>
                  <a:pt x="3" y="46"/>
                </a:cubicBezTo>
                <a:cubicBezTo>
                  <a:pt x="3" y="67"/>
                  <a:pt x="3" y="67"/>
                  <a:pt x="3" y="67"/>
                </a:cubicBezTo>
                <a:cubicBezTo>
                  <a:pt x="11" y="67"/>
                  <a:pt x="11" y="67"/>
                  <a:pt x="11" y="67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59"/>
                  <a:pt x="56" y="59"/>
                  <a:pt x="56" y="59"/>
                </a:cubicBezTo>
                <a:cubicBezTo>
                  <a:pt x="65" y="59"/>
                  <a:pt x="65" y="59"/>
                  <a:pt x="65" y="59"/>
                </a:cubicBezTo>
                <a:cubicBezTo>
                  <a:pt x="76" y="68"/>
                  <a:pt x="76" y="68"/>
                  <a:pt x="76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27"/>
                  <a:pt x="80" y="27"/>
                  <a:pt x="80" y="27"/>
                </a:cubicBezTo>
                <a:cubicBezTo>
                  <a:pt x="75" y="27"/>
                  <a:pt x="75" y="27"/>
                  <a:pt x="75" y="27"/>
                </a:cubicBezTo>
                <a:lnTo>
                  <a:pt x="65" y="37"/>
                </a:lnTo>
                <a:close/>
                <a:moveTo>
                  <a:pt x="7" y="17"/>
                </a:moveTo>
                <a:cubicBezTo>
                  <a:pt x="7" y="12"/>
                  <a:pt x="11" y="7"/>
                  <a:pt x="16" y="7"/>
                </a:cubicBezTo>
                <a:cubicBezTo>
                  <a:pt x="22" y="7"/>
                  <a:pt x="26" y="12"/>
                  <a:pt x="26" y="17"/>
                </a:cubicBezTo>
                <a:cubicBezTo>
                  <a:pt x="26" y="22"/>
                  <a:pt x="22" y="27"/>
                  <a:pt x="16" y="27"/>
                </a:cubicBezTo>
                <a:cubicBezTo>
                  <a:pt x="11" y="27"/>
                  <a:pt x="7" y="22"/>
                  <a:pt x="7" y="17"/>
                </a:cubicBezTo>
                <a:close/>
                <a:moveTo>
                  <a:pt x="39" y="32"/>
                </a:moveTo>
                <a:cubicBezTo>
                  <a:pt x="22" y="32"/>
                  <a:pt x="22" y="32"/>
                  <a:pt x="22" y="32"/>
                </a:cubicBezTo>
                <a:cubicBezTo>
                  <a:pt x="28" y="30"/>
                  <a:pt x="32" y="25"/>
                  <a:pt x="32" y="18"/>
                </a:cubicBezTo>
                <a:cubicBezTo>
                  <a:pt x="33" y="25"/>
                  <a:pt x="37" y="30"/>
                  <a:pt x="44" y="32"/>
                </a:cubicBezTo>
                <a:lnTo>
                  <a:pt x="39" y="32"/>
                </a:lnTo>
                <a:close/>
                <a:moveTo>
                  <a:pt x="39" y="17"/>
                </a:moveTo>
                <a:cubicBezTo>
                  <a:pt x="39" y="12"/>
                  <a:pt x="44" y="7"/>
                  <a:pt x="49" y="7"/>
                </a:cubicBezTo>
                <a:cubicBezTo>
                  <a:pt x="54" y="7"/>
                  <a:pt x="59" y="12"/>
                  <a:pt x="59" y="17"/>
                </a:cubicBezTo>
                <a:cubicBezTo>
                  <a:pt x="59" y="22"/>
                  <a:pt x="54" y="27"/>
                  <a:pt x="49" y="27"/>
                </a:cubicBezTo>
                <a:cubicBezTo>
                  <a:pt x="44" y="27"/>
                  <a:pt x="39" y="22"/>
                  <a:pt x="39" y="17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8" name="Freeform 73"/>
          <p:cNvSpPr>
            <a:spLocks noEditPoints="1"/>
          </p:cNvSpPr>
          <p:nvPr/>
        </p:nvSpPr>
        <p:spPr bwMode="auto">
          <a:xfrm>
            <a:off x="5056199" y="1417641"/>
            <a:ext cx="223838" cy="290513"/>
          </a:xfrm>
          <a:custGeom>
            <a:avLst/>
            <a:gdLst>
              <a:gd name="T0" fmla="*/ 141 w 143"/>
              <a:gd name="T1" fmla="*/ 50 h 186"/>
              <a:gd name="T2" fmla="*/ 96 w 143"/>
              <a:gd name="T3" fmla="*/ 2 h 186"/>
              <a:gd name="T4" fmla="*/ 92 w 143"/>
              <a:gd name="T5" fmla="*/ 0 h 186"/>
              <a:gd name="T6" fmla="*/ 19 w 143"/>
              <a:gd name="T7" fmla="*/ 0 h 186"/>
              <a:gd name="T8" fmla="*/ 0 w 143"/>
              <a:gd name="T9" fmla="*/ 18 h 186"/>
              <a:gd name="T10" fmla="*/ 0 w 143"/>
              <a:gd name="T11" fmla="*/ 167 h 186"/>
              <a:gd name="T12" fmla="*/ 19 w 143"/>
              <a:gd name="T13" fmla="*/ 186 h 186"/>
              <a:gd name="T14" fmla="*/ 124 w 143"/>
              <a:gd name="T15" fmla="*/ 186 h 186"/>
              <a:gd name="T16" fmla="*/ 143 w 143"/>
              <a:gd name="T17" fmla="*/ 167 h 186"/>
              <a:gd name="T18" fmla="*/ 143 w 143"/>
              <a:gd name="T19" fmla="*/ 54 h 186"/>
              <a:gd name="T20" fmla="*/ 141 w 143"/>
              <a:gd name="T21" fmla="*/ 50 h 186"/>
              <a:gd name="T22" fmla="*/ 92 w 143"/>
              <a:gd name="T23" fmla="*/ 14 h 186"/>
              <a:gd name="T24" fmla="*/ 125 w 143"/>
              <a:gd name="T25" fmla="*/ 51 h 186"/>
              <a:gd name="T26" fmla="*/ 92 w 143"/>
              <a:gd name="T27" fmla="*/ 51 h 186"/>
              <a:gd name="T28" fmla="*/ 92 w 143"/>
              <a:gd name="T29" fmla="*/ 14 h 186"/>
              <a:gd name="T30" fmla="*/ 131 w 143"/>
              <a:gd name="T31" fmla="*/ 167 h 186"/>
              <a:gd name="T32" fmla="*/ 124 w 143"/>
              <a:gd name="T33" fmla="*/ 174 h 186"/>
              <a:gd name="T34" fmla="*/ 19 w 143"/>
              <a:gd name="T35" fmla="*/ 174 h 186"/>
              <a:gd name="T36" fmla="*/ 12 w 143"/>
              <a:gd name="T37" fmla="*/ 167 h 186"/>
              <a:gd name="T38" fmla="*/ 12 w 143"/>
              <a:gd name="T39" fmla="*/ 18 h 186"/>
              <a:gd name="T40" fmla="*/ 19 w 143"/>
              <a:gd name="T41" fmla="*/ 12 h 186"/>
              <a:gd name="T42" fmla="*/ 86 w 143"/>
              <a:gd name="T43" fmla="*/ 12 h 186"/>
              <a:gd name="T44" fmla="*/ 86 w 143"/>
              <a:gd name="T45" fmla="*/ 54 h 186"/>
              <a:gd name="T46" fmla="*/ 89 w 143"/>
              <a:gd name="T47" fmla="*/ 56 h 186"/>
              <a:gd name="T48" fmla="*/ 131 w 143"/>
              <a:gd name="T49" fmla="*/ 56 h 186"/>
              <a:gd name="T50" fmla="*/ 131 w 143"/>
              <a:gd name="T51" fmla="*/ 57 h 186"/>
              <a:gd name="T52" fmla="*/ 131 w 143"/>
              <a:gd name="T53" fmla="*/ 167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3" h="186">
                <a:moveTo>
                  <a:pt x="141" y="50"/>
                </a:moveTo>
                <a:cubicBezTo>
                  <a:pt x="96" y="2"/>
                  <a:pt x="96" y="2"/>
                  <a:pt x="96" y="2"/>
                </a:cubicBezTo>
                <a:cubicBezTo>
                  <a:pt x="95" y="1"/>
                  <a:pt x="94" y="0"/>
                  <a:pt x="92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9" y="0"/>
                  <a:pt x="0" y="8"/>
                  <a:pt x="0" y="18"/>
                </a:cubicBezTo>
                <a:cubicBezTo>
                  <a:pt x="0" y="167"/>
                  <a:pt x="0" y="167"/>
                  <a:pt x="0" y="167"/>
                </a:cubicBezTo>
                <a:cubicBezTo>
                  <a:pt x="0" y="177"/>
                  <a:pt x="9" y="186"/>
                  <a:pt x="19" y="186"/>
                </a:cubicBezTo>
                <a:cubicBezTo>
                  <a:pt x="124" y="186"/>
                  <a:pt x="124" y="186"/>
                  <a:pt x="124" y="186"/>
                </a:cubicBezTo>
                <a:cubicBezTo>
                  <a:pt x="135" y="186"/>
                  <a:pt x="143" y="177"/>
                  <a:pt x="143" y="167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43" y="53"/>
                  <a:pt x="142" y="51"/>
                  <a:pt x="141" y="50"/>
                </a:cubicBezTo>
                <a:close/>
                <a:moveTo>
                  <a:pt x="92" y="14"/>
                </a:moveTo>
                <a:cubicBezTo>
                  <a:pt x="125" y="51"/>
                  <a:pt x="125" y="51"/>
                  <a:pt x="125" y="51"/>
                </a:cubicBezTo>
                <a:cubicBezTo>
                  <a:pt x="92" y="51"/>
                  <a:pt x="92" y="51"/>
                  <a:pt x="92" y="51"/>
                </a:cubicBezTo>
                <a:lnTo>
                  <a:pt x="92" y="14"/>
                </a:lnTo>
                <a:close/>
                <a:moveTo>
                  <a:pt x="131" y="167"/>
                </a:moveTo>
                <a:cubicBezTo>
                  <a:pt x="131" y="171"/>
                  <a:pt x="128" y="174"/>
                  <a:pt x="124" y="174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15" y="174"/>
                  <a:pt x="12" y="171"/>
                  <a:pt x="12" y="167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5"/>
                  <a:pt x="15" y="12"/>
                  <a:pt x="19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86" y="54"/>
                  <a:pt x="86" y="54"/>
                  <a:pt x="86" y="54"/>
                </a:cubicBezTo>
                <a:cubicBezTo>
                  <a:pt x="86" y="55"/>
                  <a:pt x="87" y="56"/>
                  <a:pt x="89" y="56"/>
                </a:cubicBezTo>
                <a:cubicBezTo>
                  <a:pt x="131" y="56"/>
                  <a:pt x="131" y="56"/>
                  <a:pt x="131" y="56"/>
                </a:cubicBezTo>
                <a:cubicBezTo>
                  <a:pt x="131" y="57"/>
                  <a:pt x="131" y="57"/>
                  <a:pt x="131" y="57"/>
                </a:cubicBezTo>
                <a:lnTo>
                  <a:pt x="131" y="167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9" name="Freeform 74"/>
          <p:cNvSpPr>
            <a:spLocks noEditPoints="1"/>
          </p:cNvSpPr>
          <p:nvPr/>
        </p:nvSpPr>
        <p:spPr bwMode="auto">
          <a:xfrm>
            <a:off x="2593981" y="1404941"/>
            <a:ext cx="200025" cy="258763"/>
          </a:xfrm>
          <a:custGeom>
            <a:avLst/>
            <a:gdLst>
              <a:gd name="T0" fmla="*/ 125 w 127"/>
              <a:gd name="T1" fmla="*/ 44 h 165"/>
              <a:gd name="T2" fmla="*/ 86 w 127"/>
              <a:gd name="T3" fmla="*/ 2 h 165"/>
              <a:gd name="T4" fmla="*/ 81 w 127"/>
              <a:gd name="T5" fmla="*/ 0 h 165"/>
              <a:gd name="T6" fmla="*/ 17 w 127"/>
              <a:gd name="T7" fmla="*/ 0 h 165"/>
              <a:gd name="T8" fmla="*/ 0 w 127"/>
              <a:gd name="T9" fmla="*/ 17 h 165"/>
              <a:gd name="T10" fmla="*/ 0 w 127"/>
              <a:gd name="T11" fmla="*/ 25 h 165"/>
              <a:gd name="T12" fmla="*/ 12 w 127"/>
              <a:gd name="T13" fmla="*/ 25 h 165"/>
              <a:gd name="T14" fmla="*/ 12 w 127"/>
              <a:gd name="T15" fmla="*/ 17 h 165"/>
              <a:gd name="T16" fmla="*/ 17 w 127"/>
              <a:gd name="T17" fmla="*/ 12 h 165"/>
              <a:gd name="T18" fmla="*/ 76 w 127"/>
              <a:gd name="T19" fmla="*/ 12 h 165"/>
              <a:gd name="T20" fmla="*/ 76 w 127"/>
              <a:gd name="T21" fmla="*/ 53 h 165"/>
              <a:gd name="T22" fmla="*/ 79 w 127"/>
              <a:gd name="T23" fmla="*/ 56 h 165"/>
              <a:gd name="T24" fmla="*/ 115 w 127"/>
              <a:gd name="T25" fmla="*/ 56 h 165"/>
              <a:gd name="T26" fmla="*/ 115 w 127"/>
              <a:gd name="T27" fmla="*/ 148 h 165"/>
              <a:gd name="T28" fmla="*/ 110 w 127"/>
              <a:gd name="T29" fmla="*/ 153 h 165"/>
              <a:gd name="T30" fmla="*/ 95 w 127"/>
              <a:gd name="T31" fmla="*/ 153 h 165"/>
              <a:gd name="T32" fmla="*/ 95 w 127"/>
              <a:gd name="T33" fmla="*/ 165 h 165"/>
              <a:gd name="T34" fmla="*/ 110 w 127"/>
              <a:gd name="T35" fmla="*/ 165 h 165"/>
              <a:gd name="T36" fmla="*/ 127 w 127"/>
              <a:gd name="T37" fmla="*/ 148 h 165"/>
              <a:gd name="T38" fmla="*/ 127 w 127"/>
              <a:gd name="T39" fmla="*/ 49 h 165"/>
              <a:gd name="T40" fmla="*/ 125 w 127"/>
              <a:gd name="T41" fmla="*/ 44 h 165"/>
              <a:gd name="T42" fmla="*/ 82 w 127"/>
              <a:gd name="T43" fmla="*/ 15 h 165"/>
              <a:gd name="T44" fmla="*/ 114 w 127"/>
              <a:gd name="T45" fmla="*/ 50 h 165"/>
              <a:gd name="T46" fmla="*/ 82 w 127"/>
              <a:gd name="T47" fmla="*/ 50 h 165"/>
              <a:gd name="T48" fmla="*/ 82 w 127"/>
              <a:gd name="T49" fmla="*/ 15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7" h="165">
                <a:moveTo>
                  <a:pt x="125" y="44"/>
                </a:moveTo>
                <a:cubicBezTo>
                  <a:pt x="86" y="2"/>
                  <a:pt x="86" y="2"/>
                  <a:pt x="86" y="2"/>
                </a:cubicBezTo>
                <a:cubicBezTo>
                  <a:pt x="85" y="0"/>
                  <a:pt x="83" y="0"/>
                  <a:pt x="8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7" y="0"/>
                  <a:pt x="0" y="7"/>
                  <a:pt x="0" y="17"/>
                </a:cubicBezTo>
                <a:cubicBezTo>
                  <a:pt x="0" y="25"/>
                  <a:pt x="0" y="25"/>
                  <a:pt x="0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4"/>
                  <a:pt x="14" y="12"/>
                  <a:pt x="17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76" y="53"/>
                  <a:pt x="76" y="53"/>
                  <a:pt x="76" y="53"/>
                </a:cubicBezTo>
                <a:cubicBezTo>
                  <a:pt x="76" y="55"/>
                  <a:pt x="77" y="56"/>
                  <a:pt x="79" y="56"/>
                </a:cubicBezTo>
                <a:cubicBezTo>
                  <a:pt x="115" y="56"/>
                  <a:pt x="115" y="56"/>
                  <a:pt x="115" y="56"/>
                </a:cubicBezTo>
                <a:cubicBezTo>
                  <a:pt x="115" y="148"/>
                  <a:pt x="115" y="148"/>
                  <a:pt x="115" y="148"/>
                </a:cubicBezTo>
                <a:cubicBezTo>
                  <a:pt x="115" y="151"/>
                  <a:pt x="112" y="153"/>
                  <a:pt x="110" y="153"/>
                </a:cubicBezTo>
                <a:cubicBezTo>
                  <a:pt x="95" y="153"/>
                  <a:pt x="95" y="153"/>
                  <a:pt x="95" y="153"/>
                </a:cubicBezTo>
                <a:cubicBezTo>
                  <a:pt x="95" y="165"/>
                  <a:pt x="95" y="165"/>
                  <a:pt x="95" y="165"/>
                </a:cubicBezTo>
                <a:cubicBezTo>
                  <a:pt x="110" y="165"/>
                  <a:pt x="110" y="165"/>
                  <a:pt x="110" y="165"/>
                </a:cubicBezTo>
                <a:cubicBezTo>
                  <a:pt x="119" y="165"/>
                  <a:pt x="127" y="157"/>
                  <a:pt x="127" y="148"/>
                </a:cubicBezTo>
                <a:cubicBezTo>
                  <a:pt x="127" y="49"/>
                  <a:pt x="127" y="49"/>
                  <a:pt x="127" y="49"/>
                </a:cubicBezTo>
                <a:cubicBezTo>
                  <a:pt x="127" y="47"/>
                  <a:pt x="126" y="46"/>
                  <a:pt x="125" y="44"/>
                </a:cubicBezTo>
                <a:close/>
                <a:moveTo>
                  <a:pt x="82" y="15"/>
                </a:moveTo>
                <a:cubicBezTo>
                  <a:pt x="114" y="50"/>
                  <a:pt x="114" y="50"/>
                  <a:pt x="114" y="50"/>
                </a:cubicBezTo>
                <a:cubicBezTo>
                  <a:pt x="82" y="50"/>
                  <a:pt x="82" y="50"/>
                  <a:pt x="82" y="50"/>
                </a:cubicBezTo>
                <a:lnTo>
                  <a:pt x="82" y="15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0" name="Freeform 75"/>
          <p:cNvSpPr>
            <a:spLocks noEditPoints="1"/>
          </p:cNvSpPr>
          <p:nvPr/>
        </p:nvSpPr>
        <p:spPr bwMode="auto">
          <a:xfrm>
            <a:off x="2533656" y="1452566"/>
            <a:ext cx="200025" cy="258763"/>
          </a:xfrm>
          <a:custGeom>
            <a:avLst/>
            <a:gdLst>
              <a:gd name="T0" fmla="*/ 86 w 128"/>
              <a:gd name="T1" fmla="*/ 2 h 165"/>
              <a:gd name="T2" fmla="*/ 82 w 128"/>
              <a:gd name="T3" fmla="*/ 0 h 165"/>
              <a:gd name="T4" fmla="*/ 17 w 128"/>
              <a:gd name="T5" fmla="*/ 0 h 165"/>
              <a:gd name="T6" fmla="*/ 0 w 128"/>
              <a:gd name="T7" fmla="*/ 17 h 165"/>
              <a:gd name="T8" fmla="*/ 0 w 128"/>
              <a:gd name="T9" fmla="*/ 148 h 165"/>
              <a:gd name="T10" fmla="*/ 17 w 128"/>
              <a:gd name="T11" fmla="*/ 165 h 165"/>
              <a:gd name="T12" fmla="*/ 110 w 128"/>
              <a:gd name="T13" fmla="*/ 165 h 165"/>
              <a:gd name="T14" fmla="*/ 128 w 128"/>
              <a:gd name="T15" fmla="*/ 148 h 165"/>
              <a:gd name="T16" fmla="*/ 128 w 128"/>
              <a:gd name="T17" fmla="*/ 49 h 165"/>
              <a:gd name="T18" fmla="*/ 126 w 128"/>
              <a:gd name="T19" fmla="*/ 45 h 165"/>
              <a:gd name="T20" fmla="*/ 86 w 128"/>
              <a:gd name="T21" fmla="*/ 2 h 165"/>
              <a:gd name="T22" fmla="*/ 113 w 128"/>
              <a:gd name="T23" fmla="*/ 49 h 165"/>
              <a:gd name="T24" fmla="*/ 86 w 128"/>
              <a:gd name="T25" fmla="*/ 49 h 165"/>
              <a:gd name="T26" fmla="*/ 86 w 128"/>
              <a:gd name="T27" fmla="*/ 19 h 165"/>
              <a:gd name="T28" fmla="*/ 113 w 128"/>
              <a:gd name="T29" fmla="*/ 49 h 165"/>
              <a:gd name="T30" fmla="*/ 110 w 128"/>
              <a:gd name="T31" fmla="*/ 153 h 165"/>
              <a:gd name="T32" fmla="*/ 17 w 128"/>
              <a:gd name="T33" fmla="*/ 153 h 165"/>
              <a:gd name="T34" fmla="*/ 13 w 128"/>
              <a:gd name="T35" fmla="*/ 148 h 165"/>
              <a:gd name="T36" fmla="*/ 13 w 128"/>
              <a:gd name="T37" fmla="*/ 17 h 165"/>
              <a:gd name="T38" fmla="*/ 17 w 128"/>
              <a:gd name="T39" fmla="*/ 12 h 165"/>
              <a:gd name="T40" fmla="*/ 79 w 128"/>
              <a:gd name="T41" fmla="*/ 12 h 165"/>
              <a:gd name="T42" fmla="*/ 80 w 128"/>
              <a:gd name="T43" fmla="*/ 13 h 165"/>
              <a:gd name="T44" fmla="*/ 80 w 128"/>
              <a:gd name="T45" fmla="*/ 51 h 165"/>
              <a:gd name="T46" fmla="*/ 83 w 128"/>
              <a:gd name="T47" fmla="*/ 54 h 165"/>
              <a:gd name="T48" fmla="*/ 115 w 128"/>
              <a:gd name="T49" fmla="*/ 54 h 165"/>
              <a:gd name="T50" fmla="*/ 115 w 128"/>
              <a:gd name="T51" fmla="*/ 148 h 165"/>
              <a:gd name="T52" fmla="*/ 110 w 128"/>
              <a:gd name="T53" fmla="*/ 153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" h="165">
                <a:moveTo>
                  <a:pt x="86" y="2"/>
                </a:moveTo>
                <a:cubicBezTo>
                  <a:pt x="85" y="1"/>
                  <a:pt x="84" y="0"/>
                  <a:pt x="82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58"/>
                  <a:pt x="8" y="165"/>
                  <a:pt x="17" y="165"/>
                </a:cubicBezTo>
                <a:cubicBezTo>
                  <a:pt x="110" y="165"/>
                  <a:pt x="110" y="165"/>
                  <a:pt x="110" y="165"/>
                </a:cubicBezTo>
                <a:cubicBezTo>
                  <a:pt x="120" y="165"/>
                  <a:pt x="128" y="158"/>
                  <a:pt x="128" y="148"/>
                </a:cubicBezTo>
                <a:cubicBezTo>
                  <a:pt x="128" y="49"/>
                  <a:pt x="128" y="49"/>
                  <a:pt x="128" y="49"/>
                </a:cubicBezTo>
                <a:cubicBezTo>
                  <a:pt x="128" y="47"/>
                  <a:pt x="127" y="46"/>
                  <a:pt x="126" y="45"/>
                </a:cubicBezTo>
                <a:lnTo>
                  <a:pt x="86" y="2"/>
                </a:lnTo>
                <a:close/>
                <a:moveTo>
                  <a:pt x="113" y="49"/>
                </a:moveTo>
                <a:cubicBezTo>
                  <a:pt x="86" y="49"/>
                  <a:pt x="86" y="49"/>
                  <a:pt x="86" y="49"/>
                </a:cubicBezTo>
                <a:cubicBezTo>
                  <a:pt x="86" y="19"/>
                  <a:pt x="86" y="19"/>
                  <a:pt x="86" y="19"/>
                </a:cubicBezTo>
                <a:lnTo>
                  <a:pt x="113" y="49"/>
                </a:lnTo>
                <a:close/>
                <a:moveTo>
                  <a:pt x="110" y="153"/>
                </a:moveTo>
                <a:cubicBezTo>
                  <a:pt x="17" y="153"/>
                  <a:pt x="17" y="153"/>
                  <a:pt x="17" y="153"/>
                </a:cubicBezTo>
                <a:cubicBezTo>
                  <a:pt x="15" y="153"/>
                  <a:pt x="13" y="151"/>
                  <a:pt x="13" y="148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4"/>
                  <a:pt x="15" y="12"/>
                  <a:pt x="17" y="12"/>
                </a:cubicBezTo>
                <a:cubicBezTo>
                  <a:pt x="79" y="12"/>
                  <a:pt x="79" y="12"/>
                  <a:pt x="79" y="12"/>
                </a:cubicBezTo>
                <a:cubicBezTo>
                  <a:pt x="80" y="13"/>
                  <a:pt x="80" y="13"/>
                  <a:pt x="80" y="13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3"/>
                  <a:pt x="81" y="54"/>
                  <a:pt x="83" y="54"/>
                </a:cubicBezTo>
                <a:cubicBezTo>
                  <a:pt x="115" y="54"/>
                  <a:pt x="115" y="54"/>
                  <a:pt x="115" y="54"/>
                </a:cubicBezTo>
                <a:cubicBezTo>
                  <a:pt x="115" y="148"/>
                  <a:pt x="115" y="148"/>
                  <a:pt x="115" y="148"/>
                </a:cubicBezTo>
                <a:cubicBezTo>
                  <a:pt x="115" y="151"/>
                  <a:pt x="113" y="153"/>
                  <a:pt x="110" y="153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1" name="Freeform 76"/>
          <p:cNvSpPr>
            <a:spLocks noEditPoints="1"/>
          </p:cNvSpPr>
          <p:nvPr/>
        </p:nvSpPr>
        <p:spPr bwMode="auto">
          <a:xfrm>
            <a:off x="1343028" y="2044705"/>
            <a:ext cx="222251" cy="292101"/>
          </a:xfrm>
          <a:custGeom>
            <a:avLst/>
            <a:gdLst>
              <a:gd name="T0" fmla="*/ 141 w 142"/>
              <a:gd name="T1" fmla="*/ 50 h 186"/>
              <a:gd name="T2" fmla="*/ 96 w 142"/>
              <a:gd name="T3" fmla="*/ 2 h 186"/>
              <a:gd name="T4" fmla="*/ 91 w 142"/>
              <a:gd name="T5" fmla="*/ 0 h 186"/>
              <a:gd name="T6" fmla="*/ 18 w 142"/>
              <a:gd name="T7" fmla="*/ 0 h 186"/>
              <a:gd name="T8" fmla="*/ 0 w 142"/>
              <a:gd name="T9" fmla="*/ 18 h 186"/>
              <a:gd name="T10" fmla="*/ 0 w 142"/>
              <a:gd name="T11" fmla="*/ 48 h 186"/>
              <a:gd name="T12" fmla="*/ 12 w 142"/>
              <a:gd name="T13" fmla="*/ 58 h 186"/>
              <a:gd name="T14" fmla="*/ 12 w 142"/>
              <a:gd name="T15" fmla="*/ 18 h 186"/>
              <a:gd name="T16" fmla="*/ 18 w 142"/>
              <a:gd name="T17" fmla="*/ 12 h 186"/>
              <a:gd name="T18" fmla="*/ 89 w 142"/>
              <a:gd name="T19" fmla="*/ 12 h 186"/>
              <a:gd name="T20" fmla="*/ 89 w 142"/>
              <a:gd name="T21" fmla="*/ 54 h 186"/>
              <a:gd name="T22" fmla="*/ 91 w 142"/>
              <a:gd name="T23" fmla="*/ 56 h 186"/>
              <a:gd name="T24" fmla="*/ 130 w 142"/>
              <a:gd name="T25" fmla="*/ 56 h 186"/>
              <a:gd name="T26" fmla="*/ 130 w 142"/>
              <a:gd name="T27" fmla="*/ 57 h 186"/>
              <a:gd name="T28" fmla="*/ 130 w 142"/>
              <a:gd name="T29" fmla="*/ 167 h 186"/>
              <a:gd name="T30" fmla="*/ 124 w 142"/>
              <a:gd name="T31" fmla="*/ 174 h 186"/>
              <a:gd name="T32" fmla="*/ 18 w 142"/>
              <a:gd name="T33" fmla="*/ 174 h 186"/>
              <a:gd name="T34" fmla="*/ 12 w 142"/>
              <a:gd name="T35" fmla="*/ 167 h 186"/>
              <a:gd name="T36" fmla="*/ 12 w 142"/>
              <a:gd name="T37" fmla="*/ 136 h 186"/>
              <a:gd name="T38" fmla="*/ 0 w 142"/>
              <a:gd name="T39" fmla="*/ 145 h 186"/>
              <a:gd name="T40" fmla="*/ 0 w 142"/>
              <a:gd name="T41" fmla="*/ 167 h 186"/>
              <a:gd name="T42" fmla="*/ 18 w 142"/>
              <a:gd name="T43" fmla="*/ 186 h 186"/>
              <a:gd name="T44" fmla="*/ 124 w 142"/>
              <a:gd name="T45" fmla="*/ 186 h 186"/>
              <a:gd name="T46" fmla="*/ 142 w 142"/>
              <a:gd name="T47" fmla="*/ 167 h 186"/>
              <a:gd name="T48" fmla="*/ 142 w 142"/>
              <a:gd name="T49" fmla="*/ 54 h 186"/>
              <a:gd name="T50" fmla="*/ 141 w 142"/>
              <a:gd name="T51" fmla="*/ 50 h 186"/>
              <a:gd name="T52" fmla="*/ 94 w 142"/>
              <a:gd name="T53" fmla="*/ 51 h 186"/>
              <a:gd name="T54" fmla="*/ 94 w 142"/>
              <a:gd name="T55" fmla="*/ 18 h 186"/>
              <a:gd name="T56" fmla="*/ 125 w 142"/>
              <a:gd name="T57" fmla="*/ 51 h 186"/>
              <a:gd name="T58" fmla="*/ 94 w 142"/>
              <a:gd name="T59" fmla="*/ 51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2" h="186">
                <a:moveTo>
                  <a:pt x="141" y="50"/>
                </a:moveTo>
                <a:cubicBezTo>
                  <a:pt x="96" y="2"/>
                  <a:pt x="96" y="2"/>
                  <a:pt x="96" y="2"/>
                </a:cubicBezTo>
                <a:cubicBezTo>
                  <a:pt x="95" y="1"/>
                  <a:pt x="93" y="0"/>
                  <a:pt x="9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48"/>
                  <a:pt x="0" y="48"/>
                  <a:pt x="0" y="48"/>
                </a:cubicBezTo>
                <a:cubicBezTo>
                  <a:pt x="12" y="58"/>
                  <a:pt x="12" y="58"/>
                  <a:pt x="12" y="58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5"/>
                  <a:pt x="15" y="12"/>
                  <a:pt x="18" y="12"/>
                </a:cubicBezTo>
                <a:cubicBezTo>
                  <a:pt x="89" y="12"/>
                  <a:pt x="89" y="12"/>
                  <a:pt x="89" y="12"/>
                </a:cubicBezTo>
                <a:cubicBezTo>
                  <a:pt x="89" y="54"/>
                  <a:pt x="89" y="54"/>
                  <a:pt x="89" y="54"/>
                </a:cubicBezTo>
                <a:cubicBezTo>
                  <a:pt x="89" y="55"/>
                  <a:pt x="90" y="56"/>
                  <a:pt x="91" y="56"/>
                </a:cubicBezTo>
                <a:cubicBezTo>
                  <a:pt x="130" y="56"/>
                  <a:pt x="130" y="56"/>
                  <a:pt x="130" y="56"/>
                </a:cubicBezTo>
                <a:cubicBezTo>
                  <a:pt x="130" y="57"/>
                  <a:pt x="130" y="57"/>
                  <a:pt x="130" y="57"/>
                </a:cubicBezTo>
                <a:cubicBezTo>
                  <a:pt x="130" y="167"/>
                  <a:pt x="130" y="167"/>
                  <a:pt x="130" y="167"/>
                </a:cubicBezTo>
                <a:cubicBezTo>
                  <a:pt x="130" y="171"/>
                  <a:pt x="127" y="174"/>
                  <a:pt x="124" y="174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5" y="174"/>
                  <a:pt x="12" y="171"/>
                  <a:pt x="12" y="167"/>
                </a:cubicBezTo>
                <a:cubicBezTo>
                  <a:pt x="12" y="136"/>
                  <a:pt x="12" y="136"/>
                  <a:pt x="12" y="136"/>
                </a:cubicBezTo>
                <a:cubicBezTo>
                  <a:pt x="7" y="139"/>
                  <a:pt x="3" y="143"/>
                  <a:pt x="0" y="145"/>
                </a:cubicBezTo>
                <a:cubicBezTo>
                  <a:pt x="0" y="167"/>
                  <a:pt x="0" y="167"/>
                  <a:pt x="0" y="167"/>
                </a:cubicBezTo>
                <a:cubicBezTo>
                  <a:pt x="0" y="177"/>
                  <a:pt x="8" y="186"/>
                  <a:pt x="18" y="186"/>
                </a:cubicBezTo>
                <a:cubicBezTo>
                  <a:pt x="124" y="186"/>
                  <a:pt x="124" y="186"/>
                  <a:pt x="124" y="186"/>
                </a:cubicBezTo>
                <a:cubicBezTo>
                  <a:pt x="134" y="186"/>
                  <a:pt x="142" y="177"/>
                  <a:pt x="142" y="167"/>
                </a:cubicBezTo>
                <a:cubicBezTo>
                  <a:pt x="142" y="54"/>
                  <a:pt x="142" y="54"/>
                  <a:pt x="142" y="54"/>
                </a:cubicBezTo>
                <a:cubicBezTo>
                  <a:pt x="142" y="53"/>
                  <a:pt x="142" y="51"/>
                  <a:pt x="141" y="50"/>
                </a:cubicBezTo>
                <a:close/>
                <a:moveTo>
                  <a:pt x="94" y="51"/>
                </a:moveTo>
                <a:cubicBezTo>
                  <a:pt x="94" y="18"/>
                  <a:pt x="94" y="18"/>
                  <a:pt x="94" y="18"/>
                </a:cubicBezTo>
                <a:cubicBezTo>
                  <a:pt x="125" y="51"/>
                  <a:pt x="125" y="51"/>
                  <a:pt x="125" y="51"/>
                </a:cubicBezTo>
                <a:lnTo>
                  <a:pt x="94" y="51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2" name="Freeform 77"/>
          <p:cNvSpPr>
            <a:spLocks noEditPoints="1"/>
          </p:cNvSpPr>
          <p:nvPr/>
        </p:nvSpPr>
        <p:spPr bwMode="auto">
          <a:xfrm>
            <a:off x="1252540" y="2116142"/>
            <a:ext cx="158750" cy="160338"/>
          </a:xfrm>
          <a:custGeom>
            <a:avLst/>
            <a:gdLst>
              <a:gd name="T0" fmla="*/ 102 w 102"/>
              <a:gd name="T1" fmla="*/ 51 h 102"/>
              <a:gd name="T2" fmla="*/ 100 w 102"/>
              <a:gd name="T3" fmla="*/ 46 h 102"/>
              <a:gd name="T4" fmla="*/ 99 w 102"/>
              <a:gd name="T5" fmla="*/ 46 h 102"/>
              <a:gd name="T6" fmla="*/ 43 w 102"/>
              <a:gd name="T7" fmla="*/ 1 h 102"/>
              <a:gd name="T8" fmla="*/ 39 w 102"/>
              <a:gd name="T9" fmla="*/ 0 h 102"/>
              <a:gd name="T10" fmla="*/ 34 w 102"/>
              <a:gd name="T11" fmla="*/ 4 h 102"/>
              <a:gd name="T12" fmla="*/ 34 w 102"/>
              <a:gd name="T13" fmla="*/ 7 h 102"/>
              <a:gd name="T14" fmla="*/ 34 w 102"/>
              <a:gd name="T15" fmla="*/ 33 h 102"/>
              <a:gd name="T16" fmla="*/ 8 w 102"/>
              <a:gd name="T17" fmla="*/ 33 h 102"/>
              <a:gd name="T18" fmla="*/ 2 w 102"/>
              <a:gd name="T19" fmla="*/ 36 h 102"/>
              <a:gd name="T20" fmla="*/ 1 w 102"/>
              <a:gd name="T21" fmla="*/ 41 h 102"/>
              <a:gd name="T22" fmla="*/ 1 w 102"/>
              <a:gd name="T23" fmla="*/ 60 h 102"/>
              <a:gd name="T24" fmla="*/ 6 w 102"/>
              <a:gd name="T25" fmla="*/ 68 h 102"/>
              <a:gd name="T26" fmla="*/ 7 w 102"/>
              <a:gd name="T27" fmla="*/ 69 h 102"/>
              <a:gd name="T28" fmla="*/ 34 w 102"/>
              <a:gd name="T29" fmla="*/ 68 h 102"/>
              <a:gd name="T30" fmla="*/ 34 w 102"/>
              <a:gd name="T31" fmla="*/ 98 h 102"/>
              <a:gd name="T32" fmla="*/ 34 w 102"/>
              <a:gd name="T33" fmla="*/ 100 h 102"/>
              <a:gd name="T34" fmla="*/ 39 w 102"/>
              <a:gd name="T35" fmla="*/ 102 h 102"/>
              <a:gd name="T36" fmla="*/ 44 w 102"/>
              <a:gd name="T37" fmla="*/ 99 h 102"/>
              <a:gd name="T38" fmla="*/ 100 w 102"/>
              <a:gd name="T39" fmla="*/ 56 h 102"/>
              <a:gd name="T40" fmla="*/ 102 w 102"/>
              <a:gd name="T41" fmla="*/ 51 h 102"/>
              <a:gd name="T42" fmla="*/ 42 w 102"/>
              <a:gd name="T43" fmla="*/ 91 h 102"/>
              <a:gd name="T44" fmla="*/ 42 w 102"/>
              <a:gd name="T45" fmla="*/ 64 h 102"/>
              <a:gd name="T46" fmla="*/ 40 w 102"/>
              <a:gd name="T47" fmla="*/ 61 h 102"/>
              <a:gd name="T48" fmla="*/ 38 w 102"/>
              <a:gd name="T49" fmla="*/ 60 h 102"/>
              <a:gd name="T50" fmla="*/ 38 w 102"/>
              <a:gd name="T51" fmla="*/ 60 h 102"/>
              <a:gd name="T52" fmla="*/ 8 w 102"/>
              <a:gd name="T53" fmla="*/ 61 h 102"/>
              <a:gd name="T54" fmla="*/ 9 w 102"/>
              <a:gd name="T55" fmla="*/ 60 h 102"/>
              <a:gd name="T56" fmla="*/ 9 w 102"/>
              <a:gd name="T57" fmla="*/ 41 h 102"/>
              <a:gd name="T58" fmla="*/ 38 w 102"/>
              <a:gd name="T59" fmla="*/ 41 h 102"/>
              <a:gd name="T60" fmla="*/ 42 w 102"/>
              <a:gd name="T61" fmla="*/ 37 h 102"/>
              <a:gd name="T62" fmla="*/ 42 w 102"/>
              <a:gd name="T63" fmla="*/ 11 h 102"/>
              <a:gd name="T64" fmla="*/ 93 w 102"/>
              <a:gd name="T65" fmla="*/ 51 h 102"/>
              <a:gd name="T66" fmla="*/ 42 w 102"/>
              <a:gd name="T67" fmla="*/ 91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2" h="102">
                <a:moveTo>
                  <a:pt x="102" y="51"/>
                </a:moveTo>
                <a:cubicBezTo>
                  <a:pt x="102" y="50"/>
                  <a:pt x="102" y="48"/>
                  <a:pt x="100" y="46"/>
                </a:cubicBezTo>
                <a:cubicBezTo>
                  <a:pt x="100" y="46"/>
                  <a:pt x="100" y="46"/>
                  <a:pt x="99" y="46"/>
                </a:cubicBezTo>
                <a:cubicBezTo>
                  <a:pt x="43" y="1"/>
                  <a:pt x="43" y="1"/>
                  <a:pt x="43" y="1"/>
                </a:cubicBezTo>
                <a:cubicBezTo>
                  <a:pt x="42" y="0"/>
                  <a:pt x="41" y="0"/>
                  <a:pt x="39" y="0"/>
                </a:cubicBezTo>
                <a:cubicBezTo>
                  <a:pt x="37" y="0"/>
                  <a:pt x="35" y="1"/>
                  <a:pt x="34" y="4"/>
                </a:cubicBezTo>
                <a:cubicBezTo>
                  <a:pt x="34" y="6"/>
                  <a:pt x="34" y="7"/>
                  <a:pt x="34" y="7"/>
                </a:cubicBezTo>
                <a:cubicBezTo>
                  <a:pt x="34" y="33"/>
                  <a:pt x="34" y="33"/>
                  <a:pt x="34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5" y="33"/>
                  <a:pt x="3" y="34"/>
                  <a:pt x="2" y="36"/>
                </a:cubicBezTo>
                <a:cubicBezTo>
                  <a:pt x="0" y="38"/>
                  <a:pt x="0" y="40"/>
                  <a:pt x="1" y="41"/>
                </a:cubicBezTo>
                <a:cubicBezTo>
                  <a:pt x="1" y="60"/>
                  <a:pt x="1" y="60"/>
                  <a:pt x="1" y="60"/>
                </a:cubicBezTo>
                <a:cubicBezTo>
                  <a:pt x="1" y="65"/>
                  <a:pt x="4" y="68"/>
                  <a:pt x="6" y="68"/>
                </a:cubicBezTo>
                <a:cubicBezTo>
                  <a:pt x="6" y="69"/>
                  <a:pt x="7" y="69"/>
                  <a:pt x="7" y="69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98"/>
                  <a:pt x="34" y="98"/>
                  <a:pt x="34" y="98"/>
                </a:cubicBezTo>
                <a:cubicBezTo>
                  <a:pt x="34" y="98"/>
                  <a:pt x="34" y="99"/>
                  <a:pt x="34" y="100"/>
                </a:cubicBezTo>
                <a:cubicBezTo>
                  <a:pt x="35" y="101"/>
                  <a:pt x="37" y="102"/>
                  <a:pt x="39" y="102"/>
                </a:cubicBezTo>
                <a:cubicBezTo>
                  <a:pt x="41" y="102"/>
                  <a:pt x="43" y="101"/>
                  <a:pt x="44" y="99"/>
                </a:cubicBezTo>
                <a:cubicBezTo>
                  <a:pt x="47" y="97"/>
                  <a:pt x="79" y="73"/>
                  <a:pt x="100" y="56"/>
                </a:cubicBezTo>
                <a:cubicBezTo>
                  <a:pt x="100" y="56"/>
                  <a:pt x="102" y="54"/>
                  <a:pt x="102" y="51"/>
                </a:cubicBezTo>
                <a:close/>
                <a:moveTo>
                  <a:pt x="42" y="91"/>
                </a:moveTo>
                <a:cubicBezTo>
                  <a:pt x="42" y="64"/>
                  <a:pt x="42" y="64"/>
                  <a:pt x="42" y="64"/>
                </a:cubicBezTo>
                <a:cubicBezTo>
                  <a:pt x="42" y="63"/>
                  <a:pt x="41" y="62"/>
                  <a:pt x="40" y="61"/>
                </a:cubicBezTo>
                <a:cubicBezTo>
                  <a:pt x="40" y="61"/>
                  <a:pt x="39" y="60"/>
                  <a:pt x="38" y="60"/>
                </a:cubicBezTo>
                <a:cubicBezTo>
                  <a:pt x="38" y="60"/>
                  <a:pt x="38" y="60"/>
                  <a:pt x="38" y="60"/>
                </a:cubicBezTo>
                <a:cubicBezTo>
                  <a:pt x="8" y="61"/>
                  <a:pt x="8" y="61"/>
                  <a:pt x="8" y="61"/>
                </a:cubicBezTo>
                <a:cubicBezTo>
                  <a:pt x="8" y="60"/>
                  <a:pt x="9" y="60"/>
                  <a:pt x="9" y="60"/>
                </a:cubicBezTo>
                <a:cubicBezTo>
                  <a:pt x="9" y="41"/>
                  <a:pt x="9" y="41"/>
                  <a:pt x="9" y="41"/>
                </a:cubicBezTo>
                <a:cubicBezTo>
                  <a:pt x="38" y="41"/>
                  <a:pt x="38" y="41"/>
                  <a:pt x="38" y="41"/>
                </a:cubicBezTo>
                <a:cubicBezTo>
                  <a:pt x="40" y="41"/>
                  <a:pt x="42" y="39"/>
                  <a:pt x="42" y="37"/>
                </a:cubicBezTo>
                <a:cubicBezTo>
                  <a:pt x="42" y="11"/>
                  <a:pt x="42" y="11"/>
                  <a:pt x="42" y="11"/>
                </a:cubicBezTo>
                <a:cubicBezTo>
                  <a:pt x="93" y="51"/>
                  <a:pt x="93" y="51"/>
                  <a:pt x="93" y="51"/>
                </a:cubicBezTo>
                <a:cubicBezTo>
                  <a:pt x="84" y="59"/>
                  <a:pt x="52" y="83"/>
                  <a:pt x="42" y="9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3" name="Freeform 78"/>
          <p:cNvSpPr>
            <a:spLocks noEditPoints="1"/>
          </p:cNvSpPr>
          <p:nvPr/>
        </p:nvSpPr>
        <p:spPr bwMode="auto">
          <a:xfrm>
            <a:off x="2593981" y="2044705"/>
            <a:ext cx="225426" cy="292101"/>
          </a:xfrm>
          <a:custGeom>
            <a:avLst/>
            <a:gdLst>
              <a:gd name="T0" fmla="*/ 141 w 143"/>
              <a:gd name="T1" fmla="*/ 50 h 186"/>
              <a:gd name="T2" fmla="*/ 96 w 143"/>
              <a:gd name="T3" fmla="*/ 2 h 186"/>
              <a:gd name="T4" fmla="*/ 92 w 143"/>
              <a:gd name="T5" fmla="*/ 0 h 186"/>
              <a:gd name="T6" fmla="*/ 19 w 143"/>
              <a:gd name="T7" fmla="*/ 0 h 186"/>
              <a:gd name="T8" fmla="*/ 0 w 143"/>
              <a:gd name="T9" fmla="*/ 18 h 186"/>
              <a:gd name="T10" fmla="*/ 0 w 143"/>
              <a:gd name="T11" fmla="*/ 39 h 186"/>
              <a:gd name="T12" fmla="*/ 7 w 143"/>
              <a:gd name="T13" fmla="*/ 43 h 186"/>
              <a:gd name="T14" fmla="*/ 8 w 143"/>
              <a:gd name="T15" fmla="*/ 43 h 186"/>
              <a:gd name="T16" fmla="*/ 8 w 143"/>
              <a:gd name="T17" fmla="*/ 44 h 186"/>
              <a:gd name="T18" fmla="*/ 12 w 143"/>
              <a:gd name="T19" fmla="*/ 50 h 186"/>
              <a:gd name="T20" fmla="*/ 12 w 143"/>
              <a:gd name="T21" fmla="*/ 18 h 186"/>
              <a:gd name="T22" fmla="*/ 19 w 143"/>
              <a:gd name="T23" fmla="*/ 12 h 186"/>
              <a:gd name="T24" fmla="*/ 89 w 143"/>
              <a:gd name="T25" fmla="*/ 12 h 186"/>
              <a:gd name="T26" fmla="*/ 89 w 143"/>
              <a:gd name="T27" fmla="*/ 54 h 186"/>
              <a:gd name="T28" fmla="*/ 92 w 143"/>
              <a:gd name="T29" fmla="*/ 56 h 186"/>
              <a:gd name="T30" fmla="*/ 130 w 143"/>
              <a:gd name="T31" fmla="*/ 56 h 186"/>
              <a:gd name="T32" fmla="*/ 131 w 143"/>
              <a:gd name="T33" fmla="*/ 57 h 186"/>
              <a:gd name="T34" fmla="*/ 131 w 143"/>
              <a:gd name="T35" fmla="*/ 167 h 186"/>
              <a:gd name="T36" fmla="*/ 124 w 143"/>
              <a:gd name="T37" fmla="*/ 174 h 186"/>
              <a:gd name="T38" fmla="*/ 19 w 143"/>
              <a:gd name="T39" fmla="*/ 174 h 186"/>
              <a:gd name="T40" fmla="*/ 12 w 143"/>
              <a:gd name="T41" fmla="*/ 167 h 186"/>
              <a:gd name="T42" fmla="*/ 12 w 143"/>
              <a:gd name="T43" fmla="*/ 154 h 186"/>
              <a:gd name="T44" fmla="*/ 5 w 143"/>
              <a:gd name="T45" fmla="*/ 156 h 186"/>
              <a:gd name="T46" fmla="*/ 0 w 143"/>
              <a:gd name="T47" fmla="*/ 156 h 186"/>
              <a:gd name="T48" fmla="*/ 0 w 143"/>
              <a:gd name="T49" fmla="*/ 167 h 186"/>
              <a:gd name="T50" fmla="*/ 19 w 143"/>
              <a:gd name="T51" fmla="*/ 186 h 186"/>
              <a:gd name="T52" fmla="*/ 124 w 143"/>
              <a:gd name="T53" fmla="*/ 186 h 186"/>
              <a:gd name="T54" fmla="*/ 143 w 143"/>
              <a:gd name="T55" fmla="*/ 167 h 186"/>
              <a:gd name="T56" fmla="*/ 143 w 143"/>
              <a:gd name="T57" fmla="*/ 54 h 186"/>
              <a:gd name="T58" fmla="*/ 141 w 143"/>
              <a:gd name="T59" fmla="*/ 50 h 186"/>
              <a:gd name="T60" fmla="*/ 95 w 143"/>
              <a:gd name="T61" fmla="*/ 51 h 186"/>
              <a:gd name="T62" fmla="*/ 95 w 143"/>
              <a:gd name="T63" fmla="*/ 18 h 186"/>
              <a:gd name="T64" fmla="*/ 125 w 143"/>
              <a:gd name="T65" fmla="*/ 51 h 186"/>
              <a:gd name="T66" fmla="*/ 95 w 143"/>
              <a:gd name="T67" fmla="*/ 51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3" h="186">
                <a:moveTo>
                  <a:pt x="141" y="50"/>
                </a:moveTo>
                <a:cubicBezTo>
                  <a:pt x="96" y="2"/>
                  <a:pt x="96" y="2"/>
                  <a:pt x="96" y="2"/>
                </a:cubicBezTo>
                <a:cubicBezTo>
                  <a:pt x="95" y="1"/>
                  <a:pt x="94" y="0"/>
                  <a:pt x="92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9" y="0"/>
                  <a:pt x="0" y="8"/>
                  <a:pt x="0" y="18"/>
                </a:cubicBezTo>
                <a:cubicBezTo>
                  <a:pt x="0" y="39"/>
                  <a:pt x="0" y="39"/>
                  <a:pt x="0" y="39"/>
                </a:cubicBezTo>
                <a:cubicBezTo>
                  <a:pt x="4" y="40"/>
                  <a:pt x="7" y="42"/>
                  <a:pt x="7" y="43"/>
                </a:cubicBezTo>
                <a:cubicBezTo>
                  <a:pt x="8" y="43"/>
                  <a:pt x="8" y="43"/>
                  <a:pt x="8" y="43"/>
                </a:cubicBezTo>
                <a:cubicBezTo>
                  <a:pt x="8" y="44"/>
                  <a:pt x="8" y="44"/>
                  <a:pt x="8" y="44"/>
                </a:cubicBezTo>
                <a:cubicBezTo>
                  <a:pt x="9" y="46"/>
                  <a:pt x="11" y="48"/>
                  <a:pt x="12" y="50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5"/>
                  <a:pt x="15" y="12"/>
                  <a:pt x="19" y="12"/>
                </a:cubicBezTo>
                <a:cubicBezTo>
                  <a:pt x="89" y="12"/>
                  <a:pt x="89" y="12"/>
                  <a:pt x="89" y="12"/>
                </a:cubicBezTo>
                <a:cubicBezTo>
                  <a:pt x="89" y="54"/>
                  <a:pt x="89" y="54"/>
                  <a:pt x="89" y="54"/>
                </a:cubicBezTo>
                <a:cubicBezTo>
                  <a:pt x="89" y="55"/>
                  <a:pt x="90" y="56"/>
                  <a:pt x="92" y="56"/>
                </a:cubicBezTo>
                <a:cubicBezTo>
                  <a:pt x="130" y="56"/>
                  <a:pt x="130" y="56"/>
                  <a:pt x="130" y="56"/>
                </a:cubicBezTo>
                <a:cubicBezTo>
                  <a:pt x="131" y="57"/>
                  <a:pt x="131" y="57"/>
                  <a:pt x="131" y="57"/>
                </a:cubicBezTo>
                <a:cubicBezTo>
                  <a:pt x="131" y="167"/>
                  <a:pt x="131" y="167"/>
                  <a:pt x="131" y="167"/>
                </a:cubicBezTo>
                <a:cubicBezTo>
                  <a:pt x="131" y="171"/>
                  <a:pt x="128" y="174"/>
                  <a:pt x="124" y="174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15" y="174"/>
                  <a:pt x="12" y="171"/>
                  <a:pt x="12" y="167"/>
                </a:cubicBezTo>
                <a:cubicBezTo>
                  <a:pt x="12" y="154"/>
                  <a:pt x="12" y="154"/>
                  <a:pt x="12" y="154"/>
                </a:cubicBezTo>
                <a:cubicBezTo>
                  <a:pt x="10" y="155"/>
                  <a:pt x="8" y="156"/>
                  <a:pt x="5" y="156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7"/>
                  <a:pt x="0" y="167"/>
                  <a:pt x="0" y="167"/>
                </a:cubicBezTo>
                <a:cubicBezTo>
                  <a:pt x="0" y="177"/>
                  <a:pt x="9" y="186"/>
                  <a:pt x="19" y="186"/>
                </a:cubicBezTo>
                <a:cubicBezTo>
                  <a:pt x="124" y="186"/>
                  <a:pt x="124" y="186"/>
                  <a:pt x="124" y="186"/>
                </a:cubicBezTo>
                <a:cubicBezTo>
                  <a:pt x="135" y="186"/>
                  <a:pt x="143" y="177"/>
                  <a:pt x="143" y="167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43" y="53"/>
                  <a:pt x="142" y="51"/>
                  <a:pt x="141" y="50"/>
                </a:cubicBezTo>
                <a:close/>
                <a:moveTo>
                  <a:pt x="95" y="51"/>
                </a:moveTo>
                <a:cubicBezTo>
                  <a:pt x="95" y="18"/>
                  <a:pt x="95" y="18"/>
                  <a:pt x="95" y="18"/>
                </a:cubicBezTo>
                <a:cubicBezTo>
                  <a:pt x="125" y="51"/>
                  <a:pt x="125" y="51"/>
                  <a:pt x="125" y="51"/>
                </a:cubicBezTo>
                <a:lnTo>
                  <a:pt x="95" y="51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4" name="Freeform 79"/>
          <p:cNvSpPr>
            <a:spLocks noEditPoints="1"/>
          </p:cNvSpPr>
          <p:nvPr/>
        </p:nvSpPr>
        <p:spPr bwMode="auto">
          <a:xfrm>
            <a:off x="2508256" y="2116142"/>
            <a:ext cx="160338" cy="160338"/>
          </a:xfrm>
          <a:custGeom>
            <a:avLst/>
            <a:gdLst>
              <a:gd name="T0" fmla="*/ 60 w 102"/>
              <a:gd name="T1" fmla="*/ 102 h 102"/>
              <a:gd name="T2" fmla="*/ 62 w 102"/>
              <a:gd name="T3" fmla="*/ 101 h 102"/>
              <a:gd name="T4" fmla="*/ 63 w 102"/>
              <a:gd name="T5" fmla="*/ 101 h 102"/>
              <a:gd name="T6" fmla="*/ 64 w 102"/>
              <a:gd name="T7" fmla="*/ 101 h 102"/>
              <a:gd name="T8" fmla="*/ 65 w 102"/>
              <a:gd name="T9" fmla="*/ 101 h 102"/>
              <a:gd name="T10" fmla="*/ 68 w 102"/>
              <a:gd name="T11" fmla="*/ 96 h 102"/>
              <a:gd name="T12" fmla="*/ 69 w 102"/>
              <a:gd name="T13" fmla="*/ 95 h 102"/>
              <a:gd name="T14" fmla="*/ 68 w 102"/>
              <a:gd name="T15" fmla="*/ 69 h 102"/>
              <a:gd name="T16" fmla="*/ 98 w 102"/>
              <a:gd name="T17" fmla="*/ 69 h 102"/>
              <a:gd name="T18" fmla="*/ 100 w 102"/>
              <a:gd name="T19" fmla="*/ 68 h 102"/>
              <a:gd name="T20" fmla="*/ 102 w 102"/>
              <a:gd name="T21" fmla="*/ 63 h 102"/>
              <a:gd name="T22" fmla="*/ 99 w 102"/>
              <a:gd name="T23" fmla="*/ 58 h 102"/>
              <a:gd name="T24" fmla="*/ 58 w 102"/>
              <a:gd name="T25" fmla="*/ 4 h 102"/>
              <a:gd name="T26" fmla="*/ 56 w 102"/>
              <a:gd name="T27" fmla="*/ 2 h 102"/>
              <a:gd name="T28" fmla="*/ 51 w 102"/>
              <a:gd name="T29" fmla="*/ 0 h 102"/>
              <a:gd name="T30" fmla="*/ 46 w 102"/>
              <a:gd name="T31" fmla="*/ 2 h 102"/>
              <a:gd name="T32" fmla="*/ 46 w 102"/>
              <a:gd name="T33" fmla="*/ 3 h 102"/>
              <a:gd name="T34" fmla="*/ 1 w 102"/>
              <a:gd name="T35" fmla="*/ 59 h 102"/>
              <a:gd name="T36" fmla="*/ 0 w 102"/>
              <a:gd name="T37" fmla="*/ 63 h 102"/>
              <a:gd name="T38" fmla="*/ 5 w 102"/>
              <a:gd name="T39" fmla="*/ 68 h 102"/>
              <a:gd name="T40" fmla="*/ 7 w 102"/>
              <a:gd name="T41" fmla="*/ 68 h 102"/>
              <a:gd name="T42" fmla="*/ 33 w 102"/>
              <a:gd name="T43" fmla="*/ 68 h 102"/>
              <a:gd name="T44" fmla="*/ 33 w 102"/>
              <a:gd name="T45" fmla="*/ 94 h 102"/>
              <a:gd name="T46" fmla="*/ 36 w 102"/>
              <a:gd name="T47" fmla="*/ 100 h 102"/>
              <a:gd name="T48" fmla="*/ 41 w 102"/>
              <a:gd name="T49" fmla="*/ 102 h 102"/>
              <a:gd name="T50" fmla="*/ 55 w 102"/>
              <a:gd name="T51" fmla="*/ 102 h 102"/>
              <a:gd name="T52" fmla="*/ 60 w 102"/>
              <a:gd name="T53" fmla="*/ 102 h 102"/>
              <a:gd name="T54" fmla="*/ 41 w 102"/>
              <a:gd name="T55" fmla="*/ 94 h 102"/>
              <a:gd name="T56" fmla="*/ 41 w 102"/>
              <a:gd name="T57" fmla="*/ 64 h 102"/>
              <a:gd name="T58" fmla="*/ 37 w 102"/>
              <a:gd name="T59" fmla="*/ 60 h 102"/>
              <a:gd name="T60" fmla="*/ 11 w 102"/>
              <a:gd name="T61" fmla="*/ 60 h 102"/>
              <a:gd name="T62" fmla="*/ 51 w 102"/>
              <a:gd name="T63" fmla="*/ 9 h 102"/>
              <a:gd name="T64" fmla="*/ 91 w 102"/>
              <a:gd name="T65" fmla="*/ 61 h 102"/>
              <a:gd name="T66" fmla="*/ 64 w 102"/>
              <a:gd name="T67" fmla="*/ 61 h 102"/>
              <a:gd name="T68" fmla="*/ 61 w 102"/>
              <a:gd name="T69" fmla="*/ 62 h 102"/>
              <a:gd name="T70" fmla="*/ 60 w 102"/>
              <a:gd name="T71" fmla="*/ 65 h 102"/>
              <a:gd name="T72" fmla="*/ 60 w 102"/>
              <a:gd name="T73" fmla="*/ 65 h 102"/>
              <a:gd name="T74" fmla="*/ 61 w 102"/>
              <a:gd name="T75" fmla="*/ 94 h 102"/>
              <a:gd name="T76" fmla="*/ 60 w 102"/>
              <a:gd name="T77" fmla="*/ 94 h 102"/>
              <a:gd name="T78" fmla="*/ 41 w 102"/>
              <a:gd name="T79" fmla="*/ 94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2" h="102">
                <a:moveTo>
                  <a:pt x="60" y="102"/>
                </a:moveTo>
                <a:cubicBezTo>
                  <a:pt x="61" y="102"/>
                  <a:pt x="62" y="102"/>
                  <a:pt x="62" y="101"/>
                </a:cubicBezTo>
                <a:cubicBezTo>
                  <a:pt x="63" y="101"/>
                  <a:pt x="63" y="101"/>
                  <a:pt x="63" y="101"/>
                </a:cubicBezTo>
                <a:cubicBezTo>
                  <a:pt x="63" y="101"/>
                  <a:pt x="64" y="101"/>
                  <a:pt x="64" y="101"/>
                </a:cubicBezTo>
                <a:cubicBezTo>
                  <a:pt x="65" y="101"/>
                  <a:pt x="65" y="101"/>
                  <a:pt x="65" y="101"/>
                </a:cubicBezTo>
                <a:cubicBezTo>
                  <a:pt x="67" y="99"/>
                  <a:pt x="68" y="98"/>
                  <a:pt x="68" y="96"/>
                </a:cubicBezTo>
                <a:cubicBezTo>
                  <a:pt x="69" y="96"/>
                  <a:pt x="69" y="95"/>
                  <a:pt x="69" y="95"/>
                </a:cubicBezTo>
                <a:cubicBezTo>
                  <a:pt x="68" y="69"/>
                  <a:pt x="68" y="69"/>
                  <a:pt x="68" y="69"/>
                </a:cubicBezTo>
                <a:cubicBezTo>
                  <a:pt x="98" y="69"/>
                  <a:pt x="98" y="69"/>
                  <a:pt x="98" y="69"/>
                </a:cubicBezTo>
                <a:cubicBezTo>
                  <a:pt x="98" y="69"/>
                  <a:pt x="99" y="68"/>
                  <a:pt x="100" y="68"/>
                </a:cubicBezTo>
                <a:cubicBezTo>
                  <a:pt x="101" y="67"/>
                  <a:pt x="102" y="66"/>
                  <a:pt x="102" y="63"/>
                </a:cubicBezTo>
                <a:cubicBezTo>
                  <a:pt x="102" y="62"/>
                  <a:pt x="101" y="60"/>
                  <a:pt x="99" y="58"/>
                </a:cubicBezTo>
                <a:cubicBezTo>
                  <a:pt x="97" y="56"/>
                  <a:pt x="74" y="26"/>
                  <a:pt x="58" y="4"/>
                </a:cubicBezTo>
                <a:cubicBezTo>
                  <a:pt x="57" y="4"/>
                  <a:pt x="57" y="3"/>
                  <a:pt x="56" y="2"/>
                </a:cubicBezTo>
                <a:cubicBezTo>
                  <a:pt x="56" y="2"/>
                  <a:pt x="54" y="0"/>
                  <a:pt x="51" y="0"/>
                </a:cubicBezTo>
                <a:cubicBezTo>
                  <a:pt x="50" y="0"/>
                  <a:pt x="48" y="0"/>
                  <a:pt x="46" y="2"/>
                </a:cubicBezTo>
                <a:cubicBezTo>
                  <a:pt x="46" y="3"/>
                  <a:pt x="46" y="3"/>
                  <a:pt x="46" y="3"/>
                </a:cubicBezTo>
                <a:cubicBezTo>
                  <a:pt x="1" y="59"/>
                  <a:pt x="1" y="59"/>
                  <a:pt x="1" y="59"/>
                </a:cubicBezTo>
                <a:cubicBezTo>
                  <a:pt x="0" y="60"/>
                  <a:pt x="0" y="62"/>
                  <a:pt x="0" y="63"/>
                </a:cubicBezTo>
                <a:cubicBezTo>
                  <a:pt x="0" y="65"/>
                  <a:pt x="1" y="67"/>
                  <a:pt x="5" y="68"/>
                </a:cubicBezTo>
                <a:cubicBezTo>
                  <a:pt x="6" y="68"/>
                  <a:pt x="7" y="68"/>
                  <a:pt x="7" y="68"/>
                </a:cubicBezTo>
                <a:cubicBezTo>
                  <a:pt x="33" y="68"/>
                  <a:pt x="33" y="68"/>
                  <a:pt x="33" y="68"/>
                </a:cubicBezTo>
                <a:cubicBezTo>
                  <a:pt x="33" y="94"/>
                  <a:pt x="33" y="94"/>
                  <a:pt x="33" y="94"/>
                </a:cubicBezTo>
                <a:cubicBezTo>
                  <a:pt x="33" y="97"/>
                  <a:pt x="34" y="99"/>
                  <a:pt x="36" y="100"/>
                </a:cubicBezTo>
                <a:cubicBezTo>
                  <a:pt x="38" y="102"/>
                  <a:pt x="40" y="102"/>
                  <a:pt x="41" y="102"/>
                </a:cubicBezTo>
                <a:cubicBezTo>
                  <a:pt x="55" y="102"/>
                  <a:pt x="55" y="102"/>
                  <a:pt x="55" y="102"/>
                </a:cubicBezTo>
                <a:lnTo>
                  <a:pt x="60" y="102"/>
                </a:lnTo>
                <a:close/>
                <a:moveTo>
                  <a:pt x="41" y="94"/>
                </a:moveTo>
                <a:cubicBezTo>
                  <a:pt x="41" y="64"/>
                  <a:pt x="41" y="64"/>
                  <a:pt x="41" y="64"/>
                </a:cubicBezTo>
                <a:cubicBezTo>
                  <a:pt x="41" y="62"/>
                  <a:pt x="39" y="60"/>
                  <a:pt x="37" y="60"/>
                </a:cubicBezTo>
                <a:cubicBezTo>
                  <a:pt x="11" y="60"/>
                  <a:pt x="11" y="60"/>
                  <a:pt x="11" y="60"/>
                </a:cubicBezTo>
                <a:cubicBezTo>
                  <a:pt x="51" y="9"/>
                  <a:pt x="51" y="9"/>
                  <a:pt x="51" y="9"/>
                </a:cubicBezTo>
                <a:cubicBezTo>
                  <a:pt x="59" y="19"/>
                  <a:pt x="83" y="50"/>
                  <a:pt x="91" y="61"/>
                </a:cubicBezTo>
                <a:cubicBezTo>
                  <a:pt x="64" y="61"/>
                  <a:pt x="64" y="61"/>
                  <a:pt x="64" y="61"/>
                </a:cubicBezTo>
                <a:cubicBezTo>
                  <a:pt x="63" y="61"/>
                  <a:pt x="62" y="61"/>
                  <a:pt x="61" y="62"/>
                </a:cubicBezTo>
                <a:cubicBezTo>
                  <a:pt x="61" y="62"/>
                  <a:pt x="60" y="63"/>
                  <a:pt x="60" y="65"/>
                </a:cubicBezTo>
                <a:cubicBezTo>
                  <a:pt x="60" y="65"/>
                  <a:pt x="60" y="65"/>
                  <a:pt x="60" y="65"/>
                </a:cubicBezTo>
                <a:cubicBezTo>
                  <a:pt x="61" y="94"/>
                  <a:pt x="61" y="94"/>
                  <a:pt x="61" y="94"/>
                </a:cubicBezTo>
                <a:cubicBezTo>
                  <a:pt x="61" y="94"/>
                  <a:pt x="60" y="94"/>
                  <a:pt x="60" y="94"/>
                </a:cubicBezTo>
                <a:lnTo>
                  <a:pt x="41" y="94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5" name="Freeform 80"/>
          <p:cNvSpPr>
            <a:spLocks noEditPoints="1"/>
          </p:cNvSpPr>
          <p:nvPr/>
        </p:nvSpPr>
        <p:spPr bwMode="auto">
          <a:xfrm>
            <a:off x="3133732" y="2116142"/>
            <a:ext cx="161925" cy="160338"/>
          </a:xfrm>
          <a:custGeom>
            <a:avLst/>
            <a:gdLst>
              <a:gd name="T0" fmla="*/ 56 w 103"/>
              <a:gd name="T1" fmla="*/ 100 h 102"/>
              <a:gd name="T2" fmla="*/ 57 w 103"/>
              <a:gd name="T3" fmla="*/ 99 h 102"/>
              <a:gd name="T4" fmla="*/ 57 w 103"/>
              <a:gd name="T5" fmla="*/ 99 h 102"/>
              <a:gd name="T6" fmla="*/ 101 w 103"/>
              <a:gd name="T7" fmla="*/ 43 h 102"/>
              <a:gd name="T8" fmla="*/ 103 w 103"/>
              <a:gd name="T9" fmla="*/ 39 h 102"/>
              <a:gd name="T10" fmla="*/ 98 w 103"/>
              <a:gd name="T11" fmla="*/ 34 h 102"/>
              <a:gd name="T12" fmla="*/ 96 w 103"/>
              <a:gd name="T13" fmla="*/ 34 h 102"/>
              <a:gd name="T14" fmla="*/ 70 w 103"/>
              <a:gd name="T15" fmla="*/ 34 h 102"/>
              <a:gd name="T16" fmla="*/ 70 w 103"/>
              <a:gd name="T17" fmla="*/ 8 h 102"/>
              <a:gd name="T18" fmla="*/ 67 w 103"/>
              <a:gd name="T19" fmla="*/ 2 h 102"/>
              <a:gd name="T20" fmla="*/ 66 w 103"/>
              <a:gd name="T21" fmla="*/ 1 h 102"/>
              <a:gd name="T22" fmla="*/ 65 w 103"/>
              <a:gd name="T23" fmla="*/ 1 h 102"/>
              <a:gd name="T24" fmla="*/ 64 w 103"/>
              <a:gd name="T25" fmla="*/ 0 h 102"/>
              <a:gd name="T26" fmla="*/ 64 w 103"/>
              <a:gd name="T27" fmla="*/ 0 h 102"/>
              <a:gd name="T28" fmla="*/ 63 w 103"/>
              <a:gd name="T29" fmla="*/ 0 h 102"/>
              <a:gd name="T30" fmla="*/ 63 w 103"/>
              <a:gd name="T31" fmla="*/ 0 h 102"/>
              <a:gd name="T32" fmla="*/ 63 w 103"/>
              <a:gd name="T33" fmla="*/ 0 h 102"/>
              <a:gd name="T34" fmla="*/ 62 w 103"/>
              <a:gd name="T35" fmla="*/ 0 h 102"/>
              <a:gd name="T36" fmla="*/ 56 w 103"/>
              <a:gd name="T37" fmla="*/ 0 h 102"/>
              <a:gd name="T38" fmla="*/ 42 w 103"/>
              <a:gd name="T39" fmla="*/ 0 h 102"/>
              <a:gd name="T40" fmla="*/ 34 w 103"/>
              <a:gd name="T41" fmla="*/ 6 h 102"/>
              <a:gd name="T42" fmla="*/ 34 w 103"/>
              <a:gd name="T43" fmla="*/ 7 h 102"/>
              <a:gd name="T44" fmla="*/ 34 w 103"/>
              <a:gd name="T45" fmla="*/ 33 h 102"/>
              <a:gd name="T46" fmla="*/ 5 w 103"/>
              <a:gd name="T47" fmla="*/ 33 h 102"/>
              <a:gd name="T48" fmla="*/ 3 w 103"/>
              <a:gd name="T49" fmla="*/ 34 h 102"/>
              <a:gd name="T50" fmla="*/ 0 w 103"/>
              <a:gd name="T51" fmla="*/ 38 h 102"/>
              <a:gd name="T52" fmla="*/ 3 w 103"/>
              <a:gd name="T53" fmla="*/ 44 h 102"/>
              <a:gd name="T54" fmla="*/ 46 w 103"/>
              <a:gd name="T55" fmla="*/ 99 h 102"/>
              <a:gd name="T56" fmla="*/ 51 w 103"/>
              <a:gd name="T57" fmla="*/ 102 h 102"/>
              <a:gd name="T58" fmla="*/ 56 w 103"/>
              <a:gd name="T59" fmla="*/ 100 h 102"/>
              <a:gd name="T60" fmla="*/ 51 w 103"/>
              <a:gd name="T61" fmla="*/ 93 h 102"/>
              <a:gd name="T62" fmla="*/ 11 w 103"/>
              <a:gd name="T63" fmla="*/ 41 h 102"/>
              <a:gd name="T64" fmla="*/ 38 w 103"/>
              <a:gd name="T65" fmla="*/ 41 h 102"/>
              <a:gd name="T66" fmla="*/ 41 w 103"/>
              <a:gd name="T67" fmla="*/ 40 h 102"/>
              <a:gd name="T68" fmla="*/ 42 w 103"/>
              <a:gd name="T69" fmla="*/ 37 h 102"/>
              <a:gd name="T70" fmla="*/ 42 w 103"/>
              <a:gd name="T71" fmla="*/ 37 h 102"/>
              <a:gd name="T72" fmla="*/ 42 w 103"/>
              <a:gd name="T73" fmla="*/ 8 h 102"/>
              <a:gd name="T74" fmla="*/ 42 w 103"/>
              <a:gd name="T75" fmla="*/ 8 h 102"/>
              <a:gd name="T76" fmla="*/ 62 w 103"/>
              <a:gd name="T77" fmla="*/ 8 h 102"/>
              <a:gd name="T78" fmla="*/ 62 w 103"/>
              <a:gd name="T79" fmla="*/ 38 h 102"/>
              <a:gd name="T80" fmla="*/ 66 w 103"/>
              <a:gd name="T81" fmla="*/ 42 h 102"/>
              <a:gd name="T82" fmla="*/ 92 w 103"/>
              <a:gd name="T83" fmla="*/ 42 h 102"/>
              <a:gd name="T84" fmla="*/ 51 w 103"/>
              <a:gd name="T85" fmla="*/ 93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3" h="102">
                <a:moveTo>
                  <a:pt x="56" y="100"/>
                </a:moveTo>
                <a:cubicBezTo>
                  <a:pt x="56" y="100"/>
                  <a:pt x="56" y="100"/>
                  <a:pt x="57" y="99"/>
                </a:cubicBezTo>
                <a:cubicBezTo>
                  <a:pt x="57" y="99"/>
                  <a:pt x="57" y="99"/>
                  <a:pt x="57" y="99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2" y="42"/>
                  <a:pt x="103" y="40"/>
                  <a:pt x="103" y="39"/>
                </a:cubicBezTo>
                <a:cubicBezTo>
                  <a:pt x="103" y="37"/>
                  <a:pt x="102" y="35"/>
                  <a:pt x="98" y="34"/>
                </a:cubicBezTo>
                <a:cubicBezTo>
                  <a:pt x="97" y="34"/>
                  <a:pt x="96" y="34"/>
                  <a:pt x="96" y="34"/>
                </a:cubicBezTo>
                <a:cubicBezTo>
                  <a:pt x="70" y="34"/>
                  <a:pt x="70" y="34"/>
                  <a:pt x="70" y="34"/>
                </a:cubicBezTo>
                <a:cubicBezTo>
                  <a:pt x="70" y="8"/>
                  <a:pt x="70" y="8"/>
                  <a:pt x="70" y="8"/>
                </a:cubicBezTo>
                <a:cubicBezTo>
                  <a:pt x="70" y="5"/>
                  <a:pt x="68" y="3"/>
                  <a:pt x="67" y="2"/>
                </a:cubicBezTo>
                <a:cubicBezTo>
                  <a:pt x="67" y="1"/>
                  <a:pt x="66" y="1"/>
                  <a:pt x="66" y="1"/>
                </a:cubicBezTo>
                <a:cubicBezTo>
                  <a:pt x="65" y="1"/>
                  <a:pt x="65" y="1"/>
                  <a:pt x="65" y="1"/>
                </a:cubicBezTo>
                <a:cubicBezTo>
                  <a:pt x="65" y="0"/>
                  <a:pt x="65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7" y="0"/>
                  <a:pt x="35" y="4"/>
                  <a:pt x="34" y="6"/>
                </a:cubicBezTo>
                <a:cubicBezTo>
                  <a:pt x="34" y="6"/>
                  <a:pt x="34" y="6"/>
                  <a:pt x="34" y="7"/>
                </a:cubicBezTo>
                <a:cubicBezTo>
                  <a:pt x="34" y="33"/>
                  <a:pt x="34" y="33"/>
                  <a:pt x="34" y="33"/>
                </a:cubicBezTo>
                <a:cubicBezTo>
                  <a:pt x="5" y="33"/>
                  <a:pt x="5" y="33"/>
                  <a:pt x="5" y="33"/>
                </a:cubicBezTo>
                <a:cubicBezTo>
                  <a:pt x="4" y="33"/>
                  <a:pt x="3" y="34"/>
                  <a:pt x="3" y="34"/>
                </a:cubicBezTo>
                <a:cubicBezTo>
                  <a:pt x="2" y="35"/>
                  <a:pt x="0" y="36"/>
                  <a:pt x="0" y="38"/>
                </a:cubicBezTo>
                <a:cubicBezTo>
                  <a:pt x="0" y="40"/>
                  <a:pt x="1" y="42"/>
                  <a:pt x="3" y="44"/>
                </a:cubicBezTo>
                <a:cubicBezTo>
                  <a:pt x="5" y="46"/>
                  <a:pt x="30" y="78"/>
                  <a:pt x="46" y="99"/>
                </a:cubicBezTo>
                <a:cubicBezTo>
                  <a:pt x="47" y="100"/>
                  <a:pt x="48" y="102"/>
                  <a:pt x="51" y="102"/>
                </a:cubicBezTo>
                <a:cubicBezTo>
                  <a:pt x="52" y="102"/>
                  <a:pt x="54" y="101"/>
                  <a:pt x="56" y="100"/>
                </a:cubicBezTo>
                <a:close/>
                <a:moveTo>
                  <a:pt x="51" y="93"/>
                </a:moveTo>
                <a:cubicBezTo>
                  <a:pt x="44" y="83"/>
                  <a:pt x="19" y="51"/>
                  <a:pt x="11" y="41"/>
                </a:cubicBezTo>
                <a:cubicBezTo>
                  <a:pt x="38" y="41"/>
                  <a:pt x="38" y="41"/>
                  <a:pt x="38" y="41"/>
                </a:cubicBezTo>
                <a:cubicBezTo>
                  <a:pt x="39" y="41"/>
                  <a:pt x="40" y="41"/>
                  <a:pt x="41" y="40"/>
                </a:cubicBezTo>
                <a:cubicBezTo>
                  <a:pt x="42" y="39"/>
                  <a:pt x="42" y="38"/>
                  <a:pt x="42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8"/>
                  <a:pt x="42" y="8"/>
                  <a:pt x="42" y="8"/>
                </a:cubicBezTo>
                <a:cubicBezTo>
                  <a:pt x="42" y="8"/>
                  <a:pt x="42" y="8"/>
                  <a:pt x="42" y="8"/>
                </a:cubicBezTo>
                <a:cubicBezTo>
                  <a:pt x="62" y="8"/>
                  <a:pt x="62" y="8"/>
                  <a:pt x="62" y="8"/>
                </a:cubicBezTo>
                <a:cubicBezTo>
                  <a:pt x="62" y="38"/>
                  <a:pt x="62" y="38"/>
                  <a:pt x="62" y="38"/>
                </a:cubicBezTo>
                <a:cubicBezTo>
                  <a:pt x="62" y="40"/>
                  <a:pt x="63" y="42"/>
                  <a:pt x="66" y="42"/>
                </a:cubicBezTo>
                <a:cubicBezTo>
                  <a:pt x="92" y="42"/>
                  <a:pt x="92" y="42"/>
                  <a:pt x="92" y="42"/>
                </a:cubicBezTo>
                <a:lnTo>
                  <a:pt x="51" y="93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6" name="Freeform 81"/>
          <p:cNvSpPr>
            <a:spLocks noEditPoints="1"/>
          </p:cNvSpPr>
          <p:nvPr/>
        </p:nvSpPr>
        <p:spPr bwMode="auto">
          <a:xfrm>
            <a:off x="3221045" y="2044705"/>
            <a:ext cx="222251" cy="292101"/>
          </a:xfrm>
          <a:custGeom>
            <a:avLst/>
            <a:gdLst>
              <a:gd name="T0" fmla="*/ 141 w 142"/>
              <a:gd name="T1" fmla="*/ 50 h 186"/>
              <a:gd name="T2" fmla="*/ 96 w 142"/>
              <a:gd name="T3" fmla="*/ 2 h 186"/>
              <a:gd name="T4" fmla="*/ 92 w 142"/>
              <a:gd name="T5" fmla="*/ 0 h 186"/>
              <a:gd name="T6" fmla="*/ 18 w 142"/>
              <a:gd name="T7" fmla="*/ 0 h 186"/>
              <a:gd name="T8" fmla="*/ 0 w 142"/>
              <a:gd name="T9" fmla="*/ 18 h 186"/>
              <a:gd name="T10" fmla="*/ 0 w 142"/>
              <a:gd name="T11" fmla="*/ 38 h 186"/>
              <a:gd name="T12" fmla="*/ 5 w 142"/>
              <a:gd name="T13" fmla="*/ 38 h 186"/>
              <a:gd name="T14" fmla="*/ 7 w 142"/>
              <a:gd name="T15" fmla="*/ 38 h 186"/>
              <a:gd name="T16" fmla="*/ 12 w 142"/>
              <a:gd name="T17" fmla="*/ 39 h 186"/>
              <a:gd name="T18" fmla="*/ 12 w 142"/>
              <a:gd name="T19" fmla="*/ 18 h 186"/>
              <a:gd name="T20" fmla="*/ 18 w 142"/>
              <a:gd name="T21" fmla="*/ 12 h 186"/>
              <a:gd name="T22" fmla="*/ 89 w 142"/>
              <a:gd name="T23" fmla="*/ 12 h 186"/>
              <a:gd name="T24" fmla="*/ 89 w 142"/>
              <a:gd name="T25" fmla="*/ 54 h 186"/>
              <a:gd name="T26" fmla="*/ 92 w 142"/>
              <a:gd name="T27" fmla="*/ 56 h 186"/>
              <a:gd name="T28" fmla="*/ 130 w 142"/>
              <a:gd name="T29" fmla="*/ 56 h 186"/>
              <a:gd name="T30" fmla="*/ 130 w 142"/>
              <a:gd name="T31" fmla="*/ 57 h 186"/>
              <a:gd name="T32" fmla="*/ 130 w 142"/>
              <a:gd name="T33" fmla="*/ 167 h 186"/>
              <a:gd name="T34" fmla="*/ 124 w 142"/>
              <a:gd name="T35" fmla="*/ 174 h 186"/>
              <a:gd name="T36" fmla="*/ 18 w 142"/>
              <a:gd name="T37" fmla="*/ 174 h 186"/>
              <a:gd name="T38" fmla="*/ 12 w 142"/>
              <a:gd name="T39" fmla="*/ 167 h 186"/>
              <a:gd name="T40" fmla="*/ 12 w 142"/>
              <a:gd name="T41" fmla="*/ 144 h 186"/>
              <a:gd name="T42" fmla="*/ 7 w 142"/>
              <a:gd name="T43" fmla="*/ 150 h 186"/>
              <a:gd name="T44" fmla="*/ 6 w 142"/>
              <a:gd name="T45" fmla="*/ 151 h 186"/>
              <a:gd name="T46" fmla="*/ 0 w 142"/>
              <a:gd name="T47" fmla="*/ 155 h 186"/>
              <a:gd name="T48" fmla="*/ 0 w 142"/>
              <a:gd name="T49" fmla="*/ 167 h 186"/>
              <a:gd name="T50" fmla="*/ 18 w 142"/>
              <a:gd name="T51" fmla="*/ 186 h 186"/>
              <a:gd name="T52" fmla="*/ 124 w 142"/>
              <a:gd name="T53" fmla="*/ 186 h 186"/>
              <a:gd name="T54" fmla="*/ 142 w 142"/>
              <a:gd name="T55" fmla="*/ 167 h 186"/>
              <a:gd name="T56" fmla="*/ 142 w 142"/>
              <a:gd name="T57" fmla="*/ 54 h 186"/>
              <a:gd name="T58" fmla="*/ 141 w 142"/>
              <a:gd name="T59" fmla="*/ 50 h 186"/>
              <a:gd name="T60" fmla="*/ 94 w 142"/>
              <a:gd name="T61" fmla="*/ 51 h 186"/>
              <a:gd name="T62" fmla="*/ 94 w 142"/>
              <a:gd name="T63" fmla="*/ 18 h 186"/>
              <a:gd name="T64" fmla="*/ 125 w 142"/>
              <a:gd name="T65" fmla="*/ 51 h 186"/>
              <a:gd name="T66" fmla="*/ 94 w 142"/>
              <a:gd name="T67" fmla="*/ 51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2" h="186">
                <a:moveTo>
                  <a:pt x="141" y="50"/>
                </a:moveTo>
                <a:cubicBezTo>
                  <a:pt x="96" y="2"/>
                  <a:pt x="96" y="2"/>
                  <a:pt x="96" y="2"/>
                </a:cubicBezTo>
                <a:cubicBezTo>
                  <a:pt x="95" y="1"/>
                  <a:pt x="93" y="0"/>
                  <a:pt x="9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38"/>
                  <a:pt x="0" y="38"/>
                  <a:pt x="0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6" y="38"/>
                  <a:pt x="6" y="38"/>
                  <a:pt x="7" y="38"/>
                </a:cubicBezTo>
                <a:cubicBezTo>
                  <a:pt x="8" y="38"/>
                  <a:pt x="10" y="38"/>
                  <a:pt x="12" y="39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5"/>
                  <a:pt x="15" y="12"/>
                  <a:pt x="18" y="12"/>
                </a:cubicBezTo>
                <a:cubicBezTo>
                  <a:pt x="89" y="12"/>
                  <a:pt x="89" y="12"/>
                  <a:pt x="89" y="12"/>
                </a:cubicBezTo>
                <a:cubicBezTo>
                  <a:pt x="89" y="54"/>
                  <a:pt x="89" y="54"/>
                  <a:pt x="89" y="54"/>
                </a:cubicBezTo>
                <a:cubicBezTo>
                  <a:pt x="89" y="55"/>
                  <a:pt x="90" y="56"/>
                  <a:pt x="92" y="56"/>
                </a:cubicBezTo>
                <a:cubicBezTo>
                  <a:pt x="130" y="56"/>
                  <a:pt x="130" y="56"/>
                  <a:pt x="130" y="56"/>
                </a:cubicBezTo>
                <a:cubicBezTo>
                  <a:pt x="130" y="57"/>
                  <a:pt x="130" y="57"/>
                  <a:pt x="130" y="57"/>
                </a:cubicBezTo>
                <a:cubicBezTo>
                  <a:pt x="130" y="167"/>
                  <a:pt x="130" y="167"/>
                  <a:pt x="130" y="167"/>
                </a:cubicBezTo>
                <a:cubicBezTo>
                  <a:pt x="130" y="171"/>
                  <a:pt x="128" y="174"/>
                  <a:pt x="124" y="174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5" y="174"/>
                  <a:pt x="12" y="171"/>
                  <a:pt x="12" y="167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7" y="150"/>
                  <a:pt x="7" y="150"/>
                  <a:pt x="7" y="150"/>
                </a:cubicBezTo>
                <a:cubicBezTo>
                  <a:pt x="7" y="150"/>
                  <a:pt x="6" y="151"/>
                  <a:pt x="6" y="151"/>
                </a:cubicBezTo>
                <a:cubicBezTo>
                  <a:pt x="4" y="153"/>
                  <a:pt x="2" y="154"/>
                  <a:pt x="0" y="155"/>
                </a:cubicBezTo>
                <a:cubicBezTo>
                  <a:pt x="0" y="167"/>
                  <a:pt x="0" y="167"/>
                  <a:pt x="0" y="167"/>
                </a:cubicBezTo>
                <a:cubicBezTo>
                  <a:pt x="0" y="177"/>
                  <a:pt x="8" y="186"/>
                  <a:pt x="18" y="186"/>
                </a:cubicBezTo>
                <a:cubicBezTo>
                  <a:pt x="124" y="186"/>
                  <a:pt x="124" y="186"/>
                  <a:pt x="124" y="186"/>
                </a:cubicBezTo>
                <a:cubicBezTo>
                  <a:pt x="134" y="186"/>
                  <a:pt x="142" y="177"/>
                  <a:pt x="142" y="167"/>
                </a:cubicBezTo>
                <a:cubicBezTo>
                  <a:pt x="142" y="54"/>
                  <a:pt x="142" y="54"/>
                  <a:pt x="142" y="54"/>
                </a:cubicBezTo>
                <a:cubicBezTo>
                  <a:pt x="142" y="53"/>
                  <a:pt x="142" y="51"/>
                  <a:pt x="141" y="50"/>
                </a:cubicBezTo>
                <a:close/>
                <a:moveTo>
                  <a:pt x="94" y="51"/>
                </a:moveTo>
                <a:cubicBezTo>
                  <a:pt x="94" y="18"/>
                  <a:pt x="94" y="18"/>
                  <a:pt x="94" y="18"/>
                </a:cubicBezTo>
                <a:cubicBezTo>
                  <a:pt x="125" y="51"/>
                  <a:pt x="125" y="51"/>
                  <a:pt x="125" y="51"/>
                </a:cubicBezTo>
                <a:lnTo>
                  <a:pt x="94" y="51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7" name="Freeform 82"/>
          <p:cNvSpPr>
            <a:spLocks noEditPoints="1"/>
          </p:cNvSpPr>
          <p:nvPr/>
        </p:nvSpPr>
        <p:spPr bwMode="auto">
          <a:xfrm>
            <a:off x="1971679" y="2044705"/>
            <a:ext cx="223838" cy="292101"/>
          </a:xfrm>
          <a:custGeom>
            <a:avLst/>
            <a:gdLst>
              <a:gd name="T0" fmla="*/ 141 w 143"/>
              <a:gd name="T1" fmla="*/ 50 h 186"/>
              <a:gd name="T2" fmla="*/ 96 w 143"/>
              <a:gd name="T3" fmla="*/ 2 h 186"/>
              <a:gd name="T4" fmla="*/ 92 w 143"/>
              <a:gd name="T5" fmla="*/ 0 h 186"/>
              <a:gd name="T6" fmla="*/ 19 w 143"/>
              <a:gd name="T7" fmla="*/ 0 h 186"/>
              <a:gd name="T8" fmla="*/ 0 w 143"/>
              <a:gd name="T9" fmla="*/ 18 h 186"/>
              <a:gd name="T10" fmla="*/ 0 w 143"/>
              <a:gd name="T11" fmla="*/ 39 h 186"/>
              <a:gd name="T12" fmla="*/ 5 w 143"/>
              <a:gd name="T13" fmla="*/ 38 h 186"/>
              <a:gd name="T14" fmla="*/ 12 w 143"/>
              <a:gd name="T15" fmla="*/ 41 h 186"/>
              <a:gd name="T16" fmla="*/ 12 w 143"/>
              <a:gd name="T17" fmla="*/ 18 h 186"/>
              <a:gd name="T18" fmla="*/ 19 w 143"/>
              <a:gd name="T19" fmla="*/ 12 h 186"/>
              <a:gd name="T20" fmla="*/ 89 w 143"/>
              <a:gd name="T21" fmla="*/ 12 h 186"/>
              <a:gd name="T22" fmla="*/ 89 w 143"/>
              <a:gd name="T23" fmla="*/ 54 h 186"/>
              <a:gd name="T24" fmla="*/ 92 w 143"/>
              <a:gd name="T25" fmla="*/ 56 h 186"/>
              <a:gd name="T26" fmla="*/ 130 w 143"/>
              <a:gd name="T27" fmla="*/ 56 h 186"/>
              <a:gd name="T28" fmla="*/ 131 w 143"/>
              <a:gd name="T29" fmla="*/ 57 h 186"/>
              <a:gd name="T30" fmla="*/ 131 w 143"/>
              <a:gd name="T31" fmla="*/ 167 h 186"/>
              <a:gd name="T32" fmla="*/ 124 w 143"/>
              <a:gd name="T33" fmla="*/ 174 h 186"/>
              <a:gd name="T34" fmla="*/ 19 w 143"/>
              <a:gd name="T35" fmla="*/ 174 h 186"/>
              <a:gd name="T36" fmla="*/ 12 w 143"/>
              <a:gd name="T37" fmla="*/ 167 h 186"/>
              <a:gd name="T38" fmla="*/ 12 w 143"/>
              <a:gd name="T39" fmla="*/ 154 h 186"/>
              <a:gd name="T40" fmla="*/ 6 w 143"/>
              <a:gd name="T41" fmla="*/ 156 h 186"/>
              <a:gd name="T42" fmla="*/ 0 w 143"/>
              <a:gd name="T43" fmla="*/ 154 h 186"/>
              <a:gd name="T44" fmla="*/ 0 w 143"/>
              <a:gd name="T45" fmla="*/ 167 h 186"/>
              <a:gd name="T46" fmla="*/ 19 w 143"/>
              <a:gd name="T47" fmla="*/ 186 h 186"/>
              <a:gd name="T48" fmla="*/ 124 w 143"/>
              <a:gd name="T49" fmla="*/ 186 h 186"/>
              <a:gd name="T50" fmla="*/ 143 w 143"/>
              <a:gd name="T51" fmla="*/ 167 h 186"/>
              <a:gd name="T52" fmla="*/ 143 w 143"/>
              <a:gd name="T53" fmla="*/ 54 h 186"/>
              <a:gd name="T54" fmla="*/ 141 w 143"/>
              <a:gd name="T55" fmla="*/ 50 h 186"/>
              <a:gd name="T56" fmla="*/ 95 w 143"/>
              <a:gd name="T57" fmla="*/ 51 h 186"/>
              <a:gd name="T58" fmla="*/ 95 w 143"/>
              <a:gd name="T59" fmla="*/ 18 h 186"/>
              <a:gd name="T60" fmla="*/ 125 w 143"/>
              <a:gd name="T61" fmla="*/ 51 h 186"/>
              <a:gd name="T62" fmla="*/ 95 w 143"/>
              <a:gd name="T63" fmla="*/ 51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3" h="186">
                <a:moveTo>
                  <a:pt x="141" y="50"/>
                </a:moveTo>
                <a:cubicBezTo>
                  <a:pt x="96" y="2"/>
                  <a:pt x="96" y="2"/>
                  <a:pt x="96" y="2"/>
                </a:cubicBezTo>
                <a:cubicBezTo>
                  <a:pt x="95" y="1"/>
                  <a:pt x="94" y="0"/>
                  <a:pt x="92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39"/>
                  <a:pt x="0" y="39"/>
                  <a:pt x="0" y="39"/>
                </a:cubicBezTo>
                <a:cubicBezTo>
                  <a:pt x="2" y="38"/>
                  <a:pt x="3" y="38"/>
                  <a:pt x="5" y="38"/>
                </a:cubicBezTo>
                <a:cubicBezTo>
                  <a:pt x="8" y="38"/>
                  <a:pt x="10" y="39"/>
                  <a:pt x="12" y="41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5"/>
                  <a:pt x="15" y="12"/>
                  <a:pt x="19" y="12"/>
                </a:cubicBezTo>
                <a:cubicBezTo>
                  <a:pt x="89" y="12"/>
                  <a:pt x="89" y="12"/>
                  <a:pt x="89" y="12"/>
                </a:cubicBezTo>
                <a:cubicBezTo>
                  <a:pt x="89" y="54"/>
                  <a:pt x="89" y="54"/>
                  <a:pt x="89" y="54"/>
                </a:cubicBezTo>
                <a:cubicBezTo>
                  <a:pt x="89" y="55"/>
                  <a:pt x="90" y="56"/>
                  <a:pt x="92" y="56"/>
                </a:cubicBezTo>
                <a:cubicBezTo>
                  <a:pt x="130" y="56"/>
                  <a:pt x="130" y="56"/>
                  <a:pt x="130" y="56"/>
                </a:cubicBezTo>
                <a:cubicBezTo>
                  <a:pt x="131" y="57"/>
                  <a:pt x="131" y="57"/>
                  <a:pt x="131" y="57"/>
                </a:cubicBezTo>
                <a:cubicBezTo>
                  <a:pt x="131" y="167"/>
                  <a:pt x="131" y="167"/>
                  <a:pt x="131" y="167"/>
                </a:cubicBezTo>
                <a:cubicBezTo>
                  <a:pt x="131" y="171"/>
                  <a:pt x="128" y="174"/>
                  <a:pt x="124" y="174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15" y="174"/>
                  <a:pt x="12" y="171"/>
                  <a:pt x="12" y="167"/>
                </a:cubicBezTo>
                <a:cubicBezTo>
                  <a:pt x="12" y="154"/>
                  <a:pt x="12" y="154"/>
                  <a:pt x="12" y="154"/>
                </a:cubicBezTo>
                <a:cubicBezTo>
                  <a:pt x="11" y="155"/>
                  <a:pt x="9" y="156"/>
                  <a:pt x="6" y="156"/>
                </a:cubicBezTo>
                <a:cubicBezTo>
                  <a:pt x="4" y="156"/>
                  <a:pt x="2" y="156"/>
                  <a:pt x="0" y="154"/>
                </a:cubicBezTo>
                <a:cubicBezTo>
                  <a:pt x="0" y="167"/>
                  <a:pt x="0" y="167"/>
                  <a:pt x="0" y="167"/>
                </a:cubicBezTo>
                <a:cubicBezTo>
                  <a:pt x="0" y="177"/>
                  <a:pt x="8" y="186"/>
                  <a:pt x="19" y="186"/>
                </a:cubicBezTo>
                <a:cubicBezTo>
                  <a:pt x="124" y="186"/>
                  <a:pt x="124" y="186"/>
                  <a:pt x="124" y="186"/>
                </a:cubicBezTo>
                <a:cubicBezTo>
                  <a:pt x="134" y="186"/>
                  <a:pt x="143" y="177"/>
                  <a:pt x="143" y="167"/>
                </a:cubicBezTo>
                <a:cubicBezTo>
                  <a:pt x="143" y="54"/>
                  <a:pt x="143" y="54"/>
                  <a:pt x="143" y="54"/>
                </a:cubicBezTo>
                <a:cubicBezTo>
                  <a:pt x="143" y="53"/>
                  <a:pt x="142" y="51"/>
                  <a:pt x="141" y="50"/>
                </a:cubicBezTo>
                <a:close/>
                <a:moveTo>
                  <a:pt x="95" y="51"/>
                </a:moveTo>
                <a:cubicBezTo>
                  <a:pt x="95" y="18"/>
                  <a:pt x="95" y="18"/>
                  <a:pt x="95" y="18"/>
                </a:cubicBezTo>
                <a:cubicBezTo>
                  <a:pt x="125" y="51"/>
                  <a:pt x="125" y="51"/>
                  <a:pt x="125" y="51"/>
                </a:cubicBezTo>
                <a:lnTo>
                  <a:pt x="95" y="51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8" name="Freeform 83"/>
          <p:cNvSpPr>
            <a:spLocks noEditPoints="1"/>
          </p:cNvSpPr>
          <p:nvPr/>
        </p:nvSpPr>
        <p:spPr bwMode="auto">
          <a:xfrm>
            <a:off x="1879604" y="2116142"/>
            <a:ext cx="160338" cy="160338"/>
          </a:xfrm>
          <a:custGeom>
            <a:avLst/>
            <a:gdLst>
              <a:gd name="T0" fmla="*/ 64 w 102"/>
              <a:gd name="T1" fmla="*/ 102 h 102"/>
              <a:gd name="T2" fmla="*/ 68 w 102"/>
              <a:gd name="T3" fmla="*/ 100 h 102"/>
              <a:gd name="T4" fmla="*/ 69 w 102"/>
              <a:gd name="T5" fmla="*/ 98 h 102"/>
              <a:gd name="T6" fmla="*/ 69 w 102"/>
              <a:gd name="T7" fmla="*/ 68 h 102"/>
              <a:gd name="T8" fmla="*/ 95 w 102"/>
              <a:gd name="T9" fmla="*/ 69 h 102"/>
              <a:gd name="T10" fmla="*/ 97 w 102"/>
              <a:gd name="T11" fmla="*/ 68 h 102"/>
              <a:gd name="T12" fmla="*/ 102 w 102"/>
              <a:gd name="T13" fmla="*/ 60 h 102"/>
              <a:gd name="T14" fmla="*/ 102 w 102"/>
              <a:gd name="T15" fmla="*/ 41 h 102"/>
              <a:gd name="T16" fmla="*/ 101 w 102"/>
              <a:gd name="T17" fmla="*/ 36 h 102"/>
              <a:gd name="T18" fmla="*/ 94 w 102"/>
              <a:gd name="T19" fmla="*/ 33 h 102"/>
              <a:gd name="T20" fmla="*/ 70 w 102"/>
              <a:gd name="T21" fmla="*/ 33 h 102"/>
              <a:gd name="T22" fmla="*/ 68 w 102"/>
              <a:gd name="T23" fmla="*/ 33 h 102"/>
              <a:gd name="T24" fmla="*/ 68 w 102"/>
              <a:gd name="T25" fmla="*/ 7 h 102"/>
              <a:gd name="T26" fmla="*/ 68 w 102"/>
              <a:gd name="T27" fmla="*/ 4 h 102"/>
              <a:gd name="T28" fmla="*/ 63 w 102"/>
              <a:gd name="T29" fmla="*/ 0 h 102"/>
              <a:gd name="T30" fmla="*/ 59 w 102"/>
              <a:gd name="T31" fmla="*/ 1 h 102"/>
              <a:gd name="T32" fmla="*/ 58 w 102"/>
              <a:gd name="T33" fmla="*/ 2 h 102"/>
              <a:gd name="T34" fmla="*/ 58 w 102"/>
              <a:gd name="T35" fmla="*/ 2 h 102"/>
              <a:gd name="T36" fmla="*/ 3 w 102"/>
              <a:gd name="T37" fmla="*/ 46 h 102"/>
              <a:gd name="T38" fmla="*/ 3 w 102"/>
              <a:gd name="T39" fmla="*/ 46 h 102"/>
              <a:gd name="T40" fmla="*/ 0 w 102"/>
              <a:gd name="T41" fmla="*/ 51 h 102"/>
              <a:gd name="T42" fmla="*/ 3 w 102"/>
              <a:gd name="T43" fmla="*/ 56 h 102"/>
              <a:gd name="T44" fmla="*/ 58 w 102"/>
              <a:gd name="T45" fmla="*/ 99 h 102"/>
              <a:gd name="T46" fmla="*/ 62 w 102"/>
              <a:gd name="T47" fmla="*/ 102 h 102"/>
              <a:gd name="T48" fmla="*/ 64 w 102"/>
              <a:gd name="T49" fmla="*/ 102 h 102"/>
              <a:gd name="T50" fmla="*/ 9 w 102"/>
              <a:gd name="T51" fmla="*/ 51 h 102"/>
              <a:gd name="T52" fmla="*/ 58 w 102"/>
              <a:gd name="T53" fmla="*/ 13 h 102"/>
              <a:gd name="T54" fmla="*/ 58 w 102"/>
              <a:gd name="T55" fmla="*/ 13 h 102"/>
              <a:gd name="T56" fmla="*/ 60 w 102"/>
              <a:gd name="T57" fmla="*/ 11 h 102"/>
              <a:gd name="T58" fmla="*/ 60 w 102"/>
              <a:gd name="T59" fmla="*/ 37 h 102"/>
              <a:gd name="T60" fmla="*/ 64 w 102"/>
              <a:gd name="T61" fmla="*/ 41 h 102"/>
              <a:gd name="T62" fmla="*/ 70 w 102"/>
              <a:gd name="T63" fmla="*/ 41 h 102"/>
              <a:gd name="T64" fmla="*/ 94 w 102"/>
              <a:gd name="T65" fmla="*/ 41 h 102"/>
              <a:gd name="T66" fmla="*/ 94 w 102"/>
              <a:gd name="T67" fmla="*/ 60 h 102"/>
              <a:gd name="T68" fmla="*/ 94 w 102"/>
              <a:gd name="T69" fmla="*/ 61 h 102"/>
              <a:gd name="T70" fmla="*/ 70 w 102"/>
              <a:gd name="T71" fmla="*/ 60 h 102"/>
              <a:gd name="T72" fmla="*/ 70 w 102"/>
              <a:gd name="T73" fmla="*/ 60 h 102"/>
              <a:gd name="T74" fmla="*/ 65 w 102"/>
              <a:gd name="T75" fmla="*/ 60 h 102"/>
              <a:gd name="T76" fmla="*/ 65 w 102"/>
              <a:gd name="T77" fmla="*/ 60 h 102"/>
              <a:gd name="T78" fmla="*/ 62 w 102"/>
              <a:gd name="T79" fmla="*/ 61 h 102"/>
              <a:gd name="T80" fmla="*/ 61 w 102"/>
              <a:gd name="T81" fmla="*/ 64 h 102"/>
              <a:gd name="T82" fmla="*/ 61 w 102"/>
              <a:gd name="T83" fmla="*/ 91 h 102"/>
              <a:gd name="T84" fmla="*/ 59 w 102"/>
              <a:gd name="T85" fmla="*/ 90 h 102"/>
              <a:gd name="T86" fmla="*/ 58 w 102"/>
              <a:gd name="T87" fmla="*/ 89 h 102"/>
              <a:gd name="T88" fmla="*/ 58 w 102"/>
              <a:gd name="T89" fmla="*/ 89 h 102"/>
              <a:gd name="T90" fmla="*/ 58 w 102"/>
              <a:gd name="T91" fmla="*/ 89 h 102"/>
              <a:gd name="T92" fmla="*/ 9 w 102"/>
              <a:gd name="T93" fmla="*/ 51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02" h="102">
                <a:moveTo>
                  <a:pt x="64" y="102"/>
                </a:moveTo>
                <a:cubicBezTo>
                  <a:pt x="66" y="102"/>
                  <a:pt x="68" y="101"/>
                  <a:pt x="68" y="100"/>
                </a:cubicBezTo>
                <a:cubicBezTo>
                  <a:pt x="69" y="99"/>
                  <a:pt x="69" y="98"/>
                  <a:pt x="69" y="98"/>
                </a:cubicBezTo>
                <a:cubicBezTo>
                  <a:pt x="69" y="68"/>
                  <a:pt x="69" y="68"/>
                  <a:pt x="69" y="68"/>
                </a:cubicBezTo>
                <a:cubicBezTo>
                  <a:pt x="95" y="69"/>
                  <a:pt x="95" y="69"/>
                  <a:pt x="95" y="69"/>
                </a:cubicBezTo>
                <a:cubicBezTo>
                  <a:pt x="96" y="69"/>
                  <a:pt x="96" y="69"/>
                  <a:pt x="97" y="68"/>
                </a:cubicBezTo>
                <a:cubicBezTo>
                  <a:pt x="99" y="68"/>
                  <a:pt x="102" y="65"/>
                  <a:pt x="102" y="60"/>
                </a:cubicBezTo>
                <a:cubicBezTo>
                  <a:pt x="102" y="41"/>
                  <a:pt x="102" y="41"/>
                  <a:pt x="102" y="41"/>
                </a:cubicBezTo>
                <a:cubicBezTo>
                  <a:pt x="102" y="40"/>
                  <a:pt x="102" y="38"/>
                  <a:pt x="101" y="36"/>
                </a:cubicBezTo>
                <a:cubicBezTo>
                  <a:pt x="100" y="34"/>
                  <a:pt x="98" y="33"/>
                  <a:pt x="94" y="33"/>
                </a:cubicBezTo>
                <a:cubicBezTo>
                  <a:pt x="70" y="33"/>
                  <a:pt x="70" y="33"/>
                  <a:pt x="70" y="33"/>
                </a:cubicBezTo>
                <a:cubicBezTo>
                  <a:pt x="68" y="33"/>
                  <a:pt x="68" y="33"/>
                  <a:pt x="68" y="33"/>
                </a:cubicBezTo>
                <a:cubicBezTo>
                  <a:pt x="68" y="7"/>
                  <a:pt x="68" y="7"/>
                  <a:pt x="68" y="7"/>
                </a:cubicBezTo>
                <a:cubicBezTo>
                  <a:pt x="68" y="7"/>
                  <a:pt x="68" y="6"/>
                  <a:pt x="68" y="4"/>
                </a:cubicBezTo>
                <a:cubicBezTo>
                  <a:pt x="68" y="1"/>
                  <a:pt x="65" y="0"/>
                  <a:pt x="63" y="0"/>
                </a:cubicBezTo>
                <a:cubicBezTo>
                  <a:pt x="62" y="0"/>
                  <a:pt x="61" y="0"/>
                  <a:pt x="59" y="1"/>
                </a:cubicBezTo>
                <a:cubicBezTo>
                  <a:pt x="58" y="2"/>
                  <a:pt x="58" y="2"/>
                  <a:pt x="58" y="2"/>
                </a:cubicBezTo>
                <a:cubicBezTo>
                  <a:pt x="58" y="2"/>
                  <a:pt x="58" y="2"/>
                  <a:pt x="58" y="2"/>
                </a:cubicBezTo>
                <a:cubicBezTo>
                  <a:pt x="3" y="46"/>
                  <a:pt x="3" y="46"/>
                  <a:pt x="3" y="46"/>
                </a:cubicBezTo>
                <a:cubicBezTo>
                  <a:pt x="3" y="46"/>
                  <a:pt x="3" y="46"/>
                  <a:pt x="3" y="46"/>
                </a:cubicBezTo>
                <a:cubicBezTo>
                  <a:pt x="1" y="48"/>
                  <a:pt x="0" y="50"/>
                  <a:pt x="0" y="51"/>
                </a:cubicBezTo>
                <a:cubicBezTo>
                  <a:pt x="1" y="54"/>
                  <a:pt x="2" y="56"/>
                  <a:pt x="3" y="56"/>
                </a:cubicBezTo>
                <a:cubicBezTo>
                  <a:pt x="24" y="73"/>
                  <a:pt x="56" y="97"/>
                  <a:pt x="58" y="99"/>
                </a:cubicBezTo>
                <a:cubicBezTo>
                  <a:pt x="60" y="101"/>
                  <a:pt x="61" y="102"/>
                  <a:pt x="62" y="102"/>
                </a:cubicBezTo>
                <a:cubicBezTo>
                  <a:pt x="63" y="102"/>
                  <a:pt x="63" y="102"/>
                  <a:pt x="64" y="102"/>
                </a:cubicBezTo>
                <a:close/>
                <a:moveTo>
                  <a:pt x="9" y="51"/>
                </a:moveTo>
                <a:cubicBezTo>
                  <a:pt x="58" y="13"/>
                  <a:pt x="58" y="13"/>
                  <a:pt x="58" y="13"/>
                </a:cubicBezTo>
                <a:cubicBezTo>
                  <a:pt x="58" y="13"/>
                  <a:pt x="58" y="13"/>
                  <a:pt x="58" y="13"/>
                </a:cubicBezTo>
                <a:cubicBezTo>
                  <a:pt x="60" y="11"/>
                  <a:pt x="60" y="11"/>
                  <a:pt x="60" y="11"/>
                </a:cubicBezTo>
                <a:cubicBezTo>
                  <a:pt x="60" y="37"/>
                  <a:pt x="60" y="37"/>
                  <a:pt x="60" y="37"/>
                </a:cubicBezTo>
                <a:cubicBezTo>
                  <a:pt x="60" y="39"/>
                  <a:pt x="62" y="41"/>
                  <a:pt x="64" y="41"/>
                </a:cubicBezTo>
                <a:cubicBezTo>
                  <a:pt x="70" y="41"/>
                  <a:pt x="70" y="41"/>
                  <a:pt x="70" y="41"/>
                </a:cubicBezTo>
                <a:cubicBezTo>
                  <a:pt x="94" y="41"/>
                  <a:pt x="94" y="41"/>
                  <a:pt x="94" y="41"/>
                </a:cubicBezTo>
                <a:cubicBezTo>
                  <a:pt x="94" y="60"/>
                  <a:pt x="94" y="60"/>
                  <a:pt x="94" y="60"/>
                </a:cubicBezTo>
                <a:cubicBezTo>
                  <a:pt x="94" y="60"/>
                  <a:pt x="94" y="60"/>
                  <a:pt x="94" y="61"/>
                </a:cubicBezTo>
                <a:cubicBezTo>
                  <a:pt x="70" y="60"/>
                  <a:pt x="70" y="60"/>
                  <a:pt x="70" y="60"/>
                </a:cubicBezTo>
                <a:cubicBezTo>
                  <a:pt x="70" y="60"/>
                  <a:pt x="70" y="60"/>
                  <a:pt x="70" y="60"/>
                </a:cubicBezTo>
                <a:cubicBezTo>
                  <a:pt x="65" y="60"/>
                  <a:pt x="65" y="60"/>
                  <a:pt x="65" y="60"/>
                </a:cubicBezTo>
                <a:cubicBezTo>
                  <a:pt x="65" y="60"/>
                  <a:pt x="65" y="60"/>
                  <a:pt x="65" y="60"/>
                </a:cubicBezTo>
                <a:cubicBezTo>
                  <a:pt x="64" y="60"/>
                  <a:pt x="63" y="61"/>
                  <a:pt x="62" y="61"/>
                </a:cubicBezTo>
                <a:cubicBezTo>
                  <a:pt x="61" y="62"/>
                  <a:pt x="61" y="63"/>
                  <a:pt x="61" y="64"/>
                </a:cubicBezTo>
                <a:cubicBezTo>
                  <a:pt x="61" y="91"/>
                  <a:pt x="61" y="91"/>
                  <a:pt x="61" y="91"/>
                </a:cubicBezTo>
                <a:cubicBezTo>
                  <a:pt x="60" y="91"/>
                  <a:pt x="60" y="90"/>
                  <a:pt x="59" y="90"/>
                </a:cubicBezTo>
                <a:cubicBezTo>
                  <a:pt x="59" y="90"/>
                  <a:pt x="59" y="89"/>
                  <a:pt x="58" y="89"/>
                </a:cubicBezTo>
                <a:cubicBezTo>
                  <a:pt x="58" y="89"/>
                  <a:pt x="58" y="89"/>
                  <a:pt x="58" y="89"/>
                </a:cubicBezTo>
                <a:cubicBezTo>
                  <a:pt x="58" y="89"/>
                  <a:pt x="58" y="89"/>
                  <a:pt x="58" y="89"/>
                </a:cubicBezTo>
                <a:cubicBezTo>
                  <a:pt x="46" y="79"/>
                  <a:pt x="18" y="58"/>
                  <a:pt x="9" y="5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9" name="Freeform 84"/>
          <p:cNvSpPr>
            <a:spLocks/>
          </p:cNvSpPr>
          <p:nvPr/>
        </p:nvSpPr>
        <p:spPr bwMode="auto">
          <a:xfrm>
            <a:off x="1377953" y="3406782"/>
            <a:ext cx="65088" cy="25400"/>
          </a:xfrm>
          <a:custGeom>
            <a:avLst/>
            <a:gdLst>
              <a:gd name="T0" fmla="*/ 42 w 42"/>
              <a:gd name="T1" fmla="*/ 10 h 16"/>
              <a:gd name="T2" fmla="*/ 42 w 42"/>
              <a:gd name="T3" fmla="*/ 9 h 16"/>
              <a:gd name="T4" fmla="*/ 39 w 42"/>
              <a:gd name="T5" fmla="*/ 3 h 16"/>
              <a:gd name="T6" fmla="*/ 21 w 42"/>
              <a:gd name="T7" fmla="*/ 0 h 16"/>
              <a:gd name="T8" fmla="*/ 4 w 42"/>
              <a:gd name="T9" fmla="*/ 3 h 16"/>
              <a:gd name="T10" fmla="*/ 1 w 42"/>
              <a:gd name="T11" fmla="*/ 10 h 16"/>
              <a:gd name="T12" fmla="*/ 6 w 42"/>
              <a:gd name="T13" fmla="*/ 15 h 16"/>
              <a:gd name="T14" fmla="*/ 6 w 42"/>
              <a:gd name="T15" fmla="*/ 15 h 16"/>
              <a:gd name="T16" fmla="*/ 21 w 42"/>
              <a:gd name="T17" fmla="*/ 12 h 16"/>
              <a:gd name="T18" fmla="*/ 37 w 42"/>
              <a:gd name="T19" fmla="*/ 15 h 16"/>
              <a:gd name="T20" fmla="*/ 42 w 42"/>
              <a:gd name="T21" fmla="*/ 1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2" h="16">
                <a:moveTo>
                  <a:pt x="42" y="10"/>
                </a:moveTo>
                <a:cubicBezTo>
                  <a:pt x="42" y="10"/>
                  <a:pt x="42" y="10"/>
                  <a:pt x="42" y="9"/>
                </a:cubicBezTo>
                <a:cubicBezTo>
                  <a:pt x="42" y="6"/>
                  <a:pt x="41" y="4"/>
                  <a:pt x="39" y="3"/>
                </a:cubicBezTo>
                <a:cubicBezTo>
                  <a:pt x="33" y="1"/>
                  <a:pt x="27" y="0"/>
                  <a:pt x="21" y="0"/>
                </a:cubicBezTo>
                <a:cubicBezTo>
                  <a:pt x="15" y="0"/>
                  <a:pt x="9" y="1"/>
                  <a:pt x="4" y="3"/>
                </a:cubicBezTo>
                <a:cubicBezTo>
                  <a:pt x="1" y="4"/>
                  <a:pt x="0" y="7"/>
                  <a:pt x="1" y="10"/>
                </a:cubicBezTo>
                <a:cubicBezTo>
                  <a:pt x="1" y="14"/>
                  <a:pt x="3" y="16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11" y="13"/>
                  <a:pt x="16" y="12"/>
                  <a:pt x="21" y="12"/>
                </a:cubicBezTo>
                <a:cubicBezTo>
                  <a:pt x="27" y="12"/>
                  <a:pt x="32" y="13"/>
                  <a:pt x="37" y="15"/>
                </a:cubicBezTo>
                <a:cubicBezTo>
                  <a:pt x="39" y="16"/>
                  <a:pt x="42" y="14"/>
                  <a:pt x="42" y="1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0" name="Freeform 85"/>
          <p:cNvSpPr>
            <a:spLocks/>
          </p:cNvSpPr>
          <p:nvPr/>
        </p:nvSpPr>
        <p:spPr bwMode="auto">
          <a:xfrm>
            <a:off x="1317628" y="3298832"/>
            <a:ext cx="185738" cy="50800"/>
          </a:xfrm>
          <a:custGeom>
            <a:avLst/>
            <a:gdLst>
              <a:gd name="T0" fmla="*/ 6 w 118"/>
              <a:gd name="T1" fmla="*/ 30 h 32"/>
              <a:gd name="T2" fmla="*/ 6 w 118"/>
              <a:gd name="T3" fmla="*/ 30 h 32"/>
              <a:gd name="T4" fmla="*/ 59 w 118"/>
              <a:gd name="T5" fmla="*/ 13 h 32"/>
              <a:gd name="T6" fmla="*/ 112 w 118"/>
              <a:gd name="T7" fmla="*/ 30 h 32"/>
              <a:gd name="T8" fmla="*/ 118 w 118"/>
              <a:gd name="T9" fmla="*/ 27 h 32"/>
              <a:gd name="T10" fmla="*/ 118 w 118"/>
              <a:gd name="T11" fmla="*/ 25 h 32"/>
              <a:gd name="T12" fmla="*/ 116 w 118"/>
              <a:gd name="T13" fmla="*/ 19 h 32"/>
              <a:gd name="T14" fmla="*/ 59 w 118"/>
              <a:gd name="T15" fmla="*/ 0 h 32"/>
              <a:gd name="T16" fmla="*/ 3 w 118"/>
              <a:gd name="T17" fmla="*/ 19 h 32"/>
              <a:gd name="T18" fmla="*/ 1 w 118"/>
              <a:gd name="T19" fmla="*/ 27 h 32"/>
              <a:gd name="T20" fmla="*/ 6 w 118"/>
              <a:gd name="T21" fmla="*/ 3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8" h="32">
                <a:moveTo>
                  <a:pt x="6" y="30"/>
                </a:moveTo>
                <a:cubicBezTo>
                  <a:pt x="6" y="30"/>
                  <a:pt x="6" y="30"/>
                  <a:pt x="6" y="30"/>
                </a:cubicBezTo>
                <a:cubicBezTo>
                  <a:pt x="23" y="18"/>
                  <a:pt x="41" y="13"/>
                  <a:pt x="59" y="13"/>
                </a:cubicBezTo>
                <a:cubicBezTo>
                  <a:pt x="77" y="13"/>
                  <a:pt x="95" y="18"/>
                  <a:pt x="112" y="30"/>
                </a:cubicBezTo>
                <a:cubicBezTo>
                  <a:pt x="114" y="32"/>
                  <a:pt x="117" y="30"/>
                  <a:pt x="118" y="27"/>
                </a:cubicBezTo>
                <a:cubicBezTo>
                  <a:pt x="118" y="26"/>
                  <a:pt x="118" y="25"/>
                  <a:pt x="118" y="25"/>
                </a:cubicBezTo>
                <a:cubicBezTo>
                  <a:pt x="118" y="22"/>
                  <a:pt x="117" y="20"/>
                  <a:pt x="116" y="19"/>
                </a:cubicBezTo>
                <a:cubicBezTo>
                  <a:pt x="98" y="6"/>
                  <a:pt x="79" y="0"/>
                  <a:pt x="59" y="0"/>
                </a:cubicBezTo>
                <a:cubicBezTo>
                  <a:pt x="40" y="0"/>
                  <a:pt x="21" y="6"/>
                  <a:pt x="3" y="19"/>
                </a:cubicBezTo>
                <a:cubicBezTo>
                  <a:pt x="1" y="20"/>
                  <a:pt x="0" y="24"/>
                  <a:pt x="1" y="27"/>
                </a:cubicBezTo>
                <a:cubicBezTo>
                  <a:pt x="2" y="30"/>
                  <a:pt x="4" y="32"/>
                  <a:pt x="6" y="3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1" name="Freeform 86"/>
          <p:cNvSpPr>
            <a:spLocks/>
          </p:cNvSpPr>
          <p:nvPr/>
        </p:nvSpPr>
        <p:spPr bwMode="auto">
          <a:xfrm>
            <a:off x="1352553" y="3354394"/>
            <a:ext cx="115888" cy="31750"/>
          </a:xfrm>
          <a:custGeom>
            <a:avLst/>
            <a:gdLst>
              <a:gd name="T0" fmla="*/ 71 w 74"/>
              <a:gd name="T1" fmla="*/ 8 h 21"/>
              <a:gd name="T2" fmla="*/ 37 w 74"/>
              <a:gd name="T3" fmla="*/ 0 h 21"/>
              <a:gd name="T4" fmla="*/ 4 w 74"/>
              <a:gd name="T5" fmla="*/ 8 h 21"/>
              <a:gd name="T6" fmla="*/ 1 w 74"/>
              <a:gd name="T7" fmla="*/ 16 h 21"/>
              <a:gd name="T8" fmla="*/ 6 w 74"/>
              <a:gd name="T9" fmla="*/ 20 h 21"/>
              <a:gd name="T10" fmla="*/ 37 w 74"/>
              <a:gd name="T11" fmla="*/ 12 h 21"/>
              <a:gd name="T12" fmla="*/ 68 w 74"/>
              <a:gd name="T13" fmla="*/ 20 h 21"/>
              <a:gd name="T14" fmla="*/ 74 w 74"/>
              <a:gd name="T15" fmla="*/ 16 h 21"/>
              <a:gd name="T16" fmla="*/ 74 w 74"/>
              <a:gd name="T17" fmla="*/ 14 h 21"/>
              <a:gd name="T18" fmla="*/ 71 w 74"/>
              <a:gd name="T19" fmla="*/ 8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4" h="21">
                <a:moveTo>
                  <a:pt x="71" y="8"/>
                </a:moveTo>
                <a:cubicBezTo>
                  <a:pt x="60" y="3"/>
                  <a:pt x="49" y="0"/>
                  <a:pt x="37" y="0"/>
                </a:cubicBezTo>
                <a:cubicBezTo>
                  <a:pt x="26" y="0"/>
                  <a:pt x="14" y="3"/>
                  <a:pt x="4" y="8"/>
                </a:cubicBezTo>
                <a:cubicBezTo>
                  <a:pt x="1" y="9"/>
                  <a:pt x="0" y="13"/>
                  <a:pt x="1" y="16"/>
                </a:cubicBezTo>
                <a:cubicBezTo>
                  <a:pt x="2" y="19"/>
                  <a:pt x="4" y="21"/>
                  <a:pt x="6" y="20"/>
                </a:cubicBezTo>
                <a:cubicBezTo>
                  <a:pt x="16" y="15"/>
                  <a:pt x="27" y="12"/>
                  <a:pt x="37" y="12"/>
                </a:cubicBezTo>
                <a:cubicBezTo>
                  <a:pt x="48" y="12"/>
                  <a:pt x="58" y="15"/>
                  <a:pt x="68" y="20"/>
                </a:cubicBezTo>
                <a:cubicBezTo>
                  <a:pt x="71" y="21"/>
                  <a:pt x="73" y="19"/>
                  <a:pt x="74" y="16"/>
                </a:cubicBezTo>
                <a:cubicBezTo>
                  <a:pt x="74" y="16"/>
                  <a:pt x="74" y="15"/>
                  <a:pt x="74" y="14"/>
                </a:cubicBezTo>
                <a:cubicBezTo>
                  <a:pt x="74" y="12"/>
                  <a:pt x="73" y="9"/>
                  <a:pt x="71" y="8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2" name="Freeform 87"/>
          <p:cNvSpPr>
            <a:spLocks/>
          </p:cNvSpPr>
          <p:nvPr/>
        </p:nvSpPr>
        <p:spPr bwMode="auto">
          <a:xfrm>
            <a:off x="1252540" y="3476632"/>
            <a:ext cx="123825" cy="95250"/>
          </a:xfrm>
          <a:custGeom>
            <a:avLst/>
            <a:gdLst>
              <a:gd name="T0" fmla="*/ 55 w 78"/>
              <a:gd name="T1" fmla="*/ 41 h 60"/>
              <a:gd name="T2" fmla="*/ 55 w 78"/>
              <a:gd name="T3" fmla="*/ 41 h 60"/>
              <a:gd name="T4" fmla="*/ 45 w 78"/>
              <a:gd name="T5" fmla="*/ 0 h 60"/>
              <a:gd name="T6" fmla="*/ 32 w 78"/>
              <a:gd name="T7" fmla="*/ 0 h 60"/>
              <a:gd name="T8" fmla="*/ 22 w 78"/>
              <a:gd name="T9" fmla="*/ 40 h 60"/>
              <a:gd name="T10" fmla="*/ 22 w 78"/>
              <a:gd name="T11" fmla="*/ 40 h 60"/>
              <a:gd name="T12" fmla="*/ 12 w 78"/>
              <a:gd name="T13" fmla="*/ 0 h 60"/>
              <a:gd name="T14" fmla="*/ 0 w 78"/>
              <a:gd name="T15" fmla="*/ 0 h 60"/>
              <a:gd name="T16" fmla="*/ 15 w 78"/>
              <a:gd name="T17" fmla="*/ 60 h 60"/>
              <a:gd name="T18" fmla="*/ 28 w 78"/>
              <a:gd name="T19" fmla="*/ 60 h 60"/>
              <a:gd name="T20" fmla="*/ 38 w 78"/>
              <a:gd name="T21" fmla="*/ 19 h 60"/>
              <a:gd name="T22" fmla="*/ 38 w 78"/>
              <a:gd name="T23" fmla="*/ 19 h 60"/>
              <a:gd name="T24" fmla="*/ 49 w 78"/>
              <a:gd name="T25" fmla="*/ 60 h 60"/>
              <a:gd name="T26" fmla="*/ 62 w 78"/>
              <a:gd name="T27" fmla="*/ 60 h 60"/>
              <a:gd name="T28" fmla="*/ 78 w 78"/>
              <a:gd name="T29" fmla="*/ 0 h 60"/>
              <a:gd name="T30" fmla="*/ 65 w 78"/>
              <a:gd name="T31" fmla="*/ 0 h 60"/>
              <a:gd name="T32" fmla="*/ 55 w 78"/>
              <a:gd name="T33" fmla="*/ 41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8" h="60">
                <a:moveTo>
                  <a:pt x="55" y="41"/>
                </a:moveTo>
                <a:lnTo>
                  <a:pt x="55" y="41"/>
                </a:lnTo>
                <a:lnTo>
                  <a:pt x="45" y="0"/>
                </a:lnTo>
                <a:lnTo>
                  <a:pt x="32" y="0"/>
                </a:lnTo>
                <a:lnTo>
                  <a:pt x="22" y="40"/>
                </a:lnTo>
                <a:lnTo>
                  <a:pt x="22" y="40"/>
                </a:lnTo>
                <a:lnTo>
                  <a:pt x="12" y="0"/>
                </a:lnTo>
                <a:lnTo>
                  <a:pt x="0" y="0"/>
                </a:lnTo>
                <a:lnTo>
                  <a:pt x="15" y="60"/>
                </a:lnTo>
                <a:lnTo>
                  <a:pt x="28" y="60"/>
                </a:lnTo>
                <a:lnTo>
                  <a:pt x="38" y="19"/>
                </a:lnTo>
                <a:lnTo>
                  <a:pt x="38" y="19"/>
                </a:lnTo>
                <a:lnTo>
                  <a:pt x="49" y="60"/>
                </a:lnTo>
                <a:lnTo>
                  <a:pt x="62" y="60"/>
                </a:lnTo>
                <a:lnTo>
                  <a:pt x="78" y="0"/>
                </a:lnTo>
                <a:lnTo>
                  <a:pt x="65" y="0"/>
                </a:lnTo>
                <a:lnTo>
                  <a:pt x="55" y="41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3" name="Rectangle 88"/>
          <p:cNvSpPr>
            <a:spLocks noChangeArrowheads="1"/>
          </p:cNvSpPr>
          <p:nvPr/>
        </p:nvSpPr>
        <p:spPr bwMode="auto">
          <a:xfrm>
            <a:off x="1382716" y="3476632"/>
            <a:ext cx="19050" cy="95250"/>
          </a:xfrm>
          <a:prstGeom prst="rect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4" name="Rectangle 89"/>
          <p:cNvSpPr>
            <a:spLocks noChangeArrowheads="1"/>
          </p:cNvSpPr>
          <p:nvPr/>
        </p:nvSpPr>
        <p:spPr bwMode="auto">
          <a:xfrm>
            <a:off x="1414466" y="3525845"/>
            <a:ext cx="41275" cy="17463"/>
          </a:xfrm>
          <a:prstGeom prst="rect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5" name="Freeform 90"/>
          <p:cNvSpPr>
            <a:spLocks/>
          </p:cNvSpPr>
          <p:nvPr/>
        </p:nvSpPr>
        <p:spPr bwMode="auto">
          <a:xfrm>
            <a:off x="1468441" y="3476632"/>
            <a:ext cx="65088" cy="95250"/>
          </a:xfrm>
          <a:custGeom>
            <a:avLst/>
            <a:gdLst>
              <a:gd name="T0" fmla="*/ 0 w 41"/>
              <a:gd name="T1" fmla="*/ 60 h 60"/>
              <a:gd name="T2" fmla="*/ 13 w 41"/>
              <a:gd name="T3" fmla="*/ 60 h 60"/>
              <a:gd name="T4" fmla="*/ 13 w 41"/>
              <a:gd name="T5" fmla="*/ 35 h 60"/>
              <a:gd name="T6" fmla="*/ 37 w 41"/>
              <a:gd name="T7" fmla="*/ 35 h 60"/>
              <a:gd name="T8" fmla="*/ 37 w 41"/>
              <a:gd name="T9" fmla="*/ 24 h 60"/>
              <a:gd name="T10" fmla="*/ 13 w 41"/>
              <a:gd name="T11" fmla="*/ 24 h 60"/>
              <a:gd name="T12" fmla="*/ 13 w 41"/>
              <a:gd name="T13" fmla="*/ 10 h 60"/>
              <a:gd name="T14" fmla="*/ 41 w 41"/>
              <a:gd name="T15" fmla="*/ 10 h 60"/>
              <a:gd name="T16" fmla="*/ 41 w 41"/>
              <a:gd name="T17" fmla="*/ 0 h 60"/>
              <a:gd name="T18" fmla="*/ 0 w 41"/>
              <a:gd name="T19" fmla="*/ 0 h 60"/>
              <a:gd name="T20" fmla="*/ 0 w 41"/>
              <a:gd name="T2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1" h="60">
                <a:moveTo>
                  <a:pt x="0" y="60"/>
                </a:moveTo>
                <a:lnTo>
                  <a:pt x="13" y="60"/>
                </a:lnTo>
                <a:lnTo>
                  <a:pt x="13" y="35"/>
                </a:lnTo>
                <a:lnTo>
                  <a:pt x="37" y="35"/>
                </a:lnTo>
                <a:lnTo>
                  <a:pt x="37" y="24"/>
                </a:lnTo>
                <a:lnTo>
                  <a:pt x="13" y="24"/>
                </a:lnTo>
                <a:lnTo>
                  <a:pt x="13" y="10"/>
                </a:lnTo>
                <a:lnTo>
                  <a:pt x="41" y="10"/>
                </a:lnTo>
                <a:lnTo>
                  <a:pt x="41" y="0"/>
                </a:lnTo>
                <a:lnTo>
                  <a:pt x="0" y="0"/>
                </a:lnTo>
                <a:lnTo>
                  <a:pt x="0" y="60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6" name="Rectangle 91"/>
          <p:cNvSpPr>
            <a:spLocks noChangeArrowheads="1"/>
          </p:cNvSpPr>
          <p:nvPr/>
        </p:nvSpPr>
        <p:spPr bwMode="auto">
          <a:xfrm>
            <a:off x="1543053" y="3476632"/>
            <a:ext cx="20638" cy="95250"/>
          </a:xfrm>
          <a:prstGeom prst="rect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7" name="Freeform 92"/>
          <p:cNvSpPr>
            <a:spLocks noEditPoints="1"/>
          </p:cNvSpPr>
          <p:nvPr/>
        </p:nvSpPr>
        <p:spPr bwMode="auto">
          <a:xfrm>
            <a:off x="0" y="5253048"/>
            <a:ext cx="312738" cy="168275"/>
          </a:xfrm>
          <a:custGeom>
            <a:avLst/>
            <a:gdLst>
              <a:gd name="T0" fmla="*/ 194 w 200"/>
              <a:gd name="T1" fmla="*/ 31 h 108"/>
              <a:gd name="T2" fmla="*/ 185 w 200"/>
              <a:gd name="T3" fmla="*/ 31 h 108"/>
              <a:gd name="T4" fmla="*/ 185 w 200"/>
              <a:gd name="T5" fmla="*/ 8 h 108"/>
              <a:gd name="T6" fmla="*/ 177 w 200"/>
              <a:gd name="T7" fmla="*/ 0 h 108"/>
              <a:gd name="T8" fmla="*/ 8 w 200"/>
              <a:gd name="T9" fmla="*/ 0 h 108"/>
              <a:gd name="T10" fmla="*/ 0 w 200"/>
              <a:gd name="T11" fmla="*/ 8 h 108"/>
              <a:gd name="T12" fmla="*/ 0 w 200"/>
              <a:gd name="T13" fmla="*/ 100 h 108"/>
              <a:gd name="T14" fmla="*/ 8 w 200"/>
              <a:gd name="T15" fmla="*/ 108 h 108"/>
              <a:gd name="T16" fmla="*/ 177 w 200"/>
              <a:gd name="T17" fmla="*/ 108 h 108"/>
              <a:gd name="T18" fmla="*/ 185 w 200"/>
              <a:gd name="T19" fmla="*/ 100 h 108"/>
              <a:gd name="T20" fmla="*/ 185 w 200"/>
              <a:gd name="T21" fmla="*/ 77 h 108"/>
              <a:gd name="T22" fmla="*/ 194 w 200"/>
              <a:gd name="T23" fmla="*/ 77 h 108"/>
              <a:gd name="T24" fmla="*/ 200 w 200"/>
              <a:gd name="T25" fmla="*/ 71 h 108"/>
              <a:gd name="T26" fmla="*/ 200 w 200"/>
              <a:gd name="T27" fmla="*/ 38 h 108"/>
              <a:gd name="T28" fmla="*/ 194 w 200"/>
              <a:gd name="T29" fmla="*/ 31 h 108"/>
              <a:gd name="T30" fmla="*/ 169 w 200"/>
              <a:gd name="T31" fmla="*/ 93 h 108"/>
              <a:gd name="T32" fmla="*/ 16 w 200"/>
              <a:gd name="T33" fmla="*/ 93 h 108"/>
              <a:gd name="T34" fmla="*/ 16 w 200"/>
              <a:gd name="T35" fmla="*/ 16 h 108"/>
              <a:gd name="T36" fmla="*/ 169 w 200"/>
              <a:gd name="T37" fmla="*/ 16 h 108"/>
              <a:gd name="T38" fmla="*/ 169 w 200"/>
              <a:gd name="T39" fmla="*/ 9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0" h="108">
                <a:moveTo>
                  <a:pt x="194" y="31"/>
                </a:moveTo>
                <a:cubicBezTo>
                  <a:pt x="185" y="31"/>
                  <a:pt x="185" y="31"/>
                  <a:pt x="185" y="31"/>
                </a:cubicBezTo>
                <a:cubicBezTo>
                  <a:pt x="185" y="8"/>
                  <a:pt x="185" y="8"/>
                  <a:pt x="185" y="8"/>
                </a:cubicBezTo>
                <a:cubicBezTo>
                  <a:pt x="185" y="4"/>
                  <a:pt x="181" y="0"/>
                  <a:pt x="177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5"/>
                  <a:pt x="4" y="108"/>
                  <a:pt x="8" y="108"/>
                </a:cubicBezTo>
                <a:cubicBezTo>
                  <a:pt x="177" y="108"/>
                  <a:pt x="177" y="108"/>
                  <a:pt x="177" y="108"/>
                </a:cubicBezTo>
                <a:cubicBezTo>
                  <a:pt x="181" y="108"/>
                  <a:pt x="185" y="105"/>
                  <a:pt x="185" y="100"/>
                </a:cubicBezTo>
                <a:cubicBezTo>
                  <a:pt x="185" y="77"/>
                  <a:pt x="185" y="77"/>
                  <a:pt x="185" y="77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7" y="77"/>
                  <a:pt x="200" y="74"/>
                  <a:pt x="200" y="71"/>
                </a:cubicBezTo>
                <a:cubicBezTo>
                  <a:pt x="200" y="38"/>
                  <a:pt x="200" y="38"/>
                  <a:pt x="200" y="38"/>
                </a:cubicBezTo>
                <a:cubicBezTo>
                  <a:pt x="200" y="34"/>
                  <a:pt x="197" y="31"/>
                  <a:pt x="194" y="31"/>
                </a:cubicBezTo>
                <a:close/>
                <a:moveTo>
                  <a:pt x="169" y="93"/>
                </a:moveTo>
                <a:cubicBezTo>
                  <a:pt x="16" y="93"/>
                  <a:pt x="16" y="93"/>
                  <a:pt x="16" y="93"/>
                </a:cubicBezTo>
                <a:cubicBezTo>
                  <a:pt x="16" y="16"/>
                  <a:pt x="16" y="16"/>
                  <a:pt x="16" y="16"/>
                </a:cubicBezTo>
                <a:cubicBezTo>
                  <a:pt x="169" y="16"/>
                  <a:pt x="169" y="16"/>
                  <a:pt x="169" y="16"/>
                </a:cubicBezTo>
                <a:lnTo>
                  <a:pt x="169" y="93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8" name="Rectangle 93"/>
          <p:cNvSpPr>
            <a:spLocks noChangeArrowheads="1"/>
          </p:cNvSpPr>
          <p:nvPr/>
        </p:nvSpPr>
        <p:spPr bwMode="auto">
          <a:xfrm>
            <a:off x="666752" y="5299085"/>
            <a:ext cx="41275" cy="77788"/>
          </a:xfrm>
          <a:prstGeom prst="rect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9" name="Freeform 94"/>
          <p:cNvSpPr>
            <a:spLocks noEditPoints="1"/>
          </p:cNvSpPr>
          <p:nvPr/>
        </p:nvSpPr>
        <p:spPr bwMode="auto">
          <a:xfrm>
            <a:off x="627064" y="5253048"/>
            <a:ext cx="312738" cy="168275"/>
          </a:xfrm>
          <a:custGeom>
            <a:avLst/>
            <a:gdLst>
              <a:gd name="T0" fmla="*/ 194 w 200"/>
              <a:gd name="T1" fmla="*/ 31 h 108"/>
              <a:gd name="T2" fmla="*/ 185 w 200"/>
              <a:gd name="T3" fmla="*/ 31 h 108"/>
              <a:gd name="T4" fmla="*/ 185 w 200"/>
              <a:gd name="T5" fmla="*/ 8 h 108"/>
              <a:gd name="T6" fmla="*/ 177 w 200"/>
              <a:gd name="T7" fmla="*/ 0 h 108"/>
              <a:gd name="T8" fmla="*/ 8 w 200"/>
              <a:gd name="T9" fmla="*/ 0 h 108"/>
              <a:gd name="T10" fmla="*/ 0 w 200"/>
              <a:gd name="T11" fmla="*/ 8 h 108"/>
              <a:gd name="T12" fmla="*/ 0 w 200"/>
              <a:gd name="T13" fmla="*/ 100 h 108"/>
              <a:gd name="T14" fmla="*/ 8 w 200"/>
              <a:gd name="T15" fmla="*/ 108 h 108"/>
              <a:gd name="T16" fmla="*/ 177 w 200"/>
              <a:gd name="T17" fmla="*/ 108 h 108"/>
              <a:gd name="T18" fmla="*/ 185 w 200"/>
              <a:gd name="T19" fmla="*/ 100 h 108"/>
              <a:gd name="T20" fmla="*/ 185 w 200"/>
              <a:gd name="T21" fmla="*/ 77 h 108"/>
              <a:gd name="T22" fmla="*/ 194 w 200"/>
              <a:gd name="T23" fmla="*/ 77 h 108"/>
              <a:gd name="T24" fmla="*/ 200 w 200"/>
              <a:gd name="T25" fmla="*/ 71 h 108"/>
              <a:gd name="T26" fmla="*/ 200 w 200"/>
              <a:gd name="T27" fmla="*/ 38 h 108"/>
              <a:gd name="T28" fmla="*/ 194 w 200"/>
              <a:gd name="T29" fmla="*/ 31 h 108"/>
              <a:gd name="T30" fmla="*/ 169 w 200"/>
              <a:gd name="T31" fmla="*/ 93 h 108"/>
              <a:gd name="T32" fmla="*/ 16 w 200"/>
              <a:gd name="T33" fmla="*/ 93 h 108"/>
              <a:gd name="T34" fmla="*/ 16 w 200"/>
              <a:gd name="T35" fmla="*/ 16 h 108"/>
              <a:gd name="T36" fmla="*/ 169 w 200"/>
              <a:gd name="T37" fmla="*/ 16 h 108"/>
              <a:gd name="T38" fmla="*/ 169 w 200"/>
              <a:gd name="T39" fmla="*/ 9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0" h="108">
                <a:moveTo>
                  <a:pt x="194" y="31"/>
                </a:moveTo>
                <a:cubicBezTo>
                  <a:pt x="185" y="31"/>
                  <a:pt x="185" y="31"/>
                  <a:pt x="185" y="31"/>
                </a:cubicBezTo>
                <a:cubicBezTo>
                  <a:pt x="185" y="8"/>
                  <a:pt x="185" y="8"/>
                  <a:pt x="185" y="8"/>
                </a:cubicBezTo>
                <a:cubicBezTo>
                  <a:pt x="185" y="4"/>
                  <a:pt x="181" y="0"/>
                  <a:pt x="177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5"/>
                  <a:pt x="4" y="108"/>
                  <a:pt x="8" y="108"/>
                </a:cubicBezTo>
                <a:cubicBezTo>
                  <a:pt x="177" y="108"/>
                  <a:pt x="177" y="108"/>
                  <a:pt x="177" y="108"/>
                </a:cubicBezTo>
                <a:cubicBezTo>
                  <a:pt x="181" y="108"/>
                  <a:pt x="185" y="105"/>
                  <a:pt x="185" y="100"/>
                </a:cubicBezTo>
                <a:cubicBezTo>
                  <a:pt x="185" y="77"/>
                  <a:pt x="185" y="77"/>
                  <a:pt x="185" y="77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7" y="77"/>
                  <a:pt x="200" y="74"/>
                  <a:pt x="200" y="71"/>
                </a:cubicBezTo>
                <a:cubicBezTo>
                  <a:pt x="200" y="38"/>
                  <a:pt x="200" y="38"/>
                  <a:pt x="200" y="38"/>
                </a:cubicBezTo>
                <a:cubicBezTo>
                  <a:pt x="200" y="34"/>
                  <a:pt x="197" y="31"/>
                  <a:pt x="194" y="31"/>
                </a:cubicBezTo>
                <a:close/>
                <a:moveTo>
                  <a:pt x="169" y="93"/>
                </a:moveTo>
                <a:cubicBezTo>
                  <a:pt x="16" y="93"/>
                  <a:pt x="16" y="93"/>
                  <a:pt x="16" y="93"/>
                </a:cubicBezTo>
                <a:cubicBezTo>
                  <a:pt x="16" y="16"/>
                  <a:pt x="16" y="16"/>
                  <a:pt x="16" y="16"/>
                </a:cubicBezTo>
                <a:cubicBezTo>
                  <a:pt x="169" y="16"/>
                  <a:pt x="169" y="16"/>
                  <a:pt x="169" y="16"/>
                </a:cubicBezTo>
                <a:lnTo>
                  <a:pt x="169" y="93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0" name="Rectangle 95"/>
          <p:cNvSpPr>
            <a:spLocks noChangeArrowheads="1"/>
          </p:cNvSpPr>
          <p:nvPr/>
        </p:nvSpPr>
        <p:spPr bwMode="auto">
          <a:xfrm>
            <a:off x="1293815" y="5299085"/>
            <a:ext cx="42863" cy="77788"/>
          </a:xfrm>
          <a:prstGeom prst="rect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1" name="Rectangle 96"/>
          <p:cNvSpPr>
            <a:spLocks noChangeArrowheads="1"/>
          </p:cNvSpPr>
          <p:nvPr/>
        </p:nvSpPr>
        <p:spPr bwMode="auto">
          <a:xfrm>
            <a:off x="1350966" y="5299085"/>
            <a:ext cx="39688" cy="77788"/>
          </a:xfrm>
          <a:prstGeom prst="rect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2" name="Freeform 97"/>
          <p:cNvSpPr>
            <a:spLocks noEditPoints="1"/>
          </p:cNvSpPr>
          <p:nvPr/>
        </p:nvSpPr>
        <p:spPr bwMode="auto">
          <a:xfrm>
            <a:off x="1255715" y="5253048"/>
            <a:ext cx="312738" cy="168275"/>
          </a:xfrm>
          <a:custGeom>
            <a:avLst/>
            <a:gdLst>
              <a:gd name="T0" fmla="*/ 193 w 200"/>
              <a:gd name="T1" fmla="*/ 31 h 108"/>
              <a:gd name="T2" fmla="*/ 185 w 200"/>
              <a:gd name="T3" fmla="*/ 31 h 108"/>
              <a:gd name="T4" fmla="*/ 185 w 200"/>
              <a:gd name="T5" fmla="*/ 8 h 108"/>
              <a:gd name="T6" fmla="*/ 177 w 200"/>
              <a:gd name="T7" fmla="*/ 0 h 108"/>
              <a:gd name="T8" fmla="*/ 8 w 200"/>
              <a:gd name="T9" fmla="*/ 0 h 108"/>
              <a:gd name="T10" fmla="*/ 0 w 200"/>
              <a:gd name="T11" fmla="*/ 8 h 108"/>
              <a:gd name="T12" fmla="*/ 0 w 200"/>
              <a:gd name="T13" fmla="*/ 100 h 108"/>
              <a:gd name="T14" fmla="*/ 8 w 200"/>
              <a:gd name="T15" fmla="*/ 108 h 108"/>
              <a:gd name="T16" fmla="*/ 177 w 200"/>
              <a:gd name="T17" fmla="*/ 108 h 108"/>
              <a:gd name="T18" fmla="*/ 185 w 200"/>
              <a:gd name="T19" fmla="*/ 100 h 108"/>
              <a:gd name="T20" fmla="*/ 185 w 200"/>
              <a:gd name="T21" fmla="*/ 77 h 108"/>
              <a:gd name="T22" fmla="*/ 193 w 200"/>
              <a:gd name="T23" fmla="*/ 77 h 108"/>
              <a:gd name="T24" fmla="*/ 200 w 200"/>
              <a:gd name="T25" fmla="*/ 71 h 108"/>
              <a:gd name="T26" fmla="*/ 200 w 200"/>
              <a:gd name="T27" fmla="*/ 38 h 108"/>
              <a:gd name="T28" fmla="*/ 193 w 200"/>
              <a:gd name="T29" fmla="*/ 31 h 108"/>
              <a:gd name="T30" fmla="*/ 169 w 200"/>
              <a:gd name="T31" fmla="*/ 93 h 108"/>
              <a:gd name="T32" fmla="*/ 15 w 200"/>
              <a:gd name="T33" fmla="*/ 93 h 108"/>
              <a:gd name="T34" fmla="*/ 15 w 200"/>
              <a:gd name="T35" fmla="*/ 16 h 108"/>
              <a:gd name="T36" fmla="*/ 169 w 200"/>
              <a:gd name="T37" fmla="*/ 16 h 108"/>
              <a:gd name="T38" fmla="*/ 169 w 200"/>
              <a:gd name="T39" fmla="*/ 9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0" h="108">
                <a:moveTo>
                  <a:pt x="193" y="31"/>
                </a:moveTo>
                <a:cubicBezTo>
                  <a:pt x="185" y="31"/>
                  <a:pt x="185" y="31"/>
                  <a:pt x="185" y="31"/>
                </a:cubicBezTo>
                <a:cubicBezTo>
                  <a:pt x="185" y="8"/>
                  <a:pt x="185" y="8"/>
                  <a:pt x="185" y="8"/>
                </a:cubicBezTo>
                <a:cubicBezTo>
                  <a:pt x="185" y="4"/>
                  <a:pt x="181" y="0"/>
                  <a:pt x="177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5"/>
                  <a:pt x="4" y="108"/>
                  <a:pt x="8" y="108"/>
                </a:cubicBezTo>
                <a:cubicBezTo>
                  <a:pt x="177" y="108"/>
                  <a:pt x="177" y="108"/>
                  <a:pt x="177" y="108"/>
                </a:cubicBezTo>
                <a:cubicBezTo>
                  <a:pt x="181" y="108"/>
                  <a:pt x="185" y="105"/>
                  <a:pt x="185" y="100"/>
                </a:cubicBezTo>
                <a:cubicBezTo>
                  <a:pt x="185" y="77"/>
                  <a:pt x="185" y="77"/>
                  <a:pt x="185" y="77"/>
                </a:cubicBezTo>
                <a:cubicBezTo>
                  <a:pt x="193" y="77"/>
                  <a:pt x="193" y="77"/>
                  <a:pt x="193" y="77"/>
                </a:cubicBezTo>
                <a:cubicBezTo>
                  <a:pt x="197" y="77"/>
                  <a:pt x="200" y="74"/>
                  <a:pt x="200" y="71"/>
                </a:cubicBezTo>
                <a:cubicBezTo>
                  <a:pt x="200" y="38"/>
                  <a:pt x="200" y="38"/>
                  <a:pt x="200" y="38"/>
                </a:cubicBezTo>
                <a:cubicBezTo>
                  <a:pt x="200" y="34"/>
                  <a:pt x="197" y="31"/>
                  <a:pt x="193" y="31"/>
                </a:cubicBezTo>
                <a:close/>
                <a:moveTo>
                  <a:pt x="169" y="93"/>
                </a:moveTo>
                <a:cubicBezTo>
                  <a:pt x="15" y="93"/>
                  <a:pt x="15" y="93"/>
                  <a:pt x="15" y="93"/>
                </a:cubicBezTo>
                <a:cubicBezTo>
                  <a:pt x="15" y="16"/>
                  <a:pt x="15" y="16"/>
                  <a:pt x="15" y="16"/>
                </a:cubicBezTo>
                <a:cubicBezTo>
                  <a:pt x="169" y="16"/>
                  <a:pt x="169" y="16"/>
                  <a:pt x="169" y="16"/>
                </a:cubicBezTo>
                <a:lnTo>
                  <a:pt x="169" y="93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3" name="Rectangle 98"/>
          <p:cNvSpPr>
            <a:spLocks noChangeArrowheads="1"/>
          </p:cNvSpPr>
          <p:nvPr/>
        </p:nvSpPr>
        <p:spPr bwMode="auto">
          <a:xfrm>
            <a:off x="1919292" y="5299085"/>
            <a:ext cx="42863" cy="77788"/>
          </a:xfrm>
          <a:prstGeom prst="rect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4" name="Rectangle 99"/>
          <p:cNvSpPr>
            <a:spLocks noChangeArrowheads="1"/>
          </p:cNvSpPr>
          <p:nvPr/>
        </p:nvSpPr>
        <p:spPr bwMode="auto">
          <a:xfrm>
            <a:off x="1976442" y="5299085"/>
            <a:ext cx="41275" cy="77788"/>
          </a:xfrm>
          <a:prstGeom prst="rect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5" name="Rectangle 100"/>
          <p:cNvSpPr>
            <a:spLocks noChangeArrowheads="1"/>
          </p:cNvSpPr>
          <p:nvPr/>
        </p:nvSpPr>
        <p:spPr bwMode="auto">
          <a:xfrm>
            <a:off x="2032005" y="5299085"/>
            <a:ext cx="41275" cy="77788"/>
          </a:xfrm>
          <a:prstGeom prst="rect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6" name="Freeform 101"/>
          <p:cNvSpPr>
            <a:spLocks noEditPoints="1"/>
          </p:cNvSpPr>
          <p:nvPr/>
        </p:nvSpPr>
        <p:spPr bwMode="auto">
          <a:xfrm>
            <a:off x="1879604" y="5253048"/>
            <a:ext cx="314326" cy="168275"/>
          </a:xfrm>
          <a:custGeom>
            <a:avLst/>
            <a:gdLst>
              <a:gd name="T0" fmla="*/ 194 w 200"/>
              <a:gd name="T1" fmla="*/ 31 h 108"/>
              <a:gd name="T2" fmla="*/ 185 w 200"/>
              <a:gd name="T3" fmla="*/ 31 h 108"/>
              <a:gd name="T4" fmla="*/ 185 w 200"/>
              <a:gd name="T5" fmla="*/ 8 h 108"/>
              <a:gd name="T6" fmla="*/ 177 w 200"/>
              <a:gd name="T7" fmla="*/ 0 h 108"/>
              <a:gd name="T8" fmla="*/ 8 w 200"/>
              <a:gd name="T9" fmla="*/ 0 h 108"/>
              <a:gd name="T10" fmla="*/ 0 w 200"/>
              <a:gd name="T11" fmla="*/ 8 h 108"/>
              <a:gd name="T12" fmla="*/ 0 w 200"/>
              <a:gd name="T13" fmla="*/ 100 h 108"/>
              <a:gd name="T14" fmla="*/ 8 w 200"/>
              <a:gd name="T15" fmla="*/ 108 h 108"/>
              <a:gd name="T16" fmla="*/ 177 w 200"/>
              <a:gd name="T17" fmla="*/ 108 h 108"/>
              <a:gd name="T18" fmla="*/ 185 w 200"/>
              <a:gd name="T19" fmla="*/ 100 h 108"/>
              <a:gd name="T20" fmla="*/ 185 w 200"/>
              <a:gd name="T21" fmla="*/ 77 h 108"/>
              <a:gd name="T22" fmla="*/ 194 w 200"/>
              <a:gd name="T23" fmla="*/ 77 h 108"/>
              <a:gd name="T24" fmla="*/ 200 w 200"/>
              <a:gd name="T25" fmla="*/ 71 h 108"/>
              <a:gd name="T26" fmla="*/ 200 w 200"/>
              <a:gd name="T27" fmla="*/ 38 h 108"/>
              <a:gd name="T28" fmla="*/ 194 w 200"/>
              <a:gd name="T29" fmla="*/ 31 h 108"/>
              <a:gd name="T30" fmla="*/ 169 w 200"/>
              <a:gd name="T31" fmla="*/ 93 h 108"/>
              <a:gd name="T32" fmla="*/ 16 w 200"/>
              <a:gd name="T33" fmla="*/ 93 h 108"/>
              <a:gd name="T34" fmla="*/ 16 w 200"/>
              <a:gd name="T35" fmla="*/ 16 h 108"/>
              <a:gd name="T36" fmla="*/ 169 w 200"/>
              <a:gd name="T37" fmla="*/ 16 h 108"/>
              <a:gd name="T38" fmla="*/ 169 w 200"/>
              <a:gd name="T39" fmla="*/ 9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0" h="108">
                <a:moveTo>
                  <a:pt x="194" y="31"/>
                </a:moveTo>
                <a:cubicBezTo>
                  <a:pt x="185" y="31"/>
                  <a:pt x="185" y="31"/>
                  <a:pt x="185" y="31"/>
                </a:cubicBezTo>
                <a:cubicBezTo>
                  <a:pt x="185" y="8"/>
                  <a:pt x="185" y="8"/>
                  <a:pt x="185" y="8"/>
                </a:cubicBezTo>
                <a:cubicBezTo>
                  <a:pt x="185" y="4"/>
                  <a:pt x="181" y="0"/>
                  <a:pt x="177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5"/>
                  <a:pt x="4" y="108"/>
                  <a:pt x="8" y="108"/>
                </a:cubicBezTo>
                <a:cubicBezTo>
                  <a:pt x="177" y="108"/>
                  <a:pt x="177" y="108"/>
                  <a:pt x="177" y="108"/>
                </a:cubicBezTo>
                <a:cubicBezTo>
                  <a:pt x="181" y="108"/>
                  <a:pt x="185" y="105"/>
                  <a:pt x="185" y="100"/>
                </a:cubicBezTo>
                <a:cubicBezTo>
                  <a:pt x="185" y="77"/>
                  <a:pt x="185" y="77"/>
                  <a:pt x="185" y="77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7" y="77"/>
                  <a:pt x="200" y="74"/>
                  <a:pt x="200" y="71"/>
                </a:cubicBezTo>
                <a:cubicBezTo>
                  <a:pt x="200" y="38"/>
                  <a:pt x="200" y="38"/>
                  <a:pt x="200" y="38"/>
                </a:cubicBezTo>
                <a:cubicBezTo>
                  <a:pt x="200" y="34"/>
                  <a:pt x="197" y="31"/>
                  <a:pt x="194" y="31"/>
                </a:cubicBezTo>
                <a:close/>
                <a:moveTo>
                  <a:pt x="169" y="93"/>
                </a:moveTo>
                <a:cubicBezTo>
                  <a:pt x="16" y="93"/>
                  <a:pt x="16" y="93"/>
                  <a:pt x="16" y="93"/>
                </a:cubicBezTo>
                <a:cubicBezTo>
                  <a:pt x="16" y="16"/>
                  <a:pt x="16" y="16"/>
                  <a:pt x="16" y="16"/>
                </a:cubicBezTo>
                <a:cubicBezTo>
                  <a:pt x="169" y="16"/>
                  <a:pt x="169" y="16"/>
                  <a:pt x="169" y="16"/>
                </a:cubicBezTo>
                <a:lnTo>
                  <a:pt x="169" y="93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" name="Rectangle 102"/>
          <p:cNvSpPr>
            <a:spLocks noChangeArrowheads="1"/>
          </p:cNvSpPr>
          <p:nvPr/>
        </p:nvSpPr>
        <p:spPr bwMode="auto">
          <a:xfrm>
            <a:off x="2546356" y="5299085"/>
            <a:ext cx="39688" cy="77788"/>
          </a:xfrm>
          <a:prstGeom prst="rect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8" name="Rectangle 103"/>
          <p:cNvSpPr>
            <a:spLocks noChangeArrowheads="1"/>
          </p:cNvSpPr>
          <p:nvPr/>
        </p:nvSpPr>
        <p:spPr bwMode="auto">
          <a:xfrm>
            <a:off x="2601918" y="5299085"/>
            <a:ext cx="41275" cy="77788"/>
          </a:xfrm>
          <a:prstGeom prst="rect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" name="Rectangle 104"/>
          <p:cNvSpPr>
            <a:spLocks noChangeArrowheads="1"/>
          </p:cNvSpPr>
          <p:nvPr/>
        </p:nvSpPr>
        <p:spPr bwMode="auto">
          <a:xfrm>
            <a:off x="2657481" y="5299085"/>
            <a:ext cx="41275" cy="77788"/>
          </a:xfrm>
          <a:prstGeom prst="rect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0" name="Rectangle 105"/>
          <p:cNvSpPr>
            <a:spLocks noChangeArrowheads="1"/>
          </p:cNvSpPr>
          <p:nvPr/>
        </p:nvSpPr>
        <p:spPr bwMode="auto">
          <a:xfrm>
            <a:off x="2713044" y="5299085"/>
            <a:ext cx="42863" cy="77788"/>
          </a:xfrm>
          <a:prstGeom prst="rect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1" name="Freeform 106"/>
          <p:cNvSpPr>
            <a:spLocks noEditPoints="1"/>
          </p:cNvSpPr>
          <p:nvPr/>
        </p:nvSpPr>
        <p:spPr bwMode="auto">
          <a:xfrm>
            <a:off x="2506668" y="5253048"/>
            <a:ext cx="312738" cy="168275"/>
          </a:xfrm>
          <a:custGeom>
            <a:avLst/>
            <a:gdLst>
              <a:gd name="T0" fmla="*/ 193 w 200"/>
              <a:gd name="T1" fmla="*/ 31 h 108"/>
              <a:gd name="T2" fmla="*/ 184 w 200"/>
              <a:gd name="T3" fmla="*/ 31 h 108"/>
              <a:gd name="T4" fmla="*/ 184 w 200"/>
              <a:gd name="T5" fmla="*/ 8 h 108"/>
              <a:gd name="T6" fmla="*/ 177 w 200"/>
              <a:gd name="T7" fmla="*/ 0 h 108"/>
              <a:gd name="T8" fmla="*/ 7 w 200"/>
              <a:gd name="T9" fmla="*/ 0 h 108"/>
              <a:gd name="T10" fmla="*/ 0 w 200"/>
              <a:gd name="T11" fmla="*/ 8 h 108"/>
              <a:gd name="T12" fmla="*/ 0 w 200"/>
              <a:gd name="T13" fmla="*/ 100 h 108"/>
              <a:gd name="T14" fmla="*/ 7 w 200"/>
              <a:gd name="T15" fmla="*/ 108 h 108"/>
              <a:gd name="T16" fmla="*/ 177 w 200"/>
              <a:gd name="T17" fmla="*/ 108 h 108"/>
              <a:gd name="T18" fmla="*/ 184 w 200"/>
              <a:gd name="T19" fmla="*/ 100 h 108"/>
              <a:gd name="T20" fmla="*/ 184 w 200"/>
              <a:gd name="T21" fmla="*/ 77 h 108"/>
              <a:gd name="T22" fmla="*/ 193 w 200"/>
              <a:gd name="T23" fmla="*/ 77 h 108"/>
              <a:gd name="T24" fmla="*/ 200 w 200"/>
              <a:gd name="T25" fmla="*/ 71 h 108"/>
              <a:gd name="T26" fmla="*/ 200 w 200"/>
              <a:gd name="T27" fmla="*/ 38 h 108"/>
              <a:gd name="T28" fmla="*/ 193 w 200"/>
              <a:gd name="T29" fmla="*/ 31 h 108"/>
              <a:gd name="T30" fmla="*/ 169 w 200"/>
              <a:gd name="T31" fmla="*/ 93 h 108"/>
              <a:gd name="T32" fmla="*/ 15 w 200"/>
              <a:gd name="T33" fmla="*/ 93 h 108"/>
              <a:gd name="T34" fmla="*/ 15 w 200"/>
              <a:gd name="T35" fmla="*/ 16 h 108"/>
              <a:gd name="T36" fmla="*/ 169 w 200"/>
              <a:gd name="T37" fmla="*/ 16 h 108"/>
              <a:gd name="T38" fmla="*/ 169 w 200"/>
              <a:gd name="T39" fmla="*/ 9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0" h="108">
                <a:moveTo>
                  <a:pt x="193" y="31"/>
                </a:moveTo>
                <a:cubicBezTo>
                  <a:pt x="184" y="31"/>
                  <a:pt x="184" y="31"/>
                  <a:pt x="184" y="31"/>
                </a:cubicBezTo>
                <a:cubicBezTo>
                  <a:pt x="184" y="8"/>
                  <a:pt x="184" y="8"/>
                  <a:pt x="184" y="8"/>
                </a:cubicBezTo>
                <a:cubicBezTo>
                  <a:pt x="184" y="4"/>
                  <a:pt x="181" y="0"/>
                  <a:pt x="177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5"/>
                  <a:pt x="3" y="108"/>
                  <a:pt x="7" y="108"/>
                </a:cubicBezTo>
                <a:cubicBezTo>
                  <a:pt x="177" y="108"/>
                  <a:pt x="177" y="108"/>
                  <a:pt x="177" y="108"/>
                </a:cubicBezTo>
                <a:cubicBezTo>
                  <a:pt x="181" y="108"/>
                  <a:pt x="184" y="105"/>
                  <a:pt x="184" y="100"/>
                </a:cubicBezTo>
                <a:cubicBezTo>
                  <a:pt x="184" y="77"/>
                  <a:pt x="184" y="77"/>
                  <a:pt x="184" y="77"/>
                </a:cubicBezTo>
                <a:cubicBezTo>
                  <a:pt x="193" y="77"/>
                  <a:pt x="193" y="77"/>
                  <a:pt x="193" y="77"/>
                </a:cubicBezTo>
                <a:cubicBezTo>
                  <a:pt x="197" y="77"/>
                  <a:pt x="200" y="74"/>
                  <a:pt x="200" y="71"/>
                </a:cubicBezTo>
                <a:cubicBezTo>
                  <a:pt x="200" y="38"/>
                  <a:pt x="200" y="38"/>
                  <a:pt x="200" y="38"/>
                </a:cubicBezTo>
                <a:cubicBezTo>
                  <a:pt x="200" y="34"/>
                  <a:pt x="197" y="31"/>
                  <a:pt x="193" y="31"/>
                </a:cubicBezTo>
                <a:close/>
                <a:moveTo>
                  <a:pt x="169" y="93"/>
                </a:moveTo>
                <a:cubicBezTo>
                  <a:pt x="15" y="93"/>
                  <a:pt x="15" y="93"/>
                  <a:pt x="15" y="93"/>
                </a:cubicBezTo>
                <a:cubicBezTo>
                  <a:pt x="15" y="16"/>
                  <a:pt x="15" y="16"/>
                  <a:pt x="15" y="16"/>
                </a:cubicBezTo>
                <a:cubicBezTo>
                  <a:pt x="169" y="16"/>
                  <a:pt x="169" y="16"/>
                  <a:pt x="169" y="16"/>
                </a:cubicBezTo>
                <a:lnTo>
                  <a:pt x="169" y="93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2" name="Freeform 107"/>
          <p:cNvSpPr>
            <a:spLocks/>
          </p:cNvSpPr>
          <p:nvPr/>
        </p:nvSpPr>
        <p:spPr bwMode="auto">
          <a:xfrm>
            <a:off x="3217870" y="5192723"/>
            <a:ext cx="130175" cy="261938"/>
          </a:xfrm>
          <a:custGeom>
            <a:avLst/>
            <a:gdLst>
              <a:gd name="T0" fmla="*/ 65 w 82"/>
              <a:gd name="T1" fmla="*/ 99 h 165"/>
              <a:gd name="T2" fmla="*/ 42 w 82"/>
              <a:gd name="T3" fmla="*/ 99 h 165"/>
              <a:gd name="T4" fmla="*/ 82 w 82"/>
              <a:gd name="T5" fmla="*/ 40 h 165"/>
              <a:gd name="T6" fmla="*/ 59 w 82"/>
              <a:gd name="T7" fmla="*/ 40 h 165"/>
              <a:gd name="T8" fmla="*/ 75 w 82"/>
              <a:gd name="T9" fmla="*/ 0 h 165"/>
              <a:gd name="T10" fmla="*/ 25 w 82"/>
              <a:gd name="T11" fmla="*/ 0 h 165"/>
              <a:gd name="T12" fmla="*/ 0 w 82"/>
              <a:gd name="T13" fmla="*/ 60 h 165"/>
              <a:gd name="T14" fmla="*/ 23 w 82"/>
              <a:gd name="T15" fmla="*/ 60 h 165"/>
              <a:gd name="T16" fmla="*/ 0 w 82"/>
              <a:gd name="T17" fmla="*/ 120 h 165"/>
              <a:gd name="T18" fmla="*/ 25 w 82"/>
              <a:gd name="T19" fmla="*/ 120 h 165"/>
              <a:gd name="T20" fmla="*/ 25 w 82"/>
              <a:gd name="T21" fmla="*/ 165 h 165"/>
              <a:gd name="T22" fmla="*/ 65 w 82"/>
              <a:gd name="T23" fmla="*/ 99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2" h="165">
                <a:moveTo>
                  <a:pt x="65" y="99"/>
                </a:moveTo>
                <a:lnTo>
                  <a:pt x="42" y="99"/>
                </a:lnTo>
                <a:lnTo>
                  <a:pt x="82" y="40"/>
                </a:lnTo>
                <a:lnTo>
                  <a:pt x="59" y="40"/>
                </a:lnTo>
                <a:lnTo>
                  <a:pt x="75" y="0"/>
                </a:lnTo>
                <a:lnTo>
                  <a:pt x="25" y="0"/>
                </a:lnTo>
                <a:lnTo>
                  <a:pt x="0" y="60"/>
                </a:lnTo>
                <a:lnTo>
                  <a:pt x="23" y="60"/>
                </a:lnTo>
                <a:lnTo>
                  <a:pt x="0" y="120"/>
                </a:lnTo>
                <a:lnTo>
                  <a:pt x="25" y="120"/>
                </a:lnTo>
                <a:lnTo>
                  <a:pt x="25" y="165"/>
                </a:lnTo>
                <a:lnTo>
                  <a:pt x="65" y="99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3" name="Freeform 108"/>
          <p:cNvSpPr>
            <a:spLocks/>
          </p:cNvSpPr>
          <p:nvPr/>
        </p:nvSpPr>
        <p:spPr bwMode="auto">
          <a:xfrm>
            <a:off x="3135320" y="5253048"/>
            <a:ext cx="103188" cy="168275"/>
          </a:xfrm>
          <a:custGeom>
            <a:avLst/>
            <a:gdLst>
              <a:gd name="T0" fmla="*/ 15 w 66"/>
              <a:gd name="T1" fmla="*/ 16 h 108"/>
              <a:gd name="T2" fmla="*/ 44 w 66"/>
              <a:gd name="T3" fmla="*/ 16 h 108"/>
              <a:gd name="T4" fmla="*/ 50 w 66"/>
              <a:gd name="T5" fmla="*/ 0 h 108"/>
              <a:gd name="T6" fmla="*/ 8 w 66"/>
              <a:gd name="T7" fmla="*/ 0 h 108"/>
              <a:gd name="T8" fmla="*/ 0 w 66"/>
              <a:gd name="T9" fmla="*/ 8 h 108"/>
              <a:gd name="T10" fmla="*/ 0 w 66"/>
              <a:gd name="T11" fmla="*/ 100 h 108"/>
              <a:gd name="T12" fmla="*/ 8 w 66"/>
              <a:gd name="T13" fmla="*/ 108 h 108"/>
              <a:gd name="T14" fmla="*/ 66 w 66"/>
              <a:gd name="T15" fmla="*/ 108 h 108"/>
              <a:gd name="T16" fmla="*/ 66 w 66"/>
              <a:gd name="T17" fmla="*/ 93 h 108"/>
              <a:gd name="T18" fmla="*/ 15 w 66"/>
              <a:gd name="T19" fmla="*/ 93 h 108"/>
              <a:gd name="T20" fmla="*/ 15 w 66"/>
              <a:gd name="T21" fmla="*/ 1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6" h="108">
                <a:moveTo>
                  <a:pt x="15" y="16"/>
                </a:moveTo>
                <a:cubicBezTo>
                  <a:pt x="44" y="16"/>
                  <a:pt x="44" y="16"/>
                  <a:pt x="44" y="16"/>
                </a:cubicBezTo>
                <a:cubicBezTo>
                  <a:pt x="50" y="0"/>
                  <a:pt x="50" y="0"/>
                  <a:pt x="50" y="0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5"/>
                  <a:pt x="3" y="108"/>
                  <a:pt x="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6" y="93"/>
                  <a:pt x="66" y="93"/>
                  <a:pt x="66" y="93"/>
                </a:cubicBezTo>
                <a:cubicBezTo>
                  <a:pt x="15" y="93"/>
                  <a:pt x="15" y="93"/>
                  <a:pt x="15" y="93"/>
                </a:cubicBezTo>
                <a:lnTo>
                  <a:pt x="15" y="16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4" name="Freeform 109"/>
          <p:cNvSpPr>
            <a:spLocks/>
          </p:cNvSpPr>
          <p:nvPr/>
        </p:nvSpPr>
        <p:spPr bwMode="auto">
          <a:xfrm>
            <a:off x="3297245" y="5253048"/>
            <a:ext cx="150813" cy="168275"/>
          </a:xfrm>
          <a:custGeom>
            <a:avLst/>
            <a:gdLst>
              <a:gd name="T0" fmla="*/ 89 w 96"/>
              <a:gd name="T1" fmla="*/ 31 h 108"/>
              <a:gd name="T2" fmla="*/ 80 w 96"/>
              <a:gd name="T3" fmla="*/ 31 h 108"/>
              <a:gd name="T4" fmla="*/ 80 w 96"/>
              <a:gd name="T5" fmla="*/ 8 h 108"/>
              <a:gd name="T6" fmla="*/ 73 w 96"/>
              <a:gd name="T7" fmla="*/ 0 h 108"/>
              <a:gd name="T8" fmla="*/ 47 w 96"/>
              <a:gd name="T9" fmla="*/ 0 h 108"/>
              <a:gd name="T10" fmla="*/ 43 w 96"/>
              <a:gd name="T11" fmla="*/ 7 h 108"/>
              <a:gd name="T12" fmla="*/ 37 w 96"/>
              <a:gd name="T13" fmla="*/ 16 h 108"/>
              <a:gd name="T14" fmla="*/ 65 w 96"/>
              <a:gd name="T15" fmla="*/ 16 h 108"/>
              <a:gd name="T16" fmla="*/ 65 w 96"/>
              <a:gd name="T17" fmla="*/ 93 h 108"/>
              <a:gd name="T18" fmla="*/ 10 w 96"/>
              <a:gd name="T19" fmla="*/ 93 h 108"/>
              <a:gd name="T20" fmla="*/ 0 w 96"/>
              <a:gd name="T21" fmla="*/ 108 h 108"/>
              <a:gd name="T22" fmla="*/ 73 w 96"/>
              <a:gd name="T23" fmla="*/ 108 h 108"/>
              <a:gd name="T24" fmla="*/ 80 w 96"/>
              <a:gd name="T25" fmla="*/ 100 h 108"/>
              <a:gd name="T26" fmla="*/ 80 w 96"/>
              <a:gd name="T27" fmla="*/ 77 h 108"/>
              <a:gd name="T28" fmla="*/ 89 w 96"/>
              <a:gd name="T29" fmla="*/ 77 h 108"/>
              <a:gd name="T30" fmla="*/ 96 w 96"/>
              <a:gd name="T31" fmla="*/ 71 h 108"/>
              <a:gd name="T32" fmla="*/ 96 w 96"/>
              <a:gd name="T33" fmla="*/ 38 h 108"/>
              <a:gd name="T34" fmla="*/ 89 w 96"/>
              <a:gd name="T35" fmla="*/ 3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6" h="108">
                <a:moveTo>
                  <a:pt x="89" y="31"/>
                </a:moveTo>
                <a:cubicBezTo>
                  <a:pt x="80" y="31"/>
                  <a:pt x="80" y="31"/>
                  <a:pt x="80" y="31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4"/>
                  <a:pt x="77" y="0"/>
                  <a:pt x="73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3" y="7"/>
                  <a:pt x="43" y="7"/>
                  <a:pt x="43" y="7"/>
                </a:cubicBezTo>
                <a:cubicBezTo>
                  <a:pt x="37" y="16"/>
                  <a:pt x="37" y="16"/>
                  <a:pt x="37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5" y="93"/>
                  <a:pt x="65" y="93"/>
                  <a:pt x="65" y="93"/>
                </a:cubicBezTo>
                <a:cubicBezTo>
                  <a:pt x="10" y="93"/>
                  <a:pt x="10" y="93"/>
                  <a:pt x="10" y="93"/>
                </a:cubicBezTo>
                <a:cubicBezTo>
                  <a:pt x="0" y="108"/>
                  <a:pt x="0" y="108"/>
                  <a:pt x="0" y="108"/>
                </a:cubicBezTo>
                <a:cubicBezTo>
                  <a:pt x="73" y="108"/>
                  <a:pt x="73" y="108"/>
                  <a:pt x="73" y="108"/>
                </a:cubicBezTo>
                <a:cubicBezTo>
                  <a:pt x="77" y="108"/>
                  <a:pt x="80" y="105"/>
                  <a:pt x="80" y="100"/>
                </a:cubicBezTo>
                <a:cubicBezTo>
                  <a:pt x="80" y="77"/>
                  <a:pt x="80" y="77"/>
                  <a:pt x="80" y="77"/>
                </a:cubicBezTo>
                <a:cubicBezTo>
                  <a:pt x="89" y="77"/>
                  <a:pt x="89" y="77"/>
                  <a:pt x="89" y="77"/>
                </a:cubicBezTo>
                <a:cubicBezTo>
                  <a:pt x="93" y="77"/>
                  <a:pt x="96" y="74"/>
                  <a:pt x="96" y="71"/>
                </a:cubicBezTo>
                <a:cubicBezTo>
                  <a:pt x="96" y="38"/>
                  <a:pt x="96" y="38"/>
                  <a:pt x="96" y="38"/>
                </a:cubicBezTo>
                <a:cubicBezTo>
                  <a:pt x="96" y="34"/>
                  <a:pt x="93" y="31"/>
                  <a:pt x="89" y="3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5" name="Freeform 110"/>
          <p:cNvSpPr>
            <a:spLocks noEditPoints="1"/>
          </p:cNvSpPr>
          <p:nvPr/>
        </p:nvSpPr>
        <p:spPr bwMode="auto">
          <a:xfrm>
            <a:off x="1881192" y="3282957"/>
            <a:ext cx="312738" cy="312738"/>
          </a:xfrm>
          <a:custGeom>
            <a:avLst/>
            <a:gdLst>
              <a:gd name="T0" fmla="*/ 182 w 199"/>
              <a:gd name="T1" fmla="*/ 50 h 199"/>
              <a:gd name="T2" fmla="*/ 112 w 199"/>
              <a:gd name="T3" fmla="*/ 50 h 199"/>
              <a:gd name="T4" fmla="*/ 139 w 199"/>
              <a:gd name="T5" fmla="*/ 17 h 199"/>
              <a:gd name="T6" fmla="*/ 141 w 199"/>
              <a:gd name="T7" fmla="*/ 17 h 199"/>
              <a:gd name="T8" fmla="*/ 149 w 199"/>
              <a:gd name="T9" fmla="*/ 9 h 199"/>
              <a:gd name="T10" fmla="*/ 141 w 199"/>
              <a:gd name="T11" fmla="*/ 0 h 199"/>
              <a:gd name="T12" fmla="*/ 132 w 199"/>
              <a:gd name="T13" fmla="*/ 9 h 199"/>
              <a:gd name="T14" fmla="*/ 133 w 199"/>
              <a:gd name="T15" fmla="*/ 12 h 199"/>
              <a:gd name="T16" fmla="*/ 101 w 199"/>
              <a:gd name="T17" fmla="*/ 50 h 199"/>
              <a:gd name="T18" fmla="*/ 98 w 199"/>
              <a:gd name="T19" fmla="*/ 50 h 199"/>
              <a:gd name="T20" fmla="*/ 66 w 199"/>
              <a:gd name="T21" fmla="*/ 12 h 199"/>
              <a:gd name="T22" fmla="*/ 66 w 199"/>
              <a:gd name="T23" fmla="*/ 9 h 199"/>
              <a:gd name="T24" fmla="*/ 58 w 199"/>
              <a:gd name="T25" fmla="*/ 0 h 199"/>
              <a:gd name="T26" fmla="*/ 50 w 199"/>
              <a:gd name="T27" fmla="*/ 9 h 199"/>
              <a:gd name="T28" fmla="*/ 58 w 199"/>
              <a:gd name="T29" fmla="*/ 17 h 199"/>
              <a:gd name="T30" fmla="*/ 59 w 199"/>
              <a:gd name="T31" fmla="*/ 17 h 199"/>
              <a:gd name="T32" fmla="*/ 87 w 199"/>
              <a:gd name="T33" fmla="*/ 50 h 199"/>
              <a:gd name="T34" fmla="*/ 16 w 199"/>
              <a:gd name="T35" fmla="*/ 50 h 199"/>
              <a:gd name="T36" fmla="*/ 0 w 199"/>
              <a:gd name="T37" fmla="*/ 67 h 199"/>
              <a:gd name="T38" fmla="*/ 0 w 199"/>
              <a:gd name="T39" fmla="*/ 183 h 199"/>
              <a:gd name="T40" fmla="*/ 16 w 199"/>
              <a:gd name="T41" fmla="*/ 199 h 199"/>
              <a:gd name="T42" fmla="*/ 182 w 199"/>
              <a:gd name="T43" fmla="*/ 199 h 199"/>
              <a:gd name="T44" fmla="*/ 199 w 199"/>
              <a:gd name="T45" fmla="*/ 183 h 199"/>
              <a:gd name="T46" fmla="*/ 199 w 199"/>
              <a:gd name="T47" fmla="*/ 67 h 199"/>
              <a:gd name="T48" fmla="*/ 182 w 199"/>
              <a:gd name="T49" fmla="*/ 50 h 199"/>
              <a:gd name="T50" fmla="*/ 149 w 199"/>
              <a:gd name="T51" fmla="*/ 166 h 199"/>
              <a:gd name="T52" fmla="*/ 132 w 199"/>
              <a:gd name="T53" fmla="*/ 183 h 199"/>
              <a:gd name="T54" fmla="*/ 33 w 199"/>
              <a:gd name="T55" fmla="*/ 183 h 199"/>
              <a:gd name="T56" fmla="*/ 16 w 199"/>
              <a:gd name="T57" fmla="*/ 166 h 199"/>
              <a:gd name="T58" fmla="*/ 16 w 199"/>
              <a:gd name="T59" fmla="*/ 83 h 199"/>
              <a:gd name="T60" fmla="*/ 33 w 199"/>
              <a:gd name="T61" fmla="*/ 67 h 199"/>
              <a:gd name="T62" fmla="*/ 132 w 199"/>
              <a:gd name="T63" fmla="*/ 67 h 199"/>
              <a:gd name="T64" fmla="*/ 149 w 199"/>
              <a:gd name="T65" fmla="*/ 83 h 199"/>
              <a:gd name="T66" fmla="*/ 149 w 199"/>
              <a:gd name="T67" fmla="*/ 166 h 199"/>
              <a:gd name="T68" fmla="*/ 173 w 199"/>
              <a:gd name="T69" fmla="*/ 92 h 199"/>
              <a:gd name="T70" fmla="*/ 162 w 199"/>
              <a:gd name="T71" fmla="*/ 80 h 199"/>
              <a:gd name="T72" fmla="*/ 173 w 199"/>
              <a:gd name="T73" fmla="*/ 68 h 199"/>
              <a:gd name="T74" fmla="*/ 185 w 199"/>
              <a:gd name="T75" fmla="*/ 80 h 199"/>
              <a:gd name="T76" fmla="*/ 173 w 199"/>
              <a:gd name="T77" fmla="*/ 92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99" h="199">
                <a:moveTo>
                  <a:pt x="182" y="50"/>
                </a:moveTo>
                <a:cubicBezTo>
                  <a:pt x="112" y="50"/>
                  <a:pt x="112" y="50"/>
                  <a:pt x="112" y="50"/>
                </a:cubicBezTo>
                <a:cubicBezTo>
                  <a:pt x="139" y="17"/>
                  <a:pt x="139" y="17"/>
                  <a:pt x="139" y="17"/>
                </a:cubicBezTo>
                <a:cubicBezTo>
                  <a:pt x="140" y="17"/>
                  <a:pt x="140" y="17"/>
                  <a:pt x="141" y="17"/>
                </a:cubicBezTo>
                <a:cubicBezTo>
                  <a:pt x="145" y="17"/>
                  <a:pt x="149" y="13"/>
                  <a:pt x="149" y="9"/>
                </a:cubicBezTo>
                <a:cubicBezTo>
                  <a:pt x="149" y="4"/>
                  <a:pt x="145" y="0"/>
                  <a:pt x="141" y="0"/>
                </a:cubicBezTo>
                <a:cubicBezTo>
                  <a:pt x="136" y="0"/>
                  <a:pt x="132" y="4"/>
                  <a:pt x="132" y="9"/>
                </a:cubicBezTo>
                <a:cubicBezTo>
                  <a:pt x="132" y="10"/>
                  <a:pt x="133" y="11"/>
                  <a:pt x="133" y="12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98" y="50"/>
                  <a:pt x="98" y="50"/>
                  <a:pt x="98" y="50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1"/>
                  <a:pt x="66" y="10"/>
                  <a:pt x="66" y="9"/>
                </a:cubicBezTo>
                <a:cubicBezTo>
                  <a:pt x="66" y="4"/>
                  <a:pt x="62" y="0"/>
                  <a:pt x="58" y="0"/>
                </a:cubicBezTo>
                <a:cubicBezTo>
                  <a:pt x="53" y="0"/>
                  <a:pt x="50" y="4"/>
                  <a:pt x="50" y="9"/>
                </a:cubicBezTo>
                <a:cubicBezTo>
                  <a:pt x="50" y="13"/>
                  <a:pt x="53" y="17"/>
                  <a:pt x="58" y="17"/>
                </a:cubicBezTo>
                <a:cubicBezTo>
                  <a:pt x="58" y="17"/>
                  <a:pt x="59" y="17"/>
                  <a:pt x="59" y="17"/>
                </a:cubicBezTo>
                <a:cubicBezTo>
                  <a:pt x="87" y="50"/>
                  <a:pt x="87" y="50"/>
                  <a:pt x="87" y="50"/>
                </a:cubicBezTo>
                <a:cubicBezTo>
                  <a:pt x="16" y="50"/>
                  <a:pt x="16" y="50"/>
                  <a:pt x="16" y="50"/>
                </a:cubicBezTo>
                <a:cubicBezTo>
                  <a:pt x="7" y="50"/>
                  <a:pt x="0" y="58"/>
                  <a:pt x="0" y="67"/>
                </a:cubicBezTo>
                <a:cubicBezTo>
                  <a:pt x="0" y="183"/>
                  <a:pt x="0" y="183"/>
                  <a:pt x="0" y="183"/>
                </a:cubicBezTo>
                <a:cubicBezTo>
                  <a:pt x="0" y="192"/>
                  <a:pt x="7" y="199"/>
                  <a:pt x="16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91" y="199"/>
                  <a:pt x="199" y="192"/>
                  <a:pt x="199" y="183"/>
                </a:cubicBezTo>
                <a:cubicBezTo>
                  <a:pt x="199" y="67"/>
                  <a:pt x="199" y="67"/>
                  <a:pt x="199" y="67"/>
                </a:cubicBezTo>
                <a:cubicBezTo>
                  <a:pt x="199" y="58"/>
                  <a:pt x="191" y="50"/>
                  <a:pt x="182" y="50"/>
                </a:cubicBezTo>
                <a:close/>
                <a:moveTo>
                  <a:pt x="149" y="166"/>
                </a:moveTo>
                <a:cubicBezTo>
                  <a:pt x="149" y="175"/>
                  <a:pt x="142" y="183"/>
                  <a:pt x="132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24" y="183"/>
                  <a:pt x="16" y="175"/>
                  <a:pt x="16" y="166"/>
                </a:cubicBezTo>
                <a:cubicBezTo>
                  <a:pt x="16" y="83"/>
                  <a:pt x="16" y="83"/>
                  <a:pt x="16" y="83"/>
                </a:cubicBezTo>
                <a:cubicBezTo>
                  <a:pt x="16" y="74"/>
                  <a:pt x="24" y="67"/>
                  <a:pt x="33" y="67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42" y="67"/>
                  <a:pt x="149" y="74"/>
                  <a:pt x="149" y="83"/>
                </a:cubicBezTo>
                <a:lnTo>
                  <a:pt x="149" y="166"/>
                </a:lnTo>
                <a:close/>
                <a:moveTo>
                  <a:pt x="173" y="92"/>
                </a:moveTo>
                <a:cubicBezTo>
                  <a:pt x="167" y="92"/>
                  <a:pt x="162" y="87"/>
                  <a:pt x="162" y="80"/>
                </a:cubicBezTo>
                <a:cubicBezTo>
                  <a:pt x="162" y="74"/>
                  <a:pt x="167" y="68"/>
                  <a:pt x="173" y="68"/>
                </a:cubicBezTo>
                <a:cubicBezTo>
                  <a:pt x="180" y="68"/>
                  <a:pt x="185" y="74"/>
                  <a:pt x="185" y="80"/>
                </a:cubicBezTo>
                <a:cubicBezTo>
                  <a:pt x="185" y="87"/>
                  <a:pt x="180" y="92"/>
                  <a:pt x="173" y="9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6" name="Freeform 111"/>
          <p:cNvSpPr>
            <a:spLocks/>
          </p:cNvSpPr>
          <p:nvPr/>
        </p:nvSpPr>
        <p:spPr bwMode="auto">
          <a:xfrm>
            <a:off x="4475173" y="5267335"/>
            <a:ext cx="136525" cy="131763"/>
          </a:xfrm>
          <a:custGeom>
            <a:avLst/>
            <a:gdLst>
              <a:gd name="T0" fmla="*/ 51 w 88"/>
              <a:gd name="T1" fmla="*/ 21 h 84"/>
              <a:gd name="T2" fmla="*/ 44 w 88"/>
              <a:gd name="T3" fmla="*/ 0 h 84"/>
              <a:gd name="T4" fmla="*/ 37 w 88"/>
              <a:gd name="T5" fmla="*/ 21 h 84"/>
              <a:gd name="T6" fmla="*/ 21 w 88"/>
              <a:gd name="T7" fmla="*/ 32 h 84"/>
              <a:gd name="T8" fmla="*/ 0 w 88"/>
              <a:gd name="T9" fmla="*/ 33 h 84"/>
              <a:gd name="T10" fmla="*/ 16 w 88"/>
              <a:gd name="T11" fmla="*/ 45 h 84"/>
              <a:gd name="T12" fmla="*/ 23 w 88"/>
              <a:gd name="T13" fmla="*/ 64 h 84"/>
              <a:gd name="T14" fmla="*/ 16 w 88"/>
              <a:gd name="T15" fmla="*/ 84 h 84"/>
              <a:gd name="T16" fmla="*/ 34 w 88"/>
              <a:gd name="T17" fmla="*/ 72 h 84"/>
              <a:gd name="T18" fmla="*/ 44 w 88"/>
              <a:gd name="T19" fmla="*/ 69 h 84"/>
              <a:gd name="T20" fmla="*/ 53 w 88"/>
              <a:gd name="T21" fmla="*/ 72 h 84"/>
              <a:gd name="T22" fmla="*/ 71 w 88"/>
              <a:gd name="T23" fmla="*/ 84 h 84"/>
              <a:gd name="T24" fmla="*/ 65 w 88"/>
              <a:gd name="T25" fmla="*/ 64 h 84"/>
              <a:gd name="T26" fmla="*/ 71 w 88"/>
              <a:gd name="T27" fmla="*/ 45 h 84"/>
              <a:gd name="T28" fmla="*/ 88 w 88"/>
              <a:gd name="T29" fmla="*/ 33 h 84"/>
              <a:gd name="T30" fmla="*/ 67 w 88"/>
              <a:gd name="T31" fmla="*/ 32 h 84"/>
              <a:gd name="T32" fmla="*/ 51 w 88"/>
              <a:gd name="T33" fmla="*/ 21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84">
                <a:moveTo>
                  <a:pt x="51" y="21"/>
                </a:moveTo>
                <a:cubicBezTo>
                  <a:pt x="44" y="0"/>
                  <a:pt x="44" y="0"/>
                  <a:pt x="44" y="0"/>
                </a:cubicBezTo>
                <a:cubicBezTo>
                  <a:pt x="37" y="21"/>
                  <a:pt x="37" y="21"/>
                  <a:pt x="37" y="21"/>
                </a:cubicBezTo>
                <a:cubicBezTo>
                  <a:pt x="34" y="27"/>
                  <a:pt x="28" y="32"/>
                  <a:pt x="21" y="32"/>
                </a:cubicBezTo>
                <a:cubicBezTo>
                  <a:pt x="0" y="33"/>
                  <a:pt x="0" y="33"/>
                  <a:pt x="0" y="33"/>
                </a:cubicBezTo>
                <a:cubicBezTo>
                  <a:pt x="16" y="45"/>
                  <a:pt x="16" y="45"/>
                  <a:pt x="16" y="45"/>
                </a:cubicBezTo>
                <a:cubicBezTo>
                  <a:pt x="22" y="50"/>
                  <a:pt x="25" y="57"/>
                  <a:pt x="23" y="64"/>
                </a:cubicBezTo>
                <a:cubicBezTo>
                  <a:pt x="16" y="84"/>
                  <a:pt x="16" y="84"/>
                  <a:pt x="16" y="84"/>
                </a:cubicBezTo>
                <a:cubicBezTo>
                  <a:pt x="34" y="72"/>
                  <a:pt x="34" y="72"/>
                  <a:pt x="34" y="72"/>
                </a:cubicBezTo>
                <a:cubicBezTo>
                  <a:pt x="37" y="70"/>
                  <a:pt x="40" y="69"/>
                  <a:pt x="44" y="69"/>
                </a:cubicBezTo>
                <a:cubicBezTo>
                  <a:pt x="47" y="69"/>
                  <a:pt x="51" y="70"/>
                  <a:pt x="53" y="72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64"/>
                  <a:pt x="65" y="64"/>
                  <a:pt x="65" y="64"/>
                </a:cubicBezTo>
                <a:cubicBezTo>
                  <a:pt x="63" y="57"/>
                  <a:pt x="65" y="50"/>
                  <a:pt x="71" y="45"/>
                </a:cubicBezTo>
                <a:cubicBezTo>
                  <a:pt x="88" y="33"/>
                  <a:pt x="88" y="33"/>
                  <a:pt x="88" y="33"/>
                </a:cubicBezTo>
                <a:cubicBezTo>
                  <a:pt x="67" y="32"/>
                  <a:pt x="67" y="32"/>
                  <a:pt x="67" y="32"/>
                </a:cubicBezTo>
                <a:cubicBezTo>
                  <a:pt x="60" y="32"/>
                  <a:pt x="53" y="27"/>
                  <a:pt x="51" y="2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7" name="Freeform 112"/>
          <p:cNvSpPr>
            <a:spLocks noEditPoints="1"/>
          </p:cNvSpPr>
          <p:nvPr/>
        </p:nvSpPr>
        <p:spPr bwMode="auto">
          <a:xfrm>
            <a:off x="4386272" y="5178435"/>
            <a:ext cx="312738" cy="293688"/>
          </a:xfrm>
          <a:custGeom>
            <a:avLst/>
            <a:gdLst>
              <a:gd name="T0" fmla="*/ 199 w 199"/>
              <a:gd name="T1" fmla="*/ 71 h 187"/>
              <a:gd name="T2" fmla="*/ 194 w 199"/>
              <a:gd name="T3" fmla="*/ 68 h 187"/>
              <a:gd name="T4" fmla="*/ 127 w 199"/>
              <a:gd name="T5" fmla="*/ 66 h 187"/>
              <a:gd name="T6" fmla="*/ 105 w 199"/>
              <a:gd name="T7" fmla="*/ 3 h 187"/>
              <a:gd name="T8" fmla="*/ 100 w 199"/>
              <a:gd name="T9" fmla="*/ 0 h 187"/>
              <a:gd name="T10" fmla="*/ 95 w 199"/>
              <a:gd name="T11" fmla="*/ 3 h 187"/>
              <a:gd name="T12" fmla="*/ 73 w 199"/>
              <a:gd name="T13" fmla="*/ 66 h 187"/>
              <a:gd name="T14" fmla="*/ 6 w 199"/>
              <a:gd name="T15" fmla="*/ 68 h 187"/>
              <a:gd name="T16" fmla="*/ 1 w 199"/>
              <a:gd name="T17" fmla="*/ 71 h 187"/>
              <a:gd name="T18" fmla="*/ 3 w 199"/>
              <a:gd name="T19" fmla="*/ 77 h 187"/>
              <a:gd name="T20" fmla="*/ 56 w 199"/>
              <a:gd name="T21" fmla="*/ 117 h 187"/>
              <a:gd name="T22" fmla="*/ 37 w 199"/>
              <a:gd name="T23" fmla="*/ 180 h 187"/>
              <a:gd name="T24" fmla="*/ 39 w 199"/>
              <a:gd name="T25" fmla="*/ 186 h 187"/>
              <a:gd name="T26" fmla="*/ 45 w 199"/>
              <a:gd name="T27" fmla="*/ 186 h 187"/>
              <a:gd name="T28" fmla="*/ 100 w 199"/>
              <a:gd name="T29" fmla="*/ 148 h 187"/>
              <a:gd name="T30" fmla="*/ 155 w 199"/>
              <a:gd name="T31" fmla="*/ 186 h 187"/>
              <a:gd name="T32" fmla="*/ 158 w 199"/>
              <a:gd name="T33" fmla="*/ 187 h 187"/>
              <a:gd name="T34" fmla="*/ 161 w 199"/>
              <a:gd name="T35" fmla="*/ 186 h 187"/>
              <a:gd name="T36" fmla="*/ 163 w 199"/>
              <a:gd name="T37" fmla="*/ 180 h 187"/>
              <a:gd name="T38" fmla="*/ 143 w 199"/>
              <a:gd name="T39" fmla="*/ 117 h 187"/>
              <a:gd name="T40" fmla="*/ 197 w 199"/>
              <a:gd name="T41" fmla="*/ 77 h 187"/>
              <a:gd name="T42" fmla="*/ 199 w 199"/>
              <a:gd name="T43" fmla="*/ 71 h 187"/>
              <a:gd name="T44" fmla="*/ 134 w 199"/>
              <a:gd name="T45" fmla="*/ 111 h 187"/>
              <a:gd name="T46" fmla="*/ 133 w 199"/>
              <a:gd name="T47" fmla="*/ 116 h 187"/>
              <a:gd name="T48" fmla="*/ 149 w 199"/>
              <a:gd name="T49" fmla="*/ 170 h 187"/>
              <a:gd name="T50" fmla="*/ 103 w 199"/>
              <a:gd name="T51" fmla="*/ 138 h 187"/>
              <a:gd name="T52" fmla="*/ 100 w 199"/>
              <a:gd name="T53" fmla="*/ 137 h 187"/>
              <a:gd name="T54" fmla="*/ 97 w 199"/>
              <a:gd name="T55" fmla="*/ 138 h 187"/>
              <a:gd name="T56" fmla="*/ 51 w 199"/>
              <a:gd name="T57" fmla="*/ 170 h 187"/>
              <a:gd name="T58" fmla="*/ 67 w 199"/>
              <a:gd name="T59" fmla="*/ 116 h 187"/>
              <a:gd name="T60" fmla="*/ 65 w 199"/>
              <a:gd name="T61" fmla="*/ 111 h 187"/>
              <a:gd name="T62" fmla="*/ 20 w 199"/>
              <a:gd name="T63" fmla="*/ 77 h 187"/>
              <a:gd name="T64" fmla="*/ 77 w 199"/>
              <a:gd name="T65" fmla="*/ 76 h 187"/>
              <a:gd name="T66" fmla="*/ 81 w 199"/>
              <a:gd name="T67" fmla="*/ 73 h 187"/>
              <a:gd name="T68" fmla="*/ 100 w 199"/>
              <a:gd name="T69" fmla="*/ 20 h 187"/>
              <a:gd name="T70" fmla="*/ 118 w 199"/>
              <a:gd name="T71" fmla="*/ 73 h 187"/>
              <a:gd name="T72" fmla="*/ 123 w 199"/>
              <a:gd name="T73" fmla="*/ 76 h 187"/>
              <a:gd name="T74" fmla="*/ 179 w 199"/>
              <a:gd name="T75" fmla="*/ 77 h 187"/>
              <a:gd name="T76" fmla="*/ 134 w 199"/>
              <a:gd name="T77" fmla="*/ 111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99" h="187">
                <a:moveTo>
                  <a:pt x="199" y="71"/>
                </a:moveTo>
                <a:cubicBezTo>
                  <a:pt x="198" y="69"/>
                  <a:pt x="196" y="68"/>
                  <a:pt x="194" y="68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05" y="3"/>
                  <a:pt x="105" y="3"/>
                  <a:pt x="105" y="3"/>
                </a:cubicBezTo>
                <a:cubicBezTo>
                  <a:pt x="104" y="1"/>
                  <a:pt x="102" y="0"/>
                  <a:pt x="100" y="0"/>
                </a:cubicBezTo>
                <a:cubicBezTo>
                  <a:pt x="98" y="0"/>
                  <a:pt x="96" y="1"/>
                  <a:pt x="95" y="3"/>
                </a:cubicBezTo>
                <a:cubicBezTo>
                  <a:pt x="73" y="66"/>
                  <a:pt x="73" y="66"/>
                  <a:pt x="73" y="66"/>
                </a:cubicBezTo>
                <a:cubicBezTo>
                  <a:pt x="6" y="68"/>
                  <a:pt x="6" y="68"/>
                  <a:pt x="6" y="68"/>
                </a:cubicBezTo>
                <a:cubicBezTo>
                  <a:pt x="4" y="68"/>
                  <a:pt x="2" y="69"/>
                  <a:pt x="1" y="71"/>
                </a:cubicBezTo>
                <a:cubicBezTo>
                  <a:pt x="0" y="73"/>
                  <a:pt x="1" y="75"/>
                  <a:pt x="3" y="77"/>
                </a:cubicBezTo>
                <a:cubicBezTo>
                  <a:pt x="56" y="117"/>
                  <a:pt x="56" y="117"/>
                  <a:pt x="56" y="117"/>
                </a:cubicBezTo>
                <a:cubicBezTo>
                  <a:pt x="37" y="180"/>
                  <a:pt x="37" y="180"/>
                  <a:pt x="37" y="180"/>
                </a:cubicBezTo>
                <a:cubicBezTo>
                  <a:pt x="36" y="182"/>
                  <a:pt x="37" y="185"/>
                  <a:pt x="39" y="186"/>
                </a:cubicBezTo>
                <a:cubicBezTo>
                  <a:pt x="41" y="187"/>
                  <a:pt x="43" y="187"/>
                  <a:pt x="45" y="186"/>
                </a:cubicBezTo>
                <a:cubicBezTo>
                  <a:pt x="100" y="148"/>
                  <a:pt x="100" y="148"/>
                  <a:pt x="100" y="148"/>
                </a:cubicBezTo>
                <a:cubicBezTo>
                  <a:pt x="155" y="186"/>
                  <a:pt x="155" y="186"/>
                  <a:pt x="155" y="186"/>
                </a:cubicBezTo>
                <a:cubicBezTo>
                  <a:pt x="156" y="187"/>
                  <a:pt x="157" y="187"/>
                  <a:pt x="158" y="187"/>
                </a:cubicBezTo>
                <a:cubicBezTo>
                  <a:pt x="159" y="187"/>
                  <a:pt x="160" y="187"/>
                  <a:pt x="161" y="186"/>
                </a:cubicBezTo>
                <a:cubicBezTo>
                  <a:pt x="163" y="185"/>
                  <a:pt x="163" y="182"/>
                  <a:pt x="163" y="180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97" y="77"/>
                  <a:pt x="197" y="77"/>
                  <a:pt x="197" y="77"/>
                </a:cubicBezTo>
                <a:cubicBezTo>
                  <a:pt x="198" y="75"/>
                  <a:pt x="199" y="73"/>
                  <a:pt x="199" y="71"/>
                </a:cubicBezTo>
                <a:close/>
                <a:moveTo>
                  <a:pt x="134" y="111"/>
                </a:moveTo>
                <a:cubicBezTo>
                  <a:pt x="133" y="112"/>
                  <a:pt x="132" y="114"/>
                  <a:pt x="133" y="116"/>
                </a:cubicBezTo>
                <a:cubicBezTo>
                  <a:pt x="149" y="170"/>
                  <a:pt x="149" y="170"/>
                  <a:pt x="149" y="170"/>
                </a:cubicBezTo>
                <a:cubicBezTo>
                  <a:pt x="103" y="138"/>
                  <a:pt x="103" y="138"/>
                  <a:pt x="103" y="138"/>
                </a:cubicBezTo>
                <a:cubicBezTo>
                  <a:pt x="102" y="137"/>
                  <a:pt x="101" y="137"/>
                  <a:pt x="100" y="137"/>
                </a:cubicBezTo>
                <a:cubicBezTo>
                  <a:pt x="99" y="137"/>
                  <a:pt x="98" y="137"/>
                  <a:pt x="97" y="138"/>
                </a:cubicBezTo>
                <a:cubicBezTo>
                  <a:pt x="51" y="170"/>
                  <a:pt x="51" y="170"/>
                  <a:pt x="51" y="170"/>
                </a:cubicBezTo>
                <a:cubicBezTo>
                  <a:pt x="67" y="116"/>
                  <a:pt x="67" y="116"/>
                  <a:pt x="67" y="116"/>
                </a:cubicBezTo>
                <a:cubicBezTo>
                  <a:pt x="68" y="114"/>
                  <a:pt x="67" y="112"/>
                  <a:pt x="65" y="111"/>
                </a:cubicBezTo>
                <a:cubicBezTo>
                  <a:pt x="20" y="77"/>
                  <a:pt x="20" y="77"/>
                  <a:pt x="20" y="77"/>
                </a:cubicBezTo>
                <a:cubicBezTo>
                  <a:pt x="77" y="76"/>
                  <a:pt x="77" y="76"/>
                  <a:pt x="77" y="76"/>
                </a:cubicBezTo>
                <a:cubicBezTo>
                  <a:pt x="79" y="76"/>
                  <a:pt x="81" y="75"/>
                  <a:pt x="81" y="73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18" y="73"/>
                  <a:pt x="118" y="73"/>
                  <a:pt x="118" y="73"/>
                </a:cubicBezTo>
                <a:cubicBezTo>
                  <a:pt x="119" y="75"/>
                  <a:pt x="121" y="76"/>
                  <a:pt x="123" y="76"/>
                </a:cubicBezTo>
                <a:cubicBezTo>
                  <a:pt x="179" y="77"/>
                  <a:pt x="179" y="77"/>
                  <a:pt x="179" y="77"/>
                </a:cubicBezTo>
                <a:lnTo>
                  <a:pt x="134" y="111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8" name="Freeform 113"/>
          <p:cNvSpPr>
            <a:spLocks noEditPoints="1"/>
          </p:cNvSpPr>
          <p:nvPr/>
        </p:nvSpPr>
        <p:spPr bwMode="auto">
          <a:xfrm>
            <a:off x="3759209" y="5178435"/>
            <a:ext cx="312738" cy="296863"/>
          </a:xfrm>
          <a:custGeom>
            <a:avLst/>
            <a:gdLst>
              <a:gd name="T0" fmla="*/ 200 w 200"/>
              <a:gd name="T1" fmla="*/ 72 h 189"/>
              <a:gd name="T2" fmla="*/ 194 w 200"/>
              <a:gd name="T3" fmla="*/ 67 h 189"/>
              <a:gd name="T4" fmla="*/ 128 w 200"/>
              <a:gd name="T5" fmla="*/ 66 h 189"/>
              <a:gd name="T6" fmla="*/ 106 w 200"/>
              <a:gd name="T7" fmla="*/ 4 h 189"/>
              <a:gd name="T8" fmla="*/ 100 w 200"/>
              <a:gd name="T9" fmla="*/ 0 h 189"/>
              <a:gd name="T10" fmla="*/ 94 w 200"/>
              <a:gd name="T11" fmla="*/ 4 h 189"/>
              <a:gd name="T12" fmla="*/ 73 w 200"/>
              <a:gd name="T13" fmla="*/ 66 h 189"/>
              <a:gd name="T14" fmla="*/ 6 w 200"/>
              <a:gd name="T15" fmla="*/ 67 h 189"/>
              <a:gd name="T16" fmla="*/ 0 w 200"/>
              <a:gd name="T17" fmla="*/ 72 h 189"/>
              <a:gd name="T18" fmla="*/ 2 w 200"/>
              <a:gd name="T19" fmla="*/ 78 h 189"/>
              <a:gd name="T20" fmla="*/ 55 w 200"/>
              <a:gd name="T21" fmla="*/ 118 h 189"/>
              <a:gd name="T22" fmla="*/ 36 w 200"/>
              <a:gd name="T23" fmla="*/ 181 h 189"/>
              <a:gd name="T24" fmla="*/ 38 w 200"/>
              <a:gd name="T25" fmla="*/ 188 h 189"/>
              <a:gd name="T26" fmla="*/ 45 w 200"/>
              <a:gd name="T27" fmla="*/ 188 h 189"/>
              <a:gd name="T28" fmla="*/ 100 w 200"/>
              <a:gd name="T29" fmla="*/ 150 h 189"/>
              <a:gd name="T30" fmla="*/ 155 w 200"/>
              <a:gd name="T31" fmla="*/ 188 h 189"/>
              <a:gd name="T32" fmla="*/ 158 w 200"/>
              <a:gd name="T33" fmla="*/ 189 h 189"/>
              <a:gd name="T34" fmla="*/ 162 w 200"/>
              <a:gd name="T35" fmla="*/ 188 h 189"/>
              <a:gd name="T36" fmla="*/ 164 w 200"/>
              <a:gd name="T37" fmla="*/ 181 h 189"/>
              <a:gd name="T38" fmla="*/ 145 w 200"/>
              <a:gd name="T39" fmla="*/ 118 h 189"/>
              <a:gd name="T40" fmla="*/ 198 w 200"/>
              <a:gd name="T41" fmla="*/ 78 h 189"/>
              <a:gd name="T42" fmla="*/ 200 w 200"/>
              <a:gd name="T43" fmla="*/ 72 h 189"/>
              <a:gd name="T44" fmla="*/ 134 w 200"/>
              <a:gd name="T45" fmla="*/ 111 h 189"/>
              <a:gd name="T46" fmla="*/ 132 w 200"/>
              <a:gd name="T47" fmla="*/ 118 h 189"/>
              <a:gd name="T48" fmla="*/ 147 w 200"/>
              <a:gd name="T49" fmla="*/ 168 h 189"/>
              <a:gd name="T50" fmla="*/ 103 w 200"/>
              <a:gd name="T51" fmla="*/ 138 h 189"/>
              <a:gd name="T52" fmla="*/ 97 w 200"/>
              <a:gd name="T53" fmla="*/ 138 h 189"/>
              <a:gd name="T54" fmla="*/ 53 w 200"/>
              <a:gd name="T55" fmla="*/ 168 h 189"/>
              <a:gd name="T56" fmla="*/ 68 w 200"/>
              <a:gd name="T57" fmla="*/ 118 h 189"/>
              <a:gd name="T58" fmla="*/ 66 w 200"/>
              <a:gd name="T59" fmla="*/ 111 h 189"/>
              <a:gd name="T60" fmla="*/ 24 w 200"/>
              <a:gd name="T61" fmla="*/ 79 h 189"/>
              <a:gd name="T62" fmla="*/ 77 w 200"/>
              <a:gd name="T63" fmla="*/ 78 h 189"/>
              <a:gd name="T64" fmla="*/ 82 w 200"/>
              <a:gd name="T65" fmla="*/ 74 h 189"/>
              <a:gd name="T66" fmla="*/ 100 w 200"/>
              <a:gd name="T67" fmla="*/ 24 h 189"/>
              <a:gd name="T68" fmla="*/ 118 w 200"/>
              <a:gd name="T69" fmla="*/ 74 h 189"/>
              <a:gd name="T70" fmla="*/ 123 w 200"/>
              <a:gd name="T71" fmla="*/ 78 h 189"/>
              <a:gd name="T72" fmla="*/ 176 w 200"/>
              <a:gd name="T73" fmla="*/ 79 h 189"/>
              <a:gd name="T74" fmla="*/ 134 w 200"/>
              <a:gd name="T75" fmla="*/ 111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00" h="189">
                <a:moveTo>
                  <a:pt x="200" y="72"/>
                </a:moveTo>
                <a:cubicBezTo>
                  <a:pt x="199" y="69"/>
                  <a:pt x="197" y="68"/>
                  <a:pt x="194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06" y="4"/>
                  <a:pt x="106" y="4"/>
                  <a:pt x="106" y="4"/>
                </a:cubicBezTo>
                <a:cubicBezTo>
                  <a:pt x="105" y="2"/>
                  <a:pt x="103" y="0"/>
                  <a:pt x="100" y="0"/>
                </a:cubicBezTo>
                <a:cubicBezTo>
                  <a:pt x="97" y="0"/>
                  <a:pt x="95" y="2"/>
                  <a:pt x="94" y="4"/>
                </a:cubicBezTo>
                <a:cubicBezTo>
                  <a:pt x="73" y="66"/>
                  <a:pt x="73" y="66"/>
                  <a:pt x="73" y="66"/>
                </a:cubicBezTo>
                <a:cubicBezTo>
                  <a:pt x="6" y="67"/>
                  <a:pt x="6" y="67"/>
                  <a:pt x="6" y="67"/>
                </a:cubicBezTo>
                <a:cubicBezTo>
                  <a:pt x="3" y="68"/>
                  <a:pt x="1" y="69"/>
                  <a:pt x="0" y="72"/>
                </a:cubicBezTo>
                <a:cubicBezTo>
                  <a:pt x="0" y="74"/>
                  <a:pt x="0" y="77"/>
                  <a:pt x="2" y="78"/>
                </a:cubicBezTo>
                <a:cubicBezTo>
                  <a:pt x="55" y="118"/>
                  <a:pt x="55" y="118"/>
                  <a:pt x="55" y="118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5" y="183"/>
                  <a:pt x="36" y="186"/>
                  <a:pt x="38" y="188"/>
                </a:cubicBezTo>
                <a:cubicBezTo>
                  <a:pt x="40" y="189"/>
                  <a:pt x="43" y="189"/>
                  <a:pt x="45" y="188"/>
                </a:cubicBezTo>
                <a:cubicBezTo>
                  <a:pt x="100" y="150"/>
                  <a:pt x="100" y="150"/>
                  <a:pt x="100" y="150"/>
                </a:cubicBezTo>
                <a:cubicBezTo>
                  <a:pt x="155" y="188"/>
                  <a:pt x="155" y="188"/>
                  <a:pt x="155" y="188"/>
                </a:cubicBezTo>
                <a:cubicBezTo>
                  <a:pt x="156" y="188"/>
                  <a:pt x="157" y="189"/>
                  <a:pt x="158" y="189"/>
                </a:cubicBezTo>
                <a:cubicBezTo>
                  <a:pt x="159" y="189"/>
                  <a:pt x="161" y="188"/>
                  <a:pt x="162" y="188"/>
                </a:cubicBezTo>
                <a:cubicBezTo>
                  <a:pt x="164" y="186"/>
                  <a:pt x="165" y="183"/>
                  <a:pt x="164" y="181"/>
                </a:cubicBezTo>
                <a:cubicBezTo>
                  <a:pt x="145" y="118"/>
                  <a:pt x="145" y="118"/>
                  <a:pt x="145" y="118"/>
                </a:cubicBezTo>
                <a:cubicBezTo>
                  <a:pt x="198" y="78"/>
                  <a:pt x="198" y="78"/>
                  <a:pt x="198" y="78"/>
                </a:cubicBezTo>
                <a:cubicBezTo>
                  <a:pt x="200" y="77"/>
                  <a:pt x="200" y="74"/>
                  <a:pt x="200" y="72"/>
                </a:cubicBezTo>
                <a:close/>
                <a:moveTo>
                  <a:pt x="134" y="111"/>
                </a:moveTo>
                <a:cubicBezTo>
                  <a:pt x="132" y="112"/>
                  <a:pt x="131" y="115"/>
                  <a:pt x="132" y="11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03" y="138"/>
                  <a:pt x="103" y="138"/>
                  <a:pt x="103" y="138"/>
                </a:cubicBezTo>
                <a:cubicBezTo>
                  <a:pt x="101" y="136"/>
                  <a:pt x="99" y="136"/>
                  <a:pt x="97" y="138"/>
                </a:cubicBezTo>
                <a:cubicBezTo>
                  <a:pt x="53" y="168"/>
                  <a:pt x="53" y="168"/>
                  <a:pt x="53" y="168"/>
                </a:cubicBezTo>
                <a:cubicBezTo>
                  <a:pt x="68" y="118"/>
                  <a:pt x="68" y="118"/>
                  <a:pt x="68" y="118"/>
                </a:cubicBezTo>
                <a:cubicBezTo>
                  <a:pt x="69" y="115"/>
                  <a:pt x="68" y="112"/>
                  <a:pt x="66" y="111"/>
                </a:cubicBezTo>
                <a:cubicBezTo>
                  <a:pt x="24" y="79"/>
                  <a:pt x="24" y="79"/>
                  <a:pt x="24" y="79"/>
                </a:cubicBezTo>
                <a:cubicBezTo>
                  <a:pt x="77" y="78"/>
                  <a:pt x="77" y="78"/>
                  <a:pt x="77" y="78"/>
                </a:cubicBezTo>
                <a:cubicBezTo>
                  <a:pt x="79" y="78"/>
                  <a:pt x="82" y="76"/>
                  <a:pt x="82" y="7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18" y="74"/>
                  <a:pt x="118" y="74"/>
                  <a:pt x="118" y="74"/>
                </a:cubicBezTo>
                <a:cubicBezTo>
                  <a:pt x="118" y="76"/>
                  <a:pt x="121" y="78"/>
                  <a:pt x="123" y="78"/>
                </a:cubicBezTo>
                <a:cubicBezTo>
                  <a:pt x="176" y="79"/>
                  <a:pt x="176" y="79"/>
                  <a:pt x="176" y="79"/>
                </a:cubicBezTo>
                <a:lnTo>
                  <a:pt x="134" y="111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9" name="Freeform 114"/>
          <p:cNvSpPr>
            <a:spLocks noEditPoints="1"/>
          </p:cNvSpPr>
          <p:nvPr/>
        </p:nvSpPr>
        <p:spPr bwMode="auto">
          <a:xfrm>
            <a:off x="5013336" y="5192723"/>
            <a:ext cx="312738" cy="268288"/>
          </a:xfrm>
          <a:custGeom>
            <a:avLst/>
            <a:gdLst>
              <a:gd name="T0" fmla="*/ 146 w 200"/>
              <a:gd name="T1" fmla="*/ 0 h 171"/>
              <a:gd name="T2" fmla="*/ 100 w 200"/>
              <a:gd name="T3" fmla="*/ 24 h 171"/>
              <a:gd name="T4" fmla="*/ 54 w 200"/>
              <a:gd name="T5" fmla="*/ 0 h 171"/>
              <a:gd name="T6" fmla="*/ 0 w 200"/>
              <a:gd name="T7" fmla="*/ 56 h 171"/>
              <a:gd name="T8" fmla="*/ 57 w 200"/>
              <a:gd name="T9" fmla="*/ 139 h 171"/>
              <a:gd name="T10" fmla="*/ 79 w 200"/>
              <a:gd name="T11" fmla="*/ 155 h 171"/>
              <a:gd name="T12" fmla="*/ 96 w 200"/>
              <a:gd name="T13" fmla="*/ 170 h 171"/>
              <a:gd name="T14" fmla="*/ 100 w 200"/>
              <a:gd name="T15" fmla="*/ 171 h 171"/>
              <a:gd name="T16" fmla="*/ 104 w 200"/>
              <a:gd name="T17" fmla="*/ 170 h 171"/>
              <a:gd name="T18" fmla="*/ 131 w 200"/>
              <a:gd name="T19" fmla="*/ 148 h 171"/>
              <a:gd name="T20" fmla="*/ 143 w 200"/>
              <a:gd name="T21" fmla="*/ 139 h 171"/>
              <a:gd name="T22" fmla="*/ 200 w 200"/>
              <a:gd name="T23" fmla="*/ 56 h 171"/>
              <a:gd name="T24" fmla="*/ 146 w 200"/>
              <a:gd name="T25" fmla="*/ 0 h 171"/>
              <a:gd name="T26" fmla="*/ 54 w 200"/>
              <a:gd name="T27" fmla="*/ 11 h 171"/>
              <a:gd name="T28" fmla="*/ 96 w 200"/>
              <a:gd name="T29" fmla="*/ 36 h 171"/>
              <a:gd name="T30" fmla="*/ 105 w 200"/>
              <a:gd name="T31" fmla="*/ 36 h 171"/>
              <a:gd name="T32" fmla="*/ 146 w 200"/>
              <a:gd name="T33" fmla="*/ 11 h 171"/>
              <a:gd name="T34" fmla="*/ 189 w 200"/>
              <a:gd name="T35" fmla="*/ 56 h 171"/>
              <a:gd name="T36" fmla="*/ 136 w 200"/>
              <a:gd name="T37" fmla="*/ 130 h 171"/>
              <a:gd name="T38" fmla="*/ 124 w 200"/>
              <a:gd name="T39" fmla="*/ 139 h 171"/>
              <a:gd name="T40" fmla="*/ 100 w 200"/>
              <a:gd name="T41" fmla="*/ 158 h 171"/>
              <a:gd name="T42" fmla="*/ 85 w 200"/>
              <a:gd name="T43" fmla="*/ 146 h 171"/>
              <a:gd name="T44" fmla="*/ 64 w 200"/>
              <a:gd name="T45" fmla="*/ 130 h 171"/>
              <a:gd name="T46" fmla="*/ 11 w 200"/>
              <a:gd name="T47" fmla="*/ 56 h 171"/>
              <a:gd name="T48" fmla="*/ 54 w 200"/>
              <a:gd name="T49" fmla="*/ 1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0" h="171">
                <a:moveTo>
                  <a:pt x="146" y="0"/>
                </a:moveTo>
                <a:cubicBezTo>
                  <a:pt x="129" y="0"/>
                  <a:pt x="112" y="9"/>
                  <a:pt x="100" y="24"/>
                </a:cubicBezTo>
                <a:cubicBezTo>
                  <a:pt x="88" y="9"/>
                  <a:pt x="71" y="0"/>
                  <a:pt x="54" y="0"/>
                </a:cubicBezTo>
                <a:cubicBezTo>
                  <a:pt x="28" y="0"/>
                  <a:pt x="0" y="20"/>
                  <a:pt x="0" y="56"/>
                </a:cubicBezTo>
                <a:cubicBezTo>
                  <a:pt x="0" y="94"/>
                  <a:pt x="33" y="120"/>
                  <a:pt x="57" y="139"/>
                </a:cubicBezTo>
                <a:cubicBezTo>
                  <a:pt x="66" y="146"/>
                  <a:pt x="73" y="151"/>
                  <a:pt x="79" y="155"/>
                </a:cubicBezTo>
                <a:cubicBezTo>
                  <a:pt x="87" y="162"/>
                  <a:pt x="92" y="165"/>
                  <a:pt x="96" y="170"/>
                </a:cubicBezTo>
                <a:cubicBezTo>
                  <a:pt x="97" y="171"/>
                  <a:pt x="99" y="171"/>
                  <a:pt x="100" y="171"/>
                </a:cubicBezTo>
                <a:cubicBezTo>
                  <a:pt x="101" y="171"/>
                  <a:pt x="103" y="171"/>
                  <a:pt x="104" y="170"/>
                </a:cubicBezTo>
                <a:cubicBezTo>
                  <a:pt x="110" y="163"/>
                  <a:pt x="116" y="159"/>
                  <a:pt x="131" y="148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63" y="123"/>
                  <a:pt x="200" y="95"/>
                  <a:pt x="200" y="56"/>
                </a:cubicBezTo>
                <a:cubicBezTo>
                  <a:pt x="200" y="20"/>
                  <a:pt x="172" y="0"/>
                  <a:pt x="146" y="0"/>
                </a:cubicBezTo>
                <a:close/>
                <a:moveTo>
                  <a:pt x="54" y="11"/>
                </a:moveTo>
                <a:cubicBezTo>
                  <a:pt x="70" y="11"/>
                  <a:pt x="85" y="20"/>
                  <a:pt x="96" y="36"/>
                </a:cubicBezTo>
                <a:cubicBezTo>
                  <a:pt x="97" y="38"/>
                  <a:pt x="103" y="38"/>
                  <a:pt x="105" y="36"/>
                </a:cubicBezTo>
                <a:cubicBezTo>
                  <a:pt x="115" y="20"/>
                  <a:pt x="130" y="11"/>
                  <a:pt x="146" y="11"/>
                </a:cubicBezTo>
                <a:cubicBezTo>
                  <a:pt x="167" y="11"/>
                  <a:pt x="189" y="27"/>
                  <a:pt x="189" y="56"/>
                </a:cubicBezTo>
                <a:cubicBezTo>
                  <a:pt x="189" y="87"/>
                  <a:pt x="162" y="111"/>
                  <a:pt x="136" y="130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12" y="149"/>
                  <a:pt x="105" y="153"/>
                  <a:pt x="100" y="158"/>
                </a:cubicBezTo>
                <a:cubicBezTo>
                  <a:pt x="96" y="155"/>
                  <a:pt x="92" y="151"/>
                  <a:pt x="85" y="146"/>
                </a:cubicBezTo>
                <a:cubicBezTo>
                  <a:pt x="80" y="143"/>
                  <a:pt x="73" y="137"/>
                  <a:pt x="64" y="130"/>
                </a:cubicBezTo>
                <a:cubicBezTo>
                  <a:pt x="42" y="112"/>
                  <a:pt x="11" y="88"/>
                  <a:pt x="11" y="56"/>
                </a:cubicBezTo>
                <a:cubicBezTo>
                  <a:pt x="11" y="27"/>
                  <a:pt x="33" y="11"/>
                  <a:pt x="54" y="1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0" name="Freeform 115"/>
          <p:cNvSpPr>
            <a:spLocks noEditPoints="1"/>
          </p:cNvSpPr>
          <p:nvPr/>
        </p:nvSpPr>
        <p:spPr bwMode="auto">
          <a:xfrm>
            <a:off x="5640400" y="2060580"/>
            <a:ext cx="311151" cy="247650"/>
          </a:xfrm>
          <a:custGeom>
            <a:avLst/>
            <a:gdLst>
              <a:gd name="T0" fmla="*/ 4 w 199"/>
              <a:gd name="T1" fmla="*/ 0 h 158"/>
              <a:gd name="T2" fmla="*/ 0 w 199"/>
              <a:gd name="T3" fmla="*/ 154 h 158"/>
              <a:gd name="T4" fmla="*/ 195 w 199"/>
              <a:gd name="T5" fmla="*/ 158 h 158"/>
              <a:gd name="T6" fmla="*/ 199 w 199"/>
              <a:gd name="T7" fmla="*/ 5 h 158"/>
              <a:gd name="T8" fmla="*/ 174 w 199"/>
              <a:gd name="T9" fmla="*/ 13 h 158"/>
              <a:gd name="T10" fmla="*/ 188 w 199"/>
              <a:gd name="T11" fmla="*/ 24 h 158"/>
              <a:gd name="T12" fmla="*/ 174 w 199"/>
              <a:gd name="T13" fmla="*/ 13 h 158"/>
              <a:gd name="T14" fmla="*/ 157 w 199"/>
              <a:gd name="T15" fmla="*/ 13 h 158"/>
              <a:gd name="T16" fmla="*/ 142 w 199"/>
              <a:gd name="T17" fmla="*/ 24 h 158"/>
              <a:gd name="T18" fmla="*/ 110 w 199"/>
              <a:gd name="T19" fmla="*/ 13 h 158"/>
              <a:gd name="T20" fmla="*/ 124 w 199"/>
              <a:gd name="T21" fmla="*/ 24 h 158"/>
              <a:gd name="T22" fmla="*/ 110 w 199"/>
              <a:gd name="T23" fmla="*/ 13 h 158"/>
              <a:gd name="T24" fmla="*/ 91 w 199"/>
              <a:gd name="T25" fmla="*/ 13 h 158"/>
              <a:gd name="T26" fmla="*/ 76 w 199"/>
              <a:gd name="T27" fmla="*/ 24 h 158"/>
              <a:gd name="T28" fmla="*/ 43 w 199"/>
              <a:gd name="T29" fmla="*/ 13 h 158"/>
              <a:gd name="T30" fmla="*/ 57 w 199"/>
              <a:gd name="T31" fmla="*/ 24 h 158"/>
              <a:gd name="T32" fmla="*/ 43 w 199"/>
              <a:gd name="T33" fmla="*/ 13 h 158"/>
              <a:gd name="T34" fmla="*/ 26 w 199"/>
              <a:gd name="T35" fmla="*/ 13 h 158"/>
              <a:gd name="T36" fmla="*/ 11 w 199"/>
              <a:gd name="T37" fmla="*/ 24 h 158"/>
              <a:gd name="T38" fmla="*/ 26 w 199"/>
              <a:gd name="T39" fmla="*/ 147 h 158"/>
              <a:gd name="T40" fmla="*/ 11 w 199"/>
              <a:gd name="T41" fmla="*/ 136 h 158"/>
              <a:gd name="T42" fmla="*/ 26 w 199"/>
              <a:gd name="T43" fmla="*/ 147 h 158"/>
              <a:gd name="T44" fmla="*/ 43 w 199"/>
              <a:gd name="T45" fmla="*/ 147 h 158"/>
              <a:gd name="T46" fmla="*/ 57 w 199"/>
              <a:gd name="T47" fmla="*/ 136 h 158"/>
              <a:gd name="T48" fmla="*/ 91 w 199"/>
              <a:gd name="T49" fmla="*/ 147 h 158"/>
              <a:gd name="T50" fmla="*/ 76 w 199"/>
              <a:gd name="T51" fmla="*/ 136 h 158"/>
              <a:gd name="T52" fmla="*/ 91 w 199"/>
              <a:gd name="T53" fmla="*/ 147 h 158"/>
              <a:gd name="T54" fmla="*/ 11 w 199"/>
              <a:gd name="T55" fmla="*/ 116 h 158"/>
              <a:gd name="T56" fmla="*/ 91 w 199"/>
              <a:gd name="T57" fmla="*/ 45 h 158"/>
              <a:gd name="T58" fmla="*/ 124 w 199"/>
              <a:gd name="T59" fmla="*/ 147 h 158"/>
              <a:gd name="T60" fmla="*/ 110 w 199"/>
              <a:gd name="T61" fmla="*/ 136 h 158"/>
              <a:gd name="T62" fmla="*/ 124 w 199"/>
              <a:gd name="T63" fmla="*/ 147 h 158"/>
              <a:gd name="T64" fmla="*/ 142 w 199"/>
              <a:gd name="T65" fmla="*/ 147 h 158"/>
              <a:gd name="T66" fmla="*/ 157 w 199"/>
              <a:gd name="T67" fmla="*/ 136 h 158"/>
              <a:gd name="T68" fmla="*/ 188 w 199"/>
              <a:gd name="T69" fmla="*/ 147 h 158"/>
              <a:gd name="T70" fmla="*/ 174 w 199"/>
              <a:gd name="T71" fmla="*/ 136 h 158"/>
              <a:gd name="T72" fmla="*/ 188 w 199"/>
              <a:gd name="T73" fmla="*/ 147 h 158"/>
              <a:gd name="T74" fmla="*/ 108 w 199"/>
              <a:gd name="T75" fmla="*/ 116 h 158"/>
              <a:gd name="T76" fmla="*/ 188 w 199"/>
              <a:gd name="T77" fmla="*/ 45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99" h="158">
                <a:moveTo>
                  <a:pt x="19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6"/>
                  <a:pt x="2" y="158"/>
                  <a:pt x="4" y="158"/>
                </a:cubicBezTo>
                <a:cubicBezTo>
                  <a:pt x="195" y="158"/>
                  <a:pt x="195" y="158"/>
                  <a:pt x="195" y="158"/>
                </a:cubicBezTo>
                <a:cubicBezTo>
                  <a:pt x="197" y="158"/>
                  <a:pt x="199" y="156"/>
                  <a:pt x="199" y="154"/>
                </a:cubicBezTo>
                <a:cubicBezTo>
                  <a:pt x="199" y="5"/>
                  <a:pt x="199" y="5"/>
                  <a:pt x="199" y="5"/>
                </a:cubicBezTo>
                <a:cubicBezTo>
                  <a:pt x="199" y="3"/>
                  <a:pt x="197" y="0"/>
                  <a:pt x="195" y="0"/>
                </a:cubicBezTo>
                <a:close/>
                <a:moveTo>
                  <a:pt x="174" y="13"/>
                </a:moveTo>
                <a:cubicBezTo>
                  <a:pt x="188" y="13"/>
                  <a:pt x="188" y="13"/>
                  <a:pt x="188" y="13"/>
                </a:cubicBezTo>
                <a:cubicBezTo>
                  <a:pt x="188" y="24"/>
                  <a:pt x="188" y="24"/>
                  <a:pt x="188" y="24"/>
                </a:cubicBezTo>
                <a:cubicBezTo>
                  <a:pt x="174" y="24"/>
                  <a:pt x="174" y="24"/>
                  <a:pt x="174" y="24"/>
                </a:cubicBezTo>
                <a:lnTo>
                  <a:pt x="174" y="13"/>
                </a:lnTo>
                <a:close/>
                <a:moveTo>
                  <a:pt x="142" y="13"/>
                </a:moveTo>
                <a:cubicBezTo>
                  <a:pt x="157" y="13"/>
                  <a:pt x="157" y="13"/>
                  <a:pt x="157" y="13"/>
                </a:cubicBezTo>
                <a:cubicBezTo>
                  <a:pt x="157" y="24"/>
                  <a:pt x="157" y="24"/>
                  <a:pt x="157" y="24"/>
                </a:cubicBezTo>
                <a:cubicBezTo>
                  <a:pt x="142" y="24"/>
                  <a:pt x="142" y="24"/>
                  <a:pt x="142" y="24"/>
                </a:cubicBezTo>
                <a:lnTo>
                  <a:pt x="142" y="13"/>
                </a:lnTo>
                <a:close/>
                <a:moveTo>
                  <a:pt x="110" y="13"/>
                </a:moveTo>
                <a:cubicBezTo>
                  <a:pt x="124" y="13"/>
                  <a:pt x="124" y="13"/>
                  <a:pt x="124" y="13"/>
                </a:cubicBezTo>
                <a:cubicBezTo>
                  <a:pt x="124" y="24"/>
                  <a:pt x="124" y="24"/>
                  <a:pt x="124" y="24"/>
                </a:cubicBezTo>
                <a:cubicBezTo>
                  <a:pt x="110" y="24"/>
                  <a:pt x="110" y="24"/>
                  <a:pt x="110" y="24"/>
                </a:cubicBezTo>
                <a:lnTo>
                  <a:pt x="110" y="13"/>
                </a:lnTo>
                <a:close/>
                <a:moveTo>
                  <a:pt x="76" y="13"/>
                </a:moveTo>
                <a:cubicBezTo>
                  <a:pt x="91" y="13"/>
                  <a:pt x="91" y="13"/>
                  <a:pt x="91" y="13"/>
                </a:cubicBezTo>
                <a:cubicBezTo>
                  <a:pt x="91" y="24"/>
                  <a:pt x="91" y="24"/>
                  <a:pt x="9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13"/>
                </a:lnTo>
                <a:close/>
                <a:moveTo>
                  <a:pt x="43" y="13"/>
                </a:moveTo>
                <a:cubicBezTo>
                  <a:pt x="57" y="13"/>
                  <a:pt x="57" y="13"/>
                  <a:pt x="57" y="13"/>
                </a:cubicBezTo>
                <a:cubicBezTo>
                  <a:pt x="57" y="24"/>
                  <a:pt x="57" y="24"/>
                  <a:pt x="57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13"/>
                </a:lnTo>
                <a:close/>
                <a:moveTo>
                  <a:pt x="11" y="13"/>
                </a:moveTo>
                <a:cubicBezTo>
                  <a:pt x="26" y="13"/>
                  <a:pt x="26" y="13"/>
                  <a:pt x="26" y="13"/>
                </a:cubicBezTo>
                <a:cubicBezTo>
                  <a:pt x="26" y="24"/>
                  <a:pt x="26" y="24"/>
                  <a:pt x="26" y="24"/>
                </a:cubicBezTo>
                <a:cubicBezTo>
                  <a:pt x="11" y="24"/>
                  <a:pt x="11" y="24"/>
                  <a:pt x="11" y="24"/>
                </a:cubicBezTo>
                <a:lnTo>
                  <a:pt x="11" y="13"/>
                </a:lnTo>
                <a:close/>
                <a:moveTo>
                  <a:pt x="26" y="147"/>
                </a:moveTo>
                <a:cubicBezTo>
                  <a:pt x="11" y="147"/>
                  <a:pt x="11" y="147"/>
                  <a:pt x="11" y="147"/>
                </a:cubicBezTo>
                <a:cubicBezTo>
                  <a:pt x="11" y="136"/>
                  <a:pt x="11" y="136"/>
                  <a:pt x="11" y="136"/>
                </a:cubicBezTo>
                <a:cubicBezTo>
                  <a:pt x="26" y="136"/>
                  <a:pt x="26" y="136"/>
                  <a:pt x="26" y="136"/>
                </a:cubicBezTo>
                <a:lnTo>
                  <a:pt x="26" y="147"/>
                </a:lnTo>
                <a:close/>
                <a:moveTo>
                  <a:pt x="57" y="147"/>
                </a:moveTo>
                <a:cubicBezTo>
                  <a:pt x="43" y="147"/>
                  <a:pt x="43" y="147"/>
                  <a:pt x="43" y="147"/>
                </a:cubicBezTo>
                <a:cubicBezTo>
                  <a:pt x="43" y="136"/>
                  <a:pt x="43" y="136"/>
                  <a:pt x="43" y="136"/>
                </a:cubicBezTo>
                <a:cubicBezTo>
                  <a:pt x="57" y="136"/>
                  <a:pt x="57" y="136"/>
                  <a:pt x="57" y="136"/>
                </a:cubicBezTo>
                <a:lnTo>
                  <a:pt x="57" y="147"/>
                </a:lnTo>
                <a:close/>
                <a:moveTo>
                  <a:pt x="91" y="147"/>
                </a:moveTo>
                <a:cubicBezTo>
                  <a:pt x="76" y="147"/>
                  <a:pt x="76" y="147"/>
                  <a:pt x="76" y="147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91" y="136"/>
                  <a:pt x="91" y="136"/>
                  <a:pt x="91" y="136"/>
                </a:cubicBezTo>
                <a:lnTo>
                  <a:pt x="91" y="147"/>
                </a:lnTo>
                <a:close/>
                <a:moveTo>
                  <a:pt x="91" y="116"/>
                </a:moveTo>
                <a:cubicBezTo>
                  <a:pt x="11" y="116"/>
                  <a:pt x="11" y="116"/>
                  <a:pt x="11" y="116"/>
                </a:cubicBezTo>
                <a:cubicBezTo>
                  <a:pt x="11" y="45"/>
                  <a:pt x="11" y="45"/>
                  <a:pt x="11" y="45"/>
                </a:cubicBezTo>
                <a:cubicBezTo>
                  <a:pt x="91" y="45"/>
                  <a:pt x="91" y="45"/>
                  <a:pt x="91" y="45"/>
                </a:cubicBezTo>
                <a:lnTo>
                  <a:pt x="91" y="116"/>
                </a:lnTo>
                <a:close/>
                <a:moveTo>
                  <a:pt x="124" y="147"/>
                </a:moveTo>
                <a:cubicBezTo>
                  <a:pt x="110" y="147"/>
                  <a:pt x="110" y="147"/>
                  <a:pt x="110" y="147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24" y="136"/>
                  <a:pt x="124" y="136"/>
                  <a:pt x="124" y="136"/>
                </a:cubicBezTo>
                <a:lnTo>
                  <a:pt x="124" y="147"/>
                </a:lnTo>
                <a:close/>
                <a:moveTo>
                  <a:pt x="157" y="147"/>
                </a:moveTo>
                <a:cubicBezTo>
                  <a:pt x="142" y="147"/>
                  <a:pt x="142" y="147"/>
                  <a:pt x="142" y="147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57" y="136"/>
                  <a:pt x="157" y="136"/>
                  <a:pt x="157" y="136"/>
                </a:cubicBezTo>
                <a:lnTo>
                  <a:pt x="157" y="147"/>
                </a:lnTo>
                <a:close/>
                <a:moveTo>
                  <a:pt x="188" y="147"/>
                </a:moveTo>
                <a:cubicBezTo>
                  <a:pt x="174" y="147"/>
                  <a:pt x="174" y="147"/>
                  <a:pt x="174" y="147"/>
                </a:cubicBezTo>
                <a:cubicBezTo>
                  <a:pt x="174" y="136"/>
                  <a:pt x="174" y="136"/>
                  <a:pt x="174" y="136"/>
                </a:cubicBezTo>
                <a:cubicBezTo>
                  <a:pt x="188" y="136"/>
                  <a:pt x="188" y="136"/>
                  <a:pt x="188" y="136"/>
                </a:cubicBezTo>
                <a:lnTo>
                  <a:pt x="188" y="147"/>
                </a:lnTo>
                <a:close/>
                <a:moveTo>
                  <a:pt x="188" y="116"/>
                </a:moveTo>
                <a:cubicBezTo>
                  <a:pt x="108" y="116"/>
                  <a:pt x="108" y="116"/>
                  <a:pt x="108" y="116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88" y="45"/>
                  <a:pt x="188" y="45"/>
                  <a:pt x="188" y="45"/>
                </a:cubicBezTo>
                <a:lnTo>
                  <a:pt x="188" y="116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1" name="Freeform 116"/>
          <p:cNvSpPr>
            <a:spLocks noEditPoints="1"/>
          </p:cNvSpPr>
          <p:nvPr/>
        </p:nvSpPr>
        <p:spPr bwMode="auto">
          <a:xfrm>
            <a:off x="5105412" y="3282957"/>
            <a:ext cx="127000" cy="314326"/>
          </a:xfrm>
          <a:custGeom>
            <a:avLst/>
            <a:gdLst>
              <a:gd name="T0" fmla="*/ 53 w 81"/>
              <a:gd name="T1" fmla="*/ 77 h 200"/>
              <a:gd name="T2" fmla="*/ 45 w 81"/>
              <a:gd name="T3" fmla="*/ 77 h 200"/>
              <a:gd name="T4" fmla="*/ 13 w 81"/>
              <a:gd name="T5" fmla="*/ 0 h 200"/>
              <a:gd name="T6" fmla="*/ 10 w 81"/>
              <a:gd name="T7" fmla="*/ 6 h 200"/>
              <a:gd name="T8" fmla="*/ 37 w 81"/>
              <a:gd name="T9" fmla="*/ 77 h 200"/>
              <a:gd name="T10" fmla="*/ 28 w 81"/>
              <a:gd name="T11" fmla="*/ 77 h 200"/>
              <a:gd name="T12" fmla="*/ 0 w 81"/>
              <a:gd name="T13" fmla="*/ 105 h 200"/>
              <a:gd name="T14" fmla="*/ 0 w 81"/>
              <a:gd name="T15" fmla="*/ 160 h 200"/>
              <a:gd name="T16" fmla="*/ 37 w 81"/>
              <a:gd name="T17" fmla="*/ 200 h 200"/>
              <a:gd name="T18" fmla="*/ 44 w 81"/>
              <a:gd name="T19" fmla="*/ 200 h 200"/>
              <a:gd name="T20" fmla="*/ 81 w 81"/>
              <a:gd name="T21" fmla="*/ 160 h 200"/>
              <a:gd name="T22" fmla="*/ 81 w 81"/>
              <a:gd name="T23" fmla="*/ 105 h 200"/>
              <a:gd name="T24" fmla="*/ 53 w 81"/>
              <a:gd name="T25" fmla="*/ 77 h 200"/>
              <a:gd name="T26" fmla="*/ 70 w 81"/>
              <a:gd name="T27" fmla="*/ 160 h 200"/>
              <a:gd name="T28" fmla="*/ 44 w 81"/>
              <a:gd name="T29" fmla="*/ 189 h 200"/>
              <a:gd name="T30" fmla="*/ 37 w 81"/>
              <a:gd name="T31" fmla="*/ 189 h 200"/>
              <a:gd name="T32" fmla="*/ 11 w 81"/>
              <a:gd name="T33" fmla="*/ 160 h 200"/>
              <a:gd name="T34" fmla="*/ 11 w 81"/>
              <a:gd name="T35" fmla="*/ 136 h 200"/>
              <a:gd name="T36" fmla="*/ 70 w 81"/>
              <a:gd name="T37" fmla="*/ 136 h 200"/>
              <a:gd name="T38" fmla="*/ 70 w 81"/>
              <a:gd name="T39" fmla="*/ 160 h 200"/>
              <a:gd name="T40" fmla="*/ 70 w 81"/>
              <a:gd name="T41" fmla="*/ 131 h 200"/>
              <a:gd name="T42" fmla="*/ 11 w 81"/>
              <a:gd name="T43" fmla="*/ 131 h 200"/>
              <a:gd name="T44" fmla="*/ 11 w 81"/>
              <a:gd name="T45" fmla="*/ 105 h 200"/>
              <a:gd name="T46" fmla="*/ 28 w 81"/>
              <a:gd name="T47" fmla="*/ 88 h 200"/>
              <a:gd name="T48" fmla="*/ 53 w 81"/>
              <a:gd name="T49" fmla="*/ 88 h 200"/>
              <a:gd name="T50" fmla="*/ 70 w 81"/>
              <a:gd name="T51" fmla="*/ 105 h 200"/>
              <a:gd name="T52" fmla="*/ 70 w 81"/>
              <a:gd name="T53" fmla="*/ 131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1" h="200">
                <a:moveTo>
                  <a:pt x="53" y="77"/>
                </a:moveTo>
                <a:cubicBezTo>
                  <a:pt x="45" y="77"/>
                  <a:pt x="45" y="77"/>
                  <a:pt x="45" y="77"/>
                </a:cubicBezTo>
                <a:cubicBezTo>
                  <a:pt x="42" y="16"/>
                  <a:pt x="14" y="0"/>
                  <a:pt x="13" y="0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34" y="21"/>
                  <a:pt x="37" y="77"/>
                </a:cubicBezTo>
                <a:cubicBezTo>
                  <a:pt x="28" y="77"/>
                  <a:pt x="28" y="77"/>
                  <a:pt x="28" y="77"/>
                </a:cubicBezTo>
                <a:cubicBezTo>
                  <a:pt x="12" y="77"/>
                  <a:pt x="0" y="90"/>
                  <a:pt x="0" y="105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75"/>
                  <a:pt x="21" y="200"/>
                  <a:pt x="37" y="200"/>
                </a:cubicBezTo>
                <a:cubicBezTo>
                  <a:pt x="44" y="200"/>
                  <a:pt x="44" y="200"/>
                  <a:pt x="44" y="200"/>
                </a:cubicBezTo>
                <a:cubicBezTo>
                  <a:pt x="60" y="200"/>
                  <a:pt x="81" y="175"/>
                  <a:pt x="81" y="160"/>
                </a:cubicBezTo>
                <a:cubicBezTo>
                  <a:pt x="81" y="105"/>
                  <a:pt x="81" y="105"/>
                  <a:pt x="81" y="105"/>
                </a:cubicBezTo>
                <a:cubicBezTo>
                  <a:pt x="81" y="90"/>
                  <a:pt x="68" y="77"/>
                  <a:pt x="53" y="77"/>
                </a:cubicBezTo>
                <a:close/>
                <a:moveTo>
                  <a:pt x="70" y="160"/>
                </a:moveTo>
                <a:cubicBezTo>
                  <a:pt x="70" y="169"/>
                  <a:pt x="53" y="189"/>
                  <a:pt x="44" y="189"/>
                </a:cubicBezTo>
                <a:cubicBezTo>
                  <a:pt x="37" y="189"/>
                  <a:pt x="37" y="189"/>
                  <a:pt x="37" y="189"/>
                </a:cubicBezTo>
                <a:cubicBezTo>
                  <a:pt x="28" y="189"/>
                  <a:pt x="11" y="169"/>
                  <a:pt x="11" y="160"/>
                </a:cubicBezTo>
                <a:cubicBezTo>
                  <a:pt x="11" y="136"/>
                  <a:pt x="11" y="136"/>
                  <a:pt x="11" y="136"/>
                </a:cubicBezTo>
                <a:cubicBezTo>
                  <a:pt x="70" y="136"/>
                  <a:pt x="70" y="136"/>
                  <a:pt x="70" y="136"/>
                </a:cubicBezTo>
                <a:lnTo>
                  <a:pt x="70" y="160"/>
                </a:lnTo>
                <a:close/>
                <a:moveTo>
                  <a:pt x="70" y="131"/>
                </a:moveTo>
                <a:cubicBezTo>
                  <a:pt x="11" y="131"/>
                  <a:pt x="11" y="131"/>
                  <a:pt x="11" y="131"/>
                </a:cubicBezTo>
                <a:cubicBezTo>
                  <a:pt x="11" y="105"/>
                  <a:pt x="11" y="105"/>
                  <a:pt x="11" y="105"/>
                </a:cubicBezTo>
                <a:cubicBezTo>
                  <a:pt x="11" y="96"/>
                  <a:pt x="18" y="88"/>
                  <a:pt x="28" y="88"/>
                </a:cubicBezTo>
                <a:cubicBezTo>
                  <a:pt x="53" y="88"/>
                  <a:pt x="53" y="88"/>
                  <a:pt x="53" y="88"/>
                </a:cubicBezTo>
                <a:cubicBezTo>
                  <a:pt x="62" y="88"/>
                  <a:pt x="70" y="96"/>
                  <a:pt x="70" y="105"/>
                </a:cubicBezTo>
                <a:lnTo>
                  <a:pt x="70" y="131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2" name="Oval 117"/>
          <p:cNvSpPr>
            <a:spLocks noChangeArrowheads="1"/>
          </p:cNvSpPr>
          <p:nvPr/>
        </p:nvSpPr>
        <p:spPr bwMode="auto">
          <a:xfrm>
            <a:off x="5162562" y="3443295"/>
            <a:ext cx="14288" cy="22225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3" name="Freeform 118"/>
          <p:cNvSpPr>
            <a:spLocks noEditPoints="1"/>
          </p:cNvSpPr>
          <p:nvPr/>
        </p:nvSpPr>
        <p:spPr bwMode="auto">
          <a:xfrm>
            <a:off x="2506668" y="3357569"/>
            <a:ext cx="312738" cy="239713"/>
          </a:xfrm>
          <a:custGeom>
            <a:avLst/>
            <a:gdLst>
              <a:gd name="T0" fmla="*/ 161 w 199"/>
              <a:gd name="T1" fmla="*/ 0 h 153"/>
              <a:gd name="T2" fmla="*/ 38 w 199"/>
              <a:gd name="T3" fmla="*/ 0 h 153"/>
              <a:gd name="T4" fmla="*/ 0 w 199"/>
              <a:gd name="T5" fmla="*/ 39 h 153"/>
              <a:gd name="T6" fmla="*/ 0 w 199"/>
              <a:gd name="T7" fmla="*/ 103 h 153"/>
              <a:gd name="T8" fmla="*/ 31 w 199"/>
              <a:gd name="T9" fmla="*/ 141 h 153"/>
              <a:gd name="T10" fmla="*/ 31 w 199"/>
              <a:gd name="T11" fmla="*/ 153 h 153"/>
              <a:gd name="T12" fmla="*/ 168 w 199"/>
              <a:gd name="T13" fmla="*/ 153 h 153"/>
              <a:gd name="T14" fmla="*/ 168 w 199"/>
              <a:gd name="T15" fmla="*/ 141 h 153"/>
              <a:gd name="T16" fmla="*/ 199 w 199"/>
              <a:gd name="T17" fmla="*/ 103 h 153"/>
              <a:gd name="T18" fmla="*/ 199 w 199"/>
              <a:gd name="T19" fmla="*/ 39 h 153"/>
              <a:gd name="T20" fmla="*/ 161 w 199"/>
              <a:gd name="T21" fmla="*/ 0 h 153"/>
              <a:gd name="T22" fmla="*/ 100 w 199"/>
              <a:gd name="T23" fmla="*/ 143 h 153"/>
              <a:gd name="T24" fmla="*/ 94 w 199"/>
              <a:gd name="T25" fmla="*/ 137 h 153"/>
              <a:gd name="T26" fmla="*/ 100 w 199"/>
              <a:gd name="T27" fmla="*/ 132 h 153"/>
              <a:gd name="T28" fmla="*/ 105 w 199"/>
              <a:gd name="T29" fmla="*/ 137 h 153"/>
              <a:gd name="T30" fmla="*/ 100 w 199"/>
              <a:gd name="T31" fmla="*/ 143 h 153"/>
              <a:gd name="T32" fmla="*/ 182 w 199"/>
              <a:gd name="T33" fmla="*/ 103 h 153"/>
              <a:gd name="T34" fmla="*/ 161 w 199"/>
              <a:gd name="T35" fmla="*/ 124 h 153"/>
              <a:gd name="T36" fmla="*/ 38 w 199"/>
              <a:gd name="T37" fmla="*/ 124 h 153"/>
              <a:gd name="T38" fmla="*/ 17 w 199"/>
              <a:gd name="T39" fmla="*/ 103 h 153"/>
              <a:gd name="T40" fmla="*/ 17 w 199"/>
              <a:gd name="T41" fmla="*/ 39 h 153"/>
              <a:gd name="T42" fmla="*/ 38 w 199"/>
              <a:gd name="T43" fmla="*/ 17 h 153"/>
              <a:gd name="T44" fmla="*/ 161 w 199"/>
              <a:gd name="T45" fmla="*/ 17 h 153"/>
              <a:gd name="T46" fmla="*/ 182 w 199"/>
              <a:gd name="T47" fmla="*/ 39 h 153"/>
              <a:gd name="T48" fmla="*/ 182 w 199"/>
              <a:gd name="T49" fmla="*/ 103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99" h="153">
                <a:moveTo>
                  <a:pt x="161" y="0"/>
                </a:moveTo>
                <a:cubicBezTo>
                  <a:pt x="38" y="0"/>
                  <a:pt x="38" y="0"/>
                  <a:pt x="38" y="0"/>
                </a:cubicBezTo>
                <a:cubicBezTo>
                  <a:pt x="17" y="0"/>
                  <a:pt x="0" y="17"/>
                  <a:pt x="0" y="39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22"/>
                  <a:pt x="13" y="138"/>
                  <a:pt x="31" y="141"/>
                </a:cubicBezTo>
                <a:cubicBezTo>
                  <a:pt x="31" y="153"/>
                  <a:pt x="31" y="153"/>
                  <a:pt x="31" y="153"/>
                </a:cubicBezTo>
                <a:cubicBezTo>
                  <a:pt x="168" y="153"/>
                  <a:pt x="168" y="153"/>
                  <a:pt x="168" y="153"/>
                </a:cubicBezTo>
                <a:cubicBezTo>
                  <a:pt x="168" y="141"/>
                  <a:pt x="168" y="141"/>
                  <a:pt x="168" y="141"/>
                </a:cubicBezTo>
                <a:cubicBezTo>
                  <a:pt x="186" y="137"/>
                  <a:pt x="199" y="122"/>
                  <a:pt x="199" y="103"/>
                </a:cubicBezTo>
                <a:cubicBezTo>
                  <a:pt x="199" y="39"/>
                  <a:pt x="199" y="39"/>
                  <a:pt x="199" y="39"/>
                </a:cubicBezTo>
                <a:cubicBezTo>
                  <a:pt x="199" y="17"/>
                  <a:pt x="182" y="0"/>
                  <a:pt x="161" y="0"/>
                </a:cubicBezTo>
                <a:close/>
                <a:moveTo>
                  <a:pt x="100" y="143"/>
                </a:moveTo>
                <a:cubicBezTo>
                  <a:pt x="97" y="143"/>
                  <a:pt x="94" y="140"/>
                  <a:pt x="94" y="137"/>
                </a:cubicBezTo>
                <a:cubicBezTo>
                  <a:pt x="94" y="134"/>
                  <a:pt x="97" y="132"/>
                  <a:pt x="100" y="132"/>
                </a:cubicBezTo>
                <a:cubicBezTo>
                  <a:pt x="103" y="132"/>
                  <a:pt x="105" y="134"/>
                  <a:pt x="105" y="137"/>
                </a:cubicBezTo>
                <a:cubicBezTo>
                  <a:pt x="105" y="140"/>
                  <a:pt x="103" y="143"/>
                  <a:pt x="100" y="143"/>
                </a:cubicBezTo>
                <a:close/>
                <a:moveTo>
                  <a:pt x="182" y="103"/>
                </a:moveTo>
                <a:cubicBezTo>
                  <a:pt x="182" y="115"/>
                  <a:pt x="173" y="124"/>
                  <a:pt x="161" y="124"/>
                </a:cubicBezTo>
                <a:cubicBezTo>
                  <a:pt x="38" y="124"/>
                  <a:pt x="38" y="124"/>
                  <a:pt x="38" y="124"/>
                </a:cubicBezTo>
                <a:cubicBezTo>
                  <a:pt x="27" y="124"/>
                  <a:pt x="17" y="115"/>
                  <a:pt x="17" y="103"/>
                </a:cubicBezTo>
                <a:cubicBezTo>
                  <a:pt x="17" y="39"/>
                  <a:pt x="17" y="39"/>
                  <a:pt x="17" y="39"/>
                </a:cubicBezTo>
                <a:cubicBezTo>
                  <a:pt x="17" y="27"/>
                  <a:pt x="27" y="17"/>
                  <a:pt x="38" y="17"/>
                </a:cubicBezTo>
                <a:cubicBezTo>
                  <a:pt x="161" y="17"/>
                  <a:pt x="161" y="17"/>
                  <a:pt x="161" y="17"/>
                </a:cubicBezTo>
                <a:cubicBezTo>
                  <a:pt x="173" y="17"/>
                  <a:pt x="182" y="27"/>
                  <a:pt x="182" y="39"/>
                </a:cubicBezTo>
                <a:lnTo>
                  <a:pt x="182" y="103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4" name="Freeform 119"/>
          <p:cNvSpPr>
            <a:spLocks noEditPoints="1"/>
          </p:cNvSpPr>
          <p:nvPr/>
        </p:nvSpPr>
        <p:spPr bwMode="auto">
          <a:xfrm>
            <a:off x="1252540" y="4541846"/>
            <a:ext cx="315913" cy="295276"/>
          </a:xfrm>
          <a:custGeom>
            <a:avLst/>
            <a:gdLst>
              <a:gd name="T0" fmla="*/ 199 w 202"/>
              <a:gd name="T1" fmla="*/ 70 h 188"/>
              <a:gd name="T2" fmla="*/ 157 w 202"/>
              <a:gd name="T3" fmla="*/ 38 h 188"/>
              <a:gd name="T4" fmla="*/ 157 w 202"/>
              <a:gd name="T5" fmla="*/ 11 h 188"/>
              <a:gd name="T6" fmla="*/ 155 w 202"/>
              <a:gd name="T7" fmla="*/ 8 h 188"/>
              <a:gd name="T8" fmla="*/ 142 w 202"/>
              <a:gd name="T9" fmla="*/ 8 h 188"/>
              <a:gd name="T10" fmla="*/ 141 w 202"/>
              <a:gd name="T11" fmla="*/ 11 h 188"/>
              <a:gd name="T12" fmla="*/ 141 w 202"/>
              <a:gd name="T13" fmla="*/ 26 h 188"/>
              <a:gd name="T14" fmla="*/ 113 w 202"/>
              <a:gd name="T15" fmla="*/ 4 h 188"/>
              <a:gd name="T16" fmla="*/ 101 w 202"/>
              <a:gd name="T17" fmla="*/ 0 h 188"/>
              <a:gd name="T18" fmla="*/ 90 w 202"/>
              <a:gd name="T19" fmla="*/ 4 h 188"/>
              <a:gd name="T20" fmla="*/ 3 w 202"/>
              <a:gd name="T21" fmla="*/ 70 h 188"/>
              <a:gd name="T22" fmla="*/ 2 w 202"/>
              <a:gd name="T23" fmla="*/ 78 h 188"/>
              <a:gd name="T24" fmla="*/ 7 w 202"/>
              <a:gd name="T25" fmla="*/ 81 h 188"/>
              <a:gd name="T26" fmla="*/ 11 w 202"/>
              <a:gd name="T27" fmla="*/ 79 h 188"/>
              <a:gd name="T28" fmla="*/ 23 w 202"/>
              <a:gd name="T29" fmla="*/ 70 h 188"/>
              <a:gd name="T30" fmla="*/ 23 w 202"/>
              <a:gd name="T31" fmla="*/ 171 h 188"/>
              <a:gd name="T32" fmla="*/ 41 w 202"/>
              <a:gd name="T33" fmla="*/ 188 h 188"/>
              <a:gd name="T34" fmla="*/ 163 w 202"/>
              <a:gd name="T35" fmla="*/ 188 h 188"/>
              <a:gd name="T36" fmla="*/ 181 w 202"/>
              <a:gd name="T37" fmla="*/ 171 h 188"/>
              <a:gd name="T38" fmla="*/ 181 w 202"/>
              <a:gd name="T39" fmla="*/ 71 h 188"/>
              <a:gd name="T40" fmla="*/ 192 w 202"/>
              <a:gd name="T41" fmla="*/ 79 h 188"/>
              <a:gd name="T42" fmla="*/ 200 w 202"/>
              <a:gd name="T43" fmla="*/ 78 h 188"/>
              <a:gd name="T44" fmla="*/ 199 w 202"/>
              <a:gd name="T45" fmla="*/ 70 h 188"/>
              <a:gd name="T46" fmla="*/ 122 w 202"/>
              <a:gd name="T47" fmla="*/ 176 h 188"/>
              <a:gd name="T48" fmla="*/ 84 w 202"/>
              <a:gd name="T49" fmla="*/ 176 h 188"/>
              <a:gd name="T50" fmla="*/ 84 w 202"/>
              <a:gd name="T51" fmla="*/ 133 h 188"/>
              <a:gd name="T52" fmla="*/ 84 w 202"/>
              <a:gd name="T53" fmla="*/ 131 h 188"/>
              <a:gd name="T54" fmla="*/ 121 w 202"/>
              <a:gd name="T55" fmla="*/ 131 h 188"/>
              <a:gd name="T56" fmla="*/ 122 w 202"/>
              <a:gd name="T57" fmla="*/ 133 h 188"/>
              <a:gd name="T58" fmla="*/ 122 w 202"/>
              <a:gd name="T59" fmla="*/ 176 h 188"/>
              <a:gd name="T60" fmla="*/ 169 w 202"/>
              <a:gd name="T61" fmla="*/ 171 h 188"/>
              <a:gd name="T62" fmla="*/ 163 w 202"/>
              <a:gd name="T63" fmla="*/ 176 h 188"/>
              <a:gd name="T64" fmla="*/ 127 w 202"/>
              <a:gd name="T65" fmla="*/ 176 h 188"/>
              <a:gd name="T66" fmla="*/ 127 w 202"/>
              <a:gd name="T67" fmla="*/ 133 h 188"/>
              <a:gd name="T68" fmla="*/ 121 w 202"/>
              <a:gd name="T69" fmla="*/ 126 h 188"/>
              <a:gd name="T70" fmla="*/ 84 w 202"/>
              <a:gd name="T71" fmla="*/ 126 h 188"/>
              <a:gd name="T72" fmla="*/ 78 w 202"/>
              <a:gd name="T73" fmla="*/ 133 h 188"/>
              <a:gd name="T74" fmla="*/ 78 w 202"/>
              <a:gd name="T75" fmla="*/ 176 h 188"/>
              <a:gd name="T76" fmla="*/ 41 w 202"/>
              <a:gd name="T77" fmla="*/ 176 h 188"/>
              <a:gd name="T78" fmla="*/ 35 w 202"/>
              <a:gd name="T79" fmla="*/ 171 h 188"/>
              <a:gd name="T80" fmla="*/ 35 w 202"/>
              <a:gd name="T81" fmla="*/ 61 h 188"/>
              <a:gd name="T82" fmla="*/ 97 w 202"/>
              <a:gd name="T83" fmla="*/ 14 h 188"/>
              <a:gd name="T84" fmla="*/ 98 w 202"/>
              <a:gd name="T85" fmla="*/ 13 h 188"/>
              <a:gd name="T86" fmla="*/ 101 w 202"/>
              <a:gd name="T87" fmla="*/ 12 h 188"/>
              <a:gd name="T88" fmla="*/ 105 w 202"/>
              <a:gd name="T89" fmla="*/ 13 h 188"/>
              <a:gd name="T90" fmla="*/ 105 w 202"/>
              <a:gd name="T91" fmla="*/ 14 h 188"/>
              <a:gd name="T92" fmla="*/ 169 w 202"/>
              <a:gd name="T93" fmla="*/ 62 h 188"/>
              <a:gd name="T94" fmla="*/ 169 w 202"/>
              <a:gd name="T95" fmla="*/ 171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02" h="188">
                <a:moveTo>
                  <a:pt x="199" y="70"/>
                </a:moveTo>
                <a:cubicBezTo>
                  <a:pt x="157" y="38"/>
                  <a:pt x="157" y="38"/>
                  <a:pt x="157" y="38"/>
                </a:cubicBezTo>
                <a:cubicBezTo>
                  <a:pt x="157" y="11"/>
                  <a:pt x="157" y="11"/>
                  <a:pt x="157" y="11"/>
                </a:cubicBezTo>
                <a:cubicBezTo>
                  <a:pt x="157" y="9"/>
                  <a:pt x="156" y="8"/>
                  <a:pt x="155" y="8"/>
                </a:cubicBezTo>
                <a:cubicBezTo>
                  <a:pt x="142" y="8"/>
                  <a:pt x="142" y="8"/>
                  <a:pt x="142" y="8"/>
                </a:cubicBezTo>
                <a:cubicBezTo>
                  <a:pt x="142" y="8"/>
                  <a:pt x="141" y="9"/>
                  <a:pt x="141" y="11"/>
                </a:cubicBezTo>
                <a:cubicBezTo>
                  <a:pt x="141" y="26"/>
                  <a:pt x="141" y="26"/>
                  <a:pt x="141" y="26"/>
                </a:cubicBezTo>
                <a:cubicBezTo>
                  <a:pt x="113" y="4"/>
                  <a:pt x="113" y="4"/>
                  <a:pt x="113" y="4"/>
                </a:cubicBezTo>
                <a:cubicBezTo>
                  <a:pt x="110" y="1"/>
                  <a:pt x="106" y="0"/>
                  <a:pt x="101" y="0"/>
                </a:cubicBezTo>
                <a:cubicBezTo>
                  <a:pt x="97" y="0"/>
                  <a:pt x="93" y="1"/>
                  <a:pt x="90" y="4"/>
                </a:cubicBezTo>
                <a:cubicBezTo>
                  <a:pt x="3" y="70"/>
                  <a:pt x="3" y="70"/>
                  <a:pt x="3" y="70"/>
                </a:cubicBezTo>
                <a:cubicBezTo>
                  <a:pt x="1" y="72"/>
                  <a:pt x="0" y="76"/>
                  <a:pt x="2" y="78"/>
                </a:cubicBezTo>
                <a:cubicBezTo>
                  <a:pt x="4" y="80"/>
                  <a:pt x="5" y="81"/>
                  <a:pt x="7" y="81"/>
                </a:cubicBezTo>
                <a:cubicBezTo>
                  <a:pt x="8" y="81"/>
                  <a:pt x="10" y="80"/>
                  <a:pt x="11" y="79"/>
                </a:cubicBezTo>
                <a:cubicBezTo>
                  <a:pt x="23" y="70"/>
                  <a:pt x="23" y="70"/>
                  <a:pt x="23" y="70"/>
                </a:cubicBezTo>
                <a:cubicBezTo>
                  <a:pt x="23" y="171"/>
                  <a:pt x="23" y="171"/>
                  <a:pt x="23" y="171"/>
                </a:cubicBezTo>
                <a:cubicBezTo>
                  <a:pt x="23" y="180"/>
                  <a:pt x="31" y="188"/>
                  <a:pt x="41" y="188"/>
                </a:cubicBezTo>
                <a:cubicBezTo>
                  <a:pt x="163" y="188"/>
                  <a:pt x="163" y="188"/>
                  <a:pt x="163" y="188"/>
                </a:cubicBezTo>
                <a:cubicBezTo>
                  <a:pt x="173" y="188"/>
                  <a:pt x="181" y="180"/>
                  <a:pt x="181" y="171"/>
                </a:cubicBezTo>
                <a:cubicBezTo>
                  <a:pt x="181" y="71"/>
                  <a:pt x="181" y="71"/>
                  <a:pt x="181" y="71"/>
                </a:cubicBezTo>
                <a:cubicBezTo>
                  <a:pt x="192" y="79"/>
                  <a:pt x="192" y="79"/>
                  <a:pt x="192" y="79"/>
                </a:cubicBezTo>
                <a:cubicBezTo>
                  <a:pt x="194" y="81"/>
                  <a:pt x="198" y="81"/>
                  <a:pt x="200" y="78"/>
                </a:cubicBezTo>
                <a:cubicBezTo>
                  <a:pt x="202" y="76"/>
                  <a:pt x="202" y="72"/>
                  <a:pt x="199" y="70"/>
                </a:cubicBezTo>
                <a:close/>
                <a:moveTo>
                  <a:pt x="122" y="176"/>
                </a:moveTo>
                <a:cubicBezTo>
                  <a:pt x="84" y="176"/>
                  <a:pt x="84" y="176"/>
                  <a:pt x="84" y="176"/>
                </a:cubicBezTo>
                <a:cubicBezTo>
                  <a:pt x="84" y="133"/>
                  <a:pt x="84" y="133"/>
                  <a:pt x="84" y="133"/>
                </a:cubicBezTo>
                <a:cubicBezTo>
                  <a:pt x="84" y="132"/>
                  <a:pt x="84" y="131"/>
                  <a:pt x="84" y="131"/>
                </a:cubicBezTo>
                <a:cubicBezTo>
                  <a:pt x="121" y="131"/>
                  <a:pt x="121" y="131"/>
                  <a:pt x="121" y="131"/>
                </a:cubicBezTo>
                <a:cubicBezTo>
                  <a:pt x="121" y="131"/>
                  <a:pt x="122" y="132"/>
                  <a:pt x="122" y="133"/>
                </a:cubicBezTo>
                <a:lnTo>
                  <a:pt x="122" y="176"/>
                </a:lnTo>
                <a:close/>
                <a:moveTo>
                  <a:pt x="169" y="171"/>
                </a:moveTo>
                <a:cubicBezTo>
                  <a:pt x="169" y="173"/>
                  <a:pt x="166" y="176"/>
                  <a:pt x="163" y="176"/>
                </a:cubicBezTo>
                <a:cubicBezTo>
                  <a:pt x="127" y="176"/>
                  <a:pt x="127" y="176"/>
                  <a:pt x="127" y="176"/>
                </a:cubicBezTo>
                <a:cubicBezTo>
                  <a:pt x="127" y="133"/>
                  <a:pt x="127" y="133"/>
                  <a:pt x="127" y="133"/>
                </a:cubicBezTo>
                <a:cubicBezTo>
                  <a:pt x="127" y="129"/>
                  <a:pt x="124" y="126"/>
                  <a:pt x="121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1" y="126"/>
                  <a:pt x="78" y="129"/>
                  <a:pt x="78" y="133"/>
                </a:cubicBezTo>
                <a:cubicBezTo>
                  <a:pt x="78" y="176"/>
                  <a:pt x="78" y="176"/>
                  <a:pt x="78" y="176"/>
                </a:cubicBezTo>
                <a:cubicBezTo>
                  <a:pt x="41" y="176"/>
                  <a:pt x="41" y="176"/>
                  <a:pt x="41" y="176"/>
                </a:cubicBezTo>
                <a:cubicBezTo>
                  <a:pt x="38" y="176"/>
                  <a:pt x="35" y="173"/>
                  <a:pt x="35" y="171"/>
                </a:cubicBezTo>
                <a:cubicBezTo>
                  <a:pt x="35" y="61"/>
                  <a:pt x="35" y="61"/>
                  <a:pt x="35" y="61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3"/>
                  <a:pt x="98" y="13"/>
                  <a:pt x="98" y="13"/>
                </a:cubicBezTo>
                <a:cubicBezTo>
                  <a:pt x="99" y="12"/>
                  <a:pt x="100" y="12"/>
                  <a:pt x="101" y="12"/>
                </a:cubicBezTo>
                <a:cubicBezTo>
                  <a:pt x="103" y="12"/>
                  <a:pt x="104" y="12"/>
                  <a:pt x="105" y="13"/>
                </a:cubicBezTo>
                <a:cubicBezTo>
                  <a:pt x="105" y="13"/>
                  <a:pt x="105" y="13"/>
                  <a:pt x="105" y="14"/>
                </a:cubicBezTo>
                <a:cubicBezTo>
                  <a:pt x="169" y="62"/>
                  <a:pt x="169" y="62"/>
                  <a:pt x="169" y="62"/>
                </a:cubicBezTo>
                <a:lnTo>
                  <a:pt x="169" y="171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5" name="Freeform 120"/>
          <p:cNvSpPr>
            <a:spLocks/>
          </p:cNvSpPr>
          <p:nvPr/>
        </p:nvSpPr>
        <p:spPr bwMode="auto">
          <a:xfrm>
            <a:off x="5092712" y="4538671"/>
            <a:ext cx="149225" cy="312738"/>
          </a:xfrm>
          <a:custGeom>
            <a:avLst/>
            <a:gdLst>
              <a:gd name="T0" fmla="*/ 3 w 95"/>
              <a:gd name="T1" fmla="*/ 148 h 199"/>
              <a:gd name="T2" fmla="*/ 2 w 95"/>
              <a:gd name="T3" fmla="*/ 158 h 199"/>
              <a:gd name="T4" fmla="*/ 8 w 95"/>
              <a:gd name="T5" fmla="*/ 184 h 199"/>
              <a:gd name="T6" fmla="*/ 31 w 95"/>
              <a:gd name="T7" fmla="*/ 198 h 199"/>
              <a:gd name="T8" fmla="*/ 36 w 95"/>
              <a:gd name="T9" fmla="*/ 199 h 199"/>
              <a:gd name="T10" fmla="*/ 36 w 95"/>
              <a:gd name="T11" fmla="*/ 199 h 199"/>
              <a:gd name="T12" fmla="*/ 71 w 95"/>
              <a:gd name="T13" fmla="*/ 169 h 199"/>
              <a:gd name="T14" fmla="*/ 92 w 95"/>
              <a:gd name="T15" fmla="*/ 40 h 199"/>
              <a:gd name="T16" fmla="*/ 63 w 95"/>
              <a:gd name="T17" fmla="*/ 0 h 199"/>
              <a:gd name="T18" fmla="*/ 57 w 95"/>
              <a:gd name="T19" fmla="*/ 0 h 199"/>
              <a:gd name="T20" fmla="*/ 18 w 95"/>
              <a:gd name="T21" fmla="*/ 29 h 199"/>
              <a:gd name="T22" fmla="*/ 5 w 95"/>
              <a:gd name="T23" fmla="*/ 112 h 199"/>
              <a:gd name="T24" fmla="*/ 10 w 95"/>
              <a:gd name="T25" fmla="*/ 131 h 199"/>
              <a:gd name="T26" fmla="*/ 27 w 95"/>
              <a:gd name="T27" fmla="*/ 142 h 199"/>
              <a:gd name="T28" fmla="*/ 31 w 95"/>
              <a:gd name="T29" fmla="*/ 142 h 199"/>
              <a:gd name="T30" fmla="*/ 57 w 95"/>
              <a:gd name="T31" fmla="*/ 120 h 199"/>
              <a:gd name="T32" fmla="*/ 66 w 95"/>
              <a:gd name="T33" fmla="*/ 68 h 199"/>
              <a:gd name="T34" fmla="*/ 56 w 95"/>
              <a:gd name="T35" fmla="*/ 66 h 199"/>
              <a:gd name="T36" fmla="*/ 47 w 95"/>
              <a:gd name="T37" fmla="*/ 118 h 199"/>
              <a:gd name="T38" fmla="*/ 29 w 95"/>
              <a:gd name="T39" fmla="*/ 132 h 199"/>
              <a:gd name="T40" fmla="*/ 15 w 95"/>
              <a:gd name="T41" fmla="*/ 113 h 199"/>
              <a:gd name="T42" fmla="*/ 28 w 95"/>
              <a:gd name="T43" fmla="*/ 31 h 199"/>
              <a:gd name="T44" fmla="*/ 61 w 95"/>
              <a:gd name="T45" fmla="*/ 10 h 199"/>
              <a:gd name="T46" fmla="*/ 82 w 95"/>
              <a:gd name="T47" fmla="*/ 39 h 199"/>
              <a:gd name="T48" fmla="*/ 61 w 95"/>
              <a:gd name="T49" fmla="*/ 168 h 199"/>
              <a:gd name="T50" fmla="*/ 36 w 95"/>
              <a:gd name="T51" fmla="*/ 188 h 199"/>
              <a:gd name="T52" fmla="*/ 32 w 95"/>
              <a:gd name="T53" fmla="*/ 188 h 199"/>
              <a:gd name="T54" fmla="*/ 12 w 95"/>
              <a:gd name="T55" fmla="*/ 160 h 199"/>
              <a:gd name="T56" fmla="*/ 13 w 95"/>
              <a:gd name="T57" fmla="*/ 150 h 199"/>
              <a:gd name="T58" fmla="*/ 3 w 95"/>
              <a:gd name="T59" fmla="*/ 148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5" h="199">
                <a:moveTo>
                  <a:pt x="3" y="148"/>
                </a:moveTo>
                <a:cubicBezTo>
                  <a:pt x="2" y="158"/>
                  <a:pt x="2" y="158"/>
                  <a:pt x="2" y="158"/>
                </a:cubicBezTo>
                <a:cubicBezTo>
                  <a:pt x="0" y="167"/>
                  <a:pt x="2" y="176"/>
                  <a:pt x="8" y="184"/>
                </a:cubicBezTo>
                <a:cubicBezTo>
                  <a:pt x="13" y="192"/>
                  <a:pt x="21" y="197"/>
                  <a:pt x="31" y="198"/>
                </a:cubicBezTo>
                <a:cubicBezTo>
                  <a:pt x="33" y="198"/>
                  <a:pt x="35" y="199"/>
                  <a:pt x="36" y="199"/>
                </a:cubicBezTo>
                <a:cubicBezTo>
                  <a:pt x="36" y="199"/>
                  <a:pt x="36" y="199"/>
                  <a:pt x="36" y="199"/>
                </a:cubicBezTo>
                <a:cubicBezTo>
                  <a:pt x="54" y="199"/>
                  <a:pt x="68" y="186"/>
                  <a:pt x="71" y="169"/>
                </a:cubicBezTo>
                <a:cubicBezTo>
                  <a:pt x="92" y="40"/>
                  <a:pt x="92" y="40"/>
                  <a:pt x="92" y="40"/>
                </a:cubicBezTo>
                <a:cubicBezTo>
                  <a:pt x="95" y="21"/>
                  <a:pt x="82" y="3"/>
                  <a:pt x="63" y="0"/>
                </a:cubicBezTo>
                <a:cubicBezTo>
                  <a:pt x="61" y="0"/>
                  <a:pt x="59" y="0"/>
                  <a:pt x="57" y="0"/>
                </a:cubicBezTo>
                <a:cubicBezTo>
                  <a:pt x="38" y="0"/>
                  <a:pt x="21" y="13"/>
                  <a:pt x="18" y="29"/>
                </a:cubicBezTo>
                <a:cubicBezTo>
                  <a:pt x="5" y="112"/>
                  <a:pt x="5" y="112"/>
                  <a:pt x="5" y="112"/>
                </a:cubicBezTo>
                <a:cubicBezTo>
                  <a:pt x="4" y="119"/>
                  <a:pt x="6" y="126"/>
                  <a:pt x="10" y="131"/>
                </a:cubicBezTo>
                <a:cubicBezTo>
                  <a:pt x="14" y="137"/>
                  <a:pt x="20" y="141"/>
                  <a:pt x="27" y="142"/>
                </a:cubicBezTo>
                <a:cubicBezTo>
                  <a:pt x="28" y="142"/>
                  <a:pt x="30" y="142"/>
                  <a:pt x="31" y="142"/>
                </a:cubicBezTo>
                <a:cubicBezTo>
                  <a:pt x="44" y="142"/>
                  <a:pt x="55" y="133"/>
                  <a:pt x="57" y="120"/>
                </a:cubicBezTo>
                <a:cubicBezTo>
                  <a:pt x="66" y="68"/>
                  <a:pt x="66" y="68"/>
                  <a:pt x="66" y="68"/>
                </a:cubicBezTo>
                <a:cubicBezTo>
                  <a:pt x="56" y="66"/>
                  <a:pt x="56" y="66"/>
                  <a:pt x="56" y="66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6" y="127"/>
                  <a:pt x="38" y="133"/>
                  <a:pt x="29" y="132"/>
                </a:cubicBezTo>
                <a:cubicBezTo>
                  <a:pt x="20" y="131"/>
                  <a:pt x="14" y="122"/>
                  <a:pt x="15" y="113"/>
                </a:cubicBezTo>
                <a:cubicBezTo>
                  <a:pt x="28" y="31"/>
                  <a:pt x="28" y="31"/>
                  <a:pt x="28" y="31"/>
                </a:cubicBezTo>
                <a:cubicBezTo>
                  <a:pt x="31" y="17"/>
                  <a:pt x="48" y="8"/>
                  <a:pt x="61" y="10"/>
                </a:cubicBezTo>
                <a:cubicBezTo>
                  <a:pt x="75" y="12"/>
                  <a:pt x="84" y="25"/>
                  <a:pt x="82" y="39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80"/>
                  <a:pt x="49" y="188"/>
                  <a:pt x="36" y="188"/>
                </a:cubicBezTo>
                <a:cubicBezTo>
                  <a:pt x="35" y="188"/>
                  <a:pt x="34" y="188"/>
                  <a:pt x="32" y="188"/>
                </a:cubicBezTo>
                <a:cubicBezTo>
                  <a:pt x="19" y="186"/>
                  <a:pt x="10" y="173"/>
                  <a:pt x="12" y="160"/>
                </a:cubicBezTo>
                <a:cubicBezTo>
                  <a:pt x="13" y="150"/>
                  <a:pt x="13" y="150"/>
                  <a:pt x="13" y="150"/>
                </a:cubicBezTo>
                <a:cubicBezTo>
                  <a:pt x="3" y="148"/>
                  <a:pt x="3" y="148"/>
                  <a:pt x="3" y="148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6" name="Freeform 121"/>
          <p:cNvSpPr>
            <a:spLocks noEditPoints="1"/>
          </p:cNvSpPr>
          <p:nvPr/>
        </p:nvSpPr>
        <p:spPr bwMode="auto">
          <a:xfrm>
            <a:off x="2549531" y="4537084"/>
            <a:ext cx="242888" cy="314326"/>
          </a:xfrm>
          <a:custGeom>
            <a:avLst/>
            <a:gdLst>
              <a:gd name="T0" fmla="*/ 149 w 155"/>
              <a:gd name="T1" fmla="*/ 0 h 200"/>
              <a:gd name="T2" fmla="*/ 6 w 155"/>
              <a:gd name="T3" fmla="*/ 0 h 200"/>
              <a:gd name="T4" fmla="*/ 0 w 155"/>
              <a:gd name="T5" fmla="*/ 5 h 200"/>
              <a:gd name="T6" fmla="*/ 0 w 155"/>
              <a:gd name="T7" fmla="*/ 16 h 200"/>
              <a:gd name="T8" fmla="*/ 17 w 155"/>
              <a:gd name="T9" fmla="*/ 16 h 200"/>
              <a:gd name="T10" fmla="*/ 24 w 155"/>
              <a:gd name="T11" fmla="*/ 23 h 200"/>
              <a:gd name="T12" fmla="*/ 17 w 155"/>
              <a:gd name="T13" fmla="*/ 31 h 200"/>
              <a:gd name="T14" fmla="*/ 0 w 155"/>
              <a:gd name="T15" fmla="*/ 31 h 200"/>
              <a:gd name="T16" fmla="*/ 0 w 155"/>
              <a:gd name="T17" fmla="*/ 37 h 200"/>
              <a:gd name="T18" fmla="*/ 17 w 155"/>
              <a:gd name="T19" fmla="*/ 37 h 200"/>
              <a:gd name="T20" fmla="*/ 24 w 155"/>
              <a:gd name="T21" fmla="*/ 45 h 200"/>
              <a:gd name="T22" fmla="*/ 17 w 155"/>
              <a:gd name="T23" fmla="*/ 52 h 200"/>
              <a:gd name="T24" fmla="*/ 0 w 155"/>
              <a:gd name="T25" fmla="*/ 52 h 200"/>
              <a:gd name="T26" fmla="*/ 0 w 155"/>
              <a:gd name="T27" fmla="*/ 59 h 200"/>
              <a:gd name="T28" fmla="*/ 17 w 155"/>
              <a:gd name="T29" fmla="*/ 59 h 200"/>
              <a:gd name="T30" fmla="*/ 24 w 155"/>
              <a:gd name="T31" fmla="*/ 66 h 200"/>
              <a:gd name="T32" fmla="*/ 17 w 155"/>
              <a:gd name="T33" fmla="*/ 73 h 200"/>
              <a:gd name="T34" fmla="*/ 0 w 155"/>
              <a:gd name="T35" fmla="*/ 73 h 200"/>
              <a:gd name="T36" fmla="*/ 0 w 155"/>
              <a:gd name="T37" fmla="*/ 80 h 200"/>
              <a:gd name="T38" fmla="*/ 17 w 155"/>
              <a:gd name="T39" fmla="*/ 80 h 200"/>
              <a:gd name="T40" fmla="*/ 24 w 155"/>
              <a:gd name="T41" fmla="*/ 87 h 200"/>
              <a:gd name="T42" fmla="*/ 17 w 155"/>
              <a:gd name="T43" fmla="*/ 94 h 200"/>
              <a:gd name="T44" fmla="*/ 0 w 155"/>
              <a:gd name="T45" fmla="*/ 94 h 200"/>
              <a:gd name="T46" fmla="*/ 0 w 155"/>
              <a:gd name="T47" fmla="*/ 101 h 200"/>
              <a:gd name="T48" fmla="*/ 17 w 155"/>
              <a:gd name="T49" fmla="*/ 101 h 200"/>
              <a:gd name="T50" fmla="*/ 24 w 155"/>
              <a:gd name="T51" fmla="*/ 108 h 200"/>
              <a:gd name="T52" fmla="*/ 17 w 155"/>
              <a:gd name="T53" fmla="*/ 116 h 200"/>
              <a:gd name="T54" fmla="*/ 0 w 155"/>
              <a:gd name="T55" fmla="*/ 116 h 200"/>
              <a:gd name="T56" fmla="*/ 0 w 155"/>
              <a:gd name="T57" fmla="*/ 122 h 200"/>
              <a:gd name="T58" fmla="*/ 17 w 155"/>
              <a:gd name="T59" fmla="*/ 122 h 200"/>
              <a:gd name="T60" fmla="*/ 24 w 155"/>
              <a:gd name="T61" fmla="*/ 129 h 200"/>
              <a:gd name="T62" fmla="*/ 17 w 155"/>
              <a:gd name="T63" fmla="*/ 137 h 200"/>
              <a:gd name="T64" fmla="*/ 0 w 155"/>
              <a:gd name="T65" fmla="*/ 137 h 200"/>
              <a:gd name="T66" fmla="*/ 0 w 155"/>
              <a:gd name="T67" fmla="*/ 143 h 200"/>
              <a:gd name="T68" fmla="*/ 17 w 155"/>
              <a:gd name="T69" fmla="*/ 143 h 200"/>
              <a:gd name="T70" fmla="*/ 24 w 155"/>
              <a:gd name="T71" fmla="*/ 151 h 200"/>
              <a:gd name="T72" fmla="*/ 17 w 155"/>
              <a:gd name="T73" fmla="*/ 158 h 200"/>
              <a:gd name="T74" fmla="*/ 0 w 155"/>
              <a:gd name="T75" fmla="*/ 158 h 200"/>
              <a:gd name="T76" fmla="*/ 0 w 155"/>
              <a:gd name="T77" fmla="*/ 165 h 200"/>
              <a:gd name="T78" fmla="*/ 17 w 155"/>
              <a:gd name="T79" fmla="*/ 165 h 200"/>
              <a:gd name="T80" fmla="*/ 24 w 155"/>
              <a:gd name="T81" fmla="*/ 172 h 200"/>
              <a:gd name="T82" fmla="*/ 17 w 155"/>
              <a:gd name="T83" fmla="*/ 179 h 200"/>
              <a:gd name="T84" fmla="*/ 0 w 155"/>
              <a:gd name="T85" fmla="*/ 179 h 200"/>
              <a:gd name="T86" fmla="*/ 0 w 155"/>
              <a:gd name="T87" fmla="*/ 194 h 200"/>
              <a:gd name="T88" fmla="*/ 6 w 155"/>
              <a:gd name="T89" fmla="*/ 200 h 200"/>
              <a:gd name="T90" fmla="*/ 149 w 155"/>
              <a:gd name="T91" fmla="*/ 200 h 200"/>
              <a:gd name="T92" fmla="*/ 155 w 155"/>
              <a:gd name="T93" fmla="*/ 194 h 200"/>
              <a:gd name="T94" fmla="*/ 155 w 155"/>
              <a:gd name="T95" fmla="*/ 5 h 200"/>
              <a:gd name="T96" fmla="*/ 149 w 155"/>
              <a:gd name="T97" fmla="*/ 0 h 200"/>
              <a:gd name="T98" fmla="*/ 121 w 155"/>
              <a:gd name="T99" fmla="*/ 62 h 200"/>
              <a:gd name="T100" fmla="*/ 117 w 155"/>
              <a:gd name="T101" fmla="*/ 67 h 200"/>
              <a:gd name="T102" fmla="*/ 55 w 155"/>
              <a:gd name="T103" fmla="*/ 67 h 200"/>
              <a:gd name="T104" fmla="*/ 52 w 155"/>
              <a:gd name="T105" fmla="*/ 62 h 200"/>
              <a:gd name="T106" fmla="*/ 52 w 155"/>
              <a:gd name="T107" fmla="*/ 38 h 200"/>
              <a:gd name="T108" fmla="*/ 55 w 155"/>
              <a:gd name="T109" fmla="*/ 32 h 200"/>
              <a:gd name="T110" fmla="*/ 117 w 155"/>
              <a:gd name="T111" fmla="*/ 32 h 200"/>
              <a:gd name="T112" fmla="*/ 121 w 155"/>
              <a:gd name="T113" fmla="*/ 38 h 200"/>
              <a:gd name="T114" fmla="*/ 121 w 155"/>
              <a:gd name="T115" fmla="*/ 6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5" h="200">
                <a:moveTo>
                  <a:pt x="149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2"/>
                  <a:pt x="0" y="5"/>
                </a:cubicBezTo>
                <a:cubicBezTo>
                  <a:pt x="0" y="16"/>
                  <a:pt x="0" y="16"/>
                  <a:pt x="0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21" y="16"/>
                  <a:pt x="24" y="19"/>
                  <a:pt x="24" y="23"/>
                </a:cubicBezTo>
                <a:cubicBezTo>
                  <a:pt x="24" y="27"/>
                  <a:pt x="21" y="31"/>
                  <a:pt x="17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7"/>
                  <a:pt x="0" y="37"/>
                  <a:pt x="0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21" y="37"/>
                  <a:pt x="24" y="41"/>
                  <a:pt x="24" y="45"/>
                </a:cubicBezTo>
                <a:cubicBezTo>
                  <a:pt x="24" y="49"/>
                  <a:pt x="21" y="52"/>
                  <a:pt x="17" y="5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9"/>
                  <a:pt x="0" y="59"/>
                  <a:pt x="0" y="59"/>
                </a:cubicBezTo>
                <a:cubicBezTo>
                  <a:pt x="17" y="59"/>
                  <a:pt x="17" y="59"/>
                  <a:pt x="17" y="59"/>
                </a:cubicBezTo>
                <a:cubicBezTo>
                  <a:pt x="21" y="59"/>
                  <a:pt x="24" y="62"/>
                  <a:pt x="24" y="66"/>
                </a:cubicBezTo>
                <a:cubicBezTo>
                  <a:pt x="24" y="70"/>
                  <a:pt x="21" y="73"/>
                  <a:pt x="17" y="73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80"/>
                  <a:pt x="0" y="80"/>
                  <a:pt x="0" y="80"/>
                </a:cubicBezTo>
                <a:cubicBezTo>
                  <a:pt x="17" y="80"/>
                  <a:pt x="17" y="80"/>
                  <a:pt x="17" y="80"/>
                </a:cubicBezTo>
                <a:cubicBezTo>
                  <a:pt x="21" y="80"/>
                  <a:pt x="24" y="83"/>
                  <a:pt x="24" y="87"/>
                </a:cubicBezTo>
                <a:cubicBezTo>
                  <a:pt x="24" y="91"/>
                  <a:pt x="21" y="94"/>
                  <a:pt x="17" y="94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101"/>
                  <a:pt x="0" y="101"/>
                  <a:pt x="0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21" y="101"/>
                  <a:pt x="24" y="104"/>
                  <a:pt x="24" y="108"/>
                </a:cubicBezTo>
                <a:cubicBezTo>
                  <a:pt x="24" y="112"/>
                  <a:pt x="21" y="116"/>
                  <a:pt x="17" y="11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22"/>
                  <a:pt x="0" y="122"/>
                  <a:pt x="0" y="122"/>
                </a:cubicBezTo>
                <a:cubicBezTo>
                  <a:pt x="17" y="122"/>
                  <a:pt x="17" y="122"/>
                  <a:pt x="17" y="122"/>
                </a:cubicBezTo>
                <a:cubicBezTo>
                  <a:pt x="21" y="122"/>
                  <a:pt x="24" y="125"/>
                  <a:pt x="24" y="129"/>
                </a:cubicBezTo>
                <a:cubicBezTo>
                  <a:pt x="24" y="133"/>
                  <a:pt x="21" y="137"/>
                  <a:pt x="17" y="137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3"/>
                  <a:pt x="0" y="143"/>
                  <a:pt x="0" y="143"/>
                </a:cubicBezTo>
                <a:cubicBezTo>
                  <a:pt x="17" y="143"/>
                  <a:pt x="17" y="143"/>
                  <a:pt x="17" y="143"/>
                </a:cubicBezTo>
                <a:cubicBezTo>
                  <a:pt x="21" y="143"/>
                  <a:pt x="24" y="147"/>
                  <a:pt x="24" y="151"/>
                </a:cubicBezTo>
                <a:cubicBezTo>
                  <a:pt x="24" y="155"/>
                  <a:pt x="21" y="158"/>
                  <a:pt x="17" y="158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65"/>
                  <a:pt x="0" y="165"/>
                  <a:pt x="0" y="165"/>
                </a:cubicBezTo>
                <a:cubicBezTo>
                  <a:pt x="17" y="165"/>
                  <a:pt x="17" y="165"/>
                  <a:pt x="17" y="165"/>
                </a:cubicBezTo>
                <a:cubicBezTo>
                  <a:pt x="21" y="165"/>
                  <a:pt x="24" y="168"/>
                  <a:pt x="24" y="172"/>
                </a:cubicBezTo>
                <a:cubicBezTo>
                  <a:pt x="24" y="176"/>
                  <a:pt x="21" y="179"/>
                  <a:pt x="17" y="179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194"/>
                  <a:pt x="0" y="194"/>
                  <a:pt x="0" y="194"/>
                </a:cubicBezTo>
                <a:cubicBezTo>
                  <a:pt x="0" y="197"/>
                  <a:pt x="3" y="200"/>
                  <a:pt x="6" y="200"/>
                </a:cubicBezTo>
                <a:cubicBezTo>
                  <a:pt x="149" y="200"/>
                  <a:pt x="149" y="200"/>
                  <a:pt x="149" y="200"/>
                </a:cubicBezTo>
                <a:cubicBezTo>
                  <a:pt x="152" y="200"/>
                  <a:pt x="155" y="197"/>
                  <a:pt x="155" y="194"/>
                </a:cubicBezTo>
                <a:cubicBezTo>
                  <a:pt x="155" y="5"/>
                  <a:pt x="155" y="5"/>
                  <a:pt x="155" y="5"/>
                </a:cubicBezTo>
                <a:cubicBezTo>
                  <a:pt x="155" y="2"/>
                  <a:pt x="152" y="0"/>
                  <a:pt x="149" y="0"/>
                </a:cubicBezTo>
                <a:close/>
                <a:moveTo>
                  <a:pt x="121" y="62"/>
                </a:moveTo>
                <a:cubicBezTo>
                  <a:pt x="121" y="65"/>
                  <a:pt x="119" y="67"/>
                  <a:pt x="117" y="67"/>
                </a:cubicBezTo>
                <a:cubicBezTo>
                  <a:pt x="55" y="67"/>
                  <a:pt x="55" y="67"/>
                  <a:pt x="55" y="67"/>
                </a:cubicBezTo>
                <a:cubicBezTo>
                  <a:pt x="53" y="67"/>
                  <a:pt x="52" y="65"/>
                  <a:pt x="52" y="62"/>
                </a:cubicBezTo>
                <a:cubicBezTo>
                  <a:pt x="52" y="38"/>
                  <a:pt x="52" y="38"/>
                  <a:pt x="52" y="38"/>
                </a:cubicBezTo>
                <a:cubicBezTo>
                  <a:pt x="52" y="35"/>
                  <a:pt x="53" y="32"/>
                  <a:pt x="55" y="32"/>
                </a:cubicBezTo>
                <a:cubicBezTo>
                  <a:pt x="117" y="32"/>
                  <a:pt x="117" y="32"/>
                  <a:pt x="117" y="32"/>
                </a:cubicBezTo>
                <a:cubicBezTo>
                  <a:pt x="119" y="32"/>
                  <a:pt x="121" y="35"/>
                  <a:pt x="121" y="38"/>
                </a:cubicBezTo>
                <a:lnTo>
                  <a:pt x="121" y="62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7" name="Freeform 122"/>
          <p:cNvSpPr>
            <a:spLocks/>
          </p:cNvSpPr>
          <p:nvPr/>
        </p:nvSpPr>
        <p:spPr bwMode="auto">
          <a:xfrm>
            <a:off x="2535243" y="4568834"/>
            <a:ext cx="44450" cy="11113"/>
          </a:xfrm>
          <a:custGeom>
            <a:avLst/>
            <a:gdLst>
              <a:gd name="T0" fmla="*/ 26 w 29"/>
              <a:gd name="T1" fmla="*/ 0 h 7"/>
              <a:gd name="T2" fmla="*/ 29 w 29"/>
              <a:gd name="T3" fmla="*/ 3 h 7"/>
              <a:gd name="T4" fmla="*/ 26 w 29"/>
              <a:gd name="T5" fmla="*/ 7 h 7"/>
              <a:gd name="T6" fmla="*/ 4 w 29"/>
              <a:gd name="T7" fmla="*/ 7 h 7"/>
              <a:gd name="T8" fmla="*/ 0 w 29"/>
              <a:gd name="T9" fmla="*/ 3 h 7"/>
              <a:gd name="T10" fmla="*/ 4 w 29"/>
              <a:gd name="T11" fmla="*/ 0 h 7"/>
              <a:gd name="T12" fmla="*/ 26 w 29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7">
                <a:moveTo>
                  <a:pt x="26" y="0"/>
                </a:moveTo>
                <a:cubicBezTo>
                  <a:pt x="28" y="0"/>
                  <a:pt x="29" y="1"/>
                  <a:pt x="29" y="3"/>
                </a:cubicBezTo>
                <a:cubicBezTo>
                  <a:pt x="29" y="5"/>
                  <a:pt x="28" y="7"/>
                  <a:pt x="26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7"/>
                  <a:pt x="0" y="5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8" name="Freeform 123"/>
          <p:cNvSpPr>
            <a:spLocks/>
          </p:cNvSpPr>
          <p:nvPr/>
        </p:nvSpPr>
        <p:spPr bwMode="auto">
          <a:xfrm>
            <a:off x="2535243" y="4602171"/>
            <a:ext cx="44450" cy="11113"/>
          </a:xfrm>
          <a:custGeom>
            <a:avLst/>
            <a:gdLst>
              <a:gd name="T0" fmla="*/ 26 w 29"/>
              <a:gd name="T1" fmla="*/ 0 h 7"/>
              <a:gd name="T2" fmla="*/ 29 w 29"/>
              <a:gd name="T3" fmla="*/ 4 h 7"/>
              <a:gd name="T4" fmla="*/ 26 w 29"/>
              <a:gd name="T5" fmla="*/ 7 h 7"/>
              <a:gd name="T6" fmla="*/ 4 w 29"/>
              <a:gd name="T7" fmla="*/ 7 h 7"/>
              <a:gd name="T8" fmla="*/ 0 w 29"/>
              <a:gd name="T9" fmla="*/ 4 h 7"/>
              <a:gd name="T10" fmla="*/ 4 w 29"/>
              <a:gd name="T11" fmla="*/ 0 h 7"/>
              <a:gd name="T12" fmla="*/ 26 w 29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7">
                <a:moveTo>
                  <a:pt x="26" y="0"/>
                </a:moveTo>
                <a:cubicBezTo>
                  <a:pt x="28" y="0"/>
                  <a:pt x="29" y="2"/>
                  <a:pt x="29" y="4"/>
                </a:cubicBezTo>
                <a:cubicBezTo>
                  <a:pt x="29" y="6"/>
                  <a:pt x="28" y="7"/>
                  <a:pt x="26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7"/>
                  <a:pt x="0" y="6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9" name="Freeform 124"/>
          <p:cNvSpPr>
            <a:spLocks/>
          </p:cNvSpPr>
          <p:nvPr/>
        </p:nvSpPr>
        <p:spPr bwMode="auto">
          <a:xfrm>
            <a:off x="2535243" y="4635509"/>
            <a:ext cx="44450" cy="9525"/>
          </a:xfrm>
          <a:custGeom>
            <a:avLst/>
            <a:gdLst>
              <a:gd name="T0" fmla="*/ 26 w 29"/>
              <a:gd name="T1" fmla="*/ 0 h 7"/>
              <a:gd name="T2" fmla="*/ 29 w 29"/>
              <a:gd name="T3" fmla="*/ 4 h 7"/>
              <a:gd name="T4" fmla="*/ 26 w 29"/>
              <a:gd name="T5" fmla="*/ 7 h 7"/>
              <a:gd name="T6" fmla="*/ 4 w 29"/>
              <a:gd name="T7" fmla="*/ 7 h 7"/>
              <a:gd name="T8" fmla="*/ 0 w 29"/>
              <a:gd name="T9" fmla="*/ 4 h 7"/>
              <a:gd name="T10" fmla="*/ 4 w 29"/>
              <a:gd name="T11" fmla="*/ 0 h 7"/>
              <a:gd name="T12" fmla="*/ 26 w 29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7">
                <a:moveTo>
                  <a:pt x="26" y="0"/>
                </a:moveTo>
                <a:cubicBezTo>
                  <a:pt x="28" y="0"/>
                  <a:pt x="29" y="2"/>
                  <a:pt x="29" y="4"/>
                </a:cubicBezTo>
                <a:cubicBezTo>
                  <a:pt x="29" y="6"/>
                  <a:pt x="28" y="7"/>
                  <a:pt x="26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7"/>
                  <a:pt x="0" y="6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0" name="Freeform 125"/>
          <p:cNvSpPr>
            <a:spLocks/>
          </p:cNvSpPr>
          <p:nvPr/>
        </p:nvSpPr>
        <p:spPr bwMode="auto">
          <a:xfrm>
            <a:off x="2535243" y="4668847"/>
            <a:ext cx="44450" cy="11113"/>
          </a:xfrm>
          <a:custGeom>
            <a:avLst/>
            <a:gdLst>
              <a:gd name="T0" fmla="*/ 26 w 29"/>
              <a:gd name="T1" fmla="*/ 0 h 7"/>
              <a:gd name="T2" fmla="*/ 29 w 29"/>
              <a:gd name="T3" fmla="*/ 3 h 7"/>
              <a:gd name="T4" fmla="*/ 26 w 29"/>
              <a:gd name="T5" fmla="*/ 7 h 7"/>
              <a:gd name="T6" fmla="*/ 4 w 29"/>
              <a:gd name="T7" fmla="*/ 7 h 7"/>
              <a:gd name="T8" fmla="*/ 0 w 29"/>
              <a:gd name="T9" fmla="*/ 3 h 7"/>
              <a:gd name="T10" fmla="*/ 4 w 29"/>
              <a:gd name="T11" fmla="*/ 0 h 7"/>
              <a:gd name="T12" fmla="*/ 26 w 29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7">
                <a:moveTo>
                  <a:pt x="26" y="0"/>
                </a:moveTo>
                <a:cubicBezTo>
                  <a:pt x="28" y="0"/>
                  <a:pt x="29" y="1"/>
                  <a:pt x="29" y="3"/>
                </a:cubicBezTo>
                <a:cubicBezTo>
                  <a:pt x="29" y="5"/>
                  <a:pt x="28" y="7"/>
                  <a:pt x="26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7"/>
                  <a:pt x="0" y="5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1" name="Freeform 126"/>
          <p:cNvSpPr>
            <a:spLocks/>
          </p:cNvSpPr>
          <p:nvPr/>
        </p:nvSpPr>
        <p:spPr bwMode="auto">
          <a:xfrm>
            <a:off x="2535243" y="4702184"/>
            <a:ext cx="44450" cy="11113"/>
          </a:xfrm>
          <a:custGeom>
            <a:avLst/>
            <a:gdLst>
              <a:gd name="T0" fmla="*/ 26 w 29"/>
              <a:gd name="T1" fmla="*/ 0 h 7"/>
              <a:gd name="T2" fmla="*/ 29 w 29"/>
              <a:gd name="T3" fmla="*/ 3 h 7"/>
              <a:gd name="T4" fmla="*/ 26 w 29"/>
              <a:gd name="T5" fmla="*/ 7 h 7"/>
              <a:gd name="T6" fmla="*/ 4 w 29"/>
              <a:gd name="T7" fmla="*/ 7 h 7"/>
              <a:gd name="T8" fmla="*/ 0 w 29"/>
              <a:gd name="T9" fmla="*/ 3 h 7"/>
              <a:gd name="T10" fmla="*/ 4 w 29"/>
              <a:gd name="T11" fmla="*/ 0 h 7"/>
              <a:gd name="T12" fmla="*/ 26 w 29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7">
                <a:moveTo>
                  <a:pt x="26" y="0"/>
                </a:moveTo>
                <a:cubicBezTo>
                  <a:pt x="28" y="0"/>
                  <a:pt x="29" y="1"/>
                  <a:pt x="29" y="3"/>
                </a:cubicBezTo>
                <a:cubicBezTo>
                  <a:pt x="29" y="5"/>
                  <a:pt x="28" y="7"/>
                  <a:pt x="26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7"/>
                  <a:pt x="0" y="5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2" name="Freeform 127"/>
          <p:cNvSpPr>
            <a:spLocks/>
          </p:cNvSpPr>
          <p:nvPr/>
        </p:nvSpPr>
        <p:spPr bwMode="auto">
          <a:xfrm>
            <a:off x="2535243" y="4735522"/>
            <a:ext cx="44450" cy="11113"/>
          </a:xfrm>
          <a:custGeom>
            <a:avLst/>
            <a:gdLst>
              <a:gd name="T0" fmla="*/ 26 w 29"/>
              <a:gd name="T1" fmla="*/ 0 h 7"/>
              <a:gd name="T2" fmla="*/ 29 w 29"/>
              <a:gd name="T3" fmla="*/ 3 h 7"/>
              <a:gd name="T4" fmla="*/ 26 w 29"/>
              <a:gd name="T5" fmla="*/ 7 h 7"/>
              <a:gd name="T6" fmla="*/ 4 w 29"/>
              <a:gd name="T7" fmla="*/ 7 h 7"/>
              <a:gd name="T8" fmla="*/ 0 w 29"/>
              <a:gd name="T9" fmla="*/ 3 h 7"/>
              <a:gd name="T10" fmla="*/ 4 w 29"/>
              <a:gd name="T11" fmla="*/ 0 h 7"/>
              <a:gd name="T12" fmla="*/ 26 w 29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7">
                <a:moveTo>
                  <a:pt x="26" y="0"/>
                </a:moveTo>
                <a:cubicBezTo>
                  <a:pt x="28" y="0"/>
                  <a:pt x="29" y="2"/>
                  <a:pt x="29" y="3"/>
                </a:cubicBezTo>
                <a:cubicBezTo>
                  <a:pt x="29" y="5"/>
                  <a:pt x="28" y="7"/>
                  <a:pt x="26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7"/>
                  <a:pt x="0" y="5"/>
                  <a:pt x="0" y="3"/>
                </a:cubicBezTo>
                <a:cubicBezTo>
                  <a:pt x="0" y="2"/>
                  <a:pt x="2" y="0"/>
                  <a:pt x="4" y="0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3" name="Freeform 128"/>
          <p:cNvSpPr>
            <a:spLocks/>
          </p:cNvSpPr>
          <p:nvPr/>
        </p:nvSpPr>
        <p:spPr bwMode="auto">
          <a:xfrm>
            <a:off x="2535243" y="4767272"/>
            <a:ext cx="44450" cy="11113"/>
          </a:xfrm>
          <a:custGeom>
            <a:avLst/>
            <a:gdLst>
              <a:gd name="T0" fmla="*/ 26 w 29"/>
              <a:gd name="T1" fmla="*/ 0 h 7"/>
              <a:gd name="T2" fmla="*/ 29 w 29"/>
              <a:gd name="T3" fmla="*/ 4 h 7"/>
              <a:gd name="T4" fmla="*/ 26 w 29"/>
              <a:gd name="T5" fmla="*/ 7 h 7"/>
              <a:gd name="T6" fmla="*/ 4 w 29"/>
              <a:gd name="T7" fmla="*/ 7 h 7"/>
              <a:gd name="T8" fmla="*/ 0 w 29"/>
              <a:gd name="T9" fmla="*/ 4 h 7"/>
              <a:gd name="T10" fmla="*/ 4 w 29"/>
              <a:gd name="T11" fmla="*/ 0 h 7"/>
              <a:gd name="T12" fmla="*/ 26 w 29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7">
                <a:moveTo>
                  <a:pt x="26" y="0"/>
                </a:moveTo>
                <a:cubicBezTo>
                  <a:pt x="28" y="0"/>
                  <a:pt x="29" y="2"/>
                  <a:pt x="29" y="4"/>
                </a:cubicBezTo>
                <a:cubicBezTo>
                  <a:pt x="29" y="6"/>
                  <a:pt x="28" y="7"/>
                  <a:pt x="26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7"/>
                  <a:pt x="0" y="6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4" name="Freeform 129"/>
          <p:cNvSpPr>
            <a:spLocks/>
          </p:cNvSpPr>
          <p:nvPr/>
        </p:nvSpPr>
        <p:spPr bwMode="auto">
          <a:xfrm>
            <a:off x="2535243" y="4800609"/>
            <a:ext cx="44450" cy="11113"/>
          </a:xfrm>
          <a:custGeom>
            <a:avLst/>
            <a:gdLst>
              <a:gd name="T0" fmla="*/ 26 w 29"/>
              <a:gd name="T1" fmla="*/ 0 h 7"/>
              <a:gd name="T2" fmla="*/ 29 w 29"/>
              <a:gd name="T3" fmla="*/ 4 h 7"/>
              <a:gd name="T4" fmla="*/ 26 w 29"/>
              <a:gd name="T5" fmla="*/ 7 h 7"/>
              <a:gd name="T6" fmla="*/ 4 w 29"/>
              <a:gd name="T7" fmla="*/ 7 h 7"/>
              <a:gd name="T8" fmla="*/ 0 w 29"/>
              <a:gd name="T9" fmla="*/ 4 h 7"/>
              <a:gd name="T10" fmla="*/ 4 w 29"/>
              <a:gd name="T11" fmla="*/ 0 h 7"/>
              <a:gd name="T12" fmla="*/ 26 w 29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7">
                <a:moveTo>
                  <a:pt x="26" y="0"/>
                </a:moveTo>
                <a:cubicBezTo>
                  <a:pt x="28" y="0"/>
                  <a:pt x="29" y="2"/>
                  <a:pt x="29" y="4"/>
                </a:cubicBezTo>
                <a:cubicBezTo>
                  <a:pt x="29" y="6"/>
                  <a:pt x="28" y="7"/>
                  <a:pt x="26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7"/>
                  <a:pt x="0" y="6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5" name="Freeform 130"/>
          <p:cNvSpPr>
            <a:spLocks/>
          </p:cNvSpPr>
          <p:nvPr/>
        </p:nvSpPr>
        <p:spPr bwMode="auto">
          <a:xfrm>
            <a:off x="5894401" y="3394082"/>
            <a:ext cx="26988" cy="25400"/>
          </a:xfrm>
          <a:custGeom>
            <a:avLst/>
            <a:gdLst>
              <a:gd name="T0" fmla="*/ 1 w 18"/>
              <a:gd name="T1" fmla="*/ 9 h 16"/>
              <a:gd name="T2" fmla="*/ 2 w 18"/>
              <a:gd name="T3" fmla="*/ 12 h 16"/>
              <a:gd name="T4" fmla="*/ 8 w 18"/>
              <a:gd name="T5" fmla="*/ 15 h 16"/>
              <a:gd name="T6" fmla="*/ 13 w 18"/>
              <a:gd name="T7" fmla="*/ 13 h 16"/>
              <a:gd name="T8" fmla="*/ 17 w 18"/>
              <a:gd name="T9" fmla="*/ 7 h 16"/>
              <a:gd name="T10" fmla="*/ 16 w 18"/>
              <a:gd name="T11" fmla="*/ 4 h 16"/>
              <a:gd name="T12" fmla="*/ 9 w 18"/>
              <a:gd name="T13" fmla="*/ 1 h 16"/>
              <a:gd name="T14" fmla="*/ 4 w 18"/>
              <a:gd name="T15" fmla="*/ 2 h 16"/>
              <a:gd name="T16" fmla="*/ 1 w 18"/>
              <a:gd name="T17" fmla="*/ 9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16">
                <a:moveTo>
                  <a:pt x="1" y="9"/>
                </a:moveTo>
                <a:cubicBezTo>
                  <a:pt x="2" y="12"/>
                  <a:pt x="2" y="12"/>
                  <a:pt x="2" y="12"/>
                </a:cubicBezTo>
                <a:cubicBezTo>
                  <a:pt x="3" y="15"/>
                  <a:pt x="6" y="16"/>
                  <a:pt x="8" y="15"/>
                </a:cubicBezTo>
                <a:cubicBezTo>
                  <a:pt x="13" y="13"/>
                  <a:pt x="13" y="13"/>
                  <a:pt x="13" y="13"/>
                </a:cubicBezTo>
                <a:cubicBezTo>
                  <a:pt x="16" y="12"/>
                  <a:pt x="18" y="9"/>
                  <a:pt x="17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1"/>
                  <a:pt x="12" y="0"/>
                  <a:pt x="9" y="1"/>
                </a:cubicBezTo>
                <a:cubicBezTo>
                  <a:pt x="4" y="2"/>
                  <a:pt x="4" y="2"/>
                  <a:pt x="4" y="2"/>
                </a:cubicBezTo>
                <a:cubicBezTo>
                  <a:pt x="1" y="3"/>
                  <a:pt x="0" y="6"/>
                  <a:pt x="1" y="9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6" name="Freeform 131"/>
          <p:cNvSpPr>
            <a:spLocks/>
          </p:cNvSpPr>
          <p:nvPr/>
        </p:nvSpPr>
        <p:spPr bwMode="auto">
          <a:xfrm>
            <a:off x="5727713" y="3297244"/>
            <a:ext cx="63500" cy="14288"/>
          </a:xfrm>
          <a:custGeom>
            <a:avLst/>
            <a:gdLst>
              <a:gd name="T0" fmla="*/ 38 w 40"/>
              <a:gd name="T1" fmla="*/ 9 h 9"/>
              <a:gd name="T2" fmla="*/ 39 w 40"/>
              <a:gd name="T3" fmla="*/ 1 h 9"/>
              <a:gd name="T4" fmla="*/ 40 w 40"/>
              <a:gd name="T5" fmla="*/ 0 h 9"/>
              <a:gd name="T6" fmla="*/ 0 w 40"/>
              <a:gd name="T7" fmla="*/ 0 h 9"/>
              <a:gd name="T8" fmla="*/ 1 w 40"/>
              <a:gd name="T9" fmla="*/ 4 h 9"/>
              <a:gd name="T10" fmla="*/ 0 w 40"/>
              <a:gd name="T11" fmla="*/ 9 h 9"/>
              <a:gd name="T12" fmla="*/ 38 w 40"/>
              <a:gd name="T13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9">
                <a:moveTo>
                  <a:pt x="38" y="9"/>
                </a:moveTo>
                <a:cubicBezTo>
                  <a:pt x="38" y="6"/>
                  <a:pt x="38" y="4"/>
                  <a:pt x="3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3"/>
                  <a:pt x="1" y="4"/>
                </a:cubicBezTo>
                <a:cubicBezTo>
                  <a:pt x="1" y="6"/>
                  <a:pt x="1" y="7"/>
                  <a:pt x="0" y="9"/>
                </a:cubicBezTo>
                <a:lnTo>
                  <a:pt x="38" y="9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7" name="Freeform 132"/>
          <p:cNvSpPr>
            <a:spLocks/>
          </p:cNvSpPr>
          <p:nvPr/>
        </p:nvSpPr>
        <p:spPr bwMode="auto">
          <a:xfrm>
            <a:off x="5640400" y="3316294"/>
            <a:ext cx="130175" cy="82550"/>
          </a:xfrm>
          <a:custGeom>
            <a:avLst/>
            <a:gdLst>
              <a:gd name="T0" fmla="*/ 83 w 83"/>
              <a:gd name="T1" fmla="*/ 45 h 53"/>
              <a:gd name="T2" fmla="*/ 55 w 83"/>
              <a:gd name="T3" fmla="*/ 0 h 53"/>
              <a:gd name="T4" fmla="*/ 41 w 83"/>
              <a:gd name="T5" fmla="*/ 8 h 53"/>
              <a:gd name="T6" fmla="*/ 28 w 83"/>
              <a:gd name="T7" fmla="*/ 0 h 53"/>
              <a:gd name="T8" fmla="*/ 0 w 83"/>
              <a:gd name="T9" fmla="*/ 45 h 53"/>
              <a:gd name="T10" fmla="*/ 1 w 83"/>
              <a:gd name="T11" fmla="*/ 53 h 53"/>
              <a:gd name="T12" fmla="*/ 83 w 83"/>
              <a:gd name="T13" fmla="*/ 53 h 53"/>
              <a:gd name="T14" fmla="*/ 83 w 83"/>
              <a:gd name="T15" fmla="*/ 45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3" h="53">
                <a:moveTo>
                  <a:pt x="83" y="45"/>
                </a:moveTo>
                <a:cubicBezTo>
                  <a:pt x="83" y="24"/>
                  <a:pt x="71" y="6"/>
                  <a:pt x="55" y="0"/>
                </a:cubicBezTo>
                <a:cubicBezTo>
                  <a:pt x="52" y="4"/>
                  <a:pt x="47" y="8"/>
                  <a:pt x="41" y="8"/>
                </a:cubicBezTo>
                <a:cubicBezTo>
                  <a:pt x="36" y="8"/>
                  <a:pt x="31" y="5"/>
                  <a:pt x="28" y="0"/>
                </a:cubicBezTo>
                <a:cubicBezTo>
                  <a:pt x="12" y="7"/>
                  <a:pt x="0" y="24"/>
                  <a:pt x="0" y="45"/>
                </a:cubicBezTo>
                <a:cubicBezTo>
                  <a:pt x="0" y="48"/>
                  <a:pt x="0" y="50"/>
                  <a:pt x="1" y="53"/>
                </a:cubicBezTo>
                <a:cubicBezTo>
                  <a:pt x="83" y="53"/>
                  <a:pt x="83" y="53"/>
                  <a:pt x="83" y="53"/>
                </a:cubicBezTo>
                <a:cubicBezTo>
                  <a:pt x="83" y="50"/>
                  <a:pt x="83" y="48"/>
                  <a:pt x="83" y="45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8" name="Freeform 133"/>
          <p:cNvSpPr>
            <a:spLocks/>
          </p:cNvSpPr>
          <p:nvPr/>
        </p:nvSpPr>
        <p:spPr bwMode="auto">
          <a:xfrm>
            <a:off x="5818201" y="3313119"/>
            <a:ext cx="85725" cy="80963"/>
          </a:xfrm>
          <a:custGeom>
            <a:avLst/>
            <a:gdLst>
              <a:gd name="T0" fmla="*/ 45 w 54"/>
              <a:gd name="T1" fmla="*/ 52 h 52"/>
              <a:gd name="T2" fmla="*/ 50 w 54"/>
              <a:gd name="T3" fmla="*/ 49 h 52"/>
              <a:gd name="T4" fmla="*/ 54 w 54"/>
              <a:gd name="T5" fmla="*/ 47 h 52"/>
              <a:gd name="T6" fmla="*/ 6 w 54"/>
              <a:gd name="T7" fmla="*/ 0 h 52"/>
              <a:gd name="T8" fmla="*/ 4 w 54"/>
              <a:gd name="T9" fmla="*/ 2 h 52"/>
              <a:gd name="T10" fmla="*/ 0 w 54"/>
              <a:gd name="T11" fmla="*/ 7 h 52"/>
              <a:gd name="T12" fmla="*/ 45 w 54"/>
              <a:gd name="T13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4" h="52">
                <a:moveTo>
                  <a:pt x="45" y="52"/>
                </a:moveTo>
                <a:cubicBezTo>
                  <a:pt x="47" y="50"/>
                  <a:pt x="48" y="49"/>
                  <a:pt x="50" y="49"/>
                </a:cubicBezTo>
                <a:cubicBezTo>
                  <a:pt x="54" y="47"/>
                  <a:pt x="54" y="47"/>
                  <a:pt x="54" y="47"/>
                </a:cubicBezTo>
                <a:cubicBezTo>
                  <a:pt x="6" y="0"/>
                  <a:pt x="6" y="0"/>
                  <a:pt x="6" y="0"/>
                </a:cubicBezTo>
                <a:cubicBezTo>
                  <a:pt x="4" y="2"/>
                  <a:pt x="4" y="2"/>
                  <a:pt x="4" y="2"/>
                </a:cubicBezTo>
                <a:cubicBezTo>
                  <a:pt x="3" y="4"/>
                  <a:pt x="2" y="6"/>
                  <a:pt x="0" y="7"/>
                </a:cubicBezTo>
                <a:lnTo>
                  <a:pt x="45" y="52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9" name="Freeform 134"/>
          <p:cNvSpPr>
            <a:spLocks/>
          </p:cNvSpPr>
          <p:nvPr/>
        </p:nvSpPr>
        <p:spPr bwMode="auto">
          <a:xfrm>
            <a:off x="5757876" y="3424244"/>
            <a:ext cx="195263" cy="169863"/>
          </a:xfrm>
          <a:custGeom>
            <a:avLst/>
            <a:gdLst>
              <a:gd name="T0" fmla="*/ 117 w 125"/>
              <a:gd name="T1" fmla="*/ 91 h 108"/>
              <a:gd name="T2" fmla="*/ 101 w 125"/>
              <a:gd name="T3" fmla="*/ 91 h 108"/>
              <a:gd name="T4" fmla="*/ 101 w 125"/>
              <a:gd name="T5" fmla="*/ 91 h 108"/>
              <a:gd name="T6" fmla="*/ 101 w 125"/>
              <a:gd name="T7" fmla="*/ 0 h 108"/>
              <a:gd name="T8" fmla="*/ 97 w 125"/>
              <a:gd name="T9" fmla="*/ 2 h 108"/>
              <a:gd name="T10" fmla="*/ 94 w 125"/>
              <a:gd name="T11" fmla="*/ 2 h 108"/>
              <a:gd name="T12" fmla="*/ 93 w 125"/>
              <a:gd name="T13" fmla="*/ 2 h 108"/>
              <a:gd name="T14" fmla="*/ 93 w 125"/>
              <a:gd name="T15" fmla="*/ 91 h 108"/>
              <a:gd name="T16" fmla="*/ 93 w 125"/>
              <a:gd name="T17" fmla="*/ 91 h 108"/>
              <a:gd name="T18" fmla="*/ 9 w 125"/>
              <a:gd name="T19" fmla="*/ 91 h 108"/>
              <a:gd name="T20" fmla="*/ 0 w 125"/>
              <a:gd name="T21" fmla="*/ 99 h 108"/>
              <a:gd name="T22" fmla="*/ 9 w 125"/>
              <a:gd name="T23" fmla="*/ 108 h 108"/>
              <a:gd name="T24" fmla="*/ 117 w 125"/>
              <a:gd name="T25" fmla="*/ 108 h 108"/>
              <a:gd name="T26" fmla="*/ 125 w 125"/>
              <a:gd name="T27" fmla="*/ 99 h 108"/>
              <a:gd name="T28" fmla="*/ 117 w 125"/>
              <a:gd name="T29" fmla="*/ 91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5" h="108">
                <a:moveTo>
                  <a:pt x="117" y="91"/>
                </a:moveTo>
                <a:cubicBezTo>
                  <a:pt x="101" y="91"/>
                  <a:pt x="101" y="91"/>
                  <a:pt x="101" y="91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101" y="0"/>
                  <a:pt x="101" y="0"/>
                  <a:pt x="101" y="0"/>
                </a:cubicBezTo>
                <a:cubicBezTo>
                  <a:pt x="97" y="2"/>
                  <a:pt x="97" y="2"/>
                  <a:pt x="97" y="2"/>
                </a:cubicBezTo>
                <a:cubicBezTo>
                  <a:pt x="96" y="2"/>
                  <a:pt x="95" y="2"/>
                  <a:pt x="94" y="2"/>
                </a:cubicBezTo>
                <a:cubicBezTo>
                  <a:pt x="93" y="2"/>
                  <a:pt x="93" y="2"/>
                  <a:pt x="93" y="2"/>
                </a:cubicBezTo>
                <a:cubicBezTo>
                  <a:pt x="93" y="91"/>
                  <a:pt x="93" y="91"/>
                  <a:pt x="93" y="91"/>
                </a:cubicBezTo>
                <a:cubicBezTo>
                  <a:pt x="93" y="91"/>
                  <a:pt x="93" y="91"/>
                  <a:pt x="93" y="91"/>
                </a:cubicBezTo>
                <a:cubicBezTo>
                  <a:pt x="9" y="91"/>
                  <a:pt x="9" y="91"/>
                  <a:pt x="9" y="91"/>
                </a:cubicBezTo>
                <a:cubicBezTo>
                  <a:pt x="4" y="91"/>
                  <a:pt x="0" y="95"/>
                  <a:pt x="0" y="99"/>
                </a:cubicBezTo>
                <a:cubicBezTo>
                  <a:pt x="0" y="104"/>
                  <a:pt x="4" y="108"/>
                  <a:pt x="9" y="108"/>
                </a:cubicBezTo>
                <a:cubicBezTo>
                  <a:pt x="117" y="108"/>
                  <a:pt x="117" y="108"/>
                  <a:pt x="117" y="108"/>
                </a:cubicBezTo>
                <a:cubicBezTo>
                  <a:pt x="122" y="108"/>
                  <a:pt x="125" y="104"/>
                  <a:pt x="125" y="99"/>
                </a:cubicBezTo>
                <a:cubicBezTo>
                  <a:pt x="125" y="95"/>
                  <a:pt x="122" y="91"/>
                  <a:pt x="117" y="9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0" name="Freeform 135"/>
          <p:cNvSpPr>
            <a:spLocks/>
          </p:cNvSpPr>
          <p:nvPr/>
        </p:nvSpPr>
        <p:spPr bwMode="auto">
          <a:xfrm>
            <a:off x="5795976" y="3289307"/>
            <a:ext cx="25400" cy="30163"/>
          </a:xfrm>
          <a:custGeom>
            <a:avLst/>
            <a:gdLst>
              <a:gd name="T0" fmla="*/ 4 w 17"/>
              <a:gd name="T1" fmla="*/ 16 h 19"/>
              <a:gd name="T2" fmla="*/ 7 w 17"/>
              <a:gd name="T3" fmla="*/ 17 h 19"/>
              <a:gd name="T4" fmla="*/ 14 w 17"/>
              <a:gd name="T5" fmla="*/ 15 h 19"/>
              <a:gd name="T6" fmla="*/ 16 w 17"/>
              <a:gd name="T7" fmla="*/ 10 h 19"/>
              <a:gd name="T8" fmla="*/ 14 w 17"/>
              <a:gd name="T9" fmla="*/ 3 h 19"/>
              <a:gd name="T10" fmla="*/ 11 w 17"/>
              <a:gd name="T11" fmla="*/ 2 h 19"/>
              <a:gd name="T12" fmla="*/ 4 w 17"/>
              <a:gd name="T13" fmla="*/ 4 h 19"/>
              <a:gd name="T14" fmla="*/ 2 w 17"/>
              <a:gd name="T15" fmla="*/ 9 h 19"/>
              <a:gd name="T16" fmla="*/ 4 w 17"/>
              <a:gd name="T17" fmla="*/ 16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19">
                <a:moveTo>
                  <a:pt x="4" y="16"/>
                </a:moveTo>
                <a:cubicBezTo>
                  <a:pt x="7" y="17"/>
                  <a:pt x="7" y="17"/>
                  <a:pt x="7" y="17"/>
                </a:cubicBezTo>
                <a:cubicBezTo>
                  <a:pt x="9" y="19"/>
                  <a:pt x="12" y="17"/>
                  <a:pt x="14" y="15"/>
                </a:cubicBezTo>
                <a:cubicBezTo>
                  <a:pt x="16" y="10"/>
                  <a:pt x="16" y="10"/>
                  <a:pt x="16" y="10"/>
                </a:cubicBezTo>
                <a:cubicBezTo>
                  <a:pt x="17" y="7"/>
                  <a:pt x="16" y="4"/>
                  <a:pt x="14" y="3"/>
                </a:cubicBezTo>
                <a:cubicBezTo>
                  <a:pt x="11" y="2"/>
                  <a:pt x="11" y="2"/>
                  <a:pt x="11" y="2"/>
                </a:cubicBezTo>
                <a:cubicBezTo>
                  <a:pt x="8" y="0"/>
                  <a:pt x="5" y="2"/>
                  <a:pt x="4" y="4"/>
                </a:cubicBezTo>
                <a:cubicBezTo>
                  <a:pt x="2" y="9"/>
                  <a:pt x="2" y="9"/>
                  <a:pt x="2" y="9"/>
                </a:cubicBezTo>
                <a:cubicBezTo>
                  <a:pt x="0" y="12"/>
                  <a:pt x="1" y="15"/>
                  <a:pt x="4" y="1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1" name="Freeform 136"/>
          <p:cNvSpPr>
            <a:spLocks/>
          </p:cNvSpPr>
          <p:nvPr/>
        </p:nvSpPr>
        <p:spPr bwMode="auto">
          <a:xfrm>
            <a:off x="5683263" y="3411544"/>
            <a:ext cx="41275" cy="15875"/>
          </a:xfrm>
          <a:custGeom>
            <a:avLst/>
            <a:gdLst>
              <a:gd name="T0" fmla="*/ 13 w 26"/>
              <a:gd name="T1" fmla="*/ 10 h 10"/>
              <a:gd name="T2" fmla="*/ 26 w 26"/>
              <a:gd name="T3" fmla="*/ 0 h 10"/>
              <a:gd name="T4" fmla="*/ 0 w 26"/>
              <a:gd name="T5" fmla="*/ 0 h 10"/>
              <a:gd name="T6" fmla="*/ 13 w 26"/>
              <a:gd name="T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" h="10">
                <a:moveTo>
                  <a:pt x="13" y="10"/>
                </a:moveTo>
                <a:cubicBezTo>
                  <a:pt x="20" y="10"/>
                  <a:pt x="25" y="6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6"/>
                  <a:pt x="7" y="10"/>
                  <a:pt x="13" y="1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2" name="Freeform 137"/>
          <p:cNvSpPr>
            <a:spLocks/>
          </p:cNvSpPr>
          <p:nvPr/>
        </p:nvSpPr>
        <p:spPr bwMode="auto">
          <a:xfrm>
            <a:off x="5732475" y="3419482"/>
            <a:ext cx="22225" cy="15875"/>
          </a:xfrm>
          <a:custGeom>
            <a:avLst/>
            <a:gdLst>
              <a:gd name="T0" fmla="*/ 4 w 14"/>
              <a:gd name="T1" fmla="*/ 0 h 10"/>
              <a:gd name="T2" fmla="*/ 1 w 14"/>
              <a:gd name="T3" fmla="*/ 1 h 10"/>
              <a:gd name="T4" fmla="*/ 1 w 14"/>
              <a:gd name="T5" fmla="*/ 4 h 10"/>
              <a:gd name="T6" fmla="*/ 11 w 14"/>
              <a:gd name="T7" fmla="*/ 10 h 10"/>
              <a:gd name="T8" fmla="*/ 12 w 14"/>
              <a:gd name="T9" fmla="*/ 10 h 10"/>
              <a:gd name="T10" fmla="*/ 14 w 14"/>
              <a:gd name="T11" fmla="*/ 9 h 10"/>
              <a:gd name="T12" fmla="*/ 13 w 14"/>
              <a:gd name="T13" fmla="*/ 7 h 10"/>
              <a:gd name="T14" fmla="*/ 4 w 14"/>
              <a:gd name="T1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0">
                <a:moveTo>
                  <a:pt x="4" y="0"/>
                </a:moveTo>
                <a:cubicBezTo>
                  <a:pt x="3" y="0"/>
                  <a:pt x="2" y="0"/>
                  <a:pt x="1" y="1"/>
                </a:cubicBezTo>
                <a:cubicBezTo>
                  <a:pt x="0" y="2"/>
                  <a:pt x="1" y="3"/>
                  <a:pt x="1" y="4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2" y="10"/>
                </a:cubicBezTo>
                <a:cubicBezTo>
                  <a:pt x="13" y="10"/>
                  <a:pt x="13" y="10"/>
                  <a:pt x="14" y="9"/>
                </a:cubicBezTo>
                <a:cubicBezTo>
                  <a:pt x="14" y="8"/>
                  <a:pt x="14" y="7"/>
                  <a:pt x="13" y="7"/>
                </a:cubicBezTo>
                <a:lnTo>
                  <a:pt x="4" y="0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3" name="Freeform 138"/>
          <p:cNvSpPr>
            <a:spLocks/>
          </p:cNvSpPr>
          <p:nvPr/>
        </p:nvSpPr>
        <p:spPr bwMode="auto">
          <a:xfrm>
            <a:off x="5653100" y="3419482"/>
            <a:ext cx="22225" cy="15875"/>
          </a:xfrm>
          <a:custGeom>
            <a:avLst/>
            <a:gdLst>
              <a:gd name="T0" fmla="*/ 10 w 14"/>
              <a:gd name="T1" fmla="*/ 0 h 10"/>
              <a:gd name="T2" fmla="*/ 1 w 14"/>
              <a:gd name="T3" fmla="*/ 7 h 10"/>
              <a:gd name="T4" fmla="*/ 0 w 14"/>
              <a:gd name="T5" fmla="*/ 9 h 10"/>
              <a:gd name="T6" fmla="*/ 2 w 14"/>
              <a:gd name="T7" fmla="*/ 10 h 10"/>
              <a:gd name="T8" fmla="*/ 3 w 14"/>
              <a:gd name="T9" fmla="*/ 10 h 10"/>
              <a:gd name="T10" fmla="*/ 13 w 14"/>
              <a:gd name="T11" fmla="*/ 4 h 10"/>
              <a:gd name="T12" fmla="*/ 13 w 14"/>
              <a:gd name="T13" fmla="*/ 1 h 10"/>
              <a:gd name="T14" fmla="*/ 10 w 14"/>
              <a:gd name="T1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0">
                <a:moveTo>
                  <a:pt x="10" y="0"/>
                </a:move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8"/>
                  <a:pt x="0" y="9"/>
                </a:cubicBezTo>
                <a:cubicBezTo>
                  <a:pt x="1" y="10"/>
                  <a:pt x="1" y="10"/>
                  <a:pt x="2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3"/>
                  <a:pt x="14" y="2"/>
                  <a:pt x="13" y="1"/>
                </a:cubicBezTo>
                <a:cubicBezTo>
                  <a:pt x="12" y="0"/>
                  <a:pt x="11" y="0"/>
                  <a:pt x="10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4" name="Freeform 139"/>
          <p:cNvSpPr>
            <a:spLocks/>
          </p:cNvSpPr>
          <p:nvPr/>
        </p:nvSpPr>
        <p:spPr bwMode="auto">
          <a:xfrm>
            <a:off x="5700725" y="3435357"/>
            <a:ext cx="6350" cy="26988"/>
          </a:xfrm>
          <a:custGeom>
            <a:avLst/>
            <a:gdLst>
              <a:gd name="T0" fmla="*/ 2 w 4"/>
              <a:gd name="T1" fmla="*/ 0 h 17"/>
              <a:gd name="T2" fmla="*/ 0 w 4"/>
              <a:gd name="T3" fmla="*/ 2 h 17"/>
              <a:gd name="T4" fmla="*/ 0 w 4"/>
              <a:gd name="T5" fmla="*/ 15 h 17"/>
              <a:gd name="T6" fmla="*/ 2 w 4"/>
              <a:gd name="T7" fmla="*/ 17 h 17"/>
              <a:gd name="T8" fmla="*/ 4 w 4"/>
              <a:gd name="T9" fmla="*/ 15 h 17"/>
              <a:gd name="T10" fmla="*/ 4 w 4"/>
              <a:gd name="T11" fmla="*/ 2 h 17"/>
              <a:gd name="T12" fmla="*/ 2 w 4"/>
              <a:gd name="T1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17">
                <a:moveTo>
                  <a:pt x="2" y="0"/>
                </a:moveTo>
                <a:cubicBezTo>
                  <a:pt x="1" y="0"/>
                  <a:pt x="0" y="0"/>
                  <a:pt x="0" y="2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1" y="17"/>
                  <a:pt x="2" y="17"/>
                </a:cubicBezTo>
                <a:cubicBezTo>
                  <a:pt x="3" y="17"/>
                  <a:pt x="4" y="16"/>
                  <a:pt x="4" y="15"/>
                </a:cubicBezTo>
                <a:cubicBezTo>
                  <a:pt x="4" y="2"/>
                  <a:pt x="4" y="2"/>
                  <a:pt x="4" y="2"/>
                </a:cubicBezTo>
                <a:cubicBezTo>
                  <a:pt x="4" y="0"/>
                  <a:pt x="3" y="0"/>
                  <a:pt x="2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5" name="Oval 140"/>
          <p:cNvSpPr>
            <a:spLocks noChangeArrowheads="1"/>
          </p:cNvSpPr>
          <p:nvPr/>
        </p:nvSpPr>
        <p:spPr bwMode="auto">
          <a:xfrm>
            <a:off x="5689613" y="3289307"/>
            <a:ext cx="30163" cy="30163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6" name="Freeform 141"/>
          <p:cNvSpPr>
            <a:spLocks noEditPoints="1"/>
          </p:cNvSpPr>
          <p:nvPr/>
        </p:nvSpPr>
        <p:spPr bwMode="auto">
          <a:xfrm>
            <a:off x="1285878" y="2668593"/>
            <a:ext cx="247651" cy="209550"/>
          </a:xfrm>
          <a:custGeom>
            <a:avLst/>
            <a:gdLst>
              <a:gd name="T0" fmla="*/ 11 w 158"/>
              <a:gd name="T1" fmla="*/ 120 h 134"/>
              <a:gd name="T2" fmla="*/ 61 w 158"/>
              <a:gd name="T3" fmla="*/ 120 h 134"/>
              <a:gd name="T4" fmla="*/ 59 w 158"/>
              <a:gd name="T5" fmla="*/ 134 h 134"/>
              <a:gd name="T6" fmla="*/ 99 w 158"/>
              <a:gd name="T7" fmla="*/ 134 h 134"/>
              <a:gd name="T8" fmla="*/ 97 w 158"/>
              <a:gd name="T9" fmla="*/ 120 h 134"/>
              <a:gd name="T10" fmla="*/ 147 w 158"/>
              <a:gd name="T11" fmla="*/ 120 h 134"/>
              <a:gd name="T12" fmla="*/ 158 w 158"/>
              <a:gd name="T13" fmla="*/ 109 h 134"/>
              <a:gd name="T14" fmla="*/ 158 w 158"/>
              <a:gd name="T15" fmla="*/ 11 h 134"/>
              <a:gd name="T16" fmla="*/ 147 w 158"/>
              <a:gd name="T17" fmla="*/ 0 h 134"/>
              <a:gd name="T18" fmla="*/ 11 w 158"/>
              <a:gd name="T19" fmla="*/ 0 h 134"/>
              <a:gd name="T20" fmla="*/ 0 w 158"/>
              <a:gd name="T21" fmla="*/ 11 h 134"/>
              <a:gd name="T22" fmla="*/ 0 w 158"/>
              <a:gd name="T23" fmla="*/ 109 h 134"/>
              <a:gd name="T24" fmla="*/ 11 w 158"/>
              <a:gd name="T25" fmla="*/ 120 h 134"/>
              <a:gd name="T26" fmla="*/ 8 w 158"/>
              <a:gd name="T27" fmla="*/ 7 h 134"/>
              <a:gd name="T28" fmla="*/ 149 w 158"/>
              <a:gd name="T29" fmla="*/ 7 h 134"/>
              <a:gd name="T30" fmla="*/ 149 w 158"/>
              <a:gd name="T31" fmla="*/ 109 h 134"/>
              <a:gd name="T32" fmla="*/ 8 w 158"/>
              <a:gd name="T33" fmla="*/ 109 h 134"/>
              <a:gd name="T34" fmla="*/ 8 w 158"/>
              <a:gd name="T35" fmla="*/ 7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8" h="134">
                <a:moveTo>
                  <a:pt x="11" y="120"/>
                </a:moveTo>
                <a:cubicBezTo>
                  <a:pt x="61" y="120"/>
                  <a:pt x="61" y="120"/>
                  <a:pt x="61" y="120"/>
                </a:cubicBezTo>
                <a:cubicBezTo>
                  <a:pt x="59" y="134"/>
                  <a:pt x="59" y="134"/>
                  <a:pt x="5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7" y="120"/>
                  <a:pt x="97" y="120"/>
                  <a:pt x="97" y="120"/>
                </a:cubicBezTo>
                <a:cubicBezTo>
                  <a:pt x="147" y="120"/>
                  <a:pt x="147" y="120"/>
                  <a:pt x="147" y="120"/>
                </a:cubicBezTo>
                <a:cubicBezTo>
                  <a:pt x="153" y="120"/>
                  <a:pt x="158" y="115"/>
                  <a:pt x="158" y="109"/>
                </a:cubicBezTo>
                <a:cubicBezTo>
                  <a:pt x="158" y="11"/>
                  <a:pt x="158" y="11"/>
                  <a:pt x="158" y="11"/>
                </a:cubicBezTo>
                <a:cubicBezTo>
                  <a:pt x="158" y="5"/>
                  <a:pt x="153" y="0"/>
                  <a:pt x="147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15"/>
                  <a:pt x="5" y="120"/>
                  <a:pt x="11" y="120"/>
                </a:cubicBezTo>
                <a:close/>
                <a:moveTo>
                  <a:pt x="8" y="7"/>
                </a:moveTo>
                <a:cubicBezTo>
                  <a:pt x="149" y="7"/>
                  <a:pt x="149" y="7"/>
                  <a:pt x="149" y="7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8" y="109"/>
                  <a:pt x="8" y="109"/>
                  <a:pt x="8" y="109"/>
                </a:cubicBezTo>
                <a:lnTo>
                  <a:pt x="8" y="7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7" name="Freeform 142"/>
          <p:cNvSpPr>
            <a:spLocks noEditPoints="1"/>
          </p:cNvSpPr>
          <p:nvPr/>
        </p:nvSpPr>
        <p:spPr bwMode="auto">
          <a:xfrm>
            <a:off x="1254128" y="2890844"/>
            <a:ext cx="312738" cy="79375"/>
          </a:xfrm>
          <a:custGeom>
            <a:avLst/>
            <a:gdLst>
              <a:gd name="T0" fmla="*/ 199 w 200"/>
              <a:gd name="T1" fmla="*/ 41 h 50"/>
              <a:gd name="T2" fmla="*/ 171 w 200"/>
              <a:gd name="T3" fmla="*/ 1 h 50"/>
              <a:gd name="T4" fmla="*/ 168 w 200"/>
              <a:gd name="T5" fmla="*/ 0 h 50"/>
              <a:gd name="T6" fmla="*/ 32 w 200"/>
              <a:gd name="T7" fmla="*/ 0 h 50"/>
              <a:gd name="T8" fmla="*/ 29 w 200"/>
              <a:gd name="T9" fmla="*/ 1 h 50"/>
              <a:gd name="T10" fmla="*/ 1 w 200"/>
              <a:gd name="T11" fmla="*/ 41 h 50"/>
              <a:gd name="T12" fmla="*/ 1 w 200"/>
              <a:gd name="T13" fmla="*/ 46 h 50"/>
              <a:gd name="T14" fmla="*/ 14 w 200"/>
              <a:gd name="T15" fmla="*/ 50 h 50"/>
              <a:gd name="T16" fmla="*/ 187 w 200"/>
              <a:gd name="T17" fmla="*/ 50 h 50"/>
              <a:gd name="T18" fmla="*/ 199 w 200"/>
              <a:gd name="T19" fmla="*/ 46 h 50"/>
              <a:gd name="T20" fmla="*/ 199 w 200"/>
              <a:gd name="T21" fmla="*/ 41 h 50"/>
              <a:gd name="T22" fmla="*/ 194 w 200"/>
              <a:gd name="T23" fmla="*/ 43 h 50"/>
              <a:gd name="T24" fmla="*/ 187 w 200"/>
              <a:gd name="T25" fmla="*/ 44 h 50"/>
              <a:gd name="T26" fmla="*/ 14 w 200"/>
              <a:gd name="T27" fmla="*/ 44 h 50"/>
              <a:gd name="T28" fmla="*/ 6 w 200"/>
              <a:gd name="T29" fmla="*/ 44 h 50"/>
              <a:gd name="T30" fmla="*/ 6 w 200"/>
              <a:gd name="T31" fmla="*/ 42 h 50"/>
              <a:gd name="T32" fmla="*/ 6 w 200"/>
              <a:gd name="T33" fmla="*/ 42 h 50"/>
              <a:gd name="T34" fmla="*/ 16 w 200"/>
              <a:gd name="T35" fmla="*/ 26 h 50"/>
              <a:gd name="T36" fmla="*/ 184 w 200"/>
              <a:gd name="T37" fmla="*/ 26 h 50"/>
              <a:gd name="T38" fmla="*/ 194 w 200"/>
              <a:gd name="T39" fmla="*/ 42 h 50"/>
              <a:gd name="T40" fmla="*/ 194 w 200"/>
              <a:gd name="T41" fmla="*/ 42 h 50"/>
              <a:gd name="T42" fmla="*/ 194 w 200"/>
              <a:gd name="T43" fmla="*/ 43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0" h="50">
                <a:moveTo>
                  <a:pt x="199" y="41"/>
                </a:moveTo>
                <a:cubicBezTo>
                  <a:pt x="198" y="34"/>
                  <a:pt x="177" y="11"/>
                  <a:pt x="171" y="1"/>
                </a:cubicBezTo>
                <a:cubicBezTo>
                  <a:pt x="170" y="1"/>
                  <a:pt x="169" y="0"/>
                  <a:pt x="168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1" y="0"/>
                  <a:pt x="30" y="1"/>
                  <a:pt x="29" y="1"/>
                </a:cubicBezTo>
                <a:cubicBezTo>
                  <a:pt x="23" y="11"/>
                  <a:pt x="2" y="34"/>
                  <a:pt x="1" y="41"/>
                </a:cubicBezTo>
                <a:cubicBezTo>
                  <a:pt x="0" y="43"/>
                  <a:pt x="1" y="45"/>
                  <a:pt x="1" y="46"/>
                </a:cubicBezTo>
                <a:cubicBezTo>
                  <a:pt x="3" y="49"/>
                  <a:pt x="7" y="50"/>
                  <a:pt x="14" y="50"/>
                </a:cubicBezTo>
                <a:cubicBezTo>
                  <a:pt x="187" y="50"/>
                  <a:pt x="187" y="50"/>
                  <a:pt x="187" y="50"/>
                </a:cubicBezTo>
                <a:cubicBezTo>
                  <a:pt x="193" y="50"/>
                  <a:pt x="197" y="49"/>
                  <a:pt x="199" y="46"/>
                </a:cubicBezTo>
                <a:cubicBezTo>
                  <a:pt x="199" y="45"/>
                  <a:pt x="200" y="43"/>
                  <a:pt x="199" y="41"/>
                </a:cubicBezTo>
                <a:close/>
                <a:moveTo>
                  <a:pt x="194" y="43"/>
                </a:moveTo>
                <a:cubicBezTo>
                  <a:pt x="194" y="44"/>
                  <a:pt x="193" y="44"/>
                  <a:pt x="187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7" y="44"/>
                  <a:pt x="7" y="44"/>
                  <a:pt x="6" y="44"/>
                </a:cubicBezTo>
                <a:cubicBezTo>
                  <a:pt x="6" y="43"/>
                  <a:pt x="6" y="43"/>
                  <a:pt x="6" y="42"/>
                </a:cubicBezTo>
                <a:cubicBezTo>
                  <a:pt x="6" y="42"/>
                  <a:pt x="6" y="42"/>
                  <a:pt x="6" y="42"/>
                </a:cubicBezTo>
                <a:cubicBezTo>
                  <a:pt x="6" y="40"/>
                  <a:pt x="11" y="34"/>
                  <a:pt x="16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9" y="34"/>
                  <a:pt x="194" y="40"/>
                  <a:pt x="194" y="42"/>
                </a:cubicBezTo>
                <a:cubicBezTo>
                  <a:pt x="194" y="42"/>
                  <a:pt x="194" y="42"/>
                  <a:pt x="194" y="42"/>
                </a:cubicBezTo>
                <a:cubicBezTo>
                  <a:pt x="194" y="43"/>
                  <a:pt x="194" y="43"/>
                  <a:pt x="194" y="43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8" name="Freeform 143"/>
          <p:cNvSpPr>
            <a:spLocks noEditPoints="1"/>
          </p:cNvSpPr>
          <p:nvPr/>
        </p:nvSpPr>
        <p:spPr bwMode="auto">
          <a:xfrm>
            <a:off x="704852" y="4549784"/>
            <a:ext cx="157163" cy="114300"/>
          </a:xfrm>
          <a:custGeom>
            <a:avLst/>
            <a:gdLst>
              <a:gd name="T0" fmla="*/ 5 w 100"/>
              <a:gd name="T1" fmla="*/ 73 h 73"/>
              <a:gd name="T2" fmla="*/ 95 w 100"/>
              <a:gd name="T3" fmla="*/ 73 h 73"/>
              <a:gd name="T4" fmla="*/ 99 w 100"/>
              <a:gd name="T5" fmla="*/ 72 h 73"/>
              <a:gd name="T6" fmla="*/ 100 w 100"/>
              <a:gd name="T7" fmla="*/ 68 h 73"/>
              <a:gd name="T8" fmla="*/ 100 w 100"/>
              <a:gd name="T9" fmla="*/ 5 h 73"/>
              <a:gd name="T10" fmla="*/ 99 w 100"/>
              <a:gd name="T11" fmla="*/ 1 h 73"/>
              <a:gd name="T12" fmla="*/ 95 w 100"/>
              <a:gd name="T13" fmla="*/ 0 h 73"/>
              <a:gd name="T14" fmla="*/ 5 w 100"/>
              <a:gd name="T15" fmla="*/ 0 h 73"/>
              <a:gd name="T16" fmla="*/ 1 w 100"/>
              <a:gd name="T17" fmla="*/ 1 h 73"/>
              <a:gd name="T18" fmla="*/ 0 w 100"/>
              <a:gd name="T19" fmla="*/ 5 h 73"/>
              <a:gd name="T20" fmla="*/ 0 w 100"/>
              <a:gd name="T21" fmla="*/ 68 h 73"/>
              <a:gd name="T22" fmla="*/ 1 w 100"/>
              <a:gd name="T23" fmla="*/ 72 h 73"/>
              <a:gd name="T24" fmla="*/ 5 w 100"/>
              <a:gd name="T25" fmla="*/ 73 h 73"/>
              <a:gd name="T26" fmla="*/ 10 w 100"/>
              <a:gd name="T27" fmla="*/ 10 h 73"/>
              <a:gd name="T28" fmla="*/ 91 w 100"/>
              <a:gd name="T29" fmla="*/ 10 h 73"/>
              <a:gd name="T30" fmla="*/ 91 w 100"/>
              <a:gd name="T31" fmla="*/ 64 h 73"/>
              <a:gd name="T32" fmla="*/ 10 w 100"/>
              <a:gd name="T33" fmla="*/ 64 h 73"/>
              <a:gd name="T34" fmla="*/ 10 w 100"/>
              <a:gd name="T35" fmla="*/ 1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0" h="73">
                <a:moveTo>
                  <a:pt x="5" y="73"/>
                </a:moveTo>
                <a:cubicBezTo>
                  <a:pt x="95" y="73"/>
                  <a:pt x="95" y="73"/>
                  <a:pt x="95" y="73"/>
                </a:cubicBezTo>
                <a:cubicBezTo>
                  <a:pt x="97" y="73"/>
                  <a:pt x="98" y="73"/>
                  <a:pt x="99" y="72"/>
                </a:cubicBezTo>
                <a:cubicBezTo>
                  <a:pt x="100" y="71"/>
                  <a:pt x="100" y="70"/>
                  <a:pt x="100" y="68"/>
                </a:cubicBezTo>
                <a:cubicBezTo>
                  <a:pt x="100" y="5"/>
                  <a:pt x="100" y="5"/>
                  <a:pt x="100" y="5"/>
                </a:cubicBezTo>
                <a:cubicBezTo>
                  <a:pt x="100" y="3"/>
                  <a:pt x="100" y="2"/>
                  <a:pt x="99" y="1"/>
                </a:cubicBezTo>
                <a:cubicBezTo>
                  <a:pt x="98" y="0"/>
                  <a:pt x="97" y="0"/>
                  <a:pt x="9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2" y="0"/>
                  <a:pt x="1" y="1"/>
                </a:cubicBezTo>
                <a:cubicBezTo>
                  <a:pt x="1" y="2"/>
                  <a:pt x="0" y="3"/>
                  <a:pt x="0" y="5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0"/>
                  <a:pt x="1" y="71"/>
                  <a:pt x="1" y="72"/>
                </a:cubicBezTo>
                <a:cubicBezTo>
                  <a:pt x="2" y="73"/>
                  <a:pt x="4" y="73"/>
                  <a:pt x="5" y="73"/>
                </a:cubicBezTo>
                <a:close/>
                <a:moveTo>
                  <a:pt x="10" y="10"/>
                </a:moveTo>
                <a:cubicBezTo>
                  <a:pt x="91" y="10"/>
                  <a:pt x="91" y="10"/>
                  <a:pt x="91" y="10"/>
                </a:cubicBezTo>
                <a:cubicBezTo>
                  <a:pt x="91" y="64"/>
                  <a:pt x="91" y="64"/>
                  <a:pt x="91" y="64"/>
                </a:cubicBezTo>
                <a:cubicBezTo>
                  <a:pt x="10" y="64"/>
                  <a:pt x="10" y="64"/>
                  <a:pt x="10" y="64"/>
                </a:cubicBezTo>
                <a:lnTo>
                  <a:pt x="10" y="10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9" name="Freeform 144"/>
          <p:cNvSpPr>
            <a:spLocks noEditPoints="1"/>
          </p:cNvSpPr>
          <p:nvPr/>
        </p:nvSpPr>
        <p:spPr bwMode="auto">
          <a:xfrm>
            <a:off x="627064" y="4764097"/>
            <a:ext cx="88900" cy="71438"/>
          </a:xfrm>
          <a:custGeom>
            <a:avLst/>
            <a:gdLst>
              <a:gd name="T0" fmla="*/ 52 w 57"/>
              <a:gd name="T1" fmla="*/ 0 h 45"/>
              <a:gd name="T2" fmla="*/ 5 w 57"/>
              <a:gd name="T3" fmla="*/ 0 h 45"/>
              <a:gd name="T4" fmla="*/ 2 w 57"/>
              <a:gd name="T5" fmla="*/ 2 h 45"/>
              <a:gd name="T6" fmla="*/ 0 w 57"/>
              <a:gd name="T7" fmla="*/ 5 h 45"/>
              <a:gd name="T8" fmla="*/ 0 w 57"/>
              <a:gd name="T9" fmla="*/ 40 h 45"/>
              <a:gd name="T10" fmla="*/ 2 w 57"/>
              <a:gd name="T11" fmla="*/ 44 h 45"/>
              <a:gd name="T12" fmla="*/ 5 w 57"/>
              <a:gd name="T13" fmla="*/ 45 h 45"/>
              <a:gd name="T14" fmla="*/ 52 w 57"/>
              <a:gd name="T15" fmla="*/ 45 h 45"/>
              <a:gd name="T16" fmla="*/ 56 w 57"/>
              <a:gd name="T17" fmla="*/ 44 h 45"/>
              <a:gd name="T18" fmla="*/ 57 w 57"/>
              <a:gd name="T19" fmla="*/ 40 h 45"/>
              <a:gd name="T20" fmla="*/ 57 w 57"/>
              <a:gd name="T21" fmla="*/ 5 h 45"/>
              <a:gd name="T22" fmla="*/ 56 w 57"/>
              <a:gd name="T23" fmla="*/ 2 h 45"/>
              <a:gd name="T24" fmla="*/ 52 w 57"/>
              <a:gd name="T25" fmla="*/ 0 h 45"/>
              <a:gd name="T26" fmla="*/ 47 w 57"/>
              <a:gd name="T27" fmla="*/ 35 h 45"/>
              <a:gd name="T28" fmla="*/ 10 w 57"/>
              <a:gd name="T29" fmla="*/ 35 h 45"/>
              <a:gd name="T30" fmla="*/ 10 w 57"/>
              <a:gd name="T31" fmla="*/ 10 h 45"/>
              <a:gd name="T32" fmla="*/ 47 w 57"/>
              <a:gd name="T33" fmla="*/ 10 h 45"/>
              <a:gd name="T34" fmla="*/ 47 w 57"/>
              <a:gd name="T35" fmla="*/ 3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7" h="45">
                <a:moveTo>
                  <a:pt x="52" y="0"/>
                </a:moveTo>
                <a:cubicBezTo>
                  <a:pt x="5" y="0"/>
                  <a:pt x="5" y="0"/>
                  <a:pt x="5" y="0"/>
                </a:cubicBezTo>
                <a:cubicBezTo>
                  <a:pt x="4" y="0"/>
                  <a:pt x="2" y="1"/>
                  <a:pt x="2" y="2"/>
                </a:cubicBezTo>
                <a:cubicBezTo>
                  <a:pt x="1" y="3"/>
                  <a:pt x="0" y="4"/>
                  <a:pt x="0" y="5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2"/>
                  <a:pt x="1" y="43"/>
                  <a:pt x="2" y="44"/>
                </a:cubicBezTo>
                <a:cubicBezTo>
                  <a:pt x="2" y="45"/>
                  <a:pt x="4" y="45"/>
                  <a:pt x="5" y="45"/>
                </a:cubicBezTo>
                <a:cubicBezTo>
                  <a:pt x="52" y="45"/>
                  <a:pt x="52" y="45"/>
                  <a:pt x="52" y="45"/>
                </a:cubicBezTo>
                <a:cubicBezTo>
                  <a:pt x="54" y="45"/>
                  <a:pt x="55" y="45"/>
                  <a:pt x="56" y="44"/>
                </a:cubicBezTo>
                <a:cubicBezTo>
                  <a:pt x="57" y="43"/>
                  <a:pt x="57" y="42"/>
                  <a:pt x="57" y="40"/>
                </a:cubicBezTo>
                <a:cubicBezTo>
                  <a:pt x="57" y="5"/>
                  <a:pt x="57" y="5"/>
                  <a:pt x="57" y="5"/>
                </a:cubicBezTo>
                <a:cubicBezTo>
                  <a:pt x="57" y="4"/>
                  <a:pt x="57" y="3"/>
                  <a:pt x="56" y="2"/>
                </a:cubicBezTo>
                <a:cubicBezTo>
                  <a:pt x="55" y="1"/>
                  <a:pt x="53" y="0"/>
                  <a:pt x="52" y="0"/>
                </a:cubicBezTo>
                <a:close/>
                <a:moveTo>
                  <a:pt x="47" y="35"/>
                </a:moveTo>
                <a:cubicBezTo>
                  <a:pt x="10" y="35"/>
                  <a:pt x="10" y="35"/>
                  <a:pt x="10" y="35"/>
                </a:cubicBezTo>
                <a:cubicBezTo>
                  <a:pt x="10" y="10"/>
                  <a:pt x="10" y="10"/>
                  <a:pt x="10" y="10"/>
                </a:cubicBezTo>
                <a:cubicBezTo>
                  <a:pt x="47" y="10"/>
                  <a:pt x="47" y="10"/>
                  <a:pt x="47" y="10"/>
                </a:cubicBezTo>
                <a:lnTo>
                  <a:pt x="47" y="35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0" name="Freeform 145"/>
          <p:cNvSpPr>
            <a:spLocks noEditPoints="1"/>
          </p:cNvSpPr>
          <p:nvPr/>
        </p:nvSpPr>
        <p:spPr bwMode="auto">
          <a:xfrm>
            <a:off x="739777" y="4764097"/>
            <a:ext cx="88900" cy="71438"/>
          </a:xfrm>
          <a:custGeom>
            <a:avLst/>
            <a:gdLst>
              <a:gd name="T0" fmla="*/ 52 w 57"/>
              <a:gd name="T1" fmla="*/ 0 h 45"/>
              <a:gd name="T2" fmla="*/ 5 w 57"/>
              <a:gd name="T3" fmla="*/ 0 h 45"/>
              <a:gd name="T4" fmla="*/ 1 w 57"/>
              <a:gd name="T5" fmla="*/ 2 h 45"/>
              <a:gd name="T6" fmla="*/ 0 w 57"/>
              <a:gd name="T7" fmla="*/ 5 h 45"/>
              <a:gd name="T8" fmla="*/ 0 w 57"/>
              <a:gd name="T9" fmla="*/ 40 h 45"/>
              <a:gd name="T10" fmla="*/ 1 w 57"/>
              <a:gd name="T11" fmla="*/ 44 h 45"/>
              <a:gd name="T12" fmla="*/ 5 w 57"/>
              <a:gd name="T13" fmla="*/ 45 h 45"/>
              <a:gd name="T14" fmla="*/ 52 w 57"/>
              <a:gd name="T15" fmla="*/ 45 h 45"/>
              <a:gd name="T16" fmla="*/ 55 w 57"/>
              <a:gd name="T17" fmla="*/ 44 h 45"/>
              <a:gd name="T18" fmla="*/ 57 w 57"/>
              <a:gd name="T19" fmla="*/ 40 h 45"/>
              <a:gd name="T20" fmla="*/ 57 w 57"/>
              <a:gd name="T21" fmla="*/ 5 h 45"/>
              <a:gd name="T22" fmla="*/ 55 w 57"/>
              <a:gd name="T23" fmla="*/ 2 h 45"/>
              <a:gd name="T24" fmla="*/ 52 w 57"/>
              <a:gd name="T25" fmla="*/ 0 h 45"/>
              <a:gd name="T26" fmla="*/ 9 w 57"/>
              <a:gd name="T27" fmla="*/ 35 h 45"/>
              <a:gd name="T28" fmla="*/ 9 w 57"/>
              <a:gd name="T29" fmla="*/ 10 h 45"/>
              <a:gd name="T30" fmla="*/ 47 w 57"/>
              <a:gd name="T31" fmla="*/ 10 h 45"/>
              <a:gd name="T32" fmla="*/ 47 w 57"/>
              <a:gd name="T33" fmla="*/ 35 h 45"/>
              <a:gd name="T34" fmla="*/ 9 w 57"/>
              <a:gd name="T35" fmla="*/ 3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7" h="45">
                <a:moveTo>
                  <a:pt x="52" y="0"/>
                </a:move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1"/>
                  <a:pt x="1" y="2"/>
                </a:cubicBezTo>
                <a:cubicBezTo>
                  <a:pt x="0" y="3"/>
                  <a:pt x="0" y="4"/>
                  <a:pt x="0" y="5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2"/>
                  <a:pt x="0" y="43"/>
                  <a:pt x="1" y="44"/>
                </a:cubicBezTo>
                <a:cubicBezTo>
                  <a:pt x="2" y="45"/>
                  <a:pt x="3" y="45"/>
                  <a:pt x="5" y="45"/>
                </a:cubicBezTo>
                <a:cubicBezTo>
                  <a:pt x="52" y="45"/>
                  <a:pt x="52" y="45"/>
                  <a:pt x="52" y="45"/>
                </a:cubicBezTo>
                <a:cubicBezTo>
                  <a:pt x="53" y="45"/>
                  <a:pt x="54" y="45"/>
                  <a:pt x="55" y="44"/>
                </a:cubicBezTo>
                <a:cubicBezTo>
                  <a:pt x="56" y="43"/>
                  <a:pt x="57" y="42"/>
                  <a:pt x="57" y="40"/>
                </a:cubicBezTo>
                <a:cubicBezTo>
                  <a:pt x="57" y="5"/>
                  <a:pt x="57" y="5"/>
                  <a:pt x="57" y="5"/>
                </a:cubicBezTo>
                <a:cubicBezTo>
                  <a:pt x="57" y="4"/>
                  <a:pt x="56" y="3"/>
                  <a:pt x="55" y="2"/>
                </a:cubicBezTo>
                <a:cubicBezTo>
                  <a:pt x="54" y="1"/>
                  <a:pt x="53" y="0"/>
                  <a:pt x="52" y="0"/>
                </a:cubicBezTo>
                <a:close/>
                <a:moveTo>
                  <a:pt x="9" y="35"/>
                </a:moveTo>
                <a:cubicBezTo>
                  <a:pt x="9" y="10"/>
                  <a:pt x="9" y="10"/>
                  <a:pt x="9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35"/>
                  <a:pt x="47" y="35"/>
                  <a:pt x="47" y="35"/>
                </a:cubicBezTo>
                <a:lnTo>
                  <a:pt x="9" y="35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1" name="Freeform 146"/>
          <p:cNvSpPr>
            <a:spLocks noEditPoints="1"/>
          </p:cNvSpPr>
          <p:nvPr/>
        </p:nvSpPr>
        <p:spPr bwMode="auto">
          <a:xfrm>
            <a:off x="850902" y="4764097"/>
            <a:ext cx="88900" cy="71438"/>
          </a:xfrm>
          <a:custGeom>
            <a:avLst/>
            <a:gdLst>
              <a:gd name="T0" fmla="*/ 56 w 57"/>
              <a:gd name="T1" fmla="*/ 2 h 45"/>
              <a:gd name="T2" fmla="*/ 52 w 57"/>
              <a:gd name="T3" fmla="*/ 0 h 45"/>
              <a:gd name="T4" fmla="*/ 5 w 57"/>
              <a:gd name="T5" fmla="*/ 0 h 45"/>
              <a:gd name="T6" fmla="*/ 2 w 57"/>
              <a:gd name="T7" fmla="*/ 2 h 45"/>
              <a:gd name="T8" fmla="*/ 0 w 57"/>
              <a:gd name="T9" fmla="*/ 5 h 45"/>
              <a:gd name="T10" fmla="*/ 0 w 57"/>
              <a:gd name="T11" fmla="*/ 40 h 45"/>
              <a:gd name="T12" fmla="*/ 2 w 57"/>
              <a:gd name="T13" fmla="*/ 44 h 45"/>
              <a:gd name="T14" fmla="*/ 5 w 57"/>
              <a:gd name="T15" fmla="*/ 45 h 45"/>
              <a:gd name="T16" fmla="*/ 52 w 57"/>
              <a:gd name="T17" fmla="*/ 45 h 45"/>
              <a:gd name="T18" fmla="*/ 56 w 57"/>
              <a:gd name="T19" fmla="*/ 44 h 45"/>
              <a:gd name="T20" fmla="*/ 57 w 57"/>
              <a:gd name="T21" fmla="*/ 40 h 45"/>
              <a:gd name="T22" fmla="*/ 57 w 57"/>
              <a:gd name="T23" fmla="*/ 5 h 45"/>
              <a:gd name="T24" fmla="*/ 56 w 57"/>
              <a:gd name="T25" fmla="*/ 2 h 45"/>
              <a:gd name="T26" fmla="*/ 47 w 57"/>
              <a:gd name="T27" fmla="*/ 35 h 45"/>
              <a:gd name="T28" fmla="*/ 10 w 57"/>
              <a:gd name="T29" fmla="*/ 35 h 45"/>
              <a:gd name="T30" fmla="*/ 10 w 57"/>
              <a:gd name="T31" fmla="*/ 10 h 45"/>
              <a:gd name="T32" fmla="*/ 47 w 57"/>
              <a:gd name="T33" fmla="*/ 10 h 45"/>
              <a:gd name="T34" fmla="*/ 47 w 57"/>
              <a:gd name="T35" fmla="*/ 3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7" h="45">
                <a:moveTo>
                  <a:pt x="56" y="2"/>
                </a:moveTo>
                <a:cubicBezTo>
                  <a:pt x="55" y="1"/>
                  <a:pt x="54" y="0"/>
                  <a:pt x="52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1"/>
                  <a:pt x="2" y="2"/>
                </a:cubicBezTo>
                <a:cubicBezTo>
                  <a:pt x="1" y="3"/>
                  <a:pt x="0" y="4"/>
                  <a:pt x="0" y="5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2"/>
                  <a:pt x="1" y="43"/>
                  <a:pt x="2" y="44"/>
                </a:cubicBezTo>
                <a:cubicBezTo>
                  <a:pt x="3" y="45"/>
                  <a:pt x="4" y="45"/>
                  <a:pt x="5" y="45"/>
                </a:cubicBezTo>
                <a:cubicBezTo>
                  <a:pt x="52" y="45"/>
                  <a:pt x="52" y="45"/>
                  <a:pt x="52" y="45"/>
                </a:cubicBezTo>
                <a:cubicBezTo>
                  <a:pt x="54" y="45"/>
                  <a:pt x="55" y="45"/>
                  <a:pt x="56" y="44"/>
                </a:cubicBezTo>
                <a:cubicBezTo>
                  <a:pt x="57" y="43"/>
                  <a:pt x="57" y="42"/>
                  <a:pt x="57" y="40"/>
                </a:cubicBezTo>
                <a:cubicBezTo>
                  <a:pt x="57" y="5"/>
                  <a:pt x="57" y="5"/>
                  <a:pt x="57" y="5"/>
                </a:cubicBezTo>
                <a:cubicBezTo>
                  <a:pt x="57" y="4"/>
                  <a:pt x="57" y="3"/>
                  <a:pt x="56" y="2"/>
                </a:cubicBezTo>
                <a:close/>
                <a:moveTo>
                  <a:pt x="47" y="35"/>
                </a:moveTo>
                <a:cubicBezTo>
                  <a:pt x="10" y="35"/>
                  <a:pt x="10" y="35"/>
                  <a:pt x="10" y="35"/>
                </a:cubicBezTo>
                <a:cubicBezTo>
                  <a:pt x="10" y="10"/>
                  <a:pt x="10" y="10"/>
                  <a:pt x="10" y="10"/>
                </a:cubicBezTo>
                <a:cubicBezTo>
                  <a:pt x="47" y="10"/>
                  <a:pt x="47" y="10"/>
                  <a:pt x="47" y="10"/>
                </a:cubicBezTo>
                <a:lnTo>
                  <a:pt x="47" y="35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2" name="Freeform 147"/>
          <p:cNvSpPr>
            <a:spLocks/>
          </p:cNvSpPr>
          <p:nvPr/>
        </p:nvSpPr>
        <p:spPr bwMode="auto">
          <a:xfrm>
            <a:off x="642939" y="4679959"/>
            <a:ext cx="277813" cy="69850"/>
          </a:xfrm>
          <a:custGeom>
            <a:avLst/>
            <a:gdLst>
              <a:gd name="T0" fmla="*/ 4 w 178"/>
              <a:gd name="T1" fmla="*/ 43 h 44"/>
              <a:gd name="T2" fmla="*/ 9 w 178"/>
              <a:gd name="T3" fmla="*/ 38 h 44"/>
              <a:gd name="T4" fmla="*/ 9 w 178"/>
              <a:gd name="T5" fmla="*/ 29 h 44"/>
              <a:gd name="T6" fmla="*/ 84 w 178"/>
              <a:gd name="T7" fmla="*/ 28 h 44"/>
              <a:gd name="T8" fmla="*/ 84 w 178"/>
              <a:gd name="T9" fmla="*/ 39 h 44"/>
              <a:gd name="T10" fmla="*/ 89 w 178"/>
              <a:gd name="T11" fmla="*/ 44 h 44"/>
              <a:gd name="T12" fmla="*/ 94 w 178"/>
              <a:gd name="T13" fmla="*/ 39 h 44"/>
              <a:gd name="T14" fmla="*/ 94 w 178"/>
              <a:gd name="T15" fmla="*/ 28 h 44"/>
              <a:gd name="T16" fmla="*/ 168 w 178"/>
              <a:gd name="T17" fmla="*/ 29 h 44"/>
              <a:gd name="T18" fmla="*/ 168 w 178"/>
              <a:gd name="T19" fmla="*/ 38 h 44"/>
              <a:gd name="T20" fmla="*/ 173 w 178"/>
              <a:gd name="T21" fmla="*/ 43 h 44"/>
              <a:gd name="T22" fmla="*/ 178 w 178"/>
              <a:gd name="T23" fmla="*/ 38 h 44"/>
              <a:gd name="T24" fmla="*/ 178 w 178"/>
              <a:gd name="T25" fmla="*/ 24 h 44"/>
              <a:gd name="T26" fmla="*/ 173 w 178"/>
              <a:gd name="T27" fmla="*/ 19 h 44"/>
              <a:gd name="T28" fmla="*/ 94 w 178"/>
              <a:gd name="T29" fmla="*/ 19 h 44"/>
              <a:gd name="T30" fmla="*/ 94 w 178"/>
              <a:gd name="T31" fmla="*/ 7 h 44"/>
              <a:gd name="T32" fmla="*/ 94 w 178"/>
              <a:gd name="T33" fmla="*/ 7 h 44"/>
              <a:gd name="T34" fmla="*/ 94 w 178"/>
              <a:gd name="T35" fmla="*/ 5 h 44"/>
              <a:gd name="T36" fmla="*/ 89 w 178"/>
              <a:gd name="T37" fmla="*/ 0 h 44"/>
              <a:gd name="T38" fmla="*/ 84 w 178"/>
              <a:gd name="T39" fmla="*/ 5 h 44"/>
              <a:gd name="T40" fmla="*/ 84 w 178"/>
              <a:gd name="T41" fmla="*/ 19 h 44"/>
              <a:gd name="T42" fmla="*/ 4 w 178"/>
              <a:gd name="T43" fmla="*/ 19 h 44"/>
              <a:gd name="T44" fmla="*/ 0 w 178"/>
              <a:gd name="T45" fmla="*/ 24 h 44"/>
              <a:gd name="T46" fmla="*/ 0 w 178"/>
              <a:gd name="T47" fmla="*/ 38 h 44"/>
              <a:gd name="T48" fmla="*/ 4 w 178"/>
              <a:gd name="T49" fmla="*/ 43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8" h="44">
                <a:moveTo>
                  <a:pt x="4" y="43"/>
                </a:moveTo>
                <a:cubicBezTo>
                  <a:pt x="7" y="43"/>
                  <a:pt x="9" y="41"/>
                  <a:pt x="9" y="38"/>
                </a:cubicBezTo>
                <a:cubicBezTo>
                  <a:pt x="9" y="29"/>
                  <a:pt x="9" y="29"/>
                  <a:pt x="9" y="29"/>
                </a:cubicBezTo>
                <a:cubicBezTo>
                  <a:pt x="84" y="28"/>
                  <a:pt x="84" y="28"/>
                  <a:pt x="84" y="28"/>
                </a:cubicBezTo>
                <a:cubicBezTo>
                  <a:pt x="84" y="39"/>
                  <a:pt x="84" y="39"/>
                  <a:pt x="84" y="39"/>
                </a:cubicBezTo>
                <a:cubicBezTo>
                  <a:pt x="84" y="41"/>
                  <a:pt x="86" y="44"/>
                  <a:pt x="89" y="44"/>
                </a:cubicBezTo>
                <a:cubicBezTo>
                  <a:pt x="91" y="44"/>
                  <a:pt x="94" y="41"/>
                  <a:pt x="94" y="39"/>
                </a:cubicBezTo>
                <a:cubicBezTo>
                  <a:pt x="94" y="28"/>
                  <a:pt x="94" y="28"/>
                  <a:pt x="94" y="28"/>
                </a:cubicBezTo>
                <a:cubicBezTo>
                  <a:pt x="168" y="29"/>
                  <a:pt x="168" y="29"/>
                  <a:pt x="168" y="29"/>
                </a:cubicBezTo>
                <a:cubicBezTo>
                  <a:pt x="168" y="38"/>
                  <a:pt x="168" y="38"/>
                  <a:pt x="168" y="38"/>
                </a:cubicBezTo>
                <a:cubicBezTo>
                  <a:pt x="168" y="41"/>
                  <a:pt x="170" y="43"/>
                  <a:pt x="173" y="43"/>
                </a:cubicBezTo>
                <a:cubicBezTo>
                  <a:pt x="176" y="43"/>
                  <a:pt x="178" y="41"/>
                  <a:pt x="178" y="38"/>
                </a:cubicBezTo>
                <a:cubicBezTo>
                  <a:pt x="178" y="24"/>
                  <a:pt x="178" y="24"/>
                  <a:pt x="178" y="24"/>
                </a:cubicBezTo>
                <a:cubicBezTo>
                  <a:pt x="178" y="21"/>
                  <a:pt x="176" y="19"/>
                  <a:pt x="173" y="19"/>
                </a:cubicBezTo>
                <a:cubicBezTo>
                  <a:pt x="94" y="19"/>
                  <a:pt x="94" y="19"/>
                  <a:pt x="94" y="19"/>
                </a:cubicBezTo>
                <a:cubicBezTo>
                  <a:pt x="94" y="7"/>
                  <a:pt x="94" y="7"/>
                  <a:pt x="94" y="7"/>
                </a:cubicBezTo>
                <a:cubicBezTo>
                  <a:pt x="94" y="7"/>
                  <a:pt x="94" y="7"/>
                  <a:pt x="94" y="7"/>
                </a:cubicBezTo>
                <a:cubicBezTo>
                  <a:pt x="94" y="5"/>
                  <a:pt x="94" y="5"/>
                  <a:pt x="94" y="5"/>
                </a:cubicBezTo>
                <a:cubicBezTo>
                  <a:pt x="94" y="2"/>
                  <a:pt x="92" y="0"/>
                  <a:pt x="89" y="0"/>
                </a:cubicBezTo>
                <a:cubicBezTo>
                  <a:pt x="86" y="0"/>
                  <a:pt x="84" y="2"/>
                  <a:pt x="84" y="5"/>
                </a:cubicBezTo>
                <a:cubicBezTo>
                  <a:pt x="84" y="19"/>
                  <a:pt x="84" y="19"/>
                  <a:pt x="8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2" y="19"/>
                  <a:pt x="0" y="21"/>
                  <a:pt x="0" y="24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41"/>
                  <a:pt x="2" y="43"/>
                  <a:pt x="4" y="43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3" name="Freeform 148"/>
          <p:cNvSpPr>
            <a:spLocks noEditPoints="1"/>
          </p:cNvSpPr>
          <p:nvPr/>
        </p:nvSpPr>
        <p:spPr bwMode="auto">
          <a:xfrm>
            <a:off x="5641988" y="3910020"/>
            <a:ext cx="312738" cy="314326"/>
          </a:xfrm>
          <a:custGeom>
            <a:avLst/>
            <a:gdLst>
              <a:gd name="T0" fmla="*/ 100 w 200"/>
              <a:gd name="T1" fmla="*/ 0 h 200"/>
              <a:gd name="T2" fmla="*/ 0 w 200"/>
              <a:gd name="T3" fmla="*/ 100 h 200"/>
              <a:gd name="T4" fmla="*/ 100 w 200"/>
              <a:gd name="T5" fmla="*/ 200 h 200"/>
              <a:gd name="T6" fmla="*/ 200 w 200"/>
              <a:gd name="T7" fmla="*/ 100 h 200"/>
              <a:gd name="T8" fmla="*/ 100 w 200"/>
              <a:gd name="T9" fmla="*/ 0 h 200"/>
              <a:gd name="T10" fmla="*/ 100 w 200"/>
              <a:gd name="T11" fmla="*/ 184 h 200"/>
              <a:gd name="T12" fmla="*/ 16 w 200"/>
              <a:gd name="T13" fmla="*/ 100 h 200"/>
              <a:gd name="T14" fmla="*/ 100 w 200"/>
              <a:gd name="T15" fmla="*/ 16 h 200"/>
              <a:gd name="T16" fmla="*/ 184 w 200"/>
              <a:gd name="T17" fmla="*/ 100 h 200"/>
              <a:gd name="T18" fmla="*/ 100 w 200"/>
              <a:gd name="T19" fmla="*/ 18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0" h="200">
                <a:moveTo>
                  <a:pt x="100" y="0"/>
                </a:moveTo>
                <a:cubicBezTo>
                  <a:pt x="45" y="0"/>
                  <a:pt x="0" y="45"/>
                  <a:pt x="0" y="100"/>
                </a:cubicBezTo>
                <a:cubicBezTo>
                  <a:pt x="0" y="155"/>
                  <a:pt x="45" y="200"/>
                  <a:pt x="100" y="200"/>
                </a:cubicBezTo>
                <a:cubicBezTo>
                  <a:pt x="155" y="200"/>
                  <a:pt x="200" y="155"/>
                  <a:pt x="200" y="100"/>
                </a:cubicBezTo>
                <a:cubicBezTo>
                  <a:pt x="200" y="45"/>
                  <a:pt x="155" y="0"/>
                  <a:pt x="100" y="0"/>
                </a:cubicBezTo>
                <a:close/>
                <a:moveTo>
                  <a:pt x="100" y="184"/>
                </a:moveTo>
                <a:cubicBezTo>
                  <a:pt x="53" y="184"/>
                  <a:pt x="16" y="146"/>
                  <a:pt x="16" y="100"/>
                </a:cubicBezTo>
                <a:cubicBezTo>
                  <a:pt x="16" y="53"/>
                  <a:pt x="53" y="16"/>
                  <a:pt x="100" y="16"/>
                </a:cubicBezTo>
                <a:cubicBezTo>
                  <a:pt x="146" y="16"/>
                  <a:pt x="184" y="53"/>
                  <a:pt x="184" y="100"/>
                </a:cubicBezTo>
                <a:cubicBezTo>
                  <a:pt x="184" y="146"/>
                  <a:pt x="146" y="184"/>
                  <a:pt x="100" y="184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4" name="Freeform 149"/>
          <p:cNvSpPr>
            <a:spLocks/>
          </p:cNvSpPr>
          <p:nvPr/>
        </p:nvSpPr>
        <p:spPr bwMode="auto">
          <a:xfrm>
            <a:off x="5781688" y="3963995"/>
            <a:ext cx="93663" cy="122238"/>
          </a:xfrm>
          <a:custGeom>
            <a:avLst/>
            <a:gdLst>
              <a:gd name="T0" fmla="*/ 51 w 60"/>
              <a:gd name="T1" fmla="*/ 62 h 78"/>
              <a:gd name="T2" fmla="*/ 12 w 60"/>
              <a:gd name="T3" fmla="*/ 62 h 78"/>
              <a:gd name="T4" fmla="*/ 12 w 60"/>
              <a:gd name="T5" fmla="*/ 6 h 78"/>
              <a:gd name="T6" fmla="*/ 6 w 60"/>
              <a:gd name="T7" fmla="*/ 0 h 78"/>
              <a:gd name="T8" fmla="*/ 0 w 60"/>
              <a:gd name="T9" fmla="*/ 6 h 78"/>
              <a:gd name="T10" fmla="*/ 0 w 60"/>
              <a:gd name="T11" fmla="*/ 70 h 78"/>
              <a:gd name="T12" fmla="*/ 1 w 60"/>
              <a:gd name="T13" fmla="*/ 73 h 78"/>
              <a:gd name="T14" fmla="*/ 9 w 60"/>
              <a:gd name="T15" fmla="*/ 78 h 78"/>
              <a:gd name="T16" fmla="*/ 51 w 60"/>
              <a:gd name="T17" fmla="*/ 78 h 78"/>
              <a:gd name="T18" fmla="*/ 60 w 60"/>
              <a:gd name="T19" fmla="*/ 70 h 78"/>
              <a:gd name="T20" fmla="*/ 51 w 60"/>
              <a:gd name="T21" fmla="*/ 62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0" h="78">
                <a:moveTo>
                  <a:pt x="51" y="62"/>
                </a:moveTo>
                <a:cubicBezTo>
                  <a:pt x="12" y="62"/>
                  <a:pt x="12" y="62"/>
                  <a:pt x="12" y="62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10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1"/>
                  <a:pt x="1" y="73"/>
                  <a:pt x="1" y="73"/>
                </a:cubicBezTo>
                <a:cubicBezTo>
                  <a:pt x="3" y="76"/>
                  <a:pt x="5" y="78"/>
                  <a:pt x="9" y="78"/>
                </a:cubicBezTo>
                <a:cubicBezTo>
                  <a:pt x="51" y="78"/>
                  <a:pt x="51" y="78"/>
                  <a:pt x="51" y="78"/>
                </a:cubicBezTo>
                <a:cubicBezTo>
                  <a:pt x="56" y="78"/>
                  <a:pt x="60" y="75"/>
                  <a:pt x="60" y="70"/>
                </a:cubicBezTo>
                <a:cubicBezTo>
                  <a:pt x="60" y="66"/>
                  <a:pt x="56" y="62"/>
                  <a:pt x="51" y="6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5" name="Freeform 150"/>
          <p:cNvSpPr>
            <a:spLocks noEditPoints="1"/>
          </p:cNvSpPr>
          <p:nvPr/>
        </p:nvSpPr>
        <p:spPr bwMode="auto">
          <a:xfrm>
            <a:off x="30163" y="4537084"/>
            <a:ext cx="254001" cy="314326"/>
          </a:xfrm>
          <a:custGeom>
            <a:avLst/>
            <a:gdLst>
              <a:gd name="T0" fmla="*/ 134 w 162"/>
              <a:gd name="T1" fmla="*/ 57 h 200"/>
              <a:gd name="T2" fmla="*/ 145 w 162"/>
              <a:gd name="T3" fmla="*/ 57 h 200"/>
              <a:gd name="T4" fmla="*/ 146 w 162"/>
              <a:gd name="T5" fmla="*/ 56 h 200"/>
              <a:gd name="T6" fmla="*/ 157 w 162"/>
              <a:gd name="T7" fmla="*/ 45 h 200"/>
              <a:gd name="T8" fmla="*/ 158 w 162"/>
              <a:gd name="T9" fmla="*/ 44 h 200"/>
              <a:gd name="T10" fmla="*/ 158 w 162"/>
              <a:gd name="T11" fmla="*/ 43 h 200"/>
              <a:gd name="T12" fmla="*/ 144 w 162"/>
              <a:gd name="T13" fmla="*/ 30 h 200"/>
              <a:gd name="T14" fmla="*/ 143 w 162"/>
              <a:gd name="T15" fmla="*/ 29 h 200"/>
              <a:gd name="T16" fmla="*/ 142 w 162"/>
              <a:gd name="T17" fmla="*/ 30 h 200"/>
              <a:gd name="T18" fmla="*/ 131 w 162"/>
              <a:gd name="T19" fmla="*/ 41 h 200"/>
              <a:gd name="T20" fmla="*/ 130 w 162"/>
              <a:gd name="T21" fmla="*/ 43 h 200"/>
              <a:gd name="T22" fmla="*/ 130 w 162"/>
              <a:gd name="T23" fmla="*/ 54 h 200"/>
              <a:gd name="T24" fmla="*/ 93 w 162"/>
              <a:gd name="T25" fmla="*/ 39 h 200"/>
              <a:gd name="T26" fmla="*/ 93 w 162"/>
              <a:gd name="T27" fmla="*/ 21 h 200"/>
              <a:gd name="T28" fmla="*/ 100 w 162"/>
              <a:gd name="T29" fmla="*/ 21 h 200"/>
              <a:gd name="T30" fmla="*/ 101 w 162"/>
              <a:gd name="T31" fmla="*/ 21 h 200"/>
              <a:gd name="T32" fmla="*/ 102 w 162"/>
              <a:gd name="T33" fmla="*/ 20 h 200"/>
              <a:gd name="T34" fmla="*/ 102 w 162"/>
              <a:gd name="T35" fmla="*/ 1 h 200"/>
              <a:gd name="T36" fmla="*/ 101 w 162"/>
              <a:gd name="T37" fmla="*/ 0 h 200"/>
              <a:gd name="T38" fmla="*/ 100 w 162"/>
              <a:gd name="T39" fmla="*/ 0 h 200"/>
              <a:gd name="T40" fmla="*/ 63 w 162"/>
              <a:gd name="T41" fmla="*/ 0 h 200"/>
              <a:gd name="T42" fmla="*/ 61 w 162"/>
              <a:gd name="T43" fmla="*/ 0 h 200"/>
              <a:gd name="T44" fmla="*/ 61 w 162"/>
              <a:gd name="T45" fmla="*/ 1 h 200"/>
              <a:gd name="T46" fmla="*/ 61 w 162"/>
              <a:gd name="T47" fmla="*/ 20 h 200"/>
              <a:gd name="T48" fmla="*/ 61 w 162"/>
              <a:gd name="T49" fmla="*/ 21 h 200"/>
              <a:gd name="T50" fmla="*/ 63 w 162"/>
              <a:gd name="T51" fmla="*/ 21 h 200"/>
              <a:gd name="T52" fmla="*/ 70 w 162"/>
              <a:gd name="T53" fmla="*/ 21 h 200"/>
              <a:gd name="T54" fmla="*/ 70 w 162"/>
              <a:gd name="T55" fmla="*/ 39 h 200"/>
              <a:gd name="T56" fmla="*/ 0 w 162"/>
              <a:gd name="T57" fmla="*/ 119 h 200"/>
              <a:gd name="T58" fmla="*/ 81 w 162"/>
              <a:gd name="T59" fmla="*/ 200 h 200"/>
              <a:gd name="T60" fmla="*/ 162 w 162"/>
              <a:gd name="T61" fmla="*/ 119 h 200"/>
              <a:gd name="T62" fmla="*/ 134 w 162"/>
              <a:gd name="T63" fmla="*/ 57 h 200"/>
              <a:gd name="T64" fmla="*/ 81 w 162"/>
              <a:gd name="T65" fmla="*/ 187 h 200"/>
              <a:gd name="T66" fmla="*/ 13 w 162"/>
              <a:gd name="T67" fmla="*/ 119 h 200"/>
              <a:gd name="T68" fmla="*/ 81 w 162"/>
              <a:gd name="T69" fmla="*/ 50 h 200"/>
              <a:gd name="T70" fmla="*/ 150 w 162"/>
              <a:gd name="T71" fmla="*/ 119 h 200"/>
              <a:gd name="T72" fmla="*/ 81 w 162"/>
              <a:gd name="T73" fmla="*/ 187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2" h="200">
                <a:moveTo>
                  <a:pt x="134" y="57"/>
                </a:moveTo>
                <a:cubicBezTo>
                  <a:pt x="138" y="57"/>
                  <a:pt x="144" y="57"/>
                  <a:pt x="145" y="57"/>
                </a:cubicBezTo>
                <a:cubicBezTo>
                  <a:pt x="145" y="57"/>
                  <a:pt x="145" y="57"/>
                  <a:pt x="146" y="56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8" y="45"/>
                  <a:pt x="158" y="44"/>
                  <a:pt x="158" y="44"/>
                </a:cubicBezTo>
                <a:cubicBezTo>
                  <a:pt x="158" y="43"/>
                  <a:pt x="158" y="43"/>
                  <a:pt x="158" y="43"/>
                </a:cubicBezTo>
                <a:cubicBezTo>
                  <a:pt x="144" y="30"/>
                  <a:pt x="144" y="30"/>
                  <a:pt x="144" y="30"/>
                </a:cubicBezTo>
                <a:cubicBezTo>
                  <a:pt x="144" y="29"/>
                  <a:pt x="144" y="29"/>
                  <a:pt x="143" y="29"/>
                </a:cubicBezTo>
                <a:cubicBezTo>
                  <a:pt x="143" y="29"/>
                  <a:pt x="142" y="30"/>
                  <a:pt x="142" y="30"/>
                </a:cubicBezTo>
                <a:cubicBezTo>
                  <a:pt x="131" y="41"/>
                  <a:pt x="131" y="41"/>
                  <a:pt x="131" y="41"/>
                </a:cubicBezTo>
                <a:cubicBezTo>
                  <a:pt x="130" y="42"/>
                  <a:pt x="130" y="42"/>
                  <a:pt x="130" y="43"/>
                </a:cubicBezTo>
                <a:cubicBezTo>
                  <a:pt x="130" y="43"/>
                  <a:pt x="130" y="50"/>
                  <a:pt x="130" y="54"/>
                </a:cubicBezTo>
                <a:cubicBezTo>
                  <a:pt x="119" y="46"/>
                  <a:pt x="107" y="41"/>
                  <a:pt x="93" y="39"/>
                </a:cubicBezTo>
                <a:cubicBezTo>
                  <a:pt x="93" y="21"/>
                  <a:pt x="93" y="21"/>
                  <a:pt x="93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1" y="21"/>
                  <a:pt x="101" y="21"/>
                  <a:pt x="101" y="21"/>
                </a:cubicBezTo>
                <a:cubicBezTo>
                  <a:pt x="102" y="21"/>
                  <a:pt x="102" y="20"/>
                  <a:pt x="102" y="20"/>
                </a:cubicBezTo>
                <a:cubicBezTo>
                  <a:pt x="102" y="1"/>
                  <a:pt x="102" y="1"/>
                  <a:pt x="102" y="1"/>
                </a:cubicBezTo>
                <a:cubicBezTo>
                  <a:pt x="102" y="1"/>
                  <a:pt x="102" y="1"/>
                  <a:pt x="101" y="0"/>
                </a:cubicBezTo>
                <a:cubicBezTo>
                  <a:pt x="101" y="0"/>
                  <a:pt x="101" y="0"/>
                  <a:pt x="100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2" y="0"/>
                  <a:pt x="62" y="0"/>
                  <a:pt x="61" y="0"/>
                </a:cubicBezTo>
                <a:cubicBezTo>
                  <a:pt x="61" y="1"/>
                  <a:pt x="61" y="1"/>
                  <a:pt x="61" y="1"/>
                </a:cubicBezTo>
                <a:cubicBezTo>
                  <a:pt x="61" y="20"/>
                  <a:pt x="61" y="20"/>
                  <a:pt x="61" y="20"/>
                </a:cubicBezTo>
                <a:cubicBezTo>
                  <a:pt x="61" y="20"/>
                  <a:pt x="61" y="21"/>
                  <a:pt x="61" y="21"/>
                </a:cubicBezTo>
                <a:cubicBezTo>
                  <a:pt x="62" y="21"/>
                  <a:pt x="62" y="21"/>
                  <a:pt x="63" y="21"/>
                </a:cubicBezTo>
                <a:cubicBezTo>
                  <a:pt x="70" y="21"/>
                  <a:pt x="70" y="21"/>
                  <a:pt x="70" y="21"/>
                </a:cubicBezTo>
                <a:cubicBezTo>
                  <a:pt x="70" y="39"/>
                  <a:pt x="70" y="39"/>
                  <a:pt x="70" y="39"/>
                </a:cubicBezTo>
                <a:cubicBezTo>
                  <a:pt x="31" y="44"/>
                  <a:pt x="0" y="78"/>
                  <a:pt x="0" y="119"/>
                </a:cubicBezTo>
                <a:cubicBezTo>
                  <a:pt x="0" y="163"/>
                  <a:pt x="37" y="200"/>
                  <a:pt x="81" y="200"/>
                </a:cubicBezTo>
                <a:cubicBezTo>
                  <a:pt x="126" y="200"/>
                  <a:pt x="162" y="163"/>
                  <a:pt x="162" y="119"/>
                </a:cubicBezTo>
                <a:cubicBezTo>
                  <a:pt x="162" y="94"/>
                  <a:pt x="151" y="72"/>
                  <a:pt x="134" y="57"/>
                </a:cubicBezTo>
                <a:close/>
                <a:moveTo>
                  <a:pt x="81" y="187"/>
                </a:moveTo>
                <a:cubicBezTo>
                  <a:pt x="44" y="187"/>
                  <a:pt x="13" y="156"/>
                  <a:pt x="13" y="119"/>
                </a:cubicBezTo>
                <a:cubicBezTo>
                  <a:pt x="13" y="81"/>
                  <a:pt x="44" y="50"/>
                  <a:pt x="81" y="50"/>
                </a:cubicBezTo>
                <a:cubicBezTo>
                  <a:pt x="119" y="50"/>
                  <a:pt x="150" y="81"/>
                  <a:pt x="150" y="119"/>
                </a:cubicBezTo>
                <a:cubicBezTo>
                  <a:pt x="150" y="156"/>
                  <a:pt x="119" y="187"/>
                  <a:pt x="81" y="187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" name="Freeform 151"/>
          <p:cNvSpPr>
            <a:spLocks/>
          </p:cNvSpPr>
          <p:nvPr/>
        </p:nvSpPr>
        <p:spPr bwMode="auto">
          <a:xfrm>
            <a:off x="149225" y="4657734"/>
            <a:ext cx="73025" cy="74613"/>
          </a:xfrm>
          <a:custGeom>
            <a:avLst/>
            <a:gdLst>
              <a:gd name="T0" fmla="*/ 38 w 47"/>
              <a:gd name="T1" fmla="*/ 2 h 47"/>
              <a:gd name="T2" fmla="*/ 2 w 47"/>
              <a:gd name="T3" fmla="*/ 38 h 47"/>
              <a:gd name="T4" fmla="*/ 2 w 47"/>
              <a:gd name="T5" fmla="*/ 45 h 47"/>
              <a:gd name="T6" fmla="*/ 9 w 47"/>
              <a:gd name="T7" fmla="*/ 45 h 47"/>
              <a:gd name="T8" fmla="*/ 45 w 47"/>
              <a:gd name="T9" fmla="*/ 9 h 47"/>
              <a:gd name="T10" fmla="*/ 45 w 47"/>
              <a:gd name="T11" fmla="*/ 2 h 47"/>
              <a:gd name="T12" fmla="*/ 38 w 47"/>
              <a:gd name="T13" fmla="*/ 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7" h="47">
                <a:moveTo>
                  <a:pt x="38" y="2"/>
                </a:moveTo>
                <a:cubicBezTo>
                  <a:pt x="2" y="38"/>
                  <a:pt x="2" y="38"/>
                  <a:pt x="2" y="38"/>
                </a:cubicBezTo>
                <a:cubicBezTo>
                  <a:pt x="0" y="40"/>
                  <a:pt x="0" y="43"/>
                  <a:pt x="2" y="45"/>
                </a:cubicBezTo>
                <a:cubicBezTo>
                  <a:pt x="3" y="47"/>
                  <a:pt x="7" y="47"/>
                  <a:pt x="9" y="45"/>
                </a:cubicBezTo>
                <a:cubicBezTo>
                  <a:pt x="45" y="9"/>
                  <a:pt x="45" y="9"/>
                  <a:pt x="45" y="9"/>
                </a:cubicBezTo>
                <a:cubicBezTo>
                  <a:pt x="47" y="7"/>
                  <a:pt x="47" y="4"/>
                  <a:pt x="45" y="2"/>
                </a:cubicBezTo>
                <a:cubicBezTo>
                  <a:pt x="43" y="0"/>
                  <a:pt x="40" y="0"/>
                  <a:pt x="38" y="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7" name="Freeform 152"/>
          <p:cNvSpPr>
            <a:spLocks noEditPoints="1"/>
          </p:cNvSpPr>
          <p:nvPr/>
        </p:nvSpPr>
        <p:spPr bwMode="auto">
          <a:xfrm>
            <a:off x="3133732" y="4538671"/>
            <a:ext cx="311151" cy="312738"/>
          </a:xfrm>
          <a:custGeom>
            <a:avLst/>
            <a:gdLst>
              <a:gd name="T0" fmla="*/ 194 w 199"/>
              <a:gd name="T1" fmla="*/ 29 h 199"/>
              <a:gd name="T2" fmla="*/ 184 w 199"/>
              <a:gd name="T3" fmla="*/ 28 h 199"/>
              <a:gd name="T4" fmla="*/ 129 w 199"/>
              <a:gd name="T5" fmla="*/ 38 h 199"/>
              <a:gd name="T6" fmla="*/ 181 w 199"/>
              <a:gd name="T7" fmla="*/ 22 h 199"/>
              <a:gd name="T8" fmla="*/ 185 w 199"/>
              <a:gd name="T9" fmla="*/ 18 h 199"/>
              <a:gd name="T10" fmla="*/ 181 w 199"/>
              <a:gd name="T11" fmla="*/ 14 h 199"/>
              <a:gd name="T12" fmla="*/ 120 w 199"/>
              <a:gd name="T13" fmla="*/ 34 h 199"/>
              <a:gd name="T14" fmla="*/ 173 w 199"/>
              <a:gd name="T15" fmla="*/ 8 h 199"/>
              <a:gd name="T16" fmla="*/ 176 w 199"/>
              <a:gd name="T17" fmla="*/ 4 h 199"/>
              <a:gd name="T18" fmla="*/ 172 w 199"/>
              <a:gd name="T19" fmla="*/ 0 h 199"/>
              <a:gd name="T20" fmla="*/ 100 w 199"/>
              <a:gd name="T21" fmla="*/ 48 h 199"/>
              <a:gd name="T22" fmla="*/ 28 w 199"/>
              <a:gd name="T23" fmla="*/ 0 h 199"/>
              <a:gd name="T24" fmla="*/ 23 w 199"/>
              <a:gd name="T25" fmla="*/ 4 h 199"/>
              <a:gd name="T26" fmla="*/ 26 w 199"/>
              <a:gd name="T27" fmla="*/ 8 h 199"/>
              <a:gd name="T28" fmla="*/ 79 w 199"/>
              <a:gd name="T29" fmla="*/ 35 h 199"/>
              <a:gd name="T30" fmla="*/ 19 w 199"/>
              <a:gd name="T31" fmla="*/ 15 h 199"/>
              <a:gd name="T32" fmla="*/ 14 w 199"/>
              <a:gd name="T33" fmla="*/ 18 h 199"/>
              <a:gd name="T34" fmla="*/ 18 w 199"/>
              <a:gd name="T35" fmla="*/ 23 h 199"/>
              <a:gd name="T36" fmla="*/ 70 w 199"/>
              <a:gd name="T37" fmla="*/ 38 h 199"/>
              <a:gd name="T38" fmla="*/ 15 w 199"/>
              <a:gd name="T39" fmla="*/ 28 h 199"/>
              <a:gd name="T40" fmla="*/ 6 w 199"/>
              <a:gd name="T41" fmla="*/ 29 h 199"/>
              <a:gd name="T42" fmla="*/ 1 w 199"/>
              <a:gd name="T43" fmla="*/ 35 h 199"/>
              <a:gd name="T44" fmla="*/ 11 w 199"/>
              <a:gd name="T45" fmla="*/ 168 h 199"/>
              <a:gd name="T46" fmla="*/ 16 w 199"/>
              <a:gd name="T47" fmla="*/ 173 h 199"/>
              <a:gd name="T48" fmla="*/ 96 w 199"/>
              <a:gd name="T49" fmla="*/ 197 h 199"/>
              <a:gd name="T50" fmla="*/ 100 w 199"/>
              <a:gd name="T51" fmla="*/ 199 h 199"/>
              <a:gd name="T52" fmla="*/ 102 w 199"/>
              <a:gd name="T53" fmla="*/ 198 h 199"/>
              <a:gd name="T54" fmla="*/ 104 w 199"/>
              <a:gd name="T55" fmla="*/ 197 h 199"/>
              <a:gd name="T56" fmla="*/ 183 w 199"/>
              <a:gd name="T57" fmla="*/ 173 h 199"/>
              <a:gd name="T58" fmla="*/ 189 w 199"/>
              <a:gd name="T59" fmla="*/ 168 h 199"/>
              <a:gd name="T60" fmla="*/ 199 w 199"/>
              <a:gd name="T61" fmla="*/ 35 h 199"/>
              <a:gd name="T62" fmla="*/ 194 w 199"/>
              <a:gd name="T63" fmla="*/ 29 h 199"/>
              <a:gd name="T64" fmla="*/ 94 w 199"/>
              <a:gd name="T65" fmla="*/ 182 h 199"/>
              <a:gd name="T66" fmla="*/ 22 w 199"/>
              <a:gd name="T67" fmla="*/ 161 h 199"/>
              <a:gd name="T68" fmla="*/ 13 w 199"/>
              <a:gd name="T69" fmla="*/ 40 h 199"/>
              <a:gd name="T70" fmla="*/ 15 w 199"/>
              <a:gd name="T71" fmla="*/ 40 h 199"/>
              <a:gd name="T72" fmla="*/ 94 w 199"/>
              <a:gd name="T73" fmla="*/ 61 h 199"/>
              <a:gd name="T74" fmla="*/ 94 w 199"/>
              <a:gd name="T75" fmla="*/ 182 h 199"/>
              <a:gd name="T76" fmla="*/ 177 w 199"/>
              <a:gd name="T77" fmla="*/ 161 h 199"/>
              <a:gd name="T78" fmla="*/ 106 w 199"/>
              <a:gd name="T79" fmla="*/ 182 h 199"/>
              <a:gd name="T80" fmla="*/ 106 w 199"/>
              <a:gd name="T81" fmla="*/ 61 h 199"/>
              <a:gd name="T82" fmla="*/ 184 w 199"/>
              <a:gd name="T83" fmla="*/ 40 h 199"/>
              <a:gd name="T84" fmla="*/ 186 w 199"/>
              <a:gd name="T85" fmla="*/ 40 h 199"/>
              <a:gd name="T86" fmla="*/ 177 w 199"/>
              <a:gd name="T87" fmla="*/ 161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9" h="199">
                <a:moveTo>
                  <a:pt x="194" y="29"/>
                </a:moveTo>
                <a:cubicBezTo>
                  <a:pt x="193" y="28"/>
                  <a:pt x="190" y="28"/>
                  <a:pt x="184" y="28"/>
                </a:cubicBezTo>
                <a:cubicBezTo>
                  <a:pt x="173" y="28"/>
                  <a:pt x="154" y="30"/>
                  <a:pt x="129" y="38"/>
                </a:cubicBezTo>
                <a:cubicBezTo>
                  <a:pt x="155" y="24"/>
                  <a:pt x="181" y="22"/>
                  <a:pt x="181" y="22"/>
                </a:cubicBezTo>
                <a:cubicBezTo>
                  <a:pt x="183" y="22"/>
                  <a:pt x="185" y="20"/>
                  <a:pt x="185" y="18"/>
                </a:cubicBezTo>
                <a:cubicBezTo>
                  <a:pt x="185" y="16"/>
                  <a:pt x="183" y="14"/>
                  <a:pt x="181" y="14"/>
                </a:cubicBezTo>
                <a:cubicBezTo>
                  <a:pt x="179" y="15"/>
                  <a:pt x="148" y="16"/>
                  <a:pt x="120" y="34"/>
                </a:cubicBezTo>
                <a:cubicBezTo>
                  <a:pt x="141" y="14"/>
                  <a:pt x="173" y="8"/>
                  <a:pt x="173" y="8"/>
                </a:cubicBezTo>
                <a:cubicBezTo>
                  <a:pt x="175" y="8"/>
                  <a:pt x="177" y="6"/>
                  <a:pt x="176" y="4"/>
                </a:cubicBezTo>
                <a:cubicBezTo>
                  <a:pt x="176" y="1"/>
                  <a:pt x="174" y="0"/>
                  <a:pt x="172" y="0"/>
                </a:cubicBezTo>
                <a:cubicBezTo>
                  <a:pt x="169" y="1"/>
                  <a:pt x="119" y="10"/>
                  <a:pt x="100" y="48"/>
                </a:cubicBezTo>
                <a:cubicBezTo>
                  <a:pt x="80" y="11"/>
                  <a:pt x="30" y="1"/>
                  <a:pt x="28" y="0"/>
                </a:cubicBezTo>
                <a:cubicBezTo>
                  <a:pt x="25" y="0"/>
                  <a:pt x="23" y="1"/>
                  <a:pt x="23" y="4"/>
                </a:cubicBezTo>
                <a:cubicBezTo>
                  <a:pt x="22" y="6"/>
                  <a:pt x="24" y="8"/>
                  <a:pt x="26" y="8"/>
                </a:cubicBezTo>
                <a:cubicBezTo>
                  <a:pt x="27" y="8"/>
                  <a:pt x="58" y="14"/>
                  <a:pt x="79" y="35"/>
                </a:cubicBezTo>
                <a:cubicBezTo>
                  <a:pt x="51" y="16"/>
                  <a:pt x="20" y="15"/>
                  <a:pt x="19" y="15"/>
                </a:cubicBezTo>
                <a:cubicBezTo>
                  <a:pt x="16" y="14"/>
                  <a:pt x="15" y="16"/>
                  <a:pt x="14" y="18"/>
                </a:cubicBezTo>
                <a:cubicBezTo>
                  <a:pt x="14" y="21"/>
                  <a:pt x="16" y="22"/>
                  <a:pt x="18" y="23"/>
                </a:cubicBezTo>
                <a:cubicBezTo>
                  <a:pt x="19" y="23"/>
                  <a:pt x="45" y="24"/>
                  <a:pt x="70" y="38"/>
                </a:cubicBezTo>
                <a:cubicBezTo>
                  <a:pt x="45" y="30"/>
                  <a:pt x="26" y="28"/>
                  <a:pt x="15" y="28"/>
                </a:cubicBezTo>
                <a:cubicBezTo>
                  <a:pt x="9" y="28"/>
                  <a:pt x="6" y="29"/>
                  <a:pt x="6" y="29"/>
                </a:cubicBezTo>
                <a:cubicBezTo>
                  <a:pt x="3" y="29"/>
                  <a:pt x="0" y="32"/>
                  <a:pt x="1" y="35"/>
                </a:cubicBezTo>
                <a:cubicBezTo>
                  <a:pt x="11" y="168"/>
                  <a:pt x="11" y="168"/>
                  <a:pt x="11" y="168"/>
                </a:cubicBezTo>
                <a:cubicBezTo>
                  <a:pt x="11" y="171"/>
                  <a:pt x="13" y="173"/>
                  <a:pt x="16" y="173"/>
                </a:cubicBezTo>
                <a:cubicBezTo>
                  <a:pt x="66" y="175"/>
                  <a:pt x="96" y="197"/>
                  <a:pt x="96" y="197"/>
                </a:cubicBezTo>
                <a:cubicBezTo>
                  <a:pt x="97" y="198"/>
                  <a:pt x="98" y="199"/>
                  <a:pt x="100" y="199"/>
                </a:cubicBezTo>
                <a:cubicBezTo>
                  <a:pt x="101" y="199"/>
                  <a:pt x="101" y="198"/>
                  <a:pt x="102" y="198"/>
                </a:cubicBezTo>
                <a:cubicBezTo>
                  <a:pt x="103" y="198"/>
                  <a:pt x="103" y="197"/>
                  <a:pt x="104" y="197"/>
                </a:cubicBezTo>
                <a:cubicBezTo>
                  <a:pt x="107" y="194"/>
                  <a:pt x="137" y="175"/>
                  <a:pt x="183" y="173"/>
                </a:cubicBezTo>
                <a:cubicBezTo>
                  <a:pt x="186" y="173"/>
                  <a:pt x="188" y="171"/>
                  <a:pt x="189" y="168"/>
                </a:cubicBezTo>
                <a:cubicBezTo>
                  <a:pt x="199" y="35"/>
                  <a:pt x="199" y="35"/>
                  <a:pt x="199" y="35"/>
                </a:cubicBezTo>
                <a:cubicBezTo>
                  <a:pt x="199" y="32"/>
                  <a:pt x="197" y="29"/>
                  <a:pt x="194" y="29"/>
                </a:cubicBezTo>
                <a:close/>
                <a:moveTo>
                  <a:pt x="94" y="182"/>
                </a:moveTo>
                <a:cubicBezTo>
                  <a:pt x="81" y="175"/>
                  <a:pt x="56" y="164"/>
                  <a:pt x="22" y="161"/>
                </a:cubicBezTo>
                <a:cubicBezTo>
                  <a:pt x="13" y="40"/>
                  <a:pt x="13" y="40"/>
                  <a:pt x="13" y="40"/>
                </a:cubicBezTo>
                <a:cubicBezTo>
                  <a:pt x="14" y="40"/>
                  <a:pt x="14" y="40"/>
                  <a:pt x="15" y="40"/>
                </a:cubicBezTo>
                <a:cubicBezTo>
                  <a:pt x="29" y="40"/>
                  <a:pt x="57" y="43"/>
                  <a:pt x="94" y="61"/>
                </a:cubicBezTo>
                <a:lnTo>
                  <a:pt x="94" y="182"/>
                </a:lnTo>
                <a:close/>
                <a:moveTo>
                  <a:pt x="177" y="161"/>
                </a:moveTo>
                <a:cubicBezTo>
                  <a:pt x="143" y="164"/>
                  <a:pt x="118" y="175"/>
                  <a:pt x="106" y="182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42" y="43"/>
                  <a:pt x="170" y="40"/>
                  <a:pt x="184" y="40"/>
                </a:cubicBezTo>
                <a:cubicBezTo>
                  <a:pt x="185" y="40"/>
                  <a:pt x="186" y="40"/>
                  <a:pt x="186" y="40"/>
                </a:cubicBezTo>
                <a:lnTo>
                  <a:pt x="177" y="161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8" name="Freeform 153"/>
          <p:cNvSpPr>
            <a:spLocks noEditPoints="1"/>
          </p:cNvSpPr>
          <p:nvPr/>
        </p:nvSpPr>
        <p:spPr bwMode="auto">
          <a:xfrm>
            <a:off x="1879604" y="4592646"/>
            <a:ext cx="314326" cy="209550"/>
          </a:xfrm>
          <a:custGeom>
            <a:avLst/>
            <a:gdLst>
              <a:gd name="T0" fmla="*/ 182 w 200"/>
              <a:gd name="T1" fmla="*/ 0 h 134"/>
              <a:gd name="T2" fmla="*/ 27 w 200"/>
              <a:gd name="T3" fmla="*/ 0 h 134"/>
              <a:gd name="T4" fmla="*/ 21 w 200"/>
              <a:gd name="T5" fmla="*/ 5 h 134"/>
              <a:gd name="T6" fmla="*/ 21 w 200"/>
              <a:gd name="T7" fmla="*/ 12 h 134"/>
              <a:gd name="T8" fmla="*/ 5 w 200"/>
              <a:gd name="T9" fmla="*/ 12 h 134"/>
              <a:gd name="T10" fmla="*/ 5 w 200"/>
              <a:gd name="T11" fmla="*/ 12 h 134"/>
              <a:gd name="T12" fmla="*/ 2 w 200"/>
              <a:gd name="T13" fmla="*/ 14 h 134"/>
              <a:gd name="T14" fmla="*/ 0 w 200"/>
              <a:gd name="T15" fmla="*/ 17 h 134"/>
              <a:gd name="T16" fmla="*/ 0 w 200"/>
              <a:gd name="T17" fmla="*/ 116 h 134"/>
              <a:gd name="T18" fmla="*/ 21 w 200"/>
              <a:gd name="T19" fmla="*/ 134 h 134"/>
              <a:gd name="T20" fmla="*/ 182 w 200"/>
              <a:gd name="T21" fmla="*/ 134 h 134"/>
              <a:gd name="T22" fmla="*/ 200 w 200"/>
              <a:gd name="T23" fmla="*/ 116 h 134"/>
              <a:gd name="T24" fmla="*/ 200 w 200"/>
              <a:gd name="T25" fmla="*/ 17 h 134"/>
              <a:gd name="T26" fmla="*/ 182 w 200"/>
              <a:gd name="T27" fmla="*/ 0 h 134"/>
              <a:gd name="T28" fmla="*/ 11 w 200"/>
              <a:gd name="T29" fmla="*/ 23 h 134"/>
              <a:gd name="T30" fmla="*/ 21 w 200"/>
              <a:gd name="T31" fmla="*/ 23 h 134"/>
              <a:gd name="T32" fmla="*/ 21 w 200"/>
              <a:gd name="T33" fmla="*/ 118 h 134"/>
              <a:gd name="T34" fmla="*/ 17 w 200"/>
              <a:gd name="T35" fmla="*/ 122 h 134"/>
              <a:gd name="T36" fmla="*/ 11 w 200"/>
              <a:gd name="T37" fmla="*/ 116 h 134"/>
              <a:gd name="T38" fmla="*/ 11 w 200"/>
              <a:gd name="T39" fmla="*/ 23 h 134"/>
              <a:gd name="T40" fmla="*/ 189 w 200"/>
              <a:gd name="T41" fmla="*/ 116 h 134"/>
              <a:gd name="T42" fmla="*/ 182 w 200"/>
              <a:gd name="T43" fmla="*/ 123 h 134"/>
              <a:gd name="T44" fmla="*/ 31 w 200"/>
              <a:gd name="T45" fmla="*/ 123 h 134"/>
              <a:gd name="T46" fmla="*/ 32 w 200"/>
              <a:gd name="T47" fmla="*/ 120 h 134"/>
              <a:gd name="T48" fmla="*/ 32 w 200"/>
              <a:gd name="T49" fmla="*/ 119 h 134"/>
              <a:gd name="T50" fmla="*/ 32 w 200"/>
              <a:gd name="T51" fmla="*/ 18 h 134"/>
              <a:gd name="T52" fmla="*/ 32 w 200"/>
              <a:gd name="T53" fmla="*/ 10 h 134"/>
              <a:gd name="T54" fmla="*/ 182 w 200"/>
              <a:gd name="T55" fmla="*/ 10 h 134"/>
              <a:gd name="T56" fmla="*/ 189 w 200"/>
              <a:gd name="T57" fmla="*/ 17 h 134"/>
              <a:gd name="T58" fmla="*/ 189 w 200"/>
              <a:gd name="T59" fmla="*/ 11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00" h="134">
                <a:moveTo>
                  <a:pt x="182" y="0"/>
                </a:moveTo>
                <a:cubicBezTo>
                  <a:pt x="27" y="0"/>
                  <a:pt x="27" y="0"/>
                  <a:pt x="27" y="0"/>
                </a:cubicBezTo>
                <a:cubicBezTo>
                  <a:pt x="24" y="0"/>
                  <a:pt x="21" y="2"/>
                  <a:pt x="21" y="5"/>
                </a:cubicBezTo>
                <a:cubicBezTo>
                  <a:pt x="21" y="12"/>
                  <a:pt x="21" y="12"/>
                  <a:pt x="21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4" y="12"/>
                  <a:pt x="3" y="13"/>
                  <a:pt x="2" y="14"/>
                </a:cubicBezTo>
                <a:cubicBezTo>
                  <a:pt x="1" y="15"/>
                  <a:pt x="0" y="16"/>
                  <a:pt x="0" y="17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21"/>
                  <a:pt x="2" y="134"/>
                  <a:pt x="21" y="134"/>
                </a:cubicBezTo>
                <a:cubicBezTo>
                  <a:pt x="182" y="134"/>
                  <a:pt x="182" y="134"/>
                  <a:pt x="182" y="134"/>
                </a:cubicBezTo>
                <a:cubicBezTo>
                  <a:pt x="192" y="134"/>
                  <a:pt x="200" y="126"/>
                  <a:pt x="200" y="116"/>
                </a:cubicBezTo>
                <a:cubicBezTo>
                  <a:pt x="200" y="17"/>
                  <a:pt x="200" y="17"/>
                  <a:pt x="200" y="17"/>
                </a:cubicBezTo>
                <a:cubicBezTo>
                  <a:pt x="200" y="7"/>
                  <a:pt x="192" y="0"/>
                  <a:pt x="182" y="0"/>
                </a:cubicBezTo>
                <a:close/>
                <a:moveTo>
                  <a:pt x="11" y="23"/>
                </a:moveTo>
                <a:cubicBezTo>
                  <a:pt x="21" y="23"/>
                  <a:pt x="21" y="23"/>
                  <a:pt x="21" y="23"/>
                </a:cubicBezTo>
                <a:cubicBezTo>
                  <a:pt x="21" y="118"/>
                  <a:pt x="21" y="118"/>
                  <a:pt x="21" y="118"/>
                </a:cubicBezTo>
                <a:cubicBezTo>
                  <a:pt x="21" y="119"/>
                  <a:pt x="20" y="122"/>
                  <a:pt x="17" y="122"/>
                </a:cubicBezTo>
                <a:cubicBezTo>
                  <a:pt x="11" y="121"/>
                  <a:pt x="11" y="118"/>
                  <a:pt x="11" y="116"/>
                </a:cubicBezTo>
                <a:lnTo>
                  <a:pt x="11" y="23"/>
                </a:lnTo>
                <a:close/>
                <a:moveTo>
                  <a:pt x="189" y="116"/>
                </a:moveTo>
                <a:cubicBezTo>
                  <a:pt x="189" y="120"/>
                  <a:pt x="186" y="123"/>
                  <a:pt x="182" y="123"/>
                </a:cubicBezTo>
                <a:cubicBezTo>
                  <a:pt x="31" y="123"/>
                  <a:pt x="31" y="123"/>
                  <a:pt x="31" y="123"/>
                </a:cubicBezTo>
                <a:cubicBezTo>
                  <a:pt x="32" y="122"/>
                  <a:pt x="32" y="121"/>
                  <a:pt x="32" y="120"/>
                </a:cubicBezTo>
                <a:cubicBezTo>
                  <a:pt x="32" y="119"/>
                  <a:pt x="32" y="119"/>
                  <a:pt x="32" y="119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10"/>
                  <a:pt x="32" y="10"/>
                  <a:pt x="32" y="10"/>
                </a:cubicBezTo>
                <a:cubicBezTo>
                  <a:pt x="182" y="10"/>
                  <a:pt x="182" y="10"/>
                  <a:pt x="182" y="10"/>
                </a:cubicBezTo>
                <a:cubicBezTo>
                  <a:pt x="186" y="10"/>
                  <a:pt x="189" y="13"/>
                  <a:pt x="189" y="17"/>
                </a:cubicBezTo>
                <a:lnTo>
                  <a:pt x="189" y="116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" name="Freeform 154"/>
          <p:cNvSpPr>
            <a:spLocks/>
          </p:cNvSpPr>
          <p:nvPr/>
        </p:nvSpPr>
        <p:spPr bwMode="auto">
          <a:xfrm>
            <a:off x="1944692" y="4649797"/>
            <a:ext cx="47625" cy="73025"/>
          </a:xfrm>
          <a:custGeom>
            <a:avLst/>
            <a:gdLst>
              <a:gd name="T0" fmla="*/ 29 w 31"/>
              <a:gd name="T1" fmla="*/ 0 h 46"/>
              <a:gd name="T2" fmla="*/ 2 w 31"/>
              <a:gd name="T3" fmla="*/ 0 h 46"/>
              <a:gd name="T4" fmla="*/ 0 w 31"/>
              <a:gd name="T5" fmla="*/ 2 h 46"/>
              <a:gd name="T6" fmla="*/ 0 w 31"/>
              <a:gd name="T7" fmla="*/ 44 h 46"/>
              <a:gd name="T8" fmla="*/ 2 w 31"/>
              <a:gd name="T9" fmla="*/ 46 h 46"/>
              <a:gd name="T10" fmla="*/ 29 w 31"/>
              <a:gd name="T11" fmla="*/ 46 h 46"/>
              <a:gd name="T12" fmla="*/ 31 w 31"/>
              <a:gd name="T13" fmla="*/ 44 h 46"/>
              <a:gd name="T14" fmla="*/ 31 w 31"/>
              <a:gd name="T15" fmla="*/ 2 h 46"/>
              <a:gd name="T16" fmla="*/ 29 w 31"/>
              <a:gd name="T1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" h="46">
                <a:moveTo>
                  <a:pt x="2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5"/>
                  <a:pt x="1" y="46"/>
                  <a:pt x="2" y="46"/>
                </a:cubicBezTo>
                <a:cubicBezTo>
                  <a:pt x="29" y="46"/>
                  <a:pt x="29" y="46"/>
                  <a:pt x="29" y="46"/>
                </a:cubicBezTo>
                <a:cubicBezTo>
                  <a:pt x="30" y="46"/>
                  <a:pt x="31" y="45"/>
                  <a:pt x="31" y="44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1"/>
                  <a:pt x="30" y="0"/>
                  <a:pt x="29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" name="Freeform 155"/>
          <p:cNvSpPr>
            <a:spLocks/>
          </p:cNvSpPr>
          <p:nvPr/>
        </p:nvSpPr>
        <p:spPr bwMode="auto">
          <a:xfrm>
            <a:off x="2005017" y="4649797"/>
            <a:ext cx="96838" cy="9525"/>
          </a:xfrm>
          <a:custGeom>
            <a:avLst/>
            <a:gdLst>
              <a:gd name="T0" fmla="*/ 59 w 61"/>
              <a:gd name="T1" fmla="*/ 0 h 6"/>
              <a:gd name="T2" fmla="*/ 2 w 61"/>
              <a:gd name="T3" fmla="*/ 0 h 6"/>
              <a:gd name="T4" fmla="*/ 0 w 61"/>
              <a:gd name="T5" fmla="*/ 2 h 6"/>
              <a:gd name="T6" fmla="*/ 0 w 61"/>
              <a:gd name="T7" fmla="*/ 4 h 6"/>
              <a:gd name="T8" fmla="*/ 2 w 61"/>
              <a:gd name="T9" fmla="*/ 6 h 6"/>
              <a:gd name="T10" fmla="*/ 59 w 61"/>
              <a:gd name="T11" fmla="*/ 6 h 6"/>
              <a:gd name="T12" fmla="*/ 61 w 61"/>
              <a:gd name="T13" fmla="*/ 4 h 6"/>
              <a:gd name="T14" fmla="*/ 61 w 61"/>
              <a:gd name="T15" fmla="*/ 2 h 6"/>
              <a:gd name="T16" fmla="*/ 59 w 61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6">
                <a:moveTo>
                  <a:pt x="59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6"/>
                  <a:pt x="2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61" y="6"/>
                  <a:pt x="61" y="5"/>
                  <a:pt x="61" y="4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1"/>
                  <a:pt x="61" y="0"/>
                  <a:pt x="59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1" name="Freeform 156"/>
          <p:cNvSpPr>
            <a:spLocks/>
          </p:cNvSpPr>
          <p:nvPr/>
        </p:nvSpPr>
        <p:spPr bwMode="auto">
          <a:xfrm>
            <a:off x="2005017" y="4670434"/>
            <a:ext cx="96838" cy="9525"/>
          </a:xfrm>
          <a:custGeom>
            <a:avLst/>
            <a:gdLst>
              <a:gd name="T0" fmla="*/ 59 w 61"/>
              <a:gd name="T1" fmla="*/ 0 h 6"/>
              <a:gd name="T2" fmla="*/ 2 w 61"/>
              <a:gd name="T3" fmla="*/ 0 h 6"/>
              <a:gd name="T4" fmla="*/ 0 w 61"/>
              <a:gd name="T5" fmla="*/ 2 h 6"/>
              <a:gd name="T6" fmla="*/ 0 w 61"/>
              <a:gd name="T7" fmla="*/ 3 h 6"/>
              <a:gd name="T8" fmla="*/ 2 w 61"/>
              <a:gd name="T9" fmla="*/ 6 h 6"/>
              <a:gd name="T10" fmla="*/ 59 w 61"/>
              <a:gd name="T11" fmla="*/ 6 h 6"/>
              <a:gd name="T12" fmla="*/ 61 w 61"/>
              <a:gd name="T13" fmla="*/ 3 h 6"/>
              <a:gd name="T14" fmla="*/ 61 w 61"/>
              <a:gd name="T15" fmla="*/ 2 h 6"/>
              <a:gd name="T16" fmla="*/ 59 w 61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6">
                <a:moveTo>
                  <a:pt x="59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0" y="6"/>
                  <a:pt x="2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61" y="6"/>
                  <a:pt x="61" y="5"/>
                  <a:pt x="61" y="3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1"/>
                  <a:pt x="61" y="0"/>
                  <a:pt x="59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2" name="Freeform 157"/>
          <p:cNvSpPr>
            <a:spLocks/>
          </p:cNvSpPr>
          <p:nvPr/>
        </p:nvSpPr>
        <p:spPr bwMode="auto">
          <a:xfrm>
            <a:off x="2005017" y="4692659"/>
            <a:ext cx="96838" cy="7938"/>
          </a:xfrm>
          <a:custGeom>
            <a:avLst/>
            <a:gdLst>
              <a:gd name="T0" fmla="*/ 59 w 61"/>
              <a:gd name="T1" fmla="*/ 0 h 5"/>
              <a:gd name="T2" fmla="*/ 2 w 61"/>
              <a:gd name="T3" fmla="*/ 0 h 5"/>
              <a:gd name="T4" fmla="*/ 0 w 61"/>
              <a:gd name="T5" fmla="*/ 2 h 5"/>
              <a:gd name="T6" fmla="*/ 0 w 61"/>
              <a:gd name="T7" fmla="*/ 3 h 5"/>
              <a:gd name="T8" fmla="*/ 2 w 61"/>
              <a:gd name="T9" fmla="*/ 5 h 5"/>
              <a:gd name="T10" fmla="*/ 59 w 61"/>
              <a:gd name="T11" fmla="*/ 5 h 5"/>
              <a:gd name="T12" fmla="*/ 61 w 61"/>
              <a:gd name="T13" fmla="*/ 3 h 5"/>
              <a:gd name="T14" fmla="*/ 61 w 61"/>
              <a:gd name="T15" fmla="*/ 2 h 5"/>
              <a:gd name="T16" fmla="*/ 59 w 61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5">
                <a:moveTo>
                  <a:pt x="59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5"/>
                  <a:pt x="2" y="5"/>
                </a:cubicBezTo>
                <a:cubicBezTo>
                  <a:pt x="59" y="5"/>
                  <a:pt x="59" y="5"/>
                  <a:pt x="59" y="5"/>
                </a:cubicBezTo>
                <a:cubicBezTo>
                  <a:pt x="61" y="5"/>
                  <a:pt x="61" y="4"/>
                  <a:pt x="61" y="3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0"/>
                  <a:pt x="61" y="0"/>
                  <a:pt x="59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3" name="Freeform 158"/>
          <p:cNvSpPr>
            <a:spLocks/>
          </p:cNvSpPr>
          <p:nvPr/>
        </p:nvSpPr>
        <p:spPr bwMode="auto">
          <a:xfrm>
            <a:off x="2005017" y="4713297"/>
            <a:ext cx="96838" cy="9525"/>
          </a:xfrm>
          <a:custGeom>
            <a:avLst/>
            <a:gdLst>
              <a:gd name="T0" fmla="*/ 59 w 61"/>
              <a:gd name="T1" fmla="*/ 0 h 6"/>
              <a:gd name="T2" fmla="*/ 2 w 61"/>
              <a:gd name="T3" fmla="*/ 0 h 6"/>
              <a:gd name="T4" fmla="*/ 0 w 61"/>
              <a:gd name="T5" fmla="*/ 2 h 6"/>
              <a:gd name="T6" fmla="*/ 0 w 61"/>
              <a:gd name="T7" fmla="*/ 4 h 6"/>
              <a:gd name="T8" fmla="*/ 2 w 61"/>
              <a:gd name="T9" fmla="*/ 6 h 6"/>
              <a:gd name="T10" fmla="*/ 59 w 61"/>
              <a:gd name="T11" fmla="*/ 6 h 6"/>
              <a:gd name="T12" fmla="*/ 61 w 61"/>
              <a:gd name="T13" fmla="*/ 4 h 6"/>
              <a:gd name="T14" fmla="*/ 61 w 61"/>
              <a:gd name="T15" fmla="*/ 2 h 6"/>
              <a:gd name="T16" fmla="*/ 59 w 61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6">
                <a:moveTo>
                  <a:pt x="59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6"/>
                  <a:pt x="2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61" y="6"/>
                  <a:pt x="61" y="5"/>
                  <a:pt x="61" y="4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1"/>
                  <a:pt x="61" y="0"/>
                  <a:pt x="59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4" name="Freeform 159"/>
          <p:cNvSpPr>
            <a:spLocks/>
          </p:cNvSpPr>
          <p:nvPr/>
        </p:nvSpPr>
        <p:spPr bwMode="auto">
          <a:xfrm>
            <a:off x="2005017" y="4735522"/>
            <a:ext cx="96838" cy="9525"/>
          </a:xfrm>
          <a:custGeom>
            <a:avLst/>
            <a:gdLst>
              <a:gd name="T0" fmla="*/ 59 w 61"/>
              <a:gd name="T1" fmla="*/ 0 h 6"/>
              <a:gd name="T2" fmla="*/ 2 w 61"/>
              <a:gd name="T3" fmla="*/ 0 h 6"/>
              <a:gd name="T4" fmla="*/ 0 w 61"/>
              <a:gd name="T5" fmla="*/ 2 h 6"/>
              <a:gd name="T6" fmla="*/ 0 w 61"/>
              <a:gd name="T7" fmla="*/ 4 h 6"/>
              <a:gd name="T8" fmla="*/ 2 w 61"/>
              <a:gd name="T9" fmla="*/ 6 h 6"/>
              <a:gd name="T10" fmla="*/ 59 w 61"/>
              <a:gd name="T11" fmla="*/ 6 h 6"/>
              <a:gd name="T12" fmla="*/ 61 w 61"/>
              <a:gd name="T13" fmla="*/ 4 h 6"/>
              <a:gd name="T14" fmla="*/ 61 w 61"/>
              <a:gd name="T15" fmla="*/ 2 h 6"/>
              <a:gd name="T16" fmla="*/ 59 w 61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6">
                <a:moveTo>
                  <a:pt x="59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6"/>
                  <a:pt x="2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61" y="6"/>
                  <a:pt x="61" y="5"/>
                  <a:pt x="61" y="4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1"/>
                  <a:pt x="61" y="0"/>
                  <a:pt x="59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5" name="Freeform 160"/>
          <p:cNvSpPr>
            <a:spLocks/>
          </p:cNvSpPr>
          <p:nvPr/>
        </p:nvSpPr>
        <p:spPr bwMode="auto">
          <a:xfrm>
            <a:off x="2005017" y="4757747"/>
            <a:ext cx="96838" cy="7938"/>
          </a:xfrm>
          <a:custGeom>
            <a:avLst/>
            <a:gdLst>
              <a:gd name="T0" fmla="*/ 59 w 61"/>
              <a:gd name="T1" fmla="*/ 0 h 6"/>
              <a:gd name="T2" fmla="*/ 2 w 61"/>
              <a:gd name="T3" fmla="*/ 0 h 6"/>
              <a:gd name="T4" fmla="*/ 0 w 61"/>
              <a:gd name="T5" fmla="*/ 2 h 6"/>
              <a:gd name="T6" fmla="*/ 0 w 61"/>
              <a:gd name="T7" fmla="*/ 4 h 6"/>
              <a:gd name="T8" fmla="*/ 2 w 61"/>
              <a:gd name="T9" fmla="*/ 6 h 6"/>
              <a:gd name="T10" fmla="*/ 59 w 61"/>
              <a:gd name="T11" fmla="*/ 6 h 6"/>
              <a:gd name="T12" fmla="*/ 61 w 61"/>
              <a:gd name="T13" fmla="*/ 4 h 6"/>
              <a:gd name="T14" fmla="*/ 61 w 61"/>
              <a:gd name="T15" fmla="*/ 2 h 6"/>
              <a:gd name="T16" fmla="*/ 59 w 61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6">
                <a:moveTo>
                  <a:pt x="59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6"/>
                  <a:pt x="2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61" y="6"/>
                  <a:pt x="61" y="5"/>
                  <a:pt x="61" y="4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1"/>
                  <a:pt x="61" y="0"/>
                  <a:pt x="59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6" name="Freeform 161"/>
          <p:cNvSpPr>
            <a:spLocks/>
          </p:cNvSpPr>
          <p:nvPr/>
        </p:nvSpPr>
        <p:spPr bwMode="auto">
          <a:xfrm>
            <a:off x="2111380" y="4649797"/>
            <a:ext cx="47625" cy="9525"/>
          </a:xfrm>
          <a:custGeom>
            <a:avLst/>
            <a:gdLst>
              <a:gd name="T0" fmla="*/ 28 w 30"/>
              <a:gd name="T1" fmla="*/ 0 h 6"/>
              <a:gd name="T2" fmla="*/ 2 w 30"/>
              <a:gd name="T3" fmla="*/ 0 h 6"/>
              <a:gd name="T4" fmla="*/ 0 w 30"/>
              <a:gd name="T5" fmla="*/ 2 h 6"/>
              <a:gd name="T6" fmla="*/ 0 w 30"/>
              <a:gd name="T7" fmla="*/ 4 h 6"/>
              <a:gd name="T8" fmla="*/ 2 w 30"/>
              <a:gd name="T9" fmla="*/ 6 h 6"/>
              <a:gd name="T10" fmla="*/ 28 w 30"/>
              <a:gd name="T11" fmla="*/ 6 h 6"/>
              <a:gd name="T12" fmla="*/ 30 w 30"/>
              <a:gd name="T13" fmla="*/ 4 h 6"/>
              <a:gd name="T14" fmla="*/ 30 w 30"/>
              <a:gd name="T15" fmla="*/ 2 h 6"/>
              <a:gd name="T16" fmla="*/ 28 w 30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6">
                <a:moveTo>
                  <a:pt x="2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1" y="6"/>
                  <a:pt x="2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9" y="6"/>
                  <a:pt x="30" y="5"/>
                  <a:pt x="30" y="4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1"/>
                  <a:pt x="29" y="0"/>
                  <a:pt x="28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7" name="Freeform 162"/>
          <p:cNvSpPr>
            <a:spLocks/>
          </p:cNvSpPr>
          <p:nvPr/>
        </p:nvSpPr>
        <p:spPr bwMode="auto">
          <a:xfrm>
            <a:off x="2111380" y="4670434"/>
            <a:ext cx="47625" cy="9525"/>
          </a:xfrm>
          <a:custGeom>
            <a:avLst/>
            <a:gdLst>
              <a:gd name="T0" fmla="*/ 28 w 30"/>
              <a:gd name="T1" fmla="*/ 0 h 6"/>
              <a:gd name="T2" fmla="*/ 2 w 30"/>
              <a:gd name="T3" fmla="*/ 0 h 6"/>
              <a:gd name="T4" fmla="*/ 0 w 30"/>
              <a:gd name="T5" fmla="*/ 2 h 6"/>
              <a:gd name="T6" fmla="*/ 0 w 30"/>
              <a:gd name="T7" fmla="*/ 3 h 6"/>
              <a:gd name="T8" fmla="*/ 2 w 30"/>
              <a:gd name="T9" fmla="*/ 6 h 6"/>
              <a:gd name="T10" fmla="*/ 28 w 30"/>
              <a:gd name="T11" fmla="*/ 6 h 6"/>
              <a:gd name="T12" fmla="*/ 30 w 30"/>
              <a:gd name="T13" fmla="*/ 3 h 6"/>
              <a:gd name="T14" fmla="*/ 30 w 30"/>
              <a:gd name="T15" fmla="*/ 2 h 6"/>
              <a:gd name="T16" fmla="*/ 28 w 30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6">
                <a:moveTo>
                  <a:pt x="2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5"/>
                  <a:pt x="1" y="6"/>
                  <a:pt x="2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9" y="6"/>
                  <a:pt x="30" y="5"/>
                  <a:pt x="30" y="3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1"/>
                  <a:pt x="29" y="0"/>
                  <a:pt x="28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8" name="Freeform 163"/>
          <p:cNvSpPr>
            <a:spLocks/>
          </p:cNvSpPr>
          <p:nvPr/>
        </p:nvSpPr>
        <p:spPr bwMode="auto">
          <a:xfrm>
            <a:off x="2111380" y="4692659"/>
            <a:ext cx="47625" cy="7938"/>
          </a:xfrm>
          <a:custGeom>
            <a:avLst/>
            <a:gdLst>
              <a:gd name="T0" fmla="*/ 28 w 30"/>
              <a:gd name="T1" fmla="*/ 0 h 5"/>
              <a:gd name="T2" fmla="*/ 2 w 30"/>
              <a:gd name="T3" fmla="*/ 0 h 5"/>
              <a:gd name="T4" fmla="*/ 0 w 30"/>
              <a:gd name="T5" fmla="*/ 2 h 5"/>
              <a:gd name="T6" fmla="*/ 0 w 30"/>
              <a:gd name="T7" fmla="*/ 3 h 5"/>
              <a:gd name="T8" fmla="*/ 2 w 30"/>
              <a:gd name="T9" fmla="*/ 5 h 5"/>
              <a:gd name="T10" fmla="*/ 28 w 30"/>
              <a:gd name="T11" fmla="*/ 5 h 5"/>
              <a:gd name="T12" fmla="*/ 30 w 30"/>
              <a:gd name="T13" fmla="*/ 3 h 5"/>
              <a:gd name="T14" fmla="*/ 30 w 30"/>
              <a:gd name="T15" fmla="*/ 2 h 5"/>
              <a:gd name="T16" fmla="*/ 28 w 30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5">
                <a:moveTo>
                  <a:pt x="2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2" y="5"/>
                </a:cubicBezTo>
                <a:cubicBezTo>
                  <a:pt x="28" y="5"/>
                  <a:pt x="28" y="5"/>
                  <a:pt x="28" y="5"/>
                </a:cubicBezTo>
                <a:cubicBezTo>
                  <a:pt x="29" y="5"/>
                  <a:pt x="30" y="4"/>
                  <a:pt x="30" y="3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0"/>
                  <a:pt x="29" y="0"/>
                  <a:pt x="28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9" name="Freeform 164"/>
          <p:cNvSpPr>
            <a:spLocks/>
          </p:cNvSpPr>
          <p:nvPr/>
        </p:nvSpPr>
        <p:spPr bwMode="auto">
          <a:xfrm>
            <a:off x="2111380" y="4713297"/>
            <a:ext cx="47625" cy="9525"/>
          </a:xfrm>
          <a:custGeom>
            <a:avLst/>
            <a:gdLst>
              <a:gd name="T0" fmla="*/ 28 w 30"/>
              <a:gd name="T1" fmla="*/ 0 h 6"/>
              <a:gd name="T2" fmla="*/ 2 w 30"/>
              <a:gd name="T3" fmla="*/ 0 h 6"/>
              <a:gd name="T4" fmla="*/ 0 w 30"/>
              <a:gd name="T5" fmla="*/ 2 h 6"/>
              <a:gd name="T6" fmla="*/ 0 w 30"/>
              <a:gd name="T7" fmla="*/ 4 h 6"/>
              <a:gd name="T8" fmla="*/ 2 w 30"/>
              <a:gd name="T9" fmla="*/ 6 h 6"/>
              <a:gd name="T10" fmla="*/ 28 w 30"/>
              <a:gd name="T11" fmla="*/ 6 h 6"/>
              <a:gd name="T12" fmla="*/ 30 w 30"/>
              <a:gd name="T13" fmla="*/ 4 h 6"/>
              <a:gd name="T14" fmla="*/ 30 w 30"/>
              <a:gd name="T15" fmla="*/ 2 h 6"/>
              <a:gd name="T16" fmla="*/ 28 w 30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6">
                <a:moveTo>
                  <a:pt x="2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1" y="6"/>
                  <a:pt x="2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9" y="6"/>
                  <a:pt x="30" y="5"/>
                  <a:pt x="30" y="4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1"/>
                  <a:pt x="29" y="0"/>
                  <a:pt x="28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0" name="Freeform 165"/>
          <p:cNvSpPr>
            <a:spLocks/>
          </p:cNvSpPr>
          <p:nvPr/>
        </p:nvSpPr>
        <p:spPr bwMode="auto">
          <a:xfrm>
            <a:off x="2111380" y="4735522"/>
            <a:ext cx="47625" cy="9525"/>
          </a:xfrm>
          <a:custGeom>
            <a:avLst/>
            <a:gdLst>
              <a:gd name="T0" fmla="*/ 28 w 30"/>
              <a:gd name="T1" fmla="*/ 0 h 6"/>
              <a:gd name="T2" fmla="*/ 2 w 30"/>
              <a:gd name="T3" fmla="*/ 0 h 6"/>
              <a:gd name="T4" fmla="*/ 0 w 30"/>
              <a:gd name="T5" fmla="*/ 2 h 6"/>
              <a:gd name="T6" fmla="*/ 0 w 30"/>
              <a:gd name="T7" fmla="*/ 4 h 6"/>
              <a:gd name="T8" fmla="*/ 2 w 30"/>
              <a:gd name="T9" fmla="*/ 6 h 6"/>
              <a:gd name="T10" fmla="*/ 28 w 30"/>
              <a:gd name="T11" fmla="*/ 6 h 6"/>
              <a:gd name="T12" fmla="*/ 30 w 30"/>
              <a:gd name="T13" fmla="*/ 4 h 6"/>
              <a:gd name="T14" fmla="*/ 30 w 30"/>
              <a:gd name="T15" fmla="*/ 2 h 6"/>
              <a:gd name="T16" fmla="*/ 28 w 30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6">
                <a:moveTo>
                  <a:pt x="2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1" y="6"/>
                  <a:pt x="2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9" y="6"/>
                  <a:pt x="30" y="5"/>
                  <a:pt x="30" y="4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1"/>
                  <a:pt x="29" y="0"/>
                  <a:pt x="28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1" name="Freeform 166"/>
          <p:cNvSpPr>
            <a:spLocks/>
          </p:cNvSpPr>
          <p:nvPr/>
        </p:nvSpPr>
        <p:spPr bwMode="auto">
          <a:xfrm>
            <a:off x="2111380" y="4757747"/>
            <a:ext cx="47625" cy="7938"/>
          </a:xfrm>
          <a:custGeom>
            <a:avLst/>
            <a:gdLst>
              <a:gd name="T0" fmla="*/ 28 w 30"/>
              <a:gd name="T1" fmla="*/ 0 h 6"/>
              <a:gd name="T2" fmla="*/ 2 w 30"/>
              <a:gd name="T3" fmla="*/ 0 h 6"/>
              <a:gd name="T4" fmla="*/ 0 w 30"/>
              <a:gd name="T5" fmla="*/ 2 h 6"/>
              <a:gd name="T6" fmla="*/ 0 w 30"/>
              <a:gd name="T7" fmla="*/ 4 h 6"/>
              <a:gd name="T8" fmla="*/ 2 w 30"/>
              <a:gd name="T9" fmla="*/ 6 h 6"/>
              <a:gd name="T10" fmla="*/ 28 w 30"/>
              <a:gd name="T11" fmla="*/ 6 h 6"/>
              <a:gd name="T12" fmla="*/ 30 w 30"/>
              <a:gd name="T13" fmla="*/ 4 h 6"/>
              <a:gd name="T14" fmla="*/ 30 w 30"/>
              <a:gd name="T15" fmla="*/ 2 h 6"/>
              <a:gd name="T16" fmla="*/ 28 w 30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6">
                <a:moveTo>
                  <a:pt x="2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1" y="6"/>
                  <a:pt x="2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9" y="6"/>
                  <a:pt x="30" y="5"/>
                  <a:pt x="30" y="4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1"/>
                  <a:pt x="29" y="0"/>
                  <a:pt x="28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2" name="Freeform 167"/>
          <p:cNvSpPr>
            <a:spLocks/>
          </p:cNvSpPr>
          <p:nvPr/>
        </p:nvSpPr>
        <p:spPr bwMode="auto">
          <a:xfrm>
            <a:off x="1944692" y="4735522"/>
            <a:ext cx="47625" cy="9525"/>
          </a:xfrm>
          <a:custGeom>
            <a:avLst/>
            <a:gdLst>
              <a:gd name="T0" fmla="*/ 29 w 31"/>
              <a:gd name="T1" fmla="*/ 0 h 6"/>
              <a:gd name="T2" fmla="*/ 2 w 31"/>
              <a:gd name="T3" fmla="*/ 0 h 6"/>
              <a:gd name="T4" fmla="*/ 0 w 31"/>
              <a:gd name="T5" fmla="*/ 2 h 6"/>
              <a:gd name="T6" fmla="*/ 0 w 31"/>
              <a:gd name="T7" fmla="*/ 4 h 6"/>
              <a:gd name="T8" fmla="*/ 2 w 31"/>
              <a:gd name="T9" fmla="*/ 6 h 6"/>
              <a:gd name="T10" fmla="*/ 29 w 31"/>
              <a:gd name="T11" fmla="*/ 6 h 6"/>
              <a:gd name="T12" fmla="*/ 31 w 31"/>
              <a:gd name="T13" fmla="*/ 4 h 6"/>
              <a:gd name="T14" fmla="*/ 31 w 31"/>
              <a:gd name="T15" fmla="*/ 2 h 6"/>
              <a:gd name="T16" fmla="*/ 29 w 31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" h="6">
                <a:moveTo>
                  <a:pt x="2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1" y="6"/>
                  <a:pt x="2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30" y="6"/>
                  <a:pt x="31" y="5"/>
                  <a:pt x="31" y="4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1"/>
                  <a:pt x="30" y="0"/>
                  <a:pt x="29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3" name="Freeform 168"/>
          <p:cNvSpPr>
            <a:spLocks/>
          </p:cNvSpPr>
          <p:nvPr/>
        </p:nvSpPr>
        <p:spPr bwMode="auto">
          <a:xfrm>
            <a:off x="1944692" y="4757747"/>
            <a:ext cx="47625" cy="7938"/>
          </a:xfrm>
          <a:custGeom>
            <a:avLst/>
            <a:gdLst>
              <a:gd name="T0" fmla="*/ 29 w 31"/>
              <a:gd name="T1" fmla="*/ 0 h 6"/>
              <a:gd name="T2" fmla="*/ 2 w 31"/>
              <a:gd name="T3" fmla="*/ 0 h 6"/>
              <a:gd name="T4" fmla="*/ 0 w 31"/>
              <a:gd name="T5" fmla="*/ 2 h 6"/>
              <a:gd name="T6" fmla="*/ 0 w 31"/>
              <a:gd name="T7" fmla="*/ 4 h 6"/>
              <a:gd name="T8" fmla="*/ 2 w 31"/>
              <a:gd name="T9" fmla="*/ 6 h 6"/>
              <a:gd name="T10" fmla="*/ 29 w 31"/>
              <a:gd name="T11" fmla="*/ 6 h 6"/>
              <a:gd name="T12" fmla="*/ 31 w 31"/>
              <a:gd name="T13" fmla="*/ 4 h 6"/>
              <a:gd name="T14" fmla="*/ 31 w 31"/>
              <a:gd name="T15" fmla="*/ 2 h 6"/>
              <a:gd name="T16" fmla="*/ 29 w 31"/>
              <a:gd name="T17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" h="6">
                <a:moveTo>
                  <a:pt x="2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1" y="6"/>
                  <a:pt x="2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30" y="6"/>
                  <a:pt x="31" y="5"/>
                  <a:pt x="31" y="4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1"/>
                  <a:pt x="30" y="0"/>
                  <a:pt x="29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4" name="Freeform 169"/>
          <p:cNvSpPr>
            <a:spLocks noEditPoints="1"/>
          </p:cNvSpPr>
          <p:nvPr/>
        </p:nvSpPr>
        <p:spPr bwMode="auto">
          <a:xfrm>
            <a:off x="5729300" y="2657481"/>
            <a:ext cx="133350" cy="312738"/>
          </a:xfrm>
          <a:custGeom>
            <a:avLst/>
            <a:gdLst>
              <a:gd name="T0" fmla="*/ 72 w 85"/>
              <a:gd name="T1" fmla="*/ 0 h 199"/>
              <a:gd name="T2" fmla="*/ 13 w 85"/>
              <a:gd name="T3" fmla="*/ 0 h 199"/>
              <a:gd name="T4" fmla="*/ 0 w 85"/>
              <a:gd name="T5" fmla="*/ 12 h 199"/>
              <a:gd name="T6" fmla="*/ 0 w 85"/>
              <a:gd name="T7" fmla="*/ 187 h 199"/>
              <a:gd name="T8" fmla="*/ 13 w 85"/>
              <a:gd name="T9" fmla="*/ 199 h 199"/>
              <a:gd name="T10" fmla="*/ 72 w 85"/>
              <a:gd name="T11" fmla="*/ 199 h 199"/>
              <a:gd name="T12" fmla="*/ 85 w 85"/>
              <a:gd name="T13" fmla="*/ 187 h 199"/>
              <a:gd name="T14" fmla="*/ 85 w 85"/>
              <a:gd name="T15" fmla="*/ 12 h 199"/>
              <a:gd name="T16" fmla="*/ 72 w 85"/>
              <a:gd name="T17" fmla="*/ 0 h 199"/>
              <a:gd name="T18" fmla="*/ 13 w 85"/>
              <a:gd name="T19" fmla="*/ 11 h 199"/>
              <a:gd name="T20" fmla="*/ 72 w 85"/>
              <a:gd name="T21" fmla="*/ 11 h 199"/>
              <a:gd name="T22" fmla="*/ 74 w 85"/>
              <a:gd name="T23" fmla="*/ 12 h 199"/>
              <a:gd name="T24" fmla="*/ 74 w 85"/>
              <a:gd name="T25" fmla="*/ 24 h 199"/>
              <a:gd name="T26" fmla="*/ 11 w 85"/>
              <a:gd name="T27" fmla="*/ 24 h 199"/>
              <a:gd name="T28" fmla="*/ 11 w 85"/>
              <a:gd name="T29" fmla="*/ 12 h 199"/>
              <a:gd name="T30" fmla="*/ 13 w 85"/>
              <a:gd name="T31" fmla="*/ 11 h 199"/>
              <a:gd name="T32" fmla="*/ 11 w 85"/>
              <a:gd name="T33" fmla="*/ 64 h 199"/>
              <a:gd name="T34" fmla="*/ 11 w 85"/>
              <a:gd name="T35" fmla="*/ 56 h 199"/>
              <a:gd name="T36" fmla="*/ 73 w 85"/>
              <a:gd name="T37" fmla="*/ 56 h 199"/>
              <a:gd name="T38" fmla="*/ 73 w 85"/>
              <a:gd name="T39" fmla="*/ 64 h 199"/>
              <a:gd name="T40" fmla="*/ 11 w 85"/>
              <a:gd name="T41" fmla="*/ 64 h 199"/>
              <a:gd name="T42" fmla="*/ 11 w 85"/>
              <a:gd name="T43" fmla="*/ 46 h 199"/>
              <a:gd name="T44" fmla="*/ 11 w 85"/>
              <a:gd name="T45" fmla="*/ 39 h 199"/>
              <a:gd name="T46" fmla="*/ 73 w 85"/>
              <a:gd name="T47" fmla="*/ 39 h 199"/>
              <a:gd name="T48" fmla="*/ 73 w 85"/>
              <a:gd name="T49" fmla="*/ 46 h 199"/>
              <a:gd name="T50" fmla="*/ 11 w 85"/>
              <a:gd name="T51" fmla="*/ 46 h 199"/>
              <a:gd name="T52" fmla="*/ 72 w 85"/>
              <a:gd name="T53" fmla="*/ 188 h 199"/>
              <a:gd name="T54" fmla="*/ 13 w 85"/>
              <a:gd name="T55" fmla="*/ 188 h 199"/>
              <a:gd name="T56" fmla="*/ 11 w 85"/>
              <a:gd name="T57" fmla="*/ 187 h 199"/>
              <a:gd name="T58" fmla="*/ 11 w 85"/>
              <a:gd name="T59" fmla="*/ 177 h 199"/>
              <a:gd name="T60" fmla="*/ 74 w 85"/>
              <a:gd name="T61" fmla="*/ 177 h 199"/>
              <a:gd name="T62" fmla="*/ 74 w 85"/>
              <a:gd name="T63" fmla="*/ 187 h 199"/>
              <a:gd name="T64" fmla="*/ 72 w 85"/>
              <a:gd name="T65" fmla="*/ 188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5" h="199">
                <a:moveTo>
                  <a:pt x="72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94"/>
                  <a:pt x="6" y="199"/>
                  <a:pt x="13" y="199"/>
                </a:cubicBezTo>
                <a:cubicBezTo>
                  <a:pt x="72" y="199"/>
                  <a:pt x="72" y="199"/>
                  <a:pt x="72" y="199"/>
                </a:cubicBezTo>
                <a:cubicBezTo>
                  <a:pt x="79" y="199"/>
                  <a:pt x="85" y="194"/>
                  <a:pt x="85" y="187"/>
                </a:cubicBezTo>
                <a:cubicBezTo>
                  <a:pt x="85" y="12"/>
                  <a:pt x="85" y="12"/>
                  <a:pt x="85" y="12"/>
                </a:cubicBezTo>
                <a:cubicBezTo>
                  <a:pt x="85" y="5"/>
                  <a:pt x="79" y="0"/>
                  <a:pt x="72" y="0"/>
                </a:cubicBezTo>
                <a:close/>
                <a:moveTo>
                  <a:pt x="13" y="11"/>
                </a:moveTo>
                <a:cubicBezTo>
                  <a:pt x="72" y="11"/>
                  <a:pt x="72" y="11"/>
                  <a:pt x="72" y="11"/>
                </a:cubicBezTo>
                <a:cubicBezTo>
                  <a:pt x="73" y="11"/>
                  <a:pt x="74" y="11"/>
                  <a:pt x="74" y="12"/>
                </a:cubicBezTo>
                <a:cubicBezTo>
                  <a:pt x="74" y="24"/>
                  <a:pt x="74" y="24"/>
                  <a:pt x="74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1"/>
                  <a:pt x="12" y="11"/>
                  <a:pt x="13" y="11"/>
                </a:cubicBezTo>
                <a:close/>
                <a:moveTo>
                  <a:pt x="11" y="64"/>
                </a:moveTo>
                <a:cubicBezTo>
                  <a:pt x="11" y="56"/>
                  <a:pt x="11" y="56"/>
                  <a:pt x="1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64"/>
                  <a:pt x="73" y="64"/>
                  <a:pt x="73" y="64"/>
                </a:cubicBezTo>
                <a:lnTo>
                  <a:pt x="11" y="64"/>
                </a:lnTo>
                <a:close/>
                <a:moveTo>
                  <a:pt x="11" y="46"/>
                </a:moveTo>
                <a:cubicBezTo>
                  <a:pt x="11" y="39"/>
                  <a:pt x="11" y="39"/>
                  <a:pt x="11" y="39"/>
                </a:cubicBezTo>
                <a:cubicBezTo>
                  <a:pt x="73" y="39"/>
                  <a:pt x="73" y="39"/>
                  <a:pt x="73" y="39"/>
                </a:cubicBezTo>
                <a:cubicBezTo>
                  <a:pt x="73" y="46"/>
                  <a:pt x="73" y="46"/>
                  <a:pt x="73" y="46"/>
                </a:cubicBezTo>
                <a:lnTo>
                  <a:pt x="11" y="46"/>
                </a:lnTo>
                <a:close/>
                <a:moveTo>
                  <a:pt x="72" y="188"/>
                </a:moveTo>
                <a:cubicBezTo>
                  <a:pt x="13" y="188"/>
                  <a:pt x="13" y="188"/>
                  <a:pt x="13" y="188"/>
                </a:cubicBezTo>
                <a:cubicBezTo>
                  <a:pt x="12" y="188"/>
                  <a:pt x="11" y="188"/>
                  <a:pt x="11" y="187"/>
                </a:cubicBezTo>
                <a:cubicBezTo>
                  <a:pt x="11" y="177"/>
                  <a:pt x="11" y="177"/>
                  <a:pt x="11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87"/>
                  <a:pt x="74" y="187"/>
                  <a:pt x="74" y="187"/>
                </a:cubicBezTo>
                <a:cubicBezTo>
                  <a:pt x="74" y="188"/>
                  <a:pt x="73" y="188"/>
                  <a:pt x="72" y="188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5" name="Freeform 170"/>
          <p:cNvSpPr>
            <a:spLocks/>
          </p:cNvSpPr>
          <p:nvPr/>
        </p:nvSpPr>
        <p:spPr bwMode="auto">
          <a:xfrm>
            <a:off x="100013" y="3375032"/>
            <a:ext cx="19050" cy="50800"/>
          </a:xfrm>
          <a:custGeom>
            <a:avLst/>
            <a:gdLst>
              <a:gd name="T0" fmla="*/ 4 w 12"/>
              <a:gd name="T1" fmla="*/ 32 h 32"/>
              <a:gd name="T2" fmla="*/ 5 w 12"/>
              <a:gd name="T3" fmla="*/ 32 h 32"/>
              <a:gd name="T4" fmla="*/ 9 w 12"/>
              <a:gd name="T5" fmla="*/ 29 h 32"/>
              <a:gd name="T6" fmla="*/ 12 w 12"/>
              <a:gd name="T7" fmla="*/ 16 h 32"/>
              <a:gd name="T8" fmla="*/ 9 w 12"/>
              <a:gd name="T9" fmla="*/ 3 h 32"/>
              <a:gd name="T10" fmla="*/ 4 w 12"/>
              <a:gd name="T11" fmla="*/ 1 h 32"/>
              <a:gd name="T12" fmla="*/ 0 w 12"/>
              <a:gd name="T13" fmla="*/ 4 h 32"/>
              <a:gd name="T14" fmla="*/ 0 w 12"/>
              <a:gd name="T15" fmla="*/ 4 h 32"/>
              <a:gd name="T16" fmla="*/ 2 w 12"/>
              <a:gd name="T17" fmla="*/ 16 h 32"/>
              <a:gd name="T18" fmla="*/ 0 w 12"/>
              <a:gd name="T19" fmla="*/ 28 h 32"/>
              <a:gd name="T20" fmla="*/ 4 w 12"/>
              <a:gd name="T21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" h="32">
                <a:moveTo>
                  <a:pt x="4" y="32"/>
                </a:moveTo>
                <a:cubicBezTo>
                  <a:pt x="4" y="32"/>
                  <a:pt x="4" y="32"/>
                  <a:pt x="5" y="32"/>
                </a:cubicBezTo>
                <a:cubicBezTo>
                  <a:pt x="7" y="32"/>
                  <a:pt x="9" y="31"/>
                  <a:pt x="9" y="29"/>
                </a:cubicBezTo>
                <a:cubicBezTo>
                  <a:pt x="11" y="25"/>
                  <a:pt x="12" y="20"/>
                  <a:pt x="12" y="16"/>
                </a:cubicBezTo>
                <a:cubicBezTo>
                  <a:pt x="12" y="12"/>
                  <a:pt x="11" y="7"/>
                  <a:pt x="9" y="3"/>
                </a:cubicBezTo>
                <a:cubicBezTo>
                  <a:pt x="9" y="1"/>
                  <a:pt x="6" y="0"/>
                  <a:pt x="4" y="1"/>
                </a:cubicBezTo>
                <a:cubicBezTo>
                  <a:pt x="1" y="1"/>
                  <a:pt x="0" y="3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2" y="8"/>
                  <a:pt x="2" y="12"/>
                  <a:pt x="2" y="16"/>
                </a:cubicBezTo>
                <a:cubicBezTo>
                  <a:pt x="2" y="20"/>
                  <a:pt x="2" y="24"/>
                  <a:pt x="0" y="28"/>
                </a:cubicBezTo>
                <a:cubicBezTo>
                  <a:pt x="0" y="29"/>
                  <a:pt x="1" y="31"/>
                  <a:pt x="4" y="3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6" name="Freeform 171"/>
          <p:cNvSpPr>
            <a:spLocks/>
          </p:cNvSpPr>
          <p:nvPr/>
        </p:nvSpPr>
        <p:spPr bwMode="auto">
          <a:xfrm>
            <a:off x="161925" y="3332169"/>
            <a:ext cx="34925" cy="138113"/>
          </a:xfrm>
          <a:custGeom>
            <a:avLst/>
            <a:gdLst>
              <a:gd name="T0" fmla="*/ 3 w 23"/>
              <a:gd name="T1" fmla="*/ 87 h 88"/>
              <a:gd name="T2" fmla="*/ 5 w 23"/>
              <a:gd name="T3" fmla="*/ 88 h 88"/>
              <a:gd name="T4" fmla="*/ 10 w 23"/>
              <a:gd name="T5" fmla="*/ 86 h 88"/>
              <a:gd name="T6" fmla="*/ 23 w 23"/>
              <a:gd name="T7" fmla="*/ 44 h 88"/>
              <a:gd name="T8" fmla="*/ 10 w 23"/>
              <a:gd name="T9" fmla="*/ 2 h 88"/>
              <a:gd name="T10" fmla="*/ 3 w 23"/>
              <a:gd name="T11" fmla="*/ 1 h 88"/>
              <a:gd name="T12" fmla="*/ 1 w 23"/>
              <a:gd name="T13" fmla="*/ 5 h 88"/>
              <a:gd name="T14" fmla="*/ 1 w 23"/>
              <a:gd name="T15" fmla="*/ 5 h 88"/>
              <a:gd name="T16" fmla="*/ 14 w 23"/>
              <a:gd name="T17" fmla="*/ 44 h 88"/>
              <a:gd name="T18" fmla="*/ 1 w 23"/>
              <a:gd name="T19" fmla="*/ 83 h 88"/>
              <a:gd name="T20" fmla="*/ 3 w 23"/>
              <a:gd name="T21" fmla="*/ 87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88">
                <a:moveTo>
                  <a:pt x="3" y="87"/>
                </a:moveTo>
                <a:cubicBezTo>
                  <a:pt x="4" y="88"/>
                  <a:pt x="5" y="88"/>
                  <a:pt x="5" y="88"/>
                </a:cubicBezTo>
                <a:cubicBezTo>
                  <a:pt x="7" y="88"/>
                  <a:pt x="9" y="87"/>
                  <a:pt x="10" y="86"/>
                </a:cubicBezTo>
                <a:cubicBezTo>
                  <a:pt x="19" y="73"/>
                  <a:pt x="23" y="58"/>
                  <a:pt x="23" y="44"/>
                </a:cubicBezTo>
                <a:cubicBezTo>
                  <a:pt x="23" y="30"/>
                  <a:pt x="19" y="16"/>
                  <a:pt x="10" y="2"/>
                </a:cubicBezTo>
                <a:cubicBezTo>
                  <a:pt x="9" y="1"/>
                  <a:pt x="6" y="0"/>
                  <a:pt x="3" y="1"/>
                </a:cubicBezTo>
                <a:cubicBezTo>
                  <a:pt x="1" y="2"/>
                  <a:pt x="0" y="3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0" y="17"/>
                  <a:pt x="14" y="31"/>
                  <a:pt x="14" y="44"/>
                </a:cubicBezTo>
                <a:cubicBezTo>
                  <a:pt x="14" y="57"/>
                  <a:pt x="10" y="71"/>
                  <a:pt x="1" y="83"/>
                </a:cubicBezTo>
                <a:cubicBezTo>
                  <a:pt x="0" y="85"/>
                  <a:pt x="1" y="87"/>
                  <a:pt x="3" y="87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7" name="Freeform 172"/>
          <p:cNvSpPr>
            <a:spLocks/>
          </p:cNvSpPr>
          <p:nvPr/>
        </p:nvSpPr>
        <p:spPr bwMode="auto">
          <a:xfrm>
            <a:off x="133350" y="3357569"/>
            <a:ext cx="25400" cy="85725"/>
          </a:xfrm>
          <a:custGeom>
            <a:avLst/>
            <a:gdLst>
              <a:gd name="T0" fmla="*/ 4 w 16"/>
              <a:gd name="T1" fmla="*/ 54 h 54"/>
              <a:gd name="T2" fmla="*/ 5 w 16"/>
              <a:gd name="T3" fmla="*/ 54 h 54"/>
              <a:gd name="T4" fmla="*/ 10 w 16"/>
              <a:gd name="T5" fmla="*/ 52 h 54"/>
              <a:gd name="T6" fmla="*/ 16 w 16"/>
              <a:gd name="T7" fmla="*/ 27 h 54"/>
              <a:gd name="T8" fmla="*/ 10 w 16"/>
              <a:gd name="T9" fmla="*/ 2 h 54"/>
              <a:gd name="T10" fmla="*/ 4 w 16"/>
              <a:gd name="T11" fmla="*/ 0 h 54"/>
              <a:gd name="T12" fmla="*/ 1 w 16"/>
              <a:gd name="T13" fmla="*/ 4 h 54"/>
              <a:gd name="T14" fmla="*/ 7 w 16"/>
              <a:gd name="T15" fmla="*/ 27 h 54"/>
              <a:gd name="T16" fmla="*/ 1 w 16"/>
              <a:gd name="T17" fmla="*/ 50 h 54"/>
              <a:gd name="T18" fmla="*/ 4 w 16"/>
              <a:gd name="T19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54">
                <a:moveTo>
                  <a:pt x="4" y="54"/>
                </a:moveTo>
                <a:cubicBezTo>
                  <a:pt x="4" y="54"/>
                  <a:pt x="5" y="54"/>
                  <a:pt x="5" y="54"/>
                </a:cubicBezTo>
                <a:cubicBezTo>
                  <a:pt x="7" y="54"/>
                  <a:pt x="9" y="53"/>
                  <a:pt x="10" y="52"/>
                </a:cubicBezTo>
                <a:cubicBezTo>
                  <a:pt x="14" y="44"/>
                  <a:pt x="16" y="36"/>
                  <a:pt x="16" y="27"/>
                </a:cubicBezTo>
                <a:cubicBezTo>
                  <a:pt x="16" y="19"/>
                  <a:pt x="14" y="10"/>
                  <a:pt x="10" y="2"/>
                </a:cubicBezTo>
                <a:cubicBezTo>
                  <a:pt x="9" y="1"/>
                  <a:pt x="6" y="0"/>
                  <a:pt x="4" y="0"/>
                </a:cubicBezTo>
                <a:cubicBezTo>
                  <a:pt x="1" y="1"/>
                  <a:pt x="0" y="3"/>
                  <a:pt x="1" y="4"/>
                </a:cubicBezTo>
                <a:cubicBezTo>
                  <a:pt x="5" y="12"/>
                  <a:pt x="7" y="19"/>
                  <a:pt x="7" y="27"/>
                </a:cubicBezTo>
                <a:cubicBezTo>
                  <a:pt x="7" y="35"/>
                  <a:pt x="5" y="43"/>
                  <a:pt x="1" y="50"/>
                </a:cubicBezTo>
                <a:cubicBezTo>
                  <a:pt x="0" y="52"/>
                  <a:pt x="1" y="53"/>
                  <a:pt x="4" y="54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8" name="Freeform 173"/>
          <p:cNvSpPr>
            <a:spLocks noEditPoints="1"/>
          </p:cNvSpPr>
          <p:nvPr/>
        </p:nvSpPr>
        <p:spPr bwMode="auto">
          <a:xfrm>
            <a:off x="0" y="3376619"/>
            <a:ext cx="312738" cy="219075"/>
          </a:xfrm>
          <a:custGeom>
            <a:avLst/>
            <a:gdLst>
              <a:gd name="T0" fmla="*/ 191 w 200"/>
              <a:gd name="T1" fmla="*/ 81 h 139"/>
              <a:gd name="T2" fmla="*/ 50 w 200"/>
              <a:gd name="T3" fmla="*/ 81 h 139"/>
              <a:gd name="T4" fmla="*/ 50 w 200"/>
              <a:gd name="T5" fmla="*/ 2 h 139"/>
              <a:gd name="T6" fmla="*/ 49 w 200"/>
              <a:gd name="T7" fmla="*/ 0 h 139"/>
              <a:gd name="T8" fmla="*/ 40 w 200"/>
              <a:gd name="T9" fmla="*/ 0 h 139"/>
              <a:gd name="T10" fmla="*/ 39 w 200"/>
              <a:gd name="T11" fmla="*/ 2 h 139"/>
              <a:gd name="T12" fmla="*/ 39 w 200"/>
              <a:gd name="T13" fmla="*/ 81 h 139"/>
              <a:gd name="T14" fmla="*/ 9 w 200"/>
              <a:gd name="T15" fmla="*/ 81 h 139"/>
              <a:gd name="T16" fmla="*/ 0 w 200"/>
              <a:gd name="T17" fmla="*/ 89 h 139"/>
              <a:gd name="T18" fmla="*/ 0 w 200"/>
              <a:gd name="T19" fmla="*/ 130 h 139"/>
              <a:gd name="T20" fmla="*/ 9 w 200"/>
              <a:gd name="T21" fmla="*/ 139 h 139"/>
              <a:gd name="T22" fmla="*/ 191 w 200"/>
              <a:gd name="T23" fmla="*/ 139 h 139"/>
              <a:gd name="T24" fmla="*/ 200 w 200"/>
              <a:gd name="T25" fmla="*/ 130 h 139"/>
              <a:gd name="T26" fmla="*/ 200 w 200"/>
              <a:gd name="T27" fmla="*/ 89 h 139"/>
              <a:gd name="T28" fmla="*/ 191 w 200"/>
              <a:gd name="T29" fmla="*/ 81 h 139"/>
              <a:gd name="T30" fmla="*/ 27 w 200"/>
              <a:gd name="T31" fmla="*/ 116 h 139"/>
              <a:gd name="T32" fmla="*/ 22 w 200"/>
              <a:gd name="T33" fmla="*/ 110 h 139"/>
              <a:gd name="T34" fmla="*/ 27 w 200"/>
              <a:gd name="T35" fmla="*/ 105 h 139"/>
              <a:gd name="T36" fmla="*/ 33 w 200"/>
              <a:gd name="T37" fmla="*/ 110 h 139"/>
              <a:gd name="T38" fmla="*/ 27 w 200"/>
              <a:gd name="T39" fmla="*/ 116 h 139"/>
              <a:gd name="T40" fmla="*/ 47 w 200"/>
              <a:gd name="T41" fmla="*/ 116 h 139"/>
              <a:gd name="T42" fmla="*/ 42 w 200"/>
              <a:gd name="T43" fmla="*/ 110 h 139"/>
              <a:gd name="T44" fmla="*/ 47 w 200"/>
              <a:gd name="T45" fmla="*/ 105 h 139"/>
              <a:gd name="T46" fmla="*/ 53 w 200"/>
              <a:gd name="T47" fmla="*/ 110 h 139"/>
              <a:gd name="T48" fmla="*/ 47 w 200"/>
              <a:gd name="T49" fmla="*/ 116 h 139"/>
              <a:gd name="T50" fmla="*/ 67 w 200"/>
              <a:gd name="T51" fmla="*/ 116 h 139"/>
              <a:gd name="T52" fmla="*/ 62 w 200"/>
              <a:gd name="T53" fmla="*/ 110 h 139"/>
              <a:gd name="T54" fmla="*/ 67 w 200"/>
              <a:gd name="T55" fmla="*/ 105 h 139"/>
              <a:gd name="T56" fmla="*/ 72 w 200"/>
              <a:gd name="T57" fmla="*/ 110 h 139"/>
              <a:gd name="T58" fmla="*/ 67 w 200"/>
              <a:gd name="T59" fmla="*/ 116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00" h="139">
                <a:moveTo>
                  <a:pt x="191" y="81"/>
                </a:moveTo>
                <a:cubicBezTo>
                  <a:pt x="50" y="81"/>
                  <a:pt x="50" y="81"/>
                  <a:pt x="50" y="81"/>
                </a:cubicBezTo>
                <a:cubicBezTo>
                  <a:pt x="50" y="2"/>
                  <a:pt x="50" y="2"/>
                  <a:pt x="50" y="2"/>
                </a:cubicBezTo>
                <a:cubicBezTo>
                  <a:pt x="50" y="1"/>
                  <a:pt x="50" y="0"/>
                  <a:pt x="49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9" y="1"/>
                  <a:pt x="39" y="2"/>
                </a:cubicBezTo>
                <a:cubicBezTo>
                  <a:pt x="39" y="81"/>
                  <a:pt x="39" y="81"/>
                  <a:pt x="3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4" y="81"/>
                  <a:pt x="0" y="85"/>
                  <a:pt x="0" y="89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5"/>
                  <a:pt x="4" y="139"/>
                  <a:pt x="9" y="139"/>
                </a:cubicBezTo>
                <a:cubicBezTo>
                  <a:pt x="191" y="139"/>
                  <a:pt x="191" y="139"/>
                  <a:pt x="191" y="139"/>
                </a:cubicBezTo>
                <a:cubicBezTo>
                  <a:pt x="196" y="139"/>
                  <a:pt x="200" y="135"/>
                  <a:pt x="200" y="130"/>
                </a:cubicBezTo>
                <a:cubicBezTo>
                  <a:pt x="200" y="89"/>
                  <a:pt x="200" y="89"/>
                  <a:pt x="200" y="89"/>
                </a:cubicBezTo>
                <a:cubicBezTo>
                  <a:pt x="200" y="85"/>
                  <a:pt x="196" y="81"/>
                  <a:pt x="191" y="81"/>
                </a:cubicBezTo>
                <a:close/>
                <a:moveTo>
                  <a:pt x="27" y="116"/>
                </a:moveTo>
                <a:cubicBezTo>
                  <a:pt x="25" y="116"/>
                  <a:pt x="22" y="113"/>
                  <a:pt x="22" y="110"/>
                </a:cubicBezTo>
                <a:cubicBezTo>
                  <a:pt x="22" y="107"/>
                  <a:pt x="25" y="105"/>
                  <a:pt x="27" y="105"/>
                </a:cubicBezTo>
                <a:cubicBezTo>
                  <a:pt x="30" y="105"/>
                  <a:pt x="33" y="107"/>
                  <a:pt x="33" y="110"/>
                </a:cubicBezTo>
                <a:cubicBezTo>
                  <a:pt x="33" y="113"/>
                  <a:pt x="30" y="116"/>
                  <a:pt x="27" y="116"/>
                </a:cubicBezTo>
                <a:close/>
                <a:moveTo>
                  <a:pt x="47" y="116"/>
                </a:moveTo>
                <a:cubicBezTo>
                  <a:pt x="44" y="116"/>
                  <a:pt x="42" y="113"/>
                  <a:pt x="42" y="110"/>
                </a:cubicBezTo>
                <a:cubicBezTo>
                  <a:pt x="42" y="107"/>
                  <a:pt x="44" y="105"/>
                  <a:pt x="47" y="105"/>
                </a:cubicBezTo>
                <a:cubicBezTo>
                  <a:pt x="50" y="105"/>
                  <a:pt x="53" y="107"/>
                  <a:pt x="53" y="110"/>
                </a:cubicBezTo>
                <a:cubicBezTo>
                  <a:pt x="53" y="113"/>
                  <a:pt x="50" y="116"/>
                  <a:pt x="47" y="116"/>
                </a:cubicBezTo>
                <a:close/>
                <a:moveTo>
                  <a:pt x="67" y="116"/>
                </a:moveTo>
                <a:cubicBezTo>
                  <a:pt x="64" y="116"/>
                  <a:pt x="62" y="113"/>
                  <a:pt x="62" y="110"/>
                </a:cubicBezTo>
                <a:cubicBezTo>
                  <a:pt x="62" y="107"/>
                  <a:pt x="64" y="105"/>
                  <a:pt x="67" y="105"/>
                </a:cubicBezTo>
                <a:cubicBezTo>
                  <a:pt x="70" y="105"/>
                  <a:pt x="72" y="107"/>
                  <a:pt x="72" y="110"/>
                </a:cubicBezTo>
                <a:cubicBezTo>
                  <a:pt x="72" y="113"/>
                  <a:pt x="70" y="116"/>
                  <a:pt x="67" y="11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9" name="Freeform 174"/>
          <p:cNvSpPr>
            <a:spLocks/>
          </p:cNvSpPr>
          <p:nvPr/>
        </p:nvSpPr>
        <p:spPr bwMode="auto">
          <a:xfrm>
            <a:off x="5092712" y="4046546"/>
            <a:ext cx="77788" cy="120650"/>
          </a:xfrm>
          <a:custGeom>
            <a:avLst/>
            <a:gdLst>
              <a:gd name="T0" fmla="*/ 2 w 49"/>
              <a:gd name="T1" fmla="*/ 72 h 77"/>
              <a:gd name="T2" fmla="*/ 21 w 49"/>
              <a:gd name="T3" fmla="*/ 77 h 77"/>
              <a:gd name="T4" fmla="*/ 49 w 49"/>
              <a:gd name="T5" fmla="*/ 53 h 77"/>
              <a:gd name="T6" fmla="*/ 38 w 49"/>
              <a:gd name="T7" fmla="*/ 35 h 77"/>
              <a:gd name="T8" fmla="*/ 47 w 49"/>
              <a:gd name="T9" fmla="*/ 19 h 77"/>
              <a:gd name="T10" fmla="*/ 24 w 49"/>
              <a:gd name="T11" fmla="*/ 0 h 77"/>
              <a:gd name="T12" fmla="*/ 4 w 49"/>
              <a:gd name="T13" fmla="*/ 6 h 77"/>
              <a:gd name="T14" fmla="*/ 3 w 49"/>
              <a:gd name="T15" fmla="*/ 9 h 77"/>
              <a:gd name="T16" fmla="*/ 6 w 49"/>
              <a:gd name="T17" fmla="*/ 16 h 77"/>
              <a:gd name="T18" fmla="*/ 8 w 49"/>
              <a:gd name="T19" fmla="*/ 18 h 77"/>
              <a:gd name="T20" fmla="*/ 10 w 49"/>
              <a:gd name="T21" fmla="*/ 17 h 77"/>
              <a:gd name="T22" fmla="*/ 22 w 49"/>
              <a:gd name="T23" fmla="*/ 13 h 77"/>
              <a:gd name="T24" fmla="*/ 31 w 49"/>
              <a:gd name="T25" fmla="*/ 21 h 77"/>
              <a:gd name="T26" fmla="*/ 19 w 49"/>
              <a:gd name="T27" fmla="*/ 29 h 77"/>
              <a:gd name="T28" fmla="*/ 14 w 49"/>
              <a:gd name="T29" fmla="*/ 29 h 77"/>
              <a:gd name="T30" fmla="*/ 11 w 49"/>
              <a:gd name="T31" fmla="*/ 32 h 77"/>
              <a:gd name="T32" fmla="*/ 11 w 49"/>
              <a:gd name="T33" fmla="*/ 39 h 77"/>
              <a:gd name="T34" fmla="*/ 14 w 49"/>
              <a:gd name="T35" fmla="*/ 42 h 77"/>
              <a:gd name="T36" fmla="*/ 19 w 49"/>
              <a:gd name="T37" fmla="*/ 42 h 77"/>
              <a:gd name="T38" fmla="*/ 34 w 49"/>
              <a:gd name="T39" fmla="*/ 53 h 77"/>
              <a:gd name="T40" fmla="*/ 31 w 49"/>
              <a:gd name="T41" fmla="*/ 60 h 77"/>
              <a:gd name="T42" fmla="*/ 21 w 49"/>
              <a:gd name="T43" fmla="*/ 63 h 77"/>
              <a:gd name="T44" fmla="*/ 8 w 49"/>
              <a:gd name="T45" fmla="*/ 59 h 77"/>
              <a:gd name="T46" fmla="*/ 5 w 49"/>
              <a:gd name="T47" fmla="*/ 59 h 77"/>
              <a:gd name="T48" fmla="*/ 3 w 49"/>
              <a:gd name="T49" fmla="*/ 61 h 77"/>
              <a:gd name="T50" fmla="*/ 1 w 49"/>
              <a:gd name="T51" fmla="*/ 68 h 77"/>
              <a:gd name="T52" fmla="*/ 2 w 49"/>
              <a:gd name="T53" fmla="*/ 72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9" h="77">
                <a:moveTo>
                  <a:pt x="2" y="72"/>
                </a:moveTo>
                <a:cubicBezTo>
                  <a:pt x="5" y="74"/>
                  <a:pt x="13" y="77"/>
                  <a:pt x="21" y="77"/>
                </a:cubicBezTo>
                <a:cubicBezTo>
                  <a:pt x="41" y="77"/>
                  <a:pt x="49" y="65"/>
                  <a:pt x="49" y="53"/>
                </a:cubicBezTo>
                <a:cubicBezTo>
                  <a:pt x="49" y="45"/>
                  <a:pt x="45" y="39"/>
                  <a:pt x="38" y="35"/>
                </a:cubicBezTo>
                <a:cubicBezTo>
                  <a:pt x="44" y="31"/>
                  <a:pt x="47" y="26"/>
                  <a:pt x="47" y="19"/>
                </a:cubicBezTo>
                <a:cubicBezTo>
                  <a:pt x="47" y="10"/>
                  <a:pt x="40" y="0"/>
                  <a:pt x="24" y="0"/>
                </a:cubicBezTo>
                <a:cubicBezTo>
                  <a:pt x="15" y="0"/>
                  <a:pt x="8" y="3"/>
                  <a:pt x="4" y="6"/>
                </a:cubicBezTo>
                <a:cubicBezTo>
                  <a:pt x="3" y="6"/>
                  <a:pt x="3" y="8"/>
                  <a:pt x="3" y="9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7"/>
                  <a:pt x="7" y="18"/>
                  <a:pt x="8" y="18"/>
                </a:cubicBezTo>
                <a:cubicBezTo>
                  <a:pt x="9" y="18"/>
                  <a:pt x="10" y="18"/>
                  <a:pt x="10" y="17"/>
                </a:cubicBezTo>
                <a:cubicBezTo>
                  <a:pt x="13" y="16"/>
                  <a:pt x="18" y="13"/>
                  <a:pt x="22" y="13"/>
                </a:cubicBezTo>
                <a:cubicBezTo>
                  <a:pt x="28" y="13"/>
                  <a:pt x="31" y="16"/>
                  <a:pt x="31" y="21"/>
                </a:cubicBezTo>
                <a:cubicBezTo>
                  <a:pt x="31" y="27"/>
                  <a:pt x="24" y="29"/>
                  <a:pt x="19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2" y="29"/>
                  <a:pt x="11" y="31"/>
                  <a:pt x="11" y="32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41"/>
                  <a:pt x="12" y="42"/>
                  <a:pt x="14" y="42"/>
                </a:cubicBezTo>
                <a:cubicBezTo>
                  <a:pt x="19" y="42"/>
                  <a:pt x="19" y="42"/>
                  <a:pt x="19" y="42"/>
                </a:cubicBezTo>
                <a:cubicBezTo>
                  <a:pt x="21" y="42"/>
                  <a:pt x="34" y="43"/>
                  <a:pt x="34" y="53"/>
                </a:cubicBezTo>
                <a:cubicBezTo>
                  <a:pt x="34" y="56"/>
                  <a:pt x="33" y="58"/>
                  <a:pt x="31" y="60"/>
                </a:cubicBezTo>
                <a:cubicBezTo>
                  <a:pt x="29" y="62"/>
                  <a:pt x="26" y="63"/>
                  <a:pt x="21" y="63"/>
                </a:cubicBezTo>
                <a:cubicBezTo>
                  <a:pt x="15" y="63"/>
                  <a:pt x="10" y="61"/>
                  <a:pt x="8" y="59"/>
                </a:cubicBezTo>
                <a:cubicBezTo>
                  <a:pt x="7" y="59"/>
                  <a:pt x="6" y="59"/>
                  <a:pt x="5" y="59"/>
                </a:cubicBezTo>
                <a:cubicBezTo>
                  <a:pt x="4" y="60"/>
                  <a:pt x="3" y="60"/>
                  <a:pt x="3" y="61"/>
                </a:cubicBezTo>
                <a:cubicBezTo>
                  <a:pt x="1" y="68"/>
                  <a:pt x="1" y="68"/>
                  <a:pt x="1" y="68"/>
                </a:cubicBezTo>
                <a:cubicBezTo>
                  <a:pt x="0" y="69"/>
                  <a:pt x="1" y="71"/>
                  <a:pt x="2" y="7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0" name="Freeform 175"/>
          <p:cNvSpPr>
            <a:spLocks/>
          </p:cNvSpPr>
          <p:nvPr/>
        </p:nvSpPr>
        <p:spPr bwMode="auto">
          <a:xfrm>
            <a:off x="5184787" y="4048133"/>
            <a:ext cx="46038" cy="117475"/>
          </a:xfrm>
          <a:custGeom>
            <a:avLst/>
            <a:gdLst>
              <a:gd name="T0" fmla="*/ 2 w 30"/>
              <a:gd name="T1" fmla="*/ 19 h 75"/>
              <a:gd name="T2" fmla="*/ 4 w 30"/>
              <a:gd name="T3" fmla="*/ 21 h 75"/>
              <a:gd name="T4" fmla="*/ 7 w 30"/>
              <a:gd name="T5" fmla="*/ 21 h 75"/>
              <a:gd name="T6" fmla="*/ 14 w 30"/>
              <a:gd name="T7" fmla="*/ 17 h 75"/>
              <a:gd name="T8" fmla="*/ 14 w 30"/>
              <a:gd name="T9" fmla="*/ 72 h 75"/>
              <a:gd name="T10" fmla="*/ 18 w 30"/>
              <a:gd name="T11" fmla="*/ 75 h 75"/>
              <a:gd name="T12" fmla="*/ 26 w 30"/>
              <a:gd name="T13" fmla="*/ 75 h 75"/>
              <a:gd name="T14" fmla="*/ 30 w 30"/>
              <a:gd name="T15" fmla="*/ 72 h 75"/>
              <a:gd name="T16" fmla="*/ 30 w 30"/>
              <a:gd name="T17" fmla="*/ 3 h 75"/>
              <a:gd name="T18" fmla="*/ 26 w 30"/>
              <a:gd name="T19" fmla="*/ 0 h 75"/>
              <a:gd name="T20" fmla="*/ 19 w 30"/>
              <a:gd name="T21" fmla="*/ 0 h 75"/>
              <a:gd name="T22" fmla="*/ 17 w 30"/>
              <a:gd name="T23" fmla="*/ 0 h 75"/>
              <a:gd name="T24" fmla="*/ 2 w 30"/>
              <a:gd name="T25" fmla="*/ 8 h 75"/>
              <a:gd name="T26" fmla="*/ 1 w 30"/>
              <a:gd name="T27" fmla="*/ 12 h 75"/>
              <a:gd name="T28" fmla="*/ 2 w 30"/>
              <a:gd name="T29" fmla="*/ 19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0" h="75">
                <a:moveTo>
                  <a:pt x="2" y="19"/>
                </a:moveTo>
                <a:cubicBezTo>
                  <a:pt x="3" y="20"/>
                  <a:pt x="3" y="21"/>
                  <a:pt x="4" y="21"/>
                </a:cubicBezTo>
                <a:cubicBezTo>
                  <a:pt x="5" y="21"/>
                  <a:pt x="6" y="21"/>
                  <a:pt x="7" y="21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72"/>
                  <a:pt x="14" y="72"/>
                  <a:pt x="14" y="72"/>
                </a:cubicBezTo>
                <a:cubicBezTo>
                  <a:pt x="14" y="73"/>
                  <a:pt x="16" y="75"/>
                  <a:pt x="18" y="75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30" y="73"/>
                  <a:pt x="30" y="72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28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2" y="8"/>
                  <a:pt x="2" y="8"/>
                  <a:pt x="2" y="8"/>
                </a:cubicBezTo>
                <a:cubicBezTo>
                  <a:pt x="1" y="9"/>
                  <a:pt x="0" y="10"/>
                  <a:pt x="1" y="12"/>
                </a:cubicBezTo>
                <a:lnTo>
                  <a:pt x="2" y="19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1" name="Freeform 176"/>
          <p:cNvSpPr>
            <a:spLocks noEditPoints="1"/>
          </p:cNvSpPr>
          <p:nvPr/>
        </p:nvSpPr>
        <p:spPr bwMode="auto">
          <a:xfrm>
            <a:off x="5040324" y="3929070"/>
            <a:ext cx="260351" cy="295276"/>
          </a:xfrm>
          <a:custGeom>
            <a:avLst/>
            <a:gdLst>
              <a:gd name="T0" fmla="*/ 147 w 166"/>
              <a:gd name="T1" fmla="*/ 0 h 188"/>
              <a:gd name="T2" fmla="*/ 132 w 166"/>
              <a:gd name="T3" fmla="*/ 0 h 188"/>
              <a:gd name="T4" fmla="*/ 132 w 166"/>
              <a:gd name="T5" fmla="*/ 14 h 188"/>
              <a:gd name="T6" fmla="*/ 122 w 166"/>
              <a:gd name="T7" fmla="*/ 24 h 188"/>
              <a:gd name="T8" fmla="*/ 113 w 166"/>
              <a:gd name="T9" fmla="*/ 14 h 188"/>
              <a:gd name="T10" fmla="*/ 113 w 166"/>
              <a:gd name="T11" fmla="*/ 0 h 188"/>
              <a:gd name="T12" fmla="*/ 54 w 166"/>
              <a:gd name="T13" fmla="*/ 0 h 188"/>
              <a:gd name="T14" fmla="*/ 54 w 166"/>
              <a:gd name="T15" fmla="*/ 14 h 188"/>
              <a:gd name="T16" fmla="*/ 44 w 166"/>
              <a:gd name="T17" fmla="*/ 24 h 188"/>
              <a:gd name="T18" fmla="*/ 34 w 166"/>
              <a:gd name="T19" fmla="*/ 14 h 188"/>
              <a:gd name="T20" fmla="*/ 34 w 166"/>
              <a:gd name="T21" fmla="*/ 0 h 188"/>
              <a:gd name="T22" fmla="*/ 19 w 166"/>
              <a:gd name="T23" fmla="*/ 0 h 188"/>
              <a:gd name="T24" fmla="*/ 0 w 166"/>
              <a:gd name="T25" fmla="*/ 19 h 188"/>
              <a:gd name="T26" fmla="*/ 0 w 166"/>
              <a:gd name="T27" fmla="*/ 169 h 188"/>
              <a:gd name="T28" fmla="*/ 19 w 166"/>
              <a:gd name="T29" fmla="*/ 188 h 188"/>
              <a:gd name="T30" fmla="*/ 147 w 166"/>
              <a:gd name="T31" fmla="*/ 188 h 188"/>
              <a:gd name="T32" fmla="*/ 166 w 166"/>
              <a:gd name="T33" fmla="*/ 169 h 188"/>
              <a:gd name="T34" fmla="*/ 166 w 166"/>
              <a:gd name="T35" fmla="*/ 19 h 188"/>
              <a:gd name="T36" fmla="*/ 147 w 166"/>
              <a:gd name="T37" fmla="*/ 0 h 188"/>
              <a:gd name="T38" fmla="*/ 154 w 166"/>
              <a:gd name="T39" fmla="*/ 169 h 188"/>
              <a:gd name="T40" fmla="*/ 147 w 166"/>
              <a:gd name="T41" fmla="*/ 176 h 188"/>
              <a:gd name="T42" fmla="*/ 19 w 166"/>
              <a:gd name="T43" fmla="*/ 176 h 188"/>
              <a:gd name="T44" fmla="*/ 13 w 166"/>
              <a:gd name="T45" fmla="*/ 169 h 188"/>
              <a:gd name="T46" fmla="*/ 13 w 166"/>
              <a:gd name="T47" fmla="*/ 47 h 188"/>
              <a:gd name="T48" fmla="*/ 154 w 166"/>
              <a:gd name="T49" fmla="*/ 47 h 188"/>
              <a:gd name="T50" fmla="*/ 154 w 166"/>
              <a:gd name="T51" fmla="*/ 169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6" h="188">
                <a:moveTo>
                  <a:pt x="147" y="0"/>
                </a:moveTo>
                <a:cubicBezTo>
                  <a:pt x="132" y="0"/>
                  <a:pt x="132" y="0"/>
                  <a:pt x="132" y="0"/>
                </a:cubicBezTo>
                <a:cubicBezTo>
                  <a:pt x="132" y="14"/>
                  <a:pt x="132" y="14"/>
                  <a:pt x="132" y="14"/>
                </a:cubicBezTo>
                <a:cubicBezTo>
                  <a:pt x="132" y="19"/>
                  <a:pt x="128" y="24"/>
                  <a:pt x="122" y="24"/>
                </a:cubicBezTo>
                <a:cubicBezTo>
                  <a:pt x="117" y="24"/>
                  <a:pt x="113" y="19"/>
                  <a:pt x="113" y="14"/>
                </a:cubicBezTo>
                <a:cubicBezTo>
                  <a:pt x="113" y="0"/>
                  <a:pt x="113" y="0"/>
                  <a:pt x="113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14"/>
                  <a:pt x="54" y="14"/>
                  <a:pt x="54" y="14"/>
                </a:cubicBezTo>
                <a:cubicBezTo>
                  <a:pt x="54" y="19"/>
                  <a:pt x="49" y="24"/>
                  <a:pt x="44" y="24"/>
                </a:cubicBezTo>
                <a:cubicBezTo>
                  <a:pt x="39" y="24"/>
                  <a:pt x="34" y="19"/>
                  <a:pt x="34" y="14"/>
                </a:cubicBezTo>
                <a:cubicBezTo>
                  <a:pt x="34" y="0"/>
                  <a:pt x="34" y="0"/>
                  <a:pt x="34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9" y="0"/>
                  <a:pt x="0" y="9"/>
                  <a:pt x="0" y="19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80"/>
                  <a:pt x="9" y="188"/>
                  <a:pt x="19" y="188"/>
                </a:cubicBezTo>
                <a:cubicBezTo>
                  <a:pt x="147" y="188"/>
                  <a:pt x="147" y="188"/>
                  <a:pt x="147" y="188"/>
                </a:cubicBezTo>
                <a:cubicBezTo>
                  <a:pt x="158" y="188"/>
                  <a:pt x="166" y="180"/>
                  <a:pt x="166" y="169"/>
                </a:cubicBezTo>
                <a:cubicBezTo>
                  <a:pt x="166" y="19"/>
                  <a:pt x="166" y="19"/>
                  <a:pt x="166" y="19"/>
                </a:cubicBezTo>
                <a:cubicBezTo>
                  <a:pt x="166" y="9"/>
                  <a:pt x="158" y="0"/>
                  <a:pt x="147" y="0"/>
                </a:cubicBezTo>
                <a:close/>
                <a:moveTo>
                  <a:pt x="154" y="169"/>
                </a:moveTo>
                <a:cubicBezTo>
                  <a:pt x="154" y="173"/>
                  <a:pt x="151" y="176"/>
                  <a:pt x="147" y="176"/>
                </a:cubicBezTo>
                <a:cubicBezTo>
                  <a:pt x="19" y="176"/>
                  <a:pt x="19" y="176"/>
                  <a:pt x="19" y="176"/>
                </a:cubicBezTo>
                <a:cubicBezTo>
                  <a:pt x="16" y="176"/>
                  <a:pt x="13" y="173"/>
                  <a:pt x="13" y="169"/>
                </a:cubicBezTo>
                <a:cubicBezTo>
                  <a:pt x="13" y="47"/>
                  <a:pt x="13" y="47"/>
                  <a:pt x="13" y="47"/>
                </a:cubicBezTo>
                <a:cubicBezTo>
                  <a:pt x="154" y="47"/>
                  <a:pt x="154" y="47"/>
                  <a:pt x="154" y="47"/>
                </a:cubicBezTo>
                <a:lnTo>
                  <a:pt x="154" y="169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2" name="Freeform 177"/>
          <p:cNvSpPr>
            <a:spLocks/>
          </p:cNvSpPr>
          <p:nvPr/>
        </p:nvSpPr>
        <p:spPr bwMode="auto">
          <a:xfrm>
            <a:off x="5102237" y="3910020"/>
            <a:ext cx="11113" cy="47625"/>
          </a:xfrm>
          <a:custGeom>
            <a:avLst/>
            <a:gdLst>
              <a:gd name="T0" fmla="*/ 4 w 7"/>
              <a:gd name="T1" fmla="*/ 30 h 30"/>
              <a:gd name="T2" fmla="*/ 7 w 7"/>
              <a:gd name="T3" fmla="*/ 26 h 30"/>
              <a:gd name="T4" fmla="*/ 7 w 7"/>
              <a:gd name="T5" fmla="*/ 12 h 30"/>
              <a:gd name="T6" fmla="*/ 7 w 7"/>
              <a:gd name="T7" fmla="*/ 4 h 30"/>
              <a:gd name="T8" fmla="*/ 4 w 7"/>
              <a:gd name="T9" fmla="*/ 0 h 30"/>
              <a:gd name="T10" fmla="*/ 0 w 7"/>
              <a:gd name="T11" fmla="*/ 4 h 30"/>
              <a:gd name="T12" fmla="*/ 0 w 7"/>
              <a:gd name="T13" fmla="*/ 12 h 30"/>
              <a:gd name="T14" fmla="*/ 0 w 7"/>
              <a:gd name="T15" fmla="*/ 26 h 30"/>
              <a:gd name="T16" fmla="*/ 4 w 7"/>
              <a:gd name="T17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30">
                <a:moveTo>
                  <a:pt x="4" y="30"/>
                </a:moveTo>
                <a:cubicBezTo>
                  <a:pt x="6" y="30"/>
                  <a:pt x="7" y="28"/>
                  <a:pt x="7" y="26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8"/>
                  <a:pt x="2" y="30"/>
                  <a:pt x="4" y="3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3" name="Freeform 178"/>
          <p:cNvSpPr>
            <a:spLocks/>
          </p:cNvSpPr>
          <p:nvPr/>
        </p:nvSpPr>
        <p:spPr bwMode="auto">
          <a:xfrm>
            <a:off x="5226062" y="3910020"/>
            <a:ext cx="11113" cy="47625"/>
          </a:xfrm>
          <a:custGeom>
            <a:avLst/>
            <a:gdLst>
              <a:gd name="T0" fmla="*/ 3 w 7"/>
              <a:gd name="T1" fmla="*/ 30 h 30"/>
              <a:gd name="T2" fmla="*/ 7 w 7"/>
              <a:gd name="T3" fmla="*/ 26 h 30"/>
              <a:gd name="T4" fmla="*/ 7 w 7"/>
              <a:gd name="T5" fmla="*/ 4 h 30"/>
              <a:gd name="T6" fmla="*/ 3 w 7"/>
              <a:gd name="T7" fmla="*/ 0 h 30"/>
              <a:gd name="T8" fmla="*/ 0 w 7"/>
              <a:gd name="T9" fmla="*/ 4 h 30"/>
              <a:gd name="T10" fmla="*/ 0 w 7"/>
              <a:gd name="T11" fmla="*/ 26 h 30"/>
              <a:gd name="T12" fmla="*/ 3 w 7"/>
              <a:gd name="T13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30">
                <a:moveTo>
                  <a:pt x="3" y="30"/>
                </a:moveTo>
                <a:cubicBezTo>
                  <a:pt x="5" y="30"/>
                  <a:pt x="7" y="28"/>
                  <a:pt x="7" y="26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5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8"/>
                  <a:pt x="1" y="30"/>
                  <a:pt x="3" y="3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4" name="Freeform 179"/>
          <p:cNvSpPr>
            <a:spLocks noEditPoints="1"/>
          </p:cNvSpPr>
          <p:nvPr/>
        </p:nvSpPr>
        <p:spPr bwMode="auto">
          <a:xfrm>
            <a:off x="5684850" y="1417641"/>
            <a:ext cx="223838" cy="290513"/>
          </a:xfrm>
          <a:custGeom>
            <a:avLst/>
            <a:gdLst>
              <a:gd name="T0" fmla="*/ 141 w 142"/>
              <a:gd name="T1" fmla="*/ 50 h 186"/>
              <a:gd name="T2" fmla="*/ 96 w 142"/>
              <a:gd name="T3" fmla="*/ 2 h 186"/>
              <a:gd name="T4" fmla="*/ 91 w 142"/>
              <a:gd name="T5" fmla="*/ 0 h 186"/>
              <a:gd name="T6" fmla="*/ 18 w 142"/>
              <a:gd name="T7" fmla="*/ 0 h 186"/>
              <a:gd name="T8" fmla="*/ 0 w 142"/>
              <a:gd name="T9" fmla="*/ 18 h 186"/>
              <a:gd name="T10" fmla="*/ 0 w 142"/>
              <a:gd name="T11" fmla="*/ 167 h 186"/>
              <a:gd name="T12" fmla="*/ 18 w 142"/>
              <a:gd name="T13" fmla="*/ 186 h 186"/>
              <a:gd name="T14" fmla="*/ 124 w 142"/>
              <a:gd name="T15" fmla="*/ 186 h 186"/>
              <a:gd name="T16" fmla="*/ 142 w 142"/>
              <a:gd name="T17" fmla="*/ 167 h 186"/>
              <a:gd name="T18" fmla="*/ 142 w 142"/>
              <a:gd name="T19" fmla="*/ 54 h 186"/>
              <a:gd name="T20" fmla="*/ 141 w 142"/>
              <a:gd name="T21" fmla="*/ 50 h 186"/>
              <a:gd name="T22" fmla="*/ 125 w 142"/>
              <a:gd name="T23" fmla="*/ 51 h 186"/>
              <a:gd name="T24" fmla="*/ 91 w 142"/>
              <a:gd name="T25" fmla="*/ 51 h 186"/>
              <a:gd name="T26" fmla="*/ 91 w 142"/>
              <a:gd name="T27" fmla="*/ 15 h 186"/>
              <a:gd name="T28" fmla="*/ 125 w 142"/>
              <a:gd name="T29" fmla="*/ 51 h 186"/>
              <a:gd name="T30" fmla="*/ 130 w 142"/>
              <a:gd name="T31" fmla="*/ 167 h 186"/>
              <a:gd name="T32" fmla="*/ 124 w 142"/>
              <a:gd name="T33" fmla="*/ 174 h 186"/>
              <a:gd name="T34" fmla="*/ 18 w 142"/>
              <a:gd name="T35" fmla="*/ 174 h 186"/>
              <a:gd name="T36" fmla="*/ 12 w 142"/>
              <a:gd name="T37" fmla="*/ 167 h 186"/>
              <a:gd name="T38" fmla="*/ 12 w 142"/>
              <a:gd name="T39" fmla="*/ 18 h 186"/>
              <a:gd name="T40" fmla="*/ 18 w 142"/>
              <a:gd name="T41" fmla="*/ 12 h 186"/>
              <a:gd name="T42" fmla="*/ 85 w 142"/>
              <a:gd name="T43" fmla="*/ 12 h 186"/>
              <a:gd name="T44" fmla="*/ 85 w 142"/>
              <a:gd name="T45" fmla="*/ 54 h 186"/>
              <a:gd name="T46" fmla="*/ 88 w 142"/>
              <a:gd name="T47" fmla="*/ 56 h 186"/>
              <a:gd name="T48" fmla="*/ 130 w 142"/>
              <a:gd name="T49" fmla="*/ 56 h 186"/>
              <a:gd name="T50" fmla="*/ 130 w 142"/>
              <a:gd name="T51" fmla="*/ 57 h 186"/>
              <a:gd name="T52" fmla="*/ 130 w 142"/>
              <a:gd name="T53" fmla="*/ 167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2" h="186">
                <a:moveTo>
                  <a:pt x="141" y="50"/>
                </a:moveTo>
                <a:cubicBezTo>
                  <a:pt x="96" y="2"/>
                  <a:pt x="96" y="2"/>
                  <a:pt x="96" y="2"/>
                </a:cubicBezTo>
                <a:cubicBezTo>
                  <a:pt x="95" y="1"/>
                  <a:pt x="93" y="0"/>
                  <a:pt x="9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167"/>
                  <a:pt x="0" y="167"/>
                  <a:pt x="0" y="167"/>
                </a:cubicBezTo>
                <a:cubicBezTo>
                  <a:pt x="0" y="177"/>
                  <a:pt x="8" y="186"/>
                  <a:pt x="18" y="186"/>
                </a:cubicBezTo>
                <a:cubicBezTo>
                  <a:pt x="124" y="186"/>
                  <a:pt x="124" y="186"/>
                  <a:pt x="124" y="186"/>
                </a:cubicBezTo>
                <a:cubicBezTo>
                  <a:pt x="134" y="186"/>
                  <a:pt x="142" y="177"/>
                  <a:pt x="142" y="167"/>
                </a:cubicBezTo>
                <a:cubicBezTo>
                  <a:pt x="142" y="54"/>
                  <a:pt x="142" y="54"/>
                  <a:pt x="142" y="54"/>
                </a:cubicBezTo>
                <a:cubicBezTo>
                  <a:pt x="142" y="53"/>
                  <a:pt x="142" y="51"/>
                  <a:pt x="141" y="50"/>
                </a:cubicBezTo>
                <a:close/>
                <a:moveTo>
                  <a:pt x="125" y="51"/>
                </a:moveTo>
                <a:cubicBezTo>
                  <a:pt x="91" y="51"/>
                  <a:pt x="91" y="51"/>
                  <a:pt x="91" y="51"/>
                </a:cubicBezTo>
                <a:cubicBezTo>
                  <a:pt x="91" y="15"/>
                  <a:pt x="91" y="15"/>
                  <a:pt x="91" y="15"/>
                </a:cubicBezTo>
                <a:lnTo>
                  <a:pt x="125" y="51"/>
                </a:lnTo>
                <a:close/>
                <a:moveTo>
                  <a:pt x="130" y="167"/>
                </a:moveTo>
                <a:cubicBezTo>
                  <a:pt x="130" y="171"/>
                  <a:pt x="127" y="174"/>
                  <a:pt x="124" y="174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5" y="174"/>
                  <a:pt x="12" y="171"/>
                  <a:pt x="12" y="167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5"/>
                  <a:pt x="15" y="12"/>
                  <a:pt x="18" y="12"/>
                </a:cubicBezTo>
                <a:cubicBezTo>
                  <a:pt x="85" y="12"/>
                  <a:pt x="85" y="12"/>
                  <a:pt x="85" y="12"/>
                </a:cubicBezTo>
                <a:cubicBezTo>
                  <a:pt x="85" y="54"/>
                  <a:pt x="85" y="54"/>
                  <a:pt x="85" y="54"/>
                </a:cubicBezTo>
                <a:cubicBezTo>
                  <a:pt x="85" y="55"/>
                  <a:pt x="87" y="56"/>
                  <a:pt x="88" y="56"/>
                </a:cubicBezTo>
                <a:cubicBezTo>
                  <a:pt x="130" y="56"/>
                  <a:pt x="130" y="56"/>
                  <a:pt x="130" y="56"/>
                </a:cubicBezTo>
                <a:cubicBezTo>
                  <a:pt x="130" y="57"/>
                  <a:pt x="130" y="57"/>
                  <a:pt x="130" y="57"/>
                </a:cubicBezTo>
                <a:lnTo>
                  <a:pt x="130" y="167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5" name="Freeform 180"/>
          <p:cNvSpPr>
            <a:spLocks/>
          </p:cNvSpPr>
          <p:nvPr/>
        </p:nvSpPr>
        <p:spPr bwMode="auto">
          <a:xfrm>
            <a:off x="5813438" y="1577979"/>
            <a:ext cx="12700" cy="31750"/>
          </a:xfrm>
          <a:custGeom>
            <a:avLst/>
            <a:gdLst>
              <a:gd name="T0" fmla="*/ 3 w 8"/>
              <a:gd name="T1" fmla="*/ 0 h 20"/>
              <a:gd name="T2" fmla="*/ 0 w 8"/>
              <a:gd name="T3" fmla="*/ 2 h 20"/>
              <a:gd name="T4" fmla="*/ 0 w 8"/>
              <a:gd name="T5" fmla="*/ 2 h 20"/>
              <a:gd name="T6" fmla="*/ 2 w 8"/>
              <a:gd name="T7" fmla="*/ 10 h 20"/>
              <a:gd name="T8" fmla="*/ 0 w 8"/>
              <a:gd name="T9" fmla="*/ 17 h 20"/>
              <a:gd name="T10" fmla="*/ 3 w 8"/>
              <a:gd name="T11" fmla="*/ 20 h 20"/>
              <a:gd name="T12" fmla="*/ 3 w 8"/>
              <a:gd name="T13" fmla="*/ 20 h 20"/>
              <a:gd name="T14" fmla="*/ 6 w 8"/>
              <a:gd name="T15" fmla="*/ 18 h 20"/>
              <a:gd name="T16" fmla="*/ 8 w 8"/>
              <a:gd name="T17" fmla="*/ 10 h 20"/>
              <a:gd name="T18" fmla="*/ 6 w 8"/>
              <a:gd name="T19" fmla="*/ 1 h 20"/>
              <a:gd name="T20" fmla="*/ 3 w 8"/>
              <a:gd name="T2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20">
                <a:moveTo>
                  <a:pt x="3" y="0"/>
                </a:moveTo>
                <a:cubicBezTo>
                  <a:pt x="1" y="0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5"/>
                  <a:pt x="2" y="7"/>
                  <a:pt x="2" y="10"/>
                </a:cubicBezTo>
                <a:cubicBezTo>
                  <a:pt x="2" y="12"/>
                  <a:pt x="1" y="15"/>
                  <a:pt x="0" y="17"/>
                </a:cubicBezTo>
                <a:cubicBezTo>
                  <a:pt x="0" y="18"/>
                  <a:pt x="1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5" y="20"/>
                  <a:pt x="6" y="19"/>
                  <a:pt x="6" y="18"/>
                </a:cubicBezTo>
                <a:cubicBezTo>
                  <a:pt x="7" y="15"/>
                  <a:pt x="8" y="13"/>
                  <a:pt x="8" y="10"/>
                </a:cubicBezTo>
                <a:cubicBezTo>
                  <a:pt x="8" y="7"/>
                  <a:pt x="7" y="4"/>
                  <a:pt x="6" y="1"/>
                </a:cubicBezTo>
                <a:cubicBezTo>
                  <a:pt x="6" y="0"/>
                  <a:pt x="4" y="0"/>
                  <a:pt x="3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6" name="Freeform 181"/>
          <p:cNvSpPr>
            <a:spLocks/>
          </p:cNvSpPr>
          <p:nvPr/>
        </p:nvSpPr>
        <p:spPr bwMode="auto">
          <a:xfrm>
            <a:off x="5842013" y="1549404"/>
            <a:ext cx="23813" cy="88900"/>
          </a:xfrm>
          <a:custGeom>
            <a:avLst/>
            <a:gdLst>
              <a:gd name="T0" fmla="*/ 2 w 15"/>
              <a:gd name="T1" fmla="*/ 1 h 57"/>
              <a:gd name="T2" fmla="*/ 1 w 15"/>
              <a:gd name="T3" fmla="*/ 3 h 57"/>
              <a:gd name="T4" fmla="*/ 1 w 15"/>
              <a:gd name="T5" fmla="*/ 3 h 57"/>
              <a:gd name="T6" fmla="*/ 9 w 15"/>
              <a:gd name="T7" fmla="*/ 29 h 57"/>
              <a:gd name="T8" fmla="*/ 1 w 15"/>
              <a:gd name="T9" fmla="*/ 54 h 57"/>
              <a:gd name="T10" fmla="*/ 2 w 15"/>
              <a:gd name="T11" fmla="*/ 57 h 57"/>
              <a:gd name="T12" fmla="*/ 3 w 15"/>
              <a:gd name="T13" fmla="*/ 57 h 57"/>
              <a:gd name="T14" fmla="*/ 6 w 15"/>
              <a:gd name="T15" fmla="*/ 56 h 57"/>
              <a:gd name="T16" fmla="*/ 15 w 15"/>
              <a:gd name="T17" fmla="*/ 29 h 57"/>
              <a:gd name="T18" fmla="*/ 6 w 15"/>
              <a:gd name="T19" fmla="*/ 2 h 57"/>
              <a:gd name="T20" fmla="*/ 2 w 15"/>
              <a:gd name="T21" fmla="*/ 1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57">
                <a:moveTo>
                  <a:pt x="2" y="1"/>
                </a:moveTo>
                <a:cubicBezTo>
                  <a:pt x="1" y="1"/>
                  <a:pt x="0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6" y="12"/>
                  <a:pt x="9" y="20"/>
                  <a:pt x="9" y="29"/>
                </a:cubicBezTo>
                <a:cubicBezTo>
                  <a:pt x="9" y="37"/>
                  <a:pt x="6" y="46"/>
                  <a:pt x="1" y="54"/>
                </a:cubicBezTo>
                <a:cubicBezTo>
                  <a:pt x="0" y="55"/>
                  <a:pt x="1" y="56"/>
                  <a:pt x="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4" y="57"/>
                  <a:pt x="6" y="57"/>
                  <a:pt x="6" y="56"/>
                </a:cubicBezTo>
                <a:cubicBezTo>
                  <a:pt x="12" y="47"/>
                  <a:pt x="15" y="38"/>
                  <a:pt x="15" y="29"/>
                </a:cubicBezTo>
                <a:cubicBezTo>
                  <a:pt x="15" y="20"/>
                  <a:pt x="12" y="10"/>
                  <a:pt x="6" y="2"/>
                </a:cubicBezTo>
                <a:cubicBezTo>
                  <a:pt x="5" y="1"/>
                  <a:pt x="4" y="0"/>
                  <a:pt x="2" y="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7" name="Freeform 182"/>
          <p:cNvSpPr>
            <a:spLocks/>
          </p:cNvSpPr>
          <p:nvPr/>
        </p:nvSpPr>
        <p:spPr bwMode="auto">
          <a:xfrm>
            <a:off x="5829313" y="1566866"/>
            <a:ext cx="15875" cy="53975"/>
          </a:xfrm>
          <a:custGeom>
            <a:avLst/>
            <a:gdLst>
              <a:gd name="T0" fmla="*/ 6 w 10"/>
              <a:gd name="T1" fmla="*/ 2 h 35"/>
              <a:gd name="T2" fmla="*/ 2 w 10"/>
              <a:gd name="T3" fmla="*/ 0 h 35"/>
              <a:gd name="T4" fmla="*/ 1 w 10"/>
              <a:gd name="T5" fmla="*/ 3 h 35"/>
              <a:gd name="T6" fmla="*/ 4 w 10"/>
              <a:gd name="T7" fmla="*/ 18 h 35"/>
              <a:gd name="T8" fmla="*/ 1 w 10"/>
              <a:gd name="T9" fmla="*/ 33 h 35"/>
              <a:gd name="T10" fmla="*/ 2 w 10"/>
              <a:gd name="T11" fmla="*/ 35 h 35"/>
              <a:gd name="T12" fmla="*/ 3 w 10"/>
              <a:gd name="T13" fmla="*/ 35 h 35"/>
              <a:gd name="T14" fmla="*/ 6 w 10"/>
              <a:gd name="T15" fmla="*/ 34 h 35"/>
              <a:gd name="T16" fmla="*/ 10 w 10"/>
              <a:gd name="T17" fmla="*/ 18 h 35"/>
              <a:gd name="T18" fmla="*/ 6 w 10"/>
              <a:gd name="T19" fmla="*/ 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" h="35">
                <a:moveTo>
                  <a:pt x="6" y="2"/>
                </a:moveTo>
                <a:cubicBezTo>
                  <a:pt x="6" y="1"/>
                  <a:pt x="4" y="0"/>
                  <a:pt x="2" y="0"/>
                </a:cubicBezTo>
                <a:cubicBezTo>
                  <a:pt x="1" y="1"/>
                  <a:pt x="0" y="2"/>
                  <a:pt x="1" y="3"/>
                </a:cubicBezTo>
                <a:cubicBezTo>
                  <a:pt x="3" y="8"/>
                  <a:pt x="4" y="13"/>
                  <a:pt x="4" y="18"/>
                </a:cubicBezTo>
                <a:cubicBezTo>
                  <a:pt x="4" y="23"/>
                  <a:pt x="3" y="28"/>
                  <a:pt x="1" y="33"/>
                </a:cubicBezTo>
                <a:cubicBezTo>
                  <a:pt x="0" y="34"/>
                  <a:pt x="1" y="35"/>
                  <a:pt x="2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5" y="35"/>
                  <a:pt x="6" y="35"/>
                  <a:pt x="6" y="34"/>
                </a:cubicBezTo>
                <a:cubicBezTo>
                  <a:pt x="9" y="29"/>
                  <a:pt x="10" y="23"/>
                  <a:pt x="10" y="18"/>
                </a:cubicBezTo>
                <a:cubicBezTo>
                  <a:pt x="10" y="12"/>
                  <a:pt x="9" y="7"/>
                  <a:pt x="6" y="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8" name="Freeform 183"/>
          <p:cNvSpPr>
            <a:spLocks/>
          </p:cNvSpPr>
          <p:nvPr/>
        </p:nvSpPr>
        <p:spPr bwMode="auto">
          <a:xfrm>
            <a:off x="5730888" y="1539879"/>
            <a:ext cx="74613" cy="109538"/>
          </a:xfrm>
          <a:custGeom>
            <a:avLst/>
            <a:gdLst>
              <a:gd name="T0" fmla="*/ 42 w 48"/>
              <a:gd name="T1" fmla="*/ 3 h 70"/>
              <a:gd name="T2" fmla="*/ 21 w 48"/>
              <a:gd name="T3" fmla="*/ 20 h 70"/>
              <a:gd name="T4" fmla="*/ 2 w 48"/>
              <a:gd name="T5" fmla="*/ 20 h 70"/>
              <a:gd name="T6" fmla="*/ 0 w 48"/>
              <a:gd name="T7" fmla="*/ 22 h 70"/>
              <a:gd name="T8" fmla="*/ 0 w 48"/>
              <a:gd name="T9" fmla="*/ 48 h 70"/>
              <a:gd name="T10" fmla="*/ 2 w 48"/>
              <a:gd name="T11" fmla="*/ 50 h 70"/>
              <a:gd name="T12" fmla="*/ 21 w 48"/>
              <a:gd name="T13" fmla="*/ 50 h 70"/>
              <a:gd name="T14" fmla="*/ 42 w 48"/>
              <a:gd name="T15" fmla="*/ 67 h 70"/>
              <a:gd name="T16" fmla="*/ 48 w 48"/>
              <a:gd name="T17" fmla="*/ 65 h 70"/>
              <a:gd name="T18" fmla="*/ 48 w 48"/>
              <a:gd name="T19" fmla="*/ 36 h 70"/>
              <a:gd name="T20" fmla="*/ 48 w 48"/>
              <a:gd name="T21" fmla="*/ 34 h 70"/>
              <a:gd name="T22" fmla="*/ 48 w 48"/>
              <a:gd name="T23" fmla="*/ 5 h 70"/>
              <a:gd name="T24" fmla="*/ 42 w 48"/>
              <a:gd name="T25" fmla="*/ 3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8" h="70">
                <a:moveTo>
                  <a:pt x="42" y="3"/>
                </a:moveTo>
                <a:cubicBezTo>
                  <a:pt x="38" y="6"/>
                  <a:pt x="27" y="15"/>
                  <a:pt x="2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1" y="20"/>
                  <a:pt x="0" y="21"/>
                  <a:pt x="0" y="2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1" y="50"/>
                  <a:pt x="2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7" y="55"/>
                  <a:pt x="38" y="64"/>
                  <a:pt x="42" y="67"/>
                </a:cubicBezTo>
                <a:cubicBezTo>
                  <a:pt x="47" y="70"/>
                  <a:pt x="48" y="65"/>
                  <a:pt x="48" y="65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34"/>
                  <a:pt x="48" y="34"/>
                  <a:pt x="48" y="34"/>
                </a:cubicBezTo>
                <a:cubicBezTo>
                  <a:pt x="48" y="5"/>
                  <a:pt x="48" y="5"/>
                  <a:pt x="48" y="5"/>
                </a:cubicBezTo>
                <a:cubicBezTo>
                  <a:pt x="48" y="5"/>
                  <a:pt x="47" y="0"/>
                  <a:pt x="42" y="3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9" name="Freeform 184"/>
          <p:cNvSpPr>
            <a:spLocks noEditPoints="1"/>
          </p:cNvSpPr>
          <p:nvPr/>
        </p:nvSpPr>
        <p:spPr bwMode="auto">
          <a:xfrm>
            <a:off x="3798896" y="3282957"/>
            <a:ext cx="233363" cy="314326"/>
          </a:xfrm>
          <a:custGeom>
            <a:avLst/>
            <a:gdLst>
              <a:gd name="T0" fmla="*/ 136 w 149"/>
              <a:gd name="T1" fmla="*/ 200 h 200"/>
              <a:gd name="T2" fmla="*/ 13 w 149"/>
              <a:gd name="T3" fmla="*/ 200 h 200"/>
              <a:gd name="T4" fmla="*/ 0 w 149"/>
              <a:gd name="T5" fmla="*/ 187 h 200"/>
              <a:gd name="T6" fmla="*/ 0 w 149"/>
              <a:gd name="T7" fmla="*/ 13 h 200"/>
              <a:gd name="T8" fmla="*/ 13 w 149"/>
              <a:gd name="T9" fmla="*/ 0 h 200"/>
              <a:gd name="T10" fmla="*/ 136 w 149"/>
              <a:gd name="T11" fmla="*/ 0 h 200"/>
              <a:gd name="T12" fmla="*/ 149 w 149"/>
              <a:gd name="T13" fmla="*/ 13 h 200"/>
              <a:gd name="T14" fmla="*/ 149 w 149"/>
              <a:gd name="T15" fmla="*/ 187 h 200"/>
              <a:gd name="T16" fmla="*/ 136 w 149"/>
              <a:gd name="T17" fmla="*/ 200 h 200"/>
              <a:gd name="T18" fmla="*/ 13 w 149"/>
              <a:gd name="T19" fmla="*/ 11 h 200"/>
              <a:gd name="T20" fmla="*/ 11 w 149"/>
              <a:gd name="T21" fmla="*/ 13 h 200"/>
              <a:gd name="T22" fmla="*/ 11 w 149"/>
              <a:gd name="T23" fmla="*/ 187 h 200"/>
              <a:gd name="T24" fmla="*/ 13 w 149"/>
              <a:gd name="T25" fmla="*/ 189 h 200"/>
              <a:gd name="T26" fmla="*/ 136 w 149"/>
              <a:gd name="T27" fmla="*/ 189 h 200"/>
              <a:gd name="T28" fmla="*/ 138 w 149"/>
              <a:gd name="T29" fmla="*/ 187 h 200"/>
              <a:gd name="T30" fmla="*/ 138 w 149"/>
              <a:gd name="T31" fmla="*/ 13 h 200"/>
              <a:gd name="T32" fmla="*/ 136 w 149"/>
              <a:gd name="T33" fmla="*/ 11 h 200"/>
              <a:gd name="T34" fmla="*/ 13 w 149"/>
              <a:gd name="T35" fmla="*/ 11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9" h="200">
                <a:moveTo>
                  <a:pt x="136" y="200"/>
                </a:moveTo>
                <a:cubicBezTo>
                  <a:pt x="13" y="200"/>
                  <a:pt x="13" y="200"/>
                  <a:pt x="13" y="200"/>
                </a:cubicBezTo>
                <a:cubicBezTo>
                  <a:pt x="6" y="200"/>
                  <a:pt x="0" y="194"/>
                  <a:pt x="0" y="187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136" y="0"/>
                  <a:pt x="136" y="0"/>
                  <a:pt x="136" y="0"/>
                </a:cubicBezTo>
                <a:cubicBezTo>
                  <a:pt x="143" y="0"/>
                  <a:pt x="149" y="6"/>
                  <a:pt x="149" y="13"/>
                </a:cubicBezTo>
                <a:cubicBezTo>
                  <a:pt x="149" y="187"/>
                  <a:pt x="149" y="187"/>
                  <a:pt x="149" y="187"/>
                </a:cubicBezTo>
                <a:cubicBezTo>
                  <a:pt x="149" y="194"/>
                  <a:pt x="143" y="200"/>
                  <a:pt x="136" y="200"/>
                </a:cubicBezTo>
                <a:close/>
                <a:moveTo>
                  <a:pt x="13" y="11"/>
                </a:moveTo>
                <a:cubicBezTo>
                  <a:pt x="12" y="11"/>
                  <a:pt x="11" y="12"/>
                  <a:pt x="11" y="13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11" y="188"/>
                  <a:pt x="12" y="189"/>
                  <a:pt x="13" y="189"/>
                </a:cubicBezTo>
                <a:cubicBezTo>
                  <a:pt x="136" y="189"/>
                  <a:pt x="136" y="189"/>
                  <a:pt x="136" y="189"/>
                </a:cubicBezTo>
                <a:cubicBezTo>
                  <a:pt x="137" y="189"/>
                  <a:pt x="138" y="188"/>
                  <a:pt x="138" y="187"/>
                </a:cubicBezTo>
                <a:cubicBezTo>
                  <a:pt x="138" y="13"/>
                  <a:pt x="138" y="13"/>
                  <a:pt x="138" y="13"/>
                </a:cubicBezTo>
                <a:cubicBezTo>
                  <a:pt x="138" y="12"/>
                  <a:pt x="137" y="11"/>
                  <a:pt x="136" y="11"/>
                </a:cubicBezTo>
                <a:cubicBezTo>
                  <a:pt x="13" y="11"/>
                  <a:pt x="13" y="11"/>
                  <a:pt x="13" y="1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0" name="Freeform 185"/>
          <p:cNvSpPr>
            <a:spLocks/>
          </p:cNvSpPr>
          <p:nvPr/>
        </p:nvSpPr>
        <p:spPr bwMode="auto">
          <a:xfrm>
            <a:off x="3841759" y="3332169"/>
            <a:ext cx="150813" cy="33338"/>
          </a:xfrm>
          <a:custGeom>
            <a:avLst/>
            <a:gdLst>
              <a:gd name="T0" fmla="*/ 93 w 96"/>
              <a:gd name="T1" fmla="*/ 22 h 22"/>
              <a:gd name="T2" fmla="*/ 3 w 96"/>
              <a:gd name="T3" fmla="*/ 22 h 22"/>
              <a:gd name="T4" fmla="*/ 0 w 96"/>
              <a:gd name="T5" fmla="*/ 19 h 22"/>
              <a:gd name="T6" fmla="*/ 0 w 96"/>
              <a:gd name="T7" fmla="*/ 3 h 22"/>
              <a:gd name="T8" fmla="*/ 3 w 96"/>
              <a:gd name="T9" fmla="*/ 0 h 22"/>
              <a:gd name="T10" fmla="*/ 93 w 96"/>
              <a:gd name="T11" fmla="*/ 0 h 22"/>
              <a:gd name="T12" fmla="*/ 96 w 96"/>
              <a:gd name="T13" fmla="*/ 3 h 22"/>
              <a:gd name="T14" fmla="*/ 96 w 96"/>
              <a:gd name="T15" fmla="*/ 19 h 22"/>
              <a:gd name="T16" fmla="*/ 93 w 96"/>
              <a:gd name="T17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6" h="22">
                <a:moveTo>
                  <a:pt x="93" y="22"/>
                </a:moveTo>
                <a:cubicBezTo>
                  <a:pt x="3" y="22"/>
                  <a:pt x="3" y="22"/>
                  <a:pt x="3" y="22"/>
                </a:cubicBezTo>
                <a:cubicBezTo>
                  <a:pt x="1" y="22"/>
                  <a:pt x="0" y="21"/>
                  <a:pt x="0" y="19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4" y="0"/>
                  <a:pt x="96" y="1"/>
                  <a:pt x="96" y="3"/>
                </a:cubicBezTo>
                <a:cubicBezTo>
                  <a:pt x="96" y="19"/>
                  <a:pt x="96" y="19"/>
                  <a:pt x="96" y="19"/>
                </a:cubicBezTo>
                <a:cubicBezTo>
                  <a:pt x="96" y="21"/>
                  <a:pt x="94" y="22"/>
                  <a:pt x="93" y="2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1" name="Oval 186"/>
          <p:cNvSpPr>
            <a:spLocks noChangeArrowheads="1"/>
          </p:cNvSpPr>
          <p:nvPr/>
        </p:nvSpPr>
        <p:spPr bwMode="auto">
          <a:xfrm>
            <a:off x="3843346" y="3398844"/>
            <a:ext cx="34925" cy="36513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2" name="Oval 187"/>
          <p:cNvSpPr>
            <a:spLocks noChangeArrowheads="1"/>
          </p:cNvSpPr>
          <p:nvPr/>
        </p:nvSpPr>
        <p:spPr bwMode="auto">
          <a:xfrm>
            <a:off x="3898909" y="3398844"/>
            <a:ext cx="34925" cy="36513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3" name="Oval 188"/>
          <p:cNvSpPr>
            <a:spLocks noChangeArrowheads="1"/>
          </p:cNvSpPr>
          <p:nvPr/>
        </p:nvSpPr>
        <p:spPr bwMode="auto">
          <a:xfrm>
            <a:off x="3956059" y="3398844"/>
            <a:ext cx="34925" cy="36513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4" name="Oval 189"/>
          <p:cNvSpPr>
            <a:spLocks noChangeArrowheads="1"/>
          </p:cNvSpPr>
          <p:nvPr/>
        </p:nvSpPr>
        <p:spPr bwMode="auto">
          <a:xfrm>
            <a:off x="3843346" y="3455995"/>
            <a:ext cx="34925" cy="34925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5" name="Oval 190"/>
          <p:cNvSpPr>
            <a:spLocks noChangeArrowheads="1"/>
          </p:cNvSpPr>
          <p:nvPr/>
        </p:nvSpPr>
        <p:spPr bwMode="auto">
          <a:xfrm>
            <a:off x="3898909" y="3455995"/>
            <a:ext cx="34925" cy="34925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6" name="Oval 191"/>
          <p:cNvSpPr>
            <a:spLocks noChangeArrowheads="1"/>
          </p:cNvSpPr>
          <p:nvPr/>
        </p:nvSpPr>
        <p:spPr bwMode="auto">
          <a:xfrm>
            <a:off x="3956059" y="3455995"/>
            <a:ext cx="34925" cy="34925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7" name="Oval 192"/>
          <p:cNvSpPr>
            <a:spLocks noChangeArrowheads="1"/>
          </p:cNvSpPr>
          <p:nvPr/>
        </p:nvSpPr>
        <p:spPr bwMode="auto">
          <a:xfrm>
            <a:off x="3843346" y="3511557"/>
            <a:ext cx="34925" cy="36513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8" name="Oval 193"/>
          <p:cNvSpPr>
            <a:spLocks noChangeArrowheads="1"/>
          </p:cNvSpPr>
          <p:nvPr/>
        </p:nvSpPr>
        <p:spPr bwMode="auto">
          <a:xfrm>
            <a:off x="3898909" y="3511557"/>
            <a:ext cx="34925" cy="36513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9" name="Oval 194"/>
          <p:cNvSpPr>
            <a:spLocks noChangeArrowheads="1"/>
          </p:cNvSpPr>
          <p:nvPr/>
        </p:nvSpPr>
        <p:spPr bwMode="auto">
          <a:xfrm>
            <a:off x="3956059" y="3511557"/>
            <a:ext cx="34925" cy="36513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0" name="Freeform 195"/>
          <p:cNvSpPr>
            <a:spLocks noEditPoints="1"/>
          </p:cNvSpPr>
          <p:nvPr/>
        </p:nvSpPr>
        <p:spPr bwMode="auto">
          <a:xfrm>
            <a:off x="0" y="3960820"/>
            <a:ext cx="312738" cy="212725"/>
          </a:xfrm>
          <a:custGeom>
            <a:avLst/>
            <a:gdLst>
              <a:gd name="T0" fmla="*/ 0 w 200"/>
              <a:gd name="T1" fmla="*/ 124 h 136"/>
              <a:gd name="T2" fmla="*/ 0 w 200"/>
              <a:gd name="T3" fmla="*/ 12 h 136"/>
              <a:gd name="T4" fmla="*/ 12 w 200"/>
              <a:gd name="T5" fmla="*/ 0 h 136"/>
              <a:gd name="T6" fmla="*/ 187 w 200"/>
              <a:gd name="T7" fmla="*/ 0 h 136"/>
              <a:gd name="T8" fmla="*/ 200 w 200"/>
              <a:gd name="T9" fmla="*/ 12 h 136"/>
              <a:gd name="T10" fmla="*/ 200 w 200"/>
              <a:gd name="T11" fmla="*/ 124 h 136"/>
              <a:gd name="T12" fmla="*/ 187 w 200"/>
              <a:gd name="T13" fmla="*/ 136 h 136"/>
              <a:gd name="T14" fmla="*/ 12 w 200"/>
              <a:gd name="T15" fmla="*/ 136 h 136"/>
              <a:gd name="T16" fmla="*/ 0 w 200"/>
              <a:gd name="T17" fmla="*/ 124 h 136"/>
              <a:gd name="T18" fmla="*/ 189 w 200"/>
              <a:gd name="T19" fmla="*/ 12 h 136"/>
              <a:gd name="T20" fmla="*/ 187 w 200"/>
              <a:gd name="T21" fmla="*/ 11 h 136"/>
              <a:gd name="T22" fmla="*/ 12 w 200"/>
              <a:gd name="T23" fmla="*/ 11 h 136"/>
              <a:gd name="T24" fmla="*/ 11 w 200"/>
              <a:gd name="T25" fmla="*/ 12 h 136"/>
              <a:gd name="T26" fmla="*/ 11 w 200"/>
              <a:gd name="T27" fmla="*/ 124 h 136"/>
              <a:gd name="T28" fmla="*/ 12 w 200"/>
              <a:gd name="T29" fmla="*/ 126 h 136"/>
              <a:gd name="T30" fmla="*/ 187 w 200"/>
              <a:gd name="T31" fmla="*/ 126 h 136"/>
              <a:gd name="T32" fmla="*/ 189 w 200"/>
              <a:gd name="T33" fmla="*/ 124 h 136"/>
              <a:gd name="T34" fmla="*/ 189 w 200"/>
              <a:gd name="T35" fmla="*/ 12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00" h="136">
                <a:moveTo>
                  <a:pt x="0" y="124"/>
                </a:move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6" y="0"/>
                  <a:pt x="12" y="0"/>
                </a:cubicBezTo>
                <a:cubicBezTo>
                  <a:pt x="187" y="0"/>
                  <a:pt x="187" y="0"/>
                  <a:pt x="187" y="0"/>
                </a:cubicBezTo>
                <a:cubicBezTo>
                  <a:pt x="194" y="0"/>
                  <a:pt x="200" y="5"/>
                  <a:pt x="200" y="12"/>
                </a:cubicBezTo>
                <a:cubicBezTo>
                  <a:pt x="200" y="124"/>
                  <a:pt x="200" y="124"/>
                  <a:pt x="200" y="124"/>
                </a:cubicBezTo>
                <a:cubicBezTo>
                  <a:pt x="200" y="131"/>
                  <a:pt x="194" y="136"/>
                  <a:pt x="187" y="136"/>
                </a:cubicBezTo>
                <a:cubicBezTo>
                  <a:pt x="12" y="136"/>
                  <a:pt x="12" y="136"/>
                  <a:pt x="12" y="136"/>
                </a:cubicBezTo>
                <a:cubicBezTo>
                  <a:pt x="6" y="136"/>
                  <a:pt x="0" y="131"/>
                  <a:pt x="0" y="124"/>
                </a:cubicBezTo>
                <a:close/>
                <a:moveTo>
                  <a:pt x="189" y="12"/>
                </a:moveTo>
                <a:cubicBezTo>
                  <a:pt x="189" y="11"/>
                  <a:pt x="188" y="11"/>
                  <a:pt x="187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1" y="11"/>
                  <a:pt x="11" y="12"/>
                </a:cubicBezTo>
                <a:cubicBezTo>
                  <a:pt x="11" y="124"/>
                  <a:pt x="11" y="124"/>
                  <a:pt x="11" y="124"/>
                </a:cubicBezTo>
                <a:cubicBezTo>
                  <a:pt x="11" y="125"/>
                  <a:pt x="12" y="126"/>
                  <a:pt x="12" y="126"/>
                </a:cubicBezTo>
                <a:cubicBezTo>
                  <a:pt x="187" y="126"/>
                  <a:pt x="187" y="126"/>
                  <a:pt x="187" y="126"/>
                </a:cubicBezTo>
                <a:cubicBezTo>
                  <a:pt x="188" y="126"/>
                  <a:pt x="189" y="125"/>
                  <a:pt x="189" y="124"/>
                </a:cubicBezTo>
                <a:cubicBezTo>
                  <a:pt x="189" y="12"/>
                  <a:pt x="189" y="12"/>
                  <a:pt x="189" y="1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1" name="Freeform 196"/>
          <p:cNvSpPr>
            <a:spLocks/>
          </p:cNvSpPr>
          <p:nvPr/>
        </p:nvSpPr>
        <p:spPr bwMode="auto">
          <a:xfrm>
            <a:off x="28575" y="3989395"/>
            <a:ext cx="255588" cy="111125"/>
          </a:xfrm>
          <a:custGeom>
            <a:avLst/>
            <a:gdLst>
              <a:gd name="T0" fmla="*/ 81 w 163"/>
              <a:gd name="T1" fmla="*/ 71 h 71"/>
              <a:gd name="T2" fmla="*/ 77 w 163"/>
              <a:gd name="T3" fmla="*/ 70 h 71"/>
              <a:gd name="T4" fmla="*/ 3 w 163"/>
              <a:gd name="T5" fmla="*/ 11 h 71"/>
              <a:gd name="T6" fmla="*/ 2 w 163"/>
              <a:gd name="T7" fmla="*/ 3 h 71"/>
              <a:gd name="T8" fmla="*/ 11 w 163"/>
              <a:gd name="T9" fmla="*/ 2 h 71"/>
              <a:gd name="T10" fmla="*/ 81 w 163"/>
              <a:gd name="T11" fmla="*/ 58 h 71"/>
              <a:gd name="T12" fmla="*/ 152 w 163"/>
              <a:gd name="T13" fmla="*/ 2 h 71"/>
              <a:gd name="T14" fmla="*/ 161 w 163"/>
              <a:gd name="T15" fmla="*/ 3 h 71"/>
              <a:gd name="T16" fmla="*/ 160 w 163"/>
              <a:gd name="T17" fmla="*/ 12 h 71"/>
              <a:gd name="T18" fmla="*/ 84 w 163"/>
              <a:gd name="T19" fmla="*/ 70 h 71"/>
              <a:gd name="T20" fmla="*/ 81 w 163"/>
              <a:gd name="T21" fmla="*/ 7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" h="71">
                <a:moveTo>
                  <a:pt x="81" y="71"/>
                </a:moveTo>
                <a:cubicBezTo>
                  <a:pt x="79" y="71"/>
                  <a:pt x="78" y="71"/>
                  <a:pt x="77" y="70"/>
                </a:cubicBezTo>
                <a:cubicBezTo>
                  <a:pt x="3" y="11"/>
                  <a:pt x="3" y="11"/>
                  <a:pt x="3" y="11"/>
                </a:cubicBezTo>
                <a:cubicBezTo>
                  <a:pt x="1" y="9"/>
                  <a:pt x="0" y="6"/>
                  <a:pt x="2" y="3"/>
                </a:cubicBezTo>
                <a:cubicBezTo>
                  <a:pt x="4" y="0"/>
                  <a:pt x="8" y="0"/>
                  <a:pt x="11" y="2"/>
                </a:cubicBezTo>
                <a:cubicBezTo>
                  <a:pt x="81" y="58"/>
                  <a:pt x="81" y="58"/>
                  <a:pt x="81" y="58"/>
                </a:cubicBezTo>
                <a:cubicBezTo>
                  <a:pt x="152" y="2"/>
                  <a:pt x="152" y="2"/>
                  <a:pt x="152" y="2"/>
                </a:cubicBezTo>
                <a:cubicBezTo>
                  <a:pt x="155" y="0"/>
                  <a:pt x="159" y="1"/>
                  <a:pt x="161" y="3"/>
                </a:cubicBezTo>
                <a:cubicBezTo>
                  <a:pt x="163" y="6"/>
                  <a:pt x="162" y="10"/>
                  <a:pt x="160" y="12"/>
                </a:cubicBezTo>
                <a:cubicBezTo>
                  <a:pt x="84" y="70"/>
                  <a:pt x="84" y="70"/>
                  <a:pt x="84" y="70"/>
                </a:cubicBezTo>
                <a:cubicBezTo>
                  <a:pt x="83" y="71"/>
                  <a:pt x="82" y="71"/>
                  <a:pt x="81" y="7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1254128" y="3924308"/>
            <a:ext cx="312738" cy="279400"/>
            <a:chOff x="1254128" y="3924308"/>
            <a:chExt cx="312738" cy="279400"/>
          </a:xfrm>
        </p:grpSpPr>
        <p:sp>
          <p:nvSpPr>
            <p:cNvPr id="412" name="Freeform 197"/>
            <p:cNvSpPr>
              <a:spLocks noEditPoints="1"/>
            </p:cNvSpPr>
            <p:nvPr/>
          </p:nvSpPr>
          <p:spPr bwMode="auto">
            <a:xfrm>
              <a:off x="1254128" y="3924308"/>
              <a:ext cx="312738" cy="279400"/>
            </a:xfrm>
            <a:custGeom>
              <a:avLst/>
              <a:gdLst>
                <a:gd name="T0" fmla="*/ 192 w 200"/>
                <a:gd name="T1" fmla="*/ 154 h 178"/>
                <a:gd name="T2" fmla="*/ 130 w 200"/>
                <a:gd name="T3" fmla="*/ 154 h 178"/>
                <a:gd name="T4" fmla="*/ 196 w 200"/>
                <a:gd name="T5" fmla="*/ 87 h 178"/>
                <a:gd name="T6" fmla="*/ 196 w 200"/>
                <a:gd name="T7" fmla="*/ 72 h 178"/>
                <a:gd name="T8" fmla="*/ 128 w 200"/>
                <a:gd name="T9" fmla="*/ 4 h 178"/>
                <a:gd name="T10" fmla="*/ 113 w 200"/>
                <a:gd name="T11" fmla="*/ 4 h 178"/>
                <a:gd name="T12" fmla="*/ 6 w 200"/>
                <a:gd name="T13" fmla="*/ 111 h 178"/>
                <a:gd name="T14" fmla="*/ 6 w 200"/>
                <a:gd name="T15" fmla="*/ 126 h 178"/>
                <a:gd name="T16" fmla="*/ 34 w 200"/>
                <a:gd name="T17" fmla="*/ 154 h 178"/>
                <a:gd name="T18" fmla="*/ 8 w 200"/>
                <a:gd name="T19" fmla="*/ 154 h 178"/>
                <a:gd name="T20" fmla="*/ 0 w 200"/>
                <a:gd name="T21" fmla="*/ 162 h 178"/>
                <a:gd name="T22" fmla="*/ 0 w 200"/>
                <a:gd name="T23" fmla="*/ 170 h 178"/>
                <a:gd name="T24" fmla="*/ 8 w 200"/>
                <a:gd name="T25" fmla="*/ 178 h 178"/>
                <a:gd name="T26" fmla="*/ 192 w 200"/>
                <a:gd name="T27" fmla="*/ 178 h 178"/>
                <a:gd name="T28" fmla="*/ 200 w 200"/>
                <a:gd name="T29" fmla="*/ 170 h 178"/>
                <a:gd name="T30" fmla="*/ 200 w 200"/>
                <a:gd name="T31" fmla="*/ 162 h 178"/>
                <a:gd name="T32" fmla="*/ 192 w 200"/>
                <a:gd name="T33" fmla="*/ 154 h 178"/>
                <a:gd name="T34" fmla="*/ 59 w 200"/>
                <a:gd name="T35" fmla="*/ 166 h 178"/>
                <a:gd name="T36" fmla="*/ 47 w 200"/>
                <a:gd name="T37" fmla="*/ 154 h 178"/>
                <a:gd name="T38" fmla="*/ 47 w 200"/>
                <a:gd name="T39" fmla="*/ 154 h 178"/>
                <a:gd name="T40" fmla="*/ 13 w 200"/>
                <a:gd name="T41" fmla="*/ 119 h 178"/>
                <a:gd name="T42" fmla="*/ 13 w 200"/>
                <a:gd name="T43" fmla="*/ 117 h 178"/>
                <a:gd name="T44" fmla="*/ 119 w 200"/>
                <a:gd name="T45" fmla="*/ 11 h 178"/>
                <a:gd name="T46" fmla="*/ 121 w 200"/>
                <a:gd name="T47" fmla="*/ 11 h 178"/>
                <a:gd name="T48" fmla="*/ 189 w 200"/>
                <a:gd name="T49" fmla="*/ 79 h 178"/>
                <a:gd name="T50" fmla="*/ 189 w 200"/>
                <a:gd name="T51" fmla="*/ 81 h 178"/>
                <a:gd name="T52" fmla="*/ 116 w 200"/>
                <a:gd name="T53" fmla="*/ 154 h 178"/>
                <a:gd name="T54" fmla="*/ 104 w 200"/>
                <a:gd name="T55" fmla="*/ 166 h 178"/>
                <a:gd name="T56" fmla="*/ 59 w 200"/>
                <a:gd name="T57" fmla="*/ 16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0" h="178">
                  <a:moveTo>
                    <a:pt x="192" y="154"/>
                  </a:moveTo>
                  <a:cubicBezTo>
                    <a:pt x="130" y="154"/>
                    <a:pt x="130" y="154"/>
                    <a:pt x="130" y="154"/>
                  </a:cubicBezTo>
                  <a:cubicBezTo>
                    <a:pt x="196" y="87"/>
                    <a:pt x="196" y="87"/>
                    <a:pt x="196" y="87"/>
                  </a:cubicBezTo>
                  <a:cubicBezTo>
                    <a:pt x="200" y="83"/>
                    <a:pt x="200" y="76"/>
                    <a:pt x="196" y="72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4" y="0"/>
                    <a:pt x="117" y="0"/>
                    <a:pt x="113" y="4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2" y="115"/>
                    <a:pt x="2" y="122"/>
                    <a:pt x="6" y="126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4" y="154"/>
                    <a:pt x="0" y="157"/>
                    <a:pt x="0" y="162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75"/>
                    <a:pt x="4" y="178"/>
                    <a:pt x="8" y="178"/>
                  </a:cubicBezTo>
                  <a:cubicBezTo>
                    <a:pt x="192" y="178"/>
                    <a:pt x="192" y="178"/>
                    <a:pt x="192" y="178"/>
                  </a:cubicBezTo>
                  <a:cubicBezTo>
                    <a:pt x="196" y="178"/>
                    <a:pt x="200" y="175"/>
                    <a:pt x="200" y="170"/>
                  </a:cubicBezTo>
                  <a:cubicBezTo>
                    <a:pt x="200" y="162"/>
                    <a:pt x="200" y="162"/>
                    <a:pt x="200" y="162"/>
                  </a:cubicBezTo>
                  <a:cubicBezTo>
                    <a:pt x="200" y="157"/>
                    <a:pt x="196" y="154"/>
                    <a:pt x="192" y="154"/>
                  </a:cubicBezTo>
                  <a:close/>
                  <a:moveTo>
                    <a:pt x="59" y="166"/>
                  </a:move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2" y="119"/>
                    <a:pt x="12" y="118"/>
                    <a:pt x="13" y="117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20" y="10"/>
                    <a:pt x="121" y="10"/>
                    <a:pt x="121" y="11"/>
                  </a:cubicBezTo>
                  <a:cubicBezTo>
                    <a:pt x="189" y="79"/>
                    <a:pt x="189" y="79"/>
                    <a:pt x="189" y="79"/>
                  </a:cubicBezTo>
                  <a:cubicBezTo>
                    <a:pt x="190" y="79"/>
                    <a:pt x="190" y="80"/>
                    <a:pt x="189" y="81"/>
                  </a:cubicBezTo>
                  <a:cubicBezTo>
                    <a:pt x="116" y="154"/>
                    <a:pt x="116" y="154"/>
                    <a:pt x="116" y="154"/>
                  </a:cubicBezTo>
                  <a:cubicBezTo>
                    <a:pt x="104" y="166"/>
                    <a:pt x="104" y="166"/>
                    <a:pt x="104" y="166"/>
                  </a:cubicBezTo>
                  <a:lnTo>
                    <a:pt x="59" y="166"/>
                  </a:ln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98"/>
            <p:cNvSpPr>
              <a:spLocks/>
            </p:cNvSpPr>
            <p:nvPr/>
          </p:nvSpPr>
          <p:spPr bwMode="auto">
            <a:xfrm>
              <a:off x="1290640" y="3959233"/>
              <a:ext cx="158750" cy="158750"/>
            </a:xfrm>
            <a:custGeom>
              <a:avLst/>
              <a:gdLst>
                <a:gd name="T0" fmla="*/ 97 w 101"/>
                <a:gd name="T1" fmla="*/ 0 h 101"/>
                <a:gd name="T2" fmla="*/ 91 w 101"/>
                <a:gd name="T3" fmla="*/ 5 h 101"/>
                <a:gd name="T4" fmla="*/ 81 w 101"/>
                <a:gd name="T5" fmla="*/ 82 h 101"/>
                <a:gd name="T6" fmla="*/ 5 w 101"/>
                <a:gd name="T7" fmla="*/ 91 h 101"/>
                <a:gd name="T8" fmla="*/ 0 w 101"/>
                <a:gd name="T9" fmla="*/ 97 h 101"/>
                <a:gd name="T10" fmla="*/ 5 w 101"/>
                <a:gd name="T11" fmla="*/ 101 h 101"/>
                <a:gd name="T12" fmla="*/ 6 w 101"/>
                <a:gd name="T13" fmla="*/ 101 h 101"/>
                <a:gd name="T14" fmla="*/ 86 w 101"/>
                <a:gd name="T15" fmla="*/ 92 h 101"/>
                <a:gd name="T16" fmla="*/ 91 w 101"/>
                <a:gd name="T17" fmla="*/ 88 h 101"/>
                <a:gd name="T18" fmla="*/ 101 w 101"/>
                <a:gd name="T19" fmla="*/ 6 h 101"/>
                <a:gd name="T20" fmla="*/ 97 w 101"/>
                <a:gd name="T2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01">
                  <a:moveTo>
                    <a:pt x="97" y="0"/>
                  </a:moveTo>
                  <a:cubicBezTo>
                    <a:pt x="94" y="0"/>
                    <a:pt x="91" y="2"/>
                    <a:pt x="91" y="5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2" y="91"/>
                    <a:pt x="0" y="94"/>
                    <a:pt x="0" y="97"/>
                  </a:cubicBezTo>
                  <a:cubicBezTo>
                    <a:pt x="0" y="99"/>
                    <a:pt x="3" y="101"/>
                    <a:pt x="5" y="101"/>
                  </a:cubicBezTo>
                  <a:cubicBezTo>
                    <a:pt x="5" y="101"/>
                    <a:pt x="6" y="101"/>
                    <a:pt x="6" y="101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9" y="92"/>
                    <a:pt x="91" y="90"/>
                    <a:pt x="91" y="88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01" y="3"/>
                    <a:pt x="99" y="1"/>
                    <a:pt x="97" y="0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14" name="Freeform 199"/>
          <p:cNvSpPr>
            <a:spLocks noEditPoints="1"/>
          </p:cNvSpPr>
          <p:nvPr/>
        </p:nvSpPr>
        <p:spPr bwMode="auto">
          <a:xfrm>
            <a:off x="730252" y="3992570"/>
            <a:ext cx="209550" cy="144463"/>
          </a:xfrm>
          <a:custGeom>
            <a:avLst/>
            <a:gdLst>
              <a:gd name="T0" fmla="*/ 134 w 134"/>
              <a:gd name="T1" fmla="*/ 10 h 93"/>
              <a:gd name="T2" fmla="*/ 124 w 134"/>
              <a:gd name="T3" fmla="*/ 0 h 93"/>
              <a:gd name="T4" fmla="*/ 10 w 134"/>
              <a:gd name="T5" fmla="*/ 0 h 93"/>
              <a:gd name="T6" fmla="*/ 0 w 134"/>
              <a:gd name="T7" fmla="*/ 10 h 93"/>
              <a:gd name="T8" fmla="*/ 0 w 134"/>
              <a:gd name="T9" fmla="*/ 82 h 93"/>
              <a:gd name="T10" fmla="*/ 3 w 134"/>
              <a:gd name="T11" fmla="*/ 90 h 93"/>
              <a:gd name="T12" fmla="*/ 10 w 134"/>
              <a:gd name="T13" fmla="*/ 92 h 93"/>
              <a:gd name="T14" fmla="*/ 124 w 134"/>
              <a:gd name="T15" fmla="*/ 93 h 93"/>
              <a:gd name="T16" fmla="*/ 134 w 134"/>
              <a:gd name="T17" fmla="*/ 82 h 93"/>
              <a:gd name="T18" fmla="*/ 134 w 134"/>
              <a:gd name="T19" fmla="*/ 10 h 93"/>
              <a:gd name="T20" fmla="*/ 11 w 134"/>
              <a:gd name="T21" fmla="*/ 81 h 93"/>
              <a:gd name="T22" fmla="*/ 11 w 134"/>
              <a:gd name="T23" fmla="*/ 11 h 93"/>
              <a:gd name="T24" fmla="*/ 123 w 134"/>
              <a:gd name="T25" fmla="*/ 11 h 93"/>
              <a:gd name="T26" fmla="*/ 123 w 134"/>
              <a:gd name="T27" fmla="*/ 81 h 93"/>
              <a:gd name="T28" fmla="*/ 11 w 134"/>
              <a:gd name="T29" fmla="*/ 81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4" h="93">
                <a:moveTo>
                  <a:pt x="134" y="10"/>
                </a:moveTo>
                <a:cubicBezTo>
                  <a:pt x="134" y="4"/>
                  <a:pt x="129" y="0"/>
                  <a:pt x="12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5"/>
                  <a:pt x="1" y="88"/>
                  <a:pt x="3" y="90"/>
                </a:cubicBezTo>
                <a:cubicBezTo>
                  <a:pt x="5" y="91"/>
                  <a:pt x="8" y="92"/>
                  <a:pt x="10" y="92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9" y="93"/>
                  <a:pt x="134" y="88"/>
                  <a:pt x="134" y="82"/>
                </a:cubicBezTo>
                <a:lnTo>
                  <a:pt x="134" y="10"/>
                </a:lnTo>
                <a:close/>
                <a:moveTo>
                  <a:pt x="11" y="81"/>
                </a:moveTo>
                <a:cubicBezTo>
                  <a:pt x="11" y="11"/>
                  <a:pt x="11" y="11"/>
                  <a:pt x="11" y="11"/>
                </a:cubicBezTo>
                <a:cubicBezTo>
                  <a:pt x="123" y="11"/>
                  <a:pt x="123" y="11"/>
                  <a:pt x="123" y="11"/>
                </a:cubicBezTo>
                <a:cubicBezTo>
                  <a:pt x="123" y="81"/>
                  <a:pt x="123" y="81"/>
                  <a:pt x="123" y="81"/>
                </a:cubicBezTo>
                <a:lnTo>
                  <a:pt x="11" y="81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5" name="Freeform 200"/>
          <p:cNvSpPr>
            <a:spLocks noEditPoints="1"/>
          </p:cNvSpPr>
          <p:nvPr/>
        </p:nvSpPr>
        <p:spPr bwMode="auto">
          <a:xfrm>
            <a:off x="763589" y="4024321"/>
            <a:ext cx="142875" cy="66675"/>
          </a:xfrm>
          <a:custGeom>
            <a:avLst/>
            <a:gdLst>
              <a:gd name="T0" fmla="*/ 82 w 91"/>
              <a:gd name="T1" fmla="*/ 1 h 42"/>
              <a:gd name="T2" fmla="*/ 45 w 91"/>
              <a:gd name="T3" fmla="*/ 30 h 42"/>
              <a:gd name="T4" fmla="*/ 9 w 91"/>
              <a:gd name="T5" fmla="*/ 1 h 42"/>
              <a:gd name="T6" fmla="*/ 6 w 91"/>
              <a:gd name="T7" fmla="*/ 0 h 42"/>
              <a:gd name="T8" fmla="*/ 2 w 91"/>
              <a:gd name="T9" fmla="*/ 2 h 42"/>
              <a:gd name="T10" fmla="*/ 2 w 91"/>
              <a:gd name="T11" fmla="*/ 9 h 42"/>
              <a:gd name="T12" fmla="*/ 42 w 91"/>
              <a:gd name="T13" fmla="*/ 41 h 42"/>
              <a:gd name="T14" fmla="*/ 45 w 91"/>
              <a:gd name="T15" fmla="*/ 42 h 42"/>
              <a:gd name="T16" fmla="*/ 49 w 91"/>
              <a:gd name="T17" fmla="*/ 41 h 42"/>
              <a:gd name="T18" fmla="*/ 89 w 91"/>
              <a:gd name="T19" fmla="*/ 10 h 42"/>
              <a:gd name="T20" fmla="*/ 91 w 91"/>
              <a:gd name="T21" fmla="*/ 6 h 42"/>
              <a:gd name="T22" fmla="*/ 90 w 91"/>
              <a:gd name="T23" fmla="*/ 2 h 42"/>
              <a:gd name="T24" fmla="*/ 82 w 91"/>
              <a:gd name="T25" fmla="*/ 1 h 42"/>
              <a:gd name="T26" fmla="*/ 4 w 91"/>
              <a:gd name="T27" fmla="*/ 8 h 42"/>
              <a:gd name="T28" fmla="*/ 4 w 91"/>
              <a:gd name="T29" fmla="*/ 8 h 42"/>
              <a:gd name="T30" fmla="*/ 4 w 91"/>
              <a:gd name="T31" fmla="*/ 8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1" h="42">
                <a:moveTo>
                  <a:pt x="82" y="1"/>
                </a:moveTo>
                <a:cubicBezTo>
                  <a:pt x="45" y="30"/>
                  <a:pt x="45" y="30"/>
                  <a:pt x="45" y="30"/>
                </a:cubicBezTo>
                <a:cubicBezTo>
                  <a:pt x="9" y="1"/>
                  <a:pt x="9" y="1"/>
                  <a:pt x="9" y="1"/>
                </a:cubicBezTo>
                <a:cubicBezTo>
                  <a:pt x="8" y="0"/>
                  <a:pt x="7" y="0"/>
                  <a:pt x="6" y="0"/>
                </a:cubicBezTo>
                <a:cubicBezTo>
                  <a:pt x="4" y="0"/>
                  <a:pt x="3" y="1"/>
                  <a:pt x="2" y="2"/>
                </a:cubicBezTo>
                <a:cubicBezTo>
                  <a:pt x="0" y="4"/>
                  <a:pt x="1" y="7"/>
                  <a:pt x="2" y="9"/>
                </a:cubicBezTo>
                <a:cubicBezTo>
                  <a:pt x="42" y="41"/>
                  <a:pt x="42" y="41"/>
                  <a:pt x="42" y="41"/>
                </a:cubicBezTo>
                <a:cubicBezTo>
                  <a:pt x="43" y="41"/>
                  <a:pt x="44" y="42"/>
                  <a:pt x="45" y="42"/>
                </a:cubicBezTo>
                <a:cubicBezTo>
                  <a:pt x="47" y="42"/>
                  <a:pt x="48" y="41"/>
                  <a:pt x="49" y="41"/>
                </a:cubicBezTo>
                <a:cubicBezTo>
                  <a:pt x="89" y="10"/>
                  <a:pt x="89" y="10"/>
                  <a:pt x="89" y="10"/>
                </a:cubicBezTo>
                <a:cubicBezTo>
                  <a:pt x="90" y="9"/>
                  <a:pt x="91" y="8"/>
                  <a:pt x="91" y="6"/>
                </a:cubicBezTo>
                <a:cubicBezTo>
                  <a:pt x="91" y="5"/>
                  <a:pt x="91" y="3"/>
                  <a:pt x="90" y="2"/>
                </a:cubicBezTo>
                <a:cubicBezTo>
                  <a:pt x="88" y="0"/>
                  <a:pt x="85" y="0"/>
                  <a:pt x="82" y="1"/>
                </a:cubicBezTo>
                <a:close/>
                <a:moveTo>
                  <a:pt x="4" y="8"/>
                </a:move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6" name="Freeform 201"/>
          <p:cNvSpPr>
            <a:spLocks/>
          </p:cNvSpPr>
          <p:nvPr/>
        </p:nvSpPr>
        <p:spPr bwMode="auto">
          <a:xfrm>
            <a:off x="627064" y="3997333"/>
            <a:ext cx="93663" cy="12700"/>
          </a:xfrm>
          <a:custGeom>
            <a:avLst/>
            <a:gdLst>
              <a:gd name="T0" fmla="*/ 60 w 60"/>
              <a:gd name="T1" fmla="*/ 4 h 8"/>
              <a:gd name="T2" fmla="*/ 56 w 60"/>
              <a:gd name="T3" fmla="*/ 0 h 8"/>
              <a:gd name="T4" fmla="*/ 4 w 60"/>
              <a:gd name="T5" fmla="*/ 0 h 8"/>
              <a:gd name="T6" fmla="*/ 0 w 60"/>
              <a:gd name="T7" fmla="*/ 4 h 8"/>
              <a:gd name="T8" fmla="*/ 1 w 60"/>
              <a:gd name="T9" fmla="*/ 7 h 8"/>
              <a:gd name="T10" fmla="*/ 4 w 60"/>
              <a:gd name="T11" fmla="*/ 8 h 8"/>
              <a:gd name="T12" fmla="*/ 56 w 60"/>
              <a:gd name="T13" fmla="*/ 8 h 8"/>
              <a:gd name="T14" fmla="*/ 60 w 60"/>
              <a:gd name="T15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0" h="8">
                <a:moveTo>
                  <a:pt x="60" y="4"/>
                </a:moveTo>
                <a:cubicBezTo>
                  <a:pt x="60" y="2"/>
                  <a:pt x="58" y="0"/>
                  <a:pt x="56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5"/>
                  <a:pt x="0" y="6"/>
                  <a:pt x="1" y="7"/>
                </a:cubicBezTo>
                <a:cubicBezTo>
                  <a:pt x="2" y="7"/>
                  <a:pt x="3" y="8"/>
                  <a:pt x="4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8" y="8"/>
                  <a:pt x="60" y="6"/>
                  <a:pt x="60" y="4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7" name="Freeform 202"/>
          <p:cNvSpPr>
            <a:spLocks/>
          </p:cNvSpPr>
          <p:nvPr/>
        </p:nvSpPr>
        <p:spPr bwMode="auto">
          <a:xfrm>
            <a:off x="660401" y="4035433"/>
            <a:ext cx="60325" cy="12700"/>
          </a:xfrm>
          <a:custGeom>
            <a:avLst/>
            <a:gdLst>
              <a:gd name="T0" fmla="*/ 39 w 39"/>
              <a:gd name="T1" fmla="*/ 4 h 8"/>
              <a:gd name="T2" fmla="*/ 35 w 39"/>
              <a:gd name="T3" fmla="*/ 0 h 8"/>
              <a:gd name="T4" fmla="*/ 3 w 39"/>
              <a:gd name="T5" fmla="*/ 0 h 8"/>
              <a:gd name="T6" fmla="*/ 0 w 39"/>
              <a:gd name="T7" fmla="*/ 4 h 8"/>
              <a:gd name="T8" fmla="*/ 1 w 39"/>
              <a:gd name="T9" fmla="*/ 7 h 8"/>
              <a:gd name="T10" fmla="*/ 3 w 39"/>
              <a:gd name="T11" fmla="*/ 8 h 8"/>
              <a:gd name="T12" fmla="*/ 35 w 39"/>
              <a:gd name="T13" fmla="*/ 8 h 8"/>
              <a:gd name="T14" fmla="*/ 39 w 39"/>
              <a:gd name="T15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9" h="8">
                <a:moveTo>
                  <a:pt x="39" y="4"/>
                </a:moveTo>
                <a:cubicBezTo>
                  <a:pt x="39" y="2"/>
                  <a:pt x="37" y="0"/>
                  <a:pt x="35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5"/>
                  <a:pt x="0" y="6"/>
                  <a:pt x="1" y="7"/>
                </a:cubicBezTo>
                <a:cubicBezTo>
                  <a:pt x="1" y="7"/>
                  <a:pt x="2" y="8"/>
                  <a:pt x="3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7" y="8"/>
                  <a:pt x="39" y="6"/>
                  <a:pt x="39" y="4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8" name="Freeform 203"/>
          <p:cNvSpPr>
            <a:spLocks/>
          </p:cNvSpPr>
          <p:nvPr/>
        </p:nvSpPr>
        <p:spPr bwMode="auto">
          <a:xfrm>
            <a:off x="681039" y="4073533"/>
            <a:ext cx="39688" cy="12700"/>
          </a:xfrm>
          <a:custGeom>
            <a:avLst/>
            <a:gdLst>
              <a:gd name="T0" fmla="*/ 21 w 25"/>
              <a:gd name="T1" fmla="*/ 0 h 8"/>
              <a:gd name="T2" fmla="*/ 4 w 25"/>
              <a:gd name="T3" fmla="*/ 0 h 8"/>
              <a:gd name="T4" fmla="*/ 0 w 25"/>
              <a:gd name="T5" fmla="*/ 4 h 8"/>
              <a:gd name="T6" fmla="*/ 1 w 25"/>
              <a:gd name="T7" fmla="*/ 7 h 8"/>
              <a:gd name="T8" fmla="*/ 4 w 25"/>
              <a:gd name="T9" fmla="*/ 8 h 8"/>
              <a:gd name="T10" fmla="*/ 21 w 25"/>
              <a:gd name="T11" fmla="*/ 8 h 8"/>
              <a:gd name="T12" fmla="*/ 25 w 25"/>
              <a:gd name="T13" fmla="*/ 4 h 8"/>
              <a:gd name="T14" fmla="*/ 21 w 25"/>
              <a:gd name="T1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" h="8">
                <a:moveTo>
                  <a:pt x="2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5"/>
                  <a:pt x="1" y="6"/>
                  <a:pt x="1" y="7"/>
                </a:cubicBezTo>
                <a:cubicBezTo>
                  <a:pt x="2" y="7"/>
                  <a:pt x="3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3" y="8"/>
                  <a:pt x="25" y="6"/>
                  <a:pt x="25" y="4"/>
                </a:cubicBezTo>
                <a:cubicBezTo>
                  <a:pt x="25" y="2"/>
                  <a:pt x="23" y="0"/>
                  <a:pt x="21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9" name="Freeform 204"/>
          <p:cNvSpPr>
            <a:spLocks noEditPoints="1"/>
          </p:cNvSpPr>
          <p:nvPr/>
        </p:nvSpPr>
        <p:spPr bwMode="auto">
          <a:xfrm>
            <a:off x="4391035" y="3282957"/>
            <a:ext cx="303213" cy="314326"/>
          </a:xfrm>
          <a:custGeom>
            <a:avLst/>
            <a:gdLst>
              <a:gd name="T0" fmla="*/ 192 w 193"/>
              <a:gd name="T1" fmla="*/ 22 h 200"/>
              <a:gd name="T2" fmla="*/ 172 w 193"/>
              <a:gd name="T3" fmla="*/ 0 h 200"/>
              <a:gd name="T4" fmla="*/ 171 w 193"/>
              <a:gd name="T5" fmla="*/ 0 h 200"/>
              <a:gd name="T6" fmla="*/ 32 w 193"/>
              <a:gd name="T7" fmla="*/ 0 h 200"/>
              <a:gd name="T8" fmla="*/ 31 w 193"/>
              <a:gd name="T9" fmla="*/ 0 h 200"/>
              <a:gd name="T10" fmla="*/ 12 w 193"/>
              <a:gd name="T11" fmla="*/ 0 h 200"/>
              <a:gd name="T12" fmla="*/ 0 w 193"/>
              <a:gd name="T13" fmla="*/ 12 h 200"/>
              <a:gd name="T14" fmla="*/ 0 w 193"/>
              <a:gd name="T15" fmla="*/ 188 h 200"/>
              <a:gd name="T16" fmla="*/ 12 w 193"/>
              <a:gd name="T17" fmla="*/ 200 h 200"/>
              <a:gd name="T18" fmla="*/ 181 w 193"/>
              <a:gd name="T19" fmla="*/ 200 h 200"/>
              <a:gd name="T20" fmla="*/ 181 w 193"/>
              <a:gd name="T21" fmla="*/ 200 h 200"/>
              <a:gd name="T22" fmla="*/ 193 w 193"/>
              <a:gd name="T23" fmla="*/ 188 h 200"/>
              <a:gd name="T24" fmla="*/ 193 w 193"/>
              <a:gd name="T25" fmla="*/ 23 h 200"/>
              <a:gd name="T26" fmla="*/ 192 w 193"/>
              <a:gd name="T27" fmla="*/ 22 h 200"/>
              <a:gd name="T28" fmla="*/ 41 w 193"/>
              <a:gd name="T29" fmla="*/ 100 h 200"/>
              <a:gd name="T30" fmla="*/ 43 w 193"/>
              <a:gd name="T31" fmla="*/ 98 h 200"/>
              <a:gd name="T32" fmla="*/ 152 w 193"/>
              <a:gd name="T33" fmla="*/ 98 h 200"/>
              <a:gd name="T34" fmla="*/ 153 w 193"/>
              <a:gd name="T35" fmla="*/ 98 h 200"/>
              <a:gd name="T36" fmla="*/ 153 w 193"/>
              <a:gd name="T37" fmla="*/ 188 h 200"/>
              <a:gd name="T38" fmla="*/ 41 w 193"/>
              <a:gd name="T39" fmla="*/ 188 h 200"/>
              <a:gd name="T40" fmla="*/ 41 w 193"/>
              <a:gd name="T41" fmla="*/ 100 h 200"/>
              <a:gd name="T42" fmla="*/ 164 w 193"/>
              <a:gd name="T43" fmla="*/ 90 h 200"/>
              <a:gd name="T44" fmla="*/ 155 w 193"/>
              <a:gd name="T45" fmla="*/ 86 h 200"/>
              <a:gd name="T46" fmla="*/ 154 w 193"/>
              <a:gd name="T47" fmla="*/ 86 h 200"/>
              <a:gd name="T48" fmla="*/ 39 w 193"/>
              <a:gd name="T49" fmla="*/ 86 h 200"/>
              <a:gd name="T50" fmla="*/ 37 w 193"/>
              <a:gd name="T51" fmla="*/ 86 h 200"/>
              <a:gd name="T52" fmla="*/ 30 w 193"/>
              <a:gd name="T53" fmla="*/ 94 h 200"/>
              <a:gd name="T54" fmla="*/ 29 w 193"/>
              <a:gd name="T55" fmla="*/ 95 h 200"/>
              <a:gd name="T56" fmla="*/ 29 w 193"/>
              <a:gd name="T57" fmla="*/ 188 h 200"/>
              <a:gd name="T58" fmla="*/ 12 w 193"/>
              <a:gd name="T59" fmla="*/ 188 h 200"/>
              <a:gd name="T60" fmla="*/ 12 w 193"/>
              <a:gd name="T61" fmla="*/ 12 h 200"/>
              <a:gd name="T62" fmla="*/ 22 w 193"/>
              <a:gd name="T63" fmla="*/ 12 h 200"/>
              <a:gd name="T64" fmla="*/ 23 w 193"/>
              <a:gd name="T65" fmla="*/ 18 h 200"/>
              <a:gd name="T66" fmla="*/ 24 w 193"/>
              <a:gd name="T67" fmla="*/ 20 h 200"/>
              <a:gd name="T68" fmla="*/ 26 w 193"/>
              <a:gd name="T69" fmla="*/ 20 h 200"/>
              <a:gd name="T70" fmla="*/ 35 w 193"/>
              <a:gd name="T71" fmla="*/ 12 h 200"/>
              <a:gd name="T72" fmla="*/ 52 w 193"/>
              <a:gd name="T73" fmla="*/ 12 h 200"/>
              <a:gd name="T74" fmla="*/ 52 w 193"/>
              <a:gd name="T75" fmla="*/ 66 h 200"/>
              <a:gd name="T76" fmla="*/ 53 w 193"/>
              <a:gd name="T77" fmla="*/ 67 h 200"/>
              <a:gd name="T78" fmla="*/ 55 w 193"/>
              <a:gd name="T79" fmla="*/ 69 h 200"/>
              <a:gd name="T80" fmla="*/ 56 w 193"/>
              <a:gd name="T81" fmla="*/ 70 h 200"/>
              <a:gd name="T82" fmla="*/ 139 w 193"/>
              <a:gd name="T83" fmla="*/ 70 h 200"/>
              <a:gd name="T84" fmla="*/ 139 w 193"/>
              <a:gd name="T85" fmla="*/ 70 h 200"/>
              <a:gd name="T86" fmla="*/ 144 w 193"/>
              <a:gd name="T87" fmla="*/ 68 h 200"/>
              <a:gd name="T88" fmla="*/ 145 w 193"/>
              <a:gd name="T89" fmla="*/ 66 h 200"/>
              <a:gd name="T90" fmla="*/ 145 w 193"/>
              <a:gd name="T91" fmla="*/ 12 h 200"/>
              <a:gd name="T92" fmla="*/ 170 w 193"/>
              <a:gd name="T93" fmla="*/ 12 h 200"/>
              <a:gd name="T94" fmla="*/ 180 w 193"/>
              <a:gd name="T95" fmla="*/ 24 h 200"/>
              <a:gd name="T96" fmla="*/ 180 w 193"/>
              <a:gd name="T97" fmla="*/ 188 h 200"/>
              <a:gd name="T98" fmla="*/ 165 w 193"/>
              <a:gd name="T99" fmla="*/ 188 h 200"/>
              <a:gd name="T100" fmla="*/ 165 w 193"/>
              <a:gd name="T101" fmla="*/ 92 h 200"/>
              <a:gd name="T102" fmla="*/ 164 w 193"/>
              <a:gd name="T103" fmla="*/ 90 h 200"/>
              <a:gd name="T104" fmla="*/ 110 w 193"/>
              <a:gd name="T105" fmla="*/ 57 h 200"/>
              <a:gd name="T106" fmla="*/ 110 w 193"/>
              <a:gd name="T107" fmla="*/ 15 h 200"/>
              <a:gd name="T108" fmla="*/ 124 w 193"/>
              <a:gd name="T109" fmla="*/ 15 h 200"/>
              <a:gd name="T110" fmla="*/ 124 w 193"/>
              <a:gd name="T111" fmla="*/ 57 h 200"/>
              <a:gd name="T112" fmla="*/ 110 w 193"/>
              <a:gd name="T113" fmla="*/ 57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93" h="200">
                <a:moveTo>
                  <a:pt x="192" y="22"/>
                </a:moveTo>
                <a:cubicBezTo>
                  <a:pt x="172" y="0"/>
                  <a:pt x="172" y="0"/>
                  <a:pt x="172" y="0"/>
                </a:cubicBezTo>
                <a:cubicBezTo>
                  <a:pt x="172" y="0"/>
                  <a:pt x="171" y="0"/>
                  <a:pt x="171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1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88"/>
                  <a:pt x="0" y="188"/>
                  <a:pt x="0" y="188"/>
                </a:cubicBezTo>
                <a:cubicBezTo>
                  <a:pt x="0" y="195"/>
                  <a:pt x="5" y="200"/>
                  <a:pt x="12" y="200"/>
                </a:cubicBezTo>
                <a:cubicBezTo>
                  <a:pt x="181" y="200"/>
                  <a:pt x="181" y="200"/>
                  <a:pt x="181" y="200"/>
                </a:cubicBezTo>
                <a:cubicBezTo>
                  <a:pt x="181" y="200"/>
                  <a:pt x="181" y="200"/>
                  <a:pt x="181" y="200"/>
                </a:cubicBezTo>
                <a:cubicBezTo>
                  <a:pt x="187" y="200"/>
                  <a:pt x="193" y="195"/>
                  <a:pt x="193" y="188"/>
                </a:cubicBezTo>
                <a:cubicBezTo>
                  <a:pt x="193" y="23"/>
                  <a:pt x="193" y="23"/>
                  <a:pt x="193" y="23"/>
                </a:cubicBezTo>
                <a:cubicBezTo>
                  <a:pt x="193" y="23"/>
                  <a:pt x="193" y="22"/>
                  <a:pt x="192" y="22"/>
                </a:cubicBezTo>
                <a:close/>
                <a:moveTo>
                  <a:pt x="41" y="100"/>
                </a:moveTo>
                <a:cubicBezTo>
                  <a:pt x="43" y="98"/>
                  <a:pt x="43" y="98"/>
                  <a:pt x="43" y="98"/>
                </a:cubicBezTo>
                <a:cubicBezTo>
                  <a:pt x="152" y="98"/>
                  <a:pt x="152" y="98"/>
                  <a:pt x="152" y="98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53" y="188"/>
                  <a:pt x="153" y="188"/>
                  <a:pt x="153" y="188"/>
                </a:cubicBezTo>
                <a:cubicBezTo>
                  <a:pt x="41" y="188"/>
                  <a:pt x="41" y="188"/>
                  <a:pt x="41" y="188"/>
                </a:cubicBezTo>
                <a:lnTo>
                  <a:pt x="41" y="100"/>
                </a:lnTo>
                <a:close/>
                <a:moveTo>
                  <a:pt x="164" y="90"/>
                </a:moveTo>
                <a:cubicBezTo>
                  <a:pt x="155" y="86"/>
                  <a:pt x="155" y="86"/>
                  <a:pt x="155" y="86"/>
                </a:cubicBezTo>
                <a:cubicBezTo>
                  <a:pt x="155" y="86"/>
                  <a:pt x="155" y="86"/>
                  <a:pt x="154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8" y="86"/>
                  <a:pt x="38" y="86"/>
                  <a:pt x="37" y="86"/>
                </a:cubicBezTo>
                <a:cubicBezTo>
                  <a:pt x="30" y="94"/>
                  <a:pt x="30" y="94"/>
                  <a:pt x="30" y="94"/>
                </a:cubicBezTo>
                <a:cubicBezTo>
                  <a:pt x="29" y="94"/>
                  <a:pt x="29" y="95"/>
                  <a:pt x="29" y="95"/>
                </a:cubicBezTo>
                <a:cubicBezTo>
                  <a:pt x="29" y="188"/>
                  <a:pt x="29" y="188"/>
                  <a:pt x="29" y="188"/>
                </a:cubicBezTo>
                <a:cubicBezTo>
                  <a:pt x="12" y="188"/>
                  <a:pt x="12" y="188"/>
                  <a:pt x="12" y="188"/>
                </a:cubicBezTo>
                <a:cubicBezTo>
                  <a:pt x="12" y="12"/>
                  <a:pt x="12" y="12"/>
                  <a:pt x="1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9"/>
                  <a:pt x="23" y="20"/>
                  <a:pt x="24" y="20"/>
                </a:cubicBezTo>
                <a:cubicBezTo>
                  <a:pt x="25" y="20"/>
                  <a:pt x="25" y="20"/>
                  <a:pt x="26" y="20"/>
                </a:cubicBezTo>
                <a:cubicBezTo>
                  <a:pt x="35" y="12"/>
                  <a:pt x="35" y="12"/>
                  <a:pt x="35" y="12"/>
                </a:cubicBezTo>
                <a:cubicBezTo>
                  <a:pt x="52" y="12"/>
                  <a:pt x="52" y="12"/>
                  <a:pt x="52" y="12"/>
                </a:cubicBezTo>
                <a:cubicBezTo>
                  <a:pt x="52" y="66"/>
                  <a:pt x="52" y="66"/>
                  <a:pt x="52" y="66"/>
                </a:cubicBezTo>
                <a:cubicBezTo>
                  <a:pt x="52" y="66"/>
                  <a:pt x="52" y="67"/>
                  <a:pt x="53" y="67"/>
                </a:cubicBezTo>
                <a:cubicBezTo>
                  <a:pt x="55" y="69"/>
                  <a:pt x="55" y="69"/>
                  <a:pt x="55" y="69"/>
                </a:cubicBezTo>
                <a:cubicBezTo>
                  <a:pt x="56" y="70"/>
                  <a:pt x="56" y="70"/>
                  <a:pt x="56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4" y="68"/>
                  <a:pt x="144" y="68"/>
                  <a:pt x="144" y="68"/>
                </a:cubicBezTo>
                <a:cubicBezTo>
                  <a:pt x="145" y="68"/>
                  <a:pt x="145" y="67"/>
                  <a:pt x="145" y="66"/>
                </a:cubicBezTo>
                <a:cubicBezTo>
                  <a:pt x="145" y="12"/>
                  <a:pt x="145" y="12"/>
                  <a:pt x="145" y="12"/>
                </a:cubicBezTo>
                <a:cubicBezTo>
                  <a:pt x="170" y="12"/>
                  <a:pt x="170" y="12"/>
                  <a:pt x="170" y="12"/>
                </a:cubicBezTo>
                <a:cubicBezTo>
                  <a:pt x="172" y="14"/>
                  <a:pt x="179" y="22"/>
                  <a:pt x="180" y="24"/>
                </a:cubicBezTo>
                <a:cubicBezTo>
                  <a:pt x="180" y="188"/>
                  <a:pt x="180" y="188"/>
                  <a:pt x="180" y="188"/>
                </a:cubicBezTo>
                <a:cubicBezTo>
                  <a:pt x="165" y="188"/>
                  <a:pt x="165" y="188"/>
                  <a:pt x="165" y="188"/>
                </a:cubicBezTo>
                <a:cubicBezTo>
                  <a:pt x="165" y="92"/>
                  <a:pt x="165" y="92"/>
                  <a:pt x="165" y="92"/>
                </a:cubicBezTo>
                <a:cubicBezTo>
                  <a:pt x="165" y="91"/>
                  <a:pt x="165" y="90"/>
                  <a:pt x="164" y="90"/>
                </a:cubicBezTo>
                <a:close/>
                <a:moveTo>
                  <a:pt x="110" y="57"/>
                </a:moveTo>
                <a:cubicBezTo>
                  <a:pt x="110" y="15"/>
                  <a:pt x="110" y="15"/>
                  <a:pt x="110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57"/>
                  <a:pt x="124" y="57"/>
                  <a:pt x="124" y="57"/>
                </a:cubicBezTo>
                <a:lnTo>
                  <a:pt x="110" y="57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06"/>
          <p:cNvSpPr>
            <a:spLocks/>
          </p:cNvSpPr>
          <p:nvPr/>
        </p:nvSpPr>
        <p:spPr bwMode="auto">
          <a:xfrm>
            <a:off x="736601" y="2927351"/>
            <a:ext cx="93663" cy="42863"/>
          </a:xfrm>
          <a:custGeom>
            <a:avLst/>
            <a:gdLst>
              <a:gd name="T0" fmla="*/ 8 w 60"/>
              <a:gd name="T1" fmla="*/ 0 h 27"/>
              <a:gd name="T2" fmla="*/ 0 w 60"/>
              <a:gd name="T3" fmla="*/ 24 h 27"/>
              <a:gd name="T4" fmla="*/ 4 w 60"/>
              <a:gd name="T5" fmla="*/ 27 h 27"/>
              <a:gd name="T6" fmla="*/ 56 w 60"/>
              <a:gd name="T7" fmla="*/ 27 h 27"/>
              <a:gd name="T8" fmla="*/ 60 w 60"/>
              <a:gd name="T9" fmla="*/ 24 h 27"/>
              <a:gd name="T10" fmla="*/ 52 w 60"/>
              <a:gd name="T11" fmla="*/ 0 h 27"/>
              <a:gd name="T12" fmla="*/ 8 w 60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0" h="27">
                <a:moveTo>
                  <a:pt x="8" y="0"/>
                </a:moveTo>
                <a:cubicBezTo>
                  <a:pt x="0" y="24"/>
                  <a:pt x="0" y="24"/>
                  <a:pt x="0" y="24"/>
                </a:cubicBezTo>
                <a:cubicBezTo>
                  <a:pt x="0" y="26"/>
                  <a:pt x="1" y="27"/>
                  <a:pt x="4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8" y="27"/>
                  <a:pt x="60" y="26"/>
                  <a:pt x="60" y="24"/>
                </a:cubicBezTo>
                <a:cubicBezTo>
                  <a:pt x="52" y="0"/>
                  <a:pt x="52" y="0"/>
                  <a:pt x="52" y="0"/>
                </a:cubicBezTo>
                <a:lnTo>
                  <a:pt x="8" y="0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07"/>
          <p:cNvSpPr>
            <a:spLocks noEditPoints="1"/>
          </p:cNvSpPr>
          <p:nvPr/>
        </p:nvSpPr>
        <p:spPr bwMode="auto">
          <a:xfrm>
            <a:off x="627063" y="2681288"/>
            <a:ext cx="311150" cy="236538"/>
          </a:xfrm>
          <a:custGeom>
            <a:avLst/>
            <a:gdLst>
              <a:gd name="T0" fmla="*/ 185 w 199"/>
              <a:gd name="T1" fmla="*/ 0 h 151"/>
              <a:gd name="T2" fmla="*/ 14 w 199"/>
              <a:gd name="T3" fmla="*/ 0 h 151"/>
              <a:gd name="T4" fmla="*/ 0 w 199"/>
              <a:gd name="T5" fmla="*/ 15 h 151"/>
              <a:gd name="T6" fmla="*/ 0 w 199"/>
              <a:gd name="T7" fmla="*/ 137 h 151"/>
              <a:gd name="T8" fmla="*/ 14 w 199"/>
              <a:gd name="T9" fmla="*/ 151 h 151"/>
              <a:gd name="T10" fmla="*/ 185 w 199"/>
              <a:gd name="T11" fmla="*/ 151 h 151"/>
              <a:gd name="T12" fmla="*/ 199 w 199"/>
              <a:gd name="T13" fmla="*/ 137 h 151"/>
              <a:gd name="T14" fmla="*/ 199 w 199"/>
              <a:gd name="T15" fmla="*/ 15 h 151"/>
              <a:gd name="T16" fmla="*/ 185 w 199"/>
              <a:gd name="T17" fmla="*/ 0 h 151"/>
              <a:gd name="T18" fmla="*/ 188 w 199"/>
              <a:gd name="T19" fmla="*/ 138 h 151"/>
              <a:gd name="T20" fmla="*/ 11 w 199"/>
              <a:gd name="T21" fmla="*/ 138 h 151"/>
              <a:gd name="T22" fmla="*/ 11 w 199"/>
              <a:gd name="T23" fmla="*/ 10 h 151"/>
              <a:gd name="T24" fmla="*/ 188 w 199"/>
              <a:gd name="T25" fmla="*/ 10 h 151"/>
              <a:gd name="T26" fmla="*/ 188 w 199"/>
              <a:gd name="T27" fmla="*/ 138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99" h="151">
                <a:moveTo>
                  <a:pt x="185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5"/>
                  <a:pt x="7" y="151"/>
                  <a:pt x="14" y="151"/>
                </a:cubicBezTo>
                <a:cubicBezTo>
                  <a:pt x="185" y="151"/>
                  <a:pt x="185" y="151"/>
                  <a:pt x="185" y="151"/>
                </a:cubicBezTo>
                <a:cubicBezTo>
                  <a:pt x="193" y="151"/>
                  <a:pt x="199" y="145"/>
                  <a:pt x="199" y="137"/>
                </a:cubicBezTo>
                <a:cubicBezTo>
                  <a:pt x="199" y="15"/>
                  <a:pt x="199" y="15"/>
                  <a:pt x="199" y="15"/>
                </a:cubicBezTo>
                <a:cubicBezTo>
                  <a:pt x="199" y="7"/>
                  <a:pt x="193" y="0"/>
                  <a:pt x="185" y="0"/>
                </a:cubicBezTo>
                <a:close/>
                <a:moveTo>
                  <a:pt x="188" y="138"/>
                </a:moveTo>
                <a:cubicBezTo>
                  <a:pt x="11" y="138"/>
                  <a:pt x="11" y="138"/>
                  <a:pt x="11" y="138"/>
                </a:cubicBezTo>
                <a:cubicBezTo>
                  <a:pt x="11" y="10"/>
                  <a:pt x="11" y="10"/>
                  <a:pt x="11" y="10"/>
                </a:cubicBezTo>
                <a:cubicBezTo>
                  <a:pt x="188" y="10"/>
                  <a:pt x="188" y="10"/>
                  <a:pt x="188" y="10"/>
                </a:cubicBezTo>
                <a:lnTo>
                  <a:pt x="188" y="138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08"/>
          <p:cNvSpPr>
            <a:spLocks noEditPoints="1"/>
          </p:cNvSpPr>
          <p:nvPr/>
        </p:nvSpPr>
        <p:spPr bwMode="auto">
          <a:xfrm>
            <a:off x="747713" y="2735263"/>
            <a:ext cx="65088" cy="68263"/>
          </a:xfrm>
          <a:custGeom>
            <a:avLst/>
            <a:gdLst>
              <a:gd name="T0" fmla="*/ 21 w 42"/>
              <a:gd name="T1" fmla="*/ 43 h 43"/>
              <a:gd name="T2" fmla="*/ 42 w 42"/>
              <a:gd name="T3" fmla="*/ 21 h 43"/>
              <a:gd name="T4" fmla="*/ 21 w 42"/>
              <a:gd name="T5" fmla="*/ 0 h 43"/>
              <a:gd name="T6" fmla="*/ 5 w 42"/>
              <a:gd name="T7" fmla="*/ 8 h 43"/>
              <a:gd name="T8" fmla="*/ 4 w 42"/>
              <a:gd name="T9" fmla="*/ 8 h 43"/>
              <a:gd name="T10" fmla="*/ 4 w 42"/>
              <a:gd name="T11" fmla="*/ 9 h 43"/>
              <a:gd name="T12" fmla="*/ 0 w 42"/>
              <a:gd name="T13" fmla="*/ 21 h 43"/>
              <a:gd name="T14" fmla="*/ 21 w 42"/>
              <a:gd name="T15" fmla="*/ 43 h 43"/>
              <a:gd name="T16" fmla="*/ 21 w 42"/>
              <a:gd name="T17" fmla="*/ 4 h 43"/>
              <a:gd name="T18" fmla="*/ 30 w 42"/>
              <a:gd name="T19" fmla="*/ 7 h 43"/>
              <a:gd name="T20" fmla="*/ 21 w 42"/>
              <a:gd name="T21" fmla="*/ 11 h 43"/>
              <a:gd name="T22" fmla="*/ 9 w 42"/>
              <a:gd name="T23" fmla="*/ 10 h 43"/>
              <a:gd name="T24" fmla="*/ 21 w 42"/>
              <a:gd name="T25" fmla="*/ 4 h 43"/>
              <a:gd name="T26" fmla="*/ 7 w 42"/>
              <a:gd name="T27" fmla="*/ 13 h 43"/>
              <a:gd name="T28" fmla="*/ 16 w 42"/>
              <a:gd name="T29" fmla="*/ 16 h 43"/>
              <a:gd name="T30" fmla="*/ 22 w 42"/>
              <a:gd name="T31" fmla="*/ 14 h 43"/>
              <a:gd name="T32" fmla="*/ 34 w 42"/>
              <a:gd name="T33" fmla="*/ 12 h 43"/>
              <a:gd name="T34" fmla="*/ 35 w 42"/>
              <a:gd name="T35" fmla="*/ 12 h 43"/>
              <a:gd name="T36" fmla="*/ 38 w 42"/>
              <a:gd name="T37" fmla="*/ 21 h 43"/>
              <a:gd name="T38" fmla="*/ 21 w 42"/>
              <a:gd name="T39" fmla="*/ 38 h 43"/>
              <a:gd name="T40" fmla="*/ 5 w 42"/>
              <a:gd name="T41" fmla="*/ 21 h 43"/>
              <a:gd name="T42" fmla="*/ 7 w 42"/>
              <a:gd name="T43" fmla="*/ 1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2" h="43">
                <a:moveTo>
                  <a:pt x="21" y="43"/>
                </a:moveTo>
                <a:cubicBezTo>
                  <a:pt x="33" y="43"/>
                  <a:pt x="42" y="33"/>
                  <a:pt x="42" y="21"/>
                </a:cubicBezTo>
                <a:cubicBezTo>
                  <a:pt x="42" y="9"/>
                  <a:pt x="33" y="0"/>
                  <a:pt x="21" y="0"/>
                </a:cubicBezTo>
                <a:cubicBezTo>
                  <a:pt x="15" y="0"/>
                  <a:pt x="9" y="3"/>
                  <a:pt x="5" y="8"/>
                </a:cubicBezTo>
                <a:cubicBezTo>
                  <a:pt x="5" y="8"/>
                  <a:pt x="4" y="8"/>
                  <a:pt x="4" y="8"/>
                </a:cubicBezTo>
                <a:cubicBezTo>
                  <a:pt x="4" y="9"/>
                  <a:pt x="4" y="9"/>
                  <a:pt x="4" y="9"/>
                </a:cubicBezTo>
                <a:cubicBezTo>
                  <a:pt x="2" y="13"/>
                  <a:pt x="0" y="17"/>
                  <a:pt x="0" y="21"/>
                </a:cubicBezTo>
                <a:cubicBezTo>
                  <a:pt x="0" y="33"/>
                  <a:pt x="10" y="43"/>
                  <a:pt x="21" y="43"/>
                </a:cubicBezTo>
                <a:close/>
                <a:moveTo>
                  <a:pt x="21" y="4"/>
                </a:moveTo>
                <a:cubicBezTo>
                  <a:pt x="25" y="4"/>
                  <a:pt x="28" y="5"/>
                  <a:pt x="30" y="7"/>
                </a:cubicBezTo>
                <a:cubicBezTo>
                  <a:pt x="28" y="7"/>
                  <a:pt x="25" y="9"/>
                  <a:pt x="21" y="11"/>
                </a:cubicBezTo>
                <a:cubicBezTo>
                  <a:pt x="16" y="13"/>
                  <a:pt x="12" y="11"/>
                  <a:pt x="9" y="10"/>
                </a:cubicBezTo>
                <a:cubicBezTo>
                  <a:pt x="12" y="6"/>
                  <a:pt x="17" y="4"/>
                  <a:pt x="21" y="4"/>
                </a:cubicBezTo>
                <a:close/>
                <a:moveTo>
                  <a:pt x="7" y="13"/>
                </a:moveTo>
                <a:cubicBezTo>
                  <a:pt x="9" y="14"/>
                  <a:pt x="13" y="16"/>
                  <a:pt x="16" y="16"/>
                </a:cubicBezTo>
                <a:cubicBezTo>
                  <a:pt x="18" y="16"/>
                  <a:pt x="20" y="15"/>
                  <a:pt x="22" y="14"/>
                </a:cubicBezTo>
                <a:cubicBezTo>
                  <a:pt x="30" y="10"/>
                  <a:pt x="31" y="10"/>
                  <a:pt x="34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7" y="14"/>
                  <a:pt x="38" y="18"/>
                  <a:pt x="38" y="21"/>
                </a:cubicBezTo>
                <a:cubicBezTo>
                  <a:pt x="38" y="31"/>
                  <a:pt x="30" y="38"/>
                  <a:pt x="21" y="38"/>
                </a:cubicBezTo>
                <a:cubicBezTo>
                  <a:pt x="12" y="38"/>
                  <a:pt x="5" y="31"/>
                  <a:pt x="5" y="21"/>
                </a:cubicBezTo>
                <a:cubicBezTo>
                  <a:pt x="5" y="18"/>
                  <a:pt x="6" y="15"/>
                  <a:pt x="7" y="13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09"/>
          <p:cNvSpPr>
            <a:spLocks/>
          </p:cNvSpPr>
          <p:nvPr/>
        </p:nvSpPr>
        <p:spPr bwMode="auto">
          <a:xfrm>
            <a:off x="819151" y="2786063"/>
            <a:ext cx="34925" cy="50800"/>
          </a:xfrm>
          <a:custGeom>
            <a:avLst/>
            <a:gdLst>
              <a:gd name="T0" fmla="*/ 18 w 22"/>
              <a:gd name="T1" fmla="*/ 32 h 32"/>
              <a:gd name="T2" fmla="*/ 18 w 22"/>
              <a:gd name="T3" fmla="*/ 31 h 32"/>
              <a:gd name="T4" fmla="*/ 21 w 22"/>
              <a:gd name="T5" fmla="*/ 14 h 32"/>
              <a:gd name="T6" fmla="*/ 21 w 22"/>
              <a:gd name="T7" fmla="*/ 13 h 32"/>
              <a:gd name="T8" fmla="*/ 19 w 22"/>
              <a:gd name="T9" fmla="*/ 9 h 32"/>
              <a:gd name="T10" fmla="*/ 21 w 22"/>
              <a:gd name="T11" fmla="*/ 5 h 32"/>
              <a:gd name="T12" fmla="*/ 21 w 22"/>
              <a:gd name="T13" fmla="*/ 4 h 32"/>
              <a:gd name="T14" fmla="*/ 21 w 22"/>
              <a:gd name="T15" fmla="*/ 4 h 32"/>
              <a:gd name="T16" fmla="*/ 13 w 22"/>
              <a:gd name="T17" fmla="*/ 0 h 32"/>
              <a:gd name="T18" fmla="*/ 12 w 22"/>
              <a:gd name="T19" fmla="*/ 0 h 32"/>
              <a:gd name="T20" fmla="*/ 0 w 22"/>
              <a:gd name="T21" fmla="*/ 13 h 32"/>
              <a:gd name="T22" fmla="*/ 12 w 22"/>
              <a:gd name="T23" fmla="*/ 32 h 32"/>
              <a:gd name="T24" fmla="*/ 18 w 22"/>
              <a:gd name="T2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" h="32">
                <a:moveTo>
                  <a:pt x="18" y="32"/>
                </a:moveTo>
                <a:cubicBezTo>
                  <a:pt x="18" y="32"/>
                  <a:pt x="18" y="32"/>
                  <a:pt x="18" y="31"/>
                </a:cubicBezTo>
                <a:cubicBezTo>
                  <a:pt x="21" y="14"/>
                  <a:pt x="21" y="14"/>
                  <a:pt x="21" y="14"/>
                </a:cubicBezTo>
                <a:cubicBezTo>
                  <a:pt x="22" y="14"/>
                  <a:pt x="21" y="13"/>
                  <a:pt x="21" y="13"/>
                </a:cubicBezTo>
                <a:cubicBezTo>
                  <a:pt x="20" y="12"/>
                  <a:pt x="19" y="11"/>
                  <a:pt x="19" y="9"/>
                </a:cubicBezTo>
                <a:cubicBezTo>
                  <a:pt x="19" y="8"/>
                  <a:pt x="20" y="6"/>
                  <a:pt x="21" y="5"/>
                </a:cubicBezTo>
                <a:cubicBezTo>
                  <a:pt x="21" y="5"/>
                  <a:pt x="21" y="5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18" y="3"/>
                  <a:pt x="15" y="2"/>
                  <a:pt x="13" y="0"/>
                </a:cubicBezTo>
                <a:cubicBezTo>
                  <a:pt x="13" y="0"/>
                  <a:pt x="12" y="0"/>
                  <a:pt x="12" y="0"/>
                </a:cubicBezTo>
                <a:cubicBezTo>
                  <a:pt x="7" y="3"/>
                  <a:pt x="3" y="7"/>
                  <a:pt x="0" y="13"/>
                </a:cubicBezTo>
                <a:cubicBezTo>
                  <a:pt x="5" y="18"/>
                  <a:pt x="10" y="24"/>
                  <a:pt x="12" y="32"/>
                </a:cubicBezTo>
                <a:lnTo>
                  <a:pt x="18" y="32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10"/>
          <p:cNvSpPr>
            <a:spLocks/>
          </p:cNvSpPr>
          <p:nvPr/>
        </p:nvSpPr>
        <p:spPr bwMode="auto">
          <a:xfrm>
            <a:off x="862013" y="2786063"/>
            <a:ext cx="39688" cy="50800"/>
          </a:xfrm>
          <a:custGeom>
            <a:avLst/>
            <a:gdLst>
              <a:gd name="T0" fmla="*/ 8 w 25"/>
              <a:gd name="T1" fmla="*/ 0 h 32"/>
              <a:gd name="T2" fmla="*/ 1 w 25"/>
              <a:gd name="T3" fmla="*/ 4 h 32"/>
              <a:gd name="T4" fmla="*/ 0 w 25"/>
              <a:gd name="T5" fmla="*/ 4 h 32"/>
              <a:gd name="T6" fmla="*/ 0 w 25"/>
              <a:gd name="T7" fmla="*/ 5 h 32"/>
              <a:gd name="T8" fmla="*/ 2 w 25"/>
              <a:gd name="T9" fmla="*/ 9 h 32"/>
              <a:gd name="T10" fmla="*/ 0 w 25"/>
              <a:gd name="T11" fmla="*/ 13 h 32"/>
              <a:gd name="T12" fmla="*/ 0 w 25"/>
              <a:gd name="T13" fmla="*/ 14 h 32"/>
              <a:gd name="T14" fmla="*/ 3 w 25"/>
              <a:gd name="T15" fmla="*/ 31 h 32"/>
              <a:gd name="T16" fmla="*/ 3 w 25"/>
              <a:gd name="T17" fmla="*/ 32 h 32"/>
              <a:gd name="T18" fmla="*/ 25 w 25"/>
              <a:gd name="T19" fmla="*/ 32 h 32"/>
              <a:gd name="T20" fmla="*/ 25 w 25"/>
              <a:gd name="T21" fmla="*/ 32 h 32"/>
              <a:gd name="T22" fmla="*/ 25 w 25"/>
              <a:gd name="T23" fmla="*/ 31 h 32"/>
              <a:gd name="T24" fmla="*/ 9 w 25"/>
              <a:gd name="T25" fmla="*/ 0 h 32"/>
              <a:gd name="T26" fmla="*/ 8 w 25"/>
              <a:gd name="T2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5" h="32">
                <a:moveTo>
                  <a:pt x="8" y="0"/>
                </a:moveTo>
                <a:cubicBezTo>
                  <a:pt x="6" y="2"/>
                  <a:pt x="3" y="3"/>
                  <a:pt x="1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1" y="6"/>
                  <a:pt x="2" y="8"/>
                  <a:pt x="2" y="9"/>
                </a:cubicBezTo>
                <a:cubicBezTo>
                  <a:pt x="2" y="11"/>
                  <a:pt x="1" y="12"/>
                  <a:pt x="0" y="13"/>
                </a:cubicBezTo>
                <a:cubicBezTo>
                  <a:pt x="0" y="13"/>
                  <a:pt x="0" y="14"/>
                  <a:pt x="0" y="14"/>
                </a:cubicBezTo>
                <a:cubicBezTo>
                  <a:pt x="3" y="31"/>
                  <a:pt x="3" y="31"/>
                  <a:pt x="3" y="31"/>
                </a:cubicBezTo>
                <a:cubicBezTo>
                  <a:pt x="3" y="32"/>
                  <a:pt x="3" y="32"/>
                  <a:pt x="3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2"/>
                  <a:pt x="25" y="31"/>
                  <a:pt x="25" y="31"/>
                </a:cubicBezTo>
                <a:cubicBezTo>
                  <a:pt x="25" y="17"/>
                  <a:pt x="19" y="5"/>
                  <a:pt x="9" y="0"/>
                </a:cubicBezTo>
                <a:cubicBezTo>
                  <a:pt x="9" y="0"/>
                  <a:pt x="8" y="0"/>
                  <a:pt x="8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11"/>
          <p:cNvSpPr>
            <a:spLocks noEditPoints="1"/>
          </p:cNvSpPr>
          <p:nvPr/>
        </p:nvSpPr>
        <p:spPr bwMode="auto">
          <a:xfrm>
            <a:off x="831851" y="2732088"/>
            <a:ext cx="52388" cy="53975"/>
          </a:xfrm>
          <a:custGeom>
            <a:avLst/>
            <a:gdLst>
              <a:gd name="T0" fmla="*/ 16 w 33"/>
              <a:gd name="T1" fmla="*/ 34 h 34"/>
              <a:gd name="T2" fmla="*/ 33 w 33"/>
              <a:gd name="T3" fmla="*/ 17 h 34"/>
              <a:gd name="T4" fmla="*/ 16 w 33"/>
              <a:gd name="T5" fmla="*/ 0 h 34"/>
              <a:gd name="T6" fmla="*/ 3 w 33"/>
              <a:gd name="T7" fmla="*/ 7 h 34"/>
              <a:gd name="T8" fmla="*/ 3 w 33"/>
              <a:gd name="T9" fmla="*/ 7 h 34"/>
              <a:gd name="T10" fmla="*/ 3 w 33"/>
              <a:gd name="T11" fmla="*/ 7 h 34"/>
              <a:gd name="T12" fmla="*/ 0 w 33"/>
              <a:gd name="T13" fmla="*/ 17 h 34"/>
              <a:gd name="T14" fmla="*/ 16 w 33"/>
              <a:gd name="T15" fmla="*/ 34 h 34"/>
              <a:gd name="T16" fmla="*/ 16 w 33"/>
              <a:gd name="T17" fmla="*/ 4 h 34"/>
              <a:gd name="T18" fmla="*/ 23 w 33"/>
              <a:gd name="T19" fmla="*/ 6 h 34"/>
              <a:gd name="T20" fmla="*/ 16 w 33"/>
              <a:gd name="T21" fmla="*/ 9 h 34"/>
              <a:gd name="T22" fmla="*/ 7 w 33"/>
              <a:gd name="T23" fmla="*/ 8 h 34"/>
              <a:gd name="T24" fmla="*/ 16 w 33"/>
              <a:gd name="T25" fmla="*/ 4 h 34"/>
              <a:gd name="T26" fmla="*/ 5 w 33"/>
              <a:gd name="T27" fmla="*/ 10 h 34"/>
              <a:gd name="T28" fmla="*/ 12 w 33"/>
              <a:gd name="T29" fmla="*/ 13 h 34"/>
              <a:gd name="T30" fmla="*/ 17 w 33"/>
              <a:gd name="T31" fmla="*/ 11 h 34"/>
              <a:gd name="T32" fmla="*/ 26 w 33"/>
              <a:gd name="T33" fmla="*/ 9 h 34"/>
              <a:gd name="T34" fmla="*/ 27 w 33"/>
              <a:gd name="T35" fmla="*/ 9 h 34"/>
              <a:gd name="T36" fmla="*/ 29 w 33"/>
              <a:gd name="T37" fmla="*/ 17 h 34"/>
              <a:gd name="T38" fmla="*/ 16 w 33"/>
              <a:gd name="T39" fmla="*/ 30 h 34"/>
              <a:gd name="T40" fmla="*/ 3 w 33"/>
              <a:gd name="T41" fmla="*/ 17 h 34"/>
              <a:gd name="T42" fmla="*/ 5 w 33"/>
              <a:gd name="T43" fmla="*/ 1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" h="34">
                <a:moveTo>
                  <a:pt x="16" y="34"/>
                </a:moveTo>
                <a:cubicBezTo>
                  <a:pt x="25" y="34"/>
                  <a:pt x="33" y="26"/>
                  <a:pt x="33" y="17"/>
                </a:cubicBezTo>
                <a:cubicBezTo>
                  <a:pt x="33" y="8"/>
                  <a:pt x="25" y="0"/>
                  <a:pt x="16" y="0"/>
                </a:cubicBezTo>
                <a:cubicBezTo>
                  <a:pt x="11" y="0"/>
                  <a:pt x="6" y="3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1" y="10"/>
                  <a:pt x="0" y="13"/>
                  <a:pt x="0" y="17"/>
                </a:cubicBezTo>
                <a:cubicBezTo>
                  <a:pt x="0" y="26"/>
                  <a:pt x="7" y="34"/>
                  <a:pt x="16" y="34"/>
                </a:cubicBezTo>
                <a:close/>
                <a:moveTo>
                  <a:pt x="16" y="4"/>
                </a:moveTo>
                <a:cubicBezTo>
                  <a:pt x="19" y="4"/>
                  <a:pt x="21" y="5"/>
                  <a:pt x="23" y="6"/>
                </a:cubicBezTo>
                <a:cubicBezTo>
                  <a:pt x="21" y="6"/>
                  <a:pt x="19" y="7"/>
                  <a:pt x="16" y="9"/>
                </a:cubicBezTo>
                <a:cubicBezTo>
                  <a:pt x="12" y="11"/>
                  <a:pt x="9" y="9"/>
                  <a:pt x="7" y="8"/>
                </a:cubicBezTo>
                <a:cubicBezTo>
                  <a:pt x="9" y="5"/>
                  <a:pt x="12" y="4"/>
                  <a:pt x="16" y="4"/>
                </a:cubicBezTo>
                <a:close/>
                <a:moveTo>
                  <a:pt x="5" y="10"/>
                </a:moveTo>
                <a:cubicBezTo>
                  <a:pt x="7" y="11"/>
                  <a:pt x="9" y="13"/>
                  <a:pt x="12" y="13"/>
                </a:cubicBezTo>
                <a:cubicBezTo>
                  <a:pt x="14" y="13"/>
                  <a:pt x="15" y="12"/>
                  <a:pt x="17" y="11"/>
                </a:cubicBezTo>
                <a:cubicBezTo>
                  <a:pt x="23" y="8"/>
                  <a:pt x="24" y="8"/>
                  <a:pt x="26" y="9"/>
                </a:cubicBezTo>
                <a:cubicBezTo>
                  <a:pt x="26" y="9"/>
                  <a:pt x="27" y="9"/>
                  <a:pt x="27" y="9"/>
                </a:cubicBezTo>
                <a:cubicBezTo>
                  <a:pt x="28" y="12"/>
                  <a:pt x="29" y="14"/>
                  <a:pt x="29" y="17"/>
                </a:cubicBezTo>
                <a:cubicBezTo>
                  <a:pt x="29" y="24"/>
                  <a:pt x="23" y="30"/>
                  <a:pt x="16" y="30"/>
                </a:cubicBezTo>
                <a:cubicBezTo>
                  <a:pt x="9" y="30"/>
                  <a:pt x="3" y="24"/>
                  <a:pt x="3" y="17"/>
                </a:cubicBezTo>
                <a:cubicBezTo>
                  <a:pt x="3" y="15"/>
                  <a:pt x="4" y="12"/>
                  <a:pt x="5" y="1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12"/>
          <p:cNvSpPr>
            <a:spLocks/>
          </p:cNvSpPr>
          <p:nvPr/>
        </p:nvSpPr>
        <p:spPr bwMode="auto">
          <a:xfrm>
            <a:off x="665163" y="2786063"/>
            <a:ext cx="39688" cy="50800"/>
          </a:xfrm>
          <a:custGeom>
            <a:avLst/>
            <a:gdLst>
              <a:gd name="T0" fmla="*/ 1 w 26"/>
              <a:gd name="T1" fmla="*/ 32 h 32"/>
              <a:gd name="T2" fmla="*/ 22 w 26"/>
              <a:gd name="T3" fmla="*/ 32 h 32"/>
              <a:gd name="T4" fmla="*/ 23 w 26"/>
              <a:gd name="T5" fmla="*/ 31 h 32"/>
              <a:gd name="T6" fmla="*/ 26 w 26"/>
              <a:gd name="T7" fmla="*/ 14 h 32"/>
              <a:gd name="T8" fmla="*/ 26 w 26"/>
              <a:gd name="T9" fmla="*/ 13 h 32"/>
              <a:gd name="T10" fmla="*/ 24 w 26"/>
              <a:gd name="T11" fmla="*/ 9 h 32"/>
              <a:gd name="T12" fmla="*/ 25 w 26"/>
              <a:gd name="T13" fmla="*/ 5 h 32"/>
              <a:gd name="T14" fmla="*/ 26 w 26"/>
              <a:gd name="T15" fmla="*/ 4 h 32"/>
              <a:gd name="T16" fmla="*/ 25 w 26"/>
              <a:gd name="T17" fmla="*/ 4 h 32"/>
              <a:gd name="T18" fmla="*/ 17 w 26"/>
              <a:gd name="T19" fmla="*/ 0 h 32"/>
              <a:gd name="T20" fmla="*/ 17 w 26"/>
              <a:gd name="T21" fmla="*/ 0 h 32"/>
              <a:gd name="T22" fmla="*/ 0 w 26"/>
              <a:gd name="T23" fmla="*/ 31 h 32"/>
              <a:gd name="T24" fmla="*/ 1 w 26"/>
              <a:gd name="T25" fmla="*/ 32 h 32"/>
              <a:gd name="T26" fmla="*/ 1 w 26"/>
              <a:gd name="T27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6" h="32">
                <a:moveTo>
                  <a:pt x="1" y="32"/>
                </a:move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3"/>
                  <a:pt x="26" y="13"/>
                </a:cubicBezTo>
                <a:cubicBezTo>
                  <a:pt x="24" y="12"/>
                  <a:pt x="24" y="11"/>
                  <a:pt x="24" y="9"/>
                </a:cubicBezTo>
                <a:cubicBezTo>
                  <a:pt x="24" y="8"/>
                  <a:pt x="24" y="6"/>
                  <a:pt x="25" y="5"/>
                </a:cubicBezTo>
                <a:cubicBezTo>
                  <a:pt x="26" y="5"/>
                  <a:pt x="26" y="5"/>
                  <a:pt x="26" y="4"/>
                </a:cubicBezTo>
                <a:cubicBezTo>
                  <a:pt x="26" y="4"/>
                  <a:pt x="25" y="4"/>
                  <a:pt x="25" y="4"/>
                </a:cubicBezTo>
                <a:cubicBezTo>
                  <a:pt x="22" y="3"/>
                  <a:pt x="20" y="2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7" y="5"/>
                  <a:pt x="1" y="17"/>
                  <a:pt x="0" y="31"/>
                </a:cubicBezTo>
                <a:cubicBezTo>
                  <a:pt x="0" y="31"/>
                  <a:pt x="0" y="32"/>
                  <a:pt x="1" y="32"/>
                </a:cubicBezTo>
                <a:cubicBezTo>
                  <a:pt x="1" y="32"/>
                  <a:pt x="1" y="32"/>
                  <a:pt x="1" y="3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13"/>
          <p:cNvSpPr>
            <a:spLocks/>
          </p:cNvSpPr>
          <p:nvPr/>
        </p:nvSpPr>
        <p:spPr bwMode="auto">
          <a:xfrm>
            <a:off x="712788" y="2786063"/>
            <a:ext cx="33338" cy="50800"/>
          </a:xfrm>
          <a:custGeom>
            <a:avLst/>
            <a:gdLst>
              <a:gd name="T0" fmla="*/ 9 w 21"/>
              <a:gd name="T1" fmla="*/ 0 h 32"/>
              <a:gd name="T2" fmla="*/ 1 w 21"/>
              <a:gd name="T3" fmla="*/ 4 h 32"/>
              <a:gd name="T4" fmla="*/ 1 w 21"/>
              <a:gd name="T5" fmla="*/ 4 h 32"/>
              <a:gd name="T6" fmla="*/ 1 w 21"/>
              <a:gd name="T7" fmla="*/ 5 h 32"/>
              <a:gd name="T8" fmla="*/ 3 w 21"/>
              <a:gd name="T9" fmla="*/ 9 h 32"/>
              <a:gd name="T10" fmla="*/ 1 w 21"/>
              <a:gd name="T11" fmla="*/ 13 h 32"/>
              <a:gd name="T12" fmla="*/ 0 w 21"/>
              <a:gd name="T13" fmla="*/ 14 h 32"/>
              <a:gd name="T14" fmla="*/ 3 w 21"/>
              <a:gd name="T15" fmla="*/ 31 h 32"/>
              <a:gd name="T16" fmla="*/ 4 w 21"/>
              <a:gd name="T17" fmla="*/ 32 h 32"/>
              <a:gd name="T18" fmla="*/ 6 w 21"/>
              <a:gd name="T19" fmla="*/ 32 h 32"/>
              <a:gd name="T20" fmla="*/ 21 w 21"/>
              <a:gd name="T21" fmla="*/ 11 h 32"/>
              <a:gd name="T22" fmla="*/ 10 w 21"/>
              <a:gd name="T23" fmla="*/ 0 h 32"/>
              <a:gd name="T24" fmla="*/ 9 w 21"/>
              <a:gd name="T2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" h="32">
                <a:moveTo>
                  <a:pt x="9" y="0"/>
                </a:moveTo>
                <a:cubicBezTo>
                  <a:pt x="7" y="2"/>
                  <a:pt x="4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5"/>
                  <a:pt x="1" y="5"/>
                  <a:pt x="1" y="5"/>
                </a:cubicBezTo>
                <a:cubicBezTo>
                  <a:pt x="2" y="6"/>
                  <a:pt x="3" y="8"/>
                  <a:pt x="3" y="9"/>
                </a:cubicBezTo>
                <a:cubicBezTo>
                  <a:pt x="3" y="11"/>
                  <a:pt x="2" y="12"/>
                  <a:pt x="1" y="13"/>
                </a:cubicBezTo>
                <a:cubicBezTo>
                  <a:pt x="0" y="13"/>
                  <a:pt x="0" y="14"/>
                  <a:pt x="0" y="14"/>
                </a:cubicBezTo>
                <a:cubicBezTo>
                  <a:pt x="3" y="31"/>
                  <a:pt x="3" y="31"/>
                  <a:pt x="3" y="31"/>
                </a:cubicBezTo>
                <a:cubicBezTo>
                  <a:pt x="3" y="32"/>
                  <a:pt x="4" y="32"/>
                  <a:pt x="4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9" y="23"/>
                  <a:pt x="14" y="16"/>
                  <a:pt x="21" y="11"/>
                </a:cubicBezTo>
                <a:cubicBezTo>
                  <a:pt x="18" y="6"/>
                  <a:pt x="14" y="2"/>
                  <a:pt x="10" y="0"/>
                </a:cubicBezTo>
                <a:cubicBezTo>
                  <a:pt x="9" y="0"/>
                  <a:pt x="9" y="0"/>
                  <a:pt x="9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14"/>
          <p:cNvSpPr>
            <a:spLocks noEditPoints="1"/>
          </p:cNvSpPr>
          <p:nvPr/>
        </p:nvSpPr>
        <p:spPr bwMode="auto">
          <a:xfrm>
            <a:off x="682626" y="2732088"/>
            <a:ext cx="52388" cy="53975"/>
          </a:xfrm>
          <a:custGeom>
            <a:avLst/>
            <a:gdLst>
              <a:gd name="T0" fmla="*/ 17 w 33"/>
              <a:gd name="T1" fmla="*/ 34 h 34"/>
              <a:gd name="T2" fmla="*/ 33 w 33"/>
              <a:gd name="T3" fmla="*/ 17 h 34"/>
              <a:gd name="T4" fmla="*/ 17 w 33"/>
              <a:gd name="T5" fmla="*/ 0 h 34"/>
              <a:gd name="T6" fmla="*/ 4 w 33"/>
              <a:gd name="T7" fmla="*/ 7 h 34"/>
              <a:gd name="T8" fmla="*/ 3 w 33"/>
              <a:gd name="T9" fmla="*/ 7 h 34"/>
              <a:gd name="T10" fmla="*/ 3 w 33"/>
              <a:gd name="T11" fmla="*/ 7 h 34"/>
              <a:gd name="T12" fmla="*/ 0 w 33"/>
              <a:gd name="T13" fmla="*/ 17 h 34"/>
              <a:gd name="T14" fmla="*/ 17 w 33"/>
              <a:gd name="T15" fmla="*/ 34 h 34"/>
              <a:gd name="T16" fmla="*/ 17 w 33"/>
              <a:gd name="T17" fmla="*/ 4 h 34"/>
              <a:gd name="T18" fmla="*/ 24 w 33"/>
              <a:gd name="T19" fmla="*/ 6 h 34"/>
              <a:gd name="T20" fmla="*/ 16 w 33"/>
              <a:gd name="T21" fmla="*/ 9 h 34"/>
              <a:gd name="T22" fmla="*/ 7 w 33"/>
              <a:gd name="T23" fmla="*/ 8 h 34"/>
              <a:gd name="T24" fmla="*/ 17 w 33"/>
              <a:gd name="T25" fmla="*/ 4 h 34"/>
              <a:gd name="T26" fmla="*/ 6 w 33"/>
              <a:gd name="T27" fmla="*/ 10 h 34"/>
              <a:gd name="T28" fmla="*/ 13 w 33"/>
              <a:gd name="T29" fmla="*/ 13 h 34"/>
              <a:gd name="T30" fmla="*/ 17 w 33"/>
              <a:gd name="T31" fmla="*/ 11 h 34"/>
              <a:gd name="T32" fmla="*/ 27 w 33"/>
              <a:gd name="T33" fmla="*/ 9 h 34"/>
              <a:gd name="T34" fmla="*/ 27 w 33"/>
              <a:gd name="T35" fmla="*/ 9 h 34"/>
              <a:gd name="T36" fmla="*/ 29 w 33"/>
              <a:gd name="T37" fmla="*/ 17 h 34"/>
              <a:gd name="T38" fmla="*/ 17 w 33"/>
              <a:gd name="T39" fmla="*/ 30 h 34"/>
              <a:gd name="T40" fmla="*/ 4 w 33"/>
              <a:gd name="T41" fmla="*/ 17 h 34"/>
              <a:gd name="T42" fmla="*/ 6 w 33"/>
              <a:gd name="T43" fmla="*/ 1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" h="34">
                <a:moveTo>
                  <a:pt x="17" y="34"/>
                </a:moveTo>
                <a:cubicBezTo>
                  <a:pt x="26" y="34"/>
                  <a:pt x="33" y="26"/>
                  <a:pt x="33" y="17"/>
                </a:cubicBezTo>
                <a:cubicBezTo>
                  <a:pt x="33" y="8"/>
                  <a:pt x="26" y="0"/>
                  <a:pt x="17" y="0"/>
                </a:cubicBezTo>
                <a:cubicBezTo>
                  <a:pt x="11" y="0"/>
                  <a:pt x="7" y="3"/>
                  <a:pt x="4" y="7"/>
                </a:cubicBezTo>
                <a:cubicBezTo>
                  <a:pt x="4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1" y="10"/>
                  <a:pt x="0" y="13"/>
                  <a:pt x="0" y="17"/>
                </a:cubicBezTo>
                <a:cubicBezTo>
                  <a:pt x="0" y="26"/>
                  <a:pt x="8" y="34"/>
                  <a:pt x="17" y="34"/>
                </a:cubicBezTo>
                <a:close/>
                <a:moveTo>
                  <a:pt x="17" y="4"/>
                </a:moveTo>
                <a:cubicBezTo>
                  <a:pt x="19" y="4"/>
                  <a:pt x="22" y="5"/>
                  <a:pt x="24" y="6"/>
                </a:cubicBezTo>
                <a:cubicBezTo>
                  <a:pt x="22" y="6"/>
                  <a:pt x="20" y="7"/>
                  <a:pt x="16" y="9"/>
                </a:cubicBezTo>
                <a:cubicBezTo>
                  <a:pt x="13" y="11"/>
                  <a:pt x="9" y="9"/>
                  <a:pt x="7" y="8"/>
                </a:cubicBezTo>
                <a:cubicBezTo>
                  <a:pt x="10" y="5"/>
                  <a:pt x="13" y="4"/>
                  <a:pt x="17" y="4"/>
                </a:cubicBezTo>
                <a:close/>
                <a:moveTo>
                  <a:pt x="6" y="10"/>
                </a:moveTo>
                <a:cubicBezTo>
                  <a:pt x="7" y="11"/>
                  <a:pt x="10" y="13"/>
                  <a:pt x="13" y="13"/>
                </a:cubicBezTo>
                <a:cubicBezTo>
                  <a:pt x="14" y="13"/>
                  <a:pt x="16" y="12"/>
                  <a:pt x="17" y="11"/>
                </a:cubicBezTo>
                <a:cubicBezTo>
                  <a:pt x="23" y="8"/>
                  <a:pt x="25" y="8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9" y="12"/>
                  <a:pt x="29" y="14"/>
                  <a:pt x="29" y="17"/>
                </a:cubicBezTo>
                <a:cubicBezTo>
                  <a:pt x="29" y="24"/>
                  <a:pt x="24" y="30"/>
                  <a:pt x="17" y="30"/>
                </a:cubicBezTo>
                <a:cubicBezTo>
                  <a:pt x="10" y="30"/>
                  <a:pt x="4" y="24"/>
                  <a:pt x="4" y="17"/>
                </a:cubicBezTo>
                <a:cubicBezTo>
                  <a:pt x="4" y="15"/>
                  <a:pt x="4" y="12"/>
                  <a:pt x="6" y="1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15"/>
          <p:cNvSpPr>
            <a:spLocks/>
          </p:cNvSpPr>
          <p:nvPr/>
        </p:nvSpPr>
        <p:spPr bwMode="auto">
          <a:xfrm>
            <a:off x="723901" y="2803526"/>
            <a:ext cx="52388" cy="63500"/>
          </a:xfrm>
          <a:custGeom>
            <a:avLst/>
            <a:gdLst>
              <a:gd name="T0" fmla="*/ 30 w 33"/>
              <a:gd name="T1" fmla="*/ 12 h 41"/>
              <a:gd name="T2" fmla="*/ 32 w 33"/>
              <a:gd name="T3" fmla="*/ 7 h 41"/>
              <a:gd name="T4" fmla="*/ 33 w 33"/>
              <a:gd name="T5" fmla="*/ 6 h 41"/>
              <a:gd name="T6" fmla="*/ 32 w 33"/>
              <a:gd name="T7" fmla="*/ 5 h 41"/>
              <a:gd name="T8" fmla="*/ 22 w 33"/>
              <a:gd name="T9" fmla="*/ 0 h 41"/>
              <a:gd name="T10" fmla="*/ 21 w 33"/>
              <a:gd name="T11" fmla="*/ 0 h 41"/>
              <a:gd name="T12" fmla="*/ 0 w 33"/>
              <a:gd name="T13" fmla="*/ 40 h 41"/>
              <a:gd name="T14" fmla="*/ 0 w 33"/>
              <a:gd name="T15" fmla="*/ 41 h 41"/>
              <a:gd name="T16" fmla="*/ 1 w 33"/>
              <a:gd name="T17" fmla="*/ 41 h 41"/>
              <a:gd name="T18" fmla="*/ 28 w 33"/>
              <a:gd name="T19" fmla="*/ 41 h 41"/>
              <a:gd name="T20" fmla="*/ 29 w 33"/>
              <a:gd name="T21" fmla="*/ 40 h 41"/>
              <a:gd name="T22" fmla="*/ 33 w 33"/>
              <a:gd name="T23" fmla="*/ 18 h 41"/>
              <a:gd name="T24" fmla="*/ 33 w 33"/>
              <a:gd name="T25" fmla="*/ 17 h 41"/>
              <a:gd name="T26" fmla="*/ 30 w 33"/>
              <a:gd name="T27" fmla="*/ 1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" h="41">
                <a:moveTo>
                  <a:pt x="30" y="12"/>
                </a:moveTo>
                <a:cubicBezTo>
                  <a:pt x="30" y="10"/>
                  <a:pt x="31" y="8"/>
                  <a:pt x="32" y="7"/>
                </a:cubicBezTo>
                <a:cubicBezTo>
                  <a:pt x="33" y="6"/>
                  <a:pt x="33" y="6"/>
                  <a:pt x="33" y="6"/>
                </a:cubicBezTo>
                <a:cubicBezTo>
                  <a:pt x="32" y="5"/>
                  <a:pt x="32" y="5"/>
                  <a:pt x="32" y="5"/>
                </a:cubicBezTo>
                <a:cubicBezTo>
                  <a:pt x="28" y="4"/>
                  <a:pt x="25" y="2"/>
                  <a:pt x="22" y="0"/>
                </a:cubicBezTo>
                <a:cubicBezTo>
                  <a:pt x="22" y="0"/>
                  <a:pt x="21" y="0"/>
                  <a:pt x="21" y="0"/>
                </a:cubicBezTo>
                <a:cubicBezTo>
                  <a:pt x="8" y="7"/>
                  <a:pt x="0" y="22"/>
                  <a:pt x="0" y="40"/>
                </a:cubicBezTo>
                <a:cubicBezTo>
                  <a:pt x="0" y="40"/>
                  <a:pt x="0" y="41"/>
                  <a:pt x="0" y="41"/>
                </a:cubicBezTo>
                <a:cubicBezTo>
                  <a:pt x="1" y="41"/>
                  <a:pt x="1" y="41"/>
                  <a:pt x="1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9" y="41"/>
                  <a:pt x="29" y="41"/>
                  <a:pt x="29" y="40"/>
                </a:cubicBezTo>
                <a:cubicBezTo>
                  <a:pt x="33" y="18"/>
                  <a:pt x="33" y="18"/>
                  <a:pt x="33" y="18"/>
                </a:cubicBezTo>
                <a:cubicBezTo>
                  <a:pt x="33" y="18"/>
                  <a:pt x="33" y="17"/>
                  <a:pt x="33" y="17"/>
                </a:cubicBezTo>
                <a:cubicBezTo>
                  <a:pt x="31" y="16"/>
                  <a:pt x="30" y="14"/>
                  <a:pt x="30" y="1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16"/>
          <p:cNvSpPr>
            <a:spLocks/>
          </p:cNvSpPr>
          <p:nvPr/>
        </p:nvSpPr>
        <p:spPr bwMode="auto">
          <a:xfrm>
            <a:off x="787401" y="2803526"/>
            <a:ext cx="49213" cy="63500"/>
          </a:xfrm>
          <a:custGeom>
            <a:avLst/>
            <a:gdLst>
              <a:gd name="T0" fmla="*/ 11 w 32"/>
              <a:gd name="T1" fmla="*/ 0 h 41"/>
              <a:gd name="T2" fmla="*/ 1 w 32"/>
              <a:gd name="T3" fmla="*/ 5 h 41"/>
              <a:gd name="T4" fmla="*/ 0 w 32"/>
              <a:gd name="T5" fmla="*/ 6 h 41"/>
              <a:gd name="T6" fmla="*/ 0 w 32"/>
              <a:gd name="T7" fmla="*/ 7 h 41"/>
              <a:gd name="T8" fmla="*/ 3 w 32"/>
              <a:gd name="T9" fmla="*/ 12 h 41"/>
              <a:gd name="T10" fmla="*/ 0 w 32"/>
              <a:gd name="T11" fmla="*/ 17 h 41"/>
              <a:gd name="T12" fmla="*/ 0 w 32"/>
              <a:gd name="T13" fmla="*/ 18 h 41"/>
              <a:gd name="T14" fmla="*/ 4 w 32"/>
              <a:gd name="T15" fmla="*/ 40 h 41"/>
              <a:gd name="T16" fmla="*/ 4 w 32"/>
              <a:gd name="T17" fmla="*/ 41 h 41"/>
              <a:gd name="T18" fmla="*/ 32 w 32"/>
              <a:gd name="T19" fmla="*/ 41 h 41"/>
              <a:gd name="T20" fmla="*/ 32 w 32"/>
              <a:gd name="T21" fmla="*/ 41 h 41"/>
              <a:gd name="T22" fmla="*/ 32 w 32"/>
              <a:gd name="T23" fmla="*/ 40 h 41"/>
              <a:gd name="T24" fmla="*/ 12 w 32"/>
              <a:gd name="T25" fmla="*/ 0 h 41"/>
              <a:gd name="T26" fmla="*/ 11 w 32"/>
              <a:gd name="T2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2" h="41">
                <a:moveTo>
                  <a:pt x="11" y="0"/>
                </a:moveTo>
                <a:cubicBezTo>
                  <a:pt x="8" y="2"/>
                  <a:pt x="4" y="4"/>
                  <a:pt x="1" y="5"/>
                </a:cubicBezTo>
                <a:cubicBezTo>
                  <a:pt x="0" y="5"/>
                  <a:pt x="0" y="5"/>
                  <a:pt x="0" y="6"/>
                </a:cubicBezTo>
                <a:cubicBezTo>
                  <a:pt x="0" y="6"/>
                  <a:pt x="0" y="6"/>
                  <a:pt x="0" y="7"/>
                </a:cubicBezTo>
                <a:cubicBezTo>
                  <a:pt x="2" y="8"/>
                  <a:pt x="3" y="10"/>
                  <a:pt x="3" y="12"/>
                </a:cubicBezTo>
                <a:cubicBezTo>
                  <a:pt x="3" y="14"/>
                  <a:pt x="2" y="16"/>
                  <a:pt x="0" y="17"/>
                </a:cubicBezTo>
                <a:cubicBezTo>
                  <a:pt x="0" y="17"/>
                  <a:pt x="0" y="18"/>
                  <a:pt x="0" y="18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1"/>
                  <a:pt x="4" y="41"/>
                  <a:pt x="4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1"/>
                  <a:pt x="32" y="40"/>
                  <a:pt x="32" y="40"/>
                </a:cubicBezTo>
                <a:cubicBezTo>
                  <a:pt x="32" y="22"/>
                  <a:pt x="24" y="7"/>
                  <a:pt x="12" y="0"/>
                </a:cubicBezTo>
                <a:cubicBezTo>
                  <a:pt x="11" y="0"/>
                  <a:pt x="11" y="0"/>
                  <a:pt x="11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217"/>
          <p:cNvSpPr>
            <a:spLocks/>
          </p:cNvSpPr>
          <p:nvPr/>
        </p:nvSpPr>
        <p:spPr bwMode="auto">
          <a:xfrm>
            <a:off x="5649913" y="4713288"/>
            <a:ext cx="282575" cy="88900"/>
          </a:xfrm>
          <a:custGeom>
            <a:avLst/>
            <a:gdLst>
              <a:gd name="T0" fmla="*/ 169 w 181"/>
              <a:gd name="T1" fmla="*/ 39 h 57"/>
              <a:gd name="T2" fmla="*/ 163 w 181"/>
              <a:gd name="T3" fmla="*/ 45 h 57"/>
              <a:gd name="T4" fmla="*/ 18 w 181"/>
              <a:gd name="T5" fmla="*/ 45 h 57"/>
              <a:gd name="T6" fmla="*/ 12 w 181"/>
              <a:gd name="T7" fmla="*/ 39 h 57"/>
              <a:gd name="T8" fmla="*/ 12 w 181"/>
              <a:gd name="T9" fmla="*/ 0 h 57"/>
              <a:gd name="T10" fmla="*/ 0 w 181"/>
              <a:gd name="T11" fmla="*/ 0 h 57"/>
              <a:gd name="T12" fmla="*/ 0 w 181"/>
              <a:gd name="T13" fmla="*/ 39 h 57"/>
              <a:gd name="T14" fmla="*/ 18 w 181"/>
              <a:gd name="T15" fmla="*/ 57 h 57"/>
              <a:gd name="T16" fmla="*/ 163 w 181"/>
              <a:gd name="T17" fmla="*/ 57 h 57"/>
              <a:gd name="T18" fmla="*/ 181 w 181"/>
              <a:gd name="T19" fmla="*/ 39 h 57"/>
              <a:gd name="T20" fmla="*/ 181 w 181"/>
              <a:gd name="T21" fmla="*/ 2 h 57"/>
              <a:gd name="T22" fmla="*/ 169 w 181"/>
              <a:gd name="T23" fmla="*/ 2 h 57"/>
              <a:gd name="T24" fmla="*/ 169 w 181"/>
              <a:gd name="T25" fmla="*/ 39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1" h="57">
                <a:moveTo>
                  <a:pt x="169" y="39"/>
                </a:moveTo>
                <a:cubicBezTo>
                  <a:pt x="169" y="42"/>
                  <a:pt x="167" y="45"/>
                  <a:pt x="163" y="45"/>
                </a:cubicBezTo>
                <a:cubicBezTo>
                  <a:pt x="18" y="45"/>
                  <a:pt x="18" y="45"/>
                  <a:pt x="18" y="45"/>
                </a:cubicBezTo>
                <a:cubicBezTo>
                  <a:pt x="14" y="45"/>
                  <a:pt x="12" y="42"/>
                  <a:pt x="12" y="3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9"/>
                  <a:pt x="8" y="57"/>
                  <a:pt x="18" y="57"/>
                </a:cubicBezTo>
                <a:cubicBezTo>
                  <a:pt x="163" y="57"/>
                  <a:pt x="163" y="57"/>
                  <a:pt x="163" y="57"/>
                </a:cubicBezTo>
                <a:cubicBezTo>
                  <a:pt x="173" y="57"/>
                  <a:pt x="181" y="49"/>
                  <a:pt x="181" y="39"/>
                </a:cubicBezTo>
                <a:cubicBezTo>
                  <a:pt x="181" y="2"/>
                  <a:pt x="181" y="2"/>
                  <a:pt x="181" y="2"/>
                </a:cubicBezTo>
                <a:cubicBezTo>
                  <a:pt x="169" y="2"/>
                  <a:pt x="169" y="2"/>
                  <a:pt x="169" y="2"/>
                </a:cubicBezTo>
                <a:lnTo>
                  <a:pt x="169" y="39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218"/>
          <p:cNvSpPr>
            <a:spLocks noEditPoints="1"/>
          </p:cNvSpPr>
          <p:nvPr/>
        </p:nvSpPr>
        <p:spPr bwMode="auto">
          <a:xfrm>
            <a:off x="5649913" y="4584701"/>
            <a:ext cx="282575" cy="101600"/>
          </a:xfrm>
          <a:custGeom>
            <a:avLst/>
            <a:gdLst>
              <a:gd name="T0" fmla="*/ 12 w 181"/>
              <a:gd name="T1" fmla="*/ 18 h 65"/>
              <a:gd name="T2" fmla="*/ 18 w 181"/>
              <a:gd name="T3" fmla="*/ 11 h 65"/>
              <a:gd name="T4" fmla="*/ 126 w 181"/>
              <a:gd name="T5" fmla="*/ 11 h 65"/>
              <a:gd name="T6" fmla="*/ 126 w 181"/>
              <a:gd name="T7" fmla="*/ 12 h 65"/>
              <a:gd name="T8" fmla="*/ 126 w 181"/>
              <a:gd name="T9" fmla="*/ 49 h 65"/>
              <a:gd name="T10" fmla="*/ 129 w 181"/>
              <a:gd name="T11" fmla="*/ 52 h 65"/>
              <a:gd name="T12" fmla="*/ 169 w 181"/>
              <a:gd name="T13" fmla="*/ 52 h 65"/>
              <a:gd name="T14" fmla="*/ 169 w 181"/>
              <a:gd name="T15" fmla="*/ 65 h 65"/>
              <a:gd name="T16" fmla="*/ 181 w 181"/>
              <a:gd name="T17" fmla="*/ 65 h 65"/>
              <a:gd name="T18" fmla="*/ 181 w 181"/>
              <a:gd name="T19" fmla="*/ 49 h 65"/>
              <a:gd name="T20" fmla="*/ 179 w 181"/>
              <a:gd name="T21" fmla="*/ 45 h 65"/>
              <a:gd name="T22" fmla="*/ 132 w 181"/>
              <a:gd name="T23" fmla="*/ 1 h 65"/>
              <a:gd name="T24" fmla="*/ 128 w 181"/>
              <a:gd name="T25" fmla="*/ 0 h 65"/>
              <a:gd name="T26" fmla="*/ 18 w 181"/>
              <a:gd name="T27" fmla="*/ 0 h 65"/>
              <a:gd name="T28" fmla="*/ 0 w 181"/>
              <a:gd name="T29" fmla="*/ 18 h 65"/>
              <a:gd name="T30" fmla="*/ 0 w 181"/>
              <a:gd name="T31" fmla="*/ 63 h 65"/>
              <a:gd name="T32" fmla="*/ 12 w 181"/>
              <a:gd name="T33" fmla="*/ 63 h 65"/>
              <a:gd name="T34" fmla="*/ 12 w 181"/>
              <a:gd name="T35" fmla="*/ 18 h 65"/>
              <a:gd name="T36" fmla="*/ 164 w 181"/>
              <a:gd name="T37" fmla="*/ 47 h 65"/>
              <a:gd name="T38" fmla="*/ 131 w 181"/>
              <a:gd name="T39" fmla="*/ 47 h 65"/>
              <a:gd name="T40" fmla="*/ 131 w 181"/>
              <a:gd name="T41" fmla="*/ 17 h 65"/>
              <a:gd name="T42" fmla="*/ 164 w 181"/>
              <a:gd name="T43" fmla="*/ 47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1" h="65">
                <a:moveTo>
                  <a:pt x="12" y="18"/>
                </a:moveTo>
                <a:cubicBezTo>
                  <a:pt x="12" y="14"/>
                  <a:pt x="14" y="11"/>
                  <a:pt x="18" y="11"/>
                </a:cubicBezTo>
                <a:cubicBezTo>
                  <a:pt x="126" y="11"/>
                  <a:pt x="126" y="11"/>
                  <a:pt x="126" y="11"/>
                </a:cubicBezTo>
                <a:cubicBezTo>
                  <a:pt x="126" y="12"/>
                  <a:pt x="126" y="12"/>
                  <a:pt x="126" y="12"/>
                </a:cubicBezTo>
                <a:cubicBezTo>
                  <a:pt x="126" y="49"/>
                  <a:pt x="126" y="49"/>
                  <a:pt x="126" y="49"/>
                </a:cubicBezTo>
                <a:cubicBezTo>
                  <a:pt x="126" y="51"/>
                  <a:pt x="127" y="52"/>
                  <a:pt x="129" y="52"/>
                </a:cubicBezTo>
                <a:cubicBezTo>
                  <a:pt x="169" y="52"/>
                  <a:pt x="169" y="52"/>
                  <a:pt x="169" y="52"/>
                </a:cubicBezTo>
                <a:cubicBezTo>
                  <a:pt x="169" y="65"/>
                  <a:pt x="169" y="65"/>
                  <a:pt x="169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49"/>
                  <a:pt x="181" y="49"/>
                  <a:pt x="181" y="49"/>
                </a:cubicBezTo>
                <a:cubicBezTo>
                  <a:pt x="181" y="48"/>
                  <a:pt x="180" y="46"/>
                  <a:pt x="179" y="45"/>
                </a:cubicBezTo>
                <a:cubicBezTo>
                  <a:pt x="132" y="1"/>
                  <a:pt x="132" y="1"/>
                  <a:pt x="132" y="1"/>
                </a:cubicBezTo>
                <a:cubicBezTo>
                  <a:pt x="131" y="0"/>
                  <a:pt x="129" y="0"/>
                  <a:pt x="12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63"/>
                  <a:pt x="0" y="63"/>
                  <a:pt x="0" y="63"/>
                </a:cubicBezTo>
                <a:cubicBezTo>
                  <a:pt x="12" y="63"/>
                  <a:pt x="12" y="63"/>
                  <a:pt x="12" y="63"/>
                </a:cubicBezTo>
                <a:lnTo>
                  <a:pt x="12" y="18"/>
                </a:lnTo>
                <a:close/>
                <a:moveTo>
                  <a:pt x="164" y="47"/>
                </a:moveTo>
                <a:cubicBezTo>
                  <a:pt x="131" y="47"/>
                  <a:pt x="131" y="47"/>
                  <a:pt x="131" y="47"/>
                </a:cubicBezTo>
                <a:cubicBezTo>
                  <a:pt x="131" y="17"/>
                  <a:pt x="131" y="17"/>
                  <a:pt x="131" y="17"/>
                </a:cubicBezTo>
                <a:lnTo>
                  <a:pt x="164" y="47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219"/>
          <p:cNvSpPr>
            <a:spLocks/>
          </p:cNvSpPr>
          <p:nvPr/>
        </p:nvSpPr>
        <p:spPr bwMode="auto">
          <a:xfrm>
            <a:off x="5640388" y="4635501"/>
            <a:ext cx="311150" cy="123825"/>
          </a:xfrm>
          <a:custGeom>
            <a:avLst/>
            <a:gdLst>
              <a:gd name="T0" fmla="*/ 194 w 199"/>
              <a:gd name="T1" fmla="*/ 38 h 78"/>
              <a:gd name="T2" fmla="*/ 187 w 199"/>
              <a:gd name="T3" fmla="*/ 38 h 78"/>
              <a:gd name="T4" fmla="*/ 175 w 199"/>
              <a:gd name="T5" fmla="*/ 38 h 78"/>
              <a:gd name="T6" fmla="*/ 149 w 199"/>
              <a:gd name="T7" fmla="*/ 38 h 78"/>
              <a:gd name="T8" fmla="*/ 146 w 199"/>
              <a:gd name="T9" fmla="*/ 39 h 78"/>
              <a:gd name="T10" fmla="*/ 139 w 199"/>
              <a:gd name="T11" fmla="*/ 47 h 78"/>
              <a:gd name="T12" fmla="*/ 113 w 199"/>
              <a:gd name="T13" fmla="*/ 26 h 78"/>
              <a:gd name="T14" fmla="*/ 109 w 199"/>
              <a:gd name="T15" fmla="*/ 25 h 78"/>
              <a:gd name="T16" fmla="*/ 106 w 199"/>
              <a:gd name="T17" fmla="*/ 27 h 78"/>
              <a:gd name="T18" fmla="*/ 90 w 199"/>
              <a:gd name="T19" fmla="*/ 62 h 78"/>
              <a:gd name="T20" fmla="*/ 69 w 199"/>
              <a:gd name="T21" fmla="*/ 3 h 78"/>
              <a:gd name="T22" fmla="*/ 65 w 199"/>
              <a:gd name="T23" fmla="*/ 0 h 78"/>
              <a:gd name="T24" fmla="*/ 60 w 199"/>
              <a:gd name="T25" fmla="*/ 2 h 78"/>
              <a:gd name="T26" fmla="*/ 44 w 199"/>
              <a:gd name="T27" fmla="*/ 36 h 78"/>
              <a:gd name="T28" fmla="*/ 18 w 199"/>
              <a:gd name="T29" fmla="*/ 36 h 78"/>
              <a:gd name="T30" fmla="*/ 6 w 199"/>
              <a:gd name="T31" fmla="*/ 36 h 78"/>
              <a:gd name="T32" fmla="*/ 4 w 199"/>
              <a:gd name="T33" fmla="*/ 36 h 78"/>
              <a:gd name="T34" fmla="*/ 0 w 199"/>
              <a:gd name="T35" fmla="*/ 39 h 78"/>
              <a:gd name="T36" fmla="*/ 4 w 199"/>
              <a:gd name="T37" fmla="*/ 43 h 78"/>
              <a:gd name="T38" fmla="*/ 6 w 199"/>
              <a:gd name="T39" fmla="*/ 43 h 78"/>
              <a:gd name="T40" fmla="*/ 18 w 199"/>
              <a:gd name="T41" fmla="*/ 43 h 78"/>
              <a:gd name="T42" fmla="*/ 47 w 199"/>
              <a:gd name="T43" fmla="*/ 43 h 78"/>
              <a:gd name="T44" fmla="*/ 51 w 199"/>
              <a:gd name="T45" fmla="*/ 41 h 78"/>
              <a:gd name="T46" fmla="*/ 63 w 199"/>
              <a:gd name="T47" fmla="*/ 14 h 78"/>
              <a:gd name="T48" fmla="*/ 86 w 199"/>
              <a:gd name="T49" fmla="*/ 76 h 78"/>
              <a:gd name="T50" fmla="*/ 91 w 199"/>
              <a:gd name="T51" fmla="*/ 78 h 78"/>
              <a:gd name="T52" fmla="*/ 91 w 199"/>
              <a:gd name="T53" fmla="*/ 78 h 78"/>
              <a:gd name="T54" fmla="*/ 95 w 199"/>
              <a:gd name="T55" fmla="*/ 76 h 78"/>
              <a:gd name="T56" fmla="*/ 112 w 199"/>
              <a:gd name="T57" fmla="*/ 35 h 78"/>
              <a:gd name="T58" fmla="*/ 136 w 199"/>
              <a:gd name="T59" fmla="*/ 55 h 78"/>
              <a:gd name="T60" fmla="*/ 140 w 199"/>
              <a:gd name="T61" fmla="*/ 57 h 78"/>
              <a:gd name="T62" fmla="*/ 143 w 199"/>
              <a:gd name="T63" fmla="*/ 55 h 78"/>
              <a:gd name="T64" fmla="*/ 152 w 199"/>
              <a:gd name="T65" fmla="*/ 45 h 78"/>
              <a:gd name="T66" fmla="*/ 175 w 199"/>
              <a:gd name="T67" fmla="*/ 45 h 78"/>
              <a:gd name="T68" fmla="*/ 187 w 199"/>
              <a:gd name="T69" fmla="*/ 45 h 78"/>
              <a:gd name="T70" fmla="*/ 194 w 199"/>
              <a:gd name="T71" fmla="*/ 45 h 78"/>
              <a:gd name="T72" fmla="*/ 199 w 199"/>
              <a:gd name="T73" fmla="*/ 42 h 78"/>
              <a:gd name="T74" fmla="*/ 194 w 199"/>
              <a:gd name="T75" fmla="*/ 3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99" h="78">
                <a:moveTo>
                  <a:pt x="194" y="38"/>
                </a:moveTo>
                <a:cubicBezTo>
                  <a:pt x="187" y="38"/>
                  <a:pt x="187" y="38"/>
                  <a:pt x="187" y="38"/>
                </a:cubicBezTo>
                <a:cubicBezTo>
                  <a:pt x="175" y="38"/>
                  <a:pt x="175" y="38"/>
                  <a:pt x="175" y="38"/>
                </a:cubicBezTo>
                <a:cubicBezTo>
                  <a:pt x="149" y="38"/>
                  <a:pt x="149" y="38"/>
                  <a:pt x="149" y="38"/>
                </a:cubicBezTo>
                <a:cubicBezTo>
                  <a:pt x="148" y="38"/>
                  <a:pt x="147" y="38"/>
                  <a:pt x="146" y="39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2" y="25"/>
                  <a:pt x="111" y="24"/>
                  <a:pt x="109" y="25"/>
                </a:cubicBezTo>
                <a:cubicBezTo>
                  <a:pt x="108" y="25"/>
                  <a:pt x="106" y="26"/>
                  <a:pt x="106" y="27"/>
                </a:cubicBezTo>
                <a:cubicBezTo>
                  <a:pt x="90" y="62"/>
                  <a:pt x="90" y="62"/>
                  <a:pt x="90" y="62"/>
                </a:cubicBezTo>
                <a:cubicBezTo>
                  <a:pt x="69" y="3"/>
                  <a:pt x="69" y="3"/>
                  <a:pt x="69" y="3"/>
                </a:cubicBezTo>
                <a:cubicBezTo>
                  <a:pt x="68" y="1"/>
                  <a:pt x="66" y="0"/>
                  <a:pt x="65" y="0"/>
                </a:cubicBezTo>
                <a:cubicBezTo>
                  <a:pt x="63" y="0"/>
                  <a:pt x="61" y="1"/>
                  <a:pt x="60" y="2"/>
                </a:cubicBezTo>
                <a:cubicBezTo>
                  <a:pt x="44" y="36"/>
                  <a:pt x="44" y="36"/>
                  <a:pt x="44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2" y="36"/>
                  <a:pt x="0" y="37"/>
                  <a:pt x="0" y="39"/>
                </a:cubicBezTo>
                <a:cubicBezTo>
                  <a:pt x="0" y="41"/>
                  <a:pt x="2" y="43"/>
                  <a:pt x="4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18" y="43"/>
                  <a:pt x="18" y="43"/>
                  <a:pt x="18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9" y="43"/>
                  <a:pt x="50" y="42"/>
                  <a:pt x="51" y="41"/>
                </a:cubicBezTo>
                <a:cubicBezTo>
                  <a:pt x="63" y="14"/>
                  <a:pt x="63" y="14"/>
                  <a:pt x="63" y="14"/>
                </a:cubicBezTo>
                <a:cubicBezTo>
                  <a:pt x="86" y="76"/>
                  <a:pt x="86" y="76"/>
                  <a:pt x="86" y="76"/>
                </a:cubicBezTo>
                <a:cubicBezTo>
                  <a:pt x="87" y="77"/>
                  <a:pt x="89" y="78"/>
                  <a:pt x="91" y="78"/>
                </a:cubicBezTo>
                <a:cubicBezTo>
                  <a:pt x="91" y="78"/>
                  <a:pt x="91" y="78"/>
                  <a:pt x="91" y="78"/>
                </a:cubicBezTo>
                <a:cubicBezTo>
                  <a:pt x="92" y="78"/>
                  <a:pt x="94" y="77"/>
                  <a:pt x="95" y="76"/>
                </a:cubicBezTo>
                <a:cubicBezTo>
                  <a:pt x="112" y="35"/>
                  <a:pt x="112" y="35"/>
                  <a:pt x="112" y="35"/>
                </a:cubicBezTo>
                <a:cubicBezTo>
                  <a:pt x="136" y="55"/>
                  <a:pt x="136" y="55"/>
                  <a:pt x="136" y="55"/>
                </a:cubicBezTo>
                <a:cubicBezTo>
                  <a:pt x="137" y="56"/>
                  <a:pt x="138" y="57"/>
                  <a:pt x="140" y="57"/>
                </a:cubicBezTo>
                <a:cubicBezTo>
                  <a:pt x="141" y="56"/>
                  <a:pt x="142" y="56"/>
                  <a:pt x="143" y="55"/>
                </a:cubicBezTo>
                <a:cubicBezTo>
                  <a:pt x="152" y="45"/>
                  <a:pt x="152" y="45"/>
                  <a:pt x="152" y="45"/>
                </a:cubicBezTo>
                <a:cubicBezTo>
                  <a:pt x="175" y="45"/>
                  <a:pt x="175" y="45"/>
                  <a:pt x="175" y="45"/>
                </a:cubicBezTo>
                <a:cubicBezTo>
                  <a:pt x="187" y="45"/>
                  <a:pt x="187" y="45"/>
                  <a:pt x="187" y="45"/>
                </a:cubicBezTo>
                <a:cubicBezTo>
                  <a:pt x="194" y="45"/>
                  <a:pt x="194" y="45"/>
                  <a:pt x="194" y="45"/>
                </a:cubicBezTo>
                <a:cubicBezTo>
                  <a:pt x="197" y="45"/>
                  <a:pt x="199" y="44"/>
                  <a:pt x="199" y="42"/>
                </a:cubicBezTo>
                <a:cubicBezTo>
                  <a:pt x="199" y="40"/>
                  <a:pt x="197" y="38"/>
                  <a:pt x="194" y="38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220"/>
          <p:cNvSpPr>
            <a:spLocks noEditPoints="1"/>
          </p:cNvSpPr>
          <p:nvPr/>
        </p:nvSpPr>
        <p:spPr bwMode="auto">
          <a:xfrm>
            <a:off x="6973888" y="2636838"/>
            <a:ext cx="98425" cy="311150"/>
          </a:xfrm>
          <a:custGeom>
            <a:avLst/>
            <a:gdLst>
              <a:gd name="T0" fmla="*/ 57 w 63"/>
              <a:gd name="T1" fmla="*/ 147 h 198"/>
              <a:gd name="T2" fmla="*/ 56 w 63"/>
              <a:gd name="T3" fmla="*/ 146 h 198"/>
              <a:gd name="T4" fmla="*/ 55 w 63"/>
              <a:gd name="T5" fmla="*/ 145 h 198"/>
              <a:gd name="T6" fmla="*/ 55 w 63"/>
              <a:gd name="T7" fmla="*/ 145 h 198"/>
              <a:gd name="T8" fmla="*/ 54 w 63"/>
              <a:gd name="T9" fmla="*/ 144 h 198"/>
              <a:gd name="T10" fmla="*/ 52 w 63"/>
              <a:gd name="T11" fmla="*/ 142 h 198"/>
              <a:gd name="T12" fmla="*/ 52 w 63"/>
              <a:gd name="T13" fmla="*/ 20 h 198"/>
              <a:gd name="T14" fmla="*/ 46 w 63"/>
              <a:gd name="T15" fmla="*/ 6 h 198"/>
              <a:gd name="T16" fmla="*/ 32 w 63"/>
              <a:gd name="T17" fmla="*/ 0 h 198"/>
              <a:gd name="T18" fmla="*/ 17 w 63"/>
              <a:gd name="T19" fmla="*/ 6 h 198"/>
              <a:gd name="T20" fmla="*/ 17 w 63"/>
              <a:gd name="T21" fmla="*/ 6 h 198"/>
              <a:gd name="T22" fmla="*/ 11 w 63"/>
              <a:gd name="T23" fmla="*/ 20 h 198"/>
              <a:gd name="T24" fmla="*/ 11 w 63"/>
              <a:gd name="T25" fmla="*/ 142 h 198"/>
              <a:gd name="T26" fmla="*/ 9 w 63"/>
              <a:gd name="T27" fmla="*/ 144 h 198"/>
              <a:gd name="T28" fmla="*/ 8 w 63"/>
              <a:gd name="T29" fmla="*/ 145 h 198"/>
              <a:gd name="T30" fmla="*/ 8 w 63"/>
              <a:gd name="T31" fmla="*/ 145 h 198"/>
              <a:gd name="T32" fmla="*/ 7 w 63"/>
              <a:gd name="T33" fmla="*/ 146 h 198"/>
              <a:gd name="T34" fmla="*/ 7 w 63"/>
              <a:gd name="T35" fmla="*/ 146 h 198"/>
              <a:gd name="T36" fmla="*/ 7 w 63"/>
              <a:gd name="T37" fmla="*/ 146 h 198"/>
              <a:gd name="T38" fmla="*/ 0 w 63"/>
              <a:gd name="T39" fmla="*/ 166 h 198"/>
              <a:gd name="T40" fmla="*/ 9 w 63"/>
              <a:gd name="T41" fmla="*/ 189 h 198"/>
              <a:gd name="T42" fmla="*/ 32 w 63"/>
              <a:gd name="T43" fmla="*/ 198 h 198"/>
              <a:gd name="T44" fmla="*/ 54 w 63"/>
              <a:gd name="T45" fmla="*/ 189 h 198"/>
              <a:gd name="T46" fmla="*/ 63 w 63"/>
              <a:gd name="T47" fmla="*/ 166 h 198"/>
              <a:gd name="T48" fmla="*/ 57 w 63"/>
              <a:gd name="T49" fmla="*/ 147 h 198"/>
              <a:gd name="T50" fmla="*/ 19 w 63"/>
              <a:gd name="T51" fmla="*/ 20 h 198"/>
              <a:gd name="T52" fmla="*/ 44 w 63"/>
              <a:gd name="T53" fmla="*/ 20 h 198"/>
              <a:gd name="T54" fmla="*/ 44 w 63"/>
              <a:gd name="T55" fmla="*/ 25 h 198"/>
              <a:gd name="T56" fmla="*/ 19 w 63"/>
              <a:gd name="T57" fmla="*/ 25 h 198"/>
              <a:gd name="T58" fmla="*/ 19 w 63"/>
              <a:gd name="T59" fmla="*/ 20 h 198"/>
              <a:gd name="T60" fmla="*/ 49 w 63"/>
              <a:gd name="T61" fmla="*/ 184 h 198"/>
              <a:gd name="T62" fmla="*/ 47 w 63"/>
              <a:gd name="T63" fmla="*/ 185 h 198"/>
              <a:gd name="T64" fmla="*/ 32 w 63"/>
              <a:gd name="T65" fmla="*/ 191 h 198"/>
              <a:gd name="T66" fmla="*/ 16 w 63"/>
              <a:gd name="T67" fmla="*/ 185 h 198"/>
              <a:gd name="T68" fmla="*/ 14 w 63"/>
              <a:gd name="T69" fmla="*/ 184 h 198"/>
              <a:gd name="T70" fmla="*/ 7 w 63"/>
              <a:gd name="T71" fmla="*/ 166 h 198"/>
              <a:gd name="T72" fmla="*/ 13 w 63"/>
              <a:gd name="T73" fmla="*/ 150 h 198"/>
              <a:gd name="T74" fmla="*/ 14 w 63"/>
              <a:gd name="T75" fmla="*/ 149 h 198"/>
              <a:gd name="T76" fmla="*/ 18 w 63"/>
              <a:gd name="T77" fmla="*/ 145 h 198"/>
              <a:gd name="T78" fmla="*/ 18 w 63"/>
              <a:gd name="T79" fmla="*/ 128 h 198"/>
              <a:gd name="T80" fmla="*/ 22 w 63"/>
              <a:gd name="T81" fmla="*/ 119 h 198"/>
              <a:gd name="T82" fmla="*/ 32 w 63"/>
              <a:gd name="T83" fmla="*/ 116 h 198"/>
              <a:gd name="T84" fmla="*/ 41 w 63"/>
              <a:gd name="T85" fmla="*/ 119 h 198"/>
              <a:gd name="T86" fmla="*/ 45 w 63"/>
              <a:gd name="T87" fmla="*/ 128 h 198"/>
              <a:gd name="T88" fmla="*/ 45 w 63"/>
              <a:gd name="T89" fmla="*/ 146 h 198"/>
              <a:gd name="T90" fmla="*/ 49 w 63"/>
              <a:gd name="T91" fmla="*/ 149 h 198"/>
              <a:gd name="T92" fmla="*/ 50 w 63"/>
              <a:gd name="T93" fmla="*/ 150 h 198"/>
              <a:gd name="T94" fmla="*/ 56 w 63"/>
              <a:gd name="T95" fmla="*/ 166 h 198"/>
              <a:gd name="T96" fmla="*/ 49 w 63"/>
              <a:gd name="T97" fmla="*/ 184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3" h="198">
                <a:moveTo>
                  <a:pt x="57" y="147"/>
                </a:moveTo>
                <a:cubicBezTo>
                  <a:pt x="57" y="147"/>
                  <a:pt x="56" y="146"/>
                  <a:pt x="56" y="146"/>
                </a:cubicBezTo>
                <a:cubicBezTo>
                  <a:pt x="56" y="146"/>
                  <a:pt x="56" y="145"/>
                  <a:pt x="55" y="145"/>
                </a:cubicBezTo>
                <a:cubicBezTo>
                  <a:pt x="55" y="145"/>
                  <a:pt x="55" y="145"/>
                  <a:pt x="55" y="145"/>
                </a:cubicBezTo>
                <a:cubicBezTo>
                  <a:pt x="55" y="145"/>
                  <a:pt x="54" y="144"/>
                  <a:pt x="54" y="144"/>
                </a:cubicBezTo>
                <a:cubicBezTo>
                  <a:pt x="53" y="143"/>
                  <a:pt x="53" y="142"/>
                  <a:pt x="52" y="142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14"/>
                  <a:pt x="50" y="9"/>
                  <a:pt x="46" y="6"/>
                </a:cubicBezTo>
                <a:cubicBezTo>
                  <a:pt x="42" y="2"/>
                  <a:pt x="37" y="0"/>
                  <a:pt x="32" y="0"/>
                </a:cubicBezTo>
                <a:cubicBezTo>
                  <a:pt x="26" y="0"/>
                  <a:pt x="21" y="2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3" y="10"/>
                  <a:pt x="11" y="14"/>
                  <a:pt x="11" y="20"/>
                </a:cubicBezTo>
                <a:cubicBezTo>
                  <a:pt x="11" y="142"/>
                  <a:pt x="11" y="142"/>
                  <a:pt x="11" y="142"/>
                </a:cubicBezTo>
                <a:cubicBezTo>
                  <a:pt x="10" y="143"/>
                  <a:pt x="10" y="143"/>
                  <a:pt x="9" y="144"/>
                </a:cubicBezTo>
                <a:cubicBezTo>
                  <a:pt x="9" y="144"/>
                  <a:pt x="8" y="145"/>
                  <a:pt x="8" y="145"/>
                </a:cubicBezTo>
                <a:cubicBezTo>
                  <a:pt x="8" y="145"/>
                  <a:pt x="8" y="145"/>
                  <a:pt x="8" y="145"/>
                </a:cubicBezTo>
                <a:cubicBezTo>
                  <a:pt x="8" y="145"/>
                  <a:pt x="7" y="146"/>
                  <a:pt x="7" y="146"/>
                </a:cubicBezTo>
                <a:cubicBezTo>
                  <a:pt x="7" y="146"/>
                  <a:pt x="7" y="146"/>
                  <a:pt x="7" y="146"/>
                </a:cubicBezTo>
                <a:cubicBezTo>
                  <a:pt x="7" y="146"/>
                  <a:pt x="7" y="146"/>
                  <a:pt x="7" y="146"/>
                </a:cubicBezTo>
                <a:cubicBezTo>
                  <a:pt x="2" y="152"/>
                  <a:pt x="0" y="159"/>
                  <a:pt x="0" y="166"/>
                </a:cubicBezTo>
                <a:cubicBezTo>
                  <a:pt x="0" y="175"/>
                  <a:pt x="3" y="182"/>
                  <a:pt x="9" y="189"/>
                </a:cubicBezTo>
                <a:cubicBezTo>
                  <a:pt x="15" y="195"/>
                  <a:pt x="23" y="198"/>
                  <a:pt x="32" y="198"/>
                </a:cubicBezTo>
                <a:cubicBezTo>
                  <a:pt x="40" y="198"/>
                  <a:pt x="48" y="195"/>
                  <a:pt x="54" y="189"/>
                </a:cubicBezTo>
                <a:cubicBezTo>
                  <a:pt x="60" y="182"/>
                  <a:pt x="63" y="175"/>
                  <a:pt x="63" y="166"/>
                </a:cubicBezTo>
                <a:cubicBezTo>
                  <a:pt x="63" y="159"/>
                  <a:pt x="61" y="152"/>
                  <a:pt x="57" y="147"/>
                </a:cubicBezTo>
                <a:close/>
                <a:moveTo>
                  <a:pt x="19" y="20"/>
                </a:moveTo>
                <a:cubicBezTo>
                  <a:pt x="44" y="20"/>
                  <a:pt x="44" y="20"/>
                  <a:pt x="44" y="20"/>
                </a:cubicBezTo>
                <a:cubicBezTo>
                  <a:pt x="44" y="25"/>
                  <a:pt x="44" y="25"/>
                  <a:pt x="44" y="25"/>
                </a:cubicBezTo>
                <a:cubicBezTo>
                  <a:pt x="19" y="25"/>
                  <a:pt x="19" y="25"/>
                  <a:pt x="19" y="25"/>
                </a:cubicBezTo>
                <a:lnTo>
                  <a:pt x="19" y="20"/>
                </a:lnTo>
                <a:close/>
                <a:moveTo>
                  <a:pt x="49" y="184"/>
                </a:moveTo>
                <a:cubicBezTo>
                  <a:pt x="48" y="184"/>
                  <a:pt x="48" y="185"/>
                  <a:pt x="47" y="185"/>
                </a:cubicBezTo>
                <a:cubicBezTo>
                  <a:pt x="43" y="189"/>
                  <a:pt x="37" y="191"/>
                  <a:pt x="32" y="191"/>
                </a:cubicBezTo>
                <a:cubicBezTo>
                  <a:pt x="25" y="191"/>
                  <a:pt x="20" y="189"/>
                  <a:pt x="16" y="185"/>
                </a:cubicBezTo>
                <a:cubicBezTo>
                  <a:pt x="15" y="185"/>
                  <a:pt x="15" y="184"/>
                  <a:pt x="14" y="184"/>
                </a:cubicBezTo>
                <a:cubicBezTo>
                  <a:pt x="9" y="179"/>
                  <a:pt x="7" y="173"/>
                  <a:pt x="7" y="166"/>
                </a:cubicBezTo>
                <a:cubicBezTo>
                  <a:pt x="7" y="160"/>
                  <a:pt x="9" y="155"/>
                  <a:pt x="13" y="150"/>
                </a:cubicBezTo>
                <a:cubicBezTo>
                  <a:pt x="13" y="150"/>
                  <a:pt x="14" y="149"/>
                  <a:pt x="14" y="149"/>
                </a:cubicBezTo>
                <a:cubicBezTo>
                  <a:pt x="15" y="147"/>
                  <a:pt x="17" y="146"/>
                  <a:pt x="18" y="145"/>
                </a:cubicBezTo>
                <a:cubicBezTo>
                  <a:pt x="18" y="128"/>
                  <a:pt x="18" y="128"/>
                  <a:pt x="18" y="128"/>
                </a:cubicBezTo>
                <a:cubicBezTo>
                  <a:pt x="18" y="125"/>
                  <a:pt x="20" y="122"/>
                  <a:pt x="22" y="119"/>
                </a:cubicBezTo>
                <a:cubicBezTo>
                  <a:pt x="25" y="117"/>
                  <a:pt x="28" y="116"/>
                  <a:pt x="32" y="116"/>
                </a:cubicBezTo>
                <a:cubicBezTo>
                  <a:pt x="35" y="116"/>
                  <a:pt x="38" y="117"/>
                  <a:pt x="41" y="119"/>
                </a:cubicBezTo>
                <a:cubicBezTo>
                  <a:pt x="43" y="122"/>
                  <a:pt x="45" y="125"/>
                  <a:pt x="45" y="128"/>
                </a:cubicBezTo>
                <a:cubicBezTo>
                  <a:pt x="45" y="146"/>
                  <a:pt x="45" y="146"/>
                  <a:pt x="45" y="146"/>
                </a:cubicBezTo>
                <a:cubicBezTo>
                  <a:pt x="46" y="146"/>
                  <a:pt x="48" y="148"/>
                  <a:pt x="49" y="149"/>
                </a:cubicBezTo>
                <a:cubicBezTo>
                  <a:pt x="49" y="149"/>
                  <a:pt x="50" y="150"/>
                  <a:pt x="50" y="150"/>
                </a:cubicBezTo>
                <a:cubicBezTo>
                  <a:pt x="54" y="154"/>
                  <a:pt x="56" y="160"/>
                  <a:pt x="56" y="166"/>
                </a:cubicBezTo>
                <a:cubicBezTo>
                  <a:pt x="56" y="173"/>
                  <a:pt x="54" y="179"/>
                  <a:pt x="49" y="184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221"/>
          <p:cNvSpPr>
            <a:spLocks noEditPoints="1"/>
          </p:cNvSpPr>
          <p:nvPr/>
        </p:nvSpPr>
        <p:spPr bwMode="auto">
          <a:xfrm>
            <a:off x="6342063" y="2636838"/>
            <a:ext cx="100013" cy="311150"/>
          </a:xfrm>
          <a:custGeom>
            <a:avLst/>
            <a:gdLst>
              <a:gd name="T0" fmla="*/ 57 w 64"/>
              <a:gd name="T1" fmla="*/ 147 h 198"/>
              <a:gd name="T2" fmla="*/ 56 w 64"/>
              <a:gd name="T3" fmla="*/ 146 h 198"/>
              <a:gd name="T4" fmla="*/ 55 w 64"/>
              <a:gd name="T5" fmla="*/ 145 h 198"/>
              <a:gd name="T6" fmla="*/ 55 w 64"/>
              <a:gd name="T7" fmla="*/ 145 h 198"/>
              <a:gd name="T8" fmla="*/ 54 w 64"/>
              <a:gd name="T9" fmla="*/ 144 h 198"/>
              <a:gd name="T10" fmla="*/ 52 w 64"/>
              <a:gd name="T11" fmla="*/ 142 h 198"/>
              <a:gd name="T12" fmla="*/ 52 w 64"/>
              <a:gd name="T13" fmla="*/ 20 h 198"/>
              <a:gd name="T14" fmla="*/ 46 w 64"/>
              <a:gd name="T15" fmla="*/ 6 h 198"/>
              <a:gd name="T16" fmla="*/ 32 w 64"/>
              <a:gd name="T17" fmla="*/ 0 h 198"/>
              <a:gd name="T18" fmla="*/ 17 w 64"/>
              <a:gd name="T19" fmla="*/ 6 h 198"/>
              <a:gd name="T20" fmla="*/ 17 w 64"/>
              <a:gd name="T21" fmla="*/ 6 h 198"/>
              <a:gd name="T22" fmla="*/ 11 w 64"/>
              <a:gd name="T23" fmla="*/ 20 h 198"/>
              <a:gd name="T24" fmla="*/ 11 w 64"/>
              <a:gd name="T25" fmla="*/ 142 h 198"/>
              <a:gd name="T26" fmla="*/ 9 w 64"/>
              <a:gd name="T27" fmla="*/ 144 h 198"/>
              <a:gd name="T28" fmla="*/ 8 w 64"/>
              <a:gd name="T29" fmla="*/ 145 h 198"/>
              <a:gd name="T30" fmla="*/ 8 w 64"/>
              <a:gd name="T31" fmla="*/ 145 h 198"/>
              <a:gd name="T32" fmla="*/ 7 w 64"/>
              <a:gd name="T33" fmla="*/ 146 h 198"/>
              <a:gd name="T34" fmla="*/ 7 w 64"/>
              <a:gd name="T35" fmla="*/ 146 h 198"/>
              <a:gd name="T36" fmla="*/ 7 w 64"/>
              <a:gd name="T37" fmla="*/ 146 h 198"/>
              <a:gd name="T38" fmla="*/ 0 w 64"/>
              <a:gd name="T39" fmla="*/ 166 h 198"/>
              <a:gd name="T40" fmla="*/ 9 w 64"/>
              <a:gd name="T41" fmla="*/ 189 h 198"/>
              <a:gd name="T42" fmla="*/ 32 w 64"/>
              <a:gd name="T43" fmla="*/ 198 h 198"/>
              <a:gd name="T44" fmla="*/ 54 w 64"/>
              <a:gd name="T45" fmla="*/ 189 h 198"/>
              <a:gd name="T46" fmla="*/ 64 w 64"/>
              <a:gd name="T47" fmla="*/ 166 h 198"/>
              <a:gd name="T48" fmla="*/ 57 w 64"/>
              <a:gd name="T49" fmla="*/ 147 h 198"/>
              <a:gd name="T50" fmla="*/ 19 w 64"/>
              <a:gd name="T51" fmla="*/ 20 h 198"/>
              <a:gd name="T52" fmla="*/ 29 w 64"/>
              <a:gd name="T53" fmla="*/ 20 h 198"/>
              <a:gd name="T54" fmla="*/ 29 w 64"/>
              <a:gd name="T55" fmla="*/ 10 h 198"/>
              <a:gd name="T56" fmla="*/ 35 w 64"/>
              <a:gd name="T57" fmla="*/ 10 h 198"/>
              <a:gd name="T58" fmla="*/ 35 w 64"/>
              <a:gd name="T59" fmla="*/ 20 h 198"/>
              <a:gd name="T60" fmla="*/ 45 w 64"/>
              <a:gd name="T61" fmla="*/ 20 h 198"/>
              <a:gd name="T62" fmla="*/ 45 w 64"/>
              <a:gd name="T63" fmla="*/ 25 h 198"/>
              <a:gd name="T64" fmla="*/ 35 w 64"/>
              <a:gd name="T65" fmla="*/ 25 h 198"/>
              <a:gd name="T66" fmla="*/ 35 w 64"/>
              <a:gd name="T67" fmla="*/ 35 h 198"/>
              <a:gd name="T68" fmla="*/ 29 w 64"/>
              <a:gd name="T69" fmla="*/ 35 h 198"/>
              <a:gd name="T70" fmla="*/ 29 w 64"/>
              <a:gd name="T71" fmla="*/ 25 h 198"/>
              <a:gd name="T72" fmla="*/ 19 w 64"/>
              <a:gd name="T73" fmla="*/ 25 h 198"/>
              <a:gd name="T74" fmla="*/ 19 w 64"/>
              <a:gd name="T75" fmla="*/ 20 h 198"/>
              <a:gd name="T76" fmla="*/ 49 w 64"/>
              <a:gd name="T77" fmla="*/ 184 h 198"/>
              <a:gd name="T78" fmla="*/ 48 w 64"/>
              <a:gd name="T79" fmla="*/ 185 h 198"/>
              <a:gd name="T80" fmla="*/ 32 w 64"/>
              <a:gd name="T81" fmla="*/ 191 h 198"/>
              <a:gd name="T82" fmla="*/ 16 w 64"/>
              <a:gd name="T83" fmla="*/ 185 h 198"/>
              <a:gd name="T84" fmla="*/ 14 w 64"/>
              <a:gd name="T85" fmla="*/ 184 h 198"/>
              <a:gd name="T86" fmla="*/ 7 w 64"/>
              <a:gd name="T87" fmla="*/ 166 h 198"/>
              <a:gd name="T88" fmla="*/ 13 w 64"/>
              <a:gd name="T89" fmla="*/ 150 h 198"/>
              <a:gd name="T90" fmla="*/ 14 w 64"/>
              <a:gd name="T91" fmla="*/ 149 h 198"/>
              <a:gd name="T92" fmla="*/ 19 w 64"/>
              <a:gd name="T93" fmla="*/ 145 h 198"/>
              <a:gd name="T94" fmla="*/ 19 w 64"/>
              <a:gd name="T95" fmla="*/ 52 h 198"/>
              <a:gd name="T96" fmla="*/ 22 w 64"/>
              <a:gd name="T97" fmla="*/ 43 h 198"/>
              <a:gd name="T98" fmla="*/ 32 w 64"/>
              <a:gd name="T99" fmla="*/ 40 h 198"/>
              <a:gd name="T100" fmla="*/ 41 w 64"/>
              <a:gd name="T101" fmla="*/ 43 h 198"/>
              <a:gd name="T102" fmla="*/ 45 w 64"/>
              <a:gd name="T103" fmla="*/ 52 h 198"/>
              <a:gd name="T104" fmla="*/ 45 w 64"/>
              <a:gd name="T105" fmla="*/ 146 h 198"/>
              <a:gd name="T106" fmla="*/ 49 w 64"/>
              <a:gd name="T107" fmla="*/ 149 h 198"/>
              <a:gd name="T108" fmla="*/ 50 w 64"/>
              <a:gd name="T109" fmla="*/ 150 h 198"/>
              <a:gd name="T110" fmla="*/ 56 w 64"/>
              <a:gd name="T111" fmla="*/ 166 h 198"/>
              <a:gd name="T112" fmla="*/ 49 w 64"/>
              <a:gd name="T113" fmla="*/ 184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4" h="198">
                <a:moveTo>
                  <a:pt x="57" y="147"/>
                </a:moveTo>
                <a:cubicBezTo>
                  <a:pt x="57" y="147"/>
                  <a:pt x="57" y="146"/>
                  <a:pt x="56" y="146"/>
                </a:cubicBezTo>
                <a:cubicBezTo>
                  <a:pt x="56" y="146"/>
                  <a:pt x="56" y="145"/>
                  <a:pt x="55" y="145"/>
                </a:cubicBezTo>
                <a:cubicBezTo>
                  <a:pt x="55" y="145"/>
                  <a:pt x="55" y="145"/>
                  <a:pt x="55" y="145"/>
                </a:cubicBezTo>
                <a:cubicBezTo>
                  <a:pt x="55" y="145"/>
                  <a:pt x="55" y="144"/>
                  <a:pt x="54" y="144"/>
                </a:cubicBezTo>
                <a:cubicBezTo>
                  <a:pt x="54" y="143"/>
                  <a:pt x="53" y="142"/>
                  <a:pt x="52" y="142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14"/>
                  <a:pt x="50" y="9"/>
                  <a:pt x="46" y="6"/>
                </a:cubicBezTo>
                <a:cubicBezTo>
                  <a:pt x="43" y="2"/>
                  <a:pt x="38" y="0"/>
                  <a:pt x="32" y="0"/>
                </a:cubicBezTo>
                <a:cubicBezTo>
                  <a:pt x="26" y="0"/>
                  <a:pt x="21" y="2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3" y="10"/>
                  <a:pt x="11" y="14"/>
                  <a:pt x="11" y="20"/>
                </a:cubicBezTo>
                <a:cubicBezTo>
                  <a:pt x="11" y="142"/>
                  <a:pt x="11" y="142"/>
                  <a:pt x="11" y="142"/>
                </a:cubicBezTo>
                <a:cubicBezTo>
                  <a:pt x="11" y="143"/>
                  <a:pt x="10" y="143"/>
                  <a:pt x="9" y="144"/>
                </a:cubicBezTo>
                <a:cubicBezTo>
                  <a:pt x="9" y="144"/>
                  <a:pt x="9" y="145"/>
                  <a:pt x="8" y="145"/>
                </a:cubicBezTo>
                <a:cubicBezTo>
                  <a:pt x="8" y="145"/>
                  <a:pt x="8" y="145"/>
                  <a:pt x="8" y="145"/>
                </a:cubicBezTo>
                <a:cubicBezTo>
                  <a:pt x="8" y="145"/>
                  <a:pt x="8" y="146"/>
                  <a:pt x="7" y="146"/>
                </a:cubicBezTo>
                <a:cubicBezTo>
                  <a:pt x="7" y="146"/>
                  <a:pt x="7" y="146"/>
                  <a:pt x="7" y="146"/>
                </a:cubicBezTo>
                <a:cubicBezTo>
                  <a:pt x="7" y="146"/>
                  <a:pt x="7" y="146"/>
                  <a:pt x="7" y="146"/>
                </a:cubicBezTo>
                <a:cubicBezTo>
                  <a:pt x="3" y="152"/>
                  <a:pt x="0" y="159"/>
                  <a:pt x="0" y="166"/>
                </a:cubicBezTo>
                <a:cubicBezTo>
                  <a:pt x="0" y="175"/>
                  <a:pt x="3" y="182"/>
                  <a:pt x="9" y="189"/>
                </a:cubicBezTo>
                <a:cubicBezTo>
                  <a:pt x="16" y="195"/>
                  <a:pt x="23" y="198"/>
                  <a:pt x="32" y="198"/>
                </a:cubicBezTo>
                <a:cubicBezTo>
                  <a:pt x="41" y="198"/>
                  <a:pt x="48" y="195"/>
                  <a:pt x="54" y="189"/>
                </a:cubicBezTo>
                <a:cubicBezTo>
                  <a:pt x="61" y="182"/>
                  <a:pt x="64" y="175"/>
                  <a:pt x="64" y="166"/>
                </a:cubicBezTo>
                <a:cubicBezTo>
                  <a:pt x="64" y="159"/>
                  <a:pt x="61" y="152"/>
                  <a:pt x="57" y="147"/>
                </a:cubicBezTo>
                <a:close/>
                <a:moveTo>
                  <a:pt x="19" y="20"/>
                </a:moveTo>
                <a:cubicBezTo>
                  <a:pt x="29" y="20"/>
                  <a:pt x="29" y="20"/>
                  <a:pt x="29" y="20"/>
                </a:cubicBezTo>
                <a:cubicBezTo>
                  <a:pt x="29" y="10"/>
                  <a:pt x="29" y="10"/>
                  <a:pt x="29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20"/>
                  <a:pt x="35" y="20"/>
                  <a:pt x="35" y="20"/>
                </a:cubicBezTo>
                <a:cubicBezTo>
                  <a:pt x="45" y="20"/>
                  <a:pt x="45" y="20"/>
                  <a:pt x="45" y="20"/>
                </a:cubicBezTo>
                <a:cubicBezTo>
                  <a:pt x="45" y="25"/>
                  <a:pt x="45" y="25"/>
                  <a:pt x="45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35"/>
                  <a:pt x="35" y="35"/>
                  <a:pt x="35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25"/>
                  <a:pt x="29" y="25"/>
                  <a:pt x="29" y="25"/>
                </a:cubicBezTo>
                <a:cubicBezTo>
                  <a:pt x="19" y="25"/>
                  <a:pt x="19" y="25"/>
                  <a:pt x="19" y="25"/>
                </a:cubicBezTo>
                <a:lnTo>
                  <a:pt x="19" y="20"/>
                </a:lnTo>
                <a:close/>
                <a:moveTo>
                  <a:pt x="49" y="184"/>
                </a:moveTo>
                <a:cubicBezTo>
                  <a:pt x="49" y="184"/>
                  <a:pt x="48" y="185"/>
                  <a:pt x="48" y="185"/>
                </a:cubicBezTo>
                <a:cubicBezTo>
                  <a:pt x="43" y="189"/>
                  <a:pt x="38" y="191"/>
                  <a:pt x="32" y="191"/>
                </a:cubicBezTo>
                <a:cubicBezTo>
                  <a:pt x="26" y="191"/>
                  <a:pt x="20" y="189"/>
                  <a:pt x="16" y="185"/>
                </a:cubicBezTo>
                <a:cubicBezTo>
                  <a:pt x="15" y="185"/>
                  <a:pt x="15" y="184"/>
                  <a:pt x="14" y="184"/>
                </a:cubicBezTo>
                <a:cubicBezTo>
                  <a:pt x="10" y="179"/>
                  <a:pt x="7" y="173"/>
                  <a:pt x="7" y="166"/>
                </a:cubicBezTo>
                <a:cubicBezTo>
                  <a:pt x="7" y="160"/>
                  <a:pt x="9" y="155"/>
                  <a:pt x="13" y="150"/>
                </a:cubicBezTo>
                <a:cubicBezTo>
                  <a:pt x="14" y="150"/>
                  <a:pt x="14" y="149"/>
                  <a:pt x="14" y="149"/>
                </a:cubicBezTo>
                <a:cubicBezTo>
                  <a:pt x="16" y="147"/>
                  <a:pt x="17" y="146"/>
                  <a:pt x="19" y="145"/>
                </a:cubicBezTo>
                <a:cubicBezTo>
                  <a:pt x="19" y="52"/>
                  <a:pt x="19" y="52"/>
                  <a:pt x="19" y="52"/>
                </a:cubicBezTo>
                <a:cubicBezTo>
                  <a:pt x="19" y="49"/>
                  <a:pt x="20" y="46"/>
                  <a:pt x="22" y="43"/>
                </a:cubicBezTo>
                <a:cubicBezTo>
                  <a:pt x="25" y="41"/>
                  <a:pt x="28" y="40"/>
                  <a:pt x="32" y="40"/>
                </a:cubicBezTo>
                <a:cubicBezTo>
                  <a:pt x="36" y="40"/>
                  <a:pt x="39" y="41"/>
                  <a:pt x="41" y="43"/>
                </a:cubicBezTo>
                <a:cubicBezTo>
                  <a:pt x="44" y="46"/>
                  <a:pt x="45" y="49"/>
                  <a:pt x="45" y="52"/>
                </a:cubicBezTo>
                <a:cubicBezTo>
                  <a:pt x="45" y="146"/>
                  <a:pt x="45" y="146"/>
                  <a:pt x="45" y="146"/>
                </a:cubicBezTo>
                <a:cubicBezTo>
                  <a:pt x="47" y="146"/>
                  <a:pt x="48" y="148"/>
                  <a:pt x="49" y="149"/>
                </a:cubicBezTo>
                <a:cubicBezTo>
                  <a:pt x="50" y="149"/>
                  <a:pt x="50" y="150"/>
                  <a:pt x="50" y="150"/>
                </a:cubicBezTo>
                <a:cubicBezTo>
                  <a:pt x="54" y="154"/>
                  <a:pt x="56" y="160"/>
                  <a:pt x="56" y="166"/>
                </a:cubicBezTo>
                <a:cubicBezTo>
                  <a:pt x="56" y="173"/>
                  <a:pt x="54" y="179"/>
                  <a:pt x="49" y="184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222"/>
          <p:cNvSpPr>
            <a:spLocks/>
          </p:cNvSpPr>
          <p:nvPr/>
        </p:nvSpPr>
        <p:spPr bwMode="auto">
          <a:xfrm>
            <a:off x="9998076" y="1381126"/>
            <a:ext cx="312738" cy="314325"/>
          </a:xfrm>
          <a:custGeom>
            <a:avLst/>
            <a:gdLst>
              <a:gd name="T0" fmla="*/ 165 w 199"/>
              <a:gd name="T1" fmla="*/ 0 h 200"/>
              <a:gd name="T2" fmla="*/ 34 w 199"/>
              <a:gd name="T3" fmla="*/ 0 h 200"/>
              <a:gd name="T4" fmla="*/ 0 w 199"/>
              <a:gd name="T5" fmla="*/ 35 h 200"/>
              <a:gd name="T6" fmla="*/ 0 w 199"/>
              <a:gd name="T7" fmla="*/ 165 h 200"/>
              <a:gd name="T8" fmla="*/ 34 w 199"/>
              <a:gd name="T9" fmla="*/ 200 h 200"/>
              <a:gd name="T10" fmla="*/ 72 w 199"/>
              <a:gd name="T11" fmla="*/ 200 h 200"/>
              <a:gd name="T12" fmla="*/ 72 w 199"/>
              <a:gd name="T13" fmla="*/ 119 h 200"/>
              <a:gd name="T14" fmla="*/ 55 w 199"/>
              <a:gd name="T15" fmla="*/ 119 h 200"/>
              <a:gd name="T16" fmla="*/ 55 w 199"/>
              <a:gd name="T17" fmla="*/ 89 h 200"/>
              <a:gd name="T18" fmla="*/ 72 w 199"/>
              <a:gd name="T19" fmla="*/ 89 h 200"/>
              <a:gd name="T20" fmla="*/ 72 w 199"/>
              <a:gd name="T21" fmla="*/ 70 h 200"/>
              <a:gd name="T22" fmla="*/ 107 w 199"/>
              <a:gd name="T23" fmla="*/ 34 h 200"/>
              <a:gd name="T24" fmla="*/ 133 w 199"/>
              <a:gd name="T25" fmla="*/ 35 h 200"/>
              <a:gd name="T26" fmla="*/ 133 w 199"/>
              <a:gd name="T27" fmla="*/ 63 h 200"/>
              <a:gd name="T28" fmla="*/ 114 w 199"/>
              <a:gd name="T29" fmla="*/ 63 h 200"/>
              <a:gd name="T30" fmla="*/ 107 w 199"/>
              <a:gd name="T31" fmla="*/ 71 h 200"/>
              <a:gd name="T32" fmla="*/ 107 w 199"/>
              <a:gd name="T33" fmla="*/ 89 h 200"/>
              <a:gd name="T34" fmla="*/ 134 w 199"/>
              <a:gd name="T35" fmla="*/ 89 h 200"/>
              <a:gd name="T36" fmla="*/ 131 w 199"/>
              <a:gd name="T37" fmla="*/ 119 h 200"/>
              <a:gd name="T38" fmla="*/ 107 w 199"/>
              <a:gd name="T39" fmla="*/ 119 h 200"/>
              <a:gd name="T40" fmla="*/ 107 w 199"/>
              <a:gd name="T41" fmla="*/ 200 h 200"/>
              <a:gd name="T42" fmla="*/ 165 w 199"/>
              <a:gd name="T43" fmla="*/ 200 h 200"/>
              <a:gd name="T44" fmla="*/ 199 w 199"/>
              <a:gd name="T45" fmla="*/ 165 h 200"/>
              <a:gd name="T46" fmla="*/ 199 w 199"/>
              <a:gd name="T47" fmla="*/ 35 h 200"/>
              <a:gd name="T48" fmla="*/ 165 w 199"/>
              <a:gd name="T49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99" h="200">
                <a:moveTo>
                  <a:pt x="165" y="0"/>
                </a:move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6"/>
                  <a:pt x="0" y="3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85"/>
                  <a:pt x="15" y="200"/>
                  <a:pt x="34" y="200"/>
                </a:cubicBezTo>
                <a:cubicBezTo>
                  <a:pt x="72" y="200"/>
                  <a:pt x="72" y="200"/>
                  <a:pt x="72" y="200"/>
                </a:cubicBezTo>
                <a:cubicBezTo>
                  <a:pt x="72" y="190"/>
                  <a:pt x="72" y="151"/>
                  <a:pt x="72" y="119"/>
                </a:cubicBezTo>
                <a:cubicBezTo>
                  <a:pt x="55" y="119"/>
                  <a:pt x="55" y="119"/>
                  <a:pt x="55" y="119"/>
                </a:cubicBezTo>
                <a:cubicBezTo>
                  <a:pt x="55" y="89"/>
                  <a:pt x="55" y="89"/>
                  <a:pt x="55" y="89"/>
                </a:cubicBezTo>
                <a:cubicBezTo>
                  <a:pt x="72" y="89"/>
                  <a:pt x="72" y="89"/>
                  <a:pt x="72" y="89"/>
                </a:cubicBezTo>
                <a:cubicBezTo>
                  <a:pt x="72" y="70"/>
                  <a:pt x="72" y="70"/>
                  <a:pt x="72" y="70"/>
                </a:cubicBezTo>
                <a:cubicBezTo>
                  <a:pt x="72" y="56"/>
                  <a:pt x="79" y="34"/>
                  <a:pt x="107" y="34"/>
                </a:cubicBezTo>
                <a:cubicBezTo>
                  <a:pt x="133" y="35"/>
                  <a:pt x="133" y="35"/>
                  <a:pt x="133" y="35"/>
                </a:cubicBezTo>
                <a:cubicBezTo>
                  <a:pt x="133" y="63"/>
                  <a:pt x="133" y="63"/>
                  <a:pt x="133" y="63"/>
                </a:cubicBezTo>
                <a:cubicBezTo>
                  <a:pt x="133" y="63"/>
                  <a:pt x="117" y="63"/>
                  <a:pt x="114" y="63"/>
                </a:cubicBezTo>
                <a:cubicBezTo>
                  <a:pt x="111" y="63"/>
                  <a:pt x="107" y="65"/>
                  <a:pt x="107" y="71"/>
                </a:cubicBezTo>
                <a:cubicBezTo>
                  <a:pt x="107" y="89"/>
                  <a:pt x="107" y="89"/>
                  <a:pt x="107" y="89"/>
                </a:cubicBezTo>
                <a:cubicBezTo>
                  <a:pt x="134" y="89"/>
                  <a:pt x="134" y="89"/>
                  <a:pt x="134" y="8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07" y="119"/>
                  <a:pt x="107" y="119"/>
                  <a:pt x="107" y="119"/>
                </a:cubicBezTo>
                <a:cubicBezTo>
                  <a:pt x="107" y="151"/>
                  <a:pt x="107" y="190"/>
                  <a:pt x="107" y="200"/>
                </a:cubicBezTo>
                <a:cubicBezTo>
                  <a:pt x="165" y="200"/>
                  <a:pt x="165" y="200"/>
                  <a:pt x="165" y="200"/>
                </a:cubicBezTo>
                <a:cubicBezTo>
                  <a:pt x="184" y="200"/>
                  <a:pt x="199" y="185"/>
                  <a:pt x="199" y="165"/>
                </a:cubicBezTo>
                <a:cubicBezTo>
                  <a:pt x="199" y="35"/>
                  <a:pt x="199" y="35"/>
                  <a:pt x="199" y="35"/>
                </a:cubicBezTo>
                <a:cubicBezTo>
                  <a:pt x="199" y="16"/>
                  <a:pt x="184" y="0"/>
                  <a:pt x="165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223"/>
          <p:cNvSpPr>
            <a:spLocks noEditPoints="1"/>
          </p:cNvSpPr>
          <p:nvPr/>
        </p:nvSpPr>
        <p:spPr bwMode="auto">
          <a:xfrm>
            <a:off x="10625138" y="1381126"/>
            <a:ext cx="312738" cy="314325"/>
          </a:xfrm>
          <a:custGeom>
            <a:avLst/>
            <a:gdLst>
              <a:gd name="T0" fmla="*/ 165 w 200"/>
              <a:gd name="T1" fmla="*/ 0 h 200"/>
              <a:gd name="T2" fmla="*/ 35 w 200"/>
              <a:gd name="T3" fmla="*/ 0 h 200"/>
              <a:gd name="T4" fmla="*/ 0 w 200"/>
              <a:gd name="T5" fmla="*/ 35 h 200"/>
              <a:gd name="T6" fmla="*/ 0 w 200"/>
              <a:gd name="T7" fmla="*/ 165 h 200"/>
              <a:gd name="T8" fmla="*/ 35 w 200"/>
              <a:gd name="T9" fmla="*/ 200 h 200"/>
              <a:gd name="T10" fmla="*/ 165 w 200"/>
              <a:gd name="T11" fmla="*/ 200 h 200"/>
              <a:gd name="T12" fmla="*/ 200 w 200"/>
              <a:gd name="T13" fmla="*/ 165 h 200"/>
              <a:gd name="T14" fmla="*/ 200 w 200"/>
              <a:gd name="T15" fmla="*/ 35 h 200"/>
              <a:gd name="T16" fmla="*/ 165 w 200"/>
              <a:gd name="T17" fmla="*/ 0 h 200"/>
              <a:gd name="T18" fmla="*/ 131 w 200"/>
              <a:gd name="T19" fmla="*/ 168 h 200"/>
              <a:gd name="T20" fmla="*/ 93 w 200"/>
              <a:gd name="T21" fmla="*/ 167 h 200"/>
              <a:gd name="T22" fmla="*/ 52 w 200"/>
              <a:gd name="T23" fmla="*/ 120 h 200"/>
              <a:gd name="T24" fmla="*/ 52 w 200"/>
              <a:gd name="T25" fmla="*/ 100 h 200"/>
              <a:gd name="T26" fmla="*/ 52 w 200"/>
              <a:gd name="T27" fmla="*/ 82 h 200"/>
              <a:gd name="T28" fmla="*/ 52 w 200"/>
              <a:gd name="T29" fmla="*/ 76 h 200"/>
              <a:gd name="T30" fmla="*/ 54 w 200"/>
              <a:gd name="T31" fmla="*/ 48 h 200"/>
              <a:gd name="T32" fmla="*/ 69 w 200"/>
              <a:gd name="T33" fmla="*/ 38 h 200"/>
              <a:gd name="T34" fmla="*/ 87 w 200"/>
              <a:gd name="T35" fmla="*/ 71 h 200"/>
              <a:gd name="T36" fmla="*/ 135 w 200"/>
              <a:gd name="T37" fmla="*/ 71 h 200"/>
              <a:gd name="T38" fmla="*/ 149 w 200"/>
              <a:gd name="T39" fmla="*/ 90 h 200"/>
              <a:gd name="T40" fmla="*/ 130 w 200"/>
              <a:gd name="T41" fmla="*/ 104 h 200"/>
              <a:gd name="T42" fmla="*/ 86 w 200"/>
              <a:gd name="T43" fmla="*/ 104 h 200"/>
              <a:gd name="T44" fmla="*/ 86 w 200"/>
              <a:gd name="T45" fmla="*/ 120 h 200"/>
              <a:gd name="T46" fmla="*/ 107 w 200"/>
              <a:gd name="T47" fmla="*/ 135 h 200"/>
              <a:gd name="T48" fmla="*/ 133 w 200"/>
              <a:gd name="T49" fmla="*/ 135 h 200"/>
              <a:gd name="T50" fmla="*/ 149 w 200"/>
              <a:gd name="T51" fmla="*/ 153 h 200"/>
              <a:gd name="T52" fmla="*/ 131 w 200"/>
              <a:gd name="T53" fmla="*/ 16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00" h="200">
                <a:moveTo>
                  <a:pt x="165" y="0"/>
                </a:moveTo>
                <a:cubicBezTo>
                  <a:pt x="35" y="0"/>
                  <a:pt x="35" y="0"/>
                  <a:pt x="35" y="0"/>
                </a:cubicBezTo>
                <a:cubicBezTo>
                  <a:pt x="15" y="0"/>
                  <a:pt x="0" y="16"/>
                  <a:pt x="0" y="3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85"/>
                  <a:pt x="15" y="200"/>
                  <a:pt x="35" y="200"/>
                </a:cubicBezTo>
                <a:cubicBezTo>
                  <a:pt x="165" y="200"/>
                  <a:pt x="165" y="200"/>
                  <a:pt x="165" y="200"/>
                </a:cubicBezTo>
                <a:cubicBezTo>
                  <a:pt x="184" y="200"/>
                  <a:pt x="200" y="185"/>
                  <a:pt x="200" y="165"/>
                </a:cubicBezTo>
                <a:cubicBezTo>
                  <a:pt x="200" y="35"/>
                  <a:pt x="200" y="35"/>
                  <a:pt x="200" y="35"/>
                </a:cubicBezTo>
                <a:cubicBezTo>
                  <a:pt x="200" y="16"/>
                  <a:pt x="184" y="0"/>
                  <a:pt x="165" y="0"/>
                </a:cubicBezTo>
                <a:close/>
                <a:moveTo>
                  <a:pt x="131" y="168"/>
                </a:moveTo>
                <a:cubicBezTo>
                  <a:pt x="126" y="168"/>
                  <a:pt x="100" y="167"/>
                  <a:pt x="93" y="167"/>
                </a:cubicBezTo>
                <a:cubicBezTo>
                  <a:pt x="87" y="167"/>
                  <a:pt x="52" y="157"/>
                  <a:pt x="52" y="120"/>
                </a:cubicBezTo>
                <a:cubicBezTo>
                  <a:pt x="52" y="113"/>
                  <a:pt x="52" y="107"/>
                  <a:pt x="52" y="100"/>
                </a:cubicBezTo>
                <a:cubicBezTo>
                  <a:pt x="52" y="94"/>
                  <a:pt x="52" y="88"/>
                  <a:pt x="52" y="82"/>
                </a:cubicBezTo>
                <a:cubicBezTo>
                  <a:pt x="52" y="80"/>
                  <a:pt x="52" y="78"/>
                  <a:pt x="52" y="76"/>
                </a:cubicBezTo>
                <a:cubicBezTo>
                  <a:pt x="52" y="67"/>
                  <a:pt x="51" y="57"/>
                  <a:pt x="54" y="48"/>
                </a:cubicBezTo>
                <a:cubicBezTo>
                  <a:pt x="56" y="41"/>
                  <a:pt x="62" y="38"/>
                  <a:pt x="69" y="38"/>
                </a:cubicBezTo>
                <a:cubicBezTo>
                  <a:pt x="86" y="38"/>
                  <a:pt x="87" y="55"/>
                  <a:pt x="87" y="71"/>
                </a:cubicBezTo>
                <a:cubicBezTo>
                  <a:pt x="135" y="71"/>
                  <a:pt x="135" y="71"/>
                  <a:pt x="135" y="71"/>
                </a:cubicBezTo>
                <a:cubicBezTo>
                  <a:pt x="143" y="71"/>
                  <a:pt x="149" y="79"/>
                  <a:pt x="149" y="90"/>
                </a:cubicBezTo>
                <a:cubicBezTo>
                  <a:pt x="149" y="101"/>
                  <a:pt x="136" y="104"/>
                  <a:pt x="130" y="104"/>
                </a:cubicBezTo>
                <a:cubicBezTo>
                  <a:pt x="86" y="104"/>
                  <a:pt x="86" y="104"/>
                  <a:pt x="86" y="104"/>
                </a:cubicBezTo>
                <a:cubicBezTo>
                  <a:pt x="86" y="111"/>
                  <a:pt x="86" y="117"/>
                  <a:pt x="86" y="120"/>
                </a:cubicBezTo>
                <a:cubicBezTo>
                  <a:pt x="86" y="128"/>
                  <a:pt x="89" y="135"/>
                  <a:pt x="107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40" y="135"/>
                  <a:pt x="149" y="140"/>
                  <a:pt x="149" y="153"/>
                </a:cubicBezTo>
                <a:cubicBezTo>
                  <a:pt x="149" y="167"/>
                  <a:pt x="136" y="168"/>
                  <a:pt x="131" y="168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224"/>
          <p:cNvSpPr>
            <a:spLocks noEditPoints="1"/>
          </p:cNvSpPr>
          <p:nvPr/>
        </p:nvSpPr>
        <p:spPr bwMode="auto">
          <a:xfrm>
            <a:off x="11252201" y="1381126"/>
            <a:ext cx="311150" cy="314325"/>
          </a:xfrm>
          <a:custGeom>
            <a:avLst/>
            <a:gdLst>
              <a:gd name="T0" fmla="*/ 165 w 199"/>
              <a:gd name="T1" fmla="*/ 0 h 200"/>
              <a:gd name="T2" fmla="*/ 34 w 199"/>
              <a:gd name="T3" fmla="*/ 0 h 200"/>
              <a:gd name="T4" fmla="*/ 0 w 199"/>
              <a:gd name="T5" fmla="*/ 35 h 200"/>
              <a:gd name="T6" fmla="*/ 0 w 199"/>
              <a:gd name="T7" fmla="*/ 165 h 200"/>
              <a:gd name="T8" fmla="*/ 34 w 199"/>
              <a:gd name="T9" fmla="*/ 200 h 200"/>
              <a:gd name="T10" fmla="*/ 165 w 199"/>
              <a:gd name="T11" fmla="*/ 200 h 200"/>
              <a:gd name="T12" fmla="*/ 199 w 199"/>
              <a:gd name="T13" fmla="*/ 165 h 200"/>
              <a:gd name="T14" fmla="*/ 199 w 199"/>
              <a:gd name="T15" fmla="*/ 35 h 200"/>
              <a:gd name="T16" fmla="*/ 165 w 199"/>
              <a:gd name="T17" fmla="*/ 0 h 200"/>
              <a:gd name="T18" fmla="*/ 55 w 199"/>
              <a:gd name="T19" fmla="*/ 161 h 200"/>
              <a:gd name="T20" fmla="*/ 39 w 199"/>
              <a:gd name="T21" fmla="*/ 145 h 200"/>
              <a:gd name="T22" fmla="*/ 55 w 199"/>
              <a:gd name="T23" fmla="*/ 130 h 200"/>
              <a:gd name="T24" fmla="*/ 70 w 199"/>
              <a:gd name="T25" fmla="*/ 145 h 200"/>
              <a:gd name="T26" fmla="*/ 55 w 199"/>
              <a:gd name="T27" fmla="*/ 161 h 200"/>
              <a:gd name="T28" fmla="*/ 99 w 199"/>
              <a:gd name="T29" fmla="*/ 161 h 200"/>
              <a:gd name="T30" fmla="*/ 82 w 199"/>
              <a:gd name="T31" fmla="*/ 123 h 200"/>
              <a:gd name="T32" fmla="*/ 44 w 199"/>
              <a:gd name="T33" fmla="*/ 105 h 200"/>
              <a:gd name="T34" fmla="*/ 44 w 199"/>
              <a:gd name="T35" fmla="*/ 84 h 200"/>
              <a:gd name="T36" fmla="*/ 121 w 199"/>
              <a:gd name="T37" fmla="*/ 161 h 200"/>
              <a:gd name="T38" fmla="*/ 99 w 199"/>
              <a:gd name="T39" fmla="*/ 161 h 200"/>
              <a:gd name="T40" fmla="*/ 140 w 199"/>
              <a:gd name="T41" fmla="*/ 161 h 200"/>
              <a:gd name="T42" fmla="*/ 44 w 199"/>
              <a:gd name="T43" fmla="*/ 65 h 200"/>
              <a:gd name="T44" fmla="*/ 44 w 199"/>
              <a:gd name="T45" fmla="*/ 44 h 200"/>
              <a:gd name="T46" fmla="*/ 161 w 199"/>
              <a:gd name="T47" fmla="*/ 161 h 200"/>
              <a:gd name="T48" fmla="*/ 140 w 199"/>
              <a:gd name="T49" fmla="*/ 161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99" h="200">
                <a:moveTo>
                  <a:pt x="165" y="0"/>
                </a:move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6"/>
                  <a:pt x="0" y="3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85"/>
                  <a:pt x="15" y="200"/>
                  <a:pt x="34" y="200"/>
                </a:cubicBezTo>
                <a:cubicBezTo>
                  <a:pt x="165" y="200"/>
                  <a:pt x="165" y="200"/>
                  <a:pt x="165" y="200"/>
                </a:cubicBezTo>
                <a:cubicBezTo>
                  <a:pt x="184" y="200"/>
                  <a:pt x="199" y="185"/>
                  <a:pt x="199" y="165"/>
                </a:cubicBezTo>
                <a:cubicBezTo>
                  <a:pt x="199" y="35"/>
                  <a:pt x="199" y="35"/>
                  <a:pt x="199" y="35"/>
                </a:cubicBezTo>
                <a:cubicBezTo>
                  <a:pt x="199" y="16"/>
                  <a:pt x="184" y="0"/>
                  <a:pt x="165" y="0"/>
                </a:cubicBezTo>
                <a:close/>
                <a:moveTo>
                  <a:pt x="55" y="161"/>
                </a:moveTo>
                <a:cubicBezTo>
                  <a:pt x="46" y="161"/>
                  <a:pt x="39" y="154"/>
                  <a:pt x="39" y="145"/>
                </a:cubicBezTo>
                <a:cubicBezTo>
                  <a:pt x="39" y="137"/>
                  <a:pt x="46" y="130"/>
                  <a:pt x="55" y="130"/>
                </a:cubicBezTo>
                <a:cubicBezTo>
                  <a:pt x="63" y="130"/>
                  <a:pt x="70" y="137"/>
                  <a:pt x="70" y="145"/>
                </a:cubicBezTo>
                <a:cubicBezTo>
                  <a:pt x="70" y="154"/>
                  <a:pt x="63" y="161"/>
                  <a:pt x="55" y="161"/>
                </a:cubicBezTo>
                <a:close/>
                <a:moveTo>
                  <a:pt x="99" y="161"/>
                </a:moveTo>
                <a:cubicBezTo>
                  <a:pt x="99" y="148"/>
                  <a:pt x="93" y="134"/>
                  <a:pt x="82" y="123"/>
                </a:cubicBezTo>
                <a:cubicBezTo>
                  <a:pt x="71" y="112"/>
                  <a:pt x="57" y="105"/>
                  <a:pt x="44" y="105"/>
                </a:cubicBezTo>
                <a:cubicBezTo>
                  <a:pt x="44" y="84"/>
                  <a:pt x="44" y="84"/>
                  <a:pt x="44" y="84"/>
                </a:cubicBezTo>
                <a:cubicBezTo>
                  <a:pt x="84" y="84"/>
                  <a:pt x="120" y="121"/>
                  <a:pt x="121" y="161"/>
                </a:cubicBezTo>
                <a:lnTo>
                  <a:pt x="99" y="161"/>
                </a:lnTo>
                <a:close/>
                <a:moveTo>
                  <a:pt x="140" y="161"/>
                </a:moveTo>
                <a:cubicBezTo>
                  <a:pt x="139" y="108"/>
                  <a:pt x="97" y="66"/>
                  <a:pt x="44" y="65"/>
                </a:cubicBezTo>
                <a:cubicBezTo>
                  <a:pt x="44" y="44"/>
                  <a:pt x="44" y="44"/>
                  <a:pt x="44" y="44"/>
                </a:cubicBezTo>
                <a:cubicBezTo>
                  <a:pt x="109" y="44"/>
                  <a:pt x="161" y="96"/>
                  <a:pt x="161" y="161"/>
                </a:cubicBezTo>
                <a:lnTo>
                  <a:pt x="140" y="161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Rectangle 225"/>
          <p:cNvSpPr>
            <a:spLocks noChangeArrowheads="1"/>
          </p:cNvSpPr>
          <p:nvPr/>
        </p:nvSpPr>
        <p:spPr bwMode="auto">
          <a:xfrm>
            <a:off x="12045951" y="1524001"/>
            <a:ext cx="12700" cy="34925"/>
          </a:xfrm>
          <a:prstGeom prst="rect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Rectangle 226"/>
          <p:cNvSpPr>
            <a:spLocks noChangeArrowheads="1"/>
          </p:cNvSpPr>
          <p:nvPr/>
        </p:nvSpPr>
        <p:spPr bwMode="auto">
          <a:xfrm>
            <a:off x="11934826" y="1524001"/>
            <a:ext cx="12700" cy="34925"/>
          </a:xfrm>
          <a:prstGeom prst="rect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Rectangle 227"/>
          <p:cNvSpPr>
            <a:spLocks noChangeArrowheads="1"/>
          </p:cNvSpPr>
          <p:nvPr/>
        </p:nvSpPr>
        <p:spPr bwMode="auto">
          <a:xfrm>
            <a:off x="12120563" y="1524001"/>
            <a:ext cx="11113" cy="34925"/>
          </a:xfrm>
          <a:prstGeom prst="rect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228"/>
          <p:cNvSpPr>
            <a:spLocks noEditPoints="1"/>
          </p:cNvSpPr>
          <p:nvPr/>
        </p:nvSpPr>
        <p:spPr bwMode="auto">
          <a:xfrm>
            <a:off x="11877676" y="1381126"/>
            <a:ext cx="312738" cy="314325"/>
          </a:xfrm>
          <a:custGeom>
            <a:avLst/>
            <a:gdLst>
              <a:gd name="T0" fmla="*/ 166 w 200"/>
              <a:gd name="T1" fmla="*/ 0 h 200"/>
              <a:gd name="T2" fmla="*/ 35 w 200"/>
              <a:gd name="T3" fmla="*/ 0 h 200"/>
              <a:gd name="T4" fmla="*/ 0 w 200"/>
              <a:gd name="T5" fmla="*/ 35 h 200"/>
              <a:gd name="T6" fmla="*/ 0 w 200"/>
              <a:gd name="T7" fmla="*/ 165 h 200"/>
              <a:gd name="T8" fmla="*/ 35 w 200"/>
              <a:gd name="T9" fmla="*/ 200 h 200"/>
              <a:gd name="T10" fmla="*/ 166 w 200"/>
              <a:gd name="T11" fmla="*/ 200 h 200"/>
              <a:gd name="T12" fmla="*/ 200 w 200"/>
              <a:gd name="T13" fmla="*/ 165 h 200"/>
              <a:gd name="T14" fmla="*/ 200 w 200"/>
              <a:gd name="T15" fmla="*/ 35 h 200"/>
              <a:gd name="T16" fmla="*/ 166 w 200"/>
              <a:gd name="T17" fmla="*/ 0 h 200"/>
              <a:gd name="T18" fmla="*/ 60 w 200"/>
              <a:gd name="T19" fmla="*/ 126 h 200"/>
              <a:gd name="T20" fmla="*/ 21 w 200"/>
              <a:gd name="T21" fmla="*/ 126 h 200"/>
              <a:gd name="T22" fmla="*/ 21 w 200"/>
              <a:gd name="T23" fmla="*/ 78 h 200"/>
              <a:gd name="T24" fmla="*/ 45 w 200"/>
              <a:gd name="T25" fmla="*/ 78 h 200"/>
              <a:gd name="T26" fmla="*/ 45 w 200"/>
              <a:gd name="T27" fmla="*/ 57 h 200"/>
              <a:gd name="T28" fmla="*/ 60 w 200"/>
              <a:gd name="T29" fmla="*/ 57 h 200"/>
              <a:gd name="T30" fmla="*/ 60 w 200"/>
              <a:gd name="T31" fmla="*/ 126 h 200"/>
              <a:gd name="T32" fmla="*/ 84 w 200"/>
              <a:gd name="T33" fmla="*/ 126 h 200"/>
              <a:gd name="T34" fmla="*/ 68 w 200"/>
              <a:gd name="T35" fmla="*/ 126 h 200"/>
              <a:gd name="T36" fmla="*/ 68 w 200"/>
              <a:gd name="T37" fmla="*/ 78 h 200"/>
              <a:gd name="T38" fmla="*/ 84 w 200"/>
              <a:gd name="T39" fmla="*/ 78 h 200"/>
              <a:gd name="T40" fmla="*/ 84 w 200"/>
              <a:gd name="T41" fmla="*/ 126 h 200"/>
              <a:gd name="T42" fmla="*/ 84 w 200"/>
              <a:gd name="T43" fmla="*/ 71 h 200"/>
              <a:gd name="T44" fmla="*/ 68 w 200"/>
              <a:gd name="T45" fmla="*/ 71 h 200"/>
              <a:gd name="T46" fmla="*/ 68 w 200"/>
              <a:gd name="T47" fmla="*/ 58 h 200"/>
              <a:gd name="T48" fmla="*/ 84 w 200"/>
              <a:gd name="T49" fmla="*/ 58 h 200"/>
              <a:gd name="T50" fmla="*/ 84 w 200"/>
              <a:gd name="T51" fmla="*/ 71 h 200"/>
              <a:gd name="T52" fmla="*/ 131 w 200"/>
              <a:gd name="T53" fmla="*/ 147 h 200"/>
              <a:gd name="T54" fmla="*/ 125 w 200"/>
              <a:gd name="T55" fmla="*/ 147 h 200"/>
              <a:gd name="T56" fmla="*/ 92 w 200"/>
              <a:gd name="T57" fmla="*/ 147 h 200"/>
              <a:gd name="T58" fmla="*/ 92 w 200"/>
              <a:gd name="T59" fmla="*/ 133 h 200"/>
              <a:gd name="T60" fmla="*/ 116 w 200"/>
              <a:gd name="T61" fmla="*/ 133 h 200"/>
              <a:gd name="T62" fmla="*/ 116 w 200"/>
              <a:gd name="T63" fmla="*/ 126 h 200"/>
              <a:gd name="T64" fmla="*/ 92 w 200"/>
              <a:gd name="T65" fmla="*/ 126 h 200"/>
              <a:gd name="T66" fmla="*/ 92 w 200"/>
              <a:gd name="T67" fmla="*/ 78 h 200"/>
              <a:gd name="T68" fmla="*/ 131 w 200"/>
              <a:gd name="T69" fmla="*/ 78 h 200"/>
              <a:gd name="T70" fmla="*/ 131 w 200"/>
              <a:gd name="T71" fmla="*/ 147 h 200"/>
              <a:gd name="T72" fmla="*/ 179 w 200"/>
              <a:gd name="T73" fmla="*/ 147 h 200"/>
              <a:gd name="T74" fmla="*/ 172 w 200"/>
              <a:gd name="T75" fmla="*/ 147 h 200"/>
              <a:gd name="T76" fmla="*/ 139 w 200"/>
              <a:gd name="T77" fmla="*/ 147 h 200"/>
              <a:gd name="T78" fmla="*/ 139 w 200"/>
              <a:gd name="T79" fmla="*/ 133 h 200"/>
              <a:gd name="T80" fmla="*/ 163 w 200"/>
              <a:gd name="T81" fmla="*/ 133 h 200"/>
              <a:gd name="T82" fmla="*/ 163 w 200"/>
              <a:gd name="T83" fmla="*/ 126 h 200"/>
              <a:gd name="T84" fmla="*/ 140 w 200"/>
              <a:gd name="T85" fmla="*/ 126 h 200"/>
              <a:gd name="T86" fmla="*/ 140 w 200"/>
              <a:gd name="T87" fmla="*/ 78 h 200"/>
              <a:gd name="T88" fmla="*/ 179 w 200"/>
              <a:gd name="T89" fmla="*/ 78 h 200"/>
              <a:gd name="T90" fmla="*/ 179 w 200"/>
              <a:gd name="T91" fmla="*/ 147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00" h="200">
                <a:moveTo>
                  <a:pt x="166" y="0"/>
                </a:moveTo>
                <a:cubicBezTo>
                  <a:pt x="35" y="0"/>
                  <a:pt x="35" y="0"/>
                  <a:pt x="35" y="0"/>
                </a:cubicBezTo>
                <a:cubicBezTo>
                  <a:pt x="16" y="0"/>
                  <a:pt x="0" y="16"/>
                  <a:pt x="0" y="3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85"/>
                  <a:pt x="16" y="200"/>
                  <a:pt x="35" y="200"/>
                </a:cubicBezTo>
                <a:cubicBezTo>
                  <a:pt x="166" y="200"/>
                  <a:pt x="166" y="200"/>
                  <a:pt x="166" y="200"/>
                </a:cubicBezTo>
                <a:cubicBezTo>
                  <a:pt x="185" y="200"/>
                  <a:pt x="200" y="185"/>
                  <a:pt x="200" y="165"/>
                </a:cubicBezTo>
                <a:cubicBezTo>
                  <a:pt x="200" y="35"/>
                  <a:pt x="200" y="35"/>
                  <a:pt x="200" y="35"/>
                </a:cubicBezTo>
                <a:cubicBezTo>
                  <a:pt x="200" y="16"/>
                  <a:pt x="185" y="0"/>
                  <a:pt x="166" y="0"/>
                </a:cubicBezTo>
                <a:close/>
                <a:moveTo>
                  <a:pt x="60" y="126"/>
                </a:moveTo>
                <a:cubicBezTo>
                  <a:pt x="21" y="126"/>
                  <a:pt x="21" y="126"/>
                  <a:pt x="21" y="126"/>
                </a:cubicBezTo>
                <a:cubicBezTo>
                  <a:pt x="21" y="78"/>
                  <a:pt x="21" y="78"/>
                  <a:pt x="21" y="78"/>
                </a:cubicBezTo>
                <a:cubicBezTo>
                  <a:pt x="45" y="78"/>
                  <a:pt x="45" y="78"/>
                  <a:pt x="45" y="78"/>
                </a:cubicBezTo>
                <a:cubicBezTo>
                  <a:pt x="45" y="57"/>
                  <a:pt x="45" y="57"/>
                  <a:pt x="45" y="57"/>
                </a:cubicBezTo>
                <a:cubicBezTo>
                  <a:pt x="60" y="57"/>
                  <a:pt x="60" y="57"/>
                  <a:pt x="60" y="57"/>
                </a:cubicBezTo>
                <a:lnTo>
                  <a:pt x="60" y="126"/>
                </a:lnTo>
                <a:close/>
                <a:moveTo>
                  <a:pt x="84" y="126"/>
                </a:moveTo>
                <a:cubicBezTo>
                  <a:pt x="68" y="126"/>
                  <a:pt x="68" y="126"/>
                  <a:pt x="68" y="126"/>
                </a:cubicBezTo>
                <a:cubicBezTo>
                  <a:pt x="68" y="78"/>
                  <a:pt x="68" y="78"/>
                  <a:pt x="68" y="78"/>
                </a:cubicBezTo>
                <a:cubicBezTo>
                  <a:pt x="84" y="78"/>
                  <a:pt x="84" y="78"/>
                  <a:pt x="84" y="78"/>
                </a:cubicBezTo>
                <a:lnTo>
                  <a:pt x="84" y="126"/>
                </a:lnTo>
                <a:close/>
                <a:moveTo>
                  <a:pt x="84" y="71"/>
                </a:moveTo>
                <a:cubicBezTo>
                  <a:pt x="68" y="71"/>
                  <a:pt x="68" y="71"/>
                  <a:pt x="68" y="71"/>
                </a:cubicBezTo>
                <a:cubicBezTo>
                  <a:pt x="68" y="58"/>
                  <a:pt x="68" y="58"/>
                  <a:pt x="68" y="58"/>
                </a:cubicBezTo>
                <a:cubicBezTo>
                  <a:pt x="84" y="58"/>
                  <a:pt x="84" y="58"/>
                  <a:pt x="84" y="58"/>
                </a:cubicBezTo>
                <a:lnTo>
                  <a:pt x="84" y="71"/>
                </a:lnTo>
                <a:close/>
                <a:moveTo>
                  <a:pt x="131" y="147"/>
                </a:moveTo>
                <a:cubicBezTo>
                  <a:pt x="125" y="147"/>
                  <a:pt x="125" y="147"/>
                  <a:pt x="125" y="147"/>
                </a:cubicBezTo>
                <a:cubicBezTo>
                  <a:pt x="92" y="147"/>
                  <a:pt x="92" y="147"/>
                  <a:pt x="92" y="147"/>
                </a:cubicBezTo>
                <a:cubicBezTo>
                  <a:pt x="92" y="133"/>
                  <a:pt x="92" y="133"/>
                  <a:pt x="92" y="133"/>
                </a:cubicBezTo>
                <a:cubicBezTo>
                  <a:pt x="116" y="133"/>
                  <a:pt x="116" y="133"/>
                  <a:pt x="116" y="133"/>
                </a:cubicBezTo>
                <a:cubicBezTo>
                  <a:pt x="116" y="126"/>
                  <a:pt x="116" y="126"/>
                  <a:pt x="116" y="126"/>
                </a:cubicBezTo>
                <a:cubicBezTo>
                  <a:pt x="92" y="126"/>
                  <a:pt x="92" y="126"/>
                  <a:pt x="92" y="126"/>
                </a:cubicBezTo>
                <a:cubicBezTo>
                  <a:pt x="92" y="78"/>
                  <a:pt x="92" y="78"/>
                  <a:pt x="92" y="78"/>
                </a:cubicBezTo>
                <a:cubicBezTo>
                  <a:pt x="131" y="78"/>
                  <a:pt x="131" y="78"/>
                  <a:pt x="131" y="78"/>
                </a:cubicBezTo>
                <a:lnTo>
                  <a:pt x="131" y="147"/>
                </a:lnTo>
                <a:close/>
                <a:moveTo>
                  <a:pt x="179" y="147"/>
                </a:moveTo>
                <a:cubicBezTo>
                  <a:pt x="172" y="147"/>
                  <a:pt x="172" y="147"/>
                  <a:pt x="172" y="147"/>
                </a:cubicBezTo>
                <a:cubicBezTo>
                  <a:pt x="139" y="147"/>
                  <a:pt x="139" y="147"/>
                  <a:pt x="139" y="147"/>
                </a:cubicBezTo>
                <a:cubicBezTo>
                  <a:pt x="139" y="133"/>
                  <a:pt x="139" y="133"/>
                  <a:pt x="139" y="133"/>
                </a:cubicBezTo>
                <a:cubicBezTo>
                  <a:pt x="163" y="133"/>
                  <a:pt x="163" y="133"/>
                  <a:pt x="163" y="133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40" y="126"/>
                  <a:pt x="140" y="126"/>
                  <a:pt x="140" y="126"/>
                </a:cubicBezTo>
                <a:cubicBezTo>
                  <a:pt x="140" y="78"/>
                  <a:pt x="140" y="78"/>
                  <a:pt x="140" y="78"/>
                </a:cubicBezTo>
                <a:cubicBezTo>
                  <a:pt x="179" y="78"/>
                  <a:pt x="179" y="78"/>
                  <a:pt x="179" y="78"/>
                </a:cubicBezTo>
                <a:lnTo>
                  <a:pt x="179" y="147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229"/>
          <p:cNvSpPr>
            <a:spLocks/>
          </p:cNvSpPr>
          <p:nvPr/>
        </p:nvSpPr>
        <p:spPr bwMode="auto">
          <a:xfrm>
            <a:off x="7032626" y="3402013"/>
            <a:ext cx="30163" cy="31750"/>
          </a:xfrm>
          <a:custGeom>
            <a:avLst/>
            <a:gdLst>
              <a:gd name="T0" fmla="*/ 13 w 19"/>
              <a:gd name="T1" fmla="*/ 14 h 20"/>
              <a:gd name="T2" fmla="*/ 16 w 19"/>
              <a:gd name="T3" fmla="*/ 3 h 20"/>
              <a:gd name="T4" fmla="*/ 6 w 19"/>
              <a:gd name="T5" fmla="*/ 6 h 20"/>
              <a:gd name="T6" fmla="*/ 3 w 19"/>
              <a:gd name="T7" fmla="*/ 17 h 20"/>
              <a:gd name="T8" fmla="*/ 13 w 19"/>
              <a:gd name="T9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20">
                <a:moveTo>
                  <a:pt x="13" y="14"/>
                </a:moveTo>
                <a:cubicBezTo>
                  <a:pt x="17" y="10"/>
                  <a:pt x="19" y="6"/>
                  <a:pt x="16" y="3"/>
                </a:cubicBezTo>
                <a:cubicBezTo>
                  <a:pt x="14" y="0"/>
                  <a:pt x="9" y="2"/>
                  <a:pt x="6" y="6"/>
                </a:cubicBezTo>
                <a:cubicBezTo>
                  <a:pt x="1" y="10"/>
                  <a:pt x="0" y="14"/>
                  <a:pt x="3" y="17"/>
                </a:cubicBezTo>
                <a:cubicBezTo>
                  <a:pt x="5" y="20"/>
                  <a:pt x="9" y="18"/>
                  <a:pt x="13" y="14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230"/>
          <p:cNvSpPr>
            <a:spLocks noEditPoints="1"/>
          </p:cNvSpPr>
          <p:nvPr/>
        </p:nvSpPr>
        <p:spPr bwMode="auto">
          <a:xfrm>
            <a:off x="6875463" y="3271838"/>
            <a:ext cx="303213" cy="306388"/>
          </a:xfrm>
          <a:custGeom>
            <a:avLst/>
            <a:gdLst>
              <a:gd name="T0" fmla="*/ 189 w 193"/>
              <a:gd name="T1" fmla="*/ 107 h 195"/>
              <a:gd name="T2" fmla="*/ 81 w 193"/>
              <a:gd name="T3" fmla="*/ 0 h 195"/>
              <a:gd name="T4" fmla="*/ 37 w 193"/>
              <a:gd name="T5" fmla="*/ 1 h 195"/>
              <a:gd name="T6" fmla="*/ 23 w 193"/>
              <a:gd name="T7" fmla="*/ 15 h 195"/>
              <a:gd name="T8" fmla="*/ 34 w 193"/>
              <a:gd name="T9" fmla="*/ 29 h 195"/>
              <a:gd name="T10" fmla="*/ 42 w 193"/>
              <a:gd name="T11" fmla="*/ 27 h 195"/>
              <a:gd name="T12" fmla="*/ 60 w 193"/>
              <a:gd name="T13" fmla="*/ 45 h 195"/>
              <a:gd name="T14" fmla="*/ 42 w 193"/>
              <a:gd name="T15" fmla="*/ 63 h 195"/>
              <a:gd name="T16" fmla="*/ 24 w 193"/>
              <a:gd name="T17" fmla="*/ 45 h 195"/>
              <a:gd name="T18" fmla="*/ 25 w 193"/>
              <a:gd name="T19" fmla="*/ 39 h 195"/>
              <a:gd name="T20" fmla="*/ 11 w 193"/>
              <a:gd name="T21" fmla="*/ 27 h 195"/>
              <a:gd name="T22" fmla="*/ 0 w 193"/>
              <a:gd name="T23" fmla="*/ 38 h 195"/>
              <a:gd name="T24" fmla="*/ 0 w 193"/>
              <a:gd name="T25" fmla="*/ 84 h 195"/>
              <a:gd name="T26" fmla="*/ 107 w 193"/>
              <a:gd name="T27" fmla="*/ 191 h 195"/>
              <a:gd name="T28" fmla="*/ 115 w 193"/>
              <a:gd name="T29" fmla="*/ 191 h 195"/>
              <a:gd name="T30" fmla="*/ 189 w 193"/>
              <a:gd name="T31" fmla="*/ 117 h 195"/>
              <a:gd name="T32" fmla="*/ 189 w 193"/>
              <a:gd name="T33" fmla="*/ 107 h 195"/>
              <a:gd name="T34" fmla="*/ 99 w 193"/>
              <a:gd name="T35" fmla="*/ 83 h 195"/>
              <a:gd name="T36" fmla="*/ 122 w 193"/>
              <a:gd name="T37" fmla="*/ 81 h 195"/>
              <a:gd name="T38" fmla="*/ 121 w 193"/>
              <a:gd name="T39" fmla="*/ 103 h 195"/>
              <a:gd name="T40" fmla="*/ 97 w 193"/>
              <a:gd name="T41" fmla="*/ 105 h 195"/>
              <a:gd name="T42" fmla="*/ 99 w 193"/>
              <a:gd name="T43" fmla="*/ 83 h 195"/>
              <a:gd name="T44" fmla="*/ 65 w 193"/>
              <a:gd name="T45" fmla="*/ 78 h 195"/>
              <a:gd name="T46" fmla="*/ 71 w 193"/>
              <a:gd name="T47" fmla="*/ 72 h 195"/>
              <a:gd name="T48" fmla="*/ 87 w 193"/>
              <a:gd name="T49" fmla="*/ 88 h 195"/>
              <a:gd name="T50" fmla="*/ 81 w 193"/>
              <a:gd name="T51" fmla="*/ 94 h 195"/>
              <a:gd name="T52" fmla="*/ 65 w 193"/>
              <a:gd name="T53" fmla="*/ 78 h 195"/>
              <a:gd name="T54" fmla="*/ 132 w 193"/>
              <a:gd name="T55" fmla="*/ 147 h 195"/>
              <a:gd name="T56" fmla="*/ 109 w 193"/>
              <a:gd name="T57" fmla="*/ 149 h 195"/>
              <a:gd name="T58" fmla="*/ 110 w 193"/>
              <a:gd name="T59" fmla="*/ 127 h 195"/>
              <a:gd name="T60" fmla="*/ 134 w 193"/>
              <a:gd name="T61" fmla="*/ 125 h 195"/>
              <a:gd name="T62" fmla="*/ 132 w 193"/>
              <a:gd name="T63" fmla="*/ 147 h 195"/>
              <a:gd name="T64" fmla="*/ 87 w 193"/>
              <a:gd name="T65" fmla="*/ 126 h 195"/>
              <a:gd name="T66" fmla="*/ 82 w 193"/>
              <a:gd name="T67" fmla="*/ 121 h 195"/>
              <a:gd name="T68" fmla="*/ 144 w 193"/>
              <a:gd name="T69" fmla="*/ 104 h 195"/>
              <a:gd name="T70" fmla="*/ 149 w 193"/>
              <a:gd name="T71" fmla="*/ 109 h 195"/>
              <a:gd name="T72" fmla="*/ 87 w 193"/>
              <a:gd name="T73" fmla="*/ 126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3" h="195">
                <a:moveTo>
                  <a:pt x="189" y="107"/>
                </a:moveTo>
                <a:cubicBezTo>
                  <a:pt x="185" y="103"/>
                  <a:pt x="81" y="0"/>
                  <a:pt x="81" y="0"/>
                </a:cubicBezTo>
                <a:cubicBezTo>
                  <a:pt x="37" y="1"/>
                  <a:pt x="37" y="1"/>
                  <a:pt x="37" y="1"/>
                </a:cubicBezTo>
                <a:cubicBezTo>
                  <a:pt x="23" y="15"/>
                  <a:pt x="23" y="15"/>
                  <a:pt x="23" y="15"/>
                </a:cubicBezTo>
                <a:cubicBezTo>
                  <a:pt x="27" y="20"/>
                  <a:pt x="31" y="25"/>
                  <a:pt x="34" y="29"/>
                </a:cubicBezTo>
                <a:cubicBezTo>
                  <a:pt x="36" y="28"/>
                  <a:pt x="39" y="27"/>
                  <a:pt x="42" y="27"/>
                </a:cubicBezTo>
                <a:cubicBezTo>
                  <a:pt x="52" y="27"/>
                  <a:pt x="60" y="35"/>
                  <a:pt x="60" y="45"/>
                </a:cubicBezTo>
                <a:cubicBezTo>
                  <a:pt x="60" y="55"/>
                  <a:pt x="52" y="63"/>
                  <a:pt x="42" y="63"/>
                </a:cubicBezTo>
                <a:cubicBezTo>
                  <a:pt x="32" y="63"/>
                  <a:pt x="24" y="55"/>
                  <a:pt x="24" y="45"/>
                </a:cubicBezTo>
                <a:cubicBezTo>
                  <a:pt x="24" y="43"/>
                  <a:pt x="24" y="41"/>
                  <a:pt x="25" y="39"/>
                </a:cubicBezTo>
                <a:cubicBezTo>
                  <a:pt x="21" y="36"/>
                  <a:pt x="16" y="31"/>
                  <a:pt x="11" y="27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84"/>
                  <a:pt x="0" y="84"/>
                  <a:pt x="0" y="84"/>
                </a:cubicBezTo>
                <a:cubicBezTo>
                  <a:pt x="107" y="191"/>
                  <a:pt x="107" y="191"/>
                  <a:pt x="107" y="191"/>
                </a:cubicBezTo>
                <a:cubicBezTo>
                  <a:pt x="107" y="191"/>
                  <a:pt x="110" y="195"/>
                  <a:pt x="115" y="191"/>
                </a:cubicBezTo>
                <a:cubicBezTo>
                  <a:pt x="119" y="187"/>
                  <a:pt x="189" y="117"/>
                  <a:pt x="189" y="117"/>
                </a:cubicBezTo>
                <a:cubicBezTo>
                  <a:pt x="189" y="117"/>
                  <a:pt x="193" y="111"/>
                  <a:pt x="189" y="107"/>
                </a:cubicBezTo>
                <a:close/>
                <a:moveTo>
                  <a:pt x="99" y="83"/>
                </a:moveTo>
                <a:cubicBezTo>
                  <a:pt x="106" y="76"/>
                  <a:pt x="115" y="75"/>
                  <a:pt x="122" y="81"/>
                </a:cubicBezTo>
                <a:cubicBezTo>
                  <a:pt x="128" y="88"/>
                  <a:pt x="127" y="97"/>
                  <a:pt x="121" y="103"/>
                </a:cubicBezTo>
                <a:cubicBezTo>
                  <a:pt x="112" y="111"/>
                  <a:pt x="103" y="110"/>
                  <a:pt x="97" y="105"/>
                </a:cubicBezTo>
                <a:cubicBezTo>
                  <a:pt x="92" y="99"/>
                  <a:pt x="91" y="90"/>
                  <a:pt x="99" y="83"/>
                </a:cubicBezTo>
                <a:close/>
                <a:moveTo>
                  <a:pt x="65" y="78"/>
                </a:moveTo>
                <a:cubicBezTo>
                  <a:pt x="71" y="72"/>
                  <a:pt x="71" y="72"/>
                  <a:pt x="71" y="72"/>
                </a:cubicBezTo>
                <a:cubicBezTo>
                  <a:pt x="87" y="88"/>
                  <a:pt x="87" y="88"/>
                  <a:pt x="87" y="88"/>
                </a:cubicBezTo>
                <a:cubicBezTo>
                  <a:pt x="81" y="94"/>
                  <a:pt x="81" y="94"/>
                  <a:pt x="81" y="94"/>
                </a:cubicBezTo>
                <a:lnTo>
                  <a:pt x="65" y="78"/>
                </a:lnTo>
                <a:close/>
                <a:moveTo>
                  <a:pt x="132" y="147"/>
                </a:moveTo>
                <a:cubicBezTo>
                  <a:pt x="124" y="155"/>
                  <a:pt x="115" y="154"/>
                  <a:pt x="109" y="149"/>
                </a:cubicBezTo>
                <a:cubicBezTo>
                  <a:pt x="103" y="143"/>
                  <a:pt x="103" y="134"/>
                  <a:pt x="110" y="127"/>
                </a:cubicBezTo>
                <a:cubicBezTo>
                  <a:pt x="117" y="120"/>
                  <a:pt x="127" y="119"/>
                  <a:pt x="134" y="125"/>
                </a:cubicBezTo>
                <a:cubicBezTo>
                  <a:pt x="140" y="132"/>
                  <a:pt x="139" y="141"/>
                  <a:pt x="132" y="147"/>
                </a:cubicBezTo>
                <a:close/>
                <a:moveTo>
                  <a:pt x="87" y="126"/>
                </a:moveTo>
                <a:cubicBezTo>
                  <a:pt x="82" y="121"/>
                  <a:pt x="82" y="121"/>
                  <a:pt x="82" y="121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49" y="109"/>
                  <a:pt x="149" y="109"/>
                  <a:pt x="149" y="109"/>
                </a:cubicBezTo>
                <a:lnTo>
                  <a:pt x="87" y="126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231"/>
          <p:cNvSpPr>
            <a:spLocks/>
          </p:cNvSpPr>
          <p:nvPr/>
        </p:nvSpPr>
        <p:spPr bwMode="auto">
          <a:xfrm>
            <a:off x="7051676" y="3471863"/>
            <a:ext cx="30163" cy="30163"/>
          </a:xfrm>
          <a:custGeom>
            <a:avLst/>
            <a:gdLst>
              <a:gd name="T0" fmla="*/ 5 w 19"/>
              <a:gd name="T1" fmla="*/ 6 h 20"/>
              <a:gd name="T2" fmla="*/ 2 w 19"/>
              <a:gd name="T3" fmla="*/ 17 h 20"/>
              <a:gd name="T4" fmla="*/ 13 w 19"/>
              <a:gd name="T5" fmla="*/ 14 h 20"/>
              <a:gd name="T6" fmla="*/ 16 w 19"/>
              <a:gd name="T7" fmla="*/ 3 h 20"/>
              <a:gd name="T8" fmla="*/ 5 w 19"/>
              <a:gd name="T9" fmla="*/ 6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20">
                <a:moveTo>
                  <a:pt x="5" y="6"/>
                </a:moveTo>
                <a:cubicBezTo>
                  <a:pt x="1" y="10"/>
                  <a:pt x="0" y="14"/>
                  <a:pt x="2" y="17"/>
                </a:cubicBezTo>
                <a:cubicBezTo>
                  <a:pt x="5" y="20"/>
                  <a:pt x="9" y="18"/>
                  <a:pt x="13" y="14"/>
                </a:cubicBezTo>
                <a:cubicBezTo>
                  <a:pt x="17" y="10"/>
                  <a:pt x="19" y="6"/>
                  <a:pt x="16" y="3"/>
                </a:cubicBezTo>
                <a:cubicBezTo>
                  <a:pt x="14" y="0"/>
                  <a:pt x="9" y="2"/>
                  <a:pt x="5" y="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232"/>
          <p:cNvSpPr>
            <a:spLocks/>
          </p:cNvSpPr>
          <p:nvPr/>
        </p:nvSpPr>
        <p:spPr bwMode="auto">
          <a:xfrm>
            <a:off x="6864351" y="3265488"/>
            <a:ext cx="73025" cy="73025"/>
          </a:xfrm>
          <a:custGeom>
            <a:avLst/>
            <a:gdLst>
              <a:gd name="T0" fmla="*/ 44 w 47"/>
              <a:gd name="T1" fmla="*/ 46 h 46"/>
              <a:gd name="T2" fmla="*/ 44 w 47"/>
              <a:gd name="T3" fmla="*/ 46 h 46"/>
              <a:gd name="T4" fmla="*/ 10 w 47"/>
              <a:gd name="T5" fmla="*/ 0 h 46"/>
              <a:gd name="T6" fmla="*/ 7 w 47"/>
              <a:gd name="T7" fmla="*/ 0 h 46"/>
              <a:gd name="T8" fmla="*/ 1 w 47"/>
              <a:gd name="T9" fmla="*/ 2 h 46"/>
              <a:gd name="T10" fmla="*/ 1 w 47"/>
              <a:gd name="T11" fmla="*/ 9 h 46"/>
              <a:gd name="T12" fmla="*/ 44 w 47"/>
              <a:gd name="T13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7" h="46">
                <a:moveTo>
                  <a:pt x="44" y="46"/>
                </a:moveTo>
                <a:cubicBezTo>
                  <a:pt x="44" y="46"/>
                  <a:pt x="44" y="46"/>
                  <a:pt x="44" y="46"/>
                </a:cubicBezTo>
                <a:cubicBezTo>
                  <a:pt x="47" y="43"/>
                  <a:pt x="31" y="23"/>
                  <a:pt x="10" y="0"/>
                </a:cubicBezTo>
                <a:cubicBezTo>
                  <a:pt x="9" y="0"/>
                  <a:pt x="8" y="0"/>
                  <a:pt x="7" y="0"/>
                </a:cubicBezTo>
                <a:cubicBezTo>
                  <a:pt x="5" y="0"/>
                  <a:pt x="3" y="0"/>
                  <a:pt x="1" y="2"/>
                </a:cubicBezTo>
                <a:cubicBezTo>
                  <a:pt x="0" y="3"/>
                  <a:pt x="0" y="6"/>
                  <a:pt x="1" y="9"/>
                </a:cubicBezTo>
                <a:cubicBezTo>
                  <a:pt x="14" y="23"/>
                  <a:pt x="38" y="46"/>
                  <a:pt x="44" y="4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233"/>
          <p:cNvSpPr>
            <a:spLocks/>
          </p:cNvSpPr>
          <p:nvPr/>
        </p:nvSpPr>
        <p:spPr bwMode="auto">
          <a:xfrm>
            <a:off x="11293476" y="4510088"/>
            <a:ext cx="282575" cy="363538"/>
          </a:xfrm>
          <a:custGeom>
            <a:avLst/>
            <a:gdLst>
              <a:gd name="T0" fmla="*/ 61 w 180"/>
              <a:gd name="T1" fmla="*/ 147 h 231"/>
              <a:gd name="T2" fmla="*/ 6 w 180"/>
              <a:gd name="T3" fmla="*/ 190 h 231"/>
              <a:gd name="T4" fmla="*/ 78 w 180"/>
              <a:gd name="T5" fmla="*/ 166 h 231"/>
              <a:gd name="T6" fmla="*/ 77 w 180"/>
              <a:gd name="T7" fmla="*/ 69 h 231"/>
              <a:gd name="T8" fmla="*/ 111 w 180"/>
              <a:gd name="T9" fmla="*/ 134 h 231"/>
              <a:gd name="T10" fmla="*/ 128 w 180"/>
              <a:gd name="T11" fmla="*/ 139 h 231"/>
              <a:gd name="T12" fmla="*/ 93 w 180"/>
              <a:gd name="T13" fmla="*/ 32 h 231"/>
              <a:gd name="T14" fmla="*/ 79 w 180"/>
              <a:gd name="T15" fmla="*/ 13 h 231"/>
              <a:gd name="T16" fmla="*/ 63 w 180"/>
              <a:gd name="T17" fmla="*/ 19 h 231"/>
              <a:gd name="T18" fmla="*/ 61 w 180"/>
              <a:gd name="T19" fmla="*/ 147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0" h="231">
                <a:moveTo>
                  <a:pt x="61" y="147"/>
                </a:moveTo>
                <a:cubicBezTo>
                  <a:pt x="61" y="147"/>
                  <a:pt x="0" y="133"/>
                  <a:pt x="6" y="190"/>
                </a:cubicBezTo>
                <a:cubicBezTo>
                  <a:pt x="6" y="190"/>
                  <a:pt x="45" y="231"/>
                  <a:pt x="78" y="166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144" y="94"/>
                  <a:pt x="111" y="134"/>
                </a:cubicBezTo>
                <a:cubicBezTo>
                  <a:pt x="111" y="134"/>
                  <a:pt x="115" y="152"/>
                  <a:pt x="128" y="139"/>
                </a:cubicBezTo>
                <a:cubicBezTo>
                  <a:pt x="141" y="126"/>
                  <a:pt x="180" y="81"/>
                  <a:pt x="93" y="32"/>
                </a:cubicBezTo>
                <a:cubicBezTo>
                  <a:pt x="93" y="32"/>
                  <a:pt x="85" y="26"/>
                  <a:pt x="79" y="13"/>
                </a:cubicBezTo>
                <a:cubicBezTo>
                  <a:pt x="74" y="0"/>
                  <a:pt x="63" y="4"/>
                  <a:pt x="63" y="19"/>
                </a:cubicBezTo>
                <a:cubicBezTo>
                  <a:pt x="63" y="33"/>
                  <a:pt x="61" y="147"/>
                  <a:pt x="61" y="147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234"/>
          <p:cNvSpPr>
            <a:spLocks/>
          </p:cNvSpPr>
          <p:nvPr/>
        </p:nvSpPr>
        <p:spPr bwMode="auto">
          <a:xfrm>
            <a:off x="12053888" y="3294063"/>
            <a:ext cx="103188" cy="104775"/>
          </a:xfrm>
          <a:custGeom>
            <a:avLst/>
            <a:gdLst>
              <a:gd name="T0" fmla="*/ 50 w 66"/>
              <a:gd name="T1" fmla="*/ 67 h 67"/>
              <a:gd name="T2" fmla="*/ 66 w 66"/>
              <a:gd name="T3" fmla="*/ 58 h 67"/>
              <a:gd name="T4" fmla="*/ 9 w 66"/>
              <a:gd name="T5" fmla="*/ 0 h 67"/>
              <a:gd name="T6" fmla="*/ 0 w 66"/>
              <a:gd name="T7" fmla="*/ 16 h 67"/>
              <a:gd name="T8" fmla="*/ 50 w 66"/>
              <a:gd name="T9" fmla="*/ 6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67">
                <a:moveTo>
                  <a:pt x="50" y="67"/>
                </a:moveTo>
                <a:cubicBezTo>
                  <a:pt x="66" y="58"/>
                  <a:pt x="66" y="58"/>
                  <a:pt x="66" y="58"/>
                </a:cubicBezTo>
                <a:cubicBezTo>
                  <a:pt x="59" y="30"/>
                  <a:pt x="37" y="8"/>
                  <a:pt x="9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5" y="22"/>
                  <a:pt x="45" y="42"/>
                  <a:pt x="50" y="67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235"/>
          <p:cNvSpPr>
            <a:spLocks/>
          </p:cNvSpPr>
          <p:nvPr/>
        </p:nvSpPr>
        <p:spPr bwMode="auto">
          <a:xfrm>
            <a:off x="11909426" y="3294063"/>
            <a:ext cx="104775" cy="104775"/>
          </a:xfrm>
          <a:custGeom>
            <a:avLst/>
            <a:gdLst>
              <a:gd name="T0" fmla="*/ 67 w 67"/>
              <a:gd name="T1" fmla="*/ 16 h 67"/>
              <a:gd name="T2" fmla="*/ 57 w 67"/>
              <a:gd name="T3" fmla="*/ 0 h 67"/>
              <a:gd name="T4" fmla="*/ 0 w 67"/>
              <a:gd name="T5" fmla="*/ 58 h 67"/>
              <a:gd name="T6" fmla="*/ 16 w 67"/>
              <a:gd name="T7" fmla="*/ 67 h 67"/>
              <a:gd name="T8" fmla="*/ 67 w 67"/>
              <a:gd name="T9" fmla="*/ 1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67">
                <a:moveTo>
                  <a:pt x="67" y="16"/>
                </a:moveTo>
                <a:cubicBezTo>
                  <a:pt x="57" y="0"/>
                  <a:pt x="57" y="0"/>
                  <a:pt x="57" y="0"/>
                </a:cubicBezTo>
                <a:cubicBezTo>
                  <a:pt x="29" y="8"/>
                  <a:pt x="7" y="30"/>
                  <a:pt x="0" y="58"/>
                </a:cubicBezTo>
                <a:cubicBezTo>
                  <a:pt x="16" y="67"/>
                  <a:pt x="16" y="67"/>
                  <a:pt x="16" y="67"/>
                </a:cubicBezTo>
                <a:cubicBezTo>
                  <a:pt x="21" y="41"/>
                  <a:pt x="41" y="21"/>
                  <a:pt x="67" y="1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236"/>
          <p:cNvSpPr>
            <a:spLocks/>
          </p:cNvSpPr>
          <p:nvPr/>
        </p:nvSpPr>
        <p:spPr bwMode="auto">
          <a:xfrm>
            <a:off x="11909426" y="3438526"/>
            <a:ext cx="106363" cy="104775"/>
          </a:xfrm>
          <a:custGeom>
            <a:avLst/>
            <a:gdLst>
              <a:gd name="T0" fmla="*/ 16 w 68"/>
              <a:gd name="T1" fmla="*/ 0 h 67"/>
              <a:gd name="T2" fmla="*/ 0 w 68"/>
              <a:gd name="T3" fmla="*/ 10 h 67"/>
              <a:gd name="T4" fmla="*/ 58 w 68"/>
              <a:gd name="T5" fmla="*/ 67 h 67"/>
              <a:gd name="T6" fmla="*/ 68 w 68"/>
              <a:gd name="T7" fmla="*/ 51 h 67"/>
              <a:gd name="T8" fmla="*/ 16 w 68"/>
              <a:gd name="T9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" h="67">
                <a:moveTo>
                  <a:pt x="16" y="0"/>
                </a:moveTo>
                <a:cubicBezTo>
                  <a:pt x="0" y="10"/>
                  <a:pt x="0" y="10"/>
                  <a:pt x="0" y="10"/>
                </a:cubicBezTo>
                <a:cubicBezTo>
                  <a:pt x="7" y="38"/>
                  <a:pt x="30" y="60"/>
                  <a:pt x="58" y="67"/>
                </a:cubicBezTo>
                <a:cubicBezTo>
                  <a:pt x="68" y="51"/>
                  <a:pt x="68" y="51"/>
                  <a:pt x="68" y="51"/>
                </a:cubicBezTo>
                <a:cubicBezTo>
                  <a:pt x="42" y="47"/>
                  <a:pt x="21" y="26"/>
                  <a:pt x="16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237"/>
          <p:cNvSpPr>
            <a:spLocks/>
          </p:cNvSpPr>
          <p:nvPr/>
        </p:nvSpPr>
        <p:spPr bwMode="auto">
          <a:xfrm>
            <a:off x="12052301" y="3436938"/>
            <a:ext cx="106363" cy="106363"/>
          </a:xfrm>
          <a:custGeom>
            <a:avLst/>
            <a:gdLst>
              <a:gd name="T0" fmla="*/ 0 w 68"/>
              <a:gd name="T1" fmla="*/ 52 h 68"/>
              <a:gd name="T2" fmla="*/ 10 w 68"/>
              <a:gd name="T3" fmla="*/ 68 h 68"/>
              <a:gd name="T4" fmla="*/ 68 w 68"/>
              <a:gd name="T5" fmla="*/ 10 h 68"/>
              <a:gd name="T6" fmla="*/ 52 w 68"/>
              <a:gd name="T7" fmla="*/ 0 h 68"/>
              <a:gd name="T8" fmla="*/ 0 w 68"/>
              <a:gd name="T9" fmla="*/ 5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" h="68">
                <a:moveTo>
                  <a:pt x="0" y="52"/>
                </a:moveTo>
                <a:cubicBezTo>
                  <a:pt x="10" y="68"/>
                  <a:pt x="10" y="68"/>
                  <a:pt x="10" y="68"/>
                </a:cubicBezTo>
                <a:cubicBezTo>
                  <a:pt x="38" y="60"/>
                  <a:pt x="60" y="38"/>
                  <a:pt x="68" y="10"/>
                </a:cubicBezTo>
                <a:cubicBezTo>
                  <a:pt x="52" y="0"/>
                  <a:pt x="52" y="0"/>
                  <a:pt x="52" y="0"/>
                </a:cubicBezTo>
                <a:cubicBezTo>
                  <a:pt x="47" y="26"/>
                  <a:pt x="26" y="47"/>
                  <a:pt x="0" y="5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238"/>
          <p:cNvSpPr>
            <a:spLocks/>
          </p:cNvSpPr>
          <p:nvPr/>
        </p:nvSpPr>
        <p:spPr bwMode="auto">
          <a:xfrm>
            <a:off x="11879263" y="3394076"/>
            <a:ext cx="53975" cy="49213"/>
          </a:xfrm>
          <a:custGeom>
            <a:avLst/>
            <a:gdLst>
              <a:gd name="T0" fmla="*/ 34 w 34"/>
              <a:gd name="T1" fmla="*/ 16 h 31"/>
              <a:gd name="T2" fmla="*/ 8 w 34"/>
              <a:gd name="T3" fmla="*/ 0 h 31"/>
              <a:gd name="T4" fmla="*/ 8 w 34"/>
              <a:gd name="T5" fmla="*/ 10 h 31"/>
              <a:gd name="T6" fmla="*/ 0 w 34"/>
              <a:gd name="T7" fmla="*/ 10 h 31"/>
              <a:gd name="T8" fmla="*/ 0 w 34"/>
              <a:gd name="T9" fmla="*/ 21 h 31"/>
              <a:gd name="T10" fmla="*/ 8 w 34"/>
              <a:gd name="T11" fmla="*/ 21 h 31"/>
              <a:gd name="T12" fmla="*/ 8 w 34"/>
              <a:gd name="T13" fmla="*/ 31 h 31"/>
              <a:gd name="T14" fmla="*/ 34 w 34"/>
              <a:gd name="T15" fmla="*/ 1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4" h="31">
                <a:moveTo>
                  <a:pt x="34" y="16"/>
                </a:moveTo>
                <a:lnTo>
                  <a:pt x="8" y="0"/>
                </a:lnTo>
                <a:lnTo>
                  <a:pt x="8" y="10"/>
                </a:lnTo>
                <a:lnTo>
                  <a:pt x="0" y="10"/>
                </a:lnTo>
                <a:lnTo>
                  <a:pt x="0" y="21"/>
                </a:lnTo>
                <a:lnTo>
                  <a:pt x="8" y="21"/>
                </a:lnTo>
                <a:lnTo>
                  <a:pt x="8" y="31"/>
                </a:lnTo>
                <a:lnTo>
                  <a:pt x="34" y="16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239"/>
          <p:cNvSpPr>
            <a:spLocks/>
          </p:cNvSpPr>
          <p:nvPr/>
        </p:nvSpPr>
        <p:spPr bwMode="auto">
          <a:xfrm>
            <a:off x="12136438" y="3394076"/>
            <a:ext cx="53975" cy="49213"/>
          </a:xfrm>
          <a:custGeom>
            <a:avLst/>
            <a:gdLst>
              <a:gd name="T0" fmla="*/ 25 w 34"/>
              <a:gd name="T1" fmla="*/ 10 h 31"/>
              <a:gd name="T2" fmla="*/ 25 w 34"/>
              <a:gd name="T3" fmla="*/ 0 h 31"/>
              <a:gd name="T4" fmla="*/ 0 w 34"/>
              <a:gd name="T5" fmla="*/ 15 h 31"/>
              <a:gd name="T6" fmla="*/ 25 w 34"/>
              <a:gd name="T7" fmla="*/ 31 h 31"/>
              <a:gd name="T8" fmla="*/ 25 w 34"/>
              <a:gd name="T9" fmla="*/ 21 h 31"/>
              <a:gd name="T10" fmla="*/ 34 w 34"/>
              <a:gd name="T11" fmla="*/ 21 h 31"/>
              <a:gd name="T12" fmla="*/ 34 w 34"/>
              <a:gd name="T13" fmla="*/ 10 h 31"/>
              <a:gd name="T14" fmla="*/ 25 w 34"/>
              <a:gd name="T15" fmla="*/ 1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4" h="31">
                <a:moveTo>
                  <a:pt x="25" y="10"/>
                </a:moveTo>
                <a:lnTo>
                  <a:pt x="25" y="0"/>
                </a:lnTo>
                <a:lnTo>
                  <a:pt x="0" y="15"/>
                </a:lnTo>
                <a:lnTo>
                  <a:pt x="25" y="31"/>
                </a:lnTo>
                <a:lnTo>
                  <a:pt x="25" y="21"/>
                </a:lnTo>
                <a:lnTo>
                  <a:pt x="34" y="21"/>
                </a:lnTo>
                <a:lnTo>
                  <a:pt x="34" y="10"/>
                </a:lnTo>
                <a:lnTo>
                  <a:pt x="25" y="10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240"/>
          <p:cNvSpPr>
            <a:spLocks/>
          </p:cNvSpPr>
          <p:nvPr/>
        </p:nvSpPr>
        <p:spPr bwMode="auto">
          <a:xfrm>
            <a:off x="12011026" y="3521076"/>
            <a:ext cx="47625" cy="55563"/>
          </a:xfrm>
          <a:custGeom>
            <a:avLst/>
            <a:gdLst>
              <a:gd name="T0" fmla="*/ 0 w 30"/>
              <a:gd name="T1" fmla="*/ 26 h 35"/>
              <a:gd name="T2" fmla="*/ 9 w 30"/>
              <a:gd name="T3" fmla="*/ 26 h 35"/>
              <a:gd name="T4" fmla="*/ 9 w 30"/>
              <a:gd name="T5" fmla="*/ 35 h 35"/>
              <a:gd name="T6" fmla="*/ 20 w 30"/>
              <a:gd name="T7" fmla="*/ 35 h 35"/>
              <a:gd name="T8" fmla="*/ 20 w 30"/>
              <a:gd name="T9" fmla="*/ 26 h 35"/>
              <a:gd name="T10" fmla="*/ 30 w 30"/>
              <a:gd name="T11" fmla="*/ 26 h 35"/>
              <a:gd name="T12" fmla="*/ 15 w 30"/>
              <a:gd name="T13" fmla="*/ 0 h 35"/>
              <a:gd name="T14" fmla="*/ 0 w 30"/>
              <a:gd name="T15" fmla="*/ 26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5">
                <a:moveTo>
                  <a:pt x="0" y="26"/>
                </a:moveTo>
                <a:lnTo>
                  <a:pt x="9" y="26"/>
                </a:lnTo>
                <a:lnTo>
                  <a:pt x="9" y="35"/>
                </a:lnTo>
                <a:lnTo>
                  <a:pt x="20" y="35"/>
                </a:lnTo>
                <a:lnTo>
                  <a:pt x="20" y="26"/>
                </a:lnTo>
                <a:lnTo>
                  <a:pt x="30" y="26"/>
                </a:lnTo>
                <a:lnTo>
                  <a:pt x="15" y="0"/>
                </a:lnTo>
                <a:lnTo>
                  <a:pt x="0" y="26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241"/>
          <p:cNvSpPr>
            <a:spLocks/>
          </p:cNvSpPr>
          <p:nvPr/>
        </p:nvSpPr>
        <p:spPr bwMode="auto">
          <a:xfrm>
            <a:off x="12011026" y="3262313"/>
            <a:ext cx="47625" cy="55563"/>
          </a:xfrm>
          <a:custGeom>
            <a:avLst/>
            <a:gdLst>
              <a:gd name="T0" fmla="*/ 30 w 30"/>
              <a:gd name="T1" fmla="*/ 9 h 35"/>
              <a:gd name="T2" fmla="*/ 20 w 30"/>
              <a:gd name="T3" fmla="*/ 9 h 35"/>
              <a:gd name="T4" fmla="*/ 20 w 30"/>
              <a:gd name="T5" fmla="*/ 0 h 35"/>
              <a:gd name="T6" fmla="*/ 9 w 30"/>
              <a:gd name="T7" fmla="*/ 0 h 35"/>
              <a:gd name="T8" fmla="*/ 9 w 30"/>
              <a:gd name="T9" fmla="*/ 9 h 35"/>
              <a:gd name="T10" fmla="*/ 0 w 30"/>
              <a:gd name="T11" fmla="*/ 9 h 35"/>
              <a:gd name="T12" fmla="*/ 15 w 30"/>
              <a:gd name="T13" fmla="*/ 35 h 35"/>
              <a:gd name="T14" fmla="*/ 30 w 30"/>
              <a:gd name="T15" fmla="*/ 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5">
                <a:moveTo>
                  <a:pt x="30" y="9"/>
                </a:moveTo>
                <a:lnTo>
                  <a:pt x="20" y="9"/>
                </a:lnTo>
                <a:lnTo>
                  <a:pt x="20" y="0"/>
                </a:lnTo>
                <a:lnTo>
                  <a:pt x="9" y="0"/>
                </a:lnTo>
                <a:lnTo>
                  <a:pt x="9" y="9"/>
                </a:lnTo>
                <a:lnTo>
                  <a:pt x="0" y="9"/>
                </a:lnTo>
                <a:lnTo>
                  <a:pt x="15" y="35"/>
                </a:lnTo>
                <a:lnTo>
                  <a:pt x="30" y="9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242"/>
          <p:cNvSpPr>
            <a:spLocks noEditPoints="1"/>
          </p:cNvSpPr>
          <p:nvPr/>
        </p:nvSpPr>
        <p:spPr bwMode="auto">
          <a:xfrm>
            <a:off x="7489826" y="4605338"/>
            <a:ext cx="314325" cy="141288"/>
          </a:xfrm>
          <a:custGeom>
            <a:avLst/>
            <a:gdLst>
              <a:gd name="T0" fmla="*/ 5 w 200"/>
              <a:gd name="T1" fmla="*/ 0 h 90"/>
              <a:gd name="T2" fmla="*/ 0 w 200"/>
              <a:gd name="T3" fmla="*/ 86 h 90"/>
              <a:gd name="T4" fmla="*/ 196 w 200"/>
              <a:gd name="T5" fmla="*/ 90 h 90"/>
              <a:gd name="T6" fmla="*/ 200 w 200"/>
              <a:gd name="T7" fmla="*/ 5 h 90"/>
              <a:gd name="T8" fmla="*/ 52 w 200"/>
              <a:gd name="T9" fmla="*/ 32 h 90"/>
              <a:gd name="T10" fmla="*/ 31 w 200"/>
              <a:gd name="T11" fmla="*/ 43 h 90"/>
              <a:gd name="T12" fmla="*/ 49 w 200"/>
              <a:gd name="T13" fmla="*/ 50 h 90"/>
              <a:gd name="T14" fmla="*/ 31 w 200"/>
              <a:gd name="T15" fmla="*/ 68 h 90"/>
              <a:gd name="T16" fmla="*/ 22 w 200"/>
              <a:gd name="T17" fmla="*/ 25 h 90"/>
              <a:gd name="T18" fmla="*/ 52 w 200"/>
              <a:gd name="T19" fmla="*/ 32 h 90"/>
              <a:gd name="T20" fmla="*/ 81 w 200"/>
              <a:gd name="T21" fmla="*/ 59 h 90"/>
              <a:gd name="T22" fmla="*/ 74 w 200"/>
              <a:gd name="T23" fmla="*/ 51 h 90"/>
              <a:gd name="T24" fmla="*/ 68 w 200"/>
              <a:gd name="T25" fmla="*/ 50 h 90"/>
              <a:gd name="T26" fmla="*/ 59 w 200"/>
              <a:gd name="T27" fmla="*/ 68 h 90"/>
              <a:gd name="T28" fmla="*/ 77 w 200"/>
              <a:gd name="T29" fmla="*/ 25 h 90"/>
              <a:gd name="T30" fmla="*/ 92 w 200"/>
              <a:gd name="T31" fmla="*/ 30 h 90"/>
              <a:gd name="T32" fmla="*/ 91 w 200"/>
              <a:gd name="T33" fmla="*/ 45 h 90"/>
              <a:gd name="T34" fmla="*/ 88 w 200"/>
              <a:gd name="T35" fmla="*/ 53 h 90"/>
              <a:gd name="T36" fmla="*/ 98 w 200"/>
              <a:gd name="T37" fmla="*/ 68 h 90"/>
              <a:gd name="T38" fmla="*/ 135 w 200"/>
              <a:gd name="T39" fmla="*/ 68 h 90"/>
              <a:gd name="T40" fmla="*/ 102 w 200"/>
              <a:gd name="T41" fmla="*/ 25 h 90"/>
              <a:gd name="T42" fmla="*/ 134 w 200"/>
              <a:gd name="T43" fmla="*/ 32 h 90"/>
              <a:gd name="T44" fmla="*/ 111 w 200"/>
              <a:gd name="T45" fmla="*/ 42 h 90"/>
              <a:gd name="T46" fmla="*/ 133 w 200"/>
              <a:gd name="T47" fmla="*/ 49 h 90"/>
              <a:gd name="T48" fmla="*/ 111 w 200"/>
              <a:gd name="T49" fmla="*/ 61 h 90"/>
              <a:gd name="T50" fmla="*/ 135 w 200"/>
              <a:gd name="T51" fmla="*/ 68 h 90"/>
              <a:gd name="T52" fmla="*/ 143 w 200"/>
              <a:gd name="T53" fmla="*/ 68 h 90"/>
              <a:gd name="T54" fmla="*/ 175 w 200"/>
              <a:gd name="T55" fmla="*/ 25 h 90"/>
              <a:gd name="T56" fmla="*/ 151 w 200"/>
              <a:gd name="T57" fmla="*/ 32 h 90"/>
              <a:gd name="T58" fmla="*/ 173 w 200"/>
              <a:gd name="T59" fmla="*/ 42 h 90"/>
              <a:gd name="T60" fmla="*/ 151 w 200"/>
              <a:gd name="T61" fmla="*/ 49 h 90"/>
              <a:gd name="T62" fmla="*/ 175 w 200"/>
              <a:gd name="T63" fmla="*/ 61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0" h="90">
                <a:moveTo>
                  <a:pt x="196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8"/>
                  <a:pt x="2" y="90"/>
                  <a:pt x="5" y="90"/>
                </a:cubicBezTo>
                <a:cubicBezTo>
                  <a:pt x="196" y="90"/>
                  <a:pt x="196" y="90"/>
                  <a:pt x="196" y="90"/>
                </a:cubicBezTo>
                <a:cubicBezTo>
                  <a:pt x="198" y="90"/>
                  <a:pt x="200" y="88"/>
                  <a:pt x="200" y="86"/>
                </a:cubicBezTo>
                <a:cubicBezTo>
                  <a:pt x="200" y="5"/>
                  <a:pt x="200" y="5"/>
                  <a:pt x="200" y="5"/>
                </a:cubicBezTo>
                <a:cubicBezTo>
                  <a:pt x="200" y="2"/>
                  <a:pt x="198" y="0"/>
                  <a:pt x="196" y="0"/>
                </a:cubicBezTo>
                <a:close/>
                <a:moveTo>
                  <a:pt x="52" y="32"/>
                </a:moveTo>
                <a:cubicBezTo>
                  <a:pt x="31" y="32"/>
                  <a:pt x="31" y="32"/>
                  <a:pt x="31" y="32"/>
                </a:cubicBezTo>
                <a:cubicBezTo>
                  <a:pt x="31" y="43"/>
                  <a:pt x="31" y="43"/>
                  <a:pt x="31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50"/>
                  <a:pt x="49" y="50"/>
                  <a:pt x="49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68"/>
                  <a:pt x="31" y="68"/>
                  <a:pt x="31" y="68"/>
                </a:cubicBezTo>
                <a:cubicBezTo>
                  <a:pt x="22" y="68"/>
                  <a:pt x="22" y="68"/>
                  <a:pt x="22" y="68"/>
                </a:cubicBezTo>
                <a:cubicBezTo>
                  <a:pt x="22" y="25"/>
                  <a:pt x="22" y="25"/>
                  <a:pt x="22" y="25"/>
                </a:cubicBezTo>
                <a:cubicBezTo>
                  <a:pt x="52" y="25"/>
                  <a:pt x="52" y="25"/>
                  <a:pt x="52" y="25"/>
                </a:cubicBezTo>
                <a:lnTo>
                  <a:pt x="52" y="32"/>
                </a:lnTo>
                <a:close/>
                <a:moveTo>
                  <a:pt x="87" y="68"/>
                </a:moveTo>
                <a:cubicBezTo>
                  <a:pt x="81" y="59"/>
                  <a:pt x="81" y="59"/>
                  <a:pt x="81" y="59"/>
                </a:cubicBezTo>
                <a:cubicBezTo>
                  <a:pt x="79" y="55"/>
                  <a:pt x="77" y="53"/>
                  <a:pt x="76" y="52"/>
                </a:cubicBezTo>
                <a:cubicBezTo>
                  <a:pt x="76" y="52"/>
                  <a:pt x="75" y="51"/>
                  <a:pt x="74" y="51"/>
                </a:cubicBezTo>
                <a:cubicBezTo>
                  <a:pt x="73" y="50"/>
                  <a:pt x="71" y="50"/>
                  <a:pt x="69" y="50"/>
                </a:cubicBezTo>
                <a:cubicBezTo>
                  <a:pt x="68" y="50"/>
                  <a:pt x="68" y="50"/>
                  <a:pt x="68" y="50"/>
                </a:cubicBezTo>
                <a:cubicBezTo>
                  <a:pt x="68" y="68"/>
                  <a:pt x="68" y="68"/>
                  <a:pt x="68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25"/>
                  <a:pt x="59" y="25"/>
                  <a:pt x="59" y="25"/>
                </a:cubicBezTo>
                <a:cubicBezTo>
                  <a:pt x="77" y="25"/>
                  <a:pt x="77" y="25"/>
                  <a:pt x="77" y="25"/>
                </a:cubicBezTo>
                <a:cubicBezTo>
                  <a:pt x="82" y="25"/>
                  <a:pt x="85" y="25"/>
                  <a:pt x="87" y="26"/>
                </a:cubicBezTo>
                <a:cubicBezTo>
                  <a:pt x="89" y="27"/>
                  <a:pt x="91" y="28"/>
                  <a:pt x="92" y="30"/>
                </a:cubicBezTo>
                <a:cubicBezTo>
                  <a:pt x="94" y="32"/>
                  <a:pt x="94" y="35"/>
                  <a:pt x="94" y="37"/>
                </a:cubicBezTo>
                <a:cubicBezTo>
                  <a:pt x="94" y="40"/>
                  <a:pt x="93" y="43"/>
                  <a:pt x="91" y="45"/>
                </a:cubicBezTo>
                <a:cubicBezTo>
                  <a:pt x="90" y="47"/>
                  <a:pt x="87" y="49"/>
                  <a:pt x="83" y="49"/>
                </a:cubicBezTo>
                <a:cubicBezTo>
                  <a:pt x="85" y="50"/>
                  <a:pt x="86" y="51"/>
                  <a:pt x="88" y="53"/>
                </a:cubicBezTo>
                <a:cubicBezTo>
                  <a:pt x="89" y="54"/>
                  <a:pt x="90" y="56"/>
                  <a:pt x="93" y="60"/>
                </a:cubicBezTo>
                <a:cubicBezTo>
                  <a:pt x="98" y="68"/>
                  <a:pt x="98" y="68"/>
                  <a:pt x="98" y="68"/>
                </a:cubicBezTo>
                <a:lnTo>
                  <a:pt x="87" y="68"/>
                </a:lnTo>
                <a:close/>
                <a:moveTo>
                  <a:pt x="135" y="68"/>
                </a:moveTo>
                <a:cubicBezTo>
                  <a:pt x="102" y="68"/>
                  <a:pt x="102" y="68"/>
                  <a:pt x="102" y="68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34" y="32"/>
                  <a:pt x="134" y="32"/>
                  <a:pt x="134" y="32"/>
                </a:cubicBezTo>
                <a:cubicBezTo>
                  <a:pt x="111" y="32"/>
                  <a:pt x="111" y="32"/>
                  <a:pt x="111" y="32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33" y="42"/>
                  <a:pt x="133" y="42"/>
                  <a:pt x="133" y="42"/>
                </a:cubicBezTo>
                <a:cubicBezTo>
                  <a:pt x="133" y="49"/>
                  <a:pt x="133" y="49"/>
                  <a:pt x="133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61"/>
                  <a:pt x="111" y="61"/>
                  <a:pt x="111" y="61"/>
                </a:cubicBezTo>
                <a:cubicBezTo>
                  <a:pt x="135" y="61"/>
                  <a:pt x="135" y="61"/>
                  <a:pt x="135" y="61"/>
                </a:cubicBezTo>
                <a:lnTo>
                  <a:pt x="135" y="68"/>
                </a:lnTo>
                <a:close/>
                <a:moveTo>
                  <a:pt x="175" y="68"/>
                </a:moveTo>
                <a:cubicBezTo>
                  <a:pt x="143" y="68"/>
                  <a:pt x="143" y="68"/>
                  <a:pt x="143" y="68"/>
                </a:cubicBezTo>
                <a:cubicBezTo>
                  <a:pt x="143" y="25"/>
                  <a:pt x="143" y="25"/>
                  <a:pt x="143" y="25"/>
                </a:cubicBezTo>
                <a:cubicBezTo>
                  <a:pt x="175" y="25"/>
                  <a:pt x="175" y="25"/>
                  <a:pt x="175" y="25"/>
                </a:cubicBezTo>
                <a:cubicBezTo>
                  <a:pt x="175" y="32"/>
                  <a:pt x="175" y="32"/>
                  <a:pt x="175" y="32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73" y="42"/>
                  <a:pt x="173" y="42"/>
                  <a:pt x="173" y="42"/>
                </a:cubicBezTo>
                <a:cubicBezTo>
                  <a:pt x="173" y="49"/>
                  <a:pt x="173" y="49"/>
                  <a:pt x="173" y="49"/>
                </a:cubicBezTo>
                <a:cubicBezTo>
                  <a:pt x="151" y="49"/>
                  <a:pt x="151" y="49"/>
                  <a:pt x="151" y="49"/>
                </a:cubicBezTo>
                <a:cubicBezTo>
                  <a:pt x="151" y="61"/>
                  <a:pt x="151" y="61"/>
                  <a:pt x="151" y="61"/>
                </a:cubicBezTo>
                <a:cubicBezTo>
                  <a:pt x="175" y="61"/>
                  <a:pt x="175" y="61"/>
                  <a:pt x="175" y="61"/>
                </a:cubicBezTo>
                <a:lnTo>
                  <a:pt x="175" y="68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243"/>
          <p:cNvSpPr>
            <a:spLocks/>
          </p:cNvSpPr>
          <p:nvPr/>
        </p:nvSpPr>
        <p:spPr bwMode="auto">
          <a:xfrm>
            <a:off x="7596188" y="4654551"/>
            <a:ext cx="26988" cy="17463"/>
          </a:xfrm>
          <a:custGeom>
            <a:avLst/>
            <a:gdLst>
              <a:gd name="T0" fmla="*/ 16 w 17"/>
              <a:gd name="T1" fmla="*/ 9 h 11"/>
              <a:gd name="T2" fmla="*/ 17 w 17"/>
              <a:gd name="T3" fmla="*/ 6 h 11"/>
              <a:gd name="T4" fmla="*/ 16 w 17"/>
              <a:gd name="T5" fmla="*/ 2 h 11"/>
              <a:gd name="T6" fmla="*/ 13 w 17"/>
              <a:gd name="T7" fmla="*/ 0 h 11"/>
              <a:gd name="T8" fmla="*/ 7 w 17"/>
              <a:gd name="T9" fmla="*/ 0 h 11"/>
              <a:gd name="T10" fmla="*/ 0 w 17"/>
              <a:gd name="T11" fmla="*/ 0 h 11"/>
              <a:gd name="T12" fmla="*/ 0 w 17"/>
              <a:gd name="T13" fmla="*/ 11 h 11"/>
              <a:gd name="T14" fmla="*/ 6 w 17"/>
              <a:gd name="T15" fmla="*/ 11 h 11"/>
              <a:gd name="T16" fmla="*/ 14 w 17"/>
              <a:gd name="T17" fmla="*/ 11 h 11"/>
              <a:gd name="T18" fmla="*/ 16 w 17"/>
              <a:gd name="T19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" h="11">
                <a:moveTo>
                  <a:pt x="16" y="9"/>
                </a:moveTo>
                <a:cubicBezTo>
                  <a:pt x="17" y="8"/>
                  <a:pt x="17" y="7"/>
                  <a:pt x="17" y="6"/>
                </a:cubicBezTo>
                <a:cubicBezTo>
                  <a:pt x="17" y="4"/>
                  <a:pt x="17" y="3"/>
                  <a:pt x="16" y="2"/>
                </a:cubicBezTo>
                <a:cubicBezTo>
                  <a:pt x="15" y="1"/>
                  <a:pt x="14" y="1"/>
                  <a:pt x="13" y="0"/>
                </a:cubicBezTo>
                <a:cubicBezTo>
                  <a:pt x="12" y="0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10" y="11"/>
                  <a:pt x="13" y="11"/>
                  <a:pt x="14" y="11"/>
                </a:cubicBezTo>
                <a:cubicBezTo>
                  <a:pt x="15" y="10"/>
                  <a:pt x="16" y="10"/>
                  <a:pt x="16" y="9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244"/>
          <p:cNvSpPr>
            <a:spLocks/>
          </p:cNvSpPr>
          <p:nvPr/>
        </p:nvSpPr>
        <p:spPr bwMode="auto">
          <a:xfrm>
            <a:off x="8183563" y="4676776"/>
            <a:ext cx="247650" cy="112713"/>
          </a:xfrm>
          <a:custGeom>
            <a:avLst/>
            <a:gdLst>
              <a:gd name="T0" fmla="*/ 155 w 159"/>
              <a:gd name="T1" fmla="*/ 0 h 72"/>
              <a:gd name="T2" fmla="*/ 112 w 159"/>
              <a:gd name="T3" fmla="*/ 0 h 72"/>
              <a:gd name="T4" fmla="*/ 90 w 159"/>
              <a:gd name="T5" fmla="*/ 11 h 72"/>
              <a:gd name="T6" fmla="*/ 106 w 159"/>
              <a:gd name="T7" fmla="*/ 36 h 72"/>
              <a:gd name="T8" fmla="*/ 79 w 159"/>
              <a:gd name="T9" fmla="*/ 63 h 72"/>
              <a:gd name="T10" fmla="*/ 52 w 159"/>
              <a:gd name="T11" fmla="*/ 36 h 72"/>
              <a:gd name="T12" fmla="*/ 53 w 159"/>
              <a:gd name="T13" fmla="*/ 29 h 72"/>
              <a:gd name="T14" fmla="*/ 0 w 159"/>
              <a:gd name="T15" fmla="*/ 55 h 72"/>
              <a:gd name="T16" fmla="*/ 0 w 159"/>
              <a:gd name="T17" fmla="*/ 68 h 72"/>
              <a:gd name="T18" fmla="*/ 4 w 159"/>
              <a:gd name="T19" fmla="*/ 72 h 72"/>
              <a:gd name="T20" fmla="*/ 155 w 159"/>
              <a:gd name="T21" fmla="*/ 72 h 72"/>
              <a:gd name="T22" fmla="*/ 159 w 159"/>
              <a:gd name="T23" fmla="*/ 68 h 72"/>
              <a:gd name="T24" fmla="*/ 159 w 159"/>
              <a:gd name="T25" fmla="*/ 4 h 72"/>
              <a:gd name="T26" fmla="*/ 155 w 159"/>
              <a:gd name="T27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9" h="72">
                <a:moveTo>
                  <a:pt x="155" y="0"/>
                </a:moveTo>
                <a:cubicBezTo>
                  <a:pt x="112" y="0"/>
                  <a:pt x="112" y="0"/>
                  <a:pt x="112" y="0"/>
                </a:cubicBezTo>
                <a:cubicBezTo>
                  <a:pt x="90" y="11"/>
                  <a:pt x="90" y="11"/>
                  <a:pt x="90" y="11"/>
                </a:cubicBezTo>
                <a:cubicBezTo>
                  <a:pt x="100" y="15"/>
                  <a:pt x="106" y="25"/>
                  <a:pt x="106" y="36"/>
                </a:cubicBezTo>
                <a:cubicBezTo>
                  <a:pt x="106" y="51"/>
                  <a:pt x="94" y="63"/>
                  <a:pt x="79" y="63"/>
                </a:cubicBezTo>
                <a:cubicBezTo>
                  <a:pt x="64" y="63"/>
                  <a:pt x="52" y="51"/>
                  <a:pt x="52" y="36"/>
                </a:cubicBezTo>
                <a:cubicBezTo>
                  <a:pt x="52" y="34"/>
                  <a:pt x="53" y="31"/>
                  <a:pt x="53" y="29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0"/>
                  <a:pt x="2" y="72"/>
                  <a:pt x="4" y="72"/>
                </a:cubicBezTo>
                <a:cubicBezTo>
                  <a:pt x="155" y="72"/>
                  <a:pt x="155" y="72"/>
                  <a:pt x="155" y="72"/>
                </a:cubicBezTo>
                <a:cubicBezTo>
                  <a:pt x="157" y="72"/>
                  <a:pt x="159" y="70"/>
                  <a:pt x="159" y="68"/>
                </a:cubicBezTo>
                <a:cubicBezTo>
                  <a:pt x="159" y="4"/>
                  <a:pt x="159" y="4"/>
                  <a:pt x="159" y="4"/>
                </a:cubicBezTo>
                <a:cubicBezTo>
                  <a:pt x="159" y="2"/>
                  <a:pt x="157" y="0"/>
                  <a:pt x="155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245"/>
          <p:cNvSpPr>
            <a:spLocks/>
          </p:cNvSpPr>
          <p:nvPr/>
        </p:nvSpPr>
        <p:spPr bwMode="auto">
          <a:xfrm>
            <a:off x="8281988" y="4706938"/>
            <a:ext cx="39688" cy="55563"/>
          </a:xfrm>
          <a:custGeom>
            <a:avLst/>
            <a:gdLst>
              <a:gd name="T0" fmla="*/ 19 w 26"/>
              <a:gd name="T1" fmla="*/ 6 h 35"/>
              <a:gd name="T2" fmla="*/ 25 w 26"/>
              <a:gd name="T3" fmla="*/ 8 h 35"/>
              <a:gd name="T4" fmla="*/ 26 w 26"/>
              <a:gd name="T5" fmla="*/ 1 h 35"/>
              <a:gd name="T6" fmla="*/ 19 w 26"/>
              <a:gd name="T7" fmla="*/ 0 h 35"/>
              <a:gd name="T8" fmla="*/ 8 w 26"/>
              <a:gd name="T9" fmla="*/ 5 h 35"/>
              <a:gd name="T10" fmla="*/ 4 w 26"/>
              <a:gd name="T11" fmla="*/ 12 h 35"/>
              <a:gd name="T12" fmla="*/ 1 w 26"/>
              <a:gd name="T13" fmla="*/ 12 h 35"/>
              <a:gd name="T14" fmla="*/ 0 w 26"/>
              <a:gd name="T15" fmla="*/ 16 h 35"/>
              <a:gd name="T16" fmla="*/ 3 w 26"/>
              <a:gd name="T17" fmla="*/ 16 h 35"/>
              <a:gd name="T18" fmla="*/ 3 w 26"/>
              <a:gd name="T19" fmla="*/ 18 h 35"/>
              <a:gd name="T20" fmla="*/ 3 w 26"/>
              <a:gd name="T21" fmla="*/ 19 h 35"/>
              <a:gd name="T22" fmla="*/ 1 w 26"/>
              <a:gd name="T23" fmla="*/ 19 h 35"/>
              <a:gd name="T24" fmla="*/ 0 w 26"/>
              <a:gd name="T25" fmla="*/ 23 h 35"/>
              <a:gd name="T26" fmla="*/ 4 w 26"/>
              <a:gd name="T27" fmla="*/ 23 h 35"/>
              <a:gd name="T28" fmla="*/ 8 w 26"/>
              <a:gd name="T29" fmla="*/ 31 h 35"/>
              <a:gd name="T30" fmla="*/ 19 w 26"/>
              <a:gd name="T31" fmla="*/ 35 h 35"/>
              <a:gd name="T32" fmla="*/ 26 w 26"/>
              <a:gd name="T33" fmla="*/ 34 h 35"/>
              <a:gd name="T34" fmla="*/ 26 w 26"/>
              <a:gd name="T35" fmla="*/ 27 h 35"/>
              <a:gd name="T36" fmla="*/ 19 w 26"/>
              <a:gd name="T37" fmla="*/ 29 h 35"/>
              <a:gd name="T38" fmla="*/ 13 w 26"/>
              <a:gd name="T39" fmla="*/ 27 h 35"/>
              <a:gd name="T40" fmla="*/ 11 w 26"/>
              <a:gd name="T41" fmla="*/ 23 h 35"/>
              <a:gd name="T42" fmla="*/ 22 w 26"/>
              <a:gd name="T43" fmla="*/ 23 h 35"/>
              <a:gd name="T44" fmla="*/ 22 w 26"/>
              <a:gd name="T45" fmla="*/ 19 h 35"/>
              <a:gd name="T46" fmla="*/ 10 w 26"/>
              <a:gd name="T47" fmla="*/ 19 h 35"/>
              <a:gd name="T48" fmla="*/ 10 w 26"/>
              <a:gd name="T49" fmla="*/ 17 h 35"/>
              <a:gd name="T50" fmla="*/ 10 w 26"/>
              <a:gd name="T51" fmla="*/ 16 h 35"/>
              <a:gd name="T52" fmla="*/ 23 w 26"/>
              <a:gd name="T53" fmla="*/ 16 h 35"/>
              <a:gd name="T54" fmla="*/ 24 w 26"/>
              <a:gd name="T55" fmla="*/ 12 h 35"/>
              <a:gd name="T56" fmla="*/ 11 w 26"/>
              <a:gd name="T57" fmla="*/ 12 h 35"/>
              <a:gd name="T58" fmla="*/ 13 w 26"/>
              <a:gd name="T59" fmla="*/ 9 h 35"/>
              <a:gd name="T60" fmla="*/ 19 w 26"/>
              <a:gd name="T61" fmla="*/ 6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6" h="35">
                <a:moveTo>
                  <a:pt x="19" y="6"/>
                </a:moveTo>
                <a:cubicBezTo>
                  <a:pt x="21" y="6"/>
                  <a:pt x="23" y="6"/>
                  <a:pt x="25" y="8"/>
                </a:cubicBezTo>
                <a:cubicBezTo>
                  <a:pt x="26" y="1"/>
                  <a:pt x="26" y="1"/>
                  <a:pt x="26" y="1"/>
                </a:cubicBezTo>
                <a:cubicBezTo>
                  <a:pt x="24" y="0"/>
                  <a:pt x="22" y="0"/>
                  <a:pt x="19" y="0"/>
                </a:cubicBezTo>
                <a:cubicBezTo>
                  <a:pt x="14" y="0"/>
                  <a:pt x="11" y="1"/>
                  <a:pt x="8" y="5"/>
                </a:cubicBezTo>
                <a:cubicBezTo>
                  <a:pt x="6" y="7"/>
                  <a:pt x="4" y="9"/>
                  <a:pt x="4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7"/>
                  <a:pt x="3" y="17"/>
                  <a:pt x="3" y="18"/>
                </a:cubicBezTo>
                <a:cubicBezTo>
                  <a:pt x="3" y="18"/>
                  <a:pt x="3" y="19"/>
                  <a:pt x="3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23"/>
                  <a:pt x="0" y="23"/>
                  <a:pt x="0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6"/>
                  <a:pt x="6" y="29"/>
                  <a:pt x="8" y="31"/>
                </a:cubicBezTo>
                <a:cubicBezTo>
                  <a:pt x="11" y="34"/>
                  <a:pt x="14" y="35"/>
                  <a:pt x="19" y="35"/>
                </a:cubicBezTo>
                <a:cubicBezTo>
                  <a:pt x="22" y="35"/>
                  <a:pt x="24" y="35"/>
                  <a:pt x="26" y="34"/>
                </a:cubicBezTo>
                <a:cubicBezTo>
                  <a:pt x="26" y="27"/>
                  <a:pt x="26" y="27"/>
                  <a:pt x="26" y="27"/>
                </a:cubicBezTo>
                <a:cubicBezTo>
                  <a:pt x="24" y="29"/>
                  <a:pt x="22" y="29"/>
                  <a:pt x="19" y="29"/>
                </a:cubicBezTo>
                <a:cubicBezTo>
                  <a:pt x="16" y="29"/>
                  <a:pt x="14" y="29"/>
                  <a:pt x="13" y="27"/>
                </a:cubicBezTo>
                <a:cubicBezTo>
                  <a:pt x="12" y="26"/>
                  <a:pt x="11" y="24"/>
                  <a:pt x="11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19"/>
                  <a:pt x="22" y="19"/>
                  <a:pt x="22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0" y="19"/>
                  <a:pt x="10" y="18"/>
                  <a:pt x="10" y="17"/>
                </a:cubicBezTo>
                <a:cubicBezTo>
                  <a:pt x="10" y="17"/>
                  <a:pt x="10" y="16"/>
                  <a:pt x="10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4" y="12"/>
                  <a:pt x="24" y="12"/>
                  <a:pt x="24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1"/>
                  <a:pt x="12" y="10"/>
                  <a:pt x="13" y="9"/>
                </a:cubicBezTo>
                <a:cubicBezTo>
                  <a:pt x="14" y="7"/>
                  <a:pt x="16" y="6"/>
                  <a:pt x="19" y="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246"/>
          <p:cNvSpPr>
            <a:spLocks noEditPoints="1"/>
          </p:cNvSpPr>
          <p:nvPr/>
        </p:nvSpPr>
        <p:spPr bwMode="auto">
          <a:xfrm>
            <a:off x="8115301" y="4552951"/>
            <a:ext cx="271463" cy="207963"/>
          </a:xfrm>
          <a:custGeom>
            <a:avLst/>
            <a:gdLst>
              <a:gd name="T0" fmla="*/ 172 w 173"/>
              <a:gd name="T1" fmla="*/ 60 h 132"/>
              <a:gd name="T2" fmla="*/ 144 w 173"/>
              <a:gd name="T3" fmla="*/ 2 h 132"/>
              <a:gd name="T4" fmla="*/ 139 w 173"/>
              <a:gd name="T5" fmla="*/ 1 h 132"/>
              <a:gd name="T6" fmla="*/ 3 w 173"/>
              <a:gd name="T7" fmla="*/ 67 h 132"/>
              <a:gd name="T8" fmla="*/ 1 w 173"/>
              <a:gd name="T9" fmla="*/ 72 h 132"/>
              <a:gd name="T10" fmla="*/ 29 w 173"/>
              <a:gd name="T11" fmla="*/ 129 h 132"/>
              <a:gd name="T12" fmla="*/ 34 w 173"/>
              <a:gd name="T13" fmla="*/ 131 h 132"/>
              <a:gd name="T14" fmla="*/ 170 w 173"/>
              <a:gd name="T15" fmla="*/ 65 h 132"/>
              <a:gd name="T16" fmla="*/ 172 w 173"/>
              <a:gd name="T17" fmla="*/ 60 h 132"/>
              <a:gd name="T18" fmla="*/ 98 w 173"/>
              <a:gd name="T19" fmla="*/ 90 h 132"/>
              <a:gd name="T20" fmla="*/ 62 w 173"/>
              <a:gd name="T21" fmla="*/ 78 h 132"/>
              <a:gd name="T22" fmla="*/ 75 w 173"/>
              <a:gd name="T23" fmla="*/ 42 h 132"/>
              <a:gd name="T24" fmla="*/ 111 w 173"/>
              <a:gd name="T25" fmla="*/ 54 h 132"/>
              <a:gd name="T26" fmla="*/ 98 w 173"/>
              <a:gd name="T27" fmla="*/ 9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3" h="132">
                <a:moveTo>
                  <a:pt x="172" y="60"/>
                </a:moveTo>
                <a:cubicBezTo>
                  <a:pt x="144" y="2"/>
                  <a:pt x="144" y="2"/>
                  <a:pt x="144" y="2"/>
                </a:cubicBezTo>
                <a:cubicBezTo>
                  <a:pt x="143" y="1"/>
                  <a:pt x="141" y="0"/>
                  <a:pt x="139" y="1"/>
                </a:cubicBezTo>
                <a:cubicBezTo>
                  <a:pt x="3" y="67"/>
                  <a:pt x="3" y="67"/>
                  <a:pt x="3" y="67"/>
                </a:cubicBezTo>
                <a:cubicBezTo>
                  <a:pt x="1" y="68"/>
                  <a:pt x="0" y="70"/>
                  <a:pt x="1" y="72"/>
                </a:cubicBezTo>
                <a:cubicBezTo>
                  <a:pt x="29" y="129"/>
                  <a:pt x="29" y="129"/>
                  <a:pt x="29" y="129"/>
                </a:cubicBezTo>
                <a:cubicBezTo>
                  <a:pt x="30" y="131"/>
                  <a:pt x="32" y="132"/>
                  <a:pt x="34" y="131"/>
                </a:cubicBezTo>
                <a:cubicBezTo>
                  <a:pt x="170" y="65"/>
                  <a:pt x="170" y="65"/>
                  <a:pt x="170" y="65"/>
                </a:cubicBezTo>
                <a:cubicBezTo>
                  <a:pt x="172" y="64"/>
                  <a:pt x="173" y="62"/>
                  <a:pt x="172" y="60"/>
                </a:cubicBezTo>
                <a:close/>
                <a:moveTo>
                  <a:pt x="98" y="90"/>
                </a:moveTo>
                <a:cubicBezTo>
                  <a:pt x="85" y="97"/>
                  <a:pt x="69" y="91"/>
                  <a:pt x="62" y="78"/>
                </a:cubicBezTo>
                <a:cubicBezTo>
                  <a:pt x="56" y="64"/>
                  <a:pt x="61" y="48"/>
                  <a:pt x="75" y="42"/>
                </a:cubicBezTo>
                <a:cubicBezTo>
                  <a:pt x="88" y="35"/>
                  <a:pt x="104" y="41"/>
                  <a:pt x="111" y="54"/>
                </a:cubicBezTo>
                <a:cubicBezTo>
                  <a:pt x="117" y="68"/>
                  <a:pt x="112" y="84"/>
                  <a:pt x="98" y="9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247"/>
          <p:cNvSpPr>
            <a:spLocks noEditPoints="1"/>
          </p:cNvSpPr>
          <p:nvPr/>
        </p:nvSpPr>
        <p:spPr bwMode="auto">
          <a:xfrm>
            <a:off x="8229601" y="4627563"/>
            <a:ext cx="42863" cy="57150"/>
          </a:xfrm>
          <a:custGeom>
            <a:avLst/>
            <a:gdLst>
              <a:gd name="T0" fmla="*/ 21 w 27"/>
              <a:gd name="T1" fmla="*/ 14 h 37"/>
              <a:gd name="T2" fmla="*/ 13 w 27"/>
              <a:gd name="T3" fmla="*/ 14 h 37"/>
              <a:gd name="T4" fmla="*/ 9 w 27"/>
              <a:gd name="T5" fmla="*/ 6 h 37"/>
              <a:gd name="T6" fmla="*/ 13 w 27"/>
              <a:gd name="T7" fmla="*/ 8 h 37"/>
              <a:gd name="T8" fmla="*/ 18 w 27"/>
              <a:gd name="T9" fmla="*/ 5 h 37"/>
              <a:gd name="T10" fmla="*/ 13 w 27"/>
              <a:gd name="T11" fmla="*/ 2 h 37"/>
              <a:gd name="T12" fmla="*/ 7 w 27"/>
              <a:gd name="T13" fmla="*/ 2 h 37"/>
              <a:gd name="T14" fmla="*/ 6 w 27"/>
              <a:gd name="T15" fmla="*/ 0 h 37"/>
              <a:gd name="T16" fmla="*/ 3 w 27"/>
              <a:gd name="T17" fmla="*/ 1 h 37"/>
              <a:gd name="T18" fmla="*/ 4 w 27"/>
              <a:gd name="T19" fmla="*/ 3 h 37"/>
              <a:gd name="T20" fmla="*/ 0 w 27"/>
              <a:gd name="T21" fmla="*/ 9 h 37"/>
              <a:gd name="T22" fmla="*/ 1 w 27"/>
              <a:gd name="T23" fmla="*/ 15 h 37"/>
              <a:gd name="T24" fmla="*/ 5 w 27"/>
              <a:gd name="T25" fmla="*/ 19 h 37"/>
              <a:gd name="T26" fmla="*/ 12 w 27"/>
              <a:gd name="T27" fmla="*/ 20 h 37"/>
              <a:gd name="T28" fmla="*/ 16 w 27"/>
              <a:gd name="T29" fmla="*/ 28 h 37"/>
              <a:gd name="T30" fmla="*/ 14 w 27"/>
              <a:gd name="T31" fmla="*/ 28 h 37"/>
              <a:gd name="T32" fmla="*/ 11 w 27"/>
              <a:gd name="T33" fmla="*/ 25 h 37"/>
              <a:gd name="T34" fmla="*/ 6 w 27"/>
              <a:gd name="T35" fmla="*/ 28 h 37"/>
              <a:gd name="T36" fmla="*/ 12 w 27"/>
              <a:gd name="T37" fmla="*/ 33 h 37"/>
              <a:gd name="T38" fmla="*/ 19 w 27"/>
              <a:gd name="T39" fmla="*/ 33 h 37"/>
              <a:gd name="T40" fmla="*/ 20 w 27"/>
              <a:gd name="T41" fmla="*/ 37 h 37"/>
              <a:gd name="T42" fmla="*/ 23 w 27"/>
              <a:gd name="T43" fmla="*/ 35 h 37"/>
              <a:gd name="T44" fmla="*/ 21 w 27"/>
              <a:gd name="T45" fmla="*/ 31 h 37"/>
              <a:gd name="T46" fmla="*/ 26 w 27"/>
              <a:gd name="T47" fmla="*/ 26 h 37"/>
              <a:gd name="T48" fmla="*/ 25 w 27"/>
              <a:gd name="T49" fmla="*/ 19 h 37"/>
              <a:gd name="T50" fmla="*/ 21 w 27"/>
              <a:gd name="T51" fmla="*/ 14 h 37"/>
              <a:gd name="T52" fmla="*/ 7 w 27"/>
              <a:gd name="T53" fmla="*/ 14 h 37"/>
              <a:gd name="T54" fmla="*/ 6 w 27"/>
              <a:gd name="T55" fmla="*/ 12 h 37"/>
              <a:gd name="T56" fmla="*/ 5 w 27"/>
              <a:gd name="T57" fmla="*/ 10 h 37"/>
              <a:gd name="T58" fmla="*/ 6 w 27"/>
              <a:gd name="T59" fmla="*/ 8 h 37"/>
              <a:gd name="T60" fmla="*/ 10 w 27"/>
              <a:gd name="T61" fmla="*/ 14 h 37"/>
              <a:gd name="T62" fmla="*/ 7 w 27"/>
              <a:gd name="T63" fmla="*/ 14 h 37"/>
              <a:gd name="T64" fmla="*/ 21 w 27"/>
              <a:gd name="T65" fmla="*/ 25 h 37"/>
              <a:gd name="T66" fmla="*/ 19 w 27"/>
              <a:gd name="T67" fmla="*/ 27 h 37"/>
              <a:gd name="T68" fmla="*/ 16 w 27"/>
              <a:gd name="T69" fmla="*/ 20 h 37"/>
              <a:gd name="T70" fmla="*/ 19 w 27"/>
              <a:gd name="T71" fmla="*/ 20 h 37"/>
              <a:gd name="T72" fmla="*/ 21 w 27"/>
              <a:gd name="T73" fmla="*/ 22 h 37"/>
              <a:gd name="T74" fmla="*/ 21 w 27"/>
              <a:gd name="T75" fmla="*/ 2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7" h="37">
                <a:moveTo>
                  <a:pt x="21" y="14"/>
                </a:moveTo>
                <a:cubicBezTo>
                  <a:pt x="19" y="13"/>
                  <a:pt x="17" y="13"/>
                  <a:pt x="13" y="14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2" y="7"/>
                  <a:pt x="13" y="8"/>
                </a:cubicBezTo>
                <a:cubicBezTo>
                  <a:pt x="18" y="5"/>
                  <a:pt x="18" y="5"/>
                  <a:pt x="18" y="5"/>
                </a:cubicBezTo>
                <a:cubicBezTo>
                  <a:pt x="17" y="4"/>
                  <a:pt x="15" y="2"/>
                  <a:pt x="13" y="2"/>
                </a:cubicBezTo>
                <a:cubicBezTo>
                  <a:pt x="11" y="1"/>
                  <a:pt x="9" y="1"/>
                  <a:pt x="7" y="2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4" y="3"/>
                  <a:pt x="4" y="3"/>
                  <a:pt x="4" y="3"/>
                </a:cubicBezTo>
                <a:cubicBezTo>
                  <a:pt x="2" y="5"/>
                  <a:pt x="1" y="6"/>
                  <a:pt x="0" y="9"/>
                </a:cubicBezTo>
                <a:cubicBezTo>
                  <a:pt x="0" y="11"/>
                  <a:pt x="0" y="13"/>
                  <a:pt x="1" y="15"/>
                </a:cubicBezTo>
                <a:cubicBezTo>
                  <a:pt x="2" y="17"/>
                  <a:pt x="3" y="19"/>
                  <a:pt x="5" y="19"/>
                </a:cubicBezTo>
                <a:cubicBezTo>
                  <a:pt x="7" y="20"/>
                  <a:pt x="10" y="21"/>
                  <a:pt x="12" y="20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8"/>
                  <a:pt x="15" y="28"/>
                  <a:pt x="14" y="28"/>
                </a:cubicBezTo>
                <a:cubicBezTo>
                  <a:pt x="13" y="27"/>
                  <a:pt x="12" y="26"/>
                  <a:pt x="11" y="25"/>
                </a:cubicBezTo>
                <a:cubicBezTo>
                  <a:pt x="6" y="28"/>
                  <a:pt x="6" y="28"/>
                  <a:pt x="6" y="28"/>
                </a:cubicBezTo>
                <a:cubicBezTo>
                  <a:pt x="8" y="31"/>
                  <a:pt x="10" y="32"/>
                  <a:pt x="12" y="33"/>
                </a:cubicBezTo>
                <a:cubicBezTo>
                  <a:pt x="14" y="34"/>
                  <a:pt x="16" y="34"/>
                  <a:pt x="19" y="33"/>
                </a:cubicBezTo>
                <a:cubicBezTo>
                  <a:pt x="20" y="37"/>
                  <a:pt x="20" y="37"/>
                  <a:pt x="20" y="37"/>
                </a:cubicBezTo>
                <a:cubicBezTo>
                  <a:pt x="23" y="35"/>
                  <a:pt x="23" y="35"/>
                  <a:pt x="23" y="35"/>
                </a:cubicBezTo>
                <a:cubicBezTo>
                  <a:pt x="21" y="31"/>
                  <a:pt x="21" y="31"/>
                  <a:pt x="21" y="31"/>
                </a:cubicBezTo>
                <a:cubicBezTo>
                  <a:pt x="24" y="30"/>
                  <a:pt x="25" y="28"/>
                  <a:pt x="26" y="26"/>
                </a:cubicBezTo>
                <a:cubicBezTo>
                  <a:pt x="27" y="23"/>
                  <a:pt x="26" y="21"/>
                  <a:pt x="25" y="19"/>
                </a:cubicBezTo>
                <a:cubicBezTo>
                  <a:pt x="24" y="16"/>
                  <a:pt x="23" y="15"/>
                  <a:pt x="21" y="14"/>
                </a:cubicBezTo>
                <a:close/>
                <a:moveTo>
                  <a:pt x="7" y="14"/>
                </a:moveTo>
                <a:cubicBezTo>
                  <a:pt x="6" y="14"/>
                  <a:pt x="6" y="13"/>
                  <a:pt x="6" y="12"/>
                </a:cubicBezTo>
                <a:cubicBezTo>
                  <a:pt x="5" y="12"/>
                  <a:pt x="5" y="11"/>
                  <a:pt x="5" y="10"/>
                </a:cubicBezTo>
                <a:cubicBezTo>
                  <a:pt x="5" y="9"/>
                  <a:pt x="6" y="8"/>
                  <a:pt x="6" y="8"/>
                </a:cubicBezTo>
                <a:cubicBezTo>
                  <a:pt x="10" y="14"/>
                  <a:pt x="10" y="14"/>
                  <a:pt x="10" y="14"/>
                </a:cubicBezTo>
                <a:cubicBezTo>
                  <a:pt x="9" y="14"/>
                  <a:pt x="8" y="14"/>
                  <a:pt x="7" y="14"/>
                </a:cubicBezTo>
                <a:close/>
                <a:moveTo>
                  <a:pt x="21" y="25"/>
                </a:moveTo>
                <a:cubicBezTo>
                  <a:pt x="21" y="26"/>
                  <a:pt x="20" y="26"/>
                  <a:pt x="19" y="27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9"/>
                  <a:pt x="18" y="19"/>
                  <a:pt x="19" y="20"/>
                </a:cubicBezTo>
                <a:cubicBezTo>
                  <a:pt x="20" y="20"/>
                  <a:pt x="20" y="21"/>
                  <a:pt x="21" y="22"/>
                </a:cubicBezTo>
                <a:cubicBezTo>
                  <a:pt x="21" y="23"/>
                  <a:pt x="21" y="24"/>
                  <a:pt x="21" y="25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248"/>
          <p:cNvSpPr>
            <a:spLocks/>
          </p:cNvSpPr>
          <p:nvPr/>
        </p:nvSpPr>
        <p:spPr bwMode="auto">
          <a:xfrm>
            <a:off x="6253163" y="3271838"/>
            <a:ext cx="301625" cy="306388"/>
          </a:xfrm>
          <a:custGeom>
            <a:avLst/>
            <a:gdLst>
              <a:gd name="T0" fmla="*/ 189 w 193"/>
              <a:gd name="T1" fmla="*/ 107 h 195"/>
              <a:gd name="T2" fmla="*/ 82 w 193"/>
              <a:gd name="T3" fmla="*/ 0 h 195"/>
              <a:gd name="T4" fmla="*/ 37 w 193"/>
              <a:gd name="T5" fmla="*/ 1 h 195"/>
              <a:gd name="T6" fmla="*/ 23 w 193"/>
              <a:gd name="T7" fmla="*/ 15 h 195"/>
              <a:gd name="T8" fmla="*/ 34 w 193"/>
              <a:gd name="T9" fmla="*/ 29 h 195"/>
              <a:gd name="T10" fmla="*/ 42 w 193"/>
              <a:gd name="T11" fmla="*/ 27 h 195"/>
              <a:gd name="T12" fmla="*/ 60 w 193"/>
              <a:gd name="T13" fmla="*/ 45 h 195"/>
              <a:gd name="T14" fmla="*/ 42 w 193"/>
              <a:gd name="T15" fmla="*/ 63 h 195"/>
              <a:gd name="T16" fmla="*/ 24 w 193"/>
              <a:gd name="T17" fmla="*/ 45 h 195"/>
              <a:gd name="T18" fmla="*/ 25 w 193"/>
              <a:gd name="T19" fmla="*/ 39 h 195"/>
              <a:gd name="T20" fmla="*/ 11 w 193"/>
              <a:gd name="T21" fmla="*/ 27 h 195"/>
              <a:gd name="T22" fmla="*/ 0 w 193"/>
              <a:gd name="T23" fmla="*/ 38 h 195"/>
              <a:gd name="T24" fmla="*/ 0 w 193"/>
              <a:gd name="T25" fmla="*/ 84 h 195"/>
              <a:gd name="T26" fmla="*/ 107 w 193"/>
              <a:gd name="T27" fmla="*/ 191 h 195"/>
              <a:gd name="T28" fmla="*/ 115 w 193"/>
              <a:gd name="T29" fmla="*/ 191 h 195"/>
              <a:gd name="T30" fmla="*/ 189 w 193"/>
              <a:gd name="T31" fmla="*/ 117 h 195"/>
              <a:gd name="T32" fmla="*/ 189 w 193"/>
              <a:gd name="T33" fmla="*/ 107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93" h="195">
                <a:moveTo>
                  <a:pt x="189" y="107"/>
                </a:moveTo>
                <a:cubicBezTo>
                  <a:pt x="185" y="103"/>
                  <a:pt x="82" y="0"/>
                  <a:pt x="82" y="0"/>
                </a:cubicBezTo>
                <a:cubicBezTo>
                  <a:pt x="37" y="1"/>
                  <a:pt x="37" y="1"/>
                  <a:pt x="37" y="1"/>
                </a:cubicBezTo>
                <a:cubicBezTo>
                  <a:pt x="23" y="15"/>
                  <a:pt x="23" y="15"/>
                  <a:pt x="23" y="15"/>
                </a:cubicBezTo>
                <a:cubicBezTo>
                  <a:pt x="27" y="20"/>
                  <a:pt x="31" y="25"/>
                  <a:pt x="34" y="29"/>
                </a:cubicBezTo>
                <a:cubicBezTo>
                  <a:pt x="36" y="28"/>
                  <a:pt x="39" y="27"/>
                  <a:pt x="42" y="27"/>
                </a:cubicBezTo>
                <a:cubicBezTo>
                  <a:pt x="52" y="27"/>
                  <a:pt x="60" y="35"/>
                  <a:pt x="60" y="45"/>
                </a:cubicBezTo>
                <a:cubicBezTo>
                  <a:pt x="60" y="55"/>
                  <a:pt x="52" y="63"/>
                  <a:pt x="42" y="63"/>
                </a:cubicBezTo>
                <a:cubicBezTo>
                  <a:pt x="32" y="63"/>
                  <a:pt x="24" y="55"/>
                  <a:pt x="24" y="45"/>
                </a:cubicBezTo>
                <a:cubicBezTo>
                  <a:pt x="24" y="43"/>
                  <a:pt x="25" y="41"/>
                  <a:pt x="25" y="39"/>
                </a:cubicBezTo>
                <a:cubicBezTo>
                  <a:pt x="21" y="36"/>
                  <a:pt x="16" y="31"/>
                  <a:pt x="11" y="27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84"/>
                  <a:pt x="0" y="84"/>
                  <a:pt x="0" y="84"/>
                </a:cubicBezTo>
                <a:cubicBezTo>
                  <a:pt x="107" y="191"/>
                  <a:pt x="107" y="191"/>
                  <a:pt x="107" y="191"/>
                </a:cubicBezTo>
                <a:cubicBezTo>
                  <a:pt x="107" y="191"/>
                  <a:pt x="110" y="195"/>
                  <a:pt x="115" y="191"/>
                </a:cubicBezTo>
                <a:cubicBezTo>
                  <a:pt x="119" y="187"/>
                  <a:pt x="189" y="117"/>
                  <a:pt x="189" y="117"/>
                </a:cubicBezTo>
                <a:cubicBezTo>
                  <a:pt x="189" y="117"/>
                  <a:pt x="193" y="111"/>
                  <a:pt x="189" y="107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249"/>
          <p:cNvSpPr>
            <a:spLocks/>
          </p:cNvSpPr>
          <p:nvPr/>
        </p:nvSpPr>
        <p:spPr bwMode="auto">
          <a:xfrm>
            <a:off x="6240463" y="3265488"/>
            <a:ext cx="73025" cy="73025"/>
          </a:xfrm>
          <a:custGeom>
            <a:avLst/>
            <a:gdLst>
              <a:gd name="T0" fmla="*/ 44 w 47"/>
              <a:gd name="T1" fmla="*/ 46 h 46"/>
              <a:gd name="T2" fmla="*/ 44 w 47"/>
              <a:gd name="T3" fmla="*/ 46 h 46"/>
              <a:gd name="T4" fmla="*/ 10 w 47"/>
              <a:gd name="T5" fmla="*/ 0 h 46"/>
              <a:gd name="T6" fmla="*/ 7 w 47"/>
              <a:gd name="T7" fmla="*/ 0 h 46"/>
              <a:gd name="T8" fmla="*/ 1 w 47"/>
              <a:gd name="T9" fmla="*/ 2 h 46"/>
              <a:gd name="T10" fmla="*/ 1 w 47"/>
              <a:gd name="T11" fmla="*/ 9 h 46"/>
              <a:gd name="T12" fmla="*/ 44 w 47"/>
              <a:gd name="T13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7" h="46">
                <a:moveTo>
                  <a:pt x="44" y="46"/>
                </a:moveTo>
                <a:cubicBezTo>
                  <a:pt x="44" y="46"/>
                  <a:pt x="44" y="46"/>
                  <a:pt x="44" y="46"/>
                </a:cubicBezTo>
                <a:cubicBezTo>
                  <a:pt x="47" y="43"/>
                  <a:pt x="31" y="23"/>
                  <a:pt x="10" y="0"/>
                </a:cubicBezTo>
                <a:cubicBezTo>
                  <a:pt x="9" y="0"/>
                  <a:pt x="8" y="0"/>
                  <a:pt x="7" y="0"/>
                </a:cubicBezTo>
                <a:cubicBezTo>
                  <a:pt x="5" y="0"/>
                  <a:pt x="3" y="0"/>
                  <a:pt x="1" y="2"/>
                </a:cubicBezTo>
                <a:cubicBezTo>
                  <a:pt x="0" y="3"/>
                  <a:pt x="0" y="6"/>
                  <a:pt x="1" y="9"/>
                </a:cubicBezTo>
                <a:cubicBezTo>
                  <a:pt x="14" y="23"/>
                  <a:pt x="38" y="46"/>
                  <a:pt x="44" y="4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250"/>
          <p:cNvSpPr>
            <a:spLocks noEditPoints="1"/>
          </p:cNvSpPr>
          <p:nvPr/>
        </p:nvSpPr>
        <p:spPr bwMode="auto">
          <a:xfrm>
            <a:off x="9371013" y="4597401"/>
            <a:ext cx="314325" cy="165100"/>
          </a:xfrm>
          <a:custGeom>
            <a:avLst/>
            <a:gdLst>
              <a:gd name="T0" fmla="*/ 200 w 201"/>
              <a:gd name="T1" fmla="*/ 75 h 105"/>
              <a:gd name="T2" fmla="*/ 168 w 201"/>
              <a:gd name="T3" fmla="*/ 26 h 105"/>
              <a:gd name="T4" fmla="*/ 166 w 201"/>
              <a:gd name="T5" fmla="*/ 25 h 105"/>
              <a:gd name="T6" fmla="*/ 164 w 201"/>
              <a:gd name="T7" fmla="*/ 24 h 105"/>
              <a:gd name="T8" fmla="*/ 23 w 201"/>
              <a:gd name="T9" fmla="*/ 1 h 105"/>
              <a:gd name="T10" fmla="*/ 18 w 201"/>
              <a:gd name="T11" fmla="*/ 4 h 105"/>
              <a:gd name="T12" fmla="*/ 0 w 201"/>
              <a:gd name="T13" fmla="*/ 72 h 105"/>
              <a:gd name="T14" fmla="*/ 1 w 201"/>
              <a:gd name="T15" fmla="*/ 75 h 105"/>
              <a:gd name="T16" fmla="*/ 4 w 201"/>
              <a:gd name="T17" fmla="*/ 77 h 105"/>
              <a:gd name="T18" fmla="*/ 148 w 201"/>
              <a:gd name="T19" fmla="*/ 105 h 105"/>
              <a:gd name="T20" fmla="*/ 149 w 201"/>
              <a:gd name="T21" fmla="*/ 105 h 105"/>
              <a:gd name="T22" fmla="*/ 153 w 201"/>
              <a:gd name="T23" fmla="*/ 102 h 105"/>
              <a:gd name="T24" fmla="*/ 158 w 201"/>
              <a:gd name="T25" fmla="*/ 75 h 105"/>
              <a:gd name="T26" fmla="*/ 197 w 201"/>
              <a:gd name="T27" fmla="*/ 80 h 105"/>
              <a:gd name="T28" fmla="*/ 198 w 201"/>
              <a:gd name="T29" fmla="*/ 80 h 105"/>
              <a:gd name="T30" fmla="*/ 200 w 201"/>
              <a:gd name="T31" fmla="*/ 79 h 105"/>
              <a:gd name="T32" fmla="*/ 200 w 201"/>
              <a:gd name="T33" fmla="*/ 75 h 105"/>
              <a:gd name="T34" fmla="*/ 146 w 201"/>
              <a:gd name="T35" fmla="*/ 96 h 105"/>
              <a:gd name="T36" fmla="*/ 9 w 201"/>
              <a:gd name="T37" fmla="*/ 69 h 105"/>
              <a:gd name="T38" fmla="*/ 25 w 201"/>
              <a:gd name="T39" fmla="*/ 10 h 105"/>
              <a:gd name="T40" fmla="*/ 159 w 201"/>
              <a:gd name="T41" fmla="*/ 32 h 105"/>
              <a:gd name="T42" fmla="*/ 146 w 201"/>
              <a:gd name="T43" fmla="*/ 96 h 105"/>
              <a:gd name="T44" fmla="*/ 160 w 201"/>
              <a:gd name="T45" fmla="*/ 69 h 105"/>
              <a:gd name="T46" fmla="*/ 167 w 201"/>
              <a:gd name="T47" fmla="*/ 35 h 105"/>
              <a:gd name="T48" fmla="*/ 191 w 201"/>
              <a:gd name="T49" fmla="*/ 73 h 105"/>
              <a:gd name="T50" fmla="*/ 160 w 201"/>
              <a:gd name="T51" fmla="*/ 69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01" h="105">
                <a:moveTo>
                  <a:pt x="200" y="75"/>
                </a:moveTo>
                <a:cubicBezTo>
                  <a:pt x="168" y="26"/>
                  <a:pt x="168" y="26"/>
                  <a:pt x="168" y="26"/>
                </a:cubicBezTo>
                <a:cubicBezTo>
                  <a:pt x="167" y="25"/>
                  <a:pt x="167" y="25"/>
                  <a:pt x="166" y="25"/>
                </a:cubicBezTo>
                <a:cubicBezTo>
                  <a:pt x="165" y="25"/>
                  <a:pt x="165" y="24"/>
                  <a:pt x="164" y="24"/>
                </a:cubicBezTo>
                <a:cubicBezTo>
                  <a:pt x="23" y="1"/>
                  <a:pt x="23" y="1"/>
                  <a:pt x="23" y="1"/>
                </a:cubicBezTo>
                <a:cubicBezTo>
                  <a:pt x="21" y="0"/>
                  <a:pt x="19" y="2"/>
                  <a:pt x="18" y="4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3"/>
                  <a:pt x="0" y="74"/>
                  <a:pt x="1" y="75"/>
                </a:cubicBezTo>
                <a:cubicBezTo>
                  <a:pt x="1" y="76"/>
                  <a:pt x="2" y="76"/>
                  <a:pt x="4" y="77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8" y="105"/>
                  <a:pt x="148" y="105"/>
                  <a:pt x="149" y="105"/>
                </a:cubicBezTo>
                <a:cubicBezTo>
                  <a:pt x="151" y="105"/>
                  <a:pt x="152" y="104"/>
                  <a:pt x="153" y="102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7" y="80"/>
                  <a:pt x="198" y="80"/>
                  <a:pt x="198" y="80"/>
                </a:cubicBezTo>
                <a:cubicBezTo>
                  <a:pt x="199" y="80"/>
                  <a:pt x="200" y="79"/>
                  <a:pt x="200" y="79"/>
                </a:cubicBezTo>
                <a:cubicBezTo>
                  <a:pt x="201" y="78"/>
                  <a:pt x="201" y="76"/>
                  <a:pt x="200" y="75"/>
                </a:cubicBezTo>
                <a:close/>
                <a:moveTo>
                  <a:pt x="146" y="96"/>
                </a:moveTo>
                <a:cubicBezTo>
                  <a:pt x="9" y="69"/>
                  <a:pt x="9" y="69"/>
                  <a:pt x="9" y="69"/>
                </a:cubicBezTo>
                <a:cubicBezTo>
                  <a:pt x="25" y="10"/>
                  <a:pt x="25" y="10"/>
                  <a:pt x="25" y="10"/>
                </a:cubicBezTo>
                <a:cubicBezTo>
                  <a:pt x="159" y="32"/>
                  <a:pt x="159" y="32"/>
                  <a:pt x="159" y="32"/>
                </a:cubicBezTo>
                <a:lnTo>
                  <a:pt x="146" y="96"/>
                </a:lnTo>
                <a:close/>
                <a:moveTo>
                  <a:pt x="160" y="69"/>
                </a:moveTo>
                <a:cubicBezTo>
                  <a:pt x="167" y="35"/>
                  <a:pt x="167" y="35"/>
                  <a:pt x="167" y="35"/>
                </a:cubicBezTo>
                <a:cubicBezTo>
                  <a:pt x="191" y="73"/>
                  <a:pt x="191" y="73"/>
                  <a:pt x="191" y="73"/>
                </a:cubicBezTo>
                <a:lnTo>
                  <a:pt x="160" y="69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251"/>
          <p:cNvSpPr>
            <a:spLocks noEditPoints="1"/>
          </p:cNvSpPr>
          <p:nvPr/>
        </p:nvSpPr>
        <p:spPr bwMode="auto">
          <a:xfrm>
            <a:off x="9410701" y="4648201"/>
            <a:ext cx="23813" cy="31750"/>
          </a:xfrm>
          <a:custGeom>
            <a:avLst/>
            <a:gdLst>
              <a:gd name="T0" fmla="*/ 15 w 15"/>
              <a:gd name="T1" fmla="*/ 8 h 20"/>
              <a:gd name="T2" fmla="*/ 14 w 15"/>
              <a:gd name="T3" fmla="*/ 4 h 20"/>
              <a:gd name="T4" fmla="*/ 9 w 15"/>
              <a:gd name="T5" fmla="*/ 1 h 20"/>
              <a:gd name="T6" fmla="*/ 3 w 15"/>
              <a:gd name="T7" fmla="*/ 0 h 20"/>
              <a:gd name="T8" fmla="*/ 0 w 15"/>
              <a:gd name="T9" fmla="*/ 18 h 20"/>
              <a:gd name="T10" fmla="*/ 4 w 15"/>
              <a:gd name="T11" fmla="*/ 18 h 20"/>
              <a:gd name="T12" fmla="*/ 5 w 15"/>
              <a:gd name="T13" fmla="*/ 12 h 20"/>
              <a:gd name="T14" fmla="*/ 6 w 15"/>
              <a:gd name="T15" fmla="*/ 12 h 20"/>
              <a:gd name="T16" fmla="*/ 9 w 15"/>
              <a:gd name="T17" fmla="*/ 15 h 20"/>
              <a:gd name="T18" fmla="*/ 9 w 15"/>
              <a:gd name="T19" fmla="*/ 19 h 20"/>
              <a:gd name="T20" fmla="*/ 13 w 15"/>
              <a:gd name="T21" fmla="*/ 20 h 20"/>
              <a:gd name="T22" fmla="*/ 13 w 15"/>
              <a:gd name="T23" fmla="*/ 15 h 20"/>
              <a:gd name="T24" fmla="*/ 11 w 15"/>
              <a:gd name="T25" fmla="*/ 11 h 20"/>
              <a:gd name="T26" fmla="*/ 11 w 15"/>
              <a:gd name="T27" fmla="*/ 11 h 20"/>
              <a:gd name="T28" fmla="*/ 15 w 15"/>
              <a:gd name="T29" fmla="*/ 8 h 20"/>
              <a:gd name="T30" fmla="*/ 11 w 15"/>
              <a:gd name="T31" fmla="*/ 7 h 20"/>
              <a:gd name="T32" fmla="*/ 7 w 15"/>
              <a:gd name="T33" fmla="*/ 9 h 20"/>
              <a:gd name="T34" fmla="*/ 6 w 15"/>
              <a:gd name="T35" fmla="*/ 9 h 20"/>
              <a:gd name="T36" fmla="*/ 7 w 15"/>
              <a:gd name="T37" fmla="*/ 4 h 20"/>
              <a:gd name="T38" fmla="*/ 9 w 15"/>
              <a:gd name="T39" fmla="*/ 4 h 20"/>
              <a:gd name="T40" fmla="*/ 11 w 15"/>
              <a:gd name="T41" fmla="*/ 7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" h="20">
                <a:moveTo>
                  <a:pt x="15" y="8"/>
                </a:moveTo>
                <a:cubicBezTo>
                  <a:pt x="15" y="6"/>
                  <a:pt x="15" y="5"/>
                  <a:pt x="14" y="4"/>
                </a:cubicBezTo>
                <a:cubicBezTo>
                  <a:pt x="13" y="2"/>
                  <a:pt x="11" y="2"/>
                  <a:pt x="9" y="1"/>
                </a:cubicBezTo>
                <a:cubicBezTo>
                  <a:pt x="7" y="1"/>
                  <a:pt x="5" y="1"/>
                  <a:pt x="3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5" y="12"/>
                  <a:pt x="5" y="12"/>
                  <a:pt x="5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9" y="13"/>
                  <a:pt x="9" y="15"/>
                </a:cubicBezTo>
                <a:cubicBezTo>
                  <a:pt x="9" y="17"/>
                  <a:pt x="9" y="19"/>
                  <a:pt x="9" y="19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19"/>
                  <a:pt x="13" y="17"/>
                  <a:pt x="13" y="15"/>
                </a:cubicBezTo>
                <a:cubicBezTo>
                  <a:pt x="13" y="13"/>
                  <a:pt x="12" y="12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3" y="11"/>
                  <a:pt x="15" y="10"/>
                  <a:pt x="15" y="8"/>
                </a:cubicBezTo>
                <a:close/>
                <a:moveTo>
                  <a:pt x="11" y="7"/>
                </a:moveTo>
                <a:cubicBezTo>
                  <a:pt x="11" y="9"/>
                  <a:pt x="9" y="9"/>
                  <a:pt x="7" y="9"/>
                </a:cubicBezTo>
                <a:cubicBezTo>
                  <a:pt x="6" y="9"/>
                  <a:pt x="6" y="9"/>
                  <a:pt x="6" y="9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8" y="4"/>
                  <a:pt x="9" y="4"/>
                </a:cubicBezTo>
                <a:cubicBezTo>
                  <a:pt x="10" y="5"/>
                  <a:pt x="11" y="6"/>
                  <a:pt x="11" y="7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252"/>
          <p:cNvSpPr>
            <a:spLocks/>
          </p:cNvSpPr>
          <p:nvPr/>
        </p:nvSpPr>
        <p:spPr bwMode="auto">
          <a:xfrm>
            <a:off x="9434513" y="4652963"/>
            <a:ext cx="22225" cy="31750"/>
          </a:xfrm>
          <a:custGeom>
            <a:avLst/>
            <a:gdLst>
              <a:gd name="T0" fmla="*/ 6 w 14"/>
              <a:gd name="T1" fmla="*/ 4 h 20"/>
              <a:gd name="T2" fmla="*/ 13 w 14"/>
              <a:gd name="T3" fmla="*/ 5 h 20"/>
              <a:gd name="T4" fmla="*/ 14 w 14"/>
              <a:gd name="T5" fmla="*/ 2 h 20"/>
              <a:gd name="T6" fmla="*/ 3 w 14"/>
              <a:gd name="T7" fmla="*/ 0 h 20"/>
              <a:gd name="T8" fmla="*/ 0 w 14"/>
              <a:gd name="T9" fmla="*/ 18 h 20"/>
              <a:gd name="T10" fmla="*/ 11 w 14"/>
              <a:gd name="T11" fmla="*/ 20 h 20"/>
              <a:gd name="T12" fmla="*/ 11 w 14"/>
              <a:gd name="T13" fmla="*/ 16 h 20"/>
              <a:gd name="T14" fmla="*/ 4 w 14"/>
              <a:gd name="T15" fmla="*/ 15 h 20"/>
              <a:gd name="T16" fmla="*/ 5 w 14"/>
              <a:gd name="T17" fmla="*/ 11 h 20"/>
              <a:gd name="T18" fmla="*/ 11 w 14"/>
              <a:gd name="T19" fmla="*/ 12 h 20"/>
              <a:gd name="T20" fmla="*/ 12 w 14"/>
              <a:gd name="T21" fmla="*/ 9 h 20"/>
              <a:gd name="T22" fmla="*/ 6 w 14"/>
              <a:gd name="T23" fmla="*/ 8 h 20"/>
              <a:gd name="T24" fmla="*/ 6 w 14"/>
              <a:gd name="T25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" h="20">
                <a:moveTo>
                  <a:pt x="6" y="4"/>
                </a:moveTo>
                <a:lnTo>
                  <a:pt x="13" y="5"/>
                </a:lnTo>
                <a:lnTo>
                  <a:pt x="14" y="2"/>
                </a:lnTo>
                <a:lnTo>
                  <a:pt x="3" y="0"/>
                </a:lnTo>
                <a:lnTo>
                  <a:pt x="0" y="18"/>
                </a:lnTo>
                <a:lnTo>
                  <a:pt x="11" y="20"/>
                </a:lnTo>
                <a:lnTo>
                  <a:pt x="11" y="16"/>
                </a:lnTo>
                <a:lnTo>
                  <a:pt x="4" y="15"/>
                </a:lnTo>
                <a:lnTo>
                  <a:pt x="5" y="11"/>
                </a:lnTo>
                <a:lnTo>
                  <a:pt x="11" y="12"/>
                </a:lnTo>
                <a:lnTo>
                  <a:pt x="12" y="9"/>
                </a:lnTo>
                <a:lnTo>
                  <a:pt x="6" y="8"/>
                </a:lnTo>
                <a:lnTo>
                  <a:pt x="6" y="4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253"/>
          <p:cNvSpPr>
            <a:spLocks/>
          </p:cNvSpPr>
          <p:nvPr/>
        </p:nvSpPr>
        <p:spPr bwMode="auto">
          <a:xfrm>
            <a:off x="9453563" y="4657726"/>
            <a:ext cx="23813" cy="30163"/>
          </a:xfrm>
          <a:custGeom>
            <a:avLst/>
            <a:gdLst>
              <a:gd name="T0" fmla="*/ 10 w 15"/>
              <a:gd name="T1" fmla="*/ 4 h 19"/>
              <a:gd name="T2" fmla="*/ 13 w 15"/>
              <a:gd name="T3" fmla="*/ 5 h 19"/>
              <a:gd name="T4" fmla="*/ 15 w 15"/>
              <a:gd name="T5" fmla="*/ 2 h 19"/>
              <a:gd name="T6" fmla="*/ 10 w 15"/>
              <a:gd name="T7" fmla="*/ 1 h 19"/>
              <a:gd name="T8" fmla="*/ 3 w 15"/>
              <a:gd name="T9" fmla="*/ 5 h 19"/>
              <a:gd name="T10" fmla="*/ 7 w 15"/>
              <a:gd name="T11" fmla="*/ 11 h 19"/>
              <a:gd name="T12" fmla="*/ 9 w 15"/>
              <a:gd name="T13" fmla="*/ 14 h 19"/>
              <a:gd name="T14" fmla="*/ 6 w 15"/>
              <a:gd name="T15" fmla="*/ 15 h 19"/>
              <a:gd name="T16" fmla="*/ 2 w 15"/>
              <a:gd name="T17" fmla="*/ 13 h 19"/>
              <a:gd name="T18" fmla="*/ 0 w 15"/>
              <a:gd name="T19" fmla="*/ 16 h 19"/>
              <a:gd name="T20" fmla="*/ 5 w 15"/>
              <a:gd name="T21" fmla="*/ 18 h 19"/>
              <a:gd name="T22" fmla="*/ 13 w 15"/>
              <a:gd name="T23" fmla="*/ 14 h 19"/>
              <a:gd name="T24" fmla="*/ 10 w 15"/>
              <a:gd name="T25" fmla="*/ 8 h 19"/>
              <a:gd name="T26" fmla="*/ 7 w 15"/>
              <a:gd name="T27" fmla="*/ 5 h 19"/>
              <a:gd name="T28" fmla="*/ 10 w 15"/>
              <a:gd name="T29" fmla="*/ 4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" h="19">
                <a:moveTo>
                  <a:pt x="10" y="4"/>
                </a:moveTo>
                <a:cubicBezTo>
                  <a:pt x="11" y="4"/>
                  <a:pt x="13" y="5"/>
                  <a:pt x="13" y="5"/>
                </a:cubicBezTo>
                <a:cubicBezTo>
                  <a:pt x="15" y="2"/>
                  <a:pt x="15" y="2"/>
                  <a:pt x="15" y="2"/>
                </a:cubicBezTo>
                <a:cubicBezTo>
                  <a:pt x="14" y="2"/>
                  <a:pt x="12" y="1"/>
                  <a:pt x="10" y="1"/>
                </a:cubicBezTo>
                <a:cubicBezTo>
                  <a:pt x="6" y="0"/>
                  <a:pt x="3" y="2"/>
                  <a:pt x="3" y="5"/>
                </a:cubicBezTo>
                <a:cubicBezTo>
                  <a:pt x="2" y="7"/>
                  <a:pt x="4" y="9"/>
                  <a:pt x="7" y="11"/>
                </a:cubicBezTo>
                <a:cubicBezTo>
                  <a:pt x="9" y="12"/>
                  <a:pt x="9" y="13"/>
                  <a:pt x="9" y="14"/>
                </a:cubicBezTo>
                <a:cubicBezTo>
                  <a:pt x="9" y="15"/>
                  <a:pt x="8" y="15"/>
                  <a:pt x="6" y="15"/>
                </a:cubicBezTo>
                <a:cubicBezTo>
                  <a:pt x="4" y="15"/>
                  <a:pt x="3" y="14"/>
                  <a:pt x="2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1" y="17"/>
                  <a:pt x="3" y="18"/>
                  <a:pt x="5" y="18"/>
                </a:cubicBezTo>
                <a:cubicBezTo>
                  <a:pt x="10" y="19"/>
                  <a:pt x="13" y="17"/>
                  <a:pt x="13" y="14"/>
                </a:cubicBezTo>
                <a:cubicBezTo>
                  <a:pt x="14" y="12"/>
                  <a:pt x="12" y="10"/>
                  <a:pt x="10" y="8"/>
                </a:cubicBezTo>
                <a:cubicBezTo>
                  <a:pt x="7" y="7"/>
                  <a:pt x="7" y="6"/>
                  <a:pt x="7" y="5"/>
                </a:cubicBezTo>
                <a:cubicBezTo>
                  <a:pt x="7" y="4"/>
                  <a:pt x="8" y="3"/>
                  <a:pt x="10" y="4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254"/>
          <p:cNvSpPr>
            <a:spLocks/>
          </p:cNvSpPr>
          <p:nvPr/>
        </p:nvSpPr>
        <p:spPr bwMode="auto">
          <a:xfrm>
            <a:off x="9475788" y="4660901"/>
            <a:ext cx="22225" cy="31750"/>
          </a:xfrm>
          <a:custGeom>
            <a:avLst/>
            <a:gdLst>
              <a:gd name="T0" fmla="*/ 7 w 14"/>
              <a:gd name="T1" fmla="*/ 4 h 20"/>
              <a:gd name="T2" fmla="*/ 14 w 14"/>
              <a:gd name="T3" fmla="*/ 6 h 20"/>
              <a:gd name="T4" fmla="*/ 14 w 14"/>
              <a:gd name="T5" fmla="*/ 2 h 20"/>
              <a:gd name="T6" fmla="*/ 4 w 14"/>
              <a:gd name="T7" fmla="*/ 0 h 20"/>
              <a:gd name="T8" fmla="*/ 0 w 14"/>
              <a:gd name="T9" fmla="*/ 18 h 20"/>
              <a:gd name="T10" fmla="*/ 11 w 14"/>
              <a:gd name="T11" fmla="*/ 20 h 20"/>
              <a:gd name="T12" fmla="*/ 12 w 14"/>
              <a:gd name="T13" fmla="*/ 17 h 20"/>
              <a:gd name="T14" fmla="*/ 5 w 14"/>
              <a:gd name="T15" fmla="*/ 15 h 20"/>
              <a:gd name="T16" fmla="*/ 6 w 14"/>
              <a:gd name="T17" fmla="*/ 11 h 20"/>
              <a:gd name="T18" fmla="*/ 12 w 14"/>
              <a:gd name="T19" fmla="*/ 12 h 20"/>
              <a:gd name="T20" fmla="*/ 13 w 14"/>
              <a:gd name="T21" fmla="*/ 9 h 20"/>
              <a:gd name="T22" fmla="*/ 6 w 14"/>
              <a:gd name="T23" fmla="*/ 8 h 20"/>
              <a:gd name="T24" fmla="*/ 7 w 14"/>
              <a:gd name="T25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" h="20">
                <a:moveTo>
                  <a:pt x="7" y="4"/>
                </a:moveTo>
                <a:lnTo>
                  <a:pt x="14" y="6"/>
                </a:lnTo>
                <a:lnTo>
                  <a:pt x="14" y="2"/>
                </a:lnTo>
                <a:lnTo>
                  <a:pt x="4" y="0"/>
                </a:lnTo>
                <a:lnTo>
                  <a:pt x="0" y="18"/>
                </a:lnTo>
                <a:lnTo>
                  <a:pt x="11" y="20"/>
                </a:lnTo>
                <a:lnTo>
                  <a:pt x="12" y="17"/>
                </a:lnTo>
                <a:lnTo>
                  <a:pt x="5" y="15"/>
                </a:lnTo>
                <a:lnTo>
                  <a:pt x="6" y="11"/>
                </a:lnTo>
                <a:lnTo>
                  <a:pt x="12" y="12"/>
                </a:lnTo>
                <a:lnTo>
                  <a:pt x="13" y="9"/>
                </a:lnTo>
                <a:lnTo>
                  <a:pt x="6" y="8"/>
                </a:lnTo>
                <a:lnTo>
                  <a:pt x="7" y="4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255"/>
          <p:cNvSpPr>
            <a:spLocks noEditPoints="1"/>
          </p:cNvSpPr>
          <p:nvPr/>
        </p:nvSpPr>
        <p:spPr bwMode="auto">
          <a:xfrm>
            <a:off x="9496426" y="4665663"/>
            <a:ext cx="23813" cy="31750"/>
          </a:xfrm>
          <a:custGeom>
            <a:avLst/>
            <a:gdLst>
              <a:gd name="T0" fmla="*/ 9 w 16"/>
              <a:gd name="T1" fmla="*/ 1 h 20"/>
              <a:gd name="T2" fmla="*/ 4 w 16"/>
              <a:gd name="T3" fmla="*/ 0 h 20"/>
              <a:gd name="T4" fmla="*/ 0 w 16"/>
              <a:gd name="T5" fmla="*/ 17 h 20"/>
              <a:gd name="T6" fmla="*/ 4 w 16"/>
              <a:gd name="T7" fmla="*/ 18 h 20"/>
              <a:gd name="T8" fmla="*/ 6 w 16"/>
              <a:gd name="T9" fmla="*/ 11 h 20"/>
              <a:gd name="T10" fmla="*/ 7 w 16"/>
              <a:gd name="T11" fmla="*/ 11 h 20"/>
              <a:gd name="T12" fmla="*/ 9 w 16"/>
              <a:gd name="T13" fmla="*/ 15 h 20"/>
              <a:gd name="T14" fmla="*/ 9 w 16"/>
              <a:gd name="T15" fmla="*/ 19 h 20"/>
              <a:gd name="T16" fmla="*/ 13 w 16"/>
              <a:gd name="T17" fmla="*/ 20 h 20"/>
              <a:gd name="T18" fmla="*/ 13 w 16"/>
              <a:gd name="T19" fmla="*/ 15 h 20"/>
              <a:gd name="T20" fmla="*/ 11 w 16"/>
              <a:gd name="T21" fmla="*/ 11 h 20"/>
              <a:gd name="T22" fmla="*/ 11 w 16"/>
              <a:gd name="T23" fmla="*/ 11 h 20"/>
              <a:gd name="T24" fmla="*/ 15 w 16"/>
              <a:gd name="T25" fmla="*/ 7 h 20"/>
              <a:gd name="T26" fmla="*/ 14 w 16"/>
              <a:gd name="T27" fmla="*/ 3 h 20"/>
              <a:gd name="T28" fmla="*/ 9 w 16"/>
              <a:gd name="T29" fmla="*/ 1 h 20"/>
              <a:gd name="T30" fmla="*/ 11 w 16"/>
              <a:gd name="T31" fmla="*/ 7 h 20"/>
              <a:gd name="T32" fmla="*/ 8 w 16"/>
              <a:gd name="T33" fmla="*/ 9 h 20"/>
              <a:gd name="T34" fmla="*/ 6 w 16"/>
              <a:gd name="T35" fmla="*/ 8 h 20"/>
              <a:gd name="T36" fmla="*/ 7 w 16"/>
              <a:gd name="T37" fmla="*/ 3 h 20"/>
              <a:gd name="T38" fmla="*/ 9 w 16"/>
              <a:gd name="T39" fmla="*/ 4 h 20"/>
              <a:gd name="T40" fmla="*/ 11 w 16"/>
              <a:gd name="T41" fmla="*/ 7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" h="20">
                <a:moveTo>
                  <a:pt x="9" y="1"/>
                </a:moveTo>
                <a:cubicBezTo>
                  <a:pt x="7" y="0"/>
                  <a:pt x="5" y="0"/>
                  <a:pt x="4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4" y="18"/>
                  <a:pt x="4" y="18"/>
                  <a:pt x="4" y="18"/>
                </a:cubicBezTo>
                <a:cubicBezTo>
                  <a:pt x="6" y="11"/>
                  <a:pt x="6" y="11"/>
                  <a:pt x="6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8" y="12"/>
                  <a:pt x="9" y="12"/>
                  <a:pt x="9" y="15"/>
                </a:cubicBezTo>
                <a:cubicBezTo>
                  <a:pt x="9" y="17"/>
                  <a:pt x="9" y="18"/>
                  <a:pt x="9" y="19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19"/>
                  <a:pt x="13" y="17"/>
                  <a:pt x="13" y="15"/>
                </a:cubicBezTo>
                <a:cubicBezTo>
                  <a:pt x="13" y="13"/>
                  <a:pt x="12" y="12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3" y="10"/>
                  <a:pt x="15" y="9"/>
                  <a:pt x="15" y="7"/>
                </a:cubicBezTo>
                <a:cubicBezTo>
                  <a:pt x="16" y="5"/>
                  <a:pt x="15" y="4"/>
                  <a:pt x="14" y="3"/>
                </a:cubicBezTo>
                <a:cubicBezTo>
                  <a:pt x="13" y="2"/>
                  <a:pt x="12" y="1"/>
                  <a:pt x="9" y="1"/>
                </a:cubicBezTo>
                <a:close/>
                <a:moveTo>
                  <a:pt x="11" y="7"/>
                </a:moveTo>
                <a:cubicBezTo>
                  <a:pt x="11" y="8"/>
                  <a:pt x="10" y="9"/>
                  <a:pt x="8" y="9"/>
                </a:cubicBezTo>
                <a:cubicBezTo>
                  <a:pt x="6" y="8"/>
                  <a:pt x="6" y="8"/>
                  <a:pt x="6" y="8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8" y="3"/>
                  <a:pt x="9" y="4"/>
                </a:cubicBezTo>
                <a:cubicBezTo>
                  <a:pt x="11" y="4"/>
                  <a:pt x="12" y="5"/>
                  <a:pt x="11" y="7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256"/>
          <p:cNvSpPr>
            <a:spLocks/>
          </p:cNvSpPr>
          <p:nvPr/>
        </p:nvSpPr>
        <p:spPr bwMode="auto">
          <a:xfrm>
            <a:off x="9521826" y="4668838"/>
            <a:ext cx="25400" cy="31750"/>
          </a:xfrm>
          <a:custGeom>
            <a:avLst/>
            <a:gdLst>
              <a:gd name="T0" fmla="*/ 12 w 16"/>
              <a:gd name="T1" fmla="*/ 3 h 20"/>
              <a:gd name="T2" fmla="*/ 8 w 16"/>
              <a:gd name="T3" fmla="*/ 10 h 20"/>
              <a:gd name="T4" fmla="*/ 5 w 16"/>
              <a:gd name="T5" fmla="*/ 15 h 20"/>
              <a:gd name="T6" fmla="*/ 5 w 16"/>
              <a:gd name="T7" fmla="*/ 15 h 20"/>
              <a:gd name="T8" fmla="*/ 5 w 16"/>
              <a:gd name="T9" fmla="*/ 9 h 20"/>
              <a:gd name="T10" fmla="*/ 4 w 16"/>
              <a:gd name="T11" fmla="*/ 1 h 20"/>
              <a:gd name="T12" fmla="*/ 0 w 16"/>
              <a:gd name="T13" fmla="*/ 0 h 20"/>
              <a:gd name="T14" fmla="*/ 2 w 16"/>
              <a:gd name="T15" fmla="*/ 19 h 20"/>
              <a:gd name="T16" fmla="*/ 7 w 16"/>
              <a:gd name="T17" fmla="*/ 20 h 20"/>
              <a:gd name="T18" fmla="*/ 16 w 16"/>
              <a:gd name="T19" fmla="*/ 3 h 20"/>
              <a:gd name="T20" fmla="*/ 12 w 16"/>
              <a:gd name="T21" fmla="*/ 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20">
                <a:moveTo>
                  <a:pt x="12" y="3"/>
                </a:moveTo>
                <a:cubicBezTo>
                  <a:pt x="8" y="10"/>
                  <a:pt x="8" y="10"/>
                  <a:pt x="8" y="10"/>
                </a:cubicBezTo>
                <a:cubicBezTo>
                  <a:pt x="7" y="11"/>
                  <a:pt x="6" y="13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3"/>
                  <a:pt x="5" y="11"/>
                  <a:pt x="5" y="9"/>
                </a:cubicBezTo>
                <a:cubicBezTo>
                  <a:pt x="4" y="1"/>
                  <a:pt x="4" y="1"/>
                  <a:pt x="4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19"/>
                  <a:pt x="2" y="19"/>
                  <a:pt x="2" y="19"/>
                </a:cubicBezTo>
                <a:cubicBezTo>
                  <a:pt x="7" y="20"/>
                  <a:pt x="7" y="20"/>
                  <a:pt x="7" y="20"/>
                </a:cubicBezTo>
                <a:cubicBezTo>
                  <a:pt x="16" y="3"/>
                  <a:pt x="16" y="3"/>
                  <a:pt x="16" y="3"/>
                </a:cubicBezTo>
                <a:lnTo>
                  <a:pt x="12" y="3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257"/>
          <p:cNvSpPr>
            <a:spLocks/>
          </p:cNvSpPr>
          <p:nvPr/>
        </p:nvSpPr>
        <p:spPr bwMode="auto">
          <a:xfrm>
            <a:off x="9544051" y="4675188"/>
            <a:ext cx="22225" cy="30163"/>
          </a:xfrm>
          <a:custGeom>
            <a:avLst/>
            <a:gdLst>
              <a:gd name="T0" fmla="*/ 6 w 14"/>
              <a:gd name="T1" fmla="*/ 4 h 19"/>
              <a:gd name="T2" fmla="*/ 13 w 14"/>
              <a:gd name="T3" fmla="*/ 5 h 19"/>
              <a:gd name="T4" fmla="*/ 14 w 14"/>
              <a:gd name="T5" fmla="*/ 2 h 19"/>
              <a:gd name="T6" fmla="*/ 3 w 14"/>
              <a:gd name="T7" fmla="*/ 0 h 19"/>
              <a:gd name="T8" fmla="*/ 0 w 14"/>
              <a:gd name="T9" fmla="*/ 17 h 19"/>
              <a:gd name="T10" fmla="*/ 11 w 14"/>
              <a:gd name="T11" fmla="*/ 19 h 19"/>
              <a:gd name="T12" fmla="*/ 11 w 14"/>
              <a:gd name="T13" fmla="*/ 16 h 19"/>
              <a:gd name="T14" fmla="*/ 4 w 14"/>
              <a:gd name="T15" fmla="*/ 15 h 19"/>
              <a:gd name="T16" fmla="*/ 5 w 14"/>
              <a:gd name="T17" fmla="*/ 10 h 19"/>
              <a:gd name="T18" fmla="*/ 11 w 14"/>
              <a:gd name="T19" fmla="*/ 12 h 19"/>
              <a:gd name="T20" fmla="*/ 12 w 14"/>
              <a:gd name="T21" fmla="*/ 8 h 19"/>
              <a:gd name="T22" fmla="*/ 6 w 14"/>
              <a:gd name="T23" fmla="*/ 7 h 19"/>
              <a:gd name="T24" fmla="*/ 6 w 14"/>
              <a:gd name="T25" fmla="*/ 4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" h="19">
                <a:moveTo>
                  <a:pt x="6" y="4"/>
                </a:moveTo>
                <a:lnTo>
                  <a:pt x="13" y="5"/>
                </a:lnTo>
                <a:lnTo>
                  <a:pt x="14" y="2"/>
                </a:lnTo>
                <a:lnTo>
                  <a:pt x="3" y="0"/>
                </a:lnTo>
                <a:lnTo>
                  <a:pt x="0" y="17"/>
                </a:lnTo>
                <a:lnTo>
                  <a:pt x="11" y="19"/>
                </a:lnTo>
                <a:lnTo>
                  <a:pt x="11" y="16"/>
                </a:lnTo>
                <a:lnTo>
                  <a:pt x="4" y="15"/>
                </a:lnTo>
                <a:lnTo>
                  <a:pt x="5" y="10"/>
                </a:lnTo>
                <a:lnTo>
                  <a:pt x="11" y="12"/>
                </a:lnTo>
                <a:lnTo>
                  <a:pt x="12" y="8"/>
                </a:lnTo>
                <a:lnTo>
                  <a:pt x="6" y="7"/>
                </a:lnTo>
                <a:lnTo>
                  <a:pt x="6" y="4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258"/>
          <p:cNvSpPr>
            <a:spLocks noEditPoints="1"/>
          </p:cNvSpPr>
          <p:nvPr/>
        </p:nvSpPr>
        <p:spPr bwMode="auto">
          <a:xfrm>
            <a:off x="9564688" y="4678363"/>
            <a:ext cx="28575" cy="30163"/>
          </a:xfrm>
          <a:custGeom>
            <a:avLst/>
            <a:gdLst>
              <a:gd name="T0" fmla="*/ 8 w 18"/>
              <a:gd name="T1" fmla="*/ 1 h 19"/>
              <a:gd name="T2" fmla="*/ 3 w 18"/>
              <a:gd name="T3" fmla="*/ 0 h 19"/>
              <a:gd name="T4" fmla="*/ 0 w 18"/>
              <a:gd name="T5" fmla="*/ 17 h 19"/>
              <a:gd name="T6" fmla="*/ 4 w 18"/>
              <a:gd name="T7" fmla="*/ 19 h 19"/>
              <a:gd name="T8" fmla="*/ 13 w 18"/>
              <a:gd name="T9" fmla="*/ 18 h 19"/>
              <a:gd name="T10" fmla="*/ 17 w 18"/>
              <a:gd name="T11" fmla="*/ 11 h 19"/>
              <a:gd name="T12" fmla="*/ 15 w 18"/>
              <a:gd name="T13" fmla="*/ 4 h 19"/>
              <a:gd name="T14" fmla="*/ 8 w 18"/>
              <a:gd name="T15" fmla="*/ 1 h 19"/>
              <a:gd name="T16" fmla="*/ 13 w 18"/>
              <a:gd name="T17" fmla="*/ 11 h 19"/>
              <a:gd name="T18" fmla="*/ 6 w 18"/>
              <a:gd name="T19" fmla="*/ 16 h 19"/>
              <a:gd name="T20" fmla="*/ 4 w 18"/>
              <a:gd name="T21" fmla="*/ 15 h 19"/>
              <a:gd name="T22" fmla="*/ 6 w 18"/>
              <a:gd name="T23" fmla="*/ 4 h 19"/>
              <a:gd name="T24" fmla="*/ 8 w 18"/>
              <a:gd name="T25" fmla="*/ 4 h 19"/>
              <a:gd name="T26" fmla="*/ 13 w 18"/>
              <a:gd name="T27" fmla="*/ 1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" h="19">
                <a:moveTo>
                  <a:pt x="8" y="1"/>
                </a:moveTo>
                <a:cubicBezTo>
                  <a:pt x="6" y="1"/>
                  <a:pt x="5" y="0"/>
                  <a:pt x="3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1" y="18"/>
                  <a:pt x="2" y="18"/>
                  <a:pt x="4" y="19"/>
                </a:cubicBezTo>
                <a:cubicBezTo>
                  <a:pt x="8" y="19"/>
                  <a:pt x="11" y="19"/>
                  <a:pt x="13" y="18"/>
                </a:cubicBezTo>
                <a:cubicBezTo>
                  <a:pt x="15" y="17"/>
                  <a:pt x="16" y="15"/>
                  <a:pt x="17" y="11"/>
                </a:cubicBezTo>
                <a:cubicBezTo>
                  <a:pt x="18" y="8"/>
                  <a:pt x="17" y="6"/>
                  <a:pt x="15" y="4"/>
                </a:cubicBezTo>
                <a:cubicBezTo>
                  <a:pt x="14" y="3"/>
                  <a:pt x="12" y="2"/>
                  <a:pt x="8" y="1"/>
                </a:cubicBezTo>
                <a:close/>
                <a:moveTo>
                  <a:pt x="13" y="11"/>
                </a:moveTo>
                <a:cubicBezTo>
                  <a:pt x="12" y="15"/>
                  <a:pt x="9" y="16"/>
                  <a:pt x="6" y="16"/>
                </a:cubicBezTo>
                <a:cubicBezTo>
                  <a:pt x="5" y="16"/>
                  <a:pt x="5" y="16"/>
                  <a:pt x="4" y="15"/>
                </a:cubicBez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4"/>
                  <a:pt x="8" y="4"/>
                </a:cubicBezTo>
                <a:cubicBezTo>
                  <a:pt x="12" y="5"/>
                  <a:pt x="13" y="7"/>
                  <a:pt x="13" y="1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259"/>
          <p:cNvSpPr>
            <a:spLocks noEditPoints="1"/>
          </p:cNvSpPr>
          <p:nvPr/>
        </p:nvSpPr>
        <p:spPr bwMode="auto">
          <a:xfrm>
            <a:off x="10050463" y="4572001"/>
            <a:ext cx="206375" cy="204788"/>
          </a:xfrm>
          <a:custGeom>
            <a:avLst/>
            <a:gdLst>
              <a:gd name="T0" fmla="*/ 66 w 132"/>
              <a:gd name="T1" fmla="*/ 131 h 131"/>
              <a:gd name="T2" fmla="*/ 0 w 132"/>
              <a:gd name="T3" fmla="*/ 66 h 131"/>
              <a:gd name="T4" fmla="*/ 66 w 132"/>
              <a:gd name="T5" fmla="*/ 0 h 131"/>
              <a:gd name="T6" fmla="*/ 132 w 132"/>
              <a:gd name="T7" fmla="*/ 66 h 131"/>
              <a:gd name="T8" fmla="*/ 66 w 132"/>
              <a:gd name="T9" fmla="*/ 131 h 131"/>
              <a:gd name="T10" fmla="*/ 66 w 132"/>
              <a:gd name="T11" fmla="*/ 12 h 131"/>
              <a:gd name="T12" fmla="*/ 13 w 132"/>
              <a:gd name="T13" fmla="*/ 66 h 131"/>
              <a:gd name="T14" fmla="*/ 66 w 132"/>
              <a:gd name="T15" fmla="*/ 119 h 131"/>
              <a:gd name="T16" fmla="*/ 119 w 132"/>
              <a:gd name="T17" fmla="*/ 66 h 131"/>
              <a:gd name="T18" fmla="*/ 66 w 132"/>
              <a:gd name="T19" fmla="*/ 12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2" h="131">
                <a:moveTo>
                  <a:pt x="66" y="131"/>
                </a:moveTo>
                <a:cubicBezTo>
                  <a:pt x="30" y="131"/>
                  <a:pt x="0" y="102"/>
                  <a:pt x="0" y="66"/>
                </a:cubicBezTo>
                <a:cubicBezTo>
                  <a:pt x="0" y="29"/>
                  <a:pt x="30" y="0"/>
                  <a:pt x="66" y="0"/>
                </a:cubicBezTo>
                <a:cubicBezTo>
                  <a:pt x="103" y="0"/>
                  <a:pt x="132" y="29"/>
                  <a:pt x="132" y="66"/>
                </a:cubicBezTo>
                <a:cubicBezTo>
                  <a:pt x="132" y="102"/>
                  <a:pt x="103" y="131"/>
                  <a:pt x="66" y="131"/>
                </a:cubicBezTo>
                <a:close/>
                <a:moveTo>
                  <a:pt x="66" y="12"/>
                </a:moveTo>
                <a:cubicBezTo>
                  <a:pt x="37" y="12"/>
                  <a:pt x="13" y="36"/>
                  <a:pt x="13" y="66"/>
                </a:cubicBezTo>
                <a:cubicBezTo>
                  <a:pt x="13" y="95"/>
                  <a:pt x="37" y="119"/>
                  <a:pt x="66" y="119"/>
                </a:cubicBezTo>
                <a:cubicBezTo>
                  <a:pt x="96" y="119"/>
                  <a:pt x="119" y="95"/>
                  <a:pt x="119" y="66"/>
                </a:cubicBezTo>
                <a:cubicBezTo>
                  <a:pt x="119" y="36"/>
                  <a:pt x="96" y="12"/>
                  <a:pt x="66" y="1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260"/>
          <p:cNvSpPr>
            <a:spLocks/>
          </p:cNvSpPr>
          <p:nvPr/>
        </p:nvSpPr>
        <p:spPr bwMode="auto">
          <a:xfrm>
            <a:off x="9996488" y="4557713"/>
            <a:ext cx="36513" cy="231775"/>
          </a:xfrm>
          <a:custGeom>
            <a:avLst/>
            <a:gdLst>
              <a:gd name="T0" fmla="*/ 19 w 23"/>
              <a:gd name="T1" fmla="*/ 46 h 148"/>
              <a:gd name="T2" fmla="*/ 22 w 23"/>
              <a:gd name="T3" fmla="*/ 31 h 148"/>
              <a:gd name="T4" fmla="*/ 22 w 23"/>
              <a:gd name="T5" fmla="*/ 29 h 148"/>
              <a:gd name="T6" fmla="*/ 21 w 23"/>
              <a:gd name="T7" fmla="*/ 0 h 148"/>
              <a:gd name="T8" fmla="*/ 21 w 23"/>
              <a:gd name="T9" fmla="*/ 0 h 148"/>
              <a:gd name="T10" fmla="*/ 20 w 23"/>
              <a:gd name="T11" fmla="*/ 0 h 148"/>
              <a:gd name="T12" fmla="*/ 18 w 23"/>
              <a:gd name="T13" fmla="*/ 29 h 148"/>
              <a:gd name="T14" fmla="*/ 16 w 23"/>
              <a:gd name="T15" fmla="*/ 29 h 148"/>
              <a:gd name="T16" fmla="*/ 15 w 23"/>
              <a:gd name="T17" fmla="*/ 0 h 148"/>
              <a:gd name="T18" fmla="*/ 15 w 23"/>
              <a:gd name="T19" fmla="*/ 0 h 148"/>
              <a:gd name="T20" fmla="*/ 13 w 23"/>
              <a:gd name="T21" fmla="*/ 28 h 148"/>
              <a:gd name="T22" fmla="*/ 10 w 23"/>
              <a:gd name="T23" fmla="*/ 29 h 148"/>
              <a:gd name="T24" fmla="*/ 10 w 23"/>
              <a:gd name="T25" fmla="*/ 0 h 148"/>
              <a:gd name="T26" fmla="*/ 9 w 23"/>
              <a:gd name="T27" fmla="*/ 0 h 148"/>
              <a:gd name="T28" fmla="*/ 6 w 23"/>
              <a:gd name="T29" fmla="*/ 28 h 148"/>
              <a:gd name="T30" fmla="*/ 4 w 23"/>
              <a:gd name="T31" fmla="*/ 28 h 148"/>
              <a:gd name="T32" fmla="*/ 4 w 23"/>
              <a:gd name="T33" fmla="*/ 0 h 148"/>
              <a:gd name="T34" fmla="*/ 3 w 23"/>
              <a:gd name="T35" fmla="*/ 0 h 148"/>
              <a:gd name="T36" fmla="*/ 1 w 23"/>
              <a:gd name="T37" fmla="*/ 29 h 148"/>
              <a:gd name="T38" fmla="*/ 1 w 23"/>
              <a:gd name="T39" fmla="*/ 31 h 148"/>
              <a:gd name="T40" fmla="*/ 2 w 23"/>
              <a:gd name="T41" fmla="*/ 43 h 148"/>
              <a:gd name="T42" fmla="*/ 8 w 23"/>
              <a:gd name="T43" fmla="*/ 49 h 148"/>
              <a:gd name="T44" fmla="*/ 9 w 23"/>
              <a:gd name="T45" fmla="*/ 50 h 148"/>
              <a:gd name="T46" fmla="*/ 9 w 23"/>
              <a:gd name="T47" fmla="*/ 58 h 148"/>
              <a:gd name="T48" fmla="*/ 6 w 23"/>
              <a:gd name="T49" fmla="*/ 137 h 148"/>
              <a:gd name="T50" fmla="*/ 12 w 23"/>
              <a:gd name="T51" fmla="*/ 148 h 148"/>
              <a:gd name="T52" fmla="*/ 19 w 23"/>
              <a:gd name="T53" fmla="*/ 139 h 148"/>
              <a:gd name="T54" fmla="*/ 15 w 23"/>
              <a:gd name="T55" fmla="*/ 53 h 148"/>
              <a:gd name="T56" fmla="*/ 16 w 23"/>
              <a:gd name="T57" fmla="*/ 50 h 148"/>
              <a:gd name="T58" fmla="*/ 19 w 23"/>
              <a:gd name="T59" fmla="*/ 46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3" h="148">
                <a:moveTo>
                  <a:pt x="19" y="46"/>
                </a:moveTo>
                <a:cubicBezTo>
                  <a:pt x="23" y="42"/>
                  <a:pt x="22" y="36"/>
                  <a:pt x="22" y="31"/>
                </a:cubicBezTo>
                <a:cubicBezTo>
                  <a:pt x="22" y="30"/>
                  <a:pt x="22" y="30"/>
                  <a:pt x="22" y="29"/>
                </a:cubicBezTo>
                <a:cubicBezTo>
                  <a:pt x="21" y="18"/>
                  <a:pt x="21" y="3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9"/>
                  <a:pt x="17" y="32"/>
                  <a:pt x="16" y="29"/>
                </a:cubicBezTo>
                <a:cubicBezTo>
                  <a:pt x="15" y="26"/>
                  <a:pt x="15" y="4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2" y="32"/>
                  <a:pt x="10" y="29"/>
                </a:cubicBezTo>
                <a:cubicBezTo>
                  <a:pt x="9" y="25"/>
                  <a:pt x="9" y="2"/>
                  <a:pt x="10" y="0"/>
                </a:cubicBezTo>
                <a:cubicBezTo>
                  <a:pt x="9" y="0"/>
                  <a:pt x="9" y="0"/>
                  <a:pt x="9" y="0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8"/>
                  <a:pt x="5" y="32"/>
                  <a:pt x="4" y="28"/>
                </a:cubicBezTo>
                <a:cubicBezTo>
                  <a:pt x="3" y="24"/>
                  <a:pt x="4" y="0"/>
                  <a:pt x="4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1" y="15"/>
                  <a:pt x="1" y="29"/>
                </a:cubicBezTo>
                <a:cubicBezTo>
                  <a:pt x="1" y="30"/>
                  <a:pt x="1" y="30"/>
                  <a:pt x="1" y="31"/>
                </a:cubicBezTo>
                <a:cubicBezTo>
                  <a:pt x="1" y="35"/>
                  <a:pt x="0" y="39"/>
                  <a:pt x="2" y="43"/>
                </a:cubicBezTo>
                <a:cubicBezTo>
                  <a:pt x="3" y="45"/>
                  <a:pt x="6" y="47"/>
                  <a:pt x="8" y="49"/>
                </a:cubicBezTo>
                <a:cubicBezTo>
                  <a:pt x="8" y="49"/>
                  <a:pt x="9" y="49"/>
                  <a:pt x="9" y="50"/>
                </a:cubicBezTo>
                <a:cubicBezTo>
                  <a:pt x="9" y="51"/>
                  <a:pt x="9" y="54"/>
                  <a:pt x="9" y="58"/>
                </a:cubicBezTo>
                <a:cubicBezTo>
                  <a:pt x="9" y="67"/>
                  <a:pt x="6" y="137"/>
                  <a:pt x="6" y="137"/>
                </a:cubicBezTo>
                <a:cubicBezTo>
                  <a:pt x="6" y="137"/>
                  <a:pt x="3" y="148"/>
                  <a:pt x="12" y="148"/>
                </a:cubicBezTo>
                <a:cubicBezTo>
                  <a:pt x="21" y="148"/>
                  <a:pt x="19" y="139"/>
                  <a:pt x="19" y="139"/>
                </a:cubicBezTo>
                <a:cubicBezTo>
                  <a:pt x="15" y="53"/>
                  <a:pt x="15" y="53"/>
                  <a:pt x="15" y="53"/>
                </a:cubicBezTo>
                <a:cubicBezTo>
                  <a:pt x="15" y="53"/>
                  <a:pt x="15" y="52"/>
                  <a:pt x="16" y="50"/>
                </a:cubicBezTo>
                <a:cubicBezTo>
                  <a:pt x="16" y="48"/>
                  <a:pt x="18" y="47"/>
                  <a:pt x="19" y="4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261"/>
          <p:cNvSpPr>
            <a:spLocks/>
          </p:cNvSpPr>
          <p:nvPr/>
        </p:nvSpPr>
        <p:spPr bwMode="auto">
          <a:xfrm>
            <a:off x="10283826" y="4551363"/>
            <a:ext cx="30163" cy="236538"/>
          </a:xfrm>
          <a:custGeom>
            <a:avLst/>
            <a:gdLst>
              <a:gd name="T0" fmla="*/ 1 w 19"/>
              <a:gd name="T1" fmla="*/ 5 h 151"/>
              <a:gd name="T2" fmla="*/ 7 w 19"/>
              <a:gd name="T3" fmla="*/ 5 h 151"/>
              <a:gd name="T4" fmla="*/ 16 w 19"/>
              <a:gd name="T5" fmla="*/ 57 h 151"/>
              <a:gd name="T6" fmla="*/ 9 w 19"/>
              <a:gd name="T7" fmla="*/ 66 h 151"/>
              <a:gd name="T8" fmla="*/ 10 w 19"/>
              <a:gd name="T9" fmla="*/ 97 h 151"/>
              <a:gd name="T10" fmla="*/ 13 w 19"/>
              <a:gd name="T11" fmla="*/ 144 h 151"/>
              <a:gd name="T12" fmla="*/ 7 w 19"/>
              <a:gd name="T13" fmla="*/ 149 h 151"/>
              <a:gd name="T14" fmla="*/ 0 w 19"/>
              <a:gd name="T15" fmla="*/ 143 h 151"/>
              <a:gd name="T16" fmla="*/ 1 w 19"/>
              <a:gd name="T17" fmla="*/ 5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" h="151">
                <a:moveTo>
                  <a:pt x="1" y="5"/>
                </a:moveTo>
                <a:cubicBezTo>
                  <a:pt x="1" y="5"/>
                  <a:pt x="3" y="0"/>
                  <a:pt x="7" y="5"/>
                </a:cubicBezTo>
                <a:cubicBezTo>
                  <a:pt x="12" y="10"/>
                  <a:pt x="19" y="38"/>
                  <a:pt x="16" y="57"/>
                </a:cubicBezTo>
                <a:cubicBezTo>
                  <a:pt x="16" y="57"/>
                  <a:pt x="9" y="63"/>
                  <a:pt x="9" y="66"/>
                </a:cubicBezTo>
                <a:cubicBezTo>
                  <a:pt x="9" y="70"/>
                  <a:pt x="10" y="97"/>
                  <a:pt x="10" y="97"/>
                </a:cubicBezTo>
                <a:cubicBezTo>
                  <a:pt x="13" y="144"/>
                  <a:pt x="13" y="144"/>
                  <a:pt x="13" y="144"/>
                </a:cubicBezTo>
                <a:cubicBezTo>
                  <a:pt x="13" y="144"/>
                  <a:pt x="14" y="148"/>
                  <a:pt x="7" y="149"/>
                </a:cubicBezTo>
                <a:cubicBezTo>
                  <a:pt x="0" y="151"/>
                  <a:pt x="0" y="143"/>
                  <a:pt x="0" y="143"/>
                </a:cubicBezTo>
                <a:lnTo>
                  <a:pt x="1" y="5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262"/>
          <p:cNvSpPr>
            <a:spLocks noEditPoints="1"/>
          </p:cNvSpPr>
          <p:nvPr/>
        </p:nvSpPr>
        <p:spPr bwMode="auto">
          <a:xfrm>
            <a:off x="8113713" y="2116138"/>
            <a:ext cx="323850" cy="200025"/>
          </a:xfrm>
          <a:custGeom>
            <a:avLst/>
            <a:gdLst>
              <a:gd name="T0" fmla="*/ 196 w 207"/>
              <a:gd name="T1" fmla="*/ 82 h 127"/>
              <a:gd name="T2" fmla="*/ 168 w 207"/>
              <a:gd name="T3" fmla="*/ 64 h 127"/>
              <a:gd name="T4" fmla="*/ 160 w 207"/>
              <a:gd name="T5" fmla="*/ 53 h 127"/>
              <a:gd name="T6" fmla="*/ 141 w 207"/>
              <a:gd name="T7" fmla="*/ 23 h 127"/>
              <a:gd name="T8" fmla="*/ 146 w 207"/>
              <a:gd name="T9" fmla="*/ 24 h 127"/>
              <a:gd name="T10" fmla="*/ 148 w 207"/>
              <a:gd name="T11" fmla="*/ 22 h 127"/>
              <a:gd name="T12" fmla="*/ 147 w 207"/>
              <a:gd name="T13" fmla="*/ 0 h 127"/>
              <a:gd name="T14" fmla="*/ 146 w 207"/>
              <a:gd name="T15" fmla="*/ 0 h 127"/>
              <a:gd name="T16" fmla="*/ 128 w 207"/>
              <a:gd name="T17" fmla="*/ 8 h 127"/>
              <a:gd name="T18" fmla="*/ 122 w 207"/>
              <a:gd name="T19" fmla="*/ 16 h 127"/>
              <a:gd name="T20" fmla="*/ 112 w 207"/>
              <a:gd name="T21" fmla="*/ 25 h 127"/>
              <a:gd name="T22" fmla="*/ 125 w 207"/>
              <a:gd name="T23" fmla="*/ 22 h 127"/>
              <a:gd name="T24" fmla="*/ 136 w 207"/>
              <a:gd name="T25" fmla="*/ 49 h 127"/>
              <a:gd name="T26" fmla="*/ 126 w 207"/>
              <a:gd name="T27" fmla="*/ 75 h 127"/>
              <a:gd name="T28" fmla="*/ 126 w 207"/>
              <a:gd name="T29" fmla="*/ 91 h 127"/>
              <a:gd name="T30" fmla="*/ 101 w 207"/>
              <a:gd name="T31" fmla="*/ 89 h 127"/>
              <a:gd name="T32" fmla="*/ 86 w 207"/>
              <a:gd name="T33" fmla="*/ 94 h 127"/>
              <a:gd name="T34" fmla="*/ 89 w 207"/>
              <a:gd name="T35" fmla="*/ 72 h 127"/>
              <a:gd name="T36" fmla="*/ 89 w 207"/>
              <a:gd name="T37" fmla="*/ 52 h 127"/>
              <a:gd name="T38" fmla="*/ 31 w 207"/>
              <a:gd name="T39" fmla="*/ 41 h 127"/>
              <a:gd name="T40" fmla="*/ 22 w 207"/>
              <a:gd name="T41" fmla="*/ 59 h 127"/>
              <a:gd name="T42" fmla="*/ 4 w 207"/>
              <a:gd name="T43" fmla="*/ 95 h 127"/>
              <a:gd name="T44" fmla="*/ 41 w 207"/>
              <a:gd name="T45" fmla="*/ 127 h 127"/>
              <a:gd name="T46" fmla="*/ 69 w 207"/>
              <a:gd name="T47" fmla="*/ 103 h 127"/>
              <a:gd name="T48" fmla="*/ 78 w 207"/>
              <a:gd name="T49" fmla="*/ 109 h 127"/>
              <a:gd name="T50" fmla="*/ 134 w 207"/>
              <a:gd name="T51" fmla="*/ 104 h 127"/>
              <a:gd name="T52" fmla="*/ 156 w 207"/>
              <a:gd name="T53" fmla="*/ 71 h 127"/>
              <a:gd name="T54" fmla="*/ 151 w 207"/>
              <a:gd name="T55" fmla="*/ 99 h 127"/>
              <a:gd name="T56" fmla="*/ 176 w 207"/>
              <a:gd name="T57" fmla="*/ 124 h 127"/>
              <a:gd name="T58" fmla="*/ 195 w 207"/>
              <a:gd name="T59" fmla="*/ 82 h 127"/>
              <a:gd name="T60" fmla="*/ 33 w 207"/>
              <a:gd name="T61" fmla="*/ 103 h 127"/>
              <a:gd name="T62" fmla="*/ 41 w 207"/>
              <a:gd name="T63" fmla="*/ 110 h 127"/>
              <a:gd name="T64" fmla="*/ 168 w 207"/>
              <a:gd name="T65" fmla="*/ 99 h 127"/>
              <a:gd name="T66" fmla="*/ 185 w 207"/>
              <a:gd name="T67" fmla="*/ 99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7" h="127">
                <a:moveTo>
                  <a:pt x="195" y="82"/>
                </a:moveTo>
                <a:cubicBezTo>
                  <a:pt x="195" y="82"/>
                  <a:pt x="196" y="82"/>
                  <a:pt x="196" y="82"/>
                </a:cubicBezTo>
                <a:cubicBezTo>
                  <a:pt x="198" y="81"/>
                  <a:pt x="207" y="78"/>
                  <a:pt x="195" y="69"/>
                </a:cubicBezTo>
                <a:cubicBezTo>
                  <a:pt x="187" y="63"/>
                  <a:pt x="176" y="62"/>
                  <a:pt x="168" y="64"/>
                </a:cubicBezTo>
                <a:cubicBezTo>
                  <a:pt x="168" y="64"/>
                  <a:pt x="168" y="63"/>
                  <a:pt x="168" y="62"/>
                </a:cubicBezTo>
                <a:cubicBezTo>
                  <a:pt x="168" y="57"/>
                  <a:pt x="164" y="53"/>
                  <a:pt x="160" y="53"/>
                </a:cubicBezTo>
                <a:cubicBezTo>
                  <a:pt x="155" y="53"/>
                  <a:pt x="155" y="53"/>
                  <a:pt x="155" y="5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3" y="24"/>
                  <a:pt x="144" y="24"/>
                  <a:pt x="146" y="24"/>
                </a:cubicBezTo>
                <a:cubicBezTo>
                  <a:pt x="146" y="24"/>
                  <a:pt x="146" y="24"/>
                  <a:pt x="146" y="24"/>
                </a:cubicBezTo>
                <a:cubicBezTo>
                  <a:pt x="147" y="24"/>
                  <a:pt x="147" y="24"/>
                  <a:pt x="147" y="24"/>
                </a:cubicBezTo>
                <a:cubicBezTo>
                  <a:pt x="148" y="24"/>
                  <a:pt x="148" y="23"/>
                  <a:pt x="148" y="22"/>
                </a:cubicBezTo>
                <a:cubicBezTo>
                  <a:pt x="148" y="2"/>
                  <a:pt x="148" y="2"/>
                  <a:pt x="148" y="2"/>
                </a:cubicBezTo>
                <a:cubicBezTo>
                  <a:pt x="148" y="1"/>
                  <a:pt x="148" y="0"/>
                  <a:pt x="147" y="0"/>
                </a:cubicBezTo>
                <a:cubicBezTo>
                  <a:pt x="147" y="0"/>
                  <a:pt x="147" y="0"/>
                  <a:pt x="146" y="0"/>
                </a:cubicBezTo>
                <a:cubicBezTo>
                  <a:pt x="146" y="0"/>
                  <a:pt x="146" y="0"/>
                  <a:pt x="146" y="0"/>
                </a:cubicBezTo>
                <a:cubicBezTo>
                  <a:pt x="139" y="0"/>
                  <a:pt x="134" y="5"/>
                  <a:pt x="134" y="12"/>
                </a:cubicBezTo>
                <a:cubicBezTo>
                  <a:pt x="133" y="10"/>
                  <a:pt x="131" y="8"/>
                  <a:pt x="128" y="8"/>
                </a:cubicBezTo>
                <a:cubicBezTo>
                  <a:pt x="124" y="8"/>
                  <a:pt x="122" y="11"/>
                  <a:pt x="122" y="15"/>
                </a:cubicBezTo>
                <a:cubicBezTo>
                  <a:pt x="122" y="15"/>
                  <a:pt x="122" y="16"/>
                  <a:pt x="122" y="16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2" y="21"/>
                  <a:pt x="112" y="23"/>
                  <a:pt x="112" y="25"/>
                </a:cubicBezTo>
                <a:cubicBezTo>
                  <a:pt x="113" y="27"/>
                  <a:pt x="115" y="27"/>
                  <a:pt x="117" y="26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3"/>
                  <a:pt x="125" y="24"/>
                  <a:pt x="125" y="2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5" y="50"/>
                  <a:pt x="133" y="51"/>
                  <a:pt x="133" y="53"/>
                </a:cubicBezTo>
                <a:cubicBezTo>
                  <a:pt x="126" y="75"/>
                  <a:pt x="126" y="75"/>
                  <a:pt x="126" y="75"/>
                </a:cubicBezTo>
                <a:cubicBezTo>
                  <a:pt x="125" y="78"/>
                  <a:pt x="127" y="81"/>
                  <a:pt x="130" y="83"/>
                </a:cubicBezTo>
                <a:cubicBezTo>
                  <a:pt x="126" y="91"/>
                  <a:pt x="126" y="91"/>
                  <a:pt x="126" y="91"/>
                </a:cubicBezTo>
                <a:cubicBezTo>
                  <a:pt x="125" y="90"/>
                  <a:pt x="123" y="89"/>
                  <a:pt x="121" y="89"/>
                </a:cubicBezTo>
                <a:cubicBezTo>
                  <a:pt x="101" y="89"/>
                  <a:pt x="101" y="89"/>
                  <a:pt x="101" y="89"/>
                </a:cubicBezTo>
                <a:cubicBezTo>
                  <a:pt x="98" y="89"/>
                  <a:pt x="95" y="91"/>
                  <a:pt x="94" y="94"/>
                </a:cubicBezTo>
                <a:cubicBezTo>
                  <a:pt x="86" y="94"/>
                  <a:pt x="86" y="94"/>
                  <a:pt x="86" y="94"/>
                </a:cubicBezTo>
                <a:cubicBezTo>
                  <a:pt x="88" y="91"/>
                  <a:pt x="89" y="89"/>
                  <a:pt x="89" y="86"/>
                </a:cubicBezTo>
                <a:cubicBezTo>
                  <a:pt x="89" y="72"/>
                  <a:pt x="89" y="72"/>
                  <a:pt x="89" y="72"/>
                </a:cubicBezTo>
                <a:cubicBezTo>
                  <a:pt x="89" y="67"/>
                  <a:pt x="87" y="63"/>
                  <a:pt x="84" y="60"/>
                </a:cubicBezTo>
                <a:cubicBezTo>
                  <a:pt x="87" y="58"/>
                  <a:pt x="89" y="55"/>
                  <a:pt x="89" y="52"/>
                </a:cubicBezTo>
                <a:cubicBezTo>
                  <a:pt x="89" y="46"/>
                  <a:pt x="83" y="41"/>
                  <a:pt x="76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24" y="41"/>
                  <a:pt x="19" y="46"/>
                  <a:pt x="19" y="52"/>
                </a:cubicBezTo>
                <a:cubicBezTo>
                  <a:pt x="19" y="54"/>
                  <a:pt x="20" y="57"/>
                  <a:pt x="22" y="59"/>
                </a:cubicBezTo>
                <a:cubicBezTo>
                  <a:pt x="14" y="63"/>
                  <a:pt x="9" y="70"/>
                  <a:pt x="6" y="77"/>
                </a:cubicBezTo>
                <a:cubicBezTo>
                  <a:pt x="4" y="83"/>
                  <a:pt x="0" y="88"/>
                  <a:pt x="4" y="95"/>
                </a:cubicBezTo>
                <a:cubicBezTo>
                  <a:pt x="6" y="99"/>
                  <a:pt x="10" y="102"/>
                  <a:pt x="16" y="103"/>
                </a:cubicBezTo>
                <a:cubicBezTo>
                  <a:pt x="16" y="116"/>
                  <a:pt x="27" y="127"/>
                  <a:pt x="41" y="127"/>
                </a:cubicBezTo>
                <a:cubicBezTo>
                  <a:pt x="55" y="127"/>
                  <a:pt x="66" y="116"/>
                  <a:pt x="66" y="103"/>
                </a:cubicBezTo>
                <a:cubicBezTo>
                  <a:pt x="68" y="103"/>
                  <a:pt x="69" y="103"/>
                  <a:pt x="69" y="103"/>
                </a:cubicBezTo>
                <a:cubicBezTo>
                  <a:pt x="70" y="103"/>
                  <a:pt x="70" y="103"/>
                  <a:pt x="70" y="103"/>
                </a:cubicBezTo>
                <a:cubicBezTo>
                  <a:pt x="71" y="106"/>
                  <a:pt x="74" y="109"/>
                  <a:pt x="78" y="109"/>
                </a:cubicBezTo>
                <a:cubicBezTo>
                  <a:pt x="127" y="109"/>
                  <a:pt x="127" y="109"/>
                  <a:pt x="127" y="109"/>
                </a:cubicBezTo>
                <a:cubicBezTo>
                  <a:pt x="130" y="109"/>
                  <a:pt x="133" y="107"/>
                  <a:pt x="134" y="104"/>
                </a:cubicBezTo>
                <a:cubicBezTo>
                  <a:pt x="152" y="71"/>
                  <a:pt x="152" y="71"/>
                  <a:pt x="152" y="71"/>
                </a:cubicBezTo>
                <a:cubicBezTo>
                  <a:pt x="156" y="71"/>
                  <a:pt x="156" y="71"/>
                  <a:pt x="156" y="71"/>
                </a:cubicBezTo>
                <a:cubicBezTo>
                  <a:pt x="148" y="80"/>
                  <a:pt x="144" y="100"/>
                  <a:pt x="144" y="100"/>
                </a:cubicBezTo>
                <a:cubicBezTo>
                  <a:pt x="145" y="100"/>
                  <a:pt x="148" y="100"/>
                  <a:pt x="151" y="99"/>
                </a:cubicBezTo>
                <a:cubicBezTo>
                  <a:pt x="151" y="99"/>
                  <a:pt x="151" y="99"/>
                  <a:pt x="151" y="99"/>
                </a:cubicBezTo>
                <a:cubicBezTo>
                  <a:pt x="151" y="113"/>
                  <a:pt x="162" y="124"/>
                  <a:pt x="176" y="124"/>
                </a:cubicBezTo>
                <a:cubicBezTo>
                  <a:pt x="190" y="124"/>
                  <a:pt x="202" y="113"/>
                  <a:pt x="202" y="99"/>
                </a:cubicBezTo>
                <a:cubicBezTo>
                  <a:pt x="202" y="92"/>
                  <a:pt x="199" y="87"/>
                  <a:pt x="195" y="82"/>
                </a:cubicBezTo>
                <a:close/>
                <a:moveTo>
                  <a:pt x="41" y="110"/>
                </a:moveTo>
                <a:cubicBezTo>
                  <a:pt x="37" y="110"/>
                  <a:pt x="33" y="107"/>
                  <a:pt x="33" y="103"/>
                </a:cubicBezTo>
                <a:cubicBezTo>
                  <a:pt x="38" y="103"/>
                  <a:pt x="44" y="103"/>
                  <a:pt x="49" y="103"/>
                </a:cubicBezTo>
                <a:cubicBezTo>
                  <a:pt x="49" y="107"/>
                  <a:pt x="45" y="110"/>
                  <a:pt x="41" y="110"/>
                </a:cubicBezTo>
                <a:close/>
                <a:moveTo>
                  <a:pt x="176" y="107"/>
                </a:moveTo>
                <a:cubicBezTo>
                  <a:pt x="172" y="107"/>
                  <a:pt x="168" y="104"/>
                  <a:pt x="168" y="99"/>
                </a:cubicBezTo>
                <a:cubicBezTo>
                  <a:pt x="168" y="94"/>
                  <a:pt x="172" y="91"/>
                  <a:pt x="176" y="91"/>
                </a:cubicBezTo>
                <a:cubicBezTo>
                  <a:pt x="181" y="91"/>
                  <a:pt x="185" y="94"/>
                  <a:pt x="185" y="99"/>
                </a:cubicBezTo>
                <a:cubicBezTo>
                  <a:pt x="185" y="104"/>
                  <a:pt x="181" y="107"/>
                  <a:pt x="176" y="107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263"/>
          <p:cNvSpPr>
            <a:spLocks/>
          </p:cNvSpPr>
          <p:nvPr/>
        </p:nvSpPr>
        <p:spPr bwMode="auto">
          <a:xfrm>
            <a:off x="9429751" y="2011363"/>
            <a:ext cx="117475" cy="222250"/>
          </a:xfrm>
          <a:custGeom>
            <a:avLst/>
            <a:gdLst>
              <a:gd name="T0" fmla="*/ 2 w 75"/>
              <a:gd name="T1" fmla="*/ 142 h 142"/>
              <a:gd name="T2" fmla="*/ 71 w 75"/>
              <a:gd name="T3" fmla="*/ 142 h 142"/>
              <a:gd name="T4" fmla="*/ 73 w 75"/>
              <a:gd name="T5" fmla="*/ 141 h 142"/>
              <a:gd name="T6" fmla="*/ 73 w 75"/>
              <a:gd name="T7" fmla="*/ 139 h 142"/>
              <a:gd name="T8" fmla="*/ 75 w 75"/>
              <a:gd name="T9" fmla="*/ 2 h 142"/>
              <a:gd name="T10" fmla="*/ 74 w 75"/>
              <a:gd name="T11" fmla="*/ 0 h 142"/>
              <a:gd name="T12" fmla="*/ 72 w 75"/>
              <a:gd name="T13" fmla="*/ 0 h 142"/>
              <a:gd name="T14" fmla="*/ 0 w 75"/>
              <a:gd name="T15" fmla="*/ 140 h 142"/>
              <a:gd name="T16" fmla="*/ 0 w 75"/>
              <a:gd name="T17" fmla="*/ 141 h 142"/>
              <a:gd name="T18" fmla="*/ 2 w 75"/>
              <a:gd name="T19" fmla="*/ 142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5" h="142">
                <a:moveTo>
                  <a:pt x="2" y="142"/>
                </a:moveTo>
                <a:cubicBezTo>
                  <a:pt x="71" y="142"/>
                  <a:pt x="71" y="142"/>
                  <a:pt x="71" y="142"/>
                </a:cubicBezTo>
                <a:cubicBezTo>
                  <a:pt x="72" y="142"/>
                  <a:pt x="73" y="142"/>
                  <a:pt x="73" y="141"/>
                </a:cubicBezTo>
                <a:cubicBezTo>
                  <a:pt x="73" y="141"/>
                  <a:pt x="73" y="140"/>
                  <a:pt x="73" y="139"/>
                </a:cubicBezTo>
                <a:cubicBezTo>
                  <a:pt x="71" y="132"/>
                  <a:pt x="73" y="53"/>
                  <a:pt x="75" y="2"/>
                </a:cubicBezTo>
                <a:cubicBezTo>
                  <a:pt x="75" y="1"/>
                  <a:pt x="75" y="1"/>
                  <a:pt x="74" y="0"/>
                </a:cubicBezTo>
                <a:cubicBezTo>
                  <a:pt x="73" y="0"/>
                  <a:pt x="73" y="0"/>
                  <a:pt x="72" y="0"/>
                </a:cubicBezTo>
                <a:cubicBezTo>
                  <a:pt x="13" y="42"/>
                  <a:pt x="0" y="139"/>
                  <a:pt x="0" y="140"/>
                </a:cubicBezTo>
                <a:cubicBezTo>
                  <a:pt x="0" y="140"/>
                  <a:pt x="0" y="141"/>
                  <a:pt x="0" y="141"/>
                </a:cubicBezTo>
                <a:cubicBezTo>
                  <a:pt x="1" y="142"/>
                  <a:pt x="1" y="142"/>
                  <a:pt x="2" y="14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264"/>
          <p:cNvSpPr>
            <a:spLocks/>
          </p:cNvSpPr>
          <p:nvPr/>
        </p:nvSpPr>
        <p:spPr bwMode="auto">
          <a:xfrm>
            <a:off x="9553576" y="2071688"/>
            <a:ext cx="68263" cy="161925"/>
          </a:xfrm>
          <a:custGeom>
            <a:avLst/>
            <a:gdLst>
              <a:gd name="T0" fmla="*/ 0 w 44"/>
              <a:gd name="T1" fmla="*/ 102 h 104"/>
              <a:gd name="T2" fmla="*/ 0 w 44"/>
              <a:gd name="T3" fmla="*/ 103 h 104"/>
              <a:gd name="T4" fmla="*/ 2 w 44"/>
              <a:gd name="T5" fmla="*/ 104 h 104"/>
              <a:gd name="T6" fmla="*/ 42 w 44"/>
              <a:gd name="T7" fmla="*/ 104 h 104"/>
              <a:gd name="T8" fmla="*/ 44 w 44"/>
              <a:gd name="T9" fmla="*/ 103 h 104"/>
              <a:gd name="T10" fmla="*/ 44 w 44"/>
              <a:gd name="T11" fmla="*/ 102 h 104"/>
              <a:gd name="T12" fmla="*/ 4 w 44"/>
              <a:gd name="T13" fmla="*/ 1 h 104"/>
              <a:gd name="T14" fmla="*/ 1 w 44"/>
              <a:gd name="T15" fmla="*/ 0 h 104"/>
              <a:gd name="T16" fmla="*/ 0 w 44"/>
              <a:gd name="T17" fmla="*/ 2 h 104"/>
              <a:gd name="T18" fmla="*/ 0 w 44"/>
              <a:gd name="T19" fmla="*/ 10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4" h="104">
                <a:moveTo>
                  <a:pt x="0" y="102"/>
                </a:moveTo>
                <a:cubicBezTo>
                  <a:pt x="0" y="102"/>
                  <a:pt x="0" y="103"/>
                  <a:pt x="0" y="103"/>
                </a:cubicBezTo>
                <a:cubicBezTo>
                  <a:pt x="1" y="104"/>
                  <a:pt x="1" y="104"/>
                  <a:pt x="2" y="104"/>
                </a:cubicBezTo>
                <a:cubicBezTo>
                  <a:pt x="42" y="104"/>
                  <a:pt x="42" y="104"/>
                  <a:pt x="42" y="104"/>
                </a:cubicBezTo>
                <a:cubicBezTo>
                  <a:pt x="43" y="104"/>
                  <a:pt x="43" y="104"/>
                  <a:pt x="44" y="103"/>
                </a:cubicBezTo>
                <a:cubicBezTo>
                  <a:pt x="44" y="103"/>
                  <a:pt x="44" y="102"/>
                  <a:pt x="44" y="102"/>
                </a:cubicBezTo>
                <a:cubicBezTo>
                  <a:pt x="44" y="101"/>
                  <a:pt x="30" y="56"/>
                  <a:pt x="4" y="1"/>
                </a:cubicBezTo>
                <a:cubicBezTo>
                  <a:pt x="3" y="0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3"/>
                  <a:pt x="7" y="76"/>
                  <a:pt x="0" y="10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265"/>
          <p:cNvSpPr>
            <a:spLocks/>
          </p:cNvSpPr>
          <p:nvPr/>
        </p:nvSpPr>
        <p:spPr bwMode="auto">
          <a:xfrm>
            <a:off x="9407526" y="2244726"/>
            <a:ext cx="138113" cy="22225"/>
          </a:xfrm>
          <a:custGeom>
            <a:avLst/>
            <a:gdLst>
              <a:gd name="T0" fmla="*/ 16 w 88"/>
              <a:gd name="T1" fmla="*/ 14 h 14"/>
              <a:gd name="T2" fmla="*/ 18 w 88"/>
              <a:gd name="T3" fmla="*/ 14 h 14"/>
              <a:gd name="T4" fmla="*/ 86 w 88"/>
              <a:gd name="T5" fmla="*/ 3 h 14"/>
              <a:gd name="T6" fmla="*/ 88 w 88"/>
              <a:gd name="T7" fmla="*/ 1 h 14"/>
              <a:gd name="T8" fmla="*/ 86 w 88"/>
              <a:gd name="T9" fmla="*/ 0 h 14"/>
              <a:gd name="T10" fmla="*/ 2 w 88"/>
              <a:gd name="T11" fmla="*/ 0 h 14"/>
              <a:gd name="T12" fmla="*/ 1 w 88"/>
              <a:gd name="T13" fmla="*/ 0 h 14"/>
              <a:gd name="T14" fmla="*/ 1 w 88"/>
              <a:gd name="T15" fmla="*/ 2 h 14"/>
              <a:gd name="T16" fmla="*/ 16 w 88"/>
              <a:gd name="T17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8" h="14">
                <a:moveTo>
                  <a:pt x="16" y="14"/>
                </a:moveTo>
                <a:cubicBezTo>
                  <a:pt x="17" y="14"/>
                  <a:pt x="17" y="14"/>
                  <a:pt x="18" y="14"/>
                </a:cubicBezTo>
                <a:cubicBezTo>
                  <a:pt x="39" y="14"/>
                  <a:pt x="84" y="4"/>
                  <a:pt x="86" y="3"/>
                </a:cubicBezTo>
                <a:cubicBezTo>
                  <a:pt x="87" y="3"/>
                  <a:pt x="88" y="2"/>
                  <a:pt x="88" y="1"/>
                </a:cubicBezTo>
                <a:cubicBezTo>
                  <a:pt x="88" y="0"/>
                  <a:pt x="87" y="0"/>
                  <a:pt x="86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2"/>
                  <a:pt x="1" y="2"/>
                </a:cubicBezTo>
                <a:cubicBezTo>
                  <a:pt x="5" y="13"/>
                  <a:pt x="13" y="14"/>
                  <a:pt x="16" y="14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266"/>
          <p:cNvSpPr>
            <a:spLocks/>
          </p:cNvSpPr>
          <p:nvPr/>
        </p:nvSpPr>
        <p:spPr bwMode="auto">
          <a:xfrm>
            <a:off x="9374188" y="2257426"/>
            <a:ext cx="309563" cy="38100"/>
          </a:xfrm>
          <a:custGeom>
            <a:avLst/>
            <a:gdLst>
              <a:gd name="T0" fmla="*/ 198 w 198"/>
              <a:gd name="T1" fmla="*/ 16 h 24"/>
              <a:gd name="T2" fmla="*/ 136 w 198"/>
              <a:gd name="T3" fmla="*/ 0 h 24"/>
              <a:gd name="T4" fmla="*/ 109 w 198"/>
              <a:gd name="T5" fmla="*/ 2 h 24"/>
              <a:gd name="T6" fmla="*/ 3 w 198"/>
              <a:gd name="T7" fmla="*/ 13 h 24"/>
              <a:gd name="T8" fmla="*/ 2 w 198"/>
              <a:gd name="T9" fmla="*/ 13 h 24"/>
              <a:gd name="T10" fmla="*/ 2 w 198"/>
              <a:gd name="T11" fmla="*/ 13 h 24"/>
              <a:gd name="T12" fmla="*/ 0 w 198"/>
              <a:gd name="T13" fmla="*/ 14 h 24"/>
              <a:gd name="T14" fmla="*/ 1 w 198"/>
              <a:gd name="T15" fmla="*/ 17 h 24"/>
              <a:gd name="T16" fmla="*/ 41 w 198"/>
              <a:gd name="T17" fmla="*/ 24 h 24"/>
              <a:gd name="T18" fmla="*/ 111 w 198"/>
              <a:gd name="T19" fmla="*/ 17 h 24"/>
              <a:gd name="T20" fmla="*/ 142 w 198"/>
              <a:gd name="T21" fmla="*/ 15 h 24"/>
              <a:gd name="T22" fmla="*/ 196 w 198"/>
              <a:gd name="T23" fmla="*/ 20 h 24"/>
              <a:gd name="T24" fmla="*/ 198 w 198"/>
              <a:gd name="T25" fmla="*/ 19 h 24"/>
              <a:gd name="T26" fmla="*/ 198 w 198"/>
              <a:gd name="T27" fmla="*/ 16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98" h="24">
                <a:moveTo>
                  <a:pt x="198" y="16"/>
                </a:moveTo>
                <a:cubicBezTo>
                  <a:pt x="188" y="3"/>
                  <a:pt x="159" y="0"/>
                  <a:pt x="136" y="0"/>
                </a:cubicBezTo>
                <a:cubicBezTo>
                  <a:pt x="121" y="0"/>
                  <a:pt x="110" y="2"/>
                  <a:pt x="109" y="2"/>
                </a:cubicBezTo>
                <a:cubicBezTo>
                  <a:pt x="71" y="13"/>
                  <a:pt x="14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4"/>
                  <a:pt x="0" y="14"/>
                </a:cubicBezTo>
                <a:cubicBezTo>
                  <a:pt x="0" y="15"/>
                  <a:pt x="0" y="16"/>
                  <a:pt x="1" y="17"/>
                </a:cubicBezTo>
                <a:cubicBezTo>
                  <a:pt x="7" y="22"/>
                  <a:pt x="21" y="24"/>
                  <a:pt x="41" y="24"/>
                </a:cubicBezTo>
                <a:cubicBezTo>
                  <a:pt x="61" y="24"/>
                  <a:pt x="87" y="22"/>
                  <a:pt x="111" y="17"/>
                </a:cubicBezTo>
                <a:cubicBezTo>
                  <a:pt x="120" y="16"/>
                  <a:pt x="130" y="15"/>
                  <a:pt x="142" y="15"/>
                </a:cubicBezTo>
                <a:cubicBezTo>
                  <a:pt x="170" y="15"/>
                  <a:pt x="196" y="20"/>
                  <a:pt x="196" y="20"/>
                </a:cubicBezTo>
                <a:cubicBezTo>
                  <a:pt x="197" y="20"/>
                  <a:pt x="198" y="19"/>
                  <a:pt x="198" y="19"/>
                </a:cubicBezTo>
                <a:cubicBezTo>
                  <a:pt x="198" y="18"/>
                  <a:pt x="198" y="17"/>
                  <a:pt x="198" y="1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267"/>
          <p:cNvSpPr>
            <a:spLocks/>
          </p:cNvSpPr>
          <p:nvPr/>
        </p:nvSpPr>
        <p:spPr bwMode="auto">
          <a:xfrm>
            <a:off x="9447213" y="2293938"/>
            <a:ext cx="144463" cy="22225"/>
          </a:xfrm>
          <a:custGeom>
            <a:avLst/>
            <a:gdLst>
              <a:gd name="T0" fmla="*/ 91 w 92"/>
              <a:gd name="T1" fmla="*/ 2 h 14"/>
              <a:gd name="T2" fmla="*/ 72 w 92"/>
              <a:gd name="T3" fmla="*/ 0 h 14"/>
              <a:gd name="T4" fmla="*/ 42 w 92"/>
              <a:gd name="T5" fmla="*/ 3 h 14"/>
              <a:gd name="T6" fmla="*/ 12 w 92"/>
              <a:gd name="T7" fmla="*/ 6 h 14"/>
              <a:gd name="T8" fmla="*/ 2 w 92"/>
              <a:gd name="T9" fmla="*/ 6 h 14"/>
              <a:gd name="T10" fmla="*/ 0 w 92"/>
              <a:gd name="T11" fmla="*/ 7 h 14"/>
              <a:gd name="T12" fmla="*/ 1 w 92"/>
              <a:gd name="T13" fmla="*/ 9 h 14"/>
              <a:gd name="T14" fmla="*/ 20 w 92"/>
              <a:gd name="T15" fmla="*/ 13 h 14"/>
              <a:gd name="T16" fmla="*/ 28 w 92"/>
              <a:gd name="T17" fmla="*/ 14 h 14"/>
              <a:gd name="T18" fmla="*/ 57 w 92"/>
              <a:gd name="T19" fmla="*/ 9 h 14"/>
              <a:gd name="T20" fmla="*/ 84 w 92"/>
              <a:gd name="T21" fmla="*/ 5 h 14"/>
              <a:gd name="T22" fmla="*/ 90 w 92"/>
              <a:gd name="T23" fmla="*/ 6 h 14"/>
              <a:gd name="T24" fmla="*/ 92 w 92"/>
              <a:gd name="T25" fmla="*/ 4 h 14"/>
              <a:gd name="T26" fmla="*/ 91 w 92"/>
              <a:gd name="T27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2" h="14">
                <a:moveTo>
                  <a:pt x="91" y="2"/>
                </a:moveTo>
                <a:cubicBezTo>
                  <a:pt x="85" y="0"/>
                  <a:pt x="79" y="0"/>
                  <a:pt x="72" y="0"/>
                </a:cubicBezTo>
                <a:cubicBezTo>
                  <a:pt x="62" y="0"/>
                  <a:pt x="52" y="1"/>
                  <a:pt x="42" y="3"/>
                </a:cubicBezTo>
                <a:cubicBezTo>
                  <a:pt x="32" y="5"/>
                  <a:pt x="22" y="6"/>
                  <a:pt x="12" y="6"/>
                </a:cubicBezTo>
                <a:cubicBezTo>
                  <a:pt x="9" y="6"/>
                  <a:pt x="5" y="6"/>
                  <a:pt x="2" y="6"/>
                </a:cubicBezTo>
                <a:cubicBezTo>
                  <a:pt x="1" y="6"/>
                  <a:pt x="0" y="6"/>
                  <a:pt x="0" y="7"/>
                </a:cubicBezTo>
                <a:cubicBezTo>
                  <a:pt x="0" y="8"/>
                  <a:pt x="0" y="9"/>
                  <a:pt x="1" y="9"/>
                </a:cubicBezTo>
                <a:cubicBezTo>
                  <a:pt x="3" y="10"/>
                  <a:pt x="12" y="12"/>
                  <a:pt x="20" y="13"/>
                </a:cubicBezTo>
                <a:cubicBezTo>
                  <a:pt x="23" y="13"/>
                  <a:pt x="26" y="14"/>
                  <a:pt x="28" y="14"/>
                </a:cubicBezTo>
                <a:cubicBezTo>
                  <a:pt x="38" y="14"/>
                  <a:pt x="48" y="11"/>
                  <a:pt x="57" y="9"/>
                </a:cubicBezTo>
                <a:cubicBezTo>
                  <a:pt x="66" y="7"/>
                  <a:pt x="75" y="5"/>
                  <a:pt x="84" y="5"/>
                </a:cubicBezTo>
                <a:cubicBezTo>
                  <a:pt x="86" y="5"/>
                  <a:pt x="88" y="5"/>
                  <a:pt x="90" y="6"/>
                </a:cubicBezTo>
                <a:cubicBezTo>
                  <a:pt x="91" y="6"/>
                  <a:pt x="92" y="5"/>
                  <a:pt x="92" y="4"/>
                </a:cubicBezTo>
                <a:cubicBezTo>
                  <a:pt x="92" y="3"/>
                  <a:pt x="92" y="2"/>
                  <a:pt x="91" y="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268"/>
          <p:cNvSpPr>
            <a:spLocks/>
          </p:cNvSpPr>
          <p:nvPr/>
        </p:nvSpPr>
        <p:spPr bwMode="auto">
          <a:xfrm>
            <a:off x="6464301" y="1565276"/>
            <a:ext cx="85725" cy="7938"/>
          </a:xfrm>
          <a:custGeom>
            <a:avLst/>
            <a:gdLst>
              <a:gd name="T0" fmla="*/ 6 w 54"/>
              <a:gd name="T1" fmla="*/ 5 h 5"/>
              <a:gd name="T2" fmla="*/ 54 w 54"/>
              <a:gd name="T3" fmla="*/ 5 h 5"/>
              <a:gd name="T4" fmla="*/ 54 w 54"/>
              <a:gd name="T5" fmla="*/ 0 h 5"/>
              <a:gd name="T6" fmla="*/ 0 w 54"/>
              <a:gd name="T7" fmla="*/ 0 h 5"/>
              <a:gd name="T8" fmla="*/ 6 w 54"/>
              <a:gd name="T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4" h="5">
                <a:moveTo>
                  <a:pt x="6" y="5"/>
                </a:moveTo>
                <a:lnTo>
                  <a:pt x="54" y="5"/>
                </a:lnTo>
                <a:lnTo>
                  <a:pt x="54" y="0"/>
                </a:lnTo>
                <a:lnTo>
                  <a:pt x="0" y="0"/>
                </a:lnTo>
                <a:lnTo>
                  <a:pt x="6" y="5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269"/>
          <p:cNvSpPr>
            <a:spLocks/>
          </p:cNvSpPr>
          <p:nvPr/>
        </p:nvSpPr>
        <p:spPr bwMode="auto">
          <a:xfrm>
            <a:off x="6238876" y="1443038"/>
            <a:ext cx="312738" cy="131763"/>
          </a:xfrm>
          <a:custGeom>
            <a:avLst/>
            <a:gdLst>
              <a:gd name="T0" fmla="*/ 198 w 200"/>
              <a:gd name="T1" fmla="*/ 0 h 85"/>
              <a:gd name="T2" fmla="*/ 2 w 200"/>
              <a:gd name="T3" fmla="*/ 0 h 85"/>
              <a:gd name="T4" fmla="*/ 0 w 200"/>
              <a:gd name="T5" fmla="*/ 2 h 85"/>
              <a:gd name="T6" fmla="*/ 0 w 200"/>
              <a:gd name="T7" fmla="*/ 83 h 85"/>
              <a:gd name="T8" fmla="*/ 2 w 200"/>
              <a:gd name="T9" fmla="*/ 85 h 85"/>
              <a:gd name="T10" fmla="*/ 118 w 200"/>
              <a:gd name="T11" fmla="*/ 85 h 85"/>
              <a:gd name="T12" fmla="*/ 120 w 200"/>
              <a:gd name="T13" fmla="*/ 84 h 85"/>
              <a:gd name="T14" fmla="*/ 120 w 200"/>
              <a:gd name="T15" fmla="*/ 83 h 85"/>
              <a:gd name="T16" fmla="*/ 120 w 200"/>
              <a:gd name="T17" fmla="*/ 79 h 85"/>
              <a:gd name="T18" fmla="*/ 118 w 200"/>
              <a:gd name="T19" fmla="*/ 77 h 85"/>
              <a:gd name="T20" fmla="*/ 8 w 200"/>
              <a:gd name="T21" fmla="*/ 77 h 85"/>
              <a:gd name="T22" fmla="*/ 8 w 200"/>
              <a:gd name="T23" fmla="*/ 8 h 85"/>
              <a:gd name="T24" fmla="*/ 198 w 200"/>
              <a:gd name="T25" fmla="*/ 8 h 85"/>
              <a:gd name="T26" fmla="*/ 200 w 200"/>
              <a:gd name="T27" fmla="*/ 6 h 85"/>
              <a:gd name="T28" fmla="*/ 200 w 200"/>
              <a:gd name="T29" fmla="*/ 2 h 85"/>
              <a:gd name="T30" fmla="*/ 198 w 200"/>
              <a:gd name="T31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0" h="85">
                <a:moveTo>
                  <a:pt x="19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4"/>
                  <a:pt x="1" y="85"/>
                  <a:pt x="2" y="85"/>
                </a:cubicBezTo>
                <a:cubicBezTo>
                  <a:pt x="118" y="85"/>
                  <a:pt x="118" y="85"/>
                  <a:pt x="118" y="85"/>
                </a:cubicBezTo>
                <a:cubicBezTo>
                  <a:pt x="119" y="85"/>
                  <a:pt x="120" y="85"/>
                  <a:pt x="120" y="84"/>
                </a:cubicBezTo>
                <a:cubicBezTo>
                  <a:pt x="120" y="84"/>
                  <a:pt x="120" y="83"/>
                  <a:pt x="120" y="83"/>
                </a:cubicBezTo>
                <a:cubicBezTo>
                  <a:pt x="120" y="79"/>
                  <a:pt x="120" y="79"/>
                  <a:pt x="120" y="79"/>
                </a:cubicBezTo>
                <a:cubicBezTo>
                  <a:pt x="120" y="78"/>
                  <a:pt x="119" y="77"/>
                  <a:pt x="118" y="77"/>
                </a:cubicBezTo>
                <a:cubicBezTo>
                  <a:pt x="8" y="77"/>
                  <a:pt x="8" y="77"/>
                  <a:pt x="8" y="77"/>
                </a:cubicBezTo>
                <a:cubicBezTo>
                  <a:pt x="8" y="8"/>
                  <a:pt x="8" y="8"/>
                  <a:pt x="8" y="8"/>
                </a:cubicBezTo>
                <a:cubicBezTo>
                  <a:pt x="198" y="8"/>
                  <a:pt x="198" y="8"/>
                  <a:pt x="198" y="8"/>
                </a:cubicBezTo>
                <a:cubicBezTo>
                  <a:pt x="199" y="8"/>
                  <a:pt x="200" y="7"/>
                  <a:pt x="200" y="6"/>
                </a:cubicBezTo>
                <a:cubicBezTo>
                  <a:pt x="200" y="2"/>
                  <a:pt x="200" y="2"/>
                  <a:pt x="200" y="2"/>
                </a:cubicBezTo>
                <a:cubicBezTo>
                  <a:pt x="200" y="1"/>
                  <a:pt x="199" y="0"/>
                  <a:pt x="198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Rectangle 270"/>
          <p:cNvSpPr>
            <a:spLocks noChangeArrowheads="1"/>
          </p:cNvSpPr>
          <p:nvPr/>
        </p:nvSpPr>
        <p:spPr bwMode="auto">
          <a:xfrm>
            <a:off x="6515101" y="1462088"/>
            <a:ext cx="3175" cy="88900"/>
          </a:xfrm>
          <a:prstGeom prst="rect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271"/>
          <p:cNvSpPr>
            <a:spLocks/>
          </p:cNvSpPr>
          <p:nvPr/>
        </p:nvSpPr>
        <p:spPr bwMode="auto">
          <a:xfrm>
            <a:off x="6432551" y="1550988"/>
            <a:ext cx="68263" cy="104775"/>
          </a:xfrm>
          <a:custGeom>
            <a:avLst/>
            <a:gdLst>
              <a:gd name="T0" fmla="*/ 0 w 43"/>
              <a:gd name="T1" fmla="*/ 0 h 66"/>
              <a:gd name="T2" fmla="*/ 10 w 43"/>
              <a:gd name="T3" fmla="*/ 55 h 66"/>
              <a:gd name="T4" fmla="*/ 20 w 43"/>
              <a:gd name="T5" fmla="*/ 45 h 66"/>
              <a:gd name="T6" fmla="*/ 32 w 43"/>
              <a:gd name="T7" fmla="*/ 66 h 66"/>
              <a:gd name="T8" fmla="*/ 43 w 43"/>
              <a:gd name="T9" fmla="*/ 58 h 66"/>
              <a:gd name="T10" fmla="*/ 30 w 43"/>
              <a:gd name="T11" fmla="*/ 40 h 66"/>
              <a:gd name="T12" fmla="*/ 43 w 43"/>
              <a:gd name="T13" fmla="*/ 37 h 66"/>
              <a:gd name="T14" fmla="*/ 0 w 43"/>
              <a:gd name="T15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" h="66">
                <a:moveTo>
                  <a:pt x="0" y="0"/>
                </a:moveTo>
                <a:lnTo>
                  <a:pt x="10" y="55"/>
                </a:lnTo>
                <a:lnTo>
                  <a:pt x="20" y="45"/>
                </a:lnTo>
                <a:lnTo>
                  <a:pt x="32" y="66"/>
                </a:lnTo>
                <a:lnTo>
                  <a:pt x="43" y="58"/>
                </a:lnTo>
                <a:lnTo>
                  <a:pt x="30" y="40"/>
                </a:lnTo>
                <a:lnTo>
                  <a:pt x="43" y="37"/>
                </a:lnTo>
                <a:lnTo>
                  <a:pt x="0" y="0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272"/>
          <p:cNvSpPr>
            <a:spLocks/>
          </p:cNvSpPr>
          <p:nvPr/>
        </p:nvSpPr>
        <p:spPr bwMode="auto">
          <a:xfrm>
            <a:off x="6270626" y="1490663"/>
            <a:ext cx="220663" cy="49213"/>
          </a:xfrm>
          <a:custGeom>
            <a:avLst/>
            <a:gdLst>
              <a:gd name="T0" fmla="*/ 125 w 139"/>
              <a:gd name="T1" fmla="*/ 21 h 31"/>
              <a:gd name="T2" fmla="*/ 125 w 139"/>
              <a:gd name="T3" fmla="*/ 21 h 31"/>
              <a:gd name="T4" fmla="*/ 119 w 139"/>
              <a:gd name="T5" fmla="*/ 0 h 31"/>
              <a:gd name="T6" fmla="*/ 111 w 139"/>
              <a:gd name="T7" fmla="*/ 0 h 31"/>
              <a:gd name="T8" fmla="*/ 106 w 139"/>
              <a:gd name="T9" fmla="*/ 21 h 31"/>
              <a:gd name="T10" fmla="*/ 106 w 139"/>
              <a:gd name="T11" fmla="*/ 21 h 31"/>
              <a:gd name="T12" fmla="*/ 100 w 139"/>
              <a:gd name="T13" fmla="*/ 0 h 31"/>
              <a:gd name="T14" fmla="*/ 92 w 139"/>
              <a:gd name="T15" fmla="*/ 0 h 31"/>
              <a:gd name="T16" fmla="*/ 91 w 139"/>
              <a:gd name="T17" fmla="*/ 0 h 31"/>
              <a:gd name="T18" fmla="*/ 84 w 139"/>
              <a:gd name="T19" fmla="*/ 0 h 31"/>
              <a:gd name="T20" fmla="*/ 79 w 139"/>
              <a:gd name="T21" fmla="*/ 21 h 31"/>
              <a:gd name="T22" fmla="*/ 79 w 139"/>
              <a:gd name="T23" fmla="*/ 21 h 31"/>
              <a:gd name="T24" fmla="*/ 74 w 139"/>
              <a:gd name="T25" fmla="*/ 0 h 31"/>
              <a:gd name="T26" fmla="*/ 65 w 139"/>
              <a:gd name="T27" fmla="*/ 0 h 31"/>
              <a:gd name="T28" fmla="*/ 60 w 139"/>
              <a:gd name="T29" fmla="*/ 21 h 31"/>
              <a:gd name="T30" fmla="*/ 60 w 139"/>
              <a:gd name="T31" fmla="*/ 21 h 31"/>
              <a:gd name="T32" fmla="*/ 55 w 139"/>
              <a:gd name="T33" fmla="*/ 0 h 31"/>
              <a:gd name="T34" fmla="*/ 46 w 139"/>
              <a:gd name="T35" fmla="*/ 0 h 31"/>
              <a:gd name="T36" fmla="*/ 46 w 139"/>
              <a:gd name="T37" fmla="*/ 0 h 31"/>
              <a:gd name="T38" fmla="*/ 38 w 139"/>
              <a:gd name="T39" fmla="*/ 0 h 31"/>
              <a:gd name="T40" fmla="*/ 32 w 139"/>
              <a:gd name="T41" fmla="*/ 21 h 31"/>
              <a:gd name="T42" fmla="*/ 32 w 139"/>
              <a:gd name="T43" fmla="*/ 21 h 31"/>
              <a:gd name="T44" fmla="*/ 27 w 139"/>
              <a:gd name="T45" fmla="*/ 0 h 31"/>
              <a:gd name="T46" fmla="*/ 19 w 139"/>
              <a:gd name="T47" fmla="*/ 0 h 31"/>
              <a:gd name="T48" fmla="*/ 13 w 139"/>
              <a:gd name="T49" fmla="*/ 21 h 31"/>
              <a:gd name="T50" fmla="*/ 13 w 139"/>
              <a:gd name="T51" fmla="*/ 21 h 31"/>
              <a:gd name="T52" fmla="*/ 8 w 139"/>
              <a:gd name="T53" fmla="*/ 0 h 31"/>
              <a:gd name="T54" fmla="*/ 0 w 139"/>
              <a:gd name="T55" fmla="*/ 0 h 31"/>
              <a:gd name="T56" fmla="*/ 9 w 139"/>
              <a:gd name="T57" fmla="*/ 31 h 31"/>
              <a:gd name="T58" fmla="*/ 17 w 139"/>
              <a:gd name="T59" fmla="*/ 31 h 31"/>
              <a:gd name="T60" fmla="*/ 22 w 139"/>
              <a:gd name="T61" fmla="*/ 10 h 31"/>
              <a:gd name="T62" fmla="*/ 23 w 139"/>
              <a:gd name="T63" fmla="*/ 10 h 31"/>
              <a:gd name="T64" fmla="*/ 28 w 139"/>
              <a:gd name="T65" fmla="*/ 31 h 31"/>
              <a:gd name="T66" fmla="*/ 37 w 139"/>
              <a:gd name="T67" fmla="*/ 31 h 31"/>
              <a:gd name="T68" fmla="*/ 46 w 139"/>
              <a:gd name="T69" fmla="*/ 1 h 31"/>
              <a:gd name="T70" fmla="*/ 55 w 139"/>
              <a:gd name="T71" fmla="*/ 31 h 31"/>
              <a:gd name="T72" fmla="*/ 64 w 139"/>
              <a:gd name="T73" fmla="*/ 31 h 31"/>
              <a:gd name="T74" fmla="*/ 69 w 139"/>
              <a:gd name="T75" fmla="*/ 10 h 31"/>
              <a:gd name="T76" fmla="*/ 69 w 139"/>
              <a:gd name="T77" fmla="*/ 10 h 31"/>
              <a:gd name="T78" fmla="*/ 75 w 139"/>
              <a:gd name="T79" fmla="*/ 31 h 31"/>
              <a:gd name="T80" fmla="*/ 83 w 139"/>
              <a:gd name="T81" fmla="*/ 31 h 31"/>
              <a:gd name="T82" fmla="*/ 92 w 139"/>
              <a:gd name="T83" fmla="*/ 1 h 31"/>
              <a:gd name="T84" fmla="*/ 101 w 139"/>
              <a:gd name="T85" fmla="*/ 31 h 31"/>
              <a:gd name="T86" fmla="*/ 110 w 139"/>
              <a:gd name="T87" fmla="*/ 31 h 31"/>
              <a:gd name="T88" fmla="*/ 115 w 139"/>
              <a:gd name="T89" fmla="*/ 10 h 31"/>
              <a:gd name="T90" fmla="*/ 115 w 139"/>
              <a:gd name="T91" fmla="*/ 10 h 31"/>
              <a:gd name="T92" fmla="*/ 121 w 139"/>
              <a:gd name="T93" fmla="*/ 31 h 31"/>
              <a:gd name="T94" fmla="*/ 129 w 139"/>
              <a:gd name="T95" fmla="*/ 31 h 31"/>
              <a:gd name="T96" fmla="*/ 139 w 139"/>
              <a:gd name="T97" fmla="*/ 0 h 31"/>
              <a:gd name="T98" fmla="*/ 130 w 139"/>
              <a:gd name="T99" fmla="*/ 0 h 31"/>
              <a:gd name="T100" fmla="*/ 125 w 139"/>
              <a:gd name="T101" fmla="*/ 2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9" h="31">
                <a:moveTo>
                  <a:pt x="125" y="21"/>
                </a:moveTo>
                <a:lnTo>
                  <a:pt x="125" y="21"/>
                </a:lnTo>
                <a:lnTo>
                  <a:pt x="119" y="0"/>
                </a:lnTo>
                <a:lnTo>
                  <a:pt x="111" y="0"/>
                </a:lnTo>
                <a:lnTo>
                  <a:pt x="106" y="21"/>
                </a:lnTo>
                <a:lnTo>
                  <a:pt x="106" y="21"/>
                </a:lnTo>
                <a:lnTo>
                  <a:pt x="100" y="0"/>
                </a:lnTo>
                <a:lnTo>
                  <a:pt x="92" y="0"/>
                </a:lnTo>
                <a:lnTo>
                  <a:pt x="91" y="0"/>
                </a:lnTo>
                <a:lnTo>
                  <a:pt x="84" y="0"/>
                </a:lnTo>
                <a:lnTo>
                  <a:pt x="79" y="21"/>
                </a:lnTo>
                <a:lnTo>
                  <a:pt x="79" y="21"/>
                </a:lnTo>
                <a:lnTo>
                  <a:pt x="74" y="0"/>
                </a:lnTo>
                <a:lnTo>
                  <a:pt x="65" y="0"/>
                </a:lnTo>
                <a:lnTo>
                  <a:pt x="60" y="21"/>
                </a:lnTo>
                <a:lnTo>
                  <a:pt x="60" y="21"/>
                </a:lnTo>
                <a:lnTo>
                  <a:pt x="55" y="0"/>
                </a:lnTo>
                <a:lnTo>
                  <a:pt x="46" y="0"/>
                </a:lnTo>
                <a:lnTo>
                  <a:pt x="46" y="0"/>
                </a:lnTo>
                <a:lnTo>
                  <a:pt x="38" y="0"/>
                </a:lnTo>
                <a:lnTo>
                  <a:pt x="32" y="21"/>
                </a:lnTo>
                <a:lnTo>
                  <a:pt x="32" y="21"/>
                </a:lnTo>
                <a:lnTo>
                  <a:pt x="27" y="0"/>
                </a:lnTo>
                <a:lnTo>
                  <a:pt x="19" y="0"/>
                </a:lnTo>
                <a:lnTo>
                  <a:pt x="13" y="21"/>
                </a:lnTo>
                <a:lnTo>
                  <a:pt x="13" y="21"/>
                </a:lnTo>
                <a:lnTo>
                  <a:pt x="8" y="0"/>
                </a:lnTo>
                <a:lnTo>
                  <a:pt x="0" y="0"/>
                </a:lnTo>
                <a:lnTo>
                  <a:pt x="9" y="31"/>
                </a:lnTo>
                <a:lnTo>
                  <a:pt x="17" y="31"/>
                </a:lnTo>
                <a:lnTo>
                  <a:pt x="22" y="10"/>
                </a:lnTo>
                <a:lnTo>
                  <a:pt x="23" y="10"/>
                </a:lnTo>
                <a:lnTo>
                  <a:pt x="28" y="31"/>
                </a:lnTo>
                <a:lnTo>
                  <a:pt x="37" y="31"/>
                </a:lnTo>
                <a:lnTo>
                  <a:pt x="46" y="1"/>
                </a:lnTo>
                <a:lnTo>
                  <a:pt x="55" y="31"/>
                </a:lnTo>
                <a:lnTo>
                  <a:pt x="64" y="31"/>
                </a:lnTo>
                <a:lnTo>
                  <a:pt x="69" y="10"/>
                </a:lnTo>
                <a:lnTo>
                  <a:pt x="69" y="10"/>
                </a:lnTo>
                <a:lnTo>
                  <a:pt x="75" y="31"/>
                </a:lnTo>
                <a:lnTo>
                  <a:pt x="83" y="31"/>
                </a:lnTo>
                <a:lnTo>
                  <a:pt x="92" y="1"/>
                </a:lnTo>
                <a:lnTo>
                  <a:pt x="101" y="31"/>
                </a:lnTo>
                <a:lnTo>
                  <a:pt x="110" y="31"/>
                </a:lnTo>
                <a:lnTo>
                  <a:pt x="115" y="10"/>
                </a:lnTo>
                <a:lnTo>
                  <a:pt x="115" y="10"/>
                </a:lnTo>
                <a:lnTo>
                  <a:pt x="121" y="31"/>
                </a:lnTo>
                <a:lnTo>
                  <a:pt x="129" y="31"/>
                </a:lnTo>
                <a:lnTo>
                  <a:pt x="139" y="0"/>
                </a:lnTo>
                <a:lnTo>
                  <a:pt x="130" y="0"/>
                </a:lnTo>
                <a:lnTo>
                  <a:pt x="125" y="21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Rectangle 273"/>
          <p:cNvSpPr>
            <a:spLocks noChangeArrowheads="1"/>
          </p:cNvSpPr>
          <p:nvPr/>
        </p:nvSpPr>
        <p:spPr bwMode="auto">
          <a:xfrm>
            <a:off x="6489701" y="1525588"/>
            <a:ext cx="15875" cy="14288"/>
          </a:xfrm>
          <a:prstGeom prst="rect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274"/>
          <p:cNvSpPr>
            <a:spLocks noEditPoints="1"/>
          </p:cNvSpPr>
          <p:nvPr/>
        </p:nvSpPr>
        <p:spPr bwMode="auto">
          <a:xfrm>
            <a:off x="11938001" y="2635251"/>
            <a:ext cx="192088" cy="314325"/>
          </a:xfrm>
          <a:custGeom>
            <a:avLst/>
            <a:gdLst>
              <a:gd name="T0" fmla="*/ 123 w 123"/>
              <a:gd name="T1" fmla="*/ 62 h 200"/>
              <a:gd name="T2" fmla="*/ 62 w 123"/>
              <a:gd name="T3" fmla="*/ 0 h 200"/>
              <a:gd name="T4" fmla="*/ 0 w 123"/>
              <a:gd name="T5" fmla="*/ 62 h 200"/>
              <a:gd name="T6" fmla="*/ 8 w 123"/>
              <a:gd name="T7" fmla="*/ 92 h 200"/>
              <a:gd name="T8" fmla="*/ 8 w 123"/>
              <a:gd name="T9" fmla="*/ 92 h 200"/>
              <a:gd name="T10" fmla="*/ 62 w 123"/>
              <a:gd name="T11" fmla="*/ 200 h 200"/>
              <a:gd name="T12" fmla="*/ 115 w 123"/>
              <a:gd name="T13" fmla="*/ 92 h 200"/>
              <a:gd name="T14" fmla="*/ 115 w 123"/>
              <a:gd name="T15" fmla="*/ 92 h 200"/>
              <a:gd name="T16" fmla="*/ 123 w 123"/>
              <a:gd name="T17" fmla="*/ 62 h 200"/>
              <a:gd name="T18" fmla="*/ 62 w 123"/>
              <a:gd name="T19" fmla="*/ 80 h 200"/>
              <a:gd name="T20" fmla="*/ 36 w 123"/>
              <a:gd name="T21" fmla="*/ 54 h 200"/>
              <a:gd name="T22" fmla="*/ 62 w 123"/>
              <a:gd name="T23" fmla="*/ 28 h 200"/>
              <a:gd name="T24" fmla="*/ 87 w 123"/>
              <a:gd name="T25" fmla="*/ 54 h 200"/>
              <a:gd name="T26" fmla="*/ 62 w 123"/>
              <a:gd name="T27" fmla="*/ 8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3" h="200">
                <a:moveTo>
                  <a:pt x="123" y="62"/>
                </a:moveTo>
                <a:cubicBezTo>
                  <a:pt x="123" y="28"/>
                  <a:pt x="96" y="0"/>
                  <a:pt x="62" y="0"/>
                </a:cubicBezTo>
                <a:cubicBezTo>
                  <a:pt x="28" y="0"/>
                  <a:pt x="0" y="28"/>
                  <a:pt x="0" y="62"/>
                </a:cubicBezTo>
                <a:cubicBezTo>
                  <a:pt x="0" y="73"/>
                  <a:pt x="3" y="83"/>
                  <a:pt x="8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62" y="200"/>
                  <a:pt x="62" y="200"/>
                  <a:pt x="62" y="200"/>
                </a:cubicBezTo>
                <a:cubicBezTo>
                  <a:pt x="115" y="92"/>
                  <a:pt x="115" y="92"/>
                  <a:pt x="115" y="92"/>
                </a:cubicBezTo>
                <a:cubicBezTo>
                  <a:pt x="115" y="92"/>
                  <a:pt x="115" y="92"/>
                  <a:pt x="115" y="92"/>
                </a:cubicBezTo>
                <a:cubicBezTo>
                  <a:pt x="120" y="83"/>
                  <a:pt x="123" y="73"/>
                  <a:pt x="123" y="62"/>
                </a:cubicBezTo>
                <a:close/>
                <a:moveTo>
                  <a:pt x="62" y="80"/>
                </a:moveTo>
                <a:cubicBezTo>
                  <a:pt x="47" y="80"/>
                  <a:pt x="36" y="68"/>
                  <a:pt x="36" y="54"/>
                </a:cubicBezTo>
                <a:cubicBezTo>
                  <a:pt x="36" y="40"/>
                  <a:pt x="47" y="28"/>
                  <a:pt x="62" y="28"/>
                </a:cubicBezTo>
                <a:cubicBezTo>
                  <a:pt x="76" y="28"/>
                  <a:pt x="87" y="40"/>
                  <a:pt x="87" y="54"/>
                </a:cubicBezTo>
                <a:cubicBezTo>
                  <a:pt x="87" y="68"/>
                  <a:pt x="76" y="80"/>
                  <a:pt x="62" y="8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275"/>
          <p:cNvSpPr>
            <a:spLocks noEditPoints="1"/>
          </p:cNvSpPr>
          <p:nvPr/>
        </p:nvSpPr>
        <p:spPr bwMode="auto">
          <a:xfrm>
            <a:off x="7483476" y="5145088"/>
            <a:ext cx="309563" cy="312738"/>
          </a:xfrm>
          <a:custGeom>
            <a:avLst/>
            <a:gdLst>
              <a:gd name="T0" fmla="*/ 190 w 197"/>
              <a:gd name="T1" fmla="*/ 85 h 200"/>
              <a:gd name="T2" fmla="*/ 104 w 197"/>
              <a:gd name="T3" fmla="*/ 95 h 200"/>
              <a:gd name="T4" fmla="*/ 130 w 197"/>
              <a:gd name="T5" fmla="*/ 114 h 200"/>
              <a:gd name="T6" fmla="*/ 141 w 197"/>
              <a:gd name="T7" fmla="*/ 84 h 200"/>
              <a:gd name="T8" fmla="*/ 141 w 197"/>
              <a:gd name="T9" fmla="*/ 77 h 200"/>
              <a:gd name="T10" fmla="*/ 169 w 197"/>
              <a:gd name="T11" fmla="*/ 59 h 200"/>
              <a:gd name="T12" fmla="*/ 144 w 197"/>
              <a:gd name="T13" fmla="*/ 40 h 200"/>
              <a:gd name="T14" fmla="*/ 139 w 197"/>
              <a:gd name="T15" fmla="*/ 24 h 200"/>
              <a:gd name="T16" fmla="*/ 117 w 197"/>
              <a:gd name="T17" fmla="*/ 0 h 200"/>
              <a:gd name="T18" fmla="*/ 100 w 197"/>
              <a:gd name="T19" fmla="*/ 27 h 200"/>
              <a:gd name="T20" fmla="*/ 66 w 197"/>
              <a:gd name="T21" fmla="*/ 20 h 200"/>
              <a:gd name="T22" fmla="*/ 72 w 197"/>
              <a:gd name="T23" fmla="*/ 53 h 200"/>
              <a:gd name="T24" fmla="*/ 78 w 197"/>
              <a:gd name="T25" fmla="*/ 61 h 200"/>
              <a:gd name="T26" fmla="*/ 63 w 197"/>
              <a:gd name="T27" fmla="*/ 93 h 200"/>
              <a:gd name="T28" fmla="*/ 93 w 197"/>
              <a:gd name="T29" fmla="*/ 100 h 200"/>
              <a:gd name="T30" fmla="*/ 23 w 197"/>
              <a:gd name="T31" fmla="*/ 54 h 200"/>
              <a:gd name="T32" fmla="*/ 15 w 197"/>
              <a:gd name="T33" fmla="*/ 57 h 200"/>
              <a:gd name="T34" fmla="*/ 88 w 197"/>
              <a:gd name="T35" fmla="*/ 200 h 200"/>
              <a:gd name="T36" fmla="*/ 89 w 197"/>
              <a:gd name="T37" fmla="*/ 200 h 200"/>
              <a:gd name="T38" fmla="*/ 197 w 197"/>
              <a:gd name="T39" fmla="*/ 89 h 200"/>
              <a:gd name="T40" fmla="*/ 113 w 197"/>
              <a:gd name="T41" fmla="*/ 51 h 200"/>
              <a:gd name="T42" fmla="*/ 113 w 197"/>
              <a:gd name="T43" fmla="*/ 67 h 200"/>
              <a:gd name="T44" fmla="*/ 113 w 197"/>
              <a:gd name="T45" fmla="*/ 51 h 200"/>
              <a:gd name="T46" fmla="*/ 127 w 197"/>
              <a:gd name="T47" fmla="*/ 105 h 200"/>
              <a:gd name="T48" fmla="*/ 113 w 197"/>
              <a:gd name="T49" fmla="*/ 92 h 200"/>
              <a:gd name="T50" fmla="*/ 116 w 197"/>
              <a:gd name="T51" fmla="*/ 77 h 200"/>
              <a:gd name="T52" fmla="*/ 119 w 197"/>
              <a:gd name="T53" fmla="*/ 77 h 200"/>
              <a:gd name="T54" fmla="*/ 133 w 197"/>
              <a:gd name="T55" fmla="*/ 101 h 200"/>
              <a:gd name="T56" fmla="*/ 145 w 197"/>
              <a:gd name="T57" fmla="*/ 49 h 200"/>
              <a:gd name="T58" fmla="*/ 150 w 197"/>
              <a:gd name="T59" fmla="*/ 69 h 200"/>
              <a:gd name="T60" fmla="*/ 131 w 197"/>
              <a:gd name="T61" fmla="*/ 62 h 200"/>
              <a:gd name="T62" fmla="*/ 144 w 197"/>
              <a:gd name="T63" fmla="*/ 49 h 200"/>
              <a:gd name="T64" fmla="*/ 117 w 197"/>
              <a:gd name="T65" fmla="*/ 9 h 200"/>
              <a:gd name="T66" fmla="*/ 129 w 197"/>
              <a:gd name="T67" fmla="*/ 25 h 200"/>
              <a:gd name="T68" fmla="*/ 120 w 197"/>
              <a:gd name="T69" fmla="*/ 42 h 200"/>
              <a:gd name="T70" fmla="*/ 111 w 197"/>
              <a:gd name="T71" fmla="*/ 23 h 200"/>
              <a:gd name="T72" fmla="*/ 73 w 197"/>
              <a:gd name="T73" fmla="*/ 27 h 200"/>
              <a:gd name="T74" fmla="*/ 94 w 197"/>
              <a:gd name="T75" fmla="*/ 34 h 200"/>
              <a:gd name="T76" fmla="*/ 99 w 197"/>
              <a:gd name="T77" fmla="*/ 49 h 200"/>
              <a:gd name="T78" fmla="*/ 90 w 197"/>
              <a:gd name="T79" fmla="*/ 52 h 200"/>
              <a:gd name="T80" fmla="*/ 70 w 197"/>
              <a:gd name="T81" fmla="*/ 33 h 200"/>
              <a:gd name="T82" fmla="*/ 71 w 197"/>
              <a:gd name="T83" fmla="*/ 88 h 200"/>
              <a:gd name="T84" fmla="*/ 80 w 197"/>
              <a:gd name="T85" fmla="*/ 70 h 200"/>
              <a:gd name="T86" fmla="*/ 96 w 197"/>
              <a:gd name="T87" fmla="*/ 72 h 200"/>
              <a:gd name="T88" fmla="*/ 90 w 197"/>
              <a:gd name="T89" fmla="*/ 90 h 200"/>
              <a:gd name="T90" fmla="*/ 23 w 197"/>
              <a:gd name="T91" fmla="*/ 68 h 200"/>
              <a:gd name="T92" fmla="*/ 23 w 197"/>
              <a:gd name="T93" fmla="*/ 68 h 200"/>
              <a:gd name="T94" fmla="*/ 187 w 197"/>
              <a:gd name="T95" fmla="*/ 9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97" h="200">
                <a:moveTo>
                  <a:pt x="195" y="85"/>
                </a:moveTo>
                <a:cubicBezTo>
                  <a:pt x="193" y="84"/>
                  <a:pt x="191" y="84"/>
                  <a:pt x="190" y="85"/>
                </a:cubicBezTo>
                <a:cubicBezTo>
                  <a:pt x="134" y="116"/>
                  <a:pt x="108" y="147"/>
                  <a:pt x="95" y="168"/>
                </a:cubicBezTo>
                <a:cubicBezTo>
                  <a:pt x="95" y="134"/>
                  <a:pt x="100" y="110"/>
                  <a:pt x="104" y="95"/>
                </a:cubicBezTo>
                <a:cubicBezTo>
                  <a:pt x="106" y="112"/>
                  <a:pt x="115" y="115"/>
                  <a:pt x="121" y="115"/>
                </a:cubicBezTo>
                <a:cubicBezTo>
                  <a:pt x="125" y="115"/>
                  <a:pt x="128" y="115"/>
                  <a:pt x="130" y="114"/>
                </a:cubicBezTo>
                <a:cubicBezTo>
                  <a:pt x="135" y="112"/>
                  <a:pt x="139" y="109"/>
                  <a:pt x="141" y="105"/>
                </a:cubicBezTo>
                <a:cubicBezTo>
                  <a:pt x="144" y="99"/>
                  <a:pt x="144" y="92"/>
                  <a:pt x="141" y="84"/>
                </a:cubicBezTo>
                <a:cubicBezTo>
                  <a:pt x="140" y="81"/>
                  <a:pt x="138" y="78"/>
                  <a:pt x="137" y="76"/>
                </a:cubicBezTo>
                <a:cubicBezTo>
                  <a:pt x="138" y="77"/>
                  <a:pt x="140" y="77"/>
                  <a:pt x="141" y="77"/>
                </a:cubicBezTo>
                <a:cubicBezTo>
                  <a:pt x="144" y="78"/>
                  <a:pt x="148" y="78"/>
                  <a:pt x="150" y="78"/>
                </a:cubicBezTo>
                <a:cubicBezTo>
                  <a:pt x="159" y="78"/>
                  <a:pt x="169" y="75"/>
                  <a:pt x="169" y="59"/>
                </a:cubicBezTo>
                <a:cubicBezTo>
                  <a:pt x="169" y="54"/>
                  <a:pt x="167" y="40"/>
                  <a:pt x="145" y="40"/>
                </a:cubicBezTo>
                <a:cubicBezTo>
                  <a:pt x="144" y="40"/>
                  <a:pt x="144" y="40"/>
                  <a:pt x="144" y="40"/>
                </a:cubicBezTo>
                <a:cubicBezTo>
                  <a:pt x="141" y="40"/>
                  <a:pt x="138" y="40"/>
                  <a:pt x="136" y="41"/>
                </a:cubicBezTo>
                <a:cubicBezTo>
                  <a:pt x="138" y="37"/>
                  <a:pt x="139" y="31"/>
                  <a:pt x="139" y="24"/>
                </a:cubicBezTo>
                <a:cubicBezTo>
                  <a:pt x="139" y="8"/>
                  <a:pt x="128" y="2"/>
                  <a:pt x="121" y="1"/>
                </a:cubicBezTo>
                <a:cubicBezTo>
                  <a:pt x="120" y="0"/>
                  <a:pt x="119" y="0"/>
                  <a:pt x="117" y="0"/>
                </a:cubicBezTo>
                <a:cubicBezTo>
                  <a:pt x="112" y="0"/>
                  <a:pt x="105" y="3"/>
                  <a:pt x="101" y="21"/>
                </a:cubicBezTo>
                <a:cubicBezTo>
                  <a:pt x="101" y="23"/>
                  <a:pt x="101" y="25"/>
                  <a:pt x="100" y="27"/>
                </a:cubicBezTo>
                <a:cubicBezTo>
                  <a:pt x="94" y="18"/>
                  <a:pt x="87" y="13"/>
                  <a:pt x="80" y="13"/>
                </a:cubicBezTo>
                <a:cubicBezTo>
                  <a:pt x="74" y="13"/>
                  <a:pt x="70" y="17"/>
                  <a:pt x="66" y="20"/>
                </a:cubicBezTo>
                <a:cubicBezTo>
                  <a:pt x="63" y="24"/>
                  <a:pt x="61" y="28"/>
                  <a:pt x="61" y="33"/>
                </a:cubicBezTo>
                <a:cubicBezTo>
                  <a:pt x="61" y="39"/>
                  <a:pt x="65" y="46"/>
                  <a:pt x="72" y="53"/>
                </a:cubicBezTo>
                <a:cubicBezTo>
                  <a:pt x="75" y="56"/>
                  <a:pt x="79" y="59"/>
                  <a:pt x="82" y="60"/>
                </a:cubicBezTo>
                <a:cubicBezTo>
                  <a:pt x="81" y="60"/>
                  <a:pt x="79" y="61"/>
                  <a:pt x="78" y="61"/>
                </a:cubicBezTo>
                <a:cubicBezTo>
                  <a:pt x="68" y="64"/>
                  <a:pt x="62" y="68"/>
                  <a:pt x="60" y="74"/>
                </a:cubicBezTo>
                <a:cubicBezTo>
                  <a:pt x="57" y="82"/>
                  <a:pt x="61" y="89"/>
                  <a:pt x="63" y="93"/>
                </a:cubicBezTo>
                <a:cubicBezTo>
                  <a:pt x="67" y="99"/>
                  <a:pt x="73" y="103"/>
                  <a:pt x="80" y="103"/>
                </a:cubicBezTo>
                <a:cubicBezTo>
                  <a:pt x="84" y="103"/>
                  <a:pt x="88" y="102"/>
                  <a:pt x="93" y="100"/>
                </a:cubicBezTo>
                <a:cubicBezTo>
                  <a:pt x="90" y="112"/>
                  <a:pt x="87" y="128"/>
                  <a:pt x="86" y="149"/>
                </a:cubicBezTo>
                <a:cubicBezTo>
                  <a:pt x="69" y="97"/>
                  <a:pt x="25" y="56"/>
                  <a:pt x="23" y="54"/>
                </a:cubicBezTo>
                <a:cubicBezTo>
                  <a:pt x="21" y="53"/>
                  <a:pt x="19" y="53"/>
                  <a:pt x="18" y="53"/>
                </a:cubicBezTo>
                <a:cubicBezTo>
                  <a:pt x="16" y="54"/>
                  <a:pt x="15" y="55"/>
                  <a:pt x="15" y="57"/>
                </a:cubicBezTo>
                <a:cubicBezTo>
                  <a:pt x="0" y="168"/>
                  <a:pt x="86" y="199"/>
                  <a:pt x="87" y="200"/>
                </a:cubicBezTo>
                <a:cubicBezTo>
                  <a:pt x="87" y="200"/>
                  <a:pt x="88" y="200"/>
                  <a:pt x="88" y="200"/>
                </a:cubicBezTo>
                <a:cubicBezTo>
                  <a:pt x="88" y="200"/>
                  <a:pt x="89" y="200"/>
                  <a:pt x="89" y="200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89" y="200"/>
                  <a:pt x="90" y="200"/>
                  <a:pt x="90" y="200"/>
                </a:cubicBezTo>
                <a:cubicBezTo>
                  <a:pt x="196" y="168"/>
                  <a:pt x="197" y="90"/>
                  <a:pt x="197" y="89"/>
                </a:cubicBezTo>
                <a:cubicBezTo>
                  <a:pt x="197" y="88"/>
                  <a:pt x="196" y="86"/>
                  <a:pt x="195" y="85"/>
                </a:cubicBezTo>
                <a:close/>
                <a:moveTo>
                  <a:pt x="113" y="51"/>
                </a:moveTo>
                <a:cubicBezTo>
                  <a:pt x="118" y="51"/>
                  <a:pt x="121" y="55"/>
                  <a:pt x="121" y="59"/>
                </a:cubicBezTo>
                <a:cubicBezTo>
                  <a:pt x="121" y="64"/>
                  <a:pt x="118" y="67"/>
                  <a:pt x="113" y="67"/>
                </a:cubicBezTo>
                <a:cubicBezTo>
                  <a:pt x="108" y="67"/>
                  <a:pt x="105" y="64"/>
                  <a:pt x="105" y="59"/>
                </a:cubicBezTo>
                <a:cubicBezTo>
                  <a:pt x="105" y="55"/>
                  <a:pt x="108" y="51"/>
                  <a:pt x="113" y="51"/>
                </a:cubicBezTo>
                <a:close/>
                <a:moveTo>
                  <a:pt x="133" y="101"/>
                </a:moveTo>
                <a:cubicBezTo>
                  <a:pt x="132" y="103"/>
                  <a:pt x="130" y="104"/>
                  <a:pt x="127" y="105"/>
                </a:cubicBezTo>
                <a:cubicBezTo>
                  <a:pt x="126" y="105"/>
                  <a:pt x="123" y="106"/>
                  <a:pt x="121" y="106"/>
                </a:cubicBezTo>
                <a:cubicBezTo>
                  <a:pt x="119" y="106"/>
                  <a:pt x="114" y="106"/>
                  <a:pt x="113" y="92"/>
                </a:cubicBezTo>
                <a:cubicBezTo>
                  <a:pt x="112" y="82"/>
                  <a:pt x="114" y="79"/>
                  <a:pt x="114" y="78"/>
                </a:cubicBezTo>
                <a:cubicBezTo>
                  <a:pt x="115" y="78"/>
                  <a:pt x="115" y="77"/>
                  <a:pt x="116" y="77"/>
                </a:cubicBezTo>
                <a:cubicBezTo>
                  <a:pt x="116" y="77"/>
                  <a:pt x="117" y="77"/>
                  <a:pt x="118" y="77"/>
                </a:cubicBezTo>
                <a:cubicBezTo>
                  <a:pt x="118" y="77"/>
                  <a:pt x="118" y="77"/>
                  <a:pt x="119" y="77"/>
                </a:cubicBezTo>
                <a:cubicBezTo>
                  <a:pt x="124" y="77"/>
                  <a:pt x="129" y="79"/>
                  <a:pt x="132" y="87"/>
                </a:cubicBezTo>
                <a:cubicBezTo>
                  <a:pt x="134" y="93"/>
                  <a:pt x="134" y="98"/>
                  <a:pt x="133" y="101"/>
                </a:cubicBezTo>
                <a:close/>
                <a:moveTo>
                  <a:pt x="144" y="49"/>
                </a:moveTo>
                <a:cubicBezTo>
                  <a:pt x="145" y="49"/>
                  <a:pt x="145" y="49"/>
                  <a:pt x="145" y="49"/>
                </a:cubicBezTo>
                <a:cubicBezTo>
                  <a:pt x="159" y="49"/>
                  <a:pt x="159" y="56"/>
                  <a:pt x="159" y="59"/>
                </a:cubicBezTo>
                <a:cubicBezTo>
                  <a:pt x="159" y="65"/>
                  <a:pt x="158" y="69"/>
                  <a:pt x="150" y="69"/>
                </a:cubicBezTo>
                <a:cubicBezTo>
                  <a:pt x="148" y="69"/>
                  <a:pt x="146" y="69"/>
                  <a:pt x="143" y="68"/>
                </a:cubicBezTo>
                <a:cubicBezTo>
                  <a:pt x="133" y="66"/>
                  <a:pt x="131" y="63"/>
                  <a:pt x="131" y="62"/>
                </a:cubicBezTo>
                <a:cubicBezTo>
                  <a:pt x="131" y="62"/>
                  <a:pt x="131" y="61"/>
                  <a:pt x="131" y="61"/>
                </a:cubicBezTo>
                <a:cubicBezTo>
                  <a:pt x="131" y="61"/>
                  <a:pt x="133" y="49"/>
                  <a:pt x="144" y="49"/>
                </a:cubicBezTo>
                <a:close/>
                <a:moveTo>
                  <a:pt x="111" y="23"/>
                </a:moveTo>
                <a:cubicBezTo>
                  <a:pt x="113" y="12"/>
                  <a:pt x="116" y="9"/>
                  <a:pt x="117" y="9"/>
                </a:cubicBezTo>
                <a:cubicBezTo>
                  <a:pt x="118" y="9"/>
                  <a:pt x="119" y="9"/>
                  <a:pt x="120" y="9"/>
                </a:cubicBezTo>
                <a:cubicBezTo>
                  <a:pt x="121" y="10"/>
                  <a:pt x="129" y="12"/>
                  <a:pt x="129" y="25"/>
                </a:cubicBezTo>
                <a:cubicBezTo>
                  <a:pt x="129" y="32"/>
                  <a:pt x="128" y="37"/>
                  <a:pt x="126" y="39"/>
                </a:cubicBezTo>
                <a:cubicBezTo>
                  <a:pt x="124" y="41"/>
                  <a:pt x="122" y="42"/>
                  <a:pt x="120" y="42"/>
                </a:cubicBezTo>
                <a:cubicBezTo>
                  <a:pt x="117" y="42"/>
                  <a:pt x="113" y="41"/>
                  <a:pt x="112" y="39"/>
                </a:cubicBezTo>
                <a:cubicBezTo>
                  <a:pt x="110" y="37"/>
                  <a:pt x="109" y="33"/>
                  <a:pt x="111" y="23"/>
                </a:cubicBezTo>
                <a:close/>
                <a:moveTo>
                  <a:pt x="70" y="33"/>
                </a:moveTo>
                <a:cubicBezTo>
                  <a:pt x="70" y="31"/>
                  <a:pt x="71" y="29"/>
                  <a:pt x="73" y="27"/>
                </a:cubicBezTo>
                <a:cubicBezTo>
                  <a:pt x="75" y="25"/>
                  <a:pt x="78" y="23"/>
                  <a:pt x="80" y="23"/>
                </a:cubicBezTo>
                <a:cubicBezTo>
                  <a:pt x="84" y="23"/>
                  <a:pt x="89" y="27"/>
                  <a:pt x="94" y="34"/>
                </a:cubicBezTo>
                <a:cubicBezTo>
                  <a:pt x="100" y="43"/>
                  <a:pt x="99" y="47"/>
                  <a:pt x="99" y="48"/>
                </a:cubicBezTo>
                <a:cubicBezTo>
                  <a:pt x="99" y="49"/>
                  <a:pt x="99" y="49"/>
                  <a:pt x="99" y="49"/>
                </a:cubicBezTo>
                <a:cubicBezTo>
                  <a:pt x="98" y="49"/>
                  <a:pt x="97" y="49"/>
                  <a:pt x="97" y="50"/>
                </a:cubicBezTo>
                <a:cubicBezTo>
                  <a:pt x="97" y="50"/>
                  <a:pt x="94" y="52"/>
                  <a:pt x="90" y="52"/>
                </a:cubicBezTo>
                <a:cubicBezTo>
                  <a:pt x="86" y="52"/>
                  <a:pt x="82" y="50"/>
                  <a:pt x="78" y="46"/>
                </a:cubicBezTo>
                <a:cubicBezTo>
                  <a:pt x="73" y="41"/>
                  <a:pt x="70" y="37"/>
                  <a:pt x="70" y="33"/>
                </a:cubicBezTo>
                <a:close/>
                <a:moveTo>
                  <a:pt x="80" y="94"/>
                </a:moveTo>
                <a:cubicBezTo>
                  <a:pt x="78" y="94"/>
                  <a:pt x="74" y="94"/>
                  <a:pt x="71" y="88"/>
                </a:cubicBezTo>
                <a:cubicBezTo>
                  <a:pt x="69" y="85"/>
                  <a:pt x="67" y="81"/>
                  <a:pt x="69" y="77"/>
                </a:cubicBezTo>
                <a:cubicBezTo>
                  <a:pt x="70" y="74"/>
                  <a:pt x="74" y="72"/>
                  <a:pt x="80" y="70"/>
                </a:cubicBezTo>
                <a:cubicBezTo>
                  <a:pt x="84" y="69"/>
                  <a:pt x="87" y="68"/>
                  <a:pt x="90" y="68"/>
                </a:cubicBezTo>
                <a:cubicBezTo>
                  <a:pt x="95" y="68"/>
                  <a:pt x="96" y="71"/>
                  <a:pt x="96" y="72"/>
                </a:cubicBezTo>
                <a:cubicBezTo>
                  <a:pt x="96" y="72"/>
                  <a:pt x="96" y="73"/>
                  <a:pt x="96" y="73"/>
                </a:cubicBezTo>
                <a:cubicBezTo>
                  <a:pt x="97" y="74"/>
                  <a:pt x="101" y="84"/>
                  <a:pt x="90" y="90"/>
                </a:cubicBezTo>
                <a:cubicBezTo>
                  <a:pt x="86" y="93"/>
                  <a:pt x="83" y="94"/>
                  <a:pt x="80" y="94"/>
                </a:cubicBezTo>
                <a:close/>
                <a:moveTo>
                  <a:pt x="23" y="68"/>
                </a:moveTo>
                <a:cubicBezTo>
                  <a:pt x="40" y="86"/>
                  <a:pt x="83" y="136"/>
                  <a:pt x="84" y="188"/>
                </a:cubicBezTo>
                <a:cubicBezTo>
                  <a:pt x="66" y="179"/>
                  <a:pt x="17" y="147"/>
                  <a:pt x="23" y="68"/>
                </a:cubicBezTo>
                <a:close/>
                <a:moveTo>
                  <a:pt x="96" y="188"/>
                </a:moveTo>
                <a:cubicBezTo>
                  <a:pt x="102" y="172"/>
                  <a:pt x="122" y="136"/>
                  <a:pt x="187" y="98"/>
                </a:cubicBezTo>
                <a:cubicBezTo>
                  <a:pt x="184" y="117"/>
                  <a:pt x="168" y="163"/>
                  <a:pt x="96" y="188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276"/>
          <p:cNvSpPr>
            <a:spLocks noEditPoints="1"/>
          </p:cNvSpPr>
          <p:nvPr/>
        </p:nvSpPr>
        <p:spPr bwMode="auto">
          <a:xfrm>
            <a:off x="8120063" y="5184776"/>
            <a:ext cx="306388" cy="271463"/>
          </a:xfrm>
          <a:custGeom>
            <a:avLst/>
            <a:gdLst>
              <a:gd name="T0" fmla="*/ 195 w 195"/>
              <a:gd name="T1" fmla="*/ 68 h 173"/>
              <a:gd name="T2" fmla="*/ 114 w 195"/>
              <a:gd name="T3" fmla="*/ 4 h 173"/>
              <a:gd name="T4" fmla="*/ 111 w 195"/>
              <a:gd name="T5" fmla="*/ 15 h 173"/>
              <a:gd name="T6" fmla="*/ 185 w 195"/>
              <a:gd name="T7" fmla="*/ 70 h 173"/>
              <a:gd name="T8" fmla="*/ 16 w 195"/>
              <a:gd name="T9" fmla="*/ 106 h 173"/>
              <a:gd name="T10" fmla="*/ 74 w 195"/>
              <a:gd name="T11" fmla="*/ 11 h 173"/>
              <a:gd name="T12" fmla="*/ 84 w 195"/>
              <a:gd name="T13" fmla="*/ 10 h 173"/>
              <a:gd name="T14" fmla="*/ 100 w 195"/>
              <a:gd name="T15" fmla="*/ 12 h 173"/>
              <a:gd name="T16" fmla="*/ 102 w 195"/>
              <a:gd name="T17" fmla="*/ 1 h 173"/>
              <a:gd name="T18" fmla="*/ 84 w 195"/>
              <a:gd name="T19" fmla="*/ 0 h 173"/>
              <a:gd name="T20" fmla="*/ 69 w 195"/>
              <a:gd name="T21" fmla="*/ 1 h 173"/>
              <a:gd name="T22" fmla="*/ 67 w 195"/>
              <a:gd name="T23" fmla="*/ 2 h 173"/>
              <a:gd name="T24" fmla="*/ 0 w 195"/>
              <a:gd name="T25" fmla="*/ 110 h 173"/>
              <a:gd name="T26" fmla="*/ 0 w 195"/>
              <a:gd name="T27" fmla="*/ 111 h 173"/>
              <a:gd name="T28" fmla="*/ 7 w 195"/>
              <a:gd name="T29" fmla="*/ 173 h 173"/>
              <a:gd name="T30" fmla="*/ 181 w 195"/>
              <a:gd name="T31" fmla="*/ 137 h 173"/>
              <a:gd name="T32" fmla="*/ 182 w 195"/>
              <a:gd name="T33" fmla="*/ 137 h 173"/>
              <a:gd name="T34" fmla="*/ 195 w 195"/>
              <a:gd name="T35" fmla="*/ 69 h 173"/>
              <a:gd name="T36" fmla="*/ 195 w 195"/>
              <a:gd name="T37" fmla="*/ 68 h 173"/>
              <a:gd name="T38" fmla="*/ 177 w 195"/>
              <a:gd name="T39" fmla="*/ 105 h 173"/>
              <a:gd name="T40" fmla="*/ 170 w 195"/>
              <a:gd name="T41" fmla="*/ 105 h 173"/>
              <a:gd name="T42" fmla="*/ 151 w 195"/>
              <a:gd name="T43" fmla="*/ 116 h 173"/>
              <a:gd name="T44" fmla="*/ 107 w 195"/>
              <a:gd name="T45" fmla="*/ 119 h 173"/>
              <a:gd name="T46" fmla="*/ 89 w 195"/>
              <a:gd name="T47" fmla="*/ 122 h 173"/>
              <a:gd name="T48" fmla="*/ 64 w 195"/>
              <a:gd name="T49" fmla="*/ 132 h 173"/>
              <a:gd name="T50" fmla="*/ 14 w 195"/>
              <a:gd name="T51" fmla="*/ 142 h 173"/>
              <a:gd name="T52" fmla="*/ 13 w 195"/>
              <a:gd name="T53" fmla="*/ 136 h 173"/>
              <a:gd name="T54" fmla="*/ 63 w 195"/>
              <a:gd name="T55" fmla="*/ 126 h 173"/>
              <a:gd name="T56" fmla="*/ 90 w 195"/>
              <a:gd name="T57" fmla="*/ 115 h 173"/>
              <a:gd name="T58" fmla="*/ 104 w 195"/>
              <a:gd name="T59" fmla="*/ 113 h 173"/>
              <a:gd name="T60" fmla="*/ 153 w 195"/>
              <a:gd name="T61" fmla="*/ 109 h 173"/>
              <a:gd name="T62" fmla="*/ 168 w 195"/>
              <a:gd name="T63" fmla="*/ 100 h 173"/>
              <a:gd name="T64" fmla="*/ 179 w 195"/>
              <a:gd name="T65" fmla="*/ 99 h 173"/>
              <a:gd name="T66" fmla="*/ 177 w 195"/>
              <a:gd name="T67" fmla="*/ 105 h 173"/>
              <a:gd name="T68" fmla="*/ 182 w 195"/>
              <a:gd name="T69" fmla="*/ 81 h 173"/>
              <a:gd name="T70" fmla="*/ 180 w 195"/>
              <a:gd name="T71" fmla="*/ 93 h 173"/>
              <a:gd name="T72" fmla="*/ 168 w 195"/>
              <a:gd name="T73" fmla="*/ 93 h 173"/>
              <a:gd name="T74" fmla="*/ 148 w 195"/>
              <a:gd name="T75" fmla="*/ 104 h 173"/>
              <a:gd name="T76" fmla="*/ 105 w 195"/>
              <a:gd name="T77" fmla="*/ 107 h 173"/>
              <a:gd name="T78" fmla="*/ 86 w 195"/>
              <a:gd name="T79" fmla="*/ 109 h 173"/>
              <a:gd name="T80" fmla="*/ 61 w 195"/>
              <a:gd name="T81" fmla="*/ 120 h 173"/>
              <a:gd name="T82" fmla="*/ 13 w 195"/>
              <a:gd name="T83" fmla="*/ 130 h 173"/>
              <a:gd name="T84" fmla="*/ 11 w 195"/>
              <a:gd name="T85" fmla="*/ 118 h 173"/>
              <a:gd name="T86" fmla="*/ 182 w 195"/>
              <a:gd name="T87" fmla="*/ 81 h 173"/>
              <a:gd name="T88" fmla="*/ 16 w 195"/>
              <a:gd name="T89" fmla="*/ 160 h 173"/>
              <a:gd name="T90" fmla="*/ 15 w 195"/>
              <a:gd name="T91" fmla="*/ 149 h 173"/>
              <a:gd name="T92" fmla="*/ 66 w 195"/>
              <a:gd name="T93" fmla="*/ 139 h 173"/>
              <a:gd name="T94" fmla="*/ 92 w 195"/>
              <a:gd name="T95" fmla="*/ 128 h 173"/>
              <a:gd name="T96" fmla="*/ 106 w 195"/>
              <a:gd name="T97" fmla="*/ 126 h 173"/>
              <a:gd name="T98" fmla="*/ 156 w 195"/>
              <a:gd name="T99" fmla="*/ 121 h 173"/>
              <a:gd name="T100" fmla="*/ 170 w 195"/>
              <a:gd name="T101" fmla="*/ 112 h 173"/>
              <a:gd name="T102" fmla="*/ 176 w 195"/>
              <a:gd name="T103" fmla="*/ 112 h 173"/>
              <a:gd name="T104" fmla="*/ 173 w 195"/>
              <a:gd name="T105" fmla="*/ 128 h 173"/>
              <a:gd name="T106" fmla="*/ 16 w 195"/>
              <a:gd name="T107" fmla="*/ 160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95" h="173">
                <a:moveTo>
                  <a:pt x="195" y="68"/>
                </a:moveTo>
                <a:cubicBezTo>
                  <a:pt x="167" y="25"/>
                  <a:pt x="136" y="11"/>
                  <a:pt x="114" y="4"/>
                </a:cubicBezTo>
                <a:cubicBezTo>
                  <a:pt x="111" y="8"/>
                  <a:pt x="111" y="13"/>
                  <a:pt x="111" y="15"/>
                </a:cubicBezTo>
                <a:cubicBezTo>
                  <a:pt x="141" y="24"/>
                  <a:pt x="166" y="43"/>
                  <a:pt x="185" y="70"/>
                </a:cubicBezTo>
                <a:cubicBezTo>
                  <a:pt x="16" y="106"/>
                  <a:pt x="16" y="106"/>
                  <a:pt x="16" y="106"/>
                </a:cubicBezTo>
                <a:cubicBezTo>
                  <a:pt x="74" y="11"/>
                  <a:pt x="74" y="11"/>
                  <a:pt x="74" y="11"/>
                </a:cubicBezTo>
                <a:cubicBezTo>
                  <a:pt x="76" y="11"/>
                  <a:pt x="79" y="10"/>
                  <a:pt x="84" y="10"/>
                </a:cubicBezTo>
                <a:cubicBezTo>
                  <a:pt x="89" y="10"/>
                  <a:pt x="95" y="11"/>
                  <a:pt x="100" y="12"/>
                </a:cubicBezTo>
                <a:cubicBezTo>
                  <a:pt x="100" y="9"/>
                  <a:pt x="100" y="4"/>
                  <a:pt x="102" y="1"/>
                </a:cubicBezTo>
                <a:cubicBezTo>
                  <a:pt x="96" y="0"/>
                  <a:pt x="90" y="0"/>
                  <a:pt x="84" y="0"/>
                </a:cubicBezTo>
                <a:cubicBezTo>
                  <a:pt x="75" y="0"/>
                  <a:pt x="69" y="1"/>
                  <a:pt x="69" y="1"/>
                </a:cubicBezTo>
                <a:cubicBezTo>
                  <a:pt x="67" y="2"/>
                  <a:pt x="67" y="2"/>
                  <a:pt x="67" y="2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11"/>
                  <a:pt x="0" y="111"/>
                  <a:pt x="0" y="111"/>
                </a:cubicBezTo>
                <a:cubicBezTo>
                  <a:pt x="7" y="173"/>
                  <a:pt x="7" y="173"/>
                  <a:pt x="7" y="173"/>
                </a:cubicBezTo>
                <a:cubicBezTo>
                  <a:pt x="181" y="137"/>
                  <a:pt x="181" y="137"/>
                  <a:pt x="181" y="137"/>
                </a:cubicBezTo>
                <a:cubicBezTo>
                  <a:pt x="182" y="137"/>
                  <a:pt x="182" y="137"/>
                  <a:pt x="182" y="137"/>
                </a:cubicBezTo>
                <a:cubicBezTo>
                  <a:pt x="195" y="69"/>
                  <a:pt x="195" y="69"/>
                  <a:pt x="195" y="69"/>
                </a:cubicBezTo>
                <a:lnTo>
                  <a:pt x="195" y="68"/>
                </a:lnTo>
                <a:close/>
                <a:moveTo>
                  <a:pt x="177" y="105"/>
                </a:moveTo>
                <a:cubicBezTo>
                  <a:pt x="170" y="105"/>
                  <a:pt x="170" y="105"/>
                  <a:pt x="170" y="105"/>
                </a:cubicBezTo>
                <a:cubicBezTo>
                  <a:pt x="166" y="105"/>
                  <a:pt x="159" y="107"/>
                  <a:pt x="151" y="116"/>
                </a:cubicBezTo>
                <a:cubicBezTo>
                  <a:pt x="146" y="121"/>
                  <a:pt x="129" y="122"/>
                  <a:pt x="107" y="119"/>
                </a:cubicBezTo>
                <a:cubicBezTo>
                  <a:pt x="97" y="118"/>
                  <a:pt x="95" y="119"/>
                  <a:pt x="89" y="122"/>
                </a:cubicBezTo>
                <a:cubicBezTo>
                  <a:pt x="85" y="124"/>
                  <a:pt x="79" y="128"/>
                  <a:pt x="64" y="132"/>
                </a:cubicBezTo>
                <a:cubicBezTo>
                  <a:pt x="39" y="140"/>
                  <a:pt x="21" y="142"/>
                  <a:pt x="14" y="142"/>
                </a:cubicBezTo>
                <a:cubicBezTo>
                  <a:pt x="13" y="136"/>
                  <a:pt x="13" y="136"/>
                  <a:pt x="13" y="136"/>
                </a:cubicBezTo>
                <a:cubicBezTo>
                  <a:pt x="22" y="136"/>
                  <a:pt x="39" y="134"/>
                  <a:pt x="63" y="126"/>
                </a:cubicBezTo>
                <a:cubicBezTo>
                  <a:pt x="79" y="121"/>
                  <a:pt x="85" y="118"/>
                  <a:pt x="90" y="115"/>
                </a:cubicBezTo>
                <a:cubicBezTo>
                  <a:pt x="94" y="113"/>
                  <a:pt x="95" y="112"/>
                  <a:pt x="104" y="113"/>
                </a:cubicBezTo>
                <a:cubicBezTo>
                  <a:pt x="118" y="116"/>
                  <a:pt x="144" y="118"/>
                  <a:pt x="153" y="109"/>
                </a:cubicBezTo>
                <a:cubicBezTo>
                  <a:pt x="160" y="101"/>
                  <a:pt x="165" y="100"/>
                  <a:pt x="168" y="100"/>
                </a:cubicBezTo>
                <a:cubicBezTo>
                  <a:pt x="170" y="99"/>
                  <a:pt x="175" y="99"/>
                  <a:pt x="179" y="99"/>
                </a:cubicBezTo>
                <a:lnTo>
                  <a:pt x="177" y="105"/>
                </a:lnTo>
                <a:close/>
                <a:moveTo>
                  <a:pt x="182" y="81"/>
                </a:moveTo>
                <a:cubicBezTo>
                  <a:pt x="180" y="93"/>
                  <a:pt x="180" y="93"/>
                  <a:pt x="180" y="93"/>
                </a:cubicBezTo>
                <a:cubicBezTo>
                  <a:pt x="176" y="93"/>
                  <a:pt x="170" y="93"/>
                  <a:pt x="168" y="93"/>
                </a:cubicBezTo>
                <a:cubicBezTo>
                  <a:pt x="163" y="93"/>
                  <a:pt x="156" y="95"/>
                  <a:pt x="148" y="104"/>
                </a:cubicBezTo>
                <a:cubicBezTo>
                  <a:pt x="143" y="109"/>
                  <a:pt x="126" y="110"/>
                  <a:pt x="105" y="107"/>
                </a:cubicBezTo>
                <a:cubicBezTo>
                  <a:pt x="94" y="105"/>
                  <a:pt x="92" y="106"/>
                  <a:pt x="86" y="109"/>
                </a:cubicBezTo>
                <a:cubicBezTo>
                  <a:pt x="82" y="112"/>
                  <a:pt x="76" y="115"/>
                  <a:pt x="61" y="120"/>
                </a:cubicBezTo>
                <a:cubicBezTo>
                  <a:pt x="37" y="127"/>
                  <a:pt x="20" y="129"/>
                  <a:pt x="13" y="130"/>
                </a:cubicBezTo>
                <a:cubicBezTo>
                  <a:pt x="11" y="118"/>
                  <a:pt x="11" y="118"/>
                  <a:pt x="11" y="118"/>
                </a:cubicBezTo>
                <a:lnTo>
                  <a:pt x="182" y="81"/>
                </a:lnTo>
                <a:close/>
                <a:moveTo>
                  <a:pt x="16" y="160"/>
                </a:moveTo>
                <a:cubicBezTo>
                  <a:pt x="15" y="149"/>
                  <a:pt x="15" y="149"/>
                  <a:pt x="15" y="149"/>
                </a:cubicBezTo>
                <a:cubicBezTo>
                  <a:pt x="22" y="149"/>
                  <a:pt x="40" y="147"/>
                  <a:pt x="66" y="139"/>
                </a:cubicBezTo>
                <a:cubicBezTo>
                  <a:pt x="81" y="134"/>
                  <a:pt x="88" y="130"/>
                  <a:pt x="92" y="128"/>
                </a:cubicBezTo>
                <a:cubicBezTo>
                  <a:pt x="97" y="125"/>
                  <a:pt x="98" y="125"/>
                  <a:pt x="106" y="126"/>
                </a:cubicBezTo>
                <a:cubicBezTo>
                  <a:pt x="121" y="128"/>
                  <a:pt x="147" y="130"/>
                  <a:pt x="156" y="121"/>
                </a:cubicBezTo>
                <a:cubicBezTo>
                  <a:pt x="163" y="113"/>
                  <a:pt x="168" y="112"/>
                  <a:pt x="170" y="112"/>
                </a:cubicBezTo>
                <a:cubicBezTo>
                  <a:pt x="176" y="112"/>
                  <a:pt x="176" y="112"/>
                  <a:pt x="176" y="112"/>
                </a:cubicBezTo>
                <a:cubicBezTo>
                  <a:pt x="173" y="128"/>
                  <a:pt x="173" y="128"/>
                  <a:pt x="173" y="128"/>
                </a:cubicBezTo>
                <a:lnTo>
                  <a:pt x="16" y="160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277"/>
          <p:cNvSpPr>
            <a:spLocks noEditPoints="1"/>
          </p:cNvSpPr>
          <p:nvPr/>
        </p:nvSpPr>
        <p:spPr bwMode="auto">
          <a:xfrm>
            <a:off x="8251826" y="5146676"/>
            <a:ext cx="93663" cy="136525"/>
          </a:xfrm>
          <a:custGeom>
            <a:avLst/>
            <a:gdLst>
              <a:gd name="T0" fmla="*/ 15 w 60"/>
              <a:gd name="T1" fmla="*/ 46 h 88"/>
              <a:gd name="T2" fmla="*/ 10 w 60"/>
              <a:gd name="T3" fmla="*/ 47 h 88"/>
              <a:gd name="T4" fmla="*/ 4 w 60"/>
              <a:gd name="T5" fmla="*/ 72 h 88"/>
              <a:gd name="T6" fmla="*/ 20 w 60"/>
              <a:gd name="T7" fmla="*/ 88 h 88"/>
              <a:gd name="T8" fmla="*/ 25 w 60"/>
              <a:gd name="T9" fmla="*/ 87 h 88"/>
              <a:gd name="T10" fmla="*/ 29 w 60"/>
              <a:gd name="T11" fmla="*/ 86 h 88"/>
              <a:gd name="T12" fmla="*/ 42 w 60"/>
              <a:gd name="T13" fmla="*/ 72 h 88"/>
              <a:gd name="T14" fmla="*/ 43 w 60"/>
              <a:gd name="T15" fmla="*/ 54 h 88"/>
              <a:gd name="T16" fmla="*/ 39 w 60"/>
              <a:gd name="T17" fmla="*/ 51 h 88"/>
              <a:gd name="T18" fmla="*/ 28 w 60"/>
              <a:gd name="T19" fmla="*/ 47 h 88"/>
              <a:gd name="T20" fmla="*/ 26 w 60"/>
              <a:gd name="T21" fmla="*/ 48 h 88"/>
              <a:gd name="T22" fmla="*/ 25 w 60"/>
              <a:gd name="T23" fmla="*/ 28 h 88"/>
              <a:gd name="T24" fmla="*/ 53 w 60"/>
              <a:gd name="T25" fmla="*/ 8 h 88"/>
              <a:gd name="T26" fmla="*/ 53 w 60"/>
              <a:gd name="T27" fmla="*/ 9 h 88"/>
              <a:gd name="T28" fmla="*/ 59 w 60"/>
              <a:gd name="T29" fmla="*/ 7 h 88"/>
              <a:gd name="T30" fmla="*/ 60 w 60"/>
              <a:gd name="T31" fmla="*/ 5 h 88"/>
              <a:gd name="T32" fmla="*/ 59 w 60"/>
              <a:gd name="T33" fmla="*/ 4 h 88"/>
              <a:gd name="T34" fmla="*/ 60 w 60"/>
              <a:gd name="T35" fmla="*/ 3 h 88"/>
              <a:gd name="T36" fmla="*/ 57 w 60"/>
              <a:gd name="T37" fmla="*/ 0 h 88"/>
              <a:gd name="T38" fmla="*/ 55 w 60"/>
              <a:gd name="T39" fmla="*/ 3 h 88"/>
              <a:gd name="T40" fmla="*/ 54 w 60"/>
              <a:gd name="T41" fmla="*/ 4 h 88"/>
              <a:gd name="T42" fmla="*/ 22 w 60"/>
              <a:gd name="T43" fmla="*/ 27 h 88"/>
              <a:gd name="T44" fmla="*/ 22 w 60"/>
              <a:gd name="T45" fmla="*/ 47 h 88"/>
              <a:gd name="T46" fmla="*/ 15 w 60"/>
              <a:gd name="T47" fmla="*/ 46 h 88"/>
              <a:gd name="T48" fmla="*/ 36 w 60"/>
              <a:gd name="T49" fmla="*/ 54 h 88"/>
              <a:gd name="T50" fmla="*/ 37 w 60"/>
              <a:gd name="T51" fmla="*/ 55 h 88"/>
              <a:gd name="T52" fmla="*/ 37 w 60"/>
              <a:gd name="T53" fmla="*/ 55 h 88"/>
              <a:gd name="T54" fmla="*/ 39 w 60"/>
              <a:gd name="T55" fmla="*/ 56 h 88"/>
              <a:gd name="T56" fmla="*/ 38 w 60"/>
              <a:gd name="T57" fmla="*/ 70 h 88"/>
              <a:gd name="T58" fmla="*/ 29 w 60"/>
              <a:gd name="T59" fmla="*/ 82 h 88"/>
              <a:gd name="T60" fmla="*/ 23 w 60"/>
              <a:gd name="T61" fmla="*/ 83 h 88"/>
              <a:gd name="T62" fmla="*/ 20 w 60"/>
              <a:gd name="T63" fmla="*/ 83 h 88"/>
              <a:gd name="T64" fmla="*/ 8 w 60"/>
              <a:gd name="T65" fmla="*/ 71 h 88"/>
              <a:gd name="T66" fmla="*/ 12 w 60"/>
              <a:gd name="T67" fmla="*/ 51 h 88"/>
              <a:gd name="T68" fmla="*/ 15 w 60"/>
              <a:gd name="T69" fmla="*/ 50 h 88"/>
              <a:gd name="T70" fmla="*/ 24 w 60"/>
              <a:gd name="T71" fmla="*/ 52 h 88"/>
              <a:gd name="T72" fmla="*/ 24 w 60"/>
              <a:gd name="T73" fmla="*/ 52 h 88"/>
              <a:gd name="T74" fmla="*/ 25 w 60"/>
              <a:gd name="T75" fmla="*/ 52 h 88"/>
              <a:gd name="T76" fmla="*/ 28 w 60"/>
              <a:gd name="T77" fmla="*/ 52 h 88"/>
              <a:gd name="T78" fmla="*/ 36 w 60"/>
              <a:gd name="T79" fmla="*/ 5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0" h="88">
                <a:moveTo>
                  <a:pt x="15" y="46"/>
                </a:moveTo>
                <a:cubicBezTo>
                  <a:pt x="13" y="46"/>
                  <a:pt x="11" y="46"/>
                  <a:pt x="10" y="47"/>
                </a:cubicBezTo>
                <a:cubicBezTo>
                  <a:pt x="5" y="51"/>
                  <a:pt x="0" y="62"/>
                  <a:pt x="4" y="72"/>
                </a:cubicBezTo>
                <a:cubicBezTo>
                  <a:pt x="7" y="82"/>
                  <a:pt x="14" y="88"/>
                  <a:pt x="20" y="88"/>
                </a:cubicBezTo>
                <a:cubicBezTo>
                  <a:pt x="22" y="88"/>
                  <a:pt x="23" y="87"/>
                  <a:pt x="25" y="87"/>
                </a:cubicBezTo>
                <a:cubicBezTo>
                  <a:pt x="26" y="86"/>
                  <a:pt x="27" y="86"/>
                  <a:pt x="29" y="86"/>
                </a:cubicBezTo>
                <a:cubicBezTo>
                  <a:pt x="34" y="86"/>
                  <a:pt x="37" y="84"/>
                  <a:pt x="42" y="72"/>
                </a:cubicBezTo>
                <a:cubicBezTo>
                  <a:pt x="45" y="64"/>
                  <a:pt x="45" y="58"/>
                  <a:pt x="43" y="54"/>
                </a:cubicBezTo>
                <a:cubicBezTo>
                  <a:pt x="41" y="52"/>
                  <a:pt x="40" y="51"/>
                  <a:pt x="39" y="51"/>
                </a:cubicBezTo>
                <a:cubicBezTo>
                  <a:pt x="37" y="50"/>
                  <a:pt x="33" y="47"/>
                  <a:pt x="28" y="47"/>
                </a:cubicBezTo>
                <a:cubicBezTo>
                  <a:pt x="27" y="47"/>
                  <a:pt x="27" y="47"/>
                  <a:pt x="26" y="48"/>
                </a:cubicBezTo>
                <a:cubicBezTo>
                  <a:pt x="25" y="45"/>
                  <a:pt x="22" y="37"/>
                  <a:pt x="25" y="28"/>
                </a:cubicBezTo>
                <a:cubicBezTo>
                  <a:pt x="29" y="19"/>
                  <a:pt x="39" y="12"/>
                  <a:pt x="53" y="8"/>
                </a:cubicBezTo>
                <a:cubicBezTo>
                  <a:pt x="53" y="9"/>
                  <a:pt x="53" y="9"/>
                  <a:pt x="53" y="9"/>
                </a:cubicBezTo>
                <a:cubicBezTo>
                  <a:pt x="59" y="7"/>
                  <a:pt x="59" y="7"/>
                  <a:pt x="59" y="7"/>
                </a:cubicBezTo>
                <a:cubicBezTo>
                  <a:pt x="60" y="5"/>
                  <a:pt x="60" y="5"/>
                  <a:pt x="60" y="5"/>
                </a:cubicBezTo>
                <a:cubicBezTo>
                  <a:pt x="59" y="4"/>
                  <a:pt x="59" y="4"/>
                  <a:pt x="59" y="4"/>
                </a:cubicBezTo>
                <a:cubicBezTo>
                  <a:pt x="60" y="3"/>
                  <a:pt x="60" y="3"/>
                  <a:pt x="60" y="3"/>
                </a:cubicBezTo>
                <a:cubicBezTo>
                  <a:pt x="57" y="0"/>
                  <a:pt x="57" y="0"/>
                  <a:pt x="57" y="0"/>
                </a:cubicBezTo>
                <a:cubicBezTo>
                  <a:pt x="55" y="3"/>
                  <a:pt x="55" y="3"/>
                  <a:pt x="55" y="3"/>
                </a:cubicBezTo>
                <a:cubicBezTo>
                  <a:pt x="54" y="4"/>
                  <a:pt x="54" y="4"/>
                  <a:pt x="54" y="4"/>
                </a:cubicBezTo>
                <a:cubicBezTo>
                  <a:pt x="37" y="9"/>
                  <a:pt x="27" y="17"/>
                  <a:pt x="22" y="27"/>
                </a:cubicBezTo>
                <a:cubicBezTo>
                  <a:pt x="19" y="35"/>
                  <a:pt x="20" y="43"/>
                  <a:pt x="22" y="47"/>
                </a:cubicBezTo>
                <a:cubicBezTo>
                  <a:pt x="20" y="46"/>
                  <a:pt x="17" y="46"/>
                  <a:pt x="15" y="46"/>
                </a:cubicBezTo>
                <a:close/>
                <a:moveTo>
                  <a:pt x="36" y="54"/>
                </a:moveTo>
                <a:cubicBezTo>
                  <a:pt x="37" y="55"/>
                  <a:pt x="37" y="55"/>
                  <a:pt x="37" y="55"/>
                </a:cubicBezTo>
                <a:cubicBezTo>
                  <a:pt x="37" y="55"/>
                  <a:pt x="37" y="55"/>
                  <a:pt x="37" y="55"/>
                </a:cubicBezTo>
                <a:cubicBezTo>
                  <a:pt x="37" y="55"/>
                  <a:pt x="38" y="55"/>
                  <a:pt x="39" y="56"/>
                </a:cubicBezTo>
                <a:cubicBezTo>
                  <a:pt x="40" y="58"/>
                  <a:pt x="41" y="62"/>
                  <a:pt x="38" y="70"/>
                </a:cubicBezTo>
                <a:cubicBezTo>
                  <a:pt x="34" y="81"/>
                  <a:pt x="32" y="82"/>
                  <a:pt x="29" y="82"/>
                </a:cubicBezTo>
                <a:cubicBezTo>
                  <a:pt x="27" y="82"/>
                  <a:pt x="25" y="82"/>
                  <a:pt x="23" y="83"/>
                </a:cubicBezTo>
                <a:cubicBezTo>
                  <a:pt x="22" y="83"/>
                  <a:pt x="21" y="83"/>
                  <a:pt x="20" y="83"/>
                </a:cubicBezTo>
                <a:cubicBezTo>
                  <a:pt x="16" y="83"/>
                  <a:pt x="11" y="79"/>
                  <a:pt x="8" y="71"/>
                </a:cubicBezTo>
                <a:cubicBezTo>
                  <a:pt x="5" y="61"/>
                  <a:pt x="9" y="53"/>
                  <a:pt x="12" y="51"/>
                </a:cubicBezTo>
                <a:cubicBezTo>
                  <a:pt x="13" y="50"/>
                  <a:pt x="13" y="50"/>
                  <a:pt x="15" y="50"/>
                </a:cubicBezTo>
                <a:cubicBezTo>
                  <a:pt x="19" y="50"/>
                  <a:pt x="24" y="52"/>
                  <a:pt x="24" y="52"/>
                </a:cubicBezTo>
                <a:cubicBezTo>
                  <a:pt x="24" y="52"/>
                  <a:pt x="24" y="52"/>
                  <a:pt x="24" y="52"/>
                </a:cubicBezTo>
                <a:cubicBezTo>
                  <a:pt x="25" y="52"/>
                  <a:pt x="25" y="52"/>
                  <a:pt x="25" y="52"/>
                </a:cubicBezTo>
                <a:cubicBezTo>
                  <a:pt x="26" y="52"/>
                  <a:pt x="27" y="52"/>
                  <a:pt x="28" y="52"/>
                </a:cubicBezTo>
                <a:cubicBezTo>
                  <a:pt x="33" y="52"/>
                  <a:pt x="36" y="54"/>
                  <a:pt x="36" y="54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278"/>
          <p:cNvSpPr>
            <a:spLocks noEditPoints="1"/>
          </p:cNvSpPr>
          <p:nvPr/>
        </p:nvSpPr>
        <p:spPr bwMode="auto">
          <a:xfrm>
            <a:off x="8745538" y="5146676"/>
            <a:ext cx="307975" cy="309563"/>
          </a:xfrm>
          <a:custGeom>
            <a:avLst/>
            <a:gdLst>
              <a:gd name="T0" fmla="*/ 196 w 197"/>
              <a:gd name="T1" fmla="*/ 120 h 198"/>
              <a:gd name="T2" fmla="*/ 171 w 197"/>
              <a:gd name="T3" fmla="*/ 70 h 198"/>
              <a:gd name="T4" fmla="*/ 78 w 197"/>
              <a:gd name="T5" fmla="*/ 1 h 198"/>
              <a:gd name="T6" fmla="*/ 73 w 197"/>
              <a:gd name="T7" fmla="*/ 0 h 198"/>
              <a:gd name="T8" fmla="*/ 0 w 197"/>
              <a:gd name="T9" fmla="*/ 198 h 198"/>
              <a:gd name="T10" fmla="*/ 197 w 197"/>
              <a:gd name="T11" fmla="*/ 125 h 198"/>
              <a:gd name="T12" fmla="*/ 196 w 197"/>
              <a:gd name="T13" fmla="*/ 120 h 198"/>
              <a:gd name="T14" fmla="*/ 44 w 197"/>
              <a:gd name="T15" fmla="*/ 138 h 198"/>
              <a:gd name="T16" fmla="*/ 30 w 197"/>
              <a:gd name="T17" fmla="*/ 147 h 198"/>
              <a:gd name="T18" fmla="*/ 39 w 197"/>
              <a:gd name="T19" fmla="*/ 122 h 198"/>
              <a:gd name="T20" fmla="*/ 44 w 197"/>
              <a:gd name="T21" fmla="*/ 138 h 198"/>
              <a:gd name="T22" fmla="*/ 28 w 197"/>
              <a:gd name="T23" fmla="*/ 154 h 198"/>
              <a:gd name="T24" fmla="*/ 31 w 197"/>
              <a:gd name="T25" fmla="*/ 154 h 198"/>
              <a:gd name="T26" fmla="*/ 50 w 197"/>
              <a:gd name="T27" fmla="*/ 140 h 198"/>
              <a:gd name="T28" fmla="*/ 42 w 197"/>
              <a:gd name="T29" fmla="*/ 116 h 198"/>
              <a:gd name="T30" fmla="*/ 72 w 197"/>
              <a:gd name="T31" fmla="*/ 34 h 198"/>
              <a:gd name="T32" fmla="*/ 80 w 197"/>
              <a:gd name="T33" fmla="*/ 43 h 198"/>
              <a:gd name="T34" fmla="*/ 99 w 197"/>
              <a:gd name="T35" fmla="*/ 51 h 198"/>
              <a:gd name="T36" fmla="*/ 118 w 197"/>
              <a:gd name="T37" fmla="*/ 59 h 198"/>
              <a:gd name="T38" fmla="*/ 119 w 197"/>
              <a:gd name="T39" fmla="*/ 66 h 198"/>
              <a:gd name="T40" fmla="*/ 139 w 197"/>
              <a:gd name="T41" fmla="*/ 97 h 198"/>
              <a:gd name="T42" fmla="*/ 164 w 197"/>
              <a:gd name="T43" fmla="*/ 126 h 198"/>
              <a:gd name="T44" fmla="*/ 139 w 197"/>
              <a:gd name="T45" fmla="*/ 136 h 198"/>
              <a:gd name="T46" fmla="*/ 114 w 197"/>
              <a:gd name="T47" fmla="*/ 127 h 198"/>
              <a:gd name="T48" fmla="*/ 101 w 197"/>
              <a:gd name="T49" fmla="*/ 150 h 198"/>
              <a:gd name="T50" fmla="*/ 18 w 197"/>
              <a:gd name="T51" fmla="*/ 180 h 198"/>
              <a:gd name="T52" fmla="*/ 28 w 197"/>
              <a:gd name="T53" fmla="*/ 154 h 198"/>
              <a:gd name="T54" fmla="*/ 116 w 197"/>
              <a:gd name="T55" fmla="*/ 134 h 198"/>
              <a:gd name="T56" fmla="*/ 132 w 197"/>
              <a:gd name="T57" fmla="*/ 138 h 198"/>
              <a:gd name="T58" fmla="*/ 107 w 197"/>
              <a:gd name="T59" fmla="*/ 147 h 198"/>
              <a:gd name="T60" fmla="*/ 116 w 197"/>
              <a:gd name="T61" fmla="*/ 134 h 198"/>
              <a:gd name="T62" fmla="*/ 170 w 197"/>
              <a:gd name="T63" fmla="*/ 124 h 198"/>
              <a:gd name="T64" fmla="*/ 142 w 197"/>
              <a:gd name="T65" fmla="*/ 91 h 198"/>
              <a:gd name="T66" fmla="*/ 125 w 197"/>
              <a:gd name="T67" fmla="*/ 66 h 198"/>
              <a:gd name="T68" fmla="*/ 124 w 197"/>
              <a:gd name="T69" fmla="*/ 56 h 198"/>
              <a:gd name="T70" fmla="*/ 101 w 197"/>
              <a:gd name="T71" fmla="*/ 44 h 198"/>
              <a:gd name="T72" fmla="*/ 85 w 197"/>
              <a:gd name="T73" fmla="*/ 39 h 198"/>
              <a:gd name="T74" fmla="*/ 74 w 197"/>
              <a:gd name="T75" fmla="*/ 27 h 198"/>
              <a:gd name="T76" fmla="*/ 80 w 197"/>
              <a:gd name="T77" fmla="*/ 12 h 198"/>
              <a:gd name="T78" fmla="*/ 162 w 197"/>
              <a:gd name="T79" fmla="*/ 75 h 198"/>
              <a:gd name="T80" fmla="*/ 184 w 197"/>
              <a:gd name="T81" fmla="*/ 119 h 198"/>
              <a:gd name="T82" fmla="*/ 170 w 197"/>
              <a:gd name="T83" fmla="*/ 124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7" h="198">
                <a:moveTo>
                  <a:pt x="196" y="120"/>
                </a:moveTo>
                <a:cubicBezTo>
                  <a:pt x="196" y="119"/>
                  <a:pt x="189" y="96"/>
                  <a:pt x="171" y="70"/>
                </a:cubicBezTo>
                <a:cubicBezTo>
                  <a:pt x="154" y="45"/>
                  <a:pt x="124" y="13"/>
                  <a:pt x="78" y="1"/>
                </a:cubicBezTo>
                <a:cubicBezTo>
                  <a:pt x="73" y="0"/>
                  <a:pt x="73" y="0"/>
                  <a:pt x="73" y="0"/>
                </a:cubicBezTo>
                <a:cubicBezTo>
                  <a:pt x="0" y="198"/>
                  <a:pt x="0" y="198"/>
                  <a:pt x="0" y="198"/>
                </a:cubicBezTo>
                <a:cubicBezTo>
                  <a:pt x="197" y="125"/>
                  <a:pt x="197" y="125"/>
                  <a:pt x="197" y="125"/>
                </a:cubicBezTo>
                <a:lnTo>
                  <a:pt x="196" y="120"/>
                </a:lnTo>
                <a:close/>
                <a:moveTo>
                  <a:pt x="44" y="138"/>
                </a:moveTo>
                <a:cubicBezTo>
                  <a:pt x="42" y="144"/>
                  <a:pt x="36" y="148"/>
                  <a:pt x="30" y="147"/>
                </a:cubicBezTo>
                <a:cubicBezTo>
                  <a:pt x="39" y="122"/>
                  <a:pt x="39" y="122"/>
                  <a:pt x="39" y="122"/>
                </a:cubicBezTo>
                <a:cubicBezTo>
                  <a:pt x="44" y="126"/>
                  <a:pt x="46" y="132"/>
                  <a:pt x="44" y="138"/>
                </a:cubicBezTo>
                <a:close/>
                <a:moveTo>
                  <a:pt x="28" y="154"/>
                </a:moveTo>
                <a:cubicBezTo>
                  <a:pt x="29" y="154"/>
                  <a:pt x="30" y="154"/>
                  <a:pt x="31" y="154"/>
                </a:cubicBezTo>
                <a:cubicBezTo>
                  <a:pt x="39" y="154"/>
                  <a:pt x="47" y="149"/>
                  <a:pt x="50" y="140"/>
                </a:cubicBezTo>
                <a:cubicBezTo>
                  <a:pt x="53" y="131"/>
                  <a:pt x="50" y="121"/>
                  <a:pt x="42" y="116"/>
                </a:cubicBezTo>
                <a:cubicBezTo>
                  <a:pt x="72" y="34"/>
                  <a:pt x="72" y="34"/>
                  <a:pt x="72" y="34"/>
                </a:cubicBezTo>
                <a:cubicBezTo>
                  <a:pt x="74" y="37"/>
                  <a:pt x="77" y="40"/>
                  <a:pt x="80" y="43"/>
                </a:cubicBezTo>
                <a:cubicBezTo>
                  <a:pt x="84" y="47"/>
                  <a:pt x="91" y="49"/>
                  <a:pt x="99" y="51"/>
                </a:cubicBezTo>
                <a:cubicBezTo>
                  <a:pt x="107" y="53"/>
                  <a:pt x="116" y="55"/>
                  <a:pt x="118" y="59"/>
                </a:cubicBezTo>
                <a:cubicBezTo>
                  <a:pt x="119" y="61"/>
                  <a:pt x="119" y="63"/>
                  <a:pt x="119" y="66"/>
                </a:cubicBezTo>
                <a:cubicBezTo>
                  <a:pt x="119" y="74"/>
                  <a:pt x="119" y="84"/>
                  <a:pt x="139" y="97"/>
                </a:cubicBezTo>
                <a:cubicBezTo>
                  <a:pt x="157" y="109"/>
                  <a:pt x="162" y="121"/>
                  <a:pt x="164" y="126"/>
                </a:cubicBezTo>
                <a:cubicBezTo>
                  <a:pt x="139" y="136"/>
                  <a:pt x="139" y="136"/>
                  <a:pt x="139" y="136"/>
                </a:cubicBezTo>
                <a:cubicBezTo>
                  <a:pt x="133" y="128"/>
                  <a:pt x="123" y="124"/>
                  <a:pt x="114" y="127"/>
                </a:cubicBezTo>
                <a:cubicBezTo>
                  <a:pt x="105" y="131"/>
                  <a:pt x="99" y="140"/>
                  <a:pt x="101" y="150"/>
                </a:cubicBezTo>
                <a:cubicBezTo>
                  <a:pt x="18" y="180"/>
                  <a:pt x="18" y="180"/>
                  <a:pt x="18" y="180"/>
                </a:cubicBezTo>
                <a:lnTo>
                  <a:pt x="28" y="154"/>
                </a:lnTo>
                <a:close/>
                <a:moveTo>
                  <a:pt x="116" y="134"/>
                </a:moveTo>
                <a:cubicBezTo>
                  <a:pt x="122" y="131"/>
                  <a:pt x="128" y="133"/>
                  <a:pt x="132" y="138"/>
                </a:cubicBezTo>
                <a:cubicBezTo>
                  <a:pt x="107" y="147"/>
                  <a:pt x="107" y="147"/>
                  <a:pt x="107" y="147"/>
                </a:cubicBezTo>
                <a:cubicBezTo>
                  <a:pt x="107" y="141"/>
                  <a:pt x="110" y="136"/>
                  <a:pt x="116" y="134"/>
                </a:cubicBezTo>
                <a:close/>
                <a:moveTo>
                  <a:pt x="170" y="124"/>
                </a:moveTo>
                <a:cubicBezTo>
                  <a:pt x="168" y="117"/>
                  <a:pt x="162" y="104"/>
                  <a:pt x="142" y="91"/>
                </a:cubicBezTo>
                <a:cubicBezTo>
                  <a:pt x="125" y="80"/>
                  <a:pt x="125" y="73"/>
                  <a:pt x="125" y="66"/>
                </a:cubicBezTo>
                <a:cubicBezTo>
                  <a:pt x="125" y="63"/>
                  <a:pt x="125" y="60"/>
                  <a:pt x="124" y="56"/>
                </a:cubicBezTo>
                <a:cubicBezTo>
                  <a:pt x="121" y="49"/>
                  <a:pt x="111" y="47"/>
                  <a:pt x="101" y="44"/>
                </a:cubicBezTo>
                <a:cubicBezTo>
                  <a:pt x="94" y="43"/>
                  <a:pt x="87" y="41"/>
                  <a:pt x="85" y="39"/>
                </a:cubicBezTo>
                <a:cubicBezTo>
                  <a:pt x="81" y="34"/>
                  <a:pt x="77" y="30"/>
                  <a:pt x="74" y="27"/>
                </a:cubicBezTo>
                <a:cubicBezTo>
                  <a:pt x="80" y="12"/>
                  <a:pt x="80" y="12"/>
                  <a:pt x="80" y="12"/>
                </a:cubicBezTo>
                <a:cubicBezTo>
                  <a:pt x="121" y="25"/>
                  <a:pt x="147" y="53"/>
                  <a:pt x="162" y="75"/>
                </a:cubicBezTo>
                <a:cubicBezTo>
                  <a:pt x="174" y="94"/>
                  <a:pt x="181" y="111"/>
                  <a:pt x="184" y="119"/>
                </a:cubicBezTo>
                <a:lnTo>
                  <a:pt x="170" y="124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279"/>
          <p:cNvSpPr>
            <a:spLocks noEditPoints="1"/>
          </p:cNvSpPr>
          <p:nvPr/>
        </p:nvSpPr>
        <p:spPr bwMode="auto">
          <a:xfrm>
            <a:off x="8847138" y="5254626"/>
            <a:ext cx="66675" cy="65088"/>
          </a:xfrm>
          <a:custGeom>
            <a:avLst/>
            <a:gdLst>
              <a:gd name="T0" fmla="*/ 43 w 43"/>
              <a:gd name="T1" fmla="*/ 21 h 42"/>
              <a:gd name="T2" fmla="*/ 37 w 43"/>
              <a:gd name="T3" fmla="*/ 6 h 42"/>
              <a:gd name="T4" fmla="*/ 23 w 43"/>
              <a:gd name="T5" fmla="*/ 0 h 42"/>
              <a:gd name="T6" fmla="*/ 8 w 43"/>
              <a:gd name="T7" fmla="*/ 6 h 42"/>
              <a:gd name="T8" fmla="*/ 8 w 43"/>
              <a:gd name="T9" fmla="*/ 36 h 42"/>
              <a:gd name="T10" fmla="*/ 23 w 43"/>
              <a:gd name="T11" fmla="*/ 42 h 42"/>
              <a:gd name="T12" fmla="*/ 37 w 43"/>
              <a:gd name="T13" fmla="*/ 36 h 42"/>
              <a:gd name="T14" fmla="*/ 43 w 43"/>
              <a:gd name="T15" fmla="*/ 21 h 42"/>
              <a:gd name="T16" fmla="*/ 33 w 43"/>
              <a:gd name="T17" fmla="*/ 31 h 42"/>
              <a:gd name="T18" fmla="*/ 23 w 43"/>
              <a:gd name="T19" fmla="*/ 35 h 42"/>
              <a:gd name="T20" fmla="*/ 13 w 43"/>
              <a:gd name="T21" fmla="*/ 31 h 42"/>
              <a:gd name="T22" fmla="*/ 13 w 43"/>
              <a:gd name="T23" fmla="*/ 11 h 42"/>
              <a:gd name="T24" fmla="*/ 23 w 43"/>
              <a:gd name="T25" fmla="*/ 7 h 42"/>
              <a:gd name="T26" fmla="*/ 33 w 43"/>
              <a:gd name="T27" fmla="*/ 11 h 42"/>
              <a:gd name="T28" fmla="*/ 37 w 43"/>
              <a:gd name="T29" fmla="*/ 21 h 42"/>
              <a:gd name="T30" fmla="*/ 33 w 43"/>
              <a:gd name="T31" fmla="*/ 3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3" h="42">
                <a:moveTo>
                  <a:pt x="43" y="21"/>
                </a:moveTo>
                <a:cubicBezTo>
                  <a:pt x="43" y="16"/>
                  <a:pt x="41" y="10"/>
                  <a:pt x="37" y="6"/>
                </a:cubicBezTo>
                <a:cubicBezTo>
                  <a:pt x="33" y="3"/>
                  <a:pt x="28" y="0"/>
                  <a:pt x="23" y="0"/>
                </a:cubicBezTo>
                <a:cubicBezTo>
                  <a:pt x="17" y="0"/>
                  <a:pt x="12" y="3"/>
                  <a:pt x="8" y="6"/>
                </a:cubicBezTo>
                <a:cubicBezTo>
                  <a:pt x="0" y="15"/>
                  <a:pt x="0" y="28"/>
                  <a:pt x="8" y="36"/>
                </a:cubicBezTo>
                <a:cubicBezTo>
                  <a:pt x="12" y="40"/>
                  <a:pt x="17" y="42"/>
                  <a:pt x="23" y="42"/>
                </a:cubicBezTo>
                <a:cubicBezTo>
                  <a:pt x="28" y="42"/>
                  <a:pt x="33" y="40"/>
                  <a:pt x="37" y="36"/>
                </a:cubicBezTo>
                <a:cubicBezTo>
                  <a:pt x="41" y="32"/>
                  <a:pt x="43" y="27"/>
                  <a:pt x="43" y="21"/>
                </a:cubicBezTo>
                <a:close/>
                <a:moveTo>
                  <a:pt x="33" y="31"/>
                </a:moveTo>
                <a:cubicBezTo>
                  <a:pt x="30" y="34"/>
                  <a:pt x="26" y="35"/>
                  <a:pt x="23" y="35"/>
                </a:cubicBezTo>
                <a:cubicBezTo>
                  <a:pt x="19" y="35"/>
                  <a:pt x="15" y="34"/>
                  <a:pt x="13" y="31"/>
                </a:cubicBezTo>
                <a:cubicBezTo>
                  <a:pt x="7" y="26"/>
                  <a:pt x="7" y="17"/>
                  <a:pt x="13" y="11"/>
                </a:cubicBezTo>
                <a:cubicBezTo>
                  <a:pt x="15" y="8"/>
                  <a:pt x="19" y="7"/>
                  <a:pt x="23" y="7"/>
                </a:cubicBezTo>
                <a:cubicBezTo>
                  <a:pt x="26" y="7"/>
                  <a:pt x="30" y="8"/>
                  <a:pt x="33" y="11"/>
                </a:cubicBezTo>
                <a:cubicBezTo>
                  <a:pt x="35" y="14"/>
                  <a:pt x="37" y="17"/>
                  <a:pt x="37" y="21"/>
                </a:cubicBezTo>
                <a:cubicBezTo>
                  <a:pt x="37" y="25"/>
                  <a:pt x="35" y="28"/>
                  <a:pt x="33" y="3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280"/>
          <p:cNvSpPr>
            <a:spLocks noEditPoints="1"/>
          </p:cNvSpPr>
          <p:nvPr/>
        </p:nvSpPr>
        <p:spPr bwMode="auto">
          <a:xfrm>
            <a:off x="10672763" y="2008188"/>
            <a:ext cx="233363" cy="314325"/>
          </a:xfrm>
          <a:custGeom>
            <a:avLst/>
            <a:gdLst>
              <a:gd name="T0" fmla="*/ 143 w 149"/>
              <a:gd name="T1" fmla="*/ 59 h 200"/>
              <a:gd name="T2" fmla="*/ 107 w 149"/>
              <a:gd name="T3" fmla="*/ 28 h 200"/>
              <a:gd name="T4" fmla="*/ 97 w 149"/>
              <a:gd name="T5" fmla="*/ 0 h 200"/>
              <a:gd name="T6" fmla="*/ 8 w 149"/>
              <a:gd name="T7" fmla="*/ 12 h 200"/>
              <a:gd name="T8" fmla="*/ 2 w 149"/>
              <a:gd name="T9" fmla="*/ 186 h 200"/>
              <a:gd name="T10" fmla="*/ 0 w 149"/>
              <a:gd name="T11" fmla="*/ 199 h 200"/>
              <a:gd name="T12" fmla="*/ 18 w 149"/>
              <a:gd name="T13" fmla="*/ 200 h 200"/>
              <a:gd name="T14" fmla="*/ 112 w 149"/>
              <a:gd name="T15" fmla="*/ 200 h 200"/>
              <a:gd name="T16" fmla="*/ 114 w 149"/>
              <a:gd name="T17" fmla="*/ 187 h 200"/>
              <a:gd name="T18" fmla="*/ 107 w 149"/>
              <a:gd name="T19" fmla="*/ 186 h 200"/>
              <a:gd name="T20" fmla="*/ 107 w 149"/>
              <a:gd name="T21" fmla="*/ 168 h 200"/>
              <a:gd name="T22" fmla="*/ 133 w 149"/>
              <a:gd name="T23" fmla="*/ 163 h 200"/>
              <a:gd name="T24" fmla="*/ 141 w 149"/>
              <a:gd name="T25" fmla="*/ 105 h 200"/>
              <a:gd name="T26" fmla="*/ 149 w 149"/>
              <a:gd name="T27" fmla="*/ 94 h 200"/>
              <a:gd name="T28" fmla="*/ 144 w 149"/>
              <a:gd name="T29" fmla="*/ 60 h 200"/>
              <a:gd name="T30" fmla="*/ 141 w 149"/>
              <a:gd name="T31" fmla="*/ 74 h 200"/>
              <a:gd name="T32" fmla="*/ 138 w 149"/>
              <a:gd name="T33" fmla="*/ 97 h 200"/>
              <a:gd name="T34" fmla="*/ 137 w 149"/>
              <a:gd name="T35" fmla="*/ 97 h 200"/>
              <a:gd name="T36" fmla="*/ 131 w 149"/>
              <a:gd name="T37" fmla="*/ 79 h 200"/>
              <a:gd name="T38" fmla="*/ 140 w 149"/>
              <a:gd name="T39" fmla="*/ 68 h 200"/>
              <a:gd name="T40" fmla="*/ 18 w 149"/>
              <a:gd name="T41" fmla="*/ 8 h 200"/>
              <a:gd name="T42" fmla="*/ 98 w 149"/>
              <a:gd name="T43" fmla="*/ 62 h 200"/>
              <a:gd name="T44" fmla="*/ 18 w 149"/>
              <a:gd name="T45" fmla="*/ 8 h 200"/>
              <a:gd name="T46" fmla="*/ 33 w 149"/>
              <a:gd name="T47" fmla="*/ 99 h 200"/>
              <a:gd name="T48" fmla="*/ 80 w 149"/>
              <a:gd name="T49" fmla="*/ 108 h 200"/>
              <a:gd name="T50" fmla="*/ 80 w 149"/>
              <a:gd name="T51" fmla="*/ 120 h 200"/>
              <a:gd name="T52" fmla="*/ 33 w 149"/>
              <a:gd name="T53" fmla="*/ 134 h 200"/>
              <a:gd name="T54" fmla="*/ 80 w 149"/>
              <a:gd name="T55" fmla="*/ 120 h 200"/>
              <a:gd name="T56" fmla="*/ 108 w 149"/>
              <a:gd name="T57" fmla="*/ 159 h 200"/>
              <a:gd name="T58" fmla="*/ 107 w 149"/>
              <a:gd name="T59" fmla="*/ 37 h 200"/>
              <a:gd name="T60" fmla="*/ 122 w 149"/>
              <a:gd name="T61" fmla="*/ 79 h 200"/>
              <a:gd name="T62" fmla="*/ 133 w 149"/>
              <a:gd name="T63" fmla="*/ 105 h 200"/>
              <a:gd name="T64" fmla="*/ 127 w 149"/>
              <a:gd name="T65" fmla="*/ 156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9" h="200">
                <a:moveTo>
                  <a:pt x="144" y="60"/>
                </a:moveTo>
                <a:cubicBezTo>
                  <a:pt x="144" y="59"/>
                  <a:pt x="143" y="59"/>
                  <a:pt x="143" y="59"/>
                </a:cubicBezTo>
                <a:cubicBezTo>
                  <a:pt x="138" y="44"/>
                  <a:pt x="113" y="30"/>
                  <a:pt x="110" y="29"/>
                </a:cubicBezTo>
                <a:cubicBezTo>
                  <a:pt x="109" y="28"/>
                  <a:pt x="108" y="28"/>
                  <a:pt x="107" y="28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7" y="5"/>
                  <a:pt x="102" y="0"/>
                  <a:pt x="97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3" y="0"/>
                  <a:pt x="8" y="5"/>
                  <a:pt x="8" y="12"/>
                </a:cubicBezTo>
                <a:cubicBezTo>
                  <a:pt x="8" y="186"/>
                  <a:pt x="8" y="186"/>
                  <a:pt x="8" y="186"/>
                </a:cubicBezTo>
                <a:cubicBezTo>
                  <a:pt x="2" y="186"/>
                  <a:pt x="2" y="186"/>
                  <a:pt x="2" y="186"/>
                </a:cubicBezTo>
                <a:cubicBezTo>
                  <a:pt x="1" y="186"/>
                  <a:pt x="0" y="186"/>
                  <a:pt x="0" y="187"/>
                </a:cubicBezTo>
                <a:cubicBezTo>
                  <a:pt x="0" y="199"/>
                  <a:pt x="0" y="199"/>
                  <a:pt x="0" y="199"/>
                </a:cubicBezTo>
                <a:cubicBezTo>
                  <a:pt x="0" y="199"/>
                  <a:pt x="1" y="200"/>
                  <a:pt x="2" y="200"/>
                </a:cubicBezTo>
                <a:cubicBezTo>
                  <a:pt x="18" y="200"/>
                  <a:pt x="18" y="200"/>
                  <a:pt x="18" y="200"/>
                </a:cubicBezTo>
                <a:cubicBezTo>
                  <a:pt x="97" y="200"/>
                  <a:pt x="97" y="200"/>
                  <a:pt x="97" y="200"/>
                </a:cubicBezTo>
                <a:cubicBezTo>
                  <a:pt x="112" y="200"/>
                  <a:pt x="112" y="200"/>
                  <a:pt x="112" y="200"/>
                </a:cubicBezTo>
                <a:cubicBezTo>
                  <a:pt x="113" y="200"/>
                  <a:pt x="114" y="199"/>
                  <a:pt x="114" y="199"/>
                </a:cubicBezTo>
                <a:cubicBezTo>
                  <a:pt x="114" y="187"/>
                  <a:pt x="114" y="187"/>
                  <a:pt x="114" y="187"/>
                </a:cubicBezTo>
                <a:cubicBezTo>
                  <a:pt x="114" y="186"/>
                  <a:pt x="113" y="186"/>
                  <a:pt x="112" y="186"/>
                </a:cubicBezTo>
                <a:cubicBezTo>
                  <a:pt x="107" y="186"/>
                  <a:pt x="107" y="186"/>
                  <a:pt x="107" y="186"/>
                </a:cubicBezTo>
                <a:cubicBezTo>
                  <a:pt x="107" y="168"/>
                  <a:pt x="107" y="168"/>
                  <a:pt x="107" y="168"/>
                </a:cubicBezTo>
                <a:cubicBezTo>
                  <a:pt x="107" y="168"/>
                  <a:pt x="107" y="168"/>
                  <a:pt x="107" y="168"/>
                </a:cubicBezTo>
                <a:cubicBezTo>
                  <a:pt x="110" y="168"/>
                  <a:pt x="112" y="168"/>
                  <a:pt x="115" y="168"/>
                </a:cubicBezTo>
                <a:cubicBezTo>
                  <a:pt x="122" y="168"/>
                  <a:pt x="128" y="166"/>
                  <a:pt x="133" y="163"/>
                </a:cubicBezTo>
                <a:cubicBezTo>
                  <a:pt x="139" y="157"/>
                  <a:pt x="140" y="151"/>
                  <a:pt x="140" y="150"/>
                </a:cubicBezTo>
                <a:cubicBezTo>
                  <a:pt x="141" y="105"/>
                  <a:pt x="141" y="105"/>
                  <a:pt x="141" y="105"/>
                </a:cubicBezTo>
                <a:cubicBezTo>
                  <a:pt x="146" y="103"/>
                  <a:pt x="148" y="98"/>
                  <a:pt x="149" y="95"/>
                </a:cubicBezTo>
                <a:cubicBezTo>
                  <a:pt x="149" y="94"/>
                  <a:pt x="149" y="94"/>
                  <a:pt x="149" y="94"/>
                </a:cubicBezTo>
                <a:cubicBezTo>
                  <a:pt x="149" y="74"/>
                  <a:pt x="149" y="74"/>
                  <a:pt x="149" y="74"/>
                </a:cubicBezTo>
                <a:cubicBezTo>
                  <a:pt x="149" y="69"/>
                  <a:pt x="149" y="62"/>
                  <a:pt x="144" y="60"/>
                </a:cubicBezTo>
                <a:close/>
                <a:moveTo>
                  <a:pt x="140" y="68"/>
                </a:moveTo>
                <a:cubicBezTo>
                  <a:pt x="140" y="69"/>
                  <a:pt x="141" y="71"/>
                  <a:pt x="141" y="74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40" y="94"/>
                  <a:pt x="139" y="97"/>
                  <a:pt x="138" y="97"/>
                </a:cubicBezTo>
                <a:cubicBezTo>
                  <a:pt x="138" y="97"/>
                  <a:pt x="138" y="97"/>
                  <a:pt x="137" y="97"/>
                </a:cubicBezTo>
                <a:cubicBezTo>
                  <a:pt x="137" y="97"/>
                  <a:pt x="137" y="97"/>
                  <a:pt x="137" y="97"/>
                </a:cubicBezTo>
                <a:cubicBezTo>
                  <a:pt x="131" y="96"/>
                  <a:pt x="131" y="96"/>
                  <a:pt x="131" y="86"/>
                </a:cubicBezTo>
                <a:cubicBezTo>
                  <a:pt x="131" y="84"/>
                  <a:pt x="131" y="82"/>
                  <a:pt x="131" y="79"/>
                </a:cubicBezTo>
                <a:cubicBezTo>
                  <a:pt x="130" y="70"/>
                  <a:pt x="138" y="68"/>
                  <a:pt x="140" y="68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0" y="68"/>
                  <a:pt x="140" y="68"/>
                  <a:pt x="140" y="68"/>
                </a:cubicBezTo>
                <a:close/>
                <a:moveTo>
                  <a:pt x="18" y="8"/>
                </a:moveTo>
                <a:cubicBezTo>
                  <a:pt x="98" y="8"/>
                  <a:pt x="98" y="8"/>
                  <a:pt x="98" y="8"/>
                </a:cubicBezTo>
                <a:cubicBezTo>
                  <a:pt x="98" y="62"/>
                  <a:pt x="98" y="62"/>
                  <a:pt x="98" y="62"/>
                </a:cubicBezTo>
                <a:cubicBezTo>
                  <a:pt x="18" y="62"/>
                  <a:pt x="18" y="62"/>
                  <a:pt x="18" y="62"/>
                </a:cubicBezTo>
                <a:lnTo>
                  <a:pt x="18" y="8"/>
                </a:lnTo>
                <a:close/>
                <a:moveTo>
                  <a:pt x="33" y="108"/>
                </a:moveTo>
                <a:cubicBezTo>
                  <a:pt x="33" y="99"/>
                  <a:pt x="33" y="99"/>
                  <a:pt x="33" y="99"/>
                </a:cubicBezTo>
                <a:cubicBezTo>
                  <a:pt x="80" y="99"/>
                  <a:pt x="80" y="99"/>
                  <a:pt x="80" y="99"/>
                </a:cubicBezTo>
                <a:cubicBezTo>
                  <a:pt x="80" y="108"/>
                  <a:pt x="80" y="108"/>
                  <a:pt x="80" y="108"/>
                </a:cubicBezTo>
                <a:lnTo>
                  <a:pt x="33" y="108"/>
                </a:lnTo>
                <a:close/>
                <a:moveTo>
                  <a:pt x="80" y="120"/>
                </a:moveTo>
                <a:cubicBezTo>
                  <a:pt x="80" y="134"/>
                  <a:pt x="80" y="134"/>
                  <a:pt x="80" y="134"/>
                </a:cubicBezTo>
                <a:cubicBezTo>
                  <a:pt x="33" y="134"/>
                  <a:pt x="33" y="134"/>
                  <a:pt x="33" y="134"/>
                </a:cubicBezTo>
                <a:cubicBezTo>
                  <a:pt x="33" y="120"/>
                  <a:pt x="33" y="120"/>
                  <a:pt x="33" y="120"/>
                </a:cubicBezTo>
                <a:lnTo>
                  <a:pt x="80" y="120"/>
                </a:lnTo>
                <a:close/>
                <a:moveTo>
                  <a:pt x="127" y="156"/>
                </a:moveTo>
                <a:cubicBezTo>
                  <a:pt x="123" y="159"/>
                  <a:pt x="117" y="160"/>
                  <a:pt x="108" y="159"/>
                </a:cubicBezTo>
                <a:cubicBezTo>
                  <a:pt x="108" y="159"/>
                  <a:pt x="107" y="159"/>
                  <a:pt x="107" y="159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17" y="43"/>
                  <a:pt x="130" y="53"/>
                  <a:pt x="134" y="61"/>
                </a:cubicBezTo>
                <a:cubicBezTo>
                  <a:pt x="128" y="63"/>
                  <a:pt x="121" y="68"/>
                  <a:pt x="122" y="79"/>
                </a:cubicBezTo>
                <a:cubicBezTo>
                  <a:pt x="122" y="82"/>
                  <a:pt x="122" y="84"/>
                  <a:pt x="122" y="86"/>
                </a:cubicBezTo>
                <a:cubicBezTo>
                  <a:pt x="122" y="95"/>
                  <a:pt x="122" y="103"/>
                  <a:pt x="133" y="105"/>
                </a:cubicBezTo>
                <a:cubicBezTo>
                  <a:pt x="131" y="149"/>
                  <a:pt x="131" y="149"/>
                  <a:pt x="131" y="149"/>
                </a:cubicBezTo>
                <a:cubicBezTo>
                  <a:pt x="131" y="149"/>
                  <a:pt x="131" y="153"/>
                  <a:pt x="127" y="15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281"/>
          <p:cNvSpPr>
            <a:spLocks noEditPoints="1"/>
          </p:cNvSpPr>
          <p:nvPr/>
        </p:nvSpPr>
        <p:spPr bwMode="auto">
          <a:xfrm>
            <a:off x="8743951" y="2136776"/>
            <a:ext cx="312738" cy="177800"/>
          </a:xfrm>
          <a:custGeom>
            <a:avLst/>
            <a:gdLst>
              <a:gd name="T0" fmla="*/ 141 w 200"/>
              <a:gd name="T1" fmla="*/ 40 h 113"/>
              <a:gd name="T2" fmla="*/ 139 w 200"/>
              <a:gd name="T3" fmla="*/ 36 h 113"/>
              <a:gd name="T4" fmla="*/ 135 w 200"/>
              <a:gd name="T5" fmla="*/ 24 h 113"/>
              <a:gd name="T6" fmla="*/ 133 w 200"/>
              <a:gd name="T7" fmla="*/ 13 h 113"/>
              <a:gd name="T8" fmla="*/ 135 w 200"/>
              <a:gd name="T9" fmla="*/ 4 h 113"/>
              <a:gd name="T10" fmla="*/ 116 w 200"/>
              <a:gd name="T11" fmla="*/ 1 h 113"/>
              <a:gd name="T12" fmla="*/ 118 w 200"/>
              <a:gd name="T13" fmla="*/ 7 h 113"/>
              <a:gd name="T14" fmla="*/ 126 w 200"/>
              <a:gd name="T15" fmla="*/ 12 h 113"/>
              <a:gd name="T16" fmla="*/ 128 w 200"/>
              <a:gd name="T17" fmla="*/ 22 h 113"/>
              <a:gd name="T18" fmla="*/ 88 w 200"/>
              <a:gd name="T19" fmla="*/ 22 h 113"/>
              <a:gd name="T20" fmla="*/ 81 w 200"/>
              <a:gd name="T21" fmla="*/ 20 h 113"/>
              <a:gd name="T22" fmla="*/ 95 w 200"/>
              <a:gd name="T23" fmla="*/ 13 h 113"/>
              <a:gd name="T24" fmla="*/ 86 w 200"/>
              <a:gd name="T25" fmla="*/ 10 h 113"/>
              <a:gd name="T26" fmla="*/ 60 w 200"/>
              <a:gd name="T27" fmla="*/ 11 h 113"/>
              <a:gd name="T28" fmla="*/ 74 w 200"/>
              <a:gd name="T29" fmla="*/ 22 h 113"/>
              <a:gd name="T30" fmla="*/ 74 w 200"/>
              <a:gd name="T31" fmla="*/ 23 h 113"/>
              <a:gd name="T32" fmla="*/ 59 w 200"/>
              <a:gd name="T33" fmla="*/ 41 h 113"/>
              <a:gd name="T34" fmla="*/ 0 w 200"/>
              <a:gd name="T35" fmla="*/ 74 h 113"/>
              <a:gd name="T36" fmla="*/ 77 w 200"/>
              <a:gd name="T37" fmla="*/ 82 h 113"/>
              <a:gd name="T38" fmla="*/ 90 w 200"/>
              <a:gd name="T39" fmla="*/ 87 h 113"/>
              <a:gd name="T40" fmla="*/ 87 w 200"/>
              <a:gd name="T41" fmla="*/ 93 h 113"/>
              <a:gd name="T42" fmla="*/ 87 w 200"/>
              <a:gd name="T43" fmla="*/ 99 h 113"/>
              <a:gd name="T44" fmla="*/ 102 w 200"/>
              <a:gd name="T45" fmla="*/ 96 h 113"/>
              <a:gd name="T46" fmla="*/ 96 w 200"/>
              <a:gd name="T47" fmla="*/ 93 h 113"/>
              <a:gd name="T48" fmla="*/ 104 w 200"/>
              <a:gd name="T49" fmla="*/ 76 h 113"/>
              <a:gd name="T50" fmla="*/ 135 w 200"/>
              <a:gd name="T51" fmla="*/ 43 h 113"/>
              <a:gd name="T52" fmla="*/ 122 w 200"/>
              <a:gd name="T53" fmla="*/ 74 h 113"/>
              <a:gd name="T54" fmla="*/ 200 w 200"/>
              <a:gd name="T55" fmla="*/ 74 h 113"/>
              <a:gd name="T56" fmla="*/ 161 w 200"/>
              <a:gd name="T57" fmla="*/ 104 h 113"/>
              <a:gd name="T58" fmla="*/ 139 w 200"/>
              <a:gd name="T59" fmla="*/ 53 h 113"/>
              <a:gd name="T60" fmla="*/ 160 w 200"/>
              <a:gd name="T61" fmla="*/ 78 h 113"/>
              <a:gd name="T62" fmla="*/ 161 w 200"/>
              <a:gd name="T63" fmla="*/ 70 h 113"/>
              <a:gd name="T64" fmla="*/ 161 w 200"/>
              <a:gd name="T65" fmla="*/ 44 h 113"/>
              <a:gd name="T66" fmla="*/ 161 w 200"/>
              <a:gd name="T67" fmla="*/ 104 h 113"/>
              <a:gd name="T68" fmla="*/ 78 w 200"/>
              <a:gd name="T69" fmla="*/ 74 h 113"/>
              <a:gd name="T70" fmla="*/ 76 w 200"/>
              <a:gd name="T71" fmla="*/ 30 h 113"/>
              <a:gd name="T72" fmla="*/ 83 w 200"/>
              <a:gd name="T73" fmla="*/ 75 h 113"/>
              <a:gd name="T74" fmla="*/ 69 w 200"/>
              <a:gd name="T75" fmla="*/ 74 h 113"/>
              <a:gd name="T76" fmla="*/ 59 w 200"/>
              <a:gd name="T77" fmla="*/ 52 h 113"/>
              <a:gd name="T78" fmla="*/ 69 w 200"/>
              <a:gd name="T79" fmla="*/ 74 h 113"/>
              <a:gd name="T80" fmla="*/ 9 w 200"/>
              <a:gd name="T81" fmla="*/ 74 h 113"/>
              <a:gd name="T82" fmla="*/ 54 w 200"/>
              <a:gd name="T83" fmla="*/ 48 h 113"/>
              <a:gd name="T84" fmla="*/ 38 w 200"/>
              <a:gd name="T85" fmla="*/ 70 h 113"/>
              <a:gd name="T86" fmla="*/ 39 w 200"/>
              <a:gd name="T87" fmla="*/ 78 h 113"/>
              <a:gd name="T88" fmla="*/ 42 w 200"/>
              <a:gd name="T89" fmla="*/ 77 h 113"/>
              <a:gd name="T90" fmla="*/ 68 w 200"/>
              <a:gd name="T91" fmla="*/ 81 h 113"/>
              <a:gd name="T92" fmla="*/ 93 w 200"/>
              <a:gd name="T93" fmla="*/ 66 h 113"/>
              <a:gd name="T94" fmla="*/ 88 w 200"/>
              <a:gd name="T95" fmla="*/ 29 h 113"/>
              <a:gd name="T96" fmla="*/ 129 w 200"/>
              <a:gd name="T97" fmla="*/ 29 h 113"/>
              <a:gd name="T98" fmla="*/ 98 w 200"/>
              <a:gd name="T99" fmla="*/ 67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0" h="113">
                <a:moveTo>
                  <a:pt x="161" y="35"/>
                </a:moveTo>
                <a:cubicBezTo>
                  <a:pt x="153" y="35"/>
                  <a:pt x="147" y="37"/>
                  <a:pt x="141" y="40"/>
                </a:cubicBezTo>
                <a:cubicBezTo>
                  <a:pt x="140" y="39"/>
                  <a:pt x="140" y="37"/>
                  <a:pt x="139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38" y="32"/>
                  <a:pt x="136" y="28"/>
                  <a:pt x="135" y="24"/>
                </a:cubicBezTo>
                <a:cubicBezTo>
                  <a:pt x="135" y="24"/>
                  <a:pt x="135" y="24"/>
                  <a:pt x="135" y="24"/>
                </a:cubicBezTo>
                <a:cubicBezTo>
                  <a:pt x="135" y="24"/>
                  <a:pt x="135" y="24"/>
                  <a:pt x="135" y="24"/>
                </a:cubicBezTo>
                <a:cubicBezTo>
                  <a:pt x="133" y="13"/>
                  <a:pt x="133" y="13"/>
                  <a:pt x="133" y="13"/>
                </a:cubicBezTo>
                <a:cubicBezTo>
                  <a:pt x="133" y="12"/>
                  <a:pt x="134" y="10"/>
                  <a:pt x="134" y="10"/>
                </a:cubicBezTo>
                <a:cubicBezTo>
                  <a:pt x="136" y="8"/>
                  <a:pt x="136" y="6"/>
                  <a:pt x="135" y="4"/>
                </a:cubicBezTo>
                <a:cubicBezTo>
                  <a:pt x="134" y="2"/>
                  <a:pt x="129" y="0"/>
                  <a:pt x="123" y="0"/>
                </a:cubicBezTo>
                <a:cubicBezTo>
                  <a:pt x="121" y="0"/>
                  <a:pt x="119" y="0"/>
                  <a:pt x="116" y="1"/>
                </a:cubicBezTo>
                <a:cubicBezTo>
                  <a:pt x="115" y="1"/>
                  <a:pt x="113" y="3"/>
                  <a:pt x="114" y="5"/>
                </a:cubicBezTo>
                <a:cubicBezTo>
                  <a:pt x="114" y="6"/>
                  <a:pt x="116" y="8"/>
                  <a:pt x="118" y="7"/>
                </a:cubicBezTo>
                <a:cubicBezTo>
                  <a:pt x="122" y="6"/>
                  <a:pt x="126" y="7"/>
                  <a:pt x="128" y="7"/>
                </a:cubicBezTo>
                <a:cubicBezTo>
                  <a:pt x="126" y="10"/>
                  <a:pt x="126" y="12"/>
                  <a:pt x="126" y="12"/>
                </a:cubicBezTo>
                <a:cubicBezTo>
                  <a:pt x="126" y="13"/>
                  <a:pt x="126" y="13"/>
                  <a:pt x="126" y="13"/>
                </a:cubicBezTo>
                <a:cubicBezTo>
                  <a:pt x="128" y="22"/>
                  <a:pt x="128" y="22"/>
                  <a:pt x="128" y="22"/>
                </a:cubicBezTo>
                <a:cubicBezTo>
                  <a:pt x="120" y="22"/>
                  <a:pt x="102" y="22"/>
                  <a:pt x="90" y="22"/>
                </a:cubicBezTo>
                <a:cubicBezTo>
                  <a:pt x="88" y="22"/>
                  <a:pt x="88" y="22"/>
                  <a:pt x="88" y="22"/>
                </a:cubicBezTo>
                <a:cubicBezTo>
                  <a:pt x="86" y="22"/>
                  <a:pt x="83" y="22"/>
                  <a:pt x="81" y="22"/>
                </a:cubicBezTo>
                <a:cubicBezTo>
                  <a:pt x="81" y="20"/>
                  <a:pt x="81" y="20"/>
                  <a:pt x="81" y="20"/>
                </a:cubicBezTo>
                <a:cubicBezTo>
                  <a:pt x="82" y="20"/>
                  <a:pt x="84" y="19"/>
                  <a:pt x="86" y="18"/>
                </a:cubicBezTo>
                <a:cubicBezTo>
                  <a:pt x="88" y="18"/>
                  <a:pt x="96" y="16"/>
                  <a:pt x="95" y="13"/>
                </a:cubicBezTo>
                <a:cubicBezTo>
                  <a:pt x="95" y="11"/>
                  <a:pt x="92" y="11"/>
                  <a:pt x="91" y="11"/>
                </a:cubicBezTo>
                <a:cubicBezTo>
                  <a:pt x="90" y="11"/>
                  <a:pt x="88" y="10"/>
                  <a:pt x="86" y="10"/>
                </a:cubicBezTo>
                <a:cubicBezTo>
                  <a:pt x="81" y="9"/>
                  <a:pt x="73" y="8"/>
                  <a:pt x="67" y="8"/>
                </a:cubicBezTo>
                <a:cubicBezTo>
                  <a:pt x="63" y="8"/>
                  <a:pt x="60" y="9"/>
                  <a:pt x="60" y="11"/>
                </a:cubicBezTo>
                <a:cubicBezTo>
                  <a:pt x="59" y="12"/>
                  <a:pt x="59" y="13"/>
                  <a:pt x="61" y="14"/>
                </a:cubicBezTo>
                <a:cubicBezTo>
                  <a:pt x="65" y="20"/>
                  <a:pt x="71" y="21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3" y="24"/>
                  <a:pt x="71" y="25"/>
                  <a:pt x="71" y="26"/>
                </a:cubicBezTo>
                <a:cubicBezTo>
                  <a:pt x="71" y="26"/>
                  <a:pt x="66" y="32"/>
                  <a:pt x="59" y="41"/>
                </a:cubicBezTo>
                <a:cubicBezTo>
                  <a:pt x="53" y="37"/>
                  <a:pt x="46" y="35"/>
                  <a:pt x="39" y="35"/>
                </a:cubicBezTo>
                <a:cubicBezTo>
                  <a:pt x="17" y="35"/>
                  <a:pt x="0" y="52"/>
                  <a:pt x="0" y="74"/>
                </a:cubicBezTo>
                <a:cubicBezTo>
                  <a:pt x="0" y="95"/>
                  <a:pt x="17" y="113"/>
                  <a:pt x="39" y="113"/>
                </a:cubicBezTo>
                <a:cubicBezTo>
                  <a:pt x="58" y="113"/>
                  <a:pt x="74" y="99"/>
                  <a:pt x="77" y="82"/>
                </a:cubicBezTo>
                <a:cubicBezTo>
                  <a:pt x="80" y="82"/>
                  <a:pt x="82" y="82"/>
                  <a:pt x="84" y="82"/>
                </a:cubicBezTo>
                <a:cubicBezTo>
                  <a:pt x="86" y="84"/>
                  <a:pt x="88" y="86"/>
                  <a:pt x="90" y="87"/>
                </a:cubicBezTo>
                <a:cubicBezTo>
                  <a:pt x="90" y="93"/>
                  <a:pt x="90" y="93"/>
                  <a:pt x="90" y="93"/>
                </a:cubicBezTo>
                <a:cubicBezTo>
                  <a:pt x="87" y="93"/>
                  <a:pt x="87" y="93"/>
                  <a:pt x="87" y="93"/>
                </a:cubicBezTo>
                <a:cubicBezTo>
                  <a:pt x="86" y="93"/>
                  <a:pt x="84" y="94"/>
                  <a:pt x="84" y="96"/>
                </a:cubicBezTo>
                <a:cubicBezTo>
                  <a:pt x="84" y="97"/>
                  <a:pt x="86" y="99"/>
                  <a:pt x="87" y="99"/>
                </a:cubicBezTo>
                <a:cubicBezTo>
                  <a:pt x="99" y="99"/>
                  <a:pt x="99" y="99"/>
                  <a:pt x="99" y="99"/>
                </a:cubicBezTo>
                <a:cubicBezTo>
                  <a:pt x="101" y="99"/>
                  <a:pt x="102" y="97"/>
                  <a:pt x="102" y="96"/>
                </a:cubicBezTo>
                <a:cubicBezTo>
                  <a:pt x="102" y="94"/>
                  <a:pt x="101" y="93"/>
                  <a:pt x="99" y="93"/>
                </a:cubicBezTo>
                <a:cubicBezTo>
                  <a:pt x="96" y="93"/>
                  <a:pt x="96" y="93"/>
                  <a:pt x="96" y="93"/>
                </a:cubicBezTo>
                <a:cubicBezTo>
                  <a:pt x="96" y="87"/>
                  <a:pt x="96" y="87"/>
                  <a:pt x="96" y="87"/>
                </a:cubicBezTo>
                <a:cubicBezTo>
                  <a:pt x="101" y="85"/>
                  <a:pt x="104" y="81"/>
                  <a:pt x="104" y="76"/>
                </a:cubicBezTo>
                <a:cubicBezTo>
                  <a:pt x="104" y="75"/>
                  <a:pt x="103" y="73"/>
                  <a:pt x="103" y="72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5" y="43"/>
                  <a:pt x="135" y="44"/>
                  <a:pt x="135" y="44"/>
                </a:cubicBezTo>
                <a:cubicBezTo>
                  <a:pt x="127" y="51"/>
                  <a:pt x="122" y="62"/>
                  <a:pt x="122" y="74"/>
                </a:cubicBezTo>
                <a:cubicBezTo>
                  <a:pt x="122" y="95"/>
                  <a:pt x="139" y="113"/>
                  <a:pt x="161" y="113"/>
                </a:cubicBezTo>
                <a:cubicBezTo>
                  <a:pt x="182" y="113"/>
                  <a:pt x="200" y="95"/>
                  <a:pt x="200" y="74"/>
                </a:cubicBezTo>
                <a:cubicBezTo>
                  <a:pt x="200" y="52"/>
                  <a:pt x="182" y="35"/>
                  <a:pt x="161" y="35"/>
                </a:cubicBezTo>
                <a:close/>
                <a:moveTo>
                  <a:pt x="161" y="104"/>
                </a:moveTo>
                <a:cubicBezTo>
                  <a:pt x="144" y="104"/>
                  <a:pt x="131" y="90"/>
                  <a:pt x="131" y="74"/>
                </a:cubicBezTo>
                <a:cubicBezTo>
                  <a:pt x="131" y="66"/>
                  <a:pt x="134" y="58"/>
                  <a:pt x="139" y="53"/>
                </a:cubicBezTo>
                <a:cubicBezTo>
                  <a:pt x="144" y="63"/>
                  <a:pt x="150" y="72"/>
                  <a:pt x="157" y="76"/>
                </a:cubicBezTo>
                <a:cubicBezTo>
                  <a:pt x="158" y="77"/>
                  <a:pt x="159" y="78"/>
                  <a:pt x="160" y="78"/>
                </a:cubicBezTo>
                <a:cubicBezTo>
                  <a:pt x="162" y="78"/>
                  <a:pt x="164" y="76"/>
                  <a:pt x="164" y="74"/>
                </a:cubicBezTo>
                <a:cubicBezTo>
                  <a:pt x="164" y="72"/>
                  <a:pt x="163" y="71"/>
                  <a:pt x="161" y="70"/>
                </a:cubicBezTo>
                <a:cubicBezTo>
                  <a:pt x="156" y="68"/>
                  <a:pt x="150" y="59"/>
                  <a:pt x="145" y="48"/>
                </a:cubicBezTo>
                <a:cubicBezTo>
                  <a:pt x="149" y="45"/>
                  <a:pt x="155" y="44"/>
                  <a:pt x="161" y="44"/>
                </a:cubicBezTo>
                <a:cubicBezTo>
                  <a:pt x="177" y="44"/>
                  <a:pt x="191" y="57"/>
                  <a:pt x="191" y="74"/>
                </a:cubicBezTo>
                <a:cubicBezTo>
                  <a:pt x="191" y="90"/>
                  <a:pt x="177" y="104"/>
                  <a:pt x="161" y="104"/>
                </a:cubicBezTo>
                <a:close/>
                <a:moveTo>
                  <a:pt x="78" y="75"/>
                </a:moveTo>
                <a:cubicBezTo>
                  <a:pt x="78" y="75"/>
                  <a:pt x="78" y="74"/>
                  <a:pt x="78" y="74"/>
                </a:cubicBezTo>
                <a:cubicBezTo>
                  <a:pt x="78" y="62"/>
                  <a:pt x="73" y="52"/>
                  <a:pt x="65" y="45"/>
                </a:cubicBezTo>
                <a:cubicBezTo>
                  <a:pt x="69" y="39"/>
                  <a:pt x="73" y="34"/>
                  <a:pt x="76" y="30"/>
                </a:cubicBezTo>
                <a:cubicBezTo>
                  <a:pt x="78" y="39"/>
                  <a:pt x="83" y="55"/>
                  <a:pt x="87" y="68"/>
                </a:cubicBezTo>
                <a:cubicBezTo>
                  <a:pt x="85" y="69"/>
                  <a:pt x="83" y="72"/>
                  <a:pt x="83" y="75"/>
                </a:cubicBezTo>
                <a:cubicBezTo>
                  <a:pt x="81" y="75"/>
                  <a:pt x="80" y="75"/>
                  <a:pt x="78" y="75"/>
                </a:cubicBezTo>
                <a:close/>
                <a:moveTo>
                  <a:pt x="69" y="74"/>
                </a:moveTo>
                <a:cubicBezTo>
                  <a:pt x="62" y="73"/>
                  <a:pt x="54" y="72"/>
                  <a:pt x="46" y="71"/>
                </a:cubicBezTo>
                <a:cubicBezTo>
                  <a:pt x="47" y="68"/>
                  <a:pt x="53" y="60"/>
                  <a:pt x="59" y="52"/>
                </a:cubicBezTo>
                <a:cubicBezTo>
                  <a:pt x="65" y="57"/>
                  <a:pt x="69" y="65"/>
                  <a:pt x="69" y="74"/>
                </a:cubicBezTo>
                <a:cubicBezTo>
                  <a:pt x="69" y="74"/>
                  <a:pt x="69" y="74"/>
                  <a:pt x="69" y="74"/>
                </a:cubicBezTo>
                <a:close/>
                <a:moveTo>
                  <a:pt x="39" y="104"/>
                </a:moveTo>
                <a:cubicBezTo>
                  <a:pt x="22" y="104"/>
                  <a:pt x="9" y="90"/>
                  <a:pt x="9" y="74"/>
                </a:cubicBezTo>
                <a:cubicBezTo>
                  <a:pt x="9" y="57"/>
                  <a:pt x="22" y="44"/>
                  <a:pt x="39" y="44"/>
                </a:cubicBezTo>
                <a:cubicBezTo>
                  <a:pt x="44" y="44"/>
                  <a:pt x="50" y="45"/>
                  <a:pt x="54" y="48"/>
                </a:cubicBezTo>
                <a:cubicBezTo>
                  <a:pt x="47" y="57"/>
                  <a:pt x="40" y="66"/>
                  <a:pt x="39" y="69"/>
                </a:cubicBezTo>
                <a:cubicBezTo>
                  <a:pt x="39" y="69"/>
                  <a:pt x="38" y="70"/>
                  <a:pt x="38" y="70"/>
                </a:cubicBezTo>
                <a:cubicBezTo>
                  <a:pt x="36" y="71"/>
                  <a:pt x="35" y="72"/>
                  <a:pt x="35" y="74"/>
                </a:cubicBezTo>
                <a:cubicBezTo>
                  <a:pt x="35" y="76"/>
                  <a:pt x="37" y="78"/>
                  <a:pt x="39" y="78"/>
                </a:cubicBezTo>
                <a:cubicBezTo>
                  <a:pt x="40" y="78"/>
                  <a:pt x="40" y="78"/>
                  <a:pt x="41" y="77"/>
                </a:cubicBezTo>
                <a:cubicBezTo>
                  <a:pt x="41" y="77"/>
                  <a:pt x="42" y="77"/>
                  <a:pt x="42" y="77"/>
                </a:cubicBezTo>
                <a:cubicBezTo>
                  <a:pt x="45" y="78"/>
                  <a:pt x="55" y="79"/>
                  <a:pt x="66" y="80"/>
                </a:cubicBezTo>
                <a:cubicBezTo>
                  <a:pt x="67" y="81"/>
                  <a:pt x="67" y="81"/>
                  <a:pt x="68" y="81"/>
                </a:cubicBezTo>
                <a:cubicBezTo>
                  <a:pt x="65" y="94"/>
                  <a:pt x="53" y="104"/>
                  <a:pt x="39" y="104"/>
                </a:cubicBezTo>
                <a:close/>
                <a:moveTo>
                  <a:pt x="93" y="66"/>
                </a:moveTo>
                <a:cubicBezTo>
                  <a:pt x="89" y="52"/>
                  <a:pt x="85" y="37"/>
                  <a:pt x="83" y="29"/>
                </a:cubicBezTo>
                <a:cubicBezTo>
                  <a:pt x="84" y="29"/>
                  <a:pt x="86" y="29"/>
                  <a:pt x="88" y="29"/>
                </a:cubicBezTo>
                <a:cubicBezTo>
                  <a:pt x="90" y="29"/>
                  <a:pt x="90" y="29"/>
                  <a:pt x="90" y="29"/>
                </a:cubicBezTo>
                <a:cubicBezTo>
                  <a:pt x="102" y="29"/>
                  <a:pt x="122" y="29"/>
                  <a:pt x="129" y="29"/>
                </a:cubicBezTo>
                <a:cubicBezTo>
                  <a:pt x="130" y="31"/>
                  <a:pt x="131" y="33"/>
                  <a:pt x="132" y="36"/>
                </a:cubicBezTo>
                <a:cubicBezTo>
                  <a:pt x="98" y="67"/>
                  <a:pt x="98" y="67"/>
                  <a:pt x="98" y="67"/>
                </a:cubicBezTo>
                <a:cubicBezTo>
                  <a:pt x="97" y="66"/>
                  <a:pt x="95" y="66"/>
                  <a:pt x="93" y="6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282"/>
          <p:cNvSpPr>
            <a:spLocks/>
          </p:cNvSpPr>
          <p:nvPr/>
        </p:nvSpPr>
        <p:spPr bwMode="auto">
          <a:xfrm>
            <a:off x="12088813" y="4516438"/>
            <a:ext cx="101600" cy="103188"/>
          </a:xfrm>
          <a:custGeom>
            <a:avLst/>
            <a:gdLst>
              <a:gd name="T0" fmla="*/ 65 w 65"/>
              <a:gd name="T1" fmla="*/ 58 h 65"/>
              <a:gd name="T2" fmla="*/ 45 w 65"/>
              <a:gd name="T3" fmla="*/ 20 h 65"/>
              <a:gd name="T4" fmla="*/ 7 w 65"/>
              <a:gd name="T5" fmla="*/ 1 h 65"/>
              <a:gd name="T6" fmla="*/ 2 w 65"/>
              <a:gd name="T7" fmla="*/ 4 h 65"/>
              <a:gd name="T8" fmla="*/ 3 w 65"/>
              <a:gd name="T9" fmla="*/ 8 h 65"/>
              <a:gd name="T10" fmla="*/ 3 w 65"/>
              <a:gd name="T11" fmla="*/ 8 h 65"/>
              <a:gd name="T12" fmla="*/ 39 w 65"/>
              <a:gd name="T13" fmla="*/ 26 h 65"/>
              <a:gd name="T14" fmla="*/ 57 w 65"/>
              <a:gd name="T15" fmla="*/ 62 h 65"/>
              <a:gd name="T16" fmla="*/ 61 w 65"/>
              <a:gd name="T17" fmla="*/ 64 h 65"/>
              <a:gd name="T18" fmla="*/ 63 w 65"/>
              <a:gd name="T19" fmla="*/ 62 h 65"/>
              <a:gd name="T20" fmla="*/ 65 w 65"/>
              <a:gd name="T21" fmla="*/ 58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5" h="65">
                <a:moveTo>
                  <a:pt x="65" y="58"/>
                </a:moveTo>
                <a:cubicBezTo>
                  <a:pt x="62" y="43"/>
                  <a:pt x="55" y="30"/>
                  <a:pt x="45" y="20"/>
                </a:cubicBezTo>
                <a:cubicBezTo>
                  <a:pt x="35" y="10"/>
                  <a:pt x="22" y="3"/>
                  <a:pt x="7" y="1"/>
                </a:cubicBezTo>
                <a:cubicBezTo>
                  <a:pt x="5" y="0"/>
                  <a:pt x="3" y="2"/>
                  <a:pt x="2" y="4"/>
                </a:cubicBezTo>
                <a:cubicBezTo>
                  <a:pt x="0" y="6"/>
                  <a:pt x="1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17" y="11"/>
                  <a:pt x="30" y="17"/>
                  <a:pt x="39" y="26"/>
                </a:cubicBezTo>
                <a:cubicBezTo>
                  <a:pt x="48" y="35"/>
                  <a:pt x="54" y="48"/>
                  <a:pt x="57" y="62"/>
                </a:cubicBezTo>
                <a:cubicBezTo>
                  <a:pt x="57" y="64"/>
                  <a:pt x="59" y="65"/>
                  <a:pt x="61" y="64"/>
                </a:cubicBezTo>
                <a:cubicBezTo>
                  <a:pt x="62" y="63"/>
                  <a:pt x="63" y="63"/>
                  <a:pt x="63" y="62"/>
                </a:cubicBezTo>
                <a:cubicBezTo>
                  <a:pt x="64" y="61"/>
                  <a:pt x="65" y="60"/>
                  <a:pt x="65" y="58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Freeform 283"/>
          <p:cNvSpPr>
            <a:spLocks/>
          </p:cNvSpPr>
          <p:nvPr/>
        </p:nvSpPr>
        <p:spPr bwMode="auto">
          <a:xfrm>
            <a:off x="12087226" y="4554538"/>
            <a:ext cx="65088" cy="66675"/>
          </a:xfrm>
          <a:custGeom>
            <a:avLst/>
            <a:gdLst>
              <a:gd name="T0" fmla="*/ 29 w 42"/>
              <a:gd name="T1" fmla="*/ 14 h 42"/>
              <a:gd name="T2" fmla="*/ 7 w 42"/>
              <a:gd name="T3" fmla="*/ 1 h 42"/>
              <a:gd name="T4" fmla="*/ 2 w 42"/>
              <a:gd name="T5" fmla="*/ 3 h 42"/>
              <a:gd name="T6" fmla="*/ 2 w 42"/>
              <a:gd name="T7" fmla="*/ 8 h 42"/>
              <a:gd name="T8" fmla="*/ 22 w 42"/>
              <a:gd name="T9" fmla="*/ 20 h 42"/>
              <a:gd name="T10" fmla="*/ 34 w 42"/>
              <a:gd name="T11" fmla="*/ 40 h 42"/>
              <a:gd name="T12" fmla="*/ 39 w 42"/>
              <a:gd name="T13" fmla="*/ 41 h 42"/>
              <a:gd name="T14" fmla="*/ 40 w 42"/>
              <a:gd name="T15" fmla="*/ 40 h 42"/>
              <a:gd name="T16" fmla="*/ 42 w 42"/>
              <a:gd name="T17" fmla="*/ 35 h 42"/>
              <a:gd name="T18" fmla="*/ 29 w 42"/>
              <a:gd name="T19" fmla="*/ 14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2" h="42">
                <a:moveTo>
                  <a:pt x="29" y="14"/>
                </a:moveTo>
                <a:cubicBezTo>
                  <a:pt x="23" y="8"/>
                  <a:pt x="15" y="3"/>
                  <a:pt x="7" y="1"/>
                </a:cubicBezTo>
                <a:cubicBezTo>
                  <a:pt x="5" y="0"/>
                  <a:pt x="3" y="1"/>
                  <a:pt x="2" y="3"/>
                </a:cubicBezTo>
                <a:cubicBezTo>
                  <a:pt x="0" y="5"/>
                  <a:pt x="1" y="8"/>
                  <a:pt x="2" y="8"/>
                </a:cubicBezTo>
                <a:cubicBezTo>
                  <a:pt x="10" y="11"/>
                  <a:pt x="17" y="15"/>
                  <a:pt x="22" y="20"/>
                </a:cubicBezTo>
                <a:cubicBezTo>
                  <a:pt x="28" y="25"/>
                  <a:pt x="32" y="32"/>
                  <a:pt x="34" y="40"/>
                </a:cubicBezTo>
                <a:cubicBezTo>
                  <a:pt x="35" y="41"/>
                  <a:pt x="37" y="42"/>
                  <a:pt x="39" y="41"/>
                </a:cubicBezTo>
                <a:cubicBezTo>
                  <a:pt x="39" y="40"/>
                  <a:pt x="40" y="40"/>
                  <a:pt x="40" y="40"/>
                </a:cubicBezTo>
                <a:cubicBezTo>
                  <a:pt x="41" y="38"/>
                  <a:pt x="42" y="37"/>
                  <a:pt x="42" y="35"/>
                </a:cubicBezTo>
                <a:cubicBezTo>
                  <a:pt x="39" y="27"/>
                  <a:pt x="34" y="19"/>
                  <a:pt x="29" y="14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284"/>
          <p:cNvSpPr>
            <a:spLocks/>
          </p:cNvSpPr>
          <p:nvPr/>
        </p:nvSpPr>
        <p:spPr bwMode="auto">
          <a:xfrm>
            <a:off x="11879263" y="4516438"/>
            <a:ext cx="100013" cy="103188"/>
          </a:xfrm>
          <a:custGeom>
            <a:avLst/>
            <a:gdLst>
              <a:gd name="T0" fmla="*/ 62 w 64"/>
              <a:gd name="T1" fmla="*/ 8 h 65"/>
              <a:gd name="T2" fmla="*/ 62 w 64"/>
              <a:gd name="T3" fmla="*/ 8 h 65"/>
              <a:gd name="T4" fmla="*/ 63 w 64"/>
              <a:gd name="T5" fmla="*/ 4 h 65"/>
              <a:gd name="T6" fmla="*/ 58 w 64"/>
              <a:gd name="T7" fmla="*/ 1 h 65"/>
              <a:gd name="T8" fmla="*/ 19 w 64"/>
              <a:gd name="T9" fmla="*/ 20 h 65"/>
              <a:gd name="T10" fmla="*/ 0 w 64"/>
              <a:gd name="T11" fmla="*/ 58 h 65"/>
              <a:gd name="T12" fmla="*/ 2 w 64"/>
              <a:gd name="T13" fmla="*/ 62 h 65"/>
              <a:gd name="T14" fmla="*/ 3 w 64"/>
              <a:gd name="T15" fmla="*/ 64 h 65"/>
              <a:gd name="T16" fmla="*/ 8 w 64"/>
              <a:gd name="T17" fmla="*/ 62 h 65"/>
              <a:gd name="T18" fmla="*/ 26 w 64"/>
              <a:gd name="T19" fmla="*/ 26 h 65"/>
              <a:gd name="T20" fmla="*/ 62 w 64"/>
              <a:gd name="T21" fmla="*/ 8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" h="65">
                <a:moveTo>
                  <a:pt x="62" y="8"/>
                </a:moveTo>
                <a:cubicBezTo>
                  <a:pt x="62" y="8"/>
                  <a:pt x="62" y="8"/>
                  <a:pt x="62" y="8"/>
                </a:cubicBezTo>
                <a:cubicBezTo>
                  <a:pt x="64" y="8"/>
                  <a:pt x="64" y="6"/>
                  <a:pt x="63" y="4"/>
                </a:cubicBezTo>
                <a:cubicBezTo>
                  <a:pt x="62" y="2"/>
                  <a:pt x="60" y="0"/>
                  <a:pt x="58" y="1"/>
                </a:cubicBezTo>
                <a:cubicBezTo>
                  <a:pt x="42" y="3"/>
                  <a:pt x="29" y="10"/>
                  <a:pt x="19" y="20"/>
                </a:cubicBezTo>
                <a:cubicBezTo>
                  <a:pt x="9" y="30"/>
                  <a:pt x="3" y="43"/>
                  <a:pt x="0" y="58"/>
                </a:cubicBezTo>
                <a:cubicBezTo>
                  <a:pt x="0" y="60"/>
                  <a:pt x="0" y="61"/>
                  <a:pt x="2" y="62"/>
                </a:cubicBezTo>
                <a:cubicBezTo>
                  <a:pt x="2" y="63"/>
                  <a:pt x="3" y="63"/>
                  <a:pt x="3" y="64"/>
                </a:cubicBezTo>
                <a:cubicBezTo>
                  <a:pt x="5" y="65"/>
                  <a:pt x="7" y="64"/>
                  <a:pt x="8" y="62"/>
                </a:cubicBezTo>
                <a:cubicBezTo>
                  <a:pt x="10" y="48"/>
                  <a:pt x="16" y="35"/>
                  <a:pt x="26" y="26"/>
                </a:cubicBezTo>
                <a:cubicBezTo>
                  <a:pt x="35" y="17"/>
                  <a:pt x="47" y="11"/>
                  <a:pt x="62" y="8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Freeform 285"/>
          <p:cNvSpPr>
            <a:spLocks/>
          </p:cNvSpPr>
          <p:nvPr/>
        </p:nvSpPr>
        <p:spPr bwMode="auto">
          <a:xfrm>
            <a:off x="11915776" y="4554538"/>
            <a:ext cx="65088" cy="66675"/>
          </a:xfrm>
          <a:custGeom>
            <a:avLst/>
            <a:gdLst>
              <a:gd name="T0" fmla="*/ 39 w 41"/>
              <a:gd name="T1" fmla="*/ 8 h 42"/>
              <a:gd name="T2" fmla="*/ 40 w 41"/>
              <a:gd name="T3" fmla="*/ 3 h 42"/>
              <a:gd name="T4" fmla="*/ 35 w 41"/>
              <a:gd name="T5" fmla="*/ 1 h 42"/>
              <a:gd name="T6" fmla="*/ 13 w 41"/>
              <a:gd name="T7" fmla="*/ 14 h 42"/>
              <a:gd name="T8" fmla="*/ 0 w 41"/>
              <a:gd name="T9" fmla="*/ 35 h 42"/>
              <a:gd name="T10" fmla="*/ 2 w 41"/>
              <a:gd name="T11" fmla="*/ 40 h 42"/>
              <a:gd name="T12" fmla="*/ 3 w 41"/>
              <a:gd name="T13" fmla="*/ 41 h 42"/>
              <a:gd name="T14" fmla="*/ 8 w 41"/>
              <a:gd name="T15" fmla="*/ 40 h 42"/>
              <a:gd name="T16" fmla="*/ 19 w 41"/>
              <a:gd name="T17" fmla="*/ 20 h 42"/>
              <a:gd name="T18" fmla="*/ 39 w 41"/>
              <a:gd name="T19" fmla="*/ 8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" h="42">
                <a:moveTo>
                  <a:pt x="39" y="8"/>
                </a:moveTo>
                <a:cubicBezTo>
                  <a:pt x="41" y="8"/>
                  <a:pt x="41" y="5"/>
                  <a:pt x="40" y="3"/>
                </a:cubicBezTo>
                <a:cubicBezTo>
                  <a:pt x="39" y="1"/>
                  <a:pt x="36" y="0"/>
                  <a:pt x="35" y="1"/>
                </a:cubicBezTo>
                <a:cubicBezTo>
                  <a:pt x="26" y="3"/>
                  <a:pt x="19" y="8"/>
                  <a:pt x="13" y="14"/>
                </a:cubicBezTo>
                <a:cubicBezTo>
                  <a:pt x="7" y="19"/>
                  <a:pt x="3" y="27"/>
                  <a:pt x="0" y="35"/>
                </a:cubicBezTo>
                <a:cubicBezTo>
                  <a:pt x="0" y="37"/>
                  <a:pt x="0" y="38"/>
                  <a:pt x="2" y="40"/>
                </a:cubicBezTo>
                <a:cubicBezTo>
                  <a:pt x="2" y="40"/>
                  <a:pt x="2" y="40"/>
                  <a:pt x="3" y="41"/>
                </a:cubicBezTo>
                <a:cubicBezTo>
                  <a:pt x="5" y="42"/>
                  <a:pt x="7" y="41"/>
                  <a:pt x="8" y="40"/>
                </a:cubicBezTo>
                <a:cubicBezTo>
                  <a:pt x="10" y="32"/>
                  <a:pt x="14" y="25"/>
                  <a:pt x="19" y="20"/>
                </a:cubicBezTo>
                <a:cubicBezTo>
                  <a:pt x="25" y="15"/>
                  <a:pt x="31" y="11"/>
                  <a:pt x="39" y="8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286"/>
          <p:cNvSpPr>
            <a:spLocks noEditPoints="1"/>
          </p:cNvSpPr>
          <p:nvPr/>
        </p:nvSpPr>
        <p:spPr bwMode="auto">
          <a:xfrm>
            <a:off x="11936413" y="4614863"/>
            <a:ext cx="195263" cy="215900"/>
          </a:xfrm>
          <a:custGeom>
            <a:avLst/>
            <a:gdLst>
              <a:gd name="T0" fmla="*/ 62 w 125"/>
              <a:gd name="T1" fmla="*/ 0 h 138"/>
              <a:gd name="T2" fmla="*/ 0 w 125"/>
              <a:gd name="T3" fmla="*/ 62 h 138"/>
              <a:gd name="T4" fmla="*/ 26 w 125"/>
              <a:gd name="T5" fmla="*/ 113 h 138"/>
              <a:gd name="T6" fmla="*/ 25 w 125"/>
              <a:gd name="T7" fmla="*/ 114 h 138"/>
              <a:gd name="T8" fmla="*/ 18 w 125"/>
              <a:gd name="T9" fmla="*/ 130 h 138"/>
              <a:gd name="T10" fmla="*/ 21 w 125"/>
              <a:gd name="T11" fmla="*/ 137 h 138"/>
              <a:gd name="T12" fmla="*/ 21 w 125"/>
              <a:gd name="T13" fmla="*/ 137 h 138"/>
              <a:gd name="T14" fmla="*/ 28 w 125"/>
              <a:gd name="T15" fmla="*/ 134 h 138"/>
              <a:gd name="T16" fmla="*/ 35 w 125"/>
              <a:gd name="T17" fmla="*/ 119 h 138"/>
              <a:gd name="T18" fmla="*/ 35 w 125"/>
              <a:gd name="T19" fmla="*/ 118 h 138"/>
              <a:gd name="T20" fmla="*/ 62 w 125"/>
              <a:gd name="T21" fmla="*/ 124 h 138"/>
              <a:gd name="T22" fmla="*/ 89 w 125"/>
              <a:gd name="T23" fmla="*/ 118 h 138"/>
              <a:gd name="T24" fmla="*/ 94 w 125"/>
              <a:gd name="T25" fmla="*/ 134 h 138"/>
              <a:gd name="T26" fmla="*/ 101 w 125"/>
              <a:gd name="T27" fmla="*/ 138 h 138"/>
              <a:gd name="T28" fmla="*/ 101 w 125"/>
              <a:gd name="T29" fmla="*/ 137 h 138"/>
              <a:gd name="T30" fmla="*/ 105 w 125"/>
              <a:gd name="T31" fmla="*/ 131 h 138"/>
              <a:gd name="T32" fmla="*/ 100 w 125"/>
              <a:gd name="T33" fmla="*/ 115 h 138"/>
              <a:gd name="T34" fmla="*/ 98 w 125"/>
              <a:gd name="T35" fmla="*/ 113 h 138"/>
              <a:gd name="T36" fmla="*/ 125 w 125"/>
              <a:gd name="T37" fmla="*/ 62 h 138"/>
              <a:gd name="T38" fmla="*/ 62 w 125"/>
              <a:gd name="T39" fmla="*/ 0 h 138"/>
              <a:gd name="T40" fmla="*/ 67 w 125"/>
              <a:gd name="T41" fmla="*/ 62 h 138"/>
              <a:gd name="T42" fmla="*/ 66 w 125"/>
              <a:gd name="T43" fmla="*/ 66 h 138"/>
              <a:gd name="T44" fmla="*/ 39 w 125"/>
              <a:gd name="T45" fmla="*/ 91 h 138"/>
              <a:gd name="T46" fmla="*/ 35 w 125"/>
              <a:gd name="T47" fmla="*/ 93 h 138"/>
              <a:gd name="T48" fmla="*/ 32 w 125"/>
              <a:gd name="T49" fmla="*/ 91 h 138"/>
              <a:gd name="T50" fmla="*/ 32 w 125"/>
              <a:gd name="T51" fmla="*/ 84 h 138"/>
              <a:gd name="T52" fmla="*/ 57 w 125"/>
              <a:gd name="T53" fmla="*/ 60 h 138"/>
              <a:gd name="T54" fmla="*/ 57 w 125"/>
              <a:gd name="T55" fmla="*/ 18 h 138"/>
              <a:gd name="T56" fmla="*/ 62 w 125"/>
              <a:gd name="T57" fmla="*/ 13 h 138"/>
              <a:gd name="T58" fmla="*/ 67 w 125"/>
              <a:gd name="T59" fmla="*/ 18 h 138"/>
              <a:gd name="T60" fmla="*/ 67 w 125"/>
              <a:gd name="T61" fmla="*/ 62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5" h="138">
                <a:moveTo>
                  <a:pt x="62" y="0"/>
                </a:moveTo>
                <a:cubicBezTo>
                  <a:pt x="28" y="0"/>
                  <a:pt x="0" y="27"/>
                  <a:pt x="0" y="62"/>
                </a:cubicBezTo>
                <a:cubicBezTo>
                  <a:pt x="0" y="83"/>
                  <a:pt x="10" y="102"/>
                  <a:pt x="26" y="113"/>
                </a:cubicBezTo>
                <a:cubicBezTo>
                  <a:pt x="26" y="113"/>
                  <a:pt x="25" y="114"/>
                  <a:pt x="25" y="114"/>
                </a:cubicBezTo>
                <a:cubicBezTo>
                  <a:pt x="18" y="130"/>
                  <a:pt x="18" y="130"/>
                  <a:pt x="18" y="130"/>
                </a:cubicBezTo>
                <a:cubicBezTo>
                  <a:pt x="17" y="133"/>
                  <a:pt x="18" y="136"/>
                  <a:pt x="21" y="137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24" y="138"/>
                  <a:pt x="27" y="137"/>
                  <a:pt x="28" y="134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5" y="119"/>
                  <a:pt x="35" y="118"/>
                  <a:pt x="35" y="118"/>
                </a:cubicBezTo>
                <a:cubicBezTo>
                  <a:pt x="43" y="122"/>
                  <a:pt x="52" y="124"/>
                  <a:pt x="62" y="124"/>
                </a:cubicBezTo>
                <a:cubicBezTo>
                  <a:pt x="72" y="124"/>
                  <a:pt x="81" y="122"/>
                  <a:pt x="89" y="118"/>
                </a:cubicBezTo>
                <a:cubicBezTo>
                  <a:pt x="94" y="134"/>
                  <a:pt x="94" y="134"/>
                  <a:pt x="94" y="134"/>
                </a:cubicBezTo>
                <a:cubicBezTo>
                  <a:pt x="95" y="137"/>
                  <a:pt x="98" y="138"/>
                  <a:pt x="101" y="138"/>
                </a:cubicBezTo>
                <a:cubicBezTo>
                  <a:pt x="101" y="137"/>
                  <a:pt x="101" y="137"/>
                  <a:pt x="101" y="137"/>
                </a:cubicBezTo>
                <a:cubicBezTo>
                  <a:pt x="104" y="137"/>
                  <a:pt x="105" y="134"/>
                  <a:pt x="105" y="131"/>
                </a:cubicBezTo>
                <a:cubicBezTo>
                  <a:pt x="100" y="115"/>
                  <a:pt x="100" y="115"/>
                  <a:pt x="100" y="115"/>
                </a:cubicBezTo>
                <a:cubicBezTo>
                  <a:pt x="99" y="114"/>
                  <a:pt x="99" y="113"/>
                  <a:pt x="98" y="113"/>
                </a:cubicBezTo>
                <a:cubicBezTo>
                  <a:pt x="114" y="101"/>
                  <a:pt x="125" y="83"/>
                  <a:pt x="125" y="62"/>
                </a:cubicBezTo>
                <a:cubicBezTo>
                  <a:pt x="125" y="27"/>
                  <a:pt x="97" y="0"/>
                  <a:pt x="62" y="0"/>
                </a:cubicBezTo>
                <a:close/>
                <a:moveTo>
                  <a:pt x="67" y="62"/>
                </a:moveTo>
                <a:cubicBezTo>
                  <a:pt x="67" y="63"/>
                  <a:pt x="66" y="65"/>
                  <a:pt x="66" y="66"/>
                </a:cubicBezTo>
                <a:cubicBezTo>
                  <a:pt x="39" y="91"/>
                  <a:pt x="39" y="91"/>
                  <a:pt x="39" y="91"/>
                </a:cubicBezTo>
                <a:cubicBezTo>
                  <a:pt x="38" y="92"/>
                  <a:pt x="36" y="93"/>
                  <a:pt x="35" y="93"/>
                </a:cubicBezTo>
                <a:cubicBezTo>
                  <a:pt x="34" y="93"/>
                  <a:pt x="33" y="92"/>
                  <a:pt x="32" y="91"/>
                </a:cubicBezTo>
                <a:cubicBezTo>
                  <a:pt x="30" y="89"/>
                  <a:pt x="30" y="86"/>
                  <a:pt x="32" y="84"/>
                </a:cubicBezTo>
                <a:cubicBezTo>
                  <a:pt x="57" y="60"/>
                  <a:pt x="57" y="60"/>
                  <a:pt x="57" y="60"/>
                </a:cubicBezTo>
                <a:cubicBezTo>
                  <a:pt x="57" y="18"/>
                  <a:pt x="57" y="18"/>
                  <a:pt x="57" y="18"/>
                </a:cubicBezTo>
                <a:cubicBezTo>
                  <a:pt x="57" y="16"/>
                  <a:pt x="59" y="13"/>
                  <a:pt x="62" y="13"/>
                </a:cubicBezTo>
                <a:cubicBezTo>
                  <a:pt x="65" y="13"/>
                  <a:pt x="67" y="16"/>
                  <a:pt x="67" y="18"/>
                </a:cubicBezTo>
                <a:lnTo>
                  <a:pt x="67" y="62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287"/>
          <p:cNvSpPr>
            <a:spLocks/>
          </p:cNvSpPr>
          <p:nvPr/>
        </p:nvSpPr>
        <p:spPr bwMode="auto">
          <a:xfrm>
            <a:off x="11934826" y="4575176"/>
            <a:ext cx="69850" cy="61913"/>
          </a:xfrm>
          <a:custGeom>
            <a:avLst/>
            <a:gdLst>
              <a:gd name="T0" fmla="*/ 16 w 44"/>
              <a:gd name="T1" fmla="*/ 10 h 40"/>
              <a:gd name="T2" fmla="*/ 11 w 44"/>
              <a:gd name="T3" fmla="*/ 40 h 40"/>
              <a:gd name="T4" fmla="*/ 44 w 44"/>
              <a:gd name="T5" fmla="*/ 18 h 40"/>
              <a:gd name="T6" fmla="*/ 16 w 44"/>
              <a:gd name="T7" fmla="*/ 1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40">
                <a:moveTo>
                  <a:pt x="16" y="10"/>
                </a:moveTo>
                <a:cubicBezTo>
                  <a:pt x="0" y="21"/>
                  <a:pt x="7" y="34"/>
                  <a:pt x="11" y="40"/>
                </a:cubicBezTo>
                <a:cubicBezTo>
                  <a:pt x="11" y="40"/>
                  <a:pt x="22" y="25"/>
                  <a:pt x="44" y="18"/>
                </a:cubicBezTo>
                <a:cubicBezTo>
                  <a:pt x="44" y="18"/>
                  <a:pt x="31" y="0"/>
                  <a:pt x="16" y="1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288"/>
          <p:cNvSpPr>
            <a:spLocks/>
          </p:cNvSpPr>
          <p:nvPr/>
        </p:nvSpPr>
        <p:spPr bwMode="auto">
          <a:xfrm>
            <a:off x="12061826" y="4575176"/>
            <a:ext cx="68263" cy="61913"/>
          </a:xfrm>
          <a:custGeom>
            <a:avLst/>
            <a:gdLst>
              <a:gd name="T0" fmla="*/ 34 w 44"/>
              <a:gd name="T1" fmla="*/ 40 h 40"/>
              <a:gd name="T2" fmla="*/ 29 w 44"/>
              <a:gd name="T3" fmla="*/ 10 h 40"/>
              <a:gd name="T4" fmla="*/ 0 w 44"/>
              <a:gd name="T5" fmla="*/ 18 h 40"/>
              <a:gd name="T6" fmla="*/ 34 w 44"/>
              <a:gd name="T7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40">
                <a:moveTo>
                  <a:pt x="34" y="40"/>
                </a:moveTo>
                <a:cubicBezTo>
                  <a:pt x="37" y="34"/>
                  <a:pt x="44" y="21"/>
                  <a:pt x="29" y="10"/>
                </a:cubicBezTo>
                <a:cubicBezTo>
                  <a:pt x="13" y="0"/>
                  <a:pt x="0" y="18"/>
                  <a:pt x="0" y="18"/>
                </a:cubicBezTo>
                <a:cubicBezTo>
                  <a:pt x="23" y="25"/>
                  <a:pt x="34" y="40"/>
                  <a:pt x="34" y="4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289"/>
          <p:cNvSpPr>
            <a:spLocks/>
          </p:cNvSpPr>
          <p:nvPr/>
        </p:nvSpPr>
        <p:spPr bwMode="auto">
          <a:xfrm>
            <a:off x="7094538" y="5308601"/>
            <a:ext cx="22225" cy="14288"/>
          </a:xfrm>
          <a:custGeom>
            <a:avLst/>
            <a:gdLst>
              <a:gd name="T0" fmla="*/ 11 w 15"/>
              <a:gd name="T1" fmla="*/ 0 h 9"/>
              <a:gd name="T2" fmla="*/ 4 w 15"/>
              <a:gd name="T3" fmla="*/ 0 h 9"/>
              <a:gd name="T4" fmla="*/ 0 w 15"/>
              <a:gd name="T5" fmla="*/ 5 h 9"/>
              <a:gd name="T6" fmla="*/ 4 w 15"/>
              <a:gd name="T7" fmla="*/ 9 h 9"/>
              <a:gd name="T8" fmla="*/ 11 w 15"/>
              <a:gd name="T9" fmla="*/ 9 h 9"/>
              <a:gd name="T10" fmla="*/ 15 w 15"/>
              <a:gd name="T11" fmla="*/ 5 h 9"/>
              <a:gd name="T12" fmla="*/ 11 w 15"/>
              <a:gd name="T1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" h="9">
                <a:moveTo>
                  <a:pt x="1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"/>
                  <a:pt x="2" y="9"/>
                  <a:pt x="4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3" y="9"/>
                  <a:pt x="15" y="7"/>
                  <a:pt x="15" y="5"/>
                </a:cubicBezTo>
                <a:cubicBezTo>
                  <a:pt x="15" y="2"/>
                  <a:pt x="13" y="0"/>
                  <a:pt x="11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290"/>
          <p:cNvSpPr>
            <a:spLocks noEditPoints="1"/>
          </p:cNvSpPr>
          <p:nvPr/>
        </p:nvSpPr>
        <p:spPr bwMode="auto">
          <a:xfrm>
            <a:off x="6864351" y="5218113"/>
            <a:ext cx="314325" cy="163513"/>
          </a:xfrm>
          <a:custGeom>
            <a:avLst/>
            <a:gdLst>
              <a:gd name="T0" fmla="*/ 186 w 201"/>
              <a:gd name="T1" fmla="*/ 0 h 104"/>
              <a:gd name="T2" fmla="*/ 162 w 201"/>
              <a:gd name="T3" fmla="*/ 7 h 104"/>
              <a:gd name="T4" fmla="*/ 44 w 201"/>
              <a:gd name="T5" fmla="*/ 26 h 104"/>
              <a:gd name="T6" fmla="*/ 111 w 201"/>
              <a:gd name="T7" fmla="*/ 39 h 104"/>
              <a:gd name="T8" fmla="*/ 116 w 201"/>
              <a:gd name="T9" fmla="*/ 40 h 104"/>
              <a:gd name="T10" fmla="*/ 118 w 201"/>
              <a:gd name="T11" fmla="*/ 51 h 104"/>
              <a:gd name="T12" fmla="*/ 32 w 201"/>
              <a:gd name="T13" fmla="*/ 70 h 104"/>
              <a:gd name="T14" fmla="*/ 29 w 201"/>
              <a:gd name="T15" fmla="*/ 70 h 104"/>
              <a:gd name="T16" fmla="*/ 1 w 201"/>
              <a:gd name="T17" fmla="*/ 99 h 104"/>
              <a:gd name="T18" fmla="*/ 1 w 201"/>
              <a:gd name="T19" fmla="*/ 104 h 104"/>
              <a:gd name="T20" fmla="*/ 168 w 201"/>
              <a:gd name="T21" fmla="*/ 104 h 104"/>
              <a:gd name="T22" fmla="*/ 169 w 201"/>
              <a:gd name="T23" fmla="*/ 103 h 104"/>
              <a:gd name="T24" fmla="*/ 175 w 201"/>
              <a:gd name="T25" fmla="*/ 86 h 104"/>
              <a:gd name="T26" fmla="*/ 187 w 201"/>
              <a:gd name="T27" fmla="*/ 82 h 104"/>
              <a:gd name="T28" fmla="*/ 183 w 201"/>
              <a:gd name="T29" fmla="*/ 59 h 104"/>
              <a:gd name="T30" fmla="*/ 171 w 201"/>
              <a:gd name="T31" fmla="*/ 19 h 104"/>
              <a:gd name="T32" fmla="*/ 179 w 201"/>
              <a:gd name="T33" fmla="*/ 12 h 104"/>
              <a:gd name="T34" fmla="*/ 199 w 201"/>
              <a:gd name="T35" fmla="*/ 13 h 104"/>
              <a:gd name="T36" fmla="*/ 193 w 201"/>
              <a:gd name="T37" fmla="*/ 10 h 104"/>
              <a:gd name="T38" fmla="*/ 186 w 201"/>
              <a:gd name="T39" fmla="*/ 7 h 104"/>
              <a:gd name="T40" fmla="*/ 191 w 201"/>
              <a:gd name="T41" fmla="*/ 8 h 104"/>
              <a:gd name="T42" fmla="*/ 11 w 201"/>
              <a:gd name="T43" fmla="*/ 96 h 104"/>
              <a:gd name="T44" fmla="*/ 106 w 201"/>
              <a:gd name="T45" fmla="*/ 80 h 104"/>
              <a:gd name="T46" fmla="*/ 161 w 201"/>
              <a:gd name="T47" fmla="*/ 81 h 104"/>
              <a:gd name="T48" fmla="*/ 168 w 201"/>
              <a:gd name="T49" fmla="*/ 91 h 104"/>
              <a:gd name="T50" fmla="*/ 11 w 201"/>
              <a:gd name="T51" fmla="*/ 96 h 104"/>
              <a:gd name="T52" fmla="*/ 39 w 201"/>
              <a:gd name="T53" fmla="*/ 70 h 104"/>
              <a:gd name="T54" fmla="*/ 118 w 201"/>
              <a:gd name="T55" fmla="*/ 55 h 104"/>
              <a:gd name="T56" fmla="*/ 179 w 201"/>
              <a:gd name="T57" fmla="*/ 77 h 104"/>
              <a:gd name="T58" fmla="*/ 126 w 201"/>
              <a:gd name="T59" fmla="*/ 76 h 104"/>
              <a:gd name="T60" fmla="*/ 122 w 201"/>
              <a:gd name="T61" fmla="*/ 34 h 104"/>
              <a:gd name="T62" fmla="*/ 111 w 201"/>
              <a:gd name="T63" fmla="*/ 30 h 104"/>
              <a:gd name="T64" fmla="*/ 83 w 201"/>
              <a:gd name="T65" fmla="*/ 27 h 104"/>
              <a:gd name="T66" fmla="*/ 79 w 201"/>
              <a:gd name="T67" fmla="*/ 26 h 104"/>
              <a:gd name="T68" fmla="*/ 78 w 201"/>
              <a:gd name="T69" fmla="*/ 30 h 104"/>
              <a:gd name="T70" fmla="*/ 70 w 201"/>
              <a:gd name="T71" fmla="*/ 26 h 104"/>
              <a:gd name="T72" fmla="*/ 67 w 201"/>
              <a:gd name="T73" fmla="*/ 25 h 104"/>
              <a:gd name="T74" fmla="*/ 66 w 201"/>
              <a:gd name="T75" fmla="*/ 30 h 104"/>
              <a:gd name="T76" fmla="*/ 52 w 201"/>
              <a:gd name="T77" fmla="*/ 26 h 104"/>
              <a:gd name="T78" fmla="*/ 58 w 201"/>
              <a:gd name="T79" fmla="*/ 21 h 104"/>
              <a:gd name="T80" fmla="*/ 175 w 201"/>
              <a:gd name="T81" fmla="*/ 60 h 104"/>
              <a:gd name="T82" fmla="*/ 179 w 201"/>
              <a:gd name="T83" fmla="*/ 77 h 104"/>
              <a:gd name="T84" fmla="*/ 169 w 201"/>
              <a:gd name="T85" fmla="*/ 11 h 104"/>
              <a:gd name="T86" fmla="*/ 167 w 201"/>
              <a:gd name="T87" fmla="*/ 1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1" h="104">
                <a:moveTo>
                  <a:pt x="194" y="3"/>
                </a:moveTo>
                <a:cubicBezTo>
                  <a:pt x="192" y="1"/>
                  <a:pt x="189" y="0"/>
                  <a:pt x="186" y="0"/>
                </a:cubicBezTo>
                <a:cubicBezTo>
                  <a:pt x="177" y="0"/>
                  <a:pt x="166" y="5"/>
                  <a:pt x="162" y="7"/>
                </a:cubicBezTo>
                <a:cubicBezTo>
                  <a:pt x="162" y="7"/>
                  <a:pt x="162" y="7"/>
                  <a:pt x="162" y="7"/>
                </a:cubicBezTo>
                <a:cubicBezTo>
                  <a:pt x="57" y="12"/>
                  <a:pt x="57" y="12"/>
                  <a:pt x="57" y="12"/>
                </a:cubicBezTo>
                <a:cubicBezTo>
                  <a:pt x="51" y="12"/>
                  <a:pt x="44" y="17"/>
                  <a:pt x="44" y="26"/>
                </a:cubicBezTo>
                <a:cubicBezTo>
                  <a:pt x="44" y="36"/>
                  <a:pt x="53" y="39"/>
                  <a:pt x="59" y="39"/>
                </a:cubicBezTo>
                <a:cubicBezTo>
                  <a:pt x="111" y="39"/>
                  <a:pt x="111" y="39"/>
                  <a:pt x="111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2" y="39"/>
                  <a:pt x="115" y="38"/>
                  <a:pt x="116" y="40"/>
                </a:cubicBezTo>
                <a:cubicBezTo>
                  <a:pt x="117" y="41"/>
                  <a:pt x="118" y="43"/>
                  <a:pt x="118" y="46"/>
                </a:cubicBezTo>
                <a:cubicBezTo>
                  <a:pt x="118" y="47"/>
                  <a:pt x="118" y="49"/>
                  <a:pt x="118" y="51"/>
                </a:cubicBezTo>
                <a:cubicBezTo>
                  <a:pt x="112" y="50"/>
                  <a:pt x="106" y="50"/>
                  <a:pt x="100" y="50"/>
                </a:cubicBezTo>
                <a:cubicBezTo>
                  <a:pt x="59" y="50"/>
                  <a:pt x="39" y="64"/>
                  <a:pt x="32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29" y="70"/>
                  <a:pt x="29" y="70"/>
                  <a:pt x="29" y="70"/>
                </a:cubicBezTo>
                <a:cubicBezTo>
                  <a:pt x="28" y="70"/>
                  <a:pt x="28" y="70"/>
                  <a:pt x="28" y="70"/>
                </a:cubicBezTo>
                <a:cubicBezTo>
                  <a:pt x="27" y="71"/>
                  <a:pt x="4" y="81"/>
                  <a:pt x="1" y="99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3"/>
                  <a:pt x="0" y="104"/>
                  <a:pt x="1" y="104"/>
                </a:cubicBezTo>
                <a:cubicBezTo>
                  <a:pt x="1" y="104"/>
                  <a:pt x="1" y="104"/>
                  <a:pt x="1" y="104"/>
                </a:cubicBezTo>
                <a:cubicBezTo>
                  <a:pt x="168" y="104"/>
                  <a:pt x="168" y="104"/>
                  <a:pt x="168" y="104"/>
                </a:cubicBezTo>
                <a:cubicBezTo>
                  <a:pt x="168" y="104"/>
                  <a:pt x="168" y="104"/>
                  <a:pt x="168" y="104"/>
                </a:cubicBezTo>
                <a:cubicBezTo>
                  <a:pt x="169" y="103"/>
                  <a:pt x="169" y="103"/>
                  <a:pt x="169" y="103"/>
                </a:cubicBezTo>
                <a:cubicBezTo>
                  <a:pt x="170" y="102"/>
                  <a:pt x="176" y="98"/>
                  <a:pt x="176" y="91"/>
                </a:cubicBezTo>
                <a:cubicBezTo>
                  <a:pt x="176" y="89"/>
                  <a:pt x="176" y="87"/>
                  <a:pt x="175" y="86"/>
                </a:cubicBezTo>
                <a:cubicBezTo>
                  <a:pt x="183" y="85"/>
                  <a:pt x="183" y="85"/>
                  <a:pt x="183" y="85"/>
                </a:cubicBezTo>
                <a:cubicBezTo>
                  <a:pt x="183" y="85"/>
                  <a:pt x="185" y="85"/>
                  <a:pt x="187" y="82"/>
                </a:cubicBezTo>
                <a:cubicBezTo>
                  <a:pt x="188" y="79"/>
                  <a:pt x="188" y="75"/>
                  <a:pt x="186" y="68"/>
                </a:cubicBezTo>
                <a:cubicBezTo>
                  <a:pt x="185" y="66"/>
                  <a:pt x="184" y="62"/>
                  <a:pt x="183" y="59"/>
                </a:cubicBezTo>
                <a:cubicBezTo>
                  <a:pt x="183" y="58"/>
                  <a:pt x="183" y="58"/>
                  <a:pt x="183" y="58"/>
                </a:cubicBezTo>
                <a:cubicBezTo>
                  <a:pt x="178" y="41"/>
                  <a:pt x="174" y="28"/>
                  <a:pt x="171" y="19"/>
                </a:cubicBezTo>
                <a:cubicBezTo>
                  <a:pt x="171" y="19"/>
                  <a:pt x="171" y="19"/>
                  <a:pt x="171" y="19"/>
                </a:cubicBezTo>
                <a:cubicBezTo>
                  <a:pt x="172" y="18"/>
                  <a:pt x="175" y="13"/>
                  <a:pt x="179" y="12"/>
                </a:cubicBezTo>
                <a:cubicBezTo>
                  <a:pt x="180" y="12"/>
                  <a:pt x="182" y="12"/>
                  <a:pt x="184" y="13"/>
                </a:cubicBezTo>
                <a:cubicBezTo>
                  <a:pt x="190" y="17"/>
                  <a:pt x="197" y="17"/>
                  <a:pt x="199" y="13"/>
                </a:cubicBezTo>
                <a:cubicBezTo>
                  <a:pt x="201" y="11"/>
                  <a:pt x="200" y="6"/>
                  <a:pt x="194" y="3"/>
                </a:cubicBezTo>
                <a:close/>
                <a:moveTo>
                  <a:pt x="193" y="10"/>
                </a:moveTo>
                <a:cubicBezTo>
                  <a:pt x="192" y="10"/>
                  <a:pt x="190" y="9"/>
                  <a:pt x="187" y="8"/>
                </a:cubicBezTo>
                <a:cubicBezTo>
                  <a:pt x="187" y="7"/>
                  <a:pt x="186" y="7"/>
                  <a:pt x="186" y="7"/>
                </a:cubicBezTo>
                <a:cubicBezTo>
                  <a:pt x="186" y="7"/>
                  <a:pt x="186" y="7"/>
                  <a:pt x="186" y="7"/>
                </a:cubicBezTo>
                <a:cubicBezTo>
                  <a:pt x="188" y="7"/>
                  <a:pt x="190" y="7"/>
                  <a:pt x="191" y="8"/>
                </a:cubicBezTo>
                <a:cubicBezTo>
                  <a:pt x="192" y="9"/>
                  <a:pt x="193" y="9"/>
                  <a:pt x="193" y="10"/>
                </a:cubicBezTo>
                <a:close/>
                <a:moveTo>
                  <a:pt x="11" y="96"/>
                </a:moveTo>
                <a:cubicBezTo>
                  <a:pt x="16" y="86"/>
                  <a:pt x="28" y="80"/>
                  <a:pt x="31" y="78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06" y="80"/>
                  <a:pt x="106" y="80"/>
                  <a:pt x="106" y="80"/>
                </a:cubicBezTo>
                <a:cubicBezTo>
                  <a:pt x="161" y="81"/>
                  <a:pt x="161" y="81"/>
                  <a:pt x="161" y="81"/>
                </a:cubicBezTo>
                <a:cubicBezTo>
                  <a:pt x="165" y="85"/>
                  <a:pt x="165" y="85"/>
                  <a:pt x="165" y="85"/>
                </a:cubicBezTo>
                <a:cubicBezTo>
                  <a:pt x="167" y="87"/>
                  <a:pt x="168" y="89"/>
                  <a:pt x="168" y="91"/>
                </a:cubicBezTo>
                <a:cubicBezTo>
                  <a:pt x="168" y="93"/>
                  <a:pt x="166" y="95"/>
                  <a:pt x="165" y="96"/>
                </a:cubicBezTo>
                <a:lnTo>
                  <a:pt x="11" y="96"/>
                </a:lnTo>
                <a:close/>
                <a:moveTo>
                  <a:pt x="117" y="71"/>
                </a:moveTo>
                <a:cubicBezTo>
                  <a:pt x="39" y="70"/>
                  <a:pt x="39" y="70"/>
                  <a:pt x="39" y="70"/>
                </a:cubicBezTo>
                <a:cubicBezTo>
                  <a:pt x="48" y="64"/>
                  <a:pt x="67" y="54"/>
                  <a:pt x="101" y="54"/>
                </a:cubicBezTo>
                <a:cubicBezTo>
                  <a:pt x="106" y="54"/>
                  <a:pt x="112" y="55"/>
                  <a:pt x="118" y="55"/>
                </a:cubicBezTo>
                <a:cubicBezTo>
                  <a:pt x="117" y="61"/>
                  <a:pt x="117" y="67"/>
                  <a:pt x="117" y="71"/>
                </a:cubicBezTo>
                <a:close/>
                <a:moveTo>
                  <a:pt x="179" y="77"/>
                </a:moveTo>
                <a:cubicBezTo>
                  <a:pt x="126" y="76"/>
                  <a:pt x="126" y="76"/>
                  <a:pt x="126" y="76"/>
                </a:cubicBezTo>
                <a:cubicBezTo>
                  <a:pt x="126" y="76"/>
                  <a:pt x="126" y="76"/>
                  <a:pt x="126" y="76"/>
                </a:cubicBezTo>
                <a:cubicBezTo>
                  <a:pt x="126" y="76"/>
                  <a:pt x="126" y="59"/>
                  <a:pt x="126" y="46"/>
                </a:cubicBezTo>
                <a:cubicBezTo>
                  <a:pt x="126" y="41"/>
                  <a:pt x="125" y="37"/>
                  <a:pt x="122" y="34"/>
                </a:cubicBezTo>
                <a:cubicBezTo>
                  <a:pt x="120" y="31"/>
                  <a:pt x="116" y="30"/>
                  <a:pt x="113" y="30"/>
                </a:cubicBezTo>
                <a:cubicBezTo>
                  <a:pt x="112" y="30"/>
                  <a:pt x="111" y="30"/>
                  <a:pt x="111" y="30"/>
                </a:cubicBezTo>
                <a:cubicBezTo>
                  <a:pt x="83" y="30"/>
                  <a:pt x="83" y="30"/>
                  <a:pt x="83" y="30"/>
                </a:cubicBezTo>
                <a:cubicBezTo>
                  <a:pt x="83" y="27"/>
                  <a:pt x="83" y="27"/>
                  <a:pt x="83" y="27"/>
                </a:cubicBezTo>
                <a:cubicBezTo>
                  <a:pt x="83" y="27"/>
                  <a:pt x="82" y="26"/>
                  <a:pt x="82" y="26"/>
                </a:cubicBezTo>
                <a:cubicBezTo>
                  <a:pt x="79" y="26"/>
                  <a:pt x="79" y="26"/>
                  <a:pt x="79" y="26"/>
                </a:cubicBezTo>
                <a:cubicBezTo>
                  <a:pt x="79" y="26"/>
                  <a:pt x="78" y="27"/>
                  <a:pt x="78" y="27"/>
                </a:cubicBezTo>
                <a:cubicBezTo>
                  <a:pt x="78" y="30"/>
                  <a:pt x="78" y="30"/>
                  <a:pt x="78" y="30"/>
                </a:cubicBezTo>
                <a:cubicBezTo>
                  <a:pt x="70" y="30"/>
                  <a:pt x="70" y="30"/>
                  <a:pt x="70" y="30"/>
                </a:cubicBezTo>
                <a:cubicBezTo>
                  <a:pt x="70" y="26"/>
                  <a:pt x="70" y="26"/>
                  <a:pt x="70" y="26"/>
                </a:cubicBezTo>
                <a:cubicBezTo>
                  <a:pt x="70" y="26"/>
                  <a:pt x="69" y="25"/>
                  <a:pt x="69" y="25"/>
                </a:cubicBezTo>
                <a:cubicBezTo>
                  <a:pt x="67" y="25"/>
                  <a:pt x="67" y="25"/>
                  <a:pt x="67" y="25"/>
                </a:cubicBezTo>
                <a:cubicBezTo>
                  <a:pt x="66" y="25"/>
                  <a:pt x="66" y="26"/>
                  <a:pt x="66" y="26"/>
                </a:cubicBezTo>
                <a:cubicBezTo>
                  <a:pt x="66" y="30"/>
                  <a:pt x="66" y="30"/>
                  <a:pt x="66" y="30"/>
                </a:cubicBezTo>
                <a:cubicBezTo>
                  <a:pt x="59" y="30"/>
                  <a:pt x="59" y="30"/>
                  <a:pt x="59" y="30"/>
                </a:cubicBezTo>
                <a:cubicBezTo>
                  <a:pt x="57" y="30"/>
                  <a:pt x="52" y="30"/>
                  <a:pt x="52" y="26"/>
                </a:cubicBezTo>
                <a:cubicBezTo>
                  <a:pt x="52" y="22"/>
                  <a:pt x="55" y="21"/>
                  <a:pt x="58" y="21"/>
                </a:cubicBezTo>
                <a:cubicBezTo>
                  <a:pt x="58" y="21"/>
                  <a:pt x="58" y="21"/>
                  <a:pt x="58" y="21"/>
                </a:cubicBezTo>
                <a:cubicBezTo>
                  <a:pt x="159" y="16"/>
                  <a:pt x="159" y="16"/>
                  <a:pt x="159" y="16"/>
                </a:cubicBezTo>
                <a:cubicBezTo>
                  <a:pt x="164" y="22"/>
                  <a:pt x="172" y="51"/>
                  <a:pt x="175" y="60"/>
                </a:cubicBezTo>
                <a:cubicBezTo>
                  <a:pt x="176" y="64"/>
                  <a:pt x="177" y="68"/>
                  <a:pt x="178" y="70"/>
                </a:cubicBezTo>
                <a:cubicBezTo>
                  <a:pt x="179" y="74"/>
                  <a:pt x="179" y="76"/>
                  <a:pt x="179" y="77"/>
                </a:cubicBezTo>
                <a:close/>
                <a:moveTo>
                  <a:pt x="167" y="12"/>
                </a:moveTo>
                <a:cubicBezTo>
                  <a:pt x="168" y="11"/>
                  <a:pt x="169" y="11"/>
                  <a:pt x="169" y="11"/>
                </a:cubicBezTo>
                <a:cubicBezTo>
                  <a:pt x="169" y="11"/>
                  <a:pt x="168" y="12"/>
                  <a:pt x="168" y="13"/>
                </a:cubicBezTo>
                <a:cubicBezTo>
                  <a:pt x="167" y="12"/>
                  <a:pt x="167" y="12"/>
                  <a:pt x="167" y="1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291"/>
          <p:cNvSpPr>
            <a:spLocks noEditPoints="1"/>
          </p:cNvSpPr>
          <p:nvPr/>
        </p:nvSpPr>
        <p:spPr bwMode="auto">
          <a:xfrm>
            <a:off x="6234113" y="5213351"/>
            <a:ext cx="317500" cy="192088"/>
          </a:xfrm>
          <a:custGeom>
            <a:avLst/>
            <a:gdLst>
              <a:gd name="T0" fmla="*/ 114 w 203"/>
              <a:gd name="T1" fmla="*/ 23 h 123"/>
              <a:gd name="T2" fmla="*/ 90 w 203"/>
              <a:gd name="T3" fmla="*/ 17 h 123"/>
              <a:gd name="T4" fmla="*/ 47 w 203"/>
              <a:gd name="T5" fmla="*/ 6 h 123"/>
              <a:gd name="T6" fmla="*/ 10 w 203"/>
              <a:gd name="T7" fmla="*/ 13 h 123"/>
              <a:gd name="T8" fmla="*/ 5 w 203"/>
              <a:gd name="T9" fmla="*/ 55 h 123"/>
              <a:gd name="T10" fmla="*/ 56 w 203"/>
              <a:gd name="T11" fmla="*/ 101 h 123"/>
              <a:gd name="T12" fmla="*/ 77 w 203"/>
              <a:gd name="T13" fmla="*/ 101 h 123"/>
              <a:gd name="T14" fmla="*/ 60 w 203"/>
              <a:gd name="T15" fmla="*/ 122 h 123"/>
              <a:gd name="T16" fmla="*/ 72 w 203"/>
              <a:gd name="T17" fmla="*/ 114 h 123"/>
              <a:gd name="T18" fmla="*/ 82 w 203"/>
              <a:gd name="T19" fmla="*/ 110 h 123"/>
              <a:gd name="T20" fmla="*/ 151 w 203"/>
              <a:gd name="T21" fmla="*/ 123 h 123"/>
              <a:gd name="T22" fmla="*/ 202 w 203"/>
              <a:gd name="T23" fmla="*/ 91 h 123"/>
              <a:gd name="T24" fmla="*/ 64 w 203"/>
              <a:gd name="T25" fmla="*/ 116 h 123"/>
              <a:gd name="T26" fmla="*/ 118 w 203"/>
              <a:gd name="T27" fmla="*/ 41 h 123"/>
              <a:gd name="T28" fmla="*/ 114 w 203"/>
              <a:gd name="T29" fmla="*/ 44 h 123"/>
              <a:gd name="T30" fmla="*/ 103 w 203"/>
              <a:gd name="T31" fmla="*/ 31 h 123"/>
              <a:gd name="T32" fmla="*/ 110 w 203"/>
              <a:gd name="T33" fmla="*/ 40 h 123"/>
              <a:gd name="T34" fmla="*/ 102 w 203"/>
              <a:gd name="T35" fmla="*/ 33 h 123"/>
              <a:gd name="T36" fmla="*/ 33 w 203"/>
              <a:gd name="T37" fmla="*/ 9 h 123"/>
              <a:gd name="T38" fmla="*/ 92 w 203"/>
              <a:gd name="T39" fmla="*/ 24 h 123"/>
              <a:gd name="T40" fmla="*/ 101 w 203"/>
              <a:gd name="T41" fmla="*/ 23 h 123"/>
              <a:gd name="T42" fmla="*/ 69 w 203"/>
              <a:gd name="T43" fmla="*/ 33 h 123"/>
              <a:gd name="T44" fmla="*/ 26 w 203"/>
              <a:gd name="T45" fmla="*/ 7 h 123"/>
              <a:gd name="T46" fmla="*/ 66 w 203"/>
              <a:gd name="T47" fmla="*/ 84 h 123"/>
              <a:gd name="T48" fmla="*/ 64 w 203"/>
              <a:gd name="T49" fmla="*/ 85 h 123"/>
              <a:gd name="T50" fmla="*/ 58 w 203"/>
              <a:gd name="T51" fmla="*/ 93 h 123"/>
              <a:gd name="T52" fmla="*/ 15 w 203"/>
              <a:gd name="T53" fmla="*/ 74 h 123"/>
              <a:gd name="T54" fmla="*/ 86 w 203"/>
              <a:gd name="T55" fmla="*/ 93 h 123"/>
              <a:gd name="T56" fmla="*/ 68 w 203"/>
              <a:gd name="T57" fmla="*/ 79 h 123"/>
              <a:gd name="T58" fmla="*/ 13 w 203"/>
              <a:gd name="T59" fmla="*/ 55 h 123"/>
              <a:gd name="T60" fmla="*/ 16 w 203"/>
              <a:gd name="T61" fmla="*/ 18 h 123"/>
              <a:gd name="T62" fmla="*/ 86 w 203"/>
              <a:gd name="T63" fmla="*/ 36 h 123"/>
              <a:gd name="T64" fmla="*/ 101 w 203"/>
              <a:gd name="T65" fmla="*/ 48 h 123"/>
              <a:gd name="T66" fmla="*/ 103 w 203"/>
              <a:gd name="T67" fmla="*/ 52 h 123"/>
              <a:gd name="T68" fmla="*/ 110 w 203"/>
              <a:gd name="T69" fmla="*/ 47 h 123"/>
              <a:gd name="T70" fmla="*/ 112 w 203"/>
              <a:gd name="T71" fmla="*/ 58 h 123"/>
              <a:gd name="T72" fmla="*/ 115 w 203"/>
              <a:gd name="T73" fmla="*/ 61 h 123"/>
              <a:gd name="T74" fmla="*/ 127 w 203"/>
              <a:gd name="T75" fmla="*/ 61 h 123"/>
              <a:gd name="T76" fmla="*/ 123 w 203"/>
              <a:gd name="T77" fmla="*/ 69 h 123"/>
              <a:gd name="T78" fmla="*/ 131 w 203"/>
              <a:gd name="T79" fmla="*/ 64 h 123"/>
              <a:gd name="T80" fmla="*/ 141 w 203"/>
              <a:gd name="T81" fmla="*/ 65 h 123"/>
              <a:gd name="T82" fmla="*/ 127 w 203"/>
              <a:gd name="T83" fmla="*/ 42 h 123"/>
              <a:gd name="T84" fmla="*/ 150 w 203"/>
              <a:gd name="T85" fmla="*/ 107 h 123"/>
              <a:gd name="T86" fmla="*/ 98 w 203"/>
              <a:gd name="T87" fmla="*/ 47 h 123"/>
              <a:gd name="T88" fmla="*/ 96 w 203"/>
              <a:gd name="T89" fmla="*/ 39 h 123"/>
              <a:gd name="T90" fmla="*/ 90 w 203"/>
              <a:gd name="T91" fmla="*/ 51 h 123"/>
              <a:gd name="T92" fmla="*/ 88 w 203"/>
              <a:gd name="T93" fmla="*/ 89 h 123"/>
              <a:gd name="T94" fmla="*/ 128 w 203"/>
              <a:gd name="T95" fmla="*/ 50 h 123"/>
              <a:gd name="T96" fmla="*/ 125 w 203"/>
              <a:gd name="T97" fmla="*/ 52 h 123"/>
              <a:gd name="T98" fmla="*/ 139 w 203"/>
              <a:gd name="T99" fmla="*/ 60 h 123"/>
              <a:gd name="T100" fmla="*/ 135 w 203"/>
              <a:gd name="T101" fmla="*/ 61 h 123"/>
              <a:gd name="T102" fmla="*/ 92 w 203"/>
              <a:gd name="T103" fmla="*/ 100 h 123"/>
              <a:gd name="T104" fmla="*/ 151 w 203"/>
              <a:gd name="T105" fmla="*/ 111 h 123"/>
              <a:gd name="T106" fmla="*/ 150 w 203"/>
              <a:gd name="T107" fmla="*/ 115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3" h="123">
                <a:moveTo>
                  <a:pt x="170" y="54"/>
                </a:moveTo>
                <a:cubicBezTo>
                  <a:pt x="152" y="52"/>
                  <a:pt x="132" y="36"/>
                  <a:pt x="122" y="28"/>
                </a:cubicBezTo>
                <a:cubicBezTo>
                  <a:pt x="118" y="25"/>
                  <a:pt x="116" y="24"/>
                  <a:pt x="114" y="23"/>
                </a:cubicBezTo>
                <a:cubicBezTo>
                  <a:pt x="113" y="22"/>
                  <a:pt x="113" y="21"/>
                  <a:pt x="112" y="20"/>
                </a:cubicBezTo>
                <a:cubicBezTo>
                  <a:pt x="109" y="18"/>
                  <a:pt x="107" y="15"/>
                  <a:pt x="100" y="15"/>
                </a:cubicBezTo>
                <a:cubicBezTo>
                  <a:pt x="98" y="15"/>
                  <a:pt x="94" y="15"/>
                  <a:pt x="90" y="17"/>
                </a:cubicBezTo>
                <a:cubicBezTo>
                  <a:pt x="88" y="17"/>
                  <a:pt x="86" y="18"/>
                  <a:pt x="83" y="18"/>
                </a:cubicBezTo>
                <a:cubicBezTo>
                  <a:pt x="73" y="18"/>
                  <a:pt x="59" y="12"/>
                  <a:pt x="48" y="7"/>
                </a:cubicBezTo>
                <a:cubicBezTo>
                  <a:pt x="47" y="6"/>
                  <a:pt x="47" y="6"/>
                  <a:pt x="47" y="6"/>
                </a:cubicBezTo>
                <a:cubicBezTo>
                  <a:pt x="43" y="5"/>
                  <a:pt x="40" y="3"/>
                  <a:pt x="36" y="2"/>
                </a:cubicBezTo>
                <a:cubicBezTo>
                  <a:pt x="33" y="0"/>
                  <a:pt x="30" y="0"/>
                  <a:pt x="26" y="0"/>
                </a:cubicBezTo>
                <a:cubicBezTo>
                  <a:pt x="16" y="0"/>
                  <a:pt x="11" y="8"/>
                  <a:pt x="10" y="13"/>
                </a:cubicBezTo>
                <a:cubicBezTo>
                  <a:pt x="10" y="13"/>
                  <a:pt x="9" y="14"/>
                  <a:pt x="9" y="15"/>
                </a:cubicBezTo>
                <a:cubicBezTo>
                  <a:pt x="6" y="19"/>
                  <a:pt x="0" y="27"/>
                  <a:pt x="4" y="39"/>
                </a:cubicBezTo>
                <a:cubicBezTo>
                  <a:pt x="6" y="45"/>
                  <a:pt x="6" y="50"/>
                  <a:pt x="5" y="55"/>
                </a:cubicBezTo>
                <a:cubicBezTo>
                  <a:pt x="5" y="61"/>
                  <a:pt x="5" y="68"/>
                  <a:pt x="8" y="76"/>
                </a:cubicBezTo>
                <a:cubicBezTo>
                  <a:pt x="13" y="92"/>
                  <a:pt x="40" y="97"/>
                  <a:pt x="53" y="100"/>
                </a:cubicBezTo>
                <a:cubicBezTo>
                  <a:pt x="54" y="100"/>
                  <a:pt x="55" y="100"/>
                  <a:pt x="56" y="101"/>
                </a:cubicBezTo>
                <a:cubicBezTo>
                  <a:pt x="61" y="102"/>
                  <a:pt x="66" y="100"/>
                  <a:pt x="69" y="96"/>
                </a:cubicBezTo>
                <a:cubicBezTo>
                  <a:pt x="71" y="98"/>
                  <a:pt x="74" y="99"/>
                  <a:pt x="77" y="101"/>
                </a:cubicBezTo>
                <a:cubicBezTo>
                  <a:pt x="77" y="101"/>
                  <a:pt x="77" y="101"/>
                  <a:pt x="77" y="101"/>
                </a:cubicBezTo>
                <a:cubicBezTo>
                  <a:pt x="71" y="105"/>
                  <a:pt x="69" y="107"/>
                  <a:pt x="69" y="108"/>
                </a:cubicBezTo>
                <a:cubicBezTo>
                  <a:pt x="63" y="112"/>
                  <a:pt x="57" y="117"/>
                  <a:pt x="58" y="120"/>
                </a:cubicBezTo>
                <a:cubicBezTo>
                  <a:pt x="59" y="121"/>
                  <a:pt x="59" y="121"/>
                  <a:pt x="60" y="122"/>
                </a:cubicBezTo>
                <a:cubicBezTo>
                  <a:pt x="60" y="122"/>
                  <a:pt x="60" y="122"/>
                  <a:pt x="61" y="122"/>
                </a:cubicBezTo>
                <a:cubicBezTo>
                  <a:pt x="63" y="122"/>
                  <a:pt x="65" y="119"/>
                  <a:pt x="70" y="116"/>
                </a:cubicBezTo>
                <a:cubicBezTo>
                  <a:pt x="70" y="115"/>
                  <a:pt x="72" y="114"/>
                  <a:pt x="72" y="114"/>
                </a:cubicBezTo>
                <a:cubicBezTo>
                  <a:pt x="72" y="114"/>
                  <a:pt x="72" y="114"/>
                  <a:pt x="73" y="114"/>
                </a:cubicBezTo>
                <a:cubicBezTo>
                  <a:pt x="75" y="114"/>
                  <a:pt x="80" y="112"/>
                  <a:pt x="81" y="110"/>
                </a:cubicBezTo>
                <a:cubicBezTo>
                  <a:pt x="81" y="110"/>
                  <a:pt x="81" y="110"/>
                  <a:pt x="82" y="110"/>
                </a:cubicBezTo>
                <a:cubicBezTo>
                  <a:pt x="83" y="108"/>
                  <a:pt x="85" y="107"/>
                  <a:pt x="86" y="106"/>
                </a:cubicBezTo>
                <a:cubicBezTo>
                  <a:pt x="102" y="115"/>
                  <a:pt x="123" y="123"/>
                  <a:pt x="143" y="123"/>
                </a:cubicBezTo>
                <a:cubicBezTo>
                  <a:pt x="146" y="123"/>
                  <a:pt x="148" y="123"/>
                  <a:pt x="151" y="123"/>
                </a:cubicBezTo>
                <a:cubicBezTo>
                  <a:pt x="188" y="119"/>
                  <a:pt x="201" y="94"/>
                  <a:pt x="202" y="93"/>
                </a:cubicBezTo>
                <a:cubicBezTo>
                  <a:pt x="202" y="92"/>
                  <a:pt x="202" y="92"/>
                  <a:pt x="202" y="92"/>
                </a:cubicBezTo>
                <a:cubicBezTo>
                  <a:pt x="202" y="92"/>
                  <a:pt x="202" y="92"/>
                  <a:pt x="202" y="91"/>
                </a:cubicBezTo>
                <a:cubicBezTo>
                  <a:pt x="202" y="91"/>
                  <a:pt x="202" y="91"/>
                  <a:pt x="202" y="91"/>
                </a:cubicBezTo>
                <a:cubicBezTo>
                  <a:pt x="203" y="81"/>
                  <a:pt x="195" y="58"/>
                  <a:pt x="170" y="54"/>
                </a:cubicBezTo>
                <a:close/>
                <a:moveTo>
                  <a:pt x="64" y="116"/>
                </a:moveTo>
                <a:cubicBezTo>
                  <a:pt x="64" y="115"/>
                  <a:pt x="65" y="115"/>
                  <a:pt x="67" y="114"/>
                </a:cubicBezTo>
                <a:cubicBezTo>
                  <a:pt x="65" y="115"/>
                  <a:pt x="64" y="116"/>
                  <a:pt x="64" y="116"/>
                </a:cubicBezTo>
                <a:close/>
                <a:moveTo>
                  <a:pt x="118" y="41"/>
                </a:moveTo>
                <a:cubicBezTo>
                  <a:pt x="120" y="43"/>
                  <a:pt x="122" y="45"/>
                  <a:pt x="124" y="46"/>
                </a:cubicBezTo>
                <a:cubicBezTo>
                  <a:pt x="123" y="47"/>
                  <a:pt x="122" y="48"/>
                  <a:pt x="121" y="49"/>
                </a:cubicBezTo>
                <a:cubicBezTo>
                  <a:pt x="119" y="47"/>
                  <a:pt x="117" y="46"/>
                  <a:pt x="114" y="44"/>
                </a:cubicBezTo>
                <a:cubicBezTo>
                  <a:pt x="116" y="43"/>
                  <a:pt x="117" y="42"/>
                  <a:pt x="118" y="41"/>
                </a:cubicBezTo>
                <a:close/>
                <a:moveTo>
                  <a:pt x="103" y="32"/>
                </a:moveTo>
                <a:cubicBezTo>
                  <a:pt x="103" y="32"/>
                  <a:pt x="103" y="32"/>
                  <a:pt x="103" y="31"/>
                </a:cubicBezTo>
                <a:cubicBezTo>
                  <a:pt x="103" y="31"/>
                  <a:pt x="103" y="30"/>
                  <a:pt x="103" y="29"/>
                </a:cubicBezTo>
                <a:cubicBezTo>
                  <a:pt x="105" y="31"/>
                  <a:pt x="109" y="34"/>
                  <a:pt x="114" y="38"/>
                </a:cubicBezTo>
                <a:cubicBezTo>
                  <a:pt x="113" y="39"/>
                  <a:pt x="112" y="39"/>
                  <a:pt x="110" y="40"/>
                </a:cubicBezTo>
                <a:cubicBezTo>
                  <a:pt x="108" y="39"/>
                  <a:pt x="106" y="37"/>
                  <a:pt x="104" y="35"/>
                </a:cubicBezTo>
                <a:cubicBezTo>
                  <a:pt x="103" y="34"/>
                  <a:pt x="102" y="33"/>
                  <a:pt x="101" y="33"/>
                </a:cubicBezTo>
                <a:cubicBezTo>
                  <a:pt x="102" y="33"/>
                  <a:pt x="102" y="33"/>
                  <a:pt x="102" y="33"/>
                </a:cubicBezTo>
                <a:cubicBezTo>
                  <a:pt x="102" y="33"/>
                  <a:pt x="103" y="32"/>
                  <a:pt x="103" y="32"/>
                </a:cubicBezTo>
                <a:close/>
                <a:moveTo>
                  <a:pt x="26" y="7"/>
                </a:moveTo>
                <a:cubicBezTo>
                  <a:pt x="29" y="7"/>
                  <a:pt x="31" y="8"/>
                  <a:pt x="33" y="9"/>
                </a:cubicBezTo>
                <a:cubicBezTo>
                  <a:pt x="37" y="10"/>
                  <a:pt x="41" y="12"/>
                  <a:pt x="44" y="14"/>
                </a:cubicBezTo>
                <a:cubicBezTo>
                  <a:pt x="57" y="19"/>
                  <a:pt x="71" y="26"/>
                  <a:pt x="83" y="26"/>
                </a:cubicBezTo>
                <a:cubicBezTo>
                  <a:pt x="86" y="26"/>
                  <a:pt x="90" y="25"/>
                  <a:pt x="92" y="24"/>
                </a:cubicBezTo>
                <a:cubicBezTo>
                  <a:pt x="96" y="23"/>
                  <a:pt x="98" y="23"/>
                  <a:pt x="100" y="23"/>
                </a:cubicBezTo>
                <a:cubicBezTo>
                  <a:pt x="101" y="23"/>
                  <a:pt x="101" y="23"/>
                  <a:pt x="102" y="23"/>
                </a:cubicBezTo>
                <a:cubicBezTo>
                  <a:pt x="102" y="23"/>
                  <a:pt x="101" y="23"/>
                  <a:pt x="101" y="23"/>
                </a:cubicBezTo>
                <a:cubicBezTo>
                  <a:pt x="99" y="24"/>
                  <a:pt x="98" y="29"/>
                  <a:pt x="98" y="31"/>
                </a:cubicBezTo>
                <a:cubicBezTo>
                  <a:pt x="95" y="30"/>
                  <a:pt x="91" y="31"/>
                  <a:pt x="86" y="31"/>
                </a:cubicBezTo>
                <a:cubicBezTo>
                  <a:pt x="82" y="32"/>
                  <a:pt x="76" y="33"/>
                  <a:pt x="69" y="33"/>
                </a:cubicBezTo>
                <a:cubicBezTo>
                  <a:pt x="66" y="33"/>
                  <a:pt x="62" y="33"/>
                  <a:pt x="58" y="32"/>
                </a:cubicBezTo>
                <a:cubicBezTo>
                  <a:pt x="35" y="30"/>
                  <a:pt x="22" y="19"/>
                  <a:pt x="18" y="14"/>
                </a:cubicBezTo>
                <a:cubicBezTo>
                  <a:pt x="19" y="12"/>
                  <a:pt x="21" y="7"/>
                  <a:pt x="26" y="7"/>
                </a:cubicBezTo>
                <a:close/>
                <a:moveTo>
                  <a:pt x="83" y="96"/>
                </a:moveTo>
                <a:cubicBezTo>
                  <a:pt x="78" y="92"/>
                  <a:pt x="73" y="89"/>
                  <a:pt x="70" y="87"/>
                </a:cubicBezTo>
                <a:cubicBezTo>
                  <a:pt x="66" y="84"/>
                  <a:pt x="66" y="84"/>
                  <a:pt x="66" y="84"/>
                </a:cubicBezTo>
                <a:cubicBezTo>
                  <a:pt x="66" y="84"/>
                  <a:pt x="65" y="84"/>
                  <a:pt x="65" y="84"/>
                </a:cubicBezTo>
                <a:cubicBezTo>
                  <a:pt x="65" y="84"/>
                  <a:pt x="65" y="84"/>
                  <a:pt x="65" y="84"/>
                </a:cubicBezTo>
                <a:cubicBezTo>
                  <a:pt x="64" y="84"/>
                  <a:pt x="64" y="85"/>
                  <a:pt x="64" y="85"/>
                </a:cubicBezTo>
                <a:cubicBezTo>
                  <a:pt x="63" y="90"/>
                  <a:pt x="63" y="90"/>
                  <a:pt x="63" y="90"/>
                </a:cubicBezTo>
                <a:cubicBezTo>
                  <a:pt x="63" y="90"/>
                  <a:pt x="62" y="93"/>
                  <a:pt x="59" y="93"/>
                </a:cubicBezTo>
                <a:cubicBezTo>
                  <a:pt x="59" y="93"/>
                  <a:pt x="58" y="93"/>
                  <a:pt x="58" y="93"/>
                </a:cubicBezTo>
                <a:cubicBezTo>
                  <a:pt x="57" y="93"/>
                  <a:pt x="56" y="92"/>
                  <a:pt x="55" y="92"/>
                </a:cubicBezTo>
                <a:cubicBezTo>
                  <a:pt x="54" y="92"/>
                  <a:pt x="54" y="92"/>
                  <a:pt x="54" y="92"/>
                </a:cubicBezTo>
                <a:cubicBezTo>
                  <a:pt x="44" y="90"/>
                  <a:pt x="19" y="85"/>
                  <a:pt x="15" y="74"/>
                </a:cubicBezTo>
                <a:cubicBezTo>
                  <a:pt x="14" y="71"/>
                  <a:pt x="14" y="68"/>
                  <a:pt x="14" y="66"/>
                </a:cubicBezTo>
                <a:cubicBezTo>
                  <a:pt x="22" y="73"/>
                  <a:pt x="39" y="83"/>
                  <a:pt x="66" y="84"/>
                </a:cubicBezTo>
                <a:cubicBezTo>
                  <a:pt x="68" y="85"/>
                  <a:pt x="76" y="89"/>
                  <a:pt x="86" y="93"/>
                </a:cubicBezTo>
                <a:cubicBezTo>
                  <a:pt x="85" y="94"/>
                  <a:pt x="84" y="95"/>
                  <a:pt x="83" y="96"/>
                </a:cubicBezTo>
                <a:close/>
                <a:moveTo>
                  <a:pt x="68" y="79"/>
                </a:moveTo>
                <a:cubicBezTo>
                  <a:pt x="68" y="79"/>
                  <a:pt x="68" y="79"/>
                  <a:pt x="68" y="79"/>
                </a:cubicBezTo>
                <a:cubicBezTo>
                  <a:pt x="67" y="79"/>
                  <a:pt x="67" y="79"/>
                  <a:pt x="67" y="79"/>
                </a:cubicBezTo>
                <a:cubicBezTo>
                  <a:pt x="37" y="78"/>
                  <a:pt x="19" y="64"/>
                  <a:pt x="13" y="59"/>
                </a:cubicBezTo>
                <a:cubicBezTo>
                  <a:pt x="13" y="58"/>
                  <a:pt x="13" y="57"/>
                  <a:pt x="13" y="55"/>
                </a:cubicBezTo>
                <a:cubicBezTo>
                  <a:pt x="14" y="50"/>
                  <a:pt x="14" y="44"/>
                  <a:pt x="12" y="37"/>
                </a:cubicBezTo>
                <a:cubicBezTo>
                  <a:pt x="9" y="29"/>
                  <a:pt x="13" y="23"/>
                  <a:pt x="15" y="19"/>
                </a:cubicBezTo>
                <a:cubicBezTo>
                  <a:pt x="15" y="19"/>
                  <a:pt x="16" y="19"/>
                  <a:pt x="16" y="18"/>
                </a:cubicBezTo>
                <a:cubicBezTo>
                  <a:pt x="22" y="24"/>
                  <a:pt x="35" y="35"/>
                  <a:pt x="57" y="37"/>
                </a:cubicBezTo>
                <a:cubicBezTo>
                  <a:pt x="61" y="37"/>
                  <a:pt x="66" y="38"/>
                  <a:pt x="69" y="38"/>
                </a:cubicBezTo>
                <a:cubicBezTo>
                  <a:pt x="77" y="38"/>
                  <a:pt x="82" y="37"/>
                  <a:pt x="86" y="36"/>
                </a:cubicBezTo>
                <a:cubicBezTo>
                  <a:pt x="94" y="35"/>
                  <a:pt x="97" y="35"/>
                  <a:pt x="101" y="39"/>
                </a:cubicBezTo>
                <a:cubicBezTo>
                  <a:pt x="103" y="40"/>
                  <a:pt x="105" y="42"/>
                  <a:pt x="107" y="44"/>
                </a:cubicBezTo>
                <a:cubicBezTo>
                  <a:pt x="104" y="46"/>
                  <a:pt x="102" y="48"/>
                  <a:pt x="101" y="48"/>
                </a:cubicBezTo>
                <a:cubicBezTo>
                  <a:pt x="101" y="48"/>
                  <a:pt x="101" y="49"/>
                  <a:pt x="101" y="49"/>
                </a:cubicBezTo>
                <a:cubicBezTo>
                  <a:pt x="101" y="49"/>
                  <a:pt x="101" y="49"/>
                  <a:pt x="101" y="50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4" y="52"/>
                  <a:pt x="105" y="52"/>
                  <a:pt x="105" y="52"/>
                </a:cubicBezTo>
                <a:cubicBezTo>
                  <a:pt x="106" y="51"/>
                  <a:pt x="108" y="49"/>
                  <a:pt x="110" y="47"/>
                </a:cubicBezTo>
                <a:cubicBezTo>
                  <a:pt x="113" y="49"/>
                  <a:pt x="115" y="51"/>
                  <a:pt x="117" y="52"/>
                </a:cubicBezTo>
                <a:cubicBezTo>
                  <a:pt x="114" y="55"/>
                  <a:pt x="112" y="57"/>
                  <a:pt x="112" y="57"/>
                </a:cubicBezTo>
                <a:cubicBezTo>
                  <a:pt x="112" y="57"/>
                  <a:pt x="112" y="58"/>
                  <a:pt x="112" y="58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1"/>
                  <a:pt x="114" y="61"/>
                  <a:pt x="115" y="61"/>
                </a:cubicBezTo>
                <a:cubicBezTo>
                  <a:pt x="115" y="61"/>
                  <a:pt x="115" y="61"/>
                  <a:pt x="115" y="61"/>
                </a:cubicBezTo>
                <a:cubicBezTo>
                  <a:pt x="115" y="61"/>
                  <a:pt x="115" y="61"/>
                  <a:pt x="115" y="60"/>
                </a:cubicBezTo>
                <a:cubicBezTo>
                  <a:pt x="115" y="60"/>
                  <a:pt x="118" y="58"/>
                  <a:pt x="121" y="56"/>
                </a:cubicBezTo>
                <a:cubicBezTo>
                  <a:pt x="123" y="58"/>
                  <a:pt x="125" y="59"/>
                  <a:pt x="127" y="61"/>
                </a:cubicBezTo>
                <a:cubicBezTo>
                  <a:pt x="124" y="63"/>
                  <a:pt x="121" y="66"/>
                  <a:pt x="121" y="66"/>
                </a:cubicBezTo>
                <a:cubicBezTo>
                  <a:pt x="121" y="66"/>
                  <a:pt x="121" y="67"/>
                  <a:pt x="121" y="67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5" y="70"/>
                  <a:pt x="125" y="69"/>
                </a:cubicBezTo>
                <a:cubicBezTo>
                  <a:pt x="126" y="69"/>
                  <a:pt x="128" y="66"/>
                  <a:pt x="131" y="64"/>
                </a:cubicBezTo>
                <a:cubicBezTo>
                  <a:pt x="132" y="65"/>
                  <a:pt x="134" y="67"/>
                  <a:pt x="137" y="67"/>
                </a:cubicBezTo>
                <a:cubicBezTo>
                  <a:pt x="137" y="67"/>
                  <a:pt x="137" y="67"/>
                  <a:pt x="137" y="67"/>
                </a:cubicBezTo>
                <a:cubicBezTo>
                  <a:pt x="139" y="67"/>
                  <a:pt x="140" y="67"/>
                  <a:pt x="141" y="65"/>
                </a:cubicBezTo>
                <a:cubicBezTo>
                  <a:pt x="143" y="64"/>
                  <a:pt x="144" y="62"/>
                  <a:pt x="144" y="60"/>
                </a:cubicBezTo>
                <a:cubicBezTo>
                  <a:pt x="143" y="56"/>
                  <a:pt x="141" y="53"/>
                  <a:pt x="139" y="52"/>
                </a:cubicBezTo>
                <a:cubicBezTo>
                  <a:pt x="139" y="52"/>
                  <a:pt x="133" y="47"/>
                  <a:pt x="127" y="42"/>
                </a:cubicBezTo>
                <a:cubicBezTo>
                  <a:pt x="139" y="50"/>
                  <a:pt x="154" y="60"/>
                  <a:pt x="168" y="62"/>
                </a:cubicBezTo>
                <a:cubicBezTo>
                  <a:pt x="184" y="64"/>
                  <a:pt x="190" y="75"/>
                  <a:pt x="193" y="83"/>
                </a:cubicBezTo>
                <a:cubicBezTo>
                  <a:pt x="183" y="100"/>
                  <a:pt x="165" y="105"/>
                  <a:pt x="150" y="107"/>
                </a:cubicBezTo>
                <a:cubicBezTo>
                  <a:pt x="137" y="108"/>
                  <a:pt x="115" y="100"/>
                  <a:pt x="98" y="93"/>
                </a:cubicBezTo>
                <a:cubicBezTo>
                  <a:pt x="100" y="89"/>
                  <a:pt x="102" y="85"/>
                  <a:pt x="103" y="82"/>
                </a:cubicBezTo>
                <a:cubicBezTo>
                  <a:pt x="106" y="68"/>
                  <a:pt x="99" y="50"/>
                  <a:pt x="98" y="47"/>
                </a:cubicBezTo>
                <a:cubicBezTo>
                  <a:pt x="98" y="46"/>
                  <a:pt x="98" y="46"/>
                  <a:pt x="98" y="45"/>
                </a:cubicBezTo>
                <a:cubicBezTo>
                  <a:pt x="99" y="43"/>
                  <a:pt x="99" y="42"/>
                  <a:pt x="96" y="39"/>
                </a:cubicBezTo>
                <a:cubicBezTo>
                  <a:pt x="96" y="39"/>
                  <a:pt x="96" y="39"/>
                  <a:pt x="96" y="39"/>
                </a:cubicBezTo>
                <a:cubicBezTo>
                  <a:pt x="95" y="39"/>
                  <a:pt x="95" y="39"/>
                  <a:pt x="94" y="39"/>
                </a:cubicBezTo>
                <a:cubicBezTo>
                  <a:pt x="94" y="40"/>
                  <a:pt x="94" y="40"/>
                  <a:pt x="94" y="40"/>
                </a:cubicBezTo>
                <a:cubicBezTo>
                  <a:pt x="93" y="41"/>
                  <a:pt x="89" y="45"/>
                  <a:pt x="90" y="51"/>
                </a:cubicBezTo>
                <a:cubicBezTo>
                  <a:pt x="90" y="54"/>
                  <a:pt x="91" y="59"/>
                  <a:pt x="93" y="64"/>
                </a:cubicBezTo>
                <a:cubicBezTo>
                  <a:pt x="94" y="67"/>
                  <a:pt x="96" y="72"/>
                  <a:pt x="96" y="74"/>
                </a:cubicBezTo>
                <a:cubicBezTo>
                  <a:pt x="96" y="75"/>
                  <a:pt x="93" y="82"/>
                  <a:pt x="88" y="89"/>
                </a:cubicBezTo>
                <a:cubicBezTo>
                  <a:pt x="77" y="84"/>
                  <a:pt x="69" y="80"/>
                  <a:pt x="68" y="79"/>
                </a:cubicBezTo>
                <a:close/>
                <a:moveTo>
                  <a:pt x="125" y="52"/>
                </a:moveTo>
                <a:cubicBezTo>
                  <a:pt x="126" y="51"/>
                  <a:pt x="127" y="50"/>
                  <a:pt x="128" y="50"/>
                </a:cubicBezTo>
                <a:cubicBezTo>
                  <a:pt x="131" y="52"/>
                  <a:pt x="133" y="53"/>
                  <a:pt x="135" y="55"/>
                </a:cubicBezTo>
                <a:cubicBezTo>
                  <a:pt x="133" y="55"/>
                  <a:pt x="132" y="56"/>
                  <a:pt x="131" y="57"/>
                </a:cubicBezTo>
                <a:cubicBezTo>
                  <a:pt x="129" y="56"/>
                  <a:pt x="127" y="54"/>
                  <a:pt x="125" y="52"/>
                </a:cubicBezTo>
                <a:close/>
                <a:moveTo>
                  <a:pt x="135" y="61"/>
                </a:moveTo>
                <a:cubicBezTo>
                  <a:pt x="136" y="60"/>
                  <a:pt x="137" y="59"/>
                  <a:pt x="138" y="58"/>
                </a:cubicBezTo>
                <a:cubicBezTo>
                  <a:pt x="138" y="59"/>
                  <a:pt x="139" y="60"/>
                  <a:pt x="139" y="60"/>
                </a:cubicBezTo>
                <a:cubicBezTo>
                  <a:pt x="139" y="61"/>
                  <a:pt x="139" y="61"/>
                  <a:pt x="138" y="62"/>
                </a:cubicBezTo>
                <a:cubicBezTo>
                  <a:pt x="138" y="62"/>
                  <a:pt x="137" y="62"/>
                  <a:pt x="137" y="62"/>
                </a:cubicBezTo>
                <a:cubicBezTo>
                  <a:pt x="136" y="62"/>
                  <a:pt x="135" y="61"/>
                  <a:pt x="135" y="61"/>
                </a:cubicBezTo>
                <a:close/>
                <a:moveTo>
                  <a:pt x="150" y="115"/>
                </a:moveTo>
                <a:cubicBezTo>
                  <a:pt x="148" y="115"/>
                  <a:pt x="146" y="115"/>
                  <a:pt x="143" y="115"/>
                </a:cubicBezTo>
                <a:cubicBezTo>
                  <a:pt x="126" y="115"/>
                  <a:pt x="107" y="108"/>
                  <a:pt x="92" y="100"/>
                </a:cubicBezTo>
                <a:cubicBezTo>
                  <a:pt x="93" y="99"/>
                  <a:pt x="94" y="98"/>
                  <a:pt x="94" y="97"/>
                </a:cubicBezTo>
                <a:cubicBezTo>
                  <a:pt x="112" y="104"/>
                  <a:pt x="133" y="112"/>
                  <a:pt x="147" y="112"/>
                </a:cubicBezTo>
                <a:cubicBezTo>
                  <a:pt x="149" y="112"/>
                  <a:pt x="150" y="112"/>
                  <a:pt x="151" y="111"/>
                </a:cubicBezTo>
                <a:cubicBezTo>
                  <a:pt x="162" y="110"/>
                  <a:pt x="182" y="106"/>
                  <a:pt x="194" y="90"/>
                </a:cubicBezTo>
                <a:cubicBezTo>
                  <a:pt x="194" y="90"/>
                  <a:pt x="194" y="90"/>
                  <a:pt x="194" y="90"/>
                </a:cubicBezTo>
                <a:cubicBezTo>
                  <a:pt x="192" y="94"/>
                  <a:pt x="179" y="112"/>
                  <a:pt x="150" y="115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292"/>
          <p:cNvSpPr>
            <a:spLocks/>
          </p:cNvSpPr>
          <p:nvPr/>
        </p:nvSpPr>
        <p:spPr bwMode="auto">
          <a:xfrm>
            <a:off x="7588251" y="2635251"/>
            <a:ext cx="123825" cy="312738"/>
          </a:xfrm>
          <a:custGeom>
            <a:avLst/>
            <a:gdLst>
              <a:gd name="T0" fmla="*/ 43 w 78"/>
              <a:gd name="T1" fmla="*/ 0 h 197"/>
              <a:gd name="T2" fmla="*/ 25 w 78"/>
              <a:gd name="T3" fmla="*/ 80 h 197"/>
              <a:gd name="T4" fmla="*/ 78 w 78"/>
              <a:gd name="T5" fmla="*/ 39 h 197"/>
              <a:gd name="T6" fmla="*/ 43 w 78"/>
              <a:gd name="T7" fmla="*/ 161 h 197"/>
              <a:gd name="T8" fmla="*/ 60 w 78"/>
              <a:gd name="T9" fmla="*/ 160 h 197"/>
              <a:gd name="T10" fmla="*/ 25 w 78"/>
              <a:gd name="T11" fmla="*/ 197 h 197"/>
              <a:gd name="T12" fmla="*/ 15 w 78"/>
              <a:gd name="T13" fmla="*/ 150 h 197"/>
              <a:gd name="T14" fmla="*/ 31 w 78"/>
              <a:gd name="T15" fmla="*/ 157 h 197"/>
              <a:gd name="T16" fmla="*/ 44 w 78"/>
              <a:gd name="T17" fmla="*/ 83 h 197"/>
              <a:gd name="T18" fmla="*/ 0 w 78"/>
              <a:gd name="T19" fmla="*/ 120 h 197"/>
              <a:gd name="T20" fmla="*/ 8 w 78"/>
              <a:gd name="T21" fmla="*/ 15 h 197"/>
              <a:gd name="T22" fmla="*/ 43 w 78"/>
              <a:gd name="T23" fmla="*/ 0 h 197"/>
              <a:gd name="T24" fmla="*/ 43 w 78"/>
              <a:gd name="T25" fmla="*/ 0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8" h="197">
                <a:moveTo>
                  <a:pt x="43" y="0"/>
                </a:moveTo>
                <a:lnTo>
                  <a:pt x="25" y="80"/>
                </a:lnTo>
                <a:lnTo>
                  <a:pt x="78" y="39"/>
                </a:lnTo>
                <a:lnTo>
                  <a:pt x="43" y="161"/>
                </a:lnTo>
                <a:lnTo>
                  <a:pt x="60" y="160"/>
                </a:lnTo>
                <a:lnTo>
                  <a:pt x="25" y="197"/>
                </a:lnTo>
                <a:lnTo>
                  <a:pt x="15" y="150"/>
                </a:lnTo>
                <a:lnTo>
                  <a:pt x="31" y="157"/>
                </a:lnTo>
                <a:lnTo>
                  <a:pt x="44" y="83"/>
                </a:lnTo>
                <a:lnTo>
                  <a:pt x="0" y="120"/>
                </a:lnTo>
                <a:lnTo>
                  <a:pt x="8" y="15"/>
                </a:lnTo>
                <a:lnTo>
                  <a:pt x="43" y="0"/>
                </a:lnTo>
                <a:lnTo>
                  <a:pt x="43" y="0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293"/>
          <p:cNvSpPr>
            <a:spLocks noEditPoints="1"/>
          </p:cNvSpPr>
          <p:nvPr/>
        </p:nvSpPr>
        <p:spPr bwMode="auto">
          <a:xfrm>
            <a:off x="11269663" y="2011363"/>
            <a:ext cx="277813" cy="307975"/>
          </a:xfrm>
          <a:custGeom>
            <a:avLst/>
            <a:gdLst>
              <a:gd name="T0" fmla="*/ 174 w 178"/>
              <a:gd name="T1" fmla="*/ 73 h 196"/>
              <a:gd name="T2" fmla="*/ 153 w 178"/>
              <a:gd name="T3" fmla="*/ 36 h 196"/>
              <a:gd name="T4" fmla="*/ 110 w 178"/>
              <a:gd name="T5" fmla="*/ 11 h 196"/>
              <a:gd name="T6" fmla="*/ 67 w 178"/>
              <a:gd name="T7" fmla="*/ 11 h 196"/>
              <a:gd name="T8" fmla="*/ 24 w 178"/>
              <a:gd name="T9" fmla="*/ 36 h 196"/>
              <a:gd name="T10" fmla="*/ 3 w 178"/>
              <a:gd name="T11" fmla="*/ 73 h 196"/>
              <a:gd name="T12" fmla="*/ 3 w 178"/>
              <a:gd name="T13" fmla="*/ 123 h 196"/>
              <a:gd name="T14" fmla="*/ 24 w 178"/>
              <a:gd name="T15" fmla="*/ 159 h 196"/>
              <a:gd name="T16" fmla="*/ 68 w 178"/>
              <a:gd name="T17" fmla="*/ 184 h 196"/>
              <a:gd name="T18" fmla="*/ 110 w 178"/>
              <a:gd name="T19" fmla="*/ 184 h 196"/>
              <a:gd name="T20" fmla="*/ 153 w 178"/>
              <a:gd name="T21" fmla="*/ 160 h 196"/>
              <a:gd name="T22" fmla="*/ 174 w 178"/>
              <a:gd name="T23" fmla="*/ 123 h 196"/>
              <a:gd name="T24" fmla="*/ 76 w 178"/>
              <a:gd name="T25" fmla="*/ 176 h 196"/>
              <a:gd name="T26" fmla="*/ 89 w 178"/>
              <a:gd name="T27" fmla="*/ 147 h 196"/>
              <a:gd name="T28" fmla="*/ 101 w 178"/>
              <a:gd name="T29" fmla="*/ 176 h 196"/>
              <a:gd name="T30" fmla="*/ 101 w 178"/>
              <a:gd name="T31" fmla="*/ 19 h 196"/>
              <a:gd name="T32" fmla="*/ 89 w 178"/>
              <a:gd name="T33" fmla="*/ 49 h 196"/>
              <a:gd name="T34" fmla="*/ 76 w 178"/>
              <a:gd name="T35" fmla="*/ 19 h 196"/>
              <a:gd name="T36" fmla="*/ 133 w 178"/>
              <a:gd name="T37" fmla="*/ 91 h 196"/>
              <a:gd name="T38" fmla="*/ 136 w 178"/>
              <a:gd name="T39" fmla="*/ 103 h 196"/>
              <a:gd name="T40" fmla="*/ 133 w 178"/>
              <a:gd name="T41" fmla="*/ 98 h 196"/>
              <a:gd name="T42" fmla="*/ 131 w 178"/>
              <a:gd name="T43" fmla="*/ 73 h 196"/>
              <a:gd name="T44" fmla="*/ 150 w 178"/>
              <a:gd name="T45" fmla="*/ 48 h 196"/>
              <a:gd name="T46" fmla="*/ 163 w 178"/>
              <a:gd name="T47" fmla="*/ 70 h 196"/>
              <a:gd name="T48" fmla="*/ 131 w 178"/>
              <a:gd name="T49" fmla="*/ 73 h 196"/>
              <a:gd name="T50" fmla="*/ 73 w 178"/>
              <a:gd name="T51" fmla="*/ 125 h 196"/>
              <a:gd name="T52" fmla="*/ 58 w 178"/>
              <a:gd name="T53" fmla="*/ 98 h 196"/>
              <a:gd name="T54" fmla="*/ 73 w 178"/>
              <a:gd name="T55" fmla="*/ 71 h 196"/>
              <a:gd name="T56" fmla="*/ 104 w 178"/>
              <a:gd name="T57" fmla="*/ 71 h 196"/>
              <a:gd name="T58" fmla="*/ 120 w 178"/>
              <a:gd name="T59" fmla="*/ 98 h 196"/>
              <a:gd name="T60" fmla="*/ 104 w 178"/>
              <a:gd name="T61" fmla="*/ 125 h 196"/>
              <a:gd name="T62" fmla="*/ 111 w 178"/>
              <a:gd name="T63" fmla="*/ 60 h 196"/>
              <a:gd name="T64" fmla="*/ 115 w 178"/>
              <a:gd name="T65" fmla="*/ 52 h 196"/>
              <a:gd name="T66" fmla="*/ 111 w 178"/>
              <a:gd name="T67" fmla="*/ 60 h 196"/>
              <a:gd name="T68" fmla="*/ 73 w 178"/>
              <a:gd name="T69" fmla="*/ 56 h 196"/>
              <a:gd name="T70" fmla="*/ 60 w 178"/>
              <a:gd name="T71" fmla="*/ 64 h 196"/>
              <a:gd name="T72" fmla="*/ 45 w 178"/>
              <a:gd name="T73" fmla="*/ 105 h 196"/>
              <a:gd name="T74" fmla="*/ 45 w 178"/>
              <a:gd name="T75" fmla="*/ 90 h 196"/>
              <a:gd name="T76" fmla="*/ 45 w 178"/>
              <a:gd name="T77" fmla="*/ 105 h 196"/>
              <a:gd name="T78" fmla="*/ 46 w 178"/>
              <a:gd name="T79" fmla="*/ 73 h 196"/>
              <a:gd name="T80" fmla="*/ 14 w 178"/>
              <a:gd name="T81" fmla="*/ 70 h 196"/>
              <a:gd name="T82" fmla="*/ 27 w 178"/>
              <a:gd name="T83" fmla="*/ 48 h 196"/>
              <a:gd name="T84" fmla="*/ 50 w 178"/>
              <a:gd name="T85" fmla="*/ 49 h 196"/>
              <a:gd name="T86" fmla="*/ 27 w 178"/>
              <a:gd name="T87" fmla="*/ 107 h 196"/>
              <a:gd name="T88" fmla="*/ 50 w 178"/>
              <a:gd name="T89" fmla="*/ 147 h 196"/>
              <a:gd name="T90" fmla="*/ 14 w 178"/>
              <a:gd name="T91" fmla="*/ 141 h 196"/>
              <a:gd name="T92" fmla="*/ 67 w 178"/>
              <a:gd name="T93" fmla="*/ 136 h 196"/>
              <a:gd name="T94" fmla="*/ 62 w 178"/>
              <a:gd name="T95" fmla="*/ 143 h 196"/>
              <a:gd name="T96" fmla="*/ 67 w 178"/>
              <a:gd name="T97" fmla="*/ 136 h 196"/>
              <a:gd name="T98" fmla="*/ 104 w 178"/>
              <a:gd name="T99" fmla="*/ 140 h 196"/>
              <a:gd name="T100" fmla="*/ 117 w 178"/>
              <a:gd name="T101" fmla="*/ 132 h 196"/>
              <a:gd name="T102" fmla="*/ 127 w 178"/>
              <a:gd name="T103" fmla="*/ 147 h 196"/>
              <a:gd name="T104" fmla="*/ 150 w 178"/>
              <a:gd name="T105" fmla="*/ 107 h 196"/>
              <a:gd name="T106" fmla="*/ 164 w 178"/>
              <a:gd name="T107" fmla="*/ 141 h 196"/>
              <a:gd name="T108" fmla="*/ 144 w 178"/>
              <a:gd name="T109" fmla="*/ 149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8" h="196">
                <a:moveTo>
                  <a:pt x="159" y="98"/>
                </a:moveTo>
                <a:cubicBezTo>
                  <a:pt x="166" y="89"/>
                  <a:pt x="171" y="81"/>
                  <a:pt x="174" y="73"/>
                </a:cubicBezTo>
                <a:cubicBezTo>
                  <a:pt x="178" y="64"/>
                  <a:pt x="178" y="55"/>
                  <a:pt x="174" y="49"/>
                </a:cubicBezTo>
                <a:cubicBezTo>
                  <a:pt x="170" y="42"/>
                  <a:pt x="163" y="38"/>
                  <a:pt x="153" y="36"/>
                </a:cubicBezTo>
                <a:cubicBezTo>
                  <a:pt x="145" y="35"/>
                  <a:pt x="135" y="35"/>
                  <a:pt x="124" y="37"/>
                </a:cubicBezTo>
                <a:cubicBezTo>
                  <a:pt x="120" y="27"/>
                  <a:pt x="115" y="18"/>
                  <a:pt x="110" y="11"/>
                </a:cubicBezTo>
                <a:cubicBezTo>
                  <a:pt x="103" y="4"/>
                  <a:pt x="96" y="0"/>
                  <a:pt x="89" y="0"/>
                </a:cubicBezTo>
                <a:cubicBezTo>
                  <a:pt x="81" y="0"/>
                  <a:pt x="74" y="4"/>
                  <a:pt x="67" y="11"/>
                </a:cubicBezTo>
                <a:cubicBezTo>
                  <a:pt x="62" y="18"/>
                  <a:pt x="57" y="27"/>
                  <a:pt x="54" y="37"/>
                </a:cubicBezTo>
                <a:cubicBezTo>
                  <a:pt x="43" y="35"/>
                  <a:pt x="33" y="35"/>
                  <a:pt x="24" y="36"/>
                </a:cubicBezTo>
                <a:cubicBezTo>
                  <a:pt x="14" y="38"/>
                  <a:pt x="7" y="42"/>
                  <a:pt x="4" y="49"/>
                </a:cubicBezTo>
                <a:cubicBezTo>
                  <a:pt x="0" y="55"/>
                  <a:pt x="0" y="64"/>
                  <a:pt x="3" y="73"/>
                </a:cubicBezTo>
                <a:cubicBezTo>
                  <a:pt x="6" y="81"/>
                  <a:pt x="12" y="89"/>
                  <a:pt x="19" y="98"/>
                </a:cubicBezTo>
                <a:cubicBezTo>
                  <a:pt x="12" y="106"/>
                  <a:pt x="6" y="115"/>
                  <a:pt x="3" y="123"/>
                </a:cubicBezTo>
                <a:cubicBezTo>
                  <a:pt x="0" y="132"/>
                  <a:pt x="0" y="140"/>
                  <a:pt x="4" y="147"/>
                </a:cubicBezTo>
                <a:cubicBezTo>
                  <a:pt x="7" y="154"/>
                  <a:pt x="14" y="158"/>
                  <a:pt x="24" y="159"/>
                </a:cubicBezTo>
                <a:cubicBezTo>
                  <a:pt x="33" y="161"/>
                  <a:pt x="43" y="160"/>
                  <a:pt x="54" y="158"/>
                </a:cubicBezTo>
                <a:cubicBezTo>
                  <a:pt x="58" y="169"/>
                  <a:pt x="62" y="178"/>
                  <a:pt x="68" y="184"/>
                </a:cubicBezTo>
                <a:cubicBezTo>
                  <a:pt x="74" y="192"/>
                  <a:pt x="81" y="196"/>
                  <a:pt x="89" y="196"/>
                </a:cubicBezTo>
                <a:cubicBezTo>
                  <a:pt x="96" y="196"/>
                  <a:pt x="103" y="192"/>
                  <a:pt x="110" y="184"/>
                </a:cubicBezTo>
                <a:cubicBezTo>
                  <a:pt x="115" y="178"/>
                  <a:pt x="120" y="169"/>
                  <a:pt x="124" y="158"/>
                </a:cubicBezTo>
                <a:cubicBezTo>
                  <a:pt x="135" y="160"/>
                  <a:pt x="145" y="161"/>
                  <a:pt x="153" y="160"/>
                </a:cubicBezTo>
                <a:cubicBezTo>
                  <a:pt x="163" y="158"/>
                  <a:pt x="170" y="154"/>
                  <a:pt x="174" y="147"/>
                </a:cubicBezTo>
                <a:cubicBezTo>
                  <a:pt x="178" y="140"/>
                  <a:pt x="178" y="132"/>
                  <a:pt x="174" y="123"/>
                </a:cubicBezTo>
                <a:cubicBezTo>
                  <a:pt x="171" y="115"/>
                  <a:pt x="166" y="106"/>
                  <a:pt x="159" y="98"/>
                </a:cubicBezTo>
                <a:close/>
                <a:moveTo>
                  <a:pt x="76" y="176"/>
                </a:moveTo>
                <a:cubicBezTo>
                  <a:pt x="72" y="171"/>
                  <a:pt x="69" y="164"/>
                  <a:pt x="66" y="155"/>
                </a:cubicBezTo>
                <a:cubicBezTo>
                  <a:pt x="74" y="153"/>
                  <a:pt x="81" y="150"/>
                  <a:pt x="89" y="147"/>
                </a:cubicBezTo>
                <a:cubicBezTo>
                  <a:pt x="96" y="151"/>
                  <a:pt x="104" y="153"/>
                  <a:pt x="112" y="155"/>
                </a:cubicBezTo>
                <a:cubicBezTo>
                  <a:pt x="109" y="164"/>
                  <a:pt x="105" y="171"/>
                  <a:pt x="101" y="176"/>
                </a:cubicBezTo>
                <a:cubicBezTo>
                  <a:pt x="93" y="187"/>
                  <a:pt x="84" y="187"/>
                  <a:pt x="76" y="176"/>
                </a:cubicBezTo>
                <a:close/>
                <a:moveTo>
                  <a:pt x="101" y="19"/>
                </a:moveTo>
                <a:cubicBezTo>
                  <a:pt x="105" y="25"/>
                  <a:pt x="109" y="32"/>
                  <a:pt x="112" y="40"/>
                </a:cubicBezTo>
                <a:cubicBezTo>
                  <a:pt x="104" y="42"/>
                  <a:pt x="97" y="45"/>
                  <a:pt x="89" y="49"/>
                </a:cubicBezTo>
                <a:cubicBezTo>
                  <a:pt x="81" y="45"/>
                  <a:pt x="73" y="42"/>
                  <a:pt x="66" y="40"/>
                </a:cubicBezTo>
                <a:cubicBezTo>
                  <a:pt x="69" y="32"/>
                  <a:pt x="72" y="25"/>
                  <a:pt x="76" y="19"/>
                </a:cubicBezTo>
                <a:cubicBezTo>
                  <a:pt x="84" y="8"/>
                  <a:pt x="93" y="8"/>
                  <a:pt x="101" y="19"/>
                </a:cubicBezTo>
                <a:close/>
                <a:moveTo>
                  <a:pt x="133" y="91"/>
                </a:moveTo>
                <a:cubicBezTo>
                  <a:pt x="136" y="93"/>
                  <a:pt x="139" y="96"/>
                  <a:pt x="141" y="98"/>
                </a:cubicBezTo>
                <a:cubicBezTo>
                  <a:pt x="139" y="100"/>
                  <a:pt x="138" y="101"/>
                  <a:pt x="136" y="103"/>
                </a:cubicBezTo>
                <a:cubicBezTo>
                  <a:pt x="135" y="104"/>
                  <a:pt x="134" y="105"/>
                  <a:pt x="133" y="106"/>
                </a:cubicBezTo>
                <a:cubicBezTo>
                  <a:pt x="133" y="103"/>
                  <a:pt x="133" y="100"/>
                  <a:pt x="133" y="98"/>
                </a:cubicBezTo>
                <a:cubicBezTo>
                  <a:pt x="133" y="96"/>
                  <a:pt x="133" y="93"/>
                  <a:pt x="133" y="91"/>
                </a:cubicBezTo>
                <a:close/>
                <a:moveTo>
                  <a:pt x="131" y="73"/>
                </a:moveTo>
                <a:cubicBezTo>
                  <a:pt x="130" y="65"/>
                  <a:pt x="129" y="57"/>
                  <a:pt x="127" y="49"/>
                </a:cubicBezTo>
                <a:cubicBezTo>
                  <a:pt x="136" y="47"/>
                  <a:pt x="144" y="47"/>
                  <a:pt x="150" y="48"/>
                </a:cubicBezTo>
                <a:cubicBezTo>
                  <a:pt x="157" y="48"/>
                  <a:pt x="162" y="51"/>
                  <a:pt x="164" y="54"/>
                </a:cubicBezTo>
                <a:cubicBezTo>
                  <a:pt x="166" y="58"/>
                  <a:pt x="166" y="63"/>
                  <a:pt x="163" y="70"/>
                </a:cubicBezTo>
                <a:cubicBezTo>
                  <a:pt x="160" y="76"/>
                  <a:pt x="156" y="82"/>
                  <a:pt x="150" y="89"/>
                </a:cubicBezTo>
                <a:cubicBezTo>
                  <a:pt x="144" y="83"/>
                  <a:pt x="138" y="78"/>
                  <a:pt x="131" y="73"/>
                </a:cubicBezTo>
                <a:close/>
                <a:moveTo>
                  <a:pt x="89" y="133"/>
                </a:moveTo>
                <a:cubicBezTo>
                  <a:pt x="83" y="131"/>
                  <a:pt x="78" y="128"/>
                  <a:pt x="73" y="125"/>
                </a:cubicBezTo>
                <a:cubicBezTo>
                  <a:pt x="67" y="121"/>
                  <a:pt x="62" y="118"/>
                  <a:pt x="58" y="115"/>
                </a:cubicBezTo>
                <a:cubicBezTo>
                  <a:pt x="58" y="110"/>
                  <a:pt x="58" y="104"/>
                  <a:pt x="58" y="98"/>
                </a:cubicBezTo>
                <a:cubicBezTo>
                  <a:pt x="58" y="91"/>
                  <a:pt x="58" y="85"/>
                  <a:pt x="58" y="80"/>
                </a:cubicBezTo>
                <a:cubicBezTo>
                  <a:pt x="63" y="77"/>
                  <a:pt x="68" y="74"/>
                  <a:pt x="73" y="71"/>
                </a:cubicBezTo>
                <a:cubicBezTo>
                  <a:pt x="78" y="68"/>
                  <a:pt x="83" y="65"/>
                  <a:pt x="89" y="63"/>
                </a:cubicBezTo>
                <a:cubicBezTo>
                  <a:pt x="94" y="65"/>
                  <a:pt x="99" y="68"/>
                  <a:pt x="104" y="71"/>
                </a:cubicBezTo>
                <a:cubicBezTo>
                  <a:pt x="109" y="74"/>
                  <a:pt x="114" y="77"/>
                  <a:pt x="119" y="80"/>
                </a:cubicBezTo>
                <a:cubicBezTo>
                  <a:pt x="120" y="85"/>
                  <a:pt x="120" y="91"/>
                  <a:pt x="120" y="98"/>
                </a:cubicBezTo>
                <a:cubicBezTo>
                  <a:pt x="120" y="104"/>
                  <a:pt x="120" y="110"/>
                  <a:pt x="119" y="115"/>
                </a:cubicBezTo>
                <a:cubicBezTo>
                  <a:pt x="115" y="118"/>
                  <a:pt x="110" y="122"/>
                  <a:pt x="104" y="125"/>
                </a:cubicBezTo>
                <a:cubicBezTo>
                  <a:pt x="99" y="128"/>
                  <a:pt x="94" y="131"/>
                  <a:pt x="89" y="133"/>
                </a:cubicBezTo>
                <a:close/>
                <a:moveTo>
                  <a:pt x="111" y="60"/>
                </a:moveTo>
                <a:cubicBezTo>
                  <a:pt x="109" y="59"/>
                  <a:pt x="107" y="57"/>
                  <a:pt x="104" y="56"/>
                </a:cubicBezTo>
                <a:cubicBezTo>
                  <a:pt x="108" y="55"/>
                  <a:pt x="112" y="53"/>
                  <a:pt x="115" y="52"/>
                </a:cubicBezTo>
                <a:cubicBezTo>
                  <a:pt x="116" y="56"/>
                  <a:pt x="117" y="60"/>
                  <a:pt x="117" y="64"/>
                </a:cubicBezTo>
                <a:cubicBezTo>
                  <a:pt x="115" y="62"/>
                  <a:pt x="113" y="61"/>
                  <a:pt x="111" y="60"/>
                </a:cubicBezTo>
                <a:close/>
                <a:moveTo>
                  <a:pt x="62" y="52"/>
                </a:moveTo>
                <a:cubicBezTo>
                  <a:pt x="66" y="53"/>
                  <a:pt x="70" y="55"/>
                  <a:pt x="73" y="56"/>
                </a:cubicBezTo>
                <a:cubicBezTo>
                  <a:pt x="71" y="57"/>
                  <a:pt x="69" y="59"/>
                  <a:pt x="67" y="60"/>
                </a:cubicBezTo>
                <a:cubicBezTo>
                  <a:pt x="65" y="61"/>
                  <a:pt x="62" y="62"/>
                  <a:pt x="60" y="64"/>
                </a:cubicBezTo>
                <a:cubicBezTo>
                  <a:pt x="61" y="60"/>
                  <a:pt x="62" y="56"/>
                  <a:pt x="62" y="52"/>
                </a:cubicBezTo>
                <a:close/>
                <a:moveTo>
                  <a:pt x="45" y="105"/>
                </a:moveTo>
                <a:cubicBezTo>
                  <a:pt x="42" y="103"/>
                  <a:pt x="39" y="100"/>
                  <a:pt x="36" y="98"/>
                </a:cubicBezTo>
                <a:cubicBezTo>
                  <a:pt x="39" y="95"/>
                  <a:pt x="42" y="93"/>
                  <a:pt x="45" y="90"/>
                </a:cubicBezTo>
                <a:cubicBezTo>
                  <a:pt x="45" y="93"/>
                  <a:pt x="45" y="95"/>
                  <a:pt x="45" y="98"/>
                </a:cubicBezTo>
                <a:cubicBezTo>
                  <a:pt x="45" y="100"/>
                  <a:pt x="45" y="103"/>
                  <a:pt x="45" y="105"/>
                </a:cubicBezTo>
                <a:close/>
                <a:moveTo>
                  <a:pt x="50" y="49"/>
                </a:moveTo>
                <a:cubicBezTo>
                  <a:pt x="48" y="57"/>
                  <a:pt x="47" y="65"/>
                  <a:pt x="46" y="73"/>
                </a:cubicBezTo>
                <a:cubicBezTo>
                  <a:pt x="39" y="78"/>
                  <a:pt x="33" y="84"/>
                  <a:pt x="27" y="89"/>
                </a:cubicBezTo>
                <a:cubicBezTo>
                  <a:pt x="21" y="82"/>
                  <a:pt x="17" y="76"/>
                  <a:pt x="14" y="70"/>
                </a:cubicBezTo>
                <a:cubicBezTo>
                  <a:pt x="12" y="63"/>
                  <a:pt x="11" y="58"/>
                  <a:pt x="14" y="55"/>
                </a:cubicBezTo>
                <a:cubicBezTo>
                  <a:pt x="16" y="51"/>
                  <a:pt x="20" y="48"/>
                  <a:pt x="27" y="48"/>
                </a:cubicBezTo>
                <a:cubicBezTo>
                  <a:pt x="29" y="47"/>
                  <a:pt x="31" y="47"/>
                  <a:pt x="34" y="47"/>
                </a:cubicBezTo>
                <a:cubicBezTo>
                  <a:pt x="39" y="47"/>
                  <a:pt x="44" y="48"/>
                  <a:pt x="50" y="49"/>
                </a:cubicBezTo>
                <a:close/>
                <a:moveTo>
                  <a:pt x="14" y="126"/>
                </a:moveTo>
                <a:cubicBezTo>
                  <a:pt x="17" y="120"/>
                  <a:pt x="21" y="114"/>
                  <a:pt x="27" y="107"/>
                </a:cubicBezTo>
                <a:cubicBezTo>
                  <a:pt x="33" y="112"/>
                  <a:pt x="39" y="118"/>
                  <a:pt x="46" y="123"/>
                </a:cubicBezTo>
                <a:cubicBezTo>
                  <a:pt x="47" y="131"/>
                  <a:pt x="48" y="139"/>
                  <a:pt x="50" y="147"/>
                </a:cubicBezTo>
                <a:cubicBezTo>
                  <a:pt x="41" y="148"/>
                  <a:pt x="34" y="149"/>
                  <a:pt x="27" y="148"/>
                </a:cubicBezTo>
                <a:cubicBezTo>
                  <a:pt x="20" y="147"/>
                  <a:pt x="16" y="145"/>
                  <a:pt x="14" y="141"/>
                </a:cubicBezTo>
                <a:cubicBezTo>
                  <a:pt x="11" y="137"/>
                  <a:pt x="12" y="132"/>
                  <a:pt x="14" y="126"/>
                </a:cubicBezTo>
                <a:close/>
                <a:moveTo>
                  <a:pt x="67" y="136"/>
                </a:moveTo>
                <a:cubicBezTo>
                  <a:pt x="69" y="137"/>
                  <a:pt x="71" y="138"/>
                  <a:pt x="73" y="140"/>
                </a:cubicBezTo>
                <a:cubicBezTo>
                  <a:pt x="70" y="141"/>
                  <a:pt x="66" y="142"/>
                  <a:pt x="62" y="143"/>
                </a:cubicBezTo>
                <a:cubicBezTo>
                  <a:pt x="62" y="140"/>
                  <a:pt x="61" y="136"/>
                  <a:pt x="60" y="132"/>
                </a:cubicBezTo>
                <a:cubicBezTo>
                  <a:pt x="62" y="134"/>
                  <a:pt x="64" y="135"/>
                  <a:pt x="67" y="136"/>
                </a:cubicBezTo>
                <a:close/>
                <a:moveTo>
                  <a:pt x="115" y="143"/>
                </a:moveTo>
                <a:cubicBezTo>
                  <a:pt x="112" y="142"/>
                  <a:pt x="108" y="141"/>
                  <a:pt x="104" y="140"/>
                </a:cubicBezTo>
                <a:cubicBezTo>
                  <a:pt x="106" y="139"/>
                  <a:pt x="109" y="137"/>
                  <a:pt x="111" y="136"/>
                </a:cubicBezTo>
                <a:cubicBezTo>
                  <a:pt x="113" y="135"/>
                  <a:pt x="115" y="133"/>
                  <a:pt x="117" y="132"/>
                </a:cubicBezTo>
                <a:cubicBezTo>
                  <a:pt x="117" y="136"/>
                  <a:pt x="116" y="140"/>
                  <a:pt x="115" y="143"/>
                </a:cubicBezTo>
                <a:close/>
                <a:moveTo>
                  <a:pt x="127" y="147"/>
                </a:moveTo>
                <a:cubicBezTo>
                  <a:pt x="129" y="139"/>
                  <a:pt x="130" y="131"/>
                  <a:pt x="131" y="123"/>
                </a:cubicBezTo>
                <a:cubicBezTo>
                  <a:pt x="138" y="118"/>
                  <a:pt x="144" y="112"/>
                  <a:pt x="150" y="107"/>
                </a:cubicBezTo>
                <a:cubicBezTo>
                  <a:pt x="156" y="114"/>
                  <a:pt x="160" y="120"/>
                  <a:pt x="163" y="126"/>
                </a:cubicBezTo>
                <a:cubicBezTo>
                  <a:pt x="166" y="133"/>
                  <a:pt x="166" y="137"/>
                  <a:pt x="164" y="141"/>
                </a:cubicBezTo>
                <a:cubicBezTo>
                  <a:pt x="162" y="145"/>
                  <a:pt x="157" y="147"/>
                  <a:pt x="150" y="148"/>
                </a:cubicBezTo>
                <a:cubicBezTo>
                  <a:pt x="148" y="148"/>
                  <a:pt x="146" y="149"/>
                  <a:pt x="144" y="149"/>
                </a:cubicBezTo>
                <a:cubicBezTo>
                  <a:pt x="139" y="149"/>
                  <a:pt x="133" y="148"/>
                  <a:pt x="127" y="147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294"/>
          <p:cNvSpPr>
            <a:spLocks/>
          </p:cNvSpPr>
          <p:nvPr/>
        </p:nvSpPr>
        <p:spPr bwMode="auto">
          <a:xfrm>
            <a:off x="10628313" y="5146676"/>
            <a:ext cx="306388" cy="309563"/>
          </a:xfrm>
          <a:custGeom>
            <a:avLst/>
            <a:gdLst>
              <a:gd name="T0" fmla="*/ 59 w 195"/>
              <a:gd name="T1" fmla="*/ 159 h 198"/>
              <a:gd name="T2" fmla="*/ 88 w 195"/>
              <a:gd name="T3" fmla="*/ 102 h 198"/>
              <a:gd name="T4" fmla="*/ 120 w 195"/>
              <a:gd name="T5" fmla="*/ 49 h 198"/>
              <a:gd name="T6" fmla="*/ 147 w 195"/>
              <a:gd name="T7" fmla="*/ 16 h 198"/>
              <a:gd name="T8" fmla="*/ 160 w 195"/>
              <a:gd name="T9" fmla="*/ 5 h 198"/>
              <a:gd name="T10" fmla="*/ 175 w 195"/>
              <a:gd name="T11" fmla="*/ 2 h 198"/>
              <a:gd name="T12" fmla="*/ 192 w 195"/>
              <a:gd name="T13" fmla="*/ 0 h 198"/>
              <a:gd name="T14" fmla="*/ 195 w 195"/>
              <a:gd name="T15" fmla="*/ 2 h 198"/>
              <a:gd name="T16" fmla="*/ 194 w 195"/>
              <a:gd name="T17" fmla="*/ 5 h 198"/>
              <a:gd name="T18" fmla="*/ 188 w 195"/>
              <a:gd name="T19" fmla="*/ 10 h 198"/>
              <a:gd name="T20" fmla="*/ 134 w 195"/>
              <a:gd name="T21" fmla="*/ 78 h 198"/>
              <a:gd name="T22" fmla="*/ 85 w 195"/>
              <a:gd name="T23" fmla="*/ 171 h 198"/>
              <a:gd name="T24" fmla="*/ 74 w 195"/>
              <a:gd name="T25" fmla="*/ 194 h 198"/>
              <a:gd name="T26" fmla="*/ 55 w 195"/>
              <a:gd name="T27" fmla="*/ 198 h 198"/>
              <a:gd name="T28" fmla="*/ 41 w 195"/>
              <a:gd name="T29" fmla="*/ 196 h 198"/>
              <a:gd name="T30" fmla="*/ 32 w 195"/>
              <a:gd name="T31" fmla="*/ 184 h 198"/>
              <a:gd name="T32" fmla="*/ 7 w 195"/>
              <a:gd name="T33" fmla="*/ 151 h 198"/>
              <a:gd name="T34" fmla="*/ 0 w 195"/>
              <a:gd name="T35" fmla="*/ 140 h 198"/>
              <a:gd name="T36" fmla="*/ 8 w 195"/>
              <a:gd name="T37" fmla="*/ 129 h 198"/>
              <a:gd name="T38" fmla="*/ 21 w 195"/>
              <a:gd name="T39" fmla="*/ 123 h 198"/>
              <a:gd name="T40" fmla="*/ 37 w 195"/>
              <a:gd name="T41" fmla="*/ 130 h 198"/>
              <a:gd name="T42" fmla="*/ 59 w 195"/>
              <a:gd name="T43" fmla="*/ 159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95" h="198">
                <a:moveTo>
                  <a:pt x="59" y="159"/>
                </a:moveTo>
                <a:cubicBezTo>
                  <a:pt x="68" y="139"/>
                  <a:pt x="78" y="120"/>
                  <a:pt x="88" y="102"/>
                </a:cubicBezTo>
                <a:cubicBezTo>
                  <a:pt x="98" y="83"/>
                  <a:pt x="109" y="66"/>
                  <a:pt x="120" y="49"/>
                </a:cubicBezTo>
                <a:cubicBezTo>
                  <a:pt x="132" y="33"/>
                  <a:pt x="141" y="22"/>
                  <a:pt x="147" y="16"/>
                </a:cubicBezTo>
                <a:cubicBezTo>
                  <a:pt x="153" y="9"/>
                  <a:pt x="157" y="6"/>
                  <a:pt x="160" y="5"/>
                </a:cubicBezTo>
                <a:cubicBezTo>
                  <a:pt x="162" y="4"/>
                  <a:pt x="167" y="3"/>
                  <a:pt x="175" y="2"/>
                </a:cubicBezTo>
                <a:cubicBezTo>
                  <a:pt x="183" y="0"/>
                  <a:pt x="189" y="0"/>
                  <a:pt x="192" y="0"/>
                </a:cubicBezTo>
                <a:cubicBezTo>
                  <a:pt x="194" y="0"/>
                  <a:pt x="195" y="1"/>
                  <a:pt x="195" y="2"/>
                </a:cubicBezTo>
                <a:cubicBezTo>
                  <a:pt x="195" y="3"/>
                  <a:pt x="194" y="4"/>
                  <a:pt x="194" y="5"/>
                </a:cubicBezTo>
                <a:cubicBezTo>
                  <a:pt x="193" y="6"/>
                  <a:pt x="191" y="7"/>
                  <a:pt x="188" y="10"/>
                </a:cubicBezTo>
                <a:cubicBezTo>
                  <a:pt x="172" y="26"/>
                  <a:pt x="154" y="48"/>
                  <a:pt x="134" y="78"/>
                </a:cubicBezTo>
                <a:cubicBezTo>
                  <a:pt x="114" y="107"/>
                  <a:pt x="98" y="138"/>
                  <a:pt x="85" y="171"/>
                </a:cubicBezTo>
                <a:cubicBezTo>
                  <a:pt x="80" y="184"/>
                  <a:pt x="76" y="192"/>
                  <a:pt x="74" y="194"/>
                </a:cubicBezTo>
                <a:cubicBezTo>
                  <a:pt x="72" y="197"/>
                  <a:pt x="66" y="198"/>
                  <a:pt x="55" y="198"/>
                </a:cubicBezTo>
                <a:cubicBezTo>
                  <a:pt x="48" y="198"/>
                  <a:pt x="43" y="198"/>
                  <a:pt x="41" y="196"/>
                </a:cubicBezTo>
                <a:cubicBezTo>
                  <a:pt x="40" y="195"/>
                  <a:pt x="37" y="190"/>
                  <a:pt x="32" y="184"/>
                </a:cubicBezTo>
                <a:cubicBezTo>
                  <a:pt x="25" y="172"/>
                  <a:pt x="17" y="161"/>
                  <a:pt x="7" y="151"/>
                </a:cubicBezTo>
                <a:cubicBezTo>
                  <a:pt x="2" y="146"/>
                  <a:pt x="0" y="142"/>
                  <a:pt x="0" y="140"/>
                </a:cubicBezTo>
                <a:cubicBezTo>
                  <a:pt x="0" y="136"/>
                  <a:pt x="2" y="132"/>
                  <a:pt x="8" y="129"/>
                </a:cubicBezTo>
                <a:cubicBezTo>
                  <a:pt x="13" y="125"/>
                  <a:pt x="17" y="123"/>
                  <a:pt x="21" y="123"/>
                </a:cubicBezTo>
                <a:cubicBezTo>
                  <a:pt x="25" y="123"/>
                  <a:pt x="31" y="125"/>
                  <a:pt x="37" y="130"/>
                </a:cubicBezTo>
                <a:cubicBezTo>
                  <a:pt x="44" y="135"/>
                  <a:pt x="51" y="145"/>
                  <a:pt x="59" y="1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295"/>
          <p:cNvSpPr>
            <a:spLocks/>
          </p:cNvSpPr>
          <p:nvPr/>
        </p:nvSpPr>
        <p:spPr bwMode="auto">
          <a:xfrm>
            <a:off x="9998076" y="2003426"/>
            <a:ext cx="311150" cy="319088"/>
          </a:xfrm>
          <a:custGeom>
            <a:avLst/>
            <a:gdLst>
              <a:gd name="T0" fmla="*/ 194 w 198"/>
              <a:gd name="T1" fmla="*/ 8 h 203"/>
              <a:gd name="T2" fmla="*/ 154 w 198"/>
              <a:gd name="T3" fmla="*/ 20 h 203"/>
              <a:gd name="T4" fmla="*/ 144 w 198"/>
              <a:gd name="T5" fmla="*/ 28 h 203"/>
              <a:gd name="T6" fmla="*/ 27 w 198"/>
              <a:gd name="T7" fmla="*/ 19 h 203"/>
              <a:gd name="T8" fmla="*/ 7 w 198"/>
              <a:gd name="T9" fmla="*/ 23 h 203"/>
              <a:gd name="T10" fmla="*/ 0 w 198"/>
              <a:gd name="T11" fmla="*/ 31 h 203"/>
              <a:gd name="T12" fmla="*/ 106 w 198"/>
              <a:gd name="T13" fmla="*/ 69 h 203"/>
              <a:gd name="T14" fmla="*/ 63 w 198"/>
              <a:gd name="T15" fmla="*/ 120 h 203"/>
              <a:gd name="T16" fmla="*/ 24 w 198"/>
              <a:gd name="T17" fmla="*/ 118 h 203"/>
              <a:gd name="T18" fmla="*/ 9 w 198"/>
              <a:gd name="T19" fmla="*/ 132 h 203"/>
              <a:gd name="T20" fmla="*/ 57 w 198"/>
              <a:gd name="T21" fmla="*/ 142 h 203"/>
              <a:gd name="T22" fmla="*/ 70 w 198"/>
              <a:gd name="T23" fmla="*/ 193 h 203"/>
              <a:gd name="T24" fmla="*/ 84 w 198"/>
              <a:gd name="T25" fmla="*/ 178 h 203"/>
              <a:gd name="T26" fmla="*/ 82 w 198"/>
              <a:gd name="T27" fmla="*/ 139 h 203"/>
              <a:gd name="T28" fmla="*/ 133 w 198"/>
              <a:gd name="T29" fmla="*/ 96 h 203"/>
              <a:gd name="T30" fmla="*/ 172 w 198"/>
              <a:gd name="T31" fmla="*/ 203 h 203"/>
              <a:gd name="T32" fmla="*/ 179 w 198"/>
              <a:gd name="T33" fmla="*/ 195 h 203"/>
              <a:gd name="T34" fmla="*/ 183 w 198"/>
              <a:gd name="T35" fmla="*/ 175 h 203"/>
              <a:gd name="T36" fmla="*/ 174 w 198"/>
              <a:gd name="T37" fmla="*/ 58 h 203"/>
              <a:gd name="T38" fmla="*/ 183 w 198"/>
              <a:gd name="T39" fmla="*/ 49 h 203"/>
              <a:gd name="T40" fmla="*/ 188 w 198"/>
              <a:gd name="T41" fmla="*/ 42 h 203"/>
              <a:gd name="T42" fmla="*/ 194 w 198"/>
              <a:gd name="T43" fmla="*/ 33 h 203"/>
              <a:gd name="T44" fmla="*/ 198 w 198"/>
              <a:gd name="T45" fmla="*/ 20 h 203"/>
              <a:gd name="T46" fmla="*/ 194 w 198"/>
              <a:gd name="T47" fmla="*/ 8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98" h="203">
                <a:moveTo>
                  <a:pt x="194" y="8"/>
                </a:moveTo>
                <a:cubicBezTo>
                  <a:pt x="186" y="0"/>
                  <a:pt x="173" y="4"/>
                  <a:pt x="154" y="20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27" y="19"/>
                  <a:pt x="27" y="19"/>
                  <a:pt x="27" y="19"/>
                </a:cubicBezTo>
                <a:cubicBezTo>
                  <a:pt x="18" y="18"/>
                  <a:pt x="11" y="19"/>
                  <a:pt x="7" y="23"/>
                </a:cubicBezTo>
                <a:cubicBezTo>
                  <a:pt x="0" y="31"/>
                  <a:pt x="0" y="31"/>
                  <a:pt x="0" y="3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9" y="132"/>
                  <a:pt x="9" y="132"/>
                  <a:pt x="9" y="132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70" y="193"/>
                  <a:pt x="70" y="193"/>
                  <a:pt x="70" y="193"/>
                </a:cubicBezTo>
                <a:cubicBezTo>
                  <a:pt x="84" y="178"/>
                  <a:pt x="84" y="178"/>
                  <a:pt x="84" y="178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133" y="96"/>
                  <a:pt x="133" y="96"/>
                  <a:pt x="133" y="96"/>
                </a:cubicBezTo>
                <a:cubicBezTo>
                  <a:pt x="172" y="203"/>
                  <a:pt x="172" y="203"/>
                  <a:pt x="172" y="203"/>
                </a:cubicBezTo>
                <a:cubicBezTo>
                  <a:pt x="179" y="195"/>
                  <a:pt x="179" y="195"/>
                  <a:pt x="179" y="195"/>
                </a:cubicBezTo>
                <a:cubicBezTo>
                  <a:pt x="183" y="191"/>
                  <a:pt x="185" y="185"/>
                  <a:pt x="183" y="175"/>
                </a:cubicBezTo>
                <a:cubicBezTo>
                  <a:pt x="174" y="58"/>
                  <a:pt x="174" y="58"/>
                  <a:pt x="174" y="58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5" y="46"/>
                  <a:pt x="186" y="44"/>
                  <a:pt x="188" y="42"/>
                </a:cubicBezTo>
                <a:cubicBezTo>
                  <a:pt x="190" y="40"/>
                  <a:pt x="192" y="37"/>
                  <a:pt x="194" y="33"/>
                </a:cubicBezTo>
                <a:cubicBezTo>
                  <a:pt x="196" y="30"/>
                  <a:pt x="197" y="25"/>
                  <a:pt x="198" y="20"/>
                </a:cubicBezTo>
                <a:cubicBezTo>
                  <a:pt x="198" y="15"/>
                  <a:pt x="197" y="11"/>
                  <a:pt x="194" y="8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296"/>
          <p:cNvSpPr>
            <a:spLocks noEditPoints="1"/>
          </p:cNvSpPr>
          <p:nvPr/>
        </p:nvSpPr>
        <p:spPr bwMode="auto">
          <a:xfrm>
            <a:off x="6867526" y="1382713"/>
            <a:ext cx="306388" cy="307975"/>
          </a:xfrm>
          <a:custGeom>
            <a:avLst/>
            <a:gdLst>
              <a:gd name="T0" fmla="*/ 98 w 196"/>
              <a:gd name="T1" fmla="*/ 0 h 196"/>
              <a:gd name="T2" fmla="*/ 0 w 196"/>
              <a:gd name="T3" fmla="*/ 98 h 196"/>
              <a:gd name="T4" fmla="*/ 98 w 196"/>
              <a:gd name="T5" fmla="*/ 196 h 196"/>
              <a:gd name="T6" fmla="*/ 196 w 196"/>
              <a:gd name="T7" fmla="*/ 98 h 196"/>
              <a:gd name="T8" fmla="*/ 98 w 196"/>
              <a:gd name="T9" fmla="*/ 0 h 196"/>
              <a:gd name="T10" fmla="*/ 98 w 196"/>
              <a:gd name="T11" fmla="*/ 181 h 196"/>
              <a:gd name="T12" fmla="*/ 15 w 196"/>
              <a:gd name="T13" fmla="*/ 98 h 196"/>
              <a:gd name="T14" fmla="*/ 98 w 196"/>
              <a:gd name="T15" fmla="*/ 15 h 196"/>
              <a:gd name="T16" fmla="*/ 181 w 196"/>
              <a:gd name="T17" fmla="*/ 98 h 196"/>
              <a:gd name="T18" fmla="*/ 98 w 196"/>
              <a:gd name="T19" fmla="*/ 181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6" h="196">
                <a:moveTo>
                  <a:pt x="98" y="0"/>
                </a:moveTo>
                <a:cubicBezTo>
                  <a:pt x="44" y="0"/>
                  <a:pt x="0" y="44"/>
                  <a:pt x="0" y="98"/>
                </a:cubicBezTo>
                <a:cubicBezTo>
                  <a:pt x="0" y="152"/>
                  <a:pt x="44" y="196"/>
                  <a:pt x="98" y="196"/>
                </a:cubicBezTo>
                <a:cubicBezTo>
                  <a:pt x="152" y="196"/>
                  <a:pt x="196" y="152"/>
                  <a:pt x="196" y="98"/>
                </a:cubicBezTo>
                <a:cubicBezTo>
                  <a:pt x="196" y="44"/>
                  <a:pt x="152" y="0"/>
                  <a:pt x="98" y="0"/>
                </a:cubicBezTo>
                <a:close/>
                <a:moveTo>
                  <a:pt x="98" y="181"/>
                </a:moveTo>
                <a:cubicBezTo>
                  <a:pt x="52" y="181"/>
                  <a:pt x="15" y="143"/>
                  <a:pt x="15" y="98"/>
                </a:cubicBezTo>
                <a:cubicBezTo>
                  <a:pt x="15" y="52"/>
                  <a:pt x="52" y="15"/>
                  <a:pt x="98" y="15"/>
                </a:cubicBezTo>
                <a:cubicBezTo>
                  <a:pt x="144" y="15"/>
                  <a:pt x="181" y="52"/>
                  <a:pt x="181" y="98"/>
                </a:cubicBezTo>
                <a:cubicBezTo>
                  <a:pt x="181" y="143"/>
                  <a:pt x="144" y="181"/>
                  <a:pt x="98" y="18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297"/>
          <p:cNvSpPr>
            <a:spLocks/>
          </p:cNvSpPr>
          <p:nvPr/>
        </p:nvSpPr>
        <p:spPr bwMode="auto">
          <a:xfrm>
            <a:off x="6935788" y="1447801"/>
            <a:ext cx="171450" cy="176213"/>
          </a:xfrm>
          <a:custGeom>
            <a:avLst/>
            <a:gdLst>
              <a:gd name="T0" fmla="*/ 103 w 109"/>
              <a:gd name="T1" fmla="*/ 44 h 112"/>
              <a:gd name="T2" fmla="*/ 66 w 109"/>
              <a:gd name="T3" fmla="*/ 44 h 112"/>
              <a:gd name="T4" fmla="*/ 66 w 109"/>
              <a:gd name="T5" fmla="*/ 6 h 112"/>
              <a:gd name="T6" fmla="*/ 60 w 109"/>
              <a:gd name="T7" fmla="*/ 0 h 112"/>
              <a:gd name="T8" fmla="*/ 48 w 109"/>
              <a:gd name="T9" fmla="*/ 0 h 112"/>
              <a:gd name="T10" fmla="*/ 42 w 109"/>
              <a:gd name="T11" fmla="*/ 6 h 112"/>
              <a:gd name="T12" fmla="*/ 42 w 109"/>
              <a:gd name="T13" fmla="*/ 44 h 112"/>
              <a:gd name="T14" fmla="*/ 6 w 109"/>
              <a:gd name="T15" fmla="*/ 44 h 112"/>
              <a:gd name="T16" fmla="*/ 0 w 109"/>
              <a:gd name="T17" fmla="*/ 50 h 112"/>
              <a:gd name="T18" fmla="*/ 0 w 109"/>
              <a:gd name="T19" fmla="*/ 62 h 112"/>
              <a:gd name="T20" fmla="*/ 6 w 109"/>
              <a:gd name="T21" fmla="*/ 68 h 112"/>
              <a:gd name="T22" fmla="*/ 42 w 109"/>
              <a:gd name="T23" fmla="*/ 68 h 112"/>
              <a:gd name="T24" fmla="*/ 42 w 109"/>
              <a:gd name="T25" fmla="*/ 106 h 112"/>
              <a:gd name="T26" fmla="*/ 48 w 109"/>
              <a:gd name="T27" fmla="*/ 112 h 112"/>
              <a:gd name="T28" fmla="*/ 60 w 109"/>
              <a:gd name="T29" fmla="*/ 112 h 112"/>
              <a:gd name="T30" fmla="*/ 66 w 109"/>
              <a:gd name="T31" fmla="*/ 106 h 112"/>
              <a:gd name="T32" fmla="*/ 66 w 109"/>
              <a:gd name="T33" fmla="*/ 68 h 112"/>
              <a:gd name="T34" fmla="*/ 103 w 109"/>
              <a:gd name="T35" fmla="*/ 68 h 112"/>
              <a:gd name="T36" fmla="*/ 109 w 109"/>
              <a:gd name="T37" fmla="*/ 62 h 112"/>
              <a:gd name="T38" fmla="*/ 109 w 109"/>
              <a:gd name="T39" fmla="*/ 50 h 112"/>
              <a:gd name="T40" fmla="*/ 103 w 109"/>
              <a:gd name="T41" fmla="*/ 44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9" h="112">
                <a:moveTo>
                  <a:pt x="103" y="44"/>
                </a:moveTo>
                <a:cubicBezTo>
                  <a:pt x="66" y="44"/>
                  <a:pt x="66" y="44"/>
                  <a:pt x="66" y="44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3"/>
                  <a:pt x="64" y="0"/>
                  <a:pt x="60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5" y="0"/>
                  <a:pt x="42" y="3"/>
                  <a:pt x="42" y="6"/>
                </a:cubicBezTo>
                <a:cubicBezTo>
                  <a:pt x="42" y="44"/>
                  <a:pt x="42" y="44"/>
                  <a:pt x="42" y="44"/>
                </a:cubicBezTo>
                <a:cubicBezTo>
                  <a:pt x="6" y="44"/>
                  <a:pt x="6" y="44"/>
                  <a:pt x="6" y="44"/>
                </a:cubicBezTo>
                <a:cubicBezTo>
                  <a:pt x="3" y="44"/>
                  <a:pt x="0" y="47"/>
                  <a:pt x="0" y="50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5"/>
                  <a:pt x="3" y="68"/>
                  <a:pt x="6" y="68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106"/>
                  <a:pt x="42" y="106"/>
                  <a:pt x="42" y="106"/>
                </a:cubicBezTo>
                <a:cubicBezTo>
                  <a:pt x="42" y="109"/>
                  <a:pt x="45" y="112"/>
                  <a:pt x="48" y="112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64" y="112"/>
                  <a:pt x="66" y="109"/>
                  <a:pt x="66" y="106"/>
                </a:cubicBezTo>
                <a:cubicBezTo>
                  <a:pt x="66" y="68"/>
                  <a:pt x="66" y="68"/>
                  <a:pt x="66" y="68"/>
                </a:cubicBezTo>
                <a:cubicBezTo>
                  <a:pt x="103" y="68"/>
                  <a:pt x="103" y="68"/>
                  <a:pt x="103" y="68"/>
                </a:cubicBezTo>
                <a:cubicBezTo>
                  <a:pt x="106" y="68"/>
                  <a:pt x="109" y="65"/>
                  <a:pt x="109" y="62"/>
                </a:cubicBezTo>
                <a:cubicBezTo>
                  <a:pt x="109" y="50"/>
                  <a:pt x="109" y="50"/>
                  <a:pt x="109" y="50"/>
                </a:cubicBezTo>
                <a:cubicBezTo>
                  <a:pt x="109" y="47"/>
                  <a:pt x="106" y="44"/>
                  <a:pt x="103" y="44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298"/>
          <p:cNvSpPr>
            <a:spLocks noEditPoints="1"/>
          </p:cNvSpPr>
          <p:nvPr/>
        </p:nvSpPr>
        <p:spPr bwMode="auto">
          <a:xfrm>
            <a:off x="7493001" y="1382713"/>
            <a:ext cx="307975" cy="307975"/>
          </a:xfrm>
          <a:custGeom>
            <a:avLst/>
            <a:gdLst>
              <a:gd name="T0" fmla="*/ 98 w 196"/>
              <a:gd name="T1" fmla="*/ 0 h 196"/>
              <a:gd name="T2" fmla="*/ 0 w 196"/>
              <a:gd name="T3" fmla="*/ 98 h 196"/>
              <a:gd name="T4" fmla="*/ 98 w 196"/>
              <a:gd name="T5" fmla="*/ 196 h 196"/>
              <a:gd name="T6" fmla="*/ 196 w 196"/>
              <a:gd name="T7" fmla="*/ 98 h 196"/>
              <a:gd name="T8" fmla="*/ 98 w 196"/>
              <a:gd name="T9" fmla="*/ 0 h 196"/>
              <a:gd name="T10" fmla="*/ 98 w 196"/>
              <a:gd name="T11" fmla="*/ 181 h 196"/>
              <a:gd name="T12" fmla="*/ 15 w 196"/>
              <a:gd name="T13" fmla="*/ 98 h 196"/>
              <a:gd name="T14" fmla="*/ 98 w 196"/>
              <a:gd name="T15" fmla="*/ 15 h 196"/>
              <a:gd name="T16" fmla="*/ 181 w 196"/>
              <a:gd name="T17" fmla="*/ 98 h 196"/>
              <a:gd name="T18" fmla="*/ 98 w 196"/>
              <a:gd name="T19" fmla="*/ 181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6" h="196">
                <a:moveTo>
                  <a:pt x="98" y="0"/>
                </a:moveTo>
                <a:cubicBezTo>
                  <a:pt x="44" y="0"/>
                  <a:pt x="0" y="44"/>
                  <a:pt x="0" y="98"/>
                </a:cubicBezTo>
                <a:cubicBezTo>
                  <a:pt x="0" y="152"/>
                  <a:pt x="44" y="196"/>
                  <a:pt x="98" y="196"/>
                </a:cubicBezTo>
                <a:cubicBezTo>
                  <a:pt x="152" y="196"/>
                  <a:pt x="196" y="152"/>
                  <a:pt x="196" y="98"/>
                </a:cubicBezTo>
                <a:cubicBezTo>
                  <a:pt x="196" y="44"/>
                  <a:pt x="152" y="0"/>
                  <a:pt x="98" y="0"/>
                </a:cubicBezTo>
                <a:close/>
                <a:moveTo>
                  <a:pt x="98" y="181"/>
                </a:moveTo>
                <a:cubicBezTo>
                  <a:pt x="52" y="181"/>
                  <a:pt x="15" y="143"/>
                  <a:pt x="15" y="98"/>
                </a:cubicBezTo>
                <a:cubicBezTo>
                  <a:pt x="15" y="52"/>
                  <a:pt x="52" y="15"/>
                  <a:pt x="98" y="15"/>
                </a:cubicBezTo>
                <a:cubicBezTo>
                  <a:pt x="144" y="15"/>
                  <a:pt x="181" y="52"/>
                  <a:pt x="181" y="98"/>
                </a:cubicBezTo>
                <a:cubicBezTo>
                  <a:pt x="181" y="143"/>
                  <a:pt x="144" y="181"/>
                  <a:pt x="98" y="18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299"/>
          <p:cNvSpPr>
            <a:spLocks/>
          </p:cNvSpPr>
          <p:nvPr/>
        </p:nvSpPr>
        <p:spPr bwMode="auto">
          <a:xfrm>
            <a:off x="7564438" y="1517651"/>
            <a:ext cx="168275" cy="38100"/>
          </a:xfrm>
          <a:custGeom>
            <a:avLst/>
            <a:gdLst>
              <a:gd name="T0" fmla="*/ 102 w 108"/>
              <a:gd name="T1" fmla="*/ 0 h 24"/>
              <a:gd name="T2" fmla="*/ 6 w 108"/>
              <a:gd name="T3" fmla="*/ 0 h 24"/>
              <a:gd name="T4" fmla="*/ 0 w 108"/>
              <a:gd name="T5" fmla="*/ 6 h 24"/>
              <a:gd name="T6" fmla="*/ 0 w 108"/>
              <a:gd name="T7" fmla="*/ 18 h 24"/>
              <a:gd name="T8" fmla="*/ 6 w 108"/>
              <a:gd name="T9" fmla="*/ 24 h 24"/>
              <a:gd name="T10" fmla="*/ 102 w 108"/>
              <a:gd name="T11" fmla="*/ 24 h 24"/>
              <a:gd name="T12" fmla="*/ 108 w 108"/>
              <a:gd name="T13" fmla="*/ 18 h 24"/>
              <a:gd name="T14" fmla="*/ 108 w 108"/>
              <a:gd name="T15" fmla="*/ 6 h 24"/>
              <a:gd name="T16" fmla="*/ 102 w 108"/>
              <a:gd name="T1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8" h="24">
                <a:moveTo>
                  <a:pt x="102" y="0"/>
                </a:move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1"/>
                  <a:pt x="2" y="24"/>
                  <a:pt x="6" y="24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06" y="24"/>
                  <a:pt x="108" y="21"/>
                  <a:pt x="108" y="18"/>
                </a:cubicBezTo>
                <a:cubicBezTo>
                  <a:pt x="108" y="6"/>
                  <a:pt x="108" y="6"/>
                  <a:pt x="108" y="6"/>
                </a:cubicBezTo>
                <a:cubicBezTo>
                  <a:pt x="108" y="3"/>
                  <a:pt x="106" y="0"/>
                  <a:pt x="102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300"/>
          <p:cNvSpPr>
            <a:spLocks noEditPoints="1"/>
          </p:cNvSpPr>
          <p:nvPr/>
        </p:nvSpPr>
        <p:spPr bwMode="auto">
          <a:xfrm>
            <a:off x="8105776" y="1366838"/>
            <a:ext cx="336550" cy="336550"/>
          </a:xfrm>
          <a:custGeom>
            <a:avLst/>
            <a:gdLst>
              <a:gd name="T0" fmla="*/ 177 w 215"/>
              <a:gd name="T1" fmla="*/ 38 h 215"/>
              <a:gd name="T2" fmla="*/ 38 w 215"/>
              <a:gd name="T3" fmla="*/ 38 h 215"/>
              <a:gd name="T4" fmla="*/ 38 w 215"/>
              <a:gd name="T5" fmla="*/ 177 h 215"/>
              <a:gd name="T6" fmla="*/ 177 w 215"/>
              <a:gd name="T7" fmla="*/ 177 h 215"/>
              <a:gd name="T8" fmla="*/ 177 w 215"/>
              <a:gd name="T9" fmla="*/ 38 h 215"/>
              <a:gd name="T10" fmla="*/ 166 w 215"/>
              <a:gd name="T11" fmla="*/ 166 h 215"/>
              <a:gd name="T12" fmla="*/ 49 w 215"/>
              <a:gd name="T13" fmla="*/ 166 h 215"/>
              <a:gd name="T14" fmla="*/ 49 w 215"/>
              <a:gd name="T15" fmla="*/ 49 h 215"/>
              <a:gd name="T16" fmla="*/ 166 w 215"/>
              <a:gd name="T17" fmla="*/ 49 h 215"/>
              <a:gd name="T18" fmla="*/ 166 w 215"/>
              <a:gd name="T19" fmla="*/ 166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5" h="215">
                <a:moveTo>
                  <a:pt x="177" y="38"/>
                </a:moveTo>
                <a:cubicBezTo>
                  <a:pt x="139" y="0"/>
                  <a:pt x="77" y="0"/>
                  <a:pt x="38" y="38"/>
                </a:cubicBezTo>
                <a:cubicBezTo>
                  <a:pt x="0" y="77"/>
                  <a:pt x="0" y="139"/>
                  <a:pt x="38" y="177"/>
                </a:cubicBezTo>
                <a:cubicBezTo>
                  <a:pt x="77" y="215"/>
                  <a:pt x="139" y="215"/>
                  <a:pt x="177" y="177"/>
                </a:cubicBezTo>
                <a:cubicBezTo>
                  <a:pt x="215" y="139"/>
                  <a:pt x="215" y="77"/>
                  <a:pt x="177" y="38"/>
                </a:cubicBezTo>
                <a:close/>
                <a:moveTo>
                  <a:pt x="166" y="166"/>
                </a:moveTo>
                <a:cubicBezTo>
                  <a:pt x="134" y="199"/>
                  <a:pt x="81" y="199"/>
                  <a:pt x="49" y="166"/>
                </a:cubicBezTo>
                <a:cubicBezTo>
                  <a:pt x="17" y="134"/>
                  <a:pt x="17" y="81"/>
                  <a:pt x="49" y="49"/>
                </a:cubicBezTo>
                <a:cubicBezTo>
                  <a:pt x="81" y="17"/>
                  <a:pt x="134" y="17"/>
                  <a:pt x="166" y="49"/>
                </a:cubicBezTo>
                <a:cubicBezTo>
                  <a:pt x="199" y="81"/>
                  <a:pt x="199" y="134"/>
                  <a:pt x="166" y="16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301"/>
          <p:cNvSpPr>
            <a:spLocks/>
          </p:cNvSpPr>
          <p:nvPr/>
        </p:nvSpPr>
        <p:spPr bwMode="auto">
          <a:xfrm>
            <a:off x="8202613" y="1463676"/>
            <a:ext cx="144463" cy="146050"/>
          </a:xfrm>
          <a:custGeom>
            <a:avLst/>
            <a:gdLst>
              <a:gd name="T0" fmla="*/ 90 w 92"/>
              <a:gd name="T1" fmla="*/ 11 h 93"/>
              <a:gd name="T2" fmla="*/ 81 w 92"/>
              <a:gd name="T3" fmla="*/ 3 h 93"/>
              <a:gd name="T4" fmla="*/ 73 w 92"/>
              <a:gd name="T5" fmla="*/ 3 h 93"/>
              <a:gd name="T6" fmla="*/ 46 w 92"/>
              <a:gd name="T7" fmla="*/ 30 h 93"/>
              <a:gd name="T8" fmla="*/ 20 w 92"/>
              <a:gd name="T9" fmla="*/ 4 h 93"/>
              <a:gd name="T10" fmla="*/ 12 w 92"/>
              <a:gd name="T11" fmla="*/ 4 h 93"/>
              <a:gd name="T12" fmla="*/ 4 w 92"/>
              <a:gd name="T13" fmla="*/ 12 h 93"/>
              <a:gd name="T14" fmla="*/ 4 w 92"/>
              <a:gd name="T15" fmla="*/ 20 h 93"/>
              <a:gd name="T16" fmla="*/ 29 w 92"/>
              <a:gd name="T17" fmla="*/ 46 h 93"/>
              <a:gd name="T18" fmla="*/ 2 w 92"/>
              <a:gd name="T19" fmla="*/ 73 h 93"/>
              <a:gd name="T20" fmla="*/ 2 w 92"/>
              <a:gd name="T21" fmla="*/ 82 h 93"/>
              <a:gd name="T22" fmla="*/ 11 w 92"/>
              <a:gd name="T23" fmla="*/ 90 h 93"/>
              <a:gd name="T24" fmla="*/ 19 w 92"/>
              <a:gd name="T25" fmla="*/ 90 h 93"/>
              <a:gd name="T26" fmla="*/ 46 w 92"/>
              <a:gd name="T27" fmla="*/ 63 h 93"/>
              <a:gd name="T28" fmla="*/ 72 w 92"/>
              <a:gd name="T29" fmla="*/ 89 h 93"/>
              <a:gd name="T30" fmla="*/ 80 w 92"/>
              <a:gd name="T31" fmla="*/ 89 h 93"/>
              <a:gd name="T32" fmla="*/ 88 w 92"/>
              <a:gd name="T33" fmla="*/ 81 h 93"/>
              <a:gd name="T34" fmla="*/ 88 w 92"/>
              <a:gd name="T35" fmla="*/ 72 h 93"/>
              <a:gd name="T36" fmla="*/ 63 w 92"/>
              <a:gd name="T37" fmla="*/ 47 h 93"/>
              <a:gd name="T38" fmla="*/ 90 w 92"/>
              <a:gd name="T39" fmla="*/ 20 h 93"/>
              <a:gd name="T40" fmla="*/ 90 w 92"/>
              <a:gd name="T41" fmla="*/ 11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2" h="93">
                <a:moveTo>
                  <a:pt x="90" y="11"/>
                </a:moveTo>
                <a:cubicBezTo>
                  <a:pt x="81" y="3"/>
                  <a:pt x="81" y="3"/>
                  <a:pt x="81" y="3"/>
                </a:cubicBezTo>
                <a:cubicBezTo>
                  <a:pt x="79" y="0"/>
                  <a:pt x="75" y="0"/>
                  <a:pt x="73" y="3"/>
                </a:cubicBezTo>
                <a:cubicBezTo>
                  <a:pt x="46" y="30"/>
                  <a:pt x="46" y="30"/>
                  <a:pt x="46" y="30"/>
                </a:cubicBezTo>
                <a:cubicBezTo>
                  <a:pt x="20" y="4"/>
                  <a:pt x="20" y="4"/>
                  <a:pt x="20" y="4"/>
                </a:cubicBezTo>
                <a:cubicBezTo>
                  <a:pt x="18" y="2"/>
                  <a:pt x="14" y="2"/>
                  <a:pt x="12" y="4"/>
                </a:cubicBezTo>
                <a:cubicBezTo>
                  <a:pt x="4" y="12"/>
                  <a:pt x="4" y="12"/>
                  <a:pt x="4" y="12"/>
                </a:cubicBezTo>
                <a:cubicBezTo>
                  <a:pt x="1" y="14"/>
                  <a:pt x="1" y="18"/>
                  <a:pt x="4" y="20"/>
                </a:cubicBezTo>
                <a:cubicBezTo>
                  <a:pt x="29" y="46"/>
                  <a:pt x="29" y="46"/>
                  <a:pt x="29" y="46"/>
                </a:cubicBezTo>
                <a:cubicBezTo>
                  <a:pt x="2" y="73"/>
                  <a:pt x="2" y="73"/>
                  <a:pt x="2" y="73"/>
                </a:cubicBezTo>
                <a:cubicBezTo>
                  <a:pt x="0" y="76"/>
                  <a:pt x="0" y="79"/>
                  <a:pt x="2" y="82"/>
                </a:cubicBezTo>
                <a:cubicBezTo>
                  <a:pt x="11" y="90"/>
                  <a:pt x="11" y="90"/>
                  <a:pt x="11" y="90"/>
                </a:cubicBezTo>
                <a:cubicBezTo>
                  <a:pt x="13" y="93"/>
                  <a:pt x="17" y="93"/>
                  <a:pt x="19" y="90"/>
                </a:cubicBezTo>
                <a:cubicBezTo>
                  <a:pt x="46" y="63"/>
                  <a:pt x="46" y="63"/>
                  <a:pt x="46" y="63"/>
                </a:cubicBezTo>
                <a:cubicBezTo>
                  <a:pt x="72" y="89"/>
                  <a:pt x="72" y="89"/>
                  <a:pt x="72" y="89"/>
                </a:cubicBezTo>
                <a:cubicBezTo>
                  <a:pt x="74" y="91"/>
                  <a:pt x="78" y="91"/>
                  <a:pt x="80" y="89"/>
                </a:cubicBezTo>
                <a:cubicBezTo>
                  <a:pt x="88" y="81"/>
                  <a:pt x="88" y="81"/>
                  <a:pt x="88" y="81"/>
                </a:cubicBezTo>
                <a:cubicBezTo>
                  <a:pt x="91" y="78"/>
                  <a:pt x="91" y="75"/>
                  <a:pt x="88" y="72"/>
                </a:cubicBezTo>
                <a:cubicBezTo>
                  <a:pt x="63" y="47"/>
                  <a:pt x="63" y="47"/>
                  <a:pt x="63" y="47"/>
                </a:cubicBezTo>
                <a:cubicBezTo>
                  <a:pt x="90" y="20"/>
                  <a:pt x="90" y="20"/>
                  <a:pt x="90" y="20"/>
                </a:cubicBezTo>
                <a:cubicBezTo>
                  <a:pt x="92" y="17"/>
                  <a:pt x="92" y="14"/>
                  <a:pt x="90" y="1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302"/>
          <p:cNvSpPr>
            <a:spLocks/>
          </p:cNvSpPr>
          <p:nvPr/>
        </p:nvSpPr>
        <p:spPr bwMode="auto">
          <a:xfrm>
            <a:off x="10188576" y="4011613"/>
            <a:ext cx="28575" cy="73025"/>
          </a:xfrm>
          <a:custGeom>
            <a:avLst/>
            <a:gdLst>
              <a:gd name="T0" fmla="*/ 6 w 18"/>
              <a:gd name="T1" fmla="*/ 1 h 46"/>
              <a:gd name="T2" fmla="*/ 1 w 18"/>
              <a:gd name="T3" fmla="*/ 6 h 46"/>
              <a:gd name="T4" fmla="*/ 1 w 18"/>
              <a:gd name="T5" fmla="*/ 6 h 46"/>
              <a:gd name="T6" fmla="*/ 4 w 18"/>
              <a:gd name="T7" fmla="*/ 24 h 46"/>
              <a:gd name="T8" fmla="*/ 1 w 18"/>
              <a:gd name="T9" fmla="*/ 41 h 46"/>
              <a:gd name="T10" fmla="*/ 6 w 18"/>
              <a:gd name="T11" fmla="*/ 46 h 46"/>
              <a:gd name="T12" fmla="*/ 8 w 18"/>
              <a:gd name="T13" fmla="*/ 46 h 46"/>
              <a:gd name="T14" fmla="*/ 14 w 18"/>
              <a:gd name="T15" fmla="*/ 43 h 46"/>
              <a:gd name="T16" fmla="*/ 18 w 18"/>
              <a:gd name="T17" fmla="*/ 24 h 46"/>
              <a:gd name="T18" fmla="*/ 14 w 18"/>
              <a:gd name="T19" fmla="*/ 4 h 46"/>
              <a:gd name="T20" fmla="*/ 6 w 18"/>
              <a:gd name="T21" fmla="*/ 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46">
                <a:moveTo>
                  <a:pt x="6" y="1"/>
                </a:moveTo>
                <a:cubicBezTo>
                  <a:pt x="3" y="1"/>
                  <a:pt x="0" y="4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3" y="12"/>
                  <a:pt x="4" y="18"/>
                  <a:pt x="4" y="24"/>
                </a:cubicBezTo>
                <a:cubicBezTo>
                  <a:pt x="4" y="29"/>
                  <a:pt x="3" y="35"/>
                  <a:pt x="1" y="41"/>
                </a:cubicBezTo>
                <a:cubicBezTo>
                  <a:pt x="0" y="43"/>
                  <a:pt x="3" y="46"/>
                  <a:pt x="6" y="46"/>
                </a:cubicBezTo>
                <a:cubicBezTo>
                  <a:pt x="7" y="46"/>
                  <a:pt x="7" y="46"/>
                  <a:pt x="8" y="46"/>
                </a:cubicBezTo>
                <a:cubicBezTo>
                  <a:pt x="11" y="46"/>
                  <a:pt x="14" y="45"/>
                  <a:pt x="14" y="43"/>
                </a:cubicBezTo>
                <a:cubicBezTo>
                  <a:pt x="17" y="37"/>
                  <a:pt x="18" y="30"/>
                  <a:pt x="18" y="24"/>
                </a:cubicBezTo>
                <a:cubicBezTo>
                  <a:pt x="18" y="17"/>
                  <a:pt x="17" y="11"/>
                  <a:pt x="14" y="4"/>
                </a:cubicBezTo>
                <a:cubicBezTo>
                  <a:pt x="13" y="2"/>
                  <a:pt x="10" y="0"/>
                  <a:pt x="6" y="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303"/>
          <p:cNvSpPr>
            <a:spLocks/>
          </p:cNvSpPr>
          <p:nvPr/>
        </p:nvSpPr>
        <p:spPr bwMode="auto">
          <a:xfrm>
            <a:off x="10252076" y="3948113"/>
            <a:ext cx="55563" cy="201613"/>
          </a:xfrm>
          <a:custGeom>
            <a:avLst/>
            <a:gdLst>
              <a:gd name="T0" fmla="*/ 14 w 35"/>
              <a:gd name="T1" fmla="*/ 3 h 129"/>
              <a:gd name="T2" fmla="*/ 5 w 35"/>
              <a:gd name="T3" fmla="*/ 1 h 129"/>
              <a:gd name="T4" fmla="*/ 2 w 35"/>
              <a:gd name="T5" fmla="*/ 7 h 129"/>
              <a:gd name="T6" fmla="*/ 2 w 35"/>
              <a:gd name="T7" fmla="*/ 7 h 129"/>
              <a:gd name="T8" fmla="*/ 21 w 35"/>
              <a:gd name="T9" fmla="*/ 65 h 129"/>
              <a:gd name="T10" fmla="*/ 2 w 35"/>
              <a:gd name="T11" fmla="*/ 122 h 129"/>
              <a:gd name="T12" fmla="*/ 5 w 35"/>
              <a:gd name="T13" fmla="*/ 128 h 129"/>
              <a:gd name="T14" fmla="*/ 8 w 35"/>
              <a:gd name="T15" fmla="*/ 129 h 129"/>
              <a:gd name="T16" fmla="*/ 14 w 35"/>
              <a:gd name="T17" fmla="*/ 126 h 129"/>
              <a:gd name="T18" fmla="*/ 35 w 35"/>
              <a:gd name="T19" fmla="*/ 65 h 129"/>
              <a:gd name="T20" fmla="*/ 14 w 35"/>
              <a:gd name="T21" fmla="*/ 3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" h="129">
                <a:moveTo>
                  <a:pt x="14" y="3"/>
                </a:moveTo>
                <a:cubicBezTo>
                  <a:pt x="12" y="1"/>
                  <a:pt x="8" y="0"/>
                  <a:pt x="5" y="1"/>
                </a:cubicBezTo>
                <a:cubicBezTo>
                  <a:pt x="2" y="2"/>
                  <a:pt x="0" y="4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15" y="25"/>
                  <a:pt x="21" y="45"/>
                  <a:pt x="21" y="65"/>
                </a:cubicBezTo>
                <a:cubicBezTo>
                  <a:pt x="21" y="84"/>
                  <a:pt x="15" y="104"/>
                  <a:pt x="2" y="122"/>
                </a:cubicBezTo>
                <a:cubicBezTo>
                  <a:pt x="0" y="125"/>
                  <a:pt x="2" y="127"/>
                  <a:pt x="5" y="128"/>
                </a:cubicBezTo>
                <a:cubicBezTo>
                  <a:pt x="6" y="129"/>
                  <a:pt x="7" y="129"/>
                  <a:pt x="8" y="129"/>
                </a:cubicBezTo>
                <a:cubicBezTo>
                  <a:pt x="10" y="129"/>
                  <a:pt x="13" y="128"/>
                  <a:pt x="14" y="126"/>
                </a:cubicBezTo>
                <a:cubicBezTo>
                  <a:pt x="28" y="107"/>
                  <a:pt x="35" y="86"/>
                  <a:pt x="35" y="65"/>
                </a:cubicBezTo>
                <a:cubicBezTo>
                  <a:pt x="35" y="43"/>
                  <a:pt x="28" y="22"/>
                  <a:pt x="14" y="3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304"/>
          <p:cNvSpPr>
            <a:spLocks/>
          </p:cNvSpPr>
          <p:nvPr/>
        </p:nvSpPr>
        <p:spPr bwMode="auto">
          <a:xfrm>
            <a:off x="10223501" y="3986213"/>
            <a:ext cx="36513" cy="127000"/>
          </a:xfrm>
          <a:custGeom>
            <a:avLst/>
            <a:gdLst>
              <a:gd name="T0" fmla="*/ 14 w 23"/>
              <a:gd name="T1" fmla="*/ 4 h 81"/>
              <a:gd name="T2" fmla="*/ 6 w 23"/>
              <a:gd name="T3" fmla="*/ 1 h 81"/>
              <a:gd name="T4" fmla="*/ 1 w 23"/>
              <a:gd name="T5" fmla="*/ 7 h 81"/>
              <a:gd name="T6" fmla="*/ 10 w 23"/>
              <a:gd name="T7" fmla="*/ 40 h 81"/>
              <a:gd name="T8" fmla="*/ 1 w 23"/>
              <a:gd name="T9" fmla="*/ 74 h 81"/>
              <a:gd name="T10" fmla="*/ 5 w 23"/>
              <a:gd name="T11" fmla="*/ 80 h 81"/>
              <a:gd name="T12" fmla="*/ 8 w 23"/>
              <a:gd name="T13" fmla="*/ 81 h 81"/>
              <a:gd name="T14" fmla="*/ 14 w 23"/>
              <a:gd name="T15" fmla="*/ 77 h 81"/>
              <a:gd name="T16" fmla="*/ 23 w 23"/>
              <a:gd name="T17" fmla="*/ 40 h 81"/>
              <a:gd name="T18" fmla="*/ 14 w 23"/>
              <a:gd name="T19" fmla="*/ 4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" h="81">
                <a:moveTo>
                  <a:pt x="14" y="4"/>
                </a:moveTo>
                <a:cubicBezTo>
                  <a:pt x="13" y="1"/>
                  <a:pt x="9" y="0"/>
                  <a:pt x="6" y="1"/>
                </a:cubicBezTo>
                <a:cubicBezTo>
                  <a:pt x="2" y="2"/>
                  <a:pt x="0" y="4"/>
                  <a:pt x="1" y="7"/>
                </a:cubicBezTo>
                <a:cubicBezTo>
                  <a:pt x="7" y="18"/>
                  <a:pt x="10" y="29"/>
                  <a:pt x="10" y="40"/>
                </a:cubicBezTo>
                <a:cubicBezTo>
                  <a:pt x="10" y="52"/>
                  <a:pt x="7" y="64"/>
                  <a:pt x="1" y="74"/>
                </a:cubicBezTo>
                <a:cubicBezTo>
                  <a:pt x="0" y="77"/>
                  <a:pt x="2" y="79"/>
                  <a:pt x="5" y="80"/>
                </a:cubicBezTo>
                <a:cubicBezTo>
                  <a:pt x="6" y="80"/>
                  <a:pt x="7" y="81"/>
                  <a:pt x="8" y="81"/>
                </a:cubicBezTo>
                <a:cubicBezTo>
                  <a:pt x="10" y="81"/>
                  <a:pt x="13" y="79"/>
                  <a:pt x="14" y="77"/>
                </a:cubicBezTo>
                <a:cubicBezTo>
                  <a:pt x="20" y="66"/>
                  <a:pt x="23" y="53"/>
                  <a:pt x="23" y="40"/>
                </a:cubicBezTo>
                <a:cubicBezTo>
                  <a:pt x="23" y="28"/>
                  <a:pt x="20" y="16"/>
                  <a:pt x="14" y="4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305"/>
          <p:cNvSpPr>
            <a:spLocks/>
          </p:cNvSpPr>
          <p:nvPr/>
        </p:nvSpPr>
        <p:spPr bwMode="auto">
          <a:xfrm>
            <a:off x="9999663" y="3922713"/>
            <a:ext cx="169863" cy="254000"/>
          </a:xfrm>
          <a:custGeom>
            <a:avLst/>
            <a:gdLst>
              <a:gd name="T0" fmla="*/ 95 w 108"/>
              <a:gd name="T1" fmla="*/ 8 h 162"/>
              <a:gd name="T2" fmla="*/ 46 w 108"/>
              <a:gd name="T3" fmla="*/ 47 h 162"/>
              <a:gd name="T4" fmla="*/ 5 w 108"/>
              <a:gd name="T5" fmla="*/ 47 h 162"/>
              <a:gd name="T6" fmla="*/ 0 w 108"/>
              <a:gd name="T7" fmla="*/ 52 h 162"/>
              <a:gd name="T8" fmla="*/ 0 w 108"/>
              <a:gd name="T9" fmla="*/ 110 h 162"/>
              <a:gd name="T10" fmla="*/ 5 w 108"/>
              <a:gd name="T11" fmla="*/ 115 h 162"/>
              <a:gd name="T12" fmla="*/ 47 w 108"/>
              <a:gd name="T13" fmla="*/ 115 h 162"/>
              <a:gd name="T14" fmla="*/ 95 w 108"/>
              <a:gd name="T15" fmla="*/ 154 h 162"/>
              <a:gd name="T16" fmla="*/ 108 w 108"/>
              <a:gd name="T17" fmla="*/ 149 h 162"/>
              <a:gd name="T18" fmla="*/ 108 w 108"/>
              <a:gd name="T19" fmla="*/ 82 h 162"/>
              <a:gd name="T20" fmla="*/ 108 w 108"/>
              <a:gd name="T21" fmla="*/ 79 h 162"/>
              <a:gd name="T22" fmla="*/ 108 w 108"/>
              <a:gd name="T23" fmla="*/ 13 h 162"/>
              <a:gd name="T24" fmla="*/ 95 w 108"/>
              <a:gd name="T25" fmla="*/ 8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8" h="162">
                <a:moveTo>
                  <a:pt x="95" y="8"/>
                </a:moveTo>
                <a:cubicBezTo>
                  <a:pt x="85" y="14"/>
                  <a:pt x="60" y="35"/>
                  <a:pt x="46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2" y="47"/>
                  <a:pt x="0" y="49"/>
                  <a:pt x="0" y="52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13"/>
                  <a:pt x="2" y="115"/>
                  <a:pt x="5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61" y="128"/>
                  <a:pt x="85" y="148"/>
                  <a:pt x="95" y="154"/>
                </a:cubicBezTo>
                <a:cubicBezTo>
                  <a:pt x="107" y="162"/>
                  <a:pt x="108" y="149"/>
                  <a:pt x="108" y="149"/>
                </a:cubicBezTo>
                <a:cubicBezTo>
                  <a:pt x="108" y="82"/>
                  <a:pt x="108" y="82"/>
                  <a:pt x="108" y="82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7" y="0"/>
                  <a:pt x="95" y="8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306"/>
          <p:cNvSpPr>
            <a:spLocks/>
          </p:cNvSpPr>
          <p:nvPr/>
        </p:nvSpPr>
        <p:spPr bwMode="auto">
          <a:xfrm>
            <a:off x="10858501" y="4011613"/>
            <a:ext cx="26988" cy="73025"/>
          </a:xfrm>
          <a:custGeom>
            <a:avLst/>
            <a:gdLst>
              <a:gd name="T0" fmla="*/ 6 w 17"/>
              <a:gd name="T1" fmla="*/ 1 h 46"/>
              <a:gd name="T2" fmla="*/ 1 w 17"/>
              <a:gd name="T3" fmla="*/ 6 h 46"/>
              <a:gd name="T4" fmla="*/ 1 w 17"/>
              <a:gd name="T5" fmla="*/ 6 h 46"/>
              <a:gd name="T6" fmla="*/ 4 w 17"/>
              <a:gd name="T7" fmla="*/ 23 h 46"/>
              <a:gd name="T8" fmla="*/ 1 w 17"/>
              <a:gd name="T9" fmla="*/ 41 h 46"/>
              <a:gd name="T10" fmla="*/ 6 w 17"/>
              <a:gd name="T11" fmla="*/ 46 h 46"/>
              <a:gd name="T12" fmla="*/ 8 w 17"/>
              <a:gd name="T13" fmla="*/ 46 h 46"/>
              <a:gd name="T14" fmla="*/ 14 w 17"/>
              <a:gd name="T15" fmla="*/ 43 h 46"/>
              <a:gd name="T16" fmla="*/ 17 w 17"/>
              <a:gd name="T17" fmla="*/ 23 h 46"/>
              <a:gd name="T18" fmla="*/ 14 w 17"/>
              <a:gd name="T19" fmla="*/ 4 h 46"/>
              <a:gd name="T20" fmla="*/ 6 w 17"/>
              <a:gd name="T21" fmla="*/ 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46">
                <a:moveTo>
                  <a:pt x="6" y="1"/>
                </a:moveTo>
                <a:cubicBezTo>
                  <a:pt x="2" y="1"/>
                  <a:pt x="0" y="4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3" y="12"/>
                  <a:pt x="4" y="18"/>
                  <a:pt x="4" y="23"/>
                </a:cubicBezTo>
                <a:cubicBezTo>
                  <a:pt x="4" y="29"/>
                  <a:pt x="3" y="35"/>
                  <a:pt x="1" y="41"/>
                </a:cubicBezTo>
                <a:cubicBezTo>
                  <a:pt x="0" y="43"/>
                  <a:pt x="2" y="46"/>
                  <a:pt x="6" y="46"/>
                </a:cubicBezTo>
                <a:cubicBezTo>
                  <a:pt x="6" y="46"/>
                  <a:pt x="7" y="46"/>
                  <a:pt x="8" y="46"/>
                </a:cubicBezTo>
                <a:cubicBezTo>
                  <a:pt x="11" y="46"/>
                  <a:pt x="13" y="45"/>
                  <a:pt x="14" y="43"/>
                </a:cubicBezTo>
                <a:cubicBezTo>
                  <a:pt x="16" y="36"/>
                  <a:pt x="17" y="30"/>
                  <a:pt x="17" y="23"/>
                </a:cubicBezTo>
                <a:cubicBezTo>
                  <a:pt x="17" y="17"/>
                  <a:pt x="16" y="10"/>
                  <a:pt x="14" y="4"/>
                </a:cubicBezTo>
                <a:cubicBezTo>
                  <a:pt x="13" y="2"/>
                  <a:pt x="10" y="0"/>
                  <a:pt x="6" y="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307"/>
          <p:cNvSpPr>
            <a:spLocks/>
          </p:cNvSpPr>
          <p:nvPr/>
        </p:nvSpPr>
        <p:spPr bwMode="auto">
          <a:xfrm>
            <a:off x="10669588" y="3922713"/>
            <a:ext cx="169863" cy="180975"/>
          </a:xfrm>
          <a:custGeom>
            <a:avLst/>
            <a:gdLst>
              <a:gd name="T0" fmla="*/ 5 w 109"/>
              <a:gd name="T1" fmla="*/ 115 h 115"/>
              <a:gd name="T2" fmla="*/ 16 w 109"/>
              <a:gd name="T3" fmla="*/ 115 h 115"/>
              <a:gd name="T4" fmla="*/ 109 w 109"/>
              <a:gd name="T5" fmla="*/ 22 h 115"/>
              <a:gd name="T6" fmla="*/ 109 w 109"/>
              <a:gd name="T7" fmla="*/ 13 h 115"/>
              <a:gd name="T8" fmla="*/ 95 w 109"/>
              <a:gd name="T9" fmla="*/ 7 h 115"/>
              <a:gd name="T10" fmla="*/ 47 w 109"/>
              <a:gd name="T11" fmla="*/ 47 h 115"/>
              <a:gd name="T12" fmla="*/ 5 w 109"/>
              <a:gd name="T13" fmla="*/ 47 h 115"/>
              <a:gd name="T14" fmla="*/ 0 w 109"/>
              <a:gd name="T15" fmla="*/ 52 h 115"/>
              <a:gd name="T16" fmla="*/ 0 w 109"/>
              <a:gd name="T17" fmla="*/ 110 h 115"/>
              <a:gd name="T18" fmla="*/ 5 w 109"/>
              <a:gd name="T19" fmla="*/ 115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9" h="115">
                <a:moveTo>
                  <a:pt x="5" y="115"/>
                </a:moveTo>
                <a:cubicBezTo>
                  <a:pt x="16" y="115"/>
                  <a:pt x="16" y="115"/>
                  <a:pt x="16" y="115"/>
                </a:cubicBezTo>
                <a:cubicBezTo>
                  <a:pt x="109" y="22"/>
                  <a:pt x="109" y="22"/>
                  <a:pt x="109" y="22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7" y="0"/>
                  <a:pt x="95" y="7"/>
                </a:cubicBezTo>
                <a:cubicBezTo>
                  <a:pt x="86" y="14"/>
                  <a:pt x="61" y="35"/>
                  <a:pt x="47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2" y="47"/>
                  <a:pt x="0" y="49"/>
                  <a:pt x="0" y="52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13"/>
                  <a:pt x="2" y="115"/>
                  <a:pt x="5" y="115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308"/>
          <p:cNvSpPr>
            <a:spLocks/>
          </p:cNvSpPr>
          <p:nvPr/>
        </p:nvSpPr>
        <p:spPr bwMode="auto">
          <a:xfrm>
            <a:off x="10755313" y="4029076"/>
            <a:ext cx="84138" cy="147638"/>
          </a:xfrm>
          <a:custGeom>
            <a:avLst/>
            <a:gdLst>
              <a:gd name="T0" fmla="*/ 40 w 54"/>
              <a:gd name="T1" fmla="*/ 86 h 94"/>
              <a:gd name="T2" fmla="*/ 54 w 54"/>
              <a:gd name="T3" fmla="*/ 81 h 94"/>
              <a:gd name="T4" fmla="*/ 54 w 54"/>
              <a:gd name="T5" fmla="*/ 14 h 94"/>
              <a:gd name="T6" fmla="*/ 54 w 54"/>
              <a:gd name="T7" fmla="*/ 11 h 94"/>
              <a:gd name="T8" fmla="*/ 54 w 54"/>
              <a:gd name="T9" fmla="*/ 0 h 94"/>
              <a:gd name="T10" fmla="*/ 0 w 54"/>
              <a:gd name="T11" fmla="*/ 54 h 94"/>
              <a:gd name="T12" fmla="*/ 40 w 54"/>
              <a:gd name="T13" fmla="*/ 86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4" h="94">
                <a:moveTo>
                  <a:pt x="40" y="86"/>
                </a:moveTo>
                <a:cubicBezTo>
                  <a:pt x="52" y="94"/>
                  <a:pt x="54" y="81"/>
                  <a:pt x="54" y="81"/>
                </a:cubicBezTo>
                <a:cubicBezTo>
                  <a:pt x="54" y="14"/>
                  <a:pt x="54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14" y="66"/>
                  <a:pt x="32" y="81"/>
                  <a:pt x="40" y="8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309"/>
          <p:cNvSpPr>
            <a:spLocks/>
          </p:cNvSpPr>
          <p:nvPr/>
        </p:nvSpPr>
        <p:spPr bwMode="auto">
          <a:xfrm>
            <a:off x="10648951" y="3908426"/>
            <a:ext cx="276225" cy="274638"/>
          </a:xfrm>
          <a:custGeom>
            <a:avLst/>
            <a:gdLst>
              <a:gd name="T0" fmla="*/ 174 w 176"/>
              <a:gd name="T1" fmla="*/ 2 h 175"/>
              <a:gd name="T2" fmla="*/ 166 w 176"/>
              <a:gd name="T3" fmla="*/ 2 h 175"/>
              <a:gd name="T4" fmla="*/ 122 w 176"/>
              <a:gd name="T5" fmla="*/ 46 h 175"/>
              <a:gd name="T6" fmla="*/ 43 w 176"/>
              <a:gd name="T7" fmla="*/ 124 h 175"/>
              <a:gd name="T8" fmla="*/ 2 w 176"/>
              <a:gd name="T9" fmla="*/ 165 h 175"/>
              <a:gd name="T10" fmla="*/ 2 w 176"/>
              <a:gd name="T11" fmla="*/ 174 h 175"/>
              <a:gd name="T12" fmla="*/ 7 w 176"/>
              <a:gd name="T13" fmla="*/ 175 h 175"/>
              <a:gd name="T14" fmla="*/ 11 w 176"/>
              <a:gd name="T15" fmla="*/ 174 h 175"/>
              <a:gd name="T16" fmla="*/ 60 w 176"/>
              <a:gd name="T17" fmla="*/ 124 h 175"/>
              <a:gd name="T18" fmla="*/ 122 w 176"/>
              <a:gd name="T19" fmla="*/ 63 h 175"/>
              <a:gd name="T20" fmla="*/ 174 w 176"/>
              <a:gd name="T21" fmla="*/ 11 h 175"/>
              <a:gd name="T22" fmla="*/ 174 w 176"/>
              <a:gd name="T23" fmla="*/ 2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6" h="175">
                <a:moveTo>
                  <a:pt x="174" y="2"/>
                </a:moveTo>
                <a:cubicBezTo>
                  <a:pt x="172" y="0"/>
                  <a:pt x="168" y="0"/>
                  <a:pt x="166" y="2"/>
                </a:cubicBezTo>
                <a:cubicBezTo>
                  <a:pt x="122" y="46"/>
                  <a:pt x="122" y="46"/>
                  <a:pt x="122" y="46"/>
                </a:cubicBezTo>
                <a:cubicBezTo>
                  <a:pt x="43" y="124"/>
                  <a:pt x="43" y="124"/>
                  <a:pt x="43" y="124"/>
                </a:cubicBezTo>
                <a:cubicBezTo>
                  <a:pt x="2" y="165"/>
                  <a:pt x="2" y="165"/>
                  <a:pt x="2" y="165"/>
                </a:cubicBezTo>
                <a:cubicBezTo>
                  <a:pt x="0" y="168"/>
                  <a:pt x="0" y="171"/>
                  <a:pt x="2" y="174"/>
                </a:cubicBezTo>
                <a:cubicBezTo>
                  <a:pt x="4" y="175"/>
                  <a:pt x="5" y="175"/>
                  <a:pt x="7" y="175"/>
                </a:cubicBezTo>
                <a:cubicBezTo>
                  <a:pt x="8" y="175"/>
                  <a:pt x="10" y="175"/>
                  <a:pt x="11" y="17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122" y="63"/>
                  <a:pt x="122" y="63"/>
                  <a:pt x="122" y="63"/>
                </a:cubicBezTo>
                <a:cubicBezTo>
                  <a:pt x="174" y="11"/>
                  <a:pt x="174" y="11"/>
                  <a:pt x="174" y="11"/>
                </a:cubicBezTo>
                <a:cubicBezTo>
                  <a:pt x="176" y="8"/>
                  <a:pt x="176" y="4"/>
                  <a:pt x="174" y="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310"/>
          <p:cNvSpPr>
            <a:spLocks/>
          </p:cNvSpPr>
          <p:nvPr/>
        </p:nvSpPr>
        <p:spPr bwMode="auto">
          <a:xfrm>
            <a:off x="8804276" y="1384301"/>
            <a:ext cx="207963" cy="311150"/>
          </a:xfrm>
          <a:custGeom>
            <a:avLst/>
            <a:gdLst>
              <a:gd name="T0" fmla="*/ 0 w 132"/>
              <a:gd name="T1" fmla="*/ 14 h 198"/>
              <a:gd name="T2" fmla="*/ 1 w 132"/>
              <a:gd name="T3" fmla="*/ 8 h 198"/>
              <a:gd name="T4" fmla="*/ 10 w 132"/>
              <a:gd name="T5" fmla="*/ 0 h 198"/>
              <a:gd name="T6" fmla="*/ 18 w 132"/>
              <a:gd name="T7" fmla="*/ 3 h 198"/>
              <a:gd name="T8" fmla="*/ 127 w 132"/>
              <a:gd name="T9" fmla="*/ 89 h 198"/>
              <a:gd name="T10" fmla="*/ 128 w 132"/>
              <a:gd name="T11" fmla="*/ 89 h 198"/>
              <a:gd name="T12" fmla="*/ 132 w 132"/>
              <a:gd name="T13" fmla="*/ 100 h 198"/>
              <a:gd name="T14" fmla="*/ 128 w 132"/>
              <a:gd name="T15" fmla="*/ 109 h 198"/>
              <a:gd name="T16" fmla="*/ 21 w 132"/>
              <a:gd name="T17" fmla="*/ 193 h 198"/>
              <a:gd name="T18" fmla="*/ 10 w 132"/>
              <a:gd name="T19" fmla="*/ 198 h 198"/>
              <a:gd name="T20" fmla="*/ 10 w 132"/>
              <a:gd name="T21" fmla="*/ 198 h 198"/>
              <a:gd name="T22" fmla="*/ 10 w 132"/>
              <a:gd name="T23" fmla="*/ 198 h 198"/>
              <a:gd name="T24" fmla="*/ 1 w 132"/>
              <a:gd name="T25" fmla="*/ 194 h 198"/>
              <a:gd name="T26" fmla="*/ 0 w 132"/>
              <a:gd name="T27" fmla="*/ 190 h 198"/>
              <a:gd name="T28" fmla="*/ 0 w 132"/>
              <a:gd name="T29" fmla="*/ 14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2" h="198">
                <a:moveTo>
                  <a:pt x="0" y="14"/>
                </a:moveTo>
                <a:cubicBezTo>
                  <a:pt x="0" y="14"/>
                  <a:pt x="0" y="10"/>
                  <a:pt x="1" y="8"/>
                </a:cubicBezTo>
                <a:cubicBezTo>
                  <a:pt x="1" y="3"/>
                  <a:pt x="6" y="0"/>
                  <a:pt x="10" y="0"/>
                </a:cubicBezTo>
                <a:cubicBezTo>
                  <a:pt x="13" y="0"/>
                  <a:pt x="15" y="1"/>
                  <a:pt x="18" y="3"/>
                </a:cubicBezTo>
                <a:cubicBezTo>
                  <a:pt x="127" y="89"/>
                  <a:pt x="127" y="89"/>
                  <a:pt x="127" y="89"/>
                </a:cubicBezTo>
                <a:cubicBezTo>
                  <a:pt x="127" y="89"/>
                  <a:pt x="127" y="89"/>
                  <a:pt x="128" y="89"/>
                </a:cubicBezTo>
                <a:cubicBezTo>
                  <a:pt x="131" y="93"/>
                  <a:pt x="132" y="97"/>
                  <a:pt x="132" y="100"/>
                </a:cubicBezTo>
                <a:cubicBezTo>
                  <a:pt x="132" y="105"/>
                  <a:pt x="129" y="108"/>
                  <a:pt x="128" y="109"/>
                </a:cubicBezTo>
                <a:cubicBezTo>
                  <a:pt x="87" y="141"/>
                  <a:pt x="21" y="193"/>
                  <a:pt x="21" y="193"/>
                </a:cubicBezTo>
                <a:cubicBezTo>
                  <a:pt x="17" y="196"/>
                  <a:pt x="14" y="198"/>
                  <a:pt x="10" y="198"/>
                </a:cubicBezTo>
                <a:cubicBezTo>
                  <a:pt x="10" y="198"/>
                  <a:pt x="10" y="198"/>
                  <a:pt x="10" y="198"/>
                </a:cubicBezTo>
                <a:cubicBezTo>
                  <a:pt x="10" y="198"/>
                  <a:pt x="10" y="198"/>
                  <a:pt x="10" y="198"/>
                </a:cubicBezTo>
                <a:cubicBezTo>
                  <a:pt x="6" y="198"/>
                  <a:pt x="3" y="196"/>
                  <a:pt x="1" y="194"/>
                </a:cubicBezTo>
                <a:cubicBezTo>
                  <a:pt x="1" y="193"/>
                  <a:pt x="0" y="191"/>
                  <a:pt x="0" y="190"/>
                </a:cubicBezTo>
                <a:lnTo>
                  <a:pt x="0" y="14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311"/>
          <p:cNvSpPr>
            <a:spLocks/>
          </p:cNvSpPr>
          <p:nvPr/>
        </p:nvSpPr>
        <p:spPr bwMode="auto">
          <a:xfrm>
            <a:off x="9413876" y="1382713"/>
            <a:ext cx="84138" cy="312738"/>
          </a:xfrm>
          <a:custGeom>
            <a:avLst/>
            <a:gdLst>
              <a:gd name="T0" fmla="*/ 45 w 53"/>
              <a:gd name="T1" fmla="*/ 0 h 199"/>
              <a:gd name="T2" fmla="*/ 8 w 53"/>
              <a:gd name="T3" fmla="*/ 0 h 199"/>
              <a:gd name="T4" fmla="*/ 0 w 53"/>
              <a:gd name="T5" fmla="*/ 8 h 199"/>
              <a:gd name="T6" fmla="*/ 0 w 53"/>
              <a:gd name="T7" fmla="*/ 191 h 199"/>
              <a:gd name="T8" fmla="*/ 8 w 53"/>
              <a:gd name="T9" fmla="*/ 199 h 199"/>
              <a:gd name="T10" fmla="*/ 45 w 53"/>
              <a:gd name="T11" fmla="*/ 199 h 199"/>
              <a:gd name="T12" fmla="*/ 53 w 53"/>
              <a:gd name="T13" fmla="*/ 191 h 199"/>
              <a:gd name="T14" fmla="*/ 53 w 53"/>
              <a:gd name="T15" fmla="*/ 8 h 199"/>
              <a:gd name="T16" fmla="*/ 45 w 53"/>
              <a:gd name="T17" fmla="*/ 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3" h="199">
                <a:moveTo>
                  <a:pt x="45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196"/>
                  <a:pt x="4" y="199"/>
                  <a:pt x="8" y="199"/>
                </a:cubicBezTo>
                <a:cubicBezTo>
                  <a:pt x="45" y="199"/>
                  <a:pt x="45" y="199"/>
                  <a:pt x="45" y="199"/>
                </a:cubicBezTo>
                <a:cubicBezTo>
                  <a:pt x="49" y="199"/>
                  <a:pt x="53" y="196"/>
                  <a:pt x="53" y="191"/>
                </a:cubicBezTo>
                <a:cubicBezTo>
                  <a:pt x="53" y="8"/>
                  <a:pt x="53" y="8"/>
                  <a:pt x="53" y="8"/>
                </a:cubicBezTo>
                <a:cubicBezTo>
                  <a:pt x="53" y="3"/>
                  <a:pt x="49" y="0"/>
                  <a:pt x="45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312"/>
          <p:cNvSpPr>
            <a:spLocks/>
          </p:cNvSpPr>
          <p:nvPr/>
        </p:nvSpPr>
        <p:spPr bwMode="auto">
          <a:xfrm>
            <a:off x="9561513" y="1382713"/>
            <a:ext cx="82550" cy="312738"/>
          </a:xfrm>
          <a:custGeom>
            <a:avLst/>
            <a:gdLst>
              <a:gd name="T0" fmla="*/ 45 w 53"/>
              <a:gd name="T1" fmla="*/ 0 h 199"/>
              <a:gd name="T2" fmla="*/ 8 w 53"/>
              <a:gd name="T3" fmla="*/ 0 h 199"/>
              <a:gd name="T4" fmla="*/ 0 w 53"/>
              <a:gd name="T5" fmla="*/ 8 h 199"/>
              <a:gd name="T6" fmla="*/ 0 w 53"/>
              <a:gd name="T7" fmla="*/ 191 h 199"/>
              <a:gd name="T8" fmla="*/ 8 w 53"/>
              <a:gd name="T9" fmla="*/ 199 h 199"/>
              <a:gd name="T10" fmla="*/ 45 w 53"/>
              <a:gd name="T11" fmla="*/ 199 h 199"/>
              <a:gd name="T12" fmla="*/ 53 w 53"/>
              <a:gd name="T13" fmla="*/ 191 h 199"/>
              <a:gd name="T14" fmla="*/ 53 w 53"/>
              <a:gd name="T15" fmla="*/ 8 h 199"/>
              <a:gd name="T16" fmla="*/ 45 w 53"/>
              <a:gd name="T17" fmla="*/ 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3" h="199">
                <a:moveTo>
                  <a:pt x="45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196"/>
                  <a:pt x="4" y="199"/>
                  <a:pt x="8" y="199"/>
                </a:cubicBezTo>
                <a:cubicBezTo>
                  <a:pt x="45" y="199"/>
                  <a:pt x="45" y="199"/>
                  <a:pt x="45" y="199"/>
                </a:cubicBezTo>
                <a:cubicBezTo>
                  <a:pt x="49" y="199"/>
                  <a:pt x="53" y="196"/>
                  <a:pt x="53" y="191"/>
                </a:cubicBezTo>
                <a:cubicBezTo>
                  <a:pt x="53" y="8"/>
                  <a:pt x="53" y="8"/>
                  <a:pt x="53" y="8"/>
                </a:cubicBezTo>
                <a:cubicBezTo>
                  <a:pt x="53" y="3"/>
                  <a:pt x="49" y="0"/>
                  <a:pt x="45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" name="组合 4"/>
          <p:cNvGrpSpPr/>
          <p:nvPr/>
        </p:nvGrpSpPr>
        <p:grpSpPr>
          <a:xfrm>
            <a:off x="8745538" y="2649538"/>
            <a:ext cx="309563" cy="285750"/>
            <a:chOff x="8745538" y="2649538"/>
            <a:chExt cx="309563" cy="285750"/>
          </a:xfrm>
        </p:grpSpPr>
        <p:sp>
          <p:nvSpPr>
            <p:cNvPr id="127" name="Freeform 313"/>
            <p:cNvSpPr>
              <a:spLocks/>
            </p:cNvSpPr>
            <p:nvPr/>
          </p:nvSpPr>
          <p:spPr bwMode="auto">
            <a:xfrm>
              <a:off x="8745538" y="2649538"/>
              <a:ext cx="309563" cy="238125"/>
            </a:xfrm>
            <a:custGeom>
              <a:avLst/>
              <a:gdLst>
                <a:gd name="T0" fmla="*/ 197 w 198"/>
                <a:gd name="T1" fmla="*/ 0 h 152"/>
                <a:gd name="T2" fmla="*/ 195 w 198"/>
                <a:gd name="T3" fmla="*/ 0 h 152"/>
                <a:gd name="T4" fmla="*/ 1 w 198"/>
                <a:gd name="T5" fmla="*/ 99 h 152"/>
                <a:gd name="T6" fmla="*/ 0 w 198"/>
                <a:gd name="T7" fmla="*/ 101 h 152"/>
                <a:gd name="T8" fmla="*/ 2 w 198"/>
                <a:gd name="T9" fmla="*/ 103 h 152"/>
                <a:gd name="T10" fmla="*/ 67 w 198"/>
                <a:gd name="T11" fmla="*/ 124 h 152"/>
                <a:gd name="T12" fmla="*/ 68 w 198"/>
                <a:gd name="T13" fmla="*/ 123 h 152"/>
                <a:gd name="T14" fmla="*/ 158 w 198"/>
                <a:gd name="T15" fmla="*/ 42 h 152"/>
                <a:gd name="T16" fmla="*/ 87 w 198"/>
                <a:gd name="T17" fmla="*/ 127 h 152"/>
                <a:gd name="T18" fmla="*/ 86 w 198"/>
                <a:gd name="T19" fmla="*/ 129 h 152"/>
                <a:gd name="T20" fmla="*/ 88 w 198"/>
                <a:gd name="T21" fmla="*/ 130 h 152"/>
                <a:gd name="T22" fmla="*/ 160 w 198"/>
                <a:gd name="T23" fmla="*/ 152 h 152"/>
                <a:gd name="T24" fmla="*/ 160 w 198"/>
                <a:gd name="T25" fmla="*/ 152 h 152"/>
                <a:gd name="T26" fmla="*/ 161 w 198"/>
                <a:gd name="T27" fmla="*/ 152 h 152"/>
                <a:gd name="T28" fmla="*/ 162 w 198"/>
                <a:gd name="T29" fmla="*/ 151 h 152"/>
                <a:gd name="T30" fmla="*/ 198 w 198"/>
                <a:gd name="T31" fmla="*/ 2 h 152"/>
                <a:gd name="T32" fmla="*/ 197 w 198"/>
                <a:gd name="T3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8" h="152">
                  <a:moveTo>
                    <a:pt x="197" y="0"/>
                  </a:moveTo>
                  <a:cubicBezTo>
                    <a:pt x="197" y="0"/>
                    <a:pt x="196" y="0"/>
                    <a:pt x="195" y="0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1" y="100"/>
                    <a:pt x="0" y="100"/>
                    <a:pt x="0" y="101"/>
                  </a:cubicBezTo>
                  <a:cubicBezTo>
                    <a:pt x="0" y="102"/>
                    <a:pt x="1" y="103"/>
                    <a:pt x="2" y="103"/>
                  </a:cubicBezTo>
                  <a:cubicBezTo>
                    <a:pt x="67" y="124"/>
                    <a:pt x="67" y="124"/>
                    <a:pt x="67" y="124"/>
                  </a:cubicBezTo>
                  <a:cubicBezTo>
                    <a:pt x="67" y="124"/>
                    <a:pt x="68" y="124"/>
                    <a:pt x="68" y="123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87" y="127"/>
                    <a:pt x="87" y="127"/>
                    <a:pt x="87" y="127"/>
                  </a:cubicBezTo>
                  <a:cubicBezTo>
                    <a:pt x="86" y="128"/>
                    <a:pt x="86" y="128"/>
                    <a:pt x="86" y="129"/>
                  </a:cubicBezTo>
                  <a:cubicBezTo>
                    <a:pt x="86" y="130"/>
                    <a:pt x="87" y="130"/>
                    <a:pt x="88" y="130"/>
                  </a:cubicBezTo>
                  <a:cubicBezTo>
                    <a:pt x="160" y="152"/>
                    <a:pt x="160" y="152"/>
                    <a:pt x="160" y="152"/>
                  </a:cubicBezTo>
                  <a:cubicBezTo>
                    <a:pt x="160" y="152"/>
                    <a:pt x="160" y="152"/>
                    <a:pt x="160" y="152"/>
                  </a:cubicBezTo>
                  <a:cubicBezTo>
                    <a:pt x="161" y="152"/>
                    <a:pt x="161" y="152"/>
                    <a:pt x="161" y="152"/>
                  </a:cubicBezTo>
                  <a:cubicBezTo>
                    <a:pt x="162" y="152"/>
                    <a:pt x="162" y="151"/>
                    <a:pt x="162" y="151"/>
                  </a:cubicBezTo>
                  <a:cubicBezTo>
                    <a:pt x="198" y="2"/>
                    <a:pt x="198" y="2"/>
                    <a:pt x="198" y="2"/>
                  </a:cubicBezTo>
                  <a:cubicBezTo>
                    <a:pt x="198" y="2"/>
                    <a:pt x="198" y="1"/>
                    <a:pt x="197" y="0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314"/>
            <p:cNvSpPr>
              <a:spLocks/>
            </p:cNvSpPr>
            <p:nvPr/>
          </p:nvSpPr>
          <p:spPr bwMode="auto">
            <a:xfrm>
              <a:off x="8880476" y="2868613"/>
              <a:ext cx="36513" cy="66675"/>
            </a:xfrm>
            <a:custGeom>
              <a:avLst/>
              <a:gdLst>
                <a:gd name="T0" fmla="*/ 23 w 24"/>
                <a:gd name="T1" fmla="*/ 6 h 42"/>
                <a:gd name="T2" fmla="*/ 3 w 24"/>
                <a:gd name="T3" fmla="*/ 0 h 42"/>
                <a:gd name="T4" fmla="*/ 1 w 24"/>
                <a:gd name="T5" fmla="*/ 0 h 42"/>
                <a:gd name="T6" fmla="*/ 0 w 24"/>
                <a:gd name="T7" fmla="*/ 2 h 42"/>
                <a:gd name="T8" fmla="*/ 0 w 24"/>
                <a:gd name="T9" fmla="*/ 40 h 42"/>
                <a:gd name="T10" fmla="*/ 2 w 24"/>
                <a:gd name="T11" fmla="*/ 41 h 42"/>
                <a:gd name="T12" fmla="*/ 2 w 24"/>
                <a:gd name="T13" fmla="*/ 42 h 42"/>
                <a:gd name="T14" fmla="*/ 4 w 24"/>
                <a:gd name="T15" fmla="*/ 41 h 42"/>
                <a:gd name="T16" fmla="*/ 24 w 24"/>
                <a:gd name="T17" fmla="*/ 9 h 42"/>
                <a:gd name="T18" fmla="*/ 24 w 24"/>
                <a:gd name="T19" fmla="*/ 7 h 42"/>
                <a:gd name="T20" fmla="*/ 23 w 24"/>
                <a:gd name="T21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2">
                  <a:moveTo>
                    <a:pt x="23" y="6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2"/>
                    <a:pt x="3" y="41"/>
                    <a:pt x="4" y="41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9" name="Freeform 315"/>
          <p:cNvSpPr>
            <a:spLocks/>
          </p:cNvSpPr>
          <p:nvPr/>
        </p:nvSpPr>
        <p:spPr bwMode="auto">
          <a:xfrm>
            <a:off x="11382376" y="4173538"/>
            <a:ext cx="52388" cy="28575"/>
          </a:xfrm>
          <a:custGeom>
            <a:avLst/>
            <a:gdLst>
              <a:gd name="T0" fmla="*/ 32 w 34"/>
              <a:gd name="T1" fmla="*/ 0 h 18"/>
              <a:gd name="T2" fmla="*/ 2 w 34"/>
              <a:gd name="T3" fmla="*/ 0 h 18"/>
              <a:gd name="T4" fmla="*/ 0 w 34"/>
              <a:gd name="T5" fmla="*/ 2 h 18"/>
              <a:gd name="T6" fmla="*/ 17 w 34"/>
              <a:gd name="T7" fmla="*/ 18 h 18"/>
              <a:gd name="T8" fmla="*/ 34 w 34"/>
              <a:gd name="T9" fmla="*/ 2 h 18"/>
              <a:gd name="T10" fmla="*/ 32 w 34"/>
              <a:gd name="T1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4" h="18">
                <a:moveTo>
                  <a:pt x="3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1"/>
                  <a:pt x="8" y="18"/>
                  <a:pt x="17" y="18"/>
                </a:cubicBezTo>
                <a:cubicBezTo>
                  <a:pt x="27" y="18"/>
                  <a:pt x="34" y="11"/>
                  <a:pt x="34" y="2"/>
                </a:cubicBezTo>
                <a:cubicBezTo>
                  <a:pt x="34" y="1"/>
                  <a:pt x="33" y="0"/>
                  <a:pt x="32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316"/>
          <p:cNvSpPr>
            <a:spLocks/>
          </p:cNvSpPr>
          <p:nvPr/>
        </p:nvSpPr>
        <p:spPr bwMode="auto">
          <a:xfrm>
            <a:off x="11293476" y="3908426"/>
            <a:ext cx="233363" cy="246063"/>
          </a:xfrm>
          <a:custGeom>
            <a:avLst/>
            <a:gdLst>
              <a:gd name="T0" fmla="*/ 124 w 149"/>
              <a:gd name="T1" fmla="*/ 123 h 157"/>
              <a:gd name="T2" fmla="*/ 127 w 149"/>
              <a:gd name="T3" fmla="*/ 108 h 157"/>
              <a:gd name="T4" fmla="*/ 127 w 149"/>
              <a:gd name="T5" fmla="*/ 66 h 157"/>
              <a:gd name="T6" fmla="*/ 91 w 149"/>
              <a:gd name="T7" fmla="*/ 20 h 157"/>
              <a:gd name="T8" fmla="*/ 91 w 149"/>
              <a:gd name="T9" fmla="*/ 16 h 157"/>
              <a:gd name="T10" fmla="*/ 74 w 149"/>
              <a:gd name="T11" fmla="*/ 0 h 157"/>
              <a:gd name="T12" fmla="*/ 57 w 149"/>
              <a:gd name="T13" fmla="*/ 16 h 157"/>
              <a:gd name="T14" fmla="*/ 57 w 149"/>
              <a:gd name="T15" fmla="*/ 20 h 157"/>
              <a:gd name="T16" fmla="*/ 22 w 149"/>
              <a:gd name="T17" fmla="*/ 66 h 157"/>
              <a:gd name="T18" fmla="*/ 22 w 149"/>
              <a:gd name="T19" fmla="*/ 108 h 157"/>
              <a:gd name="T20" fmla="*/ 25 w 149"/>
              <a:gd name="T21" fmla="*/ 123 h 157"/>
              <a:gd name="T22" fmla="*/ 0 w 149"/>
              <a:gd name="T23" fmla="*/ 140 h 157"/>
              <a:gd name="T24" fmla="*/ 0 w 149"/>
              <a:gd name="T25" fmla="*/ 155 h 157"/>
              <a:gd name="T26" fmla="*/ 2 w 149"/>
              <a:gd name="T27" fmla="*/ 157 h 157"/>
              <a:gd name="T28" fmla="*/ 147 w 149"/>
              <a:gd name="T29" fmla="*/ 157 h 157"/>
              <a:gd name="T30" fmla="*/ 149 w 149"/>
              <a:gd name="T31" fmla="*/ 155 h 157"/>
              <a:gd name="T32" fmla="*/ 149 w 149"/>
              <a:gd name="T33" fmla="*/ 140 h 157"/>
              <a:gd name="T34" fmla="*/ 124 w 149"/>
              <a:gd name="T35" fmla="*/ 123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9" h="157">
                <a:moveTo>
                  <a:pt x="124" y="123"/>
                </a:moveTo>
                <a:cubicBezTo>
                  <a:pt x="126" y="118"/>
                  <a:pt x="127" y="113"/>
                  <a:pt x="127" y="108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45"/>
                  <a:pt x="113" y="27"/>
                  <a:pt x="91" y="20"/>
                </a:cubicBezTo>
                <a:cubicBezTo>
                  <a:pt x="91" y="16"/>
                  <a:pt x="91" y="16"/>
                  <a:pt x="91" y="16"/>
                </a:cubicBezTo>
                <a:cubicBezTo>
                  <a:pt x="91" y="7"/>
                  <a:pt x="84" y="0"/>
                  <a:pt x="74" y="0"/>
                </a:cubicBezTo>
                <a:cubicBezTo>
                  <a:pt x="65" y="0"/>
                  <a:pt x="57" y="7"/>
                  <a:pt x="57" y="16"/>
                </a:cubicBezTo>
                <a:cubicBezTo>
                  <a:pt x="57" y="20"/>
                  <a:pt x="57" y="20"/>
                  <a:pt x="57" y="20"/>
                </a:cubicBezTo>
                <a:cubicBezTo>
                  <a:pt x="36" y="27"/>
                  <a:pt x="22" y="45"/>
                  <a:pt x="22" y="66"/>
                </a:cubicBezTo>
                <a:cubicBezTo>
                  <a:pt x="22" y="108"/>
                  <a:pt x="22" y="108"/>
                  <a:pt x="22" y="108"/>
                </a:cubicBezTo>
                <a:cubicBezTo>
                  <a:pt x="22" y="113"/>
                  <a:pt x="23" y="118"/>
                  <a:pt x="25" y="123"/>
                </a:cubicBezTo>
                <a:cubicBezTo>
                  <a:pt x="11" y="124"/>
                  <a:pt x="0" y="131"/>
                  <a:pt x="0" y="140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56"/>
                  <a:pt x="1" y="157"/>
                  <a:pt x="2" y="157"/>
                </a:cubicBezTo>
                <a:cubicBezTo>
                  <a:pt x="147" y="157"/>
                  <a:pt x="147" y="157"/>
                  <a:pt x="147" y="157"/>
                </a:cubicBezTo>
                <a:cubicBezTo>
                  <a:pt x="148" y="157"/>
                  <a:pt x="149" y="156"/>
                  <a:pt x="149" y="155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49" y="131"/>
                  <a:pt x="138" y="124"/>
                  <a:pt x="124" y="123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317"/>
          <p:cNvSpPr>
            <a:spLocks/>
          </p:cNvSpPr>
          <p:nvPr/>
        </p:nvSpPr>
        <p:spPr bwMode="auto">
          <a:xfrm>
            <a:off x="12007851" y="4173538"/>
            <a:ext cx="52388" cy="28575"/>
          </a:xfrm>
          <a:custGeom>
            <a:avLst/>
            <a:gdLst>
              <a:gd name="T0" fmla="*/ 32 w 34"/>
              <a:gd name="T1" fmla="*/ 0 h 18"/>
              <a:gd name="T2" fmla="*/ 2 w 34"/>
              <a:gd name="T3" fmla="*/ 0 h 18"/>
              <a:gd name="T4" fmla="*/ 0 w 34"/>
              <a:gd name="T5" fmla="*/ 2 h 18"/>
              <a:gd name="T6" fmla="*/ 17 w 34"/>
              <a:gd name="T7" fmla="*/ 18 h 18"/>
              <a:gd name="T8" fmla="*/ 34 w 34"/>
              <a:gd name="T9" fmla="*/ 2 h 18"/>
              <a:gd name="T10" fmla="*/ 32 w 34"/>
              <a:gd name="T1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4" h="18">
                <a:moveTo>
                  <a:pt x="32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1"/>
                  <a:pt x="7" y="18"/>
                  <a:pt x="17" y="18"/>
                </a:cubicBezTo>
                <a:cubicBezTo>
                  <a:pt x="26" y="18"/>
                  <a:pt x="34" y="11"/>
                  <a:pt x="34" y="2"/>
                </a:cubicBezTo>
                <a:cubicBezTo>
                  <a:pt x="34" y="1"/>
                  <a:pt x="33" y="0"/>
                  <a:pt x="32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318"/>
          <p:cNvSpPr>
            <a:spLocks/>
          </p:cNvSpPr>
          <p:nvPr/>
        </p:nvSpPr>
        <p:spPr bwMode="auto">
          <a:xfrm>
            <a:off x="11950701" y="3908426"/>
            <a:ext cx="130175" cy="171450"/>
          </a:xfrm>
          <a:custGeom>
            <a:avLst/>
            <a:gdLst>
              <a:gd name="T0" fmla="*/ 83 w 83"/>
              <a:gd name="T1" fmla="*/ 26 h 109"/>
              <a:gd name="T2" fmla="*/ 70 w 83"/>
              <a:gd name="T3" fmla="*/ 20 h 109"/>
              <a:gd name="T4" fmla="*/ 70 w 83"/>
              <a:gd name="T5" fmla="*/ 16 h 109"/>
              <a:gd name="T6" fmla="*/ 53 w 83"/>
              <a:gd name="T7" fmla="*/ 0 h 109"/>
              <a:gd name="T8" fmla="*/ 36 w 83"/>
              <a:gd name="T9" fmla="*/ 16 h 109"/>
              <a:gd name="T10" fmla="*/ 36 w 83"/>
              <a:gd name="T11" fmla="*/ 20 h 109"/>
              <a:gd name="T12" fmla="*/ 0 w 83"/>
              <a:gd name="T13" fmla="*/ 66 h 109"/>
              <a:gd name="T14" fmla="*/ 0 w 83"/>
              <a:gd name="T15" fmla="*/ 108 h 109"/>
              <a:gd name="T16" fmla="*/ 0 w 83"/>
              <a:gd name="T17" fmla="*/ 109 h 109"/>
              <a:gd name="T18" fmla="*/ 83 w 83"/>
              <a:gd name="T19" fmla="*/ 2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" h="109">
                <a:moveTo>
                  <a:pt x="83" y="26"/>
                </a:moveTo>
                <a:cubicBezTo>
                  <a:pt x="79" y="24"/>
                  <a:pt x="75" y="21"/>
                  <a:pt x="70" y="20"/>
                </a:cubicBezTo>
                <a:cubicBezTo>
                  <a:pt x="70" y="16"/>
                  <a:pt x="70" y="16"/>
                  <a:pt x="70" y="16"/>
                </a:cubicBezTo>
                <a:cubicBezTo>
                  <a:pt x="70" y="7"/>
                  <a:pt x="62" y="0"/>
                  <a:pt x="53" y="0"/>
                </a:cubicBezTo>
                <a:cubicBezTo>
                  <a:pt x="43" y="0"/>
                  <a:pt x="36" y="7"/>
                  <a:pt x="36" y="16"/>
                </a:cubicBezTo>
                <a:cubicBezTo>
                  <a:pt x="36" y="20"/>
                  <a:pt x="36" y="20"/>
                  <a:pt x="36" y="20"/>
                </a:cubicBezTo>
                <a:cubicBezTo>
                  <a:pt x="15" y="27"/>
                  <a:pt x="0" y="45"/>
                  <a:pt x="0" y="66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8"/>
                  <a:pt x="0" y="108"/>
                  <a:pt x="0" y="109"/>
                </a:cubicBezTo>
                <a:lnTo>
                  <a:pt x="83" y="26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Freeform 319"/>
          <p:cNvSpPr>
            <a:spLocks/>
          </p:cNvSpPr>
          <p:nvPr/>
        </p:nvSpPr>
        <p:spPr bwMode="auto">
          <a:xfrm>
            <a:off x="11949113" y="3990976"/>
            <a:ext cx="200025" cy="163513"/>
          </a:xfrm>
          <a:custGeom>
            <a:avLst/>
            <a:gdLst>
              <a:gd name="T0" fmla="*/ 104 w 128"/>
              <a:gd name="T1" fmla="*/ 71 h 105"/>
              <a:gd name="T2" fmla="*/ 106 w 128"/>
              <a:gd name="T3" fmla="*/ 56 h 105"/>
              <a:gd name="T4" fmla="*/ 106 w 128"/>
              <a:gd name="T5" fmla="*/ 14 h 105"/>
              <a:gd name="T6" fmla="*/ 104 w 128"/>
              <a:gd name="T7" fmla="*/ 0 h 105"/>
              <a:gd name="T8" fmla="*/ 0 w 128"/>
              <a:gd name="T9" fmla="*/ 105 h 105"/>
              <a:gd name="T10" fmla="*/ 126 w 128"/>
              <a:gd name="T11" fmla="*/ 105 h 105"/>
              <a:gd name="T12" fmla="*/ 128 w 128"/>
              <a:gd name="T13" fmla="*/ 103 h 105"/>
              <a:gd name="T14" fmla="*/ 128 w 128"/>
              <a:gd name="T15" fmla="*/ 88 h 105"/>
              <a:gd name="T16" fmla="*/ 104 w 128"/>
              <a:gd name="T17" fmla="*/ 71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" h="105">
                <a:moveTo>
                  <a:pt x="104" y="71"/>
                </a:moveTo>
                <a:cubicBezTo>
                  <a:pt x="105" y="66"/>
                  <a:pt x="106" y="61"/>
                  <a:pt x="106" y="56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6" y="9"/>
                  <a:pt x="105" y="5"/>
                  <a:pt x="104" y="0"/>
                </a:cubicBezTo>
                <a:cubicBezTo>
                  <a:pt x="0" y="105"/>
                  <a:pt x="0" y="105"/>
                  <a:pt x="0" y="105"/>
                </a:cubicBezTo>
                <a:cubicBezTo>
                  <a:pt x="126" y="105"/>
                  <a:pt x="126" y="105"/>
                  <a:pt x="126" y="105"/>
                </a:cubicBezTo>
                <a:cubicBezTo>
                  <a:pt x="127" y="105"/>
                  <a:pt x="128" y="104"/>
                  <a:pt x="128" y="103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28" y="79"/>
                  <a:pt x="118" y="72"/>
                  <a:pt x="104" y="7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320"/>
          <p:cNvSpPr>
            <a:spLocks/>
          </p:cNvSpPr>
          <p:nvPr/>
        </p:nvSpPr>
        <p:spPr bwMode="auto">
          <a:xfrm>
            <a:off x="11891963" y="3890963"/>
            <a:ext cx="282575" cy="282575"/>
          </a:xfrm>
          <a:custGeom>
            <a:avLst/>
            <a:gdLst>
              <a:gd name="T0" fmla="*/ 179 w 181"/>
              <a:gd name="T1" fmla="*/ 2 h 180"/>
              <a:gd name="T2" fmla="*/ 170 w 181"/>
              <a:gd name="T3" fmla="*/ 2 h 180"/>
              <a:gd name="T4" fmla="*/ 129 w 181"/>
              <a:gd name="T5" fmla="*/ 44 h 180"/>
              <a:gd name="T6" fmla="*/ 40 w 181"/>
              <a:gd name="T7" fmla="*/ 132 h 180"/>
              <a:gd name="T8" fmla="*/ 38 w 181"/>
              <a:gd name="T9" fmla="*/ 134 h 180"/>
              <a:gd name="T10" fmla="*/ 16 w 181"/>
              <a:gd name="T11" fmla="*/ 156 h 180"/>
              <a:gd name="T12" fmla="*/ 3 w 181"/>
              <a:gd name="T13" fmla="*/ 170 h 180"/>
              <a:gd name="T14" fmla="*/ 3 w 181"/>
              <a:gd name="T15" fmla="*/ 179 h 180"/>
              <a:gd name="T16" fmla="*/ 7 w 181"/>
              <a:gd name="T17" fmla="*/ 180 h 180"/>
              <a:gd name="T18" fmla="*/ 11 w 181"/>
              <a:gd name="T19" fmla="*/ 179 h 180"/>
              <a:gd name="T20" fmla="*/ 22 w 181"/>
              <a:gd name="T21" fmla="*/ 168 h 180"/>
              <a:gd name="T22" fmla="*/ 137 w 181"/>
              <a:gd name="T23" fmla="*/ 53 h 180"/>
              <a:gd name="T24" fmla="*/ 179 w 181"/>
              <a:gd name="T25" fmla="*/ 11 h 180"/>
              <a:gd name="T26" fmla="*/ 179 w 181"/>
              <a:gd name="T27" fmla="*/ 2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1" h="180">
                <a:moveTo>
                  <a:pt x="179" y="2"/>
                </a:moveTo>
                <a:cubicBezTo>
                  <a:pt x="177" y="0"/>
                  <a:pt x="173" y="0"/>
                  <a:pt x="170" y="2"/>
                </a:cubicBezTo>
                <a:cubicBezTo>
                  <a:pt x="129" y="44"/>
                  <a:pt x="129" y="44"/>
                  <a:pt x="129" y="44"/>
                </a:cubicBezTo>
                <a:cubicBezTo>
                  <a:pt x="40" y="132"/>
                  <a:pt x="40" y="132"/>
                  <a:pt x="40" y="132"/>
                </a:cubicBezTo>
                <a:cubicBezTo>
                  <a:pt x="38" y="134"/>
                  <a:pt x="38" y="134"/>
                  <a:pt x="38" y="134"/>
                </a:cubicBezTo>
                <a:cubicBezTo>
                  <a:pt x="16" y="156"/>
                  <a:pt x="16" y="156"/>
                  <a:pt x="16" y="156"/>
                </a:cubicBezTo>
                <a:cubicBezTo>
                  <a:pt x="3" y="170"/>
                  <a:pt x="3" y="170"/>
                  <a:pt x="3" y="170"/>
                </a:cubicBezTo>
                <a:cubicBezTo>
                  <a:pt x="0" y="172"/>
                  <a:pt x="0" y="176"/>
                  <a:pt x="3" y="179"/>
                </a:cubicBezTo>
                <a:cubicBezTo>
                  <a:pt x="4" y="180"/>
                  <a:pt x="5" y="180"/>
                  <a:pt x="7" y="180"/>
                </a:cubicBezTo>
                <a:cubicBezTo>
                  <a:pt x="9" y="180"/>
                  <a:pt x="10" y="180"/>
                  <a:pt x="11" y="179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137" y="53"/>
                  <a:pt x="137" y="53"/>
                  <a:pt x="137" y="53"/>
                </a:cubicBezTo>
                <a:cubicBezTo>
                  <a:pt x="179" y="11"/>
                  <a:pt x="179" y="11"/>
                  <a:pt x="179" y="11"/>
                </a:cubicBezTo>
                <a:cubicBezTo>
                  <a:pt x="181" y="9"/>
                  <a:pt x="181" y="5"/>
                  <a:pt x="179" y="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Freeform 321"/>
          <p:cNvSpPr>
            <a:spLocks noEditPoints="1"/>
          </p:cNvSpPr>
          <p:nvPr/>
        </p:nvSpPr>
        <p:spPr bwMode="auto">
          <a:xfrm>
            <a:off x="8164513" y="3303588"/>
            <a:ext cx="219075" cy="274638"/>
          </a:xfrm>
          <a:custGeom>
            <a:avLst/>
            <a:gdLst>
              <a:gd name="T0" fmla="*/ 124 w 140"/>
              <a:gd name="T1" fmla="*/ 68 h 175"/>
              <a:gd name="T2" fmla="*/ 115 w 140"/>
              <a:gd name="T3" fmla="*/ 68 h 175"/>
              <a:gd name="T4" fmla="*/ 115 w 140"/>
              <a:gd name="T5" fmla="*/ 67 h 175"/>
              <a:gd name="T6" fmla="*/ 115 w 140"/>
              <a:gd name="T7" fmla="*/ 47 h 175"/>
              <a:gd name="T8" fmla="*/ 68 w 140"/>
              <a:gd name="T9" fmla="*/ 0 h 175"/>
              <a:gd name="T10" fmla="*/ 21 w 140"/>
              <a:gd name="T11" fmla="*/ 47 h 175"/>
              <a:gd name="T12" fmla="*/ 21 w 140"/>
              <a:gd name="T13" fmla="*/ 67 h 175"/>
              <a:gd name="T14" fmla="*/ 21 w 140"/>
              <a:gd name="T15" fmla="*/ 68 h 175"/>
              <a:gd name="T16" fmla="*/ 15 w 140"/>
              <a:gd name="T17" fmla="*/ 68 h 175"/>
              <a:gd name="T18" fmla="*/ 0 w 140"/>
              <a:gd name="T19" fmla="*/ 84 h 175"/>
              <a:gd name="T20" fmla="*/ 0 w 140"/>
              <a:gd name="T21" fmla="*/ 159 h 175"/>
              <a:gd name="T22" fmla="*/ 15 w 140"/>
              <a:gd name="T23" fmla="*/ 175 h 175"/>
              <a:gd name="T24" fmla="*/ 124 w 140"/>
              <a:gd name="T25" fmla="*/ 175 h 175"/>
              <a:gd name="T26" fmla="*/ 140 w 140"/>
              <a:gd name="T27" fmla="*/ 159 h 175"/>
              <a:gd name="T28" fmla="*/ 140 w 140"/>
              <a:gd name="T29" fmla="*/ 84 h 175"/>
              <a:gd name="T30" fmla="*/ 124 w 140"/>
              <a:gd name="T31" fmla="*/ 68 h 175"/>
              <a:gd name="T32" fmla="*/ 45 w 140"/>
              <a:gd name="T33" fmla="*/ 67 h 175"/>
              <a:gd name="T34" fmla="*/ 45 w 140"/>
              <a:gd name="T35" fmla="*/ 47 h 175"/>
              <a:gd name="T36" fmla="*/ 68 w 140"/>
              <a:gd name="T37" fmla="*/ 24 h 175"/>
              <a:gd name="T38" fmla="*/ 91 w 140"/>
              <a:gd name="T39" fmla="*/ 47 h 175"/>
              <a:gd name="T40" fmla="*/ 91 w 140"/>
              <a:gd name="T41" fmla="*/ 67 h 175"/>
              <a:gd name="T42" fmla="*/ 91 w 140"/>
              <a:gd name="T43" fmla="*/ 68 h 175"/>
              <a:gd name="T44" fmla="*/ 45 w 140"/>
              <a:gd name="T45" fmla="*/ 68 h 175"/>
              <a:gd name="T46" fmla="*/ 45 w 140"/>
              <a:gd name="T47" fmla="*/ 67 h 175"/>
              <a:gd name="T48" fmla="*/ 128 w 140"/>
              <a:gd name="T49" fmla="*/ 159 h 175"/>
              <a:gd name="T50" fmla="*/ 124 w 140"/>
              <a:gd name="T51" fmla="*/ 163 h 175"/>
              <a:gd name="T52" fmla="*/ 15 w 140"/>
              <a:gd name="T53" fmla="*/ 163 h 175"/>
              <a:gd name="T54" fmla="*/ 12 w 140"/>
              <a:gd name="T55" fmla="*/ 159 h 175"/>
              <a:gd name="T56" fmla="*/ 12 w 140"/>
              <a:gd name="T57" fmla="*/ 84 h 175"/>
              <a:gd name="T58" fmla="*/ 15 w 140"/>
              <a:gd name="T59" fmla="*/ 80 h 175"/>
              <a:gd name="T60" fmla="*/ 124 w 140"/>
              <a:gd name="T61" fmla="*/ 80 h 175"/>
              <a:gd name="T62" fmla="*/ 128 w 140"/>
              <a:gd name="T63" fmla="*/ 84 h 175"/>
              <a:gd name="T64" fmla="*/ 128 w 140"/>
              <a:gd name="T65" fmla="*/ 159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0" h="175">
                <a:moveTo>
                  <a:pt x="124" y="68"/>
                </a:moveTo>
                <a:cubicBezTo>
                  <a:pt x="115" y="68"/>
                  <a:pt x="115" y="68"/>
                  <a:pt x="115" y="68"/>
                </a:cubicBezTo>
                <a:cubicBezTo>
                  <a:pt x="115" y="68"/>
                  <a:pt x="115" y="68"/>
                  <a:pt x="115" y="6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21"/>
                  <a:pt x="94" y="0"/>
                  <a:pt x="68" y="0"/>
                </a:cubicBezTo>
                <a:cubicBezTo>
                  <a:pt x="42" y="0"/>
                  <a:pt x="21" y="21"/>
                  <a:pt x="21" y="47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68"/>
                  <a:pt x="21" y="68"/>
                  <a:pt x="21" y="68"/>
                </a:cubicBezTo>
                <a:cubicBezTo>
                  <a:pt x="15" y="68"/>
                  <a:pt x="15" y="68"/>
                  <a:pt x="15" y="68"/>
                </a:cubicBezTo>
                <a:cubicBezTo>
                  <a:pt x="7" y="68"/>
                  <a:pt x="0" y="75"/>
                  <a:pt x="0" y="84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8"/>
                  <a:pt x="7" y="175"/>
                  <a:pt x="15" y="175"/>
                </a:cubicBezTo>
                <a:cubicBezTo>
                  <a:pt x="124" y="175"/>
                  <a:pt x="124" y="175"/>
                  <a:pt x="124" y="175"/>
                </a:cubicBezTo>
                <a:cubicBezTo>
                  <a:pt x="133" y="175"/>
                  <a:pt x="140" y="168"/>
                  <a:pt x="140" y="159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75"/>
                  <a:pt x="133" y="68"/>
                  <a:pt x="124" y="68"/>
                </a:cubicBezTo>
                <a:close/>
                <a:moveTo>
                  <a:pt x="45" y="67"/>
                </a:moveTo>
                <a:cubicBezTo>
                  <a:pt x="45" y="47"/>
                  <a:pt x="45" y="47"/>
                  <a:pt x="45" y="47"/>
                </a:cubicBezTo>
                <a:cubicBezTo>
                  <a:pt x="45" y="34"/>
                  <a:pt x="55" y="24"/>
                  <a:pt x="68" y="24"/>
                </a:cubicBezTo>
                <a:cubicBezTo>
                  <a:pt x="81" y="24"/>
                  <a:pt x="91" y="34"/>
                  <a:pt x="91" y="47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8"/>
                  <a:pt x="91" y="68"/>
                  <a:pt x="91" y="68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68"/>
                  <a:pt x="45" y="68"/>
                  <a:pt x="45" y="67"/>
                </a:cubicBezTo>
                <a:close/>
                <a:moveTo>
                  <a:pt x="128" y="159"/>
                </a:moveTo>
                <a:cubicBezTo>
                  <a:pt x="128" y="161"/>
                  <a:pt x="126" y="163"/>
                  <a:pt x="124" y="163"/>
                </a:cubicBezTo>
                <a:cubicBezTo>
                  <a:pt x="15" y="163"/>
                  <a:pt x="15" y="163"/>
                  <a:pt x="15" y="163"/>
                </a:cubicBezTo>
                <a:cubicBezTo>
                  <a:pt x="13" y="163"/>
                  <a:pt x="12" y="161"/>
                  <a:pt x="12" y="159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2"/>
                  <a:pt x="13" y="80"/>
                  <a:pt x="15" y="80"/>
                </a:cubicBezTo>
                <a:cubicBezTo>
                  <a:pt x="124" y="80"/>
                  <a:pt x="124" y="80"/>
                  <a:pt x="124" y="80"/>
                </a:cubicBezTo>
                <a:cubicBezTo>
                  <a:pt x="126" y="80"/>
                  <a:pt x="128" y="82"/>
                  <a:pt x="128" y="84"/>
                </a:cubicBezTo>
                <a:lnTo>
                  <a:pt x="128" y="159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Freeform 322"/>
          <p:cNvSpPr>
            <a:spLocks/>
          </p:cNvSpPr>
          <p:nvPr/>
        </p:nvSpPr>
        <p:spPr bwMode="auto">
          <a:xfrm>
            <a:off x="8259763" y="3487738"/>
            <a:ext cx="28575" cy="41275"/>
          </a:xfrm>
          <a:custGeom>
            <a:avLst/>
            <a:gdLst>
              <a:gd name="T0" fmla="*/ 9 w 18"/>
              <a:gd name="T1" fmla="*/ 0 h 26"/>
              <a:gd name="T2" fmla="*/ 0 w 18"/>
              <a:gd name="T3" fmla="*/ 9 h 26"/>
              <a:gd name="T4" fmla="*/ 0 w 18"/>
              <a:gd name="T5" fmla="*/ 26 h 26"/>
              <a:gd name="T6" fmla="*/ 18 w 18"/>
              <a:gd name="T7" fmla="*/ 26 h 26"/>
              <a:gd name="T8" fmla="*/ 18 w 18"/>
              <a:gd name="T9" fmla="*/ 9 h 26"/>
              <a:gd name="T10" fmla="*/ 9 w 18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26">
                <a:moveTo>
                  <a:pt x="9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Freeform 323"/>
          <p:cNvSpPr>
            <a:spLocks noEditPoints="1"/>
          </p:cNvSpPr>
          <p:nvPr/>
        </p:nvSpPr>
        <p:spPr bwMode="auto">
          <a:xfrm>
            <a:off x="8793163" y="3265488"/>
            <a:ext cx="222250" cy="312738"/>
          </a:xfrm>
          <a:custGeom>
            <a:avLst/>
            <a:gdLst>
              <a:gd name="T0" fmla="*/ 125 w 141"/>
              <a:gd name="T1" fmla="*/ 92 h 199"/>
              <a:gd name="T2" fmla="*/ 115 w 141"/>
              <a:gd name="T3" fmla="*/ 92 h 199"/>
              <a:gd name="T4" fmla="*/ 116 w 141"/>
              <a:gd name="T5" fmla="*/ 91 h 199"/>
              <a:gd name="T6" fmla="*/ 116 w 141"/>
              <a:gd name="T7" fmla="*/ 47 h 199"/>
              <a:gd name="T8" fmla="*/ 69 w 141"/>
              <a:gd name="T9" fmla="*/ 0 h 199"/>
              <a:gd name="T10" fmla="*/ 21 w 141"/>
              <a:gd name="T11" fmla="*/ 47 h 199"/>
              <a:gd name="T12" fmla="*/ 21 w 141"/>
              <a:gd name="T13" fmla="*/ 51 h 199"/>
              <a:gd name="T14" fmla="*/ 33 w 141"/>
              <a:gd name="T15" fmla="*/ 63 h 199"/>
              <a:gd name="T16" fmla="*/ 45 w 141"/>
              <a:gd name="T17" fmla="*/ 51 h 199"/>
              <a:gd name="T18" fmla="*/ 45 w 141"/>
              <a:gd name="T19" fmla="*/ 47 h 199"/>
              <a:gd name="T20" fmla="*/ 69 w 141"/>
              <a:gd name="T21" fmla="*/ 24 h 199"/>
              <a:gd name="T22" fmla="*/ 92 w 141"/>
              <a:gd name="T23" fmla="*/ 47 h 199"/>
              <a:gd name="T24" fmla="*/ 92 w 141"/>
              <a:gd name="T25" fmla="*/ 91 h 199"/>
              <a:gd name="T26" fmla="*/ 92 w 141"/>
              <a:gd name="T27" fmla="*/ 92 h 199"/>
              <a:gd name="T28" fmla="*/ 16 w 141"/>
              <a:gd name="T29" fmla="*/ 92 h 199"/>
              <a:gd name="T30" fmla="*/ 0 w 141"/>
              <a:gd name="T31" fmla="*/ 108 h 199"/>
              <a:gd name="T32" fmla="*/ 0 w 141"/>
              <a:gd name="T33" fmla="*/ 183 h 199"/>
              <a:gd name="T34" fmla="*/ 16 w 141"/>
              <a:gd name="T35" fmla="*/ 199 h 199"/>
              <a:gd name="T36" fmla="*/ 125 w 141"/>
              <a:gd name="T37" fmla="*/ 199 h 199"/>
              <a:gd name="T38" fmla="*/ 141 w 141"/>
              <a:gd name="T39" fmla="*/ 183 h 199"/>
              <a:gd name="T40" fmla="*/ 141 w 141"/>
              <a:gd name="T41" fmla="*/ 108 h 199"/>
              <a:gd name="T42" fmla="*/ 125 w 141"/>
              <a:gd name="T43" fmla="*/ 92 h 199"/>
              <a:gd name="T44" fmla="*/ 129 w 141"/>
              <a:gd name="T45" fmla="*/ 183 h 199"/>
              <a:gd name="T46" fmla="*/ 125 w 141"/>
              <a:gd name="T47" fmla="*/ 187 h 199"/>
              <a:gd name="T48" fmla="*/ 16 w 141"/>
              <a:gd name="T49" fmla="*/ 187 h 199"/>
              <a:gd name="T50" fmla="*/ 12 w 141"/>
              <a:gd name="T51" fmla="*/ 183 h 199"/>
              <a:gd name="T52" fmla="*/ 12 w 141"/>
              <a:gd name="T53" fmla="*/ 108 h 199"/>
              <a:gd name="T54" fmla="*/ 16 w 141"/>
              <a:gd name="T55" fmla="*/ 104 h 199"/>
              <a:gd name="T56" fmla="*/ 125 w 141"/>
              <a:gd name="T57" fmla="*/ 104 h 199"/>
              <a:gd name="T58" fmla="*/ 129 w 141"/>
              <a:gd name="T59" fmla="*/ 108 h 199"/>
              <a:gd name="T60" fmla="*/ 129 w 141"/>
              <a:gd name="T61" fmla="*/ 183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1" h="199">
                <a:moveTo>
                  <a:pt x="125" y="92"/>
                </a:moveTo>
                <a:cubicBezTo>
                  <a:pt x="115" y="92"/>
                  <a:pt x="115" y="92"/>
                  <a:pt x="115" y="92"/>
                </a:cubicBezTo>
                <a:cubicBezTo>
                  <a:pt x="116" y="92"/>
                  <a:pt x="116" y="92"/>
                  <a:pt x="116" y="91"/>
                </a:cubicBezTo>
                <a:cubicBezTo>
                  <a:pt x="116" y="47"/>
                  <a:pt x="116" y="47"/>
                  <a:pt x="116" y="47"/>
                </a:cubicBezTo>
                <a:cubicBezTo>
                  <a:pt x="116" y="21"/>
                  <a:pt x="94" y="0"/>
                  <a:pt x="69" y="0"/>
                </a:cubicBezTo>
                <a:cubicBezTo>
                  <a:pt x="43" y="0"/>
                  <a:pt x="21" y="21"/>
                  <a:pt x="21" y="47"/>
                </a:cubicBezTo>
                <a:cubicBezTo>
                  <a:pt x="21" y="51"/>
                  <a:pt x="21" y="51"/>
                  <a:pt x="21" y="51"/>
                </a:cubicBezTo>
                <a:cubicBezTo>
                  <a:pt x="21" y="58"/>
                  <a:pt x="27" y="63"/>
                  <a:pt x="33" y="63"/>
                </a:cubicBezTo>
                <a:cubicBezTo>
                  <a:pt x="40" y="63"/>
                  <a:pt x="45" y="58"/>
                  <a:pt x="45" y="51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34"/>
                  <a:pt x="56" y="24"/>
                  <a:pt x="69" y="24"/>
                </a:cubicBezTo>
                <a:cubicBezTo>
                  <a:pt x="81" y="24"/>
                  <a:pt x="92" y="34"/>
                  <a:pt x="92" y="47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2"/>
                  <a:pt x="92" y="92"/>
                  <a:pt x="92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7" y="92"/>
                  <a:pt x="0" y="99"/>
                  <a:pt x="0" y="108"/>
                </a:cubicBezTo>
                <a:cubicBezTo>
                  <a:pt x="0" y="183"/>
                  <a:pt x="0" y="183"/>
                  <a:pt x="0" y="183"/>
                </a:cubicBezTo>
                <a:cubicBezTo>
                  <a:pt x="0" y="192"/>
                  <a:pt x="7" y="199"/>
                  <a:pt x="16" y="199"/>
                </a:cubicBezTo>
                <a:cubicBezTo>
                  <a:pt x="125" y="199"/>
                  <a:pt x="125" y="199"/>
                  <a:pt x="125" y="199"/>
                </a:cubicBezTo>
                <a:cubicBezTo>
                  <a:pt x="134" y="199"/>
                  <a:pt x="141" y="192"/>
                  <a:pt x="141" y="183"/>
                </a:cubicBezTo>
                <a:cubicBezTo>
                  <a:pt x="141" y="108"/>
                  <a:pt x="141" y="108"/>
                  <a:pt x="141" y="108"/>
                </a:cubicBezTo>
                <a:cubicBezTo>
                  <a:pt x="141" y="99"/>
                  <a:pt x="134" y="92"/>
                  <a:pt x="125" y="92"/>
                </a:cubicBezTo>
                <a:close/>
                <a:moveTo>
                  <a:pt x="129" y="183"/>
                </a:moveTo>
                <a:cubicBezTo>
                  <a:pt x="129" y="185"/>
                  <a:pt x="127" y="187"/>
                  <a:pt x="125" y="187"/>
                </a:cubicBezTo>
                <a:cubicBezTo>
                  <a:pt x="16" y="187"/>
                  <a:pt x="16" y="187"/>
                  <a:pt x="16" y="187"/>
                </a:cubicBezTo>
                <a:cubicBezTo>
                  <a:pt x="14" y="187"/>
                  <a:pt x="12" y="185"/>
                  <a:pt x="12" y="183"/>
                </a:cubicBezTo>
                <a:cubicBezTo>
                  <a:pt x="12" y="108"/>
                  <a:pt x="12" y="108"/>
                  <a:pt x="12" y="108"/>
                </a:cubicBezTo>
                <a:cubicBezTo>
                  <a:pt x="12" y="106"/>
                  <a:pt x="14" y="104"/>
                  <a:pt x="16" y="104"/>
                </a:cubicBezTo>
                <a:cubicBezTo>
                  <a:pt x="125" y="104"/>
                  <a:pt x="125" y="104"/>
                  <a:pt x="125" y="104"/>
                </a:cubicBezTo>
                <a:cubicBezTo>
                  <a:pt x="127" y="104"/>
                  <a:pt x="129" y="106"/>
                  <a:pt x="129" y="108"/>
                </a:cubicBezTo>
                <a:lnTo>
                  <a:pt x="129" y="183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Freeform 324"/>
          <p:cNvSpPr>
            <a:spLocks/>
          </p:cNvSpPr>
          <p:nvPr/>
        </p:nvSpPr>
        <p:spPr bwMode="auto">
          <a:xfrm>
            <a:off x="8890001" y="3487738"/>
            <a:ext cx="26988" cy="41275"/>
          </a:xfrm>
          <a:custGeom>
            <a:avLst/>
            <a:gdLst>
              <a:gd name="T0" fmla="*/ 9 w 18"/>
              <a:gd name="T1" fmla="*/ 0 h 26"/>
              <a:gd name="T2" fmla="*/ 0 w 18"/>
              <a:gd name="T3" fmla="*/ 9 h 26"/>
              <a:gd name="T4" fmla="*/ 0 w 18"/>
              <a:gd name="T5" fmla="*/ 26 h 26"/>
              <a:gd name="T6" fmla="*/ 18 w 18"/>
              <a:gd name="T7" fmla="*/ 26 h 26"/>
              <a:gd name="T8" fmla="*/ 18 w 18"/>
              <a:gd name="T9" fmla="*/ 9 h 26"/>
              <a:gd name="T10" fmla="*/ 9 w 18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26">
                <a:moveTo>
                  <a:pt x="9" y="0"/>
                </a:moveTo>
                <a:cubicBezTo>
                  <a:pt x="5" y="0"/>
                  <a:pt x="0" y="4"/>
                  <a:pt x="0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325"/>
          <p:cNvSpPr>
            <a:spLocks/>
          </p:cNvSpPr>
          <p:nvPr/>
        </p:nvSpPr>
        <p:spPr bwMode="auto">
          <a:xfrm>
            <a:off x="9407526" y="3376613"/>
            <a:ext cx="58738" cy="134938"/>
          </a:xfrm>
          <a:custGeom>
            <a:avLst/>
            <a:gdLst>
              <a:gd name="T0" fmla="*/ 10 w 37"/>
              <a:gd name="T1" fmla="*/ 86 h 86"/>
              <a:gd name="T2" fmla="*/ 27 w 37"/>
              <a:gd name="T3" fmla="*/ 86 h 86"/>
              <a:gd name="T4" fmla="*/ 37 w 37"/>
              <a:gd name="T5" fmla="*/ 76 h 86"/>
              <a:gd name="T6" fmla="*/ 37 w 37"/>
              <a:gd name="T7" fmla="*/ 9 h 86"/>
              <a:gd name="T8" fmla="*/ 27 w 37"/>
              <a:gd name="T9" fmla="*/ 0 h 86"/>
              <a:gd name="T10" fmla="*/ 10 w 37"/>
              <a:gd name="T11" fmla="*/ 0 h 86"/>
              <a:gd name="T12" fmla="*/ 0 w 37"/>
              <a:gd name="T13" fmla="*/ 9 h 86"/>
              <a:gd name="T14" fmla="*/ 0 w 37"/>
              <a:gd name="T15" fmla="*/ 76 h 86"/>
              <a:gd name="T16" fmla="*/ 10 w 37"/>
              <a:gd name="T17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86">
                <a:moveTo>
                  <a:pt x="10" y="86"/>
                </a:moveTo>
                <a:cubicBezTo>
                  <a:pt x="27" y="86"/>
                  <a:pt x="27" y="86"/>
                  <a:pt x="27" y="86"/>
                </a:cubicBezTo>
                <a:cubicBezTo>
                  <a:pt x="32" y="86"/>
                  <a:pt x="37" y="81"/>
                  <a:pt x="37" y="76"/>
                </a:cubicBezTo>
                <a:cubicBezTo>
                  <a:pt x="37" y="9"/>
                  <a:pt x="37" y="9"/>
                  <a:pt x="37" y="9"/>
                </a:cubicBezTo>
                <a:cubicBezTo>
                  <a:pt x="37" y="4"/>
                  <a:pt x="32" y="0"/>
                  <a:pt x="27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81"/>
                  <a:pt x="5" y="86"/>
                  <a:pt x="10" y="8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326"/>
          <p:cNvSpPr>
            <a:spLocks/>
          </p:cNvSpPr>
          <p:nvPr/>
        </p:nvSpPr>
        <p:spPr bwMode="auto">
          <a:xfrm>
            <a:off x="9496426" y="3433763"/>
            <a:ext cx="57150" cy="77788"/>
          </a:xfrm>
          <a:custGeom>
            <a:avLst/>
            <a:gdLst>
              <a:gd name="T0" fmla="*/ 10 w 37"/>
              <a:gd name="T1" fmla="*/ 50 h 50"/>
              <a:gd name="T2" fmla="*/ 27 w 37"/>
              <a:gd name="T3" fmla="*/ 50 h 50"/>
              <a:gd name="T4" fmla="*/ 37 w 37"/>
              <a:gd name="T5" fmla="*/ 40 h 50"/>
              <a:gd name="T6" fmla="*/ 37 w 37"/>
              <a:gd name="T7" fmla="*/ 9 h 50"/>
              <a:gd name="T8" fmla="*/ 27 w 37"/>
              <a:gd name="T9" fmla="*/ 0 h 50"/>
              <a:gd name="T10" fmla="*/ 10 w 37"/>
              <a:gd name="T11" fmla="*/ 0 h 50"/>
              <a:gd name="T12" fmla="*/ 0 w 37"/>
              <a:gd name="T13" fmla="*/ 9 h 50"/>
              <a:gd name="T14" fmla="*/ 0 w 37"/>
              <a:gd name="T15" fmla="*/ 40 h 50"/>
              <a:gd name="T16" fmla="*/ 10 w 37"/>
              <a:gd name="T17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50">
                <a:moveTo>
                  <a:pt x="10" y="50"/>
                </a:moveTo>
                <a:cubicBezTo>
                  <a:pt x="27" y="50"/>
                  <a:pt x="27" y="50"/>
                  <a:pt x="27" y="50"/>
                </a:cubicBezTo>
                <a:cubicBezTo>
                  <a:pt x="32" y="50"/>
                  <a:pt x="37" y="45"/>
                  <a:pt x="37" y="40"/>
                </a:cubicBezTo>
                <a:cubicBezTo>
                  <a:pt x="37" y="9"/>
                  <a:pt x="37" y="9"/>
                  <a:pt x="37" y="9"/>
                </a:cubicBezTo>
                <a:cubicBezTo>
                  <a:pt x="37" y="4"/>
                  <a:pt x="32" y="0"/>
                  <a:pt x="27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5" y="50"/>
                  <a:pt x="10" y="5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327"/>
          <p:cNvSpPr>
            <a:spLocks/>
          </p:cNvSpPr>
          <p:nvPr/>
        </p:nvSpPr>
        <p:spPr bwMode="auto">
          <a:xfrm>
            <a:off x="9583738" y="3308351"/>
            <a:ext cx="57150" cy="203200"/>
          </a:xfrm>
          <a:custGeom>
            <a:avLst/>
            <a:gdLst>
              <a:gd name="T0" fmla="*/ 10 w 37"/>
              <a:gd name="T1" fmla="*/ 130 h 130"/>
              <a:gd name="T2" fmla="*/ 27 w 37"/>
              <a:gd name="T3" fmla="*/ 130 h 130"/>
              <a:gd name="T4" fmla="*/ 37 w 37"/>
              <a:gd name="T5" fmla="*/ 120 h 130"/>
              <a:gd name="T6" fmla="*/ 37 w 37"/>
              <a:gd name="T7" fmla="*/ 9 h 130"/>
              <a:gd name="T8" fmla="*/ 27 w 37"/>
              <a:gd name="T9" fmla="*/ 0 h 130"/>
              <a:gd name="T10" fmla="*/ 10 w 37"/>
              <a:gd name="T11" fmla="*/ 0 h 130"/>
              <a:gd name="T12" fmla="*/ 0 w 37"/>
              <a:gd name="T13" fmla="*/ 9 h 130"/>
              <a:gd name="T14" fmla="*/ 0 w 37"/>
              <a:gd name="T15" fmla="*/ 120 h 130"/>
              <a:gd name="T16" fmla="*/ 10 w 37"/>
              <a:gd name="T17" fmla="*/ 1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130">
                <a:moveTo>
                  <a:pt x="10" y="130"/>
                </a:moveTo>
                <a:cubicBezTo>
                  <a:pt x="27" y="130"/>
                  <a:pt x="27" y="130"/>
                  <a:pt x="27" y="130"/>
                </a:cubicBezTo>
                <a:cubicBezTo>
                  <a:pt x="32" y="130"/>
                  <a:pt x="37" y="125"/>
                  <a:pt x="37" y="120"/>
                </a:cubicBezTo>
                <a:cubicBezTo>
                  <a:pt x="37" y="9"/>
                  <a:pt x="37" y="9"/>
                  <a:pt x="37" y="9"/>
                </a:cubicBezTo>
                <a:cubicBezTo>
                  <a:pt x="37" y="4"/>
                  <a:pt x="32" y="0"/>
                  <a:pt x="27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4"/>
                  <a:pt x="0" y="9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25"/>
                  <a:pt x="5" y="130"/>
                  <a:pt x="10" y="13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328"/>
          <p:cNvSpPr>
            <a:spLocks/>
          </p:cNvSpPr>
          <p:nvPr/>
        </p:nvSpPr>
        <p:spPr bwMode="auto">
          <a:xfrm>
            <a:off x="9372601" y="3532188"/>
            <a:ext cx="311150" cy="25400"/>
          </a:xfrm>
          <a:custGeom>
            <a:avLst/>
            <a:gdLst>
              <a:gd name="T0" fmla="*/ 191 w 199"/>
              <a:gd name="T1" fmla="*/ 0 h 16"/>
              <a:gd name="T2" fmla="*/ 8 w 199"/>
              <a:gd name="T3" fmla="*/ 0 h 16"/>
              <a:gd name="T4" fmla="*/ 0 w 199"/>
              <a:gd name="T5" fmla="*/ 8 h 16"/>
              <a:gd name="T6" fmla="*/ 0 w 199"/>
              <a:gd name="T7" fmla="*/ 8 h 16"/>
              <a:gd name="T8" fmla="*/ 8 w 199"/>
              <a:gd name="T9" fmla="*/ 16 h 16"/>
              <a:gd name="T10" fmla="*/ 191 w 199"/>
              <a:gd name="T11" fmla="*/ 16 h 16"/>
              <a:gd name="T12" fmla="*/ 199 w 199"/>
              <a:gd name="T13" fmla="*/ 8 h 16"/>
              <a:gd name="T14" fmla="*/ 199 w 199"/>
              <a:gd name="T15" fmla="*/ 8 h 16"/>
              <a:gd name="T16" fmla="*/ 191 w 199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9" h="16">
                <a:moveTo>
                  <a:pt x="191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3"/>
                  <a:pt x="3" y="16"/>
                  <a:pt x="8" y="16"/>
                </a:cubicBezTo>
                <a:cubicBezTo>
                  <a:pt x="191" y="16"/>
                  <a:pt x="191" y="16"/>
                  <a:pt x="191" y="16"/>
                </a:cubicBezTo>
                <a:cubicBezTo>
                  <a:pt x="196" y="16"/>
                  <a:pt x="199" y="13"/>
                  <a:pt x="199" y="8"/>
                </a:cubicBezTo>
                <a:cubicBezTo>
                  <a:pt x="199" y="8"/>
                  <a:pt x="199" y="8"/>
                  <a:pt x="199" y="8"/>
                </a:cubicBezTo>
                <a:cubicBezTo>
                  <a:pt x="199" y="3"/>
                  <a:pt x="196" y="0"/>
                  <a:pt x="191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9999663" y="3278188"/>
            <a:ext cx="312738" cy="292100"/>
            <a:chOff x="9999663" y="3278188"/>
            <a:chExt cx="312738" cy="292100"/>
          </a:xfrm>
        </p:grpSpPr>
        <p:sp>
          <p:nvSpPr>
            <p:cNvPr id="143" name="Freeform 329"/>
            <p:cNvSpPr>
              <a:spLocks/>
            </p:cNvSpPr>
            <p:nvPr/>
          </p:nvSpPr>
          <p:spPr bwMode="auto">
            <a:xfrm>
              <a:off x="10037763" y="3421063"/>
              <a:ext cx="57150" cy="103188"/>
            </a:xfrm>
            <a:custGeom>
              <a:avLst/>
              <a:gdLst>
                <a:gd name="T0" fmla="*/ 9 w 36"/>
                <a:gd name="T1" fmla="*/ 0 h 66"/>
                <a:gd name="T2" fmla="*/ 0 w 36"/>
                <a:gd name="T3" fmla="*/ 9 h 66"/>
                <a:gd name="T4" fmla="*/ 0 w 36"/>
                <a:gd name="T5" fmla="*/ 56 h 66"/>
                <a:gd name="T6" fmla="*/ 9 w 36"/>
                <a:gd name="T7" fmla="*/ 66 h 66"/>
                <a:gd name="T8" fmla="*/ 26 w 36"/>
                <a:gd name="T9" fmla="*/ 66 h 66"/>
                <a:gd name="T10" fmla="*/ 36 w 36"/>
                <a:gd name="T11" fmla="*/ 56 h 66"/>
                <a:gd name="T12" fmla="*/ 36 w 36"/>
                <a:gd name="T13" fmla="*/ 9 h 66"/>
                <a:gd name="T14" fmla="*/ 26 w 36"/>
                <a:gd name="T15" fmla="*/ 0 h 66"/>
                <a:gd name="T16" fmla="*/ 9 w 36"/>
                <a:gd name="T1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66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1"/>
                    <a:pt x="4" y="66"/>
                    <a:pt x="9" y="66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31" y="66"/>
                    <a:pt x="36" y="61"/>
                    <a:pt x="36" y="56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4"/>
                    <a:pt x="31" y="0"/>
                    <a:pt x="26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330"/>
            <p:cNvSpPr>
              <a:spLocks/>
            </p:cNvSpPr>
            <p:nvPr/>
          </p:nvSpPr>
          <p:spPr bwMode="auto">
            <a:xfrm>
              <a:off x="10125076" y="3459163"/>
              <a:ext cx="57150" cy="65088"/>
            </a:xfrm>
            <a:custGeom>
              <a:avLst/>
              <a:gdLst>
                <a:gd name="T0" fmla="*/ 9 w 36"/>
                <a:gd name="T1" fmla="*/ 0 h 42"/>
                <a:gd name="T2" fmla="*/ 0 w 36"/>
                <a:gd name="T3" fmla="*/ 9 h 42"/>
                <a:gd name="T4" fmla="*/ 0 w 36"/>
                <a:gd name="T5" fmla="*/ 32 h 42"/>
                <a:gd name="T6" fmla="*/ 9 w 36"/>
                <a:gd name="T7" fmla="*/ 42 h 42"/>
                <a:gd name="T8" fmla="*/ 26 w 36"/>
                <a:gd name="T9" fmla="*/ 42 h 42"/>
                <a:gd name="T10" fmla="*/ 36 w 36"/>
                <a:gd name="T11" fmla="*/ 32 h 42"/>
                <a:gd name="T12" fmla="*/ 36 w 36"/>
                <a:gd name="T13" fmla="*/ 9 h 42"/>
                <a:gd name="T14" fmla="*/ 26 w 36"/>
                <a:gd name="T15" fmla="*/ 0 h 42"/>
                <a:gd name="T16" fmla="*/ 9 w 36"/>
                <a:gd name="T1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2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7"/>
                    <a:pt x="4" y="42"/>
                    <a:pt x="9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31" y="42"/>
                    <a:pt x="36" y="37"/>
                    <a:pt x="36" y="3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4"/>
                    <a:pt x="31" y="0"/>
                    <a:pt x="26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331"/>
            <p:cNvSpPr>
              <a:spLocks/>
            </p:cNvSpPr>
            <p:nvPr/>
          </p:nvSpPr>
          <p:spPr bwMode="auto">
            <a:xfrm>
              <a:off x="10213976" y="3376613"/>
              <a:ext cx="55563" cy="147638"/>
            </a:xfrm>
            <a:custGeom>
              <a:avLst/>
              <a:gdLst>
                <a:gd name="T0" fmla="*/ 26 w 36"/>
                <a:gd name="T1" fmla="*/ 0 h 94"/>
                <a:gd name="T2" fmla="*/ 9 w 36"/>
                <a:gd name="T3" fmla="*/ 0 h 94"/>
                <a:gd name="T4" fmla="*/ 0 w 36"/>
                <a:gd name="T5" fmla="*/ 9 h 94"/>
                <a:gd name="T6" fmla="*/ 0 w 36"/>
                <a:gd name="T7" fmla="*/ 84 h 94"/>
                <a:gd name="T8" fmla="*/ 9 w 36"/>
                <a:gd name="T9" fmla="*/ 94 h 94"/>
                <a:gd name="T10" fmla="*/ 26 w 36"/>
                <a:gd name="T11" fmla="*/ 94 h 94"/>
                <a:gd name="T12" fmla="*/ 36 w 36"/>
                <a:gd name="T13" fmla="*/ 84 h 94"/>
                <a:gd name="T14" fmla="*/ 36 w 36"/>
                <a:gd name="T15" fmla="*/ 9 h 94"/>
                <a:gd name="T16" fmla="*/ 26 w 36"/>
                <a:gd name="T1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94">
                  <a:moveTo>
                    <a:pt x="26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9"/>
                    <a:pt x="4" y="94"/>
                    <a:pt x="9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31" y="94"/>
                    <a:pt x="36" y="89"/>
                    <a:pt x="36" y="84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4"/>
                    <a:pt x="31" y="0"/>
                    <a:pt x="26" y="0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332"/>
            <p:cNvSpPr>
              <a:spLocks/>
            </p:cNvSpPr>
            <p:nvPr/>
          </p:nvSpPr>
          <p:spPr bwMode="auto">
            <a:xfrm>
              <a:off x="9999663" y="3544888"/>
              <a:ext cx="312738" cy="25400"/>
            </a:xfrm>
            <a:custGeom>
              <a:avLst/>
              <a:gdLst>
                <a:gd name="T0" fmla="*/ 191 w 199"/>
                <a:gd name="T1" fmla="*/ 0 h 16"/>
                <a:gd name="T2" fmla="*/ 8 w 199"/>
                <a:gd name="T3" fmla="*/ 0 h 16"/>
                <a:gd name="T4" fmla="*/ 0 w 199"/>
                <a:gd name="T5" fmla="*/ 8 h 16"/>
                <a:gd name="T6" fmla="*/ 0 w 199"/>
                <a:gd name="T7" fmla="*/ 8 h 16"/>
                <a:gd name="T8" fmla="*/ 8 w 199"/>
                <a:gd name="T9" fmla="*/ 16 h 16"/>
                <a:gd name="T10" fmla="*/ 191 w 199"/>
                <a:gd name="T11" fmla="*/ 16 h 16"/>
                <a:gd name="T12" fmla="*/ 199 w 199"/>
                <a:gd name="T13" fmla="*/ 8 h 16"/>
                <a:gd name="T14" fmla="*/ 199 w 199"/>
                <a:gd name="T15" fmla="*/ 8 h 16"/>
                <a:gd name="T16" fmla="*/ 191 w 199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9" h="16">
                  <a:moveTo>
                    <a:pt x="191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3"/>
                    <a:pt x="3" y="16"/>
                    <a:pt x="8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96" y="16"/>
                    <a:pt x="199" y="13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9" y="3"/>
                    <a:pt x="196" y="0"/>
                    <a:pt x="191" y="0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333"/>
            <p:cNvSpPr>
              <a:spLocks/>
            </p:cNvSpPr>
            <p:nvPr/>
          </p:nvSpPr>
          <p:spPr bwMode="auto">
            <a:xfrm>
              <a:off x="10020301" y="3278188"/>
              <a:ext cx="261938" cy="122238"/>
            </a:xfrm>
            <a:custGeom>
              <a:avLst/>
              <a:gdLst>
                <a:gd name="T0" fmla="*/ 8 w 167"/>
                <a:gd name="T1" fmla="*/ 68 h 78"/>
                <a:gd name="T2" fmla="*/ 28 w 167"/>
                <a:gd name="T3" fmla="*/ 48 h 78"/>
                <a:gd name="T4" fmla="*/ 82 w 167"/>
                <a:gd name="T5" fmla="*/ 77 h 78"/>
                <a:gd name="T6" fmla="*/ 84 w 167"/>
                <a:gd name="T7" fmla="*/ 78 h 78"/>
                <a:gd name="T8" fmla="*/ 87 w 167"/>
                <a:gd name="T9" fmla="*/ 77 h 78"/>
                <a:gd name="T10" fmla="*/ 148 w 167"/>
                <a:gd name="T11" fmla="*/ 22 h 78"/>
                <a:gd name="T12" fmla="*/ 154 w 167"/>
                <a:gd name="T13" fmla="*/ 28 h 78"/>
                <a:gd name="T14" fmla="*/ 155 w 167"/>
                <a:gd name="T15" fmla="*/ 29 h 78"/>
                <a:gd name="T16" fmla="*/ 156 w 167"/>
                <a:gd name="T17" fmla="*/ 28 h 78"/>
                <a:gd name="T18" fmla="*/ 158 w 167"/>
                <a:gd name="T19" fmla="*/ 26 h 78"/>
                <a:gd name="T20" fmla="*/ 166 w 167"/>
                <a:gd name="T21" fmla="*/ 2 h 78"/>
                <a:gd name="T22" fmla="*/ 166 w 167"/>
                <a:gd name="T23" fmla="*/ 0 h 78"/>
                <a:gd name="T24" fmla="*/ 165 w 167"/>
                <a:gd name="T25" fmla="*/ 0 h 78"/>
                <a:gd name="T26" fmla="*/ 164 w 167"/>
                <a:gd name="T27" fmla="*/ 0 h 78"/>
                <a:gd name="T28" fmla="*/ 140 w 167"/>
                <a:gd name="T29" fmla="*/ 9 h 78"/>
                <a:gd name="T30" fmla="*/ 139 w 167"/>
                <a:gd name="T31" fmla="*/ 10 h 78"/>
                <a:gd name="T32" fmla="*/ 138 w 167"/>
                <a:gd name="T33" fmla="*/ 12 h 78"/>
                <a:gd name="T34" fmla="*/ 138 w 167"/>
                <a:gd name="T35" fmla="*/ 13 h 78"/>
                <a:gd name="T36" fmla="*/ 142 w 167"/>
                <a:gd name="T37" fmla="*/ 17 h 78"/>
                <a:gd name="T38" fmla="*/ 83 w 167"/>
                <a:gd name="T39" fmla="*/ 69 h 78"/>
                <a:gd name="T40" fmla="*/ 29 w 167"/>
                <a:gd name="T41" fmla="*/ 40 h 78"/>
                <a:gd name="T42" fmla="*/ 25 w 167"/>
                <a:gd name="T43" fmla="*/ 41 h 78"/>
                <a:gd name="T44" fmla="*/ 2 w 167"/>
                <a:gd name="T45" fmla="*/ 63 h 78"/>
                <a:gd name="T46" fmla="*/ 2 w 167"/>
                <a:gd name="T47" fmla="*/ 68 h 78"/>
                <a:gd name="T48" fmla="*/ 8 w 167"/>
                <a:gd name="T49" fmla="*/ 6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7" h="78">
                  <a:moveTo>
                    <a:pt x="8" y="6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3" y="78"/>
                    <a:pt x="83" y="78"/>
                    <a:pt x="84" y="78"/>
                  </a:cubicBezTo>
                  <a:cubicBezTo>
                    <a:pt x="85" y="78"/>
                    <a:pt x="86" y="78"/>
                    <a:pt x="87" y="77"/>
                  </a:cubicBezTo>
                  <a:cubicBezTo>
                    <a:pt x="148" y="22"/>
                    <a:pt x="148" y="22"/>
                    <a:pt x="148" y="22"/>
                  </a:cubicBezTo>
                  <a:cubicBezTo>
                    <a:pt x="154" y="28"/>
                    <a:pt x="154" y="28"/>
                    <a:pt x="154" y="28"/>
                  </a:cubicBezTo>
                  <a:cubicBezTo>
                    <a:pt x="154" y="29"/>
                    <a:pt x="154" y="29"/>
                    <a:pt x="155" y="29"/>
                  </a:cubicBezTo>
                  <a:cubicBezTo>
                    <a:pt x="155" y="29"/>
                    <a:pt x="156" y="28"/>
                    <a:pt x="156" y="28"/>
                  </a:cubicBezTo>
                  <a:cubicBezTo>
                    <a:pt x="157" y="27"/>
                    <a:pt x="157" y="26"/>
                    <a:pt x="158" y="26"/>
                  </a:cubicBezTo>
                  <a:cubicBezTo>
                    <a:pt x="158" y="26"/>
                    <a:pt x="163" y="11"/>
                    <a:pt x="166" y="2"/>
                  </a:cubicBezTo>
                  <a:cubicBezTo>
                    <a:pt x="166" y="2"/>
                    <a:pt x="167" y="1"/>
                    <a:pt x="166" y="0"/>
                  </a:cubicBezTo>
                  <a:cubicBezTo>
                    <a:pt x="166" y="0"/>
                    <a:pt x="165" y="0"/>
                    <a:pt x="165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40" y="9"/>
                    <a:pt x="139" y="10"/>
                    <a:pt x="139" y="10"/>
                  </a:cubicBezTo>
                  <a:cubicBezTo>
                    <a:pt x="138" y="11"/>
                    <a:pt x="138" y="12"/>
                    <a:pt x="138" y="12"/>
                  </a:cubicBezTo>
                  <a:cubicBezTo>
                    <a:pt x="138" y="12"/>
                    <a:pt x="138" y="13"/>
                    <a:pt x="138" y="13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8" y="39"/>
                    <a:pt x="26" y="39"/>
                    <a:pt x="25" y="41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0" y="64"/>
                    <a:pt x="0" y="67"/>
                    <a:pt x="2" y="68"/>
                  </a:cubicBezTo>
                  <a:cubicBezTo>
                    <a:pt x="4" y="70"/>
                    <a:pt x="6" y="70"/>
                    <a:pt x="8" y="68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8" name="Freeform 334"/>
          <p:cNvSpPr>
            <a:spLocks/>
          </p:cNvSpPr>
          <p:nvPr/>
        </p:nvSpPr>
        <p:spPr bwMode="auto">
          <a:xfrm>
            <a:off x="10837863" y="3459163"/>
            <a:ext cx="57150" cy="65088"/>
          </a:xfrm>
          <a:custGeom>
            <a:avLst/>
            <a:gdLst>
              <a:gd name="T0" fmla="*/ 10 w 36"/>
              <a:gd name="T1" fmla="*/ 0 h 42"/>
              <a:gd name="T2" fmla="*/ 0 w 36"/>
              <a:gd name="T3" fmla="*/ 9 h 42"/>
              <a:gd name="T4" fmla="*/ 0 w 36"/>
              <a:gd name="T5" fmla="*/ 32 h 42"/>
              <a:gd name="T6" fmla="*/ 10 w 36"/>
              <a:gd name="T7" fmla="*/ 42 h 42"/>
              <a:gd name="T8" fmla="*/ 26 w 36"/>
              <a:gd name="T9" fmla="*/ 42 h 42"/>
              <a:gd name="T10" fmla="*/ 36 w 36"/>
              <a:gd name="T11" fmla="*/ 32 h 42"/>
              <a:gd name="T12" fmla="*/ 36 w 36"/>
              <a:gd name="T13" fmla="*/ 9 h 42"/>
              <a:gd name="T14" fmla="*/ 26 w 36"/>
              <a:gd name="T15" fmla="*/ 0 h 42"/>
              <a:gd name="T16" fmla="*/ 10 w 36"/>
              <a:gd name="T17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" h="42">
                <a:moveTo>
                  <a:pt x="10" y="0"/>
                </a:moveTo>
                <a:cubicBezTo>
                  <a:pt x="4" y="0"/>
                  <a:pt x="0" y="4"/>
                  <a:pt x="0" y="9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7"/>
                  <a:pt x="4" y="42"/>
                  <a:pt x="10" y="42"/>
                </a:cubicBezTo>
                <a:cubicBezTo>
                  <a:pt x="26" y="42"/>
                  <a:pt x="26" y="42"/>
                  <a:pt x="26" y="42"/>
                </a:cubicBezTo>
                <a:cubicBezTo>
                  <a:pt x="32" y="42"/>
                  <a:pt x="36" y="37"/>
                  <a:pt x="36" y="32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4"/>
                  <a:pt x="32" y="0"/>
                  <a:pt x="26" y="0"/>
                </a:cubicBezTo>
                <a:lnTo>
                  <a:pt x="10" y="0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335"/>
          <p:cNvSpPr>
            <a:spLocks/>
          </p:cNvSpPr>
          <p:nvPr/>
        </p:nvSpPr>
        <p:spPr bwMode="auto">
          <a:xfrm>
            <a:off x="10750551" y="3363913"/>
            <a:ext cx="57150" cy="160338"/>
          </a:xfrm>
          <a:custGeom>
            <a:avLst/>
            <a:gdLst>
              <a:gd name="T0" fmla="*/ 10 w 36"/>
              <a:gd name="T1" fmla="*/ 0 h 102"/>
              <a:gd name="T2" fmla="*/ 0 w 36"/>
              <a:gd name="T3" fmla="*/ 9 h 102"/>
              <a:gd name="T4" fmla="*/ 0 w 36"/>
              <a:gd name="T5" fmla="*/ 92 h 102"/>
              <a:gd name="T6" fmla="*/ 10 w 36"/>
              <a:gd name="T7" fmla="*/ 102 h 102"/>
              <a:gd name="T8" fmla="*/ 26 w 36"/>
              <a:gd name="T9" fmla="*/ 102 h 102"/>
              <a:gd name="T10" fmla="*/ 36 w 36"/>
              <a:gd name="T11" fmla="*/ 92 h 102"/>
              <a:gd name="T12" fmla="*/ 36 w 36"/>
              <a:gd name="T13" fmla="*/ 9 h 102"/>
              <a:gd name="T14" fmla="*/ 26 w 36"/>
              <a:gd name="T15" fmla="*/ 0 h 102"/>
              <a:gd name="T16" fmla="*/ 10 w 36"/>
              <a:gd name="T1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" h="102">
                <a:moveTo>
                  <a:pt x="10" y="0"/>
                </a:moveTo>
                <a:cubicBezTo>
                  <a:pt x="4" y="0"/>
                  <a:pt x="0" y="4"/>
                  <a:pt x="0" y="9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7"/>
                  <a:pt x="4" y="102"/>
                  <a:pt x="10" y="102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32" y="102"/>
                  <a:pt x="36" y="97"/>
                  <a:pt x="36" y="92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4"/>
                  <a:pt x="32" y="0"/>
                  <a:pt x="26" y="0"/>
                </a:cubicBezTo>
                <a:lnTo>
                  <a:pt x="10" y="0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336"/>
          <p:cNvSpPr>
            <a:spLocks/>
          </p:cNvSpPr>
          <p:nvPr/>
        </p:nvSpPr>
        <p:spPr bwMode="auto">
          <a:xfrm>
            <a:off x="10663238" y="3389313"/>
            <a:ext cx="55563" cy="134938"/>
          </a:xfrm>
          <a:custGeom>
            <a:avLst/>
            <a:gdLst>
              <a:gd name="T0" fmla="*/ 10 w 36"/>
              <a:gd name="T1" fmla="*/ 0 h 86"/>
              <a:gd name="T2" fmla="*/ 0 w 36"/>
              <a:gd name="T3" fmla="*/ 9 h 86"/>
              <a:gd name="T4" fmla="*/ 0 w 36"/>
              <a:gd name="T5" fmla="*/ 76 h 86"/>
              <a:gd name="T6" fmla="*/ 10 w 36"/>
              <a:gd name="T7" fmla="*/ 86 h 86"/>
              <a:gd name="T8" fmla="*/ 26 w 36"/>
              <a:gd name="T9" fmla="*/ 86 h 86"/>
              <a:gd name="T10" fmla="*/ 36 w 36"/>
              <a:gd name="T11" fmla="*/ 76 h 86"/>
              <a:gd name="T12" fmla="*/ 36 w 36"/>
              <a:gd name="T13" fmla="*/ 9 h 86"/>
              <a:gd name="T14" fmla="*/ 26 w 36"/>
              <a:gd name="T15" fmla="*/ 0 h 86"/>
              <a:gd name="T16" fmla="*/ 10 w 36"/>
              <a:gd name="T17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" h="86">
                <a:moveTo>
                  <a:pt x="10" y="0"/>
                </a:moveTo>
                <a:cubicBezTo>
                  <a:pt x="4" y="0"/>
                  <a:pt x="0" y="4"/>
                  <a:pt x="0" y="9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81"/>
                  <a:pt x="4" y="86"/>
                  <a:pt x="10" y="86"/>
                </a:cubicBezTo>
                <a:cubicBezTo>
                  <a:pt x="26" y="86"/>
                  <a:pt x="26" y="86"/>
                  <a:pt x="26" y="86"/>
                </a:cubicBezTo>
                <a:cubicBezTo>
                  <a:pt x="32" y="86"/>
                  <a:pt x="36" y="81"/>
                  <a:pt x="36" y="76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4"/>
                  <a:pt x="32" y="0"/>
                  <a:pt x="26" y="0"/>
                </a:cubicBezTo>
                <a:lnTo>
                  <a:pt x="10" y="0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337"/>
          <p:cNvSpPr>
            <a:spLocks/>
          </p:cNvSpPr>
          <p:nvPr/>
        </p:nvSpPr>
        <p:spPr bwMode="auto">
          <a:xfrm>
            <a:off x="10625138" y="3544888"/>
            <a:ext cx="312738" cy="25400"/>
          </a:xfrm>
          <a:custGeom>
            <a:avLst/>
            <a:gdLst>
              <a:gd name="T0" fmla="*/ 192 w 200"/>
              <a:gd name="T1" fmla="*/ 0 h 16"/>
              <a:gd name="T2" fmla="*/ 8 w 200"/>
              <a:gd name="T3" fmla="*/ 0 h 16"/>
              <a:gd name="T4" fmla="*/ 0 w 200"/>
              <a:gd name="T5" fmla="*/ 8 h 16"/>
              <a:gd name="T6" fmla="*/ 0 w 200"/>
              <a:gd name="T7" fmla="*/ 8 h 16"/>
              <a:gd name="T8" fmla="*/ 8 w 200"/>
              <a:gd name="T9" fmla="*/ 16 h 16"/>
              <a:gd name="T10" fmla="*/ 192 w 200"/>
              <a:gd name="T11" fmla="*/ 16 h 16"/>
              <a:gd name="T12" fmla="*/ 200 w 200"/>
              <a:gd name="T13" fmla="*/ 8 h 16"/>
              <a:gd name="T14" fmla="*/ 200 w 200"/>
              <a:gd name="T15" fmla="*/ 8 h 16"/>
              <a:gd name="T16" fmla="*/ 192 w 20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0" h="16">
                <a:moveTo>
                  <a:pt x="19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3"/>
                  <a:pt x="4" y="16"/>
                  <a:pt x="8" y="16"/>
                </a:cubicBezTo>
                <a:cubicBezTo>
                  <a:pt x="192" y="16"/>
                  <a:pt x="192" y="16"/>
                  <a:pt x="192" y="16"/>
                </a:cubicBezTo>
                <a:cubicBezTo>
                  <a:pt x="196" y="16"/>
                  <a:pt x="200" y="13"/>
                  <a:pt x="200" y="8"/>
                </a:cubicBezTo>
                <a:cubicBezTo>
                  <a:pt x="200" y="8"/>
                  <a:pt x="200" y="8"/>
                  <a:pt x="200" y="8"/>
                </a:cubicBezTo>
                <a:cubicBezTo>
                  <a:pt x="200" y="3"/>
                  <a:pt x="196" y="0"/>
                  <a:pt x="192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338"/>
          <p:cNvSpPr>
            <a:spLocks/>
          </p:cNvSpPr>
          <p:nvPr/>
        </p:nvSpPr>
        <p:spPr bwMode="auto">
          <a:xfrm>
            <a:off x="10647363" y="3278188"/>
            <a:ext cx="260350" cy="115888"/>
          </a:xfrm>
          <a:custGeom>
            <a:avLst/>
            <a:gdLst>
              <a:gd name="T0" fmla="*/ 24 w 166"/>
              <a:gd name="T1" fmla="*/ 48 h 74"/>
              <a:gd name="T2" fmla="*/ 26 w 166"/>
              <a:gd name="T3" fmla="*/ 50 h 74"/>
              <a:gd name="T4" fmla="*/ 29 w 166"/>
              <a:gd name="T5" fmla="*/ 50 h 74"/>
              <a:gd name="T6" fmla="*/ 83 w 166"/>
              <a:gd name="T7" fmla="*/ 9 h 74"/>
              <a:gd name="T8" fmla="*/ 142 w 166"/>
              <a:gd name="T9" fmla="*/ 57 h 74"/>
              <a:gd name="T10" fmla="*/ 138 w 166"/>
              <a:gd name="T11" fmla="*/ 61 h 74"/>
              <a:gd name="T12" fmla="*/ 137 w 166"/>
              <a:gd name="T13" fmla="*/ 62 h 74"/>
              <a:gd name="T14" fmla="*/ 138 w 166"/>
              <a:gd name="T15" fmla="*/ 64 h 74"/>
              <a:gd name="T16" fmla="*/ 140 w 166"/>
              <a:gd name="T17" fmla="*/ 65 h 74"/>
              <a:gd name="T18" fmla="*/ 164 w 166"/>
              <a:gd name="T19" fmla="*/ 74 h 74"/>
              <a:gd name="T20" fmla="*/ 164 w 166"/>
              <a:gd name="T21" fmla="*/ 74 h 74"/>
              <a:gd name="T22" fmla="*/ 166 w 166"/>
              <a:gd name="T23" fmla="*/ 74 h 74"/>
              <a:gd name="T24" fmla="*/ 166 w 166"/>
              <a:gd name="T25" fmla="*/ 72 h 74"/>
              <a:gd name="T26" fmla="*/ 157 w 166"/>
              <a:gd name="T27" fmla="*/ 48 h 74"/>
              <a:gd name="T28" fmla="*/ 156 w 166"/>
              <a:gd name="T29" fmla="*/ 46 h 74"/>
              <a:gd name="T30" fmla="*/ 154 w 166"/>
              <a:gd name="T31" fmla="*/ 45 h 74"/>
              <a:gd name="T32" fmla="*/ 154 w 166"/>
              <a:gd name="T33" fmla="*/ 45 h 74"/>
              <a:gd name="T34" fmla="*/ 147 w 166"/>
              <a:gd name="T35" fmla="*/ 52 h 74"/>
              <a:gd name="T36" fmla="*/ 86 w 166"/>
              <a:gd name="T37" fmla="*/ 1 h 74"/>
              <a:gd name="T38" fmla="*/ 81 w 166"/>
              <a:gd name="T39" fmla="*/ 1 h 74"/>
              <a:gd name="T40" fmla="*/ 28 w 166"/>
              <a:gd name="T41" fmla="*/ 40 h 74"/>
              <a:gd name="T42" fmla="*/ 8 w 166"/>
              <a:gd name="T43" fmla="*/ 6 h 74"/>
              <a:gd name="T44" fmla="*/ 2 w 166"/>
              <a:gd name="T45" fmla="*/ 5 h 74"/>
              <a:gd name="T46" fmla="*/ 1 w 166"/>
              <a:gd name="T47" fmla="*/ 10 h 74"/>
              <a:gd name="T48" fmla="*/ 24 w 166"/>
              <a:gd name="T49" fmla="*/ 48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6" h="74">
                <a:moveTo>
                  <a:pt x="24" y="48"/>
                </a:moveTo>
                <a:cubicBezTo>
                  <a:pt x="24" y="49"/>
                  <a:pt x="25" y="50"/>
                  <a:pt x="26" y="50"/>
                </a:cubicBezTo>
                <a:cubicBezTo>
                  <a:pt x="27" y="51"/>
                  <a:pt x="29" y="50"/>
                  <a:pt x="29" y="50"/>
                </a:cubicBezTo>
                <a:cubicBezTo>
                  <a:pt x="83" y="9"/>
                  <a:pt x="83" y="9"/>
                  <a:pt x="83" y="9"/>
                </a:cubicBezTo>
                <a:cubicBezTo>
                  <a:pt x="142" y="57"/>
                  <a:pt x="142" y="57"/>
                  <a:pt x="142" y="57"/>
                </a:cubicBezTo>
                <a:cubicBezTo>
                  <a:pt x="138" y="61"/>
                  <a:pt x="138" y="61"/>
                  <a:pt x="138" y="61"/>
                </a:cubicBezTo>
                <a:cubicBezTo>
                  <a:pt x="138" y="61"/>
                  <a:pt x="138" y="61"/>
                  <a:pt x="137" y="62"/>
                </a:cubicBezTo>
                <a:cubicBezTo>
                  <a:pt x="137" y="62"/>
                  <a:pt x="138" y="63"/>
                  <a:pt x="138" y="64"/>
                </a:cubicBezTo>
                <a:cubicBezTo>
                  <a:pt x="139" y="64"/>
                  <a:pt x="139" y="65"/>
                  <a:pt x="140" y="65"/>
                </a:cubicBezTo>
                <a:cubicBezTo>
                  <a:pt x="164" y="74"/>
                  <a:pt x="164" y="74"/>
                  <a:pt x="164" y="74"/>
                </a:cubicBezTo>
                <a:cubicBezTo>
                  <a:pt x="164" y="74"/>
                  <a:pt x="164" y="74"/>
                  <a:pt x="164" y="74"/>
                </a:cubicBezTo>
                <a:cubicBezTo>
                  <a:pt x="165" y="74"/>
                  <a:pt x="165" y="74"/>
                  <a:pt x="166" y="74"/>
                </a:cubicBezTo>
                <a:cubicBezTo>
                  <a:pt x="166" y="73"/>
                  <a:pt x="166" y="72"/>
                  <a:pt x="166" y="72"/>
                </a:cubicBezTo>
                <a:cubicBezTo>
                  <a:pt x="162" y="63"/>
                  <a:pt x="157" y="48"/>
                  <a:pt x="157" y="48"/>
                </a:cubicBezTo>
                <a:cubicBezTo>
                  <a:pt x="157" y="47"/>
                  <a:pt x="156" y="47"/>
                  <a:pt x="156" y="46"/>
                </a:cubicBezTo>
                <a:cubicBezTo>
                  <a:pt x="155" y="46"/>
                  <a:pt x="155" y="45"/>
                  <a:pt x="154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47" y="52"/>
                  <a:pt x="147" y="52"/>
                  <a:pt x="147" y="52"/>
                </a:cubicBezTo>
                <a:cubicBezTo>
                  <a:pt x="86" y="1"/>
                  <a:pt x="86" y="1"/>
                  <a:pt x="86" y="1"/>
                </a:cubicBezTo>
                <a:cubicBezTo>
                  <a:pt x="85" y="0"/>
                  <a:pt x="83" y="0"/>
                  <a:pt x="81" y="1"/>
                </a:cubicBezTo>
                <a:cubicBezTo>
                  <a:pt x="28" y="40"/>
                  <a:pt x="28" y="40"/>
                  <a:pt x="28" y="40"/>
                </a:cubicBezTo>
                <a:cubicBezTo>
                  <a:pt x="8" y="6"/>
                  <a:pt x="8" y="6"/>
                  <a:pt x="8" y="6"/>
                </a:cubicBezTo>
                <a:cubicBezTo>
                  <a:pt x="7" y="4"/>
                  <a:pt x="4" y="4"/>
                  <a:pt x="2" y="5"/>
                </a:cubicBezTo>
                <a:cubicBezTo>
                  <a:pt x="0" y="6"/>
                  <a:pt x="0" y="9"/>
                  <a:pt x="1" y="10"/>
                </a:cubicBezTo>
                <a:lnTo>
                  <a:pt x="24" y="48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339"/>
          <p:cNvSpPr>
            <a:spLocks/>
          </p:cNvSpPr>
          <p:nvPr/>
        </p:nvSpPr>
        <p:spPr bwMode="auto">
          <a:xfrm>
            <a:off x="9382126" y="5245101"/>
            <a:ext cx="217488" cy="214313"/>
          </a:xfrm>
          <a:custGeom>
            <a:avLst/>
            <a:gdLst>
              <a:gd name="T0" fmla="*/ 128 w 139"/>
              <a:gd name="T1" fmla="*/ 124 h 137"/>
              <a:gd name="T2" fmla="*/ 127 w 139"/>
              <a:gd name="T3" fmla="*/ 126 h 137"/>
              <a:gd name="T4" fmla="*/ 12 w 139"/>
              <a:gd name="T5" fmla="*/ 126 h 137"/>
              <a:gd name="T6" fmla="*/ 10 w 139"/>
              <a:gd name="T7" fmla="*/ 124 h 137"/>
              <a:gd name="T8" fmla="*/ 10 w 139"/>
              <a:gd name="T9" fmla="*/ 13 h 137"/>
              <a:gd name="T10" fmla="*/ 12 w 139"/>
              <a:gd name="T11" fmla="*/ 11 h 137"/>
              <a:gd name="T12" fmla="*/ 101 w 139"/>
              <a:gd name="T13" fmla="*/ 11 h 137"/>
              <a:gd name="T14" fmla="*/ 108 w 139"/>
              <a:gd name="T15" fmla="*/ 0 h 137"/>
              <a:gd name="T16" fmla="*/ 12 w 139"/>
              <a:gd name="T17" fmla="*/ 0 h 137"/>
              <a:gd name="T18" fmla="*/ 0 w 139"/>
              <a:gd name="T19" fmla="*/ 13 h 137"/>
              <a:gd name="T20" fmla="*/ 0 w 139"/>
              <a:gd name="T21" fmla="*/ 124 h 137"/>
              <a:gd name="T22" fmla="*/ 12 w 139"/>
              <a:gd name="T23" fmla="*/ 137 h 137"/>
              <a:gd name="T24" fmla="*/ 127 w 139"/>
              <a:gd name="T25" fmla="*/ 137 h 137"/>
              <a:gd name="T26" fmla="*/ 139 w 139"/>
              <a:gd name="T27" fmla="*/ 124 h 137"/>
              <a:gd name="T28" fmla="*/ 139 w 139"/>
              <a:gd name="T29" fmla="*/ 23 h 137"/>
              <a:gd name="T30" fmla="*/ 128 w 139"/>
              <a:gd name="T31" fmla="*/ 41 h 137"/>
              <a:gd name="T32" fmla="*/ 128 w 139"/>
              <a:gd name="T33" fmla="*/ 124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9" h="137">
                <a:moveTo>
                  <a:pt x="128" y="124"/>
                </a:moveTo>
                <a:cubicBezTo>
                  <a:pt x="128" y="125"/>
                  <a:pt x="128" y="126"/>
                  <a:pt x="127" y="126"/>
                </a:cubicBezTo>
                <a:cubicBezTo>
                  <a:pt x="12" y="126"/>
                  <a:pt x="12" y="126"/>
                  <a:pt x="12" y="126"/>
                </a:cubicBezTo>
                <a:cubicBezTo>
                  <a:pt x="11" y="126"/>
                  <a:pt x="10" y="125"/>
                  <a:pt x="10" y="124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2"/>
                  <a:pt x="11" y="11"/>
                  <a:pt x="12" y="11"/>
                </a:cubicBezTo>
                <a:cubicBezTo>
                  <a:pt x="101" y="11"/>
                  <a:pt x="101" y="11"/>
                  <a:pt x="101" y="11"/>
                </a:cubicBezTo>
                <a:cubicBezTo>
                  <a:pt x="103" y="7"/>
                  <a:pt x="106" y="4"/>
                  <a:pt x="108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31"/>
                  <a:pt x="5" y="137"/>
                  <a:pt x="12" y="137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34" y="137"/>
                  <a:pt x="139" y="131"/>
                  <a:pt x="139" y="124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5" y="29"/>
                  <a:pt x="132" y="35"/>
                  <a:pt x="128" y="41"/>
                </a:cubicBezTo>
                <a:lnTo>
                  <a:pt x="128" y="124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340"/>
          <p:cNvSpPr>
            <a:spLocks/>
          </p:cNvSpPr>
          <p:nvPr/>
        </p:nvSpPr>
        <p:spPr bwMode="auto">
          <a:xfrm>
            <a:off x="9420226" y="5159376"/>
            <a:ext cx="261938" cy="249238"/>
          </a:xfrm>
          <a:custGeom>
            <a:avLst/>
            <a:gdLst>
              <a:gd name="T0" fmla="*/ 164 w 167"/>
              <a:gd name="T1" fmla="*/ 0 h 159"/>
              <a:gd name="T2" fmla="*/ 150 w 167"/>
              <a:gd name="T3" fmla="*/ 2 h 159"/>
              <a:gd name="T4" fmla="*/ 137 w 167"/>
              <a:gd name="T5" fmla="*/ 4 h 159"/>
              <a:gd name="T6" fmla="*/ 126 w 167"/>
              <a:gd name="T7" fmla="*/ 13 h 159"/>
              <a:gd name="T8" fmla="*/ 103 w 167"/>
              <a:gd name="T9" fmla="*/ 40 h 159"/>
              <a:gd name="T10" fmla="*/ 76 w 167"/>
              <a:gd name="T11" fmla="*/ 81 h 159"/>
              <a:gd name="T12" fmla="*/ 51 w 167"/>
              <a:gd name="T13" fmla="*/ 127 h 159"/>
              <a:gd name="T14" fmla="*/ 33 w 167"/>
              <a:gd name="T15" fmla="*/ 104 h 159"/>
              <a:gd name="T16" fmla="*/ 18 w 167"/>
              <a:gd name="T17" fmla="*/ 98 h 159"/>
              <a:gd name="T18" fmla="*/ 7 w 167"/>
              <a:gd name="T19" fmla="*/ 103 h 159"/>
              <a:gd name="T20" fmla="*/ 0 w 167"/>
              <a:gd name="T21" fmla="*/ 112 h 159"/>
              <a:gd name="T22" fmla="*/ 7 w 167"/>
              <a:gd name="T23" fmla="*/ 121 h 159"/>
              <a:gd name="T24" fmla="*/ 28 w 167"/>
              <a:gd name="T25" fmla="*/ 147 h 159"/>
              <a:gd name="T26" fmla="*/ 36 w 167"/>
              <a:gd name="T27" fmla="*/ 157 h 159"/>
              <a:gd name="T28" fmla="*/ 48 w 167"/>
              <a:gd name="T29" fmla="*/ 159 h 159"/>
              <a:gd name="T30" fmla="*/ 64 w 167"/>
              <a:gd name="T31" fmla="*/ 155 h 159"/>
              <a:gd name="T32" fmla="*/ 73 w 167"/>
              <a:gd name="T33" fmla="*/ 137 h 159"/>
              <a:gd name="T34" fmla="*/ 115 w 167"/>
              <a:gd name="T35" fmla="*/ 62 h 159"/>
              <a:gd name="T36" fmla="*/ 161 w 167"/>
              <a:gd name="T37" fmla="*/ 9 h 159"/>
              <a:gd name="T38" fmla="*/ 166 w 167"/>
              <a:gd name="T39" fmla="*/ 4 h 159"/>
              <a:gd name="T40" fmla="*/ 167 w 167"/>
              <a:gd name="T41" fmla="*/ 2 h 159"/>
              <a:gd name="T42" fmla="*/ 164 w 167"/>
              <a:gd name="T43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7" h="159">
                <a:moveTo>
                  <a:pt x="164" y="0"/>
                </a:moveTo>
                <a:cubicBezTo>
                  <a:pt x="162" y="0"/>
                  <a:pt x="157" y="1"/>
                  <a:pt x="150" y="2"/>
                </a:cubicBezTo>
                <a:cubicBezTo>
                  <a:pt x="143" y="3"/>
                  <a:pt x="139" y="3"/>
                  <a:pt x="137" y="4"/>
                </a:cubicBezTo>
                <a:cubicBezTo>
                  <a:pt x="135" y="5"/>
                  <a:pt x="131" y="8"/>
                  <a:pt x="126" y="13"/>
                </a:cubicBezTo>
                <a:cubicBezTo>
                  <a:pt x="121" y="18"/>
                  <a:pt x="113" y="27"/>
                  <a:pt x="103" y="40"/>
                </a:cubicBezTo>
                <a:cubicBezTo>
                  <a:pt x="93" y="53"/>
                  <a:pt x="84" y="67"/>
                  <a:pt x="76" y="81"/>
                </a:cubicBezTo>
                <a:cubicBezTo>
                  <a:pt x="67" y="96"/>
                  <a:pt x="59" y="111"/>
                  <a:pt x="51" y="127"/>
                </a:cubicBezTo>
                <a:cubicBezTo>
                  <a:pt x="44" y="116"/>
                  <a:pt x="38" y="108"/>
                  <a:pt x="33" y="104"/>
                </a:cubicBezTo>
                <a:cubicBezTo>
                  <a:pt x="27" y="100"/>
                  <a:pt x="22" y="98"/>
                  <a:pt x="18" y="98"/>
                </a:cubicBezTo>
                <a:cubicBezTo>
                  <a:pt x="15" y="98"/>
                  <a:pt x="12" y="100"/>
                  <a:pt x="7" y="103"/>
                </a:cubicBezTo>
                <a:cubicBezTo>
                  <a:pt x="3" y="106"/>
                  <a:pt x="0" y="109"/>
                  <a:pt x="0" y="112"/>
                </a:cubicBezTo>
                <a:cubicBezTo>
                  <a:pt x="0" y="114"/>
                  <a:pt x="2" y="117"/>
                  <a:pt x="7" y="121"/>
                </a:cubicBezTo>
                <a:cubicBezTo>
                  <a:pt x="15" y="129"/>
                  <a:pt x="22" y="138"/>
                  <a:pt x="28" y="147"/>
                </a:cubicBezTo>
                <a:cubicBezTo>
                  <a:pt x="32" y="152"/>
                  <a:pt x="35" y="156"/>
                  <a:pt x="36" y="157"/>
                </a:cubicBezTo>
                <a:cubicBezTo>
                  <a:pt x="37" y="158"/>
                  <a:pt x="41" y="159"/>
                  <a:pt x="48" y="159"/>
                </a:cubicBezTo>
                <a:cubicBezTo>
                  <a:pt x="57" y="159"/>
                  <a:pt x="62" y="158"/>
                  <a:pt x="64" y="155"/>
                </a:cubicBezTo>
                <a:cubicBezTo>
                  <a:pt x="65" y="153"/>
                  <a:pt x="69" y="147"/>
                  <a:pt x="73" y="137"/>
                </a:cubicBezTo>
                <a:cubicBezTo>
                  <a:pt x="84" y="111"/>
                  <a:pt x="98" y="86"/>
                  <a:pt x="115" y="62"/>
                </a:cubicBezTo>
                <a:cubicBezTo>
                  <a:pt x="132" y="39"/>
                  <a:pt x="147" y="21"/>
                  <a:pt x="161" y="9"/>
                </a:cubicBezTo>
                <a:cubicBezTo>
                  <a:pt x="164" y="6"/>
                  <a:pt x="165" y="5"/>
                  <a:pt x="166" y="4"/>
                </a:cubicBezTo>
                <a:cubicBezTo>
                  <a:pt x="166" y="3"/>
                  <a:pt x="167" y="3"/>
                  <a:pt x="167" y="2"/>
                </a:cubicBezTo>
                <a:cubicBezTo>
                  <a:pt x="167" y="1"/>
                  <a:pt x="166" y="0"/>
                  <a:pt x="164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341"/>
          <p:cNvSpPr>
            <a:spLocks/>
          </p:cNvSpPr>
          <p:nvPr/>
        </p:nvSpPr>
        <p:spPr bwMode="auto">
          <a:xfrm>
            <a:off x="9998076" y="5245101"/>
            <a:ext cx="219075" cy="214313"/>
          </a:xfrm>
          <a:custGeom>
            <a:avLst/>
            <a:gdLst>
              <a:gd name="T0" fmla="*/ 128 w 139"/>
              <a:gd name="T1" fmla="*/ 124 h 137"/>
              <a:gd name="T2" fmla="*/ 127 w 139"/>
              <a:gd name="T3" fmla="*/ 126 h 137"/>
              <a:gd name="T4" fmla="*/ 12 w 139"/>
              <a:gd name="T5" fmla="*/ 126 h 137"/>
              <a:gd name="T6" fmla="*/ 11 w 139"/>
              <a:gd name="T7" fmla="*/ 124 h 137"/>
              <a:gd name="T8" fmla="*/ 11 w 139"/>
              <a:gd name="T9" fmla="*/ 13 h 137"/>
              <a:gd name="T10" fmla="*/ 12 w 139"/>
              <a:gd name="T11" fmla="*/ 11 h 137"/>
              <a:gd name="T12" fmla="*/ 60 w 139"/>
              <a:gd name="T13" fmla="*/ 11 h 137"/>
              <a:gd name="T14" fmla="*/ 53 w 139"/>
              <a:gd name="T15" fmla="*/ 6 h 137"/>
              <a:gd name="T16" fmla="*/ 43 w 139"/>
              <a:gd name="T17" fmla="*/ 0 h 137"/>
              <a:gd name="T18" fmla="*/ 12 w 139"/>
              <a:gd name="T19" fmla="*/ 0 h 137"/>
              <a:gd name="T20" fmla="*/ 0 w 139"/>
              <a:gd name="T21" fmla="*/ 13 h 137"/>
              <a:gd name="T22" fmla="*/ 0 w 139"/>
              <a:gd name="T23" fmla="*/ 124 h 137"/>
              <a:gd name="T24" fmla="*/ 12 w 139"/>
              <a:gd name="T25" fmla="*/ 137 h 137"/>
              <a:gd name="T26" fmla="*/ 127 w 139"/>
              <a:gd name="T27" fmla="*/ 137 h 137"/>
              <a:gd name="T28" fmla="*/ 139 w 139"/>
              <a:gd name="T29" fmla="*/ 124 h 137"/>
              <a:gd name="T30" fmla="*/ 139 w 139"/>
              <a:gd name="T31" fmla="*/ 78 h 137"/>
              <a:gd name="T32" fmla="*/ 128 w 139"/>
              <a:gd name="T33" fmla="*/ 67 h 137"/>
              <a:gd name="T34" fmla="*/ 128 w 139"/>
              <a:gd name="T35" fmla="*/ 124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9" h="137">
                <a:moveTo>
                  <a:pt x="128" y="124"/>
                </a:moveTo>
                <a:cubicBezTo>
                  <a:pt x="128" y="125"/>
                  <a:pt x="128" y="126"/>
                  <a:pt x="127" y="126"/>
                </a:cubicBezTo>
                <a:cubicBezTo>
                  <a:pt x="12" y="126"/>
                  <a:pt x="12" y="126"/>
                  <a:pt x="12" y="126"/>
                </a:cubicBezTo>
                <a:cubicBezTo>
                  <a:pt x="11" y="126"/>
                  <a:pt x="11" y="125"/>
                  <a:pt x="11" y="124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2"/>
                  <a:pt x="11" y="11"/>
                  <a:pt x="12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58" y="9"/>
                  <a:pt x="55" y="8"/>
                  <a:pt x="53" y="6"/>
                </a:cubicBezTo>
                <a:cubicBezTo>
                  <a:pt x="49" y="4"/>
                  <a:pt x="46" y="2"/>
                  <a:pt x="43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31"/>
                  <a:pt x="5" y="137"/>
                  <a:pt x="12" y="137"/>
                </a:cubicBezTo>
                <a:cubicBezTo>
                  <a:pt x="127" y="137"/>
                  <a:pt x="127" y="137"/>
                  <a:pt x="127" y="137"/>
                </a:cubicBezTo>
                <a:cubicBezTo>
                  <a:pt x="134" y="137"/>
                  <a:pt x="139" y="131"/>
                  <a:pt x="139" y="124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36" y="74"/>
                  <a:pt x="132" y="71"/>
                  <a:pt x="128" y="67"/>
                </a:cubicBezTo>
                <a:lnTo>
                  <a:pt x="128" y="124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342"/>
          <p:cNvSpPr>
            <a:spLocks/>
          </p:cNvSpPr>
          <p:nvPr/>
        </p:nvSpPr>
        <p:spPr bwMode="auto">
          <a:xfrm>
            <a:off x="10048876" y="5191126"/>
            <a:ext cx="260350" cy="219075"/>
          </a:xfrm>
          <a:custGeom>
            <a:avLst/>
            <a:gdLst>
              <a:gd name="T0" fmla="*/ 164 w 166"/>
              <a:gd name="T1" fmla="*/ 17 h 140"/>
              <a:gd name="T2" fmla="*/ 151 w 166"/>
              <a:gd name="T3" fmla="*/ 13 h 140"/>
              <a:gd name="T4" fmla="*/ 139 w 166"/>
              <a:gd name="T5" fmla="*/ 11 h 140"/>
              <a:gd name="T6" fmla="*/ 126 w 166"/>
              <a:gd name="T7" fmla="*/ 15 h 140"/>
              <a:gd name="T8" fmla="*/ 96 w 166"/>
              <a:gd name="T9" fmla="*/ 31 h 140"/>
              <a:gd name="T10" fmla="*/ 77 w 166"/>
              <a:gd name="T11" fmla="*/ 43 h 140"/>
              <a:gd name="T12" fmla="*/ 77 w 166"/>
              <a:gd name="T13" fmla="*/ 43 h 140"/>
              <a:gd name="T14" fmla="*/ 37 w 166"/>
              <a:gd name="T15" fmla="*/ 14 h 140"/>
              <a:gd name="T16" fmla="*/ 8 w 166"/>
              <a:gd name="T17" fmla="*/ 7 h 140"/>
              <a:gd name="T18" fmla="*/ 9 w 166"/>
              <a:gd name="T19" fmla="*/ 22 h 140"/>
              <a:gd name="T20" fmla="*/ 25 w 166"/>
              <a:gd name="T21" fmla="*/ 33 h 140"/>
              <a:gd name="T22" fmla="*/ 59 w 166"/>
              <a:gd name="T23" fmla="*/ 57 h 140"/>
              <a:gd name="T24" fmla="*/ 57 w 166"/>
              <a:gd name="T25" fmla="*/ 58 h 140"/>
              <a:gd name="T26" fmla="*/ 20 w 166"/>
              <a:gd name="T27" fmla="*/ 90 h 140"/>
              <a:gd name="T28" fmla="*/ 6 w 166"/>
              <a:gd name="T29" fmla="*/ 117 h 140"/>
              <a:gd name="T30" fmla="*/ 21 w 166"/>
              <a:gd name="T31" fmla="*/ 119 h 140"/>
              <a:gd name="T32" fmla="*/ 36 w 166"/>
              <a:gd name="T33" fmla="*/ 106 h 140"/>
              <a:gd name="T34" fmla="*/ 76 w 166"/>
              <a:gd name="T35" fmla="*/ 71 h 140"/>
              <a:gd name="T36" fmla="*/ 90 w 166"/>
              <a:gd name="T37" fmla="*/ 83 h 140"/>
              <a:gd name="T38" fmla="*/ 134 w 166"/>
              <a:gd name="T39" fmla="*/ 133 h 140"/>
              <a:gd name="T40" fmla="*/ 138 w 166"/>
              <a:gd name="T41" fmla="*/ 139 h 140"/>
              <a:gd name="T42" fmla="*/ 140 w 166"/>
              <a:gd name="T43" fmla="*/ 140 h 140"/>
              <a:gd name="T44" fmla="*/ 142 w 166"/>
              <a:gd name="T45" fmla="*/ 138 h 140"/>
              <a:gd name="T46" fmla="*/ 142 w 166"/>
              <a:gd name="T47" fmla="*/ 124 h 140"/>
              <a:gd name="T48" fmla="*/ 141 w 166"/>
              <a:gd name="T49" fmla="*/ 111 h 140"/>
              <a:gd name="T50" fmla="*/ 135 w 166"/>
              <a:gd name="T51" fmla="*/ 100 h 140"/>
              <a:gd name="T52" fmla="*/ 112 w 166"/>
              <a:gd name="T53" fmla="*/ 75 h 140"/>
              <a:gd name="T54" fmla="*/ 94 w 166"/>
              <a:gd name="T55" fmla="*/ 58 h 140"/>
              <a:gd name="T56" fmla="*/ 99 w 166"/>
              <a:gd name="T57" fmla="*/ 55 h 140"/>
              <a:gd name="T58" fmla="*/ 158 w 166"/>
              <a:gd name="T59" fmla="*/ 23 h 140"/>
              <a:gd name="T60" fmla="*/ 164 w 166"/>
              <a:gd name="T61" fmla="*/ 21 h 140"/>
              <a:gd name="T62" fmla="*/ 166 w 166"/>
              <a:gd name="T63" fmla="*/ 19 h 140"/>
              <a:gd name="T64" fmla="*/ 164 w 166"/>
              <a:gd name="T65" fmla="*/ 17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6" h="140">
                <a:moveTo>
                  <a:pt x="164" y="17"/>
                </a:moveTo>
                <a:cubicBezTo>
                  <a:pt x="162" y="16"/>
                  <a:pt x="158" y="15"/>
                  <a:pt x="151" y="13"/>
                </a:cubicBezTo>
                <a:cubicBezTo>
                  <a:pt x="145" y="12"/>
                  <a:pt x="141" y="11"/>
                  <a:pt x="139" y="11"/>
                </a:cubicBezTo>
                <a:cubicBezTo>
                  <a:pt x="137" y="11"/>
                  <a:pt x="132" y="12"/>
                  <a:pt x="126" y="15"/>
                </a:cubicBezTo>
                <a:cubicBezTo>
                  <a:pt x="120" y="17"/>
                  <a:pt x="110" y="23"/>
                  <a:pt x="96" y="31"/>
                </a:cubicBezTo>
                <a:cubicBezTo>
                  <a:pt x="90" y="35"/>
                  <a:pt x="84" y="39"/>
                  <a:pt x="77" y="43"/>
                </a:cubicBezTo>
                <a:cubicBezTo>
                  <a:pt x="77" y="43"/>
                  <a:pt x="77" y="43"/>
                  <a:pt x="77" y="43"/>
                </a:cubicBezTo>
                <a:cubicBezTo>
                  <a:pt x="64" y="33"/>
                  <a:pt x="51" y="23"/>
                  <a:pt x="37" y="14"/>
                </a:cubicBezTo>
                <a:cubicBezTo>
                  <a:pt x="37" y="14"/>
                  <a:pt x="9" y="0"/>
                  <a:pt x="8" y="7"/>
                </a:cubicBezTo>
                <a:cubicBezTo>
                  <a:pt x="6" y="15"/>
                  <a:pt x="7" y="20"/>
                  <a:pt x="9" y="22"/>
                </a:cubicBezTo>
                <a:cubicBezTo>
                  <a:pt x="10" y="24"/>
                  <a:pt x="16" y="28"/>
                  <a:pt x="25" y="33"/>
                </a:cubicBezTo>
                <a:cubicBezTo>
                  <a:pt x="37" y="41"/>
                  <a:pt x="48" y="48"/>
                  <a:pt x="59" y="57"/>
                </a:cubicBezTo>
                <a:cubicBezTo>
                  <a:pt x="58" y="57"/>
                  <a:pt x="58" y="58"/>
                  <a:pt x="57" y="58"/>
                </a:cubicBezTo>
                <a:cubicBezTo>
                  <a:pt x="45" y="68"/>
                  <a:pt x="32" y="79"/>
                  <a:pt x="20" y="90"/>
                </a:cubicBezTo>
                <a:cubicBezTo>
                  <a:pt x="20" y="90"/>
                  <a:pt x="0" y="115"/>
                  <a:pt x="6" y="117"/>
                </a:cubicBezTo>
                <a:cubicBezTo>
                  <a:pt x="14" y="120"/>
                  <a:pt x="19" y="121"/>
                  <a:pt x="21" y="119"/>
                </a:cubicBezTo>
                <a:cubicBezTo>
                  <a:pt x="23" y="118"/>
                  <a:pt x="28" y="114"/>
                  <a:pt x="36" y="106"/>
                </a:cubicBezTo>
                <a:cubicBezTo>
                  <a:pt x="48" y="93"/>
                  <a:pt x="62" y="82"/>
                  <a:pt x="76" y="71"/>
                </a:cubicBezTo>
                <a:cubicBezTo>
                  <a:pt x="81" y="75"/>
                  <a:pt x="85" y="79"/>
                  <a:pt x="90" y="83"/>
                </a:cubicBezTo>
                <a:cubicBezTo>
                  <a:pt x="110" y="102"/>
                  <a:pt x="125" y="119"/>
                  <a:pt x="134" y="133"/>
                </a:cubicBezTo>
                <a:cubicBezTo>
                  <a:pt x="136" y="136"/>
                  <a:pt x="137" y="138"/>
                  <a:pt x="138" y="139"/>
                </a:cubicBezTo>
                <a:cubicBezTo>
                  <a:pt x="138" y="139"/>
                  <a:pt x="139" y="140"/>
                  <a:pt x="140" y="140"/>
                </a:cubicBezTo>
                <a:cubicBezTo>
                  <a:pt x="141" y="140"/>
                  <a:pt x="141" y="139"/>
                  <a:pt x="142" y="138"/>
                </a:cubicBezTo>
                <a:cubicBezTo>
                  <a:pt x="142" y="135"/>
                  <a:pt x="142" y="131"/>
                  <a:pt x="142" y="124"/>
                </a:cubicBezTo>
                <a:cubicBezTo>
                  <a:pt x="142" y="118"/>
                  <a:pt x="142" y="113"/>
                  <a:pt x="141" y="111"/>
                </a:cubicBezTo>
                <a:cubicBezTo>
                  <a:pt x="141" y="109"/>
                  <a:pt x="139" y="106"/>
                  <a:pt x="135" y="100"/>
                </a:cubicBezTo>
                <a:cubicBezTo>
                  <a:pt x="131" y="94"/>
                  <a:pt x="123" y="86"/>
                  <a:pt x="112" y="75"/>
                </a:cubicBezTo>
                <a:cubicBezTo>
                  <a:pt x="107" y="69"/>
                  <a:pt x="101" y="63"/>
                  <a:pt x="94" y="58"/>
                </a:cubicBezTo>
                <a:cubicBezTo>
                  <a:pt x="96" y="57"/>
                  <a:pt x="97" y="56"/>
                  <a:pt x="99" y="55"/>
                </a:cubicBezTo>
                <a:cubicBezTo>
                  <a:pt x="122" y="40"/>
                  <a:pt x="142" y="29"/>
                  <a:pt x="158" y="23"/>
                </a:cubicBezTo>
                <a:cubicBezTo>
                  <a:pt x="162" y="22"/>
                  <a:pt x="164" y="21"/>
                  <a:pt x="164" y="21"/>
                </a:cubicBezTo>
                <a:cubicBezTo>
                  <a:pt x="165" y="21"/>
                  <a:pt x="166" y="20"/>
                  <a:pt x="166" y="19"/>
                </a:cubicBezTo>
                <a:cubicBezTo>
                  <a:pt x="166" y="18"/>
                  <a:pt x="166" y="18"/>
                  <a:pt x="164" y="17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343"/>
          <p:cNvSpPr>
            <a:spLocks noEditPoints="1"/>
          </p:cNvSpPr>
          <p:nvPr/>
        </p:nvSpPr>
        <p:spPr bwMode="auto">
          <a:xfrm>
            <a:off x="11253788" y="5146676"/>
            <a:ext cx="309563" cy="304800"/>
          </a:xfrm>
          <a:custGeom>
            <a:avLst/>
            <a:gdLst>
              <a:gd name="T0" fmla="*/ 180 w 198"/>
              <a:gd name="T1" fmla="*/ 0 h 194"/>
              <a:gd name="T2" fmla="*/ 17 w 198"/>
              <a:gd name="T3" fmla="*/ 0 h 194"/>
              <a:gd name="T4" fmla="*/ 0 w 198"/>
              <a:gd name="T5" fmla="*/ 18 h 194"/>
              <a:gd name="T6" fmla="*/ 0 w 198"/>
              <a:gd name="T7" fmla="*/ 177 h 194"/>
              <a:gd name="T8" fmla="*/ 17 w 198"/>
              <a:gd name="T9" fmla="*/ 194 h 194"/>
              <a:gd name="T10" fmla="*/ 180 w 198"/>
              <a:gd name="T11" fmla="*/ 194 h 194"/>
              <a:gd name="T12" fmla="*/ 198 w 198"/>
              <a:gd name="T13" fmla="*/ 177 h 194"/>
              <a:gd name="T14" fmla="*/ 198 w 198"/>
              <a:gd name="T15" fmla="*/ 18 h 194"/>
              <a:gd name="T16" fmla="*/ 180 w 198"/>
              <a:gd name="T17" fmla="*/ 0 h 194"/>
              <a:gd name="T18" fmla="*/ 183 w 198"/>
              <a:gd name="T19" fmla="*/ 177 h 194"/>
              <a:gd name="T20" fmla="*/ 180 w 198"/>
              <a:gd name="T21" fmla="*/ 179 h 194"/>
              <a:gd name="T22" fmla="*/ 17 w 198"/>
              <a:gd name="T23" fmla="*/ 179 h 194"/>
              <a:gd name="T24" fmla="*/ 15 w 198"/>
              <a:gd name="T25" fmla="*/ 177 h 194"/>
              <a:gd name="T26" fmla="*/ 15 w 198"/>
              <a:gd name="T27" fmla="*/ 18 h 194"/>
              <a:gd name="T28" fmla="*/ 17 w 198"/>
              <a:gd name="T29" fmla="*/ 16 h 194"/>
              <a:gd name="T30" fmla="*/ 180 w 198"/>
              <a:gd name="T31" fmla="*/ 16 h 194"/>
              <a:gd name="T32" fmla="*/ 183 w 198"/>
              <a:gd name="T33" fmla="*/ 18 h 194"/>
              <a:gd name="T34" fmla="*/ 183 w 198"/>
              <a:gd name="T35" fmla="*/ 177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8" h="194">
                <a:moveTo>
                  <a:pt x="180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177"/>
                  <a:pt x="0" y="177"/>
                  <a:pt x="0" y="177"/>
                </a:cubicBezTo>
                <a:cubicBezTo>
                  <a:pt x="0" y="186"/>
                  <a:pt x="8" y="194"/>
                  <a:pt x="17" y="194"/>
                </a:cubicBezTo>
                <a:cubicBezTo>
                  <a:pt x="180" y="194"/>
                  <a:pt x="180" y="194"/>
                  <a:pt x="180" y="194"/>
                </a:cubicBezTo>
                <a:cubicBezTo>
                  <a:pt x="190" y="194"/>
                  <a:pt x="198" y="186"/>
                  <a:pt x="198" y="177"/>
                </a:cubicBezTo>
                <a:cubicBezTo>
                  <a:pt x="198" y="18"/>
                  <a:pt x="198" y="18"/>
                  <a:pt x="198" y="18"/>
                </a:cubicBezTo>
                <a:cubicBezTo>
                  <a:pt x="198" y="8"/>
                  <a:pt x="190" y="0"/>
                  <a:pt x="180" y="0"/>
                </a:cubicBezTo>
                <a:close/>
                <a:moveTo>
                  <a:pt x="183" y="177"/>
                </a:moveTo>
                <a:cubicBezTo>
                  <a:pt x="183" y="178"/>
                  <a:pt x="182" y="179"/>
                  <a:pt x="180" y="179"/>
                </a:cubicBezTo>
                <a:cubicBezTo>
                  <a:pt x="17" y="179"/>
                  <a:pt x="17" y="179"/>
                  <a:pt x="17" y="179"/>
                </a:cubicBezTo>
                <a:cubicBezTo>
                  <a:pt x="16" y="179"/>
                  <a:pt x="15" y="178"/>
                  <a:pt x="15" y="17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7"/>
                  <a:pt x="16" y="16"/>
                  <a:pt x="17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82" y="16"/>
                  <a:pt x="183" y="17"/>
                  <a:pt x="183" y="18"/>
                </a:cubicBezTo>
                <a:lnTo>
                  <a:pt x="183" y="177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344"/>
          <p:cNvSpPr>
            <a:spLocks/>
          </p:cNvSpPr>
          <p:nvPr/>
        </p:nvSpPr>
        <p:spPr bwMode="auto">
          <a:xfrm>
            <a:off x="11315701" y="5211763"/>
            <a:ext cx="185738" cy="184150"/>
          </a:xfrm>
          <a:custGeom>
            <a:avLst/>
            <a:gdLst>
              <a:gd name="T0" fmla="*/ 115 w 118"/>
              <a:gd name="T1" fmla="*/ 3 h 117"/>
              <a:gd name="T2" fmla="*/ 103 w 118"/>
              <a:gd name="T3" fmla="*/ 3 h 117"/>
              <a:gd name="T4" fmla="*/ 59 w 118"/>
              <a:gd name="T5" fmla="*/ 47 h 117"/>
              <a:gd name="T6" fmla="*/ 14 w 118"/>
              <a:gd name="T7" fmla="*/ 3 h 117"/>
              <a:gd name="T8" fmla="*/ 3 w 118"/>
              <a:gd name="T9" fmla="*/ 3 h 117"/>
              <a:gd name="T10" fmla="*/ 3 w 118"/>
              <a:gd name="T11" fmla="*/ 14 h 117"/>
              <a:gd name="T12" fmla="*/ 48 w 118"/>
              <a:gd name="T13" fmla="*/ 59 h 117"/>
              <a:gd name="T14" fmla="*/ 3 w 118"/>
              <a:gd name="T15" fmla="*/ 103 h 117"/>
              <a:gd name="T16" fmla="*/ 3 w 118"/>
              <a:gd name="T17" fmla="*/ 114 h 117"/>
              <a:gd name="T18" fmla="*/ 9 w 118"/>
              <a:gd name="T19" fmla="*/ 117 h 117"/>
              <a:gd name="T20" fmla="*/ 14 w 118"/>
              <a:gd name="T21" fmla="*/ 114 h 117"/>
              <a:gd name="T22" fmla="*/ 59 w 118"/>
              <a:gd name="T23" fmla="*/ 70 h 117"/>
              <a:gd name="T24" fmla="*/ 103 w 118"/>
              <a:gd name="T25" fmla="*/ 114 h 117"/>
              <a:gd name="T26" fmla="*/ 109 w 118"/>
              <a:gd name="T27" fmla="*/ 117 h 117"/>
              <a:gd name="T28" fmla="*/ 115 w 118"/>
              <a:gd name="T29" fmla="*/ 114 h 117"/>
              <a:gd name="T30" fmla="*/ 115 w 118"/>
              <a:gd name="T31" fmla="*/ 103 h 117"/>
              <a:gd name="T32" fmla="*/ 70 w 118"/>
              <a:gd name="T33" fmla="*/ 59 h 117"/>
              <a:gd name="T34" fmla="*/ 115 w 118"/>
              <a:gd name="T35" fmla="*/ 14 h 117"/>
              <a:gd name="T36" fmla="*/ 115 w 118"/>
              <a:gd name="T37" fmla="*/ 3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8" h="117">
                <a:moveTo>
                  <a:pt x="115" y="3"/>
                </a:moveTo>
                <a:cubicBezTo>
                  <a:pt x="112" y="0"/>
                  <a:pt x="106" y="0"/>
                  <a:pt x="103" y="3"/>
                </a:cubicBezTo>
                <a:cubicBezTo>
                  <a:pt x="59" y="47"/>
                  <a:pt x="59" y="47"/>
                  <a:pt x="59" y="47"/>
                </a:cubicBezTo>
                <a:cubicBezTo>
                  <a:pt x="14" y="3"/>
                  <a:pt x="14" y="3"/>
                  <a:pt x="14" y="3"/>
                </a:cubicBezTo>
                <a:cubicBezTo>
                  <a:pt x="11" y="0"/>
                  <a:pt x="6" y="0"/>
                  <a:pt x="3" y="3"/>
                </a:cubicBezTo>
                <a:cubicBezTo>
                  <a:pt x="0" y="6"/>
                  <a:pt x="0" y="11"/>
                  <a:pt x="3" y="14"/>
                </a:cubicBezTo>
                <a:cubicBezTo>
                  <a:pt x="48" y="59"/>
                  <a:pt x="48" y="59"/>
                  <a:pt x="48" y="59"/>
                </a:cubicBezTo>
                <a:cubicBezTo>
                  <a:pt x="3" y="103"/>
                  <a:pt x="3" y="103"/>
                  <a:pt x="3" y="103"/>
                </a:cubicBezTo>
                <a:cubicBezTo>
                  <a:pt x="0" y="106"/>
                  <a:pt x="0" y="111"/>
                  <a:pt x="3" y="114"/>
                </a:cubicBezTo>
                <a:cubicBezTo>
                  <a:pt x="5" y="116"/>
                  <a:pt x="7" y="117"/>
                  <a:pt x="9" y="117"/>
                </a:cubicBezTo>
                <a:cubicBezTo>
                  <a:pt x="11" y="117"/>
                  <a:pt x="13" y="116"/>
                  <a:pt x="14" y="114"/>
                </a:cubicBezTo>
                <a:cubicBezTo>
                  <a:pt x="59" y="70"/>
                  <a:pt x="59" y="70"/>
                  <a:pt x="59" y="70"/>
                </a:cubicBezTo>
                <a:cubicBezTo>
                  <a:pt x="103" y="114"/>
                  <a:pt x="103" y="114"/>
                  <a:pt x="103" y="114"/>
                </a:cubicBezTo>
                <a:cubicBezTo>
                  <a:pt x="105" y="116"/>
                  <a:pt x="107" y="117"/>
                  <a:pt x="109" y="117"/>
                </a:cubicBezTo>
                <a:cubicBezTo>
                  <a:pt x="111" y="117"/>
                  <a:pt x="113" y="116"/>
                  <a:pt x="115" y="114"/>
                </a:cubicBezTo>
                <a:cubicBezTo>
                  <a:pt x="118" y="111"/>
                  <a:pt x="118" y="106"/>
                  <a:pt x="115" y="103"/>
                </a:cubicBezTo>
                <a:cubicBezTo>
                  <a:pt x="70" y="59"/>
                  <a:pt x="70" y="59"/>
                  <a:pt x="70" y="59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8" y="11"/>
                  <a:pt x="118" y="6"/>
                  <a:pt x="115" y="3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345"/>
          <p:cNvSpPr>
            <a:spLocks noEditPoints="1"/>
          </p:cNvSpPr>
          <p:nvPr/>
        </p:nvSpPr>
        <p:spPr bwMode="auto">
          <a:xfrm>
            <a:off x="11880851" y="5146676"/>
            <a:ext cx="311150" cy="304800"/>
          </a:xfrm>
          <a:custGeom>
            <a:avLst/>
            <a:gdLst>
              <a:gd name="T0" fmla="*/ 181 w 199"/>
              <a:gd name="T1" fmla="*/ 0 h 194"/>
              <a:gd name="T2" fmla="*/ 18 w 199"/>
              <a:gd name="T3" fmla="*/ 0 h 194"/>
              <a:gd name="T4" fmla="*/ 0 w 199"/>
              <a:gd name="T5" fmla="*/ 18 h 194"/>
              <a:gd name="T6" fmla="*/ 0 w 199"/>
              <a:gd name="T7" fmla="*/ 177 h 194"/>
              <a:gd name="T8" fmla="*/ 18 w 199"/>
              <a:gd name="T9" fmla="*/ 194 h 194"/>
              <a:gd name="T10" fmla="*/ 181 w 199"/>
              <a:gd name="T11" fmla="*/ 194 h 194"/>
              <a:gd name="T12" fmla="*/ 199 w 199"/>
              <a:gd name="T13" fmla="*/ 177 h 194"/>
              <a:gd name="T14" fmla="*/ 199 w 199"/>
              <a:gd name="T15" fmla="*/ 18 h 194"/>
              <a:gd name="T16" fmla="*/ 181 w 199"/>
              <a:gd name="T17" fmla="*/ 0 h 194"/>
              <a:gd name="T18" fmla="*/ 183 w 199"/>
              <a:gd name="T19" fmla="*/ 177 h 194"/>
              <a:gd name="T20" fmla="*/ 181 w 199"/>
              <a:gd name="T21" fmla="*/ 179 h 194"/>
              <a:gd name="T22" fmla="*/ 18 w 199"/>
              <a:gd name="T23" fmla="*/ 179 h 194"/>
              <a:gd name="T24" fmla="*/ 16 w 199"/>
              <a:gd name="T25" fmla="*/ 177 h 194"/>
              <a:gd name="T26" fmla="*/ 16 w 199"/>
              <a:gd name="T27" fmla="*/ 18 h 194"/>
              <a:gd name="T28" fmla="*/ 18 w 199"/>
              <a:gd name="T29" fmla="*/ 16 h 194"/>
              <a:gd name="T30" fmla="*/ 181 w 199"/>
              <a:gd name="T31" fmla="*/ 16 h 194"/>
              <a:gd name="T32" fmla="*/ 183 w 199"/>
              <a:gd name="T33" fmla="*/ 18 h 194"/>
              <a:gd name="T34" fmla="*/ 183 w 199"/>
              <a:gd name="T35" fmla="*/ 177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9" h="194">
                <a:moveTo>
                  <a:pt x="181" y="0"/>
                </a:move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177"/>
                  <a:pt x="0" y="177"/>
                  <a:pt x="0" y="177"/>
                </a:cubicBezTo>
                <a:cubicBezTo>
                  <a:pt x="0" y="186"/>
                  <a:pt x="8" y="194"/>
                  <a:pt x="18" y="194"/>
                </a:cubicBezTo>
                <a:cubicBezTo>
                  <a:pt x="181" y="194"/>
                  <a:pt x="181" y="194"/>
                  <a:pt x="181" y="194"/>
                </a:cubicBezTo>
                <a:cubicBezTo>
                  <a:pt x="191" y="194"/>
                  <a:pt x="199" y="186"/>
                  <a:pt x="199" y="177"/>
                </a:cubicBezTo>
                <a:cubicBezTo>
                  <a:pt x="199" y="18"/>
                  <a:pt x="199" y="18"/>
                  <a:pt x="199" y="18"/>
                </a:cubicBezTo>
                <a:cubicBezTo>
                  <a:pt x="199" y="8"/>
                  <a:pt x="191" y="0"/>
                  <a:pt x="181" y="0"/>
                </a:cubicBezTo>
                <a:close/>
                <a:moveTo>
                  <a:pt x="183" y="177"/>
                </a:moveTo>
                <a:cubicBezTo>
                  <a:pt x="183" y="178"/>
                  <a:pt x="182" y="179"/>
                  <a:pt x="181" y="179"/>
                </a:cubicBezTo>
                <a:cubicBezTo>
                  <a:pt x="18" y="179"/>
                  <a:pt x="18" y="179"/>
                  <a:pt x="18" y="179"/>
                </a:cubicBezTo>
                <a:cubicBezTo>
                  <a:pt x="17" y="179"/>
                  <a:pt x="16" y="178"/>
                  <a:pt x="16" y="177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7"/>
                  <a:pt x="17" y="16"/>
                  <a:pt x="18" y="16"/>
                </a:cubicBezTo>
                <a:cubicBezTo>
                  <a:pt x="181" y="16"/>
                  <a:pt x="181" y="16"/>
                  <a:pt x="181" y="16"/>
                </a:cubicBezTo>
                <a:cubicBezTo>
                  <a:pt x="182" y="16"/>
                  <a:pt x="183" y="17"/>
                  <a:pt x="183" y="18"/>
                </a:cubicBezTo>
                <a:lnTo>
                  <a:pt x="183" y="177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346"/>
          <p:cNvSpPr>
            <a:spLocks/>
          </p:cNvSpPr>
          <p:nvPr/>
        </p:nvSpPr>
        <p:spPr bwMode="auto">
          <a:xfrm>
            <a:off x="11938001" y="5207001"/>
            <a:ext cx="193675" cy="180975"/>
          </a:xfrm>
          <a:custGeom>
            <a:avLst/>
            <a:gdLst>
              <a:gd name="T0" fmla="*/ 120 w 124"/>
              <a:gd name="T1" fmla="*/ 3 h 115"/>
              <a:gd name="T2" fmla="*/ 109 w 124"/>
              <a:gd name="T3" fmla="*/ 5 h 115"/>
              <a:gd name="T4" fmla="*/ 40 w 124"/>
              <a:gd name="T5" fmla="*/ 94 h 115"/>
              <a:gd name="T6" fmla="*/ 15 w 124"/>
              <a:gd name="T7" fmla="*/ 64 h 115"/>
              <a:gd name="T8" fmla="*/ 3 w 124"/>
              <a:gd name="T9" fmla="*/ 63 h 115"/>
              <a:gd name="T10" fmla="*/ 2 w 124"/>
              <a:gd name="T11" fmla="*/ 75 h 115"/>
              <a:gd name="T12" fmla="*/ 34 w 124"/>
              <a:gd name="T13" fmla="*/ 112 h 115"/>
              <a:gd name="T14" fmla="*/ 40 w 124"/>
              <a:gd name="T15" fmla="*/ 115 h 115"/>
              <a:gd name="T16" fmla="*/ 41 w 124"/>
              <a:gd name="T17" fmla="*/ 115 h 115"/>
              <a:gd name="T18" fmla="*/ 47 w 124"/>
              <a:gd name="T19" fmla="*/ 112 h 115"/>
              <a:gd name="T20" fmla="*/ 121 w 124"/>
              <a:gd name="T21" fmla="*/ 14 h 115"/>
              <a:gd name="T22" fmla="*/ 120 w 124"/>
              <a:gd name="T23" fmla="*/ 3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4" h="115">
                <a:moveTo>
                  <a:pt x="120" y="3"/>
                </a:moveTo>
                <a:cubicBezTo>
                  <a:pt x="116" y="0"/>
                  <a:pt x="111" y="1"/>
                  <a:pt x="109" y="5"/>
                </a:cubicBezTo>
                <a:cubicBezTo>
                  <a:pt x="40" y="94"/>
                  <a:pt x="40" y="94"/>
                  <a:pt x="40" y="94"/>
                </a:cubicBezTo>
                <a:cubicBezTo>
                  <a:pt x="15" y="64"/>
                  <a:pt x="15" y="64"/>
                  <a:pt x="15" y="64"/>
                </a:cubicBezTo>
                <a:cubicBezTo>
                  <a:pt x="12" y="61"/>
                  <a:pt x="7" y="60"/>
                  <a:pt x="3" y="63"/>
                </a:cubicBezTo>
                <a:cubicBezTo>
                  <a:pt x="0" y="66"/>
                  <a:pt x="0" y="71"/>
                  <a:pt x="2" y="75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6" y="114"/>
                  <a:pt x="38" y="115"/>
                  <a:pt x="40" y="115"/>
                </a:cubicBezTo>
                <a:cubicBezTo>
                  <a:pt x="40" y="115"/>
                  <a:pt x="41" y="115"/>
                  <a:pt x="41" y="115"/>
                </a:cubicBezTo>
                <a:cubicBezTo>
                  <a:pt x="43" y="115"/>
                  <a:pt x="45" y="114"/>
                  <a:pt x="47" y="112"/>
                </a:cubicBezTo>
                <a:cubicBezTo>
                  <a:pt x="121" y="14"/>
                  <a:pt x="121" y="14"/>
                  <a:pt x="121" y="14"/>
                </a:cubicBezTo>
                <a:cubicBezTo>
                  <a:pt x="124" y="11"/>
                  <a:pt x="123" y="6"/>
                  <a:pt x="120" y="3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347"/>
          <p:cNvSpPr>
            <a:spLocks/>
          </p:cNvSpPr>
          <p:nvPr/>
        </p:nvSpPr>
        <p:spPr bwMode="auto">
          <a:xfrm>
            <a:off x="6269038" y="4051301"/>
            <a:ext cx="112713" cy="141288"/>
          </a:xfrm>
          <a:custGeom>
            <a:avLst/>
            <a:gdLst>
              <a:gd name="T0" fmla="*/ 65 w 72"/>
              <a:gd name="T1" fmla="*/ 26 h 90"/>
              <a:gd name="T2" fmla="*/ 70 w 72"/>
              <a:gd name="T3" fmla="*/ 15 h 90"/>
              <a:gd name="T4" fmla="*/ 71 w 72"/>
              <a:gd name="T5" fmla="*/ 13 h 90"/>
              <a:gd name="T6" fmla="*/ 69 w 72"/>
              <a:gd name="T7" fmla="*/ 12 h 90"/>
              <a:gd name="T8" fmla="*/ 48 w 72"/>
              <a:gd name="T9" fmla="*/ 1 h 90"/>
              <a:gd name="T10" fmla="*/ 46 w 72"/>
              <a:gd name="T11" fmla="*/ 1 h 90"/>
              <a:gd name="T12" fmla="*/ 0 w 72"/>
              <a:gd name="T13" fmla="*/ 88 h 90"/>
              <a:gd name="T14" fmla="*/ 1 w 72"/>
              <a:gd name="T15" fmla="*/ 90 h 90"/>
              <a:gd name="T16" fmla="*/ 2 w 72"/>
              <a:gd name="T17" fmla="*/ 90 h 90"/>
              <a:gd name="T18" fmla="*/ 61 w 72"/>
              <a:gd name="T19" fmla="*/ 90 h 90"/>
              <a:gd name="T20" fmla="*/ 63 w 72"/>
              <a:gd name="T21" fmla="*/ 89 h 90"/>
              <a:gd name="T22" fmla="*/ 72 w 72"/>
              <a:gd name="T23" fmla="*/ 40 h 90"/>
              <a:gd name="T24" fmla="*/ 71 w 72"/>
              <a:gd name="T25" fmla="*/ 38 h 90"/>
              <a:gd name="T26" fmla="*/ 65 w 72"/>
              <a:gd name="T27" fmla="*/ 2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2" h="90">
                <a:moveTo>
                  <a:pt x="65" y="26"/>
                </a:moveTo>
                <a:cubicBezTo>
                  <a:pt x="65" y="22"/>
                  <a:pt x="67" y="18"/>
                  <a:pt x="70" y="15"/>
                </a:cubicBezTo>
                <a:cubicBezTo>
                  <a:pt x="71" y="15"/>
                  <a:pt x="71" y="14"/>
                  <a:pt x="71" y="13"/>
                </a:cubicBezTo>
                <a:cubicBezTo>
                  <a:pt x="71" y="12"/>
                  <a:pt x="70" y="12"/>
                  <a:pt x="69" y="12"/>
                </a:cubicBezTo>
                <a:cubicBezTo>
                  <a:pt x="61" y="10"/>
                  <a:pt x="54" y="6"/>
                  <a:pt x="48" y="1"/>
                </a:cubicBezTo>
                <a:cubicBezTo>
                  <a:pt x="47" y="0"/>
                  <a:pt x="46" y="0"/>
                  <a:pt x="46" y="1"/>
                </a:cubicBezTo>
                <a:cubicBezTo>
                  <a:pt x="18" y="15"/>
                  <a:pt x="1" y="48"/>
                  <a:pt x="0" y="88"/>
                </a:cubicBezTo>
                <a:cubicBezTo>
                  <a:pt x="0" y="89"/>
                  <a:pt x="0" y="89"/>
                  <a:pt x="1" y="90"/>
                </a:cubicBezTo>
                <a:cubicBezTo>
                  <a:pt x="1" y="90"/>
                  <a:pt x="1" y="90"/>
                  <a:pt x="2" y="90"/>
                </a:cubicBezTo>
                <a:cubicBezTo>
                  <a:pt x="61" y="90"/>
                  <a:pt x="61" y="90"/>
                  <a:pt x="61" y="90"/>
                </a:cubicBezTo>
                <a:cubicBezTo>
                  <a:pt x="62" y="90"/>
                  <a:pt x="63" y="90"/>
                  <a:pt x="63" y="89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39"/>
                  <a:pt x="71" y="39"/>
                  <a:pt x="71" y="38"/>
                </a:cubicBezTo>
                <a:cubicBezTo>
                  <a:pt x="67" y="35"/>
                  <a:pt x="65" y="31"/>
                  <a:pt x="65" y="2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348"/>
          <p:cNvSpPr>
            <a:spLocks/>
          </p:cNvSpPr>
          <p:nvPr/>
        </p:nvSpPr>
        <p:spPr bwMode="auto">
          <a:xfrm>
            <a:off x="6402388" y="4051301"/>
            <a:ext cx="112713" cy="141288"/>
          </a:xfrm>
          <a:custGeom>
            <a:avLst/>
            <a:gdLst>
              <a:gd name="T0" fmla="*/ 26 w 72"/>
              <a:gd name="T1" fmla="*/ 1 h 90"/>
              <a:gd name="T2" fmla="*/ 24 w 72"/>
              <a:gd name="T3" fmla="*/ 1 h 90"/>
              <a:gd name="T4" fmla="*/ 3 w 72"/>
              <a:gd name="T5" fmla="*/ 12 h 90"/>
              <a:gd name="T6" fmla="*/ 1 w 72"/>
              <a:gd name="T7" fmla="*/ 13 h 90"/>
              <a:gd name="T8" fmla="*/ 2 w 72"/>
              <a:gd name="T9" fmla="*/ 15 h 90"/>
              <a:gd name="T10" fmla="*/ 7 w 72"/>
              <a:gd name="T11" fmla="*/ 26 h 90"/>
              <a:gd name="T12" fmla="*/ 1 w 72"/>
              <a:gd name="T13" fmla="*/ 38 h 90"/>
              <a:gd name="T14" fmla="*/ 0 w 72"/>
              <a:gd name="T15" fmla="*/ 40 h 90"/>
              <a:gd name="T16" fmla="*/ 9 w 72"/>
              <a:gd name="T17" fmla="*/ 89 h 90"/>
              <a:gd name="T18" fmla="*/ 11 w 72"/>
              <a:gd name="T19" fmla="*/ 90 h 90"/>
              <a:gd name="T20" fmla="*/ 70 w 72"/>
              <a:gd name="T21" fmla="*/ 90 h 90"/>
              <a:gd name="T22" fmla="*/ 71 w 72"/>
              <a:gd name="T23" fmla="*/ 90 h 90"/>
              <a:gd name="T24" fmla="*/ 72 w 72"/>
              <a:gd name="T25" fmla="*/ 88 h 90"/>
              <a:gd name="T26" fmla="*/ 26 w 72"/>
              <a:gd name="T27" fmla="*/ 1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2" h="90">
                <a:moveTo>
                  <a:pt x="26" y="1"/>
                </a:moveTo>
                <a:cubicBezTo>
                  <a:pt x="26" y="0"/>
                  <a:pt x="25" y="0"/>
                  <a:pt x="24" y="1"/>
                </a:cubicBezTo>
                <a:cubicBezTo>
                  <a:pt x="18" y="6"/>
                  <a:pt x="11" y="10"/>
                  <a:pt x="3" y="12"/>
                </a:cubicBezTo>
                <a:cubicBezTo>
                  <a:pt x="2" y="12"/>
                  <a:pt x="1" y="12"/>
                  <a:pt x="1" y="13"/>
                </a:cubicBezTo>
                <a:cubicBezTo>
                  <a:pt x="1" y="14"/>
                  <a:pt x="1" y="15"/>
                  <a:pt x="2" y="15"/>
                </a:cubicBezTo>
                <a:cubicBezTo>
                  <a:pt x="5" y="18"/>
                  <a:pt x="7" y="22"/>
                  <a:pt x="7" y="26"/>
                </a:cubicBezTo>
                <a:cubicBezTo>
                  <a:pt x="7" y="31"/>
                  <a:pt x="5" y="35"/>
                  <a:pt x="1" y="38"/>
                </a:cubicBezTo>
                <a:cubicBezTo>
                  <a:pt x="1" y="38"/>
                  <a:pt x="0" y="39"/>
                  <a:pt x="0" y="40"/>
                </a:cubicBezTo>
                <a:cubicBezTo>
                  <a:pt x="9" y="89"/>
                  <a:pt x="9" y="89"/>
                  <a:pt x="9" y="89"/>
                </a:cubicBezTo>
                <a:cubicBezTo>
                  <a:pt x="9" y="90"/>
                  <a:pt x="10" y="90"/>
                  <a:pt x="11" y="90"/>
                </a:cubicBezTo>
                <a:cubicBezTo>
                  <a:pt x="70" y="90"/>
                  <a:pt x="70" y="90"/>
                  <a:pt x="70" y="90"/>
                </a:cubicBezTo>
                <a:cubicBezTo>
                  <a:pt x="70" y="90"/>
                  <a:pt x="71" y="90"/>
                  <a:pt x="71" y="90"/>
                </a:cubicBezTo>
                <a:cubicBezTo>
                  <a:pt x="72" y="89"/>
                  <a:pt x="72" y="89"/>
                  <a:pt x="72" y="88"/>
                </a:cubicBezTo>
                <a:cubicBezTo>
                  <a:pt x="71" y="48"/>
                  <a:pt x="54" y="15"/>
                  <a:pt x="26" y="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349"/>
          <p:cNvSpPr>
            <a:spLocks noEditPoints="1"/>
          </p:cNvSpPr>
          <p:nvPr/>
        </p:nvSpPr>
        <p:spPr bwMode="auto">
          <a:xfrm>
            <a:off x="6319838" y="3903663"/>
            <a:ext cx="144463" cy="149225"/>
          </a:xfrm>
          <a:custGeom>
            <a:avLst/>
            <a:gdLst>
              <a:gd name="T0" fmla="*/ 92 w 92"/>
              <a:gd name="T1" fmla="*/ 48 h 95"/>
              <a:gd name="T2" fmla="*/ 46 w 92"/>
              <a:gd name="T3" fmla="*/ 0 h 95"/>
              <a:gd name="T4" fmla="*/ 10 w 92"/>
              <a:gd name="T5" fmla="*/ 19 h 95"/>
              <a:gd name="T6" fmla="*/ 9 w 92"/>
              <a:gd name="T7" fmla="*/ 19 h 95"/>
              <a:gd name="T8" fmla="*/ 8 w 92"/>
              <a:gd name="T9" fmla="*/ 21 h 95"/>
              <a:gd name="T10" fmla="*/ 0 w 92"/>
              <a:gd name="T11" fmla="*/ 48 h 95"/>
              <a:gd name="T12" fmla="*/ 46 w 92"/>
              <a:gd name="T13" fmla="*/ 95 h 95"/>
              <a:gd name="T14" fmla="*/ 92 w 92"/>
              <a:gd name="T15" fmla="*/ 48 h 95"/>
              <a:gd name="T16" fmla="*/ 46 w 92"/>
              <a:gd name="T17" fmla="*/ 10 h 95"/>
              <a:gd name="T18" fmla="*/ 66 w 92"/>
              <a:gd name="T19" fmla="*/ 17 h 95"/>
              <a:gd name="T20" fmla="*/ 44 w 92"/>
              <a:gd name="T21" fmla="*/ 25 h 95"/>
              <a:gd name="T22" fmla="*/ 20 w 92"/>
              <a:gd name="T23" fmla="*/ 22 h 95"/>
              <a:gd name="T24" fmla="*/ 46 w 92"/>
              <a:gd name="T25" fmla="*/ 10 h 95"/>
              <a:gd name="T26" fmla="*/ 46 w 92"/>
              <a:gd name="T27" fmla="*/ 85 h 95"/>
              <a:gd name="T28" fmla="*/ 10 w 92"/>
              <a:gd name="T29" fmla="*/ 48 h 95"/>
              <a:gd name="T30" fmla="*/ 15 w 92"/>
              <a:gd name="T31" fmla="*/ 29 h 95"/>
              <a:gd name="T32" fmla="*/ 35 w 92"/>
              <a:gd name="T33" fmla="*/ 35 h 95"/>
              <a:gd name="T34" fmla="*/ 48 w 92"/>
              <a:gd name="T35" fmla="*/ 32 h 95"/>
              <a:gd name="T36" fmla="*/ 75 w 92"/>
              <a:gd name="T37" fmla="*/ 26 h 95"/>
              <a:gd name="T38" fmla="*/ 76 w 92"/>
              <a:gd name="T39" fmla="*/ 26 h 95"/>
              <a:gd name="T40" fmla="*/ 82 w 92"/>
              <a:gd name="T41" fmla="*/ 48 h 95"/>
              <a:gd name="T42" fmla="*/ 46 w 92"/>
              <a:gd name="T43" fmla="*/ 85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2" h="95">
                <a:moveTo>
                  <a:pt x="92" y="48"/>
                </a:moveTo>
                <a:cubicBezTo>
                  <a:pt x="92" y="22"/>
                  <a:pt x="71" y="0"/>
                  <a:pt x="46" y="0"/>
                </a:cubicBezTo>
                <a:cubicBezTo>
                  <a:pt x="31" y="0"/>
                  <a:pt x="18" y="8"/>
                  <a:pt x="10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20"/>
                  <a:pt x="8" y="20"/>
                  <a:pt x="8" y="21"/>
                </a:cubicBezTo>
                <a:cubicBezTo>
                  <a:pt x="3" y="28"/>
                  <a:pt x="0" y="38"/>
                  <a:pt x="0" y="48"/>
                </a:cubicBezTo>
                <a:cubicBezTo>
                  <a:pt x="0" y="73"/>
                  <a:pt x="21" y="95"/>
                  <a:pt x="46" y="95"/>
                </a:cubicBezTo>
                <a:cubicBezTo>
                  <a:pt x="71" y="95"/>
                  <a:pt x="92" y="73"/>
                  <a:pt x="92" y="48"/>
                </a:cubicBezTo>
                <a:close/>
                <a:moveTo>
                  <a:pt x="46" y="10"/>
                </a:moveTo>
                <a:cubicBezTo>
                  <a:pt x="53" y="10"/>
                  <a:pt x="60" y="13"/>
                  <a:pt x="66" y="17"/>
                </a:cubicBezTo>
                <a:cubicBezTo>
                  <a:pt x="60" y="17"/>
                  <a:pt x="54" y="20"/>
                  <a:pt x="44" y="25"/>
                </a:cubicBezTo>
                <a:cubicBezTo>
                  <a:pt x="35" y="30"/>
                  <a:pt x="25" y="26"/>
                  <a:pt x="20" y="22"/>
                </a:cubicBezTo>
                <a:cubicBezTo>
                  <a:pt x="26" y="15"/>
                  <a:pt x="36" y="10"/>
                  <a:pt x="46" y="10"/>
                </a:cubicBezTo>
                <a:close/>
                <a:moveTo>
                  <a:pt x="46" y="85"/>
                </a:moveTo>
                <a:cubicBezTo>
                  <a:pt x="26" y="85"/>
                  <a:pt x="10" y="68"/>
                  <a:pt x="10" y="48"/>
                </a:cubicBezTo>
                <a:cubicBezTo>
                  <a:pt x="10" y="41"/>
                  <a:pt x="12" y="34"/>
                  <a:pt x="15" y="29"/>
                </a:cubicBezTo>
                <a:cubicBezTo>
                  <a:pt x="20" y="32"/>
                  <a:pt x="27" y="35"/>
                  <a:pt x="35" y="35"/>
                </a:cubicBezTo>
                <a:cubicBezTo>
                  <a:pt x="39" y="35"/>
                  <a:pt x="44" y="34"/>
                  <a:pt x="48" y="32"/>
                </a:cubicBezTo>
                <a:cubicBezTo>
                  <a:pt x="65" y="23"/>
                  <a:pt x="68" y="23"/>
                  <a:pt x="75" y="26"/>
                </a:cubicBezTo>
                <a:cubicBezTo>
                  <a:pt x="75" y="26"/>
                  <a:pt x="75" y="26"/>
                  <a:pt x="76" y="26"/>
                </a:cubicBezTo>
                <a:cubicBezTo>
                  <a:pt x="80" y="32"/>
                  <a:pt x="82" y="40"/>
                  <a:pt x="82" y="48"/>
                </a:cubicBezTo>
                <a:cubicBezTo>
                  <a:pt x="82" y="68"/>
                  <a:pt x="66" y="85"/>
                  <a:pt x="46" y="85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350"/>
          <p:cNvSpPr>
            <a:spLocks noEditPoints="1"/>
          </p:cNvSpPr>
          <p:nvPr/>
        </p:nvSpPr>
        <p:spPr bwMode="auto">
          <a:xfrm>
            <a:off x="6896101" y="4049713"/>
            <a:ext cx="247650" cy="141288"/>
          </a:xfrm>
          <a:custGeom>
            <a:avLst/>
            <a:gdLst>
              <a:gd name="T0" fmla="*/ 112 w 158"/>
              <a:gd name="T1" fmla="*/ 0 h 90"/>
              <a:gd name="T2" fmla="*/ 110 w 158"/>
              <a:gd name="T3" fmla="*/ 0 h 90"/>
              <a:gd name="T4" fmla="*/ 88 w 158"/>
              <a:gd name="T5" fmla="*/ 11 h 90"/>
              <a:gd name="T6" fmla="*/ 83 w 158"/>
              <a:gd name="T7" fmla="*/ 12 h 90"/>
              <a:gd name="T8" fmla="*/ 83 w 158"/>
              <a:gd name="T9" fmla="*/ 77 h 90"/>
              <a:gd name="T10" fmla="*/ 79 w 158"/>
              <a:gd name="T11" fmla="*/ 81 h 90"/>
              <a:gd name="T12" fmla="*/ 75 w 158"/>
              <a:gd name="T13" fmla="*/ 77 h 90"/>
              <a:gd name="T14" fmla="*/ 75 w 158"/>
              <a:gd name="T15" fmla="*/ 12 h 90"/>
              <a:gd name="T16" fmla="*/ 69 w 158"/>
              <a:gd name="T17" fmla="*/ 11 h 90"/>
              <a:gd name="T18" fmla="*/ 47 w 158"/>
              <a:gd name="T19" fmla="*/ 0 h 90"/>
              <a:gd name="T20" fmla="*/ 45 w 158"/>
              <a:gd name="T21" fmla="*/ 0 h 90"/>
              <a:gd name="T22" fmla="*/ 0 w 158"/>
              <a:gd name="T23" fmla="*/ 88 h 90"/>
              <a:gd name="T24" fmla="*/ 0 w 158"/>
              <a:gd name="T25" fmla="*/ 89 h 90"/>
              <a:gd name="T26" fmla="*/ 2 w 158"/>
              <a:gd name="T27" fmla="*/ 90 h 90"/>
              <a:gd name="T28" fmla="*/ 61 w 158"/>
              <a:gd name="T29" fmla="*/ 90 h 90"/>
              <a:gd name="T30" fmla="*/ 61 w 158"/>
              <a:gd name="T31" fmla="*/ 90 h 90"/>
              <a:gd name="T32" fmla="*/ 96 w 158"/>
              <a:gd name="T33" fmla="*/ 90 h 90"/>
              <a:gd name="T34" fmla="*/ 96 w 158"/>
              <a:gd name="T35" fmla="*/ 90 h 90"/>
              <a:gd name="T36" fmla="*/ 156 w 158"/>
              <a:gd name="T37" fmla="*/ 90 h 90"/>
              <a:gd name="T38" fmla="*/ 157 w 158"/>
              <a:gd name="T39" fmla="*/ 89 h 90"/>
              <a:gd name="T40" fmla="*/ 158 w 158"/>
              <a:gd name="T41" fmla="*/ 88 h 90"/>
              <a:gd name="T42" fmla="*/ 112 w 158"/>
              <a:gd name="T43" fmla="*/ 0 h 90"/>
              <a:gd name="T44" fmla="*/ 93 w 158"/>
              <a:gd name="T45" fmla="*/ 75 h 90"/>
              <a:gd name="T46" fmla="*/ 89 w 158"/>
              <a:gd name="T47" fmla="*/ 71 h 90"/>
              <a:gd name="T48" fmla="*/ 93 w 158"/>
              <a:gd name="T49" fmla="*/ 68 h 90"/>
              <a:gd name="T50" fmla="*/ 97 w 158"/>
              <a:gd name="T51" fmla="*/ 71 h 90"/>
              <a:gd name="T52" fmla="*/ 93 w 158"/>
              <a:gd name="T53" fmla="*/ 75 h 90"/>
              <a:gd name="T54" fmla="*/ 93 w 158"/>
              <a:gd name="T55" fmla="*/ 55 h 90"/>
              <a:gd name="T56" fmla="*/ 89 w 158"/>
              <a:gd name="T57" fmla="*/ 51 h 90"/>
              <a:gd name="T58" fmla="*/ 93 w 158"/>
              <a:gd name="T59" fmla="*/ 48 h 90"/>
              <a:gd name="T60" fmla="*/ 97 w 158"/>
              <a:gd name="T61" fmla="*/ 51 h 90"/>
              <a:gd name="T62" fmla="*/ 93 w 158"/>
              <a:gd name="T63" fmla="*/ 55 h 90"/>
              <a:gd name="T64" fmla="*/ 93 w 158"/>
              <a:gd name="T65" fmla="*/ 35 h 90"/>
              <a:gd name="T66" fmla="*/ 89 w 158"/>
              <a:gd name="T67" fmla="*/ 31 h 90"/>
              <a:gd name="T68" fmla="*/ 93 w 158"/>
              <a:gd name="T69" fmla="*/ 28 h 90"/>
              <a:gd name="T70" fmla="*/ 97 w 158"/>
              <a:gd name="T71" fmla="*/ 31 h 90"/>
              <a:gd name="T72" fmla="*/ 93 w 158"/>
              <a:gd name="T73" fmla="*/ 35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8" h="90">
                <a:moveTo>
                  <a:pt x="112" y="0"/>
                </a:moveTo>
                <a:cubicBezTo>
                  <a:pt x="111" y="0"/>
                  <a:pt x="110" y="0"/>
                  <a:pt x="110" y="0"/>
                </a:cubicBezTo>
                <a:cubicBezTo>
                  <a:pt x="104" y="6"/>
                  <a:pt x="96" y="9"/>
                  <a:pt x="88" y="11"/>
                </a:cubicBezTo>
                <a:cubicBezTo>
                  <a:pt x="87" y="11"/>
                  <a:pt x="85" y="11"/>
                  <a:pt x="83" y="12"/>
                </a:cubicBezTo>
                <a:cubicBezTo>
                  <a:pt x="83" y="77"/>
                  <a:pt x="83" y="77"/>
                  <a:pt x="83" y="77"/>
                </a:cubicBezTo>
                <a:cubicBezTo>
                  <a:pt x="83" y="79"/>
                  <a:pt x="81" y="81"/>
                  <a:pt x="79" y="81"/>
                </a:cubicBezTo>
                <a:cubicBezTo>
                  <a:pt x="76" y="81"/>
                  <a:pt x="75" y="79"/>
                  <a:pt x="75" y="77"/>
                </a:cubicBezTo>
                <a:cubicBezTo>
                  <a:pt x="75" y="12"/>
                  <a:pt x="75" y="12"/>
                  <a:pt x="75" y="12"/>
                </a:cubicBezTo>
                <a:cubicBezTo>
                  <a:pt x="71" y="11"/>
                  <a:pt x="69" y="11"/>
                  <a:pt x="69" y="11"/>
                </a:cubicBezTo>
                <a:cubicBezTo>
                  <a:pt x="61" y="9"/>
                  <a:pt x="54" y="6"/>
                  <a:pt x="47" y="0"/>
                </a:cubicBezTo>
                <a:cubicBezTo>
                  <a:pt x="47" y="0"/>
                  <a:pt x="46" y="0"/>
                  <a:pt x="45" y="0"/>
                </a:cubicBezTo>
                <a:cubicBezTo>
                  <a:pt x="18" y="15"/>
                  <a:pt x="0" y="47"/>
                  <a:pt x="0" y="88"/>
                </a:cubicBezTo>
                <a:cubicBezTo>
                  <a:pt x="0" y="88"/>
                  <a:pt x="0" y="89"/>
                  <a:pt x="0" y="89"/>
                </a:cubicBezTo>
                <a:cubicBezTo>
                  <a:pt x="1" y="90"/>
                  <a:pt x="1" y="90"/>
                  <a:pt x="2" y="90"/>
                </a:cubicBezTo>
                <a:cubicBezTo>
                  <a:pt x="61" y="90"/>
                  <a:pt x="61" y="90"/>
                  <a:pt x="61" y="90"/>
                </a:cubicBezTo>
                <a:cubicBezTo>
                  <a:pt x="61" y="90"/>
                  <a:pt x="61" y="90"/>
                  <a:pt x="61" y="90"/>
                </a:cubicBezTo>
                <a:cubicBezTo>
                  <a:pt x="96" y="90"/>
                  <a:pt x="96" y="90"/>
                  <a:pt x="96" y="90"/>
                </a:cubicBezTo>
                <a:cubicBezTo>
                  <a:pt x="96" y="90"/>
                  <a:pt x="96" y="90"/>
                  <a:pt x="96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56" y="90"/>
                  <a:pt x="157" y="90"/>
                  <a:pt x="157" y="89"/>
                </a:cubicBezTo>
                <a:cubicBezTo>
                  <a:pt x="157" y="89"/>
                  <a:pt x="158" y="88"/>
                  <a:pt x="158" y="88"/>
                </a:cubicBezTo>
                <a:cubicBezTo>
                  <a:pt x="157" y="47"/>
                  <a:pt x="140" y="15"/>
                  <a:pt x="112" y="0"/>
                </a:cubicBezTo>
                <a:close/>
                <a:moveTo>
                  <a:pt x="93" y="75"/>
                </a:moveTo>
                <a:cubicBezTo>
                  <a:pt x="91" y="75"/>
                  <a:pt x="89" y="74"/>
                  <a:pt x="89" y="71"/>
                </a:cubicBezTo>
                <a:cubicBezTo>
                  <a:pt x="89" y="69"/>
                  <a:pt x="91" y="68"/>
                  <a:pt x="93" y="68"/>
                </a:cubicBezTo>
                <a:cubicBezTo>
                  <a:pt x="95" y="68"/>
                  <a:pt x="97" y="69"/>
                  <a:pt x="97" y="71"/>
                </a:cubicBezTo>
                <a:cubicBezTo>
                  <a:pt x="97" y="74"/>
                  <a:pt x="95" y="75"/>
                  <a:pt x="93" y="75"/>
                </a:cubicBezTo>
                <a:close/>
                <a:moveTo>
                  <a:pt x="93" y="55"/>
                </a:moveTo>
                <a:cubicBezTo>
                  <a:pt x="91" y="55"/>
                  <a:pt x="89" y="54"/>
                  <a:pt x="89" y="51"/>
                </a:cubicBezTo>
                <a:cubicBezTo>
                  <a:pt x="89" y="49"/>
                  <a:pt x="91" y="48"/>
                  <a:pt x="93" y="48"/>
                </a:cubicBezTo>
                <a:cubicBezTo>
                  <a:pt x="95" y="48"/>
                  <a:pt x="97" y="49"/>
                  <a:pt x="97" y="51"/>
                </a:cubicBezTo>
                <a:cubicBezTo>
                  <a:pt x="97" y="54"/>
                  <a:pt x="95" y="55"/>
                  <a:pt x="93" y="55"/>
                </a:cubicBezTo>
                <a:close/>
                <a:moveTo>
                  <a:pt x="93" y="35"/>
                </a:moveTo>
                <a:cubicBezTo>
                  <a:pt x="91" y="35"/>
                  <a:pt x="89" y="34"/>
                  <a:pt x="89" y="31"/>
                </a:cubicBezTo>
                <a:cubicBezTo>
                  <a:pt x="89" y="29"/>
                  <a:pt x="91" y="28"/>
                  <a:pt x="93" y="28"/>
                </a:cubicBezTo>
                <a:cubicBezTo>
                  <a:pt x="95" y="28"/>
                  <a:pt x="97" y="29"/>
                  <a:pt x="97" y="31"/>
                </a:cubicBezTo>
                <a:cubicBezTo>
                  <a:pt x="97" y="34"/>
                  <a:pt x="95" y="35"/>
                  <a:pt x="93" y="35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351"/>
          <p:cNvSpPr>
            <a:spLocks noEditPoints="1"/>
          </p:cNvSpPr>
          <p:nvPr/>
        </p:nvSpPr>
        <p:spPr bwMode="auto">
          <a:xfrm>
            <a:off x="6883401" y="3902076"/>
            <a:ext cx="274638" cy="158750"/>
          </a:xfrm>
          <a:custGeom>
            <a:avLst/>
            <a:gdLst>
              <a:gd name="T0" fmla="*/ 47 w 175"/>
              <a:gd name="T1" fmla="*/ 71 h 101"/>
              <a:gd name="T2" fmla="*/ 87 w 175"/>
              <a:gd name="T3" fmla="*/ 94 h 101"/>
              <a:gd name="T4" fmla="*/ 127 w 175"/>
              <a:gd name="T5" fmla="*/ 70 h 101"/>
              <a:gd name="T6" fmla="*/ 162 w 175"/>
              <a:gd name="T7" fmla="*/ 101 h 101"/>
              <a:gd name="T8" fmla="*/ 132 w 175"/>
              <a:gd name="T9" fmla="*/ 50 h 101"/>
              <a:gd name="T10" fmla="*/ 133 w 175"/>
              <a:gd name="T11" fmla="*/ 47 h 101"/>
              <a:gd name="T12" fmla="*/ 87 w 175"/>
              <a:gd name="T13" fmla="*/ 0 h 101"/>
              <a:gd name="T14" fmla="*/ 50 w 175"/>
              <a:gd name="T15" fmla="*/ 18 h 101"/>
              <a:gd name="T16" fmla="*/ 50 w 175"/>
              <a:gd name="T17" fmla="*/ 19 h 101"/>
              <a:gd name="T18" fmla="*/ 49 w 175"/>
              <a:gd name="T19" fmla="*/ 20 h 101"/>
              <a:gd name="T20" fmla="*/ 41 w 175"/>
              <a:gd name="T21" fmla="*/ 47 h 101"/>
              <a:gd name="T22" fmla="*/ 41 w 175"/>
              <a:gd name="T23" fmla="*/ 50 h 101"/>
              <a:gd name="T24" fmla="*/ 13 w 175"/>
              <a:gd name="T25" fmla="*/ 101 h 101"/>
              <a:gd name="T26" fmla="*/ 47 w 175"/>
              <a:gd name="T27" fmla="*/ 71 h 101"/>
              <a:gd name="T28" fmla="*/ 87 w 175"/>
              <a:gd name="T29" fmla="*/ 84 h 101"/>
              <a:gd name="T30" fmla="*/ 51 w 175"/>
              <a:gd name="T31" fmla="*/ 47 h 101"/>
              <a:gd name="T32" fmla="*/ 56 w 175"/>
              <a:gd name="T33" fmla="*/ 28 h 101"/>
              <a:gd name="T34" fmla="*/ 76 w 175"/>
              <a:gd name="T35" fmla="*/ 34 h 101"/>
              <a:gd name="T36" fmla="*/ 89 w 175"/>
              <a:gd name="T37" fmla="*/ 31 h 101"/>
              <a:gd name="T38" fmla="*/ 115 w 175"/>
              <a:gd name="T39" fmla="*/ 26 h 101"/>
              <a:gd name="T40" fmla="*/ 116 w 175"/>
              <a:gd name="T41" fmla="*/ 26 h 101"/>
              <a:gd name="T42" fmla="*/ 123 w 175"/>
              <a:gd name="T43" fmla="*/ 47 h 101"/>
              <a:gd name="T44" fmla="*/ 87 w 175"/>
              <a:gd name="T45" fmla="*/ 84 h 101"/>
              <a:gd name="T46" fmla="*/ 87 w 175"/>
              <a:gd name="T47" fmla="*/ 10 h 101"/>
              <a:gd name="T48" fmla="*/ 106 w 175"/>
              <a:gd name="T49" fmla="*/ 16 h 101"/>
              <a:gd name="T50" fmla="*/ 85 w 175"/>
              <a:gd name="T51" fmla="*/ 24 h 101"/>
              <a:gd name="T52" fmla="*/ 60 w 175"/>
              <a:gd name="T53" fmla="*/ 22 h 101"/>
              <a:gd name="T54" fmla="*/ 87 w 175"/>
              <a:gd name="T55" fmla="*/ 1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75" h="101">
                <a:moveTo>
                  <a:pt x="47" y="71"/>
                </a:moveTo>
                <a:cubicBezTo>
                  <a:pt x="56" y="85"/>
                  <a:pt x="70" y="94"/>
                  <a:pt x="87" y="94"/>
                </a:cubicBezTo>
                <a:cubicBezTo>
                  <a:pt x="104" y="94"/>
                  <a:pt x="119" y="84"/>
                  <a:pt x="127" y="70"/>
                </a:cubicBezTo>
                <a:cubicBezTo>
                  <a:pt x="131" y="96"/>
                  <a:pt x="162" y="101"/>
                  <a:pt x="162" y="101"/>
                </a:cubicBezTo>
                <a:cubicBezTo>
                  <a:pt x="175" y="68"/>
                  <a:pt x="144" y="54"/>
                  <a:pt x="132" y="50"/>
                </a:cubicBezTo>
                <a:cubicBezTo>
                  <a:pt x="133" y="49"/>
                  <a:pt x="133" y="48"/>
                  <a:pt x="133" y="47"/>
                </a:cubicBezTo>
                <a:cubicBezTo>
                  <a:pt x="133" y="21"/>
                  <a:pt x="112" y="0"/>
                  <a:pt x="87" y="0"/>
                </a:cubicBezTo>
                <a:cubicBezTo>
                  <a:pt x="72" y="0"/>
                  <a:pt x="59" y="7"/>
                  <a:pt x="50" y="18"/>
                </a:cubicBezTo>
                <a:cubicBezTo>
                  <a:pt x="50" y="18"/>
                  <a:pt x="50" y="18"/>
                  <a:pt x="50" y="19"/>
                </a:cubicBezTo>
                <a:cubicBezTo>
                  <a:pt x="49" y="19"/>
                  <a:pt x="49" y="20"/>
                  <a:pt x="49" y="20"/>
                </a:cubicBezTo>
                <a:cubicBezTo>
                  <a:pt x="44" y="28"/>
                  <a:pt x="41" y="37"/>
                  <a:pt x="41" y="47"/>
                </a:cubicBezTo>
                <a:cubicBezTo>
                  <a:pt x="41" y="48"/>
                  <a:pt x="41" y="49"/>
                  <a:pt x="41" y="50"/>
                </a:cubicBezTo>
                <a:cubicBezTo>
                  <a:pt x="29" y="55"/>
                  <a:pt x="0" y="69"/>
                  <a:pt x="13" y="101"/>
                </a:cubicBezTo>
                <a:cubicBezTo>
                  <a:pt x="13" y="101"/>
                  <a:pt x="42" y="96"/>
                  <a:pt x="47" y="71"/>
                </a:cubicBezTo>
                <a:close/>
                <a:moveTo>
                  <a:pt x="87" y="84"/>
                </a:moveTo>
                <a:cubicBezTo>
                  <a:pt x="67" y="84"/>
                  <a:pt x="51" y="67"/>
                  <a:pt x="51" y="47"/>
                </a:cubicBezTo>
                <a:cubicBezTo>
                  <a:pt x="51" y="40"/>
                  <a:pt x="52" y="34"/>
                  <a:pt x="56" y="28"/>
                </a:cubicBezTo>
                <a:cubicBezTo>
                  <a:pt x="60" y="31"/>
                  <a:pt x="68" y="34"/>
                  <a:pt x="76" y="34"/>
                </a:cubicBezTo>
                <a:cubicBezTo>
                  <a:pt x="80" y="34"/>
                  <a:pt x="84" y="34"/>
                  <a:pt x="89" y="31"/>
                </a:cubicBezTo>
                <a:cubicBezTo>
                  <a:pt x="105" y="22"/>
                  <a:pt x="109" y="23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20" y="32"/>
                  <a:pt x="123" y="39"/>
                  <a:pt x="123" y="47"/>
                </a:cubicBezTo>
                <a:cubicBezTo>
                  <a:pt x="123" y="67"/>
                  <a:pt x="106" y="84"/>
                  <a:pt x="87" y="84"/>
                </a:cubicBezTo>
                <a:close/>
                <a:moveTo>
                  <a:pt x="87" y="10"/>
                </a:moveTo>
                <a:cubicBezTo>
                  <a:pt x="94" y="10"/>
                  <a:pt x="101" y="12"/>
                  <a:pt x="106" y="16"/>
                </a:cubicBezTo>
                <a:cubicBezTo>
                  <a:pt x="101" y="16"/>
                  <a:pt x="95" y="19"/>
                  <a:pt x="85" y="24"/>
                </a:cubicBezTo>
                <a:cubicBezTo>
                  <a:pt x="76" y="29"/>
                  <a:pt x="66" y="25"/>
                  <a:pt x="60" y="22"/>
                </a:cubicBezTo>
                <a:cubicBezTo>
                  <a:pt x="67" y="14"/>
                  <a:pt x="76" y="10"/>
                  <a:pt x="87" y="1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352"/>
          <p:cNvSpPr>
            <a:spLocks noEditPoints="1"/>
          </p:cNvSpPr>
          <p:nvPr/>
        </p:nvSpPr>
        <p:spPr bwMode="auto">
          <a:xfrm>
            <a:off x="9483726" y="3965576"/>
            <a:ext cx="82550" cy="85725"/>
          </a:xfrm>
          <a:custGeom>
            <a:avLst/>
            <a:gdLst>
              <a:gd name="T0" fmla="*/ 53 w 53"/>
              <a:gd name="T1" fmla="*/ 28 h 55"/>
              <a:gd name="T2" fmla="*/ 26 w 53"/>
              <a:gd name="T3" fmla="*/ 0 h 55"/>
              <a:gd name="T4" fmla="*/ 5 w 53"/>
              <a:gd name="T5" fmla="*/ 11 h 55"/>
              <a:gd name="T6" fmla="*/ 5 w 53"/>
              <a:gd name="T7" fmla="*/ 11 h 55"/>
              <a:gd name="T8" fmla="*/ 4 w 53"/>
              <a:gd name="T9" fmla="*/ 12 h 55"/>
              <a:gd name="T10" fmla="*/ 0 w 53"/>
              <a:gd name="T11" fmla="*/ 28 h 55"/>
              <a:gd name="T12" fmla="*/ 26 w 53"/>
              <a:gd name="T13" fmla="*/ 55 h 55"/>
              <a:gd name="T14" fmla="*/ 53 w 53"/>
              <a:gd name="T15" fmla="*/ 28 h 55"/>
              <a:gd name="T16" fmla="*/ 26 w 53"/>
              <a:gd name="T17" fmla="*/ 6 h 55"/>
              <a:gd name="T18" fmla="*/ 38 w 53"/>
              <a:gd name="T19" fmla="*/ 10 h 55"/>
              <a:gd name="T20" fmla="*/ 26 w 53"/>
              <a:gd name="T21" fmla="*/ 15 h 55"/>
              <a:gd name="T22" fmla="*/ 11 w 53"/>
              <a:gd name="T23" fmla="*/ 13 h 55"/>
              <a:gd name="T24" fmla="*/ 26 w 53"/>
              <a:gd name="T25" fmla="*/ 6 h 55"/>
              <a:gd name="T26" fmla="*/ 26 w 53"/>
              <a:gd name="T27" fmla="*/ 50 h 55"/>
              <a:gd name="T28" fmla="*/ 5 w 53"/>
              <a:gd name="T29" fmla="*/ 28 h 55"/>
              <a:gd name="T30" fmla="*/ 8 w 53"/>
              <a:gd name="T31" fmla="*/ 17 h 55"/>
              <a:gd name="T32" fmla="*/ 20 w 53"/>
              <a:gd name="T33" fmla="*/ 21 h 55"/>
              <a:gd name="T34" fmla="*/ 28 w 53"/>
              <a:gd name="T35" fmla="*/ 19 h 55"/>
              <a:gd name="T36" fmla="*/ 43 w 53"/>
              <a:gd name="T37" fmla="*/ 16 h 55"/>
              <a:gd name="T38" fmla="*/ 44 w 53"/>
              <a:gd name="T39" fmla="*/ 16 h 55"/>
              <a:gd name="T40" fmla="*/ 47 w 53"/>
              <a:gd name="T41" fmla="*/ 28 h 55"/>
              <a:gd name="T42" fmla="*/ 26 w 53"/>
              <a:gd name="T43" fmla="*/ 5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3" h="55">
                <a:moveTo>
                  <a:pt x="53" y="28"/>
                </a:moveTo>
                <a:cubicBezTo>
                  <a:pt x="53" y="13"/>
                  <a:pt x="41" y="0"/>
                  <a:pt x="26" y="0"/>
                </a:cubicBezTo>
                <a:cubicBezTo>
                  <a:pt x="18" y="0"/>
                  <a:pt x="10" y="5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2"/>
                  <a:pt x="5" y="12"/>
                  <a:pt x="4" y="12"/>
                </a:cubicBezTo>
                <a:cubicBezTo>
                  <a:pt x="1" y="17"/>
                  <a:pt x="0" y="22"/>
                  <a:pt x="0" y="28"/>
                </a:cubicBezTo>
                <a:cubicBezTo>
                  <a:pt x="0" y="43"/>
                  <a:pt x="12" y="55"/>
                  <a:pt x="26" y="55"/>
                </a:cubicBezTo>
                <a:cubicBezTo>
                  <a:pt x="41" y="55"/>
                  <a:pt x="53" y="43"/>
                  <a:pt x="53" y="28"/>
                </a:cubicBezTo>
                <a:close/>
                <a:moveTo>
                  <a:pt x="26" y="6"/>
                </a:moveTo>
                <a:cubicBezTo>
                  <a:pt x="31" y="6"/>
                  <a:pt x="35" y="8"/>
                  <a:pt x="38" y="10"/>
                </a:cubicBezTo>
                <a:cubicBezTo>
                  <a:pt x="35" y="10"/>
                  <a:pt x="31" y="12"/>
                  <a:pt x="26" y="15"/>
                </a:cubicBezTo>
                <a:cubicBezTo>
                  <a:pt x="20" y="18"/>
                  <a:pt x="14" y="15"/>
                  <a:pt x="11" y="13"/>
                </a:cubicBezTo>
                <a:cubicBezTo>
                  <a:pt x="15" y="9"/>
                  <a:pt x="20" y="6"/>
                  <a:pt x="26" y="6"/>
                </a:cubicBezTo>
                <a:close/>
                <a:moveTo>
                  <a:pt x="26" y="50"/>
                </a:moveTo>
                <a:cubicBezTo>
                  <a:pt x="15" y="50"/>
                  <a:pt x="5" y="40"/>
                  <a:pt x="5" y="28"/>
                </a:cubicBezTo>
                <a:cubicBezTo>
                  <a:pt x="5" y="24"/>
                  <a:pt x="7" y="20"/>
                  <a:pt x="8" y="17"/>
                </a:cubicBezTo>
                <a:cubicBezTo>
                  <a:pt x="11" y="19"/>
                  <a:pt x="15" y="21"/>
                  <a:pt x="20" y="21"/>
                </a:cubicBezTo>
                <a:cubicBezTo>
                  <a:pt x="23" y="21"/>
                  <a:pt x="25" y="20"/>
                  <a:pt x="28" y="19"/>
                </a:cubicBezTo>
                <a:cubicBezTo>
                  <a:pt x="37" y="14"/>
                  <a:pt x="39" y="14"/>
                  <a:pt x="43" y="16"/>
                </a:cubicBezTo>
                <a:cubicBezTo>
                  <a:pt x="43" y="16"/>
                  <a:pt x="44" y="16"/>
                  <a:pt x="44" y="16"/>
                </a:cubicBezTo>
                <a:cubicBezTo>
                  <a:pt x="46" y="19"/>
                  <a:pt x="47" y="23"/>
                  <a:pt x="47" y="28"/>
                </a:cubicBezTo>
                <a:cubicBezTo>
                  <a:pt x="47" y="40"/>
                  <a:pt x="38" y="50"/>
                  <a:pt x="26" y="5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353"/>
          <p:cNvSpPr>
            <a:spLocks/>
          </p:cNvSpPr>
          <p:nvPr/>
        </p:nvSpPr>
        <p:spPr bwMode="auto">
          <a:xfrm>
            <a:off x="9580563" y="4022726"/>
            <a:ext cx="41275" cy="65088"/>
          </a:xfrm>
          <a:custGeom>
            <a:avLst/>
            <a:gdLst>
              <a:gd name="T0" fmla="*/ 24 w 27"/>
              <a:gd name="T1" fmla="*/ 12 h 41"/>
              <a:gd name="T2" fmla="*/ 27 w 27"/>
              <a:gd name="T3" fmla="*/ 7 h 41"/>
              <a:gd name="T4" fmla="*/ 27 w 27"/>
              <a:gd name="T5" fmla="*/ 6 h 41"/>
              <a:gd name="T6" fmla="*/ 26 w 27"/>
              <a:gd name="T7" fmla="*/ 5 h 41"/>
              <a:gd name="T8" fmla="*/ 16 w 27"/>
              <a:gd name="T9" fmla="*/ 1 h 41"/>
              <a:gd name="T10" fmla="*/ 15 w 27"/>
              <a:gd name="T11" fmla="*/ 1 h 41"/>
              <a:gd name="T12" fmla="*/ 0 w 27"/>
              <a:gd name="T13" fmla="*/ 18 h 41"/>
              <a:gd name="T14" fmla="*/ 14 w 27"/>
              <a:gd name="T15" fmla="*/ 41 h 41"/>
              <a:gd name="T16" fmla="*/ 22 w 27"/>
              <a:gd name="T17" fmla="*/ 41 h 41"/>
              <a:gd name="T18" fmla="*/ 23 w 27"/>
              <a:gd name="T19" fmla="*/ 41 h 41"/>
              <a:gd name="T20" fmla="*/ 27 w 27"/>
              <a:gd name="T21" fmla="*/ 18 h 41"/>
              <a:gd name="T22" fmla="*/ 27 w 27"/>
              <a:gd name="T23" fmla="*/ 18 h 41"/>
              <a:gd name="T24" fmla="*/ 24 w 27"/>
              <a:gd name="T25" fmla="*/ 1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7" h="41">
                <a:moveTo>
                  <a:pt x="24" y="12"/>
                </a:moveTo>
                <a:cubicBezTo>
                  <a:pt x="24" y="10"/>
                  <a:pt x="25" y="8"/>
                  <a:pt x="27" y="7"/>
                </a:cubicBezTo>
                <a:cubicBezTo>
                  <a:pt x="27" y="7"/>
                  <a:pt x="27" y="7"/>
                  <a:pt x="27" y="6"/>
                </a:cubicBezTo>
                <a:cubicBezTo>
                  <a:pt x="27" y="6"/>
                  <a:pt x="27" y="6"/>
                  <a:pt x="26" y="5"/>
                </a:cubicBezTo>
                <a:cubicBezTo>
                  <a:pt x="23" y="5"/>
                  <a:pt x="19" y="3"/>
                  <a:pt x="16" y="1"/>
                </a:cubicBezTo>
                <a:cubicBezTo>
                  <a:pt x="16" y="0"/>
                  <a:pt x="16" y="0"/>
                  <a:pt x="15" y="1"/>
                </a:cubicBezTo>
                <a:cubicBezTo>
                  <a:pt x="8" y="4"/>
                  <a:pt x="3" y="10"/>
                  <a:pt x="0" y="18"/>
                </a:cubicBezTo>
                <a:cubicBezTo>
                  <a:pt x="6" y="24"/>
                  <a:pt x="11" y="32"/>
                  <a:pt x="14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5" y="16"/>
                  <a:pt x="24" y="14"/>
                  <a:pt x="24" y="1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354"/>
          <p:cNvSpPr>
            <a:spLocks/>
          </p:cNvSpPr>
          <p:nvPr/>
        </p:nvSpPr>
        <p:spPr bwMode="auto">
          <a:xfrm>
            <a:off x="9632951" y="4022726"/>
            <a:ext cx="52388" cy="65088"/>
          </a:xfrm>
          <a:custGeom>
            <a:avLst/>
            <a:gdLst>
              <a:gd name="T0" fmla="*/ 12 w 33"/>
              <a:gd name="T1" fmla="*/ 1 h 41"/>
              <a:gd name="T2" fmla="*/ 11 w 33"/>
              <a:gd name="T3" fmla="*/ 1 h 41"/>
              <a:gd name="T4" fmla="*/ 1 w 33"/>
              <a:gd name="T5" fmla="*/ 5 h 41"/>
              <a:gd name="T6" fmla="*/ 0 w 33"/>
              <a:gd name="T7" fmla="*/ 6 h 41"/>
              <a:gd name="T8" fmla="*/ 1 w 33"/>
              <a:gd name="T9" fmla="*/ 7 h 41"/>
              <a:gd name="T10" fmla="*/ 3 w 33"/>
              <a:gd name="T11" fmla="*/ 12 h 41"/>
              <a:gd name="T12" fmla="*/ 0 w 33"/>
              <a:gd name="T13" fmla="*/ 18 h 41"/>
              <a:gd name="T14" fmla="*/ 0 w 33"/>
              <a:gd name="T15" fmla="*/ 18 h 41"/>
              <a:gd name="T16" fmla="*/ 4 w 33"/>
              <a:gd name="T17" fmla="*/ 41 h 41"/>
              <a:gd name="T18" fmla="*/ 5 w 33"/>
              <a:gd name="T19" fmla="*/ 41 h 41"/>
              <a:gd name="T20" fmla="*/ 32 w 33"/>
              <a:gd name="T21" fmla="*/ 41 h 41"/>
              <a:gd name="T22" fmla="*/ 32 w 33"/>
              <a:gd name="T23" fmla="*/ 41 h 41"/>
              <a:gd name="T24" fmla="*/ 33 w 33"/>
              <a:gd name="T25" fmla="*/ 40 h 41"/>
              <a:gd name="T26" fmla="*/ 12 w 33"/>
              <a:gd name="T27" fmla="*/ 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" h="41">
                <a:moveTo>
                  <a:pt x="12" y="1"/>
                </a:moveTo>
                <a:cubicBezTo>
                  <a:pt x="11" y="0"/>
                  <a:pt x="11" y="0"/>
                  <a:pt x="11" y="1"/>
                </a:cubicBezTo>
                <a:cubicBezTo>
                  <a:pt x="8" y="3"/>
                  <a:pt x="5" y="5"/>
                  <a:pt x="1" y="5"/>
                </a:cubicBezTo>
                <a:cubicBezTo>
                  <a:pt x="1" y="6"/>
                  <a:pt x="0" y="6"/>
                  <a:pt x="0" y="6"/>
                </a:cubicBezTo>
                <a:cubicBezTo>
                  <a:pt x="0" y="7"/>
                  <a:pt x="0" y="7"/>
                  <a:pt x="1" y="7"/>
                </a:cubicBezTo>
                <a:cubicBezTo>
                  <a:pt x="2" y="8"/>
                  <a:pt x="3" y="10"/>
                  <a:pt x="3" y="12"/>
                </a:cubicBezTo>
                <a:cubicBezTo>
                  <a:pt x="3" y="14"/>
                  <a:pt x="2" y="16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1"/>
                  <a:pt x="4" y="41"/>
                  <a:pt x="5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1"/>
                  <a:pt x="33" y="41"/>
                  <a:pt x="33" y="40"/>
                </a:cubicBezTo>
                <a:cubicBezTo>
                  <a:pt x="32" y="22"/>
                  <a:pt x="24" y="7"/>
                  <a:pt x="12" y="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355"/>
          <p:cNvSpPr>
            <a:spLocks noEditPoints="1"/>
          </p:cNvSpPr>
          <p:nvPr/>
        </p:nvSpPr>
        <p:spPr bwMode="auto">
          <a:xfrm>
            <a:off x="9596438" y="3957638"/>
            <a:ext cx="65088" cy="65088"/>
          </a:xfrm>
          <a:custGeom>
            <a:avLst/>
            <a:gdLst>
              <a:gd name="T0" fmla="*/ 42 w 42"/>
              <a:gd name="T1" fmla="*/ 21 h 42"/>
              <a:gd name="T2" fmla="*/ 21 w 42"/>
              <a:gd name="T3" fmla="*/ 0 h 42"/>
              <a:gd name="T4" fmla="*/ 4 w 42"/>
              <a:gd name="T5" fmla="*/ 8 h 42"/>
              <a:gd name="T6" fmla="*/ 4 w 42"/>
              <a:gd name="T7" fmla="*/ 8 h 42"/>
              <a:gd name="T8" fmla="*/ 3 w 42"/>
              <a:gd name="T9" fmla="*/ 9 h 42"/>
              <a:gd name="T10" fmla="*/ 0 w 42"/>
              <a:gd name="T11" fmla="*/ 21 h 42"/>
              <a:gd name="T12" fmla="*/ 21 w 42"/>
              <a:gd name="T13" fmla="*/ 42 h 42"/>
              <a:gd name="T14" fmla="*/ 42 w 42"/>
              <a:gd name="T15" fmla="*/ 21 h 42"/>
              <a:gd name="T16" fmla="*/ 21 w 42"/>
              <a:gd name="T17" fmla="*/ 4 h 42"/>
              <a:gd name="T18" fmla="*/ 30 w 42"/>
              <a:gd name="T19" fmla="*/ 7 h 42"/>
              <a:gd name="T20" fmla="*/ 20 w 42"/>
              <a:gd name="T21" fmla="*/ 11 h 42"/>
              <a:gd name="T22" fmla="*/ 9 w 42"/>
              <a:gd name="T23" fmla="*/ 10 h 42"/>
              <a:gd name="T24" fmla="*/ 21 w 42"/>
              <a:gd name="T25" fmla="*/ 4 h 42"/>
              <a:gd name="T26" fmla="*/ 21 w 42"/>
              <a:gd name="T27" fmla="*/ 38 h 42"/>
              <a:gd name="T28" fmla="*/ 4 w 42"/>
              <a:gd name="T29" fmla="*/ 21 h 42"/>
              <a:gd name="T30" fmla="*/ 6 w 42"/>
              <a:gd name="T31" fmla="*/ 13 h 42"/>
              <a:gd name="T32" fmla="*/ 16 w 42"/>
              <a:gd name="T33" fmla="*/ 15 h 42"/>
              <a:gd name="T34" fmla="*/ 22 w 42"/>
              <a:gd name="T35" fmla="*/ 14 h 42"/>
              <a:gd name="T36" fmla="*/ 34 w 42"/>
              <a:gd name="T37" fmla="*/ 11 h 42"/>
              <a:gd name="T38" fmla="*/ 34 w 42"/>
              <a:gd name="T39" fmla="*/ 11 h 42"/>
              <a:gd name="T40" fmla="*/ 37 w 42"/>
              <a:gd name="T41" fmla="*/ 21 h 42"/>
              <a:gd name="T42" fmla="*/ 21 w 42"/>
              <a:gd name="T43" fmla="*/ 38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2" h="42">
                <a:moveTo>
                  <a:pt x="42" y="21"/>
                </a:moveTo>
                <a:cubicBezTo>
                  <a:pt x="42" y="9"/>
                  <a:pt x="32" y="0"/>
                  <a:pt x="21" y="0"/>
                </a:cubicBezTo>
                <a:cubicBezTo>
                  <a:pt x="14" y="0"/>
                  <a:pt x="8" y="3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3" y="9"/>
                  <a:pt x="3" y="9"/>
                </a:cubicBezTo>
                <a:cubicBezTo>
                  <a:pt x="1" y="12"/>
                  <a:pt x="0" y="17"/>
                  <a:pt x="0" y="21"/>
                </a:cubicBezTo>
                <a:cubicBezTo>
                  <a:pt x="0" y="33"/>
                  <a:pt x="9" y="42"/>
                  <a:pt x="21" y="42"/>
                </a:cubicBezTo>
                <a:cubicBezTo>
                  <a:pt x="32" y="42"/>
                  <a:pt x="42" y="33"/>
                  <a:pt x="42" y="21"/>
                </a:cubicBezTo>
                <a:close/>
                <a:moveTo>
                  <a:pt x="21" y="4"/>
                </a:moveTo>
                <a:cubicBezTo>
                  <a:pt x="24" y="4"/>
                  <a:pt x="27" y="5"/>
                  <a:pt x="30" y="7"/>
                </a:cubicBezTo>
                <a:cubicBezTo>
                  <a:pt x="27" y="7"/>
                  <a:pt x="24" y="8"/>
                  <a:pt x="20" y="11"/>
                </a:cubicBezTo>
                <a:cubicBezTo>
                  <a:pt x="16" y="13"/>
                  <a:pt x="11" y="11"/>
                  <a:pt x="9" y="10"/>
                </a:cubicBezTo>
                <a:cubicBezTo>
                  <a:pt x="12" y="6"/>
                  <a:pt x="16" y="4"/>
                  <a:pt x="21" y="4"/>
                </a:cubicBezTo>
                <a:close/>
                <a:moveTo>
                  <a:pt x="21" y="38"/>
                </a:moveTo>
                <a:cubicBezTo>
                  <a:pt x="12" y="38"/>
                  <a:pt x="4" y="30"/>
                  <a:pt x="4" y="21"/>
                </a:cubicBezTo>
                <a:cubicBezTo>
                  <a:pt x="4" y="18"/>
                  <a:pt x="5" y="15"/>
                  <a:pt x="6" y="13"/>
                </a:cubicBezTo>
                <a:cubicBezTo>
                  <a:pt x="9" y="14"/>
                  <a:pt x="12" y="15"/>
                  <a:pt x="16" y="15"/>
                </a:cubicBezTo>
                <a:cubicBezTo>
                  <a:pt x="18" y="15"/>
                  <a:pt x="20" y="15"/>
                  <a:pt x="22" y="14"/>
                </a:cubicBezTo>
                <a:cubicBezTo>
                  <a:pt x="29" y="10"/>
                  <a:pt x="31" y="10"/>
                  <a:pt x="34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6" y="14"/>
                  <a:pt x="37" y="17"/>
                  <a:pt x="37" y="21"/>
                </a:cubicBezTo>
                <a:cubicBezTo>
                  <a:pt x="37" y="30"/>
                  <a:pt x="30" y="38"/>
                  <a:pt x="21" y="38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356"/>
          <p:cNvSpPr>
            <a:spLocks/>
          </p:cNvSpPr>
          <p:nvPr/>
        </p:nvSpPr>
        <p:spPr bwMode="auto">
          <a:xfrm>
            <a:off x="9371013" y="4022726"/>
            <a:ext cx="50800" cy="65088"/>
          </a:xfrm>
          <a:custGeom>
            <a:avLst/>
            <a:gdLst>
              <a:gd name="T0" fmla="*/ 30 w 33"/>
              <a:gd name="T1" fmla="*/ 12 h 41"/>
              <a:gd name="T2" fmla="*/ 32 w 33"/>
              <a:gd name="T3" fmla="*/ 7 h 41"/>
              <a:gd name="T4" fmla="*/ 33 w 33"/>
              <a:gd name="T5" fmla="*/ 6 h 41"/>
              <a:gd name="T6" fmla="*/ 32 w 33"/>
              <a:gd name="T7" fmla="*/ 5 h 41"/>
              <a:gd name="T8" fmla="*/ 22 w 33"/>
              <a:gd name="T9" fmla="*/ 1 h 41"/>
              <a:gd name="T10" fmla="*/ 21 w 33"/>
              <a:gd name="T11" fmla="*/ 1 h 41"/>
              <a:gd name="T12" fmla="*/ 0 w 33"/>
              <a:gd name="T13" fmla="*/ 40 h 41"/>
              <a:gd name="T14" fmla="*/ 1 w 33"/>
              <a:gd name="T15" fmla="*/ 41 h 41"/>
              <a:gd name="T16" fmla="*/ 1 w 33"/>
              <a:gd name="T17" fmla="*/ 41 h 41"/>
              <a:gd name="T18" fmla="*/ 28 w 33"/>
              <a:gd name="T19" fmla="*/ 41 h 41"/>
              <a:gd name="T20" fmla="*/ 29 w 33"/>
              <a:gd name="T21" fmla="*/ 41 h 41"/>
              <a:gd name="T22" fmla="*/ 33 w 33"/>
              <a:gd name="T23" fmla="*/ 18 h 41"/>
              <a:gd name="T24" fmla="*/ 33 w 33"/>
              <a:gd name="T25" fmla="*/ 18 h 41"/>
              <a:gd name="T26" fmla="*/ 30 w 33"/>
              <a:gd name="T27" fmla="*/ 1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" h="41">
                <a:moveTo>
                  <a:pt x="30" y="12"/>
                </a:moveTo>
                <a:cubicBezTo>
                  <a:pt x="30" y="10"/>
                  <a:pt x="31" y="8"/>
                  <a:pt x="32" y="7"/>
                </a:cubicBezTo>
                <a:cubicBezTo>
                  <a:pt x="33" y="7"/>
                  <a:pt x="33" y="7"/>
                  <a:pt x="33" y="6"/>
                </a:cubicBezTo>
                <a:cubicBezTo>
                  <a:pt x="33" y="6"/>
                  <a:pt x="32" y="6"/>
                  <a:pt x="32" y="5"/>
                </a:cubicBezTo>
                <a:cubicBezTo>
                  <a:pt x="28" y="5"/>
                  <a:pt x="25" y="3"/>
                  <a:pt x="22" y="1"/>
                </a:cubicBezTo>
                <a:cubicBezTo>
                  <a:pt x="22" y="0"/>
                  <a:pt x="22" y="0"/>
                  <a:pt x="21" y="1"/>
                </a:cubicBezTo>
                <a:cubicBezTo>
                  <a:pt x="9" y="7"/>
                  <a:pt x="1" y="22"/>
                  <a:pt x="0" y="40"/>
                </a:cubicBezTo>
                <a:cubicBezTo>
                  <a:pt x="0" y="41"/>
                  <a:pt x="1" y="41"/>
                  <a:pt x="1" y="41"/>
                </a:cubicBezTo>
                <a:cubicBezTo>
                  <a:pt x="1" y="41"/>
                  <a:pt x="1" y="41"/>
                  <a:pt x="1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9" y="41"/>
                  <a:pt x="29" y="41"/>
                  <a:pt x="29" y="41"/>
                </a:cubicBezTo>
                <a:cubicBezTo>
                  <a:pt x="33" y="18"/>
                  <a:pt x="33" y="18"/>
                  <a:pt x="33" y="18"/>
                </a:cubicBezTo>
                <a:cubicBezTo>
                  <a:pt x="33" y="18"/>
                  <a:pt x="33" y="18"/>
                  <a:pt x="33" y="18"/>
                </a:cubicBezTo>
                <a:cubicBezTo>
                  <a:pt x="31" y="16"/>
                  <a:pt x="30" y="14"/>
                  <a:pt x="30" y="1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357"/>
          <p:cNvSpPr>
            <a:spLocks/>
          </p:cNvSpPr>
          <p:nvPr/>
        </p:nvSpPr>
        <p:spPr bwMode="auto">
          <a:xfrm>
            <a:off x="9432926" y="4022726"/>
            <a:ext cx="41275" cy="65088"/>
          </a:xfrm>
          <a:custGeom>
            <a:avLst/>
            <a:gdLst>
              <a:gd name="T0" fmla="*/ 26 w 26"/>
              <a:gd name="T1" fmla="*/ 16 h 41"/>
              <a:gd name="T2" fmla="*/ 12 w 26"/>
              <a:gd name="T3" fmla="*/ 1 h 41"/>
              <a:gd name="T4" fmla="*/ 11 w 26"/>
              <a:gd name="T5" fmla="*/ 1 h 41"/>
              <a:gd name="T6" fmla="*/ 1 w 26"/>
              <a:gd name="T7" fmla="*/ 5 h 41"/>
              <a:gd name="T8" fmla="*/ 0 w 26"/>
              <a:gd name="T9" fmla="*/ 6 h 41"/>
              <a:gd name="T10" fmla="*/ 0 w 26"/>
              <a:gd name="T11" fmla="*/ 7 h 41"/>
              <a:gd name="T12" fmla="*/ 3 w 26"/>
              <a:gd name="T13" fmla="*/ 12 h 41"/>
              <a:gd name="T14" fmla="*/ 0 w 26"/>
              <a:gd name="T15" fmla="*/ 18 h 41"/>
              <a:gd name="T16" fmla="*/ 0 w 26"/>
              <a:gd name="T17" fmla="*/ 18 h 41"/>
              <a:gd name="T18" fmla="*/ 4 w 26"/>
              <a:gd name="T19" fmla="*/ 41 h 41"/>
              <a:gd name="T20" fmla="*/ 5 w 26"/>
              <a:gd name="T21" fmla="*/ 41 h 41"/>
              <a:gd name="T22" fmla="*/ 9 w 26"/>
              <a:gd name="T23" fmla="*/ 41 h 41"/>
              <a:gd name="T24" fmla="*/ 26 w 26"/>
              <a:gd name="T25" fmla="*/ 1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" h="41">
                <a:moveTo>
                  <a:pt x="26" y="16"/>
                </a:moveTo>
                <a:cubicBezTo>
                  <a:pt x="23" y="9"/>
                  <a:pt x="18" y="4"/>
                  <a:pt x="12" y="1"/>
                </a:cubicBezTo>
                <a:cubicBezTo>
                  <a:pt x="11" y="0"/>
                  <a:pt x="11" y="0"/>
                  <a:pt x="11" y="1"/>
                </a:cubicBezTo>
                <a:cubicBezTo>
                  <a:pt x="8" y="3"/>
                  <a:pt x="4" y="5"/>
                  <a:pt x="1" y="5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2" y="8"/>
                  <a:pt x="3" y="10"/>
                  <a:pt x="3" y="12"/>
                </a:cubicBezTo>
                <a:cubicBezTo>
                  <a:pt x="3" y="14"/>
                  <a:pt x="2" y="16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1"/>
                  <a:pt x="4" y="41"/>
                  <a:pt x="5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12" y="31"/>
                  <a:pt x="18" y="22"/>
                  <a:pt x="26" y="1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358"/>
          <p:cNvSpPr>
            <a:spLocks noEditPoints="1"/>
          </p:cNvSpPr>
          <p:nvPr/>
        </p:nvSpPr>
        <p:spPr bwMode="auto">
          <a:xfrm>
            <a:off x="9394826" y="3957638"/>
            <a:ext cx="65088" cy="65088"/>
          </a:xfrm>
          <a:custGeom>
            <a:avLst/>
            <a:gdLst>
              <a:gd name="T0" fmla="*/ 41 w 41"/>
              <a:gd name="T1" fmla="*/ 21 h 42"/>
              <a:gd name="T2" fmla="*/ 20 w 41"/>
              <a:gd name="T3" fmla="*/ 0 h 42"/>
              <a:gd name="T4" fmla="*/ 4 w 41"/>
              <a:gd name="T5" fmla="*/ 8 h 42"/>
              <a:gd name="T6" fmla="*/ 4 w 41"/>
              <a:gd name="T7" fmla="*/ 8 h 42"/>
              <a:gd name="T8" fmla="*/ 3 w 41"/>
              <a:gd name="T9" fmla="*/ 9 h 42"/>
              <a:gd name="T10" fmla="*/ 0 w 41"/>
              <a:gd name="T11" fmla="*/ 21 h 42"/>
              <a:gd name="T12" fmla="*/ 20 w 41"/>
              <a:gd name="T13" fmla="*/ 42 h 42"/>
              <a:gd name="T14" fmla="*/ 41 w 41"/>
              <a:gd name="T15" fmla="*/ 21 h 42"/>
              <a:gd name="T16" fmla="*/ 20 w 41"/>
              <a:gd name="T17" fmla="*/ 4 h 42"/>
              <a:gd name="T18" fmla="*/ 29 w 41"/>
              <a:gd name="T19" fmla="*/ 7 h 42"/>
              <a:gd name="T20" fmla="*/ 20 w 41"/>
              <a:gd name="T21" fmla="*/ 11 h 42"/>
              <a:gd name="T22" fmla="*/ 8 w 41"/>
              <a:gd name="T23" fmla="*/ 10 h 42"/>
              <a:gd name="T24" fmla="*/ 20 w 41"/>
              <a:gd name="T25" fmla="*/ 4 h 42"/>
              <a:gd name="T26" fmla="*/ 20 w 41"/>
              <a:gd name="T27" fmla="*/ 38 h 42"/>
              <a:gd name="T28" fmla="*/ 4 w 41"/>
              <a:gd name="T29" fmla="*/ 21 h 42"/>
              <a:gd name="T30" fmla="*/ 6 w 41"/>
              <a:gd name="T31" fmla="*/ 13 h 42"/>
              <a:gd name="T32" fmla="*/ 15 w 41"/>
              <a:gd name="T33" fmla="*/ 15 h 42"/>
              <a:gd name="T34" fmla="*/ 21 w 41"/>
              <a:gd name="T35" fmla="*/ 14 h 42"/>
              <a:gd name="T36" fmla="*/ 33 w 41"/>
              <a:gd name="T37" fmla="*/ 11 h 42"/>
              <a:gd name="T38" fmla="*/ 34 w 41"/>
              <a:gd name="T39" fmla="*/ 11 h 42"/>
              <a:gd name="T40" fmla="*/ 37 w 41"/>
              <a:gd name="T41" fmla="*/ 21 h 42"/>
              <a:gd name="T42" fmla="*/ 20 w 41"/>
              <a:gd name="T43" fmla="*/ 38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1" h="42">
                <a:moveTo>
                  <a:pt x="41" y="21"/>
                </a:moveTo>
                <a:cubicBezTo>
                  <a:pt x="41" y="9"/>
                  <a:pt x="32" y="0"/>
                  <a:pt x="20" y="0"/>
                </a:cubicBezTo>
                <a:cubicBezTo>
                  <a:pt x="14" y="0"/>
                  <a:pt x="8" y="3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8"/>
                  <a:pt x="3" y="9"/>
                  <a:pt x="3" y="9"/>
                </a:cubicBezTo>
                <a:cubicBezTo>
                  <a:pt x="1" y="12"/>
                  <a:pt x="0" y="17"/>
                  <a:pt x="0" y="21"/>
                </a:cubicBezTo>
                <a:cubicBezTo>
                  <a:pt x="0" y="33"/>
                  <a:pt x="9" y="42"/>
                  <a:pt x="20" y="42"/>
                </a:cubicBezTo>
                <a:cubicBezTo>
                  <a:pt x="32" y="42"/>
                  <a:pt x="41" y="33"/>
                  <a:pt x="41" y="21"/>
                </a:cubicBezTo>
                <a:close/>
                <a:moveTo>
                  <a:pt x="20" y="4"/>
                </a:moveTo>
                <a:cubicBezTo>
                  <a:pt x="24" y="4"/>
                  <a:pt x="27" y="5"/>
                  <a:pt x="29" y="7"/>
                </a:cubicBezTo>
                <a:cubicBezTo>
                  <a:pt x="27" y="7"/>
                  <a:pt x="24" y="8"/>
                  <a:pt x="20" y="11"/>
                </a:cubicBezTo>
                <a:cubicBezTo>
                  <a:pt x="16" y="13"/>
                  <a:pt x="11" y="11"/>
                  <a:pt x="8" y="10"/>
                </a:cubicBezTo>
                <a:cubicBezTo>
                  <a:pt x="11" y="6"/>
                  <a:pt x="16" y="4"/>
                  <a:pt x="20" y="4"/>
                </a:cubicBezTo>
                <a:close/>
                <a:moveTo>
                  <a:pt x="20" y="38"/>
                </a:moveTo>
                <a:cubicBezTo>
                  <a:pt x="11" y="38"/>
                  <a:pt x="4" y="30"/>
                  <a:pt x="4" y="21"/>
                </a:cubicBezTo>
                <a:cubicBezTo>
                  <a:pt x="4" y="18"/>
                  <a:pt x="5" y="15"/>
                  <a:pt x="6" y="13"/>
                </a:cubicBezTo>
                <a:cubicBezTo>
                  <a:pt x="9" y="14"/>
                  <a:pt x="12" y="15"/>
                  <a:pt x="15" y="15"/>
                </a:cubicBezTo>
                <a:cubicBezTo>
                  <a:pt x="17" y="15"/>
                  <a:pt x="19" y="15"/>
                  <a:pt x="21" y="14"/>
                </a:cubicBezTo>
                <a:cubicBezTo>
                  <a:pt x="29" y="10"/>
                  <a:pt x="31" y="10"/>
                  <a:pt x="33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6" y="14"/>
                  <a:pt x="37" y="17"/>
                  <a:pt x="37" y="21"/>
                </a:cubicBezTo>
                <a:cubicBezTo>
                  <a:pt x="37" y="30"/>
                  <a:pt x="29" y="38"/>
                  <a:pt x="20" y="38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359"/>
          <p:cNvSpPr>
            <a:spLocks/>
          </p:cNvSpPr>
          <p:nvPr/>
        </p:nvSpPr>
        <p:spPr bwMode="auto">
          <a:xfrm>
            <a:off x="9451976" y="4051301"/>
            <a:ext cx="65088" cy="82550"/>
          </a:xfrm>
          <a:custGeom>
            <a:avLst/>
            <a:gdLst>
              <a:gd name="T0" fmla="*/ 38 w 42"/>
              <a:gd name="T1" fmla="*/ 15 h 53"/>
              <a:gd name="T2" fmla="*/ 41 w 42"/>
              <a:gd name="T3" fmla="*/ 9 h 53"/>
              <a:gd name="T4" fmla="*/ 42 w 42"/>
              <a:gd name="T5" fmla="*/ 8 h 53"/>
              <a:gd name="T6" fmla="*/ 41 w 42"/>
              <a:gd name="T7" fmla="*/ 7 h 53"/>
              <a:gd name="T8" fmla="*/ 28 w 42"/>
              <a:gd name="T9" fmla="*/ 1 h 53"/>
              <a:gd name="T10" fmla="*/ 27 w 42"/>
              <a:gd name="T11" fmla="*/ 0 h 53"/>
              <a:gd name="T12" fmla="*/ 0 w 42"/>
              <a:gd name="T13" fmla="*/ 52 h 53"/>
              <a:gd name="T14" fmla="*/ 1 w 42"/>
              <a:gd name="T15" fmla="*/ 52 h 53"/>
              <a:gd name="T16" fmla="*/ 2 w 42"/>
              <a:gd name="T17" fmla="*/ 53 h 53"/>
              <a:gd name="T18" fmla="*/ 36 w 42"/>
              <a:gd name="T19" fmla="*/ 53 h 53"/>
              <a:gd name="T20" fmla="*/ 37 w 42"/>
              <a:gd name="T21" fmla="*/ 52 h 53"/>
              <a:gd name="T22" fmla="*/ 42 w 42"/>
              <a:gd name="T23" fmla="*/ 23 h 53"/>
              <a:gd name="T24" fmla="*/ 42 w 42"/>
              <a:gd name="T25" fmla="*/ 22 h 53"/>
              <a:gd name="T26" fmla="*/ 38 w 42"/>
              <a:gd name="T27" fmla="*/ 15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2" h="53">
                <a:moveTo>
                  <a:pt x="38" y="15"/>
                </a:moveTo>
                <a:cubicBezTo>
                  <a:pt x="38" y="13"/>
                  <a:pt x="39" y="10"/>
                  <a:pt x="41" y="9"/>
                </a:cubicBezTo>
                <a:cubicBezTo>
                  <a:pt x="42" y="9"/>
                  <a:pt x="42" y="8"/>
                  <a:pt x="42" y="8"/>
                </a:cubicBezTo>
                <a:cubicBezTo>
                  <a:pt x="42" y="7"/>
                  <a:pt x="41" y="7"/>
                  <a:pt x="41" y="7"/>
                </a:cubicBezTo>
                <a:cubicBezTo>
                  <a:pt x="36" y="6"/>
                  <a:pt x="32" y="4"/>
                  <a:pt x="28" y="1"/>
                </a:cubicBezTo>
                <a:cubicBezTo>
                  <a:pt x="28" y="0"/>
                  <a:pt x="27" y="0"/>
                  <a:pt x="27" y="0"/>
                </a:cubicBezTo>
                <a:cubicBezTo>
                  <a:pt x="11" y="9"/>
                  <a:pt x="1" y="28"/>
                  <a:pt x="0" y="52"/>
                </a:cubicBezTo>
                <a:cubicBezTo>
                  <a:pt x="0" y="52"/>
                  <a:pt x="1" y="52"/>
                  <a:pt x="1" y="52"/>
                </a:cubicBezTo>
                <a:cubicBezTo>
                  <a:pt x="1" y="53"/>
                  <a:pt x="1" y="53"/>
                  <a:pt x="2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3"/>
                  <a:pt x="37" y="52"/>
                  <a:pt x="37" y="52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2"/>
                  <a:pt x="42" y="22"/>
                </a:cubicBezTo>
                <a:cubicBezTo>
                  <a:pt x="39" y="21"/>
                  <a:pt x="38" y="18"/>
                  <a:pt x="38" y="15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360"/>
          <p:cNvSpPr>
            <a:spLocks/>
          </p:cNvSpPr>
          <p:nvPr/>
        </p:nvSpPr>
        <p:spPr bwMode="auto">
          <a:xfrm>
            <a:off x="9531351" y="4051301"/>
            <a:ext cx="66675" cy="82550"/>
          </a:xfrm>
          <a:custGeom>
            <a:avLst/>
            <a:gdLst>
              <a:gd name="T0" fmla="*/ 15 w 42"/>
              <a:gd name="T1" fmla="*/ 0 h 53"/>
              <a:gd name="T2" fmla="*/ 14 w 42"/>
              <a:gd name="T3" fmla="*/ 1 h 53"/>
              <a:gd name="T4" fmla="*/ 1 w 42"/>
              <a:gd name="T5" fmla="*/ 7 h 53"/>
              <a:gd name="T6" fmla="*/ 0 w 42"/>
              <a:gd name="T7" fmla="*/ 8 h 53"/>
              <a:gd name="T8" fmla="*/ 1 w 42"/>
              <a:gd name="T9" fmla="*/ 9 h 53"/>
              <a:gd name="T10" fmla="*/ 4 w 42"/>
              <a:gd name="T11" fmla="*/ 15 h 53"/>
              <a:gd name="T12" fmla="*/ 0 w 42"/>
              <a:gd name="T13" fmla="*/ 22 h 53"/>
              <a:gd name="T14" fmla="*/ 0 w 42"/>
              <a:gd name="T15" fmla="*/ 23 h 53"/>
              <a:gd name="T16" fmla="*/ 5 w 42"/>
              <a:gd name="T17" fmla="*/ 52 h 53"/>
              <a:gd name="T18" fmla="*/ 6 w 42"/>
              <a:gd name="T19" fmla="*/ 53 h 53"/>
              <a:gd name="T20" fmla="*/ 40 w 42"/>
              <a:gd name="T21" fmla="*/ 53 h 53"/>
              <a:gd name="T22" fmla="*/ 41 w 42"/>
              <a:gd name="T23" fmla="*/ 52 h 53"/>
              <a:gd name="T24" fmla="*/ 42 w 42"/>
              <a:gd name="T25" fmla="*/ 52 h 53"/>
              <a:gd name="T26" fmla="*/ 15 w 42"/>
              <a:gd name="T27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2" h="53">
                <a:moveTo>
                  <a:pt x="15" y="0"/>
                </a:moveTo>
                <a:cubicBezTo>
                  <a:pt x="15" y="0"/>
                  <a:pt x="14" y="0"/>
                  <a:pt x="14" y="1"/>
                </a:cubicBezTo>
                <a:cubicBezTo>
                  <a:pt x="10" y="4"/>
                  <a:pt x="6" y="6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0" y="8"/>
                  <a:pt x="0" y="9"/>
                  <a:pt x="1" y="9"/>
                </a:cubicBezTo>
                <a:cubicBezTo>
                  <a:pt x="3" y="10"/>
                  <a:pt x="4" y="13"/>
                  <a:pt x="4" y="15"/>
                </a:cubicBezTo>
                <a:cubicBezTo>
                  <a:pt x="4" y="18"/>
                  <a:pt x="2" y="21"/>
                  <a:pt x="0" y="22"/>
                </a:cubicBezTo>
                <a:cubicBezTo>
                  <a:pt x="0" y="22"/>
                  <a:pt x="0" y="23"/>
                  <a:pt x="0" y="23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5" y="53"/>
                  <a:pt x="6" y="53"/>
                </a:cubicBezTo>
                <a:cubicBezTo>
                  <a:pt x="40" y="53"/>
                  <a:pt x="40" y="53"/>
                  <a:pt x="40" y="53"/>
                </a:cubicBezTo>
                <a:cubicBezTo>
                  <a:pt x="41" y="53"/>
                  <a:pt x="41" y="53"/>
                  <a:pt x="41" y="52"/>
                </a:cubicBezTo>
                <a:cubicBezTo>
                  <a:pt x="41" y="52"/>
                  <a:pt x="42" y="52"/>
                  <a:pt x="42" y="52"/>
                </a:cubicBezTo>
                <a:cubicBezTo>
                  <a:pt x="41" y="28"/>
                  <a:pt x="31" y="9"/>
                  <a:pt x="15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361"/>
          <p:cNvSpPr>
            <a:spLocks/>
          </p:cNvSpPr>
          <p:nvPr/>
        </p:nvSpPr>
        <p:spPr bwMode="auto">
          <a:xfrm>
            <a:off x="8851901" y="4065588"/>
            <a:ext cx="88900" cy="111125"/>
          </a:xfrm>
          <a:custGeom>
            <a:avLst/>
            <a:gdLst>
              <a:gd name="T0" fmla="*/ 21 w 57"/>
              <a:gd name="T1" fmla="*/ 0 h 71"/>
              <a:gd name="T2" fmla="*/ 19 w 57"/>
              <a:gd name="T3" fmla="*/ 0 h 71"/>
              <a:gd name="T4" fmla="*/ 2 w 57"/>
              <a:gd name="T5" fmla="*/ 9 h 71"/>
              <a:gd name="T6" fmla="*/ 1 w 57"/>
              <a:gd name="T7" fmla="*/ 10 h 71"/>
              <a:gd name="T8" fmla="*/ 1 w 57"/>
              <a:gd name="T9" fmla="*/ 11 h 71"/>
              <a:gd name="T10" fmla="*/ 5 w 57"/>
              <a:gd name="T11" fmla="*/ 20 h 71"/>
              <a:gd name="T12" fmla="*/ 1 w 57"/>
              <a:gd name="T13" fmla="*/ 29 h 71"/>
              <a:gd name="T14" fmla="*/ 0 w 57"/>
              <a:gd name="T15" fmla="*/ 31 h 71"/>
              <a:gd name="T16" fmla="*/ 7 w 57"/>
              <a:gd name="T17" fmla="*/ 70 h 71"/>
              <a:gd name="T18" fmla="*/ 8 w 57"/>
              <a:gd name="T19" fmla="*/ 71 h 71"/>
              <a:gd name="T20" fmla="*/ 55 w 57"/>
              <a:gd name="T21" fmla="*/ 71 h 71"/>
              <a:gd name="T22" fmla="*/ 56 w 57"/>
              <a:gd name="T23" fmla="*/ 70 h 71"/>
              <a:gd name="T24" fmla="*/ 57 w 57"/>
              <a:gd name="T25" fmla="*/ 69 h 71"/>
              <a:gd name="T26" fmla="*/ 21 w 57"/>
              <a:gd name="T27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7" h="71">
                <a:moveTo>
                  <a:pt x="21" y="0"/>
                </a:moveTo>
                <a:cubicBezTo>
                  <a:pt x="20" y="0"/>
                  <a:pt x="19" y="0"/>
                  <a:pt x="19" y="0"/>
                </a:cubicBezTo>
                <a:cubicBezTo>
                  <a:pt x="14" y="4"/>
                  <a:pt x="8" y="7"/>
                  <a:pt x="2" y="9"/>
                </a:cubicBezTo>
                <a:cubicBezTo>
                  <a:pt x="1" y="9"/>
                  <a:pt x="1" y="9"/>
                  <a:pt x="1" y="10"/>
                </a:cubicBezTo>
                <a:cubicBezTo>
                  <a:pt x="0" y="10"/>
                  <a:pt x="1" y="11"/>
                  <a:pt x="1" y="11"/>
                </a:cubicBezTo>
                <a:cubicBezTo>
                  <a:pt x="4" y="13"/>
                  <a:pt x="5" y="17"/>
                  <a:pt x="5" y="20"/>
                </a:cubicBezTo>
                <a:cubicBezTo>
                  <a:pt x="5" y="24"/>
                  <a:pt x="4" y="27"/>
                  <a:pt x="1" y="29"/>
                </a:cubicBezTo>
                <a:cubicBezTo>
                  <a:pt x="0" y="30"/>
                  <a:pt x="0" y="30"/>
                  <a:pt x="0" y="31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70"/>
                  <a:pt x="7" y="71"/>
                  <a:pt x="8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6" y="71"/>
                  <a:pt x="56" y="71"/>
                  <a:pt x="56" y="70"/>
                </a:cubicBezTo>
                <a:cubicBezTo>
                  <a:pt x="57" y="70"/>
                  <a:pt x="57" y="70"/>
                  <a:pt x="57" y="69"/>
                </a:cubicBezTo>
                <a:cubicBezTo>
                  <a:pt x="56" y="37"/>
                  <a:pt x="42" y="11"/>
                  <a:pt x="21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362"/>
          <p:cNvSpPr>
            <a:spLocks noEditPoints="1"/>
          </p:cNvSpPr>
          <p:nvPr/>
        </p:nvSpPr>
        <p:spPr bwMode="auto">
          <a:xfrm>
            <a:off x="8785226" y="3948113"/>
            <a:ext cx="115888" cy="117475"/>
          </a:xfrm>
          <a:custGeom>
            <a:avLst/>
            <a:gdLst>
              <a:gd name="T0" fmla="*/ 73 w 73"/>
              <a:gd name="T1" fmla="*/ 37 h 75"/>
              <a:gd name="T2" fmla="*/ 36 w 73"/>
              <a:gd name="T3" fmla="*/ 0 h 75"/>
              <a:gd name="T4" fmla="*/ 7 w 73"/>
              <a:gd name="T5" fmla="*/ 15 h 75"/>
              <a:gd name="T6" fmla="*/ 7 w 73"/>
              <a:gd name="T7" fmla="*/ 15 h 75"/>
              <a:gd name="T8" fmla="*/ 6 w 73"/>
              <a:gd name="T9" fmla="*/ 16 h 75"/>
              <a:gd name="T10" fmla="*/ 0 w 73"/>
              <a:gd name="T11" fmla="*/ 37 h 75"/>
              <a:gd name="T12" fmla="*/ 36 w 73"/>
              <a:gd name="T13" fmla="*/ 75 h 75"/>
              <a:gd name="T14" fmla="*/ 73 w 73"/>
              <a:gd name="T15" fmla="*/ 37 h 75"/>
              <a:gd name="T16" fmla="*/ 36 w 73"/>
              <a:gd name="T17" fmla="*/ 8 h 75"/>
              <a:gd name="T18" fmla="*/ 52 w 73"/>
              <a:gd name="T19" fmla="*/ 13 h 75"/>
              <a:gd name="T20" fmla="*/ 35 w 73"/>
              <a:gd name="T21" fmla="*/ 19 h 75"/>
              <a:gd name="T22" fmla="*/ 15 w 73"/>
              <a:gd name="T23" fmla="*/ 18 h 75"/>
              <a:gd name="T24" fmla="*/ 36 w 73"/>
              <a:gd name="T25" fmla="*/ 8 h 75"/>
              <a:gd name="T26" fmla="*/ 36 w 73"/>
              <a:gd name="T27" fmla="*/ 67 h 75"/>
              <a:gd name="T28" fmla="*/ 8 w 73"/>
              <a:gd name="T29" fmla="*/ 37 h 75"/>
              <a:gd name="T30" fmla="*/ 11 w 73"/>
              <a:gd name="T31" fmla="*/ 23 h 75"/>
              <a:gd name="T32" fmla="*/ 27 w 73"/>
              <a:gd name="T33" fmla="*/ 28 h 75"/>
              <a:gd name="T34" fmla="*/ 38 w 73"/>
              <a:gd name="T35" fmla="*/ 25 h 75"/>
              <a:gd name="T36" fmla="*/ 59 w 73"/>
              <a:gd name="T37" fmla="*/ 21 h 75"/>
              <a:gd name="T38" fmla="*/ 59 w 73"/>
              <a:gd name="T39" fmla="*/ 21 h 75"/>
              <a:gd name="T40" fmla="*/ 65 w 73"/>
              <a:gd name="T41" fmla="*/ 37 h 75"/>
              <a:gd name="T42" fmla="*/ 36 w 73"/>
              <a:gd name="T43" fmla="*/ 6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3" h="75">
                <a:moveTo>
                  <a:pt x="73" y="37"/>
                </a:moveTo>
                <a:cubicBezTo>
                  <a:pt x="73" y="17"/>
                  <a:pt x="56" y="0"/>
                  <a:pt x="36" y="0"/>
                </a:cubicBezTo>
                <a:cubicBezTo>
                  <a:pt x="24" y="0"/>
                  <a:pt x="14" y="6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6" y="15"/>
                  <a:pt x="6" y="16"/>
                  <a:pt x="6" y="16"/>
                </a:cubicBezTo>
                <a:cubicBezTo>
                  <a:pt x="2" y="22"/>
                  <a:pt x="0" y="30"/>
                  <a:pt x="0" y="37"/>
                </a:cubicBezTo>
                <a:cubicBezTo>
                  <a:pt x="0" y="58"/>
                  <a:pt x="16" y="75"/>
                  <a:pt x="36" y="75"/>
                </a:cubicBezTo>
                <a:cubicBezTo>
                  <a:pt x="56" y="75"/>
                  <a:pt x="73" y="58"/>
                  <a:pt x="73" y="37"/>
                </a:cubicBezTo>
                <a:close/>
                <a:moveTo>
                  <a:pt x="36" y="8"/>
                </a:moveTo>
                <a:cubicBezTo>
                  <a:pt x="42" y="8"/>
                  <a:pt x="47" y="10"/>
                  <a:pt x="52" y="13"/>
                </a:cubicBezTo>
                <a:cubicBezTo>
                  <a:pt x="47" y="13"/>
                  <a:pt x="42" y="15"/>
                  <a:pt x="35" y="19"/>
                </a:cubicBezTo>
                <a:cubicBezTo>
                  <a:pt x="28" y="23"/>
                  <a:pt x="20" y="20"/>
                  <a:pt x="15" y="18"/>
                </a:cubicBezTo>
                <a:cubicBezTo>
                  <a:pt x="20" y="12"/>
                  <a:pt x="28" y="8"/>
                  <a:pt x="36" y="8"/>
                </a:cubicBezTo>
                <a:close/>
                <a:moveTo>
                  <a:pt x="36" y="67"/>
                </a:moveTo>
                <a:cubicBezTo>
                  <a:pt x="20" y="67"/>
                  <a:pt x="8" y="54"/>
                  <a:pt x="8" y="37"/>
                </a:cubicBezTo>
                <a:cubicBezTo>
                  <a:pt x="8" y="32"/>
                  <a:pt x="9" y="27"/>
                  <a:pt x="11" y="23"/>
                </a:cubicBezTo>
                <a:cubicBezTo>
                  <a:pt x="15" y="25"/>
                  <a:pt x="21" y="28"/>
                  <a:pt x="27" y="28"/>
                </a:cubicBezTo>
                <a:cubicBezTo>
                  <a:pt x="31" y="28"/>
                  <a:pt x="34" y="27"/>
                  <a:pt x="38" y="25"/>
                </a:cubicBezTo>
                <a:cubicBezTo>
                  <a:pt x="51" y="18"/>
                  <a:pt x="54" y="18"/>
                  <a:pt x="59" y="21"/>
                </a:cubicBezTo>
                <a:cubicBezTo>
                  <a:pt x="59" y="21"/>
                  <a:pt x="59" y="21"/>
                  <a:pt x="59" y="21"/>
                </a:cubicBezTo>
                <a:cubicBezTo>
                  <a:pt x="63" y="26"/>
                  <a:pt x="65" y="31"/>
                  <a:pt x="65" y="37"/>
                </a:cubicBezTo>
                <a:cubicBezTo>
                  <a:pt x="65" y="54"/>
                  <a:pt x="52" y="67"/>
                  <a:pt x="36" y="67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363"/>
          <p:cNvSpPr>
            <a:spLocks/>
          </p:cNvSpPr>
          <p:nvPr/>
        </p:nvSpPr>
        <p:spPr bwMode="auto">
          <a:xfrm>
            <a:off x="8913813" y="4029076"/>
            <a:ext cx="60325" cy="87313"/>
          </a:xfrm>
          <a:custGeom>
            <a:avLst/>
            <a:gdLst>
              <a:gd name="T0" fmla="*/ 34 w 38"/>
              <a:gd name="T1" fmla="*/ 16 h 55"/>
              <a:gd name="T2" fmla="*/ 37 w 38"/>
              <a:gd name="T3" fmla="*/ 9 h 55"/>
              <a:gd name="T4" fmla="*/ 38 w 38"/>
              <a:gd name="T5" fmla="*/ 7 h 55"/>
              <a:gd name="T6" fmla="*/ 37 w 38"/>
              <a:gd name="T7" fmla="*/ 7 h 55"/>
              <a:gd name="T8" fmla="*/ 23 w 38"/>
              <a:gd name="T9" fmla="*/ 0 h 55"/>
              <a:gd name="T10" fmla="*/ 22 w 38"/>
              <a:gd name="T11" fmla="*/ 0 h 55"/>
              <a:gd name="T12" fmla="*/ 0 w 38"/>
              <a:gd name="T13" fmla="*/ 25 h 55"/>
              <a:gd name="T14" fmla="*/ 19 w 38"/>
              <a:gd name="T15" fmla="*/ 55 h 55"/>
              <a:gd name="T16" fmla="*/ 32 w 38"/>
              <a:gd name="T17" fmla="*/ 55 h 55"/>
              <a:gd name="T18" fmla="*/ 33 w 38"/>
              <a:gd name="T19" fmla="*/ 54 h 55"/>
              <a:gd name="T20" fmla="*/ 38 w 38"/>
              <a:gd name="T21" fmla="*/ 24 h 55"/>
              <a:gd name="T22" fmla="*/ 38 w 38"/>
              <a:gd name="T23" fmla="*/ 23 h 55"/>
              <a:gd name="T24" fmla="*/ 34 w 38"/>
              <a:gd name="T25" fmla="*/ 1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55">
                <a:moveTo>
                  <a:pt x="34" y="16"/>
                </a:moveTo>
                <a:cubicBezTo>
                  <a:pt x="34" y="13"/>
                  <a:pt x="35" y="10"/>
                  <a:pt x="37" y="9"/>
                </a:cubicBezTo>
                <a:cubicBezTo>
                  <a:pt x="38" y="8"/>
                  <a:pt x="38" y="8"/>
                  <a:pt x="38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2" y="5"/>
                  <a:pt x="27" y="3"/>
                  <a:pt x="23" y="0"/>
                </a:cubicBezTo>
                <a:cubicBezTo>
                  <a:pt x="23" y="0"/>
                  <a:pt x="22" y="0"/>
                  <a:pt x="22" y="0"/>
                </a:cubicBezTo>
                <a:cubicBezTo>
                  <a:pt x="12" y="5"/>
                  <a:pt x="5" y="14"/>
                  <a:pt x="0" y="25"/>
                </a:cubicBezTo>
                <a:cubicBezTo>
                  <a:pt x="8" y="33"/>
                  <a:pt x="15" y="43"/>
                  <a:pt x="19" y="55"/>
                </a:cubicBezTo>
                <a:cubicBezTo>
                  <a:pt x="32" y="55"/>
                  <a:pt x="32" y="55"/>
                  <a:pt x="32" y="55"/>
                </a:cubicBezTo>
                <a:cubicBezTo>
                  <a:pt x="32" y="55"/>
                  <a:pt x="33" y="55"/>
                  <a:pt x="33" y="54"/>
                </a:cubicBezTo>
                <a:cubicBezTo>
                  <a:pt x="38" y="24"/>
                  <a:pt x="38" y="24"/>
                  <a:pt x="38" y="24"/>
                </a:cubicBezTo>
                <a:cubicBezTo>
                  <a:pt x="38" y="24"/>
                  <a:pt x="38" y="23"/>
                  <a:pt x="38" y="23"/>
                </a:cubicBezTo>
                <a:cubicBezTo>
                  <a:pt x="35" y="21"/>
                  <a:pt x="34" y="18"/>
                  <a:pt x="34" y="1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364"/>
          <p:cNvSpPr>
            <a:spLocks/>
          </p:cNvSpPr>
          <p:nvPr/>
        </p:nvSpPr>
        <p:spPr bwMode="auto">
          <a:xfrm>
            <a:off x="8988426" y="4029076"/>
            <a:ext cx="68263" cy="87313"/>
          </a:xfrm>
          <a:custGeom>
            <a:avLst/>
            <a:gdLst>
              <a:gd name="T0" fmla="*/ 16 w 44"/>
              <a:gd name="T1" fmla="*/ 0 h 55"/>
              <a:gd name="T2" fmla="*/ 15 w 44"/>
              <a:gd name="T3" fmla="*/ 0 h 55"/>
              <a:gd name="T4" fmla="*/ 2 w 44"/>
              <a:gd name="T5" fmla="*/ 7 h 55"/>
              <a:gd name="T6" fmla="*/ 1 w 44"/>
              <a:gd name="T7" fmla="*/ 7 h 55"/>
              <a:gd name="T8" fmla="*/ 1 w 44"/>
              <a:gd name="T9" fmla="*/ 9 h 55"/>
              <a:gd name="T10" fmla="*/ 4 w 44"/>
              <a:gd name="T11" fmla="*/ 16 h 55"/>
              <a:gd name="T12" fmla="*/ 1 w 44"/>
              <a:gd name="T13" fmla="*/ 23 h 55"/>
              <a:gd name="T14" fmla="*/ 0 w 44"/>
              <a:gd name="T15" fmla="*/ 24 h 55"/>
              <a:gd name="T16" fmla="*/ 5 w 44"/>
              <a:gd name="T17" fmla="*/ 54 h 55"/>
              <a:gd name="T18" fmla="*/ 7 w 44"/>
              <a:gd name="T19" fmla="*/ 55 h 55"/>
              <a:gd name="T20" fmla="*/ 43 w 44"/>
              <a:gd name="T21" fmla="*/ 55 h 55"/>
              <a:gd name="T22" fmla="*/ 44 w 44"/>
              <a:gd name="T23" fmla="*/ 55 h 55"/>
              <a:gd name="T24" fmla="*/ 44 w 44"/>
              <a:gd name="T25" fmla="*/ 54 h 55"/>
              <a:gd name="T26" fmla="*/ 16 w 44"/>
              <a:gd name="T2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55">
                <a:moveTo>
                  <a:pt x="16" y="0"/>
                </a:moveTo>
                <a:cubicBezTo>
                  <a:pt x="16" y="0"/>
                  <a:pt x="15" y="0"/>
                  <a:pt x="15" y="0"/>
                </a:cubicBezTo>
                <a:cubicBezTo>
                  <a:pt x="11" y="3"/>
                  <a:pt x="6" y="5"/>
                  <a:pt x="2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8"/>
                  <a:pt x="1" y="8"/>
                  <a:pt x="1" y="9"/>
                </a:cubicBezTo>
                <a:cubicBezTo>
                  <a:pt x="3" y="10"/>
                  <a:pt x="4" y="13"/>
                  <a:pt x="4" y="16"/>
                </a:cubicBezTo>
                <a:cubicBezTo>
                  <a:pt x="4" y="18"/>
                  <a:pt x="3" y="21"/>
                  <a:pt x="1" y="23"/>
                </a:cubicBezTo>
                <a:cubicBezTo>
                  <a:pt x="0" y="23"/>
                  <a:pt x="0" y="24"/>
                  <a:pt x="0" y="24"/>
                </a:cubicBezTo>
                <a:cubicBezTo>
                  <a:pt x="5" y="54"/>
                  <a:pt x="5" y="54"/>
                  <a:pt x="5" y="54"/>
                </a:cubicBezTo>
                <a:cubicBezTo>
                  <a:pt x="5" y="55"/>
                  <a:pt x="6" y="55"/>
                  <a:pt x="7" y="55"/>
                </a:cubicBezTo>
                <a:cubicBezTo>
                  <a:pt x="43" y="55"/>
                  <a:pt x="43" y="55"/>
                  <a:pt x="43" y="55"/>
                </a:cubicBezTo>
                <a:cubicBezTo>
                  <a:pt x="44" y="55"/>
                  <a:pt x="44" y="55"/>
                  <a:pt x="44" y="55"/>
                </a:cubicBezTo>
                <a:cubicBezTo>
                  <a:pt x="44" y="55"/>
                  <a:pt x="44" y="54"/>
                  <a:pt x="44" y="54"/>
                </a:cubicBezTo>
                <a:cubicBezTo>
                  <a:pt x="44" y="29"/>
                  <a:pt x="33" y="9"/>
                  <a:pt x="16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365"/>
          <p:cNvSpPr>
            <a:spLocks noEditPoints="1"/>
          </p:cNvSpPr>
          <p:nvPr/>
        </p:nvSpPr>
        <p:spPr bwMode="auto">
          <a:xfrm>
            <a:off x="8936038" y="3937001"/>
            <a:ext cx="88900" cy="92075"/>
          </a:xfrm>
          <a:custGeom>
            <a:avLst/>
            <a:gdLst>
              <a:gd name="T0" fmla="*/ 57 w 57"/>
              <a:gd name="T1" fmla="*/ 30 h 59"/>
              <a:gd name="T2" fmla="*/ 29 w 57"/>
              <a:gd name="T3" fmla="*/ 0 h 59"/>
              <a:gd name="T4" fmla="*/ 6 w 57"/>
              <a:gd name="T5" fmla="*/ 12 h 59"/>
              <a:gd name="T6" fmla="*/ 6 w 57"/>
              <a:gd name="T7" fmla="*/ 12 h 59"/>
              <a:gd name="T8" fmla="*/ 5 w 57"/>
              <a:gd name="T9" fmla="*/ 13 h 59"/>
              <a:gd name="T10" fmla="*/ 0 w 57"/>
              <a:gd name="T11" fmla="*/ 30 h 59"/>
              <a:gd name="T12" fmla="*/ 29 w 57"/>
              <a:gd name="T13" fmla="*/ 59 h 59"/>
              <a:gd name="T14" fmla="*/ 57 w 57"/>
              <a:gd name="T15" fmla="*/ 30 h 59"/>
              <a:gd name="T16" fmla="*/ 29 w 57"/>
              <a:gd name="T17" fmla="*/ 7 h 59"/>
              <a:gd name="T18" fmla="*/ 41 w 57"/>
              <a:gd name="T19" fmla="*/ 10 h 59"/>
              <a:gd name="T20" fmla="*/ 28 w 57"/>
              <a:gd name="T21" fmla="*/ 16 h 59"/>
              <a:gd name="T22" fmla="*/ 12 w 57"/>
              <a:gd name="T23" fmla="*/ 14 h 59"/>
              <a:gd name="T24" fmla="*/ 29 w 57"/>
              <a:gd name="T25" fmla="*/ 7 h 59"/>
              <a:gd name="T26" fmla="*/ 29 w 57"/>
              <a:gd name="T27" fmla="*/ 53 h 59"/>
              <a:gd name="T28" fmla="*/ 6 w 57"/>
              <a:gd name="T29" fmla="*/ 30 h 59"/>
              <a:gd name="T30" fmla="*/ 9 w 57"/>
              <a:gd name="T31" fmla="*/ 18 h 59"/>
              <a:gd name="T32" fmla="*/ 22 w 57"/>
              <a:gd name="T33" fmla="*/ 22 h 59"/>
              <a:gd name="T34" fmla="*/ 30 w 57"/>
              <a:gd name="T35" fmla="*/ 20 h 59"/>
              <a:gd name="T36" fmla="*/ 46 w 57"/>
              <a:gd name="T37" fmla="*/ 16 h 59"/>
              <a:gd name="T38" fmla="*/ 47 w 57"/>
              <a:gd name="T39" fmla="*/ 17 h 59"/>
              <a:gd name="T40" fmla="*/ 51 w 57"/>
              <a:gd name="T41" fmla="*/ 30 h 59"/>
              <a:gd name="T42" fmla="*/ 29 w 57"/>
              <a:gd name="T43" fmla="*/ 53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7" h="59">
                <a:moveTo>
                  <a:pt x="57" y="30"/>
                </a:moveTo>
                <a:cubicBezTo>
                  <a:pt x="57" y="14"/>
                  <a:pt x="44" y="0"/>
                  <a:pt x="29" y="0"/>
                </a:cubicBezTo>
                <a:cubicBezTo>
                  <a:pt x="19" y="0"/>
                  <a:pt x="11" y="5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5" y="12"/>
                  <a:pt x="5" y="13"/>
                  <a:pt x="5" y="13"/>
                </a:cubicBezTo>
                <a:cubicBezTo>
                  <a:pt x="2" y="18"/>
                  <a:pt x="0" y="23"/>
                  <a:pt x="0" y="30"/>
                </a:cubicBezTo>
                <a:cubicBezTo>
                  <a:pt x="0" y="46"/>
                  <a:pt x="13" y="59"/>
                  <a:pt x="29" y="59"/>
                </a:cubicBezTo>
                <a:cubicBezTo>
                  <a:pt x="44" y="59"/>
                  <a:pt x="57" y="46"/>
                  <a:pt x="57" y="30"/>
                </a:cubicBezTo>
                <a:close/>
                <a:moveTo>
                  <a:pt x="29" y="7"/>
                </a:moveTo>
                <a:cubicBezTo>
                  <a:pt x="33" y="7"/>
                  <a:pt x="37" y="8"/>
                  <a:pt x="41" y="10"/>
                </a:cubicBezTo>
                <a:cubicBezTo>
                  <a:pt x="37" y="11"/>
                  <a:pt x="34" y="12"/>
                  <a:pt x="28" y="16"/>
                </a:cubicBezTo>
                <a:cubicBezTo>
                  <a:pt x="22" y="19"/>
                  <a:pt x="16" y="16"/>
                  <a:pt x="12" y="14"/>
                </a:cubicBezTo>
                <a:cubicBezTo>
                  <a:pt x="16" y="10"/>
                  <a:pt x="22" y="7"/>
                  <a:pt x="29" y="7"/>
                </a:cubicBezTo>
                <a:close/>
                <a:moveTo>
                  <a:pt x="29" y="53"/>
                </a:moveTo>
                <a:cubicBezTo>
                  <a:pt x="16" y="53"/>
                  <a:pt x="6" y="42"/>
                  <a:pt x="6" y="30"/>
                </a:cubicBezTo>
                <a:cubicBezTo>
                  <a:pt x="6" y="25"/>
                  <a:pt x="8" y="21"/>
                  <a:pt x="9" y="18"/>
                </a:cubicBezTo>
                <a:cubicBezTo>
                  <a:pt x="12" y="20"/>
                  <a:pt x="17" y="22"/>
                  <a:pt x="22" y="22"/>
                </a:cubicBezTo>
                <a:cubicBezTo>
                  <a:pt x="24" y="22"/>
                  <a:pt x="27" y="21"/>
                  <a:pt x="30" y="20"/>
                </a:cubicBezTo>
                <a:cubicBezTo>
                  <a:pt x="40" y="14"/>
                  <a:pt x="42" y="15"/>
                  <a:pt x="46" y="16"/>
                </a:cubicBezTo>
                <a:cubicBezTo>
                  <a:pt x="46" y="16"/>
                  <a:pt x="47" y="16"/>
                  <a:pt x="47" y="17"/>
                </a:cubicBezTo>
                <a:cubicBezTo>
                  <a:pt x="49" y="20"/>
                  <a:pt x="51" y="25"/>
                  <a:pt x="51" y="30"/>
                </a:cubicBezTo>
                <a:cubicBezTo>
                  <a:pt x="51" y="42"/>
                  <a:pt x="41" y="53"/>
                  <a:pt x="29" y="53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366"/>
          <p:cNvSpPr>
            <a:spLocks/>
          </p:cNvSpPr>
          <p:nvPr/>
        </p:nvSpPr>
        <p:spPr bwMode="auto">
          <a:xfrm>
            <a:off x="8743951" y="4065588"/>
            <a:ext cx="88900" cy="111125"/>
          </a:xfrm>
          <a:custGeom>
            <a:avLst/>
            <a:gdLst>
              <a:gd name="T0" fmla="*/ 52 w 57"/>
              <a:gd name="T1" fmla="*/ 20 h 71"/>
              <a:gd name="T2" fmla="*/ 56 w 57"/>
              <a:gd name="T3" fmla="*/ 11 h 71"/>
              <a:gd name="T4" fmla="*/ 57 w 57"/>
              <a:gd name="T5" fmla="*/ 10 h 71"/>
              <a:gd name="T6" fmla="*/ 55 w 57"/>
              <a:gd name="T7" fmla="*/ 9 h 71"/>
              <a:gd name="T8" fmla="*/ 38 w 57"/>
              <a:gd name="T9" fmla="*/ 0 h 71"/>
              <a:gd name="T10" fmla="*/ 37 w 57"/>
              <a:gd name="T11" fmla="*/ 0 h 71"/>
              <a:gd name="T12" fmla="*/ 1 w 57"/>
              <a:gd name="T13" fmla="*/ 69 h 71"/>
              <a:gd name="T14" fmla="*/ 1 w 57"/>
              <a:gd name="T15" fmla="*/ 70 h 71"/>
              <a:gd name="T16" fmla="*/ 2 w 57"/>
              <a:gd name="T17" fmla="*/ 71 h 71"/>
              <a:gd name="T18" fmla="*/ 49 w 57"/>
              <a:gd name="T19" fmla="*/ 71 h 71"/>
              <a:gd name="T20" fmla="*/ 51 w 57"/>
              <a:gd name="T21" fmla="*/ 70 h 71"/>
              <a:gd name="T22" fmla="*/ 57 w 57"/>
              <a:gd name="T23" fmla="*/ 31 h 71"/>
              <a:gd name="T24" fmla="*/ 57 w 57"/>
              <a:gd name="T25" fmla="*/ 29 h 71"/>
              <a:gd name="T26" fmla="*/ 52 w 57"/>
              <a:gd name="T27" fmla="*/ 2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7" h="71">
                <a:moveTo>
                  <a:pt x="52" y="20"/>
                </a:moveTo>
                <a:cubicBezTo>
                  <a:pt x="52" y="17"/>
                  <a:pt x="53" y="13"/>
                  <a:pt x="56" y="11"/>
                </a:cubicBezTo>
                <a:cubicBezTo>
                  <a:pt x="57" y="11"/>
                  <a:pt x="57" y="10"/>
                  <a:pt x="57" y="10"/>
                </a:cubicBezTo>
                <a:cubicBezTo>
                  <a:pt x="57" y="9"/>
                  <a:pt x="56" y="9"/>
                  <a:pt x="55" y="9"/>
                </a:cubicBezTo>
                <a:cubicBezTo>
                  <a:pt x="49" y="7"/>
                  <a:pt x="43" y="4"/>
                  <a:pt x="38" y="0"/>
                </a:cubicBezTo>
                <a:cubicBezTo>
                  <a:pt x="38" y="0"/>
                  <a:pt x="37" y="0"/>
                  <a:pt x="37" y="0"/>
                </a:cubicBezTo>
                <a:cubicBezTo>
                  <a:pt x="15" y="11"/>
                  <a:pt x="1" y="37"/>
                  <a:pt x="1" y="69"/>
                </a:cubicBezTo>
                <a:cubicBezTo>
                  <a:pt x="0" y="70"/>
                  <a:pt x="1" y="70"/>
                  <a:pt x="1" y="70"/>
                </a:cubicBezTo>
                <a:cubicBezTo>
                  <a:pt x="1" y="71"/>
                  <a:pt x="2" y="71"/>
                  <a:pt x="2" y="71"/>
                </a:cubicBezTo>
                <a:cubicBezTo>
                  <a:pt x="49" y="71"/>
                  <a:pt x="49" y="71"/>
                  <a:pt x="49" y="71"/>
                </a:cubicBezTo>
                <a:cubicBezTo>
                  <a:pt x="50" y="71"/>
                  <a:pt x="50" y="70"/>
                  <a:pt x="51" y="70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0"/>
                  <a:pt x="57" y="30"/>
                  <a:pt x="57" y="29"/>
                </a:cubicBezTo>
                <a:cubicBezTo>
                  <a:pt x="54" y="27"/>
                  <a:pt x="52" y="24"/>
                  <a:pt x="52" y="2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367"/>
          <p:cNvSpPr>
            <a:spLocks noEditPoints="1"/>
          </p:cNvSpPr>
          <p:nvPr/>
        </p:nvSpPr>
        <p:spPr bwMode="auto">
          <a:xfrm>
            <a:off x="7553326" y="3890963"/>
            <a:ext cx="138113" cy="141288"/>
          </a:xfrm>
          <a:custGeom>
            <a:avLst/>
            <a:gdLst>
              <a:gd name="T0" fmla="*/ 44 w 88"/>
              <a:gd name="T1" fmla="*/ 90 h 90"/>
              <a:gd name="T2" fmla="*/ 88 w 88"/>
              <a:gd name="T3" fmla="*/ 45 h 90"/>
              <a:gd name="T4" fmla="*/ 44 w 88"/>
              <a:gd name="T5" fmla="*/ 0 h 90"/>
              <a:gd name="T6" fmla="*/ 9 w 88"/>
              <a:gd name="T7" fmla="*/ 17 h 90"/>
              <a:gd name="T8" fmla="*/ 8 w 88"/>
              <a:gd name="T9" fmla="*/ 18 h 90"/>
              <a:gd name="T10" fmla="*/ 8 w 88"/>
              <a:gd name="T11" fmla="*/ 19 h 90"/>
              <a:gd name="T12" fmla="*/ 0 w 88"/>
              <a:gd name="T13" fmla="*/ 45 h 90"/>
              <a:gd name="T14" fmla="*/ 44 w 88"/>
              <a:gd name="T15" fmla="*/ 90 h 90"/>
              <a:gd name="T16" fmla="*/ 44 w 88"/>
              <a:gd name="T17" fmla="*/ 9 h 90"/>
              <a:gd name="T18" fmla="*/ 62 w 88"/>
              <a:gd name="T19" fmla="*/ 15 h 90"/>
              <a:gd name="T20" fmla="*/ 42 w 88"/>
              <a:gd name="T21" fmla="*/ 23 h 90"/>
              <a:gd name="T22" fmla="*/ 19 w 88"/>
              <a:gd name="T23" fmla="*/ 21 h 90"/>
              <a:gd name="T24" fmla="*/ 44 w 88"/>
              <a:gd name="T25" fmla="*/ 9 h 90"/>
              <a:gd name="T26" fmla="*/ 14 w 88"/>
              <a:gd name="T27" fmla="*/ 27 h 90"/>
              <a:gd name="T28" fmla="*/ 33 w 88"/>
              <a:gd name="T29" fmla="*/ 33 h 90"/>
              <a:gd name="T30" fmla="*/ 46 w 88"/>
              <a:gd name="T31" fmla="*/ 30 h 90"/>
              <a:gd name="T32" fmla="*/ 71 w 88"/>
              <a:gd name="T33" fmla="*/ 24 h 90"/>
              <a:gd name="T34" fmla="*/ 72 w 88"/>
              <a:gd name="T35" fmla="*/ 25 h 90"/>
              <a:gd name="T36" fmla="*/ 78 w 88"/>
              <a:gd name="T37" fmla="*/ 45 h 90"/>
              <a:gd name="T38" fmla="*/ 44 w 88"/>
              <a:gd name="T39" fmla="*/ 80 h 90"/>
              <a:gd name="T40" fmla="*/ 10 w 88"/>
              <a:gd name="T41" fmla="*/ 45 h 90"/>
              <a:gd name="T42" fmla="*/ 14 w 88"/>
              <a:gd name="T43" fmla="*/ 27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88" h="90">
                <a:moveTo>
                  <a:pt x="44" y="90"/>
                </a:moveTo>
                <a:cubicBezTo>
                  <a:pt x="68" y="90"/>
                  <a:pt x="88" y="70"/>
                  <a:pt x="88" y="45"/>
                </a:cubicBezTo>
                <a:cubicBezTo>
                  <a:pt x="88" y="20"/>
                  <a:pt x="68" y="0"/>
                  <a:pt x="44" y="0"/>
                </a:cubicBezTo>
                <a:cubicBezTo>
                  <a:pt x="30" y="0"/>
                  <a:pt x="17" y="7"/>
                  <a:pt x="9" y="17"/>
                </a:cubicBezTo>
                <a:cubicBezTo>
                  <a:pt x="9" y="17"/>
                  <a:pt x="9" y="17"/>
                  <a:pt x="8" y="18"/>
                </a:cubicBezTo>
                <a:cubicBezTo>
                  <a:pt x="8" y="18"/>
                  <a:pt x="8" y="19"/>
                  <a:pt x="8" y="19"/>
                </a:cubicBezTo>
                <a:cubicBezTo>
                  <a:pt x="3" y="26"/>
                  <a:pt x="0" y="35"/>
                  <a:pt x="0" y="45"/>
                </a:cubicBezTo>
                <a:cubicBezTo>
                  <a:pt x="0" y="70"/>
                  <a:pt x="19" y="90"/>
                  <a:pt x="44" y="90"/>
                </a:cubicBezTo>
                <a:close/>
                <a:moveTo>
                  <a:pt x="44" y="9"/>
                </a:moveTo>
                <a:cubicBezTo>
                  <a:pt x="51" y="9"/>
                  <a:pt x="57" y="12"/>
                  <a:pt x="62" y="15"/>
                </a:cubicBezTo>
                <a:cubicBezTo>
                  <a:pt x="57" y="16"/>
                  <a:pt x="51" y="18"/>
                  <a:pt x="42" y="23"/>
                </a:cubicBezTo>
                <a:cubicBezTo>
                  <a:pt x="34" y="27"/>
                  <a:pt x="24" y="24"/>
                  <a:pt x="19" y="21"/>
                </a:cubicBezTo>
                <a:cubicBezTo>
                  <a:pt x="25" y="14"/>
                  <a:pt x="34" y="9"/>
                  <a:pt x="44" y="9"/>
                </a:cubicBezTo>
                <a:close/>
                <a:moveTo>
                  <a:pt x="14" y="27"/>
                </a:moveTo>
                <a:cubicBezTo>
                  <a:pt x="19" y="30"/>
                  <a:pt x="26" y="33"/>
                  <a:pt x="33" y="33"/>
                </a:cubicBezTo>
                <a:cubicBezTo>
                  <a:pt x="37" y="33"/>
                  <a:pt x="42" y="32"/>
                  <a:pt x="46" y="30"/>
                </a:cubicBezTo>
                <a:cubicBezTo>
                  <a:pt x="62" y="21"/>
                  <a:pt x="65" y="22"/>
                  <a:pt x="71" y="24"/>
                </a:cubicBezTo>
                <a:cubicBezTo>
                  <a:pt x="71" y="25"/>
                  <a:pt x="72" y="25"/>
                  <a:pt x="72" y="25"/>
                </a:cubicBezTo>
                <a:cubicBezTo>
                  <a:pt x="76" y="30"/>
                  <a:pt x="78" y="37"/>
                  <a:pt x="78" y="45"/>
                </a:cubicBezTo>
                <a:cubicBezTo>
                  <a:pt x="78" y="64"/>
                  <a:pt x="63" y="80"/>
                  <a:pt x="44" y="80"/>
                </a:cubicBezTo>
                <a:cubicBezTo>
                  <a:pt x="25" y="80"/>
                  <a:pt x="10" y="64"/>
                  <a:pt x="10" y="45"/>
                </a:cubicBezTo>
                <a:cubicBezTo>
                  <a:pt x="10" y="38"/>
                  <a:pt x="11" y="32"/>
                  <a:pt x="14" y="27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368"/>
          <p:cNvSpPr>
            <a:spLocks/>
          </p:cNvSpPr>
          <p:nvPr/>
        </p:nvSpPr>
        <p:spPr bwMode="auto">
          <a:xfrm>
            <a:off x="7502526" y="4030663"/>
            <a:ext cx="204788" cy="134938"/>
          </a:xfrm>
          <a:custGeom>
            <a:avLst/>
            <a:gdLst>
              <a:gd name="T0" fmla="*/ 130 w 130"/>
              <a:gd name="T1" fmla="*/ 19 h 86"/>
              <a:gd name="T2" fmla="*/ 108 w 130"/>
              <a:gd name="T3" fmla="*/ 1 h 86"/>
              <a:gd name="T4" fmla="*/ 106 w 130"/>
              <a:gd name="T5" fmla="*/ 1 h 86"/>
              <a:gd name="T6" fmla="*/ 85 w 130"/>
              <a:gd name="T7" fmla="*/ 11 h 86"/>
              <a:gd name="T8" fmla="*/ 76 w 130"/>
              <a:gd name="T9" fmla="*/ 12 h 86"/>
              <a:gd name="T10" fmla="*/ 67 w 130"/>
              <a:gd name="T11" fmla="*/ 11 h 86"/>
              <a:gd name="T12" fmla="*/ 46 w 130"/>
              <a:gd name="T13" fmla="*/ 1 h 86"/>
              <a:gd name="T14" fmla="*/ 44 w 130"/>
              <a:gd name="T15" fmla="*/ 1 h 86"/>
              <a:gd name="T16" fmla="*/ 0 w 130"/>
              <a:gd name="T17" fmla="*/ 84 h 86"/>
              <a:gd name="T18" fmla="*/ 1 w 130"/>
              <a:gd name="T19" fmla="*/ 86 h 86"/>
              <a:gd name="T20" fmla="*/ 2 w 130"/>
              <a:gd name="T21" fmla="*/ 86 h 86"/>
              <a:gd name="T22" fmla="*/ 59 w 130"/>
              <a:gd name="T23" fmla="*/ 86 h 86"/>
              <a:gd name="T24" fmla="*/ 59 w 130"/>
              <a:gd name="T25" fmla="*/ 86 h 86"/>
              <a:gd name="T26" fmla="*/ 92 w 130"/>
              <a:gd name="T27" fmla="*/ 86 h 86"/>
              <a:gd name="T28" fmla="*/ 87 w 130"/>
              <a:gd name="T29" fmla="*/ 66 h 86"/>
              <a:gd name="T30" fmla="*/ 130 w 130"/>
              <a:gd name="T31" fmla="*/ 19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0" h="86">
                <a:moveTo>
                  <a:pt x="130" y="19"/>
                </a:moveTo>
                <a:cubicBezTo>
                  <a:pt x="124" y="11"/>
                  <a:pt x="116" y="5"/>
                  <a:pt x="108" y="1"/>
                </a:cubicBezTo>
                <a:cubicBezTo>
                  <a:pt x="107" y="0"/>
                  <a:pt x="106" y="0"/>
                  <a:pt x="106" y="1"/>
                </a:cubicBezTo>
                <a:cubicBezTo>
                  <a:pt x="100" y="6"/>
                  <a:pt x="93" y="9"/>
                  <a:pt x="85" y="11"/>
                </a:cubicBezTo>
                <a:cubicBezTo>
                  <a:pt x="82" y="12"/>
                  <a:pt x="79" y="12"/>
                  <a:pt x="76" y="12"/>
                </a:cubicBezTo>
                <a:cubicBezTo>
                  <a:pt x="70" y="12"/>
                  <a:pt x="67" y="11"/>
                  <a:pt x="67" y="11"/>
                </a:cubicBezTo>
                <a:cubicBezTo>
                  <a:pt x="59" y="9"/>
                  <a:pt x="52" y="6"/>
                  <a:pt x="46" y="1"/>
                </a:cubicBezTo>
                <a:cubicBezTo>
                  <a:pt x="45" y="0"/>
                  <a:pt x="45" y="0"/>
                  <a:pt x="44" y="1"/>
                </a:cubicBezTo>
                <a:cubicBezTo>
                  <a:pt x="17" y="14"/>
                  <a:pt x="1" y="46"/>
                  <a:pt x="0" y="84"/>
                </a:cubicBezTo>
                <a:cubicBezTo>
                  <a:pt x="0" y="85"/>
                  <a:pt x="1" y="85"/>
                  <a:pt x="1" y="86"/>
                </a:cubicBezTo>
                <a:cubicBezTo>
                  <a:pt x="1" y="86"/>
                  <a:pt x="2" y="86"/>
                  <a:pt x="2" y="86"/>
                </a:cubicBezTo>
                <a:cubicBezTo>
                  <a:pt x="59" y="86"/>
                  <a:pt x="59" y="86"/>
                  <a:pt x="59" y="86"/>
                </a:cubicBezTo>
                <a:cubicBezTo>
                  <a:pt x="59" y="86"/>
                  <a:pt x="59" y="86"/>
                  <a:pt x="59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89" y="80"/>
                  <a:pt x="87" y="73"/>
                  <a:pt x="87" y="66"/>
                </a:cubicBezTo>
                <a:cubicBezTo>
                  <a:pt x="87" y="42"/>
                  <a:pt x="106" y="22"/>
                  <a:pt x="130" y="19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369"/>
          <p:cNvSpPr>
            <a:spLocks noEditPoints="1"/>
          </p:cNvSpPr>
          <p:nvPr/>
        </p:nvSpPr>
        <p:spPr bwMode="auto">
          <a:xfrm>
            <a:off x="7664451" y="4079876"/>
            <a:ext cx="123825" cy="123825"/>
          </a:xfrm>
          <a:custGeom>
            <a:avLst/>
            <a:gdLst>
              <a:gd name="T0" fmla="*/ 39 w 79"/>
              <a:gd name="T1" fmla="*/ 0 h 79"/>
              <a:gd name="T2" fmla="*/ 0 w 79"/>
              <a:gd name="T3" fmla="*/ 39 h 79"/>
              <a:gd name="T4" fmla="*/ 39 w 79"/>
              <a:gd name="T5" fmla="*/ 79 h 79"/>
              <a:gd name="T6" fmla="*/ 79 w 79"/>
              <a:gd name="T7" fmla="*/ 39 h 79"/>
              <a:gd name="T8" fmla="*/ 39 w 79"/>
              <a:gd name="T9" fmla="*/ 0 h 79"/>
              <a:gd name="T10" fmla="*/ 39 w 79"/>
              <a:gd name="T11" fmla="*/ 73 h 79"/>
              <a:gd name="T12" fmla="*/ 6 w 79"/>
              <a:gd name="T13" fmla="*/ 39 h 79"/>
              <a:gd name="T14" fmla="*/ 39 w 79"/>
              <a:gd name="T15" fmla="*/ 6 h 79"/>
              <a:gd name="T16" fmla="*/ 73 w 79"/>
              <a:gd name="T17" fmla="*/ 39 h 79"/>
              <a:gd name="T18" fmla="*/ 39 w 79"/>
              <a:gd name="T19" fmla="*/ 73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9" h="79">
                <a:moveTo>
                  <a:pt x="39" y="0"/>
                </a:moveTo>
                <a:cubicBezTo>
                  <a:pt x="17" y="0"/>
                  <a:pt x="0" y="17"/>
                  <a:pt x="0" y="39"/>
                </a:cubicBezTo>
                <a:cubicBezTo>
                  <a:pt x="0" y="61"/>
                  <a:pt x="17" y="79"/>
                  <a:pt x="39" y="79"/>
                </a:cubicBezTo>
                <a:cubicBezTo>
                  <a:pt x="61" y="79"/>
                  <a:pt x="79" y="61"/>
                  <a:pt x="79" y="39"/>
                </a:cubicBezTo>
                <a:cubicBezTo>
                  <a:pt x="79" y="17"/>
                  <a:pt x="61" y="0"/>
                  <a:pt x="39" y="0"/>
                </a:cubicBezTo>
                <a:close/>
                <a:moveTo>
                  <a:pt x="39" y="73"/>
                </a:moveTo>
                <a:cubicBezTo>
                  <a:pt x="21" y="73"/>
                  <a:pt x="6" y="58"/>
                  <a:pt x="6" y="39"/>
                </a:cubicBezTo>
                <a:cubicBezTo>
                  <a:pt x="6" y="21"/>
                  <a:pt x="21" y="6"/>
                  <a:pt x="39" y="6"/>
                </a:cubicBezTo>
                <a:cubicBezTo>
                  <a:pt x="58" y="6"/>
                  <a:pt x="73" y="21"/>
                  <a:pt x="73" y="39"/>
                </a:cubicBezTo>
                <a:cubicBezTo>
                  <a:pt x="73" y="58"/>
                  <a:pt x="58" y="73"/>
                  <a:pt x="39" y="73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370"/>
          <p:cNvSpPr>
            <a:spLocks/>
          </p:cNvSpPr>
          <p:nvPr/>
        </p:nvSpPr>
        <p:spPr bwMode="auto">
          <a:xfrm>
            <a:off x="7693026" y="4106863"/>
            <a:ext cx="66675" cy="69850"/>
          </a:xfrm>
          <a:custGeom>
            <a:avLst/>
            <a:gdLst>
              <a:gd name="T0" fmla="*/ 41 w 43"/>
              <a:gd name="T1" fmla="*/ 18 h 45"/>
              <a:gd name="T2" fmla="*/ 26 w 43"/>
              <a:gd name="T3" fmla="*/ 18 h 45"/>
              <a:gd name="T4" fmla="*/ 26 w 43"/>
              <a:gd name="T5" fmla="*/ 2 h 45"/>
              <a:gd name="T6" fmla="*/ 24 w 43"/>
              <a:gd name="T7" fmla="*/ 0 h 45"/>
              <a:gd name="T8" fmla="*/ 19 w 43"/>
              <a:gd name="T9" fmla="*/ 0 h 45"/>
              <a:gd name="T10" fmla="*/ 17 w 43"/>
              <a:gd name="T11" fmla="*/ 2 h 45"/>
              <a:gd name="T12" fmla="*/ 17 w 43"/>
              <a:gd name="T13" fmla="*/ 18 h 45"/>
              <a:gd name="T14" fmla="*/ 2 w 43"/>
              <a:gd name="T15" fmla="*/ 18 h 45"/>
              <a:gd name="T16" fmla="*/ 0 w 43"/>
              <a:gd name="T17" fmla="*/ 20 h 45"/>
              <a:gd name="T18" fmla="*/ 0 w 43"/>
              <a:gd name="T19" fmla="*/ 25 h 45"/>
              <a:gd name="T20" fmla="*/ 2 w 43"/>
              <a:gd name="T21" fmla="*/ 27 h 45"/>
              <a:gd name="T22" fmla="*/ 17 w 43"/>
              <a:gd name="T23" fmla="*/ 27 h 45"/>
              <a:gd name="T24" fmla="*/ 17 w 43"/>
              <a:gd name="T25" fmla="*/ 43 h 45"/>
              <a:gd name="T26" fmla="*/ 19 w 43"/>
              <a:gd name="T27" fmla="*/ 45 h 45"/>
              <a:gd name="T28" fmla="*/ 24 w 43"/>
              <a:gd name="T29" fmla="*/ 45 h 45"/>
              <a:gd name="T30" fmla="*/ 26 w 43"/>
              <a:gd name="T31" fmla="*/ 43 h 45"/>
              <a:gd name="T32" fmla="*/ 26 w 43"/>
              <a:gd name="T33" fmla="*/ 27 h 45"/>
              <a:gd name="T34" fmla="*/ 41 w 43"/>
              <a:gd name="T35" fmla="*/ 27 h 45"/>
              <a:gd name="T36" fmla="*/ 43 w 43"/>
              <a:gd name="T37" fmla="*/ 25 h 45"/>
              <a:gd name="T38" fmla="*/ 43 w 43"/>
              <a:gd name="T39" fmla="*/ 20 h 45"/>
              <a:gd name="T40" fmla="*/ 41 w 43"/>
              <a:gd name="T41" fmla="*/ 18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3" h="45">
                <a:moveTo>
                  <a:pt x="41" y="18"/>
                </a:moveTo>
                <a:cubicBezTo>
                  <a:pt x="26" y="18"/>
                  <a:pt x="26" y="18"/>
                  <a:pt x="26" y="18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1"/>
                  <a:pt x="25" y="0"/>
                  <a:pt x="24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7" y="1"/>
                  <a:pt x="17" y="2"/>
                </a:cubicBezTo>
                <a:cubicBezTo>
                  <a:pt x="17" y="18"/>
                  <a:pt x="17" y="18"/>
                  <a:pt x="17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0" y="19"/>
                  <a:pt x="0" y="20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6"/>
                  <a:pt x="1" y="27"/>
                  <a:pt x="2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43"/>
                  <a:pt x="17" y="43"/>
                  <a:pt x="17" y="43"/>
                </a:cubicBezTo>
                <a:cubicBezTo>
                  <a:pt x="17" y="44"/>
                  <a:pt x="18" y="45"/>
                  <a:pt x="19" y="45"/>
                </a:cubicBezTo>
                <a:cubicBezTo>
                  <a:pt x="24" y="45"/>
                  <a:pt x="24" y="45"/>
                  <a:pt x="24" y="45"/>
                </a:cubicBezTo>
                <a:cubicBezTo>
                  <a:pt x="25" y="45"/>
                  <a:pt x="26" y="44"/>
                  <a:pt x="26" y="43"/>
                </a:cubicBezTo>
                <a:cubicBezTo>
                  <a:pt x="26" y="27"/>
                  <a:pt x="26" y="27"/>
                  <a:pt x="26" y="27"/>
                </a:cubicBezTo>
                <a:cubicBezTo>
                  <a:pt x="41" y="27"/>
                  <a:pt x="41" y="27"/>
                  <a:pt x="41" y="27"/>
                </a:cubicBezTo>
                <a:cubicBezTo>
                  <a:pt x="42" y="27"/>
                  <a:pt x="43" y="26"/>
                  <a:pt x="43" y="25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19"/>
                  <a:pt x="42" y="18"/>
                  <a:pt x="41" y="18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371"/>
          <p:cNvSpPr>
            <a:spLocks noEditPoints="1"/>
          </p:cNvSpPr>
          <p:nvPr/>
        </p:nvSpPr>
        <p:spPr bwMode="auto">
          <a:xfrm>
            <a:off x="8183563" y="3890963"/>
            <a:ext cx="136525" cy="141288"/>
          </a:xfrm>
          <a:custGeom>
            <a:avLst/>
            <a:gdLst>
              <a:gd name="T0" fmla="*/ 44 w 88"/>
              <a:gd name="T1" fmla="*/ 90 h 90"/>
              <a:gd name="T2" fmla="*/ 88 w 88"/>
              <a:gd name="T3" fmla="*/ 45 h 90"/>
              <a:gd name="T4" fmla="*/ 44 w 88"/>
              <a:gd name="T5" fmla="*/ 0 h 90"/>
              <a:gd name="T6" fmla="*/ 9 w 88"/>
              <a:gd name="T7" fmla="*/ 17 h 90"/>
              <a:gd name="T8" fmla="*/ 8 w 88"/>
              <a:gd name="T9" fmla="*/ 18 h 90"/>
              <a:gd name="T10" fmla="*/ 8 w 88"/>
              <a:gd name="T11" fmla="*/ 19 h 90"/>
              <a:gd name="T12" fmla="*/ 0 w 88"/>
              <a:gd name="T13" fmla="*/ 45 h 90"/>
              <a:gd name="T14" fmla="*/ 44 w 88"/>
              <a:gd name="T15" fmla="*/ 90 h 90"/>
              <a:gd name="T16" fmla="*/ 44 w 88"/>
              <a:gd name="T17" fmla="*/ 80 h 90"/>
              <a:gd name="T18" fmla="*/ 10 w 88"/>
              <a:gd name="T19" fmla="*/ 45 h 90"/>
              <a:gd name="T20" fmla="*/ 14 w 88"/>
              <a:gd name="T21" fmla="*/ 27 h 90"/>
              <a:gd name="T22" fmla="*/ 33 w 88"/>
              <a:gd name="T23" fmla="*/ 33 h 90"/>
              <a:gd name="T24" fmla="*/ 46 w 88"/>
              <a:gd name="T25" fmla="*/ 30 h 90"/>
              <a:gd name="T26" fmla="*/ 71 w 88"/>
              <a:gd name="T27" fmla="*/ 24 h 90"/>
              <a:gd name="T28" fmla="*/ 72 w 88"/>
              <a:gd name="T29" fmla="*/ 25 h 90"/>
              <a:gd name="T30" fmla="*/ 78 w 88"/>
              <a:gd name="T31" fmla="*/ 45 h 90"/>
              <a:gd name="T32" fmla="*/ 44 w 88"/>
              <a:gd name="T33" fmla="*/ 80 h 90"/>
              <a:gd name="T34" fmla="*/ 44 w 88"/>
              <a:gd name="T35" fmla="*/ 9 h 90"/>
              <a:gd name="T36" fmla="*/ 62 w 88"/>
              <a:gd name="T37" fmla="*/ 15 h 90"/>
              <a:gd name="T38" fmla="*/ 42 w 88"/>
              <a:gd name="T39" fmla="*/ 23 h 90"/>
              <a:gd name="T40" fmla="*/ 19 w 88"/>
              <a:gd name="T41" fmla="*/ 21 h 90"/>
              <a:gd name="T42" fmla="*/ 44 w 88"/>
              <a:gd name="T43" fmla="*/ 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88" h="90">
                <a:moveTo>
                  <a:pt x="44" y="90"/>
                </a:moveTo>
                <a:cubicBezTo>
                  <a:pt x="68" y="90"/>
                  <a:pt x="88" y="70"/>
                  <a:pt x="88" y="45"/>
                </a:cubicBezTo>
                <a:cubicBezTo>
                  <a:pt x="88" y="20"/>
                  <a:pt x="68" y="0"/>
                  <a:pt x="44" y="0"/>
                </a:cubicBezTo>
                <a:cubicBezTo>
                  <a:pt x="30" y="0"/>
                  <a:pt x="17" y="7"/>
                  <a:pt x="9" y="17"/>
                </a:cubicBezTo>
                <a:cubicBezTo>
                  <a:pt x="9" y="17"/>
                  <a:pt x="9" y="17"/>
                  <a:pt x="8" y="18"/>
                </a:cubicBezTo>
                <a:cubicBezTo>
                  <a:pt x="8" y="18"/>
                  <a:pt x="8" y="19"/>
                  <a:pt x="8" y="19"/>
                </a:cubicBezTo>
                <a:cubicBezTo>
                  <a:pt x="3" y="26"/>
                  <a:pt x="0" y="35"/>
                  <a:pt x="0" y="45"/>
                </a:cubicBezTo>
                <a:cubicBezTo>
                  <a:pt x="0" y="70"/>
                  <a:pt x="20" y="90"/>
                  <a:pt x="44" y="90"/>
                </a:cubicBezTo>
                <a:close/>
                <a:moveTo>
                  <a:pt x="44" y="80"/>
                </a:moveTo>
                <a:cubicBezTo>
                  <a:pt x="25" y="80"/>
                  <a:pt x="10" y="64"/>
                  <a:pt x="10" y="45"/>
                </a:cubicBezTo>
                <a:cubicBezTo>
                  <a:pt x="10" y="38"/>
                  <a:pt x="11" y="32"/>
                  <a:pt x="14" y="27"/>
                </a:cubicBezTo>
                <a:cubicBezTo>
                  <a:pt x="19" y="30"/>
                  <a:pt x="26" y="33"/>
                  <a:pt x="33" y="33"/>
                </a:cubicBezTo>
                <a:cubicBezTo>
                  <a:pt x="37" y="33"/>
                  <a:pt x="42" y="32"/>
                  <a:pt x="46" y="30"/>
                </a:cubicBezTo>
                <a:cubicBezTo>
                  <a:pt x="62" y="21"/>
                  <a:pt x="65" y="22"/>
                  <a:pt x="71" y="24"/>
                </a:cubicBezTo>
                <a:cubicBezTo>
                  <a:pt x="71" y="25"/>
                  <a:pt x="72" y="25"/>
                  <a:pt x="72" y="25"/>
                </a:cubicBezTo>
                <a:cubicBezTo>
                  <a:pt x="76" y="30"/>
                  <a:pt x="78" y="37"/>
                  <a:pt x="78" y="45"/>
                </a:cubicBezTo>
                <a:cubicBezTo>
                  <a:pt x="78" y="64"/>
                  <a:pt x="63" y="80"/>
                  <a:pt x="44" y="80"/>
                </a:cubicBezTo>
                <a:close/>
                <a:moveTo>
                  <a:pt x="44" y="9"/>
                </a:moveTo>
                <a:cubicBezTo>
                  <a:pt x="51" y="9"/>
                  <a:pt x="57" y="12"/>
                  <a:pt x="62" y="15"/>
                </a:cubicBezTo>
                <a:cubicBezTo>
                  <a:pt x="57" y="16"/>
                  <a:pt x="51" y="18"/>
                  <a:pt x="42" y="23"/>
                </a:cubicBezTo>
                <a:cubicBezTo>
                  <a:pt x="34" y="27"/>
                  <a:pt x="24" y="24"/>
                  <a:pt x="19" y="21"/>
                </a:cubicBezTo>
                <a:cubicBezTo>
                  <a:pt x="25" y="14"/>
                  <a:pt x="34" y="9"/>
                  <a:pt x="44" y="9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372"/>
          <p:cNvSpPr>
            <a:spLocks/>
          </p:cNvSpPr>
          <p:nvPr/>
        </p:nvSpPr>
        <p:spPr bwMode="auto">
          <a:xfrm>
            <a:off x="8132763" y="4030663"/>
            <a:ext cx="203200" cy="134938"/>
          </a:xfrm>
          <a:custGeom>
            <a:avLst/>
            <a:gdLst>
              <a:gd name="T0" fmla="*/ 130 w 130"/>
              <a:gd name="T1" fmla="*/ 19 h 86"/>
              <a:gd name="T2" fmla="*/ 108 w 130"/>
              <a:gd name="T3" fmla="*/ 1 h 86"/>
              <a:gd name="T4" fmla="*/ 106 w 130"/>
              <a:gd name="T5" fmla="*/ 1 h 86"/>
              <a:gd name="T6" fmla="*/ 85 w 130"/>
              <a:gd name="T7" fmla="*/ 11 h 86"/>
              <a:gd name="T8" fmla="*/ 76 w 130"/>
              <a:gd name="T9" fmla="*/ 12 h 86"/>
              <a:gd name="T10" fmla="*/ 67 w 130"/>
              <a:gd name="T11" fmla="*/ 11 h 86"/>
              <a:gd name="T12" fmla="*/ 46 w 130"/>
              <a:gd name="T13" fmla="*/ 1 h 86"/>
              <a:gd name="T14" fmla="*/ 44 w 130"/>
              <a:gd name="T15" fmla="*/ 1 h 86"/>
              <a:gd name="T16" fmla="*/ 0 w 130"/>
              <a:gd name="T17" fmla="*/ 84 h 86"/>
              <a:gd name="T18" fmla="*/ 1 w 130"/>
              <a:gd name="T19" fmla="*/ 86 h 86"/>
              <a:gd name="T20" fmla="*/ 2 w 130"/>
              <a:gd name="T21" fmla="*/ 86 h 86"/>
              <a:gd name="T22" fmla="*/ 59 w 130"/>
              <a:gd name="T23" fmla="*/ 86 h 86"/>
              <a:gd name="T24" fmla="*/ 59 w 130"/>
              <a:gd name="T25" fmla="*/ 86 h 86"/>
              <a:gd name="T26" fmla="*/ 92 w 130"/>
              <a:gd name="T27" fmla="*/ 86 h 86"/>
              <a:gd name="T28" fmla="*/ 87 w 130"/>
              <a:gd name="T29" fmla="*/ 66 h 86"/>
              <a:gd name="T30" fmla="*/ 130 w 130"/>
              <a:gd name="T31" fmla="*/ 19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0" h="86">
                <a:moveTo>
                  <a:pt x="130" y="19"/>
                </a:moveTo>
                <a:cubicBezTo>
                  <a:pt x="124" y="11"/>
                  <a:pt x="116" y="5"/>
                  <a:pt x="108" y="1"/>
                </a:cubicBezTo>
                <a:cubicBezTo>
                  <a:pt x="107" y="0"/>
                  <a:pt x="106" y="0"/>
                  <a:pt x="106" y="1"/>
                </a:cubicBezTo>
                <a:cubicBezTo>
                  <a:pt x="100" y="6"/>
                  <a:pt x="93" y="9"/>
                  <a:pt x="85" y="11"/>
                </a:cubicBezTo>
                <a:cubicBezTo>
                  <a:pt x="82" y="12"/>
                  <a:pt x="79" y="12"/>
                  <a:pt x="76" y="12"/>
                </a:cubicBezTo>
                <a:cubicBezTo>
                  <a:pt x="70" y="12"/>
                  <a:pt x="67" y="11"/>
                  <a:pt x="67" y="11"/>
                </a:cubicBezTo>
                <a:cubicBezTo>
                  <a:pt x="59" y="9"/>
                  <a:pt x="52" y="6"/>
                  <a:pt x="46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18" y="14"/>
                  <a:pt x="1" y="46"/>
                  <a:pt x="0" y="84"/>
                </a:cubicBezTo>
                <a:cubicBezTo>
                  <a:pt x="0" y="85"/>
                  <a:pt x="1" y="85"/>
                  <a:pt x="1" y="86"/>
                </a:cubicBezTo>
                <a:cubicBezTo>
                  <a:pt x="1" y="86"/>
                  <a:pt x="2" y="86"/>
                  <a:pt x="2" y="86"/>
                </a:cubicBezTo>
                <a:cubicBezTo>
                  <a:pt x="59" y="86"/>
                  <a:pt x="59" y="86"/>
                  <a:pt x="59" y="86"/>
                </a:cubicBezTo>
                <a:cubicBezTo>
                  <a:pt x="59" y="86"/>
                  <a:pt x="59" y="86"/>
                  <a:pt x="59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89" y="80"/>
                  <a:pt x="87" y="73"/>
                  <a:pt x="87" y="66"/>
                </a:cubicBezTo>
                <a:cubicBezTo>
                  <a:pt x="87" y="42"/>
                  <a:pt x="106" y="22"/>
                  <a:pt x="130" y="19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373"/>
          <p:cNvSpPr>
            <a:spLocks noEditPoints="1"/>
          </p:cNvSpPr>
          <p:nvPr/>
        </p:nvSpPr>
        <p:spPr bwMode="auto">
          <a:xfrm>
            <a:off x="8294688" y="4079876"/>
            <a:ext cx="123825" cy="123825"/>
          </a:xfrm>
          <a:custGeom>
            <a:avLst/>
            <a:gdLst>
              <a:gd name="T0" fmla="*/ 39 w 79"/>
              <a:gd name="T1" fmla="*/ 0 h 79"/>
              <a:gd name="T2" fmla="*/ 0 w 79"/>
              <a:gd name="T3" fmla="*/ 39 h 79"/>
              <a:gd name="T4" fmla="*/ 39 w 79"/>
              <a:gd name="T5" fmla="*/ 79 h 79"/>
              <a:gd name="T6" fmla="*/ 79 w 79"/>
              <a:gd name="T7" fmla="*/ 39 h 79"/>
              <a:gd name="T8" fmla="*/ 39 w 79"/>
              <a:gd name="T9" fmla="*/ 0 h 79"/>
              <a:gd name="T10" fmla="*/ 39 w 79"/>
              <a:gd name="T11" fmla="*/ 73 h 79"/>
              <a:gd name="T12" fmla="*/ 6 w 79"/>
              <a:gd name="T13" fmla="*/ 39 h 79"/>
              <a:gd name="T14" fmla="*/ 39 w 79"/>
              <a:gd name="T15" fmla="*/ 6 h 79"/>
              <a:gd name="T16" fmla="*/ 73 w 79"/>
              <a:gd name="T17" fmla="*/ 39 h 79"/>
              <a:gd name="T18" fmla="*/ 39 w 79"/>
              <a:gd name="T19" fmla="*/ 73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9" h="79">
                <a:moveTo>
                  <a:pt x="39" y="0"/>
                </a:moveTo>
                <a:cubicBezTo>
                  <a:pt x="17" y="0"/>
                  <a:pt x="0" y="17"/>
                  <a:pt x="0" y="39"/>
                </a:cubicBezTo>
                <a:cubicBezTo>
                  <a:pt x="0" y="61"/>
                  <a:pt x="17" y="79"/>
                  <a:pt x="39" y="79"/>
                </a:cubicBezTo>
                <a:cubicBezTo>
                  <a:pt x="61" y="79"/>
                  <a:pt x="79" y="61"/>
                  <a:pt x="79" y="39"/>
                </a:cubicBezTo>
                <a:cubicBezTo>
                  <a:pt x="79" y="17"/>
                  <a:pt x="61" y="0"/>
                  <a:pt x="39" y="0"/>
                </a:cubicBezTo>
                <a:close/>
                <a:moveTo>
                  <a:pt x="39" y="73"/>
                </a:moveTo>
                <a:cubicBezTo>
                  <a:pt x="21" y="73"/>
                  <a:pt x="6" y="58"/>
                  <a:pt x="6" y="39"/>
                </a:cubicBezTo>
                <a:cubicBezTo>
                  <a:pt x="6" y="21"/>
                  <a:pt x="21" y="6"/>
                  <a:pt x="39" y="6"/>
                </a:cubicBezTo>
                <a:cubicBezTo>
                  <a:pt x="58" y="6"/>
                  <a:pt x="73" y="21"/>
                  <a:pt x="73" y="39"/>
                </a:cubicBezTo>
                <a:cubicBezTo>
                  <a:pt x="73" y="58"/>
                  <a:pt x="58" y="73"/>
                  <a:pt x="39" y="73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Freeform 374"/>
          <p:cNvSpPr>
            <a:spLocks/>
          </p:cNvSpPr>
          <p:nvPr/>
        </p:nvSpPr>
        <p:spPr bwMode="auto">
          <a:xfrm>
            <a:off x="8320088" y="4132263"/>
            <a:ext cx="71438" cy="15875"/>
          </a:xfrm>
          <a:custGeom>
            <a:avLst/>
            <a:gdLst>
              <a:gd name="T0" fmla="*/ 43 w 45"/>
              <a:gd name="T1" fmla="*/ 0 h 10"/>
              <a:gd name="T2" fmla="*/ 3 w 45"/>
              <a:gd name="T3" fmla="*/ 0 h 10"/>
              <a:gd name="T4" fmla="*/ 0 w 45"/>
              <a:gd name="T5" fmla="*/ 3 h 10"/>
              <a:gd name="T6" fmla="*/ 0 w 45"/>
              <a:gd name="T7" fmla="*/ 8 h 10"/>
              <a:gd name="T8" fmla="*/ 3 w 45"/>
              <a:gd name="T9" fmla="*/ 10 h 10"/>
              <a:gd name="T10" fmla="*/ 43 w 45"/>
              <a:gd name="T11" fmla="*/ 10 h 10"/>
              <a:gd name="T12" fmla="*/ 45 w 45"/>
              <a:gd name="T13" fmla="*/ 8 h 10"/>
              <a:gd name="T14" fmla="*/ 45 w 45"/>
              <a:gd name="T15" fmla="*/ 3 h 10"/>
              <a:gd name="T16" fmla="*/ 43 w 45"/>
              <a:gd name="T1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5" h="10">
                <a:moveTo>
                  <a:pt x="43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3"/>
                </a:cubicBezTo>
                <a:cubicBezTo>
                  <a:pt x="0" y="8"/>
                  <a:pt x="0" y="8"/>
                  <a:pt x="0" y="8"/>
                </a:cubicBezTo>
                <a:cubicBezTo>
                  <a:pt x="0" y="9"/>
                  <a:pt x="1" y="10"/>
                  <a:pt x="3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4" y="10"/>
                  <a:pt x="45" y="9"/>
                  <a:pt x="45" y="8"/>
                </a:cubicBezTo>
                <a:cubicBezTo>
                  <a:pt x="45" y="3"/>
                  <a:pt x="45" y="3"/>
                  <a:pt x="45" y="3"/>
                </a:cubicBezTo>
                <a:cubicBezTo>
                  <a:pt x="45" y="2"/>
                  <a:pt x="44" y="0"/>
                  <a:pt x="43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375"/>
          <p:cNvSpPr>
            <a:spLocks noEditPoints="1"/>
          </p:cNvSpPr>
          <p:nvPr/>
        </p:nvSpPr>
        <p:spPr bwMode="auto">
          <a:xfrm>
            <a:off x="6865938" y="2179638"/>
            <a:ext cx="311150" cy="120650"/>
          </a:xfrm>
          <a:custGeom>
            <a:avLst/>
            <a:gdLst>
              <a:gd name="T0" fmla="*/ 197 w 199"/>
              <a:gd name="T1" fmla="*/ 66 h 77"/>
              <a:gd name="T2" fmla="*/ 196 w 199"/>
              <a:gd name="T3" fmla="*/ 66 h 77"/>
              <a:gd name="T4" fmla="*/ 196 w 199"/>
              <a:gd name="T5" fmla="*/ 49 h 77"/>
              <a:gd name="T6" fmla="*/ 194 w 199"/>
              <a:gd name="T7" fmla="*/ 46 h 77"/>
              <a:gd name="T8" fmla="*/ 175 w 199"/>
              <a:gd name="T9" fmla="*/ 44 h 77"/>
              <a:gd name="T10" fmla="*/ 172 w 199"/>
              <a:gd name="T11" fmla="*/ 16 h 77"/>
              <a:gd name="T12" fmla="*/ 170 w 199"/>
              <a:gd name="T13" fmla="*/ 14 h 77"/>
              <a:gd name="T14" fmla="*/ 135 w 199"/>
              <a:gd name="T15" fmla="*/ 14 h 77"/>
              <a:gd name="T16" fmla="*/ 134 w 199"/>
              <a:gd name="T17" fmla="*/ 16 h 77"/>
              <a:gd name="T18" fmla="*/ 134 w 199"/>
              <a:gd name="T19" fmla="*/ 38 h 77"/>
              <a:gd name="T20" fmla="*/ 133 w 199"/>
              <a:gd name="T21" fmla="*/ 38 h 77"/>
              <a:gd name="T22" fmla="*/ 131 w 199"/>
              <a:gd name="T23" fmla="*/ 45 h 77"/>
              <a:gd name="T24" fmla="*/ 131 w 199"/>
              <a:gd name="T25" fmla="*/ 66 h 77"/>
              <a:gd name="T26" fmla="*/ 127 w 199"/>
              <a:gd name="T27" fmla="*/ 66 h 77"/>
              <a:gd name="T28" fmla="*/ 127 w 199"/>
              <a:gd name="T29" fmla="*/ 2 h 77"/>
              <a:gd name="T30" fmla="*/ 125 w 199"/>
              <a:gd name="T31" fmla="*/ 0 h 77"/>
              <a:gd name="T32" fmla="*/ 4 w 199"/>
              <a:gd name="T33" fmla="*/ 0 h 77"/>
              <a:gd name="T34" fmla="*/ 2 w 199"/>
              <a:gd name="T35" fmla="*/ 2 h 77"/>
              <a:gd name="T36" fmla="*/ 2 w 199"/>
              <a:gd name="T37" fmla="*/ 65 h 77"/>
              <a:gd name="T38" fmla="*/ 0 w 199"/>
              <a:gd name="T39" fmla="*/ 67 h 77"/>
              <a:gd name="T40" fmla="*/ 0 w 199"/>
              <a:gd name="T41" fmla="*/ 75 h 77"/>
              <a:gd name="T42" fmla="*/ 3 w 199"/>
              <a:gd name="T43" fmla="*/ 77 h 77"/>
              <a:gd name="T44" fmla="*/ 3 w 199"/>
              <a:gd name="T45" fmla="*/ 77 h 77"/>
              <a:gd name="T46" fmla="*/ 4 w 199"/>
              <a:gd name="T47" fmla="*/ 77 h 77"/>
              <a:gd name="T48" fmla="*/ 4 w 199"/>
              <a:gd name="T49" fmla="*/ 77 h 77"/>
              <a:gd name="T50" fmla="*/ 11 w 199"/>
              <a:gd name="T51" fmla="*/ 77 h 77"/>
              <a:gd name="T52" fmla="*/ 11 w 199"/>
              <a:gd name="T53" fmla="*/ 74 h 77"/>
              <a:gd name="T54" fmla="*/ 27 w 199"/>
              <a:gd name="T55" fmla="*/ 57 h 77"/>
              <a:gd name="T56" fmla="*/ 43 w 199"/>
              <a:gd name="T57" fmla="*/ 74 h 77"/>
              <a:gd name="T58" fmla="*/ 43 w 199"/>
              <a:gd name="T59" fmla="*/ 77 h 77"/>
              <a:gd name="T60" fmla="*/ 51 w 199"/>
              <a:gd name="T61" fmla="*/ 77 h 77"/>
              <a:gd name="T62" fmla="*/ 50 w 199"/>
              <a:gd name="T63" fmla="*/ 74 h 77"/>
              <a:gd name="T64" fmla="*/ 67 w 199"/>
              <a:gd name="T65" fmla="*/ 57 h 77"/>
              <a:gd name="T66" fmla="*/ 83 w 199"/>
              <a:gd name="T67" fmla="*/ 74 h 77"/>
              <a:gd name="T68" fmla="*/ 82 w 199"/>
              <a:gd name="T69" fmla="*/ 77 h 77"/>
              <a:gd name="T70" fmla="*/ 158 w 199"/>
              <a:gd name="T71" fmla="*/ 77 h 77"/>
              <a:gd name="T72" fmla="*/ 158 w 199"/>
              <a:gd name="T73" fmla="*/ 75 h 77"/>
              <a:gd name="T74" fmla="*/ 174 w 199"/>
              <a:gd name="T75" fmla="*/ 58 h 77"/>
              <a:gd name="T76" fmla="*/ 190 w 199"/>
              <a:gd name="T77" fmla="*/ 75 h 77"/>
              <a:gd name="T78" fmla="*/ 190 w 199"/>
              <a:gd name="T79" fmla="*/ 77 h 77"/>
              <a:gd name="T80" fmla="*/ 197 w 199"/>
              <a:gd name="T81" fmla="*/ 77 h 77"/>
              <a:gd name="T82" fmla="*/ 199 w 199"/>
              <a:gd name="T83" fmla="*/ 75 h 77"/>
              <a:gd name="T84" fmla="*/ 199 w 199"/>
              <a:gd name="T85" fmla="*/ 68 h 77"/>
              <a:gd name="T86" fmla="*/ 197 w 199"/>
              <a:gd name="T87" fmla="*/ 66 h 77"/>
              <a:gd name="T88" fmla="*/ 145 w 199"/>
              <a:gd name="T89" fmla="*/ 34 h 77"/>
              <a:gd name="T90" fmla="*/ 144 w 199"/>
              <a:gd name="T91" fmla="*/ 36 h 77"/>
              <a:gd name="T92" fmla="*/ 140 w 199"/>
              <a:gd name="T93" fmla="*/ 36 h 77"/>
              <a:gd name="T94" fmla="*/ 138 w 199"/>
              <a:gd name="T95" fmla="*/ 34 h 77"/>
              <a:gd name="T96" fmla="*/ 138 w 199"/>
              <a:gd name="T97" fmla="*/ 19 h 77"/>
              <a:gd name="T98" fmla="*/ 140 w 199"/>
              <a:gd name="T99" fmla="*/ 17 h 77"/>
              <a:gd name="T100" fmla="*/ 144 w 199"/>
              <a:gd name="T101" fmla="*/ 17 h 77"/>
              <a:gd name="T102" fmla="*/ 145 w 199"/>
              <a:gd name="T103" fmla="*/ 19 h 77"/>
              <a:gd name="T104" fmla="*/ 145 w 199"/>
              <a:gd name="T105" fmla="*/ 34 h 77"/>
              <a:gd name="T106" fmla="*/ 170 w 199"/>
              <a:gd name="T107" fmla="*/ 44 h 77"/>
              <a:gd name="T108" fmla="*/ 152 w 199"/>
              <a:gd name="T109" fmla="*/ 44 h 77"/>
              <a:gd name="T110" fmla="*/ 150 w 199"/>
              <a:gd name="T111" fmla="*/ 41 h 77"/>
              <a:gd name="T112" fmla="*/ 150 w 199"/>
              <a:gd name="T113" fmla="*/ 19 h 77"/>
              <a:gd name="T114" fmla="*/ 152 w 199"/>
              <a:gd name="T115" fmla="*/ 17 h 77"/>
              <a:gd name="T116" fmla="*/ 167 w 199"/>
              <a:gd name="T117" fmla="*/ 17 h 77"/>
              <a:gd name="T118" fmla="*/ 169 w 199"/>
              <a:gd name="T119" fmla="*/ 19 h 77"/>
              <a:gd name="T120" fmla="*/ 172 w 199"/>
              <a:gd name="T121" fmla="*/ 41 h 77"/>
              <a:gd name="T122" fmla="*/ 170 w 199"/>
              <a:gd name="T123" fmla="*/ 44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9" h="77">
                <a:moveTo>
                  <a:pt x="197" y="66"/>
                </a:moveTo>
                <a:cubicBezTo>
                  <a:pt x="196" y="66"/>
                  <a:pt x="196" y="66"/>
                  <a:pt x="196" y="66"/>
                </a:cubicBezTo>
                <a:cubicBezTo>
                  <a:pt x="196" y="49"/>
                  <a:pt x="196" y="49"/>
                  <a:pt x="196" y="49"/>
                </a:cubicBezTo>
                <a:cubicBezTo>
                  <a:pt x="195" y="47"/>
                  <a:pt x="195" y="46"/>
                  <a:pt x="194" y="46"/>
                </a:cubicBezTo>
                <a:cubicBezTo>
                  <a:pt x="175" y="44"/>
                  <a:pt x="175" y="44"/>
                  <a:pt x="175" y="44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72" y="15"/>
                  <a:pt x="171" y="14"/>
                  <a:pt x="170" y="14"/>
                </a:cubicBezTo>
                <a:cubicBezTo>
                  <a:pt x="135" y="14"/>
                  <a:pt x="135" y="14"/>
                  <a:pt x="135" y="14"/>
                </a:cubicBezTo>
                <a:cubicBezTo>
                  <a:pt x="134" y="14"/>
                  <a:pt x="134" y="15"/>
                  <a:pt x="134" y="16"/>
                </a:cubicBezTo>
                <a:cubicBezTo>
                  <a:pt x="134" y="38"/>
                  <a:pt x="134" y="38"/>
                  <a:pt x="134" y="38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32" y="38"/>
                  <a:pt x="131" y="44"/>
                  <a:pt x="131" y="45"/>
                </a:cubicBezTo>
                <a:cubicBezTo>
                  <a:pt x="131" y="66"/>
                  <a:pt x="131" y="66"/>
                  <a:pt x="131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1"/>
                  <a:pt x="126" y="0"/>
                  <a:pt x="125" y="0"/>
                </a:cubicBezTo>
                <a:cubicBezTo>
                  <a:pt x="4" y="0"/>
                  <a:pt x="4" y="0"/>
                  <a:pt x="4" y="0"/>
                </a:cubicBezTo>
                <a:cubicBezTo>
                  <a:pt x="3" y="0"/>
                  <a:pt x="2" y="1"/>
                  <a:pt x="2" y="2"/>
                </a:cubicBezTo>
                <a:cubicBezTo>
                  <a:pt x="2" y="65"/>
                  <a:pt x="2" y="65"/>
                  <a:pt x="2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6"/>
                  <a:pt x="1" y="77"/>
                  <a:pt x="3" y="77"/>
                </a:cubicBezTo>
                <a:cubicBezTo>
                  <a:pt x="3" y="77"/>
                  <a:pt x="3" y="77"/>
                  <a:pt x="3" y="77"/>
                </a:cubicBezTo>
                <a:cubicBezTo>
                  <a:pt x="4" y="77"/>
                  <a:pt x="4" y="77"/>
                  <a:pt x="4" y="77"/>
                </a:cubicBezTo>
                <a:cubicBezTo>
                  <a:pt x="4" y="77"/>
                  <a:pt x="4" y="77"/>
                  <a:pt x="4" y="77"/>
                </a:cubicBezTo>
                <a:cubicBezTo>
                  <a:pt x="11" y="77"/>
                  <a:pt x="11" y="77"/>
                  <a:pt x="11" y="77"/>
                </a:cubicBezTo>
                <a:cubicBezTo>
                  <a:pt x="11" y="76"/>
                  <a:pt x="11" y="75"/>
                  <a:pt x="11" y="74"/>
                </a:cubicBezTo>
                <a:cubicBezTo>
                  <a:pt x="11" y="65"/>
                  <a:pt x="18" y="57"/>
                  <a:pt x="27" y="57"/>
                </a:cubicBezTo>
                <a:cubicBezTo>
                  <a:pt x="36" y="57"/>
                  <a:pt x="43" y="65"/>
                  <a:pt x="43" y="74"/>
                </a:cubicBezTo>
                <a:cubicBezTo>
                  <a:pt x="43" y="75"/>
                  <a:pt x="43" y="76"/>
                  <a:pt x="43" y="77"/>
                </a:cubicBezTo>
                <a:cubicBezTo>
                  <a:pt x="51" y="77"/>
                  <a:pt x="51" y="77"/>
                  <a:pt x="51" y="77"/>
                </a:cubicBezTo>
                <a:cubicBezTo>
                  <a:pt x="50" y="76"/>
                  <a:pt x="50" y="75"/>
                  <a:pt x="50" y="74"/>
                </a:cubicBezTo>
                <a:cubicBezTo>
                  <a:pt x="50" y="65"/>
                  <a:pt x="58" y="57"/>
                  <a:pt x="67" y="57"/>
                </a:cubicBezTo>
                <a:cubicBezTo>
                  <a:pt x="76" y="57"/>
                  <a:pt x="83" y="65"/>
                  <a:pt x="83" y="74"/>
                </a:cubicBezTo>
                <a:cubicBezTo>
                  <a:pt x="83" y="75"/>
                  <a:pt x="83" y="76"/>
                  <a:pt x="82" y="77"/>
                </a:cubicBezTo>
                <a:cubicBezTo>
                  <a:pt x="158" y="77"/>
                  <a:pt x="158" y="77"/>
                  <a:pt x="158" y="77"/>
                </a:cubicBezTo>
                <a:cubicBezTo>
                  <a:pt x="158" y="76"/>
                  <a:pt x="158" y="76"/>
                  <a:pt x="158" y="75"/>
                </a:cubicBezTo>
                <a:cubicBezTo>
                  <a:pt x="158" y="66"/>
                  <a:pt x="165" y="58"/>
                  <a:pt x="174" y="58"/>
                </a:cubicBezTo>
                <a:cubicBezTo>
                  <a:pt x="183" y="58"/>
                  <a:pt x="190" y="66"/>
                  <a:pt x="190" y="75"/>
                </a:cubicBezTo>
                <a:cubicBezTo>
                  <a:pt x="190" y="76"/>
                  <a:pt x="190" y="76"/>
                  <a:pt x="190" y="77"/>
                </a:cubicBezTo>
                <a:cubicBezTo>
                  <a:pt x="197" y="77"/>
                  <a:pt x="197" y="77"/>
                  <a:pt x="197" y="77"/>
                </a:cubicBezTo>
                <a:cubicBezTo>
                  <a:pt x="198" y="77"/>
                  <a:pt x="199" y="76"/>
                  <a:pt x="199" y="75"/>
                </a:cubicBezTo>
                <a:cubicBezTo>
                  <a:pt x="199" y="68"/>
                  <a:pt x="199" y="68"/>
                  <a:pt x="199" y="68"/>
                </a:cubicBezTo>
                <a:cubicBezTo>
                  <a:pt x="199" y="67"/>
                  <a:pt x="198" y="66"/>
                  <a:pt x="197" y="66"/>
                </a:cubicBezTo>
                <a:close/>
                <a:moveTo>
                  <a:pt x="145" y="34"/>
                </a:moveTo>
                <a:cubicBezTo>
                  <a:pt x="145" y="35"/>
                  <a:pt x="144" y="36"/>
                  <a:pt x="144" y="36"/>
                </a:cubicBezTo>
                <a:cubicBezTo>
                  <a:pt x="140" y="36"/>
                  <a:pt x="140" y="36"/>
                  <a:pt x="140" y="36"/>
                </a:cubicBezTo>
                <a:cubicBezTo>
                  <a:pt x="139" y="36"/>
                  <a:pt x="138" y="35"/>
                  <a:pt x="138" y="34"/>
                </a:cubicBezTo>
                <a:cubicBezTo>
                  <a:pt x="138" y="19"/>
                  <a:pt x="138" y="19"/>
                  <a:pt x="138" y="19"/>
                </a:cubicBezTo>
                <a:cubicBezTo>
                  <a:pt x="138" y="18"/>
                  <a:pt x="139" y="17"/>
                  <a:pt x="140" y="17"/>
                </a:cubicBezTo>
                <a:cubicBezTo>
                  <a:pt x="144" y="17"/>
                  <a:pt x="144" y="17"/>
                  <a:pt x="144" y="17"/>
                </a:cubicBezTo>
                <a:cubicBezTo>
                  <a:pt x="144" y="17"/>
                  <a:pt x="145" y="18"/>
                  <a:pt x="145" y="19"/>
                </a:cubicBezTo>
                <a:lnTo>
                  <a:pt x="145" y="34"/>
                </a:lnTo>
                <a:close/>
                <a:moveTo>
                  <a:pt x="170" y="44"/>
                </a:moveTo>
                <a:cubicBezTo>
                  <a:pt x="152" y="44"/>
                  <a:pt x="152" y="44"/>
                  <a:pt x="152" y="44"/>
                </a:cubicBezTo>
                <a:cubicBezTo>
                  <a:pt x="151" y="44"/>
                  <a:pt x="150" y="43"/>
                  <a:pt x="150" y="41"/>
                </a:cubicBezTo>
                <a:cubicBezTo>
                  <a:pt x="150" y="19"/>
                  <a:pt x="150" y="19"/>
                  <a:pt x="150" y="19"/>
                </a:cubicBezTo>
                <a:cubicBezTo>
                  <a:pt x="150" y="18"/>
                  <a:pt x="151" y="17"/>
                  <a:pt x="152" y="17"/>
                </a:cubicBezTo>
                <a:cubicBezTo>
                  <a:pt x="167" y="17"/>
                  <a:pt x="167" y="17"/>
                  <a:pt x="167" y="17"/>
                </a:cubicBezTo>
                <a:cubicBezTo>
                  <a:pt x="169" y="17"/>
                  <a:pt x="169" y="18"/>
                  <a:pt x="169" y="19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2" y="43"/>
                  <a:pt x="171" y="44"/>
                  <a:pt x="170" y="44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Oval 376"/>
          <p:cNvSpPr>
            <a:spLocks noChangeArrowheads="1"/>
          </p:cNvSpPr>
          <p:nvPr/>
        </p:nvSpPr>
        <p:spPr bwMode="auto">
          <a:xfrm>
            <a:off x="7118351" y="2278063"/>
            <a:ext cx="38100" cy="38100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Oval 377"/>
          <p:cNvSpPr>
            <a:spLocks noChangeArrowheads="1"/>
          </p:cNvSpPr>
          <p:nvPr/>
        </p:nvSpPr>
        <p:spPr bwMode="auto">
          <a:xfrm>
            <a:off x="6950076" y="2276476"/>
            <a:ext cx="39688" cy="38100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Oval 378"/>
          <p:cNvSpPr>
            <a:spLocks noChangeArrowheads="1"/>
          </p:cNvSpPr>
          <p:nvPr/>
        </p:nvSpPr>
        <p:spPr bwMode="auto">
          <a:xfrm>
            <a:off x="6888163" y="2276476"/>
            <a:ext cx="38100" cy="38100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379"/>
          <p:cNvSpPr>
            <a:spLocks noEditPoints="1"/>
          </p:cNvSpPr>
          <p:nvPr/>
        </p:nvSpPr>
        <p:spPr bwMode="auto">
          <a:xfrm>
            <a:off x="6238876" y="2197101"/>
            <a:ext cx="314325" cy="111125"/>
          </a:xfrm>
          <a:custGeom>
            <a:avLst/>
            <a:gdLst>
              <a:gd name="T0" fmla="*/ 199 w 201"/>
              <a:gd name="T1" fmla="*/ 53 h 71"/>
              <a:gd name="T2" fmla="*/ 139 w 201"/>
              <a:gd name="T3" fmla="*/ 22 h 71"/>
              <a:gd name="T4" fmla="*/ 109 w 201"/>
              <a:gd name="T5" fmla="*/ 0 h 71"/>
              <a:gd name="T6" fmla="*/ 77 w 201"/>
              <a:gd name="T7" fmla="*/ 0 h 71"/>
              <a:gd name="T8" fmla="*/ 16 w 201"/>
              <a:gd name="T9" fmla="*/ 26 h 71"/>
              <a:gd name="T10" fmla="*/ 0 w 201"/>
              <a:gd name="T11" fmla="*/ 58 h 71"/>
              <a:gd name="T12" fmla="*/ 2 w 201"/>
              <a:gd name="T13" fmla="*/ 64 h 71"/>
              <a:gd name="T14" fmla="*/ 19 w 201"/>
              <a:gd name="T15" fmla="*/ 69 h 71"/>
              <a:gd name="T16" fmla="*/ 19 w 201"/>
              <a:gd name="T17" fmla="*/ 69 h 71"/>
              <a:gd name="T18" fmla="*/ 24 w 201"/>
              <a:gd name="T19" fmla="*/ 69 h 71"/>
              <a:gd name="T20" fmla="*/ 23 w 201"/>
              <a:gd name="T21" fmla="*/ 65 h 71"/>
              <a:gd name="T22" fmla="*/ 42 w 201"/>
              <a:gd name="T23" fmla="*/ 46 h 71"/>
              <a:gd name="T24" fmla="*/ 61 w 201"/>
              <a:gd name="T25" fmla="*/ 65 h 71"/>
              <a:gd name="T26" fmla="*/ 60 w 201"/>
              <a:gd name="T27" fmla="*/ 69 h 71"/>
              <a:gd name="T28" fmla="*/ 137 w 201"/>
              <a:gd name="T29" fmla="*/ 71 h 71"/>
              <a:gd name="T30" fmla="*/ 137 w 201"/>
              <a:gd name="T31" fmla="*/ 66 h 71"/>
              <a:gd name="T32" fmla="*/ 155 w 201"/>
              <a:gd name="T33" fmla="*/ 47 h 71"/>
              <a:gd name="T34" fmla="*/ 174 w 201"/>
              <a:gd name="T35" fmla="*/ 66 h 71"/>
              <a:gd name="T36" fmla="*/ 173 w 201"/>
              <a:gd name="T37" fmla="*/ 71 h 71"/>
              <a:gd name="T38" fmla="*/ 180 w 201"/>
              <a:gd name="T39" fmla="*/ 71 h 71"/>
              <a:gd name="T40" fmla="*/ 181 w 201"/>
              <a:gd name="T41" fmla="*/ 71 h 71"/>
              <a:gd name="T42" fmla="*/ 197 w 201"/>
              <a:gd name="T43" fmla="*/ 65 h 71"/>
              <a:gd name="T44" fmla="*/ 199 w 201"/>
              <a:gd name="T45" fmla="*/ 53 h 71"/>
              <a:gd name="T46" fmla="*/ 75 w 201"/>
              <a:gd name="T47" fmla="*/ 23 h 71"/>
              <a:gd name="T48" fmla="*/ 46 w 201"/>
              <a:gd name="T49" fmla="*/ 23 h 71"/>
              <a:gd name="T50" fmla="*/ 73 w 201"/>
              <a:gd name="T51" fmla="*/ 4 h 71"/>
              <a:gd name="T52" fmla="*/ 75 w 201"/>
              <a:gd name="T53" fmla="*/ 4 h 71"/>
              <a:gd name="T54" fmla="*/ 75 w 201"/>
              <a:gd name="T55" fmla="*/ 23 h 71"/>
              <a:gd name="T56" fmla="*/ 80 w 201"/>
              <a:gd name="T57" fmla="*/ 23 h 71"/>
              <a:gd name="T58" fmla="*/ 80 w 201"/>
              <a:gd name="T59" fmla="*/ 4 h 71"/>
              <a:gd name="T60" fmla="*/ 110 w 201"/>
              <a:gd name="T61" fmla="*/ 4 h 71"/>
              <a:gd name="T62" fmla="*/ 134 w 201"/>
              <a:gd name="T63" fmla="*/ 23 h 71"/>
              <a:gd name="T64" fmla="*/ 80 w 201"/>
              <a:gd name="T65" fmla="*/ 23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1" h="71">
                <a:moveTo>
                  <a:pt x="199" y="53"/>
                </a:moveTo>
                <a:cubicBezTo>
                  <a:pt x="192" y="28"/>
                  <a:pt x="147" y="23"/>
                  <a:pt x="139" y="22"/>
                </a:cubicBezTo>
                <a:cubicBezTo>
                  <a:pt x="119" y="1"/>
                  <a:pt x="111" y="0"/>
                  <a:pt x="109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45" y="0"/>
                  <a:pt x="26" y="14"/>
                  <a:pt x="16" y="26"/>
                </a:cubicBezTo>
                <a:cubicBezTo>
                  <a:pt x="5" y="39"/>
                  <a:pt x="0" y="54"/>
                  <a:pt x="0" y="58"/>
                </a:cubicBezTo>
                <a:cubicBezTo>
                  <a:pt x="0" y="60"/>
                  <a:pt x="0" y="62"/>
                  <a:pt x="2" y="64"/>
                </a:cubicBezTo>
                <a:cubicBezTo>
                  <a:pt x="6" y="68"/>
                  <a:pt x="16" y="69"/>
                  <a:pt x="19" y="69"/>
                </a:cubicBezTo>
                <a:cubicBezTo>
                  <a:pt x="19" y="69"/>
                  <a:pt x="19" y="69"/>
                  <a:pt x="19" y="69"/>
                </a:cubicBezTo>
                <a:cubicBezTo>
                  <a:pt x="24" y="69"/>
                  <a:pt x="24" y="69"/>
                  <a:pt x="24" y="69"/>
                </a:cubicBezTo>
                <a:cubicBezTo>
                  <a:pt x="23" y="67"/>
                  <a:pt x="23" y="66"/>
                  <a:pt x="23" y="65"/>
                </a:cubicBezTo>
                <a:cubicBezTo>
                  <a:pt x="23" y="54"/>
                  <a:pt x="32" y="46"/>
                  <a:pt x="42" y="46"/>
                </a:cubicBezTo>
                <a:cubicBezTo>
                  <a:pt x="52" y="46"/>
                  <a:pt x="61" y="54"/>
                  <a:pt x="61" y="65"/>
                </a:cubicBezTo>
                <a:cubicBezTo>
                  <a:pt x="61" y="66"/>
                  <a:pt x="60" y="68"/>
                  <a:pt x="60" y="69"/>
                </a:cubicBezTo>
                <a:cubicBezTo>
                  <a:pt x="137" y="71"/>
                  <a:pt x="137" y="71"/>
                  <a:pt x="137" y="71"/>
                </a:cubicBezTo>
                <a:cubicBezTo>
                  <a:pt x="137" y="69"/>
                  <a:pt x="137" y="68"/>
                  <a:pt x="137" y="66"/>
                </a:cubicBezTo>
                <a:cubicBezTo>
                  <a:pt x="137" y="56"/>
                  <a:pt x="145" y="47"/>
                  <a:pt x="155" y="47"/>
                </a:cubicBezTo>
                <a:cubicBezTo>
                  <a:pt x="165" y="47"/>
                  <a:pt x="174" y="56"/>
                  <a:pt x="174" y="66"/>
                </a:cubicBezTo>
                <a:cubicBezTo>
                  <a:pt x="174" y="68"/>
                  <a:pt x="173" y="70"/>
                  <a:pt x="173" y="71"/>
                </a:cubicBezTo>
                <a:cubicBezTo>
                  <a:pt x="180" y="71"/>
                  <a:pt x="180" y="71"/>
                  <a:pt x="180" y="71"/>
                </a:cubicBezTo>
                <a:cubicBezTo>
                  <a:pt x="181" y="71"/>
                  <a:pt x="181" y="71"/>
                  <a:pt x="181" y="71"/>
                </a:cubicBezTo>
                <a:cubicBezTo>
                  <a:pt x="188" y="71"/>
                  <a:pt x="194" y="69"/>
                  <a:pt x="197" y="65"/>
                </a:cubicBezTo>
                <a:cubicBezTo>
                  <a:pt x="201" y="60"/>
                  <a:pt x="199" y="53"/>
                  <a:pt x="199" y="53"/>
                </a:cubicBezTo>
                <a:close/>
                <a:moveTo>
                  <a:pt x="75" y="23"/>
                </a:moveTo>
                <a:cubicBezTo>
                  <a:pt x="46" y="23"/>
                  <a:pt x="46" y="23"/>
                  <a:pt x="46" y="23"/>
                </a:cubicBezTo>
                <a:cubicBezTo>
                  <a:pt x="48" y="8"/>
                  <a:pt x="73" y="4"/>
                  <a:pt x="73" y="4"/>
                </a:cubicBezTo>
                <a:cubicBezTo>
                  <a:pt x="75" y="4"/>
                  <a:pt x="75" y="4"/>
                  <a:pt x="75" y="4"/>
                </a:cubicBezTo>
                <a:lnTo>
                  <a:pt x="75" y="23"/>
                </a:lnTo>
                <a:close/>
                <a:moveTo>
                  <a:pt x="80" y="23"/>
                </a:moveTo>
                <a:cubicBezTo>
                  <a:pt x="80" y="4"/>
                  <a:pt x="80" y="4"/>
                  <a:pt x="80" y="4"/>
                </a:cubicBezTo>
                <a:cubicBezTo>
                  <a:pt x="110" y="4"/>
                  <a:pt x="110" y="4"/>
                  <a:pt x="110" y="4"/>
                </a:cubicBezTo>
                <a:cubicBezTo>
                  <a:pt x="110" y="4"/>
                  <a:pt x="127" y="13"/>
                  <a:pt x="134" y="23"/>
                </a:cubicBezTo>
                <a:lnTo>
                  <a:pt x="80" y="23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Oval 380"/>
          <p:cNvSpPr>
            <a:spLocks noChangeArrowheads="1"/>
          </p:cNvSpPr>
          <p:nvPr/>
        </p:nvSpPr>
        <p:spPr bwMode="auto">
          <a:xfrm>
            <a:off x="6284913" y="2278063"/>
            <a:ext cx="38100" cy="39688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Oval 381"/>
          <p:cNvSpPr>
            <a:spLocks noChangeArrowheads="1"/>
          </p:cNvSpPr>
          <p:nvPr/>
        </p:nvSpPr>
        <p:spPr bwMode="auto">
          <a:xfrm>
            <a:off x="6462713" y="2278063"/>
            <a:ext cx="38100" cy="39688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382"/>
          <p:cNvSpPr>
            <a:spLocks noEditPoints="1"/>
          </p:cNvSpPr>
          <p:nvPr/>
        </p:nvSpPr>
        <p:spPr bwMode="auto">
          <a:xfrm>
            <a:off x="7489826" y="2176463"/>
            <a:ext cx="314325" cy="122238"/>
          </a:xfrm>
          <a:custGeom>
            <a:avLst/>
            <a:gdLst>
              <a:gd name="T0" fmla="*/ 194 w 200"/>
              <a:gd name="T1" fmla="*/ 60 h 78"/>
              <a:gd name="T2" fmla="*/ 195 w 200"/>
              <a:gd name="T3" fmla="*/ 55 h 78"/>
              <a:gd name="T4" fmla="*/ 194 w 200"/>
              <a:gd name="T5" fmla="*/ 44 h 78"/>
              <a:gd name="T6" fmla="*/ 156 w 200"/>
              <a:gd name="T7" fmla="*/ 0 h 78"/>
              <a:gd name="T8" fmla="*/ 38 w 200"/>
              <a:gd name="T9" fmla="*/ 0 h 78"/>
              <a:gd name="T10" fmla="*/ 4 w 200"/>
              <a:gd name="T11" fmla="*/ 34 h 78"/>
              <a:gd name="T12" fmla="*/ 4 w 200"/>
              <a:gd name="T13" fmla="*/ 61 h 78"/>
              <a:gd name="T14" fmla="*/ 0 w 200"/>
              <a:gd name="T15" fmla="*/ 69 h 78"/>
              <a:gd name="T16" fmla="*/ 9 w 200"/>
              <a:gd name="T17" fmla="*/ 78 h 78"/>
              <a:gd name="T18" fmla="*/ 23 w 200"/>
              <a:gd name="T19" fmla="*/ 78 h 78"/>
              <a:gd name="T20" fmla="*/ 23 w 200"/>
              <a:gd name="T21" fmla="*/ 75 h 78"/>
              <a:gd name="T22" fmla="*/ 40 w 200"/>
              <a:gd name="T23" fmla="*/ 59 h 78"/>
              <a:gd name="T24" fmla="*/ 56 w 200"/>
              <a:gd name="T25" fmla="*/ 75 h 78"/>
              <a:gd name="T26" fmla="*/ 56 w 200"/>
              <a:gd name="T27" fmla="*/ 78 h 78"/>
              <a:gd name="T28" fmla="*/ 149 w 200"/>
              <a:gd name="T29" fmla="*/ 78 h 78"/>
              <a:gd name="T30" fmla="*/ 149 w 200"/>
              <a:gd name="T31" fmla="*/ 76 h 78"/>
              <a:gd name="T32" fmla="*/ 166 w 200"/>
              <a:gd name="T33" fmla="*/ 60 h 78"/>
              <a:gd name="T34" fmla="*/ 183 w 200"/>
              <a:gd name="T35" fmla="*/ 76 h 78"/>
              <a:gd name="T36" fmla="*/ 182 w 200"/>
              <a:gd name="T37" fmla="*/ 78 h 78"/>
              <a:gd name="T38" fmla="*/ 191 w 200"/>
              <a:gd name="T39" fmla="*/ 78 h 78"/>
              <a:gd name="T40" fmla="*/ 200 w 200"/>
              <a:gd name="T41" fmla="*/ 69 h 78"/>
              <a:gd name="T42" fmla="*/ 194 w 200"/>
              <a:gd name="T43" fmla="*/ 60 h 78"/>
              <a:gd name="T44" fmla="*/ 73 w 200"/>
              <a:gd name="T45" fmla="*/ 31 h 78"/>
              <a:gd name="T46" fmla="*/ 40 w 200"/>
              <a:gd name="T47" fmla="*/ 31 h 78"/>
              <a:gd name="T48" fmla="*/ 27 w 200"/>
              <a:gd name="T49" fmla="*/ 17 h 78"/>
              <a:gd name="T50" fmla="*/ 40 w 200"/>
              <a:gd name="T51" fmla="*/ 4 h 78"/>
              <a:gd name="T52" fmla="*/ 73 w 200"/>
              <a:gd name="T53" fmla="*/ 4 h 78"/>
              <a:gd name="T54" fmla="*/ 73 w 200"/>
              <a:gd name="T55" fmla="*/ 31 h 78"/>
              <a:gd name="T56" fmla="*/ 107 w 200"/>
              <a:gd name="T57" fmla="*/ 31 h 78"/>
              <a:gd name="T58" fmla="*/ 81 w 200"/>
              <a:gd name="T59" fmla="*/ 31 h 78"/>
              <a:gd name="T60" fmla="*/ 81 w 200"/>
              <a:gd name="T61" fmla="*/ 4 h 78"/>
              <a:gd name="T62" fmla="*/ 107 w 200"/>
              <a:gd name="T63" fmla="*/ 4 h 78"/>
              <a:gd name="T64" fmla="*/ 107 w 200"/>
              <a:gd name="T65" fmla="*/ 31 h 78"/>
              <a:gd name="T66" fmla="*/ 139 w 200"/>
              <a:gd name="T67" fmla="*/ 31 h 78"/>
              <a:gd name="T68" fmla="*/ 114 w 200"/>
              <a:gd name="T69" fmla="*/ 31 h 78"/>
              <a:gd name="T70" fmla="*/ 114 w 200"/>
              <a:gd name="T71" fmla="*/ 4 h 78"/>
              <a:gd name="T72" fmla="*/ 139 w 200"/>
              <a:gd name="T73" fmla="*/ 4 h 78"/>
              <a:gd name="T74" fmla="*/ 139 w 200"/>
              <a:gd name="T75" fmla="*/ 31 h 78"/>
              <a:gd name="T76" fmla="*/ 147 w 200"/>
              <a:gd name="T77" fmla="*/ 31 h 78"/>
              <a:gd name="T78" fmla="*/ 147 w 200"/>
              <a:gd name="T79" fmla="*/ 4 h 78"/>
              <a:gd name="T80" fmla="*/ 154 w 200"/>
              <a:gd name="T81" fmla="*/ 4 h 78"/>
              <a:gd name="T82" fmla="*/ 187 w 200"/>
              <a:gd name="T83" fmla="*/ 30 h 78"/>
              <a:gd name="T84" fmla="*/ 188 w 200"/>
              <a:gd name="T85" fmla="*/ 31 h 78"/>
              <a:gd name="T86" fmla="*/ 147 w 200"/>
              <a:gd name="T87" fmla="*/ 31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0" h="78">
                <a:moveTo>
                  <a:pt x="194" y="60"/>
                </a:moveTo>
                <a:cubicBezTo>
                  <a:pt x="195" y="59"/>
                  <a:pt x="195" y="57"/>
                  <a:pt x="195" y="55"/>
                </a:cubicBezTo>
                <a:cubicBezTo>
                  <a:pt x="194" y="44"/>
                  <a:pt x="194" y="44"/>
                  <a:pt x="194" y="44"/>
                </a:cubicBezTo>
                <a:cubicBezTo>
                  <a:pt x="194" y="21"/>
                  <a:pt x="174" y="0"/>
                  <a:pt x="156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19" y="0"/>
                  <a:pt x="4" y="15"/>
                  <a:pt x="4" y="34"/>
                </a:cubicBezTo>
                <a:cubicBezTo>
                  <a:pt x="4" y="61"/>
                  <a:pt x="4" y="61"/>
                  <a:pt x="4" y="61"/>
                </a:cubicBezTo>
                <a:cubicBezTo>
                  <a:pt x="2" y="63"/>
                  <a:pt x="0" y="66"/>
                  <a:pt x="0" y="69"/>
                </a:cubicBezTo>
                <a:cubicBezTo>
                  <a:pt x="0" y="74"/>
                  <a:pt x="4" y="78"/>
                  <a:pt x="9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3" y="77"/>
                  <a:pt x="23" y="76"/>
                  <a:pt x="23" y="75"/>
                </a:cubicBezTo>
                <a:cubicBezTo>
                  <a:pt x="23" y="66"/>
                  <a:pt x="31" y="59"/>
                  <a:pt x="40" y="59"/>
                </a:cubicBezTo>
                <a:cubicBezTo>
                  <a:pt x="49" y="59"/>
                  <a:pt x="56" y="66"/>
                  <a:pt x="56" y="75"/>
                </a:cubicBezTo>
                <a:cubicBezTo>
                  <a:pt x="56" y="76"/>
                  <a:pt x="56" y="77"/>
                  <a:pt x="56" y="78"/>
                </a:cubicBezTo>
                <a:cubicBezTo>
                  <a:pt x="149" y="78"/>
                  <a:pt x="149" y="78"/>
                  <a:pt x="149" y="78"/>
                </a:cubicBezTo>
                <a:cubicBezTo>
                  <a:pt x="149" y="77"/>
                  <a:pt x="149" y="77"/>
                  <a:pt x="149" y="76"/>
                </a:cubicBezTo>
                <a:cubicBezTo>
                  <a:pt x="149" y="67"/>
                  <a:pt x="157" y="60"/>
                  <a:pt x="166" y="60"/>
                </a:cubicBezTo>
                <a:cubicBezTo>
                  <a:pt x="175" y="60"/>
                  <a:pt x="183" y="67"/>
                  <a:pt x="183" y="76"/>
                </a:cubicBezTo>
                <a:cubicBezTo>
                  <a:pt x="183" y="77"/>
                  <a:pt x="182" y="77"/>
                  <a:pt x="182" y="78"/>
                </a:cubicBezTo>
                <a:cubicBezTo>
                  <a:pt x="191" y="78"/>
                  <a:pt x="191" y="78"/>
                  <a:pt x="191" y="78"/>
                </a:cubicBezTo>
                <a:cubicBezTo>
                  <a:pt x="196" y="78"/>
                  <a:pt x="200" y="74"/>
                  <a:pt x="200" y="69"/>
                </a:cubicBezTo>
                <a:cubicBezTo>
                  <a:pt x="200" y="65"/>
                  <a:pt x="198" y="62"/>
                  <a:pt x="194" y="60"/>
                </a:cubicBezTo>
                <a:close/>
                <a:moveTo>
                  <a:pt x="73" y="31"/>
                </a:moveTo>
                <a:cubicBezTo>
                  <a:pt x="40" y="31"/>
                  <a:pt x="40" y="31"/>
                  <a:pt x="40" y="31"/>
                </a:cubicBezTo>
                <a:cubicBezTo>
                  <a:pt x="33" y="31"/>
                  <a:pt x="27" y="25"/>
                  <a:pt x="27" y="17"/>
                </a:cubicBezTo>
                <a:cubicBezTo>
                  <a:pt x="27" y="10"/>
                  <a:pt x="33" y="4"/>
                  <a:pt x="40" y="4"/>
                </a:cubicBezTo>
                <a:cubicBezTo>
                  <a:pt x="73" y="4"/>
                  <a:pt x="73" y="4"/>
                  <a:pt x="73" y="4"/>
                </a:cubicBezTo>
                <a:lnTo>
                  <a:pt x="73" y="31"/>
                </a:lnTo>
                <a:close/>
                <a:moveTo>
                  <a:pt x="107" y="31"/>
                </a:moveTo>
                <a:cubicBezTo>
                  <a:pt x="81" y="31"/>
                  <a:pt x="81" y="31"/>
                  <a:pt x="81" y="31"/>
                </a:cubicBezTo>
                <a:cubicBezTo>
                  <a:pt x="81" y="4"/>
                  <a:pt x="81" y="4"/>
                  <a:pt x="81" y="4"/>
                </a:cubicBezTo>
                <a:cubicBezTo>
                  <a:pt x="107" y="4"/>
                  <a:pt x="107" y="4"/>
                  <a:pt x="107" y="4"/>
                </a:cubicBezTo>
                <a:lnTo>
                  <a:pt x="107" y="31"/>
                </a:lnTo>
                <a:close/>
                <a:moveTo>
                  <a:pt x="139" y="31"/>
                </a:moveTo>
                <a:cubicBezTo>
                  <a:pt x="114" y="31"/>
                  <a:pt x="114" y="31"/>
                  <a:pt x="114" y="31"/>
                </a:cubicBezTo>
                <a:cubicBezTo>
                  <a:pt x="114" y="4"/>
                  <a:pt x="114" y="4"/>
                  <a:pt x="114" y="4"/>
                </a:cubicBezTo>
                <a:cubicBezTo>
                  <a:pt x="139" y="4"/>
                  <a:pt x="139" y="4"/>
                  <a:pt x="139" y="4"/>
                </a:cubicBezTo>
                <a:lnTo>
                  <a:pt x="139" y="31"/>
                </a:lnTo>
                <a:close/>
                <a:moveTo>
                  <a:pt x="147" y="31"/>
                </a:moveTo>
                <a:cubicBezTo>
                  <a:pt x="147" y="4"/>
                  <a:pt x="147" y="4"/>
                  <a:pt x="147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68" y="4"/>
                  <a:pt x="181" y="16"/>
                  <a:pt x="187" y="30"/>
                </a:cubicBezTo>
                <a:cubicBezTo>
                  <a:pt x="187" y="31"/>
                  <a:pt x="188" y="31"/>
                  <a:pt x="188" y="31"/>
                </a:cubicBezTo>
                <a:lnTo>
                  <a:pt x="147" y="31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Oval 383"/>
          <p:cNvSpPr>
            <a:spLocks noChangeArrowheads="1"/>
          </p:cNvSpPr>
          <p:nvPr/>
        </p:nvSpPr>
        <p:spPr bwMode="auto">
          <a:xfrm>
            <a:off x="7532688" y="2274888"/>
            <a:ext cx="39688" cy="39688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Oval 384"/>
          <p:cNvSpPr>
            <a:spLocks noChangeArrowheads="1"/>
          </p:cNvSpPr>
          <p:nvPr/>
        </p:nvSpPr>
        <p:spPr bwMode="auto">
          <a:xfrm>
            <a:off x="7731126" y="2276476"/>
            <a:ext cx="38100" cy="39688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385"/>
          <p:cNvSpPr>
            <a:spLocks/>
          </p:cNvSpPr>
          <p:nvPr/>
        </p:nvSpPr>
        <p:spPr bwMode="auto">
          <a:xfrm>
            <a:off x="7515226" y="3268663"/>
            <a:ext cx="282575" cy="285750"/>
          </a:xfrm>
          <a:custGeom>
            <a:avLst/>
            <a:gdLst>
              <a:gd name="T0" fmla="*/ 176 w 180"/>
              <a:gd name="T1" fmla="*/ 100 h 182"/>
              <a:gd name="T2" fmla="*/ 76 w 180"/>
              <a:gd name="T3" fmla="*/ 0 h 182"/>
              <a:gd name="T4" fmla="*/ 34 w 180"/>
              <a:gd name="T5" fmla="*/ 1 h 182"/>
              <a:gd name="T6" fmla="*/ 21 w 180"/>
              <a:gd name="T7" fmla="*/ 14 h 182"/>
              <a:gd name="T8" fmla="*/ 31 w 180"/>
              <a:gd name="T9" fmla="*/ 28 h 182"/>
              <a:gd name="T10" fmla="*/ 39 w 180"/>
              <a:gd name="T11" fmla="*/ 26 h 182"/>
              <a:gd name="T12" fmla="*/ 56 w 180"/>
              <a:gd name="T13" fmla="*/ 42 h 182"/>
              <a:gd name="T14" fmla="*/ 39 w 180"/>
              <a:gd name="T15" fmla="*/ 59 h 182"/>
              <a:gd name="T16" fmla="*/ 23 w 180"/>
              <a:gd name="T17" fmla="*/ 42 h 182"/>
              <a:gd name="T18" fmla="*/ 24 w 180"/>
              <a:gd name="T19" fmla="*/ 37 h 182"/>
              <a:gd name="T20" fmla="*/ 10 w 180"/>
              <a:gd name="T21" fmla="*/ 25 h 182"/>
              <a:gd name="T22" fmla="*/ 0 w 180"/>
              <a:gd name="T23" fmla="*/ 35 h 182"/>
              <a:gd name="T24" fmla="*/ 0 w 180"/>
              <a:gd name="T25" fmla="*/ 78 h 182"/>
              <a:gd name="T26" fmla="*/ 100 w 180"/>
              <a:gd name="T27" fmla="*/ 178 h 182"/>
              <a:gd name="T28" fmla="*/ 107 w 180"/>
              <a:gd name="T29" fmla="*/ 178 h 182"/>
              <a:gd name="T30" fmla="*/ 176 w 180"/>
              <a:gd name="T31" fmla="*/ 109 h 182"/>
              <a:gd name="T32" fmla="*/ 176 w 180"/>
              <a:gd name="T33" fmla="*/ 10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0" h="182">
                <a:moveTo>
                  <a:pt x="176" y="100"/>
                </a:moveTo>
                <a:cubicBezTo>
                  <a:pt x="172" y="96"/>
                  <a:pt x="76" y="0"/>
                  <a:pt x="76" y="0"/>
                </a:cubicBezTo>
                <a:cubicBezTo>
                  <a:pt x="34" y="1"/>
                  <a:pt x="34" y="1"/>
                  <a:pt x="34" y="1"/>
                </a:cubicBezTo>
                <a:cubicBezTo>
                  <a:pt x="21" y="14"/>
                  <a:pt x="21" y="14"/>
                  <a:pt x="21" y="14"/>
                </a:cubicBezTo>
                <a:cubicBezTo>
                  <a:pt x="25" y="19"/>
                  <a:pt x="29" y="23"/>
                  <a:pt x="31" y="28"/>
                </a:cubicBezTo>
                <a:cubicBezTo>
                  <a:pt x="34" y="26"/>
                  <a:pt x="36" y="26"/>
                  <a:pt x="39" y="26"/>
                </a:cubicBezTo>
                <a:cubicBezTo>
                  <a:pt x="48" y="26"/>
                  <a:pt x="56" y="33"/>
                  <a:pt x="56" y="42"/>
                </a:cubicBezTo>
                <a:cubicBezTo>
                  <a:pt x="56" y="52"/>
                  <a:pt x="48" y="59"/>
                  <a:pt x="39" y="59"/>
                </a:cubicBezTo>
                <a:cubicBezTo>
                  <a:pt x="30" y="59"/>
                  <a:pt x="23" y="52"/>
                  <a:pt x="23" y="42"/>
                </a:cubicBezTo>
                <a:cubicBezTo>
                  <a:pt x="23" y="40"/>
                  <a:pt x="23" y="38"/>
                  <a:pt x="24" y="37"/>
                </a:cubicBezTo>
                <a:cubicBezTo>
                  <a:pt x="19" y="34"/>
                  <a:pt x="15" y="29"/>
                  <a:pt x="10" y="2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78"/>
                  <a:pt x="0" y="78"/>
                  <a:pt x="0" y="78"/>
                </a:cubicBezTo>
                <a:cubicBezTo>
                  <a:pt x="100" y="178"/>
                  <a:pt x="100" y="178"/>
                  <a:pt x="100" y="178"/>
                </a:cubicBezTo>
                <a:cubicBezTo>
                  <a:pt x="100" y="178"/>
                  <a:pt x="103" y="182"/>
                  <a:pt x="107" y="178"/>
                </a:cubicBezTo>
                <a:cubicBezTo>
                  <a:pt x="111" y="174"/>
                  <a:pt x="176" y="109"/>
                  <a:pt x="176" y="109"/>
                </a:cubicBezTo>
                <a:cubicBezTo>
                  <a:pt x="176" y="109"/>
                  <a:pt x="180" y="104"/>
                  <a:pt x="176" y="10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386"/>
          <p:cNvSpPr>
            <a:spLocks/>
          </p:cNvSpPr>
          <p:nvPr/>
        </p:nvSpPr>
        <p:spPr bwMode="auto">
          <a:xfrm>
            <a:off x="7504113" y="3263901"/>
            <a:ext cx="68263" cy="66675"/>
          </a:xfrm>
          <a:custGeom>
            <a:avLst/>
            <a:gdLst>
              <a:gd name="T0" fmla="*/ 41 w 43"/>
              <a:gd name="T1" fmla="*/ 42 h 42"/>
              <a:gd name="T2" fmla="*/ 41 w 43"/>
              <a:gd name="T3" fmla="*/ 42 h 42"/>
              <a:gd name="T4" fmla="*/ 9 w 43"/>
              <a:gd name="T5" fmla="*/ 0 h 42"/>
              <a:gd name="T6" fmla="*/ 6 w 43"/>
              <a:gd name="T7" fmla="*/ 0 h 42"/>
              <a:gd name="T8" fmla="*/ 1 w 43"/>
              <a:gd name="T9" fmla="*/ 1 h 42"/>
              <a:gd name="T10" fmla="*/ 0 w 43"/>
              <a:gd name="T11" fmla="*/ 7 h 42"/>
              <a:gd name="T12" fmla="*/ 41 w 43"/>
              <a:gd name="T13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" h="42">
                <a:moveTo>
                  <a:pt x="41" y="42"/>
                </a:moveTo>
                <a:cubicBezTo>
                  <a:pt x="41" y="42"/>
                  <a:pt x="41" y="42"/>
                  <a:pt x="41" y="42"/>
                </a:cubicBezTo>
                <a:cubicBezTo>
                  <a:pt x="43" y="40"/>
                  <a:pt x="29" y="20"/>
                  <a:pt x="9" y="0"/>
                </a:cubicBezTo>
                <a:cubicBezTo>
                  <a:pt x="8" y="0"/>
                  <a:pt x="7" y="0"/>
                  <a:pt x="6" y="0"/>
                </a:cubicBezTo>
                <a:cubicBezTo>
                  <a:pt x="4" y="0"/>
                  <a:pt x="2" y="0"/>
                  <a:pt x="1" y="1"/>
                </a:cubicBezTo>
                <a:cubicBezTo>
                  <a:pt x="0" y="3"/>
                  <a:pt x="0" y="5"/>
                  <a:pt x="0" y="7"/>
                </a:cubicBezTo>
                <a:cubicBezTo>
                  <a:pt x="13" y="21"/>
                  <a:pt x="35" y="42"/>
                  <a:pt x="41" y="42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387"/>
          <p:cNvSpPr>
            <a:spLocks/>
          </p:cNvSpPr>
          <p:nvPr/>
        </p:nvSpPr>
        <p:spPr bwMode="auto">
          <a:xfrm>
            <a:off x="7527926" y="3424238"/>
            <a:ext cx="127000" cy="153988"/>
          </a:xfrm>
          <a:custGeom>
            <a:avLst/>
            <a:gdLst>
              <a:gd name="T0" fmla="*/ 0 w 81"/>
              <a:gd name="T1" fmla="*/ 0 h 98"/>
              <a:gd name="T2" fmla="*/ 37 w 81"/>
              <a:gd name="T3" fmla="*/ 94 h 98"/>
              <a:gd name="T4" fmla="*/ 43 w 81"/>
              <a:gd name="T5" fmla="*/ 96 h 98"/>
              <a:gd name="T6" fmla="*/ 81 w 81"/>
              <a:gd name="T7" fmla="*/ 81 h 98"/>
              <a:gd name="T8" fmla="*/ 81 w 81"/>
              <a:gd name="T9" fmla="*/ 81 h 98"/>
              <a:gd name="T10" fmla="*/ 0 w 81"/>
              <a:gd name="T11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1" h="98">
                <a:moveTo>
                  <a:pt x="0" y="0"/>
                </a:moveTo>
                <a:cubicBezTo>
                  <a:pt x="37" y="94"/>
                  <a:pt x="37" y="94"/>
                  <a:pt x="37" y="94"/>
                </a:cubicBezTo>
                <a:cubicBezTo>
                  <a:pt x="37" y="94"/>
                  <a:pt x="38" y="98"/>
                  <a:pt x="43" y="96"/>
                </a:cubicBezTo>
                <a:cubicBezTo>
                  <a:pt x="45" y="96"/>
                  <a:pt x="63" y="88"/>
                  <a:pt x="81" y="81"/>
                </a:cubicBezTo>
                <a:cubicBezTo>
                  <a:pt x="81" y="81"/>
                  <a:pt x="81" y="81"/>
                  <a:pt x="81" y="81"/>
                </a:cubicBezTo>
                <a:lnTo>
                  <a:pt x="0" y="0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388"/>
          <p:cNvSpPr>
            <a:spLocks noEditPoints="1"/>
          </p:cNvSpPr>
          <p:nvPr/>
        </p:nvSpPr>
        <p:spPr bwMode="auto">
          <a:xfrm>
            <a:off x="10623551" y="4552951"/>
            <a:ext cx="314325" cy="247650"/>
          </a:xfrm>
          <a:custGeom>
            <a:avLst/>
            <a:gdLst>
              <a:gd name="T0" fmla="*/ 170 w 201"/>
              <a:gd name="T1" fmla="*/ 72 h 158"/>
              <a:gd name="T2" fmla="*/ 168 w 201"/>
              <a:gd name="T3" fmla="*/ 72 h 158"/>
              <a:gd name="T4" fmla="*/ 169 w 201"/>
              <a:gd name="T5" fmla="*/ 53 h 158"/>
              <a:gd name="T6" fmla="*/ 169 w 201"/>
              <a:gd name="T7" fmla="*/ 53 h 158"/>
              <a:gd name="T8" fmla="*/ 169 w 201"/>
              <a:gd name="T9" fmla="*/ 51 h 158"/>
              <a:gd name="T10" fmla="*/ 85 w 201"/>
              <a:gd name="T11" fmla="*/ 0 h 158"/>
              <a:gd name="T12" fmla="*/ 0 w 201"/>
              <a:gd name="T13" fmla="*/ 51 h 158"/>
              <a:gd name="T14" fmla="*/ 1 w 201"/>
              <a:gd name="T15" fmla="*/ 53 h 158"/>
              <a:gd name="T16" fmla="*/ 1 w 201"/>
              <a:gd name="T17" fmla="*/ 53 h 158"/>
              <a:gd name="T18" fmla="*/ 85 w 201"/>
              <a:gd name="T19" fmla="*/ 158 h 158"/>
              <a:gd name="T20" fmla="*/ 148 w 201"/>
              <a:gd name="T21" fmla="*/ 122 h 158"/>
              <a:gd name="T22" fmla="*/ 170 w 201"/>
              <a:gd name="T23" fmla="*/ 132 h 158"/>
              <a:gd name="T24" fmla="*/ 201 w 201"/>
              <a:gd name="T25" fmla="*/ 102 h 158"/>
              <a:gd name="T26" fmla="*/ 170 w 201"/>
              <a:gd name="T27" fmla="*/ 72 h 158"/>
              <a:gd name="T28" fmla="*/ 135 w 201"/>
              <a:gd name="T29" fmla="*/ 75 h 158"/>
              <a:gd name="T30" fmla="*/ 85 w 201"/>
              <a:gd name="T31" fmla="*/ 87 h 158"/>
              <a:gd name="T32" fmla="*/ 35 w 201"/>
              <a:gd name="T33" fmla="*/ 75 h 158"/>
              <a:gd name="T34" fmla="*/ 17 w 201"/>
              <a:gd name="T35" fmla="*/ 51 h 158"/>
              <a:gd name="T36" fmla="*/ 35 w 201"/>
              <a:gd name="T37" fmla="*/ 28 h 158"/>
              <a:gd name="T38" fmla="*/ 85 w 201"/>
              <a:gd name="T39" fmla="*/ 16 h 158"/>
              <a:gd name="T40" fmla="*/ 135 w 201"/>
              <a:gd name="T41" fmla="*/ 28 h 158"/>
              <a:gd name="T42" fmla="*/ 153 w 201"/>
              <a:gd name="T43" fmla="*/ 51 h 158"/>
              <a:gd name="T44" fmla="*/ 135 w 201"/>
              <a:gd name="T45" fmla="*/ 75 h 158"/>
              <a:gd name="T46" fmla="*/ 170 w 201"/>
              <a:gd name="T47" fmla="*/ 116 h 158"/>
              <a:gd name="T48" fmla="*/ 157 w 201"/>
              <a:gd name="T49" fmla="*/ 105 h 158"/>
              <a:gd name="T50" fmla="*/ 163 w 201"/>
              <a:gd name="T51" fmla="*/ 91 h 158"/>
              <a:gd name="T52" fmla="*/ 170 w 201"/>
              <a:gd name="T53" fmla="*/ 88 h 158"/>
              <a:gd name="T54" fmla="*/ 184 w 201"/>
              <a:gd name="T55" fmla="*/ 102 h 158"/>
              <a:gd name="T56" fmla="*/ 170 w 201"/>
              <a:gd name="T57" fmla="*/ 116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1" h="158">
                <a:moveTo>
                  <a:pt x="170" y="72"/>
                </a:moveTo>
                <a:cubicBezTo>
                  <a:pt x="169" y="72"/>
                  <a:pt x="168" y="72"/>
                  <a:pt x="168" y="72"/>
                </a:cubicBezTo>
                <a:cubicBezTo>
                  <a:pt x="169" y="66"/>
                  <a:pt x="169" y="60"/>
                  <a:pt x="169" y="53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169" y="53"/>
                  <a:pt x="169" y="52"/>
                  <a:pt x="169" y="51"/>
                </a:cubicBezTo>
                <a:cubicBezTo>
                  <a:pt x="168" y="19"/>
                  <a:pt x="129" y="0"/>
                  <a:pt x="85" y="0"/>
                </a:cubicBezTo>
                <a:cubicBezTo>
                  <a:pt x="41" y="0"/>
                  <a:pt x="2" y="19"/>
                  <a:pt x="0" y="51"/>
                </a:cubicBezTo>
                <a:cubicBezTo>
                  <a:pt x="0" y="52"/>
                  <a:pt x="1" y="53"/>
                  <a:pt x="1" y="53"/>
                </a:cubicBezTo>
                <a:cubicBezTo>
                  <a:pt x="1" y="53"/>
                  <a:pt x="1" y="53"/>
                  <a:pt x="1" y="53"/>
                </a:cubicBezTo>
                <a:cubicBezTo>
                  <a:pt x="2" y="111"/>
                  <a:pt x="39" y="158"/>
                  <a:pt x="85" y="158"/>
                </a:cubicBezTo>
                <a:cubicBezTo>
                  <a:pt x="110" y="158"/>
                  <a:pt x="132" y="144"/>
                  <a:pt x="148" y="122"/>
                </a:cubicBezTo>
                <a:cubicBezTo>
                  <a:pt x="153" y="128"/>
                  <a:pt x="161" y="132"/>
                  <a:pt x="170" y="132"/>
                </a:cubicBezTo>
                <a:cubicBezTo>
                  <a:pt x="187" y="132"/>
                  <a:pt x="201" y="119"/>
                  <a:pt x="201" y="102"/>
                </a:cubicBezTo>
                <a:cubicBezTo>
                  <a:pt x="201" y="85"/>
                  <a:pt x="187" y="72"/>
                  <a:pt x="170" y="72"/>
                </a:cubicBezTo>
                <a:close/>
                <a:moveTo>
                  <a:pt x="135" y="75"/>
                </a:moveTo>
                <a:cubicBezTo>
                  <a:pt x="123" y="82"/>
                  <a:pt x="105" y="87"/>
                  <a:pt x="85" y="87"/>
                </a:cubicBezTo>
                <a:cubicBezTo>
                  <a:pt x="65" y="87"/>
                  <a:pt x="47" y="82"/>
                  <a:pt x="35" y="75"/>
                </a:cubicBezTo>
                <a:cubicBezTo>
                  <a:pt x="22" y="68"/>
                  <a:pt x="17" y="59"/>
                  <a:pt x="17" y="51"/>
                </a:cubicBezTo>
                <a:cubicBezTo>
                  <a:pt x="17" y="44"/>
                  <a:pt x="22" y="35"/>
                  <a:pt x="35" y="28"/>
                </a:cubicBezTo>
                <a:cubicBezTo>
                  <a:pt x="47" y="21"/>
                  <a:pt x="65" y="16"/>
                  <a:pt x="85" y="16"/>
                </a:cubicBezTo>
                <a:cubicBezTo>
                  <a:pt x="105" y="16"/>
                  <a:pt x="123" y="21"/>
                  <a:pt x="135" y="28"/>
                </a:cubicBezTo>
                <a:cubicBezTo>
                  <a:pt x="147" y="35"/>
                  <a:pt x="153" y="44"/>
                  <a:pt x="153" y="51"/>
                </a:cubicBezTo>
                <a:cubicBezTo>
                  <a:pt x="153" y="59"/>
                  <a:pt x="147" y="68"/>
                  <a:pt x="135" y="75"/>
                </a:cubicBezTo>
                <a:close/>
                <a:moveTo>
                  <a:pt x="170" y="116"/>
                </a:moveTo>
                <a:cubicBezTo>
                  <a:pt x="164" y="116"/>
                  <a:pt x="159" y="111"/>
                  <a:pt x="157" y="105"/>
                </a:cubicBezTo>
                <a:cubicBezTo>
                  <a:pt x="160" y="101"/>
                  <a:pt x="161" y="96"/>
                  <a:pt x="163" y="91"/>
                </a:cubicBezTo>
                <a:cubicBezTo>
                  <a:pt x="165" y="89"/>
                  <a:pt x="168" y="88"/>
                  <a:pt x="170" y="88"/>
                </a:cubicBezTo>
                <a:cubicBezTo>
                  <a:pt x="178" y="88"/>
                  <a:pt x="184" y="94"/>
                  <a:pt x="184" y="102"/>
                </a:cubicBezTo>
                <a:cubicBezTo>
                  <a:pt x="184" y="110"/>
                  <a:pt x="178" y="116"/>
                  <a:pt x="170" y="11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389"/>
          <p:cNvSpPr>
            <a:spLocks/>
          </p:cNvSpPr>
          <p:nvPr/>
        </p:nvSpPr>
        <p:spPr bwMode="auto">
          <a:xfrm>
            <a:off x="11350626" y="3268663"/>
            <a:ext cx="114300" cy="134938"/>
          </a:xfrm>
          <a:custGeom>
            <a:avLst/>
            <a:gdLst>
              <a:gd name="T0" fmla="*/ 31 w 73"/>
              <a:gd name="T1" fmla="*/ 84 h 86"/>
              <a:gd name="T2" fmla="*/ 34 w 73"/>
              <a:gd name="T3" fmla="*/ 86 h 86"/>
              <a:gd name="T4" fmla="*/ 35 w 73"/>
              <a:gd name="T5" fmla="*/ 86 h 86"/>
              <a:gd name="T6" fmla="*/ 38 w 73"/>
              <a:gd name="T7" fmla="*/ 84 h 86"/>
              <a:gd name="T8" fmla="*/ 72 w 73"/>
              <a:gd name="T9" fmla="*/ 13 h 86"/>
              <a:gd name="T10" fmla="*/ 70 w 73"/>
              <a:gd name="T11" fmla="*/ 8 h 86"/>
              <a:gd name="T12" fmla="*/ 35 w 73"/>
              <a:gd name="T13" fmla="*/ 0 h 86"/>
              <a:gd name="T14" fmla="*/ 3 w 73"/>
              <a:gd name="T15" fmla="*/ 6 h 86"/>
              <a:gd name="T16" fmla="*/ 1 w 73"/>
              <a:gd name="T17" fmla="*/ 11 h 86"/>
              <a:gd name="T18" fmla="*/ 31 w 73"/>
              <a:gd name="T19" fmla="*/ 84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3" h="86">
                <a:moveTo>
                  <a:pt x="31" y="84"/>
                </a:moveTo>
                <a:cubicBezTo>
                  <a:pt x="32" y="85"/>
                  <a:pt x="33" y="86"/>
                  <a:pt x="34" y="86"/>
                </a:cubicBezTo>
                <a:cubicBezTo>
                  <a:pt x="35" y="86"/>
                  <a:pt x="35" y="86"/>
                  <a:pt x="35" y="86"/>
                </a:cubicBezTo>
                <a:cubicBezTo>
                  <a:pt x="36" y="86"/>
                  <a:pt x="37" y="86"/>
                  <a:pt x="38" y="84"/>
                </a:cubicBezTo>
                <a:cubicBezTo>
                  <a:pt x="72" y="13"/>
                  <a:pt x="72" y="13"/>
                  <a:pt x="72" y="13"/>
                </a:cubicBezTo>
                <a:cubicBezTo>
                  <a:pt x="73" y="11"/>
                  <a:pt x="72" y="8"/>
                  <a:pt x="70" y="8"/>
                </a:cubicBezTo>
                <a:cubicBezTo>
                  <a:pt x="59" y="2"/>
                  <a:pt x="47" y="0"/>
                  <a:pt x="35" y="0"/>
                </a:cubicBezTo>
                <a:cubicBezTo>
                  <a:pt x="24" y="0"/>
                  <a:pt x="13" y="2"/>
                  <a:pt x="3" y="6"/>
                </a:cubicBezTo>
                <a:cubicBezTo>
                  <a:pt x="1" y="7"/>
                  <a:pt x="0" y="9"/>
                  <a:pt x="1" y="11"/>
                </a:cubicBezTo>
                <a:cubicBezTo>
                  <a:pt x="8" y="27"/>
                  <a:pt x="31" y="84"/>
                  <a:pt x="31" y="84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390"/>
          <p:cNvSpPr>
            <a:spLocks/>
          </p:cNvSpPr>
          <p:nvPr/>
        </p:nvSpPr>
        <p:spPr bwMode="auto">
          <a:xfrm>
            <a:off x="11426826" y="3306763"/>
            <a:ext cx="138113" cy="179388"/>
          </a:xfrm>
          <a:custGeom>
            <a:avLst/>
            <a:gdLst>
              <a:gd name="T0" fmla="*/ 40 w 88"/>
              <a:gd name="T1" fmla="*/ 1 h 115"/>
              <a:gd name="T2" fmla="*/ 37 w 88"/>
              <a:gd name="T3" fmla="*/ 0 h 115"/>
              <a:gd name="T4" fmla="*/ 35 w 88"/>
              <a:gd name="T5" fmla="*/ 3 h 115"/>
              <a:gd name="T6" fmla="*/ 1 w 88"/>
              <a:gd name="T7" fmla="*/ 74 h 115"/>
              <a:gd name="T8" fmla="*/ 3 w 88"/>
              <a:gd name="T9" fmla="*/ 79 h 115"/>
              <a:gd name="T10" fmla="*/ 73 w 88"/>
              <a:gd name="T11" fmla="*/ 114 h 115"/>
              <a:gd name="T12" fmla="*/ 75 w 88"/>
              <a:gd name="T13" fmla="*/ 115 h 115"/>
              <a:gd name="T14" fmla="*/ 79 w 88"/>
              <a:gd name="T15" fmla="*/ 113 h 115"/>
              <a:gd name="T16" fmla="*/ 88 w 88"/>
              <a:gd name="T17" fmla="*/ 76 h 115"/>
              <a:gd name="T18" fmla="*/ 40 w 88"/>
              <a:gd name="T19" fmla="*/ 1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8" h="115">
                <a:moveTo>
                  <a:pt x="40" y="1"/>
                </a:moveTo>
                <a:cubicBezTo>
                  <a:pt x="39" y="0"/>
                  <a:pt x="38" y="0"/>
                  <a:pt x="37" y="0"/>
                </a:cubicBezTo>
                <a:cubicBezTo>
                  <a:pt x="36" y="1"/>
                  <a:pt x="35" y="2"/>
                  <a:pt x="35" y="3"/>
                </a:cubicBezTo>
                <a:cubicBezTo>
                  <a:pt x="1" y="74"/>
                  <a:pt x="1" y="74"/>
                  <a:pt x="1" y="74"/>
                </a:cubicBezTo>
                <a:cubicBezTo>
                  <a:pt x="0" y="76"/>
                  <a:pt x="1" y="78"/>
                  <a:pt x="3" y="79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4" y="115"/>
                  <a:pt x="75" y="115"/>
                  <a:pt x="75" y="115"/>
                </a:cubicBezTo>
                <a:cubicBezTo>
                  <a:pt x="77" y="115"/>
                  <a:pt x="78" y="114"/>
                  <a:pt x="79" y="113"/>
                </a:cubicBezTo>
                <a:cubicBezTo>
                  <a:pt x="85" y="101"/>
                  <a:pt x="88" y="88"/>
                  <a:pt x="88" y="76"/>
                </a:cubicBezTo>
                <a:cubicBezTo>
                  <a:pt x="88" y="44"/>
                  <a:pt x="69" y="14"/>
                  <a:pt x="40" y="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391"/>
          <p:cNvSpPr>
            <a:spLocks/>
          </p:cNvSpPr>
          <p:nvPr/>
        </p:nvSpPr>
        <p:spPr bwMode="auto">
          <a:xfrm>
            <a:off x="11253788" y="3321051"/>
            <a:ext cx="246063" cy="250825"/>
          </a:xfrm>
          <a:custGeom>
            <a:avLst/>
            <a:gdLst>
              <a:gd name="T0" fmla="*/ 155 w 157"/>
              <a:gd name="T1" fmla="*/ 109 h 160"/>
              <a:gd name="T2" fmla="*/ 86 w 157"/>
              <a:gd name="T3" fmla="*/ 74 h 160"/>
              <a:gd name="T4" fmla="*/ 56 w 157"/>
              <a:gd name="T5" fmla="*/ 2 h 160"/>
              <a:gd name="T6" fmla="*/ 54 w 157"/>
              <a:gd name="T7" fmla="*/ 0 h 160"/>
              <a:gd name="T8" fmla="*/ 51 w 157"/>
              <a:gd name="T9" fmla="*/ 0 h 160"/>
              <a:gd name="T10" fmla="*/ 0 w 157"/>
              <a:gd name="T11" fmla="*/ 77 h 160"/>
              <a:gd name="T12" fmla="*/ 82 w 157"/>
              <a:gd name="T13" fmla="*/ 160 h 160"/>
              <a:gd name="T14" fmla="*/ 156 w 157"/>
              <a:gd name="T15" fmla="*/ 114 h 160"/>
              <a:gd name="T16" fmla="*/ 157 w 157"/>
              <a:gd name="T17" fmla="*/ 111 h 160"/>
              <a:gd name="T18" fmla="*/ 155 w 157"/>
              <a:gd name="T19" fmla="*/ 10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7" h="160">
                <a:moveTo>
                  <a:pt x="155" y="109"/>
                </a:moveTo>
                <a:cubicBezTo>
                  <a:pt x="86" y="74"/>
                  <a:pt x="86" y="74"/>
                  <a:pt x="86" y="74"/>
                </a:cubicBezTo>
                <a:cubicBezTo>
                  <a:pt x="82" y="65"/>
                  <a:pt x="62" y="17"/>
                  <a:pt x="56" y="2"/>
                </a:cubicBezTo>
                <a:cubicBezTo>
                  <a:pt x="56" y="1"/>
                  <a:pt x="55" y="1"/>
                  <a:pt x="54" y="0"/>
                </a:cubicBezTo>
                <a:cubicBezTo>
                  <a:pt x="53" y="0"/>
                  <a:pt x="52" y="0"/>
                  <a:pt x="51" y="0"/>
                </a:cubicBezTo>
                <a:cubicBezTo>
                  <a:pt x="20" y="13"/>
                  <a:pt x="0" y="43"/>
                  <a:pt x="0" y="77"/>
                </a:cubicBezTo>
                <a:cubicBezTo>
                  <a:pt x="0" y="122"/>
                  <a:pt x="37" y="160"/>
                  <a:pt x="82" y="160"/>
                </a:cubicBezTo>
                <a:cubicBezTo>
                  <a:pt x="114" y="160"/>
                  <a:pt x="142" y="142"/>
                  <a:pt x="156" y="114"/>
                </a:cubicBezTo>
                <a:cubicBezTo>
                  <a:pt x="157" y="113"/>
                  <a:pt x="157" y="112"/>
                  <a:pt x="157" y="111"/>
                </a:cubicBezTo>
                <a:cubicBezTo>
                  <a:pt x="156" y="110"/>
                  <a:pt x="156" y="109"/>
                  <a:pt x="155" y="109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10625138" y="2655888"/>
            <a:ext cx="311151" cy="271463"/>
            <a:chOff x="10625138" y="2655888"/>
            <a:chExt cx="311151" cy="271463"/>
          </a:xfrm>
        </p:grpSpPr>
        <p:sp>
          <p:nvSpPr>
            <p:cNvPr id="206" name="Freeform 392"/>
            <p:cNvSpPr>
              <a:spLocks noEditPoints="1"/>
            </p:cNvSpPr>
            <p:nvPr/>
          </p:nvSpPr>
          <p:spPr bwMode="auto">
            <a:xfrm>
              <a:off x="10625138" y="2738438"/>
              <a:ext cx="190500" cy="188913"/>
            </a:xfrm>
            <a:custGeom>
              <a:avLst/>
              <a:gdLst>
                <a:gd name="T0" fmla="*/ 110 w 121"/>
                <a:gd name="T1" fmla="*/ 58 h 120"/>
                <a:gd name="T2" fmla="*/ 114 w 121"/>
                <a:gd name="T3" fmla="*/ 35 h 120"/>
                <a:gd name="T4" fmla="*/ 114 w 121"/>
                <a:gd name="T5" fmla="*/ 32 h 120"/>
                <a:gd name="T6" fmla="*/ 102 w 121"/>
                <a:gd name="T7" fmla="*/ 18 h 120"/>
                <a:gd name="T8" fmla="*/ 94 w 121"/>
                <a:gd name="T9" fmla="*/ 23 h 120"/>
                <a:gd name="T10" fmla="*/ 80 w 121"/>
                <a:gd name="T11" fmla="*/ 5 h 120"/>
                <a:gd name="T12" fmla="*/ 78 w 121"/>
                <a:gd name="T13" fmla="*/ 2 h 120"/>
                <a:gd name="T14" fmla="*/ 60 w 121"/>
                <a:gd name="T15" fmla="*/ 0 h 120"/>
                <a:gd name="T16" fmla="*/ 58 w 121"/>
                <a:gd name="T17" fmla="*/ 10 h 120"/>
                <a:gd name="T18" fmla="*/ 35 w 121"/>
                <a:gd name="T19" fmla="*/ 7 h 120"/>
                <a:gd name="T20" fmla="*/ 19 w 121"/>
                <a:gd name="T21" fmla="*/ 17 h 120"/>
                <a:gd name="T22" fmla="*/ 18 w 121"/>
                <a:gd name="T23" fmla="*/ 20 h 120"/>
                <a:gd name="T24" fmla="*/ 14 w 121"/>
                <a:gd name="T25" fmla="*/ 42 h 120"/>
                <a:gd name="T26" fmla="*/ 4 w 121"/>
                <a:gd name="T27" fmla="*/ 41 h 120"/>
                <a:gd name="T28" fmla="*/ 0 w 121"/>
                <a:gd name="T29" fmla="*/ 59 h 120"/>
                <a:gd name="T30" fmla="*/ 10 w 121"/>
                <a:gd name="T31" fmla="*/ 63 h 120"/>
                <a:gd name="T32" fmla="*/ 8 w 121"/>
                <a:gd name="T33" fmla="*/ 86 h 120"/>
                <a:gd name="T34" fmla="*/ 17 w 121"/>
                <a:gd name="T35" fmla="*/ 102 h 120"/>
                <a:gd name="T36" fmla="*/ 27 w 121"/>
                <a:gd name="T37" fmla="*/ 97 h 120"/>
                <a:gd name="T38" fmla="*/ 41 w 121"/>
                <a:gd name="T39" fmla="*/ 116 h 120"/>
                <a:gd name="T40" fmla="*/ 60 w 121"/>
                <a:gd name="T41" fmla="*/ 120 h 120"/>
                <a:gd name="T42" fmla="*/ 62 w 121"/>
                <a:gd name="T43" fmla="*/ 119 h 120"/>
                <a:gd name="T44" fmla="*/ 80 w 121"/>
                <a:gd name="T45" fmla="*/ 106 h 120"/>
                <a:gd name="T46" fmla="*/ 89 w 121"/>
                <a:gd name="T47" fmla="*/ 114 h 120"/>
                <a:gd name="T48" fmla="*/ 103 w 121"/>
                <a:gd name="T49" fmla="*/ 102 h 120"/>
                <a:gd name="T50" fmla="*/ 97 w 121"/>
                <a:gd name="T51" fmla="*/ 93 h 120"/>
                <a:gd name="T52" fmla="*/ 116 w 121"/>
                <a:gd name="T53" fmla="*/ 80 h 120"/>
                <a:gd name="T54" fmla="*/ 121 w 121"/>
                <a:gd name="T55" fmla="*/ 61 h 120"/>
                <a:gd name="T56" fmla="*/ 73 w 121"/>
                <a:gd name="T57" fmla="*/ 77 h 120"/>
                <a:gd name="T58" fmla="*/ 43 w 121"/>
                <a:gd name="T59" fmla="*/ 73 h 120"/>
                <a:gd name="T60" fmla="*/ 60 w 121"/>
                <a:gd name="T61" fmla="*/ 38 h 120"/>
                <a:gd name="T62" fmla="*/ 73 w 121"/>
                <a:gd name="T63" fmla="*/ 7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1" h="120">
                  <a:moveTo>
                    <a:pt x="119" y="59"/>
                  </a:moveTo>
                  <a:cubicBezTo>
                    <a:pt x="110" y="58"/>
                    <a:pt x="110" y="58"/>
                    <a:pt x="110" y="58"/>
                  </a:cubicBezTo>
                  <a:cubicBezTo>
                    <a:pt x="110" y="52"/>
                    <a:pt x="109" y="46"/>
                    <a:pt x="106" y="40"/>
                  </a:cubicBezTo>
                  <a:cubicBezTo>
                    <a:pt x="114" y="35"/>
                    <a:pt x="114" y="35"/>
                    <a:pt x="114" y="35"/>
                  </a:cubicBezTo>
                  <a:cubicBezTo>
                    <a:pt x="114" y="35"/>
                    <a:pt x="114" y="34"/>
                    <a:pt x="114" y="33"/>
                  </a:cubicBezTo>
                  <a:cubicBezTo>
                    <a:pt x="114" y="33"/>
                    <a:pt x="114" y="32"/>
                    <a:pt x="114" y="32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3" y="18"/>
                    <a:pt x="103" y="18"/>
                    <a:pt x="102" y="18"/>
                  </a:cubicBezTo>
                  <a:cubicBezTo>
                    <a:pt x="102" y="17"/>
                    <a:pt x="101" y="18"/>
                    <a:pt x="101" y="18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0" y="19"/>
                    <a:pt x="85" y="16"/>
                    <a:pt x="79" y="13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4"/>
                    <a:pt x="80" y="4"/>
                    <a:pt x="80" y="3"/>
                  </a:cubicBezTo>
                  <a:cubicBezTo>
                    <a:pt x="79" y="3"/>
                    <a:pt x="79" y="2"/>
                    <a:pt x="78" y="2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1" y="0"/>
                    <a:pt x="60" y="0"/>
                    <a:pt x="60" y="0"/>
                  </a:cubicBezTo>
                  <a:cubicBezTo>
                    <a:pt x="59" y="1"/>
                    <a:pt x="59" y="1"/>
                    <a:pt x="59" y="2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2" y="10"/>
                    <a:pt x="46" y="12"/>
                    <a:pt x="40" y="14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4" y="6"/>
                    <a:pt x="33" y="6"/>
                    <a:pt x="32" y="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7"/>
                    <a:pt x="18" y="18"/>
                    <a:pt x="18" y="18"/>
                  </a:cubicBezTo>
                  <a:cubicBezTo>
                    <a:pt x="18" y="19"/>
                    <a:pt x="18" y="20"/>
                    <a:pt x="18" y="20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19" y="31"/>
                    <a:pt x="16" y="36"/>
                    <a:pt x="14" y="42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4" y="41"/>
                    <a:pt x="4" y="41"/>
                  </a:cubicBezTo>
                  <a:cubicBezTo>
                    <a:pt x="3" y="42"/>
                    <a:pt x="3" y="42"/>
                    <a:pt x="3" y="43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0"/>
                    <a:pt x="1" y="62"/>
                    <a:pt x="2" y="62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1" y="69"/>
                    <a:pt x="12" y="75"/>
                    <a:pt x="15" y="80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7" y="86"/>
                    <a:pt x="6" y="88"/>
                    <a:pt x="7" y="89"/>
                  </a:cubicBezTo>
                  <a:cubicBezTo>
                    <a:pt x="17" y="102"/>
                    <a:pt x="17" y="102"/>
                    <a:pt x="17" y="102"/>
                  </a:cubicBezTo>
                  <a:cubicBezTo>
                    <a:pt x="18" y="103"/>
                    <a:pt x="19" y="103"/>
                    <a:pt x="20" y="103"/>
                  </a:cubicBezTo>
                  <a:cubicBezTo>
                    <a:pt x="27" y="97"/>
                    <a:pt x="27" y="97"/>
                    <a:pt x="27" y="97"/>
                  </a:cubicBezTo>
                  <a:cubicBezTo>
                    <a:pt x="32" y="101"/>
                    <a:pt x="37" y="104"/>
                    <a:pt x="42" y="106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1" y="117"/>
                    <a:pt x="42" y="118"/>
                    <a:pt x="43" y="118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1" y="120"/>
                    <a:pt x="62" y="120"/>
                    <a:pt x="62" y="119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69" y="109"/>
                    <a:pt x="75" y="108"/>
                    <a:pt x="80" y="106"/>
                  </a:cubicBezTo>
                  <a:cubicBezTo>
                    <a:pt x="86" y="113"/>
                    <a:pt x="86" y="113"/>
                    <a:pt x="86" y="113"/>
                  </a:cubicBezTo>
                  <a:cubicBezTo>
                    <a:pt x="87" y="114"/>
                    <a:pt x="88" y="114"/>
                    <a:pt x="89" y="114"/>
                  </a:cubicBezTo>
                  <a:cubicBezTo>
                    <a:pt x="102" y="104"/>
                    <a:pt x="102" y="104"/>
                    <a:pt x="102" y="104"/>
                  </a:cubicBezTo>
                  <a:cubicBezTo>
                    <a:pt x="103" y="103"/>
                    <a:pt x="103" y="103"/>
                    <a:pt x="103" y="102"/>
                  </a:cubicBezTo>
                  <a:cubicBezTo>
                    <a:pt x="103" y="101"/>
                    <a:pt x="103" y="101"/>
                    <a:pt x="103" y="100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101" y="89"/>
                    <a:pt x="104" y="84"/>
                    <a:pt x="107" y="78"/>
                  </a:cubicBezTo>
                  <a:cubicBezTo>
                    <a:pt x="116" y="80"/>
                    <a:pt x="116" y="80"/>
                    <a:pt x="116" y="80"/>
                  </a:cubicBezTo>
                  <a:cubicBezTo>
                    <a:pt x="117" y="80"/>
                    <a:pt x="118" y="79"/>
                    <a:pt x="118" y="78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21" y="60"/>
                    <a:pt x="120" y="59"/>
                    <a:pt x="119" y="59"/>
                  </a:cubicBezTo>
                  <a:close/>
                  <a:moveTo>
                    <a:pt x="73" y="77"/>
                  </a:moveTo>
                  <a:cubicBezTo>
                    <a:pt x="69" y="80"/>
                    <a:pt x="65" y="81"/>
                    <a:pt x="60" y="81"/>
                  </a:cubicBezTo>
                  <a:cubicBezTo>
                    <a:pt x="53" y="81"/>
                    <a:pt x="47" y="78"/>
                    <a:pt x="43" y="73"/>
                  </a:cubicBezTo>
                  <a:cubicBezTo>
                    <a:pt x="36" y="63"/>
                    <a:pt x="38" y="50"/>
                    <a:pt x="47" y="43"/>
                  </a:cubicBezTo>
                  <a:cubicBezTo>
                    <a:pt x="51" y="40"/>
                    <a:pt x="56" y="38"/>
                    <a:pt x="60" y="38"/>
                  </a:cubicBezTo>
                  <a:cubicBezTo>
                    <a:pt x="67" y="38"/>
                    <a:pt x="73" y="41"/>
                    <a:pt x="77" y="47"/>
                  </a:cubicBezTo>
                  <a:cubicBezTo>
                    <a:pt x="85" y="56"/>
                    <a:pt x="83" y="70"/>
                    <a:pt x="73" y="77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393"/>
            <p:cNvSpPr>
              <a:spLocks noEditPoints="1"/>
            </p:cNvSpPr>
            <p:nvPr/>
          </p:nvSpPr>
          <p:spPr bwMode="auto">
            <a:xfrm>
              <a:off x="10788651" y="2655888"/>
              <a:ext cx="147638" cy="149225"/>
            </a:xfrm>
            <a:custGeom>
              <a:avLst/>
              <a:gdLst>
                <a:gd name="T0" fmla="*/ 91 w 95"/>
                <a:gd name="T1" fmla="*/ 30 h 95"/>
                <a:gd name="T2" fmla="*/ 89 w 95"/>
                <a:gd name="T3" fmla="*/ 28 h 95"/>
                <a:gd name="T4" fmla="*/ 75 w 95"/>
                <a:gd name="T5" fmla="*/ 19 h 95"/>
                <a:gd name="T6" fmla="*/ 77 w 95"/>
                <a:gd name="T7" fmla="*/ 11 h 95"/>
                <a:gd name="T8" fmla="*/ 64 w 95"/>
                <a:gd name="T9" fmla="*/ 4 h 95"/>
                <a:gd name="T10" fmla="*/ 60 w 95"/>
                <a:gd name="T11" fmla="*/ 10 h 95"/>
                <a:gd name="T12" fmla="*/ 45 w 95"/>
                <a:gd name="T13" fmla="*/ 2 h 95"/>
                <a:gd name="T14" fmla="*/ 30 w 95"/>
                <a:gd name="T15" fmla="*/ 4 h 95"/>
                <a:gd name="T16" fmla="*/ 30 w 95"/>
                <a:gd name="T17" fmla="*/ 12 h 95"/>
                <a:gd name="T18" fmla="*/ 14 w 95"/>
                <a:gd name="T19" fmla="*/ 17 h 95"/>
                <a:gd name="T20" fmla="*/ 4 w 95"/>
                <a:gd name="T21" fmla="*/ 29 h 95"/>
                <a:gd name="T22" fmla="*/ 5 w 95"/>
                <a:gd name="T23" fmla="*/ 32 h 95"/>
                <a:gd name="T24" fmla="*/ 8 w 95"/>
                <a:gd name="T25" fmla="*/ 48 h 95"/>
                <a:gd name="T26" fmla="*/ 1 w 95"/>
                <a:gd name="T27" fmla="*/ 53 h 95"/>
                <a:gd name="T28" fmla="*/ 5 w 95"/>
                <a:gd name="T29" fmla="*/ 67 h 95"/>
                <a:gd name="T30" fmla="*/ 13 w 95"/>
                <a:gd name="T31" fmla="*/ 65 h 95"/>
                <a:gd name="T32" fmla="*/ 17 w 95"/>
                <a:gd name="T33" fmla="*/ 82 h 95"/>
                <a:gd name="T34" fmla="*/ 29 w 95"/>
                <a:gd name="T35" fmla="*/ 91 h 95"/>
                <a:gd name="T36" fmla="*/ 32 w 95"/>
                <a:gd name="T37" fmla="*/ 90 h 95"/>
                <a:gd name="T38" fmla="*/ 48 w 95"/>
                <a:gd name="T39" fmla="*/ 86 h 95"/>
                <a:gd name="T40" fmla="*/ 52 w 95"/>
                <a:gd name="T41" fmla="*/ 95 h 95"/>
                <a:gd name="T42" fmla="*/ 65 w 95"/>
                <a:gd name="T43" fmla="*/ 91 h 95"/>
                <a:gd name="T44" fmla="*/ 67 w 95"/>
                <a:gd name="T45" fmla="*/ 89 h 95"/>
                <a:gd name="T46" fmla="*/ 76 w 95"/>
                <a:gd name="T47" fmla="*/ 75 h 95"/>
                <a:gd name="T48" fmla="*/ 85 w 95"/>
                <a:gd name="T49" fmla="*/ 77 h 95"/>
                <a:gd name="T50" fmla="*/ 91 w 95"/>
                <a:gd name="T51" fmla="*/ 64 h 95"/>
                <a:gd name="T52" fmla="*/ 85 w 95"/>
                <a:gd name="T53" fmla="*/ 60 h 95"/>
                <a:gd name="T54" fmla="*/ 93 w 95"/>
                <a:gd name="T55" fmla="*/ 45 h 95"/>
                <a:gd name="T56" fmla="*/ 62 w 95"/>
                <a:gd name="T57" fmla="*/ 55 h 95"/>
                <a:gd name="T58" fmla="*/ 48 w 95"/>
                <a:gd name="T59" fmla="*/ 63 h 95"/>
                <a:gd name="T60" fmla="*/ 43 w 95"/>
                <a:gd name="T61" fmla="*/ 32 h 95"/>
                <a:gd name="T62" fmla="*/ 63 w 95"/>
                <a:gd name="T63" fmla="*/ 4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5" h="95">
                  <a:moveTo>
                    <a:pt x="95" y="43"/>
                  </a:moveTo>
                  <a:cubicBezTo>
                    <a:pt x="91" y="30"/>
                    <a:pt x="91" y="30"/>
                    <a:pt x="91" y="30"/>
                  </a:cubicBezTo>
                  <a:cubicBezTo>
                    <a:pt x="91" y="29"/>
                    <a:pt x="91" y="29"/>
                    <a:pt x="90" y="29"/>
                  </a:cubicBezTo>
                  <a:cubicBezTo>
                    <a:pt x="90" y="28"/>
                    <a:pt x="89" y="28"/>
                    <a:pt x="89" y="28"/>
                  </a:cubicBezTo>
                  <a:cubicBezTo>
                    <a:pt x="83" y="30"/>
                    <a:pt x="83" y="30"/>
                    <a:pt x="83" y="30"/>
                  </a:cubicBezTo>
                  <a:cubicBezTo>
                    <a:pt x="81" y="26"/>
                    <a:pt x="78" y="22"/>
                    <a:pt x="75" y="19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9" y="13"/>
                    <a:pt x="78" y="11"/>
                    <a:pt x="77" y="11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5" y="4"/>
                    <a:pt x="64" y="4"/>
                  </a:cubicBezTo>
                  <a:cubicBezTo>
                    <a:pt x="64" y="4"/>
                    <a:pt x="63" y="5"/>
                    <a:pt x="63" y="5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6" y="9"/>
                    <a:pt x="51" y="8"/>
                    <a:pt x="47" y="8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4" y="0"/>
                    <a:pt x="43" y="1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8" y="6"/>
                    <a:pt x="28" y="7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6" y="14"/>
                    <a:pt x="22" y="17"/>
                    <a:pt x="19" y="20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1" y="17"/>
                    <a:pt x="11" y="1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4" y="30"/>
                    <a:pt x="4" y="31"/>
                  </a:cubicBezTo>
                  <a:cubicBezTo>
                    <a:pt x="4" y="32"/>
                    <a:pt x="5" y="32"/>
                    <a:pt x="5" y="32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40"/>
                    <a:pt x="8" y="44"/>
                    <a:pt x="8" y="48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50"/>
                    <a:pt x="0" y="52"/>
                    <a:pt x="1" y="53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4" y="66"/>
                    <a:pt x="5" y="67"/>
                  </a:cubicBezTo>
                  <a:cubicBezTo>
                    <a:pt x="6" y="67"/>
                    <a:pt x="6" y="67"/>
                    <a:pt x="7" y="67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5" y="69"/>
                    <a:pt x="17" y="73"/>
                    <a:pt x="21" y="7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3"/>
                    <a:pt x="17" y="84"/>
                    <a:pt x="18" y="85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30" y="91"/>
                    <a:pt x="30" y="91"/>
                    <a:pt x="31" y="91"/>
                  </a:cubicBezTo>
                  <a:cubicBezTo>
                    <a:pt x="32" y="91"/>
                    <a:pt x="32" y="91"/>
                    <a:pt x="32" y="90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40" y="86"/>
                    <a:pt x="44" y="87"/>
                    <a:pt x="48" y="86"/>
                  </a:cubicBezTo>
                  <a:cubicBezTo>
                    <a:pt x="50" y="93"/>
                    <a:pt x="50" y="93"/>
                    <a:pt x="50" y="93"/>
                  </a:cubicBezTo>
                  <a:cubicBezTo>
                    <a:pt x="50" y="94"/>
                    <a:pt x="51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6" y="91"/>
                    <a:pt x="66" y="91"/>
                    <a:pt x="67" y="90"/>
                  </a:cubicBezTo>
                  <a:cubicBezTo>
                    <a:pt x="67" y="90"/>
                    <a:pt x="67" y="89"/>
                    <a:pt x="67" y="89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9" y="80"/>
                    <a:pt x="73" y="78"/>
                    <a:pt x="76" y="75"/>
                  </a:cubicBezTo>
                  <a:cubicBezTo>
                    <a:pt x="82" y="78"/>
                    <a:pt x="82" y="78"/>
                    <a:pt x="82" y="78"/>
                  </a:cubicBezTo>
                  <a:cubicBezTo>
                    <a:pt x="83" y="79"/>
                    <a:pt x="84" y="78"/>
                    <a:pt x="85" y="77"/>
                  </a:cubicBezTo>
                  <a:cubicBezTo>
                    <a:pt x="91" y="66"/>
                    <a:pt x="91" y="66"/>
                    <a:pt x="91" y="66"/>
                  </a:cubicBezTo>
                  <a:cubicBezTo>
                    <a:pt x="91" y="66"/>
                    <a:pt x="91" y="65"/>
                    <a:pt x="91" y="64"/>
                  </a:cubicBezTo>
                  <a:cubicBezTo>
                    <a:pt x="91" y="64"/>
                    <a:pt x="91" y="63"/>
                    <a:pt x="90" y="63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6" y="56"/>
                    <a:pt x="87" y="51"/>
                    <a:pt x="87" y="47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4" y="45"/>
                    <a:pt x="95" y="44"/>
                    <a:pt x="95" y="43"/>
                  </a:cubicBezTo>
                  <a:close/>
                  <a:moveTo>
                    <a:pt x="62" y="55"/>
                  </a:moveTo>
                  <a:cubicBezTo>
                    <a:pt x="59" y="59"/>
                    <a:pt x="56" y="62"/>
                    <a:pt x="52" y="63"/>
                  </a:cubicBezTo>
                  <a:cubicBezTo>
                    <a:pt x="50" y="63"/>
                    <a:pt x="49" y="63"/>
                    <a:pt x="48" y="63"/>
                  </a:cubicBezTo>
                  <a:cubicBezTo>
                    <a:pt x="40" y="63"/>
                    <a:pt x="34" y="59"/>
                    <a:pt x="32" y="51"/>
                  </a:cubicBezTo>
                  <a:cubicBezTo>
                    <a:pt x="30" y="43"/>
                    <a:pt x="35" y="34"/>
                    <a:pt x="43" y="32"/>
                  </a:cubicBezTo>
                  <a:cubicBezTo>
                    <a:pt x="45" y="31"/>
                    <a:pt x="46" y="31"/>
                    <a:pt x="48" y="31"/>
                  </a:cubicBezTo>
                  <a:cubicBezTo>
                    <a:pt x="55" y="31"/>
                    <a:pt x="61" y="36"/>
                    <a:pt x="63" y="43"/>
                  </a:cubicBezTo>
                  <a:cubicBezTo>
                    <a:pt x="64" y="47"/>
                    <a:pt x="64" y="52"/>
                    <a:pt x="62" y="55"/>
                  </a:cubicBezTo>
                  <a:close/>
                </a:path>
              </a:pathLst>
            </a:custGeom>
            <a:solidFill>
              <a:srgbClr val="72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08" name="Freeform 394"/>
          <p:cNvSpPr>
            <a:spLocks noEditPoints="1"/>
          </p:cNvSpPr>
          <p:nvPr/>
        </p:nvSpPr>
        <p:spPr bwMode="auto">
          <a:xfrm>
            <a:off x="11318876" y="2717801"/>
            <a:ext cx="177800" cy="231775"/>
          </a:xfrm>
          <a:custGeom>
            <a:avLst/>
            <a:gdLst>
              <a:gd name="T0" fmla="*/ 111 w 113"/>
              <a:gd name="T1" fmla="*/ 119 h 148"/>
              <a:gd name="T2" fmla="*/ 79 w 113"/>
              <a:gd name="T3" fmla="*/ 48 h 148"/>
              <a:gd name="T4" fmla="*/ 79 w 113"/>
              <a:gd name="T5" fmla="*/ 23 h 148"/>
              <a:gd name="T6" fmla="*/ 87 w 113"/>
              <a:gd name="T7" fmla="*/ 11 h 148"/>
              <a:gd name="T8" fmla="*/ 76 w 113"/>
              <a:gd name="T9" fmla="*/ 0 h 148"/>
              <a:gd name="T10" fmla="*/ 38 w 113"/>
              <a:gd name="T11" fmla="*/ 0 h 148"/>
              <a:gd name="T12" fmla="*/ 27 w 113"/>
              <a:gd name="T13" fmla="*/ 11 h 148"/>
              <a:gd name="T14" fmla="*/ 35 w 113"/>
              <a:gd name="T15" fmla="*/ 22 h 148"/>
              <a:gd name="T16" fmla="*/ 35 w 113"/>
              <a:gd name="T17" fmla="*/ 48 h 148"/>
              <a:gd name="T18" fmla="*/ 33 w 113"/>
              <a:gd name="T19" fmla="*/ 51 h 148"/>
              <a:gd name="T20" fmla="*/ 3 w 113"/>
              <a:gd name="T21" fmla="*/ 119 h 148"/>
              <a:gd name="T22" fmla="*/ 0 w 113"/>
              <a:gd name="T23" fmla="*/ 131 h 148"/>
              <a:gd name="T24" fmla="*/ 14 w 113"/>
              <a:gd name="T25" fmla="*/ 148 h 148"/>
              <a:gd name="T26" fmla="*/ 15 w 113"/>
              <a:gd name="T27" fmla="*/ 148 h 148"/>
              <a:gd name="T28" fmla="*/ 99 w 113"/>
              <a:gd name="T29" fmla="*/ 148 h 148"/>
              <a:gd name="T30" fmla="*/ 99 w 113"/>
              <a:gd name="T31" fmla="*/ 148 h 148"/>
              <a:gd name="T32" fmla="*/ 113 w 113"/>
              <a:gd name="T33" fmla="*/ 131 h 148"/>
              <a:gd name="T34" fmla="*/ 111 w 113"/>
              <a:gd name="T35" fmla="*/ 119 h 148"/>
              <a:gd name="T36" fmla="*/ 98 w 113"/>
              <a:gd name="T37" fmla="*/ 139 h 148"/>
              <a:gd name="T38" fmla="*/ 16 w 113"/>
              <a:gd name="T39" fmla="*/ 139 h 148"/>
              <a:gd name="T40" fmla="*/ 9 w 113"/>
              <a:gd name="T41" fmla="*/ 131 h 148"/>
              <a:gd name="T42" fmla="*/ 11 w 113"/>
              <a:gd name="T43" fmla="*/ 123 h 148"/>
              <a:gd name="T44" fmla="*/ 43 w 113"/>
              <a:gd name="T45" fmla="*/ 50 h 148"/>
              <a:gd name="T46" fmla="*/ 43 w 113"/>
              <a:gd name="T47" fmla="*/ 50 h 148"/>
              <a:gd name="T48" fmla="*/ 43 w 113"/>
              <a:gd name="T49" fmla="*/ 49 h 148"/>
              <a:gd name="T50" fmla="*/ 43 w 113"/>
              <a:gd name="T51" fmla="*/ 16 h 148"/>
              <a:gd name="T52" fmla="*/ 41 w 113"/>
              <a:gd name="T53" fmla="*/ 14 h 148"/>
              <a:gd name="T54" fmla="*/ 38 w 113"/>
              <a:gd name="T55" fmla="*/ 14 h 148"/>
              <a:gd name="T56" fmla="*/ 35 w 113"/>
              <a:gd name="T57" fmla="*/ 11 h 148"/>
              <a:gd name="T58" fmla="*/ 38 w 113"/>
              <a:gd name="T59" fmla="*/ 9 h 148"/>
              <a:gd name="T60" fmla="*/ 76 w 113"/>
              <a:gd name="T61" fmla="*/ 9 h 148"/>
              <a:gd name="T62" fmla="*/ 79 w 113"/>
              <a:gd name="T63" fmla="*/ 11 h 148"/>
              <a:gd name="T64" fmla="*/ 76 w 113"/>
              <a:gd name="T65" fmla="*/ 14 h 148"/>
              <a:gd name="T66" fmla="*/ 72 w 113"/>
              <a:gd name="T67" fmla="*/ 14 h 148"/>
              <a:gd name="T68" fmla="*/ 70 w 113"/>
              <a:gd name="T69" fmla="*/ 16 h 148"/>
              <a:gd name="T70" fmla="*/ 70 w 113"/>
              <a:gd name="T71" fmla="*/ 49 h 148"/>
              <a:gd name="T72" fmla="*/ 70 w 113"/>
              <a:gd name="T73" fmla="*/ 50 h 148"/>
              <a:gd name="T74" fmla="*/ 70 w 113"/>
              <a:gd name="T75" fmla="*/ 50 h 148"/>
              <a:gd name="T76" fmla="*/ 103 w 113"/>
              <a:gd name="T77" fmla="*/ 123 h 148"/>
              <a:gd name="T78" fmla="*/ 105 w 113"/>
              <a:gd name="T79" fmla="*/ 131 h 148"/>
              <a:gd name="T80" fmla="*/ 98 w 113"/>
              <a:gd name="T81" fmla="*/ 139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3" h="148">
                <a:moveTo>
                  <a:pt x="111" y="119"/>
                </a:moveTo>
                <a:cubicBezTo>
                  <a:pt x="103" y="102"/>
                  <a:pt x="83" y="57"/>
                  <a:pt x="79" y="48"/>
                </a:cubicBezTo>
                <a:cubicBezTo>
                  <a:pt x="79" y="23"/>
                  <a:pt x="79" y="23"/>
                  <a:pt x="79" y="23"/>
                </a:cubicBezTo>
                <a:cubicBezTo>
                  <a:pt x="84" y="21"/>
                  <a:pt x="87" y="17"/>
                  <a:pt x="87" y="11"/>
                </a:cubicBezTo>
                <a:cubicBezTo>
                  <a:pt x="87" y="5"/>
                  <a:pt x="82" y="0"/>
                  <a:pt x="76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2" y="0"/>
                  <a:pt x="27" y="5"/>
                  <a:pt x="27" y="11"/>
                </a:cubicBezTo>
                <a:cubicBezTo>
                  <a:pt x="27" y="16"/>
                  <a:pt x="30" y="21"/>
                  <a:pt x="35" y="22"/>
                </a:cubicBezTo>
                <a:cubicBezTo>
                  <a:pt x="35" y="48"/>
                  <a:pt x="35" y="48"/>
                  <a:pt x="35" y="48"/>
                </a:cubicBezTo>
                <a:cubicBezTo>
                  <a:pt x="33" y="51"/>
                  <a:pt x="33" y="51"/>
                  <a:pt x="33" y="51"/>
                </a:cubicBezTo>
                <a:cubicBezTo>
                  <a:pt x="28" y="64"/>
                  <a:pt x="10" y="103"/>
                  <a:pt x="3" y="119"/>
                </a:cubicBezTo>
                <a:cubicBezTo>
                  <a:pt x="1" y="124"/>
                  <a:pt x="0" y="128"/>
                  <a:pt x="0" y="131"/>
                </a:cubicBezTo>
                <a:cubicBezTo>
                  <a:pt x="0" y="144"/>
                  <a:pt x="10" y="147"/>
                  <a:pt x="14" y="148"/>
                </a:cubicBezTo>
                <a:cubicBezTo>
                  <a:pt x="15" y="148"/>
                  <a:pt x="15" y="148"/>
                  <a:pt x="15" y="148"/>
                </a:cubicBezTo>
                <a:cubicBezTo>
                  <a:pt x="99" y="148"/>
                  <a:pt x="99" y="148"/>
                  <a:pt x="99" y="148"/>
                </a:cubicBezTo>
                <a:cubicBezTo>
                  <a:pt x="99" y="148"/>
                  <a:pt x="99" y="148"/>
                  <a:pt x="99" y="148"/>
                </a:cubicBezTo>
                <a:cubicBezTo>
                  <a:pt x="99" y="148"/>
                  <a:pt x="113" y="146"/>
                  <a:pt x="113" y="131"/>
                </a:cubicBezTo>
                <a:cubicBezTo>
                  <a:pt x="113" y="128"/>
                  <a:pt x="112" y="124"/>
                  <a:pt x="111" y="119"/>
                </a:cubicBezTo>
                <a:close/>
                <a:moveTo>
                  <a:pt x="98" y="139"/>
                </a:moveTo>
                <a:cubicBezTo>
                  <a:pt x="16" y="139"/>
                  <a:pt x="16" y="139"/>
                  <a:pt x="16" y="139"/>
                </a:cubicBezTo>
                <a:cubicBezTo>
                  <a:pt x="13" y="139"/>
                  <a:pt x="9" y="137"/>
                  <a:pt x="9" y="131"/>
                </a:cubicBezTo>
                <a:cubicBezTo>
                  <a:pt x="9" y="129"/>
                  <a:pt x="9" y="126"/>
                  <a:pt x="11" y="123"/>
                </a:cubicBezTo>
                <a:cubicBezTo>
                  <a:pt x="20" y="103"/>
                  <a:pt x="43" y="51"/>
                  <a:pt x="43" y="50"/>
                </a:cubicBezTo>
                <a:cubicBezTo>
                  <a:pt x="43" y="50"/>
                  <a:pt x="43" y="50"/>
                  <a:pt x="43" y="50"/>
                </a:cubicBezTo>
                <a:cubicBezTo>
                  <a:pt x="43" y="50"/>
                  <a:pt x="43" y="49"/>
                  <a:pt x="43" y="49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5"/>
                  <a:pt x="43" y="14"/>
                  <a:pt x="41" y="14"/>
                </a:cubicBezTo>
                <a:cubicBezTo>
                  <a:pt x="38" y="14"/>
                  <a:pt x="38" y="14"/>
                  <a:pt x="38" y="14"/>
                </a:cubicBezTo>
                <a:cubicBezTo>
                  <a:pt x="36" y="14"/>
                  <a:pt x="35" y="13"/>
                  <a:pt x="35" y="11"/>
                </a:cubicBezTo>
                <a:cubicBezTo>
                  <a:pt x="35" y="10"/>
                  <a:pt x="36" y="9"/>
                  <a:pt x="38" y="9"/>
                </a:cubicBezTo>
                <a:cubicBezTo>
                  <a:pt x="76" y="9"/>
                  <a:pt x="76" y="9"/>
                  <a:pt x="76" y="9"/>
                </a:cubicBezTo>
                <a:cubicBezTo>
                  <a:pt x="77" y="9"/>
                  <a:pt x="79" y="10"/>
                  <a:pt x="79" y="11"/>
                </a:cubicBezTo>
                <a:cubicBezTo>
                  <a:pt x="79" y="13"/>
                  <a:pt x="77" y="14"/>
                  <a:pt x="76" y="14"/>
                </a:cubicBezTo>
                <a:cubicBezTo>
                  <a:pt x="72" y="14"/>
                  <a:pt x="72" y="14"/>
                  <a:pt x="72" y="14"/>
                </a:cubicBezTo>
                <a:cubicBezTo>
                  <a:pt x="71" y="14"/>
                  <a:pt x="70" y="15"/>
                  <a:pt x="70" y="16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50"/>
                  <a:pt x="70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1"/>
                  <a:pt x="94" y="103"/>
                  <a:pt x="103" y="123"/>
                </a:cubicBezTo>
                <a:cubicBezTo>
                  <a:pt x="104" y="126"/>
                  <a:pt x="105" y="129"/>
                  <a:pt x="105" y="131"/>
                </a:cubicBezTo>
                <a:cubicBezTo>
                  <a:pt x="105" y="137"/>
                  <a:pt x="100" y="139"/>
                  <a:pt x="98" y="139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Oval 395"/>
          <p:cNvSpPr>
            <a:spLocks noChangeArrowheads="1"/>
          </p:cNvSpPr>
          <p:nvPr/>
        </p:nvSpPr>
        <p:spPr bwMode="auto">
          <a:xfrm>
            <a:off x="11403013" y="2679701"/>
            <a:ext cx="23813" cy="25400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Oval 396"/>
          <p:cNvSpPr>
            <a:spLocks noChangeArrowheads="1"/>
          </p:cNvSpPr>
          <p:nvPr/>
        </p:nvSpPr>
        <p:spPr bwMode="auto">
          <a:xfrm>
            <a:off x="11377613" y="2662238"/>
            <a:ext cx="11113" cy="11113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Oval 397"/>
          <p:cNvSpPr>
            <a:spLocks noChangeArrowheads="1"/>
          </p:cNvSpPr>
          <p:nvPr/>
        </p:nvSpPr>
        <p:spPr bwMode="auto">
          <a:xfrm>
            <a:off x="11406188" y="2635251"/>
            <a:ext cx="15875" cy="19050"/>
          </a:xfrm>
          <a:prstGeom prst="ellipse">
            <a:avLst/>
          </a:pr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398"/>
          <p:cNvSpPr>
            <a:spLocks/>
          </p:cNvSpPr>
          <p:nvPr/>
        </p:nvSpPr>
        <p:spPr bwMode="auto">
          <a:xfrm>
            <a:off x="11403013" y="2759076"/>
            <a:ext cx="17463" cy="19050"/>
          </a:xfrm>
          <a:custGeom>
            <a:avLst/>
            <a:gdLst>
              <a:gd name="T0" fmla="*/ 8 w 12"/>
              <a:gd name="T1" fmla="*/ 11 h 12"/>
              <a:gd name="T2" fmla="*/ 11 w 12"/>
              <a:gd name="T3" fmla="*/ 4 h 12"/>
              <a:gd name="T4" fmla="*/ 4 w 12"/>
              <a:gd name="T5" fmla="*/ 2 h 12"/>
              <a:gd name="T6" fmla="*/ 1 w 12"/>
              <a:gd name="T7" fmla="*/ 8 h 12"/>
              <a:gd name="T8" fmla="*/ 8 w 12"/>
              <a:gd name="T9" fmla="*/ 1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8" y="11"/>
                </a:moveTo>
                <a:cubicBezTo>
                  <a:pt x="11" y="10"/>
                  <a:pt x="12" y="7"/>
                  <a:pt x="11" y="4"/>
                </a:cubicBezTo>
                <a:cubicBezTo>
                  <a:pt x="10" y="2"/>
                  <a:pt x="7" y="0"/>
                  <a:pt x="4" y="2"/>
                </a:cubicBezTo>
                <a:cubicBezTo>
                  <a:pt x="2" y="3"/>
                  <a:pt x="0" y="6"/>
                  <a:pt x="1" y="8"/>
                </a:cubicBezTo>
                <a:cubicBezTo>
                  <a:pt x="2" y="11"/>
                  <a:pt x="5" y="12"/>
                  <a:pt x="8" y="11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399"/>
          <p:cNvSpPr>
            <a:spLocks/>
          </p:cNvSpPr>
          <p:nvPr/>
        </p:nvSpPr>
        <p:spPr bwMode="auto">
          <a:xfrm>
            <a:off x="11396663" y="2801938"/>
            <a:ext cx="11113" cy="11113"/>
          </a:xfrm>
          <a:custGeom>
            <a:avLst/>
            <a:gdLst>
              <a:gd name="T0" fmla="*/ 6 w 7"/>
              <a:gd name="T1" fmla="*/ 6 h 7"/>
              <a:gd name="T2" fmla="*/ 6 w 7"/>
              <a:gd name="T3" fmla="*/ 1 h 7"/>
              <a:gd name="T4" fmla="*/ 2 w 7"/>
              <a:gd name="T5" fmla="*/ 1 h 7"/>
              <a:gd name="T6" fmla="*/ 1 w 7"/>
              <a:gd name="T7" fmla="*/ 6 h 7"/>
              <a:gd name="T8" fmla="*/ 6 w 7"/>
              <a:gd name="T9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6" y="6"/>
                </a:moveTo>
                <a:cubicBezTo>
                  <a:pt x="7" y="5"/>
                  <a:pt x="7" y="3"/>
                  <a:pt x="6" y="1"/>
                </a:cubicBezTo>
                <a:cubicBezTo>
                  <a:pt x="5" y="0"/>
                  <a:pt x="3" y="0"/>
                  <a:pt x="2" y="1"/>
                </a:cubicBezTo>
                <a:cubicBezTo>
                  <a:pt x="0" y="2"/>
                  <a:pt x="0" y="4"/>
                  <a:pt x="1" y="6"/>
                </a:cubicBezTo>
                <a:cubicBezTo>
                  <a:pt x="3" y="7"/>
                  <a:pt x="5" y="7"/>
                  <a:pt x="6" y="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400"/>
          <p:cNvSpPr>
            <a:spLocks/>
          </p:cNvSpPr>
          <p:nvPr/>
        </p:nvSpPr>
        <p:spPr bwMode="auto">
          <a:xfrm>
            <a:off x="11349038" y="2841626"/>
            <a:ext cx="119063" cy="82550"/>
          </a:xfrm>
          <a:custGeom>
            <a:avLst/>
            <a:gdLst>
              <a:gd name="T0" fmla="*/ 55 w 76"/>
              <a:gd name="T1" fmla="*/ 0 h 53"/>
              <a:gd name="T2" fmla="*/ 52 w 76"/>
              <a:gd name="T3" fmla="*/ 0 h 53"/>
              <a:gd name="T4" fmla="*/ 46 w 76"/>
              <a:gd name="T5" fmla="*/ 2 h 53"/>
              <a:gd name="T6" fmla="*/ 25 w 76"/>
              <a:gd name="T7" fmla="*/ 7 h 53"/>
              <a:gd name="T8" fmla="*/ 17 w 76"/>
              <a:gd name="T9" fmla="*/ 7 h 53"/>
              <a:gd name="T10" fmla="*/ 17 w 76"/>
              <a:gd name="T11" fmla="*/ 8 h 53"/>
              <a:gd name="T12" fmla="*/ 2 w 76"/>
              <a:gd name="T13" fmla="*/ 41 h 53"/>
              <a:gd name="T14" fmla="*/ 1 w 76"/>
              <a:gd name="T15" fmla="*/ 50 h 53"/>
              <a:gd name="T16" fmla="*/ 5 w 76"/>
              <a:gd name="T17" fmla="*/ 53 h 53"/>
              <a:gd name="T18" fmla="*/ 70 w 76"/>
              <a:gd name="T19" fmla="*/ 53 h 53"/>
              <a:gd name="T20" fmla="*/ 74 w 76"/>
              <a:gd name="T21" fmla="*/ 50 h 53"/>
              <a:gd name="T22" fmla="*/ 73 w 76"/>
              <a:gd name="T23" fmla="*/ 41 h 53"/>
              <a:gd name="T24" fmla="*/ 55 w 76"/>
              <a:gd name="T25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6" h="53">
                <a:moveTo>
                  <a:pt x="55" y="0"/>
                </a:moveTo>
                <a:cubicBezTo>
                  <a:pt x="54" y="0"/>
                  <a:pt x="53" y="0"/>
                  <a:pt x="52" y="0"/>
                </a:cubicBezTo>
                <a:cubicBezTo>
                  <a:pt x="51" y="0"/>
                  <a:pt x="48" y="1"/>
                  <a:pt x="46" y="2"/>
                </a:cubicBezTo>
                <a:cubicBezTo>
                  <a:pt x="41" y="4"/>
                  <a:pt x="33" y="7"/>
                  <a:pt x="25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8"/>
                  <a:pt x="17" y="8"/>
                  <a:pt x="17" y="8"/>
                </a:cubicBezTo>
                <a:cubicBezTo>
                  <a:pt x="11" y="20"/>
                  <a:pt x="5" y="33"/>
                  <a:pt x="2" y="41"/>
                </a:cubicBezTo>
                <a:cubicBezTo>
                  <a:pt x="1" y="44"/>
                  <a:pt x="0" y="47"/>
                  <a:pt x="1" y="50"/>
                </a:cubicBezTo>
                <a:cubicBezTo>
                  <a:pt x="2" y="52"/>
                  <a:pt x="5" y="53"/>
                  <a:pt x="5" y="53"/>
                </a:cubicBezTo>
                <a:cubicBezTo>
                  <a:pt x="70" y="53"/>
                  <a:pt x="70" y="53"/>
                  <a:pt x="70" y="53"/>
                </a:cubicBezTo>
                <a:cubicBezTo>
                  <a:pt x="71" y="53"/>
                  <a:pt x="73" y="52"/>
                  <a:pt x="74" y="50"/>
                </a:cubicBezTo>
                <a:cubicBezTo>
                  <a:pt x="76" y="47"/>
                  <a:pt x="74" y="43"/>
                  <a:pt x="73" y="41"/>
                </a:cubicBezTo>
                <a:cubicBezTo>
                  <a:pt x="69" y="32"/>
                  <a:pt x="61" y="13"/>
                  <a:pt x="55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401"/>
          <p:cNvSpPr>
            <a:spLocks/>
          </p:cNvSpPr>
          <p:nvPr/>
        </p:nvSpPr>
        <p:spPr bwMode="auto">
          <a:xfrm>
            <a:off x="9472613" y="2636838"/>
            <a:ext cx="34925" cy="65088"/>
          </a:xfrm>
          <a:custGeom>
            <a:avLst/>
            <a:gdLst>
              <a:gd name="T0" fmla="*/ 11 w 23"/>
              <a:gd name="T1" fmla="*/ 41 h 41"/>
              <a:gd name="T2" fmla="*/ 23 w 23"/>
              <a:gd name="T3" fmla="*/ 38 h 41"/>
              <a:gd name="T4" fmla="*/ 12 w 23"/>
              <a:gd name="T5" fmla="*/ 5 h 41"/>
              <a:gd name="T6" fmla="*/ 5 w 23"/>
              <a:gd name="T7" fmla="*/ 1 h 41"/>
              <a:gd name="T8" fmla="*/ 1 w 23"/>
              <a:gd name="T9" fmla="*/ 8 h 41"/>
              <a:gd name="T10" fmla="*/ 11 w 23"/>
              <a:gd name="T11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" h="41">
                <a:moveTo>
                  <a:pt x="11" y="41"/>
                </a:moveTo>
                <a:cubicBezTo>
                  <a:pt x="15" y="40"/>
                  <a:pt x="19" y="38"/>
                  <a:pt x="23" y="38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2"/>
                  <a:pt x="8" y="0"/>
                  <a:pt x="5" y="1"/>
                </a:cubicBezTo>
                <a:cubicBezTo>
                  <a:pt x="2" y="2"/>
                  <a:pt x="0" y="5"/>
                  <a:pt x="1" y="8"/>
                </a:cubicBezTo>
                <a:lnTo>
                  <a:pt x="11" y="41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402"/>
          <p:cNvSpPr>
            <a:spLocks/>
          </p:cNvSpPr>
          <p:nvPr/>
        </p:nvSpPr>
        <p:spPr bwMode="auto">
          <a:xfrm>
            <a:off x="9548813" y="2879726"/>
            <a:ext cx="36513" cy="65088"/>
          </a:xfrm>
          <a:custGeom>
            <a:avLst/>
            <a:gdLst>
              <a:gd name="T0" fmla="*/ 11 w 23"/>
              <a:gd name="T1" fmla="*/ 0 h 41"/>
              <a:gd name="T2" fmla="*/ 0 w 23"/>
              <a:gd name="T3" fmla="*/ 4 h 41"/>
              <a:gd name="T4" fmla="*/ 10 w 23"/>
              <a:gd name="T5" fmla="*/ 37 h 41"/>
              <a:gd name="T6" fmla="*/ 16 w 23"/>
              <a:gd name="T7" fmla="*/ 41 h 41"/>
              <a:gd name="T8" fmla="*/ 18 w 23"/>
              <a:gd name="T9" fmla="*/ 41 h 41"/>
              <a:gd name="T10" fmla="*/ 22 w 23"/>
              <a:gd name="T11" fmla="*/ 33 h 41"/>
              <a:gd name="T12" fmla="*/ 11 w 23"/>
              <a:gd name="T1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41">
                <a:moveTo>
                  <a:pt x="11" y="0"/>
                </a:moveTo>
                <a:cubicBezTo>
                  <a:pt x="7" y="1"/>
                  <a:pt x="4" y="3"/>
                  <a:pt x="0" y="4"/>
                </a:cubicBezTo>
                <a:cubicBezTo>
                  <a:pt x="10" y="37"/>
                  <a:pt x="10" y="37"/>
                  <a:pt x="10" y="37"/>
                </a:cubicBezTo>
                <a:cubicBezTo>
                  <a:pt x="11" y="39"/>
                  <a:pt x="13" y="41"/>
                  <a:pt x="16" y="41"/>
                </a:cubicBezTo>
                <a:cubicBezTo>
                  <a:pt x="17" y="41"/>
                  <a:pt x="17" y="41"/>
                  <a:pt x="18" y="41"/>
                </a:cubicBezTo>
                <a:cubicBezTo>
                  <a:pt x="21" y="40"/>
                  <a:pt x="23" y="36"/>
                  <a:pt x="22" y="33"/>
                </a:cubicBezTo>
                <a:lnTo>
                  <a:pt x="11" y="0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403"/>
          <p:cNvSpPr>
            <a:spLocks/>
          </p:cNvSpPr>
          <p:nvPr/>
        </p:nvSpPr>
        <p:spPr bwMode="auto">
          <a:xfrm>
            <a:off x="9371013" y="2747963"/>
            <a:ext cx="63500" cy="30163"/>
          </a:xfrm>
          <a:custGeom>
            <a:avLst/>
            <a:gdLst>
              <a:gd name="T0" fmla="*/ 41 w 41"/>
              <a:gd name="T1" fmla="*/ 8 h 19"/>
              <a:gd name="T2" fmla="*/ 8 w 41"/>
              <a:gd name="T3" fmla="*/ 1 h 19"/>
              <a:gd name="T4" fmla="*/ 1 w 41"/>
              <a:gd name="T5" fmla="*/ 5 h 19"/>
              <a:gd name="T6" fmla="*/ 5 w 41"/>
              <a:gd name="T7" fmla="*/ 12 h 19"/>
              <a:gd name="T8" fmla="*/ 38 w 41"/>
              <a:gd name="T9" fmla="*/ 19 h 19"/>
              <a:gd name="T10" fmla="*/ 41 w 41"/>
              <a:gd name="T11" fmla="*/ 8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19">
                <a:moveTo>
                  <a:pt x="41" y="8"/>
                </a:moveTo>
                <a:cubicBezTo>
                  <a:pt x="8" y="1"/>
                  <a:pt x="8" y="1"/>
                  <a:pt x="8" y="1"/>
                </a:cubicBezTo>
                <a:cubicBezTo>
                  <a:pt x="5" y="0"/>
                  <a:pt x="2" y="2"/>
                  <a:pt x="1" y="5"/>
                </a:cubicBezTo>
                <a:cubicBezTo>
                  <a:pt x="0" y="8"/>
                  <a:pt x="2" y="11"/>
                  <a:pt x="5" y="12"/>
                </a:cubicBezTo>
                <a:cubicBezTo>
                  <a:pt x="38" y="19"/>
                  <a:pt x="38" y="19"/>
                  <a:pt x="38" y="19"/>
                </a:cubicBezTo>
                <a:cubicBezTo>
                  <a:pt x="39" y="15"/>
                  <a:pt x="39" y="12"/>
                  <a:pt x="41" y="8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Freeform 404"/>
          <p:cNvSpPr>
            <a:spLocks/>
          </p:cNvSpPr>
          <p:nvPr/>
        </p:nvSpPr>
        <p:spPr bwMode="auto">
          <a:xfrm>
            <a:off x="9618663" y="2803526"/>
            <a:ext cx="66675" cy="30163"/>
          </a:xfrm>
          <a:custGeom>
            <a:avLst/>
            <a:gdLst>
              <a:gd name="T0" fmla="*/ 38 w 43"/>
              <a:gd name="T1" fmla="*/ 8 h 19"/>
              <a:gd name="T2" fmla="*/ 3 w 43"/>
              <a:gd name="T3" fmla="*/ 0 h 19"/>
              <a:gd name="T4" fmla="*/ 0 w 43"/>
              <a:gd name="T5" fmla="*/ 11 h 19"/>
              <a:gd name="T6" fmla="*/ 36 w 43"/>
              <a:gd name="T7" fmla="*/ 19 h 19"/>
              <a:gd name="T8" fmla="*/ 37 w 43"/>
              <a:gd name="T9" fmla="*/ 19 h 19"/>
              <a:gd name="T10" fmla="*/ 43 w 43"/>
              <a:gd name="T11" fmla="*/ 15 h 19"/>
              <a:gd name="T12" fmla="*/ 38 w 43"/>
              <a:gd name="T13" fmla="*/ 8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" h="19">
                <a:moveTo>
                  <a:pt x="38" y="8"/>
                </a:moveTo>
                <a:cubicBezTo>
                  <a:pt x="3" y="0"/>
                  <a:pt x="3" y="0"/>
                  <a:pt x="3" y="0"/>
                </a:cubicBezTo>
                <a:cubicBezTo>
                  <a:pt x="2" y="4"/>
                  <a:pt x="1" y="7"/>
                  <a:pt x="0" y="11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9"/>
                  <a:pt x="36" y="19"/>
                  <a:pt x="37" y="19"/>
                </a:cubicBezTo>
                <a:cubicBezTo>
                  <a:pt x="40" y="19"/>
                  <a:pt x="42" y="17"/>
                  <a:pt x="43" y="15"/>
                </a:cubicBezTo>
                <a:cubicBezTo>
                  <a:pt x="43" y="11"/>
                  <a:pt x="41" y="8"/>
                  <a:pt x="38" y="8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Freeform 405"/>
          <p:cNvSpPr>
            <a:spLocks/>
          </p:cNvSpPr>
          <p:nvPr/>
        </p:nvSpPr>
        <p:spPr bwMode="auto">
          <a:xfrm>
            <a:off x="9585326" y="2668588"/>
            <a:ext cx="53975" cy="58738"/>
          </a:xfrm>
          <a:custGeom>
            <a:avLst/>
            <a:gdLst>
              <a:gd name="T0" fmla="*/ 9 w 35"/>
              <a:gd name="T1" fmla="*/ 38 h 38"/>
              <a:gd name="T2" fmla="*/ 33 w 35"/>
              <a:gd name="T3" fmla="*/ 11 h 38"/>
              <a:gd name="T4" fmla="*/ 33 w 35"/>
              <a:gd name="T5" fmla="*/ 3 h 38"/>
              <a:gd name="T6" fmla="*/ 24 w 35"/>
              <a:gd name="T7" fmla="*/ 3 h 38"/>
              <a:gd name="T8" fmla="*/ 0 w 35"/>
              <a:gd name="T9" fmla="*/ 30 h 38"/>
              <a:gd name="T10" fmla="*/ 9 w 35"/>
              <a:gd name="T11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5" h="38">
                <a:moveTo>
                  <a:pt x="9" y="38"/>
                </a:moveTo>
                <a:cubicBezTo>
                  <a:pt x="33" y="11"/>
                  <a:pt x="33" y="11"/>
                  <a:pt x="33" y="11"/>
                </a:cubicBezTo>
                <a:cubicBezTo>
                  <a:pt x="35" y="9"/>
                  <a:pt x="35" y="5"/>
                  <a:pt x="33" y="3"/>
                </a:cubicBezTo>
                <a:cubicBezTo>
                  <a:pt x="30" y="0"/>
                  <a:pt x="26" y="1"/>
                  <a:pt x="24" y="3"/>
                </a:cubicBezTo>
                <a:cubicBezTo>
                  <a:pt x="0" y="30"/>
                  <a:pt x="0" y="30"/>
                  <a:pt x="0" y="30"/>
                </a:cubicBezTo>
                <a:cubicBezTo>
                  <a:pt x="3" y="32"/>
                  <a:pt x="6" y="35"/>
                  <a:pt x="9" y="38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407"/>
          <p:cNvSpPr>
            <a:spLocks/>
          </p:cNvSpPr>
          <p:nvPr/>
        </p:nvSpPr>
        <p:spPr bwMode="auto">
          <a:xfrm>
            <a:off x="9415463" y="2857501"/>
            <a:ext cx="53975" cy="55563"/>
          </a:xfrm>
          <a:custGeom>
            <a:avLst/>
            <a:gdLst>
              <a:gd name="T0" fmla="*/ 3 w 34"/>
              <a:gd name="T1" fmla="*/ 25 h 35"/>
              <a:gd name="T2" fmla="*/ 3 w 34"/>
              <a:gd name="T3" fmla="*/ 33 h 35"/>
              <a:gd name="T4" fmla="*/ 7 w 34"/>
              <a:gd name="T5" fmla="*/ 35 h 35"/>
              <a:gd name="T6" fmla="*/ 11 w 34"/>
              <a:gd name="T7" fmla="*/ 33 h 35"/>
              <a:gd name="T8" fmla="*/ 34 w 34"/>
              <a:gd name="T9" fmla="*/ 7 h 35"/>
              <a:gd name="T10" fmla="*/ 25 w 34"/>
              <a:gd name="T11" fmla="*/ 0 h 35"/>
              <a:gd name="T12" fmla="*/ 3 w 34"/>
              <a:gd name="T13" fmla="*/ 2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" h="35">
                <a:moveTo>
                  <a:pt x="3" y="25"/>
                </a:moveTo>
                <a:cubicBezTo>
                  <a:pt x="0" y="27"/>
                  <a:pt x="1" y="31"/>
                  <a:pt x="3" y="33"/>
                </a:cubicBezTo>
                <a:cubicBezTo>
                  <a:pt x="4" y="34"/>
                  <a:pt x="6" y="35"/>
                  <a:pt x="7" y="35"/>
                </a:cubicBezTo>
                <a:cubicBezTo>
                  <a:pt x="9" y="35"/>
                  <a:pt x="10" y="34"/>
                  <a:pt x="11" y="33"/>
                </a:cubicBezTo>
                <a:cubicBezTo>
                  <a:pt x="34" y="7"/>
                  <a:pt x="34" y="7"/>
                  <a:pt x="34" y="7"/>
                </a:cubicBezTo>
                <a:cubicBezTo>
                  <a:pt x="31" y="5"/>
                  <a:pt x="28" y="3"/>
                  <a:pt x="25" y="0"/>
                </a:cubicBezTo>
                <a:lnTo>
                  <a:pt x="3" y="25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408"/>
          <p:cNvSpPr>
            <a:spLocks noEditPoints="1"/>
          </p:cNvSpPr>
          <p:nvPr/>
        </p:nvSpPr>
        <p:spPr bwMode="auto">
          <a:xfrm>
            <a:off x="9440863" y="2706688"/>
            <a:ext cx="169863" cy="168275"/>
          </a:xfrm>
          <a:custGeom>
            <a:avLst/>
            <a:gdLst>
              <a:gd name="T0" fmla="*/ 54 w 108"/>
              <a:gd name="T1" fmla="*/ 0 h 108"/>
              <a:gd name="T2" fmla="*/ 0 w 108"/>
              <a:gd name="T3" fmla="*/ 54 h 108"/>
              <a:gd name="T4" fmla="*/ 54 w 108"/>
              <a:gd name="T5" fmla="*/ 108 h 108"/>
              <a:gd name="T6" fmla="*/ 108 w 108"/>
              <a:gd name="T7" fmla="*/ 54 h 108"/>
              <a:gd name="T8" fmla="*/ 54 w 108"/>
              <a:gd name="T9" fmla="*/ 0 h 108"/>
              <a:gd name="T10" fmla="*/ 54 w 108"/>
              <a:gd name="T11" fmla="*/ 97 h 108"/>
              <a:gd name="T12" fmla="*/ 12 w 108"/>
              <a:gd name="T13" fmla="*/ 54 h 108"/>
              <a:gd name="T14" fmla="*/ 54 w 108"/>
              <a:gd name="T15" fmla="*/ 12 h 108"/>
              <a:gd name="T16" fmla="*/ 97 w 108"/>
              <a:gd name="T17" fmla="*/ 54 h 108"/>
              <a:gd name="T18" fmla="*/ 54 w 108"/>
              <a:gd name="T19" fmla="*/ 97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8" h="108">
                <a:moveTo>
                  <a:pt x="54" y="0"/>
                </a:moveTo>
                <a:cubicBezTo>
                  <a:pt x="25" y="0"/>
                  <a:pt x="0" y="25"/>
                  <a:pt x="0" y="54"/>
                </a:cubicBezTo>
                <a:cubicBezTo>
                  <a:pt x="0" y="84"/>
                  <a:pt x="25" y="108"/>
                  <a:pt x="54" y="108"/>
                </a:cubicBezTo>
                <a:cubicBezTo>
                  <a:pt x="84" y="108"/>
                  <a:pt x="108" y="84"/>
                  <a:pt x="108" y="54"/>
                </a:cubicBezTo>
                <a:cubicBezTo>
                  <a:pt x="108" y="25"/>
                  <a:pt x="84" y="0"/>
                  <a:pt x="54" y="0"/>
                </a:cubicBezTo>
                <a:close/>
                <a:moveTo>
                  <a:pt x="54" y="97"/>
                </a:moveTo>
                <a:cubicBezTo>
                  <a:pt x="31" y="97"/>
                  <a:pt x="12" y="78"/>
                  <a:pt x="12" y="54"/>
                </a:cubicBezTo>
                <a:cubicBezTo>
                  <a:pt x="12" y="31"/>
                  <a:pt x="31" y="12"/>
                  <a:pt x="54" y="12"/>
                </a:cubicBezTo>
                <a:cubicBezTo>
                  <a:pt x="78" y="12"/>
                  <a:pt x="97" y="31"/>
                  <a:pt x="97" y="54"/>
                </a:cubicBezTo>
                <a:cubicBezTo>
                  <a:pt x="97" y="78"/>
                  <a:pt x="78" y="97"/>
                  <a:pt x="54" y="97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409"/>
          <p:cNvSpPr>
            <a:spLocks noEditPoints="1"/>
          </p:cNvSpPr>
          <p:nvPr/>
        </p:nvSpPr>
        <p:spPr bwMode="auto">
          <a:xfrm>
            <a:off x="9998075" y="2687638"/>
            <a:ext cx="314325" cy="215900"/>
          </a:xfrm>
          <a:custGeom>
            <a:avLst/>
            <a:gdLst>
              <a:gd name="T0" fmla="*/ 114 w 200"/>
              <a:gd name="T1" fmla="*/ 138 h 138"/>
              <a:gd name="T2" fmla="*/ 87 w 200"/>
              <a:gd name="T3" fmla="*/ 129 h 138"/>
              <a:gd name="T4" fmla="*/ 50 w 200"/>
              <a:gd name="T5" fmla="*/ 129 h 138"/>
              <a:gd name="T6" fmla="*/ 0 w 200"/>
              <a:gd name="T7" fmla="*/ 83 h 138"/>
              <a:gd name="T8" fmla="*/ 50 w 200"/>
              <a:gd name="T9" fmla="*/ 35 h 138"/>
              <a:gd name="T10" fmla="*/ 56 w 200"/>
              <a:gd name="T11" fmla="*/ 35 h 138"/>
              <a:gd name="T12" fmla="*/ 105 w 200"/>
              <a:gd name="T13" fmla="*/ 0 h 138"/>
              <a:gd name="T14" fmla="*/ 154 w 200"/>
              <a:gd name="T15" fmla="*/ 33 h 138"/>
              <a:gd name="T16" fmla="*/ 200 w 200"/>
              <a:gd name="T17" fmla="*/ 80 h 138"/>
              <a:gd name="T18" fmla="*/ 149 w 200"/>
              <a:gd name="T19" fmla="*/ 128 h 138"/>
              <a:gd name="T20" fmla="*/ 142 w 200"/>
              <a:gd name="T21" fmla="*/ 128 h 138"/>
              <a:gd name="T22" fmla="*/ 114 w 200"/>
              <a:gd name="T23" fmla="*/ 138 h 138"/>
              <a:gd name="T24" fmla="*/ 50 w 200"/>
              <a:gd name="T25" fmla="*/ 49 h 138"/>
              <a:gd name="T26" fmla="*/ 14 w 200"/>
              <a:gd name="T27" fmla="*/ 83 h 138"/>
              <a:gd name="T28" fmla="*/ 50 w 200"/>
              <a:gd name="T29" fmla="*/ 114 h 138"/>
              <a:gd name="T30" fmla="*/ 89 w 200"/>
              <a:gd name="T31" fmla="*/ 114 h 138"/>
              <a:gd name="T32" fmla="*/ 92 w 200"/>
              <a:gd name="T33" fmla="*/ 115 h 138"/>
              <a:gd name="T34" fmla="*/ 114 w 200"/>
              <a:gd name="T35" fmla="*/ 124 h 138"/>
              <a:gd name="T36" fmla="*/ 135 w 200"/>
              <a:gd name="T37" fmla="*/ 114 h 138"/>
              <a:gd name="T38" fmla="*/ 141 w 200"/>
              <a:gd name="T39" fmla="*/ 113 h 138"/>
              <a:gd name="T40" fmla="*/ 149 w 200"/>
              <a:gd name="T41" fmla="*/ 114 h 138"/>
              <a:gd name="T42" fmla="*/ 185 w 200"/>
              <a:gd name="T43" fmla="*/ 80 h 138"/>
              <a:gd name="T44" fmla="*/ 149 w 200"/>
              <a:gd name="T45" fmla="*/ 47 h 138"/>
              <a:gd name="T46" fmla="*/ 141 w 200"/>
              <a:gd name="T47" fmla="*/ 41 h 138"/>
              <a:gd name="T48" fmla="*/ 105 w 200"/>
              <a:gd name="T49" fmla="*/ 14 h 138"/>
              <a:gd name="T50" fmla="*/ 69 w 200"/>
              <a:gd name="T51" fmla="*/ 44 h 138"/>
              <a:gd name="T52" fmla="*/ 66 w 200"/>
              <a:gd name="T53" fmla="*/ 49 h 138"/>
              <a:gd name="T54" fmla="*/ 60 w 200"/>
              <a:gd name="T55" fmla="*/ 50 h 138"/>
              <a:gd name="T56" fmla="*/ 50 w 200"/>
              <a:gd name="T57" fmla="*/ 49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0" h="138">
                <a:moveTo>
                  <a:pt x="114" y="138"/>
                </a:moveTo>
                <a:cubicBezTo>
                  <a:pt x="104" y="138"/>
                  <a:pt x="94" y="133"/>
                  <a:pt x="87" y="129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22" y="129"/>
                  <a:pt x="0" y="108"/>
                  <a:pt x="0" y="83"/>
                </a:cubicBezTo>
                <a:cubicBezTo>
                  <a:pt x="0" y="56"/>
                  <a:pt x="22" y="35"/>
                  <a:pt x="50" y="35"/>
                </a:cubicBezTo>
                <a:cubicBezTo>
                  <a:pt x="52" y="35"/>
                  <a:pt x="54" y="35"/>
                  <a:pt x="56" y="35"/>
                </a:cubicBezTo>
                <a:cubicBezTo>
                  <a:pt x="62" y="15"/>
                  <a:pt x="82" y="0"/>
                  <a:pt x="105" y="0"/>
                </a:cubicBezTo>
                <a:cubicBezTo>
                  <a:pt x="128" y="0"/>
                  <a:pt x="147" y="13"/>
                  <a:pt x="154" y="33"/>
                </a:cubicBezTo>
                <a:cubicBezTo>
                  <a:pt x="179" y="35"/>
                  <a:pt x="200" y="56"/>
                  <a:pt x="200" y="80"/>
                </a:cubicBezTo>
                <a:cubicBezTo>
                  <a:pt x="200" y="107"/>
                  <a:pt x="177" y="128"/>
                  <a:pt x="149" y="128"/>
                </a:cubicBezTo>
                <a:cubicBezTo>
                  <a:pt x="146" y="128"/>
                  <a:pt x="144" y="128"/>
                  <a:pt x="142" y="128"/>
                </a:cubicBezTo>
                <a:cubicBezTo>
                  <a:pt x="134" y="133"/>
                  <a:pt x="125" y="138"/>
                  <a:pt x="114" y="138"/>
                </a:cubicBezTo>
                <a:close/>
                <a:moveTo>
                  <a:pt x="50" y="49"/>
                </a:moveTo>
                <a:cubicBezTo>
                  <a:pt x="30" y="49"/>
                  <a:pt x="14" y="64"/>
                  <a:pt x="14" y="83"/>
                </a:cubicBezTo>
                <a:cubicBezTo>
                  <a:pt x="14" y="101"/>
                  <a:pt x="30" y="114"/>
                  <a:pt x="50" y="114"/>
                </a:cubicBezTo>
                <a:cubicBezTo>
                  <a:pt x="89" y="114"/>
                  <a:pt x="89" y="114"/>
                  <a:pt x="89" y="114"/>
                </a:cubicBezTo>
                <a:cubicBezTo>
                  <a:pt x="90" y="114"/>
                  <a:pt x="91" y="115"/>
                  <a:pt x="92" y="115"/>
                </a:cubicBezTo>
                <a:cubicBezTo>
                  <a:pt x="99" y="119"/>
                  <a:pt x="107" y="124"/>
                  <a:pt x="114" y="124"/>
                </a:cubicBezTo>
                <a:cubicBezTo>
                  <a:pt x="122" y="124"/>
                  <a:pt x="129" y="119"/>
                  <a:pt x="135" y="114"/>
                </a:cubicBezTo>
                <a:cubicBezTo>
                  <a:pt x="137" y="113"/>
                  <a:pt x="139" y="113"/>
                  <a:pt x="141" y="113"/>
                </a:cubicBezTo>
                <a:cubicBezTo>
                  <a:pt x="144" y="114"/>
                  <a:pt x="146" y="114"/>
                  <a:pt x="149" y="114"/>
                </a:cubicBezTo>
                <a:cubicBezTo>
                  <a:pt x="169" y="114"/>
                  <a:pt x="185" y="99"/>
                  <a:pt x="185" y="80"/>
                </a:cubicBezTo>
                <a:cubicBezTo>
                  <a:pt x="185" y="62"/>
                  <a:pt x="169" y="47"/>
                  <a:pt x="149" y="47"/>
                </a:cubicBezTo>
                <a:cubicBezTo>
                  <a:pt x="145" y="47"/>
                  <a:pt x="142" y="45"/>
                  <a:pt x="141" y="41"/>
                </a:cubicBezTo>
                <a:cubicBezTo>
                  <a:pt x="138" y="25"/>
                  <a:pt x="123" y="14"/>
                  <a:pt x="105" y="14"/>
                </a:cubicBezTo>
                <a:cubicBezTo>
                  <a:pt x="86" y="14"/>
                  <a:pt x="71" y="27"/>
                  <a:pt x="69" y="44"/>
                </a:cubicBezTo>
                <a:cubicBezTo>
                  <a:pt x="69" y="46"/>
                  <a:pt x="67" y="48"/>
                  <a:pt x="66" y="49"/>
                </a:cubicBezTo>
                <a:cubicBezTo>
                  <a:pt x="64" y="50"/>
                  <a:pt x="62" y="51"/>
                  <a:pt x="60" y="50"/>
                </a:cubicBezTo>
                <a:cubicBezTo>
                  <a:pt x="57" y="50"/>
                  <a:pt x="54" y="49"/>
                  <a:pt x="50" y="49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410"/>
          <p:cNvSpPr>
            <a:spLocks noEditPoints="1"/>
          </p:cNvSpPr>
          <p:nvPr/>
        </p:nvSpPr>
        <p:spPr bwMode="auto">
          <a:xfrm>
            <a:off x="6864350" y="4552951"/>
            <a:ext cx="312738" cy="260350"/>
          </a:xfrm>
          <a:custGeom>
            <a:avLst/>
            <a:gdLst>
              <a:gd name="T0" fmla="*/ 199 w 200"/>
              <a:gd name="T1" fmla="*/ 26 h 166"/>
              <a:gd name="T2" fmla="*/ 196 w 200"/>
              <a:gd name="T3" fmla="*/ 23 h 166"/>
              <a:gd name="T4" fmla="*/ 109 w 200"/>
              <a:gd name="T5" fmla="*/ 1 h 166"/>
              <a:gd name="T6" fmla="*/ 104 w 200"/>
              <a:gd name="T7" fmla="*/ 3 h 166"/>
              <a:gd name="T8" fmla="*/ 88 w 200"/>
              <a:gd name="T9" fmla="*/ 41 h 166"/>
              <a:gd name="T10" fmla="*/ 88 w 200"/>
              <a:gd name="T11" fmla="*/ 43 h 166"/>
              <a:gd name="T12" fmla="*/ 76 w 200"/>
              <a:gd name="T13" fmla="*/ 46 h 166"/>
              <a:gd name="T14" fmla="*/ 76 w 200"/>
              <a:gd name="T15" fmla="*/ 46 h 166"/>
              <a:gd name="T16" fmla="*/ 74 w 200"/>
              <a:gd name="T17" fmla="*/ 44 h 166"/>
              <a:gd name="T18" fmla="*/ 7 w 200"/>
              <a:gd name="T19" fmla="*/ 15 h 166"/>
              <a:gd name="T20" fmla="*/ 2 w 200"/>
              <a:gd name="T21" fmla="*/ 16 h 166"/>
              <a:gd name="T22" fmla="*/ 1 w 200"/>
              <a:gd name="T23" fmla="*/ 22 h 166"/>
              <a:gd name="T24" fmla="*/ 25 w 200"/>
              <a:gd name="T25" fmla="*/ 55 h 166"/>
              <a:gd name="T26" fmla="*/ 25 w 200"/>
              <a:gd name="T27" fmla="*/ 119 h 166"/>
              <a:gd name="T28" fmla="*/ 27 w 200"/>
              <a:gd name="T29" fmla="*/ 123 h 166"/>
              <a:gd name="T30" fmla="*/ 95 w 200"/>
              <a:gd name="T31" fmla="*/ 165 h 166"/>
              <a:gd name="T32" fmla="*/ 97 w 200"/>
              <a:gd name="T33" fmla="*/ 166 h 166"/>
              <a:gd name="T34" fmla="*/ 99 w 200"/>
              <a:gd name="T35" fmla="*/ 165 h 166"/>
              <a:gd name="T36" fmla="*/ 172 w 200"/>
              <a:gd name="T37" fmla="*/ 137 h 166"/>
              <a:gd name="T38" fmla="*/ 175 w 200"/>
              <a:gd name="T39" fmla="*/ 133 h 166"/>
              <a:gd name="T40" fmla="*/ 175 w 200"/>
              <a:gd name="T41" fmla="*/ 70 h 166"/>
              <a:gd name="T42" fmla="*/ 199 w 200"/>
              <a:gd name="T43" fmla="*/ 30 h 166"/>
              <a:gd name="T44" fmla="*/ 199 w 200"/>
              <a:gd name="T45" fmla="*/ 26 h 166"/>
              <a:gd name="T46" fmla="*/ 167 w 200"/>
              <a:gd name="T47" fmla="*/ 66 h 166"/>
              <a:gd name="T48" fmla="*/ 166 w 200"/>
              <a:gd name="T49" fmla="*/ 69 h 166"/>
              <a:gd name="T50" fmla="*/ 166 w 200"/>
              <a:gd name="T51" fmla="*/ 130 h 166"/>
              <a:gd name="T52" fmla="*/ 98 w 200"/>
              <a:gd name="T53" fmla="*/ 156 h 166"/>
              <a:gd name="T54" fmla="*/ 34 w 200"/>
              <a:gd name="T55" fmla="*/ 117 h 166"/>
              <a:gd name="T56" fmla="*/ 34 w 200"/>
              <a:gd name="T57" fmla="*/ 54 h 166"/>
              <a:gd name="T58" fmla="*/ 33 w 200"/>
              <a:gd name="T59" fmla="*/ 51 h 166"/>
              <a:gd name="T60" fmla="*/ 18 w 200"/>
              <a:gd name="T61" fmla="*/ 30 h 166"/>
              <a:gd name="T62" fmla="*/ 69 w 200"/>
              <a:gd name="T63" fmla="*/ 52 h 166"/>
              <a:gd name="T64" fmla="*/ 83 w 200"/>
              <a:gd name="T65" fmla="*/ 71 h 166"/>
              <a:gd name="T66" fmla="*/ 48 w 200"/>
              <a:gd name="T67" fmla="*/ 55 h 166"/>
              <a:gd name="T68" fmla="*/ 42 w 200"/>
              <a:gd name="T69" fmla="*/ 57 h 166"/>
              <a:gd name="T70" fmla="*/ 45 w 200"/>
              <a:gd name="T71" fmla="*/ 63 h 166"/>
              <a:gd name="T72" fmla="*/ 93 w 200"/>
              <a:gd name="T73" fmla="*/ 86 h 166"/>
              <a:gd name="T74" fmla="*/ 93 w 200"/>
              <a:gd name="T75" fmla="*/ 141 h 166"/>
              <a:gd name="T76" fmla="*/ 97 w 200"/>
              <a:gd name="T77" fmla="*/ 145 h 166"/>
              <a:gd name="T78" fmla="*/ 102 w 200"/>
              <a:gd name="T79" fmla="*/ 141 h 166"/>
              <a:gd name="T80" fmla="*/ 102 w 200"/>
              <a:gd name="T81" fmla="*/ 83 h 166"/>
              <a:gd name="T82" fmla="*/ 102 w 200"/>
              <a:gd name="T83" fmla="*/ 83 h 166"/>
              <a:gd name="T84" fmla="*/ 102 w 200"/>
              <a:gd name="T85" fmla="*/ 83 h 166"/>
              <a:gd name="T86" fmla="*/ 102 w 200"/>
              <a:gd name="T87" fmla="*/ 82 h 166"/>
              <a:gd name="T88" fmla="*/ 102 w 200"/>
              <a:gd name="T89" fmla="*/ 82 h 166"/>
              <a:gd name="T90" fmla="*/ 166 w 200"/>
              <a:gd name="T91" fmla="*/ 68 h 166"/>
              <a:gd name="T92" fmla="*/ 98 w 200"/>
              <a:gd name="T93" fmla="*/ 41 h 166"/>
              <a:gd name="T94" fmla="*/ 111 w 200"/>
              <a:gd name="T95" fmla="*/ 11 h 166"/>
              <a:gd name="T96" fmla="*/ 188 w 200"/>
              <a:gd name="T97" fmla="*/ 30 h 166"/>
              <a:gd name="T98" fmla="*/ 167 w 200"/>
              <a:gd name="T99" fmla="*/ 66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0" h="166">
                <a:moveTo>
                  <a:pt x="199" y="26"/>
                </a:moveTo>
                <a:cubicBezTo>
                  <a:pt x="199" y="24"/>
                  <a:pt x="198" y="23"/>
                  <a:pt x="196" y="23"/>
                </a:cubicBezTo>
                <a:cubicBezTo>
                  <a:pt x="109" y="1"/>
                  <a:pt x="109" y="1"/>
                  <a:pt x="109" y="1"/>
                </a:cubicBezTo>
                <a:cubicBezTo>
                  <a:pt x="107" y="0"/>
                  <a:pt x="104" y="1"/>
                  <a:pt x="104" y="3"/>
                </a:cubicBezTo>
                <a:cubicBezTo>
                  <a:pt x="88" y="41"/>
                  <a:pt x="88" y="41"/>
                  <a:pt x="88" y="41"/>
                </a:cubicBezTo>
                <a:cubicBezTo>
                  <a:pt x="88" y="42"/>
                  <a:pt x="88" y="43"/>
                  <a:pt x="88" y="43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5" y="45"/>
                  <a:pt x="75" y="45"/>
                  <a:pt x="74" y="44"/>
                </a:cubicBezTo>
                <a:cubicBezTo>
                  <a:pt x="7" y="15"/>
                  <a:pt x="7" y="15"/>
                  <a:pt x="7" y="15"/>
                </a:cubicBezTo>
                <a:cubicBezTo>
                  <a:pt x="5" y="14"/>
                  <a:pt x="3" y="14"/>
                  <a:pt x="2" y="16"/>
                </a:cubicBezTo>
                <a:cubicBezTo>
                  <a:pt x="0" y="18"/>
                  <a:pt x="0" y="20"/>
                  <a:pt x="1" y="22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119"/>
                  <a:pt x="25" y="119"/>
                  <a:pt x="25" y="119"/>
                </a:cubicBezTo>
                <a:cubicBezTo>
                  <a:pt x="25" y="121"/>
                  <a:pt x="26" y="122"/>
                  <a:pt x="27" y="123"/>
                </a:cubicBezTo>
                <a:cubicBezTo>
                  <a:pt x="95" y="165"/>
                  <a:pt x="95" y="165"/>
                  <a:pt x="95" y="165"/>
                </a:cubicBezTo>
                <a:cubicBezTo>
                  <a:pt x="96" y="165"/>
                  <a:pt x="97" y="166"/>
                  <a:pt x="97" y="166"/>
                </a:cubicBezTo>
                <a:cubicBezTo>
                  <a:pt x="98" y="166"/>
                  <a:pt x="99" y="166"/>
                  <a:pt x="99" y="165"/>
                </a:cubicBezTo>
                <a:cubicBezTo>
                  <a:pt x="172" y="137"/>
                  <a:pt x="172" y="137"/>
                  <a:pt x="172" y="137"/>
                </a:cubicBezTo>
                <a:cubicBezTo>
                  <a:pt x="174" y="137"/>
                  <a:pt x="175" y="135"/>
                  <a:pt x="175" y="133"/>
                </a:cubicBezTo>
                <a:cubicBezTo>
                  <a:pt x="175" y="70"/>
                  <a:pt x="175" y="70"/>
                  <a:pt x="175" y="7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200" y="29"/>
                  <a:pt x="200" y="27"/>
                  <a:pt x="199" y="26"/>
                </a:cubicBezTo>
                <a:close/>
                <a:moveTo>
                  <a:pt x="167" y="66"/>
                </a:moveTo>
                <a:cubicBezTo>
                  <a:pt x="166" y="67"/>
                  <a:pt x="166" y="68"/>
                  <a:pt x="166" y="69"/>
                </a:cubicBezTo>
                <a:cubicBezTo>
                  <a:pt x="166" y="130"/>
                  <a:pt x="166" y="130"/>
                  <a:pt x="166" y="130"/>
                </a:cubicBezTo>
                <a:cubicBezTo>
                  <a:pt x="98" y="156"/>
                  <a:pt x="98" y="156"/>
                  <a:pt x="98" y="156"/>
                </a:cubicBezTo>
                <a:cubicBezTo>
                  <a:pt x="34" y="117"/>
                  <a:pt x="34" y="117"/>
                  <a:pt x="34" y="117"/>
                </a:cubicBezTo>
                <a:cubicBezTo>
                  <a:pt x="34" y="54"/>
                  <a:pt x="34" y="54"/>
                  <a:pt x="34" y="54"/>
                </a:cubicBezTo>
                <a:cubicBezTo>
                  <a:pt x="34" y="53"/>
                  <a:pt x="34" y="52"/>
                  <a:pt x="33" y="51"/>
                </a:cubicBezTo>
                <a:cubicBezTo>
                  <a:pt x="18" y="30"/>
                  <a:pt x="18" y="30"/>
                  <a:pt x="18" y="30"/>
                </a:cubicBezTo>
                <a:cubicBezTo>
                  <a:pt x="69" y="52"/>
                  <a:pt x="69" y="52"/>
                  <a:pt x="69" y="52"/>
                </a:cubicBezTo>
                <a:cubicBezTo>
                  <a:pt x="83" y="71"/>
                  <a:pt x="83" y="71"/>
                  <a:pt x="83" y="71"/>
                </a:cubicBezTo>
                <a:cubicBezTo>
                  <a:pt x="48" y="55"/>
                  <a:pt x="48" y="55"/>
                  <a:pt x="48" y="55"/>
                </a:cubicBezTo>
                <a:cubicBezTo>
                  <a:pt x="46" y="54"/>
                  <a:pt x="43" y="55"/>
                  <a:pt x="42" y="57"/>
                </a:cubicBezTo>
                <a:cubicBezTo>
                  <a:pt x="41" y="60"/>
                  <a:pt x="42" y="62"/>
                  <a:pt x="45" y="63"/>
                </a:cubicBezTo>
                <a:cubicBezTo>
                  <a:pt x="93" y="86"/>
                  <a:pt x="93" y="86"/>
                  <a:pt x="93" y="86"/>
                </a:cubicBezTo>
                <a:cubicBezTo>
                  <a:pt x="93" y="141"/>
                  <a:pt x="93" y="141"/>
                  <a:pt x="93" y="141"/>
                </a:cubicBezTo>
                <a:cubicBezTo>
                  <a:pt x="93" y="143"/>
                  <a:pt x="95" y="145"/>
                  <a:pt x="97" y="145"/>
                </a:cubicBezTo>
                <a:cubicBezTo>
                  <a:pt x="100" y="145"/>
                  <a:pt x="102" y="143"/>
                  <a:pt x="102" y="141"/>
                </a:cubicBezTo>
                <a:cubicBezTo>
                  <a:pt x="102" y="83"/>
                  <a:pt x="102" y="83"/>
                  <a:pt x="102" y="83"/>
                </a:cubicBezTo>
                <a:cubicBezTo>
                  <a:pt x="102" y="83"/>
                  <a:pt x="102" y="83"/>
                  <a:pt x="102" y="83"/>
                </a:cubicBezTo>
                <a:cubicBezTo>
                  <a:pt x="102" y="83"/>
                  <a:pt x="102" y="83"/>
                  <a:pt x="102" y="83"/>
                </a:cubicBezTo>
                <a:cubicBezTo>
                  <a:pt x="102" y="83"/>
                  <a:pt x="102" y="82"/>
                  <a:pt x="102" y="82"/>
                </a:cubicBezTo>
                <a:cubicBezTo>
                  <a:pt x="102" y="82"/>
                  <a:pt x="102" y="82"/>
                  <a:pt x="102" y="82"/>
                </a:cubicBezTo>
                <a:cubicBezTo>
                  <a:pt x="166" y="68"/>
                  <a:pt x="166" y="68"/>
                  <a:pt x="166" y="68"/>
                </a:cubicBezTo>
                <a:cubicBezTo>
                  <a:pt x="98" y="41"/>
                  <a:pt x="98" y="41"/>
                  <a:pt x="98" y="41"/>
                </a:cubicBezTo>
                <a:cubicBezTo>
                  <a:pt x="111" y="11"/>
                  <a:pt x="111" y="11"/>
                  <a:pt x="111" y="11"/>
                </a:cubicBezTo>
                <a:cubicBezTo>
                  <a:pt x="188" y="30"/>
                  <a:pt x="188" y="30"/>
                  <a:pt x="188" y="30"/>
                </a:cubicBezTo>
                <a:lnTo>
                  <a:pt x="167" y="66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411"/>
          <p:cNvSpPr>
            <a:spLocks/>
          </p:cNvSpPr>
          <p:nvPr/>
        </p:nvSpPr>
        <p:spPr bwMode="auto">
          <a:xfrm>
            <a:off x="8180388" y="2816226"/>
            <a:ext cx="182563" cy="134938"/>
          </a:xfrm>
          <a:custGeom>
            <a:avLst/>
            <a:gdLst>
              <a:gd name="T0" fmla="*/ 104 w 117"/>
              <a:gd name="T1" fmla="*/ 50 h 86"/>
              <a:gd name="T2" fmla="*/ 95 w 117"/>
              <a:gd name="T3" fmla="*/ 56 h 86"/>
              <a:gd name="T4" fmla="*/ 71 w 117"/>
              <a:gd name="T5" fmla="*/ 44 h 86"/>
              <a:gd name="T6" fmla="*/ 96 w 117"/>
              <a:gd name="T7" fmla="*/ 29 h 86"/>
              <a:gd name="T8" fmla="*/ 100 w 117"/>
              <a:gd name="T9" fmla="*/ 34 h 86"/>
              <a:gd name="T10" fmla="*/ 114 w 117"/>
              <a:gd name="T11" fmla="*/ 30 h 86"/>
              <a:gd name="T12" fmla="*/ 111 w 117"/>
              <a:gd name="T13" fmla="*/ 16 h 86"/>
              <a:gd name="T14" fmla="*/ 108 w 117"/>
              <a:gd name="T15" fmla="*/ 15 h 86"/>
              <a:gd name="T16" fmla="*/ 103 w 117"/>
              <a:gd name="T17" fmla="*/ 3 h 86"/>
              <a:gd name="T18" fmla="*/ 90 w 117"/>
              <a:gd name="T19" fmla="*/ 6 h 86"/>
              <a:gd name="T20" fmla="*/ 90 w 117"/>
              <a:gd name="T21" fmla="*/ 18 h 86"/>
              <a:gd name="T22" fmla="*/ 58 w 117"/>
              <a:gd name="T23" fmla="*/ 37 h 86"/>
              <a:gd name="T24" fmla="*/ 26 w 117"/>
              <a:gd name="T25" fmla="*/ 19 h 86"/>
              <a:gd name="T26" fmla="*/ 29 w 117"/>
              <a:gd name="T27" fmla="*/ 13 h 86"/>
              <a:gd name="T28" fmla="*/ 18 w 117"/>
              <a:gd name="T29" fmla="*/ 3 h 86"/>
              <a:gd name="T30" fmla="*/ 8 w 117"/>
              <a:gd name="T31" fmla="*/ 13 h 86"/>
              <a:gd name="T32" fmla="*/ 9 w 117"/>
              <a:gd name="T33" fmla="*/ 16 h 86"/>
              <a:gd name="T34" fmla="*/ 0 w 117"/>
              <a:gd name="T35" fmla="*/ 26 h 86"/>
              <a:gd name="T36" fmla="*/ 10 w 117"/>
              <a:gd name="T37" fmla="*/ 36 h 86"/>
              <a:gd name="T38" fmla="*/ 20 w 117"/>
              <a:gd name="T39" fmla="*/ 30 h 86"/>
              <a:gd name="T40" fmla="*/ 45 w 117"/>
              <a:gd name="T41" fmla="*/ 44 h 86"/>
              <a:gd name="T42" fmla="*/ 23 w 117"/>
              <a:gd name="T43" fmla="*/ 57 h 86"/>
              <a:gd name="T44" fmla="*/ 19 w 117"/>
              <a:gd name="T45" fmla="*/ 52 h 86"/>
              <a:gd name="T46" fmla="*/ 5 w 117"/>
              <a:gd name="T47" fmla="*/ 55 h 86"/>
              <a:gd name="T48" fmla="*/ 8 w 117"/>
              <a:gd name="T49" fmla="*/ 69 h 86"/>
              <a:gd name="T50" fmla="*/ 11 w 117"/>
              <a:gd name="T51" fmla="*/ 70 h 86"/>
              <a:gd name="T52" fmla="*/ 16 w 117"/>
              <a:gd name="T53" fmla="*/ 83 h 86"/>
              <a:gd name="T54" fmla="*/ 30 w 117"/>
              <a:gd name="T55" fmla="*/ 79 h 86"/>
              <a:gd name="T56" fmla="*/ 29 w 117"/>
              <a:gd name="T57" fmla="*/ 68 h 86"/>
              <a:gd name="T58" fmla="*/ 58 w 117"/>
              <a:gd name="T59" fmla="*/ 51 h 86"/>
              <a:gd name="T60" fmla="*/ 88 w 117"/>
              <a:gd name="T61" fmla="*/ 67 h 86"/>
              <a:gd name="T62" fmla="*/ 86 w 117"/>
              <a:gd name="T63" fmla="*/ 73 h 86"/>
              <a:gd name="T64" fmla="*/ 96 w 117"/>
              <a:gd name="T65" fmla="*/ 83 h 86"/>
              <a:gd name="T66" fmla="*/ 106 w 117"/>
              <a:gd name="T67" fmla="*/ 73 h 86"/>
              <a:gd name="T68" fmla="*/ 106 w 117"/>
              <a:gd name="T69" fmla="*/ 70 h 86"/>
              <a:gd name="T70" fmla="*/ 114 w 117"/>
              <a:gd name="T71" fmla="*/ 60 h 86"/>
              <a:gd name="T72" fmla="*/ 104 w 117"/>
              <a:gd name="T73" fmla="*/ 5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7" h="86">
                <a:moveTo>
                  <a:pt x="104" y="50"/>
                </a:moveTo>
                <a:cubicBezTo>
                  <a:pt x="100" y="50"/>
                  <a:pt x="96" y="53"/>
                  <a:pt x="95" y="56"/>
                </a:cubicBezTo>
                <a:cubicBezTo>
                  <a:pt x="71" y="44"/>
                  <a:pt x="71" y="44"/>
                  <a:pt x="71" y="44"/>
                </a:cubicBezTo>
                <a:cubicBezTo>
                  <a:pt x="96" y="29"/>
                  <a:pt x="96" y="29"/>
                  <a:pt x="96" y="29"/>
                </a:cubicBezTo>
                <a:cubicBezTo>
                  <a:pt x="97" y="31"/>
                  <a:pt x="98" y="33"/>
                  <a:pt x="100" y="34"/>
                </a:cubicBezTo>
                <a:cubicBezTo>
                  <a:pt x="105" y="37"/>
                  <a:pt x="111" y="35"/>
                  <a:pt x="114" y="30"/>
                </a:cubicBezTo>
                <a:cubicBezTo>
                  <a:pt x="117" y="26"/>
                  <a:pt x="115" y="19"/>
                  <a:pt x="111" y="16"/>
                </a:cubicBezTo>
                <a:cubicBezTo>
                  <a:pt x="110" y="16"/>
                  <a:pt x="109" y="16"/>
                  <a:pt x="108" y="15"/>
                </a:cubicBezTo>
                <a:cubicBezTo>
                  <a:pt x="109" y="11"/>
                  <a:pt x="108" y="5"/>
                  <a:pt x="103" y="3"/>
                </a:cubicBezTo>
                <a:cubicBezTo>
                  <a:pt x="99" y="0"/>
                  <a:pt x="92" y="1"/>
                  <a:pt x="90" y="6"/>
                </a:cubicBezTo>
                <a:cubicBezTo>
                  <a:pt x="87" y="10"/>
                  <a:pt x="88" y="14"/>
                  <a:pt x="90" y="18"/>
                </a:cubicBezTo>
                <a:cubicBezTo>
                  <a:pt x="58" y="37"/>
                  <a:pt x="58" y="37"/>
                  <a:pt x="58" y="37"/>
                </a:cubicBezTo>
                <a:cubicBezTo>
                  <a:pt x="26" y="19"/>
                  <a:pt x="26" y="19"/>
                  <a:pt x="26" y="19"/>
                </a:cubicBezTo>
                <a:cubicBezTo>
                  <a:pt x="28" y="17"/>
                  <a:pt x="29" y="15"/>
                  <a:pt x="29" y="13"/>
                </a:cubicBezTo>
                <a:cubicBezTo>
                  <a:pt x="29" y="7"/>
                  <a:pt x="24" y="3"/>
                  <a:pt x="18" y="3"/>
                </a:cubicBezTo>
                <a:cubicBezTo>
                  <a:pt x="13" y="3"/>
                  <a:pt x="8" y="7"/>
                  <a:pt x="8" y="13"/>
                </a:cubicBezTo>
                <a:cubicBezTo>
                  <a:pt x="8" y="14"/>
                  <a:pt x="8" y="15"/>
                  <a:pt x="9" y="16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32"/>
                  <a:pt x="5" y="36"/>
                  <a:pt x="10" y="36"/>
                </a:cubicBezTo>
                <a:cubicBezTo>
                  <a:pt x="14" y="36"/>
                  <a:pt x="18" y="34"/>
                  <a:pt x="20" y="30"/>
                </a:cubicBezTo>
                <a:cubicBezTo>
                  <a:pt x="45" y="44"/>
                  <a:pt x="45" y="44"/>
                  <a:pt x="45" y="44"/>
                </a:cubicBezTo>
                <a:cubicBezTo>
                  <a:pt x="23" y="57"/>
                  <a:pt x="23" y="57"/>
                  <a:pt x="23" y="57"/>
                </a:cubicBezTo>
                <a:cubicBezTo>
                  <a:pt x="22" y="55"/>
                  <a:pt x="21" y="53"/>
                  <a:pt x="19" y="52"/>
                </a:cubicBezTo>
                <a:cubicBezTo>
                  <a:pt x="14" y="49"/>
                  <a:pt x="8" y="50"/>
                  <a:pt x="5" y="55"/>
                </a:cubicBezTo>
                <a:cubicBezTo>
                  <a:pt x="2" y="60"/>
                  <a:pt x="4" y="66"/>
                  <a:pt x="8" y="69"/>
                </a:cubicBezTo>
                <a:cubicBezTo>
                  <a:pt x="9" y="70"/>
                  <a:pt x="10" y="70"/>
                  <a:pt x="11" y="70"/>
                </a:cubicBezTo>
                <a:cubicBezTo>
                  <a:pt x="10" y="75"/>
                  <a:pt x="11" y="80"/>
                  <a:pt x="16" y="83"/>
                </a:cubicBezTo>
                <a:cubicBezTo>
                  <a:pt x="20" y="86"/>
                  <a:pt x="27" y="84"/>
                  <a:pt x="30" y="79"/>
                </a:cubicBezTo>
                <a:cubicBezTo>
                  <a:pt x="32" y="76"/>
                  <a:pt x="31" y="72"/>
                  <a:pt x="29" y="68"/>
                </a:cubicBezTo>
                <a:cubicBezTo>
                  <a:pt x="58" y="51"/>
                  <a:pt x="58" y="51"/>
                  <a:pt x="58" y="51"/>
                </a:cubicBezTo>
                <a:cubicBezTo>
                  <a:pt x="88" y="67"/>
                  <a:pt x="88" y="67"/>
                  <a:pt x="88" y="67"/>
                </a:cubicBezTo>
                <a:cubicBezTo>
                  <a:pt x="86" y="69"/>
                  <a:pt x="86" y="71"/>
                  <a:pt x="86" y="73"/>
                </a:cubicBezTo>
                <a:cubicBezTo>
                  <a:pt x="86" y="79"/>
                  <a:pt x="90" y="83"/>
                  <a:pt x="96" y="83"/>
                </a:cubicBezTo>
                <a:cubicBezTo>
                  <a:pt x="102" y="83"/>
                  <a:pt x="106" y="79"/>
                  <a:pt x="106" y="73"/>
                </a:cubicBezTo>
                <a:cubicBezTo>
                  <a:pt x="106" y="72"/>
                  <a:pt x="106" y="71"/>
                  <a:pt x="106" y="70"/>
                </a:cubicBezTo>
                <a:cubicBezTo>
                  <a:pt x="110" y="69"/>
                  <a:pt x="114" y="65"/>
                  <a:pt x="114" y="60"/>
                </a:cubicBezTo>
                <a:cubicBezTo>
                  <a:pt x="114" y="54"/>
                  <a:pt x="110" y="50"/>
                  <a:pt x="104" y="5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412"/>
          <p:cNvSpPr>
            <a:spLocks noEditPoints="1"/>
          </p:cNvSpPr>
          <p:nvPr/>
        </p:nvSpPr>
        <p:spPr bwMode="auto">
          <a:xfrm>
            <a:off x="8188325" y="2635251"/>
            <a:ext cx="168275" cy="187325"/>
          </a:xfrm>
          <a:custGeom>
            <a:avLst/>
            <a:gdLst>
              <a:gd name="T0" fmla="*/ 14 w 108"/>
              <a:gd name="T1" fmla="*/ 99 h 119"/>
              <a:gd name="T2" fmla="*/ 36 w 108"/>
              <a:gd name="T3" fmla="*/ 109 h 119"/>
              <a:gd name="T4" fmla="*/ 39 w 108"/>
              <a:gd name="T5" fmla="*/ 117 h 119"/>
              <a:gd name="T6" fmla="*/ 55 w 108"/>
              <a:gd name="T7" fmla="*/ 119 h 119"/>
              <a:gd name="T8" fmla="*/ 70 w 108"/>
              <a:gd name="T9" fmla="*/ 117 h 119"/>
              <a:gd name="T10" fmla="*/ 73 w 108"/>
              <a:gd name="T11" fmla="*/ 109 h 119"/>
              <a:gd name="T12" fmla="*/ 95 w 108"/>
              <a:gd name="T13" fmla="*/ 99 h 119"/>
              <a:gd name="T14" fmla="*/ 100 w 108"/>
              <a:gd name="T15" fmla="*/ 78 h 119"/>
              <a:gd name="T16" fmla="*/ 108 w 108"/>
              <a:gd name="T17" fmla="*/ 44 h 119"/>
              <a:gd name="T18" fmla="*/ 108 w 108"/>
              <a:gd name="T19" fmla="*/ 43 h 119"/>
              <a:gd name="T20" fmla="*/ 55 w 108"/>
              <a:gd name="T21" fmla="*/ 0 h 119"/>
              <a:gd name="T22" fmla="*/ 1 w 108"/>
              <a:gd name="T23" fmla="*/ 43 h 119"/>
              <a:gd name="T24" fmla="*/ 1 w 108"/>
              <a:gd name="T25" fmla="*/ 44 h 119"/>
              <a:gd name="T26" fmla="*/ 1 w 108"/>
              <a:gd name="T27" fmla="*/ 44 h 119"/>
              <a:gd name="T28" fmla="*/ 9 w 108"/>
              <a:gd name="T29" fmla="*/ 78 h 119"/>
              <a:gd name="T30" fmla="*/ 14 w 108"/>
              <a:gd name="T31" fmla="*/ 99 h 119"/>
              <a:gd name="T32" fmla="*/ 65 w 108"/>
              <a:gd name="T33" fmla="*/ 74 h 119"/>
              <a:gd name="T34" fmla="*/ 65 w 108"/>
              <a:gd name="T35" fmla="*/ 74 h 119"/>
              <a:gd name="T36" fmla="*/ 65 w 108"/>
              <a:gd name="T37" fmla="*/ 74 h 119"/>
              <a:gd name="T38" fmla="*/ 65 w 108"/>
              <a:gd name="T39" fmla="*/ 69 h 119"/>
              <a:gd name="T40" fmla="*/ 65 w 108"/>
              <a:gd name="T41" fmla="*/ 68 h 119"/>
              <a:gd name="T42" fmla="*/ 65 w 108"/>
              <a:gd name="T43" fmla="*/ 68 h 119"/>
              <a:gd name="T44" fmla="*/ 65 w 108"/>
              <a:gd name="T45" fmla="*/ 68 h 119"/>
              <a:gd name="T46" fmla="*/ 65 w 108"/>
              <a:gd name="T47" fmla="*/ 68 h 119"/>
              <a:gd name="T48" fmla="*/ 78 w 108"/>
              <a:gd name="T49" fmla="*/ 57 h 119"/>
              <a:gd name="T50" fmla="*/ 90 w 108"/>
              <a:gd name="T51" fmla="*/ 68 h 119"/>
              <a:gd name="T52" fmla="*/ 90 w 108"/>
              <a:gd name="T53" fmla="*/ 68 h 119"/>
              <a:gd name="T54" fmla="*/ 90 w 108"/>
              <a:gd name="T55" fmla="*/ 68 h 119"/>
              <a:gd name="T56" fmla="*/ 90 w 108"/>
              <a:gd name="T57" fmla="*/ 69 h 119"/>
              <a:gd name="T58" fmla="*/ 90 w 108"/>
              <a:gd name="T59" fmla="*/ 73 h 119"/>
              <a:gd name="T60" fmla="*/ 90 w 108"/>
              <a:gd name="T61" fmla="*/ 74 h 119"/>
              <a:gd name="T62" fmla="*/ 78 w 108"/>
              <a:gd name="T63" fmla="*/ 85 h 119"/>
              <a:gd name="T64" fmla="*/ 65 w 108"/>
              <a:gd name="T65" fmla="*/ 74 h 119"/>
              <a:gd name="T66" fmla="*/ 65 w 108"/>
              <a:gd name="T67" fmla="*/ 74 h 119"/>
              <a:gd name="T68" fmla="*/ 54 w 108"/>
              <a:gd name="T69" fmla="*/ 85 h 119"/>
              <a:gd name="T70" fmla="*/ 56 w 108"/>
              <a:gd name="T71" fmla="*/ 104 h 119"/>
              <a:gd name="T72" fmla="*/ 54 w 108"/>
              <a:gd name="T73" fmla="*/ 97 h 119"/>
              <a:gd name="T74" fmla="*/ 49 w 108"/>
              <a:gd name="T75" fmla="*/ 102 h 119"/>
              <a:gd name="T76" fmla="*/ 54 w 108"/>
              <a:gd name="T77" fmla="*/ 85 h 119"/>
              <a:gd name="T78" fmla="*/ 20 w 108"/>
              <a:gd name="T79" fmla="*/ 74 h 119"/>
              <a:gd name="T80" fmla="*/ 20 w 108"/>
              <a:gd name="T81" fmla="*/ 74 h 119"/>
              <a:gd name="T82" fmla="*/ 20 w 108"/>
              <a:gd name="T83" fmla="*/ 74 h 119"/>
              <a:gd name="T84" fmla="*/ 20 w 108"/>
              <a:gd name="T85" fmla="*/ 69 h 119"/>
              <a:gd name="T86" fmla="*/ 20 w 108"/>
              <a:gd name="T87" fmla="*/ 68 h 119"/>
              <a:gd name="T88" fmla="*/ 20 w 108"/>
              <a:gd name="T89" fmla="*/ 68 h 119"/>
              <a:gd name="T90" fmla="*/ 20 w 108"/>
              <a:gd name="T91" fmla="*/ 68 h 119"/>
              <a:gd name="T92" fmla="*/ 32 w 108"/>
              <a:gd name="T93" fmla="*/ 57 h 119"/>
              <a:gd name="T94" fmla="*/ 45 w 108"/>
              <a:gd name="T95" fmla="*/ 68 h 119"/>
              <a:gd name="T96" fmla="*/ 45 w 108"/>
              <a:gd name="T97" fmla="*/ 68 h 119"/>
              <a:gd name="T98" fmla="*/ 45 w 108"/>
              <a:gd name="T99" fmla="*/ 68 h 119"/>
              <a:gd name="T100" fmla="*/ 45 w 108"/>
              <a:gd name="T101" fmla="*/ 69 h 119"/>
              <a:gd name="T102" fmla="*/ 45 w 108"/>
              <a:gd name="T103" fmla="*/ 73 h 119"/>
              <a:gd name="T104" fmla="*/ 45 w 108"/>
              <a:gd name="T105" fmla="*/ 74 h 119"/>
              <a:gd name="T106" fmla="*/ 32 w 108"/>
              <a:gd name="T107" fmla="*/ 85 h 119"/>
              <a:gd name="T108" fmla="*/ 20 w 108"/>
              <a:gd name="T109" fmla="*/ 74 h 119"/>
              <a:gd name="T110" fmla="*/ 20 w 108"/>
              <a:gd name="T111" fmla="*/ 7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8" h="119">
                <a:moveTo>
                  <a:pt x="14" y="99"/>
                </a:moveTo>
                <a:cubicBezTo>
                  <a:pt x="36" y="109"/>
                  <a:pt x="36" y="109"/>
                  <a:pt x="36" y="109"/>
                </a:cubicBezTo>
                <a:cubicBezTo>
                  <a:pt x="39" y="117"/>
                  <a:pt x="39" y="117"/>
                  <a:pt x="39" y="117"/>
                </a:cubicBezTo>
                <a:cubicBezTo>
                  <a:pt x="39" y="117"/>
                  <a:pt x="48" y="119"/>
                  <a:pt x="55" y="119"/>
                </a:cubicBezTo>
                <a:cubicBezTo>
                  <a:pt x="61" y="119"/>
                  <a:pt x="70" y="117"/>
                  <a:pt x="70" y="117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95" y="99"/>
                  <a:pt x="95" y="99"/>
                  <a:pt x="95" y="99"/>
                </a:cubicBezTo>
                <a:cubicBezTo>
                  <a:pt x="95" y="99"/>
                  <a:pt x="90" y="90"/>
                  <a:pt x="100" y="78"/>
                </a:cubicBezTo>
                <a:cubicBezTo>
                  <a:pt x="108" y="67"/>
                  <a:pt x="108" y="48"/>
                  <a:pt x="108" y="44"/>
                </a:cubicBezTo>
                <a:cubicBezTo>
                  <a:pt x="108" y="44"/>
                  <a:pt x="108" y="43"/>
                  <a:pt x="108" y="43"/>
                </a:cubicBezTo>
                <a:cubicBezTo>
                  <a:pt x="108" y="19"/>
                  <a:pt x="84" y="0"/>
                  <a:pt x="55" y="0"/>
                </a:cubicBezTo>
                <a:cubicBezTo>
                  <a:pt x="25" y="0"/>
                  <a:pt x="1" y="19"/>
                  <a:pt x="1" y="43"/>
                </a:cubicBezTo>
                <a:cubicBezTo>
                  <a:pt x="1" y="43"/>
                  <a:pt x="1" y="43"/>
                  <a:pt x="1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1" y="44"/>
                  <a:pt x="0" y="66"/>
                  <a:pt x="9" y="78"/>
                </a:cubicBezTo>
                <a:cubicBezTo>
                  <a:pt x="19" y="90"/>
                  <a:pt x="14" y="99"/>
                  <a:pt x="14" y="99"/>
                </a:cubicBezTo>
                <a:close/>
                <a:moveTo>
                  <a:pt x="65" y="74"/>
                </a:moveTo>
                <a:cubicBezTo>
                  <a:pt x="65" y="74"/>
                  <a:pt x="65" y="74"/>
                  <a:pt x="65" y="74"/>
                </a:cubicBezTo>
                <a:cubicBezTo>
                  <a:pt x="65" y="74"/>
                  <a:pt x="65" y="74"/>
                  <a:pt x="65" y="74"/>
                </a:cubicBezTo>
                <a:cubicBezTo>
                  <a:pt x="65" y="69"/>
                  <a:pt x="65" y="69"/>
                  <a:pt x="65" y="69"/>
                </a:cubicBezTo>
                <a:cubicBezTo>
                  <a:pt x="65" y="69"/>
                  <a:pt x="65" y="69"/>
                  <a:pt x="65" y="68"/>
                </a:cubicBezTo>
                <a:cubicBezTo>
                  <a:pt x="65" y="68"/>
                  <a:pt x="65" y="68"/>
                  <a:pt x="65" y="68"/>
                </a:cubicBezTo>
                <a:cubicBezTo>
                  <a:pt x="65" y="68"/>
                  <a:pt x="65" y="68"/>
                  <a:pt x="65" y="68"/>
                </a:cubicBezTo>
                <a:cubicBezTo>
                  <a:pt x="65" y="68"/>
                  <a:pt x="65" y="68"/>
                  <a:pt x="65" y="68"/>
                </a:cubicBezTo>
                <a:cubicBezTo>
                  <a:pt x="66" y="62"/>
                  <a:pt x="71" y="57"/>
                  <a:pt x="78" y="57"/>
                </a:cubicBezTo>
                <a:cubicBezTo>
                  <a:pt x="84" y="57"/>
                  <a:pt x="90" y="62"/>
                  <a:pt x="90" y="68"/>
                </a:cubicBezTo>
                <a:cubicBezTo>
                  <a:pt x="90" y="68"/>
                  <a:pt x="90" y="68"/>
                  <a:pt x="90" y="68"/>
                </a:cubicBezTo>
                <a:cubicBezTo>
                  <a:pt x="90" y="68"/>
                  <a:pt x="90" y="68"/>
                  <a:pt x="90" y="68"/>
                </a:cubicBezTo>
                <a:cubicBezTo>
                  <a:pt x="90" y="69"/>
                  <a:pt x="90" y="69"/>
                  <a:pt x="90" y="69"/>
                </a:cubicBezTo>
                <a:cubicBezTo>
                  <a:pt x="90" y="73"/>
                  <a:pt x="90" y="73"/>
                  <a:pt x="90" y="73"/>
                </a:cubicBezTo>
                <a:cubicBezTo>
                  <a:pt x="90" y="73"/>
                  <a:pt x="90" y="74"/>
                  <a:pt x="90" y="74"/>
                </a:cubicBezTo>
                <a:cubicBezTo>
                  <a:pt x="90" y="80"/>
                  <a:pt x="85" y="85"/>
                  <a:pt x="78" y="85"/>
                </a:cubicBezTo>
                <a:cubicBezTo>
                  <a:pt x="71" y="85"/>
                  <a:pt x="65" y="80"/>
                  <a:pt x="65" y="74"/>
                </a:cubicBezTo>
                <a:cubicBezTo>
                  <a:pt x="65" y="74"/>
                  <a:pt x="65" y="74"/>
                  <a:pt x="65" y="74"/>
                </a:cubicBezTo>
                <a:close/>
                <a:moveTo>
                  <a:pt x="54" y="85"/>
                </a:moveTo>
                <a:cubicBezTo>
                  <a:pt x="59" y="93"/>
                  <a:pt x="60" y="105"/>
                  <a:pt x="56" y="104"/>
                </a:cubicBezTo>
                <a:cubicBezTo>
                  <a:pt x="53" y="103"/>
                  <a:pt x="54" y="97"/>
                  <a:pt x="54" y="97"/>
                </a:cubicBezTo>
                <a:cubicBezTo>
                  <a:pt x="54" y="97"/>
                  <a:pt x="49" y="103"/>
                  <a:pt x="49" y="102"/>
                </a:cubicBezTo>
                <a:cubicBezTo>
                  <a:pt x="49" y="99"/>
                  <a:pt x="54" y="85"/>
                  <a:pt x="54" y="85"/>
                </a:cubicBezTo>
                <a:close/>
                <a:moveTo>
                  <a:pt x="20" y="74"/>
                </a:moveTo>
                <a:cubicBezTo>
                  <a:pt x="20" y="74"/>
                  <a:pt x="20" y="74"/>
                  <a:pt x="20" y="74"/>
                </a:cubicBezTo>
                <a:cubicBezTo>
                  <a:pt x="20" y="74"/>
                  <a:pt x="20" y="74"/>
                  <a:pt x="20" y="74"/>
                </a:cubicBezTo>
                <a:cubicBezTo>
                  <a:pt x="20" y="69"/>
                  <a:pt x="20" y="69"/>
                  <a:pt x="20" y="69"/>
                </a:cubicBezTo>
                <a:cubicBezTo>
                  <a:pt x="20" y="69"/>
                  <a:pt x="20" y="69"/>
                  <a:pt x="20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0" y="62"/>
                  <a:pt x="26" y="57"/>
                  <a:pt x="32" y="57"/>
                </a:cubicBezTo>
                <a:cubicBezTo>
                  <a:pt x="39" y="57"/>
                  <a:pt x="44" y="62"/>
                  <a:pt x="45" y="68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73"/>
                  <a:pt x="45" y="74"/>
                  <a:pt x="45" y="74"/>
                </a:cubicBezTo>
                <a:cubicBezTo>
                  <a:pt x="45" y="80"/>
                  <a:pt x="39" y="85"/>
                  <a:pt x="32" y="85"/>
                </a:cubicBezTo>
                <a:cubicBezTo>
                  <a:pt x="25" y="85"/>
                  <a:pt x="20" y="80"/>
                  <a:pt x="20" y="74"/>
                </a:cubicBezTo>
                <a:cubicBezTo>
                  <a:pt x="20" y="74"/>
                  <a:pt x="20" y="74"/>
                  <a:pt x="20" y="74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413"/>
          <p:cNvSpPr>
            <a:spLocks noEditPoints="1"/>
          </p:cNvSpPr>
          <p:nvPr/>
        </p:nvSpPr>
        <p:spPr bwMode="auto">
          <a:xfrm>
            <a:off x="6238875" y="4646613"/>
            <a:ext cx="311150" cy="174625"/>
          </a:xfrm>
          <a:custGeom>
            <a:avLst/>
            <a:gdLst>
              <a:gd name="T0" fmla="*/ 183 w 199"/>
              <a:gd name="T1" fmla="*/ 0 h 111"/>
              <a:gd name="T2" fmla="*/ 16 w 199"/>
              <a:gd name="T3" fmla="*/ 0 h 111"/>
              <a:gd name="T4" fmla="*/ 0 w 199"/>
              <a:gd name="T5" fmla="*/ 17 h 111"/>
              <a:gd name="T6" fmla="*/ 0 w 199"/>
              <a:gd name="T7" fmla="*/ 22 h 111"/>
              <a:gd name="T8" fmla="*/ 11 w 199"/>
              <a:gd name="T9" fmla="*/ 38 h 111"/>
              <a:gd name="T10" fmla="*/ 27 w 199"/>
              <a:gd name="T11" fmla="*/ 96 h 111"/>
              <a:gd name="T12" fmla="*/ 28 w 199"/>
              <a:gd name="T13" fmla="*/ 97 h 111"/>
              <a:gd name="T14" fmla="*/ 49 w 199"/>
              <a:gd name="T15" fmla="*/ 111 h 111"/>
              <a:gd name="T16" fmla="*/ 149 w 199"/>
              <a:gd name="T17" fmla="*/ 111 h 111"/>
              <a:gd name="T18" fmla="*/ 171 w 199"/>
              <a:gd name="T19" fmla="*/ 97 h 111"/>
              <a:gd name="T20" fmla="*/ 171 w 199"/>
              <a:gd name="T21" fmla="*/ 96 h 111"/>
              <a:gd name="T22" fmla="*/ 188 w 199"/>
              <a:gd name="T23" fmla="*/ 38 h 111"/>
              <a:gd name="T24" fmla="*/ 199 w 199"/>
              <a:gd name="T25" fmla="*/ 22 h 111"/>
              <a:gd name="T26" fmla="*/ 199 w 199"/>
              <a:gd name="T27" fmla="*/ 17 h 111"/>
              <a:gd name="T28" fmla="*/ 183 w 199"/>
              <a:gd name="T29" fmla="*/ 0 h 111"/>
              <a:gd name="T30" fmla="*/ 188 w 199"/>
              <a:gd name="T31" fmla="*/ 22 h 111"/>
              <a:gd name="T32" fmla="*/ 183 w 199"/>
              <a:gd name="T33" fmla="*/ 28 h 111"/>
              <a:gd name="T34" fmla="*/ 178 w 199"/>
              <a:gd name="T35" fmla="*/ 32 h 111"/>
              <a:gd name="T36" fmla="*/ 161 w 199"/>
              <a:gd name="T37" fmla="*/ 93 h 111"/>
              <a:gd name="T38" fmla="*/ 149 w 199"/>
              <a:gd name="T39" fmla="*/ 100 h 111"/>
              <a:gd name="T40" fmla="*/ 49 w 199"/>
              <a:gd name="T41" fmla="*/ 100 h 111"/>
              <a:gd name="T42" fmla="*/ 38 w 199"/>
              <a:gd name="T43" fmla="*/ 93 h 111"/>
              <a:gd name="T44" fmla="*/ 21 w 199"/>
              <a:gd name="T45" fmla="*/ 32 h 111"/>
              <a:gd name="T46" fmla="*/ 16 w 199"/>
              <a:gd name="T47" fmla="*/ 28 h 111"/>
              <a:gd name="T48" fmla="*/ 10 w 199"/>
              <a:gd name="T49" fmla="*/ 22 h 111"/>
              <a:gd name="T50" fmla="*/ 10 w 199"/>
              <a:gd name="T51" fmla="*/ 17 h 111"/>
              <a:gd name="T52" fmla="*/ 16 w 199"/>
              <a:gd name="T53" fmla="*/ 11 h 111"/>
              <a:gd name="T54" fmla="*/ 183 w 199"/>
              <a:gd name="T55" fmla="*/ 11 h 111"/>
              <a:gd name="T56" fmla="*/ 188 w 199"/>
              <a:gd name="T57" fmla="*/ 17 h 111"/>
              <a:gd name="T58" fmla="*/ 188 w 199"/>
              <a:gd name="T59" fmla="*/ 22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99" h="111">
                <a:moveTo>
                  <a:pt x="183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8"/>
                  <a:pt x="0" y="17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30"/>
                  <a:pt x="4" y="36"/>
                  <a:pt x="11" y="38"/>
                </a:cubicBezTo>
                <a:cubicBezTo>
                  <a:pt x="27" y="96"/>
                  <a:pt x="27" y="96"/>
                  <a:pt x="27" y="96"/>
                </a:cubicBezTo>
                <a:cubicBezTo>
                  <a:pt x="28" y="96"/>
                  <a:pt x="28" y="97"/>
                  <a:pt x="28" y="97"/>
                </a:cubicBezTo>
                <a:cubicBezTo>
                  <a:pt x="34" y="110"/>
                  <a:pt x="42" y="111"/>
                  <a:pt x="49" y="111"/>
                </a:cubicBezTo>
                <a:cubicBezTo>
                  <a:pt x="149" y="111"/>
                  <a:pt x="149" y="111"/>
                  <a:pt x="149" y="111"/>
                </a:cubicBezTo>
                <a:cubicBezTo>
                  <a:pt x="157" y="111"/>
                  <a:pt x="164" y="110"/>
                  <a:pt x="171" y="97"/>
                </a:cubicBezTo>
                <a:cubicBezTo>
                  <a:pt x="171" y="97"/>
                  <a:pt x="171" y="96"/>
                  <a:pt x="171" y="96"/>
                </a:cubicBezTo>
                <a:cubicBezTo>
                  <a:pt x="188" y="38"/>
                  <a:pt x="188" y="38"/>
                  <a:pt x="188" y="38"/>
                </a:cubicBezTo>
                <a:cubicBezTo>
                  <a:pt x="195" y="36"/>
                  <a:pt x="199" y="30"/>
                  <a:pt x="199" y="22"/>
                </a:cubicBezTo>
                <a:cubicBezTo>
                  <a:pt x="199" y="17"/>
                  <a:pt x="199" y="17"/>
                  <a:pt x="199" y="17"/>
                </a:cubicBezTo>
                <a:cubicBezTo>
                  <a:pt x="199" y="8"/>
                  <a:pt x="192" y="0"/>
                  <a:pt x="183" y="0"/>
                </a:cubicBezTo>
                <a:close/>
                <a:moveTo>
                  <a:pt x="188" y="22"/>
                </a:moveTo>
                <a:cubicBezTo>
                  <a:pt x="188" y="25"/>
                  <a:pt x="186" y="28"/>
                  <a:pt x="183" y="28"/>
                </a:cubicBezTo>
                <a:cubicBezTo>
                  <a:pt x="181" y="28"/>
                  <a:pt x="179" y="30"/>
                  <a:pt x="178" y="32"/>
                </a:cubicBezTo>
                <a:cubicBezTo>
                  <a:pt x="161" y="93"/>
                  <a:pt x="161" y="93"/>
                  <a:pt x="161" y="93"/>
                </a:cubicBezTo>
                <a:cubicBezTo>
                  <a:pt x="157" y="100"/>
                  <a:pt x="154" y="100"/>
                  <a:pt x="149" y="100"/>
                </a:cubicBezTo>
                <a:cubicBezTo>
                  <a:pt x="49" y="100"/>
                  <a:pt x="49" y="100"/>
                  <a:pt x="49" y="100"/>
                </a:cubicBezTo>
                <a:cubicBezTo>
                  <a:pt x="45" y="100"/>
                  <a:pt x="42" y="100"/>
                  <a:pt x="38" y="93"/>
                </a:cubicBezTo>
                <a:cubicBezTo>
                  <a:pt x="21" y="32"/>
                  <a:pt x="21" y="32"/>
                  <a:pt x="21" y="32"/>
                </a:cubicBezTo>
                <a:cubicBezTo>
                  <a:pt x="20" y="30"/>
                  <a:pt x="18" y="28"/>
                  <a:pt x="16" y="28"/>
                </a:cubicBezTo>
                <a:cubicBezTo>
                  <a:pt x="13" y="28"/>
                  <a:pt x="10" y="25"/>
                  <a:pt x="10" y="22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4"/>
                  <a:pt x="13" y="11"/>
                  <a:pt x="16" y="11"/>
                </a:cubicBezTo>
                <a:cubicBezTo>
                  <a:pt x="183" y="11"/>
                  <a:pt x="183" y="11"/>
                  <a:pt x="183" y="11"/>
                </a:cubicBezTo>
                <a:cubicBezTo>
                  <a:pt x="186" y="11"/>
                  <a:pt x="188" y="14"/>
                  <a:pt x="188" y="17"/>
                </a:cubicBezTo>
                <a:lnTo>
                  <a:pt x="188" y="22"/>
                </a:ln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414"/>
          <p:cNvSpPr>
            <a:spLocks/>
          </p:cNvSpPr>
          <p:nvPr/>
        </p:nvSpPr>
        <p:spPr bwMode="auto">
          <a:xfrm>
            <a:off x="6307138" y="4525963"/>
            <a:ext cx="174625" cy="106363"/>
          </a:xfrm>
          <a:custGeom>
            <a:avLst/>
            <a:gdLst>
              <a:gd name="T0" fmla="*/ 11 w 111"/>
              <a:gd name="T1" fmla="*/ 65 h 67"/>
              <a:gd name="T2" fmla="*/ 52 w 111"/>
              <a:gd name="T3" fmla="*/ 23 h 67"/>
              <a:gd name="T4" fmla="*/ 55 w 111"/>
              <a:gd name="T5" fmla="*/ 23 h 67"/>
              <a:gd name="T6" fmla="*/ 60 w 111"/>
              <a:gd name="T7" fmla="*/ 23 h 67"/>
              <a:gd name="T8" fmla="*/ 100 w 111"/>
              <a:gd name="T9" fmla="*/ 65 h 67"/>
              <a:gd name="T10" fmla="*/ 104 w 111"/>
              <a:gd name="T11" fmla="*/ 66 h 67"/>
              <a:gd name="T12" fmla="*/ 108 w 111"/>
              <a:gd name="T13" fmla="*/ 65 h 67"/>
              <a:gd name="T14" fmla="*/ 109 w 111"/>
              <a:gd name="T15" fmla="*/ 56 h 67"/>
              <a:gd name="T16" fmla="*/ 67 w 111"/>
              <a:gd name="T17" fmla="*/ 13 h 67"/>
              <a:gd name="T18" fmla="*/ 67 w 111"/>
              <a:gd name="T19" fmla="*/ 12 h 67"/>
              <a:gd name="T20" fmla="*/ 55 w 111"/>
              <a:gd name="T21" fmla="*/ 0 h 67"/>
              <a:gd name="T22" fmla="*/ 44 w 111"/>
              <a:gd name="T23" fmla="*/ 12 h 67"/>
              <a:gd name="T24" fmla="*/ 44 w 111"/>
              <a:gd name="T25" fmla="*/ 14 h 67"/>
              <a:gd name="T26" fmla="*/ 2 w 111"/>
              <a:gd name="T27" fmla="*/ 56 h 67"/>
              <a:gd name="T28" fmla="*/ 2 w 111"/>
              <a:gd name="T29" fmla="*/ 65 h 67"/>
              <a:gd name="T30" fmla="*/ 11 w 111"/>
              <a:gd name="T31" fmla="*/ 6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1" h="67">
                <a:moveTo>
                  <a:pt x="11" y="65"/>
                </a:moveTo>
                <a:cubicBezTo>
                  <a:pt x="52" y="23"/>
                  <a:pt x="52" y="23"/>
                  <a:pt x="52" y="23"/>
                </a:cubicBezTo>
                <a:cubicBezTo>
                  <a:pt x="53" y="23"/>
                  <a:pt x="54" y="23"/>
                  <a:pt x="55" y="23"/>
                </a:cubicBezTo>
                <a:cubicBezTo>
                  <a:pt x="57" y="23"/>
                  <a:pt x="58" y="23"/>
                  <a:pt x="60" y="23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6"/>
                  <a:pt x="103" y="66"/>
                  <a:pt x="104" y="66"/>
                </a:cubicBezTo>
                <a:cubicBezTo>
                  <a:pt x="106" y="66"/>
                  <a:pt x="107" y="66"/>
                  <a:pt x="108" y="65"/>
                </a:cubicBezTo>
                <a:cubicBezTo>
                  <a:pt x="111" y="62"/>
                  <a:pt x="111" y="59"/>
                  <a:pt x="109" y="56"/>
                </a:cubicBezTo>
                <a:cubicBezTo>
                  <a:pt x="67" y="13"/>
                  <a:pt x="67" y="13"/>
                  <a:pt x="67" y="13"/>
                </a:cubicBezTo>
                <a:cubicBezTo>
                  <a:pt x="67" y="13"/>
                  <a:pt x="67" y="12"/>
                  <a:pt x="67" y="12"/>
                </a:cubicBezTo>
                <a:cubicBezTo>
                  <a:pt x="67" y="5"/>
                  <a:pt x="62" y="0"/>
                  <a:pt x="55" y="0"/>
                </a:cubicBezTo>
                <a:cubicBezTo>
                  <a:pt x="49" y="0"/>
                  <a:pt x="44" y="5"/>
                  <a:pt x="44" y="12"/>
                </a:cubicBezTo>
                <a:cubicBezTo>
                  <a:pt x="44" y="12"/>
                  <a:pt x="44" y="13"/>
                  <a:pt x="44" y="14"/>
                </a:cubicBezTo>
                <a:cubicBezTo>
                  <a:pt x="2" y="56"/>
                  <a:pt x="2" y="56"/>
                  <a:pt x="2" y="56"/>
                </a:cubicBezTo>
                <a:cubicBezTo>
                  <a:pt x="0" y="59"/>
                  <a:pt x="0" y="62"/>
                  <a:pt x="2" y="65"/>
                </a:cubicBezTo>
                <a:cubicBezTo>
                  <a:pt x="5" y="67"/>
                  <a:pt x="8" y="67"/>
                  <a:pt x="11" y="65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415"/>
          <p:cNvSpPr>
            <a:spLocks/>
          </p:cNvSpPr>
          <p:nvPr/>
        </p:nvSpPr>
        <p:spPr bwMode="auto">
          <a:xfrm>
            <a:off x="6288088" y="4694238"/>
            <a:ext cx="214313" cy="9525"/>
          </a:xfrm>
          <a:custGeom>
            <a:avLst/>
            <a:gdLst>
              <a:gd name="T0" fmla="*/ 133 w 136"/>
              <a:gd name="T1" fmla="*/ 0 h 6"/>
              <a:gd name="T2" fmla="*/ 3 w 136"/>
              <a:gd name="T3" fmla="*/ 0 h 6"/>
              <a:gd name="T4" fmla="*/ 0 w 136"/>
              <a:gd name="T5" fmla="*/ 3 h 6"/>
              <a:gd name="T6" fmla="*/ 3 w 136"/>
              <a:gd name="T7" fmla="*/ 6 h 6"/>
              <a:gd name="T8" fmla="*/ 133 w 136"/>
              <a:gd name="T9" fmla="*/ 6 h 6"/>
              <a:gd name="T10" fmla="*/ 136 w 136"/>
              <a:gd name="T11" fmla="*/ 3 h 6"/>
              <a:gd name="T12" fmla="*/ 133 w 136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6" h="6">
                <a:moveTo>
                  <a:pt x="133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4"/>
                  <a:pt x="2" y="6"/>
                  <a:pt x="3" y="6"/>
                </a:cubicBezTo>
                <a:cubicBezTo>
                  <a:pt x="133" y="6"/>
                  <a:pt x="133" y="6"/>
                  <a:pt x="133" y="6"/>
                </a:cubicBezTo>
                <a:cubicBezTo>
                  <a:pt x="135" y="6"/>
                  <a:pt x="136" y="4"/>
                  <a:pt x="136" y="3"/>
                </a:cubicBezTo>
                <a:cubicBezTo>
                  <a:pt x="136" y="1"/>
                  <a:pt x="135" y="0"/>
                  <a:pt x="133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416"/>
          <p:cNvSpPr>
            <a:spLocks/>
          </p:cNvSpPr>
          <p:nvPr/>
        </p:nvSpPr>
        <p:spPr bwMode="auto">
          <a:xfrm>
            <a:off x="6294438" y="4725988"/>
            <a:ext cx="200025" cy="9525"/>
          </a:xfrm>
          <a:custGeom>
            <a:avLst/>
            <a:gdLst>
              <a:gd name="T0" fmla="*/ 124 w 127"/>
              <a:gd name="T1" fmla="*/ 0 h 6"/>
              <a:gd name="T2" fmla="*/ 3 w 127"/>
              <a:gd name="T3" fmla="*/ 0 h 6"/>
              <a:gd name="T4" fmla="*/ 0 w 127"/>
              <a:gd name="T5" fmla="*/ 3 h 6"/>
              <a:gd name="T6" fmla="*/ 3 w 127"/>
              <a:gd name="T7" fmla="*/ 6 h 6"/>
              <a:gd name="T8" fmla="*/ 124 w 127"/>
              <a:gd name="T9" fmla="*/ 6 h 6"/>
              <a:gd name="T10" fmla="*/ 127 w 127"/>
              <a:gd name="T11" fmla="*/ 3 h 6"/>
              <a:gd name="T12" fmla="*/ 124 w 127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7" h="6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1"/>
                  <a:pt x="0" y="3"/>
                </a:cubicBezTo>
                <a:cubicBezTo>
                  <a:pt x="0" y="4"/>
                  <a:pt x="2" y="6"/>
                  <a:pt x="3" y="6"/>
                </a:cubicBezTo>
                <a:cubicBezTo>
                  <a:pt x="124" y="6"/>
                  <a:pt x="124" y="6"/>
                  <a:pt x="124" y="6"/>
                </a:cubicBezTo>
                <a:cubicBezTo>
                  <a:pt x="126" y="6"/>
                  <a:pt x="127" y="4"/>
                  <a:pt x="127" y="3"/>
                </a:cubicBezTo>
                <a:cubicBezTo>
                  <a:pt x="127" y="1"/>
                  <a:pt x="126" y="0"/>
                  <a:pt x="124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417"/>
          <p:cNvSpPr>
            <a:spLocks/>
          </p:cNvSpPr>
          <p:nvPr/>
        </p:nvSpPr>
        <p:spPr bwMode="auto">
          <a:xfrm>
            <a:off x="6303963" y="4757738"/>
            <a:ext cx="179388" cy="7938"/>
          </a:xfrm>
          <a:custGeom>
            <a:avLst/>
            <a:gdLst>
              <a:gd name="T0" fmla="*/ 111 w 114"/>
              <a:gd name="T1" fmla="*/ 0 h 6"/>
              <a:gd name="T2" fmla="*/ 3 w 114"/>
              <a:gd name="T3" fmla="*/ 0 h 6"/>
              <a:gd name="T4" fmla="*/ 0 w 114"/>
              <a:gd name="T5" fmla="*/ 3 h 6"/>
              <a:gd name="T6" fmla="*/ 3 w 114"/>
              <a:gd name="T7" fmla="*/ 6 h 6"/>
              <a:gd name="T8" fmla="*/ 111 w 114"/>
              <a:gd name="T9" fmla="*/ 6 h 6"/>
              <a:gd name="T10" fmla="*/ 114 w 114"/>
              <a:gd name="T11" fmla="*/ 3 h 6"/>
              <a:gd name="T12" fmla="*/ 111 w 114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4" h="6">
                <a:moveTo>
                  <a:pt x="111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4"/>
                  <a:pt x="1" y="6"/>
                  <a:pt x="3" y="6"/>
                </a:cubicBezTo>
                <a:cubicBezTo>
                  <a:pt x="111" y="6"/>
                  <a:pt x="111" y="6"/>
                  <a:pt x="111" y="6"/>
                </a:cubicBezTo>
                <a:cubicBezTo>
                  <a:pt x="112" y="6"/>
                  <a:pt x="114" y="4"/>
                  <a:pt x="114" y="3"/>
                </a:cubicBezTo>
                <a:cubicBezTo>
                  <a:pt x="114" y="1"/>
                  <a:pt x="112" y="0"/>
                  <a:pt x="111" y="0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418"/>
          <p:cNvSpPr>
            <a:spLocks noEditPoints="1"/>
          </p:cNvSpPr>
          <p:nvPr/>
        </p:nvSpPr>
        <p:spPr bwMode="auto">
          <a:xfrm>
            <a:off x="8745538" y="4559301"/>
            <a:ext cx="312738" cy="215900"/>
          </a:xfrm>
          <a:custGeom>
            <a:avLst/>
            <a:gdLst>
              <a:gd name="T0" fmla="*/ 188 w 200"/>
              <a:gd name="T1" fmla="*/ 96 h 138"/>
              <a:gd name="T2" fmla="*/ 187 w 200"/>
              <a:gd name="T3" fmla="*/ 95 h 138"/>
              <a:gd name="T4" fmla="*/ 102 w 200"/>
              <a:gd name="T5" fmla="*/ 62 h 138"/>
              <a:gd name="T6" fmla="*/ 101 w 200"/>
              <a:gd name="T7" fmla="*/ 61 h 138"/>
              <a:gd name="T8" fmla="*/ 93 w 200"/>
              <a:gd name="T9" fmla="*/ 42 h 138"/>
              <a:gd name="T10" fmla="*/ 81 w 200"/>
              <a:gd name="T11" fmla="*/ 22 h 138"/>
              <a:gd name="T12" fmla="*/ 99 w 200"/>
              <a:gd name="T13" fmla="*/ 4 h 138"/>
              <a:gd name="T14" fmla="*/ 117 w 200"/>
              <a:gd name="T15" fmla="*/ 22 h 138"/>
              <a:gd name="T16" fmla="*/ 119 w 200"/>
              <a:gd name="T17" fmla="*/ 24 h 138"/>
              <a:gd name="T18" fmla="*/ 121 w 200"/>
              <a:gd name="T19" fmla="*/ 22 h 138"/>
              <a:gd name="T20" fmla="*/ 99 w 200"/>
              <a:gd name="T21" fmla="*/ 0 h 138"/>
              <a:gd name="T22" fmla="*/ 77 w 200"/>
              <a:gd name="T23" fmla="*/ 22 h 138"/>
              <a:gd name="T24" fmla="*/ 91 w 200"/>
              <a:gd name="T25" fmla="*/ 45 h 138"/>
              <a:gd name="T26" fmla="*/ 96 w 200"/>
              <a:gd name="T27" fmla="*/ 61 h 138"/>
              <a:gd name="T28" fmla="*/ 96 w 200"/>
              <a:gd name="T29" fmla="*/ 61 h 138"/>
              <a:gd name="T30" fmla="*/ 13 w 200"/>
              <a:gd name="T31" fmla="*/ 95 h 138"/>
              <a:gd name="T32" fmla="*/ 13 w 200"/>
              <a:gd name="T33" fmla="*/ 95 h 138"/>
              <a:gd name="T34" fmla="*/ 0 w 200"/>
              <a:gd name="T35" fmla="*/ 118 h 138"/>
              <a:gd name="T36" fmla="*/ 0 w 200"/>
              <a:gd name="T37" fmla="*/ 123 h 138"/>
              <a:gd name="T38" fmla="*/ 15 w 200"/>
              <a:gd name="T39" fmla="*/ 138 h 138"/>
              <a:gd name="T40" fmla="*/ 184 w 200"/>
              <a:gd name="T41" fmla="*/ 138 h 138"/>
              <a:gd name="T42" fmla="*/ 200 w 200"/>
              <a:gd name="T43" fmla="*/ 123 h 138"/>
              <a:gd name="T44" fmla="*/ 200 w 200"/>
              <a:gd name="T45" fmla="*/ 117 h 138"/>
              <a:gd name="T46" fmla="*/ 188 w 200"/>
              <a:gd name="T47" fmla="*/ 96 h 138"/>
              <a:gd name="T48" fmla="*/ 187 w 200"/>
              <a:gd name="T49" fmla="*/ 116 h 138"/>
              <a:gd name="T50" fmla="*/ 187 w 200"/>
              <a:gd name="T51" fmla="*/ 118 h 138"/>
              <a:gd name="T52" fmla="*/ 187 w 200"/>
              <a:gd name="T53" fmla="*/ 123 h 138"/>
              <a:gd name="T54" fmla="*/ 184 w 200"/>
              <a:gd name="T55" fmla="*/ 126 h 138"/>
              <a:gd name="T56" fmla="*/ 15 w 200"/>
              <a:gd name="T57" fmla="*/ 126 h 138"/>
              <a:gd name="T58" fmla="*/ 12 w 200"/>
              <a:gd name="T59" fmla="*/ 123 h 138"/>
              <a:gd name="T60" fmla="*/ 12 w 200"/>
              <a:gd name="T61" fmla="*/ 118 h 138"/>
              <a:gd name="T62" fmla="*/ 18 w 200"/>
              <a:gd name="T63" fmla="*/ 107 h 138"/>
              <a:gd name="T64" fmla="*/ 99 w 200"/>
              <a:gd name="T65" fmla="*/ 74 h 138"/>
              <a:gd name="T66" fmla="*/ 182 w 200"/>
              <a:gd name="T67" fmla="*/ 107 h 138"/>
              <a:gd name="T68" fmla="*/ 187 w 200"/>
              <a:gd name="T69" fmla="*/ 116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0" h="138">
                <a:moveTo>
                  <a:pt x="188" y="96"/>
                </a:moveTo>
                <a:cubicBezTo>
                  <a:pt x="187" y="95"/>
                  <a:pt x="187" y="95"/>
                  <a:pt x="187" y="95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1" y="61"/>
                  <a:pt x="101" y="61"/>
                  <a:pt x="101" y="61"/>
                </a:cubicBezTo>
                <a:cubicBezTo>
                  <a:pt x="100" y="46"/>
                  <a:pt x="94" y="42"/>
                  <a:pt x="93" y="42"/>
                </a:cubicBezTo>
                <a:cubicBezTo>
                  <a:pt x="86" y="36"/>
                  <a:pt x="81" y="32"/>
                  <a:pt x="81" y="22"/>
                </a:cubicBezTo>
                <a:cubicBezTo>
                  <a:pt x="81" y="12"/>
                  <a:pt x="89" y="4"/>
                  <a:pt x="99" y="4"/>
                </a:cubicBezTo>
                <a:cubicBezTo>
                  <a:pt x="109" y="4"/>
                  <a:pt x="117" y="12"/>
                  <a:pt x="117" y="22"/>
                </a:cubicBezTo>
                <a:cubicBezTo>
                  <a:pt x="117" y="23"/>
                  <a:pt x="118" y="24"/>
                  <a:pt x="119" y="24"/>
                </a:cubicBezTo>
                <a:cubicBezTo>
                  <a:pt x="120" y="24"/>
                  <a:pt x="121" y="23"/>
                  <a:pt x="121" y="22"/>
                </a:cubicBezTo>
                <a:cubicBezTo>
                  <a:pt x="121" y="10"/>
                  <a:pt x="111" y="0"/>
                  <a:pt x="99" y="0"/>
                </a:cubicBezTo>
                <a:cubicBezTo>
                  <a:pt x="87" y="0"/>
                  <a:pt x="77" y="10"/>
                  <a:pt x="77" y="22"/>
                </a:cubicBezTo>
                <a:cubicBezTo>
                  <a:pt x="77" y="34"/>
                  <a:pt x="83" y="39"/>
                  <a:pt x="91" y="45"/>
                </a:cubicBezTo>
                <a:cubicBezTo>
                  <a:pt x="91" y="45"/>
                  <a:pt x="95" y="49"/>
                  <a:pt x="96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13" y="95"/>
                  <a:pt x="13" y="95"/>
                  <a:pt x="13" y="95"/>
                </a:cubicBezTo>
                <a:cubicBezTo>
                  <a:pt x="13" y="95"/>
                  <a:pt x="13" y="95"/>
                  <a:pt x="13" y="95"/>
                </a:cubicBezTo>
                <a:cubicBezTo>
                  <a:pt x="4" y="99"/>
                  <a:pt x="0" y="107"/>
                  <a:pt x="0" y="11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31"/>
                  <a:pt x="7" y="138"/>
                  <a:pt x="15" y="138"/>
                </a:cubicBezTo>
                <a:cubicBezTo>
                  <a:pt x="184" y="138"/>
                  <a:pt x="184" y="138"/>
                  <a:pt x="184" y="138"/>
                </a:cubicBezTo>
                <a:cubicBezTo>
                  <a:pt x="193" y="138"/>
                  <a:pt x="200" y="131"/>
                  <a:pt x="200" y="123"/>
                </a:cubicBezTo>
                <a:cubicBezTo>
                  <a:pt x="200" y="117"/>
                  <a:pt x="200" y="117"/>
                  <a:pt x="200" y="117"/>
                </a:cubicBezTo>
                <a:cubicBezTo>
                  <a:pt x="200" y="111"/>
                  <a:pt x="200" y="102"/>
                  <a:pt x="188" y="96"/>
                </a:cubicBezTo>
                <a:close/>
                <a:moveTo>
                  <a:pt x="187" y="116"/>
                </a:moveTo>
                <a:cubicBezTo>
                  <a:pt x="187" y="117"/>
                  <a:pt x="187" y="117"/>
                  <a:pt x="187" y="118"/>
                </a:cubicBezTo>
                <a:cubicBezTo>
                  <a:pt x="187" y="123"/>
                  <a:pt x="187" y="123"/>
                  <a:pt x="187" y="123"/>
                </a:cubicBezTo>
                <a:cubicBezTo>
                  <a:pt x="187" y="124"/>
                  <a:pt x="186" y="126"/>
                  <a:pt x="184" y="126"/>
                </a:cubicBezTo>
                <a:cubicBezTo>
                  <a:pt x="15" y="126"/>
                  <a:pt x="15" y="126"/>
                  <a:pt x="15" y="126"/>
                </a:cubicBezTo>
                <a:cubicBezTo>
                  <a:pt x="14" y="126"/>
                  <a:pt x="12" y="124"/>
                  <a:pt x="12" y="123"/>
                </a:cubicBezTo>
                <a:cubicBezTo>
                  <a:pt x="12" y="118"/>
                  <a:pt x="12" y="118"/>
                  <a:pt x="12" y="118"/>
                </a:cubicBezTo>
                <a:cubicBezTo>
                  <a:pt x="12" y="114"/>
                  <a:pt x="13" y="109"/>
                  <a:pt x="18" y="107"/>
                </a:cubicBezTo>
                <a:cubicBezTo>
                  <a:pt x="99" y="74"/>
                  <a:pt x="99" y="74"/>
                  <a:pt x="99" y="74"/>
                </a:cubicBezTo>
                <a:cubicBezTo>
                  <a:pt x="182" y="107"/>
                  <a:pt x="182" y="107"/>
                  <a:pt x="182" y="107"/>
                </a:cubicBezTo>
                <a:cubicBezTo>
                  <a:pt x="187" y="110"/>
                  <a:pt x="187" y="112"/>
                  <a:pt x="187" y="11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419"/>
          <p:cNvSpPr>
            <a:spLocks/>
          </p:cNvSpPr>
          <p:nvPr/>
        </p:nvSpPr>
        <p:spPr bwMode="auto">
          <a:xfrm>
            <a:off x="11909425" y="2009776"/>
            <a:ext cx="244475" cy="312738"/>
          </a:xfrm>
          <a:custGeom>
            <a:avLst/>
            <a:gdLst>
              <a:gd name="T0" fmla="*/ 154 w 156"/>
              <a:gd name="T1" fmla="*/ 136 h 199"/>
              <a:gd name="T2" fmla="*/ 154 w 156"/>
              <a:gd name="T3" fmla="*/ 127 h 199"/>
              <a:gd name="T4" fmla="*/ 146 w 156"/>
              <a:gd name="T5" fmla="*/ 102 h 199"/>
              <a:gd name="T6" fmla="*/ 145 w 156"/>
              <a:gd name="T7" fmla="*/ 41 h 199"/>
              <a:gd name="T8" fmla="*/ 145 w 156"/>
              <a:gd name="T9" fmla="*/ 39 h 199"/>
              <a:gd name="T10" fmla="*/ 143 w 156"/>
              <a:gd name="T11" fmla="*/ 38 h 199"/>
              <a:gd name="T12" fmla="*/ 105 w 156"/>
              <a:gd name="T13" fmla="*/ 80 h 199"/>
              <a:gd name="T14" fmla="*/ 88 w 156"/>
              <a:gd name="T15" fmla="*/ 2 h 199"/>
              <a:gd name="T16" fmla="*/ 87 w 156"/>
              <a:gd name="T17" fmla="*/ 0 h 199"/>
              <a:gd name="T18" fmla="*/ 85 w 156"/>
              <a:gd name="T19" fmla="*/ 0 h 199"/>
              <a:gd name="T20" fmla="*/ 58 w 156"/>
              <a:gd name="T21" fmla="*/ 51 h 199"/>
              <a:gd name="T22" fmla="*/ 46 w 156"/>
              <a:gd name="T23" fmla="*/ 96 h 199"/>
              <a:gd name="T24" fmla="*/ 17 w 156"/>
              <a:gd name="T25" fmla="*/ 64 h 199"/>
              <a:gd name="T26" fmla="*/ 8 w 156"/>
              <a:gd name="T27" fmla="*/ 57 h 199"/>
              <a:gd name="T28" fmla="*/ 5 w 156"/>
              <a:gd name="T29" fmla="*/ 57 h 199"/>
              <a:gd name="T30" fmla="*/ 5 w 156"/>
              <a:gd name="T31" fmla="*/ 59 h 199"/>
              <a:gd name="T32" fmla="*/ 7 w 156"/>
              <a:gd name="T33" fmla="*/ 110 h 199"/>
              <a:gd name="T34" fmla="*/ 32 w 156"/>
              <a:gd name="T35" fmla="*/ 190 h 199"/>
              <a:gd name="T36" fmla="*/ 52 w 156"/>
              <a:gd name="T37" fmla="*/ 197 h 199"/>
              <a:gd name="T38" fmla="*/ 53 w 156"/>
              <a:gd name="T39" fmla="*/ 197 h 199"/>
              <a:gd name="T40" fmla="*/ 53 w 156"/>
              <a:gd name="T41" fmla="*/ 197 h 199"/>
              <a:gd name="T42" fmla="*/ 55 w 156"/>
              <a:gd name="T43" fmla="*/ 195 h 199"/>
              <a:gd name="T44" fmla="*/ 54 w 156"/>
              <a:gd name="T45" fmla="*/ 194 h 199"/>
              <a:gd name="T46" fmla="*/ 45 w 156"/>
              <a:gd name="T47" fmla="*/ 157 h 199"/>
              <a:gd name="T48" fmla="*/ 45 w 156"/>
              <a:gd name="T49" fmla="*/ 135 h 199"/>
              <a:gd name="T50" fmla="*/ 45 w 156"/>
              <a:gd name="T51" fmla="*/ 135 h 199"/>
              <a:gd name="T52" fmla="*/ 59 w 156"/>
              <a:gd name="T53" fmla="*/ 152 h 199"/>
              <a:gd name="T54" fmla="*/ 61 w 156"/>
              <a:gd name="T55" fmla="*/ 154 h 199"/>
              <a:gd name="T56" fmla="*/ 63 w 156"/>
              <a:gd name="T57" fmla="*/ 153 h 199"/>
              <a:gd name="T58" fmla="*/ 71 w 156"/>
              <a:gd name="T59" fmla="*/ 127 h 199"/>
              <a:gd name="T60" fmla="*/ 81 w 156"/>
              <a:gd name="T61" fmla="*/ 104 h 199"/>
              <a:gd name="T62" fmla="*/ 91 w 156"/>
              <a:gd name="T63" fmla="*/ 145 h 199"/>
              <a:gd name="T64" fmla="*/ 93 w 156"/>
              <a:gd name="T65" fmla="*/ 146 h 199"/>
              <a:gd name="T66" fmla="*/ 95 w 156"/>
              <a:gd name="T67" fmla="*/ 144 h 199"/>
              <a:gd name="T68" fmla="*/ 108 w 156"/>
              <a:gd name="T69" fmla="*/ 124 h 199"/>
              <a:gd name="T70" fmla="*/ 111 w 156"/>
              <a:gd name="T71" fmla="*/ 153 h 199"/>
              <a:gd name="T72" fmla="*/ 115 w 156"/>
              <a:gd name="T73" fmla="*/ 166 h 199"/>
              <a:gd name="T74" fmla="*/ 115 w 156"/>
              <a:gd name="T75" fmla="*/ 171 h 199"/>
              <a:gd name="T76" fmla="*/ 99 w 156"/>
              <a:gd name="T77" fmla="*/ 195 h 199"/>
              <a:gd name="T78" fmla="*/ 99 w 156"/>
              <a:gd name="T79" fmla="*/ 198 h 199"/>
              <a:gd name="T80" fmla="*/ 101 w 156"/>
              <a:gd name="T81" fmla="*/ 199 h 199"/>
              <a:gd name="T82" fmla="*/ 101 w 156"/>
              <a:gd name="T83" fmla="*/ 199 h 199"/>
              <a:gd name="T84" fmla="*/ 106 w 156"/>
              <a:gd name="T85" fmla="*/ 197 h 199"/>
              <a:gd name="T86" fmla="*/ 154 w 156"/>
              <a:gd name="T87" fmla="*/ 136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6" h="199">
                <a:moveTo>
                  <a:pt x="154" y="136"/>
                </a:moveTo>
                <a:cubicBezTo>
                  <a:pt x="155" y="133"/>
                  <a:pt x="154" y="130"/>
                  <a:pt x="154" y="127"/>
                </a:cubicBezTo>
                <a:cubicBezTo>
                  <a:pt x="152" y="119"/>
                  <a:pt x="149" y="110"/>
                  <a:pt x="146" y="102"/>
                </a:cubicBezTo>
                <a:cubicBezTo>
                  <a:pt x="138" y="81"/>
                  <a:pt x="129" y="59"/>
                  <a:pt x="145" y="41"/>
                </a:cubicBezTo>
                <a:cubicBezTo>
                  <a:pt x="145" y="40"/>
                  <a:pt x="145" y="40"/>
                  <a:pt x="145" y="39"/>
                </a:cubicBezTo>
                <a:cubicBezTo>
                  <a:pt x="145" y="38"/>
                  <a:pt x="144" y="38"/>
                  <a:pt x="143" y="38"/>
                </a:cubicBezTo>
                <a:cubicBezTo>
                  <a:pt x="118" y="42"/>
                  <a:pt x="108" y="67"/>
                  <a:pt x="105" y="80"/>
                </a:cubicBezTo>
                <a:cubicBezTo>
                  <a:pt x="93" y="58"/>
                  <a:pt x="88" y="35"/>
                  <a:pt x="88" y="2"/>
                </a:cubicBezTo>
                <a:cubicBezTo>
                  <a:pt x="88" y="1"/>
                  <a:pt x="88" y="0"/>
                  <a:pt x="87" y="0"/>
                </a:cubicBezTo>
                <a:cubicBezTo>
                  <a:pt x="87" y="0"/>
                  <a:pt x="86" y="0"/>
                  <a:pt x="85" y="0"/>
                </a:cubicBezTo>
                <a:cubicBezTo>
                  <a:pt x="66" y="12"/>
                  <a:pt x="62" y="32"/>
                  <a:pt x="58" y="51"/>
                </a:cubicBezTo>
                <a:cubicBezTo>
                  <a:pt x="58" y="69"/>
                  <a:pt x="54" y="83"/>
                  <a:pt x="46" y="96"/>
                </a:cubicBezTo>
                <a:cubicBezTo>
                  <a:pt x="41" y="80"/>
                  <a:pt x="29" y="72"/>
                  <a:pt x="17" y="64"/>
                </a:cubicBezTo>
                <a:cubicBezTo>
                  <a:pt x="14" y="62"/>
                  <a:pt x="11" y="59"/>
                  <a:pt x="8" y="57"/>
                </a:cubicBezTo>
                <a:cubicBezTo>
                  <a:pt x="7" y="57"/>
                  <a:pt x="6" y="57"/>
                  <a:pt x="5" y="57"/>
                </a:cubicBezTo>
                <a:cubicBezTo>
                  <a:pt x="5" y="58"/>
                  <a:pt x="4" y="59"/>
                  <a:pt x="5" y="59"/>
                </a:cubicBezTo>
                <a:cubicBezTo>
                  <a:pt x="10" y="75"/>
                  <a:pt x="8" y="93"/>
                  <a:pt x="7" y="110"/>
                </a:cubicBezTo>
                <a:cubicBezTo>
                  <a:pt x="4" y="140"/>
                  <a:pt x="0" y="170"/>
                  <a:pt x="32" y="190"/>
                </a:cubicBezTo>
                <a:cubicBezTo>
                  <a:pt x="39" y="193"/>
                  <a:pt x="45" y="195"/>
                  <a:pt x="52" y="197"/>
                </a:cubicBezTo>
                <a:cubicBezTo>
                  <a:pt x="53" y="197"/>
                  <a:pt x="53" y="197"/>
                  <a:pt x="53" y="197"/>
                </a:cubicBezTo>
                <a:cubicBezTo>
                  <a:pt x="53" y="197"/>
                  <a:pt x="53" y="197"/>
                  <a:pt x="53" y="197"/>
                </a:cubicBezTo>
                <a:cubicBezTo>
                  <a:pt x="54" y="197"/>
                  <a:pt x="55" y="197"/>
                  <a:pt x="55" y="195"/>
                </a:cubicBezTo>
                <a:cubicBezTo>
                  <a:pt x="55" y="195"/>
                  <a:pt x="55" y="194"/>
                  <a:pt x="54" y="194"/>
                </a:cubicBezTo>
                <a:cubicBezTo>
                  <a:pt x="42" y="185"/>
                  <a:pt x="43" y="171"/>
                  <a:pt x="45" y="157"/>
                </a:cubicBezTo>
                <a:cubicBezTo>
                  <a:pt x="45" y="150"/>
                  <a:pt x="46" y="142"/>
                  <a:pt x="45" y="135"/>
                </a:cubicBezTo>
                <a:cubicBezTo>
                  <a:pt x="45" y="135"/>
                  <a:pt x="45" y="135"/>
                  <a:pt x="45" y="135"/>
                </a:cubicBezTo>
                <a:cubicBezTo>
                  <a:pt x="52" y="139"/>
                  <a:pt x="58" y="144"/>
                  <a:pt x="59" y="152"/>
                </a:cubicBezTo>
                <a:cubicBezTo>
                  <a:pt x="60" y="153"/>
                  <a:pt x="60" y="154"/>
                  <a:pt x="61" y="154"/>
                </a:cubicBezTo>
                <a:cubicBezTo>
                  <a:pt x="62" y="154"/>
                  <a:pt x="62" y="154"/>
                  <a:pt x="63" y="153"/>
                </a:cubicBezTo>
                <a:cubicBezTo>
                  <a:pt x="69" y="145"/>
                  <a:pt x="71" y="137"/>
                  <a:pt x="71" y="127"/>
                </a:cubicBezTo>
                <a:cubicBezTo>
                  <a:pt x="73" y="118"/>
                  <a:pt x="75" y="110"/>
                  <a:pt x="81" y="104"/>
                </a:cubicBezTo>
                <a:cubicBezTo>
                  <a:pt x="81" y="117"/>
                  <a:pt x="83" y="131"/>
                  <a:pt x="91" y="145"/>
                </a:cubicBezTo>
                <a:cubicBezTo>
                  <a:pt x="92" y="146"/>
                  <a:pt x="92" y="146"/>
                  <a:pt x="93" y="146"/>
                </a:cubicBezTo>
                <a:cubicBezTo>
                  <a:pt x="94" y="146"/>
                  <a:pt x="95" y="145"/>
                  <a:pt x="95" y="144"/>
                </a:cubicBezTo>
                <a:cubicBezTo>
                  <a:pt x="96" y="140"/>
                  <a:pt x="99" y="129"/>
                  <a:pt x="108" y="124"/>
                </a:cubicBezTo>
                <a:cubicBezTo>
                  <a:pt x="103" y="133"/>
                  <a:pt x="107" y="144"/>
                  <a:pt x="111" y="153"/>
                </a:cubicBezTo>
                <a:cubicBezTo>
                  <a:pt x="113" y="158"/>
                  <a:pt x="114" y="162"/>
                  <a:pt x="115" y="166"/>
                </a:cubicBezTo>
                <a:cubicBezTo>
                  <a:pt x="115" y="167"/>
                  <a:pt x="115" y="169"/>
                  <a:pt x="115" y="171"/>
                </a:cubicBezTo>
                <a:cubicBezTo>
                  <a:pt x="116" y="180"/>
                  <a:pt x="111" y="188"/>
                  <a:pt x="99" y="195"/>
                </a:cubicBezTo>
                <a:cubicBezTo>
                  <a:pt x="99" y="196"/>
                  <a:pt x="98" y="197"/>
                  <a:pt x="99" y="198"/>
                </a:cubicBezTo>
                <a:cubicBezTo>
                  <a:pt x="99" y="198"/>
                  <a:pt x="100" y="199"/>
                  <a:pt x="101" y="199"/>
                </a:cubicBezTo>
                <a:cubicBezTo>
                  <a:pt x="101" y="199"/>
                  <a:pt x="101" y="199"/>
                  <a:pt x="101" y="199"/>
                </a:cubicBezTo>
                <a:cubicBezTo>
                  <a:pt x="103" y="198"/>
                  <a:pt x="104" y="198"/>
                  <a:pt x="106" y="197"/>
                </a:cubicBezTo>
                <a:cubicBezTo>
                  <a:pt x="140" y="180"/>
                  <a:pt x="156" y="160"/>
                  <a:pt x="154" y="136"/>
                </a:cubicBezTo>
                <a:close/>
              </a:path>
            </a:pathLst>
          </a:custGeom>
          <a:solidFill>
            <a:srgbClr val="7271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4247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AutoShape 17"/>
          <p:cNvSpPr>
            <a:spLocks noChangeAspect="1" noChangeArrowheads="1" noTextEdit="1"/>
          </p:cNvSpPr>
          <p:nvPr/>
        </p:nvSpPr>
        <p:spPr bwMode="auto">
          <a:xfrm>
            <a:off x="-1563688" y="-3770313"/>
            <a:ext cx="2339976" cy="3071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376237" y="635000"/>
            <a:ext cx="11439526" cy="5588000"/>
            <a:chOff x="376238" y="-2284413"/>
            <a:chExt cx="11439526" cy="5588000"/>
          </a:xfrm>
        </p:grpSpPr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3884613" y="-2284413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3884613" y="-2284413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3903663" y="-2265363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4214813" y="-2122488"/>
              <a:ext cx="98425" cy="98425"/>
            </a:xfrm>
            <a:custGeom>
              <a:avLst/>
              <a:gdLst>
                <a:gd name="T0" fmla="*/ 0 w 31"/>
                <a:gd name="T1" fmla="*/ 16 h 31"/>
                <a:gd name="T2" fmla="*/ 15 w 31"/>
                <a:gd name="T3" fmla="*/ 0 h 31"/>
                <a:gd name="T4" fmla="*/ 30 w 31"/>
                <a:gd name="T5" fmla="*/ 10 h 31"/>
                <a:gd name="T6" fmla="*/ 26 w 31"/>
                <a:gd name="T7" fmla="*/ 15 h 31"/>
                <a:gd name="T8" fmla="*/ 20 w 31"/>
                <a:gd name="T9" fmla="*/ 24 h 31"/>
                <a:gd name="T10" fmla="*/ 13 w 31"/>
                <a:gd name="T11" fmla="*/ 31 h 31"/>
                <a:gd name="T12" fmla="*/ 0 w 31"/>
                <a:gd name="T13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0" y="16"/>
                  </a:moveTo>
                  <a:cubicBezTo>
                    <a:pt x="0" y="6"/>
                    <a:pt x="6" y="1"/>
                    <a:pt x="15" y="0"/>
                  </a:cubicBezTo>
                  <a:cubicBezTo>
                    <a:pt x="22" y="0"/>
                    <a:pt x="27" y="4"/>
                    <a:pt x="30" y="10"/>
                  </a:cubicBezTo>
                  <a:cubicBezTo>
                    <a:pt x="31" y="13"/>
                    <a:pt x="29" y="15"/>
                    <a:pt x="26" y="15"/>
                  </a:cubicBezTo>
                  <a:cubicBezTo>
                    <a:pt x="22" y="17"/>
                    <a:pt x="21" y="20"/>
                    <a:pt x="20" y="24"/>
                  </a:cubicBezTo>
                  <a:cubicBezTo>
                    <a:pt x="18" y="28"/>
                    <a:pt x="16" y="31"/>
                    <a:pt x="13" y="31"/>
                  </a:cubicBezTo>
                  <a:cubicBezTo>
                    <a:pt x="4" y="29"/>
                    <a:pt x="0" y="24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"/>
            <p:cNvSpPr>
              <a:spLocks noEditPoints="1"/>
            </p:cNvSpPr>
            <p:nvPr/>
          </p:nvSpPr>
          <p:spPr bwMode="auto">
            <a:xfrm>
              <a:off x="3960813" y="-2039938"/>
              <a:ext cx="762000" cy="508000"/>
            </a:xfrm>
            <a:custGeom>
              <a:avLst/>
              <a:gdLst>
                <a:gd name="T0" fmla="*/ 81 w 240"/>
                <a:gd name="T1" fmla="*/ 124 h 160"/>
                <a:gd name="T2" fmla="*/ 64 w 240"/>
                <a:gd name="T3" fmla="*/ 91 h 160"/>
                <a:gd name="T4" fmla="*/ 67 w 240"/>
                <a:gd name="T5" fmla="*/ 122 h 160"/>
                <a:gd name="T6" fmla="*/ 50 w 240"/>
                <a:gd name="T7" fmla="*/ 112 h 160"/>
                <a:gd name="T8" fmla="*/ 67 w 240"/>
                <a:gd name="T9" fmla="*/ 122 h 160"/>
                <a:gd name="T10" fmla="*/ 52 w 240"/>
                <a:gd name="T11" fmla="*/ 128 h 160"/>
                <a:gd name="T12" fmla="*/ 25 w 240"/>
                <a:gd name="T13" fmla="*/ 121 h 160"/>
                <a:gd name="T14" fmla="*/ 44 w 240"/>
                <a:gd name="T15" fmla="*/ 108 h 160"/>
                <a:gd name="T16" fmla="*/ 39 w 240"/>
                <a:gd name="T17" fmla="*/ 94 h 160"/>
                <a:gd name="T18" fmla="*/ 39 w 240"/>
                <a:gd name="T19" fmla="*/ 149 h 160"/>
                <a:gd name="T20" fmla="*/ 198 w 240"/>
                <a:gd name="T21" fmla="*/ 76 h 160"/>
                <a:gd name="T22" fmla="*/ 198 w 240"/>
                <a:gd name="T23" fmla="*/ 160 h 160"/>
                <a:gd name="T24" fmla="*/ 173 w 240"/>
                <a:gd name="T25" fmla="*/ 85 h 160"/>
                <a:gd name="T26" fmla="*/ 151 w 240"/>
                <a:gd name="T27" fmla="*/ 103 h 160"/>
                <a:gd name="T28" fmla="*/ 162 w 240"/>
                <a:gd name="T29" fmla="*/ 73 h 160"/>
                <a:gd name="T30" fmla="*/ 130 w 240"/>
                <a:gd name="T31" fmla="*/ 129 h 160"/>
                <a:gd name="T32" fmla="*/ 81 w 240"/>
                <a:gd name="T33" fmla="*/ 132 h 160"/>
                <a:gd name="T34" fmla="*/ 39 w 240"/>
                <a:gd name="T35" fmla="*/ 160 h 160"/>
                <a:gd name="T36" fmla="*/ 39 w 240"/>
                <a:gd name="T37" fmla="*/ 82 h 160"/>
                <a:gd name="T38" fmla="*/ 61 w 240"/>
                <a:gd name="T39" fmla="*/ 83 h 160"/>
                <a:gd name="T40" fmla="*/ 12 w 240"/>
                <a:gd name="T41" fmla="*/ 80 h 160"/>
                <a:gd name="T42" fmla="*/ 33 w 240"/>
                <a:gd name="T43" fmla="*/ 68 h 160"/>
                <a:gd name="T44" fmla="*/ 38 w 240"/>
                <a:gd name="T45" fmla="*/ 59 h 160"/>
                <a:gd name="T46" fmla="*/ 74 w 240"/>
                <a:gd name="T47" fmla="*/ 1 h 160"/>
                <a:gd name="T48" fmla="*/ 89 w 240"/>
                <a:gd name="T49" fmla="*/ 9 h 160"/>
                <a:gd name="T50" fmla="*/ 100 w 240"/>
                <a:gd name="T51" fmla="*/ 31 h 160"/>
                <a:gd name="T52" fmla="*/ 145 w 240"/>
                <a:gd name="T53" fmla="*/ 34 h 160"/>
                <a:gd name="T54" fmla="*/ 212 w 240"/>
                <a:gd name="T55" fmla="*/ 63 h 160"/>
                <a:gd name="T56" fmla="*/ 171 w 240"/>
                <a:gd name="T57" fmla="*/ 71 h 160"/>
                <a:gd name="T58" fmla="*/ 198 w 240"/>
                <a:gd name="T59" fmla="*/ 76 h 160"/>
                <a:gd name="T60" fmla="*/ 209 w 240"/>
                <a:gd name="T61" fmla="*/ 118 h 160"/>
                <a:gd name="T62" fmla="*/ 187 w 240"/>
                <a:gd name="T63" fmla="*/ 118 h 160"/>
                <a:gd name="T64" fmla="*/ 179 w 240"/>
                <a:gd name="T65" fmla="*/ 93 h 160"/>
                <a:gd name="T66" fmla="*/ 198 w 240"/>
                <a:gd name="T67" fmla="*/ 149 h 160"/>
                <a:gd name="T68" fmla="*/ 198 w 240"/>
                <a:gd name="T69" fmla="*/ 86 h 160"/>
                <a:gd name="T70" fmla="*/ 195 w 240"/>
                <a:gd name="T71" fmla="*/ 10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60">
                  <a:moveTo>
                    <a:pt x="78" y="124"/>
                  </a:moveTo>
                  <a:cubicBezTo>
                    <a:pt x="79" y="124"/>
                    <a:pt x="80" y="124"/>
                    <a:pt x="81" y="124"/>
                  </a:cubicBezTo>
                  <a:cubicBezTo>
                    <a:pt x="81" y="108"/>
                    <a:pt x="77" y="95"/>
                    <a:pt x="67" y="87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74" y="99"/>
                    <a:pt x="79" y="111"/>
                    <a:pt x="78" y="124"/>
                  </a:cubicBezTo>
                  <a:close/>
                  <a:moveTo>
                    <a:pt x="67" y="122"/>
                  </a:moveTo>
                  <a:cubicBezTo>
                    <a:pt x="62" y="121"/>
                    <a:pt x="58" y="121"/>
                    <a:pt x="53" y="120"/>
                  </a:cubicBezTo>
                  <a:cubicBezTo>
                    <a:pt x="53" y="117"/>
                    <a:pt x="52" y="114"/>
                    <a:pt x="50" y="112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64" y="106"/>
                    <a:pt x="67" y="114"/>
                    <a:pt x="67" y="122"/>
                  </a:cubicBezTo>
                  <a:close/>
                  <a:moveTo>
                    <a:pt x="66" y="130"/>
                  </a:moveTo>
                  <a:cubicBezTo>
                    <a:pt x="61" y="129"/>
                    <a:pt x="56" y="128"/>
                    <a:pt x="52" y="128"/>
                  </a:cubicBezTo>
                  <a:cubicBezTo>
                    <a:pt x="49" y="132"/>
                    <a:pt x="45" y="135"/>
                    <a:pt x="39" y="135"/>
                  </a:cubicBezTo>
                  <a:cubicBezTo>
                    <a:pt x="31" y="135"/>
                    <a:pt x="25" y="129"/>
                    <a:pt x="25" y="121"/>
                  </a:cubicBezTo>
                  <a:cubicBezTo>
                    <a:pt x="25" y="113"/>
                    <a:pt x="31" y="107"/>
                    <a:pt x="39" y="107"/>
                  </a:cubicBezTo>
                  <a:cubicBezTo>
                    <a:pt x="41" y="107"/>
                    <a:pt x="42" y="107"/>
                    <a:pt x="44" y="108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48" y="95"/>
                    <a:pt x="43" y="94"/>
                    <a:pt x="39" y="94"/>
                  </a:cubicBezTo>
                  <a:cubicBezTo>
                    <a:pt x="24" y="94"/>
                    <a:pt x="11" y="106"/>
                    <a:pt x="11" y="121"/>
                  </a:cubicBezTo>
                  <a:cubicBezTo>
                    <a:pt x="11" y="137"/>
                    <a:pt x="24" y="149"/>
                    <a:pt x="39" y="149"/>
                  </a:cubicBezTo>
                  <a:cubicBezTo>
                    <a:pt x="52" y="149"/>
                    <a:pt x="62" y="141"/>
                    <a:pt x="66" y="130"/>
                  </a:cubicBezTo>
                  <a:close/>
                  <a:moveTo>
                    <a:pt x="198" y="76"/>
                  </a:moveTo>
                  <a:cubicBezTo>
                    <a:pt x="221" y="76"/>
                    <a:pt x="240" y="95"/>
                    <a:pt x="240" y="118"/>
                  </a:cubicBezTo>
                  <a:cubicBezTo>
                    <a:pt x="240" y="141"/>
                    <a:pt x="221" y="160"/>
                    <a:pt x="198" y="160"/>
                  </a:cubicBezTo>
                  <a:cubicBezTo>
                    <a:pt x="175" y="160"/>
                    <a:pt x="157" y="141"/>
                    <a:pt x="157" y="118"/>
                  </a:cubicBezTo>
                  <a:cubicBezTo>
                    <a:pt x="157" y="104"/>
                    <a:pt x="163" y="92"/>
                    <a:pt x="173" y="85"/>
                  </a:cubicBezTo>
                  <a:cubicBezTo>
                    <a:pt x="171" y="82"/>
                    <a:pt x="172" y="84"/>
                    <a:pt x="166" y="74"/>
                  </a:cubicBezTo>
                  <a:cubicBezTo>
                    <a:pt x="156" y="82"/>
                    <a:pt x="151" y="91"/>
                    <a:pt x="151" y="103"/>
                  </a:cubicBezTo>
                  <a:cubicBezTo>
                    <a:pt x="151" y="107"/>
                    <a:pt x="147" y="111"/>
                    <a:pt x="147" y="109"/>
                  </a:cubicBezTo>
                  <a:cubicBezTo>
                    <a:pt x="145" y="97"/>
                    <a:pt x="148" y="86"/>
                    <a:pt x="162" y="73"/>
                  </a:cubicBezTo>
                  <a:cubicBezTo>
                    <a:pt x="162" y="68"/>
                    <a:pt x="160" y="67"/>
                    <a:pt x="157" y="69"/>
                  </a:cubicBezTo>
                  <a:cubicBezTo>
                    <a:pt x="148" y="89"/>
                    <a:pt x="139" y="109"/>
                    <a:pt x="130" y="129"/>
                  </a:cubicBezTo>
                  <a:cubicBezTo>
                    <a:pt x="129" y="131"/>
                    <a:pt x="128" y="132"/>
                    <a:pt x="125" y="132"/>
                  </a:cubicBezTo>
                  <a:cubicBezTo>
                    <a:pt x="110" y="132"/>
                    <a:pt x="96" y="132"/>
                    <a:pt x="81" y="132"/>
                  </a:cubicBezTo>
                  <a:cubicBezTo>
                    <a:pt x="80" y="132"/>
                    <a:pt x="78" y="132"/>
                    <a:pt x="77" y="131"/>
                  </a:cubicBezTo>
                  <a:cubicBezTo>
                    <a:pt x="73" y="148"/>
                    <a:pt x="57" y="160"/>
                    <a:pt x="39" y="160"/>
                  </a:cubicBezTo>
                  <a:cubicBezTo>
                    <a:pt x="18" y="160"/>
                    <a:pt x="0" y="143"/>
                    <a:pt x="0" y="121"/>
                  </a:cubicBezTo>
                  <a:cubicBezTo>
                    <a:pt x="0" y="100"/>
                    <a:pt x="18" y="82"/>
                    <a:pt x="39" y="82"/>
                  </a:cubicBezTo>
                  <a:cubicBezTo>
                    <a:pt x="46" y="82"/>
                    <a:pt x="52" y="84"/>
                    <a:pt x="58" y="87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60" y="82"/>
                    <a:pt x="60" y="82"/>
                    <a:pt x="59" y="82"/>
                  </a:cubicBezTo>
                  <a:cubicBezTo>
                    <a:pt x="42" y="74"/>
                    <a:pt x="27" y="73"/>
                    <a:pt x="12" y="80"/>
                  </a:cubicBezTo>
                  <a:cubicBezTo>
                    <a:pt x="10" y="80"/>
                    <a:pt x="9" y="79"/>
                    <a:pt x="7" y="78"/>
                  </a:cubicBezTo>
                  <a:cubicBezTo>
                    <a:pt x="14" y="73"/>
                    <a:pt x="23" y="69"/>
                    <a:pt x="33" y="68"/>
                  </a:cubicBezTo>
                  <a:cubicBezTo>
                    <a:pt x="34" y="66"/>
                    <a:pt x="34" y="64"/>
                    <a:pt x="34" y="62"/>
                  </a:cubicBezTo>
                  <a:cubicBezTo>
                    <a:pt x="35" y="60"/>
                    <a:pt x="36" y="59"/>
                    <a:pt x="38" y="59"/>
                  </a:cubicBezTo>
                  <a:cubicBezTo>
                    <a:pt x="42" y="61"/>
                    <a:pt x="46" y="62"/>
                    <a:pt x="51" y="63"/>
                  </a:cubicBezTo>
                  <a:cubicBezTo>
                    <a:pt x="52" y="39"/>
                    <a:pt x="56" y="17"/>
                    <a:pt x="74" y="1"/>
                  </a:cubicBezTo>
                  <a:cubicBezTo>
                    <a:pt x="76" y="0"/>
                    <a:pt x="77" y="0"/>
                    <a:pt x="78" y="1"/>
                  </a:cubicBezTo>
                  <a:cubicBezTo>
                    <a:pt x="82" y="4"/>
                    <a:pt x="85" y="6"/>
                    <a:pt x="89" y="9"/>
                  </a:cubicBezTo>
                  <a:cubicBezTo>
                    <a:pt x="92" y="11"/>
                    <a:pt x="92" y="13"/>
                    <a:pt x="93" y="16"/>
                  </a:cubicBezTo>
                  <a:cubicBezTo>
                    <a:pt x="95" y="21"/>
                    <a:pt x="98" y="26"/>
                    <a:pt x="100" y="31"/>
                  </a:cubicBezTo>
                  <a:cubicBezTo>
                    <a:pt x="111" y="29"/>
                    <a:pt x="123" y="28"/>
                    <a:pt x="134" y="28"/>
                  </a:cubicBezTo>
                  <a:cubicBezTo>
                    <a:pt x="140" y="29"/>
                    <a:pt x="143" y="31"/>
                    <a:pt x="145" y="34"/>
                  </a:cubicBezTo>
                  <a:cubicBezTo>
                    <a:pt x="153" y="45"/>
                    <a:pt x="160" y="56"/>
                    <a:pt x="168" y="68"/>
                  </a:cubicBezTo>
                  <a:cubicBezTo>
                    <a:pt x="180" y="59"/>
                    <a:pt x="196" y="56"/>
                    <a:pt x="212" y="63"/>
                  </a:cubicBezTo>
                  <a:cubicBezTo>
                    <a:pt x="215" y="65"/>
                    <a:pt x="213" y="69"/>
                    <a:pt x="209" y="67"/>
                  </a:cubicBezTo>
                  <a:cubicBezTo>
                    <a:pt x="196" y="63"/>
                    <a:pt x="183" y="63"/>
                    <a:pt x="171" y="71"/>
                  </a:cubicBezTo>
                  <a:cubicBezTo>
                    <a:pt x="177" y="81"/>
                    <a:pt x="175" y="78"/>
                    <a:pt x="178" y="82"/>
                  </a:cubicBezTo>
                  <a:cubicBezTo>
                    <a:pt x="184" y="78"/>
                    <a:pt x="191" y="76"/>
                    <a:pt x="198" y="76"/>
                  </a:cubicBezTo>
                  <a:close/>
                  <a:moveTo>
                    <a:pt x="198" y="107"/>
                  </a:moveTo>
                  <a:cubicBezTo>
                    <a:pt x="204" y="107"/>
                    <a:pt x="209" y="112"/>
                    <a:pt x="209" y="118"/>
                  </a:cubicBezTo>
                  <a:cubicBezTo>
                    <a:pt x="209" y="124"/>
                    <a:pt x="204" y="129"/>
                    <a:pt x="198" y="129"/>
                  </a:cubicBezTo>
                  <a:cubicBezTo>
                    <a:pt x="192" y="129"/>
                    <a:pt x="187" y="124"/>
                    <a:pt x="187" y="118"/>
                  </a:cubicBezTo>
                  <a:cubicBezTo>
                    <a:pt x="187" y="115"/>
                    <a:pt x="188" y="112"/>
                    <a:pt x="190" y="110"/>
                  </a:cubicBezTo>
                  <a:cubicBezTo>
                    <a:pt x="179" y="93"/>
                    <a:pt x="179" y="93"/>
                    <a:pt x="179" y="93"/>
                  </a:cubicBezTo>
                  <a:cubicBezTo>
                    <a:pt x="172" y="99"/>
                    <a:pt x="167" y="108"/>
                    <a:pt x="167" y="118"/>
                  </a:cubicBezTo>
                  <a:cubicBezTo>
                    <a:pt x="167" y="135"/>
                    <a:pt x="181" y="149"/>
                    <a:pt x="198" y="149"/>
                  </a:cubicBezTo>
                  <a:cubicBezTo>
                    <a:pt x="216" y="149"/>
                    <a:pt x="230" y="135"/>
                    <a:pt x="230" y="118"/>
                  </a:cubicBezTo>
                  <a:cubicBezTo>
                    <a:pt x="230" y="101"/>
                    <a:pt x="216" y="86"/>
                    <a:pt x="198" y="86"/>
                  </a:cubicBezTo>
                  <a:cubicBezTo>
                    <a:pt x="193" y="86"/>
                    <a:pt x="188" y="88"/>
                    <a:pt x="184" y="90"/>
                  </a:cubicBezTo>
                  <a:cubicBezTo>
                    <a:pt x="195" y="107"/>
                    <a:pt x="195" y="107"/>
                    <a:pt x="195" y="107"/>
                  </a:cubicBezTo>
                  <a:cubicBezTo>
                    <a:pt x="196" y="107"/>
                    <a:pt x="197" y="107"/>
                    <a:pt x="198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1"/>
            <p:cNvSpPr>
              <a:spLocks/>
            </p:cNvSpPr>
            <p:nvPr/>
          </p:nvSpPr>
          <p:spPr bwMode="auto">
            <a:xfrm>
              <a:off x="4195763" y="-1928813"/>
              <a:ext cx="244475" cy="92075"/>
            </a:xfrm>
            <a:custGeom>
              <a:avLst/>
              <a:gdLst>
                <a:gd name="T0" fmla="*/ 0 w 77"/>
                <a:gd name="T1" fmla="*/ 23 h 29"/>
                <a:gd name="T2" fmla="*/ 13 w 77"/>
                <a:gd name="T3" fmla="*/ 2 h 29"/>
                <a:gd name="T4" fmla="*/ 21 w 77"/>
                <a:gd name="T5" fmla="*/ 8 h 29"/>
                <a:gd name="T6" fmla="*/ 24 w 77"/>
                <a:gd name="T7" fmla="*/ 9 h 29"/>
                <a:gd name="T8" fmla="*/ 50 w 77"/>
                <a:gd name="T9" fmla="*/ 1 h 29"/>
                <a:gd name="T10" fmla="*/ 57 w 77"/>
                <a:gd name="T11" fmla="*/ 3 h 29"/>
                <a:gd name="T12" fmla="*/ 64 w 77"/>
                <a:gd name="T13" fmla="*/ 3 h 29"/>
                <a:gd name="T14" fmla="*/ 67 w 77"/>
                <a:gd name="T15" fmla="*/ 2 h 29"/>
                <a:gd name="T16" fmla="*/ 77 w 77"/>
                <a:gd name="T17" fmla="*/ 17 h 29"/>
                <a:gd name="T18" fmla="*/ 53 w 77"/>
                <a:gd name="T19" fmla="*/ 19 h 29"/>
                <a:gd name="T20" fmla="*/ 36 w 77"/>
                <a:gd name="T21" fmla="*/ 28 h 29"/>
                <a:gd name="T22" fmla="*/ 30 w 77"/>
                <a:gd name="T23" fmla="*/ 29 h 29"/>
                <a:gd name="T24" fmla="*/ 0 w 77"/>
                <a:gd name="T2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29">
                  <a:moveTo>
                    <a:pt x="0" y="23"/>
                  </a:moveTo>
                  <a:cubicBezTo>
                    <a:pt x="4" y="16"/>
                    <a:pt x="9" y="9"/>
                    <a:pt x="13" y="2"/>
                  </a:cubicBezTo>
                  <a:cubicBezTo>
                    <a:pt x="16" y="4"/>
                    <a:pt x="18" y="6"/>
                    <a:pt x="21" y="8"/>
                  </a:cubicBezTo>
                  <a:cubicBezTo>
                    <a:pt x="22" y="9"/>
                    <a:pt x="23" y="9"/>
                    <a:pt x="24" y="9"/>
                  </a:cubicBezTo>
                  <a:cubicBezTo>
                    <a:pt x="32" y="6"/>
                    <a:pt x="41" y="4"/>
                    <a:pt x="50" y="1"/>
                  </a:cubicBezTo>
                  <a:cubicBezTo>
                    <a:pt x="53" y="0"/>
                    <a:pt x="56" y="0"/>
                    <a:pt x="57" y="3"/>
                  </a:cubicBezTo>
                  <a:cubicBezTo>
                    <a:pt x="59" y="6"/>
                    <a:pt x="61" y="6"/>
                    <a:pt x="64" y="3"/>
                  </a:cubicBezTo>
                  <a:cubicBezTo>
                    <a:pt x="64" y="1"/>
                    <a:pt x="66" y="1"/>
                    <a:pt x="67" y="2"/>
                  </a:cubicBezTo>
                  <a:cubicBezTo>
                    <a:pt x="70" y="7"/>
                    <a:pt x="74" y="12"/>
                    <a:pt x="77" y="17"/>
                  </a:cubicBezTo>
                  <a:cubicBezTo>
                    <a:pt x="69" y="14"/>
                    <a:pt x="61" y="14"/>
                    <a:pt x="53" y="19"/>
                  </a:cubicBezTo>
                  <a:cubicBezTo>
                    <a:pt x="47" y="22"/>
                    <a:pt x="42" y="25"/>
                    <a:pt x="36" y="28"/>
                  </a:cubicBezTo>
                  <a:cubicBezTo>
                    <a:pt x="35" y="29"/>
                    <a:pt x="33" y="29"/>
                    <a:pt x="30" y="29"/>
                  </a:cubicBezTo>
                  <a:cubicBezTo>
                    <a:pt x="30" y="28"/>
                    <a:pt x="0" y="22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2"/>
            <p:cNvSpPr>
              <a:spLocks/>
            </p:cNvSpPr>
            <p:nvPr/>
          </p:nvSpPr>
          <p:spPr bwMode="auto">
            <a:xfrm>
              <a:off x="4465638" y="-1916113"/>
              <a:ext cx="31750" cy="60325"/>
            </a:xfrm>
            <a:custGeom>
              <a:avLst/>
              <a:gdLst>
                <a:gd name="T0" fmla="*/ 5 w 10"/>
                <a:gd name="T1" fmla="*/ 1 h 19"/>
                <a:gd name="T2" fmla="*/ 0 w 10"/>
                <a:gd name="T3" fmla="*/ 9 h 19"/>
                <a:gd name="T4" fmla="*/ 5 w 10"/>
                <a:gd name="T5" fmla="*/ 18 h 19"/>
                <a:gd name="T6" fmla="*/ 8 w 10"/>
                <a:gd name="T7" fmla="*/ 19 h 19"/>
                <a:gd name="T8" fmla="*/ 10 w 10"/>
                <a:gd name="T9" fmla="*/ 10 h 19"/>
                <a:gd name="T10" fmla="*/ 8 w 10"/>
                <a:gd name="T11" fmla="*/ 1 h 19"/>
                <a:gd name="T12" fmla="*/ 5 w 10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9">
                  <a:moveTo>
                    <a:pt x="5" y="1"/>
                  </a:moveTo>
                  <a:cubicBezTo>
                    <a:pt x="2" y="3"/>
                    <a:pt x="0" y="6"/>
                    <a:pt x="0" y="9"/>
                  </a:cubicBezTo>
                  <a:cubicBezTo>
                    <a:pt x="0" y="14"/>
                    <a:pt x="2" y="17"/>
                    <a:pt x="5" y="18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9" y="16"/>
                    <a:pt x="10" y="13"/>
                    <a:pt x="10" y="10"/>
                  </a:cubicBezTo>
                  <a:cubicBezTo>
                    <a:pt x="10" y="7"/>
                    <a:pt x="10" y="4"/>
                    <a:pt x="8" y="1"/>
                  </a:cubicBezTo>
                  <a:cubicBezTo>
                    <a:pt x="8" y="0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3"/>
            <p:cNvSpPr>
              <a:spLocks/>
            </p:cNvSpPr>
            <p:nvPr/>
          </p:nvSpPr>
          <p:spPr bwMode="auto">
            <a:xfrm>
              <a:off x="4329113" y="-1795463"/>
              <a:ext cx="98425" cy="95250"/>
            </a:xfrm>
            <a:custGeom>
              <a:avLst/>
              <a:gdLst>
                <a:gd name="T0" fmla="*/ 6 w 31"/>
                <a:gd name="T1" fmla="*/ 0 h 30"/>
                <a:gd name="T2" fmla="*/ 29 w 31"/>
                <a:gd name="T3" fmla="*/ 0 h 30"/>
                <a:gd name="T4" fmla="*/ 30 w 31"/>
                <a:gd name="T5" fmla="*/ 2 h 30"/>
                <a:gd name="T6" fmla="*/ 19 w 31"/>
                <a:gd name="T7" fmla="*/ 29 h 30"/>
                <a:gd name="T8" fmla="*/ 16 w 31"/>
                <a:gd name="T9" fmla="*/ 29 h 30"/>
                <a:gd name="T10" fmla="*/ 18 w 31"/>
                <a:gd name="T11" fmla="*/ 13 h 30"/>
                <a:gd name="T12" fmla="*/ 12 w 31"/>
                <a:gd name="T13" fmla="*/ 7 h 30"/>
                <a:gd name="T14" fmla="*/ 1 w 31"/>
                <a:gd name="T15" fmla="*/ 7 h 30"/>
                <a:gd name="T16" fmla="*/ 0 w 31"/>
                <a:gd name="T17" fmla="*/ 6 h 30"/>
                <a:gd name="T18" fmla="*/ 3 w 31"/>
                <a:gd name="T19" fmla="*/ 1 h 30"/>
                <a:gd name="T20" fmla="*/ 6 w 31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0">
                  <a:moveTo>
                    <a:pt x="6" y="0"/>
                  </a:moveTo>
                  <a:cubicBezTo>
                    <a:pt x="13" y="0"/>
                    <a:pt x="21" y="0"/>
                    <a:pt x="29" y="0"/>
                  </a:cubicBezTo>
                  <a:cubicBezTo>
                    <a:pt x="31" y="0"/>
                    <a:pt x="30" y="1"/>
                    <a:pt x="30" y="2"/>
                  </a:cubicBezTo>
                  <a:cubicBezTo>
                    <a:pt x="26" y="11"/>
                    <a:pt x="22" y="20"/>
                    <a:pt x="19" y="29"/>
                  </a:cubicBezTo>
                  <a:cubicBezTo>
                    <a:pt x="17" y="30"/>
                    <a:pt x="17" y="30"/>
                    <a:pt x="16" y="29"/>
                  </a:cubicBezTo>
                  <a:cubicBezTo>
                    <a:pt x="17" y="23"/>
                    <a:pt x="18" y="18"/>
                    <a:pt x="18" y="13"/>
                  </a:cubicBezTo>
                  <a:cubicBezTo>
                    <a:pt x="19" y="9"/>
                    <a:pt x="17" y="7"/>
                    <a:pt x="12" y="7"/>
                  </a:cubicBezTo>
                  <a:cubicBezTo>
                    <a:pt x="8" y="7"/>
                    <a:pt x="5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1" y="4"/>
                    <a:pt x="2" y="3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4"/>
            <p:cNvSpPr>
              <a:spLocks/>
            </p:cNvSpPr>
            <p:nvPr/>
          </p:nvSpPr>
          <p:spPr bwMode="auto">
            <a:xfrm>
              <a:off x="4278313" y="-1716088"/>
              <a:ext cx="12700" cy="22225"/>
            </a:xfrm>
            <a:custGeom>
              <a:avLst/>
              <a:gdLst>
                <a:gd name="T0" fmla="*/ 8 w 8"/>
                <a:gd name="T1" fmla="*/ 12 h 14"/>
                <a:gd name="T2" fmla="*/ 0 w 8"/>
                <a:gd name="T3" fmla="*/ 14 h 14"/>
                <a:gd name="T4" fmla="*/ 8 w 8"/>
                <a:gd name="T5" fmla="*/ 0 h 14"/>
                <a:gd name="T6" fmla="*/ 8 w 8"/>
                <a:gd name="T7" fmla="*/ 12 h 14"/>
                <a:gd name="T8" fmla="*/ 8 w 8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8" y="12"/>
                  </a:moveTo>
                  <a:lnTo>
                    <a:pt x="0" y="14"/>
                  </a:lnTo>
                  <a:lnTo>
                    <a:pt x="8" y="0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5"/>
            <p:cNvSpPr>
              <a:spLocks/>
            </p:cNvSpPr>
            <p:nvPr/>
          </p:nvSpPr>
          <p:spPr bwMode="auto">
            <a:xfrm>
              <a:off x="5053013" y="-2284413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6"/>
            <p:cNvSpPr>
              <a:spLocks/>
            </p:cNvSpPr>
            <p:nvPr/>
          </p:nvSpPr>
          <p:spPr bwMode="auto">
            <a:xfrm>
              <a:off x="5053013" y="-2284413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7"/>
            <p:cNvSpPr>
              <a:spLocks/>
            </p:cNvSpPr>
            <p:nvPr/>
          </p:nvSpPr>
          <p:spPr bwMode="auto">
            <a:xfrm>
              <a:off x="5072063" y="-2265363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8"/>
            <p:cNvSpPr>
              <a:spLocks/>
            </p:cNvSpPr>
            <p:nvPr/>
          </p:nvSpPr>
          <p:spPr bwMode="auto">
            <a:xfrm>
              <a:off x="5129213" y="-2011363"/>
              <a:ext cx="763588" cy="285750"/>
            </a:xfrm>
            <a:custGeom>
              <a:avLst/>
              <a:gdLst>
                <a:gd name="T0" fmla="*/ 0 w 240"/>
                <a:gd name="T1" fmla="*/ 90 h 90"/>
                <a:gd name="T2" fmla="*/ 0 w 240"/>
                <a:gd name="T3" fmla="*/ 34 h 90"/>
                <a:gd name="T4" fmla="*/ 89 w 240"/>
                <a:gd name="T5" fmla="*/ 34 h 90"/>
                <a:gd name="T6" fmla="*/ 100 w 240"/>
                <a:gd name="T7" fmla="*/ 53 h 90"/>
                <a:gd name="T8" fmla="*/ 110 w 240"/>
                <a:gd name="T9" fmla="*/ 57 h 90"/>
                <a:gd name="T10" fmla="*/ 136 w 240"/>
                <a:gd name="T11" fmla="*/ 57 h 90"/>
                <a:gd name="T12" fmla="*/ 146 w 240"/>
                <a:gd name="T13" fmla="*/ 51 h 90"/>
                <a:gd name="T14" fmla="*/ 161 w 240"/>
                <a:gd name="T15" fmla="*/ 29 h 90"/>
                <a:gd name="T16" fmla="*/ 146 w 240"/>
                <a:gd name="T17" fmla="*/ 5 h 90"/>
                <a:gd name="T18" fmla="*/ 153 w 240"/>
                <a:gd name="T19" fmla="*/ 0 h 90"/>
                <a:gd name="T20" fmla="*/ 176 w 240"/>
                <a:gd name="T21" fmla="*/ 33 h 90"/>
                <a:gd name="T22" fmla="*/ 240 w 240"/>
                <a:gd name="T23" fmla="*/ 32 h 90"/>
                <a:gd name="T24" fmla="*/ 240 w 240"/>
                <a:gd name="T25" fmla="*/ 56 h 90"/>
                <a:gd name="T26" fmla="*/ 182 w 240"/>
                <a:gd name="T27" fmla="*/ 56 h 90"/>
                <a:gd name="T28" fmla="*/ 168 w 240"/>
                <a:gd name="T29" fmla="*/ 87 h 90"/>
                <a:gd name="T30" fmla="*/ 85 w 240"/>
                <a:gd name="T31" fmla="*/ 87 h 90"/>
                <a:gd name="T32" fmla="*/ 50 w 240"/>
                <a:gd name="T33" fmla="*/ 56 h 90"/>
                <a:gd name="T34" fmla="*/ 14 w 240"/>
                <a:gd name="T35" fmla="*/ 90 h 90"/>
                <a:gd name="T36" fmla="*/ 0 w 240"/>
                <a:gd name="T3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0" h="90">
                  <a:moveTo>
                    <a:pt x="0" y="90"/>
                  </a:moveTo>
                  <a:cubicBezTo>
                    <a:pt x="0" y="71"/>
                    <a:pt x="0" y="53"/>
                    <a:pt x="0" y="34"/>
                  </a:cubicBezTo>
                  <a:cubicBezTo>
                    <a:pt x="30" y="34"/>
                    <a:pt x="59" y="34"/>
                    <a:pt x="89" y="34"/>
                  </a:cubicBezTo>
                  <a:cubicBezTo>
                    <a:pt x="93" y="41"/>
                    <a:pt x="96" y="47"/>
                    <a:pt x="100" y="53"/>
                  </a:cubicBezTo>
                  <a:cubicBezTo>
                    <a:pt x="102" y="57"/>
                    <a:pt x="103" y="57"/>
                    <a:pt x="110" y="57"/>
                  </a:cubicBezTo>
                  <a:cubicBezTo>
                    <a:pt x="116" y="57"/>
                    <a:pt x="130" y="57"/>
                    <a:pt x="136" y="57"/>
                  </a:cubicBezTo>
                  <a:cubicBezTo>
                    <a:pt x="143" y="57"/>
                    <a:pt x="143" y="56"/>
                    <a:pt x="146" y="51"/>
                  </a:cubicBezTo>
                  <a:cubicBezTo>
                    <a:pt x="151" y="44"/>
                    <a:pt x="156" y="36"/>
                    <a:pt x="161" y="29"/>
                  </a:cubicBezTo>
                  <a:cubicBezTo>
                    <a:pt x="156" y="21"/>
                    <a:pt x="151" y="13"/>
                    <a:pt x="146" y="5"/>
                  </a:cubicBezTo>
                  <a:cubicBezTo>
                    <a:pt x="148" y="3"/>
                    <a:pt x="150" y="1"/>
                    <a:pt x="153" y="0"/>
                  </a:cubicBezTo>
                  <a:cubicBezTo>
                    <a:pt x="161" y="11"/>
                    <a:pt x="169" y="22"/>
                    <a:pt x="176" y="33"/>
                  </a:cubicBezTo>
                  <a:cubicBezTo>
                    <a:pt x="198" y="33"/>
                    <a:pt x="219" y="33"/>
                    <a:pt x="240" y="32"/>
                  </a:cubicBezTo>
                  <a:cubicBezTo>
                    <a:pt x="240" y="40"/>
                    <a:pt x="240" y="48"/>
                    <a:pt x="240" y="56"/>
                  </a:cubicBezTo>
                  <a:cubicBezTo>
                    <a:pt x="221" y="56"/>
                    <a:pt x="202" y="56"/>
                    <a:pt x="182" y="56"/>
                  </a:cubicBezTo>
                  <a:cubicBezTo>
                    <a:pt x="178" y="66"/>
                    <a:pt x="173" y="77"/>
                    <a:pt x="168" y="87"/>
                  </a:cubicBezTo>
                  <a:cubicBezTo>
                    <a:pt x="140" y="87"/>
                    <a:pt x="113" y="87"/>
                    <a:pt x="85" y="87"/>
                  </a:cubicBezTo>
                  <a:cubicBezTo>
                    <a:pt x="83" y="68"/>
                    <a:pt x="72" y="56"/>
                    <a:pt x="50" y="56"/>
                  </a:cubicBezTo>
                  <a:cubicBezTo>
                    <a:pt x="29" y="56"/>
                    <a:pt x="17" y="69"/>
                    <a:pt x="14" y="90"/>
                  </a:cubicBezTo>
                  <a:cubicBezTo>
                    <a:pt x="9" y="90"/>
                    <a:pt x="5" y="90"/>
                    <a:pt x="0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Oval 19"/>
            <p:cNvSpPr>
              <a:spLocks noChangeArrowheads="1"/>
            </p:cNvSpPr>
            <p:nvPr/>
          </p:nvSpPr>
          <p:spPr bwMode="auto">
            <a:xfrm>
              <a:off x="5205413" y="-1801813"/>
              <a:ext cx="166688" cy="1619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Oval 20"/>
            <p:cNvSpPr>
              <a:spLocks noChangeArrowheads="1"/>
            </p:cNvSpPr>
            <p:nvPr/>
          </p:nvSpPr>
          <p:spPr bwMode="auto">
            <a:xfrm>
              <a:off x="5711826" y="-1801813"/>
              <a:ext cx="165100" cy="1619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Oval 21"/>
            <p:cNvSpPr>
              <a:spLocks noChangeArrowheads="1"/>
            </p:cNvSpPr>
            <p:nvPr/>
          </p:nvSpPr>
          <p:spPr bwMode="auto">
            <a:xfrm>
              <a:off x="5251451" y="-1760538"/>
              <a:ext cx="76200" cy="793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Oval 22"/>
            <p:cNvSpPr>
              <a:spLocks noChangeArrowheads="1"/>
            </p:cNvSpPr>
            <p:nvPr/>
          </p:nvSpPr>
          <p:spPr bwMode="auto">
            <a:xfrm>
              <a:off x="5756276" y="-1760538"/>
              <a:ext cx="76200" cy="793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3"/>
            <p:cNvSpPr>
              <a:spLocks/>
            </p:cNvSpPr>
            <p:nvPr/>
          </p:nvSpPr>
          <p:spPr bwMode="auto">
            <a:xfrm>
              <a:off x="1546226" y="-2284413"/>
              <a:ext cx="914400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4"/>
            <p:cNvSpPr>
              <a:spLocks/>
            </p:cNvSpPr>
            <p:nvPr/>
          </p:nvSpPr>
          <p:spPr bwMode="auto">
            <a:xfrm>
              <a:off x="1546226" y="-2284413"/>
              <a:ext cx="914400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5"/>
            <p:cNvSpPr>
              <a:spLocks/>
            </p:cNvSpPr>
            <p:nvPr/>
          </p:nvSpPr>
          <p:spPr bwMode="auto">
            <a:xfrm>
              <a:off x="1565276" y="-2265363"/>
              <a:ext cx="876300" cy="876300"/>
            </a:xfrm>
            <a:custGeom>
              <a:avLst/>
              <a:gdLst>
                <a:gd name="T0" fmla="*/ 18 w 276"/>
                <a:gd name="T1" fmla="*/ 276 h 276"/>
                <a:gd name="T2" fmla="*/ 9 w 276"/>
                <a:gd name="T3" fmla="*/ 274 h 276"/>
                <a:gd name="T4" fmla="*/ 0 w 276"/>
                <a:gd name="T5" fmla="*/ 258 h 276"/>
                <a:gd name="T6" fmla="*/ 0 w 276"/>
                <a:gd name="T7" fmla="*/ 18 h 276"/>
                <a:gd name="T8" fmla="*/ 6 w 276"/>
                <a:gd name="T9" fmla="*/ 6 h 276"/>
                <a:gd name="T10" fmla="*/ 18 w 276"/>
                <a:gd name="T11" fmla="*/ 0 h 276"/>
                <a:gd name="T12" fmla="*/ 258 w 276"/>
                <a:gd name="T13" fmla="*/ 0 h 276"/>
                <a:gd name="T14" fmla="*/ 271 w 276"/>
                <a:gd name="T15" fmla="*/ 6 h 276"/>
                <a:gd name="T16" fmla="*/ 276 w 276"/>
                <a:gd name="T17" fmla="*/ 18 h 276"/>
                <a:gd name="T18" fmla="*/ 276 w 276"/>
                <a:gd name="T19" fmla="*/ 258 h 276"/>
                <a:gd name="T20" fmla="*/ 271 w 276"/>
                <a:gd name="T21" fmla="*/ 271 h 276"/>
                <a:gd name="T22" fmla="*/ 258 w 276"/>
                <a:gd name="T23" fmla="*/ 276 h 276"/>
                <a:gd name="T24" fmla="*/ 18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8" y="276"/>
                  </a:moveTo>
                  <a:cubicBezTo>
                    <a:pt x="15" y="276"/>
                    <a:pt x="12" y="276"/>
                    <a:pt x="9" y="274"/>
                  </a:cubicBezTo>
                  <a:cubicBezTo>
                    <a:pt x="4" y="270"/>
                    <a:pt x="0" y="264"/>
                    <a:pt x="0" y="25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2" y="9"/>
                    <a:pt x="6" y="6"/>
                  </a:cubicBezTo>
                  <a:cubicBezTo>
                    <a:pt x="9" y="2"/>
                    <a:pt x="14" y="0"/>
                    <a:pt x="18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3" y="0"/>
                    <a:pt x="268" y="2"/>
                    <a:pt x="271" y="6"/>
                  </a:cubicBezTo>
                  <a:cubicBezTo>
                    <a:pt x="274" y="9"/>
                    <a:pt x="276" y="14"/>
                    <a:pt x="276" y="18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63"/>
                    <a:pt x="274" y="268"/>
                    <a:pt x="271" y="271"/>
                  </a:cubicBezTo>
                  <a:cubicBezTo>
                    <a:pt x="268" y="274"/>
                    <a:pt x="263" y="276"/>
                    <a:pt x="258" y="276"/>
                  </a:cubicBezTo>
                  <a:cubicBezTo>
                    <a:pt x="18" y="276"/>
                    <a:pt x="18" y="276"/>
                    <a:pt x="18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6"/>
            <p:cNvSpPr>
              <a:spLocks/>
            </p:cNvSpPr>
            <p:nvPr/>
          </p:nvSpPr>
          <p:spPr bwMode="auto">
            <a:xfrm>
              <a:off x="1682751" y="-1738313"/>
              <a:ext cx="590550" cy="60325"/>
            </a:xfrm>
            <a:custGeom>
              <a:avLst/>
              <a:gdLst>
                <a:gd name="T0" fmla="*/ 90 w 186"/>
                <a:gd name="T1" fmla="*/ 8 h 19"/>
                <a:gd name="T2" fmla="*/ 93 w 186"/>
                <a:gd name="T3" fmla="*/ 15 h 19"/>
                <a:gd name="T4" fmla="*/ 102 w 186"/>
                <a:gd name="T5" fmla="*/ 18 h 19"/>
                <a:gd name="T6" fmla="*/ 109 w 186"/>
                <a:gd name="T7" fmla="*/ 16 h 19"/>
                <a:gd name="T8" fmla="*/ 114 w 186"/>
                <a:gd name="T9" fmla="*/ 8 h 19"/>
                <a:gd name="T10" fmla="*/ 119 w 186"/>
                <a:gd name="T11" fmla="*/ 15 h 19"/>
                <a:gd name="T12" fmla="*/ 127 w 186"/>
                <a:gd name="T13" fmla="*/ 18 h 19"/>
                <a:gd name="T14" fmla="*/ 134 w 186"/>
                <a:gd name="T15" fmla="*/ 15 h 19"/>
                <a:gd name="T16" fmla="*/ 139 w 186"/>
                <a:gd name="T17" fmla="*/ 8 h 19"/>
                <a:gd name="T18" fmla="*/ 143 w 186"/>
                <a:gd name="T19" fmla="*/ 15 h 19"/>
                <a:gd name="T20" fmla="*/ 151 w 186"/>
                <a:gd name="T21" fmla="*/ 17 h 19"/>
                <a:gd name="T22" fmla="*/ 160 w 186"/>
                <a:gd name="T23" fmla="*/ 14 h 19"/>
                <a:gd name="T24" fmla="*/ 163 w 186"/>
                <a:gd name="T25" fmla="*/ 7 h 19"/>
                <a:gd name="T26" fmla="*/ 169 w 186"/>
                <a:gd name="T27" fmla="*/ 16 h 19"/>
                <a:gd name="T28" fmla="*/ 179 w 186"/>
                <a:gd name="T29" fmla="*/ 17 h 19"/>
                <a:gd name="T30" fmla="*/ 183 w 186"/>
                <a:gd name="T31" fmla="*/ 15 h 19"/>
                <a:gd name="T32" fmla="*/ 186 w 186"/>
                <a:gd name="T33" fmla="*/ 12 h 19"/>
                <a:gd name="T34" fmla="*/ 186 w 186"/>
                <a:gd name="T35" fmla="*/ 5 h 19"/>
                <a:gd name="T36" fmla="*/ 181 w 186"/>
                <a:gd name="T37" fmla="*/ 9 h 19"/>
                <a:gd name="T38" fmla="*/ 169 w 186"/>
                <a:gd name="T39" fmla="*/ 7 h 19"/>
                <a:gd name="T40" fmla="*/ 164 w 186"/>
                <a:gd name="T41" fmla="*/ 1 h 19"/>
                <a:gd name="T42" fmla="*/ 159 w 186"/>
                <a:gd name="T43" fmla="*/ 7 h 19"/>
                <a:gd name="T44" fmla="*/ 144 w 186"/>
                <a:gd name="T45" fmla="*/ 8 h 19"/>
                <a:gd name="T46" fmla="*/ 139 w 186"/>
                <a:gd name="T47" fmla="*/ 2 h 19"/>
                <a:gd name="T48" fmla="*/ 134 w 186"/>
                <a:gd name="T49" fmla="*/ 8 h 19"/>
                <a:gd name="T50" fmla="*/ 120 w 186"/>
                <a:gd name="T51" fmla="*/ 8 h 19"/>
                <a:gd name="T52" fmla="*/ 114 w 186"/>
                <a:gd name="T53" fmla="*/ 1 h 19"/>
                <a:gd name="T54" fmla="*/ 109 w 186"/>
                <a:gd name="T55" fmla="*/ 8 h 19"/>
                <a:gd name="T56" fmla="*/ 94 w 186"/>
                <a:gd name="T57" fmla="*/ 8 h 19"/>
                <a:gd name="T58" fmla="*/ 90 w 186"/>
                <a:gd name="T59" fmla="*/ 2 h 19"/>
                <a:gd name="T60" fmla="*/ 85 w 186"/>
                <a:gd name="T61" fmla="*/ 8 h 19"/>
                <a:gd name="T62" fmla="*/ 70 w 186"/>
                <a:gd name="T63" fmla="*/ 8 h 19"/>
                <a:gd name="T64" fmla="*/ 65 w 186"/>
                <a:gd name="T65" fmla="*/ 1 h 19"/>
                <a:gd name="T66" fmla="*/ 61 w 186"/>
                <a:gd name="T67" fmla="*/ 7 h 19"/>
                <a:gd name="T68" fmla="*/ 46 w 186"/>
                <a:gd name="T69" fmla="*/ 8 h 19"/>
                <a:gd name="T70" fmla="*/ 41 w 186"/>
                <a:gd name="T71" fmla="*/ 1 h 19"/>
                <a:gd name="T72" fmla="*/ 36 w 186"/>
                <a:gd name="T73" fmla="*/ 7 h 19"/>
                <a:gd name="T74" fmla="*/ 22 w 186"/>
                <a:gd name="T75" fmla="*/ 7 h 19"/>
                <a:gd name="T76" fmla="*/ 17 w 186"/>
                <a:gd name="T77" fmla="*/ 0 h 19"/>
                <a:gd name="T78" fmla="*/ 12 w 186"/>
                <a:gd name="T79" fmla="*/ 7 h 19"/>
                <a:gd name="T80" fmla="*/ 5 w 186"/>
                <a:gd name="T81" fmla="*/ 9 h 19"/>
                <a:gd name="T82" fmla="*/ 0 w 186"/>
                <a:gd name="T83" fmla="*/ 9 h 19"/>
                <a:gd name="T84" fmla="*/ 2 w 186"/>
                <a:gd name="T85" fmla="*/ 16 h 19"/>
                <a:gd name="T86" fmla="*/ 9 w 186"/>
                <a:gd name="T87" fmla="*/ 15 h 19"/>
                <a:gd name="T88" fmla="*/ 16 w 186"/>
                <a:gd name="T89" fmla="*/ 9 h 19"/>
                <a:gd name="T90" fmla="*/ 17 w 186"/>
                <a:gd name="T91" fmla="*/ 7 h 19"/>
                <a:gd name="T92" fmla="*/ 22 w 186"/>
                <a:gd name="T93" fmla="*/ 15 h 19"/>
                <a:gd name="T94" fmla="*/ 34 w 186"/>
                <a:gd name="T95" fmla="*/ 17 h 19"/>
                <a:gd name="T96" fmla="*/ 41 w 186"/>
                <a:gd name="T97" fmla="*/ 7 h 19"/>
                <a:gd name="T98" fmla="*/ 46 w 186"/>
                <a:gd name="T99" fmla="*/ 15 h 19"/>
                <a:gd name="T100" fmla="*/ 55 w 186"/>
                <a:gd name="T101" fmla="*/ 17 h 19"/>
                <a:gd name="T102" fmla="*/ 62 w 186"/>
                <a:gd name="T103" fmla="*/ 14 h 19"/>
                <a:gd name="T104" fmla="*/ 65 w 186"/>
                <a:gd name="T105" fmla="*/ 8 h 19"/>
                <a:gd name="T106" fmla="*/ 69 w 186"/>
                <a:gd name="T107" fmla="*/ 15 h 19"/>
                <a:gd name="T108" fmla="*/ 76 w 186"/>
                <a:gd name="T109" fmla="*/ 18 h 19"/>
                <a:gd name="T110" fmla="*/ 86 w 186"/>
                <a:gd name="T111" fmla="*/ 14 h 19"/>
                <a:gd name="T112" fmla="*/ 90 w 186"/>
                <a:gd name="T11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6" h="19">
                  <a:moveTo>
                    <a:pt x="90" y="8"/>
                  </a:moveTo>
                  <a:cubicBezTo>
                    <a:pt x="90" y="10"/>
                    <a:pt x="91" y="13"/>
                    <a:pt x="93" y="15"/>
                  </a:cubicBezTo>
                  <a:cubicBezTo>
                    <a:pt x="96" y="17"/>
                    <a:pt x="99" y="17"/>
                    <a:pt x="102" y="18"/>
                  </a:cubicBezTo>
                  <a:cubicBezTo>
                    <a:pt x="104" y="17"/>
                    <a:pt x="107" y="17"/>
                    <a:pt x="109" y="16"/>
                  </a:cubicBezTo>
                  <a:cubicBezTo>
                    <a:pt x="112" y="14"/>
                    <a:pt x="114" y="12"/>
                    <a:pt x="114" y="8"/>
                  </a:cubicBezTo>
                  <a:cubicBezTo>
                    <a:pt x="115" y="11"/>
                    <a:pt x="116" y="13"/>
                    <a:pt x="119" y="15"/>
                  </a:cubicBezTo>
                  <a:cubicBezTo>
                    <a:pt x="121" y="17"/>
                    <a:pt x="124" y="17"/>
                    <a:pt x="127" y="18"/>
                  </a:cubicBezTo>
                  <a:cubicBezTo>
                    <a:pt x="130" y="17"/>
                    <a:pt x="132" y="17"/>
                    <a:pt x="134" y="15"/>
                  </a:cubicBezTo>
                  <a:cubicBezTo>
                    <a:pt x="136" y="13"/>
                    <a:pt x="138" y="11"/>
                    <a:pt x="139" y="8"/>
                  </a:cubicBezTo>
                  <a:cubicBezTo>
                    <a:pt x="140" y="11"/>
                    <a:pt x="141" y="13"/>
                    <a:pt x="143" y="15"/>
                  </a:cubicBezTo>
                  <a:cubicBezTo>
                    <a:pt x="145" y="17"/>
                    <a:pt x="148" y="17"/>
                    <a:pt x="151" y="17"/>
                  </a:cubicBezTo>
                  <a:cubicBezTo>
                    <a:pt x="154" y="17"/>
                    <a:pt x="157" y="16"/>
                    <a:pt x="160" y="14"/>
                  </a:cubicBezTo>
                  <a:cubicBezTo>
                    <a:pt x="162" y="12"/>
                    <a:pt x="163" y="10"/>
                    <a:pt x="163" y="7"/>
                  </a:cubicBezTo>
                  <a:cubicBezTo>
                    <a:pt x="164" y="10"/>
                    <a:pt x="165" y="13"/>
                    <a:pt x="169" y="16"/>
                  </a:cubicBezTo>
                  <a:cubicBezTo>
                    <a:pt x="172" y="18"/>
                    <a:pt x="175" y="18"/>
                    <a:pt x="179" y="17"/>
                  </a:cubicBezTo>
                  <a:cubicBezTo>
                    <a:pt x="180" y="17"/>
                    <a:pt x="182" y="16"/>
                    <a:pt x="183" y="15"/>
                  </a:cubicBezTo>
                  <a:cubicBezTo>
                    <a:pt x="184" y="14"/>
                    <a:pt x="185" y="13"/>
                    <a:pt x="186" y="12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5" y="7"/>
                    <a:pt x="183" y="8"/>
                    <a:pt x="181" y="9"/>
                  </a:cubicBezTo>
                  <a:cubicBezTo>
                    <a:pt x="177" y="10"/>
                    <a:pt x="172" y="10"/>
                    <a:pt x="169" y="7"/>
                  </a:cubicBezTo>
                  <a:cubicBezTo>
                    <a:pt x="166" y="6"/>
                    <a:pt x="165" y="4"/>
                    <a:pt x="164" y="1"/>
                  </a:cubicBezTo>
                  <a:cubicBezTo>
                    <a:pt x="163" y="4"/>
                    <a:pt x="161" y="6"/>
                    <a:pt x="159" y="7"/>
                  </a:cubicBezTo>
                  <a:cubicBezTo>
                    <a:pt x="155" y="11"/>
                    <a:pt x="149" y="11"/>
                    <a:pt x="144" y="8"/>
                  </a:cubicBezTo>
                  <a:cubicBezTo>
                    <a:pt x="142" y="7"/>
                    <a:pt x="140" y="5"/>
                    <a:pt x="139" y="2"/>
                  </a:cubicBezTo>
                  <a:cubicBezTo>
                    <a:pt x="138" y="4"/>
                    <a:pt x="136" y="6"/>
                    <a:pt x="134" y="8"/>
                  </a:cubicBezTo>
                  <a:cubicBezTo>
                    <a:pt x="130" y="10"/>
                    <a:pt x="124" y="10"/>
                    <a:pt x="120" y="8"/>
                  </a:cubicBezTo>
                  <a:cubicBezTo>
                    <a:pt x="117" y="6"/>
                    <a:pt x="116" y="4"/>
                    <a:pt x="114" y="1"/>
                  </a:cubicBezTo>
                  <a:cubicBezTo>
                    <a:pt x="113" y="4"/>
                    <a:pt x="112" y="6"/>
                    <a:pt x="109" y="8"/>
                  </a:cubicBezTo>
                  <a:cubicBezTo>
                    <a:pt x="104" y="11"/>
                    <a:pt x="98" y="11"/>
                    <a:pt x="94" y="8"/>
                  </a:cubicBezTo>
                  <a:cubicBezTo>
                    <a:pt x="92" y="6"/>
                    <a:pt x="91" y="4"/>
                    <a:pt x="90" y="2"/>
                  </a:cubicBezTo>
                  <a:cubicBezTo>
                    <a:pt x="88" y="4"/>
                    <a:pt x="87" y="6"/>
                    <a:pt x="85" y="8"/>
                  </a:cubicBezTo>
                  <a:cubicBezTo>
                    <a:pt x="81" y="11"/>
                    <a:pt x="75" y="11"/>
                    <a:pt x="70" y="8"/>
                  </a:cubicBezTo>
                  <a:cubicBezTo>
                    <a:pt x="68" y="6"/>
                    <a:pt x="66" y="4"/>
                    <a:pt x="65" y="1"/>
                  </a:cubicBezTo>
                  <a:cubicBezTo>
                    <a:pt x="64" y="4"/>
                    <a:pt x="63" y="6"/>
                    <a:pt x="61" y="7"/>
                  </a:cubicBezTo>
                  <a:cubicBezTo>
                    <a:pt x="56" y="10"/>
                    <a:pt x="50" y="11"/>
                    <a:pt x="46" y="8"/>
                  </a:cubicBezTo>
                  <a:cubicBezTo>
                    <a:pt x="43" y="6"/>
                    <a:pt x="42" y="4"/>
                    <a:pt x="41" y="1"/>
                  </a:cubicBezTo>
                  <a:cubicBezTo>
                    <a:pt x="40" y="4"/>
                    <a:pt x="38" y="5"/>
                    <a:pt x="36" y="7"/>
                  </a:cubicBezTo>
                  <a:cubicBezTo>
                    <a:pt x="32" y="10"/>
                    <a:pt x="26" y="10"/>
                    <a:pt x="22" y="7"/>
                  </a:cubicBezTo>
                  <a:cubicBezTo>
                    <a:pt x="19" y="5"/>
                    <a:pt x="18" y="3"/>
                    <a:pt x="17" y="0"/>
                  </a:cubicBezTo>
                  <a:cubicBezTo>
                    <a:pt x="16" y="3"/>
                    <a:pt x="15" y="5"/>
                    <a:pt x="12" y="7"/>
                  </a:cubicBezTo>
                  <a:cubicBezTo>
                    <a:pt x="10" y="8"/>
                    <a:pt x="8" y="9"/>
                    <a:pt x="5" y="9"/>
                  </a:cubicBezTo>
                  <a:cubicBezTo>
                    <a:pt x="4" y="9"/>
                    <a:pt x="2" y="9"/>
                    <a:pt x="0" y="9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6"/>
                    <a:pt x="7" y="16"/>
                    <a:pt x="9" y="15"/>
                  </a:cubicBezTo>
                  <a:cubicBezTo>
                    <a:pt x="12" y="14"/>
                    <a:pt x="14" y="12"/>
                    <a:pt x="16" y="9"/>
                  </a:cubicBezTo>
                  <a:cubicBezTo>
                    <a:pt x="17" y="9"/>
                    <a:pt x="17" y="8"/>
                    <a:pt x="17" y="7"/>
                  </a:cubicBezTo>
                  <a:cubicBezTo>
                    <a:pt x="18" y="10"/>
                    <a:pt x="20" y="13"/>
                    <a:pt x="22" y="15"/>
                  </a:cubicBezTo>
                  <a:cubicBezTo>
                    <a:pt x="26" y="18"/>
                    <a:pt x="30" y="19"/>
                    <a:pt x="34" y="17"/>
                  </a:cubicBezTo>
                  <a:cubicBezTo>
                    <a:pt x="38" y="15"/>
                    <a:pt x="40" y="12"/>
                    <a:pt x="41" y="7"/>
                  </a:cubicBezTo>
                  <a:cubicBezTo>
                    <a:pt x="42" y="10"/>
                    <a:pt x="43" y="13"/>
                    <a:pt x="46" y="15"/>
                  </a:cubicBezTo>
                  <a:cubicBezTo>
                    <a:pt x="49" y="17"/>
                    <a:pt x="52" y="17"/>
                    <a:pt x="55" y="17"/>
                  </a:cubicBezTo>
                  <a:cubicBezTo>
                    <a:pt x="58" y="17"/>
                    <a:pt x="60" y="15"/>
                    <a:pt x="62" y="14"/>
                  </a:cubicBezTo>
                  <a:cubicBezTo>
                    <a:pt x="64" y="12"/>
                    <a:pt x="65" y="10"/>
                    <a:pt x="65" y="8"/>
                  </a:cubicBezTo>
                  <a:cubicBezTo>
                    <a:pt x="66" y="11"/>
                    <a:pt x="67" y="13"/>
                    <a:pt x="69" y="15"/>
                  </a:cubicBezTo>
                  <a:cubicBezTo>
                    <a:pt x="71" y="17"/>
                    <a:pt x="74" y="17"/>
                    <a:pt x="76" y="18"/>
                  </a:cubicBezTo>
                  <a:cubicBezTo>
                    <a:pt x="80" y="17"/>
                    <a:pt x="83" y="17"/>
                    <a:pt x="86" y="14"/>
                  </a:cubicBezTo>
                  <a:cubicBezTo>
                    <a:pt x="88" y="12"/>
                    <a:pt x="89" y="10"/>
                    <a:pt x="9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7"/>
            <p:cNvSpPr>
              <a:spLocks/>
            </p:cNvSpPr>
            <p:nvPr/>
          </p:nvSpPr>
          <p:spPr bwMode="auto">
            <a:xfrm>
              <a:off x="1679576" y="-1970088"/>
              <a:ext cx="428625" cy="241300"/>
            </a:xfrm>
            <a:custGeom>
              <a:avLst/>
              <a:gdLst>
                <a:gd name="T0" fmla="*/ 116 w 135"/>
                <a:gd name="T1" fmla="*/ 66 h 76"/>
                <a:gd name="T2" fmla="*/ 119 w 135"/>
                <a:gd name="T3" fmla="*/ 72 h 76"/>
                <a:gd name="T4" fmla="*/ 129 w 135"/>
                <a:gd name="T5" fmla="*/ 75 h 76"/>
                <a:gd name="T6" fmla="*/ 135 w 135"/>
                <a:gd name="T7" fmla="*/ 72 h 76"/>
                <a:gd name="T8" fmla="*/ 81 w 135"/>
                <a:gd name="T9" fmla="*/ 0 h 76"/>
                <a:gd name="T10" fmla="*/ 22 w 135"/>
                <a:gd name="T11" fmla="*/ 24 h 76"/>
                <a:gd name="T12" fmla="*/ 25 w 135"/>
                <a:gd name="T13" fmla="*/ 30 h 76"/>
                <a:gd name="T14" fmla="*/ 72 w 135"/>
                <a:gd name="T15" fmla="*/ 18 h 76"/>
                <a:gd name="T16" fmla="*/ 88 w 135"/>
                <a:gd name="T17" fmla="*/ 37 h 76"/>
                <a:gd name="T18" fmla="*/ 0 w 135"/>
                <a:gd name="T19" fmla="*/ 72 h 76"/>
                <a:gd name="T20" fmla="*/ 6 w 135"/>
                <a:gd name="T21" fmla="*/ 74 h 76"/>
                <a:gd name="T22" fmla="*/ 16 w 135"/>
                <a:gd name="T23" fmla="*/ 69 h 76"/>
                <a:gd name="T24" fmla="*/ 19 w 135"/>
                <a:gd name="T25" fmla="*/ 66 h 76"/>
                <a:gd name="T26" fmla="*/ 26 w 135"/>
                <a:gd name="T27" fmla="*/ 74 h 76"/>
                <a:gd name="T28" fmla="*/ 38 w 135"/>
                <a:gd name="T29" fmla="*/ 72 h 76"/>
                <a:gd name="T30" fmla="*/ 43 w 135"/>
                <a:gd name="T31" fmla="*/ 66 h 76"/>
                <a:gd name="T32" fmla="*/ 49 w 135"/>
                <a:gd name="T33" fmla="*/ 74 h 76"/>
                <a:gd name="T34" fmla="*/ 61 w 135"/>
                <a:gd name="T35" fmla="*/ 73 h 76"/>
                <a:gd name="T36" fmla="*/ 67 w 135"/>
                <a:gd name="T37" fmla="*/ 67 h 76"/>
                <a:gd name="T38" fmla="*/ 74 w 135"/>
                <a:gd name="T39" fmla="*/ 74 h 76"/>
                <a:gd name="T40" fmla="*/ 86 w 135"/>
                <a:gd name="T41" fmla="*/ 73 h 76"/>
                <a:gd name="T42" fmla="*/ 91 w 135"/>
                <a:gd name="T43" fmla="*/ 67 h 76"/>
                <a:gd name="T44" fmla="*/ 96 w 135"/>
                <a:gd name="T45" fmla="*/ 74 h 76"/>
                <a:gd name="T46" fmla="*/ 110 w 135"/>
                <a:gd name="T47" fmla="*/ 73 h 76"/>
                <a:gd name="T48" fmla="*/ 116 w 135"/>
                <a:gd name="T49" fmla="*/ 6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76">
                  <a:moveTo>
                    <a:pt x="116" y="66"/>
                  </a:moveTo>
                  <a:cubicBezTo>
                    <a:pt x="116" y="69"/>
                    <a:pt x="117" y="71"/>
                    <a:pt x="119" y="72"/>
                  </a:cubicBezTo>
                  <a:cubicBezTo>
                    <a:pt x="122" y="75"/>
                    <a:pt x="126" y="76"/>
                    <a:pt x="129" y="75"/>
                  </a:cubicBezTo>
                  <a:cubicBezTo>
                    <a:pt x="131" y="74"/>
                    <a:pt x="133" y="73"/>
                    <a:pt x="135" y="72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2" y="73"/>
                    <a:pt x="4" y="74"/>
                    <a:pt x="6" y="74"/>
                  </a:cubicBezTo>
                  <a:cubicBezTo>
                    <a:pt x="10" y="74"/>
                    <a:pt x="14" y="72"/>
                    <a:pt x="16" y="69"/>
                  </a:cubicBezTo>
                  <a:cubicBezTo>
                    <a:pt x="18" y="68"/>
                    <a:pt x="18" y="67"/>
                    <a:pt x="19" y="66"/>
                  </a:cubicBezTo>
                  <a:cubicBezTo>
                    <a:pt x="20" y="69"/>
                    <a:pt x="22" y="72"/>
                    <a:pt x="26" y="74"/>
                  </a:cubicBezTo>
                  <a:cubicBezTo>
                    <a:pt x="30" y="75"/>
                    <a:pt x="34" y="74"/>
                    <a:pt x="38" y="72"/>
                  </a:cubicBezTo>
                  <a:cubicBezTo>
                    <a:pt x="40" y="71"/>
                    <a:pt x="42" y="69"/>
                    <a:pt x="43" y="66"/>
                  </a:cubicBezTo>
                  <a:cubicBezTo>
                    <a:pt x="44" y="70"/>
                    <a:pt x="46" y="72"/>
                    <a:pt x="49" y="74"/>
                  </a:cubicBezTo>
                  <a:cubicBezTo>
                    <a:pt x="53" y="76"/>
                    <a:pt x="58" y="75"/>
                    <a:pt x="61" y="73"/>
                  </a:cubicBezTo>
                  <a:cubicBezTo>
                    <a:pt x="64" y="72"/>
                    <a:pt x="66" y="70"/>
                    <a:pt x="67" y="67"/>
                  </a:cubicBezTo>
                  <a:cubicBezTo>
                    <a:pt x="68" y="70"/>
                    <a:pt x="70" y="73"/>
                    <a:pt x="74" y="74"/>
                  </a:cubicBezTo>
                  <a:cubicBezTo>
                    <a:pt x="78" y="76"/>
                    <a:pt x="82" y="75"/>
                    <a:pt x="86" y="73"/>
                  </a:cubicBezTo>
                  <a:cubicBezTo>
                    <a:pt x="88" y="72"/>
                    <a:pt x="90" y="70"/>
                    <a:pt x="91" y="67"/>
                  </a:cubicBezTo>
                  <a:cubicBezTo>
                    <a:pt x="92" y="70"/>
                    <a:pt x="94" y="72"/>
                    <a:pt x="96" y="74"/>
                  </a:cubicBezTo>
                  <a:cubicBezTo>
                    <a:pt x="100" y="76"/>
                    <a:pt x="106" y="76"/>
                    <a:pt x="110" y="73"/>
                  </a:cubicBezTo>
                  <a:cubicBezTo>
                    <a:pt x="113" y="72"/>
                    <a:pt x="115" y="70"/>
                    <a:pt x="116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8"/>
            <p:cNvSpPr>
              <a:spLocks/>
            </p:cNvSpPr>
            <p:nvPr/>
          </p:nvSpPr>
          <p:spPr bwMode="auto">
            <a:xfrm>
              <a:off x="2082801" y="-1897063"/>
              <a:ext cx="123825" cy="120650"/>
            </a:xfrm>
            <a:custGeom>
              <a:avLst/>
              <a:gdLst>
                <a:gd name="T0" fmla="*/ 19 w 39"/>
                <a:gd name="T1" fmla="*/ 38 h 38"/>
                <a:gd name="T2" fmla="*/ 34 w 39"/>
                <a:gd name="T3" fmla="*/ 30 h 38"/>
                <a:gd name="T4" fmla="*/ 32 w 39"/>
                <a:gd name="T5" fmla="*/ 7 h 38"/>
                <a:gd name="T6" fmla="*/ 9 w 39"/>
                <a:gd name="T7" fmla="*/ 5 h 38"/>
                <a:gd name="T8" fmla="*/ 3 w 39"/>
                <a:gd name="T9" fmla="*/ 27 h 38"/>
                <a:gd name="T10" fmla="*/ 19 w 39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8">
                  <a:moveTo>
                    <a:pt x="19" y="38"/>
                  </a:moveTo>
                  <a:cubicBezTo>
                    <a:pt x="25" y="38"/>
                    <a:pt x="31" y="35"/>
                    <a:pt x="34" y="30"/>
                  </a:cubicBezTo>
                  <a:cubicBezTo>
                    <a:pt x="39" y="23"/>
                    <a:pt x="38" y="13"/>
                    <a:pt x="32" y="7"/>
                  </a:cubicBezTo>
                  <a:cubicBezTo>
                    <a:pt x="26" y="1"/>
                    <a:pt x="16" y="0"/>
                    <a:pt x="9" y="5"/>
                  </a:cubicBezTo>
                  <a:cubicBezTo>
                    <a:pt x="2" y="10"/>
                    <a:pt x="0" y="19"/>
                    <a:pt x="3" y="27"/>
                  </a:cubicBezTo>
                  <a:cubicBezTo>
                    <a:pt x="6" y="33"/>
                    <a:pt x="12" y="38"/>
                    <a:pt x="19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9"/>
            <p:cNvSpPr>
              <a:spLocks/>
            </p:cNvSpPr>
            <p:nvPr/>
          </p:nvSpPr>
          <p:spPr bwMode="auto">
            <a:xfrm>
              <a:off x="376238" y="-2284413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0"/>
            <p:cNvSpPr>
              <a:spLocks/>
            </p:cNvSpPr>
            <p:nvPr/>
          </p:nvSpPr>
          <p:spPr bwMode="auto">
            <a:xfrm>
              <a:off x="376238" y="-2284413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1"/>
            <p:cNvSpPr>
              <a:spLocks/>
            </p:cNvSpPr>
            <p:nvPr/>
          </p:nvSpPr>
          <p:spPr bwMode="auto">
            <a:xfrm>
              <a:off x="395288" y="-2265363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2"/>
            <p:cNvSpPr>
              <a:spLocks/>
            </p:cNvSpPr>
            <p:nvPr/>
          </p:nvSpPr>
          <p:spPr bwMode="auto">
            <a:xfrm>
              <a:off x="452438" y="-2109788"/>
              <a:ext cx="428625" cy="647700"/>
            </a:xfrm>
            <a:custGeom>
              <a:avLst/>
              <a:gdLst>
                <a:gd name="T0" fmla="*/ 56 w 135"/>
                <a:gd name="T1" fmla="*/ 203 h 204"/>
                <a:gd name="T2" fmla="*/ 61 w 135"/>
                <a:gd name="T3" fmla="*/ 177 h 204"/>
                <a:gd name="T4" fmla="*/ 75 w 135"/>
                <a:gd name="T5" fmla="*/ 200 h 204"/>
                <a:gd name="T6" fmla="*/ 88 w 135"/>
                <a:gd name="T7" fmla="*/ 198 h 204"/>
                <a:gd name="T8" fmla="*/ 64 w 135"/>
                <a:gd name="T9" fmla="*/ 161 h 204"/>
                <a:gd name="T10" fmla="*/ 68 w 135"/>
                <a:gd name="T11" fmla="*/ 144 h 204"/>
                <a:gd name="T12" fmla="*/ 82 w 135"/>
                <a:gd name="T13" fmla="*/ 125 h 204"/>
                <a:gd name="T14" fmla="*/ 121 w 135"/>
                <a:gd name="T15" fmla="*/ 204 h 204"/>
                <a:gd name="T16" fmla="*/ 135 w 135"/>
                <a:gd name="T17" fmla="*/ 193 h 204"/>
                <a:gd name="T18" fmla="*/ 103 w 135"/>
                <a:gd name="T19" fmla="*/ 97 h 204"/>
                <a:gd name="T20" fmla="*/ 106 w 135"/>
                <a:gd name="T21" fmla="*/ 90 h 204"/>
                <a:gd name="T22" fmla="*/ 107 w 135"/>
                <a:gd name="T23" fmla="*/ 81 h 204"/>
                <a:gd name="T24" fmla="*/ 104 w 135"/>
                <a:gd name="T25" fmla="*/ 68 h 204"/>
                <a:gd name="T26" fmla="*/ 102 w 135"/>
                <a:gd name="T27" fmla="*/ 59 h 204"/>
                <a:gd name="T28" fmla="*/ 108 w 135"/>
                <a:gd name="T29" fmla="*/ 59 h 204"/>
                <a:gd name="T30" fmla="*/ 115 w 135"/>
                <a:gd name="T31" fmla="*/ 56 h 204"/>
                <a:gd name="T32" fmla="*/ 119 w 135"/>
                <a:gd name="T33" fmla="*/ 51 h 204"/>
                <a:gd name="T34" fmla="*/ 95 w 135"/>
                <a:gd name="T35" fmla="*/ 0 h 204"/>
                <a:gd name="T36" fmla="*/ 90 w 135"/>
                <a:gd name="T37" fmla="*/ 0 h 204"/>
                <a:gd name="T38" fmla="*/ 83 w 135"/>
                <a:gd name="T39" fmla="*/ 2 h 204"/>
                <a:gd name="T40" fmla="*/ 79 w 135"/>
                <a:gd name="T41" fmla="*/ 7 h 204"/>
                <a:gd name="T42" fmla="*/ 91 w 135"/>
                <a:gd name="T43" fmla="*/ 36 h 204"/>
                <a:gd name="T44" fmla="*/ 83 w 135"/>
                <a:gd name="T45" fmla="*/ 23 h 204"/>
                <a:gd name="T46" fmla="*/ 78 w 135"/>
                <a:gd name="T47" fmla="*/ 17 h 204"/>
                <a:gd name="T48" fmla="*/ 71 w 135"/>
                <a:gd name="T49" fmla="*/ 12 h 204"/>
                <a:gd name="T50" fmla="*/ 55 w 135"/>
                <a:gd name="T51" fmla="*/ 14 h 204"/>
                <a:gd name="T52" fmla="*/ 48 w 135"/>
                <a:gd name="T53" fmla="*/ 22 h 204"/>
                <a:gd name="T54" fmla="*/ 37 w 135"/>
                <a:gd name="T55" fmla="*/ 58 h 204"/>
                <a:gd name="T56" fmla="*/ 0 w 135"/>
                <a:gd name="T57" fmla="*/ 85 h 204"/>
                <a:gd name="T58" fmla="*/ 7 w 135"/>
                <a:gd name="T59" fmla="*/ 96 h 204"/>
                <a:gd name="T60" fmla="*/ 10 w 135"/>
                <a:gd name="T61" fmla="*/ 94 h 204"/>
                <a:gd name="T62" fmla="*/ 44 w 135"/>
                <a:gd name="T63" fmla="*/ 147 h 204"/>
                <a:gd name="T64" fmla="*/ 36 w 135"/>
                <a:gd name="T65" fmla="*/ 197 h 204"/>
                <a:gd name="T66" fmla="*/ 56 w 135"/>
                <a:gd name="T67" fmla="*/ 20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204">
                  <a:moveTo>
                    <a:pt x="56" y="203"/>
                  </a:moveTo>
                  <a:cubicBezTo>
                    <a:pt x="61" y="177"/>
                    <a:pt x="61" y="177"/>
                    <a:pt x="61" y="177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88" y="198"/>
                    <a:pt x="88" y="198"/>
                    <a:pt x="88" y="198"/>
                  </a:cubicBezTo>
                  <a:cubicBezTo>
                    <a:pt x="64" y="161"/>
                    <a:pt x="64" y="161"/>
                    <a:pt x="64" y="161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121" y="204"/>
                    <a:pt x="121" y="204"/>
                    <a:pt x="121" y="204"/>
                  </a:cubicBezTo>
                  <a:cubicBezTo>
                    <a:pt x="135" y="193"/>
                    <a:pt x="135" y="193"/>
                    <a:pt x="135" y="193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4" y="95"/>
                    <a:pt x="105" y="93"/>
                    <a:pt x="106" y="90"/>
                  </a:cubicBezTo>
                  <a:cubicBezTo>
                    <a:pt x="107" y="88"/>
                    <a:pt x="107" y="83"/>
                    <a:pt x="107" y="81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4" y="60"/>
                    <a:pt x="106" y="60"/>
                    <a:pt x="108" y="59"/>
                  </a:cubicBezTo>
                  <a:cubicBezTo>
                    <a:pt x="111" y="59"/>
                    <a:pt x="113" y="58"/>
                    <a:pt x="115" y="56"/>
                  </a:cubicBezTo>
                  <a:cubicBezTo>
                    <a:pt x="117" y="55"/>
                    <a:pt x="118" y="53"/>
                    <a:pt x="119" y="5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3" y="0"/>
                    <a:pt x="92" y="0"/>
                    <a:pt x="90" y="0"/>
                  </a:cubicBezTo>
                  <a:cubicBezTo>
                    <a:pt x="87" y="0"/>
                    <a:pt x="85" y="1"/>
                    <a:pt x="83" y="2"/>
                  </a:cubicBezTo>
                  <a:cubicBezTo>
                    <a:pt x="81" y="3"/>
                    <a:pt x="80" y="5"/>
                    <a:pt x="79" y="7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88" y="32"/>
                    <a:pt x="86" y="27"/>
                    <a:pt x="83" y="23"/>
                  </a:cubicBezTo>
                  <a:cubicBezTo>
                    <a:pt x="81" y="21"/>
                    <a:pt x="79" y="19"/>
                    <a:pt x="78" y="17"/>
                  </a:cubicBezTo>
                  <a:cubicBezTo>
                    <a:pt x="76" y="15"/>
                    <a:pt x="73" y="13"/>
                    <a:pt x="71" y="12"/>
                  </a:cubicBezTo>
                  <a:cubicBezTo>
                    <a:pt x="66" y="10"/>
                    <a:pt x="60" y="11"/>
                    <a:pt x="55" y="14"/>
                  </a:cubicBezTo>
                  <a:cubicBezTo>
                    <a:pt x="52" y="16"/>
                    <a:pt x="49" y="18"/>
                    <a:pt x="48" y="22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36" y="197"/>
                    <a:pt x="36" y="197"/>
                    <a:pt x="36" y="197"/>
                  </a:cubicBezTo>
                  <a:cubicBezTo>
                    <a:pt x="56" y="203"/>
                    <a:pt x="56" y="203"/>
                    <a:pt x="56" y="2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3"/>
            <p:cNvSpPr>
              <a:spLocks/>
            </p:cNvSpPr>
            <p:nvPr/>
          </p:nvSpPr>
          <p:spPr bwMode="auto">
            <a:xfrm>
              <a:off x="827088" y="-2011363"/>
              <a:ext cx="387350" cy="546100"/>
            </a:xfrm>
            <a:custGeom>
              <a:avLst/>
              <a:gdLst>
                <a:gd name="T0" fmla="*/ 50 w 122"/>
                <a:gd name="T1" fmla="*/ 172 h 172"/>
                <a:gd name="T2" fmla="*/ 55 w 122"/>
                <a:gd name="T3" fmla="*/ 154 h 172"/>
                <a:gd name="T4" fmla="*/ 67 w 122"/>
                <a:gd name="T5" fmla="*/ 170 h 172"/>
                <a:gd name="T6" fmla="*/ 75 w 122"/>
                <a:gd name="T7" fmla="*/ 170 h 172"/>
                <a:gd name="T8" fmla="*/ 58 w 122"/>
                <a:gd name="T9" fmla="*/ 140 h 172"/>
                <a:gd name="T10" fmla="*/ 65 w 122"/>
                <a:gd name="T11" fmla="*/ 115 h 172"/>
                <a:gd name="T12" fmla="*/ 76 w 122"/>
                <a:gd name="T13" fmla="*/ 101 h 172"/>
                <a:gd name="T14" fmla="*/ 109 w 122"/>
                <a:gd name="T15" fmla="*/ 172 h 172"/>
                <a:gd name="T16" fmla="*/ 122 w 122"/>
                <a:gd name="T17" fmla="*/ 162 h 172"/>
                <a:gd name="T18" fmla="*/ 95 w 122"/>
                <a:gd name="T19" fmla="*/ 75 h 172"/>
                <a:gd name="T20" fmla="*/ 99 w 122"/>
                <a:gd name="T21" fmla="*/ 69 h 172"/>
                <a:gd name="T22" fmla="*/ 99 w 122"/>
                <a:gd name="T23" fmla="*/ 63 h 172"/>
                <a:gd name="T24" fmla="*/ 97 w 122"/>
                <a:gd name="T25" fmla="*/ 54 h 172"/>
                <a:gd name="T26" fmla="*/ 89 w 122"/>
                <a:gd name="T27" fmla="*/ 31 h 172"/>
                <a:gd name="T28" fmla="*/ 80 w 122"/>
                <a:gd name="T29" fmla="*/ 12 h 172"/>
                <a:gd name="T30" fmla="*/ 73 w 122"/>
                <a:gd name="T31" fmla="*/ 4 h 172"/>
                <a:gd name="T32" fmla="*/ 61 w 122"/>
                <a:gd name="T33" fmla="*/ 0 h 172"/>
                <a:gd name="T34" fmla="*/ 45 w 122"/>
                <a:gd name="T35" fmla="*/ 10 h 172"/>
                <a:gd name="T36" fmla="*/ 42 w 122"/>
                <a:gd name="T37" fmla="*/ 17 h 172"/>
                <a:gd name="T38" fmla="*/ 39 w 122"/>
                <a:gd name="T39" fmla="*/ 23 h 172"/>
                <a:gd name="T40" fmla="*/ 37 w 122"/>
                <a:gd name="T41" fmla="*/ 32 h 172"/>
                <a:gd name="T42" fmla="*/ 35 w 122"/>
                <a:gd name="T43" fmla="*/ 40 h 172"/>
                <a:gd name="T44" fmla="*/ 0 w 122"/>
                <a:gd name="T45" fmla="*/ 65 h 172"/>
                <a:gd name="T46" fmla="*/ 6 w 122"/>
                <a:gd name="T47" fmla="*/ 73 h 172"/>
                <a:gd name="T48" fmla="*/ 9 w 122"/>
                <a:gd name="T49" fmla="*/ 72 h 172"/>
                <a:gd name="T50" fmla="*/ 39 w 122"/>
                <a:gd name="T51" fmla="*/ 125 h 172"/>
                <a:gd name="T52" fmla="*/ 31 w 122"/>
                <a:gd name="T53" fmla="*/ 168 h 172"/>
                <a:gd name="T54" fmla="*/ 50 w 122"/>
                <a:gd name="T5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2" h="172">
                  <a:moveTo>
                    <a:pt x="50" y="172"/>
                  </a:moveTo>
                  <a:cubicBezTo>
                    <a:pt x="55" y="154"/>
                    <a:pt x="55" y="154"/>
                    <a:pt x="55" y="154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75" y="170"/>
                    <a:pt x="75" y="170"/>
                    <a:pt x="75" y="17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65" y="115"/>
                    <a:pt x="65" y="115"/>
                    <a:pt x="65" y="115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109" y="172"/>
                    <a:pt x="109" y="172"/>
                    <a:pt x="109" y="172"/>
                  </a:cubicBezTo>
                  <a:cubicBezTo>
                    <a:pt x="122" y="162"/>
                    <a:pt x="122" y="162"/>
                    <a:pt x="122" y="162"/>
                  </a:cubicBezTo>
                  <a:cubicBezTo>
                    <a:pt x="95" y="75"/>
                    <a:pt x="95" y="75"/>
                    <a:pt x="95" y="75"/>
                  </a:cubicBezTo>
                  <a:cubicBezTo>
                    <a:pt x="97" y="73"/>
                    <a:pt x="98" y="71"/>
                    <a:pt x="99" y="69"/>
                  </a:cubicBezTo>
                  <a:cubicBezTo>
                    <a:pt x="99" y="67"/>
                    <a:pt x="99" y="65"/>
                    <a:pt x="99" y="63"/>
                  </a:cubicBezTo>
                  <a:cubicBezTo>
                    <a:pt x="99" y="60"/>
                    <a:pt x="98" y="57"/>
                    <a:pt x="97" y="54"/>
                  </a:cubicBezTo>
                  <a:cubicBezTo>
                    <a:pt x="95" y="46"/>
                    <a:pt x="93" y="38"/>
                    <a:pt x="89" y="31"/>
                  </a:cubicBezTo>
                  <a:cubicBezTo>
                    <a:pt x="87" y="24"/>
                    <a:pt x="83" y="18"/>
                    <a:pt x="80" y="12"/>
                  </a:cubicBezTo>
                  <a:cubicBezTo>
                    <a:pt x="78" y="9"/>
                    <a:pt x="75" y="6"/>
                    <a:pt x="73" y="4"/>
                  </a:cubicBezTo>
                  <a:cubicBezTo>
                    <a:pt x="70" y="1"/>
                    <a:pt x="65" y="0"/>
                    <a:pt x="61" y="0"/>
                  </a:cubicBezTo>
                  <a:cubicBezTo>
                    <a:pt x="54" y="0"/>
                    <a:pt x="49" y="4"/>
                    <a:pt x="45" y="10"/>
                  </a:cubicBezTo>
                  <a:cubicBezTo>
                    <a:pt x="44" y="12"/>
                    <a:pt x="43" y="15"/>
                    <a:pt x="42" y="17"/>
                  </a:cubicBezTo>
                  <a:cubicBezTo>
                    <a:pt x="41" y="19"/>
                    <a:pt x="40" y="21"/>
                    <a:pt x="39" y="23"/>
                  </a:cubicBezTo>
                  <a:cubicBezTo>
                    <a:pt x="38" y="26"/>
                    <a:pt x="37" y="29"/>
                    <a:pt x="37" y="32"/>
                  </a:cubicBezTo>
                  <a:cubicBezTo>
                    <a:pt x="36" y="34"/>
                    <a:pt x="35" y="37"/>
                    <a:pt x="35" y="40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50" y="172"/>
                    <a:pt x="50" y="172"/>
                    <a:pt x="50" y="1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4"/>
            <p:cNvSpPr>
              <a:spLocks/>
            </p:cNvSpPr>
            <p:nvPr/>
          </p:nvSpPr>
          <p:spPr bwMode="auto">
            <a:xfrm>
              <a:off x="519113" y="-1900238"/>
              <a:ext cx="146050" cy="212725"/>
            </a:xfrm>
            <a:custGeom>
              <a:avLst/>
              <a:gdLst>
                <a:gd name="T0" fmla="*/ 26 w 46"/>
                <a:gd name="T1" fmla="*/ 67 h 67"/>
                <a:gd name="T2" fmla="*/ 0 w 46"/>
                <a:gd name="T3" fmla="*/ 24 h 67"/>
                <a:gd name="T4" fmla="*/ 29 w 46"/>
                <a:gd name="T5" fmla="*/ 8 h 67"/>
                <a:gd name="T6" fmla="*/ 34 w 46"/>
                <a:gd name="T7" fmla="*/ 0 h 67"/>
                <a:gd name="T8" fmla="*/ 46 w 46"/>
                <a:gd name="T9" fmla="*/ 21 h 67"/>
                <a:gd name="T10" fmla="*/ 45 w 46"/>
                <a:gd name="T11" fmla="*/ 21 h 67"/>
                <a:gd name="T12" fmla="*/ 39 w 46"/>
                <a:gd name="T13" fmla="*/ 32 h 67"/>
                <a:gd name="T14" fmla="*/ 33 w 46"/>
                <a:gd name="T15" fmla="*/ 44 h 67"/>
                <a:gd name="T16" fmla="*/ 26 w 46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67">
                  <a:moveTo>
                    <a:pt x="26" y="67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3" y="24"/>
                    <a:pt x="41" y="28"/>
                    <a:pt x="39" y="32"/>
                  </a:cubicBezTo>
                  <a:cubicBezTo>
                    <a:pt x="37" y="36"/>
                    <a:pt x="35" y="40"/>
                    <a:pt x="33" y="44"/>
                  </a:cubicBezTo>
                  <a:cubicBezTo>
                    <a:pt x="31" y="51"/>
                    <a:pt x="28" y="59"/>
                    <a:pt x="26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5"/>
            <p:cNvSpPr>
              <a:spLocks/>
            </p:cNvSpPr>
            <p:nvPr/>
          </p:nvSpPr>
          <p:spPr bwMode="auto">
            <a:xfrm>
              <a:off x="884238" y="-1868488"/>
              <a:ext cx="142875" cy="209550"/>
            </a:xfrm>
            <a:custGeom>
              <a:avLst/>
              <a:gdLst>
                <a:gd name="T0" fmla="*/ 48 w 90"/>
                <a:gd name="T1" fmla="*/ 132 h 132"/>
                <a:gd name="T2" fmla="*/ 0 w 90"/>
                <a:gd name="T3" fmla="*/ 46 h 132"/>
                <a:gd name="T4" fmla="*/ 54 w 90"/>
                <a:gd name="T5" fmla="*/ 24 h 132"/>
                <a:gd name="T6" fmla="*/ 70 w 90"/>
                <a:gd name="T7" fmla="*/ 0 h 132"/>
                <a:gd name="T8" fmla="*/ 90 w 90"/>
                <a:gd name="T9" fmla="*/ 44 h 132"/>
                <a:gd name="T10" fmla="*/ 54 w 90"/>
                <a:gd name="T11" fmla="*/ 114 h 132"/>
                <a:gd name="T12" fmla="*/ 48 w 90"/>
                <a:gd name="T13" fmla="*/ 132 h 132"/>
                <a:gd name="T14" fmla="*/ 48 w 90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132">
                  <a:moveTo>
                    <a:pt x="48" y="132"/>
                  </a:moveTo>
                  <a:lnTo>
                    <a:pt x="0" y="46"/>
                  </a:lnTo>
                  <a:lnTo>
                    <a:pt x="54" y="24"/>
                  </a:lnTo>
                  <a:lnTo>
                    <a:pt x="70" y="0"/>
                  </a:lnTo>
                  <a:lnTo>
                    <a:pt x="90" y="44"/>
                  </a:lnTo>
                  <a:lnTo>
                    <a:pt x="54" y="114"/>
                  </a:lnTo>
                  <a:lnTo>
                    <a:pt x="48" y="132"/>
                  </a:lnTo>
                  <a:lnTo>
                    <a:pt x="4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6"/>
            <p:cNvSpPr>
              <a:spLocks/>
            </p:cNvSpPr>
            <p:nvPr/>
          </p:nvSpPr>
          <p:spPr bwMode="auto">
            <a:xfrm>
              <a:off x="560388" y="-2192338"/>
              <a:ext cx="117475" cy="117475"/>
            </a:xfrm>
            <a:custGeom>
              <a:avLst/>
              <a:gdLst>
                <a:gd name="T0" fmla="*/ 18 w 37"/>
                <a:gd name="T1" fmla="*/ 36 h 37"/>
                <a:gd name="T2" fmla="*/ 28 w 37"/>
                <a:gd name="T3" fmla="*/ 33 h 37"/>
                <a:gd name="T4" fmla="*/ 35 w 37"/>
                <a:gd name="T5" fmla="*/ 15 h 37"/>
                <a:gd name="T6" fmla="*/ 22 w 37"/>
                <a:gd name="T7" fmla="*/ 1 h 37"/>
                <a:gd name="T8" fmla="*/ 3 w 37"/>
                <a:gd name="T9" fmla="*/ 9 h 37"/>
                <a:gd name="T10" fmla="*/ 0 w 37"/>
                <a:gd name="T11" fmla="*/ 22 h 37"/>
                <a:gd name="T12" fmla="*/ 18 w 37"/>
                <a:gd name="T1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7">
                  <a:moveTo>
                    <a:pt x="18" y="36"/>
                  </a:moveTo>
                  <a:cubicBezTo>
                    <a:pt x="21" y="37"/>
                    <a:pt x="25" y="35"/>
                    <a:pt x="28" y="33"/>
                  </a:cubicBezTo>
                  <a:cubicBezTo>
                    <a:pt x="34" y="29"/>
                    <a:pt x="37" y="22"/>
                    <a:pt x="35" y="15"/>
                  </a:cubicBezTo>
                  <a:cubicBezTo>
                    <a:pt x="34" y="8"/>
                    <a:pt x="28" y="3"/>
                    <a:pt x="22" y="1"/>
                  </a:cubicBezTo>
                  <a:cubicBezTo>
                    <a:pt x="15" y="0"/>
                    <a:pt x="7" y="3"/>
                    <a:pt x="3" y="9"/>
                  </a:cubicBezTo>
                  <a:cubicBezTo>
                    <a:pt x="1" y="12"/>
                    <a:pt x="0" y="17"/>
                    <a:pt x="0" y="22"/>
                  </a:cubicBezTo>
                  <a:cubicBezTo>
                    <a:pt x="2" y="30"/>
                    <a:pt x="10" y="36"/>
                    <a:pt x="18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7"/>
            <p:cNvSpPr>
              <a:spLocks/>
            </p:cNvSpPr>
            <p:nvPr/>
          </p:nvSpPr>
          <p:spPr bwMode="auto">
            <a:xfrm>
              <a:off x="1071563" y="-2036763"/>
              <a:ext cx="107950" cy="161925"/>
            </a:xfrm>
            <a:custGeom>
              <a:avLst/>
              <a:gdLst>
                <a:gd name="T0" fmla="*/ 20 w 34"/>
                <a:gd name="T1" fmla="*/ 51 h 51"/>
                <a:gd name="T2" fmla="*/ 25 w 34"/>
                <a:gd name="T3" fmla="*/ 51 h 51"/>
                <a:gd name="T4" fmla="*/ 30 w 34"/>
                <a:gd name="T5" fmla="*/ 49 h 51"/>
                <a:gd name="T6" fmla="*/ 34 w 34"/>
                <a:gd name="T7" fmla="*/ 43 h 51"/>
                <a:gd name="T8" fmla="*/ 14 w 34"/>
                <a:gd name="T9" fmla="*/ 1 h 51"/>
                <a:gd name="T10" fmla="*/ 8 w 34"/>
                <a:gd name="T11" fmla="*/ 0 h 51"/>
                <a:gd name="T12" fmla="*/ 4 w 34"/>
                <a:gd name="T13" fmla="*/ 2 h 51"/>
                <a:gd name="T14" fmla="*/ 0 w 34"/>
                <a:gd name="T15" fmla="*/ 8 h 51"/>
                <a:gd name="T16" fmla="*/ 20 w 34"/>
                <a:gd name="T1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1">
                  <a:moveTo>
                    <a:pt x="20" y="51"/>
                  </a:moveTo>
                  <a:cubicBezTo>
                    <a:pt x="22" y="51"/>
                    <a:pt x="24" y="51"/>
                    <a:pt x="25" y="51"/>
                  </a:cubicBezTo>
                  <a:cubicBezTo>
                    <a:pt x="27" y="50"/>
                    <a:pt x="28" y="50"/>
                    <a:pt x="30" y="49"/>
                  </a:cubicBezTo>
                  <a:cubicBezTo>
                    <a:pt x="32" y="47"/>
                    <a:pt x="33" y="45"/>
                    <a:pt x="34" y="4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2" y="3"/>
                    <a:pt x="1" y="5"/>
                    <a:pt x="0" y="8"/>
                  </a:cubicBezTo>
                  <a:cubicBezTo>
                    <a:pt x="20" y="51"/>
                    <a:pt x="20" y="51"/>
                    <a:pt x="20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8"/>
            <p:cNvSpPr>
              <a:spLocks/>
            </p:cNvSpPr>
            <p:nvPr/>
          </p:nvSpPr>
          <p:spPr bwMode="auto">
            <a:xfrm>
              <a:off x="925513" y="-2116138"/>
              <a:ext cx="111125" cy="104775"/>
            </a:xfrm>
            <a:custGeom>
              <a:avLst/>
              <a:gdLst>
                <a:gd name="T0" fmla="*/ 17 w 35"/>
                <a:gd name="T1" fmla="*/ 33 h 33"/>
                <a:gd name="T2" fmla="*/ 26 w 35"/>
                <a:gd name="T3" fmla="*/ 30 h 33"/>
                <a:gd name="T4" fmla="*/ 32 w 35"/>
                <a:gd name="T5" fmla="*/ 10 h 33"/>
                <a:gd name="T6" fmla="*/ 17 w 35"/>
                <a:gd name="T7" fmla="*/ 0 h 33"/>
                <a:gd name="T8" fmla="*/ 3 w 35"/>
                <a:gd name="T9" fmla="*/ 8 h 33"/>
                <a:gd name="T10" fmla="*/ 3 w 35"/>
                <a:gd name="T11" fmla="*/ 25 h 33"/>
                <a:gd name="T12" fmla="*/ 17 w 35"/>
                <a:gd name="T1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3">
                  <a:moveTo>
                    <a:pt x="17" y="33"/>
                  </a:moveTo>
                  <a:cubicBezTo>
                    <a:pt x="20" y="33"/>
                    <a:pt x="23" y="32"/>
                    <a:pt x="26" y="30"/>
                  </a:cubicBezTo>
                  <a:cubicBezTo>
                    <a:pt x="32" y="26"/>
                    <a:pt x="35" y="17"/>
                    <a:pt x="32" y="10"/>
                  </a:cubicBezTo>
                  <a:cubicBezTo>
                    <a:pt x="29" y="4"/>
                    <a:pt x="23" y="0"/>
                    <a:pt x="17" y="0"/>
                  </a:cubicBezTo>
                  <a:cubicBezTo>
                    <a:pt x="11" y="0"/>
                    <a:pt x="6" y="3"/>
                    <a:pt x="3" y="8"/>
                  </a:cubicBezTo>
                  <a:cubicBezTo>
                    <a:pt x="0" y="13"/>
                    <a:pt x="0" y="20"/>
                    <a:pt x="3" y="25"/>
                  </a:cubicBezTo>
                  <a:cubicBezTo>
                    <a:pt x="6" y="30"/>
                    <a:pt x="11" y="33"/>
                    <a:pt x="1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9"/>
            <p:cNvSpPr>
              <a:spLocks/>
            </p:cNvSpPr>
            <p:nvPr/>
          </p:nvSpPr>
          <p:spPr bwMode="auto">
            <a:xfrm>
              <a:off x="2714626" y="-2284413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0"/>
            <p:cNvSpPr>
              <a:spLocks/>
            </p:cNvSpPr>
            <p:nvPr/>
          </p:nvSpPr>
          <p:spPr bwMode="auto">
            <a:xfrm>
              <a:off x="2714626" y="-2284413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1"/>
            <p:cNvSpPr>
              <a:spLocks/>
            </p:cNvSpPr>
            <p:nvPr/>
          </p:nvSpPr>
          <p:spPr bwMode="auto">
            <a:xfrm>
              <a:off x="2733676" y="-2265363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2"/>
            <p:cNvSpPr>
              <a:spLocks/>
            </p:cNvSpPr>
            <p:nvPr/>
          </p:nvSpPr>
          <p:spPr bwMode="auto">
            <a:xfrm>
              <a:off x="2790826" y="-2163763"/>
              <a:ext cx="763588" cy="676275"/>
            </a:xfrm>
            <a:custGeom>
              <a:avLst/>
              <a:gdLst>
                <a:gd name="T0" fmla="*/ 58 w 481"/>
                <a:gd name="T1" fmla="*/ 426 h 426"/>
                <a:gd name="T2" fmla="*/ 453 w 481"/>
                <a:gd name="T3" fmla="*/ 426 h 426"/>
                <a:gd name="T4" fmla="*/ 453 w 481"/>
                <a:gd name="T5" fmla="*/ 400 h 426"/>
                <a:gd name="T6" fmla="*/ 98 w 481"/>
                <a:gd name="T7" fmla="*/ 400 h 426"/>
                <a:gd name="T8" fmla="*/ 98 w 481"/>
                <a:gd name="T9" fmla="*/ 172 h 426"/>
                <a:gd name="T10" fmla="*/ 481 w 481"/>
                <a:gd name="T11" fmla="*/ 32 h 426"/>
                <a:gd name="T12" fmla="*/ 481 w 481"/>
                <a:gd name="T13" fmla="*/ 0 h 426"/>
                <a:gd name="T14" fmla="*/ 0 w 481"/>
                <a:gd name="T15" fmla="*/ 174 h 426"/>
                <a:gd name="T16" fmla="*/ 0 w 481"/>
                <a:gd name="T17" fmla="*/ 204 h 426"/>
                <a:gd name="T18" fmla="*/ 58 w 481"/>
                <a:gd name="T19" fmla="*/ 188 h 426"/>
                <a:gd name="T20" fmla="*/ 58 w 481"/>
                <a:gd name="T21" fmla="*/ 426 h 426"/>
                <a:gd name="T22" fmla="*/ 58 w 481"/>
                <a:gd name="T23" fmla="*/ 426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1" h="426">
                  <a:moveTo>
                    <a:pt x="58" y="426"/>
                  </a:moveTo>
                  <a:lnTo>
                    <a:pt x="453" y="426"/>
                  </a:lnTo>
                  <a:lnTo>
                    <a:pt x="453" y="400"/>
                  </a:lnTo>
                  <a:lnTo>
                    <a:pt x="98" y="400"/>
                  </a:lnTo>
                  <a:lnTo>
                    <a:pt x="98" y="172"/>
                  </a:lnTo>
                  <a:lnTo>
                    <a:pt x="481" y="32"/>
                  </a:lnTo>
                  <a:lnTo>
                    <a:pt x="481" y="0"/>
                  </a:lnTo>
                  <a:lnTo>
                    <a:pt x="0" y="174"/>
                  </a:lnTo>
                  <a:lnTo>
                    <a:pt x="0" y="204"/>
                  </a:lnTo>
                  <a:lnTo>
                    <a:pt x="58" y="188"/>
                  </a:lnTo>
                  <a:lnTo>
                    <a:pt x="58" y="426"/>
                  </a:lnTo>
                  <a:lnTo>
                    <a:pt x="58" y="4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3"/>
            <p:cNvSpPr>
              <a:spLocks/>
            </p:cNvSpPr>
            <p:nvPr/>
          </p:nvSpPr>
          <p:spPr bwMode="auto">
            <a:xfrm>
              <a:off x="3063876" y="-1601788"/>
              <a:ext cx="315913" cy="57150"/>
            </a:xfrm>
            <a:custGeom>
              <a:avLst/>
              <a:gdLst>
                <a:gd name="T0" fmla="*/ 0 w 99"/>
                <a:gd name="T1" fmla="*/ 18 h 18"/>
                <a:gd name="T2" fmla="*/ 99 w 99"/>
                <a:gd name="T3" fmla="*/ 18 h 18"/>
                <a:gd name="T4" fmla="*/ 96 w 99"/>
                <a:gd name="T5" fmla="*/ 9 h 18"/>
                <a:gd name="T6" fmla="*/ 85 w 99"/>
                <a:gd name="T7" fmla="*/ 2 h 18"/>
                <a:gd name="T8" fmla="*/ 69 w 99"/>
                <a:gd name="T9" fmla="*/ 1 h 18"/>
                <a:gd name="T10" fmla="*/ 37 w 99"/>
                <a:gd name="T11" fmla="*/ 0 h 18"/>
                <a:gd name="T12" fmla="*/ 25 w 99"/>
                <a:gd name="T13" fmla="*/ 1 h 18"/>
                <a:gd name="T14" fmla="*/ 15 w 99"/>
                <a:gd name="T15" fmla="*/ 1 h 18"/>
                <a:gd name="T16" fmla="*/ 10 w 99"/>
                <a:gd name="T17" fmla="*/ 2 h 18"/>
                <a:gd name="T18" fmla="*/ 1 w 99"/>
                <a:gd name="T19" fmla="*/ 10 h 18"/>
                <a:gd name="T20" fmla="*/ 0 w 99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8">
                  <a:moveTo>
                    <a:pt x="0" y="18"/>
                  </a:moveTo>
                  <a:cubicBezTo>
                    <a:pt x="99" y="18"/>
                    <a:pt x="99" y="18"/>
                    <a:pt x="99" y="18"/>
                  </a:cubicBezTo>
                  <a:cubicBezTo>
                    <a:pt x="99" y="14"/>
                    <a:pt x="98" y="11"/>
                    <a:pt x="96" y="9"/>
                  </a:cubicBezTo>
                  <a:cubicBezTo>
                    <a:pt x="94" y="5"/>
                    <a:pt x="89" y="2"/>
                    <a:pt x="85" y="2"/>
                  </a:cubicBezTo>
                  <a:cubicBezTo>
                    <a:pt x="80" y="1"/>
                    <a:pt x="74" y="1"/>
                    <a:pt x="69" y="1"/>
                  </a:cubicBezTo>
                  <a:cubicBezTo>
                    <a:pt x="58" y="0"/>
                    <a:pt x="47" y="0"/>
                    <a:pt x="37" y="0"/>
                  </a:cubicBezTo>
                  <a:cubicBezTo>
                    <a:pt x="33" y="0"/>
                    <a:pt x="29" y="1"/>
                    <a:pt x="25" y="1"/>
                  </a:cubicBezTo>
                  <a:cubicBezTo>
                    <a:pt x="22" y="1"/>
                    <a:pt x="18" y="1"/>
                    <a:pt x="15" y="1"/>
                  </a:cubicBezTo>
                  <a:cubicBezTo>
                    <a:pt x="13" y="1"/>
                    <a:pt x="12" y="1"/>
                    <a:pt x="10" y="2"/>
                  </a:cubicBezTo>
                  <a:cubicBezTo>
                    <a:pt x="6" y="3"/>
                    <a:pt x="3" y="6"/>
                    <a:pt x="1" y="10"/>
                  </a:cubicBezTo>
                  <a:cubicBezTo>
                    <a:pt x="0" y="12"/>
                    <a:pt x="0" y="15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4"/>
            <p:cNvSpPr>
              <a:spLocks/>
            </p:cNvSpPr>
            <p:nvPr/>
          </p:nvSpPr>
          <p:spPr bwMode="auto">
            <a:xfrm>
              <a:off x="2974976" y="-1611313"/>
              <a:ext cx="73025" cy="73025"/>
            </a:xfrm>
            <a:custGeom>
              <a:avLst/>
              <a:gdLst>
                <a:gd name="T0" fmla="*/ 11 w 23"/>
                <a:gd name="T1" fmla="*/ 23 h 23"/>
                <a:gd name="T2" fmla="*/ 20 w 23"/>
                <a:gd name="T3" fmla="*/ 18 h 23"/>
                <a:gd name="T4" fmla="*/ 18 w 23"/>
                <a:gd name="T5" fmla="*/ 4 h 23"/>
                <a:gd name="T6" fmla="*/ 5 w 23"/>
                <a:gd name="T7" fmla="*/ 3 h 23"/>
                <a:gd name="T8" fmla="*/ 1 w 23"/>
                <a:gd name="T9" fmla="*/ 10 h 23"/>
                <a:gd name="T10" fmla="*/ 3 w 23"/>
                <a:gd name="T11" fmla="*/ 19 h 23"/>
                <a:gd name="T12" fmla="*/ 11 w 23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11" y="23"/>
                  </a:moveTo>
                  <a:cubicBezTo>
                    <a:pt x="14" y="23"/>
                    <a:pt x="18" y="21"/>
                    <a:pt x="20" y="18"/>
                  </a:cubicBezTo>
                  <a:cubicBezTo>
                    <a:pt x="23" y="14"/>
                    <a:pt x="22" y="8"/>
                    <a:pt x="18" y="4"/>
                  </a:cubicBezTo>
                  <a:cubicBezTo>
                    <a:pt x="15" y="1"/>
                    <a:pt x="9" y="0"/>
                    <a:pt x="5" y="3"/>
                  </a:cubicBezTo>
                  <a:cubicBezTo>
                    <a:pt x="3" y="4"/>
                    <a:pt x="1" y="7"/>
                    <a:pt x="1" y="10"/>
                  </a:cubicBezTo>
                  <a:cubicBezTo>
                    <a:pt x="0" y="13"/>
                    <a:pt x="1" y="17"/>
                    <a:pt x="3" y="19"/>
                  </a:cubicBezTo>
                  <a:cubicBezTo>
                    <a:pt x="5" y="21"/>
                    <a:pt x="8" y="22"/>
                    <a:pt x="11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5"/>
            <p:cNvSpPr>
              <a:spLocks/>
            </p:cNvSpPr>
            <p:nvPr/>
          </p:nvSpPr>
          <p:spPr bwMode="auto">
            <a:xfrm>
              <a:off x="6223001" y="-2284413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5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79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79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5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6"/>
                    <a:pt x="3" y="282"/>
                    <a:pt x="9" y="286"/>
                  </a:cubicBezTo>
                  <a:cubicBezTo>
                    <a:pt x="12" y="287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6"/>
            <p:cNvSpPr>
              <a:spLocks/>
            </p:cNvSpPr>
            <p:nvPr/>
          </p:nvSpPr>
          <p:spPr bwMode="auto">
            <a:xfrm>
              <a:off x="6223001" y="-2284413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5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79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79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5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6"/>
                    <a:pt x="3" y="282"/>
                    <a:pt x="9" y="286"/>
                  </a:cubicBezTo>
                  <a:cubicBezTo>
                    <a:pt x="12" y="287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7"/>
            <p:cNvSpPr>
              <a:spLocks/>
            </p:cNvSpPr>
            <p:nvPr/>
          </p:nvSpPr>
          <p:spPr bwMode="auto">
            <a:xfrm>
              <a:off x="6242051" y="-2265363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4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4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1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7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8"/>
            <p:cNvSpPr>
              <a:spLocks/>
            </p:cNvSpPr>
            <p:nvPr/>
          </p:nvSpPr>
          <p:spPr bwMode="auto">
            <a:xfrm>
              <a:off x="6461126" y="-1627188"/>
              <a:ext cx="422275" cy="171450"/>
            </a:xfrm>
            <a:custGeom>
              <a:avLst/>
              <a:gdLst>
                <a:gd name="T0" fmla="*/ 32 w 133"/>
                <a:gd name="T1" fmla="*/ 26 h 54"/>
                <a:gd name="T2" fmla="*/ 47 w 133"/>
                <a:gd name="T3" fmla="*/ 33 h 54"/>
                <a:gd name="T4" fmla="*/ 57 w 133"/>
                <a:gd name="T5" fmla="*/ 37 h 54"/>
                <a:gd name="T6" fmla="*/ 83 w 133"/>
                <a:gd name="T7" fmla="*/ 43 h 54"/>
                <a:gd name="T8" fmla="*/ 101 w 133"/>
                <a:gd name="T9" fmla="*/ 47 h 54"/>
                <a:gd name="T10" fmla="*/ 110 w 133"/>
                <a:gd name="T11" fmla="*/ 49 h 54"/>
                <a:gd name="T12" fmla="*/ 123 w 133"/>
                <a:gd name="T13" fmla="*/ 54 h 54"/>
                <a:gd name="T14" fmla="*/ 122 w 133"/>
                <a:gd name="T15" fmla="*/ 43 h 54"/>
                <a:gd name="T16" fmla="*/ 121 w 133"/>
                <a:gd name="T17" fmla="*/ 39 h 54"/>
                <a:gd name="T18" fmla="*/ 122 w 133"/>
                <a:gd name="T19" fmla="*/ 37 h 54"/>
                <a:gd name="T20" fmla="*/ 123 w 133"/>
                <a:gd name="T21" fmla="*/ 36 h 54"/>
                <a:gd name="T22" fmla="*/ 125 w 133"/>
                <a:gd name="T23" fmla="*/ 35 h 54"/>
                <a:gd name="T24" fmla="*/ 133 w 133"/>
                <a:gd name="T25" fmla="*/ 31 h 54"/>
                <a:gd name="T26" fmla="*/ 106 w 133"/>
                <a:gd name="T27" fmla="*/ 26 h 54"/>
                <a:gd name="T28" fmla="*/ 86 w 133"/>
                <a:gd name="T29" fmla="*/ 20 h 54"/>
                <a:gd name="T30" fmla="*/ 64 w 133"/>
                <a:gd name="T31" fmla="*/ 12 h 54"/>
                <a:gd name="T32" fmla="*/ 43 w 133"/>
                <a:gd name="T33" fmla="*/ 6 h 54"/>
                <a:gd name="T34" fmla="*/ 22 w 133"/>
                <a:gd name="T35" fmla="*/ 2 h 54"/>
                <a:gd name="T36" fmla="*/ 7 w 133"/>
                <a:gd name="T37" fmla="*/ 0 h 54"/>
                <a:gd name="T38" fmla="*/ 1 w 133"/>
                <a:gd name="T39" fmla="*/ 7 h 54"/>
                <a:gd name="T40" fmla="*/ 0 w 133"/>
                <a:gd name="T41" fmla="*/ 16 h 54"/>
                <a:gd name="T42" fmla="*/ 2 w 133"/>
                <a:gd name="T43" fmla="*/ 21 h 54"/>
                <a:gd name="T44" fmla="*/ 14 w 133"/>
                <a:gd name="T45" fmla="*/ 21 h 54"/>
                <a:gd name="T46" fmla="*/ 23 w 133"/>
                <a:gd name="T47" fmla="*/ 23 h 54"/>
                <a:gd name="T48" fmla="*/ 32 w 133"/>
                <a:gd name="T49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3" h="54">
                  <a:moveTo>
                    <a:pt x="32" y="26"/>
                  </a:moveTo>
                  <a:cubicBezTo>
                    <a:pt x="37" y="28"/>
                    <a:pt x="42" y="31"/>
                    <a:pt x="47" y="33"/>
                  </a:cubicBezTo>
                  <a:cubicBezTo>
                    <a:pt x="50" y="34"/>
                    <a:pt x="54" y="35"/>
                    <a:pt x="57" y="37"/>
                  </a:cubicBezTo>
                  <a:cubicBezTo>
                    <a:pt x="66" y="39"/>
                    <a:pt x="74" y="41"/>
                    <a:pt x="83" y="43"/>
                  </a:cubicBezTo>
                  <a:cubicBezTo>
                    <a:pt x="89" y="44"/>
                    <a:pt x="95" y="45"/>
                    <a:pt x="101" y="47"/>
                  </a:cubicBezTo>
                  <a:cubicBezTo>
                    <a:pt x="104" y="47"/>
                    <a:pt x="107" y="48"/>
                    <a:pt x="110" y="49"/>
                  </a:cubicBezTo>
                  <a:cubicBezTo>
                    <a:pt x="114" y="51"/>
                    <a:pt x="118" y="52"/>
                    <a:pt x="123" y="5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1" y="41"/>
                    <a:pt x="121" y="40"/>
                    <a:pt x="121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2" y="37"/>
                    <a:pt x="123" y="36"/>
                    <a:pt x="123" y="36"/>
                  </a:cubicBezTo>
                  <a:cubicBezTo>
                    <a:pt x="124" y="36"/>
                    <a:pt x="125" y="35"/>
                    <a:pt x="125" y="35"/>
                  </a:cubicBezTo>
                  <a:cubicBezTo>
                    <a:pt x="133" y="31"/>
                    <a:pt x="133" y="31"/>
                    <a:pt x="133" y="31"/>
                  </a:cubicBezTo>
                  <a:cubicBezTo>
                    <a:pt x="124" y="29"/>
                    <a:pt x="115" y="28"/>
                    <a:pt x="106" y="26"/>
                  </a:cubicBezTo>
                  <a:cubicBezTo>
                    <a:pt x="99" y="24"/>
                    <a:pt x="92" y="22"/>
                    <a:pt x="86" y="20"/>
                  </a:cubicBezTo>
                  <a:cubicBezTo>
                    <a:pt x="79" y="17"/>
                    <a:pt x="71" y="15"/>
                    <a:pt x="64" y="12"/>
                  </a:cubicBezTo>
                  <a:cubicBezTo>
                    <a:pt x="57" y="10"/>
                    <a:pt x="50" y="8"/>
                    <a:pt x="43" y="6"/>
                  </a:cubicBezTo>
                  <a:cubicBezTo>
                    <a:pt x="36" y="5"/>
                    <a:pt x="29" y="3"/>
                    <a:pt x="22" y="2"/>
                  </a:cubicBezTo>
                  <a:cubicBezTo>
                    <a:pt x="17" y="1"/>
                    <a:pt x="12" y="0"/>
                    <a:pt x="7" y="0"/>
                  </a:cubicBezTo>
                  <a:cubicBezTo>
                    <a:pt x="4" y="2"/>
                    <a:pt x="2" y="4"/>
                    <a:pt x="1" y="7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0" y="18"/>
                    <a:pt x="1" y="19"/>
                    <a:pt x="2" y="21"/>
                  </a:cubicBezTo>
                  <a:cubicBezTo>
                    <a:pt x="6" y="21"/>
                    <a:pt x="10" y="21"/>
                    <a:pt x="14" y="21"/>
                  </a:cubicBezTo>
                  <a:cubicBezTo>
                    <a:pt x="17" y="21"/>
                    <a:pt x="20" y="22"/>
                    <a:pt x="23" y="23"/>
                  </a:cubicBezTo>
                  <a:cubicBezTo>
                    <a:pt x="26" y="24"/>
                    <a:pt x="29" y="25"/>
                    <a:pt x="32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9"/>
            <p:cNvSpPr>
              <a:spLocks/>
            </p:cNvSpPr>
            <p:nvPr/>
          </p:nvSpPr>
          <p:spPr bwMode="auto">
            <a:xfrm>
              <a:off x="6546851" y="-2208213"/>
              <a:ext cx="285750" cy="577850"/>
            </a:xfrm>
            <a:custGeom>
              <a:avLst/>
              <a:gdLst>
                <a:gd name="T0" fmla="*/ 41 w 90"/>
                <a:gd name="T1" fmla="*/ 182 h 182"/>
                <a:gd name="T2" fmla="*/ 44 w 90"/>
                <a:gd name="T3" fmla="*/ 168 h 182"/>
                <a:gd name="T4" fmla="*/ 56 w 90"/>
                <a:gd name="T5" fmla="*/ 147 h 182"/>
                <a:gd name="T6" fmla="*/ 61 w 90"/>
                <a:gd name="T7" fmla="*/ 142 h 182"/>
                <a:gd name="T8" fmla="*/ 73 w 90"/>
                <a:gd name="T9" fmla="*/ 130 h 182"/>
                <a:gd name="T10" fmla="*/ 89 w 90"/>
                <a:gd name="T11" fmla="*/ 87 h 182"/>
                <a:gd name="T12" fmla="*/ 89 w 90"/>
                <a:gd name="T13" fmla="*/ 70 h 182"/>
                <a:gd name="T14" fmla="*/ 87 w 90"/>
                <a:gd name="T15" fmla="*/ 58 h 182"/>
                <a:gd name="T16" fmla="*/ 81 w 90"/>
                <a:gd name="T17" fmla="*/ 37 h 182"/>
                <a:gd name="T18" fmla="*/ 76 w 90"/>
                <a:gd name="T19" fmla="*/ 25 h 182"/>
                <a:gd name="T20" fmla="*/ 70 w 90"/>
                <a:gd name="T21" fmla="*/ 14 h 182"/>
                <a:gd name="T22" fmla="*/ 60 w 90"/>
                <a:gd name="T23" fmla="*/ 0 h 182"/>
                <a:gd name="T24" fmla="*/ 57 w 90"/>
                <a:gd name="T25" fmla="*/ 17 h 182"/>
                <a:gd name="T26" fmla="*/ 50 w 90"/>
                <a:gd name="T27" fmla="*/ 35 h 182"/>
                <a:gd name="T28" fmla="*/ 47 w 90"/>
                <a:gd name="T29" fmla="*/ 40 h 182"/>
                <a:gd name="T30" fmla="*/ 41 w 90"/>
                <a:gd name="T31" fmla="*/ 49 h 182"/>
                <a:gd name="T32" fmla="*/ 27 w 90"/>
                <a:gd name="T33" fmla="*/ 64 h 182"/>
                <a:gd name="T34" fmla="*/ 8 w 90"/>
                <a:gd name="T35" fmla="*/ 139 h 182"/>
                <a:gd name="T36" fmla="*/ 25 w 90"/>
                <a:gd name="T37" fmla="*/ 168 h 182"/>
                <a:gd name="T38" fmla="*/ 41 w 90"/>
                <a:gd name="T39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2">
                  <a:moveTo>
                    <a:pt x="41" y="182"/>
                  </a:moveTo>
                  <a:cubicBezTo>
                    <a:pt x="42" y="177"/>
                    <a:pt x="43" y="173"/>
                    <a:pt x="44" y="168"/>
                  </a:cubicBezTo>
                  <a:cubicBezTo>
                    <a:pt x="47" y="161"/>
                    <a:pt x="51" y="153"/>
                    <a:pt x="56" y="147"/>
                  </a:cubicBezTo>
                  <a:cubicBezTo>
                    <a:pt x="58" y="145"/>
                    <a:pt x="59" y="144"/>
                    <a:pt x="61" y="142"/>
                  </a:cubicBezTo>
                  <a:cubicBezTo>
                    <a:pt x="65" y="138"/>
                    <a:pt x="69" y="134"/>
                    <a:pt x="73" y="130"/>
                  </a:cubicBezTo>
                  <a:cubicBezTo>
                    <a:pt x="82" y="117"/>
                    <a:pt x="88" y="102"/>
                    <a:pt x="89" y="87"/>
                  </a:cubicBezTo>
                  <a:cubicBezTo>
                    <a:pt x="90" y="81"/>
                    <a:pt x="90" y="76"/>
                    <a:pt x="89" y="70"/>
                  </a:cubicBezTo>
                  <a:cubicBezTo>
                    <a:pt x="89" y="66"/>
                    <a:pt x="88" y="62"/>
                    <a:pt x="87" y="58"/>
                  </a:cubicBezTo>
                  <a:cubicBezTo>
                    <a:pt x="85" y="51"/>
                    <a:pt x="83" y="44"/>
                    <a:pt x="81" y="37"/>
                  </a:cubicBezTo>
                  <a:cubicBezTo>
                    <a:pt x="79" y="33"/>
                    <a:pt x="78" y="29"/>
                    <a:pt x="76" y="25"/>
                  </a:cubicBezTo>
                  <a:cubicBezTo>
                    <a:pt x="74" y="21"/>
                    <a:pt x="72" y="18"/>
                    <a:pt x="70" y="14"/>
                  </a:cubicBezTo>
                  <a:cubicBezTo>
                    <a:pt x="67" y="9"/>
                    <a:pt x="64" y="5"/>
                    <a:pt x="60" y="0"/>
                  </a:cubicBezTo>
                  <a:cubicBezTo>
                    <a:pt x="60" y="6"/>
                    <a:pt x="59" y="11"/>
                    <a:pt x="57" y="17"/>
                  </a:cubicBezTo>
                  <a:cubicBezTo>
                    <a:pt x="55" y="23"/>
                    <a:pt x="53" y="29"/>
                    <a:pt x="50" y="35"/>
                  </a:cubicBezTo>
                  <a:cubicBezTo>
                    <a:pt x="49" y="37"/>
                    <a:pt x="48" y="38"/>
                    <a:pt x="47" y="40"/>
                  </a:cubicBezTo>
                  <a:cubicBezTo>
                    <a:pt x="45" y="43"/>
                    <a:pt x="44" y="46"/>
                    <a:pt x="41" y="49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10" y="84"/>
                    <a:pt x="0" y="113"/>
                    <a:pt x="8" y="139"/>
                  </a:cubicBezTo>
                  <a:cubicBezTo>
                    <a:pt x="12" y="150"/>
                    <a:pt x="17" y="160"/>
                    <a:pt x="25" y="168"/>
                  </a:cubicBezTo>
                  <a:cubicBezTo>
                    <a:pt x="30" y="174"/>
                    <a:pt x="35" y="178"/>
                    <a:pt x="41" y="1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0"/>
            <p:cNvSpPr>
              <a:spLocks/>
            </p:cNvSpPr>
            <p:nvPr/>
          </p:nvSpPr>
          <p:spPr bwMode="auto">
            <a:xfrm>
              <a:off x="6715126" y="-2036763"/>
              <a:ext cx="212725" cy="409575"/>
            </a:xfrm>
            <a:custGeom>
              <a:avLst/>
              <a:gdLst>
                <a:gd name="T0" fmla="*/ 0 w 67"/>
                <a:gd name="T1" fmla="*/ 129 h 129"/>
                <a:gd name="T2" fmla="*/ 8 w 67"/>
                <a:gd name="T3" fmla="*/ 123 h 129"/>
                <a:gd name="T4" fmla="*/ 18 w 67"/>
                <a:gd name="T5" fmla="*/ 119 h 129"/>
                <a:gd name="T6" fmla="*/ 27 w 67"/>
                <a:gd name="T7" fmla="*/ 118 h 129"/>
                <a:gd name="T8" fmla="*/ 50 w 67"/>
                <a:gd name="T9" fmla="*/ 108 h 129"/>
                <a:gd name="T10" fmla="*/ 62 w 67"/>
                <a:gd name="T11" fmla="*/ 91 h 129"/>
                <a:gd name="T12" fmla="*/ 67 w 67"/>
                <a:gd name="T13" fmla="*/ 69 h 129"/>
                <a:gd name="T14" fmla="*/ 64 w 67"/>
                <a:gd name="T15" fmla="*/ 46 h 129"/>
                <a:gd name="T16" fmla="*/ 56 w 67"/>
                <a:gd name="T17" fmla="*/ 19 h 129"/>
                <a:gd name="T18" fmla="*/ 47 w 67"/>
                <a:gd name="T19" fmla="*/ 1 h 129"/>
                <a:gd name="T20" fmla="*/ 45 w 67"/>
                <a:gd name="T21" fmla="*/ 0 h 129"/>
                <a:gd name="T22" fmla="*/ 46 w 67"/>
                <a:gd name="T23" fmla="*/ 1 h 129"/>
                <a:gd name="T24" fmla="*/ 47 w 67"/>
                <a:gd name="T25" fmla="*/ 32 h 129"/>
                <a:gd name="T26" fmla="*/ 46 w 67"/>
                <a:gd name="T27" fmla="*/ 45 h 129"/>
                <a:gd name="T28" fmla="*/ 41 w 67"/>
                <a:gd name="T29" fmla="*/ 60 h 129"/>
                <a:gd name="T30" fmla="*/ 31 w 67"/>
                <a:gd name="T31" fmla="*/ 74 h 129"/>
                <a:gd name="T32" fmla="*/ 19 w 67"/>
                <a:gd name="T33" fmla="*/ 85 h 129"/>
                <a:gd name="T34" fmla="*/ 10 w 67"/>
                <a:gd name="T35" fmla="*/ 100 h 129"/>
                <a:gd name="T36" fmla="*/ 2 w 67"/>
                <a:gd name="T37" fmla="*/ 118 h 129"/>
                <a:gd name="T38" fmla="*/ 0 w 67"/>
                <a:gd name="T3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7" h="129">
                  <a:moveTo>
                    <a:pt x="0" y="129"/>
                  </a:moveTo>
                  <a:cubicBezTo>
                    <a:pt x="2" y="126"/>
                    <a:pt x="5" y="124"/>
                    <a:pt x="8" y="123"/>
                  </a:cubicBezTo>
                  <a:cubicBezTo>
                    <a:pt x="11" y="121"/>
                    <a:pt x="15" y="120"/>
                    <a:pt x="18" y="119"/>
                  </a:cubicBezTo>
                  <a:cubicBezTo>
                    <a:pt x="21" y="118"/>
                    <a:pt x="24" y="119"/>
                    <a:pt x="27" y="118"/>
                  </a:cubicBezTo>
                  <a:cubicBezTo>
                    <a:pt x="35" y="116"/>
                    <a:pt x="43" y="113"/>
                    <a:pt x="50" y="108"/>
                  </a:cubicBezTo>
                  <a:cubicBezTo>
                    <a:pt x="55" y="103"/>
                    <a:pt x="59" y="98"/>
                    <a:pt x="62" y="91"/>
                  </a:cubicBezTo>
                  <a:cubicBezTo>
                    <a:pt x="66" y="84"/>
                    <a:pt x="67" y="76"/>
                    <a:pt x="67" y="69"/>
                  </a:cubicBezTo>
                  <a:cubicBezTo>
                    <a:pt x="66" y="61"/>
                    <a:pt x="65" y="54"/>
                    <a:pt x="64" y="46"/>
                  </a:cubicBezTo>
                  <a:cubicBezTo>
                    <a:pt x="62" y="37"/>
                    <a:pt x="60" y="27"/>
                    <a:pt x="56" y="19"/>
                  </a:cubicBezTo>
                  <a:cubicBezTo>
                    <a:pt x="53" y="13"/>
                    <a:pt x="50" y="7"/>
                    <a:pt x="47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8" y="11"/>
                    <a:pt x="47" y="22"/>
                    <a:pt x="47" y="32"/>
                  </a:cubicBezTo>
                  <a:cubicBezTo>
                    <a:pt x="46" y="36"/>
                    <a:pt x="46" y="41"/>
                    <a:pt x="46" y="45"/>
                  </a:cubicBezTo>
                  <a:cubicBezTo>
                    <a:pt x="45" y="50"/>
                    <a:pt x="43" y="56"/>
                    <a:pt x="41" y="60"/>
                  </a:cubicBezTo>
                  <a:cubicBezTo>
                    <a:pt x="38" y="66"/>
                    <a:pt x="35" y="70"/>
                    <a:pt x="31" y="74"/>
                  </a:cubicBezTo>
                  <a:cubicBezTo>
                    <a:pt x="27" y="77"/>
                    <a:pt x="23" y="81"/>
                    <a:pt x="19" y="85"/>
                  </a:cubicBezTo>
                  <a:cubicBezTo>
                    <a:pt x="15" y="89"/>
                    <a:pt x="12" y="95"/>
                    <a:pt x="10" y="100"/>
                  </a:cubicBezTo>
                  <a:cubicBezTo>
                    <a:pt x="7" y="106"/>
                    <a:pt x="4" y="112"/>
                    <a:pt x="2" y="118"/>
                  </a:cubicBezTo>
                  <a:cubicBezTo>
                    <a:pt x="1" y="121"/>
                    <a:pt x="0" y="125"/>
                    <a:pt x="0" y="1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1"/>
            <p:cNvSpPr>
              <a:spLocks/>
            </p:cNvSpPr>
            <p:nvPr/>
          </p:nvSpPr>
          <p:spPr bwMode="auto">
            <a:xfrm>
              <a:off x="6711951" y="-1624013"/>
              <a:ext cx="209550" cy="69850"/>
            </a:xfrm>
            <a:custGeom>
              <a:avLst/>
              <a:gdLst>
                <a:gd name="T0" fmla="*/ 42 w 66"/>
                <a:gd name="T1" fmla="*/ 22 h 22"/>
                <a:gd name="T2" fmla="*/ 64 w 66"/>
                <a:gd name="T3" fmla="*/ 16 h 22"/>
                <a:gd name="T4" fmla="*/ 66 w 66"/>
                <a:gd name="T5" fmla="*/ 11 h 22"/>
                <a:gd name="T6" fmla="*/ 64 w 66"/>
                <a:gd name="T7" fmla="*/ 4 h 22"/>
                <a:gd name="T8" fmla="*/ 59 w 66"/>
                <a:gd name="T9" fmla="*/ 0 h 22"/>
                <a:gd name="T10" fmla="*/ 0 w 66"/>
                <a:gd name="T11" fmla="*/ 10 h 22"/>
                <a:gd name="T12" fmla="*/ 16 w 66"/>
                <a:gd name="T13" fmla="*/ 15 h 22"/>
                <a:gd name="T14" fmla="*/ 26 w 66"/>
                <a:gd name="T15" fmla="*/ 18 h 22"/>
                <a:gd name="T16" fmla="*/ 42 w 66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2">
                  <a:moveTo>
                    <a:pt x="42" y="22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5" y="15"/>
                    <a:pt x="65" y="13"/>
                    <a:pt x="66" y="11"/>
                  </a:cubicBezTo>
                  <a:cubicBezTo>
                    <a:pt x="66" y="8"/>
                    <a:pt x="65" y="6"/>
                    <a:pt x="64" y="4"/>
                  </a:cubicBezTo>
                  <a:cubicBezTo>
                    <a:pt x="63" y="2"/>
                    <a:pt x="61" y="1"/>
                    <a:pt x="59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12"/>
                    <a:pt x="10" y="13"/>
                    <a:pt x="16" y="15"/>
                  </a:cubicBezTo>
                  <a:cubicBezTo>
                    <a:pt x="19" y="16"/>
                    <a:pt x="23" y="17"/>
                    <a:pt x="26" y="18"/>
                  </a:cubicBezTo>
                  <a:cubicBezTo>
                    <a:pt x="31" y="19"/>
                    <a:pt x="37" y="21"/>
                    <a:pt x="4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2"/>
            <p:cNvSpPr>
              <a:spLocks/>
            </p:cNvSpPr>
            <p:nvPr/>
          </p:nvSpPr>
          <p:spPr bwMode="auto">
            <a:xfrm>
              <a:off x="6467476" y="-1954213"/>
              <a:ext cx="187325" cy="320675"/>
            </a:xfrm>
            <a:custGeom>
              <a:avLst/>
              <a:gdLst>
                <a:gd name="T0" fmla="*/ 59 w 59"/>
                <a:gd name="T1" fmla="*/ 101 h 101"/>
                <a:gd name="T2" fmla="*/ 59 w 59"/>
                <a:gd name="T3" fmla="*/ 100 h 101"/>
                <a:gd name="T4" fmla="*/ 44 w 59"/>
                <a:gd name="T5" fmla="*/ 91 h 101"/>
                <a:gd name="T6" fmla="*/ 23 w 59"/>
                <a:gd name="T7" fmla="*/ 62 h 101"/>
                <a:gd name="T8" fmla="*/ 21 w 59"/>
                <a:gd name="T9" fmla="*/ 40 h 101"/>
                <a:gd name="T10" fmla="*/ 23 w 59"/>
                <a:gd name="T11" fmla="*/ 27 h 101"/>
                <a:gd name="T12" fmla="*/ 24 w 59"/>
                <a:gd name="T13" fmla="*/ 19 h 101"/>
                <a:gd name="T14" fmla="*/ 24 w 59"/>
                <a:gd name="T15" fmla="*/ 10 h 101"/>
                <a:gd name="T16" fmla="*/ 22 w 59"/>
                <a:gd name="T17" fmla="*/ 0 h 101"/>
                <a:gd name="T18" fmla="*/ 21 w 59"/>
                <a:gd name="T19" fmla="*/ 0 h 101"/>
                <a:gd name="T20" fmla="*/ 20 w 59"/>
                <a:gd name="T21" fmla="*/ 7 h 101"/>
                <a:gd name="T22" fmla="*/ 17 w 59"/>
                <a:gd name="T23" fmla="*/ 14 h 101"/>
                <a:gd name="T24" fmla="*/ 15 w 59"/>
                <a:gd name="T25" fmla="*/ 18 h 101"/>
                <a:gd name="T26" fmla="*/ 10 w 59"/>
                <a:gd name="T27" fmla="*/ 24 h 101"/>
                <a:gd name="T28" fmla="*/ 1 w 59"/>
                <a:gd name="T29" fmla="*/ 46 h 101"/>
                <a:gd name="T30" fmla="*/ 10 w 59"/>
                <a:gd name="T31" fmla="*/ 77 h 101"/>
                <a:gd name="T32" fmla="*/ 24 w 59"/>
                <a:gd name="T33" fmla="*/ 89 h 101"/>
                <a:gd name="T34" fmla="*/ 49 w 59"/>
                <a:gd name="T35" fmla="*/ 99 h 101"/>
                <a:gd name="T36" fmla="*/ 59 w 59"/>
                <a:gd name="T3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" h="101">
                  <a:moveTo>
                    <a:pt x="59" y="101"/>
                  </a:moveTo>
                  <a:cubicBezTo>
                    <a:pt x="59" y="100"/>
                    <a:pt x="59" y="100"/>
                    <a:pt x="59" y="100"/>
                  </a:cubicBezTo>
                  <a:cubicBezTo>
                    <a:pt x="53" y="97"/>
                    <a:pt x="49" y="95"/>
                    <a:pt x="44" y="91"/>
                  </a:cubicBezTo>
                  <a:cubicBezTo>
                    <a:pt x="34" y="84"/>
                    <a:pt x="26" y="73"/>
                    <a:pt x="23" y="62"/>
                  </a:cubicBezTo>
                  <a:cubicBezTo>
                    <a:pt x="21" y="54"/>
                    <a:pt x="20" y="47"/>
                    <a:pt x="21" y="40"/>
                  </a:cubicBezTo>
                  <a:cubicBezTo>
                    <a:pt x="21" y="35"/>
                    <a:pt x="22" y="31"/>
                    <a:pt x="23" y="27"/>
                  </a:cubicBezTo>
                  <a:cubicBezTo>
                    <a:pt x="24" y="24"/>
                    <a:pt x="24" y="22"/>
                    <a:pt x="24" y="19"/>
                  </a:cubicBezTo>
                  <a:cubicBezTo>
                    <a:pt x="24" y="16"/>
                    <a:pt x="24" y="13"/>
                    <a:pt x="24" y="10"/>
                  </a:cubicBezTo>
                  <a:cubicBezTo>
                    <a:pt x="23" y="7"/>
                    <a:pt x="23" y="4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3"/>
                    <a:pt x="20" y="5"/>
                    <a:pt x="20" y="7"/>
                  </a:cubicBezTo>
                  <a:cubicBezTo>
                    <a:pt x="19" y="10"/>
                    <a:pt x="18" y="12"/>
                    <a:pt x="17" y="14"/>
                  </a:cubicBezTo>
                  <a:cubicBezTo>
                    <a:pt x="17" y="15"/>
                    <a:pt x="16" y="17"/>
                    <a:pt x="15" y="18"/>
                  </a:cubicBezTo>
                  <a:cubicBezTo>
                    <a:pt x="13" y="20"/>
                    <a:pt x="11" y="22"/>
                    <a:pt x="10" y="24"/>
                  </a:cubicBezTo>
                  <a:cubicBezTo>
                    <a:pt x="5" y="31"/>
                    <a:pt x="2" y="39"/>
                    <a:pt x="1" y="46"/>
                  </a:cubicBezTo>
                  <a:cubicBezTo>
                    <a:pt x="0" y="57"/>
                    <a:pt x="3" y="68"/>
                    <a:pt x="10" y="77"/>
                  </a:cubicBezTo>
                  <a:cubicBezTo>
                    <a:pt x="14" y="82"/>
                    <a:pt x="19" y="86"/>
                    <a:pt x="24" y="89"/>
                  </a:cubicBezTo>
                  <a:cubicBezTo>
                    <a:pt x="32" y="93"/>
                    <a:pt x="40" y="96"/>
                    <a:pt x="49" y="99"/>
                  </a:cubicBezTo>
                  <a:cubicBezTo>
                    <a:pt x="52" y="100"/>
                    <a:pt x="55" y="101"/>
                    <a:pt x="59" y="1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3"/>
            <p:cNvSpPr>
              <a:spLocks/>
            </p:cNvSpPr>
            <p:nvPr/>
          </p:nvSpPr>
          <p:spPr bwMode="auto">
            <a:xfrm>
              <a:off x="6473826" y="-1541463"/>
              <a:ext cx="161925" cy="82550"/>
            </a:xfrm>
            <a:custGeom>
              <a:avLst/>
              <a:gdLst>
                <a:gd name="T0" fmla="*/ 51 w 51"/>
                <a:gd name="T1" fmla="*/ 13 h 26"/>
                <a:gd name="T2" fmla="*/ 39 w 51"/>
                <a:gd name="T3" fmla="*/ 10 h 26"/>
                <a:gd name="T4" fmla="*/ 29 w 51"/>
                <a:gd name="T5" fmla="*/ 6 h 26"/>
                <a:gd name="T6" fmla="*/ 17 w 51"/>
                <a:gd name="T7" fmla="*/ 0 h 26"/>
                <a:gd name="T8" fmla="*/ 0 w 51"/>
                <a:gd name="T9" fmla="*/ 5 h 26"/>
                <a:gd name="T10" fmla="*/ 9 w 51"/>
                <a:gd name="T11" fmla="*/ 8 h 26"/>
                <a:gd name="T12" fmla="*/ 15 w 51"/>
                <a:gd name="T13" fmla="*/ 19 h 26"/>
                <a:gd name="T14" fmla="*/ 13 w 51"/>
                <a:gd name="T15" fmla="*/ 26 h 26"/>
                <a:gd name="T16" fmla="*/ 51 w 51"/>
                <a:gd name="T17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6">
                  <a:moveTo>
                    <a:pt x="51" y="13"/>
                  </a:moveTo>
                  <a:cubicBezTo>
                    <a:pt x="47" y="12"/>
                    <a:pt x="43" y="11"/>
                    <a:pt x="39" y="10"/>
                  </a:cubicBezTo>
                  <a:cubicBezTo>
                    <a:pt x="36" y="9"/>
                    <a:pt x="32" y="8"/>
                    <a:pt x="29" y="6"/>
                  </a:cubicBezTo>
                  <a:cubicBezTo>
                    <a:pt x="25" y="5"/>
                    <a:pt x="21" y="3"/>
                    <a:pt x="17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5"/>
                    <a:pt x="6" y="6"/>
                    <a:pt x="9" y="8"/>
                  </a:cubicBezTo>
                  <a:cubicBezTo>
                    <a:pt x="13" y="10"/>
                    <a:pt x="15" y="14"/>
                    <a:pt x="15" y="19"/>
                  </a:cubicBezTo>
                  <a:cubicBezTo>
                    <a:pt x="15" y="21"/>
                    <a:pt x="14" y="24"/>
                    <a:pt x="13" y="26"/>
                  </a:cubicBezTo>
                  <a:cubicBezTo>
                    <a:pt x="51" y="13"/>
                    <a:pt x="51" y="13"/>
                    <a:pt x="5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4"/>
            <p:cNvSpPr>
              <a:spLocks/>
            </p:cNvSpPr>
            <p:nvPr/>
          </p:nvSpPr>
          <p:spPr bwMode="auto">
            <a:xfrm>
              <a:off x="6435726" y="-1519238"/>
              <a:ext cx="73025" cy="73025"/>
            </a:xfrm>
            <a:custGeom>
              <a:avLst/>
              <a:gdLst>
                <a:gd name="T0" fmla="*/ 11 w 23"/>
                <a:gd name="T1" fmla="*/ 23 h 23"/>
                <a:gd name="T2" fmla="*/ 18 w 23"/>
                <a:gd name="T3" fmla="*/ 20 h 23"/>
                <a:gd name="T4" fmla="*/ 21 w 23"/>
                <a:gd name="T5" fmla="*/ 8 h 23"/>
                <a:gd name="T6" fmla="*/ 13 w 23"/>
                <a:gd name="T7" fmla="*/ 1 h 23"/>
                <a:gd name="T8" fmla="*/ 2 w 23"/>
                <a:gd name="T9" fmla="*/ 6 h 23"/>
                <a:gd name="T10" fmla="*/ 0 w 23"/>
                <a:gd name="T11" fmla="*/ 12 h 23"/>
                <a:gd name="T12" fmla="*/ 3 w 23"/>
                <a:gd name="T13" fmla="*/ 20 h 23"/>
                <a:gd name="T14" fmla="*/ 11 w 23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3">
                  <a:moveTo>
                    <a:pt x="11" y="23"/>
                  </a:moveTo>
                  <a:cubicBezTo>
                    <a:pt x="14" y="23"/>
                    <a:pt x="16" y="22"/>
                    <a:pt x="18" y="20"/>
                  </a:cubicBezTo>
                  <a:cubicBezTo>
                    <a:pt x="22" y="17"/>
                    <a:pt x="23" y="12"/>
                    <a:pt x="21" y="8"/>
                  </a:cubicBezTo>
                  <a:cubicBezTo>
                    <a:pt x="19" y="5"/>
                    <a:pt x="16" y="2"/>
                    <a:pt x="13" y="1"/>
                  </a:cubicBezTo>
                  <a:cubicBezTo>
                    <a:pt x="9" y="0"/>
                    <a:pt x="4" y="3"/>
                    <a:pt x="2" y="6"/>
                  </a:cubicBezTo>
                  <a:cubicBezTo>
                    <a:pt x="0" y="8"/>
                    <a:pt x="0" y="10"/>
                    <a:pt x="0" y="12"/>
                  </a:cubicBezTo>
                  <a:cubicBezTo>
                    <a:pt x="0" y="15"/>
                    <a:pt x="1" y="18"/>
                    <a:pt x="3" y="20"/>
                  </a:cubicBezTo>
                  <a:cubicBezTo>
                    <a:pt x="5" y="22"/>
                    <a:pt x="8" y="23"/>
                    <a:pt x="11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5"/>
            <p:cNvSpPr>
              <a:spLocks/>
            </p:cNvSpPr>
            <p:nvPr/>
          </p:nvSpPr>
          <p:spPr bwMode="auto">
            <a:xfrm>
              <a:off x="6861176" y="-1522413"/>
              <a:ext cx="60325" cy="69850"/>
            </a:xfrm>
            <a:custGeom>
              <a:avLst/>
              <a:gdLst>
                <a:gd name="T0" fmla="*/ 7 w 19"/>
                <a:gd name="T1" fmla="*/ 22 h 22"/>
                <a:gd name="T2" fmla="*/ 13 w 19"/>
                <a:gd name="T3" fmla="*/ 20 h 22"/>
                <a:gd name="T4" fmla="*/ 19 w 19"/>
                <a:gd name="T5" fmla="*/ 10 h 22"/>
                <a:gd name="T6" fmla="*/ 17 w 19"/>
                <a:gd name="T7" fmla="*/ 2 h 22"/>
                <a:gd name="T8" fmla="*/ 16 w 19"/>
                <a:gd name="T9" fmla="*/ 1 h 22"/>
                <a:gd name="T10" fmla="*/ 15 w 19"/>
                <a:gd name="T11" fmla="*/ 0 h 22"/>
                <a:gd name="T12" fmla="*/ 14 w 19"/>
                <a:gd name="T13" fmla="*/ 0 h 22"/>
                <a:gd name="T14" fmla="*/ 13 w 19"/>
                <a:gd name="T15" fmla="*/ 0 h 22"/>
                <a:gd name="T16" fmla="*/ 2 w 19"/>
                <a:gd name="T17" fmla="*/ 6 h 22"/>
                <a:gd name="T18" fmla="*/ 1 w 19"/>
                <a:gd name="T19" fmla="*/ 7 h 22"/>
                <a:gd name="T20" fmla="*/ 1 w 19"/>
                <a:gd name="T21" fmla="*/ 8 h 22"/>
                <a:gd name="T22" fmla="*/ 0 w 19"/>
                <a:gd name="T23" fmla="*/ 9 h 22"/>
                <a:gd name="T24" fmla="*/ 0 w 19"/>
                <a:gd name="T25" fmla="*/ 11 h 22"/>
                <a:gd name="T26" fmla="*/ 2 w 19"/>
                <a:gd name="T27" fmla="*/ 19 h 22"/>
                <a:gd name="T28" fmla="*/ 3 w 19"/>
                <a:gd name="T29" fmla="*/ 21 h 22"/>
                <a:gd name="T30" fmla="*/ 6 w 19"/>
                <a:gd name="T31" fmla="*/ 22 h 22"/>
                <a:gd name="T32" fmla="*/ 7 w 19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2">
                  <a:moveTo>
                    <a:pt x="7" y="22"/>
                  </a:moveTo>
                  <a:cubicBezTo>
                    <a:pt x="9" y="22"/>
                    <a:pt x="11" y="21"/>
                    <a:pt x="13" y="20"/>
                  </a:cubicBezTo>
                  <a:cubicBezTo>
                    <a:pt x="16" y="18"/>
                    <a:pt x="18" y="14"/>
                    <a:pt x="19" y="10"/>
                  </a:cubicBezTo>
                  <a:cubicBezTo>
                    <a:pt x="19" y="7"/>
                    <a:pt x="18" y="5"/>
                    <a:pt x="17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1"/>
                    <a:pt x="15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3" y="21"/>
                  </a:cubicBezTo>
                  <a:cubicBezTo>
                    <a:pt x="4" y="22"/>
                    <a:pt x="5" y="22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6"/>
            <p:cNvSpPr>
              <a:spLocks/>
            </p:cNvSpPr>
            <p:nvPr/>
          </p:nvSpPr>
          <p:spPr bwMode="auto">
            <a:xfrm>
              <a:off x="6223001" y="-2281238"/>
              <a:ext cx="915988" cy="911225"/>
            </a:xfrm>
            <a:custGeom>
              <a:avLst/>
              <a:gdLst>
                <a:gd name="T0" fmla="*/ 31 w 288"/>
                <a:gd name="T1" fmla="*/ 6 h 287"/>
                <a:gd name="T2" fmla="*/ 282 w 288"/>
                <a:gd name="T3" fmla="*/ 256 h 287"/>
                <a:gd name="T4" fmla="*/ 288 w 288"/>
                <a:gd name="T5" fmla="*/ 270 h 287"/>
                <a:gd name="T6" fmla="*/ 270 w 288"/>
                <a:gd name="T7" fmla="*/ 287 h 287"/>
                <a:gd name="T8" fmla="*/ 257 w 288"/>
                <a:gd name="T9" fmla="*/ 281 h 287"/>
                <a:gd name="T10" fmla="*/ 6 w 288"/>
                <a:gd name="T11" fmla="*/ 30 h 287"/>
                <a:gd name="T12" fmla="*/ 0 w 288"/>
                <a:gd name="T13" fmla="*/ 17 h 287"/>
                <a:gd name="T14" fmla="*/ 18 w 288"/>
                <a:gd name="T15" fmla="*/ 0 h 287"/>
                <a:gd name="T16" fmla="*/ 31 w 288"/>
                <a:gd name="T17" fmla="*/ 6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8" h="287">
                  <a:moveTo>
                    <a:pt x="31" y="6"/>
                  </a:moveTo>
                  <a:cubicBezTo>
                    <a:pt x="282" y="256"/>
                    <a:pt x="282" y="256"/>
                    <a:pt x="282" y="256"/>
                  </a:cubicBezTo>
                  <a:cubicBezTo>
                    <a:pt x="286" y="259"/>
                    <a:pt x="288" y="264"/>
                    <a:pt x="288" y="270"/>
                  </a:cubicBezTo>
                  <a:cubicBezTo>
                    <a:pt x="288" y="279"/>
                    <a:pt x="280" y="287"/>
                    <a:pt x="270" y="287"/>
                  </a:cubicBezTo>
                  <a:cubicBezTo>
                    <a:pt x="265" y="287"/>
                    <a:pt x="260" y="285"/>
                    <a:pt x="257" y="281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3" y="27"/>
                    <a:pt x="0" y="22"/>
                    <a:pt x="0" y="17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23" y="0"/>
                    <a:pt x="28" y="2"/>
                    <a:pt x="31" y="6"/>
                  </a:cubicBezTo>
                  <a:close/>
                </a:path>
              </a:pathLst>
            </a:cu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7"/>
            <p:cNvSpPr>
              <a:spLocks/>
            </p:cNvSpPr>
            <p:nvPr/>
          </p:nvSpPr>
          <p:spPr bwMode="auto">
            <a:xfrm>
              <a:off x="7392988" y="-2284413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5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8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79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79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5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6"/>
                    <a:pt x="3" y="282"/>
                    <a:pt x="8" y="286"/>
                  </a:cubicBezTo>
                  <a:cubicBezTo>
                    <a:pt x="11" y="287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58"/>
            <p:cNvSpPr>
              <a:spLocks/>
            </p:cNvSpPr>
            <p:nvPr/>
          </p:nvSpPr>
          <p:spPr bwMode="auto">
            <a:xfrm>
              <a:off x="7392988" y="-2284413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5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8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79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79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5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6"/>
                    <a:pt x="3" y="282"/>
                    <a:pt x="8" y="286"/>
                  </a:cubicBezTo>
                  <a:cubicBezTo>
                    <a:pt x="11" y="287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59"/>
            <p:cNvSpPr>
              <a:spLocks/>
            </p:cNvSpPr>
            <p:nvPr/>
          </p:nvSpPr>
          <p:spPr bwMode="auto">
            <a:xfrm>
              <a:off x="7412038" y="-2265363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4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2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2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4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1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2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7"/>
                    <a:pt x="275" y="271"/>
                    <a:pt x="272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Rectangle 60"/>
            <p:cNvSpPr>
              <a:spLocks noChangeArrowheads="1"/>
            </p:cNvSpPr>
            <p:nvPr/>
          </p:nvSpPr>
          <p:spPr bwMode="auto">
            <a:xfrm>
              <a:off x="7469188" y="-1662113"/>
              <a:ext cx="650875" cy="1016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1"/>
            <p:cNvSpPr>
              <a:spLocks/>
            </p:cNvSpPr>
            <p:nvPr/>
          </p:nvSpPr>
          <p:spPr bwMode="auto">
            <a:xfrm>
              <a:off x="7805738" y="-2090738"/>
              <a:ext cx="368300" cy="406400"/>
            </a:xfrm>
            <a:custGeom>
              <a:avLst/>
              <a:gdLst>
                <a:gd name="T0" fmla="*/ 106 w 116"/>
                <a:gd name="T1" fmla="*/ 128 h 128"/>
                <a:gd name="T2" fmla="*/ 116 w 116"/>
                <a:gd name="T3" fmla="*/ 128 h 128"/>
                <a:gd name="T4" fmla="*/ 116 w 116"/>
                <a:gd name="T5" fmla="*/ 113 h 128"/>
                <a:gd name="T6" fmla="*/ 109 w 116"/>
                <a:gd name="T7" fmla="*/ 95 h 128"/>
                <a:gd name="T8" fmla="*/ 103 w 116"/>
                <a:gd name="T9" fmla="*/ 91 h 128"/>
                <a:gd name="T10" fmla="*/ 89 w 116"/>
                <a:gd name="T11" fmla="*/ 88 h 128"/>
                <a:gd name="T12" fmla="*/ 61 w 116"/>
                <a:gd name="T13" fmla="*/ 88 h 128"/>
                <a:gd name="T14" fmla="*/ 44 w 116"/>
                <a:gd name="T15" fmla="*/ 81 h 128"/>
                <a:gd name="T16" fmla="*/ 43 w 116"/>
                <a:gd name="T17" fmla="*/ 66 h 128"/>
                <a:gd name="T18" fmla="*/ 46 w 116"/>
                <a:gd name="T19" fmla="*/ 62 h 128"/>
                <a:gd name="T20" fmla="*/ 44 w 116"/>
                <a:gd name="T21" fmla="*/ 56 h 128"/>
                <a:gd name="T22" fmla="*/ 40 w 116"/>
                <a:gd name="T23" fmla="*/ 55 h 128"/>
                <a:gd name="T24" fmla="*/ 28 w 116"/>
                <a:gd name="T25" fmla="*/ 54 h 128"/>
                <a:gd name="T26" fmla="*/ 13 w 116"/>
                <a:gd name="T27" fmla="*/ 35 h 128"/>
                <a:gd name="T28" fmla="*/ 17 w 116"/>
                <a:gd name="T29" fmla="*/ 20 h 128"/>
                <a:gd name="T30" fmla="*/ 28 w 116"/>
                <a:gd name="T31" fmla="*/ 12 h 128"/>
                <a:gd name="T32" fmla="*/ 34 w 116"/>
                <a:gd name="T33" fmla="*/ 10 h 128"/>
                <a:gd name="T34" fmla="*/ 34 w 116"/>
                <a:gd name="T35" fmla="*/ 0 h 128"/>
                <a:gd name="T36" fmla="*/ 15 w 116"/>
                <a:gd name="T37" fmla="*/ 6 h 128"/>
                <a:gd name="T38" fmla="*/ 2 w 116"/>
                <a:gd name="T39" fmla="*/ 38 h 128"/>
                <a:gd name="T40" fmla="*/ 15 w 116"/>
                <a:gd name="T41" fmla="*/ 59 h 128"/>
                <a:gd name="T42" fmla="*/ 26 w 116"/>
                <a:gd name="T43" fmla="*/ 65 h 128"/>
                <a:gd name="T44" fmla="*/ 33 w 116"/>
                <a:gd name="T45" fmla="*/ 66 h 128"/>
                <a:gd name="T46" fmla="*/ 32 w 116"/>
                <a:gd name="T47" fmla="*/ 74 h 128"/>
                <a:gd name="T48" fmla="*/ 41 w 116"/>
                <a:gd name="T49" fmla="*/ 92 h 128"/>
                <a:gd name="T50" fmla="*/ 50 w 116"/>
                <a:gd name="T51" fmla="*/ 97 h 128"/>
                <a:gd name="T52" fmla="*/ 65 w 116"/>
                <a:gd name="T53" fmla="*/ 98 h 128"/>
                <a:gd name="T54" fmla="*/ 90 w 116"/>
                <a:gd name="T55" fmla="*/ 99 h 128"/>
                <a:gd name="T56" fmla="*/ 100 w 116"/>
                <a:gd name="T57" fmla="*/ 103 h 128"/>
                <a:gd name="T58" fmla="*/ 106 w 116"/>
                <a:gd name="T59" fmla="*/ 115 h 128"/>
                <a:gd name="T60" fmla="*/ 106 w 116"/>
                <a:gd name="T61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6" h="128">
                  <a:moveTo>
                    <a:pt x="106" y="128"/>
                  </a:moveTo>
                  <a:cubicBezTo>
                    <a:pt x="116" y="128"/>
                    <a:pt x="116" y="128"/>
                    <a:pt x="116" y="128"/>
                  </a:cubicBezTo>
                  <a:cubicBezTo>
                    <a:pt x="116" y="113"/>
                    <a:pt x="116" y="113"/>
                    <a:pt x="116" y="113"/>
                  </a:cubicBezTo>
                  <a:cubicBezTo>
                    <a:pt x="116" y="106"/>
                    <a:pt x="114" y="99"/>
                    <a:pt x="109" y="95"/>
                  </a:cubicBezTo>
                  <a:cubicBezTo>
                    <a:pt x="107" y="93"/>
                    <a:pt x="105" y="92"/>
                    <a:pt x="103" y="91"/>
                  </a:cubicBezTo>
                  <a:cubicBezTo>
                    <a:pt x="99" y="88"/>
                    <a:pt x="93" y="88"/>
                    <a:pt x="89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55" y="88"/>
                    <a:pt x="48" y="87"/>
                    <a:pt x="44" y="81"/>
                  </a:cubicBezTo>
                  <a:cubicBezTo>
                    <a:pt x="41" y="77"/>
                    <a:pt x="40" y="71"/>
                    <a:pt x="43" y="66"/>
                  </a:cubicBezTo>
                  <a:cubicBezTo>
                    <a:pt x="43" y="64"/>
                    <a:pt x="45" y="63"/>
                    <a:pt x="46" y="62"/>
                  </a:cubicBezTo>
                  <a:cubicBezTo>
                    <a:pt x="46" y="60"/>
                    <a:pt x="45" y="57"/>
                    <a:pt x="44" y="56"/>
                  </a:cubicBezTo>
                  <a:cubicBezTo>
                    <a:pt x="43" y="55"/>
                    <a:pt x="42" y="55"/>
                    <a:pt x="40" y="55"/>
                  </a:cubicBezTo>
                  <a:cubicBezTo>
                    <a:pt x="36" y="55"/>
                    <a:pt x="32" y="56"/>
                    <a:pt x="28" y="54"/>
                  </a:cubicBezTo>
                  <a:cubicBezTo>
                    <a:pt x="20" y="51"/>
                    <a:pt x="14" y="44"/>
                    <a:pt x="13" y="35"/>
                  </a:cubicBezTo>
                  <a:cubicBezTo>
                    <a:pt x="13" y="29"/>
                    <a:pt x="14" y="24"/>
                    <a:pt x="17" y="20"/>
                  </a:cubicBezTo>
                  <a:cubicBezTo>
                    <a:pt x="20" y="16"/>
                    <a:pt x="23" y="13"/>
                    <a:pt x="28" y="12"/>
                  </a:cubicBezTo>
                  <a:cubicBezTo>
                    <a:pt x="30" y="11"/>
                    <a:pt x="32" y="11"/>
                    <a:pt x="34" y="1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7" y="1"/>
                    <a:pt x="21" y="2"/>
                    <a:pt x="15" y="6"/>
                  </a:cubicBezTo>
                  <a:cubicBezTo>
                    <a:pt x="5" y="14"/>
                    <a:pt x="0" y="26"/>
                    <a:pt x="2" y="38"/>
                  </a:cubicBezTo>
                  <a:cubicBezTo>
                    <a:pt x="3" y="47"/>
                    <a:pt x="8" y="54"/>
                    <a:pt x="15" y="59"/>
                  </a:cubicBezTo>
                  <a:cubicBezTo>
                    <a:pt x="18" y="62"/>
                    <a:pt x="22" y="64"/>
                    <a:pt x="26" y="65"/>
                  </a:cubicBezTo>
                  <a:cubicBezTo>
                    <a:pt x="28" y="66"/>
                    <a:pt x="31" y="66"/>
                    <a:pt x="33" y="66"/>
                  </a:cubicBezTo>
                  <a:cubicBezTo>
                    <a:pt x="32" y="69"/>
                    <a:pt x="32" y="71"/>
                    <a:pt x="32" y="74"/>
                  </a:cubicBezTo>
                  <a:cubicBezTo>
                    <a:pt x="32" y="81"/>
                    <a:pt x="35" y="88"/>
                    <a:pt x="41" y="92"/>
                  </a:cubicBezTo>
                  <a:cubicBezTo>
                    <a:pt x="43" y="94"/>
                    <a:pt x="47" y="96"/>
                    <a:pt x="50" y="97"/>
                  </a:cubicBezTo>
                  <a:cubicBezTo>
                    <a:pt x="55" y="98"/>
                    <a:pt x="60" y="98"/>
                    <a:pt x="65" y="98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95" y="99"/>
                    <a:pt x="98" y="100"/>
                    <a:pt x="100" y="103"/>
                  </a:cubicBezTo>
                  <a:cubicBezTo>
                    <a:pt x="105" y="106"/>
                    <a:pt x="106" y="110"/>
                    <a:pt x="106" y="115"/>
                  </a:cubicBezTo>
                  <a:cubicBezTo>
                    <a:pt x="106" y="128"/>
                    <a:pt x="106" y="128"/>
                    <a:pt x="106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2"/>
            <p:cNvSpPr>
              <a:spLocks/>
            </p:cNvSpPr>
            <p:nvPr/>
          </p:nvSpPr>
          <p:spPr bwMode="auto">
            <a:xfrm>
              <a:off x="7948613" y="-2055813"/>
              <a:ext cx="282575" cy="371475"/>
            </a:xfrm>
            <a:custGeom>
              <a:avLst/>
              <a:gdLst>
                <a:gd name="T0" fmla="*/ 77 w 89"/>
                <a:gd name="T1" fmla="*/ 117 h 117"/>
                <a:gd name="T2" fmla="*/ 89 w 89"/>
                <a:gd name="T3" fmla="*/ 117 h 117"/>
                <a:gd name="T4" fmla="*/ 89 w 89"/>
                <a:gd name="T5" fmla="*/ 97 h 117"/>
                <a:gd name="T6" fmla="*/ 86 w 89"/>
                <a:gd name="T7" fmla="*/ 80 h 117"/>
                <a:gd name="T8" fmla="*/ 62 w 89"/>
                <a:gd name="T9" fmla="*/ 54 h 117"/>
                <a:gd name="T10" fmla="*/ 44 w 89"/>
                <a:gd name="T11" fmla="*/ 50 h 117"/>
                <a:gd name="T12" fmla="*/ 35 w 89"/>
                <a:gd name="T13" fmla="*/ 50 h 117"/>
                <a:gd name="T14" fmla="*/ 37 w 89"/>
                <a:gd name="T15" fmla="*/ 41 h 117"/>
                <a:gd name="T16" fmla="*/ 32 w 89"/>
                <a:gd name="T17" fmla="*/ 18 h 117"/>
                <a:gd name="T18" fmla="*/ 16 w 89"/>
                <a:gd name="T19" fmla="*/ 3 h 117"/>
                <a:gd name="T20" fmla="*/ 7 w 89"/>
                <a:gd name="T21" fmla="*/ 0 h 117"/>
                <a:gd name="T22" fmla="*/ 0 w 89"/>
                <a:gd name="T23" fmla="*/ 0 h 117"/>
                <a:gd name="T24" fmla="*/ 0 w 89"/>
                <a:gd name="T25" fmla="*/ 10 h 117"/>
                <a:gd name="T26" fmla="*/ 10 w 89"/>
                <a:gd name="T27" fmla="*/ 12 h 117"/>
                <a:gd name="T28" fmla="*/ 27 w 89"/>
                <a:gd name="T29" fmla="*/ 33 h 117"/>
                <a:gd name="T30" fmla="*/ 25 w 89"/>
                <a:gd name="T31" fmla="*/ 49 h 117"/>
                <a:gd name="T32" fmla="*/ 20 w 89"/>
                <a:gd name="T33" fmla="*/ 55 h 117"/>
                <a:gd name="T34" fmla="*/ 20 w 89"/>
                <a:gd name="T35" fmla="*/ 58 h 117"/>
                <a:gd name="T36" fmla="*/ 22 w 89"/>
                <a:gd name="T37" fmla="*/ 61 h 117"/>
                <a:gd name="T38" fmla="*/ 27 w 89"/>
                <a:gd name="T39" fmla="*/ 62 h 117"/>
                <a:gd name="T40" fmla="*/ 45 w 89"/>
                <a:gd name="T41" fmla="*/ 63 h 117"/>
                <a:gd name="T42" fmla="*/ 60 w 89"/>
                <a:gd name="T43" fmla="*/ 66 h 117"/>
                <a:gd name="T44" fmla="*/ 74 w 89"/>
                <a:gd name="T45" fmla="*/ 82 h 117"/>
                <a:gd name="T46" fmla="*/ 77 w 89"/>
                <a:gd name="T47" fmla="*/ 88 h 117"/>
                <a:gd name="T48" fmla="*/ 77 w 89"/>
                <a:gd name="T49" fmla="*/ 99 h 117"/>
                <a:gd name="T50" fmla="*/ 77 w 89"/>
                <a:gd name="T5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117">
                  <a:moveTo>
                    <a:pt x="77" y="117"/>
                  </a:moveTo>
                  <a:cubicBezTo>
                    <a:pt x="89" y="117"/>
                    <a:pt x="89" y="117"/>
                    <a:pt x="89" y="117"/>
                  </a:cubicBezTo>
                  <a:cubicBezTo>
                    <a:pt x="89" y="97"/>
                    <a:pt x="89" y="97"/>
                    <a:pt x="89" y="97"/>
                  </a:cubicBezTo>
                  <a:cubicBezTo>
                    <a:pt x="89" y="91"/>
                    <a:pt x="88" y="85"/>
                    <a:pt x="86" y="80"/>
                  </a:cubicBezTo>
                  <a:cubicBezTo>
                    <a:pt x="81" y="69"/>
                    <a:pt x="73" y="60"/>
                    <a:pt x="62" y="54"/>
                  </a:cubicBezTo>
                  <a:cubicBezTo>
                    <a:pt x="56" y="52"/>
                    <a:pt x="50" y="50"/>
                    <a:pt x="44" y="50"/>
                  </a:cubicBezTo>
                  <a:cubicBezTo>
                    <a:pt x="41" y="50"/>
                    <a:pt x="38" y="50"/>
                    <a:pt x="35" y="50"/>
                  </a:cubicBezTo>
                  <a:cubicBezTo>
                    <a:pt x="36" y="47"/>
                    <a:pt x="37" y="44"/>
                    <a:pt x="37" y="41"/>
                  </a:cubicBezTo>
                  <a:cubicBezTo>
                    <a:pt x="38" y="33"/>
                    <a:pt x="36" y="25"/>
                    <a:pt x="32" y="18"/>
                  </a:cubicBezTo>
                  <a:cubicBezTo>
                    <a:pt x="29" y="11"/>
                    <a:pt x="23" y="6"/>
                    <a:pt x="16" y="3"/>
                  </a:cubicBezTo>
                  <a:cubicBezTo>
                    <a:pt x="13" y="2"/>
                    <a:pt x="10" y="1"/>
                    <a:pt x="7" y="0"/>
                  </a:cubicBezTo>
                  <a:cubicBezTo>
                    <a:pt x="5" y="0"/>
                    <a:pt x="3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11"/>
                    <a:pt x="7" y="11"/>
                    <a:pt x="10" y="12"/>
                  </a:cubicBezTo>
                  <a:cubicBezTo>
                    <a:pt x="19" y="15"/>
                    <a:pt x="25" y="23"/>
                    <a:pt x="27" y="33"/>
                  </a:cubicBezTo>
                  <a:cubicBezTo>
                    <a:pt x="28" y="38"/>
                    <a:pt x="27" y="44"/>
                    <a:pt x="25" y="49"/>
                  </a:cubicBezTo>
                  <a:cubicBezTo>
                    <a:pt x="24" y="51"/>
                    <a:pt x="21" y="53"/>
                    <a:pt x="20" y="55"/>
                  </a:cubicBezTo>
                  <a:cubicBezTo>
                    <a:pt x="20" y="56"/>
                    <a:pt x="20" y="57"/>
                    <a:pt x="20" y="58"/>
                  </a:cubicBezTo>
                  <a:cubicBezTo>
                    <a:pt x="20" y="59"/>
                    <a:pt x="21" y="60"/>
                    <a:pt x="22" y="61"/>
                  </a:cubicBezTo>
                  <a:cubicBezTo>
                    <a:pt x="23" y="62"/>
                    <a:pt x="25" y="62"/>
                    <a:pt x="27" y="62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50" y="63"/>
                    <a:pt x="55" y="64"/>
                    <a:pt x="60" y="66"/>
                  </a:cubicBezTo>
                  <a:cubicBezTo>
                    <a:pt x="66" y="70"/>
                    <a:pt x="71" y="75"/>
                    <a:pt x="74" y="82"/>
                  </a:cubicBezTo>
                  <a:cubicBezTo>
                    <a:pt x="75" y="84"/>
                    <a:pt x="76" y="86"/>
                    <a:pt x="77" y="88"/>
                  </a:cubicBezTo>
                  <a:cubicBezTo>
                    <a:pt x="77" y="91"/>
                    <a:pt x="77" y="95"/>
                    <a:pt x="77" y="99"/>
                  </a:cubicBezTo>
                  <a:cubicBezTo>
                    <a:pt x="77" y="117"/>
                    <a:pt x="77" y="117"/>
                    <a:pt x="77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Rectangle 63"/>
            <p:cNvSpPr>
              <a:spLocks noChangeArrowheads="1"/>
            </p:cNvSpPr>
            <p:nvPr/>
          </p:nvSpPr>
          <p:spPr bwMode="auto">
            <a:xfrm>
              <a:off x="8142288" y="-1662113"/>
              <a:ext cx="34925" cy="1016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Rectangle 64"/>
            <p:cNvSpPr>
              <a:spLocks noChangeArrowheads="1"/>
            </p:cNvSpPr>
            <p:nvPr/>
          </p:nvSpPr>
          <p:spPr bwMode="auto">
            <a:xfrm>
              <a:off x="8196263" y="-1662113"/>
              <a:ext cx="31750" cy="1016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5"/>
            <p:cNvSpPr>
              <a:spLocks/>
            </p:cNvSpPr>
            <p:nvPr/>
          </p:nvSpPr>
          <p:spPr bwMode="auto">
            <a:xfrm>
              <a:off x="7392988" y="-2281238"/>
              <a:ext cx="914400" cy="911225"/>
            </a:xfrm>
            <a:custGeom>
              <a:avLst/>
              <a:gdLst>
                <a:gd name="T0" fmla="*/ 31 w 288"/>
                <a:gd name="T1" fmla="*/ 6 h 287"/>
                <a:gd name="T2" fmla="*/ 282 w 288"/>
                <a:gd name="T3" fmla="*/ 256 h 287"/>
                <a:gd name="T4" fmla="*/ 288 w 288"/>
                <a:gd name="T5" fmla="*/ 270 h 287"/>
                <a:gd name="T6" fmla="*/ 270 w 288"/>
                <a:gd name="T7" fmla="*/ 287 h 287"/>
                <a:gd name="T8" fmla="*/ 257 w 288"/>
                <a:gd name="T9" fmla="*/ 281 h 287"/>
                <a:gd name="T10" fmla="*/ 6 w 288"/>
                <a:gd name="T11" fmla="*/ 30 h 287"/>
                <a:gd name="T12" fmla="*/ 0 w 288"/>
                <a:gd name="T13" fmla="*/ 17 h 287"/>
                <a:gd name="T14" fmla="*/ 18 w 288"/>
                <a:gd name="T15" fmla="*/ 0 h 287"/>
                <a:gd name="T16" fmla="*/ 31 w 288"/>
                <a:gd name="T17" fmla="*/ 6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8" h="287">
                  <a:moveTo>
                    <a:pt x="31" y="6"/>
                  </a:moveTo>
                  <a:cubicBezTo>
                    <a:pt x="282" y="256"/>
                    <a:pt x="282" y="256"/>
                    <a:pt x="282" y="256"/>
                  </a:cubicBezTo>
                  <a:cubicBezTo>
                    <a:pt x="285" y="259"/>
                    <a:pt x="288" y="264"/>
                    <a:pt x="288" y="270"/>
                  </a:cubicBezTo>
                  <a:cubicBezTo>
                    <a:pt x="288" y="279"/>
                    <a:pt x="280" y="287"/>
                    <a:pt x="270" y="287"/>
                  </a:cubicBezTo>
                  <a:cubicBezTo>
                    <a:pt x="265" y="287"/>
                    <a:pt x="260" y="285"/>
                    <a:pt x="257" y="281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2" y="27"/>
                    <a:pt x="0" y="22"/>
                    <a:pt x="0" y="17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23" y="0"/>
                    <a:pt x="28" y="2"/>
                    <a:pt x="31" y="6"/>
                  </a:cubicBezTo>
                  <a:close/>
                </a:path>
              </a:pathLst>
            </a:custGeom>
            <a:solidFill>
              <a:srgbClr val="CC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6"/>
            <p:cNvSpPr>
              <a:spLocks/>
            </p:cNvSpPr>
            <p:nvPr/>
          </p:nvSpPr>
          <p:spPr bwMode="auto">
            <a:xfrm>
              <a:off x="8561388" y="-2284413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5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8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79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79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5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3" y="282"/>
                    <a:pt x="8" y="286"/>
                  </a:cubicBezTo>
                  <a:cubicBezTo>
                    <a:pt x="11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67"/>
            <p:cNvSpPr>
              <a:spLocks/>
            </p:cNvSpPr>
            <p:nvPr/>
          </p:nvSpPr>
          <p:spPr bwMode="auto">
            <a:xfrm>
              <a:off x="8561388" y="-2284413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5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8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79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79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5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3" y="282"/>
                    <a:pt x="8" y="286"/>
                  </a:cubicBezTo>
                  <a:cubicBezTo>
                    <a:pt x="11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68"/>
            <p:cNvSpPr>
              <a:spLocks/>
            </p:cNvSpPr>
            <p:nvPr/>
          </p:nvSpPr>
          <p:spPr bwMode="auto">
            <a:xfrm>
              <a:off x="8580438" y="-2265363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3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2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2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1" y="6"/>
                    <a:pt x="3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2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2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69"/>
            <p:cNvSpPr>
              <a:spLocks/>
            </p:cNvSpPr>
            <p:nvPr/>
          </p:nvSpPr>
          <p:spPr bwMode="auto">
            <a:xfrm>
              <a:off x="8863013" y="-2065338"/>
              <a:ext cx="312738" cy="619125"/>
            </a:xfrm>
            <a:custGeom>
              <a:avLst/>
              <a:gdLst>
                <a:gd name="T0" fmla="*/ 46 w 98"/>
                <a:gd name="T1" fmla="*/ 93 h 195"/>
                <a:gd name="T2" fmla="*/ 51 w 98"/>
                <a:gd name="T3" fmla="*/ 93 h 195"/>
                <a:gd name="T4" fmla="*/ 51 w 98"/>
                <a:gd name="T5" fmla="*/ 184 h 195"/>
                <a:gd name="T6" fmla="*/ 56 w 98"/>
                <a:gd name="T7" fmla="*/ 193 h 195"/>
                <a:gd name="T8" fmla="*/ 62 w 98"/>
                <a:gd name="T9" fmla="*/ 195 h 195"/>
                <a:gd name="T10" fmla="*/ 69 w 98"/>
                <a:gd name="T11" fmla="*/ 194 h 195"/>
                <a:gd name="T12" fmla="*/ 74 w 98"/>
                <a:gd name="T13" fmla="*/ 185 h 195"/>
                <a:gd name="T14" fmla="*/ 74 w 98"/>
                <a:gd name="T15" fmla="*/ 31 h 195"/>
                <a:gd name="T16" fmla="*/ 79 w 98"/>
                <a:gd name="T17" fmla="*/ 31 h 195"/>
                <a:gd name="T18" fmla="*/ 79 w 98"/>
                <a:gd name="T19" fmla="*/ 86 h 195"/>
                <a:gd name="T20" fmla="*/ 83 w 98"/>
                <a:gd name="T21" fmla="*/ 93 h 195"/>
                <a:gd name="T22" fmla="*/ 94 w 98"/>
                <a:gd name="T23" fmla="*/ 92 h 195"/>
                <a:gd name="T24" fmla="*/ 98 w 98"/>
                <a:gd name="T25" fmla="*/ 85 h 195"/>
                <a:gd name="T26" fmla="*/ 98 w 98"/>
                <a:gd name="T27" fmla="*/ 23 h 195"/>
                <a:gd name="T28" fmla="*/ 89 w 98"/>
                <a:gd name="T29" fmla="*/ 7 h 195"/>
                <a:gd name="T30" fmla="*/ 74 w 98"/>
                <a:gd name="T31" fmla="*/ 0 h 195"/>
                <a:gd name="T32" fmla="*/ 26 w 98"/>
                <a:gd name="T33" fmla="*/ 0 h 195"/>
                <a:gd name="T34" fmla="*/ 8 w 98"/>
                <a:gd name="T35" fmla="*/ 7 h 195"/>
                <a:gd name="T36" fmla="*/ 0 w 98"/>
                <a:gd name="T37" fmla="*/ 26 h 195"/>
                <a:gd name="T38" fmla="*/ 0 w 98"/>
                <a:gd name="T39" fmla="*/ 84 h 195"/>
                <a:gd name="T40" fmla="*/ 3 w 98"/>
                <a:gd name="T41" fmla="*/ 90 h 195"/>
                <a:gd name="T42" fmla="*/ 12 w 98"/>
                <a:gd name="T43" fmla="*/ 92 h 195"/>
                <a:gd name="T44" fmla="*/ 18 w 98"/>
                <a:gd name="T45" fmla="*/ 84 h 195"/>
                <a:gd name="T46" fmla="*/ 18 w 98"/>
                <a:gd name="T47" fmla="*/ 31 h 195"/>
                <a:gd name="T48" fmla="*/ 23 w 98"/>
                <a:gd name="T49" fmla="*/ 31 h 195"/>
                <a:gd name="T50" fmla="*/ 23 w 98"/>
                <a:gd name="T51" fmla="*/ 184 h 195"/>
                <a:gd name="T52" fmla="*/ 28 w 98"/>
                <a:gd name="T53" fmla="*/ 193 h 195"/>
                <a:gd name="T54" fmla="*/ 35 w 98"/>
                <a:gd name="T55" fmla="*/ 195 h 195"/>
                <a:gd name="T56" fmla="*/ 41 w 98"/>
                <a:gd name="T57" fmla="*/ 193 h 195"/>
                <a:gd name="T58" fmla="*/ 46 w 98"/>
                <a:gd name="T59" fmla="*/ 184 h 195"/>
                <a:gd name="T60" fmla="*/ 46 w 98"/>
                <a:gd name="T61" fmla="*/ 93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8" h="195">
                  <a:moveTo>
                    <a:pt x="46" y="93"/>
                  </a:moveTo>
                  <a:cubicBezTo>
                    <a:pt x="51" y="93"/>
                    <a:pt x="51" y="93"/>
                    <a:pt x="51" y="93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1" y="188"/>
                    <a:pt x="53" y="191"/>
                    <a:pt x="56" y="193"/>
                  </a:cubicBezTo>
                  <a:cubicBezTo>
                    <a:pt x="58" y="195"/>
                    <a:pt x="60" y="195"/>
                    <a:pt x="62" y="195"/>
                  </a:cubicBezTo>
                  <a:cubicBezTo>
                    <a:pt x="65" y="195"/>
                    <a:pt x="67" y="195"/>
                    <a:pt x="69" y="194"/>
                  </a:cubicBezTo>
                  <a:cubicBezTo>
                    <a:pt x="72" y="192"/>
                    <a:pt x="74" y="188"/>
                    <a:pt x="74" y="185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79" y="89"/>
                    <a:pt x="81" y="91"/>
                    <a:pt x="83" y="93"/>
                  </a:cubicBezTo>
                  <a:cubicBezTo>
                    <a:pt x="87" y="95"/>
                    <a:pt x="91" y="95"/>
                    <a:pt x="94" y="92"/>
                  </a:cubicBezTo>
                  <a:cubicBezTo>
                    <a:pt x="96" y="91"/>
                    <a:pt x="98" y="88"/>
                    <a:pt x="98" y="85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8" y="17"/>
                    <a:pt x="94" y="11"/>
                    <a:pt x="89" y="7"/>
                  </a:cubicBezTo>
                  <a:cubicBezTo>
                    <a:pt x="85" y="3"/>
                    <a:pt x="79" y="0"/>
                    <a:pt x="7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0" y="0"/>
                    <a:pt x="13" y="3"/>
                    <a:pt x="8" y="7"/>
                  </a:cubicBezTo>
                  <a:cubicBezTo>
                    <a:pt x="3" y="12"/>
                    <a:pt x="0" y="18"/>
                    <a:pt x="0" y="26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1" y="88"/>
                    <a:pt x="3" y="90"/>
                  </a:cubicBezTo>
                  <a:cubicBezTo>
                    <a:pt x="6" y="92"/>
                    <a:pt x="9" y="93"/>
                    <a:pt x="12" y="92"/>
                  </a:cubicBezTo>
                  <a:cubicBezTo>
                    <a:pt x="15" y="90"/>
                    <a:pt x="18" y="87"/>
                    <a:pt x="18" y="84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184"/>
                    <a:pt x="23" y="184"/>
                    <a:pt x="23" y="184"/>
                  </a:cubicBezTo>
                  <a:cubicBezTo>
                    <a:pt x="23" y="187"/>
                    <a:pt x="25" y="191"/>
                    <a:pt x="28" y="193"/>
                  </a:cubicBezTo>
                  <a:cubicBezTo>
                    <a:pt x="30" y="194"/>
                    <a:pt x="32" y="195"/>
                    <a:pt x="35" y="195"/>
                  </a:cubicBezTo>
                  <a:cubicBezTo>
                    <a:pt x="37" y="195"/>
                    <a:pt x="39" y="194"/>
                    <a:pt x="41" y="193"/>
                  </a:cubicBezTo>
                  <a:cubicBezTo>
                    <a:pt x="44" y="191"/>
                    <a:pt x="46" y="188"/>
                    <a:pt x="46" y="184"/>
                  </a:cubicBezTo>
                  <a:cubicBezTo>
                    <a:pt x="46" y="93"/>
                    <a:pt x="46" y="93"/>
                    <a:pt x="46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0"/>
            <p:cNvSpPr>
              <a:spLocks/>
            </p:cNvSpPr>
            <p:nvPr/>
          </p:nvSpPr>
          <p:spPr bwMode="auto">
            <a:xfrm>
              <a:off x="8939213" y="-2214563"/>
              <a:ext cx="141288" cy="136525"/>
            </a:xfrm>
            <a:custGeom>
              <a:avLst/>
              <a:gdLst>
                <a:gd name="T0" fmla="*/ 22 w 44"/>
                <a:gd name="T1" fmla="*/ 42 h 43"/>
                <a:gd name="T2" fmla="*/ 39 w 44"/>
                <a:gd name="T3" fmla="*/ 33 h 43"/>
                <a:gd name="T4" fmla="*/ 36 w 44"/>
                <a:gd name="T5" fmla="*/ 8 h 43"/>
                <a:gd name="T6" fmla="*/ 11 w 44"/>
                <a:gd name="T7" fmla="*/ 5 h 43"/>
                <a:gd name="T8" fmla="*/ 3 w 44"/>
                <a:gd name="T9" fmla="*/ 30 h 43"/>
                <a:gd name="T10" fmla="*/ 22 w 44"/>
                <a:gd name="T11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3">
                  <a:moveTo>
                    <a:pt x="22" y="42"/>
                  </a:moveTo>
                  <a:cubicBezTo>
                    <a:pt x="28" y="43"/>
                    <a:pt x="35" y="39"/>
                    <a:pt x="39" y="33"/>
                  </a:cubicBezTo>
                  <a:cubicBezTo>
                    <a:pt x="44" y="26"/>
                    <a:pt x="43" y="15"/>
                    <a:pt x="36" y="8"/>
                  </a:cubicBezTo>
                  <a:cubicBezTo>
                    <a:pt x="30" y="2"/>
                    <a:pt x="19" y="0"/>
                    <a:pt x="11" y="5"/>
                  </a:cubicBezTo>
                  <a:cubicBezTo>
                    <a:pt x="3" y="11"/>
                    <a:pt x="0" y="21"/>
                    <a:pt x="3" y="30"/>
                  </a:cubicBezTo>
                  <a:cubicBezTo>
                    <a:pt x="6" y="37"/>
                    <a:pt x="14" y="42"/>
                    <a:pt x="22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1"/>
            <p:cNvSpPr>
              <a:spLocks/>
            </p:cNvSpPr>
            <p:nvPr/>
          </p:nvSpPr>
          <p:spPr bwMode="auto">
            <a:xfrm>
              <a:off x="9731376" y="-2284413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5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8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79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79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5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3" y="282"/>
                    <a:pt x="8" y="286"/>
                  </a:cubicBezTo>
                  <a:cubicBezTo>
                    <a:pt x="11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2"/>
            <p:cNvSpPr>
              <a:spLocks/>
            </p:cNvSpPr>
            <p:nvPr/>
          </p:nvSpPr>
          <p:spPr bwMode="auto">
            <a:xfrm>
              <a:off x="9731376" y="-2284413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5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8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79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79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5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3" y="282"/>
                    <a:pt x="8" y="286"/>
                  </a:cubicBezTo>
                  <a:cubicBezTo>
                    <a:pt x="11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3"/>
            <p:cNvSpPr>
              <a:spLocks/>
            </p:cNvSpPr>
            <p:nvPr/>
          </p:nvSpPr>
          <p:spPr bwMode="auto">
            <a:xfrm>
              <a:off x="9750426" y="-2265363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3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2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2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1" y="6"/>
                    <a:pt x="3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2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2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4"/>
            <p:cNvSpPr>
              <a:spLocks/>
            </p:cNvSpPr>
            <p:nvPr/>
          </p:nvSpPr>
          <p:spPr bwMode="auto">
            <a:xfrm>
              <a:off x="10004426" y="-2071688"/>
              <a:ext cx="371475" cy="625475"/>
            </a:xfrm>
            <a:custGeom>
              <a:avLst/>
              <a:gdLst>
                <a:gd name="T0" fmla="*/ 34 w 117"/>
                <a:gd name="T1" fmla="*/ 187 h 197"/>
                <a:gd name="T2" fmla="*/ 34 w 117"/>
                <a:gd name="T3" fmla="*/ 119 h 197"/>
                <a:gd name="T4" fmla="*/ 9 w 117"/>
                <a:gd name="T5" fmla="*/ 119 h 197"/>
                <a:gd name="T6" fmla="*/ 39 w 117"/>
                <a:gd name="T7" fmla="*/ 26 h 197"/>
                <a:gd name="T8" fmla="*/ 33 w 117"/>
                <a:gd name="T9" fmla="*/ 26 h 197"/>
                <a:gd name="T10" fmla="*/ 16 w 117"/>
                <a:gd name="T11" fmla="*/ 81 h 197"/>
                <a:gd name="T12" fmla="*/ 10 w 117"/>
                <a:gd name="T13" fmla="*/ 85 h 197"/>
                <a:gd name="T14" fmla="*/ 2 w 117"/>
                <a:gd name="T15" fmla="*/ 83 h 197"/>
                <a:gd name="T16" fmla="*/ 0 w 117"/>
                <a:gd name="T17" fmla="*/ 75 h 197"/>
                <a:gd name="T18" fmla="*/ 18 w 117"/>
                <a:gd name="T19" fmla="*/ 16 h 197"/>
                <a:gd name="T20" fmla="*/ 23 w 117"/>
                <a:gd name="T21" fmla="*/ 8 h 197"/>
                <a:gd name="T22" fmla="*/ 34 w 117"/>
                <a:gd name="T23" fmla="*/ 1 h 197"/>
                <a:gd name="T24" fmla="*/ 42 w 117"/>
                <a:gd name="T25" fmla="*/ 0 h 197"/>
                <a:gd name="T26" fmla="*/ 76 w 117"/>
                <a:gd name="T27" fmla="*/ 0 h 197"/>
                <a:gd name="T28" fmla="*/ 85 w 117"/>
                <a:gd name="T29" fmla="*/ 2 h 197"/>
                <a:gd name="T30" fmla="*/ 93 w 117"/>
                <a:gd name="T31" fmla="*/ 9 h 197"/>
                <a:gd name="T32" fmla="*/ 96 w 117"/>
                <a:gd name="T33" fmla="*/ 15 h 197"/>
                <a:gd name="T34" fmla="*/ 116 w 117"/>
                <a:gd name="T35" fmla="*/ 77 h 197"/>
                <a:gd name="T36" fmla="*/ 113 w 117"/>
                <a:gd name="T37" fmla="*/ 85 h 197"/>
                <a:gd name="T38" fmla="*/ 105 w 117"/>
                <a:gd name="T39" fmla="*/ 87 h 197"/>
                <a:gd name="T40" fmla="*/ 100 w 117"/>
                <a:gd name="T41" fmla="*/ 82 h 197"/>
                <a:gd name="T42" fmla="*/ 81 w 117"/>
                <a:gd name="T43" fmla="*/ 26 h 197"/>
                <a:gd name="T44" fmla="*/ 76 w 117"/>
                <a:gd name="T45" fmla="*/ 26 h 197"/>
                <a:gd name="T46" fmla="*/ 105 w 117"/>
                <a:gd name="T47" fmla="*/ 119 h 197"/>
                <a:gd name="T48" fmla="*/ 79 w 117"/>
                <a:gd name="T49" fmla="*/ 119 h 197"/>
                <a:gd name="T50" fmla="*/ 79 w 117"/>
                <a:gd name="T51" fmla="*/ 187 h 197"/>
                <a:gd name="T52" fmla="*/ 75 w 117"/>
                <a:gd name="T53" fmla="*/ 195 h 197"/>
                <a:gd name="T54" fmla="*/ 70 w 117"/>
                <a:gd name="T55" fmla="*/ 197 h 197"/>
                <a:gd name="T56" fmla="*/ 64 w 117"/>
                <a:gd name="T57" fmla="*/ 196 h 197"/>
                <a:gd name="T58" fmla="*/ 59 w 117"/>
                <a:gd name="T59" fmla="*/ 188 h 197"/>
                <a:gd name="T60" fmla="*/ 59 w 117"/>
                <a:gd name="T61" fmla="*/ 119 h 197"/>
                <a:gd name="T62" fmla="*/ 54 w 117"/>
                <a:gd name="T63" fmla="*/ 119 h 197"/>
                <a:gd name="T64" fmla="*/ 54 w 117"/>
                <a:gd name="T65" fmla="*/ 188 h 197"/>
                <a:gd name="T66" fmla="*/ 50 w 117"/>
                <a:gd name="T67" fmla="*/ 196 h 197"/>
                <a:gd name="T68" fmla="*/ 45 w 117"/>
                <a:gd name="T69" fmla="*/ 197 h 197"/>
                <a:gd name="T70" fmla="*/ 38 w 117"/>
                <a:gd name="T71" fmla="*/ 195 h 197"/>
                <a:gd name="T72" fmla="*/ 34 w 117"/>
                <a:gd name="T73" fmla="*/ 18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7" h="197">
                  <a:moveTo>
                    <a:pt x="34" y="187"/>
                  </a:moveTo>
                  <a:cubicBezTo>
                    <a:pt x="34" y="119"/>
                    <a:pt x="34" y="119"/>
                    <a:pt x="34" y="119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5" y="83"/>
                    <a:pt x="13" y="85"/>
                    <a:pt x="10" y="85"/>
                  </a:cubicBezTo>
                  <a:cubicBezTo>
                    <a:pt x="7" y="86"/>
                    <a:pt x="4" y="85"/>
                    <a:pt x="2" y="83"/>
                  </a:cubicBezTo>
                  <a:cubicBezTo>
                    <a:pt x="0" y="81"/>
                    <a:pt x="0" y="78"/>
                    <a:pt x="0" y="7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3"/>
                    <a:pt x="21" y="10"/>
                    <a:pt x="23" y="8"/>
                  </a:cubicBezTo>
                  <a:cubicBezTo>
                    <a:pt x="26" y="4"/>
                    <a:pt x="30" y="2"/>
                    <a:pt x="34" y="1"/>
                  </a:cubicBezTo>
                  <a:cubicBezTo>
                    <a:pt x="37" y="0"/>
                    <a:pt x="39" y="0"/>
                    <a:pt x="42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9" y="0"/>
                    <a:pt x="82" y="1"/>
                    <a:pt x="85" y="2"/>
                  </a:cubicBezTo>
                  <a:cubicBezTo>
                    <a:pt x="88" y="4"/>
                    <a:pt x="91" y="6"/>
                    <a:pt x="93" y="9"/>
                  </a:cubicBezTo>
                  <a:cubicBezTo>
                    <a:pt x="95" y="11"/>
                    <a:pt x="96" y="13"/>
                    <a:pt x="96" y="15"/>
                  </a:cubicBezTo>
                  <a:cubicBezTo>
                    <a:pt x="116" y="77"/>
                    <a:pt x="116" y="77"/>
                    <a:pt x="116" y="77"/>
                  </a:cubicBezTo>
                  <a:cubicBezTo>
                    <a:pt x="117" y="80"/>
                    <a:pt x="115" y="83"/>
                    <a:pt x="113" y="85"/>
                  </a:cubicBezTo>
                  <a:cubicBezTo>
                    <a:pt x="111" y="87"/>
                    <a:pt x="108" y="88"/>
                    <a:pt x="105" y="87"/>
                  </a:cubicBezTo>
                  <a:cubicBezTo>
                    <a:pt x="103" y="86"/>
                    <a:pt x="100" y="84"/>
                    <a:pt x="100" y="82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105" y="119"/>
                    <a:pt x="105" y="119"/>
                    <a:pt x="105" y="119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79" y="187"/>
                    <a:pt x="79" y="187"/>
                    <a:pt x="79" y="187"/>
                  </a:cubicBezTo>
                  <a:cubicBezTo>
                    <a:pt x="79" y="191"/>
                    <a:pt x="78" y="194"/>
                    <a:pt x="75" y="195"/>
                  </a:cubicBezTo>
                  <a:cubicBezTo>
                    <a:pt x="74" y="197"/>
                    <a:pt x="72" y="197"/>
                    <a:pt x="70" y="197"/>
                  </a:cubicBezTo>
                  <a:cubicBezTo>
                    <a:pt x="68" y="197"/>
                    <a:pt x="66" y="197"/>
                    <a:pt x="64" y="196"/>
                  </a:cubicBezTo>
                  <a:cubicBezTo>
                    <a:pt x="62" y="194"/>
                    <a:pt x="59" y="191"/>
                    <a:pt x="59" y="188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88"/>
                    <a:pt x="54" y="188"/>
                    <a:pt x="54" y="188"/>
                  </a:cubicBezTo>
                  <a:cubicBezTo>
                    <a:pt x="54" y="191"/>
                    <a:pt x="52" y="194"/>
                    <a:pt x="50" y="196"/>
                  </a:cubicBezTo>
                  <a:cubicBezTo>
                    <a:pt x="48" y="197"/>
                    <a:pt x="47" y="197"/>
                    <a:pt x="45" y="197"/>
                  </a:cubicBezTo>
                  <a:cubicBezTo>
                    <a:pt x="42" y="197"/>
                    <a:pt x="40" y="197"/>
                    <a:pt x="38" y="195"/>
                  </a:cubicBezTo>
                  <a:cubicBezTo>
                    <a:pt x="36" y="193"/>
                    <a:pt x="34" y="190"/>
                    <a:pt x="34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5"/>
            <p:cNvSpPr>
              <a:spLocks/>
            </p:cNvSpPr>
            <p:nvPr/>
          </p:nvSpPr>
          <p:spPr bwMode="auto">
            <a:xfrm>
              <a:off x="10125076" y="-2211388"/>
              <a:ext cx="123825" cy="120650"/>
            </a:xfrm>
            <a:custGeom>
              <a:avLst/>
              <a:gdLst>
                <a:gd name="T0" fmla="*/ 20 w 39"/>
                <a:gd name="T1" fmla="*/ 38 h 38"/>
                <a:gd name="T2" fmla="*/ 34 w 39"/>
                <a:gd name="T3" fmla="*/ 30 h 38"/>
                <a:gd name="T4" fmla="*/ 36 w 39"/>
                <a:gd name="T5" fmla="*/ 13 h 38"/>
                <a:gd name="T6" fmla="*/ 16 w 39"/>
                <a:gd name="T7" fmla="*/ 2 h 38"/>
                <a:gd name="T8" fmla="*/ 2 w 39"/>
                <a:gd name="T9" fmla="*/ 13 h 38"/>
                <a:gd name="T10" fmla="*/ 4 w 39"/>
                <a:gd name="T11" fmla="*/ 30 h 38"/>
                <a:gd name="T12" fmla="*/ 20 w 39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8">
                  <a:moveTo>
                    <a:pt x="20" y="38"/>
                  </a:moveTo>
                  <a:cubicBezTo>
                    <a:pt x="25" y="38"/>
                    <a:pt x="31" y="35"/>
                    <a:pt x="34" y="30"/>
                  </a:cubicBezTo>
                  <a:cubicBezTo>
                    <a:pt x="38" y="25"/>
                    <a:pt x="39" y="19"/>
                    <a:pt x="36" y="13"/>
                  </a:cubicBezTo>
                  <a:cubicBezTo>
                    <a:pt x="33" y="5"/>
                    <a:pt x="24" y="0"/>
                    <a:pt x="16" y="2"/>
                  </a:cubicBezTo>
                  <a:cubicBezTo>
                    <a:pt x="10" y="3"/>
                    <a:pt x="5" y="7"/>
                    <a:pt x="2" y="13"/>
                  </a:cubicBezTo>
                  <a:cubicBezTo>
                    <a:pt x="0" y="19"/>
                    <a:pt x="0" y="25"/>
                    <a:pt x="4" y="30"/>
                  </a:cubicBezTo>
                  <a:cubicBezTo>
                    <a:pt x="8" y="36"/>
                    <a:pt x="13" y="38"/>
                    <a:pt x="2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76"/>
            <p:cNvSpPr>
              <a:spLocks/>
            </p:cNvSpPr>
            <p:nvPr/>
          </p:nvSpPr>
          <p:spPr bwMode="auto">
            <a:xfrm>
              <a:off x="10899776" y="-2284413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5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8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79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79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5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3" y="282"/>
                    <a:pt x="8" y="286"/>
                  </a:cubicBezTo>
                  <a:cubicBezTo>
                    <a:pt x="11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77"/>
            <p:cNvSpPr>
              <a:spLocks/>
            </p:cNvSpPr>
            <p:nvPr/>
          </p:nvSpPr>
          <p:spPr bwMode="auto">
            <a:xfrm>
              <a:off x="10899776" y="-2284413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5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8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79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79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5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3" y="282"/>
                    <a:pt x="8" y="286"/>
                  </a:cubicBezTo>
                  <a:cubicBezTo>
                    <a:pt x="11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78"/>
            <p:cNvSpPr>
              <a:spLocks/>
            </p:cNvSpPr>
            <p:nvPr/>
          </p:nvSpPr>
          <p:spPr bwMode="auto">
            <a:xfrm>
              <a:off x="10918826" y="-2265363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3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2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2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1" y="6"/>
                    <a:pt x="3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2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2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79"/>
            <p:cNvSpPr>
              <a:spLocks/>
            </p:cNvSpPr>
            <p:nvPr/>
          </p:nvSpPr>
          <p:spPr bwMode="auto">
            <a:xfrm>
              <a:off x="10977563" y="-2163763"/>
              <a:ext cx="762000" cy="676275"/>
            </a:xfrm>
            <a:custGeom>
              <a:avLst/>
              <a:gdLst>
                <a:gd name="T0" fmla="*/ 58 w 480"/>
                <a:gd name="T1" fmla="*/ 426 h 426"/>
                <a:gd name="T2" fmla="*/ 452 w 480"/>
                <a:gd name="T3" fmla="*/ 426 h 426"/>
                <a:gd name="T4" fmla="*/ 452 w 480"/>
                <a:gd name="T5" fmla="*/ 400 h 426"/>
                <a:gd name="T6" fmla="*/ 98 w 480"/>
                <a:gd name="T7" fmla="*/ 400 h 426"/>
                <a:gd name="T8" fmla="*/ 98 w 480"/>
                <a:gd name="T9" fmla="*/ 172 h 426"/>
                <a:gd name="T10" fmla="*/ 480 w 480"/>
                <a:gd name="T11" fmla="*/ 32 h 426"/>
                <a:gd name="T12" fmla="*/ 480 w 480"/>
                <a:gd name="T13" fmla="*/ 0 h 426"/>
                <a:gd name="T14" fmla="*/ 0 w 480"/>
                <a:gd name="T15" fmla="*/ 174 h 426"/>
                <a:gd name="T16" fmla="*/ 0 w 480"/>
                <a:gd name="T17" fmla="*/ 204 h 426"/>
                <a:gd name="T18" fmla="*/ 58 w 480"/>
                <a:gd name="T19" fmla="*/ 188 h 426"/>
                <a:gd name="T20" fmla="*/ 58 w 480"/>
                <a:gd name="T21" fmla="*/ 426 h 426"/>
                <a:gd name="T22" fmla="*/ 58 w 480"/>
                <a:gd name="T23" fmla="*/ 426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0" h="426">
                  <a:moveTo>
                    <a:pt x="58" y="426"/>
                  </a:moveTo>
                  <a:lnTo>
                    <a:pt x="452" y="426"/>
                  </a:lnTo>
                  <a:lnTo>
                    <a:pt x="452" y="400"/>
                  </a:lnTo>
                  <a:lnTo>
                    <a:pt x="98" y="400"/>
                  </a:lnTo>
                  <a:lnTo>
                    <a:pt x="98" y="172"/>
                  </a:lnTo>
                  <a:lnTo>
                    <a:pt x="480" y="32"/>
                  </a:lnTo>
                  <a:lnTo>
                    <a:pt x="480" y="0"/>
                  </a:lnTo>
                  <a:lnTo>
                    <a:pt x="0" y="174"/>
                  </a:lnTo>
                  <a:lnTo>
                    <a:pt x="0" y="204"/>
                  </a:lnTo>
                  <a:lnTo>
                    <a:pt x="58" y="188"/>
                  </a:lnTo>
                  <a:lnTo>
                    <a:pt x="58" y="426"/>
                  </a:lnTo>
                  <a:lnTo>
                    <a:pt x="58" y="4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0"/>
            <p:cNvSpPr>
              <a:spLocks/>
            </p:cNvSpPr>
            <p:nvPr/>
          </p:nvSpPr>
          <p:spPr bwMode="auto">
            <a:xfrm>
              <a:off x="11250613" y="-1601788"/>
              <a:ext cx="314325" cy="57150"/>
            </a:xfrm>
            <a:custGeom>
              <a:avLst/>
              <a:gdLst>
                <a:gd name="T0" fmla="*/ 0 w 99"/>
                <a:gd name="T1" fmla="*/ 18 h 18"/>
                <a:gd name="T2" fmla="*/ 99 w 99"/>
                <a:gd name="T3" fmla="*/ 18 h 18"/>
                <a:gd name="T4" fmla="*/ 96 w 99"/>
                <a:gd name="T5" fmla="*/ 9 h 18"/>
                <a:gd name="T6" fmla="*/ 84 w 99"/>
                <a:gd name="T7" fmla="*/ 2 h 18"/>
                <a:gd name="T8" fmla="*/ 69 w 99"/>
                <a:gd name="T9" fmla="*/ 1 h 18"/>
                <a:gd name="T10" fmla="*/ 36 w 99"/>
                <a:gd name="T11" fmla="*/ 0 h 18"/>
                <a:gd name="T12" fmla="*/ 25 w 99"/>
                <a:gd name="T13" fmla="*/ 1 h 18"/>
                <a:gd name="T14" fmla="*/ 15 w 99"/>
                <a:gd name="T15" fmla="*/ 1 h 18"/>
                <a:gd name="T16" fmla="*/ 9 w 99"/>
                <a:gd name="T17" fmla="*/ 2 h 18"/>
                <a:gd name="T18" fmla="*/ 1 w 99"/>
                <a:gd name="T19" fmla="*/ 10 h 18"/>
                <a:gd name="T20" fmla="*/ 0 w 99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18">
                  <a:moveTo>
                    <a:pt x="0" y="18"/>
                  </a:moveTo>
                  <a:cubicBezTo>
                    <a:pt x="99" y="18"/>
                    <a:pt x="99" y="18"/>
                    <a:pt x="99" y="18"/>
                  </a:cubicBezTo>
                  <a:cubicBezTo>
                    <a:pt x="99" y="14"/>
                    <a:pt x="98" y="11"/>
                    <a:pt x="96" y="9"/>
                  </a:cubicBezTo>
                  <a:cubicBezTo>
                    <a:pt x="93" y="5"/>
                    <a:pt x="89" y="2"/>
                    <a:pt x="84" y="2"/>
                  </a:cubicBezTo>
                  <a:cubicBezTo>
                    <a:pt x="79" y="1"/>
                    <a:pt x="74" y="1"/>
                    <a:pt x="69" y="1"/>
                  </a:cubicBezTo>
                  <a:cubicBezTo>
                    <a:pt x="58" y="0"/>
                    <a:pt x="47" y="0"/>
                    <a:pt x="36" y="0"/>
                  </a:cubicBezTo>
                  <a:cubicBezTo>
                    <a:pt x="33" y="0"/>
                    <a:pt x="29" y="1"/>
                    <a:pt x="25" y="1"/>
                  </a:cubicBezTo>
                  <a:cubicBezTo>
                    <a:pt x="22" y="1"/>
                    <a:pt x="18" y="1"/>
                    <a:pt x="15" y="1"/>
                  </a:cubicBezTo>
                  <a:cubicBezTo>
                    <a:pt x="12" y="1"/>
                    <a:pt x="11" y="1"/>
                    <a:pt x="9" y="2"/>
                  </a:cubicBezTo>
                  <a:cubicBezTo>
                    <a:pt x="6" y="3"/>
                    <a:pt x="2" y="6"/>
                    <a:pt x="1" y="10"/>
                  </a:cubicBezTo>
                  <a:cubicBezTo>
                    <a:pt x="0" y="12"/>
                    <a:pt x="0" y="15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1"/>
            <p:cNvSpPr>
              <a:spLocks/>
            </p:cNvSpPr>
            <p:nvPr/>
          </p:nvSpPr>
          <p:spPr bwMode="auto">
            <a:xfrm>
              <a:off x="11161713" y="-1611313"/>
              <a:ext cx="69850" cy="73025"/>
            </a:xfrm>
            <a:custGeom>
              <a:avLst/>
              <a:gdLst>
                <a:gd name="T0" fmla="*/ 10 w 22"/>
                <a:gd name="T1" fmla="*/ 23 h 23"/>
                <a:gd name="T2" fmla="*/ 19 w 22"/>
                <a:gd name="T3" fmla="*/ 18 h 23"/>
                <a:gd name="T4" fmla="*/ 18 w 22"/>
                <a:gd name="T5" fmla="*/ 4 h 23"/>
                <a:gd name="T6" fmla="*/ 5 w 22"/>
                <a:gd name="T7" fmla="*/ 3 h 23"/>
                <a:gd name="T8" fmla="*/ 0 w 22"/>
                <a:gd name="T9" fmla="*/ 10 h 23"/>
                <a:gd name="T10" fmla="*/ 3 w 22"/>
                <a:gd name="T11" fmla="*/ 19 h 23"/>
                <a:gd name="T12" fmla="*/ 10 w 22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3">
                  <a:moveTo>
                    <a:pt x="10" y="23"/>
                  </a:moveTo>
                  <a:cubicBezTo>
                    <a:pt x="14" y="23"/>
                    <a:pt x="17" y="21"/>
                    <a:pt x="19" y="18"/>
                  </a:cubicBezTo>
                  <a:cubicBezTo>
                    <a:pt x="22" y="14"/>
                    <a:pt x="22" y="8"/>
                    <a:pt x="18" y="4"/>
                  </a:cubicBezTo>
                  <a:cubicBezTo>
                    <a:pt x="15" y="1"/>
                    <a:pt x="9" y="0"/>
                    <a:pt x="5" y="3"/>
                  </a:cubicBezTo>
                  <a:cubicBezTo>
                    <a:pt x="2" y="4"/>
                    <a:pt x="1" y="7"/>
                    <a:pt x="0" y="10"/>
                  </a:cubicBezTo>
                  <a:cubicBezTo>
                    <a:pt x="0" y="13"/>
                    <a:pt x="0" y="17"/>
                    <a:pt x="3" y="19"/>
                  </a:cubicBezTo>
                  <a:cubicBezTo>
                    <a:pt x="5" y="21"/>
                    <a:pt x="8" y="22"/>
                    <a:pt x="1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2"/>
            <p:cNvSpPr>
              <a:spLocks/>
            </p:cNvSpPr>
            <p:nvPr/>
          </p:nvSpPr>
          <p:spPr bwMode="auto">
            <a:xfrm>
              <a:off x="1546226" y="-1116013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3"/>
            <p:cNvSpPr>
              <a:spLocks/>
            </p:cNvSpPr>
            <p:nvPr/>
          </p:nvSpPr>
          <p:spPr bwMode="auto">
            <a:xfrm>
              <a:off x="1546226" y="-1116013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4"/>
            <p:cNvSpPr>
              <a:spLocks/>
            </p:cNvSpPr>
            <p:nvPr/>
          </p:nvSpPr>
          <p:spPr bwMode="auto">
            <a:xfrm>
              <a:off x="1565276" y="-1096963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5"/>
            <p:cNvSpPr>
              <a:spLocks/>
            </p:cNvSpPr>
            <p:nvPr/>
          </p:nvSpPr>
          <p:spPr bwMode="auto">
            <a:xfrm>
              <a:off x="1860551" y="-1039813"/>
              <a:ext cx="247650" cy="98425"/>
            </a:xfrm>
            <a:custGeom>
              <a:avLst/>
              <a:gdLst>
                <a:gd name="T0" fmla="*/ 4 w 156"/>
                <a:gd name="T1" fmla="*/ 62 h 62"/>
                <a:gd name="T2" fmla="*/ 0 w 156"/>
                <a:gd name="T3" fmla="*/ 48 h 62"/>
                <a:gd name="T4" fmla="*/ 62 w 156"/>
                <a:gd name="T5" fmla="*/ 12 h 62"/>
                <a:gd name="T6" fmla="*/ 62 w 156"/>
                <a:gd name="T7" fmla="*/ 0 h 62"/>
                <a:gd name="T8" fmla="*/ 88 w 156"/>
                <a:gd name="T9" fmla="*/ 0 h 62"/>
                <a:gd name="T10" fmla="*/ 88 w 156"/>
                <a:gd name="T11" fmla="*/ 12 h 62"/>
                <a:gd name="T12" fmla="*/ 156 w 156"/>
                <a:gd name="T13" fmla="*/ 48 h 62"/>
                <a:gd name="T14" fmla="*/ 152 w 156"/>
                <a:gd name="T15" fmla="*/ 62 h 62"/>
                <a:gd name="T16" fmla="*/ 4 w 156"/>
                <a:gd name="T17" fmla="*/ 62 h 62"/>
                <a:gd name="T18" fmla="*/ 4 w 156"/>
                <a:gd name="T1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62">
                  <a:moveTo>
                    <a:pt x="4" y="62"/>
                  </a:moveTo>
                  <a:lnTo>
                    <a:pt x="0" y="48"/>
                  </a:lnTo>
                  <a:lnTo>
                    <a:pt x="62" y="12"/>
                  </a:lnTo>
                  <a:lnTo>
                    <a:pt x="62" y="0"/>
                  </a:lnTo>
                  <a:lnTo>
                    <a:pt x="88" y="0"/>
                  </a:lnTo>
                  <a:lnTo>
                    <a:pt x="88" y="12"/>
                  </a:lnTo>
                  <a:lnTo>
                    <a:pt x="156" y="48"/>
                  </a:lnTo>
                  <a:lnTo>
                    <a:pt x="152" y="62"/>
                  </a:lnTo>
                  <a:lnTo>
                    <a:pt x="4" y="62"/>
                  </a:lnTo>
                  <a:lnTo>
                    <a:pt x="4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86"/>
            <p:cNvSpPr>
              <a:spLocks/>
            </p:cNvSpPr>
            <p:nvPr/>
          </p:nvSpPr>
          <p:spPr bwMode="auto">
            <a:xfrm>
              <a:off x="1714501" y="-693738"/>
              <a:ext cx="590550" cy="412750"/>
            </a:xfrm>
            <a:custGeom>
              <a:avLst/>
              <a:gdLst>
                <a:gd name="T0" fmla="*/ 90 w 186"/>
                <a:gd name="T1" fmla="*/ 22 h 130"/>
                <a:gd name="T2" fmla="*/ 113 w 186"/>
                <a:gd name="T3" fmla="*/ 39 h 130"/>
                <a:gd name="T4" fmla="*/ 116 w 186"/>
                <a:gd name="T5" fmla="*/ 38 h 130"/>
                <a:gd name="T6" fmla="*/ 120 w 186"/>
                <a:gd name="T7" fmla="*/ 41 h 130"/>
                <a:gd name="T8" fmla="*/ 116 w 186"/>
                <a:gd name="T9" fmla="*/ 45 h 130"/>
                <a:gd name="T10" fmla="*/ 114 w 186"/>
                <a:gd name="T11" fmla="*/ 44 h 130"/>
                <a:gd name="T12" fmla="*/ 114 w 186"/>
                <a:gd name="T13" fmla="*/ 48 h 130"/>
                <a:gd name="T14" fmla="*/ 113 w 186"/>
                <a:gd name="T15" fmla="*/ 57 h 130"/>
                <a:gd name="T16" fmla="*/ 115 w 186"/>
                <a:gd name="T17" fmla="*/ 57 h 130"/>
                <a:gd name="T18" fmla="*/ 114 w 186"/>
                <a:gd name="T19" fmla="*/ 56 h 130"/>
                <a:gd name="T20" fmla="*/ 118 w 186"/>
                <a:gd name="T21" fmla="*/ 52 h 130"/>
                <a:gd name="T22" fmla="*/ 122 w 186"/>
                <a:gd name="T23" fmla="*/ 56 h 130"/>
                <a:gd name="T24" fmla="*/ 121 w 186"/>
                <a:gd name="T25" fmla="*/ 57 h 130"/>
                <a:gd name="T26" fmla="*/ 134 w 186"/>
                <a:gd name="T27" fmla="*/ 57 h 130"/>
                <a:gd name="T28" fmla="*/ 134 w 186"/>
                <a:gd name="T29" fmla="*/ 56 h 130"/>
                <a:gd name="T30" fmla="*/ 137 w 186"/>
                <a:gd name="T31" fmla="*/ 52 h 130"/>
                <a:gd name="T32" fmla="*/ 141 w 186"/>
                <a:gd name="T33" fmla="*/ 56 h 130"/>
                <a:gd name="T34" fmla="*/ 141 w 186"/>
                <a:gd name="T35" fmla="*/ 57 h 130"/>
                <a:gd name="T36" fmla="*/ 157 w 186"/>
                <a:gd name="T37" fmla="*/ 57 h 130"/>
                <a:gd name="T38" fmla="*/ 157 w 186"/>
                <a:gd name="T39" fmla="*/ 56 h 130"/>
                <a:gd name="T40" fmla="*/ 160 w 186"/>
                <a:gd name="T41" fmla="*/ 52 h 130"/>
                <a:gd name="T42" fmla="*/ 164 w 186"/>
                <a:gd name="T43" fmla="*/ 56 h 130"/>
                <a:gd name="T44" fmla="*/ 164 w 186"/>
                <a:gd name="T45" fmla="*/ 57 h 130"/>
                <a:gd name="T46" fmla="*/ 186 w 186"/>
                <a:gd name="T47" fmla="*/ 57 h 130"/>
                <a:gd name="T48" fmla="*/ 156 w 186"/>
                <a:gd name="T49" fmla="*/ 104 h 130"/>
                <a:gd name="T50" fmla="*/ 157 w 186"/>
                <a:gd name="T51" fmla="*/ 103 h 130"/>
                <a:gd name="T52" fmla="*/ 161 w 186"/>
                <a:gd name="T53" fmla="*/ 107 h 130"/>
                <a:gd name="T54" fmla="*/ 157 w 186"/>
                <a:gd name="T55" fmla="*/ 111 h 130"/>
                <a:gd name="T56" fmla="*/ 153 w 186"/>
                <a:gd name="T57" fmla="*/ 107 h 130"/>
                <a:gd name="T58" fmla="*/ 153 w 186"/>
                <a:gd name="T59" fmla="*/ 107 h 130"/>
                <a:gd name="T60" fmla="*/ 138 w 186"/>
                <a:gd name="T61" fmla="*/ 130 h 130"/>
                <a:gd name="T62" fmla="*/ 53 w 186"/>
                <a:gd name="T63" fmla="*/ 130 h 130"/>
                <a:gd name="T64" fmla="*/ 0 w 186"/>
                <a:gd name="T65" fmla="*/ 4 h 130"/>
                <a:gd name="T66" fmla="*/ 7 w 186"/>
                <a:gd name="T67" fmla="*/ 0 h 130"/>
                <a:gd name="T68" fmla="*/ 38 w 186"/>
                <a:gd name="T69" fmla="*/ 44 h 130"/>
                <a:gd name="T70" fmla="*/ 143 w 186"/>
                <a:gd name="T71" fmla="*/ 74 h 130"/>
                <a:gd name="T72" fmla="*/ 107 w 186"/>
                <a:gd name="T73" fmla="*/ 65 h 130"/>
                <a:gd name="T74" fmla="*/ 89 w 186"/>
                <a:gd name="T75" fmla="*/ 73 h 130"/>
                <a:gd name="T76" fmla="*/ 64 w 186"/>
                <a:gd name="T77" fmla="*/ 48 h 130"/>
                <a:gd name="T78" fmla="*/ 85 w 186"/>
                <a:gd name="T79" fmla="*/ 23 h 130"/>
                <a:gd name="T80" fmla="*/ 84 w 186"/>
                <a:gd name="T81" fmla="*/ 20 h 130"/>
                <a:gd name="T82" fmla="*/ 87 w 186"/>
                <a:gd name="T83" fmla="*/ 17 h 130"/>
                <a:gd name="T84" fmla="*/ 91 w 186"/>
                <a:gd name="T85" fmla="*/ 20 h 130"/>
                <a:gd name="T86" fmla="*/ 90 w 186"/>
                <a:gd name="T87" fmla="*/ 2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130">
                  <a:moveTo>
                    <a:pt x="90" y="22"/>
                  </a:moveTo>
                  <a:cubicBezTo>
                    <a:pt x="101" y="23"/>
                    <a:pt x="110" y="30"/>
                    <a:pt x="113" y="39"/>
                  </a:cubicBezTo>
                  <a:cubicBezTo>
                    <a:pt x="114" y="38"/>
                    <a:pt x="115" y="38"/>
                    <a:pt x="116" y="38"/>
                  </a:cubicBezTo>
                  <a:cubicBezTo>
                    <a:pt x="118" y="38"/>
                    <a:pt x="120" y="39"/>
                    <a:pt x="120" y="41"/>
                  </a:cubicBezTo>
                  <a:cubicBezTo>
                    <a:pt x="120" y="43"/>
                    <a:pt x="118" y="45"/>
                    <a:pt x="116" y="45"/>
                  </a:cubicBezTo>
                  <a:cubicBezTo>
                    <a:pt x="116" y="45"/>
                    <a:pt x="115" y="45"/>
                    <a:pt x="114" y="44"/>
                  </a:cubicBezTo>
                  <a:cubicBezTo>
                    <a:pt x="114" y="45"/>
                    <a:pt x="114" y="46"/>
                    <a:pt x="114" y="48"/>
                  </a:cubicBezTo>
                  <a:cubicBezTo>
                    <a:pt x="114" y="51"/>
                    <a:pt x="114" y="54"/>
                    <a:pt x="113" y="57"/>
                  </a:cubicBezTo>
                  <a:cubicBezTo>
                    <a:pt x="113" y="57"/>
                    <a:pt x="114" y="57"/>
                    <a:pt x="115" y="57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14" y="54"/>
                    <a:pt x="116" y="52"/>
                    <a:pt x="118" y="52"/>
                  </a:cubicBezTo>
                  <a:cubicBezTo>
                    <a:pt x="120" y="52"/>
                    <a:pt x="122" y="54"/>
                    <a:pt x="122" y="56"/>
                  </a:cubicBezTo>
                  <a:cubicBezTo>
                    <a:pt x="122" y="56"/>
                    <a:pt x="122" y="57"/>
                    <a:pt x="121" y="57"/>
                  </a:cubicBezTo>
                  <a:cubicBezTo>
                    <a:pt x="126" y="57"/>
                    <a:pt x="130" y="57"/>
                    <a:pt x="134" y="57"/>
                  </a:cubicBezTo>
                  <a:cubicBezTo>
                    <a:pt x="134" y="57"/>
                    <a:pt x="134" y="56"/>
                    <a:pt x="134" y="56"/>
                  </a:cubicBezTo>
                  <a:cubicBezTo>
                    <a:pt x="134" y="54"/>
                    <a:pt x="135" y="52"/>
                    <a:pt x="137" y="52"/>
                  </a:cubicBezTo>
                  <a:cubicBezTo>
                    <a:pt x="139" y="52"/>
                    <a:pt x="141" y="54"/>
                    <a:pt x="141" y="56"/>
                  </a:cubicBezTo>
                  <a:cubicBezTo>
                    <a:pt x="141" y="56"/>
                    <a:pt x="141" y="57"/>
                    <a:pt x="141" y="57"/>
                  </a:cubicBezTo>
                  <a:cubicBezTo>
                    <a:pt x="146" y="57"/>
                    <a:pt x="152" y="57"/>
                    <a:pt x="157" y="57"/>
                  </a:cubicBezTo>
                  <a:cubicBezTo>
                    <a:pt x="157" y="57"/>
                    <a:pt x="157" y="56"/>
                    <a:pt x="157" y="56"/>
                  </a:cubicBezTo>
                  <a:cubicBezTo>
                    <a:pt x="157" y="54"/>
                    <a:pt x="158" y="52"/>
                    <a:pt x="160" y="52"/>
                  </a:cubicBezTo>
                  <a:cubicBezTo>
                    <a:pt x="162" y="52"/>
                    <a:pt x="164" y="54"/>
                    <a:pt x="164" y="56"/>
                  </a:cubicBezTo>
                  <a:cubicBezTo>
                    <a:pt x="164" y="56"/>
                    <a:pt x="164" y="57"/>
                    <a:pt x="164" y="57"/>
                  </a:cubicBezTo>
                  <a:cubicBezTo>
                    <a:pt x="171" y="57"/>
                    <a:pt x="178" y="57"/>
                    <a:pt x="186" y="57"/>
                  </a:cubicBezTo>
                  <a:cubicBezTo>
                    <a:pt x="176" y="73"/>
                    <a:pt x="166" y="88"/>
                    <a:pt x="156" y="104"/>
                  </a:cubicBezTo>
                  <a:cubicBezTo>
                    <a:pt x="156" y="104"/>
                    <a:pt x="157" y="103"/>
                    <a:pt x="157" y="103"/>
                  </a:cubicBezTo>
                  <a:cubicBezTo>
                    <a:pt x="159" y="103"/>
                    <a:pt x="161" y="105"/>
                    <a:pt x="161" y="107"/>
                  </a:cubicBezTo>
                  <a:cubicBezTo>
                    <a:pt x="161" y="109"/>
                    <a:pt x="159" y="111"/>
                    <a:pt x="157" y="111"/>
                  </a:cubicBezTo>
                  <a:cubicBezTo>
                    <a:pt x="155" y="111"/>
                    <a:pt x="153" y="109"/>
                    <a:pt x="153" y="107"/>
                  </a:cubicBezTo>
                  <a:cubicBezTo>
                    <a:pt x="153" y="107"/>
                    <a:pt x="153" y="107"/>
                    <a:pt x="153" y="107"/>
                  </a:cubicBezTo>
                  <a:cubicBezTo>
                    <a:pt x="148" y="115"/>
                    <a:pt x="143" y="122"/>
                    <a:pt x="138" y="130"/>
                  </a:cubicBezTo>
                  <a:cubicBezTo>
                    <a:pt x="110" y="130"/>
                    <a:pt x="81" y="130"/>
                    <a:pt x="53" y="130"/>
                  </a:cubicBezTo>
                  <a:cubicBezTo>
                    <a:pt x="35" y="88"/>
                    <a:pt x="18" y="46"/>
                    <a:pt x="0" y="4"/>
                  </a:cubicBezTo>
                  <a:cubicBezTo>
                    <a:pt x="2" y="3"/>
                    <a:pt x="5" y="2"/>
                    <a:pt x="7" y="0"/>
                  </a:cubicBezTo>
                  <a:cubicBezTo>
                    <a:pt x="17" y="15"/>
                    <a:pt x="28" y="29"/>
                    <a:pt x="38" y="44"/>
                  </a:cubicBezTo>
                  <a:cubicBezTo>
                    <a:pt x="61" y="80"/>
                    <a:pt x="97" y="86"/>
                    <a:pt x="143" y="74"/>
                  </a:cubicBezTo>
                  <a:cubicBezTo>
                    <a:pt x="131" y="71"/>
                    <a:pt x="119" y="68"/>
                    <a:pt x="107" y="65"/>
                  </a:cubicBezTo>
                  <a:cubicBezTo>
                    <a:pt x="102" y="70"/>
                    <a:pt x="96" y="73"/>
                    <a:pt x="89" y="73"/>
                  </a:cubicBezTo>
                  <a:cubicBezTo>
                    <a:pt x="76" y="73"/>
                    <a:pt x="64" y="61"/>
                    <a:pt x="64" y="48"/>
                  </a:cubicBezTo>
                  <a:cubicBezTo>
                    <a:pt x="64" y="35"/>
                    <a:pt x="73" y="25"/>
                    <a:pt x="85" y="23"/>
                  </a:cubicBezTo>
                  <a:cubicBezTo>
                    <a:pt x="84" y="22"/>
                    <a:pt x="84" y="21"/>
                    <a:pt x="84" y="20"/>
                  </a:cubicBezTo>
                  <a:cubicBezTo>
                    <a:pt x="84" y="18"/>
                    <a:pt x="85" y="17"/>
                    <a:pt x="87" y="17"/>
                  </a:cubicBezTo>
                  <a:cubicBezTo>
                    <a:pt x="89" y="17"/>
                    <a:pt x="91" y="18"/>
                    <a:pt x="91" y="20"/>
                  </a:cubicBezTo>
                  <a:cubicBezTo>
                    <a:pt x="91" y="21"/>
                    <a:pt x="91" y="22"/>
                    <a:pt x="9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Oval 87"/>
            <p:cNvSpPr>
              <a:spLocks noChangeArrowheads="1"/>
            </p:cNvSpPr>
            <p:nvPr/>
          </p:nvSpPr>
          <p:spPr bwMode="auto">
            <a:xfrm>
              <a:off x="1863726" y="-93186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Oval 88"/>
            <p:cNvSpPr>
              <a:spLocks noChangeArrowheads="1"/>
            </p:cNvSpPr>
            <p:nvPr/>
          </p:nvSpPr>
          <p:spPr bwMode="auto">
            <a:xfrm>
              <a:off x="1889126" y="-931863"/>
              <a:ext cx="2540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Oval 89"/>
            <p:cNvSpPr>
              <a:spLocks noChangeArrowheads="1"/>
            </p:cNvSpPr>
            <p:nvPr/>
          </p:nvSpPr>
          <p:spPr bwMode="auto">
            <a:xfrm>
              <a:off x="1917701" y="-93186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Oval 90"/>
            <p:cNvSpPr>
              <a:spLocks noChangeArrowheads="1"/>
            </p:cNvSpPr>
            <p:nvPr/>
          </p:nvSpPr>
          <p:spPr bwMode="auto">
            <a:xfrm>
              <a:off x="1943101" y="-931863"/>
              <a:ext cx="2540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Oval 91"/>
            <p:cNvSpPr>
              <a:spLocks noChangeArrowheads="1"/>
            </p:cNvSpPr>
            <p:nvPr/>
          </p:nvSpPr>
          <p:spPr bwMode="auto">
            <a:xfrm>
              <a:off x="1971676" y="-93186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Oval 92"/>
            <p:cNvSpPr>
              <a:spLocks noChangeArrowheads="1"/>
            </p:cNvSpPr>
            <p:nvPr/>
          </p:nvSpPr>
          <p:spPr bwMode="auto">
            <a:xfrm>
              <a:off x="2000251" y="-93186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Oval 93"/>
            <p:cNvSpPr>
              <a:spLocks noChangeArrowheads="1"/>
            </p:cNvSpPr>
            <p:nvPr/>
          </p:nvSpPr>
          <p:spPr bwMode="auto">
            <a:xfrm>
              <a:off x="2025651" y="-931863"/>
              <a:ext cx="2540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Oval 94"/>
            <p:cNvSpPr>
              <a:spLocks noChangeArrowheads="1"/>
            </p:cNvSpPr>
            <p:nvPr/>
          </p:nvSpPr>
          <p:spPr bwMode="auto">
            <a:xfrm>
              <a:off x="2054226" y="-93186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Oval 95"/>
            <p:cNvSpPr>
              <a:spLocks noChangeArrowheads="1"/>
            </p:cNvSpPr>
            <p:nvPr/>
          </p:nvSpPr>
          <p:spPr bwMode="auto">
            <a:xfrm>
              <a:off x="2082801" y="-93186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Oval 96"/>
            <p:cNvSpPr>
              <a:spLocks noChangeArrowheads="1"/>
            </p:cNvSpPr>
            <p:nvPr/>
          </p:nvSpPr>
          <p:spPr bwMode="auto">
            <a:xfrm>
              <a:off x="1847851" y="-903288"/>
              <a:ext cx="25400" cy="25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Oval 97"/>
            <p:cNvSpPr>
              <a:spLocks noChangeArrowheads="1"/>
            </p:cNvSpPr>
            <p:nvPr/>
          </p:nvSpPr>
          <p:spPr bwMode="auto">
            <a:xfrm>
              <a:off x="1879601" y="-903288"/>
              <a:ext cx="22225" cy="25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Oval 98"/>
            <p:cNvSpPr>
              <a:spLocks noChangeArrowheads="1"/>
            </p:cNvSpPr>
            <p:nvPr/>
          </p:nvSpPr>
          <p:spPr bwMode="auto">
            <a:xfrm>
              <a:off x="1911351" y="-903288"/>
              <a:ext cx="22225" cy="25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Oval 99"/>
            <p:cNvSpPr>
              <a:spLocks noChangeArrowheads="1"/>
            </p:cNvSpPr>
            <p:nvPr/>
          </p:nvSpPr>
          <p:spPr bwMode="auto">
            <a:xfrm>
              <a:off x="1939926" y="-903288"/>
              <a:ext cx="25400" cy="25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100"/>
            <p:cNvSpPr>
              <a:spLocks noChangeArrowheads="1"/>
            </p:cNvSpPr>
            <p:nvPr/>
          </p:nvSpPr>
          <p:spPr bwMode="auto">
            <a:xfrm>
              <a:off x="1971676" y="-903288"/>
              <a:ext cx="22225" cy="25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Oval 101"/>
            <p:cNvSpPr>
              <a:spLocks noChangeArrowheads="1"/>
            </p:cNvSpPr>
            <p:nvPr/>
          </p:nvSpPr>
          <p:spPr bwMode="auto">
            <a:xfrm>
              <a:off x="2003426" y="-903288"/>
              <a:ext cx="22225" cy="25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Oval 102"/>
            <p:cNvSpPr>
              <a:spLocks noChangeArrowheads="1"/>
            </p:cNvSpPr>
            <p:nvPr/>
          </p:nvSpPr>
          <p:spPr bwMode="auto">
            <a:xfrm>
              <a:off x="2032001" y="-903288"/>
              <a:ext cx="25400" cy="25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Oval 103"/>
            <p:cNvSpPr>
              <a:spLocks noChangeArrowheads="1"/>
            </p:cNvSpPr>
            <p:nvPr/>
          </p:nvSpPr>
          <p:spPr bwMode="auto">
            <a:xfrm>
              <a:off x="2063751" y="-903288"/>
              <a:ext cx="22225" cy="25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Oval 104"/>
            <p:cNvSpPr>
              <a:spLocks noChangeArrowheads="1"/>
            </p:cNvSpPr>
            <p:nvPr/>
          </p:nvSpPr>
          <p:spPr bwMode="auto">
            <a:xfrm>
              <a:off x="2095501" y="-903288"/>
              <a:ext cx="22225" cy="25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Oval 105"/>
            <p:cNvSpPr>
              <a:spLocks noChangeArrowheads="1"/>
            </p:cNvSpPr>
            <p:nvPr/>
          </p:nvSpPr>
          <p:spPr bwMode="auto">
            <a:xfrm>
              <a:off x="1841501" y="-86836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Oval 106"/>
            <p:cNvSpPr>
              <a:spLocks noChangeArrowheads="1"/>
            </p:cNvSpPr>
            <p:nvPr/>
          </p:nvSpPr>
          <p:spPr bwMode="auto">
            <a:xfrm>
              <a:off x="1873251" y="-86836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Oval 107"/>
            <p:cNvSpPr>
              <a:spLocks noChangeArrowheads="1"/>
            </p:cNvSpPr>
            <p:nvPr/>
          </p:nvSpPr>
          <p:spPr bwMode="auto">
            <a:xfrm>
              <a:off x="1905001" y="-868363"/>
              <a:ext cx="2540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Oval 108"/>
            <p:cNvSpPr>
              <a:spLocks noChangeArrowheads="1"/>
            </p:cNvSpPr>
            <p:nvPr/>
          </p:nvSpPr>
          <p:spPr bwMode="auto">
            <a:xfrm>
              <a:off x="1939926" y="-86836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Oval 109"/>
            <p:cNvSpPr>
              <a:spLocks noChangeArrowheads="1"/>
            </p:cNvSpPr>
            <p:nvPr/>
          </p:nvSpPr>
          <p:spPr bwMode="auto">
            <a:xfrm>
              <a:off x="1971676" y="-86836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Oval 110"/>
            <p:cNvSpPr>
              <a:spLocks noChangeArrowheads="1"/>
            </p:cNvSpPr>
            <p:nvPr/>
          </p:nvSpPr>
          <p:spPr bwMode="auto">
            <a:xfrm>
              <a:off x="2003426" y="-868363"/>
              <a:ext cx="2540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Oval 111"/>
            <p:cNvSpPr>
              <a:spLocks noChangeArrowheads="1"/>
            </p:cNvSpPr>
            <p:nvPr/>
          </p:nvSpPr>
          <p:spPr bwMode="auto">
            <a:xfrm>
              <a:off x="2038351" y="-86836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Oval 112"/>
            <p:cNvSpPr>
              <a:spLocks noChangeArrowheads="1"/>
            </p:cNvSpPr>
            <p:nvPr/>
          </p:nvSpPr>
          <p:spPr bwMode="auto">
            <a:xfrm>
              <a:off x="2070101" y="-86836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Oval 113"/>
            <p:cNvSpPr>
              <a:spLocks noChangeArrowheads="1"/>
            </p:cNvSpPr>
            <p:nvPr/>
          </p:nvSpPr>
          <p:spPr bwMode="auto">
            <a:xfrm>
              <a:off x="2101851" y="-868363"/>
              <a:ext cx="2540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Oval 114"/>
            <p:cNvSpPr>
              <a:spLocks noChangeArrowheads="1"/>
            </p:cNvSpPr>
            <p:nvPr/>
          </p:nvSpPr>
          <p:spPr bwMode="auto">
            <a:xfrm>
              <a:off x="1831976" y="-83661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Oval 115"/>
            <p:cNvSpPr>
              <a:spLocks noChangeArrowheads="1"/>
            </p:cNvSpPr>
            <p:nvPr/>
          </p:nvSpPr>
          <p:spPr bwMode="auto">
            <a:xfrm>
              <a:off x="1866901" y="-83661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Oval 116"/>
            <p:cNvSpPr>
              <a:spLocks noChangeArrowheads="1"/>
            </p:cNvSpPr>
            <p:nvPr/>
          </p:nvSpPr>
          <p:spPr bwMode="auto">
            <a:xfrm>
              <a:off x="1901826" y="-83661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Oval 117"/>
            <p:cNvSpPr>
              <a:spLocks noChangeArrowheads="1"/>
            </p:cNvSpPr>
            <p:nvPr/>
          </p:nvSpPr>
          <p:spPr bwMode="auto">
            <a:xfrm>
              <a:off x="1936751" y="-83661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Oval 118"/>
            <p:cNvSpPr>
              <a:spLocks noChangeArrowheads="1"/>
            </p:cNvSpPr>
            <p:nvPr/>
          </p:nvSpPr>
          <p:spPr bwMode="auto">
            <a:xfrm>
              <a:off x="1971676" y="-83661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Oval 119"/>
            <p:cNvSpPr>
              <a:spLocks noChangeArrowheads="1"/>
            </p:cNvSpPr>
            <p:nvPr/>
          </p:nvSpPr>
          <p:spPr bwMode="auto">
            <a:xfrm>
              <a:off x="2006601" y="-83661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Oval 120"/>
            <p:cNvSpPr>
              <a:spLocks noChangeArrowheads="1"/>
            </p:cNvSpPr>
            <p:nvPr/>
          </p:nvSpPr>
          <p:spPr bwMode="auto">
            <a:xfrm>
              <a:off x="2041526" y="-83661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Oval 121"/>
            <p:cNvSpPr>
              <a:spLocks noChangeArrowheads="1"/>
            </p:cNvSpPr>
            <p:nvPr/>
          </p:nvSpPr>
          <p:spPr bwMode="auto">
            <a:xfrm>
              <a:off x="2076451" y="-83661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Oval 122"/>
            <p:cNvSpPr>
              <a:spLocks noChangeArrowheads="1"/>
            </p:cNvSpPr>
            <p:nvPr/>
          </p:nvSpPr>
          <p:spPr bwMode="auto">
            <a:xfrm>
              <a:off x="2111376" y="-83661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Oval 123"/>
            <p:cNvSpPr>
              <a:spLocks noChangeArrowheads="1"/>
            </p:cNvSpPr>
            <p:nvPr/>
          </p:nvSpPr>
          <p:spPr bwMode="auto">
            <a:xfrm>
              <a:off x="1828801" y="-78898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Oval 124"/>
            <p:cNvSpPr>
              <a:spLocks noChangeArrowheads="1"/>
            </p:cNvSpPr>
            <p:nvPr/>
          </p:nvSpPr>
          <p:spPr bwMode="auto">
            <a:xfrm>
              <a:off x="1863726" y="-788988"/>
              <a:ext cx="2540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Oval 125"/>
            <p:cNvSpPr>
              <a:spLocks noChangeArrowheads="1"/>
            </p:cNvSpPr>
            <p:nvPr/>
          </p:nvSpPr>
          <p:spPr bwMode="auto">
            <a:xfrm>
              <a:off x="1901826" y="-78898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Oval 126"/>
            <p:cNvSpPr>
              <a:spLocks noChangeArrowheads="1"/>
            </p:cNvSpPr>
            <p:nvPr/>
          </p:nvSpPr>
          <p:spPr bwMode="auto">
            <a:xfrm>
              <a:off x="1939926" y="-78898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Oval 127"/>
            <p:cNvSpPr>
              <a:spLocks noChangeArrowheads="1"/>
            </p:cNvSpPr>
            <p:nvPr/>
          </p:nvSpPr>
          <p:spPr bwMode="auto">
            <a:xfrm>
              <a:off x="1974851" y="-788988"/>
              <a:ext cx="2540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Oval 128"/>
            <p:cNvSpPr>
              <a:spLocks noChangeArrowheads="1"/>
            </p:cNvSpPr>
            <p:nvPr/>
          </p:nvSpPr>
          <p:spPr bwMode="auto">
            <a:xfrm>
              <a:off x="2012951" y="-78898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Oval 129"/>
            <p:cNvSpPr>
              <a:spLocks noChangeArrowheads="1"/>
            </p:cNvSpPr>
            <p:nvPr/>
          </p:nvSpPr>
          <p:spPr bwMode="auto">
            <a:xfrm>
              <a:off x="2047876" y="-788988"/>
              <a:ext cx="2540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Oval 130"/>
            <p:cNvSpPr>
              <a:spLocks noChangeArrowheads="1"/>
            </p:cNvSpPr>
            <p:nvPr/>
          </p:nvSpPr>
          <p:spPr bwMode="auto">
            <a:xfrm>
              <a:off x="2085976" y="-78898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Oval 131"/>
            <p:cNvSpPr>
              <a:spLocks noChangeArrowheads="1"/>
            </p:cNvSpPr>
            <p:nvPr/>
          </p:nvSpPr>
          <p:spPr bwMode="auto">
            <a:xfrm>
              <a:off x="2124076" y="-78898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Oval 132"/>
            <p:cNvSpPr>
              <a:spLocks noChangeArrowheads="1"/>
            </p:cNvSpPr>
            <p:nvPr/>
          </p:nvSpPr>
          <p:spPr bwMode="auto">
            <a:xfrm>
              <a:off x="1812926" y="-744538"/>
              <a:ext cx="2540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Oval 133"/>
            <p:cNvSpPr>
              <a:spLocks noChangeArrowheads="1"/>
            </p:cNvSpPr>
            <p:nvPr/>
          </p:nvSpPr>
          <p:spPr bwMode="auto">
            <a:xfrm>
              <a:off x="1854201" y="-74453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Oval 134"/>
            <p:cNvSpPr>
              <a:spLocks noChangeArrowheads="1"/>
            </p:cNvSpPr>
            <p:nvPr/>
          </p:nvSpPr>
          <p:spPr bwMode="auto">
            <a:xfrm>
              <a:off x="1895476" y="-74453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Oval 135"/>
            <p:cNvSpPr>
              <a:spLocks noChangeArrowheads="1"/>
            </p:cNvSpPr>
            <p:nvPr/>
          </p:nvSpPr>
          <p:spPr bwMode="auto">
            <a:xfrm>
              <a:off x="1936751" y="-74453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Oval 136"/>
            <p:cNvSpPr>
              <a:spLocks noChangeArrowheads="1"/>
            </p:cNvSpPr>
            <p:nvPr/>
          </p:nvSpPr>
          <p:spPr bwMode="auto">
            <a:xfrm>
              <a:off x="1978026" y="-74453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Oval 137"/>
            <p:cNvSpPr>
              <a:spLocks noChangeArrowheads="1"/>
            </p:cNvSpPr>
            <p:nvPr/>
          </p:nvSpPr>
          <p:spPr bwMode="auto">
            <a:xfrm>
              <a:off x="2019301" y="-74453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Oval 138"/>
            <p:cNvSpPr>
              <a:spLocks noChangeArrowheads="1"/>
            </p:cNvSpPr>
            <p:nvPr/>
          </p:nvSpPr>
          <p:spPr bwMode="auto">
            <a:xfrm>
              <a:off x="2057401" y="-744538"/>
              <a:ext cx="2540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Oval 139"/>
            <p:cNvSpPr>
              <a:spLocks noChangeArrowheads="1"/>
            </p:cNvSpPr>
            <p:nvPr/>
          </p:nvSpPr>
          <p:spPr bwMode="auto">
            <a:xfrm>
              <a:off x="2098676" y="-744538"/>
              <a:ext cx="2540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Oval 140"/>
            <p:cNvSpPr>
              <a:spLocks noChangeArrowheads="1"/>
            </p:cNvSpPr>
            <p:nvPr/>
          </p:nvSpPr>
          <p:spPr bwMode="auto">
            <a:xfrm>
              <a:off x="2139951" y="-744538"/>
              <a:ext cx="2540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Oval 141"/>
            <p:cNvSpPr>
              <a:spLocks noChangeArrowheads="1"/>
            </p:cNvSpPr>
            <p:nvPr/>
          </p:nvSpPr>
          <p:spPr bwMode="auto">
            <a:xfrm>
              <a:off x="1800226" y="-69373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Oval 142"/>
            <p:cNvSpPr>
              <a:spLocks noChangeArrowheads="1"/>
            </p:cNvSpPr>
            <p:nvPr/>
          </p:nvSpPr>
          <p:spPr bwMode="auto">
            <a:xfrm>
              <a:off x="1844676" y="-69373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Oval 143"/>
            <p:cNvSpPr>
              <a:spLocks noChangeArrowheads="1"/>
            </p:cNvSpPr>
            <p:nvPr/>
          </p:nvSpPr>
          <p:spPr bwMode="auto">
            <a:xfrm>
              <a:off x="1889126" y="-69373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Oval 144"/>
            <p:cNvSpPr>
              <a:spLocks noChangeArrowheads="1"/>
            </p:cNvSpPr>
            <p:nvPr/>
          </p:nvSpPr>
          <p:spPr bwMode="auto">
            <a:xfrm>
              <a:off x="1933576" y="-69373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Oval 145"/>
            <p:cNvSpPr>
              <a:spLocks noChangeArrowheads="1"/>
            </p:cNvSpPr>
            <p:nvPr/>
          </p:nvSpPr>
          <p:spPr bwMode="auto">
            <a:xfrm>
              <a:off x="1978026" y="-69373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Oval 146"/>
            <p:cNvSpPr>
              <a:spLocks noChangeArrowheads="1"/>
            </p:cNvSpPr>
            <p:nvPr/>
          </p:nvSpPr>
          <p:spPr bwMode="auto">
            <a:xfrm>
              <a:off x="2022476" y="-69373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Oval 147"/>
            <p:cNvSpPr>
              <a:spLocks noChangeArrowheads="1"/>
            </p:cNvSpPr>
            <p:nvPr/>
          </p:nvSpPr>
          <p:spPr bwMode="auto">
            <a:xfrm>
              <a:off x="2066926" y="-69373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Oval 148"/>
            <p:cNvSpPr>
              <a:spLocks noChangeArrowheads="1"/>
            </p:cNvSpPr>
            <p:nvPr/>
          </p:nvSpPr>
          <p:spPr bwMode="auto">
            <a:xfrm>
              <a:off x="2111376" y="-69373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Oval 149"/>
            <p:cNvSpPr>
              <a:spLocks noChangeArrowheads="1"/>
            </p:cNvSpPr>
            <p:nvPr/>
          </p:nvSpPr>
          <p:spPr bwMode="auto">
            <a:xfrm>
              <a:off x="2155826" y="-69373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Oval 150"/>
            <p:cNvSpPr>
              <a:spLocks noChangeArrowheads="1"/>
            </p:cNvSpPr>
            <p:nvPr/>
          </p:nvSpPr>
          <p:spPr bwMode="auto">
            <a:xfrm>
              <a:off x="1787526" y="-63976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Oval 151"/>
            <p:cNvSpPr>
              <a:spLocks noChangeArrowheads="1"/>
            </p:cNvSpPr>
            <p:nvPr/>
          </p:nvSpPr>
          <p:spPr bwMode="auto">
            <a:xfrm>
              <a:off x="1835151" y="-63976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Oval 152"/>
            <p:cNvSpPr>
              <a:spLocks noChangeArrowheads="1"/>
            </p:cNvSpPr>
            <p:nvPr/>
          </p:nvSpPr>
          <p:spPr bwMode="auto">
            <a:xfrm>
              <a:off x="1882776" y="-639763"/>
              <a:ext cx="2540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Oval 153"/>
            <p:cNvSpPr>
              <a:spLocks noChangeArrowheads="1"/>
            </p:cNvSpPr>
            <p:nvPr/>
          </p:nvSpPr>
          <p:spPr bwMode="auto">
            <a:xfrm>
              <a:off x="1930401" y="-639763"/>
              <a:ext cx="2540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Oval 154"/>
            <p:cNvSpPr>
              <a:spLocks noChangeArrowheads="1"/>
            </p:cNvSpPr>
            <p:nvPr/>
          </p:nvSpPr>
          <p:spPr bwMode="auto">
            <a:xfrm>
              <a:off x="2028826" y="-63976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Oval 155"/>
            <p:cNvSpPr>
              <a:spLocks noChangeArrowheads="1"/>
            </p:cNvSpPr>
            <p:nvPr/>
          </p:nvSpPr>
          <p:spPr bwMode="auto">
            <a:xfrm>
              <a:off x="2076451" y="-63976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Oval 156"/>
            <p:cNvSpPr>
              <a:spLocks noChangeArrowheads="1"/>
            </p:cNvSpPr>
            <p:nvPr/>
          </p:nvSpPr>
          <p:spPr bwMode="auto">
            <a:xfrm>
              <a:off x="2124076" y="-639763"/>
              <a:ext cx="2540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Oval 157"/>
            <p:cNvSpPr>
              <a:spLocks noChangeArrowheads="1"/>
            </p:cNvSpPr>
            <p:nvPr/>
          </p:nvSpPr>
          <p:spPr bwMode="auto">
            <a:xfrm>
              <a:off x="2171701" y="-639763"/>
              <a:ext cx="2540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Oval 158"/>
            <p:cNvSpPr>
              <a:spLocks noChangeArrowheads="1"/>
            </p:cNvSpPr>
            <p:nvPr/>
          </p:nvSpPr>
          <p:spPr bwMode="auto">
            <a:xfrm>
              <a:off x="1835151" y="-573088"/>
              <a:ext cx="2540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Oval 159"/>
            <p:cNvSpPr>
              <a:spLocks noChangeArrowheads="1"/>
            </p:cNvSpPr>
            <p:nvPr/>
          </p:nvSpPr>
          <p:spPr bwMode="auto">
            <a:xfrm>
              <a:off x="1889126" y="-573088"/>
              <a:ext cx="2540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Oval 160"/>
            <p:cNvSpPr>
              <a:spLocks noChangeArrowheads="1"/>
            </p:cNvSpPr>
            <p:nvPr/>
          </p:nvSpPr>
          <p:spPr bwMode="auto">
            <a:xfrm>
              <a:off x="2130426" y="-57308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Oval 161"/>
            <p:cNvSpPr>
              <a:spLocks noChangeArrowheads="1"/>
            </p:cNvSpPr>
            <p:nvPr/>
          </p:nvSpPr>
          <p:spPr bwMode="auto">
            <a:xfrm>
              <a:off x="2200276" y="-57308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Oval 162"/>
            <p:cNvSpPr>
              <a:spLocks noChangeArrowheads="1"/>
            </p:cNvSpPr>
            <p:nvPr/>
          </p:nvSpPr>
          <p:spPr bwMode="auto">
            <a:xfrm>
              <a:off x="1752601" y="-528638"/>
              <a:ext cx="2540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Oval 163"/>
            <p:cNvSpPr>
              <a:spLocks noChangeArrowheads="1"/>
            </p:cNvSpPr>
            <p:nvPr/>
          </p:nvSpPr>
          <p:spPr bwMode="auto">
            <a:xfrm>
              <a:off x="1885951" y="-52863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Oval 164"/>
            <p:cNvSpPr>
              <a:spLocks noChangeArrowheads="1"/>
            </p:cNvSpPr>
            <p:nvPr/>
          </p:nvSpPr>
          <p:spPr bwMode="auto">
            <a:xfrm>
              <a:off x="1739901" y="-474663"/>
              <a:ext cx="22225" cy="25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Oval 165"/>
            <p:cNvSpPr>
              <a:spLocks noChangeArrowheads="1"/>
            </p:cNvSpPr>
            <p:nvPr/>
          </p:nvSpPr>
          <p:spPr bwMode="auto">
            <a:xfrm>
              <a:off x="1724026" y="-41116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Oval 166"/>
            <p:cNvSpPr>
              <a:spLocks noChangeArrowheads="1"/>
            </p:cNvSpPr>
            <p:nvPr/>
          </p:nvSpPr>
          <p:spPr bwMode="auto">
            <a:xfrm>
              <a:off x="1803401" y="-41116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Oval 167"/>
            <p:cNvSpPr>
              <a:spLocks noChangeArrowheads="1"/>
            </p:cNvSpPr>
            <p:nvPr/>
          </p:nvSpPr>
          <p:spPr bwMode="auto">
            <a:xfrm>
              <a:off x="2251076" y="-41116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Oval 168"/>
            <p:cNvSpPr>
              <a:spLocks noChangeArrowheads="1"/>
            </p:cNvSpPr>
            <p:nvPr/>
          </p:nvSpPr>
          <p:spPr bwMode="auto">
            <a:xfrm>
              <a:off x="1711326" y="-366713"/>
              <a:ext cx="22225" cy="25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Oval 169"/>
            <p:cNvSpPr>
              <a:spLocks noChangeArrowheads="1"/>
            </p:cNvSpPr>
            <p:nvPr/>
          </p:nvSpPr>
          <p:spPr bwMode="auto">
            <a:xfrm>
              <a:off x="1793876" y="-366713"/>
              <a:ext cx="22225" cy="25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Oval 170"/>
            <p:cNvSpPr>
              <a:spLocks noChangeArrowheads="1"/>
            </p:cNvSpPr>
            <p:nvPr/>
          </p:nvSpPr>
          <p:spPr bwMode="auto">
            <a:xfrm>
              <a:off x="2270126" y="-366713"/>
              <a:ext cx="22225" cy="25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Oval 171"/>
            <p:cNvSpPr>
              <a:spLocks noChangeArrowheads="1"/>
            </p:cNvSpPr>
            <p:nvPr/>
          </p:nvSpPr>
          <p:spPr bwMode="auto">
            <a:xfrm>
              <a:off x="1698626" y="-315913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Oval 172"/>
            <p:cNvSpPr>
              <a:spLocks noChangeArrowheads="1"/>
            </p:cNvSpPr>
            <p:nvPr/>
          </p:nvSpPr>
          <p:spPr bwMode="auto">
            <a:xfrm>
              <a:off x="1784351" y="-300038"/>
              <a:ext cx="22225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Oval 173"/>
            <p:cNvSpPr>
              <a:spLocks noChangeArrowheads="1"/>
            </p:cNvSpPr>
            <p:nvPr/>
          </p:nvSpPr>
          <p:spPr bwMode="auto">
            <a:xfrm>
              <a:off x="1847851" y="-303213"/>
              <a:ext cx="22225" cy="25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Oval 174"/>
            <p:cNvSpPr>
              <a:spLocks noChangeArrowheads="1"/>
            </p:cNvSpPr>
            <p:nvPr/>
          </p:nvSpPr>
          <p:spPr bwMode="auto">
            <a:xfrm>
              <a:off x="2200276" y="-309563"/>
              <a:ext cx="22225" cy="25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Oval 175"/>
            <p:cNvSpPr>
              <a:spLocks noChangeArrowheads="1"/>
            </p:cNvSpPr>
            <p:nvPr/>
          </p:nvSpPr>
          <p:spPr bwMode="auto">
            <a:xfrm>
              <a:off x="2286001" y="-322263"/>
              <a:ext cx="22225" cy="25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76"/>
            <p:cNvSpPr>
              <a:spLocks/>
            </p:cNvSpPr>
            <p:nvPr/>
          </p:nvSpPr>
          <p:spPr bwMode="auto">
            <a:xfrm>
              <a:off x="2714626" y="-1116013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77"/>
            <p:cNvSpPr>
              <a:spLocks/>
            </p:cNvSpPr>
            <p:nvPr/>
          </p:nvSpPr>
          <p:spPr bwMode="auto">
            <a:xfrm>
              <a:off x="2714626" y="-1116013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78"/>
            <p:cNvSpPr>
              <a:spLocks/>
            </p:cNvSpPr>
            <p:nvPr/>
          </p:nvSpPr>
          <p:spPr bwMode="auto">
            <a:xfrm>
              <a:off x="2733676" y="-1096963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1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1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79"/>
            <p:cNvSpPr>
              <a:spLocks noEditPoints="1"/>
            </p:cNvSpPr>
            <p:nvPr/>
          </p:nvSpPr>
          <p:spPr bwMode="auto">
            <a:xfrm>
              <a:off x="2930526" y="-1039813"/>
              <a:ext cx="487363" cy="762000"/>
            </a:xfrm>
            <a:custGeom>
              <a:avLst/>
              <a:gdLst>
                <a:gd name="T0" fmla="*/ 55 w 153"/>
                <a:gd name="T1" fmla="*/ 218 h 240"/>
                <a:gd name="T2" fmla="*/ 76 w 153"/>
                <a:gd name="T3" fmla="*/ 240 h 240"/>
                <a:gd name="T4" fmla="*/ 97 w 153"/>
                <a:gd name="T5" fmla="*/ 218 h 240"/>
                <a:gd name="T6" fmla="*/ 76 w 153"/>
                <a:gd name="T7" fmla="*/ 197 h 240"/>
                <a:gd name="T8" fmla="*/ 55 w 153"/>
                <a:gd name="T9" fmla="*/ 218 h 240"/>
                <a:gd name="T10" fmla="*/ 153 w 153"/>
                <a:gd name="T11" fmla="*/ 64 h 240"/>
                <a:gd name="T12" fmla="*/ 80 w 153"/>
                <a:gd name="T13" fmla="*/ 0 h 240"/>
                <a:gd name="T14" fmla="*/ 15 w 153"/>
                <a:gd name="T15" fmla="*/ 29 h 240"/>
                <a:gd name="T16" fmla="*/ 0 w 153"/>
                <a:gd name="T17" fmla="*/ 78 h 240"/>
                <a:gd name="T18" fmla="*/ 40 w 153"/>
                <a:gd name="T19" fmla="*/ 78 h 240"/>
                <a:gd name="T20" fmla="*/ 79 w 153"/>
                <a:gd name="T21" fmla="*/ 42 h 240"/>
                <a:gd name="T22" fmla="*/ 112 w 153"/>
                <a:gd name="T23" fmla="*/ 66 h 240"/>
                <a:gd name="T24" fmla="*/ 93 w 153"/>
                <a:gd name="T25" fmla="*/ 101 h 240"/>
                <a:gd name="T26" fmla="*/ 85 w 153"/>
                <a:gd name="T27" fmla="*/ 109 h 240"/>
                <a:gd name="T28" fmla="*/ 76 w 153"/>
                <a:gd name="T29" fmla="*/ 117 h 240"/>
                <a:gd name="T30" fmla="*/ 63 w 153"/>
                <a:gd name="T31" fmla="*/ 136 h 240"/>
                <a:gd name="T32" fmla="*/ 58 w 153"/>
                <a:gd name="T33" fmla="*/ 174 h 240"/>
                <a:gd name="T34" fmla="*/ 93 w 153"/>
                <a:gd name="T35" fmla="*/ 174 h 240"/>
                <a:gd name="T36" fmla="*/ 96 w 153"/>
                <a:gd name="T37" fmla="*/ 152 h 240"/>
                <a:gd name="T38" fmla="*/ 115 w 153"/>
                <a:gd name="T39" fmla="*/ 127 h 240"/>
                <a:gd name="T40" fmla="*/ 153 w 153"/>
                <a:gd name="T41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" h="240">
                  <a:moveTo>
                    <a:pt x="55" y="218"/>
                  </a:moveTo>
                  <a:cubicBezTo>
                    <a:pt x="55" y="230"/>
                    <a:pt x="64" y="240"/>
                    <a:pt x="76" y="240"/>
                  </a:cubicBezTo>
                  <a:cubicBezTo>
                    <a:pt x="88" y="240"/>
                    <a:pt x="97" y="230"/>
                    <a:pt x="97" y="218"/>
                  </a:cubicBezTo>
                  <a:cubicBezTo>
                    <a:pt x="97" y="206"/>
                    <a:pt x="88" y="197"/>
                    <a:pt x="76" y="197"/>
                  </a:cubicBezTo>
                  <a:cubicBezTo>
                    <a:pt x="64" y="197"/>
                    <a:pt x="55" y="206"/>
                    <a:pt x="55" y="218"/>
                  </a:cubicBezTo>
                  <a:close/>
                  <a:moveTo>
                    <a:pt x="153" y="64"/>
                  </a:moveTo>
                  <a:cubicBezTo>
                    <a:pt x="153" y="27"/>
                    <a:pt x="124" y="0"/>
                    <a:pt x="80" y="0"/>
                  </a:cubicBezTo>
                  <a:cubicBezTo>
                    <a:pt x="51" y="0"/>
                    <a:pt x="29" y="11"/>
                    <a:pt x="15" y="29"/>
                  </a:cubicBezTo>
                  <a:cubicBezTo>
                    <a:pt x="5" y="42"/>
                    <a:pt x="1" y="56"/>
                    <a:pt x="0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54"/>
                    <a:pt x="54" y="42"/>
                    <a:pt x="79" y="42"/>
                  </a:cubicBezTo>
                  <a:cubicBezTo>
                    <a:pt x="99" y="42"/>
                    <a:pt x="112" y="51"/>
                    <a:pt x="112" y="66"/>
                  </a:cubicBezTo>
                  <a:cubicBezTo>
                    <a:pt x="112" y="78"/>
                    <a:pt x="106" y="89"/>
                    <a:pt x="93" y="101"/>
                  </a:cubicBezTo>
                  <a:cubicBezTo>
                    <a:pt x="85" y="109"/>
                    <a:pt x="85" y="109"/>
                    <a:pt x="85" y="109"/>
                  </a:cubicBezTo>
                  <a:cubicBezTo>
                    <a:pt x="79" y="115"/>
                    <a:pt x="79" y="115"/>
                    <a:pt x="76" y="117"/>
                  </a:cubicBezTo>
                  <a:cubicBezTo>
                    <a:pt x="70" y="123"/>
                    <a:pt x="67" y="129"/>
                    <a:pt x="63" y="136"/>
                  </a:cubicBezTo>
                  <a:cubicBezTo>
                    <a:pt x="60" y="145"/>
                    <a:pt x="59" y="152"/>
                    <a:pt x="58" y="174"/>
                  </a:cubicBezTo>
                  <a:cubicBezTo>
                    <a:pt x="93" y="174"/>
                    <a:pt x="93" y="174"/>
                    <a:pt x="93" y="174"/>
                  </a:cubicBezTo>
                  <a:cubicBezTo>
                    <a:pt x="94" y="160"/>
                    <a:pt x="94" y="158"/>
                    <a:pt x="96" y="152"/>
                  </a:cubicBezTo>
                  <a:cubicBezTo>
                    <a:pt x="99" y="141"/>
                    <a:pt x="102" y="137"/>
                    <a:pt x="115" y="127"/>
                  </a:cubicBezTo>
                  <a:cubicBezTo>
                    <a:pt x="145" y="102"/>
                    <a:pt x="153" y="89"/>
                    <a:pt x="153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80"/>
            <p:cNvSpPr>
              <a:spLocks/>
            </p:cNvSpPr>
            <p:nvPr/>
          </p:nvSpPr>
          <p:spPr bwMode="auto">
            <a:xfrm>
              <a:off x="3884613" y="-1116013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81"/>
            <p:cNvSpPr>
              <a:spLocks/>
            </p:cNvSpPr>
            <p:nvPr/>
          </p:nvSpPr>
          <p:spPr bwMode="auto">
            <a:xfrm>
              <a:off x="3884613" y="-1116013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82"/>
            <p:cNvSpPr>
              <a:spLocks/>
            </p:cNvSpPr>
            <p:nvPr/>
          </p:nvSpPr>
          <p:spPr bwMode="auto">
            <a:xfrm>
              <a:off x="3903663" y="-1096963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Oval 183"/>
            <p:cNvSpPr>
              <a:spLocks noChangeArrowheads="1"/>
            </p:cNvSpPr>
            <p:nvPr/>
          </p:nvSpPr>
          <p:spPr bwMode="auto">
            <a:xfrm>
              <a:off x="4056063" y="-652463"/>
              <a:ext cx="123825" cy="1238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Oval 184"/>
            <p:cNvSpPr>
              <a:spLocks noChangeArrowheads="1"/>
            </p:cNvSpPr>
            <p:nvPr/>
          </p:nvSpPr>
          <p:spPr bwMode="auto">
            <a:xfrm>
              <a:off x="4081463" y="-627063"/>
              <a:ext cx="73025" cy="730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Oval 185"/>
            <p:cNvSpPr>
              <a:spLocks noChangeArrowheads="1"/>
            </p:cNvSpPr>
            <p:nvPr/>
          </p:nvSpPr>
          <p:spPr bwMode="auto">
            <a:xfrm>
              <a:off x="4529138" y="-652463"/>
              <a:ext cx="127000" cy="1238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Oval 186"/>
            <p:cNvSpPr>
              <a:spLocks noChangeArrowheads="1"/>
            </p:cNvSpPr>
            <p:nvPr/>
          </p:nvSpPr>
          <p:spPr bwMode="auto">
            <a:xfrm>
              <a:off x="4557713" y="-627063"/>
              <a:ext cx="73025" cy="730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87"/>
            <p:cNvSpPr>
              <a:spLocks/>
            </p:cNvSpPr>
            <p:nvPr/>
          </p:nvSpPr>
          <p:spPr bwMode="auto">
            <a:xfrm>
              <a:off x="3960813" y="-785813"/>
              <a:ext cx="762000" cy="187325"/>
            </a:xfrm>
            <a:custGeom>
              <a:avLst/>
              <a:gdLst>
                <a:gd name="T0" fmla="*/ 221 w 240"/>
                <a:gd name="T1" fmla="*/ 59 h 59"/>
                <a:gd name="T2" fmla="*/ 199 w 240"/>
                <a:gd name="T3" fmla="*/ 39 h 59"/>
                <a:gd name="T4" fmla="*/ 177 w 240"/>
                <a:gd name="T5" fmla="*/ 59 h 59"/>
                <a:gd name="T6" fmla="*/ 72 w 240"/>
                <a:gd name="T7" fmla="*/ 59 h 59"/>
                <a:gd name="T8" fmla="*/ 50 w 240"/>
                <a:gd name="T9" fmla="*/ 39 h 59"/>
                <a:gd name="T10" fmla="*/ 28 w 240"/>
                <a:gd name="T11" fmla="*/ 59 h 59"/>
                <a:gd name="T12" fmla="*/ 0 w 240"/>
                <a:gd name="T13" fmla="*/ 54 h 59"/>
                <a:gd name="T14" fmla="*/ 4 w 240"/>
                <a:gd name="T15" fmla="*/ 26 h 59"/>
                <a:gd name="T16" fmla="*/ 50 w 240"/>
                <a:gd name="T17" fmla="*/ 20 h 59"/>
                <a:gd name="T18" fmla="*/ 60 w 240"/>
                <a:gd name="T19" fmla="*/ 0 h 59"/>
                <a:gd name="T20" fmla="*/ 142 w 240"/>
                <a:gd name="T21" fmla="*/ 1 h 59"/>
                <a:gd name="T22" fmla="*/ 162 w 240"/>
                <a:gd name="T23" fmla="*/ 23 h 59"/>
                <a:gd name="T24" fmla="*/ 236 w 240"/>
                <a:gd name="T25" fmla="*/ 29 h 59"/>
                <a:gd name="T26" fmla="*/ 240 w 240"/>
                <a:gd name="T27" fmla="*/ 56 h 59"/>
                <a:gd name="T28" fmla="*/ 221 w 240"/>
                <a:gd name="T2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59">
                  <a:moveTo>
                    <a:pt x="221" y="59"/>
                  </a:moveTo>
                  <a:cubicBezTo>
                    <a:pt x="220" y="48"/>
                    <a:pt x="210" y="39"/>
                    <a:pt x="199" y="39"/>
                  </a:cubicBezTo>
                  <a:cubicBezTo>
                    <a:pt x="188" y="39"/>
                    <a:pt x="179" y="48"/>
                    <a:pt x="177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0" y="48"/>
                    <a:pt x="61" y="39"/>
                    <a:pt x="50" y="39"/>
                  </a:cubicBezTo>
                  <a:cubicBezTo>
                    <a:pt x="38" y="39"/>
                    <a:pt x="29" y="48"/>
                    <a:pt x="28" y="5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62" y="23"/>
                    <a:pt x="162" y="23"/>
                    <a:pt x="162" y="23"/>
                  </a:cubicBezTo>
                  <a:cubicBezTo>
                    <a:pt x="236" y="29"/>
                    <a:pt x="236" y="29"/>
                    <a:pt x="236" y="29"/>
                  </a:cubicBezTo>
                  <a:cubicBezTo>
                    <a:pt x="240" y="56"/>
                    <a:pt x="240" y="56"/>
                    <a:pt x="240" y="56"/>
                  </a:cubicBezTo>
                  <a:cubicBezTo>
                    <a:pt x="221" y="59"/>
                    <a:pt x="221" y="59"/>
                    <a:pt x="221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88"/>
            <p:cNvSpPr>
              <a:spLocks/>
            </p:cNvSpPr>
            <p:nvPr/>
          </p:nvSpPr>
          <p:spPr bwMode="auto">
            <a:xfrm>
              <a:off x="4306888" y="-760413"/>
              <a:ext cx="142875" cy="60325"/>
            </a:xfrm>
            <a:custGeom>
              <a:avLst/>
              <a:gdLst>
                <a:gd name="T0" fmla="*/ 90 w 90"/>
                <a:gd name="T1" fmla="*/ 38 h 38"/>
                <a:gd name="T2" fmla="*/ 4 w 90"/>
                <a:gd name="T3" fmla="*/ 38 h 38"/>
                <a:gd name="T4" fmla="*/ 0 w 90"/>
                <a:gd name="T5" fmla="*/ 0 h 38"/>
                <a:gd name="T6" fmla="*/ 58 w 90"/>
                <a:gd name="T7" fmla="*/ 0 h 38"/>
                <a:gd name="T8" fmla="*/ 90 w 90"/>
                <a:gd name="T9" fmla="*/ 38 h 38"/>
                <a:gd name="T10" fmla="*/ 90 w 90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38">
                  <a:moveTo>
                    <a:pt x="90" y="38"/>
                  </a:moveTo>
                  <a:lnTo>
                    <a:pt x="4" y="38"/>
                  </a:lnTo>
                  <a:lnTo>
                    <a:pt x="0" y="0"/>
                  </a:lnTo>
                  <a:lnTo>
                    <a:pt x="58" y="0"/>
                  </a:lnTo>
                  <a:lnTo>
                    <a:pt x="90" y="38"/>
                  </a:lnTo>
                  <a:lnTo>
                    <a:pt x="90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89"/>
            <p:cNvSpPr>
              <a:spLocks/>
            </p:cNvSpPr>
            <p:nvPr/>
          </p:nvSpPr>
          <p:spPr bwMode="auto">
            <a:xfrm>
              <a:off x="4170363" y="-760413"/>
              <a:ext cx="117475" cy="60325"/>
            </a:xfrm>
            <a:custGeom>
              <a:avLst/>
              <a:gdLst>
                <a:gd name="T0" fmla="*/ 74 w 74"/>
                <a:gd name="T1" fmla="*/ 38 h 38"/>
                <a:gd name="T2" fmla="*/ 0 w 74"/>
                <a:gd name="T3" fmla="*/ 38 h 38"/>
                <a:gd name="T4" fmla="*/ 6 w 74"/>
                <a:gd name="T5" fmla="*/ 0 h 38"/>
                <a:gd name="T6" fmla="*/ 72 w 74"/>
                <a:gd name="T7" fmla="*/ 0 h 38"/>
                <a:gd name="T8" fmla="*/ 74 w 74"/>
                <a:gd name="T9" fmla="*/ 38 h 38"/>
                <a:gd name="T10" fmla="*/ 74 w 74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38">
                  <a:moveTo>
                    <a:pt x="74" y="38"/>
                  </a:moveTo>
                  <a:lnTo>
                    <a:pt x="0" y="38"/>
                  </a:lnTo>
                  <a:lnTo>
                    <a:pt x="6" y="0"/>
                  </a:lnTo>
                  <a:lnTo>
                    <a:pt x="72" y="0"/>
                  </a:lnTo>
                  <a:lnTo>
                    <a:pt x="74" y="38"/>
                  </a:lnTo>
                  <a:lnTo>
                    <a:pt x="74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90"/>
            <p:cNvSpPr>
              <a:spLocks/>
            </p:cNvSpPr>
            <p:nvPr/>
          </p:nvSpPr>
          <p:spPr bwMode="auto">
            <a:xfrm>
              <a:off x="5053013" y="-1116013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91"/>
            <p:cNvSpPr>
              <a:spLocks/>
            </p:cNvSpPr>
            <p:nvPr/>
          </p:nvSpPr>
          <p:spPr bwMode="auto">
            <a:xfrm>
              <a:off x="5053013" y="-1116013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92"/>
            <p:cNvSpPr>
              <a:spLocks/>
            </p:cNvSpPr>
            <p:nvPr/>
          </p:nvSpPr>
          <p:spPr bwMode="auto">
            <a:xfrm>
              <a:off x="5072063" y="-1096963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93"/>
            <p:cNvSpPr>
              <a:spLocks/>
            </p:cNvSpPr>
            <p:nvPr/>
          </p:nvSpPr>
          <p:spPr bwMode="auto">
            <a:xfrm>
              <a:off x="5126038" y="-862013"/>
              <a:ext cx="769938" cy="406400"/>
            </a:xfrm>
            <a:custGeom>
              <a:avLst/>
              <a:gdLst>
                <a:gd name="T0" fmla="*/ 25 w 242"/>
                <a:gd name="T1" fmla="*/ 127 h 128"/>
                <a:gd name="T2" fmla="*/ 47 w 242"/>
                <a:gd name="T3" fmla="*/ 127 h 128"/>
                <a:gd name="T4" fmla="*/ 60 w 242"/>
                <a:gd name="T5" fmla="*/ 118 h 128"/>
                <a:gd name="T6" fmla="*/ 53 w 242"/>
                <a:gd name="T7" fmla="*/ 112 h 128"/>
                <a:gd name="T8" fmla="*/ 51 w 242"/>
                <a:gd name="T9" fmla="*/ 103 h 128"/>
                <a:gd name="T10" fmla="*/ 57 w 242"/>
                <a:gd name="T11" fmla="*/ 89 h 128"/>
                <a:gd name="T12" fmla="*/ 110 w 242"/>
                <a:gd name="T13" fmla="*/ 87 h 128"/>
                <a:gd name="T14" fmla="*/ 120 w 242"/>
                <a:gd name="T15" fmla="*/ 93 h 128"/>
                <a:gd name="T16" fmla="*/ 125 w 242"/>
                <a:gd name="T17" fmla="*/ 111 h 128"/>
                <a:gd name="T18" fmla="*/ 135 w 242"/>
                <a:gd name="T19" fmla="*/ 122 h 128"/>
                <a:gd name="T20" fmla="*/ 157 w 242"/>
                <a:gd name="T21" fmla="*/ 124 h 128"/>
                <a:gd name="T22" fmla="*/ 163 w 242"/>
                <a:gd name="T23" fmla="*/ 112 h 128"/>
                <a:gd name="T24" fmla="*/ 152 w 242"/>
                <a:gd name="T25" fmla="*/ 102 h 128"/>
                <a:gd name="T26" fmla="*/ 160 w 242"/>
                <a:gd name="T27" fmla="*/ 95 h 128"/>
                <a:gd name="T28" fmla="*/ 172 w 242"/>
                <a:gd name="T29" fmla="*/ 107 h 128"/>
                <a:gd name="T30" fmla="*/ 183 w 242"/>
                <a:gd name="T31" fmla="*/ 82 h 128"/>
                <a:gd name="T32" fmla="*/ 169 w 242"/>
                <a:gd name="T33" fmla="*/ 66 h 128"/>
                <a:gd name="T34" fmla="*/ 171 w 242"/>
                <a:gd name="T35" fmla="*/ 57 h 128"/>
                <a:gd name="T36" fmla="*/ 194 w 242"/>
                <a:gd name="T37" fmla="*/ 52 h 128"/>
                <a:gd name="T38" fmla="*/ 228 w 242"/>
                <a:gd name="T39" fmla="*/ 54 h 128"/>
                <a:gd name="T40" fmla="*/ 238 w 242"/>
                <a:gd name="T41" fmla="*/ 48 h 128"/>
                <a:gd name="T42" fmla="*/ 241 w 242"/>
                <a:gd name="T43" fmla="*/ 42 h 128"/>
                <a:gd name="T44" fmla="*/ 224 w 242"/>
                <a:gd name="T45" fmla="*/ 26 h 128"/>
                <a:gd name="T46" fmla="*/ 209 w 242"/>
                <a:gd name="T47" fmla="*/ 12 h 128"/>
                <a:gd name="T48" fmla="*/ 196 w 242"/>
                <a:gd name="T49" fmla="*/ 8 h 128"/>
                <a:gd name="T50" fmla="*/ 147 w 242"/>
                <a:gd name="T51" fmla="*/ 2 h 128"/>
                <a:gd name="T52" fmla="*/ 115 w 242"/>
                <a:gd name="T53" fmla="*/ 8 h 128"/>
                <a:gd name="T54" fmla="*/ 55 w 242"/>
                <a:gd name="T55" fmla="*/ 5 h 128"/>
                <a:gd name="T56" fmla="*/ 3 w 242"/>
                <a:gd name="T57" fmla="*/ 44 h 128"/>
                <a:gd name="T58" fmla="*/ 16 w 242"/>
                <a:gd name="T59" fmla="*/ 90 h 128"/>
                <a:gd name="T60" fmla="*/ 8 w 242"/>
                <a:gd name="T61" fmla="*/ 98 h 128"/>
                <a:gd name="T62" fmla="*/ 9 w 242"/>
                <a:gd name="T63" fmla="*/ 110 h 128"/>
                <a:gd name="T64" fmla="*/ 15 w 242"/>
                <a:gd name="T65" fmla="*/ 113 h 128"/>
                <a:gd name="T66" fmla="*/ 18 w 242"/>
                <a:gd name="T67" fmla="*/ 12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2" h="128">
                  <a:moveTo>
                    <a:pt x="21" y="126"/>
                  </a:moveTo>
                  <a:cubicBezTo>
                    <a:pt x="22" y="127"/>
                    <a:pt x="23" y="127"/>
                    <a:pt x="25" y="127"/>
                  </a:cubicBezTo>
                  <a:cubicBezTo>
                    <a:pt x="26" y="127"/>
                    <a:pt x="27" y="127"/>
                    <a:pt x="29" y="127"/>
                  </a:cubicBezTo>
                  <a:cubicBezTo>
                    <a:pt x="35" y="128"/>
                    <a:pt x="41" y="128"/>
                    <a:pt x="47" y="127"/>
                  </a:cubicBezTo>
                  <a:cubicBezTo>
                    <a:pt x="50" y="127"/>
                    <a:pt x="55" y="126"/>
                    <a:pt x="57" y="125"/>
                  </a:cubicBezTo>
                  <a:cubicBezTo>
                    <a:pt x="59" y="123"/>
                    <a:pt x="60" y="121"/>
                    <a:pt x="60" y="118"/>
                  </a:cubicBezTo>
                  <a:cubicBezTo>
                    <a:pt x="60" y="116"/>
                    <a:pt x="58" y="114"/>
                    <a:pt x="57" y="113"/>
                  </a:cubicBezTo>
                  <a:cubicBezTo>
                    <a:pt x="55" y="112"/>
                    <a:pt x="54" y="112"/>
                    <a:pt x="53" y="112"/>
                  </a:cubicBezTo>
                  <a:cubicBezTo>
                    <a:pt x="51" y="111"/>
                    <a:pt x="50" y="109"/>
                    <a:pt x="50" y="107"/>
                  </a:cubicBezTo>
                  <a:cubicBezTo>
                    <a:pt x="50" y="106"/>
                    <a:pt x="50" y="105"/>
                    <a:pt x="51" y="103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3" y="93"/>
                    <a:pt x="55" y="90"/>
                    <a:pt x="57" y="89"/>
                  </a:cubicBezTo>
                  <a:cubicBezTo>
                    <a:pt x="60" y="87"/>
                    <a:pt x="63" y="86"/>
                    <a:pt x="67" y="86"/>
                  </a:cubicBezTo>
                  <a:cubicBezTo>
                    <a:pt x="110" y="87"/>
                    <a:pt x="110" y="87"/>
                    <a:pt x="110" y="87"/>
                  </a:cubicBezTo>
                  <a:cubicBezTo>
                    <a:pt x="112" y="87"/>
                    <a:pt x="113" y="88"/>
                    <a:pt x="115" y="88"/>
                  </a:cubicBezTo>
                  <a:cubicBezTo>
                    <a:pt x="117" y="89"/>
                    <a:pt x="118" y="91"/>
                    <a:pt x="120" y="93"/>
                  </a:cubicBezTo>
                  <a:cubicBezTo>
                    <a:pt x="121" y="94"/>
                    <a:pt x="122" y="96"/>
                    <a:pt x="122" y="97"/>
                  </a:cubicBezTo>
                  <a:cubicBezTo>
                    <a:pt x="125" y="111"/>
                    <a:pt x="125" y="111"/>
                    <a:pt x="125" y="111"/>
                  </a:cubicBezTo>
                  <a:cubicBezTo>
                    <a:pt x="125" y="113"/>
                    <a:pt x="126" y="115"/>
                    <a:pt x="128" y="117"/>
                  </a:cubicBezTo>
                  <a:cubicBezTo>
                    <a:pt x="130" y="120"/>
                    <a:pt x="132" y="121"/>
                    <a:pt x="135" y="122"/>
                  </a:cubicBezTo>
                  <a:cubicBezTo>
                    <a:pt x="138" y="123"/>
                    <a:pt x="140" y="123"/>
                    <a:pt x="143" y="123"/>
                  </a:cubicBezTo>
                  <a:cubicBezTo>
                    <a:pt x="147" y="123"/>
                    <a:pt x="153" y="124"/>
                    <a:pt x="157" y="124"/>
                  </a:cubicBezTo>
                  <a:cubicBezTo>
                    <a:pt x="160" y="123"/>
                    <a:pt x="163" y="123"/>
                    <a:pt x="165" y="119"/>
                  </a:cubicBezTo>
                  <a:cubicBezTo>
                    <a:pt x="166" y="117"/>
                    <a:pt x="164" y="114"/>
                    <a:pt x="163" y="112"/>
                  </a:cubicBezTo>
                  <a:cubicBezTo>
                    <a:pt x="162" y="109"/>
                    <a:pt x="159" y="106"/>
                    <a:pt x="157" y="105"/>
                  </a:cubicBezTo>
                  <a:cubicBezTo>
                    <a:pt x="155" y="104"/>
                    <a:pt x="154" y="103"/>
                    <a:pt x="152" y="102"/>
                  </a:cubicBezTo>
                  <a:cubicBezTo>
                    <a:pt x="153" y="92"/>
                    <a:pt x="153" y="92"/>
                    <a:pt x="153" y="92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0" y="98"/>
                    <a:pt x="160" y="100"/>
                    <a:pt x="162" y="103"/>
                  </a:cubicBezTo>
                  <a:cubicBezTo>
                    <a:pt x="165" y="106"/>
                    <a:pt x="168" y="107"/>
                    <a:pt x="172" y="107"/>
                  </a:cubicBezTo>
                  <a:cubicBezTo>
                    <a:pt x="178" y="106"/>
                    <a:pt x="181" y="101"/>
                    <a:pt x="183" y="95"/>
                  </a:cubicBezTo>
                  <a:cubicBezTo>
                    <a:pt x="184" y="91"/>
                    <a:pt x="184" y="86"/>
                    <a:pt x="183" y="82"/>
                  </a:cubicBezTo>
                  <a:cubicBezTo>
                    <a:pt x="182" y="78"/>
                    <a:pt x="179" y="74"/>
                    <a:pt x="176" y="71"/>
                  </a:cubicBezTo>
                  <a:cubicBezTo>
                    <a:pt x="174" y="69"/>
                    <a:pt x="172" y="67"/>
                    <a:pt x="169" y="66"/>
                  </a:cubicBezTo>
                  <a:cubicBezTo>
                    <a:pt x="168" y="65"/>
                    <a:pt x="167" y="63"/>
                    <a:pt x="167" y="62"/>
                  </a:cubicBezTo>
                  <a:cubicBezTo>
                    <a:pt x="167" y="59"/>
                    <a:pt x="169" y="58"/>
                    <a:pt x="171" y="57"/>
                  </a:cubicBezTo>
                  <a:cubicBezTo>
                    <a:pt x="175" y="55"/>
                    <a:pt x="178" y="54"/>
                    <a:pt x="182" y="53"/>
                  </a:cubicBezTo>
                  <a:cubicBezTo>
                    <a:pt x="186" y="52"/>
                    <a:pt x="190" y="52"/>
                    <a:pt x="194" y="52"/>
                  </a:cubicBezTo>
                  <a:cubicBezTo>
                    <a:pt x="203" y="52"/>
                    <a:pt x="212" y="52"/>
                    <a:pt x="221" y="53"/>
                  </a:cubicBezTo>
                  <a:cubicBezTo>
                    <a:pt x="223" y="54"/>
                    <a:pt x="226" y="54"/>
                    <a:pt x="228" y="54"/>
                  </a:cubicBezTo>
                  <a:cubicBezTo>
                    <a:pt x="230" y="54"/>
                    <a:pt x="233" y="54"/>
                    <a:pt x="234" y="53"/>
                  </a:cubicBezTo>
                  <a:cubicBezTo>
                    <a:pt x="236" y="52"/>
                    <a:pt x="237" y="50"/>
                    <a:pt x="238" y="48"/>
                  </a:cubicBezTo>
                  <a:cubicBezTo>
                    <a:pt x="239" y="47"/>
                    <a:pt x="239" y="45"/>
                    <a:pt x="239" y="43"/>
                  </a:cubicBezTo>
                  <a:cubicBezTo>
                    <a:pt x="240" y="43"/>
                    <a:pt x="240" y="42"/>
                    <a:pt x="241" y="42"/>
                  </a:cubicBezTo>
                  <a:cubicBezTo>
                    <a:pt x="242" y="40"/>
                    <a:pt x="241" y="38"/>
                    <a:pt x="240" y="37"/>
                  </a:cubicBezTo>
                  <a:cubicBezTo>
                    <a:pt x="224" y="26"/>
                    <a:pt x="224" y="26"/>
                    <a:pt x="224" y="26"/>
                  </a:cubicBezTo>
                  <a:cubicBezTo>
                    <a:pt x="223" y="24"/>
                    <a:pt x="221" y="22"/>
                    <a:pt x="219" y="20"/>
                  </a:cubicBezTo>
                  <a:cubicBezTo>
                    <a:pt x="216" y="17"/>
                    <a:pt x="213" y="14"/>
                    <a:pt x="209" y="12"/>
                  </a:cubicBezTo>
                  <a:cubicBezTo>
                    <a:pt x="206" y="11"/>
                    <a:pt x="204" y="10"/>
                    <a:pt x="201" y="9"/>
                  </a:cubicBezTo>
                  <a:cubicBezTo>
                    <a:pt x="199" y="9"/>
                    <a:pt x="198" y="8"/>
                    <a:pt x="196" y="8"/>
                  </a:cubicBezTo>
                  <a:cubicBezTo>
                    <a:pt x="190" y="6"/>
                    <a:pt x="184" y="3"/>
                    <a:pt x="178" y="2"/>
                  </a:cubicBezTo>
                  <a:cubicBezTo>
                    <a:pt x="167" y="0"/>
                    <a:pt x="157" y="0"/>
                    <a:pt x="147" y="2"/>
                  </a:cubicBezTo>
                  <a:cubicBezTo>
                    <a:pt x="142" y="3"/>
                    <a:pt x="138" y="5"/>
                    <a:pt x="133" y="6"/>
                  </a:cubicBezTo>
                  <a:cubicBezTo>
                    <a:pt x="127" y="7"/>
                    <a:pt x="121" y="7"/>
                    <a:pt x="115" y="8"/>
                  </a:cubicBezTo>
                  <a:cubicBezTo>
                    <a:pt x="107" y="8"/>
                    <a:pt x="99" y="6"/>
                    <a:pt x="91" y="5"/>
                  </a:cubicBezTo>
                  <a:cubicBezTo>
                    <a:pt x="79" y="4"/>
                    <a:pt x="67" y="4"/>
                    <a:pt x="55" y="5"/>
                  </a:cubicBezTo>
                  <a:cubicBezTo>
                    <a:pt x="44" y="6"/>
                    <a:pt x="33" y="8"/>
                    <a:pt x="24" y="14"/>
                  </a:cubicBezTo>
                  <a:cubicBezTo>
                    <a:pt x="13" y="21"/>
                    <a:pt x="6" y="32"/>
                    <a:pt x="3" y="44"/>
                  </a:cubicBezTo>
                  <a:cubicBezTo>
                    <a:pt x="0" y="55"/>
                    <a:pt x="1" y="68"/>
                    <a:pt x="7" y="78"/>
                  </a:cubicBezTo>
                  <a:cubicBezTo>
                    <a:pt x="9" y="83"/>
                    <a:pt x="12" y="87"/>
                    <a:pt x="16" y="90"/>
                  </a:cubicBezTo>
                  <a:cubicBezTo>
                    <a:pt x="14" y="92"/>
                    <a:pt x="12" y="93"/>
                    <a:pt x="11" y="95"/>
                  </a:cubicBezTo>
                  <a:cubicBezTo>
                    <a:pt x="10" y="96"/>
                    <a:pt x="9" y="97"/>
                    <a:pt x="8" y="98"/>
                  </a:cubicBezTo>
                  <a:cubicBezTo>
                    <a:pt x="7" y="100"/>
                    <a:pt x="7" y="102"/>
                    <a:pt x="6" y="103"/>
                  </a:cubicBezTo>
                  <a:cubicBezTo>
                    <a:pt x="5" y="106"/>
                    <a:pt x="6" y="109"/>
                    <a:pt x="9" y="110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7" y="121"/>
                    <a:pt x="17" y="123"/>
                    <a:pt x="18" y="124"/>
                  </a:cubicBezTo>
                  <a:cubicBezTo>
                    <a:pt x="19" y="125"/>
                    <a:pt x="20" y="126"/>
                    <a:pt x="21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94"/>
            <p:cNvSpPr>
              <a:spLocks/>
            </p:cNvSpPr>
            <p:nvPr/>
          </p:nvSpPr>
          <p:spPr bwMode="auto">
            <a:xfrm>
              <a:off x="6223001" y="-1116013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95"/>
            <p:cNvSpPr>
              <a:spLocks/>
            </p:cNvSpPr>
            <p:nvPr/>
          </p:nvSpPr>
          <p:spPr bwMode="auto">
            <a:xfrm>
              <a:off x="6223001" y="-1116013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96"/>
            <p:cNvSpPr>
              <a:spLocks/>
            </p:cNvSpPr>
            <p:nvPr/>
          </p:nvSpPr>
          <p:spPr bwMode="auto">
            <a:xfrm>
              <a:off x="6242051" y="-1096963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1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1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97"/>
            <p:cNvSpPr>
              <a:spLocks/>
            </p:cNvSpPr>
            <p:nvPr/>
          </p:nvSpPr>
          <p:spPr bwMode="auto">
            <a:xfrm>
              <a:off x="6299201" y="-830263"/>
              <a:ext cx="323850" cy="63500"/>
            </a:xfrm>
            <a:custGeom>
              <a:avLst/>
              <a:gdLst>
                <a:gd name="T0" fmla="*/ 1 w 102"/>
                <a:gd name="T1" fmla="*/ 3 h 20"/>
                <a:gd name="T2" fmla="*/ 0 w 102"/>
                <a:gd name="T3" fmla="*/ 15 h 20"/>
                <a:gd name="T4" fmla="*/ 8 w 102"/>
                <a:gd name="T5" fmla="*/ 18 h 20"/>
                <a:gd name="T6" fmla="*/ 17 w 102"/>
                <a:gd name="T7" fmla="*/ 17 h 20"/>
                <a:gd name="T8" fmla="*/ 25 w 102"/>
                <a:gd name="T9" fmla="*/ 13 h 20"/>
                <a:gd name="T10" fmla="*/ 33 w 102"/>
                <a:gd name="T11" fmla="*/ 18 h 20"/>
                <a:gd name="T12" fmla="*/ 44 w 102"/>
                <a:gd name="T13" fmla="*/ 18 h 20"/>
                <a:gd name="T14" fmla="*/ 51 w 102"/>
                <a:gd name="T15" fmla="*/ 14 h 20"/>
                <a:gd name="T16" fmla="*/ 61 w 102"/>
                <a:gd name="T17" fmla="*/ 18 h 20"/>
                <a:gd name="T18" fmla="*/ 69 w 102"/>
                <a:gd name="T19" fmla="*/ 18 h 20"/>
                <a:gd name="T20" fmla="*/ 78 w 102"/>
                <a:gd name="T21" fmla="*/ 13 h 20"/>
                <a:gd name="T22" fmla="*/ 84 w 102"/>
                <a:gd name="T23" fmla="*/ 18 h 20"/>
                <a:gd name="T24" fmla="*/ 95 w 102"/>
                <a:gd name="T25" fmla="*/ 19 h 20"/>
                <a:gd name="T26" fmla="*/ 102 w 102"/>
                <a:gd name="T27" fmla="*/ 14 h 20"/>
                <a:gd name="T28" fmla="*/ 102 w 102"/>
                <a:gd name="T29" fmla="*/ 4 h 20"/>
                <a:gd name="T30" fmla="*/ 95 w 102"/>
                <a:gd name="T31" fmla="*/ 7 h 20"/>
                <a:gd name="T32" fmla="*/ 85 w 102"/>
                <a:gd name="T33" fmla="*/ 6 h 20"/>
                <a:gd name="T34" fmla="*/ 78 w 102"/>
                <a:gd name="T35" fmla="*/ 0 h 20"/>
                <a:gd name="T36" fmla="*/ 73 w 102"/>
                <a:gd name="T37" fmla="*/ 4 h 20"/>
                <a:gd name="T38" fmla="*/ 60 w 102"/>
                <a:gd name="T39" fmla="*/ 7 h 20"/>
                <a:gd name="T40" fmla="*/ 51 w 102"/>
                <a:gd name="T41" fmla="*/ 2 h 20"/>
                <a:gd name="T42" fmla="*/ 44 w 102"/>
                <a:gd name="T43" fmla="*/ 6 h 20"/>
                <a:gd name="T44" fmla="*/ 36 w 102"/>
                <a:gd name="T45" fmla="*/ 7 h 20"/>
                <a:gd name="T46" fmla="*/ 29 w 102"/>
                <a:gd name="T47" fmla="*/ 4 h 20"/>
                <a:gd name="T48" fmla="*/ 25 w 102"/>
                <a:gd name="T49" fmla="*/ 0 h 20"/>
                <a:gd name="T50" fmla="*/ 18 w 102"/>
                <a:gd name="T51" fmla="*/ 5 h 20"/>
                <a:gd name="T52" fmla="*/ 8 w 102"/>
                <a:gd name="T53" fmla="*/ 6 h 20"/>
                <a:gd name="T54" fmla="*/ 1 w 102"/>
                <a:gd name="T5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20">
                  <a:moveTo>
                    <a:pt x="1" y="3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3" y="16"/>
                    <a:pt x="5" y="18"/>
                    <a:pt x="8" y="18"/>
                  </a:cubicBezTo>
                  <a:cubicBezTo>
                    <a:pt x="11" y="18"/>
                    <a:pt x="15" y="18"/>
                    <a:pt x="17" y="17"/>
                  </a:cubicBezTo>
                  <a:cubicBezTo>
                    <a:pt x="20" y="16"/>
                    <a:pt x="22" y="15"/>
                    <a:pt x="25" y="13"/>
                  </a:cubicBezTo>
                  <a:cubicBezTo>
                    <a:pt x="27" y="16"/>
                    <a:pt x="30" y="17"/>
                    <a:pt x="33" y="18"/>
                  </a:cubicBezTo>
                  <a:cubicBezTo>
                    <a:pt x="37" y="19"/>
                    <a:pt x="41" y="19"/>
                    <a:pt x="44" y="18"/>
                  </a:cubicBezTo>
                  <a:cubicBezTo>
                    <a:pt x="47" y="17"/>
                    <a:pt x="49" y="16"/>
                    <a:pt x="51" y="14"/>
                  </a:cubicBezTo>
                  <a:cubicBezTo>
                    <a:pt x="54" y="16"/>
                    <a:pt x="57" y="18"/>
                    <a:pt x="61" y="18"/>
                  </a:cubicBezTo>
                  <a:cubicBezTo>
                    <a:pt x="63" y="19"/>
                    <a:pt x="66" y="19"/>
                    <a:pt x="69" y="18"/>
                  </a:cubicBezTo>
                  <a:cubicBezTo>
                    <a:pt x="72" y="17"/>
                    <a:pt x="75" y="15"/>
                    <a:pt x="78" y="13"/>
                  </a:cubicBezTo>
                  <a:cubicBezTo>
                    <a:pt x="80" y="15"/>
                    <a:pt x="81" y="17"/>
                    <a:pt x="84" y="18"/>
                  </a:cubicBezTo>
                  <a:cubicBezTo>
                    <a:pt x="87" y="19"/>
                    <a:pt x="91" y="20"/>
                    <a:pt x="95" y="19"/>
                  </a:cubicBezTo>
                  <a:cubicBezTo>
                    <a:pt x="98" y="18"/>
                    <a:pt x="100" y="17"/>
                    <a:pt x="102" y="14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0" y="5"/>
                    <a:pt x="97" y="7"/>
                    <a:pt x="95" y="7"/>
                  </a:cubicBezTo>
                  <a:cubicBezTo>
                    <a:pt x="91" y="8"/>
                    <a:pt x="88" y="7"/>
                    <a:pt x="85" y="6"/>
                  </a:cubicBezTo>
                  <a:cubicBezTo>
                    <a:pt x="82" y="5"/>
                    <a:pt x="80" y="3"/>
                    <a:pt x="78" y="0"/>
                  </a:cubicBezTo>
                  <a:cubicBezTo>
                    <a:pt x="76" y="2"/>
                    <a:pt x="75" y="3"/>
                    <a:pt x="73" y="4"/>
                  </a:cubicBezTo>
                  <a:cubicBezTo>
                    <a:pt x="69" y="7"/>
                    <a:pt x="65" y="8"/>
                    <a:pt x="60" y="7"/>
                  </a:cubicBezTo>
                  <a:cubicBezTo>
                    <a:pt x="56" y="6"/>
                    <a:pt x="54" y="4"/>
                    <a:pt x="51" y="2"/>
                  </a:cubicBezTo>
                  <a:cubicBezTo>
                    <a:pt x="49" y="4"/>
                    <a:pt x="47" y="5"/>
                    <a:pt x="44" y="6"/>
                  </a:cubicBezTo>
                  <a:cubicBezTo>
                    <a:pt x="41" y="7"/>
                    <a:pt x="39" y="7"/>
                    <a:pt x="36" y="7"/>
                  </a:cubicBezTo>
                  <a:cubicBezTo>
                    <a:pt x="34" y="7"/>
                    <a:pt x="31" y="6"/>
                    <a:pt x="29" y="4"/>
                  </a:cubicBezTo>
                  <a:cubicBezTo>
                    <a:pt x="27" y="3"/>
                    <a:pt x="26" y="2"/>
                    <a:pt x="25" y="0"/>
                  </a:cubicBezTo>
                  <a:cubicBezTo>
                    <a:pt x="23" y="3"/>
                    <a:pt x="21" y="4"/>
                    <a:pt x="18" y="5"/>
                  </a:cubicBezTo>
                  <a:cubicBezTo>
                    <a:pt x="15" y="7"/>
                    <a:pt x="12" y="7"/>
                    <a:pt x="8" y="6"/>
                  </a:cubicBezTo>
                  <a:cubicBezTo>
                    <a:pt x="6" y="6"/>
                    <a:pt x="3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98"/>
            <p:cNvSpPr>
              <a:spLocks/>
            </p:cNvSpPr>
            <p:nvPr/>
          </p:nvSpPr>
          <p:spPr bwMode="auto">
            <a:xfrm>
              <a:off x="6302376" y="-754063"/>
              <a:ext cx="323850" cy="63500"/>
            </a:xfrm>
            <a:custGeom>
              <a:avLst/>
              <a:gdLst>
                <a:gd name="T0" fmla="*/ 0 w 102"/>
                <a:gd name="T1" fmla="*/ 2 h 20"/>
                <a:gd name="T2" fmla="*/ 0 w 102"/>
                <a:gd name="T3" fmla="*/ 15 h 20"/>
                <a:gd name="T4" fmla="*/ 7 w 102"/>
                <a:gd name="T5" fmla="*/ 18 h 20"/>
                <a:gd name="T6" fmla="*/ 16 w 102"/>
                <a:gd name="T7" fmla="*/ 18 h 20"/>
                <a:gd name="T8" fmla="*/ 24 w 102"/>
                <a:gd name="T9" fmla="*/ 13 h 20"/>
                <a:gd name="T10" fmla="*/ 32 w 102"/>
                <a:gd name="T11" fmla="*/ 19 h 20"/>
                <a:gd name="T12" fmla="*/ 44 w 102"/>
                <a:gd name="T13" fmla="*/ 18 h 20"/>
                <a:gd name="T14" fmla="*/ 50 w 102"/>
                <a:gd name="T15" fmla="*/ 12 h 20"/>
                <a:gd name="T16" fmla="*/ 58 w 102"/>
                <a:gd name="T17" fmla="*/ 18 h 20"/>
                <a:gd name="T18" fmla="*/ 65 w 102"/>
                <a:gd name="T19" fmla="*/ 19 h 20"/>
                <a:gd name="T20" fmla="*/ 73 w 102"/>
                <a:gd name="T21" fmla="*/ 17 h 20"/>
                <a:gd name="T22" fmla="*/ 77 w 102"/>
                <a:gd name="T23" fmla="*/ 13 h 20"/>
                <a:gd name="T24" fmla="*/ 84 w 102"/>
                <a:gd name="T25" fmla="*/ 18 h 20"/>
                <a:gd name="T26" fmla="*/ 93 w 102"/>
                <a:gd name="T27" fmla="*/ 19 h 20"/>
                <a:gd name="T28" fmla="*/ 101 w 102"/>
                <a:gd name="T29" fmla="*/ 15 h 20"/>
                <a:gd name="T30" fmla="*/ 102 w 102"/>
                <a:gd name="T31" fmla="*/ 3 h 20"/>
                <a:gd name="T32" fmla="*/ 94 w 102"/>
                <a:gd name="T33" fmla="*/ 6 h 20"/>
                <a:gd name="T34" fmla="*/ 88 w 102"/>
                <a:gd name="T35" fmla="*/ 6 h 20"/>
                <a:gd name="T36" fmla="*/ 81 w 102"/>
                <a:gd name="T37" fmla="*/ 4 h 20"/>
                <a:gd name="T38" fmla="*/ 77 w 102"/>
                <a:gd name="T39" fmla="*/ 0 h 20"/>
                <a:gd name="T40" fmla="*/ 70 w 102"/>
                <a:gd name="T41" fmla="*/ 5 h 20"/>
                <a:gd name="T42" fmla="*/ 57 w 102"/>
                <a:gd name="T43" fmla="*/ 5 h 20"/>
                <a:gd name="T44" fmla="*/ 51 w 102"/>
                <a:gd name="T45" fmla="*/ 0 h 20"/>
                <a:gd name="T46" fmla="*/ 44 w 102"/>
                <a:gd name="T47" fmla="*/ 5 h 20"/>
                <a:gd name="T48" fmla="*/ 32 w 102"/>
                <a:gd name="T49" fmla="*/ 6 h 20"/>
                <a:gd name="T50" fmla="*/ 24 w 102"/>
                <a:gd name="T51" fmla="*/ 0 h 20"/>
                <a:gd name="T52" fmla="*/ 18 w 102"/>
                <a:gd name="T53" fmla="*/ 5 h 20"/>
                <a:gd name="T54" fmla="*/ 8 w 102"/>
                <a:gd name="T55" fmla="*/ 6 h 20"/>
                <a:gd name="T56" fmla="*/ 0 w 102"/>
                <a:gd name="T5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2" h="20">
                  <a:moveTo>
                    <a:pt x="0" y="2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6"/>
                    <a:pt x="4" y="18"/>
                    <a:pt x="7" y="18"/>
                  </a:cubicBezTo>
                  <a:cubicBezTo>
                    <a:pt x="10" y="19"/>
                    <a:pt x="13" y="19"/>
                    <a:pt x="16" y="18"/>
                  </a:cubicBezTo>
                  <a:cubicBezTo>
                    <a:pt x="19" y="17"/>
                    <a:pt x="22" y="15"/>
                    <a:pt x="24" y="13"/>
                  </a:cubicBezTo>
                  <a:cubicBezTo>
                    <a:pt x="26" y="16"/>
                    <a:pt x="28" y="17"/>
                    <a:pt x="32" y="19"/>
                  </a:cubicBezTo>
                  <a:cubicBezTo>
                    <a:pt x="36" y="20"/>
                    <a:pt x="40" y="19"/>
                    <a:pt x="44" y="18"/>
                  </a:cubicBezTo>
                  <a:cubicBezTo>
                    <a:pt x="46" y="16"/>
                    <a:pt x="48" y="15"/>
                    <a:pt x="50" y="12"/>
                  </a:cubicBezTo>
                  <a:cubicBezTo>
                    <a:pt x="52" y="15"/>
                    <a:pt x="55" y="17"/>
                    <a:pt x="58" y="18"/>
                  </a:cubicBezTo>
                  <a:cubicBezTo>
                    <a:pt x="60" y="19"/>
                    <a:pt x="63" y="19"/>
                    <a:pt x="65" y="19"/>
                  </a:cubicBezTo>
                  <a:cubicBezTo>
                    <a:pt x="68" y="19"/>
                    <a:pt x="71" y="18"/>
                    <a:pt x="73" y="17"/>
                  </a:cubicBezTo>
                  <a:cubicBezTo>
                    <a:pt x="75" y="16"/>
                    <a:pt x="76" y="14"/>
                    <a:pt x="77" y="13"/>
                  </a:cubicBezTo>
                  <a:cubicBezTo>
                    <a:pt x="79" y="15"/>
                    <a:pt x="81" y="17"/>
                    <a:pt x="84" y="18"/>
                  </a:cubicBezTo>
                  <a:cubicBezTo>
                    <a:pt x="86" y="19"/>
                    <a:pt x="90" y="20"/>
                    <a:pt x="93" y="19"/>
                  </a:cubicBezTo>
                  <a:cubicBezTo>
                    <a:pt x="96" y="19"/>
                    <a:pt x="99" y="17"/>
                    <a:pt x="101" y="15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99" y="4"/>
                    <a:pt x="97" y="6"/>
                    <a:pt x="94" y="6"/>
                  </a:cubicBezTo>
                  <a:cubicBezTo>
                    <a:pt x="92" y="7"/>
                    <a:pt x="90" y="6"/>
                    <a:pt x="88" y="6"/>
                  </a:cubicBezTo>
                  <a:cubicBezTo>
                    <a:pt x="85" y="6"/>
                    <a:pt x="83" y="5"/>
                    <a:pt x="81" y="4"/>
                  </a:cubicBezTo>
                  <a:cubicBezTo>
                    <a:pt x="79" y="3"/>
                    <a:pt x="78" y="2"/>
                    <a:pt x="77" y="0"/>
                  </a:cubicBezTo>
                  <a:cubicBezTo>
                    <a:pt x="75" y="2"/>
                    <a:pt x="73" y="4"/>
                    <a:pt x="70" y="5"/>
                  </a:cubicBezTo>
                  <a:cubicBezTo>
                    <a:pt x="66" y="7"/>
                    <a:pt x="61" y="7"/>
                    <a:pt x="57" y="5"/>
                  </a:cubicBezTo>
                  <a:cubicBezTo>
                    <a:pt x="54" y="3"/>
                    <a:pt x="53" y="2"/>
                    <a:pt x="51" y="0"/>
                  </a:cubicBezTo>
                  <a:cubicBezTo>
                    <a:pt x="49" y="2"/>
                    <a:pt x="47" y="4"/>
                    <a:pt x="44" y="5"/>
                  </a:cubicBezTo>
                  <a:cubicBezTo>
                    <a:pt x="40" y="7"/>
                    <a:pt x="36" y="7"/>
                    <a:pt x="32" y="6"/>
                  </a:cubicBezTo>
                  <a:cubicBezTo>
                    <a:pt x="29" y="4"/>
                    <a:pt x="26" y="3"/>
                    <a:pt x="24" y="0"/>
                  </a:cubicBezTo>
                  <a:cubicBezTo>
                    <a:pt x="22" y="2"/>
                    <a:pt x="20" y="4"/>
                    <a:pt x="18" y="5"/>
                  </a:cubicBezTo>
                  <a:cubicBezTo>
                    <a:pt x="15" y="6"/>
                    <a:pt x="11" y="6"/>
                    <a:pt x="8" y="6"/>
                  </a:cubicBezTo>
                  <a:cubicBezTo>
                    <a:pt x="5" y="5"/>
                    <a:pt x="3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99"/>
            <p:cNvSpPr>
              <a:spLocks/>
            </p:cNvSpPr>
            <p:nvPr/>
          </p:nvSpPr>
          <p:spPr bwMode="auto">
            <a:xfrm>
              <a:off x="6302376" y="-601663"/>
              <a:ext cx="320675" cy="63500"/>
            </a:xfrm>
            <a:custGeom>
              <a:avLst/>
              <a:gdLst>
                <a:gd name="T0" fmla="*/ 0 w 101"/>
                <a:gd name="T1" fmla="*/ 2 h 20"/>
                <a:gd name="T2" fmla="*/ 0 w 101"/>
                <a:gd name="T3" fmla="*/ 15 h 20"/>
                <a:gd name="T4" fmla="*/ 9 w 101"/>
                <a:gd name="T5" fmla="*/ 18 h 20"/>
                <a:gd name="T6" fmla="*/ 15 w 101"/>
                <a:gd name="T7" fmla="*/ 18 h 20"/>
                <a:gd name="T8" fmla="*/ 24 w 101"/>
                <a:gd name="T9" fmla="*/ 12 h 20"/>
                <a:gd name="T10" fmla="*/ 31 w 101"/>
                <a:gd name="T11" fmla="*/ 18 h 20"/>
                <a:gd name="T12" fmla="*/ 41 w 101"/>
                <a:gd name="T13" fmla="*/ 18 h 20"/>
                <a:gd name="T14" fmla="*/ 50 w 101"/>
                <a:gd name="T15" fmla="*/ 13 h 20"/>
                <a:gd name="T16" fmla="*/ 56 w 101"/>
                <a:gd name="T17" fmla="*/ 18 h 20"/>
                <a:gd name="T18" fmla="*/ 70 w 101"/>
                <a:gd name="T19" fmla="*/ 18 h 20"/>
                <a:gd name="T20" fmla="*/ 77 w 101"/>
                <a:gd name="T21" fmla="*/ 13 h 20"/>
                <a:gd name="T22" fmla="*/ 77 w 101"/>
                <a:gd name="T23" fmla="*/ 13 h 20"/>
                <a:gd name="T24" fmla="*/ 84 w 101"/>
                <a:gd name="T25" fmla="*/ 18 h 20"/>
                <a:gd name="T26" fmla="*/ 95 w 101"/>
                <a:gd name="T27" fmla="*/ 19 h 20"/>
                <a:gd name="T28" fmla="*/ 101 w 101"/>
                <a:gd name="T29" fmla="*/ 15 h 20"/>
                <a:gd name="T30" fmla="*/ 101 w 101"/>
                <a:gd name="T31" fmla="*/ 3 h 20"/>
                <a:gd name="T32" fmla="*/ 95 w 101"/>
                <a:gd name="T33" fmla="*/ 6 h 20"/>
                <a:gd name="T34" fmla="*/ 88 w 101"/>
                <a:gd name="T35" fmla="*/ 7 h 20"/>
                <a:gd name="T36" fmla="*/ 80 w 101"/>
                <a:gd name="T37" fmla="*/ 4 h 20"/>
                <a:gd name="T38" fmla="*/ 77 w 101"/>
                <a:gd name="T39" fmla="*/ 0 h 20"/>
                <a:gd name="T40" fmla="*/ 70 w 101"/>
                <a:gd name="T41" fmla="*/ 5 h 20"/>
                <a:gd name="T42" fmla="*/ 59 w 101"/>
                <a:gd name="T43" fmla="*/ 6 h 20"/>
                <a:gd name="T44" fmla="*/ 50 w 101"/>
                <a:gd name="T45" fmla="*/ 0 h 20"/>
                <a:gd name="T46" fmla="*/ 43 w 101"/>
                <a:gd name="T47" fmla="*/ 5 h 20"/>
                <a:gd name="T48" fmla="*/ 32 w 101"/>
                <a:gd name="T49" fmla="*/ 6 h 20"/>
                <a:gd name="T50" fmla="*/ 24 w 101"/>
                <a:gd name="T51" fmla="*/ 0 h 20"/>
                <a:gd name="T52" fmla="*/ 17 w 101"/>
                <a:gd name="T53" fmla="*/ 5 h 20"/>
                <a:gd name="T54" fmla="*/ 10 w 101"/>
                <a:gd name="T55" fmla="*/ 6 h 20"/>
                <a:gd name="T56" fmla="*/ 3 w 101"/>
                <a:gd name="T57" fmla="*/ 4 h 20"/>
                <a:gd name="T58" fmla="*/ 0 w 101"/>
                <a:gd name="T5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20">
                  <a:moveTo>
                    <a:pt x="0" y="2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3" y="17"/>
                    <a:pt x="5" y="18"/>
                    <a:pt x="9" y="18"/>
                  </a:cubicBezTo>
                  <a:cubicBezTo>
                    <a:pt x="11" y="19"/>
                    <a:pt x="13" y="18"/>
                    <a:pt x="15" y="18"/>
                  </a:cubicBezTo>
                  <a:cubicBezTo>
                    <a:pt x="19" y="17"/>
                    <a:pt x="21" y="15"/>
                    <a:pt x="24" y="12"/>
                  </a:cubicBezTo>
                  <a:cubicBezTo>
                    <a:pt x="26" y="14"/>
                    <a:pt x="28" y="16"/>
                    <a:pt x="31" y="18"/>
                  </a:cubicBezTo>
                  <a:cubicBezTo>
                    <a:pt x="34" y="19"/>
                    <a:pt x="38" y="19"/>
                    <a:pt x="41" y="18"/>
                  </a:cubicBezTo>
                  <a:cubicBezTo>
                    <a:pt x="45" y="18"/>
                    <a:pt x="48" y="15"/>
                    <a:pt x="50" y="13"/>
                  </a:cubicBezTo>
                  <a:cubicBezTo>
                    <a:pt x="52" y="15"/>
                    <a:pt x="54" y="16"/>
                    <a:pt x="56" y="18"/>
                  </a:cubicBezTo>
                  <a:cubicBezTo>
                    <a:pt x="60" y="20"/>
                    <a:pt x="65" y="20"/>
                    <a:pt x="70" y="18"/>
                  </a:cubicBezTo>
                  <a:cubicBezTo>
                    <a:pt x="73" y="17"/>
                    <a:pt x="75" y="15"/>
                    <a:pt x="77" y="13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9" y="16"/>
                    <a:pt x="81" y="17"/>
                    <a:pt x="84" y="18"/>
                  </a:cubicBezTo>
                  <a:cubicBezTo>
                    <a:pt x="88" y="19"/>
                    <a:pt x="91" y="20"/>
                    <a:pt x="95" y="19"/>
                  </a:cubicBezTo>
                  <a:cubicBezTo>
                    <a:pt x="97" y="18"/>
                    <a:pt x="99" y="17"/>
                    <a:pt x="101" y="15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99" y="4"/>
                    <a:pt x="97" y="5"/>
                    <a:pt x="95" y="6"/>
                  </a:cubicBezTo>
                  <a:cubicBezTo>
                    <a:pt x="93" y="7"/>
                    <a:pt x="91" y="7"/>
                    <a:pt x="88" y="7"/>
                  </a:cubicBezTo>
                  <a:cubicBezTo>
                    <a:pt x="85" y="6"/>
                    <a:pt x="83" y="5"/>
                    <a:pt x="80" y="4"/>
                  </a:cubicBezTo>
                  <a:cubicBezTo>
                    <a:pt x="79" y="2"/>
                    <a:pt x="78" y="1"/>
                    <a:pt x="77" y="0"/>
                  </a:cubicBezTo>
                  <a:cubicBezTo>
                    <a:pt x="75" y="2"/>
                    <a:pt x="73" y="4"/>
                    <a:pt x="70" y="5"/>
                  </a:cubicBezTo>
                  <a:cubicBezTo>
                    <a:pt x="66" y="7"/>
                    <a:pt x="62" y="7"/>
                    <a:pt x="59" y="6"/>
                  </a:cubicBezTo>
                  <a:cubicBezTo>
                    <a:pt x="55" y="5"/>
                    <a:pt x="53" y="3"/>
                    <a:pt x="50" y="0"/>
                  </a:cubicBezTo>
                  <a:cubicBezTo>
                    <a:pt x="48" y="3"/>
                    <a:pt x="46" y="4"/>
                    <a:pt x="43" y="5"/>
                  </a:cubicBezTo>
                  <a:cubicBezTo>
                    <a:pt x="40" y="7"/>
                    <a:pt x="36" y="7"/>
                    <a:pt x="32" y="6"/>
                  </a:cubicBezTo>
                  <a:cubicBezTo>
                    <a:pt x="29" y="4"/>
                    <a:pt x="26" y="2"/>
                    <a:pt x="24" y="0"/>
                  </a:cubicBezTo>
                  <a:cubicBezTo>
                    <a:pt x="22" y="2"/>
                    <a:pt x="20" y="4"/>
                    <a:pt x="17" y="5"/>
                  </a:cubicBezTo>
                  <a:cubicBezTo>
                    <a:pt x="15" y="6"/>
                    <a:pt x="12" y="7"/>
                    <a:pt x="10" y="6"/>
                  </a:cubicBezTo>
                  <a:cubicBezTo>
                    <a:pt x="8" y="6"/>
                    <a:pt x="5" y="5"/>
                    <a:pt x="3" y="4"/>
                  </a:cubicBezTo>
                  <a:cubicBezTo>
                    <a:pt x="2" y="4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00"/>
            <p:cNvSpPr>
              <a:spLocks/>
            </p:cNvSpPr>
            <p:nvPr/>
          </p:nvSpPr>
          <p:spPr bwMode="auto">
            <a:xfrm>
              <a:off x="6302376" y="-528638"/>
              <a:ext cx="323850" cy="63500"/>
            </a:xfrm>
            <a:custGeom>
              <a:avLst/>
              <a:gdLst>
                <a:gd name="T0" fmla="*/ 0 w 102"/>
                <a:gd name="T1" fmla="*/ 4 h 20"/>
                <a:gd name="T2" fmla="*/ 1 w 102"/>
                <a:gd name="T3" fmla="*/ 15 h 20"/>
                <a:gd name="T4" fmla="*/ 9 w 102"/>
                <a:gd name="T5" fmla="*/ 19 h 20"/>
                <a:gd name="T6" fmla="*/ 18 w 102"/>
                <a:gd name="T7" fmla="*/ 17 h 20"/>
                <a:gd name="T8" fmla="*/ 24 w 102"/>
                <a:gd name="T9" fmla="*/ 13 h 20"/>
                <a:gd name="T10" fmla="*/ 32 w 102"/>
                <a:gd name="T11" fmla="*/ 19 h 20"/>
                <a:gd name="T12" fmla="*/ 41 w 102"/>
                <a:gd name="T13" fmla="*/ 19 h 20"/>
                <a:gd name="T14" fmla="*/ 48 w 102"/>
                <a:gd name="T15" fmla="*/ 16 h 20"/>
                <a:gd name="T16" fmla="*/ 51 w 102"/>
                <a:gd name="T17" fmla="*/ 13 h 20"/>
                <a:gd name="T18" fmla="*/ 58 w 102"/>
                <a:gd name="T19" fmla="*/ 18 h 20"/>
                <a:gd name="T20" fmla="*/ 68 w 102"/>
                <a:gd name="T21" fmla="*/ 18 h 20"/>
                <a:gd name="T22" fmla="*/ 77 w 102"/>
                <a:gd name="T23" fmla="*/ 13 h 20"/>
                <a:gd name="T24" fmla="*/ 83 w 102"/>
                <a:gd name="T25" fmla="*/ 18 h 20"/>
                <a:gd name="T26" fmla="*/ 92 w 102"/>
                <a:gd name="T27" fmla="*/ 19 h 20"/>
                <a:gd name="T28" fmla="*/ 101 w 102"/>
                <a:gd name="T29" fmla="*/ 16 h 20"/>
                <a:gd name="T30" fmla="*/ 102 w 102"/>
                <a:gd name="T31" fmla="*/ 5 h 20"/>
                <a:gd name="T32" fmla="*/ 95 w 102"/>
                <a:gd name="T33" fmla="*/ 7 h 20"/>
                <a:gd name="T34" fmla="*/ 85 w 102"/>
                <a:gd name="T35" fmla="*/ 7 h 20"/>
                <a:gd name="T36" fmla="*/ 77 w 102"/>
                <a:gd name="T37" fmla="*/ 2 h 20"/>
                <a:gd name="T38" fmla="*/ 70 w 102"/>
                <a:gd name="T39" fmla="*/ 7 h 20"/>
                <a:gd name="T40" fmla="*/ 63 w 102"/>
                <a:gd name="T41" fmla="*/ 8 h 20"/>
                <a:gd name="T42" fmla="*/ 55 w 102"/>
                <a:gd name="T43" fmla="*/ 5 h 20"/>
                <a:gd name="T44" fmla="*/ 51 w 102"/>
                <a:gd name="T45" fmla="*/ 1 h 20"/>
                <a:gd name="T46" fmla="*/ 43 w 102"/>
                <a:gd name="T47" fmla="*/ 7 h 20"/>
                <a:gd name="T48" fmla="*/ 35 w 102"/>
                <a:gd name="T49" fmla="*/ 7 h 20"/>
                <a:gd name="T50" fmla="*/ 28 w 102"/>
                <a:gd name="T51" fmla="*/ 4 h 20"/>
                <a:gd name="T52" fmla="*/ 24 w 102"/>
                <a:gd name="T53" fmla="*/ 0 h 20"/>
                <a:gd name="T54" fmla="*/ 17 w 102"/>
                <a:gd name="T55" fmla="*/ 6 h 20"/>
                <a:gd name="T56" fmla="*/ 7 w 102"/>
                <a:gd name="T57" fmla="*/ 7 h 20"/>
                <a:gd name="T58" fmla="*/ 0 w 102"/>
                <a:gd name="T5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2" h="20">
                  <a:moveTo>
                    <a:pt x="0" y="4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3" y="17"/>
                    <a:pt x="6" y="18"/>
                    <a:pt x="9" y="19"/>
                  </a:cubicBezTo>
                  <a:cubicBezTo>
                    <a:pt x="12" y="19"/>
                    <a:pt x="15" y="19"/>
                    <a:pt x="18" y="17"/>
                  </a:cubicBezTo>
                  <a:cubicBezTo>
                    <a:pt x="20" y="16"/>
                    <a:pt x="22" y="15"/>
                    <a:pt x="24" y="13"/>
                  </a:cubicBezTo>
                  <a:cubicBezTo>
                    <a:pt x="26" y="16"/>
                    <a:pt x="29" y="17"/>
                    <a:pt x="32" y="19"/>
                  </a:cubicBezTo>
                  <a:cubicBezTo>
                    <a:pt x="35" y="19"/>
                    <a:pt x="38" y="20"/>
                    <a:pt x="41" y="19"/>
                  </a:cubicBezTo>
                  <a:cubicBezTo>
                    <a:pt x="43" y="19"/>
                    <a:pt x="46" y="18"/>
                    <a:pt x="48" y="16"/>
                  </a:cubicBezTo>
                  <a:cubicBezTo>
                    <a:pt x="49" y="15"/>
                    <a:pt x="50" y="14"/>
                    <a:pt x="51" y="13"/>
                  </a:cubicBezTo>
                  <a:cubicBezTo>
                    <a:pt x="53" y="15"/>
                    <a:pt x="55" y="17"/>
                    <a:pt x="58" y="18"/>
                  </a:cubicBezTo>
                  <a:cubicBezTo>
                    <a:pt x="61" y="19"/>
                    <a:pt x="65" y="19"/>
                    <a:pt x="68" y="18"/>
                  </a:cubicBezTo>
                  <a:cubicBezTo>
                    <a:pt x="72" y="18"/>
                    <a:pt x="75" y="16"/>
                    <a:pt x="77" y="13"/>
                  </a:cubicBezTo>
                  <a:cubicBezTo>
                    <a:pt x="79" y="15"/>
                    <a:pt x="81" y="17"/>
                    <a:pt x="83" y="18"/>
                  </a:cubicBezTo>
                  <a:cubicBezTo>
                    <a:pt x="86" y="19"/>
                    <a:pt x="89" y="19"/>
                    <a:pt x="92" y="19"/>
                  </a:cubicBezTo>
                  <a:cubicBezTo>
                    <a:pt x="96" y="19"/>
                    <a:pt x="98" y="18"/>
                    <a:pt x="101" y="16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0" y="6"/>
                    <a:pt x="98" y="7"/>
                    <a:pt x="95" y="7"/>
                  </a:cubicBezTo>
                  <a:cubicBezTo>
                    <a:pt x="92" y="8"/>
                    <a:pt x="88" y="8"/>
                    <a:pt x="85" y="7"/>
                  </a:cubicBezTo>
                  <a:cubicBezTo>
                    <a:pt x="82" y="6"/>
                    <a:pt x="80" y="4"/>
                    <a:pt x="77" y="2"/>
                  </a:cubicBezTo>
                  <a:cubicBezTo>
                    <a:pt x="75" y="4"/>
                    <a:pt x="73" y="6"/>
                    <a:pt x="70" y="7"/>
                  </a:cubicBezTo>
                  <a:cubicBezTo>
                    <a:pt x="67" y="7"/>
                    <a:pt x="65" y="8"/>
                    <a:pt x="63" y="8"/>
                  </a:cubicBezTo>
                  <a:cubicBezTo>
                    <a:pt x="60" y="7"/>
                    <a:pt x="57" y="6"/>
                    <a:pt x="55" y="5"/>
                  </a:cubicBezTo>
                  <a:cubicBezTo>
                    <a:pt x="53" y="4"/>
                    <a:pt x="52" y="2"/>
                    <a:pt x="51" y="1"/>
                  </a:cubicBezTo>
                  <a:cubicBezTo>
                    <a:pt x="49" y="4"/>
                    <a:pt x="46" y="6"/>
                    <a:pt x="43" y="7"/>
                  </a:cubicBezTo>
                  <a:cubicBezTo>
                    <a:pt x="40" y="7"/>
                    <a:pt x="37" y="7"/>
                    <a:pt x="35" y="7"/>
                  </a:cubicBezTo>
                  <a:cubicBezTo>
                    <a:pt x="32" y="7"/>
                    <a:pt x="30" y="6"/>
                    <a:pt x="28" y="4"/>
                  </a:cubicBezTo>
                  <a:cubicBezTo>
                    <a:pt x="26" y="3"/>
                    <a:pt x="25" y="2"/>
                    <a:pt x="24" y="0"/>
                  </a:cubicBezTo>
                  <a:cubicBezTo>
                    <a:pt x="22" y="3"/>
                    <a:pt x="20" y="5"/>
                    <a:pt x="17" y="6"/>
                  </a:cubicBezTo>
                  <a:cubicBezTo>
                    <a:pt x="14" y="7"/>
                    <a:pt x="11" y="8"/>
                    <a:pt x="7" y="7"/>
                  </a:cubicBezTo>
                  <a:cubicBezTo>
                    <a:pt x="5" y="7"/>
                    <a:pt x="3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01"/>
            <p:cNvSpPr>
              <a:spLocks/>
            </p:cNvSpPr>
            <p:nvPr/>
          </p:nvSpPr>
          <p:spPr bwMode="auto">
            <a:xfrm>
              <a:off x="6302376" y="-674688"/>
              <a:ext cx="320675" cy="60325"/>
            </a:xfrm>
            <a:custGeom>
              <a:avLst/>
              <a:gdLst>
                <a:gd name="T0" fmla="*/ 0 w 101"/>
                <a:gd name="T1" fmla="*/ 1 h 19"/>
                <a:gd name="T2" fmla="*/ 0 w 101"/>
                <a:gd name="T3" fmla="*/ 13 h 19"/>
                <a:gd name="T4" fmla="*/ 7 w 101"/>
                <a:gd name="T5" fmla="*/ 17 h 19"/>
                <a:gd name="T6" fmla="*/ 13 w 101"/>
                <a:gd name="T7" fmla="*/ 17 h 19"/>
                <a:gd name="T8" fmla="*/ 20 w 101"/>
                <a:gd name="T9" fmla="*/ 14 h 19"/>
                <a:gd name="T10" fmla="*/ 24 w 101"/>
                <a:gd name="T11" fmla="*/ 11 h 19"/>
                <a:gd name="T12" fmla="*/ 31 w 101"/>
                <a:gd name="T13" fmla="*/ 17 h 19"/>
                <a:gd name="T14" fmla="*/ 41 w 101"/>
                <a:gd name="T15" fmla="*/ 17 h 19"/>
                <a:gd name="T16" fmla="*/ 51 w 101"/>
                <a:gd name="T17" fmla="*/ 11 h 19"/>
                <a:gd name="T18" fmla="*/ 57 w 101"/>
                <a:gd name="T19" fmla="*/ 16 h 19"/>
                <a:gd name="T20" fmla="*/ 71 w 101"/>
                <a:gd name="T21" fmla="*/ 17 h 19"/>
                <a:gd name="T22" fmla="*/ 77 w 101"/>
                <a:gd name="T23" fmla="*/ 12 h 19"/>
                <a:gd name="T24" fmla="*/ 84 w 101"/>
                <a:gd name="T25" fmla="*/ 17 h 19"/>
                <a:gd name="T26" fmla="*/ 90 w 101"/>
                <a:gd name="T27" fmla="*/ 18 h 19"/>
                <a:gd name="T28" fmla="*/ 97 w 101"/>
                <a:gd name="T29" fmla="*/ 17 h 19"/>
                <a:gd name="T30" fmla="*/ 101 w 101"/>
                <a:gd name="T31" fmla="*/ 14 h 19"/>
                <a:gd name="T32" fmla="*/ 101 w 101"/>
                <a:gd name="T33" fmla="*/ 3 h 19"/>
                <a:gd name="T34" fmla="*/ 94 w 101"/>
                <a:gd name="T35" fmla="*/ 6 h 19"/>
                <a:gd name="T36" fmla="*/ 88 w 101"/>
                <a:gd name="T37" fmla="*/ 6 h 19"/>
                <a:gd name="T38" fmla="*/ 81 w 101"/>
                <a:gd name="T39" fmla="*/ 3 h 19"/>
                <a:gd name="T40" fmla="*/ 77 w 101"/>
                <a:gd name="T41" fmla="*/ 0 h 19"/>
                <a:gd name="T42" fmla="*/ 70 w 101"/>
                <a:gd name="T43" fmla="*/ 5 h 19"/>
                <a:gd name="T44" fmla="*/ 62 w 101"/>
                <a:gd name="T45" fmla="*/ 6 h 19"/>
                <a:gd name="T46" fmla="*/ 54 w 101"/>
                <a:gd name="T47" fmla="*/ 3 h 19"/>
                <a:gd name="T48" fmla="*/ 50 w 101"/>
                <a:gd name="T49" fmla="*/ 0 h 19"/>
                <a:gd name="T50" fmla="*/ 50 w 101"/>
                <a:gd name="T51" fmla="*/ 0 h 19"/>
                <a:gd name="T52" fmla="*/ 43 w 101"/>
                <a:gd name="T53" fmla="*/ 5 h 19"/>
                <a:gd name="T54" fmla="*/ 35 w 101"/>
                <a:gd name="T55" fmla="*/ 6 h 19"/>
                <a:gd name="T56" fmla="*/ 28 w 101"/>
                <a:gd name="T57" fmla="*/ 3 h 19"/>
                <a:gd name="T58" fmla="*/ 24 w 101"/>
                <a:gd name="T59" fmla="*/ 0 h 19"/>
                <a:gd name="T60" fmla="*/ 16 w 101"/>
                <a:gd name="T61" fmla="*/ 4 h 19"/>
                <a:gd name="T62" fmla="*/ 10 w 101"/>
                <a:gd name="T63" fmla="*/ 5 h 19"/>
                <a:gd name="T64" fmla="*/ 4 w 101"/>
                <a:gd name="T65" fmla="*/ 4 h 19"/>
                <a:gd name="T66" fmla="*/ 0 w 101"/>
                <a:gd name="T6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9">
                  <a:moveTo>
                    <a:pt x="0" y="1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" y="15"/>
                    <a:pt x="4" y="16"/>
                    <a:pt x="7" y="17"/>
                  </a:cubicBezTo>
                  <a:cubicBezTo>
                    <a:pt x="9" y="17"/>
                    <a:pt x="11" y="17"/>
                    <a:pt x="13" y="17"/>
                  </a:cubicBezTo>
                  <a:cubicBezTo>
                    <a:pt x="16" y="17"/>
                    <a:pt x="18" y="16"/>
                    <a:pt x="20" y="14"/>
                  </a:cubicBezTo>
                  <a:cubicBezTo>
                    <a:pt x="22" y="13"/>
                    <a:pt x="23" y="12"/>
                    <a:pt x="24" y="11"/>
                  </a:cubicBezTo>
                  <a:cubicBezTo>
                    <a:pt x="26" y="14"/>
                    <a:pt x="28" y="15"/>
                    <a:pt x="31" y="17"/>
                  </a:cubicBezTo>
                  <a:cubicBezTo>
                    <a:pt x="35" y="18"/>
                    <a:pt x="38" y="18"/>
                    <a:pt x="41" y="17"/>
                  </a:cubicBezTo>
                  <a:cubicBezTo>
                    <a:pt x="45" y="16"/>
                    <a:pt x="48" y="14"/>
                    <a:pt x="51" y="11"/>
                  </a:cubicBezTo>
                  <a:cubicBezTo>
                    <a:pt x="53" y="13"/>
                    <a:pt x="54" y="15"/>
                    <a:pt x="57" y="16"/>
                  </a:cubicBezTo>
                  <a:cubicBezTo>
                    <a:pt x="61" y="18"/>
                    <a:pt x="66" y="19"/>
                    <a:pt x="71" y="17"/>
                  </a:cubicBezTo>
                  <a:cubicBezTo>
                    <a:pt x="73" y="16"/>
                    <a:pt x="75" y="14"/>
                    <a:pt x="77" y="12"/>
                  </a:cubicBezTo>
                  <a:cubicBezTo>
                    <a:pt x="79" y="14"/>
                    <a:pt x="81" y="16"/>
                    <a:pt x="84" y="17"/>
                  </a:cubicBezTo>
                  <a:cubicBezTo>
                    <a:pt x="86" y="18"/>
                    <a:pt x="88" y="18"/>
                    <a:pt x="90" y="18"/>
                  </a:cubicBezTo>
                  <a:cubicBezTo>
                    <a:pt x="93" y="18"/>
                    <a:pt x="95" y="18"/>
                    <a:pt x="97" y="17"/>
                  </a:cubicBezTo>
                  <a:cubicBezTo>
                    <a:pt x="99" y="16"/>
                    <a:pt x="100" y="15"/>
                    <a:pt x="101" y="14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99" y="5"/>
                    <a:pt x="97" y="6"/>
                    <a:pt x="94" y="6"/>
                  </a:cubicBezTo>
                  <a:cubicBezTo>
                    <a:pt x="92" y="6"/>
                    <a:pt x="90" y="6"/>
                    <a:pt x="88" y="6"/>
                  </a:cubicBezTo>
                  <a:cubicBezTo>
                    <a:pt x="85" y="6"/>
                    <a:pt x="83" y="5"/>
                    <a:pt x="81" y="3"/>
                  </a:cubicBezTo>
                  <a:cubicBezTo>
                    <a:pt x="79" y="2"/>
                    <a:pt x="78" y="1"/>
                    <a:pt x="77" y="0"/>
                  </a:cubicBezTo>
                  <a:cubicBezTo>
                    <a:pt x="74" y="2"/>
                    <a:pt x="72" y="3"/>
                    <a:pt x="70" y="5"/>
                  </a:cubicBezTo>
                  <a:cubicBezTo>
                    <a:pt x="67" y="5"/>
                    <a:pt x="65" y="6"/>
                    <a:pt x="62" y="6"/>
                  </a:cubicBezTo>
                  <a:cubicBezTo>
                    <a:pt x="59" y="5"/>
                    <a:pt x="57" y="4"/>
                    <a:pt x="54" y="3"/>
                  </a:cubicBezTo>
                  <a:cubicBezTo>
                    <a:pt x="53" y="2"/>
                    <a:pt x="52" y="1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8" y="2"/>
                    <a:pt x="46" y="4"/>
                    <a:pt x="43" y="5"/>
                  </a:cubicBezTo>
                  <a:cubicBezTo>
                    <a:pt x="40" y="6"/>
                    <a:pt x="38" y="6"/>
                    <a:pt x="35" y="6"/>
                  </a:cubicBezTo>
                  <a:cubicBezTo>
                    <a:pt x="33" y="5"/>
                    <a:pt x="30" y="4"/>
                    <a:pt x="28" y="3"/>
                  </a:cubicBezTo>
                  <a:cubicBezTo>
                    <a:pt x="26" y="2"/>
                    <a:pt x="25" y="1"/>
                    <a:pt x="24" y="0"/>
                  </a:cubicBezTo>
                  <a:cubicBezTo>
                    <a:pt x="21" y="2"/>
                    <a:pt x="19" y="3"/>
                    <a:pt x="16" y="4"/>
                  </a:cubicBezTo>
                  <a:cubicBezTo>
                    <a:pt x="14" y="5"/>
                    <a:pt x="12" y="5"/>
                    <a:pt x="10" y="5"/>
                  </a:cubicBezTo>
                  <a:cubicBezTo>
                    <a:pt x="8" y="5"/>
                    <a:pt x="6" y="5"/>
                    <a:pt x="4" y="4"/>
                  </a:cubicBezTo>
                  <a:cubicBezTo>
                    <a:pt x="3" y="3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02"/>
            <p:cNvSpPr>
              <a:spLocks/>
            </p:cNvSpPr>
            <p:nvPr/>
          </p:nvSpPr>
          <p:spPr bwMode="auto">
            <a:xfrm>
              <a:off x="6826251" y="-525463"/>
              <a:ext cx="234950" cy="60325"/>
            </a:xfrm>
            <a:custGeom>
              <a:avLst/>
              <a:gdLst>
                <a:gd name="T0" fmla="*/ 1 w 74"/>
                <a:gd name="T1" fmla="*/ 4 h 19"/>
                <a:gd name="T2" fmla="*/ 0 w 74"/>
                <a:gd name="T3" fmla="*/ 15 h 19"/>
                <a:gd name="T4" fmla="*/ 4 w 74"/>
                <a:gd name="T5" fmla="*/ 18 h 19"/>
                <a:gd name="T6" fmla="*/ 15 w 74"/>
                <a:gd name="T7" fmla="*/ 18 h 19"/>
                <a:gd name="T8" fmla="*/ 19 w 74"/>
                <a:gd name="T9" fmla="*/ 16 h 19"/>
                <a:gd name="T10" fmla="*/ 24 w 74"/>
                <a:gd name="T11" fmla="*/ 13 h 19"/>
                <a:gd name="T12" fmla="*/ 32 w 74"/>
                <a:gd name="T13" fmla="*/ 18 h 19"/>
                <a:gd name="T14" fmla="*/ 40 w 74"/>
                <a:gd name="T15" fmla="*/ 19 h 19"/>
                <a:gd name="T16" fmla="*/ 47 w 74"/>
                <a:gd name="T17" fmla="*/ 16 h 19"/>
                <a:gd name="T18" fmla="*/ 51 w 74"/>
                <a:gd name="T19" fmla="*/ 13 h 19"/>
                <a:gd name="T20" fmla="*/ 59 w 74"/>
                <a:gd name="T21" fmla="*/ 18 h 19"/>
                <a:gd name="T22" fmla="*/ 68 w 74"/>
                <a:gd name="T23" fmla="*/ 18 h 19"/>
                <a:gd name="T24" fmla="*/ 74 w 74"/>
                <a:gd name="T25" fmla="*/ 15 h 19"/>
                <a:gd name="T26" fmla="*/ 74 w 74"/>
                <a:gd name="T27" fmla="*/ 4 h 19"/>
                <a:gd name="T28" fmla="*/ 66 w 74"/>
                <a:gd name="T29" fmla="*/ 8 h 19"/>
                <a:gd name="T30" fmla="*/ 60 w 74"/>
                <a:gd name="T31" fmla="*/ 7 h 19"/>
                <a:gd name="T32" fmla="*/ 54 w 74"/>
                <a:gd name="T33" fmla="*/ 4 h 19"/>
                <a:gd name="T34" fmla="*/ 50 w 74"/>
                <a:gd name="T35" fmla="*/ 0 h 19"/>
                <a:gd name="T36" fmla="*/ 45 w 74"/>
                <a:gd name="T37" fmla="*/ 5 h 19"/>
                <a:gd name="T38" fmla="*/ 35 w 74"/>
                <a:gd name="T39" fmla="*/ 7 h 19"/>
                <a:gd name="T40" fmla="*/ 27 w 74"/>
                <a:gd name="T41" fmla="*/ 3 h 19"/>
                <a:gd name="T42" fmla="*/ 24 w 74"/>
                <a:gd name="T43" fmla="*/ 0 h 19"/>
                <a:gd name="T44" fmla="*/ 18 w 74"/>
                <a:gd name="T45" fmla="*/ 6 h 19"/>
                <a:gd name="T46" fmla="*/ 7 w 74"/>
                <a:gd name="T47" fmla="*/ 7 h 19"/>
                <a:gd name="T48" fmla="*/ 1 w 74"/>
                <a:gd name="T4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" h="19">
                  <a:moveTo>
                    <a:pt x="1" y="4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3" y="17"/>
                    <a:pt x="4" y="18"/>
                  </a:cubicBezTo>
                  <a:cubicBezTo>
                    <a:pt x="8" y="19"/>
                    <a:pt x="11" y="19"/>
                    <a:pt x="15" y="18"/>
                  </a:cubicBezTo>
                  <a:cubicBezTo>
                    <a:pt x="16" y="17"/>
                    <a:pt x="17" y="17"/>
                    <a:pt x="19" y="16"/>
                  </a:cubicBezTo>
                  <a:cubicBezTo>
                    <a:pt x="21" y="15"/>
                    <a:pt x="22" y="14"/>
                    <a:pt x="24" y="13"/>
                  </a:cubicBezTo>
                  <a:cubicBezTo>
                    <a:pt x="26" y="15"/>
                    <a:pt x="29" y="17"/>
                    <a:pt x="32" y="18"/>
                  </a:cubicBezTo>
                  <a:cubicBezTo>
                    <a:pt x="35" y="19"/>
                    <a:pt x="38" y="19"/>
                    <a:pt x="40" y="19"/>
                  </a:cubicBezTo>
                  <a:cubicBezTo>
                    <a:pt x="43" y="18"/>
                    <a:pt x="45" y="17"/>
                    <a:pt x="47" y="16"/>
                  </a:cubicBezTo>
                  <a:cubicBezTo>
                    <a:pt x="49" y="16"/>
                    <a:pt x="50" y="15"/>
                    <a:pt x="51" y="13"/>
                  </a:cubicBezTo>
                  <a:cubicBezTo>
                    <a:pt x="53" y="16"/>
                    <a:pt x="55" y="17"/>
                    <a:pt x="59" y="18"/>
                  </a:cubicBezTo>
                  <a:cubicBezTo>
                    <a:pt x="61" y="19"/>
                    <a:pt x="65" y="19"/>
                    <a:pt x="68" y="18"/>
                  </a:cubicBezTo>
                  <a:cubicBezTo>
                    <a:pt x="70" y="18"/>
                    <a:pt x="72" y="17"/>
                    <a:pt x="74" y="15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1" y="6"/>
                    <a:pt x="69" y="7"/>
                    <a:pt x="66" y="8"/>
                  </a:cubicBezTo>
                  <a:cubicBezTo>
                    <a:pt x="64" y="8"/>
                    <a:pt x="62" y="8"/>
                    <a:pt x="60" y="7"/>
                  </a:cubicBezTo>
                  <a:cubicBezTo>
                    <a:pt x="57" y="7"/>
                    <a:pt x="55" y="5"/>
                    <a:pt x="54" y="4"/>
                  </a:cubicBezTo>
                  <a:cubicBezTo>
                    <a:pt x="52" y="3"/>
                    <a:pt x="51" y="1"/>
                    <a:pt x="50" y="0"/>
                  </a:cubicBezTo>
                  <a:cubicBezTo>
                    <a:pt x="49" y="2"/>
                    <a:pt x="48" y="4"/>
                    <a:pt x="45" y="5"/>
                  </a:cubicBezTo>
                  <a:cubicBezTo>
                    <a:pt x="42" y="7"/>
                    <a:pt x="38" y="8"/>
                    <a:pt x="35" y="7"/>
                  </a:cubicBezTo>
                  <a:cubicBezTo>
                    <a:pt x="32" y="7"/>
                    <a:pt x="29" y="5"/>
                    <a:pt x="27" y="3"/>
                  </a:cubicBezTo>
                  <a:cubicBezTo>
                    <a:pt x="25" y="2"/>
                    <a:pt x="25" y="1"/>
                    <a:pt x="24" y="0"/>
                  </a:cubicBezTo>
                  <a:cubicBezTo>
                    <a:pt x="22" y="3"/>
                    <a:pt x="20" y="4"/>
                    <a:pt x="18" y="6"/>
                  </a:cubicBezTo>
                  <a:cubicBezTo>
                    <a:pt x="15" y="7"/>
                    <a:pt x="11" y="8"/>
                    <a:pt x="7" y="7"/>
                  </a:cubicBezTo>
                  <a:cubicBezTo>
                    <a:pt x="5" y="7"/>
                    <a:pt x="3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03"/>
            <p:cNvSpPr>
              <a:spLocks/>
            </p:cNvSpPr>
            <p:nvPr/>
          </p:nvSpPr>
          <p:spPr bwMode="auto">
            <a:xfrm>
              <a:off x="6638926" y="-849313"/>
              <a:ext cx="174625" cy="381000"/>
            </a:xfrm>
            <a:custGeom>
              <a:avLst/>
              <a:gdLst>
                <a:gd name="T0" fmla="*/ 0 w 110"/>
                <a:gd name="T1" fmla="*/ 240 h 240"/>
                <a:gd name="T2" fmla="*/ 110 w 110"/>
                <a:gd name="T3" fmla="*/ 240 h 240"/>
                <a:gd name="T4" fmla="*/ 34 w 110"/>
                <a:gd name="T5" fmla="*/ 0 h 240"/>
                <a:gd name="T6" fmla="*/ 0 w 110"/>
                <a:gd name="T7" fmla="*/ 0 h 240"/>
                <a:gd name="T8" fmla="*/ 0 w 110"/>
                <a:gd name="T9" fmla="*/ 240 h 240"/>
                <a:gd name="T10" fmla="*/ 0 w 110"/>
                <a:gd name="T11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240">
                  <a:moveTo>
                    <a:pt x="0" y="240"/>
                  </a:moveTo>
                  <a:lnTo>
                    <a:pt x="110" y="24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240"/>
                  </a:lnTo>
                  <a:lnTo>
                    <a:pt x="0" y="2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04"/>
            <p:cNvSpPr>
              <a:spLocks/>
            </p:cNvSpPr>
            <p:nvPr/>
          </p:nvSpPr>
          <p:spPr bwMode="auto">
            <a:xfrm>
              <a:off x="7392988" y="-1116013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05"/>
            <p:cNvSpPr>
              <a:spLocks/>
            </p:cNvSpPr>
            <p:nvPr/>
          </p:nvSpPr>
          <p:spPr bwMode="auto">
            <a:xfrm>
              <a:off x="7392988" y="-1116013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07"/>
            <p:cNvSpPr>
              <a:spLocks/>
            </p:cNvSpPr>
            <p:nvPr/>
          </p:nvSpPr>
          <p:spPr bwMode="auto">
            <a:xfrm>
              <a:off x="7412038" y="-1096963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08"/>
            <p:cNvSpPr>
              <a:spLocks/>
            </p:cNvSpPr>
            <p:nvPr/>
          </p:nvSpPr>
          <p:spPr bwMode="auto">
            <a:xfrm>
              <a:off x="7519988" y="-1039813"/>
              <a:ext cx="663575" cy="762000"/>
            </a:xfrm>
            <a:custGeom>
              <a:avLst/>
              <a:gdLst>
                <a:gd name="T0" fmla="*/ 6 w 209"/>
                <a:gd name="T1" fmla="*/ 240 h 240"/>
                <a:gd name="T2" fmla="*/ 8 w 209"/>
                <a:gd name="T3" fmla="*/ 200 h 240"/>
                <a:gd name="T4" fmla="*/ 14 w 209"/>
                <a:gd name="T5" fmla="*/ 184 h 240"/>
                <a:gd name="T6" fmla="*/ 41 w 209"/>
                <a:gd name="T7" fmla="*/ 151 h 240"/>
                <a:gd name="T8" fmla="*/ 42 w 209"/>
                <a:gd name="T9" fmla="*/ 178 h 240"/>
                <a:gd name="T10" fmla="*/ 74 w 209"/>
                <a:gd name="T11" fmla="*/ 240 h 240"/>
                <a:gd name="T12" fmla="*/ 55 w 209"/>
                <a:gd name="T13" fmla="*/ 187 h 240"/>
                <a:gd name="T14" fmla="*/ 59 w 209"/>
                <a:gd name="T15" fmla="*/ 171 h 240"/>
                <a:gd name="T16" fmla="*/ 67 w 209"/>
                <a:gd name="T17" fmla="*/ 161 h 240"/>
                <a:gd name="T18" fmla="*/ 71 w 209"/>
                <a:gd name="T19" fmla="*/ 153 h 240"/>
                <a:gd name="T20" fmla="*/ 93 w 209"/>
                <a:gd name="T21" fmla="*/ 158 h 240"/>
                <a:gd name="T22" fmla="*/ 113 w 209"/>
                <a:gd name="T23" fmla="*/ 155 h 240"/>
                <a:gd name="T24" fmla="*/ 114 w 209"/>
                <a:gd name="T25" fmla="*/ 240 h 240"/>
                <a:gd name="T26" fmla="*/ 115 w 209"/>
                <a:gd name="T27" fmla="*/ 221 h 240"/>
                <a:gd name="T28" fmla="*/ 128 w 209"/>
                <a:gd name="T29" fmla="*/ 168 h 240"/>
                <a:gd name="T30" fmla="*/ 146 w 209"/>
                <a:gd name="T31" fmla="*/ 196 h 240"/>
                <a:gd name="T32" fmla="*/ 160 w 209"/>
                <a:gd name="T33" fmla="*/ 240 h 240"/>
                <a:gd name="T34" fmla="*/ 158 w 209"/>
                <a:gd name="T35" fmla="*/ 206 h 240"/>
                <a:gd name="T36" fmla="*/ 150 w 209"/>
                <a:gd name="T37" fmla="*/ 181 h 240"/>
                <a:gd name="T38" fmla="*/ 148 w 209"/>
                <a:gd name="T39" fmla="*/ 151 h 240"/>
                <a:gd name="T40" fmla="*/ 155 w 209"/>
                <a:gd name="T41" fmla="*/ 135 h 240"/>
                <a:gd name="T42" fmla="*/ 173 w 209"/>
                <a:gd name="T43" fmla="*/ 105 h 240"/>
                <a:gd name="T44" fmla="*/ 183 w 209"/>
                <a:gd name="T45" fmla="*/ 78 h 240"/>
                <a:gd name="T46" fmla="*/ 209 w 209"/>
                <a:gd name="T47" fmla="*/ 70 h 240"/>
                <a:gd name="T48" fmla="*/ 184 w 209"/>
                <a:gd name="T49" fmla="*/ 51 h 240"/>
                <a:gd name="T50" fmla="*/ 191 w 209"/>
                <a:gd name="T51" fmla="*/ 43 h 240"/>
                <a:gd name="T52" fmla="*/ 179 w 209"/>
                <a:gd name="T53" fmla="*/ 46 h 240"/>
                <a:gd name="T54" fmla="*/ 159 w 209"/>
                <a:gd name="T55" fmla="*/ 30 h 240"/>
                <a:gd name="T56" fmla="*/ 172 w 209"/>
                <a:gd name="T57" fmla="*/ 23 h 240"/>
                <a:gd name="T58" fmla="*/ 182 w 209"/>
                <a:gd name="T59" fmla="*/ 19 h 240"/>
                <a:gd name="T60" fmla="*/ 166 w 209"/>
                <a:gd name="T61" fmla="*/ 20 h 240"/>
                <a:gd name="T62" fmla="*/ 161 w 209"/>
                <a:gd name="T63" fmla="*/ 15 h 240"/>
                <a:gd name="T64" fmla="*/ 178 w 209"/>
                <a:gd name="T65" fmla="*/ 6 h 240"/>
                <a:gd name="T66" fmla="*/ 166 w 209"/>
                <a:gd name="T67" fmla="*/ 3 h 240"/>
                <a:gd name="T68" fmla="*/ 152 w 209"/>
                <a:gd name="T69" fmla="*/ 37 h 240"/>
                <a:gd name="T70" fmla="*/ 159 w 209"/>
                <a:gd name="T71" fmla="*/ 48 h 240"/>
                <a:gd name="T72" fmla="*/ 149 w 209"/>
                <a:gd name="T73" fmla="*/ 43 h 240"/>
                <a:gd name="T74" fmla="*/ 144 w 209"/>
                <a:gd name="T75" fmla="*/ 44 h 240"/>
                <a:gd name="T76" fmla="*/ 148 w 209"/>
                <a:gd name="T77" fmla="*/ 55 h 240"/>
                <a:gd name="T78" fmla="*/ 161 w 209"/>
                <a:gd name="T79" fmla="*/ 64 h 240"/>
                <a:gd name="T80" fmla="*/ 162 w 209"/>
                <a:gd name="T81" fmla="*/ 75 h 240"/>
                <a:gd name="T82" fmla="*/ 156 w 209"/>
                <a:gd name="T83" fmla="*/ 91 h 240"/>
                <a:gd name="T84" fmla="*/ 137 w 209"/>
                <a:gd name="T85" fmla="*/ 101 h 240"/>
                <a:gd name="T86" fmla="*/ 89 w 209"/>
                <a:gd name="T87" fmla="*/ 98 h 240"/>
                <a:gd name="T88" fmla="*/ 44 w 209"/>
                <a:gd name="T89" fmla="*/ 97 h 240"/>
                <a:gd name="T90" fmla="*/ 16 w 209"/>
                <a:gd name="T91" fmla="*/ 105 h 240"/>
                <a:gd name="T92" fmla="*/ 7 w 209"/>
                <a:gd name="T93" fmla="*/ 144 h 240"/>
                <a:gd name="T94" fmla="*/ 9 w 209"/>
                <a:gd name="T95" fmla="*/ 146 h 240"/>
                <a:gd name="T96" fmla="*/ 20 w 209"/>
                <a:gd name="T97" fmla="*/ 139 h 240"/>
                <a:gd name="T98" fmla="*/ 19 w 209"/>
                <a:gd name="T99" fmla="*/ 159 h 240"/>
                <a:gd name="T100" fmla="*/ 1 w 209"/>
                <a:gd name="T101" fmla="*/ 178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9" h="240">
                  <a:moveTo>
                    <a:pt x="0" y="240"/>
                  </a:moveTo>
                  <a:cubicBezTo>
                    <a:pt x="6" y="240"/>
                    <a:pt x="6" y="240"/>
                    <a:pt x="6" y="240"/>
                  </a:cubicBezTo>
                  <a:cubicBezTo>
                    <a:pt x="8" y="206"/>
                    <a:pt x="8" y="206"/>
                    <a:pt x="8" y="206"/>
                  </a:cubicBezTo>
                  <a:cubicBezTo>
                    <a:pt x="8" y="204"/>
                    <a:pt x="8" y="202"/>
                    <a:pt x="8" y="200"/>
                  </a:cubicBezTo>
                  <a:cubicBezTo>
                    <a:pt x="9" y="197"/>
                    <a:pt x="10" y="194"/>
                    <a:pt x="11" y="191"/>
                  </a:cubicBezTo>
                  <a:cubicBezTo>
                    <a:pt x="12" y="189"/>
                    <a:pt x="13" y="186"/>
                    <a:pt x="14" y="184"/>
                  </a:cubicBezTo>
                  <a:cubicBezTo>
                    <a:pt x="16" y="181"/>
                    <a:pt x="18" y="178"/>
                    <a:pt x="20" y="175"/>
                  </a:cubicBezTo>
                  <a:cubicBezTo>
                    <a:pt x="41" y="151"/>
                    <a:pt x="41" y="151"/>
                    <a:pt x="41" y="151"/>
                  </a:cubicBezTo>
                  <a:cubicBezTo>
                    <a:pt x="45" y="158"/>
                    <a:pt x="45" y="158"/>
                    <a:pt x="45" y="158"/>
                  </a:cubicBezTo>
                  <a:cubicBezTo>
                    <a:pt x="42" y="178"/>
                    <a:pt x="42" y="178"/>
                    <a:pt x="42" y="178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74" y="240"/>
                    <a:pt x="74" y="240"/>
                    <a:pt x="74" y="240"/>
                  </a:cubicBezTo>
                  <a:cubicBezTo>
                    <a:pt x="58" y="196"/>
                    <a:pt x="58" y="196"/>
                    <a:pt x="58" y="196"/>
                  </a:cubicBezTo>
                  <a:cubicBezTo>
                    <a:pt x="56" y="193"/>
                    <a:pt x="56" y="190"/>
                    <a:pt x="55" y="187"/>
                  </a:cubicBezTo>
                  <a:cubicBezTo>
                    <a:pt x="55" y="184"/>
                    <a:pt x="56" y="181"/>
                    <a:pt x="56" y="179"/>
                  </a:cubicBezTo>
                  <a:cubicBezTo>
                    <a:pt x="57" y="176"/>
                    <a:pt x="57" y="173"/>
                    <a:pt x="59" y="171"/>
                  </a:cubicBezTo>
                  <a:cubicBezTo>
                    <a:pt x="60" y="169"/>
                    <a:pt x="61" y="167"/>
                    <a:pt x="63" y="165"/>
                  </a:cubicBezTo>
                  <a:cubicBezTo>
                    <a:pt x="64" y="164"/>
                    <a:pt x="65" y="162"/>
                    <a:pt x="67" y="161"/>
                  </a:cubicBezTo>
                  <a:cubicBezTo>
                    <a:pt x="68" y="159"/>
                    <a:pt x="68" y="158"/>
                    <a:pt x="69" y="156"/>
                  </a:cubicBezTo>
                  <a:cubicBezTo>
                    <a:pt x="70" y="155"/>
                    <a:pt x="70" y="154"/>
                    <a:pt x="71" y="153"/>
                  </a:cubicBezTo>
                  <a:cubicBezTo>
                    <a:pt x="74" y="155"/>
                    <a:pt x="78" y="156"/>
                    <a:pt x="82" y="156"/>
                  </a:cubicBezTo>
                  <a:cubicBezTo>
                    <a:pt x="86" y="157"/>
                    <a:pt x="89" y="157"/>
                    <a:pt x="93" y="158"/>
                  </a:cubicBezTo>
                  <a:cubicBezTo>
                    <a:pt x="96" y="158"/>
                    <a:pt x="99" y="158"/>
                    <a:pt x="102" y="157"/>
                  </a:cubicBezTo>
                  <a:cubicBezTo>
                    <a:pt x="106" y="157"/>
                    <a:pt x="110" y="156"/>
                    <a:pt x="113" y="155"/>
                  </a:cubicBezTo>
                  <a:cubicBezTo>
                    <a:pt x="107" y="240"/>
                    <a:pt x="107" y="240"/>
                    <a:pt x="107" y="240"/>
                  </a:cubicBezTo>
                  <a:cubicBezTo>
                    <a:pt x="114" y="240"/>
                    <a:pt x="114" y="240"/>
                    <a:pt x="114" y="240"/>
                  </a:cubicBezTo>
                  <a:cubicBezTo>
                    <a:pt x="114" y="237"/>
                    <a:pt x="114" y="234"/>
                    <a:pt x="115" y="231"/>
                  </a:cubicBezTo>
                  <a:cubicBezTo>
                    <a:pt x="115" y="227"/>
                    <a:pt x="115" y="224"/>
                    <a:pt x="115" y="221"/>
                  </a:cubicBezTo>
                  <a:cubicBezTo>
                    <a:pt x="116" y="217"/>
                    <a:pt x="116" y="214"/>
                    <a:pt x="117" y="211"/>
                  </a:cubicBezTo>
                  <a:cubicBezTo>
                    <a:pt x="128" y="168"/>
                    <a:pt x="128" y="168"/>
                    <a:pt x="128" y="168"/>
                  </a:cubicBezTo>
                  <a:cubicBezTo>
                    <a:pt x="132" y="173"/>
                    <a:pt x="136" y="178"/>
                    <a:pt x="140" y="184"/>
                  </a:cubicBezTo>
                  <a:cubicBezTo>
                    <a:pt x="143" y="188"/>
                    <a:pt x="145" y="192"/>
                    <a:pt x="146" y="196"/>
                  </a:cubicBezTo>
                  <a:cubicBezTo>
                    <a:pt x="149" y="202"/>
                    <a:pt x="150" y="207"/>
                    <a:pt x="152" y="213"/>
                  </a:cubicBezTo>
                  <a:cubicBezTo>
                    <a:pt x="160" y="240"/>
                    <a:pt x="160" y="240"/>
                    <a:pt x="160" y="240"/>
                  </a:cubicBezTo>
                  <a:cubicBezTo>
                    <a:pt x="166" y="240"/>
                    <a:pt x="166" y="240"/>
                    <a:pt x="166" y="240"/>
                  </a:cubicBezTo>
                  <a:cubicBezTo>
                    <a:pt x="158" y="206"/>
                    <a:pt x="158" y="206"/>
                    <a:pt x="158" y="206"/>
                  </a:cubicBezTo>
                  <a:cubicBezTo>
                    <a:pt x="157" y="203"/>
                    <a:pt x="156" y="199"/>
                    <a:pt x="155" y="196"/>
                  </a:cubicBezTo>
                  <a:cubicBezTo>
                    <a:pt x="154" y="191"/>
                    <a:pt x="152" y="186"/>
                    <a:pt x="150" y="181"/>
                  </a:cubicBezTo>
                  <a:cubicBezTo>
                    <a:pt x="140" y="156"/>
                    <a:pt x="140" y="156"/>
                    <a:pt x="140" y="156"/>
                  </a:cubicBezTo>
                  <a:cubicBezTo>
                    <a:pt x="143" y="155"/>
                    <a:pt x="146" y="153"/>
                    <a:pt x="148" y="151"/>
                  </a:cubicBezTo>
                  <a:cubicBezTo>
                    <a:pt x="151" y="149"/>
                    <a:pt x="153" y="146"/>
                    <a:pt x="154" y="143"/>
                  </a:cubicBezTo>
                  <a:cubicBezTo>
                    <a:pt x="155" y="140"/>
                    <a:pt x="155" y="138"/>
                    <a:pt x="155" y="135"/>
                  </a:cubicBezTo>
                  <a:cubicBezTo>
                    <a:pt x="158" y="132"/>
                    <a:pt x="160" y="128"/>
                    <a:pt x="162" y="125"/>
                  </a:cubicBezTo>
                  <a:cubicBezTo>
                    <a:pt x="166" y="118"/>
                    <a:pt x="170" y="112"/>
                    <a:pt x="173" y="105"/>
                  </a:cubicBezTo>
                  <a:cubicBezTo>
                    <a:pt x="175" y="101"/>
                    <a:pt x="177" y="97"/>
                    <a:pt x="179" y="93"/>
                  </a:cubicBezTo>
                  <a:cubicBezTo>
                    <a:pt x="180" y="88"/>
                    <a:pt x="181" y="83"/>
                    <a:pt x="183" y="78"/>
                  </a:cubicBezTo>
                  <a:cubicBezTo>
                    <a:pt x="206" y="78"/>
                    <a:pt x="206" y="78"/>
                    <a:pt x="206" y="78"/>
                  </a:cubicBezTo>
                  <a:cubicBezTo>
                    <a:pt x="209" y="70"/>
                    <a:pt x="209" y="70"/>
                    <a:pt x="209" y="70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80" y="53"/>
                    <a:pt x="182" y="52"/>
                    <a:pt x="184" y="51"/>
                  </a:cubicBezTo>
                  <a:cubicBezTo>
                    <a:pt x="186" y="50"/>
                    <a:pt x="187" y="49"/>
                    <a:pt x="188" y="48"/>
                  </a:cubicBezTo>
                  <a:cubicBezTo>
                    <a:pt x="189" y="47"/>
                    <a:pt x="191" y="45"/>
                    <a:pt x="191" y="43"/>
                  </a:cubicBezTo>
                  <a:cubicBezTo>
                    <a:pt x="187" y="40"/>
                    <a:pt x="187" y="40"/>
                    <a:pt x="187" y="40"/>
                  </a:cubicBezTo>
                  <a:cubicBezTo>
                    <a:pt x="185" y="43"/>
                    <a:pt x="183" y="45"/>
                    <a:pt x="179" y="46"/>
                  </a:cubicBezTo>
                  <a:cubicBezTo>
                    <a:pt x="172" y="48"/>
                    <a:pt x="164" y="45"/>
                    <a:pt x="161" y="39"/>
                  </a:cubicBezTo>
                  <a:cubicBezTo>
                    <a:pt x="159" y="36"/>
                    <a:pt x="159" y="33"/>
                    <a:pt x="159" y="30"/>
                  </a:cubicBezTo>
                  <a:cubicBezTo>
                    <a:pt x="161" y="29"/>
                    <a:pt x="163" y="27"/>
                    <a:pt x="165" y="26"/>
                  </a:cubicBezTo>
                  <a:cubicBezTo>
                    <a:pt x="167" y="25"/>
                    <a:pt x="170" y="24"/>
                    <a:pt x="172" y="23"/>
                  </a:cubicBezTo>
                  <a:cubicBezTo>
                    <a:pt x="176" y="23"/>
                    <a:pt x="180" y="23"/>
                    <a:pt x="184" y="23"/>
                  </a:cubicBezTo>
                  <a:cubicBezTo>
                    <a:pt x="182" y="19"/>
                    <a:pt x="182" y="19"/>
                    <a:pt x="182" y="19"/>
                  </a:cubicBezTo>
                  <a:cubicBezTo>
                    <a:pt x="179" y="18"/>
                    <a:pt x="176" y="18"/>
                    <a:pt x="172" y="19"/>
                  </a:cubicBezTo>
                  <a:cubicBezTo>
                    <a:pt x="170" y="19"/>
                    <a:pt x="168" y="19"/>
                    <a:pt x="166" y="20"/>
                  </a:cubicBezTo>
                  <a:cubicBezTo>
                    <a:pt x="163" y="21"/>
                    <a:pt x="161" y="23"/>
                    <a:pt x="158" y="24"/>
                  </a:cubicBezTo>
                  <a:cubicBezTo>
                    <a:pt x="159" y="21"/>
                    <a:pt x="159" y="18"/>
                    <a:pt x="161" y="15"/>
                  </a:cubicBezTo>
                  <a:cubicBezTo>
                    <a:pt x="163" y="12"/>
                    <a:pt x="166" y="10"/>
                    <a:pt x="169" y="8"/>
                  </a:cubicBezTo>
                  <a:cubicBezTo>
                    <a:pt x="172" y="7"/>
                    <a:pt x="175" y="6"/>
                    <a:pt x="178" y="6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2" y="1"/>
                    <a:pt x="169" y="2"/>
                    <a:pt x="166" y="3"/>
                  </a:cubicBezTo>
                  <a:cubicBezTo>
                    <a:pt x="160" y="6"/>
                    <a:pt x="155" y="12"/>
                    <a:pt x="152" y="19"/>
                  </a:cubicBezTo>
                  <a:cubicBezTo>
                    <a:pt x="150" y="25"/>
                    <a:pt x="150" y="31"/>
                    <a:pt x="152" y="37"/>
                  </a:cubicBezTo>
                  <a:cubicBezTo>
                    <a:pt x="153" y="40"/>
                    <a:pt x="154" y="42"/>
                    <a:pt x="155" y="44"/>
                  </a:cubicBezTo>
                  <a:cubicBezTo>
                    <a:pt x="156" y="45"/>
                    <a:pt x="158" y="46"/>
                    <a:pt x="159" y="48"/>
                  </a:cubicBezTo>
                  <a:cubicBezTo>
                    <a:pt x="157" y="46"/>
                    <a:pt x="155" y="45"/>
                    <a:pt x="153" y="44"/>
                  </a:cubicBezTo>
                  <a:cubicBezTo>
                    <a:pt x="151" y="44"/>
                    <a:pt x="150" y="44"/>
                    <a:pt x="149" y="43"/>
                  </a:cubicBezTo>
                  <a:cubicBezTo>
                    <a:pt x="147" y="43"/>
                    <a:pt x="146" y="42"/>
                    <a:pt x="145" y="43"/>
                  </a:cubicBezTo>
                  <a:cubicBezTo>
                    <a:pt x="144" y="43"/>
                    <a:pt x="144" y="43"/>
                    <a:pt x="144" y="44"/>
                  </a:cubicBezTo>
                  <a:cubicBezTo>
                    <a:pt x="145" y="46"/>
                    <a:pt x="145" y="48"/>
                    <a:pt x="146" y="49"/>
                  </a:cubicBezTo>
                  <a:cubicBezTo>
                    <a:pt x="146" y="51"/>
                    <a:pt x="147" y="54"/>
                    <a:pt x="148" y="55"/>
                  </a:cubicBezTo>
                  <a:cubicBezTo>
                    <a:pt x="149" y="57"/>
                    <a:pt x="151" y="61"/>
                    <a:pt x="153" y="62"/>
                  </a:cubicBezTo>
                  <a:cubicBezTo>
                    <a:pt x="157" y="64"/>
                    <a:pt x="157" y="64"/>
                    <a:pt x="161" y="64"/>
                  </a:cubicBezTo>
                  <a:cubicBezTo>
                    <a:pt x="162" y="65"/>
                    <a:pt x="163" y="64"/>
                    <a:pt x="164" y="64"/>
                  </a:cubicBezTo>
                  <a:cubicBezTo>
                    <a:pt x="164" y="68"/>
                    <a:pt x="163" y="72"/>
                    <a:pt x="162" y="75"/>
                  </a:cubicBezTo>
                  <a:cubicBezTo>
                    <a:pt x="161" y="77"/>
                    <a:pt x="160" y="79"/>
                    <a:pt x="160" y="80"/>
                  </a:cubicBezTo>
                  <a:cubicBezTo>
                    <a:pt x="158" y="84"/>
                    <a:pt x="157" y="87"/>
                    <a:pt x="156" y="91"/>
                  </a:cubicBezTo>
                  <a:cubicBezTo>
                    <a:pt x="155" y="94"/>
                    <a:pt x="154" y="96"/>
                    <a:pt x="151" y="98"/>
                  </a:cubicBezTo>
                  <a:cubicBezTo>
                    <a:pt x="147" y="101"/>
                    <a:pt x="142" y="102"/>
                    <a:pt x="137" y="101"/>
                  </a:cubicBezTo>
                  <a:cubicBezTo>
                    <a:pt x="126" y="101"/>
                    <a:pt x="115" y="99"/>
                    <a:pt x="104" y="98"/>
                  </a:cubicBezTo>
                  <a:cubicBezTo>
                    <a:pt x="99" y="98"/>
                    <a:pt x="94" y="98"/>
                    <a:pt x="89" y="98"/>
                  </a:cubicBezTo>
                  <a:cubicBezTo>
                    <a:pt x="77" y="97"/>
                    <a:pt x="65" y="97"/>
                    <a:pt x="52" y="97"/>
                  </a:cubicBezTo>
                  <a:cubicBezTo>
                    <a:pt x="49" y="97"/>
                    <a:pt x="47" y="97"/>
                    <a:pt x="44" y="97"/>
                  </a:cubicBezTo>
                  <a:cubicBezTo>
                    <a:pt x="37" y="98"/>
                    <a:pt x="30" y="100"/>
                    <a:pt x="24" y="102"/>
                  </a:cubicBezTo>
                  <a:cubicBezTo>
                    <a:pt x="21" y="103"/>
                    <a:pt x="19" y="104"/>
                    <a:pt x="16" y="105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7" y="143"/>
                    <a:pt x="7" y="143"/>
                    <a:pt x="7" y="144"/>
                  </a:cubicBezTo>
                  <a:cubicBezTo>
                    <a:pt x="7" y="144"/>
                    <a:pt x="7" y="145"/>
                    <a:pt x="8" y="145"/>
                  </a:cubicBezTo>
                  <a:cubicBezTo>
                    <a:pt x="8" y="146"/>
                    <a:pt x="9" y="146"/>
                    <a:pt x="9" y="146"/>
                  </a:cubicBezTo>
                  <a:cubicBezTo>
                    <a:pt x="10" y="146"/>
                    <a:pt x="11" y="145"/>
                    <a:pt x="11" y="145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1" y="143"/>
                    <a:pt x="22" y="146"/>
                    <a:pt x="21" y="150"/>
                  </a:cubicBezTo>
                  <a:cubicBezTo>
                    <a:pt x="21" y="153"/>
                    <a:pt x="20" y="156"/>
                    <a:pt x="19" y="159"/>
                  </a:cubicBezTo>
                  <a:cubicBezTo>
                    <a:pt x="17" y="162"/>
                    <a:pt x="15" y="165"/>
                    <a:pt x="13" y="168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0" y="240"/>
                    <a:pt x="0" y="240"/>
                    <a:pt x="0" y="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09"/>
            <p:cNvSpPr>
              <a:spLocks/>
            </p:cNvSpPr>
            <p:nvPr/>
          </p:nvSpPr>
          <p:spPr bwMode="auto">
            <a:xfrm>
              <a:off x="8561388" y="-1116013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10"/>
            <p:cNvSpPr>
              <a:spLocks/>
            </p:cNvSpPr>
            <p:nvPr/>
          </p:nvSpPr>
          <p:spPr bwMode="auto">
            <a:xfrm>
              <a:off x="8561388" y="-1116013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11"/>
            <p:cNvSpPr>
              <a:spLocks/>
            </p:cNvSpPr>
            <p:nvPr/>
          </p:nvSpPr>
          <p:spPr bwMode="auto">
            <a:xfrm>
              <a:off x="8580438" y="-1096963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1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1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12"/>
            <p:cNvSpPr>
              <a:spLocks/>
            </p:cNvSpPr>
            <p:nvPr/>
          </p:nvSpPr>
          <p:spPr bwMode="auto">
            <a:xfrm>
              <a:off x="8669338" y="-1039813"/>
              <a:ext cx="700088" cy="762000"/>
            </a:xfrm>
            <a:custGeom>
              <a:avLst/>
              <a:gdLst>
                <a:gd name="T0" fmla="*/ 0 w 441"/>
                <a:gd name="T1" fmla="*/ 0 h 480"/>
                <a:gd name="T2" fmla="*/ 76 w 441"/>
                <a:gd name="T3" fmla="*/ 480 h 480"/>
                <a:gd name="T4" fmla="*/ 357 w 441"/>
                <a:gd name="T5" fmla="*/ 480 h 480"/>
                <a:gd name="T6" fmla="*/ 441 w 441"/>
                <a:gd name="T7" fmla="*/ 2 h 480"/>
                <a:gd name="T8" fmla="*/ 393 w 441"/>
                <a:gd name="T9" fmla="*/ 2 h 480"/>
                <a:gd name="T10" fmla="*/ 317 w 441"/>
                <a:gd name="T11" fmla="*/ 432 h 480"/>
                <a:gd name="T12" fmla="*/ 126 w 441"/>
                <a:gd name="T13" fmla="*/ 432 h 480"/>
                <a:gd name="T14" fmla="*/ 46 w 441"/>
                <a:gd name="T15" fmla="*/ 0 h 480"/>
                <a:gd name="T16" fmla="*/ 0 w 441"/>
                <a:gd name="T17" fmla="*/ 0 h 480"/>
                <a:gd name="T18" fmla="*/ 0 w 441"/>
                <a:gd name="T19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1" h="480">
                  <a:moveTo>
                    <a:pt x="0" y="0"/>
                  </a:moveTo>
                  <a:lnTo>
                    <a:pt x="76" y="480"/>
                  </a:lnTo>
                  <a:lnTo>
                    <a:pt x="357" y="480"/>
                  </a:lnTo>
                  <a:lnTo>
                    <a:pt x="441" y="2"/>
                  </a:lnTo>
                  <a:lnTo>
                    <a:pt x="393" y="2"/>
                  </a:lnTo>
                  <a:lnTo>
                    <a:pt x="317" y="432"/>
                  </a:lnTo>
                  <a:lnTo>
                    <a:pt x="126" y="432"/>
                  </a:lnTo>
                  <a:lnTo>
                    <a:pt x="4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13"/>
            <p:cNvSpPr>
              <a:spLocks/>
            </p:cNvSpPr>
            <p:nvPr/>
          </p:nvSpPr>
          <p:spPr bwMode="auto">
            <a:xfrm>
              <a:off x="8789988" y="-966788"/>
              <a:ext cx="465138" cy="107950"/>
            </a:xfrm>
            <a:custGeom>
              <a:avLst/>
              <a:gdLst>
                <a:gd name="T0" fmla="*/ 3 w 146"/>
                <a:gd name="T1" fmla="*/ 24 h 34"/>
                <a:gd name="T2" fmla="*/ 12 w 146"/>
                <a:gd name="T3" fmla="*/ 30 h 34"/>
                <a:gd name="T4" fmla="*/ 22 w 146"/>
                <a:gd name="T5" fmla="*/ 30 h 34"/>
                <a:gd name="T6" fmla="*/ 31 w 146"/>
                <a:gd name="T7" fmla="*/ 25 h 34"/>
                <a:gd name="T8" fmla="*/ 34 w 146"/>
                <a:gd name="T9" fmla="*/ 21 h 34"/>
                <a:gd name="T10" fmla="*/ 40 w 146"/>
                <a:gd name="T11" fmla="*/ 26 h 34"/>
                <a:gd name="T12" fmla="*/ 52 w 146"/>
                <a:gd name="T13" fmla="*/ 30 h 34"/>
                <a:gd name="T14" fmla="*/ 64 w 146"/>
                <a:gd name="T15" fmla="*/ 27 h 34"/>
                <a:gd name="T16" fmla="*/ 69 w 146"/>
                <a:gd name="T17" fmla="*/ 23 h 34"/>
                <a:gd name="T18" fmla="*/ 71 w 146"/>
                <a:gd name="T19" fmla="*/ 20 h 34"/>
                <a:gd name="T20" fmla="*/ 77 w 146"/>
                <a:gd name="T21" fmla="*/ 26 h 34"/>
                <a:gd name="T22" fmla="*/ 87 w 146"/>
                <a:gd name="T23" fmla="*/ 30 h 34"/>
                <a:gd name="T24" fmla="*/ 100 w 146"/>
                <a:gd name="T25" fmla="*/ 29 h 34"/>
                <a:gd name="T26" fmla="*/ 105 w 146"/>
                <a:gd name="T27" fmla="*/ 26 h 34"/>
                <a:gd name="T28" fmla="*/ 108 w 146"/>
                <a:gd name="T29" fmla="*/ 23 h 34"/>
                <a:gd name="T30" fmla="*/ 113 w 146"/>
                <a:gd name="T31" fmla="*/ 28 h 34"/>
                <a:gd name="T32" fmla="*/ 123 w 146"/>
                <a:gd name="T33" fmla="*/ 33 h 34"/>
                <a:gd name="T34" fmla="*/ 133 w 146"/>
                <a:gd name="T35" fmla="*/ 33 h 34"/>
                <a:gd name="T36" fmla="*/ 142 w 146"/>
                <a:gd name="T37" fmla="*/ 30 h 34"/>
                <a:gd name="T38" fmla="*/ 146 w 146"/>
                <a:gd name="T39" fmla="*/ 9 h 34"/>
                <a:gd name="T40" fmla="*/ 138 w 146"/>
                <a:gd name="T41" fmla="*/ 13 h 34"/>
                <a:gd name="T42" fmla="*/ 124 w 146"/>
                <a:gd name="T43" fmla="*/ 13 h 34"/>
                <a:gd name="T44" fmla="*/ 115 w 146"/>
                <a:gd name="T45" fmla="*/ 9 h 34"/>
                <a:gd name="T46" fmla="*/ 109 w 146"/>
                <a:gd name="T47" fmla="*/ 3 h 34"/>
                <a:gd name="T48" fmla="*/ 105 w 146"/>
                <a:gd name="T49" fmla="*/ 7 h 34"/>
                <a:gd name="T50" fmla="*/ 95 w 146"/>
                <a:gd name="T51" fmla="*/ 12 h 34"/>
                <a:gd name="T52" fmla="*/ 85 w 146"/>
                <a:gd name="T53" fmla="*/ 10 h 34"/>
                <a:gd name="T54" fmla="*/ 77 w 146"/>
                <a:gd name="T55" fmla="*/ 5 h 34"/>
                <a:gd name="T56" fmla="*/ 74 w 146"/>
                <a:gd name="T57" fmla="*/ 0 h 34"/>
                <a:gd name="T58" fmla="*/ 70 w 146"/>
                <a:gd name="T59" fmla="*/ 6 h 34"/>
                <a:gd name="T60" fmla="*/ 61 w 146"/>
                <a:gd name="T61" fmla="*/ 12 h 34"/>
                <a:gd name="T62" fmla="*/ 39 w 146"/>
                <a:gd name="T63" fmla="*/ 9 h 34"/>
                <a:gd name="T64" fmla="*/ 35 w 146"/>
                <a:gd name="T65" fmla="*/ 6 h 34"/>
                <a:gd name="T66" fmla="*/ 33 w 146"/>
                <a:gd name="T67" fmla="*/ 2 h 34"/>
                <a:gd name="T68" fmla="*/ 25 w 146"/>
                <a:gd name="T69" fmla="*/ 7 h 34"/>
                <a:gd name="T70" fmla="*/ 13 w 146"/>
                <a:gd name="T71" fmla="*/ 10 h 34"/>
                <a:gd name="T72" fmla="*/ 5 w 146"/>
                <a:gd name="T73" fmla="*/ 8 h 34"/>
                <a:gd name="T74" fmla="*/ 0 w 146"/>
                <a:gd name="T75" fmla="*/ 4 h 34"/>
                <a:gd name="T76" fmla="*/ 3 w 146"/>
                <a:gd name="T77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6" h="34">
                  <a:moveTo>
                    <a:pt x="3" y="24"/>
                  </a:moveTo>
                  <a:cubicBezTo>
                    <a:pt x="6" y="27"/>
                    <a:pt x="8" y="29"/>
                    <a:pt x="12" y="30"/>
                  </a:cubicBezTo>
                  <a:cubicBezTo>
                    <a:pt x="15" y="31"/>
                    <a:pt x="18" y="31"/>
                    <a:pt x="22" y="30"/>
                  </a:cubicBezTo>
                  <a:cubicBezTo>
                    <a:pt x="25" y="30"/>
                    <a:pt x="29" y="28"/>
                    <a:pt x="31" y="25"/>
                  </a:cubicBezTo>
                  <a:cubicBezTo>
                    <a:pt x="32" y="24"/>
                    <a:pt x="33" y="23"/>
                    <a:pt x="34" y="21"/>
                  </a:cubicBezTo>
                  <a:cubicBezTo>
                    <a:pt x="36" y="23"/>
                    <a:pt x="38" y="25"/>
                    <a:pt x="40" y="26"/>
                  </a:cubicBezTo>
                  <a:cubicBezTo>
                    <a:pt x="44" y="28"/>
                    <a:pt x="48" y="30"/>
                    <a:pt x="52" y="30"/>
                  </a:cubicBezTo>
                  <a:cubicBezTo>
                    <a:pt x="56" y="30"/>
                    <a:pt x="60" y="29"/>
                    <a:pt x="64" y="27"/>
                  </a:cubicBezTo>
                  <a:cubicBezTo>
                    <a:pt x="66" y="26"/>
                    <a:pt x="67" y="25"/>
                    <a:pt x="69" y="23"/>
                  </a:cubicBezTo>
                  <a:cubicBezTo>
                    <a:pt x="70" y="22"/>
                    <a:pt x="71" y="21"/>
                    <a:pt x="71" y="20"/>
                  </a:cubicBezTo>
                  <a:cubicBezTo>
                    <a:pt x="73" y="22"/>
                    <a:pt x="75" y="24"/>
                    <a:pt x="77" y="26"/>
                  </a:cubicBezTo>
                  <a:cubicBezTo>
                    <a:pt x="80" y="28"/>
                    <a:pt x="84" y="30"/>
                    <a:pt x="87" y="30"/>
                  </a:cubicBezTo>
                  <a:cubicBezTo>
                    <a:pt x="92" y="31"/>
                    <a:pt x="96" y="30"/>
                    <a:pt x="100" y="29"/>
                  </a:cubicBezTo>
                  <a:cubicBezTo>
                    <a:pt x="102" y="28"/>
                    <a:pt x="103" y="27"/>
                    <a:pt x="105" y="26"/>
                  </a:cubicBezTo>
                  <a:cubicBezTo>
                    <a:pt x="106" y="25"/>
                    <a:pt x="107" y="24"/>
                    <a:pt x="108" y="23"/>
                  </a:cubicBezTo>
                  <a:cubicBezTo>
                    <a:pt x="109" y="25"/>
                    <a:pt x="111" y="26"/>
                    <a:pt x="113" y="28"/>
                  </a:cubicBezTo>
                  <a:cubicBezTo>
                    <a:pt x="116" y="30"/>
                    <a:pt x="120" y="32"/>
                    <a:pt x="123" y="33"/>
                  </a:cubicBezTo>
                  <a:cubicBezTo>
                    <a:pt x="127" y="34"/>
                    <a:pt x="130" y="33"/>
                    <a:pt x="133" y="33"/>
                  </a:cubicBezTo>
                  <a:cubicBezTo>
                    <a:pt x="137" y="32"/>
                    <a:pt x="139" y="31"/>
                    <a:pt x="142" y="30"/>
                  </a:cubicBezTo>
                  <a:cubicBezTo>
                    <a:pt x="146" y="9"/>
                    <a:pt x="146" y="9"/>
                    <a:pt x="146" y="9"/>
                  </a:cubicBezTo>
                  <a:cubicBezTo>
                    <a:pt x="143" y="10"/>
                    <a:pt x="141" y="12"/>
                    <a:pt x="138" y="13"/>
                  </a:cubicBezTo>
                  <a:cubicBezTo>
                    <a:pt x="134" y="14"/>
                    <a:pt x="129" y="14"/>
                    <a:pt x="124" y="13"/>
                  </a:cubicBezTo>
                  <a:cubicBezTo>
                    <a:pt x="121" y="12"/>
                    <a:pt x="118" y="11"/>
                    <a:pt x="115" y="9"/>
                  </a:cubicBezTo>
                  <a:cubicBezTo>
                    <a:pt x="113" y="7"/>
                    <a:pt x="111" y="5"/>
                    <a:pt x="109" y="3"/>
                  </a:cubicBezTo>
                  <a:cubicBezTo>
                    <a:pt x="108" y="4"/>
                    <a:pt x="107" y="6"/>
                    <a:pt x="105" y="7"/>
                  </a:cubicBezTo>
                  <a:cubicBezTo>
                    <a:pt x="102" y="10"/>
                    <a:pt x="98" y="11"/>
                    <a:pt x="95" y="12"/>
                  </a:cubicBezTo>
                  <a:cubicBezTo>
                    <a:pt x="91" y="12"/>
                    <a:pt x="88" y="12"/>
                    <a:pt x="85" y="10"/>
                  </a:cubicBezTo>
                  <a:cubicBezTo>
                    <a:pt x="82" y="9"/>
                    <a:pt x="79" y="7"/>
                    <a:pt x="77" y="5"/>
                  </a:cubicBezTo>
                  <a:cubicBezTo>
                    <a:pt x="76" y="3"/>
                    <a:pt x="75" y="2"/>
                    <a:pt x="74" y="0"/>
                  </a:cubicBezTo>
                  <a:cubicBezTo>
                    <a:pt x="73" y="2"/>
                    <a:pt x="71" y="4"/>
                    <a:pt x="70" y="6"/>
                  </a:cubicBezTo>
                  <a:cubicBezTo>
                    <a:pt x="67" y="8"/>
                    <a:pt x="64" y="11"/>
                    <a:pt x="61" y="12"/>
                  </a:cubicBezTo>
                  <a:cubicBezTo>
                    <a:pt x="54" y="15"/>
                    <a:pt x="45" y="13"/>
                    <a:pt x="39" y="9"/>
                  </a:cubicBezTo>
                  <a:cubicBezTo>
                    <a:pt x="38" y="8"/>
                    <a:pt x="37" y="7"/>
                    <a:pt x="35" y="6"/>
                  </a:cubicBezTo>
                  <a:cubicBezTo>
                    <a:pt x="34" y="5"/>
                    <a:pt x="33" y="3"/>
                    <a:pt x="33" y="2"/>
                  </a:cubicBezTo>
                  <a:cubicBezTo>
                    <a:pt x="30" y="4"/>
                    <a:pt x="28" y="6"/>
                    <a:pt x="25" y="7"/>
                  </a:cubicBezTo>
                  <a:cubicBezTo>
                    <a:pt x="21" y="9"/>
                    <a:pt x="17" y="10"/>
                    <a:pt x="13" y="10"/>
                  </a:cubicBezTo>
                  <a:cubicBezTo>
                    <a:pt x="10" y="9"/>
                    <a:pt x="8" y="9"/>
                    <a:pt x="5" y="8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3" y="24"/>
                    <a:pt x="3" y="24"/>
                    <a:pt x="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14"/>
            <p:cNvSpPr>
              <a:spLocks/>
            </p:cNvSpPr>
            <p:nvPr/>
          </p:nvSpPr>
          <p:spPr bwMode="auto">
            <a:xfrm>
              <a:off x="9731376" y="-1116013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215"/>
            <p:cNvSpPr>
              <a:spLocks/>
            </p:cNvSpPr>
            <p:nvPr/>
          </p:nvSpPr>
          <p:spPr bwMode="auto">
            <a:xfrm>
              <a:off x="9731376" y="-1116013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16"/>
            <p:cNvSpPr>
              <a:spLocks/>
            </p:cNvSpPr>
            <p:nvPr/>
          </p:nvSpPr>
          <p:spPr bwMode="auto">
            <a:xfrm>
              <a:off x="9750426" y="-1096963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17"/>
            <p:cNvSpPr>
              <a:spLocks/>
            </p:cNvSpPr>
            <p:nvPr/>
          </p:nvSpPr>
          <p:spPr bwMode="auto">
            <a:xfrm>
              <a:off x="9813926" y="-1039813"/>
              <a:ext cx="752475" cy="765175"/>
            </a:xfrm>
            <a:custGeom>
              <a:avLst/>
              <a:gdLst>
                <a:gd name="T0" fmla="*/ 50 w 237"/>
                <a:gd name="T1" fmla="*/ 73 h 241"/>
                <a:gd name="T2" fmla="*/ 48 w 237"/>
                <a:gd name="T3" fmla="*/ 128 h 241"/>
                <a:gd name="T4" fmla="*/ 61 w 237"/>
                <a:gd name="T5" fmla="*/ 186 h 241"/>
                <a:gd name="T6" fmla="*/ 85 w 237"/>
                <a:gd name="T7" fmla="*/ 191 h 241"/>
                <a:gd name="T8" fmla="*/ 179 w 237"/>
                <a:gd name="T9" fmla="*/ 184 h 241"/>
                <a:gd name="T10" fmla="*/ 210 w 237"/>
                <a:gd name="T11" fmla="*/ 149 h 241"/>
                <a:gd name="T12" fmla="*/ 207 w 237"/>
                <a:gd name="T13" fmla="*/ 60 h 241"/>
                <a:gd name="T14" fmla="*/ 185 w 237"/>
                <a:gd name="T15" fmla="*/ 35 h 241"/>
                <a:gd name="T16" fmla="*/ 93 w 237"/>
                <a:gd name="T17" fmla="*/ 26 h 241"/>
                <a:gd name="T18" fmla="*/ 35 w 237"/>
                <a:gd name="T19" fmla="*/ 38 h 241"/>
                <a:gd name="T20" fmla="*/ 24 w 237"/>
                <a:gd name="T21" fmla="*/ 116 h 241"/>
                <a:gd name="T22" fmla="*/ 38 w 237"/>
                <a:gd name="T23" fmla="*/ 190 h 241"/>
                <a:gd name="T24" fmla="*/ 61 w 237"/>
                <a:gd name="T25" fmla="*/ 209 h 241"/>
                <a:gd name="T26" fmla="*/ 194 w 237"/>
                <a:gd name="T27" fmla="*/ 203 h 241"/>
                <a:gd name="T28" fmla="*/ 229 w 237"/>
                <a:gd name="T29" fmla="*/ 174 h 241"/>
                <a:gd name="T30" fmla="*/ 232 w 237"/>
                <a:gd name="T31" fmla="*/ 63 h 241"/>
                <a:gd name="T32" fmla="*/ 222 w 237"/>
                <a:gd name="T33" fmla="*/ 24 h 241"/>
                <a:gd name="T34" fmla="*/ 135 w 237"/>
                <a:gd name="T35" fmla="*/ 1 h 241"/>
                <a:gd name="T36" fmla="*/ 51 w 237"/>
                <a:gd name="T37" fmla="*/ 8 h 241"/>
                <a:gd name="T38" fmla="*/ 15 w 237"/>
                <a:gd name="T39" fmla="*/ 19 h 241"/>
                <a:gd name="T40" fmla="*/ 0 w 237"/>
                <a:gd name="T41" fmla="*/ 91 h 241"/>
                <a:gd name="T42" fmla="*/ 1 w 237"/>
                <a:gd name="T43" fmla="*/ 129 h 241"/>
                <a:gd name="T44" fmla="*/ 14 w 237"/>
                <a:gd name="T45" fmla="*/ 194 h 241"/>
                <a:gd name="T46" fmla="*/ 47 w 237"/>
                <a:gd name="T47" fmla="*/ 232 h 241"/>
                <a:gd name="T48" fmla="*/ 126 w 237"/>
                <a:gd name="T49" fmla="*/ 240 h 241"/>
                <a:gd name="T50" fmla="*/ 184 w 237"/>
                <a:gd name="T51" fmla="*/ 231 h 241"/>
                <a:gd name="T52" fmla="*/ 220 w 237"/>
                <a:gd name="T53" fmla="*/ 203 h 241"/>
                <a:gd name="T54" fmla="*/ 134 w 237"/>
                <a:gd name="T55" fmla="*/ 224 h 241"/>
                <a:gd name="T56" fmla="*/ 54 w 237"/>
                <a:gd name="T57" fmla="*/ 218 h 241"/>
                <a:gd name="T58" fmla="*/ 31 w 237"/>
                <a:gd name="T59" fmla="*/ 197 h 241"/>
                <a:gd name="T60" fmla="*/ 15 w 237"/>
                <a:gd name="T61" fmla="*/ 103 h 241"/>
                <a:gd name="T62" fmla="*/ 26 w 237"/>
                <a:gd name="T63" fmla="*/ 31 h 241"/>
                <a:gd name="T64" fmla="*/ 109 w 237"/>
                <a:gd name="T65" fmla="*/ 15 h 241"/>
                <a:gd name="T66" fmla="*/ 180 w 237"/>
                <a:gd name="T67" fmla="*/ 24 h 241"/>
                <a:gd name="T68" fmla="*/ 216 w 237"/>
                <a:gd name="T69" fmla="*/ 57 h 241"/>
                <a:gd name="T70" fmla="*/ 223 w 237"/>
                <a:gd name="T71" fmla="*/ 121 h 241"/>
                <a:gd name="T72" fmla="*/ 212 w 237"/>
                <a:gd name="T73" fmla="*/ 181 h 241"/>
                <a:gd name="T74" fmla="*/ 140 w 237"/>
                <a:gd name="T75" fmla="*/ 199 h 241"/>
                <a:gd name="T76" fmla="*/ 79 w 237"/>
                <a:gd name="T77" fmla="*/ 198 h 241"/>
                <a:gd name="T78" fmla="*/ 46 w 237"/>
                <a:gd name="T79" fmla="*/ 170 h 241"/>
                <a:gd name="T80" fmla="*/ 38 w 237"/>
                <a:gd name="T81" fmla="*/ 86 h 241"/>
                <a:gd name="T82" fmla="*/ 45 w 237"/>
                <a:gd name="T83" fmla="*/ 49 h 241"/>
                <a:gd name="T84" fmla="*/ 110 w 237"/>
                <a:gd name="T85" fmla="*/ 37 h 241"/>
                <a:gd name="T86" fmla="*/ 167 w 237"/>
                <a:gd name="T87" fmla="*/ 44 h 241"/>
                <a:gd name="T88" fmla="*/ 195 w 237"/>
                <a:gd name="T89" fmla="*/ 71 h 241"/>
                <a:gd name="T90" fmla="*/ 197 w 237"/>
                <a:gd name="T91" fmla="*/ 146 h 241"/>
                <a:gd name="T92" fmla="*/ 170 w 237"/>
                <a:gd name="T93" fmla="*/ 172 h 241"/>
                <a:gd name="T94" fmla="*/ 92 w 237"/>
                <a:gd name="T95" fmla="*/ 177 h 241"/>
                <a:gd name="T96" fmla="*/ 68 w 237"/>
                <a:gd name="T97" fmla="*/ 157 h 241"/>
                <a:gd name="T98" fmla="*/ 62 w 237"/>
                <a:gd name="T99" fmla="*/ 104 h 241"/>
                <a:gd name="T100" fmla="*/ 104 w 237"/>
                <a:gd name="T101" fmla="*/ 89 h 241"/>
                <a:gd name="T102" fmla="*/ 100 w 237"/>
                <a:gd name="T103" fmla="*/ 169 h 241"/>
                <a:gd name="T104" fmla="*/ 130 w 237"/>
                <a:gd name="T105" fmla="*/ 168 h 241"/>
                <a:gd name="T106" fmla="*/ 124 w 237"/>
                <a:gd name="T107" fmla="*/ 88 h 241"/>
                <a:gd name="T108" fmla="*/ 170 w 237"/>
                <a:gd name="T109" fmla="*/ 73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7" h="241">
                  <a:moveTo>
                    <a:pt x="170" y="73"/>
                  </a:moveTo>
                  <a:cubicBezTo>
                    <a:pt x="50" y="73"/>
                    <a:pt x="50" y="73"/>
                    <a:pt x="50" y="73"/>
                  </a:cubicBezTo>
                  <a:cubicBezTo>
                    <a:pt x="49" y="81"/>
                    <a:pt x="48" y="88"/>
                    <a:pt x="47" y="96"/>
                  </a:cubicBezTo>
                  <a:cubicBezTo>
                    <a:pt x="47" y="106"/>
                    <a:pt x="47" y="117"/>
                    <a:pt x="48" y="128"/>
                  </a:cubicBezTo>
                  <a:cubicBezTo>
                    <a:pt x="49" y="139"/>
                    <a:pt x="51" y="150"/>
                    <a:pt x="53" y="161"/>
                  </a:cubicBezTo>
                  <a:cubicBezTo>
                    <a:pt x="55" y="169"/>
                    <a:pt x="58" y="178"/>
                    <a:pt x="61" y="186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69" y="188"/>
                    <a:pt x="77" y="190"/>
                    <a:pt x="85" y="191"/>
                  </a:cubicBezTo>
                  <a:cubicBezTo>
                    <a:pt x="107" y="193"/>
                    <a:pt x="128" y="193"/>
                    <a:pt x="150" y="190"/>
                  </a:cubicBezTo>
                  <a:cubicBezTo>
                    <a:pt x="160" y="189"/>
                    <a:pt x="169" y="186"/>
                    <a:pt x="179" y="184"/>
                  </a:cubicBezTo>
                  <a:cubicBezTo>
                    <a:pt x="188" y="181"/>
                    <a:pt x="196" y="178"/>
                    <a:pt x="204" y="175"/>
                  </a:cubicBezTo>
                  <a:cubicBezTo>
                    <a:pt x="206" y="166"/>
                    <a:pt x="208" y="158"/>
                    <a:pt x="210" y="149"/>
                  </a:cubicBezTo>
                  <a:cubicBezTo>
                    <a:pt x="214" y="127"/>
                    <a:pt x="214" y="105"/>
                    <a:pt x="211" y="84"/>
                  </a:cubicBezTo>
                  <a:cubicBezTo>
                    <a:pt x="211" y="76"/>
                    <a:pt x="209" y="68"/>
                    <a:pt x="207" y="60"/>
                  </a:cubicBezTo>
                  <a:cubicBezTo>
                    <a:pt x="206" y="54"/>
                    <a:pt x="204" y="48"/>
                    <a:pt x="202" y="41"/>
                  </a:cubicBezTo>
                  <a:cubicBezTo>
                    <a:pt x="196" y="39"/>
                    <a:pt x="190" y="37"/>
                    <a:pt x="185" y="35"/>
                  </a:cubicBezTo>
                  <a:cubicBezTo>
                    <a:pt x="165" y="29"/>
                    <a:pt x="145" y="26"/>
                    <a:pt x="125" y="25"/>
                  </a:cubicBezTo>
                  <a:cubicBezTo>
                    <a:pt x="115" y="25"/>
                    <a:pt x="104" y="25"/>
                    <a:pt x="93" y="26"/>
                  </a:cubicBezTo>
                  <a:cubicBezTo>
                    <a:pt x="82" y="26"/>
                    <a:pt x="71" y="28"/>
                    <a:pt x="61" y="30"/>
                  </a:cubicBezTo>
                  <a:cubicBezTo>
                    <a:pt x="52" y="32"/>
                    <a:pt x="43" y="35"/>
                    <a:pt x="35" y="38"/>
                  </a:cubicBezTo>
                  <a:cubicBezTo>
                    <a:pt x="33" y="44"/>
                    <a:pt x="31" y="49"/>
                    <a:pt x="30" y="55"/>
                  </a:cubicBezTo>
                  <a:cubicBezTo>
                    <a:pt x="25" y="75"/>
                    <a:pt x="23" y="96"/>
                    <a:pt x="24" y="116"/>
                  </a:cubicBezTo>
                  <a:cubicBezTo>
                    <a:pt x="25" y="133"/>
                    <a:pt x="27" y="151"/>
                    <a:pt x="31" y="167"/>
                  </a:cubicBezTo>
                  <a:cubicBezTo>
                    <a:pt x="33" y="175"/>
                    <a:pt x="35" y="182"/>
                    <a:pt x="38" y="190"/>
                  </a:cubicBezTo>
                  <a:cubicBezTo>
                    <a:pt x="40" y="194"/>
                    <a:pt x="42" y="199"/>
                    <a:pt x="44" y="204"/>
                  </a:cubicBezTo>
                  <a:cubicBezTo>
                    <a:pt x="50" y="206"/>
                    <a:pt x="55" y="207"/>
                    <a:pt x="61" y="209"/>
                  </a:cubicBezTo>
                  <a:cubicBezTo>
                    <a:pt x="89" y="216"/>
                    <a:pt x="117" y="217"/>
                    <a:pt x="145" y="214"/>
                  </a:cubicBezTo>
                  <a:cubicBezTo>
                    <a:pt x="162" y="212"/>
                    <a:pt x="178" y="208"/>
                    <a:pt x="194" y="203"/>
                  </a:cubicBezTo>
                  <a:cubicBezTo>
                    <a:pt x="204" y="200"/>
                    <a:pt x="214" y="196"/>
                    <a:pt x="224" y="191"/>
                  </a:cubicBezTo>
                  <a:cubicBezTo>
                    <a:pt x="225" y="186"/>
                    <a:pt x="227" y="180"/>
                    <a:pt x="229" y="174"/>
                  </a:cubicBezTo>
                  <a:cubicBezTo>
                    <a:pt x="234" y="154"/>
                    <a:pt x="236" y="134"/>
                    <a:pt x="236" y="114"/>
                  </a:cubicBezTo>
                  <a:cubicBezTo>
                    <a:pt x="237" y="97"/>
                    <a:pt x="235" y="80"/>
                    <a:pt x="232" y="63"/>
                  </a:cubicBezTo>
                  <a:cubicBezTo>
                    <a:pt x="231" y="55"/>
                    <a:pt x="229" y="47"/>
                    <a:pt x="227" y="39"/>
                  </a:cubicBezTo>
                  <a:cubicBezTo>
                    <a:pt x="225" y="34"/>
                    <a:pt x="223" y="29"/>
                    <a:pt x="222" y="24"/>
                  </a:cubicBezTo>
                  <a:cubicBezTo>
                    <a:pt x="216" y="21"/>
                    <a:pt x="209" y="19"/>
                    <a:pt x="203" y="16"/>
                  </a:cubicBezTo>
                  <a:cubicBezTo>
                    <a:pt x="181" y="8"/>
                    <a:pt x="158" y="3"/>
                    <a:pt x="135" y="1"/>
                  </a:cubicBezTo>
                  <a:cubicBezTo>
                    <a:pt x="122" y="0"/>
                    <a:pt x="109" y="0"/>
                    <a:pt x="96" y="1"/>
                  </a:cubicBezTo>
                  <a:cubicBezTo>
                    <a:pt x="81" y="2"/>
                    <a:pt x="66" y="4"/>
                    <a:pt x="51" y="8"/>
                  </a:cubicBezTo>
                  <a:cubicBezTo>
                    <a:pt x="43" y="10"/>
                    <a:pt x="36" y="12"/>
                    <a:pt x="29" y="14"/>
                  </a:cubicBezTo>
                  <a:cubicBezTo>
                    <a:pt x="24" y="16"/>
                    <a:pt x="19" y="18"/>
                    <a:pt x="15" y="19"/>
                  </a:cubicBezTo>
                  <a:cubicBezTo>
                    <a:pt x="12" y="27"/>
                    <a:pt x="10" y="34"/>
                    <a:pt x="8" y="41"/>
                  </a:cubicBezTo>
                  <a:cubicBezTo>
                    <a:pt x="4" y="57"/>
                    <a:pt x="2" y="74"/>
                    <a:pt x="0" y="91"/>
                  </a:cubicBezTo>
                  <a:cubicBezTo>
                    <a:pt x="0" y="99"/>
                    <a:pt x="0" y="107"/>
                    <a:pt x="0" y="115"/>
                  </a:cubicBezTo>
                  <a:cubicBezTo>
                    <a:pt x="0" y="120"/>
                    <a:pt x="1" y="124"/>
                    <a:pt x="1" y="129"/>
                  </a:cubicBezTo>
                  <a:cubicBezTo>
                    <a:pt x="2" y="136"/>
                    <a:pt x="2" y="143"/>
                    <a:pt x="3" y="149"/>
                  </a:cubicBezTo>
                  <a:cubicBezTo>
                    <a:pt x="6" y="165"/>
                    <a:pt x="9" y="180"/>
                    <a:pt x="14" y="194"/>
                  </a:cubicBezTo>
                  <a:cubicBezTo>
                    <a:pt x="18" y="205"/>
                    <a:pt x="22" y="215"/>
                    <a:pt x="27" y="226"/>
                  </a:cubicBezTo>
                  <a:cubicBezTo>
                    <a:pt x="34" y="228"/>
                    <a:pt x="40" y="230"/>
                    <a:pt x="47" y="232"/>
                  </a:cubicBezTo>
                  <a:cubicBezTo>
                    <a:pt x="61" y="236"/>
                    <a:pt x="76" y="238"/>
                    <a:pt x="91" y="239"/>
                  </a:cubicBezTo>
                  <a:cubicBezTo>
                    <a:pt x="103" y="241"/>
                    <a:pt x="115" y="241"/>
                    <a:pt x="126" y="240"/>
                  </a:cubicBezTo>
                  <a:cubicBezTo>
                    <a:pt x="132" y="240"/>
                    <a:pt x="138" y="240"/>
                    <a:pt x="144" y="239"/>
                  </a:cubicBezTo>
                  <a:cubicBezTo>
                    <a:pt x="157" y="237"/>
                    <a:pt x="171" y="235"/>
                    <a:pt x="184" y="231"/>
                  </a:cubicBezTo>
                  <a:cubicBezTo>
                    <a:pt x="193" y="229"/>
                    <a:pt x="202" y="225"/>
                    <a:pt x="211" y="222"/>
                  </a:cubicBezTo>
                  <a:cubicBezTo>
                    <a:pt x="220" y="203"/>
                    <a:pt x="220" y="203"/>
                    <a:pt x="220" y="203"/>
                  </a:cubicBezTo>
                  <a:cubicBezTo>
                    <a:pt x="209" y="208"/>
                    <a:pt x="198" y="212"/>
                    <a:pt x="187" y="215"/>
                  </a:cubicBezTo>
                  <a:cubicBezTo>
                    <a:pt x="169" y="220"/>
                    <a:pt x="152" y="223"/>
                    <a:pt x="134" y="224"/>
                  </a:cubicBezTo>
                  <a:cubicBezTo>
                    <a:pt x="115" y="226"/>
                    <a:pt x="97" y="225"/>
                    <a:pt x="79" y="222"/>
                  </a:cubicBezTo>
                  <a:cubicBezTo>
                    <a:pt x="71" y="221"/>
                    <a:pt x="62" y="220"/>
                    <a:pt x="54" y="218"/>
                  </a:cubicBezTo>
                  <a:cubicBezTo>
                    <a:pt x="49" y="216"/>
                    <a:pt x="44" y="215"/>
                    <a:pt x="38" y="213"/>
                  </a:cubicBezTo>
                  <a:cubicBezTo>
                    <a:pt x="36" y="208"/>
                    <a:pt x="33" y="202"/>
                    <a:pt x="31" y="197"/>
                  </a:cubicBezTo>
                  <a:cubicBezTo>
                    <a:pt x="24" y="178"/>
                    <a:pt x="19" y="159"/>
                    <a:pt x="17" y="139"/>
                  </a:cubicBezTo>
                  <a:cubicBezTo>
                    <a:pt x="15" y="127"/>
                    <a:pt x="14" y="115"/>
                    <a:pt x="15" y="103"/>
                  </a:cubicBezTo>
                  <a:cubicBezTo>
                    <a:pt x="15" y="90"/>
                    <a:pt x="16" y="77"/>
                    <a:pt x="18" y="64"/>
                  </a:cubicBezTo>
                  <a:cubicBezTo>
                    <a:pt x="20" y="53"/>
                    <a:pt x="23" y="42"/>
                    <a:pt x="26" y="31"/>
                  </a:cubicBezTo>
                  <a:cubicBezTo>
                    <a:pt x="33" y="29"/>
                    <a:pt x="39" y="27"/>
                    <a:pt x="45" y="25"/>
                  </a:cubicBezTo>
                  <a:cubicBezTo>
                    <a:pt x="66" y="19"/>
                    <a:pt x="87" y="15"/>
                    <a:pt x="109" y="15"/>
                  </a:cubicBezTo>
                  <a:cubicBezTo>
                    <a:pt x="121" y="15"/>
                    <a:pt x="133" y="15"/>
                    <a:pt x="144" y="17"/>
                  </a:cubicBezTo>
                  <a:cubicBezTo>
                    <a:pt x="157" y="18"/>
                    <a:pt x="169" y="21"/>
                    <a:pt x="180" y="24"/>
                  </a:cubicBezTo>
                  <a:cubicBezTo>
                    <a:pt x="190" y="27"/>
                    <a:pt x="200" y="31"/>
                    <a:pt x="209" y="35"/>
                  </a:cubicBezTo>
                  <a:cubicBezTo>
                    <a:pt x="212" y="42"/>
                    <a:pt x="214" y="50"/>
                    <a:pt x="216" y="57"/>
                  </a:cubicBezTo>
                  <a:cubicBezTo>
                    <a:pt x="219" y="68"/>
                    <a:pt x="221" y="80"/>
                    <a:pt x="222" y="91"/>
                  </a:cubicBezTo>
                  <a:cubicBezTo>
                    <a:pt x="223" y="101"/>
                    <a:pt x="223" y="111"/>
                    <a:pt x="223" y="121"/>
                  </a:cubicBezTo>
                  <a:cubicBezTo>
                    <a:pt x="223" y="132"/>
                    <a:pt x="221" y="143"/>
                    <a:pt x="219" y="154"/>
                  </a:cubicBezTo>
                  <a:cubicBezTo>
                    <a:pt x="217" y="164"/>
                    <a:pt x="215" y="172"/>
                    <a:pt x="212" y="181"/>
                  </a:cubicBezTo>
                  <a:cubicBezTo>
                    <a:pt x="207" y="183"/>
                    <a:pt x="201" y="186"/>
                    <a:pt x="196" y="187"/>
                  </a:cubicBezTo>
                  <a:cubicBezTo>
                    <a:pt x="178" y="194"/>
                    <a:pt x="159" y="198"/>
                    <a:pt x="140" y="199"/>
                  </a:cubicBezTo>
                  <a:cubicBezTo>
                    <a:pt x="130" y="200"/>
                    <a:pt x="120" y="201"/>
                    <a:pt x="110" y="201"/>
                  </a:cubicBezTo>
                  <a:cubicBezTo>
                    <a:pt x="99" y="201"/>
                    <a:pt x="89" y="200"/>
                    <a:pt x="79" y="198"/>
                  </a:cubicBezTo>
                  <a:cubicBezTo>
                    <a:pt x="70" y="197"/>
                    <a:pt x="62" y="195"/>
                    <a:pt x="54" y="193"/>
                  </a:cubicBezTo>
                  <a:cubicBezTo>
                    <a:pt x="51" y="185"/>
                    <a:pt x="48" y="178"/>
                    <a:pt x="46" y="170"/>
                  </a:cubicBezTo>
                  <a:cubicBezTo>
                    <a:pt x="43" y="158"/>
                    <a:pt x="40" y="146"/>
                    <a:pt x="39" y="134"/>
                  </a:cubicBezTo>
                  <a:cubicBezTo>
                    <a:pt x="37" y="118"/>
                    <a:pt x="37" y="102"/>
                    <a:pt x="38" y="86"/>
                  </a:cubicBezTo>
                  <a:cubicBezTo>
                    <a:pt x="39" y="79"/>
                    <a:pt x="40" y="71"/>
                    <a:pt x="41" y="63"/>
                  </a:cubicBezTo>
                  <a:cubicBezTo>
                    <a:pt x="42" y="58"/>
                    <a:pt x="43" y="54"/>
                    <a:pt x="45" y="49"/>
                  </a:cubicBezTo>
                  <a:cubicBezTo>
                    <a:pt x="53" y="46"/>
                    <a:pt x="61" y="43"/>
                    <a:pt x="70" y="42"/>
                  </a:cubicBezTo>
                  <a:cubicBezTo>
                    <a:pt x="83" y="39"/>
                    <a:pt x="97" y="37"/>
                    <a:pt x="110" y="37"/>
                  </a:cubicBezTo>
                  <a:cubicBezTo>
                    <a:pt x="119" y="36"/>
                    <a:pt x="128" y="37"/>
                    <a:pt x="137" y="38"/>
                  </a:cubicBezTo>
                  <a:cubicBezTo>
                    <a:pt x="147" y="40"/>
                    <a:pt x="157" y="41"/>
                    <a:pt x="167" y="44"/>
                  </a:cubicBezTo>
                  <a:cubicBezTo>
                    <a:pt x="175" y="46"/>
                    <a:pt x="183" y="48"/>
                    <a:pt x="191" y="51"/>
                  </a:cubicBezTo>
                  <a:cubicBezTo>
                    <a:pt x="193" y="58"/>
                    <a:pt x="194" y="65"/>
                    <a:pt x="195" y="71"/>
                  </a:cubicBezTo>
                  <a:cubicBezTo>
                    <a:pt x="198" y="88"/>
                    <a:pt x="200" y="106"/>
                    <a:pt x="199" y="123"/>
                  </a:cubicBezTo>
                  <a:cubicBezTo>
                    <a:pt x="198" y="131"/>
                    <a:pt x="198" y="138"/>
                    <a:pt x="197" y="146"/>
                  </a:cubicBezTo>
                  <a:cubicBezTo>
                    <a:pt x="196" y="152"/>
                    <a:pt x="194" y="159"/>
                    <a:pt x="193" y="165"/>
                  </a:cubicBezTo>
                  <a:cubicBezTo>
                    <a:pt x="185" y="168"/>
                    <a:pt x="178" y="170"/>
                    <a:pt x="170" y="172"/>
                  </a:cubicBezTo>
                  <a:cubicBezTo>
                    <a:pt x="152" y="177"/>
                    <a:pt x="132" y="179"/>
                    <a:pt x="113" y="179"/>
                  </a:cubicBezTo>
                  <a:cubicBezTo>
                    <a:pt x="106" y="179"/>
                    <a:pt x="99" y="178"/>
                    <a:pt x="92" y="177"/>
                  </a:cubicBezTo>
                  <a:cubicBezTo>
                    <a:pt x="86" y="176"/>
                    <a:pt x="80" y="175"/>
                    <a:pt x="74" y="174"/>
                  </a:cubicBezTo>
                  <a:cubicBezTo>
                    <a:pt x="72" y="169"/>
                    <a:pt x="69" y="163"/>
                    <a:pt x="68" y="157"/>
                  </a:cubicBezTo>
                  <a:cubicBezTo>
                    <a:pt x="65" y="147"/>
                    <a:pt x="63" y="136"/>
                    <a:pt x="62" y="125"/>
                  </a:cubicBezTo>
                  <a:cubicBezTo>
                    <a:pt x="62" y="118"/>
                    <a:pt x="62" y="111"/>
                    <a:pt x="62" y="104"/>
                  </a:cubicBezTo>
                  <a:cubicBezTo>
                    <a:pt x="62" y="98"/>
                    <a:pt x="63" y="93"/>
                    <a:pt x="64" y="87"/>
                  </a:cubicBezTo>
                  <a:cubicBezTo>
                    <a:pt x="104" y="89"/>
                    <a:pt x="104" y="89"/>
                    <a:pt x="104" y="89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100" y="169"/>
                    <a:pt x="100" y="169"/>
                    <a:pt x="100" y="169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42" y="168"/>
                    <a:pt x="142" y="168"/>
                    <a:pt x="142" y="168"/>
                  </a:cubicBezTo>
                  <a:cubicBezTo>
                    <a:pt x="124" y="88"/>
                    <a:pt x="124" y="88"/>
                    <a:pt x="124" y="88"/>
                  </a:cubicBezTo>
                  <a:cubicBezTo>
                    <a:pt x="172" y="85"/>
                    <a:pt x="172" y="85"/>
                    <a:pt x="172" y="85"/>
                  </a:cubicBezTo>
                  <a:cubicBezTo>
                    <a:pt x="170" y="73"/>
                    <a:pt x="170" y="73"/>
                    <a:pt x="170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18"/>
            <p:cNvSpPr>
              <a:spLocks/>
            </p:cNvSpPr>
            <p:nvPr/>
          </p:nvSpPr>
          <p:spPr bwMode="auto">
            <a:xfrm>
              <a:off x="10140951" y="-893763"/>
              <a:ext cx="73025" cy="69850"/>
            </a:xfrm>
            <a:custGeom>
              <a:avLst/>
              <a:gdLst>
                <a:gd name="T0" fmla="*/ 12 w 23"/>
                <a:gd name="T1" fmla="*/ 22 h 22"/>
                <a:gd name="T2" fmla="*/ 20 w 23"/>
                <a:gd name="T3" fmla="*/ 17 h 22"/>
                <a:gd name="T4" fmla="*/ 18 w 23"/>
                <a:gd name="T5" fmla="*/ 4 h 22"/>
                <a:gd name="T6" fmla="*/ 10 w 23"/>
                <a:gd name="T7" fmla="*/ 1 h 22"/>
                <a:gd name="T8" fmla="*/ 2 w 23"/>
                <a:gd name="T9" fmla="*/ 7 h 22"/>
                <a:gd name="T10" fmla="*/ 3 w 23"/>
                <a:gd name="T11" fmla="*/ 17 h 22"/>
                <a:gd name="T12" fmla="*/ 12 w 23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12" y="22"/>
                  </a:moveTo>
                  <a:cubicBezTo>
                    <a:pt x="15" y="22"/>
                    <a:pt x="18" y="19"/>
                    <a:pt x="20" y="17"/>
                  </a:cubicBezTo>
                  <a:cubicBezTo>
                    <a:pt x="23" y="13"/>
                    <a:pt x="22" y="8"/>
                    <a:pt x="18" y="4"/>
                  </a:cubicBezTo>
                  <a:cubicBezTo>
                    <a:pt x="16" y="2"/>
                    <a:pt x="13" y="0"/>
                    <a:pt x="10" y="1"/>
                  </a:cubicBezTo>
                  <a:cubicBezTo>
                    <a:pt x="6" y="2"/>
                    <a:pt x="3" y="4"/>
                    <a:pt x="2" y="7"/>
                  </a:cubicBezTo>
                  <a:cubicBezTo>
                    <a:pt x="0" y="11"/>
                    <a:pt x="0" y="14"/>
                    <a:pt x="3" y="17"/>
                  </a:cubicBezTo>
                  <a:cubicBezTo>
                    <a:pt x="5" y="20"/>
                    <a:pt x="8" y="22"/>
                    <a:pt x="1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19"/>
            <p:cNvSpPr>
              <a:spLocks/>
            </p:cNvSpPr>
            <p:nvPr/>
          </p:nvSpPr>
          <p:spPr bwMode="auto">
            <a:xfrm>
              <a:off x="10899776" y="-1116013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220"/>
            <p:cNvSpPr>
              <a:spLocks/>
            </p:cNvSpPr>
            <p:nvPr/>
          </p:nvSpPr>
          <p:spPr bwMode="auto">
            <a:xfrm>
              <a:off x="10899776" y="-1116013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221"/>
            <p:cNvSpPr>
              <a:spLocks/>
            </p:cNvSpPr>
            <p:nvPr/>
          </p:nvSpPr>
          <p:spPr bwMode="auto">
            <a:xfrm>
              <a:off x="10918826" y="-1096963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1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1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22"/>
            <p:cNvSpPr>
              <a:spLocks/>
            </p:cNvSpPr>
            <p:nvPr/>
          </p:nvSpPr>
          <p:spPr bwMode="auto">
            <a:xfrm>
              <a:off x="10977563" y="-935038"/>
              <a:ext cx="574675" cy="555625"/>
            </a:xfrm>
            <a:custGeom>
              <a:avLst/>
              <a:gdLst>
                <a:gd name="T0" fmla="*/ 0 w 362"/>
                <a:gd name="T1" fmla="*/ 350 h 350"/>
                <a:gd name="T2" fmla="*/ 350 w 362"/>
                <a:gd name="T3" fmla="*/ 350 h 350"/>
                <a:gd name="T4" fmla="*/ 362 w 362"/>
                <a:gd name="T5" fmla="*/ 324 h 350"/>
                <a:gd name="T6" fmla="*/ 340 w 362"/>
                <a:gd name="T7" fmla="*/ 310 h 350"/>
                <a:gd name="T8" fmla="*/ 340 w 362"/>
                <a:gd name="T9" fmla="*/ 264 h 350"/>
                <a:gd name="T10" fmla="*/ 304 w 362"/>
                <a:gd name="T11" fmla="*/ 242 h 350"/>
                <a:gd name="T12" fmla="*/ 264 w 362"/>
                <a:gd name="T13" fmla="*/ 162 h 350"/>
                <a:gd name="T14" fmla="*/ 272 w 362"/>
                <a:gd name="T15" fmla="*/ 148 h 350"/>
                <a:gd name="T16" fmla="*/ 258 w 362"/>
                <a:gd name="T17" fmla="*/ 118 h 350"/>
                <a:gd name="T18" fmla="*/ 286 w 362"/>
                <a:gd name="T19" fmla="*/ 46 h 350"/>
                <a:gd name="T20" fmla="*/ 250 w 362"/>
                <a:gd name="T21" fmla="*/ 0 h 350"/>
                <a:gd name="T22" fmla="*/ 0 w 362"/>
                <a:gd name="T23" fmla="*/ 350 h 350"/>
                <a:gd name="T24" fmla="*/ 0 w 362"/>
                <a:gd name="T25" fmla="*/ 3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2" h="350">
                  <a:moveTo>
                    <a:pt x="0" y="350"/>
                  </a:moveTo>
                  <a:lnTo>
                    <a:pt x="350" y="350"/>
                  </a:lnTo>
                  <a:lnTo>
                    <a:pt x="362" y="324"/>
                  </a:lnTo>
                  <a:lnTo>
                    <a:pt x="340" y="310"/>
                  </a:lnTo>
                  <a:lnTo>
                    <a:pt x="340" y="264"/>
                  </a:lnTo>
                  <a:lnTo>
                    <a:pt x="304" y="242"/>
                  </a:lnTo>
                  <a:lnTo>
                    <a:pt x="264" y="162"/>
                  </a:lnTo>
                  <a:lnTo>
                    <a:pt x="272" y="148"/>
                  </a:lnTo>
                  <a:lnTo>
                    <a:pt x="258" y="118"/>
                  </a:lnTo>
                  <a:lnTo>
                    <a:pt x="286" y="46"/>
                  </a:lnTo>
                  <a:lnTo>
                    <a:pt x="250" y="0"/>
                  </a:lnTo>
                  <a:lnTo>
                    <a:pt x="0" y="350"/>
                  </a:lnTo>
                  <a:lnTo>
                    <a:pt x="0" y="3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23"/>
            <p:cNvSpPr>
              <a:spLocks/>
            </p:cNvSpPr>
            <p:nvPr/>
          </p:nvSpPr>
          <p:spPr bwMode="auto">
            <a:xfrm>
              <a:off x="11552238" y="-579438"/>
              <a:ext cx="187325" cy="171450"/>
            </a:xfrm>
            <a:custGeom>
              <a:avLst/>
              <a:gdLst>
                <a:gd name="T0" fmla="*/ 0 w 118"/>
                <a:gd name="T1" fmla="*/ 64 h 108"/>
                <a:gd name="T2" fmla="*/ 36 w 118"/>
                <a:gd name="T3" fmla="*/ 108 h 108"/>
                <a:gd name="T4" fmla="*/ 88 w 118"/>
                <a:gd name="T5" fmla="*/ 106 h 108"/>
                <a:gd name="T6" fmla="*/ 118 w 118"/>
                <a:gd name="T7" fmla="*/ 84 h 108"/>
                <a:gd name="T8" fmla="*/ 100 w 118"/>
                <a:gd name="T9" fmla="*/ 22 h 108"/>
                <a:gd name="T10" fmla="*/ 74 w 118"/>
                <a:gd name="T11" fmla="*/ 0 h 108"/>
                <a:gd name="T12" fmla="*/ 40 w 118"/>
                <a:gd name="T13" fmla="*/ 8 h 108"/>
                <a:gd name="T14" fmla="*/ 0 w 118"/>
                <a:gd name="T15" fmla="*/ 64 h 108"/>
                <a:gd name="T16" fmla="*/ 0 w 118"/>
                <a:gd name="T17" fmla="*/ 6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108">
                  <a:moveTo>
                    <a:pt x="0" y="64"/>
                  </a:moveTo>
                  <a:lnTo>
                    <a:pt x="36" y="108"/>
                  </a:lnTo>
                  <a:lnTo>
                    <a:pt x="88" y="106"/>
                  </a:lnTo>
                  <a:lnTo>
                    <a:pt x="118" y="84"/>
                  </a:lnTo>
                  <a:lnTo>
                    <a:pt x="100" y="22"/>
                  </a:lnTo>
                  <a:lnTo>
                    <a:pt x="74" y="0"/>
                  </a:lnTo>
                  <a:lnTo>
                    <a:pt x="40" y="8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24"/>
            <p:cNvSpPr>
              <a:spLocks/>
            </p:cNvSpPr>
            <p:nvPr/>
          </p:nvSpPr>
          <p:spPr bwMode="auto">
            <a:xfrm>
              <a:off x="11501438" y="-728663"/>
              <a:ext cx="85725" cy="101600"/>
            </a:xfrm>
            <a:custGeom>
              <a:avLst/>
              <a:gdLst>
                <a:gd name="T0" fmla="*/ 26 w 54"/>
                <a:gd name="T1" fmla="*/ 0 h 64"/>
                <a:gd name="T2" fmla="*/ 4 w 54"/>
                <a:gd name="T3" fmla="*/ 22 h 64"/>
                <a:gd name="T4" fmla="*/ 0 w 54"/>
                <a:gd name="T5" fmla="*/ 50 h 64"/>
                <a:gd name="T6" fmla="*/ 16 w 54"/>
                <a:gd name="T7" fmla="*/ 64 h 64"/>
                <a:gd name="T8" fmla="*/ 50 w 54"/>
                <a:gd name="T9" fmla="*/ 54 h 64"/>
                <a:gd name="T10" fmla="*/ 54 w 54"/>
                <a:gd name="T11" fmla="*/ 20 h 64"/>
                <a:gd name="T12" fmla="*/ 26 w 54"/>
                <a:gd name="T13" fmla="*/ 0 h 64"/>
                <a:gd name="T14" fmla="*/ 26 w 54"/>
                <a:gd name="T1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64">
                  <a:moveTo>
                    <a:pt x="26" y="0"/>
                  </a:moveTo>
                  <a:lnTo>
                    <a:pt x="4" y="22"/>
                  </a:lnTo>
                  <a:lnTo>
                    <a:pt x="0" y="50"/>
                  </a:lnTo>
                  <a:lnTo>
                    <a:pt x="16" y="64"/>
                  </a:lnTo>
                  <a:lnTo>
                    <a:pt x="50" y="54"/>
                  </a:lnTo>
                  <a:lnTo>
                    <a:pt x="54" y="20"/>
                  </a:lnTo>
                  <a:lnTo>
                    <a:pt x="26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25"/>
            <p:cNvSpPr>
              <a:spLocks/>
            </p:cNvSpPr>
            <p:nvPr/>
          </p:nvSpPr>
          <p:spPr bwMode="auto">
            <a:xfrm>
              <a:off x="11447463" y="-801688"/>
              <a:ext cx="63500" cy="53975"/>
            </a:xfrm>
            <a:custGeom>
              <a:avLst/>
              <a:gdLst>
                <a:gd name="T0" fmla="*/ 6 w 40"/>
                <a:gd name="T1" fmla="*/ 0 h 34"/>
                <a:gd name="T2" fmla="*/ 0 w 40"/>
                <a:gd name="T3" fmla="*/ 26 h 34"/>
                <a:gd name="T4" fmla="*/ 22 w 40"/>
                <a:gd name="T5" fmla="*/ 34 h 34"/>
                <a:gd name="T6" fmla="*/ 40 w 40"/>
                <a:gd name="T7" fmla="*/ 12 h 34"/>
                <a:gd name="T8" fmla="*/ 6 w 40"/>
                <a:gd name="T9" fmla="*/ 0 h 34"/>
                <a:gd name="T10" fmla="*/ 6 w 40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34">
                  <a:moveTo>
                    <a:pt x="6" y="0"/>
                  </a:moveTo>
                  <a:lnTo>
                    <a:pt x="0" y="26"/>
                  </a:lnTo>
                  <a:lnTo>
                    <a:pt x="22" y="34"/>
                  </a:lnTo>
                  <a:lnTo>
                    <a:pt x="40" y="12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26"/>
            <p:cNvSpPr>
              <a:spLocks/>
            </p:cNvSpPr>
            <p:nvPr/>
          </p:nvSpPr>
          <p:spPr bwMode="auto">
            <a:xfrm>
              <a:off x="11428413" y="-722313"/>
              <a:ext cx="50800" cy="60325"/>
            </a:xfrm>
            <a:custGeom>
              <a:avLst/>
              <a:gdLst>
                <a:gd name="T0" fmla="*/ 16 w 32"/>
                <a:gd name="T1" fmla="*/ 0 h 38"/>
                <a:gd name="T2" fmla="*/ 0 w 32"/>
                <a:gd name="T3" fmla="*/ 18 h 38"/>
                <a:gd name="T4" fmla="*/ 18 w 32"/>
                <a:gd name="T5" fmla="*/ 38 h 38"/>
                <a:gd name="T6" fmla="*/ 32 w 32"/>
                <a:gd name="T7" fmla="*/ 22 h 38"/>
                <a:gd name="T8" fmla="*/ 16 w 32"/>
                <a:gd name="T9" fmla="*/ 0 h 38"/>
                <a:gd name="T10" fmla="*/ 16 w 32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8">
                  <a:moveTo>
                    <a:pt x="16" y="0"/>
                  </a:moveTo>
                  <a:lnTo>
                    <a:pt x="0" y="18"/>
                  </a:lnTo>
                  <a:lnTo>
                    <a:pt x="18" y="38"/>
                  </a:lnTo>
                  <a:lnTo>
                    <a:pt x="32" y="22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227"/>
            <p:cNvSpPr>
              <a:spLocks/>
            </p:cNvSpPr>
            <p:nvPr/>
          </p:nvSpPr>
          <p:spPr bwMode="auto">
            <a:xfrm>
              <a:off x="11526838" y="-601663"/>
              <a:ext cx="50800" cy="53975"/>
            </a:xfrm>
            <a:custGeom>
              <a:avLst/>
              <a:gdLst>
                <a:gd name="T0" fmla="*/ 22 w 32"/>
                <a:gd name="T1" fmla="*/ 0 h 34"/>
                <a:gd name="T2" fmla="*/ 2 w 32"/>
                <a:gd name="T3" fmla="*/ 2 h 34"/>
                <a:gd name="T4" fmla="*/ 0 w 32"/>
                <a:gd name="T5" fmla="*/ 34 h 34"/>
                <a:gd name="T6" fmla="*/ 20 w 32"/>
                <a:gd name="T7" fmla="*/ 30 h 34"/>
                <a:gd name="T8" fmla="*/ 32 w 32"/>
                <a:gd name="T9" fmla="*/ 14 h 34"/>
                <a:gd name="T10" fmla="*/ 22 w 32"/>
                <a:gd name="T11" fmla="*/ 0 h 34"/>
                <a:gd name="T12" fmla="*/ 22 w 32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4">
                  <a:moveTo>
                    <a:pt x="22" y="0"/>
                  </a:moveTo>
                  <a:lnTo>
                    <a:pt x="2" y="2"/>
                  </a:lnTo>
                  <a:lnTo>
                    <a:pt x="0" y="34"/>
                  </a:lnTo>
                  <a:lnTo>
                    <a:pt x="20" y="30"/>
                  </a:lnTo>
                  <a:lnTo>
                    <a:pt x="32" y="14"/>
                  </a:lnTo>
                  <a:lnTo>
                    <a:pt x="22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228"/>
            <p:cNvSpPr>
              <a:spLocks/>
            </p:cNvSpPr>
            <p:nvPr/>
          </p:nvSpPr>
          <p:spPr bwMode="auto">
            <a:xfrm>
              <a:off x="5053013" y="52387"/>
              <a:ext cx="915988" cy="914400"/>
            </a:xfrm>
            <a:custGeom>
              <a:avLst/>
              <a:gdLst>
                <a:gd name="T0" fmla="*/ 24 w 288"/>
                <a:gd name="T1" fmla="*/ 0 h 288"/>
                <a:gd name="T2" fmla="*/ 7 w 288"/>
                <a:gd name="T3" fmla="*/ 7 h 288"/>
                <a:gd name="T4" fmla="*/ 0 w 288"/>
                <a:gd name="T5" fmla="*/ 24 h 288"/>
                <a:gd name="T6" fmla="*/ 0 w 288"/>
                <a:gd name="T7" fmla="*/ 264 h 288"/>
                <a:gd name="T8" fmla="*/ 12 w 288"/>
                <a:gd name="T9" fmla="*/ 285 h 288"/>
                <a:gd name="T10" fmla="*/ 24 w 288"/>
                <a:gd name="T11" fmla="*/ 288 h 288"/>
                <a:gd name="T12" fmla="*/ 264 w 288"/>
                <a:gd name="T13" fmla="*/ 288 h 288"/>
                <a:gd name="T14" fmla="*/ 281 w 288"/>
                <a:gd name="T15" fmla="*/ 281 h 288"/>
                <a:gd name="T16" fmla="*/ 288 w 288"/>
                <a:gd name="T17" fmla="*/ 264 h 288"/>
                <a:gd name="T18" fmla="*/ 288 w 288"/>
                <a:gd name="T19" fmla="*/ 24 h 288"/>
                <a:gd name="T20" fmla="*/ 281 w 288"/>
                <a:gd name="T21" fmla="*/ 7 h 288"/>
                <a:gd name="T22" fmla="*/ 264 w 288"/>
                <a:gd name="T23" fmla="*/ 0 h 288"/>
                <a:gd name="T24" fmla="*/ 24 w 288"/>
                <a:gd name="T25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0"/>
                  </a:move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229"/>
            <p:cNvSpPr>
              <a:spLocks/>
            </p:cNvSpPr>
            <p:nvPr/>
          </p:nvSpPr>
          <p:spPr bwMode="auto">
            <a:xfrm>
              <a:off x="5053013" y="52387"/>
              <a:ext cx="915988" cy="914400"/>
            </a:xfrm>
            <a:custGeom>
              <a:avLst/>
              <a:gdLst>
                <a:gd name="T0" fmla="*/ 24 w 288"/>
                <a:gd name="T1" fmla="*/ 0 h 288"/>
                <a:gd name="T2" fmla="*/ 7 w 288"/>
                <a:gd name="T3" fmla="*/ 7 h 288"/>
                <a:gd name="T4" fmla="*/ 0 w 288"/>
                <a:gd name="T5" fmla="*/ 24 h 288"/>
                <a:gd name="T6" fmla="*/ 0 w 288"/>
                <a:gd name="T7" fmla="*/ 264 h 288"/>
                <a:gd name="T8" fmla="*/ 12 w 288"/>
                <a:gd name="T9" fmla="*/ 285 h 288"/>
                <a:gd name="T10" fmla="*/ 24 w 288"/>
                <a:gd name="T11" fmla="*/ 288 h 288"/>
                <a:gd name="T12" fmla="*/ 264 w 288"/>
                <a:gd name="T13" fmla="*/ 288 h 288"/>
                <a:gd name="T14" fmla="*/ 281 w 288"/>
                <a:gd name="T15" fmla="*/ 281 h 288"/>
                <a:gd name="T16" fmla="*/ 288 w 288"/>
                <a:gd name="T17" fmla="*/ 264 h 288"/>
                <a:gd name="T18" fmla="*/ 288 w 288"/>
                <a:gd name="T19" fmla="*/ 24 h 288"/>
                <a:gd name="T20" fmla="*/ 281 w 288"/>
                <a:gd name="T21" fmla="*/ 7 h 288"/>
                <a:gd name="T22" fmla="*/ 264 w 288"/>
                <a:gd name="T23" fmla="*/ 0 h 288"/>
                <a:gd name="T24" fmla="*/ 24 w 288"/>
                <a:gd name="T25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0"/>
                  </a:move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lnTo>
                    <a:pt x="24" y="0"/>
                  </a:ln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30"/>
            <p:cNvSpPr>
              <a:spLocks/>
            </p:cNvSpPr>
            <p:nvPr/>
          </p:nvSpPr>
          <p:spPr bwMode="auto">
            <a:xfrm>
              <a:off x="5072063" y="71437"/>
              <a:ext cx="877888" cy="876300"/>
            </a:xfrm>
            <a:custGeom>
              <a:avLst/>
              <a:gdLst>
                <a:gd name="T0" fmla="*/ 18 w 276"/>
                <a:gd name="T1" fmla="*/ 276 h 276"/>
                <a:gd name="T2" fmla="*/ 9 w 276"/>
                <a:gd name="T3" fmla="*/ 274 h 276"/>
                <a:gd name="T4" fmla="*/ 0 w 276"/>
                <a:gd name="T5" fmla="*/ 258 h 276"/>
                <a:gd name="T6" fmla="*/ 0 w 276"/>
                <a:gd name="T7" fmla="*/ 18 h 276"/>
                <a:gd name="T8" fmla="*/ 6 w 276"/>
                <a:gd name="T9" fmla="*/ 6 h 276"/>
                <a:gd name="T10" fmla="*/ 18 w 276"/>
                <a:gd name="T11" fmla="*/ 0 h 276"/>
                <a:gd name="T12" fmla="*/ 258 w 276"/>
                <a:gd name="T13" fmla="*/ 0 h 276"/>
                <a:gd name="T14" fmla="*/ 271 w 276"/>
                <a:gd name="T15" fmla="*/ 6 h 276"/>
                <a:gd name="T16" fmla="*/ 276 w 276"/>
                <a:gd name="T17" fmla="*/ 18 h 276"/>
                <a:gd name="T18" fmla="*/ 276 w 276"/>
                <a:gd name="T19" fmla="*/ 258 h 276"/>
                <a:gd name="T20" fmla="*/ 271 w 276"/>
                <a:gd name="T21" fmla="*/ 271 h 276"/>
                <a:gd name="T22" fmla="*/ 258 w 276"/>
                <a:gd name="T23" fmla="*/ 276 h 276"/>
                <a:gd name="T24" fmla="*/ 18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8" y="276"/>
                  </a:moveTo>
                  <a:cubicBezTo>
                    <a:pt x="15" y="276"/>
                    <a:pt x="12" y="276"/>
                    <a:pt x="9" y="274"/>
                  </a:cubicBezTo>
                  <a:cubicBezTo>
                    <a:pt x="4" y="270"/>
                    <a:pt x="0" y="264"/>
                    <a:pt x="0" y="25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2" y="9"/>
                    <a:pt x="6" y="6"/>
                  </a:cubicBezTo>
                  <a:cubicBezTo>
                    <a:pt x="9" y="2"/>
                    <a:pt x="14" y="0"/>
                    <a:pt x="18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3" y="0"/>
                    <a:pt x="268" y="2"/>
                    <a:pt x="271" y="6"/>
                  </a:cubicBezTo>
                  <a:cubicBezTo>
                    <a:pt x="274" y="9"/>
                    <a:pt x="276" y="14"/>
                    <a:pt x="276" y="18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63"/>
                    <a:pt x="274" y="268"/>
                    <a:pt x="271" y="271"/>
                  </a:cubicBezTo>
                  <a:cubicBezTo>
                    <a:pt x="268" y="274"/>
                    <a:pt x="263" y="276"/>
                    <a:pt x="258" y="276"/>
                  </a:cubicBezTo>
                  <a:cubicBezTo>
                    <a:pt x="18" y="276"/>
                    <a:pt x="18" y="276"/>
                    <a:pt x="18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31"/>
            <p:cNvSpPr>
              <a:spLocks/>
            </p:cNvSpPr>
            <p:nvPr/>
          </p:nvSpPr>
          <p:spPr bwMode="auto">
            <a:xfrm>
              <a:off x="5176838" y="131762"/>
              <a:ext cx="449263" cy="758825"/>
            </a:xfrm>
            <a:custGeom>
              <a:avLst/>
              <a:gdLst>
                <a:gd name="T0" fmla="*/ 114 w 141"/>
                <a:gd name="T1" fmla="*/ 212 h 239"/>
                <a:gd name="T2" fmla="*/ 120 w 141"/>
                <a:gd name="T3" fmla="*/ 202 h 239"/>
                <a:gd name="T4" fmla="*/ 99 w 141"/>
                <a:gd name="T5" fmla="*/ 170 h 239"/>
                <a:gd name="T6" fmla="*/ 71 w 141"/>
                <a:gd name="T7" fmla="*/ 152 h 239"/>
                <a:gd name="T8" fmla="*/ 96 w 141"/>
                <a:gd name="T9" fmla="*/ 137 h 239"/>
                <a:gd name="T10" fmla="*/ 135 w 141"/>
                <a:gd name="T11" fmla="*/ 155 h 239"/>
                <a:gd name="T12" fmla="*/ 141 w 141"/>
                <a:gd name="T13" fmla="*/ 145 h 239"/>
                <a:gd name="T14" fmla="*/ 97 w 141"/>
                <a:gd name="T15" fmla="*/ 112 h 239"/>
                <a:gd name="T16" fmla="*/ 56 w 141"/>
                <a:gd name="T17" fmla="*/ 129 h 239"/>
                <a:gd name="T18" fmla="*/ 58 w 141"/>
                <a:gd name="T19" fmla="*/ 124 h 239"/>
                <a:gd name="T20" fmla="*/ 64 w 141"/>
                <a:gd name="T21" fmla="*/ 112 h 239"/>
                <a:gd name="T22" fmla="*/ 71 w 141"/>
                <a:gd name="T23" fmla="*/ 95 h 239"/>
                <a:gd name="T24" fmla="*/ 97 w 141"/>
                <a:gd name="T25" fmla="*/ 79 h 239"/>
                <a:gd name="T26" fmla="*/ 107 w 141"/>
                <a:gd name="T27" fmla="*/ 41 h 239"/>
                <a:gd name="T28" fmla="*/ 103 w 141"/>
                <a:gd name="T29" fmla="*/ 38 h 239"/>
                <a:gd name="T30" fmla="*/ 103 w 141"/>
                <a:gd name="T31" fmla="*/ 0 h 239"/>
                <a:gd name="T32" fmla="*/ 101 w 141"/>
                <a:gd name="T33" fmla="*/ 0 h 239"/>
                <a:gd name="T34" fmla="*/ 100 w 141"/>
                <a:gd name="T35" fmla="*/ 38 h 239"/>
                <a:gd name="T36" fmla="*/ 88 w 141"/>
                <a:gd name="T37" fmla="*/ 67 h 239"/>
                <a:gd name="T38" fmla="*/ 66 w 141"/>
                <a:gd name="T39" fmla="*/ 78 h 239"/>
                <a:gd name="T40" fmla="*/ 49 w 141"/>
                <a:gd name="T41" fmla="*/ 66 h 239"/>
                <a:gd name="T42" fmla="*/ 43 w 141"/>
                <a:gd name="T43" fmla="*/ 64 h 239"/>
                <a:gd name="T44" fmla="*/ 38 w 141"/>
                <a:gd name="T45" fmla="*/ 65 h 239"/>
                <a:gd name="T46" fmla="*/ 1 w 141"/>
                <a:gd name="T47" fmla="*/ 95 h 239"/>
                <a:gd name="T48" fmla="*/ 0 w 141"/>
                <a:gd name="T49" fmla="*/ 96 h 239"/>
                <a:gd name="T50" fmla="*/ 0 w 141"/>
                <a:gd name="T51" fmla="*/ 98 h 239"/>
                <a:gd name="T52" fmla="*/ 0 w 141"/>
                <a:gd name="T53" fmla="*/ 98 h 239"/>
                <a:gd name="T54" fmla="*/ 1 w 141"/>
                <a:gd name="T55" fmla="*/ 100 h 239"/>
                <a:gd name="T56" fmla="*/ 23 w 141"/>
                <a:gd name="T57" fmla="*/ 130 h 239"/>
                <a:gd name="T58" fmla="*/ 24 w 141"/>
                <a:gd name="T59" fmla="*/ 154 h 239"/>
                <a:gd name="T60" fmla="*/ 25 w 141"/>
                <a:gd name="T61" fmla="*/ 158 h 239"/>
                <a:gd name="T62" fmla="*/ 31 w 141"/>
                <a:gd name="T63" fmla="*/ 163 h 239"/>
                <a:gd name="T64" fmla="*/ 31 w 141"/>
                <a:gd name="T65" fmla="*/ 239 h 239"/>
                <a:gd name="T66" fmla="*/ 35 w 141"/>
                <a:gd name="T67" fmla="*/ 238 h 239"/>
                <a:gd name="T68" fmla="*/ 35 w 141"/>
                <a:gd name="T69" fmla="*/ 163 h 239"/>
                <a:gd name="T70" fmla="*/ 50 w 141"/>
                <a:gd name="T71" fmla="*/ 171 h 239"/>
                <a:gd name="T72" fmla="*/ 61 w 141"/>
                <a:gd name="T73" fmla="*/ 176 h 239"/>
                <a:gd name="T74" fmla="*/ 85 w 141"/>
                <a:gd name="T75" fmla="*/ 186 h 239"/>
                <a:gd name="T76" fmla="*/ 114 w 141"/>
                <a:gd name="T77" fmla="*/ 212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" h="239">
                  <a:moveTo>
                    <a:pt x="114" y="212"/>
                  </a:moveTo>
                  <a:cubicBezTo>
                    <a:pt x="120" y="202"/>
                    <a:pt x="120" y="202"/>
                    <a:pt x="120" y="202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71" y="152"/>
                    <a:pt x="71" y="152"/>
                    <a:pt x="71" y="152"/>
                  </a:cubicBezTo>
                  <a:cubicBezTo>
                    <a:pt x="96" y="137"/>
                    <a:pt x="96" y="137"/>
                    <a:pt x="96" y="137"/>
                  </a:cubicBezTo>
                  <a:cubicBezTo>
                    <a:pt x="135" y="155"/>
                    <a:pt x="135" y="155"/>
                    <a:pt x="135" y="155"/>
                  </a:cubicBezTo>
                  <a:cubicBezTo>
                    <a:pt x="141" y="145"/>
                    <a:pt x="141" y="145"/>
                    <a:pt x="141" y="145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57" y="127"/>
                    <a:pt x="57" y="126"/>
                    <a:pt x="58" y="124"/>
                  </a:cubicBezTo>
                  <a:cubicBezTo>
                    <a:pt x="60" y="120"/>
                    <a:pt x="62" y="116"/>
                    <a:pt x="64" y="112"/>
                  </a:cubicBezTo>
                  <a:cubicBezTo>
                    <a:pt x="66" y="106"/>
                    <a:pt x="69" y="101"/>
                    <a:pt x="71" y="95"/>
                  </a:cubicBezTo>
                  <a:cubicBezTo>
                    <a:pt x="97" y="79"/>
                    <a:pt x="97" y="79"/>
                    <a:pt x="97" y="79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88" y="67"/>
                    <a:pt x="88" y="67"/>
                    <a:pt x="88" y="67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7" y="65"/>
                    <a:pt x="45" y="64"/>
                    <a:pt x="43" y="64"/>
                  </a:cubicBezTo>
                  <a:cubicBezTo>
                    <a:pt x="41" y="64"/>
                    <a:pt x="39" y="64"/>
                    <a:pt x="38" y="6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5"/>
                    <a:pt x="1" y="96"/>
                    <a:pt x="0" y="96"/>
                  </a:cubicBezTo>
                  <a:cubicBezTo>
                    <a:pt x="0" y="97"/>
                    <a:pt x="0" y="97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99"/>
                    <a:pt x="1" y="99"/>
                    <a:pt x="1" y="10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4" y="154"/>
                    <a:pt x="24" y="154"/>
                    <a:pt x="24" y="154"/>
                  </a:cubicBezTo>
                  <a:cubicBezTo>
                    <a:pt x="24" y="156"/>
                    <a:pt x="24" y="157"/>
                    <a:pt x="25" y="158"/>
                  </a:cubicBezTo>
                  <a:cubicBezTo>
                    <a:pt x="27" y="160"/>
                    <a:pt x="29" y="161"/>
                    <a:pt x="31" y="163"/>
                  </a:cubicBezTo>
                  <a:cubicBezTo>
                    <a:pt x="31" y="239"/>
                    <a:pt x="31" y="239"/>
                    <a:pt x="31" y="239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5" y="163"/>
                    <a:pt x="35" y="163"/>
                    <a:pt x="35" y="163"/>
                  </a:cubicBezTo>
                  <a:cubicBezTo>
                    <a:pt x="40" y="166"/>
                    <a:pt x="45" y="169"/>
                    <a:pt x="50" y="171"/>
                  </a:cubicBezTo>
                  <a:cubicBezTo>
                    <a:pt x="54" y="173"/>
                    <a:pt x="58" y="174"/>
                    <a:pt x="61" y="176"/>
                  </a:cubicBezTo>
                  <a:cubicBezTo>
                    <a:pt x="69" y="180"/>
                    <a:pt x="77" y="183"/>
                    <a:pt x="85" y="186"/>
                  </a:cubicBezTo>
                  <a:cubicBezTo>
                    <a:pt x="114" y="212"/>
                    <a:pt x="114" y="212"/>
                    <a:pt x="114" y="2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32"/>
            <p:cNvSpPr>
              <a:spLocks/>
            </p:cNvSpPr>
            <p:nvPr/>
          </p:nvSpPr>
          <p:spPr bwMode="auto">
            <a:xfrm>
              <a:off x="5521326" y="128587"/>
              <a:ext cx="323850" cy="762000"/>
            </a:xfrm>
            <a:custGeom>
              <a:avLst/>
              <a:gdLst>
                <a:gd name="T0" fmla="*/ 30 w 204"/>
                <a:gd name="T1" fmla="*/ 480 h 480"/>
                <a:gd name="T2" fmla="*/ 204 w 204"/>
                <a:gd name="T3" fmla="*/ 480 h 480"/>
                <a:gd name="T4" fmla="*/ 204 w 204"/>
                <a:gd name="T5" fmla="*/ 0 h 480"/>
                <a:gd name="T6" fmla="*/ 4 w 204"/>
                <a:gd name="T7" fmla="*/ 0 h 480"/>
                <a:gd name="T8" fmla="*/ 0 w 204"/>
                <a:gd name="T9" fmla="*/ 38 h 480"/>
                <a:gd name="T10" fmla="*/ 62 w 204"/>
                <a:gd name="T11" fmla="*/ 76 h 480"/>
                <a:gd name="T12" fmla="*/ 58 w 204"/>
                <a:gd name="T13" fmla="*/ 202 h 480"/>
                <a:gd name="T14" fmla="*/ 98 w 204"/>
                <a:gd name="T15" fmla="*/ 222 h 480"/>
                <a:gd name="T16" fmla="*/ 100 w 204"/>
                <a:gd name="T17" fmla="*/ 266 h 480"/>
                <a:gd name="T18" fmla="*/ 86 w 204"/>
                <a:gd name="T19" fmla="*/ 272 h 480"/>
                <a:gd name="T20" fmla="*/ 32 w 204"/>
                <a:gd name="T21" fmla="*/ 356 h 480"/>
                <a:gd name="T22" fmla="*/ 46 w 204"/>
                <a:gd name="T23" fmla="*/ 390 h 480"/>
                <a:gd name="T24" fmla="*/ 4 w 204"/>
                <a:gd name="T25" fmla="*/ 452 h 480"/>
                <a:gd name="T26" fmla="*/ 30 w 204"/>
                <a:gd name="T27" fmla="*/ 480 h 480"/>
                <a:gd name="T28" fmla="*/ 30 w 204"/>
                <a:gd name="T29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4" h="480">
                  <a:moveTo>
                    <a:pt x="30" y="480"/>
                  </a:moveTo>
                  <a:lnTo>
                    <a:pt x="204" y="480"/>
                  </a:lnTo>
                  <a:lnTo>
                    <a:pt x="204" y="0"/>
                  </a:lnTo>
                  <a:lnTo>
                    <a:pt x="4" y="0"/>
                  </a:lnTo>
                  <a:lnTo>
                    <a:pt x="0" y="38"/>
                  </a:lnTo>
                  <a:lnTo>
                    <a:pt x="62" y="76"/>
                  </a:lnTo>
                  <a:lnTo>
                    <a:pt x="58" y="202"/>
                  </a:lnTo>
                  <a:lnTo>
                    <a:pt x="98" y="222"/>
                  </a:lnTo>
                  <a:lnTo>
                    <a:pt x="100" y="266"/>
                  </a:lnTo>
                  <a:lnTo>
                    <a:pt x="86" y="272"/>
                  </a:lnTo>
                  <a:lnTo>
                    <a:pt x="32" y="356"/>
                  </a:lnTo>
                  <a:lnTo>
                    <a:pt x="46" y="390"/>
                  </a:lnTo>
                  <a:lnTo>
                    <a:pt x="4" y="452"/>
                  </a:lnTo>
                  <a:lnTo>
                    <a:pt x="30" y="480"/>
                  </a:lnTo>
                  <a:lnTo>
                    <a:pt x="30" y="4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33"/>
            <p:cNvSpPr>
              <a:spLocks/>
            </p:cNvSpPr>
            <p:nvPr/>
          </p:nvSpPr>
          <p:spPr bwMode="auto">
            <a:xfrm>
              <a:off x="5308601" y="204787"/>
              <a:ext cx="142875" cy="82550"/>
            </a:xfrm>
            <a:custGeom>
              <a:avLst/>
              <a:gdLst>
                <a:gd name="T0" fmla="*/ 45 w 45"/>
                <a:gd name="T1" fmla="*/ 10 h 26"/>
                <a:gd name="T2" fmla="*/ 42 w 45"/>
                <a:gd name="T3" fmla="*/ 10 h 26"/>
                <a:gd name="T4" fmla="*/ 40 w 45"/>
                <a:gd name="T5" fmla="*/ 10 h 26"/>
                <a:gd name="T6" fmla="*/ 36 w 45"/>
                <a:gd name="T7" fmla="*/ 8 h 26"/>
                <a:gd name="T8" fmla="*/ 34 w 45"/>
                <a:gd name="T9" fmla="*/ 6 h 26"/>
                <a:gd name="T10" fmla="*/ 19 w 45"/>
                <a:gd name="T11" fmla="*/ 1 h 26"/>
                <a:gd name="T12" fmla="*/ 1 w 45"/>
                <a:gd name="T13" fmla="*/ 15 h 26"/>
                <a:gd name="T14" fmla="*/ 1 w 45"/>
                <a:gd name="T15" fmla="*/ 26 h 26"/>
                <a:gd name="T16" fmla="*/ 45 w 45"/>
                <a:gd name="T17" fmla="*/ 11 h 26"/>
                <a:gd name="T18" fmla="*/ 45 w 45"/>
                <a:gd name="T19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26">
                  <a:moveTo>
                    <a:pt x="45" y="10"/>
                  </a:moveTo>
                  <a:cubicBezTo>
                    <a:pt x="44" y="10"/>
                    <a:pt x="43" y="11"/>
                    <a:pt x="42" y="10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39" y="9"/>
                    <a:pt x="37" y="9"/>
                    <a:pt x="36" y="8"/>
                  </a:cubicBezTo>
                  <a:cubicBezTo>
                    <a:pt x="36" y="7"/>
                    <a:pt x="35" y="6"/>
                    <a:pt x="34" y="6"/>
                  </a:cubicBezTo>
                  <a:cubicBezTo>
                    <a:pt x="30" y="2"/>
                    <a:pt x="24" y="0"/>
                    <a:pt x="19" y="1"/>
                  </a:cubicBezTo>
                  <a:cubicBezTo>
                    <a:pt x="11" y="2"/>
                    <a:pt x="4" y="7"/>
                    <a:pt x="1" y="15"/>
                  </a:cubicBezTo>
                  <a:cubicBezTo>
                    <a:pt x="0" y="19"/>
                    <a:pt x="0" y="22"/>
                    <a:pt x="1" y="26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0"/>
                    <a:pt x="45" y="10"/>
                    <a:pt x="4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34"/>
            <p:cNvSpPr>
              <a:spLocks/>
            </p:cNvSpPr>
            <p:nvPr/>
          </p:nvSpPr>
          <p:spPr bwMode="auto">
            <a:xfrm>
              <a:off x="5314951" y="255587"/>
              <a:ext cx="117475" cy="88900"/>
            </a:xfrm>
            <a:custGeom>
              <a:avLst/>
              <a:gdLst>
                <a:gd name="T0" fmla="*/ 35 w 37"/>
                <a:gd name="T1" fmla="*/ 0 h 28"/>
                <a:gd name="T2" fmla="*/ 0 w 37"/>
                <a:gd name="T3" fmla="*/ 13 h 28"/>
                <a:gd name="T4" fmla="*/ 4 w 37"/>
                <a:gd name="T5" fmla="*/ 21 h 28"/>
                <a:gd name="T6" fmla="*/ 24 w 37"/>
                <a:gd name="T7" fmla="*/ 26 h 28"/>
                <a:gd name="T8" fmla="*/ 36 w 37"/>
                <a:gd name="T9" fmla="*/ 11 h 28"/>
                <a:gd name="T10" fmla="*/ 35 w 37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28">
                  <a:moveTo>
                    <a:pt x="35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" y="16"/>
                    <a:pt x="2" y="18"/>
                    <a:pt x="4" y="21"/>
                  </a:cubicBezTo>
                  <a:cubicBezTo>
                    <a:pt x="9" y="26"/>
                    <a:pt x="17" y="28"/>
                    <a:pt x="24" y="26"/>
                  </a:cubicBezTo>
                  <a:cubicBezTo>
                    <a:pt x="31" y="24"/>
                    <a:pt x="36" y="17"/>
                    <a:pt x="36" y="11"/>
                  </a:cubicBezTo>
                  <a:cubicBezTo>
                    <a:pt x="37" y="7"/>
                    <a:pt x="36" y="4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235"/>
            <p:cNvSpPr>
              <a:spLocks/>
            </p:cNvSpPr>
            <p:nvPr/>
          </p:nvSpPr>
          <p:spPr bwMode="auto">
            <a:xfrm>
              <a:off x="5229226" y="427037"/>
              <a:ext cx="44450" cy="66675"/>
            </a:xfrm>
            <a:custGeom>
              <a:avLst/>
              <a:gdLst>
                <a:gd name="T0" fmla="*/ 20 w 28"/>
                <a:gd name="T1" fmla="*/ 42 h 42"/>
                <a:gd name="T2" fmla="*/ 0 w 28"/>
                <a:gd name="T3" fmla="*/ 14 h 42"/>
                <a:gd name="T4" fmla="*/ 28 w 28"/>
                <a:gd name="T5" fmla="*/ 0 h 42"/>
                <a:gd name="T6" fmla="*/ 20 w 28"/>
                <a:gd name="T7" fmla="*/ 42 h 42"/>
                <a:gd name="T8" fmla="*/ 20 w 28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2">
                  <a:moveTo>
                    <a:pt x="20" y="42"/>
                  </a:moveTo>
                  <a:lnTo>
                    <a:pt x="0" y="14"/>
                  </a:lnTo>
                  <a:lnTo>
                    <a:pt x="28" y="0"/>
                  </a:lnTo>
                  <a:lnTo>
                    <a:pt x="20" y="42"/>
                  </a:lnTo>
                  <a:lnTo>
                    <a:pt x="20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36"/>
            <p:cNvSpPr>
              <a:spLocks/>
            </p:cNvSpPr>
            <p:nvPr/>
          </p:nvSpPr>
          <p:spPr bwMode="auto">
            <a:xfrm>
              <a:off x="3884613" y="52387"/>
              <a:ext cx="914400" cy="914400"/>
            </a:xfrm>
            <a:custGeom>
              <a:avLst/>
              <a:gdLst>
                <a:gd name="T0" fmla="*/ 24 w 288"/>
                <a:gd name="T1" fmla="*/ 0 h 288"/>
                <a:gd name="T2" fmla="*/ 7 w 288"/>
                <a:gd name="T3" fmla="*/ 7 h 288"/>
                <a:gd name="T4" fmla="*/ 0 w 288"/>
                <a:gd name="T5" fmla="*/ 24 h 288"/>
                <a:gd name="T6" fmla="*/ 0 w 288"/>
                <a:gd name="T7" fmla="*/ 264 h 288"/>
                <a:gd name="T8" fmla="*/ 12 w 288"/>
                <a:gd name="T9" fmla="*/ 285 h 288"/>
                <a:gd name="T10" fmla="*/ 24 w 288"/>
                <a:gd name="T11" fmla="*/ 288 h 288"/>
                <a:gd name="T12" fmla="*/ 264 w 288"/>
                <a:gd name="T13" fmla="*/ 288 h 288"/>
                <a:gd name="T14" fmla="*/ 281 w 288"/>
                <a:gd name="T15" fmla="*/ 281 h 288"/>
                <a:gd name="T16" fmla="*/ 288 w 288"/>
                <a:gd name="T17" fmla="*/ 264 h 288"/>
                <a:gd name="T18" fmla="*/ 288 w 288"/>
                <a:gd name="T19" fmla="*/ 24 h 288"/>
                <a:gd name="T20" fmla="*/ 281 w 288"/>
                <a:gd name="T21" fmla="*/ 7 h 288"/>
                <a:gd name="T22" fmla="*/ 264 w 288"/>
                <a:gd name="T23" fmla="*/ 0 h 288"/>
                <a:gd name="T24" fmla="*/ 24 w 288"/>
                <a:gd name="T25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0"/>
                  </a:move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lnTo>
                    <a:pt x="24" y="0"/>
                  </a:ln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37"/>
            <p:cNvSpPr>
              <a:spLocks/>
            </p:cNvSpPr>
            <p:nvPr/>
          </p:nvSpPr>
          <p:spPr bwMode="auto">
            <a:xfrm>
              <a:off x="3903663" y="71437"/>
              <a:ext cx="876300" cy="876300"/>
            </a:xfrm>
            <a:custGeom>
              <a:avLst/>
              <a:gdLst>
                <a:gd name="T0" fmla="*/ 18 w 276"/>
                <a:gd name="T1" fmla="*/ 276 h 276"/>
                <a:gd name="T2" fmla="*/ 9 w 276"/>
                <a:gd name="T3" fmla="*/ 274 h 276"/>
                <a:gd name="T4" fmla="*/ 0 w 276"/>
                <a:gd name="T5" fmla="*/ 258 h 276"/>
                <a:gd name="T6" fmla="*/ 0 w 276"/>
                <a:gd name="T7" fmla="*/ 18 h 276"/>
                <a:gd name="T8" fmla="*/ 6 w 276"/>
                <a:gd name="T9" fmla="*/ 6 h 276"/>
                <a:gd name="T10" fmla="*/ 18 w 276"/>
                <a:gd name="T11" fmla="*/ 0 h 276"/>
                <a:gd name="T12" fmla="*/ 258 w 276"/>
                <a:gd name="T13" fmla="*/ 0 h 276"/>
                <a:gd name="T14" fmla="*/ 271 w 276"/>
                <a:gd name="T15" fmla="*/ 6 h 276"/>
                <a:gd name="T16" fmla="*/ 276 w 276"/>
                <a:gd name="T17" fmla="*/ 18 h 276"/>
                <a:gd name="T18" fmla="*/ 276 w 276"/>
                <a:gd name="T19" fmla="*/ 258 h 276"/>
                <a:gd name="T20" fmla="*/ 271 w 276"/>
                <a:gd name="T21" fmla="*/ 271 h 276"/>
                <a:gd name="T22" fmla="*/ 258 w 276"/>
                <a:gd name="T23" fmla="*/ 276 h 276"/>
                <a:gd name="T24" fmla="*/ 18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8" y="276"/>
                  </a:moveTo>
                  <a:cubicBezTo>
                    <a:pt x="15" y="276"/>
                    <a:pt x="12" y="276"/>
                    <a:pt x="9" y="274"/>
                  </a:cubicBezTo>
                  <a:cubicBezTo>
                    <a:pt x="4" y="270"/>
                    <a:pt x="0" y="264"/>
                    <a:pt x="0" y="25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2" y="9"/>
                    <a:pt x="6" y="6"/>
                  </a:cubicBezTo>
                  <a:cubicBezTo>
                    <a:pt x="9" y="2"/>
                    <a:pt x="14" y="0"/>
                    <a:pt x="18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3" y="0"/>
                    <a:pt x="268" y="2"/>
                    <a:pt x="271" y="6"/>
                  </a:cubicBezTo>
                  <a:cubicBezTo>
                    <a:pt x="274" y="9"/>
                    <a:pt x="276" y="14"/>
                    <a:pt x="276" y="18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63"/>
                    <a:pt x="274" y="268"/>
                    <a:pt x="271" y="271"/>
                  </a:cubicBezTo>
                  <a:cubicBezTo>
                    <a:pt x="268" y="274"/>
                    <a:pt x="263" y="276"/>
                    <a:pt x="258" y="276"/>
                  </a:cubicBezTo>
                  <a:cubicBezTo>
                    <a:pt x="18" y="276"/>
                    <a:pt x="18" y="276"/>
                    <a:pt x="18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38"/>
            <p:cNvSpPr>
              <a:spLocks/>
            </p:cNvSpPr>
            <p:nvPr/>
          </p:nvSpPr>
          <p:spPr bwMode="auto">
            <a:xfrm>
              <a:off x="4014788" y="128587"/>
              <a:ext cx="654050" cy="762000"/>
            </a:xfrm>
            <a:custGeom>
              <a:avLst/>
              <a:gdLst>
                <a:gd name="T0" fmla="*/ 0 w 206"/>
                <a:gd name="T1" fmla="*/ 240 h 240"/>
                <a:gd name="T2" fmla="*/ 206 w 206"/>
                <a:gd name="T3" fmla="*/ 240 h 240"/>
                <a:gd name="T4" fmla="*/ 206 w 206"/>
                <a:gd name="T5" fmla="*/ 0 h 240"/>
                <a:gd name="T6" fmla="*/ 180 w 206"/>
                <a:gd name="T7" fmla="*/ 0 h 240"/>
                <a:gd name="T8" fmla="*/ 167 w 206"/>
                <a:gd name="T9" fmla="*/ 40 h 240"/>
                <a:gd name="T10" fmla="*/ 148 w 206"/>
                <a:gd name="T11" fmla="*/ 46 h 240"/>
                <a:gd name="T12" fmla="*/ 146 w 206"/>
                <a:gd name="T13" fmla="*/ 47 h 240"/>
                <a:gd name="T14" fmla="*/ 141 w 206"/>
                <a:gd name="T15" fmla="*/ 49 h 240"/>
                <a:gd name="T16" fmla="*/ 137 w 206"/>
                <a:gd name="T17" fmla="*/ 53 h 240"/>
                <a:gd name="T18" fmla="*/ 61 w 206"/>
                <a:gd name="T19" fmla="*/ 66 h 240"/>
                <a:gd name="T20" fmla="*/ 60 w 206"/>
                <a:gd name="T21" fmla="*/ 66 h 240"/>
                <a:gd name="T22" fmla="*/ 59 w 206"/>
                <a:gd name="T23" fmla="*/ 66 h 240"/>
                <a:gd name="T24" fmla="*/ 59 w 206"/>
                <a:gd name="T25" fmla="*/ 67 h 240"/>
                <a:gd name="T26" fmla="*/ 59 w 206"/>
                <a:gd name="T27" fmla="*/ 69 h 240"/>
                <a:gd name="T28" fmla="*/ 52 w 206"/>
                <a:gd name="T29" fmla="*/ 126 h 240"/>
                <a:gd name="T30" fmla="*/ 52 w 206"/>
                <a:gd name="T31" fmla="*/ 129 h 240"/>
                <a:gd name="T32" fmla="*/ 52 w 206"/>
                <a:gd name="T33" fmla="*/ 133 h 240"/>
                <a:gd name="T34" fmla="*/ 54 w 206"/>
                <a:gd name="T35" fmla="*/ 136 h 240"/>
                <a:gd name="T36" fmla="*/ 30 w 206"/>
                <a:gd name="T37" fmla="*/ 214 h 240"/>
                <a:gd name="T38" fmla="*/ 14 w 206"/>
                <a:gd name="T39" fmla="*/ 216 h 240"/>
                <a:gd name="T40" fmla="*/ 10 w 206"/>
                <a:gd name="T41" fmla="*/ 234 h 240"/>
                <a:gd name="T42" fmla="*/ 0 w 206"/>
                <a:gd name="T43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6" h="240">
                  <a:moveTo>
                    <a:pt x="0" y="240"/>
                  </a:moveTo>
                  <a:cubicBezTo>
                    <a:pt x="206" y="240"/>
                    <a:pt x="206" y="240"/>
                    <a:pt x="206" y="24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48" y="46"/>
                    <a:pt x="148" y="46"/>
                    <a:pt x="148" y="46"/>
                  </a:cubicBezTo>
                  <a:cubicBezTo>
                    <a:pt x="147" y="46"/>
                    <a:pt x="147" y="47"/>
                    <a:pt x="146" y="47"/>
                  </a:cubicBezTo>
                  <a:cubicBezTo>
                    <a:pt x="143" y="47"/>
                    <a:pt x="143" y="47"/>
                    <a:pt x="141" y="49"/>
                  </a:cubicBezTo>
                  <a:cubicBezTo>
                    <a:pt x="139" y="50"/>
                    <a:pt x="138" y="52"/>
                    <a:pt x="137" y="53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6"/>
                  </a:cubicBezTo>
                  <a:cubicBezTo>
                    <a:pt x="60" y="66"/>
                    <a:pt x="59" y="66"/>
                    <a:pt x="59" y="66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2" y="126"/>
                    <a:pt x="52" y="126"/>
                    <a:pt x="52" y="126"/>
                  </a:cubicBezTo>
                  <a:cubicBezTo>
                    <a:pt x="52" y="127"/>
                    <a:pt x="52" y="128"/>
                    <a:pt x="52" y="129"/>
                  </a:cubicBezTo>
                  <a:cubicBezTo>
                    <a:pt x="52" y="130"/>
                    <a:pt x="52" y="131"/>
                    <a:pt x="52" y="133"/>
                  </a:cubicBezTo>
                  <a:cubicBezTo>
                    <a:pt x="53" y="134"/>
                    <a:pt x="53" y="135"/>
                    <a:pt x="54" y="136"/>
                  </a:cubicBezTo>
                  <a:cubicBezTo>
                    <a:pt x="30" y="214"/>
                    <a:pt x="30" y="214"/>
                    <a:pt x="30" y="214"/>
                  </a:cubicBezTo>
                  <a:cubicBezTo>
                    <a:pt x="14" y="216"/>
                    <a:pt x="14" y="216"/>
                    <a:pt x="14" y="216"/>
                  </a:cubicBezTo>
                  <a:cubicBezTo>
                    <a:pt x="10" y="234"/>
                    <a:pt x="10" y="234"/>
                    <a:pt x="10" y="234"/>
                  </a:cubicBezTo>
                  <a:cubicBezTo>
                    <a:pt x="0" y="240"/>
                    <a:pt x="0" y="240"/>
                    <a:pt x="0" y="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39"/>
            <p:cNvSpPr>
              <a:spLocks/>
            </p:cNvSpPr>
            <p:nvPr/>
          </p:nvSpPr>
          <p:spPr bwMode="auto">
            <a:xfrm>
              <a:off x="4259263" y="319087"/>
              <a:ext cx="190500" cy="358775"/>
            </a:xfrm>
            <a:custGeom>
              <a:avLst/>
              <a:gdLst>
                <a:gd name="T0" fmla="*/ 31 w 60"/>
                <a:gd name="T1" fmla="*/ 113 h 113"/>
                <a:gd name="T2" fmla="*/ 39 w 60"/>
                <a:gd name="T3" fmla="*/ 71 h 113"/>
                <a:gd name="T4" fmla="*/ 39 w 60"/>
                <a:gd name="T5" fmla="*/ 70 h 113"/>
                <a:gd name="T6" fmla="*/ 39 w 60"/>
                <a:gd name="T7" fmla="*/ 69 h 113"/>
                <a:gd name="T8" fmla="*/ 38 w 60"/>
                <a:gd name="T9" fmla="*/ 68 h 113"/>
                <a:gd name="T10" fmla="*/ 37 w 60"/>
                <a:gd name="T11" fmla="*/ 68 h 113"/>
                <a:gd name="T12" fmla="*/ 0 w 60"/>
                <a:gd name="T13" fmla="*/ 58 h 113"/>
                <a:gd name="T14" fmla="*/ 4 w 60"/>
                <a:gd name="T15" fmla="*/ 45 h 113"/>
                <a:gd name="T16" fmla="*/ 7 w 60"/>
                <a:gd name="T17" fmla="*/ 35 h 113"/>
                <a:gd name="T18" fmla="*/ 11 w 60"/>
                <a:gd name="T19" fmla="*/ 15 h 113"/>
                <a:gd name="T20" fmla="*/ 60 w 60"/>
                <a:gd name="T21" fmla="*/ 0 h 113"/>
                <a:gd name="T22" fmla="*/ 31 w 60"/>
                <a:gd name="T2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113">
                  <a:moveTo>
                    <a:pt x="31" y="113"/>
                  </a:moveTo>
                  <a:cubicBezTo>
                    <a:pt x="39" y="71"/>
                    <a:pt x="39" y="71"/>
                    <a:pt x="39" y="71"/>
                  </a:cubicBezTo>
                  <a:cubicBezTo>
                    <a:pt x="39" y="71"/>
                    <a:pt x="39" y="70"/>
                    <a:pt x="39" y="70"/>
                  </a:cubicBezTo>
                  <a:cubicBezTo>
                    <a:pt x="39" y="70"/>
                    <a:pt x="39" y="69"/>
                    <a:pt x="39" y="69"/>
                  </a:cubicBezTo>
                  <a:cubicBezTo>
                    <a:pt x="39" y="69"/>
                    <a:pt x="38" y="69"/>
                    <a:pt x="38" y="68"/>
                  </a:cubicBezTo>
                  <a:cubicBezTo>
                    <a:pt x="38" y="68"/>
                    <a:pt x="37" y="68"/>
                    <a:pt x="37" y="6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2" y="53"/>
                    <a:pt x="3" y="49"/>
                    <a:pt x="4" y="45"/>
                  </a:cubicBezTo>
                  <a:cubicBezTo>
                    <a:pt x="5" y="42"/>
                    <a:pt x="6" y="38"/>
                    <a:pt x="7" y="35"/>
                  </a:cubicBezTo>
                  <a:cubicBezTo>
                    <a:pt x="8" y="28"/>
                    <a:pt x="10" y="22"/>
                    <a:pt x="11" y="15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31" y="113"/>
                    <a:pt x="31" y="113"/>
                    <a:pt x="31" y="1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40"/>
            <p:cNvSpPr>
              <a:spLocks/>
            </p:cNvSpPr>
            <p:nvPr/>
          </p:nvSpPr>
          <p:spPr bwMode="auto">
            <a:xfrm>
              <a:off x="4144963" y="569912"/>
              <a:ext cx="184150" cy="225425"/>
            </a:xfrm>
            <a:custGeom>
              <a:avLst/>
              <a:gdLst>
                <a:gd name="T0" fmla="*/ 0 w 116"/>
                <a:gd name="T1" fmla="*/ 142 h 142"/>
                <a:gd name="T2" fmla="*/ 68 w 116"/>
                <a:gd name="T3" fmla="*/ 2 h 142"/>
                <a:gd name="T4" fmla="*/ 116 w 116"/>
                <a:gd name="T5" fmla="*/ 0 h 142"/>
                <a:gd name="T6" fmla="*/ 110 w 116"/>
                <a:gd name="T7" fmla="*/ 80 h 142"/>
                <a:gd name="T8" fmla="*/ 34 w 116"/>
                <a:gd name="T9" fmla="*/ 142 h 142"/>
                <a:gd name="T10" fmla="*/ 0 w 116"/>
                <a:gd name="T11" fmla="*/ 142 h 142"/>
                <a:gd name="T12" fmla="*/ 0 w 116"/>
                <a:gd name="T13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142">
                  <a:moveTo>
                    <a:pt x="0" y="142"/>
                  </a:moveTo>
                  <a:lnTo>
                    <a:pt x="68" y="2"/>
                  </a:lnTo>
                  <a:lnTo>
                    <a:pt x="116" y="0"/>
                  </a:lnTo>
                  <a:lnTo>
                    <a:pt x="110" y="80"/>
                  </a:lnTo>
                  <a:lnTo>
                    <a:pt x="34" y="142"/>
                  </a:lnTo>
                  <a:lnTo>
                    <a:pt x="0" y="142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41"/>
            <p:cNvSpPr>
              <a:spLocks/>
            </p:cNvSpPr>
            <p:nvPr/>
          </p:nvSpPr>
          <p:spPr bwMode="auto">
            <a:xfrm>
              <a:off x="4192588" y="217487"/>
              <a:ext cx="101600" cy="95250"/>
            </a:xfrm>
            <a:custGeom>
              <a:avLst/>
              <a:gdLst>
                <a:gd name="T0" fmla="*/ 16 w 32"/>
                <a:gd name="T1" fmla="*/ 30 h 30"/>
                <a:gd name="T2" fmla="*/ 28 w 32"/>
                <a:gd name="T3" fmla="*/ 24 h 30"/>
                <a:gd name="T4" fmla="*/ 26 w 32"/>
                <a:gd name="T5" fmla="*/ 5 h 30"/>
                <a:gd name="T6" fmla="*/ 8 w 32"/>
                <a:gd name="T7" fmla="*/ 4 h 30"/>
                <a:gd name="T8" fmla="*/ 2 w 32"/>
                <a:gd name="T9" fmla="*/ 21 h 30"/>
                <a:gd name="T10" fmla="*/ 16 w 32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0">
                  <a:moveTo>
                    <a:pt x="16" y="30"/>
                  </a:moveTo>
                  <a:cubicBezTo>
                    <a:pt x="21" y="30"/>
                    <a:pt x="25" y="28"/>
                    <a:pt x="28" y="24"/>
                  </a:cubicBezTo>
                  <a:cubicBezTo>
                    <a:pt x="32" y="18"/>
                    <a:pt x="31" y="10"/>
                    <a:pt x="26" y="5"/>
                  </a:cubicBezTo>
                  <a:cubicBezTo>
                    <a:pt x="21" y="1"/>
                    <a:pt x="14" y="0"/>
                    <a:pt x="8" y="4"/>
                  </a:cubicBezTo>
                  <a:cubicBezTo>
                    <a:pt x="2" y="7"/>
                    <a:pt x="0" y="15"/>
                    <a:pt x="2" y="21"/>
                  </a:cubicBezTo>
                  <a:cubicBezTo>
                    <a:pt x="5" y="27"/>
                    <a:pt x="10" y="30"/>
                    <a:pt x="16" y="30"/>
                  </a:cubicBezTo>
                  <a:close/>
                </a:path>
              </a:pathLst>
            </a:custGeom>
            <a:solidFill>
              <a:srgbClr val="FA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42"/>
            <p:cNvSpPr>
              <a:spLocks/>
            </p:cNvSpPr>
            <p:nvPr/>
          </p:nvSpPr>
          <p:spPr bwMode="auto">
            <a:xfrm>
              <a:off x="4125913" y="328612"/>
              <a:ext cx="57150" cy="171450"/>
            </a:xfrm>
            <a:custGeom>
              <a:avLst/>
              <a:gdLst>
                <a:gd name="T0" fmla="*/ 0 w 18"/>
                <a:gd name="T1" fmla="*/ 50 h 54"/>
                <a:gd name="T2" fmla="*/ 0 w 18"/>
                <a:gd name="T3" fmla="*/ 51 h 54"/>
                <a:gd name="T4" fmla="*/ 0 w 18"/>
                <a:gd name="T5" fmla="*/ 52 h 54"/>
                <a:gd name="T6" fmla="*/ 1 w 18"/>
                <a:gd name="T7" fmla="*/ 53 h 54"/>
                <a:gd name="T8" fmla="*/ 1 w 18"/>
                <a:gd name="T9" fmla="*/ 53 h 54"/>
                <a:gd name="T10" fmla="*/ 12 w 18"/>
                <a:gd name="T11" fmla="*/ 53 h 54"/>
                <a:gd name="T12" fmla="*/ 12 w 18"/>
                <a:gd name="T13" fmla="*/ 53 h 54"/>
                <a:gd name="T14" fmla="*/ 12 w 18"/>
                <a:gd name="T15" fmla="*/ 53 h 54"/>
                <a:gd name="T16" fmla="*/ 13 w 18"/>
                <a:gd name="T17" fmla="*/ 52 h 54"/>
                <a:gd name="T18" fmla="*/ 14 w 18"/>
                <a:gd name="T19" fmla="*/ 51 h 54"/>
                <a:gd name="T20" fmla="*/ 18 w 18"/>
                <a:gd name="T21" fmla="*/ 3 h 54"/>
                <a:gd name="T22" fmla="*/ 18 w 18"/>
                <a:gd name="T23" fmla="*/ 2 h 54"/>
                <a:gd name="T24" fmla="*/ 15 w 18"/>
                <a:gd name="T25" fmla="*/ 1 h 54"/>
                <a:gd name="T26" fmla="*/ 8 w 18"/>
                <a:gd name="T27" fmla="*/ 0 h 54"/>
                <a:gd name="T28" fmla="*/ 6 w 18"/>
                <a:gd name="T29" fmla="*/ 1 h 54"/>
                <a:gd name="T30" fmla="*/ 5 w 18"/>
                <a:gd name="T31" fmla="*/ 3 h 54"/>
                <a:gd name="T32" fmla="*/ 0 w 18"/>
                <a:gd name="T33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54">
                  <a:moveTo>
                    <a:pt x="0" y="50"/>
                  </a:moveTo>
                  <a:cubicBezTo>
                    <a:pt x="0" y="50"/>
                    <a:pt x="0" y="51"/>
                    <a:pt x="0" y="51"/>
                  </a:cubicBezTo>
                  <a:cubicBezTo>
                    <a:pt x="0" y="51"/>
                    <a:pt x="0" y="51"/>
                    <a:pt x="0" y="52"/>
                  </a:cubicBezTo>
                  <a:cubicBezTo>
                    <a:pt x="0" y="52"/>
                    <a:pt x="1" y="52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3" y="53"/>
                    <a:pt x="13" y="53"/>
                    <a:pt x="13" y="52"/>
                  </a:cubicBezTo>
                  <a:cubicBezTo>
                    <a:pt x="14" y="52"/>
                    <a:pt x="14" y="51"/>
                    <a:pt x="14" y="51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7" y="1"/>
                    <a:pt x="16" y="1"/>
                    <a:pt x="1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0" y="50"/>
                    <a:pt x="0" y="50"/>
                    <a:pt x="0" y="50"/>
                  </a:cubicBezTo>
                  <a:close/>
                </a:path>
              </a:pathLst>
            </a:custGeom>
            <a:solidFill>
              <a:srgbClr val="FA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43"/>
            <p:cNvSpPr>
              <a:spLocks/>
            </p:cNvSpPr>
            <p:nvPr/>
          </p:nvSpPr>
          <p:spPr bwMode="auto">
            <a:xfrm>
              <a:off x="6223001" y="523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44"/>
            <p:cNvSpPr>
              <a:spLocks/>
            </p:cNvSpPr>
            <p:nvPr/>
          </p:nvSpPr>
          <p:spPr bwMode="auto">
            <a:xfrm>
              <a:off x="6223001" y="523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45"/>
            <p:cNvSpPr>
              <a:spLocks/>
            </p:cNvSpPr>
            <p:nvPr/>
          </p:nvSpPr>
          <p:spPr bwMode="auto">
            <a:xfrm>
              <a:off x="6248401" y="77787"/>
              <a:ext cx="863600" cy="863600"/>
            </a:xfrm>
            <a:custGeom>
              <a:avLst/>
              <a:gdLst>
                <a:gd name="T0" fmla="*/ 10 w 272"/>
                <a:gd name="T1" fmla="*/ 272 h 272"/>
                <a:gd name="T2" fmla="*/ 5 w 272"/>
                <a:gd name="T3" fmla="*/ 271 h 272"/>
                <a:gd name="T4" fmla="*/ 0 w 272"/>
                <a:gd name="T5" fmla="*/ 262 h 272"/>
                <a:gd name="T6" fmla="*/ 0 w 272"/>
                <a:gd name="T7" fmla="*/ 10 h 272"/>
                <a:gd name="T8" fmla="*/ 3 w 272"/>
                <a:gd name="T9" fmla="*/ 3 h 272"/>
                <a:gd name="T10" fmla="*/ 10 w 272"/>
                <a:gd name="T11" fmla="*/ 0 h 272"/>
                <a:gd name="T12" fmla="*/ 262 w 272"/>
                <a:gd name="T13" fmla="*/ 0 h 272"/>
                <a:gd name="T14" fmla="*/ 269 w 272"/>
                <a:gd name="T15" fmla="*/ 3 h 272"/>
                <a:gd name="T16" fmla="*/ 272 w 272"/>
                <a:gd name="T17" fmla="*/ 10 h 272"/>
                <a:gd name="T18" fmla="*/ 272 w 272"/>
                <a:gd name="T19" fmla="*/ 262 h 272"/>
                <a:gd name="T20" fmla="*/ 269 w 272"/>
                <a:gd name="T21" fmla="*/ 269 h 272"/>
                <a:gd name="T22" fmla="*/ 262 w 272"/>
                <a:gd name="T23" fmla="*/ 272 h 272"/>
                <a:gd name="T24" fmla="*/ 10 w 272"/>
                <a:gd name="T25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2" h="272">
                  <a:moveTo>
                    <a:pt x="10" y="272"/>
                  </a:moveTo>
                  <a:cubicBezTo>
                    <a:pt x="8" y="272"/>
                    <a:pt x="7" y="272"/>
                    <a:pt x="5" y="271"/>
                  </a:cubicBezTo>
                  <a:cubicBezTo>
                    <a:pt x="2" y="269"/>
                    <a:pt x="0" y="266"/>
                    <a:pt x="0" y="26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0" y="0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265" y="0"/>
                    <a:pt x="267" y="1"/>
                    <a:pt x="269" y="3"/>
                  </a:cubicBezTo>
                  <a:cubicBezTo>
                    <a:pt x="271" y="5"/>
                    <a:pt x="272" y="8"/>
                    <a:pt x="272" y="10"/>
                  </a:cubicBezTo>
                  <a:cubicBezTo>
                    <a:pt x="272" y="262"/>
                    <a:pt x="272" y="262"/>
                    <a:pt x="272" y="262"/>
                  </a:cubicBezTo>
                  <a:cubicBezTo>
                    <a:pt x="272" y="265"/>
                    <a:pt x="271" y="268"/>
                    <a:pt x="269" y="269"/>
                  </a:cubicBezTo>
                  <a:cubicBezTo>
                    <a:pt x="267" y="271"/>
                    <a:pt x="265" y="272"/>
                    <a:pt x="262" y="272"/>
                  </a:cubicBezTo>
                  <a:cubicBezTo>
                    <a:pt x="10" y="272"/>
                    <a:pt x="10" y="272"/>
                    <a:pt x="10" y="2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46"/>
            <p:cNvSpPr>
              <a:spLocks/>
            </p:cNvSpPr>
            <p:nvPr/>
          </p:nvSpPr>
          <p:spPr bwMode="auto">
            <a:xfrm>
              <a:off x="6299201" y="446087"/>
              <a:ext cx="762000" cy="130175"/>
            </a:xfrm>
            <a:custGeom>
              <a:avLst/>
              <a:gdLst>
                <a:gd name="T0" fmla="*/ 0 w 480"/>
                <a:gd name="T1" fmla="*/ 26 h 82"/>
                <a:gd name="T2" fmla="*/ 128 w 480"/>
                <a:gd name="T3" fmla="*/ 26 h 82"/>
                <a:gd name="T4" fmla="*/ 134 w 480"/>
                <a:gd name="T5" fmla="*/ 34 h 82"/>
                <a:gd name="T6" fmla="*/ 272 w 480"/>
                <a:gd name="T7" fmla="*/ 30 h 82"/>
                <a:gd name="T8" fmla="*/ 480 w 480"/>
                <a:gd name="T9" fmla="*/ 82 h 82"/>
                <a:gd name="T10" fmla="*/ 480 w 480"/>
                <a:gd name="T11" fmla="*/ 14 h 82"/>
                <a:gd name="T12" fmla="*/ 292 w 480"/>
                <a:gd name="T13" fmla="*/ 8 h 82"/>
                <a:gd name="T14" fmla="*/ 288 w 480"/>
                <a:gd name="T15" fmla="*/ 0 h 82"/>
                <a:gd name="T16" fmla="*/ 2 w 480"/>
                <a:gd name="T17" fmla="*/ 14 h 82"/>
                <a:gd name="T18" fmla="*/ 0 w 480"/>
                <a:gd name="T19" fmla="*/ 26 h 82"/>
                <a:gd name="T20" fmla="*/ 0 w 480"/>
                <a:gd name="T21" fmla="*/ 2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0" h="82">
                  <a:moveTo>
                    <a:pt x="0" y="26"/>
                  </a:moveTo>
                  <a:lnTo>
                    <a:pt x="128" y="26"/>
                  </a:lnTo>
                  <a:lnTo>
                    <a:pt x="134" y="34"/>
                  </a:lnTo>
                  <a:lnTo>
                    <a:pt x="272" y="30"/>
                  </a:lnTo>
                  <a:lnTo>
                    <a:pt x="480" y="82"/>
                  </a:lnTo>
                  <a:lnTo>
                    <a:pt x="480" y="14"/>
                  </a:lnTo>
                  <a:lnTo>
                    <a:pt x="292" y="8"/>
                  </a:lnTo>
                  <a:lnTo>
                    <a:pt x="288" y="0"/>
                  </a:lnTo>
                  <a:lnTo>
                    <a:pt x="2" y="14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47"/>
            <p:cNvSpPr>
              <a:spLocks/>
            </p:cNvSpPr>
            <p:nvPr/>
          </p:nvSpPr>
          <p:spPr bwMode="auto">
            <a:xfrm>
              <a:off x="7392988" y="523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48"/>
            <p:cNvSpPr>
              <a:spLocks/>
            </p:cNvSpPr>
            <p:nvPr/>
          </p:nvSpPr>
          <p:spPr bwMode="auto">
            <a:xfrm>
              <a:off x="7392988" y="523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49"/>
            <p:cNvSpPr>
              <a:spLocks/>
            </p:cNvSpPr>
            <p:nvPr/>
          </p:nvSpPr>
          <p:spPr bwMode="auto">
            <a:xfrm>
              <a:off x="7412038" y="71437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50"/>
            <p:cNvSpPr>
              <a:spLocks/>
            </p:cNvSpPr>
            <p:nvPr/>
          </p:nvSpPr>
          <p:spPr bwMode="auto">
            <a:xfrm>
              <a:off x="7469188" y="373062"/>
              <a:ext cx="762000" cy="269875"/>
            </a:xfrm>
            <a:custGeom>
              <a:avLst/>
              <a:gdLst>
                <a:gd name="T0" fmla="*/ 231 w 240"/>
                <a:gd name="T1" fmla="*/ 43 h 85"/>
                <a:gd name="T2" fmla="*/ 240 w 240"/>
                <a:gd name="T3" fmla="*/ 31 h 85"/>
                <a:gd name="T4" fmla="*/ 221 w 240"/>
                <a:gd name="T5" fmla="*/ 20 h 85"/>
                <a:gd name="T6" fmla="*/ 176 w 240"/>
                <a:gd name="T7" fmla="*/ 5 h 85"/>
                <a:gd name="T8" fmla="*/ 99 w 240"/>
                <a:gd name="T9" fmla="*/ 8 h 85"/>
                <a:gd name="T10" fmla="*/ 61 w 240"/>
                <a:gd name="T11" fmla="*/ 24 h 85"/>
                <a:gd name="T12" fmla="*/ 45 w 240"/>
                <a:gd name="T13" fmla="*/ 34 h 85"/>
                <a:gd name="T14" fmla="*/ 0 w 240"/>
                <a:gd name="T15" fmla="*/ 8 h 85"/>
                <a:gd name="T16" fmla="*/ 21 w 240"/>
                <a:gd name="T17" fmla="*/ 43 h 85"/>
                <a:gd name="T18" fmla="*/ 0 w 240"/>
                <a:gd name="T19" fmla="*/ 80 h 85"/>
                <a:gd name="T20" fmla="*/ 44 w 240"/>
                <a:gd name="T21" fmla="*/ 53 h 85"/>
                <a:gd name="T22" fmla="*/ 62 w 240"/>
                <a:gd name="T23" fmla="*/ 64 h 85"/>
                <a:gd name="T24" fmla="*/ 107 w 240"/>
                <a:gd name="T25" fmla="*/ 81 h 85"/>
                <a:gd name="T26" fmla="*/ 129 w 240"/>
                <a:gd name="T27" fmla="*/ 84 h 85"/>
                <a:gd name="T28" fmla="*/ 143 w 240"/>
                <a:gd name="T29" fmla="*/ 85 h 85"/>
                <a:gd name="T30" fmla="*/ 164 w 240"/>
                <a:gd name="T31" fmla="*/ 83 h 85"/>
                <a:gd name="T32" fmla="*/ 209 w 240"/>
                <a:gd name="T33" fmla="*/ 71 h 85"/>
                <a:gd name="T34" fmla="*/ 228 w 240"/>
                <a:gd name="T35" fmla="*/ 61 h 85"/>
                <a:gd name="T36" fmla="*/ 240 w 240"/>
                <a:gd name="T37" fmla="*/ 53 h 85"/>
                <a:gd name="T38" fmla="*/ 231 w 240"/>
                <a:gd name="T39" fmla="*/ 4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0" h="85">
                  <a:moveTo>
                    <a:pt x="231" y="43"/>
                  </a:moveTo>
                  <a:cubicBezTo>
                    <a:pt x="240" y="31"/>
                    <a:pt x="240" y="31"/>
                    <a:pt x="240" y="31"/>
                  </a:cubicBezTo>
                  <a:cubicBezTo>
                    <a:pt x="234" y="27"/>
                    <a:pt x="228" y="23"/>
                    <a:pt x="221" y="20"/>
                  </a:cubicBezTo>
                  <a:cubicBezTo>
                    <a:pt x="207" y="13"/>
                    <a:pt x="192" y="8"/>
                    <a:pt x="176" y="5"/>
                  </a:cubicBezTo>
                  <a:cubicBezTo>
                    <a:pt x="151" y="0"/>
                    <a:pt x="124" y="1"/>
                    <a:pt x="99" y="8"/>
                  </a:cubicBezTo>
                  <a:cubicBezTo>
                    <a:pt x="86" y="12"/>
                    <a:pt x="73" y="17"/>
                    <a:pt x="61" y="24"/>
                  </a:cubicBezTo>
                  <a:cubicBezTo>
                    <a:pt x="55" y="27"/>
                    <a:pt x="50" y="31"/>
                    <a:pt x="45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50" y="57"/>
                    <a:pt x="56" y="61"/>
                    <a:pt x="62" y="64"/>
                  </a:cubicBezTo>
                  <a:cubicBezTo>
                    <a:pt x="76" y="72"/>
                    <a:pt x="91" y="77"/>
                    <a:pt x="107" y="81"/>
                  </a:cubicBezTo>
                  <a:cubicBezTo>
                    <a:pt x="114" y="83"/>
                    <a:pt x="121" y="84"/>
                    <a:pt x="129" y="84"/>
                  </a:cubicBezTo>
                  <a:cubicBezTo>
                    <a:pt x="133" y="84"/>
                    <a:pt x="138" y="85"/>
                    <a:pt x="143" y="85"/>
                  </a:cubicBezTo>
                  <a:cubicBezTo>
                    <a:pt x="150" y="85"/>
                    <a:pt x="157" y="84"/>
                    <a:pt x="164" y="83"/>
                  </a:cubicBezTo>
                  <a:cubicBezTo>
                    <a:pt x="179" y="81"/>
                    <a:pt x="195" y="77"/>
                    <a:pt x="209" y="71"/>
                  </a:cubicBezTo>
                  <a:cubicBezTo>
                    <a:pt x="216" y="68"/>
                    <a:pt x="222" y="65"/>
                    <a:pt x="228" y="61"/>
                  </a:cubicBezTo>
                  <a:cubicBezTo>
                    <a:pt x="232" y="58"/>
                    <a:pt x="236" y="56"/>
                    <a:pt x="240" y="53"/>
                  </a:cubicBezTo>
                  <a:cubicBezTo>
                    <a:pt x="231" y="43"/>
                    <a:pt x="231" y="43"/>
                    <a:pt x="231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51"/>
            <p:cNvSpPr>
              <a:spLocks/>
            </p:cNvSpPr>
            <p:nvPr/>
          </p:nvSpPr>
          <p:spPr bwMode="auto">
            <a:xfrm>
              <a:off x="8129588" y="455612"/>
              <a:ext cx="28575" cy="25400"/>
            </a:xfrm>
            <a:custGeom>
              <a:avLst/>
              <a:gdLst>
                <a:gd name="T0" fmla="*/ 4 w 9"/>
                <a:gd name="T1" fmla="*/ 8 h 8"/>
                <a:gd name="T2" fmla="*/ 1 w 9"/>
                <a:gd name="T3" fmla="*/ 7 h 8"/>
                <a:gd name="T4" fmla="*/ 2 w 9"/>
                <a:gd name="T5" fmla="*/ 2 h 8"/>
                <a:gd name="T6" fmla="*/ 7 w 9"/>
                <a:gd name="T7" fmla="*/ 1 h 8"/>
                <a:gd name="T8" fmla="*/ 8 w 9"/>
                <a:gd name="T9" fmla="*/ 6 h 8"/>
                <a:gd name="T10" fmla="*/ 4 w 9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4" y="8"/>
                  </a:moveTo>
                  <a:cubicBezTo>
                    <a:pt x="3" y="8"/>
                    <a:pt x="2" y="8"/>
                    <a:pt x="1" y="7"/>
                  </a:cubicBezTo>
                  <a:cubicBezTo>
                    <a:pt x="0" y="5"/>
                    <a:pt x="0" y="3"/>
                    <a:pt x="2" y="2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8" y="2"/>
                    <a:pt x="9" y="4"/>
                    <a:pt x="8" y="6"/>
                  </a:cubicBezTo>
                  <a:cubicBezTo>
                    <a:pt x="7" y="7"/>
                    <a:pt x="6" y="8"/>
                    <a:pt x="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52"/>
            <p:cNvSpPr>
              <a:spLocks/>
            </p:cNvSpPr>
            <p:nvPr/>
          </p:nvSpPr>
          <p:spPr bwMode="auto">
            <a:xfrm>
              <a:off x="8561388" y="523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53"/>
            <p:cNvSpPr>
              <a:spLocks/>
            </p:cNvSpPr>
            <p:nvPr/>
          </p:nvSpPr>
          <p:spPr bwMode="auto">
            <a:xfrm>
              <a:off x="8561388" y="523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54"/>
            <p:cNvSpPr>
              <a:spLocks/>
            </p:cNvSpPr>
            <p:nvPr/>
          </p:nvSpPr>
          <p:spPr bwMode="auto">
            <a:xfrm>
              <a:off x="8580438" y="71437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55"/>
            <p:cNvSpPr>
              <a:spLocks/>
            </p:cNvSpPr>
            <p:nvPr/>
          </p:nvSpPr>
          <p:spPr bwMode="auto">
            <a:xfrm>
              <a:off x="8990013" y="500062"/>
              <a:ext cx="347663" cy="390525"/>
            </a:xfrm>
            <a:custGeom>
              <a:avLst/>
              <a:gdLst>
                <a:gd name="T0" fmla="*/ 89 w 109"/>
                <a:gd name="T1" fmla="*/ 113 h 123"/>
                <a:gd name="T2" fmla="*/ 92 w 109"/>
                <a:gd name="T3" fmla="*/ 118 h 123"/>
                <a:gd name="T4" fmla="*/ 101 w 109"/>
                <a:gd name="T5" fmla="*/ 116 h 123"/>
                <a:gd name="T6" fmla="*/ 104 w 109"/>
                <a:gd name="T7" fmla="*/ 114 h 123"/>
                <a:gd name="T8" fmla="*/ 101 w 109"/>
                <a:gd name="T9" fmla="*/ 112 h 123"/>
                <a:gd name="T10" fmla="*/ 100 w 109"/>
                <a:gd name="T11" fmla="*/ 108 h 123"/>
                <a:gd name="T12" fmla="*/ 94 w 109"/>
                <a:gd name="T13" fmla="*/ 106 h 123"/>
                <a:gd name="T14" fmla="*/ 87 w 109"/>
                <a:gd name="T15" fmla="*/ 68 h 123"/>
                <a:gd name="T16" fmla="*/ 81 w 109"/>
                <a:gd name="T17" fmla="*/ 50 h 123"/>
                <a:gd name="T18" fmla="*/ 86 w 109"/>
                <a:gd name="T19" fmla="*/ 47 h 123"/>
                <a:gd name="T20" fmla="*/ 90 w 109"/>
                <a:gd name="T21" fmla="*/ 39 h 123"/>
                <a:gd name="T22" fmla="*/ 86 w 109"/>
                <a:gd name="T23" fmla="*/ 31 h 123"/>
                <a:gd name="T24" fmla="*/ 94 w 109"/>
                <a:gd name="T25" fmla="*/ 32 h 123"/>
                <a:gd name="T26" fmla="*/ 107 w 109"/>
                <a:gd name="T27" fmla="*/ 24 h 123"/>
                <a:gd name="T28" fmla="*/ 108 w 109"/>
                <a:gd name="T29" fmla="*/ 20 h 123"/>
                <a:gd name="T30" fmla="*/ 108 w 109"/>
                <a:gd name="T31" fmla="*/ 17 h 123"/>
                <a:gd name="T32" fmla="*/ 88 w 109"/>
                <a:gd name="T33" fmla="*/ 11 h 123"/>
                <a:gd name="T34" fmla="*/ 84 w 109"/>
                <a:gd name="T35" fmla="*/ 3 h 123"/>
                <a:gd name="T36" fmla="*/ 64 w 109"/>
                <a:gd name="T37" fmla="*/ 1 h 123"/>
                <a:gd name="T38" fmla="*/ 58 w 109"/>
                <a:gd name="T39" fmla="*/ 12 h 123"/>
                <a:gd name="T40" fmla="*/ 55 w 109"/>
                <a:gd name="T41" fmla="*/ 30 h 123"/>
                <a:gd name="T42" fmla="*/ 62 w 109"/>
                <a:gd name="T43" fmla="*/ 39 h 123"/>
                <a:gd name="T44" fmla="*/ 71 w 109"/>
                <a:gd name="T45" fmla="*/ 39 h 123"/>
                <a:gd name="T46" fmla="*/ 53 w 109"/>
                <a:gd name="T47" fmla="*/ 44 h 123"/>
                <a:gd name="T48" fmla="*/ 36 w 109"/>
                <a:gd name="T49" fmla="*/ 71 h 123"/>
                <a:gd name="T50" fmla="*/ 25 w 109"/>
                <a:gd name="T51" fmla="*/ 80 h 123"/>
                <a:gd name="T52" fmla="*/ 15 w 109"/>
                <a:gd name="T53" fmla="*/ 97 h 123"/>
                <a:gd name="T54" fmla="*/ 15 w 109"/>
                <a:gd name="T55" fmla="*/ 114 h 123"/>
                <a:gd name="T56" fmla="*/ 5 w 109"/>
                <a:gd name="T57" fmla="*/ 107 h 123"/>
                <a:gd name="T58" fmla="*/ 3 w 109"/>
                <a:gd name="T59" fmla="*/ 96 h 123"/>
                <a:gd name="T60" fmla="*/ 1 w 109"/>
                <a:gd name="T61" fmla="*/ 108 h 123"/>
                <a:gd name="T62" fmla="*/ 21 w 109"/>
                <a:gd name="T63" fmla="*/ 121 h 123"/>
                <a:gd name="T64" fmla="*/ 33 w 109"/>
                <a:gd name="T65" fmla="*/ 123 h 123"/>
                <a:gd name="T66" fmla="*/ 41 w 109"/>
                <a:gd name="T67" fmla="*/ 122 h 123"/>
                <a:gd name="T68" fmla="*/ 45 w 109"/>
                <a:gd name="T69" fmla="*/ 123 h 123"/>
                <a:gd name="T70" fmla="*/ 68 w 109"/>
                <a:gd name="T71" fmla="*/ 121 h 123"/>
                <a:gd name="T72" fmla="*/ 73 w 109"/>
                <a:gd name="T73" fmla="*/ 120 h 123"/>
                <a:gd name="T74" fmla="*/ 71 w 109"/>
                <a:gd name="T75" fmla="*/ 115 h 123"/>
                <a:gd name="T76" fmla="*/ 63 w 109"/>
                <a:gd name="T77" fmla="*/ 115 h 123"/>
                <a:gd name="T78" fmla="*/ 58 w 109"/>
                <a:gd name="T79" fmla="*/ 113 h 123"/>
                <a:gd name="T80" fmla="*/ 65 w 109"/>
                <a:gd name="T81" fmla="*/ 102 h 123"/>
                <a:gd name="T82" fmla="*/ 52 w 109"/>
                <a:gd name="T83" fmla="*/ 97 h 123"/>
                <a:gd name="T84" fmla="*/ 60 w 109"/>
                <a:gd name="T85" fmla="*/ 92 h 123"/>
                <a:gd name="T86" fmla="*/ 72 w 109"/>
                <a:gd name="T87" fmla="*/ 8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9" h="123">
                  <a:moveTo>
                    <a:pt x="72" y="85"/>
                  </a:moveTo>
                  <a:cubicBezTo>
                    <a:pt x="89" y="113"/>
                    <a:pt x="89" y="113"/>
                    <a:pt x="89" y="113"/>
                  </a:cubicBezTo>
                  <a:cubicBezTo>
                    <a:pt x="90" y="114"/>
                    <a:pt x="90" y="114"/>
                    <a:pt x="90" y="114"/>
                  </a:cubicBezTo>
                  <a:cubicBezTo>
                    <a:pt x="92" y="118"/>
                    <a:pt x="92" y="118"/>
                    <a:pt x="92" y="118"/>
                  </a:cubicBezTo>
                  <a:cubicBezTo>
                    <a:pt x="94" y="118"/>
                    <a:pt x="96" y="117"/>
                    <a:pt x="99" y="117"/>
                  </a:cubicBezTo>
                  <a:cubicBezTo>
                    <a:pt x="99" y="117"/>
                    <a:pt x="100" y="117"/>
                    <a:pt x="101" y="116"/>
                  </a:cubicBezTo>
                  <a:cubicBezTo>
                    <a:pt x="102" y="116"/>
                    <a:pt x="103" y="116"/>
                    <a:pt x="103" y="115"/>
                  </a:cubicBezTo>
                  <a:cubicBezTo>
                    <a:pt x="104" y="115"/>
                    <a:pt x="104" y="114"/>
                    <a:pt x="104" y="114"/>
                  </a:cubicBezTo>
                  <a:cubicBezTo>
                    <a:pt x="104" y="113"/>
                    <a:pt x="104" y="113"/>
                    <a:pt x="103" y="112"/>
                  </a:cubicBezTo>
                  <a:cubicBezTo>
                    <a:pt x="102" y="112"/>
                    <a:pt x="102" y="112"/>
                    <a:pt x="101" y="112"/>
                  </a:cubicBezTo>
                  <a:cubicBezTo>
                    <a:pt x="101" y="111"/>
                    <a:pt x="101" y="111"/>
                    <a:pt x="101" y="110"/>
                  </a:cubicBezTo>
                  <a:cubicBezTo>
                    <a:pt x="101" y="109"/>
                    <a:pt x="101" y="109"/>
                    <a:pt x="100" y="108"/>
                  </a:cubicBezTo>
                  <a:cubicBezTo>
                    <a:pt x="99" y="107"/>
                    <a:pt x="98" y="107"/>
                    <a:pt x="97" y="107"/>
                  </a:cubicBezTo>
                  <a:cubicBezTo>
                    <a:pt x="96" y="106"/>
                    <a:pt x="95" y="106"/>
                    <a:pt x="94" y="106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86" y="74"/>
                    <a:pt x="87" y="71"/>
                    <a:pt x="87" y="68"/>
                  </a:cubicBezTo>
                  <a:cubicBezTo>
                    <a:pt x="87" y="64"/>
                    <a:pt x="86" y="60"/>
                    <a:pt x="85" y="57"/>
                  </a:cubicBezTo>
                  <a:cubicBezTo>
                    <a:pt x="84" y="54"/>
                    <a:pt x="82" y="52"/>
                    <a:pt x="81" y="50"/>
                  </a:cubicBezTo>
                  <a:cubicBezTo>
                    <a:pt x="81" y="49"/>
                    <a:pt x="82" y="49"/>
                    <a:pt x="83" y="48"/>
                  </a:cubicBezTo>
                  <a:cubicBezTo>
                    <a:pt x="84" y="48"/>
                    <a:pt x="85" y="47"/>
                    <a:pt x="86" y="47"/>
                  </a:cubicBezTo>
                  <a:cubicBezTo>
                    <a:pt x="88" y="46"/>
                    <a:pt x="89" y="45"/>
                    <a:pt x="90" y="43"/>
                  </a:cubicBezTo>
                  <a:cubicBezTo>
                    <a:pt x="90" y="42"/>
                    <a:pt x="90" y="40"/>
                    <a:pt x="90" y="39"/>
                  </a:cubicBezTo>
                  <a:cubicBezTo>
                    <a:pt x="89" y="38"/>
                    <a:pt x="88" y="37"/>
                    <a:pt x="87" y="36"/>
                  </a:cubicBezTo>
                  <a:cubicBezTo>
                    <a:pt x="86" y="34"/>
                    <a:pt x="86" y="33"/>
                    <a:pt x="86" y="31"/>
                  </a:cubicBezTo>
                  <a:cubicBezTo>
                    <a:pt x="86" y="30"/>
                    <a:pt x="87" y="29"/>
                    <a:pt x="87" y="29"/>
                  </a:cubicBezTo>
                  <a:cubicBezTo>
                    <a:pt x="89" y="30"/>
                    <a:pt x="91" y="32"/>
                    <a:pt x="94" y="32"/>
                  </a:cubicBezTo>
                  <a:cubicBezTo>
                    <a:pt x="97" y="32"/>
                    <a:pt x="101" y="32"/>
                    <a:pt x="103" y="29"/>
                  </a:cubicBezTo>
                  <a:cubicBezTo>
                    <a:pt x="104" y="28"/>
                    <a:pt x="106" y="26"/>
                    <a:pt x="107" y="24"/>
                  </a:cubicBezTo>
                  <a:cubicBezTo>
                    <a:pt x="107" y="23"/>
                    <a:pt x="107" y="22"/>
                    <a:pt x="107" y="20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8" y="19"/>
                    <a:pt x="108" y="19"/>
                    <a:pt x="109" y="19"/>
                  </a:cubicBezTo>
                  <a:cubicBezTo>
                    <a:pt x="108" y="18"/>
                    <a:pt x="108" y="18"/>
                    <a:pt x="108" y="17"/>
                  </a:cubicBezTo>
                  <a:cubicBezTo>
                    <a:pt x="108" y="17"/>
                    <a:pt x="107" y="16"/>
                    <a:pt x="107" y="16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88" y="10"/>
                    <a:pt x="88" y="9"/>
                    <a:pt x="88" y="8"/>
                  </a:cubicBezTo>
                  <a:cubicBezTo>
                    <a:pt x="88" y="6"/>
                    <a:pt x="85" y="4"/>
                    <a:pt x="84" y="3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9" y="0"/>
                    <a:pt x="65" y="1"/>
                    <a:pt x="64" y="1"/>
                  </a:cubicBezTo>
                  <a:cubicBezTo>
                    <a:pt x="62" y="3"/>
                    <a:pt x="60" y="5"/>
                    <a:pt x="59" y="7"/>
                  </a:cubicBezTo>
                  <a:cubicBezTo>
                    <a:pt x="58" y="8"/>
                    <a:pt x="58" y="10"/>
                    <a:pt x="58" y="12"/>
                  </a:cubicBezTo>
                  <a:cubicBezTo>
                    <a:pt x="57" y="15"/>
                    <a:pt x="56" y="18"/>
                    <a:pt x="56" y="22"/>
                  </a:cubicBezTo>
                  <a:cubicBezTo>
                    <a:pt x="55" y="25"/>
                    <a:pt x="55" y="28"/>
                    <a:pt x="55" y="30"/>
                  </a:cubicBezTo>
                  <a:cubicBezTo>
                    <a:pt x="55" y="33"/>
                    <a:pt x="55" y="35"/>
                    <a:pt x="56" y="37"/>
                  </a:cubicBezTo>
                  <a:cubicBezTo>
                    <a:pt x="58" y="38"/>
                    <a:pt x="60" y="39"/>
                    <a:pt x="62" y="39"/>
                  </a:cubicBezTo>
                  <a:cubicBezTo>
                    <a:pt x="63" y="39"/>
                    <a:pt x="65" y="39"/>
                    <a:pt x="66" y="39"/>
                  </a:cubicBezTo>
                  <a:cubicBezTo>
                    <a:pt x="68" y="39"/>
                    <a:pt x="69" y="39"/>
                    <a:pt x="71" y="39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1" y="48"/>
                    <a:pt x="49" y="53"/>
                    <a:pt x="46" y="58"/>
                  </a:cubicBezTo>
                  <a:cubicBezTo>
                    <a:pt x="43" y="62"/>
                    <a:pt x="39" y="67"/>
                    <a:pt x="36" y="71"/>
                  </a:cubicBezTo>
                  <a:cubicBezTo>
                    <a:pt x="32" y="74"/>
                    <a:pt x="29" y="77"/>
                    <a:pt x="26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3" y="82"/>
                    <a:pt x="21" y="84"/>
                    <a:pt x="20" y="86"/>
                  </a:cubicBezTo>
                  <a:cubicBezTo>
                    <a:pt x="17" y="89"/>
                    <a:pt x="16" y="93"/>
                    <a:pt x="15" y="97"/>
                  </a:cubicBezTo>
                  <a:cubicBezTo>
                    <a:pt x="14" y="100"/>
                    <a:pt x="13" y="103"/>
                    <a:pt x="13" y="107"/>
                  </a:cubicBezTo>
                  <a:cubicBezTo>
                    <a:pt x="13" y="109"/>
                    <a:pt x="14" y="112"/>
                    <a:pt x="15" y="114"/>
                  </a:cubicBezTo>
                  <a:cubicBezTo>
                    <a:pt x="12" y="114"/>
                    <a:pt x="10" y="113"/>
                    <a:pt x="9" y="112"/>
                  </a:cubicBezTo>
                  <a:cubicBezTo>
                    <a:pt x="7" y="110"/>
                    <a:pt x="5" y="109"/>
                    <a:pt x="5" y="107"/>
                  </a:cubicBezTo>
                  <a:cubicBezTo>
                    <a:pt x="4" y="105"/>
                    <a:pt x="3" y="103"/>
                    <a:pt x="3" y="101"/>
                  </a:cubicBezTo>
                  <a:cubicBezTo>
                    <a:pt x="3" y="99"/>
                    <a:pt x="3" y="98"/>
                    <a:pt x="3" y="96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0" y="100"/>
                    <a:pt x="0" y="104"/>
                    <a:pt x="1" y="108"/>
                  </a:cubicBezTo>
                  <a:cubicBezTo>
                    <a:pt x="3" y="113"/>
                    <a:pt x="7" y="117"/>
                    <a:pt x="12" y="120"/>
                  </a:cubicBezTo>
                  <a:cubicBezTo>
                    <a:pt x="15" y="121"/>
                    <a:pt x="17" y="121"/>
                    <a:pt x="21" y="121"/>
                  </a:cubicBezTo>
                  <a:cubicBezTo>
                    <a:pt x="23" y="122"/>
                    <a:pt x="25" y="123"/>
                    <a:pt x="27" y="123"/>
                  </a:cubicBezTo>
                  <a:cubicBezTo>
                    <a:pt x="29" y="123"/>
                    <a:pt x="31" y="123"/>
                    <a:pt x="33" y="123"/>
                  </a:cubicBezTo>
                  <a:cubicBezTo>
                    <a:pt x="35" y="122"/>
                    <a:pt x="38" y="122"/>
                    <a:pt x="40" y="120"/>
                  </a:cubicBezTo>
                  <a:cubicBezTo>
                    <a:pt x="40" y="121"/>
                    <a:pt x="40" y="121"/>
                    <a:pt x="41" y="122"/>
                  </a:cubicBezTo>
                  <a:cubicBezTo>
                    <a:pt x="41" y="123"/>
                    <a:pt x="42" y="123"/>
                    <a:pt x="43" y="123"/>
                  </a:cubicBezTo>
                  <a:cubicBezTo>
                    <a:pt x="44" y="123"/>
                    <a:pt x="44" y="123"/>
                    <a:pt x="45" y="123"/>
                  </a:cubicBezTo>
                  <a:cubicBezTo>
                    <a:pt x="50" y="123"/>
                    <a:pt x="55" y="122"/>
                    <a:pt x="61" y="121"/>
                  </a:cubicBezTo>
                  <a:cubicBezTo>
                    <a:pt x="63" y="121"/>
                    <a:pt x="66" y="121"/>
                    <a:pt x="68" y="121"/>
                  </a:cubicBezTo>
                  <a:cubicBezTo>
                    <a:pt x="70" y="121"/>
                    <a:pt x="71" y="122"/>
                    <a:pt x="72" y="121"/>
                  </a:cubicBezTo>
                  <a:cubicBezTo>
                    <a:pt x="73" y="121"/>
                    <a:pt x="73" y="120"/>
                    <a:pt x="73" y="120"/>
                  </a:cubicBezTo>
                  <a:cubicBezTo>
                    <a:pt x="74" y="119"/>
                    <a:pt x="73" y="119"/>
                    <a:pt x="73" y="118"/>
                  </a:cubicBezTo>
                  <a:cubicBezTo>
                    <a:pt x="73" y="117"/>
                    <a:pt x="72" y="116"/>
                    <a:pt x="71" y="115"/>
                  </a:cubicBezTo>
                  <a:cubicBezTo>
                    <a:pt x="70" y="114"/>
                    <a:pt x="68" y="114"/>
                    <a:pt x="66" y="114"/>
                  </a:cubicBezTo>
                  <a:cubicBezTo>
                    <a:pt x="65" y="114"/>
                    <a:pt x="64" y="115"/>
                    <a:pt x="63" y="115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54" y="116"/>
                    <a:pt x="56" y="115"/>
                    <a:pt x="58" y="113"/>
                  </a:cubicBezTo>
                  <a:cubicBezTo>
                    <a:pt x="60" y="112"/>
                    <a:pt x="61" y="110"/>
                    <a:pt x="63" y="109"/>
                  </a:cubicBezTo>
                  <a:cubicBezTo>
                    <a:pt x="64" y="107"/>
                    <a:pt x="66" y="105"/>
                    <a:pt x="65" y="102"/>
                  </a:cubicBezTo>
                  <a:cubicBezTo>
                    <a:pt x="65" y="98"/>
                    <a:pt x="62" y="95"/>
                    <a:pt x="58" y="94"/>
                  </a:cubicBezTo>
                  <a:cubicBezTo>
                    <a:pt x="56" y="94"/>
                    <a:pt x="54" y="95"/>
                    <a:pt x="52" y="97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4" y="95"/>
                    <a:pt x="57" y="93"/>
                    <a:pt x="60" y="92"/>
                  </a:cubicBezTo>
                  <a:cubicBezTo>
                    <a:pt x="62" y="91"/>
                    <a:pt x="63" y="89"/>
                    <a:pt x="65" y="88"/>
                  </a:cubicBezTo>
                  <a:cubicBezTo>
                    <a:pt x="68" y="86"/>
                    <a:pt x="70" y="83"/>
                    <a:pt x="72" y="81"/>
                  </a:cubicBezTo>
                  <a:cubicBezTo>
                    <a:pt x="72" y="85"/>
                    <a:pt x="72" y="85"/>
                    <a:pt x="72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56"/>
            <p:cNvSpPr>
              <a:spLocks/>
            </p:cNvSpPr>
            <p:nvPr/>
          </p:nvSpPr>
          <p:spPr bwMode="auto">
            <a:xfrm>
              <a:off x="8701088" y="227012"/>
              <a:ext cx="276225" cy="584200"/>
            </a:xfrm>
            <a:custGeom>
              <a:avLst/>
              <a:gdLst>
                <a:gd name="T0" fmla="*/ 4 w 87"/>
                <a:gd name="T1" fmla="*/ 175 h 184"/>
                <a:gd name="T2" fmla="*/ 15 w 87"/>
                <a:gd name="T3" fmla="*/ 184 h 184"/>
                <a:gd name="T4" fmla="*/ 25 w 87"/>
                <a:gd name="T5" fmla="*/ 110 h 184"/>
                <a:gd name="T6" fmla="*/ 67 w 87"/>
                <a:gd name="T7" fmla="*/ 177 h 184"/>
                <a:gd name="T8" fmla="*/ 75 w 87"/>
                <a:gd name="T9" fmla="*/ 176 h 184"/>
                <a:gd name="T10" fmla="*/ 40 w 87"/>
                <a:gd name="T11" fmla="*/ 86 h 184"/>
                <a:gd name="T12" fmla="*/ 29 w 87"/>
                <a:gd name="T13" fmla="*/ 31 h 184"/>
                <a:gd name="T14" fmla="*/ 74 w 87"/>
                <a:gd name="T15" fmla="*/ 58 h 184"/>
                <a:gd name="T16" fmla="*/ 87 w 87"/>
                <a:gd name="T17" fmla="*/ 53 h 184"/>
                <a:gd name="T18" fmla="*/ 20 w 87"/>
                <a:gd name="T19" fmla="*/ 3 h 184"/>
                <a:gd name="T20" fmla="*/ 7 w 87"/>
                <a:gd name="T21" fmla="*/ 3 h 184"/>
                <a:gd name="T22" fmla="*/ 1 w 87"/>
                <a:gd name="T23" fmla="*/ 16 h 184"/>
                <a:gd name="T24" fmla="*/ 10 w 87"/>
                <a:gd name="T25" fmla="*/ 103 h 184"/>
                <a:gd name="T26" fmla="*/ 3 w 87"/>
                <a:gd name="T27" fmla="*/ 175 h 184"/>
                <a:gd name="T28" fmla="*/ 4 w 87"/>
                <a:gd name="T29" fmla="*/ 17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7" h="184">
                  <a:moveTo>
                    <a:pt x="4" y="175"/>
                  </a:moveTo>
                  <a:cubicBezTo>
                    <a:pt x="15" y="184"/>
                    <a:pt x="15" y="184"/>
                    <a:pt x="15" y="184"/>
                  </a:cubicBezTo>
                  <a:cubicBezTo>
                    <a:pt x="25" y="110"/>
                    <a:pt x="25" y="110"/>
                    <a:pt x="25" y="110"/>
                  </a:cubicBezTo>
                  <a:cubicBezTo>
                    <a:pt x="67" y="177"/>
                    <a:pt x="67" y="177"/>
                    <a:pt x="67" y="177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87" y="53"/>
                    <a:pt x="87" y="53"/>
                    <a:pt x="87" y="5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6" y="0"/>
                    <a:pt x="11" y="1"/>
                    <a:pt x="7" y="3"/>
                  </a:cubicBezTo>
                  <a:cubicBezTo>
                    <a:pt x="3" y="6"/>
                    <a:pt x="0" y="10"/>
                    <a:pt x="1" y="16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4" y="175"/>
                    <a:pt x="4" y="175"/>
                    <a:pt x="4" y="1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57"/>
            <p:cNvSpPr>
              <a:spLocks/>
            </p:cNvSpPr>
            <p:nvPr/>
          </p:nvSpPr>
          <p:spPr bwMode="auto">
            <a:xfrm>
              <a:off x="8955088" y="407987"/>
              <a:ext cx="207963" cy="228600"/>
            </a:xfrm>
            <a:custGeom>
              <a:avLst/>
              <a:gdLst>
                <a:gd name="T0" fmla="*/ 65 w 65"/>
                <a:gd name="T1" fmla="*/ 68 h 72"/>
                <a:gd name="T2" fmla="*/ 53 w 65"/>
                <a:gd name="T3" fmla="*/ 64 h 72"/>
                <a:gd name="T4" fmla="*/ 23 w 65"/>
                <a:gd name="T5" fmla="*/ 41 h 72"/>
                <a:gd name="T6" fmla="*/ 9 w 65"/>
                <a:gd name="T7" fmla="*/ 20 h 72"/>
                <a:gd name="T8" fmla="*/ 3 w 65"/>
                <a:gd name="T9" fmla="*/ 0 h 72"/>
                <a:gd name="T10" fmla="*/ 0 w 65"/>
                <a:gd name="T11" fmla="*/ 2 h 72"/>
                <a:gd name="T12" fmla="*/ 5 w 65"/>
                <a:gd name="T13" fmla="*/ 19 h 72"/>
                <a:gd name="T14" fmla="*/ 31 w 65"/>
                <a:gd name="T15" fmla="*/ 55 h 72"/>
                <a:gd name="T16" fmla="*/ 48 w 65"/>
                <a:gd name="T17" fmla="*/ 66 h 72"/>
                <a:gd name="T18" fmla="*/ 64 w 65"/>
                <a:gd name="T19" fmla="*/ 72 h 72"/>
                <a:gd name="T20" fmla="*/ 65 w 65"/>
                <a:gd name="T21" fmla="*/ 6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72">
                  <a:moveTo>
                    <a:pt x="65" y="68"/>
                  </a:moveTo>
                  <a:cubicBezTo>
                    <a:pt x="61" y="67"/>
                    <a:pt x="57" y="65"/>
                    <a:pt x="53" y="64"/>
                  </a:cubicBezTo>
                  <a:cubicBezTo>
                    <a:pt x="42" y="58"/>
                    <a:pt x="32" y="51"/>
                    <a:pt x="23" y="41"/>
                  </a:cubicBezTo>
                  <a:cubicBezTo>
                    <a:pt x="18" y="35"/>
                    <a:pt x="13" y="28"/>
                    <a:pt x="9" y="20"/>
                  </a:cubicBezTo>
                  <a:cubicBezTo>
                    <a:pt x="6" y="14"/>
                    <a:pt x="4" y="7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8"/>
                    <a:pt x="3" y="13"/>
                    <a:pt x="5" y="19"/>
                  </a:cubicBezTo>
                  <a:cubicBezTo>
                    <a:pt x="11" y="33"/>
                    <a:pt x="20" y="45"/>
                    <a:pt x="31" y="55"/>
                  </a:cubicBezTo>
                  <a:cubicBezTo>
                    <a:pt x="37" y="59"/>
                    <a:pt x="42" y="63"/>
                    <a:pt x="48" y="66"/>
                  </a:cubicBezTo>
                  <a:cubicBezTo>
                    <a:pt x="54" y="68"/>
                    <a:pt x="59" y="70"/>
                    <a:pt x="64" y="72"/>
                  </a:cubicBezTo>
                  <a:cubicBezTo>
                    <a:pt x="65" y="68"/>
                    <a:pt x="65" y="68"/>
                    <a:pt x="65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58"/>
            <p:cNvSpPr>
              <a:spLocks/>
            </p:cNvSpPr>
            <p:nvPr/>
          </p:nvSpPr>
          <p:spPr bwMode="auto">
            <a:xfrm>
              <a:off x="8713788" y="128587"/>
              <a:ext cx="95250" cy="92075"/>
            </a:xfrm>
            <a:custGeom>
              <a:avLst/>
              <a:gdLst>
                <a:gd name="T0" fmla="*/ 14 w 30"/>
                <a:gd name="T1" fmla="*/ 29 h 29"/>
                <a:gd name="T2" fmla="*/ 22 w 30"/>
                <a:gd name="T3" fmla="*/ 27 h 29"/>
                <a:gd name="T4" fmla="*/ 28 w 30"/>
                <a:gd name="T5" fmla="*/ 12 h 29"/>
                <a:gd name="T6" fmla="*/ 17 w 30"/>
                <a:gd name="T7" fmla="*/ 1 h 29"/>
                <a:gd name="T8" fmla="*/ 6 w 30"/>
                <a:gd name="T9" fmla="*/ 3 h 29"/>
                <a:gd name="T10" fmla="*/ 0 w 30"/>
                <a:gd name="T11" fmla="*/ 11 h 29"/>
                <a:gd name="T12" fmla="*/ 0 w 30"/>
                <a:gd name="T13" fmla="*/ 15 h 29"/>
                <a:gd name="T14" fmla="*/ 2 w 30"/>
                <a:gd name="T15" fmla="*/ 22 h 29"/>
                <a:gd name="T16" fmla="*/ 8 w 30"/>
                <a:gd name="T17" fmla="*/ 28 h 29"/>
                <a:gd name="T18" fmla="*/ 14 w 30"/>
                <a:gd name="T1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9">
                  <a:moveTo>
                    <a:pt x="14" y="29"/>
                  </a:moveTo>
                  <a:cubicBezTo>
                    <a:pt x="17" y="29"/>
                    <a:pt x="20" y="28"/>
                    <a:pt x="22" y="27"/>
                  </a:cubicBezTo>
                  <a:cubicBezTo>
                    <a:pt x="27" y="23"/>
                    <a:pt x="30" y="18"/>
                    <a:pt x="28" y="12"/>
                  </a:cubicBezTo>
                  <a:cubicBezTo>
                    <a:pt x="27" y="6"/>
                    <a:pt x="23" y="2"/>
                    <a:pt x="17" y="1"/>
                  </a:cubicBezTo>
                  <a:cubicBezTo>
                    <a:pt x="13" y="0"/>
                    <a:pt x="9" y="0"/>
                    <a:pt x="6" y="3"/>
                  </a:cubicBezTo>
                  <a:cubicBezTo>
                    <a:pt x="3" y="4"/>
                    <a:pt x="1" y="7"/>
                    <a:pt x="0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8"/>
                    <a:pt x="0" y="20"/>
                    <a:pt x="2" y="22"/>
                  </a:cubicBezTo>
                  <a:cubicBezTo>
                    <a:pt x="3" y="25"/>
                    <a:pt x="6" y="27"/>
                    <a:pt x="8" y="28"/>
                  </a:cubicBezTo>
                  <a:cubicBezTo>
                    <a:pt x="10" y="29"/>
                    <a:pt x="12" y="29"/>
                    <a:pt x="1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59"/>
            <p:cNvSpPr>
              <a:spLocks/>
            </p:cNvSpPr>
            <p:nvPr/>
          </p:nvSpPr>
          <p:spPr bwMode="auto">
            <a:xfrm>
              <a:off x="9731376" y="523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60"/>
            <p:cNvSpPr>
              <a:spLocks/>
            </p:cNvSpPr>
            <p:nvPr/>
          </p:nvSpPr>
          <p:spPr bwMode="auto">
            <a:xfrm>
              <a:off x="9731376" y="523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61"/>
            <p:cNvSpPr>
              <a:spLocks/>
            </p:cNvSpPr>
            <p:nvPr/>
          </p:nvSpPr>
          <p:spPr bwMode="auto">
            <a:xfrm>
              <a:off x="9750426" y="71437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62"/>
            <p:cNvSpPr>
              <a:spLocks/>
            </p:cNvSpPr>
            <p:nvPr/>
          </p:nvSpPr>
          <p:spPr bwMode="auto">
            <a:xfrm>
              <a:off x="9982201" y="128587"/>
              <a:ext cx="415925" cy="762000"/>
            </a:xfrm>
            <a:custGeom>
              <a:avLst/>
              <a:gdLst>
                <a:gd name="T0" fmla="*/ 58 w 262"/>
                <a:gd name="T1" fmla="*/ 30 h 480"/>
                <a:gd name="T2" fmla="*/ 116 w 262"/>
                <a:gd name="T3" fmla="*/ 0 h 480"/>
                <a:gd name="T4" fmla="*/ 178 w 262"/>
                <a:gd name="T5" fmla="*/ 24 h 480"/>
                <a:gd name="T6" fmla="*/ 180 w 262"/>
                <a:gd name="T7" fmla="*/ 46 h 480"/>
                <a:gd name="T8" fmla="*/ 170 w 262"/>
                <a:gd name="T9" fmla="*/ 46 h 480"/>
                <a:gd name="T10" fmla="*/ 170 w 262"/>
                <a:gd name="T11" fmla="*/ 98 h 480"/>
                <a:gd name="T12" fmla="*/ 182 w 262"/>
                <a:gd name="T13" fmla="*/ 98 h 480"/>
                <a:gd name="T14" fmla="*/ 182 w 262"/>
                <a:gd name="T15" fmla="*/ 90 h 480"/>
                <a:gd name="T16" fmla="*/ 192 w 262"/>
                <a:gd name="T17" fmla="*/ 90 h 480"/>
                <a:gd name="T18" fmla="*/ 192 w 262"/>
                <a:gd name="T19" fmla="*/ 120 h 480"/>
                <a:gd name="T20" fmla="*/ 176 w 262"/>
                <a:gd name="T21" fmla="*/ 120 h 480"/>
                <a:gd name="T22" fmla="*/ 212 w 262"/>
                <a:gd name="T23" fmla="*/ 452 h 480"/>
                <a:gd name="T24" fmla="*/ 262 w 262"/>
                <a:gd name="T25" fmla="*/ 452 h 480"/>
                <a:gd name="T26" fmla="*/ 262 w 262"/>
                <a:gd name="T27" fmla="*/ 480 h 480"/>
                <a:gd name="T28" fmla="*/ 0 w 262"/>
                <a:gd name="T29" fmla="*/ 480 h 480"/>
                <a:gd name="T30" fmla="*/ 0 w 262"/>
                <a:gd name="T31" fmla="*/ 450 h 480"/>
                <a:gd name="T32" fmla="*/ 50 w 262"/>
                <a:gd name="T33" fmla="*/ 450 h 480"/>
                <a:gd name="T34" fmla="*/ 64 w 262"/>
                <a:gd name="T35" fmla="*/ 124 h 480"/>
                <a:gd name="T36" fmla="*/ 40 w 262"/>
                <a:gd name="T37" fmla="*/ 124 h 480"/>
                <a:gd name="T38" fmla="*/ 40 w 262"/>
                <a:gd name="T39" fmla="*/ 90 h 480"/>
                <a:gd name="T40" fmla="*/ 52 w 262"/>
                <a:gd name="T41" fmla="*/ 90 h 480"/>
                <a:gd name="T42" fmla="*/ 52 w 262"/>
                <a:gd name="T43" fmla="*/ 98 h 480"/>
                <a:gd name="T44" fmla="*/ 68 w 262"/>
                <a:gd name="T45" fmla="*/ 98 h 480"/>
                <a:gd name="T46" fmla="*/ 68 w 262"/>
                <a:gd name="T47" fmla="*/ 46 h 480"/>
                <a:gd name="T48" fmla="*/ 58 w 262"/>
                <a:gd name="T49" fmla="*/ 46 h 480"/>
                <a:gd name="T50" fmla="*/ 58 w 262"/>
                <a:gd name="T51" fmla="*/ 30 h 480"/>
                <a:gd name="T52" fmla="*/ 58 w 262"/>
                <a:gd name="T53" fmla="*/ 3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2" h="480">
                  <a:moveTo>
                    <a:pt x="58" y="30"/>
                  </a:moveTo>
                  <a:lnTo>
                    <a:pt x="116" y="0"/>
                  </a:lnTo>
                  <a:lnTo>
                    <a:pt x="178" y="24"/>
                  </a:lnTo>
                  <a:lnTo>
                    <a:pt x="180" y="46"/>
                  </a:lnTo>
                  <a:lnTo>
                    <a:pt x="170" y="46"/>
                  </a:lnTo>
                  <a:lnTo>
                    <a:pt x="170" y="98"/>
                  </a:lnTo>
                  <a:lnTo>
                    <a:pt x="182" y="98"/>
                  </a:lnTo>
                  <a:lnTo>
                    <a:pt x="182" y="90"/>
                  </a:lnTo>
                  <a:lnTo>
                    <a:pt x="192" y="90"/>
                  </a:lnTo>
                  <a:lnTo>
                    <a:pt x="192" y="120"/>
                  </a:lnTo>
                  <a:lnTo>
                    <a:pt x="176" y="120"/>
                  </a:lnTo>
                  <a:lnTo>
                    <a:pt x="212" y="452"/>
                  </a:lnTo>
                  <a:lnTo>
                    <a:pt x="262" y="452"/>
                  </a:lnTo>
                  <a:lnTo>
                    <a:pt x="262" y="480"/>
                  </a:lnTo>
                  <a:lnTo>
                    <a:pt x="0" y="480"/>
                  </a:lnTo>
                  <a:lnTo>
                    <a:pt x="0" y="450"/>
                  </a:lnTo>
                  <a:lnTo>
                    <a:pt x="50" y="450"/>
                  </a:lnTo>
                  <a:lnTo>
                    <a:pt x="64" y="124"/>
                  </a:lnTo>
                  <a:lnTo>
                    <a:pt x="40" y="124"/>
                  </a:lnTo>
                  <a:lnTo>
                    <a:pt x="40" y="90"/>
                  </a:lnTo>
                  <a:lnTo>
                    <a:pt x="52" y="90"/>
                  </a:lnTo>
                  <a:lnTo>
                    <a:pt x="52" y="98"/>
                  </a:lnTo>
                  <a:lnTo>
                    <a:pt x="68" y="98"/>
                  </a:lnTo>
                  <a:lnTo>
                    <a:pt x="68" y="46"/>
                  </a:lnTo>
                  <a:lnTo>
                    <a:pt x="58" y="46"/>
                  </a:lnTo>
                  <a:lnTo>
                    <a:pt x="58" y="30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63"/>
            <p:cNvSpPr>
              <a:spLocks/>
            </p:cNvSpPr>
            <p:nvPr/>
          </p:nvSpPr>
          <p:spPr bwMode="auto">
            <a:xfrm>
              <a:off x="10213976" y="700087"/>
              <a:ext cx="60325" cy="136525"/>
            </a:xfrm>
            <a:custGeom>
              <a:avLst/>
              <a:gdLst>
                <a:gd name="T0" fmla="*/ 34 w 38"/>
                <a:gd name="T1" fmla="*/ 0 h 86"/>
                <a:gd name="T2" fmla="*/ 38 w 38"/>
                <a:gd name="T3" fmla="*/ 86 h 86"/>
                <a:gd name="T4" fmla="*/ 4 w 38"/>
                <a:gd name="T5" fmla="*/ 86 h 86"/>
                <a:gd name="T6" fmla="*/ 0 w 38"/>
                <a:gd name="T7" fmla="*/ 0 h 86"/>
                <a:gd name="T8" fmla="*/ 34 w 38"/>
                <a:gd name="T9" fmla="*/ 0 h 86"/>
                <a:gd name="T10" fmla="*/ 34 w 38"/>
                <a:gd name="T1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86">
                  <a:moveTo>
                    <a:pt x="34" y="0"/>
                  </a:moveTo>
                  <a:lnTo>
                    <a:pt x="38" y="86"/>
                  </a:lnTo>
                  <a:lnTo>
                    <a:pt x="4" y="86"/>
                  </a:lnTo>
                  <a:lnTo>
                    <a:pt x="0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64"/>
            <p:cNvSpPr>
              <a:spLocks/>
            </p:cNvSpPr>
            <p:nvPr/>
          </p:nvSpPr>
          <p:spPr bwMode="auto">
            <a:xfrm>
              <a:off x="10899776" y="52387"/>
              <a:ext cx="915988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65"/>
            <p:cNvSpPr>
              <a:spLocks/>
            </p:cNvSpPr>
            <p:nvPr/>
          </p:nvSpPr>
          <p:spPr bwMode="auto">
            <a:xfrm>
              <a:off x="10899776" y="52387"/>
              <a:ext cx="915988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66"/>
            <p:cNvSpPr>
              <a:spLocks/>
            </p:cNvSpPr>
            <p:nvPr/>
          </p:nvSpPr>
          <p:spPr bwMode="auto">
            <a:xfrm>
              <a:off x="10918826" y="71437"/>
              <a:ext cx="877888" cy="876300"/>
            </a:xfrm>
            <a:custGeom>
              <a:avLst/>
              <a:gdLst>
                <a:gd name="T0" fmla="*/ 18 w 276"/>
                <a:gd name="T1" fmla="*/ 276 h 276"/>
                <a:gd name="T2" fmla="*/ 9 w 276"/>
                <a:gd name="T3" fmla="*/ 274 h 276"/>
                <a:gd name="T4" fmla="*/ 0 w 276"/>
                <a:gd name="T5" fmla="*/ 258 h 276"/>
                <a:gd name="T6" fmla="*/ 0 w 276"/>
                <a:gd name="T7" fmla="*/ 18 h 276"/>
                <a:gd name="T8" fmla="*/ 6 w 276"/>
                <a:gd name="T9" fmla="*/ 6 h 276"/>
                <a:gd name="T10" fmla="*/ 18 w 276"/>
                <a:gd name="T11" fmla="*/ 0 h 276"/>
                <a:gd name="T12" fmla="*/ 258 w 276"/>
                <a:gd name="T13" fmla="*/ 0 h 276"/>
                <a:gd name="T14" fmla="*/ 271 w 276"/>
                <a:gd name="T15" fmla="*/ 6 h 276"/>
                <a:gd name="T16" fmla="*/ 276 w 276"/>
                <a:gd name="T17" fmla="*/ 18 h 276"/>
                <a:gd name="T18" fmla="*/ 276 w 276"/>
                <a:gd name="T19" fmla="*/ 258 h 276"/>
                <a:gd name="T20" fmla="*/ 271 w 276"/>
                <a:gd name="T21" fmla="*/ 271 h 276"/>
                <a:gd name="T22" fmla="*/ 258 w 276"/>
                <a:gd name="T23" fmla="*/ 276 h 276"/>
                <a:gd name="T24" fmla="*/ 18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8" y="276"/>
                  </a:moveTo>
                  <a:cubicBezTo>
                    <a:pt x="15" y="276"/>
                    <a:pt x="12" y="276"/>
                    <a:pt x="9" y="274"/>
                  </a:cubicBezTo>
                  <a:cubicBezTo>
                    <a:pt x="4" y="270"/>
                    <a:pt x="0" y="264"/>
                    <a:pt x="0" y="25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2" y="9"/>
                    <a:pt x="6" y="6"/>
                  </a:cubicBezTo>
                  <a:cubicBezTo>
                    <a:pt x="9" y="2"/>
                    <a:pt x="14" y="0"/>
                    <a:pt x="18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3" y="0"/>
                    <a:pt x="268" y="2"/>
                    <a:pt x="271" y="6"/>
                  </a:cubicBezTo>
                  <a:cubicBezTo>
                    <a:pt x="274" y="9"/>
                    <a:pt x="276" y="14"/>
                    <a:pt x="276" y="18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63"/>
                    <a:pt x="274" y="268"/>
                    <a:pt x="271" y="271"/>
                  </a:cubicBezTo>
                  <a:cubicBezTo>
                    <a:pt x="268" y="274"/>
                    <a:pt x="263" y="276"/>
                    <a:pt x="258" y="276"/>
                  </a:cubicBezTo>
                  <a:cubicBezTo>
                    <a:pt x="18" y="276"/>
                    <a:pt x="18" y="276"/>
                    <a:pt x="18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67"/>
            <p:cNvSpPr>
              <a:spLocks/>
            </p:cNvSpPr>
            <p:nvPr/>
          </p:nvSpPr>
          <p:spPr bwMode="auto">
            <a:xfrm>
              <a:off x="11317288" y="246062"/>
              <a:ext cx="384175" cy="641350"/>
            </a:xfrm>
            <a:custGeom>
              <a:avLst/>
              <a:gdLst>
                <a:gd name="T0" fmla="*/ 31 w 121"/>
                <a:gd name="T1" fmla="*/ 194 h 202"/>
                <a:gd name="T2" fmla="*/ 47 w 121"/>
                <a:gd name="T3" fmla="*/ 124 h 202"/>
                <a:gd name="T4" fmla="*/ 70 w 121"/>
                <a:gd name="T5" fmla="*/ 78 h 202"/>
                <a:gd name="T6" fmla="*/ 64 w 121"/>
                <a:gd name="T7" fmla="*/ 40 h 202"/>
                <a:gd name="T8" fmla="*/ 49 w 121"/>
                <a:gd name="T9" fmla="*/ 59 h 202"/>
                <a:gd name="T10" fmla="*/ 7 w 121"/>
                <a:gd name="T11" fmla="*/ 84 h 202"/>
                <a:gd name="T12" fmla="*/ 0 w 121"/>
                <a:gd name="T13" fmla="*/ 74 h 202"/>
                <a:gd name="T14" fmla="*/ 42 w 121"/>
                <a:gd name="T15" fmla="*/ 44 h 202"/>
                <a:gd name="T16" fmla="*/ 59 w 121"/>
                <a:gd name="T17" fmla="*/ 4 h 202"/>
                <a:gd name="T18" fmla="*/ 70 w 121"/>
                <a:gd name="T19" fmla="*/ 0 h 202"/>
                <a:gd name="T20" fmla="*/ 78 w 121"/>
                <a:gd name="T21" fmla="*/ 0 h 202"/>
                <a:gd name="T22" fmla="*/ 103 w 121"/>
                <a:gd name="T23" fmla="*/ 32 h 202"/>
                <a:gd name="T24" fmla="*/ 108 w 121"/>
                <a:gd name="T25" fmla="*/ 55 h 202"/>
                <a:gd name="T26" fmla="*/ 112 w 121"/>
                <a:gd name="T27" fmla="*/ 73 h 202"/>
                <a:gd name="T28" fmla="*/ 121 w 121"/>
                <a:gd name="T29" fmla="*/ 202 h 202"/>
                <a:gd name="T30" fmla="*/ 103 w 121"/>
                <a:gd name="T31" fmla="*/ 202 h 202"/>
                <a:gd name="T32" fmla="*/ 90 w 121"/>
                <a:gd name="T33" fmla="*/ 124 h 202"/>
                <a:gd name="T34" fmla="*/ 87 w 121"/>
                <a:gd name="T35" fmla="*/ 115 h 202"/>
                <a:gd name="T36" fmla="*/ 71 w 121"/>
                <a:gd name="T37" fmla="*/ 133 h 202"/>
                <a:gd name="T38" fmla="*/ 52 w 121"/>
                <a:gd name="T39" fmla="*/ 201 h 202"/>
                <a:gd name="T40" fmla="*/ 31 w 121"/>
                <a:gd name="T41" fmla="*/ 19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202">
                  <a:moveTo>
                    <a:pt x="31" y="194"/>
                  </a:moveTo>
                  <a:cubicBezTo>
                    <a:pt x="47" y="124"/>
                    <a:pt x="47" y="124"/>
                    <a:pt x="47" y="124"/>
                  </a:cubicBezTo>
                  <a:cubicBezTo>
                    <a:pt x="54" y="105"/>
                    <a:pt x="60" y="92"/>
                    <a:pt x="70" y="78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49" y="59"/>
                    <a:pt x="49" y="59"/>
                    <a:pt x="49" y="59"/>
                  </a:cubicBezTo>
                  <a:cubicBezTo>
                    <a:pt x="7" y="84"/>
                    <a:pt x="7" y="84"/>
                    <a:pt x="7" y="8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94" y="2"/>
                    <a:pt x="100" y="18"/>
                    <a:pt x="103" y="32"/>
                  </a:cubicBezTo>
                  <a:cubicBezTo>
                    <a:pt x="108" y="55"/>
                    <a:pt x="108" y="55"/>
                    <a:pt x="108" y="55"/>
                  </a:cubicBezTo>
                  <a:cubicBezTo>
                    <a:pt x="111" y="62"/>
                    <a:pt x="111" y="66"/>
                    <a:pt x="112" y="73"/>
                  </a:cubicBezTo>
                  <a:cubicBezTo>
                    <a:pt x="121" y="202"/>
                    <a:pt x="121" y="202"/>
                    <a:pt x="121" y="202"/>
                  </a:cubicBezTo>
                  <a:cubicBezTo>
                    <a:pt x="103" y="202"/>
                    <a:pt x="103" y="202"/>
                    <a:pt x="103" y="202"/>
                  </a:cubicBezTo>
                  <a:cubicBezTo>
                    <a:pt x="90" y="124"/>
                    <a:pt x="90" y="124"/>
                    <a:pt x="90" y="124"/>
                  </a:cubicBezTo>
                  <a:cubicBezTo>
                    <a:pt x="89" y="121"/>
                    <a:pt x="88" y="118"/>
                    <a:pt x="87" y="115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52" y="201"/>
                    <a:pt x="52" y="201"/>
                    <a:pt x="52" y="201"/>
                  </a:cubicBezTo>
                  <a:cubicBezTo>
                    <a:pt x="31" y="194"/>
                    <a:pt x="31" y="194"/>
                    <a:pt x="31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68"/>
            <p:cNvSpPr>
              <a:spLocks/>
            </p:cNvSpPr>
            <p:nvPr/>
          </p:nvSpPr>
          <p:spPr bwMode="auto">
            <a:xfrm>
              <a:off x="10999788" y="544512"/>
              <a:ext cx="317500" cy="339725"/>
            </a:xfrm>
            <a:custGeom>
              <a:avLst/>
              <a:gdLst>
                <a:gd name="T0" fmla="*/ 200 w 200"/>
                <a:gd name="T1" fmla="*/ 0 h 214"/>
                <a:gd name="T2" fmla="*/ 160 w 200"/>
                <a:gd name="T3" fmla="*/ 214 h 214"/>
                <a:gd name="T4" fmla="*/ 38 w 200"/>
                <a:gd name="T5" fmla="*/ 214 h 214"/>
                <a:gd name="T6" fmla="*/ 0 w 200"/>
                <a:gd name="T7" fmla="*/ 0 h 214"/>
                <a:gd name="T8" fmla="*/ 28 w 200"/>
                <a:gd name="T9" fmla="*/ 0 h 214"/>
                <a:gd name="T10" fmla="*/ 62 w 200"/>
                <a:gd name="T11" fmla="*/ 186 h 214"/>
                <a:gd name="T12" fmla="*/ 136 w 200"/>
                <a:gd name="T13" fmla="*/ 186 h 214"/>
                <a:gd name="T14" fmla="*/ 172 w 200"/>
                <a:gd name="T15" fmla="*/ 0 h 214"/>
                <a:gd name="T16" fmla="*/ 200 w 200"/>
                <a:gd name="T17" fmla="*/ 0 h 214"/>
                <a:gd name="T18" fmla="*/ 200 w 200"/>
                <a:gd name="T1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" h="214">
                  <a:moveTo>
                    <a:pt x="200" y="0"/>
                  </a:moveTo>
                  <a:lnTo>
                    <a:pt x="160" y="214"/>
                  </a:lnTo>
                  <a:lnTo>
                    <a:pt x="38" y="214"/>
                  </a:lnTo>
                  <a:lnTo>
                    <a:pt x="0" y="0"/>
                  </a:lnTo>
                  <a:lnTo>
                    <a:pt x="28" y="0"/>
                  </a:lnTo>
                  <a:lnTo>
                    <a:pt x="62" y="186"/>
                  </a:lnTo>
                  <a:lnTo>
                    <a:pt x="136" y="186"/>
                  </a:lnTo>
                  <a:lnTo>
                    <a:pt x="172" y="0"/>
                  </a:lnTo>
                  <a:lnTo>
                    <a:pt x="200" y="0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Oval 269"/>
            <p:cNvSpPr>
              <a:spLocks noChangeArrowheads="1"/>
            </p:cNvSpPr>
            <p:nvPr/>
          </p:nvSpPr>
          <p:spPr bwMode="auto">
            <a:xfrm>
              <a:off x="11431588" y="125412"/>
              <a:ext cx="111125" cy="1111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70"/>
            <p:cNvSpPr>
              <a:spLocks/>
            </p:cNvSpPr>
            <p:nvPr/>
          </p:nvSpPr>
          <p:spPr bwMode="auto">
            <a:xfrm>
              <a:off x="11225213" y="420687"/>
              <a:ext cx="79375" cy="76200"/>
            </a:xfrm>
            <a:custGeom>
              <a:avLst/>
              <a:gdLst>
                <a:gd name="T0" fmla="*/ 50 w 50"/>
                <a:gd name="T1" fmla="*/ 24 h 48"/>
                <a:gd name="T2" fmla="*/ 24 w 50"/>
                <a:gd name="T3" fmla="*/ 48 h 48"/>
                <a:gd name="T4" fmla="*/ 0 w 50"/>
                <a:gd name="T5" fmla="*/ 24 h 48"/>
                <a:gd name="T6" fmla="*/ 24 w 50"/>
                <a:gd name="T7" fmla="*/ 0 h 48"/>
                <a:gd name="T8" fmla="*/ 50 w 50"/>
                <a:gd name="T9" fmla="*/ 24 h 48"/>
                <a:gd name="T10" fmla="*/ 50 w 50"/>
                <a:gd name="T11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48">
                  <a:moveTo>
                    <a:pt x="50" y="24"/>
                  </a:moveTo>
                  <a:lnTo>
                    <a:pt x="24" y="48"/>
                  </a:lnTo>
                  <a:lnTo>
                    <a:pt x="0" y="24"/>
                  </a:lnTo>
                  <a:lnTo>
                    <a:pt x="24" y="0"/>
                  </a:lnTo>
                  <a:lnTo>
                    <a:pt x="50" y="24"/>
                  </a:lnTo>
                  <a:lnTo>
                    <a:pt x="50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71"/>
            <p:cNvSpPr>
              <a:spLocks/>
            </p:cNvSpPr>
            <p:nvPr/>
          </p:nvSpPr>
          <p:spPr bwMode="auto">
            <a:xfrm>
              <a:off x="11136313" y="449262"/>
              <a:ext cx="79375" cy="79375"/>
            </a:xfrm>
            <a:custGeom>
              <a:avLst/>
              <a:gdLst>
                <a:gd name="T0" fmla="*/ 50 w 50"/>
                <a:gd name="T1" fmla="*/ 26 h 50"/>
                <a:gd name="T2" fmla="*/ 26 w 50"/>
                <a:gd name="T3" fmla="*/ 50 h 50"/>
                <a:gd name="T4" fmla="*/ 0 w 50"/>
                <a:gd name="T5" fmla="*/ 26 h 50"/>
                <a:gd name="T6" fmla="*/ 26 w 50"/>
                <a:gd name="T7" fmla="*/ 0 h 50"/>
                <a:gd name="T8" fmla="*/ 50 w 50"/>
                <a:gd name="T9" fmla="*/ 26 h 50"/>
                <a:gd name="T10" fmla="*/ 50 w 50"/>
                <a:gd name="T11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0">
                  <a:moveTo>
                    <a:pt x="50" y="26"/>
                  </a:moveTo>
                  <a:lnTo>
                    <a:pt x="26" y="50"/>
                  </a:lnTo>
                  <a:lnTo>
                    <a:pt x="0" y="26"/>
                  </a:lnTo>
                  <a:lnTo>
                    <a:pt x="26" y="0"/>
                  </a:lnTo>
                  <a:lnTo>
                    <a:pt x="50" y="26"/>
                  </a:lnTo>
                  <a:lnTo>
                    <a:pt x="50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Rectangle 272"/>
            <p:cNvSpPr>
              <a:spLocks noChangeArrowheads="1"/>
            </p:cNvSpPr>
            <p:nvPr/>
          </p:nvSpPr>
          <p:spPr bwMode="auto">
            <a:xfrm>
              <a:off x="11117263" y="557212"/>
              <a:ext cx="57150" cy="571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73"/>
            <p:cNvSpPr>
              <a:spLocks/>
            </p:cNvSpPr>
            <p:nvPr/>
          </p:nvSpPr>
          <p:spPr bwMode="auto">
            <a:xfrm>
              <a:off x="376238" y="523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74"/>
            <p:cNvSpPr>
              <a:spLocks/>
            </p:cNvSpPr>
            <p:nvPr/>
          </p:nvSpPr>
          <p:spPr bwMode="auto">
            <a:xfrm>
              <a:off x="376238" y="523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75"/>
            <p:cNvSpPr>
              <a:spLocks/>
            </p:cNvSpPr>
            <p:nvPr/>
          </p:nvSpPr>
          <p:spPr bwMode="auto">
            <a:xfrm>
              <a:off x="395288" y="71437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76"/>
            <p:cNvSpPr>
              <a:spLocks/>
            </p:cNvSpPr>
            <p:nvPr/>
          </p:nvSpPr>
          <p:spPr bwMode="auto">
            <a:xfrm>
              <a:off x="630238" y="128587"/>
              <a:ext cx="409575" cy="762000"/>
            </a:xfrm>
            <a:custGeom>
              <a:avLst/>
              <a:gdLst>
                <a:gd name="T0" fmla="*/ 188 w 258"/>
                <a:gd name="T1" fmla="*/ 150 h 480"/>
                <a:gd name="T2" fmla="*/ 206 w 258"/>
                <a:gd name="T3" fmla="*/ 148 h 480"/>
                <a:gd name="T4" fmla="*/ 206 w 258"/>
                <a:gd name="T5" fmla="*/ 44 h 480"/>
                <a:gd name="T6" fmla="*/ 226 w 258"/>
                <a:gd name="T7" fmla="*/ 44 h 480"/>
                <a:gd name="T8" fmla="*/ 226 w 258"/>
                <a:gd name="T9" fmla="*/ 22 h 480"/>
                <a:gd name="T10" fmla="*/ 132 w 258"/>
                <a:gd name="T11" fmla="*/ 0 h 480"/>
                <a:gd name="T12" fmla="*/ 38 w 258"/>
                <a:gd name="T13" fmla="*/ 22 h 480"/>
                <a:gd name="T14" fmla="*/ 38 w 258"/>
                <a:gd name="T15" fmla="*/ 40 h 480"/>
                <a:gd name="T16" fmla="*/ 56 w 258"/>
                <a:gd name="T17" fmla="*/ 40 h 480"/>
                <a:gd name="T18" fmla="*/ 56 w 258"/>
                <a:gd name="T19" fmla="*/ 148 h 480"/>
                <a:gd name="T20" fmla="*/ 80 w 258"/>
                <a:gd name="T21" fmla="*/ 148 h 480"/>
                <a:gd name="T22" fmla="*/ 54 w 258"/>
                <a:gd name="T23" fmla="*/ 452 h 480"/>
                <a:gd name="T24" fmla="*/ 0 w 258"/>
                <a:gd name="T25" fmla="*/ 452 h 480"/>
                <a:gd name="T26" fmla="*/ 0 w 258"/>
                <a:gd name="T27" fmla="*/ 480 h 480"/>
                <a:gd name="T28" fmla="*/ 258 w 258"/>
                <a:gd name="T29" fmla="*/ 480 h 480"/>
                <a:gd name="T30" fmla="*/ 258 w 258"/>
                <a:gd name="T31" fmla="*/ 452 h 480"/>
                <a:gd name="T32" fmla="*/ 204 w 258"/>
                <a:gd name="T33" fmla="*/ 452 h 480"/>
                <a:gd name="T34" fmla="*/ 182 w 258"/>
                <a:gd name="T35" fmla="*/ 150 h 480"/>
                <a:gd name="T36" fmla="*/ 188 w 258"/>
                <a:gd name="T37" fmla="*/ 150 h 480"/>
                <a:gd name="T38" fmla="*/ 188 w 258"/>
                <a:gd name="T39" fmla="*/ 15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8" h="480">
                  <a:moveTo>
                    <a:pt x="188" y="150"/>
                  </a:moveTo>
                  <a:lnTo>
                    <a:pt x="206" y="148"/>
                  </a:lnTo>
                  <a:lnTo>
                    <a:pt x="206" y="44"/>
                  </a:lnTo>
                  <a:lnTo>
                    <a:pt x="226" y="44"/>
                  </a:lnTo>
                  <a:lnTo>
                    <a:pt x="226" y="22"/>
                  </a:lnTo>
                  <a:lnTo>
                    <a:pt x="132" y="0"/>
                  </a:lnTo>
                  <a:lnTo>
                    <a:pt x="38" y="22"/>
                  </a:lnTo>
                  <a:lnTo>
                    <a:pt x="38" y="40"/>
                  </a:lnTo>
                  <a:lnTo>
                    <a:pt x="56" y="40"/>
                  </a:lnTo>
                  <a:lnTo>
                    <a:pt x="56" y="148"/>
                  </a:lnTo>
                  <a:lnTo>
                    <a:pt x="80" y="148"/>
                  </a:lnTo>
                  <a:lnTo>
                    <a:pt x="54" y="452"/>
                  </a:lnTo>
                  <a:lnTo>
                    <a:pt x="0" y="452"/>
                  </a:lnTo>
                  <a:lnTo>
                    <a:pt x="0" y="480"/>
                  </a:lnTo>
                  <a:lnTo>
                    <a:pt x="258" y="480"/>
                  </a:lnTo>
                  <a:lnTo>
                    <a:pt x="258" y="452"/>
                  </a:lnTo>
                  <a:lnTo>
                    <a:pt x="204" y="452"/>
                  </a:lnTo>
                  <a:lnTo>
                    <a:pt x="182" y="150"/>
                  </a:lnTo>
                  <a:lnTo>
                    <a:pt x="188" y="150"/>
                  </a:lnTo>
                  <a:lnTo>
                    <a:pt x="188" y="1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Rectangle 277"/>
            <p:cNvSpPr>
              <a:spLocks noChangeArrowheads="1"/>
            </p:cNvSpPr>
            <p:nvPr/>
          </p:nvSpPr>
          <p:spPr bwMode="auto">
            <a:xfrm>
              <a:off x="750888" y="201612"/>
              <a:ext cx="177800" cy="76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78"/>
            <p:cNvSpPr>
              <a:spLocks/>
            </p:cNvSpPr>
            <p:nvPr/>
          </p:nvSpPr>
          <p:spPr bwMode="auto">
            <a:xfrm>
              <a:off x="763588" y="630237"/>
              <a:ext cx="146050" cy="215900"/>
            </a:xfrm>
            <a:custGeom>
              <a:avLst/>
              <a:gdLst>
                <a:gd name="T0" fmla="*/ 0 w 92"/>
                <a:gd name="T1" fmla="*/ 136 h 136"/>
                <a:gd name="T2" fmla="*/ 8 w 92"/>
                <a:gd name="T3" fmla="*/ 44 h 136"/>
                <a:gd name="T4" fmla="*/ 46 w 92"/>
                <a:gd name="T5" fmla="*/ 0 h 136"/>
                <a:gd name="T6" fmla="*/ 84 w 92"/>
                <a:gd name="T7" fmla="*/ 42 h 136"/>
                <a:gd name="T8" fmla="*/ 92 w 92"/>
                <a:gd name="T9" fmla="*/ 136 h 136"/>
                <a:gd name="T10" fmla="*/ 0 w 92"/>
                <a:gd name="T11" fmla="*/ 136 h 136"/>
                <a:gd name="T12" fmla="*/ 0 w 92"/>
                <a:gd name="T13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36">
                  <a:moveTo>
                    <a:pt x="0" y="136"/>
                  </a:moveTo>
                  <a:lnTo>
                    <a:pt x="8" y="44"/>
                  </a:lnTo>
                  <a:lnTo>
                    <a:pt x="46" y="0"/>
                  </a:lnTo>
                  <a:lnTo>
                    <a:pt x="84" y="42"/>
                  </a:lnTo>
                  <a:lnTo>
                    <a:pt x="92" y="136"/>
                  </a:lnTo>
                  <a:lnTo>
                    <a:pt x="0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79"/>
            <p:cNvSpPr>
              <a:spLocks/>
            </p:cNvSpPr>
            <p:nvPr/>
          </p:nvSpPr>
          <p:spPr bwMode="auto">
            <a:xfrm>
              <a:off x="788988" y="366712"/>
              <a:ext cx="98425" cy="222250"/>
            </a:xfrm>
            <a:custGeom>
              <a:avLst/>
              <a:gdLst>
                <a:gd name="T0" fmla="*/ 30 w 62"/>
                <a:gd name="T1" fmla="*/ 140 h 140"/>
                <a:gd name="T2" fmla="*/ 0 w 62"/>
                <a:gd name="T3" fmla="*/ 102 h 140"/>
                <a:gd name="T4" fmla="*/ 8 w 62"/>
                <a:gd name="T5" fmla="*/ 0 h 140"/>
                <a:gd name="T6" fmla="*/ 52 w 62"/>
                <a:gd name="T7" fmla="*/ 0 h 140"/>
                <a:gd name="T8" fmla="*/ 62 w 62"/>
                <a:gd name="T9" fmla="*/ 104 h 140"/>
                <a:gd name="T10" fmla="*/ 30 w 62"/>
                <a:gd name="T11" fmla="*/ 140 h 140"/>
                <a:gd name="T12" fmla="*/ 30 w 62"/>
                <a:gd name="T13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140">
                  <a:moveTo>
                    <a:pt x="30" y="140"/>
                  </a:moveTo>
                  <a:lnTo>
                    <a:pt x="0" y="102"/>
                  </a:lnTo>
                  <a:lnTo>
                    <a:pt x="8" y="0"/>
                  </a:lnTo>
                  <a:lnTo>
                    <a:pt x="52" y="0"/>
                  </a:lnTo>
                  <a:lnTo>
                    <a:pt x="62" y="104"/>
                  </a:lnTo>
                  <a:lnTo>
                    <a:pt x="30" y="140"/>
                  </a:lnTo>
                  <a:lnTo>
                    <a:pt x="30" y="1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80"/>
            <p:cNvSpPr>
              <a:spLocks/>
            </p:cNvSpPr>
            <p:nvPr/>
          </p:nvSpPr>
          <p:spPr bwMode="auto">
            <a:xfrm>
              <a:off x="855663" y="569912"/>
              <a:ext cx="38100" cy="82550"/>
            </a:xfrm>
            <a:custGeom>
              <a:avLst/>
              <a:gdLst>
                <a:gd name="T0" fmla="*/ 0 w 24"/>
                <a:gd name="T1" fmla="*/ 24 h 52"/>
                <a:gd name="T2" fmla="*/ 20 w 24"/>
                <a:gd name="T3" fmla="*/ 0 h 52"/>
                <a:gd name="T4" fmla="*/ 24 w 24"/>
                <a:gd name="T5" fmla="*/ 52 h 52"/>
                <a:gd name="T6" fmla="*/ 0 w 24"/>
                <a:gd name="T7" fmla="*/ 24 h 52"/>
                <a:gd name="T8" fmla="*/ 0 w 24"/>
                <a:gd name="T9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52">
                  <a:moveTo>
                    <a:pt x="0" y="24"/>
                  </a:moveTo>
                  <a:lnTo>
                    <a:pt x="20" y="0"/>
                  </a:lnTo>
                  <a:lnTo>
                    <a:pt x="24" y="52"/>
                  </a:lnTo>
                  <a:lnTo>
                    <a:pt x="0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81"/>
            <p:cNvSpPr>
              <a:spLocks/>
            </p:cNvSpPr>
            <p:nvPr/>
          </p:nvSpPr>
          <p:spPr bwMode="auto">
            <a:xfrm>
              <a:off x="782638" y="569912"/>
              <a:ext cx="34925" cy="82550"/>
            </a:xfrm>
            <a:custGeom>
              <a:avLst/>
              <a:gdLst>
                <a:gd name="T0" fmla="*/ 0 w 22"/>
                <a:gd name="T1" fmla="*/ 52 h 52"/>
                <a:gd name="T2" fmla="*/ 2 w 22"/>
                <a:gd name="T3" fmla="*/ 0 h 52"/>
                <a:gd name="T4" fmla="*/ 22 w 22"/>
                <a:gd name="T5" fmla="*/ 24 h 52"/>
                <a:gd name="T6" fmla="*/ 0 w 22"/>
                <a:gd name="T7" fmla="*/ 52 h 52"/>
                <a:gd name="T8" fmla="*/ 0 w 22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52">
                  <a:moveTo>
                    <a:pt x="0" y="52"/>
                  </a:moveTo>
                  <a:lnTo>
                    <a:pt x="2" y="0"/>
                  </a:lnTo>
                  <a:lnTo>
                    <a:pt x="22" y="24"/>
                  </a:lnTo>
                  <a:lnTo>
                    <a:pt x="0" y="5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82"/>
            <p:cNvSpPr>
              <a:spLocks/>
            </p:cNvSpPr>
            <p:nvPr/>
          </p:nvSpPr>
          <p:spPr bwMode="auto">
            <a:xfrm>
              <a:off x="1546226" y="523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83"/>
            <p:cNvSpPr>
              <a:spLocks/>
            </p:cNvSpPr>
            <p:nvPr/>
          </p:nvSpPr>
          <p:spPr bwMode="auto">
            <a:xfrm>
              <a:off x="1546226" y="523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84"/>
            <p:cNvSpPr>
              <a:spLocks/>
            </p:cNvSpPr>
            <p:nvPr/>
          </p:nvSpPr>
          <p:spPr bwMode="auto">
            <a:xfrm>
              <a:off x="1565276" y="71437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85"/>
            <p:cNvSpPr>
              <a:spLocks/>
            </p:cNvSpPr>
            <p:nvPr/>
          </p:nvSpPr>
          <p:spPr bwMode="auto">
            <a:xfrm>
              <a:off x="1622426" y="319087"/>
              <a:ext cx="762000" cy="447675"/>
            </a:xfrm>
            <a:custGeom>
              <a:avLst/>
              <a:gdLst>
                <a:gd name="T0" fmla="*/ 158 w 240"/>
                <a:gd name="T1" fmla="*/ 141 h 141"/>
                <a:gd name="T2" fmla="*/ 240 w 240"/>
                <a:gd name="T3" fmla="*/ 141 h 141"/>
                <a:gd name="T4" fmla="*/ 231 w 240"/>
                <a:gd name="T5" fmla="*/ 48 h 141"/>
                <a:gd name="T6" fmla="*/ 229 w 240"/>
                <a:gd name="T7" fmla="*/ 38 h 141"/>
                <a:gd name="T8" fmla="*/ 222 w 240"/>
                <a:gd name="T9" fmla="*/ 30 h 141"/>
                <a:gd name="T10" fmla="*/ 210 w 240"/>
                <a:gd name="T11" fmla="*/ 26 h 141"/>
                <a:gd name="T12" fmla="*/ 149 w 240"/>
                <a:gd name="T13" fmla="*/ 23 h 141"/>
                <a:gd name="T14" fmla="*/ 146 w 240"/>
                <a:gd name="T15" fmla="*/ 4 h 141"/>
                <a:gd name="T16" fmla="*/ 0 w 240"/>
                <a:gd name="T17" fmla="*/ 0 h 141"/>
                <a:gd name="T18" fmla="*/ 1 w 240"/>
                <a:gd name="T19" fmla="*/ 6 h 141"/>
                <a:gd name="T20" fmla="*/ 45 w 240"/>
                <a:gd name="T21" fmla="*/ 8 h 141"/>
                <a:gd name="T22" fmla="*/ 62 w 240"/>
                <a:gd name="T23" fmla="*/ 21 h 141"/>
                <a:gd name="T24" fmla="*/ 81 w 240"/>
                <a:gd name="T25" fmla="*/ 22 h 141"/>
                <a:gd name="T26" fmla="*/ 135 w 240"/>
                <a:gd name="T27" fmla="*/ 68 h 141"/>
                <a:gd name="T28" fmla="*/ 162 w 240"/>
                <a:gd name="T29" fmla="*/ 69 h 141"/>
                <a:gd name="T30" fmla="*/ 158 w 240"/>
                <a:gd name="T3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" h="141">
                  <a:moveTo>
                    <a:pt x="158" y="141"/>
                  </a:moveTo>
                  <a:cubicBezTo>
                    <a:pt x="240" y="141"/>
                    <a:pt x="240" y="141"/>
                    <a:pt x="240" y="141"/>
                  </a:cubicBezTo>
                  <a:cubicBezTo>
                    <a:pt x="231" y="48"/>
                    <a:pt x="231" y="48"/>
                    <a:pt x="231" y="48"/>
                  </a:cubicBezTo>
                  <a:cubicBezTo>
                    <a:pt x="231" y="45"/>
                    <a:pt x="230" y="41"/>
                    <a:pt x="229" y="38"/>
                  </a:cubicBezTo>
                  <a:cubicBezTo>
                    <a:pt x="227" y="35"/>
                    <a:pt x="225" y="32"/>
                    <a:pt x="222" y="30"/>
                  </a:cubicBezTo>
                  <a:cubicBezTo>
                    <a:pt x="219" y="27"/>
                    <a:pt x="215" y="26"/>
                    <a:pt x="210" y="26"/>
                  </a:cubicBezTo>
                  <a:cubicBezTo>
                    <a:pt x="149" y="23"/>
                    <a:pt x="149" y="23"/>
                    <a:pt x="149" y="23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62" y="69"/>
                    <a:pt x="162" y="69"/>
                    <a:pt x="162" y="69"/>
                  </a:cubicBezTo>
                  <a:cubicBezTo>
                    <a:pt x="158" y="141"/>
                    <a:pt x="158" y="141"/>
                    <a:pt x="158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86"/>
            <p:cNvSpPr>
              <a:spLocks/>
            </p:cNvSpPr>
            <p:nvPr/>
          </p:nvSpPr>
          <p:spPr bwMode="auto">
            <a:xfrm>
              <a:off x="2146301" y="252412"/>
              <a:ext cx="155575" cy="127000"/>
            </a:xfrm>
            <a:custGeom>
              <a:avLst/>
              <a:gdLst>
                <a:gd name="T0" fmla="*/ 6 w 49"/>
                <a:gd name="T1" fmla="*/ 39 h 40"/>
                <a:gd name="T2" fmla="*/ 42 w 49"/>
                <a:gd name="T3" fmla="*/ 40 h 40"/>
                <a:gd name="T4" fmla="*/ 47 w 49"/>
                <a:gd name="T5" fmla="*/ 29 h 40"/>
                <a:gd name="T6" fmla="*/ 42 w 49"/>
                <a:gd name="T7" fmla="*/ 8 h 40"/>
                <a:gd name="T8" fmla="*/ 22 w 49"/>
                <a:gd name="T9" fmla="*/ 1 h 40"/>
                <a:gd name="T10" fmla="*/ 6 w 49"/>
                <a:gd name="T11" fmla="*/ 10 h 40"/>
                <a:gd name="T12" fmla="*/ 1 w 49"/>
                <a:gd name="T13" fmla="*/ 28 h 40"/>
                <a:gd name="T14" fmla="*/ 6 w 49"/>
                <a:gd name="T15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40">
                  <a:moveTo>
                    <a:pt x="6" y="39"/>
                  </a:moveTo>
                  <a:cubicBezTo>
                    <a:pt x="42" y="40"/>
                    <a:pt x="42" y="40"/>
                    <a:pt x="42" y="40"/>
                  </a:cubicBezTo>
                  <a:cubicBezTo>
                    <a:pt x="44" y="37"/>
                    <a:pt x="47" y="33"/>
                    <a:pt x="47" y="29"/>
                  </a:cubicBezTo>
                  <a:cubicBezTo>
                    <a:pt x="49" y="22"/>
                    <a:pt x="47" y="14"/>
                    <a:pt x="42" y="8"/>
                  </a:cubicBezTo>
                  <a:cubicBezTo>
                    <a:pt x="37" y="3"/>
                    <a:pt x="29" y="0"/>
                    <a:pt x="22" y="1"/>
                  </a:cubicBezTo>
                  <a:cubicBezTo>
                    <a:pt x="16" y="2"/>
                    <a:pt x="10" y="5"/>
                    <a:pt x="6" y="10"/>
                  </a:cubicBezTo>
                  <a:cubicBezTo>
                    <a:pt x="2" y="15"/>
                    <a:pt x="0" y="21"/>
                    <a:pt x="1" y="28"/>
                  </a:cubicBezTo>
                  <a:cubicBezTo>
                    <a:pt x="1" y="32"/>
                    <a:pt x="4" y="36"/>
                    <a:pt x="6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87"/>
            <p:cNvSpPr>
              <a:spLocks/>
            </p:cNvSpPr>
            <p:nvPr/>
          </p:nvSpPr>
          <p:spPr bwMode="auto">
            <a:xfrm>
              <a:off x="2714626" y="52387"/>
              <a:ext cx="915988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88"/>
            <p:cNvSpPr>
              <a:spLocks/>
            </p:cNvSpPr>
            <p:nvPr/>
          </p:nvSpPr>
          <p:spPr bwMode="auto">
            <a:xfrm>
              <a:off x="2714626" y="52387"/>
              <a:ext cx="915988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89"/>
            <p:cNvSpPr>
              <a:spLocks/>
            </p:cNvSpPr>
            <p:nvPr/>
          </p:nvSpPr>
          <p:spPr bwMode="auto">
            <a:xfrm>
              <a:off x="2733676" y="71437"/>
              <a:ext cx="877888" cy="876300"/>
            </a:xfrm>
            <a:custGeom>
              <a:avLst/>
              <a:gdLst>
                <a:gd name="T0" fmla="*/ 18 w 276"/>
                <a:gd name="T1" fmla="*/ 276 h 276"/>
                <a:gd name="T2" fmla="*/ 9 w 276"/>
                <a:gd name="T3" fmla="*/ 274 h 276"/>
                <a:gd name="T4" fmla="*/ 0 w 276"/>
                <a:gd name="T5" fmla="*/ 258 h 276"/>
                <a:gd name="T6" fmla="*/ 0 w 276"/>
                <a:gd name="T7" fmla="*/ 18 h 276"/>
                <a:gd name="T8" fmla="*/ 6 w 276"/>
                <a:gd name="T9" fmla="*/ 6 h 276"/>
                <a:gd name="T10" fmla="*/ 18 w 276"/>
                <a:gd name="T11" fmla="*/ 0 h 276"/>
                <a:gd name="T12" fmla="*/ 258 w 276"/>
                <a:gd name="T13" fmla="*/ 0 h 276"/>
                <a:gd name="T14" fmla="*/ 271 w 276"/>
                <a:gd name="T15" fmla="*/ 6 h 276"/>
                <a:gd name="T16" fmla="*/ 276 w 276"/>
                <a:gd name="T17" fmla="*/ 18 h 276"/>
                <a:gd name="T18" fmla="*/ 276 w 276"/>
                <a:gd name="T19" fmla="*/ 258 h 276"/>
                <a:gd name="T20" fmla="*/ 271 w 276"/>
                <a:gd name="T21" fmla="*/ 271 h 276"/>
                <a:gd name="T22" fmla="*/ 258 w 276"/>
                <a:gd name="T23" fmla="*/ 276 h 276"/>
                <a:gd name="T24" fmla="*/ 18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8" y="276"/>
                  </a:moveTo>
                  <a:cubicBezTo>
                    <a:pt x="15" y="276"/>
                    <a:pt x="12" y="276"/>
                    <a:pt x="9" y="274"/>
                  </a:cubicBezTo>
                  <a:cubicBezTo>
                    <a:pt x="4" y="270"/>
                    <a:pt x="0" y="264"/>
                    <a:pt x="0" y="25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2" y="9"/>
                    <a:pt x="6" y="6"/>
                  </a:cubicBezTo>
                  <a:cubicBezTo>
                    <a:pt x="9" y="2"/>
                    <a:pt x="14" y="0"/>
                    <a:pt x="18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3" y="0"/>
                    <a:pt x="268" y="2"/>
                    <a:pt x="271" y="6"/>
                  </a:cubicBezTo>
                  <a:cubicBezTo>
                    <a:pt x="274" y="9"/>
                    <a:pt x="276" y="14"/>
                    <a:pt x="276" y="18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63"/>
                    <a:pt x="274" y="268"/>
                    <a:pt x="271" y="271"/>
                  </a:cubicBezTo>
                  <a:cubicBezTo>
                    <a:pt x="268" y="274"/>
                    <a:pt x="263" y="276"/>
                    <a:pt x="258" y="276"/>
                  </a:cubicBezTo>
                  <a:cubicBezTo>
                    <a:pt x="18" y="276"/>
                    <a:pt x="18" y="276"/>
                    <a:pt x="18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90"/>
            <p:cNvSpPr>
              <a:spLocks/>
            </p:cNvSpPr>
            <p:nvPr/>
          </p:nvSpPr>
          <p:spPr bwMode="auto">
            <a:xfrm>
              <a:off x="2790826" y="341312"/>
              <a:ext cx="766763" cy="381000"/>
            </a:xfrm>
            <a:custGeom>
              <a:avLst/>
              <a:gdLst>
                <a:gd name="T0" fmla="*/ 108 w 241"/>
                <a:gd name="T1" fmla="*/ 119 h 120"/>
                <a:gd name="T2" fmla="*/ 132 w 241"/>
                <a:gd name="T3" fmla="*/ 120 h 120"/>
                <a:gd name="T4" fmla="*/ 131 w 241"/>
                <a:gd name="T5" fmla="*/ 82 h 120"/>
                <a:gd name="T6" fmla="*/ 121 w 241"/>
                <a:gd name="T7" fmla="*/ 68 h 120"/>
                <a:gd name="T8" fmla="*/ 186 w 241"/>
                <a:gd name="T9" fmla="*/ 85 h 120"/>
                <a:gd name="T10" fmla="*/ 179 w 241"/>
                <a:gd name="T11" fmla="*/ 96 h 120"/>
                <a:gd name="T12" fmla="*/ 187 w 241"/>
                <a:gd name="T13" fmla="*/ 104 h 120"/>
                <a:gd name="T14" fmla="*/ 205 w 241"/>
                <a:gd name="T15" fmla="*/ 89 h 120"/>
                <a:gd name="T16" fmla="*/ 238 w 241"/>
                <a:gd name="T17" fmla="*/ 98 h 120"/>
                <a:gd name="T18" fmla="*/ 241 w 241"/>
                <a:gd name="T19" fmla="*/ 86 h 120"/>
                <a:gd name="T20" fmla="*/ 227 w 241"/>
                <a:gd name="T21" fmla="*/ 82 h 120"/>
                <a:gd name="T22" fmla="*/ 233 w 241"/>
                <a:gd name="T23" fmla="*/ 78 h 120"/>
                <a:gd name="T24" fmla="*/ 233 w 241"/>
                <a:gd name="T25" fmla="*/ 73 h 120"/>
                <a:gd name="T26" fmla="*/ 219 w 241"/>
                <a:gd name="T27" fmla="*/ 46 h 120"/>
                <a:gd name="T28" fmla="*/ 206 w 241"/>
                <a:gd name="T29" fmla="*/ 47 h 120"/>
                <a:gd name="T30" fmla="*/ 190 w 241"/>
                <a:gd name="T31" fmla="*/ 57 h 120"/>
                <a:gd name="T32" fmla="*/ 188 w 241"/>
                <a:gd name="T33" fmla="*/ 59 h 120"/>
                <a:gd name="T34" fmla="*/ 186 w 241"/>
                <a:gd name="T35" fmla="*/ 61 h 120"/>
                <a:gd name="T36" fmla="*/ 187 w 241"/>
                <a:gd name="T37" fmla="*/ 64 h 120"/>
                <a:gd name="T38" fmla="*/ 187 w 241"/>
                <a:gd name="T39" fmla="*/ 64 h 120"/>
                <a:gd name="T40" fmla="*/ 185 w 241"/>
                <a:gd name="T41" fmla="*/ 72 h 120"/>
                <a:gd name="T42" fmla="*/ 61 w 241"/>
                <a:gd name="T43" fmla="*/ 39 h 120"/>
                <a:gd name="T44" fmla="*/ 63 w 241"/>
                <a:gd name="T45" fmla="*/ 32 h 120"/>
                <a:gd name="T46" fmla="*/ 65 w 241"/>
                <a:gd name="T47" fmla="*/ 29 h 120"/>
                <a:gd name="T48" fmla="*/ 65 w 241"/>
                <a:gd name="T49" fmla="*/ 25 h 120"/>
                <a:gd name="T50" fmla="*/ 55 w 241"/>
                <a:gd name="T51" fmla="*/ 8 h 120"/>
                <a:gd name="T52" fmla="*/ 44 w 241"/>
                <a:gd name="T53" fmla="*/ 0 h 120"/>
                <a:gd name="T54" fmla="*/ 20 w 241"/>
                <a:gd name="T55" fmla="*/ 14 h 120"/>
                <a:gd name="T56" fmla="*/ 15 w 241"/>
                <a:gd name="T57" fmla="*/ 23 h 120"/>
                <a:gd name="T58" fmla="*/ 15 w 241"/>
                <a:gd name="T59" fmla="*/ 27 h 120"/>
                <a:gd name="T60" fmla="*/ 3 w 241"/>
                <a:gd name="T61" fmla="*/ 24 h 120"/>
                <a:gd name="T62" fmla="*/ 0 w 241"/>
                <a:gd name="T63" fmla="*/ 37 h 120"/>
                <a:gd name="T64" fmla="*/ 35 w 241"/>
                <a:gd name="T65" fmla="*/ 46 h 120"/>
                <a:gd name="T66" fmla="*/ 44 w 241"/>
                <a:gd name="T67" fmla="*/ 67 h 120"/>
                <a:gd name="T68" fmla="*/ 56 w 241"/>
                <a:gd name="T69" fmla="*/ 64 h 120"/>
                <a:gd name="T70" fmla="*/ 50 w 241"/>
                <a:gd name="T71" fmla="*/ 49 h 120"/>
                <a:gd name="T72" fmla="*/ 119 w 241"/>
                <a:gd name="T73" fmla="*/ 67 h 120"/>
                <a:gd name="T74" fmla="*/ 108 w 241"/>
                <a:gd name="T75" fmla="*/ 80 h 120"/>
                <a:gd name="T76" fmla="*/ 108 w 241"/>
                <a:gd name="T77" fmla="*/ 11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1" h="120">
                  <a:moveTo>
                    <a:pt x="108" y="119"/>
                  </a:moveTo>
                  <a:cubicBezTo>
                    <a:pt x="132" y="120"/>
                    <a:pt x="132" y="120"/>
                    <a:pt x="132" y="120"/>
                  </a:cubicBezTo>
                  <a:cubicBezTo>
                    <a:pt x="131" y="82"/>
                    <a:pt x="131" y="82"/>
                    <a:pt x="131" y="82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86" y="85"/>
                    <a:pt x="186" y="85"/>
                    <a:pt x="186" y="85"/>
                  </a:cubicBezTo>
                  <a:cubicBezTo>
                    <a:pt x="179" y="96"/>
                    <a:pt x="179" y="96"/>
                    <a:pt x="179" y="96"/>
                  </a:cubicBezTo>
                  <a:cubicBezTo>
                    <a:pt x="187" y="104"/>
                    <a:pt x="187" y="104"/>
                    <a:pt x="187" y="104"/>
                  </a:cubicBezTo>
                  <a:cubicBezTo>
                    <a:pt x="205" y="89"/>
                    <a:pt x="205" y="89"/>
                    <a:pt x="205" y="89"/>
                  </a:cubicBezTo>
                  <a:cubicBezTo>
                    <a:pt x="238" y="98"/>
                    <a:pt x="238" y="98"/>
                    <a:pt x="238" y="98"/>
                  </a:cubicBezTo>
                  <a:cubicBezTo>
                    <a:pt x="241" y="86"/>
                    <a:pt x="241" y="86"/>
                    <a:pt x="241" y="86"/>
                  </a:cubicBezTo>
                  <a:cubicBezTo>
                    <a:pt x="227" y="82"/>
                    <a:pt x="227" y="82"/>
                    <a:pt x="227" y="82"/>
                  </a:cubicBezTo>
                  <a:cubicBezTo>
                    <a:pt x="230" y="82"/>
                    <a:pt x="232" y="81"/>
                    <a:pt x="233" y="78"/>
                  </a:cubicBezTo>
                  <a:cubicBezTo>
                    <a:pt x="234" y="77"/>
                    <a:pt x="234" y="74"/>
                    <a:pt x="233" y="73"/>
                  </a:cubicBezTo>
                  <a:cubicBezTo>
                    <a:pt x="219" y="46"/>
                    <a:pt x="219" y="46"/>
                    <a:pt x="219" y="46"/>
                  </a:cubicBezTo>
                  <a:cubicBezTo>
                    <a:pt x="206" y="47"/>
                    <a:pt x="206" y="47"/>
                    <a:pt x="206" y="47"/>
                  </a:cubicBezTo>
                  <a:cubicBezTo>
                    <a:pt x="190" y="57"/>
                    <a:pt x="190" y="57"/>
                    <a:pt x="190" y="57"/>
                  </a:cubicBezTo>
                  <a:cubicBezTo>
                    <a:pt x="190" y="58"/>
                    <a:pt x="189" y="58"/>
                    <a:pt x="188" y="59"/>
                  </a:cubicBezTo>
                  <a:cubicBezTo>
                    <a:pt x="187" y="59"/>
                    <a:pt x="187" y="60"/>
                    <a:pt x="186" y="61"/>
                  </a:cubicBezTo>
                  <a:cubicBezTo>
                    <a:pt x="186" y="62"/>
                    <a:pt x="187" y="63"/>
                    <a:pt x="187" y="64"/>
                  </a:cubicBezTo>
                  <a:cubicBezTo>
                    <a:pt x="187" y="64"/>
                    <a:pt x="187" y="64"/>
                    <a:pt x="187" y="64"/>
                  </a:cubicBezTo>
                  <a:cubicBezTo>
                    <a:pt x="185" y="72"/>
                    <a:pt x="185" y="72"/>
                    <a:pt x="185" y="72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4" y="31"/>
                    <a:pt x="65" y="30"/>
                    <a:pt x="65" y="29"/>
                  </a:cubicBezTo>
                  <a:cubicBezTo>
                    <a:pt x="66" y="28"/>
                    <a:pt x="66" y="26"/>
                    <a:pt x="65" y="25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7" y="16"/>
                    <a:pt x="15" y="20"/>
                    <a:pt x="15" y="23"/>
                  </a:cubicBezTo>
                  <a:cubicBezTo>
                    <a:pt x="14" y="24"/>
                    <a:pt x="15" y="26"/>
                    <a:pt x="15" y="27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0" y="49"/>
                    <a:pt x="50" y="49"/>
                    <a:pt x="50" y="49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08" y="119"/>
                    <a:pt x="108" y="119"/>
                    <a:pt x="10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91"/>
            <p:cNvSpPr>
              <a:spLocks/>
            </p:cNvSpPr>
            <p:nvPr/>
          </p:nvSpPr>
          <p:spPr bwMode="auto">
            <a:xfrm>
              <a:off x="3392488" y="538162"/>
              <a:ext cx="63500" cy="38100"/>
            </a:xfrm>
            <a:custGeom>
              <a:avLst/>
              <a:gdLst>
                <a:gd name="T0" fmla="*/ 10 w 40"/>
                <a:gd name="T1" fmla="*/ 24 h 24"/>
                <a:gd name="T2" fmla="*/ 0 w 40"/>
                <a:gd name="T3" fmla="*/ 20 h 24"/>
                <a:gd name="T4" fmla="*/ 4 w 40"/>
                <a:gd name="T5" fmla="*/ 0 h 24"/>
                <a:gd name="T6" fmla="*/ 28 w 40"/>
                <a:gd name="T7" fmla="*/ 6 h 24"/>
                <a:gd name="T8" fmla="*/ 40 w 40"/>
                <a:gd name="T9" fmla="*/ 12 h 24"/>
                <a:gd name="T10" fmla="*/ 10 w 40"/>
                <a:gd name="T11" fmla="*/ 24 h 24"/>
                <a:gd name="T12" fmla="*/ 10 w 40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24">
                  <a:moveTo>
                    <a:pt x="10" y="24"/>
                  </a:moveTo>
                  <a:lnTo>
                    <a:pt x="0" y="20"/>
                  </a:lnTo>
                  <a:lnTo>
                    <a:pt x="4" y="0"/>
                  </a:lnTo>
                  <a:lnTo>
                    <a:pt x="28" y="6"/>
                  </a:lnTo>
                  <a:lnTo>
                    <a:pt x="40" y="12"/>
                  </a:lnTo>
                  <a:lnTo>
                    <a:pt x="10" y="24"/>
                  </a:lnTo>
                  <a:lnTo>
                    <a:pt x="1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92"/>
            <p:cNvSpPr>
              <a:spLocks/>
            </p:cNvSpPr>
            <p:nvPr/>
          </p:nvSpPr>
          <p:spPr bwMode="auto">
            <a:xfrm>
              <a:off x="2917826" y="392112"/>
              <a:ext cx="66675" cy="73025"/>
            </a:xfrm>
            <a:custGeom>
              <a:avLst/>
              <a:gdLst>
                <a:gd name="T0" fmla="*/ 36 w 42"/>
                <a:gd name="T1" fmla="*/ 46 h 46"/>
                <a:gd name="T2" fmla="*/ 18 w 42"/>
                <a:gd name="T3" fmla="*/ 40 h 46"/>
                <a:gd name="T4" fmla="*/ 14 w 42"/>
                <a:gd name="T5" fmla="*/ 32 h 46"/>
                <a:gd name="T6" fmla="*/ 0 w 42"/>
                <a:gd name="T7" fmla="*/ 16 h 46"/>
                <a:gd name="T8" fmla="*/ 20 w 42"/>
                <a:gd name="T9" fmla="*/ 0 h 46"/>
                <a:gd name="T10" fmla="*/ 42 w 42"/>
                <a:gd name="T11" fmla="*/ 26 h 46"/>
                <a:gd name="T12" fmla="*/ 36 w 42"/>
                <a:gd name="T13" fmla="*/ 46 h 46"/>
                <a:gd name="T14" fmla="*/ 36 w 42"/>
                <a:gd name="T1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6">
                  <a:moveTo>
                    <a:pt x="36" y="46"/>
                  </a:moveTo>
                  <a:lnTo>
                    <a:pt x="18" y="40"/>
                  </a:lnTo>
                  <a:lnTo>
                    <a:pt x="14" y="32"/>
                  </a:lnTo>
                  <a:lnTo>
                    <a:pt x="0" y="16"/>
                  </a:lnTo>
                  <a:lnTo>
                    <a:pt x="20" y="0"/>
                  </a:lnTo>
                  <a:lnTo>
                    <a:pt x="42" y="26"/>
                  </a:lnTo>
                  <a:lnTo>
                    <a:pt x="36" y="46"/>
                  </a:lnTo>
                  <a:lnTo>
                    <a:pt x="36" y="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93"/>
            <p:cNvSpPr>
              <a:spLocks/>
            </p:cNvSpPr>
            <p:nvPr/>
          </p:nvSpPr>
          <p:spPr bwMode="auto">
            <a:xfrm>
              <a:off x="3421063" y="417512"/>
              <a:ext cx="69850" cy="69850"/>
            </a:xfrm>
            <a:custGeom>
              <a:avLst/>
              <a:gdLst>
                <a:gd name="T0" fmla="*/ 8 w 22"/>
                <a:gd name="T1" fmla="*/ 21 h 22"/>
                <a:gd name="T2" fmla="*/ 18 w 22"/>
                <a:gd name="T3" fmla="*/ 19 h 22"/>
                <a:gd name="T4" fmla="*/ 20 w 22"/>
                <a:gd name="T5" fmla="*/ 6 h 22"/>
                <a:gd name="T6" fmla="*/ 7 w 22"/>
                <a:gd name="T7" fmla="*/ 1 h 22"/>
                <a:gd name="T8" fmla="*/ 0 w 22"/>
                <a:gd name="T9" fmla="*/ 13 h 22"/>
                <a:gd name="T10" fmla="*/ 8 w 22"/>
                <a:gd name="T1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2">
                  <a:moveTo>
                    <a:pt x="8" y="21"/>
                  </a:moveTo>
                  <a:cubicBezTo>
                    <a:pt x="11" y="22"/>
                    <a:pt x="15" y="21"/>
                    <a:pt x="18" y="19"/>
                  </a:cubicBezTo>
                  <a:cubicBezTo>
                    <a:pt x="21" y="16"/>
                    <a:pt x="22" y="10"/>
                    <a:pt x="20" y="6"/>
                  </a:cubicBezTo>
                  <a:cubicBezTo>
                    <a:pt x="17" y="2"/>
                    <a:pt x="12" y="0"/>
                    <a:pt x="7" y="1"/>
                  </a:cubicBezTo>
                  <a:cubicBezTo>
                    <a:pt x="3" y="3"/>
                    <a:pt x="0" y="8"/>
                    <a:pt x="0" y="13"/>
                  </a:cubicBezTo>
                  <a:cubicBezTo>
                    <a:pt x="1" y="17"/>
                    <a:pt x="4" y="20"/>
                    <a:pt x="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94"/>
            <p:cNvSpPr>
              <a:spLocks/>
            </p:cNvSpPr>
            <p:nvPr/>
          </p:nvSpPr>
          <p:spPr bwMode="auto">
            <a:xfrm>
              <a:off x="2940051" y="296862"/>
              <a:ext cx="66675" cy="63500"/>
            </a:xfrm>
            <a:custGeom>
              <a:avLst/>
              <a:gdLst>
                <a:gd name="T0" fmla="*/ 8 w 21"/>
                <a:gd name="T1" fmla="*/ 20 h 20"/>
                <a:gd name="T2" fmla="*/ 17 w 21"/>
                <a:gd name="T3" fmla="*/ 17 h 20"/>
                <a:gd name="T4" fmla="*/ 19 w 21"/>
                <a:gd name="T5" fmla="*/ 6 h 20"/>
                <a:gd name="T6" fmla="*/ 7 w 21"/>
                <a:gd name="T7" fmla="*/ 2 h 20"/>
                <a:gd name="T8" fmla="*/ 1 w 21"/>
                <a:gd name="T9" fmla="*/ 12 h 20"/>
                <a:gd name="T10" fmla="*/ 8 w 21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0">
                  <a:moveTo>
                    <a:pt x="8" y="20"/>
                  </a:moveTo>
                  <a:cubicBezTo>
                    <a:pt x="11" y="20"/>
                    <a:pt x="14" y="20"/>
                    <a:pt x="17" y="17"/>
                  </a:cubicBezTo>
                  <a:cubicBezTo>
                    <a:pt x="20" y="15"/>
                    <a:pt x="21" y="9"/>
                    <a:pt x="19" y="6"/>
                  </a:cubicBezTo>
                  <a:cubicBezTo>
                    <a:pt x="16" y="2"/>
                    <a:pt x="12" y="0"/>
                    <a:pt x="7" y="2"/>
                  </a:cubicBezTo>
                  <a:cubicBezTo>
                    <a:pt x="3" y="3"/>
                    <a:pt x="0" y="7"/>
                    <a:pt x="1" y="12"/>
                  </a:cubicBezTo>
                  <a:cubicBezTo>
                    <a:pt x="2" y="16"/>
                    <a:pt x="4" y="19"/>
                    <a:pt x="8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95"/>
            <p:cNvSpPr>
              <a:spLocks/>
            </p:cNvSpPr>
            <p:nvPr/>
          </p:nvSpPr>
          <p:spPr bwMode="auto">
            <a:xfrm>
              <a:off x="376238" y="12207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96"/>
            <p:cNvSpPr>
              <a:spLocks/>
            </p:cNvSpPr>
            <p:nvPr/>
          </p:nvSpPr>
          <p:spPr bwMode="auto">
            <a:xfrm>
              <a:off x="376238" y="12207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97"/>
            <p:cNvSpPr>
              <a:spLocks/>
            </p:cNvSpPr>
            <p:nvPr/>
          </p:nvSpPr>
          <p:spPr bwMode="auto">
            <a:xfrm>
              <a:off x="395288" y="1239837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298"/>
            <p:cNvSpPr>
              <a:spLocks/>
            </p:cNvSpPr>
            <p:nvPr/>
          </p:nvSpPr>
          <p:spPr bwMode="auto">
            <a:xfrm>
              <a:off x="452438" y="1309687"/>
              <a:ext cx="660400" cy="676275"/>
            </a:xfrm>
            <a:custGeom>
              <a:avLst/>
              <a:gdLst>
                <a:gd name="T0" fmla="*/ 18 w 208"/>
                <a:gd name="T1" fmla="*/ 213 h 213"/>
                <a:gd name="T2" fmla="*/ 132 w 208"/>
                <a:gd name="T3" fmla="*/ 99 h 213"/>
                <a:gd name="T4" fmla="*/ 136 w 208"/>
                <a:gd name="T5" fmla="*/ 101 h 213"/>
                <a:gd name="T6" fmla="*/ 151 w 208"/>
                <a:gd name="T7" fmla="*/ 86 h 213"/>
                <a:gd name="T8" fmla="*/ 187 w 208"/>
                <a:gd name="T9" fmla="*/ 122 h 213"/>
                <a:gd name="T10" fmla="*/ 208 w 208"/>
                <a:gd name="T11" fmla="*/ 100 h 213"/>
                <a:gd name="T12" fmla="*/ 147 w 208"/>
                <a:gd name="T13" fmla="*/ 41 h 213"/>
                <a:gd name="T14" fmla="*/ 114 w 208"/>
                <a:gd name="T15" fmla="*/ 18 h 213"/>
                <a:gd name="T16" fmla="*/ 85 w 208"/>
                <a:gd name="T17" fmla="*/ 6 h 213"/>
                <a:gd name="T18" fmla="*/ 71 w 208"/>
                <a:gd name="T19" fmla="*/ 2 h 213"/>
                <a:gd name="T20" fmla="*/ 61 w 208"/>
                <a:gd name="T21" fmla="*/ 0 h 213"/>
                <a:gd name="T22" fmla="*/ 60 w 208"/>
                <a:gd name="T23" fmla="*/ 3 h 213"/>
                <a:gd name="T24" fmla="*/ 80 w 208"/>
                <a:gd name="T25" fmla="*/ 10 h 213"/>
                <a:gd name="T26" fmla="*/ 102 w 208"/>
                <a:gd name="T27" fmla="*/ 22 h 213"/>
                <a:gd name="T28" fmla="*/ 112 w 208"/>
                <a:gd name="T29" fmla="*/ 29 h 213"/>
                <a:gd name="T30" fmla="*/ 124 w 208"/>
                <a:gd name="T31" fmla="*/ 40 h 213"/>
                <a:gd name="T32" fmla="*/ 133 w 208"/>
                <a:gd name="T33" fmla="*/ 50 h 213"/>
                <a:gd name="T34" fmla="*/ 133 w 208"/>
                <a:gd name="T35" fmla="*/ 54 h 213"/>
                <a:gd name="T36" fmla="*/ 133 w 208"/>
                <a:gd name="T37" fmla="*/ 56 h 213"/>
                <a:gd name="T38" fmla="*/ 130 w 208"/>
                <a:gd name="T39" fmla="*/ 59 h 213"/>
                <a:gd name="T40" fmla="*/ 111 w 208"/>
                <a:gd name="T41" fmla="*/ 79 h 213"/>
                <a:gd name="T42" fmla="*/ 114 w 208"/>
                <a:gd name="T43" fmla="*/ 83 h 213"/>
                <a:gd name="T44" fmla="*/ 0 w 208"/>
                <a:gd name="T45" fmla="*/ 195 h 213"/>
                <a:gd name="T46" fmla="*/ 18 w 208"/>
                <a:gd name="T47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8" h="213">
                  <a:moveTo>
                    <a:pt x="18" y="213"/>
                  </a:moveTo>
                  <a:cubicBezTo>
                    <a:pt x="132" y="99"/>
                    <a:pt x="132" y="99"/>
                    <a:pt x="132" y="99"/>
                  </a:cubicBezTo>
                  <a:cubicBezTo>
                    <a:pt x="136" y="101"/>
                    <a:pt x="136" y="101"/>
                    <a:pt x="136" y="101"/>
                  </a:cubicBezTo>
                  <a:cubicBezTo>
                    <a:pt x="151" y="86"/>
                    <a:pt x="151" y="86"/>
                    <a:pt x="151" y="86"/>
                  </a:cubicBezTo>
                  <a:cubicBezTo>
                    <a:pt x="187" y="122"/>
                    <a:pt x="187" y="122"/>
                    <a:pt x="187" y="122"/>
                  </a:cubicBezTo>
                  <a:cubicBezTo>
                    <a:pt x="208" y="100"/>
                    <a:pt x="208" y="100"/>
                    <a:pt x="208" y="100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137" y="31"/>
                    <a:pt x="126" y="24"/>
                    <a:pt x="114" y="18"/>
                  </a:cubicBezTo>
                  <a:cubicBezTo>
                    <a:pt x="105" y="13"/>
                    <a:pt x="95" y="9"/>
                    <a:pt x="85" y="6"/>
                  </a:cubicBezTo>
                  <a:cubicBezTo>
                    <a:pt x="80" y="4"/>
                    <a:pt x="75" y="3"/>
                    <a:pt x="71" y="2"/>
                  </a:cubicBezTo>
                  <a:cubicBezTo>
                    <a:pt x="67" y="1"/>
                    <a:pt x="64" y="1"/>
                    <a:pt x="61" y="0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7" y="5"/>
                    <a:pt x="73" y="7"/>
                    <a:pt x="80" y="10"/>
                  </a:cubicBezTo>
                  <a:cubicBezTo>
                    <a:pt x="88" y="14"/>
                    <a:pt x="95" y="18"/>
                    <a:pt x="102" y="22"/>
                  </a:cubicBezTo>
                  <a:cubicBezTo>
                    <a:pt x="106" y="25"/>
                    <a:pt x="109" y="27"/>
                    <a:pt x="112" y="29"/>
                  </a:cubicBezTo>
                  <a:cubicBezTo>
                    <a:pt x="116" y="33"/>
                    <a:pt x="120" y="36"/>
                    <a:pt x="124" y="40"/>
                  </a:cubicBezTo>
                  <a:cubicBezTo>
                    <a:pt x="126" y="42"/>
                    <a:pt x="132" y="47"/>
                    <a:pt x="133" y="50"/>
                  </a:cubicBezTo>
                  <a:cubicBezTo>
                    <a:pt x="133" y="51"/>
                    <a:pt x="133" y="52"/>
                    <a:pt x="133" y="54"/>
                  </a:cubicBezTo>
                  <a:cubicBezTo>
                    <a:pt x="133" y="54"/>
                    <a:pt x="133" y="55"/>
                    <a:pt x="133" y="56"/>
                  </a:cubicBezTo>
                  <a:cubicBezTo>
                    <a:pt x="132" y="57"/>
                    <a:pt x="131" y="59"/>
                    <a:pt x="130" y="5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18" y="213"/>
                    <a:pt x="18" y="213"/>
                    <a:pt x="18" y="2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299"/>
            <p:cNvSpPr>
              <a:spLocks/>
            </p:cNvSpPr>
            <p:nvPr/>
          </p:nvSpPr>
          <p:spPr bwMode="auto">
            <a:xfrm>
              <a:off x="881063" y="1858962"/>
              <a:ext cx="200025" cy="174625"/>
            </a:xfrm>
            <a:custGeom>
              <a:avLst/>
              <a:gdLst>
                <a:gd name="T0" fmla="*/ 0 w 63"/>
                <a:gd name="T1" fmla="*/ 43 h 55"/>
                <a:gd name="T2" fmla="*/ 9 w 63"/>
                <a:gd name="T3" fmla="*/ 50 h 55"/>
                <a:gd name="T4" fmla="*/ 12 w 63"/>
                <a:gd name="T5" fmla="*/ 49 h 55"/>
                <a:gd name="T6" fmla="*/ 16 w 63"/>
                <a:gd name="T7" fmla="*/ 49 h 55"/>
                <a:gd name="T8" fmla="*/ 20 w 63"/>
                <a:gd name="T9" fmla="*/ 51 h 55"/>
                <a:gd name="T10" fmla="*/ 21 w 63"/>
                <a:gd name="T11" fmla="*/ 54 h 55"/>
                <a:gd name="T12" fmla="*/ 23 w 63"/>
                <a:gd name="T13" fmla="*/ 55 h 55"/>
                <a:gd name="T14" fmla="*/ 24 w 63"/>
                <a:gd name="T15" fmla="*/ 54 h 55"/>
                <a:gd name="T16" fmla="*/ 26 w 63"/>
                <a:gd name="T17" fmla="*/ 53 h 55"/>
                <a:gd name="T18" fmla="*/ 27 w 63"/>
                <a:gd name="T19" fmla="*/ 54 h 55"/>
                <a:gd name="T20" fmla="*/ 28 w 63"/>
                <a:gd name="T21" fmla="*/ 55 h 55"/>
                <a:gd name="T22" fmla="*/ 35 w 63"/>
                <a:gd name="T23" fmla="*/ 51 h 55"/>
                <a:gd name="T24" fmla="*/ 48 w 63"/>
                <a:gd name="T25" fmla="*/ 55 h 55"/>
                <a:gd name="T26" fmla="*/ 49 w 63"/>
                <a:gd name="T27" fmla="*/ 53 h 55"/>
                <a:gd name="T28" fmla="*/ 52 w 63"/>
                <a:gd name="T29" fmla="*/ 51 h 55"/>
                <a:gd name="T30" fmla="*/ 54 w 63"/>
                <a:gd name="T31" fmla="*/ 49 h 55"/>
                <a:gd name="T32" fmla="*/ 57 w 63"/>
                <a:gd name="T33" fmla="*/ 48 h 55"/>
                <a:gd name="T34" fmla="*/ 63 w 63"/>
                <a:gd name="T35" fmla="*/ 32 h 55"/>
                <a:gd name="T36" fmla="*/ 58 w 63"/>
                <a:gd name="T37" fmla="*/ 14 h 55"/>
                <a:gd name="T38" fmla="*/ 32 w 63"/>
                <a:gd name="T39" fmla="*/ 0 h 55"/>
                <a:gd name="T40" fmla="*/ 17 w 63"/>
                <a:gd name="T41" fmla="*/ 9 h 55"/>
                <a:gd name="T42" fmla="*/ 17 w 63"/>
                <a:gd name="T43" fmla="*/ 15 h 55"/>
                <a:gd name="T44" fmla="*/ 17 w 63"/>
                <a:gd name="T45" fmla="*/ 20 h 55"/>
                <a:gd name="T46" fmla="*/ 16 w 63"/>
                <a:gd name="T47" fmla="*/ 23 h 55"/>
                <a:gd name="T48" fmla="*/ 16 w 63"/>
                <a:gd name="T49" fmla="*/ 25 h 55"/>
                <a:gd name="T50" fmla="*/ 15 w 63"/>
                <a:gd name="T51" fmla="*/ 26 h 55"/>
                <a:gd name="T52" fmla="*/ 15 w 63"/>
                <a:gd name="T53" fmla="*/ 26 h 55"/>
                <a:gd name="T54" fmla="*/ 14 w 63"/>
                <a:gd name="T55" fmla="*/ 26 h 55"/>
                <a:gd name="T56" fmla="*/ 9 w 63"/>
                <a:gd name="T57" fmla="*/ 25 h 55"/>
                <a:gd name="T58" fmla="*/ 6 w 63"/>
                <a:gd name="T59" fmla="*/ 29 h 55"/>
                <a:gd name="T60" fmla="*/ 3 w 63"/>
                <a:gd name="T61" fmla="*/ 29 h 55"/>
                <a:gd name="T62" fmla="*/ 0 w 63"/>
                <a:gd name="T63" fmla="*/ 4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" h="55">
                  <a:moveTo>
                    <a:pt x="0" y="43"/>
                  </a:moveTo>
                  <a:cubicBezTo>
                    <a:pt x="9" y="50"/>
                    <a:pt x="9" y="50"/>
                    <a:pt x="9" y="50"/>
                  </a:cubicBezTo>
                  <a:cubicBezTo>
                    <a:pt x="10" y="49"/>
                    <a:pt x="11" y="49"/>
                    <a:pt x="12" y="49"/>
                  </a:cubicBezTo>
                  <a:cubicBezTo>
                    <a:pt x="13" y="48"/>
                    <a:pt x="15" y="48"/>
                    <a:pt x="16" y="49"/>
                  </a:cubicBezTo>
                  <a:cubicBezTo>
                    <a:pt x="18" y="49"/>
                    <a:pt x="19" y="50"/>
                    <a:pt x="20" y="51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4"/>
                    <a:pt x="24" y="54"/>
                    <a:pt x="24" y="54"/>
                  </a:cubicBezTo>
                  <a:cubicBezTo>
                    <a:pt x="25" y="54"/>
                    <a:pt x="25" y="53"/>
                    <a:pt x="26" y="53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8" y="55"/>
                    <a:pt x="28" y="55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9" y="54"/>
                    <a:pt x="49" y="54"/>
                    <a:pt x="49" y="53"/>
                  </a:cubicBezTo>
                  <a:cubicBezTo>
                    <a:pt x="50" y="52"/>
                    <a:pt x="51" y="52"/>
                    <a:pt x="52" y="51"/>
                  </a:cubicBezTo>
                  <a:cubicBezTo>
                    <a:pt x="52" y="50"/>
                    <a:pt x="53" y="49"/>
                    <a:pt x="54" y="49"/>
                  </a:cubicBezTo>
                  <a:cubicBezTo>
                    <a:pt x="55" y="48"/>
                    <a:pt x="56" y="48"/>
                    <a:pt x="57" y="48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1"/>
                    <a:pt x="18" y="13"/>
                    <a:pt x="17" y="15"/>
                  </a:cubicBezTo>
                  <a:cubicBezTo>
                    <a:pt x="17" y="16"/>
                    <a:pt x="17" y="18"/>
                    <a:pt x="17" y="20"/>
                  </a:cubicBezTo>
                  <a:cubicBezTo>
                    <a:pt x="17" y="21"/>
                    <a:pt x="16" y="22"/>
                    <a:pt x="16" y="23"/>
                  </a:cubicBezTo>
                  <a:cubicBezTo>
                    <a:pt x="16" y="24"/>
                    <a:pt x="16" y="24"/>
                    <a:pt x="16" y="25"/>
                  </a:cubicBezTo>
                  <a:cubicBezTo>
                    <a:pt x="16" y="25"/>
                    <a:pt x="15" y="25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0" y="43"/>
                    <a:pt x="0" y="43"/>
                    <a:pt x="0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300"/>
            <p:cNvSpPr>
              <a:spLocks/>
            </p:cNvSpPr>
            <p:nvPr/>
          </p:nvSpPr>
          <p:spPr bwMode="auto">
            <a:xfrm>
              <a:off x="1106488" y="1941512"/>
              <a:ext cx="107950" cy="104775"/>
            </a:xfrm>
            <a:custGeom>
              <a:avLst/>
              <a:gdLst>
                <a:gd name="T0" fmla="*/ 0 w 34"/>
                <a:gd name="T1" fmla="*/ 18 h 33"/>
                <a:gd name="T2" fmla="*/ 0 w 34"/>
                <a:gd name="T3" fmla="*/ 27 h 33"/>
                <a:gd name="T4" fmla="*/ 11 w 34"/>
                <a:gd name="T5" fmla="*/ 33 h 33"/>
                <a:gd name="T6" fmla="*/ 23 w 34"/>
                <a:gd name="T7" fmla="*/ 32 h 33"/>
                <a:gd name="T8" fmla="*/ 23 w 34"/>
                <a:gd name="T9" fmla="*/ 28 h 33"/>
                <a:gd name="T10" fmla="*/ 24 w 34"/>
                <a:gd name="T11" fmla="*/ 25 h 33"/>
                <a:gd name="T12" fmla="*/ 26 w 34"/>
                <a:gd name="T13" fmla="*/ 22 h 33"/>
                <a:gd name="T14" fmla="*/ 34 w 34"/>
                <a:gd name="T15" fmla="*/ 17 h 33"/>
                <a:gd name="T16" fmla="*/ 27 w 34"/>
                <a:gd name="T17" fmla="*/ 4 h 33"/>
                <a:gd name="T18" fmla="*/ 11 w 34"/>
                <a:gd name="T19" fmla="*/ 0 h 33"/>
                <a:gd name="T20" fmla="*/ 8 w 34"/>
                <a:gd name="T21" fmla="*/ 4 h 33"/>
                <a:gd name="T22" fmla="*/ 9 w 34"/>
                <a:gd name="T23" fmla="*/ 6 h 33"/>
                <a:gd name="T24" fmla="*/ 8 w 34"/>
                <a:gd name="T25" fmla="*/ 11 h 33"/>
                <a:gd name="T26" fmla="*/ 6 w 34"/>
                <a:gd name="T27" fmla="*/ 12 h 33"/>
                <a:gd name="T28" fmla="*/ 0 w 34"/>
                <a:gd name="T29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33">
                  <a:moveTo>
                    <a:pt x="0" y="18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3" y="26"/>
                    <a:pt x="24" y="25"/>
                  </a:cubicBezTo>
                  <a:cubicBezTo>
                    <a:pt x="24" y="24"/>
                    <a:pt x="25" y="23"/>
                    <a:pt x="26" y="22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9" y="8"/>
                    <a:pt x="9" y="9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01"/>
            <p:cNvSpPr>
              <a:spLocks/>
            </p:cNvSpPr>
            <p:nvPr/>
          </p:nvSpPr>
          <p:spPr bwMode="auto">
            <a:xfrm>
              <a:off x="801688" y="1973262"/>
              <a:ext cx="47625" cy="44450"/>
            </a:xfrm>
            <a:custGeom>
              <a:avLst/>
              <a:gdLst>
                <a:gd name="T0" fmla="*/ 15 w 15"/>
                <a:gd name="T1" fmla="*/ 8 h 14"/>
                <a:gd name="T2" fmla="*/ 15 w 15"/>
                <a:gd name="T3" fmla="*/ 7 h 14"/>
                <a:gd name="T4" fmla="*/ 14 w 15"/>
                <a:gd name="T5" fmla="*/ 6 h 14"/>
                <a:gd name="T6" fmla="*/ 12 w 15"/>
                <a:gd name="T7" fmla="*/ 4 h 14"/>
                <a:gd name="T8" fmla="*/ 12 w 15"/>
                <a:gd name="T9" fmla="*/ 2 h 14"/>
                <a:gd name="T10" fmla="*/ 4 w 15"/>
                <a:gd name="T11" fmla="*/ 0 h 14"/>
                <a:gd name="T12" fmla="*/ 2 w 15"/>
                <a:gd name="T13" fmla="*/ 2 h 14"/>
                <a:gd name="T14" fmla="*/ 0 w 15"/>
                <a:gd name="T15" fmla="*/ 6 h 14"/>
                <a:gd name="T16" fmla="*/ 0 w 15"/>
                <a:gd name="T17" fmla="*/ 9 h 14"/>
                <a:gd name="T18" fmla="*/ 10 w 15"/>
                <a:gd name="T19" fmla="*/ 14 h 14"/>
                <a:gd name="T20" fmla="*/ 11 w 15"/>
                <a:gd name="T21" fmla="*/ 12 h 14"/>
                <a:gd name="T22" fmla="*/ 13 w 15"/>
                <a:gd name="T23" fmla="*/ 10 h 14"/>
                <a:gd name="T24" fmla="*/ 15 w 15"/>
                <a:gd name="T25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4">
                  <a:moveTo>
                    <a:pt x="15" y="8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4" y="7"/>
                    <a:pt x="14" y="6"/>
                  </a:cubicBezTo>
                  <a:cubicBezTo>
                    <a:pt x="13" y="6"/>
                    <a:pt x="12" y="5"/>
                    <a:pt x="12" y="4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2" y="2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1" y="12"/>
                    <a:pt x="11" y="12"/>
                  </a:cubicBezTo>
                  <a:cubicBezTo>
                    <a:pt x="12" y="11"/>
                    <a:pt x="12" y="11"/>
                    <a:pt x="13" y="10"/>
                  </a:cubicBezTo>
                  <a:cubicBezTo>
                    <a:pt x="14" y="9"/>
                    <a:pt x="15" y="9"/>
                    <a:pt x="1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310"/>
            <p:cNvSpPr>
              <a:spLocks/>
            </p:cNvSpPr>
            <p:nvPr/>
          </p:nvSpPr>
          <p:spPr bwMode="auto">
            <a:xfrm>
              <a:off x="1546226" y="1220787"/>
              <a:ext cx="914400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311"/>
            <p:cNvSpPr>
              <a:spLocks/>
            </p:cNvSpPr>
            <p:nvPr/>
          </p:nvSpPr>
          <p:spPr bwMode="auto">
            <a:xfrm>
              <a:off x="1546226" y="1220787"/>
              <a:ext cx="914400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12"/>
            <p:cNvSpPr>
              <a:spLocks/>
            </p:cNvSpPr>
            <p:nvPr/>
          </p:nvSpPr>
          <p:spPr bwMode="auto">
            <a:xfrm>
              <a:off x="1565276" y="1239837"/>
              <a:ext cx="876300" cy="876300"/>
            </a:xfrm>
            <a:custGeom>
              <a:avLst/>
              <a:gdLst>
                <a:gd name="T0" fmla="*/ 18 w 276"/>
                <a:gd name="T1" fmla="*/ 276 h 276"/>
                <a:gd name="T2" fmla="*/ 9 w 276"/>
                <a:gd name="T3" fmla="*/ 274 h 276"/>
                <a:gd name="T4" fmla="*/ 0 w 276"/>
                <a:gd name="T5" fmla="*/ 258 h 276"/>
                <a:gd name="T6" fmla="*/ 0 w 276"/>
                <a:gd name="T7" fmla="*/ 18 h 276"/>
                <a:gd name="T8" fmla="*/ 6 w 276"/>
                <a:gd name="T9" fmla="*/ 6 h 276"/>
                <a:gd name="T10" fmla="*/ 18 w 276"/>
                <a:gd name="T11" fmla="*/ 0 h 276"/>
                <a:gd name="T12" fmla="*/ 258 w 276"/>
                <a:gd name="T13" fmla="*/ 0 h 276"/>
                <a:gd name="T14" fmla="*/ 271 w 276"/>
                <a:gd name="T15" fmla="*/ 6 h 276"/>
                <a:gd name="T16" fmla="*/ 276 w 276"/>
                <a:gd name="T17" fmla="*/ 18 h 276"/>
                <a:gd name="T18" fmla="*/ 276 w 276"/>
                <a:gd name="T19" fmla="*/ 258 h 276"/>
                <a:gd name="T20" fmla="*/ 271 w 276"/>
                <a:gd name="T21" fmla="*/ 271 h 276"/>
                <a:gd name="T22" fmla="*/ 258 w 276"/>
                <a:gd name="T23" fmla="*/ 276 h 276"/>
                <a:gd name="T24" fmla="*/ 18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8" y="276"/>
                  </a:moveTo>
                  <a:cubicBezTo>
                    <a:pt x="15" y="276"/>
                    <a:pt x="12" y="276"/>
                    <a:pt x="9" y="274"/>
                  </a:cubicBezTo>
                  <a:cubicBezTo>
                    <a:pt x="4" y="270"/>
                    <a:pt x="0" y="264"/>
                    <a:pt x="0" y="25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2" y="9"/>
                    <a:pt x="6" y="6"/>
                  </a:cubicBezTo>
                  <a:cubicBezTo>
                    <a:pt x="9" y="2"/>
                    <a:pt x="14" y="0"/>
                    <a:pt x="18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3" y="0"/>
                    <a:pt x="268" y="2"/>
                    <a:pt x="271" y="6"/>
                  </a:cubicBezTo>
                  <a:cubicBezTo>
                    <a:pt x="274" y="9"/>
                    <a:pt x="276" y="14"/>
                    <a:pt x="276" y="18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63"/>
                    <a:pt x="274" y="268"/>
                    <a:pt x="271" y="271"/>
                  </a:cubicBezTo>
                  <a:cubicBezTo>
                    <a:pt x="268" y="274"/>
                    <a:pt x="263" y="276"/>
                    <a:pt x="258" y="276"/>
                  </a:cubicBezTo>
                  <a:cubicBezTo>
                    <a:pt x="18" y="276"/>
                    <a:pt x="18" y="276"/>
                    <a:pt x="18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13"/>
            <p:cNvSpPr>
              <a:spLocks/>
            </p:cNvSpPr>
            <p:nvPr/>
          </p:nvSpPr>
          <p:spPr bwMode="auto">
            <a:xfrm>
              <a:off x="1762126" y="1649412"/>
              <a:ext cx="488950" cy="393700"/>
            </a:xfrm>
            <a:custGeom>
              <a:avLst/>
              <a:gdLst>
                <a:gd name="T0" fmla="*/ 37 w 154"/>
                <a:gd name="T1" fmla="*/ 39 h 124"/>
                <a:gd name="T2" fmla="*/ 22 w 154"/>
                <a:gd name="T3" fmla="*/ 41 h 124"/>
                <a:gd name="T4" fmla="*/ 10 w 154"/>
                <a:gd name="T5" fmla="*/ 63 h 124"/>
                <a:gd name="T6" fmla="*/ 8 w 154"/>
                <a:gd name="T7" fmla="*/ 78 h 124"/>
                <a:gd name="T8" fmla="*/ 5 w 154"/>
                <a:gd name="T9" fmla="*/ 95 h 124"/>
                <a:gd name="T10" fmla="*/ 12 w 154"/>
                <a:gd name="T11" fmla="*/ 93 h 124"/>
                <a:gd name="T12" fmla="*/ 18 w 154"/>
                <a:gd name="T13" fmla="*/ 78 h 124"/>
                <a:gd name="T14" fmla="*/ 23 w 154"/>
                <a:gd name="T15" fmla="*/ 62 h 124"/>
                <a:gd name="T16" fmla="*/ 28 w 154"/>
                <a:gd name="T17" fmla="*/ 45 h 124"/>
                <a:gd name="T18" fmla="*/ 27 w 154"/>
                <a:gd name="T19" fmla="*/ 56 h 124"/>
                <a:gd name="T20" fmla="*/ 28 w 154"/>
                <a:gd name="T21" fmla="*/ 78 h 124"/>
                <a:gd name="T22" fmla="*/ 19 w 154"/>
                <a:gd name="T23" fmla="*/ 85 h 124"/>
                <a:gd name="T24" fmla="*/ 12 w 154"/>
                <a:gd name="T25" fmla="*/ 105 h 124"/>
                <a:gd name="T26" fmla="*/ 8 w 154"/>
                <a:gd name="T27" fmla="*/ 114 h 124"/>
                <a:gd name="T28" fmla="*/ 4 w 154"/>
                <a:gd name="T29" fmla="*/ 114 h 124"/>
                <a:gd name="T30" fmla="*/ 0 w 154"/>
                <a:gd name="T31" fmla="*/ 122 h 124"/>
                <a:gd name="T32" fmla="*/ 8 w 154"/>
                <a:gd name="T33" fmla="*/ 118 h 124"/>
                <a:gd name="T34" fmla="*/ 14 w 154"/>
                <a:gd name="T35" fmla="*/ 115 h 124"/>
                <a:gd name="T36" fmla="*/ 23 w 154"/>
                <a:gd name="T37" fmla="*/ 95 h 124"/>
                <a:gd name="T38" fmla="*/ 36 w 154"/>
                <a:gd name="T39" fmla="*/ 83 h 124"/>
                <a:gd name="T40" fmla="*/ 43 w 154"/>
                <a:gd name="T41" fmla="*/ 87 h 124"/>
                <a:gd name="T42" fmla="*/ 43 w 154"/>
                <a:gd name="T43" fmla="*/ 97 h 124"/>
                <a:gd name="T44" fmla="*/ 59 w 154"/>
                <a:gd name="T45" fmla="*/ 114 h 124"/>
                <a:gd name="T46" fmla="*/ 60 w 154"/>
                <a:gd name="T47" fmla="*/ 117 h 124"/>
                <a:gd name="T48" fmla="*/ 66 w 154"/>
                <a:gd name="T49" fmla="*/ 123 h 124"/>
                <a:gd name="T50" fmla="*/ 67 w 154"/>
                <a:gd name="T51" fmla="*/ 117 h 124"/>
                <a:gd name="T52" fmla="*/ 64 w 154"/>
                <a:gd name="T53" fmla="*/ 109 h 124"/>
                <a:gd name="T54" fmla="*/ 52 w 154"/>
                <a:gd name="T55" fmla="*/ 96 h 124"/>
                <a:gd name="T56" fmla="*/ 54 w 154"/>
                <a:gd name="T57" fmla="*/ 82 h 124"/>
                <a:gd name="T58" fmla="*/ 67 w 154"/>
                <a:gd name="T59" fmla="*/ 73 h 124"/>
                <a:gd name="T60" fmla="*/ 93 w 154"/>
                <a:gd name="T61" fmla="*/ 85 h 124"/>
                <a:gd name="T62" fmla="*/ 90 w 154"/>
                <a:gd name="T63" fmla="*/ 103 h 124"/>
                <a:gd name="T64" fmla="*/ 82 w 154"/>
                <a:gd name="T65" fmla="*/ 111 h 124"/>
                <a:gd name="T66" fmla="*/ 77 w 154"/>
                <a:gd name="T67" fmla="*/ 111 h 124"/>
                <a:gd name="T68" fmla="*/ 72 w 154"/>
                <a:gd name="T69" fmla="*/ 119 h 124"/>
                <a:gd name="T70" fmla="*/ 83 w 154"/>
                <a:gd name="T71" fmla="*/ 116 h 124"/>
                <a:gd name="T72" fmla="*/ 96 w 154"/>
                <a:gd name="T73" fmla="*/ 105 h 124"/>
                <a:gd name="T74" fmla="*/ 100 w 154"/>
                <a:gd name="T75" fmla="*/ 93 h 124"/>
                <a:gd name="T76" fmla="*/ 105 w 154"/>
                <a:gd name="T77" fmla="*/ 76 h 124"/>
                <a:gd name="T78" fmla="*/ 120 w 154"/>
                <a:gd name="T79" fmla="*/ 87 h 124"/>
                <a:gd name="T80" fmla="*/ 128 w 154"/>
                <a:gd name="T81" fmla="*/ 99 h 124"/>
                <a:gd name="T82" fmla="*/ 130 w 154"/>
                <a:gd name="T83" fmla="*/ 110 h 124"/>
                <a:gd name="T84" fmla="*/ 129 w 154"/>
                <a:gd name="T85" fmla="*/ 117 h 124"/>
                <a:gd name="T86" fmla="*/ 138 w 154"/>
                <a:gd name="T87" fmla="*/ 122 h 124"/>
                <a:gd name="T88" fmla="*/ 136 w 154"/>
                <a:gd name="T89" fmla="*/ 111 h 124"/>
                <a:gd name="T90" fmla="*/ 131 w 154"/>
                <a:gd name="T91" fmla="*/ 91 h 124"/>
                <a:gd name="T92" fmla="*/ 126 w 154"/>
                <a:gd name="T93" fmla="*/ 84 h 124"/>
                <a:gd name="T94" fmla="*/ 123 w 154"/>
                <a:gd name="T95" fmla="*/ 62 h 124"/>
                <a:gd name="T96" fmla="*/ 125 w 154"/>
                <a:gd name="T97" fmla="*/ 44 h 124"/>
                <a:gd name="T98" fmla="*/ 147 w 154"/>
                <a:gd name="T99" fmla="*/ 33 h 124"/>
                <a:gd name="T100" fmla="*/ 153 w 154"/>
                <a:gd name="T101" fmla="*/ 32 h 124"/>
                <a:gd name="T102" fmla="*/ 154 w 154"/>
                <a:gd name="T103" fmla="*/ 28 h 124"/>
                <a:gd name="T104" fmla="*/ 151 w 154"/>
                <a:gd name="T105" fmla="*/ 22 h 124"/>
                <a:gd name="T106" fmla="*/ 141 w 154"/>
                <a:gd name="T107" fmla="*/ 12 h 124"/>
                <a:gd name="T108" fmla="*/ 137 w 154"/>
                <a:gd name="T109" fmla="*/ 3 h 124"/>
                <a:gd name="T110" fmla="*/ 132 w 154"/>
                <a:gd name="T111" fmla="*/ 4 h 124"/>
                <a:gd name="T112" fmla="*/ 131 w 154"/>
                <a:gd name="T113" fmla="*/ 1 h 124"/>
                <a:gd name="T114" fmla="*/ 104 w 154"/>
                <a:gd name="T115" fmla="*/ 2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4" h="124">
                  <a:moveTo>
                    <a:pt x="65" y="36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5" y="85"/>
                    <a:pt x="5" y="85"/>
                    <a:pt x="5" y="85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43" y="97"/>
                    <a:pt x="43" y="97"/>
                    <a:pt x="43" y="97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55" y="108"/>
                    <a:pt x="55" y="108"/>
                    <a:pt x="55" y="108"/>
                  </a:cubicBezTo>
                  <a:cubicBezTo>
                    <a:pt x="57" y="110"/>
                    <a:pt x="57" y="110"/>
                    <a:pt x="57" y="110"/>
                  </a:cubicBezTo>
                  <a:cubicBezTo>
                    <a:pt x="59" y="113"/>
                    <a:pt x="59" y="113"/>
                    <a:pt x="59" y="113"/>
                  </a:cubicBezTo>
                  <a:cubicBezTo>
                    <a:pt x="59" y="114"/>
                    <a:pt x="59" y="114"/>
                    <a:pt x="59" y="114"/>
                  </a:cubicBezTo>
                  <a:cubicBezTo>
                    <a:pt x="60" y="114"/>
                    <a:pt x="60" y="114"/>
                    <a:pt x="60" y="114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61" y="115"/>
                    <a:pt x="61" y="115"/>
                    <a:pt x="61" y="115"/>
                  </a:cubicBezTo>
                  <a:cubicBezTo>
                    <a:pt x="61" y="116"/>
                    <a:pt x="61" y="116"/>
                    <a:pt x="61" y="116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8"/>
                    <a:pt x="60" y="118"/>
                    <a:pt x="60" y="118"/>
                  </a:cubicBezTo>
                  <a:cubicBezTo>
                    <a:pt x="60" y="119"/>
                    <a:pt x="60" y="119"/>
                    <a:pt x="60" y="119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6" y="123"/>
                    <a:pt x="66" y="123"/>
                    <a:pt x="66" y="123"/>
                  </a:cubicBezTo>
                  <a:cubicBezTo>
                    <a:pt x="67" y="124"/>
                    <a:pt x="67" y="124"/>
                    <a:pt x="67" y="124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7" y="118"/>
                    <a:pt x="67" y="118"/>
                    <a:pt x="67" y="118"/>
                  </a:cubicBezTo>
                  <a:cubicBezTo>
                    <a:pt x="67" y="117"/>
                    <a:pt x="67" y="117"/>
                    <a:pt x="67" y="117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62" y="107"/>
                    <a:pt x="62" y="107"/>
                    <a:pt x="62" y="107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5" y="100"/>
                    <a:pt x="55" y="100"/>
                    <a:pt x="55" y="100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4" y="82"/>
                    <a:pt x="54" y="82"/>
                    <a:pt x="54" y="82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6" y="69"/>
                    <a:pt x="56" y="69"/>
                    <a:pt x="56" y="69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83" y="78"/>
                    <a:pt x="83" y="78"/>
                    <a:pt x="83" y="78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3" y="85"/>
                    <a:pt x="93" y="85"/>
                    <a:pt x="93" y="85"/>
                  </a:cubicBezTo>
                  <a:cubicBezTo>
                    <a:pt x="93" y="90"/>
                    <a:pt x="93" y="90"/>
                    <a:pt x="93" y="90"/>
                  </a:cubicBezTo>
                  <a:cubicBezTo>
                    <a:pt x="94" y="97"/>
                    <a:pt x="94" y="97"/>
                    <a:pt x="94" y="97"/>
                  </a:cubicBezTo>
                  <a:cubicBezTo>
                    <a:pt x="93" y="100"/>
                    <a:pt x="93" y="100"/>
                    <a:pt x="93" y="100"/>
                  </a:cubicBezTo>
                  <a:cubicBezTo>
                    <a:pt x="92" y="102"/>
                    <a:pt x="92" y="102"/>
                    <a:pt x="92" y="102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87" y="106"/>
                    <a:pt x="87" y="106"/>
                    <a:pt x="87" y="106"/>
                  </a:cubicBezTo>
                  <a:cubicBezTo>
                    <a:pt x="84" y="108"/>
                    <a:pt x="84" y="108"/>
                    <a:pt x="84" y="108"/>
                  </a:cubicBezTo>
                  <a:cubicBezTo>
                    <a:pt x="83" y="109"/>
                    <a:pt x="83" y="109"/>
                    <a:pt x="83" y="109"/>
                  </a:cubicBezTo>
                  <a:cubicBezTo>
                    <a:pt x="82" y="110"/>
                    <a:pt x="82" y="110"/>
                    <a:pt x="82" y="110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0" y="111"/>
                    <a:pt x="80" y="111"/>
                    <a:pt x="80" y="111"/>
                  </a:cubicBezTo>
                  <a:cubicBezTo>
                    <a:pt x="78" y="111"/>
                    <a:pt x="78" y="111"/>
                    <a:pt x="78" y="111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4" y="119"/>
                    <a:pt x="74" y="119"/>
                    <a:pt x="74" y="119"/>
                  </a:cubicBezTo>
                  <a:cubicBezTo>
                    <a:pt x="77" y="119"/>
                    <a:pt x="77" y="119"/>
                    <a:pt x="77" y="119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5" y="115"/>
                    <a:pt x="85" y="115"/>
                    <a:pt x="85" y="115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96" y="105"/>
                    <a:pt x="96" y="105"/>
                    <a:pt x="96" y="105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0" y="94"/>
                    <a:pt x="100" y="95"/>
                    <a:pt x="100" y="93"/>
                  </a:cubicBezTo>
                  <a:cubicBezTo>
                    <a:pt x="100" y="91"/>
                    <a:pt x="100" y="91"/>
                    <a:pt x="100" y="91"/>
                  </a:cubicBezTo>
                  <a:cubicBezTo>
                    <a:pt x="101" y="87"/>
                    <a:pt x="101" y="87"/>
                    <a:pt x="101" y="87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2" y="77"/>
                    <a:pt x="102" y="77"/>
                    <a:pt x="102" y="77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5" y="77"/>
                    <a:pt x="105" y="77"/>
                    <a:pt x="105" y="77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11" y="82"/>
                    <a:pt x="111" y="82"/>
                    <a:pt x="111" y="82"/>
                  </a:cubicBezTo>
                  <a:cubicBezTo>
                    <a:pt x="113" y="83"/>
                    <a:pt x="116" y="84"/>
                    <a:pt x="118" y="85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3" y="89"/>
                    <a:pt x="123" y="89"/>
                    <a:pt x="123" y="89"/>
                  </a:cubicBezTo>
                  <a:cubicBezTo>
                    <a:pt x="124" y="91"/>
                    <a:pt x="124" y="91"/>
                    <a:pt x="124" y="91"/>
                  </a:cubicBezTo>
                  <a:cubicBezTo>
                    <a:pt x="126" y="93"/>
                    <a:pt x="126" y="93"/>
                    <a:pt x="126" y="93"/>
                  </a:cubicBezTo>
                  <a:cubicBezTo>
                    <a:pt x="127" y="95"/>
                    <a:pt x="127" y="95"/>
                    <a:pt x="127" y="95"/>
                  </a:cubicBezTo>
                  <a:cubicBezTo>
                    <a:pt x="128" y="99"/>
                    <a:pt x="128" y="99"/>
                    <a:pt x="128" y="99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29" y="106"/>
                    <a:pt x="129" y="106"/>
                    <a:pt x="129" y="106"/>
                  </a:cubicBezTo>
                  <a:cubicBezTo>
                    <a:pt x="129" y="108"/>
                    <a:pt x="129" y="108"/>
                    <a:pt x="129" y="108"/>
                  </a:cubicBezTo>
                  <a:cubicBezTo>
                    <a:pt x="130" y="110"/>
                    <a:pt x="130" y="110"/>
                    <a:pt x="130" y="110"/>
                  </a:cubicBezTo>
                  <a:cubicBezTo>
                    <a:pt x="130" y="110"/>
                    <a:pt x="130" y="110"/>
                    <a:pt x="130" y="110"/>
                  </a:cubicBezTo>
                  <a:cubicBezTo>
                    <a:pt x="131" y="111"/>
                    <a:pt x="131" y="111"/>
                    <a:pt x="131" y="111"/>
                  </a:cubicBezTo>
                  <a:cubicBezTo>
                    <a:pt x="131" y="113"/>
                    <a:pt x="131" y="113"/>
                    <a:pt x="131" y="113"/>
                  </a:cubicBezTo>
                  <a:cubicBezTo>
                    <a:pt x="130" y="113"/>
                    <a:pt x="130" y="113"/>
                    <a:pt x="130" y="113"/>
                  </a:cubicBezTo>
                  <a:cubicBezTo>
                    <a:pt x="129" y="116"/>
                    <a:pt x="129" y="116"/>
                    <a:pt x="129" y="116"/>
                  </a:cubicBezTo>
                  <a:cubicBezTo>
                    <a:pt x="129" y="117"/>
                    <a:pt x="129" y="117"/>
                    <a:pt x="129" y="117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3" y="121"/>
                    <a:pt x="133" y="121"/>
                    <a:pt x="133" y="121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7" y="122"/>
                    <a:pt x="137" y="122"/>
                    <a:pt x="137" y="122"/>
                  </a:cubicBezTo>
                  <a:cubicBezTo>
                    <a:pt x="138" y="122"/>
                    <a:pt x="138" y="122"/>
                    <a:pt x="138" y="122"/>
                  </a:cubicBezTo>
                  <a:cubicBezTo>
                    <a:pt x="138" y="121"/>
                    <a:pt x="138" y="121"/>
                    <a:pt x="138" y="121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6" y="111"/>
                    <a:pt x="136" y="111"/>
                    <a:pt x="136" y="111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5" y="107"/>
                    <a:pt x="135" y="107"/>
                    <a:pt x="135" y="107"/>
                  </a:cubicBezTo>
                  <a:cubicBezTo>
                    <a:pt x="133" y="101"/>
                    <a:pt x="133" y="101"/>
                    <a:pt x="133" y="101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1" y="91"/>
                    <a:pt x="131" y="91"/>
                    <a:pt x="131" y="91"/>
                  </a:cubicBezTo>
                  <a:cubicBezTo>
                    <a:pt x="130" y="88"/>
                    <a:pt x="130" y="88"/>
                    <a:pt x="130" y="88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7" y="85"/>
                    <a:pt x="127" y="85"/>
                    <a:pt x="127" y="85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18" y="71"/>
                    <a:pt x="118" y="71"/>
                    <a:pt x="118" y="71"/>
                  </a:cubicBezTo>
                  <a:cubicBezTo>
                    <a:pt x="118" y="71"/>
                    <a:pt x="118" y="71"/>
                    <a:pt x="118" y="71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57"/>
                    <a:pt x="123" y="57"/>
                    <a:pt x="123" y="57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2"/>
                    <a:pt x="122" y="52"/>
                    <a:pt x="122" y="52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9" y="38"/>
                    <a:pt x="132" y="40"/>
                    <a:pt x="137" y="39"/>
                  </a:cubicBezTo>
                  <a:cubicBezTo>
                    <a:pt x="138" y="39"/>
                    <a:pt x="140" y="38"/>
                    <a:pt x="141" y="38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47" y="33"/>
                    <a:pt x="147" y="33"/>
                    <a:pt x="147" y="33"/>
                  </a:cubicBezTo>
                  <a:cubicBezTo>
                    <a:pt x="148" y="34"/>
                    <a:pt x="148" y="34"/>
                    <a:pt x="148" y="34"/>
                  </a:cubicBezTo>
                  <a:cubicBezTo>
                    <a:pt x="148" y="34"/>
                    <a:pt x="148" y="34"/>
                    <a:pt x="148" y="34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3" y="32"/>
                    <a:pt x="153" y="32"/>
                    <a:pt x="153" y="32"/>
                  </a:cubicBezTo>
                  <a:cubicBezTo>
                    <a:pt x="153" y="31"/>
                    <a:pt x="153" y="31"/>
                    <a:pt x="153" y="31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4" y="28"/>
                    <a:pt x="154" y="28"/>
                    <a:pt x="154" y="28"/>
                  </a:cubicBezTo>
                  <a:cubicBezTo>
                    <a:pt x="154" y="28"/>
                    <a:pt x="154" y="28"/>
                    <a:pt x="154" y="28"/>
                  </a:cubicBezTo>
                  <a:cubicBezTo>
                    <a:pt x="154" y="26"/>
                    <a:pt x="154" y="26"/>
                    <a:pt x="154" y="26"/>
                  </a:cubicBezTo>
                  <a:cubicBezTo>
                    <a:pt x="154" y="25"/>
                    <a:pt x="154" y="25"/>
                    <a:pt x="154" y="25"/>
                  </a:cubicBezTo>
                  <a:cubicBezTo>
                    <a:pt x="154" y="24"/>
                    <a:pt x="154" y="24"/>
                    <a:pt x="154" y="24"/>
                  </a:cubicBezTo>
                  <a:cubicBezTo>
                    <a:pt x="152" y="23"/>
                    <a:pt x="152" y="23"/>
                    <a:pt x="152" y="23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3" y="15"/>
                    <a:pt x="143" y="15"/>
                    <a:pt x="143" y="15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37" y="9"/>
                    <a:pt x="137" y="9"/>
                    <a:pt x="137" y="9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32" y="4"/>
                    <a:pt x="132" y="4"/>
                    <a:pt x="132" y="4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5" y="7"/>
                    <a:pt x="125" y="7"/>
                    <a:pt x="125" y="7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2" y="29"/>
                    <a:pt x="99" y="31"/>
                    <a:pt x="97" y="32"/>
                  </a:cubicBezTo>
                  <a:cubicBezTo>
                    <a:pt x="85" y="35"/>
                    <a:pt x="75" y="36"/>
                    <a:pt x="6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314"/>
            <p:cNvSpPr>
              <a:spLocks/>
            </p:cNvSpPr>
            <p:nvPr/>
          </p:nvSpPr>
          <p:spPr bwMode="auto">
            <a:xfrm>
              <a:off x="2168526" y="1738312"/>
              <a:ext cx="57150" cy="25400"/>
            </a:xfrm>
            <a:custGeom>
              <a:avLst/>
              <a:gdLst>
                <a:gd name="T0" fmla="*/ 0 w 18"/>
                <a:gd name="T1" fmla="*/ 6 h 8"/>
                <a:gd name="T2" fmla="*/ 10 w 18"/>
                <a:gd name="T3" fmla="*/ 8 h 8"/>
                <a:gd name="T4" fmla="*/ 14 w 18"/>
                <a:gd name="T5" fmla="*/ 7 h 8"/>
                <a:gd name="T6" fmla="*/ 16 w 18"/>
                <a:gd name="T7" fmla="*/ 6 h 8"/>
                <a:gd name="T8" fmla="*/ 18 w 18"/>
                <a:gd name="T9" fmla="*/ 4 h 8"/>
                <a:gd name="T10" fmla="*/ 17 w 18"/>
                <a:gd name="T11" fmla="*/ 3 h 8"/>
                <a:gd name="T12" fmla="*/ 13 w 18"/>
                <a:gd name="T13" fmla="*/ 2 h 8"/>
                <a:gd name="T14" fmla="*/ 11 w 18"/>
                <a:gd name="T15" fmla="*/ 1 h 8"/>
                <a:gd name="T16" fmla="*/ 10 w 18"/>
                <a:gd name="T17" fmla="*/ 1 h 8"/>
                <a:gd name="T18" fmla="*/ 7 w 18"/>
                <a:gd name="T19" fmla="*/ 1 h 8"/>
                <a:gd name="T20" fmla="*/ 5 w 18"/>
                <a:gd name="T21" fmla="*/ 1 h 8"/>
                <a:gd name="T22" fmla="*/ 3 w 18"/>
                <a:gd name="T23" fmla="*/ 1 h 8"/>
                <a:gd name="T24" fmla="*/ 2 w 18"/>
                <a:gd name="T25" fmla="*/ 0 h 8"/>
                <a:gd name="T26" fmla="*/ 2 w 18"/>
                <a:gd name="T27" fmla="*/ 1 h 8"/>
                <a:gd name="T28" fmla="*/ 1 w 18"/>
                <a:gd name="T29" fmla="*/ 5 h 8"/>
                <a:gd name="T30" fmla="*/ 0 w 18"/>
                <a:gd name="T3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8">
                  <a:moveTo>
                    <a:pt x="0" y="6"/>
                  </a:moveTo>
                  <a:cubicBezTo>
                    <a:pt x="3" y="7"/>
                    <a:pt x="6" y="8"/>
                    <a:pt x="10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315"/>
            <p:cNvSpPr>
              <a:spLocks/>
            </p:cNvSpPr>
            <p:nvPr/>
          </p:nvSpPr>
          <p:spPr bwMode="auto">
            <a:xfrm>
              <a:off x="1622426" y="1306512"/>
              <a:ext cx="762000" cy="746125"/>
            </a:xfrm>
            <a:custGeom>
              <a:avLst/>
              <a:gdLst>
                <a:gd name="T0" fmla="*/ 66 w 480"/>
                <a:gd name="T1" fmla="*/ 150 h 470"/>
                <a:gd name="T2" fmla="*/ 66 w 480"/>
                <a:gd name="T3" fmla="*/ 470 h 470"/>
                <a:gd name="T4" fmla="*/ 0 w 480"/>
                <a:gd name="T5" fmla="*/ 470 h 470"/>
                <a:gd name="T6" fmla="*/ 0 w 480"/>
                <a:gd name="T7" fmla="*/ 130 h 470"/>
                <a:gd name="T8" fmla="*/ 92 w 480"/>
                <a:gd name="T9" fmla="*/ 40 h 470"/>
                <a:gd name="T10" fmla="*/ 196 w 480"/>
                <a:gd name="T11" fmla="*/ 0 h 470"/>
                <a:gd name="T12" fmla="*/ 284 w 480"/>
                <a:gd name="T13" fmla="*/ 0 h 470"/>
                <a:gd name="T14" fmla="*/ 388 w 480"/>
                <a:gd name="T15" fmla="*/ 40 h 470"/>
                <a:gd name="T16" fmla="*/ 480 w 480"/>
                <a:gd name="T17" fmla="*/ 130 h 470"/>
                <a:gd name="T18" fmla="*/ 480 w 480"/>
                <a:gd name="T19" fmla="*/ 470 h 470"/>
                <a:gd name="T20" fmla="*/ 414 w 480"/>
                <a:gd name="T21" fmla="*/ 470 h 470"/>
                <a:gd name="T22" fmla="*/ 414 w 480"/>
                <a:gd name="T23" fmla="*/ 150 h 470"/>
                <a:gd name="T24" fmla="*/ 66 w 480"/>
                <a:gd name="T25" fmla="*/ 150 h 470"/>
                <a:gd name="T26" fmla="*/ 66 w 480"/>
                <a:gd name="T27" fmla="*/ 15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0" h="470">
                  <a:moveTo>
                    <a:pt x="66" y="150"/>
                  </a:moveTo>
                  <a:lnTo>
                    <a:pt x="66" y="470"/>
                  </a:lnTo>
                  <a:lnTo>
                    <a:pt x="0" y="470"/>
                  </a:lnTo>
                  <a:lnTo>
                    <a:pt x="0" y="130"/>
                  </a:lnTo>
                  <a:lnTo>
                    <a:pt x="92" y="40"/>
                  </a:lnTo>
                  <a:lnTo>
                    <a:pt x="196" y="0"/>
                  </a:lnTo>
                  <a:lnTo>
                    <a:pt x="284" y="0"/>
                  </a:lnTo>
                  <a:lnTo>
                    <a:pt x="388" y="40"/>
                  </a:lnTo>
                  <a:lnTo>
                    <a:pt x="480" y="130"/>
                  </a:lnTo>
                  <a:lnTo>
                    <a:pt x="480" y="470"/>
                  </a:lnTo>
                  <a:lnTo>
                    <a:pt x="414" y="470"/>
                  </a:lnTo>
                  <a:lnTo>
                    <a:pt x="414" y="150"/>
                  </a:lnTo>
                  <a:lnTo>
                    <a:pt x="66" y="150"/>
                  </a:lnTo>
                  <a:lnTo>
                    <a:pt x="66" y="1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316"/>
            <p:cNvSpPr>
              <a:spLocks/>
            </p:cNvSpPr>
            <p:nvPr/>
          </p:nvSpPr>
          <p:spPr bwMode="auto">
            <a:xfrm>
              <a:off x="376238" y="23891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317"/>
            <p:cNvSpPr>
              <a:spLocks/>
            </p:cNvSpPr>
            <p:nvPr/>
          </p:nvSpPr>
          <p:spPr bwMode="auto">
            <a:xfrm>
              <a:off x="376238" y="23891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318"/>
            <p:cNvSpPr>
              <a:spLocks/>
            </p:cNvSpPr>
            <p:nvPr/>
          </p:nvSpPr>
          <p:spPr bwMode="auto">
            <a:xfrm>
              <a:off x="395288" y="2408237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319"/>
            <p:cNvSpPr>
              <a:spLocks/>
            </p:cNvSpPr>
            <p:nvPr/>
          </p:nvSpPr>
          <p:spPr bwMode="auto">
            <a:xfrm>
              <a:off x="465138" y="2757487"/>
              <a:ext cx="454025" cy="469900"/>
            </a:xfrm>
            <a:custGeom>
              <a:avLst/>
              <a:gdLst>
                <a:gd name="T0" fmla="*/ 0 w 286"/>
                <a:gd name="T1" fmla="*/ 226 h 296"/>
                <a:gd name="T2" fmla="*/ 78 w 286"/>
                <a:gd name="T3" fmla="*/ 296 h 296"/>
                <a:gd name="T4" fmla="*/ 236 w 286"/>
                <a:gd name="T5" fmla="*/ 130 h 296"/>
                <a:gd name="T6" fmla="*/ 286 w 286"/>
                <a:gd name="T7" fmla="*/ 170 h 296"/>
                <a:gd name="T8" fmla="*/ 280 w 286"/>
                <a:gd name="T9" fmla="*/ 0 h 296"/>
                <a:gd name="T10" fmla="*/ 112 w 286"/>
                <a:gd name="T11" fmla="*/ 10 h 296"/>
                <a:gd name="T12" fmla="*/ 158 w 286"/>
                <a:gd name="T13" fmla="*/ 56 h 296"/>
                <a:gd name="T14" fmla="*/ 0 w 286"/>
                <a:gd name="T15" fmla="*/ 226 h 296"/>
                <a:gd name="T16" fmla="*/ 0 w 286"/>
                <a:gd name="T17" fmla="*/ 22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6" h="296">
                  <a:moveTo>
                    <a:pt x="0" y="226"/>
                  </a:moveTo>
                  <a:lnTo>
                    <a:pt x="78" y="296"/>
                  </a:lnTo>
                  <a:lnTo>
                    <a:pt x="236" y="130"/>
                  </a:lnTo>
                  <a:lnTo>
                    <a:pt x="286" y="170"/>
                  </a:lnTo>
                  <a:lnTo>
                    <a:pt x="280" y="0"/>
                  </a:lnTo>
                  <a:lnTo>
                    <a:pt x="112" y="10"/>
                  </a:lnTo>
                  <a:lnTo>
                    <a:pt x="158" y="56"/>
                  </a:lnTo>
                  <a:lnTo>
                    <a:pt x="0" y="226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320"/>
            <p:cNvSpPr>
              <a:spLocks/>
            </p:cNvSpPr>
            <p:nvPr/>
          </p:nvSpPr>
          <p:spPr bwMode="auto">
            <a:xfrm>
              <a:off x="900113" y="2459037"/>
              <a:ext cx="307975" cy="307975"/>
            </a:xfrm>
            <a:custGeom>
              <a:avLst/>
              <a:gdLst>
                <a:gd name="T0" fmla="*/ 48 w 97"/>
                <a:gd name="T1" fmla="*/ 97 h 97"/>
                <a:gd name="T2" fmla="*/ 61 w 97"/>
                <a:gd name="T3" fmla="*/ 95 h 97"/>
                <a:gd name="T4" fmla="*/ 87 w 97"/>
                <a:gd name="T5" fmla="*/ 76 h 97"/>
                <a:gd name="T6" fmla="*/ 94 w 97"/>
                <a:gd name="T7" fmla="*/ 40 h 97"/>
                <a:gd name="T8" fmla="*/ 66 w 97"/>
                <a:gd name="T9" fmla="*/ 6 h 97"/>
                <a:gd name="T10" fmla="*/ 22 w 97"/>
                <a:gd name="T11" fmla="*/ 10 h 97"/>
                <a:gd name="T12" fmla="*/ 2 w 97"/>
                <a:gd name="T13" fmla="*/ 40 h 97"/>
                <a:gd name="T14" fmla="*/ 4 w 97"/>
                <a:gd name="T15" fmla="*/ 67 h 97"/>
                <a:gd name="T16" fmla="*/ 22 w 97"/>
                <a:gd name="T17" fmla="*/ 89 h 97"/>
                <a:gd name="T18" fmla="*/ 48 w 97"/>
                <a:gd name="T1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7" h="97">
                  <a:moveTo>
                    <a:pt x="48" y="97"/>
                  </a:moveTo>
                  <a:cubicBezTo>
                    <a:pt x="53" y="97"/>
                    <a:pt x="57" y="96"/>
                    <a:pt x="61" y="95"/>
                  </a:cubicBezTo>
                  <a:cubicBezTo>
                    <a:pt x="72" y="92"/>
                    <a:pt x="81" y="85"/>
                    <a:pt x="87" y="76"/>
                  </a:cubicBezTo>
                  <a:cubicBezTo>
                    <a:pt x="94" y="65"/>
                    <a:pt x="97" y="53"/>
                    <a:pt x="94" y="40"/>
                  </a:cubicBezTo>
                  <a:cubicBezTo>
                    <a:pt x="91" y="25"/>
                    <a:pt x="80" y="12"/>
                    <a:pt x="66" y="6"/>
                  </a:cubicBezTo>
                  <a:cubicBezTo>
                    <a:pt x="51" y="0"/>
                    <a:pt x="34" y="2"/>
                    <a:pt x="22" y="10"/>
                  </a:cubicBezTo>
                  <a:cubicBezTo>
                    <a:pt x="11" y="17"/>
                    <a:pt x="4" y="28"/>
                    <a:pt x="2" y="40"/>
                  </a:cubicBezTo>
                  <a:cubicBezTo>
                    <a:pt x="0" y="49"/>
                    <a:pt x="1" y="59"/>
                    <a:pt x="4" y="67"/>
                  </a:cubicBezTo>
                  <a:cubicBezTo>
                    <a:pt x="8" y="76"/>
                    <a:pt x="14" y="84"/>
                    <a:pt x="22" y="89"/>
                  </a:cubicBezTo>
                  <a:cubicBezTo>
                    <a:pt x="30" y="94"/>
                    <a:pt x="39" y="96"/>
                    <a:pt x="48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321"/>
            <p:cNvSpPr>
              <a:spLocks/>
            </p:cNvSpPr>
            <p:nvPr/>
          </p:nvSpPr>
          <p:spPr bwMode="auto">
            <a:xfrm>
              <a:off x="376238" y="-1116013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322"/>
            <p:cNvSpPr>
              <a:spLocks/>
            </p:cNvSpPr>
            <p:nvPr/>
          </p:nvSpPr>
          <p:spPr bwMode="auto">
            <a:xfrm>
              <a:off x="376238" y="-1116013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23"/>
            <p:cNvSpPr>
              <a:spLocks/>
            </p:cNvSpPr>
            <p:nvPr/>
          </p:nvSpPr>
          <p:spPr bwMode="auto">
            <a:xfrm>
              <a:off x="395288" y="-1096963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324"/>
            <p:cNvSpPr>
              <a:spLocks/>
            </p:cNvSpPr>
            <p:nvPr/>
          </p:nvSpPr>
          <p:spPr bwMode="auto">
            <a:xfrm>
              <a:off x="576263" y="-947738"/>
              <a:ext cx="415925" cy="600075"/>
            </a:xfrm>
            <a:custGeom>
              <a:avLst/>
              <a:gdLst>
                <a:gd name="T0" fmla="*/ 131 w 131"/>
                <a:gd name="T1" fmla="*/ 177 h 189"/>
                <a:gd name="T2" fmla="*/ 100 w 131"/>
                <a:gd name="T3" fmla="*/ 86 h 189"/>
                <a:gd name="T4" fmla="*/ 102 w 131"/>
                <a:gd name="T5" fmla="*/ 75 h 189"/>
                <a:gd name="T6" fmla="*/ 102 w 131"/>
                <a:gd name="T7" fmla="*/ 67 h 189"/>
                <a:gd name="T8" fmla="*/ 100 w 131"/>
                <a:gd name="T9" fmla="*/ 58 h 189"/>
                <a:gd name="T10" fmla="*/ 91 w 131"/>
                <a:gd name="T11" fmla="*/ 32 h 189"/>
                <a:gd name="T12" fmla="*/ 104 w 131"/>
                <a:gd name="T13" fmla="*/ 33 h 189"/>
                <a:gd name="T14" fmla="*/ 112 w 131"/>
                <a:gd name="T15" fmla="*/ 77 h 189"/>
                <a:gd name="T16" fmla="*/ 121 w 131"/>
                <a:gd name="T17" fmla="*/ 79 h 189"/>
                <a:gd name="T18" fmla="*/ 118 w 131"/>
                <a:gd name="T19" fmla="*/ 25 h 189"/>
                <a:gd name="T20" fmla="*/ 69 w 131"/>
                <a:gd name="T21" fmla="*/ 1 h 189"/>
                <a:gd name="T22" fmla="*/ 61 w 131"/>
                <a:gd name="T23" fmla="*/ 0 h 189"/>
                <a:gd name="T24" fmla="*/ 49 w 131"/>
                <a:gd name="T25" fmla="*/ 7 h 189"/>
                <a:gd name="T26" fmla="*/ 46 w 131"/>
                <a:gd name="T27" fmla="*/ 13 h 189"/>
                <a:gd name="T28" fmla="*/ 40 w 131"/>
                <a:gd name="T29" fmla="*/ 30 h 189"/>
                <a:gd name="T30" fmla="*/ 36 w 131"/>
                <a:gd name="T31" fmla="*/ 44 h 189"/>
                <a:gd name="T32" fmla="*/ 0 w 131"/>
                <a:gd name="T33" fmla="*/ 69 h 189"/>
                <a:gd name="T34" fmla="*/ 6 w 131"/>
                <a:gd name="T35" fmla="*/ 78 h 189"/>
                <a:gd name="T36" fmla="*/ 42 w 131"/>
                <a:gd name="T37" fmla="*/ 65 h 189"/>
                <a:gd name="T38" fmla="*/ 53 w 131"/>
                <a:gd name="T39" fmla="*/ 47 h 189"/>
                <a:gd name="T40" fmla="*/ 67 w 131"/>
                <a:gd name="T41" fmla="*/ 75 h 189"/>
                <a:gd name="T42" fmla="*/ 47 w 131"/>
                <a:gd name="T43" fmla="*/ 113 h 189"/>
                <a:gd name="T44" fmla="*/ 32 w 131"/>
                <a:gd name="T45" fmla="*/ 184 h 189"/>
                <a:gd name="T46" fmla="*/ 49 w 131"/>
                <a:gd name="T47" fmla="*/ 188 h 189"/>
                <a:gd name="T48" fmla="*/ 66 w 131"/>
                <a:gd name="T49" fmla="*/ 125 h 189"/>
                <a:gd name="T50" fmla="*/ 81 w 131"/>
                <a:gd name="T51" fmla="*/ 109 h 189"/>
                <a:gd name="T52" fmla="*/ 96 w 131"/>
                <a:gd name="T53" fmla="*/ 142 h 189"/>
                <a:gd name="T54" fmla="*/ 117 w 131"/>
                <a:gd name="T55" fmla="*/ 189 h 189"/>
                <a:gd name="T56" fmla="*/ 131 w 131"/>
                <a:gd name="T57" fmla="*/ 17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1" h="189">
                  <a:moveTo>
                    <a:pt x="131" y="177"/>
                  </a:moveTo>
                  <a:cubicBezTo>
                    <a:pt x="100" y="86"/>
                    <a:pt x="100" y="86"/>
                    <a:pt x="100" y="86"/>
                  </a:cubicBezTo>
                  <a:cubicBezTo>
                    <a:pt x="101" y="83"/>
                    <a:pt x="102" y="79"/>
                    <a:pt x="102" y="75"/>
                  </a:cubicBezTo>
                  <a:cubicBezTo>
                    <a:pt x="102" y="72"/>
                    <a:pt x="102" y="69"/>
                    <a:pt x="102" y="67"/>
                  </a:cubicBezTo>
                  <a:cubicBezTo>
                    <a:pt x="101" y="64"/>
                    <a:pt x="101" y="61"/>
                    <a:pt x="100" y="58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104" y="33"/>
                    <a:pt x="104" y="33"/>
                    <a:pt x="104" y="33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121" y="79"/>
                    <a:pt x="121" y="79"/>
                    <a:pt x="121" y="79"/>
                  </a:cubicBezTo>
                  <a:cubicBezTo>
                    <a:pt x="118" y="25"/>
                    <a:pt x="118" y="25"/>
                    <a:pt x="118" y="25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7" y="0"/>
                    <a:pt x="63" y="0"/>
                    <a:pt x="61" y="0"/>
                  </a:cubicBezTo>
                  <a:cubicBezTo>
                    <a:pt x="57" y="0"/>
                    <a:pt x="51" y="3"/>
                    <a:pt x="49" y="7"/>
                  </a:cubicBezTo>
                  <a:cubicBezTo>
                    <a:pt x="48" y="9"/>
                    <a:pt x="47" y="11"/>
                    <a:pt x="46" y="13"/>
                  </a:cubicBezTo>
                  <a:cubicBezTo>
                    <a:pt x="44" y="19"/>
                    <a:pt x="42" y="25"/>
                    <a:pt x="40" y="30"/>
                  </a:cubicBezTo>
                  <a:cubicBezTo>
                    <a:pt x="38" y="35"/>
                    <a:pt x="37" y="40"/>
                    <a:pt x="36" y="44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47" y="113"/>
                    <a:pt x="47" y="113"/>
                    <a:pt x="47" y="113"/>
                  </a:cubicBezTo>
                  <a:cubicBezTo>
                    <a:pt x="32" y="184"/>
                    <a:pt x="32" y="184"/>
                    <a:pt x="32" y="184"/>
                  </a:cubicBezTo>
                  <a:cubicBezTo>
                    <a:pt x="49" y="188"/>
                    <a:pt x="49" y="188"/>
                    <a:pt x="49" y="188"/>
                  </a:cubicBezTo>
                  <a:cubicBezTo>
                    <a:pt x="66" y="125"/>
                    <a:pt x="66" y="125"/>
                    <a:pt x="66" y="125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96" y="142"/>
                    <a:pt x="96" y="142"/>
                    <a:pt x="96" y="142"/>
                  </a:cubicBezTo>
                  <a:cubicBezTo>
                    <a:pt x="117" y="189"/>
                    <a:pt x="117" y="189"/>
                    <a:pt x="117" y="189"/>
                  </a:cubicBezTo>
                  <a:cubicBezTo>
                    <a:pt x="131" y="177"/>
                    <a:pt x="131" y="177"/>
                    <a:pt x="131" y="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25"/>
            <p:cNvSpPr>
              <a:spLocks/>
            </p:cNvSpPr>
            <p:nvPr/>
          </p:nvSpPr>
          <p:spPr bwMode="auto">
            <a:xfrm>
              <a:off x="674688" y="-1039813"/>
              <a:ext cx="98425" cy="95250"/>
            </a:xfrm>
            <a:custGeom>
              <a:avLst/>
              <a:gdLst>
                <a:gd name="T0" fmla="*/ 16 w 31"/>
                <a:gd name="T1" fmla="*/ 30 h 30"/>
                <a:gd name="T2" fmla="*/ 26 w 31"/>
                <a:gd name="T3" fmla="*/ 26 h 30"/>
                <a:gd name="T4" fmla="*/ 29 w 31"/>
                <a:gd name="T5" fmla="*/ 10 h 30"/>
                <a:gd name="T6" fmla="*/ 16 w 31"/>
                <a:gd name="T7" fmla="*/ 0 h 30"/>
                <a:gd name="T8" fmla="*/ 3 w 31"/>
                <a:gd name="T9" fmla="*/ 7 h 30"/>
                <a:gd name="T10" fmla="*/ 3 w 31"/>
                <a:gd name="T11" fmla="*/ 23 h 30"/>
                <a:gd name="T12" fmla="*/ 16 w 31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30"/>
                  </a:moveTo>
                  <a:cubicBezTo>
                    <a:pt x="19" y="30"/>
                    <a:pt x="24" y="28"/>
                    <a:pt x="26" y="26"/>
                  </a:cubicBezTo>
                  <a:cubicBezTo>
                    <a:pt x="30" y="22"/>
                    <a:pt x="31" y="15"/>
                    <a:pt x="29" y="10"/>
                  </a:cubicBezTo>
                  <a:cubicBezTo>
                    <a:pt x="27" y="4"/>
                    <a:pt x="22" y="0"/>
                    <a:pt x="16" y="0"/>
                  </a:cubicBezTo>
                  <a:cubicBezTo>
                    <a:pt x="11" y="0"/>
                    <a:pt x="6" y="3"/>
                    <a:pt x="3" y="7"/>
                  </a:cubicBezTo>
                  <a:cubicBezTo>
                    <a:pt x="0" y="12"/>
                    <a:pt x="0" y="19"/>
                    <a:pt x="3" y="23"/>
                  </a:cubicBezTo>
                  <a:cubicBezTo>
                    <a:pt x="6" y="28"/>
                    <a:pt x="11" y="30"/>
                    <a:pt x="16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Rectangle 326"/>
            <p:cNvSpPr>
              <a:spLocks noChangeArrowheads="1"/>
            </p:cNvSpPr>
            <p:nvPr/>
          </p:nvSpPr>
          <p:spPr bwMode="auto">
            <a:xfrm>
              <a:off x="1001713" y="-465138"/>
              <a:ext cx="92075" cy="31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Rectangle 327"/>
            <p:cNvSpPr>
              <a:spLocks noChangeArrowheads="1"/>
            </p:cNvSpPr>
            <p:nvPr/>
          </p:nvSpPr>
          <p:spPr bwMode="auto">
            <a:xfrm>
              <a:off x="557213" y="-465138"/>
              <a:ext cx="88900" cy="31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Rectangle 328"/>
            <p:cNvSpPr>
              <a:spLocks noChangeArrowheads="1"/>
            </p:cNvSpPr>
            <p:nvPr/>
          </p:nvSpPr>
          <p:spPr bwMode="auto">
            <a:xfrm>
              <a:off x="1119188" y="-465138"/>
              <a:ext cx="85725" cy="31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Rectangle 329"/>
            <p:cNvSpPr>
              <a:spLocks noChangeArrowheads="1"/>
            </p:cNvSpPr>
            <p:nvPr/>
          </p:nvSpPr>
          <p:spPr bwMode="auto">
            <a:xfrm>
              <a:off x="560388" y="-306388"/>
              <a:ext cx="88900" cy="28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Rectangle 330"/>
            <p:cNvSpPr>
              <a:spLocks noChangeArrowheads="1"/>
            </p:cNvSpPr>
            <p:nvPr/>
          </p:nvSpPr>
          <p:spPr bwMode="auto">
            <a:xfrm>
              <a:off x="1119188" y="-306388"/>
              <a:ext cx="88900" cy="28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Rectangle 331"/>
            <p:cNvSpPr>
              <a:spLocks noChangeArrowheads="1"/>
            </p:cNvSpPr>
            <p:nvPr/>
          </p:nvSpPr>
          <p:spPr bwMode="auto">
            <a:xfrm>
              <a:off x="1008063" y="-306388"/>
              <a:ext cx="85725" cy="28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332"/>
            <p:cNvSpPr>
              <a:spLocks/>
            </p:cNvSpPr>
            <p:nvPr/>
          </p:nvSpPr>
          <p:spPr bwMode="auto">
            <a:xfrm>
              <a:off x="446088" y="-465138"/>
              <a:ext cx="88900" cy="31750"/>
            </a:xfrm>
            <a:custGeom>
              <a:avLst/>
              <a:gdLst>
                <a:gd name="T0" fmla="*/ 56 w 56"/>
                <a:gd name="T1" fmla="*/ 0 h 20"/>
                <a:gd name="T2" fmla="*/ 0 w 56"/>
                <a:gd name="T3" fmla="*/ 0 h 20"/>
                <a:gd name="T4" fmla="*/ 0 w 56"/>
                <a:gd name="T5" fmla="*/ 20 h 20"/>
                <a:gd name="T6" fmla="*/ 56 w 56"/>
                <a:gd name="T7" fmla="*/ 20 h 20"/>
                <a:gd name="T8" fmla="*/ 56 w 56"/>
                <a:gd name="T9" fmla="*/ 0 h 20"/>
                <a:gd name="T10" fmla="*/ 56 w 56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20">
                  <a:moveTo>
                    <a:pt x="56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56" y="2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333"/>
            <p:cNvSpPr>
              <a:spLocks/>
            </p:cNvSpPr>
            <p:nvPr/>
          </p:nvSpPr>
          <p:spPr bwMode="auto">
            <a:xfrm>
              <a:off x="896938" y="-306388"/>
              <a:ext cx="85725" cy="28575"/>
            </a:xfrm>
            <a:custGeom>
              <a:avLst/>
              <a:gdLst>
                <a:gd name="T0" fmla="*/ 54 w 54"/>
                <a:gd name="T1" fmla="*/ 18 h 18"/>
                <a:gd name="T2" fmla="*/ 54 w 54"/>
                <a:gd name="T3" fmla="*/ 0 h 18"/>
                <a:gd name="T4" fmla="*/ 0 w 54"/>
                <a:gd name="T5" fmla="*/ 0 h 18"/>
                <a:gd name="T6" fmla="*/ 0 w 54"/>
                <a:gd name="T7" fmla="*/ 18 h 18"/>
                <a:gd name="T8" fmla="*/ 54 w 54"/>
                <a:gd name="T9" fmla="*/ 18 h 18"/>
                <a:gd name="T10" fmla="*/ 54 w 54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18">
                  <a:moveTo>
                    <a:pt x="54" y="18"/>
                  </a:moveTo>
                  <a:lnTo>
                    <a:pt x="54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54" y="18"/>
                  </a:lnTo>
                  <a:lnTo>
                    <a:pt x="54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334"/>
            <p:cNvSpPr>
              <a:spLocks/>
            </p:cNvSpPr>
            <p:nvPr/>
          </p:nvSpPr>
          <p:spPr bwMode="auto">
            <a:xfrm>
              <a:off x="785813" y="-306388"/>
              <a:ext cx="85725" cy="28575"/>
            </a:xfrm>
            <a:custGeom>
              <a:avLst/>
              <a:gdLst>
                <a:gd name="T0" fmla="*/ 52 w 54"/>
                <a:gd name="T1" fmla="*/ 18 h 18"/>
                <a:gd name="T2" fmla="*/ 54 w 54"/>
                <a:gd name="T3" fmla="*/ 0 h 18"/>
                <a:gd name="T4" fmla="*/ 0 w 54"/>
                <a:gd name="T5" fmla="*/ 0 h 18"/>
                <a:gd name="T6" fmla="*/ 0 w 54"/>
                <a:gd name="T7" fmla="*/ 18 h 18"/>
                <a:gd name="T8" fmla="*/ 52 w 54"/>
                <a:gd name="T9" fmla="*/ 18 h 18"/>
                <a:gd name="T10" fmla="*/ 52 w 54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18">
                  <a:moveTo>
                    <a:pt x="52" y="18"/>
                  </a:moveTo>
                  <a:lnTo>
                    <a:pt x="54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52" y="18"/>
                  </a:lnTo>
                  <a:lnTo>
                    <a:pt x="52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Rectangle 335"/>
            <p:cNvSpPr>
              <a:spLocks noChangeArrowheads="1"/>
            </p:cNvSpPr>
            <p:nvPr/>
          </p:nvSpPr>
          <p:spPr bwMode="auto">
            <a:xfrm>
              <a:off x="785813" y="-465138"/>
              <a:ext cx="82550" cy="31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Rectangle 336"/>
            <p:cNvSpPr>
              <a:spLocks noChangeArrowheads="1"/>
            </p:cNvSpPr>
            <p:nvPr/>
          </p:nvSpPr>
          <p:spPr bwMode="auto">
            <a:xfrm>
              <a:off x="674688" y="-306388"/>
              <a:ext cx="85725" cy="28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Rectangle 337"/>
            <p:cNvSpPr>
              <a:spLocks noChangeArrowheads="1"/>
            </p:cNvSpPr>
            <p:nvPr/>
          </p:nvSpPr>
          <p:spPr bwMode="auto">
            <a:xfrm>
              <a:off x="449263" y="-306388"/>
              <a:ext cx="85725" cy="28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376"/>
            <p:cNvSpPr>
              <a:spLocks/>
            </p:cNvSpPr>
            <p:nvPr/>
          </p:nvSpPr>
          <p:spPr bwMode="auto">
            <a:xfrm>
              <a:off x="7392988" y="1220787"/>
              <a:ext cx="914400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377"/>
            <p:cNvSpPr>
              <a:spLocks/>
            </p:cNvSpPr>
            <p:nvPr/>
          </p:nvSpPr>
          <p:spPr bwMode="auto">
            <a:xfrm>
              <a:off x="7392988" y="1220787"/>
              <a:ext cx="914400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378"/>
            <p:cNvSpPr>
              <a:spLocks/>
            </p:cNvSpPr>
            <p:nvPr/>
          </p:nvSpPr>
          <p:spPr bwMode="auto">
            <a:xfrm>
              <a:off x="7412038" y="1239837"/>
              <a:ext cx="876300" cy="876300"/>
            </a:xfrm>
            <a:custGeom>
              <a:avLst/>
              <a:gdLst>
                <a:gd name="T0" fmla="*/ 18 w 276"/>
                <a:gd name="T1" fmla="*/ 276 h 276"/>
                <a:gd name="T2" fmla="*/ 9 w 276"/>
                <a:gd name="T3" fmla="*/ 274 h 276"/>
                <a:gd name="T4" fmla="*/ 0 w 276"/>
                <a:gd name="T5" fmla="*/ 258 h 276"/>
                <a:gd name="T6" fmla="*/ 0 w 276"/>
                <a:gd name="T7" fmla="*/ 18 h 276"/>
                <a:gd name="T8" fmla="*/ 6 w 276"/>
                <a:gd name="T9" fmla="*/ 6 h 276"/>
                <a:gd name="T10" fmla="*/ 18 w 276"/>
                <a:gd name="T11" fmla="*/ 0 h 276"/>
                <a:gd name="T12" fmla="*/ 258 w 276"/>
                <a:gd name="T13" fmla="*/ 0 h 276"/>
                <a:gd name="T14" fmla="*/ 271 w 276"/>
                <a:gd name="T15" fmla="*/ 6 h 276"/>
                <a:gd name="T16" fmla="*/ 276 w 276"/>
                <a:gd name="T17" fmla="*/ 18 h 276"/>
                <a:gd name="T18" fmla="*/ 276 w 276"/>
                <a:gd name="T19" fmla="*/ 258 h 276"/>
                <a:gd name="T20" fmla="*/ 271 w 276"/>
                <a:gd name="T21" fmla="*/ 271 h 276"/>
                <a:gd name="T22" fmla="*/ 258 w 276"/>
                <a:gd name="T23" fmla="*/ 276 h 276"/>
                <a:gd name="T24" fmla="*/ 18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8" y="276"/>
                  </a:moveTo>
                  <a:cubicBezTo>
                    <a:pt x="15" y="276"/>
                    <a:pt x="12" y="276"/>
                    <a:pt x="9" y="274"/>
                  </a:cubicBezTo>
                  <a:cubicBezTo>
                    <a:pt x="4" y="270"/>
                    <a:pt x="0" y="264"/>
                    <a:pt x="0" y="25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2" y="9"/>
                    <a:pt x="6" y="6"/>
                  </a:cubicBezTo>
                  <a:cubicBezTo>
                    <a:pt x="9" y="2"/>
                    <a:pt x="14" y="0"/>
                    <a:pt x="18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3" y="0"/>
                    <a:pt x="268" y="2"/>
                    <a:pt x="271" y="6"/>
                  </a:cubicBezTo>
                  <a:cubicBezTo>
                    <a:pt x="274" y="9"/>
                    <a:pt x="276" y="14"/>
                    <a:pt x="276" y="18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63"/>
                    <a:pt x="274" y="268"/>
                    <a:pt x="271" y="271"/>
                  </a:cubicBezTo>
                  <a:cubicBezTo>
                    <a:pt x="268" y="274"/>
                    <a:pt x="263" y="276"/>
                    <a:pt x="258" y="276"/>
                  </a:cubicBezTo>
                  <a:cubicBezTo>
                    <a:pt x="18" y="276"/>
                    <a:pt x="18" y="276"/>
                    <a:pt x="18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379"/>
            <p:cNvSpPr>
              <a:spLocks/>
            </p:cNvSpPr>
            <p:nvPr/>
          </p:nvSpPr>
          <p:spPr bwMode="auto">
            <a:xfrm>
              <a:off x="7475538" y="1443037"/>
              <a:ext cx="606425" cy="600075"/>
            </a:xfrm>
            <a:custGeom>
              <a:avLst/>
              <a:gdLst>
                <a:gd name="T0" fmla="*/ 184 w 191"/>
                <a:gd name="T1" fmla="*/ 180 h 189"/>
                <a:gd name="T2" fmla="*/ 161 w 191"/>
                <a:gd name="T3" fmla="*/ 152 h 189"/>
                <a:gd name="T4" fmla="*/ 159 w 191"/>
                <a:gd name="T5" fmla="*/ 118 h 189"/>
                <a:gd name="T6" fmla="*/ 152 w 191"/>
                <a:gd name="T7" fmla="*/ 151 h 189"/>
                <a:gd name="T8" fmla="*/ 158 w 191"/>
                <a:gd name="T9" fmla="*/ 168 h 189"/>
                <a:gd name="T10" fmla="*/ 150 w 191"/>
                <a:gd name="T11" fmla="*/ 180 h 189"/>
                <a:gd name="T12" fmla="*/ 134 w 191"/>
                <a:gd name="T13" fmla="*/ 157 h 189"/>
                <a:gd name="T14" fmla="*/ 136 w 191"/>
                <a:gd name="T15" fmla="*/ 143 h 189"/>
                <a:gd name="T16" fmla="*/ 139 w 191"/>
                <a:gd name="T17" fmla="*/ 115 h 189"/>
                <a:gd name="T18" fmla="*/ 136 w 191"/>
                <a:gd name="T19" fmla="*/ 108 h 189"/>
                <a:gd name="T20" fmla="*/ 82 w 191"/>
                <a:gd name="T21" fmla="*/ 88 h 189"/>
                <a:gd name="T22" fmla="*/ 69 w 191"/>
                <a:gd name="T23" fmla="*/ 90 h 189"/>
                <a:gd name="T24" fmla="*/ 65 w 191"/>
                <a:gd name="T25" fmla="*/ 102 h 189"/>
                <a:gd name="T26" fmla="*/ 63 w 191"/>
                <a:gd name="T27" fmla="*/ 113 h 189"/>
                <a:gd name="T28" fmla="*/ 53 w 191"/>
                <a:gd name="T29" fmla="*/ 140 h 189"/>
                <a:gd name="T30" fmla="*/ 52 w 191"/>
                <a:gd name="T31" fmla="*/ 142 h 189"/>
                <a:gd name="T32" fmla="*/ 54 w 191"/>
                <a:gd name="T33" fmla="*/ 155 h 189"/>
                <a:gd name="T34" fmla="*/ 59 w 191"/>
                <a:gd name="T35" fmla="*/ 166 h 189"/>
                <a:gd name="T36" fmla="*/ 53 w 191"/>
                <a:gd name="T37" fmla="*/ 182 h 189"/>
                <a:gd name="T38" fmla="*/ 45 w 191"/>
                <a:gd name="T39" fmla="*/ 179 h 189"/>
                <a:gd name="T40" fmla="*/ 32 w 191"/>
                <a:gd name="T41" fmla="*/ 147 h 189"/>
                <a:gd name="T42" fmla="*/ 32 w 191"/>
                <a:gd name="T43" fmla="*/ 130 h 189"/>
                <a:gd name="T44" fmla="*/ 27 w 191"/>
                <a:gd name="T45" fmla="*/ 166 h 189"/>
                <a:gd name="T46" fmla="*/ 32 w 191"/>
                <a:gd name="T47" fmla="*/ 182 h 189"/>
                <a:gd name="T48" fmla="*/ 23 w 191"/>
                <a:gd name="T49" fmla="*/ 189 h 189"/>
                <a:gd name="T50" fmla="*/ 7 w 191"/>
                <a:gd name="T51" fmla="*/ 170 h 189"/>
                <a:gd name="T52" fmla="*/ 5 w 191"/>
                <a:gd name="T53" fmla="*/ 164 h 189"/>
                <a:gd name="T54" fmla="*/ 9 w 191"/>
                <a:gd name="T55" fmla="*/ 130 h 189"/>
                <a:gd name="T56" fmla="*/ 11 w 191"/>
                <a:gd name="T57" fmla="*/ 125 h 189"/>
                <a:gd name="T58" fmla="*/ 9 w 191"/>
                <a:gd name="T59" fmla="*/ 101 h 189"/>
                <a:gd name="T60" fmla="*/ 13 w 191"/>
                <a:gd name="T61" fmla="*/ 50 h 189"/>
                <a:gd name="T62" fmla="*/ 14 w 191"/>
                <a:gd name="T63" fmla="*/ 49 h 189"/>
                <a:gd name="T64" fmla="*/ 8 w 191"/>
                <a:gd name="T65" fmla="*/ 39 h 189"/>
                <a:gd name="T66" fmla="*/ 5 w 191"/>
                <a:gd name="T67" fmla="*/ 0 h 189"/>
                <a:gd name="T68" fmla="*/ 9 w 191"/>
                <a:gd name="T69" fmla="*/ 0 h 189"/>
                <a:gd name="T70" fmla="*/ 27 w 191"/>
                <a:gd name="T71" fmla="*/ 37 h 189"/>
                <a:gd name="T72" fmla="*/ 110 w 191"/>
                <a:gd name="T73" fmla="*/ 38 h 189"/>
                <a:gd name="T74" fmla="*/ 125 w 191"/>
                <a:gd name="T75" fmla="*/ 34 h 189"/>
                <a:gd name="T76" fmla="*/ 139 w 191"/>
                <a:gd name="T77" fmla="*/ 26 h 189"/>
                <a:gd name="T78" fmla="*/ 149 w 191"/>
                <a:gd name="T79" fmla="*/ 20 h 189"/>
                <a:gd name="T80" fmla="*/ 185 w 191"/>
                <a:gd name="T81" fmla="*/ 43 h 189"/>
                <a:gd name="T82" fmla="*/ 180 w 191"/>
                <a:gd name="T83" fmla="*/ 102 h 189"/>
                <a:gd name="T84" fmla="*/ 179 w 191"/>
                <a:gd name="T85" fmla="*/ 110 h 189"/>
                <a:gd name="T86" fmla="*/ 176 w 191"/>
                <a:gd name="T87" fmla="*/ 153 h 189"/>
                <a:gd name="T88" fmla="*/ 176 w 191"/>
                <a:gd name="T89" fmla="*/ 159 h 189"/>
                <a:gd name="T90" fmla="*/ 185 w 191"/>
                <a:gd name="T91" fmla="*/ 168 h 189"/>
                <a:gd name="T92" fmla="*/ 184 w 191"/>
                <a:gd name="T93" fmla="*/ 18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189">
                  <a:moveTo>
                    <a:pt x="184" y="180"/>
                  </a:moveTo>
                  <a:cubicBezTo>
                    <a:pt x="156" y="185"/>
                    <a:pt x="161" y="170"/>
                    <a:pt x="161" y="152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152" y="151"/>
                    <a:pt x="152" y="151"/>
                    <a:pt x="152" y="151"/>
                  </a:cubicBezTo>
                  <a:cubicBezTo>
                    <a:pt x="150" y="157"/>
                    <a:pt x="149" y="163"/>
                    <a:pt x="158" y="168"/>
                  </a:cubicBezTo>
                  <a:cubicBezTo>
                    <a:pt x="164" y="173"/>
                    <a:pt x="157" y="181"/>
                    <a:pt x="150" y="180"/>
                  </a:cubicBezTo>
                  <a:cubicBezTo>
                    <a:pt x="130" y="180"/>
                    <a:pt x="133" y="167"/>
                    <a:pt x="134" y="157"/>
                  </a:cubicBezTo>
                  <a:cubicBezTo>
                    <a:pt x="136" y="143"/>
                    <a:pt x="136" y="143"/>
                    <a:pt x="136" y="143"/>
                  </a:cubicBezTo>
                  <a:cubicBezTo>
                    <a:pt x="136" y="134"/>
                    <a:pt x="138" y="128"/>
                    <a:pt x="139" y="115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14" y="102"/>
                    <a:pt x="99" y="98"/>
                    <a:pt x="82" y="88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4" y="91"/>
                    <a:pt x="65" y="97"/>
                    <a:pt x="65" y="102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53" y="140"/>
                    <a:pt x="53" y="140"/>
                    <a:pt x="53" y="140"/>
                  </a:cubicBezTo>
                  <a:cubicBezTo>
                    <a:pt x="52" y="142"/>
                    <a:pt x="52" y="142"/>
                    <a:pt x="52" y="142"/>
                  </a:cubicBezTo>
                  <a:cubicBezTo>
                    <a:pt x="51" y="144"/>
                    <a:pt x="51" y="151"/>
                    <a:pt x="54" y="155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64" y="172"/>
                    <a:pt x="65" y="187"/>
                    <a:pt x="53" y="182"/>
                  </a:cubicBezTo>
                  <a:cubicBezTo>
                    <a:pt x="45" y="179"/>
                    <a:pt x="45" y="179"/>
                    <a:pt x="45" y="179"/>
                  </a:cubicBezTo>
                  <a:cubicBezTo>
                    <a:pt x="39" y="176"/>
                    <a:pt x="34" y="159"/>
                    <a:pt x="32" y="147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27" y="128"/>
                    <a:pt x="25" y="159"/>
                    <a:pt x="27" y="166"/>
                  </a:cubicBezTo>
                  <a:cubicBezTo>
                    <a:pt x="32" y="182"/>
                    <a:pt x="32" y="182"/>
                    <a:pt x="32" y="182"/>
                  </a:cubicBezTo>
                  <a:cubicBezTo>
                    <a:pt x="33" y="187"/>
                    <a:pt x="27" y="189"/>
                    <a:pt x="23" y="189"/>
                  </a:cubicBezTo>
                  <a:cubicBezTo>
                    <a:pt x="13" y="189"/>
                    <a:pt x="9" y="178"/>
                    <a:pt x="7" y="170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54"/>
                    <a:pt x="4" y="139"/>
                    <a:pt x="9" y="130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6" y="114"/>
                    <a:pt x="10" y="107"/>
                    <a:pt x="9" y="101"/>
                  </a:cubicBezTo>
                  <a:cubicBezTo>
                    <a:pt x="5" y="84"/>
                    <a:pt x="1" y="67"/>
                    <a:pt x="13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8"/>
                    <a:pt x="10" y="45"/>
                    <a:pt x="8" y="39"/>
                  </a:cubicBezTo>
                  <a:cubicBezTo>
                    <a:pt x="4" y="24"/>
                    <a:pt x="0" y="0"/>
                    <a:pt x="5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9" y="0"/>
                    <a:pt x="16" y="39"/>
                    <a:pt x="27" y="37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30" y="32"/>
                    <a:pt x="135" y="29"/>
                    <a:pt x="139" y="26"/>
                  </a:cubicBezTo>
                  <a:cubicBezTo>
                    <a:pt x="149" y="20"/>
                    <a:pt x="149" y="20"/>
                    <a:pt x="149" y="20"/>
                  </a:cubicBezTo>
                  <a:cubicBezTo>
                    <a:pt x="160" y="31"/>
                    <a:pt x="169" y="38"/>
                    <a:pt x="185" y="43"/>
                  </a:cubicBezTo>
                  <a:cubicBezTo>
                    <a:pt x="189" y="76"/>
                    <a:pt x="185" y="83"/>
                    <a:pt x="180" y="102"/>
                  </a:cubicBezTo>
                  <a:cubicBezTo>
                    <a:pt x="179" y="110"/>
                    <a:pt x="179" y="110"/>
                    <a:pt x="179" y="110"/>
                  </a:cubicBezTo>
                  <a:cubicBezTo>
                    <a:pt x="176" y="124"/>
                    <a:pt x="175" y="139"/>
                    <a:pt x="176" y="153"/>
                  </a:cubicBezTo>
                  <a:cubicBezTo>
                    <a:pt x="176" y="159"/>
                    <a:pt x="176" y="159"/>
                    <a:pt x="176" y="159"/>
                  </a:cubicBezTo>
                  <a:cubicBezTo>
                    <a:pt x="176" y="166"/>
                    <a:pt x="180" y="167"/>
                    <a:pt x="185" y="168"/>
                  </a:cubicBezTo>
                  <a:cubicBezTo>
                    <a:pt x="188" y="170"/>
                    <a:pt x="191" y="177"/>
                    <a:pt x="184" y="1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380"/>
            <p:cNvSpPr>
              <a:spLocks/>
            </p:cNvSpPr>
            <p:nvPr/>
          </p:nvSpPr>
          <p:spPr bwMode="auto">
            <a:xfrm>
              <a:off x="7970838" y="1312862"/>
              <a:ext cx="279400" cy="244475"/>
            </a:xfrm>
            <a:custGeom>
              <a:avLst/>
              <a:gdLst>
                <a:gd name="T0" fmla="*/ 46 w 88"/>
                <a:gd name="T1" fmla="*/ 23 h 77"/>
                <a:gd name="T2" fmla="*/ 61 w 88"/>
                <a:gd name="T3" fmla="*/ 36 h 77"/>
                <a:gd name="T4" fmla="*/ 66 w 88"/>
                <a:gd name="T5" fmla="*/ 43 h 77"/>
                <a:gd name="T6" fmla="*/ 81 w 88"/>
                <a:gd name="T7" fmla="*/ 47 h 77"/>
                <a:gd name="T8" fmla="*/ 83 w 88"/>
                <a:gd name="T9" fmla="*/ 47 h 77"/>
                <a:gd name="T10" fmla="*/ 85 w 88"/>
                <a:gd name="T11" fmla="*/ 61 h 77"/>
                <a:gd name="T12" fmla="*/ 84 w 88"/>
                <a:gd name="T13" fmla="*/ 63 h 77"/>
                <a:gd name="T14" fmla="*/ 52 w 88"/>
                <a:gd name="T15" fmla="*/ 71 h 77"/>
                <a:gd name="T16" fmla="*/ 47 w 88"/>
                <a:gd name="T17" fmla="*/ 69 h 77"/>
                <a:gd name="T18" fmla="*/ 45 w 88"/>
                <a:gd name="T19" fmla="*/ 69 h 77"/>
                <a:gd name="T20" fmla="*/ 42 w 88"/>
                <a:gd name="T21" fmla="*/ 71 h 77"/>
                <a:gd name="T22" fmla="*/ 35 w 88"/>
                <a:gd name="T23" fmla="*/ 76 h 77"/>
                <a:gd name="T24" fmla="*/ 0 w 88"/>
                <a:gd name="T25" fmla="*/ 53 h 77"/>
                <a:gd name="T26" fmla="*/ 21 w 88"/>
                <a:gd name="T27" fmla="*/ 26 h 77"/>
                <a:gd name="T28" fmla="*/ 28 w 88"/>
                <a:gd name="T29" fmla="*/ 15 h 77"/>
                <a:gd name="T30" fmla="*/ 30 w 88"/>
                <a:gd name="T31" fmla="*/ 12 h 77"/>
                <a:gd name="T32" fmla="*/ 31 w 88"/>
                <a:gd name="T33" fmla="*/ 8 h 77"/>
                <a:gd name="T34" fmla="*/ 42 w 88"/>
                <a:gd name="T35" fmla="*/ 2 h 77"/>
                <a:gd name="T36" fmla="*/ 47 w 88"/>
                <a:gd name="T37" fmla="*/ 14 h 77"/>
                <a:gd name="T38" fmla="*/ 46 w 88"/>
                <a:gd name="T39" fmla="*/ 18 h 77"/>
                <a:gd name="T40" fmla="*/ 46 w 88"/>
                <a:gd name="T41" fmla="*/ 2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77">
                  <a:moveTo>
                    <a:pt x="46" y="23"/>
                  </a:moveTo>
                  <a:cubicBezTo>
                    <a:pt x="50" y="26"/>
                    <a:pt x="56" y="32"/>
                    <a:pt x="61" y="36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70" y="47"/>
                    <a:pt x="76" y="46"/>
                    <a:pt x="81" y="47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8" y="50"/>
                    <a:pt x="86" y="56"/>
                    <a:pt x="85" y="61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78" y="76"/>
                    <a:pt x="63" y="77"/>
                    <a:pt x="52" y="71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21" y="70"/>
                    <a:pt x="9" y="63"/>
                    <a:pt x="0" y="53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3" y="4"/>
                    <a:pt x="38" y="0"/>
                    <a:pt x="42" y="2"/>
                  </a:cubicBezTo>
                  <a:cubicBezTo>
                    <a:pt x="46" y="3"/>
                    <a:pt x="48" y="10"/>
                    <a:pt x="47" y="14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23"/>
                    <a:pt x="46" y="23"/>
                    <a:pt x="46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381"/>
            <p:cNvSpPr>
              <a:spLocks/>
            </p:cNvSpPr>
            <p:nvPr/>
          </p:nvSpPr>
          <p:spPr bwMode="auto">
            <a:xfrm>
              <a:off x="8561388" y="1220787"/>
              <a:ext cx="915988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382"/>
            <p:cNvSpPr>
              <a:spLocks/>
            </p:cNvSpPr>
            <p:nvPr/>
          </p:nvSpPr>
          <p:spPr bwMode="auto">
            <a:xfrm>
              <a:off x="8561388" y="1220787"/>
              <a:ext cx="915988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383"/>
            <p:cNvSpPr>
              <a:spLocks/>
            </p:cNvSpPr>
            <p:nvPr/>
          </p:nvSpPr>
          <p:spPr bwMode="auto">
            <a:xfrm>
              <a:off x="8580438" y="1239837"/>
              <a:ext cx="877888" cy="876300"/>
            </a:xfrm>
            <a:custGeom>
              <a:avLst/>
              <a:gdLst>
                <a:gd name="T0" fmla="*/ 18 w 276"/>
                <a:gd name="T1" fmla="*/ 276 h 276"/>
                <a:gd name="T2" fmla="*/ 9 w 276"/>
                <a:gd name="T3" fmla="*/ 274 h 276"/>
                <a:gd name="T4" fmla="*/ 0 w 276"/>
                <a:gd name="T5" fmla="*/ 258 h 276"/>
                <a:gd name="T6" fmla="*/ 0 w 276"/>
                <a:gd name="T7" fmla="*/ 18 h 276"/>
                <a:gd name="T8" fmla="*/ 6 w 276"/>
                <a:gd name="T9" fmla="*/ 6 h 276"/>
                <a:gd name="T10" fmla="*/ 18 w 276"/>
                <a:gd name="T11" fmla="*/ 0 h 276"/>
                <a:gd name="T12" fmla="*/ 258 w 276"/>
                <a:gd name="T13" fmla="*/ 0 h 276"/>
                <a:gd name="T14" fmla="*/ 271 w 276"/>
                <a:gd name="T15" fmla="*/ 6 h 276"/>
                <a:gd name="T16" fmla="*/ 276 w 276"/>
                <a:gd name="T17" fmla="*/ 18 h 276"/>
                <a:gd name="T18" fmla="*/ 276 w 276"/>
                <a:gd name="T19" fmla="*/ 258 h 276"/>
                <a:gd name="T20" fmla="*/ 271 w 276"/>
                <a:gd name="T21" fmla="*/ 271 h 276"/>
                <a:gd name="T22" fmla="*/ 258 w 276"/>
                <a:gd name="T23" fmla="*/ 276 h 276"/>
                <a:gd name="T24" fmla="*/ 18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8" y="276"/>
                  </a:moveTo>
                  <a:cubicBezTo>
                    <a:pt x="15" y="276"/>
                    <a:pt x="12" y="276"/>
                    <a:pt x="9" y="274"/>
                  </a:cubicBezTo>
                  <a:cubicBezTo>
                    <a:pt x="4" y="270"/>
                    <a:pt x="0" y="264"/>
                    <a:pt x="0" y="25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2" y="9"/>
                    <a:pt x="6" y="6"/>
                  </a:cubicBezTo>
                  <a:cubicBezTo>
                    <a:pt x="9" y="2"/>
                    <a:pt x="14" y="0"/>
                    <a:pt x="18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3" y="0"/>
                    <a:pt x="268" y="2"/>
                    <a:pt x="271" y="6"/>
                  </a:cubicBezTo>
                  <a:cubicBezTo>
                    <a:pt x="274" y="9"/>
                    <a:pt x="276" y="14"/>
                    <a:pt x="276" y="18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63"/>
                    <a:pt x="274" y="268"/>
                    <a:pt x="271" y="271"/>
                  </a:cubicBezTo>
                  <a:cubicBezTo>
                    <a:pt x="268" y="274"/>
                    <a:pt x="263" y="276"/>
                    <a:pt x="258" y="276"/>
                  </a:cubicBezTo>
                  <a:cubicBezTo>
                    <a:pt x="18" y="276"/>
                    <a:pt x="18" y="276"/>
                    <a:pt x="18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384"/>
            <p:cNvSpPr>
              <a:spLocks/>
            </p:cNvSpPr>
            <p:nvPr/>
          </p:nvSpPr>
          <p:spPr bwMode="auto">
            <a:xfrm>
              <a:off x="8640763" y="1836737"/>
              <a:ext cx="760413" cy="69850"/>
            </a:xfrm>
            <a:custGeom>
              <a:avLst/>
              <a:gdLst>
                <a:gd name="T0" fmla="*/ 465 w 479"/>
                <a:gd name="T1" fmla="*/ 42 h 44"/>
                <a:gd name="T2" fmla="*/ 447 w 479"/>
                <a:gd name="T3" fmla="*/ 44 h 44"/>
                <a:gd name="T4" fmla="*/ 427 w 479"/>
                <a:gd name="T5" fmla="*/ 36 h 44"/>
                <a:gd name="T6" fmla="*/ 413 w 479"/>
                <a:gd name="T7" fmla="*/ 38 h 44"/>
                <a:gd name="T8" fmla="*/ 391 w 479"/>
                <a:gd name="T9" fmla="*/ 44 h 44"/>
                <a:gd name="T10" fmla="*/ 371 w 479"/>
                <a:gd name="T11" fmla="*/ 38 h 44"/>
                <a:gd name="T12" fmla="*/ 355 w 479"/>
                <a:gd name="T13" fmla="*/ 36 h 44"/>
                <a:gd name="T14" fmla="*/ 337 w 479"/>
                <a:gd name="T15" fmla="*/ 44 h 44"/>
                <a:gd name="T16" fmla="*/ 315 w 479"/>
                <a:gd name="T17" fmla="*/ 40 h 44"/>
                <a:gd name="T18" fmla="*/ 299 w 479"/>
                <a:gd name="T19" fmla="*/ 32 h 44"/>
                <a:gd name="T20" fmla="*/ 281 w 479"/>
                <a:gd name="T21" fmla="*/ 44 h 44"/>
                <a:gd name="T22" fmla="*/ 259 w 479"/>
                <a:gd name="T23" fmla="*/ 42 h 44"/>
                <a:gd name="T24" fmla="*/ 243 w 479"/>
                <a:gd name="T25" fmla="*/ 28 h 44"/>
                <a:gd name="T26" fmla="*/ 224 w 479"/>
                <a:gd name="T27" fmla="*/ 42 h 44"/>
                <a:gd name="T28" fmla="*/ 204 w 479"/>
                <a:gd name="T29" fmla="*/ 44 h 44"/>
                <a:gd name="T30" fmla="*/ 184 w 479"/>
                <a:gd name="T31" fmla="*/ 32 h 44"/>
                <a:gd name="T32" fmla="*/ 168 w 479"/>
                <a:gd name="T33" fmla="*/ 40 h 44"/>
                <a:gd name="T34" fmla="*/ 146 w 479"/>
                <a:gd name="T35" fmla="*/ 44 h 44"/>
                <a:gd name="T36" fmla="*/ 126 w 479"/>
                <a:gd name="T37" fmla="*/ 34 h 44"/>
                <a:gd name="T38" fmla="*/ 110 w 479"/>
                <a:gd name="T39" fmla="*/ 38 h 44"/>
                <a:gd name="T40" fmla="*/ 88 w 479"/>
                <a:gd name="T41" fmla="*/ 44 h 44"/>
                <a:gd name="T42" fmla="*/ 68 w 479"/>
                <a:gd name="T43" fmla="*/ 38 h 44"/>
                <a:gd name="T44" fmla="*/ 54 w 479"/>
                <a:gd name="T45" fmla="*/ 34 h 44"/>
                <a:gd name="T46" fmla="*/ 32 w 479"/>
                <a:gd name="T47" fmla="*/ 44 h 44"/>
                <a:gd name="T48" fmla="*/ 12 w 479"/>
                <a:gd name="T49" fmla="*/ 40 h 44"/>
                <a:gd name="T50" fmla="*/ 0 w 479"/>
                <a:gd name="T51" fmla="*/ 0 h 44"/>
                <a:gd name="T52" fmla="*/ 16 w 479"/>
                <a:gd name="T53" fmla="*/ 14 h 44"/>
                <a:gd name="T54" fmla="*/ 40 w 479"/>
                <a:gd name="T55" fmla="*/ 16 h 44"/>
                <a:gd name="T56" fmla="*/ 58 w 479"/>
                <a:gd name="T57" fmla="*/ 4 h 44"/>
                <a:gd name="T58" fmla="*/ 74 w 479"/>
                <a:gd name="T59" fmla="*/ 12 h 44"/>
                <a:gd name="T60" fmla="*/ 94 w 479"/>
                <a:gd name="T61" fmla="*/ 16 h 44"/>
                <a:gd name="T62" fmla="*/ 114 w 479"/>
                <a:gd name="T63" fmla="*/ 8 h 44"/>
                <a:gd name="T64" fmla="*/ 130 w 479"/>
                <a:gd name="T65" fmla="*/ 10 h 44"/>
                <a:gd name="T66" fmla="*/ 150 w 479"/>
                <a:gd name="T67" fmla="*/ 16 h 44"/>
                <a:gd name="T68" fmla="*/ 170 w 479"/>
                <a:gd name="T69" fmla="*/ 10 h 44"/>
                <a:gd name="T70" fmla="*/ 186 w 479"/>
                <a:gd name="T71" fmla="*/ 8 h 44"/>
                <a:gd name="T72" fmla="*/ 206 w 479"/>
                <a:gd name="T73" fmla="*/ 16 h 44"/>
                <a:gd name="T74" fmla="*/ 228 w 479"/>
                <a:gd name="T75" fmla="*/ 14 h 44"/>
                <a:gd name="T76" fmla="*/ 245 w 479"/>
                <a:gd name="T77" fmla="*/ 4 h 44"/>
                <a:gd name="T78" fmla="*/ 263 w 479"/>
                <a:gd name="T79" fmla="*/ 16 h 44"/>
                <a:gd name="T80" fmla="*/ 285 w 479"/>
                <a:gd name="T81" fmla="*/ 14 h 44"/>
                <a:gd name="T82" fmla="*/ 303 w 479"/>
                <a:gd name="T83" fmla="*/ 0 h 44"/>
                <a:gd name="T84" fmla="*/ 319 w 479"/>
                <a:gd name="T85" fmla="*/ 14 h 44"/>
                <a:gd name="T86" fmla="*/ 341 w 479"/>
                <a:gd name="T87" fmla="*/ 16 h 44"/>
                <a:gd name="T88" fmla="*/ 359 w 479"/>
                <a:gd name="T89" fmla="*/ 4 h 44"/>
                <a:gd name="T90" fmla="*/ 375 w 479"/>
                <a:gd name="T91" fmla="*/ 12 h 44"/>
                <a:gd name="T92" fmla="*/ 399 w 479"/>
                <a:gd name="T93" fmla="*/ 16 h 44"/>
                <a:gd name="T94" fmla="*/ 417 w 479"/>
                <a:gd name="T95" fmla="*/ 8 h 44"/>
                <a:gd name="T96" fmla="*/ 433 w 479"/>
                <a:gd name="T97" fmla="*/ 10 h 44"/>
                <a:gd name="T98" fmla="*/ 453 w 479"/>
                <a:gd name="T99" fmla="*/ 18 h 44"/>
                <a:gd name="T100" fmla="*/ 469 w 479"/>
                <a:gd name="T101" fmla="*/ 14 h 44"/>
                <a:gd name="T102" fmla="*/ 479 w 479"/>
                <a:gd name="T103" fmla="*/ 3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9" h="44">
                  <a:moveTo>
                    <a:pt x="479" y="32"/>
                  </a:moveTo>
                  <a:lnTo>
                    <a:pt x="477" y="36"/>
                  </a:lnTo>
                  <a:lnTo>
                    <a:pt x="473" y="38"/>
                  </a:lnTo>
                  <a:lnTo>
                    <a:pt x="469" y="40"/>
                  </a:lnTo>
                  <a:lnTo>
                    <a:pt x="465" y="42"/>
                  </a:lnTo>
                  <a:lnTo>
                    <a:pt x="461" y="42"/>
                  </a:lnTo>
                  <a:lnTo>
                    <a:pt x="459" y="44"/>
                  </a:lnTo>
                  <a:lnTo>
                    <a:pt x="455" y="44"/>
                  </a:lnTo>
                  <a:lnTo>
                    <a:pt x="451" y="44"/>
                  </a:lnTo>
                  <a:lnTo>
                    <a:pt x="447" y="44"/>
                  </a:lnTo>
                  <a:lnTo>
                    <a:pt x="443" y="44"/>
                  </a:lnTo>
                  <a:lnTo>
                    <a:pt x="439" y="42"/>
                  </a:lnTo>
                  <a:lnTo>
                    <a:pt x="435" y="40"/>
                  </a:lnTo>
                  <a:lnTo>
                    <a:pt x="431" y="38"/>
                  </a:lnTo>
                  <a:lnTo>
                    <a:pt x="427" y="36"/>
                  </a:lnTo>
                  <a:lnTo>
                    <a:pt x="425" y="32"/>
                  </a:lnTo>
                  <a:lnTo>
                    <a:pt x="421" y="30"/>
                  </a:lnTo>
                  <a:lnTo>
                    <a:pt x="419" y="32"/>
                  </a:lnTo>
                  <a:lnTo>
                    <a:pt x="415" y="36"/>
                  </a:lnTo>
                  <a:lnTo>
                    <a:pt x="413" y="38"/>
                  </a:lnTo>
                  <a:lnTo>
                    <a:pt x="409" y="40"/>
                  </a:lnTo>
                  <a:lnTo>
                    <a:pt x="405" y="42"/>
                  </a:lnTo>
                  <a:lnTo>
                    <a:pt x="401" y="44"/>
                  </a:lnTo>
                  <a:lnTo>
                    <a:pt x="395" y="44"/>
                  </a:lnTo>
                  <a:lnTo>
                    <a:pt x="391" y="44"/>
                  </a:lnTo>
                  <a:lnTo>
                    <a:pt x="387" y="44"/>
                  </a:lnTo>
                  <a:lnTo>
                    <a:pt x="381" y="44"/>
                  </a:lnTo>
                  <a:lnTo>
                    <a:pt x="377" y="42"/>
                  </a:lnTo>
                  <a:lnTo>
                    <a:pt x="373" y="40"/>
                  </a:lnTo>
                  <a:lnTo>
                    <a:pt x="371" y="38"/>
                  </a:lnTo>
                  <a:lnTo>
                    <a:pt x="367" y="36"/>
                  </a:lnTo>
                  <a:lnTo>
                    <a:pt x="365" y="32"/>
                  </a:lnTo>
                  <a:lnTo>
                    <a:pt x="361" y="28"/>
                  </a:lnTo>
                  <a:lnTo>
                    <a:pt x="359" y="32"/>
                  </a:lnTo>
                  <a:lnTo>
                    <a:pt x="355" y="36"/>
                  </a:lnTo>
                  <a:lnTo>
                    <a:pt x="353" y="38"/>
                  </a:lnTo>
                  <a:lnTo>
                    <a:pt x="349" y="40"/>
                  </a:lnTo>
                  <a:lnTo>
                    <a:pt x="345" y="42"/>
                  </a:lnTo>
                  <a:lnTo>
                    <a:pt x="341" y="44"/>
                  </a:lnTo>
                  <a:lnTo>
                    <a:pt x="337" y="44"/>
                  </a:lnTo>
                  <a:lnTo>
                    <a:pt x="333" y="44"/>
                  </a:lnTo>
                  <a:lnTo>
                    <a:pt x="327" y="44"/>
                  </a:lnTo>
                  <a:lnTo>
                    <a:pt x="323" y="44"/>
                  </a:lnTo>
                  <a:lnTo>
                    <a:pt x="319" y="42"/>
                  </a:lnTo>
                  <a:lnTo>
                    <a:pt x="315" y="40"/>
                  </a:lnTo>
                  <a:lnTo>
                    <a:pt x="311" y="38"/>
                  </a:lnTo>
                  <a:lnTo>
                    <a:pt x="307" y="36"/>
                  </a:lnTo>
                  <a:lnTo>
                    <a:pt x="305" y="32"/>
                  </a:lnTo>
                  <a:lnTo>
                    <a:pt x="301" y="28"/>
                  </a:lnTo>
                  <a:lnTo>
                    <a:pt x="299" y="32"/>
                  </a:lnTo>
                  <a:lnTo>
                    <a:pt x="295" y="36"/>
                  </a:lnTo>
                  <a:lnTo>
                    <a:pt x="293" y="38"/>
                  </a:lnTo>
                  <a:lnTo>
                    <a:pt x="289" y="40"/>
                  </a:lnTo>
                  <a:lnTo>
                    <a:pt x="285" y="42"/>
                  </a:lnTo>
                  <a:lnTo>
                    <a:pt x="281" y="44"/>
                  </a:lnTo>
                  <a:lnTo>
                    <a:pt x="277" y="44"/>
                  </a:lnTo>
                  <a:lnTo>
                    <a:pt x="273" y="44"/>
                  </a:lnTo>
                  <a:lnTo>
                    <a:pt x="269" y="44"/>
                  </a:lnTo>
                  <a:lnTo>
                    <a:pt x="263" y="44"/>
                  </a:lnTo>
                  <a:lnTo>
                    <a:pt x="259" y="42"/>
                  </a:lnTo>
                  <a:lnTo>
                    <a:pt x="255" y="40"/>
                  </a:lnTo>
                  <a:lnTo>
                    <a:pt x="253" y="38"/>
                  </a:lnTo>
                  <a:lnTo>
                    <a:pt x="249" y="36"/>
                  </a:lnTo>
                  <a:lnTo>
                    <a:pt x="245" y="32"/>
                  </a:lnTo>
                  <a:lnTo>
                    <a:pt x="243" y="28"/>
                  </a:lnTo>
                  <a:lnTo>
                    <a:pt x="238" y="32"/>
                  </a:lnTo>
                  <a:lnTo>
                    <a:pt x="236" y="36"/>
                  </a:lnTo>
                  <a:lnTo>
                    <a:pt x="232" y="38"/>
                  </a:lnTo>
                  <a:lnTo>
                    <a:pt x="228" y="40"/>
                  </a:lnTo>
                  <a:lnTo>
                    <a:pt x="224" y="42"/>
                  </a:lnTo>
                  <a:lnTo>
                    <a:pt x="220" y="44"/>
                  </a:lnTo>
                  <a:lnTo>
                    <a:pt x="218" y="44"/>
                  </a:lnTo>
                  <a:lnTo>
                    <a:pt x="214" y="44"/>
                  </a:lnTo>
                  <a:lnTo>
                    <a:pt x="208" y="44"/>
                  </a:lnTo>
                  <a:lnTo>
                    <a:pt x="204" y="44"/>
                  </a:lnTo>
                  <a:lnTo>
                    <a:pt x="200" y="42"/>
                  </a:lnTo>
                  <a:lnTo>
                    <a:pt x="196" y="40"/>
                  </a:lnTo>
                  <a:lnTo>
                    <a:pt x="192" y="38"/>
                  </a:lnTo>
                  <a:lnTo>
                    <a:pt x="188" y="36"/>
                  </a:lnTo>
                  <a:lnTo>
                    <a:pt x="184" y="32"/>
                  </a:lnTo>
                  <a:lnTo>
                    <a:pt x="182" y="28"/>
                  </a:lnTo>
                  <a:lnTo>
                    <a:pt x="178" y="32"/>
                  </a:lnTo>
                  <a:lnTo>
                    <a:pt x="176" y="34"/>
                  </a:lnTo>
                  <a:lnTo>
                    <a:pt x="172" y="38"/>
                  </a:lnTo>
                  <a:lnTo>
                    <a:pt x="168" y="40"/>
                  </a:lnTo>
                  <a:lnTo>
                    <a:pt x="164" y="42"/>
                  </a:lnTo>
                  <a:lnTo>
                    <a:pt x="160" y="44"/>
                  </a:lnTo>
                  <a:lnTo>
                    <a:pt x="156" y="44"/>
                  </a:lnTo>
                  <a:lnTo>
                    <a:pt x="150" y="44"/>
                  </a:lnTo>
                  <a:lnTo>
                    <a:pt x="146" y="44"/>
                  </a:lnTo>
                  <a:lnTo>
                    <a:pt x="142" y="44"/>
                  </a:lnTo>
                  <a:lnTo>
                    <a:pt x="136" y="42"/>
                  </a:lnTo>
                  <a:lnTo>
                    <a:pt x="132" y="40"/>
                  </a:lnTo>
                  <a:lnTo>
                    <a:pt x="128" y="38"/>
                  </a:lnTo>
                  <a:lnTo>
                    <a:pt x="126" y="34"/>
                  </a:lnTo>
                  <a:lnTo>
                    <a:pt x="122" y="30"/>
                  </a:lnTo>
                  <a:lnTo>
                    <a:pt x="120" y="28"/>
                  </a:lnTo>
                  <a:lnTo>
                    <a:pt x="118" y="30"/>
                  </a:lnTo>
                  <a:lnTo>
                    <a:pt x="114" y="34"/>
                  </a:lnTo>
                  <a:lnTo>
                    <a:pt x="110" y="38"/>
                  </a:lnTo>
                  <a:lnTo>
                    <a:pt x="106" y="40"/>
                  </a:lnTo>
                  <a:lnTo>
                    <a:pt x="102" y="42"/>
                  </a:lnTo>
                  <a:lnTo>
                    <a:pt x="98" y="42"/>
                  </a:lnTo>
                  <a:lnTo>
                    <a:pt x="94" y="44"/>
                  </a:lnTo>
                  <a:lnTo>
                    <a:pt x="88" y="44"/>
                  </a:lnTo>
                  <a:lnTo>
                    <a:pt x="84" y="44"/>
                  </a:lnTo>
                  <a:lnTo>
                    <a:pt x="80" y="44"/>
                  </a:lnTo>
                  <a:lnTo>
                    <a:pt x="76" y="42"/>
                  </a:lnTo>
                  <a:lnTo>
                    <a:pt x="72" y="40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2" y="32"/>
                  </a:lnTo>
                  <a:lnTo>
                    <a:pt x="60" y="28"/>
                  </a:lnTo>
                  <a:lnTo>
                    <a:pt x="56" y="32"/>
                  </a:lnTo>
                  <a:lnTo>
                    <a:pt x="54" y="34"/>
                  </a:lnTo>
                  <a:lnTo>
                    <a:pt x="50" y="38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2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6" y="42"/>
                  </a:lnTo>
                  <a:lnTo>
                    <a:pt x="12" y="40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2" y="32"/>
                  </a:lnTo>
                  <a:lnTo>
                    <a:pt x="0" y="30"/>
                  </a:lnTo>
                  <a:lnTo>
                    <a:pt x="0" y="0"/>
                  </a:lnTo>
                  <a:lnTo>
                    <a:pt x="2" y="4"/>
                  </a:lnTo>
                  <a:lnTo>
                    <a:pt x="6" y="8"/>
                  </a:lnTo>
                  <a:lnTo>
                    <a:pt x="8" y="10"/>
                  </a:lnTo>
                  <a:lnTo>
                    <a:pt x="12" y="12"/>
                  </a:lnTo>
                  <a:lnTo>
                    <a:pt x="16" y="14"/>
                  </a:lnTo>
                  <a:lnTo>
                    <a:pt x="22" y="16"/>
                  </a:lnTo>
                  <a:lnTo>
                    <a:pt x="26" y="16"/>
                  </a:lnTo>
                  <a:lnTo>
                    <a:pt x="30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4" y="14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4" y="8"/>
                  </a:lnTo>
                  <a:lnTo>
                    <a:pt x="58" y="4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8"/>
                  </a:lnTo>
                  <a:lnTo>
                    <a:pt x="70" y="10"/>
                  </a:lnTo>
                  <a:lnTo>
                    <a:pt x="74" y="12"/>
                  </a:lnTo>
                  <a:lnTo>
                    <a:pt x="78" y="14"/>
                  </a:lnTo>
                  <a:lnTo>
                    <a:pt x="82" y="16"/>
                  </a:lnTo>
                  <a:lnTo>
                    <a:pt x="86" y="16"/>
                  </a:lnTo>
                  <a:lnTo>
                    <a:pt x="88" y="16"/>
                  </a:lnTo>
                  <a:lnTo>
                    <a:pt x="94" y="16"/>
                  </a:lnTo>
                  <a:lnTo>
                    <a:pt x="98" y="16"/>
                  </a:lnTo>
                  <a:lnTo>
                    <a:pt x="102" y="14"/>
                  </a:lnTo>
                  <a:lnTo>
                    <a:pt x="106" y="12"/>
                  </a:lnTo>
                  <a:lnTo>
                    <a:pt x="110" y="10"/>
                  </a:lnTo>
                  <a:lnTo>
                    <a:pt x="114" y="8"/>
                  </a:lnTo>
                  <a:lnTo>
                    <a:pt x="116" y="4"/>
                  </a:lnTo>
                  <a:lnTo>
                    <a:pt x="120" y="2"/>
                  </a:lnTo>
                  <a:lnTo>
                    <a:pt x="122" y="4"/>
                  </a:lnTo>
                  <a:lnTo>
                    <a:pt x="126" y="8"/>
                  </a:lnTo>
                  <a:lnTo>
                    <a:pt x="130" y="10"/>
                  </a:lnTo>
                  <a:lnTo>
                    <a:pt x="132" y="12"/>
                  </a:lnTo>
                  <a:lnTo>
                    <a:pt x="136" y="14"/>
                  </a:lnTo>
                  <a:lnTo>
                    <a:pt x="140" y="16"/>
                  </a:lnTo>
                  <a:lnTo>
                    <a:pt x="144" y="16"/>
                  </a:lnTo>
                  <a:lnTo>
                    <a:pt x="150" y="16"/>
                  </a:lnTo>
                  <a:lnTo>
                    <a:pt x="154" y="16"/>
                  </a:lnTo>
                  <a:lnTo>
                    <a:pt x="158" y="16"/>
                  </a:lnTo>
                  <a:lnTo>
                    <a:pt x="162" y="14"/>
                  </a:lnTo>
                  <a:lnTo>
                    <a:pt x="166" y="12"/>
                  </a:lnTo>
                  <a:lnTo>
                    <a:pt x="170" y="10"/>
                  </a:lnTo>
                  <a:lnTo>
                    <a:pt x="174" y="8"/>
                  </a:lnTo>
                  <a:lnTo>
                    <a:pt x="176" y="4"/>
                  </a:lnTo>
                  <a:lnTo>
                    <a:pt x="180" y="0"/>
                  </a:lnTo>
                  <a:lnTo>
                    <a:pt x="182" y="4"/>
                  </a:lnTo>
                  <a:lnTo>
                    <a:pt x="186" y="8"/>
                  </a:lnTo>
                  <a:lnTo>
                    <a:pt x="190" y="10"/>
                  </a:lnTo>
                  <a:lnTo>
                    <a:pt x="194" y="12"/>
                  </a:lnTo>
                  <a:lnTo>
                    <a:pt x="198" y="14"/>
                  </a:lnTo>
                  <a:lnTo>
                    <a:pt x="202" y="16"/>
                  </a:lnTo>
                  <a:lnTo>
                    <a:pt x="206" y="16"/>
                  </a:lnTo>
                  <a:lnTo>
                    <a:pt x="210" y="16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4" y="14"/>
                  </a:lnTo>
                  <a:lnTo>
                    <a:pt x="228" y="14"/>
                  </a:lnTo>
                  <a:lnTo>
                    <a:pt x="232" y="10"/>
                  </a:lnTo>
                  <a:lnTo>
                    <a:pt x="234" y="8"/>
                  </a:lnTo>
                  <a:lnTo>
                    <a:pt x="238" y="4"/>
                  </a:lnTo>
                  <a:lnTo>
                    <a:pt x="241" y="0"/>
                  </a:lnTo>
                  <a:lnTo>
                    <a:pt x="245" y="4"/>
                  </a:lnTo>
                  <a:lnTo>
                    <a:pt x="249" y="8"/>
                  </a:lnTo>
                  <a:lnTo>
                    <a:pt x="251" y="10"/>
                  </a:lnTo>
                  <a:lnTo>
                    <a:pt x="255" y="12"/>
                  </a:lnTo>
                  <a:lnTo>
                    <a:pt x="259" y="14"/>
                  </a:lnTo>
                  <a:lnTo>
                    <a:pt x="263" y="16"/>
                  </a:lnTo>
                  <a:lnTo>
                    <a:pt x="267" y="16"/>
                  </a:lnTo>
                  <a:lnTo>
                    <a:pt x="271" y="18"/>
                  </a:lnTo>
                  <a:lnTo>
                    <a:pt x="275" y="16"/>
                  </a:lnTo>
                  <a:lnTo>
                    <a:pt x="281" y="16"/>
                  </a:lnTo>
                  <a:lnTo>
                    <a:pt x="285" y="14"/>
                  </a:lnTo>
                  <a:lnTo>
                    <a:pt x="289" y="12"/>
                  </a:lnTo>
                  <a:lnTo>
                    <a:pt x="293" y="10"/>
                  </a:lnTo>
                  <a:lnTo>
                    <a:pt x="297" y="8"/>
                  </a:lnTo>
                  <a:lnTo>
                    <a:pt x="299" y="4"/>
                  </a:lnTo>
                  <a:lnTo>
                    <a:pt x="303" y="0"/>
                  </a:lnTo>
                  <a:lnTo>
                    <a:pt x="305" y="4"/>
                  </a:lnTo>
                  <a:lnTo>
                    <a:pt x="309" y="8"/>
                  </a:lnTo>
                  <a:lnTo>
                    <a:pt x="311" y="10"/>
                  </a:lnTo>
                  <a:lnTo>
                    <a:pt x="315" y="12"/>
                  </a:lnTo>
                  <a:lnTo>
                    <a:pt x="319" y="14"/>
                  </a:lnTo>
                  <a:lnTo>
                    <a:pt x="323" y="16"/>
                  </a:lnTo>
                  <a:lnTo>
                    <a:pt x="327" y="18"/>
                  </a:lnTo>
                  <a:lnTo>
                    <a:pt x="333" y="18"/>
                  </a:lnTo>
                  <a:lnTo>
                    <a:pt x="337" y="18"/>
                  </a:lnTo>
                  <a:lnTo>
                    <a:pt x="341" y="16"/>
                  </a:lnTo>
                  <a:lnTo>
                    <a:pt x="345" y="14"/>
                  </a:lnTo>
                  <a:lnTo>
                    <a:pt x="349" y="12"/>
                  </a:lnTo>
                  <a:lnTo>
                    <a:pt x="353" y="10"/>
                  </a:lnTo>
                  <a:lnTo>
                    <a:pt x="357" y="8"/>
                  </a:lnTo>
                  <a:lnTo>
                    <a:pt x="359" y="4"/>
                  </a:lnTo>
                  <a:lnTo>
                    <a:pt x="363" y="0"/>
                  </a:lnTo>
                  <a:lnTo>
                    <a:pt x="365" y="4"/>
                  </a:lnTo>
                  <a:lnTo>
                    <a:pt x="369" y="8"/>
                  </a:lnTo>
                  <a:lnTo>
                    <a:pt x="371" y="10"/>
                  </a:lnTo>
                  <a:lnTo>
                    <a:pt x="375" y="12"/>
                  </a:lnTo>
                  <a:lnTo>
                    <a:pt x="379" y="14"/>
                  </a:lnTo>
                  <a:lnTo>
                    <a:pt x="385" y="16"/>
                  </a:lnTo>
                  <a:lnTo>
                    <a:pt x="389" y="18"/>
                  </a:lnTo>
                  <a:lnTo>
                    <a:pt x="395" y="18"/>
                  </a:lnTo>
                  <a:lnTo>
                    <a:pt x="399" y="16"/>
                  </a:lnTo>
                  <a:lnTo>
                    <a:pt x="403" y="16"/>
                  </a:lnTo>
                  <a:lnTo>
                    <a:pt x="407" y="14"/>
                  </a:lnTo>
                  <a:lnTo>
                    <a:pt x="411" y="12"/>
                  </a:lnTo>
                  <a:lnTo>
                    <a:pt x="415" y="10"/>
                  </a:lnTo>
                  <a:lnTo>
                    <a:pt x="417" y="8"/>
                  </a:lnTo>
                  <a:lnTo>
                    <a:pt x="421" y="4"/>
                  </a:lnTo>
                  <a:lnTo>
                    <a:pt x="423" y="0"/>
                  </a:lnTo>
                  <a:lnTo>
                    <a:pt x="427" y="4"/>
                  </a:lnTo>
                  <a:lnTo>
                    <a:pt x="429" y="8"/>
                  </a:lnTo>
                  <a:lnTo>
                    <a:pt x="433" y="10"/>
                  </a:lnTo>
                  <a:lnTo>
                    <a:pt x="437" y="12"/>
                  </a:lnTo>
                  <a:lnTo>
                    <a:pt x="441" y="14"/>
                  </a:lnTo>
                  <a:lnTo>
                    <a:pt x="445" y="16"/>
                  </a:lnTo>
                  <a:lnTo>
                    <a:pt x="449" y="18"/>
                  </a:lnTo>
                  <a:lnTo>
                    <a:pt x="453" y="18"/>
                  </a:lnTo>
                  <a:lnTo>
                    <a:pt x="457" y="18"/>
                  </a:lnTo>
                  <a:lnTo>
                    <a:pt x="459" y="16"/>
                  </a:lnTo>
                  <a:lnTo>
                    <a:pt x="463" y="16"/>
                  </a:lnTo>
                  <a:lnTo>
                    <a:pt x="467" y="14"/>
                  </a:lnTo>
                  <a:lnTo>
                    <a:pt x="469" y="14"/>
                  </a:lnTo>
                  <a:lnTo>
                    <a:pt x="473" y="12"/>
                  </a:lnTo>
                  <a:lnTo>
                    <a:pt x="477" y="10"/>
                  </a:lnTo>
                  <a:lnTo>
                    <a:pt x="479" y="6"/>
                  </a:lnTo>
                  <a:lnTo>
                    <a:pt x="479" y="32"/>
                  </a:lnTo>
                  <a:lnTo>
                    <a:pt x="479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385"/>
            <p:cNvSpPr>
              <a:spLocks/>
            </p:cNvSpPr>
            <p:nvPr/>
          </p:nvSpPr>
          <p:spPr bwMode="auto">
            <a:xfrm>
              <a:off x="8634413" y="1462087"/>
              <a:ext cx="744538" cy="352425"/>
            </a:xfrm>
            <a:custGeom>
              <a:avLst/>
              <a:gdLst>
                <a:gd name="T0" fmla="*/ 227 w 234"/>
                <a:gd name="T1" fmla="*/ 92 h 111"/>
                <a:gd name="T2" fmla="*/ 208 w 234"/>
                <a:gd name="T3" fmla="*/ 92 h 111"/>
                <a:gd name="T4" fmla="*/ 201 w 234"/>
                <a:gd name="T5" fmla="*/ 86 h 111"/>
                <a:gd name="T6" fmla="*/ 195 w 234"/>
                <a:gd name="T7" fmla="*/ 75 h 111"/>
                <a:gd name="T8" fmla="*/ 197 w 234"/>
                <a:gd name="T9" fmla="*/ 69 h 111"/>
                <a:gd name="T10" fmla="*/ 204 w 234"/>
                <a:gd name="T11" fmla="*/ 69 h 111"/>
                <a:gd name="T12" fmla="*/ 221 w 234"/>
                <a:gd name="T13" fmla="*/ 56 h 111"/>
                <a:gd name="T14" fmla="*/ 223 w 234"/>
                <a:gd name="T15" fmla="*/ 51 h 111"/>
                <a:gd name="T16" fmla="*/ 228 w 234"/>
                <a:gd name="T17" fmla="*/ 47 h 111"/>
                <a:gd name="T18" fmla="*/ 228 w 234"/>
                <a:gd name="T19" fmla="*/ 37 h 111"/>
                <a:gd name="T20" fmla="*/ 222 w 234"/>
                <a:gd name="T21" fmla="*/ 37 h 111"/>
                <a:gd name="T22" fmla="*/ 195 w 234"/>
                <a:gd name="T23" fmla="*/ 31 h 111"/>
                <a:gd name="T24" fmla="*/ 191 w 234"/>
                <a:gd name="T25" fmla="*/ 26 h 111"/>
                <a:gd name="T26" fmla="*/ 179 w 234"/>
                <a:gd name="T27" fmla="*/ 15 h 111"/>
                <a:gd name="T28" fmla="*/ 173 w 234"/>
                <a:gd name="T29" fmla="*/ 15 h 111"/>
                <a:gd name="T30" fmla="*/ 152 w 234"/>
                <a:gd name="T31" fmla="*/ 16 h 111"/>
                <a:gd name="T32" fmla="*/ 139 w 234"/>
                <a:gd name="T33" fmla="*/ 18 h 111"/>
                <a:gd name="T34" fmla="*/ 113 w 234"/>
                <a:gd name="T35" fmla="*/ 29 h 111"/>
                <a:gd name="T36" fmla="*/ 106 w 234"/>
                <a:gd name="T37" fmla="*/ 33 h 111"/>
                <a:gd name="T38" fmla="*/ 73 w 234"/>
                <a:gd name="T39" fmla="*/ 40 h 111"/>
                <a:gd name="T40" fmla="*/ 55 w 234"/>
                <a:gd name="T41" fmla="*/ 40 h 111"/>
                <a:gd name="T42" fmla="*/ 41 w 234"/>
                <a:gd name="T43" fmla="*/ 28 h 111"/>
                <a:gd name="T44" fmla="*/ 25 w 234"/>
                <a:gd name="T45" fmla="*/ 2 h 111"/>
                <a:gd name="T46" fmla="*/ 21 w 234"/>
                <a:gd name="T47" fmla="*/ 0 h 111"/>
                <a:gd name="T48" fmla="*/ 3 w 234"/>
                <a:gd name="T49" fmla="*/ 1 h 111"/>
                <a:gd name="T50" fmla="*/ 2 w 234"/>
                <a:gd name="T51" fmla="*/ 5 h 111"/>
                <a:gd name="T52" fmla="*/ 19 w 234"/>
                <a:gd name="T53" fmla="*/ 50 h 111"/>
                <a:gd name="T54" fmla="*/ 31 w 234"/>
                <a:gd name="T55" fmla="*/ 58 h 111"/>
                <a:gd name="T56" fmla="*/ 50 w 234"/>
                <a:gd name="T57" fmla="*/ 60 h 111"/>
                <a:gd name="T58" fmla="*/ 64 w 234"/>
                <a:gd name="T59" fmla="*/ 62 h 111"/>
                <a:gd name="T60" fmla="*/ 91 w 234"/>
                <a:gd name="T61" fmla="*/ 68 h 111"/>
                <a:gd name="T62" fmla="*/ 97 w 234"/>
                <a:gd name="T63" fmla="*/ 69 h 111"/>
                <a:gd name="T64" fmla="*/ 114 w 234"/>
                <a:gd name="T65" fmla="*/ 69 h 111"/>
                <a:gd name="T66" fmla="*/ 116 w 234"/>
                <a:gd name="T67" fmla="*/ 75 h 111"/>
                <a:gd name="T68" fmla="*/ 110 w 234"/>
                <a:gd name="T69" fmla="*/ 86 h 111"/>
                <a:gd name="T70" fmla="*/ 103 w 234"/>
                <a:gd name="T71" fmla="*/ 92 h 111"/>
                <a:gd name="T72" fmla="*/ 81 w 234"/>
                <a:gd name="T73" fmla="*/ 92 h 111"/>
                <a:gd name="T74" fmla="*/ 74 w 234"/>
                <a:gd name="T75" fmla="*/ 98 h 111"/>
                <a:gd name="T76" fmla="*/ 74 w 234"/>
                <a:gd name="T77" fmla="*/ 104 h 111"/>
                <a:gd name="T78" fmla="*/ 81 w 234"/>
                <a:gd name="T79" fmla="*/ 111 h 111"/>
                <a:gd name="T80" fmla="*/ 227 w 234"/>
                <a:gd name="T81" fmla="*/ 111 h 111"/>
                <a:gd name="T82" fmla="*/ 234 w 234"/>
                <a:gd name="T83" fmla="*/ 104 h 111"/>
                <a:gd name="T84" fmla="*/ 234 w 234"/>
                <a:gd name="T85" fmla="*/ 98 h 111"/>
                <a:gd name="T86" fmla="*/ 227 w 234"/>
                <a:gd name="T87" fmla="*/ 9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4" h="111">
                  <a:moveTo>
                    <a:pt x="227" y="92"/>
                  </a:moveTo>
                  <a:cubicBezTo>
                    <a:pt x="208" y="92"/>
                    <a:pt x="208" y="92"/>
                    <a:pt x="208" y="92"/>
                  </a:cubicBezTo>
                  <a:cubicBezTo>
                    <a:pt x="204" y="92"/>
                    <a:pt x="202" y="89"/>
                    <a:pt x="201" y="86"/>
                  </a:cubicBezTo>
                  <a:cubicBezTo>
                    <a:pt x="195" y="75"/>
                    <a:pt x="195" y="75"/>
                    <a:pt x="195" y="75"/>
                  </a:cubicBezTo>
                  <a:cubicBezTo>
                    <a:pt x="194" y="73"/>
                    <a:pt x="195" y="69"/>
                    <a:pt x="197" y="69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12" y="69"/>
                    <a:pt x="218" y="63"/>
                    <a:pt x="221" y="56"/>
                  </a:cubicBezTo>
                  <a:cubicBezTo>
                    <a:pt x="223" y="51"/>
                    <a:pt x="223" y="51"/>
                    <a:pt x="223" y="51"/>
                  </a:cubicBezTo>
                  <a:cubicBezTo>
                    <a:pt x="225" y="47"/>
                    <a:pt x="228" y="47"/>
                    <a:pt x="228" y="47"/>
                  </a:cubicBezTo>
                  <a:cubicBezTo>
                    <a:pt x="228" y="37"/>
                    <a:pt x="228" y="37"/>
                    <a:pt x="228" y="37"/>
                  </a:cubicBezTo>
                  <a:cubicBezTo>
                    <a:pt x="222" y="37"/>
                    <a:pt x="222" y="37"/>
                    <a:pt x="222" y="37"/>
                  </a:cubicBezTo>
                  <a:cubicBezTo>
                    <a:pt x="213" y="36"/>
                    <a:pt x="198" y="36"/>
                    <a:pt x="195" y="31"/>
                  </a:cubicBezTo>
                  <a:cubicBezTo>
                    <a:pt x="191" y="26"/>
                    <a:pt x="191" y="26"/>
                    <a:pt x="191" y="26"/>
                  </a:cubicBezTo>
                  <a:cubicBezTo>
                    <a:pt x="190" y="23"/>
                    <a:pt x="187" y="16"/>
                    <a:pt x="179" y="15"/>
                  </a:cubicBezTo>
                  <a:cubicBezTo>
                    <a:pt x="173" y="15"/>
                    <a:pt x="173" y="15"/>
                    <a:pt x="173" y="15"/>
                  </a:cubicBezTo>
                  <a:cubicBezTo>
                    <a:pt x="166" y="15"/>
                    <a:pt x="159" y="15"/>
                    <a:pt x="152" y="16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25" y="19"/>
                    <a:pt x="116" y="28"/>
                    <a:pt x="113" y="29"/>
                  </a:cubicBezTo>
                  <a:cubicBezTo>
                    <a:pt x="106" y="33"/>
                    <a:pt x="106" y="33"/>
                    <a:pt x="106" y="33"/>
                  </a:cubicBezTo>
                  <a:cubicBezTo>
                    <a:pt x="96" y="38"/>
                    <a:pt x="84" y="40"/>
                    <a:pt x="73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49" y="40"/>
                    <a:pt x="45" y="33"/>
                    <a:pt x="41" y="28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1"/>
                    <a:pt x="23" y="0"/>
                    <a:pt x="21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1"/>
                    <a:pt x="1" y="3"/>
                    <a:pt x="2" y="5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0" y="55"/>
                    <a:pt x="26" y="58"/>
                    <a:pt x="31" y="58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91" y="68"/>
                    <a:pt x="91" y="68"/>
                    <a:pt x="91" y="68"/>
                  </a:cubicBezTo>
                  <a:cubicBezTo>
                    <a:pt x="97" y="69"/>
                    <a:pt x="97" y="69"/>
                    <a:pt x="97" y="69"/>
                  </a:cubicBezTo>
                  <a:cubicBezTo>
                    <a:pt x="114" y="69"/>
                    <a:pt x="114" y="69"/>
                    <a:pt x="114" y="69"/>
                  </a:cubicBezTo>
                  <a:cubicBezTo>
                    <a:pt x="117" y="69"/>
                    <a:pt x="118" y="73"/>
                    <a:pt x="116" y="75"/>
                  </a:cubicBezTo>
                  <a:cubicBezTo>
                    <a:pt x="110" y="86"/>
                    <a:pt x="110" y="86"/>
                    <a:pt x="110" y="86"/>
                  </a:cubicBezTo>
                  <a:cubicBezTo>
                    <a:pt x="109" y="89"/>
                    <a:pt x="107" y="92"/>
                    <a:pt x="103" y="92"/>
                  </a:cubicBezTo>
                  <a:cubicBezTo>
                    <a:pt x="81" y="92"/>
                    <a:pt x="81" y="92"/>
                    <a:pt x="81" y="92"/>
                  </a:cubicBezTo>
                  <a:cubicBezTo>
                    <a:pt x="77" y="92"/>
                    <a:pt x="74" y="95"/>
                    <a:pt x="74" y="98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4" y="108"/>
                    <a:pt x="77" y="111"/>
                    <a:pt x="81" y="111"/>
                  </a:cubicBezTo>
                  <a:cubicBezTo>
                    <a:pt x="227" y="111"/>
                    <a:pt x="227" y="111"/>
                    <a:pt x="227" y="111"/>
                  </a:cubicBezTo>
                  <a:cubicBezTo>
                    <a:pt x="231" y="111"/>
                    <a:pt x="234" y="108"/>
                    <a:pt x="234" y="104"/>
                  </a:cubicBezTo>
                  <a:cubicBezTo>
                    <a:pt x="234" y="98"/>
                    <a:pt x="234" y="98"/>
                    <a:pt x="234" y="98"/>
                  </a:cubicBezTo>
                  <a:cubicBezTo>
                    <a:pt x="234" y="95"/>
                    <a:pt x="231" y="92"/>
                    <a:pt x="227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86"/>
            <p:cNvSpPr>
              <a:spLocks/>
            </p:cNvSpPr>
            <p:nvPr/>
          </p:nvSpPr>
          <p:spPr bwMode="auto">
            <a:xfrm>
              <a:off x="9369426" y="1579562"/>
              <a:ext cx="31750" cy="31750"/>
            </a:xfrm>
            <a:custGeom>
              <a:avLst/>
              <a:gdLst>
                <a:gd name="T0" fmla="*/ 0 w 10"/>
                <a:gd name="T1" fmla="*/ 0 h 10"/>
                <a:gd name="T2" fmla="*/ 4 w 10"/>
                <a:gd name="T3" fmla="*/ 0 h 10"/>
                <a:gd name="T4" fmla="*/ 4 w 10"/>
                <a:gd name="T5" fmla="*/ 10 h 10"/>
                <a:gd name="T6" fmla="*/ 0 w 10"/>
                <a:gd name="T7" fmla="*/ 10 h 10"/>
                <a:gd name="T8" fmla="*/ 0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0" y="0"/>
                    <a:pt x="10" y="10"/>
                    <a:pt x="4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87"/>
            <p:cNvSpPr>
              <a:spLocks/>
            </p:cNvSpPr>
            <p:nvPr/>
          </p:nvSpPr>
          <p:spPr bwMode="auto">
            <a:xfrm>
              <a:off x="9356726" y="1614487"/>
              <a:ext cx="15875" cy="130175"/>
            </a:xfrm>
            <a:custGeom>
              <a:avLst/>
              <a:gdLst>
                <a:gd name="T0" fmla="*/ 5 w 5"/>
                <a:gd name="T1" fmla="*/ 38 h 41"/>
                <a:gd name="T2" fmla="*/ 0 w 5"/>
                <a:gd name="T3" fmla="*/ 38 h 41"/>
                <a:gd name="T4" fmla="*/ 0 w 5"/>
                <a:gd name="T5" fmla="*/ 4 h 41"/>
                <a:gd name="T6" fmla="*/ 5 w 5"/>
                <a:gd name="T7" fmla="*/ 4 h 41"/>
                <a:gd name="T8" fmla="*/ 5 w 5"/>
                <a:gd name="T9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1">
                  <a:moveTo>
                    <a:pt x="5" y="38"/>
                  </a:moveTo>
                  <a:cubicBezTo>
                    <a:pt x="5" y="41"/>
                    <a:pt x="0" y="41"/>
                    <a:pt x="0" y="3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0"/>
                    <a:pt x="5" y="0"/>
                    <a:pt x="5" y="4"/>
                  </a:cubicBezTo>
                  <a:cubicBezTo>
                    <a:pt x="5" y="38"/>
                    <a:pt x="5" y="38"/>
                    <a:pt x="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388"/>
            <p:cNvSpPr>
              <a:spLocks/>
            </p:cNvSpPr>
            <p:nvPr/>
          </p:nvSpPr>
          <p:spPr bwMode="auto">
            <a:xfrm>
              <a:off x="9356726" y="1446212"/>
              <a:ext cx="15875" cy="133350"/>
            </a:xfrm>
            <a:custGeom>
              <a:avLst/>
              <a:gdLst>
                <a:gd name="T0" fmla="*/ 5 w 5"/>
                <a:gd name="T1" fmla="*/ 38 h 42"/>
                <a:gd name="T2" fmla="*/ 0 w 5"/>
                <a:gd name="T3" fmla="*/ 38 h 42"/>
                <a:gd name="T4" fmla="*/ 0 w 5"/>
                <a:gd name="T5" fmla="*/ 4 h 42"/>
                <a:gd name="T6" fmla="*/ 5 w 5"/>
                <a:gd name="T7" fmla="*/ 4 h 42"/>
                <a:gd name="T8" fmla="*/ 5 w 5"/>
                <a:gd name="T9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2">
                  <a:moveTo>
                    <a:pt x="5" y="38"/>
                  </a:moveTo>
                  <a:cubicBezTo>
                    <a:pt x="5" y="42"/>
                    <a:pt x="0" y="42"/>
                    <a:pt x="0" y="3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0"/>
                    <a:pt x="5" y="0"/>
                    <a:pt x="5" y="4"/>
                  </a:cubicBezTo>
                  <a:cubicBezTo>
                    <a:pt x="5" y="38"/>
                    <a:pt x="5" y="38"/>
                    <a:pt x="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389"/>
            <p:cNvSpPr>
              <a:spLocks/>
            </p:cNvSpPr>
            <p:nvPr/>
          </p:nvSpPr>
          <p:spPr bwMode="auto">
            <a:xfrm>
              <a:off x="9105901" y="1528762"/>
              <a:ext cx="127000" cy="44450"/>
            </a:xfrm>
            <a:custGeom>
              <a:avLst/>
              <a:gdLst>
                <a:gd name="T0" fmla="*/ 0 w 40"/>
                <a:gd name="T1" fmla="*/ 4 h 14"/>
                <a:gd name="T2" fmla="*/ 3 w 40"/>
                <a:gd name="T3" fmla="*/ 0 h 14"/>
                <a:gd name="T4" fmla="*/ 30 w 40"/>
                <a:gd name="T5" fmla="*/ 0 h 14"/>
                <a:gd name="T6" fmla="*/ 40 w 40"/>
                <a:gd name="T7" fmla="*/ 10 h 14"/>
                <a:gd name="T8" fmla="*/ 36 w 40"/>
                <a:gd name="T9" fmla="*/ 14 h 14"/>
                <a:gd name="T10" fmla="*/ 3 w 40"/>
                <a:gd name="T11" fmla="*/ 14 h 14"/>
                <a:gd name="T12" fmla="*/ 0 w 40"/>
                <a:gd name="T13" fmla="*/ 10 h 14"/>
                <a:gd name="T14" fmla="*/ 0 w 40"/>
                <a:gd name="T1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4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7" y="0"/>
                    <a:pt x="40" y="9"/>
                    <a:pt x="40" y="10"/>
                  </a:cubicBezTo>
                  <a:cubicBezTo>
                    <a:pt x="40" y="13"/>
                    <a:pt x="38" y="14"/>
                    <a:pt x="36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390"/>
            <p:cNvSpPr>
              <a:spLocks/>
            </p:cNvSpPr>
            <p:nvPr/>
          </p:nvSpPr>
          <p:spPr bwMode="auto">
            <a:xfrm>
              <a:off x="9023351" y="1531937"/>
              <a:ext cx="66675" cy="41275"/>
            </a:xfrm>
            <a:custGeom>
              <a:avLst/>
              <a:gdLst>
                <a:gd name="T0" fmla="*/ 0 w 21"/>
                <a:gd name="T1" fmla="*/ 8 h 13"/>
                <a:gd name="T2" fmla="*/ 6 w 21"/>
                <a:gd name="T3" fmla="*/ 3 h 13"/>
                <a:gd name="T4" fmla="*/ 18 w 21"/>
                <a:gd name="T5" fmla="*/ 0 h 13"/>
                <a:gd name="T6" fmla="*/ 21 w 21"/>
                <a:gd name="T7" fmla="*/ 3 h 13"/>
                <a:gd name="T8" fmla="*/ 21 w 21"/>
                <a:gd name="T9" fmla="*/ 10 h 13"/>
                <a:gd name="T10" fmla="*/ 18 w 21"/>
                <a:gd name="T11" fmla="*/ 13 h 13"/>
                <a:gd name="T12" fmla="*/ 3 w 21"/>
                <a:gd name="T13" fmla="*/ 13 h 13"/>
                <a:gd name="T14" fmla="*/ 0 w 21"/>
                <a:gd name="T15" fmla="*/ 10 h 13"/>
                <a:gd name="T16" fmla="*/ 0 w 21"/>
                <a:gd name="T1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0" y="8"/>
                  </a:moveTo>
                  <a:cubicBezTo>
                    <a:pt x="0" y="6"/>
                    <a:pt x="3" y="4"/>
                    <a:pt x="6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2"/>
                    <a:pt x="20" y="13"/>
                    <a:pt x="18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391"/>
            <p:cNvSpPr>
              <a:spLocks/>
            </p:cNvSpPr>
            <p:nvPr/>
          </p:nvSpPr>
          <p:spPr bwMode="auto">
            <a:xfrm>
              <a:off x="8999538" y="1681162"/>
              <a:ext cx="258763" cy="69850"/>
            </a:xfrm>
            <a:custGeom>
              <a:avLst/>
              <a:gdLst>
                <a:gd name="T0" fmla="*/ 77 w 81"/>
                <a:gd name="T1" fmla="*/ 22 h 22"/>
                <a:gd name="T2" fmla="*/ 4 w 81"/>
                <a:gd name="T3" fmla="*/ 22 h 22"/>
                <a:gd name="T4" fmla="*/ 2 w 81"/>
                <a:gd name="T5" fmla="*/ 16 h 22"/>
                <a:gd name="T6" fmla="*/ 8 w 81"/>
                <a:gd name="T7" fmla="*/ 5 h 22"/>
                <a:gd name="T8" fmla="*/ 15 w 81"/>
                <a:gd name="T9" fmla="*/ 0 h 22"/>
                <a:gd name="T10" fmla="*/ 67 w 81"/>
                <a:gd name="T11" fmla="*/ 0 h 22"/>
                <a:gd name="T12" fmla="*/ 74 w 81"/>
                <a:gd name="T13" fmla="*/ 5 h 22"/>
                <a:gd name="T14" fmla="*/ 80 w 81"/>
                <a:gd name="T15" fmla="*/ 16 h 22"/>
                <a:gd name="T16" fmla="*/ 77 w 81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22">
                  <a:moveTo>
                    <a:pt x="77" y="22"/>
                  </a:moveTo>
                  <a:cubicBezTo>
                    <a:pt x="4" y="22"/>
                    <a:pt x="4" y="22"/>
                    <a:pt x="4" y="22"/>
                  </a:cubicBezTo>
                  <a:cubicBezTo>
                    <a:pt x="1" y="22"/>
                    <a:pt x="0" y="19"/>
                    <a:pt x="2" y="1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2"/>
                    <a:pt x="11" y="0"/>
                    <a:pt x="15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2" y="2"/>
                    <a:pt x="74" y="5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1" y="19"/>
                    <a:pt x="80" y="22"/>
                    <a:pt x="77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392"/>
            <p:cNvSpPr>
              <a:spLocks/>
            </p:cNvSpPr>
            <p:nvPr/>
          </p:nvSpPr>
          <p:spPr bwMode="auto">
            <a:xfrm>
              <a:off x="2714626" y="12207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393"/>
            <p:cNvSpPr>
              <a:spLocks/>
            </p:cNvSpPr>
            <p:nvPr/>
          </p:nvSpPr>
          <p:spPr bwMode="auto">
            <a:xfrm>
              <a:off x="2714626" y="12207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94"/>
            <p:cNvSpPr>
              <a:spLocks/>
            </p:cNvSpPr>
            <p:nvPr/>
          </p:nvSpPr>
          <p:spPr bwMode="auto">
            <a:xfrm>
              <a:off x="2733676" y="1239837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95"/>
            <p:cNvSpPr>
              <a:spLocks/>
            </p:cNvSpPr>
            <p:nvPr/>
          </p:nvSpPr>
          <p:spPr bwMode="auto">
            <a:xfrm>
              <a:off x="2955926" y="1296987"/>
              <a:ext cx="107950" cy="53975"/>
            </a:xfrm>
            <a:custGeom>
              <a:avLst/>
              <a:gdLst>
                <a:gd name="T0" fmla="*/ 68 w 68"/>
                <a:gd name="T1" fmla="*/ 34 h 34"/>
                <a:gd name="T2" fmla="*/ 68 w 68"/>
                <a:gd name="T3" fmla="*/ 20 h 34"/>
                <a:gd name="T4" fmla="*/ 50 w 68"/>
                <a:gd name="T5" fmla="*/ 0 h 34"/>
                <a:gd name="T6" fmla="*/ 18 w 68"/>
                <a:gd name="T7" fmla="*/ 0 h 34"/>
                <a:gd name="T8" fmla="*/ 0 w 68"/>
                <a:gd name="T9" fmla="*/ 20 h 34"/>
                <a:gd name="T10" fmla="*/ 0 w 68"/>
                <a:gd name="T11" fmla="*/ 34 h 34"/>
                <a:gd name="T12" fmla="*/ 68 w 68"/>
                <a:gd name="T13" fmla="*/ 34 h 34"/>
                <a:gd name="T14" fmla="*/ 68 w 68"/>
                <a:gd name="T1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34">
                  <a:moveTo>
                    <a:pt x="68" y="34"/>
                  </a:moveTo>
                  <a:lnTo>
                    <a:pt x="68" y="20"/>
                  </a:lnTo>
                  <a:lnTo>
                    <a:pt x="50" y="0"/>
                  </a:lnTo>
                  <a:lnTo>
                    <a:pt x="18" y="0"/>
                  </a:lnTo>
                  <a:lnTo>
                    <a:pt x="0" y="20"/>
                  </a:lnTo>
                  <a:lnTo>
                    <a:pt x="0" y="34"/>
                  </a:lnTo>
                  <a:lnTo>
                    <a:pt x="68" y="34"/>
                  </a:lnTo>
                  <a:lnTo>
                    <a:pt x="68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96"/>
            <p:cNvSpPr>
              <a:spLocks/>
            </p:cNvSpPr>
            <p:nvPr/>
          </p:nvSpPr>
          <p:spPr bwMode="auto">
            <a:xfrm>
              <a:off x="2908301" y="1363662"/>
              <a:ext cx="203200" cy="76200"/>
            </a:xfrm>
            <a:custGeom>
              <a:avLst/>
              <a:gdLst>
                <a:gd name="T0" fmla="*/ 32 w 64"/>
                <a:gd name="T1" fmla="*/ 24 h 24"/>
                <a:gd name="T2" fmla="*/ 16 w 64"/>
                <a:gd name="T3" fmla="*/ 4 h 24"/>
                <a:gd name="T4" fmla="*/ 0 w 64"/>
                <a:gd name="T5" fmla="*/ 4 h 24"/>
                <a:gd name="T6" fmla="*/ 0 w 64"/>
                <a:gd name="T7" fmla="*/ 0 h 24"/>
                <a:gd name="T8" fmla="*/ 64 w 64"/>
                <a:gd name="T9" fmla="*/ 0 h 24"/>
                <a:gd name="T10" fmla="*/ 64 w 64"/>
                <a:gd name="T11" fmla="*/ 4 h 24"/>
                <a:gd name="T12" fmla="*/ 48 w 64"/>
                <a:gd name="T13" fmla="*/ 4 h 24"/>
                <a:gd name="T14" fmla="*/ 32 w 64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24">
                  <a:moveTo>
                    <a:pt x="32" y="24"/>
                  </a:moveTo>
                  <a:cubicBezTo>
                    <a:pt x="21" y="24"/>
                    <a:pt x="15" y="18"/>
                    <a:pt x="16" y="4"/>
                  </a:cubicBezTo>
                  <a:cubicBezTo>
                    <a:pt x="11" y="4"/>
                    <a:pt x="5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21" y="0"/>
                    <a:pt x="42" y="0"/>
                    <a:pt x="64" y="0"/>
                  </a:cubicBezTo>
                  <a:cubicBezTo>
                    <a:pt x="64" y="1"/>
                    <a:pt x="64" y="3"/>
                    <a:pt x="64" y="4"/>
                  </a:cubicBezTo>
                  <a:cubicBezTo>
                    <a:pt x="58" y="4"/>
                    <a:pt x="53" y="4"/>
                    <a:pt x="48" y="4"/>
                  </a:cubicBezTo>
                  <a:cubicBezTo>
                    <a:pt x="49" y="18"/>
                    <a:pt x="42" y="24"/>
                    <a:pt x="32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397"/>
            <p:cNvSpPr>
              <a:spLocks/>
            </p:cNvSpPr>
            <p:nvPr/>
          </p:nvSpPr>
          <p:spPr bwMode="auto">
            <a:xfrm>
              <a:off x="2825751" y="1465262"/>
              <a:ext cx="368300" cy="254000"/>
            </a:xfrm>
            <a:custGeom>
              <a:avLst/>
              <a:gdLst>
                <a:gd name="T0" fmla="*/ 37 w 116"/>
                <a:gd name="T1" fmla="*/ 80 h 80"/>
                <a:gd name="T2" fmla="*/ 37 w 116"/>
                <a:gd name="T3" fmla="*/ 77 h 80"/>
                <a:gd name="T4" fmla="*/ 1 w 116"/>
                <a:gd name="T5" fmla="*/ 37 h 80"/>
                <a:gd name="T6" fmla="*/ 2 w 116"/>
                <a:gd name="T7" fmla="*/ 33 h 80"/>
                <a:gd name="T8" fmla="*/ 34 w 116"/>
                <a:gd name="T9" fmla="*/ 0 h 80"/>
                <a:gd name="T10" fmla="*/ 82 w 116"/>
                <a:gd name="T11" fmla="*/ 0 h 80"/>
                <a:gd name="T12" fmla="*/ 114 w 116"/>
                <a:gd name="T13" fmla="*/ 33 h 80"/>
                <a:gd name="T14" fmla="*/ 115 w 116"/>
                <a:gd name="T15" fmla="*/ 37 h 80"/>
                <a:gd name="T16" fmla="*/ 79 w 116"/>
                <a:gd name="T17" fmla="*/ 77 h 80"/>
                <a:gd name="T18" fmla="*/ 79 w 116"/>
                <a:gd name="T19" fmla="*/ 80 h 80"/>
                <a:gd name="T20" fmla="*/ 37 w 11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80">
                  <a:moveTo>
                    <a:pt x="37" y="80"/>
                  </a:moveTo>
                  <a:cubicBezTo>
                    <a:pt x="37" y="77"/>
                    <a:pt x="37" y="77"/>
                    <a:pt x="37" y="7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6"/>
                    <a:pt x="0" y="34"/>
                    <a:pt x="2" y="33"/>
                  </a:cubicBezTo>
                  <a:cubicBezTo>
                    <a:pt x="12" y="22"/>
                    <a:pt x="23" y="11"/>
                    <a:pt x="34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93" y="11"/>
                    <a:pt x="103" y="22"/>
                    <a:pt x="114" y="33"/>
                  </a:cubicBezTo>
                  <a:cubicBezTo>
                    <a:pt x="116" y="34"/>
                    <a:pt x="116" y="36"/>
                    <a:pt x="115" y="37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37" y="80"/>
                    <a:pt x="37" y="80"/>
                    <a:pt x="37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398"/>
            <p:cNvSpPr>
              <a:spLocks/>
            </p:cNvSpPr>
            <p:nvPr/>
          </p:nvSpPr>
          <p:spPr bwMode="auto">
            <a:xfrm>
              <a:off x="2876551" y="1516062"/>
              <a:ext cx="66675" cy="130175"/>
            </a:xfrm>
            <a:custGeom>
              <a:avLst/>
              <a:gdLst>
                <a:gd name="T0" fmla="*/ 21 w 21"/>
                <a:gd name="T1" fmla="*/ 41 h 41"/>
                <a:gd name="T2" fmla="*/ 17 w 21"/>
                <a:gd name="T3" fmla="*/ 41 h 41"/>
                <a:gd name="T4" fmla="*/ 0 w 21"/>
                <a:gd name="T5" fmla="*/ 20 h 41"/>
                <a:gd name="T6" fmla="*/ 18 w 21"/>
                <a:gd name="T7" fmla="*/ 2 h 41"/>
                <a:gd name="T8" fmla="*/ 21 w 21"/>
                <a:gd name="T9" fmla="*/ 3 h 41"/>
                <a:gd name="T10" fmla="*/ 21 w 21"/>
                <a:gd name="T1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1">
                  <a:moveTo>
                    <a:pt x="21" y="41"/>
                  </a:moveTo>
                  <a:cubicBezTo>
                    <a:pt x="20" y="41"/>
                    <a:pt x="18" y="41"/>
                    <a:pt x="17" y="41"/>
                  </a:cubicBezTo>
                  <a:cubicBezTo>
                    <a:pt x="11" y="34"/>
                    <a:pt x="6" y="27"/>
                    <a:pt x="0" y="20"/>
                  </a:cubicBezTo>
                  <a:cubicBezTo>
                    <a:pt x="6" y="14"/>
                    <a:pt x="12" y="8"/>
                    <a:pt x="18" y="2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5"/>
                    <a:pt x="21" y="28"/>
                    <a:pt x="21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399"/>
            <p:cNvSpPr>
              <a:spLocks/>
            </p:cNvSpPr>
            <p:nvPr/>
          </p:nvSpPr>
          <p:spPr bwMode="auto">
            <a:xfrm>
              <a:off x="3076576" y="1516062"/>
              <a:ext cx="66675" cy="130175"/>
            </a:xfrm>
            <a:custGeom>
              <a:avLst/>
              <a:gdLst>
                <a:gd name="T0" fmla="*/ 0 w 21"/>
                <a:gd name="T1" fmla="*/ 41 h 41"/>
                <a:gd name="T2" fmla="*/ 4 w 21"/>
                <a:gd name="T3" fmla="*/ 41 h 41"/>
                <a:gd name="T4" fmla="*/ 21 w 21"/>
                <a:gd name="T5" fmla="*/ 20 h 41"/>
                <a:gd name="T6" fmla="*/ 3 w 21"/>
                <a:gd name="T7" fmla="*/ 2 h 41"/>
                <a:gd name="T8" fmla="*/ 0 w 21"/>
                <a:gd name="T9" fmla="*/ 3 h 41"/>
                <a:gd name="T10" fmla="*/ 0 w 21"/>
                <a:gd name="T1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41">
                  <a:moveTo>
                    <a:pt x="0" y="41"/>
                  </a:moveTo>
                  <a:cubicBezTo>
                    <a:pt x="1" y="41"/>
                    <a:pt x="2" y="41"/>
                    <a:pt x="4" y="41"/>
                  </a:cubicBezTo>
                  <a:cubicBezTo>
                    <a:pt x="9" y="34"/>
                    <a:pt x="15" y="27"/>
                    <a:pt x="21" y="20"/>
                  </a:cubicBezTo>
                  <a:cubicBezTo>
                    <a:pt x="15" y="14"/>
                    <a:pt x="9" y="8"/>
                    <a:pt x="3" y="2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5"/>
                    <a:pt x="0" y="28"/>
                    <a:pt x="0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400"/>
            <p:cNvSpPr>
              <a:spLocks/>
            </p:cNvSpPr>
            <p:nvPr/>
          </p:nvSpPr>
          <p:spPr bwMode="auto">
            <a:xfrm>
              <a:off x="2943226" y="1725612"/>
              <a:ext cx="133350" cy="333375"/>
            </a:xfrm>
            <a:custGeom>
              <a:avLst/>
              <a:gdLst>
                <a:gd name="T0" fmla="*/ 42 w 84"/>
                <a:gd name="T1" fmla="*/ 48 h 210"/>
                <a:gd name="T2" fmla="*/ 30 w 84"/>
                <a:gd name="T3" fmla="*/ 210 h 210"/>
                <a:gd name="T4" fmla="*/ 0 w 84"/>
                <a:gd name="T5" fmla="*/ 210 h 210"/>
                <a:gd name="T6" fmla="*/ 0 w 84"/>
                <a:gd name="T7" fmla="*/ 0 h 210"/>
                <a:gd name="T8" fmla="*/ 84 w 84"/>
                <a:gd name="T9" fmla="*/ 0 h 210"/>
                <a:gd name="T10" fmla="*/ 84 w 84"/>
                <a:gd name="T11" fmla="*/ 210 h 210"/>
                <a:gd name="T12" fmla="*/ 54 w 84"/>
                <a:gd name="T13" fmla="*/ 210 h 210"/>
                <a:gd name="T14" fmla="*/ 42 w 84"/>
                <a:gd name="T15" fmla="*/ 48 h 210"/>
                <a:gd name="T16" fmla="*/ 42 w 84"/>
                <a:gd name="T17" fmla="*/ 4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210">
                  <a:moveTo>
                    <a:pt x="42" y="48"/>
                  </a:moveTo>
                  <a:lnTo>
                    <a:pt x="30" y="210"/>
                  </a:lnTo>
                  <a:lnTo>
                    <a:pt x="0" y="210"/>
                  </a:lnTo>
                  <a:lnTo>
                    <a:pt x="0" y="0"/>
                  </a:lnTo>
                  <a:lnTo>
                    <a:pt x="84" y="0"/>
                  </a:lnTo>
                  <a:lnTo>
                    <a:pt x="84" y="210"/>
                  </a:lnTo>
                  <a:lnTo>
                    <a:pt x="54" y="210"/>
                  </a:lnTo>
                  <a:lnTo>
                    <a:pt x="42" y="48"/>
                  </a:lnTo>
                  <a:lnTo>
                    <a:pt x="42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401"/>
            <p:cNvSpPr>
              <a:spLocks/>
            </p:cNvSpPr>
            <p:nvPr/>
          </p:nvSpPr>
          <p:spPr bwMode="auto">
            <a:xfrm>
              <a:off x="3152776" y="1392237"/>
              <a:ext cx="366713" cy="485775"/>
            </a:xfrm>
            <a:custGeom>
              <a:avLst/>
              <a:gdLst>
                <a:gd name="T0" fmla="*/ 103 w 115"/>
                <a:gd name="T1" fmla="*/ 144 h 153"/>
                <a:gd name="T2" fmla="*/ 115 w 115"/>
                <a:gd name="T3" fmla="*/ 145 h 153"/>
                <a:gd name="T4" fmla="*/ 115 w 115"/>
                <a:gd name="T5" fmla="*/ 153 h 153"/>
                <a:gd name="T6" fmla="*/ 1 w 115"/>
                <a:gd name="T7" fmla="*/ 153 h 153"/>
                <a:gd name="T8" fmla="*/ 1 w 115"/>
                <a:gd name="T9" fmla="*/ 145 h 153"/>
                <a:gd name="T10" fmla="*/ 12 w 115"/>
                <a:gd name="T11" fmla="*/ 145 h 153"/>
                <a:gd name="T12" fmla="*/ 12 w 115"/>
                <a:gd name="T13" fmla="*/ 89 h 153"/>
                <a:gd name="T14" fmla="*/ 0 w 115"/>
                <a:gd name="T15" fmla="*/ 89 h 153"/>
                <a:gd name="T16" fmla="*/ 56 w 115"/>
                <a:gd name="T17" fmla="*/ 45 h 153"/>
                <a:gd name="T18" fmla="*/ 56 w 115"/>
                <a:gd name="T19" fmla="*/ 4 h 153"/>
                <a:gd name="T20" fmla="*/ 59 w 115"/>
                <a:gd name="T21" fmla="*/ 5 h 153"/>
                <a:gd name="T22" fmla="*/ 82 w 115"/>
                <a:gd name="T23" fmla="*/ 3 h 153"/>
                <a:gd name="T24" fmla="*/ 99 w 115"/>
                <a:gd name="T25" fmla="*/ 13 h 153"/>
                <a:gd name="T26" fmla="*/ 109 w 115"/>
                <a:gd name="T27" fmla="*/ 11 h 153"/>
                <a:gd name="T28" fmla="*/ 109 w 115"/>
                <a:gd name="T29" fmla="*/ 30 h 153"/>
                <a:gd name="T30" fmla="*/ 97 w 115"/>
                <a:gd name="T31" fmla="*/ 35 h 153"/>
                <a:gd name="T32" fmla="*/ 81 w 115"/>
                <a:gd name="T33" fmla="*/ 26 h 153"/>
                <a:gd name="T34" fmla="*/ 80 w 115"/>
                <a:gd name="T35" fmla="*/ 25 h 153"/>
                <a:gd name="T36" fmla="*/ 60 w 115"/>
                <a:gd name="T37" fmla="*/ 26 h 153"/>
                <a:gd name="T38" fmla="*/ 59 w 115"/>
                <a:gd name="T39" fmla="*/ 27 h 153"/>
                <a:gd name="T40" fmla="*/ 59 w 115"/>
                <a:gd name="T41" fmla="*/ 44 h 153"/>
                <a:gd name="T42" fmla="*/ 115 w 115"/>
                <a:gd name="T43" fmla="*/ 89 h 153"/>
                <a:gd name="T44" fmla="*/ 103 w 115"/>
                <a:gd name="T45" fmla="*/ 89 h 153"/>
                <a:gd name="T46" fmla="*/ 103 w 115"/>
                <a:gd name="T47" fmla="*/ 14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5" h="153">
                  <a:moveTo>
                    <a:pt x="103" y="144"/>
                  </a:moveTo>
                  <a:cubicBezTo>
                    <a:pt x="115" y="145"/>
                    <a:pt x="115" y="145"/>
                    <a:pt x="115" y="145"/>
                  </a:cubicBezTo>
                  <a:cubicBezTo>
                    <a:pt x="115" y="153"/>
                    <a:pt x="115" y="153"/>
                    <a:pt x="115" y="153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1" y="145"/>
                    <a:pt x="1" y="145"/>
                    <a:pt x="1" y="145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65" y="2"/>
                    <a:pt x="74" y="0"/>
                    <a:pt x="82" y="3"/>
                  </a:cubicBezTo>
                  <a:cubicBezTo>
                    <a:pt x="88" y="6"/>
                    <a:pt x="92" y="12"/>
                    <a:pt x="99" y="13"/>
                  </a:cubicBezTo>
                  <a:cubicBezTo>
                    <a:pt x="103" y="13"/>
                    <a:pt x="106" y="14"/>
                    <a:pt x="109" y="11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107" y="34"/>
                    <a:pt x="101" y="35"/>
                    <a:pt x="97" y="35"/>
                  </a:cubicBezTo>
                  <a:cubicBezTo>
                    <a:pt x="91" y="35"/>
                    <a:pt x="86" y="30"/>
                    <a:pt x="81" y="26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74" y="21"/>
                    <a:pt x="66" y="22"/>
                    <a:pt x="60" y="26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03" y="89"/>
                    <a:pt x="103" y="89"/>
                    <a:pt x="103" y="89"/>
                  </a:cubicBezTo>
                  <a:cubicBezTo>
                    <a:pt x="103" y="144"/>
                    <a:pt x="103" y="144"/>
                    <a:pt x="103" y="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402"/>
            <p:cNvSpPr>
              <a:spLocks/>
            </p:cNvSpPr>
            <p:nvPr/>
          </p:nvSpPr>
          <p:spPr bwMode="auto">
            <a:xfrm>
              <a:off x="3884613" y="12207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403"/>
            <p:cNvSpPr>
              <a:spLocks/>
            </p:cNvSpPr>
            <p:nvPr/>
          </p:nvSpPr>
          <p:spPr bwMode="auto">
            <a:xfrm>
              <a:off x="3884613" y="12207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404"/>
            <p:cNvSpPr>
              <a:spLocks/>
            </p:cNvSpPr>
            <p:nvPr/>
          </p:nvSpPr>
          <p:spPr bwMode="auto">
            <a:xfrm>
              <a:off x="3903663" y="1239837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Rectangle 405"/>
            <p:cNvSpPr>
              <a:spLocks noChangeArrowheads="1"/>
            </p:cNvSpPr>
            <p:nvPr/>
          </p:nvSpPr>
          <p:spPr bwMode="auto">
            <a:xfrm>
              <a:off x="3960813" y="1843087"/>
              <a:ext cx="654050" cy="1016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406"/>
            <p:cNvSpPr>
              <a:spLocks/>
            </p:cNvSpPr>
            <p:nvPr/>
          </p:nvSpPr>
          <p:spPr bwMode="auto">
            <a:xfrm>
              <a:off x="4297363" y="1414462"/>
              <a:ext cx="371475" cy="406400"/>
            </a:xfrm>
            <a:custGeom>
              <a:avLst/>
              <a:gdLst>
                <a:gd name="T0" fmla="*/ 106 w 117"/>
                <a:gd name="T1" fmla="*/ 128 h 128"/>
                <a:gd name="T2" fmla="*/ 117 w 117"/>
                <a:gd name="T3" fmla="*/ 128 h 128"/>
                <a:gd name="T4" fmla="*/ 117 w 117"/>
                <a:gd name="T5" fmla="*/ 113 h 128"/>
                <a:gd name="T6" fmla="*/ 109 w 117"/>
                <a:gd name="T7" fmla="*/ 95 h 128"/>
                <a:gd name="T8" fmla="*/ 103 w 117"/>
                <a:gd name="T9" fmla="*/ 91 h 128"/>
                <a:gd name="T10" fmla="*/ 89 w 117"/>
                <a:gd name="T11" fmla="*/ 88 h 128"/>
                <a:gd name="T12" fmla="*/ 62 w 117"/>
                <a:gd name="T13" fmla="*/ 88 h 128"/>
                <a:gd name="T14" fmla="*/ 44 w 117"/>
                <a:gd name="T15" fmla="*/ 81 h 128"/>
                <a:gd name="T16" fmla="*/ 43 w 117"/>
                <a:gd name="T17" fmla="*/ 66 h 128"/>
                <a:gd name="T18" fmla="*/ 46 w 117"/>
                <a:gd name="T19" fmla="*/ 62 h 128"/>
                <a:gd name="T20" fmla="*/ 44 w 117"/>
                <a:gd name="T21" fmla="*/ 56 h 128"/>
                <a:gd name="T22" fmla="*/ 41 w 117"/>
                <a:gd name="T23" fmla="*/ 55 h 128"/>
                <a:gd name="T24" fmla="*/ 28 w 117"/>
                <a:gd name="T25" fmla="*/ 54 h 128"/>
                <a:gd name="T26" fmla="*/ 13 w 117"/>
                <a:gd name="T27" fmla="*/ 35 h 128"/>
                <a:gd name="T28" fmla="*/ 17 w 117"/>
                <a:gd name="T29" fmla="*/ 20 h 128"/>
                <a:gd name="T30" fmla="*/ 28 w 117"/>
                <a:gd name="T31" fmla="*/ 12 h 128"/>
                <a:gd name="T32" fmla="*/ 34 w 117"/>
                <a:gd name="T33" fmla="*/ 10 h 128"/>
                <a:gd name="T34" fmla="*/ 35 w 117"/>
                <a:gd name="T35" fmla="*/ 0 h 128"/>
                <a:gd name="T36" fmla="*/ 15 w 117"/>
                <a:gd name="T37" fmla="*/ 6 h 128"/>
                <a:gd name="T38" fmla="*/ 2 w 117"/>
                <a:gd name="T39" fmla="*/ 38 h 128"/>
                <a:gd name="T40" fmla="*/ 15 w 117"/>
                <a:gd name="T41" fmla="*/ 59 h 128"/>
                <a:gd name="T42" fmla="*/ 27 w 117"/>
                <a:gd name="T43" fmla="*/ 65 h 128"/>
                <a:gd name="T44" fmla="*/ 33 w 117"/>
                <a:gd name="T45" fmla="*/ 66 h 128"/>
                <a:gd name="T46" fmla="*/ 32 w 117"/>
                <a:gd name="T47" fmla="*/ 74 h 128"/>
                <a:gd name="T48" fmla="*/ 41 w 117"/>
                <a:gd name="T49" fmla="*/ 92 h 128"/>
                <a:gd name="T50" fmla="*/ 51 w 117"/>
                <a:gd name="T51" fmla="*/ 97 h 128"/>
                <a:gd name="T52" fmla="*/ 65 w 117"/>
                <a:gd name="T53" fmla="*/ 98 h 128"/>
                <a:gd name="T54" fmla="*/ 91 w 117"/>
                <a:gd name="T55" fmla="*/ 99 h 128"/>
                <a:gd name="T56" fmla="*/ 101 w 117"/>
                <a:gd name="T57" fmla="*/ 103 h 128"/>
                <a:gd name="T58" fmla="*/ 106 w 117"/>
                <a:gd name="T59" fmla="*/ 116 h 128"/>
                <a:gd name="T60" fmla="*/ 106 w 117"/>
                <a:gd name="T61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7" h="128">
                  <a:moveTo>
                    <a:pt x="106" y="128"/>
                  </a:moveTo>
                  <a:cubicBezTo>
                    <a:pt x="117" y="128"/>
                    <a:pt x="117" y="128"/>
                    <a:pt x="117" y="128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06"/>
                    <a:pt x="114" y="100"/>
                    <a:pt x="109" y="95"/>
                  </a:cubicBezTo>
                  <a:cubicBezTo>
                    <a:pt x="108" y="93"/>
                    <a:pt x="106" y="92"/>
                    <a:pt x="103" y="91"/>
                  </a:cubicBezTo>
                  <a:cubicBezTo>
                    <a:pt x="99" y="88"/>
                    <a:pt x="94" y="88"/>
                    <a:pt x="89" y="88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56" y="88"/>
                    <a:pt x="48" y="87"/>
                    <a:pt x="44" y="81"/>
                  </a:cubicBezTo>
                  <a:cubicBezTo>
                    <a:pt x="42" y="77"/>
                    <a:pt x="41" y="71"/>
                    <a:pt x="43" y="66"/>
                  </a:cubicBezTo>
                  <a:cubicBezTo>
                    <a:pt x="44" y="64"/>
                    <a:pt x="46" y="63"/>
                    <a:pt x="46" y="62"/>
                  </a:cubicBezTo>
                  <a:cubicBezTo>
                    <a:pt x="47" y="60"/>
                    <a:pt x="46" y="57"/>
                    <a:pt x="44" y="56"/>
                  </a:cubicBezTo>
                  <a:cubicBezTo>
                    <a:pt x="43" y="55"/>
                    <a:pt x="42" y="55"/>
                    <a:pt x="41" y="55"/>
                  </a:cubicBezTo>
                  <a:cubicBezTo>
                    <a:pt x="36" y="55"/>
                    <a:pt x="32" y="56"/>
                    <a:pt x="28" y="54"/>
                  </a:cubicBezTo>
                  <a:cubicBezTo>
                    <a:pt x="20" y="51"/>
                    <a:pt x="14" y="44"/>
                    <a:pt x="13" y="35"/>
                  </a:cubicBezTo>
                  <a:cubicBezTo>
                    <a:pt x="13" y="29"/>
                    <a:pt x="14" y="24"/>
                    <a:pt x="17" y="20"/>
                  </a:cubicBezTo>
                  <a:cubicBezTo>
                    <a:pt x="20" y="16"/>
                    <a:pt x="24" y="13"/>
                    <a:pt x="28" y="12"/>
                  </a:cubicBezTo>
                  <a:cubicBezTo>
                    <a:pt x="30" y="11"/>
                    <a:pt x="32" y="11"/>
                    <a:pt x="34" y="1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7" y="1"/>
                    <a:pt x="21" y="2"/>
                    <a:pt x="15" y="6"/>
                  </a:cubicBezTo>
                  <a:cubicBezTo>
                    <a:pt x="5" y="13"/>
                    <a:pt x="0" y="26"/>
                    <a:pt x="2" y="38"/>
                  </a:cubicBezTo>
                  <a:cubicBezTo>
                    <a:pt x="3" y="47"/>
                    <a:pt x="8" y="54"/>
                    <a:pt x="15" y="59"/>
                  </a:cubicBezTo>
                  <a:cubicBezTo>
                    <a:pt x="19" y="62"/>
                    <a:pt x="23" y="64"/>
                    <a:pt x="27" y="65"/>
                  </a:cubicBezTo>
                  <a:cubicBezTo>
                    <a:pt x="29" y="65"/>
                    <a:pt x="31" y="66"/>
                    <a:pt x="33" y="66"/>
                  </a:cubicBezTo>
                  <a:cubicBezTo>
                    <a:pt x="32" y="69"/>
                    <a:pt x="32" y="71"/>
                    <a:pt x="32" y="74"/>
                  </a:cubicBezTo>
                  <a:cubicBezTo>
                    <a:pt x="33" y="81"/>
                    <a:pt x="36" y="88"/>
                    <a:pt x="41" y="92"/>
                  </a:cubicBezTo>
                  <a:cubicBezTo>
                    <a:pt x="44" y="95"/>
                    <a:pt x="47" y="96"/>
                    <a:pt x="51" y="97"/>
                  </a:cubicBezTo>
                  <a:cubicBezTo>
                    <a:pt x="56" y="98"/>
                    <a:pt x="60" y="98"/>
                    <a:pt x="65" y="98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5" y="99"/>
                    <a:pt x="98" y="100"/>
                    <a:pt x="101" y="103"/>
                  </a:cubicBezTo>
                  <a:cubicBezTo>
                    <a:pt x="105" y="106"/>
                    <a:pt x="106" y="110"/>
                    <a:pt x="106" y="116"/>
                  </a:cubicBezTo>
                  <a:cubicBezTo>
                    <a:pt x="106" y="128"/>
                    <a:pt x="106" y="128"/>
                    <a:pt x="106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408"/>
            <p:cNvSpPr>
              <a:spLocks/>
            </p:cNvSpPr>
            <p:nvPr/>
          </p:nvSpPr>
          <p:spPr bwMode="auto">
            <a:xfrm>
              <a:off x="4443414" y="1449387"/>
              <a:ext cx="279400" cy="371475"/>
            </a:xfrm>
            <a:custGeom>
              <a:avLst/>
              <a:gdLst>
                <a:gd name="T0" fmla="*/ 77 w 88"/>
                <a:gd name="T1" fmla="*/ 117 h 117"/>
                <a:gd name="T2" fmla="*/ 88 w 88"/>
                <a:gd name="T3" fmla="*/ 117 h 117"/>
                <a:gd name="T4" fmla="*/ 88 w 88"/>
                <a:gd name="T5" fmla="*/ 98 h 117"/>
                <a:gd name="T6" fmla="*/ 85 w 88"/>
                <a:gd name="T7" fmla="*/ 80 h 117"/>
                <a:gd name="T8" fmla="*/ 62 w 88"/>
                <a:gd name="T9" fmla="*/ 54 h 117"/>
                <a:gd name="T10" fmla="*/ 43 w 88"/>
                <a:gd name="T11" fmla="*/ 50 h 117"/>
                <a:gd name="T12" fmla="*/ 34 w 88"/>
                <a:gd name="T13" fmla="*/ 50 h 117"/>
                <a:gd name="T14" fmla="*/ 36 w 88"/>
                <a:gd name="T15" fmla="*/ 41 h 117"/>
                <a:gd name="T16" fmla="*/ 32 w 88"/>
                <a:gd name="T17" fmla="*/ 18 h 117"/>
                <a:gd name="T18" fmla="*/ 15 w 88"/>
                <a:gd name="T19" fmla="*/ 3 h 117"/>
                <a:gd name="T20" fmla="*/ 6 w 88"/>
                <a:gd name="T21" fmla="*/ 0 h 117"/>
                <a:gd name="T22" fmla="*/ 0 w 88"/>
                <a:gd name="T23" fmla="*/ 0 h 117"/>
                <a:gd name="T24" fmla="*/ 0 w 88"/>
                <a:gd name="T25" fmla="*/ 10 h 117"/>
                <a:gd name="T26" fmla="*/ 9 w 88"/>
                <a:gd name="T27" fmla="*/ 12 h 117"/>
                <a:gd name="T28" fmla="*/ 26 w 88"/>
                <a:gd name="T29" fmla="*/ 33 h 117"/>
                <a:gd name="T30" fmla="*/ 24 w 88"/>
                <a:gd name="T31" fmla="*/ 49 h 117"/>
                <a:gd name="T32" fmla="*/ 20 w 88"/>
                <a:gd name="T33" fmla="*/ 55 h 117"/>
                <a:gd name="T34" fmla="*/ 19 w 88"/>
                <a:gd name="T35" fmla="*/ 57 h 117"/>
                <a:gd name="T36" fmla="*/ 21 w 88"/>
                <a:gd name="T37" fmla="*/ 61 h 117"/>
                <a:gd name="T38" fmla="*/ 26 w 88"/>
                <a:gd name="T39" fmla="*/ 62 h 117"/>
                <a:gd name="T40" fmla="*/ 44 w 88"/>
                <a:gd name="T41" fmla="*/ 63 h 117"/>
                <a:gd name="T42" fmla="*/ 59 w 88"/>
                <a:gd name="T43" fmla="*/ 66 h 117"/>
                <a:gd name="T44" fmla="*/ 74 w 88"/>
                <a:gd name="T45" fmla="*/ 82 h 117"/>
                <a:gd name="T46" fmla="*/ 76 w 88"/>
                <a:gd name="T47" fmla="*/ 88 h 117"/>
                <a:gd name="T48" fmla="*/ 77 w 88"/>
                <a:gd name="T49" fmla="*/ 99 h 117"/>
                <a:gd name="T50" fmla="*/ 77 w 88"/>
                <a:gd name="T5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8" h="117">
                  <a:moveTo>
                    <a:pt x="77" y="117"/>
                  </a:moveTo>
                  <a:cubicBezTo>
                    <a:pt x="88" y="117"/>
                    <a:pt x="88" y="117"/>
                    <a:pt x="88" y="117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8" y="91"/>
                    <a:pt x="87" y="85"/>
                    <a:pt x="85" y="80"/>
                  </a:cubicBezTo>
                  <a:cubicBezTo>
                    <a:pt x="81" y="69"/>
                    <a:pt x="72" y="59"/>
                    <a:pt x="62" y="54"/>
                  </a:cubicBezTo>
                  <a:cubicBezTo>
                    <a:pt x="56" y="52"/>
                    <a:pt x="49" y="50"/>
                    <a:pt x="43" y="50"/>
                  </a:cubicBezTo>
                  <a:cubicBezTo>
                    <a:pt x="40" y="50"/>
                    <a:pt x="37" y="50"/>
                    <a:pt x="34" y="50"/>
                  </a:cubicBezTo>
                  <a:cubicBezTo>
                    <a:pt x="35" y="47"/>
                    <a:pt x="36" y="44"/>
                    <a:pt x="36" y="41"/>
                  </a:cubicBezTo>
                  <a:cubicBezTo>
                    <a:pt x="37" y="33"/>
                    <a:pt x="36" y="25"/>
                    <a:pt x="32" y="18"/>
                  </a:cubicBezTo>
                  <a:cubicBezTo>
                    <a:pt x="28" y="11"/>
                    <a:pt x="22" y="6"/>
                    <a:pt x="15" y="3"/>
                  </a:cubicBezTo>
                  <a:cubicBezTo>
                    <a:pt x="12" y="2"/>
                    <a:pt x="9" y="1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10"/>
                    <a:pt x="6" y="11"/>
                    <a:pt x="9" y="12"/>
                  </a:cubicBezTo>
                  <a:cubicBezTo>
                    <a:pt x="18" y="15"/>
                    <a:pt x="25" y="23"/>
                    <a:pt x="26" y="33"/>
                  </a:cubicBezTo>
                  <a:cubicBezTo>
                    <a:pt x="27" y="38"/>
                    <a:pt x="27" y="44"/>
                    <a:pt x="24" y="49"/>
                  </a:cubicBezTo>
                  <a:cubicBezTo>
                    <a:pt x="23" y="51"/>
                    <a:pt x="21" y="53"/>
                    <a:pt x="20" y="55"/>
                  </a:cubicBezTo>
                  <a:cubicBezTo>
                    <a:pt x="19" y="56"/>
                    <a:pt x="19" y="57"/>
                    <a:pt x="19" y="57"/>
                  </a:cubicBezTo>
                  <a:cubicBezTo>
                    <a:pt x="20" y="59"/>
                    <a:pt x="20" y="60"/>
                    <a:pt x="21" y="61"/>
                  </a:cubicBezTo>
                  <a:cubicBezTo>
                    <a:pt x="23" y="62"/>
                    <a:pt x="24" y="62"/>
                    <a:pt x="26" y="62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50" y="63"/>
                    <a:pt x="55" y="64"/>
                    <a:pt x="59" y="66"/>
                  </a:cubicBezTo>
                  <a:cubicBezTo>
                    <a:pt x="66" y="70"/>
                    <a:pt x="71" y="75"/>
                    <a:pt x="74" y="82"/>
                  </a:cubicBezTo>
                  <a:cubicBezTo>
                    <a:pt x="75" y="84"/>
                    <a:pt x="75" y="86"/>
                    <a:pt x="76" y="88"/>
                  </a:cubicBezTo>
                  <a:cubicBezTo>
                    <a:pt x="77" y="91"/>
                    <a:pt x="77" y="95"/>
                    <a:pt x="77" y="99"/>
                  </a:cubicBezTo>
                  <a:cubicBezTo>
                    <a:pt x="77" y="117"/>
                    <a:pt x="77" y="117"/>
                    <a:pt x="77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Rectangle 409"/>
            <p:cNvSpPr>
              <a:spLocks noChangeArrowheads="1"/>
            </p:cNvSpPr>
            <p:nvPr/>
          </p:nvSpPr>
          <p:spPr bwMode="auto">
            <a:xfrm>
              <a:off x="4633914" y="1843087"/>
              <a:ext cx="34925" cy="1016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Rectangle 410"/>
            <p:cNvSpPr>
              <a:spLocks noChangeArrowheads="1"/>
            </p:cNvSpPr>
            <p:nvPr/>
          </p:nvSpPr>
          <p:spPr bwMode="auto">
            <a:xfrm>
              <a:off x="4687889" y="1843087"/>
              <a:ext cx="34925" cy="1016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411"/>
            <p:cNvSpPr>
              <a:spLocks/>
            </p:cNvSpPr>
            <p:nvPr/>
          </p:nvSpPr>
          <p:spPr bwMode="auto">
            <a:xfrm>
              <a:off x="5053014" y="12207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412"/>
            <p:cNvSpPr>
              <a:spLocks/>
            </p:cNvSpPr>
            <p:nvPr/>
          </p:nvSpPr>
          <p:spPr bwMode="auto">
            <a:xfrm>
              <a:off x="5053014" y="12207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413"/>
            <p:cNvSpPr>
              <a:spLocks/>
            </p:cNvSpPr>
            <p:nvPr/>
          </p:nvSpPr>
          <p:spPr bwMode="auto">
            <a:xfrm>
              <a:off x="5072064" y="1239837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414"/>
            <p:cNvSpPr>
              <a:spLocks/>
            </p:cNvSpPr>
            <p:nvPr/>
          </p:nvSpPr>
          <p:spPr bwMode="auto">
            <a:xfrm>
              <a:off x="5167314" y="1490662"/>
              <a:ext cx="687388" cy="374650"/>
            </a:xfrm>
            <a:custGeom>
              <a:avLst/>
              <a:gdLst>
                <a:gd name="T0" fmla="*/ 191 w 216"/>
                <a:gd name="T1" fmla="*/ 93 h 118"/>
                <a:gd name="T2" fmla="*/ 216 w 216"/>
                <a:gd name="T3" fmla="*/ 93 h 118"/>
                <a:gd name="T4" fmla="*/ 216 w 216"/>
                <a:gd name="T5" fmla="*/ 1 h 118"/>
                <a:gd name="T6" fmla="*/ 77 w 216"/>
                <a:gd name="T7" fmla="*/ 0 h 118"/>
                <a:gd name="T8" fmla="*/ 77 w 216"/>
                <a:gd name="T9" fmla="*/ 16 h 118"/>
                <a:gd name="T10" fmla="*/ 54 w 216"/>
                <a:gd name="T11" fmla="*/ 16 h 118"/>
                <a:gd name="T12" fmla="*/ 36 w 216"/>
                <a:gd name="T13" fmla="*/ 29 h 118"/>
                <a:gd name="T14" fmla="*/ 29 w 216"/>
                <a:gd name="T15" fmla="*/ 54 h 118"/>
                <a:gd name="T16" fmla="*/ 15 w 216"/>
                <a:gd name="T17" fmla="*/ 54 h 118"/>
                <a:gd name="T18" fmla="*/ 8 w 216"/>
                <a:gd name="T19" fmla="*/ 60 h 118"/>
                <a:gd name="T20" fmla="*/ 8 w 216"/>
                <a:gd name="T21" fmla="*/ 93 h 118"/>
                <a:gd name="T22" fmla="*/ 0 w 216"/>
                <a:gd name="T23" fmla="*/ 93 h 118"/>
                <a:gd name="T24" fmla="*/ 0 w 216"/>
                <a:gd name="T25" fmla="*/ 101 h 118"/>
                <a:gd name="T26" fmla="*/ 28 w 216"/>
                <a:gd name="T27" fmla="*/ 101 h 118"/>
                <a:gd name="T28" fmla="*/ 46 w 216"/>
                <a:gd name="T29" fmla="*/ 118 h 118"/>
                <a:gd name="T30" fmla="*/ 66 w 216"/>
                <a:gd name="T31" fmla="*/ 101 h 118"/>
                <a:gd name="T32" fmla="*/ 77 w 216"/>
                <a:gd name="T33" fmla="*/ 101 h 118"/>
                <a:gd name="T34" fmla="*/ 77 w 216"/>
                <a:gd name="T35" fmla="*/ 93 h 118"/>
                <a:gd name="T36" fmla="*/ 149 w 216"/>
                <a:gd name="T37" fmla="*/ 93 h 118"/>
                <a:gd name="T38" fmla="*/ 149 w 216"/>
                <a:gd name="T39" fmla="*/ 98 h 118"/>
                <a:gd name="T40" fmla="*/ 170 w 216"/>
                <a:gd name="T41" fmla="*/ 118 h 118"/>
                <a:gd name="T42" fmla="*/ 191 w 216"/>
                <a:gd name="T43" fmla="*/ 98 h 118"/>
                <a:gd name="T44" fmla="*/ 191 w 216"/>
                <a:gd name="T45" fmla="*/ 9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6" h="118">
                  <a:moveTo>
                    <a:pt x="191" y="93"/>
                  </a:moveTo>
                  <a:cubicBezTo>
                    <a:pt x="216" y="93"/>
                    <a:pt x="216" y="93"/>
                    <a:pt x="216" y="93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45" y="16"/>
                    <a:pt x="40" y="16"/>
                    <a:pt x="36" y="29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8" y="54"/>
                    <a:pt x="8" y="54"/>
                    <a:pt x="8" y="60"/>
                  </a:cubicBezTo>
                  <a:cubicBezTo>
                    <a:pt x="8" y="71"/>
                    <a:pt x="8" y="82"/>
                    <a:pt x="8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9" y="111"/>
                    <a:pt x="36" y="118"/>
                    <a:pt x="46" y="118"/>
                  </a:cubicBezTo>
                  <a:cubicBezTo>
                    <a:pt x="56" y="118"/>
                    <a:pt x="63" y="111"/>
                    <a:pt x="66" y="101"/>
                  </a:cubicBezTo>
                  <a:cubicBezTo>
                    <a:pt x="77" y="101"/>
                    <a:pt x="77" y="101"/>
                    <a:pt x="77" y="101"/>
                  </a:cubicBezTo>
                  <a:cubicBezTo>
                    <a:pt x="77" y="93"/>
                    <a:pt x="77" y="93"/>
                    <a:pt x="77" y="93"/>
                  </a:cubicBezTo>
                  <a:cubicBezTo>
                    <a:pt x="149" y="93"/>
                    <a:pt x="149" y="93"/>
                    <a:pt x="149" y="93"/>
                  </a:cubicBezTo>
                  <a:cubicBezTo>
                    <a:pt x="149" y="94"/>
                    <a:pt x="149" y="97"/>
                    <a:pt x="149" y="98"/>
                  </a:cubicBezTo>
                  <a:cubicBezTo>
                    <a:pt x="149" y="109"/>
                    <a:pt x="159" y="118"/>
                    <a:pt x="170" y="118"/>
                  </a:cubicBezTo>
                  <a:cubicBezTo>
                    <a:pt x="182" y="118"/>
                    <a:pt x="191" y="109"/>
                    <a:pt x="191" y="98"/>
                  </a:cubicBezTo>
                  <a:cubicBezTo>
                    <a:pt x="191" y="96"/>
                    <a:pt x="191" y="95"/>
                    <a:pt x="191" y="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415"/>
            <p:cNvSpPr>
              <a:spLocks/>
            </p:cNvSpPr>
            <p:nvPr/>
          </p:nvSpPr>
          <p:spPr bwMode="auto">
            <a:xfrm>
              <a:off x="6223001" y="1220787"/>
              <a:ext cx="915988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416"/>
            <p:cNvSpPr>
              <a:spLocks/>
            </p:cNvSpPr>
            <p:nvPr/>
          </p:nvSpPr>
          <p:spPr bwMode="auto">
            <a:xfrm>
              <a:off x="6223001" y="1220787"/>
              <a:ext cx="915988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417"/>
            <p:cNvSpPr>
              <a:spLocks/>
            </p:cNvSpPr>
            <p:nvPr/>
          </p:nvSpPr>
          <p:spPr bwMode="auto">
            <a:xfrm>
              <a:off x="6242051" y="1239837"/>
              <a:ext cx="877888" cy="876300"/>
            </a:xfrm>
            <a:custGeom>
              <a:avLst/>
              <a:gdLst>
                <a:gd name="T0" fmla="*/ 18 w 276"/>
                <a:gd name="T1" fmla="*/ 276 h 276"/>
                <a:gd name="T2" fmla="*/ 9 w 276"/>
                <a:gd name="T3" fmla="*/ 274 h 276"/>
                <a:gd name="T4" fmla="*/ 0 w 276"/>
                <a:gd name="T5" fmla="*/ 258 h 276"/>
                <a:gd name="T6" fmla="*/ 0 w 276"/>
                <a:gd name="T7" fmla="*/ 18 h 276"/>
                <a:gd name="T8" fmla="*/ 6 w 276"/>
                <a:gd name="T9" fmla="*/ 6 h 276"/>
                <a:gd name="T10" fmla="*/ 18 w 276"/>
                <a:gd name="T11" fmla="*/ 0 h 276"/>
                <a:gd name="T12" fmla="*/ 258 w 276"/>
                <a:gd name="T13" fmla="*/ 0 h 276"/>
                <a:gd name="T14" fmla="*/ 271 w 276"/>
                <a:gd name="T15" fmla="*/ 6 h 276"/>
                <a:gd name="T16" fmla="*/ 276 w 276"/>
                <a:gd name="T17" fmla="*/ 18 h 276"/>
                <a:gd name="T18" fmla="*/ 276 w 276"/>
                <a:gd name="T19" fmla="*/ 258 h 276"/>
                <a:gd name="T20" fmla="*/ 271 w 276"/>
                <a:gd name="T21" fmla="*/ 271 h 276"/>
                <a:gd name="T22" fmla="*/ 258 w 276"/>
                <a:gd name="T23" fmla="*/ 276 h 276"/>
                <a:gd name="T24" fmla="*/ 18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8" y="276"/>
                  </a:moveTo>
                  <a:cubicBezTo>
                    <a:pt x="15" y="276"/>
                    <a:pt x="12" y="276"/>
                    <a:pt x="9" y="274"/>
                  </a:cubicBezTo>
                  <a:cubicBezTo>
                    <a:pt x="4" y="270"/>
                    <a:pt x="0" y="264"/>
                    <a:pt x="0" y="25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2" y="9"/>
                    <a:pt x="6" y="6"/>
                  </a:cubicBezTo>
                  <a:cubicBezTo>
                    <a:pt x="9" y="2"/>
                    <a:pt x="14" y="0"/>
                    <a:pt x="18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3" y="0"/>
                    <a:pt x="268" y="2"/>
                    <a:pt x="271" y="6"/>
                  </a:cubicBezTo>
                  <a:cubicBezTo>
                    <a:pt x="274" y="9"/>
                    <a:pt x="276" y="14"/>
                    <a:pt x="276" y="18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63"/>
                    <a:pt x="274" y="268"/>
                    <a:pt x="271" y="271"/>
                  </a:cubicBezTo>
                  <a:cubicBezTo>
                    <a:pt x="268" y="274"/>
                    <a:pt x="263" y="276"/>
                    <a:pt x="258" y="276"/>
                  </a:cubicBezTo>
                  <a:cubicBezTo>
                    <a:pt x="18" y="276"/>
                    <a:pt x="18" y="276"/>
                    <a:pt x="18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418"/>
            <p:cNvSpPr>
              <a:spLocks/>
            </p:cNvSpPr>
            <p:nvPr/>
          </p:nvSpPr>
          <p:spPr bwMode="auto">
            <a:xfrm>
              <a:off x="6616701" y="1792287"/>
              <a:ext cx="127000" cy="184150"/>
            </a:xfrm>
            <a:custGeom>
              <a:avLst/>
              <a:gdLst>
                <a:gd name="T0" fmla="*/ 40 w 40"/>
                <a:gd name="T1" fmla="*/ 20 h 58"/>
                <a:gd name="T2" fmla="*/ 40 w 40"/>
                <a:gd name="T3" fmla="*/ 58 h 58"/>
                <a:gd name="T4" fmla="*/ 0 w 40"/>
                <a:gd name="T5" fmla="*/ 58 h 58"/>
                <a:gd name="T6" fmla="*/ 0 w 40"/>
                <a:gd name="T7" fmla="*/ 20 h 58"/>
                <a:gd name="T8" fmla="*/ 20 w 40"/>
                <a:gd name="T9" fmla="*/ 0 h 58"/>
                <a:gd name="T10" fmla="*/ 40 w 40"/>
                <a:gd name="T11" fmla="*/ 2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58">
                  <a:moveTo>
                    <a:pt x="40" y="20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Rectangle 419"/>
            <p:cNvSpPr>
              <a:spLocks noChangeArrowheads="1"/>
            </p:cNvSpPr>
            <p:nvPr/>
          </p:nvSpPr>
          <p:spPr bwMode="auto">
            <a:xfrm>
              <a:off x="6315076" y="1754187"/>
              <a:ext cx="149225" cy="3048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Rectangle 420"/>
            <p:cNvSpPr>
              <a:spLocks noChangeArrowheads="1"/>
            </p:cNvSpPr>
            <p:nvPr/>
          </p:nvSpPr>
          <p:spPr bwMode="auto">
            <a:xfrm>
              <a:off x="6896101" y="1754187"/>
              <a:ext cx="149225" cy="3048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421"/>
            <p:cNvSpPr>
              <a:spLocks/>
            </p:cNvSpPr>
            <p:nvPr/>
          </p:nvSpPr>
          <p:spPr bwMode="auto">
            <a:xfrm>
              <a:off x="6315076" y="1462087"/>
              <a:ext cx="171450" cy="273050"/>
            </a:xfrm>
            <a:custGeom>
              <a:avLst/>
              <a:gdLst>
                <a:gd name="T0" fmla="*/ 0 w 54"/>
                <a:gd name="T1" fmla="*/ 0 h 86"/>
                <a:gd name="T2" fmla="*/ 0 w 54"/>
                <a:gd name="T3" fmla="*/ 86 h 86"/>
                <a:gd name="T4" fmla="*/ 47 w 54"/>
                <a:gd name="T5" fmla="*/ 86 h 86"/>
                <a:gd name="T6" fmla="*/ 47 w 54"/>
                <a:gd name="T7" fmla="*/ 53 h 86"/>
                <a:gd name="T8" fmla="*/ 54 w 54"/>
                <a:gd name="T9" fmla="*/ 28 h 86"/>
                <a:gd name="T10" fmla="*/ 0 w 54"/>
                <a:gd name="T1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86">
                  <a:moveTo>
                    <a:pt x="0" y="0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8" y="44"/>
                    <a:pt x="49" y="36"/>
                    <a:pt x="54" y="28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422"/>
            <p:cNvSpPr>
              <a:spLocks/>
            </p:cNvSpPr>
            <p:nvPr/>
          </p:nvSpPr>
          <p:spPr bwMode="auto">
            <a:xfrm>
              <a:off x="6877051" y="1462087"/>
              <a:ext cx="168275" cy="276225"/>
            </a:xfrm>
            <a:custGeom>
              <a:avLst/>
              <a:gdLst>
                <a:gd name="T0" fmla="*/ 53 w 53"/>
                <a:gd name="T1" fmla="*/ 0 h 87"/>
                <a:gd name="T2" fmla="*/ 53 w 53"/>
                <a:gd name="T3" fmla="*/ 87 h 87"/>
                <a:gd name="T4" fmla="*/ 6 w 53"/>
                <a:gd name="T5" fmla="*/ 87 h 87"/>
                <a:gd name="T6" fmla="*/ 6 w 53"/>
                <a:gd name="T7" fmla="*/ 53 h 87"/>
                <a:gd name="T8" fmla="*/ 0 w 53"/>
                <a:gd name="T9" fmla="*/ 28 h 87"/>
                <a:gd name="T10" fmla="*/ 53 w 53"/>
                <a:gd name="T1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87">
                  <a:moveTo>
                    <a:pt x="53" y="0"/>
                  </a:moveTo>
                  <a:cubicBezTo>
                    <a:pt x="53" y="87"/>
                    <a:pt x="53" y="87"/>
                    <a:pt x="53" y="87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44"/>
                    <a:pt x="4" y="36"/>
                    <a:pt x="0" y="28"/>
                  </a:cubicBezTo>
                  <a:cubicBezTo>
                    <a:pt x="53" y="0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423"/>
            <p:cNvSpPr>
              <a:spLocks/>
            </p:cNvSpPr>
            <p:nvPr/>
          </p:nvSpPr>
          <p:spPr bwMode="auto">
            <a:xfrm>
              <a:off x="6321426" y="1306512"/>
              <a:ext cx="238125" cy="228600"/>
            </a:xfrm>
            <a:custGeom>
              <a:avLst/>
              <a:gdLst>
                <a:gd name="T0" fmla="*/ 0 w 75"/>
                <a:gd name="T1" fmla="*/ 44 h 72"/>
                <a:gd name="T2" fmla="*/ 43 w 75"/>
                <a:gd name="T3" fmla="*/ 0 h 72"/>
                <a:gd name="T4" fmla="*/ 75 w 75"/>
                <a:gd name="T5" fmla="*/ 50 h 72"/>
                <a:gd name="T6" fmla="*/ 54 w 75"/>
                <a:gd name="T7" fmla="*/ 72 h 72"/>
                <a:gd name="T8" fmla="*/ 0 w 75"/>
                <a:gd name="T9" fmla="*/ 4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2">
                  <a:moveTo>
                    <a:pt x="0" y="44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66" y="57"/>
                    <a:pt x="59" y="64"/>
                    <a:pt x="54" y="72"/>
                  </a:cubicBezTo>
                  <a:cubicBezTo>
                    <a:pt x="0" y="44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424"/>
            <p:cNvSpPr>
              <a:spLocks/>
            </p:cNvSpPr>
            <p:nvPr/>
          </p:nvSpPr>
          <p:spPr bwMode="auto">
            <a:xfrm>
              <a:off x="6804026" y="1306512"/>
              <a:ext cx="238125" cy="228600"/>
            </a:xfrm>
            <a:custGeom>
              <a:avLst/>
              <a:gdLst>
                <a:gd name="T0" fmla="*/ 75 w 75"/>
                <a:gd name="T1" fmla="*/ 44 h 72"/>
                <a:gd name="T2" fmla="*/ 31 w 75"/>
                <a:gd name="T3" fmla="*/ 0 h 72"/>
                <a:gd name="T4" fmla="*/ 0 w 75"/>
                <a:gd name="T5" fmla="*/ 50 h 72"/>
                <a:gd name="T6" fmla="*/ 21 w 75"/>
                <a:gd name="T7" fmla="*/ 72 h 72"/>
                <a:gd name="T8" fmla="*/ 75 w 75"/>
                <a:gd name="T9" fmla="*/ 4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2">
                  <a:moveTo>
                    <a:pt x="75" y="44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8" y="57"/>
                    <a:pt x="15" y="64"/>
                    <a:pt x="21" y="72"/>
                  </a:cubicBezTo>
                  <a:cubicBezTo>
                    <a:pt x="75" y="44"/>
                    <a:pt x="75" y="44"/>
                    <a:pt x="75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425"/>
            <p:cNvSpPr>
              <a:spLocks/>
            </p:cNvSpPr>
            <p:nvPr/>
          </p:nvSpPr>
          <p:spPr bwMode="auto">
            <a:xfrm>
              <a:off x="6477001" y="1296987"/>
              <a:ext cx="409575" cy="158750"/>
            </a:xfrm>
            <a:custGeom>
              <a:avLst/>
              <a:gdLst>
                <a:gd name="T0" fmla="*/ 64 w 129"/>
                <a:gd name="T1" fmla="*/ 43 h 50"/>
                <a:gd name="T2" fmla="*/ 30 w 129"/>
                <a:gd name="T3" fmla="*/ 50 h 50"/>
                <a:gd name="T4" fmla="*/ 0 w 129"/>
                <a:gd name="T5" fmla="*/ 0 h 50"/>
                <a:gd name="T6" fmla="*/ 129 w 129"/>
                <a:gd name="T7" fmla="*/ 0 h 50"/>
                <a:gd name="T8" fmla="*/ 98 w 129"/>
                <a:gd name="T9" fmla="*/ 50 h 50"/>
                <a:gd name="T10" fmla="*/ 64 w 129"/>
                <a:gd name="T11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50">
                  <a:moveTo>
                    <a:pt x="64" y="43"/>
                  </a:moveTo>
                  <a:cubicBezTo>
                    <a:pt x="51" y="43"/>
                    <a:pt x="40" y="46"/>
                    <a:pt x="30" y="5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89" y="46"/>
                    <a:pt x="78" y="43"/>
                    <a:pt x="64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426"/>
            <p:cNvSpPr>
              <a:spLocks/>
            </p:cNvSpPr>
            <p:nvPr/>
          </p:nvSpPr>
          <p:spPr bwMode="auto">
            <a:xfrm>
              <a:off x="9731376" y="12207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427"/>
            <p:cNvSpPr>
              <a:spLocks/>
            </p:cNvSpPr>
            <p:nvPr/>
          </p:nvSpPr>
          <p:spPr bwMode="auto">
            <a:xfrm>
              <a:off x="9731376" y="12207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428"/>
            <p:cNvSpPr>
              <a:spLocks/>
            </p:cNvSpPr>
            <p:nvPr/>
          </p:nvSpPr>
          <p:spPr bwMode="auto">
            <a:xfrm>
              <a:off x="9750426" y="1239837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429"/>
            <p:cNvSpPr>
              <a:spLocks/>
            </p:cNvSpPr>
            <p:nvPr/>
          </p:nvSpPr>
          <p:spPr bwMode="auto">
            <a:xfrm>
              <a:off x="9807576" y="1458912"/>
              <a:ext cx="762000" cy="441325"/>
            </a:xfrm>
            <a:custGeom>
              <a:avLst/>
              <a:gdLst>
                <a:gd name="T0" fmla="*/ 67 w 240"/>
                <a:gd name="T1" fmla="*/ 52 h 139"/>
                <a:gd name="T2" fmla="*/ 81 w 240"/>
                <a:gd name="T3" fmla="*/ 16 h 139"/>
                <a:gd name="T4" fmla="*/ 76 w 240"/>
                <a:gd name="T5" fmla="*/ 9 h 139"/>
                <a:gd name="T6" fmla="*/ 85 w 240"/>
                <a:gd name="T7" fmla="*/ 0 h 139"/>
                <a:gd name="T8" fmla="*/ 103 w 240"/>
                <a:gd name="T9" fmla="*/ 0 h 139"/>
                <a:gd name="T10" fmla="*/ 103 w 240"/>
                <a:gd name="T11" fmla="*/ 5 h 139"/>
                <a:gd name="T12" fmla="*/ 87 w 240"/>
                <a:gd name="T13" fmla="*/ 5 h 139"/>
                <a:gd name="T14" fmla="*/ 84 w 240"/>
                <a:gd name="T15" fmla="*/ 8 h 139"/>
                <a:gd name="T16" fmla="*/ 88 w 240"/>
                <a:gd name="T17" fmla="*/ 15 h 139"/>
                <a:gd name="T18" fmla="*/ 83 w 240"/>
                <a:gd name="T19" fmla="*/ 31 h 139"/>
                <a:gd name="T20" fmla="*/ 147 w 240"/>
                <a:gd name="T21" fmla="*/ 31 h 139"/>
                <a:gd name="T22" fmla="*/ 148 w 240"/>
                <a:gd name="T23" fmla="*/ 28 h 139"/>
                <a:gd name="T24" fmla="*/ 132 w 240"/>
                <a:gd name="T25" fmla="*/ 23 h 139"/>
                <a:gd name="T26" fmla="*/ 134 w 240"/>
                <a:gd name="T27" fmla="*/ 19 h 139"/>
                <a:gd name="T28" fmla="*/ 169 w 240"/>
                <a:gd name="T29" fmla="*/ 17 h 139"/>
                <a:gd name="T30" fmla="*/ 171 w 240"/>
                <a:gd name="T31" fmla="*/ 22 h 139"/>
                <a:gd name="T32" fmla="*/ 157 w 240"/>
                <a:gd name="T33" fmla="*/ 28 h 139"/>
                <a:gd name="T34" fmla="*/ 155 w 240"/>
                <a:gd name="T35" fmla="*/ 35 h 139"/>
                <a:gd name="T36" fmla="*/ 170 w 240"/>
                <a:gd name="T37" fmla="*/ 54 h 139"/>
                <a:gd name="T38" fmla="*/ 194 w 240"/>
                <a:gd name="T39" fmla="*/ 47 h 139"/>
                <a:gd name="T40" fmla="*/ 240 w 240"/>
                <a:gd name="T41" fmla="*/ 93 h 139"/>
                <a:gd name="T42" fmla="*/ 194 w 240"/>
                <a:gd name="T43" fmla="*/ 139 h 139"/>
                <a:gd name="T44" fmla="*/ 150 w 240"/>
                <a:gd name="T45" fmla="*/ 105 h 139"/>
                <a:gd name="T46" fmla="*/ 136 w 240"/>
                <a:gd name="T47" fmla="*/ 107 h 139"/>
                <a:gd name="T48" fmla="*/ 132 w 240"/>
                <a:gd name="T49" fmla="*/ 111 h 139"/>
                <a:gd name="T50" fmla="*/ 135 w 240"/>
                <a:gd name="T51" fmla="*/ 123 h 139"/>
                <a:gd name="T52" fmla="*/ 138 w 240"/>
                <a:gd name="T53" fmla="*/ 123 h 139"/>
                <a:gd name="T54" fmla="*/ 138 w 240"/>
                <a:gd name="T55" fmla="*/ 126 h 139"/>
                <a:gd name="T56" fmla="*/ 128 w 240"/>
                <a:gd name="T57" fmla="*/ 127 h 139"/>
                <a:gd name="T58" fmla="*/ 128 w 240"/>
                <a:gd name="T59" fmla="*/ 123 h 139"/>
                <a:gd name="T60" fmla="*/ 131 w 240"/>
                <a:gd name="T61" fmla="*/ 123 h 139"/>
                <a:gd name="T62" fmla="*/ 128 w 240"/>
                <a:gd name="T63" fmla="*/ 111 h 139"/>
                <a:gd name="T64" fmla="*/ 122 w 240"/>
                <a:gd name="T65" fmla="*/ 103 h 139"/>
                <a:gd name="T66" fmla="*/ 76 w 240"/>
                <a:gd name="T67" fmla="*/ 51 h 139"/>
                <a:gd name="T68" fmla="*/ 74 w 240"/>
                <a:gd name="T69" fmla="*/ 57 h 139"/>
                <a:gd name="T70" fmla="*/ 92 w 240"/>
                <a:gd name="T71" fmla="*/ 93 h 139"/>
                <a:gd name="T72" fmla="*/ 46 w 240"/>
                <a:gd name="T73" fmla="*/ 139 h 139"/>
                <a:gd name="T74" fmla="*/ 0 w 240"/>
                <a:gd name="T75" fmla="*/ 93 h 139"/>
                <a:gd name="T76" fmla="*/ 46 w 240"/>
                <a:gd name="T77" fmla="*/ 47 h 139"/>
                <a:gd name="T78" fmla="*/ 67 w 240"/>
                <a:gd name="T79" fmla="*/ 5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0" h="139">
                  <a:moveTo>
                    <a:pt x="67" y="52"/>
                  </a:moveTo>
                  <a:cubicBezTo>
                    <a:pt x="81" y="16"/>
                    <a:pt x="81" y="16"/>
                    <a:pt x="81" y="16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8" y="28"/>
                    <a:pt x="148" y="28"/>
                    <a:pt x="148" y="28"/>
                  </a:cubicBezTo>
                  <a:cubicBezTo>
                    <a:pt x="143" y="28"/>
                    <a:pt x="134" y="25"/>
                    <a:pt x="132" y="23"/>
                  </a:cubicBezTo>
                  <a:cubicBezTo>
                    <a:pt x="130" y="21"/>
                    <a:pt x="132" y="19"/>
                    <a:pt x="134" y="19"/>
                  </a:cubicBezTo>
                  <a:cubicBezTo>
                    <a:pt x="147" y="19"/>
                    <a:pt x="166" y="17"/>
                    <a:pt x="169" y="17"/>
                  </a:cubicBezTo>
                  <a:cubicBezTo>
                    <a:pt x="173" y="17"/>
                    <a:pt x="173" y="19"/>
                    <a:pt x="171" y="22"/>
                  </a:cubicBezTo>
                  <a:cubicBezTo>
                    <a:pt x="169" y="25"/>
                    <a:pt x="166" y="27"/>
                    <a:pt x="157" y="28"/>
                  </a:cubicBezTo>
                  <a:cubicBezTo>
                    <a:pt x="155" y="35"/>
                    <a:pt x="155" y="35"/>
                    <a:pt x="155" y="35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77" y="49"/>
                    <a:pt x="186" y="47"/>
                    <a:pt x="194" y="47"/>
                  </a:cubicBezTo>
                  <a:cubicBezTo>
                    <a:pt x="220" y="47"/>
                    <a:pt x="240" y="68"/>
                    <a:pt x="240" y="93"/>
                  </a:cubicBezTo>
                  <a:cubicBezTo>
                    <a:pt x="240" y="118"/>
                    <a:pt x="220" y="139"/>
                    <a:pt x="194" y="139"/>
                  </a:cubicBezTo>
                  <a:cubicBezTo>
                    <a:pt x="174" y="139"/>
                    <a:pt x="155" y="125"/>
                    <a:pt x="150" y="105"/>
                  </a:cubicBezTo>
                  <a:cubicBezTo>
                    <a:pt x="136" y="107"/>
                    <a:pt x="136" y="107"/>
                    <a:pt x="136" y="107"/>
                  </a:cubicBezTo>
                  <a:cubicBezTo>
                    <a:pt x="135" y="109"/>
                    <a:pt x="134" y="110"/>
                    <a:pt x="132" y="111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38" y="123"/>
                    <a:pt x="138" y="123"/>
                    <a:pt x="138" y="123"/>
                  </a:cubicBezTo>
                  <a:cubicBezTo>
                    <a:pt x="138" y="126"/>
                    <a:pt x="138" y="126"/>
                    <a:pt x="138" y="126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3" y="111"/>
                    <a:pt x="121" y="107"/>
                    <a:pt x="122" y="103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85" y="66"/>
                    <a:pt x="92" y="79"/>
                    <a:pt x="92" y="93"/>
                  </a:cubicBezTo>
                  <a:cubicBezTo>
                    <a:pt x="92" y="118"/>
                    <a:pt x="71" y="139"/>
                    <a:pt x="46" y="139"/>
                  </a:cubicBezTo>
                  <a:cubicBezTo>
                    <a:pt x="21" y="139"/>
                    <a:pt x="0" y="118"/>
                    <a:pt x="0" y="93"/>
                  </a:cubicBezTo>
                  <a:cubicBezTo>
                    <a:pt x="0" y="68"/>
                    <a:pt x="21" y="47"/>
                    <a:pt x="46" y="47"/>
                  </a:cubicBezTo>
                  <a:cubicBezTo>
                    <a:pt x="53" y="47"/>
                    <a:pt x="61" y="49"/>
                    <a:pt x="67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430"/>
            <p:cNvSpPr>
              <a:spLocks/>
            </p:cNvSpPr>
            <p:nvPr/>
          </p:nvSpPr>
          <p:spPr bwMode="auto">
            <a:xfrm>
              <a:off x="10306051" y="1662112"/>
              <a:ext cx="101600" cy="98425"/>
            </a:xfrm>
            <a:custGeom>
              <a:avLst/>
              <a:gdLst>
                <a:gd name="T0" fmla="*/ 0 w 32"/>
                <a:gd name="T1" fmla="*/ 31 h 31"/>
                <a:gd name="T2" fmla="*/ 32 w 32"/>
                <a:gd name="T3" fmla="*/ 26 h 31"/>
                <a:gd name="T4" fmla="*/ 12 w 32"/>
                <a:gd name="T5" fmla="*/ 0 h 31"/>
                <a:gd name="T6" fmla="*/ 0 w 32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31">
                  <a:moveTo>
                    <a:pt x="0" y="31"/>
                  </a:moveTo>
                  <a:cubicBezTo>
                    <a:pt x="32" y="26"/>
                    <a:pt x="32" y="26"/>
                    <a:pt x="32" y="2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" y="9"/>
                    <a:pt x="0" y="20"/>
                    <a:pt x="0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431"/>
            <p:cNvSpPr>
              <a:spLocks/>
            </p:cNvSpPr>
            <p:nvPr/>
          </p:nvSpPr>
          <p:spPr bwMode="auto">
            <a:xfrm>
              <a:off x="10233026" y="1598612"/>
              <a:ext cx="95250" cy="174625"/>
            </a:xfrm>
            <a:custGeom>
              <a:avLst/>
              <a:gdLst>
                <a:gd name="T0" fmla="*/ 15 w 30"/>
                <a:gd name="T1" fmla="*/ 53 h 55"/>
                <a:gd name="T2" fmla="*/ 14 w 30"/>
                <a:gd name="T3" fmla="*/ 49 h 55"/>
                <a:gd name="T4" fmla="*/ 30 w 30"/>
                <a:gd name="T5" fmla="*/ 14 h 55"/>
                <a:gd name="T6" fmla="*/ 18 w 30"/>
                <a:gd name="T7" fmla="*/ 0 h 55"/>
                <a:gd name="T8" fmla="*/ 0 w 30"/>
                <a:gd name="T9" fmla="*/ 55 h 55"/>
                <a:gd name="T10" fmla="*/ 15 w 30"/>
                <a:gd name="T1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5">
                  <a:moveTo>
                    <a:pt x="15" y="53"/>
                  </a:moveTo>
                  <a:cubicBezTo>
                    <a:pt x="15" y="52"/>
                    <a:pt x="14" y="50"/>
                    <a:pt x="14" y="49"/>
                  </a:cubicBezTo>
                  <a:cubicBezTo>
                    <a:pt x="14" y="36"/>
                    <a:pt x="19" y="24"/>
                    <a:pt x="30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5" y="53"/>
                    <a:pt x="15" y="53"/>
                    <a:pt x="15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432"/>
            <p:cNvSpPr>
              <a:spLocks/>
            </p:cNvSpPr>
            <p:nvPr/>
          </p:nvSpPr>
          <p:spPr bwMode="auto">
            <a:xfrm>
              <a:off x="10061576" y="1582737"/>
              <a:ext cx="206375" cy="165100"/>
            </a:xfrm>
            <a:custGeom>
              <a:avLst/>
              <a:gdLst>
                <a:gd name="T0" fmla="*/ 0 w 65"/>
                <a:gd name="T1" fmla="*/ 3 h 52"/>
                <a:gd name="T2" fmla="*/ 1 w 65"/>
                <a:gd name="T3" fmla="*/ 0 h 52"/>
                <a:gd name="T4" fmla="*/ 65 w 65"/>
                <a:gd name="T5" fmla="*/ 0 h 52"/>
                <a:gd name="T6" fmla="*/ 48 w 65"/>
                <a:gd name="T7" fmla="*/ 52 h 52"/>
                <a:gd name="T8" fmla="*/ 47 w 65"/>
                <a:gd name="T9" fmla="*/ 47 h 52"/>
                <a:gd name="T10" fmla="*/ 49 w 65"/>
                <a:gd name="T11" fmla="*/ 47 h 52"/>
                <a:gd name="T12" fmla="*/ 49 w 65"/>
                <a:gd name="T13" fmla="*/ 43 h 52"/>
                <a:gd name="T14" fmla="*/ 40 w 65"/>
                <a:gd name="T15" fmla="*/ 43 h 52"/>
                <a:gd name="T16" fmla="*/ 40 w 65"/>
                <a:gd name="T17" fmla="*/ 46 h 52"/>
                <a:gd name="T18" fmla="*/ 42 w 65"/>
                <a:gd name="T19" fmla="*/ 46 h 52"/>
                <a:gd name="T20" fmla="*/ 43 w 65"/>
                <a:gd name="T21" fmla="*/ 52 h 52"/>
                <a:gd name="T22" fmla="*/ 0 w 65"/>
                <a:gd name="T23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52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2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433"/>
            <p:cNvSpPr>
              <a:spLocks/>
            </p:cNvSpPr>
            <p:nvPr/>
          </p:nvSpPr>
          <p:spPr bwMode="auto">
            <a:xfrm>
              <a:off x="9836151" y="1636712"/>
              <a:ext cx="234950" cy="234950"/>
            </a:xfrm>
            <a:custGeom>
              <a:avLst/>
              <a:gdLst>
                <a:gd name="T0" fmla="*/ 42 w 74"/>
                <a:gd name="T1" fmla="*/ 36 h 74"/>
                <a:gd name="T2" fmla="*/ 62 w 74"/>
                <a:gd name="T3" fmla="*/ 10 h 74"/>
                <a:gd name="T4" fmla="*/ 74 w 74"/>
                <a:gd name="T5" fmla="*/ 37 h 74"/>
                <a:gd name="T6" fmla="*/ 37 w 74"/>
                <a:gd name="T7" fmla="*/ 74 h 74"/>
                <a:gd name="T8" fmla="*/ 0 w 74"/>
                <a:gd name="T9" fmla="*/ 37 h 74"/>
                <a:gd name="T10" fmla="*/ 37 w 74"/>
                <a:gd name="T11" fmla="*/ 0 h 74"/>
                <a:gd name="T12" fmla="*/ 56 w 74"/>
                <a:gd name="T13" fmla="*/ 5 h 74"/>
                <a:gd name="T14" fmla="*/ 37 w 74"/>
                <a:gd name="T15" fmla="*/ 31 h 74"/>
                <a:gd name="T16" fmla="*/ 33 w 74"/>
                <a:gd name="T17" fmla="*/ 36 h 74"/>
                <a:gd name="T18" fmla="*/ 37 w 74"/>
                <a:gd name="T19" fmla="*/ 41 h 74"/>
                <a:gd name="T20" fmla="*/ 42 w 74"/>
                <a:gd name="T21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74">
                  <a:moveTo>
                    <a:pt x="42" y="36"/>
                  </a:moveTo>
                  <a:cubicBezTo>
                    <a:pt x="51" y="29"/>
                    <a:pt x="57" y="23"/>
                    <a:pt x="62" y="10"/>
                  </a:cubicBezTo>
                  <a:cubicBezTo>
                    <a:pt x="70" y="17"/>
                    <a:pt x="74" y="27"/>
                    <a:pt x="74" y="37"/>
                  </a:cubicBezTo>
                  <a:cubicBezTo>
                    <a:pt x="74" y="57"/>
                    <a:pt x="58" y="74"/>
                    <a:pt x="37" y="74"/>
                  </a:cubicBezTo>
                  <a:cubicBezTo>
                    <a:pt x="17" y="74"/>
                    <a:pt x="0" y="57"/>
                    <a:pt x="0" y="37"/>
                  </a:cubicBezTo>
                  <a:cubicBezTo>
                    <a:pt x="0" y="17"/>
                    <a:pt x="17" y="0"/>
                    <a:pt x="37" y="0"/>
                  </a:cubicBezTo>
                  <a:cubicBezTo>
                    <a:pt x="44" y="0"/>
                    <a:pt x="50" y="2"/>
                    <a:pt x="56" y="5"/>
                  </a:cubicBezTo>
                  <a:cubicBezTo>
                    <a:pt x="52" y="16"/>
                    <a:pt x="49" y="22"/>
                    <a:pt x="37" y="31"/>
                  </a:cubicBezTo>
                  <a:cubicBezTo>
                    <a:pt x="35" y="32"/>
                    <a:pt x="33" y="34"/>
                    <a:pt x="33" y="36"/>
                  </a:cubicBezTo>
                  <a:cubicBezTo>
                    <a:pt x="33" y="39"/>
                    <a:pt x="35" y="41"/>
                    <a:pt x="37" y="41"/>
                  </a:cubicBezTo>
                  <a:cubicBezTo>
                    <a:pt x="40" y="41"/>
                    <a:pt x="42" y="39"/>
                    <a:pt x="42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434"/>
            <p:cNvSpPr>
              <a:spLocks/>
            </p:cNvSpPr>
            <p:nvPr/>
          </p:nvSpPr>
          <p:spPr bwMode="auto">
            <a:xfrm>
              <a:off x="10312401" y="1636712"/>
              <a:ext cx="231775" cy="234950"/>
            </a:xfrm>
            <a:custGeom>
              <a:avLst/>
              <a:gdLst>
                <a:gd name="T0" fmla="*/ 0 w 73"/>
                <a:gd name="T1" fmla="*/ 47 h 74"/>
                <a:gd name="T2" fmla="*/ 35 w 73"/>
                <a:gd name="T3" fmla="*/ 74 h 74"/>
                <a:gd name="T4" fmla="*/ 73 w 73"/>
                <a:gd name="T5" fmla="*/ 37 h 74"/>
                <a:gd name="T6" fmla="*/ 35 w 73"/>
                <a:gd name="T7" fmla="*/ 0 h 74"/>
                <a:gd name="T8" fmla="*/ 16 w 73"/>
                <a:gd name="T9" fmla="*/ 5 h 74"/>
                <a:gd name="T10" fmla="*/ 36 w 73"/>
                <a:gd name="T11" fmla="*/ 31 h 74"/>
                <a:gd name="T12" fmla="*/ 41 w 73"/>
                <a:gd name="T13" fmla="*/ 36 h 74"/>
                <a:gd name="T14" fmla="*/ 36 w 73"/>
                <a:gd name="T15" fmla="*/ 41 h 74"/>
                <a:gd name="T16" fmla="*/ 33 w 73"/>
                <a:gd name="T17" fmla="*/ 41 h 74"/>
                <a:gd name="T18" fmla="*/ 0 w 73"/>
                <a:gd name="T19" fmla="*/ 4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74">
                  <a:moveTo>
                    <a:pt x="0" y="47"/>
                  </a:moveTo>
                  <a:cubicBezTo>
                    <a:pt x="4" y="63"/>
                    <a:pt x="19" y="74"/>
                    <a:pt x="35" y="74"/>
                  </a:cubicBezTo>
                  <a:cubicBezTo>
                    <a:pt x="56" y="74"/>
                    <a:pt x="73" y="57"/>
                    <a:pt x="73" y="37"/>
                  </a:cubicBezTo>
                  <a:cubicBezTo>
                    <a:pt x="73" y="17"/>
                    <a:pt x="56" y="0"/>
                    <a:pt x="35" y="0"/>
                  </a:cubicBezTo>
                  <a:cubicBezTo>
                    <a:pt x="29" y="0"/>
                    <a:pt x="21" y="1"/>
                    <a:pt x="16" y="5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8" y="31"/>
                    <a:pt x="41" y="34"/>
                    <a:pt x="41" y="36"/>
                  </a:cubicBezTo>
                  <a:cubicBezTo>
                    <a:pt x="41" y="39"/>
                    <a:pt x="38" y="41"/>
                    <a:pt x="36" y="41"/>
                  </a:cubicBezTo>
                  <a:cubicBezTo>
                    <a:pt x="35" y="41"/>
                    <a:pt x="34" y="41"/>
                    <a:pt x="33" y="41"/>
                  </a:cubicBezTo>
                  <a:cubicBezTo>
                    <a:pt x="0" y="47"/>
                    <a:pt x="0" y="47"/>
                    <a:pt x="0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435"/>
            <p:cNvSpPr>
              <a:spLocks/>
            </p:cNvSpPr>
            <p:nvPr/>
          </p:nvSpPr>
          <p:spPr bwMode="auto">
            <a:xfrm>
              <a:off x="10899776" y="12207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436"/>
            <p:cNvSpPr>
              <a:spLocks/>
            </p:cNvSpPr>
            <p:nvPr/>
          </p:nvSpPr>
          <p:spPr bwMode="auto">
            <a:xfrm>
              <a:off x="10899776" y="12207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437"/>
            <p:cNvSpPr>
              <a:spLocks/>
            </p:cNvSpPr>
            <p:nvPr/>
          </p:nvSpPr>
          <p:spPr bwMode="auto">
            <a:xfrm>
              <a:off x="10918826" y="1239837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438"/>
            <p:cNvSpPr>
              <a:spLocks/>
            </p:cNvSpPr>
            <p:nvPr/>
          </p:nvSpPr>
          <p:spPr bwMode="auto">
            <a:xfrm>
              <a:off x="10977564" y="1395412"/>
              <a:ext cx="428625" cy="647700"/>
            </a:xfrm>
            <a:custGeom>
              <a:avLst/>
              <a:gdLst>
                <a:gd name="T0" fmla="*/ 56 w 135"/>
                <a:gd name="T1" fmla="*/ 203 h 204"/>
                <a:gd name="T2" fmla="*/ 61 w 135"/>
                <a:gd name="T3" fmla="*/ 177 h 204"/>
                <a:gd name="T4" fmla="*/ 75 w 135"/>
                <a:gd name="T5" fmla="*/ 200 h 204"/>
                <a:gd name="T6" fmla="*/ 88 w 135"/>
                <a:gd name="T7" fmla="*/ 198 h 204"/>
                <a:gd name="T8" fmla="*/ 64 w 135"/>
                <a:gd name="T9" fmla="*/ 161 h 204"/>
                <a:gd name="T10" fmla="*/ 68 w 135"/>
                <a:gd name="T11" fmla="*/ 144 h 204"/>
                <a:gd name="T12" fmla="*/ 82 w 135"/>
                <a:gd name="T13" fmla="*/ 125 h 204"/>
                <a:gd name="T14" fmla="*/ 121 w 135"/>
                <a:gd name="T15" fmla="*/ 204 h 204"/>
                <a:gd name="T16" fmla="*/ 135 w 135"/>
                <a:gd name="T17" fmla="*/ 193 h 204"/>
                <a:gd name="T18" fmla="*/ 103 w 135"/>
                <a:gd name="T19" fmla="*/ 97 h 204"/>
                <a:gd name="T20" fmla="*/ 106 w 135"/>
                <a:gd name="T21" fmla="*/ 90 h 204"/>
                <a:gd name="T22" fmla="*/ 107 w 135"/>
                <a:gd name="T23" fmla="*/ 81 h 204"/>
                <a:gd name="T24" fmla="*/ 104 w 135"/>
                <a:gd name="T25" fmla="*/ 68 h 204"/>
                <a:gd name="T26" fmla="*/ 102 w 135"/>
                <a:gd name="T27" fmla="*/ 59 h 204"/>
                <a:gd name="T28" fmla="*/ 108 w 135"/>
                <a:gd name="T29" fmla="*/ 59 h 204"/>
                <a:gd name="T30" fmla="*/ 115 w 135"/>
                <a:gd name="T31" fmla="*/ 56 h 204"/>
                <a:gd name="T32" fmla="*/ 119 w 135"/>
                <a:gd name="T33" fmla="*/ 51 h 204"/>
                <a:gd name="T34" fmla="*/ 95 w 135"/>
                <a:gd name="T35" fmla="*/ 0 h 204"/>
                <a:gd name="T36" fmla="*/ 90 w 135"/>
                <a:gd name="T37" fmla="*/ 0 h 204"/>
                <a:gd name="T38" fmla="*/ 83 w 135"/>
                <a:gd name="T39" fmla="*/ 2 h 204"/>
                <a:gd name="T40" fmla="*/ 79 w 135"/>
                <a:gd name="T41" fmla="*/ 7 h 204"/>
                <a:gd name="T42" fmla="*/ 91 w 135"/>
                <a:gd name="T43" fmla="*/ 36 h 204"/>
                <a:gd name="T44" fmla="*/ 83 w 135"/>
                <a:gd name="T45" fmla="*/ 23 h 204"/>
                <a:gd name="T46" fmla="*/ 78 w 135"/>
                <a:gd name="T47" fmla="*/ 17 h 204"/>
                <a:gd name="T48" fmla="*/ 71 w 135"/>
                <a:gd name="T49" fmla="*/ 12 h 204"/>
                <a:gd name="T50" fmla="*/ 55 w 135"/>
                <a:gd name="T51" fmla="*/ 14 h 204"/>
                <a:gd name="T52" fmla="*/ 48 w 135"/>
                <a:gd name="T53" fmla="*/ 22 h 204"/>
                <a:gd name="T54" fmla="*/ 37 w 135"/>
                <a:gd name="T55" fmla="*/ 58 h 204"/>
                <a:gd name="T56" fmla="*/ 0 w 135"/>
                <a:gd name="T57" fmla="*/ 85 h 204"/>
                <a:gd name="T58" fmla="*/ 7 w 135"/>
                <a:gd name="T59" fmla="*/ 96 h 204"/>
                <a:gd name="T60" fmla="*/ 10 w 135"/>
                <a:gd name="T61" fmla="*/ 94 h 204"/>
                <a:gd name="T62" fmla="*/ 44 w 135"/>
                <a:gd name="T63" fmla="*/ 147 h 204"/>
                <a:gd name="T64" fmla="*/ 36 w 135"/>
                <a:gd name="T65" fmla="*/ 197 h 204"/>
                <a:gd name="T66" fmla="*/ 56 w 135"/>
                <a:gd name="T67" fmla="*/ 20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204">
                  <a:moveTo>
                    <a:pt x="56" y="203"/>
                  </a:moveTo>
                  <a:cubicBezTo>
                    <a:pt x="61" y="177"/>
                    <a:pt x="61" y="177"/>
                    <a:pt x="61" y="177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88" y="198"/>
                    <a:pt x="88" y="198"/>
                    <a:pt x="88" y="198"/>
                  </a:cubicBezTo>
                  <a:cubicBezTo>
                    <a:pt x="64" y="161"/>
                    <a:pt x="64" y="161"/>
                    <a:pt x="64" y="161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82" y="125"/>
                    <a:pt x="82" y="125"/>
                    <a:pt x="82" y="125"/>
                  </a:cubicBezTo>
                  <a:cubicBezTo>
                    <a:pt x="121" y="204"/>
                    <a:pt x="121" y="204"/>
                    <a:pt x="121" y="204"/>
                  </a:cubicBezTo>
                  <a:cubicBezTo>
                    <a:pt x="135" y="193"/>
                    <a:pt x="135" y="193"/>
                    <a:pt x="135" y="193"/>
                  </a:cubicBezTo>
                  <a:cubicBezTo>
                    <a:pt x="103" y="97"/>
                    <a:pt x="103" y="97"/>
                    <a:pt x="103" y="97"/>
                  </a:cubicBezTo>
                  <a:cubicBezTo>
                    <a:pt x="104" y="95"/>
                    <a:pt x="105" y="93"/>
                    <a:pt x="106" y="90"/>
                  </a:cubicBezTo>
                  <a:cubicBezTo>
                    <a:pt x="107" y="88"/>
                    <a:pt x="107" y="83"/>
                    <a:pt x="107" y="81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4" y="60"/>
                    <a:pt x="106" y="60"/>
                    <a:pt x="108" y="59"/>
                  </a:cubicBezTo>
                  <a:cubicBezTo>
                    <a:pt x="111" y="59"/>
                    <a:pt x="113" y="58"/>
                    <a:pt x="115" y="56"/>
                  </a:cubicBezTo>
                  <a:cubicBezTo>
                    <a:pt x="117" y="55"/>
                    <a:pt x="118" y="53"/>
                    <a:pt x="119" y="5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3" y="0"/>
                    <a:pt x="92" y="0"/>
                    <a:pt x="90" y="0"/>
                  </a:cubicBezTo>
                  <a:cubicBezTo>
                    <a:pt x="87" y="0"/>
                    <a:pt x="85" y="1"/>
                    <a:pt x="83" y="2"/>
                  </a:cubicBezTo>
                  <a:cubicBezTo>
                    <a:pt x="81" y="3"/>
                    <a:pt x="80" y="5"/>
                    <a:pt x="79" y="7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88" y="32"/>
                    <a:pt x="86" y="27"/>
                    <a:pt x="83" y="23"/>
                  </a:cubicBezTo>
                  <a:cubicBezTo>
                    <a:pt x="81" y="21"/>
                    <a:pt x="79" y="19"/>
                    <a:pt x="78" y="17"/>
                  </a:cubicBezTo>
                  <a:cubicBezTo>
                    <a:pt x="76" y="15"/>
                    <a:pt x="73" y="13"/>
                    <a:pt x="71" y="12"/>
                  </a:cubicBezTo>
                  <a:cubicBezTo>
                    <a:pt x="66" y="10"/>
                    <a:pt x="60" y="11"/>
                    <a:pt x="55" y="14"/>
                  </a:cubicBezTo>
                  <a:cubicBezTo>
                    <a:pt x="52" y="15"/>
                    <a:pt x="49" y="18"/>
                    <a:pt x="48" y="22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36" y="197"/>
                    <a:pt x="36" y="197"/>
                    <a:pt x="36" y="197"/>
                  </a:cubicBezTo>
                  <a:cubicBezTo>
                    <a:pt x="56" y="203"/>
                    <a:pt x="56" y="203"/>
                    <a:pt x="56" y="2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439"/>
            <p:cNvSpPr>
              <a:spLocks/>
            </p:cNvSpPr>
            <p:nvPr/>
          </p:nvSpPr>
          <p:spPr bwMode="auto">
            <a:xfrm>
              <a:off x="11352214" y="1493837"/>
              <a:ext cx="387350" cy="546100"/>
            </a:xfrm>
            <a:custGeom>
              <a:avLst/>
              <a:gdLst>
                <a:gd name="T0" fmla="*/ 50 w 122"/>
                <a:gd name="T1" fmla="*/ 172 h 172"/>
                <a:gd name="T2" fmla="*/ 55 w 122"/>
                <a:gd name="T3" fmla="*/ 154 h 172"/>
                <a:gd name="T4" fmla="*/ 67 w 122"/>
                <a:gd name="T5" fmla="*/ 170 h 172"/>
                <a:gd name="T6" fmla="*/ 75 w 122"/>
                <a:gd name="T7" fmla="*/ 170 h 172"/>
                <a:gd name="T8" fmla="*/ 58 w 122"/>
                <a:gd name="T9" fmla="*/ 140 h 172"/>
                <a:gd name="T10" fmla="*/ 65 w 122"/>
                <a:gd name="T11" fmla="*/ 115 h 172"/>
                <a:gd name="T12" fmla="*/ 76 w 122"/>
                <a:gd name="T13" fmla="*/ 101 h 172"/>
                <a:gd name="T14" fmla="*/ 109 w 122"/>
                <a:gd name="T15" fmla="*/ 172 h 172"/>
                <a:gd name="T16" fmla="*/ 122 w 122"/>
                <a:gd name="T17" fmla="*/ 162 h 172"/>
                <a:gd name="T18" fmla="*/ 95 w 122"/>
                <a:gd name="T19" fmla="*/ 75 h 172"/>
                <a:gd name="T20" fmla="*/ 99 w 122"/>
                <a:gd name="T21" fmla="*/ 69 h 172"/>
                <a:gd name="T22" fmla="*/ 99 w 122"/>
                <a:gd name="T23" fmla="*/ 63 h 172"/>
                <a:gd name="T24" fmla="*/ 97 w 122"/>
                <a:gd name="T25" fmla="*/ 54 h 172"/>
                <a:gd name="T26" fmla="*/ 89 w 122"/>
                <a:gd name="T27" fmla="*/ 31 h 172"/>
                <a:gd name="T28" fmla="*/ 80 w 122"/>
                <a:gd name="T29" fmla="*/ 12 h 172"/>
                <a:gd name="T30" fmla="*/ 73 w 122"/>
                <a:gd name="T31" fmla="*/ 4 h 172"/>
                <a:gd name="T32" fmla="*/ 61 w 122"/>
                <a:gd name="T33" fmla="*/ 0 h 172"/>
                <a:gd name="T34" fmla="*/ 45 w 122"/>
                <a:gd name="T35" fmla="*/ 10 h 172"/>
                <a:gd name="T36" fmla="*/ 42 w 122"/>
                <a:gd name="T37" fmla="*/ 17 h 172"/>
                <a:gd name="T38" fmla="*/ 39 w 122"/>
                <a:gd name="T39" fmla="*/ 23 h 172"/>
                <a:gd name="T40" fmla="*/ 37 w 122"/>
                <a:gd name="T41" fmla="*/ 32 h 172"/>
                <a:gd name="T42" fmla="*/ 35 w 122"/>
                <a:gd name="T43" fmla="*/ 40 h 172"/>
                <a:gd name="T44" fmla="*/ 0 w 122"/>
                <a:gd name="T45" fmla="*/ 65 h 172"/>
                <a:gd name="T46" fmla="*/ 6 w 122"/>
                <a:gd name="T47" fmla="*/ 73 h 172"/>
                <a:gd name="T48" fmla="*/ 9 w 122"/>
                <a:gd name="T49" fmla="*/ 72 h 172"/>
                <a:gd name="T50" fmla="*/ 39 w 122"/>
                <a:gd name="T51" fmla="*/ 125 h 172"/>
                <a:gd name="T52" fmla="*/ 31 w 122"/>
                <a:gd name="T53" fmla="*/ 168 h 172"/>
                <a:gd name="T54" fmla="*/ 50 w 122"/>
                <a:gd name="T5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2" h="172">
                  <a:moveTo>
                    <a:pt x="50" y="172"/>
                  </a:moveTo>
                  <a:cubicBezTo>
                    <a:pt x="55" y="154"/>
                    <a:pt x="55" y="154"/>
                    <a:pt x="55" y="154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75" y="170"/>
                    <a:pt x="75" y="170"/>
                    <a:pt x="75" y="17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65" y="115"/>
                    <a:pt x="65" y="115"/>
                    <a:pt x="65" y="115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109" y="172"/>
                    <a:pt x="109" y="172"/>
                    <a:pt x="109" y="172"/>
                  </a:cubicBezTo>
                  <a:cubicBezTo>
                    <a:pt x="122" y="162"/>
                    <a:pt x="122" y="162"/>
                    <a:pt x="122" y="162"/>
                  </a:cubicBezTo>
                  <a:cubicBezTo>
                    <a:pt x="95" y="75"/>
                    <a:pt x="95" y="75"/>
                    <a:pt x="95" y="75"/>
                  </a:cubicBezTo>
                  <a:cubicBezTo>
                    <a:pt x="97" y="73"/>
                    <a:pt x="98" y="71"/>
                    <a:pt x="99" y="69"/>
                  </a:cubicBezTo>
                  <a:cubicBezTo>
                    <a:pt x="99" y="67"/>
                    <a:pt x="99" y="65"/>
                    <a:pt x="99" y="63"/>
                  </a:cubicBezTo>
                  <a:cubicBezTo>
                    <a:pt x="99" y="60"/>
                    <a:pt x="98" y="57"/>
                    <a:pt x="97" y="54"/>
                  </a:cubicBezTo>
                  <a:cubicBezTo>
                    <a:pt x="95" y="46"/>
                    <a:pt x="93" y="38"/>
                    <a:pt x="89" y="31"/>
                  </a:cubicBezTo>
                  <a:cubicBezTo>
                    <a:pt x="87" y="24"/>
                    <a:pt x="83" y="18"/>
                    <a:pt x="80" y="12"/>
                  </a:cubicBezTo>
                  <a:cubicBezTo>
                    <a:pt x="78" y="9"/>
                    <a:pt x="75" y="6"/>
                    <a:pt x="73" y="4"/>
                  </a:cubicBezTo>
                  <a:cubicBezTo>
                    <a:pt x="70" y="1"/>
                    <a:pt x="65" y="0"/>
                    <a:pt x="61" y="0"/>
                  </a:cubicBezTo>
                  <a:cubicBezTo>
                    <a:pt x="54" y="0"/>
                    <a:pt x="49" y="4"/>
                    <a:pt x="45" y="10"/>
                  </a:cubicBezTo>
                  <a:cubicBezTo>
                    <a:pt x="44" y="12"/>
                    <a:pt x="43" y="15"/>
                    <a:pt x="42" y="17"/>
                  </a:cubicBezTo>
                  <a:cubicBezTo>
                    <a:pt x="41" y="19"/>
                    <a:pt x="40" y="21"/>
                    <a:pt x="39" y="23"/>
                  </a:cubicBezTo>
                  <a:cubicBezTo>
                    <a:pt x="38" y="26"/>
                    <a:pt x="37" y="29"/>
                    <a:pt x="37" y="32"/>
                  </a:cubicBezTo>
                  <a:cubicBezTo>
                    <a:pt x="36" y="34"/>
                    <a:pt x="35" y="37"/>
                    <a:pt x="35" y="40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50" y="172"/>
                    <a:pt x="50" y="172"/>
                    <a:pt x="50" y="1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440"/>
            <p:cNvSpPr>
              <a:spLocks/>
            </p:cNvSpPr>
            <p:nvPr/>
          </p:nvSpPr>
          <p:spPr bwMode="auto">
            <a:xfrm>
              <a:off x="11044239" y="1604962"/>
              <a:ext cx="146050" cy="212725"/>
            </a:xfrm>
            <a:custGeom>
              <a:avLst/>
              <a:gdLst>
                <a:gd name="T0" fmla="*/ 26 w 46"/>
                <a:gd name="T1" fmla="*/ 67 h 67"/>
                <a:gd name="T2" fmla="*/ 0 w 46"/>
                <a:gd name="T3" fmla="*/ 24 h 67"/>
                <a:gd name="T4" fmla="*/ 29 w 46"/>
                <a:gd name="T5" fmla="*/ 8 h 67"/>
                <a:gd name="T6" fmla="*/ 34 w 46"/>
                <a:gd name="T7" fmla="*/ 0 h 67"/>
                <a:gd name="T8" fmla="*/ 46 w 46"/>
                <a:gd name="T9" fmla="*/ 21 h 67"/>
                <a:gd name="T10" fmla="*/ 45 w 46"/>
                <a:gd name="T11" fmla="*/ 21 h 67"/>
                <a:gd name="T12" fmla="*/ 39 w 46"/>
                <a:gd name="T13" fmla="*/ 32 h 67"/>
                <a:gd name="T14" fmla="*/ 33 w 46"/>
                <a:gd name="T15" fmla="*/ 44 h 67"/>
                <a:gd name="T16" fmla="*/ 26 w 46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67">
                  <a:moveTo>
                    <a:pt x="26" y="67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3" y="24"/>
                    <a:pt x="41" y="28"/>
                    <a:pt x="39" y="32"/>
                  </a:cubicBezTo>
                  <a:cubicBezTo>
                    <a:pt x="37" y="36"/>
                    <a:pt x="35" y="40"/>
                    <a:pt x="33" y="44"/>
                  </a:cubicBezTo>
                  <a:cubicBezTo>
                    <a:pt x="31" y="51"/>
                    <a:pt x="28" y="59"/>
                    <a:pt x="26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441"/>
            <p:cNvSpPr>
              <a:spLocks/>
            </p:cNvSpPr>
            <p:nvPr/>
          </p:nvSpPr>
          <p:spPr bwMode="auto">
            <a:xfrm>
              <a:off x="11409364" y="1636712"/>
              <a:ext cx="142875" cy="209550"/>
            </a:xfrm>
            <a:custGeom>
              <a:avLst/>
              <a:gdLst>
                <a:gd name="T0" fmla="*/ 48 w 90"/>
                <a:gd name="T1" fmla="*/ 132 h 132"/>
                <a:gd name="T2" fmla="*/ 0 w 90"/>
                <a:gd name="T3" fmla="*/ 46 h 132"/>
                <a:gd name="T4" fmla="*/ 54 w 90"/>
                <a:gd name="T5" fmla="*/ 24 h 132"/>
                <a:gd name="T6" fmla="*/ 70 w 90"/>
                <a:gd name="T7" fmla="*/ 0 h 132"/>
                <a:gd name="T8" fmla="*/ 90 w 90"/>
                <a:gd name="T9" fmla="*/ 44 h 132"/>
                <a:gd name="T10" fmla="*/ 54 w 90"/>
                <a:gd name="T11" fmla="*/ 114 h 132"/>
                <a:gd name="T12" fmla="*/ 48 w 90"/>
                <a:gd name="T13" fmla="*/ 132 h 132"/>
                <a:gd name="T14" fmla="*/ 48 w 90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132">
                  <a:moveTo>
                    <a:pt x="48" y="132"/>
                  </a:moveTo>
                  <a:lnTo>
                    <a:pt x="0" y="46"/>
                  </a:lnTo>
                  <a:lnTo>
                    <a:pt x="54" y="24"/>
                  </a:lnTo>
                  <a:lnTo>
                    <a:pt x="70" y="0"/>
                  </a:lnTo>
                  <a:lnTo>
                    <a:pt x="90" y="44"/>
                  </a:lnTo>
                  <a:lnTo>
                    <a:pt x="54" y="114"/>
                  </a:lnTo>
                  <a:lnTo>
                    <a:pt x="48" y="132"/>
                  </a:lnTo>
                  <a:lnTo>
                    <a:pt x="48" y="1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442"/>
            <p:cNvSpPr>
              <a:spLocks/>
            </p:cNvSpPr>
            <p:nvPr/>
          </p:nvSpPr>
          <p:spPr bwMode="auto">
            <a:xfrm>
              <a:off x="11085514" y="1312862"/>
              <a:ext cx="117475" cy="117475"/>
            </a:xfrm>
            <a:custGeom>
              <a:avLst/>
              <a:gdLst>
                <a:gd name="T0" fmla="*/ 18 w 37"/>
                <a:gd name="T1" fmla="*/ 36 h 37"/>
                <a:gd name="T2" fmla="*/ 28 w 37"/>
                <a:gd name="T3" fmla="*/ 33 h 37"/>
                <a:gd name="T4" fmla="*/ 35 w 37"/>
                <a:gd name="T5" fmla="*/ 15 h 37"/>
                <a:gd name="T6" fmla="*/ 22 w 37"/>
                <a:gd name="T7" fmla="*/ 1 h 37"/>
                <a:gd name="T8" fmla="*/ 3 w 37"/>
                <a:gd name="T9" fmla="*/ 9 h 37"/>
                <a:gd name="T10" fmla="*/ 0 w 37"/>
                <a:gd name="T11" fmla="*/ 22 h 37"/>
                <a:gd name="T12" fmla="*/ 18 w 37"/>
                <a:gd name="T1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7">
                  <a:moveTo>
                    <a:pt x="18" y="36"/>
                  </a:moveTo>
                  <a:cubicBezTo>
                    <a:pt x="21" y="37"/>
                    <a:pt x="25" y="35"/>
                    <a:pt x="28" y="33"/>
                  </a:cubicBezTo>
                  <a:cubicBezTo>
                    <a:pt x="34" y="29"/>
                    <a:pt x="37" y="22"/>
                    <a:pt x="35" y="15"/>
                  </a:cubicBezTo>
                  <a:cubicBezTo>
                    <a:pt x="34" y="8"/>
                    <a:pt x="28" y="3"/>
                    <a:pt x="22" y="1"/>
                  </a:cubicBezTo>
                  <a:cubicBezTo>
                    <a:pt x="15" y="0"/>
                    <a:pt x="7" y="3"/>
                    <a:pt x="3" y="9"/>
                  </a:cubicBezTo>
                  <a:cubicBezTo>
                    <a:pt x="1" y="12"/>
                    <a:pt x="0" y="17"/>
                    <a:pt x="0" y="22"/>
                  </a:cubicBezTo>
                  <a:cubicBezTo>
                    <a:pt x="2" y="30"/>
                    <a:pt x="10" y="36"/>
                    <a:pt x="18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443"/>
            <p:cNvSpPr>
              <a:spLocks/>
            </p:cNvSpPr>
            <p:nvPr/>
          </p:nvSpPr>
          <p:spPr bwMode="auto">
            <a:xfrm>
              <a:off x="11596689" y="1468437"/>
              <a:ext cx="107950" cy="161925"/>
            </a:xfrm>
            <a:custGeom>
              <a:avLst/>
              <a:gdLst>
                <a:gd name="T0" fmla="*/ 20 w 34"/>
                <a:gd name="T1" fmla="*/ 51 h 51"/>
                <a:gd name="T2" fmla="*/ 25 w 34"/>
                <a:gd name="T3" fmla="*/ 51 h 51"/>
                <a:gd name="T4" fmla="*/ 30 w 34"/>
                <a:gd name="T5" fmla="*/ 49 h 51"/>
                <a:gd name="T6" fmla="*/ 34 w 34"/>
                <a:gd name="T7" fmla="*/ 43 h 51"/>
                <a:gd name="T8" fmla="*/ 14 w 34"/>
                <a:gd name="T9" fmla="*/ 1 h 51"/>
                <a:gd name="T10" fmla="*/ 8 w 34"/>
                <a:gd name="T11" fmla="*/ 0 h 51"/>
                <a:gd name="T12" fmla="*/ 4 w 34"/>
                <a:gd name="T13" fmla="*/ 2 h 51"/>
                <a:gd name="T14" fmla="*/ 0 w 34"/>
                <a:gd name="T15" fmla="*/ 8 h 51"/>
                <a:gd name="T16" fmla="*/ 20 w 34"/>
                <a:gd name="T1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1">
                  <a:moveTo>
                    <a:pt x="20" y="51"/>
                  </a:moveTo>
                  <a:cubicBezTo>
                    <a:pt x="22" y="51"/>
                    <a:pt x="24" y="51"/>
                    <a:pt x="25" y="51"/>
                  </a:cubicBezTo>
                  <a:cubicBezTo>
                    <a:pt x="27" y="50"/>
                    <a:pt x="28" y="50"/>
                    <a:pt x="30" y="49"/>
                  </a:cubicBezTo>
                  <a:cubicBezTo>
                    <a:pt x="32" y="47"/>
                    <a:pt x="33" y="45"/>
                    <a:pt x="34" y="4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2" y="3"/>
                    <a:pt x="1" y="5"/>
                    <a:pt x="0" y="8"/>
                  </a:cubicBezTo>
                  <a:cubicBezTo>
                    <a:pt x="20" y="51"/>
                    <a:pt x="20" y="51"/>
                    <a:pt x="20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444"/>
            <p:cNvSpPr>
              <a:spLocks/>
            </p:cNvSpPr>
            <p:nvPr/>
          </p:nvSpPr>
          <p:spPr bwMode="auto">
            <a:xfrm>
              <a:off x="11450639" y="1389062"/>
              <a:ext cx="111125" cy="104775"/>
            </a:xfrm>
            <a:custGeom>
              <a:avLst/>
              <a:gdLst>
                <a:gd name="T0" fmla="*/ 17 w 35"/>
                <a:gd name="T1" fmla="*/ 33 h 33"/>
                <a:gd name="T2" fmla="*/ 26 w 35"/>
                <a:gd name="T3" fmla="*/ 30 h 33"/>
                <a:gd name="T4" fmla="*/ 32 w 35"/>
                <a:gd name="T5" fmla="*/ 10 h 33"/>
                <a:gd name="T6" fmla="*/ 17 w 35"/>
                <a:gd name="T7" fmla="*/ 0 h 33"/>
                <a:gd name="T8" fmla="*/ 3 w 35"/>
                <a:gd name="T9" fmla="*/ 8 h 33"/>
                <a:gd name="T10" fmla="*/ 3 w 35"/>
                <a:gd name="T11" fmla="*/ 25 h 33"/>
                <a:gd name="T12" fmla="*/ 17 w 35"/>
                <a:gd name="T1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3">
                  <a:moveTo>
                    <a:pt x="17" y="33"/>
                  </a:moveTo>
                  <a:cubicBezTo>
                    <a:pt x="20" y="33"/>
                    <a:pt x="23" y="32"/>
                    <a:pt x="26" y="30"/>
                  </a:cubicBezTo>
                  <a:cubicBezTo>
                    <a:pt x="32" y="26"/>
                    <a:pt x="35" y="17"/>
                    <a:pt x="32" y="10"/>
                  </a:cubicBezTo>
                  <a:cubicBezTo>
                    <a:pt x="29" y="4"/>
                    <a:pt x="23" y="0"/>
                    <a:pt x="17" y="0"/>
                  </a:cubicBezTo>
                  <a:cubicBezTo>
                    <a:pt x="11" y="0"/>
                    <a:pt x="6" y="3"/>
                    <a:pt x="3" y="8"/>
                  </a:cubicBezTo>
                  <a:cubicBezTo>
                    <a:pt x="0" y="13"/>
                    <a:pt x="0" y="20"/>
                    <a:pt x="3" y="25"/>
                  </a:cubicBezTo>
                  <a:cubicBezTo>
                    <a:pt x="6" y="30"/>
                    <a:pt x="11" y="33"/>
                    <a:pt x="1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445"/>
            <p:cNvSpPr>
              <a:spLocks/>
            </p:cNvSpPr>
            <p:nvPr/>
          </p:nvSpPr>
          <p:spPr bwMode="auto">
            <a:xfrm>
              <a:off x="2714626" y="23891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446"/>
            <p:cNvSpPr>
              <a:spLocks/>
            </p:cNvSpPr>
            <p:nvPr/>
          </p:nvSpPr>
          <p:spPr bwMode="auto">
            <a:xfrm>
              <a:off x="2714626" y="23891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447"/>
            <p:cNvSpPr>
              <a:spLocks/>
            </p:cNvSpPr>
            <p:nvPr/>
          </p:nvSpPr>
          <p:spPr bwMode="auto">
            <a:xfrm>
              <a:off x="2733676" y="2408237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448"/>
            <p:cNvSpPr>
              <a:spLocks/>
            </p:cNvSpPr>
            <p:nvPr/>
          </p:nvSpPr>
          <p:spPr bwMode="auto">
            <a:xfrm>
              <a:off x="2790826" y="2570162"/>
              <a:ext cx="763588" cy="555625"/>
            </a:xfrm>
            <a:custGeom>
              <a:avLst/>
              <a:gdLst>
                <a:gd name="T0" fmla="*/ 46 w 481"/>
                <a:gd name="T1" fmla="*/ 318 h 350"/>
                <a:gd name="T2" fmla="*/ 0 w 481"/>
                <a:gd name="T3" fmla="*/ 318 h 350"/>
                <a:gd name="T4" fmla="*/ 0 w 481"/>
                <a:gd name="T5" fmla="*/ 350 h 350"/>
                <a:gd name="T6" fmla="*/ 481 w 481"/>
                <a:gd name="T7" fmla="*/ 350 h 350"/>
                <a:gd name="T8" fmla="*/ 481 w 481"/>
                <a:gd name="T9" fmla="*/ 320 h 350"/>
                <a:gd name="T10" fmla="*/ 427 w 481"/>
                <a:gd name="T11" fmla="*/ 320 h 350"/>
                <a:gd name="T12" fmla="*/ 236 w 481"/>
                <a:gd name="T13" fmla="*/ 0 h 350"/>
                <a:gd name="T14" fmla="*/ 46 w 481"/>
                <a:gd name="T15" fmla="*/ 318 h 350"/>
                <a:gd name="T16" fmla="*/ 46 w 481"/>
                <a:gd name="T17" fmla="*/ 318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1" h="350">
                  <a:moveTo>
                    <a:pt x="46" y="318"/>
                  </a:moveTo>
                  <a:lnTo>
                    <a:pt x="0" y="318"/>
                  </a:lnTo>
                  <a:lnTo>
                    <a:pt x="0" y="350"/>
                  </a:lnTo>
                  <a:lnTo>
                    <a:pt x="481" y="350"/>
                  </a:lnTo>
                  <a:lnTo>
                    <a:pt x="481" y="320"/>
                  </a:lnTo>
                  <a:lnTo>
                    <a:pt x="427" y="320"/>
                  </a:lnTo>
                  <a:lnTo>
                    <a:pt x="236" y="0"/>
                  </a:lnTo>
                  <a:lnTo>
                    <a:pt x="46" y="318"/>
                  </a:lnTo>
                  <a:lnTo>
                    <a:pt x="46" y="3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449"/>
            <p:cNvSpPr>
              <a:spLocks/>
            </p:cNvSpPr>
            <p:nvPr/>
          </p:nvSpPr>
          <p:spPr bwMode="auto">
            <a:xfrm>
              <a:off x="3041651" y="2868612"/>
              <a:ext cx="247650" cy="206375"/>
            </a:xfrm>
            <a:custGeom>
              <a:avLst/>
              <a:gdLst>
                <a:gd name="T0" fmla="*/ 0 w 156"/>
                <a:gd name="T1" fmla="*/ 130 h 130"/>
                <a:gd name="T2" fmla="*/ 80 w 156"/>
                <a:gd name="T3" fmla="*/ 0 h 130"/>
                <a:gd name="T4" fmla="*/ 156 w 156"/>
                <a:gd name="T5" fmla="*/ 130 h 130"/>
                <a:gd name="T6" fmla="*/ 0 w 156"/>
                <a:gd name="T7" fmla="*/ 130 h 130"/>
                <a:gd name="T8" fmla="*/ 0 w 156"/>
                <a:gd name="T9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130">
                  <a:moveTo>
                    <a:pt x="0" y="130"/>
                  </a:moveTo>
                  <a:lnTo>
                    <a:pt x="80" y="0"/>
                  </a:lnTo>
                  <a:lnTo>
                    <a:pt x="156" y="130"/>
                  </a:lnTo>
                  <a:lnTo>
                    <a:pt x="0" y="13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450"/>
            <p:cNvSpPr>
              <a:spLocks/>
            </p:cNvSpPr>
            <p:nvPr/>
          </p:nvSpPr>
          <p:spPr bwMode="auto">
            <a:xfrm>
              <a:off x="3884614" y="23891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451"/>
            <p:cNvSpPr>
              <a:spLocks/>
            </p:cNvSpPr>
            <p:nvPr/>
          </p:nvSpPr>
          <p:spPr bwMode="auto">
            <a:xfrm>
              <a:off x="3884614" y="23891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452"/>
            <p:cNvSpPr>
              <a:spLocks/>
            </p:cNvSpPr>
            <p:nvPr/>
          </p:nvSpPr>
          <p:spPr bwMode="auto">
            <a:xfrm>
              <a:off x="3903664" y="2408237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453"/>
            <p:cNvSpPr>
              <a:spLocks/>
            </p:cNvSpPr>
            <p:nvPr/>
          </p:nvSpPr>
          <p:spPr bwMode="auto">
            <a:xfrm>
              <a:off x="3960814" y="2643187"/>
              <a:ext cx="762000" cy="330200"/>
            </a:xfrm>
            <a:custGeom>
              <a:avLst/>
              <a:gdLst>
                <a:gd name="T0" fmla="*/ 227 w 240"/>
                <a:gd name="T1" fmla="*/ 11 h 104"/>
                <a:gd name="T2" fmla="*/ 195 w 240"/>
                <a:gd name="T3" fmla="*/ 5 h 104"/>
                <a:gd name="T4" fmla="*/ 112 w 240"/>
                <a:gd name="T5" fmla="*/ 1 h 104"/>
                <a:gd name="T6" fmla="*/ 55 w 240"/>
                <a:gd name="T7" fmla="*/ 6 h 104"/>
                <a:gd name="T8" fmla="*/ 37 w 240"/>
                <a:gd name="T9" fmla="*/ 10 h 104"/>
                <a:gd name="T10" fmla="*/ 28 w 240"/>
                <a:gd name="T11" fmla="*/ 15 h 104"/>
                <a:gd name="T12" fmla="*/ 25 w 240"/>
                <a:gd name="T13" fmla="*/ 23 h 104"/>
                <a:gd name="T14" fmla="*/ 25 w 240"/>
                <a:gd name="T15" fmla="*/ 97 h 104"/>
                <a:gd name="T16" fmla="*/ 0 w 240"/>
                <a:gd name="T17" fmla="*/ 97 h 104"/>
                <a:gd name="T18" fmla="*/ 0 w 240"/>
                <a:gd name="T19" fmla="*/ 103 h 104"/>
                <a:gd name="T20" fmla="*/ 103 w 240"/>
                <a:gd name="T21" fmla="*/ 103 h 104"/>
                <a:gd name="T22" fmla="*/ 104 w 240"/>
                <a:gd name="T23" fmla="*/ 94 h 104"/>
                <a:gd name="T24" fmla="*/ 117 w 240"/>
                <a:gd name="T25" fmla="*/ 78 h 104"/>
                <a:gd name="T26" fmla="*/ 138 w 240"/>
                <a:gd name="T27" fmla="*/ 74 h 104"/>
                <a:gd name="T28" fmla="*/ 161 w 240"/>
                <a:gd name="T29" fmla="*/ 91 h 104"/>
                <a:gd name="T30" fmla="*/ 163 w 240"/>
                <a:gd name="T31" fmla="*/ 97 h 104"/>
                <a:gd name="T32" fmla="*/ 164 w 240"/>
                <a:gd name="T33" fmla="*/ 104 h 104"/>
                <a:gd name="T34" fmla="*/ 231 w 240"/>
                <a:gd name="T35" fmla="*/ 103 h 104"/>
                <a:gd name="T36" fmla="*/ 237 w 240"/>
                <a:gd name="T37" fmla="*/ 101 h 104"/>
                <a:gd name="T38" fmla="*/ 240 w 240"/>
                <a:gd name="T39" fmla="*/ 95 h 104"/>
                <a:gd name="T40" fmla="*/ 240 w 240"/>
                <a:gd name="T41" fmla="*/ 25 h 104"/>
                <a:gd name="T42" fmla="*/ 238 w 240"/>
                <a:gd name="T43" fmla="*/ 16 h 104"/>
                <a:gd name="T44" fmla="*/ 227 w 240"/>
                <a:gd name="T45" fmla="*/ 1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0" h="104">
                  <a:moveTo>
                    <a:pt x="227" y="11"/>
                  </a:moveTo>
                  <a:cubicBezTo>
                    <a:pt x="217" y="9"/>
                    <a:pt x="206" y="7"/>
                    <a:pt x="195" y="5"/>
                  </a:cubicBezTo>
                  <a:cubicBezTo>
                    <a:pt x="168" y="2"/>
                    <a:pt x="140" y="0"/>
                    <a:pt x="112" y="1"/>
                  </a:cubicBezTo>
                  <a:cubicBezTo>
                    <a:pt x="93" y="2"/>
                    <a:pt x="74" y="3"/>
                    <a:pt x="55" y="6"/>
                  </a:cubicBezTo>
                  <a:cubicBezTo>
                    <a:pt x="49" y="7"/>
                    <a:pt x="43" y="9"/>
                    <a:pt x="37" y="10"/>
                  </a:cubicBezTo>
                  <a:cubicBezTo>
                    <a:pt x="34" y="11"/>
                    <a:pt x="30" y="12"/>
                    <a:pt x="28" y="15"/>
                  </a:cubicBezTo>
                  <a:cubicBezTo>
                    <a:pt x="26" y="17"/>
                    <a:pt x="25" y="20"/>
                    <a:pt x="25" y="23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03" y="103"/>
                    <a:pt x="103" y="103"/>
                    <a:pt x="103" y="103"/>
                  </a:cubicBezTo>
                  <a:cubicBezTo>
                    <a:pt x="103" y="100"/>
                    <a:pt x="103" y="97"/>
                    <a:pt x="104" y="94"/>
                  </a:cubicBezTo>
                  <a:cubicBezTo>
                    <a:pt x="107" y="88"/>
                    <a:pt x="111" y="82"/>
                    <a:pt x="117" y="78"/>
                  </a:cubicBezTo>
                  <a:cubicBezTo>
                    <a:pt x="123" y="74"/>
                    <a:pt x="131" y="72"/>
                    <a:pt x="138" y="74"/>
                  </a:cubicBezTo>
                  <a:cubicBezTo>
                    <a:pt x="148" y="76"/>
                    <a:pt x="157" y="82"/>
                    <a:pt x="161" y="91"/>
                  </a:cubicBezTo>
                  <a:cubicBezTo>
                    <a:pt x="162" y="93"/>
                    <a:pt x="163" y="95"/>
                    <a:pt x="163" y="97"/>
                  </a:cubicBezTo>
                  <a:cubicBezTo>
                    <a:pt x="164" y="99"/>
                    <a:pt x="164" y="101"/>
                    <a:pt x="164" y="104"/>
                  </a:cubicBezTo>
                  <a:cubicBezTo>
                    <a:pt x="231" y="103"/>
                    <a:pt x="231" y="103"/>
                    <a:pt x="231" y="103"/>
                  </a:cubicBezTo>
                  <a:cubicBezTo>
                    <a:pt x="233" y="103"/>
                    <a:pt x="235" y="103"/>
                    <a:pt x="237" y="101"/>
                  </a:cubicBezTo>
                  <a:cubicBezTo>
                    <a:pt x="238" y="100"/>
                    <a:pt x="240" y="97"/>
                    <a:pt x="240" y="95"/>
                  </a:cubicBezTo>
                  <a:cubicBezTo>
                    <a:pt x="240" y="25"/>
                    <a:pt x="240" y="25"/>
                    <a:pt x="240" y="25"/>
                  </a:cubicBezTo>
                  <a:cubicBezTo>
                    <a:pt x="240" y="22"/>
                    <a:pt x="240" y="18"/>
                    <a:pt x="238" y="16"/>
                  </a:cubicBezTo>
                  <a:cubicBezTo>
                    <a:pt x="235" y="13"/>
                    <a:pt x="231" y="12"/>
                    <a:pt x="22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Rectangle 454"/>
            <p:cNvSpPr>
              <a:spLocks noChangeArrowheads="1"/>
            </p:cNvSpPr>
            <p:nvPr/>
          </p:nvSpPr>
          <p:spPr bwMode="auto">
            <a:xfrm>
              <a:off x="4389439" y="2725737"/>
              <a:ext cx="228600" cy="76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455"/>
            <p:cNvSpPr>
              <a:spLocks/>
            </p:cNvSpPr>
            <p:nvPr/>
          </p:nvSpPr>
          <p:spPr bwMode="auto">
            <a:xfrm>
              <a:off x="4303714" y="2890837"/>
              <a:ext cx="158750" cy="158750"/>
            </a:xfrm>
            <a:custGeom>
              <a:avLst/>
              <a:gdLst>
                <a:gd name="T0" fmla="*/ 25 w 50"/>
                <a:gd name="T1" fmla="*/ 50 h 50"/>
                <a:gd name="T2" fmla="*/ 32 w 50"/>
                <a:gd name="T3" fmla="*/ 49 h 50"/>
                <a:gd name="T4" fmla="*/ 49 w 50"/>
                <a:gd name="T5" fmla="*/ 31 h 50"/>
                <a:gd name="T6" fmla="*/ 42 w 50"/>
                <a:gd name="T7" fmla="*/ 9 h 50"/>
                <a:gd name="T8" fmla="*/ 16 w 50"/>
                <a:gd name="T9" fmla="*/ 4 h 50"/>
                <a:gd name="T10" fmla="*/ 2 w 50"/>
                <a:gd name="T11" fmla="*/ 21 h 50"/>
                <a:gd name="T12" fmla="*/ 12 w 50"/>
                <a:gd name="T13" fmla="*/ 46 h 50"/>
                <a:gd name="T14" fmla="*/ 21 w 50"/>
                <a:gd name="T15" fmla="*/ 49 h 50"/>
                <a:gd name="T16" fmla="*/ 25 w 50"/>
                <a:gd name="T1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50">
                  <a:moveTo>
                    <a:pt x="25" y="50"/>
                  </a:moveTo>
                  <a:cubicBezTo>
                    <a:pt x="28" y="50"/>
                    <a:pt x="30" y="50"/>
                    <a:pt x="32" y="49"/>
                  </a:cubicBezTo>
                  <a:cubicBezTo>
                    <a:pt x="41" y="46"/>
                    <a:pt x="47" y="39"/>
                    <a:pt x="49" y="31"/>
                  </a:cubicBezTo>
                  <a:cubicBezTo>
                    <a:pt x="50" y="23"/>
                    <a:pt x="48" y="15"/>
                    <a:pt x="42" y="9"/>
                  </a:cubicBezTo>
                  <a:cubicBezTo>
                    <a:pt x="36" y="2"/>
                    <a:pt x="25" y="0"/>
                    <a:pt x="16" y="4"/>
                  </a:cubicBezTo>
                  <a:cubicBezTo>
                    <a:pt x="9" y="7"/>
                    <a:pt x="3" y="14"/>
                    <a:pt x="2" y="21"/>
                  </a:cubicBezTo>
                  <a:cubicBezTo>
                    <a:pt x="0" y="31"/>
                    <a:pt x="4" y="41"/>
                    <a:pt x="12" y="46"/>
                  </a:cubicBezTo>
                  <a:cubicBezTo>
                    <a:pt x="15" y="48"/>
                    <a:pt x="18" y="49"/>
                    <a:pt x="21" y="49"/>
                  </a:cubicBezTo>
                  <a:cubicBezTo>
                    <a:pt x="22" y="50"/>
                    <a:pt x="24" y="50"/>
                    <a:pt x="25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Rectangle 456"/>
            <p:cNvSpPr>
              <a:spLocks noChangeArrowheads="1"/>
            </p:cNvSpPr>
            <p:nvPr/>
          </p:nvSpPr>
          <p:spPr bwMode="auto">
            <a:xfrm>
              <a:off x="4122739" y="2725737"/>
              <a:ext cx="130175" cy="76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457"/>
            <p:cNvSpPr>
              <a:spLocks/>
            </p:cNvSpPr>
            <p:nvPr/>
          </p:nvSpPr>
          <p:spPr bwMode="auto">
            <a:xfrm>
              <a:off x="4344989" y="2935287"/>
              <a:ext cx="79375" cy="73025"/>
            </a:xfrm>
            <a:custGeom>
              <a:avLst/>
              <a:gdLst>
                <a:gd name="T0" fmla="*/ 12 w 25"/>
                <a:gd name="T1" fmla="*/ 23 h 23"/>
                <a:gd name="T2" fmla="*/ 3 w 25"/>
                <a:gd name="T3" fmla="*/ 18 h 23"/>
                <a:gd name="T4" fmla="*/ 4 w 25"/>
                <a:gd name="T5" fmla="*/ 4 h 23"/>
                <a:gd name="T6" fmla="*/ 18 w 25"/>
                <a:gd name="T7" fmla="*/ 3 h 23"/>
                <a:gd name="T8" fmla="*/ 23 w 25"/>
                <a:gd name="T9" fmla="*/ 16 h 23"/>
                <a:gd name="T10" fmla="*/ 12 w 25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3">
                  <a:moveTo>
                    <a:pt x="12" y="23"/>
                  </a:moveTo>
                  <a:cubicBezTo>
                    <a:pt x="9" y="23"/>
                    <a:pt x="5" y="21"/>
                    <a:pt x="3" y="18"/>
                  </a:cubicBezTo>
                  <a:cubicBezTo>
                    <a:pt x="0" y="14"/>
                    <a:pt x="1" y="8"/>
                    <a:pt x="4" y="4"/>
                  </a:cubicBezTo>
                  <a:cubicBezTo>
                    <a:pt x="8" y="0"/>
                    <a:pt x="14" y="0"/>
                    <a:pt x="18" y="3"/>
                  </a:cubicBezTo>
                  <a:cubicBezTo>
                    <a:pt x="23" y="6"/>
                    <a:pt x="25" y="11"/>
                    <a:pt x="23" y="16"/>
                  </a:cubicBezTo>
                  <a:cubicBezTo>
                    <a:pt x="21" y="20"/>
                    <a:pt x="17" y="23"/>
                    <a:pt x="12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458"/>
            <p:cNvSpPr>
              <a:spLocks/>
            </p:cNvSpPr>
            <p:nvPr/>
          </p:nvSpPr>
          <p:spPr bwMode="auto">
            <a:xfrm>
              <a:off x="5053014" y="23891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459"/>
            <p:cNvSpPr>
              <a:spLocks/>
            </p:cNvSpPr>
            <p:nvPr/>
          </p:nvSpPr>
          <p:spPr bwMode="auto">
            <a:xfrm>
              <a:off x="5053014" y="23891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460"/>
            <p:cNvSpPr>
              <a:spLocks/>
            </p:cNvSpPr>
            <p:nvPr/>
          </p:nvSpPr>
          <p:spPr bwMode="auto">
            <a:xfrm>
              <a:off x="5072064" y="2408237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461"/>
            <p:cNvSpPr>
              <a:spLocks/>
            </p:cNvSpPr>
            <p:nvPr/>
          </p:nvSpPr>
          <p:spPr bwMode="auto">
            <a:xfrm>
              <a:off x="5129214" y="2811462"/>
              <a:ext cx="763588" cy="174625"/>
            </a:xfrm>
            <a:custGeom>
              <a:avLst/>
              <a:gdLst>
                <a:gd name="T0" fmla="*/ 190 w 240"/>
                <a:gd name="T1" fmla="*/ 25 h 55"/>
                <a:gd name="T2" fmla="*/ 178 w 240"/>
                <a:gd name="T3" fmla="*/ 0 h 55"/>
                <a:gd name="T4" fmla="*/ 167 w 240"/>
                <a:gd name="T5" fmla="*/ 25 h 55"/>
                <a:gd name="T6" fmla="*/ 67 w 240"/>
                <a:gd name="T7" fmla="*/ 30 h 55"/>
                <a:gd name="T8" fmla="*/ 73 w 240"/>
                <a:gd name="T9" fmla="*/ 6 h 55"/>
                <a:gd name="T10" fmla="*/ 50 w 240"/>
                <a:gd name="T11" fmla="*/ 22 h 55"/>
                <a:gd name="T12" fmla="*/ 59 w 240"/>
                <a:gd name="T13" fmla="*/ 30 h 55"/>
                <a:gd name="T14" fmla="*/ 2 w 240"/>
                <a:gd name="T15" fmla="*/ 43 h 55"/>
                <a:gd name="T16" fmla="*/ 17 w 240"/>
                <a:gd name="T17" fmla="*/ 54 h 55"/>
                <a:gd name="T18" fmla="*/ 27 w 240"/>
                <a:gd name="T19" fmla="*/ 46 h 55"/>
                <a:gd name="T20" fmla="*/ 28 w 240"/>
                <a:gd name="T21" fmla="*/ 46 h 55"/>
                <a:gd name="T22" fmla="*/ 29 w 240"/>
                <a:gd name="T23" fmla="*/ 47 h 55"/>
                <a:gd name="T24" fmla="*/ 42 w 240"/>
                <a:gd name="T25" fmla="*/ 54 h 55"/>
                <a:gd name="T26" fmla="*/ 54 w 240"/>
                <a:gd name="T27" fmla="*/ 47 h 55"/>
                <a:gd name="T28" fmla="*/ 55 w 240"/>
                <a:gd name="T29" fmla="*/ 48 h 55"/>
                <a:gd name="T30" fmla="*/ 68 w 240"/>
                <a:gd name="T31" fmla="*/ 54 h 55"/>
                <a:gd name="T32" fmla="*/ 79 w 240"/>
                <a:gd name="T33" fmla="*/ 48 h 55"/>
                <a:gd name="T34" fmla="*/ 80 w 240"/>
                <a:gd name="T35" fmla="*/ 48 h 55"/>
                <a:gd name="T36" fmla="*/ 81 w 240"/>
                <a:gd name="T37" fmla="*/ 48 h 55"/>
                <a:gd name="T38" fmla="*/ 92 w 240"/>
                <a:gd name="T39" fmla="*/ 55 h 55"/>
                <a:gd name="T40" fmla="*/ 103 w 240"/>
                <a:gd name="T41" fmla="*/ 48 h 55"/>
                <a:gd name="T42" fmla="*/ 104 w 240"/>
                <a:gd name="T43" fmla="*/ 48 h 55"/>
                <a:gd name="T44" fmla="*/ 105 w 240"/>
                <a:gd name="T45" fmla="*/ 49 h 55"/>
                <a:gd name="T46" fmla="*/ 125 w 240"/>
                <a:gd name="T47" fmla="*/ 51 h 55"/>
                <a:gd name="T48" fmla="*/ 129 w 240"/>
                <a:gd name="T49" fmla="*/ 47 h 55"/>
                <a:gd name="T50" fmla="*/ 130 w 240"/>
                <a:gd name="T51" fmla="*/ 47 h 55"/>
                <a:gd name="T52" fmla="*/ 135 w 240"/>
                <a:gd name="T53" fmla="*/ 53 h 55"/>
                <a:gd name="T54" fmla="*/ 154 w 240"/>
                <a:gd name="T55" fmla="*/ 47 h 55"/>
                <a:gd name="T56" fmla="*/ 154 w 240"/>
                <a:gd name="T57" fmla="*/ 47 h 55"/>
                <a:gd name="T58" fmla="*/ 155 w 240"/>
                <a:gd name="T59" fmla="*/ 48 h 55"/>
                <a:gd name="T60" fmla="*/ 167 w 240"/>
                <a:gd name="T61" fmla="*/ 54 h 55"/>
                <a:gd name="T62" fmla="*/ 179 w 240"/>
                <a:gd name="T63" fmla="*/ 48 h 55"/>
                <a:gd name="T64" fmla="*/ 179 w 240"/>
                <a:gd name="T65" fmla="*/ 47 h 55"/>
                <a:gd name="T66" fmla="*/ 180 w 240"/>
                <a:gd name="T67" fmla="*/ 48 h 55"/>
                <a:gd name="T68" fmla="*/ 193 w 240"/>
                <a:gd name="T69" fmla="*/ 54 h 55"/>
                <a:gd name="T70" fmla="*/ 204 w 240"/>
                <a:gd name="T71" fmla="*/ 47 h 55"/>
                <a:gd name="T72" fmla="*/ 205 w 240"/>
                <a:gd name="T73" fmla="*/ 46 h 55"/>
                <a:gd name="T74" fmla="*/ 206 w 240"/>
                <a:gd name="T75" fmla="*/ 47 h 55"/>
                <a:gd name="T76" fmla="*/ 218 w 240"/>
                <a:gd name="T77" fmla="*/ 54 h 55"/>
                <a:gd name="T78" fmla="*/ 230 w 240"/>
                <a:gd name="T79" fmla="*/ 46 h 55"/>
                <a:gd name="T80" fmla="*/ 181 w 240"/>
                <a:gd name="T81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55">
                  <a:moveTo>
                    <a:pt x="181" y="30"/>
                  </a:moveTo>
                  <a:cubicBezTo>
                    <a:pt x="184" y="29"/>
                    <a:pt x="187" y="28"/>
                    <a:pt x="190" y="25"/>
                  </a:cubicBezTo>
                  <a:cubicBezTo>
                    <a:pt x="193" y="20"/>
                    <a:pt x="194" y="15"/>
                    <a:pt x="192" y="9"/>
                  </a:cubicBezTo>
                  <a:cubicBezTo>
                    <a:pt x="190" y="4"/>
                    <a:pt x="184" y="0"/>
                    <a:pt x="178" y="0"/>
                  </a:cubicBezTo>
                  <a:cubicBezTo>
                    <a:pt x="173" y="0"/>
                    <a:pt x="167" y="4"/>
                    <a:pt x="165" y="9"/>
                  </a:cubicBezTo>
                  <a:cubicBezTo>
                    <a:pt x="163" y="15"/>
                    <a:pt x="164" y="20"/>
                    <a:pt x="167" y="25"/>
                  </a:cubicBezTo>
                  <a:cubicBezTo>
                    <a:pt x="170" y="28"/>
                    <a:pt x="173" y="29"/>
                    <a:pt x="176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70" y="29"/>
                    <a:pt x="72" y="27"/>
                    <a:pt x="74" y="25"/>
                  </a:cubicBezTo>
                  <a:cubicBezTo>
                    <a:pt x="79" y="19"/>
                    <a:pt x="78" y="11"/>
                    <a:pt x="73" y="6"/>
                  </a:cubicBezTo>
                  <a:cubicBezTo>
                    <a:pt x="68" y="1"/>
                    <a:pt x="61" y="0"/>
                    <a:pt x="55" y="4"/>
                  </a:cubicBezTo>
                  <a:cubicBezTo>
                    <a:pt x="49" y="8"/>
                    <a:pt x="47" y="16"/>
                    <a:pt x="50" y="22"/>
                  </a:cubicBezTo>
                  <a:cubicBezTo>
                    <a:pt x="51" y="24"/>
                    <a:pt x="53" y="26"/>
                    <a:pt x="55" y="28"/>
                  </a:cubicBezTo>
                  <a:cubicBezTo>
                    <a:pt x="56" y="29"/>
                    <a:pt x="57" y="29"/>
                    <a:pt x="59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3" y="48"/>
                    <a:pt x="6" y="51"/>
                    <a:pt x="10" y="53"/>
                  </a:cubicBezTo>
                  <a:cubicBezTo>
                    <a:pt x="12" y="54"/>
                    <a:pt x="15" y="54"/>
                    <a:pt x="17" y="54"/>
                  </a:cubicBezTo>
                  <a:cubicBezTo>
                    <a:pt x="19" y="53"/>
                    <a:pt x="21" y="53"/>
                    <a:pt x="23" y="52"/>
                  </a:cubicBezTo>
                  <a:cubicBezTo>
                    <a:pt x="25" y="50"/>
                    <a:pt x="26" y="48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7"/>
                  </a:cubicBezTo>
                  <a:cubicBezTo>
                    <a:pt x="30" y="49"/>
                    <a:pt x="33" y="51"/>
                    <a:pt x="35" y="52"/>
                  </a:cubicBezTo>
                  <a:cubicBezTo>
                    <a:pt x="37" y="53"/>
                    <a:pt x="39" y="54"/>
                    <a:pt x="42" y="54"/>
                  </a:cubicBezTo>
                  <a:cubicBezTo>
                    <a:pt x="46" y="54"/>
                    <a:pt x="49" y="53"/>
                    <a:pt x="51" y="50"/>
                  </a:cubicBezTo>
                  <a:cubicBezTo>
                    <a:pt x="52" y="49"/>
                    <a:pt x="53" y="48"/>
                    <a:pt x="54" y="47"/>
                  </a:cubicBezTo>
                  <a:cubicBezTo>
                    <a:pt x="54" y="47"/>
                    <a:pt x="55" y="47"/>
                    <a:pt x="55" y="47"/>
                  </a:cubicBezTo>
                  <a:cubicBezTo>
                    <a:pt x="55" y="47"/>
                    <a:pt x="55" y="47"/>
                    <a:pt x="55" y="48"/>
                  </a:cubicBezTo>
                  <a:cubicBezTo>
                    <a:pt x="57" y="50"/>
                    <a:pt x="58" y="51"/>
                    <a:pt x="61" y="53"/>
                  </a:cubicBezTo>
                  <a:cubicBezTo>
                    <a:pt x="63" y="54"/>
                    <a:pt x="65" y="54"/>
                    <a:pt x="68" y="54"/>
                  </a:cubicBezTo>
                  <a:cubicBezTo>
                    <a:pt x="70" y="54"/>
                    <a:pt x="72" y="54"/>
                    <a:pt x="74" y="52"/>
                  </a:cubicBezTo>
                  <a:cubicBezTo>
                    <a:pt x="76" y="51"/>
                    <a:pt x="78" y="49"/>
                    <a:pt x="79" y="48"/>
                  </a:cubicBezTo>
                  <a:cubicBezTo>
                    <a:pt x="79" y="48"/>
                    <a:pt x="79" y="48"/>
                    <a:pt x="80" y="48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2" y="50"/>
                    <a:pt x="83" y="51"/>
                    <a:pt x="85" y="53"/>
                  </a:cubicBezTo>
                  <a:cubicBezTo>
                    <a:pt x="87" y="54"/>
                    <a:pt x="90" y="54"/>
                    <a:pt x="92" y="55"/>
                  </a:cubicBezTo>
                  <a:cubicBezTo>
                    <a:pt x="94" y="55"/>
                    <a:pt x="96" y="54"/>
                    <a:pt x="99" y="53"/>
                  </a:cubicBezTo>
                  <a:cubicBezTo>
                    <a:pt x="101" y="52"/>
                    <a:pt x="102" y="50"/>
                    <a:pt x="103" y="48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4" y="48"/>
                    <a:pt x="105" y="48"/>
                    <a:pt x="105" y="48"/>
                  </a:cubicBezTo>
                  <a:cubicBezTo>
                    <a:pt x="105" y="48"/>
                    <a:pt x="105" y="48"/>
                    <a:pt x="105" y="49"/>
                  </a:cubicBezTo>
                  <a:cubicBezTo>
                    <a:pt x="106" y="50"/>
                    <a:pt x="109" y="52"/>
                    <a:pt x="111" y="53"/>
                  </a:cubicBezTo>
                  <a:cubicBezTo>
                    <a:pt x="115" y="55"/>
                    <a:pt x="122" y="55"/>
                    <a:pt x="125" y="51"/>
                  </a:cubicBezTo>
                  <a:cubicBezTo>
                    <a:pt x="127" y="50"/>
                    <a:pt x="128" y="49"/>
                    <a:pt x="128" y="47"/>
                  </a:cubicBezTo>
                  <a:cubicBezTo>
                    <a:pt x="128" y="47"/>
                    <a:pt x="129" y="47"/>
                    <a:pt x="129" y="47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29" y="47"/>
                    <a:pt x="129" y="47"/>
                    <a:pt x="130" y="47"/>
                  </a:cubicBezTo>
                  <a:cubicBezTo>
                    <a:pt x="130" y="47"/>
                    <a:pt x="130" y="47"/>
                    <a:pt x="130" y="48"/>
                  </a:cubicBezTo>
                  <a:cubicBezTo>
                    <a:pt x="131" y="50"/>
                    <a:pt x="133" y="51"/>
                    <a:pt x="135" y="53"/>
                  </a:cubicBezTo>
                  <a:cubicBezTo>
                    <a:pt x="140" y="55"/>
                    <a:pt x="147" y="55"/>
                    <a:pt x="151" y="51"/>
                  </a:cubicBezTo>
                  <a:cubicBezTo>
                    <a:pt x="152" y="50"/>
                    <a:pt x="153" y="49"/>
                    <a:pt x="154" y="47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47"/>
                    <a:pt x="155" y="47"/>
                    <a:pt x="155" y="47"/>
                  </a:cubicBezTo>
                  <a:cubicBezTo>
                    <a:pt x="155" y="47"/>
                    <a:pt x="155" y="47"/>
                    <a:pt x="155" y="48"/>
                  </a:cubicBezTo>
                  <a:cubicBezTo>
                    <a:pt x="156" y="49"/>
                    <a:pt x="158" y="52"/>
                    <a:pt x="160" y="52"/>
                  </a:cubicBezTo>
                  <a:cubicBezTo>
                    <a:pt x="162" y="54"/>
                    <a:pt x="165" y="54"/>
                    <a:pt x="167" y="54"/>
                  </a:cubicBezTo>
                  <a:cubicBezTo>
                    <a:pt x="170" y="54"/>
                    <a:pt x="172" y="54"/>
                    <a:pt x="174" y="53"/>
                  </a:cubicBezTo>
                  <a:cubicBezTo>
                    <a:pt x="176" y="51"/>
                    <a:pt x="177" y="50"/>
                    <a:pt x="179" y="48"/>
                  </a:cubicBezTo>
                  <a:cubicBezTo>
                    <a:pt x="179" y="47"/>
                    <a:pt x="179" y="47"/>
                    <a:pt x="179" y="47"/>
                  </a:cubicBezTo>
                  <a:cubicBezTo>
                    <a:pt x="179" y="47"/>
                    <a:pt x="179" y="47"/>
                    <a:pt x="179" y="47"/>
                  </a:cubicBezTo>
                  <a:cubicBezTo>
                    <a:pt x="179" y="47"/>
                    <a:pt x="180" y="47"/>
                    <a:pt x="180" y="47"/>
                  </a:cubicBezTo>
                  <a:cubicBezTo>
                    <a:pt x="180" y="47"/>
                    <a:pt x="180" y="47"/>
                    <a:pt x="180" y="48"/>
                  </a:cubicBezTo>
                  <a:cubicBezTo>
                    <a:pt x="182" y="50"/>
                    <a:pt x="183" y="51"/>
                    <a:pt x="186" y="53"/>
                  </a:cubicBezTo>
                  <a:cubicBezTo>
                    <a:pt x="188" y="54"/>
                    <a:pt x="190" y="54"/>
                    <a:pt x="193" y="54"/>
                  </a:cubicBezTo>
                  <a:cubicBezTo>
                    <a:pt x="196" y="54"/>
                    <a:pt x="198" y="53"/>
                    <a:pt x="200" y="52"/>
                  </a:cubicBezTo>
                  <a:cubicBezTo>
                    <a:pt x="202" y="51"/>
                    <a:pt x="203" y="49"/>
                    <a:pt x="204" y="47"/>
                  </a:cubicBezTo>
                  <a:cubicBezTo>
                    <a:pt x="204" y="47"/>
                    <a:pt x="204" y="47"/>
                    <a:pt x="204" y="47"/>
                  </a:cubicBezTo>
                  <a:cubicBezTo>
                    <a:pt x="205" y="46"/>
                    <a:pt x="205" y="46"/>
                    <a:pt x="205" y="46"/>
                  </a:cubicBezTo>
                  <a:cubicBezTo>
                    <a:pt x="205" y="46"/>
                    <a:pt x="205" y="46"/>
                    <a:pt x="205" y="47"/>
                  </a:cubicBezTo>
                  <a:cubicBezTo>
                    <a:pt x="205" y="47"/>
                    <a:pt x="206" y="47"/>
                    <a:pt x="206" y="47"/>
                  </a:cubicBezTo>
                  <a:cubicBezTo>
                    <a:pt x="207" y="49"/>
                    <a:pt x="209" y="51"/>
                    <a:pt x="211" y="52"/>
                  </a:cubicBezTo>
                  <a:cubicBezTo>
                    <a:pt x="213" y="53"/>
                    <a:pt x="215" y="54"/>
                    <a:pt x="218" y="54"/>
                  </a:cubicBezTo>
                  <a:cubicBezTo>
                    <a:pt x="220" y="54"/>
                    <a:pt x="221" y="53"/>
                    <a:pt x="223" y="53"/>
                  </a:cubicBezTo>
                  <a:cubicBezTo>
                    <a:pt x="226" y="52"/>
                    <a:pt x="229" y="49"/>
                    <a:pt x="230" y="46"/>
                  </a:cubicBezTo>
                  <a:cubicBezTo>
                    <a:pt x="240" y="29"/>
                    <a:pt x="240" y="29"/>
                    <a:pt x="240" y="29"/>
                  </a:cubicBezTo>
                  <a:cubicBezTo>
                    <a:pt x="181" y="30"/>
                    <a:pt x="181" y="30"/>
                    <a:pt x="181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462"/>
            <p:cNvSpPr>
              <a:spLocks/>
            </p:cNvSpPr>
            <p:nvPr/>
          </p:nvSpPr>
          <p:spPr bwMode="auto">
            <a:xfrm>
              <a:off x="5205414" y="2709862"/>
              <a:ext cx="592138" cy="146050"/>
            </a:xfrm>
            <a:custGeom>
              <a:avLst/>
              <a:gdLst>
                <a:gd name="T0" fmla="*/ 126 w 186"/>
                <a:gd name="T1" fmla="*/ 18 h 46"/>
                <a:gd name="T2" fmla="*/ 111 w 186"/>
                <a:gd name="T3" fmla="*/ 0 h 46"/>
                <a:gd name="T4" fmla="*/ 48 w 186"/>
                <a:gd name="T5" fmla="*/ 0 h 46"/>
                <a:gd name="T6" fmla="*/ 40 w 186"/>
                <a:gd name="T7" fmla="*/ 16 h 46"/>
                <a:gd name="T8" fmla="*/ 3 w 186"/>
                <a:gd name="T9" fmla="*/ 20 h 46"/>
                <a:gd name="T10" fmla="*/ 0 w 186"/>
                <a:gd name="T11" fmla="*/ 42 h 46"/>
                <a:gd name="T12" fmla="*/ 22 w 186"/>
                <a:gd name="T13" fmla="*/ 45 h 46"/>
                <a:gd name="T14" fmla="*/ 26 w 186"/>
                <a:gd name="T15" fmla="*/ 36 h 46"/>
                <a:gd name="T16" fmla="*/ 49 w 186"/>
                <a:gd name="T17" fmla="*/ 33 h 46"/>
                <a:gd name="T18" fmla="*/ 55 w 186"/>
                <a:gd name="T19" fmla="*/ 41 h 46"/>
                <a:gd name="T20" fmla="*/ 56 w 186"/>
                <a:gd name="T21" fmla="*/ 46 h 46"/>
                <a:gd name="T22" fmla="*/ 137 w 186"/>
                <a:gd name="T23" fmla="*/ 45 h 46"/>
                <a:gd name="T24" fmla="*/ 141 w 186"/>
                <a:gd name="T25" fmla="*/ 36 h 46"/>
                <a:gd name="T26" fmla="*/ 164 w 186"/>
                <a:gd name="T27" fmla="*/ 33 h 46"/>
                <a:gd name="T28" fmla="*/ 170 w 186"/>
                <a:gd name="T29" fmla="*/ 40 h 46"/>
                <a:gd name="T30" fmla="*/ 172 w 186"/>
                <a:gd name="T31" fmla="*/ 45 h 46"/>
                <a:gd name="T32" fmla="*/ 186 w 186"/>
                <a:gd name="T33" fmla="*/ 44 h 46"/>
                <a:gd name="T34" fmla="*/ 183 w 186"/>
                <a:gd name="T35" fmla="*/ 22 h 46"/>
                <a:gd name="T36" fmla="*/ 126 w 186"/>
                <a:gd name="T37" fmla="*/ 1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6" h="46">
                  <a:moveTo>
                    <a:pt x="126" y="18"/>
                  </a:moveTo>
                  <a:cubicBezTo>
                    <a:pt x="111" y="0"/>
                    <a:pt x="111" y="0"/>
                    <a:pt x="111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2"/>
                    <a:pt x="23" y="39"/>
                    <a:pt x="26" y="36"/>
                  </a:cubicBezTo>
                  <a:cubicBezTo>
                    <a:pt x="32" y="29"/>
                    <a:pt x="42" y="28"/>
                    <a:pt x="49" y="33"/>
                  </a:cubicBezTo>
                  <a:cubicBezTo>
                    <a:pt x="52" y="35"/>
                    <a:pt x="54" y="38"/>
                    <a:pt x="55" y="41"/>
                  </a:cubicBezTo>
                  <a:cubicBezTo>
                    <a:pt x="55" y="43"/>
                    <a:pt x="56" y="45"/>
                    <a:pt x="56" y="46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138" y="42"/>
                    <a:pt x="139" y="39"/>
                    <a:pt x="141" y="36"/>
                  </a:cubicBezTo>
                  <a:cubicBezTo>
                    <a:pt x="147" y="29"/>
                    <a:pt x="157" y="28"/>
                    <a:pt x="164" y="33"/>
                  </a:cubicBezTo>
                  <a:cubicBezTo>
                    <a:pt x="167" y="35"/>
                    <a:pt x="169" y="37"/>
                    <a:pt x="170" y="40"/>
                  </a:cubicBezTo>
                  <a:cubicBezTo>
                    <a:pt x="171" y="41"/>
                    <a:pt x="172" y="43"/>
                    <a:pt x="172" y="45"/>
                  </a:cubicBezTo>
                  <a:cubicBezTo>
                    <a:pt x="186" y="44"/>
                    <a:pt x="186" y="44"/>
                    <a:pt x="186" y="44"/>
                  </a:cubicBezTo>
                  <a:cubicBezTo>
                    <a:pt x="183" y="22"/>
                    <a:pt x="183" y="22"/>
                    <a:pt x="183" y="22"/>
                  </a:cubicBezTo>
                  <a:cubicBezTo>
                    <a:pt x="126" y="18"/>
                    <a:pt x="126" y="18"/>
                    <a:pt x="126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463"/>
            <p:cNvSpPr>
              <a:spLocks/>
            </p:cNvSpPr>
            <p:nvPr/>
          </p:nvSpPr>
          <p:spPr bwMode="auto">
            <a:xfrm>
              <a:off x="5476876" y="2725737"/>
              <a:ext cx="107950" cy="50800"/>
            </a:xfrm>
            <a:custGeom>
              <a:avLst/>
              <a:gdLst>
                <a:gd name="T0" fmla="*/ 2 w 68"/>
                <a:gd name="T1" fmla="*/ 32 h 32"/>
                <a:gd name="T2" fmla="*/ 0 w 68"/>
                <a:gd name="T3" fmla="*/ 0 h 32"/>
                <a:gd name="T4" fmla="*/ 46 w 68"/>
                <a:gd name="T5" fmla="*/ 0 h 32"/>
                <a:gd name="T6" fmla="*/ 68 w 68"/>
                <a:gd name="T7" fmla="*/ 30 h 32"/>
                <a:gd name="T8" fmla="*/ 2 w 68"/>
                <a:gd name="T9" fmla="*/ 32 h 32"/>
                <a:gd name="T10" fmla="*/ 2 w 68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32">
                  <a:moveTo>
                    <a:pt x="2" y="32"/>
                  </a:moveTo>
                  <a:lnTo>
                    <a:pt x="0" y="0"/>
                  </a:lnTo>
                  <a:lnTo>
                    <a:pt x="46" y="0"/>
                  </a:lnTo>
                  <a:lnTo>
                    <a:pt x="68" y="30"/>
                  </a:lnTo>
                  <a:lnTo>
                    <a:pt x="2" y="32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464"/>
            <p:cNvSpPr>
              <a:spLocks/>
            </p:cNvSpPr>
            <p:nvPr/>
          </p:nvSpPr>
          <p:spPr bwMode="auto">
            <a:xfrm>
              <a:off x="5372101" y="2725737"/>
              <a:ext cx="92075" cy="50800"/>
            </a:xfrm>
            <a:custGeom>
              <a:avLst/>
              <a:gdLst>
                <a:gd name="T0" fmla="*/ 58 w 58"/>
                <a:gd name="T1" fmla="*/ 32 h 32"/>
                <a:gd name="T2" fmla="*/ 0 w 58"/>
                <a:gd name="T3" fmla="*/ 32 h 32"/>
                <a:gd name="T4" fmla="*/ 6 w 58"/>
                <a:gd name="T5" fmla="*/ 0 h 32"/>
                <a:gd name="T6" fmla="*/ 56 w 58"/>
                <a:gd name="T7" fmla="*/ 2 h 32"/>
                <a:gd name="T8" fmla="*/ 58 w 58"/>
                <a:gd name="T9" fmla="*/ 32 h 32"/>
                <a:gd name="T10" fmla="*/ 58 w 58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32">
                  <a:moveTo>
                    <a:pt x="58" y="32"/>
                  </a:moveTo>
                  <a:lnTo>
                    <a:pt x="0" y="32"/>
                  </a:lnTo>
                  <a:lnTo>
                    <a:pt x="6" y="0"/>
                  </a:lnTo>
                  <a:lnTo>
                    <a:pt x="56" y="2"/>
                  </a:lnTo>
                  <a:lnTo>
                    <a:pt x="58" y="32"/>
                  </a:lnTo>
                  <a:lnTo>
                    <a:pt x="58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465"/>
            <p:cNvSpPr>
              <a:spLocks/>
            </p:cNvSpPr>
            <p:nvPr/>
          </p:nvSpPr>
          <p:spPr bwMode="auto">
            <a:xfrm>
              <a:off x="5673726" y="2836862"/>
              <a:ext cx="50800" cy="44450"/>
            </a:xfrm>
            <a:custGeom>
              <a:avLst/>
              <a:gdLst>
                <a:gd name="T0" fmla="*/ 8 w 16"/>
                <a:gd name="T1" fmla="*/ 14 h 14"/>
                <a:gd name="T2" fmla="*/ 2 w 16"/>
                <a:gd name="T3" fmla="*/ 11 h 14"/>
                <a:gd name="T4" fmla="*/ 3 w 16"/>
                <a:gd name="T5" fmla="*/ 2 h 14"/>
                <a:gd name="T6" fmla="*/ 12 w 16"/>
                <a:gd name="T7" fmla="*/ 1 h 14"/>
                <a:gd name="T8" fmla="*/ 14 w 16"/>
                <a:gd name="T9" fmla="*/ 10 h 14"/>
                <a:gd name="T10" fmla="*/ 8 w 16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4">
                  <a:moveTo>
                    <a:pt x="8" y="14"/>
                  </a:moveTo>
                  <a:cubicBezTo>
                    <a:pt x="5" y="14"/>
                    <a:pt x="3" y="13"/>
                    <a:pt x="2" y="11"/>
                  </a:cubicBezTo>
                  <a:cubicBezTo>
                    <a:pt x="0" y="8"/>
                    <a:pt x="0" y="5"/>
                    <a:pt x="3" y="2"/>
                  </a:cubicBezTo>
                  <a:cubicBezTo>
                    <a:pt x="5" y="0"/>
                    <a:pt x="9" y="0"/>
                    <a:pt x="12" y="1"/>
                  </a:cubicBezTo>
                  <a:cubicBezTo>
                    <a:pt x="15" y="3"/>
                    <a:pt x="16" y="7"/>
                    <a:pt x="14" y="10"/>
                  </a:cubicBezTo>
                  <a:cubicBezTo>
                    <a:pt x="13" y="13"/>
                    <a:pt x="11" y="14"/>
                    <a:pt x="8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466"/>
            <p:cNvSpPr>
              <a:spLocks/>
            </p:cNvSpPr>
            <p:nvPr/>
          </p:nvSpPr>
          <p:spPr bwMode="auto">
            <a:xfrm>
              <a:off x="5305426" y="2836862"/>
              <a:ext cx="50800" cy="47625"/>
            </a:xfrm>
            <a:custGeom>
              <a:avLst/>
              <a:gdLst>
                <a:gd name="T0" fmla="*/ 8 w 16"/>
                <a:gd name="T1" fmla="*/ 15 h 15"/>
                <a:gd name="T2" fmla="*/ 2 w 16"/>
                <a:gd name="T3" fmla="*/ 12 h 15"/>
                <a:gd name="T4" fmla="*/ 3 w 16"/>
                <a:gd name="T5" fmla="*/ 3 h 15"/>
                <a:gd name="T6" fmla="*/ 12 w 16"/>
                <a:gd name="T7" fmla="*/ 2 h 15"/>
                <a:gd name="T8" fmla="*/ 15 w 16"/>
                <a:gd name="T9" fmla="*/ 11 h 15"/>
                <a:gd name="T10" fmla="*/ 8 w 16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8" y="15"/>
                  </a:moveTo>
                  <a:cubicBezTo>
                    <a:pt x="6" y="15"/>
                    <a:pt x="4" y="14"/>
                    <a:pt x="2" y="12"/>
                  </a:cubicBezTo>
                  <a:cubicBezTo>
                    <a:pt x="0" y="9"/>
                    <a:pt x="1" y="5"/>
                    <a:pt x="3" y="3"/>
                  </a:cubicBezTo>
                  <a:cubicBezTo>
                    <a:pt x="5" y="1"/>
                    <a:pt x="9" y="0"/>
                    <a:pt x="12" y="2"/>
                  </a:cubicBezTo>
                  <a:cubicBezTo>
                    <a:pt x="15" y="4"/>
                    <a:pt x="16" y="8"/>
                    <a:pt x="15" y="11"/>
                  </a:cubicBezTo>
                  <a:cubicBezTo>
                    <a:pt x="13" y="13"/>
                    <a:pt x="11" y="15"/>
                    <a:pt x="8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467"/>
            <p:cNvSpPr>
              <a:spLocks/>
            </p:cNvSpPr>
            <p:nvPr/>
          </p:nvSpPr>
          <p:spPr bwMode="auto">
            <a:xfrm>
              <a:off x="6223001" y="23891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468"/>
            <p:cNvSpPr>
              <a:spLocks/>
            </p:cNvSpPr>
            <p:nvPr/>
          </p:nvSpPr>
          <p:spPr bwMode="auto">
            <a:xfrm>
              <a:off x="6223001" y="23891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Rectangle 469"/>
            <p:cNvSpPr>
              <a:spLocks noChangeArrowheads="1"/>
            </p:cNvSpPr>
            <p:nvPr/>
          </p:nvSpPr>
          <p:spPr bwMode="auto">
            <a:xfrm>
              <a:off x="6296026" y="2465387"/>
              <a:ext cx="768350" cy="7620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470"/>
            <p:cNvSpPr>
              <a:spLocks/>
            </p:cNvSpPr>
            <p:nvPr/>
          </p:nvSpPr>
          <p:spPr bwMode="auto">
            <a:xfrm>
              <a:off x="6369051" y="2541587"/>
              <a:ext cx="622300" cy="609600"/>
            </a:xfrm>
            <a:custGeom>
              <a:avLst/>
              <a:gdLst>
                <a:gd name="T0" fmla="*/ 128 w 392"/>
                <a:gd name="T1" fmla="*/ 254 h 384"/>
                <a:gd name="T2" fmla="*/ 0 w 392"/>
                <a:gd name="T3" fmla="*/ 254 h 384"/>
                <a:gd name="T4" fmla="*/ 0 w 392"/>
                <a:gd name="T5" fmla="*/ 130 h 384"/>
                <a:gd name="T6" fmla="*/ 128 w 392"/>
                <a:gd name="T7" fmla="*/ 130 h 384"/>
                <a:gd name="T8" fmla="*/ 128 w 392"/>
                <a:gd name="T9" fmla="*/ 0 h 384"/>
                <a:gd name="T10" fmla="*/ 254 w 392"/>
                <a:gd name="T11" fmla="*/ 0 h 384"/>
                <a:gd name="T12" fmla="*/ 254 w 392"/>
                <a:gd name="T13" fmla="*/ 130 h 384"/>
                <a:gd name="T14" fmla="*/ 392 w 392"/>
                <a:gd name="T15" fmla="*/ 130 h 384"/>
                <a:gd name="T16" fmla="*/ 392 w 392"/>
                <a:gd name="T17" fmla="*/ 254 h 384"/>
                <a:gd name="T18" fmla="*/ 254 w 392"/>
                <a:gd name="T19" fmla="*/ 254 h 384"/>
                <a:gd name="T20" fmla="*/ 254 w 392"/>
                <a:gd name="T21" fmla="*/ 384 h 384"/>
                <a:gd name="T22" fmla="*/ 128 w 392"/>
                <a:gd name="T23" fmla="*/ 384 h 384"/>
                <a:gd name="T24" fmla="*/ 128 w 392"/>
                <a:gd name="T25" fmla="*/ 254 h 384"/>
                <a:gd name="T26" fmla="*/ 128 w 392"/>
                <a:gd name="T27" fmla="*/ 25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2" h="384">
                  <a:moveTo>
                    <a:pt x="128" y="254"/>
                  </a:moveTo>
                  <a:lnTo>
                    <a:pt x="0" y="254"/>
                  </a:lnTo>
                  <a:lnTo>
                    <a:pt x="0" y="130"/>
                  </a:lnTo>
                  <a:lnTo>
                    <a:pt x="128" y="130"/>
                  </a:lnTo>
                  <a:lnTo>
                    <a:pt x="128" y="0"/>
                  </a:lnTo>
                  <a:lnTo>
                    <a:pt x="254" y="0"/>
                  </a:lnTo>
                  <a:lnTo>
                    <a:pt x="254" y="130"/>
                  </a:lnTo>
                  <a:lnTo>
                    <a:pt x="392" y="130"/>
                  </a:lnTo>
                  <a:lnTo>
                    <a:pt x="392" y="254"/>
                  </a:lnTo>
                  <a:lnTo>
                    <a:pt x="254" y="254"/>
                  </a:lnTo>
                  <a:lnTo>
                    <a:pt x="254" y="384"/>
                  </a:lnTo>
                  <a:lnTo>
                    <a:pt x="128" y="384"/>
                  </a:lnTo>
                  <a:lnTo>
                    <a:pt x="128" y="254"/>
                  </a:lnTo>
                  <a:lnTo>
                    <a:pt x="128" y="2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471"/>
            <p:cNvSpPr>
              <a:spLocks/>
            </p:cNvSpPr>
            <p:nvPr/>
          </p:nvSpPr>
          <p:spPr bwMode="auto">
            <a:xfrm>
              <a:off x="7392989" y="2389187"/>
              <a:ext cx="914400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472"/>
            <p:cNvSpPr>
              <a:spLocks/>
            </p:cNvSpPr>
            <p:nvPr/>
          </p:nvSpPr>
          <p:spPr bwMode="auto">
            <a:xfrm>
              <a:off x="7392989" y="2389187"/>
              <a:ext cx="914400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473"/>
            <p:cNvSpPr>
              <a:spLocks/>
            </p:cNvSpPr>
            <p:nvPr/>
          </p:nvSpPr>
          <p:spPr bwMode="auto">
            <a:xfrm>
              <a:off x="7412039" y="2408237"/>
              <a:ext cx="876300" cy="876300"/>
            </a:xfrm>
            <a:custGeom>
              <a:avLst/>
              <a:gdLst>
                <a:gd name="T0" fmla="*/ 18 w 276"/>
                <a:gd name="T1" fmla="*/ 276 h 276"/>
                <a:gd name="T2" fmla="*/ 9 w 276"/>
                <a:gd name="T3" fmla="*/ 274 h 276"/>
                <a:gd name="T4" fmla="*/ 0 w 276"/>
                <a:gd name="T5" fmla="*/ 258 h 276"/>
                <a:gd name="T6" fmla="*/ 0 w 276"/>
                <a:gd name="T7" fmla="*/ 18 h 276"/>
                <a:gd name="T8" fmla="*/ 6 w 276"/>
                <a:gd name="T9" fmla="*/ 6 h 276"/>
                <a:gd name="T10" fmla="*/ 18 w 276"/>
                <a:gd name="T11" fmla="*/ 0 h 276"/>
                <a:gd name="T12" fmla="*/ 258 w 276"/>
                <a:gd name="T13" fmla="*/ 0 h 276"/>
                <a:gd name="T14" fmla="*/ 271 w 276"/>
                <a:gd name="T15" fmla="*/ 6 h 276"/>
                <a:gd name="T16" fmla="*/ 276 w 276"/>
                <a:gd name="T17" fmla="*/ 18 h 276"/>
                <a:gd name="T18" fmla="*/ 276 w 276"/>
                <a:gd name="T19" fmla="*/ 258 h 276"/>
                <a:gd name="T20" fmla="*/ 271 w 276"/>
                <a:gd name="T21" fmla="*/ 271 h 276"/>
                <a:gd name="T22" fmla="*/ 258 w 276"/>
                <a:gd name="T23" fmla="*/ 276 h 276"/>
                <a:gd name="T24" fmla="*/ 18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8" y="276"/>
                  </a:moveTo>
                  <a:cubicBezTo>
                    <a:pt x="15" y="276"/>
                    <a:pt x="12" y="276"/>
                    <a:pt x="9" y="274"/>
                  </a:cubicBezTo>
                  <a:cubicBezTo>
                    <a:pt x="4" y="270"/>
                    <a:pt x="0" y="264"/>
                    <a:pt x="0" y="25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2" y="9"/>
                    <a:pt x="6" y="6"/>
                  </a:cubicBezTo>
                  <a:cubicBezTo>
                    <a:pt x="9" y="2"/>
                    <a:pt x="14" y="0"/>
                    <a:pt x="18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3" y="0"/>
                    <a:pt x="268" y="2"/>
                    <a:pt x="271" y="6"/>
                  </a:cubicBezTo>
                  <a:cubicBezTo>
                    <a:pt x="274" y="9"/>
                    <a:pt x="276" y="14"/>
                    <a:pt x="276" y="18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63"/>
                    <a:pt x="274" y="268"/>
                    <a:pt x="271" y="271"/>
                  </a:cubicBezTo>
                  <a:cubicBezTo>
                    <a:pt x="268" y="274"/>
                    <a:pt x="263" y="276"/>
                    <a:pt x="258" y="276"/>
                  </a:cubicBezTo>
                  <a:cubicBezTo>
                    <a:pt x="18" y="276"/>
                    <a:pt x="18" y="276"/>
                    <a:pt x="18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Oval 474"/>
            <p:cNvSpPr>
              <a:spLocks noChangeArrowheads="1"/>
            </p:cNvSpPr>
            <p:nvPr/>
          </p:nvSpPr>
          <p:spPr bwMode="auto">
            <a:xfrm>
              <a:off x="7469189" y="2465387"/>
              <a:ext cx="762000" cy="7620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475"/>
            <p:cNvSpPr>
              <a:spLocks/>
            </p:cNvSpPr>
            <p:nvPr/>
          </p:nvSpPr>
          <p:spPr bwMode="auto">
            <a:xfrm>
              <a:off x="7716839" y="2516187"/>
              <a:ext cx="127000" cy="676275"/>
            </a:xfrm>
            <a:custGeom>
              <a:avLst/>
              <a:gdLst>
                <a:gd name="T0" fmla="*/ 27 w 40"/>
                <a:gd name="T1" fmla="*/ 206 h 213"/>
                <a:gd name="T2" fmla="*/ 21 w 40"/>
                <a:gd name="T3" fmla="*/ 213 h 213"/>
                <a:gd name="T4" fmla="*/ 14 w 40"/>
                <a:gd name="T5" fmla="*/ 206 h 213"/>
                <a:gd name="T6" fmla="*/ 14 w 40"/>
                <a:gd name="T7" fmla="*/ 72 h 213"/>
                <a:gd name="T8" fmla="*/ 2 w 40"/>
                <a:gd name="T9" fmla="*/ 39 h 213"/>
                <a:gd name="T10" fmla="*/ 9 w 40"/>
                <a:gd name="T11" fmla="*/ 0 h 213"/>
                <a:gd name="T12" fmla="*/ 10 w 40"/>
                <a:gd name="T13" fmla="*/ 0 h 213"/>
                <a:gd name="T14" fmla="*/ 11 w 40"/>
                <a:gd name="T15" fmla="*/ 47 h 213"/>
                <a:gd name="T16" fmla="*/ 13 w 40"/>
                <a:gd name="T17" fmla="*/ 47 h 213"/>
                <a:gd name="T18" fmla="*/ 16 w 40"/>
                <a:gd name="T19" fmla="*/ 0 h 213"/>
                <a:gd name="T20" fmla="*/ 18 w 40"/>
                <a:gd name="T21" fmla="*/ 0 h 213"/>
                <a:gd name="T22" fmla="*/ 19 w 40"/>
                <a:gd name="T23" fmla="*/ 47 h 213"/>
                <a:gd name="T24" fmla="*/ 22 w 40"/>
                <a:gd name="T25" fmla="*/ 47 h 213"/>
                <a:gd name="T26" fmla="*/ 24 w 40"/>
                <a:gd name="T27" fmla="*/ 0 h 213"/>
                <a:gd name="T28" fmla="*/ 25 w 40"/>
                <a:gd name="T29" fmla="*/ 0 h 213"/>
                <a:gd name="T30" fmla="*/ 27 w 40"/>
                <a:gd name="T31" fmla="*/ 47 h 213"/>
                <a:gd name="T32" fmla="*/ 31 w 40"/>
                <a:gd name="T33" fmla="*/ 47 h 213"/>
                <a:gd name="T34" fmla="*/ 31 w 40"/>
                <a:gd name="T35" fmla="*/ 0 h 213"/>
                <a:gd name="T36" fmla="*/ 32 w 40"/>
                <a:gd name="T37" fmla="*/ 0 h 213"/>
                <a:gd name="T38" fmla="*/ 39 w 40"/>
                <a:gd name="T39" fmla="*/ 39 h 213"/>
                <a:gd name="T40" fmla="*/ 26 w 40"/>
                <a:gd name="T41" fmla="*/ 72 h 213"/>
                <a:gd name="T42" fmla="*/ 27 w 40"/>
                <a:gd name="T43" fmla="*/ 20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213">
                  <a:moveTo>
                    <a:pt x="27" y="206"/>
                  </a:moveTo>
                  <a:cubicBezTo>
                    <a:pt x="27" y="212"/>
                    <a:pt x="24" y="213"/>
                    <a:pt x="21" y="213"/>
                  </a:cubicBezTo>
                  <a:cubicBezTo>
                    <a:pt x="17" y="213"/>
                    <a:pt x="14" y="212"/>
                    <a:pt x="14" y="206"/>
                  </a:cubicBezTo>
                  <a:cubicBezTo>
                    <a:pt x="14" y="161"/>
                    <a:pt x="14" y="117"/>
                    <a:pt x="14" y="72"/>
                  </a:cubicBezTo>
                  <a:cubicBezTo>
                    <a:pt x="3" y="64"/>
                    <a:pt x="0" y="53"/>
                    <a:pt x="2" y="39"/>
                  </a:cubicBezTo>
                  <a:cubicBezTo>
                    <a:pt x="4" y="26"/>
                    <a:pt x="7" y="13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15"/>
                    <a:pt x="11" y="31"/>
                    <a:pt x="11" y="47"/>
                  </a:cubicBezTo>
                  <a:cubicBezTo>
                    <a:pt x="12" y="47"/>
                    <a:pt x="12" y="47"/>
                    <a:pt x="13" y="47"/>
                  </a:cubicBezTo>
                  <a:cubicBezTo>
                    <a:pt x="14" y="31"/>
                    <a:pt x="15" y="15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15"/>
                    <a:pt x="18" y="31"/>
                    <a:pt x="19" y="47"/>
                  </a:cubicBezTo>
                  <a:cubicBezTo>
                    <a:pt x="20" y="47"/>
                    <a:pt x="21" y="47"/>
                    <a:pt x="22" y="47"/>
                  </a:cubicBezTo>
                  <a:cubicBezTo>
                    <a:pt x="22" y="31"/>
                    <a:pt x="23" y="15"/>
                    <a:pt x="24" y="0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6" y="15"/>
                    <a:pt x="27" y="31"/>
                    <a:pt x="27" y="47"/>
                  </a:cubicBezTo>
                  <a:cubicBezTo>
                    <a:pt x="28" y="47"/>
                    <a:pt x="30" y="47"/>
                    <a:pt x="31" y="47"/>
                  </a:cubicBezTo>
                  <a:cubicBezTo>
                    <a:pt x="31" y="31"/>
                    <a:pt x="31" y="15"/>
                    <a:pt x="31" y="0"/>
                  </a:cubicBezTo>
                  <a:cubicBezTo>
                    <a:pt x="31" y="0"/>
                    <a:pt x="32" y="0"/>
                    <a:pt x="32" y="0"/>
                  </a:cubicBezTo>
                  <a:cubicBezTo>
                    <a:pt x="34" y="13"/>
                    <a:pt x="36" y="26"/>
                    <a:pt x="39" y="39"/>
                  </a:cubicBezTo>
                  <a:cubicBezTo>
                    <a:pt x="40" y="54"/>
                    <a:pt x="37" y="66"/>
                    <a:pt x="26" y="72"/>
                  </a:cubicBezTo>
                  <a:cubicBezTo>
                    <a:pt x="26" y="117"/>
                    <a:pt x="26" y="161"/>
                    <a:pt x="27" y="2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476"/>
            <p:cNvSpPr>
              <a:spLocks/>
            </p:cNvSpPr>
            <p:nvPr/>
          </p:nvSpPr>
          <p:spPr bwMode="auto">
            <a:xfrm>
              <a:off x="7872414" y="2509837"/>
              <a:ext cx="76200" cy="679450"/>
            </a:xfrm>
            <a:custGeom>
              <a:avLst/>
              <a:gdLst>
                <a:gd name="T0" fmla="*/ 24 w 24"/>
                <a:gd name="T1" fmla="*/ 2 h 214"/>
                <a:gd name="T2" fmla="*/ 24 w 24"/>
                <a:gd name="T3" fmla="*/ 208 h 214"/>
                <a:gd name="T4" fmla="*/ 17 w 24"/>
                <a:gd name="T5" fmla="*/ 214 h 214"/>
                <a:gd name="T6" fmla="*/ 11 w 24"/>
                <a:gd name="T7" fmla="*/ 208 h 214"/>
                <a:gd name="T8" fmla="*/ 11 w 24"/>
                <a:gd name="T9" fmla="*/ 105 h 214"/>
                <a:gd name="T10" fmla="*/ 5 w 24"/>
                <a:gd name="T11" fmla="*/ 86 h 214"/>
                <a:gd name="T12" fmla="*/ 0 w 24"/>
                <a:gd name="T13" fmla="*/ 75 h 214"/>
                <a:gd name="T14" fmla="*/ 1 w 24"/>
                <a:gd name="T15" fmla="*/ 14 h 214"/>
                <a:gd name="T16" fmla="*/ 24 w 24"/>
                <a:gd name="T17" fmla="*/ 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14">
                  <a:moveTo>
                    <a:pt x="24" y="2"/>
                  </a:moveTo>
                  <a:cubicBezTo>
                    <a:pt x="24" y="70"/>
                    <a:pt x="24" y="139"/>
                    <a:pt x="24" y="208"/>
                  </a:cubicBezTo>
                  <a:cubicBezTo>
                    <a:pt x="23" y="212"/>
                    <a:pt x="21" y="214"/>
                    <a:pt x="17" y="214"/>
                  </a:cubicBezTo>
                  <a:cubicBezTo>
                    <a:pt x="13" y="214"/>
                    <a:pt x="11" y="213"/>
                    <a:pt x="11" y="208"/>
                  </a:cubicBezTo>
                  <a:cubicBezTo>
                    <a:pt x="11" y="174"/>
                    <a:pt x="11" y="139"/>
                    <a:pt x="11" y="105"/>
                  </a:cubicBezTo>
                  <a:cubicBezTo>
                    <a:pt x="11" y="98"/>
                    <a:pt x="11" y="92"/>
                    <a:pt x="5" y="86"/>
                  </a:cubicBezTo>
                  <a:cubicBezTo>
                    <a:pt x="2" y="84"/>
                    <a:pt x="0" y="80"/>
                    <a:pt x="0" y="75"/>
                  </a:cubicBezTo>
                  <a:cubicBezTo>
                    <a:pt x="0" y="54"/>
                    <a:pt x="0" y="34"/>
                    <a:pt x="1" y="14"/>
                  </a:cubicBezTo>
                  <a:cubicBezTo>
                    <a:pt x="0" y="0"/>
                    <a:pt x="14" y="1"/>
                    <a:pt x="2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477"/>
            <p:cNvSpPr>
              <a:spLocks/>
            </p:cNvSpPr>
            <p:nvPr/>
          </p:nvSpPr>
          <p:spPr bwMode="auto">
            <a:xfrm>
              <a:off x="8561389" y="23891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478"/>
            <p:cNvSpPr>
              <a:spLocks/>
            </p:cNvSpPr>
            <p:nvPr/>
          </p:nvSpPr>
          <p:spPr bwMode="auto">
            <a:xfrm>
              <a:off x="8561389" y="23891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479"/>
            <p:cNvSpPr>
              <a:spLocks/>
            </p:cNvSpPr>
            <p:nvPr/>
          </p:nvSpPr>
          <p:spPr bwMode="auto">
            <a:xfrm>
              <a:off x="8580439" y="2408237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480"/>
            <p:cNvSpPr>
              <a:spLocks/>
            </p:cNvSpPr>
            <p:nvPr/>
          </p:nvSpPr>
          <p:spPr bwMode="auto">
            <a:xfrm>
              <a:off x="8704264" y="2465387"/>
              <a:ext cx="614363" cy="762000"/>
            </a:xfrm>
            <a:custGeom>
              <a:avLst/>
              <a:gdLst>
                <a:gd name="T0" fmla="*/ 0 w 193"/>
                <a:gd name="T1" fmla="*/ 223 h 240"/>
                <a:gd name="T2" fmla="*/ 51 w 193"/>
                <a:gd name="T3" fmla="*/ 223 h 240"/>
                <a:gd name="T4" fmla="*/ 51 w 193"/>
                <a:gd name="T5" fmla="*/ 9 h 240"/>
                <a:gd name="T6" fmla="*/ 51 w 193"/>
                <a:gd name="T7" fmla="*/ 9 h 240"/>
                <a:gd name="T8" fmla="*/ 60 w 193"/>
                <a:gd name="T9" fmla="*/ 0 h 240"/>
                <a:gd name="T10" fmla="*/ 60 w 193"/>
                <a:gd name="T11" fmla="*/ 0 h 240"/>
                <a:gd name="T12" fmla="*/ 137 w 193"/>
                <a:gd name="T13" fmla="*/ 0 h 240"/>
                <a:gd name="T14" fmla="*/ 146 w 193"/>
                <a:gd name="T15" fmla="*/ 9 h 240"/>
                <a:gd name="T16" fmla="*/ 146 w 193"/>
                <a:gd name="T17" fmla="*/ 24 h 240"/>
                <a:gd name="T18" fmla="*/ 167 w 193"/>
                <a:gd name="T19" fmla="*/ 41 h 240"/>
                <a:gd name="T20" fmla="*/ 173 w 193"/>
                <a:gd name="T21" fmla="*/ 53 h 240"/>
                <a:gd name="T22" fmla="*/ 173 w 193"/>
                <a:gd name="T23" fmla="*/ 134 h 240"/>
                <a:gd name="T24" fmla="*/ 189 w 193"/>
                <a:gd name="T25" fmla="*/ 202 h 240"/>
                <a:gd name="T26" fmla="*/ 171 w 193"/>
                <a:gd name="T27" fmla="*/ 221 h 240"/>
                <a:gd name="T28" fmla="*/ 152 w 193"/>
                <a:gd name="T29" fmla="*/ 206 h 240"/>
                <a:gd name="T30" fmla="*/ 150 w 193"/>
                <a:gd name="T31" fmla="*/ 106 h 240"/>
                <a:gd name="T32" fmla="*/ 146 w 193"/>
                <a:gd name="T33" fmla="*/ 106 h 240"/>
                <a:gd name="T34" fmla="*/ 146 w 193"/>
                <a:gd name="T35" fmla="*/ 223 h 240"/>
                <a:gd name="T36" fmla="*/ 193 w 193"/>
                <a:gd name="T37" fmla="*/ 223 h 240"/>
                <a:gd name="T38" fmla="*/ 193 w 193"/>
                <a:gd name="T39" fmla="*/ 240 h 240"/>
                <a:gd name="T40" fmla="*/ 0 w 193"/>
                <a:gd name="T41" fmla="*/ 240 h 240"/>
                <a:gd name="T42" fmla="*/ 0 w 193"/>
                <a:gd name="T43" fmla="*/ 22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3" h="240">
                  <a:moveTo>
                    <a:pt x="0" y="223"/>
                  </a:moveTo>
                  <a:cubicBezTo>
                    <a:pt x="51" y="223"/>
                    <a:pt x="51" y="223"/>
                    <a:pt x="51" y="223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4"/>
                    <a:pt x="55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2" y="0"/>
                    <a:pt x="146" y="4"/>
                    <a:pt x="146" y="9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67" y="41"/>
                    <a:pt x="167" y="41"/>
                    <a:pt x="167" y="41"/>
                  </a:cubicBezTo>
                  <a:cubicBezTo>
                    <a:pt x="171" y="44"/>
                    <a:pt x="173" y="49"/>
                    <a:pt x="173" y="53"/>
                  </a:cubicBezTo>
                  <a:cubicBezTo>
                    <a:pt x="173" y="83"/>
                    <a:pt x="173" y="110"/>
                    <a:pt x="173" y="134"/>
                  </a:cubicBezTo>
                  <a:cubicBezTo>
                    <a:pt x="173" y="161"/>
                    <a:pt x="189" y="182"/>
                    <a:pt x="189" y="202"/>
                  </a:cubicBezTo>
                  <a:cubicBezTo>
                    <a:pt x="189" y="213"/>
                    <a:pt x="181" y="221"/>
                    <a:pt x="171" y="221"/>
                  </a:cubicBezTo>
                  <a:cubicBezTo>
                    <a:pt x="162" y="221"/>
                    <a:pt x="154" y="214"/>
                    <a:pt x="152" y="206"/>
                  </a:cubicBezTo>
                  <a:cubicBezTo>
                    <a:pt x="148" y="192"/>
                    <a:pt x="150" y="122"/>
                    <a:pt x="150" y="106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46" y="223"/>
                    <a:pt x="146" y="223"/>
                    <a:pt x="146" y="223"/>
                  </a:cubicBezTo>
                  <a:cubicBezTo>
                    <a:pt x="193" y="223"/>
                    <a:pt x="193" y="223"/>
                    <a:pt x="193" y="223"/>
                  </a:cubicBezTo>
                  <a:cubicBezTo>
                    <a:pt x="193" y="240"/>
                    <a:pt x="193" y="240"/>
                    <a:pt x="193" y="240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223"/>
                    <a:pt x="0" y="223"/>
                    <a:pt x="0" y="2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481"/>
            <p:cNvSpPr>
              <a:spLocks/>
            </p:cNvSpPr>
            <p:nvPr/>
          </p:nvSpPr>
          <p:spPr bwMode="auto">
            <a:xfrm>
              <a:off x="9169401" y="2582862"/>
              <a:ext cx="104775" cy="549275"/>
            </a:xfrm>
            <a:custGeom>
              <a:avLst/>
              <a:gdLst>
                <a:gd name="T0" fmla="*/ 14 w 33"/>
                <a:gd name="T1" fmla="*/ 64 h 173"/>
                <a:gd name="T2" fmla="*/ 7 w 33"/>
                <a:gd name="T3" fmla="*/ 56 h 173"/>
                <a:gd name="T4" fmla="*/ 0 w 33"/>
                <a:gd name="T5" fmla="*/ 56 h 173"/>
                <a:gd name="T6" fmla="*/ 0 w 33"/>
                <a:gd name="T7" fmla="*/ 0 h 173"/>
                <a:gd name="T8" fmla="*/ 4 w 33"/>
                <a:gd name="T9" fmla="*/ 3 h 173"/>
                <a:gd name="T10" fmla="*/ 4 w 33"/>
                <a:gd name="T11" fmla="*/ 26 h 173"/>
                <a:gd name="T12" fmla="*/ 17 w 33"/>
                <a:gd name="T13" fmla="*/ 26 h 173"/>
                <a:gd name="T14" fmla="*/ 18 w 33"/>
                <a:gd name="T15" fmla="*/ 102 h 173"/>
                <a:gd name="T16" fmla="*/ 33 w 33"/>
                <a:gd name="T17" fmla="*/ 164 h 173"/>
                <a:gd name="T18" fmla="*/ 24 w 33"/>
                <a:gd name="T19" fmla="*/ 173 h 173"/>
                <a:gd name="T20" fmla="*/ 16 w 33"/>
                <a:gd name="T21" fmla="*/ 168 h 173"/>
                <a:gd name="T22" fmla="*/ 14 w 33"/>
                <a:gd name="T23" fmla="*/ 6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173">
                  <a:moveTo>
                    <a:pt x="14" y="64"/>
                  </a:moveTo>
                  <a:cubicBezTo>
                    <a:pt x="14" y="60"/>
                    <a:pt x="10" y="56"/>
                    <a:pt x="7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51"/>
                    <a:pt x="18" y="76"/>
                    <a:pt x="18" y="102"/>
                  </a:cubicBezTo>
                  <a:cubicBezTo>
                    <a:pt x="18" y="127"/>
                    <a:pt x="33" y="149"/>
                    <a:pt x="33" y="164"/>
                  </a:cubicBezTo>
                  <a:cubicBezTo>
                    <a:pt x="33" y="169"/>
                    <a:pt x="29" y="173"/>
                    <a:pt x="24" y="173"/>
                  </a:cubicBezTo>
                  <a:cubicBezTo>
                    <a:pt x="22" y="173"/>
                    <a:pt x="18" y="171"/>
                    <a:pt x="16" y="168"/>
                  </a:cubicBezTo>
                  <a:cubicBezTo>
                    <a:pt x="10" y="158"/>
                    <a:pt x="14" y="76"/>
                    <a:pt x="14" y="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482"/>
            <p:cNvSpPr>
              <a:spLocks/>
            </p:cNvSpPr>
            <p:nvPr/>
          </p:nvSpPr>
          <p:spPr bwMode="auto">
            <a:xfrm>
              <a:off x="8907464" y="2503487"/>
              <a:ext cx="220663" cy="177800"/>
            </a:xfrm>
            <a:custGeom>
              <a:avLst/>
              <a:gdLst>
                <a:gd name="T0" fmla="*/ 6 w 69"/>
                <a:gd name="T1" fmla="*/ 0 h 56"/>
                <a:gd name="T2" fmla="*/ 63 w 69"/>
                <a:gd name="T3" fmla="*/ 0 h 56"/>
                <a:gd name="T4" fmla="*/ 69 w 69"/>
                <a:gd name="T5" fmla="*/ 6 h 56"/>
                <a:gd name="T6" fmla="*/ 69 w 69"/>
                <a:gd name="T7" fmla="*/ 50 h 56"/>
                <a:gd name="T8" fmla="*/ 63 w 69"/>
                <a:gd name="T9" fmla="*/ 56 h 56"/>
                <a:gd name="T10" fmla="*/ 6 w 69"/>
                <a:gd name="T11" fmla="*/ 56 h 56"/>
                <a:gd name="T12" fmla="*/ 0 w 69"/>
                <a:gd name="T13" fmla="*/ 50 h 56"/>
                <a:gd name="T14" fmla="*/ 0 w 69"/>
                <a:gd name="T15" fmla="*/ 6 h 56"/>
                <a:gd name="T16" fmla="*/ 6 w 69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56">
                  <a:moveTo>
                    <a:pt x="6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9" y="3"/>
                    <a:pt x="69" y="6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53"/>
                    <a:pt x="66" y="56"/>
                    <a:pt x="63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3" y="56"/>
                    <a:pt x="0" y="53"/>
                    <a:pt x="0" y="5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483"/>
            <p:cNvSpPr>
              <a:spLocks/>
            </p:cNvSpPr>
            <p:nvPr/>
          </p:nvSpPr>
          <p:spPr bwMode="auto">
            <a:xfrm>
              <a:off x="9731376" y="23891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484"/>
            <p:cNvSpPr>
              <a:spLocks/>
            </p:cNvSpPr>
            <p:nvPr/>
          </p:nvSpPr>
          <p:spPr bwMode="auto">
            <a:xfrm>
              <a:off x="9731376" y="23891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485"/>
            <p:cNvSpPr>
              <a:spLocks/>
            </p:cNvSpPr>
            <p:nvPr/>
          </p:nvSpPr>
          <p:spPr bwMode="auto">
            <a:xfrm>
              <a:off x="9750426" y="2408237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486"/>
            <p:cNvSpPr>
              <a:spLocks/>
            </p:cNvSpPr>
            <p:nvPr/>
          </p:nvSpPr>
          <p:spPr bwMode="auto">
            <a:xfrm>
              <a:off x="9807576" y="2662237"/>
              <a:ext cx="762000" cy="285750"/>
            </a:xfrm>
            <a:custGeom>
              <a:avLst/>
              <a:gdLst>
                <a:gd name="T0" fmla="*/ 0 w 240"/>
                <a:gd name="T1" fmla="*/ 90 h 90"/>
                <a:gd name="T2" fmla="*/ 0 w 240"/>
                <a:gd name="T3" fmla="*/ 34 h 90"/>
                <a:gd name="T4" fmla="*/ 89 w 240"/>
                <a:gd name="T5" fmla="*/ 34 h 90"/>
                <a:gd name="T6" fmla="*/ 100 w 240"/>
                <a:gd name="T7" fmla="*/ 53 h 90"/>
                <a:gd name="T8" fmla="*/ 110 w 240"/>
                <a:gd name="T9" fmla="*/ 57 h 90"/>
                <a:gd name="T10" fmla="*/ 136 w 240"/>
                <a:gd name="T11" fmla="*/ 57 h 90"/>
                <a:gd name="T12" fmla="*/ 146 w 240"/>
                <a:gd name="T13" fmla="*/ 51 h 90"/>
                <a:gd name="T14" fmla="*/ 161 w 240"/>
                <a:gd name="T15" fmla="*/ 29 h 90"/>
                <a:gd name="T16" fmla="*/ 146 w 240"/>
                <a:gd name="T17" fmla="*/ 5 h 90"/>
                <a:gd name="T18" fmla="*/ 153 w 240"/>
                <a:gd name="T19" fmla="*/ 0 h 90"/>
                <a:gd name="T20" fmla="*/ 176 w 240"/>
                <a:gd name="T21" fmla="*/ 33 h 90"/>
                <a:gd name="T22" fmla="*/ 240 w 240"/>
                <a:gd name="T23" fmla="*/ 32 h 90"/>
                <a:gd name="T24" fmla="*/ 240 w 240"/>
                <a:gd name="T25" fmla="*/ 56 h 90"/>
                <a:gd name="T26" fmla="*/ 182 w 240"/>
                <a:gd name="T27" fmla="*/ 56 h 90"/>
                <a:gd name="T28" fmla="*/ 168 w 240"/>
                <a:gd name="T29" fmla="*/ 87 h 90"/>
                <a:gd name="T30" fmla="*/ 85 w 240"/>
                <a:gd name="T31" fmla="*/ 87 h 90"/>
                <a:gd name="T32" fmla="*/ 50 w 240"/>
                <a:gd name="T33" fmla="*/ 56 h 90"/>
                <a:gd name="T34" fmla="*/ 14 w 240"/>
                <a:gd name="T35" fmla="*/ 90 h 90"/>
                <a:gd name="T36" fmla="*/ 0 w 240"/>
                <a:gd name="T3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0" h="90">
                  <a:moveTo>
                    <a:pt x="0" y="90"/>
                  </a:moveTo>
                  <a:cubicBezTo>
                    <a:pt x="0" y="71"/>
                    <a:pt x="0" y="53"/>
                    <a:pt x="0" y="34"/>
                  </a:cubicBezTo>
                  <a:cubicBezTo>
                    <a:pt x="30" y="34"/>
                    <a:pt x="59" y="34"/>
                    <a:pt x="89" y="34"/>
                  </a:cubicBezTo>
                  <a:cubicBezTo>
                    <a:pt x="93" y="41"/>
                    <a:pt x="96" y="47"/>
                    <a:pt x="100" y="53"/>
                  </a:cubicBezTo>
                  <a:cubicBezTo>
                    <a:pt x="102" y="57"/>
                    <a:pt x="103" y="57"/>
                    <a:pt x="110" y="57"/>
                  </a:cubicBezTo>
                  <a:cubicBezTo>
                    <a:pt x="116" y="57"/>
                    <a:pt x="130" y="57"/>
                    <a:pt x="136" y="57"/>
                  </a:cubicBezTo>
                  <a:cubicBezTo>
                    <a:pt x="143" y="57"/>
                    <a:pt x="143" y="56"/>
                    <a:pt x="146" y="51"/>
                  </a:cubicBezTo>
                  <a:cubicBezTo>
                    <a:pt x="151" y="44"/>
                    <a:pt x="156" y="36"/>
                    <a:pt x="161" y="29"/>
                  </a:cubicBezTo>
                  <a:cubicBezTo>
                    <a:pt x="156" y="21"/>
                    <a:pt x="151" y="13"/>
                    <a:pt x="146" y="5"/>
                  </a:cubicBezTo>
                  <a:cubicBezTo>
                    <a:pt x="148" y="3"/>
                    <a:pt x="150" y="1"/>
                    <a:pt x="153" y="0"/>
                  </a:cubicBezTo>
                  <a:cubicBezTo>
                    <a:pt x="161" y="11"/>
                    <a:pt x="169" y="22"/>
                    <a:pt x="176" y="33"/>
                  </a:cubicBezTo>
                  <a:cubicBezTo>
                    <a:pt x="198" y="33"/>
                    <a:pt x="219" y="33"/>
                    <a:pt x="240" y="32"/>
                  </a:cubicBezTo>
                  <a:cubicBezTo>
                    <a:pt x="240" y="40"/>
                    <a:pt x="240" y="48"/>
                    <a:pt x="240" y="56"/>
                  </a:cubicBezTo>
                  <a:cubicBezTo>
                    <a:pt x="221" y="56"/>
                    <a:pt x="202" y="56"/>
                    <a:pt x="182" y="56"/>
                  </a:cubicBezTo>
                  <a:cubicBezTo>
                    <a:pt x="178" y="66"/>
                    <a:pt x="173" y="77"/>
                    <a:pt x="168" y="87"/>
                  </a:cubicBezTo>
                  <a:cubicBezTo>
                    <a:pt x="140" y="87"/>
                    <a:pt x="113" y="87"/>
                    <a:pt x="85" y="87"/>
                  </a:cubicBezTo>
                  <a:cubicBezTo>
                    <a:pt x="83" y="68"/>
                    <a:pt x="72" y="56"/>
                    <a:pt x="50" y="56"/>
                  </a:cubicBezTo>
                  <a:cubicBezTo>
                    <a:pt x="29" y="56"/>
                    <a:pt x="17" y="69"/>
                    <a:pt x="14" y="90"/>
                  </a:cubicBezTo>
                  <a:cubicBezTo>
                    <a:pt x="9" y="90"/>
                    <a:pt x="5" y="90"/>
                    <a:pt x="0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Oval 487"/>
            <p:cNvSpPr>
              <a:spLocks noChangeArrowheads="1"/>
            </p:cNvSpPr>
            <p:nvPr/>
          </p:nvSpPr>
          <p:spPr bwMode="auto">
            <a:xfrm>
              <a:off x="9883776" y="2871787"/>
              <a:ext cx="165100" cy="1619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Oval 488"/>
            <p:cNvSpPr>
              <a:spLocks noChangeArrowheads="1"/>
            </p:cNvSpPr>
            <p:nvPr/>
          </p:nvSpPr>
          <p:spPr bwMode="auto">
            <a:xfrm>
              <a:off x="10388601" y="2871787"/>
              <a:ext cx="165100" cy="1619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Oval 489"/>
            <p:cNvSpPr>
              <a:spLocks noChangeArrowheads="1"/>
            </p:cNvSpPr>
            <p:nvPr/>
          </p:nvSpPr>
          <p:spPr bwMode="auto">
            <a:xfrm>
              <a:off x="9928226" y="2913062"/>
              <a:ext cx="76200" cy="793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Oval 490"/>
            <p:cNvSpPr>
              <a:spLocks noChangeArrowheads="1"/>
            </p:cNvSpPr>
            <p:nvPr/>
          </p:nvSpPr>
          <p:spPr bwMode="auto">
            <a:xfrm>
              <a:off x="10433051" y="2913062"/>
              <a:ext cx="76200" cy="793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491"/>
            <p:cNvSpPr>
              <a:spLocks/>
            </p:cNvSpPr>
            <p:nvPr/>
          </p:nvSpPr>
          <p:spPr bwMode="auto">
            <a:xfrm>
              <a:off x="10899776" y="23891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492"/>
            <p:cNvSpPr>
              <a:spLocks/>
            </p:cNvSpPr>
            <p:nvPr/>
          </p:nvSpPr>
          <p:spPr bwMode="auto">
            <a:xfrm>
              <a:off x="10899776" y="23891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493"/>
            <p:cNvSpPr>
              <a:spLocks/>
            </p:cNvSpPr>
            <p:nvPr/>
          </p:nvSpPr>
          <p:spPr bwMode="auto">
            <a:xfrm>
              <a:off x="10918826" y="2408237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494"/>
            <p:cNvSpPr>
              <a:spLocks/>
            </p:cNvSpPr>
            <p:nvPr/>
          </p:nvSpPr>
          <p:spPr bwMode="auto">
            <a:xfrm>
              <a:off x="11231564" y="2551112"/>
              <a:ext cx="98425" cy="98425"/>
            </a:xfrm>
            <a:custGeom>
              <a:avLst/>
              <a:gdLst>
                <a:gd name="T0" fmla="*/ 0 w 31"/>
                <a:gd name="T1" fmla="*/ 16 h 31"/>
                <a:gd name="T2" fmla="*/ 15 w 31"/>
                <a:gd name="T3" fmla="*/ 0 h 31"/>
                <a:gd name="T4" fmla="*/ 30 w 31"/>
                <a:gd name="T5" fmla="*/ 10 h 31"/>
                <a:gd name="T6" fmla="*/ 26 w 31"/>
                <a:gd name="T7" fmla="*/ 15 h 31"/>
                <a:gd name="T8" fmla="*/ 20 w 31"/>
                <a:gd name="T9" fmla="*/ 24 h 31"/>
                <a:gd name="T10" fmla="*/ 13 w 31"/>
                <a:gd name="T11" fmla="*/ 31 h 31"/>
                <a:gd name="T12" fmla="*/ 0 w 31"/>
                <a:gd name="T13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">
                  <a:moveTo>
                    <a:pt x="0" y="16"/>
                  </a:moveTo>
                  <a:cubicBezTo>
                    <a:pt x="0" y="6"/>
                    <a:pt x="6" y="1"/>
                    <a:pt x="15" y="0"/>
                  </a:cubicBezTo>
                  <a:cubicBezTo>
                    <a:pt x="22" y="0"/>
                    <a:pt x="27" y="4"/>
                    <a:pt x="30" y="10"/>
                  </a:cubicBezTo>
                  <a:cubicBezTo>
                    <a:pt x="31" y="13"/>
                    <a:pt x="29" y="15"/>
                    <a:pt x="26" y="15"/>
                  </a:cubicBezTo>
                  <a:cubicBezTo>
                    <a:pt x="22" y="17"/>
                    <a:pt x="21" y="20"/>
                    <a:pt x="20" y="24"/>
                  </a:cubicBezTo>
                  <a:cubicBezTo>
                    <a:pt x="18" y="28"/>
                    <a:pt x="16" y="31"/>
                    <a:pt x="13" y="31"/>
                  </a:cubicBezTo>
                  <a:cubicBezTo>
                    <a:pt x="4" y="29"/>
                    <a:pt x="0" y="24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495"/>
            <p:cNvSpPr>
              <a:spLocks noEditPoints="1"/>
            </p:cNvSpPr>
            <p:nvPr/>
          </p:nvSpPr>
          <p:spPr bwMode="auto">
            <a:xfrm>
              <a:off x="10977564" y="2633662"/>
              <a:ext cx="762000" cy="508000"/>
            </a:xfrm>
            <a:custGeom>
              <a:avLst/>
              <a:gdLst>
                <a:gd name="T0" fmla="*/ 81 w 240"/>
                <a:gd name="T1" fmla="*/ 124 h 160"/>
                <a:gd name="T2" fmla="*/ 64 w 240"/>
                <a:gd name="T3" fmla="*/ 91 h 160"/>
                <a:gd name="T4" fmla="*/ 67 w 240"/>
                <a:gd name="T5" fmla="*/ 122 h 160"/>
                <a:gd name="T6" fmla="*/ 50 w 240"/>
                <a:gd name="T7" fmla="*/ 112 h 160"/>
                <a:gd name="T8" fmla="*/ 67 w 240"/>
                <a:gd name="T9" fmla="*/ 122 h 160"/>
                <a:gd name="T10" fmla="*/ 52 w 240"/>
                <a:gd name="T11" fmla="*/ 128 h 160"/>
                <a:gd name="T12" fmla="*/ 25 w 240"/>
                <a:gd name="T13" fmla="*/ 121 h 160"/>
                <a:gd name="T14" fmla="*/ 44 w 240"/>
                <a:gd name="T15" fmla="*/ 108 h 160"/>
                <a:gd name="T16" fmla="*/ 39 w 240"/>
                <a:gd name="T17" fmla="*/ 94 h 160"/>
                <a:gd name="T18" fmla="*/ 39 w 240"/>
                <a:gd name="T19" fmla="*/ 149 h 160"/>
                <a:gd name="T20" fmla="*/ 198 w 240"/>
                <a:gd name="T21" fmla="*/ 76 h 160"/>
                <a:gd name="T22" fmla="*/ 198 w 240"/>
                <a:gd name="T23" fmla="*/ 160 h 160"/>
                <a:gd name="T24" fmla="*/ 173 w 240"/>
                <a:gd name="T25" fmla="*/ 85 h 160"/>
                <a:gd name="T26" fmla="*/ 151 w 240"/>
                <a:gd name="T27" fmla="*/ 103 h 160"/>
                <a:gd name="T28" fmla="*/ 162 w 240"/>
                <a:gd name="T29" fmla="*/ 73 h 160"/>
                <a:gd name="T30" fmla="*/ 130 w 240"/>
                <a:gd name="T31" fmla="*/ 129 h 160"/>
                <a:gd name="T32" fmla="*/ 81 w 240"/>
                <a:gd name="T33" fmla="*/ 132 h 160"/>
                <a:gd name="T34" fmla="*/ 39 w 240"/>
                <a:gd name="T35" fmla="*/ 160 h 160"/>
                <a:gd name="T36" fmla="*/ 39 w 240"/>
                <a:gd name="T37" fmla="*/ 82 h 160"/>
                <a:gd name="T38" fmla="*/ 61 w 240"/>
                <a:gd name="T39" fmla="*/ 83 h 160"/>
                <a:gd name="T40" fmla="*/ 12 w 240"/>
                <a:gd name="T41" fmla="*/ 80 h 160"/>
                <a:gd name="T42" fmla="*/ 33 w 240"/>
                <a:gd name="T43" fmla="*/ 68 h 160"/>
                <a:gd name="T44" fmla="*/ 38 w 240"/>
                <a:gd name="T45" fmla="*/ 59 h 160"/>
                <a:gd name="T46" fmla="*/ 74 w 240"/>
                <a:gd name="T47" fmla="*/ 1 h 160"/>
                <a:gd name="T48" fmla="*/ 89 w 240"/>
                <a:gd name="T49" fmla="*/ 9 h 160"/>
                <a:gd name="T50" fmla="*/ 100 w 240"/>
                <a:gd name="T51" fmla="*/ 31 h 160"/>
                <a:gd name="T52" fmla="*/ 145 w 240"/>
                <a:gd name="T53" fmla="*/ 34 h 160"/>
                <a:gd name="T54" fmla="*/ 212 w 240"/>
                <a:gd name="T55" fmla="*/ 63 h 160"/>
                <a:gd name="T56" fmla="*/ 171 w 240"/>
                <a:gd name="T57" fmla="*/ 71 h 160"/>
                <a:gd name="T58" fmla="*/ 198 w 240"/>
                <a:gd name="T59" fmla="*/ 76 h 160"/>
                <a:gd name="T60" fmla="*/ 209 w 240"/>
                <a:gd name="T61" fmla="*/ 118 h 160"/>
                <a:gd name="T62" fmla="*/ 187 w 240"/>
                <a:gd name="T63" fmla="*/ 118 h 160"/>
                <a:gd name="T64" fmla="*/ 179 w 240"/>
                <a:gd name="T65" fmla="*/ 93 h 160"/>
                <a:gd name="T66" fmla="*/ 198 w 240"/>
                <a:gd name="T67" fmla="*/ 149 h 160"/>
                <a:gd name="T68" fmla="*/ 198 w 240"/>
                <a:gd name="T69" fmla="*/ 86 h 160"/>
                <a:gd name="T70" fmla="*/ 195 w 240"/>
                <a:gd name="T71" fmla="*/ 10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0" h="160">
                  <a:moveTo>
                    <a:pt x="78" y="124"/>
                  </a:moveTo>
                  <a:cubicBezTo>
                    <a:pt x="79" y="124"/>
                    <a:pt x="80" y="124"/>
                    <a:pt x="81" y="124"/>
                  </a:cubicBezTo>
                  <a:cubicBezTo>
                    <a:pt x="81" y="108"/>
                    <a:pt x="77" y="95"/>
                    <a:pt x="67" y="87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74" y="99"/>
                    <a:pt x="79" y="111"/>
                    <a:pt x="78" y="124"/>
                  </a:cubicBezTo>
                  <a:close/>
                  <a:moveTo>
                    <a:pt x="67" y="122"/>
                  </a:moveTo>
                  <a:cubicBezTo>
                    <a:pt x="62" y="121"/>
                    <a:pt x="58" y="121"/>
                    <a:pt x="53" y="120"/>
                  </a:cubicBezTo>
                  <a:cubicBezTo>
                    <a:pt x="53" y="117"/>
                    <a:pt x="52" y="114"/>
                    <a:pt x="50" y="112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64" y="106"/>
                    <a:pt x="67" y="114"/>
                    <a:pt x="67" y="122"/>
                  </a:cubicBezTo>
                  <a:close/>
                  <a:moveTo>
                    <a:pt x="66" y="130"/>
                  </a:moveTo>
                  <a:cubicBezTo>
                    <a:pt x="61" y="129"/>
                    <a:pt x="56" y="128"/>
                    <a:pt x="52" y="128"/>
                  </a:cubicBezTo>
                  <a:cubicBezTo>
                    <a:pt x="49" y="132"/>
                    <a:pt x="45" y="135"/>
                    <a:pt x="39" y="135"/>
                  </a:cubicBezTo>
                  <a:cubicBezTo>
                    <a:pt x="31" y="135"/>
                    <a:pt x="25" y="129"/>
                    <a:pt x="25" y="121"/>
                  </a:cubicBezTo>
                  <a:cubicBezTo>
                    <a:pt x="25" y="113"/>
                    <a:pt x="31" y="107"/>
                    <a:pt x="39" y="107"/>
                  </a:cubicBezTo>
                  <a:cubicBezTo>
                    <a:pt x="41" y="107"/>
                    <a:pt x="42" y="107"/>
                    <a:pt x="44" y="108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48" y="95"/>
                    <a:pt x="43" y="94"/>
                    <a:pt x="39" y="94"/>
                  </a:cubicBezTo>
                  <a:cubicBezTo>
                    <a:pt x="24" y="94"/>
                    <a:pt x="11" y="106"/>
                    <a:pt x="11" y="121"/>
                  </a:cubicBezTo>
                  <a:cubicBezTo>
                    <a:pt x="11" y="137"/>
                    <a:pt x="24" y="149"/>
                    <a:pt x="39" y="149"/>
                  </a:cubicBezTo>
                  <a:cubicBezTo>
                    <a:pt x="52" y="149"/>
                    <a:pt x="62" y="141"/>
                    <a:pt x="66" y="130"/>
                  </a:cubicBezTo>
                  <a:close/>
                  <a:moveTo>
                    <a:pt x="198" y="76"/>
                  </a:moveTo>
                  <a:cubicBezTo>
                    <a:pt x="221" y="76"/>
                    <a:pt x="240" y="95"/>
                    <a:pt x="240" y="118"/>
                  </a:cubicBezTo>
                  <a:cubicBezTo>
                    <a:pt x="240" y="141"/>
                    <a:pt x="221" y="160"/>
                    <a:pt x="198" y="160"/>
                  </a:cubicBezTo>
                  <a:cubicBezTo>
                    <a:pt x="175" y="160"/>
                    <a:pt x="157" y="141"/>
                    <a:pt x="157" y="118"/>
                  </a:cubicBezTo>
                  <a:cubicBezTo>
                    <a:pt x="157" y="104"/>
                    <a:pt x="163" y="92"/>
                    <a:pt x="173" y="85"/>
                  </a:cubicBezTo>
                  <a:cubicBezTo>
                    <a:pt x="171" y="82"/>
                    <a:pt x="172" y="84"/>
                    <a:pt x="166" y="74"/>
                  </a:cubicBezTo>
                  <a:cubicBezTo>
                    <a:pt x="156" y="82"/>
                    <a:pt x="151" y="91"/>
                    <a:pt x="151" y="103"/>
                  </a:cubicBezTo>
                  <a:cubicBezTo>
                    <a:pt x="151" y="107"/>
                    <a:pt x="147" y="111"/>
                    <a:pt x="147" y="109"/>
                  </a:cubicBezTo>
                  <a:cubicBezTo>
                    <a:pt x="145" y="97"/>
                    <a:pt x="148" y="86"/>
                    <a:pt x="162" y="73"/>
                  </a:cubicBezTo>
                  <a:cubicBezTo>
                    <a:pt x="162" y="68"/>
                    <a:pt x="160" y="67"/>
                    <a:pt x="157" y="69"/>
                  </a:cubicBezTo>
                  <a:cubicBezTo>
                    <a:pt x="148" y="89"/>
                    <a:pt x="139" y="109"/>
                    <a:pt x="130" y="129"/>
                  </a:cubicBezTo>
                  <a:cubicBezTo>
                    <a:pt x="129" y="131"/>
                    <a:pt x="128" y="132"/>
                    <a:pt x="125" y="132"/>
                  </a:cubicBezTo>
                  <a:cubicBezTo>
                    <a:pt x="110" y="132"/>
                    <a:pt x="96" y="132"/>
                    <a:pt x="81" y="132"/>
                  </a:cubicBezTo>
                  <a:cubicBezTo>
                    <a:pt x="80" y="132"/>
                    <a:pt x="78" y="132"/>
                    <a:pt x="77" y="131"/>
                  </a:cubicBezTo>
                  <a:cubicBezTo>
                    <a:pt x="73" y="148"/>
                    <a:pt x="57" y="160"/>
                    <a:pt x="39" y="160"/>
                  </a:cubicBezTo>
                  <a:cubicBezTo>
                    <a:pt x="18" y="160"/>
                    <a:pt x="0" y="143"/>
                    <a:pt x="0" y="121"/>
                  </a:cubicBezTo>
                  <a:cubicBezTo>
                    <a:pt x="0" y="100"/>
                    <a:pt x="18" y="82"/>
                    <a:pt x="39" y="82"/>
                  </a:cubicBezTo>
                  <a:cubicBezTo>
                    <a:pt x="46" y="82"/>
                    <a:pt x="52" y="84"/>
                    <a:pt x="58" y="87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60" y="82"/>
                    <a:pt x="60" y="82"/>
                    <a:pt x="59" y="82"/>
                  </a:cubicBezTo>
                  <a:cubicBezTo>
                    <a:pt x="42" y="74"/>
                    <a:pt x="27" y="73"/>
                    <a:pt x="12" y="80"/>
                  </a:cubicBezTo>
                  <a:cubicBezTo>
                    <a:pt x="10" y="80"/>
                    <a:pt x="9" y="79"/>
                    <a:pt x="7" y="78"/>
                  </a:cubicBezTo>
                  <a:cubicBezTo>
                    <a:pt x="14" y="73"/>
                    <a:pt x="23" y="69"/>
                    <a:pt x="33" y="68"/>
                  </a:cubicBezTo>
                  <a:cubicBezTo>
                    <a:pt x="34" y="66"/>
                    <a:pt x="34" y="64"/>
                    <a:pt x="34" y="62"/>
                  </a:cubicBezTo>
                  <a:cubicBezTo>
                    <a:pt x="35" y="60"/>
                    <a:pt x="36" y="59"/>
                    <a:pt x="38" y="59"/>
                  </a:cubicBezTo>
                  <a:cubicBezTo>
                    <a:pt x="42" y="61"/>
                    <a:pt x="46" y="62"/>
                    <a:pt x="51" y="63"/>
                  </a:cubicBezTo>
                  <a:cubicBezTo>
                    <a:pt x="52" y="39"/>
                    <a:pt x="56" y="17"/>
                    <a:pt x="74" y="1"/>
                  </a:cubicBezTo>
                  <a:cubicBezTo>
                    <a:pt x="76" y="0"/>
                    <a:pt x="77" y="0"/>
                    <a:pt x="78" y="1"/>
                  </a:cubicBezTo>
                  <a:cubicBezTo>
                    <a:pt x="82" y="4"/>
                    <a:pt x="85" y="6"/>
                    <a:pt x="89" y="9"/>
                  </a:cubicBezTo>
                  <a:cubicBezTo>
                    <a:pt x="92" y="11"/>
                    <a:pt x="92" y="13"/>
                    <a:pt x="93" y="16"/>
                  </a:cubicBezTo>
                  <a:cubicBezTo>
                    <a:pt x="95" y="21"/>
                    <a:pt x="98" y="26"/>
                    <a:pt x="100" y="31"/>
                  </a:cubicBezTo>
                  <a:cubicBezTo>
                    <a:pt x="111" y="29"/>
                    <a:pt x="123" y="28"/>
                    <a:pt x="134" y="28"/>
                  </a:cubicBezTo>
                  <a:cubicBezTo>
                    <a:pt x="140" y="29"/>
                    <a:pt x="143" y="31"/>
                    <a:pt x="145" y="34"/>
                  </a:cubicBezTo>
                  <a:cubicBezTo>
                    <a:pt x="153" y="45"/>
                    <a:pt x="160" y="56"/>
                    <a:pt x="168" y="68"/>
                  </a:cubicBezTo>
                  <a:cubicBezTo>
                    <a:pt x="180" y="59"/>
                    <a:pt x="196" y="56"/>
                    <a:pt x="212" y="63"/>
                  </a:cubicBezTo>
                  <a:cubicBezTo>
                    <a:pt x="215" y="65"/>
                    <a:pt x="213" y="69"/>
                    <a:pt x="209" y="67"/>
                  </a:cubicBezTo>
                  <a:cubicBezTo>
                    <a:pt x="196" y="63"/>
                    <a:pt x="183" y="63"/>
                    <a:pt x="171" y="71"/>
                  </a:cubicBezTo>
                  <a:cubicBezTo>
                    <a:pt x="177" y="81"/>
                    <a:pt x="175" y="78"/>
                    <a:pt x="178" y="82"/>
                  </a:cubicBezTo>
                  <a:cubicBezTo>
                    <a:pt x="184" y="78"/>
                    <a:pt x="191" y="76"/>
                    <a:pt x="198" y="76"/>
                  </a:cubicBezTo>
                  <a:close/>
                  <a:moveTo>
                    <a:pt x="198" y="107"/>
                  </a:moveTo>
                  <a:cubicBezTo>
                    <a:pt x="204" y="107"/>
                    <a:pt x="209" y="112"/>
                    <a:pt x="209" y="118"/>
                  </a:cubicBezTo>
                  <a:cubicBezTo>
                    <a:pt x="209" y="124"/>
                    <a:pt x="204" y="129"/>
                    <a:pt x="198" y="129"/>
                  </a:cubicBezTo>
                  <a:cubicBezTo>
                    <a:pt x="192" y="129"/>
                    <a:pt x="187" y="124"/>
                    <a:pt x="187" y="118"/>
                  </a:cubicBezTo>
                  <a:cubicBezTo>
                    <a:pt x="187" y="115"/>
                    <a:pt x="188" y="112"/>
                    <a:pt x="190" y="110"/>
                  </a:cubicBezTo>
                  <a:cubicBezTo>
                    <a:pt x="179" y="93"/>
                    <a:pt x="179" y="93"/>
                    <a:pt x="179" y="93"/>
                  </a:cubicBezTo>
                  <a:cubicBezTo>
                    <a:pt x="172" y="99"/>
                    <a:pt x="167" y="108"/>
                    <a:pt x="167" y="118"/>
                  </a:cubicBezTo>
                  <a:cubicBezTo>
                    <a:pt x="167" y="135"/>
                    <a:pt x="181" y="149"/>
                    <a:pt x="198" y="149"/>
                  </a:cubicBezTo>
                  <a:cubicBezTo>
                    <a:pt x="216" y="149"/>
                    <a:pt x="230" y="135"/>
                    <a:pt x="230" y="118"/>
                  </a:cubicBezTo>
                  <a:cubicBezTo>
                    <a:pt x="230" y="101"/>
                    <a:pt x="216" y="86"/>
                    <a:pt x="198" y="86"/>
                  </a:cubicBezTo>
                  <a:cubicBezTo>
                    <a:pt x="193" y="86"/>
                    <a:pt x="188" y="88"/>
                    <a:pt x="184" y="90"/>
                  </a:cubicBezTo>
                  <a:cubicBezTo>
                    <a:pt x="195" y="107"/>
                    <a:pt x="195" y="107"/>
                    <a:pt x="195" y="107"/>
                  </a:cubicBezTo>
                  <a:cubicBezTo>
                    <a:pt x="196" y="107"/>
                    <a:pt x="197" y="107"/>
                    <a:pt x="198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496"/>
            <p:cNvSpPr>
              <a:spLocks/>
            </p:cNvSpPr>
            <p:nvPr/>
          </p:nvSpPr>
          <p:spPr bwMode="auto">
            <a:xfrm>
              <a:off x="11212514" y="2744787"/>
              <a:ext cx="244475" cy="92075"/>
            </a:xfrm>
            <a:custGeom>
              <a:avLst/>
              <a:gdLst>
                <a:gd name="T0" fmla="*/ 0 w 77"/>
                <a:gd name="T1" fmla="*/ 23 h 29"/>
                <a:gd name="T2" fmla="*/ 13 w 77"/>
                <a:gd name="T3" fmla="*/ 2 h 29"/>
                <a:gd name="T4" fmla="*/ 21 w 77"/>
                <a:gd name="T5" fmla="*/ 8 h 29"/>
                <a:gd name="T6" fmla="*/ 24 w 77"/>
                <a:gd name="T7" fmla="*/ 9 h 29"/>
                <a:gd name="T8" fmla="*/ 50 w 77"/>
                <a:gd name="T9" fmla="*/ 1 h 29"/>
                <a:gd name="T10" fmla="*/ 57 w 77"/>
                <a:gd name="T11" fmla="*/ 3 h 29"/>
                <a:gd name="T12" fmla="*/ 64 w 77"/>
                <a:gd name="T13" fmla="*/ 3 h 29"/>
                <a:gd name="T14" fmla="*/ 67 w 77"/>
                <a:gd name="T15" fmla="*/ 2 h 29"/>
                <a:gd name="T16" fmla="*/ 77 w 77"/>
                <a:gd name="T17" fmla="*/ 17 h 29"/>
                <a:gd name="T18" fmla="*/ 53 w 77"/>
                <a:gd name="T19" fmla="*/ 19 h 29"/>
                <a:gd name="T20" fmla="*/ 36 w 77"/>
                <a:gd name="T21" fmla="*/ 28 h 29"/>
                <a:gd name="T22" fmla="*/ 30 w 77"/>
                <a:gd name="T23" fmla="*/ 29 h 29"/>
                <a:gd name="T24" fmla="*/ 0 w 77"/>
                <a:gd name="T25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29">
                  <a:moveTo>
                    <a:pt x="0" y="23"/>
                  </a:moveTo>
                  <a:cubicBezTo>
                    <a:pt x="4" y="16"/>
                    <a:pt x="9" y="9"/>
                    <a:pt x="13" y="2"/>
                  </a:cubicBezTo>
                  <a:cubicBezTo>
                    <a:pt x="16" y="4"/>
                    <a:pt x="18" y="6"/>
                    <a:pt x="21" y="8"/>
                  </a:cubicBezTo>
                  <a:cubicBezTo>
                    <a:pt x="22" y="9"/>
                    <a:pt x="23" y="9"/>
                    <a:pt x="24" y="9"/>
                  </a:cubicBezTo>
                  <a:cubicBezTo>
                    <a:pt x="32" y="6"/>
                    <a:pt x="41" y="4"/>
                    <a:pt x="50" y="1"/>
                  </a:cubicBezTo>
                  <a:cubicBezTo>
                    <a:pt x="53" y="0"/>
                    <a:pt x="56" y="0"/>
                    <a:pt x="57" y="3"/>
                  </a:cubicBezTo>
                  <a:cubicBezTo>
                    <a:pt x="59" y="6"/>
                    <a:pt x="61" y="6"/>
                    <a:pt x="64" y="3"/>
                  </a:cubicBezTo>
                  <a:cubicBezTo>
                    <a:pt x="64" y="1"/>
                    <a:pt x="66" y="1"/>
                    <a:pt x="67" y="2"/>
                  </a:cubicBezTo>
                  <a:cubicBezTo>
                    <a:pt x="70" y="7"/>
                    <a:pt x="74" y="12"/>
                    <a:pt x="77" y="17"/>
                  </a:cubicBezTo>
                  <a:cubicBezTo>
                    <a:pt x="69" y="14"/>
                    <a:pt x="61" y="14"/>
                    <a:pt x="53" y="19"/>
                  </a:cubicBezTo>
                  <a:cubicBezTo>
                    <a:pt x="47" y="22"/>
                    <a:pt x="42" y="25"/>
                    <a:pt x="36" y="28"/>
                  </a:cubicBezTo>
                  <a:cubicBezTo>
                    <a:pt x="35" y="29"/>
                    <a:pt x="33" y="29"/>
                    <a:pt x="30" y="29"/>
                  </a:cubicBezTo>
                  <a:cubicBezTo>
                    <a:pt x="30" y="28"/>
                    <a:pt x="0" y="22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497"/>
            <p:cNvSpPr>
              <a:spLocks/>
            </p:cNvSpPr>
            <p:nvPr/>
          </p:nvSpPr>
          <p:spPr bwMode="auto">
            <a:xfrm>
              <a:off x="11482389" y="2757487"/>
              <a:ext cx="31750" cy="60325"/>
            </a:xfrm>
            <a:custGeom>
              <a:avLst/>
              <a:gdLst>
                <a:gd name="T0" fmla="*/ 5 w 10"/>
                <a:gd name="T1" fmla="*/ 1 h 19"/>
                <a:gd name="T2" fmla="*/ 0 w 10"/>
                <a:gd name="T3" fmla="*/ 9 h 19"/>
                <a:gd name="T4" fmla="*/ 5 w 10"/>
                <a:gd name="T5" fmla="*/ 18 h 19"/>
                <a:gd name="T6" fmla="*/ 8 w 10"/>
                <a:gd name="T7" fmla="*/ 19 h 19"/>
                <a:gd name="T8" fmla="*/ 10 w 10"/>
                <a:gd name="T9" fmla="*/ 10 h 19"/>
                <a:gd name="T10" fmla="*/ 8 w 10"/>
                <a:gd name="T11" fmla="*/ 1 h 19"/>
                <a:gd name="T12" fmla="*/ 5 w 10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9">
                  <a:moveTo>
                    <a:pt x="5" y="1"/>
                  </a:moveTo>
                  <a:cubicBezTo>
                    <a:pt x="2" y="3"/>
                    <a:pt x="0" y="6"/>
                    <a:pt x="0" y="9"/>
                  </a:cubicBezTo>
                  <a:cubicBezTo>
                    <a:pt x="0" y="14"/>
                    <a:pt x="2" y="17"/>
                    <a:pt x="5" y="18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9" y="16"/>
                    <a:pt x="10" y="13"/>
                    <a:pt x="10" y="10"/>
                  </a:cubicBezTo>
                  <a:cubicBezTo>
                    <a:pt x="10" y="7"/>
                    <a:pt x="10" y="4"/>
                    <a:pt x="8" y="1"/>
                  </a:cubicBezTo>
                  <a:cubicBezTo>
                    <a:pt x="8" y="0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498"/>
            <p:cNvSpPr>
              <a:spLocks/>
            </p:cNvSpPr>
            <p:nvPr/>
          </p:nvSpPr>
          <p:spPr bwMode="auto">
            <a:xfrm>
              <a:off x="11345864" y="2878137"/>
              <a:ext cx="98425" cy="95250"/>
            </a:xfrm>
            <a:custGeom>
              <a:avLst/>
              <a:gdLst>
                <a:gd name="T0" fmla="*/ 6 w 31"/>
                <a:gd name="T1" fmla="*/ 0 h 30"/>
                <a:gd name="T2" fmla="*/ 29 w 31"/>
                <a:gd name="T3" fmla="*/ 0 h 30"/>
                <a:gd name="T4" fmla="*/ 30 w 31"/>
                <a:gd name="T5" fmla="*/ 2 h 30"/>
                <a:gd name="T6" fmla="*/ 19 w 31"/>
                <a:gd name="T7" fmla="*/ 29 h 30"/>
                <a:gd name="T8" fmla="*/ 16 w 31"/>
                <a:gd name="T9" fmla="*/ 29 h 30"/>
                <a:gd name="T10" fmla="*/ 18 w 31"/>
                <a:gd name="T11" fmla="*/ 13 h 30"/>
                <a:gd name="T12" fmla="*/ 12 w 31"/>
                <a:gd name="T13" fmla="*/ 7 h 30"/>
                <a:gd name="T14" fmla="*/ 1 w 31"/>
                <a:gd name="T15" fmla="*/ 7 h 30"/>
                <a:gd name="T16" fmla="*/ 0 w 31"/>
                <a:gd name="T17" fmla="*/ 6 h 30"/>
                <a:gd name="T18" fmla="*/ 3 w 31"/>
                <a:gd name="T19" fmla="*/ 1 h 30"/>
                <a:gd name="T20" fmla="*/ 6 w 31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0">
                  <a:moveTo>
                    <a:pt x="6" y="0"/>
                  </a:moveTo>
                  <a:cubicBezTo>
                    <a:pt x="13" y="0"/>
                    <a:pt x="21" y="0"/>
                    <a:pt x="29" y="0"/>
                  </a:cubicBezTo>
                  <a:cubicBezTo>
                    <a:pt x="31" y="0"/>
                    <a:pt x="30" y="1"/>
                    <a:pt x="30" y="2"/>
                  </a:cubicBezTo>
                  <a:cubicBezTo>
                    <a:pt x="26" y="11"/>
                    <a:pt x="22" y="20"/>
                    <a:pt x="19" y="29"/>
                  </a:cubicBezTo>
                  <a:cubicBezTo>
                    <a:pt x="17" y="30"/>
                    <a:pt x="17" y="30"/>
                    <a:pt x="16" y="29"/>
                  </a:cubicBezTo>
                  <a:cubicBezTo>
                    <a:pt x="17" y="23"/>
                    <a:pt x="18" y="18"/>
                    <a:pt x="18" y="13"/>
                  </a:cubicBezTo>
                  <a:cubicBezTo>
                    <a:pt x="19" y="9"/>
                    <a:pt x="17" y="7"/>
                    <a:pt x="12" y="7"/>
                  </a:cubicBezTo>
                  <a:cubicBezTo>
                    <a:pt x="8" y="7"/>
                    <a:pt x="5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1" y="4"/>
                    <a:pt x="2" y="3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499"/>
            <p:cNvSpPr>
              <a:spLocks/>
            </p:cNvSpPr>
            <p:nvPr/>
          </p:nvSpPr>
          <p:spPr bwMode="auto">
            <a:xfrm>
              <a:off x="11295064" y="2957512"/>
              <a:ext cx="12700" cy="22225"/>
            </a:xfrm>
            <a:custGeom>
              <a:avLst/>
              <a:gdLst>
                <a:gd name="T0" fmla="*/ 8 w 8"/>
                <a:gd name="T1" fmla="*/ 12 h 14"/>
                <a:gd name="T2" fmla="*/ 0 w 8"/>
                <a:gd name="T3" fmla="*/ 14 h 14"/>
                <a:gd name="T4" fmla="*/ 8 w 8"/>
                <a:gd name="T5" fmla="*/ 0 h 14"/>
                <a:gd name="T6" fmla="*/ 8 w 8"/>
                <a:gd name="T7" fmla="*/ 12 h 14"/>
                <a:gd name="T8" fmla="*/ 8 w 8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8" y="12"/>
                  </a:moveTo>
                  <a:lnTo>
                    <a:pt x="0" y="14"/>
                  </a:lnTo>
                  <a:lnTo>
                    <a:pt x="8" y="0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500"/>
            <p:cNvSpPr>
              <a:spLocks/>
            </p:cNvSpPr>
            <p:nvPr/>
          </p:nvSpPr>
          <p:spPr bwMode="auto">
            <a:xfrm>
              <a:off x="1546226" y="2389187"/>
              <a:ext cx="914400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501"/>
            <p:cNvSpPr>
              <a:spLocks/>
            </p:cNvSpPr>
            <p:nvPr/>
          </p:nvSpPr>
          <p:spPr bwMode="auto">
            <a:xfrm>
              <a:off x="1546226" y="2389187"/>
              <a:ext cx="914400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502"/>
            <p:cNvSpPr>
              <a:spLocks/>
            </p:cNvSpPr>
            <p:nvPr/>
          </p:nvSpPr>
          <p:spPr bwMode="auto">
            <a:xfrm>
              <a:off x="1571626" y="2414587"/>
              <a:ext cx="863600" cy="863600"/>
            </a:xfrm>
            <a:custGeom>
              <a:avLst/>
              <a:gdLst>
                <a:gd name="T0" fmla="*/ 0 w 272"/>
                <a:gd name="T1" fmla="*/ 256 h 272"/>
                <a:gd name="T2" fmla="*/ 0 w 272"/>
                <a:gd name="T3" fmla="*/ 16 h 272"/>
                <a:gd name="T4" fmla="*/ 5 w 272"/>
                <a:gd name="T5" fmla="*/ 5 h 272"/>
                <a:gd name="T6" fmla="*/ 16 w 272"/>
                <a:gd name="T7" fmla="*/ 0 h 272"/>
                <a:gd name="T8" fmla="*/ 256 w 272"/>
                <a:gd name="T9" fmla="*/ 0 h 272"/>
                <a:gd name="T10" fmla="*/ 268 w 272"/>
                <a:gd name="T11" fmla="*/ 5 h 272"/>
                <a:gd name="T12" fmla="*/ 272 w 272"/>
                <a:gd name="T13" fmla="*/ 16 h 272"/>
                <a:gd name="T14" fmla="*/ 272 w 272"/>
                <a:gd name="T15" fmla="*/ 256 h 272"/>
                <a:gd name="T16" fmla="*/ 268 w 272"/>
                <a:gd name="T17" fmla="*/ 268 h 272"/>
                <a:gd name="T18" fmla="*/ 256 w 272"/>
                <a:gd name="T19" fmla="*/ 272 h 272"/>
                <a:gd name="T20" fmla="*/ 16 w 272"/>
                <a:gd name="T21" fmla="*/ 272 h 272"/>
                <a:gd name="T22" fmla="*/ 5 w 272"/>
                <a:gd name="T23" fmla="*/ 268 h 272"/>
                <a:gd name="T24" fmla="*/ 0 w 272"/>
                <a:gd name="T25" fmla="*/ 25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2" h="272">
                  <a:moveTo>
                    <a:pt x="0" y="25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8" y="2"/>
                    <a:pt x="12" y="0"/>
                    <a:pt x="16" y="0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60" y="0"/>
                    <a:pt x="265" y="2"/>
                    <a:pt x="268" y="5"/>
                  </a:cubicBezTo>
                  <a:cubicBezTo>
                    <a:pt x="271" y="8"/>
                    <a:pt x="272" y="12"/>
                    <a:pt x="272" y="16"/>
                  </a:cubicBezTo>
                  <a:cubicBezTo>
                    <a:pt x="272" y="256"/>
                    <a:pt x="272" y="256"/>
                    <a:pt x="272" y="256"/>
                  </a:cubicBezTo>
                  <a:cubicBezTo>
                    <a:pt x="272" y="261"/>
                    <a:pt x="271" y="265"/>
                    <a:pt x="268" y="268"/>
                  </a:cubicBezTo>
                  <a:cubicBezTo>
                    <a:pt x="265" y="271"/>
                    <a:pt x="260" y="272"/>
                    <a:pt x="256" y="272"/>
                  </a:cubicBezTo>
                  <a:cubicBezTo>
                    <a:pt x="16" y="272"/>
                    <a:pt x="16" y="272"/>
                    <a:pt x="16" y="272"/>
                  </a:cubicBezTo>
                  <a:cubicBezTo>
                    <a:pt x="12" y="272"/>
                    <a:pt x="8" y="271"/>
                    <a:pt x="5" y="268"/>
                  </a:cubicBezTo>
                  <a:cubicBezTo>
                    <a:pt x="2" y="265"/>
                    <a:pt x="0" y="261"/>
                    <a:pt x="0" y="2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503"/>
            <p:cNvSpPr>
              <a:spLocks noEditPoints="1"/>
            </p:cNvSpPr>
            <p:nvPr/>
          </p:nvSpPr>
          <p:spPr bwMode="auto">
            <a:xfrm>
              <a:off x="1622426" y="2487612"/>
              <a:ext cx="762000" cy="720725"/>
            </a:xfrm>
            <a:custGeom>
              <a:avLst/>
              <a:gdLst>
                <a:gd name="T0" fmla="*/ 51 w 240"/>
                <a:gd name="T1" fmla="*/ 115 h 227"/>
                <a:gd name="T2" fmla="*/ 57 w 240"/>
                <a:gd name="T3" fmla="*/ 145 h 227"/>
                <a:gd name="T4" fmla="*/ 39 w 240"/>
                <a:gd name="T5" fmla="*/ 170 h 227"/>
                <a:gd name="T6" fmla="*/ 29 w 240"/>
                <a:gd name="T7" fmla="*/ 204 h 227"/>
                <a:gd name="T8" fmla="*/ 25 w 240"/>
                <a:gd name="T9" fmla="*/ 224 h 227"/>
                <a:gd name="T10" fmla="*/ 39 w 240"/>
                <a:gd name="T11" fmla="*/ 214 h 227"/>
                <a:gd name="T12" fmla="*/ 39 w 240"/>
                <a:gd name="T13" fmla="*/ 202 h 227"/>
                <a:gd name="T14" fmla="*/ 47 w 240"/>
                <a:gd name="T15" fmla="*/ 175 h 227"/>
                <a:gd name="T16" fmla="*/ 77 w 240"/>
                <a:gd name="T17" fmla="*/ 154 h 227"/>
                <a:gd name="T18" fmla="*/ 84 w 240"/>
                <a:gd name="T19" fmla="*/ 179 h 227"/>
                <a:gd name="T20" fmla="*/ 98 w 240"/>
                <a:gd name="T21" fmla="*/ 202 h 227"/>
                <a:gd name="T22" fmla="*/ 116 w 240"/>
                <a:gd name="T23" fmla="*/ 218 h 227"/>
                <a:gd name="T24" fmla="*/ 126 w 240"/>
                <a:gd name="T25" fmla="*/ 212 h 227"/>
                <a:gd name="T26" fmla="*/ 114 w 240"/>
                <a:gd name="T27" fmla="*/ 208 h 227"/>
                <a:gd name="T28" fmla="*/ 100 w 240"/>
                <a:gd name="T29" fmla="*/ 195 h 227"/>
                <a:gd name="T30" fmla="*/ 97 w 240"/>
                <a:gd name="T31" fmla="*/ 156 h 227"/>
                <a:gd name="T32" fmla="*/ 153 w 240"/>
                <a:gd name="T33" fmla="*/ 141 h 227"/>
                <a:gd name="T34" fmla="*/ 162 w 240"/>
                <a:gd name="T35" fmla="*/ 176 h 227"/>
                <a:gd name="T36" fmla="*/ 144 w 240"/>
                <a:gd name="T37" fmla="*/ 201 h 227"/>
                <a:gd name="T38" fmla="*/ 136 w 240"/>
                <a:gd name="T39" fmla="*/ 216 h 227"/>
                <a:gd name="T40" fmla="*/ 142 w 240"/>
                <a:gd name="T41" fmla="*/ 224 h 227"/>
                <a:gd name="T42" fmla="*/ 144 w 240"/>
                <a:gd name="T43" fmla="*/ 213 h 227"/>
                <a:gd name="T44" fmla="*/ 154 w 240"/>
                <a:gd name="T45" fmla="*/ 202 h 227"/>
                <a:gd name="T46" fmla="*/ 176 w 240"/>
                <a:gd name="T47" fmla="*/ 175 h 227"/>
                <a:gd name="T48" fmla="*/ 184 w 240"/>
                <a:gd name="T49" fmla="*/ 164 h 227"/>
                <a:gd name="T50" fmla="*/ 206 w 240"/>
                <a:gd name="T51" fmla="*/ 186 h 227"/>
                <a:gd name="T52" fmla="*/ 221 w 240"/>
                <a:gd name="T53" fmla="*/ 215 h 227"/>
                <a:gd name="T54" fmla="*/ 239 w 240"/>
                <a:gd name="T55" fmla="*/ 227 h 227"/>
                <a:gd name="T56" fmla="*/ 235 w 240"/>
                <a:gd name="T57" fmla="*/ 211 h 227"/>
                <a:gd name="T58" fmla="*/ 227 w 240"/>
                <a:gd name="T59" fmla="*/ 211 h 227"/>
                <a:gd name="T60" fmla="*/ 218 w 240"/>
                <a:gd name="T61" fmla="*/ 191 h 227"/>
                <a:gd name="T62" fmla="*/ 202 w 240"/>
                <a:gd name="T63" fmla="*/ 163 h 227"/>
                <a:gd name="T64" fmla="*/ 197 w 240"/>
                <a:gd name="T65" fmla="*/ 140 h 227"/>
                <a:gd name="T66" fmla="*/ 192 w 240"/>
                <a:gd name="T67" fmla="*/ 104 h 227"/>
                <a:gd name="T68" fmla="*/ 204 w 240"/>
                <a:gd name="T69" fmla="*/ 132 h 227"/>
                <a:gd name="T70" fmla="*/ 213 w 240"/>
                <a:gd name="T71" fmla="*/ 160 h 227"/>
                <a:gd name="T72" fmla="*/ 225 w 240"/>
                <a:gd name="T73" fmla="*/ 189 h 227"/>
                <a:gd name="T74" fmla="*/ 233 w 240"/>
                <a:gd name="T75" fmla="*/ 167 h 227"/>
                <a:gd name="T76" fmla="*/ 224 w 240"/>
                <a:gd name="T77" fmla="*/ 140 h 227"/>
                <a:gd name="T78" fmla="*/ 206 w 240"/>
                <a:gd name="T79" fmla="*/ 98 h 227"/>
                <a:gd name="T80" fmla="*/ 178 w 240"/>
                <a:gd name="T81" fmla="*/ 93 h 227"/>
                <a:gd name="T82" fmla="*/ 128 w 240"/>
                <a:gd name="T83" fmla="*/ 27 h 227"/>
                <a:gd name="T84" fmla="*/ 103 w 240"/>
                <a:gd name="T85" fmla="*/ 84 h 227"/>
                <a:gd name="T86" fmla="*/ 42 w 240"/>
                <a:gd name="T87" fmla="*/ 42 h 227"/>
                <a:gd name="T88" fmla="*/ 34 w 240"/>
                <a:gd name="T89" fmla="*/ 39 h 227"/>
                <a:gd name="T90" fmla="*/ 27 w 240"/>
                <a:gd name="T91" fmla="*/ 40 h 227"/>
                <a:gd name="T92" fmla="*/ 19 w 240"/>
                <a:gd name="T93" fmla="*/ 55 h 227"/>
                <a:gd name="T94" fmla="*/ 1 w 240"/>
                <a:gd name="T95" fmla="*/ 72 h 227"/>
                <a:gd name="T96" fmla="*/ 1 w 240"/>
                <a:gd name="T97" fmla="*/ 83 h 227"/>
                <a:gd name="T98" fmla="*/ 11 w 240"/>
                <a:gd name="T99" fmla="*/ 87 h 227"/>
                <a:gd name="T100" fmla="*/ 41 w 240"/>
                <a:gd name="T101" fmla="*/ 87 h 227"/>
                <a:gd name="T102" fmla="*/ 22 w 240"/>
                <a:gd name="T103" fmla="*/ 81 h 227"/>
                <a:gd name="T104" fmla="*/ 38 w 240"/>
                <a:gd name="T105" fmla="*/ 79 h 227"/>
                <a:gd name="T106" fmla="*/ 127 w 240"/>
                <a:gd name="T107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0" h="227">
                  <a:moveTo>
                    <a:pt x="27" y="93"/>
                  </a:moveTo>
                  <a:cubicBezTo>
                    <a:pt x="32" y="93"/>
                    <a:pt x="37" y="91"/>
                    <a:pt x="41" y="90"/>
                  </a:cubicBezTo>
                  <a:cubicBezTo>
                    <a:pt x="35" y="94"/>
                    <a:pt x="34" y="94"/>
                    <a:pt x="27" y="93"/>
                  </a:cubicBezTo>
                  <a:close/>
                  <a:moveTo>
                    <a:pt x="42" y="91"/>
                  </a:moveTo>
                  <a:cubicBezTo>
                    <a:pt x="46" y="103"/>
                    <a:pt x="46" y="103"/>
                    <a:pt x="46" y="103"/>
                  </a:cubicBezTo>
                  <a:cubicBezTo>
                    <a:pt x="51" y="115"/>
                    <a:pt x="51" y="115"/>
                    <a:pt x="51" y="115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49" y="124"/>
                    <a:pt x="49" y="124"/>
                    <a:pt x="49" y="124"/>
                  </a:cubicBezTo>
                  <a:cubicBezTo>
                    <a:pt x="49" y="128"/>
                    <a:pt x="49" y="128"/>
                    <a:pt x="49" y="128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7" y="145"/>
                    <a:pt x="57" y="145"/>
                    <a:pt x="57" y="145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3" y="151"/>
                    <a:pt x="53" y="151"/>
                    <a:pt x="53" y="151"/>
                  </a:cubicBezTo>
                  <a:cubicBezTo>
                    <a:pt x="44" y="164"/>
                    <a:pt x="44" y="164"/>
                    <a:pt x="44" y="164"/>
                  </a:cubicBezTo>
                  <a:cubicBezTo>
                    <a:pt x="42" y="166"/>
                    <a:pt x="42" y="166"/>
                    <a:pt x="42" y="166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9" y="170"/>
                    <a:pt x="39" y="170"/>
                    <a:pt x="39" y="170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30" y="200"/>
                    <a:pt x="30" y="200"/>
                    <a:pt x="30" y="200"/>
                  </a:cubicBezTo>
                  <a:cubicBezTo>
                    <a:pt x="29" y="204"/>
                    <a:pt x="29" y="204"/>
                    <a:pt x="29" y="204"/>
                  </a:cubicBezTo>
                  <a:cubicBezTo>
                    <a:pt x="29" y="207"/>
                    <a:pt x="29" y="207"/>
                    <a:pt x="29" y="207"/>
                  </a:cubicBezTo>
                  <a:cubicBezTo>
                    <a:pt x="29" y="210"/>
                    <a:pt x="29" y="210"/>
                    <a:pt x="29" y="210"/>
                  </a:cubicBezTo>
                  <a:cubicBezTo>
                    <a:pt x="28" y="212"/>
                    <a:pt x="28" y="212"/>
                    <a:pt x="28" y="212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2"/>
                    <a:pt x="26" y="222"/>
                    <a:pt x="26" y="222"/>
                  </a:cubicBezTo>
                  <a:cubicBezTo>
                    <a:pt x="25" y="224"/>
                    <a:pt x="25" y="224"/>
                    <a:pt x="25" y="224"/>
                  </a:cubicBezTo>
                  <a:cubicBezTo>
                    <a:pt x="27" y="224"/>
                    <a:pt x="27" y="224"/>
                    <a:pt x="27" y="224"/>
                  </a:cubicBezTo>
                  <a:cubicBezTo>
                    <a:pt x="30" y="224"/>
                    <a:pt x="30" y="224"/>
                    <a:pt x="30" y="224"/>
                  </a:cubicBezTo>
                  <a:cubicBezTo>
                    <a:pt x="34" y="222"/>
                    <a:pt x="34" y="222"/>
                    <a:pt x="34" y="222"/>
                  </a:cubicBezTo>
                  <a:cubicBezTo>
                    <a:pt x="37" y="219"/>
                    <a:pt x="37" y="219"/>
                    <a:pt x="37" y="219"/>
                  </a:cubicBezTo>
                  <a:cubicBezTo>
                    <a:pt x="39" y="216"/>
                    <a:pt x="39" y="216"/>
                    <a:pt x="39" y="216"/>
                  </a:cubicBezTo>
                  <a:cubicBezTo>
                    <a:pt x="39" y="214"/>
                    <a:pt x="39" y="214"/>
                    <a:pt x="39" y="214"/>
                  </a:cubicBezTo>
                  <a:cubicBezTo>
                    <a:pt x="38" y="210"/>
                    <a:pt x="38" y="210"/>
                    <a:pt x="38" y="210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7" y="207"/>
                    <a:pt x="37" y="207"/>
                    <a:pt x="37" y="207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8" y="205"/>
                    <a:pt x="38" y="205"/>
                    <a:pt x="38" y="205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40" y="198"/>
                    <a:pt x="40" y="198"/>
                    <a:pt x="40" y="198"/>
                  </a:cubicBezTo>
                  <a:cubicBezTo>
                    <a:pt x="40" y="194"/>
                    <a:pt x="40" y="194"/>
                    <a:pt x="40" y="194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5" y="179"/>
                    <a:pt x="45" y="179"/>
                    <a:pt x="45" y="179"/>
                  </a:cubicBezTo>
                  <a:cubicBezTo>
                    <a:pt x="47" y="175"/>
                    <a:pt x="47" y="175"/>
                    <a:pt x="47" y="175"/>
                  </a:cubicBezTo>
                  <a:cubicBezTo>
                    <a:pt x="50" y="173"/>
                    <a:pt x="50" y="173"/>
                    <a:pt x="50" y="173"/>
                  </a:cubicBezTo>
                  <a:cubicBezTo>
                    <a:pt x="54" y="170"/>
                    <a:pt x="54" y="170"/>
                    <a:pt x="54" y="170"/>
                  </a:cubicBezTo>
                  <a:cubicBezTo>
                    <a:pt x="57" y="167"/>
                    <a:pt x="57" y="167"/>
                    <a:pt x="57" y="167"/>
                  </a:cubicBezTo>
                  <a:cubicBezTo>
                    <a:pt x="61" y="165"/>
                    <a:pt x="64" y="163"/>
                    <a:pt x="67" y="162"/>
                  </a:cubicBezTo>
                  <a:cubicBezTo>
                    <a:pt x="75" y="155"/>
                    <a:pt x="75" y="155"/>
                    <a:pt x="75" y="155"/>
                  </a:cubicBezTo>
                  <a:cubicBezTo>
                    <a:pt x="77" y="154"/>
                    <a:pt x="77" y="154"/>
                    <a:pt x="77" y="154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81" y="153"/>
                    <a:pt x="81" y="153"/>
                    <a:pt x="81" y="153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3" y="170"/>
                    <a:pt x="83" y="170"/>
                    <a:pt x="83" y="170"/>
                  </a:cubicBezTo>
                  <a:cubicBezTo>
                    <a:pt x="84" y="176"/>
                    <a:pt x="84" y="176"/>
                    <a:pt x="84" y="176"/>
                  </a:cubicBezTo>
                  <a:cubicBezTo>
                    <a:pt x="84" y="179"/>
                    <a:pt x="84" y="179"/>
                    <a:pt x="84" y="179"/>
                  </a:cubicBezTo>
                  <a:cubicBezTo>
                    <a:pt x="85" y="181"/>
                    <a:pt x="85" y="180"/>
                    <a:pt x="85" y="184"/>
                  </a:cubicBezTo>
                  <a:cubicBezTo>
                    <a:pt x="86" y="189"/>
                    <a:pt x="86" y="189"/>
                    <a:pt x="86" y="189"/>
                  </a:cubicBezTo>
                  <a:cubicBezTo>
                    <a:pt x="87" y="192"/>
                    <a:pt x="87" y="192"/>
                    <a:pt x="87" y="192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8" y="202"/>
                    <a:pt x="98" y="202"/>
                    <a:pt x="98" y="202"/>
                  </a:cubicBezTo>
                  <a:cubicBezTo>
                    <a:pt x="103" y="208"/>
                    <a:pt x="103" y="208"/>
                    <a:pt x="103" y="208"/>
                  </a:cubicBezTo>
                  <a:cubicBezTo>
                    <a:pt x="106" y="211"/>
                    <a:pt x="106" y="211"/>
                    <a:pt x="106" y="211"/>
                  </a:cubicBezTo>
                  <a:cubicBezTo>
                    <a:pt x="109" y="213"/>
                    <a:pt x="109" y="213"/>
                    <a:pt x="109" y="213"/>
                  </a:cubicBezTo>
                  <a:cubicBezTo>
                    <a:pt x="110" y="215"/>
                    <a:pt x="110" y="215"/>
                    <a:pt x="110" y="215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6" y="218"/>
                    <a:pt x="116" y="218"/>
                    <a:pt x="116" y="218"/>
                  </a:cubicBezTo>
                  <a:cubicBezTo>
                    <a:pt x="120" y="219"/>
                    <a:pt x="120" y="219"/>
                    <a:pt x="120" y="219"/>
                  </a:cubicBezTo>
                  <a:cubicBezTo>
                    <a:pt x="125" y="220"/>
                    <a:pt x="125" y="220"/>
                    <a:pt x="125" y="220"/>
                  </a:cubicBezTo>
                  <a:cubicBezTo>
                    <a:pt x="128" y="220"/>
                    <a:pt x="128" y="220"/>
                    <a:pt x="128" y="220"/>
                  </a:cubicBezTo>
                  <a:cubicBezTo>
                    <a:pt x="128" y="219"/>
                    <a:pt x="128" y="219"/>
                    <a:pt x="128" y="219"/>
                  </a:cubicBezTo>
                  <a:cubicBezTo>
                    <a:pt x="128" y="217"/>
                    <a:pt x="128" y="217"/>
                    <a:pt x="128" y="217"/>
                  </a:cubicBezTo>
                  <a:cubicBezTo>
                    <a:pt x="126" y="212"/>
                    <a:pt x="126" y="212"/>
                    <a:pt x="126" y="212"/>
                  </a:cubicBezTo>
                  <a:cubicBezTo>
                    <a:pt x="123" y="208"/>
                    <a:pt x="123" y="208"/>
                    <a:pt x="123" y="208"/>
                  </a:cubicBezTo>
                  <a:cubicBezTo>
                    <a:pt x="120" y="207"/>
                    <a:pt x="120" y="207"/>
                    <a:pt x="120" y="207"/>
                  </a:cubicBezTo>
                  <a:cubicBezTo>
                    <a:pt x="119" y="206"/>
                    <a:pt x="119" y="206"/>
                    <a:pt x="119" y="206"/>
                  </a:cubicBezTo>
                  <a:cubicBezTo>
                    <a:pt x="116" y="207"/>
                    <a:pt x="116" y="207"/>
                    <a:pt x="116" y="207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4" y="208"/>
                    <a:pt x="114" y="208"/>
                    <a:pt x="114" y="208"/>
                  </a:cubicBezTo>
                  <a:cubicBezTo>
                    <a:pt x="113" y="207"/>
                    <a:pt x="113" y="207"/>
                    <a:pt x="113" y="207"/>
                  </a:cubicBezTo>
                  <a:cubicBezTo>
                    <a:pt x="112" y="205"/>
                    <a:pt x="112" y="205"/>
                    <a:pt x="112" y="205"/>
                  </a:cubicBezTo>
                  <a:cubicBezTo>
                    <a:pt x="112" y="204"/>
                    <a:pt x="112" y="204"/>
                    <a:pt x="112" y="204"/>
                  </a:cubicBezTo>
                  <a:cubicBezTo>
                    <a:pt x="109" y="201"/>
                    <a:pt x="109" y="201"/>
                    <a:pt x="109" y="201"/>
                  </a:cubicBezTo>
                  <a:cubicBezTo>
                    <a:pt x="105" y="198"/>
                    <a:pt x="105" y="198"/>
                    <a:pt x="105" y="198"/>
                  </a:cubicBezTo>
                  <a:cubicBezTo>
                    <a:pt x="100" y="195"/>
                    <a:pt x="100" y="195"/>
                    <a:pt x="100" y="195"/>
                  </a:cubicBezTo>
                  <a:cubicBezTo>
                    <a:pt x="97" y="193"/>
                    <a:pt x="97" y="193"/>
                    <a:pt x="97" y="193"/>
                  </a:cubicBezTo>
                  <a:cubicBezTo>
                    <a:pt x="96" y="189"/>
                    <a:pt x="96" y="189"/>
                    <a:pt x="96" y="189"/>
                  </a:cubicBezTo>
                  <a:cubicBezTo>
                    <a:pt x="95" y="185"/>
                    <a:pt x="95" y="185"/>
                    <a:pt x="95" y="185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6" y="167"/>
                    <a:pt x="96" y="167"/>
                    <a:pt x="96" y="167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11" y="155"/>
                    <a:pt x="111" y="155"/>
                    <a:pt x="111" y="155"/>
                  </a:cubicBezTo>
                  <a:cubicBezTo>
                    <a:pt x="124" y="151"/>
                    <a:pt x="124" y="151"/>
                    <a:pt x="124" y="151"/>
                  </a:cubicBezTo>
                  <a:cubicBezTo>
                    <a:pt x="136" y="148"/>
                    <a:pt x="136" y="148"/>
                    <a:pt x="136" y="148"/>
                  </a:cubicBezTo>
                  <a:cubicBezTo>
                    <a:pt x="145" y="145"/>
                    <a:pt x="145" y="145"/>
                    <a:pt x="145" y="145"/>
                  </a:cubicBezTo>
                  <a:cubicBezTo>
                    <a:pt x="153" y="141"/>
                    <a:pt x="153" y="141"/>
                    <a:pt x="153" y="141"/>
                  </a:cubicBezTo>
                  <a:cubicBezTo>
                    <a:pt x="153" y="150"/>
                    <a:pt x="153" y="150"/>
                    <a:pt x="153" y="150"/>
                  </a:cubicBezTo>
                  <a:cubicBezTo>
                    <a:pt x="155" y="158"/>
                    <a:pt x="155" y="158"/>
                    <a:pt x="155" y="158"/>
                  </a:cubicBezTo>
                  <a:cubicBezTo>
                    <a:pt x="156" y="162"/>
                    <a:pt x="156" y="162"/>
                    <a:pt x="156" y="162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61" y="173"/>
                    <a:pt x="161" y="173"/>
                    <a:pt x="161" y="173"/>
                  </a:cubicBezTo>
                  <a:cubicBezTo>
                    <a:pt x="162" y="176"/>
                    <a:pt x="162" y="176"/>
                    <a:pt x="162" y="176"/>
                  </a:cubicBezTo>
                  <a:cubicBezTo>
                    <a:pt x="161" y="181"/>
                    <a:pt x="161" y="181"/>
                    <a:pt x="161" y="181"/>
                  </a:cubicBezTo>
                  <a:cubicBezTo>
                    <a:pt x="159" y="184"/>
                    <a:pt x="159" y="184"/>
                    <a:pt x="159" y="184"/>
                  </a:cubicBezTo>
                  <a:cubicBezTo>
                    <a:pt x="154" y="190"/>
                    <a:pt x="154" y="190"/>
                    <a:pt x="154" y="190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48" y="197"/>
                    <a:pt x="148" y="197"/>
                    <a:pt x="148" y="197"/>
                  </a:cubicBezTo>
                  <a:cubicBezTo>
                    <a:pt x="144" y="201"/>
                    <a:pt x="144" y="201"/>
                    <a:pt x="144" y="201"/>
                  </a:cubicBezTo>
                  <a:cubicBezTo>
                    <a:pt x="140" y="203"/>
                    <a:pt x="140" y="203"/>
                    <a:pt x="140" y="203"/>
                  </a:cubicBezTo>
                  <a:cubicBezTo>
                    <a:pt x="139" y="206"/>
                    <a:pt x="139" y="206"/>
                    <a:pt x="139" y="206"/>
                  </a:cubicBezTo>
                  <a:cubicBezTo>
                    <a:pt x="138" y="209"/>
                    <a:pt x="138" y="209"/>
                    <a:pt x="138" y="209"/>
                  </a:cubicBezTo>
                  <a:cubicBezTo>
                    <a:pt x="138" y="211"/>
                    <a:pt x="138" y="211"/>
                    <a:pt x="138" y="211"/>
                  </a:cubicBezTo>
                  <a:cubicBezTo>
                    <a:pt x="137" y="213"/>
                    <a:pt x="137" y="213"/>
                    <a:pt x="137" y="213"/>
                  </a:cubicBezTo>
                  <a:cubicBezTo>
                    <a:pt x="136" y="216"/>
                    <a:pt x="136" y="216"/>
                    <a:pt x="136" y="216"/>
                  </a:cubicBezTo>
                  <a:cubicBezTo>
                    <a:pt x="135" y="217"/>
                    <a:pt x="135" y="217"/>
                    <a:pt x="135" y="217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5" y="227"/>
                    <a:pt x="135" y="227"/>
                    <a:pt x="135" y="227"/>
                  </a:cubicBezTo>
                  <a:cubicBezTo>
                    <a:pt x="138" y="226"/>
                    <a:pt x="138" y="226"/>
                    <a:pt x="138" y="226"/>
                  </a:cubicBezTo>
                  <a:cubicBezTo>
                    <a:pt x="142" y="224"/>
                    <a:pt x="142" y="224"/>
                    <a:pt x="142" y="224"/>
                  </a:cubicBezTo>
                  <a:cubicBezTo>
                    <a:pt x="146" y="221"/>
                    <a:pt x="146" y="221"/>
                    <a:pt x="146" y="221"/>
                  </a:cubicBezTo>
                  <a:cubicBezTo>
                    <a:pt x="147" y="219"/>
                    <a:pt x="147" y="219"/>
                    <a:pt x="147" y="219"/>
                  </a:cubicBezTo>
                  <a:cubicBezTo>
                    <a:pt x="147" y="217"/>
                    <a:pt x="147" y="217"/>
                    <a:pt x="147" y="217"/>
                  </a:cubicBezTo>
                  <a:cubicBezTo>
                    <a:pt x="146" y="215"/>
                    <a:pt x="146" y="215"/>
                    <a:pt x="146" y="215"/>
                  </a:cubicBezTo>
                  <a:cubicBezTo>
                    <a:pt x="145" y="214"/>
                    <a:pt x="145" y="214"/>
                    <a:pt x="145" y="214"/>
                  </a:cubicBezTo>
                  <a:cubicBezTo>
                    <a:pt x="144" y="213"/>
                    <a:pt x="144" y="213"/>
                    <a:pt x="144" y="213"/>
                  </a:cubicBezTo>
                  <a:cubicBezTo>
                    <a:pt x="145" y="212"/>
                    <a:pt x="145" y="212"/>
                    <a:pt x="145" y="212"/>
                  </a:cubicBezTo>
                  <a:cubicBezTo>
                    <a:pt x="146" y="212"/>
                    <a:pt x="146" y="212"/>
                    <a:pt x="146" y="212"/>
                  </a:cubicBezTo>
                  <a:cubicBezTo>
                    <a:pt x="148" y="211"/>
                    <a:pt x="148" y="211"/>
                    <a:pt x="148" y="211"/>
                  </a:cubicBezTo>
                  <a:cubicBezTo>
                    <a:pt x="149" y="209"/>
                    <a:pt x="149" y="209"/>
                    <a:pt x="149" y="209"/>
                  </a:cubicBezTo>
                  <a:cubicBezTo>
                    <a:pt x="151" y="206"/>
                    <a:pt x="151" y="206"/>
                    <a:pt x="151" y="206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9" y="196"/>
                    <a:pt x="159" y="196"/>
                    <a:pt x="159" y="19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6" y="182"/>
                    <a:pt x="176" y="182"/>
                    <a:pt x="176" y="182"/>
                  </a:cubicBezTo>
                  <a:cubicBezTo>
                    <a:pt x="177" y="180"/>
                    <a:pt x="177" y="180"/>
                    <a:pt x="177" y="180"/>
                  </a:cubicBezTo>
                  <a:cubicBezTo>
                    <a:pt x="177" y="179"/>
                    <a:pt x="177" y="179"/>
                    <a:pt x="177" y="179"/>
                  </a:cubicBezTo>
                  <a:cubicBezTo>
                    <a:pt x="176" y="175"/>
                    <a:pt x="176" y="175"/>
                    <a:pt x="176" y="175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3" y="165"/>
                    <a:pt x="173" y="165"/>
                    <a:pt x="173" y="165"/>
                  </a:cubicBezTo>
                  <a:cubicBezTo>
                    <a:pt x="173" y="159"/>
                    <a:pt x="173" y="159"/>
                    <a:pt x="173" y="159"/>
                  </a:cubicBezTo>
                  <a:cubicBezTo>
                    <a:pt x="174" y="157"/>
                    <a:pt x="174" y="157"/>
                    <a:pt x="174" y="157"/>
                  </a:cubicBezTo>
                  <a:cubicBezTo>
                    <a:pt x="178" y="160"/>
                    <a:pt x="178" y="160"/>
                    <a:pt x="178" y="160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4" y="174"/>
                    <a:pt x="194" y="174"/>
                    <a:pt x="194" y="174"/>
                  </a:cubicBezTo>
                  <a:cubicBezTo>
                    <a:pt x="198" y="176"/>
                    <a:pt x="198" y="176"/>
                    <a:pt x="198" y="176"/>
                  </a:cubicBezTo>
                  <a:cubicBezTo>
                    <a:pt x="201" y="180"/>
                    <a:pt x="201" y="180"/>
                    <a:pt x="201" y="180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206" y="186"/>
                    <a:pt x="206" y="186"/>
                    <a:pt x="206" y="186"/>
                  </a:cubicBezTo>
                  <a:cubicBezTo>
                    <a:pt x="209" y="193"/>
                    <a:pt x="209" y="193"/>
                    <a:pt x="209" y="193"/>
                  </a:cubicBezTo>
                  <a:cubicBezTo>
                    <a:pt x="213" y="201"/>
                    <a:pt x="213" y="201"/>
                    <a:pt x="213" y="201"/>
                  </a:cubicBezTo>
                  <a:cubicBezTo>
                    <a:pt x="217" y="209"/>
                    <a:pt x="217" y="209"/>
                    <a:pt x="217" y="209"/>
                  </a:cubicBezTo>
                  <a:cubicBezTo>
                    <a:pt x="218" y="212"/>
                    <a:pt x="218" y="212"/>
                    <a:pt x="218" y="212"/>
                  </a:cubicBezTo>
                  <a:cubicBezTo>
                    <a:pt x="219" y="214"/>
                    <a:pt x="219" y="214"/>
                    <a:pt x="219" y="214"/>
                  </a:cubicBezTo>
                  <a:cubicBezTo>
                    <a:pt x="221" y="215"/>
                    <a:pt x="221" y="215"/>
                    <a:pt x="221" y="215"/>
                  </a:cubicBezTo>
                  <a:cubicBezTo>
                    <a:pt x="223" y="216"/>
                    <a:pt x="223" y="216"/>
                    <a:pt x="223" y="216"/>
                  </a:cubicBezTo>
                  <a:cubicBezTo>
                    <a:pt x="225" y="217"/>
                    <a:pt x="225" y="217"/>
                    <a:pt x="225" y="217"/>
                  </a:cubicBezTo>
                  <a:cubicBezTo>
                    <a:pt x="227" y="218"/>
                    <a:pt x="227" y="218"/>
                    <a:pt x="227" y="218"/>
                  </a:cubicBezTo>
                  <a:cubicBezTo>
                    <a:pt x="228" y="220"/>
                    <a:pt x="228" y="220"/>
                    <a:pt x="228" y="220"/>
                  </a:cubicBezTo>
                  <a:cubicBezTo>
                    <a:pt x="229" y="222"/>
                    <a:pt x="229" y="222"/>
                    <a:pt x="229" y="222"/>
                  </a:cubicBezTo>
                  <a:cubicBezTo>
                    <a:pt x="239" y="227"/>
                    <a:pt x="239" y="227"/>
                    <a:pt x="239" y="227"/>
                  </a:cubicBezTo>
                  <a:cubicBezTo>
                    <a:pt x="240" y="226"/>
                    <a:pt x="240" y="226"/>
                    <a:pt x="240" y="226"/>
                  </a:cubicBezTo>
                  <a:cubicBezTo>
                    <a:pt x="240" y="223"/>
                    <a:pt x="240" y="223"/>
                    <a:pt x="240" y="223"/>
                  </a:cubicBezTo>
                  <a:cubicBezTo>
                    <a:pt x="239" y="219"/>
                    <a:pt x="239" y="219"/>
                    <a:pt x="239" y="219"/>
                  </a:cubicBezTo>
                  <a:cubicBezTo>
                    <a:pt x="238" y="216"/>
                    <a:pt x="238" y="216"/>
                    <a:pt x="238" y="216"/>
                  </a:cubicBezTo>
                  <a:cubicBezTo>
                    <a:pt x="237" y="213"/>
                    <a:pt x="237" y="213"/>
                    <a:pt x="237" y="213"/>
                  </a:cubicBezTo>
                  <a:cubicBezTo>
                    <a:pt x="235" y="211"/>
                    <a:pt x="235" y="211"/>
                    <a:pt x="235" y="211"/>
                  </a:cubicBezTo>
                  <a:cubicBezTo>
                    <a:pt x="233" y="211"/>
                    <a:pt x="233" y="211"/>
                    <a:pt x="233" y="211"/>
                  </a:cubicBezTo>
                  <a:cubicBezTo>
                    <a:pt x="231" y="212"/>
                    <a:pt x="231" y="212"/>
                    <a:pt x="231" y="212"/>
                  </a:cubicBezTo>
                  <a:cubicBezTo>
                    <a:pt x="230" y="212"/>
                    <a:pt x="230" y="212"/>
                    <a:pt x="230" y="212"/>
                  </a:cubicBezTo>
                  <a:cubicBezTo>
                    <a:pt x="229" y="213"/>
                    <a:pt x="229" y="213"/>
                    <a:pt x="229" y="213"/>
                  </a:cubicBezTo>
                  <a:cubicBezTo>
                    <a:pt x="228" y="212"/>
                    <a:pt x="228" y="212"/>
                    <a:pt x="228" y="212"/>
                  </a:cubicBezTo>
                  <a:cubicBezTo>
                    <a:pt x="227" y="211"/>
                    <a:pt x="227" y="211"/>
                    <a:pt x="227" y="211"/>
                  </a:cubicBezTo>
                  <a:cubicBezTo>
                    <a:pt x="228" y="209"/>
                    <a:pt x="228" y="209"/>
                    <a:pt x="228" y="209"/>
                  </a:cubicBezTo>
                  <a:cubicBezTo>
                    <a:pt x="227" y="207"/>
                    <a:pt x="227" y="207"/>
                    <a:pt x="227" y="207"/>
                  </a:cubicBezTo>
                  <a:cubicBezTo>
                    <a:pt x="226" y="205"/>
                    <a:pt x="226" y="205"/>
                    <a:pt x="226" y="205"/>
                  </a:cubicBezTo>
                  <a:cubicBezTo>
                    <a:pt x="223" y="202"/>
                    <a:pt x="223" y="202"/>
                    <a:pt x="223" y="202"/>
                  </a:cubicBezTo>
                  <a:cubicBezTo>
                    <a:pt x="221" y="198"/>
                    <a:pt x="221" y="198"/>
                    <a:pt x="221" y="198"/>
                  </a:cubicBezTo>
                  <a:cubicBezTo>
                    <a:pt x="218" y="191"/>
                    <a:pt x="218" y="191"/>
                    <a:pt x="218" y="191"/>
                  </a:cubicBezTo>
                  <a:cubicBezTo>
                    <a:pt x="214" y="182"/>
                    <a:pt x="214" y="182"/>
                    <a:pt x="214" y="182"/>
                  </a:cubicBezTo>
                  <a:cubicBezTo>
                    <a:pt x="212" y="172"/>
                    <a:pt x="212" y="172"/>
                    <a:pt x="212" y="172"/>
                  </a:cubicBezTo>
                  <a:cubicBezTo>
                    <a:pt x="211" y="168"/>
                    <a:pt x="211" y="168"/>
                    <a:pt x="211" y="168"/>
                  </a:cubicBezTo>
                  <a:cubicBezTo>
                    <a:pt x="210" y="167"/>
                    <a:pt x="210" y="167"/>
                    <a:pt x="210" y="167"/>
                  </a:cubicBezTo>
                  <a:cubicBezTo>
                    <a:pt x="206" y="165"/>
                    <a:pt x="206" y="165"/>
                    <a:pt x="206" y="165"/>
                  </a:cubicBezTo>
                  <a:cubicBezTo>
                    <a:pt x="202" y="163"/>
                    <a:pt x="202" y="163"/>
                    <a:pt x="202" y="163"/>
                  </a:cubicBezTo>
                  <a:cubicBezTo>
                    <a:pt x="199" y="161"/>
                    <a:pt x="199" y="161"/>
                    <a:pt x="199" y="161"/>
                  </a:cubicBezTo>
                  <a:cubicBezTo>
                    <a:pt x="198" y="159"/>
                    <a:pt x="198" y="159"/>
                    <a:pt x="198" y="159"/>
                  </a:cubicBezTo>
                  <a:cubicBezTo>
                    <a:pt x="196" y="156"/>
                    <a:pt x="196" y="156"/>
                    <a:pt x="196" y="156"/>
                  </a:cubicBezTo>
                  <a:cubicBezTo>
                    <a:pt x="195" y="154"/>
                    <a:pt x="195" y="154"/>
                    <a:pt x="195" y="154"/>
                  </a:cubicBezTo>
                  <a:cubicBezTo>
                    <a:pt x="195" y="149"/>
                    <a:pt x="195" y="149"/>
                    <a:pt x="195" y="149"/>
                  </a:cubicBezTo>
                  <a:cubicBezTo>
                    <a:pt x="197" y="140"/>
                    <a:pt x="197" y="140"/>
                    <a:pt x="197" y="140"/>
                  </a:cubicBezTo>
                  <a:cubicBezTo>
                    <a:pt x="197" y="131"/>
                    <a:pt x="197" y="131"/>
                    <a:pt x="197" y="131"/>
                  </a:cubicBezTo>
                  <a:cubicBezTo>
                    <a:pt x="198" y="122"/>
                    <a:pt x="198" y="122"/>
                    <a:pt x="198" y="122"/>
                  </a:cubicBezTo>
                  <a:cubicBezTo>
                    <a:pt x="198" y="118"/>
                    <a:pt x="198" y="118"/>
                    <a:pt x="198" y="118"/>
                  </a:cubicBezTo>
                  <a:cubicBezTo>
                    <a:pt x="197" y="114"/>
                    <a:pt x="197" y="114"/>
                    <a:pt x="197" y="114"/>
                  </a:cubicBezTo>
                  <a:cubicBezTo>
                    <a:pt x="195" y="107"/>
                    <a:pt x="195" y="107"/>
                    <a:pt x="195" y="107"/>
                  </a:cubicBezTo>
                  <a:cubicBezTo>
                    <a:pt x="192" y="104"/>
                    <a:pt x="192" y="104"/>
                    <a:pt x="192" y="104"/>
                  </a:cubicBezTo>
                  <a:cubicBezTo>
                    <a:pt x="196" y="105"/>
                    <a:pt x="196" y="105"/>
                    <a:pt x="196" y="105"/>
                  </a:cubicBezTo>
                  <a:cubicBezTo>
                    <a:pt x="200" y="107"/>
                    <a:pt x="200" y="107"/>
                    <a:pt x="200" y="107"/>
                  </a:cubicBezTo>
                  <a:cubicBezTo>
                    <a:pt x="203" y="111"/>
                    <a:pt x="203" y="111"/>
                    <a:pt x="203" y="111"/>
                  </a:cubicBezTo>
                  <a:cubicBezTo>
                    <a:pt x="205" y="117"/>
                    <a:pt x="205" y="117"/>
                    <a:pt x="205" y="117"/>
                  </a:cubicBezTo>
                  <a:cubicBezTo>
                    <a:pt x="205" y="123"/>
                    <a:pt x="205" y="123"/>
                    <a:pt x="205" y="123"/>
                  </a:cubicBezTo>
                  <a:cubicBezTo>
                    <a:pt x="204" y="132"/>
                    <a:pt x="204" y="132"/>
                    <a:pt x="204" y="132"/>
                  </a:cubicBezTo>
                  <a:cubicBezTo>
                    <a:pt x="204" y="139"/>
                    <a:pt x="204" y="139"/>
                    <a:pt x="204" y="139"/>
                  </a:cubicBezTo>
                  <a:cubicBezTo>
                    <a:pt x="204" y="145"/>
                    <a:pt x="204" y="145"/>
                    <a:pt x="204" y="145"/>
                  </a:cubicBezTo>
                  <a:cubicBezTo>
                    <a:pt x="205" y="149"/>
                    <a:pt x="205" y="149"/>
                    <a:pt x="205" y="149"/>
                  </a:cubicBezTo>
                  <a:cubicBezTo>
                    <a:pt x="208" y="150"/>
                    <a:pt x="208" y="150"/>
                    <a:pt x="208" y="150"/>
                  </a:cubicBezTo>
                  <a:cubicBezTo>
                    <a:pt x="211" y="155"/>
                    <a:pt x="211" y="155"/>
                    <a:pt x="211" y="155"/>
                  </a:cubicBezTo>
                  <a:cubicBezTo>
                    <a:pt x="213" y="160"/>
                    <a:pt x="213" y="160"/>
                    <a:pt x="213" y="160"/>
                  </a:cubicBezTo>
                  <a:cubicBezTo>
                    <a:pt x="213" y="165"/>
                    <a:pt x="213" y="165"/>
                    <a:pt x="213" y="165"/>
                  </a:cubicBezTo>
                  <a:cubicBezTo>
                    <a:pt x="214" y="170"/>
                    <a:pt x="214" y="170"/>
                    <a:pt x="214" y="170"/>
                  </a:cubicBezTo>
                  <a:cubicBezTo>
                    <a:pt x="218" y="174"/>
                    <a:pt x="218" y="174"/>
                    <a:pt x="218" y="174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4" y="185"/>
                    <a:pt x="224" y="185"/>
                    <a:pt x="224" y="185"/>
                  </a:cubicBezTo>
                  <a:cubicBezTo>
                    <a:pt x="225" y="189"/>
                    <a:pt x="225" y="189"/>
                    <a:pt x="225" y="189"/>
                  </a:cubicBezTo>
                  <a:cubicBezTo>
                    <a:pt x="228" y="185"/>
                    <a:pt x="228" y="185"/>
                    <a:pt x="228" y="185"/>
                  </a:cubicBezTo>
                  <a:cubicBezTo>
                    <a:pt x="230" y="183"/>
                    <a:pt x="230" y="183"/>
                    <a:pt x="230" y="183"/>
                  </a:cubicBezTo>
                  <a:cubicBezTo>
                    <a:pt x="232" y="182"/>
                    <a:pt x="232" y="182"/>
                    <a:pt x="232" y="182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4" y="173"/>
                    <a:pt x="234" y="173"/>
                    <a:pt x="234" y="173"/>
                  </a:cubicBezTo>
                  <a:cubicBezTo>
                    <a:pt x="233" y="167"/>
                    <a:pt x="233" y="167"/>
                    <a:pt x="233" y="167"/>
                  </a:cubicBezTo>
                  <a:cubicBezTo>
                    <a:pt x="230" y="161"/>
                    <a:pt x="230" y="161"/>
                    <a:pt x="230" y="161"/>
                  </a:cubicBezTo>
                  <a:cubicBezTo>
                    <a:pt x="227" y="156"/>
                    <a:pt x="227" y="156"/>
                    <a:pt x="227" y="156"/>
                  </a:cubicBezTo>
                  <a:cubicBezTo>
                    <a:pt x="225" y="152"/>
                    <a:pt x="225" y="152"/>
                    <a:pt x="225" y="152"/>
                  </a:cubicBezTo>
                  <a:cubicBezTo>
                    <a:pt x="225" y="148"/>
                    <a:pt x="225" y="148"/>
                    <a:pt x="225" y="148"/>
                  </a:cubicBezTo>
                  <a:cubicBezTo>
                    <a:pt x="225" y="146"/>
                    <a:pt x="225" y="146"/>
                    <a:pt x="225" y="146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24" y="132"/>
                    <a:pt x="224" y="132"/>
                    <a:pt x="224" y="132"/>
                  </a:cubicBezTo>
                  <a:cubicBezTo>
                    <a:pt x="222" y="118"/>
                    <a:pt x="222" y="118"/>
                    <a:pt x="222" y="118"/>
                  </a:cubicBezTo>
                  <a:cubicBezTo>
                    <a:pt x="220" y="111"/>
                    <a:pt x="220" y="111"/>
                    <a:pt x="220" y="111"/>
                  </a:cubicBezTo>
                  <a:cubicBezTo>
                    <a:pt x="216" y="105"/>
                    <a:pt x="216" y="105"/>
                    <a:pt x="216" y="105"/>
                  </a:cubicBezTo>
                  <a:cubicBezTo>
                    <a:pt x="213" y="102"/>
                    <a:pt x="213" y="102"/>
                    <a:pt x="213" y="102"/>
                  </a:cubicBezTo>
                  <a:cubicBezTo>
                    <a:pt x="206" y="98"/>
                    <a:pt x="206" y="98"/>
                    <a:pt x="206" y="98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195" y="96"/>
                    <a:pt x="195" y="96"/>
                    <a:pt x="195" y="96"/>
                  </a:cubicBezTo>
                  <a:cubicBezTo>
                    <a:pt x="191" y="97"/>
                    <a:pt x="191" y="97"/>
                    <a:pt x="191" y="97"/>
                  </a:cubicBezTo>
                  <a:cubicBezTo>
                    <a:pt x="188" y="97"/>
                    <a:pt x="188" y="97"/>
                    <a:pt x="188" y="97"/>
                  </a:cubicBezTo>
                  <a:cubicBezTo>
                    <a:pt x="183" y="96"/>
                    <a:pt x="183" y="96"/>
                    <a:pt x="183" y="96"/>
                  </a:cubicBezTo>
                  <a:cubicBezTo>
                    <a:pt x="178" y="93"/>
                    <a:pt x="178" y="93"/>
                    <a:pt x="178" y="93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6"/>
                    <a:pt x="154" y="86"/>
                    <a:pt x="154" y="82"/>
                  </a:cubicBezTo>
                  <a:cubicBezTo>
                    <a:pt x="154" y="59"/>
                    <a:pt x="151" y="39"/>
                    <a:pt x="139" y="22"/>
                  </a:cubicBezTo>
                  <a:cubicBezTo>
                    <a:pt x="136" y="25"/>
                    <a:pt x="132" y="26"/>
                    <a:pt x="128" y="27"/>
                  </a:cubicBezTo>
                  <a:cubicBezTo>
                    <a:pt x="126" y="36"/>
                    <a:pt x="124" y="46"/>
                    <a:pt x="123" y="55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2" y="82"/>
                    <a:pt x="107" y="92"/>
                    <a:pt x="100" y="87"/>
                  </a:cubicBezTo>
                  <a:cubicBezTo>
                    <a:pt x="101" y="86"/>
                    <a:pt x="102" y="85"/>
                    <a:pt x="103" y="84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78" y="78"/>
                    <a:pt x="78" y="78"/>
                    <a:pt x="78" y="78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3" y="94"/>
                    <a:pt x="25" y="95"/>
                    <a:pt x="28" y="95"/>
                  </a:cubicBezTo>
                  <a:cubicBezTo>
                    <a:pt x="35" y="97"/>
                    <a:pt x="39" y="94"/>
                    <a:pt x="42" y="91"/>
                  </a:cubicBezTo>
                  <a:close/>
                  <a:moveTo>
                    <a:pt x="41" y="87"/>
                  </a:moveTo>
                  <a:cubicBezTo>
                    <a:pt x="36" y="90"/>
                    <a:pt x="32" y="91"/>
                    <a:pt x="26" y="91"/>
                  </a:cubicBezTo>
                  <a:cubicBezTo>
                    <a:pt x="19" y="90"/>
                    <a:pt x="19" y="90"/>
                    <a:pt x="19" y="90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7"/>
                    <a:pt x="40" y="86"/>
                    <a:pt x="41" y="87"/>
                  </a:cubicBezTo>
                  <a:close/>
                  <a:moveTo>
                    <a:pt x="127" y="24"/>
                  </a:moveTo>
                  <a:cubicBezTo>
                    <a:pt x="134" y="24"/>
                    <a:pt x="139" y="18"/>
                    <a:pt x="139" y="12"/>
                  </a:cubicBezTo>
                  <a:cubicBezTo>
                    <a:pt x="139" y="5"/>
                    <a:pt x="134" y="0"/>
                    <a:pt x="127" y="0"/>
                  </a:cubicBezTo>
                  <a:cubicBezTo>
                    <a:pt x="121" y="0"/>
                    <a:pt x="115" y="5"/>
                    <a:pt x="115" y="12"/>
                  </a:cubicBezTo>
                  <a:cubicBezTo>
                    <a:pt x="115" y="18"/>
                    <a:pt x="121" y="24"/>
                    <a:pt x="127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174949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0" name="组合 1839"/>
          <p:cNvGrpSpPr/>
          <p:nvPr/>
        </p:nvGrpSpPr>
        <p:grpSpPr>
          <a:xfrm>
            <a:off x="376237" y="635000"/>
            <a:ext cx="11439526" cy="5588001"/>
            <a:chOff x="376238" y="3557587"/>
            <a:chExt cx="11439526" cy="5588001"/>
          </a:xfrm>
        </p:grpSpPr>
        <p:sp>
          <p:nvSpPr>
            <p:cNvPr id="1534" name="Freeform 302"/>
            <p:cNvSpPr>
              <a:spLocks/>
            </p:cNvSpPr>
            <p:nvPr/>
          </p:nvSpPr>
          <p:spPr bwMode="auto">
            <a:xfrm>
              <a:off x="376238" y="4725988"/>
              <a:ext cx="914400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Freeform 303"/>
            <p:cNvSpPr>
              <a:spLocks/>
            </p:cNvSpPr>
            <p:nvPr/>
          </p:nvSpPr>
          <p:spPr bwMode="auto">
            <a:xfrm>
              <a:off x="376238" y="4725988"/>
              <a:ext cx="914400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Freeform 304"/>
            <p:cNvSpPr>
              <a:spLocks/>
            </p:cNvSpPr>
            <p:nvPr/>
          </p:nvSpPr>
          <p:spPr bwMode="auto">
            <a:xfrm>
              <a:off x="395288" y="4745038"/>
              <a:ext cx="876300" cy="876300"/>
            </a:xfrm>
            <a:custGeom>
              <a:avLst/>
              <a:gdLst>
                <a:gd name="T0" fmla="*/ 18 w 276"/>
                <a:gd name="T1" fmla="*/ 276 h 276"/>
                <a:gd name="T2" fmla="*/ 9 w 276"/>
                <a:gd name="T3" fmla="*/ 274 h 276"/>
                <a:gd name="T4" fmla="*/ 0 w 276"/>
                <a:gd name="T5" fmla="*/ 258 h 276"/>
                <a:gd name="T6" fmla="*/ 0 w 276"/>
                <a:gd name="T7" fmla="*/ 18 h 276"/>
                <a:gd name="T8" fmla="*/ 6 w 276"/>
                <a:gd name="T9" fmla="*/ 6 h 276"/>
                <a:gd name="T10" fmla="*/ 18 w 276"/>
                <a:gd name="T11" fmla="*/ 0 h 276"/>
                <a:gd name="T12" fmla="*/ 258 w 276"/>
                <a:gd name="T13" fmla="*/ 0 h 276"/>
                <a:gd name="T14" fmla="*/ 271 w 276"/>
                <a:gd name="T15" fmla="*/ 6 h 276"/>
                <a:gd name="T16" fmla="*/ 276 w 276"/>
                <a:gd name="T17" fmla="*/ 18 h 276"/>
                <a:gd name="T18" fmla="*/ 276 w 276"/>
                <a:gd name="T19" fmla="*/ 258 h 276"/>
                <a:gd name="T20" fmla="*/ 271 w 276"/>
                <a:gd name="T21" fmla="*/ 271 h 276"/>
                <a:gd name="T22" fmla="*/ 258 w 276"/>
                <a:gd name="T23" fmla="*/ 276 h 276"/>
                <a:gd name="T24" fmla="*/ 18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8" y="276"/>
                  </a:moveTo>
                  <a:cubicBezTo>
                    <a:pt x="15" y="276"/>
                    <a:pt x="12" y="276"/>
                    <a:pt x="9" y="274"/>
                  </a:cubicBezTo>
                  <a:cubicBezTo>
                    <a:pt x="4" y="270"/>
                    <a:pt x="0" y="264"/>
                    <a:pt x="0" y="25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2" y="9"/>
                    <a:pt x="6" y="6"/>
                  </a:cubicBezTo>
                  <a:cubicBezTo>
                    <a:pt x="9" y="2"/>
                    <a:pt x="14" y="0"/>
                    <a:pt x="18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3" y="0"/>
                    <a:pt x="268" y="2"/>
                    <a:pt x="271" y="6"/>
                  </a:cubicBezTo>
                  <a:cubicBezTo>
                    <a:pt x="274" y="9"/>
                    <a:pt x="276" y="14"/>
                    <a:pt x="276" y="18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63"/>
                    <a:pt x="274" y="268"/>
                    <a:pt x="271" y="271"/>
                  </a:cubicBezTo>
                  <a:cubicBezTo>
                    <a:pt x="268" y="274"/>
                    <a:pt x="263" y="276"/>
                    <a:pt x="258" y="276"/>
                  </a:cubicBezTo>
                  <a:cubicBezTo>
                    <a:pt x="18" y="276"/>
                    <a:pt x="18" y="276"/>
                    <a:pt x="18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7" name="Freeform 305"/>
            <p:cNvSpPr>
              <a:spLocks/>
            </p:cNvSpPr>
            <p:nvPr/>
          </p:nvSpPr>
          <p:spPr bwMode="auto">
            <a:xfrm>
              <a:off x="452438" y="5097463"/>
              <a:ext cx="596900" cy="317500"/>
            </a:xfrm>
            <a:custGeom>
              <a:avLst/>
              <a:gdLst>
                <a:gd name="T0" fmla="*/ 1 w 188"/>
                <a:gd name="T1" fmla="*/ 84 h 100"/>
                <a:gd name="T2" fmla="*/ 7 w 188"/>
                <a:gd name="T3" fmla="*/ 99 h 100"/>
                <a:gd name="T4" fmla="*/ 47 w 188"/>
                <a:gd name="T5" fmla="*/ 100 h 100"/>
                <a:gd name="T6" fmla="*/ 76 w 188"/>
                <a:gd name="T7" fmla="*/ 98 h 100"/>
                <a:gd name="T8" fmla="*/ 94 w 188"/>
                <a:gd name="T9" fmla="*/ 96 h 100"/>
                <a:gd name="T10" fmla="*/ 100 w 188"/>
                <a:gd name="T11" fmla="*/ 92 h 100"/>
                <a:gd name="T12" fmla="*/ 101 w 188"/>
                <a:gd name="T13" fmla="*/ 87 h 100"/>
                <a:gd name="T14" fmla="*/ 96 w 188"/>
                <a:gd name="T15" fmla="*/ 78 h 100"/>
                <a:gd name="T16" fmla="*/ 84 w 188"/>
                <a:gd name="T17" fmla="*/ 63 h 100"/>
                <a:gd name="T18" fmla="*/ 72 w 188"/>
                <a:gd name="T19" fmla="*/ 51 h 100"/>
                <a:gd name="T20" fmla="*/ 63 w 188"/>
                <a:gd name="T21" fmla="*/ 42 h 100"/>
                <a:gd name="T22" fmla="*/ 80 w 188"/>
                <a:gd name="T23" fmla="*/ 42 h 100"/>
                <a:gd name="T24" fmla="*/ 94 w 188"/>
                <a:gd name="T25" fmla="*/ 41 h 100"/>
                <a:gd name="T26" fmla="*/ 118 w 188"/>
                <a:gd name="T27" fmla="*/ 36 h 100"/>
                <a:gd name="T28" fmla="*/ 132 w 188"/>
                <a:gd name="T29" fmla="*/ 66 h 100"/>
                <a:gd name="T30" fmla="*/ 176 w 188"/>
                <a:gd name="T31" fmla="*/ 94 h 100"/>
                <a:gd name="T32" fmla="*/ 182 w 188"/>
                <a:gd name="T33" fmla="*/ 88 h 100"/>
                <a:gd name="T34" fmla="*/ 154 w 188"/>
                <a:gd name="T35" fmla="*/ 59 h 100"/>
                <a:gd name="T36" fmla="*/ 183 w 188"/>
                <a:gd name="T37" fmla="*/ 79 h 100"/>
                <a:gd name="T38" fmla="*/ 188 w 188"/>
                <a:gd name="T39" fmla="*/ 73 h 100"/>
                <a:gd name="T40" fmla="*/ 135 w 188"/>
                <a:gd name="T41" fmla="*/ 26 h 100"/>
                <a:gd name="T42" fmla="*/ 131 w 188"/>
                <a:gd name="T43" fmla="*/ 16 h 100"/>
                <a:gd name="T44" fmla="*/ 123 w 188"/>
                <a:gd name="T45" fmla="*/ 7 h 100"/>
                <a:gd name="T46" fmla="*/ 103 w 188"/>
                <a:gd name="T47" fmla="*/ 1 h 100"/>
                <a:gd name="T48" fmla="*/ 40 w 188"/>
                <a:gd name="T49" fmla="*/ 5 h 100"/>
                <a:gd name="T50" fmla="*/ 26 w 188"/>
                <a:gd name="T51" fmla="*/ 15 h 100"/>
                <a:gd name="T52" fmla="*/ 24 w 188"/>
                <a:gd name="T53" fmla="*/ 33 h 100"/>
                <a:gd name="T54" fmla="*/ 33 w 188"/>
                <a:gd name="T55" fmla="*/ 45 h 100"/>
                <a:gd name="T56" fmla="*/ 52 w 188"/>
                <a:gd name="T57" fmla="*/ 58 h 100"/>
                <a:gd name="T58" fmla="*/ 52 w 188"/>
                <a:gd name="T59" fmla="*/ 60 h 100"/>
                <a:gd name="T60" fmla="*/ 52 w 188"/>
                <a:gd name="T61" fmla="*/ 62 h 100"/>
                <a:gd name="T62" fmla="*/ 50 w 188"/>
                <a:gd name="T63" fmla="*/ 63 h 100"/>
                <a:gd name="T64" fmla="*/ 0 w 188"/>
                <a:gd name="T65" fmla="*/ 64 h 100"/>
                <a:gd name="T66" fmla="*/ 5 w 188"/>
                <a:gd name="T67" fmla="*/ 77 h 100"/>
                <a:gd name="T68" fmla="*/ 68 w 188"/>
                <a:gd name="T69" fmla="*/ 76 h 100"/>
                <a:gd name="T70" fmla="*/ 70 w 188"/>
                <a:gd name="T71" fmla="*/ 77 h 100"/>
                <a:gd name="T72" fmla="*/ 70 w 188"/>
                <a:gd name="T73" fmla="*/ 82 h 100"/>
                <a:gd name="T74" fmla="*/ 68 w 188"/>
                <a:gd name="T75" fmla="*/ 83 h 100"/>
                <a:gd name="T76" fmla="*/ 1 w 188"/>
                <a:gd name="T77" fmla="*/ 8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8" h="100">
                  <a:moveTo>
                    <a:pt x="1" y="84"/>
                  </a:moveTo>
                  <a:cubicBezTo>
                    <a:pt x="7" y="99"/>
                    <a:pt x="7" y="99"/>
                    <a:pt x="7" y="99"/>
                  </a:cubicBezTo>
                  <a:cubicBezTo>
                    <a:pt x="21" y="100"/>
                    <a:pt x="34" y="100"/>
                    <a:pt x="47" y="100"/>
                  </a:cubicBezTo>
                  <a:cubicBezTo>
                    <a:pt x="57" y="100"/>
                    <a:pt x="67" y="99"/>
                    <a:pt x="76" y="98"/>
                  </a:cubicBezTo>
                  <a:cubicBezTo>
                    <a:pt x="82" y="97"/>
                    <a:pt x="88" y="97"/>
                    <a:pt x="94" y="96"/>
                  </a:cubicBezTo>
                  <a:cubicBezTo>
                    <a:pt x="97" y="95"/>
                    <a:pt x="99" y="95"/>
                    <a:pt x="100" y="92"/>
                  </a:cubicBezTo>
                  <a:cubicBezTo>
                    <a:pt x="100" y="90"/>
                    <a:pt x="101" y="89"/>
                    <a:pt x="101" y="87"/>
                  </a:cubicBezTo>
                  <a:cubicBezTo>
                    <a:pt x="101" y="84"/>
                    <a:pt x="99" y="81"/>
                    <a:pt x="96" y="78"/>
                  </a:cubicBezTo>
                  <a:cubicBezTo>
                    <a:pt x="92" y="73"/>
                    <a:pt x="88" y="68"/>
                    <a:pt x="84" y="63"/>
                  </a:cubicBezTo>
                  <a:cubicBezTo>
                    <a:pt x="80" y="59"/>
                    <a:pt x="76" y="55"/>
                    <a:pt x="72" y="51"/>
                  </a:cubicBezTo>
                  <a:cubicBezTo>
                    <a:pt x="69" y="48"/>
                    <a:pt x="66" y="45"/>
                    <a:pt x="63" y="42"/>
                  </a:cubicBezTo>
                  <a:cubicBezTo>
                    <a:pt x="69" y="42"/>
                    <a:pt x="74" y="43"/>
                    <a:pt x="80" y="42"/>
                  </a:cubicBezTo>
                  <a:cubicBezTo>
                    <a:pt x="85" y="42"/>
                    <a:pt x="89" y="42"/>
                    <a:pt x="94" y="41"/>
                  </a:cubicBezTo>
                  <a:cubicBezTo>
                    <a:pt x="102" y="40"/>
                    <a:pt x="110" y="38"/>
                    <a:pt x="118" y="36"/>
                  </a:cubicBezTo>
                  <a:cubicBezTo>
                    <a:pt x="132" y="66"/>
                    <a:pt x="132" y="66"/>
                    <a:pt x="132" y="66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83" y="79"/>
                    <a:pt x="183" y="79"/>
                    <a:pt x="183" y="79"/>
                  </a:cubicBezTo>
                  <a:cubicBezTo>
                    <a:pt x="188" y="73"/>
                    <a:pt x="188" y="73"/>
                    <a:pt x="188" y="73"/>
                  </a:cubicBezTo>
                  <a:cubicBezTo>
                    <a:pt x="135" y="26"/>
                    <a:pt x="135" y="26"/>
                    <a:pt x="135" y="26"/>
                  </a:cubicBezTo>
                  <a:cubicBezTo>
                    <a:pt x="134" y="23"/>
                    <a:pt x="133" y="19"/>
                    <a:pt x="131" y="16"/>
                  </a:cubicBezTo>
                  <a:cubicBezTo>
                    <a:pt x="129" y="13"/>
                    <a:pt x="126" y="9"/>
                    <a:pt x="123" y="7"/>
                  </a:cubicBezTo>
                  <a:cubicBezTo>
                    <a:pt x="117" y="3"/>
                    <a:pt x="110" y="0"/>
                    <a:pt x="103" y="1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5" y="5"/>
                    <a:pt x="29" y="10"/>
                    <a:pt x="26" y="15"/>
                  </a:cubicBezTo>
                  <a:cubicBezTo>
                    <a:pt x="23" y="20"/>
                    <a:pt x="22" y="27"/>
                    <a:pt x="24" y="33"/>
                  </a:cubicBezTo>
                  <a:cubicBezTo>
                    <a:pt x="25" y="38"/>
                    <a:pt x="29" y="42"/>
                    <a:pt x="33" y="45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2"/>
                    <a:pt x="52" y="62"/>
                  </a:cubicBezTo>
                  <a:cubicBezTo>
                    <a:pt x="51" y="63"/>
                    <a:pt x="50" y="63"/>
                    <a:pt x="50" y="63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9" y="76"/>
                    <a:pt x="69" y="77"/>
                    <a:pt x="70" y="77"/>
                  </a:cubicBezTo>
                  <a:cubicBezTo>
                    <a:pt x="71" y="79"/>
                    <a:pt x="71" y="81"/>
                    <a:pt x="70" y="82"/>
                  </a:cubicBezTo>
                  <a:cubicBezTo>
                    <a:pt x="70" y="83"/>
                    <a:pt x="69" y="83"/>
                    <a:pt x="68" y="83"/>
                  </a:cubicBezTo>
                  <a:cubicBezTo>
                    <a:pt x="1" y="84"/>
                    <a:pt x="1" y="84"/>
                    <a:pt x="1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Freeform 306"/>
            <p:cNvSpPr>
              <a:spLocks/>
            </p:cNvSpPr>
            <p:nvPr/>
          </p:nvSpPr>
          <p:spPr bwMode="auto">
            <a:xfrm>
              <a:off x="989013" y="4954588"/>
              <a:ext cx="225425" cy="117475"/>
            </a:xfrm>
            <a:custGeom>
              <a:avLst/>
              <a:gdLst>
                <a:gd name="T0" fmla="*/ 0 w 142"/>
                <a:gd name="T1" fmla="*/ 42 h 74"/>
                <a:gd name="T2" fmla="*/ 142 w 142"/>
                <a:gd name="T3" fmla="*/ 74 h 74"/>
                <a:gd name="T4" fmla="*/ 140 w 142"/>
                <a:gd name="T5" fmla="*/ 0 h 74"/>
                <a:gd name="T6" fmla="*/ 2 w 142"/>
                <a:gd name="T7" fmla="*/ 28 h 74"/>
                <a:gd name="T8" fmla="*/ 0 w 142"/>
                <a:gd name="T9" fmla="*/ 42 h 74"/>
                <a:gd name="T10" fmla="*/ 0 w 142"/>
                <a:gd name="T11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2" h="74">
                  <a:moveTo>
                    <a:pt x="0" y="42"/>
                  </a:moveTo>
                  <a:lnTo>
                    <a:pt x="142" y="74"/>
                  </a:lnTo>
                  <a:lnTo>
                    <a:pt x="140" y="0"/>
                  </a:lnTo>
                  <a:lnTo>
                    <a:pt x="2" y="28"/>
                  </a:lnTo>
                  <a:lnTo>
                    <a:pt x="0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307"/>
            <p:cNvSpPr>
              <a:spLocks/>
            </p:cNvSpPr>
            <p:nvPr/>
          </p:nvSpPr>
          <p:spPr bwMode="auto">
            <a:xfrm>
              <a:off x="833438" y="4970463"/>
              <a:ext cx="168275" cy="85725"/>
            </a:xfrm>
            <a:custGeom>
              <a:avLst/>
              <a:gdLst>
                <a:gd name="T0" fmla="*/ 52 w 53"/>
                <a:gd name="T1" fmla="*/ 27 h 27"/>
                <a:gd name="T2" fmla="*/ 53 w 53"/>
                <a:gd name="T3" fmla="*/ 25 h 27"/>
                <a:gd name="T4" fmla="*/ 40 w 53"/>
                <a:gd name="T5" fmla="*/ 16 h 27"/>
                <a:gd name="T6" fmla="*/ 45 w 53"/>
                <a:gd name="T7" fmla="*/ 15 h 27"/>
                <a:gd name="T8" fmla="*/ 45 w 53"/>
                <a:gd name="T9" fmla="*/ 9 h 27"/>
                <a:gd name="T10" fmla="*/ 38 w 53"/>
                <a:gd name="T11" fmla="*/ 9 h 27"/>
                <a:gd name="T12" fmla="*/ 29 w 53"/>
                <a:gd name="T13" fmla="*/ 3 h 27"/>
                <a:gd name="T14" fmla="*/ 6 w 53"/>
                <a:gd name="T15" fmla="*/ 9 h 27"/>
                <a:gd name="T16" fmla="*/ 0 w 53"/>
                <a:gd name="T17" fmla="*/ 21 h 27"/>
                <a:gd name="T18" fmla="*/ 52 w 53"/>
                <a:gd name="T1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27">
                  <a:moveTo>
                    <a:pt x="52" y="27"/>
                  </a:moveTo>
                  <a:cubicBezTo>
                    <a:pt x="53" y="25"/>
                    <a:pt x="53" y="25"/>
                    <a:pt x="53" y="25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5" y="6"/>
                    <a:pt x="33" y="4"/>
                    <a:pt x="29" y="3"/>
                  </a:cubicBezTo>
                  <a:cubicBezTo>
                    <a:pt x="20" y="0"/>
                    <a:pt x="11" y="3"/>
                    <a:pt x="6" y="9"/>
                  </a:cubicBezTo>
                  <a:cubicBezTo>
                    <a:pt x="2" y="13"/>
                    <a:pt x="1" y="17"/>
                    <a:pt x="0" y="21"/>
                  </a:cubicBezTo>
                  <a:cubicBezTo>
                    <a:pt x="52" y="27"/>
                    <a:pt x="52" y="27"/>
                    <a:pt x="5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308"/>
            <p:cNvSpPr>
              <a:spLocks/>
            </p:cNvSpPr>
            <p:nvPr/>
          </p:nvSpPr>
          <p:spPr bwMode="auto">
            <a:xfrm>
              <a:off x="830263" y="5043488"/>
              <a:ext cx="136525" cy="82550"/>
            </a:xfrm>
            <a:custGeom>
              <a:avLst/>
              <a:gdLst>
                <a:gd name="T0" fmla="*/ 43 w 43"/>
                <a:gd name="T1" fmla="*/ 5 h 26"/>
                <a:gd name="T2" fmla="*/ 1 w 43"/>
                <a:gd name="T3" fmla="*/ 0 h 26"/>
                <a:gd name="T4" fmla="*/ 1 w 43"/>
                <a:gd name="T5" fmla="*/ 9 h 26"/>
                <a:gd name="T6" fmla="*/ 18 w 43"/>
                <a:gd name="T7" fmla="*/ 25 h 26"/>
                <a:gd name="T8" fmla="*/ 32 w 43"/>
                <a:gd name="T9" fmla="*/ 23 h 26"/>
                <a:gd name="T10" fmla="*/ 42 w 43"/>
                <a:gd name="T11" fmla="*/ 11 h 26"/>
                <a:gd name="T12" fmla="*/ 43 w 43"/>
                <a:gd name="T13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26">
                  <a:moveTo>
                    <a:pt x="43" y="5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0" y="6"/>
                    <a:pt x="1" y="9"/>
                  </a:cubicBezTo>
                  <a:cubicBezTo>
                    <a:pt x="2" y="17"/>
                    <a:pt x="10" y="23"/>
                    <a:pt x="18" y="25"/>
                  </a:cubicBezTo>
                  <a:cubicBezTo>
                    <a:pt x="23" y="26"/>
                    <a:pt x="28" y="25"/>
                    <a:pt x="32" y="23"/>
                  </a:cubicBezTo>
                  <a:cubicBezTo>
                    <a:pt x="36" y="20"/>
                    <a:pt x="40" y="16"/>
                    <a:pt x="42" y="11"/>
                  </a:cubicBezTo>
                  <a:cubicBezTo>
                    <a:pt x="42" y="9"/>
                    <a:pt x="43" y="7"/>
                    <a:pt x="4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309"/>
            <p:cNvSpPr>
              <a:spLocks/>
            </p:cNvSpPr>
            <p:nvPr/>
          </p:nvSpPr>
          <p:spPr bwMode="auto">
            <a:xfrm>
              <a:off x="681038" y="5046663"/>
              <a:ext cx="114300" cy="50800"/>
            </a:xfrm>
            <a:custGeom>
              <a:avLst/>
              <a:gdLst>
                <a:gd name="T0" fmla="*/ 3 w 36"/>
                <a:gd name="T1" fmla="*/ 15 h 16"/>
                <a:gd name="T2" fmla="*/ 34 w 36"/>
                <a:gd name="T3" fmla="*/ 14 h 16"/>
                <a:gd name="T4" fmla="*/ 35 w 36"/>
                <a:gd name="T5" fmla="*/ 14 h 16"/>
                <a:gd name="T6" fmla="*/ 36 w 36"/>
                <a:gd name="T7" fmla="*/ 13 h 16"/>
                <a:gd name="T8" fmla="*/ 36 w 36"/>
                <a:gd name="T9" fmla="*/ 12 h 16"/>
                <a:gd name="T10" fmla="*/ 36 w 36"/>
                <a:gd name="T11" fmla="*/ 11 h 16"/>
                <a:gd name="T12" fmla="*/ 36 w 36"/>
                <a:gd name="T13" fmla="*/ 4 h 16"/>
                <a:gd name="T14" fmla="*/ 35 w 36"/>
                <a:gd name="T15" fmla="*/ 1 h 16"/>
                <a:gd name="T16" fmla="*/ 33 w 36"/>
                <a:gd name="T17" fmla="*/ 0 h 16"/>
                <a:gd name="T18" fmla="*/ 3 w 36"/>
                <a:gd name="T19" fmla="*/ 0 h 16"/>
                <a:gd name="T20" fmla="*/ 1 w 36"/>
                <a:gd name="T21" fmla="*/ 1 h 16"/>
                <a:gd name="T22" fmla="*/ 0 w 36"/>
                <a:gd name="T23" fmla="*/ 3 h 16"/>
                <a:gd name="T24" fmla="*/ 0 w 36"/>
                <a:gd name="T25" fmla="*/ 12 h 16"/>
                <a:gd name="T26" fmla="*/ 1 w 36"/>
                <a:gd name="T27" fmla="*/ 14 h 16"/>
                <a:gd name="T28" fmla="*/ 3 w 36"/>
                <a:gd name="T2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16">
                  <a:moveTo>
                    <a:pt x="3" y="15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5" y="14"/>
                  </a:cubicBezTo>
                  <a:cubicBezTo>
                    <a:pt x="35" y="13"/>
                    <a:pt x="35" y="13"/>
                    <a:pt x="36" y="13"/>
                  </a:cubicBezTo>
                  <a:cubicBezTo>
                    <a:pt x="36" y="13"/>
                    <a:pt x="36" y="12"/>
                    <a:pt x="36" y="12"/>
                  </a:cubicBezTo>
                  <a:cubicBezTo>
                    <a:pt x="36" y="12"/>
                    <a:pt x="36" y="11"/>
                    <a:pt x="36" y="11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2"/>
                    <a:pt x="35" y="1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1" y="15"/>
                    <a:pt x="2" y="16"/>
                    <a:pt x="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338"/>
            <p:cNvSpPr>
              <a:spLocks/>
            </p:cNvSpPr>
            <p:nvPr/>
          </p:nvSpPr>
          <p:spPr bwMode="auto">
            <a:xfrm>
              <a:off x="376238" y="35575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339"/>
            <p:cNvSpPr>
              <a:spLocks/>
            </p:cNvSpPr>
            <p:nvPr/>
          </p:nvSpPr>
          <p:spPr bwMode="auto">
            <a:xfrm>
              <a:off x="376238" y="35575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340"/>
            <p:cNvSpPr>
              <a:spLocks/>
            </p:cNvSpPr>
            <p:nvPr/>
          </p:nvSpPr>
          <p:spPr bwMode="auto">
            <a:xfrm>
              <a:off x="395288" y="3576637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341"/>
            <p:cNvSpPr>
              <a:spLocks/>
            </p:cNvSpPr>
            <p:nvPr/>
          </p:nvSpPr>
          <p:spPr bwMode="auto">
            <a:xfrm>
              <a:off x="862013" y="3954462"/>
              <a:ext cx="355600" cy="336550"/>
            </a:xfrm>
            <a:custGeom>
              <a:avLst/>
              <a:gdLst>
                <a:gd name="T0" fmla="*/ 71 w 112"/>
                <a:gd name="T1" fmla="*/ 106 h 106"/>
                <a:gd name="T2" fmla="*/ 98 w 112"/>
                <a:gd name="T3" fmla="*/ 106 h 106"/>
                <a:gd name="T4" fmla="*/ 105 w 112"/>
                <a:gd name="T5" fmla="*/ 102 h 106"/>
                <a:gd name="T6" fmla="*/ 106 w 112"/>
                <a:gd name="T7" fmla="*/ 98 h 106"/>
                <a:gd name="T8" fmla="*/ 103 w 112"/>
                <a:gd name="T9" fmla="*/ 49 h 106"/>
                <a:gd name="T10" fmla="*/ 104 w 112"/>
                <a:gd name="T11" fmla="*/ 44 h 106"/>
                <a:gd name="T12" fmla="*/ 107 w 112"/>
                <a:gd name="T13" fmla="*/ 39 h 106"/>
                <a:gd name="T14" fmla="*/ 110 w 112"/>
                <a:gd name="T15" fmla="*/ 34 h 106"/>
                <a:gd name="T16" fmla="*/ 110 w 112"/>
                <a:gd name="T17" fmla="*/ 21 h 106"/>
                <a:gd name="T18" fmla="*/ 97 w 112"/>
                <a:gd name="T19" fmla="*/ 11 h 106"/>
                <a:gd name="T20" fmla="*/ 44 w 112"/>
                <a:gd name="T21" fmla="*/ 2 h 106"/>
                <a:gd name="T22" fmla="*/ 10 w 112"/>
                <a:gd name="T23" fmla="*/ 14 h 106"/>
                <a:gd name="T24" fmla="*/ 2 w 112"/>
                <a:gd name="T25" fmla="*/ 22 h 106"/>
                <a:gd name="T26" fmla="*/ 2 w 112"/>
                <a:gd name="T27" fmla="*/ 35 h 106"/>
                <a:gd name="T28" fmla="*/ 5 w 112"/>
                <a:gd name="T29" fmla="*/ 40 h 106"/>
                <a:gd name="T30" fmla="*/ 8 w 112"/>
                <a:gd name="T31" fmla="*/ 45 h 106"/>
                <a:gd name="T32" fmla="*/ 9 w 112"/>
                <a:gd name="T33" fmla="*/ 51 h 106"/>
                <a:gd name="T34" fmla="*/ 6 w 112"/>
                <a:gd name="T35" fmla="*/ 98 h 106"/>
                <a:gd name="T36" fmla="*/ 8 w 112"/>
                <a:gd name="T37" fmla="*/ 104 h 106"/>
                <a:gd name="T38" fmla="*/ 14 w 112"/>
                <a:gd name="T39" fmla="*/ 106 h 106"/>
                <a:gd name="T40" fmla="*/ 50 w 112"/>
                <a:gd name="T41" fmla="*/ 106 h 106"/>
                <a:gd name="T42" fmla="*/ 41 w 112"/>
                <a:gd name="T43" fmla="*/ 101 h 106"/>
                <a:gd name="T44" fmla="*/ 31 w 112"/>
                <a:gd name="T45" fmla="*/ 92 h 106"/>
                <a:gd name="T46" fmla="*/ 23 w 112"/>
                <a:gd name="T47" fmla="*/ 67 h 106"/>
                <a:gd name="T48" fmla="*/ 28 w 112"/>
                <a:gd name="T49" fmla="*/ 55 h 106"/>
                <a:gd name="T50" fmla="*/ 43 w 112"/>
                <a:gd name="T51" fmla="*/ 48 h 106"/>
                <a:gd name="T52" fmla="*/ 51 w 112"/>
                <a:gd name="T53" fmla="*/ 50 h 106"/>
                <a:gd name="T54" fmla="*/ 54 w 112"/>
                <a:gd name="T55" fmla="*/ 51 h 106"/>
                <a:gd name="T56" fmla="*/ 52 w 112"/>
                <a:gd name="T57" fmla="*/ 46 h 106"/>
                <a:gd name="T58" fmla="*/ 47 w 112"/>
                <a:gd name="T59" fmla="*/ 40 h 106"/>
                <a:gd name="T60" fmla="*/ 43 w 112"/>
                <a:gd name="T61" fmla="*/ 37 h 106"/>
                <a:gd name="T62" fmla="*/ 47 w 112"/>
                <a:gd name="T63" fmla="*/ 30 h 106"/>
                <a:gd name="T64" fmla="*/ 55 w 112"/>
                <a:gd name="T65" fmla="*/ 35 h 106"/>
                <a:gd name="T66" fmla="*/ 60 w 112"/>
                <a:gd name="T67" fmla="*/ 41 h 106"/>
                <a:gd name="T68" fmla="*/ 63 w 112"/>
                <a:gd name="T69" fmla="*/ 51 h 106"/>
                <a:gd name="T70" fmla="*/ 72 w 112"/>
                <a:gd name="T71" fmla="*/ 48 h 106"/>
                <a:gd name="T72" fmla="*/ 92 w 112"/>
                <a:gd name="T73" fmla="*/ 59 h 106"/>
                <a:gd name="T74" fmla="*/ 92 w 112"/>
                <a:gd name="T75" fmla="*/ 81 h 106"/>
                <a:gd name="T76" fmla="*/ 79 w 112"/>
                <a:gd name="T77" fmla="*/ 100 h 106"/>
                <a:gd name="T78" fmla="*/ 71 w 112"/>
                <a:gd name="T7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106">
                  <a:moveTo>
                    <a:pt x="71" y="106"/>
                  </a:moveTo>
                  <a:cubicBezTo>
                    <a:pt x="98" y="106"/>
                    <a:pt x="98" y="106"/>
                    <a:pt x="98" y="106"/>
                  </a:cubicBezTo>
                  <a:cubicBezTo>
                    <a:pt x="101" y="106"/>
                    <a:pt x="103" y="104"/>
                    <a:pt x="105" y="102"/>
                  </a:cubicBezTo>
                  <a:cubicBezTo>
                    <a:pt x="106" y="100"/>
                    <a:pt x="106" y="99"/>
                    <a:pt x="106" y="98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3" y="48"/>
                    <a:pt x="104" y="46"/>
                    <a:pt x="104" y="44"/>
                  </a:cubicBezTo>
                  <a:cubicBezTo>
                    <a:pt x="105" y="43"/>
                    <a:pt x="106" y="41"/>
                    <a:pt x="107" y="39"/>
                  </a:cubicBezTo>
                  <a:cubicBezTo>
                    <a:pt x="108" y="38"/>
                    <a:pt x="109" y="36"/>
                    <a:pt x="110" y="34"/>
                  </a:cubicBezTo>
                  <a:cubicBezTo>
                    <a:pt x="112" y="30"/>
                    <a:pt x="112" y="25"/>
                    <a:pt x="110" y="21"/>
                  </a:cubicBezTo>
                  <a:cubicBezTo>
                    <a:pt x="107" y="16"/>
                    <a:pt x="102" y="13"/>
                    <a:pt x="97" y="11"/>
                  </a:cubicBezTo>
                  <a:cubicBezTo>
                    <a:pt x="81" y="3"/>
                    <a:pt x="62" y="0"/>
                    <a:pt x="44" y="2"/>
                  </a:cubicBezTo>
                  <a:cubicBezTo>
                    <a:pt x="32" y="4"/>
                    <a:pt x="20" y="8"/>
                    <a:pt x="10" y="14"/>
                  </a:cubicBezTo>
                  <a:cubicBezTo>
                    <a:pt x="6" y="16"/>
                    <a:pt x="4" y="18"/>
                    <a:pt x="2" y="22"/>
                  </a:cubicBezTo>
                  <a:cubicBezTo>
                    <a:pt x="0" y="26"/>
                    <a:pt x="0" y="31"/>
                    <a:pt x="2" y="35"/>
                  </a:cubicBezTo>
                  <a:cubicBezTo>
                    <a:pt x="3" y="37"/>
                    <a:pt x="4" y="39"/>
                    <a:pt x="5" y="40"/>
                  </a:cubicBezTo>
                  <a:cubicBezTo>
                    <a:pt x="6" y="42"/>
                    <a:pt x="7" y="43"/>
                    <a:pt x="8" y="45"/>
                  </a:cubicBezTo>
                  <a:cubicBezTo>
                    <a:pt x="9" y="47"/>
                    <a:pt x="9" y="48"/>
                    <a:pt x="9" y="51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5" y="100"/>
                    <a:pt x="6" y="102"/>
                    <a:pt x="8" y="104"/>
                  </a:cubicBezTo>
                  <a:cubicBezTo>
                    <a:pt x="9" y="105"/>
                    <a:pt x="11" y="106"/>
                    <a:pt x="14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47" y="105"/>
                    <a:pt x="44" y="103"/>
                    <a:pt x="41" y="101"/>
                  </a:cubicBezTo>
                  <a:cubicBezTo>
                    <a:pt x="37" y="99"/>
                    <a:pt x="34" y="96"/>
                    <a:pt x="31" y="92"/>
                  </a:cubicBezTo>
                  <a:cubicBezTo>
                    <a:pt x="26" y="85"/>
                    <a:pt x="23" y="76"/>
                    <a:pt x="23" y="67"/>
                  </a:cubicBezTo>
                  <a:cubicBezTo>
                    <a:pt x="24" y="63"/>
                    <a:pt x="25" y="59"/>
                    <a:pt x="28" y="55"/>
                  </a:cubicBezTo>
                  <a:cubicBezTo>
                    <a:pt x="32" y="51"/>
                    <a:pt x="38" y="48"/>
                    <a:pt x="43" y="48"/>
                  </a:cubicBezTo>
                  <a:cubicBezTo>
                    <a:pt x="46" y="48"/>
                    <a:pt x="49" y="49"/>
                    <a:pt x="51" y="50"/>
                  </a:cubicBezTo>
                  <a:cubicBezTo>
                    <a:pt x="52" y="50"/>
                    <a:pt x="53" y="51"/>
                    <a:pt x="54" y="51"/>
                  </a:cubicBezTo>
                  <a:cubicBezTo>
                    <a:pt x="54" y="49"/>
                    <a:pt x="53" y="48"/>
                    <a:pt x="52" y="46"/>
                  </a:cubicBezTo>
                  <a:cubicBezTo>
                    <a:pt x="51" y="44"/>
                    <a:pt x="49" y="42"/>
                    <a:pt x="47" y="40"/>
                  </a:cubicBezTo>
                  <a:cubicBezTo>
                    <a:pt x="46" y="39"/>
                    <a:pt x="44" y="38"/>
                    <a:pt x="43" y="37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50" y="31"/>
                    <a:pt x="53" y="33"/>
                    <a:pt x="55" y="35"/>
                  </a:cubicBezTo>
                  <a:cubicBezTo>
                    <a:pt x="57" y="37"/>
                    <a:pt x="58" y="39"/>
                    <a:pt x="60" y="41"/>
                  </a:cubicBezTo>
                  <a:cubicBezTo>
                    <a:pt x="61" y="44"/>
                    <a:pt x="63" y="48"/>
                    <a:pt x="63" y="51"/>
                  </a:cubicBezTo>
                  <a:cubicBezTo>
                    <a:pt x="66" y="50"/>
                    <a:pt x="69" y="49"/>
                    <a:pt x="72" y="48"/>
                  </a:cubicBezTo>
                  <a:cubicBezTo>
                    <a:pt x="80" y="48"/>
                    <a:pt x="88" y="52"/>
                    <a:pt x="92" y="59"/>
                  </a:cubicBezTo>
                  <a:cubicBezTo>
                    <a:pt x="96" y="66"/>
                    <a:pt x="95" y="74"/>
                    <a:pt x="92" y="81"/>
                  </a:cubicBezTo>
                  <a:cubicBezTo>
                    <a:pt x="90" y="89"/>
                    <a:pt x="85" y="95"/>
                    <a:pt x="79" y="100"/>
                  </a:cubicBezTo>
                  <a:cubicBezTo>
                    <a:pt x="77" y="102"/>
                    <a:pt x="74" y="104"/>
                    <a:pt x="71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342"/>
            <p:cNvSpPr>
              <a:spLocks/>
            </p:cNvSpPr>
            <p:nvPr/>
          </p:nvSpPr>
          <p:spPr bwMode="auto">
            <a:xfrm>
              <a:off x="623888" y="3741737"/>
              <a:ext cx="222250" cy="549275"/>
            </a:xfrm>
            <a:custGeom>
              <a:avLst/>
              <a:gdLst>
                <a:gd name="T0" fmla="*/ 2 w 140"/>
                <a:gd name="T1" fmla="*/ 346 h 346"/>
                <a:gd name="T2" fmla="*/ 140 w 140"/>
                <a:gd name="T3" fmla="*/ 346 h 346"/>
                <a:gd name="T4" fmla="*/ 140 w 140"/>
                <a:gd name="T5" fmla="*/ 72 h 346"/>
                <a:gd name="T6" fmla="*/ 80 w 140"/>
                <a:gd name="T7" fmla="*/ 24 h 346"/>
                <a:gd name="T8" fmla="*/ 78 w 140"/>
                <a:gd name="T9" fmla="*/ 0 h 346"/>
                <a:gd name="T10" fmla="*/ 64 w 140"/>
                <a:gd name="T11" fmla="*/ 0 h 346"/>
                <a:gd name="T12" fmla="*/ 64 w 140"/>
                <a:gd name="T13" fmla="*/ 24 h 346"/>
                <a:gd name="T14" fmla="*/ 0 w 140"/>
                <a:gd name="T15" fmla="*/ 76 h 346"/>
                <a:gd name="T16" fmla="*/ 2 w 140"/>
                <a:gd name="T17" fmla="*/ 346 h 346"/>
                <a:gd name="T18" fmla="*/ 2 w 140"/>
                <a:gd name="T19" fmla="*/ 346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346">
                  <a:moveTo>
                    <a:pt x="2" y="346"/>
                  </a:moveTo>
                  <a:lnTo>
                    <a:pt x="140" y="346"/>
                  </a:lnTo>
                  <a:lnTo>
                    <a:pt x="140" y="72"/>
                  </a:lnTo>
                  <a:lnTo>
                    <a:pt x="80" y="24"/>
                  </a:lnTo>
                  <a:lnTo>
                    <a:pt x="78" y="0"/>
                  </a:lnTo>
                  <a:lnTo>
                    <a:pt x="64" y="0"/>
                  </a:lnTo>
                  <a:lnTo>
                    <a:pt x="64" y="24"/>
                  </a:lnTo>
                  <a:lnTo>
                    <a:pt x="0" y="76"/>
                  </a:lnTo>
                  <a:lnTo>
                    <a:pt x="2" y="346"/>
                  </a:lnTo>
                  <a:lnTo>
                    <a:pt x="2" y="3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Freeform 343"/>
            <p:cNvSpPr>
              <a:spLocks/>
            </p:cNvSpPr>
            <p:nvPr/>
          </p:nvSpPr>
          <p:spPr bwMode="auto">
            <a:xfrm>
              <a:off x="452438" y="4176713"/>
              <a:ext cx="155575" cy="114300"/>
            </a:xfrm>
            <a:custGeom>
              <a:avLst/>
              <a:gdLst>
                <a:gd name="T0" fmla="*/ 32 w 49"/>
                <a:gd name="T1" fmla="*/ 36 h 36"/>
                <a:gd name="T2" fmla="*/ 41 w 49"/>
                <a:gd name="T3" fmla="*/ 31 h 36"/>
                <a:gd name="T4" fmla="*/ 44 w 49"/>
                <a:gd name="T5" fmla="*/ 9 h 36"/>
                <a:gd name="T6" fmla="*/ 26 w 49"/>
                <a:gd name="T7" fmla="*/ 0 h 36"/>
                <a:gd name="T8" fmla="*/ 13 w 49"/>
                <a:gd name="T9" fmla="*/ 3 h 36"/>
                <a:gd name="T10" fmla="*/ 2 w 49"/>
                <a:gd name="T11" fmla="*/ 12 h 36"/>
                <a:gd name="T12" fmla="*/ 1 w 49"/>
                <a:gd name="T13" fmla="*/ 21 h 36"/>
                <a:gd name="T14" fmla="*/ 4 w 49"/>
                <a:gd name="T15" fmla="*/ 26 h 36"/>
                <a:gd name="T16" fmla="*/ 20 w 49"/>
                <a:gd name="T17" fmla="*/ 35 h 36"/>
                <a:gd name="T18" fmla="*/ 32 w 49"/>
                <a:gd name="T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36">
                  <a:moveTo>
                    <a:pt x="32" y="36"/>
                  </a:moveTo>
                  <a:cubicBezTo>
                    <a:pt x="36" y="35"/>
                    <a:pt x="39" y="34"/>
                    <a:pt x="41" y="31"/>
                  </a:cubicBezTo>
                  <a:cubicBezTo>
                    <a:pt x="47" y="25"/>
                    <a:pt x="49" y="16"/>
                    <a:pt x="44" y="9"/>
                  </a:cubicBezTo>
                  <a:cubicBezTo>
                    <a:pt x="40" y="2"/>
                    <a:pt x="33" y="0"/>
                    <a:pt x="26" y="0"/>
                  </a:cubicBezTo>
                  <a:cubicBezTo>
                    <a:pt x="21" y="0"/>
                    <a:pt x="17" y="1"/>
                    <a:pt x="13" y="3"/>
                  </a:cubicBezTo>
                  <a:cubicBezTo>
                    <a:pt x="9" y="5"/>
                    <a:pt x="4" y="9"/>
                    <a:pt x="2" y="12"/>
                  </a:cubicBezTo>
                  <a:cubicBezTo>
                    <a:pt x="0" y="15"/>
                    <a:pt x="0" y="18"/>
                    <a:pt x="1" y="21"/>
                  </a:cubicBezTo>
                  <a:cubicBezTo>
                    <a:pt x="1" y="23"/>
                    <a:pt x="3" y="25"/>
                    <a:pt x="4" y="26"/>
                  </a:cubicBezTo>
                  <a:cubicBezTo>
                    <a:pt x="8" y="31"/>
                    <a:pt x="14" y="34"/>
                    <a:pt x="20" y="35"/>
                  </a:cubicBezTo>
                  <a:cubicBezTo>
                    <a:pt x="24" y="36"/>
                    <a:pt x="28" y="36"/>
                    <a:pt x="3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Freeform 344"/>
            <p:cNvSpPr>
              <a:spLocks/>
            </p:cNvSpPr>
            <p:nvPr/>
          </p:nvSpPr>
          <p:spPr bwMode="auto">
            <a:xfrm>
              <a:off x="376238" y="58943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7" name="Freeform 345"/>
            <p:cNvSpPr>
              <a:spLocks/>
            </p:cNvSpPr>
            <p:nvPr/>
          </p:nvSpPr>
          <p:spPr bwMode="auto">
            <a:xfrm>
              <a:off x="376238" y="58943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8" name="Freeform 346"/>
            <p:cNvSpPr>
              <a:spLocks/>
            </p:cNvSpPr>
            <p:nvPr/>
          </p:nvSpPr>
          <p:spPr bwMode="auto">
            <a:xfrm>
              <a:off x="395288" y="5913438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347"/>
            <p:cNvSpPr>
              <a:spLocks/>
            </p:cNvSpPr>
            <p:nvPr/>
          </p:nvSpPr>
          <p:spPr bwMode="auto">
            <a:xfrm>
              <a:off x="877888" y="5951538"/>
              <a:ext cx="355600" cy="800100"/>
            </a:xfrm>
            <a:custGeom>
              <a:avLst/>
              <a:gdLst>
                <a:gd name="T0" fmla="*/ 224 w 224"/>
                <a:gd name="T1" fmla="*/ 98 h 504"/>
                <a:gd name="T2" fmla="*/ 0 w 224"/>
                <a:gd name="T3" fmla="*/ 0 h 504"/>
                <a:gd name="T4" fmla="*/ 0 w 224"/>
                <a:gd name="T5" fmla="*/ 504 h 504"/>
                <a:gd name="T6" fmla="*/ 224 w 224"/>
                <a:gd name="T7" fmla="*/ 504 h 504"/>
                <a:gd name="T8" fmla="*/ 224 w 224"/>
                <a:gd name="T9" fmla="*/ 98 h 504"/>
                <a:gd name="T10" fmla="*/ 224 w 224"/>
                <a:gd name="T11" fmla="*/ 98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4" h="504">
                  <a:moveTo>
                    <a:pt x="224" y="98"/>
                  </a:moveTo>
                  <a:lnTo>
                    <a:pt x="0" y="0"/>
                  </a:lnTo>
                  <a:lnTo>
                    <a:pt x="0" y="504"/>
                  </a:lnTo>
                  <a:lnTo>
                    <a:pt x="224" y="504"/>
                  </a:lnTo>
                  <a:lnTo>
                    <a:pt x="224" y="98"/>
                  </a:lnTo>
                  <a:lnTo>
                    <a:pt x="224" y="9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Freeform 348"/>
            <p:cNvSpPr>
              <a:spLocks/>
            </p:cNvSpPr>
            <p:nvPr/>
          </p:nvSpPr>
          <p:spPr bwMode="auto">
            <a:xfrm>
              <a:off x="436563" y="5954713"/>
              <a:ext cx="349250" cy="796925"/>
            </a:xfrm>
            <a:custGeom>
              <a:avLst/>
              <a:gdLst>
                <a:gd name="T0" fmla="*/ 220 w 220"/>
                <a:gd name="T1" fmla="*/ 502 h 502"/>
                <a:gd name="T2" fmla="*/ 220 w 220"/>
                <a:gd name="T3" fmla="*/ 0 h 502"/>
                <a:gd name="T4" fmla="*/ 0 w 220"/>
                <a:gd name="T5" fmla="*/ 94 h 502"/>
                <a:gd name="T6" fmla="*/ 0 w 220"/>
                <a:gd name="T7" fmla="*/ 502 h 502"/>
                <a:gd name="T8" fmla="*/ 220 w 220"/>
                <a:gd name="T9" fmla="*/ 502 h 502"/>
                <a:gd name="T10" fmla="*/ 220 w 220"/>
                <a:gd name="T11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0" h="502">
                  <a:moveTo>
                    <a:pt x="220" y="502"/>
                  </a:moveTo>
                  <a:lnTo>
                    <a:pt x="220" y="0"/>
                  </a:lnTo>
                  <a:lnTo>
                    <a:pt x="0" y="94"/>
                  </a:lnTo>
                  <a:lnTo>
                    <a:pt x="0" y="502"/>
                  </a:lnTo>
                  <a:lnTo>
                    <a:pt x="220" y="502"/>
                  </a:lnTo>
                  <a:lnTo>
                    <a:pt x="220" y="5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Freeform 349"/>
            <p:cNvSpPr>
              <a:spLocks/>
            </p:cNvSpPr>
            <p:nvPr/>
          </p:nvSpPr>
          <p:spPr bwMode="auto">
            <a:xfrm>
              <a:off x="461963" y="6196013"/>
              <a:ext cx="298450" cy="527050"/>
            </a:xfrm>
            <a:custGeom>
              <a:avLst/>
              <a:gdLst>
                <a:gd name="T0" fmla="*/ 9 w 94"/>
                <a:gd name="T1" fmla="*/ 98 h 166"/>
                <a:gd name="T2" fmla="*/ 31 w 94"/>
                <a:gd name="T3" fmla="*/ 23 h 166"/>
                <a:gd name="T4" fmla="*/ 28 w 94"/>
                <a:gd name="T5" fmla="*/ 23 h 166"/>
                <a:gd name="T6" fmla="*/ 14 w 94"/>
                <a:gd name="T7" fmla="*/ 68 h 166"/>
                <a:gd name="T8" fmla="*/ 8 w 94"/>
                <a:gd name="T9" fmla="*/ 72 h 166"/>
                <a:gd name="T10" fmla="*/ 1 w 94"/>
                <a:gd name="T11" fmla="*/ 70 h 166"/>
                <a:gd name="T12" fmla="*/ 0 w 94"/>
                <a:gd name="T13" fmla="*/ 63 h 166"/>
                <a:gd name="T14" fmla="*/ 17 w 94"/>
                <a:gd name="T15" fmla="*/ 12 h 166"/>
                <a:gd name="T16" fmla="*/ 19 w 94"/>
                <a:gd name="T17" fmla="*/ 7 h 166"/>
                <a:gd name="T18" fmla="*/ 25 w 94"/>
                <a:gd name="T19" fmla="*/ 2 h 166"/>
                <a:gd name="T20" fmla="*/ 32 w 94"/>
                <a:gd name="T21" fmla="*/ 0 h 166"/>
                <a:gd name="T22" fmla="*/ 63 w 94"/>
                <a:gd name="T23" fmla="*/ 0 h 166"/>
                <a:gd name="T24" fmla="*/ 75 w 94"/>
                <a:gd name="T25" fmla="*/ 4 h 166"/>
                <a:gd name="T26" fmla="*/ 80 w 94"/>
                <a:gd name="T27" fmla="*/ 12 h 166"/>
                <a:gd name="T28" fmla="*/ 94 w 94"/>
                <a:gd name="T29" fmla="*/ 63 h 166"/>
                <a:gd name="T30" fmla="*/ 92 w 94"/>
                <a:gd name="T31" fmla="*/ 69 h 166"/>
                <a:gd name="T32" fmla="*/ 87 w 94"/>
                <a:gd name="T33" fmla="*/ 72 h 166"/>
                <a:gd name="T34" fmla="*/ 80 w 94"/>
                <a:gd name="T35" fmla="*/ 67 h 166"/>
                <a:gd name="T36" fmla="*/ 68 w 94"/>
                <a:gd name="T37" fmla="*/ 23 h 166"/>
                <a:gd name="T38" fmla="*/ 64 w 94"/>
                <a:gd name="T39" fmla="*/ 23 h 166"/>
                <a:gd name="T40" fmla="*/ 85 w 94"/>
                <a:gd name="T41" fmla="*/ 98 h 166"/>
                <a:gd name="T42" fmla="*/ 63 w 94"/>
                <a:gd name="T43" fmla="*/ 98 h 166"/>
                <a:gd name="T44" fmla="*/ 63 w 94"/>
                <a:gd name="T45" fmla="*/ 159 h 166"/>
                <a:gd name="T46" fmla="*/ 60 w 94"/>
                <a:gd name="T47" fmla="*/ 164 h 166"/>
                <a:gd name="T48" fmla="*/ 53 w 94"/>
                <a:gd name="T49" fmla="*/ 165 h 166"/>
                <a:gd name="T50" fmla="*/ 48 w 94"/>
                <a:gd name="T51" fmla="*/ 157 h 166"/>
                <a:gd name="T52" fmla="*/ 48 w 94"/>
                <a:gd name="T53" fmla="*/ 98 h 166"/>
                <a:gd name="T54" fmla="*/ 44 w 94"/>
                <a:gd name="T55" fmla="*/ 98 h 166"/>
                <a:gd name="T56" fmla="*/ 44 w 94"/>
                <a:gd name="T57" fmla="*/ 158 h 166"/>
                <a:gd name="T58" fmla="*/ 41 w 94"/>
                <a:gd name="T59" fmla="*/ 164 h 166"/>
                <a:gd name="T60" fmla="*/ 32 w 94"/>
                <a:gd name="T61" fmla="*/ 164 h 166"/>
                <a:gd name="T62" fmla="*/ 29 w 94"/>
                <a:gd name="T63" fmla="*/ 158 h 166"/>
                <a:gd name="T64" fmla="*/ 29 w 94"/>
                <a:gd name="T65" fmla="*/ 98 h 166"/>
                <a:gd name="T66" fmla="*/ 9 w 94"/>
                <a:gd name="T67" fmla="*/ 9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4" h="166">
                  <a:moveTo>
                    <a:pt x="9" y="98"/>
                  </a:moveTo>
                  <a:cubicBezTo>
                    <a:pt x="31" y="23"/>
                    <a:pt x="31" y="23"/>
                    <a:pt x="31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3" y="70"/>
                    <a:pt x="10" y="72"/>
                    <a:pt x="8" y="72"/>
                  </a:cubicBezTo>
                  <a:cubicBezTo>
                    <a:pt x="6" y="73"/>
                    <a:pt x="3" y="72"/>
                    <a:pt x="1" y="70"/>
                  </a:cubicBezTo>
                  <a:cubicBezTo>
                    <a:pt x="0" y="68"/>
                    <a:pt x="0" y="65"/>
                    <a:pt x="0" y="6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8"/>
                    <a:pt x="19" y="7"/>
                  </a:cubicBezTo>
                  <a:cubicBezTo>
                    <a:pt x="21" y="5"/>
                    <a:pt x="23" y="3"/>
                    <a:pt x="25" y="2"/>
                  </a:cubicBezTo>
                  <a:cubicBezTo>
                    <a:pt x="27" y="1"/>
                    <a:pt x="30" y="0"/>
                    <a:pt x="3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8" y="0"/>
                    <a:pt x="72" y="1"/>
                    <a:pt x="75" y="4"/>
                  </a:cubicBezTo>
                  <a:cubicBezTo>
                    <a:pt x="77" y="6"/>
                    <a:pt x="79" y="9"/>
                    <a:pt x="80" y="12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94" y="65"/>
                    <a:pt x="94" y="67"/>
                    <a:pt x="92" y="69"/>
                  </a:cubicBezTo>
                  <a:cubicBezTo>
                    <a:pt x="91" y="71"/>
                    <a:pt x="89" y="72"/>
                    <a:pt x="87" y="72"/>
                  </a:cubicBezTo>
                  <a:cubicBezTo>
                    <a:pt x="84" y="72"/>
                    <a:pt x="81" y="70"/>
                    <a:pt x="80" y="67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63" y="98"/>
                    <a:pt x="63" y="98"/>
                    <a:pt x="63" y="98"/>
                  </a:cubicBezTo>
                  <a:cubicBezTo>
                    <a:pt x="63" y="159"/>
                    <a:pt x="63" y="159"/>
                    <a:pt x="63" y="159"/>
                  </a:cubicBezTo>
                  <a:cubicBezTo>
                    <a:pt x="63" y="161"/>
                    <a:pt x="62" y="163"/>
                    <a:pt x="60" y="164"/>
                  </a:cubicBezTo>
                  <a:cubicBezTo>
                    <a:pt x="58" y="166"/>
                    <a:pt x="55" y="166"/>
                    <a:pt x="53" y="165"/>
                  </a:cubicBezTo>
                  <a:cubicBezTo>
                    <a:pt x="50" y="163"/>
                    <a:pt x="48" y="160"/>
                    <a:pt x="48" y="157"/>
                  </a:cubicBezTo>
                  <a:cubicBezTo>
                    <a:pt x="48" y="98"/>
                    <a:pt x="48" y="98"/>
                    <a:pt x="48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58"/>
                    <a:pt x="44" y="158"/>
                    <a:pt x="44" y="158"/>
                  </a:cubicBezTo>
                  <a:cubicBezTo>
                    <a:pt x="44" y="161"/>
                    <a:pt x="43" y="163"/>
                    <a:pt x="41" y="164"/>
                  </a:cubicBezTo>
                  <a:cubicBezTo>
                    <a:pt x="39" y="166"/>
                    <a:pt x="35" y="166"/>
                    <a:pt x="32" y="164"/>
                  </a:cubicBezTo>
                  <a:cubicBezTo>
                    <a:pt x="30" y="163"/>
                    <a:pt x="29" y="160"/>
                    <a:pt x="29" y="158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9" y="98"/>
                    <a:pt x="9" y="98"/>
                    <a:pt x="9" y="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Freeform 350"/>
            <p:cNvSpPr>
              <a:spLocks/>
            </p:cNvSpPr>
            <p:nvPr/>
          </p:nvSpPr>
          <p:spPr bwMode="auto">
            <a:xfrm>
              <a:off x="935038" y="6196013"/>
              <a:ext cx="244475" cy="530225"/>
            </a:xfrm>
            <a:custGeom>
              <a:avLst/>
              <a:gdLst>
                <a:gd name="T0" fmla="*/ 35 w 77"/>
                <a:gd name="T1" fmla="*/ 81 h 167"/>
                <a:gd name="T2" fmla="*/ 35 w 77"/>
                <a:gd name="T3" fmla="*/ 157 h 167"/>
                <a:gd name="T4" fmla="*/ 32 w 77"/>
                <a:gd name="T5" fmla="*/ 164 h 167"/>
                <a:gd name="T6" fmla="*/ 22 w 77"/>
                <a:gd name="T7" fmla="*/ 165 h 167"/>
                <a:gd name="T8" fmla="*/ 17 w 77"/>
                <a:gd name="T9" fmla="*/ 157 h 167"/>
                <a:gd name="T10" fmla="*/ 17 w 77"/>
                <a:gd name="T11" fmla="*/ 27 h 167"/>
                <a:gd name="T12" fmla="*/ 14 w 77"/>
                <a:gd name="T13" fmla="*/ 27 h 167"/>
                <a:gd name="T14" fmla="*/ 14 w 77"/>
                <a:gd name="T15" fmla="*/ 75 h 167"/>
                <a:gd name="T16" fmla="*/ 11 w 77"/>
                <a:gd name="T17" fmla="*/ 80 h 167"/>
                <a:gd name="T18" fmla="*/ 6 w 77"/>
                <a:gd name="T19" fmla="*/ 82 h 167"/>
                <a:gd name="T20" fmla="*/ 0 w 77"/>
                <a:gd name="T21" fmla="*/ 74 h 167"/>
                <a:gd name="T22" fmla="*/ 0 w 77"/>
                <a:gd name="T23" fmla="*/ 21 h 167"/>
                <a:gd name="T24" fmla="*/ 5 w 77"/>
                <a:gd name="T25" fmla="*/ 7 h 167"/>
                <a:gd name="T26" fmla="*/ 19 w 77"/>
                <a:gd name="T27" fmla="*/ 0 h 167"/>
                <a:gd name="T28" fmla="*/ 56 w 77"/>
                <a:gd name="T29" fmla="*/ 0 h 167"/>
                <a:gd name="T30" fmla="*/ 65 w 77"/>
                <a:gd name="T31" fmla="*/ 3 h 167"/>
                <a:gd name="T32" fmla="*/ 74 w 77"/>
                <a:gd name="T33" fmla="*/ 11 h 167"/>
                <a:gd name="T34" fmla="*/ 77 w 77"/>
                <a:gd name="T35" fmla="*/ 23 h 167"/>
                <a:gd name="T36" fmla="*/ 77 w 77"/>
                <a:gd name="T37" fmla="*/ 74 h 167"/>
                <a:gd name="T38" fmla="*/ 73 w 77"/>
                <a:gd name="T39" fmla="*/ 80 h 167"/>
                <a:gd name="T40" fmla="*/ 66 w 77"/>
                <a:gd name="T41" fmla="*/ 80 h 167"/>
                <a:gd name="T42" fmla="*/ 63 w 77"/>
                <a:gd name="T43" fmla="*/ 74 h 167"/>
                <a:gd name="T44" fmla="*/ 63 w 77"/>
                <a:gd name="T45" fmla="*/ 27 h 167"/>
                <a:gd name="T46" fmla="*/ 58 w 77"/>
                <a:gd name="T47" fmla="*/ 27 h 167"/>
                <a:gd name="T48" fmla="*/ 58 w 77"/>
                <a:gd name="T49" fmla="*/ 158 h 167"/>
                <a:gd name="T50" fmla="*/ 54 w 77"/>
                <a:gd name="T51" fmla="*/ 164 h 167"/>
                <a:gd name="T52" fmla="*/ 44 w 77"/>
                <a:gd name="T53" fmla="*/ 165 h 167"/>
                <a:gd name="T54" fmla="*/ 40 w 77"/>
                <a:gd name="T55" fmla="*/ 158 h 167"/>
                <a:gd name="T56" fmla="*/ 40 w 77"/>
                <a:gd name="T57" fmla="*/ 81 h 167"/>
                <a:gd name="T58" fmla="*/ 35 w 77"/>
                <a:gd name="T59" fmla="*/ 8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7" h="167">
                  <a:moveTo>
                    <a:pt x="35" y="81"/>
                  </a:moveTo>
                  <a:cubicBezTo>
                    <a:pt x="35" y="157"/>
                    <a:pt x="35" y="157"/>
                    <a:pt x="35" y="157"/>
                  </a:cubicBezTo>
                  <a:cubicBezTo>
                    <a:pt x="35" y="160"/>
                    <a:pt x="34" y="162"/>
                    <a:pt x="32" y="164"/>
                  </a:cubicBezTo>
                  <a:cubicBezTo>
                    <a:pt x="29" y="166"/>
                    <a:pt x="25" y="167"/>
                    <a:pt x="22" y="165"/>
                  </a:cubicBezTo>
                  <a:cubicBezTo>
                    <a:pt x="19" y="163"/>
                    <a:pt x="17" y="160"/>
                    <a:pt x="17" y="15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7"/>
                    <a:pt x="13" y="79"/>
                    <a:pt x="11" y="80"/>
                  </a:cubicBezTo>
                  <a:cubicBezTo>
                    <a:pt x="10" y="82"/>
                    <a:pt x="8" y="82"/>
                    <a:pt x="6" y="82"/>
                  </a:cubicBezTo>
                  <a:cubicBezTo>
                    <a:pt x="3" y="81"/>
                    <a:pt x="0" y="78"/>
                    <a:pt x="0" y="7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6"/>
                    <a:pt x="2" y="11"/>
                    <a:pt x="5" y="7"/>
                  </a:cubicBezTo>
                  <a:cubicBezTo>
                    <a:pt x="8" y="4"/>
                    <a:pt x="14" y="0"/>
                    <a:pt x="19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9" y="0"/>
                    <a:pt x="62" y="1"/>
                    <a:pt x="65" y="3"/>
                  </a:cubicBezTo>
                  <a:cubicBezTo>
                    <a:pt x="69" y="5"/>
                    <a:pt x="72" y="7"/>
                    <a:pt x="74" y="11"/>
                  </a:cubicBezTo>
                  <a:cubicBezTo>
                    <a:pt x="76" y="14"/>
                    <a:pt x="77" y="19"/>
                    <a:pt x="77" y="23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7"/>
                    <a:pt x="75" y="79"/>
                    <a:pt x="73" y="80"/>
                  </a:cubicBezTo>
                  <a:cubicBezTo>
                    <a:pt x="71" y="81"/>
                    <a:pt x="68" y="81"/>
                    <a:pt x="66" y="80"/>
                  </a:cubicBezTo>
                  <a:cubicBezTo>
                    <a:pt x="64" y="79"/>
                    <a:pt x="63" y="76"/>
                    <a:pt x="63" y="74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60"/>
                    <a:pt x="56" y="163"/>
                    <a:pt x="54" y="164"/>
                  </a:cubicBezTo>
                  <a:cubicBezTo>
                    <a:pt x="51" y="166"/>
                    <a:pt x="48" y="167"/>
                    <a:pt x="44" y="165"/>
                  </a:cubicBezTo>
                  <a:cubicBezTo>
                    <a:pt x="42" y="164"/>
                    <a:pt x="40" y="161"/>
                    <a:pt x="40" y="158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5" y="81"/>
                    <a:pt x="35" y="81"/>
                    <a:pt x="35" y="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351"/>
            <p:cNvSpPr>
              <a:spLocks/>
            </p:cNvSpPr>
            <p:nvPr/>
          </p:nvSpPr>
          <p:spPr bwMode="auto">
            <a:xfrm>
              <a:off x="982663" y="6065838"/>
              <a:ext cx="127000" cy="117475"/>
            </a:xfrm>
            <a:custGeom>
              <a:avLst/>
              <a:gdLst>
                <a:gd name="T0" fmla="*/ 20 w 40"/>
                <a:gd name="T1" fmla="*/ 37 h 37"/>
                <a:gd name="T2" fmla="*/ 10 w 40"/>
                <a:gd name="T3" fmla="*/ 34 h 37"/>
                <a:gd name="T4" fmla="*/ 3 w 40"/>
                <a:gd name="T5" fmla="*/ 12 h 37"/>
                <a:gd name="T6" fmla="*/ 20 w 40"/>
                <a:gd name="T7" fmla="*/ 1 h 37"/>
                <a:gd name="T8" fmla="*/ 36 w 40"/>
                <a:gd name="T9" fmla="*/ 9 h 37"/>
                <a:gd name="T10" fmla="*/ 35 w 40"/>
                <a:gd name="T11" fmla="*/ 29 h 37"/>
                <a:gd name="T12" fmla="*/ 20 w 40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7">
                  <a:moveTo>
                    <a:pt x="20" y="37"/>
                  </a:moveTo>
                  <a:cubicBezTo>
                    <a:pt x="17" y="37"/>
                    <a:pt x="13" y="36"/>
                    <a:pt x="10" y="34"/>
                  </a:cubicBezTo>
                  <a:cubicBezTo>
                    <a:pt x="3" y="29"/>
                    <a:pt x="0" y="20"/>
                    <a:pt x="3" y="12"/>
                  </a:cubicBezTo>
                  <a:cubicBezTo>
                    <a:pt x="6" y="5"/>
                    <a:pt x="13" y="1"/>
                    <a:pt x="20" y="1"/>
                  </a:cubicBezTo>
                  <a:cubicBezTo>
                    <a:pt x="26" y="0"/>
                    <a:pt x="32" y="4"/>
                    <a:pt x="36" y="9"/>
                  </a:cubicBezTo>
                  <a:cubicBezTo>
                    <a:pt x="40" y="15"/>
                    <a:pt x="40" y="23"/>
                    <a:pt x="35" y="29"/>
                  </a:cubicBezTo>
                  <a:cubicBezTo>
                    <a:pt x="32" y="34"/>
                    <a:pt x="26" y="37"/>
                    <a:pt x="20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352"/>
            <p:cNvSpPr>
              <a:spLocks/>
            </p:cNvSpPr>
            <p:nvPr/>
          </p:nvSpPr>
          <p:spPr bwMode="auto">
            <a:xfrm>
              <a:off x="560388" y="6075363"/>
              <a:ext cx="111125" cy="107950"/>
            </a:xfrm>
            <a:custGeom>
              <a:avLst/>
              <a:gdLst>
                <a:gd name="T0" fmla="*/ 18 w 35"/>
                <a:gd name="T1" fmla="*/ 34 h 34"/>
                <a:gd name="T2" fmla="*/ 5 w 35"/>
                <a:gd name="T3" fmla="*/ 26 h 34"/>
                <a:gd name="T4" fmla="*/ 7 w 35"/>
                <a:gd name="T5" fmla="*/ 6 h 34"/>
                <a:gd name="T6" fmla="*/ 22 w 35"/>
                <a:gd name="T7" fmla="*/ 1 h 34"/>
                <a:gd name="T8" fmla="*/ 33 w 35"/>
                <a:gd name="T9" fmla="*/ 11 h 34"/>
                <a:gd name="T10" fmla="*/ 32 w 35"/>
                <a:gd name="T11" fmla="*/ 26 h 34"/>
                <a:gd name="T12" fmla="*/ 18 w 35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4">
                  <a:moveTo>
                    <a:pt x="18" y="34"/>
                  </a:moveTo>
                  <a:cubicBezTo>
                    <a:pt x="13" y="34"/>
                    <a:pt x="8" y="31"/>
                    <a:pt x="5" y="26"/>
                  </a:cubicBezTo>
                  <a:cubicBezTo>
                    <a:pt x="0" y="20"/>
                    <a:pt x="1" y="11"/>
                    <a:pt x="7" y="6"/>
                  </a:cubicBezTo>
                  <a:cubicBezTo>
                    <a:pt x="11" y="2"/>
                    <a:pt x="16" y="0"/>
                    <a:pt x="22" y="1"/>
                  </a:cubicBezTo>
                  <a:cubicBezTo>
                    <a:pt x="27" y="2"/>
                    <a:pt x="31" y="6"/>
                    <a:pt x="33" y="11"/>
                  </a:cubicBezTo>
                  <a:cubicBezTo>
                    <a:pt x="35" y="16"/>
                    <a:pt x="35" y="22"/>
                    <a:pt x="32" y="26"/>
                  </a:cubicBezTo>
                  <a:cubicBezTo>
                    <a:pt x="29" y="31"/>
                    <a:pt x="24" y="34"/>
                    <a:pt x="18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353"/>
            <p:cNvSpPr>
              <a:spLocks/>
            </p:cNvSpPr>
            <p:nvPr/>
          </p:nvSpPr>
          <p:spPr bwMode="auto">
            <a:xfrm>
              <a:off x="376238" y="70627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354"/>
            <p:cNvSpPr>
              <a:spLocks/>
            </p:cNvSpPr>
            <p:nvPr/>
          </p:nvSpPr>
          <p:spPr bwMode="auto">
            <a:xfrm>
              <a:off x="376238" y="70627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355"/>
            <p:cNvSpPr>
              <a:spLocks/>
            </p:cNvSpPr>
            <p:nvPr/>
          </p:nvSpPr>
          <p:spPr bwMode="auto">
            <a:xfrm>
              <a:off x="395288" y="7081838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Rectangle 356"/>
            <p:cNvSpPr>
              <a:spLocks noChangeArrowheads="1"/>
            </p:cNvSpPr>
            <p:nvPr/>
          </p:nvSpPr>
          <p:spPr bwMode="auto">
            <a:xfrm>
              <a:off x="871538" y="7339013"/>
              <a:ext cx="342900" cy="3460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Rectangle 357"/>
            <p:cNvSpPr>
              <a:spLocks noChangeArrowheads="1"/>
            </p:cNvSpPr>
            <p:nvPr/>
          </p:nvSpPr>
          <p:spPr bwMode="auto">
            <a:xfrm>
              <a:off x="871538" y="7694613"/>
              <a:ext cx="342900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Rectangle 358"/>
            <p:cNvSpPr>
              <a:spLocks noChangeArrowheads="1"/>
            </p:cNvSpPr>
            <p:nvPr/>
          </p:nvSpPr>
          <p:spPr bwMode="auto">
            <a:xfrm>
              <a:off x="452438" y="7335838"/>
              <a:ext cx="342900" cy="3492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Rectangle 359"/>
            <p:cNvSpPr>
              <a:spLocks noChangeArrowheads="1"/>
            </p:cNvSpPr>
            <p:nvPr/>
          </p:nvSpPr>
          <p:spPr bwMode="auto">
            <a:xfrm>
              <a:off x="452438" y="7694613"/>
              <a:ext cx="342900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Rectangle 360"/>
            <p:cNvSpPr>
              <a:spLocks noChangeArrowheads="1"/>
            </p:cNvSpPr>
            <p:nvPr/>
          </p:nvSpPr>
          <p:spPr bwMode="auto">
            <a:xfrm>
              <a:off x="528638" y="7300913"/>
              <a:ext cx="203200" cy="28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361"/>
            <p:cNvSpPr>
              <a:spLocks/>
            </p:cNvSpPr>
            <p:nvPr/>
          </p:nvSpPr>
          <p:spPr bwMode="auto">
            <a:xfrm>
              <a:off x="954088" y="7450138"/>
              <a:ext cx="180975" cy="184150"/>
            </a:xfrm>
            <a:custGeom>
              <a:avLst/>
              <a:gdLst>
                <a:gd name="T0" fmla="*/ 8 w 57"/>
                <a:gd name="T1" fmla="*/ 0 h 58"/>
                <a:gd name="T2" fmla="*/ 51 w 57"/>
                <a:gd name="T3" fmla="*/ 0 h 58"/>
                <a:gd name="T4" fmla="*/ 54 w 57"/>
                <a:gd name="T5" fmla="*/ 2 h 58"/>
                <a:gd name="T6" fmla="*/ 57 w 57"/>
                <a:gd name="T7" fmla="*/ 7 h 58"/>
                <a:gd name="T8" fmla="*/ 57 w 57"/>
                <a:gd name="T9" fmla="*/ 51 h 58"/>
                <a:gd name="T10" fmla="*/ 55 w 57"/>
                <a:gd name="T11" fmla="*/ 55 h 58"/>
                <a:gd name="T12" fmla="*/ 51 w 57"/>
                <a:gd name="T13" fmla="*/ 58 h 58"/>
                <a:gd name="T14" fmla="*/ 7 w 57"/>
                <a:gd name="T15" fmla="*/ 58 h 58"/>
                <a:gd name="T16" fmla="*/ 4 w 57"/>
                <a:gd name="T17" fmla="*/ 57 h 58"/>
                <a:gd name="T18" fmla="*/ 1 w 57"/>
                <a:gd name="T19" fmla="*/ 54 h 58"/>
                <a:gd name="T20" fmla="*/ 0 w 57"/>
                <a:gd name="T21" fmla="*/ 50 h 58"/>
                <a:gd name="T22" fmla="*/ 0 w 57"/>
                <a:gd name="T23" fmla="*/ 7 h 58"/>
                <a:gd name="T24" fmla="*/ 3 w 57"/>
                <a:gd name="T25" fmla="*/ 3 h 58"/>
                <a:gd name="T26" fmla="*/ 8 w 57"/>
                <a:gd name="T2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58">
                  <a:moveTo>
                    <a:pt x="8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52" y="1"/>
                    <a:pt x="53" y="2"/>
                    <a:pt x="54" y="2"/>
                  </a:cubicBezTo>
                  <a:cubicBezTo>
                    <a:pt x="55" y="3"/>
                    <a:pt x="57" y="6"/>
                    <a:pt x="57" y="7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7" y="52"/>
                    <a:pt x="56" y="54"/>
                    <a:pt x="55" y="55"/>
                  </a:cubicBezTo>
                  <a:cubicBezTo>
                    <a:pt x="54" y="56"/>
                    <a:pt x="53" y="57"/>
                    <a:pt x="51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6" y="58"/>
                    <a:pt x="5" y="57"/>
                    <a:pt x="4" y="57"/>
                  </a:cubicBezTo>
                  <a:cubicBezTo>
                    <a:pt x="3" y="56"/>
                    <a:pt x="2" y="55"/>
                    <a:pt x="1" y="54"/>
                  </a:cubicBezTo>
                  <a:cubicBezTo>
                    <a:pt x="0" y="53"/>
                    <a:pt x="0" y="52"/>
                    <a:pt x="0" y="5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4"/>
                    <a:pt x="3" y="3"/>
                  </a:cubicBezTo>
                  <a:cubicBezTo>
                    <a:pt x="4" y="1"/>
                    <a:pt x="6" y="0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362"/>
            <p:cNvSpPr>
              <a:spLocks/>
            </p:cNvSpPr>
            <p:nvPr/>
          </p:nvSpPr>
          <p:spPr bwMode="auto">
            <a:xfrm>
              <a:off x="534988" y="7450138"/>
              <a:ext cx="180975" cy="180975"/>
            </a:xfrm>
            <a:custGeom>
              <a:avLst/>
              <a:gdLst>
                <a:gd name="T0" fmla="*/ 9 w 57"/>
                <a:gd name="T1" fmla="*/ 57 h 57"/>
                <a:gd name="T2" fmla="*/ 3 w 57"/>
                <a:gd name="T3" fmla="*/ 55 h 57"/>
                <a:gd name="T4" fmla="*/ 0 w 57"/>
                <a:gd name="T5" fmla="*/ 49 h 57"/>
                <a:gd name="T6" fmla="*/ 0 w 57"/>
                <a:gd name="T7" fmla="*/ 7 h 57"/>
                <a:gd name="T8" fmla="*/ 3 w 57"/>
                <a:gd name="T9" fmla="*/ 2 h 57"/>
                <a:gd name="T10" fmla="*/ 8 w 57"/>
                <a:gd name="T11" fmla="*/ 0 h 57"/>
                <a:gd name="T12" fmla="*/ 51 w 57"/>
                <a:gd name="T13" fmla="*/ 0 h 57"/>
                <a:gd name="T14" fmla="*/ 55 w 57"/>
                <a:gd name="T15" fmla="*/ 2 h 57"/>
                <a:gd name="T16" fmla="*/ 57 w 57"/>
                <a:gd name="T17" fmla="*/ 7 h 57"/>
                <a:gd name="T18" fmla="*/ 57 w 57"/>
                <a:gd name="T19" fmla="*/ 49 h 57"/>
                <a:gd name="T20" fmla="*/ 56 w 57"/>
                <a:gd name="T21" fmla="*/ 54 h 57"/>
                <a:gd name="T22" fmla="*/ 50 w 57"/>
                <a:gd name="T23" fmla="*/ 57 h 57"/>
                <a:gd name="T24" fmla="*/ 9 w 57"/>
                <a:gd name="T2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57">
                  <a:moveTo>
                    <a:pt x="9" y="57"/>
                  </a:moveTo>
                  <a:cubicBezTo>
                    <a:pt x="6" y="57"/>
                    <a:pt x="5" y="56"/>
                    <a:pt x="3" y="55"/>
                  </a:cubicBezTo>
                  <a:cubicBezTo>
                    <a:pt x="1" y="53"/>
                    <a:pt x="0" y="51"/>
                    <a:pt x="0" y="4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2" y="0"/>
                    <a:pt x="54" y="1"/>
                    <a:pt x="55" y="2"/>
                  </a:cubicBezTo>
                  <a:cubicBezTo>
                    <a:pt x="56" y="3"/>
                    <a:pt x="57" y="5"/>
                    <a:pt x="57" y="7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51"/>
                    <a:pt x="57" y="53"/>
                    <a:pt x="56" y="54"/>
                  </a:cubicBezTo>
                  <a:cubicBezTo>
                    <a:pt x="54" y="56"/>
                    <a:pt x="52" y="57"/>
                    <a:pt x="50" y="57"/>
                  </a:cubicBezTo>
                  <a:cubicBezTo>
                    <a:pt x="9" y="57"/>
                    <a:pt x="9" y="57"/>
                    <a:pt x="9" y="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363"/>
            <p:cNvSpPr>
              <a:spLocks/>
            </p:cNvSpPr>
            <p:nvPr/>
          </p:nvSpPr>
          <p:spPr bwMode="auto">
            <a:xfrm>
              <a:off x="541338" y="7526338"/>
              <a:ext cx="168275" cy="22225"/>
            </a:xfrm>
            <a:custGeom>
              <a:avLst/>
              <a:gdLst>
                <a:gd name="T0" fmla="*/ 0 w 53"/>
                <a:gd name="T1" fmla="*/ 2 h 7"/>
                <a:gd name="T2" fmla="*/ 0 w 53"/>
                <a:gd name="T3" fmla="*/ 3 h 7"/>
                <a:gd name="T4" fmla="*/ 3 w 53"/>
                <a:gd name="T5" fmla="*/ 6 h 7"/>
                <a:gd name="T6" fmla="*/ 9 w 53"/>
                <a:gd name="T7" fmla="*/ 5 h 7"/>
                <a:gd name="T8" fmla="*/ 10 w 53"/>
                <a:gd name="T9" fmla="*/ 2 h 7"/>
                <a:gd name="T10" fmla="*/ 12 w 53"/>
                <a:gd name="T11" fmla="*/ 5 h 7"/>
                <a:gd name="T12" fmla="*/ 19 w 53"/>
                <a:gd name="T13" fmla="*/ 5 h 7"/>
                <a:gd name="T14" fmla="*/ 21 w 53"/>
                <a:gd name="T15" fmla="*/ 2 h 7"/>
                <a:gd name="T16" fmla="*/ 23 w 53"/>
                <a:gd name="T17" fmla="*/ 6 h 7"/>
                <a:gd name="T18" fmla="*/ 29 w 53"/>
                <a:gd name="T19" fmla="*/ 6 h 7"/>
                <a:gd name="T20" fmla="*/ 32 w 53"/>
                <a:gd name="T21" fmla="*/ 3 h 7"/>
                <a:gd name="T22" fmla="*/ 34 w 53"/>
                <a:gd name="T23" fmla="*/ 6 h 7"/>
                <a:gd name="T24" fmla="*/ 40 w 53"/>
                <a:gd name="T25" fmla="*/ 6 h 7"/>
                <a:gd name="T26" fmla="*/ 42 w 53"/>
                <a:gd name="T27" fmla="*/ 3 h 7"/>
                <a:gd name="T28" fmla="*/ 45 w 53"/>
                <a:gd name="T29" fmla="*/ 6 h 7"/>
                <a:gd name="T30" fmla="*/ 51 w 53"/>
                <a:gd name="T31" fmla="*/ 5 h 7"/>
                <a:gd name="T32" fmla="*/ 53 w 53"/>
                <a:gd name="T33" fmla="*/ 3 h 7"/>
                <a:gd name="T34" fmla="*/ 53 w 53"/>
                <a:gd name="T35" fmla="*/ 0 h 7"/>
                <a:gd name="T36" fmla="*/ 51 w 53"/>
                <a:gd name="T37" fmla="*/ 3 h 7"/>
                <a:gd name="T38" fmla="*/ 45 w 53"/>
                <a:gd name="T39" fmla="*/ 3 h 7"/>
                <a:gd name="T40" fmla="*/ 42 w 53"/>
                <a:gd name="T41" fmla="*/ 0 h 7"/>
                <a:gd name="T42" fmla="*/ 39 w 53"/>
                <a:gd name="T43" fmla="*/ 3 h 7"/>
                <a:gd name="T44" fmla="*/ 34 w 53"/>
                <a:gd name="T45" fmla="*/ 3 h 7"/>
                <a:gd name="T46" fmla="*/ 32 w 53"/>
                <a:gd name="T47" fmla="*/ 1 h 7"/>
                <a:gd name="T48" fmla="*/ 29 w 53"/>
                <a:gd name="T49" fmla="*/ 3 h 7"/>
                <a:gd name="T50" fmla="*/ 23 w 53"/>
                <a:gd name="T51" fmla="*/ 3 h 7"/>
                <a:gd name="T52" fmla="*/ 21 w 53"/>
                <a:gd name="T53" fmla="*/ 0 h 7"/>
                <a:gd name="T54" fmla="*/ 18 w 53"/>
                <a:gd name="T55" fmla="*/ 3 h 7"/>
                <a:gd name="T56" fmla="*/ 13 w 53"/>
                <a:gd name="T57" fmla="*/ 3 h 7"/>
                <a:gd name="T58" fmla="*/ 10 w 53"/>
                <a:gd name="T59" fmla="*/ 0 h 7"/>
                <a:gd name="T60" fmla="*/ 8 w 53"/>
                <a:gd name="T61" fmla="*/ 3 h 7"/>
                <a:gd name="T62" fmla="*/ 2 w 53"/>
                <a:gd name="T63" fmla="*/ 3 h 7"/>
                <a:gd name="T64" fmla="*/ 0 w 53"/>
                <a:gd name="T6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3" h="7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5"/>
                    <a:pt x="3" y="6"/>
                  </a:cubicBezTo>
                  <a:cubicBezTo>
                    <a:pt x="5" y="7"/>
                    <a:pt x="7" y="6"/>
                    <a:pt x="9" y="5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0" y="3"/>
                    <a:pt x="11" y="4"/>
                    <a:pt x="12" y="5"/>
                  </a:cubicBezTo>
                  <a:cubicBezTo>
                    <a:pt x="14" y="7"/>
                    <a:pt x="17" y="7"/>
                    <a:pt x="19" y="5"/>
                  </a:cubicBezTo>
                  <a:cubicBezTo>
                    <a:pt x="20" y="4"/>
                    <a:pt x="20" y="4"/>
                    <a:pt x="21" y="2"/>
                  </a:cubicBezTo>
                  <a:cubicBezTo>
                    <a:pt x="21" y="4"/>
                    <a:pt x="22" y="5"/>
                    <a:pt x="23" y="6"/>
                  </a:cubicBezTo>
                  <a:cubicBezTo>
                    <a:pt x="25" y="7"/>
                    <a:pt x="27" y="7"/>
                    <a:pt x="29" y="6"/>
                  </a:cubicBezTo>
                  <a:cubicBezTo>
                    <a:pt x="30" y="5"/>
                    <a:pt x="31" y="4"/>
                    <a:pt x="32" y="3"/>
                  </a:cubicBezTo>
                  <a:cubicBezTo>
                    <a:pt x="32" y="4"/>
                    <a:pt x="33" y="5"/>
                    <a:pt x="34" y="6"/>
                  </a:cubicBezTo>
                  <a:cubicBezTo>
                    <a:pt x="36" y="7"/>
                    <a:pt x="38" y="7"/>
                    <a:pt x="40" y="6"/>
                  </a:cubicBezTo>
                  <a:cubicBezTo>
                    <a:pt x="41" y="5"/>
                    <a:pt x="42" y="4"/>
                    <a:pt x="42" y="3"/>
                  </a:cubicBezTo>
                  <a:cubicBezTo>
                    <a:pt x="43" y="4"/>
                    <a:pt x="44" y="5"/>
                    <a:pt x="45" y="6"/>
                  </a:cubicBezTo>
                  <a:cubicBezTo>
                    <a:pt x="47" y="6"/>
                    <a:pt x="49" y="6"/>
                    <a:pt x="51" y="5"/>
                  </a:cubicBezTo>
                  <a:cubicBezTo>
                    <a:pt x="52" y="5"/>
                    <a:pt x="52" y="4"/>
                    <a:pt x="53" y="3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1"/>
                    <a:pt x="52" y="2"/>
                    <a:pt x="51" y="3"/>
                  </a:cubicBezTo>
                  <a:cubicBezTo>
                    <a:pt x="49" y="4"/>
                    <a:pt x="47" y="4"/>
                    <a:pt x="45" y="3"/>
                  </a:cubicBezTo>
                  <a:cubicBezTo>
                    <a:pt x="43" y="2"/>
                    <a:pt x="43" y="1"/>
                    <a:pt x="42" y="0"/>
                  </a:cubicBezTo>
                  <a:cubicBezTo>
                    <a:pt x="41" y="1"/>
                    <a:pt x="41" y="2"/>
                    <a:pt x="39" y="3"/>
                  </a:cubicBezTo>
                  <a:cubicBezTo>
                    <a:pt x="38" y="3"/>
                    <a:pt x="36" y="3"/>
                    <a:pt x="34" y="3"/>
                  </a:cubicBezTo>
                  <a:cubicBezTo>
                    <a:pt x="33" y="2"/>
                    <a:pt x="32" y="2"/>
                    <a:pt x="32" y="1"/>
                  </a:cubicBezTo>
                  <a:cubicBezTo>
                    <a:pt x="31" y="2"/>
                    <a:pt x="30" y="3"/>
                    <a:pt x="29" y="3"/>
                  </a:cubicBezTo>
                  <a:cubicBezTo>
                    <a:pt x="27" y="4"/>
                    <a:pt x="25" y="4"/>
                    <a:pt x="23" y="3"/>
                  </a:cubicBezTo>
                  <a:cubicBezTo>
                    <a:pt x="22" y="2"/>
                    <a:pt x="22" y="1"/>
                    <a:pt x="21" y="0"/>
                  </a:cubicBezTo>
                  <a:cubicBezTo>
                    <a:pt x="20" y="2"/>
                    <a:pt x="19" y="2"/>
                    <a:pt x="18" y="3"/>
                  </a:cubicBezTo>
                  <a:cubicBezTo>
                    <a:pt x="16" y="4"/>
                    <a:pt x="14" y="4"/>
                    <a:pt x="13" y="3"/>
                  </a:cubicBezTo>
                  <a:cubicBezTo>
                    <a:pt x="12" y="2"/>
                    <a:pt x="11" y="1"/>
                    <a:pt x="10" y="0"/>
                  </a:cubicBezTo>
                  <a:cubicBezTo>
                    <a:pt x="10" y="1"/>
                    <a:pt x="9" y="2"/>
                    <a:pt x="8" y="3"/>
                  </a:cubicBezTo>
                  <a:cubicBezTo>
                    <a:pt x="6" y="3"/>
                    <a:pt x="4" y="3"/>
                    <a:pt x="2" y="3"/>
                  </a:cubicBezTo>
                  <a:cubicBezTo>
                    <a:pt x="2" y="3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Freeform 364"/>
            <p:cNvSpPr>
              <a:spLocks/>
            </p:cNvSpPr>
            <p:nvPr/>
          </p:nvSpPr>
          <p:spPr bwMode="auto">
            <a:xfrm>
              <a:off x="963613" y="7459663"/>
              <a:ext cx="158750" cy="165100"/>
            </a:xfrm>
            <a:custGeom>
              <a:avLst/>
              <a:gdLst>
                <a:gd name="T0" fmla="*/ 6 w 50"/>
                <a:gd name="T1" fmla="*/ 0 h 52"/>
                <a:gd name="T2" fmla="*/ 4 w 50"/>
                <a:gd name="T3" fmla="*/ 1 h 52"/>
                <a:gd name="T4" fmla="*/ 2 w 50"/>
                <a:gd name="T5" fmla="*/ 1 h 52"/>
                <a:gd name="T6" fmla="*/ 1 w 50"/>
                <a:gd name="T7" fmla="*/ 3 h 52"/>
                <a:gd name="T8" fmla="*/ 0 w 50"/>
                <a:gd name="T9" fmla="*/ 5 h 52"/>
                <a:gd name="T10" fmla="*/ 0 w 50"/>
                <a:gd name="T11" fmla="*/ 47 h 52"/>
                <a:gd name="T12" fmla="*/ 1 w 50"/>
                <a:gd name="T13" fmla="*/ 50 h 52"/>
                <a:gd name="T14" fmla="*/ 5 w 50"/>
                <a:gd name="T15" fmla="*/ 52 h 52"/>
                <a:gd name="T16" fmla="*/ 47 w 50"/>
                <a:gd name="T17" fmla="*/ 52 h 52"/>
                <a:gd name="T18" fmla="*/ 48 w 50"/>
                <a:gd name="T19" fmla="*/ 51 h 52"/>
                <a:gd name="T20" fmla="*/ 49 w 50"/>
                <a:gd name="T21" fmla="*/ 50 h 52"/>
                <a:gd name="T22" fmla="*/ 50 w 50"/>
                <a:gd name="T23" fmla="*/ 49 h 52"/>
                <a:gd name="T24" fmla="*/ 50 w 50"/>
                <a:gd name="T25" fmla="*/ 47 h 52"/>
                <a:gd name="T26" fmla="*/ 50 w 50"/>
                <a:gd name="T27" fmla="*/ 5 h 52"/>
                <a:gd name="T28" fmla="*/ 49 w 50"/>
                <a:gd name="T29" fmla="*/ 2 h 52"/>
                <a:gd name="T30" fmla="*/ 46 w 50"/>
                <a:gd name="T31" fmla="*/ 0 h 52"/>
                <a:gd name="T32" fmla="*/ 6 w 50"/>
                <a:gd name="T3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52">
                  <a:moveTo>
                    <a:pt x="6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1" y="49"/>
                    <a:pt x="1" y="50"/>
                  </a:cubicBezTo>
                  <a:cubicBezTo>
                    <a:pt x="2" y="51"/>
                    <a:pt x="3" y="52"/>
                    <a:pt x="5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8" y="52"/>
                    <a:pt x="48" y="51"/>
                  </a:cubicBezTo>
                  <a:cubicBezTo>
                    <a:pt x="48" y="51"/>
                    <a:pt x="49" y="51"/>
                    <a:pt x="49" y="50"/>
                  </a:cubicBezTo>
                  <a:cubicBezTo>
                    <a:pt x="49" y="50"/>
                    <a:pt x="50" y="50"/>
                    <a:pt x="50" y="49"/>
                  </a:cubicBezTo>
                  <a:cubicBezTo>
                    <a:pt x="50" y="49"/>
                    <a:pt x="50" y="48"/>
                    <a:pt x="50" y="47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50" y="3"/>
                    <a:pt x="49" y="2"/>
                  </a:cubicBezTo>
                  <a:cubicBezTo>
                    <a:pt x="48" y="1"/>
                    <a:pt x="47" y="0"/>
                    <a:pt x="4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Rectangle 365"/>
            <p:cNvSpPr>
              <a:spLocks noChangeArrowheads="1"/>
            </p:cNvSpPr>
            <p:nvPr/>
          </p:nvSpPr>
          <p:spPr bwMode="auto">
            <a:xfrm>
              <a:off x="1087438" y="7304088"/>
              <a:ext cx="63500" cy="28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366"/>
            <p:cNvSpPr>
              <a:spLocks/>
            </p:cNvSpPr>
            <p:nvPr/>
          </p:nvSpPr>
          <p:spPr bwMode="auto">
            <a:xfrm>
              <a:off x="665163" y="7304088"/>
              <a:ext cx="25400" cy="22225"/>
            </a:xfrm>
            <a:custGeom>
              <a:avLst/>
              <a:gdLst>
                <a:gd name="T0" fmla="*/ 4 w 8"/>
                <a:gd name="T1" fmla="*/ 7 h 7"/>
                <a:gd name="T2" fmla="*/ 1 w 8"/>
                <a:gd name="T3" fmla="*/ 6 h 7"/>
                <a:gd name="T4" fmla="*/ 2 w 8"/>
                <a:gd name="T5" fmla="*/ 1 h 7"/>
                <a:gd name="T6" fmla="*/ 6 w 8"/>
                <a:gd name="T7" fmla="*/ 1 h 7"/>
                <a:gd name="T8" fmla="*/ 7 w 8"/>
                <a:gd name="T9" fmla="*/ 5 h 7"/>
                <a:gd name="T10" fmla="*/ 4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4" y="7"/>
                  </a:moveTo>
                  <a:cubicBezTo>
                    <a:pt x="3" y="7"/>
                    <a:pt x="2" y="6"/>
                    <a:pt x="1" y="6"/>
                  </a:cubicBezTo>
                  <a:cubicBezTo>
                    <a:pt x="0" y="4"/>
                    <a:pt x="1" y="3"/>
                    <a:pt x="2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7" y="2"/>
                    <a:pt x="8" y="4"/>
                    <a:pt x="7" y="5"/>
                  </a:cubicBezTo>
                  <a:cubicBezTo>
                    <a:pt x="7" y="6"/>
                    <a:pt x="5" y="7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367"/>
            <p:cNvSpPr>
              <a:spLocks/>
            </p:cNvSpPr>
            <p:nvPr/>
          </p:nvSpPr>
          <p:spPr bwMode="auto">
            <a:xfrm>
              <a:off x="696913" y="7304088"/>
              <a:ext cx="22225" cy="22225"/>
            </a:xfrm>
            <a:custGeom>
              <a:avLst/>
              <a:gdLst>
                <a:gd name="T0" fmla="*/ 3 w 7"/>
                <a:gd name="T1" fmla="*/ 7 h 7"/>
                <a:gd name="T2" fmla="*/ 0 w 7"/>
                <a:gd name="T3" fmla="*/ 6 h 7"/>
                <a:gd name="T4" fmla="*/ 1 w 7"/>
                <a:gd name="T5" fmla="*/ 1 h 7"/>
                <a:gd name="T6" fmla="*/ 5 w 7"/>
                <a:gd name="T7" fmla="*/ 1 h 7"/>
                <a:gd name="T8" fmla="*/ 6 w 7"/>
                <a:gd name="T9" fmla="*/ 5 h 7"/>
                <a:gd name="T10" fmla="*/ 3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3" y="7"/>
                  </a:moveTo>
                  <a:cubicBezTo>
                    <a:pt x="2" y="7"/>
                    <a:pt x="1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6" y="6"/>
                    <a:pt x="5" y="7"/>
                    <a:pt x="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368"/>
            <p:cNvSpPr>
              <a:spLocks/>
            </p:cNvSpPr>
            <p:nvPr/>
          </p:nvSpPr>
          <p:spPr bwMode="auto">
            <a:xfrm>
              <a:off x="1106488" y="7307263"/>
              <a:ext cx="22225" cy="22225"/>
            </a:xfrm>
            <a:custGeom>
              <a:avLst/>
              <a:gdLst>
                <a:gd name="T0" fmla="*/ 4 w 7"/>
                <a:gd name="T1" fmla="*/ 7 h 7"/>
                <a:gd name="T2" fmla="*/ 1 w 7"/>
                <a:gd name="T3" fmla="*/ 6 h 7"/>
                <a:gd name="T4" fmla="*/ 2 w 7"/>
                <a:gd name="T5" fmla="*/ 1 h 7"/>
                <a:gd name="T6" fmla="*/ 6 w 7"/>
                <a:gd name="T7" fmla="*/ 1 h 7"/>
                <a:gd name="T8" fmla="*/ 7 w 7"/>
                <a:gd name="T9" fmla="*/ 5 h 7"/>
                <a:gd name="T10" fmla="*/ 4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3" y="7"/>
                    <a:pt x="2" y="6"/>
                    <a:pt x="1" y="6"/>
                  </a:cubicBezTo>
                  <a:cubicBezTo>
                    <a:pt x="0" y="4"/>
                    <a:pt x="0" y="3"/>
                    <a:pt x="2" y="1"/>
                  </a:cubicBezTo>
                  <a:cubicBezTo>
                    <a:pt x="3" y="0"/>
                    <a:pt x="4" y="0"/>
                    <a:pt x="6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369"/>
            <p:cNvSpPr>
              <a:spLocks/>
            </p:cNvSpPr>
            <p:nvPr/>
          </p:nvSpPr>
          <p:spPr bwMode="auto">
            <a:xfrm>
              <a:off x="376238" y="82311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Freeform 370"/>
            <p:cNvSpPr>
              <a:spLocks/>
            </p:cNvSpPr>
            <p:nvPr/>
          </p:nvSpPr>
          <p:spPr bwMode="auto">
            <a:xfrm>
              <a:off x="376238" y="82311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Freeform 371"/>
            <p:cNvSpPr>
              <a:spLocks/>
            </p:cNvSpPr>
            <p:nvPr/>
          </p:nvSpPr>
          <p:spPr bwMode="auto">
            <a:xfrm>
              <a:off x="395288" y="8250238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372"/>
            <p:cNvSpPr>
              <a:spLocks/>
            </p:cNvSpPr>
            <p:nvPr/>
          </p:nvSpPr>
          <p:spPr bwMode="auto">
            <a:xfrm>
              <a:off x="452438" y="8485188"/>
              <a:ext cx="762000" cy="482600"/>
            </a:xfrm>
            <a:custGeom>
              <a:avLst/>
              <a:gdLst>
                <a:gd name="T0" fmla="*/ 154 w 240"/>
                <a:gd name="T1" fmla="*/ 61 h 152"/>
                <a:gd name="T2" fmla="*/ 122 w 240"/>
                <a:gd name="T3" fmla="*/ 43 h 152"/>
                <a:gd name="T4" fmla="*/ 119 w 240"/>
                <a:gd name="T5" fmla="*/ 17 h 152"/>
                <a:gd name="T6" fmla="*/ 98 w 240"/>
                <a:gd name="T7" fmla="*/ 0 h 152"/>
                <a:gd name="T8" fmla="*/ 91 w 240"/>
                <a:gd name="T9" fmla="*/ 15 h 152"/>
                <a:gd name="T10" fmla="*/ 85 w 240"/>
                <a:gd name="T11" fmla="*/ 32 h 152"/>
                <a:gd name="T12" fmla="*/ 78 w 240"/>
                <a:gd name="T13" fmla="*/ 73 h 152"/>
                <a:gd name="T14" fmla="*/ 78 w 240"/>
                <a:gd name="T15" fmla="*/ 89 h 152"/>
                <a:gd name="T16" fmla="*/ 36 w 240"/>
                <a:gd name="T17" fmla="*/ 89 h 152"/>
                <a:gd name="T18" fmla="*/ 22 w 240"/>
                <a:gd name="T19" fmla="*/ 71 h 152"/>
                <a:gd name="T20" fmla="*/ 9 w 240"/>
                <a:gd name="T21" fmla="*/ 71 h 152"/>
                <a:gd name="T22" fmla="*/ 16 w 240"/>
                <a:gd name="T23" fmla="*/ 92 h 152"/>
                <a:gd name="T24" fmla="*/ 10 w 240"/>
                <a:gd name="T25" fmla="*/ 98 h 152"/>
                <a:gd name="T26" fmla="*/ 5 w 240"/>
                <a:gd name="T27" fmla="*/ 106 h 152"/>
                <a:gd name="T28" fmla="*/ 0 w 240"/>
                <a:gd name="T29" fmla="*/ 127 h 152"/>
                <a:gd name="T30" fmla="*/ 1 w 240"/>
                <a:gd name="T31" fmla="*/ 136 h 152"/>
                <a:gd name="T32" fmla="*/ 173 w 240"/>
                <a:gd name="T33" fmla="*/ 136 h 152"/>
                <a:gd name="T34" fmla="*/ 174 w 240"/>
                <a:gd name="T35" fmla="*/ 141 h 152"/>
                <a:gd name="T36" fmla="*/ 160 w 240"/>
                <a:gd name="T37" fmla="*/ 145 h 152"/>
                <a:gd name="T38" fmla="*/ 128 w 240"/>
                <a:gd name="T39" fmla="*/ 145 h 152"/>
                <a:gd name="T40" fmla="*/ 128 w 240"/>
                <a:gd name="T41" fmla="*/ 152 h 152"/>
                <a:gd name="T42" fmla="*/ 212 w 240"/>
                <a:gd name="T43" fmla="*/ 152 h 152"/>
                <a:gd name="T44" fmla="*/ 231 w 240"/>
                <a:gd name="T45" fmla="*/ 145 h 152"/>
                <a:gd name="T46" fmla="*/ 240 w 240"/>
                <a:gd name="T47" fmla="*/ 132 h 152"/>
                <a:gd name="T48" fmla="*/ 235 w 240"/>
                <a:gd name="T49" fmla="*/ 129 h 152"/>
                <a:gd name="T50" fmla="*/ 228 w 240"/>
                <a:gd name="T51" fmla="*/ 138 h 152"/>
                <a:gd name="T52" fmla="*/ 213 w 240"/>
                <a:gd name="T53" fmla="*/ 146 h 152"/>
                <a:gd name="T54" fmla="*/ 206 w 240"/>
                <a:gd name="T55" fmla="*/ 145 h 152"/>
                <a:gd name="T56" fmla="*/ 188 w 240"/>
                <a:gd name="T57" fmla="*/ 138 h 152"/>
                <a:gd name="T58" fmla="*/ 187 w 240"/>
                <a:gd name="T59" fmla="*/ 134 h 152"/>
                <a:gd name="T60" fmla="*/ 203 w 240"/>
                <a:gd name="T61" fmla="*/ 124 h 152"/>
                <a:gd name="T62" fmla="*/ 213 w 240"/>
                <a:gd name="T63" fmla="*/ 115 h 152"/>
                <a:gd name="T64" fmla="*/ 224 w 240"/>
                <a:gd name="T65" fmla="*/ 104 h 152"/>
                <a:gd name="T66" fmla="*/ 220 w 240"/>
                <a:gd name="T67" fmla="*/ 83 h 152"/>
                <a:gd name="T68" fmla="*/ 172 w 240"/>
                <a:gd name="T69" fmla="*/ 61 h 152"/>
                <a:gd name="T70" fmla="*/ 155 w 240"/>
                <a:gd name="T71" fmla="*/ 35 h 152"/>
                <a:gd name="T72" fmla="*/ 152 w 240"/>
                <a:gd name="T73" fmla="*/ 35 h 152"/>
                <a:gd name="T74" fmla="*/ 154 w 240"/>
                <a:gd name="T75" fmla="*/ 6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0" h="152">
                  <a:moveTo>
                    <a:pt x="154" y="61"/>
                  </a:moveTo>
                  <a:cubicBezTo>
                    <a:pt x="122" y="43"/>
                    <a:pt x="122" y="43"/>
                    <a:pt x="122" y="43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5" y="5"/>
                    <a:pt x="93" y="10"/>
                    <a:pt x="91" y="15"/>
                  </a:cubicBezTo>
                  <a:cubicBezTo>
                    <a:pt x="88" y="20"/>
                    <a:pt x="86" y="26"/>
                    <a:pt x="85" y="32"/>
                  </a:cubicBezTo>
                  <a:cubicBezTo>
                    <a:pt x="81" y="45"/>
                    <a:pt x="78" y="59"/>
                    <a:pt x="78" y="73"/>
                  </a:cubicBezTo>
                  <a:cubicBezTo>
                    <a:pt x="78" y="78"/>
                    <a:pt x="78" y="84"/>
                    <a:pt x="78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4"/>
                    <a:pt x="12" y="96"/>
                    <a:pt x="10" y="98"/>
                  </a:cubicBezTo>
                  <a:cubicBezTo>
                    <a:pt x="8" y="100"/>
                    <a:pt x="7" y="103"/>
                    <a:pt x="5" y="106"/>
                  </a:cubicBezTo>
                  <a:cubicBezTo>
                    <a:pt x="2" y="112"/>
                    <a:pt x="0" y="120"/>
                    <a:pt x="0" y="127"/>
                  </a:cubicBezTo>
                  <a:cubicBezTo>
                    <a:pt x="0" y="130"/>
                    <a:pt x="1" y="133"/>
                    <a:pt x="1" y="136"/>
                  </a:cubicBezTo>
                  <a:cubicBezTo>
                    <a:pt x="173" y="136"/>
                    <a:pt x="173" y="136"/>
                    <a:pt x="173" y="136"/>
                  </a:cubicBezTo>
                  <a:cubicBezTo>
                    <a:pt x="174" y="141"/>
                    <a:pt x="174" y="141"/>
                    <a:pt x="174" y="141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28" y="145"/>
                    <a:pt x="128" y="145"/>
                    <a:pt x="128" y="145"/>
                  </a:cubicBezTo>
                  <a:cubicBezTo>
                    <a:pt x="128" y="152"/>
                    <a:pt x="128" y="152"/>
                    <a:pt x="128" y="152"/>
                  </a:cubicBezTo>
                  <a:cubicBezTo>
                    <a:pt x="212" y="152"/>
                    <a:pt x="212" y="152"/>
                    <a:pt x="212" y="152"/>
                  </a:cubicBezTo>
                  <a:cubicBezTo>
                    <a:pt x="219" y="152"/>
                    <a:pt x="226" y="149"/>
                    <a:pt x="231" y="145"/>
                  </a:cubicBezTo>
                  <a:cubicBezTo>
                    <a:pt x="235" y="141"/>
                    <a:pt x="238" y="137"/>
                    <a:pt x="240" y="132"/>
                  </a:cubicBezTo>
                  <a:cubicBezTo>
                    <a:pt x="235" y="129"/>
                    <a:pt x="235" y="129"/>
                    <a:pt x="235" y="129"/>
                  </a:cubicBezTo>
                  <a:cubicBezTo>
                    <a:pt x="228" y="138"/>
                    <a:pt x="228" y="138"/>
                    <a:pt x="228" y="138"/>
                  </a:cubicBezTo>
                  <a:cubicBezTo>
                    <a:pt x="225" y="143"/>
                    <a:pt x="219" y="146"/>
                    <a:pt x="213" y="146"/>
                  </a:cubicBezTo>
                  <a:cubicBezTo>
                    <a:pt x="210" y="147"/>
                    <a:pt x="208" y="146"/>
                    <a:pt x="206" y="145"/>
                  </a:cubicBezTo>
                  <a:cubicBezTo>
                    <a:pt x="188" y="138"/>
                    <a:pt x="188" y="138"/>
                    <a:pt x="188" y="138"/>
                  </a:cubicBezTo>
                  <a:cubicBezTo>
                    <a:pt x="187" y="134"/>
                    <a:pt x="187" y="134"/>
                    <a:pt x="187" y="134"/>
                  </a:cubicBezTo>
                  <a:cubicBezTo>
                    <a:pt x="192" y="131"/>
                    <a:pt x="198" y="127"/>
                    <a:pt x="203" y="124"/>
                  </a:cubicBezTo>
                  <a:cubicBezTo>
                    <a:pt x="206" y="121"/>
                    <a:pt x="210" y="118"/>
                    <a:pt x="213" y="115"/>
                  </a:cubicBezTo>
                  <a:cubicBezTo>
                    <a:pt x="217" y="112"/>
                    <a:pt x="220" y="108"/>
                    <a:pt x="224" y="104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172" y="61"/>
                    <a:pt x="172" y="61"/>
                    <a:pt x="172" y="61"/>
                  </a:cubicBezTo>
                  <a:cubicBezTo>
                    <a:pt x="155" y="35"/>
                    <a:pt x="155" y="35"/>
                    <a:pt x="155" y="35"/>
                  </a:cubicBezTo>
                  <a:cubicBezTo>
                    <a:pt x="152" y="35"/>
                    <a:pt x="152" y="35"/>
                    <a:pt x="152" y="35"/>
                  </a:cubicBezTo>
                  <a:cubicBezTo>
                    <a:pt x="154" y="61"/>
                    <a:pt x="154" y="61"/>
                    <a:pt x="15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373"/>
            <p:cNvSpPr>
              <a:spLocks/>
            </p:cNvSpPr>
            <p:nvPr/>
          </p:nvSpPr>
          <p:spPr bwMode="auto">
            <a:xfrm>
              <a:off x="506413" y="8936038"/>
              <a:ext cx="323850" cy="34925"/>
            </a:xfrm>
            <a:custGeom>
              <a:avLst/>
              <a:gdLst>
                <a:gd name="T0" fmla="*/ 102 w 102"/>
                <a:gd name="T1" fmla="*/ 0 h 11"/>
                <a:gd name="T2" fmla="*/ 0 w 102"/>
                <a:gd name="T3" fmla="*/ 0 h 11"/>
                <a:gd name="T4" fmla="*/ 5 w 102"/>
                <a:gd name="T5" fmla="*/ 5 h 11"/>
                <a:gd name="T6" fmla="*/ 9 w 102"/>
                <a:gd name="T7" fmla="*/ 8 h 11"/>
                <a:gd name="T8" fmla="*/ 15 w 102"/>
                <a:gd name="T9" fmla="*/ 11 h 11"/>
                <a:gd name="T10" fmla="*/ 83 w 102"/>
                <a:gd name="T11" fmla="*/ 11 h 11"/>
                <a:gd name="T12" fmla="*/ 88 w 102"/>
                <a:gd name="T13" fmla="*/ 10 h 11"/>
                <a:gd name="T14" fmla="*/ 95 w 102"/>
                <a:gd name="T15" fmla="*/ 7 h 11"/>
                <a:gd name="T16" fmla="*/ 102 w 102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11">
                  <a:moveTo>
                    <a:pt x="10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3" y="4"/>
                    <a:pt x="5" y="5"/>
                  </a:cubicBezTo>
                  <a:cubicBezTo>
                    <a:pt x="6" y="6"/>
                    <a:pt x="8" y="7"/>
                    <a:pt x="9" y="8"/>
                  </a:cubicBezTo>
                  <a:cubicBezTo>
                    <a:pt x="11" y="9"/>
                    <a:pt x="12" y="11"/>
                    <a:pt x="15" y="11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5" y="11"/>
                    <a:pt x="86" y="10"/>
                    <a:pt x="88" y="10"/>
                  </a:cubicBezTo>
                  <a:cubicBezTo>
                    <a:pt x="90" y="9"/>
                    <a:pt x="93" y="8"/>
                    <a:pt x="95" y="7"/>
                  </a:cubicBezTo>
                  <a:cubicBezTo>
                    <a:pt x="98" y="5"/>
                    <a:pt x="100" y="3"/>
                    <a:pt x="102" y="0"/>
                  </a:cubicBezTo>
                  <a:close/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374"/>
            <p:cNvSpPr>
              <a:spLocks/>
            </p:cNvSpPr>
            <p:nvPr/>
          </p:nvSpPr>
          <p:spPr bwMode="auto">
            <a:xfrm>
              <a:off x="817563" y="8685213"/>
              <a:ext cx="104775" cy="95250"/>
            </a:xfrm>
            <a:custGeom>
              <a:avLst/>
              <a:gdLst>
                <a:gd name="T0" fmla="*/ 42 w 66"/>
                <a:gd name="T1" fmla="*/ 60 h 60"/>
                <a:gd name="T2" fmla="*/ 0 w 66"/>
                <a:gd name="T3" fmla="*/ 24 h 60"/>
                <a:gd name="T4" fmla="*/ 10 w 66"/>
                <a:gd name="T5" fmla="*/ 0 h 60"/>
                <a:gd name="T6" fmla="*/ 66 w 66"/>
                <a:gd name="T7" fmla="*/ 22 h 60"/>
                <a:gd name="T8" fmla="*/ 42 w 66"/>
                <a:gd name="T9" fmla="*/ 60 h 60"/>
                <a:gd name="T10" fmla="*/ 42 w 66"/>
                <a:gd name="T1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0">
                  <a:moveTo>
                    <a:pt x="42" y="60"/>
                  </a:moveTo>
                  <a:lnTo>
                    <a:pt x="0" y="24"/>
                  </a:lnTo>
                  <a:lnTo>
                    <a:pt x="10" y="0"/>
                  </a:lnTo>
                  <a:lnTo>
                    <a:pt x="66" y="22"/>
                  </a:lnTo>
                  <a:lnTo>
                    <a:pt x="42" y="60"/>
                  </a:lnTo>
                  <a:lnTo>
                    <a:pt x="42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7" name="Freeform 375"/>
            <p:cNvSpPr>
              <a:spLocks/>
            </p:cNvSpPr>
            <p:nvPr/>
          </p:nvSpPr>
          <p:spPr bwMode="auto">
            <a:xfrm>
              <a:off x="779463" y="8408988"/>
              <a:ext cx="98425" cy="92075"/>
            </a:xfrm>
            <a:custGeom>
              <a:avLst/>
              <a:gdLst>
                <a:gd name="T0" fmla="*/ 16 w 31"/>
                <a:gd name="T1" fmla="*/ 29 h 29"/>
                <a:gd name="T2" fmla="*/ 27 w 31"/>
                <a:gd name="T3" fmla="*/ 24 h 29"/>
                <a:gd name="T4" fmla="*/ 30 w 31"/>
                <a:gd name="T5" fmla="*/ 11 h 29"/>
                <a:gd name="T6" fmla="*/ 24 w 31"/>
                <a:gd name="T7" fmla="*/ 2 h 29"/>
                <a:gd name="T8" fmla="*/ 13 w 31"/>
                <a:gd name="T9" fmla="*/ 0 h 29"/>
                <a:gd name="T10" fmla="*/ 1 w 31"/>
                <a:gd name="T11" fmla="*/ 10 h 29"/>
                <a:gd name="T12" fmla="*/ 5 w 31"/>
                <a:gd name="T13" fmla="*/ 24 h 29"/>
                <a:gd name="T14" fmla="*/ 16 w 31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9">
                  <a:moveTo>
                    <a:pt x="16" y="29"/>
                  </a:moveTo>
                  <a:cubicBezTo>
                    <a:pt x="20" y="29"/>
                    <a:pt x="24" y="27"/>
                    <a:pt x="27" y="24"/>
                  </a:cubicBezTo>
                  <a:cubicBezTo>
                    <a:pt x="30" y="21"/>
                    <a:pt x="31" y="16"/>
                    <a:pt x="30" y="11"/>
                  </a:cubicBezTo>
                  <a:cubicBezTo>
                    <a:pt x="29" y="7"/>
                    <a:pt x="27" y="4"/>
                    <a:pt x="24" y="2"/>
                  </a:cubicBezTo>
                  <a:cubicBezTo>
                    <a:pt x="20" y="0"/>
                    <a:pt x="16" y="0"/>
                    <a:pt x="13" y="0"/>
                  </a:cubicBezTo>
                  <a:cubicBezTo>
                    <a:pt x="7" y="1"/>
                    <a:pt x="3" y="5"/>
                    <a:pt x="1" y="10"/>
                  </a:cubicBezTo>
                  <a:cubicBezTo>
                    <a:pt x="0" y="15"/>
                    <a:pt x="1" y="21"/>
                    <a:pt x="5" y="24"/>
                  </a:cubicBezTo>
                  <a:cubicBezTo>
                    <a:pt x="8" y="27"/>
                    <a:pt x="12" y="29"/>
                    <a:pt x="16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504"/>
            <p:cNvSpPr>
              <a:spLocks/>
            </p:cNvSpPr>
            <p:nvPr/>
          </p:nvSpPr>
          <p:spPr bwMode="auto">
            <a:xfrm>
              <a:off x="1546226" y="35575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6" name="Freeform 505"/>
            <p:cNvSpPr>
              <a:spLocks/>
            </p:cNvSpPr>
            <p:nvPr/>
          </p:nvSpPr>
          <p:spPr bwMode="auto">
            <a:xfrm>
              <a:off x="1546226" y="35575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Freeform 506"/>
            <p:cNvSpPr>
              <a:spLocks/>
            </p:cNvSpPr>
            <p:nvPr/>
          </p:nvSpPr>
          <p:spPr bwMode="auto">
            <a:xfrm>
              <a:off x="1565276" y="3576637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Oval 507"/>
            <p:cNvSpPr>
              <a:spLocks noChangeArrowheads="1"/>
            </p:cNvSpPr>
            <p:nvPr/>
          </p:nvSpPr>
          <p:spPr bwMode="auto">
            <a:xfrm>
              <a:off x="1990726" y="3795712"/>
              <a:ext cx="69850" cy="698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508"/>
            <p:cNvSpPr>
              <a:spLocks/>
            </p:cNvSpPr>
            <p:nvPr/>
          </p:nvSpPr>
          <p:spPr bwMode="auto">
            <a:xfrm>
              <a:off x="1831976" y="3894137"/>
              <a:ext cx="381000" cy="438150"/>
            </a:xfrm>
            <a:custGeom>
              <a:avLst/>
              <a:gdLst>
                <a:gd name="T0" fmla="*/ 9 w 120"/>
                <a:gd name="T1" fmla="*/ 58 h 138"/>
                <a:gd name="T2" fmla="*/ 57 w 120"/>
                <a:gd name="T3" fmla="*/ 58 h 138"/>
                <a:gd name="T4" fmla="*/ 57 w 120"/>
                <a:gd name="T5" fmla="*/ 20 h 138"/>
                <a:gd name="T6" fmla="*/ 50 w 120"/>
                <a:gd name="T7" fmla="*/ 10 h 138"/>
                <a:gd name="T8" fmla="*/ 61 w 120"/>
                <a:gd name="T9" fmla="*/ 0 h 138"/>
                <a:gd name="T10" fmla="*/ 72 w 120"/>
                <a:gd name="T11" fmla="*/ 10 h 138"/>
                <a:gd name="T12" fmla="*/ 66 w 120"/>
                <a:gd name="T13" fmla="*/ 20 h 138"/>
                <a:gd name="T14" fmla="*/ 66 w 120"/>
                <a:gd name="T15" fmla="*/ 58 h 138"/>
                <a:gd name="T16" fmla="*/ 111 w 120"/>
                <a:gd name="T17" fmla="*/ 58 h 138"/>
                <a:gd name="T18" fmla="*/ 120 w 120"/>
                <a:gd name="T19" fmla="*/ 67 h 138"/>
                <a:gd name="T20" fmla="*/ 120 w 120"/>
                <a:gd name="T21" fmla="*/ 129 h 138"/>
                <a:gd name="T22" fmla="*/ 111 w 120"/>
                <a:gd name="T23" fmla="*/ 138 h 138"/>
                <a:gd name="T24" fmla="*/ 9 w 120"/>
                <a:gd name="T25" fmla="*/ 138 h 138"/>
                <a:gd name="T26" fmla="*/ 0 w 120"/>
                <a:gd name="T27" fmla="*/ 129 h 138"/>
                <a:gd name="T28" fmla="*/ 0 w 120"/>
                <a:gd name="T29" fmla="*/ 67 h 138"/>
                <a:gd name="T30" fmla="*/ 9 w 120"/>
                <a:gd name="T31" fmla="*/ 5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138">
                  <a:moveTo>
                    <a:pt x="9" y="58"/>
                  </a:moveTo>
                  <a:cubicBezTo>
                    <a:pt x="57" y="58"/>
                    <a:pt x="57" y="58"/>
                    <a:pt x="57" y="58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3" y="19"/>
                    <a:pt x="50" y="15"/>
                    <a:pt x="50" y="10"/>
                  </a:cubicBezTo>
                  <a:cubicBezTo>
                    <a:pt x="50" y="4"/>
                    <a:pt x="55" y="0"/>
                    <a:pt x="61" y="0"/>
                  </a:cubicBezTo>
                  <a:cubicBezTo>
                    <a:pt x="67" y="0"/>
                    <a:pt x="72" y="4"/>
                    <a:pt x="72" y="10"/>
                  </a:cubicBezTo>
                  <a:cubicBezTo>
                    <a:pt x="72" y="14"/>
                    <a:pt x="70" y="18"/>
                    <a:pt x="66" y="20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111" y="58"/>
                    <a:pt x="111" y="58"/>
                    <a:pt x="111" y="58"/>
                  </a:cubicBezTo>
                  <a:cubicBezTo>
                    <a:pt x="116" y="58"/>
                    <a:pt x="120" y="62"/>
                    <a:pt x="120" y="67"/>
                  </a:cubicBezTo>
                  <a:cubicBezTo>
                    <a:pt x="120" y="129"/>
                    <a:pt x="120" y="129"/>
                    <a:pt x="120" y="129"/>
                  </a:cubicBezTo>
                  <a:cubicBezTo>
                    <a:pt x="120" y="134"/>
                    <a:pt x="116" y="138"/>
                    <a:pt x="111" y="138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4" y="138"/>
                    <a:pt x="0" y="134"/>
                    <a:pt x="0" y="12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2"/>
                    <a:pt x="4" y="58"/>
                    <a:pt x="9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Rectangle 509"/>
            <p:cNvSpPr>
              <a:spLocks noChangeArrowheads="1"/>
            </p:cNvSpPr>
            <p:nvPr/>
          </p:nvSpPr>
          <p:spPr bwMode="auto">
            <a:xfrm>
              <a:off x="1866901" y="4110037"/>
              <a:ext cx="314325" cy="1047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510"/>
            <p:cNvSpPr>
              <a:spLocks/>
            </p:cNvSpPr>
            <p:nvPr/>
          </p:nvSpPr>
          <p:spPr bwMode="auto">
            <a:xfrm>
              <a:off x="1622426" y="3700462"/>
              <a:ext cx="762000" cy="244475"/>
            </a:xfrm>
            <a:custGeom>
              <a:avLst/>
              <a:gdLst>
                <a:gd name="T0" fmla="*/ 0 w 240"/>
                <a:gd name="T1" fmla="*/ 72 h 77"/>
                <a:gd name="T2" fmla="*/ 0 w 240"/>
                <a:gd name="T3" fmla="*/ 77 h 77"/>
                <a:gd name="T4" fmla="*/ 240 w 240"/>
                <a:gd name="T5" fmla="*/ 4 h 77"/>
                <a:gd name="T6" fmla="*/ 236 w 240"/>
                <a:gd name="T7" fmla="*/ 0 h 77"/>
                <a:gd name="T8" fmla="*/ 187 w 240"/>
                <a:gd name="T9" fmla="*/ 31 h 77"/>
                <a:gd name="T10" fmla="*/ 0 w 240"/>
                <a:gd name="T11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0" h="77">
                  <a:moveTo>
                    <a:pt x="0" y="72"/>
                  </a:moveTo>
                  <a:cubicBezTo>
                    <a:pt x="0" y="74"/>
                    <a:pt x="0" y="75"/>
                    <a:pt x="0" y="77"/>
                  </a:cubicBezTo>
                  <a:cubicBezTo>
                    <a:pt x="83" y="75"/>
                    <a:pt x="165" y="59"/>
                    <a:pt x="240" y="4"/>
                  </a:cubicBezTo>
                  <a:cubicBezTo>
                    <a:pt x="239" y="2"/>
                    <a:pt x="238" y="1"/>
                    <a:pt x="236" y="0"/>
                  </a:cubicBezTo>
                  <a:cubicBezTo>
                    <a:pt x="220" y="12"/>
                    <a:pt x="204" y="23"/>
                    <a:pt x="187" y="31"/>
                  </a:cubicBezTo>
                  <a:cubicBezTo>
                    <a:pt x="122" y="62"/>
                    <a:pt x="60" y="72"/>
                    <a:pt x="0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Freeform 511"/>
            <p:cNvSpPr>
              <a:spLocks/>
            </p:cNvSpPr>
            <p:nvPr/>
          </p:nvSpPr>
          <p:spPr bwMode="auto">
            <a:xfrm>
              <a:off x="2714626" y="35575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512"/>
            <p:cNvSpPr>
              <a:spLocks/>
            </p:cNvSpPr>
            <p:nvPr/>
          </p:nvSpPr>
          <p:spPr bwMode="auto">
            <a:xfrm>
              <a:off x="2714626" y="35575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513"/>
            <p:cNvSpPr>
              <a:spLocks/>
            </p:cNvSpPr>
            <p:nvPr/>
          </p:nvSpPr>
          <p:spPr bwMode="auto">
            <a:xfrm>
              <a:off x="2733676" y="3576637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514"/>
            <p:cNvSpPr>
              <a:spLocks/>
            </p:cNvSpPr>
            <p:nvPr/>
          </p:nvSpPr>
          <p:spPr bwMode="auto">
            <a:xfrm>
              <a:off x="3127376" y="3713162"/>
              <a:ext cx="79375" cy="85725"/>
            </a:xfrm>
            <a:custGeom>
              <a:avLst/>
              <a:gdLst>
                <a:gd name="T0" fmla="*/ 17 w 25"/>
                <a:gd name="T1" fmla="*/ 27 h 27"/>
                <a:gd name="T2" fmla="*/ 25 w 25"/>
                <a:gd name="T3" fmla="*/ 13 h 27"/>
                <a:gd name="T4" fmla="*/ 13 w 25"/>
                <a:gd name="T5" fmla="*/ 0 h 27"/>
                <a:gd name="T6" fmla="*/ 0 w 25"/>
                <a:gd name="T7" fmla="*/ 13 h 27"/>
                <a:gd name="T8" fmla="*/ 4 w 25"/>
                <a:gd name="T9" fmla="*/ 23 h 27"/>
                <a:gd name="T10" fmla="*/ 17 w 25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7">
                  <a:moveTo>
                    <a:pt x="17" y="27"/>
                  </a:moveTo>
                  <a:cubicBezTo>
                    <a:pt x="23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1" y="21"/>
                    <a:pt x="4" y="23"/>
                  </a:cubicBezTo>
                  <a:cubicBezTo>
                    <a:pt x="8" y="25"/>
                    <a:pt x="13" y="26"/>
                    <a:pt x="17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515"/>
            <p:cNvSpPr>
              <a:spLocks/>
            </p:cNvSpPr>
            <p:nvPr/>
          </p:nvSpPr>
          <p:spPr bwMode="auto">
            <a:xfrm>
              <a:off x="3146426" y="3735387"/>
              <a:ext cx="57150" cy="41275"/>
            </a:xfrm>
            <a:custGeom>
              <a:avLst/>
              <a:gdLst>
                <a:gd name="T0" fmla="*/ 3 w 18"/>
                <a:gd name="T1" fmla="*/ 12 h 13"/>
                <a:gd name="T2" fmla="*/ 9 w 18"/>
                <a:gd name="T3" fmla="*/ 0 h 13"/>
                <a:gd name="T4" fmla="*/ 18 w 18"/>
                <a:gd name="T5" fmla="*/ 6 h 13"/>
                <a:gd name="T6" fmla="*/ 18 w 18"/>
                <a:gd name="T7" fmla="*/ 13 h 13"/>
                <a:gd name="T8" fmla="*/ 12 w 18"/>
                <a:gd name="T9" fmla="*/ 9 h 13"/>
                <a:gd name="T10" fmla="*/ 3 w 18"/>
                <a:gd name="T1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3">
                  <a:moveTo>
                    <a:pt x="3" y="12"/>
                  </a:moveTo>
                  <a:cubicBezTo>
                    <a:pt x="0" y="6"/>
                    <a:pt x="2" y="0"/>
                    <a:pt x="9" y="0"/>
                  </a:cubicBezTo>
                  <a:cubicBezTo>
                    <a:pt x="17" y="1"/>
                    <a:pt x="18" y="2"/>
                    <a:pt x="18" y="6"/>
                  </a:cubicBezTo>
                  <a:cubicBezTo>
                    <a:pt x="18" y="9"/>
                    <a:pt x="18" y="11"/>
                    <a:pt x="18" y="13"/>
                  </a:cubicBezTo>
                  <a:cubicBezTo>
                    <a:pt x="15" y="11"/>
                    <a:pt x="15" y="10"/>
                    <a:pt x="12" y="9"/>
                  </a:cubicBezTo>
                  <a:cubicBezTo>
                    <a:pt x="10" y="9"/>
                    <a:pt x="5" y="10"/>
                    <a:pt x="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516"/>
            <p:cNvSpPr>
              <a:spLocks/>
            </p:cNvSpPr>
            <p:nvPr/>
          </p:nvSpPr>
          <p:spPr bwMode="auto">
            <a:xfrm>
              <a:off x="2873376" y="3805237"/>
              <a:ext cx="681038" cy="396875"/>
            </a:xfrm>
            <a:custGeom>
              <a:avLst/>
              <a:gdLst>
                <a:gd name="T0" fmla="*/ 0 w 214"/>
                <a:gd name="T1" fmla="*/ 72 h 125"/>
                <a:gd name="T2" fmla="*/ 3 w 214"/>
                <a:gd name="T3" fmla="*/ 56 h 125"/>
                <a:gd name="T4" fmla="*/ 20 w 214"/>
                <a:gd name="T5" fmla="*/ 50 h 125"/>
                <a:gd name="T6" fmla="*/ 28 w 214"/>
                <a:gd name="T7" fmla="*/ 60 h 125"/>
                <a:gd name="T8" fmla="*/ 33 w 214"/>
                <a:gd name="T9" fmla="*/ 59 h 125"/>
                <a:gd name="T10" fmla="*/ 38 w 214"/>
                <a:gd name="T11" fmla="*/ 51 h 125"/>
                <a:gd name="T12" fmla="*/ 49 w 214"/>
                <a:gd name="T13" fmla="*/ 47 h 125"/>
                <a:gd name="T14" fmla="*/ 66 w 214"/>
                <a:gd name="T15" fmla="*/ 48 h 125"/>
                <a:gd name="T16" fmla="*/ 64 w 214"/>
                <a:gd name="T17" fmla="*/ 29 h 125"/>
                <a:gd name="T18" fmla="*/ 70 w 214"/>
                <a:gd name="T19" fmla="*/ 8 h 125"/>
                <a:gd name="T20" fmla="*/ 81 w 214"/>
                <a:gd name="T21" fmla="*/ 0 h 125"/>
                <a:gd name="T22" fmla="*/ 84 w 214"/>
                <a:gd name="T23" fmla="*/ 0 h 125"/>
                <a:gd name="T24" fmla="*/ 103 w 214"/>
                <a:gd name="T25" fmla="*/ 2 h 125"/>
                <a:gd name="T26" fmla="*/ 111 w 214"/>
                <a:gd name="T27" fmla="*/ 6 h 125"/>
                <a:gd name="T28" fmla="*/ 122 w 214"/>
                <a:gd name="T29" fmla="*/ 20 h 125"/>
                <a:gd name="T30" fmla="*/ 137 w 214"/>
                <a:gd name="T31" fmla="*/ 22 h 125"/>
                <a:gd name="T32" fmla="*/ 157 w 214"/>
                <a:gd name="T33" fmla="*/ 22 h 125"/>
                <a:gd name="T34" fmla="*/ 159 w 214"/>
                <a:gd name="T35" fmla="*/ 25 h 125"/>
                <a:gd name="T36" fmla="*/ 148 w 214"/>
                <a:gd name="T37" fmla="*/ 31 h 125"/>
                <a:gd name="T38" fmla="*/ 149 w 214"/>
                <a:gd name="T39" fmla="*/ 39 h 125"/>
                <a:gd name="T40" fmla="*/ 161 w 214"/>
                <a:gd name="T41" fmla="*/ 40 h 125"/>
                <a:gd name="T42" fmla="*/ 166 w 214"/>
                <a:gd name="T43" fmla="*/ 45 h 125"/>
                <a:gd name="T44" fmla="*/ 159 w 214"/>
                <a:gd name="T45" fmla="*/ 58 h 125"/>
                <a:gd name="T46" fmla="*/ 166 w 214"/>
                <a:gd name="T47" fmla="*/ 69 h 125"/>
                <a:gd name="T48" fmla="*/ 213 w 214"/>
                <a:gd name="T49" fmla="*/ 75 h 125"/>
                <a:gd name="T50" fmla="*/ 213 w 214"/>
                <a:gd name="T51" fmla="*/ 78 h 125"/>
                <a:gd name="T52" fmla="*/ 184 w 214"/>
                <a:gd name="T53" fmla="*/ 87 h 125"/>
                <a:gd name="T54" fmla="*/ 161 w 214"/>
                <a:gd name="T55" fmla="*/ 82 h 125"/>
                <a:gd name="T56" fmla="*/ 161 w 214"/>
                <a:gd name="T57" fmla="*/ 86 h 125"/>
                <a:gd name="T58" fmla="*/ 183 w 214"/>
                <a:gd name="T59" fmla="*/ 91 h 125"/>
                <a:gd name="T60" fmla="*/ 208 w 214"/>
                <a:gd name="T61" fmla="*/ 84 h 125"/>
                <a:gd name="T62" fmla="*/ 213 w 214"/>
                <a:gd name="T63" fmla="*/ 85 h 125"/>
                <a:gd name="T64" fmla="*/ 214 w 214"/>
                <a:gd name="T65" fmla="*/ 89 h 125"/>
                <a:gd name="T66" fmla="*/ 185 w 214"/>
                <a:gd name="T67" fmla="*/ 98 h 125"/>
                <a:gd name="T68" fmla="*/ 107 w 214"/>
                <a:gd name="T69" fmla="*/ 121 h 125"/>
                <a:gd name="T70" fmla="*/ 102 w 214"/>
                <a:gd name="T71" fmla="*/ 118 h 125"/>
                <a:gd name="T72" fmla="*/ 80 w 214"/>
                <a:gd name="T73" fmla="*/ 118 h 125"/>
                <a:gd name="T74" fmla="*/ 76 w 214"/>
                <a:gd name="T75" fmla="*/ 121 h 125"/>
                <a:gd name="T76" fmla="*/ 59 w 214"/>
                <a:gd name="T77" fmla="*/ 125 h 125"/>
                <a:gd name="T78" fmla="*/ 56 w 214"/>
                <a:gd name="T79" fmla="*/ 121 h 125"/>
                <a:gd name="T80" fmla="*/ 57 w 214"/>
                <a:gd name="T81" fmla="*/ 112 h 125"/>
                <a:gd name="T82" fmla="*/ 71 w 214"/>
                <a:gd name="T83" fmla="*/ 112 h 125"/>
                <a:gd name="T84" fmla="*/ 61 w 214"/>
                <a:gd name="T85" fmla="*/ 101 h 125"/>
                <a:gd name="T86" fmla="*/ 0 w 214"/>
                <a:gd name="T87" fmla="*/ 7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4" h="125">
                  <a:moveTo>
                    <a:pt x="0" y="72"/>
                  </a:moveTo>
                  <a:cubicBezTo>
                    <a:pt x="0" y="66"/>
                    <a:pt x="1" y="61"/>
                    <a:pt x="3" y="56"/>
                  </a:cubicBezTo>
                  <a:cubicBezTo>
                    <a:pt x="8" y="54"/>
                    <a:pt x="14" y="52"/>
                    <a:pt x="20" y="50"/>
                  </a:cubicBezTo>
                  <a:cubicBezTo>
                    <a:pt x="22" y="55"/>
                    <a:pt x="24" y="58"/>
                    <a:pt x="28" y="60"/>
                  </a:cubicBezTo>
                  <a:cubicBezTo>
                    <a:pt x="31" y="61"/>
                    <a:pt x="32" y="61"/>
                    <a:pt x="33" y="59"/>
                  </a:cubicBezTo>
                  <a:cubicBezTo>
                    <a:pt x="35" y="56"/>
                    <a:pt x="37" y="54"/>
                    <a:pt x="38" y="51"/>
                  </a:cubicBezTo>
                  <a:cubicBezTo>
                    <a:pt x="42" y="48"/>
                    <a:pt x="45" y="47"/>
                    <a:pt x="49" y="47"/>
                  </a:cubicBezTo>
                  <a:cubicBezTo>
                    <a:pt x="55" y="47"/>
                    <a:pt x="60" y="47"/>
                    <a:pt x="66" y="48"/>
                  </a:cubicBezTo>
                  <a:cubicBezTo>
                    <a:pt x="67" y="41"/>
                    <a:pt x="68" y="35"/>
                    <a:pt x="64" y="29"/>
                  </a:cubicBezTo>
                  <a:cubicBezTo>
                    <a:pt x="65" y="22"/>
                    <a:pt x="66" y="15"/>
                    <a:pt x="70" y="8"/>
                  </a:cubicBezTo>
                  <a:cubicBezTo>
                    <a:pt x="72" y="4"/>
                    <a:pt x="76" y="1"/>
                    <a:pt x="81" y="0"/>
                  </a:cubicBezTo>
                  <a:cubicBezTo>
                    <a:pt x="82" y="0"/>
                    <a:pt x="83" y="0"/>
                    <a:pt x="84" y="0"/>
                  </a:cubicBezTo>
                  <a:cubicBezTo>
                    <a:pt x="91" y="1"/>
                    <a:pt x="97" y="2"/>
                    <a:pt x="103" y="2"/>
                  </a:cubicBezTo>
                  <a:cubicBezTo>
                    <a:pt x="107" y="2"/>
                    <a:pt x="110" y="4"/>
                    <a:pt x="111" y="6"/>
                  </a:cubicBezTo>
                  <a:cubicBezTo>
                    <a:pt x="114" y="11"/>
                    <a:pt x="118" y="15"/>
                    <a:pt x="122" y="20"/>
                  </a:cubicBezTo>
                  <a:cubicBezTo>
                    <a:pt x="127" y="20"/>
                    <a:pt x="132" y="20"/>
                    <a:pt x="137" y="22"/>
                  </a:cubicBezTo>
                  <a:cubicBezTo>
                    <a:pt x="144" y="22"/>
                    <a:pt x="151" y="22"/>
                    <a:pt x="157" y="22"/>
                  </a:cubicBezTo>
                  <a:cubicBezTo>
                    <a:pt x="158" y="23"/>
                    <a:pt x="158" y="24"/>
                    <a:pt x="159" y="25"/>
                  </a:cubicBezTo>
                  <a:cubicBezTo>
                    <a:pt x="156" y="30"/>
                    <a:pt x="153" y="33"/>
                    <a:pt x="148" y="31"/>
                  </a:cubicBezTo>
                  <a:cubicBezTo>
                    <a:pt x="148" y="34"/>
                    <a:pt x="149" y="37"/>
                    <a:pt x="149" y="39"/>
                  </a:cubicBezTo>
                  <a:cubicBezTo>
                    <a:pt x="153" y="39"/>
                    <a:pt x="157" y="40"/>
                    <a:pt x="161" y="40"/>
                  </a:cubicBezTo>
                  <a:cubicBezTo>
                    <a:pt x="165" y="40"/>
                    <a:pt x="167" y="41"/>
                    <a:pt x="166" y="45"/>
                  </a:cubicBezTo>
                  <a:cubicBezTo>
                    <a:pt x="165" y="51"/>
                    <a:pt x="163" y="55"/>
                    <a:pt x="159" y="58"/>
                  </a:cubicBezTo>
                  <a:cubicBezTo>
                    <a:pt x="161" y="62"/>
                    <a:pt x="164" y="66"/>
                    <a:pt x="166" y="69"/>
                  </a:cubicBezTo>
                  <a:cubicBezTo>
                    <a:pt x="182" y="65"/>
                    <a:pt x="198" y="67"/>
                    <a:pt x="213" y="75"/>
                  </a:cubicBezTo>
                  <a:cubicBezTo>
                    <a:pt x="213" y="76"/>
                    <a:pt x="213" y="77"/>
                    <a:pt x="213" y="78"/>
                  </a:cubicBezTo>
                  <a:cubicBezTo>
                    <a:pt x="203" y="81"/>
                    <a:pt x="193" y="84"/>
                    <a:pt x="184" y="87"/>
                  </a:cubicBezTo>
                  <a:cubicBezTo>
                    <a:pt x="176" y="85"/>
                    <a:pt x="168" y="84"/>
                    <a:pt x="161" y="82"/>
                  </a:cubicBezTo>
                  <a:cubicBezTo>
                    <a:pt x="161" y="83"/>
                    <a:pt x="161" y="85"/>
                    <a:pt x="161" y="86"/>
                  </a:cubicBezTo>
                  <a:cubicBezTo>
                    <a:pt x="168" y="88"/>
                    <a:pt x="175" y="89"/>
                    <a:pt x="183" y="91"/>
                  </a:cubicBezTo>
                  <a:cubicBezTo>
                    <a:pt x="191" y="89"/>
                    <a:pt x="199" y="87"/>
                    <a:pt x="208" y="84"/>
                  </a:cubicBezTo>
                  <a:cubicBezTo>
                    <a:pt x="210" y="83"/>
                    <a:pt x="212" y="84"/>
                    <a:pt x="213" y="85"/>
                  </a:cubicBezTo>
                  <a:cubicBezTo>
                    <a:pt x="214" y="86"/>
                    <a:pt x="214" y="88"/>
                    <a:pt x="214" y="89"/>
                  </a:cubicBezTo>
                  <a:cubicBezTo>
                    <a:pt x="205" y="93"/>
                    <a:pt x="195" y="96"/>
                    <a:pt x="185" y="98"/>
                  </a:cubicBezTo>
                  <a:cubicBezTo>
                    <a:pt x="146" y="84"/>
                    <a:pt x="121" y="93"/>
                    <a:pt x="107" y="121"/>
                  </a:cubicBezTo>
                  <a:cubicBezTo>
                    <a:pt x="105" y="120"/>
                    <a:pt x="103" y="119"/>
                    <a:pt x="102" y="118"/>
                  </a:cubicBezTo>
                  <a:cubicBezTo>
                    <a:pt x="94" y="118"/>
                    <a:pt x="87" y="118"/>
                    <a:pt x="80" y="118"/>
                  </a:cubicBezTo>
                  <a:cubicBezTo>
                    <a:pt x="79" y="119"/>
                    <a:pt x="77" y="120"/>
                    <a:pt x="76" y="121"/>
                  </a:cubicBezTo>
                  <a:cubicBezTo>
                    <a:pt x="68" y="117"/>
                    <a:pt x="62" y="118"/>
                    <a:pt x="59" y="125"/>
                  </a:cubicBezTo>
                  <a:cubicBezTo>
                    <a:pt x="58" y="124"/>
                    <a:pt x="57" y="122"/>
                    <a:pt x="56" y="121"/>
                  </a:cubicBezTo>
                  <a:cubicBezTo>
                    <a:pt x="57" y="118"/>
                    <a:pt x="57" y="115"/>
                    <a:pt x="57" y="112"/>
                  </a:cubicBezTo>
                  <a:cubicBezTo>
                    <a:pt x="61" y="112"/>
                    <a:pt x="66" y="112"/>
                    <a:pt x="71" y="112"/>
                  </a:cubicBezTo>
                  <a:cubicBezTo>
                    <a:pt x="71" y="108"/>
                    <a:pt x="69" y="103"/>
                    <a:pt x="61" y="101"/>
                  </a:cubicBezTo>
                  <a:cubicBezTo>
                    <a:pt x="49" y="78"/>
                    <a:pt x="28" y="63"/>
                    <a:pt x="0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517"/>
            <p:cNvSpPr>
              <a:spLocks/>
            </p:cNvSpPr>
            <p:nvPr/>
          </p:nvSpPr>
          <p:spPr bwMode="auto">
            <a:xfrm>
              <a:off x="3222626" y="3881437"/>
              <a:ext cx="112713" cy="57150"/>
            </a:xfrm>
            <a:custGeom>
              <a:avLst/>
              <a:gdLst>
                <a:gd name="T0" fmla="*/ 0 w 35"/>
                <a:gd name="T1" fmla="*/ 5 h 18"/>
                <a:gd name="T2" fmla="*/ 0 w 35"/>
                <a:gd name="T3" fmla="*/ 0 h 18"/>
                <a:gd name="T4" fmla="*/ 12 w 35"/>
                <a:gd name="T5" fmla="*/ 3 h 18"/>
                <a:gd name="T6" fmla="*/ 24 w 35"/>
                <a:gd name="T7" fmla="*/ 3 h 18"/>
                <a:gd name="T8" fmla="*/ 28 w 35"/>
                <a:gd name="T9" fmla="*/ 3 h 18"/>
                <a:gd name="T10" fmla="*/ 34 w 35"/>
                <a:gd name="T11" fmla="*/ 2 h 18"/>
                <a:gd name="T12" fmla="*/ 33 w 35"/>
                <a:gd name="T13" fmla="*/ 4 h 18"/>
                <a:gd name="T14" fmla="*/ 32 w 35"/>
                <a:gd name="T15" fmla="*/ 6 h 18"/>
                <a:gd name="T16" fmla="*/ 35 w 35"/>
                <a:gd name="T17" fmla="*/ 18 h 18"/>
                <a:gd name="T18" fmla="*/ 28 w 35"/>
                <a:gd name="T19" fmla="*/ 18 h 18"/>
                <a:gd name="T20" fmla="*/ 22 w 35"/>
                <a:gd name="T21" fmla="*/ 9 h 18"/>
                <a:gd name="T22" fmla="*/ 18 w 35"/>
                <a:gd name="T23" fmla="*/ 8 h 18"/>
                <a:gd name="T24" fmla="*/ 16 w 35"/>
                <a:gd name="T25" fmla="*/ 8 h 18"/>
                <a:gd name="T26" fmla="*/ 12 w 35"/>
                <a:gd name="T27" fmla="*/ 8 h 18"/>
                <a:gd name="T28" fmla="*/ 0 w 35"/>
                <a:gd name="T2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18">
                  <a:moveTo>
                    <a:pt x="0" y="5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4" y="0"/>
                    <a:pt x="8" y="1"/>
                    <a:pt x="12" y="3"/>
                  </a:cubicBezTo>
                  <a:cubicBezTo>
                    <a:pt x="16" y="3"/>
                    <a:pt x="20" y="3"/>
                    <a:pt x="24" y="3"/>
                  </a:cubicBezTo>
                  <a:cubicBezTo>
                    <a:pt x="25" y="3"/>
                    <a:pt x="27" y="3"/>
                    <a:pt x="28" y="3"/>
                  </a:cubicBezTo>
                  <a:cubicBezTo>
                    <a:pt x="30" y="3"/>
                    <a:pt x="32" y="3"/>
                    <a:pt x="34" y="2"/>
                  </a:cubicBezTo>
                  <a:cubicBezTo>
                    <a:pt x="34" y="3"/>
                    <a:pt x="33" y="3"/>
                    <a:pt x="33" y="4"/>
                  </a:cubicBezTo>
                  <a:cubicBezTo>
                    <a:pt x="32" y="4"/>
                    <a:pt x="32" y="5"/>
                    <a:pt x="32" y="6"/>
                  </a:cubicBezTo>
                  <a:cubicBezTo>
                    <a:pt x="33" y="10"/>
                    <a:pt x="34" y="14"/>
                    <a:pt x="35" y="18"/>
                  </a:cubicBezTo>
                  <a:cubicBezTo>
                    <a:pt x="32" y="18"/>
                    <a:pt x="30" y="18"/>
                    <a:pt x="28" y="18"/>
                  </a:cubicBezTo>
                  <a:cubicBezTo>
                    <a:pt x="26" y="15"/>
                    <a:pt x="25" y="12"/>
                    <a:pt x="22" y="9"/>
                  </a:cubicBezTo>
                  <a:cubicBezTo>
                    <a:pt x="21" y="8"/>
                    <a:pt x="20" y="7"/>
                    <a:pt x="18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5" y="8"/>
                    <a:pt x="13" y="8"/>
                    <a:pt x="12" y="8"/>
                  </a:cubicBezTo>
                  <a:cubicBezTo>
                    <a:pt x="8" y="7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518"/>
            <p:cNvSpPr>
              <a:spLocks/>
            </p:cNvSpPr>
            <p:nvPr/>
          </p:nvSpPr>
          <p:spPr bwMode="auto">
            <a:xfrm>
              <a:off x="3216276" y="3922712"/>
              <a:ext cx="96838" cy="57150"/>
            </a:xfrm>
            <a:custGeom>
              <a:avLst/>
              <a:gdLst>
                <a:gd name="T0" fmla="*/ 1 w 30"/>
                <a:gd name="T1" fmla="*/ 0 h 18"/>
                <a:gd name="T2" fmla="*/ 22 w 30"/>
                <a:gd name="T3" fmla="*/ 1 h 18"/>
                <a:gd name="T4" fmla="*/ 30 w 30"/>
                <a:gd name="T5" fmla="*/ 16 h 18"/>
                <a:gd name="T6" fmla="*/ 28 w 30"/>
                <a:gd name="T7" fmla="*/ 18 h 18"/>
                <a:gd name="T8" fmla="*/ 25 w 30"/>
                <a:gd name="T9" fmla="*/ 18 h 18"/>
                <a:gd name="T10" fmla="*/ 2 w 30"/>
                <a:gd name="T11" fmla="*/ 9 h 18"/>
                <a:gd name="T12" fmla="*/ 0 w 30"/>
                <a:gd name="T13" fmla="*/ 6 h 18"/>
                <a:gd name="T14" fmla="*/ 1 w 30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8">
                  <a:moveTo>
                    <a:pt x="1" y="0"/>
                  </a:moveTo>
                  <a:cubicBezTo>
                    <a:pt x="8" y="1"/>
                    <a:pt x="15" y="2"/>
                    <a:pt x="22" y="1"/>
                  </a:cubicBezTo>
                  <a:cubicBezTo>
                    <a:pt x="26" y="5"/>
                    <a:pt x="28" y="10"/>
                    <a:pt x="30" y="16"/>
                  </a:cubicBezTo>
                  <a:cubicBezTo>
                    <a:pt x="29" y="16"/>
                    <a:pt x="29" y="17"/>
                    <a:pt x="28" y="18"/>
                  </a:cubicBezTo>
                  <a:cubicBezTo>
                    <a:pt x="27" y="18"/>
                    <a:pt x="26" y="18"/>
                    <a:pt x="25" y="18"/>
                  </a:cubicBezTo>
                  <a:cubicBezTo>
                    <a:pt x="18" y="11"/>
                    <a:pt x="10" y="7"/>
                    <a:pt x="2" y="9"/>
                  </a:cubicBezTo>
                  <a:cubicBezTo>
                    <a:pt x="2" y="8"/>
                    <a:pt x="1" y="7"/>
                    <a:pt x="0" y="6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519"/>
            <p:cNvSpPr>
              <a:spLocks/>
            </p:cNvSpPr>
            <p:nvPr/>
          </p:nvSpPr>
          <p:spPr bwMode="auto">
            <a:xfrm>
              <a:off x="3395664" y="4033837"/>
              <a:ext cx="120650" cy="31750"/>
            </a:xfrm>
            <a:custGeom>
              <a:avLst/>
              <a:gdLst>
                <a:gd name="T0" fmla="*/ 0 w 38"/>
                <a:gd name="T1" fmla="*/ 6 h 10"/>
                <a:gd name="T2" fmla="*/ 0 w 38"/>
                <a:gd name="T3" fmla="*/ 3 h 10"/>
                <a:gd name="T4" fmla="*/ 20 w 38"/>
                <a:gd name="T5" fmla="*/ 0 h 10"/>
                <a:gd name="T6" fmla="*/ 38 w 38"/>
                <a:gd name="T7" fmla="*/ 4 h 10"/>
                <a:gd name="T8" fmla="*/ 38 w 38"/>
                <a:gd name="T9" fmla="*/ 5 h 10"/>
                <a:gd name="T10" fmla="*/ 19 w 38"/>
                <a:gd name="T11" fmla="*/ 10 h 10"/>
                <a:gd name="T12" fmla="*/ 0 w 38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0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7" y="2"/>
                    <a:pt x="14" y="1"/>
                    <a:pt x="20" y="0"/>
                  </a:cubicBezTo>
                  <a:cubicBezTo>
                    <a:pt x="26" y="1"/>
                    <a:pt x="32" y="2"/>
                    <a:pt x="38" y="4"/>
                  </a:cubicBezTo>
                  <a:cubicBezTo>
                    <a:pt x="38" y="4"/>
                    <a:pt x="38" y="5"/>
                    <a:pt x="38" y="5"/>
                  </a:cubicBezTo>
                  <a:cubicBezTo>
                    <a:pt x="32" y="7"/>
                    <a:pt x="26" y="9"/>
                    <a:pt x="19" y="10"/>
                  </a:cubicBezTo>
                  <a:cubicBezTo>
                    <a:pt x="13" y="9"/>
                    <a:pt x="6" y="7"/>
                    <a:pt x="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520"/>
            <p:cNvSpPr>
              <a:spLocks/>
            </p:cNvSpPr>
            <p:nvPr/>
          </p:nvSpPr>
          <p:spPr bwMode="auto">
            <a:xfrm>
              <a:off x="3079751" y="4075112"/>
              <a:ext cx="117475" cy="85725"/>
            </a:xfrm>
            <a:custGeom>
              <a:avLst/>
              <a:gdLst>
                <a:gd name="T0" fmla="*/ 12 w 37"/>
                <a:gd name="T1" fmla="*/ 27 h 27"/>
                <a:gd name="T2" fmla="*/ 37 w 37"/>
                <a:gd name="T3" fmla="*/ 5 h 27"/>
                <a:gd name="T4" fmla="*/ 37 w 37"/>
                <a:gd name="T5" fmla="*/ 12 h 27"/>
                <a:gd name="T6" fmla="*/ 29 w 37"/>
                <a:gd name="T7" fmla="*/ 10 h 27"/>
                <a:gd name="T8" fmla="*/ 15 w 37"/>
                <a:gd name="T9" fmla="*/ 26 h 27"/>
                <a:gd name="T10" fmla="*/ 12 w 37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27">
                  <a:moveTo>
                    <a:pt x="12" y="27"/>
                  </a:moveTo>
                  <a:cubicBezTo>
                    <a:pt x="0" y="0"/>
                    <a:pt x="24" y="4"/>
                    <a:pt x="37" y="5"/>
                  </a:cubicBezTo>
                  <a:cubicBezTo>
                    <a:pt x="37" y="7"/>
                    <a:pt x="37" y="10"/>
                    <a:pt x="37" y="12"/>
                  </a:cubicBezTo>
                  <a:cubicBezTo>
                    <a:pt x="34" y="13"/>
                    <a:pt x="31" y="13"/>
                    <a:pt x="29" y="10"/>
                  </a:cubicBezTo>
                  <a:cubicBezTo>
                    <a:pt x="16" y="10"/>
                    <a:pt x="13" y="13"/>
                    <a:pt x="15" y="26"/>
                  </a:cubicBezTo>
                  <a:cubicBezTo>
                    <a:pt x="14" y="26"/>
                    <a:pt x="13" y="27"/>
                    <a:pt x="12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521"/>
            <p:cNvSpPr>
              <a:spLocks/>
            </p:cNvSpPr>
            <p:nvPr/>
          </p:nvSpPr>
          <p:spPr bwMode="auto">
            <a:xfrm>
              <a:off x="3197226" y="4090987"/>
              <a:ext cx="73025" cy="76200"/>
            </a:xfrm>
            <a:custGeom>
              <a:avLst/>
              <a:gdLst>
                <a:gd name="T0" fmla="*/ 5 w 23"/>
                <a:gd name="T1" fmla="*/ 24 h 24"/>
                <a:gd name="T2" fmla="*/ 2 w 23"/>
                <a:gd name="T3" fmla="*/ 15 h 24"/>
                <a:gd name="T4" fmla="*/ 5 w 23"/>
                <a:gd name="T5" fmla="*/ 12 h 24"/>
                <a:gd name="T6" fmla="*/ 14 w 23"/>
                <a:gd name="T7" fmla="*/ 0 h 24"/>
                <a:gd name="T8" fmla="*/ 21 w 23"/>
                <a:gd name="T9" fmla="*/ 0 h 24"/>
                <a:gd name="T10" fmla="*/ 23 w 23"/>
                <a:gd name="T11" fmla="*/ 4 h 24"/>
                <a:gd name="T12" fmla="*/ 5 w 23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5" y="24"/>
                  </a:moveTo>
                  <a:cubicBezTo>
                    <a:pt x="3" y="22"/>
                    <a:pt x="0" y="18"/>
                    <a:pt x="2" y="15"/>
                  </a:cubicBezTo>
                  <a:cubicBezTo>
                    <a:pt x="2" y="13"/>
                    <a:pt x="3" y="13"/>
                    <a:pt x="5" y="12"/>
                  </a:cubicBezTo>
                  <a:cubicBezTo>
                    <a:pt x="6" y="8"/>
                    <a:pt x="9" y="4"/>
                    <a:pt x="14" y="0"/>
                  </a:cubicBezTo>
                  <a:cubicBezTo>
                    <a:pt x="16" y="0"/>
                    <a:pt x="19" y="0"/>
                    <a:pt x="21" y="0"/>
                  </a:cubicBezTo>
                  <a:cubicBezTo>
                    <a:pt x="21" y="1"/>
                    <a:pt x="22" y="4"/>
                    <a:pt x="23" y="4"/>
                  </a:cubicBezTo>
                  <a:cubicBezTo>
                    <a:pt x="16" y="9"/>
                    <a:pt x="10" y="16"/>
                    <a:pt x="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522"/>
            <p:cNvSpPr>
              <a:spLocks/>
            </p:cNvSpPr>
            <p:nvPr/>
          </p:nvSpPr>
          <p:spPr bwMode="auto">
            <a:xfrm>
              <a:off x="2886076" y="3967162"/>
              <a:ext cx="57150" cy="47625"/>
            </a:xfrm>
            <a:custGeom>
              <a:avLst/>
              <a:gdLst>
                <a:gd name="T0" fmla="*/ 0 w 18"/>
                <a:gd name="T1" fmla="*/ 15 h 15"/>
                <a:gd name="T2" fmla="*/ 1 w 18"/>
                <a:gd name="T3" fmla="*/ 7 h 15"/>
                <a:gd name="T4" fmla="*/ 18 w 18"/>
                <a:gd name="T5" fmla="*/ 9 h 15"/>
                <a:gd name="T6" fmla="*/ 0 w 18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5">
                  <a:moveTo>
                    <a:pt x="0" y="15"/>
                  </a:moveTo>
                  <a:cubicBezTo>
                    <a:pt x="0" y="12"/>
                    <a:pt x="1" y="10"/>
                    <a:pt x="1" y="7"/>
                  </a:cubicBezTo>
                  <a:cubicBezTo>
                    <a:pt x="10" y="3"/>
                    <a:pt x="18" y="0"/>
                    <a:pt x="18" y="9"/>
                  </a:cubicBezTo>
                  <a:cubicBezTo>
                    <a:pt x="12" y="14"/>
                    <a:pt x="6" y="14"/>
                    <a:pt x="0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523"/>
            <p:cNvSpPr>
              <a:spLocks/>
            </p:cNvSpPr>
            <p:nvPr/>
          </p:nvSpPr>
          <p:spPr bwMode="auto">
            <a:xfrm>
              <a:off x="2790826" y="4062412"/>
              <a:ext cx="234950" cy="234950"/>
            </a:xfrm>
            <a:custGeom>
              <a:avLst/>
              <a:gdLst>
                <a:gd name="T0" fmla="*/ 56 w 148"/>
                <a:gd name="T1" fmla="*/ 12 h 148"/>
                <a:gd name="T2" fmla="*/ 64 w 148"/>
                <a:gd name="T3" fmla="*/ 10 h 148"/>
                <a:gd name="T4" fmla="*/ 72 w 148"/>
                <a:gd name="T5" fmla="*/ 8 h 148"/>
                <a:gd name="T6" fmla="*/ 82 w 148"/>
                <a:gd name="T7" fmla="*/ 8 h 148"/>
                <a:gd name="T8" fmla="*/ 90 w 148"/>
                <a:gd name="T9" fmla="*/ 10 h 148"/>
                <a:gd name="T10" fmla="*/ 98 w 148"/>
                <a:gd name="T11" fmla="*/ 12 h 148"/>
                <a:gd name="T12" fmla="*/ 104 w 148"/>
                <a:gd name="T13" fmla="*/ 16 h 148"/>
                <a:gd name="T14" fmla="*/ 112 w 148"/>
                <a:gd name="T15" fmla="*/ 20 h 148"/>
                <a:gd name="T16" fmla="*/ 118 w 148"/>
                <a:gd name="T17" fmla="*/ 26 h 148"/>
                <a:gd name="T18" fmla="*/ 122 w 148"/>
                <a:gd name="T19" fmla="*/ 30 h 148"/>
                <a:gd name="T20" fmla="*/ 128 w 148"/>
                <a:gd name="T21" fmla="*/ 34 h 148"/>
                <a:gd name="T22" fmla="*/ 130 w 148"/>
                <a:gd name="T23" fmla="*/ 40 h 148"/>
                <a:gd name="T24" fmla="*/ 134 w 148"/>
                <a:gd name="T25" fmla="*/ 46 h 148"/>
                <a:gd name="T26" fmla="*/ 136 w 148"/>
                <a:gd name="T27" fmla="*/ 54 h 148"/>
                <a:gd name="T28" fmla="*/ 138 w 148"/>
                <a:gd name="T29" fmla="*/ 60 h 148"/>
                <a:gd name="T30" fmla="*/ 140 w 148"/>
                <a:gd name="T31" fmla="*/ 66 h 148"/>
                <a:gd name="T32" fmla="*/ 140 w 148"/>
                <a:gd name="T33" fmla="*/ 72 h 148"/>
                <a:gd name="T34" fmla="*/ 140 w 148"/>
                <a:gd name="T35" fmla="*/ 80 h 148"/>
                <a:gd name="T36" fmla="*/ 138 w 148"/>
                <a:gd name="T37" fmla="*/ 88 h 148"/>
                <a:gd name="T38" fmla="*/ 138 w 148"/>
                <a:gd name="T39" fmla="*/ 94 h 148"/>
                <a:gd name="T40" fmla="*/ 134 w 148"/>
                <a:gd name="T41" fmla="*/ 102 h 148"/>
                <a:gd name="T42" fmla="*/ 130 w 148"/>
                <a:gd name="T43" fmla="*/ 108 h 148"/>
                <a:gd name="T44" fmla="*/ 126 w 148"/>
                <a:gd name="T45" fmla="*/ 116 h 148"/>
                <a:gd name="T46" fmla="*/ 120 w 148"/>
                <a:gd name="T47" fmla="*/ 122 h 148"/>
                <a:gd name="T48" fmla="*/ 116 w 148"/>
                <a:gd name="T49" fmla="*/ 126 h 148"/>
                <a:gd name="T50" fmla="*/ 110 w 148"/>
                <a:gd name="T51" fmla="*/ 130 h 148"/>
                <a:gd name="T52" fmla="*/ 104 w 148"/>
                <a:gd name="T53" fmla="*/ 134 h 148"/>
                <a:gd name="T54" fmla="*/ 96 w 148"/>
                <a:gd name="T55" fmla="*/ 136 h 148"/>
                <a:gd name="T56" fmla="*/ 90 w 148"/>
                <a:gd name="T57" fmla="*/ 140 h 148"/>
                <a:gd name="T58" fmla="*/ 82 w 148"/>
                <a:gd name="T59" fmla="*/ 140 h 148"/>
                <a:gd name="T60" fmla="*/ 74 w 148"/>
                <a:gd name="T61" fmla="*/ 140 h 148"/>
                <a:gd name="T62" fmla="*/ 68 w 148"/>
                <a:gd name="T63" fmla="*/ 140 h 148"/>
                <a:gd name="T64" fmla="*/ 60 w 148"/>
                <a:gd name="T65" fmla="*/ 140 h 148"/>
                <a:gd name="T66" fmla="*/ 54 w 148"/>
                <a:gd name="T67" fmla="*/ 138 h 148"/>
                <a:gd name="T68" fmla="*/ 48 w 148"/>
                <a:gd name="T69" fmla="*/ 136 h 148"/>
                <a:gd name="T70" fmla="*/ 42 w 148"/>
                <a:gd name="T71" fmla="*/ 132 h 148"/>
                <a:gd name="T72" fmla="*/ 38 w 148"/>
                <a:gd name="T73" fmla="*/ 130 h 148"/>
                <a:gd name="T74" fmla="*/ 32 w 148"/>
                <a:gd name="T75" fmla="*/ 126 h 148"/>
                <a:gd name="T76" fmla="*/ 28 w 148"/>
                <a:gd name="T77" fmla="*/ 122 h 148"/>
                <a:gd name="T78" fmla="*/ 24 w 148"/>
                <a:gd name="T79" fmla="*/ 116 h 148"/>
                <a:gd name="T80" fmla="*/ 20 w 148"/>
                <a:gd name="T81" fmla="*/ 110 h 148"/>
                <a:gd name="T82" fmla="*/ 16 w 148"/>
                <a:gd name="T83" fmla="*/ 104 h 148"/>
                <a:gd name="T84" fmla="*/ 12 w 148"/>
                <a:gd name="T85" fmla="*/ 96 h 148"/>
                <a:gd name="T86" fmla="*/ 10 w 148"/>
                <a:gd name="T87" fmla="*/ 90 h 148"/>
                <a:gd name="T88" fmla="*/ 8 w 148"/>
                <a:gd name="T89" fmla="*/ 82 h 148"/>
                <a:gd name="T90" fmla="*/ 8 w 148"/>
                <a:gd name="T91" fmla="*/ 76 h 148"/>
                <a:gd name="T92" fmla="*/ 8 w 148"/>
                <a:gd name="T93" fmla="*/ 68 h 148"/>
                <a:gd name="T94" fmla="*/ 10 w 148"/>
                <a:gd name="T95" fmla="*/ 60 h 148"/>
                <a:gd name="T96" fmla="*/ 12 w 148"/>
                <a:gd name="T97" fmla="*/ 52 h 148"/>
                <a:gd name="T98" fmla="*/ 16 w 148"/>
                <a:gd name="T99" fmla="*/ 46 h 148"/>
                <a:gd name="T100" fmla="*/ 20 w 148"/>
                <a:gd name="T101" fmla="*/ 38 h 148"/>
                <a:gd name="T102" fmla="*/ 24 w 148"/>
                <a:gd name="T103" fmla="*/ 32 h 148"/>
                <a:gd name="T104" fmla="*/ 30 w 148"/>
                <a:gd name="T105" fmla="*/ 26 h 148"/>
                <a:gd name="T106" fmla="*/ 38 w 148"/>
                <a:gd name="T107" fmla="*/ 20 h 148"/>
                <a:gd name="T108" fmla="*/ 44 w 148"/>
                <a:gd name="T109" fmla="*/ 16 h 148"/>
                <a:gd name="T110" fmla="*/ 48 w 148"/>
                <a:gd name="T111" fmla="*/ 1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8" h="148">
                  <a:moveTo>
                    <a:pt x="52" y="12"/>
                  </a:moveTo>
                  <a:lnTo>
                    <a:pt x="50" y="6"/>
                  </a:lnTo>
                  <a:lnTo>
                    <a:pt x="52" y="4"/>
                  </a:lnTo>
                  <a:lnTo>
                    <a:pt x="56" y="12"/>
                  </a:lnTo>
                  <a:lnTo>
                    <a:pt x="58" y="10"/>
                  </a:lnTo>
                  <a:lnTo>
                    <a:pt x="58" y="2"/>
                  </a:lnTo>
                  <a:lnTo>
                    <a:pt x="62" y="2"/>
                  </a:lnTo>
                  <a:lnTo>
                    <a:pt x="64" y="10"/>
                  </a:lnTo>
                  <a:lnTo>
                    <a:pt x="68" y="8"/>
                  </a:lnTo>
                  <a:lnTo>
                    <a:pt x="68" y="2"/>
                  </a:lnTo>
                  <a:lnTo>
                    <a:pt x="72" y="0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2" y="8"/>
                  </a:lnTo>
                  <a:lnTo>
                    <a:pt x="86" y="10"/>
                  </a:lnTo>
                  <a:lnTo>
                    <a:pt x="88" y="2"/>
                  </a:lnTo>
                  <a:lnTo>
                    <a:pt x="92" y="2"/>
                  </a:lnTo>
                  <a:lnTo>
                    <a:pt x="90" y="10"/>
                  </a:lnTo>
                  <a:lnTo>
                    <a:pt x="94" y="12"/>
                  </a:lnTo>
                  <a:lnTo>
                    <a:pt x="96" y="4"/>
                  </a:lnTo>
                  <a:lnTo>
                    <a:pt x="100" y="6"/>
                  </a:lnTo>
                  <a:lnTo>
                    <a:pt x="98" y="12"/>
                  </a:lnTo>
                  <a:lnTo>
                    <a:pt x="100" y="14"/>
                  </a:lnTo>
                  <a:lnTo>
                    <a:pt x="104" y="8"/>
                  </a:lnTo>
                  <a:lnTo>
                    <a:pt x="106" y="8"/>
                  </a:lnTo>
                  <a:lnTo>
                    <a:pt x="104" y="16"/>
                  </a:lnTo>
                  <a:lnTo>
                    <a:pt x="108" y="18"/>
                  </a:lnTo>
                  <a:lnTo>
                    <a:pt x="110" y="10"/>
                  </a:lnTo>
                  <a:lnTo>
                    <a:pt x="114" y="12"/>
                  </a:lnTo>
                  <a:lnTo>
                    <a:pt x="112" y="20"/>
                  </a:lnTo>
                  <a:lnTo>
                    <a:pt x="114" y="22"/>
                  </a:lnTo>
                  <a:lnTo>
                    <a:pt x="118" y="16"/>
                  </a:lnTo>
                  <a:lnTo>
                    <a:pt x="120" y="18"/>
                  </a:lnTo>
                  <a:lnTo>
                    <a:pt x="118" y="26"/>
                  </a:lnTo>
                  <a:lnTo>
                    <a:pt x="120" y="26"/>
                  </a:lnTo>
                  <a:lnTo>
                    <a:pt x="126" y="22"/>
                  </a:lnTo>
                  <a:lnTo>
                    <a:pt x="128" y="24"/>
                  </a:lnTo>
                  <a:lnTo>
                    <a:pt x="122" y="30"/>
                  </a:lnTo>
                  <a:lnTo>
                    <a:pt x="124" y="32"/>
                  </a:lnTo>
                  <a:lnTo>
                    <a:pt x="130" y="26"/>
                  </a:lnTo>
                  <a:lnTo>
                    <a:pt x="132" y="28"/>
                  </a:lnTo>
                  <a:lnTo>
                    <a:pt x="128" y="34"/>
                  </a:lnTo>
                  <a:lnTo>
                    <a:pt x="128" y="36"/>
                  </a:lnTo>
                  <a:lnTo>
                    <a:pt x="134" y="32"/>
                  </a:lnTo>
                  <a:lnTo>
                    <a:pt x="136" y="34"/>
                  </a:lnTo>
                  <a:lnTo>
                    <a:pt x="130" y="40"/>
                  </a:lnTo>
                  <a:lnTo>
                    <a:pt x="132" y="42"/>
                  </a:lnTo>
                  <a:lnTo>
                    <a:pt x="138" y="40"/>
                  </a:lnTo>
                  <a:lnTo>
                    <a:pt x="140" y="40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42" y="46"/>
                  </a:lnTo>
                  <a:lnTo>
                    <a:pt x="142" y="48"/>
                  </a:lnTo>
                  <a:lnTo>
                    <a:pt x="136" y="54"/>
                  </a:lnTo>
                  <a:lnTo>
                    <a:pt x="138" y="54"/>
                  </a:lnTo>
                  <a:lnTo>
                    <a:pt x="144" y="52"/>
                  </a:lnTo>
                  <a:lnTo>
                    <a:pt x="146" y="54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46" y="60"/>
                  </a:lnTo>
                  <a:lnTo>
                    <a:pt x="148" y="62"/>
                  </a:lnTo>
                  <a:lnTo>
                    <a:pt x="140" y="66"/>
                  </a:lnTo>
                  <a:lnTo>
                    <a:pt x="140" y="68"/>
                  </a:lnTo>
                  <a:lnTo>
                    <a:pt x="148" y="70"/>
                  </a:lnTo>
                  <a:lnTo>
                    <a:pt x="148" y="70"/>
                  </a:lnTo>
                  <a:lnTo>
                    <a:pt x="140" y="72"/>
                  </a:lnTo>
                  <a:lnTo>
                    <a:pt x="140" y="74"/>
                  </a:lnTo>
                  <a:lnTo>
                    <a:pt x="148" y="78"/>
                  </a:lnTo>
                  <a:lnTo>
                    <a:pt x="148" y="80"/>
                  </a:lnTo>
                  <a:lnTo>
                    <a:pt x="140" y="80"/>
                  </a:lnTo>
                  <a:lnTo>
                    <a:pt x="140" y="82"/>
                  </a:lnTo>
                  <a:lnTo>
                    <a:pt x="148" y="86"/>
                  </a:lnTo>
                  <a:lnTo>
                    <a:pt x="146" y="88"/>
                  </a:lnTo>
                  <a:lnTo>
                    <a:pt x="138" y="88"/>
                  </a:lnTo>
                  <a:lnTo>
                    <a:pt x="138" y="90"/>
                  </a:lnTo>
                  <a:lnTo>
                    <a:pt x="146" y="94"/>
                  </a:lnTo>
                  <a:lnTo>
                    <a:pt x="146" y="96"/>
                  </a:lnTo>
                  <a:lnTo>
                    <a:pt x="138" y="94"/>
                  </a:lnTo>
                  <a:lnTo>
                    <a:pt x="136" y="98"/>
                  </a:lnTo>
                  <a:lnTo>
                    <a:pt x="144" y="100"/>
                  </a:lnTo>
                  <a:lnTo>
                    <a:pt x="142" y="102"/>
                  </a:lnTo>
                  <a:lnTo>
                    <a:pt x="134" y="102"/>
                  </a:lnTo>
                  <a:lnTo>
                    <a:pt x="134" y="104"/>
                  </a:lnTo>
                  <a:lnTo>
                    <a:pt x="140" y="110"/>
                  </a:lnTo>
                  <a:lnTo>
                    <a:pt x="138" y="112"/>
                  </a:lnTo>
                  <a:lnTo>
                    <a:pt x="130" y="108"/>
                  </a:lnTo>
                  <a:lnTo>
                    <a:pt x="130" y="11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126" y="116"/>
                  </a:lnTo>
                  <a:lnTo>
                    <a:pt x="124" y="118"/>
                  </a:lnTo>
                  <a:lnTo>
                    <a:pt x="128" y="124"/>
                  </a:lnTo>
                  <a:lnTo>
                    <a:pt x="128" y="126"/>
                  </a:lnTo>
                  <a:lnTo>
                    <a:pt x="120" y="122"/>
                  </a:lnTo>
                  <a:lnTo>
                    <a:pt x="120" y="122"/>
                  </a:lnTo>
                  <a:lnTo>
                    <a:pt x="124" y="130"/>
                  </a:lnTo>
                  <a:lnTo>
                    <a:pt x="122" y="130"/>
                  </a:lnTo>
                  <a:lnTo>
                    <a:pt x="116" y="126"/>
                  </a:lnTo>
                  <a:lnTo>
                    <a:pt x="114" y="128"/>
                  </a:lnTo>
                  <a:lnTo>
                    <a:pt x="118" y="134"/>
                  </a:lnTo>
                  <a:lnTo>
                    <a:pt x="116" y="136"/>
                  </a:lnTo>
                  <a:lnTo>
                    <a:pt x="110" y="130"/>
                  </a:lnTo>
                  <a:lnTo>
                    <a:pt x="108" y="132"/>
                  </a:lnTo>
                  <a:lnTo>
                    <a:pt x="110" y="140"/>
                  </a:lnTo>
                  <a:lnTo>
                    <a:pt x="108" y="140"/>
                  </a:lnTo>
                  <a:lnTo>
                    <a:pt x="104" y="134"/>
                  </a:lnTo>
                  <a:lnTo>
                    <a:pt x="102" y="136"/>
                  </a:lnTo>
                  <a:lnTo>
                    <a:pt x="104" y="142"/>
                  </a:lnTo>
                  <a:lnTo>
                    <a:pt x="102" y="144"/>
                  </a:lnTo>
                  <a:lnTo>
                    <a:pt x="96" y="136"/>
                  </a:lnTo>
                  <a:lnTo>
                    <a:pt x="94" y="138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0" y="140"/>
                  </a:lnTo>
                  <a:lnTo>
                    <a:pt x="86" y="140"/>
                  </a:lnTo>
                  <a:lnTo>
                    <a:pt x="86" y="148"/>
                  </a:lnTo>
                  <a:lnTo>
                    <a:pt x="84" y="148"/>
                  </a:lnTo>
                  <a:lnTo>
                    <a:pt x="82" y="140"/>
                  </a:lnTo>
                  <a:lnTo>
                    <a:pt x="78" y="140"/>
                  </a:lnTo>
                  <a:lnTo>
                    <a:pt x="78" y="148"/>
                  </a:lnTo>
                  <a:lnTo>
                    <a:pt x="78" y="148"/>
                  </a:lnTo>
                  <a:lnTo>
                    <a:pt x="74" y="140"/>
                  </a:lnTo>
                  <a:lnTo>
                    <a:pt x="72" y="140"/>
                  </a:lnTo>
                  <a:lnTo>
                    <a:pt x="70" y="148"/>
                  </a:lnTo>
                  <a:lnTo>
                    <a:pt x="70" y="148"/>
                  </a:lnTo>
                  <a:lnTo>
                    <a:pt x="68" y="140"/>
                  </a:lnTo>
                  <a:lnTo>
                    <a:pt x="66" y="140"/>
                  </a:lnTo>
                  <a:lnTo>
                    <a:pt x="64" y="148"/>
                  </a:lnTo>
                  <a:lnTo>
                    <a:pt x="62" y="148"/>
                  </a:lnTo>
                  <a:lnTo>
                    <a:pt x="60" y="140"/>
                  </a:lnTo>
                  <a:lnTo>
                    <a:pt x="60" y="138"/>
                  </a:lnTo>
                  <a:lnTo>
                    <a:pt x="54" y="146"/>
                  </a:lnTo>
                  <a:lnTo>
                    <a:pt x="54" y="146"/>
                  </a:lnTo>
                  <a:lnTo>
                    <a:pt x="54" y="138"/>
                  </a:lnTo>
                  <a:lnTo>
                    <a:pt x="52" y="136"/>
                  </a:lnTo>
                  <a:lnTo>
                    <a:pt x="48" y="144"/>
                  </a:lnTo>
                  <a:lnTo>
                    <a:pt x="46" y="142"/>
                  </a:lnTo>
                  <a:lnTo>
                    <a:pt x="48" y="136"/>
                  </a:lnTo>
                  <a:lnTo>
                    <a:pt x="46" y="134"/>
                  </a:lnTo>
                  <a:lnTo>
                    <a:pt x="42" y="140"/>
                  </a:lnTo>
                  <a:lnTo>
                    <a:pt x="40" y="140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38"/>
                  </a:lnTo>
                  <a:lnTo>
                    <a:pt x="34" y="136"/>
                  </a:lnTo>
                  <a:lnTo>
                    <a:pt x="38" y="130"/>
                  </a:lnTo>
                  <a:lnTo>
                    <a:pt x="36" y="128"/>
                  </a:lnTo>
                  <a:lnTo>
                    <a:pt x="30" y="134"/>
                  </a:lnTo>
                  <a:lnTo>
                    <a:pt x="28" y="132"/>
                  </a:lnTo>
                  <a:lnTo>
                    <a:pt x="32" y="126"/>
                  </a:lnTo>
                  <a:lnTo>
                    <a:pt x="32" y="124"/>
                  </a:lnTo>
                  <a:lnTo>
                    <a:pt x="24" y="128"/>
                  </a:lnTo>
                  <a:lnTo>
                    <a:pt x="24" y="128"/>
                  </a:lnTo>
                  <a:lnTo>
                    <a:pt x="28" y="122"/>
                  </a:lnTo>
                  <a:lnTo>
                    <a:pt x="26" y="120"/>
                  </a:lnTo>
                  <a:lnTo>
                    <a:pt x="20" y="124"/>
                  </a:lnTo>
                  <a:lnTo>
                    <a:pt x="18" y="122"/>
                  </a:lnTo>
                  <a:lnTo>
                    <a:pt x="24" y="116"/>
                  </a:lnTo>
                  <a:lnTo>
                    <a:pt x="22" y="116"/>
                  </a:lnTo>
                  <a:lnTo>
                    <a:pt x="14" y="118"/>
                  </a:lnTo>
                  <a:lnTo>
                    <a:pt x="14" y="118"/>
                  </a:lnTo>
                  <a:lnTo>
                    <a:pt x="20" y="110"/>
                  </a:lnTo>
                  <a:lnTo>
                    <a:pt x="18" y="108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6" y="104"/>
                  </a:lnTo>
                  <a:lnTo>
                    <a:pt x="14" y="102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12" y="96"/>
                  </a:lnTo>
                  <a:lnTo>
                    <a:pt x="12" y="94"/>
                  </a:lnTo>
                  <a:lnTo>
                    <a:pt x="4" y="96"/>
                  </a:lnTo>
                  <a:lnTo>
                    <a:pt x="2" y="94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8" y="82"/>
                  </a:lnTo>
                  <a:lnTo>
                    <a:pt x="8" y="80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8" y="76"/>
                  </a:lnTo>
                  <a:lnTo>
                    <a:pt x="8" y="74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8" y="68"/>
                  </a:lnTo>
                  <a:lnTo>
                    <a:pt x="8" y="66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6" y="46"/>
                  </a:lnTo>
                  <a:lnTo>
                    <a:pt x="8" y="44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0" y="38"/>
                  </a:lnTo>
                  <a:lnTo>
                    <a:pt x="12" y="36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4" y="32"/>
                  </a:lnTo>
                  <a:lnTo>
                    <a:pt x="26" y="30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30" y="26"/>
                  </a:lnTo>
                  <a:lnTo>
                    <a:pt x="32" y="24"/>
                  </a:lnTo>
                  <a:lnTo>
                    <a:pt x="30" y="16"/>
                  </a:lnTo>
                  <a:lnTo>
                    <a:pt x="32" y="14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36" y="12"/>
                  </a:lnTo>
                  <a:lnTo>
                    <a:pt x="38" y="10"/>
                  </a:lnTo>
                  <a:lnTo>
                    <a:pt x="44" y="16"/>
                  </a:lnTo>
                  <a:lnTo>
                    <a:pt x="46" y="16"/>
                  </a:lnTo>
                  <a:lnTo>
                    <a:pt x="42" y="8"/>
                  </a:lnTo>
                  <a:lnTo>
                    <a:pt x="46" y="6"/>
                  </a:lnTo>
                  <a:lnTo>
                    <a:pt x="48" y="14"/>
                  </a:lnTo>
                  <a:lnTo>
                    <a:pt x="52" y="12"/>
                  </a:lnTo>
                  <a:lnTo>
                    <a:pt x="52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Oval 524"/>
            <p:cNvSpPr>
              <a:spLocks noChangeArrowheads="1"/>
            </p:cNvSpPr>
            <p:nvPr/>
          </p:nvSpPr>
          <p:spPr bwMode="auto">
            <a:xfrm>
              <a:off x="2844801" y="4132262"/>
              <a:ext cx="107950" cy="10795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525"/>
            <p:cNvSpPr>
              <a:spLocks/>
            </p:cNvSpPr>
            <p:nvPr/>
          </p:nvSpPr>
          <p:spPr bwMode="auto">
            <a:xfrm>
              <a:off x="2844801" y="4170362"/>
              <a:ext cx="53975" cy="66675"/>
            </a:xfrm>
            <a:custGeom>
              <a:avLst/>
              <a:gdLst>
                <a:gd name="T0" fmla="*/ 4 w 17"/>
                <a:gd name="T1" fmla="*/ 13 h 21"/>
                <a:gd name="T2" fmla="*/ 9 w 17"/>
                <a:gd name="T3" fmla="*/ 18 h 21"/>
                <a:gd name="T4" fmla="*/ 4 w 17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1">
                  <a:moveTo>
                    <a:pt x="4" y="13"/>
                  </a:moveTo>
                  <a:cubicBezTo>
                    <a:pt x="4" y="14"/>
                    <a:pt x="6" y="17"/>
                    <a:pt x="9" y="18"/>
                  </a:cubicBezTo>
                  <a:cubicBezTo>
                    <a:pt x="17" y="21"/>
                    <a:pt x="0" y="0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526"/>
            <p:cNvSpPr>
              <a:spLocks/>
            </p:cNvSpPr>
            <p:nvPr/>
          </p:nvSpPr>
          <p:spPr bwMode="auto">
            <a:xfrm>
              <a:off x="3267076" y="4138612"/>
              <a:ext cx="182563" cy="177800"/>
            </a:xfrm>
            <a:custGeom>
              <a:avLst/>
              <a:gdLst>
                <a:gd name="T0" fmla="*/ 45 w 115"/>
                <a:gd name="T1" fmla="*/ 8 h 112"/>
                <a:gd name="T2" fmla="*/ 51 w 115"/>
                <a:gd name="T3" fmla="*/ 6 h 112"/>
                <a:gd name="T4" fmla="*/ 57 w 115"/>
                <a:gd name="T5" fmla="*/ 6 h 112"/>
                <a:gd name="T6" fmla="*/ 65 w 115"/>
                <a:gd name="T7" fmla="*/ 6 h 112"/>
                <a:gd name="T8" fmla="*/ 71 w 115"/>
                <a:gd name="T9" fmla="*/ 6 h 112"/>
                <a:gd name="T10" fmla="*/ 77 w 115"/>
                <a:gd name="T11" fmla="*/ 8 h 112"/>
                <a:gd name="T12" fmla="*/ 83 w 115"/>
                <a:gd name="T13" fmla="*/ 12 h 112"/>
                <a:gd name="T14" fmla="*/ 87 w 115"/>
                <a:gd name="T15" fmla="*/ 14 h 112"/>
                <a:gd name="T16" fmla="*/ 93 w 115"/>
                <a:gd name="T17" fmla="*/ 18 h 112"/>
                <a:gd name="T18" fmla="*/ 95 w 115"/>
                <a:gd name="T19" fmla="*/ 22 h 112"/>
                <a:gd name="T20" fmla="*/ 99 w 115"/>
                <a:gd name="T21" fmla="*/ 26 h 112"/>
                <a:gd name="T22" fmla="*/ 101 w 115"/>
                <a:gd name="T23" fmla="*/ 30 h 112"/>
                <a:gd name="T24" fmla="*/ 105 w 115"/>
                <a:gd name="T25" fmla="*/ 34 h 112"/>
                <a:gd name="T26" fmla="*/ 107 w 115"/>
                <a:gd name="T27" fmla="*/ 40 h 112"/>
                <a:gd name="T28" fmla="*/ 107 w 115"/>
                <a:gd name="T29" fmla="*/ 44 h 112"/>
                <a:gd name="T30" fmla="*/ 109 w 115"/>
                <a:gd name="T31" fmla="*/ 50 h 112"/>
                <a:gd name="T32" fmla="*/ 109 w 115"/>
                <a:gd name="T33" fmla="*/ 54 h 112"/>
                <a:gd name="T34" fmla="*/ 109 w 115"/>
                <a:gd name="T35" fmla="*/ 60 h 112"/>
                <a:gd name="T36" fmla="*/ 109 w 115"/>
                <a:gd name="T37" fmla="*/ 66 h 112"/>
                <a:gd name="T38" fmla="*/ 107 w 115"/>
                <a:gd name="T39" fmla="*/ 72 h 112"/>
                <a:gd name="T40" fmla="*/ 105 w 115"/>
                <a:gd name="T41" fmla="*/ 76 h 112"/>
                <a:gd name="T42" fmla="*/ 101 w 115"/>
                <a:gd name="T43" fmla="*/ 82 h 112"/>
                <a:gd name="T44" fmla="*/ 99 w 115"/>
                <a:gd name="T45" fmla="*/ 88 h 112"/>
                <a:gd name="T46" fmla="*/ 95 w 115"/>
                <a:gd name="T47" fmla="*/ 92 h 112"/>
                <a:gd name="T48" fmla="*/ 91 w 115"/>
                <a:gd name="T49" fmla="*/ 96 h 112"/>
                <a:gd name="T50" fmla="*/ 85 w 115"/>
                <a:gd name="T51" fmla="*/ 98 h 112"/>
                <a:gd name="T52" fmla="*/ 81 w 115"/>
                <a:gd name="T53" fmla="*/ 102 h 112"/>
                <a:gd name="T54" fmla="*/ 75 w 115"/>
                <a:gd name="T55" fmla="*/ 104 h 112"/>
                <a:gd name="T56" fmla="*/ 71 w 115"/>
                <a:gd name="T57" fmla="*/ 106 h 112"/>
                <a:gd name="T58" fmla="*/ 65 w 115"/>
                <a:gd name="T59" fmla="*/ 106 h 112"/>
                <a:gd name="T60" fmla="*/ 59 w 115"/>
                <a:gd name="T61" fmla="*/ 106 h 112"/>
                <a:gd name="T62" fmla="*/ 53 w 115"/>
                <a:gd name="T63" fmla="*/ 106 h 112"/>
                <a:gd name="T64" fmla="*/ 49 w 115"/>
                <a:gd name="T65" fmla="*/ 106 h 112"/>
                <a:gd name="T66" fmla="*/ 43 w 115"/>
                <a:gd name="T67" fmla="*/ 104 h 112"/>
                <a:gd name="T68" fmla="*/ 39 w 115"/>
                <a:gd name="T69" fmla="*/ 102 h 112"/>
                <a:gd name="T70" fmla="*/ 35 w 115"/>
                <a:gd name="T71" fmla="*/ 100 h 112"/>
                <a:gd name="T72" fmla="*/ 31 w 115"/>
                <a:gd name="T73" fmla="*/ 98 h 112"/>
                <a:gd name="T74" fmla="*/ 27 w 115"/>
                <a:gd name="T75" fmla="*/ 96 h 112"/>
                <a:gd name="T76" fmla="*/ 23 w 115"/>
                <a:gd name="T77" fmla="*/ 92 h 112"/>
                <a:gd name="T78" fmla="*/ 18 w 115"/>
                <a:gd name="T79" fmla="*/ 88 h 112"/>
                <a:gd name="T80" fmla="*/ 16 w 115"/>
                <a:gd name="T81" fmla="*/ 84 h 112"/>
                <a:gd name="T82" fmla="*/ 12 w 115"/>
                <a:gd name="T83" fmla="*/ 78 h 112"/>
                <a:gd name="T84" fmla="*/ 10 w 115"/>
                <a:gd name="T85" fmla="*/ 74 h 112"/>
                <a:gd name="T86" fmla="*/ 8 w 115"/>
                <a:gd name="T87" fmla="*/ 68 h 112"/>
                <a:gd name="T88" fmla="*/ 8 w 115"/>
                <a:gd name="T89" fmla="*/ 62 h 112"/>
                <a:gd name="T90" fmla="*/ 6 w 115"/>
                <a:gd name="T91" fmla="*/ 56 h 112"/>
                <a:gd name="T92" fmla="*/ 8 w 115"/>
                <a:gd name="T93" fmla="*/ 52 h 112"/>
                <a:gd name="T94" fmla="*/ 8 w 115"/>
                <a:gd name="T95" fmla="*/ 44 h 112"/>
                <a:gd name="T96" fmla="*/ 10 w 115"/>
                <a:gd name="T97" fmla="*/ 40 h 112"/>
                <a:gd name="T98" fmla="*/ 12 w 115"/>
                <a:gd name="T99" fmla="*/ 34 h 112"/>
                <a:gd name="T100" fmla="*/ 16 w 115"/>
                <a:gd name="T101" fmla="*/ 28 h 112"/>
                <a:gd name="T102" fmla="*/ 20 w 115"/>
                <a:gd name="T103" fmla="*/ 22 h 112"/>
                <a:gd name="T104" fmla="*/ 25 w 115"/>
                <a:gd name="T105" fmla="*/ 18 h 112"/>
                <a:gd name="T106" fmla="*/ 31 w 115"/>
                <a:gd name="T107" fmla="*/ 14 h 112"/>
                <a:gd name="T108" fmla="*/ 35 w 115"/>
                <a:gd name="T109" fmla="*/ 10 h 112"/>
                <a:gd name="T110" fmla="*/ 39 w 115"/>
                <a:gd name="T111" fmla="*/ 1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5" h="112">
                  <a:moveTo>
                    <a:pt x="41" y="8"/>
                  </a:moveTo>
                  <a:lnTo>
                    <a:pt x="39" y="2"/>
                  </a:lnTo>
                  <a:lnTo>
                    <a:pt x="41" y="2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1" y="6"/>
                  </a:lnTo>
                  <a:lnTo>
                    <a:pt x="53" y="6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57" y="6"/>
                  </a:lnTo>
                  <a:lnTo>
                    <a:pt x="61" y="6"/>
                  </a:lnTo>
                  <a:lnTo>
                    <a:pt x="61" y="0"/>
                  </a:lnTo>
                  <a:lnTo>
                    <a:pt x="65" y="0"/>
                  </a:lnTo>
                  <a:lnTo>
                    <a:pt x="65" y="6"/>
                  </a:lnTo>
                  <a:lnTo>
                    <a:pt x="67" y="6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1" y="6"/>
                  </a:lnTo>
                  <a:lnTo>
                    <a:pt x="73" y="8"/>
                  </a:lnTo>
                  <a:lnTo>
                    <a:pt x="75" y="2"/>
                  </a:lnTo>
                  <a:lnTo>
                    <a:pt x="79" y="2"/>
                  </a:lnTo>
                  <a:lnTo>
                    <a:pt x="77" y="8"/>
                  </a:lnTo>
                  <a:lnTo>
                    <a:pt x="79" y="10"/>
                  </a:lnTo>
                  <a:lnTo>
                    <a:pt x="81" y="4"/>
                  </a:lnTo>
                  <a:lnTo>
                    <a:pt x="83" y="6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7" y="14"/>
                  </a:lnTo>
                  <a:lnTo>
                    <a:pt x="89" y="16"/>
                  </a:lnTo>
                  <a:lnTo>
                    <a:pt x="93" y="10"/>
                  </a:lnTo>
                  <a:lnTo>
                    <a:pt x="95" y="12"/>
                  </a:lnTo>
                  <a:lnTo>
                    <a:pt x="93" y="18"/>
                  </a:lnTo>
                  <a:lnTo>
                    <a:pt x="93" y="18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5" y="22"/>
                  </a:lnTo>
                  <a:lnTo>
                    <a:pt x="97" y="22"/>
                  </a:lnTo>
                  <a:lnTo>
                    <a:pt x="101" y="20"/>
                  </a:lnTo>
                  <a:lnTo>
                    <a:pt x="103" y="20"/>
                  </a:lnTo>
                  <a:lnTo>
                    <a:pt x="99" y="26"/>
                  </a:lnTo>
                  <a:lnTo>
                    <a:pt x="99" y="26"/>
                  </a:lnTo>
                  <a:lnTo>
                    <a:pt x="105" y="24"/>
                  </a:lnTo>
                  <a:lnTo>
                    <a:pt x="105" y="24"/>
                  </a:lnTo>
                  <a:lnTo>
                    <a:pt x="101" y="30"/>
                  </a:lnTo>
                  <a:lnTo>
                    <a:pt x="103" y="30"/>
                  </a:lnTo>
                  <a:lnTo>
                    <a:pt x="109" y="28"/>
                  </a:lnTo>
                  <a:lnTo>
                    <a:pt x="109" y="30"/>
                  </a:lnTo>
                  <a:lnTo>
                    <a:pt x="105" y="34"/>
                  </a:lnTo>
                  <a:lnTo>
                    <a:pt x="105" y="36"/>
                  </a:lnTo>
                  <a:lnTo>
                    <a:pt x="111" y="34"/>
                  </a:lnTo>
                  <a:lnTo>
                    <a:pt x="111" y="36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07" y="44"/>
                  </a:lnTo>
                  <a:lnTo>
                    <a:pt x="109" y="46"/>
                  </a:lnTo>
                  <a:lnTo>
                    <a:pt x="115" y="44"/>
                  </a:lnTo>
                  <a:lnTo>
                    <a:pt x="115" y="46"/>
                  </a:lnTo>
                  <a:lnTo>
                    <a:pt x="109" y="50"/>
                  </a:lnTo>
                  <a:lnTo>
                    <a:pt x="109" y="50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09" y="54"/>
                  </a:lnTo>
                  <a:lnTo>
                    <a:pt x="109" y="56"/>
                  </a:lnTo>
                  <a:lnTo>
                    <a:pt x="115" y="58"/>
                  </a:lnTo>
                  <a:lnTo>
                    <a:pt x="115" y="60"/>
                  </a:lnTo>
                  <a:lnTo>
                    <a:pt x="109" y="60"/>
                  </a:lnTo>
                  <a:lnTo>
                    <a:pt x="109" y="62"/>
                  </a:lnTo>
                  <a:lnTo>
                    <a:pt x="115" y="64"/>
                  </a:lnTo>
                  <a:lnTo>
                    <a:pt x="115" y="66"/>
                  </a:lnTo>
                  <a:lnTo>
                    <a:pt x="109" y="66"/>
                  </a:lnTo>
                  <a:lnTo>
                    <a:pt x="107" y="68"/>
                  </a:lnTo>
                  <a:lnTo>
                    <a:pt x="113" y="70"/>
                  </a:lnTo>
                  <a:lnTo>
                    <a:pt x="113" y="72"/>
                  </a:lnTo>
                  <a:lnTo>
                    <a:pt x="107" y="72"/>
                  </a:lnTo>
                  <a:lnTo>
                    <a:pt x="107" y="74"/>
                  </a:lnTo>
                  <a:lnTo>
                    <a:pt x="111" y="76"/>
                  </a:lnTo>
                  <a:lnTo>
                    <a:pt x="111" y="78"/>
                  </a:lnTo>
                  <a:lnTo>
                    <a:pt x="105" y="76"/>
                  </a:lnTo>
                  <a:lnTo>
                    <a:pt x="105" y="78"/>
                  </a:lnTo>
                  <a:lnTo>
                    <a:pt x="109" y="82"/>
                  </a:lnTo>
                  <a:lnTo>
                    <a:pt x="107" y="84"/>
                  </a:lnTo>
                  <a:lnTo>
                    <a:pt x="101" y="82"/>
                  </a:lnTo>
                  <a:lnTo>
                    <a:pt x="101" y="84"/>
                  </a:lnTo>
                  <a:lnTo>
                    <a:pt x="105" y="88"/>
                  </a:lnTo>
                  <a:lnTo>
                    <a:pt x="105" y="90"/>
                  </a:lnTo>
                  <a:lnTo>
                    <a:pt x="99" y="88"/>
                  </a:lnTo>
                  <a:lnTo>
                    <a:pt x="97" y="88"/>
                  </a:lnTo>
                  <a:lnTo>
                    <a:pt x="101" y="94"/>
                  </a:lnTo>
                  <a:lnTo>
                    <a:pt x="99" y="96"/>
                  </a:lnTo>
                  <a:lnTo>
                    <a:pt x="95" y="92"/>
                  </a:lnTo>
                  <a:lnTo>
                    <a:pt x="93" y="94"/>
                  </a:lnTo>
                  <a:lnTo>
                    <a:pt x="97" y="98"/>
                  </a:lnTo>
                  <a:lnTo>
                    <a:pt x="95" y="100"/>
                  </a:lnTo>
                  <a:lnTo>
                    <a:pt x="91" y="96"/>
                  </a:lnTo>
                  <a:lnTo>
                    <a:pt x="89" y="98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85" y="98"/>
                  </a:lnTo>
                  <a:lnTo>
                    <a:pt x="85" y="100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1" y="102"/>
                  </a:lnTo>
                  <a:lnTo>
                    <a:pt x="79" y="102"/>
                  </a:lnTo>
                  <a:lnTo>
                    <a:pt x="81" y="108"/>
                  </a:lnTo>
                  <a:lnTo>
                    <a:pt x="79" y="108"/>
                  </a:lnTo>
                  <a:lnTo>
                    <a:pt x="75" y="104"/>
                  </a:lnTo>
                  <a:lnTo>
                    <a:pt x="73" y="104"/>
                  </a:lnTo>
                  <a:lnTo>
                    <a:pt x="75" y="110"/>
                  </a:lnTo>
                  <a:lnTo>
                    <a:pt x="73" y="110"/>
                  </a:lnTo>
                  <a:lnTo>
                    <a:pt x="71" y="106"/>
                  </a:lnTo>
                  <a:lnTo>
                    <a:pt x="67" y="106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5" y="106"/>
                  </a:lnTo>
                  <a:lnTo>
                    <a:pt x="63" y="106"/>
                  </a:lnTo>
                  <a:lnTo>
                    <a:pt x="63" y="112"/>
                  </a:lnTo>
                  <a:lnTo>
                    <a:pt x="61" y="112"/>
                  </a:lnTo>
                  <a:lnTo>
                    <a:pt x="59" y="106"/>
                  </a:lnTo>
                  <a:lnTo>
                    <a:pt x="57" y="106"/>
                  </a:lnTo>
                  <a:lnTo>
                    <a:pt x="57" y="112"/>
                  </a:lnTo>
                  <a:lnTo>
                    <a:pt x="55" y="112"/>
                  </a:lnTo>
                  <a:lnTo>
                    <a:pt x="53" y="106"/>
                  </a:lnTo>
                  <a:lnTo>
                    <a:pt x="51" y="106"/>
                  </a:lnTo>
                  <a:lnTo>
                    <a:pt x="51" y="112"/>
                  </a:lnTo>
                  <a:lnTo>
                    <a:pt x="49" y="112"/>
                  </a:lnTo>
                  <a:lnTo>
                    <a:pt x="49" y="106"/>
                  </a:lnTo>
                  <a:lnTo>
                    <a:pt x="47" y="106"/>
                  </a:lnTo>
                  <a:lnTo>
                    <a:pt x="43" y="110"/>
                  </a:lnTo>
                  <a:lnTo>
                    <a:pt x="43" y="110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39" y="108"/>
                  </a:lnTo>
                  <a:lnTo>
                    <a:pt x="37" y="108"/>
                  </a:lnTo>
                  <a:lnTo>
                    <a:pt x="39" y="102"/>
                  </a:lnTo>
                  <a:lnTo>
                    <a:pt x="37" y="102"/>
                  </a:lnTo>
                  <a:lnTo>
                    <a:pt x="33" y="106"/>
                  </a:lnTo>
                  <a:lnTo>
                    <a:pt x="33" y="106"/>
                  </a:lnTo>
                  <a:lnTo>
                    <a:pt x="35" y="100"/>
                  </a:lnTo>
                  <a:lnTo>
                    <a:pt x="33" y="100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31" y="98"/>
                  </a:lnTo>
                  <a:lnTo>
                    <a:pt x="29" y="98"/>
                  </a:lnTo>
                  <a:lnTo>
                    <a:pt x="25" y="102"/>
                  </a:lnTo>
                  <a:lnTo>
                    <a:pt x="23" y="100"/>
                  </a:lnTo>
                  <a:lnTo>
                    <a:pt x="27" y="96"/>
                  </a:lnTo>
                  <a:lnTo>
                    <a:pt x="25" y="94"/>
                  </a:lnTo>
                  <a:lnTo>
                    <a:pt x="20" y="98"/>
                  </a:lnTo>
                  <a:lnTo>
                    <a:pt x="18" y="96"/>
                  </a:lnTo>
                  <a:lnTo>
                    <a:pt x="23" y="92"/>
                  </a:lnTo>
                  <a:lnTo>
                    <a:pt x="23" y="92"/>
                  </a:lnTo>
                  <a:lnTo>
                    <a:pt x="16" y="94"/>
                  </a:lnTo>
                  <a:lnTo>
                    <a:pt x="14" y="92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12" y="90"/>
                  </a:lnTo>
                  <a:lnTo>
                    <a:pt x="12" y="88"/>
                  </a:lnTo>
                  <a:lnTo>
                    <a:pt x="16" y="84"/>
                  </a:lnTo>
                  <a:lnTo>
                    <a:pt x="14" y="82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4" y="72"/>
                  </a:lnTo>
                  <a:lnTo>
                    <a:pt x="2" y="70"/>
                  </a:lnTo>
                  <a:lnTo>
                    <a:pt x="8" y="68"/>
                  </a:lnTo>
                  <a:lnTo>
                    <a:pt x="8" y="66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8" y="62"/>
                  </a:lnTo>
                  <a:lnTo>
                    <a:pt x="6" y="60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6" y="28"/>
                  </a:lnTo>
                  <a:lnTo>
                    <a:pt x="16" y="26"/>
                  </a:lnTo>
                  <a:lnTo>
                    <a:pt x="12" y="22"/>
                  </a:lnTo>
                  <a:lnTo>
                    <a:pt x="14" y="20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31" y="14"/>
                  </a:lnTo>
                  <a:lnTo>
                    <a:pt x="33" y="12"/>
                  </a:lnTo>
                  <a:lnTo>
                    <a:pt x="29" y="8"/>
                  </a:lnTo>
                  <a:lnTo>
                    <a:pt x="31" y="6"/>
                  </a:lnTo>
                  <a:lnTo>
                    <a:pt x="35" y="10"/>
                  </a:lnTo>
                  <a:lnTo>
                    <a:pt x="37" y="10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9" y="10"/>
                  </a:lnTo>
                  <a:lnTo>
                    <a:pt x="41" y="8"/>
                  </a:lnTo>
                  <a:lnTo>
                    <a:pt x="41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Oval 527"/>
            <p:cNvSpPr>
              <a:spLocks noChangeArrowheads="1"/>
            </p:cNvSpPr>
            <p:nvPr/>
          </p:nvSpPr>
          <p:spPr bwMode="auto">
            <a:xfrm>
              <a:off x="3309939" y="4189412"/>
              <a:ext cx="82550" cy="857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528"/>
            <p:cNvSpPr>
              <a:spLocks/>
            </p:cNvSpPr>
            <p:nvPr/>
          </p:nvSpPr>
          <p:spPr bwMode="auto">
            <a:xfrm>
              <a:off x="3309939" y="4217987"/>
              <a:ext cx="41275" cy="53975"/>
            </a:xfrm>
            <a:custGeom>
              <a:avLst/>
              <a:gdLst>
                <a:gd name="T0" fmla="*/ 3 w 13"/>
                <a:gd name="T1" fmla="*/ 11 h 17"/>
                <a:gd name="T2" fmla="*/ 7 w 13"/>
                <a:gd name="T3" fmla="*/ 15 h 17"/>
                <a:gd name="T4" fmla="*/ 3 w 13"/>
                <a:gd name="T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7">
                  <a:moveTo>
                    <a:pt x="3" y="11"/>
                  </a:moveTo>
                  <a:cubicBezTo>
                    <a:pt x="4" y="12"/>
                    <a:pt x="5" y="14"/>
                    <a:pt x="7" y="15"/>
                  </a:cubicBezTo>
                  <a:cubicBezTo>
                    <a:pt x="13" y="17"/>
                    <a:pt x="0" y="0"/>
                    <a:pt x="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529"/>
            <p:cNvSpPr>
              <a:spLocks/>
            </p:cNvSpPr>
            <p:nvPr/>
          </p:nvSpPr>
          <p:spPr bwMode="auto">
            <a:xfrm>
              <a:off x="3459164" y="4129087"/>
              <a:ext cx="88900" cy="92075"/>
            </a:xfrm>
            <a:custGeom>
              <a:avLst/>
              <a:gdLst>
                <a:gd name="T0" fmla="*/ 0 w 28"/>
                <a:gd name="T1" fmla="*/ 26 h 29"/>
                <a:gd name="T2" fmla="*/ 1 w 28"/>
                <a:gd name="T3" fmla="*/ 29 h 29"/>
                <a:gd name="T4" fmla="*/ 2 w 28"/>
                <a:gd name="T5" fmla="*/ 26 h 29"/>
                <a:gd name="T6" fmla="*/ 4 w 28"/>
                <a:gd name="T7" fmla="*/ 29 h 29"/>
                <a:gd name="T8" fmla="*/ 5 w 28"/>
                <a:gd name="T9" fmla="*/ 26 h 29"/>
                <a:gd name="T10" fmla="*/ 6 w 28"/>
                <a:gd name="T11" fmla="*/ 29 h 29"/>
                <a:gd name="T12" fmla="*/ 8 w 28"/>
                <a:gd name="T13" fmla="*/ 26 h 29"/>
                <a:gd name="T14" fmla="*/ 9 w 28"/>
                <a:gd name="T15" fmla="*/ 28 h 29"/>
                <a:gd name="T16" fmla="*/ 10 w 28"/>
                <a:gd name="T17" fmla="*/ 25 h 29"/>
                <a:gd name="T18" fmla="*/ 12 w 28"/>
                <a:gd name="T19" fmla="*/ 27 h 29"/>
                <a:gd name="T20" fmla="*/ 12 w 28"/>
                <a:gd name="T21" fmla="*/ 24 h 29"/>
                <a:gd name="T22" fmla="*/ 15 w 28"/>
                <a:gd name="T23" fmla="*/ 26 h 29"/>
                <a:gd name="T24" fmla="*/ 15 w 28"/>
                <a:gd name="T25" fmla="*/ 23 h 29"/>
                <a:gd name="T26" fmla="*/ 17 w 28"/>
                <a:gd name="T27" fmla="*/ 24 h 29"/>
                <a:gd name="T28" fmla="*/ 17 w 28"/>
                <a:gd name="T29" fmla="*/ 21 h 29"/>
                <a:gd name="T30" fmla="*/ 20 w 28"/>
                <a:gd name="T31" fmla="*/ 22 h 29"/>
                <a:gd name="T32" fmla="*/ 19 w 28"/>
                <a:gd name="T33" fmla="*/ 20 h 29"/>
                <a:gd name="T34" fmla="*/ 22 w 28"/>
                <a:gd name="T35" fmla="*/ 20 h 29"/>
                <a:gd name="T36" fmla="*/ 21 w 28"/>
                <a:gd name="T37" fmla="*/ 17 h 29"/>
                <a:gd name="T38" fmla="*/ 24 w 28"/>
                <a:gd name="T39" fmla="*/ 18 h 29"/>
                <a:gd name="T40" fmla="*/ 22 w 28"/>
                <a:gd name="T41" fmla="*/ 15 h 29"/>
                <a:gd name="T42" fmla="*/ 25 w 28"/>
                <a:gd name="T43" fmla="*/ 15 h 29"/>
                <a:gd name="T44" fmla="*/ 24 w 28"/>
                <a:gd name="T45" fmla="*/ 12 h 29"/>
                <a:gd name="T46" fmla="*/ 27 w 28"/>
                <a:gd name="T47" fmla="*/ 12 h 29"/>
                <a:gd name="T48" fmla="*/ 25 w 28"/>
                <a:gd name="T49" fmla="*/ 10 h 29"/>
                <a:gd name="T50" fmla="*/ 27 w 28"/>
                <a:gd name="T51" fmla="*/ 10 h 29"/>
                <a:gd name="T52" fmla="*/ 25 w 28"/>
                <a:gd name="T53" fmla="*/ 8 h 29"/>
                <a:gd name="T54" fmla="*/ 28 w 28"/>
                <a:gd name="T55" fmla="*/ 7 h 29"/>
                <a:gd name="T56" fmla="*/ 26 w 28"/>
                <a:gd name="T57" fmla="*/ 5 h 29"/>
                <a:gd name="T58" fmla="*/ 28 w 28"/>
                <a:gd name="T59" fmla="*/ 4 h 29"/>
                <a:gd name="T60" fmla="*/ 26 w 28"/>
                <a:gd name="T61" fmla="*/ 2 h 29"/>
                <a:gd name="T62" fmla="*/ 28 w 28"/>
                <a:gd name="T63" fmla="*/ 1 h 29"/>
                <a:gd name="T64" fmla="*/ 11 w 28"/>
                <a:gd name="T65" fmla="*/ 0 h 29"/>
                <a:gd name="T66" fmla="*/ 0 w 28"/>
                <a:gd name="T67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9">
                  <a:moveTo>
                    <a:pt x="0" y="16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1"/>
                    <a:pt x="7" y="16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530"/>
            <p:cNvSpPr>
              <a:spLocks/>
            </p:cNvSpPr>
            <p:nvPr/>
          </p:nvSpPr>
          <p:spPr bwMode="auto">
            <a:xfrm>
              <a:off x="3884614" y="35575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531"/>
            <p:cNvSpPr>
              <a:spLocks/>
            </p:cNvSpPr>
            <p:nvPr/>
          </p:nvSpPr>
          <p:spPr bwMode="auto">
            <a:xfrm>
              <a:off x="3884614" y="35575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532"/>
            <p:cNvSpPr>
              <a:spLocks/>
            </p:cNvSpPr>
            <p:nvPr/>
          </p:nvSpPr>
          <p:spPr bwMode="auto">
            <a:xfrm>
              <a:off x="3903664" y="3576637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533"/>
            <p:cNvSpPr>
              <a:spLocks noEditPoints="1"/>
            </p:cNvSpPr>
            <p:nvPr/>
          </p:nvSpPr>
          <p:spPr bwMode="auto">
            <a:xfrm>
              <a:off x="4084639" y="3633787"/>
              <a:ext cx="555625" cy="762000"/>
            </a:xfrm>
            <a:custGeom>
              <a:avLst/>
              <a:gdLst>
                <a:gd name="T0" fmla="*/ 78 w 175"/>
                <a:gd name="T1" fmla="*/ 72 h 240"/>
                <a:gd name="T2" fmla="*/ 132 w 175"/>
                <a:gd name="T3" fmla="*/ 7 h 240"/>
                <a:gd name="T4" fmla="*/ 153 w 175"/>
                <a:gd name="T5" fmla="*/ 72 h 240"/>
                <a:gd name="T6" fmla="*/ 78 w 175"/>
                <a:gd name="T7" fmla="*/ 72 h 240"/>
                <a:gd name="T8" fmla="*/ 133 w 175"/>
                <a:gd name="T9" fmla="*/ 149 h 240"/>
                <a:gd name="T10" fmla="*/ 93 w 175"/>
                <a:gd name="T11" fmla="*/ 102 h 240"/>
                <a:gd name="T12" fmla="*/ 95 w 175"/>
                <a:gd name="T13" fmla="*/ 89 h 240"/>
                <a:gd name="T14" fmla="*/ 153 w 175"/>
                <a:gd name="T15" fmla="*/ 85 h 240"/>
                <a:gd name="T16" fmla="*/ 133 w 175"/>
                <a:gd name="T17" fmla="*/ 149 h 240"/>
                <a:gd name="T18" fmla="*/ 131 w 175"/>
                <a:gd name="T19" fmla="*/ 154 h 240"/>
                <a:gd name="T20" fmla="*/ 132 w 175"/>
                <a:gd name="T21" fmla="*/ 156 h 240"/>
                <a:gd name="T22" fmla="*/ 131 w 175"/>
                <a:gd name="T23" fmla="*/ 0 h 240"/>
                <a:gd name="T24" fmla="*/ 130 w 175"/>
                <a:gd name="T25" fmla="*/ 1 h 240"/>
                <a:gd name="T26" fmla="*/ 72 w 175"/>
                <a:gd name="T27" fmla="*/ 72 h 240"/>
                <a:gd name="T28" fmla="*/ 1 w 175"/>
                <a:gd name="T29" fmla="*/ 72 h 240"/>
                <a:gd name="T30" fmla="*/ 1 w 175"/>
                <a:gd name="T31" fmla="*/ 85 h 240"/>
                <a:gd name="T32" fmla="*/ 38 w 175"/>
                <a:gd name="T33" fmla="*/ 89 h 240"/>
                <a:gd name="T34" fmla="*/ 42 w 175"/>
                <a:gd name="T35" fmla="*/ 134 h 240"/>
                <a:gd name="T36" fmla="*/ 0 w 175"/>
                <a:gd name="T37" fmla="*/ 240 h 240"/>
                <a:gd name="T38" fmla="*/ 20 w 175"/>
                <a:gd name="T39" fmla="*/ 239 h 240"/>
                <a:gd name="T40" fmla="*/ 67 w 175"/>
                <a:gd name="T41" fmla="*/ 156 h 240"/>
                <a:gd name="T42" fmla="*/ 112 w 175"/>
                <a:gd name="T43" fmla="*/ 239 h 240"/>
                <a:gd name="T44" fmla="*/ 132 w 175"/>
                <a:gd name="T45" fmla="*/ 240 h 240"/>
                <a:gd name="T46" fmla="*/ 90 w 175"/>
                <a:gd name="T47" fmla="*/ 134 h 240"/>
                <a:gd name="T48" fmla="*/ 93 w 175"/>
                <a:gd name="T49" fmla="*/ 109 h 240"/>
                <a:gd name="T50" fmla="*/ 131 w 175"/>
                <a:gd name="T51" fmla="*/ 15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240">
                  <a:moveTo>
                    <a:pt x="78" y="72"/>
                  </a:moveTo>
                  <a:cubicBezTo>
                    <a:pt x="132" y="7"/>
                    <a:pt x="132" y="7"/>
                    <a:pt x="132" y="7"/>
                  </a:cubicBezTo>
                  <a:cubicBezTo>
                    <a:pt x="145" y="24"/>
                    <a:pt x="151" y="47"/>
                    <a:pt x="153" y="72"/>
                  </a:cubicBezTo>
                  <a:cubicBezTo>
                    <a:pt x="78" y="72"/>
                    <a:pt x="78" y="72"/>
                    <a:pt x="78" y="72"/>
                  </a:cubicBezTo>
                  <a:close/>
                  <a:moveTo>
                    <a:pt x="133" y="149"/>
                  </a:moveTo>
                  <a:cubicBezTo>
                    <a:pt x="93" y="102"/>
                    <a:pt x="93" y="102"/>
                    <a:pt x="93" y="102"/>
                  </a:cubicBezTo>
                  <a:cubicBezTo>
                    <a:pt x="95" y="89"/>
                    <a:pt x="95" y="89"/>
                    <a:pt x="95" y="89"/>
                  </a:cubicBezTo>
                  <a:cubicBezTo>
                    <a:pt x="153" y="85"/>
                    <a:pt x="153" y="85"/>
                    <a:pt x="153" y="85"/>
                  </a:cubicBezTo>
                  <a:cubicBezTo>
                    <a:pt x="150" y="109"/>
                    <a:pt x="144" y="131"/>
                    <a:pt x="133" y="149"/>
                  </a:cubicBezTo>
                  <a:close/>
                  <a:moveTo>
                    <a:pt x="131" y="154"/>
                  </a:moveTo>
                  <a:cubicBezTo>
                    <a:pt x="132" y="156"/>
                    <a:pt x="132" y="156"/>
                    <a:pt x="132" y="156"/>
                  </a:cubicBezTo>
                  <a:cubicBezTo>
                    <a:pt x="172" y="111"/>
                    <a:pt x="175" y="42"/>
                    <a:pt x="131" y="0"/>
                  </a:cubicBezTo>
                  <a:cubicBezTo>
                    <a:pt x="130" y="1"/>
                    <a:pt x="130" y="1"/>
                    <a:pt x="130" y="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38" y="89"/>
                    <a:pt x="38" y="89"/>
                    <a:pt x="38" y="89"/>
                  </a:cubicBezTo>
                  <a:cubicBezTo>
                    <a:pt x="42" y="134"/>
                    <a:pt x="42" y="134"/>
                    <a:pt x="42" y="134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20" y="239"/>
                    <a:pt x="20" y="239"/>
                    <a:pt x="20" y="239"/>
                  </a:cubicBezTo>
                  <a:cubicBezTo>
                    <a:pt x="67" y="156"/>
                    <a:pt x="67" y="156"/>
                    <a:pt x="67" y="156"/>
                  </a:cubicBezTo>
                  <a:cubicBezTo>
                    <a:pt x="112" y="239"/>
                    <a:pt x="112" y="239"/>
                    <a:pt x="112" y="239"/>
                  </a:cubicBezTo>
                  <a:cubicBezTo>
                    <a:pt x="132" y="240"/>
                    <a:pt x="132" y="240"/>
                    <a:pt x="132" y="240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131" y="1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Oval 534"/>
            <p:cNvSpPr>
              <a:spLocks noChangeArrowheads="1"/>
            </p:cNvSpPr>
            <p:nvPr/>
          </p:nvSpPr>
          <p:spPr bwMode="auto">
            <a:xfrm>
              <a:off x="4214814" y="3735387"/>
              <a:ext cx="101600" cy="1047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535"/>
            <p:cNvSpPr>
              <a:spLocks/>
            </p:cNvSpPr>
            <p:nvPr/>
          </p:nvSpPr>
          <p:spPr bwMode="auto">
            <a:xfrm>
              <a:off x="5053014" y="35575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536"/>
            <p:cNvSpPr>
              <a:spLocks/>
            </p:cNvSpPr>
            <p:nvPr/>
          </p:nvSpPr>
          <p:spPr bwMode="auto">
            <a:xfrm>
              <a:off x="5053014" y="35575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537"/>
            <p:cNvSpPr>
              <a:spLocks/>
            </p:cNvSpPr>
            <p:nvPr/>
          </p:nvSpPr>
          <p:spPr bwMode="auto">
            <a:xfrm>
              <a:off x="5072064" y="3576637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538"/>
            <p:cNvSpPr>
              <a:spLocks/>
            </p:cNvSpPr>
            <p:nvPr/>
          </p:nvSpPr>
          <p:spPr bwMode="auto">
            <a:xfrm>
              <a:off x="5324476" y="3630612"/>
              <a:ext cx="520700" cy="685800"/>
            </a:xfrm>
            <a:custGeom>
              <a:avLst/>
              <a:gdLst>
                <a:gd name="T0" fmla="*/ 11 w 164"/>
                <a:gd name="T1" fmla="*/ 140 h 216"/>
                <a:gd name="T2" fmla="*/ 90 w 164"/>
                <a:gd name="T3" fmla="*/ 140 h 216"/>
                <a:gd name="T4" fmla="*/ 122 w 164"/>
                <a:gd name="T5" fmla="*/ 216 h 216"/>
                <a:gd name="T6" fmla="*/ 164 w 164"/>
                <a:gd name="T7" fmla="*/ 199 h 216"/>
                <a:gd name="T8" fmla="*/ 158 w 164"/>
                <a:gd name="T9" fmla="*/ 183 h 216"/>
                <a:gd name="T10" fmla="*/ 134 w 164"/>
                <a:gd name="T11" fmla="*/ 192 h 216"/>
                <a:gd name="T12" fmla="*/ 103 w 164"/>
                <a:gd name="T13" fmla="*/ 120 h 216"/>
                <a:gd name="T14" fmla="*/ 30 w 164"/>
                <a:gd name="T15" fmla="*/ 121 h 216"/>
                <a:gd name="T16" fmla="*/ 29 w 164"/>
                <a:gd name="T17" fmla="*/ 107 h 216"/>
                <a:gd name="T18" fmla="*/ 82 w 164"/>
                <a:gd name="T19" fmla="*/ 107 h 216"/>
                <a:gd name="T20" fmla="*/ 82 w 164"/>
                <a:gd name="T21" fmla="*/ 87 h 216"/>
                <a:gd name="T22" fmla="*/ 27 w 164"/>
                <a:gd name="T23" fmla="*/ 87 h 216"/>
                <a:gd name="T24" fmla="*/ 24 w 164"/>
                <a:gd name="T25" fmla="*/ 43 h 216"/>
                <a:gd name="T26" fmla="*/ 31 w 164"/>
                <a:gd name="T27" fmla="*/ 41 h 216"/>
                <a:gd name="T28" fmla="*/ 44 w 164"/>
                <a:gd name="T29" fmla="*/ 22 h 216"/>
                <a:gd name="T30" fmla="*/ 29 w 164"/>
                <a:gd name="T31" fmla="*/ 2 h 216"/>
                <a:gd name="T32" fmla="*/ 11 w 164"/>
                <a:gd name="T33" fmla="*/ 4 h 216"/>
                <a:gd name="T34" fmla="*/ 1 w 164"/>
                <a:gd name="T35" fmla="*/ 24 h 216"/>
                <a:gd name="T36" fmla="*/ 2 w 164"/>
                <a:gd name="T37" fmla="*/ 29 h 216"/>
                <a:gd name="T38" fmla="*/ 3 w 164"/>
                <a:gd name="T39" fmla="*/ 33 h 216"/>
                <a:gd name="T40" fmla="*/ 11 w 164"/>
                <a:gd name="T41" fmla="*/ 14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4" h="216">
                  <a:moveTo>
                    <a:pt x="11" y="140"/>
                  </a:moveTo>
                  <a:cubicBezTo>
                    <a:pt x="90" y="140"/>
                    <a:pt x="90" y="140"/>
                    <a:pt x="90" y="140"/>
                  </a:cubicBezTo>
                  <a:cubicBezTo>
                    <a:pt x="122" y="216"/>
                    <a:pt x="122" y="216"/>
                    <a:pt x="122" y="216"/>
                  </a:cubicBezTo>
                  <a:cubicBezTo>
                    <a:pt x="164" y="199"/>
                    <a:pt x="164" y="199"/>
                    <a:pt x="164" y="199"/>
                  </a:cubicBezTo>
                  <a:cubicBezTo>
                    <a:pt x="158" y="183"/>
                    <a:pt x="158" y="183"/>
                    <a:pt x="158" y="183"/>
                  </a:cubicBezTo>
                  <a:cubicBezTo>
                    <a:pt x="134" y="192"/>
                    <a:pt x="134" y="192"/>
                    <a:pt x="134" y="192"/>
                  </a:cubicBezTo>
                  <a:cubicBezTo>
                    <a:pt x="103" y="120"/>
                    <a:pt x="103" y="120"/>
                    <a:pt x="103" y="120"/>
                  </a:cubicBezTo>
                  <a:cubicBezTo>
                    <a:pt x="30" y="121"/>
                    <a:pt x="30" y="121"/>
                    <a:pt x="30" y="121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7" y="43"/>
                    <a:pt x="29" y="42"/>
                    <a:pt x="31" y="41"/>
                  </a:cubicBezTo>
                  <a:cubicBezTo>
                    <a:pt x="39" y="38"/>
                    <a:pt x="44" y="30"/>
                    <a:pt x="44" y="22"/>
                  </a:cubicBezTo>
                  <a:cubicBezTo>
                    <a:pt x="44" y="13"/>
                    <a:pt x="38" y="5"/>
                    <a:pt x="29" y="2"/>
                  </a:cubicBezTo>
                  <a:cubicBezTo>
                    <a:pt x="23" y="0"/>
                    <a:pt x="17" y="1"/>
                    <a:pt x="11" y="4"/>
                  </a:cubicBezTo>
                  <a:cubicBezTo>
                    <a:pt x="4" y="8"/>
                    <a:pt x="0" y="16"/>
                    <a:pt x="1" y="24"/>
                  </a:cubicBezTo>
                  <a:cubicBezTo>
                    <a:pt x="1" y="26"/>
                    <a:pt x="1" y="27"/>
                    <a:pt x="2" y="29"/>
                  </a:cubicBezTo>
                  <a:cubicBezTo>
                    <a:pt x="2" y="30"/>
                    <a:pt x="3" y="31"/>
                    <a:pt x="3" y="33"/>
                  </a:cubicBezTo>
                  <a:cubicBezTo>
                    <a:pt x="11" y="140"/>
                    <a:pt x="11" y="140"/>
                    <a:pt x="11" y="1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539"/>
            <p:cNvSpPr>
              <a:spLocks/>
            </p:cNvSpPr>
            <p:nvPr/>
          </p:nvSpPr>
          <p:spPr bwMode="auto">
            <a:xfrm>
              <a:off x="5176839" y="3919537"/>
              <a:ext cx="477838" cy="476250"/>
            </a:xfrm>
            <a:custGeom>
              <a:avLst/>
              <a:gdLst>
                <a:gd name="T0" fmla="*/ 150 w 150"/>
                <a:gd name="T1" fmla="*/ 107 h 150"/>
                <a:gd name="T2" fmla="*/ 136 w 150"/>
                <a:gd name="T3" fmla="*/ 77 h 150"/>
                <a:gd name="T4" fmla="*/ 132 w 150"/>
                <a:gd name="T5" fmla="*/ 93 h 150"/>
                <a:gd name="T6" fmla="*/ 99 w 150"/>
                <a:gd name="T7" fmla="*/ 125 h 150"/>
                <a:gd name="T8" fmla="*/ 47 w 150"/>
                <a:gd name="T9" fmla="*/ 119 h 150"/>
                <a:gd name="T10" fmla="*/ 23 w 150"/>
                <a:gd name="T11" fmla="*/ 83 h 150"/>
                <a:gd name="T12" fmla="*/ 29 w 150"/>
                <a:gd name="T13" fmla="*/ 44 h 150"/>
                <a:gd name="T14" fmla="*/ 39 w 150"/>
                <a:gd name="T15" fmla="*/ 31 h 150"/>
                <a:gd name="T16" fmla="*/ 48 w 150"/>
                <a:gd name="T17" fmla="*/ 23 h 150"/>
                <a:gd name="T18" fmla="*/ 46 w 150"/>
                <a:gd name="T19" fmla="*/ 0 h 150"/>
                <a:gd name="T20" fmla="*/ 28 w 150"/>
                <a:gd name="T21" fmla="*/ 12 h 150"/>
                <a:gd name="T22" fmla="*/ 3 w 150"/>
                <a:gd name="T23" fmla="*/ 50 h 150"/>
                <a:gd name="T24" fmla="*/ 0 w 150"/>
                <a:gd name="T25" fmla="*/ 72 h 150"/>
                <a:gd name="T26" fmla="*/ 2 w 150"/>
                <a:gd name="T27" fmla="*/ 87 h 150"/>
                <a:gd name="T28" fmla="*/ 35 w 150"/>
                <a:gd name="T29" fmla="*/ 137 h 150"/>
                <a:gd name="T30" fmla="*/ 57 w 150"/>
                <a:gd name="T31" fmla="*/ 147 h 150"/>
                <a:gd name="T32" fmla="*/ 79 w 150"/>
                <a:gd name="T33" fmla="*/ 150 h 150"/>
                <a:gd name="T34" fmla="*/ 101 w 150"/>
                <a:gd name="T35" fmla="*/ 147 h 150"/>
                <a:gd name="T36" fmla="*/ 138 w 150"/>
                <a:gd name="T37" fmla="*/ 124 h 150"/>
                <a:gd name="T38" fmla="*/ 150 w 150"/>
                <a:gd name="T39" fmla="*/ 10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" h="150">
                  <a:moveTo>
                    <a:pt x="150" y="107"/>
                  </a:moveTo>
                  <a:cubicBezTo>
                    <a:pt x="136" y="77"/>
                    <a:pt x="136" y="77"/>
                    <a:pt x="136" y="77"/>
                  </a:cubicBezTo>
                  <a:cubicBezTo>
                    <a:pt x="135" y="83"/>
                    <a:pt x="134" y="88"/>
                    <a:pt x="132" y="93"/>
                  </a:cubicBezTo>
                  <a:cubicBezTo>
                    <a:pt x="126" y="107"/>
                    <a:pt x="114" y="119"/>
                    <a:pt x="99" y="125"/>
                  </a:cubicBezTo>
                  <a:cubicBezTo>
                    <a:pt x="82" y="131"/>
                    <a:pt x="63" y="129"/>
                    <a:pt x="47" y="119"/>
                  </a:cubicBezTo>
                  <a:cubicBezTo>
                    <a:pt x="35" y="111"/>
                    <a:pt x="26" y="98"/>
                    <a:pt x="23" y="83"/>
                  </a:cubicBezTo>
                  <a:cubicBezTo>
                    <a:pt x="20" y="70"/>
                    <a:pt x="22" y="56"/>
                    <a:pt x="29" y="44"/>
                  </a:cubicBezTo>
                  <a:cubicBezTo>
                    <a:pt x="31" y="39"/>
                    <a:pt x="35" y="35"/>
                    <a:pt x="39" y="31"/>
                  </a:cubicBezTo>
                  <a:cubicBezTo>
                    <a:pt x="42" y="28"/>
                    <a:pt x="45" y="26"/>
                    <a:pt x="48" y="23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0" y="3"/>
                    <a:pt x="33" y="7"/>
                    <a:pt x="28" y="12"/>
                  </a:cubicBezTo>
                  <a:cubicBezTo>
                    <a:pt x="16" y="22"/>
                    <a:pt x="7" y="35"/>
                    <a:pt x="3" y="50"/>
                  </a:cubicBezTo>
                  <a:cubicBezTo>
                    <a:pt x="1" y="57"/>
                    <a:pt x="0" y="65"/>
                    <a:pt x="0" y="72"/>
                  </a:cubicBezTo>
                  <a:cubicBezTo>
                    <a:pt x="0" y="77"/>
                    <a:pt x="1" y="82"/>
                    <a:pt x="2" y="87"/>
                  </a:cubicBezTo>
                  <a:cubicBezTo>
                    <a:pt x="6" y="108"/>
                    <a:pt x="18" y="126"/>
                    <a:pt x="35" y="137"/>
                  </a:cubicBezTo>
                  <a:cubicBezTo>
                    <a:pt x="42" y="142"/>
                    <a:pt x="49" y="145"/>
                    <a:pt x="57" y="147"/>
                  </a:cubicBezTo>
                  <a:cubicBezTo>
                    <a:pt x="64" y="149"/>
                    <a:pt x="72" y="150"/>
                    <a:pt x="79" y="150"/>
                  </a:cubicBezTo>
                  <a:cubicBezTo>
                    <a:pt x="87" y="150"/>
                    <a:pt x="94" y="149"/>
                    <a:pt x="101" y="147"/>
                  </a:cubicBezTo>
                  <a:cubicBezTo>
                    <a:pt x="115" y="143"/>
                    <a:pt x="128" y="135"/>
                    <a:pt x="138" y="124"/>
                  </a:cubicBezTo>
                  <a:cubicBezTo>
                    <a:pt x="143" y="119"/>
                    <a:pt x="146" y="113"/>
                    <a:pt x="150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540"/>
            <p:cNvSpPr>
              <a:spLocks/>
            </p:cNvSpPr>
            <p:nvPr/>
          </p:nvSpPr>
          <p:spPr bwMode="auto">
            <a:xfrm>
              <a:off x="6223001" y="35575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541"/>
            <p:cNvSpPr>
              <a:spLocks/>
            </p:cNvSpPr>
            <p:nvPr/>
          </p:nvSpPr>
          <p:spPr bwMode="auto">
            <a:xfrm>
              <a:off x="6223001" y="35575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542"/>
            <p:cNvSpPr>
              <a:spLocks/>
            </p:cNvSpPr>
            <p:nvPr/>
          </p:nvSpPr>
          <p:spPr bwMode="auto">
            <a:xfrm>
              <a:off x="6242051" y="3576637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543"/>
            <p:cNvSpPr>
              <a:spLocks/>
            </p:cNvSpPr>
            <p:nvPr/>
          </p:nvSpPr>
          <p:spPr bwMode="auto">
            <a:xfrm>
              <a:off x="6299201" y="3843337"/>
              <a:ext cx="762000" cy="342900"/>
            </a:xfrm>
            <a:custGeom>
              <a:avLst/>
              <a:gdLst>
                <a:gd name="T0" fmla="*/ 0 w 480"/>
                <a:gd name="T1" fmla="*/ 214 h 216"/>
                <a:gd name="T2" fmla="*/ 34 w 480"/>
                <a:gd name="T3" fmla="*/ 214 h 216"/>
                <a:gd name="T4" fmla="*/ 34 w 480"/>
                <a:gd name="T5" fmla="*/ 172 h 216"/>
                <a:gd name="T6" fmla="*/ 442 w 480"/>
                <a:gd name="T7" fmla="*/ 172 h 216"/>
                <a:gd name="T8" fmla="*/ 442 w 480"/>
                <a:gd name="T9" fmla="*/ 216 h 216"/>
                <a:gd name="T10" fmla="*/ 480 w 480"/>
                <a:gd name="T11" fmla="*/ 216 h 216"/>
                <a:gd name="T12" fmla="*/ 480 w 480"/>
                <a:gd name="T13" fmla="*/ 56 h 216"/>
                <a:gd name="T14" fmla="*/ 444 w 480"/>
                <a:gd name="T15" fmla="*/ 56 h 216"/>
                <a:gd name="T16" fmla="*/ 444 w 480"/>
                <a:gd name="T17" fmla="*/ 126 h 216"/>
                <a:gd name="T18" fmla="*/ 36 w 480"/>
                <a:gd name="T19" fmla="*/ 126 h 216"/>
                <a:gd name="T20" fmla="*/ 36 w 480"/>
                <a:gd name="T21" fmla="*/ 0 h 216"/>
                <a:gd name="T22" fmla="*/ 0 w 480"/>
                <a:gd name="T23" fmla="*/ 0 h 216"/>
                <a:gd name="T24" fmla="*/ 0 w 480"/>
                <a:gd name="T25" fmla="*/ 214 h 216"/>
                <a:gd name="T26" fmla="*/ 0 w 480"/>
                <a:gd name="T27" fmla="*/ 214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0" h="216">
                  <a:moveTo>
                    <a:pt x="0" y="214"/>
                  </a:moveTo>
                  <a:lnTo>
                    <a:pt x="34" y="214"/>
                  </a:lnTo>
                  <a:lnTo>
                    <a:pt x="34" y="172"/>
                  </a:lnTo>
                  <a:lnTo>
                    <a:pt x="442" y="172"/>
                  </a:lnTo>
                  <a:lnTo>
                    <a:pt x="442" y="216"/>
                  </a:lnTo>
                  <a:lnTo>
                    <a:pt x="480" y="216"/>
                  </a:lnTo>
                  <a:lnTo>
                    <a:pt x="480" y="56"/>
                  </a:lnTo>
                  <a:lnTo>
                    <a:pt x="444" y="56"/>
                  </a:lnTo>
                  <a:lnTo>
                    <a:pt x="444" y="126"/>
                  </a:lnTo>
                  <a:lnTo>
                    <a:pt x="36" y="126"/>
                  </a:lnTo>
                  <a:lnTo>
                    <a:pt x="36" y="0"/>
                  </a:lnTo>
                  <a:lnTo>
                    <a:pt x="0" y="0"/>
                  </a:lnTo>
                  <a:lnTo>
                    <a:pt x="0" y="214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544"/>
            <p:cNvSpPr>
              <a:spLocks/>
            </p:cNvSpPr>
            <p:nvPr/>
          </p:nvSpPr>
          <p:spPr bwMode="auto">
            <a:xfrm>
              <a:off x="6505576" y="3929062"/>
              <a:ext cx="466725" cy="82550"/>
            </a:xfrm>
            <a:custGeom>
              <a:avLst/>
              <a:gdLst>
                <a:gd name="T0" fmla="*/ 0 w 147"/>
                <a:gd name="T1" fmla="*/ 26 h 26"/>
                <a:gd name="T2" fmla="*/ 147 w 147"/>
                <a:gd name="T3" fmla="*/ 26 h 26"/>
                <a:gd name="T4" fmla="*/ 144 w 147"/>
                <a:gd name="T5" fmla="*/ 15 h 26"/>
                <a:gd name="T6" fmla="*/ 136 w 147"/>
                <a:gd name="T7" fmla="*/ 6 h 26"/>
                <a:gd name="T8" fmla="*/ 124 w 147"/>
                <a:gd name="T9" fmla="*/ 3 h 26"/>
                <a:gd name="T10" fmla="*/ 99 w 147"/>
                <a:gd name="T11" fmla="*/ 1 h 26"/>
                <a:gd name="T12" fmla="*/ 48 w 147"/>
                <a:gd name="T13" fmla="*/ 1 h 26"/>
                <a:gd name="T14" fmla="*/ 22 w 147"/>
                <a:gd name="T15" fmla="*/ 2 h 26"/>
                <a:gd name="T16" fmla="*/ 6 w 147"/>
                <a:gd name="T17" fmla="*/ 12 h 26"/>
                <a:gd name="T18" fmla="*/ 1 w 147"/>
                <a:gd name="T19" fmla="*/ 20 h 26"/>
                <a:gd name="T20" fmla="*/ 0 w 147"/>
                <a:gd name="T2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" h="26">
                  <a:moveTo>
                    <a:pt x="0" y="26"/>
                  </a:moveTo>
                  <a:cubicBezTo>
                    <a:pt x="147" y="26"/>
                    <a:pt x="147" y="26"/>
                    <a:pt x="147" y="26"/>
                  </a:cubicBezTo>
                  <a:cubicBezTo>
                    <a:pt x="147" y="22"/>
                    <a:pt x="146" y="19"/>
                    <a:pt x="144" y="15"/>
                  </a:cubicBezTo>
                  <a:cubicBezTo>
                    <a:pt x="142" y="11"/>
                    <a:pt x="139" y="8"/>
                    <a:pt x="136" y="6"/>
                  </a:cubicBezTo>
                  <a:cubicBezTo>
                    <a:pt x="132" y="4"/>
                    <a:pt x="128" y="3"/>
                    <a:pt x="124" y="3"/>
                  </a:cubicBezTo>
                  <a:cubicBezTo>
                    <a:pt x="115" y="2"/>
                    <a:pt x="107" y="1"/>
                    <a:pt x="99" y="1"/>
                  </a:cubicBezTo>
                  <a:cubicBezTo>
                    <a:pt x="82" y="0"/>
                    <a:pt x="65" y="0"/>
                    <a:pt x="48" y="1"/>
                  </a:cubicBezTo>
                  <a:cubicBezTo>
                    <a:pt x="39" y="1"/>
                    <a:pt x="31" y="1"/>
                    <a:pt x="22" y="2"/>
                  </a:cubicBezTo>
                  <a:cubicBezTo>
                    <a:pt x="16" y="3"/>
                    <a:pt x="10" y="6"/>
                    <a:pt x="6" y="12"/>
                  </a:cubicBezTo>
                  <a:cubicBezTo>
                    <a:pt x="4" y="14"/>
                    <a:pt x="2" y="17"/>
                    <a:pt x="1" y="20"/>
                  </a:cubicBezTo>
                  <a:cubicBezTo>
                    <a:pt x="1" y="22"/>
                    <a:pt x="1" y="24"/>
                    <a:pt x="0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545"/>
            <p:cNvSpPr>
              <a:spLocks/>
            </p:cNvSpPr>
            <p:nvPr/>
          </p:nvSpPr>
          <p:spPr bwMode="auto">
            <a:xfrm>
              <a:off x="6372226" y="3916362"/>
              <a:ext cx="107950" cy="107950"/>
            </a:xfrm>
            <a:custGeom>
              <a:avLst/>
              <a:gdLst>
                <a:gd name="T0" fmla="*/ 17 w 34"/>
                <a:gd name="T1" fmla="*/ 34 h 34"/>
                <a:gd name="T2" fmla="*/ 31 w 34"/>
                <a:gd name="T3" fmla="*/ 27 h 34"/>
                <a:gd name="T4" fmla="*/ 32 w 34"/>
                <a:gd name="T5" fmla="*/ 12 h 34"/>
                <a:gd name="T6" fmla="*/ 14 w 34"/>
                <a:gd name="T7" fmla="*/ 2 h 34"/>
                <a:gd name="T8" fmla="*/ 2 w 34"/>
                <a:gd name="T9" fmla="*/ 12 h 34"/>
                <a:gd name="T10" fmla="*/ 4 w 34"/>
                <a:gd name="T11" fmla="*/ 27 h 34"/>
                <a:gd name="T12" fmla="*/ 17 w 34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4">
                  <a:moveTo>
                    <a:pt x="17" y="34"/>
                  </a:moveTo>
                  <a:cubicBezTo>
                    <a:pt x="23" y="34"/>
                    <a:pt x="28" y="31"/>
                    <a:pt x="31" y="27"/>
                  </a:cubicBezTo>
                  <a:cubicBezTo>
                    <a:pt x="34" y="22"/>
                    <a:pt x="34" y="17"/>
                    <a:pt x="32" y="12"/>
                  </a:cubicBezTo>
                  <a:cubicBezTo>
                    <a:pt x="29" y="5"/>
                    <a:pt x="22" y="0"/>
                    <a:pt x="14" y="2"/>
                  </a:cubicBezTo>
                  <a:cubicBezTo>
                    <a:pt x="9" y="3"/>
                    <a:pt x="4" y="7"/>
                    <a:pt x="2" y="12"/>
                  </a:cubicBezTo>
                  <a:cubicBezTo>
                    <a:pt x="0" y="16"/>
                    <a:pt x="1" y="22"/>
                    <a:pt x="4" y="27"/>
                  </a:cubicBezTo>
                  <a:cubicBezTo>
                    <a:pt x="7" y="31"/>
                    <a:pt x="12" y="34"/>
                    <a:pt x="17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546"/>
            <p:cNvSpPr>
              <a:spLocks/>
            </p:cNvSpPr>
            <p:nvPr/>
          </p:nvSpPr>
          <p:spPr bwMode="auto">
            <a:xfrm>
              <a:off x="7392989" y="35575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547"/>
            <p:cNvSpPr>
              <a:spLocks/>
            </p:cNvSpPr>
            <p:nvPr/>
          </p:nvSpPr>
          <p:spPr bwMode="auto">
            <a:xfrm>
              <a:off x="7392989" y="35575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548"/>
            <p:cNvSpPr>
              <a:spLocks/>
            </p:cNvSpPr>
            <p:nvPr/>
          </p:nvSpPr>
          <p:spPr bwMode="auto">
            <a:xfrm>
              <a:off x="7412039" y="3576637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549"/>
            <p:cNvSpPr>
              <a:spLocks/>
            </p:cNvSpPr>
            <p:nvPr/>
          </p:nvSpPr>
          <p:spPr bwMode="auto">
            <a:xfrm>
              <a:off x="7729539" y="3633787"/>
              <a:ext cx="241300" cy="765175"/>
            </a:xfrm>
            <a:custGeom>
              <a:avLst/>
              <a:gdLst>
                <a:gd name="T0" fmla="*/ 48 w 76"/>
                <a:gd name="T1" fmla="*/ 0 h 241"/>
                <a:gd name="T2" fmla="*/ 76 w 76"/>
                <a:gd name="T3" fmla="*/ 31 h 241"/>
                <a:gd name="T4" fmla="*/ 66 w 76"/>
                <a:gd name="T5" fmla="*/ 53 h 241"/>
                <a:gd name="T6" fmla="*/ 53 w 76"/>
                <a:gd name="T7" fmla="*/ 75 h 241"/>
                <a:gd name="T8" fmla="*/ 53 w 76"/>
                <a:gd name="T9" fmla="*/ 229 h 241"/>
                <a:gd name="T10" fmla="*/ 46 w 76"/>
                <a:gd name="T11" fmla="*/ 240 h 241"/>
                <a:gd name="T12" fmla="*/ 34 w 76"/>
                <a:gd name="T13" fmla="*/ 240 h 241"/>
                <a:gd name="T14" fmla="*/ 24 w 76"/>
                <a:gd name="T15" fmla="*/ 230 h 241"/>
                <a:gd name="T16" fmla="*/ 24 w 76"/>
                <a:gd name="T17" fmla="*/ 76 h 241"/>
                <a:gd name="T18" fmla="*/ 16 w 76"/>
                <a:gd name="T19" fmla="*/ 59 h 241"/>
                <a:gd name="T20" fmla="*/ 1 w 76"/>
                <a:gd name="T21" fmla="*/ 34 h 241"/>
                <a:gd name="T22" fmla="*/ 21 w 76"/>
                <a:gd name="T23" fmla="*/ 4 h 241"/>
                <a:gd name="T24" fmla="*/ 24 w 76"/>
                <a:gd name="T25" fmla="*/ 35 h 241"/>
                <a:gd name="T26" fmla="*/ 39 w 76"/>
                <a:gd name="T27" fmla="*/ 39 h 241"/>
                <a:gd name="T28" fmla="*/ 52 w 76"/>
                <a:gd name="T29" fmla="*/ 30 h 241"/>
                <a:gd name="T30" fmla="*/ 48 w 76"/>
                <a:gd name="T3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241">
                  <a:moveTo>
                    <a:pt x="48" y="0"/>
                  </a:moveTo>
                  <a:cubicBezTo>
                    <a:pt x="63" y="6"/>
                    <a:pt x="75" y="14"/>
                    <a:pt x="76" y="31"/>
                  </a:cubicBezTo>
                  <a:cubicBezTo>
                    <a:pt x="76" y="41"/>
                    <a:pt x="72" y="48"/>
                    <a:pt x="66" y="53"/>
                  </a:cubicBezTo>
                  <a:cubicBezTo>
                    <a:pt x="57" y="60"/>
                    <a:pt x="53" y="67"/>
                    <a:pt x="53" y="75"/>
                  </a:cubicBezTo>
                  <a:cubicBezTo>
                    <a:pt x="52" y="126"/>
                    <a:pt x="53" y="178"/>
                    <a:pt x="53" y="229"/>
                  </a:cubicBezTo>
                  <a:cubicBezTo>
                    <a:pt x="53" y="237"/>
                    <a:pt x="51" y="240"/>
                    <a:pt x="46" y="240"/>
                  </a:cubicBezTo>
                  <a:cubicBezTo>
                    <a:pt x="42" y="240"/>
                    <a:pt x="38" y="240"/>
                    <a:pt x="34" y="240"/>
                  </a:cubicBezTo>
                  <a:cubicBezTo>
                    <a:pt x="28" y="241"/>
                    <a:pt x="24" y="239"/>
                    <a:pt x="24" y="230"/>
                  </a:cubicBezTo>
                  <a:cubicBezTo>
                    <a:pt x="24" y="178"/>
                    <a:pt x="24" y="127"/>
                    <a:pt x="24" y="76"/>
                  </a:cubicBezTo>
                  <a:cubicBezTo>
                    <a:pt x="24" y="69"/>
                    <a:pt x="23" y="63"/>
                    <a:pt x="16" y="59"/>
                  </a:cubicBezTo>
                  <a:cubicBezTo>
                    <a:pt x="6" y="52"/>
                    <a:pt x="0" y="44"/>
                    <a:pt x="1" y="34"/>
                  </a:cubicBezTo>
                  <a:cubicBezTo>
                    <a:pt x="2" y="19"/>
                    <a:pt x="9" y="12"/>
                    <a:pt x="21" y="4"/>
                  </a:cubicBezTo>
                  <a:cubicBezTo>
                    <a:pt x="22" y="16"/>
                    <a:pt x="23" y="23"/>
                    <a:pt x="24" y="35"/>
                  </a:cubicBezTo>
                  <a:cubicBezTo>
                    <a:pt x="29" y="36"/>
                    <a:pt x="34" y="37"/>
                    <a:pt x="39" y="39"/>
                  </a:cubicBezTo>
                  <a:cubicBezTo>
                    <a:pt x="43" y="36"/>
                    <a:pt x="48" y="33"/>
                    <a:pt x="52" y="30"/>
                  </a:cubicBezTo>
                  <a:cubicBezTo>
                    <a:pt x="50" y="20"/>
                    <a:pt x="49" y="10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550"/>
            <p:cNvSpPr>
              <a:spLocks/>
            </p:cNvSpPr>
            <p:nvPr/>
          </p:nvSpPr>
          <p:spPr bwMode="auto">
            <a:xfrm>
              <a:off x="8561389" y="35575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551"/>
            <p:cNvSpPr>
              <a:spLocks/>
            </p:cNvSpPr>
            <p:nvPr/>
          </p:nvSpPr>
          <p:spPr bwMode="auto">
            <a:xfrm>
              <a:off x="8561389" y="35575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552"/>
            <p:cNvSpPr>
              <a:spLocks/>
            </p:cNvSpPr>
            <p:nvPr/>
          </p:nvSpPr>
          <p:spPr bwMode="auto">
            <a:xfrm>
              <a:off x="8580439" y="3576637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553"/>
            <p:cNvSpPr>
              <a:spLocks noEditPoints="1"/>
            </p:cNvSpPr>
            <p:nvPr/>
          </p:nvSpPr>
          <p:spPr bwMode="auto">
            <a:xfrm>
              <a:off x="8637589" y="3735387"/>
              <a:ext cx="763588" cy="561975"/>
            </a:xfrm>
            <a:custGeom>
              <a:avLst/>
              <a:gdLst>
                <a:gd name="T0" fmla="*/ 17 w 240"/>
                <a:gd name="T1" fmla="*/ 28 h 177"/>
                <a:gd name="T2" fmla="*/ 17 w 240"/>
                <a:gd name="T3" fmla="*/ 149 h 177"/>
                <a:gd name="T4" fmla="*/ 78 w 240"/>
                <a:gd name="T5" fmla="*/ 87 h 177"/>
                <a:gd name="T6" fmla="*/ 17 w 240"/>
                <a:gd name="T7" fmla="*/ 28 h 177"/>
                <a:gd name="T8" fmla="*/ 28 w 240"/>
                <a:gd name="T9" fmla="*/ 161 h 177"/>
                <a:gd name="T10" fmla="*/ 212 w 240"/>
                <a:gd name="T11" fmla="*/ 161 h 177"/>
                <a:gd name="T12" fmla="*/ 151 w 240"/>
                <a:gd name="T13" fmla="*/ 99 h 177"/>
                <a:gd name="T14" fmla="*/ 138 w 240"/>
                <a:gd name="T15" fmla="*/ 112 h 177"/>
                <a:gd name="T16" fmla="*/ 102 w 240"/>
                <a:gd name="T17" fmla="*/ 112 h 177"/>
                <a:gd name="T18" fmla="*/ 89 w 240"/>
                <a:gd name="T19" fmla="*/ 99 h 177"/>
                <a:gd name="T20" fmla="*/ 28 w 240"/>
                <a:gd name="T21" fmla="*/ 161 h 177"/>
                <a:gd name="T22" fmla="*/ 222 w 240"/>
                <a:gd name="T23" fmla="*/ 149 h 177"/>
                <a:gd name="T24" fmla="*/ 222 w 240"/>
                <a:gd name="T25" fmla="*/ 28 h 177"/>
                <a:gd name="T26" fmla="*/ 162 w 240"/>
                <a:gd name="T27" fmla="*/ 87 h 177"/>
                <a:gd name="T28" fmla="*/ 222 w 240"/>
                <a:gd name="T29" fmla="*/ 149 h 177"/>
                <a:gd name="T30" fmla="*/ 212 w 240"/>
                <a:gd name="T31" fmla="*/ 16 h 177"/>
                <a:gd name="T32" fmla="*/ 27 w 240"/>
                <a:gd name="T33" fmla="*/ 16 h 177"/>
                <a:gd name="T34" fmla="*/ 111 w 240"/>
                <a:gd name="T35" fmla="*/ 98 h 177"/>
                <a:gd name="T36" fmla="*/ 128 w 240"/>
                <a:gd name="T37" fmla="*/ 98 h 177"/>
                <a:gd name="T38" fmla="*/ 212 w 240"/>
                <a:gd name="T39" fmla="*/ 16 h 177"/>
                <a:gd name="T40" fmla="*/ 0 w 240"/>
                <a:gd name="T41" fmla="*/ 0 h 177"/>
                <a:gd name="T42" fmla="*/ 240 w 240"/>
                <a:gd name="T43" fmla="*/ 0 h 177"/>
                <a:gd name="T44" fmla="*/ 240 w 240"/>
                <a:gd name="T45" fmla="*/ 177 h 177"/>
                <a:gd name="T46" fmla="*/ 0 w 240"/>
                <a:gd name="T47" fmla="*/ 177 h 177"/>
                <a:gd name="T48" fmla="*/ 0 w 240"/>
                <a:gd name="T4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0" h="177">
                  <a:moveTo>
                    <a:pt x="17" y="28"/>
                  </a:moveTo>
                  <a:cubicBezTo>
                    <a:pt x="17" y="149"/>
                    <a:pt x="17" y="149"/>
                    <a:pt x="17" y="149"/>
                  </a:cubicBezTo>
                  <a:cubicBezTo>
                    <a:pt x="78" y="87"/>
                    <a:pt x="78" y="87"/>
                    <a:pt x="78" y="87"/>
                  </a:cubicBezTo>
                  <a:cubicBezTo>
                    <a:pt x="17" y="28"/>
                    <a:pt x="17" y="28"/>
                    <a:pt x="17" y="28"/>
                  </a:cubicBezTo>
                  <a:close/>
                  <a:moveTo>
                    <a:pt x="28" y="161"/>
                  </a:moveTo>
                  <a:cubicBezTo>
                    <a:pt x="212" y="161"/>
                    <a:pt x="212" y="161"/>
                    <a:pt x="212" y="161"/>
                  </a:cubicBezTo>
                  <a:cubicBezTo>
                    <a:pt x="151" y="99"/>
                    <a:pt x="151" y="99"/>
                    <a:pt x="151" y="99"/>
                  </a:cubicBezTo>
                  <a:cubicBezTo>
                    <a:pt x="146" y="103"/>
                    <a:pt x="143" y="108"/>
                    <a:pt x="138" y="112"/>
                  </a:cubicBezTo>
                  <a:cubicBezTo>
                    <a:pt x="124" y="123"/>
                    <a:pt x="115" y="123"/>
                    <a:pt x="102" y="112"/>
                  </a:cubicBezTo>
                  <a:cubicBezTo>
                    <a:pt x="97" y="108"/>
                    <a:pt x="93" y="103"/>
                    <a:pt x="89" y="99"/>
                  </a:cubicBezTo>
                  <a:lnTo>
                    <a:pt x="28" y="161"/>
                  </a:lnTo>
                  <a:close/>
                  <a:moveTo>
                    <a:pt x="222" y="149"/>
                  </a:moveTo>
                  <a:cubicBezTo>
                    <a:pt x="222" y="28"/>
                    <a:pt x="222" y="28"/>
                    <a:pt x="222" y="28"/>
                  </a:cubicBezTo>
                  <a:cubicBezTo>
                    <a:pt x="162" y="87"/>
                    <a:pt x="162" y="87"/>
                    <a:pt x="162" y="87"/>
                  </a:cubicBezTo>
                  <a:lnTo>
                    <a:pt x="222" y="149"/>
                  </a:lnTo>
                  <a:close/>
                  <a:moveTo>
                    <a:pt x="212" y="16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55" y="43"/>
                    <a:pt x="83" y="71"/>
                    <a:pt x="111" y="98"/>
                  </a:cubicBezTo>
                  <a:cubicBezTo>
                    <a:pt x="116" y="103"/>
                    <a:pt x="124" y="103"/>
                    <a:pt x="128" y="98"/>
                  </a:cubicBezTo>
                  <a:cubicBezTo>
                    <a:pt x="156" y="71"/>
                    <a:pt x="184" y="43"/>
                    <a:pt x="212" y="16"/>
                  </a:cubicBezTo>
                  <a:close/>
                  <a:moveTo>
                    <a:pt x="0" y="0"/>
                  </a:moveTo>
                  <a:cubicBezTo>
                    <a:pt x="240" y="0"/>
                    <a:pt x="240" y="0"/>
                    <a:pt x="240" y="0"/>
                  </a:cubicBezTo>
                  <a:cubicBezTo>
                    <a:pt x="240" y="177"/>
                    <a:pt x="240" y="177"/>
                    <a:pt x="240" y="177"/>
                  </a:cubicBezTo>
                  <a:cubicBezTo>
                    <a:pt x="0" y="177"/>
                    <a:pt x="0" y="177"/>
                    <a:pt x="0" y="17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554"/>
            <p:cNvSpPr>
              <a:spLocks/>
            </p:cNvSpPr>
            <p:nvPr/>
          </p:nvSpPr>
          <p:spPr bwMode="auto">
            <a:xfrm>
              <a:off x="9731376" y="35575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555"/>
            <p:cNvSpPr>
              <a:spLocks/>
            </p:cNvSpPr>
            <p:nvPr/>
          </p:nvSpPr>
          <p:spPr bwMode="auto">
            <a:xfrm>
              <a:off x="9731376" y="35575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556"/>
            <p:cNvSpPr>
              <a:spLocks/>
            </p:cNvSpPr>
            <p:nvPr/>
          </p:nvSpPr>
          <p:spPr bwMode="auto">
            <a:xfrm>
              <a:off x="9750426" y="3576637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557"/>
            <p:cNvSpPr>
              <a:spLocks/>
            </p:cNvSpPr>
            <p:nvPr/>
          </p:nvSpPr>
          <p:spPr bwMode="auto">
            <a:xfrm>
              <a:off x="9807576" y="3824287"/>
              <a:ext cx="762000" cy="454025"/>
            </a:xfrm>
            <a:custGeom>
              <a:avLst/>
              <a:gdLst>
                <a:gd name="T0" fmla="*/ 78 w 480"/>
                <a:gd name="T1" fmla="*/ 286 h 286"/>
                <a:gd name="T2" fmla="*/ 122 w 480"/>
                <a:gd name="T3" fmla="*/ 286 h 286"/>
                <a:gd name="T4" fmla="*/ 168 w 480"/>
                <a:gd name="T5" fmla="*/ 142 h 286"/>
                <a:gd name="T6" fmla="*/ 316 w 480"/>
                <a:gd name="T7" fmla="*/ 142 h 286"/>
                <a:gd name="T8" fmla="*/ 360 w 480"/>
                <a:gd name="T9" fmla="*/ 286 h 286"/>
                <a:gd name="T10" fmla="*/ 406 w 480"/>
                <a:gd name="T11" fmla="*/ 286 h 286"/>
                <a:gd name="T12" fmla="*/ 366 w 480"/>
                <a:gd name="T13" fmla="*/ 144 h 286"/>
                <a:gd name="T14" fmla="*/ 480 w 480"/>
                <a:gd name="T15" fmla="*/ 144 h 286"/>
                <a:gd name="T16" fmla="*/ 480 w 480"/>
                <a:gd name="T17" fmla="*/ 116 h 286"/>
                <a:gd name="T18" fmla="*/ 356 w 480"/>
                <a:gd name="T19" fmla="*/ 116 h 286"/>
                <a:gd name="T20" fmla="*/ 324 w 480"/>
                <a:gd name="T21" fmla="*/ 0 h 286"/>
                <a:gd name="T22" fmla="*/ 274 w 480"/>
                <a:gd name="T23" fmla="*/ 0 h 286"/>
                <a:gd name="T24" fmla="*/ 308 w 480"/>
                <a:gd name="T25" fmla="*/ 114 h 286"/>
                <a:gd name="T26" fmla="*/ 176 w 480"/>
                <a:gd name="T27" fmla="*/ 114 h 286"/>
                <a:gd name="T28" fmla="*/ 210 w 480"/>
                <a:gd name="T29" fmla="*/ 0 h 286"/>
                <a:gd name="T30" fmla="*/ 162 w 480"/>
                <a:gd name="T31" fmla="*/ 0 h 286"/>
                <a:gd name="T32" fmla="*/ 126 w 480"/>
                <a:gd name="T33" fmla="*/ 114 h 286"/>
                <a:gd name="T34" fmla="*/ 0 w 480"/>
                <a:gd name="T35" fmla="*/ 114 h 286"/>
                <a:gd name="T36" fmla="*/ 0 w 480"/>
                <a:gd name="T37" fmla="*/ 142 h 286"/>
                <a:gd name="T38" fmla="*/ 118 w 480"/>
                <a:gd name="T39" fmla="*/ 142 h 286"/>
                <a:gd name="T40" fmla="*/ 78 w 480"/>
                <a:gd name="T41" fmla="*/ 286 h 286"/>
                <a:gd name="T42" fmla="*/ 78 w 480"/>
                <a:gd name="T43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0" h="286">
                  <a:moveTo>
                    <a:pt x="78" y="286"/>
                  </a:moveTo>
                  <a:lnTo>
                    <a:pt x="122" y="286"/>
                  </a:lnTo>
                  <a:lnTo>
                    <a:pt x="168" y="142"/>
                  </a:lnTo>
                  <a:lnTo>
                    <a:pt x="316" y="142"/>
                  </a:lnTo>
                  <a:lnTo>
                    <a:pt x="360" y="286"/>
                  </a:lnTo>
                  <a:lnTo>
                    <a:pt x="406" y="286"/>
                  </a:lnTo>
                  <a:lnTo>
                    <a:pt x="366" y="144"/>
                  </a:lnTo>
                  <a:lnTo>
                    <a:pt x="480" y="144"/>
                  </a:lnTo>
                  <a:lnTo>
                    <a:pt x="480" y="116"/>
                  </a:lnTo>
                  <a:lnTo>
                    <a:pt x="356" y="116"/>
                  </a:lnTo>
                  <a:lnTo>
                    <a:pt x="324" y="0"/>
                  </a:lnTo>
                  <a:lnTo>
                    <a:pt x="274" y="0"/>
                  </a:lnTo>
                  <a:lnTo>
                    <a:pt x="308" y="114"/>
                  </a:lnTo>
                  <a:lnTo>
                    <a:pt x="176" y="114"/>
                  </a:lnTo>
                  <a:lnTo>
                    <a:pt x="210" y="0"/>
                  </a:lnTo>
                  <a:lnTo>
                    <a:pt x="162" y="0"/>
                  </a:lnTo>
                  <a:lnTo>
                    <a:pt x="126" y="114"/>
                  </a:lnTo>
                  <a:lnTo>
                    <a:pt x="0" y="114"/>
                  </a:lnTo>
                  <a:lnTo>
                    <a:pt x="0" y="142"/>
                  </a:lnTo>
                  <a:lnTo>
                    <a:pt x="118" y="142"/>
                  </a:lnTo>
                  <a:lnTo>
                    <a:pt x="78" y="286"/>
                  </a:lnTo>
                  <a:lnTo>
                    <a:pt x="78" y="2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Rectangle 558"/>
            <p:cNvSpPr>
              <a:spLocks noChangeArrowheads="1"/>
            </p:cNvSpPr>
            <p:nvPr/>
          </p:nvSpPr>
          <p:spPr bwMode="auto">
            <a:xfrm>
              <a:off x="9963151" y="3754437"/>
              <a:ext cx="457200" cy="476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Rectangle 559"/>
            <p:cNvSpPr>
              <a:spLocks noChangeArrowheads="1"/>
            </p:cNvSpPr>
            <p:nvPr/>
          </p:nvSpPr>
          <p:spPr bwMode="auto">
            <a:xfrm>
              <a:off x="9807576" y="3935412"/>
              <a:ext cx="146050" cy="444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Rectangle 560"/>
            <p:cNvSpPr>
              <a:spLocks noChangeArrowheads="1"/>
            </p:cNvSpPr>
            <p:nvPr/>
          </p:nvSpPr>
          <p:spPr bwMode="auto">
            <a:xfrm>
              <a:off x="10429876" y="3938587"/>
              <a:ext cx="139700" cy="41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561"/>
            <p:cNvSpPr>
              <a:spLocks/>
            </p:cNvSpPr>
            <p:nvPr/>
          </p:nvSpPr>
          <p:spPr bwMode="auto">
            <a:xfrm>
              <a:off x="10899776" y="35575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562"/>
            <p:cNvSpPr>
              <a:spLocks/>
            </p:cNvSpPr>
            <p:nvPr/>
          </p:nvSpPr>
          <p:spPr bwMode="auto">
            <a:xfrm>
              <a:off x="10899776" y="35575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563"/>
            <p:cNvSpPr>
              <a:spLocks/>
            </p:cNvSpPr>
            <p:nvPr/>
          </p:nvSpPr>
          <p:spPr bwMode="auto">
            <a:xfrm>
              <a:off x="10918826" y="3576637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564"/>
            <p:cNvSpPr>
              <a:spLocks/>
            </p:cNvSpPr>
            <p:nvPr/>
          </p:nvSpPr>
          <p:spPr bwMode="auto">
            <a:xfrm>
              <a:off x="10977564" y="3662362"/>
              <a:ext cx="762000" cy="708025"/>
            </a:xfrm>
            <a:custGeom>
              <a:avLst/>
              <a:gdLst>
                <a:gd name="T0" fmla="*/ 456 w 480"/>
                <a:gd name="T1" fmla="*/ 446 h 446"/>
                <a:gd name="T2" fmla="*/ 58 w 480"/>
                <a:gd name="T3" fmla="*/ 446 h 446"/>
                <a:gd name="T4" fmla="*/ 58 w 480"/>
                <a:gd name="T5" fmla="*/ 194 h 446"/>
                <a:gd name="T6" fmla="*/ 0 w 480"/>
                <a:gd name="T7" fmla="*/ 218 h 446"/>
                <a:gd name="T8" fmla="*/ 2 w 480"/>
                <a:gd name="T9" fmla="*/ 182 h 446"/>
                <a:gd name="T10" fmla="*/ 480 w 480"/>
                <a:gd name="T11" fmla="*/ 0 h 446"/>
                <a:gd name="T12" fmla="*/ 480 w 480"/>
                <a:gd name="T13" fmla="*/ 38 h 446"/>
                <a:gd name="T14" fmla="*/ 98 w 480"/>
                <a:gd name="T15" fmla="*/ 182 h 446"/>
                <a:gd name="T16" fmla="*/ 98 w 480"/>
                <a:gd name="T17" fmla="*/ 408 h 446"/>
                <a:gd name="T18" fmla="*/ 456 w 480"/>
                <a:gd name="T19" fmla="*/ 408 h 446"/>
                <a:gd name="T20" fmla="*/ 456 w 480"/>
                <a:gd name="T21" fmla="*/ 446 h 446"/>
                <a:gd name="T22" fmla="*/ 456 w 480"/>
                <a:gd name="T2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0" h="446">
                  <a:moveTo>
                    <a:pt x="456" y="446"/>
                  </a:moveTo>
                  <a:lnTo>
                    <a:pt x="58" y="446"/>
                  </a:lnTo>
                  <a:lnTo>
                    <a:pt x="58" y="194"/>
                  </a:lnTo>
                  <a:lnTo>
                    <a:pt x="0" y="218"/>
                  </a:lnTo>
                  <a:lnTo>
                    <a:pt x="2" y="182"/>
                  </a:lnTo>
                  <a:lnTo>
                    <a:pt x="480" y="0"/>
                  </a:lnTo>
                  <a:lnTo>
                    <a:pt x="480" y="38"/>
                  </a:lnTo>
                  <a:lnTo>
                    <a:pt x="98" y="182"/>
                  </a:lnTo>
                  <a:lnTo>
                    <a:pt x="98" y="408"/>
                  </a:lnTo>
                  <a:lnTo>
                    <a:pt x="456" y="408"/>
                  </a:lnTo>
                  <a:lnTo>
                    <a:pt x="456" y="446"/>
                  </a:lnTo>
                  <a:lnTo>
                    <a:pt x="456" y="4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Rectangle 565"/>
            <p:cNvSpPr>
              <a:spLocks noChangeArrowheads="1"/>
            </p:cNvSpPr>
            <p:nvPr/>
          </p:nvSpPr>
          <p:spPr bwMode="auto">
            <a:xfrm>
              <a:off x="11250614" y="4170362"/>
              <a:ext cx="50800" cy="158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Rectangle 566"/>
            <p:cNvSpPr>
              <a:spLocks noChangeArrowheads="1"/>
            </p:cNvSpPr>
            <p:nvPr/>
          </p:nvSpPr>
          <p:spPr bwMode="auto">
            <a:xfrm>
              <a:off x="11460164" y="4170362"/>
              <a:ext cx="50800" cy="158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8" name="Rectangle 567"/>
            <p:cNvSpPr>
              <a:spLocks noChangeArrowheads="1"/>
            </p:cNvSpPr>
            <p:nvPr/>
          </p:nvSpPr>
          <p:spPr bwMode="auto">
            <a:xfrm>
              <a:off x="11301414" y="4106862"/>
              <a:ext cx="158750" cy="158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568"/>
            <p:cNvSpPr>
              <a:spLocks/>
            </p:cNvSpPr>
            <p:nvPr/>
          </p:nvSpPr>
          <p:spPr bwMode="auto">
            <a:xfrm>
              <a:off x="11250614" y="4132262"/>
              <a:ext cx="260350" cy="158750"/>
            </a:xfrm>
            <a:custGeom>
              <a:avLst/>
              <a:gdLst>
                <a:gd name="T0" fmla="*/ 140 w 164"/>
                <a:gd name="T1" fmla="*/ 100 h 100"/>
                <a:gd name="T2" fmla="*/ 124 w 164"/>
                <a:gd name="T3" fmla="*/ 50 h 100"/>
                <a:gd name="T4" fmla="*/ 164 w 164"/>
                <a:gd name="T5" fmla="*/ 50 h 100"/>
                <a:gd name="T6" fmla="*/ 164 w 164"/>
                <a:gd name="T7" fmla="*/ 40 h 100"/>
                <a:gd name="T8" fmla="*/ 122 w 164"/>
                <a:gd name="T9" fmla="*/ 40 h 100"/>
                <a:gd name="T10" fmla="*/ 110 w 164"/>
                <a:gd name="T11" fmla="*/ 0 h 100"/>
                <a:gd name="T12" fmla="*/ 92 w 164"/>
                <a:gd name="T13" fmla="*/ 0 h 100"/>
                <a:gd name="T14" fmla="*/ 104 w 164"/>
                <a:gd name="T15" fmla="*/ 40 h 100"/>
                <a:gd name="T16" fmla="*/ 60 w 164"/>
                <a:gd name="T17" fmla="*/ 40 h 100"/>
                <a:gd name="T18" fmla="*/ 72 w 164"/>
                <a:gd name="T19" fmla="*/ 0 h 100"/>
                <a:gd name="T20" fmla="*/ 56 w 164"/>
                <a:gd name="T21" fmla="*/ 0 h 100"/>
                <a:gd name="T22" fmla="*/ 44 w 164"/>
                <a:gd name="T23" fmla="*/ 40 h 100"/>
                <a:gd name="T24" fmla="*/ 0 w 164"/>
                <a:gd name="T25" fmla="*/ 40 h 100"/>
                <a:gd name="T26" fmla="*/ 0 w 164"/>
                <a:gd name="T27" fmla="*/ 50 h 100"/>
                <a:gd name="T28" fmla="*/ 40 w 164"/>
                <a:gd name="T29" fmla="*/ 50 h 100"/>
                <a:gd name="T30" fmla="*/ 24 w 164"/>
                <a:gd name="T31" fmla="*/ 100 h 100"/>
                <a:gd name="T32" fmla="*/ 42 w 164"/>
                <a:gd name="T33" fmla="*/ 100 h 100"/>
                <a:gd name="T34" fmla="*/ 58 w 164"/>
                <a:gd name="T35" fmla="*/ 50 h 100"/>
                <a:gd name="T36" fmla="*/ 106 w 164"/>
                <a:gd name="T37" fmla="*/ 50 h 100"/>
                <a:gd name="T38" fmla="*/ 122 w 164"/>
                <a:gd name="T39" fmla="*/ 100 h 100"/>
                <a:gd name="T40" fmla="*/ 140 w 164"/>
                <a:gd name="T41" fmla="*/ 100 h 100"/>
                <a:gd name="T42" fmla="*/ 140 w 164"/>
                <a:gd name="T43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4" h="100">
                  <a:moveTo>
                    <a:pt x="140" y="100"/>
                  </a:moveTo>
                  <a:lnTo>
                    <a:pt x="124" y="50"/>
                  </a:lnTo>
                  <a:lnTo>
                    <a:pt x="164" y="50"/>
                  </a:lnTo>
                  <a:lnTo>
                    <a:pt x="164" y="40"/>
                  </a:lnTo>
                  <a:lnTo>
                    <a:pt x="122" y="40"/>
                  </a:lnTo>
                  <a:lnTo>
                    <a:pt x="110" y="0"/>
                  </a:lnTo>
                  <a:lnTo>
                    <a:pt x="92" y="0"/>
                  </a:lnTo>
                  <a:lnTo>
                    <a:pt x="104" y="40"/>
                  </a:lnTo>
                  <a:lnTo>
                    <a:pt x="60" y="40"/>
                  </a:lnTo>
                  <a:lnTo>
                    <a:pt x="72" y="0"/>
                  </a:lnTo>
                  <a:lnTo>
                    <a:pt x="56" y="0"/>
                  </a:lnTo>
                  <a:lnTo>
                    <a:pt x="44" y="4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40" y="50"/>
                  </a:lnTo>
                  <a:lnTo>
                    <a:pt x="24" y="100"/>
                  </a:lnTo>
                  <a:lnTo>
                    <a:pt x="42" y="100"/>
                  </a:lnTo>
                  <a:lnTo>
                    <a:pt x="58" y="50"/>
                  </a:lnTo>
                  <a:lnTo>
                    <a:pt x="106" y="50"/>
                  </a:lnTo>
                  <a:lnTo>
                    <a:pt x="122" y="100"/>
                  </a:lnTo>
                  <a:lnTo>
                    <a:pt x="140" y="100"/>
                  </a:lnTo>
                  <a:lnTo>
                    <a:pt x="140" y="1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569"/>
            <p:cNvSpPr>
              <a:spLocks/>
            </p:cNvSpPr>
            <p:nvPr/>
          </p:nvSpPr>
          <p:spPr bwMode="auto">
            <a:xfrm>
              <a:off x="1546226" y="47259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570"/>
            <p:cNvSpPr>
              <a:spLocks/>
            </p:cNvSpPr>
            <p:nvPr/>
          </p:nvSpPr>
          <p:spPr bwMode="auto">
            <a:xfrm>
              <a:off x="1546226" y="47259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571"/>
            <p:cNvSpPr>
              <a:spLocks/>
            </p:cNvSpPr>
            <p:nvPr/>
          </p:nvSpPr>
          <p:spPr bwMode="auto">
            <a:xfrm>
              <a:off x="1565276" y="4745037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572"/>
            <p:cNvSpPr>
              <a:spLocks/>
            </p:cNvSpPr>
            <p:nvPr/>
          </p:nvSpPr>
          <p:spPr bwMode="auto">
            <a:xfrm>
              <a:off x="1622426" y="4875212"/>
              <a:ext cx="447675" cy="419100"/>
            </a:xfrm>
            <a:custGeom>
              <a:avLst/>
              <a:gdLst>
                <a:gd name="T0" fmla="*/ 141 w 141"/>
                <a:gd name="T1" fmla="*/ 11 h 132"/>
                <a:gd name="T2" fmla="*/ 4 w 141"/>
                <a:gd name="T3" fmla="*/ 131 h 132"/>
                <a:gd name="T4" fmla="*/ 3 w 141"/>
                <a:gd name="T5" fmla="*/ 131 h 132"/>
                <a:gd name="T6" fmla="*/ 4 w 141"/>
                <a:gd name="T7" fmla="*/ 129 h 132"/>
                <a:gd name="T8" fmla="*/ 6 w 141"/>
                <a:gd name="T9" fmla="*/ 124 h 132"/>
                <a:gd name="T10" fmla="*/ 44 w 141"/>
                <a:gd name="T11" fmla="*/ 69 h 132"/>
                <a:gd name="T12" fmla="*/ 52 w 141"/>
                <a:gd name="T13" fmla="*/ 58 h 132"/>
                <a:gd name="T14" fmla="*/ 37 w 141"/>
                <a:gd name="T15" fmla="*/ 51 h 132"/>
                <a:gd name="T16" fmla="*/ 10 w 141"/>
                <a:gd name="T17" fmla="*/ 60 h 132"/>
                <a:gd name="T18" fmla="*/ 1 w 141"/>
                <a:gd name="T19" fmla="*/ 63 h 132"/>
                <a:gd name="T20" fmla="*/ 0 w 141"/>
                <a:gd name="T21" fmla="*/ 62 h 132"/>
                <a:gd name="T22" fmla="*/ 5 w 141"/>
                <a:gd name="T23" fmla="*/ 57 h 132"/>
                <a:gd name="T24" fmla="*/ 67 w 141"/>
                <a:gd name="T25" fmla="*/ 14 h 132"/>
                <a:gd name="T26" fmla="*/ 117 w 141"/>
                <a:gd name="T27" fmla="*/ 1 h 132"/>
                <a:gd name="T28" fmla="*/ 137 w 141"/>
                <a:gd name="T29" fmla="*/ 8 h 132"/>
                <a:gd name="T30" fmla="*/ 141 w 141"/>
                <a:gd name="T31" fmla="*/ 1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1" h="132">
                  <a:moveTo>
                    <a:pt x="141" y="11"/>
                  </a:moveTo>
                  <a:cubicBezTo>
                    <a:pt x="87" y="32"/>
                    <a:pt x="29" y="90"/>
                    <a:pt x="4" y="131"/>
                  </a:cubicBezTo>
                  <a:cubicBezTo>
                    <a:pt x="3" y="132"/>
                    <a:pt x="3" y="131"/>
                    <a:pt x="3" y="131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6" y="124"/>
                    <a:pt x="6" y="124"/>
                    <a:pt x="6" y="124"/>
                  </a:cubicBezTo>
                  <a:cubicBezTo>
                    <a:pt x="21" y="96"/>
                    <a:pt x="29" y="86"/>
                    <a:pt x="44" y="6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62" y="47"/>
                    <a:pt x="43" y="50"/>
                    <a:pt x="37" y="51"/>
                  </a:cubicBezTo>
                  <a:cubicBezTo>
                    <a:pt x="28" y="54"/>
                    <a:pt x="18" y="56"/>
                    <a:pt x="10" y="60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0" y="63"/>
                    <a:pt x="0" y="62"/>
                    <a:pt x="0" y="62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22" y="38"/>
                    <a:pt x="45" y="25"/>
                    <a:pt x="67" y="14"/>
                  </a:cubicBezTo>
                  <a:cubicBezTo>
                    <a:pt x="83" y="6"/>
                    <a:pt x="100" y="1"/>
                    <a:pt x="117" y="1"/>
                  </a:cubicBezTo>
                  <a:cubicBezTo>
                    <a:pt x="125" y="0"/>
                    <a:pt x="132" y="4"/>
                    <a:pt x="137" y="8"/>
                  </a:cubicBezTo>
                  <a:cubicBezTo>
                    <a:pt x="141" y="11"/>
                    <a:pt x="141" y="11"/>
                    <a:pt x="14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573"/>
            <p:cNvSpPr>
              <a:spLocks/>
            </p:cNvSpPr>
            <p:nvPr/>
          </p:nvSpPr>
          <p:spPr bwMode="auto">
            <a:xfrm>
              <a:off x="1997076" y="5138737"/>
              <a:ext cx="73025" cy="73025"/>
            </a:xfrm>
            <a:custGeom>
              <a:avLst/>
              <a:gdLst>
                <a:gd name="T0" fmla="*/ 11 w 23"/>
                <a:gd name="T1" fmla="*/ 0 h 23"/>
                <a:gd name="T2" fmla="*/ 23 w 23"/>
                <a:gd name="T3" fmla="*/ 12 h 23"/>
                <a:gd name="T4" fmla="*/ 20 w 23"/>
                <a:gd name="T5" fmla="*/ 16 h 23"/>
                <a:gd name="T6" fmla="*/ 16 w 23"/>
                <a:gd name="T7" fmla="*/ 16 h 23"/>
                <a:gd name="T8" fmla="*/ 14 w 23"/>
                <a:gd name="T9" fmla="*/ 19 h 23"/>
                <a:gd name="T10" fmla="*/ 10 w 23"/>
                <a:gd name="T11" fmla="*/ 23 h 23"/>
                <a:gd name="T12" fmla="*/ 0 w 23"/>
                <a:gd name="T13" fmla="*/ 12 h 23"/>
                <a:gd name="T14" fmla="*/ 11 w 23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3">
                  <a:moveTo>
                    <a:pt x="11" y="0"/>
                  </a:moveTo>
                  <a:cubicBezTo>
                    <a:pt x="18" y="0"/>
                    <a:pt x="23" y="5"/>
                    <a:pt x="23" y="12"/>
                  </a:cubicBezTo>
                  <a:cubicBezTo>
                    <a:pt x="23" y="14"/>
                    <a:pt x="22" y="15"/>
                    <a:pt x="20" y="16"/>
                  </a:cubicBezTo>
                  <a:cubicBezTo>
                    <a:pt x="18" y="17"/>
                    <a:pt x="17" y="15"/>
                    <a:pt x="16" y="16"/>
                  </a:cubicBezTo>
                  <a:cubicBezTo>
                    <a:pt x="15" y="17"/>
                    <a:pt x="14" y="19"/>
                    <a:pt x="14" y="19"/>
                  </a:cubicBezTo>
                  <a:cubicBezTo>
                    <a:pt x="13" y="20"/>
                    <a:pt x="11" y="23"/>
                    <a:pt x="10" y="23"/>
                  </a:cubicBezTo>
                  <a:cubicBezTo>
                    <a:pt x="4" y="23"/>
                    <a:pt x="0" y="18"/>
                    <a:pt x="0" y="12"/>
                  </a:cubicBezTo>
                  <a:cubicBezTo>
                    <a:pt x="0" y="5"/>
                    <a:pt x="5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574"/>
            <p:cNvSpPr>
              <a:spLocks noEditPoints="1"/>
            </p:cNvSpPr>
            <p:nvPr/>
          </p:nvSpPr>
          <p:spPr bwMode="auto">
            <a:xfrm>
              <a:off x="1628776" y="4887912"/>
              <a:ext cx="755650" cy="603250"/>
            </a:xfrm>
            <a:custGeom>
              <a:avLst/>
              <a:gdLst>
                <a:gd name="T0" fmla="*/ 157 w 238"/>
                <a:gd name="T1" fmla="*/ 118 h 190"/>
                <a:gd name="T2" fmla="*/ 155 w 238"/>
                <a:gd name="T3" fmla="*/ 114 h 190"/>
                <a:gd name="T4" fmla="*/ 150 w 238"/>
                <a:gd name="T5" fmla="*/ 116 h 190"/>
                <a:gd name="T6" fmla="*/ 136 w 238"/>
                <a:gd name="T7" fmla="*/ 112 h 190"/>
                <a:gd name="T8" fmla="*/ 135 w 238"/>
                <a:gd name="T9" fmla="*/ 109 h 190"/>
                <a:gd name="T10" fmla="*/ 155 w 238"/>
                <a:gd name="T11" fmla="*/ 76 h 190"/>
                <a:gd name="T12" fmla="*/ 164 w 238"/>
                <a:gd name="T13" fmla="*/ 82 h 190"/>
                <a:gd name="T14" fmla="*/ 166 w 238"/>
                <a:gd name="T15" fmla="*/ 120 h 190"/>
                <a:gd name="T16" fmla="*/ 157 w 238"/>
                <a:gd name="T17" fmla="*/ 118 h 190"/>
                <a:gd name="T18" fmla="*/ 132 w 238"/>
                <a:gd name="T19" fmla="*/ 125 h 190"/>
                <a:gd name="T20" fmla="*/ 127 w 238"/>
                <a:gd name="T21" fmla="*/ 115 h 190"/>
                <a:gd name="T22" fmla="*/ 127 w 238"/>
                <a:gd name="T23" fmla="*/ 115 h 190"/>
                <a:gd name="T24" fmla="*/ 129 w 238"/>
                <a:gd name="T25" fmla="*/ 115 h 190"/>
                <a:gd name="T26" fmla="*/ 145 w 238"/>
                <a:gd name="T27" fmla="*/ 119 h 190"/>
                <a:gd name="T28" fmla="*/ 132 w 238"/>
                <a:gd name="T29" fmla="*/ 125 h 190"/>
                <a:gd name="T30" fmla="*/ 238 w 238"/>
                <a:gd name="T31" fmla="*/ 140 h 190"/>
                <a:gd name="T32" fmla="*/ 230 w 238"/>
                <a:gd name="T33" fmla="*/ 90 h 190"/>
                <a:gd name="T34" fmla="*/ 230 w 238"/>
                <a:gd name="T35" fmla="*/ 89 h 190"/>
                <a:gd name="T36" fmla="*/ 199 w 238"/>
                <a:gd name="T37" fmla="*/ 31 h 190"/>
                <a:gd name="T38" fmla="*/ 148 w 238"/>
                <a:gd name="T39" fmla="*/ 8 h 190"/>
                <a:gd name="T40" fmla="*/ 1 w 238"/>
                <a:gd name="T41" fmla="*/ 131 h 190"/>
                <a:gd name="T42" fmla="*/ 3 w 238"/>
                <a:gd name="T43" fmla="*/ 131 h 190"/>
                <a:gd name="T44" fmla="*/ 22 w 238"/>
                <a:gd name="T45" fmla="*/ 117 h 190"/>
                <a:gd name="T46" fmla="*/ 61 w 238"/>
                <a:gd name="T47" fmla="*/ 93 h 190"/>
                <a:gd name="T48" fmla="*/ 128 w 238"/>
                <a:gd name="T49" fmla="*/ 69 h 190"/>
                <a:gd name="T50" fmla="*/ 152 w 238"/>
                <a:gd name="T51" fmla="*/ 74 h 190"/>
                <a:gd name="T52" fmla="*/ 131 w 238"/>
                <a:gd name="T53" fmla="*/ 108 h 190"/>
                <a:gd name="T54" fmla="*/ 124 w 238"/>
                <a:gd name="T55" fmla="*/ 110 h 190"/>
                <a:gd name="T56" fmla="*/ 118 w 238"/>
                <a:gd name="T57" fmla="*/ 104 h 190"/>
                <a:gd name="T58" fmla="*/ 109 w 238"/>
                <a:gd name="T59" fmla="*/ 97 h 190"/>
                <a:gd name="T60" fmla="*/ 91 w 238"/>
                <a:gd name="T61" fmla="*/ 102 h 190"/>
                <a:gd name="T62" fmla="*/ 72 w 238"/>
                <a:gd name="T63" fmla="*/ 113 h 190"/>
                <a:gd name="T64" fmla="*/ 60 w 238"/>
                <a:gd name="T65" fmla="*/ 120 h 190"/>
                <a:gd name="T66" fmla="*/ 39 w 238"/>
                <a:gd name="T67" fmla="*/ 137 h 190"/>
                <a:gd name="T68" fmla="*/ 13 w 238"/>
                <a:gd name="T69" fmla="*/ 140 h 190"/>
                <a:gd name="T70" fmla="*/ 12 w 238"/>
                <a:gd name="T71" fmla="*/ 140 h 190"/>
                <a:gd name="T72" fmla="*/ 3 w 238"/>
                <a:gd name="T73" fmla="*/ 160 h 190"/>
                <a:gd name="T74" fmla="*/ 7 w 238"/>
                <a:gd name="T75" fmla="*/ 161 h 190"/>
                <a:gd name="T76" fmla="*/ 18 w 238"/>
                <a:gd name="T77" fmla="*/ 148 h 190"/>
                <a:gd name="T78" fmla="*/ 42 w 238"/>
                <a:gd name="T79" fmla="*/ 151 h 190"/>
                <a:gd name="T80" fmla="*/ 50 w 238"/>
                <a:gd name="T81" fmla="*/ 148 h 190"/>
                <a:gd name="T82" fmla="*/ 66 w 238"/>
                <a:gd name="T83" fmla="*/ 136 h 190"/>
                <a:gd name="T84" fmla="*/ 57 w 238"/>
                <a:gd name="T85" fmla="*/ 156 h 190"/>
                <a:gd name="T86" fmla="*/ 53 w 238"/>
                <a:gd name="T87" fmla="*/ 158 h 190"/>
                <a:gd name="T88" fmla="*/ 32 w 238"/>
                <a:gd name="T89" fmla="*/ 168 h 190"/>
                <a:gd name="T90" fmla="*/ 31 w 238"/>
                <a:gd name="T91" fmla="*/ 170 h 190"/>
                <a:gd name="T92" fmla="*/ 26 w 238"/>
                <a:gd name="T93" fmla="*/ 189 h 190"/>
                <a:gd name="T94" fmla="*/ 29 w 238"/>
                <a:gd name="T95" fmla="*/ 190 h 190"/>
                <a:gd name="T96" fmla="*/ 39 w 238"/>
                <a:gd name="T97" fmla="*/ 176 h 190"/>
                <a:gd name="T98" fmla="*/ 67 w 238"/>
                <a:gd name="T99" fmla="*/ 166 h 190"/>
                <a:gd name="T100" fmla="*/ 91 w 238"/>
                <a:gd name="T101" fmla="*/ 130 h 190"/>
                <a:gd name="T102" fmla="*/ 115 w 238"/>
                <a:gd name="T103" fmla="*/ 122 h 190"/>
                <a:gd name="T104" fmla="*/ 128 w 238"/>
                <a:gd name="T105" fmla="*/ 139 h 190"/>
                <a:gd name="T106" fmla="*/ 154 w 238"/>
                <a:gd name="T107" fmla="*/ 121 h 190"/>
                <a:gd name="T108" fmla="*/ 170 w 238"/>
                <a:gd name="T109" fmla="*/ 125 h 190"/>
                <a:gd name="T110" fmla="*/ 171 w 238"/>
                <a:gd name="T111" fmla="*/ 121 h 190"/>
                <a:gd name="T112" fmla="*/ 170 w 238"/>
                <a:gd name="T113" fmla="*/ 121 h 190"/>
                <a:gd name="T114" fmla="*/ 168 w 238"/>
                <a:gd name="T115" fmla="*/ 85 h 190"/>
                <a:gd name="T116" fmla="*/ 176 w 238"/>
                <a:gd name="T117" fmla="*/ 90 h 190"/>
                <a:gd name="T118" fmla="*/ 237 w 238"/>
                <a:gd name="T119" fmla="*/ 144 h 190"/>
                <a:gd name="T120" fmla="*/ 237 w 238"/>
                <a:gd name="T121" fmla="*/ 144 h 190"/>
                <a:gd name="T122" fmla="*/ 238 w 238"/>
                <a:gd name="T123" fmla="*/ 14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" h="190">
                  <a:moveTo>
                    <a:pt x="157" y="118"/>
                  </a:moveTo>
                  <a:cubicBezTo>
                    <a:pt x="155" y="114"/>
                    <a:pt x="155" y="114"/>
                    <a:pt x="155" y="114"/>
                  </a:cubicBezTo>
                  <a:cubicBezTo>
                    <a:pt x="150" y="116"/>
                    <a:pt x="150" y="116"/>
                    <a:pt x="150" y="116"/>
                  </a:cubicBezTo>
                  <a:cubicBezTo>
                    <a:pt x="136" y="112"/>
                    <a:pt x="136" y="112"/>
                    <a:pt x="136" y="112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55" y="76"/>
                    <a:pt x="155" y="76"/>
                    <a:pt x="155" y="76"/>
                  </a:cubicBezTo>
                  <a:cubicBezTo>
                    <a:pt x="158" y="77"/>
                    <a:pt x="160" y="79"/>
                    <a:pt x="164" y="82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57" y="118"/>
                    <a:pt x="157" y="118"/>
                    <a:pt x="157" y="118"/>
                  </a:cubicBezTo>
                  <a:close/>
                  <a:moveTo>
                    <a:pt x="132" y="125"/>
                  </a:moveTo>
                  <a:cubicBezTo>
                    <a:pt x="127" y="115"/>
                    <a:pt x="127" y="115"/>
                    <a:pt x="127" y="115"/>
                  </a:cubicBezTo>
                  <a:cubicBezTo>
                    <a:pt x="127" y="115"/>
                    <a:pt x="127" y="115"/>
                    <a:pt x="127" y="115"/>
                  </a:cubicBezTo>
                  <a:cubicBezTo>
                    <a:pt x="129" y="115"/>
                    <a:pt x="129" y="115"/>
                    <a:pt x="129" y="115"/>
                  </a:cubicBezTo>
                  <a:cubicBezTo>
                    <a:pt x="145" y="119"/>
                    <a:pt x="145" y="119"/>
                    <a:pt x="145" y="119"/>
                  </a:cubicBezTo>
                  <a:lnTo>
                    <a:pt x="132" y="125"/>
                  </a:lnTo>
                  <a:close/>
                  <a:moveTo>
                    <a:pt x="238" y="140"/>
                  </a:moveTo>
                  <a:cubicBezTo>
                    <a:pt x="237" y="124"/>
                    <a:pt x="236" y="106"/>
                    <a:pt x="230" y="90"/>
                  </a:cubicBezTo>
                  <a:cubicBezTo>
                    <a:pt x="230" y="89"/>
                    <a:pt x="230" y="89"/>
                    <a:pt x="230" y="89"/>
                  </a:cubicBezTo>
                  <a:cubicBezTo>
                    <a:pt x="223" y="69"/>
                    <a:pt x="212" y="49"/>
                    <a:pt x="199" y="31"/>
                  </a:cubicBezTo>
                  <a:cubicBezTo>
                    <a:pt x="191" y="20"/>
                    <a:pt x="166" y="0"/>
                    <a:pt x="148" y="8"/>
                  </a:cubicBezTo>
                  <a:cubicBezTo>
                    <a:pt x="85" y="31"/>
                    <a:pt x="38" y="81"/>
                    <a:pt x="1" y="131"/>
                  </a:cubicBezTo>
                  <a:cubicBezTo>
                    <a:pt x="0" y="132"/>
                    <a:pt x="1" y="132"/>
                    <a:pt x="3" y="131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34" y="109"/>
                    <a:pt x="47" y="101"/>
                    <a:pt x="61" y="93"/>
                  </a:cubicBezTo>
                  <a:cubicBezTo>
                    <a:pt x="85" y="81"/>
                    <a:pt x="112" y="70"/>
                    <a:pt x="128" y="69"/>
                  </a:cubicBezTo>
                  <a:cubicBezTo>
                    <a:pt x="137" y="67"/>
                    <a:pt x="145" y="70"/>
                    <a:pt x="152" y="74"/>
                  </a:cubicBezTo>
                  <a:cubicBezTo>
                    <a:pt x="131" y="108"/>
                    <a:pt x="131" y="108"/>
                    <a:pt x="131" y="108"/>
                  </a:cubicBezTo>
                  <a:cubicBezTo>
                    <a:pt x="124" y="110"/>
                    <a:pt x="124" y="110"/>
                    <a:pt x="124" y="110"/>
                  </a:cubicBezTo>
                  <a:cubicBezTo>
                    <a:pt x="118" y="104"/>
                    <a:pt x="118" y="104"/>
                    <a:pt x="118" y="104"/>
                  </a:cubicBezTo>
                  <a:cubicBezTo>
                    <a:pt x="114" y="101"/>
                    <a:pt x="109" y="96"/>
                    <a:pt x="109" y="97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72" y="113"/>
                    <a:pt x="72" y="113"/>
                    <a:pt x="72" y="113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3" y="160"/>
                    <a:pt x="3" y="160"/>
                    <a:pt x="3" y="160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42" y="151"/>
                    <a:pt x="42" y="151"/>
                    <a:pt x="42" y="151"/>
                  </a:cubicBezTo>
                  <a:cubicBezTo>
                    <a:pt x="50" y="148"/>
                    <a:pt x="50" y="148"/>
                    <a:pt x="50" y="148"/>
                  </a:cubicBezTo>
                  <a:cubicBezTo>
                    <a:pt x="66" y="136"/>
                    <a:pt x="66" y="136"/>
                    <a:pt x="66" y="13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3" y="158"/>
                    <a:pt x="53" y="158"/>
                    <a:pt x="53" y="158"/>
                  </a:cubicBezTo>
                  <a:cubicBezTo>
                    <a:pt x="32" y="168"/>
                    <a:pt x="32" y="168"/>
                    <a:pt x="32" y="168"/>
                  </a:cubicBezTo>
                  <a:cubicBezTo>
                    <a:pt x="31" y="170"/>
                    <a:pt x="31" y="170"/>
                    <a:pt x="31" y="170"/>
                  </a:cubicBezTo>
                  <a:cubicBezTo>
                    <a:pt x="26" y="189"/>
                    <a:pt x="26" y="189"/>
                    <a:pt x="26" y="189"/>
                  </a:cubicBezTo>
                  <a:cubicBezTo>
                    <a:pt x="29" y="190"/>
                    <a:pt x="29" y="190"/>
                    <a:pt x="29" y="190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67" y="166"/>
                    <a:pt x="67" y="166"/>
                    <a:pt x="67" y="166"/>
                  </a:cubicBezTo>
                  <a:cubicBezTo>
                    <a:pt x="84" y="149"/>
                    <a:pt x="90" y="132"/>
                    <a:pt x="91" y="130"/>
                  </a:cubicBezTo>
                  <a:cubicBezTo>
                    <a:pt x="91" y="130"/>
                    <a:pt x="116" y="123"/>
                    <a:pt x="115" y="122"/>
                  </a:cubicBezTo>
                  <a:cubicBezTo>
                    <a:pt x="128" y="139"/>
                    <a:pt x="128" y="139"/>
                    <a:pt x="128" y="139"/>
                  </a:cubicBezTo>
                  <a:cubicBezTo>
                    <a:pt x="154" y="121"/>
                    <a:pt x="154" y="121"/>
                    <a:pt x="154" y="121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1"/>
                    <a:pt x="171" y="121"/>
                    <a:pt x="171" y="121"/>
                  </a:cubicBezTo>
                  <a:cubicBezTo>
                    <a:pt x="170" y="121"/>
                    <a:pt x="170" y="121"/>
                    <a:pt x="170" y="121"/>
                  </a:cubicBezTo>
                  <a:cubicBezTo>
                    <a:pt x="168" y="85"/>
                    <a:pt x="168" y="85"/>
                    <a:pt x="168" y="85"/>
                  </a:cubicBezTo>
                  <a:cubicBezTo>
                    <a:pt x="176" y="90"/>
                    <a:pt x="176" y="90"/>
                    <a:pt x="176" y="90"/>
                  </a:cubicBezTo>
                  <a:cubicBezTo>
                    <a:pt x="215" y="119"/>
                    <a:pt x="236" y="143"/>
                    <a:pt x="237" y="144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8" y="145"/>
                    <a:pt x="238" y="142"/>
                    <a:pt x="238" y="1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575"/>
            <p:cNvSpPr>
              <a:spLocks/>
            </p:cNvSpPr>
            <p:nvPr/>
          </p:nvSpPr>
          <p:spPr bwMode="auto">
            <a:xfrm>
              <a:off x="2714626" y="4725987"/>
              <a:ext cx="915988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576"/>
            <p:cNvSpPr>
              <a:spLocks/>
            </p:cNvSpPr>
            <p:nvPr/>
          </p:nvSpPr>
          <p:spPr bwMode="auto">
            <a:xfrm>
              <a:off x="2714626" y="4725987"/>
              <a:ext cx="915988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577"/>
            <p:cNvSpPr>
              <a:spLocks/>
            </p:cNvSpPr>
            <p:nvPr/>
          </p:nvSpPr>
          <p:spPr bwMode="auto">
            <a:xfrm>
              <a:off x="2733676" y="4745037"/>
              <a:ext cx="877888" cy="876300"/>
            </a:xfrm>
            <a:custGeom>
              <a:avLst/>
              <a:gdLst>
                <a:gd name="T0" fmla="*/ 18 w 276"/>
                <a:gd name="T1" fmla="*/ 276 h 276"/>
                <a:gd name="T2" fmla="*/ 9 w 276"/>
                <a:gd name="T3" fmla="*/ 274 h 276"/>
                <a:gd name="T4" fmla="*/ 0 w 276"/>
                <a:gd name="T5" fmla="*/ 258 h 276"/>
                <a:gd name="T6" fmla="*/ 0 w 276"/>
                <a:gd name="T7" fmla="*/ 18 h 276"/>
                <a:gd name="T8" fmla="*/ 6 w 276"/>
                <a:gd name="T9" fmla="*/ 6 h 276"/>
                <a:gd name="T10" fmla="*/ 18 w 276"/>
                <a:gd name="T11" fmla="*/ 0 h 276"/>
                <a:gd name="T12" fmla="*/ 258 w 276"/>
                <a:gd name="T13" fmla="*/ 0 h 276"/>
                <a:gd name="T14" fmla="*/ 271 w 276"/>
                <a:gd name="T15" fmla="*/ 6 h 276"/>
                <a:gd name="T16" fmla="*/ 276 w 276"/>
                <a:gd name="T17" fmla="*/ 18 h 276"/>
                <a:gd name="T18" fmla="*/ 276 w 276"/>
                <a:gd name="T19" fmla="*/ 258 h 276"/>
                <a:gd name="T20" fmla="*/ 271 w 276"/>
                <a:gd name="T21" fmla="*/ 271 h 276"/>
                <a:gd name="T22" fmla="*/ 258 w 276"/>
                <a:gd name="T23" fmla="*/ 276 h 276"/>
                <a:gd name="T24" fmla="*/ 18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8" y="276"/>
                  </a:moveTo>
                  <a:cubicBezTo>
                    <a:pt x="15" y="276"/>
                    <a:pt x="12" y="276"/>
                    <a:pt x="9" y="274"/>
                  </a:cubicBezTo>
                  <a:cubicBezTo>
                    <a:pt x="4" y="270"/>
                    <a:pt x="0" y="264"/>
                    <a:pt x="0" y="25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2" y="9"/>
                    <a:pt x="6" y="6"/>
                  </a:cubicBezTo>
                  <a:cubicBezTo>
                    <a:pt x="9" y="2"/>
                    <a:pt x="14" y="0"/>
                    <a:pt x="18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3" y="0"/>
                    <a:pt x="268" y="2"/>
                    <a:pt x="271" y="6"/>
                  </a:cubicBezTo>
                  <a:cubicBezTo>
                    <a:pt x="274" y="9"/>
                    <a:pt x="276" y="14"/>
                    <a:pt x="276" y="18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63"/>
                    <a:pt x="274" y="268"/>
                    <a:pt x="271" y="271"/>
                  </a:cubicBezTo>
                  <a:cubicBezTo>
                    <a:pt x="268" y="274"/>
                    <a:pt x="263" y="276"/>
                    <a:pt x="258" y="276"/>
                  </a:cubicBezTo>
                  <a:cubicBezTo>
                    <a:pt x="18" y="276"/>
                    <a:pt x="18" y="276"/>
                    <a:pt x="18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578"/>
            <p:cNvSpPr>
              <a:spLocks/>
            </p:cNvSpPr>
            <p:nvPr/>
          </p:nvSpPr>
          <p:spPr bwMode="auto">
            <a:xfrm>
              <a:off x="2790826" y="5097462"/>
              <a:ext cx="766763" cy="219075"/>
            </a:xfrm>
            <a:custGeom>
              <a:avLst/>
              <a:gdLst>
                <a:gd name="T0" fmla="*/ 192 w 241"/>
                <a:gd name="T1" fmla="*/ 4 h 69"/>
                <a:gd name="T2" fmla="*/ 177 w 241"/>
                <a:gd name="T3" fmla="*/ 13 h 69"/>
                <a:gd name="T4" fmla="*/ 167 w 241"/>
                <a:gd name="T5" fmla="*/ 2 h 69"/>
                <a:gd name="T6" fmla="*/ 154 w 241"/>
                <a:gd name="T7" fmla="*/ 8 h 69"/>
                <a:gd name="T8" fmla="*/ 140 w 241"/>
                <a:gd name="T9" fmla="*/ 36 h 69"/>
                <a:gd name="T10" fmla="*/ 119 w 241"/>
                <a:gd name="T11" fmla="*/ 46 h 69"/>
                <a:gd name="T12" fmla="*/ 73 w 241"/>
                <a:gd name="T13" fmla="*/ 42 h 69"/>
                <a:gd name="T14" fmla="*/ 93 w 241"/>
                <a:gd name="T15" fmla="*/ 8 h 69"/>
                <a:gd name="T16" fmla="*/ 75 w 241"/>
                <a:gd name="T17" fmla="*/ 9 h 69"/>
                <a:gd name="T18" fmla="*/ 66 w 241"/>
                <a:gd name="T19" fmla="*/ 0 h 69"/>
                <a:gd name="T20" fmla="*/ 49 w 241"/>
                <a:gd name="T21" fmla="*/ 15 h 69"/>
                <a:gd name="T22" fmla="*/ 40 w 241"/>
                <a:gd name="T23" fmla="*/ 37 h 69"/>
                <a:gd name="T24" fmla="*/ 17 w 241"/>
                <a:gd name="T25" fmla="*/ 30 h 69"/>
                <a:gd name="T26" fmla="*/ 2 w 241"/>
                <a:gd name="T27" fmla="*/ 39 h 69"/>
                <a:gd name="T28" fmla="*/ 5 w 241"/>
                <a:gd name="T29" fmla="*/ 64 h 69"/>
                <a:gd name="T30" fmla="*/ 22 w 241"/>
                <a:gd name="T31" fmla="*/ 65 h 69"/>
                <a:gd name="T32" fmla="*/ 25 w 241"/>
                <a:gd name="T33" fmla="*/ 62 h 69"/>
                <a:gd name="T34" fmla="*/ 25 w 241"/>
                <a:gd name="T35" fmla="*/ 62 h 69"/>
                <a:gd name="T36" fmla="*/ 36 w 241"/>
                <a:gd name="T37" fmla="*/ 67 h 69"/>
                <a:gd name="T38" fmla="*/ 51 w 241"/>
                <a:gd name="T39" fmla="*/ 62 h 69"/>
                <a:gd name="T40" fmla="*/ 52 w 241"/>
                <a:gd name="T41" fmla="*/ 62 h 69"/>
                <a:gd name="T42" fmla="*/ 53 w 241"/>
                <a:gd name="T43" fmla="*/ 62 h 69"/>
                <a:gd name="T44" fmla="*/ 65 w 241"/>
                <a:gd name="T45" fmla="*/ 67 h 69"/>
                <a:gd name="T46" fmla="*/ 79 w 241"/>
                <a:gd name="T47" fmla="*/ 62 h 69"/>
                <a:gd name="T48" fmla="*/ 80 w 241"/>
                <a:gd name="T49" fmla="*/ 62 h 69"/>
                <a:gd name="T50" fmla="*/ 81 w 241"/>
                <a:gd name="T51" fmla="*/ 63 h 69"/>
                <a:gd name="T52" fmla="*/ 95 w 241"/>
                <a:gd name="T53" fmla="*/ 67 h 69"/>
                <a:gd name="T54" fmla="*/ 107 w 241"/>
                <a:gd name="T55" fmla="*/ 63 h 69"/>
                <a:gd name="T56" fmla="*/ 108 w 241"/>
                <a:gd name="T57" fmla="*/ 62 h 69"/>
                <a:gd name="T58" fmla="*/ 109 w 241"/>
                <a:gd name="T59" fmla="*/ 63 h 69"/>
                <a:gd name="T60" fmla="*/ 130 w 241"/>
                <a:gd name="T61" fmla="*/ 66 h 69"/>
                <a:gd name="T62" fmla="*/ 135 w 241"/>
                <a:gd name="T63" fmla="*/ 63 h 69"/>
                <a:gd name="T64" fmla="*/ 136 w 241"/>
                <a:gd name="T65" fmla="*/ 63 h 69"/>
                <a:gd name="T66" fmla="*/ 150 w 241"/>
                <a:gd name="T67" fmla="*/ 68 h 69"/>
                <a:gd name="T68" fmla="*/ 162 w 241"/>
                <a:gd name="T69" fmla="*/ 63 h 69"/>
                <a:gd name="T70" fmla="*/ 162 w 241"/>
                <a:gd name="T71" fmla="*/ 63 h 69"/>
                <a:gd name="T72" fmla="*/ 163 w 241"/>
                <a:gd name="T73" fmla="*/ 63 h 69"/>
                <a:gd name="T74" fmla="*/ 183 w 241"/>
                <a:gd name="T75" fmla="*/ 67 h 69"/>
                <a:gd name="T76" fmla="*/ 190 w 241"/>
                <a:gd name="T77" fmla="*/ 63 h 69"/>
                <a:gd name="T78" fmla="*/ 191 w 241"/>
                <a:gd name="T79" fmla="*/ 63 h 69"/>
                <a:gd name="T80" fmla="*/ 197 w 241"/>
                <a:gd name="T81" fmla="*/ 67 h 69"/>
                <a:gd name="T82" fmla="*/ 210 w 241"/>
                <a:gd name="T83" fmla="*/ 67 h 69"/>
                <a:gd name="T84" fmla="*/ 215 w 241"/>
                <a:gd name="T85" fmla="*/ 63 h 69"/>
                <a:gd name="T86" fmla="*/ 216 w 241"/>
                <a:gd name="T87" fmla="*/ 63 h 69"/>
                <a:gd name="T88" fmla="*/ 218 w 241"/>
                <a:gd name="T89" fmla="*/ 65 h 69"/>
                <a:gd name="T90" fmla="*/ 237 w 241"/>
                <a:gd name="T91" fmla="*/ 59 h 69"/>
                <a:gd name="T92" fmla="*/ 238 w 241"/>
                <a:gd name="T93" fmla="*/ 34 h 69"/>
                <a:gd name="T94" fmla="*/ 213 w 241"/>
                <a:gd name="T95" fmla="*/ 33 h 69"/>
                <a:gd name="T96" fmla="*/ 173 w 241"/>
                <a:gd name="T97" fmla="*/ 4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1" h="69">
                  <a:moveTo>
                    <a:pt x="173" y="42"/>
                  </a:moveTo>
                  <a:cubicBezTo>
                    <a:pt x="192" y="4"/>
                    <a:pt x="192" y="4"/>
                    <a:pt x="192" y="4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77" y="13"/>
                    <a:pt x="177" y="13"/>
                    <a:pt x="177" y="13"/>
                  </a:cubicBezTo>
                  <a:cubicBezTo>
                    <a:pt x="176" y="11"/>
                    <a:pt x="174" y="9"/>
                    <a:pt x="173" y="7"/>
                  </a:cubicBezTo>
                  <a:cubicBezTo>
                    <a:pt x="171" y="5"/>
                    <a:pt x="169" y="3"/>
                    <a:pt x="167" y="2"/>
                  </a:cubicBezTo>
                  <a:cubicBezTo>
                    <a:pt x="165" y="1"/>
                    <a:pt x="164" y="1"/>
                    <a:pt x="162" y="2"/>
                  </a:cubicBezTo>
                  <a:cubicBezTo>
                    <a:pt x="159" y="3"/>
                    <a:pt x="156" y="6"/>
                    <a:pt x="154" y="8"/>
                  </a:cubicBezTo>
                  <a:cubicBezTo>
                    <a:pt x="151" y="11"/>
                    <a:pt x="148" y="15"/>
                    <a:pt x="145" y="19"/>
                  </a:cubicBezTo>
                  <a:cubicBezTo>
                    <a:pt x="142" y="24"/>
                    <a:pt x="140" y="30"/>
                    <a:pt x="140" y="36"/>
                  </a:cubicBezTo>
                  <a:cubicBezTo>
                    <a:pt x="140" y="39"/>
                    <a:pt x="140" y="42"/>
                    <a:pt x="141" y="46"/>
                  </a:cubicBezTo>
                  <a:cubicBezTo>
                    <a:pt x="134" y="46"/>
                    <a:pt x="126" y="46"/>
                    <a:pt x="119" y="46"/>
                  </a:cubicBezTo>
                  <a:cubicBezTo>
                    <a:pt x="111" y="46"/>
                    <a:pt x="102" y="46"/>
                    <a:pt x="94" y="45"/>
                  </a:cubicBezTo>
                  <a:cubicBezTo>
                    <a:pt x="87" y="44"/>
                    <a:pt x="80" y="43"/>
                    <a:pt x="73" y="42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7" y="12"/>
                    <a:pt x="76" y="10"/>
                    <a:pt x="75" y="9"/>
                  </a:cubicBezTo>
                  <a:cubicBezTo>
                    <a:pt x="73" y="7"/>
                    <a:pt x="72" y="5"/>
                    <a:pt x="70" y="3"/>
                  </a:cubicBezTo>
                  <a:cubicBezTo>
                    <a:pt x="69" y="1"/>
                    <a:pt x="68" y="0"/>
                    <a:pt x="66" y="0"/>
                  </a:cubicBezTo>
                  <a:cubicBezTo>
                    <a:pt x="63" y="0"/>
                    <a:pt x="60" y="3"/>
                    <a:pt x="58" y="5"/>
                  </a:cubicBezTo>
                  <a:cubicBezTo>
                    <a:pt x="55" y="8"/>
                    <a:pt x="51" y="12"/>
                    <a:pt x="49" y="15"/>
                  </a:cubicBezTo>
                  <a:cubicBezTo>
                    <a:pt x="46" y="19"/>
                    <a:pt x="45" y="22"/>
                    <a:pt x="43" y="26"/>
                  </a:cubicBezTo>
                  <a:cubicBezTo>
                    <a:pt x="42" y="29"/>
                    <a:pt x="41" y="33"/>
                    <a:pt x="40" y="37"/>
                  </a:cubicBezTo>
                  <a:cubicBezTo>
                    <a:pt x="37" y="36"/>
                    <a:pt x="35" y="35"/>
                    <a:pt x="32" y="35"/>
                  </a:cubicBezTo>
                  <a:cubicBezTo>
                    <a:pt x="27" y="33"/>
                    <a:pt x="22" y="32"/>
                    <a:pt x="17" y="30"/>
                  </a:cubicBezTo>
                  <a:cubicBezTo>
                    <a:pt x="15" y="29"/>
                    <a:pt x="12" y="29"/>
                    <a:pt x="10" y="28"/>
                  </a:cubicBezTo>
                  <a:cubicBezTo>
                    <a:pt x="6" y="31"/>
                    <a:pt x="4" y="35"/>
                    <a:pt x="2" y="39"/>
                  </a:cubicBezTo>
                  <a:cubicBezTo>
                    <a:pt x="1" y="42"/>
                    <a:pt x="0" y="46"/>
                    <a:pt x="0" y="49"/>
                  </a:cubicBezTo>
                  <a:cubicBezTo>
                    <a:pt x="0" y="55"/>
                    <a:pt x="1" y="60"/>
                    <a:pt x="5" y="64"/>
                  </a:cubicBezTo>
                  <a:cubicBezTo>
                    <a:pt x="7" y="66"/>
                    <a:pt x="9" y="67"/>
                    <a:pt x="12" y="67"/>
                  </a:cubicBezTo>
                  <a:cubicBezTo>
                    <a:pt x="16" y="67"/>
                    <a:pt x="19" y="67"/>
                    <a:pt x="22" y="65"/>
                  </a:cubicBezTo>
                  <a:cubicBezTo>
                    <a:pt x="23" y="64"/>
                    <a:pt x="23" y="63"/>
                    <a:pt x="24" y="63"/>
                  </a:cubicBezTo>
                  <a:cubicBezTo>
                    <a:pt x="24" y="62"/>
                    <a:pt x="24" y="62"/>
                    <a:pt x="25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6" y="63"/>
                    <a:pt x="28" y="64"/>
                    <a:pt x="29" y="65"/>
                  </a:cubicBezTo>
                  <a:cubicBezTo>
                    <a:pt x="31" y="66"/>
                    <a:pt x="33" y="67"/>
                    <a:pt x="36" y="67"/>
                  </a:cubicBezTo>
                  <a:cubicBezTo>
                    <a:pt x="39" y="67"/>
                    <a:pt x="42" y="67"/>
                    <a:pt x="44" y="66"/>
                  </a:cubicBezTo>
                  <a:cubicBezTo>
                    <a:pt x="47" y="66"/>
                    <a:pt x="49" y="64"/>
                    <a:pt x="51" y="62"/>
                  </a:cubicBezTo>
                  <a:cubicBezTo>
                    <a:pt x="51" y="62"/>
                    <a:pt x="51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3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5" y="64"/>
                    <a:pt x="56" y="65"/>
                    <a:pt x="59" y="66"/>
                  </a:cubicBezTo>
                  <a:cubicBezTo>
                    <a:pt x="61" y="67"/>
                    <a:pt x="63" y="67"/>
                    <a:pt x="65" y="67"/>
                  </a:cubicBezTo>
                  <a:cubicBezTo>
                    <a:pt x="69" y="67"/>
                    <a:pt x="71" y="67"/>
                    <a:pt x="74" y="65"/>
                  </a:cubicBezTo>
                  <a:cubicBezTo>
                    <a:pt x="76" y="65"/>
                    <a:pt x="78" y="64"/>
                    <a:pt x="79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80" y="62"/>
                    <a:pt x="81" y="63"/>
                    <a:pt x="81" y="63"/>
                  </a:cubicBezTo>
                  <a:cubicBezTo>
                    <a:pt x="82" y="64"/>
                    <a:pt x="85" y="66"/>
                    <a:pt x="87" y="66"/>
                  </a:cubicBezTo>
                  <a:cubicBezTo>
                    <a:pt x="90" y="67"/>
                    <a:pt x="92" y="67"/>
                    <a:pt x="95" y="67"/>
                  </a:cubicBezTo>
                  <a:cubicBezTo>
                    <a:pt x="97" y="67"/>
                    <a:pt x="99" y="67"/>
                    <a:pt x="101" y="66"/>
                  </a:cubicBezTo>
                  <a:cubicBezTo>
                    <a:pt x="103" y="65"/>
                    <a:pt x="105" y="64"/>
                    <a:pt x="107" y="63"/>
                  </a:cubicBezTo>
                  <a:cubicBezTo>
                    <a:pt x="107" y="63"/>
                    <a:pt x="107" y="63"/>
                    <a:pt x="107" y="62"/>
                  </a:cubicBezTo>
                  <a:cubicBezTo>
                    <a:pt x="107" y="62"/>
                    <a:pt x="108" y="62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8" y="63"/>
                    <a:pt x="108" y="63"/>
                    <a:pt x="109" y="63"/>
                  </a:cubicBezTo>
                  <a:cubicBezTo>
                    <a:pt x="112" y="65"/>
                    <a:pt x="116" y="67"/>
                    <a:pt x="120" y="68"/>
                  </a:cubicBezTo>
                  <a:cubicBezTo>
                    <a:pt x="124" y="68"/>
                    <a:pt x="127" y="67"/>
                    <a:pt x="130" y="66"/>
                  </a:cubicBezTo>
                  <a:cubicBezTo>
                    <a:pt x="132" y="65"/>
                    <a:pt x="133" y="64"/>
                    <a:pt x="134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3"/>
                    <a:pt x="136" y="63"/>
                    <a:pt x="136" y="63"/>
                  </a:cubicBezTo>
                  <a:cubicBezTo>
                    <a:pt x="137" y="64"/>
                    <a:pt x="138" y="65"/>
                    <a:pt x="140" y="66"/>
                  </a:cubicBezTo>
                  <a:cubicBezTo>
                    <a:pt x="143" y="67"/>
                    <a:pt x="146" y="68"/>
                    <a:pt x="150" y="68"/>
                  </a:cubicBezTo>
                  <a:cubicBezTo>
                    <a:pt x="152" y="68"/>
                    <a:pt x="154" y="67"/>
                    <a:pt x="156" y="66"/>
                  </a:cubicBezTo>
                  <a:cubicBezTo>
                    <a:pt x="159" y="66"/>
                    <a:pt x="160" y="64"/>
                    <a:pt x="162" y="63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6" y="66"/>
                    <a:pt x="169" y="67"/>
                    <a:pt x="172" y="68"/>
                  </a:cubicBezTo>
                  <a:cubicBezTo>
                    <a:pt x="176" y="69"/>
                    <a:pt x="179" y="69"/>
                    <a:pt x="183" y="67"/>
                  </a:cubicBezTo>
                  <a:cubicBezTo>
                    <a:pt x="186" y="67"/>
                    <a:pt x="188" y="65"/>
                    <a:pt x="190" y="63"/>
                  </a:cubicBezTo>
                  <a:cubicBezTo>
                    <a:pt x="190" y="63"/>
                    <a:pt x="190" y="63"/>
                    <a:pt x="190" y="63"/>
                  </a:cubicBezTo>
                  <a:cubicBezTo>
                    <a:pt x="190" y="63"/>
                    <a:pt x="190" y="63"/>
                    <a:pt x="190" y="63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1" y="63"/>
                    <a:pt x="191" y="63"/>
                    <a:pt x="191" y="63"/>
                  </a:cubicBezTo>
                  <a:cubicBezTo>
                    <a:pt x="193" y="65"/>
                    <a:pt x="195" y="66"/>
                    <a:pt x="197" y="67"/>
                  </a:cubicBezTo>
                  <a:cubicBezTo>
                    <a:pt x="199" y="68"/>
                    <a:pt x="201" y="68"/>
                    <a:pt x="204" y="68"/>
                  </a:cubicBezTo>
                  <a:cubicBezTo>
                    <a:pt x="206" y="68"/>
                    <a:pt x="208" y="67"/>
                    <a:pt x="210" y="67"/>
                  </a:cubicBezTo>
                  <a:cubicBezTo>
                    <a:pt x="212" y="66"/>
                    <a:pt x="214" y="65"/>
                    <a:pt x="215" y="63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5" y="63"/>
                    <a:pt x="215" y="63"/>
                    <a:pt x="215" y="63"/>
                  </a:cubicBezTo>
                  <a:cubicBezTo>
                    <a:pt x="216" y="63"/>
                    <a:pt x="216" y="63"/>
                    <a:pt x="216" y="63"/>
                  </a:cubicBezTo>
                  <a:cubicBezTo>
                    <a:pt x="216" y="63"/>
                    <a:pt x="216" y="63"/>
                    <a:pt x="216" y="63"/>
                  </a:cubicBezTo>
                  <a:cubicBezTo>
                    <a:pt x="217" y="64"/>
                    <a:pt x="218" y="64"/>
                    <a:pt x="218" y="65"/>
                  </a:cubicBezTo>
                  <a:cubicBezTo>
                    <a:pt x="222" y="67"/>
                    <a:pt x="227" y="67"/>
                    <a:pt x="230" y="65"/>
                  </a:cubicBezTo>
                  <a:cubicBezTo>
                    <a:pt x="233" y="64"/>
                    <a:pt x="236" y="62"/>
                    <a:pt x="237" y="59"/>
                  </a:cubicBezTo>
                  <a:cubicBezTo>
                    <a:pt x="238" y="55"/>
                    <a:pt x="240" y="52"/>
                    <a:pt x="240" y="48"/>
                  </a:cubicBezTo>
                  <a:cubicBezTo>
                    <a:pt x="241" y="43"/>
                    <a:pt x="240" y="39"/>
                    <a:pt x="238" y="34"/>
                  </a:cubicBezTo>
                  <a:cubicBezTo>
                    <a:pt x="237" y="31"/>
                    <a:pt x="235" y="29"/>
                    <a:pt x="232" y="26"/>
                  </a:cubicBezTo>
                  <a:cubicBezTo>
                    <a:pt x="226" y="29"/>
                    <a:pt x="220" y="31"/>
                    <a:pt x="213" y="33"/>
                  </a:cubicBezTo>
                  <a:cubicBezTo>
                    <a:pt x="206" y="35"/>
                    <a:pt x="199" y="37"/>
                    <a:pt x="191" y="39"/>
                  </a:cubicBezTo>
                  <a:cubicBezTo>
                    <a:pt x="185" y="40"/>
                    <a:pt x="179" y="41"/>
                    <a:pt x="173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579"/>
            <p:cNvSpPr>
              <a:spLocks/>
            </p:cNvSpPr>
            <p:nvPr/>
          </p:nvSpPr>
          <p:spPr bwMode="auto">
            <a:xfrm>
              <a:off x="3000376" y="5141912"/>
              <a:ext cx="73025" cy="60325"/>
            </a:xfrm>
            <a:custGeom>
              <a:avLst/>
              <a:gdLst>
                <a:gd name="T0" fmla="*/ 22 w 46"/>
                <a:gd name="T1" fmla="*/ 38 h 38"/>
                <a:gd name="T2" fmla="*/ 0 w 46"/>
                <a:gd name="T3" fmla="*/ 18 h 38"/>
                <a:gd name="T4" fmla="*/ 12 w 46"/>
                <a:gd name="T5" fmla="*/ 8 h 38"/>
                <a:gd name="T6" fmla="*/ 22 w 46"/>
                <a:gd name="T7" fmla="*/ 12 h 38"/>
                <a:gd name="T8" fmla="*/ 46 w 46"/>
                <a:gd name="T9" fmla="*/ 0 h 38"/>
                <a:gd name="T10" fmla="*/ 22 w 46"/>
                <a:gd name="T11" fmla="*/ 38 h 38"/>
                <a:gd name="T12" fmla="*/ 22 w 46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38">
                  <a:moveTo>
                    <a:pt x="22" y="38"/>
                  </a:moveTo>
                  <a:lnTo>
                    <a:pt x="0" y="18"/>
                  </a:lnTo>
                  <a:lnTo>
                    <a:pt x="12" y="8"/>
                  </a:lnTo>
                  <a:lnTo>
                    <a:pt x="22" y="12"/>
                  </a:lnTo>
                  <a:lnTo>
                    <a:pt x="46" y="0"/>
                  </a:lnTo>
                  <a:lnTo>
                    <a:pt x="22" y="38"/>
                  </a:lnTo>
                  <a:lnTo>
                    <a:pt x="22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580"/>
            <p:cNvSpPr>
              <a:spLocks/>
            </p:cNvSpPr>
            <p:nvPr/>
          </p:nvSpPr>
          <p:spPr bwMode="auto">
            <a:xfrm>
              <a:off x="3319464" y="5129212"/>
              <a:ext cx="69850" cy="69850"/>
            </a:xfrm>
            <a:custGeom>
              <a:avLst/>
              <a:gdLst>
                <a:gd name="T0" fmla="*/ 20 w 44"/>
                <a:gd name="T1" fmla="*/ 44 h 44"/>
                <a:gd name="T2" fmla="*/ 0 w 44"/>
                <a:gd name="T3" fmla="*/ 28 h 44"/>
                <a:gd name="T4" fmla="*/ 10 w 44"/>
                <a:gd name="T5" fmla="*/ 18 h 44"/>
                <a:gd name="T6" fmla="*/ 20 w 44"/>
                <a:gd name="T7" fmla="*/ 22 h 44"/>
                <a:gd name="T8" fmla="*/ 44 w 44"/>
                <a:gd name="T9" fmla="*/ 0 h 44"/>
                <a:gd name="T10" fmla="*/ 20 w 44"/>
                <a:gd name="T11" fmla="*/ 44 h 44"/>
                <a:gd name="T12" fmla="*/ 20 w 44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4">
                  <a:moveTo>
                    <a:pt x="20" y="44"/>
                  </a:moveTo>
                  <a:lnTo>
                    <a:pt x="0" y="28"/>
                  </a:lnTo>
                  <a:lnTo>
                    <a:pt x="10" y="18"/>
                  </a:lnTo>
                  <a:lnTo>
                    <a:pt x="20" y="22"/>
                  </a:lnTo>
                  <a:lnTo>
                    <a:pt x="44" y="0"/>
                  </a:lnTo>
                  <a:lnTo>
                    <a:pt x="20" y="44"/>
                  </a:lnTo>
                  <a:lnTo>
                    <a:pt x="20" y="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581"/>
            <p:cNvSpPr>
              <a:spLocks/>
            </p:cNvSpPr>
            <p:nvPr/>
          </p:nvSpPr>
          <p:spPr bwMode="auto">
            <a:xfrm>
              <a:off x="2968626" y="5183187"/>
              <a:ext cx="60325" cy="47625"/>
            </a:xfrm>
            <a:custGeom>
              <a:avLst/>
              <a:gdLst>
                <a:gd name="T0" fmla="*/ 0 w 38"/>
                <a:gd name="T1" fmla="*/ 10 h 30"/>
                <a:gd name="T2" fmla="*/ 12 w 38"/>
                <a:gd name="T3" fmla="*/ 0 h 30"/>
                <a:gd name="T4" fmla="*/ 38 w 38"/>
                <a:gd name="T5" fmla="*/ 18 h 30"/>
                <a:gd name="T6" fmla="*/ 32 w 38"/>
                <a:gd name="T7" fmla="*/ 30 h 30"/>
                <a:gd name="T8" fmla="*/ 14 w 38"/>
                <a:gd name="T9" fmla="*/ 28 h 30"/>
                <a:gd name="T10" fmla="*/ 0 w 38"/>
                <a:gd name="T11" fmla="*/ 10 h 30"/>
                <a:gd name="T12" fmla="*/ 0 w 38"/>
                <a:gd name="T13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0">
                  <a:moveTo>
                    <a:pt x="0" y="10"/>
                  </a:moveTo>
                  <a:lnTo>
                    <a:pt x="12" y="0"/>
                  </a:lnTo>
                  <a:lnTo>
                    <a:pt x="38" y="18"/>
                  </a:lnTo>
                  <a:lnTo>
                    <a:pt x="32" y="30"/>
                  </a:lnTo>
                  <a:lnTo>
                    <a:pt x="14" y="28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582"/>
            <p:cNvSpPr>
              <a:spLocks/>
            </p:cNvSpPr>
            <p:nvPr/>
          </p:nvSpPr>
          <p:spPr bwMode="auto">
            <a:xfrm>
              <a:off x="3289301" y="5186362"/>
              <a:ext cx="55563" cy="47625"/>
            </a:xfrm>
            <a:custGeom>
              <a:avLst/>
              <a:gdLst>
                <a:gd name="T0" fmla="*/ 29 w 35"/>
                <a:gd name="T1" fmla="*/ 30 h 30"/>
                <a:gd name="T2" fmla="*/ 19 w 35"/>
                <a:gd name="T3" fmla="*/ 30 h 30"/>
                <a:gd name="T4" fmla="*/ 0 w 35"/>
                <a:gd name="T5" fmla="*/ 12 h 30"/>
                <a:gd name="T6" fmla="*/ 11 w 35"/>
                <a:gd name="T7" fmla="*/ 0 h 30"/>
                <a:gd name="T8" fmla="*/ 35 w 35"/>
                <a:gd name="T9" fmla="*/ 16 h 30"/>
                <a:gd name="T10" fmla="*/ 29 w 35"/>
                <a:gd name="T11" fmla="*/ 30 h 30"/>
                <a:gd name="T12" fmla="*/ 29 w 35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0">
                  <a:moveTo>
                    <a:pt x="29" y="30"/>
                  </a:moveTo>
                  <a:lnTo>
                    <a:pt x="19" y="30"/>
                  </a:lnTo>
                  <a:lnTo>
                    <a:pt x="0" y="12"/>
                  </a:lnTo>
                  <a:lnTo>
                    <a:pt x="11" y="0"/>
                  </a:lnTo>
                  <a:lnTo>
                    <a:pt x="35" y="16"/>
                  </a:lnTo>
                  <a:lnTo>
                    <a:pt x="29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583"/>
            <p:cNvSpPr>
              <a:spLocks/>
            </p:cNvSpPr>
            <p:nvPr/>
          </p:nvSpPr>
          <p:spPr bwMode="auto">
            <a:xfrm>
              <a:off x="3319464" y="5053012"/>
              <a:ext cx="57150" cy="53975"/>
            </a:xfrm>
            <a:custGeom>
              <a:avLst/>
              <a:gdLst>
                <a:gd name="T0" fmla="*/ 9 w 18"/>
                <a:gd name="T1" fmla="*/ 17 h 17"/>
                <a:gd name="T2" fmla="*/ 16 w 18"/>
                <a:gd name="T3" fmla="*/ 13 h 17"/>
                <a:gd name="T4" fmla="*/ 15 w 18"/>
                <a:gd name="T5" fmla="*/ 3 h 17"/>
                <a:gd name="T6" fmla="*/ 4 w 18"/>
                <a:gd name="T7" fmla="*/ 2 h 17"/>
                <a:gd name="T8" fmla="*/ 1 w 18"/>
                <a:gd name="T9" fmla="*/ 12 h 17"/>
                <a:gd name="T10" fmla="*/ 9 w 18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11" y="17"/>
                    <a:pt x="14" y="16"/>
                    <a:pt x="16" y="13"/>
                  </a:cubicBezTo>
                  <a:cubicBezTo>
                    <a:pt x="18" y="10"/>
                    <a:pt x="17" y="6"/>
                    <a:pt x="15" y="3"/>
                  </a:cubicBezTo>
                  <a:cubicBezTo>
                    <a:pt x="12" y="0"/>
                    <a:pt x="7" y="0"/>
                    <a:pt x="4" y="2"/>
                  </a:cubicBezTo>
                  <a:cubicBezTo>
                    <a:pt x="1" y="4"/>
                    <a:pt x="0" y="8"/>
                    <a:pt x="1" y="12"/>
                  </a:cubicBezTo>
                  <a:cubicBezTo>
                    <a:pt x="2" y="15"/>
                    <a:pt x="6" y="17"/>
                    <a:pt x="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584"/>
            <p:cNvSpPr>
              <a:spLocks/>
            </p:cNvSpPr>
            <p:nvPr/>
          </p:nvSpPr>
          <p:spPr bwMode="auto">
            <a:xfrm>
              <a:off x="3006726" y="5049837"/>
              <a:ext cx="57150" cy="53975"/>
            </a:xfrm>
            <a:custGeom>
              <a:avLst/>
              <a:gdLst>
                <a:gd name="T0" fmla="*/ 9 w 18"/>
                <a:gd name="T1" fmla="*/ 17 h 17"/>
                <a:gd name="T2" fmla="*/ 15 w 18"/>
                <a:gd name="T3" fmla="*/ 13 h 17"/>
                <a:gd name="T4" fmla="*/ 15 w 18"/>
                <a:gd name="T5" fmla="*/ 4 h 17"/>
                <a:gd name="T6" fmla="*/ 5 w 18"/>
                <a:gd name="T7" fmla="*/ 3 h 17"/>
                <a:gd name="T8" fmla="*/ 2 w 18"/>
                <a:gd name="T9" fmla="*/ 12 h 17"/>
                <a:gd name="T10" fmla="*/ 9 w 18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9" y="17"/>
                  </a:moveTo>
                  <a:cubicBezTo>
                    <a:pt x="12" y="17"/>
                    <a:pt x="14" y="16"/>
                    <a:pt x="15" y="13"/>
                  </a:cubicBezTo>
                  <a:cubicBezTo>
                    <a:pt x="18" y="10"/>
                    <a:pt x="17" y="6"/>
                    <a:pt x="15" y="4"/>
                  </a:cubicBezTo>
                  <a:cubicBezTo>
                    <a:pt x="12" y="1"/>
                    <a:pt x="8" y="0"/>
                    <a:pt x="5" y="3"/>
                  </a:cubicBezTo>
                  <a:cubicBezTo>
                    <a:pt x="1" y="5"/>
                    <a:pt x="0" y="9"/>
                    <a:pt x="2" y="12"/>
                  </a:cubicBezTo>
                  <a:cubicBezTo>
                    <a:pt x="3" y="15"/>
                    <a:pt x="6" y="17"/>
                    <a:pt x="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585"/>
            <p:cNvSpPr>
              <a:spLocks/>
            </p:cNvSpPr>
            <p:nvPr/>
          </p:nvSpPr>
          <p:spPr bwMode="auto">
            <a:xfrm>
              <a:off x="3884614" y="47259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586"/>
            <p:cNvSpPr>
              <a:spLocks/>
            </p:cNvSpPr>
            <p:nvPr/>
          </p:nvSpPr>
          <p:spPr bwMode="auto">
            <a:xfrm>
              <a:off x="3884614" y="47259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587"/>
            <p:cNvSpPr>
              <a:spLocks/>
            </p:cNvSpPr>
            <p:nvPr/>
          </p:nvSpPr>
          <p:spPr bwMode="auto">
            <a:xfrm>
              <a:off x="3903664" y="4745037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588"/>
            <p:cNvSpPr>
              <a:spLocks/>
            </p:cNvSpPr>
            <p:nvPr/>
          </p:nvSpPr>
          <p:spPr bwMode="auto">
            <a:xfrm>
              <a:off x="3976689" y="5491162"/>
              <a:ext cx="730250" cy="73025"/>
            </a:xfrm>
            <a:custGeom>
              <a:avLst/>
              <a:gdLst>
                <a:gd name="T0" fmla="*/ 29 w 230"/>
                <a:gd name="T1" fmla="*/ 1 h 23"/>
                <a:gd name="T2" fmla="*/ 21 w 230"/>
                <a:gd name="T3" fmla="*/ 8 h 23"/>
                <a:gd name="T4" fmla="*/ 6 w 230"/>
                <a:gd name="T5" fmla="*/ 8 h 23"/>
                <a:gd name="T6" fmla="*/ 1 w 230"/>
                <a:gd name="T7" fmla="*/ 2 h 23"/>
                <a:gd name="T8" fmla="*/ 0 w 230"/>
                <a:gd name="T9" fmla="*/ 16 h 23"/>
                <a:gd name="T10" fmla="*/ 7 w 230"/>
                <a:gd name="T11" fmla="*/ 21 h 23"/>
                <a:gd name="T12" fmla="*/ 16 w 230"/>
                <a:gd name="T13" fmla="*/ 23 h 23"/>
                <a:gd name="T14" fmla="*/ 23 w 230"/>
                <a:gd name="T15" fmla="*/ 21 h 23"/>
                <a:gd name="T16" fmla="*/ 29 w 230"/>
                <a:gd name="T17" fmla="*/ 16 h 23"/>
                <a:gd name="T18" fmla="*/ 33 w 230"/>
                <a:gd name="T19" fmla="*/ 20 h 23"/>
                <a:gd name="T20" fmla="*/ 40 w 230"/>
                <a:gd name="T21" fmla="*/ 23 h 23"/>
                <a:gd name="T22" fmla="*/ 44 w 230"/>
                <a:gd name="T23" fmla="*/ 23 h 23"/>
                <a:gd name="T24" fmla="*/ 51 w 230"/>
                <a:gd name="T25" fmla="*/ 21 h 23"/>
                <a:gd name="T26" fmla="*/ 57 w 230"/>
                <a:gd name="T27" fmla="*/ 16 h 23"/>
                <a:gd name="T28" fmla="*/ 64 w 230"/>
                <a:gd name="T29" fmla="*/ 21 h 23"/>
                <a:gd name="T30" fmla="*/ 73 w 230"/>
                <a:gd name="T31" fmla="*/ 23 h 23"/>
                <a:gd name="T32" fmla="*/ 78 w 230"/>
                <a:gd name="T33" fmla="*/ 22 h 23"/>
                <a:gd name="T34" fmla="*/ 86 w 230"/>
                <a:gd name="T35" fmla="*/ 16 h 23"/>
                <a:gd name="T36" fmla="*/ 93 w 230"/>
                <a:gd name="T37" fmla="*/ 22 h 23"/>
                <a:gd name="T38" fmla="*/ 103 w 230"/>
                <a:gd name="T39" fmla="*/ 23 h 23"/>
                <a:gd name="T40" fmla="*/ 110 w 230"/>
                <a:gd name="T41" fmla="*/ 21 h 23"/>
                <a:gd name="T42" fmla="*/ 115 w 230"/>
                <a:gd name="T43" fmla="*/ 16 h 23"/>
                <a:gd name="T44" fmla="*/ 122 w 230"/>
                <a:gd name="T45" fmla="*/ 22 h 23"/>
                <a:gd name="T46" fmla="*/ 131 w 230"/>
                <a:gd name="T47" fmla="*/ 23 h 23"/>
                <a:gd name="T48" fmla="*/ 136 w 230"/>
                <a:gd name="T49" fmla="*/ 22 h 23"/>
                <a:gd name="T50" fmla="*/ 143 w 230"/>
                <a:gd name="T51" fmla="*/ 15 h 23"/>
                <a:gd name="T52" fmla="*/ 151 w 230"/>
                <a:gd name="T53" fmla="*/ 22 h 23"/>
                <a:gd name="T54" fmla="*/ 160 w 230"/>
                <a:gd name="T55" fmla="*/ 23 h 23"/>
                <a:gd name="T56" fmla="*/ 167 w 230"/>
                <a:gd name="T57" fmla="*/ 21 h 23"/>
                <a:gd name="T58" fmla="*/ 172 w 230"/>
                <a:gd name="T59" fmla="*/ 16 h 23"/>
                <a:gd name="T60" fmla="*/ 178 w 230"/>
                <a:gd name="T61" fmla="*/ 22 h 23"/>
                <a:gd name="T62" fmla="*/ 186 w 230"/>
                <a:gd name="T63" fmla="*/ 23 h 23"/>
                <a:gd name="T64" fmla="*/ 194 w 230"/>
                <a:gd name="T65" fmla="*/ 21 h 23"/>
                <a:gd name="T66" fmla="*/ 200 w 230"/>
                <a:gd name="T67" fmla="*/ 16 h 23"/>
                <a:gd name="T68" fmla="*/ 208 w 230"/>
                <a:gd name="T69" fmla="*/ 22 h 23"/>
                <a:gd name="T70" fmla="*/ 217 w 230"/>
                <a:gd name="T71" fmla="*/ 23 h 23"/>
                <a:gd name="T72" fmla="*/ 225 w 230"/>
                <a:gd name="T73" fmla="*/ 19 h 23"/>
                <a:gd name="T74" fmla="*/ 230 w 230"/>
                <a:gd name="T75" fmla="*/ 12 h 23"/>
                <a:gd name="T76" fmla="*/ 230 w 230"/>
                <a:gd name="T77" fmla="*/ 0 h 23"/>
                <a:gd name="T78" fmla="*/ 223 w 230"/>
                <a:gd name="T79" fmla="*/ 7 h 23"/>
                <a:gd name="T80" fmla="*/ 215 w 230"/>
                <a:gd name="T81" fmla="*/ 10 h 23"/>
                <a:gd name="T82" fmla="*/ 204 w 230"/>
                <a:gd name="T83" fmla="*/ 6 h 23"/>
                <a:gd name="T84" fmla="*/ 200 w 230"/>
                <a:gd name="T85" fmla="*/ 2 h 23"/>
                <a:gd name="T86" fmla="*/ 195 w 230"/>
                <a:gd name="T87" fmla="*/ 8 h 23"/>
                <a:gd name="T88" fmla="*/ 179 w 230"/>
                <a:gd name="T89" fmla="*/ 8 h 23"/>
                <a:gd name="T90" fmla="*/ 173 w 230"/>
                <a:gd name="T91" fmla="*/ 2 h 23"/>
                <a:gd name="T92" fmla="*/ 166 w 230"/>
                <a:gd name="T93" fmla="*/ 8 h 23"/>
                <a:gd name="T94" fmla="*/ 152 w 230"/>
                <a:gd name="T95" fmla="*/ 9 h 23"/>
                <a:gd name="T96" fmla="*/ 144 w 230"/>
                <a:gd name="T97" fmla="*/ 2 h 23"/>
                <a:gd name="T98" fmla="*/ 137 w 230"/>
                <a:gd name="T99" fmla="*/ 9 h 23"/>
                <a:gd name="T100" fmla="*/ 125 w 230"/>
                <a:gd name="T101" fmla="*/ 10 h 23"/>
                <a:gd name="T102" fmla="*/ 118 w 230"/>
                <a:gd name="T103" fmla="*/ 6 h 23"/>
                <a:gd name="T104" fmla="*/ 115 w 230"/>
                <a:gd name="T105" fmla="*/ 2 h 23"/>
                <a:gd name="T106" fmla="*/ 108 w 230"/>
                <a:gd name="T107" fmla="*/ 8 h 23"/>
                <a:gd name="T108" fmla="*/ 93 w 230"/>
                <a:gd name="T109" fmla="*/ 8 h 23"/>
                <a:gd name="T110" fmla="*/ 86 w 230"/>
                <a:gd name="T111" fmla="*/ 2 h 23"/>
                <a:gd name="T112" fmla="*/ 79 w 230"/>
                <a:gd name="T113" fmla="*/ 8 h 23"/>
                <a:gd name="T114" fmla="*/ 65 w 230"/>
                <a:gd name="T115" fmla="*/ 8 h 23"/>
                <a:gd name="T116" fmla="*/ 57 w 230"/>
                <a:gd name="T117" fmla="*/ 2 h 23"/>
                <a:gd name="T118" fmla="*/ 48 w 230"/>
                <a:gd name="T119" fmla="*/ 8 h 23"/>
                <a:gd name="T120" fmla="*/ 40 w 230"/>
                <a:gd name="T121" fmla="*/ 8 h 23"/>
                <a:gd name="T122" fmla="*/ 32 w 230"/>
                <a:gd name="T123" fmla="*/ 5 h 23"/>
                <a:gd name="T124" fmla="*/ 29 w 230"/>
                <a:gd name="T125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" h="23">
                  <a:moveTo>
                    <a:pt x="29" y="1"/>
                  </a:moveTo>
                  <a:cubicBezTo>
                    <a:pt x="26" y="4"/>
                    <a:pt x="25" y="6"/>
                    <a:pt x="21" y="8"/>
                  </a:cubicBezTo>
                  <a:cubicBezTo>
                    <a:pt x="16" y="10"/>
                    <a:pt x="11" y="10"/>
                    <a:pt x="6" y="8"/>
                  </a:cubicBezTo>
                  <a:cubicBezTo>
                    <a:pt x="4" y="6"/>
                    <a:pt x="2" y="4"/>
                    <a:pt x="1" y="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8"/>
                    <a:pt x="4" y="20"/>
                    <a:pt x="7" y="21"/>
                  </a:cubicBezTo>
                  <a:cubicBezTo>
                    <a:pt x="10" y="23"/>
                    <a:pt x="13" y="23"/>
                    <a:pt x="16" y="23"/>
                  </a:cubicBezTo>
                  <a:cubicBezTo>
                    <a:pt x="18" y="22"/>
                    <a:pt x="21" y="22"/>
                    <a:pt x="23" y="21"/>
                  </a:cubicBezTo>
                  <a:cubicBezTo>
                    <a:pt x="25" y="19"/>
                    <a:pt x="27" y="18"/>
                    <a:pt x="29" y="16"/>
                  </a:cubicBezTo>
                  <a:cubicBezTo>
                    <a:pt x="30" y="17"/>
                    <a:pt x="31" y="19"/>
                    <a:pt x="33" y="20"/>
                  </a:cubicBezTo>
                  <a:cubicBezTo>
                    <a:pt x="35" y="21"/>
                    <a:pt x="38" y="22"/>
                    <a:pt x="40" y="23"/>
                  </a:cubicBezTo>
                  <a:cubicBezTo>
                    <a:pt x="41" y="23"/>
                    <a:pt x="42" y="23"/>
                    <a:pt x="44" y="23"/>
                  </a:cubicBezTo>
                  <a:cubicBezTo>
                    <a:pt x="46" y="23"/>
                    <a:pt x="49" y="22"/>
                    <a:pt x="51" y="21"/>
                  </a:cubicBezTo>
                  <a:cubicBezTo>
                    <a:pt x="54" y="20"/>
                    <a:pt x="56" y="18"/>
                    <a:pt x="57" y="16"/>
                  </a:cubicBezTo>
                  <a:cubicBezTo>
                    <a:pt x="59" y="18"/>
                    <a:pt x="61" y="20"/>
                    <a:pt x="64" y="21"/>
                  </a:cubicBezTo>
                  <a:cubicBezTo>
                    <a:pt x="67" y="23"/>
                    <a:pt x="70" y="23"/>
                    <a:pt x="73" y="23"/>
                  </a:cubicBezTo>
                  <a:cubicBezTo>
                    <a:pt x="75" y="23"/>
                    <a:pt x="77" y="23"/>
                    <a:pt x="78" y="22"/>
                  </a:cubicBezTo>
                  <a:cubicBezTo>
                    <a:pt x="82" y="21"/>
                    <a:pt x="84" y="19"/>
                    <a:pt x="86" y="16"/>
                  </a:cubicBezTo>
                  <a:cubicBezTo>
                    <a:pt x="88" y="18"/>
                    <a:pt x="90" y="20"/>
                    <a:pt x="93" y="22"/>
                  </a:cubicBezTo>
                  <a:cubicBezTo>
                    <a:pt x="97" y="23"/>
                    <a:pt x="99" y="23"/>
                    <a:pt x="103" y="23"/>
                  </a:cubicBezTo>
                  <a:cubicBezTo>
                    <a:pt x="105" y="23"/>
                    <a:pt x="107" y="22"/>
                    <a:pt x="110" y="21"/>
                  </a:cubicBezTo>
                  <a:cubicBezTo>
                    <a:pt x="112" y="20"/>
                    <a:pt x="113" y="18"/>
                    <a:pt x="115" y="16"/>
                  </a:cubicBezTo>
                  <a:cubicBezTo>
                    <a:pt x="117" y="19"/>
                    <a:pt x="119" y="20"/>
                    <a:pt x="122" y="22"/>
                  </a:cubicBezTo>
                  <a:cubicBezTo>
                    <a:pt x="125" y="23"/>
                    <a:pt x="128" y="23"/>
                    <a:pt x="131" y="23"/>
                  </a:cubicBezTo>
                  <a:cubicBezTo>
                    <a:pt x="133" y="23"/>
                    <a:pt x="134" y="22"/>
                    <a:pt x="136" y="22"/>
                  </a:cubicBezTo>
                  <a:cubicBezTo>
                    <a:pt x="139" y="20"/>
                    <a:pt x="141" y="18"/>
                    <a:pt x="143" y="15"/>
                  </a:cubicBezTo>
                  <a:cubicBezTo>
                    <a:pt x="145" y="18"/>
                    <a:pt x="147" y="20"/>
                    <a:pt x="151" y="22"/>
                  </a:cubicBezTo>
                  <a:cubicBezTo>
                    <a:pt x="154" y="23"/>
                    <a:pt x="157" y="23"/>
                    <a:pt x="160" y="23"/>
                  </a:cubicBezTo>
                  <a:cubicBezTo>
                    <a:pt x="162" y="22"/>
                    <a:pt x="165" y="22"/>
                    <a:pt x="167" y="21"/>
                  </a:cubicBezTo>
                  <a:cubicBezTo>
                    <a:pt x="169" y="20"/>
                    <a:pt x="170" y="18"/>
                    <a:pt x="172" y="16"/>
                  </a:cubicBezTo>
                  <a:cubicBezTo>
                    <a:pt x="174" y="18"/>
                    <a:pt x="175" y="20"/>
                    <a:pt x="178" y="22"/>
                  </a:cubicBezTo>
                  <a:cubicBezTo>
                    <a:pt x="181" y="23"/>
                    <a:pt x="183" y="23"/>
                    <a:pt x="186" y="23"/>
                  </a:cubicBezTo>
                  <a:cubicBezTo>
                    <a:pt x="189" y="22"/>
                    <a:pt x="192" y="22"/>
                    <a:pt x="194" y="21"/>
                  </a:cubicBezTo>
                  <a:cubicBezTo>
                    <a:pt x="197" y="19"/>
                    <a:pt x="198" y="18"/>
                    <a:pt x="200" y="16"/>
                  </a:cubicBezTo>
                  <a:cubicBezTo>
                    <a:pt x="202" y="19"/>
                    <a:pt x="204" y="20"/>
                    <a:pt x="208" y="22"/>
                  </a:cubicBezTo>
                  <a:cubicBezTo>
                    <a:pt x="211" y="23"/>
                    <a:pt x="214" y="23"/>
                    <a:pt x="217" y="23"/>
                  </a:cubicBezTo>
                  <a:cubicBezTo>
                    <a:pt x="220" y="22"/>
                    <a:pt x="223" y="21"/>
                    <a:pt x="225" y="19"/>
                  </a:cubicBezTo>
                  <a:cubicBezTo>
                    <a:pt x="228" y="17"/>
                    <a:pt x="229" y="15"/>
                    <a:pt x="230" y="12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3"/>
                    <a:pt x="226" y="5"/>
                    <a:pt x="223" y="7"/>
                  </a:cubicBezTo>
                  <a:cubicBezTo>
                    <a:pt x="220" y="9"/>
                    <a:pt x="218" y="10"/>
                    <a:pt x="215" y="10"/>
                  </a:cubicBezTo>
                  <a:cubicBezTo>
                    <a:pt x="211" y="10"/>
                    <a:pt x="207" y="8"/>
                    <a:pt x="204" y="6"/>
                  </a:cubicBezTo>
                  <a:cubicBezTo>
                    <a:pt x="202" y="5"/>
                    <a:pt x="201" y="3"/>
                    <a:pt x="200" y="2"/>
                  </a:cubicBezTo>
                  <a:cubicBezTo>
                    <a:pt x="199" y="5"/>
                    <a:pt x="197" y="6"/>
                    <a:pt x="195" y="8"/>
                  </a:cubicBezTo>
                  <a:cubicBezTo>
                    <a:pt x="190" y="11"/>
                    <a:pt x="184" y="11"/>
                    <a:pt x="179" y="8"/>
                  </a:cubicBezTo>
                  <a:cubicBezTo>
                    <a:pt x="176" y="7"/>
                    <a:pt x="175" y="5"/>
                    <a:pt x="173" y="2"/>
                  </a:cubicBezTo>
                  <a:cubicBezTo>
                    <a:pt x="171" y="5"/>
                    <a:pt x="169" y="7"/>
                    <a:pt x="166" y="8"/>
                  </a:cubicBezTo>
                  <a:cubicBezTo>
                    <a:pt x="162" y="10"/>
                    <a:pt x="156" y="11"/>
                    <a:pt x="152" y="9"/>
                  </a:cubicBezTo>
                  <a:cubicBezTo>
                    <a:pt x="148" y="7"/>
                    <a:pt x="146" y="5"/>
                    <a:pt x="144" y="2"/>
                  </a:cubicBezTo>
                  <a:cubicBezTo>
                    <a:pt x="142" y="5"/>
                    <a:pt x="140" y="7"/>
                    <a:pt x="137" y="9"/>
                  </a:cubicBezTo>
                  <a:cubicBezTo>
                    <a:pt x="133" y="11"/>
                    <a:pt x="129" y="12"/>
                    <a:pt x="125" y="10"/>
                  </a:cubicBezTo>
                  <a:cubicBezTo>
                    <a:pt x="122" y="9"/>
                    <a:pt x="120" y="8"/>
                    <a:pt x="118" y="6"/>
                  </a:cubicBezTo>
                  <a:cubicBezTo>
                    <a:pt x="117" y="5"/>
                    <a:pt x="116" y="4"/>
                    <a:pt x="115" y="2"/>
                  </a:cubicBezTo>
                  <a:cubicBezTo>
                    <a:pt x="113" y="5"/>
                    <a:pt x="111" y="7"/>
                    <a:pt x="108" y="8"/>
                  </a:cubicBezTo>
                  <a:cubicBezTo>
                    <a:pt x="103" y="10"/>
                    <a:pt x="98" y="10"/>
                    <a:pt x="93" y="8"/>
                  </a:cubicBezTo>
                  <a:cubicBezTo>
                    <a:pt x="90" y="7"/>
                    <a:pt x="88" y="5"/>
                    <a:pt x="86" y="2"/>
                  </a:cubicBezTo>
                  <a:cubicBezTo>
                    <a:pt x="84" y="5"/>
                    <a:pt x="82" y="7"/>
                    <a:pt x="79" y="8"/>
                  </a:cubicBezTo>
                  <a:cubicBezTo>
                    <a:pt x="75" y="10"/>
                    <a:pt x="69" y="10"/>
                    <a:pt x="65" y="8"/>
                  </a:cubicBezTo>
                  <a:cubicBezTo>
                    <a:pt x="61" y="7"/>
                    <a:pt x="59" y="5"/>
                    <a:pt x="57" y="2"/>
                  </a:cubicBezTo>
                  <a:cubicBezTo>
                    <a:pt x="54" y="5"/>
                    <a:pt x="52" y="7"/>
                    <a:pt x="48" y="8"/>
                  </a:cubicBezTo>
                  <a:cubicBezTo>
                    <a:pt x="46" y="9"/>
                    <a:pt x="43" y="9"/>
                    <a:pt x="40" y="8"/>
                  </a:cubicBezTo>
                  <a:cubicBezTo>
                    <a:pt x="37" y="8"/>
                    <a:pt x="35" y="7"/>
                    <a:pt x="32" y="5"/>
                  </a:cubicBezTo>
                  <a:cubicBezTo>
                    <a:pt x="31" y="4"/>
                    <a:pt x="30" y="3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589"/>
            <p:cNvSpPr>
              <a:spLocks/>
            </p:cNvSpPr>
            <p:nvPr/>
          </p:nvSpPr>
          <p:spPr bwMode="auto">
            <a:xfrm>
              <a:off x="4078289" y="5110162"/>
              <a:ext cx="276225" cy="339725"/>
            </a:xfrm>
            <a:custGeom>
              <a:avLst/>
              <a:gdLst>
                <a:gd name="T0" fmla="*/ 0 w 87"/>
                <a:gd name="T1" fmla="*/ 107 h 107"/>
                <a:gd name="T2" fmla="*/ 10 w 87"/>
                <a:gd name="T3" fmla="*/ 105 h 107"/>
                <a:gd name="T4" fmla="*/ 45 w 87"/>
                <a:gd name="T5" fmla="*/ 42 h 107"/>
                <a:gd name="T6" fmla="*/ 57 w 87"/>
                <a:gd name="T7" fmla="*/ 38 h 107"/>
                <a:gd name="T8" fmla="*/ 63 w 87"/>
                <a:gd name="T9" fmla="*/ 35 h 107"/>
                <a:gd name="T10" fmla="*/ 77 w 87"/>
                <a:gd name="T11" fmla="*/ 27 h 107"/>
                <a:gd name="T12" fmla="*/ 84 w 87"/>
                <a:gd name="T13" fmla="*/ 19 h 107"/>
                <a:gd name="T14" fmla="*/ 82 w 87"/>
                <a:gd name="T15" fmla="*/ 3 h 107"/>
                <a:gd name="T16" fmla="*/ 74 w 87"/>
                <a:gd name="T17" fmla="*/ 1 h 107"/>
                <a:gd name="T18" fmla="*/ 65 w 87"/>
                <a:gd name="T19" fmla="*/ 5 h 107"/>
                <a:gd name="T20" fmla="*/ 47 w 87"/>
                <a:gd name="T21" fmla="*/ 17 h 107"/>
                <a:gd name="T22" fmla="*/ 33 w 87"/>
                <a:gd name="T23" fmla="*/ 29 h 107"/>
                <a:gd name="T24" fmla="*/ 0 w 87"/>
                <a:gd name="T2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" h="107">
                  <a:moveTo>
                    <a:pt x="0" y="107"/>
                  </a:moveTo>
                  <a:cubicBezTo>
                    <a:pt x="10" y="105"/>
                    <a:pt x="10" y="105"/>
                    <a:pt x="10" y="105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9" y="41"/>
                    <a:pt x="54" y="40"/>
                    <a:pt x="57" y="38"/>
                  </a:cubicBezTo>
                  <a:cubicBezTo>
                    <a:pt x="59" y="37"/>
                    <a:pt x="61" y="36"/>
                    <a:pt x="63" y="35"/>
                  </a:cubicBezTo>
                  <a:cubicBezTo>
                    <a:pt x="68" y="32"/>
                    <a:pt x="72" y="30"/>
                    <a:pt x="77" y="27"/>
                  </a:cubicBezTo>
                  <a:cubicBezTo>
                    <a:pt x="79" y="25"/>
                    <a:pt x="82" y="22"/>
                    <a:pt x="84" y="19"/>
                  </a:cubicBezTo>
                  <a:cubicBezTo>
                    <a:pt x="86" y="14"/>
                    <a:pt x="87" y="7"/>
                    <a:pt x="82" y="3"/>
                  </a:cubicBezTo>
                  <a:cubicBezTo>
                    <a:pt x="80" y="1"/>
                    <a:pt x="77" y="0"/>
                    <a:pt x="74" y="1"/>
                  </a:cubicBezTo>
                  <a:cubicBezTo>
                    <a:pt x="72" y="1"/>
                    <a:pt x="67" y="4"/>
                    <a:pt x="65" y="5"/>
                  </a:cubicBezTo>
                  <a:cubicBezTo>
                    <a:pt x="59" y="9"/>
                    <a:pt x="53" y="12"/>
                    <a:pt x="47" y="17"/>
                  </a:cubicBezTo>
                  <a:cubicBezTo>
                    <a:pt x="42" y="21"/>
                    <a:pt x="37" y="25"/>
                    <a:pt x="33" y="29"/>
                  </a:cubicBezTo>
                  <a:cubicBezTo>
                    <a:pt x="0" y="107"/>
                    <a:pt x="0" y="107"/>
                    <a:pt x="0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590"/>
            <p:cNvSpPr>
              <a:spLocks/>
            </p:cNvSpPr>
            <p:nvPr/>
          </p:nvSpPr>
          <p:spPr bwMode="auto">
            <a:xfrm>
              <a:off x="4367214" y="4802187"/>
              <a:ext cx="273050" cy="311150"/>
            </a:xfrm>
            <a:custGeom>
              <a:avLst/>
              <a:gdLst>
                <a:gd name="T0" fmla="*/ 66 w 86"/>
                <a:gd name="T1" fmla="*/ 66 h 98"/>
                <a:gd name="T2" fmla="*/ 86 w 86"/>
                <a:gd name="T3" fmla="*/ 6 h 98"/>
                <a:gd name="T4" fmla="*/ 78 w 86"/>
                <a:gd name="T5" fmla="*/ 0 h 98"/>
                <a:gd name="T6" fmla="*/ 54 w 86"/>
                <a:gd name="T7" fmla="*/ 52 h 98"/>
                <a:gd name="T8" fmla="*/ 13 w 86"/>
                <a:gd name="T9" fmla="*/ 69 h 98"/>
                <a:gd name="T10" fmla="*/ 4 w 86"/>
                <a:gd name="T11" fmla="*/ 78 h 98"/>
                <a:gd name="T12" fmla="*/ 1 w 86"/>
                <a:gd name="T13" fmla="*/ 89 h 98"/>
                <a:gd name="T14" fmla="*/ 12 w 86"/>
                <a:gd name="T15" fmla="*/ 98 h 98"/>
                <a:gd name="T16" fmla="*/ 20 w 86"/>
                <a:gd name="T17" fmla="*/ 95 h 98"/>
                <a:gd name="T18" fmla="*/ 46 w 86"/>
                <a:gd name="T19" fmla="*/ 81 h 98"/>
                <a:gd name="T20" fmla="*/ 66 w 86"/>
                <a:gd name="T21" fmla="*/ 6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98">
                  <a:moveTo>
                    <a:pt x="66" y="66"/>
                  </a:moveTo>
                  <a:cubicBezTo>
                    <a:pt x="86" y="6"/>
                    <a:pt x="86" y="6"/>
                    <a:pt x="86" y="6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0" y="70"/>
                    <a:pt x="6" y="75"/>
                    <a:pt x="4" y="78"/>
                  </a:cubicBezTo>
                  <a:cubicBezTo>
                    <a:pt x="2" y="81"/>
                    <a:pt x="0" y="85"/>
                    <a:pt x="1" y="89"/>
                  </a:cubicBezTo>
                  <a:cubicBezTo>
                    <a:pt x="2" y="93"/>
                    <a:pt x="7" y="97"/>
                    <a:pt x="12" y="98"/>
                  </a:cubicBezTo>
                  <a:cubicBezTo>
                    <a:pt x="15" y="98"/>
                    <a:pt x="18" y="96"/>
                    <a:pt x="20" y="95"/>
                  </a:cubicBezTo>
                  <a:cubicBezTo>
                    <a:pt x="29" y="91"/>
                    <a:pt x="37" y="86"/>
                    <a:pt x="46" y="81"/>
                  </a:cubicBezTo>
                  <a:cubicBezTo>
                    <a:pt x="53" y="76"/>
                    <a:pt x="60" y="71"/>
                    <a:pt x="66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591"/>
            <p:cNvSpPr>
              <a:spLocks/>
            </p:cNvSpPr>
            <p:nvPr/>
          </p:nvSpPr>
          <p:spPr bwMode="auto">
            <a:xfrm>
              <a:off x="4097339" y="5199062"/>
              <a:ext cx="69850" cy="95250"/>
            </a:xfrm>
            <a:custGeom>
              <a:avLst/>
              <a:gdLst>
                <a:gd name="T0" fmla="*/ 11 w 22"/>
                <a:gd name="T1" fmla="*/ 30 h 30"/>
                <a:gd name="T2" fmla="*/ 22 w 22"/>
                <a:gd name="T3" fmla="*/ 1 h 30"/>
                <a:gd name="T4" fmla="*/ 12 w 22"/>
                <a:gd name="T5" fmla="*/ 1 h 30"/>
                <a:gd name="T6" fmla="*/ 2 w 22"/>
                <a:gd name="T7" fmla="*/ 10 h 30"/>
                <a:gd name="T8" fmla="*/ 3 w 22"/>
                <a:gd name="T9" fmla="*/ 24 h 30"/>
                <a:gd name="T10" fmla="*/ 11 w 22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0">
                  <a:moveTo>
                    <a:pt x="11" y="30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19" y="0"/>
                    <a:pt x="16" y="0"/>
                    <a:pt x="12" y="1"/>
                  </a:cubicBezTo>
                  <a:cubicBezTo>
                    <a:pt x="7" y="2"/>
                    <a:pt x="4" y="5"/>
                    <a:pt x="2" y="10"/>
                  </a:cubicBezTo>
                  <a:cubicBezTo>
                    <a:pt x="0" y="15"/>
                    <a:pt x="0" y="20"/>
                    <a:pt x="3" y="24"/>
                  </a:cubicBezTo>
                  <a:cubicBezTo>
                    <a:pt x="5" y="27"/>
                    <a:pt x="8" y="29"/>
                    <a:pt x="11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592"/>
            <p:cNvSpPr>
              <a:spLocks/>
            </p:cNvSpPr>
            <p:nvPr/>
          </p:nvSpPr>
          <p:spPr bwMode="auto">
            <a:xfrm>
              <a:off x="5053014" y="4725987"/>
              <a:ext cx="915988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593"/>
            <p:cNvSpPr>
              <a:spLocks/>
            </p:cNvSpPr>
            <p:nvPr/>
          </p:nvSpPr>
          <p:spPr bwMode="auto">
            <a:xfrm>
              <a:off x="5053014" y="4725987"/>
              <a:ext cx="915988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594"/>
            <p:cNvSpPr>
              <a:spLocks/>
            </p:cNvSpPr>
            <p:nvPr/>
          </p:nvSpPr>
          <p:spPr bwMode="auto">
            <a:xfrm>
              <a:off x="5072064" y="4745037"/>
              <a:ext cx="877888" cy="876300"/>
            </a:xfrm>
            <a:custGeom>
              <a:avLst/>
              <a:gdLst>
                <a:gd name="T0" fmla="*/ 18 w 276"/>
                <a:gd name="T1" fmla="*/ 276 h 276"/>
                <a:gd name="T2" fmla="*/ 9 w 276"/>
                <a:gd name="T3" fmla="*/ 274 h 276"/>
                <a:gd name="T4" fmla="*/ 0 w 276"/>
                <a:gd name="T5" fmla="*/ 258 h 276"/>
                <a:gd name="T6" fmla="*/ 0 w 276"/>
                <a:gd name="T7" fmla="*/ 18 h 276"/>
                <a:gd name="T8" fmla="*/ 6 w 276"/>
                <a:gd name="T9" fmla="*/ 6 h 276"/>
                <a:gd name="T10" fmla="*/ 18 w 276"/>
                <a:gd name="T11" fmla="*/ 0 h 276"/>
                <a:gd name="T12" fmla="*/ 258 w 276"/>
                <a:gd name="T13" fmla="*/ 0 h 276"/>
                <a:gd name="T14" fmla="*/ 271 w 276"/>
                <a:gd name="T15" fmla="*/ 6 h 276"/>
                <a:gd name="T16" fmla="*/ 276 w 276"/>
                <a:gd name="T17" fmla="*/ 18 h 276"/>
                <a:gd name="T18" fmla="*/ 276 w 276"/>
                <a:gd name="T19" fmla="*/ 258 h 276"/>
                <a:gd name="T20" fmla="*/ 271 w 276"/>
                <a:gd name="T21" fmla="*/ 271 h 276"/>
                <a:gd name="T22" fmla="*/ 258 w 276"/>
                <a:gd name="T23" fmla="*/ 276 h 276"/>
                <a:gd name="T24" fmla="*/ 18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8" y="276"/>
                  </a:moveTo>
                  <a:cubicBezTo>
                    <a:pt x="15" y="276"/>
                    <a:pt x="12" y="276"/>
                    <a:pt x="9" y="274"/>
                  </a:cubicBezTo>
                  <a:cubicBezTo>
                    <a:pt x="4" y="270"/>
                    <a:pt x="0" y="264"/>
                    <a:pt x="0" y="25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2" y="9"/>
                    <a:pt x="6" y="6"/>
                  </a:cubicBezTo>
                  <a:cubicBezTo>
                    <a:pt x="9" y="2"/>
                    <a:pt x="14" y="0"/>
                    <a:pt x="18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3" y="0"/>
                    <a:pt x="268" y="2"/>
                    <a:pt x="271" y="6"/>
                  </a:cubicBezTo>
                  <a:cubicBezTo>
                    <a:pt x="274" y="9"/>
                    <a:pt x="276" y="14"/>
                    <a:pt x="276" y="18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63"/>
                    <a:pt x="274" y="268"/>
                    <a:pt x="271" y="271"/>
                  </a:cubicBezTo>
                  <a:cubicBezTo>
                    <a:pt x="268" y="274"/>
                    <a:pt x="263" y="276"/>
                    <a:pt x="258" y="276"/>
                  </a:cubicBezTo>
                  <a:cubicBezTo>
                    <a:pt x="18" y="276"/>
                    <a:pt x="18" y="276"/>
                    <a:pt x="18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595"/>
            <p:cNvSpPr>
              <a:spLocks/>
            </p:cNvSpPr>
            <p:nvPr/>
          </p:nvSpPr>
          <p:spPr bwMode="auto">
            <a:xfrm>
              <a:off x="5213351" y="5094287"/>
              <a:ext cx="349250" cy="158750"/>
            </a:xfrm>
            <a:custGeom>
              <a:avLst/>
              <a:gdLst>
                <a:gd name="T0" fmla="*/ 0 w 110"/>
                <a:gd name="T1" fmla="*/ 3 h 50"/>
                <a:gd name="T2" fmla="*/ 52 w 110"/>
                <a:gd name="T3" fmla="*/ 49 h 50"/>
                <a:gd name="T4" fmla="*/ 55 w 110"/>
                <a:gd name="T5" fmla="*/ 50 h 50"/>
                <a:gd name="T6" fmla="*/ 61 w 110"/>
                <a:gd name="T7" fmla="*/ 50 h 50"/>
                <a:gd name="T8" fmla="*/ 99 w 110"/>
                <a:gd name="T9" fmla="*/ 42 h 50"/>
                <a:gd name="T10" fmla="*/ 109 w 110"/>
                <a:gd name="T11" fmla="*/ 31 h 50"/>
                <a:gd name="T12" fmla="*/ 103 w 110"/>
                <a:gd name="T13" fmla="*/ 17 h 50"/>
                <a:gd name="T14" fmla="*/ 92 w 110"/>
                <a:gd name="T15" fmla="*/ 15 h 50"/>
                <a:gd name="T16" fmla="*/ 56 w 110"/>
                <a:gd name="T17" fmla="*/ 31 h 50"/>
                <a:gd name="T18" fmla="*/ 10 w 110"/>
                <a:gd name="T19" fmla="*/ 0 h 50"/>
                <a:gd name="T20" fmla="*/ 0 w 110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" h="50">
                  <a:moveTo>
                    <a:pt x="0" y="3"/>
                  </a:moveTo>
                  <a:cubicBezTo>
                    <a:pt x="52" y="49"/>
                    <a:pt x="52" y="49"/>
                    <a:pt x="52" y="49"/>
                  </a:cubicBezTo>
                  <a:cubicBezTo>
                    <a:pt x="53" y="49"/>
                    <a:pt x="54" y="50"/>
                    <a:pt x="55" y="50"/>
                  </a:cubicBezTo>
                  <a:cubicBezTo>
                    <a:pt x="58" y="50"/>
                    <a:pt x="58" y="50"/>
                    <a:pt x="61" y="50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104" y="41"/>
                    <a:pt x="108" y="36"/>
                    <a:pt x="109" y="31"/>
                  </a:cubicBezTo>
                  <a:cubicBezTo>
                    <a:pt x="110" y="26"/>
                    <a:pt x="108" y="20"/>
                    <a:pt x="103" y="17"/>
                  </a:cubicBezTo>
                  <a:cubicBezTo>
                    <a:pt x="100" y="15"/>
                    <a:pt x="95" y="14"/>
                    <a:pt x="92" y="15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596"/>
            <p:cNvSpPr>
              <a:spLocks/>
            </p:cNvSpPr>
            <p:nvPr/>
          </p:nvSpPr>
          <p:spPr bwMode="auto">
            <a:xfrm>
              <a:off x="5572126" y="5141912"/>
              <a:ext cx="320675" cy="215900"/>
            </a:xfrm>
            <a:custGeom>
              <a:avLst/>
              <a:gdLst>
                <a:gd name="T0" fmla="*/ 101 w 101"/>
                <a:gd name="T1" fmla="*/ 67 h 68"/>
                <a:gd name="T2" fmla="*/ 56 w 101"/>
                <a:gd name="T3" fmla="*/ 10 h 68"/>
                <a:gd name="T4" fmla="*/ 54 w 101"/>
                <a:gd name="T5" fmla="*/ 7 h 68"/>
                <a:gd name="T6" fmla="*/ 49 w 101"/>
                <a:gd name="T7" fmla="*/ 4 h 68"/>
                <a:gd name="T8" fmla="*/ 43 w 101"/>
                <a:gd name="T9" fmla="*/ 2 h 68"/>
                <a:gd name="T10" fmla="*/ 7 w 101"/>
                <a:gd name="T11" fmla="*/ 0 h 68"/>
                <a:gd name="T12" fmla="*/ 2 w 101"/>
                <a:gd name="T13" fmla="*/ 2 h 68"/>
                <a:gd name="T14" fmla="*/ 1 w 101"/>
                <a:gd name="T15" fmla="*/ 9 h 68"/>
                <a:gd name="T16" fmla="*/ 5 w 101"/>
                <a:gd name="T17" fmla="*/ 14 h 68"/>
                <a:gd name="T18" fmla="*/ 51 w 101"/>
                <a:gd name="T19" fmla="*/ 26 h 68"/>
                <a:gd name="T20" fmla="*/ 95 w 101"/>
                <a:gd name="T21" fmla="*/ 68 h 68"/>
                <a:gd name="T22" fmla="*/ 101 w 101"/>
                <a:gd name="T23" fmla="*/ 6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68">
                  <a:moveTo>
                    <a:pt x="101" y="67"/>
                  </a:moveTo>
                  <a:cubicBezTo>
                    <a:pt x="56" y="10"/>
                    <a:pt x="56" y="10"/>
                    <a:pt x="56" y="10"/>
                  </a:cubicBezTo>
                  <a:cubicBezTo>
                    <a:pt x="55" y="9"/>
                    <a:pt x="55" y="8"/>
                    <a:pt x="54" y="7"/>
                  </a:cubicBezTo>
                  <a:cubicBezTo>
                    <a:pt x="53" y="6"/>
                    <a:pt x="51" y="5"/>
                    <a:pt x="49" y="4"/>
                  </a:cubicBezTo>
                  <a:cubicBezTo>
                    <a:pt x="47" y="3"/>
                    <a:pt x="45" y="2"/>
                    <a:pt x="43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0" y="7"/>
                    <a:pt x="1" y="9"/>
                  </a:cubicBezTo>
                  <a:cubicBezTo>
                    <a:pt x="1" y="11"/>
                    <a:pt x="3" y="13"/>
                    <a:pt x="5" y="14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95" y="68"/>
                    <a:pt x="95" y="68"/>
                    <a:pt x="95" y="68"/>
                  </a:cubicBezTo>
                  <a:cubicBezTo>
                    <a:pt x="101" y="67"/>
                    <a:pt x="101" y="67"/>
                    <a:pt x="101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597"/>
            <p:cNvSpPr>
              <a:spLocks/>
            </p:cNvSpPr>
            <p:nvPr/>
          </p:nvSpPr>
          <p:spPr bwMode="auto">
            <a:xfrm>
              <a:off x="5559426" y="5065712"/>
              <a:ext cx="177800" cy="57150"/>
            </a:xfrm>
            <a:custGeom>
              <a:avLst/>
              <a:gdLst>
                <a:gd name="T0" fmla="*/ 8 w 56"/>
                <a:gd name="T1" fmla="*/ 0 h 18"/>
                <a:gd name="T2" fmla="*/ 3 w 56"/>
                <a:gd name="T3" fmla="*/ 2 h 18"/>
                <a:gd name="T4" fmla="*/ 0 w 56"/>
                <a:gd name="T5" fmla="*/ 10 h 18"/>
                <a:gd name="T6" fmla="*/ 7 w 56"/>
                <a:gd name="T7" fmla="*/ 15 h 18"/>
                <a:gd name="T8" fmla="*/ 48 w 56"/>
                <a:gd name="T9" fmla="*/ 18 h 18"/>
                <a:gd name="T10" fmla="*/ 55 w 56"/>
                <a:gd name="T11" fmla="*/ 15 h 18"/>
                <a:gd name="T12" fmla="*/ 55 w 56"/>
                <a:gd name="T13" fmla="*/ 8 h 18"/>
                <a:gd name="T14" fmla="*/ 50 w 56"/>
                <a:gd name="T15" fmla="*/ 4 h 18"/>
                <a:gd name="T16" fmla="*/ 8 w 56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8">
                  <a:moveTo>
                    <a:pt x="8" y="0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1" y="4"/>
                    <a:pt x="0" y="7"/>
                    <a:pt x="0" y="10"/>
                  </a:cubicBezTo>
                  <a:cubicBezTo>
                    <a:pt x="1" y="12"/>
                    <a:pt x="4" y="15"/>
                    <a:pt x="7" y="15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51" y="18"/>
                    <a:pt x="53" y="17"/>
                    <a:pt x="55" y="15"/>
                  </a:cubicBezTo>
                  <a:cubicBezTo>
                    <a:pt x="56" y="13"/>
                    <a:pt x="56" y="10"/>
                    <a:pt x="55" y="8"/>
                  </a:cubicBezTo>
                  <a:cubicBezTo>
                    <a:pt x="54" y="6"/>
                    <a:pt x="52" y="4"/>
                    <a:pt x="50" y="4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598"/>
            <p:cNvSpPr>
              <a:spLocks/>
            </p:cNvSpPr>
            <p:nvPr/>
          </p:nvSpPr>
          <p:spPr bwMode="auto">
            <a:xfrm>
              <a:off x="5129214" y="5011737"/>
              <a:ext cx="109538" cy="76200"/>
            </a:xfrm>
            <a:custGeom>
              <a:avLst/>
              <a:gdLst>
                <a:gd name="T0" fmla="*/ 69 w 69"/>
                <a:gd name="T1" fmla="*/ 48 h 48"/>
                <a:gd name="T2" fmla="*/ 48 w 69"/>
                <a:gd name="T3" fmla="*/ 10 h 48"/>
                <a:gd name="T4" fmla="*/ 0 w 69"/>
                <a:gd name="T5" fmla="*/ 0 h 48"/>
                <a:gd name="T6" fmla="*/ 46 w 69"/>
                <a:gd name="T7" fmla="*/ 46 h 48"/>
                <a:gd name="T8" fmla="*/ 69 w 69"/>
                <a:gd name="T9" fmla="*/ 48 h 48"/>
                <a:gd name="T10" fmla="*/ 69 w 69"/>
                <a:gd name="T1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48">
                  <a:moveTo>
                    <a:pt x="69" y="48"/>
                  </a:moveTo>
                  <a:lnTo>
                    <a:pt x="48" y="10"/>
                  </a:lnTo>
                  <a:lnTo>
                    <a:pt x="0" y="0"/>
                  </a:lnTo>
                  <a:lnTo>
                    <a:pt x="46" y="46"/>
                  </a:lnTo>
                  <a:lnTo>
                    <a:pt x="69" y="48"/>
                  </a:lnTo>
                  <a:lnTo>
                    <a:pt x="69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599"/>
            <p:cNvSpPr>
              <a:spLocks/>
            </p:cNvSpPr>
            <p:nvPr/>
          </p:nvSpPr>
          <p:spPr bwMode="auto">
            <a:xfrm>
              <a:off x="5753101" y="5091112"/>
              <a:ext cx="104775" cy="107950"/>
            </a:xfrm>
            <a:custGeom>
              <a:avLst/>
              <a:gdLst>
                <a:gd name="T0" fmla="*/ 22 w 33"/>
                <a:gd name="T1" fmla="*/ 34 h 34"/>
                <a:gd name="T2" fmla="*/ 33 w 33"/>
                <a:gd name="T3" fmla="*/ 25 h 34"/>
                <a:gd name="T4" fmla="*/ 26 w 33"/>
                <a:gd name="T5" fmla="*/ 16 h 34"/>
                <a:gd name="T6" fmla="*/ 25 w 33"/>
                <a:gd name="T7" fmla="*/ 9 h 34"/>
                <a:gd name="T8" fmla="*/ 9 w 33"/>
                <a:gd name="T9" fmla="*/ 2 h 34"/>
                <a:gd name="T10" fmla="*/ 1 w 33"/>
                <a:gd name="T11" fmla="*/ 17 h 34"/>
                <a:gd name="T12" fmla="*/ 7 w 33"/>
                <a:gd name="T13" fmla="*/ 25 h 34"/>
                <a:gd name="T14" fmla="*/ 14 w 33"/>
                <a:gd name="T15" fmla="*/ 27 h 34"/>
                <a:gd name="T16" fmla="*/ 22 w 33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4">
                  <a:moveTo>
                    <a:pt x="22" y="34"/>
                  </a:moveTo>
                  <a:cubicBezTo>
                    <a:pt x="33" y="25"/>
                    <a:pt x="33" y="25"/>
                    <a:pt x="33" y="2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4"/>
                    <a:pt x="27" y="11"/>
                    <a:pt x="25" y="9"/>
                  </a:cubicBezTo>
                  <a:cubicBezTo>
                    <a:pt x="22" y="3"/>
                    <a:pt x="15" y="0"/>
                    <a:pt x="9" y="2"/>
                  </a:cubicBezTo>
                  <a:cubicBezTo>
                    <a:pt x="4" y="4"/>
                    <a:pt x="0" y="11"/>
                    <a:pt x="1" y="17"/>
                  </a:cubicBezTo>
                  <a:cubicBezTo>
                    <a:pt x="2" y="20"/>
                    <a:pt x="4" y="23"/>
                    <a:pt x="7" y="25"/>
                  </a:cubicBezTo>
                  <a:cubicBezTo>
                    <a:pt x="9" y="26"/>
                    <a:pt x="11" y="27"/>
                    <a:pt x="14" y="27"/>
                  </a:cubicBezTo>
                  <a:cubicBezTo>
                    <a:pt x="22" y="34"/>
                    <a:pt x="22" y="34"/>
                    <a:pt x="2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600"/>
            <p:cNvSpPr>
              <a:spLocks/>
            </p:cNvSpPr>
            <p:nvPr/>
          </p:nvSpPr>
          <p:spPr bwMode="auto">
            <a:xfrm>
              <a:off x="6223001" y="47259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601"/>
            <p:cNvSpPr>
              <a:spLocks/>
            </p:cNvSpPr>
            <p:nvPr/>
          </p:nvSpPr>
          <p:spPr bwMode="auto">
            <a:xfrm>
              <a:off x="6223001" y="4725987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Freeform 602"/>
            <p:cNvSpPr>
              <a:spLocks/>
            </p:cNvSpPr>
            <p:nvPr/>
          </p:nvSpPr>
          <p:spPr bwMode="auto">
            <a:xfrm>
              <a:off x="6242051" y="4745037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603"/>
            <p:cNvSpPr>
              <a:spLocks/>
            </p:cNvSpPr>
            <p:nvPr/>
          </p:nvSpPr>
          <p:spPr bwMode="auto">
            <a:xfrm>
              <a:off x="6305551" y="5287962"/>
              <a:ext cx="749300" cy="279400"/>
            </a:xfrm>
            <a:custGeom>
              <a:avLst/>
              <a:gdLst>
                <a:gd name="T0" fmla="*/ 0 w 236"/>
                <a:gd name="T1" fmla="*/ 84 h 88"/>
                <a:gd name="T2" fmla="*/ 22 w 236"/>
                <a:gd name="T3" fmla="*/ 46 h 88"/>
                <a:gd name="T4" fmla="*/ 0 w 236"/>
                <a:gd name="T5" fmla="*/ 12 h 88"/>
                <a:gd name="T6" fmla="*/ 43 w 236"/>
                <a:gd name="T7" fmla="*/ 38 h 88"/>
                <a:gd name="T8" fmla="*/ 129 w 236"/>
                <a:gd name="T9" fmla="*/ 6 h 88"/>
                <a:gd name="T10" fmla="*/ 235 w 236"/>
                <a:gd name="T11" fmla="*/ 33 h 88"/>
                <a:gd name="T12" fmla="*/ 227 w 236"/>
                <a:gd name="T13" fmla="*/ 45 h 88"/>
                <a:gd name="T14" fmla="*/ 236 w 236"/>
                <a:gd name="T15" fmla="*/ 55 h 88"/>
                <a:gd name="T16" fmla="*/ 135 w 236"/>
                <a:gd name="T17" fmla="*/ 87 h 88"/>
                <a:gd name="T18" fmla="*/ 43 w 236"/>
                <a:gd name="T19" fmla="*/ 56 h 88"/>
                <a:gd name="T20" fmla="*/ 0 w 236"/>
                <a:gd name="T21" fmla="*/ 8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6" h="88">
                  <a:moveTo>
                    <a:pt x="0" y="84"/>
                  </a:moveTo>
                  <a:cubicBezTo>
                    <a:pt x="7" y="71"/>
                    <a:pt x="14" y="58"/>
                    <a:pt x="22" y="46"/>
                  </a:cubicBezTo>
                  <a:cubicBezTo>
                    <a:pt x="14" y="34"/>
                    <a:pt x="7" y="23"/>
                    <a:pt x="0" y="12"/>
                  </a:cubicBezTo>
                  <a:cubicBezTo>
                    <a:pt x="14" y="20"/>
                    <a:pt x="29" y="29"/>
                    <a:pt x="43" y="38"/>
                  </a:cubicBezTo>
                  <a:cubicBezTo>
                    <a:pt x="67" y="20"/>
                    <a:pt x="95" y="8"/>
                    <a:pt x="129" y="6"/>
                  </a:cubicBezTo>
                  <a:cubicBezTo>
                    <a:pt x="172" y="0"/>
                    <a:pt x="205" y="14"/>
                    <a:pt x="235" y="33"/>
                  </a:cubicBezTo>
                  <a:cubicBezTo>
                    <a:pt x="232" y="37"/>
                    <a:pt x="229" y="41"/>
                    <a:pt x="227" y="45"/>
                  </a:cubicBezTo>
                  <a:cubicBezTo>
                    <a:pt x="230" y="49"/>
                    <a:pt x="233" y="52"/>
                    <a:pt x="236" y="55"/>
                  </a:cubicBezTo>
                  <a:cubicBezTo>
                    <a:pt x="211" y="74"/>
                    <a:pt x="180" y="87"/>
                    <a:pt x="135" y="87"/>
                  </a:cubicBezTo>
                  <a:cubicBezTo>
                    <a:pt x="109" y="88"/>
                    <a:pt x="79" y="79"/>
                    <a:pt x="43" y="56"/>
                  </a:cubicBezTo>
                  <a:cubicBezTo>
                    <a:pt x="29" y="65"/>
                    <a:pt x="15" y="75"/>
                    <a:pt x="0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Oval 604"/>
            <p:cNvSpPr>
              <a:spLocks noChangeArrowheads="1"/>
            </p:cNvSpPr>
            <p:nvPr/>
          </p:nvSpPr>
          <p:spPr bwMode="auto">
            <a:xfrm>
              <a:off x="6950076" y="5376862"/>
              <a:ext cx="28575" cy="285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605"/>
            <p:cNvSpPr>
              <a:spLocks/>
            </p:cNvSpPr>
            <p:nvPr/>
          </p:nvSpPr>
          <p:spPr bwMode="auto">
            <a:xfrm>
              <a:off x="6975476" y="4802187"/>
              <a:ext cx="82550" cy="485775"/>
            </a:xfrm>
            <a:custGeom>
              <a:avLst/>
              <a:gdLst>
                <a:gd name="T0" fmla="*/ 20 w 26"/>
                <a:gd name="T1" fmla="*/ 92 h 153"/>
                <a:gd name="T2" fmla="*/ 26 w 26"/>
                <a:gd name="T3" fmla="*/ 100 h 153"/>
                <a:gd name="T4" fmla="*/ 21 w 26"/>
                <a:gd name="T5" fmla="*/ 107 h 153"/>
                <a:gd name="T6" fmla="*/ 21 w 26"/>
                <a:gd name="T7" fmla="*/ 144 h 153"/>
                <a:gd name="T8" fmla="*/ 12 w 26"/>
                <a:gd name="T9" fmla="*/ 153 h 153"/>
                <a:gd name="T10" fmla="*/ 3 w 26"/>
                <a:gd name="T11" fmla="*/ 149 h 153"/>
                <a:gd name="T12" fmla="*/ 4 w 26"/>
                <a:gd name="T13" fmla="*/ 133 h 153"/>
                <a:gd name="T14" fmla="*/ 8 w 26"/>
                <a:gd name="T15" fmla="*/ 143 h 153"/>
                <a:gd name="T16" fmla="*/ 7 w 26"/>
                <a:gd name="T17" fmla="*/ 143 h 153"/>
                <a:gd name="T18" fmla="*/ 11 w 26"/>
                <a:gd name="T19" fmla="*/ 147 h 153"/>
                <a:gd name="T20" fmla="*/ 16 w 26"/>
                <a:gd name="T21" fmla="*/ 142 h 153"/>
                <a:gd name="T22" fmla="*/ 16 w 26"/>
                <a:gd name="T23" fmla="*/ 107 h 153"/>
                <a:gd name="T24" fmla="*/ 11 w 26"/>
                <a:gd name="T25" fmla="*/ 100 h 153"/>
                <a:gd name="T26" fmla="*/ 16 w 26"/>
                <a:gd name="T27" fmla="*/ 93 h 153"/>
                <a:gd name="T28" fmla="*/ 16 w 26"/>
                <a:gd name="T29" fmla="*/ 0 h 153"/>
                <a:gd name="T30" fmla="*/ 20 w 26"/>
                <a:gd name="T31" fmla="*/ 0 h 153"/>
                <a:gd name="T32" fmla="*/ 20 w 26"/>
                <a:gd name="T33" fmla="*/ 9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153">
                  <a:moveTo>
                    <a:pt x="20" y="92"/>
                  </a:moveTo>
                  <a:cubicBezTo>
                    <a:pt x="23" y="93"/>
                    <a:pt x="26" y="96"/>
                    <a:pt x="26" y="100"/>
                  </a:cubicBezTo>
                  <a:cubicBezTo>
                    <a:pt x="26" y="103"/>
                    <a:pt x="24" y="106"/>
                    <a:pt x="21" y="107"/>
                  </a:cubicBezTo>
                  <a:cubicBezTo>
                    <a:pt x="21" y="119"/>
                    <a:pt x="21" y="132"/>
                    <a:pt x="21" y="144"/>
                  </a:cubicBezTo>
                  <a:cubicBezTo>
                    <a:pt x="20" y="149"/>
                    <a:pt x="17" y="152"/>
                    <a:pt x="12" y="153"/>
                  </a:cubicBezTo>
                  <a:cubicBezTo>
                    <a:pt x="9" y="153"/>
                    <a:pt x="6" y="152"/>
                    <a:pt x="3" y="149"/>
                  </a:cubicBezTo>
                  <a:cubicBezTo>
                    <a:pt x="0" y="144"/>
                    <a:pt x="0" y="139"/>
                    <a:pt x="4" y="133"/>
                  </a:cubicBezTo>
                  <a:cubicBezTo>
                    <a:pt x="5" y="137"/>
                    <a:pt x="7" y="140"/>
                    <a:pt x="8" y="143"/>
                  </a:cubicBezTo>
                  <a:cubicBezTo>
                    <a:pt x="8" y="143"/>
                    <a:pt x="7" y="143"/>
                    <a:pt x="7" y="143"/>
                  </a:cubicBezTo>
                  <a:cubicBezTo>
                    <a:pt x="7" y="146"/>
                    <a:pt x="9" y="147"/>
                    <a:pt x="11" y="147"/>
                  </a:cubicBezTo>
                  <a:cubicBezTo>
                    <a:pt x="15" y="146"/>
                    <a:pt x="15" y="144"/>
                    <a:pt x="16" y="142"/>
                  </a:cubicBezTo>
                  <a:cubicBezTo>
                    <a:pt x="16" y="130"/>
                    <a:pt x="16" y="118"/>
                    <a:pt x="16" y="107"/>
                  </a:cubicBezTo>
                  <a:cubicBezTo>
                    <a:pt x="13" y="106"/>
                    <a:pt x="11" y="103"/>
                    <a:pt x="11" y="100"/>
                  </a:cubicBezTo>
                  <a:cubicBezTo>
                    <a:pt x="11" y="97"/>
                    <a:pt x="13" y="94"/>
                    <a:pt x="16" y="9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92"/>
                    <a:pt x="20" y="92"/>
                    <a:pt x="2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Oval 606"/>
            <p:cNvSpPr>
              <a:spLocks noChangeArrowheads="1"/>
            </p:cNvSpPr>
            <p:nvPr/>
          </p:nvSpPr>
          <p:spPr bwMode="auto">
            <a:xfrm>
              <a:off x="7026276" y="5110162"/>
              <a:ext cx="15875" cy="1905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607"/>
            <p:cNvSpPr>
              <a:spLocks/>
            </p:cNvSpPr>
            <p:nvPr/>
          </p:nvSpPr>
          <p:spPr bwMode="auto">
            <a:xfrm>
              <a:off x="7392989" y="4725987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Freeform 609"/>
            <p:cNvSpPr>
              <a:spLocks/>
            </p:cNvSpPr>
            <p:nvPr/>
          </p:nvSpPr>
          <p:spPr bwMode="auto">
            <a:xfrm>
              <a:off x="7392989" y="47259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" name="Freeform 610"/>
            <p:cNvSpPr>
              <a:spLocks/>
            </p:cNvSpPr>
            <p:nvPr/>
          </p:nvSpPr>
          <p:spPr bwMode="auto">
            <a:xfrm>
              <a:off x="7412039" y="4745038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Freeform 611"/>
            <p:cNvSpPr>
              <a:spLocks/>
            </p:cNvSpPr>
            <p:nvPr/>
          </p:nvSpPr>
          <p:spPr bwMode="auto">
            <a:xfrm>
              <a:off x="7488239" y="4802188"/>
              <a:ext cx="727075" cy="768350"/>
            </a:xfrm>
            <a:custGeom>
              <a:avLst/>
              <a:gdLst>
                <a:gd name="T0" fmla="*/ 114 w 229"/>
                <a:gd name="T1" fmla="*/ 0 h 242"/>
                <a:gd name="T2" fmla="*/ 152 w 229"/>
                <a:gd name="T3" fmla="*/ 38 h 242"/>
                <a:gd name="T4" fmla="*/ 124 w 229"/>
                <a:gd name="T5" fmla="*/ 75 h 242"/>
                <a:gd name="T6" fmla="*/ 124 w 229"/>
                <a:gd name="T7" fmla="*/ 219 h 242"/>
                <a:gd name="T8" fmla="*/ 194 w 229"/>
                <a:gd name="T9" fmla="*/ 173 h 242"/>
                <a:gd name="T10" fmla="*/ 178 w 229"/>
                <a:gd name="T11" fmla="*/ 163 h 242"/>
                <a:gd name="T12" fmla="*/ 226 w 229"/>
                <a:gd name="T13" fmla="*/ 141 h 242"/>
                <a:gd name="T14" fmla="*/ 229 w 229"/>
                <a:gd name="T15" fmla="*/ 194 h 242"/>
                <a:gd name="T16" fmla="*/ 212 w 229"/>
                <a:gd name="T17" fmla="*/ 184 h 242"/>
                <a:gd name="T18" fmla="*/ 114 w 229"/>
                <a:gd name="T19" fmla="*/ 240 h 242"/>
                <a:gd name="T20" fmla="*/ 16 w 229"/>
                <a:gd name="T21" fmla="*/ 184 h 242"/>
                <a:gd name="T22" fmla="*/ 0 w 229"/>
                <a:gd name="T23" fmla="*/ 194 h 242"/>
                <a:gd name="T24" fmla="*/ 2 w 229"/>
                <a:gd name="T25" fmla="*/ 141 h 242"/>
                <a:gd name="T26" fmla="*/ 50 w 229"/>
                <a:gd name="T27" fmla="*/ 163 h 242"/>
                <a:gd name="T28" fmla="*/ 34 w 229"/>
                <a:gd name="T29" fmla="*/ 173 h 242"/>
                <a:gd name="T30" fmla="*/ 103 w 229"/>
                <a:gd name="T31" fmla="*/ 218 h 242"/>
                <a:gd name="T32" fmla="*/ 103 w 229"/>
                <a:gd name="T33" fmla="*/ 75 h 242"/>
                <a:gd name="T34" fmla="*/ 76 w 229"/>
                <a:gd name="T35" fmla="*/ 38 h 242"/>
                <a:gd name="T36" fmla="*/ 114 w 229"/>
                <a:gd name="T37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9" h="242">
                  <a:moveTo>
                    <a:pt x="114" y="0"/>
                  </a:moveTo>
                  <a:cubicBezTo>
                    <a:pt x="135" y="0"/>
                    <a:pt x="152" y="17"/>
                    <a:pt x="152" y="38"/>
                  </a:cubicBezTo>
                  <a:cubicBezTo>
                    <a:pt x="152" y="56"/>
                    <a:pt x="140" y="70"/>
                    <a:pt x="124" y="75"/>
                  </a:cubicBezTo>
                  <a:cubicBezTo>
                    <a:pt x="124" y="219"/>
                    <a:pt x="124" y="219"/>
                    <a:pt x="124" y="219"/>
                  </a:cubicBezTo>
                  <a:cubicBezTo>
                    <a:pt x="156" y="215"/>
                    <a:pt x="178" y="199"/>
                    <a:pt x="194" y="173"/>
                  </a:cubicBezTo>
                  <a:cubicBezTo>
                    <a:pt x="189" y="170"/>
                    <a:pt x="184" y="166"/>
                    <a:pt x="178" y="163"/>
                  </a:cubicBezTo>
                  <a:cubicBezTo>
                    <a:pt x="194" y="155"/>
                    <a:pt x="210" y="148"/>
                    <a:pt x="226" y="141"/>
                  </a:cubicBezTo>
                  <a:cubicBezTo>
                    <a:pt x="227" y="158"/>
                    <a:pt x="228" y="176"/>
                    <a:pt x="229" y="194"/>
                  </a:cubicBezTo>
                  <a:cubicBezTo>
                    <a:pt x="223" y="190"/>
                    <a:pt x="218" y="187"/>
                    <a:pt x="212" y="184"/>
                  </a:cubicBezTo>
                  <a:cubicBezTo>
                    <a:pt x="187" y="224"/>
                    <a:pt x="149" y="242"/>
                    <a:pt x="114" y="240"/>
                  </a:cubicBezTo>
                  <a:cubicBezTo>
                    <a:pt x="79" y="242"/>
                    <a:pt x="42" y="224"/>
                    <a:pt x="16" y="184"/>
                  </a:cubicBezTo>
                  <a:cubicBezTo>
                    <a:pt x="11" y="187"/>
                    <a:pt x="5" y="190"/>
                    <a:pt x="0" y="194"/>
                  </a:cubicBezTo>
                  <a:cubicBezTo>
                    <a:pt x="1" y="176"/>
                    <a:pt x="1" y="158"/>
                    <a:pt x="2" y="141"/>
                  </a:cubicBezTo>
                  <a:cubicBezTo>
                    <a:pt x="18" y="148"/>
                    <a:pt x="34" y="155"/>
                    <a:pt x="50" y="163"/>
                  </a:cubicBezTo>
                  <a:cubicBezTo>
                    <a:pt x="45" y="166"/>
                    <a:pt x="39" y="170"/>
                    <a:pt x="34" y="173"/>
                  </a:cubicBezTo>
                  <a:cubicBezTo>
                    <a:pt x="50" y="198"/>
                    <a:pt x="72" y="215"/>
                    <a:pt x="103" y="218"/>
                  </a:cubicBezTo>
                  <a:cubicBezTo>
                    <a:pt x="103" y="75"/>
                    <a:pt x="103" y="75"/>
                    <a:pt x="103" y="75"/>
                  </a:cubicBezTo>
                  <a:cubicBezTo>
                    <a:pt x="87" y="70"/>
                    <a:pt x="76" y="55"/>
                    <a:pt x="76" y="38"/>
                  </a:cubicBezTo>
                  <a:cubicBezTo>
                    <a:pt x="76" y="17"/>
                    <a:pt x="93" y="0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Oval 612"/>
            <p:cNvSpPr>
              <a:spLocks noChangeArrowheads="1"/>
            </p:cNvSpPr>
            <p:nvPr/>
          </p:nvSpPr>
          <p:spPr bwMode="auto">
            <a:xfrm>
              <a:off x="7796214" y="4872038"/>
              <a:ext cx="107950" cy="1047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Freeform 613"/>
            <p:cNvSpPr>
              <a:spLocks/>
            </p:cNvSpPr>
            <p:nvPr/>
          </p:nvSpPr>
          <p:spPr bwMode="auto">
            <a:xfrm>
              <a:off x="8561389" y="47259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Freeform 614"/>
            <p:cNvSpPr>
              <a:spLocks/>
            </p:cNvSpPr>
            <p:nvPr/>
          </p:nvSpPr>
          <p:spPr bwMode="auto">
            <a:xfrm>
              <a:off x="8561389" y="47259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Freeform 615"/>
            <p:cNvSpPr>
              <a:spLocks/>
            </p:cNvSpPr>
            <p:nvPr/>
          </p:nvSpPr>
          <p:spPr bwMode="auto">
            <a:xfrm>
              <a:off x="8580439" y="4745038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Freeform 616"/>
            <p:cNvSpPr>
              <a:spLocks/>
            </p:cNvSpPr>
            <p:nvPr/>
          </p:nvSpPr>
          <p:spPr bwMode="auto">
            <a:xfrm>
              <a:off x="8637589" y="5075238"/>
              <a:ext cx="763588" cy="219075"/>
            </a:xfrm>
            <a:custGeom>
              <a:avLst/>
              <a:gdLst>
                <a:gd name="T0" fmla="*/ 113 w 240"/>
                <a:gd name="T1" fmla="*/ 22 h 69"/>
                <a:gd name="T2" fmla="*/ 0 w 240"/>
                <a:gd name="T3" fmla="*/ 23 h 69"/>
                <a:gd name="T4" fmla="*/ 16 w 240"/>
                <a:gd name="T5" fmla="*/ 59 h 69"/>
                <a:gd name="T6" fmla="*/ 22 w 240"/>
                <a:gd name="T7" fmla="*/ 62 h 69"/>
                <a:gd name="T8" fmla="*/ 32 w 240"/>
                <a:gd name="T9" fmla="*/ 61 h 69"/>
                <a:gd name="T10" fmla="*/ 36 w 240"/>
                <a:gd name="T11" fmla="*/ 57 h 69"/>
                <a:gd name="T12" fmla="*/ 44 w 240"/>
                <a:gd name="T13" fmla="*/ 63 h 69"/>
                <a:gd name="T14" fmla="*/ 54 w 240"/>
                <a:gd name="T15" fmla="*/ 64 h 69"/>
                <a:gd name="T16" fmla="*/ 61 w 240"/>
                <a:gd name="T17" fmla="*/ 59 h 69"/>
                <a:gd name="T18" fmla="*/ 69 w 240"/>
                <a:gd name="T19" fmla="*/ 65 h 69"/>
                <a:gd name="T20" fmla="*/ 79 w 240"/>
                <a:gd name="T21" fmla="*/ 64 h 69"/>
                <a:gd name="T22" fmla="*/ 86 w 240"/>
                <a:gd name="T23" fmla="*/ 60 h 69"/>
                <a:gd name="T24" fmla="*/ 94 w 240"/>
                <a:gd name="T25" fmla="*/ 65 h 69"/>
                <a:gd name="T26" fmla="*/ 104 w 240"/>
                <a:gd name="T27" fmla="*/ 65 h 69"/>
                <a:gd name="T28" fmla="*/ 110 w 240"/>
                <a:gd name="T29" fmla="*/ 61 h 69"/>
                <a:gd name="T30" fmla="*/ 119 w 240"/>
                <a:gd name="T31" fmla="*/ 66 h 69"/>
                <a:gd name="T32" fmla="*/ 129 w 240"/>
                <a:gd name="T33" fmla="*/ 66 h 69"/>
                <a:gd name="T34" fmla="*/ 135 w 240"/>
                <a:gd name="T35" fmla="*/ 62 h 69"/>
                <a:gd name="T36" fmla="*/ 143 w 240"/>
                <a:gd name="T37" fmla="*/ 67 h 69"/>
                <a:gd name="T38" fmla="*/ 153 w 240"/>
                <a:gd name="T39" fmla="*/ 67 h 69"/>
                <a:gd name="T40" fmla="*/ 159 w 240"/>
                <a:gd name="T41" fmla="*/ 63 h 69"/>
                <a:gd name="T42" fmla="*/ 163 w 240"/>
                <a:gd name="T43" fmla="*/ 66 h 69"/>
                <a:gd name="T44" fmla="*/ 173 w 240"/>
                <a:gd name="T45" fmla="*/ 69 h 69"/>
                <a:gd name="T46" fmla="*/ 179 w 240"/>
                <a:gd name="T47" fmla="*/ 67 h 69"/>
                <a:gd name="T48" fmla="*/ 184 w 240"/>
                <a:gd name="T49" fmla="*/ 64 h 69"/>
                <a:gd name="T50" fmla="*/ 191 w 240"/>
                <a:gd name="T51" fmla="*/ 68 h 69"/>
                <a:gd name="T52" fmla="*/ 199 w 240"/>
                <a:gd name="T53" fmla="*/ 69 h 69"/>
                <a:gd name="T54" fmla="*/ 208 w 240"/>
                <a:gd name="T55" fmla="*/ 63 h 69"/>
                <a:gd name="T56" fmla="*/ 240 w 240"/>
                <a:gd name="T57" fmla="*/ 22 h 69"/>
                <a:gd name="T58" fmla="*/ 177 w 240"/>
                <a:gd name="T59" fmla="*/ 22 h 69"/>
                <a:gd name="T60" fmla="*/ 163 w 240"/>
                <a:gd name="T61" fmla="*/ 0 h 69"/>
                <a:gd name="T62" fmla="*/ 81 w 240"/>
                <a:gd name="T63" fmla="*/ 0 h 69"/>
                <a:gd name="T64" fmla="*/ 84 w 240"/>
                <a:gd name="T65" fmla="*/ 5 h 69"/>
                <a:gd name="T66" fmla="*/ 104 w 240"/>
                <a:gd name="T67" fmla="*/ 7 h 69"/>
                <a:gd name="T68" fmla="*/ 113 w 240"/>
                <a:gd name="T69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0" h="69">
                  <a:moveTo>
                    <a:pt x="113" y="22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8" y="61"/>
                    <a:pt x="20" y="62"/>
                    <a:pt x="22" y="62"/>
                  </a:cubicBezTo>
                  <a:cubicBezTo>
                    <a:pt x="25" y="63"/>
                    <a:pt x="29" y="63"/>
                    <a:pt x="32" y="61"/>
                  </a:cubicBezTo>
                  <a:cubicBezTo>
                    <a:pt x="33" y="60"/>
                    <a:pt x="35" y="59"/>
                    <a:pt x="36" y="57"/>
                  </a:cubicBezTo>
                  <a:cubicBezTo>
                    <a:pt x="38" y="60"/>
                    <a:pt x="40" y="62"/>
                    <a:pt x="44" y="63"/>
                  </a:cubicBezTo>
                  <a:cubicBezTo>
                    <a:pt x="47" y="64"/>
                    <a:pt x="51" y="65"/>
                    <a:pt x="54" y="64"/>
                  </a:cubicBezTo>
                  <a:cubicBezTo>
                    <a:pt x="57" y="63"/>
                    <a:pt x="59" y="61"/>
                    <a:pt x="61" y="59"/>
                  </a:cubicBezTo>
                  <a:cubicBezTo>
                    <a:pt x="63" y="62"/>
                    <a:pt x="66" y="64"/>
                    <a:pt x="69" y="65"/>
                  </a:cubicBezTo>
                  <a:cubicBezTo>
                    <a:pt x="72" y="66"/>
                    <a:pt x="76" y="65"/>
                    <a:pt x="79" y="64"/>
                  </a:cubicBezTo>
                  <a:cubicBezTo>
                    <a:pt x="82" y="63"/>
                    <a:pt x="84" y="62"/>
                    <a:pt x="86" y="60"/>
                  </a:cubicBezTo>
                  <a:cubicBezTo>
                    <a:pt x="88" y="62"/>
                    <a:pt x="90" y="64"/>
                    <a:pt x="94" y="65"/>
                  </a:cubicBezTo>
                  <a:cubicBezTo>
                    <a:pt x="97" y="66"/>
                    <a:pt x="100" y="66"/>
                    <a:pt x="104" y="65"/>
                  </a:cubicBezTo>
                  <a:cubicBezTo>
                    <a:pt x="106" y="64"/>
                    <a:pt x="108" y="63"/>
                    <a:pt x="110" y="61"/>
                  </a:cubicBezTo>
                  <a:cubicBezTo>
                    <a:pt x="113" y="64"/>
                    <a:pt x="115" y="65"/>
                    <a:pt x="119" y="66"/>
                  </a:cubicBezTo>
                  <a:cubicBezTo>
                    <a:pt x="122" y="67"/>
                    <a:pt x="125" y="67"/>
                    <a:pt x="129" y="66"/>
                  </a:cubicBezTo>
                  <a:cubicBezTo>
                    <a:pt x="131" y="65"/>
                    <a:pt x="133" y="64"/>
                    <a:pt x="135" y="62"/>
                  </a:cubicBezTo>
                  <a:cubicBezTo>
                    <a:pt x="138" y="64"/>
                    <a:pt x="140" y="66"/>
                    <a:pt x="143" y="67"/>
                  </a:cubicBezTo>
                  <a:cubicBezTo>
                    <a:pt x="146" y="68"/>
                    <a:pt x="150" y="68"/>
                    <a:pt x="153" y="67"/>
                  </a:cubicBezTo>
                  <a:cubicBezTo>
                    <a:pt x="155" y="66"/>
                    <a:pt x="157" y="64"/>
                    <a:pt x="159" y="63"/>
                  </a:cubicBezTo>
                  <a:cubicBezTo>
                    <a:pt x="160" y="64"/>
                    <a:pt x="162" y="65"/>
                    <a:pt x="163" y="66"/>
                  </a:cubicBezTo>
                  <a:cubicBezTo>
                    <a:pt x="167" y="68"/>
                    <a:pt x="170" y="69"/>
                    <a:pt x="173" y="69"/>
                  </a:cubicBezTo>
                  <a:cubicBezTo>
                    <a:pt x="175" y="68"/>
                    <a:pt x="177" y="68"/>
                    <a:pt x="179" y="67"/>
                  </a:cubicBezTo>
                  <a:cubicBezTo>
                    <a:pt x="181" y="66"/>
                    <a:pt x="182" y="65"/>
                    <a:pt x="184" y="64"/>
                  </a:cubicBezTo>
                  <a:cubicBezTo>
                    <a:pt x="186" y="66"/>
                    <a:pt x="188" y="67"/>
                    <a:pt x="191" y="68"/>
                  </a:cubicBezTo>
                  <a:cubicBezTo>
                    <a:pt x="193" y="69"/>
                    <a:pt x="196" y="69"/>
                    <a:pt x="199" y="69"/>
                  </a:cubicBezTo>
                  <a:cubicBezTo>
                    <a:pt x="203" y="68"/>
                    <a:pt x="205" y="66"/>
                    <a:pt x="208" y="63"/>
                  </a:cubicBezTo>
                  <a:cubicBezTo>
                    <a:pt x="240" y="22"/>
                    <a:pt x="240" y="22"/>
                    <a:pt x="240" y="22"/>
                  </a:cubicBezTo>
                  <a:cubicBezTo>
                    <a:pt x="177" y="22"/>
                    <a:pt x="177" y="22"/>
                    <a:pt x="177" y="22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13" y="22"/>
                    <a:pt x="113" y="22"/>
                    <a:pt x="11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Freeform 617"/>
            <p:cNvSpPr>
              <a:spLocks/>
            </p:cNvSpPr>
            <p:nvPr/>
          </p:nvSpPr>
          <p:spPr bwMode="auto">
            <a:xfrm>
              <a:off x="9039226" y="5094288"/>
              <a:ext cx="133350" cy="53975"/>
            </a:xfrm>
            <a:custGeom>
              <a:avLst/>
              <a:gdLst>
                <a:gd name="T0" fmla="*/ 0 w 84"/>
                <a:gd name="T1" fmla="*/ 0 h 34"/>
                <a:gd name="T2" fmla="*/ 68 w 84"/>
                <a:gd name="T3" fmla="*/ 0 h 34"/>
                <a:gd name="T4" fmla="*/ 84 w 84"/>
                <a:gd name="T5" fmla="*/ 32 h 34"/>
                <a:gd name="T6" fmla="*/ 18 w 84"/>
                <a:gd name="T7" fmla="*/ 34 h 34"/>
                <a:gd name="T8" fmla="*/ 0 w 84"/>
                <a:gd name="T9" fmla="*/ 0 h 34"/>
                <a:gd name="T10" fmla="*/ 0 w 84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34">
                  <a:moveTo>
                    <a:pt x="0" y="0"/>
                  </a:moveTo>
                  <a:lnTo>
                    <a:pt x="68" y="0"/>
                  </a:lnTo>
                  <a:lnTo>
                    <a:pt x="84" y="32"/>
                  </a:lnTo>
                  <a:lnTo>
                    <a:pt x="18" y="3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Freeform 618"/>
            <p:cNvSpPr>
              <a:spLocks/>
            </p:cNvSpPr>
            <p:nvPr/>
          </p:nvSpPr>
          <p:spPr bwMode="auto">
            <a:xfrm>
              <a:off x="9731376" y="47259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Freeform 619"/>
            <p:cNvSpPr>
              <a:spLocks/>
            </p:cNvSpPr>
            <p:nvPr/>
          </p:nvSpPr>
          <p:spPr bwMode="auto">
            <a:xfrm>
              <a:off x="9731376" y="47259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" name="Freeform 620"/>
            <p:cNvSpPr>
              <a:spLocks/>
            </p:cNvSpPr>
            <p:nvPr/>
          </p:nvSpPr>
          <p:spPr bwMode="auto">
            <a:xfrm>
              <a:off x="9750426" y="4745038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Freeform 621"/>
            <p:cNvSpPr>
              <a:spLocks/>
            </p:cNvSpPr>
            <p:nvPr/>
          </p:nvSpPr>
          <p:spPr bwMode="auto">
            <a:xfrm>
              <a:off x="9807576" y="5227638"/>
              <a:ext cx="517525" cy="95250"/>
            </a:xfrm>
            <a:custGeom>
              <a:avLst/>
              <a:gdLst>
                <a:gd name="T0" fmla="*/ 123 w 163"/>
                <a:gd name="T1" fmla="*/ 24 h 30"/>
                <a:gd name="T2" fmla="*/ 128 w 163"/>
                <a:gd name="T3" fmla="*/ 28 h 30"/>
                <a:gd name="T4" fmla="*/ 163 w 163"/>
                <a:gd name="T5" fmla="*/ 0 h 30"/>
                <a:gd name="T6" fmla="*/ 0 w 163"/>
                <a:gd name="T7" fmla="*/ 0 h 30"/>
                <a:gd name="T8" fmla="*/ 12 w 163"/>
                <a:gd name="T9" fmla="*/ 24 h 30"/>
                <a:gd name="T10" fmla="*/ 18 w 163"/>
                <a:gd name="T11" fmla="*/ 29 h 30"/>
                <a:gd name="T12" fmla="*/ 25 w 163"/>
                <a:gd name="T13" fmla="*/ 30 h 30"/>
                <a:gd name="T14" fmla="*/ 30 w 163"/>
                <a:gd name="T15" fmla="*/ 29 h 30"/>
                <a:gd name="T16" fmla="*/ 36 w 163"/>
                <a:gd name="T17" fmla="*/ 24 h 30"/>
                <a:gd name="T18" fmla="*/ 40 w 163"/>
                <a:gd name="T19" fmla="*/ 29 h 30"/>
                <a:gd name="T20" fmla="*/ 46 w 163"/>
                <a:gd name="T21" fmla="*/ 30 h 30"/>
                <a:gd name="T22" fmla="*/ 52 w 163"/>
                <a:gd name="T23" fmla="*/ 29 h 30"/>
                <a:gd name="T24" fmla="*/ 57 w 163"/>
                <a:gd name="T25" fmla="*/ 24 h 30"/>
                <a:gd name="T26" fmla="*/ 62 w 163"/>
                <a:gd name="T27" fmla="*/ 29 h 30"/>
                <a:gd name="T28" fmla="*/ 69 w 163"/>
                <a:gd name="T29" fmla="*/ 30 h 30"/>
                <a:gd name="T30" fmla="*/ 74 w 163"/>
                <a:gd name="T31" fmla="*/ 29 h 30"/>
                <a:gd name="T32" fmla="*/ 79 w 163"/>
                <a:gd name="T33" fmla="*/ 24 h 30"/>
                <a:gd name="T34" fmla="*/ 84 w 163"/>
                <a:gd name="T35" fmla="*/ 29 h 30"/>
                <a:gd name="T36" fmla="*/ 92 w 163"/>
                <a:gd name="T37" fmla="*/ 30 h 30"/>
                <a:gd name="T38" fmla="*/ 96 w 163"/>
                <a:gd name="T39" fmla="*/ 29 h 30"/>
                <a:gd name="T40" fmla="*/ 101 w 163"/>
                <a:gd name="T41" fmla="*/ 24 h 30"/>
                <a:gd name="T42" fmla="*/ 106 w 163"/>
                <a:gd name="T43" fmla="*/ 29 h 30"/>
                <a:gd name="T44" fmla="*/ 111 w 163"/>
                <a:gd name="T45" fmla="*/ 30 h 30"/>
                <a:gd name="T46" fmla="*/ 118 w 163"/>
                <a:gd name="T47" fmla="*/ 28 h 30"/>
                <a:gd name="T48" fmla="*/ 123 w 163"/>
                <a:gd name="T49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30">
                  <a:moveTo>
                    <a:pt x="123" y="24"/>
                  </a:moveTo>
                  <a:cubicBezTo>
                    <a:pt x="128" y="28"/>
                    <a:pt x="128" y="28"/>
                    <a:pt x="128" y="28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3" y="26"/>
                    <a:pt x="16" y="28"/>
                    <a:pt x="18" y="29"/>
                  </a:cubicBezTo>
                  <a:cubicBezTo>
                    <a:pt x="21" y="30"/>
                    <a:pt x="23" y="30"/>
                    <a:pt x="25" y="30"/>
                  </a:cubicBezTo>
                  <a:cubicBezTo>
                    <a:pt x="27" y="30"/>
                    <a:pt x="28" y="30"/>
                    <a:pt x="30" y="29"/>
                  </a:cubicBezTo>
                  <a:cubicBezTo>
                    <a:pt x="32" y="28"/>
                    <a:pt x="34" y="26"/>
                    <a:pt x="36" y="24"/>
                  </a:cubicBezTo>
                  <a:cubicBezTo>
                    <a:pt x="37" y="26"/>
                    <a:pt x="38" y="28"/>
                    <a:pt x="40" y="29"/>
                  </a:cubicBezTo>
                  <a:cubicBezTo>
                    <a:pt x="42" y="30"/>
                    <a:pt x="44" y="30"/>
                    <a:pt x="46" y="30"/>
                  </a:cubicBezTo>
                  <a:cubicBezTo>
                    <a:pt x="48" y="30"/>
                    <a:pt x="50" y="30"/>
                    <a:pt x="52" y="29"/>
                  </a:cubicBezTo>
                  <a:cubicBezTo>
                    <a:pt x="54" y="28"/>
                    <a:pt x="56" y="26"/>
                    <a:pt x="57" y="24"/>
                  </a:cubicBezTo>
                  <a:cubicBezTo>
                    <a:pt x="59" y="26"/>
                    <a:pt x="60" y="28"/>
                    <a:pt x="62" y="29"/>
                  </a:cubicBezTo>
                  <a:cubicBezTo>
                    <a:pt x="65" y="30"/>
                    <a:pt x="67" y="30"/>
                    <a:pt x="69" y="30"/>
                  </a:cubicBezTo>
                  <a:cubicBezTo>
                    <a:pt x="71" y="30"/>
                    <a:pt x="72" y="30"/>
                    <a:pt x="74" y="29"/>
                  </a:cubicBezTo>
                  <a:cubicBezTo>
                    <a:pt x="76" y="27"/>
                    <a:pt x="78" y="26"/>
                    <a:pt x="79" y="24"/>
                  </a:cubicBezTo>
                  <a:cubicBezTo>
                    <a:pt x="80" y="26"/>
                    <a:pt x="82" y="27"/>
                    <a:pt x="84" y="29"/>
                  </a:cubicBezTo>
                  <a:cubicBezTo>
                    <a:pt x="87" y="30"/>
                    <a:pt x="89" y="30"/>
                    <a:pt x="92" y="30"/>
                  </a:cubicBezTo>
                  <a:cubicBezTo>
                    <a:pt x="93" y="30"/>
                    <a:pt x="94" y="30"/>
                    <a:pt x="96" y="29"/>
                  </a:cubicBezTo>
                  <a:cubicBezTo>
                    <a:pt x="98" y="28"/>
                    <a:pt x="100" y="26"/>
                    <a:pt x="101" y="24"/>
                  </a:cubicBezTo>
                  <a:cubicBezTo>
                    <a:pt x="102" y="26"/>
                    <a:pt x="104" y="28"/>
                    <a:pt x="106" y="29"/>
                  </a:cubicBezTo>
                  <a:cubicBezTo>
                    <a:pt x="108" y="30"/>
                    <a:pt x="109" y="30"/>
                    <a:pt x="111" y="30"/>
                  </a:cubicBezTo>
                  <a:cubicBezTo>
                    <a:pt x="113" y="30"/>
                    <a:pt x="116" y="30"/>
                    <a:pt x="118" y="28"/>
                  </a:cubicBezTo>
                  <a:cubicBezTo>
                    <a:pt x="120" y="27"/>
                    <a:pt x="122" y="26"/>
                    <a:pt x="12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Freeform 622"/>
            <p:cNvSpPr>
              <a:spLocks/>
            </p:cNvSpPr>
            <p:nvPr/>
          </p:nvSpPr>
          <p:spPr bwMode="auto">
            <a:xfrm>
              <a:off x="10226676" y="5230813"/>
              <a:ext cx="342900" cy="95250"/>
            </a:xfrm>
            <a:custGeom>
              <a:avLst/>
              <a:gdLst>
                <a:gd name="T0" fmla="*/ 80 w 108"/>
                <a:gd name="T1" fmla="*/ 24 h 30"/>
                <a:gd name="T2" fmla="*/ 84 w 108"/>
                <a:gd name="T3" fmla="*/ 28 h 30"/>
                <a:gd name="T4" fmla="*/ 89 w 108"/>
                <a:gd name="T5" fmla="*/ 30 h 30"/>
                <a:gd name="T6" fmla="*/ 94 w 108"/>
                <a:gd name="T7" fmla="*/ 28 h 30"/>
                <a:gd name="T8" fmla="*/ 102 w 108"/>
                <a:gd name="T9" fmla="*/ 20 h 30"/>
                <a:gd name="T10" fmla="*/ 108 w 108"/>
                <a:gd name="T11" fmla="*/ 0 h 30"/>
                <a:gd name="T12" fmla="*/ 36 w 108"/>
                <a:gd name="T13" fmla="*/ 0 h 30"/>
                <a:gd name="T14" fmla="*/ 0 w 108"/>
                <a:gd name="T15" fmla="*/ 29 h 30"/>
                <a:gd name="T16" fmla="*/ 5 w 108"/>
                <a:gd name="T17" fmla="*/ 28 h 30"/>
                <a:gd name="T18" fmla="*/ 12 w 108"/>
                <a:gd name="T19" fmla="*/ 25 h 30"/>
                <a:gd name="T20" fmla="*/ 14 w 108"/>
                <a:gd name="T21" fmla="*/ 23 h 30"/>
                <a:gd name="T22" fmla="*/ 19 w 108"/>
                <a:gd name="T23" fmla="*/ 28 h 30"/>
                <a:gd name="T24" fmla="*/ 26 w 108"/>
                <a:gd name="T25" fmla="*/ 29 h 30"/>
                <a:gd name="T26" fmla="*/ 31 w 108"/>
                <a:gd name="T27" fmla="*/ 28 h 30"/>
                <a:gd name="T28" fmla="*/ 36 w 108"/>
                <a:gd name="T29" fmla="*/ 23 h 30"/>
                <a:gd name="T30" fmla="*/ 41 w 108"/>
                <a:gd name="T31" fmla="*/ 28 h 30"/>
                <a:gd name="T32" fmla="*/ 48 w 108"/>
                <a:gd name="T33" fmla="*/ 29 h 30"/>
                <a:gd name="T34" fmla="*/ 55 w 108"/>
                <a:gd name="T35" fmla="*/ 27 h 30"/>
                <a:gd name="T36" fmla="*/ 59 w 108"/>
                <a:gd name="T37" fmla="*/ 23 h 30"/>
                <a:gd name="T38" fmla="*/ 64 w 108"/>
                <a:gd name="T39" fmla="*/ 28 h 30"/>
                <a:gd name="T40" fmla="*/ 69 w 108"/>
                <a:gd name="T41" fmla="*/ 30 h 30"/>
                <a:gd name="T42" fmla="*/ 74 w 108"/>
                <a:gd name="T43" fmla="*/ 28 h 30"/>
                <a:gd name="T44" fmla="*/ 80 w 108"/>
                <a:gd name="T45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8" h="30">
                  <a:moveTo>
                    <a:pt x="80" y="24"/>
                  </a:moveTo>
                  <a:cubicBezTo>
                    <a:pt x="81" y="26"/>
                    <a:pt x="83" y="27"/>
                    <a:pt x="84" y="28"/>
                  </a:cubicBezTo>
                  <a:cubicBezTo>
                    <a:pt x="86" y="29"/>
                    <a:pt x="87" y="29"/>
                    <a:pt x="89" y="30"/>
                  </a:cubicBezTo>
                  <a:cubicBezTo>
                    <a:pt x="91" y="29"/>
                    <a:pt x="93" y="29"/>
                    <a:pt x="94" y="28"/>
                  </a:cubicBezTo>
                  <a:cubicBezTo>
                    <a:pt x="98" y="27"/>
                    <a:pt x="101" y="23"/>
                    <a:pt x="102" y="2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3" y="29"/>
                    <a:pt x="5" y="28"/>
                  </a:cubicBezTo>
                  <a:cubicBezTo>
                    <a:pt x="7" y="28"/>
                    <a:pt x="10" y="26"/>
                    <a:pt x="12" y="25"/>
                  </a:cubicBezTo>
                  <a:cubicBezTo>
                    <a:pt x="13" y="24"/>
                    <a:pt x="13" y="24"/>
                    <a:pt x="14" y="23"/>
                  </a:cubicBezTo>
                  <a:cubicBezTo>
                    <a:pt x="15" y="25"/>
                    <a:pt x="16" y="26"/>
                    <a:pt x="19" y="28"/>
                  </a:cubicBezTo>
                  <a:cubicBezTo>
                    <a:pt x="21" y="29"/>
                    <a:pt x="24" y="29"/>
                    <a:pt x="26" y="29"/>
                  </a:cubicBezTo>
                  <a:cubicBezTo>
                    <a:pt x="28" y="29"/>
                    <a:pt x="29" y="29"/>
                    <a:pt x="31" y="28"/>
                  </a:cubicBezTo>
                  <a:cubicBezTo>
                    <a:pt x="33" y="27"/>
                    <a:pt x="35" y="25"/>
                    <a:pt x="36" y="23"/>
                  </a:cubicBezTo>
                  <a:cubicBezTo>
                    <a:pt x="38" y="25"/>
                    <a:pt x="39" y="27"/>
                    <a:pt x="41" y="28"/>
                  </a:cubicBezTo>
                  <a:cubicBezTo>
                    <a:pt x="44" y="29"/>
                    <a:pt x="46" y="29"/>
                    <a:pt x="48" y="29"/>
                  </a:cubicBezTo>
                  <a:cubicBezTo>
                    <a:pt x="51" y="29"/>
                    <a:pt x="53" y="29"/>
                    <a:pt x="55" y="27"/>
                  </a:cubicBezTo>
                  <a:cubicBezTo>
                    <a:pt x="57" y="26"/>
                    <a:pt x="58" y="25"/>
                    <a:pt x="59" y="23"/>
                  </a:cubicBezTo>
                  <a:cubicBezTo>
                    <a:pt x="61" y="25"/>
                    <a:pt x="62" y="27"/>
                    <a:pt x="64" y="28"/>
                  </a:cubicBezTo>
                  <a:cubicBezTo>
                    <a:pt x="66" y="29"/>
                    <a:pt x="67" y="29"/>
                    <a:pt x="69" y="30"/>
                  </a:cubicBezTo>
                  <a:cubicBezTo>
                    <a:pt x="71" y="29"/>
                    <a:pt x="73" y="29"/>
                    <a:pt x="74" y="28"/>
                  </a:cubicBezTo>
                  <a:cubicBezTo>
                    <a:pt x="76" y="27"/>
                    <a:pt x="78" y="26"/>
                    <a:pt x="8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Freeform 623"/>
            <p:cNvSpPr>
              <a:spLocks/>
            </p:cNvSpPr>
            <p:nvPr/>
          </p:nvSpPr>
          <p:spPr bwMode="auto">
            <a:xfrm>
              <a:off x="10102851" y="5097463"/>
              <a:ext cx="298450" cy="130175"/>
            </a:xfrm>
            <a:custGeom>
              <a:avLst/>
              <a:gdLst>
                <a:gd name="T0" fmla="*/ 94 w 94"/>
                <a:gd name="T1" fmla="*/ 28 h 41"/>
                <a:gd name="T2" fmla="*/ 39 w 94"/>
                <a:gd name="T3" fmla="*/ 2 h 41"/>
                <a:gd name="T4" fmla="*/ 29 w 94"/>
                <a:gd name="T5" fmla="*/ 3 h 41"/>
                <a:gd name="T6" fmla="*/ 22 w 94"/>
                <a:gd name="T7" fmla="*/ 8 h 41"/>
                <a:gd name="T8" fmla="*/ 0 w 94"/>
                <a:gd name="T9" fmla="*/ 38 h 41"/>
                <a:gd name="T10" fmla="*/ 29 w 94"/>
                <a:gd name="T11" fmla="*/ 39 h 41"/>
                <a:gd name="T12" fmla="*/ 44 w 94"/>
                <a:gd name="T13" fmla="*/ 20 h 41"/>
                <a:gd name="T14" fmla="*/ 82 w 94"/>
                <a:gd name="T15" fmla="*/ 31 h 41"/>
                <a:gd name="T16" fmla="*/ 70 w 94"/>
                <a:gd name="T17" fmla="*/ 41 h 41"/>
                <a:gd name="T18" fmla="*/ 75 w 94"/>
                <a:gd name="T19" fmla="*/ 41 h 41"/>
                <a:gd name="T20" fmla="*/ 86 w 94"/>
                <a:gd name="T21" fmla="*/ 32 h 41"/>
                <a:gd name="T22" fmla="*/ 90 w 94"/>
                <a:gd name="T23" fmla="*/ 33 h 41"/>
                <a:gd name="T24" fmla="*/ 94 w 94"/>
                <a:gd name="T25" fmla="*/ 2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4" h="41">
                  <a:moveTo>
                    <a:pt x="94" y="28"/>
                  </a:moveTo>
                  <a:cubicBezTo>
                    <a:pt x="39" y="2"/>
                    <a:pt x="39" y="2"/>
                    <a:pt x="39" y="2"/>
                  </a:cubicBezTo>
                  <a:cubicBezTo>
                    <a:pt x="35" y="0"/>
                    <a:pt x="32" y="1"/>
                    <a:pt x="29" y="3"/>
                  </a:cubicBezTo>
                  <a:cubicBezTo>
                    <a:pt x="26" y="4"/>
                    <a:pt x="24" y="5"/>
                    <a:pt x="22" y="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4" y="28"/>
                    <a:pt x="94" y="28"/>
                    <a:pt x="94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" name="Freeform 624"/>
            <p:cNvSpPr>
              <a:spLocks/>
            </p:cNvSpPr>
            <p:nvPr/>
          </p:nvSpPr>
          <p:spPr bwMode="auto">
            <a:xfrm>
              <a:off x="10226676" y="5040313"/>
              <a:ext cx="73025" cy="69850"/>
            </a:xfrm>
            <a:custGeom>
              <a:avLst/>
              <a:gdLst>
                <a:gd name="T0" fmla="*/ 11 w 23"/>
                <a:gd name="T1" fmla="*/ 22 h 22"/>
                <a:gd name="T2" fmla="*/ 20 w 23"/>
                <a:gd name="T3" fmla="*/ 17 h 22"/>
                <a:gd name="T4" fmla="*/ 19 w 23"/>
                <a:gd name="T5" fmla="*/ 4 h 22"/>
                <a:gd name="T6" fmla="*/ 6 w 23"/>
                <a:gd name="T7" fmla="*/ 3 h 22"/>
                <a:gd name="T8" fmla="*/ 2 w 23"/>
                <a:gd name="T9" fmla="*/ 15 h 22"/>
                <a:gd name="T10" fmla="*/ 11 w 23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2">
                  <a:moveTo>
                    <a:pt x="11" y="22"/>
                  </a:moveTo>
                  <a:cubicBezTo>
                    <a:pt x="15" y="22"/>
                    <a:pt x="18" y="20"/>
                    <a:pt x="20" y="17"/>
                  </a:cubicBezTo>
                  <a:cubicBezTo>
                    <a:pt x="23" y="13"/>
                    <a:pt x="22" y="8"/>
                    <a:pt x="19" y="4"/>
                  </a:cubicBezTo>
                  <a:cubicBezTo>
                    <a:pt x="15" y="1"/>
                    <a:pt x="10" y="0"/>
                    <a:pt x="6" y="3"/>
                  </a:cubicBezTo>
                  <a:cubicBezTo>
                    <a:pt x="2" y="6"/>
                    <a:pt x="0" y="11"/>
                    <a:pt x="2" y="15"/>
                  </a:cubicBezTo>
                  <a:cubicBezTo>
                    <a:pt x="4" y="19"/>
                    <a:pt x="7" y="22"/>
                    <a:pt x="11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Freeform 625"/>
            <p:cNvSpPr>
              <a:spLocks/>
            </p:cNvSpPr>
            <p:nvPr/>
          </p:nvSpPr>
          <p:spPr bwMode="auto">
            <a:xfrm>
              <a:off x="10899776" y="4725988"/>
              <a:ext cx="915988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" name="Freeform 626"/>
            <p:cNvSpPr>
              <a:spLocks/>
            </p:cNvSpPr>
            <p:nvPr/>
          </p:nvSpPr>
          <p:spPr bwMode="auto">
            <a:xfrm>
              <a:off x="10899776" y="4725988"/>
              <a:ext cx="915988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" name="Freeform 627"/>
            <p:cNvSpPr>
              <a:spLocks/>
            </p:cNvSpPr>
            <p:nvPr/>
          </p:nvSpPr>
          <p:spPr bwMode="auto">
            <a:xfrm>
              <a:off x="10918826" y="4745038"/>
              <a:ext cx="877888" cy="876300"/>
            </a:xfrm>
            <a:custGeom>
              <a:avLst/>
              <a:gdLst>
                <a:gd name="T0" fmla="*/ 18 w 276"/>
                <a:gd name="T1" fmla="*/ 276 h 276"/>
                <a:gd name="T2" fmla="*/ 9 w 276"/>
                <a:gd name="T3" fmla="*/ 274 h 276"/>
                <a:gd name="T4" fmla="*/ 0 w 276"/>
                <a:gd name="T5" fmla="*/ 258 h 276"/>
                <a:gd name="T6" fmla="*/ 0 w 276"/>
                <a:gd name="T7" fmla="*/ 18 h 276"/>
                <a:gd name="T8" fmla="*/ 6 w 276"/>
                <a:gd name="T9" fmla="*/ 6 h 276"/>
                <a:gd name="T10" fmla="*/ 18 w 276"/>
                <a:gd name="T11" fmla="*/ 0 h 276"/>
                <a:gd name="T12" fmla="*/ 258 w 276"/>
                <a:gd name="T13" fmla="*/ 0 h 276"/>
                <a:gd name="T14" fmla="*/ 271 w 276"/>
                <a:gd name="T15" fmla="*/ 6 h 276"/>
                <a:gd name="T16" fmla="*/ 276 w 276"/>
                <a:gd name="T17" fmla="*/ 18 h 276"/>
                <a:gd name="T18" fmla="*/ 276 w 276"/>
                <a:gd name="T19" fmla="*/ 258 h 276"/>
                <a:gd name="T20" fmla="*/ 271 w 276"/>
                <a:gd name="T21" fmla="*/ 271 h 276"/>
                <a:gd name="T22" fmla="*/ 258 w 276"/>
                <a:gd name="T23" fmla="*/ 276 h 276"/>
                <a:gd name="T24" fmla="*/ 18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8" y="276"/>
                  </a:moveTo>
                  <a:cubicBezTo>
                    <a:pt x="15" y="276"/>
                    <a:pt x="12" y="276"/>
                    <a:pt x="9" y="274"/>
                  </a:cubicBezTo>
                  <a:cubicBezTo>
                    <a:pt x="4" y="270"/>
                    <a:pt x="0" y="264"/>
                    <a:pt x="0" y="25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2" y="9"/>
                    <a:pt x="6" y="6"/>
                  </a:cubicBezTo>
                  <a:cubicBezTo>
                    <a:pt x="9" y="2"/>
                    <a:pt x="13" y="0"/>
                    <a:pt x="18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3" y="0"/>
                    <a:pt x="268" y="2"/>
                    <a:pt x="271" y="6"/>
                  </a:cubicBezTo>
                  <a:cubicBezTo>
                    <a:pt x="274" y="9"/>
                    <a:pt x="276" y="14"/>
                    <a:pt x="276" y="18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63"/>
                    <a:pt x="274" y="268"/>
                    <a:pt x="271" y="271"/>
                  </a:cubicBezTo>
                  <a:cubicBezTo>
                    <a:pt x="268" y="274"/>
                    <a:pt x="263" y="276"/>
                    <a:pt x="258" y="276"/>
                  </a:cubicBezTo>
                  <a:cubicBezTo>
                    <a:pt x="18" y="276"/>
                    <a:pt x="18" y="276"/>
                    <a:pt x="18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" name="Freeform 628"/>
            <p:cNvSpPr>
              <a:spLocks/>
            </p:cNvSpPr>
            <p:nvPr/>
          </p:nvSpPr>
          <p:spPr bwMode="auto">
            <a:xfrm>
              <a:off x="11145839" y="5424488"/>
              <a:ext cx="498475" cy="88900"/>
            </a:xfrm>
            <a:custGeom>
              <a:avLst/>
              <a:gdLst>
                <a:gd name="T0" fmla="*/ 157 w 157"/>
                <a:gd name="T1" fmla="*/ 0 h 28"/>
                <a:gd name="T2" fmla="*/ 1 w 157"/>
                <a:gd name="T3" fmla="*/ 0 h 28"/>
                <a:gd name="T4" fmla="*/ 1 w 157"/>
                <a:gd name="T5" fmla="*/ 9 h 28"/>
                <a:gd name="T6" fmla="*/ 11 w 157"/>
                <a:gd name="T7" fmla="*/ 23 h 28"/>
                <a:gd name="T8" fmla="*/ 19 w 157"/>
                <a:gd name="T9" fmla="*/ 26 h 28"/>
                <a:gd name="T10" fmla="*/ 27 w 157"/>
                <a:gd name="T11" fmla="*/ 25 h 28"/>
                <a:gd name="T12" fmla="*/ 34 w 157"/>
                <a:gd name="T13" fmla="*/ 22 h 28"/>
                <a:gd name="T14" fmla="*/ 34 w 157"/>
                <a:gd name="T15" fmla="*/ 21 h 28"/>
                <a:gd name="T16" fmla="*/ 42 w 157"/>
                <a:gd name="T17" fmla="*/ 26 h 28"/>
                <a:gd name="T18" fmla="*/ 52 w 157"/>
                <a:gd name="T19" fmla="*/ 26 h 28"/>
                <a:gd name="T20" fmla="*/ 58 w 157"/>
                <a:gd name="T21" fmla="*/ 22 h 28"/>
                <a:gd name="T22" fmla="*/ 65 w 157"/>
                <a:gd name="T23" fmla="*/ 26 h 28"/>
                <a:gd name="T24" fmla="*/ 74 w 157"/>
                <a:gd name="T25" fmla="*/ 27 h 28"/>
                <a:gd name="T26" fmla="*/ 79 w 157"/>
                <a:gd name="T27" fmla="*/ 26 h 28"/>
                <a:gd name="T28" fmla="*/ 83 w 157"/>
                <a:gd name="T29" fmla="*/ 23 h 28"/>
                <a:gd name="T30" fmla="*/ 91 w 157"/>
                <a:gd name="T31" fmla="*/ 27 h 28"/>
                <a:gd name="T32" fmla="*/ 100 w 157"/>
                <a:gd name="T33" fmla="*/ 27 h 28"/>
                <a:gd name="T34" fmla="*/ 105 w 157"/>
                <a:gd name="T35" fmla="*/ 26 h 28"/>
                <a:gd name="T36" fmla="*/ 110 w 157"/>
                <a:gd name="T37" fmla="*/ 22 h 28"/>
                <a:gd name="T38" fmla="*/ 118 w 157"/>
                <a:gd name="T39" fmla="*/ 27 h 28"/>
                <a:gd name="T40" fmla="*/ 130 w 157"/>
                <a:gd name="T41" fmla="*/ 26 h 28"/>
                <a:gd name="T42" fmla="*/ 138 w 157"/>
                <a:gd name="T43" fmla="*/ 21 h 28"/>
                <a:gd name="T44" fmla="*/ 157 w 157"/>
                <a:gd name="T4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7" h="28">
                  <a:moveTo>
                    <a:pt x="15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6"/>
                    <a:pt x="1" y="9"/>
                  </a:cubicBezTo>
                  <a:cubicBezTo>
                    <a:pt x="2" y="15"/>
                    <a:pt x="5" y="20"/>
                    <a:pt x="11" y="23"/>
                  </a:cubicBezTo>
                  <a:cubicBezTo>
                    <a:pt x="13" y="25"/>
                    <a:pt x="16" y="25"/>
                    <a:pt x="19" y="26"/>
                  </a:cubicBezTo>
                  <a:cubicBezTo>
                    <a:pt x="22" y="26"/>
                    <a:pt x="24" y="26"/>
                    <a:pt x="27" y="25"/>
                  </a:cubicBezTo>
                  <a:cubicBezTo>
                    <a:pt x="29" y="24"/>
                    <a:pt x="32" y="23"/>
                    <a:pt x="34" y="22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6" y="23"/>
                    <a:pt x="39" y="25"/>
                    <a:pt x="42" y="26"/>
                  </a:cubicBezTo>
                  <a:cubicBezTo>
                    <a:pt x="45" y="27"/>
                    <a:pt x="49" y="27"/>
                    <a:pt x="52" y="26"/>
                  </a:cubicBezTo>
                  <a:cubicBezTo>
                    <a:pt x="54" y="25"/>
                    <a:pt x="56" y="24"/>
                    <a:pt x="58" y="22"/>
                  </a:cubicBezTo>
                  <a:cubicBezTo>
                    <a:pt x="60" y="24"/>
                    <a:pt x="63" y="25"/>
                    <a:pt x="65" y="26"/>
                  </a:cubicBezTo>
                  <a:cubicBezTo>
                    <a:pt x="68" y="27"/>
                    <a:pt x="71" y="28"/>
                    <a:pt x="74" y="27"/>
                  </a:cubicBezTo>
                  <a:cubicBezTo>
                    <a:pt x="76" y="27"/>
                    <a:pt x="77" y="26"/>
                    <a:pt x="79" y="26"/>
                  </a:cubicBezTo>
                  <a:cubicBezTo>
                    <a:pt x="81" y="25"/>
                    <a:pt x="82" y="24"/>
                    <a:pt x="83" y="23"/>
                  </a:cubicBezTo>
                  <a:cubicBezTo>
                    <a:pt x="86" y="25"/>
                    <a:pt x="88" y="26"/>
                    <a:pt x="91" y="27"/>
                  </a:cubicBezTo>
                  <a:cubicBezTo>
                    <a:pt x="94" y="28"/>
                    <a:pt x="97" y="28"/>
                    <a:pt x="100" y="27"/>
                  </a:cubicBezTo>
                  <a:cubicBezTo>
                    <a:pt x="101" y="27"/>
                    <a:pt x="103" y="26"/>
                    <a:pt x="105" y="26"/>
                  </a:cubicBezTo>
                  <a:cubicBezTo>
                    <a:pt x="107" y="25"/>
                    <a:pt x="108" y="24"/>
                    <a:pt x="110" y="22"/>
                  </a:cubicBezTo>
                  <a:cubicBezTo>
                    <a:pt x="112" y="24"/>
                    <a:pt x="115" y="26"/>
                    <a:pt x="118" y="27"/>
                  </a:cubicBezTo>
                  <a:cubicBezTo>
                    <a:pt x="122" y="28"/>
                    <a:pt x="126" y="28"/>
                    <a:pt x="130" y="26"/>
                  </a:cubicBezTo>
                  <a:cubicBezTo>
                    <a:pt x="133" y="25"/>
                    <a:pt x="136" y="23"/>
                    <a:pt x="138" y="21"/>
                  </a:cubicBezTo>
                  <a:cubicBezTo>
                    <a:pt x="157" y="0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" name="Freeform 629"/>
            <p:cNvSpPr>
              <a:spLocks/>
            </p:cNvSpPr>
            <p:nvPr/>
          </p:nvSpPr>
          <p:spPr bwMode="auto">
            <a:xfrm>
              <a:off x="10977564" y="4856163"/>
              <a:ext cx="469900" cy="546100"/>
            </a:xfrm>
            <a:custGeom>
              <a:avLst/>
              <a:gdLst>
                <a:gd name="T0" fmla="*/ 0 w 296"/>
                <a:gd name="T1" fmla="*/ 344 h 344"/>
                <a:gd name="T2" fmla="*/ 296 w 296"/>
                <a:gd name="T3" fmla="*/ 344 h 344"/>
                <a:gd name="T4" fmla="*/ 296 w 296"/>
                <a:gd name="T5" fmla="*/ 0 h 344"/>
                <a:gd name="T6" fmla="*/ 0 w 296"/>
                <a:gd name="T7" fmla="*/ 344 h 344"/>
                <a:gd name="T8" fmla="*/ 0 w 296"/>
                <a:gd name="T9" fmla="*/ 344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344">
                  <a:moveTo>
                    <a:pt x="0" y="344"/>
                  </a:moveTo>
                  <a:lnTo>
                    <a:pt x="296" y="344"/>
                  </a:lnTo>
                  <a:lnTo>
                    <a:pt x="296" y="0"/>
                  </a:lnTo>
                  <a:lnTo>
                    <a:pt x="0" y="344"/>
                  </a:lnTo>
                  <a:lnTo>
                    <a:pt x="0" y="3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" name="Freeform 630"/>
            <p:cNvSpPr>
              <a:spLocks/>
            </p:cNvSpPr>
            <p:nvPr/>
          </p:nvSpPr>
          <p:spPr bwMode="auto">
            <a:xfrm>
              <a:off x="11466514" y="4948238"/>
              <a:ext cx="273050" cy="454025"/>
            </a:xfrm>
            <a:custGeom>
              <a:avLst/>
              <a:gdLst>
                <a:gd name="T0" fmla="*/ 172 w 172"/>
                <a:gd name="T1" fmla="*/ 286 h 286"/>
                <a:gd name="T2" fmla="*/ 0 w 172"/>
                <a:gd name="T3" fmla="*/ 0 h 286"/>
                <a:gd name="T4" fmla="*/ 0 w 172"/>
                <a:gd name="T5" fmla="*/ 286 h 286"/>
                <a:gd name="T6" fmla="*/ 172 w 172"/>
                <a:gd name="T7" fmla="*/ 286 h 286"/>
                <a:gd name="T8" fmla="*/ 172 w 172"/>
                <a:gd name="T9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286">
                  <a:moveTo>
                    <a:pt x="172" y="286"/>
                  </a:moveTo>
                  <a:lnTo>
                    <a:pt x="0" y="0"/>
                  </a:lnTo>
                  <a:lnTo>
                    <a:pt x="0" y="286"/>
                  </a:lnTo>
                  <a:lnTo>
                    <a:pt x="172" y="286"/>
                  </a:lnTo>
                  <a:lnTo>
                    <a:pt x="172" y="2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Freeform 631"/>
            <p:cNvSpPr>
              <a:spLocks/>
            </p:cNvSpPr>
            <p:nvPr/>
          </p:nvSpPr>
          <p:spPr bwMode="auto">
            <a:xfrm>
              <a:off x="1546226" y="58943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" name="Freeform 632"/>
            <p:cNvSpPr>
              <a:spLocks/>
            </p:cNvSpPr>
            <p:nvPr/>
          </p:nvSpPr>
          <p:spPr bwMode="auto">
            <a:xfrm>
              <a:off x="1546226" y="58943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" name="Freeform 633"/>
            <p:cNvSpPr>
              <a:spLocks/>
            </p:cNvSpPr>
            <p:nvPr/>
          </p:nvSpPr>
          <p:spPr bwMode="auto">
            <a:xfrm>
              <a:off x="1565276" y="5913438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Freeform 634"/>
            <p:cNvSpPr>
              <a:spLocks/>
            </p:cNvSpPr>
            <p:nvPr/>
          </p:nvSpPr>
          <p:spPr bwMode="auto">
            <a:xfrm>
              <a:off x="1673226" y="6291263"/>
              <a:ext cx="660400" cy="441325"/>
            </a:xfrm>
            <a:custGeom>
              <a:avLst/>
              <a:gdLst>
                <a:gd name="T0" fmla="*/ 4 w 208"/>
                <a:gd name="T1" fmla="*/ 134 h 139"/>
                <a:gd name="T2" fmla="*/ 21 w 208"/>
                <a:gd name="T3" fmla="*/ 138 h 139"/>
                <a:gd name="T4" fmla="*/ 31 w 208"/>
                <a:gd name="T5" fmla="*/ 132 h 139"/>
                <a:gd name="T6" fmla="*/ 31 w 208"/>
                <a:gd name="T7" fmla="*/ 132 h 139"/>
                <a:gd name="T8" fmla="*/ 34 w 208"/>
                <a:gd name="T9" fmla="*/ 134 h 139"/>
                <a:gd name="T10" fmla="*/ 50 w 208"/>
                <a:gd name="T11" fmla="*/ 139 h 139"/>
                <a:gd name="T12" fmla="*/ 62 w 208"/>
                <a:gd name="T13" fmla="*/ 133 h 139"/>
                <a:gd name="T14" fmla="*/ 63 w 208"/>
                <a:gd name="T15" fmla="*/ 132 h 139"/>
                <a:gd name="T16" fmla="*/ 65 w 208"/>
                <a:gd name="T17" fmla="*/ 133 h 139"/>
                <a:gd name="T18" fmla="*/ 77 w 208"/>
                <a:gd name="T19" fmla="*/ 139 h 139"/>
                <a:gd name="T20" fmla="*/ 88 w 208"/>
                <a:gd name="T21" fmla="*/ 138 h 139"/>
                <a:gd name="T22" fmla="*/ 96 w 208"/>
                <a:gd name="T23" fmla="*/ 133 h 139"/>
                <a:gd name="T24" fmla="*/ 97 w 208"/>
                <a:gd name="T25" fmla="*/ 134 h 139"/>
                <a:gd name="T26" fmla="*/ 107 w 208"/>
                <a:gd name="T27" fmla="*/ 139 h 139"/>
                <a:gd name="T28" fmla="*/ 117 w 208"/>
                <a:gd name="T29" fmla="*/ 137 h 139"/>
                <a:gd name="T30" fmla="*/ 122 w 208"/>
                <a:gd name="T31" fmla="*/ 133 h 139"/>
                <a:gd name="T32" fmla="*/ 124 w 208"/>
                <a:gd name="T33" fmla="*/ 133 h 139"/>
                <a:gd name="T34" fmla="*/ 129 w 208"/>
                <a:gd name="T35" fmla="*/ 136 h 139"/>
                <a:gd name="T36" fmla="*/ 151 w 208"/>
                <a:gd name="T37" fmla="*/ 131 h 139"/>
                <a:gd name="T38" fmla="*/ 152 w 208"/>
                <a:gd name="T39" fmla="*/ 130 h 139"/>
                <a:gd name="T40" fmla="*/ 153 w 208"/>
                <a:gd name="T41" fmla="*/ 132 h 139"/>
                <a:gd name="T42" fmla="*/ 165 w 208"/>
                <a:gd name="T43" fmla="*/ 138 h 139"/>
                <a:gd name="T44" fmla="*/ 179 w 208"/>
                <a:gd name="T45" fmla="*/ 133 h 139"/>
                <a:gd name="T46" fmla="*/ 199 w 208"/>
                <a:gd name="T47" fmla="*/ 136 h 139"/>
                <a:gd name="T48" fmla="*/ 208 w 208"/>
                <a:gd name="T49" fmla="*/ 121 h 139"/>
                <a:gd name="T50" fmla="*/ 189 w 208"/>
                <a:gd name="T51" fmla="*/ 127 h 139"/>
                <a:gd name="T52" fmla="*/ 175 w 208"/>
                <a:gd name="T53" fmla="*/ 127 h 139"/>
                <a:gd name="T54" fmla="*/ 152 w 208"/>
                <a:gd name="T55" fmla="*/ 120 h 139"/>
                <a:gd name="T56" fmla="*/ 137 w 208"/>
                <a:gd name="T57" fmla="*/ 127 h 139"/>
                <a:gd name="T58" fmla="*/ 150 w 208"/>
                <a:gd name="T59" fmla="*/ 117 h 139"/>
                <a:gd name="T60" fmla="*/ 176 w 208"/>
                <a:gd name="T61" fmla="*/ 101 h 139"/>
                <a:gd name="T62" fmla="*/ 174 w 208"/>
                <a:gd name="T63" fmla="*/ 88 h 139"/>
                <a:gd name="T64" fmla="*/ 153 w 208"/>
                <a:gd name="T65" fmla="*/ 107 h 139"/>
                <a:gd name="T66" fmla="*/ 88 w 208"/>
                <a:gd name="T67" fmla="*/ 124 h 139"/>
                <a:gd name="T68" fmla="*/ 74 w 208"/>
                <a:gd name="T69" fmla="*/ 9 h 139"/>
                <a:gd name="T70" fmla="*/ 56 w 208"/>
                <a:gd name="T71" fmla="*/ 3 h 139"/>
                <a:gd name="T72" fmla="*/ 49 w 208"/>
                <a:gd name="T73" fmla="*/ 24 h 139"/>
                <a:gd name="T74" fmla="*/ 74 w 208"/>
                <a:gd name="T75" fmla="*/ 64 h 139"/>
                <a:gd name="T76" fmla="*/ 73 w 208"/>
                <a:gd name="T77" fmla="*/ 129 h 139"/>
                <a:gd name="T78" fmla="*/ 60 w 208"/>
                <a:gd name="T79" fmla="*/ 121 h 139"/>
                <a:gd name="T80" fmla="*/ 38 w 208"/>
                <a:gd name="T81" fmla="*/ 126 h 139"/>
                <a:gd name="T82" fmla="*/ 27 w 208"/>
                <a:gd name="T83" fmla="*/ 125 h 139"/>
                <a:gd name="T84" fmla="*/ 7 w 208"/>
                <a:gd name="T85" fmla="*/ 126 h 139"/>
                <a:gd name="T86" fmla="*/ 0 w 208"/>
                <a:gd name="T87" fmla="*/ 12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8" h="139">
                  <a:moveTo>
                    <a:pt x="0" y="122"/>
                  </a:moveTo>
                  <a:cubicBezTo>
                    <a:pt x="4" y="134"/>
                    <a:pt x="4" y="134"/>
                    <a:pt x="4" y="134"/>
                  </a:cubicBezTo>
                  <a:cubicBezTo>
                    <a:pt x="7" y="136"/>
                    <a:pt x="9" y="137"/>
                    <a:pt x="12" y="138"/>
                  </a:cubicBezTo>
                  <a:cubicBezTo>
                    <a:pt x="15" y="139"/>
                    <a:pt x="18" y="139"/>
                    <a:pt x="21" y="138"/>
                  </a:cubicBezTo>
                  <a:cubicBezTo>
                    <a:pt x="23" y="138"/>
                    <a:pt x="25" y="137"/>
                    <a:pt x="26" y="136"/>
                  </a:cubicBezTo>
                  <a:cubicBezTo>
                    <a:pt x="28" y="135"/>
                    <a:pt x="29" y="134"/>
                    <a:pt x="31" y="132"/>
                  </a:cubicBezTo>
                  <a:cubicBezTo>
                    <a:pt x="31" y="132"/>
                    <a:pt x="31" y="132"/>
                    <a:pt x="31" y="132"/>
                  </a:cubicBezTo>
                  <a:cubicBezTo>
                    <a:pt x="31" y="132"/>
                    <a:pt x="31" y="132"/>
                    <a:pt x="31" y="132"/>
                  </a:cubicBezTo>
                  <a:cubicBezTo>
                    <a:pt x="32" y="132"/>
                    <a:pt x="32" y="132"/>
                    <a:pt x="33" y="132"/>
                  </a:cubicBezTo>
                  <a:cubicBezTo>
                    <a:pt x="33" y="133"/>
                    <a:pt x="34" y="133"/>
                    <a:pt x="34" y="134"/>
                  </a:cubicBezTo>
                  <a:cubicBezTo>
                    <a:pt x="37" y="136"/>
                    <a:pt x="40" y="138"/>
                    <a:pt x="44" y="139"/>
                  </a:cubicBezTo>
                  <a:cubicBezTo>
                    <a:pt x="46" y="139"/>
                    <a:pt x="48" y="139"/>
                    <a:pt x="50" y="139"/>
                  </a:cubicBezTo>
                  <a:cubicBezTo>
                    <a:pt x="53" y="138"/>
                    <a:pt x="55" y="138"/>
                    <a:pt x="57" y="136"/>
                  </a:cubicBezTo>
                  <a:cubicBezTo>
                    <a:pt x="59" y="135"/>
                    <a:pt x="61" y="134"/>
                    <a:pt x="62" y="133"/>
                  </a:cubicBezTo>
                  <a:cubicBezTo>
                    <a:pt x="62" y="133"/>
                    <a:pt x="62" y="132"/>
                    <a:pt x="63" y="132"/>
                  </a:cubicBezTo>
                  <a:cubicBezTo>
                    <a:pt x="63" y="132"/>
                    <a:pt x="63" y="132"/>
                    <a:pt x="63" y="132"/>
                  </a:cubicBezTo>
                  <a:cubicBezTo>
                    <a:pt x="63" y="132"/>
                    <a:pt x="64" y="132"/>
                    <a:pt x="64" y="132"/>
                  </a:cubicBezTo>
                  <a:cubicBezTo>
                    <a:pt x="64" y="132"/>
                    <a:pt x="64" y="133"/>
                    <a:pt x="65" y="133"/>
                  </a:cubicBezTo>
                  <a:cubicBezTo>
                    <a:pt x="66" y="134"/>
                    <a:pt x="68" y="135"/>
                    <a:pt x="69" y="136"/>
                  </a:cubicBezTo>
                  <a:cubicBezTo>
                    <a:pt x="72" y="138"/>
                    <a:pt x="74" y="139"/>
                    <a:pt x="77" y="139"/>
                  </a:cubicBezTo>
                  <a:cubicBezTo>
                    <a:pt x="78" y="139"/>
                    <a:pt x="79" y="139"/>
                    <a:pt x="80" y="139"/>
                  </a:cubicBezTo>
                  <a:cubicBezTo>
                    <a:pt x="83" y="139"/>
                    <a:pt x="86" y="139"/>
                    <a:pt x="88" y="138"/>
                  </a:cubicBezTo>
                  <a:cubicBezTo>
                    <a:pt x="91" y="137"/>
                    <a:pt x="93" y="135"/>
                    <a:pt x="95" y="134"/>
                  </a:cubicBezTo>
                  <a:cubicBezTo>
                    <a:pt x="95" y="134"/>
                    <a:pt x="96" y="133"/>
                    <a:pt x="96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7" y="133"/>
                    <a:pt x="97" y="133"/>
                    <a:pt x="97" y="134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101" y="137"/>
                    <a:pt x="104" y="138"/>
                    <a:pt x="107" y="139"/>
                  </a:cubicBezTo>
                  <a:cubicBezTo>
                    <a:pt x="109" y="139"/>
                    <a:pt x="111" y="139"/>
                    <a:pt x="113" y="138"/>
                  </a:cubicBezTo>
                  <a:cubicBezTo>
                    <a:pt x="114" y="138"/>
                    <a:pt x="116" y="137"/>
                    <a:pt x="117" y="137"/>
                  </a:cubicBezTo>
                  <a:cubicBezTo>
                    <a:pt x="119" y="136"/>
                    <a:pt x="121" y="134"/>
                    <a:pt x="122" y="133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3" y="133"/>
                    <a:pt x="123" y="133"/>
                    <a:pt x="124" y="133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26" y="134"/>
                    <a:pt x="127" y="135"/>
                    <a:pt x="129" y="136"/>
                  </a:cubicBezTo>
                  <a:cubicBezTo>
                    <a:pt x="134" y="139"/>
                    <a:pt x="140" y="139"/>
                    <a:pt x="145" y="137"/>
                  </a:cubicBezTo>
                  <a:cubicBezTo>
                    <a:pt x="147" y="135"/>
                    <a:pt x="150" y="133"/>
                    <a:pt x="151" y="131"/>
                  </a:cubicBezTo>
                  <a:cubicBezTo>
                    <a:pt x="152" y="131"/>
                    <a:pt x="152" y="131"/>
                    <a:pt x="152" y="131"/>
                  </a:cubicBezTo>
                  <a:cubicBezTo>
                    <a:pt x="152" y="131"/>
                    <a:pt x="152" y="131"/>
                    <a:pt x="152" y="130"/>
                  </a:cubicBezTo>
                  <a:cubicBezTo>
                    <a:pt x="152" y="131"/>
                    <a:pt x="152" y="131"/>
                    <a:pt x="153" y="131"/>
                  </a:cubicBezTo>
                  <a:cubicBezTo>
                    <a:pt x="153" y="131"/>
                    <a:pt x="153" y="131"/>
                    <a:pt x="153" y="132"/>
                  </a:cubicBezTo>
                  <a:cubicBezTo>
                    <a:pt x="155" y="133"/>
                    <a:pt x="156" y="134"/>
                    <a:pt x="157" y="135"/>
                  </a:cubicBezTo>
                  <a:cubicBezTo>
                    <a:pt x="160" y="137"/>
                    <a:pt x="163" y="138"/>
                    <a:pt x="165" y="138"/>
                  </a:cubicBezTo>
                  <a:cubicBezTo>
                    <a:pt x="168" y="138"/>
                    <a:pt x="171" y="138"/>
                    <a:pt x="174" y="136"/>
                  </a:cubicBezTo>
                  <a:cubicBezTo>
                    <a:pt x="176" y="136"/>
                    <a:pt x="178" y="134"/>
                    <a:pt x="179" y="133"/>
                  </a:cubicBezTo>
                  <a:cubicBezTo>
                    <a:pt x="182" y="135"/>
                    <a:pt x="184" y="137"/>
                    <a:pt x="187" y="138"/>
                  </a:cubicBezTo>
                  <a:cubicBezTo>
                    <a:pt x="191" y="139"/>
                    <a:pt x="196" y="138"/>
                    <a:pt x="199" y="136"/>
                  </a:cubicBezTo>
                  <a:cubicBezTo>
                    <a:pt x="201" y="135"/>
                    <a:pt x="203" y="134"/>
                    <a:pt x="205" y="133"/>
                  </a:cubicBezTo>
                  <a:cubicBezTo>
                    <a:pt x="208" y="121"/>
                    <a:pt x="208" y="121"/>
                    <a:pt x="208" y="121"/>
                  </a:cubicBezTo>
                  <a:cubicBezTo>
                    <a:pt x="206" y="123"/>
                    <a:pt x="204" y="125"/>
                    <a:pt x="202" y="127"/>
                  </a:cubicBezTo>
                  <a:cubicBezTo>
                    <a:pt x="198" y="129"/>
                    <a:pt x="193" y="129"/>
                    <a:pt x="189" y="127"/>
                  </a:cubicBezTo>
                  <a:cubicBezTo>
                    <a:pt x="185" y="126"/>
                    <a:pt x="183" y="124"/>
                    <a:pt x="181" y="121"/>
                  </a:cubicBezTo>
                  <a:cubicBezTo>
                    <a:pt x="179" y="124"/>
                    <a:pt x="178" y="125"/>
                    <a:pt x="175" y="127"/>
                  </a:cubicBezTo>
                  <a:cubicBezTo>
                    <a:pt x="170" y="130"/>
                    <a:pt x="164" y="130"/>
                    <a:pt x="160" y="128"/>
                  </a:cubicBezTo>
                  <a:cubicBezTo>
                    <a:pt x="156" y="126"/>
                    <a:pt x="154" y="124"/>
                    <a:pt x="152" y="120"/>
                  </a:cubicBezTo>
                  <a:cubicBezTo>
                    <a:pt x="150" y="123"/>
                    <a:pt x="147" y="125"/>
                    <a:pt x="144" y="126"/>
                  </a:cubicBezTo>
                  <a:cubicBezTo>
                    <a:pt x="142" y="127"/>
                    <a:pt x="140" y="127"/>
                    <a:pt x="137" y="127"/>
                  </a:cubicBezTo>
                  <a:cubicBezTo>
                    <a:pt x="133" y="127"/>
                    <a:pt x="130" y="126"/>
                    <a:pt x="126" y="124"/>
                  </a:cubicBezTo>
                  <a:cubicBezTo>
                    <a:pt x="150" y="117"/>
                    <a:pt x="150" y="117"/>
                    <a:pt x="150" y="117"/>
                  </a:cubicBezTo>
                  <a:cubicBezTo>
                    <a:pt x="155" y="116"/>
                    <a:pt x="160" y="114"/>
                    <a:pt x="165" y="112"/>
                  </a:cubicBezTo>
                  <a:cubicBezTo>
                    <a:pt x="169" y="109"/>
                    <a:pt x="173" y="105"/>
                    <a:pt x="176" y="101"/>
                  </a:cubicBezTo>
                  <a:cubicBezTo>
                    <a:pt x="178" y="98"/>
                    <a:pt x="180" y="96"/>
                    <a:pt x="181" y="93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1" y="92"/>
                    <a:pt x="168" y="95"/>
                    <a:pt x="165" y="98"/>
                  </a:cubicBezTo>
                  <a:cubicBezTo>
                    <a:pt x="162" y="102"/>
                    <a:pt x="158" y="105"/>
                    <a:pt x="153" y="107"/>
                  </a:cubicBezTo>
                  <a:cubicBezTo>
                    <a:pt x="149" y="109"/>
                    <a:pt x="145" y="110"/>
                    <a:pt x="140" y="111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2" y="5"/>
                    <a:pt x="71" y="3"/>
                    <a:pt x="67" y="2"/>
                  </a:cubicBezTo>
                  <a:cubicBezTo>
                    <a:pt x="63" y="0"/>
                    <a:pt x="60" y="0"/>
                    <a:pt x="56" y="3"/>
                  </a:cubicBezTo>
                  <a:cubicBezTo>
                    <a:pt x="52" y="6"/>
                    <a:pt x="49" y="12"/>
                    <a:pt x="49" y="17"/>
                  </a:cubicBezTo>
                  <a:cubicBezTo>
                    <a:pt x="48" y="19"/>
                    <a:pt x="49" y="22"/>
                    <a:pt x="49" y="24"/>
                  </a:cubicBezTo>
                  <a:cubicBezTo>
                    <a:pt x="50" y="27"/>
                    <a:pt x="51" y="30"/>
                    <a:pt x="53" y="33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8" y="128"/>
                    <a:pt x="78" y="128"/>
                    <a:pt x="78" y="128"/>
                  </a:cubicBezTo>
                  <a:cubicBezTo>
                    <a:pt x="76" y="129"/>
                    <a:pt x="74" y="129"/>
                    <a:pt x="73" y="129"/>
                  </a:cubicBezTo>
                  <a:cubicBezTo>
                    <a:pt x="71" y="129"/>
                    <a:pt x="70" y="128"/>
                    <a:pt x="69" y="128"/>
                  </a:cubicBezTo>
                  <a:cubicBezTo>
                    <a:pt x="65" y="126"/>
                    <a:pt x="63" y="124"/>
                    <a:pt x="60" y="121"/>
                  </a:cubicBezTo>
                  <a:cubicBezTo>
                    <a:pt x="58" y="124"/>
                    <a:pt x="56" y="126"/>
                    <a:pt x="53" y="127"/>
                  </a:cubicBezTo>
                  <a:cubicBezTo>
                    <a:pt x="48" y="129"/>
                    <a:pt x="43" y="129"/>
                    <a:pt x="38" y="126"/>
                  </a:cubicBezTo>
                  <a:cubicBezTo>
                    <a:pt x="35" y="125"/>
                    <a:pt x="34" y="123"/>
                    <a:pt x="32" y="120"/>
                  </a:cubicBezTo>
                  <a:cubicBezTo>
                    <a:pt x="30" y="122"/>
                    <a:pt x="29" y="124"/>
                    <a:pt x="27" y="125"/>
                  </a:cubicBezTo>
                  <a:cubicBezTo>
                    <a:pt x="25" y="126"/>
                    <a:pt x="22" y="127"/>
                    <a:pt x="19" y="128"/>
                  </a:cubicBezTo>
                  <a:cubicBezTo>
                    <a:pt x="15" y="128"/>
                    <a:pt x="11" y="128"/>
                    <a:pt x="7" y="126"/>
                  </a:cubicBezTo>
                  <a:cubicBezTo>
                    <a:pt x="6" y="126"/>
                    <a:pt x="4" y="125"/>
                    <a:pt x="3" y="124"/>
                  </a:cubicBezTo>
                  <a:cubicBezTo>
                    <a:pt x="2" y="123"/>
                    <a:pt x="1" y="122"/>
                    <a:pt x="0" y="1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Freeform 635"/>
            <p:cNvSpPr>
              <a:spLocks/>
            </p:cNvSpPr>
            <p:nvPr/>
          </p:nvSpPr>
          <p:spPr bwMode="auto">
            <a:xfrm>
              <a:off x="1749426" y="6088063"/>
              <a:ext cx="377825" cy="193675"/>
            </a:xfrm>
            <a:custGeom>
              <a:avLst/>
              <a:gdLst>
                <a:gd name="T0" fmla="*/ 22 w 119"/>
                <a:gd name="T1" fmla="*/ 61 h 61"/>
                <a:gd name="T2" fmla="*/ 40 w 119"/>
                <a:gd name="T3" fmla="*/ 54 h 61"/>
                <a:gd name="T4" fmla="*/ 39 w 119"/>
                <a:gd name="T5" fmla="*/ 26 h 61"/>
                <a:gd name="T6" fmla="*/ 109 w 119"/>
                <a:gd name="T7" fmla="*/ 32 h 61"/>
                <a:gd name="T8" fmla="*/ 119 w 119"/>
                <a:gd name="T9" fmla="*/ 23 h 61"/>
                <a:gd name="T10" fmla="*/ 2 w 119"/>
                <a:gd name="T11" fmla="*/ 0 h 61"/>
                <a:gd name="T12" fmla="*/ 1 w 119"/>
                <a:gd name="T13" fmla="*/ 13 h 61"/>
                <a:gd name="T14" fmla="*/ 2 w 119"/>
                <a:gd name="T15" fmla="*/ 24 h 61"/>
                <a:gd name="T16" fmla="*/ 4 w 119"/>
                <a:gd name="T17" fmla="*/ 29 h 61"/>
                <a:gd name="T18" fmla="*/ 6 w 119"/>
                <a:gd name="T19" fmla="*/ 33 h 61"/>
                <a:gd name="T20" fmla="*/ 8 w 119"/>
                <a:gd name="T21" fmla="*/ 36 h 61"/>
                <a:gd name="T22" fmla="*/ 22 w 119"/>
                <a:gd name="T2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61">
                  <a:moveTo>
                    <a:pt x="22" y="61"/>
                  </a:moveTo>
                  <a:cubicBezTo>
                    <a:pt x="40" y="54"/>
                    <a:pt x="40" y="54"/>
                    <a:pt x="40" y="5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7"/>
                    <a:pt x="1" y="20"/>
                    <a:pt x="2" y="24"/>
                  </a:cubicBezTo>
                  <a:cubicBezTo>
                    <a:pt x="2" y="26"/>
                    <a:pt x="3" y="28"/>
                    <a:pt x="4" y="29"/>
                  </a:cubicBezTo>
                  <a:cubicBezTo>
                    <a:pt x="5" y="31"/>
                    <a:pt x="5" y="32"/>
                    <a:pt x="6" y="33"/>
                  </a:cubicBezTo>
                  <a:cubicBezTo>
                    <a:pt x="7" y="34"/>
                    <a:pt x="7" y="35"/>
                    <a:pt x="8" y="36"/>
                  </a:cubicBezTo>
                  <a:cubicBezTo>
                    <a:pt x="22" y="61"/>
                    <a:pt x="22" y="61"/>
                    <a:pt x="2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Freeform 636"/>
            <p:cNvSpPr>
              <a:spLocks/>
            </p:cNvSpPr>
            <p:nvPr/>
          </p:nvSpPr>
          <p:spPr bwMode="auto">
            <a:xfrm>
              <a:off x="1727201" y="5967413"/>
              <a:ext cx="120650" cy="117475"/>
            </a:xfrm>
            <a:custGeom>
              <a:avLst/>
              <a:gdLst>
                <a:gd name="T0" fmla="*/ 18 w 38"/>
                <a:gd name="T1" fmla="*/ 36 h 37"/>
                <a:gd name="T2" fmla="*/ 33 w 38"/>
                <a:gd name="T3" fmla="*/ 29 h 37"/>
                <a:gd name="T4" fmla="*/ 31 w 38"/>
                <a:gd name="T5" fmla="*/ 6 h 37"/>
                <a:gd name="T6" fmla="*/ 9 w 38"/>
                <a:gd name="T7" fmla="*/ 4 h 37"/>
                <a:gd name="T8" fmla="*/ 1 w 38"/>
                <a:gd name="T9" fmla="*/ 15 h 37"/>
                <a:gd name="T10" fmla="*/ 6 w 38"/>
                <a:gd name="T11" fmla="*/ 31 h 37"/>
                <a:gd name="T12" fmla="*/ 18 w 38"/>
                <a:gd name="T1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7">
                  <a:moveTo>
                    <a:pt x="18" y="36"/>
                  </a:moveTo>
                  <a:cubicBezTo>
                    <a:pt x="24" y="37"/>
                    <a:pt x="30" y="33"/>
                    <a:pt x="33" y="29"/>
                  </a:cubicBezTo>
                  <a:cubicBezTo>
                    <a:pt x="38" y="22"/>
                    <a:pt x="37" y="12"/>
                    <a:pt x="31" y="6"/>
                  </a:cubicBezTo>
                  <a:cubicBezTo>
                    <a:pt x="25" y="1"/>
                    <a:pt x="16" y="0"/>
                    <a:pt x="9" y="4"/>
                  </a:cubicBezTo>
                  <a:cubicBezTo>
                    <a:pt x="5" y="7"/>
                    <a:pt x="2" y="11"/>
                    <a:pt x="1" y="15"/>
                  </a:cubicBezTo>
                  <a:cubicBezTo>
                    <a:pt x="0" y="21"/>
                    <a:pt x="2" y="27"/>
                    <a:pt x="6" y="31"/>
                  </a:cubicBezTo>
                  <a:cubicBezTo>
                    <a:pt x="9" y="35"/>
                    <a:pt x="14" y="36"/>
                    <a:pt x="18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Freeform 637"/>
            <p:cNvSpPr>
              <a:spLocks/>
            </p:cNvSpPr>
            <p:nvPr/>
          </p:nvSpPr>
          <p:spPr bwMode="auto">
            <a:xfrm>
              <a:off x="2714626" y="58943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" name="Freeform 638"/>
            <p:cNvSpPr>
              <a:spLocks/>
            </p:cNvSpPr>
            <p:nvPr/>
          </p:nvSpPr>
          <p:spPr bwMode="auto">
            <a:xfrm>
              <a:off x="2714626" y="58943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Freeform 639"/>
            <p:cNvSpPr>
              <a:spLocks/>
            </p:cNvSpPr>
            <p:nvPr/>
          </p:nvSpPr>
          <p:spPr bwMode="auto">
            <a:xfrm>
              <a:off x="2733676" y="5913438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Freeform 640"/>
            <p:cNvSpPr>
              <a:spLocks/>
            </p:cNvSpPr>
            <p:nvPr/>
          </p:nvSpPr>
          <p:spPr bwMode="auto">
            <a:xfrm>
              <a:off x="2790826" y="6240463"/>
              <a:ext cx="763588" cy="412750"/>
            </a:xfrm>
            <a:custGeom>
              <a:avLst/>
              <a:gdLst>
                <a:gd name="T0" fmla="*/ 112 w 240"/>
                <a:gd name="T1" fmla="*/ 117 h 130"/>
                <a:gd name="T2" fmla="*/ 112 w 240"/>
                <a:gd name="T3" fmla="*/ 118 h 130"/>
                <a:gd name="T4" fmla="*/ 113 w 240"/>
                <a:gd name="T5" fmla="*/ 118 h 130"/>
                <a:gd name="T6" fmla="*/ 115 w 240"/>
                <a:gd name="T7" fmla="*/ 120 h 130"/>
                <a:gd name="T8" fmla="*/ 205 w 240"/>
                <a:gd name="T9" fmla="*/ 130 h 130"/>
                <a:gd name="T10" fmla="*/ 240 w 240"/>
                <a:gd name="T11" fmla="*/ 130 h 130"/>
                <a:gd name="T12" fmla="*/ 120 w 240"/>
                <a:gd name="T13" fmla="*/ 106 h 130"/>
                <a:gd name="T14" fmla="*/ 144 w 240"/>
                <a:gd name="T15" fmla="*/ 57 h 130"/>
                <a:gd name="T16" fmla="*/ 117 w 240"/>
                <a:gd name="T17" fmla="*/ 18 h 130"/>
                <a:gd name="T18" fmla="*/ 107 w 240"/>
                <a:gd name="T19" fmla="*/ 27 h 130"/>
                <a:gd name="T20" fmla="*/ 104 w 240"/>
                <a:gd name="T21" fmla="*/ 12 h 130"/>
                <a:gd name="T22" fmla="*/ 95 w 240"/>
                <a:gd name="T23" fmla="*/ 1 h 130"/>
                <a:gd name="T24" fmla="*/ 80 w 240"/>
                <a:gd name="T25" fmla="*/ 5 h 130"/>
                <a:gd name="T26" fmla="*/ 77 w 240"/>
                <a:gd name="T27" fmla="*/ 20 h 130"/>
                <a:gd name="T28" fmla="*/ 89 w 240"/>
                <a:gd name="T29" fmla="*/ 50 h 130"/>
                <a:gd name="T30" fmla="*/ 72 w 240"/>
                <a:gd name="T31" fmla="*/ 97 h 130"/>
                <a:gd name="T32" fmla="*/ 0 w 240"/>
                <a:gd name="T33" fmla="*/ 83 h 130"/>
                <a:gd name="T34" fmla="*/ 5 w 240"/>
                <a:gd name="T35" fmla="*/ 93 h 130"/>
                <a:gd name="T36" fmla="*/ 18 w 240"/>
                <a:gd name="T37" fmla="*/ 99 h 130"/>
                <a:gd name="T38" fmla="*/ 28 w 240"/>
                <a:gd name="T39" fmla="*/ 96 h 130"/>
                <a:gd name="T40" fmla="*/ 32 w 240"/>
                <a:gd name="T41" fmla="*/ 93 h 130"/>
                <a:gd name="T42" fmla="*/ 37 w 240"/>
                <a:gd name="T43" fmla="*/ 103 h 130"/>
                <a:gd name="T44" fmla="*/ 47 w 240"/>
                <a:gd name="T45" fmla="*/ 107 h 130"/>
                <a:gd name="T46" fmla="*/ 55 w 240"/>
                <a:gd name="T47" fmla="*/ 107 h 130"/>
                <a:gd name="T48" fmla="*/ 60 w 240"/>
                <a:gd name="T49" fmla="*/ 104 h 130"/>
                <a:gd name="T50" fmla="*/ 64 w 240"/>
                <a:gd name="T51" fmla="*/ 111 h 130"/>
                <a:gd name="T52" fmla="*/ 80 w 240"/>
                <a:gd name="T53" fmla="*/ 115 h 130"/>
                <a:gd name="T54" fmla="*/ 87 w 240"/>
                <a:gd name="T55" fmla="*/ 110 h 130"/>
                <a:gd name="T56" fmla="*/ 93 w 240"/>
                <a:gd name="T57" fmla="*/ 117 h 130"/>
                <a:gd name="T58" fmla="*/ 103 w 240"/>
                <a:gd name="T59" fmla="*/ 119 h 130"/>
                <a:gd name="T60" fmla="*/ 109 w 240"/>
                <a:gd name="T61" fmla="*/ 119 h 130"/>
                <a:gd name="T62" fmla="*/ 112 w 240"/>
                <a:gd name="T63" fmla="*/ 11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0" h="130">
                  <a:moveTo>
                    <a:pt x="112" y="117"/>
                  </a:moveTo>
                  <a:cubicBezTo>
                    <a:pt x="112" y="117"/>
                    <a:pt x="112" y="117"/>
                    <a:pt x="112" y="118"/>
                  </a:cubicBezTo>
                  <a:cubicBezTo>
                    <a:pt x="112" y="118"/>
                    <a:pt x="113" y="118"/>
                    <a:pt x="113" y="118"/>
                  </a:cubicBezTo>
                  <a:cubicBezTo>
                    <a:pt x="113" y="119"/>
                    <a:pt x="115" y="120"/>
                    <a:pt x="115" y="120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40" y="130"/>
                    <a:pt x="240" y="130"/>
                    <a:pt x="240" y="130"/>
                  </a:cubicBezTo>
                  <a:cubicBezTo>
                    <a:pt x="120" y="106"/>
                    <a:pt x="120" y="106"/>
                    <a:pt x="120" y="10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17" y="18"/>
                    <a:pt x="117" y="18"/>
                    <a:pt x="117" y="18"/>
                  </a:cubicBezTo>
                  <a:cubicBezTo>
                    <a:pt x="107" y="27"/>
                    <a:pt x="107" y="27"/>
                    <a:pt x="107" y="27"/>
                  </a:cubicBezTo>
                  <a:cubicBezTo>
                    <a:pt x="104" y="12"/>
                    <a:pt x="104" y="12"/>
                    <a:pt x="104" y="12"/>
                  </a:cubicBezTo>
                  <a:cubicBezTo>
                    <a:pt x="104" y="7"/>
                    <a:pt x="100" y="2"/>
                    <a:pt x="95" y="1"/>
                  </a:cubicBezTo>
                  <a:cubicBezTo>
                    <a:pt x="89" y="0"/>
                    <a:pt x="83" y="1"/>
                    <a:pt x="80" y="5"/>
                  </a:cubicBezTo>
                  <a:cubicBezTo>
                    <a:pt x="76" y="9"/>
                    <a:pt x="75" y="15"/>
                    <a:pt x="77" y="20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1" y="87"/>
                    <a:pt x="2" y="90"/>
                    <a:pt x="5" y="93"/>
                  </a:cubicBezTo>
                  <a:cubicBezTo>
                    <a:pt x="9" y="97"/>
                    <a:pt x="13" y="99"/>
                    <a:pt x="18" y="99"/>
                  </a:cubicBezTo>
                  <a:cubicBezTo>
                    <a:pt x="22" y="99"/>
                    <a:pt x="25" y="98"/>
                    <a:pt x="28" y="96"/>
                  </a:cubicBezTo>
                  <a:cubicBezTo>
                    <a:pt x="29" y="96"/>
                    <a:pt x="31" y="95"/>
                    <a:pt x="32" y="93"/>
                  </a:cubicBezTo>
                  <a:cubicBezTo>
                    <a:pt x="33" y="97"/>
                    <a:pt x="34" y="101"/>
                    <a:pt x="37" y="103"/>
                  </a:cubicBezTo>
                  <a:cubicBezTo>
                    <a:pt x="40" y="106"/>
                    <a:pt x="43" y="107"/>
                    <a:pt x="47" y="107"/>
                  </a:cubicBezTo>
                  <a:cubicBezTo>
                    <a:pt x="50" y="108"/>
                    <a:pt x="52" y="107"/>
                    <a:pt x="55" y="107"/>
                  </a:cubicBezTo>
                  <a:cubicBezTo>
                    <a:pt x="57" y="106"/>
                    <a:pt x="58" y="105"/>
                    <a:pt x="60" y="104"/>
                  </a:cubicBezTo>
                  <a:cubicBezTo>
                    <a:pt x="61" y="107"/>
                    <a:pt x="62" y="109"/>
                    <a:pt x="64" y="111"/>
                  </a:cubicBezTo>
                  <a:cubicBezTo>
                    <a:pt x="68" y="116"/>
                    <a:pt x="74" y="117"/>
                    <a:pt x="80" y="115"/>
                  </a:cubicBezTo>
                  <a:cubicBezTo>
                    <a:pt x="83" y="114"/>
                    <a:pt x="85" y="112"/>
                    <a:pt x="87" y="110"/>
                  </a:cubicBezTo>
                  <a:cubicBezTo>
                    <a:pt x="89" y="113"/>
                    <a:pt x="90" y="115"/>
                    <a:pt x="93" y="117"/>
                  </a:cubicBezTo>
                  <a:cubicBezTo>
                    <a:pt x="96" y="119"/>
                    <a:pt x="99" y="119"/>
                    <a:pt x="103" y="119"/>
                  </a:cubicBezTo>
                  <a:cubicBezTo>
                    <a:pt x="105" y="120"/>
                    <a:pt x="107" y="119"/>
                    <a:pt x="109" y="119"/>
                  </a:cubicBezTo>
                  <a:cubicBezTo>
                    <a:pt x="110" y="118"/>
                    <a:pt x="111" y="118"/>
                    <a:pt x="112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Freeform 641"/>
            <p:cNvSpPr>
              <a:spLocks/>
            </p:cNvSpPr>
            <p:nvPr/>
          </p:nvSpPr>
          <p:spPr bwMode="auto">
            <a:xfrm>
              <a:off x="3079751" y="6110288"/>
              <a:ext cx="423863" cy="225425"/>
            </a:xfrm>
            <a:custGeom>
              <a:avLst/>
              <a:gdLst>
                <a:gd name="T0" fmla="*/ 29 w 133"/>
                <a:gd name="T1" fmla="*/ 52 h 71"/>
                <a:gd name="T2" fmla="*/ 44 w 133"/>
                <a:gd name="T3" fmla="*/ 46 h 71"/>
                <a:gd name="T4" fmla="*/ 46 w 133"/>
                <a:gd name="T5" fmla="*/ 54 h 71"/>
                <a:gd name="T6" fmla="*/ 82 w 133"/>
                <a:gd name="T7" fmla="*/ 71 h 71"/>
                <a:gd name="T8" fmla="*/ 91 w 133"/>
                <a:gd name="T9" fmla="*/ 68 h 71"/>
                <a:gd name="T10" fmla="*/ 62 w 133"/>
                <a:gd name="T11" fmla="*/ 48 h 71"/>
                <a:gd name="T12" fmla="*/ 60 w 133"/>
                <a:gd name="T13" fmla="*/ 39 h 71"/>
                <a:gd name="T14" fmla="*/ 70 w 133"/>
                <a:gd name="T15" fmla="*/ 36 h 71"/>
                <a:gd name="T16" fmla="*/ 90 w 133"/>
                <a:gd name="T17" fmla="*/ 52 h 71"/>
                <a:gd name="T18" fmla="*/ 125 w 133"/>
                <a:gd name="T19" fmla="*/ 48 h 71"/>
                <a:gd name="T20" fmla="*/ 133 w 133"/>
                <a:gd name="T21" fmla="*/ 38 h 71"/>
                <a:gd name="T22" fmla="*/ 99 w 133"/>
                <a:gd name="T23" fmla="*/ 39 h 71"/>
                <a:gd name="T24" fmla="*/ 76 w 133"/>
                <a:gd name="T25" fmla="*/ 15 h 71"/>
                <a:gd name="T26" fmla="*/ 65 w 133"/>
                <a:gd name="T27" fmla="*/ 17 h 71"/>
                <a:gd name="T28" fmla="*/ 54 w 133"/>
                <a:gd name="T29" fmla="*/ 10 h 71"/>
                <a:gd name="T30" fmla="*/ 51 w 133"/>
                <a:gd name="T31" fmla="*/ 5 h 71"/>
                <a:gd name="T32" fmla="*/ 47 w 133"/>
                <a:gd name="T33" fmla="*/ 1 h 71"/>
                <a:gd name="T34" fmla="*/ 42 w 133"/>
                <a:gd name="T35" fmla="*/ 0 h 71"/>
                <a:gd name="T36" fmla="*/ 37 w 133"/>
                <a:gd name="T37" fmla="*/ 1 h 71"/>
                <a:gd name="T38" fmla="*/ 0 w 133"/>
                <a:gd name="T39" fmla="*/ 25 h 71"/>
                <a:gd name="T40" fmla="*/ 29 w 133"/>
                <a:gd name="T41" fmla="*/ 5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71">
                  <a:moveTo>
                    <a:pt x="29" y="52"/>
                  </a:moveTo>
                  <a:cubicBezTo>
                    <a:pt x="44" y="46"/>
                    <a:pt x="44" y="46"/>
                    <a:pt x="44" y="46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91" y="68"/>
                    <a:pt x="91" y="68"/>
                    <a:pt x="91" y="6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125" y="48"/>
                    <a:pt x="125" y="48"/>
                    <a:pt x="125" y="48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2" y="17"/>
                    <a:pt x="69" y="17"/>
                    <a:pt x="65" y="17"/>
                  </a:cubicBezTo>
                  <a:cubicBezTo>
                    <a:pt x="61" y="16"/>
                    <a:pt x="57" y="14"/>
                    <a:pt x="54" y="10"/>
                  </a:cubicBezTo>
                  <a:cubicBezTo>
                    <a:pt x="53" y="9"/>
                    <a:pt x="52" y="7"/>
                    <a:pt x="51" y="5"/>
                  </a:cubicBezTo>
                  <a:cubicBezTo>
                    <a:pt x="50" y="3"/>
                    <a:pt x="49" y="2"/>
                    <a:pt x="47" y="1"/>
                  </a:cubicBezTo>
                  <a:cubicBezTo>
                    <a:pt x="46" y="0"/>
                    <a:pt x="44" y="0"/>
                    <a:pt x="42" y="0"/>
                  </a:cubicBezTo>
                  <a:cubicBezTo>
                    <a:pt x="40" y="0"/>
                    <a:pt x="38" y="0"/>
                    <a:pt x="37" y="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9" y="52"/>
                    <a:pt x="29" y="52"/>
                    <a:pt x="29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" name="Freeform 642"/>
            <p:cNvSpPr>
              <a:spLocks/>
            </p:cNvSpPr>
            <p:nvPr/>
          </p:nvSpPr>
          <p:spPr bwMode="auto">
            <a:xfrm>
              <a:off x="3057526" y="6396038"/>
              <a:ext cx="120650" cy="174625"/>
            </a:xfrm>
            <a:custGeom>
              <a:avLst/>
              <a:gdLst>
                <a:gd name="T0" fmla="*/ 0 w 76"/>
                <a:gd name="T1" fmla="*/ 100 h 110"/>
                <a:gd name="T2" fmla="*/ 54 w 76"/>
                <a:gd name="T3" fmla="*/ 16 h 110"/>
                <a:gd name="T4" fmla="*/ 54 w 76"/>
                <a:gd name="T5" fmla="*/ 0 h 110"/>
                <a:gd name="T6" fmla="*/ 76 w 76"/>
                <a:gd name="T7" fmla="*/ 14 h 110"/>
                <a:gd name="T8" fmla="*/ 52 w 76"/>
                <a:gd name="T9" fmla="*/ 110 h 110"/>
                <a:gd name="T10" fmla="*/ 0 w 76"/>
                <a:gd name="T11" fmla="*/ 100 h 110"/>
                <a:gd name="T12" fmla="*/ 0 w 76"/>
                <a:gd name="T13" fmla="*/ 10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110">
                  <a:moveTo>
                    <a:pt x="0" y="100"/>
                  </a:moveTo>
                  <a:lnTo>
                    <a:pt x="54" y="16"/>
                  </a:lnTo>
                  <a:lnTo>
                    <a:pt x="54" y="0"/>
                  </a:lnTo>
                  <a:lnTo>
                    <a:pt x="76" y="14"/>
                  </a:lnTo>
                  <a:lnTo>
                    <a:pt x="52" y="110"/>
                  </a:lnTo>
                  <a:lnTo>
                    <a:pt x="0" y="10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" name="Freeform 643"/>
            <p:cNvSpPr>
              <a:spLocks/>
            </p:cNvSpPr>
            <p:nvPr/>
          </p:nvSpPr>
          <p:spPr bwMode="auto">
            <a:xfrm>
              <a:off x="3248026" y="6049963"/>
              <a:ext cx="109538" cy="101600"/>
            </a:xfrm>
            <a:custGeom>
              <a:avLst/>
              <a:gdLst>
                <a:gd name="T0" fmla="*/ 16 w 34"/>
                <a:gd name="T1" fmla="*/ 32 h 32"/>
                <a:gd name="T2" fmla="*/ 29 w 34"/>
                <a:gd name="T3" fmla="*/ 25 h 32"/>
                <a:gd name="T4" fmla="*/ 27 w 34"/>
                <a:gd name="T5" fmla="*/ 5 h 32"/>
                <a:gd name="T6" fmla="*/ 13 w 34"/>
                <a:gd name="T7" fmla="*/ 1 h 32"/>
                <a:gd name="T8" fmla="*/ 2 w 34"/>
                <a:gd name="T9" fmla="*/ 10 h 32"/>
                <a:gd name="T10" fmla="*/ 3 w 34"/>
                <a:gd name="T11" fmla="*/ 25 h 32"/>
                <a:gd name="T12" fmla="*/ 16 w 34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2">
                  <a:moveTo>
                    <a:pt x="16" y="32"/>
                  </a:moveTo>
                  <a:cubicBezTo>
                    <a:pt x="21" y="32"/>
                    <a:pt x="27" y="29"/>
                    <a:pt x="29" y="25"/>
                  </a:cubicBezTo>
                  <a:cubicBezTo>
                    <a:pt x="34" y="19"/>
                    <a:pt x="33" y="10"/>
                    <a:pt x="27" y="5"/>
                  </a:cubicBezTo>
                  <a:cubicBezTo>
                    <a:pt x="24" y="1"/>
                    <a:pt x="18" y="0"/>
                    <a:pt x="13" y="1"/>
                  </a:cubicBezTo>
                  <a:cubicBezTo>
                    <a:pt x="8" y="2"/>
                    <a:pt x="4" y="5"/>
                    <a:pt x="2" y="10"/>
                  </a:cubicBezTo>
                  <a:cubicBezTo>
                    <a:pt x="0" y="15"/>
                    <a:pt x="0" y="21"/>
                    <a:pt x="3" y="25"/>
                  </a:cubicBezTo>
                  <a:cubicBezTo>
                    <a:pt x="6" y="29"/>
                    <a:pt x="11" y="32"/>
                    <a:pt x="16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" name="Freeform 644"/>
            <p:cNvSpPr>
              <a:spLocks/>
            </p:cNvSpPr>
            <p:nvPr/>
          </p:nvSpPr>
          <p:spPr bwMode="auto">
            <a:xfrm>
              <a:off x="3884614" y="5894388"/>
              <a:ext cx="914400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" name="Freeform 645"/>
            <p:cNvSpPr>
              <a:spLocks/>
            </p:cNvSpPr>
            <p:nvPr/>
          </p:nvSpPr>
          <p:spPr bwMode="auto">
            <a:xfrm>
              <a:off x="3884614" y="5894388"/>
              <a:ext cx="914400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" name="Freeform 646"/>
            <p:cNvSpPr>
              <a:spLocks/>
            </p:cNvSpPr>
            <p:nvPr/>
          </p:nvSpPr>
          <p:spPr bwMode="auto">
            <a:xfrm>
              <a:off x="3903664" y="5913438"/>
              <a:ext cx="876300" cy="876300"/>
            </a:xfrm>
            <a:custGeom>
              <a:avLst/>
              <a:gdLst>
                <a:gd name="T0" fmla="*/ 18 w 276"/>
                <a:gd name="T1" fmla="*/ 276 h 276"/>
                <a:gd name="T2" fmla="*/ 9 w 276"/>
                <a:gd name="T3" fmla="*/ 274 h 276"/>
                <a:gd name="T4" fmla="*/ 0 w 276"/>
                <a:gd name="T5" fmla="*/ 258 h 276"/>
                <a:gd name="T6" fmla="*/ 0 w 276"/>
                <a:gd name="T7" fmla="*/ 18 h 276"/>
                <a:gd name="T8" fmla="*/ 6 w 276"/>
                <a:gd name="T9" fmla="*/ 6 h 276"/>
                <a:gd name="T10" fmla="*/ 18 w 276"/>
                <a:gd name="T11" fmla="*/ 0 h 276"/>
                <a:gd name="T12" fmla="*/ 258 w 276"/>
                <a:gd name="T13" fmla="*/ 0 h 276"/>
                <a:gd name="T14" fmla="*/ 271 w 276"/>
                <a:gd name="T15" fmla="*/ 6 h 276"/>
                <a:gd name="T16" fmla="*/ 276 w 276"/>
                <a:gd name="T17" fmla="*/ 18 h 276"/>
                <a:gd name="T18" fmla="*/ 276 w 276"/>
                <a:gd name="T19" fmla="*/ 258 h 276"/>
                <a:gd name="T20" fmla="*/ 271 w 276"/>
                <a:gd name="T21" fmla="*/ 271 h 276"/>
                <a:gd name="T22" fmla="*/ 258 w 276"/>
                <a:gd name="T23" fmla="*/ 276 h 276"/>
                <a:gd name="T24" fmla="*/ 18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8" y="276"/>
                  </a:moveTo>
                  <a:cubicBezTo>
                    <a:pt x="15" y="276"/>
                    <a:pt x="12" y="276"/>
                    <a:pt x="9" y="274"/>
                  </a:cubicBezTo>
                  <a:cubicBezTo>
                    <a:pt x="4" y="270"/>
                    <a:pt x="0" y="264"/>
                    <a:pt x="0" y="25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2" y="9"/>
                    <a:pt x="6" y="6"/>
                  </a:cubicBezTo>
                  <a:cubicBezTo>
                    <a:pt x="9" y="2"/>
                    <a:pt x="14" y="0"/>
                    <a:pt x="18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3" y="0"/>
                    <a:pt x="268" y="2"/>
                    <a:pt x="271" y="6"/>
                  </a:cubicBezTo>
                  <a:cubicBezTo>
                    <a:pt x="274" y="9"/>
                    <a:pt x="276" y="14"/>
                    <a:pt x="276" y="18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63"/>
                    <a:pt x="274" y="268"/>
                    <a:pt x="271" y="271"/>
                  </a:cubicBezTo>
                  <a:cubicBezTo>
                    <a:pt x="268" y="274"/>
                    <a:pt x="263" y="276"/>
                    <a:pt x="258" y="276"/>
                  </a:cubicBezTo>
                  <a:cubicBezTo>
                    <a:pt x="18" y="276"/>
                    <a:pt x="18" y="276"/>
                    <a:pt x="18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Freeform 647"/>
            <p:cNvSpPr>
              <a:spLocks/>
            </p:cNvSpPr>
            <p:nvPr/>
          </p:nvSpPr>
          <p:spPr bwMode="auto">
            <a:xfrm>
              <a:off x="4021139" y="6440488"/>
              <a:ext cx="590550" cy="60325"/>
            </a:xfrm>
            <a:custGeom>
              <a:avLst/>
              <a:gdLst>
                <a:gd name="T0" fmla="*/ 90 w 186"/>
                <a:gd name="T1" fmla="*/ 8 h 19"/>
                <a:gd name="T2" fmla="*/ 93 w 186"/>
                <a:gd name="T3" fmla="*/ 15 h 19"/>
                <a:gd name="T4" fmla="*/ 102 w 186"/>
                <a:gd name="T5" fmla="*/ 18 h 19"/>
                <a:gd name="T6" fmla="*/ 109 w 186"/>
                <a:gd name="T7" fmla="*/ 16 h 19"/>
                <a:gd name="T8" fmla="*/ 114 w 186"/>
                <a:gd name="T9" fmla="*/ 8 h 19"/>
                <a:gd name="T10" fmla="*/ 119 w 186"/>
                <a:gd name="T11" fmla="*/ 15 h 19"/>
                <a:gd name="T12" fmla="*/ 127 w 186"/>
                <a:gd name="T13" fmla="*/ 18 h 19"/>
                <a:gd name="T14" fmla="*/ 134 w 186"/>
                <a:gd name="T15" fmla="*/ 15 h 19"/>
                <a:gd name="T16" fmla="*/ 139 w 186"/>
                <a:gd name="T17" fmla="*/ 8 h 19"/>
                <a:gd name="T18" fmla="*/ 143 w 186"/>
                <a:gd name="T19" fmla="*/ 15 h 19"/>
                <a:gd name="T20" fmla="*/ 151 w 186"/>
                <a:gd name="T21" fmla="*/ 17 h 19"/>
                <a:gd name="T22" fmla="*/ 160 w 186"/>
                <a:gd name="T23" fmla="*/ 14 h 19"/>
                <a:gd name="T24" fmla="*/ 163 w 186"/>
                <a:gd name="T25" fmla="*/ 7 h 19"/>
                <a:gd name="T26" fmla="*/ 169 w 186"/>
                <a:gd name="T27" fmla="*/ 16 h 19"/>
                <a:gd name="T28" fmla="*/ 179 w 186"/>
                <a:gd name="T29" fmla="*/ 17 h 19"/>
                <a:gd name="T30" fmla="*/ 183 w 186"/>
                <a:gd name="T31" fmla="*/ 15 h 19"/>
                <a:gd name="T32" fmla="*/ 186 w 186"/>
                <a:gd name="T33" fmla="*/ 12 h 19"/>
                <a:gd name="T34" fmla="*/ 186 w 186"/>
                <a:gd name="T35" fmla="*/ 5 h 19"/>
                <a:gd name="T36" fmla="*/ 181 w 186"/>
                <a:gd name="T37" fmla="*/ 9 h 19"/>
                <a:gd name="T38" fmla="*/ 169 w 186"/>
                <a:gd name="T39" fmla="*/ 7 h 19"/>
                <a:gd name="T40" fmla="*/ 164 w 186"/>
                <a:gd name="T41" fmla="*/ 1 h 19"/>
                <a:gd name="T42" fmla="*/ 159 w 186"/>
                <a:gd name="T43" fmla="*/ 7 h 19"/>
                <a:gd name="T44" fmla="*/ 144 w 186"/>
                <a:gd name="T45" fmla="*/ 8 h 19"/>
                <a:gd name="T46" fmla="*/ 139 w 186"/>
                <a:gd name="T47" fmla="*/ 2 h 19"/>
                <a:gd name="T48" fmla="*/ 134 w 186"/>
                <a:gd name="T49" fmla="*/ 8 h 19"/>
                <a:gd name="T50" fmla="*/ 120 w 186"/>
                <a:gd name="T51" fmla="*/ 8 h 19"/>
                <a:gd name="T52" fmla="*/ 114 w 186"/>
                <a:gd name="T53" fmla="*/ 1 h 19"/>
                <a:gd name="T54" fmla="*/ 109 w 186"/>
                <a:gd name="T55" fmla="*/ 8 h 19"/>
                <a:gd name="T56" fmla="*/ 94 w 186"/>
                <a:gd name="T57" fmla="*/ 8 h 19"/>
                <a:gd name="T58" fmla="*/ 89 w 186"/>
                <a:gd name="T59" fmla="*/ 2 h 19"/>
                <a:gd name="T60" fmla="*/ 85 w 186"/>
                <a:gd name="T61" fmla="*/ 8 h 19"/>
                <a:gd name="T62" fmla="*/ 70 w 186"/>
                <a:gd name="T63" fmla="*/ 8 h 19"/>
                <a:gd name="T64" fmla="*/ 65 w 186"/>
                <a:gd name="T65" fmla="*/ 1 h 19"/>
                <a:gd name="T66" fmla="*/ 61 w 186"/>
                <a:gd name="T67" fmla="*/ 7 h 19"/>
                <a:gd name="T68" fmla="*/ 46 w 186"/>
                <a:gd name="T69" fmla="*/ 8 h 19"/>
                <a:gd name="T70" fmla="*/ 41 w 186"/>
                <a:gd name="T71" fmla="*/ 1 h 19"/>
                <a:gd name="T72" fmla="*/ 36 w 186"/>
                <a:gd name="T73" fmla="*/ 7 h 19"/>
                <a:gd name="T74" fmla="*/ 22 w 186"/>
                <a:gd name="T75" fmla="*/ 7 h 19"/>
                <a:gd name="T76" fmla="*/ 17 w 186"/>
                <a:gd name="T77" fmla="*/ 0 h 19"/>
                <a:gd name="T78" fmla="*/ 12 w 186"/>
                <a:gd name="T79" fmla="*/ 7 h 19"/>
                <a:gd name="T80" fmla="*/ 5 w 186"/>
                <a:gd name="T81" fmla="*/ 9 h 19"/>
                <a:gd name="T82" fmla="*/ 0 w 186"/>
                <a:gd name="T83" fmla="*/ 9 h 19"/>
                <a:gd name="T84" fmla="*/ 2 w 186"/>
                <a:gd name="T85" fmla="*/ 16 h 19"/>
                <a:gd name="T86" fmla="*/ 9 w 186"/>
                <a:gd name="T87" fmla="*/ 15 h 19"/>
                <a:gd name="T88" fmla="*/ 16 w 186"/>
                <a:gd name="T89" fmla="*/ 9 h 19"/>
                <a:gd name="T90" fmla="*/ 17 w 186"/>
                <a:gd name="T91" fmla="*/ 7 h 19"/>
                <a:gd name="T92" fmla="*/ 22 w 186"/>
                <a:gd name="T93" fmla="*/ 15 h 19"/>
                <a:gd name="T94" fmla="*/ 34 w 186"/>
                <a:gd name="T95" fmla="*/ 17 h 19"/>
                <a:gd name="T96" fmla="*/ 41 w 186"/>
                <a:gd name="T97" fmla="*/ 7 h 19"/>
                <a:gd name="T98" fmla="*/ 46 w 186"/>
                <a:gd name="T99" fmla="*/ 15 h 19"/>
                <a:gd name="T100" fmla="*/ 55 w 186"/>
                <a:gd name="T101" fmla="*/ 17 h 19"/>
                <a:gd name="T102" fmla="*/ 62 w 186"/>
                <a:gd name="T103" fmla="*/ 14 h 19"/>
                <a:gd name="T104" fmla="*/ 65 w 186"/>
                <a:gd name="T105" fmla="*/ 8 h 19"/>
                <a:gd name="T106" fmla="*/ 69 w 186"/>
                <a:gd name="T107" fmla="*/ 15 h 19"/>
                <a:gd name="T108" fmla="*/ 76 w 186"/>
                <a:gd name="T109" fmla="*/ 18 h 19"/>
                <a:gd name="T110" fmla="*/ 86 w 186"/>
                <a:gd name="T111" fmla="*/ 14 h 19"/>
                <a:gd name="T112" fmla="*/ 90 w 186"/>
                <a:gd name="T11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6" h="19">
                  <a:moveTo>
                    <a:pt x="90" y="8"/>
                  </a:moveTo>
                  <a:cubicBezTo>
                    <a:pt x="90" y="10"/>
                    <a:pt x="91" y="13"/>
                    <a:pt x="93" y="15"/>
                  </a:cubicBezTo>
                  <a:cubicBezTo>
                    <a:pt x="96" y="17"/>
                    <a:pt x="99" y="17"/>
                    <a:pt x="102" y="18"/>
                  </a:cubicBezTo>
                  <a:cubicBezTo>
                    <a:pt x="104" y="17"/>
                    <a:pt x="107" y="17"/>
                    <a:pt x="109" y="16"/>
                  </a:cubicBezTo>
                  <a:cubicBezTo>
                    <a:pt x="112" y="14"/>
                    <a:pt x="114" y="12"/>
                    <a:pt x="114" y="8"/>
                  </a:cubicBezTo>
                  <a:cubicBezTo>
                    <a:pt x="115" y="11"/>
                    <a:pt x="116" y="13"/>
                    <a:pt x="119" y="15"/>
                  </a:cubicBezTo>
                  <a:cubicBezTo>
                    <a:pt x="121" y="17"/>
                    <a:pt x="124" y="17"/>
                    <a:pt x="127" y="18"/>
                  </a:cubicBezTo>
                  <a:cubicBezTo>
                    <a:pt x="130" y="17"/>
                    <a:pt x="132" y="17"/>
                    <a:pt x="134" y="15"/>
                  </a:cubicBezTo>
                  <a:cubicBezTo>
                    <a:pt x="136" y="13"/>
                    <a:pt x="138" y="11"/>
                    <a:pt x="139" y="8"/>
                  </a:cubicBezTo>
                  <a:cubicBezTo>
                    <a:pt x="140" y="11"/>
                    <a:pt x="141" y="13"/>
                    <a:pt x="143" y="15"/>
                  </a:cubicBezTo>
                  <a:cubicBezTo>
                    <a:pt x="145" y="17"/>
                    <a:pt x="148" y="17"/>
                    <a:pt x="151" y="17"/>
                  </a:cubicBezTo>
                  <a:cubicBezTo>
                    <a:pt x="154" y="17"/>
                    <a:pt x="157" y="16"/>
                    <a:pt x="160" y="14"/>
                  </a:cubicBezTo>
                  <a:cubicBezTo>
                    <a:pt x="162" y="12"/>
                    <a:pt x="163" y="10"/>
                    <a:pt x="163" y="7"/>
                  </a:cubicBezTo>
                  <a:cubicBezTo>
                    <a:pt x="164" y="10"/>
                    <a:pt x="165" y="13"/>
                    <a:pt x="169" y="16"/>
                  </a:cubicBezTo>
                  <a:cubicBezTo>
                    <a:pt x="172" y="18"/>
                    <a:pt x="175" y="18"/>
                    <a:pt x="179" y="17"/>
                  </a:cubicBezTo>
                  <a:cubicBezTo>
                    <a:pt x="180" y="17"/>
                    <a:pt x="182" y="16"/>
                    <a:pt x="183" y="15"/>
                  </a:cubicBezTo>
                  <a:cubicBezTo>
                    <a:pt x="184" y="14"/>
                    <a:pt x="185" y="13"/>
                    <a:pt x="186" y="12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5" y="7"/>
                    <a:pt x="183" y="8"/>
                    <a:pt x="181" y="9"/>
                  </a:cubicBezTo>
                  <a:cubicBezTo>
                    <a:pt x="177" y="10"/>
                    <a:pt x="172" y="10"/>
                    <a:pt x="169" y="7"/>
                  </a:cubicBezTo>
                  <a:cubicBezTo>
                    <a:pt x="166" y="6"/>
                    <a:pt x="165" y="4"/>
                    <a:pt x="164" y="1"/>
                  </a:cubicBezTo>
                  <a:cubicBezTo>
                    <a:pt x="163" y="4"/>
                    <a:pt x="161" y="6"/>
                    <a:pt x="159" y="7"/>
                  </a:cubicBezTo>
                  <a:cubicBezTo>
                    <a:pt x="155" y="11"/>
                    <a:pt x="149" y="11"/>
                    <a:pt x="144" y="8"/>
                  </a:cubicBezTo>
                  <a:cubicBezTo>
                    <a:pt x="142" y="7"/>
                    <a:pt x="140" y="5"/>
                    <a:pt x="139" y="2"/>
                  </a:cubicBezTo>
                  <a:cubicBezTo>
                    <a:pt x="138" y="4"/>
                    <a:pt x="136" y="6"/>
                    <a:pt x="134" y="8"/>
                  </a:cubicBezTo>
                  <a:cubicBezTo>
                    <a:pt x="130" y="10"/>
                    <a:pt x="124" y="10"/>
                    <a:pt x="120" y="8"/>
                  </a:cubicBezTo>
                  <a:cubicBezTo>
                    <a:pt x="117" y="6"/>
                    <a:pt x="116" y="4"/>
                    <a:pt x="114" y="1"/>
                  </a:cubicBezTo>
                  <a:cubicBezTo>
                    <a:pt x="113" y="4"/>
                    <a:pt x="112" y="6"/>
                    <a:pt x="109" y="8"/>
                  </a:cubicBezTo>
                  <a:cubicBezTo>
                    <a:pt x="104" y="11"/>
                    <a:pt x="98" y="11"/>
                    <a:pt x="94" y="8"/>
                  </a:cubicBezTo>
                  <a:cubicBezTo>
                    <a:pt x="92" y="6"/>
                    <a:pt x="91" y="4"/>
                    <a:pt x="89" y="2"/>
                  </a:cubicBezTo>
                  <a:cubicBezTo>
                    <a:pt x="88" y="4"/>
                    <a:pt x="87" y="6"/>
                    <a:pt x="85" y="8"/>
                  </a:cubicBezTo>
                  <a:cubicBezTo>
                    <a:pt x="81" y="11"/>
                    <a:pt x="75" y="11"/>
                    <a:pt x="70" y="8"/>
                  </a:cubicBezTo>
                  <a:cubicBezTo>
                    <a:pt x="68" y="6"/>
                    <a:pt x="66" y="4"/>
                    <a:pt x="65" y="1"/>
                  </a:cubicBezTo>
                  <a:cubicBezTo>
                    <a:pt x="64" y="4"/>
                    <a:pt x="63" y="6"/>
                    <a:pt x="61" y="7"/>
                  </a:cubicBezTo>
                  <a:cubicBezTo>
                    <a:pt x="56" y="10"/>
                    <a:pt x="50" y="11"/>
                    <a:pt x="46" y="8"/>
                  </a:cubicBezTo>
                  <a:cubicBezTo>
                    <a:pt x="43" y="6"/>
                    <a:pt x="42" y="4"/>
                    <a:pt x="41" y="1"/>
                  </a:cubicBezTo>
                  <a:cubicBezTo>
                    <a:pt x="40" y="4"/>
                    <a:pt x="38" y="5"/>
                    <a:pt x="36" y="7"/>
                  </a:cubicBezTo>
                  <a:cubicBezTo>
                    <a:pt x="32" y="10"/>
                    <a:pt x="26" y="10"/>
                    <a:pt x="22" y="7"/>
                  </a:cubicBezTo>
                  <a:cubicBezTo>
                    <a:pt x="19" y="5"/>
                    <a:pt x="18" y="3"/>
                    <a:pt x="17" y="0"/>
                  </a:cubicBezTo>
                  <a:cubicBezTo>
                    <a:pt x="16" y="3"/>
                    <a:pt x="15" y="5"/>
                    <a:pt x="12" y="7"/>
                  </a:cubicBezTo>
                  <a:cubicBezTo>
                    <a:pt x="10" y="8"/>
                    <a:pt x="8" y="9"/>
                    <a:pt x="5" y="9"/>
                  </a:cubicBezTo>
                  <a:cubicBezTo>
                    <a:pt x="4" y="9"/>
                    <a:pt x="2" y="9"/>
                    <a:pt x="0" y="9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6"/>
                    <a:pt x="7" y="16"/>
                    <a:pt x="9" y="15"/>
                  </a:cubicBezTo>
                  <a:cubicBezTo>
                    <a:pt x="12" y="14"/>
                    <a:pt x="14" y="12"/>
                    <a:pt x="16" y="9"/>
                  </a:cubicBezTo>
                  <a:cubicBezTo>
                    <a:pt x="17" y="9"/>
                    <a:pt x="17" y="8"/>
                    <a:pt x="17" y="7"/>
                  </a:cubicBezTo>
                  <a:cubicBezTo>
                    <a:pt x="18" y="10"/>
                    <a:pt x="20" y="13"/>
                    <a:pt x="22" y="15"/>
                  </a:cubicBezTo>
                  <a:cubicBezTo>
                    <a:pt x="26" y="18"/>
                    <a:pt x="30" y="19"/>
                    <a:pt x="34" y="17"/>
                  </a:cubicBezTo>
                  <a:cubicBezTo>
                    <a:pt x="38" y="15"/>
                    <a:pt x="40" y="12"/>
                    <a:pt x="41" y="7"/>
                  </a:cubicBezTo>
                  <a:cubicBezTo>
                    <a:pt x="42" y="10"/>
                    <a:pt x="43" y="13"/>
                    <a:pt x="46" y="15"/>
                  </a:cubicBezTo>
                  <a:cubicBezTo>
                    <a:pt x="49" y="17"/>
                    <a:pt x="51" y="17"/>
                    <a:pt x="55" y="17"/>
                  </a:cubicBezTo>
                  <a:cubicBezTo>
                    <a:pt x="57" y="17"/>
                    <a:pt x="60" y="15"/>
                    <a:pt x="62" y="14"/>
                  </a:cubicBezTo>
                  <a:cubicBezTo>
                    <a:pt x="64" y="12"/>
                    <a:pt x="65" y="10"/>
                    <a:pt x="65" y="8"/>
                  </a:cubicBezTo>
                  <a:cubicBezTo>
                    <a:pt x="66" y="11"/>
                    <a:pt x="67" y="13"/>
                    <a:pt x="69" y="15"/>
                  </a:cubicBezTo>
                  <a:cubicBezTo>
                    <a:pt x="71" y="17"/>
                    <a:pt x="74" y="17"/>
                    <a:pt x="76" y="18"/>
                  </a:cubicBezTo>
                  <a:cubicBezTo>
                    <a:pt x="80" y="17"/>
                    <a:pt x="83" y="17"/>
                    <a:pt x="86" y="14"/>
                  </a:cubicBezTo>
                  <a:cubicBezTo>
                    <a:pt x="88" y="12"/>
                    <a:pt x="89" y="10"/>
                    <a:pt x="9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Freeform 648"/>
            <p:cNvSpPr>
              <a:spLocks/>
            </p:cNvSpPr>
            <p:nvPr/>
          </p:nvSpPr>
          <p:spPr bwMode="auto">
            <a:xfrm>
              <a:off x="4017964" y="6208713"/>
              <a:ext cx="428625" cy="241300"/>
            </a:xfrm>
            <a:custGeom>
              <a:avLst/>
              <a:gdLst>
                <a:gd name="T0" fmla="*/ 116 w 135"/>
                <a:gd name="T1" fmla="*/ 66 h 76"/>
                <a:gd name="T2" fmla="*/ 119 w 135"/>
                <a:gd name="T3" fmla="*/ 72 h 76"/>
                <a:gd name="T4" fmla="*/ 129 w 135"/>
                <a:gd name="T5" fmla="*/ 75 h 76"/>
                <a:gd name="T6" fmla="*/ 135 w 135"/>
                <a:gd name="T7" fmla="*/ 72 h 76"/>
                <a:gd name="T8" fmla="*/ 81 w 135"/>
                <a:gd name="T9" fmla="*/ 0 h 76"/>
                <a:gd name="T10" fmla="*/ 22 w 135"/>
                <a:gd name="T11" fmla="*/ 24 h 76"/>
                <a:gd name="T12" fmla="*/ 25 w 135"/>
                <a:gd name="T13" fmla="*/ 30 h 76"/>
                <a:gd name="T14" fmla="*/ 72 w 135"/>
                <a:gd name="T15" fmla="*/ 18 h 76"/>
                <a:gd name="T16" fmla="*/ 88 w 135"/>
                <a:gd name="T17" fmla="*/ 37 h 76"/>
                <a:gd name="T18" fmla="*/ 0 w 135"/>
                <a:gd name="T19" fmla="*/ 72 h 76"/>
                <a:gd name="T20" fmla="*/ 6 w 135"/>
                <a:gd name="T21" fmla="*/ 74 h 76"/>
                <a:gd name="T22" fmla="*/ 16 w 135"/>
                <a:gd name="T23" fmla="*/ 69 h 76"/>
                <a:gd name="T24" fmla="*/ 19 w 135"/>
                <a:gd name="T25" fmla="*/ 66 h 76"/>
                <a:gd name="T26" fmla="*/ 26 w 135"/>
                <a:gd name="T27" fmla="*/ 74 h 76"/>
                <a:gd name="T28" fmla="*/ 38 w 135"/>
                <a:gd name="T29" fmla="*/ 72 h 76"/>
                <a:gd name="T30" fmla="*/ 43 w 135"/>
                <a:gd name="T31" fmla="*/ 66 h 76"/>
                <a:gd name="T32" fmla="*/ 49 w 135"/>
                <a:gd name="T33" fmla="*/ 74 h 76"/>
                <a:gd name="T34" fmla="*/ 61 w 135"/>
                <a:gd name="T35" fmla="*/ 73 h 76"/>
                <a:gd name="T36" fmla="*/ 67 w 135"/>
                <a:gd name="T37" fmla="*/ 67 h 76"/>
                <a:gd name="T38" fmla="*/ 74 w 135"/>
                <a:gd name="T39" fmla="*/ 74 h 76"/>
                <a:gd name="T40" fmla="*/ 86 w 135"/>
                <a:gd name="T41" fmla="*/ 73 h 76"/>
                <a:gd name="T42" fmla="*/ 91 w 135"/>
                <a:gd name="T43" fmla="*/ 67 h 76"/>
                <a:gd name="T44" fmla="*/ 96 w 135"/>
                <a:gd name="T45" fmla="*/ 74 h 76"/>
                <a:gd name="T46" fmla="*/ 110 w 135"/>
                <a:gd name="T47" fmla="*/ 73 h 76"/>
                <a:gd name="T48" fmla="*/ 116 w 135"/>
                <a:gd name="T49" fmla="*/ 6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5" h="76">
                  <a:moveTo>
                    <a:pt x="116" y="66"/>
                  </a:moveTo>
                  <a:cubicBezTo>
                    <a:pt x="116" y="69"/>
                    <a:pt x="117" y="71"/>
                    <a:pt x="119" y="72"/>
                  </a:cubicBezTo>
                  <a:cubicBezTo>
                    <a:pt x="122" y="75"/>
                    <a:pt x="126" y="76"/>
                    <a:pt x="129" y="75"/>
                  </a:cubicBezTo>
                  <a:cubicBezTo>
                    <a:pt x="131" y="74"/>
                    <a:pt x="133" y="73"/>
                    <a:pt x="135" y="72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2" y="73"/>
                    <a:pt x="4" y="74"/>
                    <a:pt x="6" y="74"/>
                  </a:cubicBezTo>
                  <a:cubicBezTo>
                    <a:pt x="10" y="74"/>
                    <a:pt x="14" y="72"/>
                    <a:pt x="16" y="69"/>
                  </a:cubicBezTo>
                  <a:cubicBezTo>
                    <a:pt x="18" y="68"/>
                    <a:pt x="18" y="67"/>
                    <a:pt x="19" y="66"/>
                  </a:cubicBezTo>
                  <a:cubicBezTo>
                    <a:pt x="20" y="69"/>
                    <a:pt x="22" y="72"/>
                    <a:pt x="26" y="74"/>
                  </a:cubicBezTo>
                  <a:cubicBezTo>
                    <a:pt x="30" y="75"/>
                    <a:pt x="34" y="74"/>
                    <a:pt x="38" y="72"/>
                  </a:cubicBezTo>
                  <a:cubicBezTo>
                    <a:pt x="40" y="71"/>
                    <a:pt x="42" y="69"/>
                    <a:pt x="43" y="66"/>
                  </a:cubicBezTo>
                  <a:cubicBezTo>
                    <a:pt x="44" y="70"/>
                    <a:pt x="46" y="72"/>
                    <a:pt x="49" y="74"/>
                  </a:cubicBezTo>
                  <a:cubicBezTo>
                    <a:pt x="53" y="76"/>
                    <a:pt x="57" y="75"/>
                    <a:pt x="61" y="73"/>
                  </a:cubicBezTo>
                  <a:cubicBezTo>
                    <a:pt x="64" y="72"/>
                    <a:pt x="66" y="70"/>
                    <a:pt x="67" y="67"/>
                  </a:cubicBezTo>
                  <a:cubicBezTo>
                    <a:pt x="68" y="70"/>
                    <a:pt x="70" y="73"/>
                    <a:pt x="74" y="74"/>
                  </a:cubicBezTo>
                  <a:cubicBezTo>
                    <a:pt x="78" y="76"/>
                    <a:pt x="82" y="75"/>
                    <a:pt x="86" y="73"/>
                  </a:cubicBezTo>
                  <a:cubicBezTo>
                    <a:pt x="88" y="72"/>
                    <a:pt x="90" y="70"/>
                    <a:pt x="91" y="67"/>
                  </a:cubicBezTo>
                  <a:cubicBezTo>
                    <a:pt x="92" y="70"/>
                    <a:pt x="94" y="72"/>
                    <a:pt x="96" y="74"/>
                  </a:cubicBezTo>
                  <a:cubicBezTo>
                    <a:pt x="100" y="76"/>
                    <a:pt x="106" y="76"/>
                    <a:pt x="110" y="73"/>
                  </a:cubicBezTo>
                  <a:cubicBezTo>
                    <a:pt x="113" y="72"/>
                    <a:pt x="115" y="70"/>
                    <a:pt x="116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Freeform 649"/>
            <p:cNvSpPr>
              <a:spLocks/>
            </p:cNvSpPr>
            <p:nvPr/>
          </p:nvSpPr>
          <p:spPr bwMode="auto">
            <a:xfrm>
              <a:off x="4421189" y="6281738"/>
              <a:ext cx="123825" cy="120650"/>
            </a:xfrm>
            <a:custGeom>
              <a:avLst/>
              <a:gdLst>
                <a:gd name="T0" fmla="*/ 19 w 39"/>
                <a:gd name="T1" fmla="*/ 38 h 38"/>
                <a:gd name="T2" fmla="*/ 34 w 39"/>
                <a:gd name="T3" fmla="*/ 30 h 38"/>
                <a:gd name="T4" fmla="*/ 32 w 39"/>
                <a:gd name="T5" fmla="*/ 7 h 38"/>
                <a:gd name="T6" fmla="*/ 9 w 39"/>
                <a:gd name="T7" fmla="*/ 5 h 38"/>
                <a:gd name="T8" fmla="*/ 3 w 39"/>
                <a:gd name="T9" fmla="*/ 27 h 38"/>
                <a:gd name="T10" fmla="*/ 19 w 39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8">
                  <a:moveTo>
                    <a:pt x="19" y="38"/>
                  </a:moveTo>
                  <a:cubicBezTo>
                    <a:pt x="25" y="38"/>
                    <a:pt x="31" y="35"/>
                    <a:pt x="34" y="30"/>
                  </a:cubicBezTo>
                  <a:cubicBezTo>
                    <a:pt x="39" y="23"/>
                    <a:pt x="38" y="13"/>
                    <a:pt x="32" y="7"/>
                  </a:cubicBezTo>
                  <a:cubicBezTo>
                    <a:pt x="26" y="1"/>
                    <a:pt x="16" y="0"/>
                    <a:pt x="9" y="5"/>
                  </a:cubicBezTo>
                  <a:cubicBezTo>
                    <a:pt x="2" y="10"/>
                    <a:pt x="0" y="19"/>
                    <a:pt x="3" y="27"/>
                  </a:cubicBezTo>
                  <a:cubicBezTo>
                    <a:pt x="6" y="33"/>
                    <a:pt x="12" y="38"/>
                    <a:pt x="19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Freeform 650"/>
            <p:cNvSpPr>
              <a:spLocks/>
            </p:cNvSpPr>
            <p:nvPr/>
          </p:nvSpPr>
          <p:spPr bwMode="auto">
            <a:xfrm>
              <a:off x="5053014" y="58943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Freeform 651"/>
            <p:cNvSpPr>
              <a:spLocks/>
            </p:cNvSpPr>
            <p:nvPr/>
          </p:nvSpPr>
          <p:spPr bwMode="auto">
            <a:xfrm>
              <a:off x="5053014" y="58943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Freeform 652"/>
            <p:cNvSpPr>
              <a:spLocks/>
            </p:cNvSpPr>
            <p:nvPr/>
          </p:nvSpPr>
          <p:spPr bwMode="auto">
            <a:xfrm>
              <a:off x="5072064" y="5913438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Freeform 653"/>
            <p:cNvSpPr>
              <a:spLocks/>
            </p:cNvSpPr>
            <p:nvPr/>
          </p:nvSpPr>
          <p:spPr bwMode="auto">
            <a:xfrm>
              <a:off x="5129214" y="6611938"/>
              <a:ext cx="763588" cy="50800"/>
            </a:xfrm>
            <a:custGeom>
              <a:avLst/>
              <a:gdLst>
                <a:gd name="T0" fmla="*/ 218 w 240"/>
                <a:gd name="T1" fmla="*/ 14 h 16"/>
                <a:gd name="T2" fmla="*/ 234 w 240"/>
                <a:gd name="T3" fmla="*/ 14 h 16"/>
                <a:gd name="T4" fmla="*/ 240 w 240"/>
                <a:gd name="T5" fmla="*/ 2 h 16"/>
                <a:gd name="T6" fmla="*/ 224 w 240"/>
                <a:gd name="T7" fmla="*/ 8 h 16"/>
                <a:gd name="T8" fmla="*/ 212 w 240"/>
                <a:gd name="T9" fmla="*/ 0 h 16"/>
                <a:gd name="T10" fmla="*/ 188 w 240"/>
                <a:gd name="T11" fmla="*/ 6 h 16"/>
                <a:gd name="T12" fmla="*/ 174 w 240"/>
                <a:gd name="T13" fmla="*/ 6 h 16"/>
                <a:gd name="T14" fmla="*/ 155 w 240"/>
                <a:gd name="T15" fmla="*/ 4 h 16"/>
                <a:gd name="T16" fmla="*/ 147 w 240"/>
                <a:gd name="T17" fmla="*/ 5 h 16"/>
                <a:gd name="T18" fmla="*/ 124 w 240"/>
                <a:gd name="T19" fmla="*/ 4 h 16"/>
                <a:gd name="T20" fmla="*/ 115 w 240"/>
                <a:gd name="T21" fmla="*/ 6 h 16"/>
                <a:gd name="T22" fmla="*/ 91 w 240"/>
                <a:gd name="T23" fmla="*/ 0 h 16"/>
                <a:gd name="T24" fmla="*/ 72 w 240"/>
                <a:gd name="T25" fmla="*/ 8 h 16"/>
                <a:gd name="T26" fmla="*/ 61 w 240"/>
                <a:gd name="T27" fmla="*/ 0 h 16"/>
                <a:gd name="T28" fmla="*/ 42 w 240"/>
                <a:gd name="T29" fmla="*/ 8 h 16"/>
                <a:gd name="T30" fmla="*/ 30 w 240"/>
                <a:gd name="T31" fmla="*/ 0 h 16"/>
                <a:gd name="T32" fmla="*/ 8 w 240"/>
                <a:gd name="T33" fmla="*/ 8 h 16"/>
                <a:gd name="T34" fmla="*/ 1 w 240"/>
                <a:gd name="T35" fmla="*/ 9 h 16"/>
                <a:gd name="T36" fmla="*/ 18 w 240"/>
                <a:gd name="T37" fmla="*/ 15 h 16"/>
                <a:gd name="T38" fmla="*/ 30 w 240"/>
                <a:gd name="T39" fmla="*/ 8 h 16"/>
                <a:gd name="T40" fmla="*/ 47 w 240"/>
                <a:gd name="T41" fmla="*/ 16 h 16"/>
                <a:gd name="T42" fmla="*/ 59 w 240"/>
                <a:gd name="T43" fmla="*/ 9 h 16"/>
                <a:gd name="T44" fmla="*/ 68 w 240"/>
                <a:gd name="T45" fmla="*/ 13 h 16"/>
                <a:gd name="T46" fmla="*/ 83 w 240"/>
                <a:gd name="T47" fmla="*/ 13 h 16"/>
                <a:gd name="T48" fmla="*/ 99 w 240"/>
                <a:gd name="T49" fmla="*/ 14 h 16"/>
                <a:gd name="T50" fmla="*/ 118 w 240"/>
                <a:gd name="T51" fmla="*/ 11 h 16"/>
                <a:gd name="T52" fmla="*/ 129 w 240"/>
                <a:gd name="T53" fmla="*/ 14 h 16"/>
                <a:gd name="T54" fmla="*/ 146 w 240"/>
                <a:gd name="T55" fmla="*/ 13 h 16"/>
                <a:gd name="T56" fmla="*/ 152 w 240"/>
                <a:gd name="T57" fmla="*/ 8 h 16"/>
                <a:gd name="T58" fmla="*/ 170 w 240"/>
                <a:gd name="T59" fmla="*/ 16 h 16"/>
                <a:gd name="T60" fmla="*/ 181 w 240"/>
                <a:gd name="T61" fmla="*/ 6 h 16"/>
                <a:gd name="T62" fmla="*/ 197 w 240"/>
                <a:gd name="T63" fmla="*/ 16 h 16"/>
                <a:gd name="T64" fmla="*/ 212 w 240"/>
                <a:gd name="T6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0" h="16">
                  <a:moveTo>
                    <a:pt x="212" y="7"/>
                  </a:moveTo>
                  <a:cubicBezTo>
                    <a:pt x="214" y="10"/>
                    <a:pt x="215" y="12"/>
                    <a:pt x="218" y="14"/>
                  </a:cubicBezTo>
                  <a:cubicBezTo>
                    <a:pt x="221" y="15"/>
                    <a:pt x="224" y="16"/>
                    <a:pt x="227" y="16"/>
                  </a:cubicBezTo>
                  <a:cubicBezTo>
                    <a:pt x="229" y="16"/>
                    <a:pt x="232" y="15"/>
                    <a:pt x="234" y="14"/>
                  </a:cubicBezTo>
                  <a:cubicBezTo>
                    <a:pt x="236" y="13"/>
                    <a:pt x="237" y="12"/>
                    <a:pt x="239" y="10"/>
                  </a:cubicBezTo>
                  <a:cubicBezTo>
                    <a:pt x="240" y="2"/>
                    <a:pt x="240" y="2"/>
                    <a:pt x="240" y="2"/>
                  </a:cubicBezTo>
                  <a:cubicBezTo>
                    <a:pt x="238" y="4"/>
                    <a:pt x="236" y="6"/>
                    <a:pt x="232" y="7"/>
                  </a:cubicBezTo>
                  <a:cubicBezTo>
                    <a:pt x="230" y="8"/>
                    <a:pt x="227" y="8"/>
                    <a:pt x="224" y="8"/>
                  </a:cubicBezTo>
                  <a:cubicBezTo>
                    <a:pt x="221" y="7"/>
                    <a:pt x="218" y="6"/>
                    <a:pt x="216" y="4"/>
                  </a:cubicBezTo>
                  <a:cubicBezTo>
                    <a:pt x="215" y="3"/>
                    <a:pt x="213" y="2"/>
                    <a:pt x="212" y="0"/>
                  </a:cubicBezTo>
                  <a:cubicBezTo>
                    <a:pt x="210" y="3"/>
                    <a:pt x="208" y="5"/>
                    <a:pt x="205" y="7"/>
                  </a:cubicBezTo>
                  <a:cubicBezTo>
                    <a:pt x="200" y="9"/>
                    <a:pt x="193" y="10"/>
                    <a:pt x="188" y="6"/>
                  </a:cubicBezTo>
                  <a:cubicBezTo>
                    <a:pt x="185" y="5"/>
                    <a:pt x="183" y="3"/>
                    <a:pt x="181" y="0"/>
                  </a:cubicBezTo>
                  <a:cubicBezTo>
                    <a:pt x="179" y="3"/>
                    <a:pt x="177" y="5"/>
                    <a:pt x="174" y="6"/>
                  </a:cubicBezTo>
                  <a:cubicBezTo>
                    <a:pt x="171" y="7"/>
                    <a:pt x="168" y="8"/>
                    <a:pt x="165" y="8"/>
                  </a:cubicBezTo>
                  <a:cubicBezTo>
                    <a:pt x="161" y="7"/>
                    <a:pt x="158" y="6"/>
                    <a:pt x="155" y="4"/>
                  </a:cubicBezTo>
                  <a:cubicBezTo>
                    <a:pt x="153" y="3"/>
                    <a:pt x="152" y="2"/>
                    <a:pt x="151" y="1"/>
                  </a:cubicBezTo>
                  <a:cubicBezTo>
                    <a:pt x="150" y="2"/>
                    <a:pt x="149" y="4"/>
                    <a:pt x="147" y="5"/>
                  </a:cubicBezTo>
                  <a:cubicBezTo>
                    <a:pt x="142" y="8"/>
                    <a:pt x="136" y="9"/>
                    <a:pt x="131" y="8"/>
                  </a:cubicBezTo>
                  <a:cubicBezTo>
                    <a:pt x="128" y="7"/>
                    <a:pt x="126" y="5"/>
                    <a:pt x="124" y="4"/>
                  </a:cubicBezTo>
                  <a:cubicBezTo>
                    <a:pt x="123" y="3"/>
                    <a:pt x="122" y="1"/>
                    <a:pt x="121" y="0"/>
                  </a:cubicBezTo>
                  <a:cubicBezTo>
                    <a:pt x="119" y="3"/>
                    <a:pt x="117" y="5"/>
                    <a:pt x="115" y="6"/>
                  </a:cubicBezTo>
                  <a:cubicBezTo>
                    <a:pt x="109" y="9"/>
                    <a:pt x="102" y="9"/>
                    <a:pt x="97" y="6"/>
                  </a:cubicBezTo>
                  <a:cubicBezTo>
                    <a:pt x="94" y="5"/>
                    <a:pt x="92" y="3"/>
                    <a:pt x="91" y="0"/>
                  </a:cubicBezTo>
                  <a:cubicBezTo>
                    <a:pt x="88" y="3"/>
                    <a:pt x="86" y="5"/>
                    <a:pt x="83" y="6"/>
                  </a:cubicBezTo>
                  <a:cubicBezTo>
                    <a:pt x="80" y="8"/>
                    <a:pt x="76" y="8"/>
                    <a:pt x="72" y="8"/>
                  </a:cubicBezTo>
                  <a:cubicBezTo>
                    <a:pt x="69" y="7"/>
                    <a:pt x="67" y="6"/>
                    <a:pt x="64" y="4"/>
                  </a:cubicBezTo>
                  <a:cubicBezTo>
                    <a:pt x="63" y="3"/>
                    <a:pt x="62" y="2"/>
                    <a:pt x="61" y="0"/>
                  </a:cubicBezTo>
                  <a:cubicBezTo>
                    <a:pt x="59" y="3"/>
                    <a:pt x="57" y="5"/>
                    <a:pt x="53" y="7"/>
                  </a:cubicBezTo>
                  <a:cubicBezTo>
                    <a:pt x="50" y="9"/>
                    <a:pt x="45" y="9"/>
                    <a:pt x="42" y="8"/>
                  </a:cubicBezTo>
                  <a:cubicBezTo>
                    <a:pt x="39" y="8"/>
                    <a:pt x="36" y="6"/>
                    <a:pt x="33" y="5"/>
                  </a:cubicBezTo>
                  <a:cubicBezTo>
                    <a:pt x="32" y="3"/>
                    <a:pt x="31" y="2"/>
                    <a:pt x="30" y="0"/>
                  </a:cubicBezTo>
                  <a:cubicBezTo>
                    <a:pt x="28" y="3"/>
                    <a:pt x="26" y="5"/>
                    <a:pt x="23" y="7"/>
                  </a:cubicBezTo>
                  <a:cubicBezTo>
                    <a:pt x="18" y="10"/>
                    <a:pt x="13" y="10"/>
                    <a:pt x="8" y="8"/>
                  </a:cubicBezTo>
                  <a:cubicBezTo>
                    <a:pt x="4" y="7"/>
                    <a:pt x="2" y="6"/>
                    <a:pt x="0" y="3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12"/>
                    <a:pt x="5" y="13"/>
                    <a:pt x="8" y="15"/>
                  </a:cubicBezTo>
                  <a:cubicBezTo>
                    <a:pt x="12" y="16"/>
                    <a:pt x="14" y="16"/>
                    <a:pt x="18" y="15"/>
                  </a:cubicBezTo>
                  <a:cubicBezTo>
                    <a:pt x="20" y="15"/>
                    <a:pt x="23" y="14"/>
                    <a:pt x="25" y="12"/>
                  </a:cubicBezTo>
                  <a:cubicBezTo>
                    <a:pt x="27" y="11"/>
                    <a:pt x="29" y="10"/>
                    <a:pt x="30" y="8"/>
                  </a:cubicBezTo>
                  <a:cubicBezTo>
                    <a:pt x="32" y="11"/>
                    <a:pt x="34" y="13"/>
                    <a:pt x="37" y="14"/>
                  </a:cubicBezTo>
                  <a:cubicBezTo>
                    <a:pt x="41" y="16"/>
                    <a:pt x="44" y="16"/>
                    <a:pt x="47" y="16"/>
                  </a:cubicBezTo>
                  <a:cubicBezTo>
                    <a:pt x="49" y="15"/>
                    <a:pt x="51" y="15"/>
                    <a:pt x="53" y="14"/>
                  </a:cubicBezTo>
                  <a:cubicBezTo>
                    <a:pt x="55" y="12"/>
                    <a:pt x="57" y="11"/>
                    <a:pt x="59" y="9"/>
                  </a:cubicBezTo>
                  <a:cubicBezTo>
                    <a:pt x="60" y="8"/>
                    <a:pt x="60" y="7"/>
                    <a:pt x="61" y="7"/>
                  </a:cubicBezTo>
                  <a:cubicBezTo>
                    <a:pt x="63" y="10"/>
                    <a:pt x="64" y="12"/>
                    <a:pt x="68" y="13"/>
                  </a:cubicBezTo>
                  <a:cubicBezTo>
                    <a:pt x="71" y="15"/>
                    <a:pt x="75" y="15"/>
                    <a:pt x="78" y="15"/>
                  </a:cubicBezTo>
                  <a:cubicBezTo>
                    <a:pt x="80" y="15"/>
                    <a:pt x="82" y="14"/>
                    <a:pt x="83" y="13"/>
                  </a:cubicBezTo>
                  <a:cubicBezTo>
                    <a:pt x="87" y="11"/>
                    <a:pt x="89" y="9"/>
                    <a:pt x="91" y="7"/>
                  </a:cubicBezTo>
                  <a:cubicBezTo>
                    <a:pt x="93" y="10"/>
                    <a:pt x="95" y="12"/>
                    <a:pt x="99" y="14"/>
                  </a:cubicBezTo>
                  <a:cubicBezTo>
                    <a:pt x="102" y="16"/>
                    <a:pt x="106" y="16"/>
                    <a:pt x="110" y="15"/>
                  </a:cubicBezTo>
                  <a:cubicBezTo>
                    <a:pt x="113" y="14"/>
                    <a:pt x="115" y="13"/>
                    <a:pt x="118" y="11"/>
                  </a:cubicBezTo>
                  <a:cubicBezTo>
                    <a:pt x="120" y="10"/>
                    <a:pt x="121" y="9"/>
                    <a:pt x="122" y="7"/>
                  </a:cubicBezTo>
                  <a:cubicBezTo>
                    <a:pt x="124" y="10"/>
                    <a:pt x="126" y="12"/>
                    <a:pt x="129" y="14"/>
                  </a:cubicBezTo>
                  <a:cubicBezTo>
                    <a:pt x="133" y="15"/>
                    <a:pt x="136" y="16"/>
                    <a:pt x="139" y="15"/>
                  </a:cubicBezTo>
                  <a:cubicBezTo>
                    <a:pt x="142" y="15"/>
                    <a:pt x="144" y="14"/>
                    <a:pt x="146" y="13"/>
                  </a:cubicBezTo>
                  <a:cubicBezTo>
                    <a:pt x="148" y="11"/>
                    <a:pt x="149" y="9"/>
                    <a:pt x="151" y="7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54" y="11"/>
                    <a:pt x="156" y="13"/>
                    <a:pt x="160" y="15"/>
                  </a:cubicBezTo>
                  <a:cubicBezTo>
                    <a:pt x="163" y="16"/>
                    <a:pt x="166" y="16"/>
                    <a:pt x="170" y="16"/>
                  </a:cubicBezTo>
                  <a:cubicBezTo>
                    <a:pt x="172" y="15"/>
                    <a:pt x="173" y="14"/>
                    <a:pt x="175" y="13"/>
                  </a:cubicBezTo>
                  <a:cubicBezTo>
                    <a:pt x="178" y="11"/>
                    <a:pt x="180" y="9"/>
                    <a:pt x="181" y="6"/>
                  </a:cubicBezTo>
                  <a:cubicBezTo>
                    <a:pt x="183" y="9"/>
                    <a:pt x="185" y="11"/>
                    <a:pt x="188" y="13"/>
                  </a:cubicBezTo>
                  <a:cubicBezTo>
                    <a:pt x="191" y="15"/>
                    <a:pt x="193" y="16"/>
                    <a:pt x="197" y="16"/>
                  </a:cubicBezTo>
                  <a:cubicBezTo>
                    <a:pt x="200" y="16"/>
                    <a:pt x="203" y="15"/>
                    <a:pt x="206" y="13"/>
                  </a:cubicBezTo>
                  <a:cubicBezTo>
                    <a:pt x="209" y="12"/>
                    <a:pt x="211" y="10"/>
                    <a:pt x="21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Freeform 654"/>
            <p:cNvSpPr>
              <a:spLocks/>
            </p:cNvSpPr>
            <p:nvPr/>
          </p:nvSpPr>
          <p:spPr bwMode="auto">
            <a:xfrm>
              <a:off x="5368926" y="6154738"/>
              <a:ext cx="384175" cy="469900"/>
            </a:xfrm>
            <a:custGeom>
              <a:avLst/>
              <a:gdLst>
                <a:gd name="T0" fmla="*/ 82 w 121"/>
                <a:gd name="T1" fmla="*/ 146 h 148"/>
                <a:gd name="T2" fmla="*/ 78 w 121"/>
                <a:gd name="T3" fmla="*/ 122 h 148"/>
                <a:gd name="T4" fmla="*/ 66 w 121"/>
                <a:gd name="T5" fmla="*/ 109 h 148"/>
                <a:gd name="T6" fmla="*/ 55 w 121"/>
                <a:gd name="T7" fmla="*/ 84 h 148"/>
                <a:gd name="T8" fmla="*/ 57 w 121"/>
                <a:gd name="T9" fmla="*/ 57 h 148"/>
                <a:gd name="T10" fmla="*/ 62 w 121"/>
                <a:gd name="T11" fmla="*/ 45 h 148"/>
                <a:gd name="T12" fmla="*/ 66 w 121"/>
                <a:gd name="T13" fmla="*/ 38 h 148"/>
                <a:gd name="T14" fmla="*/ 82 w 121"/>
                <a:gd name="T15" fmla="*/ 63 h 148"/>
                <a:gd name="T16" fmla="*/ 119 w 121"/>
                <a:gd name="T17" fmla="*/ 79 h 148"/>
                <a:gd name="T18" fmla="*/ 121 w 121"/>
                <a:gd name="T19" fmla="*/ 73 h 148"/>
                <a:gd name="T20" fmla="*/ 87 w 121"/>
                <a:gd name="T21" fmla="*/ 49 h 148"/>
                <a:gd name="T22" fmla="*/ 77 w 121"/>
                <a:gd name="T23" fmla="*/ 9 h 148"/>
                <a:gd name="T24" fmla="*/ 69 w 121"/>
                <a:gd name="T25" fmla="*/ 4 h 148"/>
                <a:gd name="T26" fmla="*/ 60 w 121"/>
                <a:gd name="T27" fmla="*/ 1 h 148"/>
                <a:gd name="T28" fmla="*/ 54 w 121"/>
                <a:gd name="T29" fmla="*/ 0 h 148"/>
                <a:gd name="T30" fmla="*/ 5 w 121"/>
                <a:gd name="T31" fmla="*/ 22 h 148"/>
                <a:gd name="T32" fmla="*/ 0 w 121"/>
                <a:gd name="T33" fmla="*/ 73 h 148"/>
                <a:gd name="T34" fmla="*/ 7 w 121"/>
                <a:gd name="T35" fmla="*/ 75 h 148"/>
                <a:gd name="T36" fmla="*/ 17 w 121"/>
                <a:gd name="T37" fmla="*/ 33 h 148"/>
                <a:gd name="T38" fmla="*/ 31 w 121"/>
                <a:gd name="T39" fmla="*/ 30 h 148"/>
                <a:gd name="T40" fmla="*/ 19 w 121"/>
                <a:gd name="T41" fmla="*/ 67 h 148"/>
                <a:gd name="T42" fmla="*/ 17 w 121"/>
                <a:gd name="T43" fmla="*/ 126 h 148"/>
                <a:gd name="T44" fmla="*/ 11 w 121"/>
                <a:gd name="T45" fmla="*/ 146 h 148"/>
                <a:gd name="T46" fmla="*/ 11 w 121"/>
                <a:gd name="T47" fmla="*/ 146 h 148"/>
                <a:gd name="T48" fmla="*/ 12 w 121"/>
                <a:gd name="T49" fmla="*/ 145 h 148"/>
                <a:gd name="T50" fmla="*/ 13 w 121"/>
                <a:gd name="T51" fmla="*/ 142 h 148"/>
                <a:gd name="T52" fmla="*/ 14 w 121"/>
                <a:gd name="T53" fmla="*/ 141 h 148"/>
                <a:gd name="T54" fmla="*/ 16 w 121"/>
                <a:gd name="T55" fmla="*/ 139 h 148"/>
                <a:gd name="T56" fmla="*/ 18 w 121"/>
                <a:gd name="T57" fmla="*/ 144 h 148"/>
                <a:gd name="T58" fmla="*/ 22 w 121"/>
                <a:gd name="T59" fmla="*/ 147 h 148"/>
                <a:gd name="T60" fmla="*/ 25 w 121"/>
                <a:gd name="T61" fmla="*/ 148 h 148"/>
                <a:gd name="T62" fmla="*/ 31 w 121"/>
                <a:gd name="T63" fmla="*/ 138 h 148"/>
                <a:gd name="T64" fmla="*/ 40 w 121"/>
                <a:gd name="T65" fmla="*/ 109 h 148"/>
                <a:gd name="T66" fmla="*/ 62 w 121"/>
                <a:gd name="T67" fmla="*/ 128 h 148"/>
                <a:gd name="T68" fmla="*/ 68 w 121"/>
                <a:gd name="T69" fmla="*/ 148 h 148"/>
                <a:gd name="T70" fmla="*/ 73 w 121"/>
                <a:gd name="T71" fmla="*/ 143 h 148"/>
                <a:gd name="T72" fmla="*/ 76 w 121"/>
                <a:gd name="T73" fmla="*/ 141 h 148"/>
                <a:gd name="T74" fmla="*/ 80 w 121"/>
                <a:gd name="T75" fmla="*/ 145 h 148"/>
                <a:gd name="T76" fmla="*/ 82 w 121"/>
                <a:gd name="T77" fmla="*/ 14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1" h="148">
                  <a:moveTo>
                    <a:pt x="82" y="146"/>
                  </a:moveTo>
                  <a:cubicBezTo>
                    <a:pt x="78" y="122"/>
                    <a:pt x="78" y="122"/>
                    <a:pt x="78" y="122"/>
                  </a:cubicBezTo>
                  <a:cubicBezTo>
                    <a:pt x="74" y="118"/>
                    <a:pt x="70" y="114"/>
                    <a:pt x="66" y="109"/>
                  </a:cubicBezTo>
                  <a:cubicBezTo>
                    <a:pt x="61" y="102"/>
                    <a:pt x="57" y="93"/>
                    <a:pt x="55" y="84"/>
                  </a:cubicBezTo>
                  <a:cubicBezTo>
                    <a:pt x="54" y="75"/>
                    <a:pt x="54" y="66"/>
                    <a:pt x="57" y="57"/>
                  </a:cubicBezTo>
                  <a:cubicBezTo>
                    <a:pt x="58" y="53"/>
                    <a:pt x="60" y="49"/>
                    <a:pt x="62" y="45"/>
                  </a:cubicBezTo>
                  <a:cubicBezTo>
                    <a:pt x="63" y="43"/>
                    <a:pt x="65" y="40"/>
                    <a:pt x="66" y="38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74" y="7"/>
                    <a:pt x="71" y="6"/>
                    <a:pt x="69" y="4"/>
                  </a:cubicBezTo>
                  <a:cubicBezTo>
                    <a:pt x="66" y="3"/>
                    <a:pt x="63" y="2"/>
                    <a:pt x="60" y="1"/>
                  </a:cubicBezTo>
                  <a:cubicBezTo>
                    <a:pt x="58" y="1"/>
                    <a:pt x="56" y="0"/>
                    <a:pt x="54" y="0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1" y="146"/>
                    <a:pt x="11" y="146"/>
                    <a:pt x="11" y="146"/>
                  </a:cubicBezTo>
                  <a:cubicBezTo>
                    <a:pt x="11" y="146"/>
                    <a:pt x="11" y="145"/>
                    <a:pt x="12" y="145"/>
                  </a:cubicBezTo>
                  <a:cubicBezTo>
                    <a:pt x="12" y="144"/>
                    <a:pt x="12" y="143"/>
                    <a:pt x="13" y="142"/>
                  </a:cubicBezTo>
                  <a:cubicBezTo>
                    <a:pt x="13" y="142"/>
                    <a:pt x="14" y="141"/>
                    <a:pt x="14" y="141"/>
                  </a:cubicBezTo>
                  <a:cubicBezTo>
                    <a:pt x="15" y="140"/>
                    <a:pt x="15" y="140"/>
                    <a:pt x="16" y="139"/>
                  </a:cubicBezTo>
                  <a:cubicBezTo>
                    <a:pt x="16" y="141"/>
                    <a:pt x="17" y="142"/>
                    <a:pt x="18" y="144"/>
                  </a:cubicBezTo>
                  <a:cubicBezTo>
                    <a:pt x="19" y="145"/>
                    <a:pt x="21" y="146"/>
                    <a:pt x="22" y="147"/>
                  </a:cubicBezTo>
                  <a:cubicBezTo>
                    <a:pt x="23" y="147"/>
                    <a:pt x="24" y="148"/>
                    <a:pt x="25" y="148"/>
                  </a:cubicBezTo>
                  <a:cubicBezTo>
                    <a:pt x="31" y="138"/>
                    <a:pt x="31" y="138"/>
                    <a:pt x="31" y="138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62" y="128"/>
                    <a:pt x="62" y="128"/>
                    <a:pt x="62" y="128"/>
                  </a:cubicBezTo>
                  <a:cubicBezTo>
                    <a:pt x="68" y="148"/>
                    <a:pt x="68" y="148"/>
                    <a:pt x="68" y="148"/>
                  </a:cubicBezTo>
                  <a:cubicBezTo>
                    <a:pt x="70" y="146"/>
                    <a:pt x="72" y="145"/>
                    <a:pt x="73" y="143"/>
                  </a:cubicBezTo>
                  <a:cubicBezTo>
                    <a:pt x="74" y="142"/>
                    <a:pt x="75" y="142"/>
                    <a:pt x="76" y="141"/>
                  </a:cubicBezTo>
                  <a:cubicBezTo>
                    <a:pt x="77" y="142"/>
                    <a:pt x="78" y="144"/>
                    <a:pt x="80" y="145"/>
                  </a:cubicBezTo>
                  <a:cubicBezTo>
                    <a:pt x="81" y="146"/>
                    <a:pt x="81" y="146"/>
                    <a:pt x="82" y="1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Freeform 655"/>
            <p:cNvSpPr>
              <a:spLocks/>
            </p:cNvSpPr>
            <p:nvPr/>
          </p:nvSpPr>
          <p:spPr bwMode="auto">
            <a:xfrm>
              <a:off x="5553076" y="6037263"/>
              <a:ext cx="123825" cy="123825"/>
            </a:xfrm>
            <a:custGeom>
              <a:avLst/>
              <a:gdLst>
                <a:gd name="T0" fmla="*/ 19 w 39"/>
                <a:gd name="T1" fmla="*/ 38 h 39"/>
                <a:gd name="T2" fmla="*/ 35 w 39"/>
                <a:gd name="T3" fmla="*/ 30 h 39"/>
                <a:gd name="T4" fmla="*/ 32 w 39"/>
                <a:gd name="T5" fmla="*/ 7 h 39"/>
                <a:gd name="T6" fmla="*/ 9 w 39"/>
                <a:gd name="T7" fmla="*/ 5 h 39"/>
                <a:gd name="T8" fmla="*/ 1 w 39"/>
                <a:gd name="T9" fmla="*/ 16 h 39"/>
                <a:gd name="T10" fmla="*/ 6 w 39"/>
                <a:gd name="T11" fmla="*/ 33 h 39"/>
                <a:gd name="T12" fmla="*/ 12 w 39"/>
                <a:gd name="T13" fmla="*/ 37 h 39"/>
                <a:gd name="T14" fmla="*/ 19 w 39"/>
                <a:gd name="T15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9">
                  <a:moveTo>
                    <a:pt x="19" y="38"/>
                  </a:moveTo>
                  <a:cubicBezTo>
                    <a:pt x="25" y="39"/>
                    <a:pt x="31" y="35"/>
                    <a:pt x="35" y="30"/>
                  </a:cubicBezTo>
                  <a:cubicBezTo>
                    <a:pt x="39" y="23"/>
                    <a:pt x="38" y="13"/>
                    <a:pt x="32" y="7"/>
                  </a:cubicBezTo>
                  <a:cubicBezTo>
                    <a:pt x="26" y="1"/>
                    <a:pt x="16" y="0"/>
                    <a:pt x="9" y="5"/>
                  </a:cubicBezTo>
                  <a:cubicBezTo>
                    <a:pt x="5" y="7"/>
                    <a:pt x="2" y="12"/>
                    <a:pt x="1" y="16"/>
                  </a:cubicBezTo>
                  <a:cubicBezTo>
                    <a:pt x="0" y="23"/>
                    <a:pt x="2" y="29"/>
                    <a:pt x="6" y="33"/>
                  </a:cubicBezTo>
                  <a:cubicBezTo>
                    <a:pt x="8" y="35"/>
                    <a:pt x="10" y="36"/>
                    <a:pt x="12" y="37"/>
                  </a:cubicBezTo>
                  <a:cubicBezTo>
                    <a:pt x="14" y="38"/>
                    <a:pt x="17" y="38"/>
                    <a:pt x="19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Freeform 656"/>
            <p:cNvSpPr>
              <a:spLocks/>
            </p:cNvSpPr>
            <p:nvPr/>
          </p:nvSpPr>
          <p:spPr bwMode="auto">
            <a:xfrm>
              <a:off x="6223001" y="58943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Freeform 657"/>
            <p:cNvSpPr>
              <a:spLocks/>
            </p:cNvSpPr>
            <p:nvPr/>
          </p:nvSpPr>
          <p:spPr bwMode="auto">
            <a:xfrm>
              <a:off x="6223001" y="58943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Freeform 658"/>
            <p:cNvSpPr>
              <a:spLocks/>
            </p:cNvSpPr>
            <p:nvPr/>
          </p:nvSpPr>
          <p:spPr bwMode="auto">
            <a:xfrm>
              <a:off x="6242051" y="5913438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Freeform 659"/>
            <p:cNvSpPr>
              <a:spLocks noEditPoints="1"/>
            </p:cNvSpPr>
            <p:nvPr/>
          </p:nvSpPr>
          <p:spPr bwMode="auto">
            <a:xfrm>
              <a:off x="6299201" y="5986463"/>
              <a:ext cx="736600" cy="644525"/>
            </a:xfrm>
            <a:custGeom>
              <a:avLst/>
              <a:gdLst>
                <a:gd name="T0" fmla="*/ 107 w 232"/>
                <a:gd name="T1" fmla="*/ 160 h 203"/>
                <a:gd name="T2" fmla="*/ 76 w 232"/>
                <a:gd name="T3" fmla="*/ 160 h 203"/>
                <a:gd name="T4" fmla="*/ 86 w 232"/>
                <a:gd name="T5" fmla="*/ 122 h 203"/>
                <a:gd name="T6" fmla="*/ 89 w 232"/>
                <a:gd name="T7" fmla="*/ 122 h 203"/>
                <a:gd name="T8" fmla="*/ 107 w 232"/>
                <a:gd name="T9" fmla="*/ 160 h 203"/>
                <a:gd name="T10" fmla="*/ 119 w 232"/>
                <a:gd name="T11" fmla="*/ 122 h 203"/>
                <a:gd name="T12" fmla="*/ 119 w 232"/>
                <a:gd name="T13" fmla="*/ 160 h 203"/>
                <a:gd name="T14" fmla="*/ 113 w 232"/>
                <a:gd name="T15" fmla="*/ 160 h 203"/>
                <a:gd name="T16" fmla="*/ 104 w 232"/>
                <a:gd name="T17" fmla="*/ 122 h 203"/>
                <a:gd name="T18" fmla="*/ 119 w 232"/>
                <a:gd name="T19" fmla="*/ 122 h 203"/>
                <a:gd name="T20" fmla="*/ 230 w 232"/>
                <a:gd name="T21" fmla="*/ 0 h 203"/>
                <a:gd name="T22" fmla="*/ 131 w 232"/>
                <a:gd name="T23" fmla="*/ 91 h 203"/>
                <a:gd name="T24" fmla="*/ 111 w 232"/>
                <a:gd name="T25" fmla="*/ 78 h 203"/>
                <a:gd name="T26" fmla="*/ 109 w 232"/>
                <a:gd name="T27" fmla="*/ 68 h 203"/>
                <a:gd name="T28" fmla="*/ 81 w 232"/>
                <a:gd name="T29" fmla="*/ 68 h 203"/>
                <a:gd name="T30" fmla="*/ 75 w 232"/>
                <a:gd name="T31" fmla="*/ 104 h 203"/>
                <a:gd name="T32" fmla="*/ 74 w 232"/>
                <a:gd name="T33" fmla="*/ 109 h 203"/>
                <a:gd name="T34" fmla="*/ 0 w 232"/>
                <a:gd name="T35" fmla="*/ 109 h 203"/>
                <a:gd name="T36" fmla="*/ 0 w 232"/>
                <a:gd name="T37" fmla="*/ 122 h 203"/>
                <a:gd name="T38" fmla="*/ 73 w 232"/>
                <a:gd name="T39" fmla="*/ 122 h 203"/>
                <a:gd name="T40" fmla="*/ 70 w 232"/>
                <a:gd name="T41" fmla="*/ 160 h 203"/>
                <a:gd name="T42" fmla="*/ 0 w 232"/>
                <a:gd name="T43" fmla="*/ 160 h 203"/>
                <a:gd name="T44" fmla="*/ 0 w 232"/>
                <a:gd name="T45" fmla="*/ 179 h 203"/>
                <a:gd name="T46" fmla="*/ 140 w 232"/>
                <a:gd name="T47" fmla="*/ 179 h 203"/>
                <a:gd name="T48" fmla="*/ 140 w 232"/>
                <a:gd name="T49" fmla="*/ 160 h 203"/>
                <a:gd name="T50" fmla="*/ 133 w 232"/>
                <a:gd name="T51" fmla="*/ 160 h 203"/>
                <a:gd name="T52" fmla="*/ 133 w 232"/>
                <a:gd name="T53" fmla="*/ 122 h 203"/>
                <a:gd name="T54" fmla="*/ 140 w 232"/>
                <a:gd name="T55" fmla="*/ 122 h 203"/>
                <a:gd name="T56" fmla="*/ 140 w 232"/>
                <a:gd name="T57" fmla="*/ 109 h 203"/>
                <a:gd name="T58" fmla="*/ 99 w 232"/>
                <a:gd name="T59" fmla="*/ 109 h 203"/>
                <a:gd name="T60" fmla="*/ 95 w 232"/>
                <a:gd name="T61" fmla="*/ 97 h 203"/>
                <a:gd name="T62" fmla="*/ 102 w 232"/>
                <a:gd name="T63" fmla="*/ 83 h 203"/>
                <a:gd name="T64" fmla="*/ 106 w 232"/>
                <a:gd name="T65" fmla="*/ 88 h 203"/>
                <a:gd name="T66" fmla="*/ 134 w 232"/>
                <a:gd name="T67" fmla="*/ 102 h 203"/>
                <a:gd name="T68" fmla="*/ 137 w 232"/>
                <a:gd name="T69" fmla="*/ 96 h 203"/>
                <a:gd name="T70" fmla="*/ 226 w 232"/>
                <a:gd name="T71" fmla="*/ 10 h 203"/>
                <a:gd name="T72" fmla="*/ 226 w 232"/>
                <a:gd name="T73" fmla="*/ 201 h 203"/>
                <a:gd name="T74" fmla="*/ 232 w 232"/>
                <a:gd name="T75" fmla="*/ 203 h 203"/>
                <a:gd name="T76" fmla="*/ 232 w 232"/>
                <a:gd name="T77" fmla="*/ 1 h 203"/>
                <a:gd name="T78" fmla="*/ 230 w 232"/>
                <a:gd name="T7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2" h="203">
                  <a:moveTo>
                    <a:pt x="107" y="160"/>
                  </a:moveTo>
                  <a:cubicBezTo>
                    <a:pt x="76" y="160"/>
                    <a:pt x="76" y="160"/>
                    <a:pt x="76" y="160"/>
                  </a:cubicBezTo>
                  <a:cubicBezTo>
                    <a:pt x="86" y="122"/>
                    <a:pt x="86" y="122"/>
                    <a:pt x="86" y="122"/>
                  </a:cubicBezTo>
                  <a:cubicBezTo>
                    <a:pt x="89" y="122"/>
                    <a:pt x="89" y="122"/>
                    <a:pt x="89" y="122"/>
                  </a:cubicBezTo>
                  <a:cubicBezTo>
                    <a:pt x="107" y="160"/>
                    <a:pt x="107" y="160"/>
                    <a:pt x="107" y="160"/>
                  </a:cubicBezTo>
                  <a:close/>
                  <a:moveTo>
                    <a:pt x="119" y="122"/>
                  </a:moveTo>
                  <a:cubicBezTo>
                    <a:pt x="119" y="160"/>
                    <a:pt x="119" y="160"/>
                    <a:pt x="119" y="160"/>
                  </a:cubicBezTo>
                  <a:cubicBezTo>
                    <a:pt x="113" y="160"/>
                    <a:pt x="113" y="160"/>
                    <a:pt x="113" y="160"/>
                  </a:cubicBezTo>
                  <a:cubicBezTo>
                    <a:pt x="104" y="122"/>
                    <a:pt x="104" y="122"/>
                    <a:pt x="104" y="122"/>
                  </a:cubicBezTo>
                  <a:lnTo>
                    <a:pt x="119" y="122"/>
                  </a:lnTo>
                  <a:close/>
                  <a:moveTo>
                    <a:pt x="230" y="0"/>
                  </a:moveTo>
                  <a:cubicBezTo>
                    <a:pt x="131" y="91"/>
                    <a:pt x="131" y="91"/>
                    <a:pt x="131" y="91"/>
                  </a:cubicBezTo>
                  <a:cubicBezTo>
                    <a:pt x="111" y="78"/>
                    <a:pt x="111" y="78"/>
                    <a:pt x="111" y="78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7" y="52"/>
                    <a:pt x="94" y="45"/>
                    <a:pt x="81" y="68"/>
                  </a:cubicBezTo>
                  <a:cubicBezTo>
                    <a:pt x="75" y="79"/>
                    <a:pt x="76" y="92"/>
                    <a:pt x="75" y="104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73" y="122"/>
                    <a:pt x="73" y="122"/>
                    <a:pt x="73" y="122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140" y="179"/>
                    <a:pt x="140" y="179"/>
                    <a:pt x="140" y="179"/>
                  </a:cubicBezTo>
                  <a:cubicBezTo>
                    <a:pt x="140" y="160"/>
                    <a:pt x="140" y="160"/>
                    <a:pt x="140" y="160"/>
                  </a:cubicBezTo>
                  <a:cubicBezTo>
                    <a:pt x="133" y="160"/>
                    <a:pt x="133" y="160"/>
                    <a:pt x="133" y="160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40" y="122"/>
                    <a:pt x="140" y="122"/>
                    <a:pt x="140" y="122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95" y="97"/>
                    <a:pt x="95" y="97"/>
                    <a:pt x="95" y="97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6" y="88"/>
                    <a:pt x="106" y="88"/>
                    <a:pt x="106" y="88"/>
                  </a:cubicBezTo>
                  <a:cubicBezTo>
                    <a:pt x="134" y="102"/>
                    <a:pt x="134" y="102"/>
                    <a:pt x="134" y="102"/>
                  </a:cubicBezTo>
                  <a:cubicBezTo>
                    <a:pt x="137" y="96"/>
                    <a:pt x="137" y="96"/>
                    <a:pt x="137" y="96"/>
                  </a:cubicBezTo>
                  <a:cubicBezTo>
                    <a:pt x="226" y="10"/>
                    <a:pt x="226" y="10"/>
                    <a:pt x="226" y="10"/>
                  </a:cubicBezTo>
                  <a:cubicBezTo>
                    <a:pt x="226" y="201"/>
                    <a:pt x="226" y="201"/>
                    <a:pt x="226" y="201"/>
                  </a:cubicBezTo>
                  <a:cubicBezTo>
                    <a:pt x="232" y="203"/>
                    <a:pt x="232" y="203"/>
                    <a:pt x="232" y="203"/>
                  </a:cubicBezTo>
                  <a:cubicBezTo>
                    <a:pt x="232" y="1"/>
                    <a:pt x="232" y="1"/>
                    <a:pt x="232" y="1"/>
                  </a:cubicBezTo>
                  <a:lnTo>
                    <a:pt x="2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Oval 660"/>
            <p:cNvSpPr>
              <a:spLocks noChangeArrowheads="1"/>
            </p:cNvSpPr>
            <p:nvPr/>
          </p:nvSpPr>
          <p:spPr bwMode="auto">
            <a:xfrm>
              <a:off x="6607176" y="6081713"/>
              <a:ext cx="66675" cy="698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Freeform 661"/>
            <p:cNvSpPr>
              <a:spLocks/>
            </p:cNvSpPr>
            <p:nvPr/>
          </p:nvSpPr>
          <p:spPr bwMode="auto">
            <a:xfrm>
              <a:off x="6299201" y="6650038"/>
              <a:ext cx="762000" cy="69850"/>
            </a:xfrm>
            <a:custGeom>
              <a:avLst/>
              <a:gdLst>
                <a:gd name="T0" fmla="*/ 240 w 240"/>
                <a:gd name="T1" fmla="*/ 16 h 22"/>
                <a:gd name="T2" fmla="*/ 226 w 240"/>
                <a:gd name="T3" fmla="*/ 22 h 22"/>
                <a:gd name="T4" fmla="*/ 211 w 240"/>
                <a:gd name="T5" fmla="*/ 14 h 22"/>
                <a:gd name="T6" fmla="*/ 196 w 240"/>
                <a:gd name="T7" fmla="*/ 22 h 22"/>
                <a:gd name="T8" fmla="*/ 181 w 240"/>
                <a:gd name="T9" fmla="*/ 14 h 22"/>
                <a:gd name="T10" fmla="*/ 166 w 240"/>
                <a:gd name="T11" fmla="*/ 22 h 22"/>
                <a:gd name="T12" fmla="*/ 151 w 240"/>
                <a:gd name="T13" fmla="*/ 14 h 22"/>
                <a:gd name="T14" fmla="*/ 137 w 240"/>
                <a:gd name="T15" fmla="*/ 22 h 22"/>
                <a:gd name="T16" fmla="*/ 122 w 240"/>
                <a:gd name="T17" fmla="*/ 14 h 22"/>
                <a:gd name="T18" fmla="*/ 108 w 240"/>
                <a:gd name="T19" fmla="*/ 22 h 22"/>
                <a:gd name="T20" fmla="*/ 91 w 240"/>
                <a:gd name="T21" fmla="*/ 14 h 22"/>
                <a:gd name="T22" fmla="*/ 76 w 240"/>
                <a:gd name="T23" fmla="*/ 22 h 22"/>
                <a:gd name="T24" fmla="*/ 61 w 240"/>
                <a:gd name="T25" fmla="*/ 13 h 22"/>
                <a:gd name="T26" fmla="*/ 45 w 240"/>
                <a:gd name="T27" fmla="*/ 22 h 22"/>
                <a:gd name="T28" fmla="*/ 30 w 240"/>
                <a:gd name="T29" fmla="*/ 14 h 22"/>
                <a:gd name="T30" fmla="*/ 15 w 240"/>
                <a:gd name="T31" fmla="*/ 22 h 22"/>
                <a:gd name="T32" fmla="*/ 0 w 240"/>
                <a:gd name="T33" fmla="*/ 14 h 22"/>
                <a:gd name="T34" fmla="*/ 0 w 240"/>
                <a:gd name="T35" fmla="*/ 0 h 22"/>
                <a:gd name="T36" fmla="*/ 16 w 240"/>
                <a:gd name="T37" fmla="*/ 8 h 22"/>
                <a:gd name="T38" fmla="*/ 30 w 240"/>
                <a:gd name="T39" fmla="*/ 0 h 22"/>
                <a:gd name="T40" fmla="*/ 45 w 240"/>
                <a:gd name="T41" fmla="*/ 8 h 22"/>
                <a:gd name="T42" fmla="*/ 60 w 240"/>
                <a:gd name="T43" fmla="*/ 0 h 22"/>
                <a:gd name="T44" fmla="*/ 75 w 240"/>
                <a:gd name="T45" fmla="*/ 8 h 22"/>
                <a:gd name="T46" fmla="*/ 90 w 240"/>
                <a:gd name="T47" fmla="*/ 0 h 22"/>
                <a:gd name="T48" fmla="*/ 106 w 240"/>
                <a:gd name="T49" fmla="*/ 8 h 22"/>
                <a:gd name="T50" fmla="*/ 121 w 240"/>
                <a:gd name="T51" fmla="*/ 0 h 22"/>
                <a:gd name="T52" fmla="*/ 136 w 240"/>
                <a:gd name="T53" fmla="*/ 8 h 22"/>
                <a:gd name="T54" fmla="*/ 151 w 240"/>
                <a:gd name="T55" fmla="*/ 0 h 22"/>
                <a:gd name="T56" fmla="*/ 166 w 240"/>
                <a:gd name="T57" fmla="*/ 8 h 22"/>
                <a:gd name="T58" fmla="*/ 182 w 240"/>
                <a:gd name="T59" fmla="*/ 0 h 22"/>
                <a:gd name="T60" fmla="*/ 197 w 240"/>
                <a:gd name="T61" fmla="*/ 8 h 22"/>
                <a:gd name="T62" fmla="*/ 212 w 240"/>
                <a:gd name="T63" fmla="*/ 0 h 22"/>
                <a:gd name="T64" fmla="*/ 227 w 240"/>
                <a:gd name="T65" fmla="*/ 8 h 22"/>
                <a:gd name="T66" fmla="*/ 240 w 240"/>
                <a:gd name="T67" fmla="*/ 3 h 22"/>
                <a:gd name="T68" fmla="*/ 240 w 240"/>
                <a:gd name="T69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0" h="22">
                  <a:moveTo>
                    <a:pt x="240" y="16"/>
                  </a:moveTo>
                  <a:cubicBezTo>
                    <a:pt x="236" y="20"/>
                    <a:pt x="230" y="22"/>
                    <a:pt x="226" y="22"/>
                  </a:cubicBezTo>
                  <a:cubicBezTo>
                    <a:pt x="220" y="22"/>
                    <a:pt x="214" y="19"/>
                    <a:pt x="211" y="14"/>
                  </a:cubicBezTo>
                  <a:cubicBezTo>
                    <a:pt x="208" y="19"/>
                    <a:pt x="203" y="22"/>
                    <a:pt x="196" y="22"/>
                  </a:cubicBezTo>
                  <a:cubicBezTo>
                    <a:pt x="189" y="22"/>
                    <a:pt x="184" y="19"/>
                    <a:pt x="181" y="14"/>
                  </a:cubicBezTo>
                  <a:cubicBezTo>
                    <a:pt x="178" y="19"/>
                    <a:pt x="173" y="22"/>
                    <a:pt x="166" y="22"/>
                  </a:cubicBezTo>
                  <a:cubicBezTo>
                    <a:pt x="160" y="22"/>
                    <a:pt x="155" y="20"/>
                    <a:pt x="151" y="14"/>
                  </a:cubicBezTo>
                  <a:cubicBezTo>
                    <a:pt x="148" y="19"/>
                    <a:pt x="143" y="22"/>
                    <a:pt x="137" y="22"/>
                  </a:cubicBezTo>
                  <a:cubicBezTo>
                    <a:pt x="130" y="22"/>
                    <a:pt x="125" y="19"/>
                    <a:pt x="122" y="14"/>
                  </a:cubicBezTo>
                  <a:cubicBezTo>
                    <a:pt x="118" y="19"/>
                    <a:pt x="112" y="22"/>
                    <a:pt x="108" y="22"/>
                  </a:cubicBezTo>
                  <a:cubicBezTo>
                    <a:pt x="101" y="22"/>
                    <a:pt x="95" y="20"/>
                    <a:pt x="91" y="14"/>
                  </a:cubicBezTo>
                  <a:cubicBezTo>
                    <a:pt x="88" y="19"/>
                    <a:pt x="83" y="22"/>
                    <a:pt x="76" y="22"/>
                  </a:cubicBezTo>
                  <a:cubicBezTo>
                    <a:pt x="69" y="22"/>
                    <a:pt x="64" y="19"/>
                    <a:pt x="61" y="13"/>
                  </a:cubicBezTo>
                  <a:cubicBezTo>
                    <a:pt x="57" y="18"/>
                    <a:pt x="52" y="22"/>
                    <a:pt x="45" y="22"/>
                  </a:cubicBezTo>
                  <a:cubicBezTo>
                    <a:pt x="39" y="22"/>
                    <a:pt x="34" y="19"/>
                    <a:pt x="30" y="14"/>
                  </a:cubicBezTo>
                  <a:cubicBezTo>
                    <a:pt x="27" y="19"/>
                    <a:pt x="21" y="22"/>
                    <a:pt x="15" y="22"/>
                  </a:cubicBezTo>
                  <a:cubicBezTo>
                    <a:pt x="9" y="22"/>
                    <a:pt x="4" y="19"/>
                    <a:pt x="0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9" y="8"/>
                    <a:pt x="16" y="8"/>
                  </a:cubicBezTo>
                  <a:cubicBezTo>
                    <a:pt x="22" y="8"/>
                    <a:pt x="27" y="5"/>
                    <a:pt x="30" y="0"/>
                  </a:cubicBezTo>
                  <a:cubicBezTo>
                    <a:pt x="34" y="5"/>
                    <a:pt x="40" y="8"/>
                    <a:pt x="45" y="8"/>
                  </a:cubicBezTo>
                  <a:cubicBezTo>
                    <a:pt x="51" y="8"/>
                    <a:pt x="57" y="5"/>
                    <a:pt x="60" y="0"/>
                  </a:cubicBezTo>
                  <a:cubicBezTo>
                    <a:pt x="64" y="5"/>
                    <a:pt x="70" y="8"/>
                    <a:pt x="75" y="8"/>
                  </a:cubicBezTo>
                  <a:cubicBezTo>
                    <a:pt x="81" y="8"/>
                    <a:pt x="87" y="5"/>
                    <a:pt x="90" y="0"/>
                  </a:cubicBezTo>
                  <a:cubicBezTo>
                    <a:pt x="94" y="5"/>
                    <a:pt x="100" y="8"/>
                    <a:pt x="106" y="8"/>
                  </a:cubicBezTo>
                  <a:cubicBezTo>
                    <a:pt x="112" y="8"/>
                    <a:pt x="118" y="6"/>
                    <a:pt x="121" y="0"/>
                  </a:cubicBezTo>
                  <a:cubicBezTo>
                    <a:pt x="125" y="5"/>
                    <a:pt x="131" y="8"/>
                    <a:pt x="136" y="8"/>
                  </a:cubicBezTo>
                  <a:cubicBezTo>
                    <a:pt x="142" y="8"/>
                    <a:pt x="148" y="5"/>
                    <a:pt x="151" y="0"/>
                  </a:cubicBezTo>
                  <a:cubicBezTo>
                    <a:pt x="155" y="5"/>
                    <a:pt x="160" y="8"/>
                    <a:pt x="166" y="8"/>
                  </a:cubicBezTo>
                  <a:cubicBezTo>
                    <a:pt x="173" y="8"/>
                    <a:pt x="178" y="5"/>
                    <a:pt x="182" y="0"/>
                  </a:cubicBezTo>
                  <a:cubicBezTo>
                    <a:pt x="185" y="5"/>
                    <a:pt x="190" y="8"/>
                    <a:pt x="197" y="8"/>
                  </a:cubicBezTo>
                  <a:cubicBezTo>
                    <a:pt x="203" y="8"/>
                    <a:pt x="209" y="5"/>
                    <a:pt x="212" y="0"/>
                  </a:cubicBezTo>
                  <a:cubicBezTo>
                    <a:pt x="216" y="5"/>
                    <a:pt x="222" y="8"/>
                    <a:pt x="227" y="8"/>
                  </a:cubicBezTo>
                  <a:cubicBezTo>
                    <a:pt x="231" y="8"/>
                    <a:pt x="236" y="7"/>
                    <a:pt x="240" y="3"/>
                  </a:cubicBezTo>
                  <a:cubicBezTo>
                    <a:pt x="240" y="16"/>
                    <a:pt x="240" y="16"/>
                    <a:pt x="24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Freeform 662"/>
            <p:cNvSpPr>
              <a:spLocks/>
            </p:cNvSpPr>
            <p:nvPr/>
          </p:nvSpPr>
          <p:spPr bwMode="auto">
            <a:xfrm>
              <a:off x="7392989" y="58943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Freeform 663"/>
            <p:cNvSpPr>
              <a:spLocks/>
            </p:cNvSpPr>
            <p:nvPr/>
          </p:nvSpPr>
          <p:spPr bwMode="auto">
            <a:xfrm>
              <a:off x="7392989" y="58943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" name="Freeform 664"/>
            <p:cNvSpPr>
              <a:spLocks/>
            </p:cNvSpPr>
            <p:nvPr/>
          </p:nvSpPr>
          <p:spPr bwMode="auto">
            <a:xfrm>
              <a:off x="7412039" y="5913438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" name="Freeform 665"/>
            <p:cNvSpPr>
              <a:spLocks/>
            </p:cNvSpPr>
            <p:nvPr/>
          </p:nvSpPr>
          <p:spPr bwMode="auto">
            <a:xfrm>
              <a:off x="7599364" y="6326188"/>
              <a:ext cx="473075" cy="234950"/>
            </a:xfrm>
            <a:custGeom>
              <a:avLst/>
              <a:gdLst>
                <a:gd name="T0" fmla="*/ 2 w 149"/>
                <a:gd name="T1" fmla="*/ 0 h 74"/>
                <a:gd name="T2" fmla="*/ 8 w 149"/>
                <a:gd name="T3" fmla="*/ 4 h 74"/>
                <a:gd name="T4" fmla="*/ 149 w 149"/>
                <a:gd name="T5" fmla="*/ 65 h 74"/>
                <a:gd name="T6" fmla="*/ 127 w 149"/>
                <a:gd name="T7" fmla="*/ 70 h 74"/>
                <a:gd name="T8" fmla="*/ 11 w 149"/>
                <a:gd name="T9" fmla="*/ 20 h 74"/>
                <a:gd name="T10" fmla="*/ 2 w 149"/>
                <a:gd name="T11" fmla="*/ 11 h 74"/>
                <a:gd name="T12" fmla="*/ 2 w 149"/>
                <a:gd name="T1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74">
                  <a:moveTo>
                    <a:pt x="2" y="0"/>
                  </a:moveTo>
                  <a:cubicBezTo>
                    <a:pt x="4" y="2"/>
                    <a:pt x="5" y="3"/>
                    <a:pt x="8" y="4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5" y="74"/>
                    <a:pt x="135" y="73"/>
                    <a:pt x="127" y="7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7" y="19"/>
                    <a:pt x="3" y="16"/>
                    <a:pt x="2" y="11"/>
                  </a:cubicBezTo>
                  <a:cubicBezTo>
                    <a:pt x="0" y="8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" name="Freeform 666"/>
            <p:cNvSpPr>
              <a:spLocks/>
            </p:cNvSpPr>
            <p:nvPr/>
          </p:nvSpPr>
          <p:spPr bwMode="auto">
            <a:xfrm>
              <a:off x="7469189" y="6364288"/>
              <a:ext cx="425450" cy="254000"/>
            </a:xfrm>
            <a:custGeom>
              <a:avLst/>
              <a:gdLst>
                <a:gd name="T0" fmla="*/ 134 w 134"/>
                <a:gd name="T1" fmla="*/ 80 h 80"/>
                <a:gd name="T2" fmla="*/ 0 w 134"/>
                <a:gd name="T3" fmla="*/ 79 h 80"/>
                <a:gd name="T4" fmla="*/ 1 w 134"/>
                <a:gd name="T5" fmla="*/ 13 h 80"/>
                <a:gd name="T6" fmla="*/ 29 w 134"/>
                <a:gd name="T7" fmla="*/ 19 h 80"/>
                <a:gd name="T8" fmla="*/ 37 w 134"/>
                <a:gd name="T9" fmla="*/ 21 h 80"/>
                <a:gd name="T10" fmla="*/ 42 w 134"/>
                <a:gd name="T11" fmla="*/ 0 h 80"/>
                <a:gd name="T12" fmla="*/ 48 w 134"/>
                <a:gd name="T13" fmla="*/ 8 h 80"/>
                <a:gd name="T14" fmla="*/ 44 w 134"/>
                <a:gd name="T15" fmla="*/ 21 h 80"/>
                <a:gd name="T16" fmla="*/ 51 w 134"/>
                <a:gd name="T17" fmla="*/ 22 h 80"/>
                <a:gd name="T18" fmla="*/ 60 w 134"/>
                <a:gd name="T19" fmla="*/ 24 h 80"/>
                <a:gd name="T20" fmla="*/ 59 w 134"/>
                <a:gd name="T21" fmla="*/ 13 h 80"/>
                <a:gd name="T22" fmla="*/ 68 w 134"/>
                <a:gd name="T23" fmla="*/ 17 h 80"/>
                <a:gd name="T24" fmla="*/ 68 w 134"/>
                <a:gd name="T25" fmla="*/ 26 h 80"/>
                <a:gd name="T26" fmla="*/ 77 w 134"/>
                <a:gd name="T27" fmla="*/ 29 h 80"/>
                <a:gd name="T28" fmla="*/ 110 w 134"/>
                <a:gd name="T29" fmla="*/ 54 h 80"/>
                <a:gd name="T30" fmla="*/ 134 w 134"/>
                <a:gd name="T3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4" h="80">
                  <a:moveTo>
                    <a:pt x="134" y="8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6" y="5"/>
                    <a:pt x="24" y="14"/>
                    <a:pt x="29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5"/>
                    <a:pt x="47" y="7"/>
                    <a:pt x="48" y="8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110" y="54"/>
                    <a:pt x="110" y="54"/>
                    <a:pt x="110" y="54"/>
                  </a:cubicBezTo>
                  <a:cubicBezTo>
                    <a:pt x="134" y="80"/>
                    <a:pt x="134" y="80"/>
                    <a:pt x="134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" name="Freeform 667"/>
            <p:cNvSpPr>
              <a:spLocks/>
            </p:cNvSpPr>
            <p:nvPr/>
          </p:nvSpPr>
          <p:spPr bwMode="auto">
            <a:xfrm>
              <a:off x="7900989" y="6564313"/>
              <a:ext cx="330200" cy="69850"/>
            </a:xfrm>
            <a:custGeom>
              <a:avLst/>
              <a:gdLst>
                <a:gd name="T0" fmla="*/ 0 w 104"/>
                <a:gd name="T1" fmla="*/ 8 h 22"/>
                <a:gd name="T2" fmla="*/ 15 w 104"/>
                <a:gd name="T3" fmla="*/ 0 h 22"/>
                <a:gd name="T4" fmla="*/ 30 w 104"/>
                <a:gd name="T5" fmla="*/ 8 h 22"/>
                <a:gd name="T6" fmla="*/ 45 w 104"/>
                <a:gd name="T7" fmla="*/ 0 h 22"/>
                <a:gd name="T8" fmla="*/ 61 w 104"/>
                <a:gd name="T9" fmla="*/ 8 h 22"/>
                <a:gd name="T10" fmla="*/ 76 w 104"/>
                <a:gd name="T11" fmla="*/ 0 h 22"/>
                <a:gd name="T12" fmla="*/ 91 w 104"/>
                <a:gd name="T13" fmla="*/ 9 h 22"/>
                <a:gd name="T14" fmla="*/ 104 w 104"/>
                <a:gd name="T15" fmla="*/ 3 h 22"/>
                <a:gd name="T16" fmla="*/ 104 w 104"/>
                <a:gd name="T17" fmla="*/ 16 h 22"/>
                <a:gd name="T18" fmla="*/ 90 w 104"/>
                <a:gd name="T19" fmla="*/ 22 h 22"/>
                <a:gd name="T20" fmla="*/ 75 w 104"/>
                <a:gd name="T21" fmla="*/ 14 h 22"/>
                <a:gd name="T22" fmla="*/ 60 w 104"/>
                <a:gd name="T23" fmla="*/ 22 h 22"/>
                <a:gd name="T24" fmla="*/ 45 w 104"/>
                <a:gd name="T25" fmla="*/ 14 h 22"/>
                <a:gd name="T26" fmla="*/ 30 w 104"/>
                <a:gd name="T27" fmla="*/ 22 h 22"/>
                <a:gd name="T28" fmla="*/ 15 w 104"/>
                <a:gd name="T29" fmla="*/ 14 h 22"/>
                <a:gd name="T30" fmla="*/ 0 w 104"/>
                <a:gd name="T31" fmla="*/ 22 h 22"/>
                <a:gd name="T32" fmla="*/ 0 w 104"/>
                <a:gd name="T33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22">
                  <a:moveTo>
                    <a:pt x="0" y="8"/>
                  </a:moveTo>
                  <a:cubicBezTo>
                    <a:pt x="6" y="8"/>
                    <a:pt x="11" y="5"/>
                    <a:pt x="15" y="0"/>
                  </a:cubicBezTo>
                  <a:cubicBezTo>
                    <a:pt x="18" y="5"/>
                    <a:pt x="24" y="8"/>
                    <a:pt x="30" y="8"/>
                  </a:cubicBezTo>
                  <a:cubicBezTo>
                    <a:pt x="36" y="8"/>
                    <a:pt x="42" y="5"/>
                    <a:pt x="45" y="0"/>
                  </a:cubicBezTo>
                  <a:cubicBezTo>
                    <a:pt x="49" y="5"/>
                    <a:pt x="54" y="8"/>
                    <a:pt x="61" y="8"/>
                  </a:cubicBezTo>
                  <a:cubicBezTo>
                    <a:pt x="67" y="8"/>
                    <a:pt x="73" y="5"/>
                    <a:pt x="76" y="0"/>
                  </a:cubicBezTo>
                  <a:cubicBezTo>
                    <a:pt x="80" y="5"/>
                    <a:pt x="86" y="9"/>
                    <a:pt x="91" y="9"/>
                  </a:cubicBezTo>
                  <a:cubicBezTo>
                    <a:pt x="95" y="9"/>
                    <a:pt x="100" y="7"/>
                    <a:pt x="104" y="3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0" y="20"/>
                    <a:pt x="94" y="22"/>
                    <a:pt x="90" y="22"/>
                  </a:cubicBezTo>
                  <a:cubicBezTo>
                    <a:pt x="84" y="22"/>
                    <a:pt x="78" y="19"/>
                    <a:pt x="75" y="14"/>
                  </a:cubicBezTo>
                  <a:cubicBezTo>
                    <a:pt x="72" y="19"/>
                    <a:pt x="66" y="22"/>
                    <a:pt x="60" y="22"/>
                  </a:cubicBezTo>
                  <a:cubicBezTo>
                    <a:pt x="53" y="22"/>
                    <a:pt x="48" y="19"/>
                    <a:pt x="45" y="14"/>
                  </a:cubicBezTo>
                  <a:cubicBezTo>
                    <a:pt x="41" y="19"/>
                    <a:pt x="36" y="22"/>
                    <a:pt x="30" y="22"/>
                  </a:cubicBezTo>
                  <a:cubicBezTo>
                    <a:pt x="24" y="22"/>
                    <a:pt x="18" y="20"/>
                    <a:pt x="15" y="14"/>
                  </a:cubicBezTo>
                  <a:cubicBezTo>
                    <a:pt x="11" y="19"/>
                    <a:pt x="7" y="22"/>
                    <a:pt x="0" y="22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" name="Oval 668"/>
            <p:cNvSpPr>
              <a:spLocks noChangeArrowheads="1"/>
            </p:cNvSpPr>
            <p:nvPr/>
          </p:nvSpPr>
          <p:spPr bwMode="auto">
            <a:xfrm>
              <a:off x="7688264" y="6072188"/>
              <a:ext cx="73025" cy="730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Freeform 669"/>
            <p:cNvSpPr>
              <a:spLocks noEditPoints="1"/>
            </p:cNvSpPr>
            <p:nvPr/>
          </p:nvSpPr>
          <p:spPr bwMode="auto">
            <a:xfrm>
              <a:off x="7580314" y="6132513"/>
              <a:ext cx="495300" cy="387350"/>
            </a:xfrm>
            <a:custGeom>
              <a:avLst/>
              <a:gdLst>
                <a:gd name="T0" fmla="*/ 41 w 156"/>
                <a:gd name="T1" fmla="*/ 66 h 122"/>
                <a:gd name="T2" fmla="*/ 44 w 156"/>
                <a:gd name="T3" fmla="*/ 66 h 122"/>
                <a:gd name="T4" fmla="*/ 53 w 156"/>
                <a:gd name="T5" fmla="*/ 62 h 122"/>
                <a:gd name="T6" fmla="*/ 54 w 156"/>
                <a:gd name="T7" fmla="*/ 60 h 122"/>
                <a:gd name="T8" fmla="*/ 54 w 156"/>
                <a:gd name="T9" fmla="*/ 61 h 122"/>
                <a:gd name="T10" fmla="*/ 59 w 156"/>
                <a:gd name="T11" fmla="*/ 74 h 122"/>
                <a:gd name="T12" fmla="*/ 59 w 156"/>
                <a:gd name="T13" fmla="*/ 74 h 122"/>
                <a:gd name="T14" fmla="*/ 41 w 156"/>
                <a:gd name="T15" fmla="*/ 66 h 122"/>
                <a:gd name="T16" fmla="*/ 151 w 156"/>
                <a:gd name="T17" fmla="*/ 114 h 122"/>
                <a:gd name="T18" fmla="*/ 67 w 156"/>
                <a:gd name="T19" fmla="*/ 78 h 122"/>
                <a:gd name="T20" fmla="*/ 66 w 156"/>
                <a:gd name="T21" fmla="*/ 77 h 122"/>
                <a:gd name="T22" fmla="*/ 57 w 156"/>
                <a:gd name="T23" fmla="*/ 57 h 122"/>
                <a:gd name="T24" fmla="*/ 58 w 156"/>
                <a:gd name="T25" fmla="*/ 55 h 122"/>
                <a:gd name="T26" fmla="*/ 59 w 156"/>
                <a:gd name="T27" fmla="*/ 55 h 122"/>
                <a:gd name="T28" fmla="*/ 51 w 156"/>
                <a:gd name="T29" fmla="*/ 13 h 122"/>
                <a:gd name="T30" fmla="*/ 46 w 156"/>
                <a:gd name="T31" fmla="*/ 7 h 122"/>
                <a:gd name="T32" fmla="*/ 33 w 156"/>
                <a:gd name="T33" fmla="*/ 1 h 122"/>
                <a:gd name="T34" fmla="*/ 24 w 156"/>
                <a:gd name="T35" fmla="*/ 4 h 122"/>
                <a:gd name="T36" fmla="*/ 0 w 156"/>
                <a:gd name="T37" fmla="*/ 39 h 122"/>
                <a:gd name="T38" fmla="*/ 2 w 156"/>
                <a:gd name="T39" fmla="*/ 41 h 122"/>
                <a:gd name="T40" fmla="*/ 8 w 156"/>
                <a:gd name="T41" fmla="*/ 61 h 122"/>
                <a:gd name="T42" fmla="*/ 11 w 156"/>
                <a:gd name="T43" fmla="*/ 58 h 122"/>
                <a:gd name="T44" fmla="*/ 6 w 156"/>
                <a:gd name="T45" fmla="*/ 43 h 122"/>
                <a:gd name="T46" fmla="*/ 17 w 156"/>
                <a:gd name="T47" fmla="*/ 30 h 122"/>
                <a:gd name="T48" fmla="*/ 13 w 156"/>
                <a:gd name="T49" fmla="*/ 39 h 122"/>
                <a:gd name="T50" fmla="*/ 11 w 156"/>
                <a:gd name="T51" fmla="*/ 44 h 122"/>
                <a:gd name="T52" fmla="*/ 11 w 156"/>
                <a:gd name="T53" fmla="*/ 56 h 122"/>
                <a:gd name="T54" fmla="*/ 20 w 156"/>
                <a:gd name="T55" fmla="*/ 55 h 122"/>
                <a:gd name="T56" fmla="*/ 21 w 156"/>
                <a:gd name="T57" fmla="*/ 53 h 122"/>
                <a:gd name="T58" fmla="*/ 22 w 156"/>
                <a:gd name="T59" fmla="*/ 57 h 122"/>
                <a:gd name="T60" fmla="*/ 33 w 156"/>
                <a:gd name="T61" fmla="*/ 61 h 122"/>
                <a:gd name="T62" fmla="*/ 33 w 156"/>
                <a:gd name="T63" fmla="*/ 50 h 122"/>
                <a:gd name="T64" fmla="*/ 34 w 156"/>
                <a:gd name="T65" fmla="*/ 45 h 122"/>
                <a:gd name="T66" fmla="*/ 44 w 156"/>
                <a:gd name="T67" fmla="*/ 26 h 122"/>
                <a:gd name="T68" fmla="*/ 53 w 156"/>
                <a:gd name="T69" fmla="*/ 56 h 122"/>
                <a:gd name="T70" fmla="*/ 54 w 156"/>
                <a:gd name="T71" fmla="*/ 56 h 122"/>
                <a:gd name="T72" fmla="*/ 54 w 156"/>
                <a:gd name="T73" fmla="*/ 57 h 122"/>
                <a:gd name="T74" fmla="*/ 33 w 156"/>
                <a:gd name="T75" fmla="*/ 63 h 122"/>
                <a:gd name="T76" fmla="*/ 19 w 156"/>
                <a:gd name="T77" fmla="*/ 57 h 122"/>
                <a:gd name="T78" fmla="*/ 11 w 156"/>
                <a:gd name="T79" fmla="*/ 58 h 122"/>
                <a:gd name="T80" fmla="*/ 17 w 156"/>
                <a:gd name="T81" fmla="*/ 63 h 122"/>
                <a:gd name="T82" fmla="*/ 156 w 156"/>
                <a:gd name="T83" fmla="*/ 122 h 122"/>
                <a:gd name="T84" fmla="*/ 151 w 156"/>
                <a:gd name="T85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6" h="122">
                  <a:moveTo>
                    <a:pt x="41" y="66"/>
                  </a:moveTo>
                  <a:cubicBezTo>
                    <a:pt x="44" y="66"/>
                    <a:pt x="44" y="66"/>
                    <a:pt x="44" y="66"/>
                  </a:cubicBezTo>
                  <a:cubicBezTo>
                    <a:pt x="47" y="66"/>
                    <a:pt x="51" y="64"/>
                    <a:pt x="53" y="62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4" y="66"/>
                    <a:pt x="56" y="70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41" y="66"/>
                    <a:pt x="41" y="66"/>
                    <a:pt x="41" y="66"/>
                  </a:cubicBezTo>
                  <a:close/>
                  <a:moveTo>
                    <a:pt x="151" y="114"/>
                  </a:moveTo>
                  <a:cubicBezTo>
                    <a:pt x="67" y="78"/>
                    <a:pt x="67" y="78"/>
                    <a:pt x="67" y="78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0" y="72"/>
                    <a:pt x="56" y="64"/>
                    <a:pt x="57" y="57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1"/>
                    <a:pt x="49" y="9"/>
                    <a:pt x="46" y="7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0" y="0"/>
                    <a:pt x="26" y="1"/>
                    <a:pt x="24" y="4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0" y="48"/>
                    <a:pt x="3" y="56"/>
                    <a:pt x="8" y="61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6" y="53"/>
                    <a:pt x="5" y="48"/>
                    <a:pt x="6" y="43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2" y="41"/>
                    <a:pt x="12" y="42"/>
                    <a:pt x="11" y="4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3" y="54"/>
                    <a:pt x="17" y="53"/>
                    <a:pt x="20" y="55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48"/>
                    <a:pt x="33" y="47"/>
                    <a:pt x="34" y="45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0" y="64"/>
                    <a:pt x="40" y="66"/>
                    <a:pt x="33" y="63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7" y="56"/>
                    <a:pt x="14" y="56"/>
                    <a:pt x="11" y="58"/>
                  </a:cubicBezTo>
                  <a:cubicBezTo>
                    <a:pt x="11" y="60"/>
                    <a:pt x="15" y="62"/>
                    <a:pt x="17" y="63"/>
                  </a:cubicBezTo>
                  <a:cubicBezTo>
                    <a:pt x="156" y="122"/>
                    <a:pt x="156" y="122"/>
                    <a:pt x="156" y="122"/>
                  </a:cubicBezTo>
                  <a:cubicBezTo>
                    <a:pt x="156" y="119"/>
                    <a:pt x="155" y="115"/>
                    <a:pt x="151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Freeform 670"/>
            <p:cNvSpPr>
              <a:spLocks/>
            </p:cNvSpPr>
            <p:nvPr/>
          </p:nvSpPr>
          <p:spPr bwMode="auto">
            <a:xfrm>
              <a:off x="8561389" y="58943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Freeform 671"/>
            <p:cNvSpPr>
              <a:spLocks/>
            </p:cNvSpPr>
            <p:nvPr/>
          </p:nvSpPr>
          <p:spPr bwMode="auto">
            <a:xfrm>
              <a:off x="8561389" y="58943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Freeform 672"/>
            <p:cNvSpPr>
              <a:spLocks/>
            </p:cNvSpPr>
            <p:nvPr/>
          </p:nvSpPr>
          <p:spPr bwMode="auto">
            <a:xfrm>
              <a:off x="8580439" y="5913438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Oval 673"/>
            <p:cNvSpPr>
              <a:spLocks noChangeArrowheads="1"/>
            </p:cNvSpPr>
            <p:nvPr/>
          </p:nvSpPr>
          <p:spPr bwMode="auto">
            <a:xfrm>
              <a:off x="9029701" y="6183313"/>
              <a:ext cx="53975" cy="539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" name="Freeform 674"/>
            <p:cNvSpPr>
              <a:spLocks noEditPoints="1"/>
            </p:cNvSpPr>
            <p:nvPr/>
          </p:nvSpPr>
          <p:spPr bwMode="auto">
            <a:xfrm>
              <a:off x="8637589" y="6148388"/>
              <a:ext cx="763588" cy="400050"/>
            </a:xfrm>
            <a:custGeom>
              <a:avLst/>
              <a:gdLst>
                <a:gd name="T0" fmla="*/ 94 w 240"/>
                <a:gd name="T1" fmla="*/ 69 h 126"/>
                <a:gd name="T2" fmla="*/ 107 w 240"/>
                <a:gd name="T3" fmla="*/ 47 h 126"/>
                <a:gd name="T4" fmla="*/ 108 w 240"/>
                <a:gd name="T5" fmla="*/ 62 h 126"/>
                <a:gd name="T6" fmla="*/ 103 w 240"/>
                <a:gd name="T7" fmla="*/ 70 h 126"/>
                <a:gd name="T8" fmla="*/ 94 w 240"/>
                <a:gd name="T9" fmla="*/ 69 h 126"/>
                <a:gd name="T10" fmla="*/ 155 w 240"/>
                <a:gd name="T11" fmla="*/ 38 h 126"/>
                <a:gd name="T12" fmla="*/ 131 w 240"/>
                <a:gd name="T13" fmla="*/ 55 h 126"/>
                <a:gd name="T14" fmla="*/ 238 w 240"/>
                <a:gd name="T15" fmla="*/ 75 h 126"/>
                <a:gd name="T16" fmla="*/ 123 w 240"/>
                <a:gd name="T17" fmla="*/ 85 h 126"/>
                <a:gd name="T18" fmla="*/ 107 w 240"/>
                <a:gd name="T19" fmla="*/ 73 h 126"/>
                <a:gd name="T20" fmla="*/ 148 w 240"/>
                <a:gd name="T21" fmla="*/ 67 h 126"/>
                <a:gd name="T22" fmla="*/ 142 w 240"/>
                <a:gd name="T23" fmla="*/ 65 h 126"/>
                <a:gd name="T24" fmla="*/ 128 w 240"/>
                <a:gd name="T25" fmla="*/ 62 h 126"/>
                <a:gd name="T26" fmla="*/ 204 w 240"/>
                <a:gd name="T27" fmla="*/ 34 h 126"/>
                <a:gd name="T28" fmla="*/ 193 w 240"/>
                <a:gd name="T29" fmla="*/ 13 h 126"/>
                <a:gd name="T30" fmla="*/ 179 w 240"/>
                <a:gd name="T31" fmla="*/ 31 h 126"/>
                <a:gd name="T32" fmla="*/ 139 w 240"/>
                <a:gd name="T33" fmla="*/ 32 h 126"/>
                <a:gd name="T34" fmla="*/ 90 w 240"/>
                <a:gd name="T35" fmla="*/ 51 h 126"/>
                <a:gd name="T36" fmla="*/ 81 w 240"/>
                <a:gd name="T37" fmla="*/ 66 h 126"/>
                <a:gd name="T38" fmla="*/ 0 w 240"/>
                <a:gd name="T39" fmla="*/ 78 h 126"/>
                <a:gd name="T40" fmla="*/ 39 w 240"/>
                <a:gd name="T41" fmla="*/ 91 h 126"/>
                <a:gd name="T42" fmla="*/ 3 w 240"/>
                <a:gd name="T43" fmla="*/ 108 h 126"/>
                <a:gd name="T44" fmla="*/ 17 w 240"/>
                <a:gd name="T45" fmla="*/ 126 h 126"/>
                <a:gd name="T46" fmla="*/ 47 w 240"/>
                <a:gd name="T47" fmla="*/ 126 h 126"/>
                <a:gd name="T48" fmla="*/ 76 w 240"/>
                <a:gd name="T49" fmla="*/ 126 h 126"/>
                <a:gd name="T50" fmla="*/ 105 w 240"/>
                <a:gd name="T51" fmla="*/ 126 h 126"/>
                <a:gd name="T52" fmla="*/ 133 w 240"/>
                <a:gd name="T53" fmla="*/ 126 h 126"/>
                <a:gd name="T54" fmla="*/ 164 w 240"/>
                <a:gd name="T55" fmla="*/ 126 h 126"/>
                <a:gd name="T56" fmla="*/ 194 w 240"/>
                <a:gd name="T57" fmla="*/ 126 h 126"/>
                <a:gd name="T58" fmla="*/ 224 w 240"/>
                <a:gd name="T59" fmla="*/ 126 h 126"/>
                <a:gd name="T60" fmla="*/ 238 w 240"/>
                <a:gd name="T61" fmla="*/ 105 h 126"/>
                <a:gd name="T62" fmla="*/ 208 w 240"/>
                <a:gd name="T63" fmla="*/ 105 h 126"/>
                <a:gd name="T64" fmla="*/ 179 w 240"/>
                <a:gd name="T65" fmla="*/ 105 h 126"/>
                <a:gd name="T66" fmla="*/ 150 w 240"/>
                <a:gd name="T67" fmla="*/ 104 h 126"/>
                <a:gd name="T68" fmla="*/ 120 w 240"/>
                <a:gd name="T69" fmla="*/ 105 h 126"/>
                <a:gd name="T70" fmla="*/ 90 w 240"/>
                <a:gd name="T71" fmla="*/ 105 h 126"/>
                <a:gd name="T72" fmla="*/ 70 w 240"/>
                <a:gd name="T73" fmla="*/ 112 h 126"/>
                <a:gd name="T74" fmla="*/ 55 w 240"/>
                <a:gd name="T75" fmla="*/ 110 h 126"/>
                <a:gd name="T76" fmla="*/ 51 w 240"/>
                <a:gd name="T77" fmla="*/ 102 h 126"/>
                <a:gd name="T78" fmla="*/ 238 w 240"/>
                <a:gd name="T79" fmla="*/ 80 h 126"/>
                <a:gd name="T80" fmla="*/ 238 w 240"/>
                <a:gd name="T81" fmla="*/ 7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126">
                  <a:moveTo>
                    <a:pt x="94" y="69"/>
                  </a:moveTo>
                  <a:cubicBezTo>
                    <a:pt x="94" y="69"/>
                    <a:pt x="94" y="69"/>
                    <a:pt x="94" y="69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08" y="54"/>
                    <a:pt x="108" y="54"/>
                    <a:pt x="108" y="54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02" y="67"/>
                    <a:pt x="102" y="68"/>
                    <a:pt x="103" y="70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95" y="72"/>
                    <a:pt x="94" y="70"/>
                    <a:pt x="94" y="69"/>
                  </a:cubicBezTo>
                  <a:close/>
                  <a:moveTo>
                    <a:pt x="137" y="43"/>
                  </a:moveTo>
                  <a:cubicBezTo>
                    <a:pt x="155" y="38"/>
                    <a:pt x="155" y="38"/>
                    <a:pt x="155" y="38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31" y="55"/>
                    <a:pt x="131" y="55"/>
                    <a:pt x="131" y="55"/>
                  </a:cubicBezTo>
                  <a:lnTo>
                    <a:pt x="137" y="43"/>
                  </a:lnTo>
                  <a:close/>
                  <a:moveTo>
                    <a:pt x="238" y="75"/>
                  </a:moveTo>
                  <a:cubicBezTo>
                    <a:pt x="207" y="68"/>
                    <a:pt x="178" y="67"/>
                    <a:pt x="160" y="66"/>
                  </a:cubicBezTo>
                  <a:cubicBezTo>
                    <a:pt x="154" y="76"/>
                    <a:pt x="137" y="85"/>
                    <a:pt x="123" y="85"/>
                  </a:cubicBezTo>
                  <a:cubicBezTo>
                    <a:pt x="114" y="85"/>
                    <a:pt x="106" y="82"/>
                    <a:pt x="100" y="77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11" y="76"/>
                    <a:pt x="117" y="77"/>
                    <a:pt x="121" y="77"/>
                  </a:cubicBezTo>
                  <a:cubicBezTo>
                    <a:pt x="131" y="76"/>
                    <a:pt x="140" y="73"/>
                    <a:pt x="148" y="67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2" y="65"/>
                    <a:pt x="142" y="65"/>
                    <a:pt x="142" y="65"/>
                  </a:cubicBezTo>
                  <a:cubicBezTo>
                    <a:pt x="135" y="65"/>
                    <a:pt x="135" y="65"/>
                    <a:pt x="135" y="65"/>
                  </a:cubicBezTo>
                  <a:cubicBezTo>
                    <a:pt x="128" y="62"/>
                    <a:pt x="128" y="62"/>
                    <a:pt x="128" y="62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204" y="34"/>
                    <a:pt x="204" y="34"/>
                    <a:pt x="204" y="34"/>
                  </a:cubicBezTo>
                  <a:cubicBezTo>
                    <a:pt x="224" y="24"/>
                    <a:pt x="237" y="11"/>
                    <a:pt x="234" y="5"/>
                  </a:cubicBezTo>
                  <a:cubicBezTo>
                    <a:pt x="231" y="0"/>
                    <a:pt x="213" y="3"/>
                    <a:pt x="193" y="13"/>
                  </a:cubicBezTo>
                  <a:cubicBezTo>
                    <a:pt x="198" y="21"/>
                    <a:pt x="198" y="21"/>
                    <a:pt x="198" y="21"/>
                  </a:cubicBezTo>
                  <a:cubicBezTo>
                    <a:pt x="179" y="31"/>
                    <a:pt x="179" y="31"/>
                    <a:pt x="179" y="31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39" y="32"/>
                    <a:pt x="139" y="32"/>
                    <a:pt x="139" y="32"/>
                  </a:cubicBezTo>
                  <a:cubicBezTo>
                    <a:pt x="130" y="30"/>
                    <a:pt x="120" y="29"/>
                    <a:pt x="111" y="33"/>
                  </a:cubicBezTo>
                  <a:cubicBezTo>
                    <a:pt x="90" y="51"/>
                    <a:pt x="90" y="51"/>
                    <a:pt x="90" y="51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59" y="67"/>
                    <a:pt x="27" y="69"/>
                    <a:pt x="2" y="76"/>
                  </a:cubicBezTo>
                  <a:cubicBezTo>
                    <a:pt x="1" y="76"/>
                    <a:pt x="0" y="77"/>
                    <a:pt x="0" y="78"/>
                  </a:cubicBezTo>
                  <a:cubicBezTo>
                    <a:pt x="0" y="79"/>
                    <a:pt x="1" y="80"/>
                    <a:pt x="2" y="80"/>
                  </a:cubicBezTo>
                  <a:cubicBezTo>
                    <a:pt x="12" y="85"/>
                    <a:pt x="27" y="89"/>
                    <a:pt x="39" y="91"/>
                  </a:cubicBezTo>
                  <a:cubicBezTo>
                    <a:pt x="27" y="98"/>
                    <a:pt x="17" y="107"/>
                    <a:pt x="15" y="113"/>
                  </a:cubicBezTo>
                  <a:cubicBezTo>
                    <a:pt x="11" y="112"/>
                    <a:pt x="7" y="111"/>
                    <a:pt x="3" y="108"/>
                  </a:cubicBezTo>
                  <a:cubicBezTo>
                    <a:pt x="3" y="120"/>
                    <a:pt x="3" y="120"/>
                    <a:pt x="3" y="120"/>
                  </a:cubicBezTo>
                  <a:cubicBezTo>
                    <a:pt x="8" y="124"/>
                    <a:pt x="13" y="126"/>
                    <a:pt x="17" y="126"/>
                  </a:cubicBezTo>
                  <a:cubicBezTo>
                    <a:pt x="23" y="126"/>
                    <a:pt x="29" y="123"/>
                    <a:pt x="32" y="119"/>
                  </a:cubicBezTo>
                  <a:cubicBezTo>
                    <a:pt x="35" y="123"/>
                    <a:pt x="40" y="126"/>
                    <a:pt x="47" y="126"/>
                  </a:cubicBezTo>
                  <a:cubicBezTo>
                    <a:pt x="53" y="126"/>
                    <a:pt x="58" y="123"/>
                    <a:pt x="61" y="118"/>
                  </a:cubicBezTo>
                  <a:cubicBezTo>
                    <a:pt x="65" y="123"/>
                    <a:pt x="69" y="126"/>
                    <a:pt x="76" y="126"/>
                  </a:cubicBezTo>
                  <a:cubicBezTo>
                    <a:pt x="82" y="126"/>
                    <a:pt x="87" y="124"/>
                    <a:pt x="91" y="118"/>
                  </a:cubicBezTo>
                  <a:cubicBezTo>
                    <a:pt x="94" y="124"/>
                    <a:pt x="98" y="126"/>
                    <a:pt x="105" y="126"/>
                  </a:cubicBezTo>
                  <a:cubicBezTo>
                    <a:pt x="111" y="126"/>
                    <a:pt x="116" y="124"/>
                    <a:pt x="119" y="118"/>
                  </a:cubicBezTo>
                  <a:cubicBezTo>
                    <a:pt x="123" y="124"/>
                    <a:pt x="129" y="126"/>
                    <a:pt x="133" y="126"/>
                  </a:cubicBezTo>
                  <a:cubicBezTo>
                    <a:pt x="140" y="126"/>
                    <a:pt x="145" y="124"/>
                    <a:pt x="149" y="118"/>
                  </a:cubicBezTo>
                  <a:cubicBezTo>
                    <a:pt x="152" y="123"/>
                    <a:pt x="157" y="126"/>
                    <a:pt x="164" y="126"/>
                  </a:cubicBezTo>
                  <a:cubicBezTo>
                    <a:pt x="170" y="126"/>
                    <a:pt x="176" y="123"/>
                    <a:pt x="179" y="118"/>
                  </a:cubicBezTo>
                  <a:cubicBezTo>
                    <a:pt x="182" y="123"/>
                    <a:pt x="188" y="126"/>
                    <a:pt x="194" y="126"/>
                  </a:cubicBezTo>
                  <a:cubicBezTo>
                    <a:pt x="200" y="126"/>
                    <a:pt x="205" y="123"/>
                    <a:pt x="209" y="118"/>
                  </a:cubicBezTo>
                  <a:cubicBezTo>
                    <a:pt x="212" y="123"/>
                    <a:pt x="218" y="126"/>
                    <a:pt x="224" y="126"/>
                  </a:cubicBezTo>
                  <a:cubicBezTo>
                    <a:pt x="229" y="126"/>
                    <a:pt x="234" y="123"/>
                    <a:pt x="238" y="119"/>
                  </a:cubicBezTo>
                  <a:cubicBezTo>
                    <a:pt x="238" y="105"/>
                    <a:pt x="238" y="105"/>
                    <a:pt x="238" y="105"/>
                  </a:cubicBezTo>
                  <a:cubicBezTo>
                    <a:pt x="234" y="110"/>
                    <a:pt x="229" y="113"/>
                    <a:pt x="223" y="113"/>
                  </a:cubicBezTo>
                  <a:cubicBezTo>
                    <a:pt x="217" y="113"/>
                    <a:pt x="211" y="110"/>
                    <a:pt x="208" y="105"/>
                  </a:cubicBezTo>
                  <a:cubicBezTo>
                    <a:pt x="205" y="110"/>
                    <a:pt x="199" y="113"/>
                    <a:pt x="194" y="113"/>
                  </a:cubicBezTo>
                  <a:cubicBezTo>
                    <a:pt x="188" y="113"/>
                    <a:pt x="182" y="110"/>
                    <a:pt x="179" y="105"/>
                  </a:cubicBezTo>
                  <a:cubicBezTo>
                    <a:pt x="176" y="110"/>
                    <a:pt x="170" y="113"/>
                    <a:pt x="165" y="113"/>
                  </a:cubicBezTo>
                  <a:cubicBezTo>
                    <a:pt x="159" y="113"/>
                    <a:pt x="153" y="109"/>
                    <a:pt x="150" y="104"/>
                  </a:cubicBezTo>
                  <a:cubicBezTo>
                    <a:pt x="146" y="110"/>
                    <a:pt x="140" y="113"/>
                    <a:pt x="135" y="113"/>
                  </a:cubicBezTo>
                  <a:cubicBezTo>
                    <a:pt x="128" y="113"/>
                    <a:pt x="123" y="110"/>
                    <a:pt x="120" y="105"/>
                  </a:cubicBezTo>
                  <a:cubicBezTo>
                    <a:pt x="116" y="110"/>
                    <a:pt x="110" y="113"/>
                    <a:pt x="105" y="113"/>
                  </a:cubicBezTo>
                  <a:cubicBezTo>
                    <a:pt x="99" y="113"/>
                    <a:pt x="94" y="110"/>
                    <a:pt x="90" y="105"/>
                  </a:cubicBezTo>
                  <a:cubicBezTo>
                    <a:pt x="87" y="110"/>
                    <a:pt x="81" y="113"/>
                    <a:pt x="75" y="113"/>
                  </a:cubicBezTo>
                  <a:cubicBezTo>
                    <a:pt x="74" y="113"/>
                    <a:pt x="72" y="113"/>
                    <a:pt x="70" y="112"/>
                  </a:cubicBezTo>
                  <a:cubicBezTo>
                    <a:pt x="66" y="111"/>
                    <a:pt x="63" y="108"/>
                    <a:pt x="60" y="104"/>
                  </a:cubicBezTo>
                  <a:cubicBezTo>
                    <a:pt x="59" y="106"/>
                    <a:pt x="57" y="108"/>
                    <a:pt x="55" y="110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65" y="94"/>
                    <a:pt x="65" y="94"/>
                    <a:pt x="65" y="94"/>
                  </a:cubicBezTo>
                  <a:cubicBezTo>
                    <a:pt x="100" y="99"/>
                    <a:pt x="186" y="99"/>
                    <a:pt x="238" y="80"/>
                  </a:cubicBezTo>
                  <a:cubicBezTo>
                    <a:pt x="240" y="80"/>
                    <a:pt x="240" y="79"/>
                    <a:pt x="240" y="78"/>
                  </a:cubicBezTo>
                  <a:cubicBezTo>
                    <a:pt x="240" y="77"/>
                    <a:pt x="239" y="76"/>
                    <a:pt x="238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" name="Freeform 675"/>
            <p:cNvSpPr>
              <a:spLocks/>
            </p:cNvSpPr>
            <p:nvPr/>
          </p:nvSpPr>
          <p:spPr bwMode="auto">
            <a:xfrm>
              <a:off x="9731376" y="58943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" name="Freeform 676"/>
            <p:cNvSpPr>
              <a:spLocks/>
            </p:cNvSpPr>
            <p:nvPr/>
          </p:nvSpPr>
          <p:spPr bwMode="auto">
            <a:xfrm>
              <a:off x="9731376" y="58943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" name="Freeform 677"/>
            <p:cNvSpPr>
              <a:spLocks/>
            </p:cNvSpPr>
            <p:nvPr/>
          </p:nvSpPr>
          <p:spPr bwMode="auto">
            <a:xfrm>
              <a:off x="9750426" y="5913438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" name="Freeform 678"/>
            <p:cNvSpPr>
              <a:spLocks/>
            </p:cNvSpPr>
            <p:nvPr/>
          </p:nvSpPr>
          <p:spPr bwMode="auto">
            <a:xfrm>
              <a:off x="9855201" y="5970588"/>
              <a:ext cx="695325" cy="765175"/>
            </a:xfrm>
            <a:custGeom>
              <a:avLst/>
              <a:gdLst>
                <a:gd name="T0" fmla="*/ 142 w 219"/>
                <a:gd name="T1" fmla="*/ 153 h 241"/>
                <a:gd name="T2" fmla="*/ 137 w 219"/>
                <a:gd name="T3" fmla="*/ 150 h 241"/>
                <a:gd name="T4" fmla="*/ 110 w 219"/>
                <a:gd name="T5" fmla="*/ 146 h 241"/>
                <a:gd name="T6" fmla="*/ 114 w 219"/>
                <a:gd name="T7" fmla="*/ 160 h 241"/>
                <a:gd name="T8" fmla="*/ 100 w 219"/>
                <a:gd name="T9" fmla="*/ 164 h 241"/>
                <a:gd name="T10" fmla="*/ 86 w 219"/>
                <a:gd name="T11" fmla="*/ 131 h 241"/>
                <a:gd name="T12" fmla="*/ 100 w 219"/>
                <a:gd name="T13" fmla="*/ 125 h 241"/>
                <a:gd name="T14" fmla="*/ 112 w 219"/>
                <a:gd name="T15" fmla="*/ 134 h 241"/>
                <a:gd name="T16" fmla="*/ 133 w 219"/>
                <a:gd name="T17" fmla="*/ 141 h 241"/>
                <a:gd name="T18" fmla="*/ 134 w 219"/>
                <a:gd name="T19" fmla="*/ 127 h 241"/>
                <a:gd name="T20" fmla="*/ 96 w 219"/>
                <a:gd name="T21" fmla="*/ 0 h 241"/>
                <a:gd name="T22" fmla="*/ 101 w 219"/>
                <a:gd name="T23" fmla="*/ 3 h 241"/>
                <a:gd name="T24" fmla="*/ 183 w 219"/>
                <a:gd name="T25" fmla="*/ 85 h 241"/>
                <a:gd name="T26" fmla="*/ 146 w 219"/>
                <a:gd name="T27" fmla="*/ 156 h 241"/>
                <a:gd name="T28" fmla="*/ 162 w 219"/>
                <a:gd name="T29" fmla="*/ 212 h 241"/>
                <a:gd name="T30" fmla="*/ 202 w 219"/>
                <a:gd name="T31" fmla="*/ 229 h 241"/>
                <a:gd name="T32" fmla="*/ 199 w 219"/>
                <a:gd name="T33" fmla="*/ 240 h 241"/>
                <a:gd name="T34" fmla="*/ 97 w 219"/>
                <a:gd name="T35" fmla="*/ 221 h 241"/>
                <a:gd name="T36" fmla="*/ 93 w 219"/>
                <a:gd name="T37" fmla="*/ 215 h 241"/>
                <a:gd name="T38" fmla="*/ 92 w 219"/>
                <a:gd name="T39" fmla="*/ 216 h 241"/>
                <a:gd name="T40" fmla="*/ 71 w 219"/>
                <a:gd name="T41" fmla="*/ 210 h 241"/>
                <a:gd name="T42" fmla="*/ 70 w 219"/>
                <a:gd name="T43" fmla="*/ 209 h 241"/>
                <a:gd name="T44" fmla="*/ 69 w 219"/>
                <a:gd name="T45" fmla="*/ 210 h 241"/>
                <a:gd name="T46" fmla="*/ 47 w 219"/>
                <a:gd name="T47" fmla="*/ 204 h 241"/>
                <a:gd name="T48" fmla="*/ 47 w 219"/>
                <a:gd name="T49" fmla="*/ 203 h 241"/>
                <a:gd name="T50" fmla="*/ 45 w 219"/>
                <a:gd name="T51" fmla="*/ 204 h 241"/>
                <a:gd name="T52" fmla="*/ 24 w 219"/>
                <a:gd name="T53" fmla="*/ 198 h 241"/>
                <a:gd name="T54" fmla="*/ 23 w 219"/>
                <a:gd name="T55" fmla="*/ 196 h 241"/>
                <a:gd name="T56" fmla="*/ 22 w 219"/>
                <a:gd name="T57" fmla="*/ 197 h 241"/>
                <a:gd name="T58" fmla="*/ 1 w 219"/>
                <a:gd name="T59" fmla="*/ 193 h 241"/>
                <a:gd name="T60" fmla="*/ 0 w 219"/>
                <a:gd name="T61" fmla="*/ 192 h 241"/>
                <a:gd name="T62" fmla="*/ 3 w 219"/>
                <a:gd name="T63" fmla="*/ 182 h 241"/>
                <a:gd name="T64" fmla="*/ 4 w 219"/>
                <a:gd name="T65" fmla="*/ 183 h 241"/>
                <a:gd name="T66" fmla="*/ 24 w 219"/>
                <a:gd name="T67" fmla="*/ 186 h 241"/>
                <a:gd name="T68" fmla="*/ 25 w 219"/>
                <a:gd name="T69" fmla="*/ 185 h 241"/>
                <a:gd name="T70" fmla="*/ 26 w 219"/>
                <a:gd name="T71" fmla="*/ 185 h 241"/>
                <a:gd name="T72" fmla="*/ 128 w 219"/>
                <a:gd name="T73" fmla="*/ 201 h 241"/>
                <a:gd name="T74" fmla="*/ 135 w 219"/>
                <a:gd name="T75" fmla="*/ 203 h 241"/>
                <a:gd name="T76" fmla="*/ 132 w 219"/>
                <a:gd name="T77" fmla="*/ 191 h 241"/>
                <a:gd name="T78" fmla="*/ 108 w 219"/>
                <a:gd name="T79" fmla="*/ 177 h 241"/>
                <a:gd name="T80" fmla="*/ 118 w 219"/>
                <a:gd name="T81" fmla="*/ 166 h 241"/>
                <a:gd name="T82" fmla="*/ 136 w 219"/>
                <a:gd name="T83" fmla="*/ 180 h 241"/>
                <a:gd name="T84" fmla="*/ 140 w 219"/>
                <a:gd name="T85" fmla="*/ 186 h 241"/>
                <a:gd name="T86" fmla="*/ 143 w 219"/>
                <a:gd name="T87" fmla="*/ 205 h 241"/>
                <a:gd name="T88" fmla="*/ 159 w 219"/>
                <a:gd name="T89" fmla="*/ 210 h 241"/>
                <a:gd name="T90" fmla="*/ 142 w 219"/>
                <a:gd name="T91" fmla="*/ 153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9" h="241">
                  <a:moveTo>
                    <a:pt x="142" y="153"/>
                  </a:moveTo>
                  <a:cubicBezTo>
                    <a:pt x="140" y="154"/>
                    <a:pt x="137" y="153"/>
                    <a:pt x="137" y="150"/>
                  </a:cubicBezTo>
                  <a:cubicBezTo>
                    <a:pt x="110" y="146"/>
                    <a:pt x="110" y="146"/>
                    <a:pt x="110" y="146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00" y="164"/>
                    <a:pt x="100" y="164"/>
                    <a:pt x="100" y="164"/>
                  </a:cubicBezTo>
                  <a:cubicBezTo>
                    <a:pt x="90" y="156"/>
                    <a:pt x="84" y="144"/>
                    <a:pt x="86" y="131"/>
                  </a:cubicBezTo>
                  <a:cubicBezTo>
                    <a:pt x="88" y="125"/>
                    <a:pt x="95" y="123"/>
                    <a:pt x="100" y="125"/>
                  </a:cubicBezTo>
                  <a:cubicBezTo>
                    <a:pt x="105" y="128"/>
                    <a:pt x="108" y="132"/>
                    <a:pt x="112" y="134"/>
                  </a:cubicBezTo>
                  <a:cubicBezTo>
                    <a:pt x="119" y="138"/>
                    <a:pt x="126" y="140"/>
                    <a:pt x="133" y="141"/>
                  </a:cubicBezTo>
                  <a:cubicBezTo>
                    <a:pt x="131" y="134"/>
                    <a:pt x="132" y="130"/>
                    <a:pt x="134" y="127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36" y="22"/>
                    <a:pt x="173" y="45"/>
                    <a:pt x="183" y="85"/>
                  </a:cubicBezTo>
                  <a:cubicBezTo>
                    <a:pt x="193" y="123"/>
                    <a:pt x="167" y="146"/>
                    <a:pt x="146" y="156"/>
                  </a:cubicBezTo>
                  <a:cubicBezTo>
                    <a:pt x="162" y="212"/>
                    <a:pt x="162" y="212"/>
                    <a:pt x="162" y="212"/>
                  </a:cubicBezTo>
                  <a:cubicBezTo>
                    <a:pt x="175" y="214"/>
                    <a:pt x="190" y="222"/>
                    <a:pt x="202" y="229"/>
                  </a:cubicBezTo>
                  <a:cubicBezTo>
                    <a:pt x="207" y="232"/>
                    <a:pt x="219" y="241"/>
                    <a:pt x="199" y="240"/>
                  </a:cubicBezTo>
                  <a:cubicBezTo>
                    <a:pt x="164" y="239"/>
                    <a:pt x="133" y="234"/>
                    <a:pt x="97" y="221"/>
                  </a:cubicBezTo>
                  <a:cubicBezTo>
                    <a:pt x="95" y="220"/>
                    <a:pt x="94" y="216"/>
                    <a:pt x="93" y="215"/>
                  </a:cubicBezTo>
                  <a:cubicBezTo>
                    <a:pt x="92" y="216"/>
                    <a:pt x="92" y="216"/>
                    <a:pt x="92" y="216"/>
                  </a:cubicBezTo>
                  <a:cubicBezTo>
                    <a:pt x="84" y="222"/>
                    <a:pt x="74" y="219"/>
                    <a:pt x="71" y="210"/>
                  </a:cubicBezTo>
                  <a:cubicBezTo>
                    <a:pt x="70" y="209"/>
                    <a:pt x="70" y="209"/>
                    <a:pt x="70" y="209"/>
                  </a:cubicBezTo>
                  <a:cubicBezTo>
                    <a:pt x="69" y="210"/>
                    <a:pt x="69" y="210"/>
                    <a:pt x="69" y="210"/>
                  </a:cubicBezTo>
                  <a:cubicBezTo>
                    <a:pt x="61" y="216"/>
                    <a:pt x="51" y="212"/>
                    <a:pt x="47" y="204"/>
                  </a:cubicBezTo>
                  <a:cubicBezTo>
                    <a:pt x="47" y="203"/>
                    <a:pt x="47" y="203"/>
                    <a:pt x="47" y="203"/>
                  </a:cubicBezTo>
                  <a:cubicBezTo>
                    <a:pt x="45" y="204"/>
                    <a:pt x="45" y="204"/>
                    <a:pt x="45" y="204"/>
                  </a:cubicBezTo>
                  <a:cubicBezTo>
                    <a:pt x="38" y="209"/>
                    <a:pt x="27" y="207"/>
                    <a:pt x="24" y="198"/>
                  </a:cubicBezTo>
                  <a:cubicBezTo>
                    <a:pt x="23" y="196"/>
                    <a:pt x="23" y="196"/>
                    <a:pt x="23" y="196"/>
                  </a:cubicBezTo>
                  <a:cubicBezTo>
                    <a:pt x="22" y="197"/>
                    <a:pt x="22" y="197"/>
                    <a:pt x="22" y="197"/>
                  </a:cubicBezTo>
                  <a:cubicBezTo>
                    <a:pt x="15" y="203"/>
                    <a:pt x="6" y="200"/>
                    <a:pt x="1" y="193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3" y="182"/>
                    <a:pt x="3" y="182"/>
                    <a:pt x="3" y="182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9" y="190"/>
                    <a:pt x="18" y="191"/>
                    <a:pt x="24" y="186"/>
                  </a:cubicBezTo>
                  <a:cubicBezTo>
                    <a:pt x="25" y="185"/>
                    <a:pt x="25" y="185"/>
                    <a:pt x="25" y="185"/>
                  </a:cubicBezTo>
                  <a:cubicBezTo>
                    <a:pt x="26" y="185"/>
                    <a:pt x="26" y="185"/>
                    <a:pt x="26" y="185"/>
                  </a:cubicBezTo>
                  <a:cubicBezTo>
                    <a:pt x="35" y="176"/>
                    <a:pt x="94" y="191"/>
                    <a:pt x="128" y="201"/>
                  </a:cubicBezTo>
                  <a:cubicBezTo>
                    <a:pt x="135" y="203"/>
                    <a:pt x="135" y="203"/>
                    <a:pt x="135" y="203"/>
                  </a:cubicBezTo>
                  <a:cubicBezTo>
                    <a:pt x="132" y="197"/>
                    <a:pt x="133" y="194"/>
                    <a:pt x="132" y="191"/>
                  </a:cubicBezTo>
                  <a:cubicBezTo>
                    <a:pt x="124" y="187"/>
                    <a:pt x="115" y="183"/>
                    <a:pt x="108" y="177"/>
                  </a:cubicBezTo>
                  <a:cubicBezTo>
                    <a:pt x="100" y="171"/>
                    <a:pt x="110" y="161"/>
                    <a:pt x="118" y="166"/>
                  </a:cubicBezTo>
                  <a:cubicBezTo>
                    <a:pt x="136" y="180"/>
                    <a:pt x="136" y="180"/>
                    <a:pt x="136" y="180"/>
                  </a:cubicBezTo>
                  <a:cubicBezTo>
                    <a:pt x="139" y="181"/>
                    <a:pt x="140" y="183"/>
                    <a:pt x="140" y="186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59" y="210"/>
                    <a:pt x="159" y="210"/>
                    <a:pt x="159" y="210"/>
                  </a:cubicBezTo>
                  <a:cubicBezTo>
                    <a:pt x="142" y="153"/>
                    <a:pt x="142" y="153"/>
                    <a:pt x="142" y="1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" name="Oval 679"/>
            <p:cNvSpPr>
              <a:spLocks noChangeArrowheads="1"/>
            </p:cNvSpPr>
            <p:nvPr/>
          </p:nvSpPr>
          <p:spPr bwMode="auto">
            <a:xfrm>
              <a:off x="10134601" y="6294438"/>
              <a:ext cx="57150" cy="60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Freeform 680"/>
            <p:cNvSpPr>
              <a:spLocks/>
            </p:cNvSpPr>
            <p:nvPr/>
          </p:nvSpPr>
          <p:spPr bwMode="auto">
            <a:xfrm>
              <a:off x="10899776" y="58943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3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Freeform 681"/>
            <p:cNvSpPr>
              <a:spLocks/>
            </p:cNvSpPr>
            <p:nvPr/>
          </p:nvSpPr>
          <p:spPr bwMode="auto">
            <a:xfrm>
              <a:off x="10899776" y="58943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3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" name="Freeform 682"/>
            <p:cNvSpPr>
              <a:spLocks/>
            </p:cNvSpPr>
            <p:nvPr/>
          </p:nvSpPr>
          <p:spPr bwMode="auto">
            <a:xfrm>
              <a:off x="10918826" y="5913438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Freeform 683"/>
            <p:cNvSpPr>
              <a:spLocks/>
            </p:cNvSpPr>
            <p:nvPr/>
          </p:nvSpPr>
          <p:spPr bwMode="auto">
            <a:xfrm>
              <a:off x="11012489" y="5970588"/>
              <a:ext cx="717550" cy="736600"/>
            </a:xfrm>
            <a:custGeom>
              <a:avLst/>
              <a:gdLst>
                <a:gd name="T0" fmla="*/ 130 w 226"/>
                <a:gd name="T1" fmla="*/ 232 h 232"/>
                <a:gd name="T2" fmla="*/ 141 w 226"/>
                <a:gd name="T3" fmla="*/ 232 h 232"/>
                <a:gd name="T4" fmla="*/ 143 w 226"/>
                <a:gd name="T5" fmla="*/ 197 h 232"/>
                <a:gd name="T6" fmla="*/ 141 w 226"/>
                <a:gd name="T7" fmla="*/ 156 h 232"/>
                <a:gd name="T8" fmla="*/ 137 w 226"/>
                <a:gd name="T9" fmla="*/ 144 h 232"/>
                <a:gd name="T10" fmla="*/ 126 w 226"/>
                <a:gd name="T11" fmla="*/ 117 h 232"/>
                <a:gd name="T12" fmla="*/ 113 w 226"/>
                <a:gd name="T13" fmla="*/ 92 h 232"/>
                <a:gd name="T14" fmla="*/ 151 w 226"/>
                <a:gd name="T15" fmla="*/ 85 h 232"/>
                <a:gd name="T16" fmla="*/ 176 w 226"/>
                <a:gd name="T17" fmla="*/ 112 h 232"/>
                <a:gd name="T18" fmla="*/ 223 w 226"/>
                <a:gd name="T19" fmla="*/ 128 h 232"/>
                <a:gd name="T20" fmla="*/ 226 w 226"/>
                <a:gd name="T21" fmla="*/ 121 h 232"/>
                <a:gd name="T22" fmla="*/ 182 w 226"/>
                <a:gd name="T23" fmla="*/ 92 h 232"/>
                <a:gd name="T24" fmla="*/ 161 w 226"/>
                <a:gd name="T25" fmla="*/ 32 h 232"/>
                <a:gd name="T26" fmla="*/ 114 w 226"/>
                <a:gd name="T27" fmla="*/ 0 h 232"/>
                <a:gd name="T28" fmla="*/ 102 w 226"/>
                <a:gd name="T29" fmla="*/ 1 h 232"/>
                <a:gd name="T30" fmla="*/ 92 w 226"/>
                <a:gd name="T31" fmla="*/ 2 h 232"/>
                <a:gd name="T32" fmla="*/ 70 w 226"/>
                <a:gd name="T33" fmla="*/ 6 h 232"/>
                <a:gd name="T34" fmla="*/ 71 w 226"/>
                <a:gd name="T35" fmla="*/ 16 h 232"/>
                <a:gd name="T36" fmla="*/ 114 w 226"/>
                <a:gd name="T37" fmla="*/ 18 h 232"/>
                <a:gd name="T38" fmla="*/ 132 w 226"/>
                <a:gd name="T39" fmla="*/ 42 h 232"/>
                <a:gd name="T40" fmla="*/ 109 w 226"/>
                <a:gd name="T41" fmla="*/ 52 h 232"/>
                <a:gd name="T42" fmla="*/ 91 w 226"/>
                <a:gd name="T43" fmla="*/ 62 h 232"/>
                <a:gd name="T44" fmla="*/ 66 w 226"/>
                <a:gd name="T45" fmla="*/ 81 h 232"/>
                <a:gd name="T46" fmla="*/ 62 w 226"/>
                <a:gd name="T47" fmla="*/ 146 h 232"/>
                <a:gd name="T48" fmla="*/ 45 w 226"/>
                <a:gd name="T49" fmla="*/ 156 h 232"/>
                <a:gd name="T50" fmla="*/ 26 w 226"/>
                <a:gd name="T51" fmla="*/ 168 h 232"/>
                <a:gd name="T52" fmla="*/ 18 w 226"/>
                <a:gd name="T53" fmla="*/ 174 h 232"/>
                <a:gd name="T54" fmla="*/ 9 w 226"/>
                <a:gd name="T55" fmla="*/ 179 h 232"/>
                <a:gd name="T56" fmla="*/ 0 w 226"/>
                <a:gd name="T57" fmla="*/ 183 h 232"/>
                <a:gd name="T58" fmla="*/ 1 w 226"/>
                <a:gd name="T59" fmla="*/ 196 h 232"/>
                <a:gd name="T60" fmla="*/ 22 w 226"/>
                <a:gd name="T61" fmla="*/ 185 h 232"/>
                <a:gd name="T62" fmla="*/ 43 w 226"/>
                <a:gd name="T63" fmla="*/ 175 h 232"/>
                <a:gd name="T64" fmla="*/ 66 w 226"/>
                <a:gd name="T65" fmla="*/ 166 h 232"/>
                <a:gd name="T66" fmla="*/ 76 w 226"/>
                <a:gd name="T67" fmla="*/ 159 h 232"/>
                <a:gd name="T68" fmla="*/ 78 w 226"/>
                <a:gd name="T69" fmla="*/ 152 h 232"/>
                <a:gd name="T70" fmla="*/ 86 w 226"/>
                <a:gd name="T71" fmla="*/ 129 h 232"/>
                <a:gd name="T72" fmla="*/ 90 w 226"/>
                <a:gd name="T73" fmla="*/ 107 h 232"/>
                <a:gd name="T74" fmla="*/ 123 w 226"/>
                <a:gd name="T75" fmla="*/ 155 h 232"/>
                <a:gd name="T76" fmla="*/ 122 w 226"/>
                <a:gd name="T77" fmla="*/ 172 h 232"/>
                <a:gd name="T78" fmla="*/ 123 w 226"/>
                <a:gd name="T79" fmla="*/ 185 h 232"/>
                <a:gd name="T80" fmla="*/ 126 w 226"/>
                <a:gd name="T81" fmla="*/ 203 h 232"/>
                <a:gd name="T82" fmla="*/ 129 w 226"/>
                <a:gd name="T83" fmla="*/ 214 h 232"/>
                <a:gd name="T84" fmla="*/ 130 w 226"/>
                <a:gd name="T85" fmla="*/ 225 h 232"/>
                <a:gd name="T86" fmla="*/ 130 w 226"/>
                <a:gd name="T87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6" h="232">
                  <a:moveTo>
                    <a:pt x="130" y="232"/>
                  </a:moveTo>
                  <a:cubicBezTo>
                    <a:pt x="141" y="232"/>
                    <a:pt x="141" y="232"/>
                    <a:pt x="141" y="232"/>
                  </a:cubicBezTo>
                  <a:cubicBezTo>
                    <a:pt x="142" y="220"/>
                    <a:pt x="143" y="208"/>
                    <a:pt x="143" y="197"/>
                  </a:cubicBezTo>
                  <a:cubicBezTo>
                    <a:pt x="143" y="183"/>
                    <a:pt x="143" y="169"/>
                    <a:pt x="141" y="156"/>
                  </a:cubicBezTo>
                  <a:cubicBezTo>
                    <a:pt x="141" y="151"/>
                    <a:pt x="139" y="148"/>
                    <a:pt x="137" y="144"/>
                  </a:cubicBezTo>
                  <a:cubicBezTo>
                    <a:pt x="134" y="135"/>
                    <a:pt x="130" y="126"/>
                    <a:pt x="126" y="117"/>
                  </a:cubicBezTo>
                  <a:cubicBezTo>
                    <a:pt x="121" y="108"/>
                    <a:pt x="117" y="100"/>
                    <a:pt x="113" y="92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223" y="128"/>
                    <a:pt x="223" y="128"/>
                    <a:pt x="223" y="128"/>
                  </a:cubicBezTo>
                  <a:cubicBezTo>
                    <a:pt x="226" y="121"/>
                    <a:pt x="226" y="121"/>
                    <a:pt x="226" y="121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61" y="32"/>
                    <a:pt x="161" y="32"/>
                    <a:pt x="161" y="32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0" y="1"/>
                    <a:pt x="106" y="1"/>
                    <a:pt x="102" y="1"/>
                  </a:cubicBezTo>
                  <a:cubicBezTo>
                    <a:pt x="99" y="1"/>
                    <a:pt x="95" y="2"/>
                    <a:pt x="92" y="2"/>
                  </a:cubicBezTo>
                  <a:cubicBezTo>
                    <a:pt x="85" y="3"/>
                    <a:pt x="78" y="4"/>
                    <a:pt x="70" y="6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32" y="42"/>
                    <a:pt x="132" y="42"/>
                    <a:pt x="132" y="42"/>
                  </a:cubicBezTo>
                  <a:cubicBezTo>
                    <a:pt x="124" y="45"/>
                    <a:pt x="117" y="48"/>
                    <a:pt x="109" y="52"/>
                  </a:cubicBezTo>
                  <a:cubicBezTo>
                    <a:pt x="103" y="55"/>
                    <a:pt x="97" y="59"/>
                    <a:pt x="91" y="62"/>
                  </a:cubicBezTo>
                  <a:cubicBezTo>
                    <a:pt x="82" y="68"/>
                    <a:pt x="74" y="74"/>
                    <a:pt x="66" y="81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56" y="149"/>
                    <a:pt x="51" y="152"/>
                    <a:pt x="45" y="156"/>
                  </a:cubicBezTo>
                  <a:cubicBezTo>
                    <a:pt x="39" y="159"/>
                    <a:pt x="32" y="164"/>
                    <a:pt x="26" y="168"/>
                  </a:cubicBezTo>
                  <a:cubicBezTo>
                    <a:pt x="24" y="170"/>
                    <a:pt x="21" y="172"/>
                    <a:pt x="18" y="174"/>
                  </a:cubicBezTo>
                  <a:cubicBezTo>
                    <a:pt x="15" y="176"/>
                    <a:pt x="12" y="178"/>
                    <a:pt x="9" y="179"/>
                  </a:cubicBezTo>
                  <a:cubicBezTo>
                    <a:pt x="6" y="181"/>
                    <a:pt x="3" y="182"/>
                    <a:pt x="0" y="183"/>
                  </a:cubicBezTo>
                  <a:cubicBezTo>
                    <a:pt x="1" y="196"/>
                    <a:pt x="1" y="196"/>
                    <a:pt x="1" y="196"/>
                  </a:cubicBezTo>
                  <a:cubicBezTo>
                    <a:pt x="8" y="192"/>
                    <a:pt x="15" y="189"/>
                    <a:pt x="22" y="185"/>
                  </a:cubicBezTo>
                  <a:cubicBezTo>
                    <a:pt x="29" y="182"/>
                    <a:pt x="36" y="178"/>
                    <a:pt x="43" y="175"/>
                  </a:cubicBezTo>
                  <a:cubicBezTo>
                    <a:pt x="51" y="172"/>
                    <a:pt x="58" y="169"/>
                    <a:pt x="66" y="166"/>
                  </a:cubicBezTo>
                  <a:cubicBezTo>
                    <a:pt x="70" y="164"/>
                    <a:pt x="73" y="162"/>
                    <a:pt x="76" y="159"/>
                  </a:cubicBezTo>
                  <a:cubicBezTo>
                    <a:pt x="78" y="156"/>
                    <a:pt x="77" y="155"/>
                    <a:pt x="78" y="152"/>
                  </a:cubicBezTo>
                  <a:cubicBezTo>
                    <a:pt x="81" y="144"/>
                    <a:pt x="84" y="137"/>
                    <a:pt x="86" y="129"/>
                  </a:cubicBezTo>
                  <a:cubicBezTo>
                    <a:pt x="87" y="122"/>
                    <a:pt x="88" y="115"/>
                    <a:pt x="90" y="107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22" y="161"/>
                    <a:pt x="122" y="166"/>
                    <a:pt x="122" y="172"/>
                  </a:cubicBezTo>
                  <a:cubicBezTo>
                    <a:pt x="123" y="176"/>
                    <a:pt x="123" y="181"/>
                    <a:pt x="123" y="185"/>
                  </a:cubicBezTo>
                  <a:cubicBezTo>
                    <a:pt x="124" y="191"/>
                    <a:pt x="125" y="197"/>
                    <a:pt x="126" y="203"/>
                  </a:cubicBezTo>
                  <a:cubicBezTo>
                    <a:pt x="127" y="207"/>
                    <a:pt x="128" y="210"/>
                    <a:pt x="129" y="214"/>
                  </a:cubicBezTo>
                  <a:cubicBezTo>
                    <a:pt x="130" y="217"/>
                    <a:pt x="130" y="221"/>
                    <a:pt x="130" y="225"/>
                  </a:cubicBezTo>
                  <a:cubicBezTo>
                    <a:pt x="130" y="227"/>
                    <a:pt x="130" y="230"/>
                    <a:pt x="130" y="2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Freeform 684"/>
            <p:cNvSpPr>
              <a:spLocks/>
            </p:cNvSpPr>
            <p:nvPr/>
          </p:nvSpPr>
          <p:spPr bwMode="auto">
            <a:xfrm>
              <a:off x="11374439" y="6707188"/>
              <a:ext cx="225425" cy="25400"/>
            </a:xfrm>
            <a:custGeom>
              <a:avLst/>
              <a:gdLst>
                <a:gd name="T0" fmla="*/ 0 w 71"/>
                <a:gd name="T1" fmla="*/ 8 h 8"/>
                <a:gd name="T2" fmla="*/ 63 w 71"/>
                <a:gd name="T3" fmla="*/ 8 h 8"/>
                <a:gd name="T4" fmla="*/ 70 w 71"/>
                <a:gd name="T5" fmla="*/ 4 h 8"/>
                <a:gd name="T6" fmla="*/ 71 w 71"/>
                <a:gd name="T7" fmla="*/ 0 h 8"/>
                <a:gd name="T8" fmla="*/ 68 w 71"/>
                <a:gd name="T9" fmla="*/ 1 h 8"/>
                <a:gd name="T10" fmla="*/ 66 w 71"/>
                <a:gd name="T11" fmla="*/ 4 h 8"/>
                <a:gd name="T12" fmla="*/ 62 w 71"/>
                <a:gd name="T13" fmla="*/ 5 h 8"/>
                <a:gd name="T14" fmla="*/ 1 w 71"/>
                <a:gd name="T15" fmla="*/ 6 h 8"/>
                <a:gd name="T16" fmla="*/ 0 w 71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8">
                  <a:moveTo>
                    <a:pt x="0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7" y="8"/>
                    <a:pt x="68" y="7"/>
                    <a:pt x="70" y="4"/>
                  </a:cubicBezTo>
                  <a:cubicBezTo>
                    <a:pt x="71" y="3"/>
                    <a:pt x="71" y="2"/>
                    <a:pt x="71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8" y="2"/>
                    <a:pt x="67" y="3"/>
                    <a:pt x="66" y="4"/>
                  </a:cubicBezTo>
                  <a:cubicBezTo>
                    <a:pt x="65" y="5"/>
                    <a:pt x="64" y="5"/>
                    <a:pt x="6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685"/>
            <p:cNvSpPr>
              <a:spLocks/>
            </p:cNvSpPr>
            <p:nvPr/>
          </p:nvSpPr>
          <p:spPr bwMode="auto">
            <a:xfrm>
              <a:off x="11558589" y="6018213"/>
              <a:ext cx="142875" cy="139700"/>
            </a:xfrm>
            <a:custGeom>
              <a:avLst/>
              <a:gdLst>
                <a:gd name="T0" fmla="*/ 23 w 45"/>
                <a:gd name="T1" fmla="*/ 43 h 44"/>
                <a:gd name="T2" fmla="*/ 38 w 45"/>
                <a:gd name="T3" fmla="*/ 37 h 44"/>
                <a:gd name="T4" fmla="*/ 43 w 45"/>
                <a:gd name="T5" fmla="*/ 19 h 44"/>
                <a:gd name="T6" fmla="*/ 31 w 45"/>
                <a:gd name="T7" fmla="*/ 3 h 44"/>
                <a:gd name="T8" fmla="*/ 8 w 45"/>
                <a:gd name="T9" fmla="*/ 8 h 44"/>
                <a:gd name="T10" fmla="*/ 3 w 45"/>
                <a:gd name="T11" fmla="*/ 31 h 44"/>
                <a:gd name="T12" fmla="*/ 11 w 45"/>
                <a:gd name="T13" fmla="*/ 40 h 44"/>
                <a:gd name="T14" fmla="*/ 23 w 45"/>
                <a:gd name="T15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44">
                  <a:moveTo>
                    <a:pt x="23" y="43"/>
                  </a:moveTo>
                  <a:cubicBezTo>
                    <a:pt x="28" y="44"/>
                    <a:pt x="34" y="41"/>
                    <a:pt x="38" y="37"/>
                  </a:cubicBezTo>
                  <a:cubicBezTo>
                    <a:pt x="42" y="33"/>
                    <a:pt x="45" y="25"/>
                    <a:pt x="43" y="19"/>
                  </a:cubicBezTo>
                  <a:cubicBezTo>
                    <a:pt x="42" y="12"/>
                    <a:pt x="37" y="6"/>
                    <a:pt x="31" y="3"/>
                  </a:cubicBezTo>
                  <a:cubicBezTo>
                    <a:pt x="23" y="0"/>
                    <a:pt x="14" y="2"/>
                    <a:pt x="8" y="8"/>
                  </a:cubicBezTo>
                  <a:cubicBezTo>
                    <a:pt x="2" y="14"/>
                    <a:pt x="0" y="23"/>
                    <a:pt x="3" y="31"/>
                  </a:cubicBezTo>
                  <a:cubicBezTo>
                    <a:pt x="5" y="34"/>
                    <a:pt x="8" y="38"/>
                    <a:pt x="11" y="40"/>
                  </a:cubicBezTo>
                  <a:cubicBezTo>
                    <a:pt x="15" y="42"/>
                    <a:pt x="19" y="43"/>
                    <a:pt x="23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Freeform 686"/>
            <p:cNvSpPr>
              <a:spLocks/>
            </p:cNvSpPr>
            <p:nvPr/>
          </p:nvSpPr>
          <p:spPr bwMode="auto">
            <a:xfrm>
              <a:off x="10987089" y="6469063"/>
              <a:ext cx="31750" cy="209550"/>
            </a:xfrm>
            <a:custGeom>
              <a:avLst/>
              <a:gdLst>
                <a:gd name="T0" fmla="*/ 4 w 10"/>
                <a:gd name="T1" fmla="*/ 1 h 66"/>
                <a:gd name="T2" fmla="*/ 1 w 10"/>
                <a:gd name="T3" fmla="*/ 0 h 66"/>
                <a:gd name="T4" fmla="*/ 0 w 10"/>
                <a:gd name="T5" fmla="*/ 57 h 66"/>
                <a:gd name="T6" fmla="*/ 5 w 10"/>
                <a:gd name="T7" fmla="*/ 65 h 66"/>
                <a:gd name="T8" fmla="*/ 10 w 10"/>
                <a:gd name="T9" fmla="*/ 66 h 66"/>
                <a:gd name="T10" fmla="*/ 10 w 10"/>
                <a:gd name="T11" fmla="*/ 64 h 66"/>
                <a:gd name="T12" fmla="*/ 5 w 10"/>
                <a:gd name="T13" fmla="*/ 62 h 66"/>
                <a:gd name="T14" fmla="*/ 4 w 10"/>
                <a:gd name="T15" fmla="*/ 56 h 66"/>
                <a:gd name="T16" fmla="*/ 4 w 10"/>
                <a:gd name="T17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66">
                  <a:moveTo>
                    <a:pt x="4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1"/>
                    <a:pt x="1" y="62"/>
                    <a:pt x="5" y="65"/>
                  </a:cubicBezTo>
                  <a:cubicBezTo>
                    <a:pt x="6" y="66"/>
                    <a:pt x="8" y="66"/>
                    <a:pt x="10" y="66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8" y="64"/>
                    <a:pt x="6" y="63"/>
                    <a:pt x="5" y="62"/>
                  </a:cubicBezTo>
                  <a:cubicBezTo>
                    <a:pt x="3" y="60"/>
                    <a:pt x="4" y="59"/>
                    <a:pt x="4" y="56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" name="Freeform 687"/>
            <p:cNvSpPr>
              <a:spLocks/>
            </p:cNvSpPr>
            <p:nvPr/>
          </p:nvSpPr>
          <p:spPr bwMode="auto">
            <a:xfrm>
              <a:off x="1546226" y="70627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" name="Freeform 688"/>
            <p:cNvSpPr>
              <a:spLocks/>
            </p:cNvSpPr>
            <p:nvPr/>
          </p:nvSpPr>
          <p:spPr bwMode="auto">
            <a:xfrm>
              <a:off x="1546226" y="70627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Freeform 689"/>
            <p:cNvSpPr>
              <a:spLocks/>
            </p:cNvSpPr>
            <p:nvPr/>
          </p:nvSpPr>
          <p:spPr bwMode="auto">
            <a:xfrm>
              <a:off x="1565276" y="7081838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" name="Freeform 690"/>
            <p:cNvSpPr>
              <a:spLocks/>
            </p:cNvSpPr>
            <p:nvPr/>
          </p:nvSpPr>
          <p:spPr bwMode="auto">
            <a:xfrm>
              <a:off x="1657351" y="7542213"/>
              <a:ext cx="631825" cy="349250"/>
            </a:xfrm>
            <a:custGeom>
              <a:avLst/>
              <a:gdLst>
                <a:gd name="T0" fmla="*/ 0 w 199"/>
                <a:gd name="T1" fmla="*/ 105 h 110"/>
                <a:gd name="T2" fmla="*/ 12 w 199"/>
                <a:gd name="T3" fmla="*/ 110 h 110"/>
                <a:gd name="T4" fmla="*/ 187 w 199"/>
                <a:gd name="T5" fmla="*/ 26 h 110"/>
                <a:gd name="T6" fmla="*/ 196 w 199"/>
                <a:gd name="T7" fmla="*/ 16 h 110"/>
                <a:gd name="T8" fmla="*/ 199 w 199"/>
                <a:gd name="T9" fmla="*/ 7 h 110"/>
                <a:gd name="T10" fmla="*/ 199 w 199"/>
                <a:gd name="T11" fmla="*/ 0 h 110"/>
                <a:gd name="T12" fmla="*/ 192 w 199"/>
                <a:gd name="T13" fmla="*/ 8 h 110"/>
                <a:gd name="T14" fmla="*/ 187 w 199"/>
                <a:gd name="T15" fmla="*/ 12 h 110"/>
                <a:gd name="T16" fmla="*/ 180 w 199"/>
                <a:gd name="T17" fmla="*/ 16 h 110"/>
                <a:gd name="T18" fmla="*/ 0 w 199"/>
                <a:gd name="T19" fmla="*/ 10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9" h="110">
                  <a:moveTo>
                    <a:pt x="0" y="105"/>
                  </a:moveTo>
                  <a:cubicBezTo>
                    <a:pt x="12" y="110"/>
                    <a:pt x="12" y="110"/>
                    <a:pt x="12" y="110"/>
                  </a:cubicBezTo>
                  <a:cubicBezTo>
                    <a:pt x="187" y="26"/>
                    <a:pt x="187" y="26"/>
                    <a:pt x="187" y="26"/>
                  </a:cubicBezTo>
                  <a:cubicBezTo>
                    <a:pt x="190" y="24"/>
                    <a:pt x="194" y="20"/>
                    <a:pt x="196" y="16"/>
                  </a:cubicBezTo>
                  <a:cubicBezTo>
                    <a:pt x="198" y="13"/>
                    <a:pt x="199" y="10"/>
                    <a:pt x="199" y="7"/>
                  </a:cubicBezTo>
                  <a:cubicBezTo>
                    <a:pt x="199" y="4"/>
                    <a:pt x="199" y="2"/>
                    <a:pt x="199" y="0"/>
                  </a:cubicBezTo>
                  <a:cubicBezTo>
                    <a:pt x="197" y="3"/>
                    <a:pt x="195" y="5"/>
                    <a:pt x="192" y="8"/>
                  </a:cubicBezTo>
                  <a:cubicBezTo>
                    <a:pt x="190" y="9"/>
                    <a:pt x="189" y="11"/>
                    <a:pt x="187" y="12"/>
                  </a:cubicBezTo>
                  <a:cubicBezTo>
                    <a:pt x="185" y="14"/>
                    <a:pt x="182" y="15"/>
                    <a:pt x="180" y="16"/>
                  </a:cubicBezTo>
                  <a:cubicBezTo>
                    <a:pt x="0" y="105"/>
                    <a:pt x="0" y="105"/>
                    <a:pt x="0" y="1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" name="Freeform 691"/>
            <p:cNvSpPr>
              <a:spLocks/>
            </p:cNvSpPr>
            <p:nvPr/>
          </p:nvSpPr>
          <p:spPr bwMode="auto">
            <a:xfrm>
              <a:off x="1762126" y="7561263"/>
              <a:ext cx="587375" cy="339725"/>
            </a:xfrm>
            <a:custGeom>
              <a:avLst/>
              <a:gdLst>
                <a:gd name="T0" fmla="*/ 0 w 185"/>
                <a:gd name="T1" fmla="*/ 102 h 107"/>
                <a:gd name="T2" fmla="*/ 11 w 185"/>
                <a:gd name="T3" fmla="*/ 107 h 107"/>
                <a:gd name="T4" fmla="*/ 170 w 185"/>
                <a:gd name="T5" fmla="*/ 29 h 107"/>
                <a:gd name="T6" fmla="*/ 184 w 185"/>
                <a:gd name="T7" fmla="*/ 14 h 107"/>
                <a:gd name="T8" fmla="*/ 185 w 185"/>
                <a:gd name="T9" fmla="*/ 6 h 107"/>
                <a:gd name="T10" fmla="*/ 185 w 185"/>
                <a:gd name="T11" fmla="*/ 0 h 107"/>
                <a:gd name="T12" fmla="*/ 179 w 185"/>
                <a:gd name="T13" fmla="*/ 9 h 107"/>
                <a:gd name="T14" fmla="*/ 174 w 185"/>
                <a:gd name="T15" fmla="*/ 15 h 107"/>
                <a:gd name="T16" fmla="*/ 166 w 185"/>
                <a:gd name="T17" fmla="*/ 20 h 107"/>
                <a:gd name="T18" fmla="*/ 0 w 185"/>
                <a:gd name="T19" fmla="*/ 10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5" h="107">
                  <a:moveTo>
                    <a:pt x="0" y="102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77" y="26"/>
                    <a:pt x="182" y="21"/>
                    <a:pt x="184" y="14"/>
                  </a:cubicBezTo>
                  <a:cubicBezTo>
                    <a:pt x="185" y="11"/>
                    <a:pt x="185" y="8"/>
                    <a:pt x="185" y="6"/>
                  </a:cubicBezTo>
                  <a:cubicBezTo>
                    <a:pt x="185" y="4"/>
                    <a:pt x="185" y="2"/>
                    <a:pt x="185" y="0"/>
                  </a:cubicBezTo>
                  <a:cubicBezTo>
                    <a:pt x="183" y="3"/>
                    <a:pt x="182" y="6"/>
                    <a:pt x="179" y="9"/>
                  </a:cubicBezTo>
                  <a:cubicBezTo>
                    <a:pt x="178" y="11"/>
                    <a:pt x="176" y="13"/>
                    <a:pt x="174" y="15"/>
                  </a:cubicBezTo>
                  <a:cubicBezTo>
                    <a:pt x="171" y="17"/>
                    <a:pt x="169" y="18"/>
                    <a:pt x="166" y="20"/>
                  </a:cubicBezTo>
                  <a:cubicBezTo>
                    <a:pt x="0" y="102"/>
                    <a:pt x="0" y="102"/>
                    <a:pt x="0" y="1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" name="Freeform 692"/>
            <p:cNvSpPr>
              <a:spLocks/>
            </p:cNvSpPr>
            <p:nvPr/>
          </p:nvSpPr>
          <p:spPr bwMode="auto">
            <a:xfrm>
              <a:off x="1774826" y="7205663"/>
              <a:ext cx="412750" cy="542925"/>
            </a:xfrm>
            <a:custGeom>
              <a:avLst/>
              <a:gdLst>
                <a:gd name="T0" fmla="*/ 30 w 130"/>
                <a:gd name="T1" fmla="*/ 171 h 171"/>
                <a:gd name="T2" fmla="*/ 54 w 130"/>
                <a:gd name="T3" fmla="*/ 159 h 171"/>
                <a:gd name="T4" fmla="*/ 56 w 130"/>
                <a:gd name="T5" fmla="*/ 141 h 171"/>
                <a:gd name="T6" fmla="*/ 72 w 130"/>
                <a:gd name="T7" fmla="*/ 94 h 171"/>
                <a:gd name="T8" fmla="*/ 90 w 130"/>
                <a:gd name="T9" fmla="*/ 63 h 171"/>
                <a:gd name="T10" fmla="*/ 100 w 130"/>
                <a:gd name="T11" fmla="*/ 51 h 171"/>
                <a:gd name="T12" fmla="*/ 105 w 130"/>
                <a:gd name="T13" fmla="*/ 45 h 171"/>
                <a:gd name="T14" fmla="*/ 80 w 130"/>
                <a:gd name="T15" fmla="*/ 99 h 171"/>
                <a:gd name="T16" fmla="*/ 93 w 130"/>
                <a:gd name="T17" fmla="*/ 99 h 171"/>
                <a:gd name="T18" fmla="*/ 129 w 130"/>
                <a:gd name="T19" fmla="*/ 29 h 171"/>
                <a:gd name="T20" fmla="*/ 130 w 130"/>
                <a:gd name="T21" fmla="*/ 20 h 171"/>
                <a:gd name="T22" fmla="*/ 127 w 130"/>
                <a:gd name="T23" fmla="*/ 15 h 171"/>
                <a:gd name="T24" fmla="*/ 119 w 130"/>
                <a:gd name="T25" fmla="*/ 18 h 171"/>
                <a:gd name="T26" fmla="*/ 99 w 130"/>
                <a:gd name="T27" fmla="*/ 13 h 171"/>
                <a:gd name="T28" fmla="*/ 93 w 130"/>
                <a:gd name="T29" fmla="*/ 7 h 171"/>
                <a:gd name="T30" fmla="*/ 89 w 130"/>
                <a:gd name="T31" fmla="*/ 0 h 171"/>
                <a:gd name="T32" fmla="*/ 55 w 130"/>
                <a:gd name="T33" fmla="*/ 26 h 171"/>
                <a:gd name="T34" fmla="*/ 31 w 130"/>
                <a:gd name="T35" fmla="*/ 46 h 171"/>
                <a:gd name="T36" fmla="*/ 0 w 130"/>
                <a:gd name="T37" fmla="*/ 76 h 171"/>
                <a:gd name="T38" fmla="*/ 14 w 130"/>
                <a:gd name="T39" fmla="*/ 76 h 171"/>
                <a:gd name="T40" fmla="*/ 23 w 130"/>
                <a:gd name="T41" fmla="*/ 68 h 171"/>
                <a:gd name="T42" fmla="*/ 37 w 130"/>
                <a:gd name="T43" fmla="*/ 56 h 171"/>
                <a:gd name="T44" fmla="*/ 58 w 130"/>
                <a:gd name="T45" fmla="*/ 40 h 171"/>
                <a:gd name="T46" fmla="*/ 50 w 130"/>
                <a:gd name="T47" fmla="*/ 59 h 171"/>
                <a:gd name="T48" fmla="*/ 39 w 130"/>
                <a:gd name="T49" fmla="*/ 91 h 171"/>
                <a:gd name="T50" fmla="*/ 32 w 130"/>
                <a:gd name="T51" fmla="*/ 134 h 171"/>
                <a:gd name="T52" fmla="*/ 30 w 130"/>
                <a:gd name="T53" fmla="*/ 156 h 171"/>
                <a:gd name="T54" fmla="*/ 30 w 130"/>
                <a:gd name="T5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0" h="171">
                  <a:moveTo>
                    <a:pt x="30" y="171"/>
                  </a:moveTo>
                  <a:cubicBezTo>
                    <a:pt x="54" y="159"/>
                    <a:pt x="54" y="159"/>
                    <a:pt x="54" y="159"/>
                  </a:cubicBezTo>
                  <a:cubicBezTo>
                    <a:pt x="55" y="153"/>
                    <a:pt x="55" y="147"/>
                    <a:pt x="56" y="141"/>
                  </a:cubicBezTo>
                  <a:cubicBezTo>
                    <a:pt x="59" y="125"/>
                    <a:pt x="64" y="109"/>
                    <a:pt x="72" y="94"/>
                  </a:cubicBezTo>
                  <a:cubicBezTo>
                    <a:pt x="77" y="83"/>
                    <a:pt x="83" y="72"/>
                    <a:pt x="90" y="63"/>
                  </a:cubicBezTo>
                  <a:cubicBezTo>
                    <a:pt x="94" y="59"/>
                    <a:pt x="97" y="55"/>
                    <a:pt x="100" y="51"/>
                  </a:cubicBezTo>
                  <a:cubicBezTo>
                    <a:pt x="102" y="49"/>
                    <a:pt x="104" y="47"/>
                    <a:pt x="105" y="45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30" y="27"/>
                    <a:pt x="130" y="22"/>
                    <a:pt x="130" y="20"/>
                  </a:cubicBezTo>
                  <a:cubicBezTo>
                    <a:pt x="129" y="19"/>
                    <a:pt x="128" y="17"/>
                    <a:pt x="127" y="15"/>
                  </a:cubicBezTo>
                  <a:cubicBezTo>
                    <a:pt x="124" y="16"/>
                    <a:pt x="122" y="17"/>
                    <a:pt x="119" y="18"/>
                  </a:cubicBezTo>
                  <a:cubicBezTo>
                    <a:pt x="112" y="19"/>
                    <a:pt x="105" y="17"/>
                    <a:pt x="99" y="13"/>
                  </a:cubicBezTo>
                  <a:cubicBezTo>
                    <a:pt x="96" y="11"/>
                    <a:pt x="94" y="9"/>
                    <a:pt x="93" y="7"/>
                  </a:cubicBezTo>
                  <a:cubicBezTo>
                    <a:pt x="91" y="5"/>
                    <a:pt x="90" y="3"/>
                    <a:pt x="89" y="0"/>
                  </a:cubicBezTo>
                  <a:cubicBezTo>
                    <a:pt x="78" y="8"/>
                    <a:pt x="66" y="17"/>
                    <a:pt x="55" y="26"/>
                  </a:cubicBezTo>
                  <a:cubicBezTo>
                    <a:pt x="47" y="32"/>
                    <a:pt x="39" y="39"/>
                    <a:pt x="31" y="46"/>
                  </a:cubicBezTo>
                  <a:cubicBezTo>
                    <a:pt x="21" y="55"/>
                    <a:pt x="10" y="65"/>
                    <a:pt x="0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7" y="73"/>
                    <a:pt x="20" y="70"/>
                    <a:pt x="23" y="68"/>
                  </a:cubicBezTo>
                  <a:cubicBezTo>
                    <a:pt x="27" y="64"/>
                    <a:pt x="32" y="60"/>
                    <a:pt x="37" y="56"/>
                  </a:cubicBezTo>
                  <a:cubicBezTo>
                    <a:pt x="44" y="50"/>
                    <a:pt x="51" y="45"/>
                    <a:pt x="58" y="40"/>
                  </a:cubicBezTo>
                  <a:cubicBezTo>
                    <a:pt x="55" y="46"/>
                    <a:pt x="52" y="53"/>
                    <a:pt x="50" y="59"/>
                  </a:cubicBezTo>
                  <a:cubicBezTo>
                    <a:pt x="46" y="69"/>
                    <a:pt x="42" y="80"/>
                    <a:pt x="39" y="91"/>
                  </a:cubicBezTo>
                  <a:cubicBezTo>
                    <a:pt x="36" y="105"/>
                    <a:pt x="33" y="119"/>
                    <a:pt x="32" y="134"/>
                  </a:cubicBezTo>
                  <a:cubicBezTo>
                    <a:pt x="31" y="141"/>
                    <a:pt x="30" y="149"/>
                    <a:pt x="30" y="156"/>
                  </a:cubicBezTo>
                  <a:cubicBezTo>
                    <a:pt x="30" y="161"/>
                    <a:pt x="30" y="166"/>
                    <a:pt x="30" y="1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" name="Freeform 693"/>
            <p:cNvSpPr>
              <a:spLocks/>
            </p:cNvSpPr>
            <p:nvPr/>
          </p:nvSpPr>
          <p:spPr bwMode="auto">
            <a:xfrm>
              <a:off x="2095501" y="7138988"/>
              <a:ext cx="111125" cy="104775"/>
            </a:xfrm>
            <a:custGeom>
              <a:avLst/>
              <a:gdLst>
                <a:gd name="T0" fmla="*/ 17 w 35"/>
                <a:gd name="T1" fmla="*/ 33 h 33"/>
                <a:gd name="T2" fmla="*/ 30 w 35"/>
                <a:gd name="T3" fmla="*/ 25 h 33"/>
                <a:gd name="T4" fmla="*/ 28 w 35"/>
                <a:gd name="T5" fmla="*/ 5 h 33"/>
                <a:gd name="T6" fmla="*/ 13 w 35"/>
                <a:gd name="T7" fmla="*/ 1 h 33"/>
                <a:gd name="T8" fmla="*/ 2 w 35"/>
                <a:gd name="T9" fmla="*/ 10 h 33"/>
                <a:gd name="T10" fmla="*/ 3 w 35"/>
                <a:gd name="T11" fmla="*/ 25 h 33"/>
                <a:gd name="T12" fmla="*/ 17 w 35"/>
                <a:gd name="T1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3">
                  <a:moveTo>
                    <a:pt x="17" y="33"/>
                  </a:moveTo>
                  <a:cubicBezTo>
                    <a:pt x="22" y="33"/>
                    <a:pt x="27" y="30"/>
                    <a:pt x="30" y="25"/>
                  </a:cubicBezTo>
                  <a:cubicBezTo>
                    <a:pt x="35" y="19"/>
                    <a:pt x="34" y="10"/>
                    <a:pt x="28" y="5"/>
                  </a:cubicBezTo>
                  <a:cubicBezTo>
                    <a:pt x="24" y="1"/>
                    <a:pt x="19" y="0"/>
                    <a:pt x="13" y="1"/>
                  </a:cubicBezTo>
                  <a:cubicBezTo>
                    <a:pt x="8" y="1"/>
                    <a:pt x="4" y="5"/>
                    <a:pt x="2" y="10"/>
                  </a:cubicBezTo>
                  <a:cubicBezTo>
                    <a:pt x="0" y="15"/>
                    <a:pt x="0" y="21"/>
                    <a:pt x="3" y="25"/>
                  </a:cubicBezTo>
                  <a:cubicBezTo>
                    <a:pt x="6" y="30"/>
                    <a:pt x="11" y="32"/>
                    <a:pt x="1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" name="Freeform 694"/>
            <p:cNvSpPr>
              <a:spLocks/>
            </p:cNvSpPr>
            <p:nvPr/>
          </p:nvSpPr>
          <p:spPr bwMode="auto">
            <a:xfrm>
              <a:off x="3884614" y="70627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" name="Freeform 695"/>
            <p:cNvSpPr>
              <a:spLocks/>
            </p:cNvSpPr>
            <p:nvPr/>
          </p:nvSpPr>
          <p:spPr bwMode="auto">
            <a:xfrm>
              <a:off x="3884614" y="70627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" name="Freeform 696"/>
            <p:cNvSpPr>
              <a:spLocks/>
            </p:cNvSpPr>
            <p:nvPr/>
          </p:nvSpPr>
          <p:spPr bwMode="auto">
            <a:xfrm>
              <a:off x="3903664" y="7081838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" name="Freeform 697"/>
            <p:cNvSpPr>
              <a:spLocks/>
            </p:cNvSpPr>
            <p:nvPr/>
          </p:nvSpPr>
          <p:spPr bwMode="auto">
            <a:xfrm>
              <a:off x="3960814" y="7265988"/>
              <a:ext cx="762000" cy="603250"/>
            </a:xfrm>
            <a:custGeom>
              <a:avLst/>
              <a:gdLst>
                <a:gd name="T0" fmla="*/ 15 w 240"/>
                <a:gd name="T1" fmla="*/ 154 h 190"/>
                <a:gd name="T2" fmla="*/ 19 w 240"/>
                <a:gd name="T3" fmla="*/ 147 h 190"/>
                <a:gd name="T4" fmla="*/ 15 w 240"/>
                <a:gd name="T5" fmla="*/ 145 h 190"/>
                <a:gd name="T6" fmla="*/ 17 w 240"/>
                <a:gd name="T7" fmla="*/ 141 h 190"/>
                <a:gd name="T8" fmla="*/ 21 w 240"/>
                <a:gd name="T9" fmla="*/ 143 h 190"/>
                <a:gd name="T10" fmla="*/ 66 w 240"/>
                <a:gd name="T11" fmla="*/ 67 h 190"/>
                <a:gd name="T12" fmla="*/ 64 w 240"/>
                <a:gd name="T13" fmla="*/ 66 h 190"/>
                <a:gd name="T14" fmla="*/ 88 w 240"/>
                <a:gd name="T15" fmla="*/ 32 h 190"/>
                <a:gd name="T16" fmla="*/ 143 w 240"/>
                <a:gd name="T17" fmla="*/ 0 h 190"/>
                <a:gd name="T18" fmla="*/ 213 w 240"/>
                <a:gd name="T19" fmla="*/ 47 h 190"/>
                <a:gd name="T20" fmla="*/ 226 w 240"/>
                <a:gd name="T21" fmla="*/ 52 h 190"/>
                <a:gd name="T22" fmla="*/ 224 w 240"/>
                <a:gd name="T23" fmla="*/ 63 h 190"/>
                <a:gd name="T24" fmla="*/ 218 w 240"/>
                <a:gd name="T25" fmla="*/ 62 h 190"/>
                <a:gd name="T26" fmla="*/ 201 w 240"/>
                <a:gd name="T27" fmla="*/ 148 h 190"/>
                <a:gd name="T28" fmla="*/ 238 w 240"/>
                <a:gd name="T29" fmla="*/ 140 h 190"/>
                <a:gd name="T30" fmla="*/ 240 w 240"/>
                <a:gd name="T31" fmla="*/ 143 h 190"/>
                <a:gd name="T32" fmla="*/ 200 w 240"/>
                <a:gd name="T33" fmla="*/ 153 h 190"/>
                <a:gd name="T34" fmla="*/ 195 w 240"/>
                <a:gd name="T35" fmla="*/ 179 h 190"/>
                <a:gd name="T36" fmla="*/ 199 w 240"/>
                <a:gd name="T37" fmla="*/ 180 h 190"/>
                <a:gd name="T38" fmla="*/ 199 w 240"/>
                <a:gd name="T39" fmla="*/ 184 h 190"/>
                <a:gd name="T40" fmla="*/ 194 w 240"/>
                <a:gd name="T41" fmla="*/ 184 h 190"/>
                <a:gd name="T42" fmla="*/ 193 w 240"/>
                <a:gd name="T43" fmla="*/ 190 h 190"/>
                <a:gd name="T44" fmla="*/ 188 w 240"/>
                <a:gd name="T45" fmla="*/ 189 h 190"/>
                <a:gd name="T46" fmla="*/ 190 w 240"/>
                <a:gd name="T47" fmla="*/ 183 h 190"/>
                <a:gd name="T48" fmla="*/ 185 w 240"/>
                <a:gd name="T49" fmla="*/ 182 h 190"/>
                <a:gd name="T50" fmla="*/ 186 w 240"/>
                <a:gd name="T51" fmla="*/ 178 h 190"/>
                <a:gd name="T52" fmla="*/ 191 w 240"/>
                <a:gd name="T53" fmla="*/ 179 h 190"/>
                <a:gd name="T54" fmla="*/ 196 w 240"/>
                <a:gd name="T55" fmla="*/ 153 h 190"/>
                <a:gd name="T56" fmla="*/ 99 w 240"/>
                <a:gd name="T57" fmla="*/ 153 h 190"/>
                <a:gd name="T58" fmla="*/ 92 w 240"/>
                <a:gd name="T59" fmla="*/ 169 h 190"/>
                <a:gd name="T60" fmla="*/ 142 w 240"/>
                <a:gd name="T61" fmla="*/ 168 h 190"/>
                <a:gd name="T62" fmla="*/ 166 w 240"/>
                <a:gd name="T63" fmla="*/ 161 h 190"/>
                <a:gd name="T64" fmla="*/ 170 w 240"/>
                <a:gd name="T65" fmla="*/ 166 h 190"/>
                <a:gd name="T66" fmla="*/ 141 w 240"/>
                <a:gd name="T67" fmla="*/ 173 h 190"/>
                <a:gd name="T68" fmla="*/ 0 w 240"/>
                <a:gd name="T69" fmla="*/ 175 h 190"/>
                <a:gd name="T70" fmla="*/ 0 w 240"/>
                <a:gd name="T71" fmla="*/ 169 h 190"/>
                <a:gd name="T72" fmla="*/ 79 w 240"/>
                <a:gd name="T73" fmla="*/ 169 h 190"/>
                <a:gd name="T74" fmla="*/ 83 w 240"/>
                <a:gd name="T75" fmla="*/ 154 h 190"/>
                <a:gd name="T76" fmla="*/ 76 w 240"/>
                <a:gd name="T77" fmla="*/ 154 h 190"/>
                <a:gd name="T78" fmla="*/ 76 w 240"/>
                <a:gd name="T79" fmla="*/ 148 h 190"/>
                <a:gd name="T80" fmla="*/ 84 w 240"/>
                <a:gd name="T81" fmla="*/ 148 h 190"/>
                <a:gd name="T82" fmla="*/ 104 w 240"/>
                <a:gd name="T83" fmla="*/ 70 h 190"/>
                <a:gd name="T84" fmla="*/ 124 w 240"/>
                <a:gd name="T85" fmla="*/ 30 h 190"/>
                <a:gd name="T86" fmla="*/ 104 w 240"/>
                <a:gd name="T87" fmla="*/ 39 h 190"/>
                <a:gd name="T88" fmla="*/ 94 w 240"/>
                <a:gd name="T89" fmla="*/ 48 h 190"/>
                <a:gd name="T90" fmla="*/ 74 w 240"/>
                <a:gd name="T91" fmla="*/ 70 h 190"/>
                <a:gd name="T92" fmla="*/ 69 w 240"/>
                <a:gd name="T93" fmla="*/ 69 h 190"/>
                <a:gd name="T94" fmla="*/ 25 w 240"/>
                <a:gd name="T95" fmla="*/ 145 h 190"/>
                <a:gd name="T96" fmla="*/ 29 w 240"/>
                <a:gd name="T97" fmla="*/ 147 h 190"/>
                <a:gd name="T98" fmla="*/ 27 w 240"/>
                <a:gd name="T99" fmla="*/ 151 h 190"/>
                <a:gd name="T100" fmla="*/ 22 w 240"/>
                <a:gd name="T101" fmla="*/ 149 h 190"/>
                <a:gd name="T102" fmla="*/ 18 w 240"/>
                <a:gd name="T103" fmla="*/ 155 h 190"/>
                <a:gd name="T104" fmla="*/ 15 w 240"/>
                <a:gd name="T105" fmla="*/ 15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0" h="190">
                  <a:moveTo>
                    <a:pt x="15" y="154"/>
                  </a:moveTo>
                  <a:cubicBezTo>
                    <a:pt x="16" y="151"/>
                    <a:pt x="18" y="149"/>
                    <a:pt x="19" y="147"/>
                  </a:cubicBezTo>
                  <a:cubicBezTo>
                    <a:pt x="18" y="146"/>
                    <a:pt x="16" y="145"/>
                    <a:pt x="15" y="145"/>
                  </a:cubicBezTo>
                  <a:cubicBezTo>
                    <a:pt x="16" y="143"/>
                    <a:pt x="16" y="142"/>
                    <a:pt x="17" y="141"/>
                  </a:cubicBezTo>
                  <a:cubicBezTo>
                    <a:pt x="19" y="142"/>
                    <a:pt x="20" y="142"/>
                    <a:pt x="21" y="143"/>
                  </a:cubicBezTo>
                  <a:cubicBezTo>
                    <a:pt x="36" y="118"/>
                    <a:pt x="51" y="92"/>
                    <a:pt x="66" y="67"/>
                  </a:cubicBezTo>
                  <a:cubicBezTo>
                    <a:pt x="65" y="67"/>
                    <a:pt x="64" y="66"/>
                    <a:pt x="64" y="66"/>
                  </a:cubicBezTo>
                  <a:cubicBezTo>
                    <a:pt x="72" y="55"/>
                    <a:pt x="80" y="43"/>
                    <a:pt x="88" y="32"/>
                  </a:cubicBezTo>
                  <a:cubicBezTo>
                    <a:pt x="106" y="21"/>
                    <a:pt x="124" y="10"/>
                    <a:pt x="143" y="0"/>
                  </a:cubicBezTo>
                  <a:cubicBezTo>
                    <a:pt x="165" y="11"/>
                    <a:pt x="189" y="29"/>
                    <a:pt x="213" y="47"/>
                  </a:cubicBezTo>
                  <a:cubicBezTo>
                    <a:pt x="217" y="49"/>
                    <a:pt x="221" y="50"/>
                    <a:pt x="226" y="52"/>
                  </a:cubicBezTo>
                  <a:cubicBezTo>
                    <a:pt x="225" y="56"/>
                    <a:pt x="225" y="59"/>
                    <a:pt x="224" y="63"/>
                  </a:cubicBezTo>
                  <a:cubicBezTo>
                    <a:pt x="222" y="63"/>
                    <a:pt x="220" y="62"/>
                    <a:pt x="218" y="62"/>
                  </a:cubicBezTo>
                  <a:cubicBezTo>
                    <a:pt x="213" y="91"/>
                    <a:pt x="207" y="119"/>
                    <a:pt x="201" y="148"/>
                  </a:cubicBezTo>
                  <a:cubicBezTo>
                    <a:pt x="216" y="148"/>
                    <a:pt x="228" y="146"/>
                    <a:pt x="238" y="140"/>
                  </a:cubicBezTo>
                  <a:cubicBezTo>
                    <a:pt x="238" y="141"/>
                    <a:pt x="239" y="142"/>
                    <a:pt x="240" y="143"/>
                  </a:cubicBezTo>
                  <a:cubicBezTo>
                    <a:pt x="231" y="152"/>
                    <a:pt x="217" y="154"/>
                    <a:pt x="200" y="153"/>
                  </a:cubicBezTo>
                  <a:cubicBezTo>
                    <a:pt x="198" y="162"/>
                    <a:pt x="197" y="170"/>
                    <a:pt x="195" y="179"/>
                  </a:cubicBezTo>
                  <a:cubicBezTo>
                    <a:pt x="197" y="179"/>
                    <a:pt x="198" y="180"/>
                    <a:pt x="199" y="180"/>
                  </a:cubicBezTo>
                  <a:cubicBezTo>
                    <a:pt x="199" y="181"/>
                    <a:pt x="199" y="183"/>
                    <a:pt x="199" y="184"/>
                  </a:cubicBezTo>
                  <a:cubicBezTo>
                    <a:pt x="197" y="184"/>
                    <a:pt x="196" y="184"/>
                    <a:pt x="194" y="184"/>
                  </a:cubicBezTo>
                  <a:cubicBezTo>
                    <a:pt x="194" y="186"/>
                    <a:pt x="193" y="188"/>
                    <a:pt x="193" y="190"/>
                  </a:cubicBezTo>
                  <a:cubicBezTo>
                    <a:pt x="191" y="190"/>
                    <a:pt x="190" y="190"/>
                    <a:pt x="188" y="189"/>
                  </a:cubicBezTo>
                  <a:cubicBezTo>
                    <a:pt x="189" y="187"/>
                    <a:pt x="189" y="185"/>
                    <a:pt x="190" y="183"/>
                  </a:cubicBezTo>
                  <a:cubicBezTo>
                    <a:pt x="188" y="182"/>
                    <a:pt x="187" y="182"/>
                    <a:pt x="185" y="182"/>
                  </a:cubicBezTo>
                  <a:cubicBezTo>
                    <a:pt x="185" y="180"/>
                    <a:pt x="186" y="179"/>
                    <a:pt x="186" y="178"/>
                  </a:cubicBezTo>
                  <a:cubicBezTo>
                    <a:pt x="188" y="178"/>
                    <a:pt x="189" y="178"/>
                    <a:pt x="191" y="179"/>
                  </a:cubicBezTo>
                  <a:cubicBezTo>
                    <a:pt x="192" y="170"/>
                    <a:pt x="194" y="162"/>
                    <a:pt x="196" y="153"/>
                  </a:cubicBezTo>
                  <a:cubicBezTo>
                    <a:pt x="163" y="153"/>
                    <a:pt x="131" y="153"/>
                    <a:pt x="99" y="153"/>
                  </a:cubicBezTo>
                  <a:cubicBezTo>
                    <a:pt x="97" y="159"/>
                    <a:pt x="95" y="164"/>
                    <a:pt x="92" y="169"/>
                  </a:cubicBezTo>
                  <a:cubicBezTo>
                    <a:pt x="109" y="168"/>
                    <a:pt x="126" y="168"/>
                    <a:pt x="142" y="168"/>
                  </a:cubicBezTo>
                  <a:cubicBezTo>
                    <a:pt x="152" y="167"/>
                    <a:pt x="160" y="164"/>
                    <a:pt x="166" y="161"/>
                  </a:cubicBezTo>
                  <a:cubicBezTo>
                    <a:pt x="167" y="162"/>
                    <a:pt x="169" y="164"/>
                    <a:pt x="170" y="166"/>
                  </a:cubicBezTo>
                  <a:cubicBezTo>
                    <a:pt x="160" y="170"/>
                    <a:pt x="150" y="173"/>
                    <a:pt x="141" y="173"/>
                  </a:cubicBezTo>
                  <a:cubicBezTo>
                    <a:pt x="94" y="174"/>
                    <a:pt x="47" y="174"/>
                    <a:pt x="0" y="175"/>
                  </a:cubicBezTo>
                  <a:cubicBezTo>
                    <a:pt x="0" y="173"/>
                    <a:pt x="0" y="171"/>
                    <a:pt x="0" y="169"/>
                  </a:cubicBezTo>
                  <a:cubicBezTo>
                    <a:pt x="26" y="169"/>
                    <a:pt x="52" y="169"/>
                    <a:pt x="79" y="169"/>
                  </a:cubicBezTo>
                  <a:cubicBezTo>
                    <a:pt x="80" y="164"/>
                    <a:pt x="81" y="159"/>
                    <a:pt x="83" y="154"/>
                  </a:cubicBezTo>
                  <a:cubicBezTo>
                    <a:pt x="80" y="154"/>
                    <a:pt x="78" y="154"/>
                    <a:pt x="76" y="154"/>
                  </a:cubicBezTo>
                  <a:cubicBezTo>
                    <a:pt x="76" y="152"/>
                    <a:pt x="76" y="150"/>
                    <a:pt x="76" y="148"/>
                  </a:cubicBezTo>
                  <a:cubicBezTo>
                    <a:pt x="79" y="148"/>
                    <a:pt x="81" y="148"/>
                    <a:pt x="84" y="148"/>
                  </a:cubicBezTo>
                  <a:cubicBezTo>
                    <a:pt x="91" y="122"/>
                    <a:pt x="97" y="96"/>
                    <a:pt x="104" y="70"/>
                  </a:cubicBezTo>
                  <a:cubicBezTo>
                    <a:pt x="109" y="55"/>
                    <a:pt x="115" y="42"/>
                    <a:pt x="124" y="30"/>
                  </a:cubicBezTo>
                  <a:cubicBezTo>
                    <a:pt x="118" y="33"/>
                    <a:pt x="111" y="36"/>
                    <a:pt x="104" y="39"/>
                  </a:cubicBezTo>
                  <a:cubicBezTo>
                    <a:pt x="101" y="42"/>
                    <a:pt x="97" y="45"/>
                    <a:pt x="94" y="48"/>
                  </a:cubicBezTo>
                  <a:cubicBezTo>
                    <a:pt x="87" y="56"/>
                    <a:pt x="80" y="63"/>
                    <a:pt x="74" y="70"/>
                  </a:cubicBezTo>
                  <a:cubicBezTo>
                    <a:pt x="72" y="69"/>
                    <a:pt x="71" y="69"/>
                    <a:pt x="69" y="69"/>
                  </a:cubicBezTo>
                  <a:cubicBezTo>
                    <a:pt x="54" y="94"/>
                    <a:pt x="40" y="120"/>
                    <a:pt x="25" y="145"/>
                  </a:cubicBezTo>
                  <a:cubicBezTo>
                    <a:pt x="26" y="146"/>
                    <a:pt x="27" y="147"/>
                    <a:pt x="29" y="147"/>
                  </a:cubicBezTo>
                  <a:cubicBezTo>
                    <a:pt x="28" y="149"/>
                    <a:pt x="28" y="150"/>
                    <a:pt x="27" y="151"/>
                  </a:cubicBezTo>
                  <a:cubicBezTo>
                    <a:pt x="26" y="150"/>
                    <a:pt x="24" y="149"/>
                    <a:pt x="22" y="149"/>
                  </a:cubicBezTo>
                  <a:cubicBezTo>
                    <a:pt x="21" y="151"/>
                    <a:pt x="20" y="153"/>
                    <a:pt x="18" y="155"/>
                  </a:cubicBezTo>
                  <a:cubicBezTo>
                    <a:pt x="17" y="155"/>
                    <a:pt x="16" y="154"/>
                    <a:pt x="15" y="1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" name="Freeform 698"/>
            <p:cNvSpPr>
              <a:spLocks/>
            </p:cNvSpPr>
            <p:nvPr/>
          </p:nvSpPr>
          <p:spPr bwMode="auto">
            <a:xfrm>
              <a:off x="4281489" y="7551738"/>
              <a:ext cx="184150" cy="184150"/>
            </a:xfrm>
            <a:custGeom>
              <a:avLst/>
              <a:gdLst>
                <a:gd name="T0" fmla="*/ 0 w 116"/>
                <a:gd name="T1" fmla="*/ 116 h 116"/>
                <a:gd name="T2" fmla="*/ 48 w 116"/>
                <a:gd name="T3" fmla="*/ 0 h 116"/>
                <a:gd name="T4" fmla="*/ 108 w 116"/>
                <a:gd name="T5" fmla="*/ 24 h 116"/>
                <a:gd name="T6" fmla="*/ 116 w 116"/>
                <a:gd name="T7" fmla="*/ 116 h 116"/>
                <a:gd name="T8" fmla="*/ 0 w 116"/>
                <a:gd name="T9" fmla="*/ 116 h 116"/>
                <a:gd name="T10" fmla="*/ 0 w 116"/>
                <a:gd name="T1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116">
                  <a:moveTo>
                    <a:pt x="0" y="116"/>
                  </a:moveTo>
                  <a:lnTo>
                    <a:pt x="48" y="0"/>
                  </a:lnTo>
                  <a:lnTo>
                    <a:pt x="108" y="24"/>
                  </a:lnTo>
                  <a:lnTo>
                    <a:pt x="116" y="116"/>
                  </a:lnTo>
                  <a:lnTo>
                    <a:pt x="0" y="116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" name="Freeform 699"/>
            <p:cNvSpPr>
              <a:spLocks/>
            </p:cNvSpPr>
            <p:nvPr/>
          </p:nvSpPr>
          <p:spPr bwMode="auto">
            <a:xfrm>
              <a:off x="4392614" y="7383463"/>
              <a:ext cx="250825" cy="352425"/>
            </a:xfrm>
            <a:custGeom>
              <a:avLst/>
              <a:gdLst>
                <a:gd name="T0" fmla="*/ 0 w 79"/>
                <a:gd name="T1" fmla="*/ 29 h 111"/>
                <a:gd name="T2" fmla="*/ 30 w 79"/>
                <a:gd name="T3" fmla="*/ 0 h 111"/>
                <a:gd name="T4" fmla="*/ 58 w 79"/>
                <a:gd name="T5" fmla="*/ 13 h 111"/>
                <a:gd name="T6" fmla="*/ 79 w 79"/>
                <a:gd name="T7" fmla="*/ 23 h 111"/>
                <a:gd name="T8" fmla="*/ 60 w 79"/>
                <a:gd name="T9" fmla="*/ 111 h 111"/>
                <a:gd name="T10" fmla="*/ 35 w 79"/>
                <a:gd name="T11" fmla="*/ 111 h 111"/>
                <a:gd name="T12" fmla="*/ 39 w 79"/>
                <a:gd name="T13" fmla="*/ 58 h 111"/>
                <a:gd name="T14" fmla="*/ 0 w 79"/>
                <a:gd name="T15" fmla="*/ 2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111">
                  <a:moveTo>
                    <a:pt x="0" y="29"/>
                  </a:moveTo>
                  <a:cubicBezTo>
                    <a:pt x="11" y="20"/>
                    <a:pt x="22" y="10"/>
                    <a:pt x="30" y="0"/>
                  </a:cubicBezTo>
                  <a:cubicBezTo>
                    <a:pt x="39" y="5"/>
                    <a:pt x="49" y="9"/>
                    <a:pt x="58" y="13"/>
                  </a:cubicBezTo>
                  <a:cubicBezTo>
                    <a:pt x="65" y="17"/>
                    <a:pt x="72" y="20"/>
                    <a:pt x="79" y="23"/>
                  </a:cubicBezTo>
                  <a:cubicBezTo>
                    <a:pt x="73" y="53"/>
                    <a:pt x="66" y="82"/>
                    <a:pt x="60" y="111"/>
                  </a:cubicBezTo>
                  <a:cubicBezTo>
                    <a:pt x="52" y="111"/>
                    <a:pt x="43" y="111"/>
                    <a:pt x="35" y="111"/>
                  </a:cubicBezTo>
                  <a:cubicBezTo>
                    <a:pt x="36" y="93"/>
                    <a:pt x="38" y="76"/>
                    <a:pt x="39" y="58"/>
                  </a:cubicBezTo>
                  <a:cubicBezTo>
                    <a:pt x="26" y="46"/>
                    <a:pt x="13" y="36"/>
                    <a:pt x="0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Oval 700"/>
            <p:cNvSpPr>
              <a:spLocks noChangeArrowheads="1"/>
            </p:cNvSpPr>
            <p:nvPr/>
          </p:nvSpPr>
          <p:spPr bwMode="auto">
            <a:xfrm>
              <a:off x="4459289" y="7170738"/>
              <a:ext cx="111125" cy="1111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Freeform 701"/>
            <p:cNvSpPr>
              <a:spLocks/>
            </p:cNvSpPr>
            <p:nvPr/>
          </p:nvSpPr>
          <p:spPr bwMode="auto">
            <a:xfrm>
              <a:off x="5053014" y="70627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Freeform 702"/>
            <p:cNvSpPr>
              <a:spLocks/>
            </p:cNvSpPr>
            <p:nvPr/>
          </p:nvSpPr>
          <p:spPr bwMode="auto">
            <a:xfrm>
              <a:off x="5053014" y="70627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" name="Freeform 703"/>
            <p:cNvSpPr>
              <a:spLocks/>
            </p:cNvSpPr>
            <p:nvPr/>
          </p:nvSpPr>
          <p:spPr bwMode="auto">
            <a:xfrm>
              <a:off x="5072064" y="7081838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Freeform 704"/>
            <p:cNvSpPr>
              <a:spLocks/>
            </p:cNvSpPr>
            <p:nvPr/>
          </p:nvSpPr>
          <p:spPr bwMode="auto">
            <a:xfrm>
              <a:off x="5129214" y="7256463"/>
              <a:ext cx="763588" cy="530225"/>
            </a:xfrm>
            <a:custGeom>
              <a:avLst/>
              <a:gdLst>
                <a:gd name="T0" fmla="*/ 134 w 240"/>
                <a:gd name="T1" fmla="*/ 125 h 167"/>
                <a:gd name="T2" fmla="*/ 159 w 240"/>
                <a:gd name="T3" fmla="*/ 114 h 167"/>
                <a:gd name="T4" fmla="*/ 200 w 240"/>
                <a:gd name="T5" fmla="*/ 128 h 167"/>
                <a:gd name="T6" fmla="*/ 199 w 240"/>
                <a:gd name="T7" fmla="*/ 133 h 167"/>
                <a:gd name="T8" fmla="*/ 207 w 240"/>
                <a:gd name="T9" fmla="*/ 137 h 167"/>
                <a:gd name="T10" fmla="*/ 240 w 240"/>
                <a:gd name="T11" fmla="*/ 59 h 167"/>
                <a:gd name="T12" fmla="*/ 240 w 240"/>
                <a:gd name="T13" fmla="*/ 54 h 167"/>
                <a:gd name="T14" fmla="*/ 238 w 240"/>
                <a:gd name="T15" fmla="*/ 50 h 167"/>
                <a:gd name="T16" fmla="*/ 236 w 240"/>
                <a:gd name="T17" fmla="*/ 48 h 167"/>
                <a:gd name="T18" fmla="*/ 225 w 240"/>
                <a:gd name="T19" fmla="*/ 53 h 167"/>
                <a:gd name="T20" fmla="*/ 205 w 240"/>
                <a:gd name="T21" fmla="*/ 47 h 167"/>
                <a:gd name="T22" fmla="*/ 198 w 240"/>
                <a:gd name="T23" fmla="*/ 27 h 167"/>
                <a:gd name="T24" fmla="*/ 205 w 240"/>
                <a:gd name="T25" fmla="*/ 15 h 167"/>
                <a:gd name="T26" fmla="*/ 201 w 240"/>
                <a:gd name="T27" fmla="*/ 10 h 167"/>
                <a:gd name="T28" fmla="*/ 200 w 240"/>
                <a:gd name="T29" fmla="*/ 4 h 167"/>
                <a:gd name="T30" fmla="*/ 201 w 240"/>
                <a:gd name="T31" fmla="*/ 0 h 167"/>
                <a:gd name="T32" fmla="*/ 151 w 240"/>
                <a:gd name="T33" fmla="*/ 6 h 167"/>
                <a:gd name="T34" fmla="*/ 146 w 240"/>
                <a:gd name="T35" fmla="*/ 9 h 167"/>
                <a:gd name="T36" fmla="*/ 144 w 240"/>
                <a:gd name="T37" fmla="*/ 15 h 167"/>
                <a:gd name="T38" fmla="*/ 148 w 240"/>
                <a:gd name="T39" fmla="*/ 20 h 167"/>
                <a:gd name="T40" fmla="*/ 168 w 240"/>
                <a:gd name="T41" fmla="*/ 30 h 167"/>
                <a:gd name="T42" fmla="*/ 137 w 240"/>
                <a:gd name="T43" fmla="*/ 48 h 167"/>
                <a:gd name="T44" fmla="*/ 134 w 240"/>
                <a:gd name="T45" fmla="*/ 49 h 167"/>
                <a:gd name="T46" fmla="*/ 132 w 240"/>
                <a:gd name="T47" fmla="*/ 52 h 167"/>
                <a:gd name="T48" fmla="*/ 130 w 240"/>
                <a:gd name="T49" fmla="*/ 55 h 167"/>
                <a:gd name="T50" fmla="*/ 121 w 240"/>
                <a:gd name="T51" fmla="*/ 96 h 167"/>
                <a:gd name="T52" fmla="*/ 101 w 240"/>
                <a:gd name="T53" fmla="*/ 89 h 167"/>
                <a:gd name="T54" fmla="*/ 103 w 240"/>
                <a:gd name="T55" fmla="*/ 81 h 167"/>
                <a:gd name="T56" fmla="*/ 100 w 240"/>
                <a:gd name="T57" fmla="*/ 80 h 167"/>
                <a:gd name="T58" fmla="*/ 96 w 240"/>
                <a:gd name="T59" fmla="*/ 87 h 167"/>
                <a:gd name="T60" fmla="*/ 87 w 240"/>
                <a:gd name="T61" fmla="*/ 84 h 167"/>
                <a:gd name="T62" fmla="*/ 86 w 240"/>
                <a:gd name="T63" fmla="*/ 88 h 167"/>
                <a:gd name="T64" fmla="*/ 94 w 240"/>
                <a:gd name="T65" fmla="*/ 91 h 167"/>
                <a:gd name="T66" fmla="*/ 91 w 240"/>
                <a:gd name="T67" fmla="*/ 100 h 167"/>
                <a:gd name="T68" fmla="*/ 95 w 240"/>
                <a:gd name="T69" fmla="*/ 101 h 167"/>
                <a:gd name="T70" fmla="*/ 99 w 240"/>
                <a:gd name="T71" fmla="*/ 93 h 167"/>
                <a:gd name="T72" fmla="*/ 119 w 240"/>
                <a:gd name="T73" fmla="*/ 101 h 167"/>
                <a:gd name="T74" fmla="*/ 75 w 240"/>
                <a:gd name="T75" fmla="*/ 135 h 167"/>
                <a:gd name="T76" fmla="*/ 1 w 240"/>
                <a:gd name="T77" fmla="*/ 119 h 167"/>
                <a:gd name="T78" fmla="*/ 0 w 240"/>
                <a:gd name="T79" fmla="*/ 125 h 167"/>
                <a:gd name="T80" fmla="*/ 198 w 240"/>
                <a:gd name="T81" fmla="*/ 165 h 167"/>
                <a:gd name="T82" fmla="*/ 211 w 240"/>
                <a:gd name="T83" fmla="*/ 166 h 167"/>
                <a:gd name="T84" fmla="*/ 228 w 240"/>
                <a:gd name="T85" fmla="*/ 162 h 167"/>
                <a:gd name="T86" fmla="*/ 236 w 240"/>
                <a:gd name="T87" fmla="*/ 156 h 167"/>
                <a:gd name="T88" fmla="*/ 232 w 240"/>
                <a:gd name="T89" fmla="*/ 153 h 167"/>
                <a:gd name="T90" fmla="*/ 218 w 240"/>
                <a:gd name="T91" fmla="*/ 158 h 167"/>
                <a:gd name="T92" fmla="*/ 210 w 240"/>
                <a:gd name="T93" fmla="*/ 160 h 167"/>
                <a:gd name="T94" fmla="*/ 200 w 240"/>
                <a:gd name="T95" fmla="*/ 158 h 167"/>
                <a:gd name="T96" fmla="*/ 102 w 240"/>
                <a:gd name="T97" fmla="*/ 139 h 167"/>
                <a:gd name="T98" fmla="*/ 127 w 240"/>
                <a:gd name="T99" fmla="*/ 128 h 167"/>
                <a:gd name="T100" fmla="*/ 188 w 240"/>
                <a:gd name="T101" fmla="*/ 16 h 167"/>
                <a:gd name="T102" fmla="*/ 192 w 240"/>
                <a:gd name="T103" fmla="*/ 16 h 167"/>
                <a:gd name="T104" fmla="*/ 134 w 240"/>
                <a:gd name="T105" fmla="*/ 12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0" h="167">
                  <a:moveTo>
                    <a:pt x="134" y="125"/>
                  </a:moveTo>
                  <a:cubicBezTo>
                    <a:pt x="159" y="114"/>
                    <a:pt x="159" y="114"/>
                    <a:pt x="159" y="114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199" y="133"/>
                    <a:pt x="199" y="133"/>
                    <a:pt x="199" y="133"/>
                  </a:cubicBezTo>
                  <a:cubicBezTo>
                    <a:pt x="207" y="137"/>
                    <a:pt x="207" y="137"/>
                    <a:pt x="207" y="137"/>
                  </a:cubicBezTo>
                  <a:cubicBezTo>
                    <a:pt x="240" y="59"/>
                    <a:pt x="240" y="59"/>
                    <a:pt x="240" y="59"/>
                  </a:cubicBezTo>
                  <a:cubicBezTo>
                    <a:pt x="240" y="58"/>
                    <a:pt x="240" y="54"/>
                    <a:pt x="240" y="54"/>
                  </a:cubicBezTo>
                  <a:cubicBezTo>
                    <a:pt x="240" y="52"/>
                    <a:pt x="239" y="51"/>
                    <a:pt x="238" y="50"/>
                  </a:cubicBezTo>
                  <a:cubicBezTo>
                    <a:pt x="237" y="49"/>
                    <a:pt x="237" y="48"/>
                    <a:pt x="236" y="48"/>
                  </a:cubicBezTo>
                  <a:cubicBezTo>
                    <a:pt x="233" y="51"/>
                    <a:pt x="229" y="52"/>
                    <a:pt x="225" y="53"/>
                  </a:cubicBezTo>
                  <a:cubicBezTo>
                    <a:pt x="217" y="55"/>
                    <a:pt x="210" y="52"/>
                    <a:pt x="205" y="47"/>
                  </a:cubicBezTo>
                  <a:cubicBezTo>
                    <a:pt x="199" y="42"/>
                    <a:pt x="197" y="34"/>
                    <a:pt x="198" y="27"/>
                  </a:cubicBezTo>
                  <a:cubicBezTo>
                    <a:pt x="199" y="22"/>
                    <a:pt x="201" y="19"/>
                    <a:pt x="205" y="15"/>
                  </a:cubicBezTo>
                  <a:cubicBezTo>
                    <a:pt x="203" y="14"/>
                    <a:pt x="202" y="12"/>
                    <a:pt x="201" y="10"/>
                  </a:cubicBezTo>
                  <a:cubicBezTo>
                    <a:pt x="200" y="8"/>
                    <a:pt x="200" y="7"/>
                    <a:pt x="200" y="4"/>
                  </a:cubicBezTo>
                  <a:cubicBezTo>
                    <a:pt x="200" y="3"/>
                    <a:pt x="201" y="2"/>
                    <a:pt x="201" y="0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49" y="6"/>
                    <a:pt x="147" y="7"/>
                    <a:pt x="146" y="9"/>
                  </a:cubicBezTo>
                  <a:cubicBezTo>
                    <a:pt x="145" y="11"/>
                    <a:pt x="144" y="13"/>
                    <a:pt x="144" y="15"/>
                  </a:cubicBezTo>
                  <a:cubicBezTo>
                    <a:pt x="145" y="16"/>
                    <a:pt x="146" y="19"/>
                    <a:pt x="148" y="20"/>
                  </a:cubicBezTo>
                  <a:cubicBezTo>
                    <a:pt x="168" y="30"/>
                    <a:pt x="168" y="30"/>
                    <a:pt x="168" y="30"/>
                  </a:cubicBezTo>
                  <a:cubicBezTo>
                    <a:pt x="137" y="48"/>
                    <a:pt x="137" y="48"/>
                    <a:pt x="137" y="48"/>
                  </a:cubicBezTo>
                  <a:cubicBezTo>
                    <a:pt x="136" y="48"/>
                    <a:pt x="135" y="48"/>
                    <a:pt x="134" y="49"/>
                  </a:cubicBezTo>
                  <a:cubicBezTo>
                    <a:pt x="133" y="50"/>
                    <a:pt x="133" y="51"/>
                    <a:pt x="132" y="52"/>
                  </a:cubicBezTo>
                  <a:cubicBezTo>
                    <a:pt x="131" y="53"/>
                    <a:pt x="131" y="54"/>
                    <a:pt x="130" y="55"/>
                  </a:cubicBezTo>
                  <a:cubicBezTo>
                    <a:pt x="121" y="96"/>
                    <a:pt x="121" y="96"/>
                    <a:pt x="121" y="96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3" y="81"/>
                    <a:pt x="103" y="81"/>
                    <a:pt x="103" y="81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96" y="87"/>
                    <a:pt x="96" y="87"/>
                    <a:pt x="96" y="87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94" y="91"/>
                    <a:pt x="94" y="91"/>
                    <a:pt x="94" y="91"/>
                  </a:cubicBezTo>
                  <a:cubicBezTo>
                    <a:pt x="91" y="100"/>
                    <a:pt x="91" y="100"/>
                    <a:pt x="91" y="100"/>
                  </a:cubicBezTo>
                  <a:cubicBezTo>
                    <a:pt x="95" y="101"/>
                    <a:pt x="95" y="101"/>
                    <a:pt x="95" y="101"/>
                  </a:cubicBezTo>
                  <a:cubicBezTo>
                    <a:pt x="99" y="93"/>
                    <a:pt x="99" y="93"/>
                    <a:pt x="99" y="93"/>
                  </a:cubicBezTo>
                  <a:cubicBezTo>
                    <a:pt x="119" y="101"/>
                    <a:pt x="119" y="101"/>
                    <a:pt x="119" y="101"/>
                  </a:cubicBezTo>
                  <a:cubicBezTo>
                    <a:pt x="75" y="135"/>
                    <a:pt x="75" y="135"/>
                    <a:pt x="75" y="135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198" y="165"/>
                    <a:pt x="198" y="165"/>
                    <a:pt x="198" y="165"/>
                  </a:cubicBezTo>
                  <a:cubicBezTo>
                    <a:pt x="203" y="166"/>
                    <a:pt x="207" y="167"/>
                    <a:pt x="211" y="166"/>
                  </a:cubicBezTo>
                  <a:cubicBezTo>
                    <a:pt x="217" y="166"/>
                    <a:pt x="223" y="164"/>
                    <a:pt x="228" y="162"/>
                  </a:cubicBezTo>
                  <a:cubicBezTo>
                    <a:pt x="231" y="160"/>
                    <a:pt x="234" y="158"/>
                    <a:pt x="236" y="156"/>
                  </a:cubicBezTo>
                  <a:cubicBezTo>
                    <a:pt x="232" y="153"/>
                    <a:pt x="232" y="153"/>
                    <a:pt x="232" y="153"/>
                  </a:cubicBezTo>
                  <a:cubicBezTo>
                    <a:pt x="227" y="155"/>
                    <a:pt x="223" y="157"/>
                    <a:pt x="218" y="158"/>
                  </a:cubicBezTo>
                  <a:cubicBezTo>
                    <a:pt x="216" y="159"/>
                    <a:pt x="213" y="159"/>
                    <a:pt x="210" y="160"/>
                  </a:cubicBezTo>
                  <a:cubicBezTo>
                    <a:pt x="207" y="160"/>
                    <a:pt x="203" y="159"/>
                    <a:pt x="200" y="158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88" y="16"/>
                    <a:pt x="188" y="16"/>
                    <a:pt x="188" y="16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34" y="125"/>
                    <a:pt x="134" y="125"/>
                    <a:pt x="134" y="1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Freeform 705"/>
            <p:cNvSpPr>
              <a:spLocks/>
            </p:cNvSpPr>
            <p:nvPr/>
          </p:nvSpPr>
          <p:spPr bwMode="auto">
            <a:xfrm>
              <a:off x="5638801" y="7475538"/>
              <a:ext cx="168275" cy="171450"/>
            </a:xfrm>
            <a:custGeom>
              <a:avLst/>
              <a:gdLst>
                <a:gd name="T0" fmla="*/ 0 w 106"/>
                <a:gd name="T1" fmla="*/ 82 h 108"/>
                <a:gd name="T2" fmla="*/ 34 w 106"/>
                <a:gd name="T3" fmla="*/ 6 h 108"/>
                <a:gd name="T4" fmla="*/ 106 w 106"/>
                <a:gd name="T5" fmla="*/ 0 h 108"/>
                <a:gd name="T6" fmla="*/ 84 w 106"/>
                <a:gd name="T7" fmla="*/ 108 h 108"/>
                <a:gd name="T8" fmla="*/ 0 w 106"/>
                <a:gd name="T9" fmla="*/ 82 h 108"/>
                <a:gd name="T10" fmla="*/ 0 w 106"/>
                <a:gd name="T11" fmla="*/ 8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6" h="108">
                  <a:moveTo>
                    <a:pt x="0" y="82"/>
                  </a:moveTo>
                  <a:lnTo>
                    <a:pt x="34" y="6"/>
                  </a:lnTo>
                  <a:lnTo>
                    <a:pt x="106" y="0"/>
                  </a:lnTo>
                  <a:lnTo>
                    <a:pt x="84" y="108"/>
                  </a:lnTo>
                  <a:lnTo>
                    <a:pt x="0" y="82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Freeform 706"/>
            <p:cNvSpPr>
              <a:spLocks/>
            </p:cNvSpPr>
            <p:nvPr/>
          </p:nvSpPr>
          <p:spPr bwMode="auto">
            <a:xfrm>
              <a:off x="5778501" y="7288213"/>
              <a:ext cx="117475" cy="117475"/>
            </a:xfrm>
            <a:custGeom>
              <a:avLst/>
              <a:gdLst>
                <a:gd name="T0" fmla="*/ 18 w 37"/>
                <a:gd name="T1" fmla="*/ 37 h 37"/>
                <a:gd name="T2" fmla="*/ 33 w 37"/>
                <a:gd name="T3" fmla="*/ 29 h 37"/>
                <a:gd name="T4" fmla="*/ 31 w 37"/>
                <a:gd name="T5" fmla="*/ 7 h 37"/>
                <a:gd name="T6" fmla="*/ 8 w 37"/>
                <a:gd name="T7" fmla="*/ 5 h 37"/>
                <a:gd name="T8" fmla="*/ 1 w 37"/>
                <a:gd name="T9" fmla="*/ 16 h 37"/>
                <a:gd name="T10" fmla="*/ 6 w 37"/>
                <a:gd name="T11" fmla="*/ 32 h 37"/>
                <a:gd name="T12" fmla="*/ 18 w 37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7">
                  <a:moveTo>
                    <a:pt x="18" y="37"/>
                  </a:moveTo>
                  <a:cubicBezTo>
                    <a:pt x="24" y="37"/>
                    <a:pt x="30" y="34"/>
                    <a:pt x="33" y="29"/>
                  </a:cubicBezTo>
                  <a:cubicBezTo>
                    <a:pt x="37" y="23"/>
                    <a:pt x="36" y="13"/>
                    <a:pt x="31" y="7"/>
                  </a:cubicBezTo>
                  <a:cubicBezTo>
                    <a:pt x="25" y="1"/>
                    <a:pt x="15" y="0"/>
                    <a:pt x="8" y="5"/>
                  </a:cubicBezTo>
                  <a:cubicBezTo>
                    <a:pt x="4" y="8"/>
                    <a:pt x="2" y="12"/>
                    <a:pt x="1" y="16"/>
                  </a:cubicBezTo>
                  <a:cubicBezTo>
                    <a:pt x="0" y="22"/>
                    <a:pt x="1" y="28"/>
                    <a:pt x="6" y="32"/>
                  </a:cubicBezTo>
                  <a:cubicBezTo>
                    <a:pt x="9" y="35"/>
                    <a:pt x="13" y="37"/>
                    <a:pt x="18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707"/>
            <p:cNvSpPr>
              <a:spLocks/>
            </p:cNvSpPr>
            <p:nvPr/>
          </p:nvSpPr>
          <p:spPr bwMode="auto">
            <a:xfrm>
              <a:off x="6223001" y="70627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" name="Freeform 708"/>
            <p:cNvSpPr>
              <a:spLocks/>
            </p:cNvSpPr>
            <p:nvPr/>
          </p:nvSpPr>
          <p:spPr bwMode="auto">
            <a:xfrm>
              <a:off x="6223001" y="70627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" name="Freeform 709"/>
            <p:cNvSpPr>
              <a:spLocks/>
            </p:cNvSpPr>
            <p:nvPr/>
          </p:nvSpPr>
          <p:spPr bwMode="auto">
            <a:xfrm>
              <a:off x="6242051" y="7081838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" name="Freeform 710"/>
            <p:cNvSpPr>
              <a:spLocks/>
            </p:cNvSpPr>
            <p:nvPr/>
          </p:nvSpPr>
          <p:spPr bwMode="auto">
            <a:xfrm>
              <a:off x="6299201" y="7256463"/>
              <a:ext cx="669925" cy="533400"/>
            </a:xfrm>
            <a:custGeom>
              <a:avLst/>
              <a:gdLst>
                <a:gd name="T0" fmla="*/ 35 w 211"/>
                <a:gd name="T1" fmla="*/ 103 h 168"/>
                <a:gd name="T2" fmla="*/ 4 w 211"/>
                <a:gd name="T3" fmla="*/ 90 h 168"/>
                <a:gd name="T4" fmla="*/ 0 w 211"/>
                <a:gd name="T5" fmla="*/ 94 h 168"/>
                <a:gd name="T6" fmla="*/ 152 w 211"/>
                <a:gd name="T7" fmla="*/ 163 h 168"/>
                <a:gd name="T8" fmla="*/ 180 w 211"/>
                <a:gd name="T9" fmla="*/ 166 h 168"/>
                <a:gd name="T10" fmla="*/ 194 w 211"/>
                <a:gd name="T11" fmla="*/ 161 h 168"/>
                <a:gd name="T12" fmla="*/ 202 w 211"/>
                <a:gd name="T13" fmla="*/ 156 h 168"/>
                <a:gd name="T14" fmla="*/ 204 w 211"/>
                <a:gd name="T15" fmla="*/ 157 h 168"/>
                <a:gd name="T16" fmla="*/ 211 w 211"/>
                <a:gd name="T17" fmla="*/ 147 h 168"/>
                <a:gd name="T18" fmla="*/ 186 w 211"/>
                <a:gd name="T19" fmla="*/ 130 h 168"/>
                <a:gd name="T20" fmla="*/ 193 w 211"/>
                <a:gd name="T21" fmla="*/ 115 h 168"/>
                <a:gd name="T22" fmla="*/ 194 w 211"/>
                <a:gd name="T23" fmla="*/ 112 h 168"/>
                <a:gd name="T24" fmla="*/ 196 w 211"/>
                <a:gd name="T25" fmla="*/ 106 h 168"/>
                <a:gd name="T26" fmla="*/ 194 w 211"/>
                <a:gd name="T27" fmla="*/ 94 h 168"/>
                <a:gd name="T28" fmla="*/ 188 w 211"/>
                <a:gd name="T29" fmla="*/ 86 h 168"/>
                <a:gd name="T30" fmla="*/ 181 w 211"/>
                <a:gd name="T31" fmla="*/ 86 h 168"/>
                <a:gd name="T32" fmla="*/ 169 w 211"/>
                <a:gd name="T33" fmla="*/ 86 h 168"/>
                <a:gd name="T34" fmla="*/ 137 w 211"/>
                <a:gd name="T35" fmla="*/ 89 h 168"/>
                <a:gd name="T36" fmla="*/ 106 w 211"/>
                <a:gd name="T37" fmla="*/ 68 h 168"/>
                <a:gd name="T38" fmla="*/ 74 w 211"/>
                <a:gd name="T39" fmla="*/ 67 h 168"/>
                <a:gd name="T40" fmla="*/ 73 w 211"/>
                <a:gd name="T41" fmla="*/ 60 h 168"/>
                <a:gd name="T42" fmla="*/ 72 w 211"/>
                <a:gd name="T43" fmla="*/ 53 h 168"/>
                <a:gd name="T44" fmla="*/ 71 w 211"/>
                <a:gd name="T45" fmla="*/ 48 h 168"/>
                <a:gd name="T46" fmla="*/ 58 w 211"/>
                <a:gd name="T47" fmla="*/ 4 h 168"/>
                <a:gd name="T48" fmla="*/ 55 w 211"/>
                <a:gd name="T49" fmla="*/ 0 h 168"/>
                <a:gd name="T50" fmla="*/ 25 w 211"/>
                <a:gd name="T51" fmla="*/ 4 h 168"/>
                <a:gd name="T52" fmla="*/ 25 w 211"/>
                <a:gd name="T53" fmla="*/ 12 h 168"/>
                <a:gd name="T54" fmla="*/ 42 w 211"/>
                <a:gd name="T55" fmla="*/ 17 h 168"/>
                <a:gd name="T56" fmla="*/ 46 w 211"/>
                <a:gd name="T57" fmla="*/ 19 h 168"/>
                <a:gd name="T58" fmla="*/ 48 w 211"/>
                <a:gd name="T59" fmla="*/ 23 h 168"/>
                <a:gd name="T60" fmla="*/ 53 w 211"/>
                <a:gd name="T61" fmla="*/ 49 h 168"/>
                <a:gd name="T62" fmla="*/ 59 w 211"/>
                <a:gd name="T63" fmla="*/ 81 h 168"/>
                <a:gd name="T64" fmla="*/ 40 w 211"/>
                <a:gd name="T65" fmla="*/ 74 h 168"/>
                <a:gd name="T66" fmla="*/ 37 w 211"/>
                <a:gd name="T67" fmla="*/ 78 h 168"/>
                <a:gd name="T68" fmla="*/ 60 w 211"/>
                <a:gd name="T69" fmla="*/ 90 h 168"/>
                <a:gd name="T70" fmla="*/ 35 w 211"/>
                <a:gd name="T71" fmla="*/ 10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1" h="168">
                  <a:moveTo>
                    <a:pt x="35" y="103"/>
                  </a:moveTo>
                  <a:cubicBezTo>
                    <a:pt x="4" y="90"/>
                    <a:pt x="4" y="90"/>
                    <a:pt x="4" y="9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52" y="163"/>
                    <a:pt x="152" y="163"/>
                    <a:pt x="152" y="163"/>
                  </a:cubicBezTo>
                  <a:cubicBezTo>
                    <a:pt x="161" y="167"/>
                    <a:pt x="171" y="168"/>
                    <a:pt x="180" y="166"/>
                  </a:cubicBezTo>
                  <a:cubicBezTo>
                    <a:pt x="185" y="166"/>
                    <a:pt x="190" y="164"/>
                    <a:pt x="194" y="161"/>
                  </a:cubicBezTo>
                  <a:cubicBezTo>
                    <a:pt x="197" y="160"/>
                    <a:pt x="199" y="158"/>
                    <a:pt x="202" y="156"/>
                  </a:cubicBezTo>
                  <a:cubicBezTo>
                    <a:pt x="204" y="157"/>
                    <a:pt x="204" y="157"/>
                    <a:pt x="204" y="157"/>
                  </a:cubicBezTo>
                  <a:cubicBezTo>
                    <a:pt x="211" y="147"/>
                    <a:pt x="211" y="147"/>
                    <a:pt x="211" y="147"/>
                  </a:cubicBezTo>
                  <a:cubicBezTo>
                    <a:pt x="186" y="130"/>
                    <a:pt x="186" y="130"/>
                    <a:pt x="186" y="130"/>
                  </a:cubicBezTo>
                  <a:cubicBezTo>
                    <a:pt x="193" y="115"/>
                    <a:pt x="193" y="115"/>
                    <a:pt x="193" y="115"/>
                  </a:cubicBezTo>
                  <a:cubicBezTo>
                    <a:pt x="193" y="114"/>
                    <a:pt x="194" y="113"/>
                    <a:pt x="194" y="112"/>
                  </a:cubicBezTo>
                  <a:cubicBezTo>
                    <a:pt x="195" y="110"/>
                    <a:pt x="196" y="108"/>
                    <a:pt x="196" y="106"/>
                  </a:cubicBezTo>
                  <a:cubicBezTo>
                    <a:pt x="197" y="102"/>
                    <a:pt x="196" y="98"/>
                    <a:pt x="194" y="94"/>
                  </a:cubicBezTo>
                  <a:cubicBezTo>
                    <a:pt x="192" y="91"/>
                    <a:pt x="190" y="88"/>
                    <a:pt x="188" y="86"/>
                  </a:cubicBezTo>
                  <a:cubicBezTo>
                    <a:pt x="185" y="86"/>
                    <a:pt x="183" y="86"/>
                    <a:pt x="181" y="86"/>
                  </a:cubicBezTo>
                  <a:cubicBezTo>
                    <a:pt x="177" y="86"/>
                    <a:pt x="173" y="86"/>
                    <a:pt x="169" y="86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06" y="68"/>
                    <a:pt x="106" y="68"/>
                    <a:pt x="106" y="68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3" y="65"/>
                    <a:pt x="73" y="63"/>
                    <a:pt x="73" y="60"/>
                  </a:cubicBezTo>
                  <a:cubicBezTo>
                    <a:pt x="73" y="58"/>
                    <a:pt x="73" y="55"/>
                    <a:pt x="72" y="53"/>
                  </a:cubicBezTo>
                  <a:cubicBezTo>
                    <a:pt x="72" y="51"/>
                    <a:pt x="72" y="49"/>
                    <a:pt x="71" y="48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4" y="17"/>
                    <a:pt x="45" y="18"/>
                    <a:pt x="46" y="19"/>
                  </a:cubicBezTo>
                  <a:cubicBezTo>
                    <a:pt x="47" y="20"/>
                    <a:pt x="48" y="21"/>
                    <a:pt x="48" y="23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35" y="103"/>
                    <a:pt x="35" y="103"/>
                    <a:pt x="35" y="1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" name="Freeform 711"/>
            <p:cNvSpPr>
              <a:spLocks/>
            </p:cNvSpPr>
            <p:nvPr/>
          </p:nvSpPr>
          <p:spPr bwMode="auto">
            <a:xfrm>
              <a:off x="6429376" y="7551738"/>
              <a:ext cx="488950" cy="222250"/>
            </a:xfrm>
            <a:custGeom>
              <a:avLst/>
              <a:gdLst>
                <a:gd name="T0" fmla="*/ 0 w 154"/>
                <a:gd name="T1" fmla="*/ 14 h 70"/>
                <a:gd name="T2" fmla="*/ 26 w 154"/>
                <a:gd name="T3" fmla="*/ 0 h 70"/>
                <a:gd name="T4" fmla="*/ 154 w 154"/>
                <a:gd name="T5" fmla="*/ 60 h 70"/>
                <a:gd name="T6" fmla="*/ 150 w 154"/>
                <a:gd name="T7" fmla="*/ 63 h 70"/>
                <a:gd name="T8" fmla="*/ 141 w 154"/>
                <a:gd name="T9" fmla="*/ 68 h 70"/>
                <a:gd name="T10" fmla="*/ 120 w 154"/>
                <a:gd name="T11" fmla="*/ 68 h 70"/>
                <a:gd name="T12" fmla="*/ 113 w 154"/>
                <a:gd name="T13" fmla="*/ 65 h 70"/>
                <a:gd name="T14" fmla="*/ 0 w 154"/>
                <a:gd name="T15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4" h="70">
                  <a:moveTo>
                    <a:pt x="0" y="14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54" y="60"/>
                    <a:pt x="154" y="60"/>
                    <a:pt x="154" y="60"/>
                  </a:cubicBezTo>
                  <a:cubicBezTo>
                    <a:pt x="153" y="61"/>
                    <a:pt x="151" y="62"/>
                    <a:pt x="150" y="63"/>
                  </a:cubicBezTo>
                  <a:cubicBezTo>
                    <a:pt x="147" y="65"/>
                    <a:pt x="144" y="67"/>
                    <a:pt x="141" y="68"/>
                  </a:cubicBezTo>
                  <a:cubicBezTo>
                    <a:pt x="134" y="70"/>
                    <a:pt x="127" y="70"/>
                    <a:pt x="120" y="68"/>
                  </a:cubicBezTo>
                  <a:cubicBezTo>
                    <a:pt x="117" y="67"/>
                    <a:pt x="115" y="66"/>
                    <a:pt x="113" y="65"/>
                  </a:cubicBezTo>
                  <a:cubicBezTo>
                    <a:pt x="0" y="14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" name="Freeform 712"/>
            <p:cNvSpPr>
              <a:spLocks/>
            </p:cNvSpPr>
            <p:nvPr/>
          </p:nvSpPr>
          <p:spPr bwMode="auto">
            <a:xfrm>
              <a:off x="6940551" y="7494588"/>
              <a:ext cx="120650" cy="120650"/>
            </a:xfrm>
            <a:custGeom>
              <a:avLst/>
              <a:gdLst>
                <a:gd name="T0" fmla="*/ 20 w 38"/>
                <a:gd name="T1" fmla="*/ 38 h 38"/>
                <a:gd name="T2" fmla="*/ 27 w 38"/>
                <a:gd name="T3" fmla="*/ 37 h 38"/>
                <a:gd name="T4" fmla="*/ 35 w 38"/>
                <a:gd name="T5" fmla="*/ 30 h 38"/>
                <a:gd name="T6" fmla="*/ 38 w 38"/>
                <a:gd name="T7" fmla="*/ 20 h 38"/>
                <a:gd name="T8" fmla="*/ 35 w 38"/>
                <a:gd name="T9" fmla="*/ 9 h 38"/>
                <a:gd name="T10" fmla="*/ 16 w 38"/>
                <a:gd name="T11" fmla="*/ 1 h 38"/>
                <a:gd name="T12" fmla="*/ 1 w 38"/>
                <a:gd name="T13" fmla="*/ 16 h 38"/>
                <a:gd name="T14" fmla="*/ 9 w 38"/>
                <a:gd name="T15" fmla="*/ 35 h 38"/>
                <a:gd name="T16" fmla="*/ 20 w 38"/>
                <a:gd name="T1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8">
                  <a:moveTo>
                    <a:pt x="20" y="38"/>
                  </a:moveTo>
                  <a:cubicBezTo>
                    <a:pt x="22" y="38"/>
                    <a:pt x="24" y="38"/>
                    <a:pt x="27" y="37"/>
                  </a:cubicBezTo>
                  <a:cubicBezTo>
                    <a:pt x="30" y="36"/>
                    <a:pt x="33" y="33"/>
                    <a:pt x="35" y="30"/>
                  </a:cubicBezTo>
                  <a:cubicBezTo>
                    <a:pt x="37" y="27"/>
                    <a:pt x="38" y="24"/>
                    <a:pt x="38" y="20"/>
                  </a:cubicBezTo>
                  <a:cubicBezTo>
                    <a:pt x="38" y="16"/>
                    <a:pt x="37" y="13"/>
                    <a:pt x="35" y="9"/>
                  </a:cubicBezTo>
                  <a:cubicBezTo>
                    <a:pt x="31" y="3"/>
                    <a:pt x="23" y="0"/>
                    <a:pt x="16" y="1"/>
                  </a:cubicBezTo>
                  <a:cubicBezTo>
                    <a:pt x="8" y="3"/>
                    <a:pt x="2" y="9"/>
                    <a:pt x="1" y="16"/>
                  </a:cubicBezTo>
                  <a:cubicBezTo>
                    <a:pt x="0" y="23"/>
                    <a:pt x="3" y="31"/>
                    <a:pt x="9" y="35"/>
                  </a:cubicBezTo>
                  <a:cubicBezTo>
                    <a:pt x="12" y="37"/>
                    <a:pt x="16" y="38"/>
                    <a:pt x="2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" name="Freeform 713"/>
            <p:cNvSpPr>
              <a:spLocks/>
            </p:cNvSpPr>
            <p:nvPr/>
          </p:nvSpPr>
          <p:spPr bwMode="auto">
            <a:xfrm>
              <a:off x="1546226" y="82311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" name="Freeform 714"/>
            <p:cNvSpPr>
              <a:spLocks/>
            </p:cNvSpPr>
            <p:nvPr/>
          </p:nvSpPr>
          <p:spPr bwMode="auto">
            <a:xfrm>
              <a:off x="1546226" y="82311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" name="Freeform 715"/>
            <p:cNvSpPr>
              <a:spLocks/>
            </p:cNvSpPr>
            <p:nvPr/>
          </p:nvSpPr>
          <p:spPr bwMode="auto">
            <a:xfrm>
              <a:off x="1565276" y="8250238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" name="Freeform 716"/>
            <p:cNvSpPr>
              <a:spLocks/>
            </p:cNvSpPr>
            <p:nvPr/>
          </p:nvSpPr>
          <p:spPr bwMode="auto">
            <a:xfrm>
              <a:off x="1816101" y="8307388"/>
              <a:ext cx="400050" cy="158750"/>
            </a:xfrm>
            <a:custGeom>
              <a:avLst/>
              <a:gdLst>
                <a:gd name="T0" fmla="*/ 25 w 126"/>
                <a:gd name="T1" fmla="*/ 0 h 50"/>
                <a:gd name="T2" fmla="*/ 49 w 126"/>
                <a:gd name="T3" fmla="*/ 16 h 50"/>
                <a:gd name="T4" fmla="*/ 120 w 126"/>
                <a:gd name="T5" fmla="*/ 16 h 50"/>
                <a:gd name="T6" fmla="*/ 126 w 126"/>
                <a:gd name="T7" fmla="*/ 26 h 50"/>
                <a:gd name="T8" fmla="*/ 116 w 126"/>
                <a:gd name="T9" fmla="*/ 36 h 50"/>
                <a:gd name="T10" fmla="*/ 105 w 126"/>
                <a:gd name="T11" fmla="*/ 36 h 50"/>
                <a:gd name="T12" fmla="*/ 99 w 126"/>
                <a:gd name="T13" fmla="*/ 31 h 50"/>
                <a:gd name="T14" fmla="*/ 94 w 126"/>
                <a:gd name="T15" fmla="*/ 36 h 50"/>
                <a:gd name="T16" fmla="*/ 92 w 126"/>
                <a:gd name="T17" fmla="*/ 36 h 50"/>
                <a:gd name="T18" fmla="*/ 86 w 126"/>
                <a:gd name="T19" fmla="*/ 31 h 50"/>
                <a:gd name="T20" fmla="*/ 81 w 126"/>
                <a:gd name="T21" fmla="*/ 36 h 50"/>
                <a:gd name="T22" fmla="*/ 74 w 126"/>
                <a:gd name="T23" fmla="*/ 30 h 50"/>
                <a:gd name="T24" fmla="*/ 68 w 126"/>
                <a:gd name="T25" fmla="*/ 36 h 50"/>
                <a:gd name="T26" fmla="*/ 48 w 126"/>
                <a:gd name="T27" fmla="*/ 36 h 50"/>
                <a:gd name="T28" fmla="*/ 25 w 126"/>
                <a:gd name="T29" fmla="*/ 50 h 50"/>
                <a:gd name="T30" fmla="*/ 0 w 126"/>
                <a:gd name="T31" fmla="*/ 25 h 50"/>
                <a:gd name="T32" fmla="*/ 25 w 126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6" h="50">
                  <a:moveTo>
                    <a:pt x="25" y="0"/>
                  </a:moveTo>
                  <a:cubicBezTo>
                    <a:pt x="36" y="0"/>
                    <a:pt x="45" y="7"/>
                    <a:pt x="49" y="16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94" y="36"/>
                    <a:pt x="94" y="36"/>
                    <a:pt x="94" y="36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4" y="45"/>
                    <a:pt x="35" y="50"/>
                    <a:pt x="25" y="50"/>
                  </a:cubicBezTo>
                  <a:cubicBezTo>
                    <a:pt x="12" y="50"/>
                    <a:pt x="0" y="39"/>
                    <a:pt x="0" y="25"/>
                  </a:cubicBezTo>
                  <a:cubicBezTo>
                    <a:pt x="0" y="12"/>
                    <a:pt x="12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" name="Oval 717"/>
            <p:cNvSpPr>
              <a:spLocks noChangeArrowheads="1"/>
            </p:cNvSpPr>
            <p:nvPr/>
          </p:nvSpPr>
          <p:spPr bwMode="auto">
            <a:xfrm>
              <a:off x="1847851" y="8358188"/>
              <a:ext cx="63500" cy="635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" name="Rectangle 718"/>
            <p:cNvSpPr>
              <a:spLocks noChangeArrowheads="1"/>
            </p:cNvSpPr>
            <p:nvPr/>
          </p:nvSpPr>
          <p:spPr bwMode="auto">
            <a:xfrm>
              <a:off x="1689101" y="8494713"/>
              <a:ext cx="628650" cy="5746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" name="Rectangle 719"/>
            <p:cNvSpPr>
              <a:spLocks noChangeArrowheads="1"/>
            </p:cNvSpPr>
            <p:nvPr/>
          </p:nvSpPr>
          <p:spPr bwMode="auto">
            <a:xfrm>
              <a:off x="1727201" y="8529638"/>
              <a:ext cx="555625" cy="5080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" name="Freeform 720"/>
            <p:cNvSpPr>
              <a:spLocks/>
            </p:cNvSpPr>
            <p:nvPr/>
          </p:nvSpPr>
          <p:spPr bwMode="auto">
            <a:xfrm>
              <a:off x="1816101" y="8618538"/>
              <a:ext cx="377825" cy="292100"/>
            </a:xfrm>
            <a:custGeom>
              <a:avLst/>
              <a:gdLst>
                <a:gd name="T0" fmla="*/ 4 w 119"/>
                <a:gd name="T1" fmla="*/ 12 h 92"/>
                <a:gd name="T2" fmla="*/ 44 w 119"/>
                <a:gd name="T3" fmla="*/ 12 h 92"/>
                <a:gd name="T4" fmla="*/ 44 w 119"/>
                <a:gd name="T5" fmla="*/ 2 h 92"/>
                <a:gd name="T6" fmla="*/ 47 w 119"/>
                <a:gd name="T7" fmla="*/ 0 h 92"/>
                <a:gd name="T8" fmla="*/ 72 w 119"/>
                <a:gd name="T9" fmla="*/ 0 h 92"/>
                <a:gd name="T10" fmla="*/ 75 w 119"/>
                <a:gd name="T11" fmla="*/ 2 h 92"/>
                <a:gd name="T12" fmla="*/ 75 w 119"/>
                <a:gd name="T13" fmla="*/ 12 h 92"/>
                <a:gd name="T14" fmla="*/ 115 w 119"/>
                <a:gd name="T15" fmla="*/ 12 h 92"/>
                <a:gd name="T16" fmla="*/ 119 w 119"/>
                <a:gd name="T17" fmla="*/ 16 h 92"/>
                <a:gd name="T18" fmla="*/ 119 w 119"/>
                <a:gd name="T19" fmla="*/ 88 h 92"/>
                <a:gd name="T20" fmla="*/ 115 w 119"/>
                <a:gd name="T21" fmla="*/ 92 h 92"/>
                <a:gd name="T22" fmla="*/ 4 w 119"/>
                <a:gd name="T23" fmla="*/ 92 h 92"/>
                <a:gd name="T24" fmla="*/ 0 w 119"/>
                <a:gd name="T25" fmla="*/ 88 h 92"/>
                <a:gd name="T26" fmla="*/ 0 w 119"/>
                <a:gd name="T27" fmla="*/ 16 h 92"/>
                <a:gd name="T28" fmla="*/ 4 w 119"/>
                <a:gd name="T29" fmla="*/ 1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9" h="92">
                  <a:moveTo>
                    <a:pt x="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1"/>
                    <a:pt x="45" y="0"/>
                    <a:pt x="47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5" y="1"/>
                    <a:pt x="75" y="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115" y="12"/>
                    <a:pt x="115" y="12"/>
                    <a:pt x="115" y="12"/>
                  </a:cubicBezTo>
                  <a:cubicBezTo>
                    <a:pt x="117" y="12"/>
                    <a:pt x="119" y="14"/>
                    <a:pt x="119" y="16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19" y="90"/>
                    <a:pt x="117" y="92"/>
                    <a:pt x="115" y="92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2" y="92"/>
                    <a:pt x="0" y="90"/>
                    <a:pt x="0" y="8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4"/>
                    <a:pt x="2" y="12"/>
                    <a:pt x="4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" name="Rectangle 721"/>
            <p:cNvSpPr>
              <a:spLocks noChangeArrowheads="1"/>
            </p:cNvSpPr>
            <p:nvPr/>
          </p:nvSpPr>
          <p:spPr bwMode="auto">
            <a:xfrm>
              <a:off x="1974851" y="8634413"/>
              <a:ext cx="60325" cy="222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" name="Freeform 722"/>
            <p:cNvSpPr>
              <a:spLocks/>
            </p:cNvSpPr>
            <p:nvPr/>
          </p:nvSpPr>
          <p:spPr bwMode="auto">
            <a:xfrm>
              <a:off x="2714626" y="82311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" name="Freeform 723"/>
            <p:cNvSpPr>
              <a:spLocks/>
            </p:cNvSpPr>
            <p:nvPr/>
          </p:nvSpPr>
          <p:spPr bwMode="auto">
            <a:xfrm>
              <a:off x="2714626" y="82311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" name="Freeform 724"/>
            <p:cNvSpPr>
              <a:spLocks/>
            </p:cNvSpPr>
            <p:nvPr/>
          </p:nvSpPr>
          <p:spPr bwMode="auto">
            <a:xfrm>
              <a:off x="2733676" y="8250238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" name="Freeform 725"/>
            <p:cNvSpPr>
              <a:spLocks noEditPoints="1"/>
            </p:cNvSpPr>
            <p:nvPr/>
          </p:nvSpPr>
          <p:spPr bwMode="auto">
            <a:xfrm>
              <a:off x="2809876" y="8307388"/>
              <a:ext cx="725488" cy="762000"/>
            </a:xfrm>
            <a:custGeom>
              <a:avLst/>
              <a:gdLst>
                <a:gd name="T0" fmla="*/ 93 w 228"/>
                <a:gd name="T1" fmla="*/ 105 h 240"/>
                <a:gd name="T2" fmla="*/ 93 w 228"/>
                <a:gd name="T3" fmla="*/ 28 h 240"/>
                <a:gd name="T4" fmla="*/ 113 w 228"/>
                <a:gd name="T5" fmla="*/ 28 h 240"/>
                <a:gd name="T6" fmla="*/ 148 w 228"/>
                <a:gd name="T7" fmla="*/ 31 h 240"/>
                <a:gd name="T8" fmla="*/ 169 w 228"/>
                <a:gd name="T9" fmla="*/ 66 h 240"/>
                <a:gd name="T10" fmla="*/ 158 w 228"/>
                <a:gd name="T11" fmla="*/ 95 h 240"/>
                <a:gd name="T12" fmla="*/ 115 w 228"/>
                <a:gd name="T13" fmla="*/ 105 h 240"/>
                <a:gd name="T14" fmla="*/ 93 w 228"/>
                <a:gd name="T15" fmla="*/ 105 h 240"/>
                <a:gd name="T16" fmla="*/ 93 w 228"/>
                <a:gd name="T17" fmla="*/ 132 h 240"/>
                <a:gd name="T18" fmla="*/ 124 w 228"/>
                <a:gd name="T19" fmla="*/ 132 h 240"/>
                <a:gd name="T20" fmla="*/ 201 w 228"/>
                <a:gd name="T21" fmla="*/ 120 h 240"/>
                <a:gd name="T22" fmla="*/ 228 w 228"/>
                <a:gd name="T23" fmla="*/ 67 h 240"/>
                <a:gd name="T24" fmla="*/ 202 w 228"/>
                <a:gd name="T25" fmla="*/ 17 h 240"/>
                <a:gd name="T26" fmla="*/ 129 w 228"/>
                <a:gd name="T27" fmla="*/ 0 h 240"/>
                <a:gd name="T28" fmla="*/ 0 w 228"/>
                <a:gd name="T29" fmla="*/ 0 h 240"/>
                <a:gd name="T30" fmla="*/ 0 w 228"/>
                <a:gd name="T31" fmla="*/ 28 h 240"/>
                <a:gd name="T32" fmla="*/ 13 w 228"/>
                <a:gd name="T33" fmla="*/ 28 h 240"/>
                <a:gd name="T34" fmla="*/ 36 w 228"/>
                <a:gd name="T35" fmla="*/ 50 h 240"/>
                <a:gd name="T36" fmla="*/ 36 w 228"/>
                <a:gd name="T37" fmla="*/ 191 h 240"/>
                <a:gd name="T38" fmla="*/ 13 w 228"/>
                <a:gd name="T39" fmla="*/ 213 h 240"/>
                <a:gd name="T40" fmla="*/ 0 w 228"/>
                <a:gd name="T41" fmla="*/ 213 h 240"/>
                <a:gd name="T42" fmla="*/ 0 w 228"/>
                <a:gd name="T43" fmla="*/ 240 h 240"/>
                <a:gd name="T44" fmla="*/ 131 w 228"/>
                <a:gd name="T45" fmla="*/ 240 h 240"/>
                <a:gd name="T46" fmla="*/ 131 w 228"/>
                <a:gd name="T47" fmla="*/ 213 h 240"/>
                <a:gd name="T48" fmla="*/ 115 w 228"/>
                <a:gd name="T49" fmla="*/ 213 h 240"/>
                <a:gd name="T50" fmla="*/ 93 w 228"/>
                <a:gd name="T51" fmla="*/ 191 h 240"/>
                <a:gd name="T52" fmla="*/ 93 w 228"/>
                <a:gd name="T53" fmla="*/ 13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8" h="240">
                  <a:moveTo>
                    <a:pt x="93" y="105"/>
                  </a:moveTo>
                  <a:cubicBezTo>
                    <a:pt x="93" y="28"/>
                    <a:pt x="93" y="28"/>
                    <a:pt x="93" y="28"/>
                  </a:cubicBezTo>
                  <a:cubicBezTo>
                    <a:pt x="113" y="28"/>
                    <a:pt x="113" y="28"/>
                    <a:pt x="113" y="28"/>
                  </a:cubicBezTo>
                  <a:cubicBezTo>
                    <a:pt x="133" y="28"/>
                    <a:pt x="140" y="28"/>
                    <a:pt x="148" y="31"/>
                  </a:cubicBezTo>
                  <a:cubicBezTo>
                    <a:pt x="161" y="36"/>
                    <a:pt x="169" y="48"/>
                    <a:pt x="169" y="66"/>
                  </a:cubicBezTo>
                  <a:cubicBezTo>
                    <a:pt x="169" y="78"/>
                    <a:pt x="165" y="89"/>
                    <a:pt x="158" y="95"/>
                  </a:cubicBezTo>
                  <a:cubicBezTo>
                    <a:pt x="150" y="102"/>
                    <a:pt x="139" y="105"/>
                    <a:pt x="115" y="105"/>
                  </a:cubicBezTo>
                  <a:cubicBezTo>
                    <a:pt x="93" y="105"/>
                    <a:pt x="93" y="105"/>
                    <a:pt x="93" y="105"/>
                  </a:cubicBezTo>
                  <a:close/>
                  <a:moveTo>
                    <a:pt x="93" y="132"/>
                  </a:moveTo>
                  <a:cubicBezTo>
                    <a:pt x="124" y="132"/>
                    <a:pt x="124" y="132"/>
                    <a:pt x="124" y="132"/>
                  </a:cubicBezTo>
                  <a:cubicBezTo>
                    <a:pt x="165" y="132"/>
                    <a:pt x="185" y="129"/>
                    <a:pt x="201" y="120"/>
                  </a:cubicBezTo>
                  <a:cubicBezTo>
                    <a:pt x="218" y="109"/>
                    <a:pt x="228" y="90"/>
                    <a:pt x="228" y="67"/>
                  </a:cubicBezTo>
                  <a:cubicBezTo>
                    <a:pt x="228" y="46"/>
                    <a:pt x="219" y="28"/>
                    <a:pt x="202" y="17"/>
                  </a:cubicBezTo>
                  <a:cubicBezTo>
                    <a:pt x="186" y="5"/>
                    <a:pt x="163" y="0"/>
                    <a:pt x="1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34" y="28"/>
                    <a:pt x="36" y="30"/>
                    <a:pt x="36" y="50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36" y="211"/>
                    <a:pt x="34" y="213"/>
                    <a:pt x="13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131" y="240"/>
                    <a:pt x="131" y="240"/>
                    <a:pt x="131" y="240"/>
                  </a:cubicBezTo>
                  <a:cubicBezTo>
                    <a:pt x="131" y="213"/>
                    <a:pt x="131" y="213"/>
                    <a:pt x="131" y="213"/>
                  </a:cubicBezTo>
                  <a:cubicBezTo>
                    <a:pt x="115" y="213"/>
                    <a:pt x="115" y="213"/>
                    <a:pt x="115" y="213"/>
                  </a:cubicBezTo>
                  <a:cubicBezTo>
                    <a:pt x="95" y="213"/>
                    <a:pt x="93" y="211"/>
                    <a:pt x="93" y="191"/>
                  </a:cubicBezTo>
                  <a:lnTo>
                    <a:pt x="93" y="1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" name="Freeform 726"/>
            <p:cNvSpPr>
              <a:spLocks/>
            </p:cNvSpPr>
            <p:nvPr/>
          </p:nvSpPr>
          <p:spPr bwMode="auto">
            <a:xfrm>
              <a:off x="3884614" y="82311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" name="Freeform 727"/>
            <p:cNvSpPr>
              <a:spLocks/>
            </p:cNvSpPr>
            <p:nvPr/>
          </p:nvSpPr>
          <p:spPr bwMode="auto">
            <a:xfrm>
              <a:off x="3884614" y="82311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" name="Freeform 728"/>
            <p:cNvSpPr>
              <a:spLocks/>
            </p:cNvSpPr>
            <p:nvPr/>
          </p:nvSpPr>
          <p:spPr bwMode="auto">
            <a:xfrm>
              <a:off x="3903664" y="8250238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" name="Freeform 729"/>
            <p:cNvSpPr>
              <a:spLocks/>
            </p:cNvSpPr>
            <p:nvPr/>
          </p:nvSpPr>
          <p:spPr bwMode="auto">
            <a:xfrm>
              <a:off x="3963989" y="8307388"/>
              <a:ext cx="758825" cy="762000"/>
            </a:xfrm>
            <a:custGeom>
              <a:avLst/>
              <a:gdLst>
                <a:gd name="T0" fmla="*/ 82 w 239"/>
                <a:gd name="T1" fmla="*/ 239 h 240"/>
                <a:gd name="T2" fmla="*/ 119 w 239"/>
                <a:gd name="T3" fmla="*/ 230 h 240"/>
                <a:gd name="T4" fmla="*/ 157 w 239"/>
                <a:gd name="T5" fmla="*/ 240 h 240"/>
                <a:gd name="T6" fmla="*/ 157 w 239"/>
                <a:gd name="T7" fmla="*/ 221 h 240"/>
                <a:gd name="T8" fmla="*/ 132 w 239"/>
                <a:gd name="T9" fmla="*/ 200 h 240"/>
                <a:gd name="T10" fmla="*/ 133 w 239"/>
                <a:gd name="T11" fmla="*/ 145 h 240"/>
                <a:gd name="T12" fmla="*/ 239 w 239"/>
                <a:gd name="T13" fmla="*/ 180 h 240"/>
                <a:gd name="T14" fmla="*/ 239 w 239"/>
                <a:gd name="T15" fmla="*/ 153 h 240"/>
                <a:gd name="T16" fmla="*/ 133 w 239"/>
                <a:gd name="T17" fmla="*/ 88 h 240"/>
                <a:gd name="T18" fmla="*/ 133 w 239"/>
                <a:gd name="T19" fmla="*/ 12 h 240"/>
                <a:gd name="T20" fmla="*/ 128 w 239"/>
                <a:gd name="T21" fmla="*/ 3 h 240"/>
                <a:gd name="T22" fmla="*/ 114 w 239"/>
                <a:gd name="T23" fmla="*/ 2 h 240"/>
                <a:gd name="T24" fmla="*/ 108 w 239"/>
                <a:gd name="T25" fmla="*/ 13 h 240"/>
                <a:gd name="T26" fmla="*/ 107 w 239"/>
                <a:gd name="T27" fmla="*/ 90 h 240"/>
                <a:gd name="T28" fmla="*/ 0 w 239"/>
                <a:gd name="T29" fmla="*/ 149 h 240"/>
                <a:gd name="T30" fmla="*/ 0 w 239"/>
                <a:gd name="T31" fmla="*/ 176 h 240"/>
                <a:gd name="T32" fmla="*/ 106 w 239"/>
                <a:gd name="T33" fmla="*/ 144 h 240"/>
                <a:gd name="T34" fmla="*/ 106 w 239"/>
                <a:gd name="T35" fmla="*/ 200 h 240"/>
                <a:gd name="T36" fmla="*/ 82 w 239"/>
                <a:gd name="T37" fmla="*/ 220 h 240"/>
                <a:gd name="T38" fmla="*/ 82 w 239"/>
                <a:gd name="T39" fmla="*/ 23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9" h="240">
                  <a:moveTo>
                    <a:pt x="82" y="239"/>
                  </a:moveTo>
                  <a:cubicBezTo>
                    <a:pt x="119" y="230"/>
                    <a:pt x="119" y="230"/>
                    <a:pt x="119" y="230"/>
                  </a:cubicBezTo>
                  <a:cubicBezTo>
                    <a:pt x="157" y="240"/>
                    <a:pt x="157" y="240"/>
                    <a:pt x="157" y="240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32" y="200"/>
                    <a:pt x="132" y="200"/>
                    <a:pt x="132" y="200"/>
                  </a:cubicBezTo>
                  <a:cubicBezTo>
                    <a:pt x="133" y="145"/>
                    <a:pt x="133" y="145"/>
                    <a:pt x="133" y="145"/>
                  </a:cubicBezTo>
                  <a:cubicBezTo>
                    <a:pt x="239" y="180"/>
                    <a:pt x="239" y="180"/>
                    <a:pt x="239" y="180"/>
                  </a:cubicBezTo>
                  <a:cubicBezTo>
                    <a:pt x="239" y="153"/>
                    <a:pt x="239" y="153"/>
                    <a:pt x="239" y="153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8"/>
                    <a:pt x="131" y="5"/>
                    <a:pt x="128" y="3"/>
                  </a:cubicBezTo>
                  <a:cubicBezTo>
                    <a:pt x="124" y="0"/>
                    <a:pt x="119" y="0"/>
                    <a:pt x="114" y="2"/>
                  </a:cubicBezTo>
                  <a:cubicBezTo>
                    <a:pt x="110" y="4"/>
                    <a:pt x="109" y="8"/>
                    <a:pt x="108" y="13"/>
                  </a:cubicBezTo>
                  <a:cubicBezTo>
                    <a:pt x="107" y="90"/>
                    <a:pt x="107" y="90"/>
                    <a:pt x="107" y="90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82" y="220"/>
                    <a:pt x="82" y="220"/>
                    <a:pt x="82" y="220"/>
                  </a:cubicBezTo>
                  <a:cubicBezTo>
                    <a:pt x="82" y="239"/>
                    <a:pt x="82" y="239"/>
                    <a:pt x="82" y="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" name="Freeform 730"/>
            <p:cNvSpPr>
              <a:spLocks/>
            </p:cNvSpPr>
            <p:nvPr/>
          </p:nvSpPr>
          <p:spPr bwMode="auto">
            <a:xfrm>
              <a:off x="5053014" y="82311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" name="Freeform 731"/>
            <p:cNvSpPr>
              <a:spLocks/>
            </p:cNvSpPr>
            <p:nvPr/>
          </p:nvSpPr>
          <p:spPr bwMode="auto">
            <a:xfrm>
              <a:off x="5053014" y="82311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" name="Freeform 732"/>
            <p:cNvSpPr>
              <a:spLocks/>
            </p:cNvSpPr>
            <p:nvPr/>
          </p:nvSpPr>
          <p:spPr bwMode="auto">
            <a:xfrm>
              <a:off x="5072064" y="8250238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" name="Freeform 733"/>
            <p:cNvSpPr>
              <a:spLocks/>
            </p:cNvSpPr>
            <p:nvPr/>
          </p:nvSpPr>
          <p:spPr bwMode="auto">
            <a:xfrm>
              <a:off x="5122864" y="8307388"/>
              <a:ext cx="776288" cy="762000"/>
            </a:xfrm>
            <a:custGeom>
              <a:avLst/>
              <a:gdLst>
                <a:gd name="T0" fmla="*/ 243 w 244"/>
                <a:gd name="T1" fmla="*/ 192 h 240"/>
                <a:gd name="T2" fmla="*/ 240 w 244"/>
                <a:gd name="T3" fmla="*/ 186 h 240"/>
                <a:gd name="T4" fmla="*/ 244 w 244"/>
                <a:gd name="T5" fmla="*/ 138 h 240"/>
                <a:gd name="T6" fmla="*/ 229 w 244"/>
                <a:gd name="T7" fmla="*/ 26 h 240"/>
                <a:gd name="T8" fmla="*/ 225 w 244"/>
                <a:gd name="T9" fmla="*/ 19 h 240"/>
                <a:gd name="T10" fmla="*/ 214 w 244"/>
                <a:gd name="T11" fmla="*/ 6 h 240"/>
                <a:gd name="T12" fmla="*/ 210 w 244"/>
                <a:gd name="T13" fmla="*/ 4 h 240"/>
                <a:gd name="T14" fmla="*/ 201 w 244"/>
                <a:gd name="T15" fmla="*/ 1 h 240"/>
                <a:gd name="T16" fmla="*/ 119 w 244"/>
                <a:gd name="T17" fmla="*/ 0 h 240"/>
                <a:gd name="T18" fmla="*/ 49 w 244"/>
                <a:gd name="T19" fmla="*/ 1 h 240"/>
                <a:gd name="T20" fmla="*/ 28 w 244"/>
                <a:gd name="T21" fmla="*/ 8 h 240"/>
                <a:gd name="T22" fmla="*/ 22 w 244"/>
                <a:gd name="T23" fmla="*/ 14 h 240"/>
                <a:gd name="T24" fmla="*/ 16 w 244"/>
                <a:gd name="T25" fmla="*/ 27 h 240"/>
                <a:gd name="T26" fmla="*/ 0 w 244"/>
                <a:gd name="T27" fmla="*/ 142 h 240"/>
                <a:gd name="T28" fmla="*/ 3 w 244"/>
                <a:gd name="T29" fmla="*/ 188 h 240"/>
                <a:gd name="T30" fmla="*/ 0 w 244"/>
                <a:gd name="T31" fmla="*/ 193 h 240"/>
                <a:gd name="T32" fmla="*/ 0 w 244"/>
                <a:gd name="T33" fmla="*/ 217 h 240"/>
                <a:gd name="T34" fmla="*/ 20 w 244"/>
                <a:gd name="T35" fmla="*/ 217 h 240"/>
                <a:gd name="T36" fmla="*/ 20 w 244"/>
                <a:gd name="T37" fmla="*/ 240 h 240"/>
                <a:gd name="T38" fmla="*/ 61 w 244"/>
                <a:gd name="T39" fmla="*/ 240 h 240"/>
                <a:gd name="T40" fmla="*/ 61 w 244"/>
                <a:gd name="T41" fmla="*/ 217 h 240"/>
                <a:gd name="T42" fmla="*/ 183 w 244"/>
                <a:gd name="T43" fmla="*/ 217 h 240"/>
                <a:gd name="T44" fmla="*/ 183 w 244"/>
                <a:gd name="T45" fmla="*/ 240 h 240"/>
                <a:gd name="T46" fmla="*/ 223 w 244"/>
                <a:gd name="T47" fmla="*/ 240 h 240"/>
                <a:gd name="T48" fmla="*/ 223 w 244"/>
                <a:gd name="T49" fmla="*/ 217 h 240"/>
                <a:gd name="T50" fmla="*/ 243 w 244"/>
                <a:gd name="T51" fmla="*/ 217 h 240"/>
                <a:gd name="T52" fmla="*/ 243 w 244"/>
                <a:gd name="T53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" h="240">
                  <a:moveTo>
                    <a:pt x="243" y="192"/>
                  </a:moveTo>
                  <a:cubicBezTo>
                    <a:pt x="240" y="186"/>
                    <a:pt x="240" y="186"/>
                    <a:pt x="240" y="186"/>
                  </a:cubicBezTo>
                  <a:cubicBezTo>
                    <a:pt x="244" y="138"/>
                    <a:pt x="244" y="138"/>
                    <a:pt x="244" y="138"/>
                  </a:cubicBezTo>
                  <a:cubicBezTo>
                    <a:pt x="229" y="26"/>
                    <a:pt x="229" y="26"/>
                    <a:pt x="229" y="26"/>
                  </a:cubicBezTo>
                  <a:cubicBezTo>
                    <a:pt x="228" y="23"/>
                    <a:pt x="227" y="21"/>
                    <a:pt x="225" y="19"/>
                  </a:cubicBezTo>
                  <a:cubicBezTo>
                    <a:pt x="223" y="13"/>
                    <a:pt x="219" y="9"/>
                    <a:pt x="214" y="6"/>
                  </a:cubicBezTo>
                  <a:cubicBezTo>
                    <a:pt x="213" y="5"/>
                    <a:pt x="211" y="4"/>
                    <a:pt x="210" y="4"/>
                  </a:cubicBezTo>
                  <a:cubicBezTo>
                    <a:pt x="207" y="3"/>
                    <a:pt x="204" y="1"/>
                    <a:pt x="201" y="1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1" y="1"/>
                    <a:pt x="33" y="4"/>
                    <a:pt x="28" y="8"/>
                  </a:cubicBezTo>
                  <a:cubicBezTo>
                    <a:pt x="25" y="10"/>
                    <a:pt x="24" y="12"/>
                    <a:pt x="22" y="14"/>
                  </a:cubicBezTo>
                  <a:cubicBezTo>
                    <a:pt x="19" y="18"/>
                    <a:pt x="16" y="22"/>
                    <a:pt x="16" y="27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3" y="188"/>
                    <a:pt x="3" y="188"/>
                    <a:pt x="3" y="188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20" y="217"/>
                    <a:pt x="20" y="217"/>
                    <a:pt x="20" y="217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61" y="217"/>
                    <a:pt x="61" y="217"/>
                    <a:pt x="61" y="217"/>
                  </a:cubicBezTo>
                  <a:cubicBezTo>
                    <a:pt x="183" y="217"/>
                    <a:pt x="183" y="217"/>
                    <a:pt x="183" y="217"/>
                  </a:cubicBezTo>
                  <a:cubicBezTo>
                    <a:pt x="183" y="240"/>
                    <a:pt x="183" y="240"/>
                    <a:pt x="183" y="240"/>
                  </a:cubicBezTo>
                  <a:cubicBezTo>
                    <a:pt x="223" y="240"/>
                    <a:pt x="223" y="240"/>
                    <a:pt x="223" y="240"/>
                  </a:cubicBezTo>
                  <a:cubicBezTo>
                    <a:pt x="223" y="217"/>
                    <a:pt x="223" y="217"/>
                    <a:pt x="223" y="217"/>
                  </a:cubicBezTo>
                  <a:cubicBezTo>
                    <a:pt x="243" y="217"/>
                    <a:pt x="243" y="217"/>
                    <a:pt x="243" y="217"/>
                  </a:cubicBezTo>
                  <a:cubicBezTo>
                    <a:pt x="243" y="192"/>
                    <a:pt x="243" y="192"/>
                    <a:pt x="243" y="1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" name="Rectangle 734"/>
            <p:cNvSpPr>
              <a:spLocks noChangeArrowheads="1"/>
            </p:cNvSpPr>
            <p:nvPr/>
          </p:nvSpPr>
          <p:spPr bwMode="auto">
            <a:xfrm>
              <a:off x="5186364" y="8910638"/>
              <a:ext cx="649288" cy="222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" name="Rectangle 735"/>
            <p:cNvSpPr>
              <a:spLocks noChangeArrowheads="1"/>
            </p:cNvSpPr>
            <p:nvPr/>
          </p:nvSpPr>
          <p:spPr bwMode="auto">
            <a:xfrm>
              <a:off x="5314951" y="8323263"/>
              <a:ext cx="393700" cy="9525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" name="Freeform 736"/>
            <p:cNvSpPr>
              <a:spLocks/>
            </p:cNvSpPr>
            <p:nvPr/>
          </p:nvSpPr>
          <p:spPr bwMode="auto">
            <a:xfrm>
              <a:off x="5160964" y="8431213"/>
              <a:ext cx="328613" cy="257175"/>
            </a:xfrm>
            <a:custGeom>
              <a:avLst/>
              <a:gdLst>
                <a:gd name="T0" fmla="*/ 207 w 207"/>
                <a:gd name="T1" fmla="*/ 162 h 162"/>
                <a:gd name="T2" fmla="*/ 0 w 207"/>
                <a:gd name="T3" fmla="*/ 162 h 162"/>
                <a:gd name="T4" fmla="*/ 18 w 207"/>
                <a:gd name="T5" fmla="*/ 14 h 162"/>
                <a:gd name="T6" fmla="*/ 207 w 207"/>
                <a:gd name="T7" fmla="*/ 0 h 162"/>
                <a:gd name="T8" fmla="*/ 207 w 207"/>
                <a:gd name="T9" fmla="*/ 162 h 162"/>
                <a:gd name="T10" fmla="*/ 207 w 207"/>
                <a:gd name="T11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7" h="162">
                  <a:moveTo>
                    <a:pt x="207" y="162"/>
                  </a:moveTo>
                  <a:lnTo>
                    <a:pt x="0" y="162"/>
                  </a:lnTo>
                  <a:lnTo>
                    <a:pt x="18" y="14"/>
                  </a:lnTo>
                  <a:lnTo>
                    <a:pt x="207" y="0"/>
                  </a:lnTo>
                  <a:lnTo>
                    <a:pt x="207" y="162"/>
                  </a:lnTo>
                  <a:lnTo>
                    <a:pt x="207" y="1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" name="Freeform 737"/>
            <p:cNvSpPr>
              <a:spLocks/>
            </p:cNvSpPr>
            <p:nvPr/>
          </p:nvSpPr>
          <p:spPr bwMode="auto">
            <a:xfrm>
              <a:off x="5537201" y="8431213"/>
              <a:ext cx="323850" cy="257175"/>
            </a:xfrm>
            <a:custGeom>
              <a:avLst/>
              <a:gdLst>
                <a:gd name="T0" fmla="*/ 0 w 204"/>
                <a:gd name="T1" fmla="*/ 162 h 162"/>
                <a:gd name="T2" fmla="*/ 0 w 204"/>
                <a:gd name="T3" fmla="*/ 0 h 162"/>
                <a:gd name="T4" fmla="*/ 186 w 204"/>
                <a:gd name="T5" fmla="*/ 12 h 162"/>
                <a:gd name="T6" fmla="*/ 204 w 204"/>
                <a:gd name="T7" fmla="*/ 162 h 162"/>
                <a:gd name="T8" fmla="*/ 0 w 204"/>
                <a:gd name="T9" fmla="*/ 162 h 162"/>
                <a:gd name="T10" fmla="*/ 0 w 204"/>
                <a:gd name="T11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" h="162">
                  <a:moveTo>
                    <a:pt x="0" y="162"/>
                  </a:moveTo>
                  <a:lnTo>
                    <a:pt x="0" y="0"/>
                  </a:lnTo>
                  <a:lnTo>
                    <a:pt x="186" y="12"/>
                  </a:lnTo>
                  <a:lnTo>
                    <a:pt x="204" y="162"/>
                  </a:lnTo>
                  <a:lnTo>
                    <a:pt x="0" y="162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" name="Freeform 738"/>
            <p:cNvSpPr>
              <a:spLocks/>
            </p:cNvSpPr>
            <p:nvPr/>
          </p:nvSpPr>
          <p:spPr bwMode="auto">
            <a:xfrm>
              <a:off x="5699126" y="8789988"/>
              <a:ext cx="142875" cy="76200"/>
            </a:xfrm>
            <a:custGeom>
              <a:avLst/>
              <a:gdLst>
                <a:gd name="T0" fmla="*/ 23 w 45"/>
                <a:gd name="T1" fmla="*/ 6 h 24"/>
                <a:gd name="T2" fmla="*/ 27 w 45"/>
                <a:gd name="T3" fmla="*/ 2 h 24"/>
                <a:gd name="T4" fmla="*/ 39 w 45"/>
                <a:gd name="T5" fmla="*/ 3 h 24"/>
                <a:gd name="T6" fmla="*/ 44 w 45"/>
                <a:gd name="T7" fmla="*/ 14 h 24"/>
                <a:gd name="T8" fmla="*/ 33 w 45"/>
                <a:gd name="T9" fmla="*/ 24 h 24"/>
                <a:gd name="T10" fmla="*/ 26 w 45"/>
                <a:gd name="T11" fmla="*/ 22 h 24"/>
                <a:gd name="T12" fmla="*/ 22 w 45"/>
                <a:gd name="T13" fmla="*/ 17 h 24"/>
                <a:gd name="T14" fmla="*/ 15 w 45"/>
                <a:gd name="T15" fmla="*/ 22 h 24"/>
                <a:gd name="T16" fmla="*/ 2 w 45"/>
                <a:gd name="T17" fmla="*/ 15 h 24"/>
                <a:gd name="T18" fmla="*/ 3 w 45"/>
                <a:gd name="T19" fmla="*/ 4 h 24"/>
                <a:gd name="T20" fmla="*/ 14 w 45"/>
                <a:gd name="T21" fmla="*/ 0 h 24"/>
                <a:gd name="T22" fmla="*/ 20 w 45"/>
                <a:gd name="T23" fmla="*/ 3 h 24"/>
                <a:gd name="T24" fmla="*/ 23 w 4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24">
                  <a:moveTo>
                    <a:pt x="23" y="6"/>
                  </a:moveTo>
                  <a:cubicBezTo>
                    <a:pt x="24" y="5"/>
                    <a:pt x="25" y="3"/>
                    <a:pt x="27" y="2"/>
                  </a:cubicBezTo>
                  <a:cubicBezTo>
                    <a:pt x="31" y="0"/>
                    <a:pt x="36" y="0"/>
                    <a:pt x="39" y="3"/>
                  </a:cubicBezTo>
                  <a:cubicBezTo>
                    <a:pt x="43" y="5"/>
                    <a:pt x="45" y="10"/>
                    <a:pt x="44" y="14"/>
                  </a:cubicBezTo>
                  <a:cubicBezTo>
                    <a:pt x="43" y="19"/>
                    <a:pt x="38" y="23"/>
                    <a:pt x="33" y="24"/>
                  </a:cubicBezTo>
                  <a:cubicBezTo>
                    <a:pt x="30" y="24"/>
                    <a:pt x="28" y="23"/>
                    <a:pt x="26" y="22"/>
                  </a:cubicBezTo>
                  <a:cubicBezTo>
                    <a:pt x="24" y="21"/>
                    <a:pt x="23" y="19"/>
                    <a:pt x="22" y="17"/>
                  </a:cubicBezTo>
                  <a:cubicBezTo>
                    <a:pt x="20" y="20"/>
                    <a:pt x="18" y="22"/>
                    <a:pt x="15" y="22"/>
                  </a:cubicBezTo>
                  <a:cubicBezTo>
                    <a:pt x="10" y="24"/>
                    <a:pt x="4" y="21"/>
                    <a:pt x="2" y="15"/>
                  </a:cubicBezTo>
                  <a:cubicBezTo>
                    <a:pt x="0" y="12"/>
                    <a:pt x="1" y="7"/>
                    <a:pt x="3" y="4"/>
                  </a:cubicBezTo>
                  <a:cubicBezTo>
                    <a:pt x="6" y="1"/>
                    <a:pt x="10" y="0"/>
                    <a:pt x="14" y="0"/>
                  </a:cubicBezTo>
                  <a:cubicBezTo>
                    <a:pt x="16" y="0"/>
                    <a:pt x="18" y="1"/>
                    <a:pt x="20" y="3"/>
                  </a:cubicBezTo>
                  <a:cubicBezTo>
                    <a:pt x="21" y="4"/>
                    <a:pt x="22" y="5"/>
                    <a:pt x="23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" name="Freeform 739"/>
            <p:cNvSpPr>
              <a:spLocks/>
            </p:cNvSpPr>
            <p:nvPr/>
          </p:nvSpPr>
          <p:spPr bwMode="auto">
            <a:xfrm>
              <a:off x="5183189" y="8789988"/>
              <a:ext cx="144463" cy="76200"/>
            </a:xfrm>
            <a:custGeom>
              <a:avLst/>
              <a:gdLst>
                <a:gd name="T0" fmla="*/ 23 w 45"/>
                <a:gd name="T1" fmla="*/ 17 h 24"/>
                <a:gd name="T2" fmla="*/ 19 w 45"/>
                <a:gd name="T3" fmla="*/ 22 h 24"/>
                <a:gd name="T4" fmla="*/ 12 w 45"/>
                <a:gd name="T5" fmla="*/ 24 h 24"/>
                <a:gd name="T6" fmla="*/ 1 w 45"/>
                <a:gd name="T7" fmla="*/ 14 h 24"/>
                <a:gd name="T8" fmla="*/ 5 w 45"/>
                <a:gd name="T9" fmla="*/ 3 h 24"/>
                <a:gd name="T10" fmla="*/ 18 w 45"/>
                <a:gd name="T11" fmla="*/ 2 h 24"/>
                <a:gd name="T12" fmla="*/ 22 w 45"/>
                <a:gd name="T13" fmla="*/ 6 h 24"/>
                <a:gd name="T14" fmla="*/ 25 w 45"/>
                <a:gd name="T15" fmla="*/ 3 h 24"/>
                <a:gd name="T16" fmla="*/ 31 w 45"/>
                <a:gd name="T17" fmla="*/ 0 h 24"/>
                <a:gd name="T18" fmla="*/ 42 w 45"/>
                <a:gd name="T19" fmla="*/ 6 h 24"/>
                <a:gd name="T20" fmla="*/ 42 w 45"/>
                <a:gd name="T21" fmla="*/ 18 h 24"/>
                <a:gd name="T22" fmla="*/ 31 w 45"/>
                <a:gd name="T23" fmla="*/ 23 h 24"/>
                <a:gd name="T24" fmla="*/ 23 w 45"/>
                <a:gd name="T25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24">
                  <a:moveTo>
                    <a:pt x="23" y="17"/>
                  </a:moveTo>
                  <a:cubicBezTo>
                    <a:pt x="22" y="19"/>
                    <a:pt x="20" y="21"/>
                    <a:pt x="19" y="22"/>
                  </a:cubicBezTo>
                  <a:cubicBezTo>
                    <a:pt x="17" y="23"/>
                    <a:pt x="14" y="24"/>
                    <a:pt x="12" y="24"/>
                  </a:cubicBezTo>
                  <a:cubicBezTo>
                    <a:pt x="7" y="23"/>
                    <a:pt x="2" y="20"/>
                    <a:pt x="1" y="14"/>
                  </a:cubicBezTo>
                  <a:cubicBezTo>
                    <a:pt x="0" y="10"/>
                    <a:pt x="2" y="5"/>
                    <a:pt x="5" y="3"/>
                  </a:cubicBezTo>
                  <a:cubicBezTo>
                    <a:pt x="9" y="0"/>
                    <a:pt x="14" y="0"/>
                    <a:pt x="18" y="2"/>
                  </a:cubicBezTo>
                  <a:cubicBezTo>
                    <a:pt x="20" y="3"/>
                    <a:pt x="21" y="5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9" y="1"/>
                    <a:pt x="31" y="0"/>
                  </a:cubicBezTo>
                  <a:cubicBezTo>
                    <a:pt x="35" y="0"/>
                    <a:pt x="40" y="2"/>
                    <a:pt x="42" y="6"/>
                  </a:cubicBezTo>
                  <a:cubicBezTo>
                    <a:pt x="45" y="9"/>
                    <a:pt x="45" y="14"/>
                    <a:pt x="42" y="18"/>
                  </a:cubicBezTo>
                  <a:cubicBezTo>
                    <a:pt x="40" y="22"/>
                    <a:pt x="35" y="23"/>
                    <a:pt x="31" y="23"/>
                  </a:cubicBezTo>
                  <a:cubicBezTo>
                    <a:pt x="27" y="22"/>
                    <a:pt x="25" y="20"/>
                    <a:pt x="23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" name="Freeform 740"/>
            <p:cNvSpPr>
              <a:spLocks/>
            </p:cNvSpPr>
            <p:nvPr/>
          </p:nvSpPr>
          <p:spPr bwMode="auto">
            <a:xfrm>
              <a:off x="6223001" y="82311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" name="Freeform 741"/>
            <p:cNvSpPr>
              <a:spLocks/>
            </p:cNvSpPr>
            <p:nvPr/>
          </p:nvSpPr>
          <p:spPr bwMode="auto">
            <a:xfrm>
              <a:off x="6223001" y="82311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" name="Freeform 742"/>
            <p:cNvSpPr>
              <a:spLocks/>
            </p:cNvSpPr>
            <p:nvPr/>
          </p:nvSpPr>
          <p:spPr bwMode="auto">
            <a:xfrm>
              <a:off x="6242051" y="8250238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1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1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" name="Freeform 743"/>
            <p:cNvSpPr>
              <a:spLocks/>
            </p:cNvSpPr>
            <p:nvPr/>
          </p:nvSpPr>
          <p:spPr bwMode="auto">
            <a:xfrm>
              <a:off x="6461126" y="8888413"/>
              <a:ext cx="422275" cy="171450"/>
            </a:xfrm>
            <a:custGeom>
              <a:avLst/>
              <a:gdLst>
                <a:gd name="T0" fmla="*/ 32 w 133"/>
                <a:gd name="T1" fmla="*/ 26 h 54"/>
                <a:gd name="T2" fmla="*/ 47 w 133"/>
                <a:gd name="T3" fmla="*/ 33 h 54"/>
                <a:gd name="T4" fmla="*/ 57 w 133"/>
                <a:gd name="T5" fmla="*/ 37 h 54"/>
                <a:gd name="T6" fmla="*/ 83 w 133"/>
                <a:gd name="T7" fmla="*/ 43 h 54"/>
                <a:gd name="T8" fmla="*/ 101 w 133"/>
                <a:gd name="T9" fmla="*/ 47 h 54"/>
                <a:gd name="T10" fmla="*/ 110 w 133"/>
                <a:gd name="T11" fmla="*/ 49 h 54"/>
                <a:gd name="T12" fmla="*/ 123 w 133"/>
                <a:gd name="T13" fmla="*/ 54 h 54"/>
                <a:gd name="T14" fmla="*/ 122 w 133"/>
                <a:gd name="T15" fmla="*/ 43 h 54"/>
                <a:gd name="T16" fmla="*/ 122 w 133"/>
                <a:gd name="T17" fmla="*/ 39 h 54"/>
                <a:gd name="T18" fmla="*/ 122 w 133"/>
                <a:gd name="T19" fmla="*/ 37 h 54"/>
                <a:gd name="T20" fmla="*/ 124 w 133"/>
                <a:gd name="T21" fmla="*/ 36 h 54"/>
                <a:gd name="T22" fmla="*/ 126 w 133"/>
                <a:gd name="T23" fmla="*/ 35 h 54"/>
                <a:gd name="T24" fmla="*/ 133 w 133"/>
                <a:gd name="T25" fmla="*/ 31 h 54"/>
                <a:gd name="T26" fmla="*/ 106 w 133"/>
                <a:gd name="T27" fmla="*/ 26 h 54"/>
                <a:gd name="T28" fmla="*/ 86 w 133"/>
                <a:gd name="T29" fmla="*/ 20 h 54"/>
                <a:gd name="T30" fmla="*/ 64 w 133"/>
                <a:gd name="T31" fmla="*/ 12 h 54"/>
                <a:gd name="T32" fmla="*/ 44 w 133"/>
                <a:gd name="T33" fmla="*/ 7 h 54"/>
                <a:gd name="T34" fmla="*/ 22 w 133"/>
                <a:gd name="T35" fmla="*/ 2 h 54"/>
                <a:gd name="T36" fmla="*/ 7 w 133"/>
                <a:gd name="T37" fmla="*/ 0 h 54"/>
                <a:gd name="T38" fmla="*/ 1 w 133"/>
                <a:gd name="T39" fmla="*/ 7 h 54"/>
                <a:gd name="T40" fmla="*/ 0 w 133"/>
                <a:gd name="T41" fmla="*/ 16 h 54"/>
                <a:gd name="T42" fmla="*/ 2 w 133"/>
                <a:gd name="T43" fmla="*/ 21 h 54"/>
                <a:gd name="T44" fmla="*/ 14 w 133"/>
                <a:gd name="T45" fmla="*/ 21 h 54"/>
                <a:gd name="T46" fmla="*/ 23 w 133"/>
                <a:gd name="T47" fmla="*/ 23 h 54"/>
                <a:gd name="T48" fmla="*/ 32 w 133"/>
                <a:gd name="T49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3" h="54">
                  <a:moveTo>
                    <a:pt x="32" y="26"/>
                  </a:moveTo>
                  <a:cubicBezTo>
                    <a:pt x="37" y="28"/>
                    <a:pt x="42" y="31"/>
                    <a:pt x="47" y="33"/>
                  </a:cubicBezTo>
                  <a:cubicBezTo>
                    <a:pt x="50" y="34"/>
                    <a:pt x="54" y="36"/>
                    <a:pt x="57" y="37"/>
                  </a:cubicBezTo>
                  <a:cubicBezTo>
                    <a:pt x="66" y="39"/>
                    <a:pt x="75" y="41"/>
                    <a:pt x="83" y="43"/>
                  </a:cubicBezTo>
                  <a:cubicBezTo>
                    <a:pt x="89" y="44"/>
                    <a:pt x="95" y="45"/>
                    <a:pt x="101" y="47"/>
                  </a:cubicBezTo>
                  <a:cubicBezTo>
                    <a:pt x="104" y="48"/>
                    <a:pt x="107" y="49"/>
                    <a:pt x="110" y="49"/>
                  </a:cubicBezTo>
                  <a:cubicBezTo>
                    <a:pt x="114" y="51"/>
                    <a:pt x="119" y="52"/>
                    <a:pt x="123" y="5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2"/>
                    <a:pt x="121" y="40"/>
                    <a:pt x="122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7"/>
                    <a:pt x="123" y="37"/>
                    <a:pt x="124" y="36"/>
                  </a:cubicBezTo>
                  <a:cubicBezTo>
                    <a:pt x="124" y="36"/>
                    <a:pt x="125" y="36"/>
                    <a:pt x="126" y="35"/>
                  </a:cubicBezTo>
                  <a:cubicBezTo>
                    <a:pt x="133" y="31"/>
                    <a:pt x="133" y="31"/>
                    <a:pt x="133" y="31"/>
                  </a:cubicBezTo>
                  <a:cubicBezTo>
                    <a:pt x="124" y="29"/>
                    <a:pt x="115" y="28"/>
                    <a:pt x="106" y="26"/>
                  </a:cubicBezTo>
                  <a:cubicBezTo>
                    <a:pt x="99" y="24"/>
                    <a:pt x="93" y="22"/>
                    <a:pt x="86" y="20"/>
                  </a:cubicBezTo>
                  <a:cubicBezTo>
                    <a:pt x="79" y="17"/>
                    <a:pt x="71" y="15"/>
                    <a:pt x="64" y="12"/>
                  </a:cubicBezTo>
                  <a:cubicBezTo>
                    <a:pt x="57" y="10"/>
                    <a:pt x="50" y="8"/>
                    <a:pt x="44" y="7"/>
                  </a:cubicBezTo>
                  <a:cubicBezTo>
                    <a:pt x="36" y="5"/>
                    <a:pt x="29" y="3"/>
                    <a:pt x="22" y="2"/>
                  </a:cubicBezTo>
                  <a:cubicBezTo>
                    <a:pt x="17" y="1"/>
                    <a:pt x="12" y="0"/>
                    <a:pt x="7" y="0"/>
                  </a:cubicBezTo>
                  <a:cubicBezTo>
                    <a:pt x="4" y="2"/>
                    <a:pt x="2" y="4"/>
                    <a:pt x="1" y="7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1" y="18"/>
                    <a:pt x="1" y="20"/>
                    <a:pt x="2" y="21"/>
                  </a:cubicBezTo>
                  <a:cubicBezTo>
                    <a:pt x="6" y="21"/>
                    <a:pt x="10" y="21"/>
                    <a:pt x="14" y="21"/>
                  </a:cubicBezTo>
                  <a:cubicBezTo>
                    <a:pt x="17" y="22"/>
                    <a:pt x="20" y="22"/>
                    <a:pt x="23" y="23"/>
                  </a:cubicBezTo>
                  <a:cubicBezTo>
                    <a:pt x="26" y="24"/>
                    <a:pt x="29" y="25"/>
                    <a:pt x="32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" name="Freeform 744"/>
            <p:cNvSpPr>
              <a:spLocks/>
            </p:cNvSpPr>
            <p:nvPr/>
          </p:nvSpPr>
          <p:spPr bwMode="auto">
            <a:xfrm>
              <a:off x="6461126" y="8888413"/>
              <a:ext cx="422275" cy="171450"/>
            </a:xfrm>
            <a:custGeom>
              <a:avLst/>
              <a:gdLst>
                <a:gd name="T0" fmla="*/ 32 w 133"/>
                <a:gd name="T1" fmla="*/ 26 h 54"/>
                <a:gd name="T2" fmla="*/ 47 w 133"/>
                <a:gd name="T3" fmla="*/ 33 h 54"/>
                <a:gd name="T4" fmla="*/ 57 w 133"/>
                <a:gd name="T5" fmla="*/ 37 h 54"/>
                <a:gd name="T6" fmla="*/ 83 w 133"/>
                <a:gd name="T7" fmla="*/ 43 h 54"/>
                <a:gd name="T8" fmla="*/ 101 w 133"/>
                <a:gd name="T9" fmla="*/ 47 h 54"/>
                <a:gd name="T10" fmla="*/ 110 w 133"/>
                <a:gd name="T11" fmla="*/ 49 h 54"/>
                <a:gd name="T12" fmla="*/ 123 w 133"/>
                <a:gd name="T13" fmla="*/ 54 h 54"/>
                <a:gd name="T14" fmla="*/ 122 w 133"/>
                <a:gd name="T15" fmla="*/ 43 h 54"/>
                <a:gd name="T16" fmla="*/ 122 w 133"/>
                <a:gd name="T17" fmla="*/ 39 h 54"/>
                <a:gd name="T18" fmla="*/ 122 w 133"/>
                <a:gd name="T19" fmla="*/ 37 h 54"/>
                <a:gd name="T20" fmla="*/ 124 w 133"/>
                <a:gd name="T21" fmla="*/ 36 h 54"/>
                <a:gd name="T22" fmla="*/ 126 w 133"/>
                <a:gd name="T23" fmla="*/ 35 h 54"/>
                <a:gd name="T24" fmla="*/ 133 w 133"/>
                <a:gd name="T25" fmla="*/ 31 h 54"/>
                <a:gd name="T26" fmla="*/ 106 w 133"/>
                <a:gd name="T27" fmla="*/ 26 h 54"/>
                <a:gd name="T28" fmla="*/ 86 w 133"/>
                <a:gd name="T29" fmla="*/ 20 h 54"/>
                <a:gd name="T30" fmla="*/ 64 w 133"/>
                <a:gd name="T31" fmla="*/ 12 h 54"/>
                <a:gd name="T32" fmla="*/ 44 w 133"/>
                <a:gd name="T33" fmla="*/ 7 h 54"/>
                <a:gd name="T34" fmla="*/ 22 w 133"/>
                <a:gd name="T35" fmla="*/ 2 h 54"/>
                <a:gd name="T36" fmla="*/ 7 w 133"/>
                <a:gd name="T37" fmla="*/ 0 h 54"/>
                <a:gd name="T38" fmla="*/ 1 w 133"/>
                <a:gd name="T39" fmla="*/ 7 h 54"/>
                <a:gd name="T40" fmla="*/ 0 w 133"/>
                <a:gd name="T41" fmla="*/ 16 h 54"/>
                <a:gd name="T42" fmla="*/ 2 w 133"/>
                <a:gd name="T43" fmla="*/ 21 h 54"/>
                <a:gd name="T44" fmla="*/ 14 w 133"/>
                <a:gd name="T45" fmla="*/ 21 h 54"/>
                <a:gd name="T46" fmla="*/ 23 w 133"/>
                <a:gd name="T47" fmla="*/ 23 h 54"/>
                <a:gd name="T48" fmla="*/ 32 w 133"/>
                <a:gd name="T49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3" h="54">
                  <a:moveTo>
                    <a:pt x="32" y="26"/>
                  </a:moveTo>
                  <a:cubicBezTo>
                    <a:pt x="37" y="28"/>
                    <a:pt x="42" y="31"/>
                    <a:pt x="47" y="33"/>
                  </a:cubicBezTo>
                  <a:cubicBezTo>
                    <a:pt x="50" y="34"/>
                    <a:pt x="54" y="36"/>
                    <a:pt x="57" y="37"/>
                  </a:cubicBezTo>
                  <a:cubicBezTo>
                    <a:pt x="66" y="39"/>
                    <a:pt x="75" y="41"/>
                    <a:pt x="83" y="43"/>
                  </a:cubicBezTo>
                  <a:cubicBezTo>
                    <a:pt x="89" y="44"/>
                    <a:pt x="95" y="45"/>
                    <a:pt x="101" y="47"/>
                  </a:cubicBezTo>
                  <a:cubicBezTo>
                    <a:pt x="104" y="48"/>
                    <a:pt x="107" y="49"/>
                    <a:pt x="110" y="49"/>
                  </a:cubicBezTo>
                  <a:cubicBezTo>
                    <a:pt x="114" y="51"/>
                    <a:pt x="119" y="52"/>
                    <a:pt x="123" y="5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2"/>
                    <a:pt x="121" y="40"/>
                    <a:pt x="122" y="39"/>
                  </a:cubicBezTo>
                  <a:cubicBezTo>
                    <a:pt x="122" y="38"/>
                    <a:pt x="122" y="38"/>
                    <a:pt x="122" y="37"/>
                  </a:cubicBezTo>
                  <a:cubicBezTo>
                    <a:pt x="123" y="37"/>
                    <a:pt x="123" y="37"/>
                    <a:pt x="124" y="36"/>
                  </a:cubicBezTo>
                  <a:cubicBezTo>
                    <a:pt x="124" y="36"/>
                    <a:pt x="125" y="36"/>
                    <a:pt x="126" y="35"/>
                  </a:cubicBezTo>
                  <a:cubicBezTo>
                    <a:pt x="133" y="31"/>
                    <a:pt x="133" y="31"/>
                    <a:pt x="133" y="31"/>
                  </a:cubicBezTo>
                  <a:cubicBezTo>
                    <a:pt x="124" y="29"/>
                    <a:pt x="115" y="28"/>
                    <a:pt x="106" y="26"/>
                  </a:cubicBezTo>
                  <a:cubicBezTo>
                    <a:pt x="99" y="24"/>
                    <a:pt x="93" y="22"/>
                    <a:pt x="86" y="20"/>
                  </a:cubicBezTo>
                  <a:cubicBezTo>
                    <a:pt x="79" y="17"/>
                    <a:pt x="71" y="15"/>
                    <a:pt x="64" y="12"/>
                  </a:cubicBezTo>
                  <a:cubicBezTo>
                    <a:pt x="57" y="10"/>
                    <a:pt x="50" y="8"/>
                    <a:pt x="44" y="7"/>
                  </a:cubicBezTo>
                  <a:cubicBezTo>
                    <a:pt x="36" y="5"/>
                    <a:pt x="29" y="3"/>
                    <a:pt x="22" y="2"/>
                  </a:cubicBezTo>
                  <a:cubicBezTo>
                    <a:pt x="17" y="1"/>
                    <a:pt x="12" y="0"/>
                    <a:pt x="7" y="0"/>
                  </a:cubicBezTo>
                  <a:cubicBezTo>
                    <a:pt x="4" y="2"/>
                    <a:pt x="2" y="4"/>
                    <a:pt x="1" y="7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1" y="18"/>
                    <a:pt x="1" y="20"/>
                    <a:pt x="2" y="21"/>
                  </a:cubicBezTo>
                  <a:cubicBezTo>
                    <a:pt x="6" y="21"/>
                    <a:pt x="10" y="21"/>
                    <a:pt x="14" y="21"/>
                  </a:cubicBezTo>
                  <a:cubicBezTo>
                    <a:pt x="17" y="22"/>
                    <a:pt x="20" y="22"/>
                    <a:pt x="23" y="23"/>
                  </a:cubicBezTo>
                  <a:cubicBezTo>
                    <a:pt x="26" y="24"/>
                    <a:pt x="29" y="25"/>
                    <a:pt x="32" y="26"/>
                  </a:cubicBezTo>
                  <a:close/>
                </a:path>
              </a:pathLst>
            </a:custGeom>
            <a:noFill/>
            <a:ln w="1270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" name="Freeform 745"/>
            <p:cNvSpPr>
              <a:spLocks/>
            </p:cNvSpPr>
            <p:nvPr/>
          </p:nvSpPr>
          <p:spPr bwMode="auto">
            <a:xfrm>
              <a:off x="6546851" y="8307388"/>
              <a:ext cx="285750" cy="577850"/>
            </a:xfrm>
            <a:custGeom>
              <a:avLst/>
              <a:gdLst>
                <a:gd name="T0" fmla="*/ 41 w 90"/>
                <a:gd name="T1" fmla="*/ 182 h 182"/>
                <a:gd name="T2" fmla="*/ 45 w 90"/>
                <a:gd name="T3" fmla="*/ 168 h 182"/>
                <a:gd name="T4" fmla="*/ 56 w 90"/>
                <a:gd name="T5" fmla="*/ 147 h 182"/>
                <a:gd name="T6" fmla="*/ 61 w 90"/>
                <a:gd name="T7" fmla="*/ 142 h 182"/>
                <a:gd name="T8" fmla="*/ 73 w 90"/>
                <a:gd name="T9" fmla="*/ 130 h 182"/>
                <a:gd name="T10" fmla="*/ 89 w 90"/>
                <a:gd name="T11" fmla="*/ 87 h 182"/>
                <a:gd name="T12" fmla="*/ 90 w 90"/>
                <a:gd name="T13" fmla="*/ 70 h 182"/>
                <a:gd name="T14" fmla="*/ 88 w 90"/>
                <a:gd name="T15" fmla="*/ 58 h 182"/>
                <a:gd name="T16" fmla="*/ 81 w 90"/>
                <a:gd name="T17" fmla="*/ 37 h 182"/>
                <a:gd name="T18" fmla="*/ 76 w 90"/>
                <a:gd name="T19" fmla="*/ 25 h 182"/>
                <a:gd name="T20" fmla="*/ 70 w 90"/>
                <a:gd name="T21" fmla="*/ 14 h 182"/>
                <a:gd name="T22" fmla="*/ 60 w 90"/>
                <a:gd name="T23" fmla="*/ 0 h 182"/>
                <a:gd name="T24" fmla="*/ 57 w 90"/>
                <a:gd name="T25" fmla="*/ 17 h 182"/>
                <a:gd name="T26" fmla="*/ 50 w 90"/>
                <a:gd name="T27" fmla="*/ 35 h 182"/>
                <a:gd name="T28" fmla="*/ 47 w 90"/>
                <a:gd name="T29" fmla="*/ 40 h 182"/>
                <a:gd name="T30" fmla="*/ 41 w 90"/>
                <a:gd name="T31" fmla="*/ 49 h 182"/>
                <a:gd name="T32" fmla="*/ 28 w 90"/>
                <a:gd name="T33" fmla="*/ 64 h 182"/>
                <a:gd name="T34" fmla="*/ 8 w 90"/>
                <a:gd name="T35" fmla="*/ 139 h 182"/>
                <a:gd name="T36" fmla="*/ 25 w 90"/>
                <a:gd name="T37" fmla="*/ 169 h 182"/>
                <a:gd name="T38" fmla="*/ 41 w 90"/>
                <a:gd name="T39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2">
                  <a:moveTo>
                    <a:pt x="41" y="182"/>
                  </a:moveTo>
                  <a:cubicBezTo>
                    <a:pt x="42" y="177"/>
                    <a:pt x="43" y="173"/>
                    <a:pt x="45" y="168"/>
                  </a:cubicBezTo>
                  <a:cubicBezTo>
                    <a:pt x="47" y="161"/>
                    <a:pt x="51" y="153"/>
                    <a:pt x="56" y="147"/>
                  </a:cubicBezTo>
                  <a:cubicBezTo>
                    <a:pt x="58" y="145"/>
                    <a:pt x="60" y="144"/>
                    <a:pt x="61" y="142"/>
                  </a:cubicBezTo>
                  <a:cubicBezTo>
                    <a:pt x="66" y="138"/>
                    <a:pt x="69" y="134"/>
                    <a:pt x="73" y="130"/>
                  </a:cubicBezTo>
                  <a:cubicBezTo>
                    <a:pt x="82" y="117"/>
                    <a:pt x="88" y="102"/>
                    <a:pt x="89" y="87"/>
                  </a:cubicBezTo>
                  <a:cubicBezTo>
                    <a:pt x="90" y="81"/>
                    <a:pt x="90" y="76"/>
                    <a:pt x="90" y="70"/>
                  </a:cubicBezTo>
                  <a:cubicBezTo>
                    <a:pt x="89" y="66"/>
                    <a:pt x="88" y="62"/>
                    <a:pt x="88" y="58"/>
                  </a:cubicBezTo>
                  <a:cubicBezTo>
                    <a:pt x="85" y="51"/>
                    <a:pt x="83" y="44"/>
                    <a:pt x="81" y="37"/>
                  </a:cubicBezTo>
                  <a:cubicBezTo>
                    <a:pt x="80" y="33"/>
                    <a:pt x="78" y="29"/>
                    <a:pt x="76" y="25"/>
                  </a:cubicBezTo>
                  <a:cubicBezTo>
                    <a:pt x="75" y="21"/>
                    <a:pt x="72" y="18"/>
                    <a:pt x="70" y="14"/>
                  </a:cubicBezTo>
                  <a:cubicBezTo>
                    <a:pt x="67" y="9"/>
                    <a:pt x="64" y="5"/>
                    <a:pt x="60" y="0"/>
                  </a:cubicBezTo>
                  <a:cubicBezTo>
                    <a:pt x="60" y="6"/>
                    <a:pt x="59" y="11"/>
                    <a:pt x="57" y="17"/>
                  </a:cubicBezTo>
                  <a:cubicBezTo>
                    <a:pt x="56" y="23"/>
                    <a:pt x="53" y="29"/>
                    <a:pt x="50" y="35"/>
                  </a:cubicBezTo>
                  <a:cubicBezTo>
                    <a:pt x="49" y="36"/>
                    <a:pt x="48" y="38"/>
                    <a:pt x="47" y="40"/>
                  </a:cubicBezTo>
                  <a:cubicBezTo>
                    <a:pt x="46" y="43"/>
                    <a:pt x="44" y="46"/>
                    <a:pt x="41" y="49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10" y="84"/>
                    <a:pt x="0" y="113"/>
                    <a:pt x="8" y="139"/>
                  </a:cubicBezTo>
                  <a:cubicBezTo>
                    <a:pt x="12" y="150"/>
                    <a:pt x="17" y="160"/>
                    <a:pt x="25" y="169"/>
                  </a:cubicBezTo>
                  <a:cubicBezTo>
                    <a:pt x="30" y="174"/>
                    <a:pt x="35" y="178"/>
                    <a:pt x="41" y="1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" name="Freeform 746"/>
            <p:cNvSpPr>
              <a:spLocks/>
            </p:cNvSpPr>
            <p:nvPr/>
          </p:nvSpPr>
          <p:spPr bwMode="auto">
            <a:xfrm>
              <a:off x="6546851" y="8307388"/>
              <a:ext cx="285750" cy="577850"/>
            </a:xfrm>
            <a:custGeom>
              <a:avLst/>
              <a:gdLst>
                <a:gd name="T0" fmla="*/ 41 w 90"/>
                <a:gd name="T1" fmla="*/ 182 h 182"/>
                <a:gd name="T2" fmla="*/ 45 w 90"/>
                <a:gd name="T3" fmla="*/ 168 h 182"/>
                <a:gd name="T4" fmla="*/ 56 w 90"/>
                <a:gd name="T5" fmla="*/ 147 h 182"/>
                <a:gd name="T6" fmla="*/ 61 w 90"/>
                <a:gd name="T7" fmla="*/ 142 h 182"/>
                <a:gd name="T8" fmla="*/ 73 w 90"/>
                <a:gd name="T9" fmla="*/ 130 h 182"/>
                <a:gd name="T10" fmla="*/ 89 w 90"/>
                <a:gd name="T11" fmla="*/ 87 h 182"/>
                <a:gd name="T12" fmla="*/ 90 w 90"/>
                <a:gd name="T13" fmla="*/ 70 h 182"/>
                <a:gd name="T14" fmla="*/ 88 w 90"/>
                <a:gd name="T15" fmla="*/ 58 h 182"/>
                <a:gd name="T16" fmla="*/ 81 w 90"/>
                <a:gd name="T17" fmla="*/ 37 h 182"/>
                <a:gd name="T18" fmla="*/ 76 w 90"/>
                <a:gd name="T19" fmla="*/ 25 h 182"/>
                <a:gd name="T20" fmla="*/ 70 w 90"/>
                <a:gd name="T21" fmla="*/ 14 h 182"/>
                <a:gd name="T22" fmla="*/ 60 w 90"/>
                <a:gd name="T23" fmla="*/ 0 h 182"/>
                <a:gd name="T24" fmla="*/ 57 w 90"/>
                <a:gd name="T25" fmla="*/ 17 h 182"/>
                <a:gd name="T26" fmla="*/ 50 w 90"/>
                <a:gd name="T27" fmla="*/ 35 h 182"/>
                <a:gd name="T28" fmla="*/ 47 w 90"/>
                <a:gd name="T29" fmla="*/ 40 h 182"/>
                <a:gd name="T30" fmla="*/ 41 w 90"/>
                <a:gd name="T31" fmla="*/ 49 h 182"/>
                <a:gd name="T32" fmla="*/ 28 w 90"/>
                <a:gd name="T33" fmla="*/ 64 h 182"/>
                <a:gd name="T34" fmla="*/ 8 w 90"/>
                <a:gd name="T35" fmla="*/ 139 h 182"/>
                <a:gd name="T36" fmla="*/ 25 w 90"/>
                <a:gd name="T37" fmla="*/ 169 h 182"/>
                <a:gd name="T38" fmla="*/ 41 w 90"/>
                <a:gd name="T39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2">
                  <a:moveTo>
                    <a:pt x="41" y="182"/>
                  </a:moveTo>
                  <a:cubicBezTo>
                    <a:pt x="42" y="177"/>
                    <a:pt x="43" y="173"/>
                    <a:pt x="45" y="168"/>
                  </a:cubicBezTo>
                  <a:cubicBezTo>
                    <a:pt x="47" y="161"/>
                    <a:pt x="51" y="153"/>
                    <a:pt x="56" y="147"/>
                  </a:cubicBezTo>
                  <a:cubicBezTo>
                    <a:pt x="58" y="145"/>
                    <a:pt x="60" y="144"/>
                    <a:pt x="61" y="142"/>
                  </a:cubicBezTo>
                  <a:cubicBezTo>
                    <a:pt x="66" y="138"/>
                    <a:pt x="69" y="134"/>
                    <a:pt x="73" y="130"/>
                  </a:cubicBezTo>
                  <a:cubicBezTo>
                    <a:pt x="82" y="117"/>
                    <a:pt x="88" y="102"/>
                    <a:pt x="89" y="87"/>
                  </a:cubicBezTo>
                  <a:cubicBezTo>
                    <a:pt x="90" y="81"/>
                    <a:pt x="90" y="76"/>
                    <a:pt x="90" y="70"/>
                  </a:cubicBezTo>
                  <a:cubicBezTo>
                    <a:pt x="89" y="66"/>
                    <a:pt x="88" y="62"/>
                    <a:pt x="88" y="58"/>
                  </a:cubicBezTo>
                  <a:cubicBezTo>
                    <a:pt x="85" y="51"/>
                    <a:pt x="83" y="44"/>
                    <a:pt x="81" y="37"/>
                  </a:cubicBezTo>
                  <a:cubicBezTo>
                    <a:pt x="80" y="33"/>
                    <a:pt x="78" y="29"/>
                    <a:pt x="76" y="25"/>
                  </a:cubicBezTo>
                  <a:cubicBezTo>
                    <a:pt x="75" y="21"/>
                    <a:pt x="72" y="18"/>
                    <a:pt x="70" y="14"/>
                  </a:cubicBezTo>
                  <a:cubicBezTo>
                    <a:pt x="67" y="9"/>
                    <a:pt x="64" y="5"/>
                    <a:pt x="60" y="0"/>
                  </a:cubicBezTo>
                  <a:cubicBezTo>
                    <a:pt x="60" y="6"/>
                    <a:pt x="59" y="11"/>
                    <a:pt x="57" y="17"/>
                  </a:cubicBezTo>
                  <a:cubicBezTo>
                    <a:pt x="56" y="23"/>
                    <a:pt x="53" y="29"/>
                    <a:pt x="50" y="35"/>
                  </a:cubicBezTo>
                  <a:cubicBezTo>
                    <a:pt x="49" y="36"/>
                    <a:pt x="48" y="38"/>
                    <a:pt x="47" y="40"/>
                  </a:cubicBezTo>
                  <a:cubicBezTo>
                    <a:pt x="46" y="43"/>
                    <a:pt x="44" y="46"/>
                    <a:pt x="41" y="49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10" y="84"/>
                    <a:pt x="0" y="113"/>
                    <a:pt x="8" y="139"/>
                  </a:cubicBezTo>
                  <a:cubicBezTo>
                    <a:pt x="12" y="150"/>
                    <a:pt x="17" y="160"/>
                    <a:pt x="25" y="169"/>
                  </a:cubicBezTo>
                  <a:cubicBezTo>
                    <a:pt x="30" y="174"/>
                    <a:pt x="35" y="178"/>
                    <a:pt x="41" y="182"/>
                  </a:cubicBezTo>
                  <a:close/>
                </a:path>
              </a:pathLst>
            </a:custGeom>
            <a:noFill/>
            <a:ln w="1270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" name="Freeform 747"/>
            <p:cNvSpPr>
              <a:spLocks/>
            </p:cNvSpPr>
            <p:nvPr/>
          </p:nvSpPr>
          <p:spPr bwMode="auto">
            <a:xfrm>
              <a:off x="6715126" y="8478838"/>
              <a:ext cx="212725" cy="409575"/>
            </a:xfrm>
            <a:custGeom>
              <a:avLst/>
              <a:gdLst>
                <a:gd name="T0" fmla="*/ 0 w 67"/>
                <a:gd name="T1" fmla="*/ 129 h 129"/>
                <a:gd name="T2" fmla="*/ 8 w 67"/>
                <a:gd name="T3" fmla="*/ 123 h 129"/>
                <a:gd name="T4" fmla="*/ 19 w 67"/>
                <a:gd name="T5" fmla="*/ 119 h 129"/>
                <a:gd name="T6" fmla="*/ 27 w 67"/>
                <a:gd name="T7" fmla="*/ 118 h 129"/>
                <a:gd name="T8" fmla="*/ 50 w 67"/>
                <a:gd name="T9" fmla="*/ 108 h 129"/>
                <a:gd name="T10" fmla="*/ 63 w 67"/>
                <a:gd name="T11" fmla="*/ 92 h 129"/>
                <a:gd name="T12" fmla="*/ 67 w 67"/>
                <a:gd name="T13" fmla="*/ 69 h 129"/>
                <a:gd name="T14" fmla="*/ 64 w 67"/>
                <a:gd name="T15" fmla="*/ 46 h 129"/>
                <a:gd name="T16" fmla="*/ 56 w 67"/>
                <a:gd name="T17" fmla="*/ 19 h 129"/>
                <a:gd name="T18" fmla="*/ 47 w 67"/>
                <a:gd name="T19" fmla="*/ 1 h 129"/>
                <a:gd name="T20" fmla="*/ 46 w 67"/>
                <a:gd name="T21" fmla="*/ 0 h 129"/>
                <a:gd name="T22" fmla="*/ 46 w 67"/>
                <a:gd name="T23" fmla="*/ 1 h 129"/>
                <a:gd name="T24" fmla="*/ 47 w 67"/>
                <a:gd name="T25" fmla="*/ 32 h 129"/>
                <a:gd name="T26" fmla="*/ 46 w 67"/>
                <a:gd name="T27" fmla="*/ 45 h 129"/>
                <a:gd name="T28" fmla="*/ 41 w 67"/>
                <a:gd name="T29" fmla="*/ 60 h 129"/>
                <a:gd name="T30" fmla="*/ 31 w 67"/>
                <a:gd name="T31" fmla="*/ 74 h 129"/>
                <a:gd name="T32" fmla="*/ 19 w 67"/>
                <a:gd name="T33" fmla="*/ 85 h 129"/>
                <a:gd name="T34" fmla="*/ 10 w 67"/>
                <a:gd name="T35" fmla="*/ 100 h 129"/>
                <a:gd name="T36" fmla="*/ 2 w 67"/>
                <a:gd name="T37" fmla="*/ 118 h 129"/>
                <a:gd name="T38" fmla="*/ 0 w 67"/>
                <a:gd name="T3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7" h="129">
                  <a:moveTo>
                    <a:pt x="0" y="129"/>
                  </a:moveTo>
                  <a:cubicBezTo>
                    <a:pt x="3" y="126"/>
                    <a:pt x="5" y="124"/>
                    <a:pt x="8" y="123"/>
                  </a:cubicBezTo>
                  <a:cubicBezTo>
                    <a:pt x="12" y="121"/>
                    <a:pt x="15" y="120"/>
                    <a:pt x="19" y="119"/>
                  </a:cubicBezTo>
                  <a:cubicBezTo>
                    <a:pt x="21" y="119"/>
                    <a:pt x="24" y="119"/>
                    <a:pt x="27" y="118"/>
                  </a:cubicBezTo>
                  <a:cubicBezTo>
                    <a:pt x="35" y="117"/>
                    <a:pt x="43" y="113"/>
                    <a:pt x="50" y="108"/>
                  </a:cubicBezTo>
                  <a:cubicBezTo>
                    <a:pt x="55" y="104"/>
                    <a:pt x="60" y="98"/>
                    <a:pt x="63" y="92"/>
                  </a:cubicBezTo>
                  <a:cubicBezTo>
                    <a:pt x="66" y="84"/>
                    <a:pt x="67" y="76"/>
                    <a:pt x="67" y="69"/>
                  </a:cubicBezTo>
                  <a:cubicBezTo>
                    <a:pt x="66" y="61"/>
                    <a:pt x="65" y="54"/>
                    <a:pt x="64" y="46"/>
                  </a:cubicBezTo>
                  <a:cubicBezTo>
                    <a:pt x="62" y="37"/>
                    <a:pt x="60" y="27"/>
                    <a:pt x="56" y="19"/>
                  </a:cubicBezTo>
                  <a:cubicBezTo>
                    <a:pt x="54" y="12"/>
                    <a:pt x="51" y="7"/>
                    <a:pt x="47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1"/>
                    <a:pt x="46" y="1"/>
                  </a:cubicBezTo>
                  <a:cubicBezTo>
                    <a:pt x="48" y="11"/>
                    <a:pt x="47" y="22"/>
                    <a:pt x="47" y="32"/>
                  </a:cubicBezTo>
                  <a:cubicBezTo>
                    <a:pt x="47" y="36"/>
                    <a:pt x="47" y="40"/>
                    <a:pt x="46" y="45"/>
                  </a:cubicBezTo>
                  <a:cubicBezTo>
                    <a:pt x="45" y="50"/>
                    <a:pt x="43" y="55"/>
                    <a:pt x="41" y="60"/>
                  </a:cubicBezTo>
                  <a:cubicBezTo>
                    <a:pt x="39" y="66"/>
                    <a:pt x="35" y="70"/>
                    <a:pt x="31" y="74"/>
                  </a:cubicBezTo>
                  <a:cubicBezTo>
                    <a:pt x="27" y="77"/>
                    <a:pt x="23" y="81"/>
                    <a:pt x="19" y="85"/>
                  </a:cubicBezTo>
                  <a:cubicBezTo>
                    <a:pt x="16" y="90"/>
                    <a:pt x="12" y="95"/>
                    <a:pt x="10" y="100"/>
                  </a:cubicBezTo>
                  <a:cubicBezTo>
                    <a:pt x="7" y="106"/>
                    <a:pt x="4" y="112"/>
                    <a:pt x="2" y="118"/>
                  </a:cubicBezTo>
                  <a:cubicBezTo>
                    <a:pt x="1" y="122"/>
                    <a:pt x="1" y="125"/>
                    <a:pt x="0" y="1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" name="Freeform 748"/>
            <p:cNvSpPr>
              <a:spLocks/>
            </p:cNvSpPr>
            <p:nvPr/>
          </p:nvSpPr>
          <p:spPr bwMode="auto">
            <a:xfrm>
              <a:off x="6715126" y="8478838"/>
              <a:ext cx="212725" cy="409575"/>
            </a:xfrm>
            <a:custGeom>
              <a:avLst/>
              <a:gdLst>
                <a:gd name="T0" fmla="*/ 0 w 67"/>
                <a:gd name="T1" fmla="*/ 129 h 129"/>
                <a:gd name="T2" fmla="*/ 8 w 67"/>
                <a:gd name="T3" fmla="*/ 123 h 129"/>
                <a:gd name="T4" fmla="*/ 19 w 67"/>
                <a:gd name="T5" fmla="*/ 119 h 129"/>
                <a:gd name="T6" fmla="*/ 27 w 67"/>
                <a:gd name="T7" fmla="*/ 118 h 129"/>
                <a:gd name="T8" fmla="*/ 50 w 67"/>
                <a:gd name="T9" fmla="*/ 108 h 129"/>
                <a:gd name="T10" fmla="*/ 63 w 67"/>
                <a:gd name="T11" fmla="*/ 92 h 129"/>
                <a:gd name="T12" fmla="*/ 67 w 67"/>
                <a:gd name="T13" fmla="*/ 69 h 129"/>
                <a:gd name="T14" fmla="*/ 64 w 67"/>
                <a:gd name="T15" fmla="*/ 46 h 129"/>
                <a:gd name="T16" fmla="*/ 56 w 67"/>
                <a:gd name="T17" fmla="*/ 19 h 129"/>
                <a:gd name="T18" fmla="*/ 47 w 67"/>
                <a:gd name="T19" fmla="*/ 1 h 129"/>
                <a:gd name="T20" fmla="*/ 46 w 67"/>
                <a:gd name="T21" fmla="*/ 0 h 129"/>
                <a:gd name="T22" fmla="*/ 46 w 67"/>
                <a:gd name="T23" fmla="*/ 1 h 129"/>
                <a:gd name="T24" fmla="*/ 47 w 67"/>
                <a:gd name="T25" fmla="*/ 32 h 129"/>
                <a:gd name="T26" fmla="*/ 46 w 67"/>
                <a:gd name="T27" fmla="*/ 45 h 129"/>
                <a:gd name="T28" fmla="*/ 41 w 67"/>
                <a:gd name="T29" fmla="*/ 60 h 129"/>
                <a:gd name="T30" fmla="*/ 31 w 67"/>
                <a:gd name="T31" fmla="*/ 74 h 129"/>
                <a:gd name="T32" fmla="*/ 19 w 67"/>
                <a:gd name="T33" fmla="*/ 85 h 129"/>
                <a:gd name="T34" fmla="*/ 10 w 67"/>
                <a:gd name="T35" fmla="*/ 100 h 129"/>
                <a:gd name="T36" fmla="*/ 2 w 67"/>
                <a:gd name="T37" fmla="*/ 118 h 129"/>
                <a:gd name="T38" fmla="*/ 0 w 67"/>
                <a:gd name="T3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7" h="129">
                  <a:moveTo>
                    <a:pt x="0" y="129"/>
                  </a:moveTo>
                  <a:cubicBezTo>
                    <a:pt x="3" y="126"/>
                    <a:pt x="5" y="124"/>
                    <a:pt x="8" y="123"/>
                  </a:cubicBezTo>
                  <a:cubicBezTo>
                    <a:pt x="12" y="121"/>
                    <a:pt x="15" y="120"/>
                    <a:pt x="19" y="119"/>
                  </a:cubicBezTo>
                  <a:cubicBezTo>
                    <a:pt x="21" y="119"/>
                    <a:pt x="24" y="119"/>
                    <a:pt x="27" y="118"/>
                  </a:cubicBezTo>
                  <a:cubicBezTo>
                    <a:pt x="35" y="117"/>
                    <a:pt x="43" y="113"/>
                    <a:pt x="50" y="108"/>
                  </a:cubicBezTo>
                  <a:cubicBezTo>
                    <a:pt x="55" y="104"/>
                    <a:pt x="60" y="98"/>
                    <a:pt x="63" y="92"/>
                  </a:cubicBezTo>
                  <a:cubicBezTo>
                    <a:pt x="66" y="84"/>
                    <a:pt x="67" y="76"/>
                    <a:pt x="67" y="69"/>
                  </a:cubicBezTo>
                  <a:cubicBezTo>
                    <a:pt x="66" y="61"/>
                    <a:pt x="65" y="54"/>
                    <a:pt x="64" y="46"/>
                  </a:cubicBezTo>
                  <a:cubicBezTo>
                    <a:pt x="62" y="37"/>
                    <a:pt x="60" y="27"/>
                    <a:pt x="56" y="19"/>
                  </a:cubicBezTo>
                  <a:cubicBezTo>
                    <a:pt x="54" y="12"/>
                    <a:pt x="51" y="7"/>
                    <a:pt x="47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1"/>
                    <a:pt x="46" y="1"/>
                  </a:cubicBezTo>
                  <a:cubicBezTo>
                    <a:pt x="48" y="11"/>
                    <a:pt x="47" y="22"/>
                    <a:pt x="47" y="32"/>
                  </a:cubicBezTo>
                  <a:cubicBezTo>
                    <a:pt x="47" y="36"/>
                    <a:pt x="47" y="40"/>
                    <a:pt x="46" y="45"/>
                  </a:cubicBezTo>
                  <a:cubicBezTo>
                    <a:pt x="45" y="50"/>
                    <a:pt x="43" y="55"/>
                    <a:pt x="41" y="60"/>
                  </a:cubicBezTo>
                  <a:cubicBezTo>
                    <a:pt x="39" y="66"/>
                    <a:pt x="35" y="70"/>
                    <a:pt x="31" y="74"/>
                  </a:cubicBezTo>
                  <a:cubicBezTo>
                    <a:pt x="27" y="77"/>
                    <a:pt x="23" y="81"/>
                    <a:pt x="19" y="85"/>
                  </a:cubicBezTo>
                  <a:cubicBezTo>
                    <a:pt x="16" y="90"/>
                    <a:pt x="12" y="95"/>
                    <a:pt x="10" y="100"/>
                  </a:cubicBezTo>
                  <a:cubicBezTo>
                    <a:pt x="7" y="106"/>
                    <a:pt x="4" y="112"/>
                    <a:pt x="2" y="118"/>
                  </a:cubicBezTo>
                  <a:cubicBezTo>
                    <a:pt x="1" y="122"/>
                    <a:pt x="1" y="125"/>
                    <a:pt x="0" y="129"/>
                  </a:cubicBezTo>
                  <a:close/>
                </a:path>
              </a:pathLst>
            </a:custGeom>
            <a:noFill/>
            <a:ln w="1270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" name="Freeform 749"/>
            <p:cNvSpPr>
              <a:spLocks/>
            </p:cNvSpPr>
            <p:nvPr/>
          </p:nvSpPr>
          <p:spPr bwMode="auto">
            <a:xfrm>
              <a:off x="6711951" y="8891588"/>
              <a:ext cx="209550" cy="69850"/>
            </a:xfrm>
            <a:custGeom>
              <a:avLst/>
              <a:gdLst>
                <a:gd name="T0" fmla="*/ 42 w 66"/>
                <a:gd name="T1" fmla="*/ 22 h 22"/>
                <a:gd name="T2" fmla="*/ 64 w 66"/>
                <a:gd name="T3" fmla="*/ 16 h 22"/>
                <a:gd name="T4" fmla="*/ 66 w 66"/>
                <a:gd name="T5" fmla="*/ 11 h 22"/>
                <a:gd name="T6" fmla="*/ 64 w 66"/>
                <a:gd name="T7" fmla="*/ 4 h 22"/>
                <a:gd name="T8" fmla="*/ 59 w 66"/>
                <a:gd name="T9" fmla="*/ 0 h 22"/>
                <a:gd name="T10" fmla="*/ 0 w 66"/>
                <a:gd name="T11" fmla="*/ 10 h 22"/>
                <a:gd name="T12" fmla="*/ 16 w 66"/>
                <a:gd name="T13" fmla="*/ 15 h 22"/>
                <a:gd name="T14" fmla="*/ 26 w 66"/>
                <a:gd name="T15" fmla="*/ 18 h 22"/>
                <a:gd name="T16" fmla="*/ 42 w 66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2">
                  <a:moveTo>
                    <a:pt x="42" y="22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5" y="15"/>
                    <a:pt x="66" y="13"/>
                    <a:pt x="66" y="11"/>
                  </a:cubicBezTo>
                  <a:cubicBezTo>
                    <a:pt x="66" y="8"/>
                    <a:pt x="65" y="6"/>
                    <a:pt x="64" y="4"/>
                  </a:cubicBezTo>
                  <a:cubicBezTo>
                    <a:pt x="63" y="2"/>
                    <a:pt x="61" y="1"/>
                    <a:pt x="59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12"/>
                    <a:pt x="11" y="13"/>
                    <a:pt x="16" y="15"/>
                  </a:cubicBezTo>
                  <a:cubicBezTo>
                    <a:pt x="19" y="16"/>
                    <a:pt x="23" y="17"/>
                    <a:pt x="26" y="18"/>
                  </a:cubicBezTo>
                  <a:cubicBezTo>
                    <a:pt x="32" y="19"/>
                    <a:pt x="37" y="21"/>
                    <a:pt x="4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" name="Freeform 750"/>
            <p:cNvSpPr>
              <a:spLocks/>
            </p:cNvSpPr>
            <p:nvPr/>
          </p:nvSpPr>
          <p:spPr bwMode="auto">
            <a:xfrm>
              <a:off x="6711951" y="8891588"/>
              <a:ext cx="209550" cy="69850"/>
            </a:xfrm>
            <a:custGeom>
              <a:avLst/>
              <a:gdLst>
                <a:gd name="T0" fmla="*/ 42 w 66"/>
                <a:gd name="T1" fmla="*/ 22 h 22"/>
                <a:gd name="T2" fmla="*/ 64 w 66"/>
                <a:gd name="T3" fmla="*/ 16 h 22"/>
                <a:gd name="T4" fmla="*/ 66 w 66"/>
                <a:gd name="T5" fmla="*/ 11 h 22"/>
                <a:gd name="T6" fmla="*/ 64 w 66"/>
                <a:gd name="T7" fmla="*/ 4 h 22"/>
                <a:gd name="T8" fmla="*/ 59 w 66"/>
                <a:gd name="T9" fmla="*/ 0 h 22"/>
                <a:gd name="T10" fmla="*/ 0 w 66"/>
                <a:gd name="T11" fmla="*/ 10 h 22"/>
                <a:gd name="T12" fmla="*/ 16 w 66"/>
                <a:gd name="T13" fmla="*/ 15 h 22"/>
                <a:gd name="T14" fmla="*/ 26 w 66"/>
                <a:gd name="T15" fmla="*/ 18 h 22"/>
                <a:gd name="T16" fmla="*/ 42 w 66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22">
                  <a:moveTo>
                    <a:pt x="42" y="22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5" y="15"/>
                    <a:pt x="66" y="13"/>
                    <a:pt x="66" y="11"/>
                  </a:cubicBezTo>
                  <a:cubicBezTo>
                    <a:pt x="66" y="8"/>
                    <a:pt x="65" y="6"/>
                    <a:pt x="64" y="4"/>
                  </a:cubicBezTo>
                  <a:cubicBezTo>
                    <a:pt x="63" y="2"/>
                    <a:pt x="61" y="1"/>
                    <a:pt x="59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12"/>
                    <a:pt x="11" y="13"/>
                    <a:pt x="16" y="15"/>
                  </a:cubicBezTo>
                  <a:cubicBezTo>
                    <a:pt x="19" y="16"/>
                    <a:pt x="23" y="17"/>
                    <a:pt x="26" y="18"/>
                  </a:cubicBezTo>
                  <a:cubicBezTo>
                    <a:pt x="32" y="19"/>
                    <a:pt x="37" y="21"/>
                    <a:pt x="42" y="22"/>
                  </a:cubicBezTo>
                  <a:close/>
                </a:path>
              </a:pathLst>
            </a:custGeom>
            <a:noFill/>
            <a:ln w="1270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" name="Freeform 751"/>
            <p:cNvSpPr>
              <a:spLocks/>
            </p:cNvSpPr>
            <p:nvPr/>
          </p:nvSpPr>
          <p:spPr bwMode="auto">
            <a:xfrm>
              <a:off x="6467476" y="8561388"/>
              <a:ext cx="187325" cy="320675"/>
            </a:xfrm>
            <a:custGeom>
              <a:avLst/>
              <a:gdLst>
                <a:gd name="T0" fmla="*/ 59 w 59"/>
                <a:gd name="T1" fmla="*/ 101 h 101"/>
                <a:gd name="T2" fmla="*/ 59 w 59"/>
                <a:gd name="T3" fmla="*/ 100 h 101"/>
                <a:gd name="T4" fmla="*/ 44 w 59"/>
                <a:gd name="T5" fmla="*/ 92 h 101"/>
                <a:gd name="T6" fmla="*/ 23 w 59"/>
                <a:gd name="T7" fmla="*/ 62 h 101"/>
                <a:gd name="T8" fmla="*/ 21 w 59"/>
                <a:gd name="T9" fmla="*/ 40 h 101"/>
                <a:gd name="T10" fmla="*/ 23 w 59"/>
                <a:gd name="T11" fmla="*/ 26 h 101"/>
                <a:gd name="T12" fmla="*/ 24 w 59"/>
                <a:gd name="T13" fmla="*/ 19 h 101"/>
                <a:gd name="T14" fmla="*/ 24 w 59"/>
                <a:gd name="T15" fmla="*/ 10 h 101"/>
                <a:gd name="T16" fmla="*/ 22 w 59"/>
                <a:gd name="T17" fmla="*/ 0 h 101"/>
                <a:gd name="T18" fmla="*/ 21 w 59"/>
                <a:gd name="T19" fmla="*/ 0 h 101"/>
                <a:gd name="T20" fmla="*/ 20 w 59"/>
                <a:gd name="T21" fmla="*/ 7 h 101"/>
                <a:gd name="T22" fmla="*/ 18 w 59"/>
                <a:gd name="T23" fmla="*/ 14 h 101"/>
                <a:gd name="T24" fmla="*/ 15 w 59"/>
                <a:gd name="T25" fmla="*/ 18 h 101"/>
                <a:gd name="T26" fmla="*/ 10 w 59"/>
                <a:gd name="T27" fmla="*/ 24 h 101"/>
                <a:gd name="T28" fmla="*/ 1 w 59"/>
                <a:gd name="T29" fmla="*/ 46 h 101"/>
                <a:gd name="T30" fmla="*/ 10 w 59"/>
                <a:gd name="T31" fmla="*/ 77 h 101"/>
                <a:gd name="T32" fmla="*/ 24 w 59"/>
                <a:gd name="T33" fmla="*/ 89 h 101"/>
                <a:gd name="T34" fmla="*/ 49 w 59"/>
                <a:gd name="T35" fmla="*/ 99 h 101"/>
                <a:gd name="T36" fmla="*/ 59 w 59"/>
                <a:gd name="T3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" h="101">
                  <a:moveTo>
                    <a:pt x="59" y="101"/>
                  </a:moveTo>
                  <a:cubicBezTo>
                    <a:pt x="59" y="100"/>
                    <a:pt x="59" y="100"/>
                    <a:pt x="59" y="100"/>
                  </a:cubicBezTo>
                  <a:cubicBezTo>
                    <a:pt x="53" y="97"/>
                    <a:pt x="49" y="95"/>
                    <a:pt x="44" y="92"/>
                  </a:cubicBezTo>
                  <a:cubicBezTo>
                    <a:pt x="34" y="84"/>
                    <a:pt x="27" y="74"/>
                    <a:pt x="23" y="62"/>
                  </a:cubicBezTo>
                  <a:cubicBezTo>
                    <a:pt x="21" y="55"/>
                    <a:pt x="20" y="47"/>
                    <a:pt x="21" y="40"/>
                  </a:cubicBezTo>
                  <a:cubicBezTo>
                    <a:pt x="21" y="35"/>
                    <a:pt x="22" y="31"/>
                    <a:pt x="23" y="26"/>
                  </a:cubicBezTo>
                  <a:cubicBezTo>
                    <a:pt x="24" y="24"/>
                    <a:pt x="24" y="22"/>
                    <a:pt x="24" y="19"/>
                  </a:cubicBezTo>
                  <a:cubicBezTo>
                    <a:pt x="24" y="16"/>
                    <a:pt x="24" y="13"/>
                    <a:pt x="24" y="10"/>
                  </a:cubicBezTo>
                  <a:cubicBezTo>
                    <a:pt x="24" y="7"/>
                    <a:pt x="23" y="4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3"/>
                    <a:pt x="20" y="5"/>
                    <a:pt x="20" y="7"/>
                  </a:cubicBezTo>
                  <a:cubicBezTo>
                    <a:pt x="19" y="10"/>
                    <a:pt x="18" y="12"/>
                    <a:pt x="18" y="14"/>
                  </a:cubicBezTo>
                  <a:cubicBezTo>
                    <a:pt x="17" y="15"/>
                    <a:pt x="16" y="17"/>
                    <a:pt x="15" y="18"/>
                  </a:cubicBezTo>
                  <a:cubicBezTo>
                    <a:pt x="13" y="20"/>
                    <a:pt x="11" y="22"/>
                    <a:pt x="10" y="24"/>
                  </a:cubicBezTo>
                  <a:cubicBezTo>
                    <a:pt x="5" y="31"/>
                    <a:pt x="2" y="39"/>
                    <a:pt x="1" y="46"/>
                  </a:cubicBezTo>
                  <a:cubicBezTo>
                    <a:pt x="0" y="57"/>
                    <a:pt x="3" y="69"/>
                    <a:pt x="10" y="77"/>
                  </a:cubicBezTo>
                  <a:cubicBezTo>
                    <a:pt x="14" y="82"/>
                    <a:pt x="19" y="86"/>
                    <a:pt x="24" y="89"/>
                  </a:cubicBezTo>
                  <a:cubicBezTo>
                    <a:pt x="32" y="93"/>
                    <a:pt x="40" y="96"/>
                    <a:pt x="49" y="99"/>
                  </a:cubicBezTo>
                  <a:cubicBezTo>
                    <a:pt x="52" y="100"/>
                    <a:pt x="55" y="101"/>
                    <a:pt x="59" y="1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" name="Freeform 752"/>
            <p:cNvSpPr>
              <a:spLocks/>
            </p:cNvSpPr>
            <p:nvPr/>
          </p:nvSpPr>
          <p:spPr bwMode="auto">
            <a:xfrm>
              <a:off x="6467476" y="8561388"/>
              <a:ext cx="187325" cy="320675"/>
            </a:xfrm>
            <a:custGeom>
              <a:avLst/>
              <a:gdLst>
                <a:gd name="T0" fmla="*/ 59 w 59"/>
                <a:gd name="T1" fmla="*/ 101 h 101"/>
                <a:gd name="T2" fmla="*/ 59 w 59"/>
                <a:gd name="T3" fmla="*/ 100 h 101"/>
                <a:gd name="T4" fmla="*/ 44 w 59"/>
                <a:gd name="T5" fmla="*/ 92 h 101"/>
                <a:gd name="T6" fmla="*/ 23 w 59"/>
                <a:gd name="T7" fmla="*/ 62 h 101"/>
                <a:gd name="T8" fmla="*/ 21 w 59"/>
                <a:gd name="T9" fmla="*/ 40 h 101"/>
                <a:gd name="T10" fmla="*/ 23 w 59"/>
                <a:gd name="T11" fmla="*/ 26 h 101"/>
                <a:gd name="T12" fmla="*/ 24 w 59"/>
                <a:gd name="T13" fmla="*/ 19 h 101"/>
                <a:gd name="T14" fmla="*/ 24 w 59"/>
                <a:gd name="T15" fmla="*/ 10 h 101"/>
                <a:gd name="T16" fmla="*/ 22 w 59"/>
                <a:gd name="T17" fmla="*/ 0 h 101"/>
                <a:gd name="T18" fmla="*/ 21 w 59"/>
                <a:gd name="T19" fmla="*/ 0 h 101"/>
                <a:gd name="T20" fmla="*/ 20 w 59"/>
                <a:gd name="T21" fmla="*/ 7 h 101"/>
                <a:gd name="T22" fmla="*/ 18 w 59"/>
                <a:gd name="T23" fmla="*/ 14 h 101"/>
                <a:gd name="T24" fmla="*/ 15 w 59"/>
                <a:gd name="T25" fmla="*/ 18 h 101"/>
                <a:gd name="T26" fmla="*/ 10 w 59"/>
                <a:gd name="T27" fmla="*/ 24 h 101"/>
                <a:gd name="T28" fmla="*/ 1 w 59"/>
                <a:gd name="T29" fmla="*/ 46 h 101"/>
                <a:gd name="T30" fmla="*/ 10 w 59"/>
                <a:gd name="T31" fmla="*/ 77 h 101"/>
                <a:gd name="T32" fmla="*/ 24 w 59"/>
                <a:gd name="T33" fmla="*/ 89 h 101"/>
                <a:gd name="T34" fmla="*/ 49 w 59"/>
                <a:gd name="T35" fmla="*/ 99 h 101"/>
                <a:gd name="T36" fmla="*/ 59 w 59"/>
                <a:gd name="T3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9" h="101">
                  <a:moveTo>
                    <a:pt x="59" y="101"/>
                  </a:moveTo>
                  <a:cubicBezTo>
                    <a:pt x="59" y="100"/>
                    <a:pt x="59" y="100"/>
                    <a:pt x="59" y="100"/>
                  </a:cubicBezTo>
                  <a:cubicBezTo>
                    <a:pt x="53" y="97"/>
                    <a:pt x="49" y="95"/>
                    <a:pt x="44" y="92"/>
                  </a:cubicBezTo>
                  <a:cubicBezTo>
                    <a:pt x="34" y="84"/>
                    <a:pt x="27" y="74"/>
                    <a:pt x="23" y="62"/>
                  </a:cubicBezTo>
                  <a:cubicBezTo>
                    <a:pt x="21" y="55"/>
                    <a:pt x="20" y="47"/>
                    <a:pt x="21" y="40"/>
                  </a:cubicBezTo>
                  <a:cubicBezTo>
                    <a:pt x="21" y="35"/>
                    <a:pt x="22" y="31"/>
                    <a:pt x="23" y="26"/>
                  </a:cubicBezTo>
                  <a:cubicBezTo>
                    <a:pt x="24" y="24"/>
                    <a:pt x="24" y="22"/>
                    <a:pt x="24" y="19"/>
                  </a:cubicBezTo>
                  <a:cubicBezTo>
                    <a:pt x="24" y="16"/>
                    <a:pt x="24" y="13"/>
                    <a:pt x="24" y="10"/>
                  </a:cubicBezTo>
                  <a:cubicBezTo>
                    <a:pt x="24" y="7"/>
                    <a:pt x="23" y="4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3"/>
                    <a:pt x="20" y="5"/>
                    <a:pt x="20" y="7"/>
                  </a:cubicBezTo>
                  <a:cubicBezTo>
                    <a:pt x="19" y="10"/>
                    <a:pt x="18" y="12"/>
                    <a:pt x="18" y="14"/>
                  </a:cubicBezTo>
                  <a:cubicBezTo>
                    <a:pt x="17" y="15"/>
                    <a:pt x="16" y="17"/>
                    <a:pt x="15" y="18"/>
                  </a:cubicBezTo>
                  <a:cubicBezTo>
                    <a:pt x="13" y="20"/>
                    <a:pt x="11" y="22"/>
                    <a:pt x="10" y="24"/>
                  </a:cubicBezTo>
                  <a:cubicBezTo>
                    <a:pt x="5" y="31"/>
                    <a:pt x="2" y="39"/>
                    <a:pt x="1" y="46"/>
                  </a:cubicBezTo>
                  <a:cubicBezTo>
                    <a:pt x="0" y="57"/>
                    <a:pt x="3" y="69"/>
                    <a:pt x="10" y="77"/>
                  </a:cubicBezTo>
                  <a:cubicBezTo>
                    <a:pt x="14" y="82"/>
                    <a:pt x="19" y="86"/>
                    <a:pt x="24" y="89"/>
                  </a:cubicBezTo>
                  <a:cubicBezTo>
                    <a:pt x="32" y="93"/>
                    <a:pt x="40" y="96"/>
                    <a:pt x="49" y="99"/>
                  </a:cubicBezTo>
                  <a:cubicBezTo>
                    <a:pt x="52" y="100"/>
                    <a:pt x="55" y="101"/>
                    <a:pt x="59" y="101"/>
                  </a:cubicBezTo>
                  <a:close/>
                </a:path>
              </a:pathLst>
            </a:custGeom>
            <a:noFill/>
            <a:ln w="1270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" name="Freeform 753"/>
            <p:cNvSpPr>
              <a:spLocks/>
            </p:cNvSpPr>
            <p:nvPr/>
          </p:nvSpPr>
          <p:spPr bwMode="auto">
            <a:xfrm>
              <a:off x="6477001" y="8974138"/>
              <a:ext cx="158750" cy="82550"/>
            </a:xfrm>
            <a:custGeom>
              <a:avLst/>
              <a:gdLst>
                <a:gd name="T0" fmla="*/ 50 w 50"/>
                <a:gd name="T1" fmla="*/ 13 h 26"/>
                <a:gd name="T2" fmla="*/ 38 w 50"/>
                <a:gd name="T3" fmla="*/ 10 h 26"/>
                <a:gd name="T4" fmla="*/ 28 w 50"/>
                <a:gd name="T5" fmla="*/ 7 h 26"/>
                <a:gd name="T6" fmla="*/ 16 w 50"/>
                <a:gd name="T7" fmla="*/ 0 h 26"/>
                <a:gd name="T8" fmla="*/ 0 w 50"/>
                <a:gd name="T9" fmla="*/ 5 h 26"/>
                <a:gd name="T10" fmla="*/ 8 w 50"/>
                <a:gd name="T11" fmla="*/ 8 h 26"/>
                <a:gd name="T12" fmla="*/ 14 w 50"/>
                <a:gd name="T13" fmla="*/ 19 h 26"/>
                <a:gd name="T14" fmla="*/ 12 w 50"/>
                <a:gd name="T15" fmla="*/ 26 h 26"/>
                <a:gd name="T16" fmla="*/ 50 w 50"/>
                <a:gd name="T17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6">
                  <a:moveTo>
                    <a:pt x="50" y="13"/>
                  </a:moveTo>
                  <a:cubicBezTo>
                    <a:pt x="46" y="12"/>
                    <a:pt x="42" y="11"/>
                    <a:pt x="38" y="10"/>
                  </a:cubicBezTo>
                  <a:cubicBezTo>
                    <a:pt x="35" y="9"/>
                    <a:pt x="32" y="8"/>
                    <a:pt x="28" y="7"/>
                  </a:cubicBezTo>
                  <a:cubicBezTo>
                    <a:pt x="24" y="5"/>
                    <a:pt x="20" y="3"/>
                    <a:pt x="16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5" y="6"/>
                    <a:pt x="8" y="8"/>
                  </a:cubicBezTo>
                  <a:cubicBezTo>
                    <a:pt x="12" y="10"/>
                    <a:pt x="14" y="14"/>
                    <a:pt x="14" y="19"/>
                  </a:cubicBezTo>
                  <a:cubicBezTo>
                    <a:pt x="14" y="22"/>
                    <a:pt x="13" y="24"/>
                    <a:pt x="12" y="26"/>
                  </a:cubicBezTo>
                  <a:lnTo>
                    <a:pt x="5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" name="Freeform 754"/>
            <p:cNvSpPr>
              <a:spLocks/>
            </p:cNvSpPr>
            <p:nvPr/>
          </p:nvSpPr>
          <p:spPr bwMode="auto">
            <a:xfrm>
              <a:off x="6477001" y="8974138"/>
              <a:ext cx="158750" cy="82550"/>
            </a:xfrm>
            <a:custGeom>
              <a:avLst/>
              <a:gdLst>
                <a:gd name="T0" fmla="*/ 50 w 50"/>
                <a:gd name="T1" fmla="*/ 13 h 26"/>
                <a:gd name="T2" fmla="*/ 38 w 50"/>
                <a:gd name="T3" fmla="*/ 10 h 26"/>
                <a:gd name="T4" fmla="*/ 28 w 50"/>
                <a:gd name="T5" fmla="*/ 7 h 26"/>
                <a:gd name="T6" fmla="*/ 16 w 50"/>
                <a:gd name="T7" fmla="*/ 0 h 26"/>
                <a:gd name="T8" fmla="*/ 0 w 50"/>
                <a:gd name="T9" fmla="*/ 5 h 26"/>
                <a:gd name="T10" fmla="*/ 8 w 50"/>
                <a:gd name="T11" fmla="*/ 8 h 26"/>
                <a:gd name="T12" fmla="*/ 14 w 50"/>
                <a:gd name="T13" fmla="*/ 19 h 26"/>
                <a:gd name="T14" fmla="*/ 12 w 50"/>
                <a:gd name="T15" fmla="*/ 26 h 26"/>
                <a:gd name="T16" fmla="*/ 50 w 50"/>
                <a:gd name="T17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6">
                  <a:moveTo>
                    <a:pt x="50" y="13"/>
                  </a:moveTo>
                  <a:cubicBezTo>
                    <a:pt x="46" y="12"/>
                    <a:pt x="42" y="11"/>
                    <a:pt x="38" y="10"/>
                  </a:cubicBezTo>
                  <a:cubicBezTo>
                    <a:pt x="35" y="9"/>
                    <a:pt x="32" y="8"/>
                    <a:pt x="28" y="7"/>
                  </a:cubicBezTo>
                  <a:cubicBezTo>
                    <a:pt x="24" y="5"/>
                    <a:pt x="20" y="3"/>
                    <a:pt x="16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5"/>
                    <a:pt x="5" y="6"/>
                    <a:pt x="8" y="8"/>
                  </a:cubicBezTo>
                  <a:cubicBezTo>
                    <a:pt x="12" y="10"/>
                    <a:pt x="14" y="14"/>
                    <a:pt x="14" y="19"/>
                  </a:cubicBezTo>
                  <a:cubicBezTo>
                    <a:pt x="14" y="22"/>
                    <a:pt x="13" y="24"/>
                    <a:pt x="12" y="26"/>
                  </a:cubicBezTo>
                  <a:lnTo>
                    <a:pt x="50" y="13"/>
                  </a:lnTo>
                  <a:close/>
                </a:path>
              </a:pathLst>
            </a:custGeom>
            <a:noFill/>
            <a:ln w="1270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" name="Freeform 755"/>
            <p:cNvSpPr>
              <a:spLocks/>
            </p:cNvSpPr>
            <p:nvPr/>
          </p:nvSpPr>
          <p:spPr bwMode="auto">
            <a:xfrm>
              <a:off x="6435726" y="8996363"/>
              <a:ext cx="73025" cy="73025"/>
            </a:xfrm>
            <a:custGeom>
              <a:avLst/>
              <a:gdLst>
                <a:gd name="T0" fmla="*/ 11 w 23"/>
                <a:gd name="T1" fmla="*/ 23 h 23"/>
                <a:gd name="T2" fmla="*/ 19 w 23"/>
                <a:gd name="T3" fmla="*/ 20 h 23"/>
                <a:gd name="T4" fmla="*/ 21 w 23"/>
                <a:gd name="T5" fmla="*/ 8 h 23"/>
                <a:gd name="T6" fmla="*/ 13 w 23"/>
                <a:gd name="T7" fmla="*/ 1 h 23"/>
                <a:gd name="T8" fmla="*/ 2 w 23"/>
                <a:gd name="T9" fmla="*/ 6 h 23"/>
                <a:gd name="T10" fmla="*/ 0 w 23"/>
                <a:gd name="T11" fmla="*/ 12 h 23"/>
                <a:gd name="T12" fmla="*/ 3 w 23"/>
                <a:gd name="T13" fmla="*/ 20 h 23"/>
                <a:gd name="T14" fmla="*/ 11 w 23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3">
                  <a:moveTo>
                    <a:pt x="11" y="23"/>
                  </a:moveTo>
                  <a:cubicBezTo>
                    <a:pt x="14" y="23"/>
                    <a:pt x="16" y="22"/>
                    <a:pt x="19" y="20"/>
                  </a:cubicBezTo>
                  <a:cubicBezTo>
                    <a:pt x="22" y="17"/>
                    <a:pt x="23" y="12"/>
                    <a:pt x="21" y="8"/>
                  </a:cubicBezTo>
                  <a:cubicBezTo>
                    <a:pt x="20" y="5"/>
                    <a:pt x="16" y="2"/>
                    <a:pt x="13" y="1"/>
                  </a:cubicBezTo>
                  <a:cubicBezTo>
                    <a:pt x="9" y="0"/>
                    <a:pt x="4" y="3"/>
                    <a:pt x="2" y="6"/>
                  </a:cubicBezTo>
                  <a:cubicBezTo>
                    <a:pt x="0" y="8"/>
                    <a:pt x="0" y="10"/>
                    <a:pt x="0" y="12"/>
                  </a:cubicBezTo>
                  <a:cubicBezTo>
                    <a:pt x="0" y="15"/>
                    <a:pt x="1" y="18"/>
                    <a:pt x="3" y="20"/>
                  </a:cubicBezTo>
                  <a:cubicBezTo>
                    <a:pt x="5" y="22"/>
                    <a:pt x="8" y="23"/>
                    <a:pt x="11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" name="Freeform 756"/>
            <p:cNvSpPr>
              <a:spLocks/>
            </p:cNvSpPr>
            <p:nvPr/>
          </p:nvSpPr>
          <p:spPr bwMode="auto">
            <a:xfrm>
              <a:off x="6435726" y="8996363"/>
              <a:ext cx="73025" cy="73025"/>
            </a:xfrm>
            <a:custGeom>
              <a:avLst/>
              <a:gdLst>
                <a:gd name="T0" fmla="*/ 11 w 23"/>
                <a:gd name="T1" fmla="*/ 23 h 23"/>
                <a:gd name="T2" fmla="*/ 19 w 23"/>
                <a:gd name="T3" fmla="*/ 20 h 23"/>
                <a:gd name="T4" fmla="*/ 21 w 23"/>
                <a:gd name="T5" fmla="*/ 8 h 23"/>
                <a:gd name="T6" fmla="*/ 13 w 23"/>
                <a:gd name="T7" fmla="*/ 1 h 23"/>
                <a:gd name="T8" fmla="*/ 2 w 23"/>
                <a:gd name="T9" fmla="*/ 6 h 23"/>
                <a:gd name="T10" fmla="*/ 0 w 23"/>
                <a:gd name="T11" fmla="*/ 12 h 23"/>
                <a:gd name="T12" fmla="*/ 3 w 23"/>
                <a:gd name="T13" fmla="*/ 20 h 23"/>
                <a:gd name="T14" fmla="*/ 11 w 23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3">
                  <a:moveTo>
                    <a:pt x="11" y="23"/>
                  </a:moveTo>
                  <a:cubicBezTo>
                    <a:pt x="14" y="23"/>
                    <a:pt x="16" y="22"/>
                    <a:pt x="19" y="20"/>
                  </a:cubicBezTo>
                  <a:cubicBezTo>
                    <a:pt x="22" y="17"/>
                    <a:pt x="23" y="12"/>
                    <a:pt x="21" y="8"/>
                  </a:cubicBezTo>
                  <a:cubicBezTo>
                    <a:pt x="20" y="5"/>
                    <a:pt x="16" y="2"/>
                    <a:pt x="13" y="1"/>
                  </a:cubicBezTo>
                  <a:cubicBezTo>
                    <a:pt x="9" y="0"/>
                    <a:pt x="4" y="3"/>
                    <a:pt x="2" y="6"/>
                  </a:cubicBezTo>
                  <a:cubicBezTo>
                    <a:pt x="0" y="8"/>
                    <a:pt x="0" y="10"/>
                    <a:pt x="0" y="12"/>
                  </a:cubicBezTo>
                  <a:cubicBezTo>
                    <a:pt x="0" y="15"/>
                    <a:pt x="1" y="18"/>
                    <a:pt x="3" y="20"/>
                  </a:cubicBezTo>
                  <a:cubicBezTo>
                    <a:pt x="5" y="22"/>
                    <a:pt x="8" y="23"/>
                    <a:pt x="11" y="23"/>
                  </a:cubicBezTo>
                  <a:close/>
                </a:path>
              </a:pathLst>
            </a:custGeom>
            <a:noFill/>
            <a:ln w="1270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" name="Freeform 757"/>
            <p:cNvSpPr>
              <a:spLocks/>
            </p:cNvSpPr>
            <p:nvPr/>
          </p:nvSpPr>
          <p:spPr bwMode="auto">
            <a:xfrm>
              <a:off x="6861176" y="8993188"/>
              <a:ext cx="60325" cy="69850"/>
            </a:xfrm>
            <a:custGeom>
              <a:avLst/>
              <a:gdLst>
                <a:gd name="T0" fmla="*/ 7 w 19"/>
                <a:gd name="T1" fmla="*/ 22 h 22"/>
                <a:gd name="T2" fmla="*/ 14 w 19"/>
                <a:gd name="T3" fmla="*/ 20 h 22"/>
                <a:gd name="T4" fmla="*/ 19 w 19"/>
                <a:gd name="T5" fmla="*/ 10 h 22"/>
                <a:gd name="T6" fmla="*/ 17 w 19"/>
                <a:gd name="T7" fmla="*/ 2 h 22"/>
                <a:gd name="T8" fmla="*/ 16 w 19"/>
                <a:gd name="T9" fmla="*/ 1 h 22"/>
                <a:gd name="T10" fmla="*/ 15 w 19"/>
                <a:gd name="T11" fmla="*/ 0 h 22"/>
                <a:gd name="T12" fmla="*/ 14 w 19"/>
                <a:gd name="T13" fmla="*/ 0 h 22"/>
                <a:gd name="T14" fmla="*/ 13 w 19"/>
                <a:gd name="T15" fmla="*/ 0 h 22"/>
                <a:gd name="T16" fmla="*/ 2 w 19"/>
                <a:gd name="T17" fmla="*/ 6 h 22"/>
                <a:gd name="T18" fmla="*/ 1 w 19"/>
                <a:gd name="T19" fmla="*/ 7 h 22"/>
                <a:gd name="T20" fmla="*/ 1 w 19"/>
                <a:gd name="T21" fmla="*/ 8 h 22"/>
                <a:gd name="T22" fmla="*/ 0 w 19"/>
                <a:gd name="T23" fmla="*/ 9 h 22"/>
                <a:gd name="T24" fmla="*/ 0 w 19"/>
                <a:gd name="T25" fmla="*/ 11 h 22"/>
                <a:gd name="T26" fmla="*/ 2 w 19"/>
                <a:gd name="T27" fmla="*/ 19 h 22"/>
                <a:gd name="T28" fmla="*/ 3 w 19"/>
                <a:gd name="T29" fmla="*/ 21 h 22"/>
                <a:gd name="T30" fmla="*/ 6 w 19"/>
                <a:gd name="T31" fmla="*/ 22 h 22"/>
                <a:gd name="T32" fmla="*/ 7 w 19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2">
                  <a:moveTo>
                    <a:pt x="7" y="22"/>
                  </a:moveTo>
                  <a:cubicBezTo>
                    <a:pt x="10" y="22"/>
                    <a:pt x="12" y="21"/>
                    <a:pt x="14" y="20"/>
                  </a:cubicBezTo>
                  <a:cubicBezTo>
                    <a:pt x="16" y="18"/>
                    <a:pt x="18" y="14"/>
                    <a:pt x="19" y="10"/>
                  </a:cubicBezTo>
                  <a:cubicBezTo>
                    <a:pt x="19" y="7"/>
                    <a:pt x="19" y="5"/>
                    <a:pt x="17" y="2"/>
                  </a:cubicBezTo>
                  <a:cubicBezTo>
                    <a:pt x="17" y="2"/>
                    <a:pt x="16" y="1"/>
                    <a:pt x="16" y="1"/>
                  </a:cubicBezTo>
                  <a:cubicBezTo>
                    <a:pt x="16" y="1"/>
                    <a:pt x="16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4" y="22"/>
                    <a:pt x="5" y="22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" name="Freeform 758"/>
            <p:cNvSpPr>
              <a:spLocks/>
            </p:cNvSpPr>
            <p:nvPr/>
          </p:nvSpPr>
          <p:spPr bwMode="auto">
            <a:xfrm>
              <a:off x="6861176" y="8993188"/>
              <a:ext cx="60325" cy="69850"/>
            </a:xfrm>
            <a:custGeom>
              <a:avLst/>
              <a:gdLst>
                <a:gd name="T0" fmla="*/ 7 w 19"/>
                <a:gd name="T1" fmla="*/ 22 h 22"/>
                <a:gd name="T2" fmla="*/ 14 w 19"/>
                <a:gd name="T3" fmla="*/ 20 h 22"/>
                <a:gd name="T4" fmla="*/ 19 w 19"/>
                <a:gd name="T5" fmla="*/ 10 h 22"/>
                <a:gd name="T6" fmla="*/ 17 w 19"/>
                <a:gd name="T7" fmla="*/ 2 h 22"/>
                <a:gd name="T8" fmla="*/ 16 w 19"/>
                <a:gd name="T9" fmla="*/ 1 h 22"/>
                <a:gd name="T10" fmla="*/ 15 w 19"/>
                <a:gd name="T11" fmla="*/ 0 h 22"/>
                <a:gd name="T12" fmla="*/ 14 w 19"/>
                <a:gd name="T13" fmla="*/ 0 h 22"/>
                <a:gd name="T14" fmla="*/ 13 w 19"/>
                <a:gd name="T15" fmla="*/ 0 h 22"/>
                <a:gd name="T16" fmla="*/ 2 w 19"/>
                <a:gd name="T17" fmla="*/ 6 h 22"/>
                <a:gd name="T18" fmla="*/ 1 w 19"/>
                <a:gd name="T19" fmla="*/ 7 h 22"/>
                <a:gd name="T20" fmla="*/ 1 w 19"/>
                <a:gd name="T21" fmla="*/ 8 h 22"/>
                <a:gd name="T22" fmla="*/ 0 w 19"/>
                <a:gd name="T23" fmla="*/ 9 h 22"/>
                <a:gd name="T24" fmla="*/ 0 w 19"/>
                <a:gd name="T25" fmla="*/ 11 h 22"/>
                <a:gd name="T26" fmla="*/ 2 w 19"/>
                <a:gd name="T27" fmla="*/ 19 h 22"/>
                <a:gd name="T28" fmla="*/ 3 w 19"/>
                <a:gd name="T29" fmla="*/ 21 h 22"/>
                <a:gd name="T30" fmla="*/ 6 w 19"/>
                <a:gd name="T31" fmla="*/ 22 h 22"/>
                <a:gd name="T32" fmla="*/ 7 w 19"/>
                <a:gd name="T3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2">
                  <a:moveTo>
                    <a:pt x="7" y="22"/>
                  </a:moveTo>
                  <a:cubicBezTo>
                    <a:pt x="10" y="22"/>
                    <a:pt x="12" y="21"/>
                    <a:pt x="14" y="20"/>
                  </a:cubicBezTo>
                  <a:cubicBezTo>
                    <a:pt x="16" y="18"/>
                    <a:pt x="18" y="14"/>
                    <a:pt x="19" y="10"/>
                  </a:cubicBezTo>
                  <a:cubicBezTo>
                    <a:pt x="19" y="7"/>
                    <a:pt x="19" y="5"/>
                    <a:pt x="17" y="2"/>
                  </a:cubicBezTo>
                  <a:cubicBezTo>
                    <a:pt x="17" y="2"/>
                    <a:pt x="16" y="1"/>
                    <a:pt x="16" y="1"/>
                  </a:cubicBezTo>
                  <a:cubicBezTo>
                    <a:pt x="16" y="1"/>
                    <a:pt x="16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4" y="22"/>
                    <a:pt x="5" y="22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lose/>
                </a:path>
              </a:pathLst>
            </a:custGeom>
            <a:noFill/>
            <a:ln w="1270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" name="Freeform 759"/>
            <p:cNvSpPr>
              <a:spLocks/>
            </p:cNvSpPr>
            <p:nvPr/>
          </p:nvSpPr>
          <p:spPr bwMode="auto">
            <a:xfrm>
              <a:off x="7392989" y="70627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Freeform 760"/>
            <p:cNvSpPr>
              <a:spLocks/>
            </p:cNvSpPr>
            <p:nvPr/>
          </p:nvSpPr>
          <p:spPr bwMode="auto">
            <a:xfrm>
              <a:off x="7392989" y="70627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Freeform 761"/>
            <p:cNvSpPr>
              <a:spLocks/>
            </p:cNvSpPr>
            <p:nvPr/>
          </p:nvSpPr>
          <p:spPr bwMode="auto">
            <a:xfrm>
              <a:off x="7412039" y="7081838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" name="Freeform 762"/>
            <p:cNvSpPr>
              <a:spLocks/>
            </p:cNvSpPr>
            <p:nvPr/>
          </p:nvSpPr>
          <p:spPr bwMode="auto">
            <a:xfrm>
              <a:off x="7469189" y="7316788"/>
              <a:ext cx="762000" cy="482600"/>
            </a:xfrm>
            <a:custGeom>
              <a:avLst/>
              <a:gdLst>
                <a:gd name="T0" fmla="*/ 154 w 240"/>
                <a:gd name="T1" fmla="*/ 61 h 152"/>
                <a:gd name="T2" fmla="*/ 122 w 240"/>
                <a:gd name="T3" fmla="*/ 43 h 152"/>
                <a:gd name="T4" fmla="*/ 119 w 240"/>
                <a:gd name="T5" fmla="*/ 17 h 152"/>
                <a:gd name="T6" fmla="*/ 98 w 240"/>
                <a:gd name="T7" fmla="*/ 0 h 152"/>
                <a:gd name="T8" fmla="*/ 91 w 240"/>
                <a:gd name="T9" fmla="*/ 15 h 152"/>
                <a:gd name="T10" fmla="*/ 85 w 240"/>
                <a:gd name="T11" fmla="*/ 32 h 152"/>
                <a:gd name="T12" fmla="*/ 78 w 240"/>
                <a:gd name="T13" fmla="*/ 73 h 152"/>
                <a:gd name="T14" fmla="*/ 78 w 240"/>
                <a:gd name="T15" fmla="*/ 89 h 152"/>
                <a:gd name="T16" fmla="*/ 36 w 240"/>
                <a:gd name="T17" fmla="*/ 89 h 152"/>
                <a:gd name="T18" fmla="*/ 22 w 240"/>
                <a:gd name="T19" fmla="*/ 71 h 152"/>
                <a:gd name="T20" fmla="*/ 9 w 240"/>
                <a:gd name="T21" fmla="*/ 71 h 152"/>
                <a:gd name="T22" fmla="*/ 16 w 240"/>
                <a:gd name="T23" fmla="*/ 92 h 152"/>
                <a:gd name="T24" fmla="*/ 10 w 240"/>
                <a:gd name="T25" fmla="*/ 98 h 152"/>
                <a:gd name="T26" fmla="*/ 5 w 240"/>
                <a:gd name="T27" fmla="*/ 106 h 152"/>
                <a:gd name="T28" fmla="*/ 0 w 240"/>
                <a:gd name="T29" fmla="*/ 127 h 152"/>
                <a:gd name="T30" fmla="*/ 1 w 240"/>
                <a:gd name="T31" fmla="*/ 136 h 152"/>
                <a:gd name="T32" fmla="*/ 173 w 240"/>
                <a:gd name="T33" fmla="*/ 136 h 152"/>
                <a:gd name="T34" fmla="*/ 174 w 240"/>
                <a:gd name="T35" fmla="*/ 141 h 152"/>
                <a:gd name="T36" fmla="*/ 160 w 240"/>
                <a:gd name="T37" fmla="*/ 145 h 152"/>
                <a:gd name="T38" fmla="*/ 128 w 240"/>
                <a:gd name="T39" fmla="*/ 145 h 152"/>
                <a:gd name="T40" fmla="*/ 128 w 240"/>
                <a:gd name="T41" fmla="*/ 152 h 152"/>
                <a:gd name="T42" fmla="*/ 212 w 240"/>
                <a:gd name="T43" fmla="*/ 152 h 152"/>
                <a:gd name="T44" fmla="*/ 231 w 240"/>
                <a:gd name="T45" fmla="*/ 145 h 152"/>
                <a:gd name="T46" fmla="*/ 240 w 240"/>
                <a:gd name="T47" fmla="*/ 132 h 152"/>
                <a:gd name="T48" fmla="*/ 235 w 240"/>
                <a:gd name="T49" fmla="*/ 129 h 152"/>
                <a:gd name="T50" fmla="*/ 228 w 240"/>
                <a:gd name="T51" fmla="*/ 138 h 152"/>
                <a:gd name="T52" fmla="*/ 213 w 240"/>
                <a:gd name="T53" fmla="*/ 146 h 152"/>
                <a:gd name="T54" fmla="*/ 206 w 240"/>
                <a:gd name="T55" fmla="*/ 145 h 152"/>
                <a:gd name="T56" fmla="*/ 188 w 240"/>
                <a:gd name="T57" fmla="*/ 138 h 152"/>
                <a:gd name="T58" fmla="*/ 187 w 240"/>
                <a:gd name="T59" fmla="*/ 134 h 152"/>
                <a:gd name="T60" fmla="*/ 203 w 240"/>
                <a:gd name="T61" fmla="*/ 124 h 152"/>
                <a:gd name="T62" fmla="*/ 213 w 240"/>
                <a:gd name="T63" fmla="*/ 115 h 152"/>
                <a:gd name="T64" fmla="*/ 224 w 240"/>
                <a:gd name="T65" fmla="*/ 104 h 152"/>
                <a:gd name="T66" fmla="*/ 220 w 240"/>
                <a:gd name="T67" fmla="*/ 83 h 152"/>
                <a:gd name="T68" fmla="*/ 172 w 240"/>
                <a:gd name="T69" fmla="*/ 61 h 152"/>
                <a:gd name="T70" fmla="*/ 155 w 240"/>
                <a:gd name="T71" fmla="*/ 35 h 152"/>
                <a:gd name="T72" fmla="*/ 152 w 240"/>
                <a:gd name="T73" fmla="*/ 35 h 152"/>
                <a:gd name="T74" fmla="*/ 154 w 240"/>
                <a:gd name="T75" fmla="*/ 6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0" h="152">
                  <a:moveTo>
                    <a:pt x="154" y="61"/>
                  </a:moveTo>
                  <a:cubicBezTo>
                    <a:pt x="122" y="43"/>
                    <a:pt x="122" y="43"/>
                    <a:pt x="122" y="43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5" y="5"/>
                    <a:pt x="93" y="10"/>
                    <a:pt x="91" y="15"/>
                  </a:cubicBezTo>
                  <a:cubicBezTo>
                    <a:pt x="88" y="20"/>
                    <a:pt x="86" y="26"/>
                    <a:pt x="85" y="32"/>
                  </a:cubicBezTo>
                  <a:cubicBezTo>
                    <a:pt x="81" y="45"/>
                    <a:pt x="78" y="59"/>
                    <a:pt x="78" y="73"/>
                  </a:cubicBezTo>
                  <a:cubicBezTo>
                    <a:pt x="78" y="78"/>
                    <a:pt x="78" y="84"/>
                    <a:pt x="78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4"/>
                    <a:pt x="12" y="96"/>
                    <a:pt x="10" y="98"/>
                  </a:cubicBezTo>
                  <a:cubicBezTo>
                    <a:pt x="8" y="100"/>
                    <a:pt x="7" y="103"/>
                    <a:pt x="5" y="106"/>
                  </a:cubicBezTo>
                  <a:cubicBezTo>
                    <a:pt x="2" y="112"/>
                    <a:pt x="0" y="120"/>
                    <a:pt x="0" y="127"/>
                  </a:cubicBezTo>
                  <a:cubicBezTo>
                    <a:pt x="0" y="130"/>
                    <a:pt x="1" y="133"/>
                    <a:pt x="1" y="136"/>
                  </a:cubicBezTo>
                  <a:cubicBezTo>
                    <a:pt x="173" y="136"/>
                    <a:pt x="173" y="136"/>
                    <a:pt x="173" y="136"/>
                  </a:cubicBezTo>
                  <a:cubicBezTo>
                    <a:pt x="174" y="141"/>
                    <a:pt x="174" y="141"/>
                    <a:pt x="174" y="141"/>
                  </a:cubicBezTo>
                  <a:cubicBezTo>
                    <a:pt x="160" y="145"/>
                    <a:pt x="160" y="145"/>
                    <a:pt x="160" y="145"/>
                  </a:cubicBezTo>
                  <a:cubicBezTo>
                    <a:pt x="128" y="145"/>
                    <a:pt x="128" y="145"/>
                    <a:pt x="128" y="145"/>
                  </a:cubicBezTo>
                  <a:cubicBezTo>
                    <a:pt x="128" y="152"/>
                    <a:pt x="128" y="152"/>
                    <a:pt x="128" y="152"/>
                  </a:cubicBezTo>
                  <a:cubicBezTo>
                    <a:pt x="212" y="152"/>
                    <a:pt x="212" y="152"/>
                    <a:pt x="212" y="152"/>
                  </a:cubicBezTo>
                  <a:cubicBezTo>
                    <a:pt x="219" y="152"/>
                    <a:pt x="226" y="149"/>
                    <a:pt x="231" y="145"/>
                  </a:cubicBezTo>
                  <a:cubicBezTo>
                    <a:pt x="235" y="141"/>
                    <a:pt x="238" y="137"/>
                    <a:pt x="240" y="132"/>
                  </a:cubicBezTo>
                  <a:cubicBezTo>
                    <a:pt x="235" y="129"/>
                    <a:pt x="235" y="129"/>
                    <a:pt x="235" y="129"/>
                  </a:cubicBezTo>
                  <a:cubicBezTo>
                    <a:pt x="228" y="138"/>
                    <a:pt x="228" y="138"/>
                    <a:pt x="228" y="138"/>
                  </a:cubicBezTo>
                  <a:cubicBezTo>
                    <a:pt x="225" y="143"/>
                    <a:pt x="219" y="146"/>
                    <a:pt x="213" y="146"/>
                  </a:cubicBezTo>
                  <a:cubicBezTo>
                    <a:pt x="210" y="147"/>
                    <a:pt x="208" y="146"/>
                    <a:pt x="206" y="145"/>
                  </a:cubicBezTo>
                  <a:cubicBezTo>
                    <a:pt x="188" y="138"/>
                    <a:pt x="188" y="138"/>
                    <a:pt x="188" y="138"/>
                  </a:cubicBezTo>
                  <a:cubicBezTo>
                    <a:pt x="187" y="134"/>
                    <a:pt x="187" y="134"/>
                    <a:pt x="187" y="134"/>
                  </a:cubicBezTo>
                  <a:cubicBezTo>
                    <a:pt x="192" y="131"/>
                    <a:pt x="198" y="127"/>
                    <a:pt x="203" y="124"/>
                  </a:cubicBezTo>
                  <a:cubicBezTo>
                    <a:pt x="206" y="121"/>
                    <a:pt x="210" y="118"/>
                    <a:pt x="213" y="115"/>
                  </a:cubicBezTo>
                  <a:cubicBezTo>
                    <a:pt x="217" y="112"/>
                    <a:pt x="220" y="108"/>
                    <a:pt x="224" y="104"/>
                  </a:cubicBezTo>
                  <a:cubicBezTo>
                    <a:pt x="220" y="83"/>
                    <a:pt x="220" y="83"/>
                    <a:pt x="220" y="83"/>
                  </a:cubicBezTo>
                  <a:cubicBezTo>
                    <a:pt x="172" y="61"/>
                    <a:pt x="172" y="61"/>
                    <a:pt x="172" y="61"/>
                  </a:cubicBezTo>
                  <a:cubicBezTo>
                    <a:pt x="155" y="35"/>
                    <a:pt x="155" y="35"/>
                    <a:pt x="155" y="35"/>
                  </a:cubicBezTo>
                  <a:cubicBezTo>
                    <a:pt x="152" y="35"/>
                    <a:pt x="152" y="35"/>
                    <a:pt x="152" y="35"/>
                  </a:cubicBezTo>
                  <a:cubicBezTo>
                    <a:pt x="154" y="61"/>
                    <a:pt x="154" y="61"/>
                    <a:pt x="15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" name="Freeform 763"/>
            <p:cNvSpPr>
              <a:spLocks/>
            </p:cNvSpPr>
            <p:nvPr/>
          </p:nvSpPr>
          <p:spPr bwMode="auto">
            <a:xfrm>
              <a:off x="7523164" y="7767638"/>
              <a:ext cx="323850" cy="34925"/>
            </a:xfrm>
            <a:custGeom>
              <a:avLst/>
              <a:gdLst>
                <a:gd name="T0" fmla="*/ 102 w 102"/>
                <a:gd name="T1" fmla="*/ 0 h 11"/>
                <a:gd name="T2" fmla="*/ 0 w 102"/>
                <a:gd name="T3" fmla="*/ 0 h 11"/>
                <a:gd name="T4" fmla="*/ 5 w 102"/>
                <a:gd name="T5" fmla="*/ 5 h 11"/>
                <a:gd name="T6" fmla="*/ 9 w 102"/>
                <a:gd name="T7" fmla="*/ 8 h 11"/>
                <a:gd name="T8" fmla="*/ 15 w 102"/>
                <a:gd name="T9" fmla="*/ 11 h 11"/>
                <a:gd name="T10" fmla="*/ 83 w 102"/>
                <a:gd name="T11" fmla="*/ 11 h 11"/>
                <a:gd name="T12" fmla="*/ 88 w 102"/>
                <a:gd name="T13" fmla="*/ 10 h 11"/>
                <a:gd name="T14" fmla="*/ 95 w 102"/>
                <a:gd name="T15" fmla="*/ 7 h 11"/>
                <a:gd name="T16" fmla="*/ 102 w 102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11">
                  <a:moveTo>
                    <a:pt x="10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3" y="4"/>
                    <a:pt x="5" y="5"/>
                  </a:cubicBezTo>
                  <a:cubicBezTo>
                    <a:pt x="6" y="6"/>
                    <a:pt x="8" y="7"/>
                    <a:pt x="9" y="8"/>
                  </a:cubicBezTo>
                  <a:cubicBezTo>
                    <a:pt x="11" y="9"/>
                    <a:pt x="12" y="11"/>
                    <a:pt x="15" y="11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5" y="11"/>
                    <a:pt x="86" y="10"/>
                    <a:pt x="88" y="10"/>
                  </a:cubicBezTo>
                  <a:cubicBezTo>
                    <a:pt x="90" y="9"/>
                    <a:pt x="93" y="8"/>
                    <a:pt x="95" y="7"/>
                  </a:cubicBezTo>
                  <a:cubicBezTo>
                    <a:pt x="98" y="5"/>
                    <a:pt x="100" y="3"/>
                    <a:pt x="102" y="0"/>
                  </a:cubicBezTo>
                  <a:close/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" name="Freeform 764"/>
            <p:cNvSpPr>
              <a:spLocks/>
            </p:cNvSpPr>
            <p:nvPr/>
          </p:nvSpPr>
          <p:spPr bwMode="auto">
            <a:xfrm>
              <a:off x="7834314" y="7516813"/>
              <a:ext cx="104775" cy="95250"/>
            </a:xfrm>
            <a:custGeom>
              <a:avLst/>
              <a:gdLst>
                <a:gd name="T0" fmla="*/ 42 w 66"/>
                <a:gd name="T1" fmla="*/ 60 h 60"/>
                <a:gd name="T2" fmla="*/ 0 w 66"/>
                <a:gd name="T3" fmla="*/ 24 h 60"/>
                <a:gd name="T4" fmla="*/ 10 w 66"/>
                <a:gd name="T5" fmla="*/ 0 h 60"/>
                <a:gd name="T6" fmla="*/ 66 w 66"/>
                <a:gd name="T7" fmla="*/ 22 h 60"/>
                <a:gd name="T8" fmla="*/ 42 w 66"/>
                <a:gd name="T9" fmla="*/ 60 h 60"/>
                <a:gd name="T10" fmla="*/ 42 w 66"/>
                <a:gd name="T1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0">
                  <a:moveTo>
                    <a:pt x="42" y="60"/>
                  </a:moveTo>
                  <a:lnTo>
                    <a:pt x="0" y="24"/>
                  </a:lnTo>
                  <a:lnTo>
                    <a:pt x="10" y="0"/>
                  </a:lnTo>
                  <a:lnTo>
                    <a:pt x="66" y="22"/>
                  </a:lnTo>
                  <a:lnTo>
                    <a:pt x="42" y="60"/>
                  </a:lnTo>
                  <a:lnTo>
                    <a:pt x="42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" name="Freeform 765"/>
            <p:cNvSpPr>
              <a:spLocks/>
            </p:cNvSpPr>
            <p:nvPr/>
          </p:nvSpPr>
          <p:spPr bwMode="auto">
            <a:xfrm>
              <a:off x="7796214" y="7240588"/>
              <a:ext cx="98425" cy="92075"/>
            </a:xfrm>
            <a:custGeom>
              <a:avLst/>
              <a:gdLst>
                <a:gd name="T0" fmla="*/ 16 w 31"/>
                <a:gd name="T1" fmla="*/ 29 h 29"/>
                <a:gd name="T2" fmla="*/ 27 w 31"/>
                <a:gd name="T3" fmla="*/ 24 h 29"/>
                <a:gd name="T4" fmla="*/ 30 w 31"/>
                <a:gd name="T5" fmla="*/ 11 h 29"/>
                <a:gd name="T6" fmla="*/ 24 w 31"/>
                <a:gd name="T7" fmla="*/ 2 h 29"/>
                <a:gd name="T8" fmla="*/ 12 w 31"/>
                <a:gd name="T9" fmla="*/ 0 h 29"/>
                <a:gd name="T10" fmla="*/ 1 w 31"/>
                <a:gd name="T11" fmla="*/ 10 h 29"/>
                <a:gd name="T12" fmla="*/ 5 w 31"/>
                <a:gd name="T13" fmla="*/ 24 h 29"/>
                <a:gd name="T14" fmla="*/ 16 w 31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9">
                  <a:moveTo>
                    <a:pt x="16" y="29"/>
                  </a:moveTo>
                  <a:cubicBezTo>
                    <a:pt x="20" y="29"/>
                    <a:pt x="24" y="27"/>
                    <a:pt x="27" y="24"/>
                  </a:cubicBezTo>
                  <a:cubicBezTo>
                    <a:pt x="30" y="21"/>
                    <a:pt x="31" y="16"/>
                    <a:pt x="30" y="11"/>
                  </a:cubicBezTo>
                  <a:cubicBezTo>
                    <a:pt x="29" y="7"/>
                    <a:pt x="27" y="4"/>
                    <a:pt x="24" y="2"/>
                  </a:cubicBezTo>
                  <a:cubicBezTo>
                    <a:pt x="20" y="0"/>
                    <a:pt x="16" y="0"/>
                    <a:pt x="12" y="0"/>
                  </a:cubicBezTo>
                  <a:cubicBezTo>
                    <a:pt x="7" y="1"/>
                    <a:pt x="3" y="5"/>
                    <a:pt x="1" y="10"/>
                  </a:cubicBezTo>
                  <a:cubicBezTo>
                    <a:pt x="0" y="15"/>
                    <a:pt x="1" y="21"/>
                    <a:pt x="5" y="24"/>
                  </a:cubicBezTo>
                  <a:cubicBezTo>
                    <a:pt x="8" y="27"/>
                    <a:pt x="12" y="29"/>
                    <a:pt x="16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" name="Freeform 766"/>
            <p:cNvSpPr>
              <a:spLocks/>
            </p:cNvSpPr>
            <p:nvPr/>
          </p:nvSpPr>
          <p:spPr bwMode="auto">
            <a:xfrm>
              <a:off x="8561389" y="70627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" name="Freeform 767"/>
            <p:cNvSpPr>
              <a:spLocks/>
            </p:cNvSpPr>
            <p:nvPr/>
          </p:nvSpPr>
          <p:spPr bwMode="auto">
            <a:xfrm>
              <a:off x="8561389" y="70627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" name="Freeform 768"/>
            <p:cNvSpPr>
              <a:spLocks/>
            </p:cNvSpPr>
            <p:nvPr/>
          </p:nvSpPr>
          <p:spPr bwMode="auto">
            <a:xfrm>
              <a:off x="8580439" y="7081838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" name="Freeform 769"/>
            <p:cNvSpPr>
              <a:spLocks/>
            </p:cNvSpPr>
            <p:nvPr/>
          </p:nvSpPr>
          <p:spPr bwMode="auto">
            <a:xfrm>
              <a:off x="8729664" y="7278688"/>
              <a:ext cx="582613" cy="587375"/>
            </a:xfrm>
            <a:custGeom>
              <a:avLst/>
              <a:gdLst>
                <a:gd name="T0" fmla="*/ 54 w 183"/>
                <a:gd name="T1" fmla="*/ 164 h 185"/>
                <a:gd name="T2" fmla="*/ 0 w 183"/>
                <a:gd name="T3" fmla="*/ 158 h 185"/>
                <a:gd name="T4" fmla="*/ 0 w 183"/>
                <a:gd name="T5" fmla="*/ 160 h 185"/>
                <a:gd name="T6" fmla="*/ 36 w 183"/>
                <a:gd name="T7" fmla="*/ 174 h 185"/>
                <a:gd name="T8" fmla="*/ 61 w 183"/>
                <a:gd name="T9" fmla="*/ 181 h 185"/>
                <a:gd name="T10" fmla="*/ 89 w 183"/>
                <a:gd name="T11" fmla="*/ 184 h 185"/>
                <a:gd name="T12" fmla="*/ 117 w 183"/>
                <a:gd name="T13" fmla="*/ 178 h 185"/>
                <a:gd name="T14" fmla="*/ 117 w 183"/>
                <a:gd name="T15" fmla="*/ 172 h 185"/>
                <a:gd name="T16" fmla="*/ 115 w 183"/>
                <a:gd name="T17" fmla="*/ 170 h 185"/>
                <a:gd name="T18" fmla="*/ 109 w 183"/>
                <a:gd name="T19" fmla="*/ 169 h 185"/>
                <a:gd name="T20" fmla="*/ 95 w 183"/>
                <a:gd name="T21" fmla="*/ 169 h 185"/>
                <a:gd name="T22" fmla="*/ 69 w 183"/>
                <a:gd name="T23" fmla="*/ 166 h 185"/>
                <a:gd name="T24" fmla="*/ 77 w 183"/>
                <a:gd name="T25" fmla="*/ 149 h 185"/>
                <a:gd name="T26" fmla="*/ 128 w 183"/>
                <a:gd name="T27" fmla="*/ 162 h 185"/>
                <a:gd name="T28" fmla="*/ 160 w 183"/>
                <a:gd name="T29" fmla="*/ 163 h 185"/>
                <a:gd name="T30" fmla="*/ 169 w 183"/>
                <a:gd name="T31" fmla="*/ 161 h 185"/>
                <a:gd name="T32" fmla="*/ 178 w 183"/>
                <a:gd name="T33" fmla="*/ 157 h 185"/>
                <a:gd name="T34" fmla="*/ 183 w 183"/>
                <a:gd name="T35" fmla="*/ 152 h 185"/>
                <a:gd name="T36" fmla="*/ 180 w 183"/>
                <a:gd name="T37" fmla="*/ 145 h 185"/>
                <a:gd name="T38" fmla="*/ 173 w 183"/>
                <a:gd name="T39" fmla="*/ 144 h 185"/>
                <a:gd name="T40" fmla="*/ 136 w 183"/>
                <a:gd name="T41" fmla="*/ 145 h 185"/>
                <a:gd name="T42" fmla="*/ 144 w 183"/>
                <a:gd name="T43" fmla="*/ 99 h 185"/>
                <a:gd name="T44" fmla="*/ 110 w 183"/>
                <a:gd name="T45" fmla="*/ 67 h 185"/>
                <a:gd name="T46" fmla="*/ 117 w 183"/>
                <a:gd name="T47" fmla="*/ 60 h 185"/>
                <a:gd name="T48" fmla="*/ 125 w 183"/>
                <a:gd name="T49" fmla="*/ 50 h 185"/>
                <a:gd name="T50" fmla="*/ 129 w 183"/>
                <a:gd name="T51" fmla="*/ 42 h 185"/>
                <a:gd name="T52" fmla="*/ 136 w 183"/>
                <a:gd name="T53" fmla="*/ 57 h 185"/>
                <a:gd name="T54" fmla="*/ 169 w 183"/>
                <a:gd name="T55" fmla="*/ 77 h 185"/>
                <a:gd name="T56" fmla="*/ 174 w 183"/>
                <a:gd name="T57" fmla="*/ 71 h 185"/>
                <a:gd name="T58" fmla="*/ 146 w 183"/>
                <a:gd name="T59" fmla="*/ 44 h 185"/>
                <a:gd name="T60" fmla="*/ 141 w 183"/>
                <a:gd name="T61" fmla="*/ 27 h 185"/>
                <a:gd name="T62" fmla="*/ 133 w 183"/>
                <a:gd name="T63" fmla="*/ 14 h 185"/>
                <a:gd name="T64" fmla="*/ 117 w 183"/>
                <a:gd name="T65" fmla="*/ 4 h 185"/>
                <a:gd name="T66" fmla="*/ 104 w 183"/>
                <a:gd name="T67" fmla="*/ 2 h 185"/>
                <a:gd name="T68" fmla="*/ 95 w 183"/>
                <a:gd name="T69" fmla="*/ 7 h 185"/>
                <a:gd name="T70" fmla="*/ 63 w 183"/>
                <a:gd name="T71" fmla="*/ 37 h 185"/>
                <a:gd name="T72" fmla="*/ 49 w 183"/>
                <a:gd name="T73" fmla="*/ 75 h 185"/>
                <a:gd name="T74" fmla="*/ 58 w 183"/>
                <a:gd name="T75" fmla="*/ 78 h 185"/>
                <a:gd name="T76" fmla="*/ 76 w 183"/>
                <a:gd name="T77" fmla="*/ 46 h 185"/>
                <a:gd name="T78" fmla="*/ 92 w 183"/>
                <a:gd name="T79" fmla="*/ 33 h 185"/>
                <a:gd name="T80" fmla="*/ 76 w 183"/>
                <a:gd name="T81" fmla="*/ 80 h 185"/>
                <a:gd name="T82" fmla="*/ 72 w 183"/>
                <a:gd name="T83" fmla="*/ 116 h 185"/>
                <a:gd name="T84" fmla="*/ 54 w 183"/>
                <a:gd name="T85" fmla="*/ 164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3" h="185">
                  <a:moveTo>
                    <a:pt x="54" y="164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12" y="164"/>
                    <a:pt x="24" y="169"/>
                    <a:pt x="36" y="174"/>
                  </a:cubicBezTo>
                  <a:cubicBezTo>
                    <a:pt x="44" y="177"/>
                    <a:pt x="52" y="180"/>
                    <a:pt x="61" y="181"/>
                  </a:cubicBezTo>
                  <a:cubicBezTo>
                    <a:pt x="70" y="183"/>
                    <a:pt x="79" y="184"/>
                    <a:pt x="89" y="184"/>
                  </a:cubicBezTo>
                  <a:cubicBezTo>
                    <a:pt x="95" y="185"/>
                    <a:pt x="112" y="185"/>
                    <a:pt x="117" y="178"/>
                  </a:cubicBezTo>
                  <a:cubicBezTo>
                    <a:pt x="118" y="176"/>
                    <a:pt x="118" y="174"/>
                    <a:pt x="117" y="172"/>
                  </a:cubicBezTo>
                  <a:cubicBezTo>
                    <a:pt x="117" y="171"/>
                    <a:pt x="116" y="170"/>
                    <a:pt x="115" y="170"/>
                  </a:cubicBezTo>
                  <a:cubicBezTo>
                    <a:pt x="113" y="169"/>
                    <a:pt x="111" y="169"/>
                    <a:pt x="109" y="169"/>
                  </a:cubicBezTo>
                  <a:cubicBezTo>
                    <a:pt x="104" y="169"/>
                    <a:pt x="99" y="170"/>
                    <a:pt x="95" y="169"/>
                  </a:cubicBezTo>
                  <a:cubicBezTo>
                    <a:pt x="69" y="166"/>
                    <a:pt x="69" y="166"/>
                    <a:pt x="69" y="166"/>
                  </a:cubicBezTo>
                  <a:cubicBezTo>
                    <a:pt x="77" y="149"/>
                    <a:pt x="77" y="149"/>
                    <a:pt x="77" y="149"/>
                  </a:cubicBezTo>
                  <a:cubicBezTo>
                    <a:pt x="93" y="154"/>
                    <a:pt x="110" y="160"/>
                    <a:pt x="128" y="162"/>
                  </a:cubicBezTo>
                  <a:cubicBezTo>
                    <a:pt x="138" y="164"/>
                    <a:pt x="149" y="164"/>
                    <a:pt x="160" y="163"/>
                  </a:cubicBezTo>
                  <a:cubicBezTo>
                    <a:pt x="163" y="163"/>
                    <a:pt x="166" y="162"/>
                    <a:pt x="169" y="161"/>
                  </a:cubicBezTo>
                  <a:cubicBezTo>
                    <a:pt x="172" y="160"/>
                    <a:pt x="175" y="159"/>
                    <a:pt x="178" y="157"/>
                  </a:cubicBezTo>
                  <a:cubicBezTo>
                    <a:pt x="180" y="156"/>
                    <a:pt x="182" y="154"/>
                    <a:pt x="183" y="152"/>
                  </a:cubicBezTo>
                  <a:cubicBezTo>
                    <a:pt x="183" y="149"/>
                    <a:pt x="183" y="147"/>
                    <a:pt x="180" y="145"/>
                  </a:cubicBezTo>
                  <a:cubicBezTo>
                    <a:pt x="178" y="144"/>
                    <a:pt x="176" y="144"/>
                    <a:pt x="173" y="144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44" y="99"/>
                    <a:pt x="144" y="99"/>
                    <a:pt x="144" y="99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2" y="65"/>
                    <a:pt x="115" y="63"/>
                    <a:pt x="117" y="60"/>
                  </a:cubicBezTo>
                  <a:cubicBezTo>
                    <a:pt x="120" y="57"/>
                    <a:pt x="123" y="53"/>
                    <a:pt x="125" y="50"/>
                  </a:cubicBezTo>
                  <a:cubicBezTo>
                    <a:pt x="126" y="47"/>
                    <a:pt x="127" y="44"/>
                    <a:pt x="129" y="42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69" y="77"/>
                    <a:pt x="169" y="77"/>
                    <a:pt x="169" y="77"/>
                  </a:cubicBezTo>
                  <a:cubicBezTo>
                    <a:pt x="174" y="71"/>
                    <a:pt x="174" y="71"/>
                    <a:pt x="174" y="71"/>
                  </a:cubicBezTo>
                  <a:cubicBezTo>
                    <a:pt x="146" y="44"/>
                    <a:pt x="146" y="44"/>
                    <a:pt x="146" y="44"/>
                  </a:cubicBezTo>
                  <a:cubicBezTo>
                    <a:pt x="141" y="27"/>
                    <a:pt x="141" y="27"/>
                    <a:pt x="141" y="27"/>
                  </a:cubicBezTo>
                  <a:cubicBezTo>
                    <a:pt x="140" y="22"/>
                    <a:pt x="137" y="17"/>
                    <a:pt x="133" y="14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3" y="1"/>
                    <a:pt x="109" y="0"/>
                    <a:pt x="104" y="2"/>
                  </a:cubicBezTo>
                  <a:cubicBezTo>
                    <a:pt x="101" y="3"/>
                    <a:pt x="98" y="5"/>
                    <a:pt x="95" y="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86" y="48"/>
                    <a:pt x="80" y="64"/>
                    <a:pt x="76" y="80"/>
                  </a:cubicBezTo>
                  <a:cubicBezTo>
                    <a:pt x="74" y="92"/>
                    <a:pt x="73" y="104"/>
                    <a:pt x="72" y="116"/>
                  </a:cubicBezTo>
                  <a:cubicBezTo>
                    <a:pt x="54" y="164"/>
                    <a:pt x="54" y="164"/>
                    <a:pt x="54" y="1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" name="Freeform 770"/>
            <p:cNvSpPr>
              <a:spLocks/>
            </p:cNvSpPr>
            <p:nvPr/>
          </p:nvSpPr>
          <p:spPr bwMode="auto">
            <a:xfrm>
              <a:off x="8977314" y="7567613"/>
              <a:ext cx="141288" cy="171450"/>
            </a:xfrm>
            <a:custGeom>
              <a:avLst/>
              <a:gdLst>
                <a:gd name="T0" fmla="*/ 0 w 89"/>
                <a:gd name="T1" fmla="*/ 108 h 108"/>
                <a:gd name="T2" fmla="*/ 20 w 89"/>
                <a:gd name="T3" fmla="*/ 68 h 108"/>
                <a:gd name="T4" fmla="*/ 41 w 89"/>
                <a:gd name="T5" fmla="*/ 0 h 108"/>
                <a:gd name="T6" fmla="*/ 89 w 89"/>
                <a:gd name="T7" fmla="*/ 28 h 108"/>
                <a:gd name="T8" fmla="*/ 89 w 89"/>
                <a:gd name="T9" fmla="*/ 106 h 108"/>
                <a:gd name="T10" fmla="*/ 0 w 89"/>
                <a:gd name="T11" fmla="*/ 108 h 108"/>
                <a:gd name="T12" fmla="*/ 0 w 89"/>
                <a:gd name="T1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08">
                  <a:moveTo>
                    <a:pt x="0" y="108"/>
                  </a:moveTo>
                  <a:lnTo>
                    <a:pt x="20" y="68"/>
                  </a:lnTo>
                  <a:lnTo>
                    <a:pt x="41" y="0"/>
                  </a:lnTo>
                  <a:lnTo>
                    <a:pt x="89" y="28"/>
                  </a:lnTo>
                  <a:lnTo>
                    <a:pt x="89" y="106"/>
                  </a:lnTo>
                  <a:lnTo>
                    <a:pt x="0" y="108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" name="Freeform 771"/>
            <p:cNvSpPr>
              <a:spLocks/>
            </p:cNvSpPr>
            <p:nvPr/>
          </p:nvSpPr>
          <p:spPr bwMode="auto">
            <a:xfrm>
              <a:off x="9112251" y="7173913"/>
              <a:ext cx="117475" cy="117475"/>
            </a:xfrm>
            <a:custGeom>
              <a:avLst/>
              <a:gdLst>
                <a:gd name="T0" fmla="*/ 17 w 37"/>
                <a:gd name="T1" fmla="*/ 36 h 37"/>
                <a:gd name="T2" fmla="*/ 30 w 37"/>
                <a:gd name="T3" fmla="*/ 32 h 37"/>
                <a:gd name="T4" fmla="*/ 33 w 37"/>
                <a:gd name="T5" fmla="*/ 10 h 37"/>
                <a:gd name="T6" fmla="*/ 13 w 37"/>
                <a:gd name="T7" fmla="*/ 2 h 37"/>
                <a:gd name="T8" fmla="*/ 1 w 37"/>
                <a:gd name="T9" fmla="*/ 22 h 37"/>
                <a:gd name="T10" fmla="*/ 17 w 37"/>
                <a:gd name="T11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7">
                  <a:moveTo>
                    <a:pt x="17" y="36"/>
                  </a:moveTo>
                  <a:cubicBezTo>
                    <a:pt x="21" y="37"/>
                    <a:pt x="26" y="35"/>
                    <a:pt x="30" y="32"/>
                  </a:cubicBezTo>
                  <a:cubicBezTo>
                    <a:pt x="36" y="26"/>
                    <a:pt x="37" y="17"/>
                    <a:pt x="33" y="10"/>
                  </a:cubicBezTo>
                  <a:cubicBezTo>
                    <a:pt x="29" y="3"/>
                    <a:pt x="20" y="0"/>
                    <a:pt x="13" y="2"/>
                  </a:cubicBezTo>
                  <a:cubicBezTo>
                    <a:pt x="5" y="5"/>
                    <a:pt x="0" y="13"/>
                    <a:pt x="1" y="22"/>
                  </a:cubicBezTo>
                  <a:cubicBezTo>
                    <a:pt x="2" y="30"/>
                    <a:pt x="9" y="35"/>
                    <a:pt x="17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" name="Freeform 772"/>
            <p:cNvSpPr>
              <a:spLocks/>
            </p:cNvSpPr>
            <p:nvPr/>
          </p:nvSpPr>
          <p:spPr bwMode="auto">
            <a:xfrm>
              <a:off x="9731376" y="70627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" name="Freeform 773"/>
            <p:cNvSpPr>
              <a:spLocks/>
            </p:cNvSpPr>
            <p:nvPr/>
          </p:nvSpPr>
          <p:spPr bwMode="auto">
            <a:xfrm>
              <a:off x="9731376" y="70627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" name="Freeform 774"/>
            <p:cNvSpPr>
              <a:spLocks/>
            </p:cNvSpPr>
            <p:nvPr/>
          </p:nvSpPr>
          <p:spPr bwMode="auto">
            <a:xfrm>
              <a:off x="9750426" y="7081838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775"/>
            <p:cNvSpPr>
              <a:spLocks/>
            </p:cNvSpPr>
            <p:nvPr/>
          </p:nvSpPr>
          <p:spPr bwMode="auto">
            <a:xfrm>
              <a:off x="9855201" y="7138988"/>
              <a:ext cx="666750" cy="762000"/>
            </a:xfrm>
            <a:custGeom>
              <a:avLst/>
              <a:gdLst>
                <a:gd name="T0" fmla="*/ 258 w 420"/>
                <a:gd name="T1" fmla="*/ 430 h 480"/>
                <a:gd name="T2" fmla="*/ 254 w 420"/>
                <a:gd name="T3" fmla="*/ 400 h 480"/>
                <a:gd name="T4" fmla="*/ 228 w 420"/>
                <a:gd name="T5" fmla="*/ 374 h 480"/>
                <a:gd name="T6" fmla="*/ 246 w 420"/>
                <a:gd name="T7" fmla="*/ 340 h 480"/>
                <a:gd name="T8" fmla="*/ 264 w 420"/>
                <a:gd name="T9" fmla="*/ 338 h 480"/>
                <a:gd name="T10" fmla="*/ 274 w 420"/>
                <a:gd name="T11" fmla="*/ 322 h 480"/>
                <a:gd name="T12" fmla="*/ 314 w 420"/>
                <a:gd name="T13" fmla="*/ 324 h 480"/>
                <a:gd name="T14" fmla="*/ 330 w 420"/>
                <a:gd name="T15" fmla="*/ 356 h 480"/>
                <a:gd name="T16" fmla="*/ 350 w 420"/>
                <a:gd name="T17" fmla="*/ 374 h 480"/>
                <a:gd name="T18" fmla="*/ 418 w 420"/>
                <a:gd name="T19" fmla="*/ 306 h 480"/>
                <a:gd name="T20" fmla="*/ 358 w 420"/>
                <a:gd name="T21" fmla="*/ 308 h 480"/>
                <a:gd name="T22" fmla="*/ 348 w 420"/>
                <a:gd name="T23" fmla="*/ 270 h 480"/>
                <a:gd name="T24" fmla="*/ 328 w 420"/>
                <a:gd name="T25" fmla="*/ 268 h 480"/>
                <a:gd name="T26" fmla="*/ 288 w 420"/>
                <a:gd name="T27" fmla="*/ 268 h 480"/>
                <a:gd name="T28" fmla="*/ 302 w 420"/>
                <a:gd name="T29" fmla="*/ 210 h 480"/>
                <a:gd name="T30" fmla="*/ 322 w 420"/>
                <a:gd name="T31" fmla="*/ 200 h 480"/>
                <a:gd name="T32" fmla="*/ 370 w 420"/>
                <a:gd name="T33" fmla="*/ 224 h 480"/>
                <a:gd name="T34" fmla="*/ 378 w 420"/>
                <a:gd name="T35" fmla="*/ 164 h 480"/>
                <a:gd name="T36" fmla="*/ 420 w 420"/>
                <a:gd name="T37" fmla="*/ 124 h 480"/>
                <a:gd name="T38" fmla="*/ 360 w 420"/>
                <a:gd name="T39" fmla="*/ 136 h 480"/>
                <a:gd name="T40" fmla="*/ 306 w 420"/>
                <a:gd name="T41" fmla="*/ 114 h 480"/>
                <a:gd name="T42" fmla="*/ 302 w 420"/>
                <a:gd name="T43" fmla="*/ 166 h 480"/>
                <a:gd name="T44" fmla="*/ 282 w 420"/>
                <a:gd name="T45" fmla="*/ 178 h 480"/>
                <a:gd name="T46" fmla="*/ 228 w 420"/>
                <a:gd name="T47" fmla="*/ 158 h 480"/>
                <a:gd name="T48" fmla="*/ 246 w 420"/>
                <a:gd name="T49" fmla="*/ 126 h 480"/>
                <a:gd name="T50" fmla="*/ 254 w 420"/>
                <a:gd name="T51" fmla="*/ 108 h 480"/>
                <a:gd name="T52" fmla="*/ 226 w 420"/>
                <a:gd name="T53" fmla="*/ 80 h 480"/>
                <a:gd name="T54" fmla="*/ 256 w 420"/>
                <a:gd name="T55" fmla="*/ 28 h 480"/>
                <a:gd name="T56" fmla="*/ 162 w 420"/>
                <a:gd name="T57" fmla="*/ 50 h 480"/>
                <a:gd name="T58" fmla="*/ 166 w 420"/>
                <a:gd name="T59" fmla="*/ 80 h 480"/>
                <a:gd name="T60" fmla="*/ 188 w 420"/>
                <a:gd name="T61" fmla="*/ 112 h 480"/>
                <a:gd name="T62" fmla="*/ 174 w 420"/>
                <a:gd name="T63" fmla="*/ 144 h 480"/>
                <a:gd name="T64" fmla="*/ 152 w 420"/>
                <a:gd name="T65" fmla="*/ 144 h 480"/>
                <a:gd name="T66" fmla="*/ 142 w 420"/>
                <a:gd name="T67" fmla="*/ 162 h 480"/>
                <a:gd name="T68" fmla="*/ 104 w 420"/>
                <a:gd name="T69" fmla="*/ 160 h 480"/>
                <a:gd name="T70" fmla="*/ 94 w 420"/>
                <a:gd name="T71" fmla="*/ 124 h 480"/>
                <a:gd name="T72" fmla="*/ 70 w 420"/>
                <a:gd name="T73" fmla="*/ 108 h 480"/>
                <a:gd name="T74" fmla="*/ 0 w 420"/>
                <a:gd name="T75" fmla="*/ 178 h 480"/>
                <a:gd name="T76" fmla="*/ 58 w 420"/>
                <a:gd name="T77" fmla="*/ 180 h 480"/>
                <a:gd name="T78" fmla="*/ 72 w 420"/>
                <a:gd name="T79" fmla="*/ 214 h 480"/>
                <a:gd name="T80" fmla="*/ 94 w 420"/>
                <a:gd name="T81" fmla="*/ 216 h 480"/>
                <a:gd name="T82" fmla="*/ 126 w 420"/>
                <a:gd name="T83" fmla="*/ 218 h 480"/>
                <a:gd name="T84" fmla="*/ 116 w 420"/>
                <a:gd name="T85" fmla="*/ 276 h 480"/>
                <a:gd name="T86" fmla="*/ 100 w 420"/>
                <a:gd name="T87" fmla="*/ 286 h 480"/>
                <a:gd name="T88" fmla="*/ 52 w 420"/>
                <a:gd name="T89" fmla="*/ 258 h 480"/>
                <a:gd name="T90" fmla="*/ 40 w 420"/>
                <a:gd name="T91" fmla="*/ 318 h 480"/>
                <a:gd name="T92" fmla="*/ 2 w 420"/>
                <a:gd name="T93" fmla="*/ 358 h 480"/>
                <a:gd name="T94" fmla="*/ 58 w 420"/>
                <a:gd name="T95" fmla="*/ 348 h 480"/>
                <a:gd name="T96" fmla="*/ 116 w 420"/>
                <a:gd name="T97" fmla="*/ 364 h 480"/>
                <a:gd name="T98" fmla="*/ 120 w 420"/>
                <a:gd name="T99" fmla="*/ 316 h 480"/>
                <a:gd name="T100" fmla="*/ 138 w 420"/>
                <a:gd name="T101" fmla="*/ 310 h 480"/>
                <a:gd name="T102" fmla="*/ 192 w 420"/>
                <a:gd name="T103" fmla="*/ 326 h 480"/>
                <a:gd name="T104" fmla="*/ 176 w 420"/>
                <a:gd name="T105" fmla="*/ 354 h 480"/>
                <a:gd name="T106" fmla="*/ 168 w 420"/>
                <a:gd name="T107" fmla="*/ 370 h 480"/>
                <a:gd name="T108" fmla="*/ 192 w 420"/>
                <a:gd name="T109" fmla="*/ 402 h 480"/>
                <a:gd name="T110" fmla="*/ 164 w 420"/>
                <a:gd name="T111" fmla="*/ 452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0" h="480">
                  <a:moveTo>
                    <a:pt x="210" y="480"/>
                  </a:moveTo>
                  <a:lnTo>
                    <a:pt x="258" y="454"/>
                  </a:lnTo>
                  <a:lnTo>
                    <a:pt x="258" y="430"/>
                  </a:lnTo>
                  <a:lnTo>
                    <a:pt x="226" y="430"/>
                  </a:lnTo>
                  <a:lnTo>
                    <a:pt x="226" y="400"/>
                  </a:lnTo>
                  <a:lnTo>
                    <a:pt x="254" y="400"/>
                  </a:lnTo>
                  <a:lnTo>
                    <a:pt x="272" y="386"/>
                  </a:lnTo>
                  <a:lnTo>
                    <a:pt x="256" y="374"/>
                  </a:lnTo>
                  <a:lnTo>
                    <a:pt x="228" y="374"/>
                  </a:lnTo>
                  <a:lnTo>
                    <a:pt x="228" y="356"/>
                  </a:lnTo>
                  <a:lnTo>
                    <a:pt x="246" y="356"/>
                  </a:lnTo>
                  <a:lnTo>
                    <a:pt x="246" y="340"/>
                  </a:lnTo>
                  <a:lnTo>
                    <a:pt x="228" y="340"/>
                  </a:lnTo>
                  <a:lnTo>
                    <a:pt x="228" y="324"/>
                  </a:lnTo>
                  <a:lnTo>
                    <a:pt x="264" y="338"/>
                  </a:lnTo>
                  <a:lnTo>
                    <a:pt x="268" y="304"/>
                  </a:lnTo>
                  <a:lnTo>
                    <a:pt x="284" y="308"/>
                  </a:lnTo>
                  <a:lnTo>
                    <a:pt x="274" y="322"/>
                  </a:lnTo>
                  <a:lnTo>
                    <a:pt x="292" y="330"/>
                  </a:lnTo>
                  <a:lnTo>
                    <a:pt x="300" y="316"/>
                  </a:lnTo>
                  <a:lnTo>
                    <a:pt x="314" y="324"/>
                  </a:lnTo>
                  <a:lnTo>
                    <a:pt x="304" y="344"/>
                  </a:lnTo>
                  <a:lnTo>
                    <a:pt x="306" y="368"/>
                  </a:lnTo>
                  <a:lnTo>
                    <a:pt x="330" y="356"/>
                  </a:lnTo>
                  <a:lnTo>
                    <a:pt x="340" y="338"/>
                  </a:lnTo>
                  <a:lnTo>
                    <a:pt x="362" y="350"/>
                  </a:lnTo>
                  <a:lnTo>
                    <a:pt x="350" y="374"/>
                  </a:lnTo>
                  <a:lnTo>
                    <a:pt x="372" y="388"/>
                  </a:lnTo>
                  <a:lnTo>
                    <a:pt x="418" y="358"/>
                  </a:lnTo>
                  <a:lnTo>
                    <a:pt x="418" y="306"/>
                  </a:lnTo>
                  <a:lnTo>
                    <a:pt x="398" y="294"/>
                  </a:lnTo>
                  <a:lnTo>
                    <a:pt x="378" y="320"/>
                  </a:lnTo>
                  <a:lnTo>
                    <a:pt x="358" y="308"/>
                  </a:lnTo>
                  <a:lnTo>
                    <a:pt x="372" y="284"/>
                  </a:lnTo>
                  <a:lnTo>
                    <a:pt x="368" y="260"/>
                  </a:lnTo>
                  <a:lnTo>
                    <a:pt x="348" y="270"/>
                  </a:lnTo>
                  <a:lnTo>
                    <a:pt x="332" y="292"/>
                  </a:lnTo>
                  <a:lnTo>
                    <a:pt x="320" y="286"/>
                  </a:lnTo>
                  <a:lnTo>
                    <a:pt x="328" y="268"/>
                  </a:lnTo>
                  <a:lnTo>
                    <a:pt x="310" y="262"/>
                  </a:lnTo>
                  <a:lnTo>
                    <a:pt x="302" y="276"/>
                  </a:lnTo>
                  <a:lnTo>
                    <a:pt x="288" y="268"/>
                  </a:lnTo>
                  <a:lnTo>
                    <a:pt x="324" y="242"/>
                  </a:lnTo>
                  <a:lnTo>
                    <a:pt x="288" y="216"/>
                  </a:lnTo>
                  <a:lnTo>
                    <a:pt x="302" y="210"/>
                  </a:lnTo>
                  <a:lnTo>
                    <a:pt x="312" y="222"/>
                  </a:lnTo>
                  <a:lnTo>
                    <a:pt x="328" y="214"/>
                  </a:lnTo>
                  <a:lnTo>
                    <a:pt x="322" y="200"/>
                  </a:lnTo>
                  <a:lnTo>
                    <a:pt x="334" y="192"/>
                  </a:lnTo>
                  <a:lnTo>
                    <a:pt x="346" y="210"/>
                  </a:lnTo>
                  <a:lnTo>
                    <a:pt x="370" y="224"/>
                  </a:lnTo>
                  <a:lnTo>
                    <a:pt x="372" y="200"/>
                  </a:lnTo>
                  <a:lnTo>
                    <a:pt x="358" y="178"/>
                  </a:lnTo>
                  <a:lnTo>
                    <a:pt x="378" y="164"/>
                  </a:lnTo>
                  <a:lnTo>
                    <a:pt x="398" y="188"/>
                  </a:lnTo>
                  <a:lnTo>
                    <a:pt x="416" y="176"/>
                  </a:lnTo>
                  <a:lnTo>
                    <a:pt x="420" y="124"/>
                  </a:lnTo>
                  <a:lnTo>
                    <a:pt x="370" y="94"/>
                  </a:lnTo>
                  <a:lnTo>
                    <a:pt x="350" y="106"/>
                  </a:lnTo>
                  <a:lnTo>
                    <a:pt x="360" y="136"/>
                  </a:lnTo>
                  <a:lnTo>
                    <a:pt x="340" y="146"/>
                  </a:lnTo>
                  <a:lnTo>
                    <a:pt x="330" y="124"/>
                  </a:lnTo>
                  <a:lnTo>
                    <a:pt x="306" y="114"/>
                  </a:lnTo>
                  <a:lnTo>
                    <a:pt x="302" y="134"/>
                  </a:lnTo>
                  <a:lnTo>
                    <a:pt x="314" y="158"/>
                  </a:lnTo>
                  <a:lnTo>
                    <a:pt x="302" y="166"/>
                  </a:lnTo>
                  <a:lnTo>
                    <a:pt x="290" y="152"/>
                  </a:lnTo>
                  <a:lnTo>
                    <a:pt x="276" y="160"/>
                  </a:lnTo>
                  <a:lnTo>
                    <a:pt x="282" y="178"/>
                  </a:lnTo>
                  <a:lnTo>
                    <a:pt x="268" y="184"/>
                  </a:lnTo>
                  <a:lnTo>
                    <a:pt x="266" y="144"/>
                  </a:lnTo>
                  <a:lnTo>
                    <a:pt x="228" y="158"/>
                  </a:lnTo>
                  <a:lnTo>
                    <a:pt x="228" y="144"/>
                  </a:lnTo>
                  <a:lnTo>
                    <a:pt x="246" y="144"/>
                  </a:lnTo>
                  <a:lnTo>
                    <a:pt x="246" y="126"/>
                  </a:lnTo>
                  <a:lnTo>
                    <a:pt x="226" y="124"/>
                  </a:lnTo>
                  <a:lnTo>
                    <a:pt x="226" y="108"/>
                  </a:lnTo>
                  <a:lnTo>
                    <a:pt x="254" y="108"/>
                  </a:lnTo>
                  <a:lnTo>
                    <a:pt x="270" y="94"/>
                  </a:lnTo>
                  <a:lnTo>
                    <a:pt x="252" y="82"/>
                  </a:lnTo>
                  <a:lnTo>
                    <a:pt x="226" y="80"/>
                  </a:lnTo>
                  <a:lnTo>
                    <a:pt x="226" y="54"/>
                  </a:lnTo>
                  <a:lnTo>
                    <a:pt x="254" y="50"/>
                  </a:lnTo>
                  <a:lnTo>
                    <a:pt x="256" y="28"/>
                  </a:lnTo>
                  <a:lnTo>
                    <a:pt x="206" y="0"/>
                  </a:lnTo>
                  <a:lnTo>
                    <a:pt x="160" y="30"/>
                  </a:lnTo>
                  <a:lnTo>
                    <a:pt x="162" y="50"/>
                  </a:lnTo>
                  <a:lnTo>
                    <a:pt x="192" y="58"/>
                  </a:lnTo>
                  <a:lnTo>
                    <a:pt x="190" y="80"/>
                  </a:lnTo>
                  <a:lnTo>
                    <a:pt x="166" y="80"/>
                  </a:lnTo>
                  <a:lnTo>
                    <a:pt x="146" y="94"/>
                  </a:lnTo>
                  <a:lnTo>
                    <a:pt x="164" y="108"/>
                  </a:lnTo>
                  <a:lnTo>
                    <a:pt x="188" y="112"/>
                  </a:lnTo>
                  <a:lnTo>
                    <a:pt x="190" y="124"/>
                  </a:lnTo>
                  <a:lnTo>
                    <a:pt x="176" y="126"/>
                  </a:lnTo>
                  <a:lnTo>
                    <a:pt x="174" y="144"/>
                  </a:lnTo>
                  <a:lnTo>
                    <a:pt x="188" y="144"/>
                  </a:lnTo>
                  <a:lnTo>
                    <a:pt x="188" y="156"/>
                  </a:lnTo>
                  <a:lnTo>
                    <a:pt x="152" y="144"/>
                  </a:lnTo>
                  <a:lnTo>
                    <a:pt x="148" y="184"/>
                  </a:lnTo>
                  <a:lnTo>
                    <a:pt x="136" y="176"/>
                  </a:lnTo>
                  <a:lnTo>
                    <a:pt x="142" y="162"/>
                  </a:lnTo>
                  <a:lnTo>
                    <a:pt x="126" y="152"/>
                  </a:lnTo>
                  <a:lnTo>
                    <a:pt x="118" y="166"/>
                  </a:lnTo>
                  <a:lnTo>
                    <a:pt x="104" y="160"/>
                  </a:lnTo>
                  <a:lnTo>
                    <a:pt x="118" y="140"/>
                  </a:lnTo>
                  <a:lnTo>
                    <a:pt x="114" y="112"/>
                  </a:lnTo>
                  <a:lnTo>
                    <a:pt x="94" y="124"/>
                  </a:lnTo>
                  <a:lnTo>
                    <a:pt x="80" y="144"/>
                  </a:lnTo>
                  <a:lnTo>
                    <a:pt x="58" y="136"/>
                  </a:lnTo>
                  <a:lnTo>
                    <a:pt x="70" y="108"/>
                  </a:lnTo>
                  <a:lnTo>
                    <a:pt x="48" y="96"/>
                  </a:lnTo>
                  <a:lnTo>
                    <a:pt x="2" y="124"/>
                  </a:lnTo>
                  <a:lnTo>
                    <a:pt x="0" y="178"/>
                  </a:lnTo>
                  <a:lnTo>
                    <a:pt x="22" y="190"/>
                  </a:lnTo>
                  <a:lnTo>
                    <a:pt x="40" y="166"/>
                  </a:lnTo>
                  <a:lnTo>
                    <a:pt x="58" y="180"/>
                  </a:lnTo>
                  <a:lnTo>
                    <a:pt x="48" y="200"/>
                  </a:lnTo>
                  <a:lnTo>
                    <a:pt x="52" y="224"/>
                  </a:lnTo>
                  <a:lnTo>
                    <a:pt x="72" y="214"/>
                  </a:lnTo>
                  <a:lnTo>
                    <a:pt x="86" y="194"/>
                  </a:lnTo>
                  <a:lnTo>
                    <a:pt x="100" y="200"/>
                  </a:lnTo>
                  <a:lnTo>
                    <a:pt x="94" y="216"/>
                  </a:lnTo>
                  <a:lnTo>
                    <a:pt x="108" y="224"/>
                  </a:lnTo>
                  <a:lnTo>
                    <a:pt x="116" y="210"/>
                  </a:lnTo>
                  <a:lnTo>
                    <a:pt x="126" y="218"/>
                  </a:lnTo>
                  <a:lnTo>
                    <a:pt x="98" y="242"/>
                  </a:lnTo>
                  <a:lnTo>
                    <a:pt x="126" y="268"/>
                  </a:lnTo>
                  <a:lnTo>
                    <a:pt x="116" y="276"/>
                  </a:lnTo>
                  <a:lnTo>
                    <a:pt x="104" y="262"/>
                  </a:lnTo>
                  <a:lnTo>
                    <a:pt x="94" y="268"/>
                  </a:lnTo>
                  <a:lnTo>
                    <a:pt x="100" y="286"/>
                  </a:lnTo>
                  <a:lnTo>
                    <a:pt x="86" y="290"/>
                  </a:lnTo>
                  <a:lnTo>
                    <a:pt x="76" y="268"/>
                  </a:lnTo>
                  <a:lnTo>
                    <a:pt x="52" y="258"/>
                  </a:lnTo>
                  <a:lnTo>
                    <a:pt x="48" y="278"/>
                  </a:lnTo>
                  <a:lnTo>
                    <a:pt x="62" y="306"/>
                  </a:lnTo>
                  <a:lnTo>
                    <a:pt x="40" y="318"/>
                  </a:lnTo>
                  <a:lnTo>
                    <a:pt x="22" y="294"/>
                  </a:lnTo>
                  <a:lnTo>
                    <a:pt x="2" y="304"/>
                  </a:lnTo>
                  <a:lnTo>
                    <a:pt x="2" y="358"/>
                  </a:lnTo>
                  <a:lnTo>
                    <a:pt x="48" y="388"/>
                  </a:lnTo>
                  <a:lnTo>
                    <a:pt x="70" y="378"/>
                  </a:lnTo>
                  <a:lnTo>
                    <a:pt x="58" y="348"/>
                  </a:lnTo>
                  <a:lnTo>
                    <a:pt x="80" y="338"/>
                  </a:lnTo>
                  <a:lnTo>
                    <a:pt x="92" y="352"/>
                  </a:lnTo>
                  <a:lnTo>
                    <a:pt x="116" y="364"/>
                  </a:lnTo>
                  <a:lnTo>
                    <a:pt x="120" y="346"/>
                  </a:lnTo>
                  <a:lnTo>
                    <a:pt x="106" y="322"/>
                  </a:lnTo>
                  <a:lnTo>
                    <a:pt x="120" y="316"/>
                  </a:lnTo>
                  <a:lnTo>
                    <a:pt x="132" y="330"/>
                  </a:lnTo>
                  <a:lnTo>
                    <a:pt x="142" y="320"/>
                  </a:lnTo>
                  <a:lnTo>
                    <a:pt x="138" y="310"/>
                  </a:lnTo>
                  <a:lnTo>
                    <a:pt x="150" y="304"/>
                  </a:lnTo>
                  <a:lnTo>
                    <a:pt x="158" y="338"/>
                  </a:lnTo>
                  <a:lnTo>
                    <a:pt x="192" y="326"/>
                  </a:lnTo>
                  <a:lnTo>
                    <a:pt x="192" y="338"/>
                  </a:lnTo>
                  <a:lnTo>
                    <a:pt x="176" y="338"/>
                  </a:lnTo>
                  <a:lnTo>
                    <a:pt x="176" y="354"/>
                  </a:lnTo>
                  <a:lnTo>
                    <a:pt x="192" y="358"/>
                  </a:lnTo>
                  <a:lnTo>
                    <a:pt x="192" y="372"/>
                  </a:lnTo>
                  <a:lnTo>
                    <a:pt x="168" y="370"/>
                  </a:lnTo>
                  <a:lnTo>
                    <a:pt x="150" y="384"/>
                  </a:lnTo>
                  <a:lnTo>
                    <a:pt x="166" y="396"/>
                  </a:lnTo>
                  <a:lnTo>
                    <a:pt x="192" y="402"/>
                  </a:lnTo>
                  <a:lnTo>
                    <a:pt x="192" y="426"/>
                  </a:lnTo>
                  <a:lnTo>
                    <a:pt x="164" y="428"/>
                  </a:lnTo>
                  <a:lnTo>
                    <a:pt x="164" y="452"/>
                  </a:lnTo>
                  <a:lnTo>
                    <a:pt x="210" y="480"/>
                  </a:lnTo>
                  <a:lnTo>
                    <a:pt x="210" y="4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776"/>
            <p:cNvSpPr>
              <a:spLocks/>
            </p:cNvSpPr>
            <p:nvPr/>
          </p:nvSpPr>
          <p:spPr bwMode="auto">
            <a:xfrm>
              <a:off x="10252076" y="7367588"/>
              <a:ext cx="200025" cy="117475"/>
            </a:xfrm>
            <a:custGeom>
              <a:avLst/>
              <a:gdLst>
                <a:gd name="T0" fmla="*/ 126 w 126"/>
                <a:gd name="T1" fmla="*/ 0 h 74"/>
                <a:gd name="T2" fmla="*/ 4 w 126"/>
                <a:gd name="T3" fmla="*/ 74 h 74"/>
                <a:gd name="T4" fmla="*/ 0 w 126"/>
                <a:gd name="T5" fmla="*/ 64 h 74"/>
                <a:gd name="T6" fmla="*/ 126 w 126"/>
                <a:gd name="T7" fmla="*/ 0 h 74"/>
                <a:gd name="T8" fmla="*/ 126 w 126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4">
                  <a:moveTo>
                    <a:pt x="126" y="0"/>
                  </a:moveTo>
                  <a:lnTo>
                    <a:pt x="4" y="74"/>
                  </a:lnTo>
                  <a:lnTo>
                    <a:pt x="0" y="64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777"/>
            <p:cNvSpPr>
              <a:spLocks/>
            </p:cNvSpPr>
            <p:nvPr/>
          </p:nvSpPr>
          <p:spPr bwMode="auto">
            <a:xfrm>
              <a:off x="10255251" y="7558088"/>
              <a:ext cx="196850" cy="117475"/>
            </a:xfrm>
            <a:custGeom>
              <a:avLst/>
              <a:gdLst>
                <a:gd name="T0" fmla="*/ 124 w 124"/>
                <a:gd name="T1" fmla="*/ 74 h 74"/>
                <a:gd name="T2" fmla="*/ 0 w 124"/>
                <a:gd name="T3" fmla="*/ 8 h 74"/>
                <a:gd name="T4" fmla="*/ 6 w 124"/>
                <a:gd name="T5" fmla="*/ 0 h 74"/>
                <a:gd name="T6" fmla="*/ 124 w 124"/>
                <a:gd name="T7" fmla="*/ 74 h 74"/>
                <a:gd name="T8" fmla="*/ 124 w 124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74">
                  <a:moveTo>
                    <a:pt x="124" y="74"/>
                  </a:moveTo>
                  <a:lnTo>
                    <a:pt x="0" y="8"/>
                  </a:lnTo>
                  <a:lnTo>
                    <a:pt x="6" y="0"/>
                  </a:lnTo>
                  <a:lnTo>
                    <a:pt x="124" y="74"/>
                  </a:lnTo>
                  <a:lnTo>
                    <a:pt x="124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778"/>
            <p:cNvSpPr>
              <a:spLocks/>
            </p:cNvSpPr>
            <p:nvPr/>
          </p:nvSpPr>
          <p:spPr bwMode="auto">
            <a:xfrm>
              <a:off x="9921876" y="7561263"/>
              <a:ext cx="196850" cy="114300"/>
            </a:xfrm>
            <a:custGeom>
              <a:avLst/>
              <a:gdLst>
                <a:gd name="T0" fmla="*/ 0 w 124"/>
                <a:gd name="T1" fmla="*/ 72 h 72"/>
                <a:gd name="T2" fmla="*/ 122 w 124"/>
                <a:gd name="T3" fmla="*/ 0 h 72"/>
                <a:gd name="T4" fmla="*/ 124 w 124"/>
                <a:gd name="T5" fmla="*/ 10 h 72"/>
                <a:gd name="T6" fmla="*/ 0 w 124"/>
                <a:gd name="T7" fmla="*/ 72 h 72"/>
                <a:gd name="T8" fmla="*/ 0 w 124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72">
                  <a:moveTo>
                    <a:pt x="0" y="72"/>
                  </a:moveTo>
                  <a:lnTo>
                    <a:pt x="122" y="0"/>
                  </a:lnTo>
                  <a:lnTo>
                    <a:pt x="124" y="10"/>
                  </a:lnTo>
                  <a:lnTo>
                    <a:pt x="0" y="72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" name="Freeform 779"/>
            <p:cNvSpPr>
              <a:spLocks/>
            </p:cNvSpPr>
            <p:nvPr/>
          </p:nvSpPr>
          <p:spPr bwMode="auto">
            <a:xfrm>
              <a:off x="9928226" y="7373938"/>
              <a:ext cx="193675" cy="114300"/>
            </a:xfrm>
            <a:custGeom>
              <a:avLst/>
              <a:gdLst>
                <a:gd name="T0" fmla="*/ 0 w 122"/>
                <a:gd name="T1" fmla="*/ 0 h 72"/>
                <a:gd name="T2" fmla="*/ 122 w 122"/>
                <a:gd name="T3" fmla="*/ 62 h 72"/>
                <a:gd name="T4" fmla="*/ 118 w 122"/>
                <a:gd name="T5" fmla="*/ 72 h 72"/>
                <a:gd name="T6" fmla="*/ 0 w 122"/>
                <a:gd name="T7" fmla="*/ 0 h 72"/>
                <a:gd name="T8" fmla="*/ 0 w 12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72">
                  <a:moveTo>
                    <a:pt x="0" y="0"/>
                  </a:moveTo>
                  <a:lnTo>
                    <a:pt x="122" y="62"/>
                  </a:lnTo>
                  <a:lnTo>
                    <a:pt x="118" y="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" name="Freeform 780"/>
            <p:cNvSpPr>
              <a:spLocks/>
            </p:cNvSpPr>
            <p:nvPr/>
          </p:nvSpPr>
          <p:spPr bwMode="auto">
            <a:xfrm>
              <a:off x="10213976" y="7494588"/>
              <a:ext cx="101600" cy="57150"/>
            </a:xfrm>
            <a:custGeom>
              <a:avLst/>
              <a:gdLst>
                <a:gd name="T0" fmla="*/ 0 w 64"/>
                <a:gd name="T1" fmla="*/ 16 h 36"/>
                <a:gd name="T2" fmla="*/ 48 w 64"/>
                <a:gd name="T3" fmla="*/ 0 h 36"/>
                <a:gd name="T4" fmla="*/ 64 w 64"/>
                <a:gd name="T5" fmla="*/ 18 h 36"/>
                <a:gd name="T6" fmla="*/ 48 w 64"/>
                <a:gd name="T7" fmla="*/ 36 h 36"/>
                <a:gd name="T8" fmla="*/ 0 w 64"/>
                <a:gd name="T9" fmla="*/ 16 h 36"/>
                <a:gd name="T10" fmla="*/ 0 w 64"/>
                <a:gd name="T11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36">
                  <a:moveTo>
                    <a:pt x="0" y="16"/>
                  </a:moveTo>
                  <a:lnTo>
                    <a:pt x="48" y="0"/>
                  </a:lnTo>
                  <a:lnTo>
                    <a:pt x="64" y="18"/>
                  </a:lnTo>
                  <a:lnTo>
                    <a:pt x="48" y="36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781"/>
            <p:cNvSpPr>
              <a:spLocks/>
            </p:cNvSpPr>
            <p:nvPr/>
          </p:nvSpPr>
          <p:spPr bwMode="auto">
            <a:xfrm>
              <a:off x="10055226" y="7494588"/>
              <a:ext cx="104775" cy="57150"/>
            </a:xfrm>
            <a:custGeom>
              <a:avLst/>
              <a:gdLst>
                <a:gd name="T0" fmla="*/ 66 w 66"/>
                <a:gd name="T1" fmla="*/ 18 h 36"/>
                <a:gd name="T2" fmla="*/ 16 w 66"/>
                <a:gd name="T3" fmla="*/ 36 h 36"/>
                <a:gd name="T4" fmla="*/ 0 w 66"/>
                <a:gd name="T5" fmla="*/ 16 h 36"/>
                <a:gd name="T6" fmla="*/ 18 w 66"/>
                <a:gd name="T7" fmla="*/ 0 h 36"/>
                <a:gd name="T8" fmla="*/ 66 w 66"/>
                <a:gd name="T9" fmla="*/ 18 h 36"/>
                <a:gd name="T10" fmla="*/ 66 w 66"/>
                <a:gd name="T1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36">
                  <a:moveTo>
                    <a:pt x="66" y="18"/>
                  </a:moveTo>
                  <a:lnTo>
                    <a:pt x="16" y="36"/>
                  </a:lnTo>
                  <a:lnTo>
                    <a:pt x="0" y="16"/>
                  </a:lnTo>
                  <a:lnTo>
                    <a:pt x="18" y="0"/>
                  </a:lnTo>
                  <a:lnTo>
                    <a:pt x="66" y="18"/>
                  </a:lnTo>
                  <a:lnTo>
                    <a:pt x="66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Freeform 782"/>
            <p:cNvSpPr>
              <a:spLocks/>
            </p:cNvSpPr>
            <p:nvPr/>
          </p:nvSpPr>
          <p:spPr bwMode="auto">
            <a:xfrm>
              <a:off x="10201276" y="7551738"/>
              <a:ext cx="60325" cy="82550"/>
            </a:xfrm>
            <a:custGeom>
              <a:avLst/>
              <a:gdLst>
                <a:gd name="T0" fmla="*/ 0 w 38"/>
                <a:gd name="T1" fmla="*/ 0 h 52"/>
                <a:gd name="T2" fmla="*/ 38 w 38"/>
                <a:gd name="T3" fmla="*/ 30 h 52"/>
                <a:gd name="T4" fmla="*/ 32 w 38"/>
                <a:gd name="T5" fmla="*/ 52 h 52"/>
                <a:gd name="T6" fmla="*/ 8 w 38"/>
                <a:gd name="T7" fmla="*/ 48 h 52"/>
                <a:gd name="T8" fmla="*/ 0 w 38"/>
                <a:gd name="T9" fmla="*/ 0 h 52"/>
                <a:gd name="T10" fmla="*/ 0 w 38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52">
                  <a:moveTo>
                    <a:pt x="0" y="0"/>
                  </a:moveTo>
                  <a:lnTo>
                    <a:pt x="38" y="30"/>
                  </a:lnTo>
                  <a:lnTo>
                    <a:pt x="32" y="52"/>
                  </a:lnTo>
                  <a:lnTo>
                    <a:pt x="8" y="4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783"/>
            <p:cNvSpPr>
              <a:spLocks/>
            </p:cNvSpPr>
            <p:nvPr/>
          </p:nvSpPr>
          <p:spPr bwMode="auto">
            <a:xfrm>
              <a:off x="10112376" y="7548563"/>
              <a:ext cx="60325" cy="92075"/>
            </a:xfrm>
            <a:custGeom>
              <a:avLst/>
              <a:gdLst>
                <a:gd name="T0" fmla="*/ 38 w 38"/>
                <a:gd name="T1" fmla="*/ 0 h 58"/>
                <a:gd name="T2" fmla="*/ 32 w 38"/>
                <a:gd name="T3" fmla="*/ 52 h 58"/>
                <a:gd name="T4" fmla="*/ 6 w 38"/>
                <a:gd name="T5" fmla="*/ 58 h 58"/>
                <a:gd name="T6" fmla="*/ 0 w 38"/>
                <a:gd name="T7" fmla="*/ 34 h 58"/>
                <a:gd name="T8" fmla="*/ 38 w 38"/>
                <a:gd name="T9" fmla="*/ 0 h 58"/>
                <a:gd name="T10" fmla="*/ 38 w 38"/>
                <a:gd name="T1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58">
                  <a:moveTo>
                    <a:pt x="38" y="0"/>
                  </a:moveTo>
                  <a:lnTo>
                    <a:pt x="32" y="52"/>
                  </a:lnTo>
                  <a:lnTo>
                    <a:pt x="6" y="58"/>
                  </a:lnTo>
                  <a:lnTo>
                    <a:pt x="0" y="34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784"/>
            <p:cNvSpPr>
              <a:spLocks/>
            </p:cNvSpPr>
            <p:nvPr/>
          </p:nvSpPr>
          <p:spPr bwMode="auto">
            <a:xfrm>
              <a:off x="10201276" y="7408863"/>
              <a:ext cx="57150" cy="88900"/>
            </a:xfrm>
            <a:custGeom>
              <a:avLst/>
              <a:gdLst>
                <a:gd name="T0" fmla="*/ 0 w 36"/>
                <a:gd name="T1" fmla="*/ 56 h 56"/>
                <a:gd name="T2" fmla="*/ 10 w 36"/>
                <a:gd name="T3" fmla="*/ 6 h 56"/>
                <a:gd name="T4" fmla="*/ 30 w 36"/>
                <a:gd name="T5" fmla="*/ 0 h 56"/>
                <a:gd name="T6" fmla="*/ 36 w 36"/>
                <a:gd name="T7" fmla="*/ 22 h 56"/>
                <a:gd name="T8" fmla="*/ 0 w 36"/>
                <a:gd name="T9" fmla="*/ 56 h 56"/>
                <a:gd name="T10" fmla="*/ 0 w 36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56">
                  <a:moveTo>
                    <a:pt x="0" y="56"/>
                  </a:moveTo>
                  <a:lnTo>
                    <a:pt x="10" y="6"/>
                  </a:lnTo>
                  <a:lnTo>
                    <a:pt x="30" y="0"/>
                  </a:lnTo>
                  <a:lnTo>
                    <a:pt x="36" y="22"/>
                  </a:lnTo>
                  <a:lnTo>
                    <a:pt x="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" name="Freeform 785"/>
            <p:cNvSpPr>
              <a:spLocks/>
            </p:cNvSpPr>
            <p:nvPr/>
          </p:nvSpPr>
          <p:spPr bwMode="auto">
            <a:xfrm>
              <a:off x="10115551" y="7408863"/>
              <a:ext cx="57150" cy="88900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24 h 56"/>
                <a:gd name="T4" fmla="*/ 2 w 36"/>
                <a:gd name="T5" fmla="*/ 0 h 56"/>
                <a:gd name="T6" fmla="*/ 28 w 36"/>
                <a:gd name="T7" fmla="*/ 8 h 56"/>
                <a:gd name="T8" fmla="*/ 36 w 36"/>
                <a:gd name="T9" fmla="*/ 56 h 56"/>
                <a:gd name="T10" fmla="*/ 36 w 36"/>
                <a:gd name="T11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lnTo>
                    <a:pt x="0" y="24"/>
                  </a:lnTo>
                  <a:lnTo>
                    <a:pt x="2" y="0"/>
                  </a:lnTo>
                  <a:lnTo>
                    <a:pt x="28" y="8"/>
                  </a:lnTo>
                  <a:lnTo>
                    <a:pt x="36" y="56"/>
                  </a:lnTo>
                  <a:lnTo>
                    <a:pt x="36" y="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" name="Freeform 786"/>
            <p:cNvSpPr>
              <a:spLocks/>
            </p:cNvSpPr>
            <p:nvPr/>
          </p:nvSpPr>
          <p:spPr bwMode="auto">
            <a:xfrm>
              <a:off x="10179051" y="7605713"/>
              <a:ext cx="19050" cy="225425"/>
            </a:xfrm>
            <a:custGeom>
              <a:avLst/>
              <a:gdLst>
                <a:gd name="T0" fmla="*/ 6 w 12"/>
                <a:gd name="T1" fmla="*/ 142 h 142"/>
                <a:gd name="T2" fmla="*/ 0 w 12"/>
                <a:gd name="T3" fmla="*/ 0 h 142"/>
                <a:gd name="T4" fmla="*/ 12 w 12"/>
                <a:gd name="T5" fmla="*/ 0 h 142"/>
                <a:gd name="T6" fmla="*/ 6 w 12"/>
                <a:gd name="T7" fmla="*/ 142 h 142"/>
                <a:gd name="T8" fmla="*/ 6 w 12"/>
                <a:gd name="T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2">
                  <a:moveTo>
                    <a:pt x="6" y="142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6" y="142"/>
                  </a:lnTo>
                  <a:lnTo>
                    <a:pt x="6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" name="Freeform 787"/>
            <p:cNvSpPr>
              <a:spLocks/>
            </p:cNvSpPr>
            <p:nvPr/>
          </p:nvSpPr>
          <p:spPr bwMode="auto">
            <a:xfrm>
              <a:off x="10179051" y="7221538"/>
              <a:ext cx="15875" cy="219075"/>
            </a:xfrm>
            <a:custGeom>
              <a:avLst/>
              <a:gdLst>
                <a:gd name="T0" fmla="*/ 2 w 10"/>
                <a:gd name="T1" fmla="*/ 0 h 138"/>
                <a:gd name="T2" fmla="*/ 10 w 10"/>
                <a:gd name="T3" fmla="*/ 138 h 138"/>
                <a:gd name="T4" fmla="*/ 0 w 10"/>
                <a:gd name="T5" fmla="*/ 138 h 138"/>
                <a:gd name="T6" fmla="*/ 2 w 10"/>
                <a:gd name="T7" fmla="*/ 0 h 138"/>
                <a:gd name="T8" fmla="*/ 2 w 10"/>
                <a:gd name="T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8">
                  <a:moveTo>
                    <a:pt x="2" y="0"/>
                  </a:moveTo>
                  <a:lnTo>
                    <a:pt x="10" y="138"/>
                  </a:lnTo>
                  <a:lnTo>
                    <a:pt x="0" y="138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" name="Freeform 788"/>
            <p:cNvSpPr>
              <a:spLocks/>
            </p:cNvSpPr>
            <p:nvPr/>
          </p:nvSpPr>
          <p:spPr bwMode="auto">
            <a:xfrm>
              <a:off x="2714626" y="70627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" name="Freeform 789"/>
            <p:cNvSpPr>
              <a:spLocks/>
            </p:cNvSpPr>
            <p:nvPr/>
          </p:nvSpPr>
          <p:spPr bwMode="auto">
            <a:xfrm>
              <a:off x="2714626" y="70627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" name="Freeform 790"/>
            <p:cNvSpPr>
              <a:spLocks/>
            </p:cNvSpPr>
            <p:nvPr/>
          </p:nvSpPr>
          <p:spPr bwMode="auto">
            <a:xfrm>
              <a:off x="2733676" y="7081838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" name="Freeform 791"/>
            <p:cNvSpPr>
              <a:spLocks/>
            </p:cNvSpPr>
            <p:nvPr/>
          </p:nvSpPr>
          <p:spPr bwMode="auto">
            <a:xfrm>
              <a:off x="2806701" y="7158038"/>
              <a:ext cx="582613" cy="574675"/>
            </a:xfrm>
            <a:custGeom>
              <a:avLst/>
              <a:gdLst>
                <a:gd name="T0" fmla="*/ 93 w 183"/>
                <a:gd name="T1" fmla="*/ 175 h 181"/>
                <a:gd name="T2" fmla="*/ 93 w 183"/>
                <a:gd name="T3" fmla="*/ 175 h 181"/>
                <a:gd name="T4" fmla="*/ 88 w 183"/>
                <a:gd name="T5" fmla="*/ 162 h 181"/>
                <a:gd name="T6" fmla="*/ 88 w 183"/>
                <a:gd name="T7" fmla="*/ 39 h 181"/>
                <a:gd name="T8" fmla="*/ 0 w 183"/>
                <a:gd name="T9" fmla="*/ 69 h 181"/>
                <a:gd name="T10" fmla="*/ 0 w 183"/>
                <a:gd name="T11" fmla="*/ 61 h 181"/>
                <a:gd name="T12" fmla="*/ 183 w 183"/>
                <a:gd name="T13" fmla="*/ 0 h 181"/>
                <a:gd name="T14" fmla="*/ 183 w 183"/>
                <a:gd name="T15" fmla="*/ 7 h 181"/>
                <a:gd name="T16" fmla="*/ 95 w 183"/>
                <a:gd name="T17" fmla="*/ 37 h 181"/>
                <a:gd name="T18" fmla="*/ 95 w 183"/>
                <a:gd name="T19" fmla="*/ 159 h 181"/>
                <a:gd name="T20" fmla="*/ 110 w 183"/>
                <a:gd name="T21" fmla="*/ 174 h 181"/>
                <a:gd name="T22" fmla="*/ 148 w 183"/>
                <a:gd name="T23" fmla="*/ 174 h 181"/>
                <a:gd name="T24" fmla="*/ 148 w 183"/>
                <a:gd name="T25" fmla="*/ 181 h 181"/>
                <a:gd name="T26" fmla="*/ 107 w 183"/>
                <a:gd name="T27" fmla="*/ 181 h 181"/>
                <a:gd name="T28" fmla="*/ 93 w 183"/>
                <a:gd name="T29" fmla="*/ 175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3" h="181">
                  <a:moveTo>
                    <a:pt x="93" y="175"/>
                  </a:moveTo>
                  <a:cubicBezTo>
                    <a:pt x="93" y="175"/>
                    <a:pt x="93" y="175"/>
                    <a:pt x="93" y="175"/>
                  </a:cubicBezTo>
                  <a:cubicBezTo>
                    <a:pt x="90" y="171"/>
                    <a:pt x="88" y="167"/>
                    <a:pt x="88" y="162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3" y="7"/>
                    <a:pt x="183" y="7"/>
                    <a:pt x="183" y="7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5" y="159"/>
                    <a:pt x="95" y="159"/>
                    <a:pt x="95" y="159"/>
                  </a:cubicBezTo>
                  <a:cubicBezTo>
                    <a:pt x="95" y="167"/>
                    <a:pt x="102" y="174"/>
                    <a:pt x="110" y="174"/>
                  </a:cubicBezTo>
                  <a:cubicBezTo>
                    <a:pt x="148" y="174"/>
                    <a:pt x="148" y="174"/>
                    <a:pt x="148" y="174"/>
                  </a:cubicBezTo>
                  <a:cubicBezTo>
                    <a:pt x="148" y="181"/>
                    <a:pt x="148" y="181"/>
                    <a:pt x="148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2" y="181"/>
                    <a:pt x="96" y="179"/>
                    <a:pt x="93" y="1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" name="Freeform 792"/>
            <p:cNvSpPr>
              <a:spLocks/>
            </p:cNvSpPr>
            <p:nvPr/>
          </p:nvSpPr>
          <p:spPr bwMode="auto">
            <a:xfrm>
              <a:off x="3089276" y="7764463"/>
              <a:ext cx="452438" cy="136525"/>
            </a:xfrm>
            <a:custGeom>
              <a:avLst/>
              <a:gdLst>
                <a:gd name="T0" fmla="*/ 0 w 142"/>
                <a:gd name="T1" fmla="*/ 36 h 43"/>
                <a:gd name="T2" fmla="*/ 125 w 142"/>
                <a:gd name="T3" fmla="*/ 14 h 43"/>
                <a:gd name="T4" fmla="*/ 137 w 142"/>
                <a:gd name="T5" fmla="*/ 6 h 43"/>
                <a:gd name="T6" fmla="*/ 141 w 142"/>
                <a:gd name="T7" fmla="*/ 8 h 43"/>
                <a:gd name="T8" fmla="*/ 127 w 142"/>
                <a:gd name="T9" fmla="*/ 21 h 43"/>
                <a:gd name="T10" fmla="*/ 1 w 142"/>
                <a:gd name="T11" fmla="*/ 43 h 43"/>
                <a:gd name="T12" fmla="*/ 0 w 142"/>
                <a:gd name="T13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43">
                  <a:moveTo>
                    <a:pt x="0" y="36"/>
                  </a:moveTo>
                  <a:cubicBezTo>
                    <a:pt x="125" y="14"/>
                    <a:pt x="125" y="14"/>
                    <a:pt x="125" y="14"/>
                  </a:cubicBezTo>
                  <a:cubicBezTo>
                    <a:pt x="129" y="13"/>
                    <a:pt x="133" y="10"/>
                    <a:pt x="137" y="6"/>
                  </a:cubicBezTo>
                  <a:cubicBezTo>
                    <a:pt x="141" y="0"/>
                    <a:pt x="142" y="5"/>
                    <a:pt x="141" y="8"/>
                  </a:cubicBezTo>
                  <a:cubicBezTo>
                    <a:pt x="140" y="15"/>
                    <a:pt x="134" y="20"/>
                    <a:pt x="127" y="21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36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" name="Freeform 793"/>
            <p:cNvSpPr>
              <a:spLocks/>
            </p:cNvSpPr>
            <p:nvPr/>
          </p:nvSpPr>
          <p:spPr bwMode="auto">
            <a:xfrm>
              <a:off x="3124201" y="7462838"/>
              <a:ext cx="223838" cy="361950"/>
            </a:xfrm>
            <a:custGeom>
              <a:avLst/>
              <a:gdLst>
                <a:gd name="T0" fmla="*/ 32 w 70"/>
                <a:gd name="T1" fmla="*/ 55 h 114"/>
                <a:gd name="T2" fmla="*/ 62 w 70"/>
                <a:gd name="T3" fmla="*/ 57 h 114"/>
                <a:gd name="T4" fmla="*/ 70 w 70"/>
                <a:gd name="T5" fmla="*/ 66 h 114"/>
                <a:gd name="T6" fmla="*/ 67 w 70"/>
                <a:gd name="T7" fmla="*/ 114 h 114"/>
                <a:gd name="T8" fmla="*/ 56 w 70"/>
                <a:gd name="T9" fmla="*/ 114 h 114"/>
                <a:gd name="T10" fmla="*/ 54 w 70"/>
                <a:gd name="T11" fmla="*/ 74 h 114"/>
                <a:gd name="T12" fmla="*/ 11 w 70"/>
                <a:gd name="T13" fmla="*/ 74 h 114"/>
                <a:gd name="T14" fmla="*/ 0 w 70"/>
                <a:gd name="T15" fmla="*/ 66 h 114"/>
                <a:gd name="T16" fmla="*/ 0 w 70"/>
                <a:gd name="T17" fmla="*/ 53 h 114"/>
                <a:gd name="T18" fmla="*/ 0 w 70"/>
                <a:gd name="T19" fmla="*/ 16 h 114"/>
                <a:gd name="T20" fmla="*/ 17 w 70"/>
                <a:gd name="T21" fmla="*/ 0 h 114"/>
                <a:gd name="T22" fmla="*/ 19 w 70"/>
                <a:gd name="T23" fmla="*/ 0 h 114"/>
                <a:gd name="T24" fmla="*/ 34 w 70"/>
                <a:gd name="T25" fmla="*/ 15 h 114"/>
                <a:gd name="T26" fmla="*/ 32 w 70"/>
                <a:gd name="T27" fmla="*/ 5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114">
                  <a:moveTo>
                    <a:pt x="32" y="55"/>
                  </a:moveTo>
                  <a:cubicBezTo>
                    <a:pt x="62" y="57"/>
                    <a:pt x="62" y="57"/>
                    <a:pt x="62" y="57"/>
                  </a:cubicBezTo>
                  <a:cubicBezTo>
                    <a:pt x="67" y="58"/>
                    <a:pt x="70" y="62"/>
                    <a:pt x="70" y="66"/>
                  </a:cubicBezTo>
                  <a:cubicBezTo>
                    <a:pt x="67" y="114"/>
                    <a:pt x="67" y="114"/>
                    <a:pt x="67" y="114"/>
                  </a:cubicBezTo>
                  <a:cubicBezTo>
                    <a:pt x="56" y="114"/>
                    <a:pt x="56" y="114"/>
                    <a:pt x="56" y="114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6" y="74"/>
                    <a:pt x="0" y="72"/>
                    <a:pt x="0" y="66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6"/>
                    <a:pt x="8" y="0"/>
                    <a:pt x="1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7" y="1"/>
                    <a:pt x="35" y="6"/>
                    <a:pt x="34" y="15"/>
                  </a:cubicBezTo>
                  <a:cubicBezTo>
                    <a:pt x="32" y="55"/>
                    <a:pt x="32" y="55"/>
                    <a:pt x="32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" name="Oval 794"/>
            <p:cNvSpPr>
              <a:spLocks noChangeArrowheads="1"/>
            </p:cNvSpPr>
            <p:nvPr/>
          </p:nvSpPr>
          <p:spPr bwMode="auto">
            <a:xfrm>
              <a:off x="3133726" y="7358063"/>
              <a:ext cx="92075" cy="920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" name="Oval 795"/>
            <p:cNvSpPr>
              <a:spLocks noChangeArrowheads="1"/>
            </p:cNvSpPr>
            <p:nvPr/>
          </p:nvSpPr>
          <p:spPr bwMode="auto">
            <a:xfrm>
              <a:off x="3092451" y="7138988"/>
              <a:ext cx="85725" cy="857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" name="Oval 796"/>
            <p:cNvSpPr>
              <a:spLocks noChangeArrowheads="1"/>
            </p:cNvSpPr>
            <p:nvPr/>
          </p:nvSpPr>
          <p:spPr bwMode="auto">
            <a:xfrm>
              <a:off x="2990851" y="7177088"/>
              <a:ext cx="85725" cy="857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" name="Freeform 797"/>
            <p:cNvSpPr>
              <a:spLocks/>
            </p:cNvSpPr>
            <p:nvPr/>
          </p:nvSpPr>
          <p:spPr bwMode="auto">
            <a:xfrm>
              <a:off x="7392989" y="8231188"/>
              <a:ext cx="914400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" name="Freeform 798"/>
            <p:cNvSpPr>
              <a:spLocks/>
            </p:cNvSpPr>
            <p:nvPr/>
          </p:nvSpPr>
          <p:spPr bwMode="auto">
            <a:xfrm>
              <a:off x="7392989" y="8231188"/>
              <a:ext cx="914400" cy="914400"/>
            </a:xfrm>
            <a:custGeom>
              <a:avLst/>
              <a:gdLst>
                <a:gd name="T0" fmla="*/ 24 w 288"/>
                <a:gd name="T1" fmla="*/ 288 h 288"/>
                <a:gd name="T2" fmla="*/ 264 w 288"/>
                <a:gd name="T3" fmla="*/ 288 h 288"/>
                <a:gd name="T4" fmla="*/ 281 w 288"/>
                <a:gd name="T5" fmla="*/ 281 h 288"/>
                <a:gd name="T6" fmla="*/ 288 w 288"/>
                <a:gd name="T7" fmla="*/ 264 h 288"/>
                <a:gd name="T8" fmla="*/ 288 w 288"/>
                <a:gd name="T9" fmla="*/ 24 h 288"/>
                <a:gd name="T10" fmla="*/ 281 w 288"/>
                <a:gd name="T11" fmla="*/ 7 h 288"/>
                <a:gd name="T12" fmla="*/ 264 w 288"/>
                <a:gd name="T13" fmla="*/ 0 h 288"/>
                <a:gd name="T14" fmla="*/ 24 w 288"/>
                <a:gd name="T15" fmla="*/ 0 h 288"/>
                <a:gd name="T16" fmla="*/ 7 w 288"/>
                <a:gd name="T17" fmla="*/ 7 h 288"/>
                <a:gd name="T18" fmla="*/ 0 w 288"/>
                <a:gd name="T19" fmla="*/ 24 h 288"/>
                <a:gd name="T20" fmla="*/ 0 w 288"/>
                <a:gd name="T21" fmla="*/ 264 h 288"/>
                <a:gd name="T22" fmla="*/ 12 w 288"/>
                <a:gd name="T23" fmla="*/ 285 h 288"/>
                <a:gd name="T24" fmla="*/ 24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24" y="288"/>
                  </a:moveTo>
                  <a:cubicBezTo>
                    <a:pt x="264" y="288"/>
                    <a:pt x="264" y="288"/>
                    <a:pt x="264" y="288"/>
                  </a:cubicBezTo>
                  <a:cubicBezTo>
                    <a:pt x="271" y="288"/>
                    <a:pt x="277" y="286"/>
                    <a:pt x="281" y="281"/>
                  </a:cubicBezTo>
                  <a:cubicBezTo>
                    <a:pt x="286" y="277"/>
                    <a:pt x="288" y="271"/>
                    <a:pt x="288" y="264"/>
                  </a:cubicBezTo>
                  <a:cubicBezTo>
                    <a:pt x="288" y="24"/>
                    <a:pt x="288" y="24"/>
                    <a:pt x="288" y="24"/>
                  </a:cubicBezTo>
                  <a:cubicBezTo>
                    <a:pt x="288" y="18"/>
                    <a:pt x="286" y="12"/>
                    <a:pt x="281" y="7"/>
                  </a:cubicBezTo>
                  <a:cubicBezTo>
                    <a:pt x="277" y="3"/>
                    <a:pt x="271" y="0"/>
                    <a:pt x="26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8"/>
                    <a:pt x="0" y="2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3"/>
                    <a:pt x="5" y="280"/>
                    <a:pt x="12" y="285"/>
                  </a:cubicBezTo>
                  <a:cubicBezTo>
                    <a:pt x="15" y="287"/>
                    <a:pt x="20" y="288"/>
                    <a:pt x="24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" name="Freeform 799"/>
            <p:cNvSpPr>
              <a:spLocks/>
            </p:cNvSpPr>
            <p:nvPr/>
          </p:nvSpPr>
          <p:spPr bwMode="auto">
            <a:xfrm>
              <a:off x="7412039" y="8250238"/>
              <a:ext cx="876300" cy="876300"/>
            </a:xfrm>
            <a:custGeom>
              <a:avLst/>
              <a:gdLst>
                <a:gd name="T0" fmla="*/ 18 w 276"/>
                <a:gd name="T1" fmla="*/ 276 h 276"/>
                <a:gd name="T2" fmla="*/ 9 w 276"/>
                <a:gd name="T3" fmla="*/ 274 h 276"/>
                <a:gd name="T4" fmla="*/ 0 w 276"/>
                <a:gd name="T5" fmla="*/ 258 h 276"/>
                <a:gd name="T6" fmla="*/ 0 w 276"/>
                <a:gd name="T7" fmla="*/ 18 h 276"/>
                <a:gd name="T8" fmla="*/ 6 w 276"/>
                <a:gd name="T9" fmla="*/ 6 h 276"/>
                <a:gd name="T10" fmla="*/ 18 w 276"/>
                <a:gd name="T11" fmla="*/ 0 h 276"/>
                <a:gd name="T12" fmla="*/ 258 w 276"/>
                <a:gd name="T13" fmla="*/ 0 h 276"/>
                <a:gd name="T14" fmla="*/ 271 w 276"/>
                <a:gd name="T15" fmla="*/ 6 h 276"/>
                <a:gd name="T16" fmla="*/ 276 w 276"/>
                <a:gd name="T17" fmla="*/ 18 h 276"/>
                <a:gd name="T18" fmla="*/ 276 w 276"/>
                <a:gd name="T19" fmla="*/ 258 h 276"/>
                <a:gd name="T20" fmla="*/ 271 w 276"/>
                <a:gd name="T21" fmla="*/ 271 h 276"/>
                <a:gd name="T22" fmla="*/ 258 w 276"/>
                <a:gd name="T23" fmla="*/ 276 h 276"/>
                <a:gd name="T24" fmla="*/ 18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8" y="276"/>
                  </a:moveTo>
                  <a:cubicBezTo>
                    <a:pt x="15" y="276"/>
                    <a:pt x="12" y="276"/>
                    <a:pt x="9" y="274"/>
                  </a:cubicBezTo>
                  <a:cubicBezTo>
                    <a:pt x="4" y="270"/>
                    <a:pt x="0" y="264"/>
                    <a:pt x="0" y="25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2" y="9"/>
                    <a:pt x="6" y="6"/>
                  </a:cubicBezTo>
                  <a:cubicBezTo>
                    <a:pt x="9" y="2"/>
                    <a:pt x="14" y="0"/>
                    <a:pt x="18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3" y="0"/>
                    <a:pt x="268" y="2"/>
                    <a:pt x="271" y="6"/>
                  </a:cubicBezTo>
                  <a:cubicBezTo>
                    <a:pt x="274" y="9"/>
                    <a:pt x="276" y="14"/>
                    <a:pt x="276" y="18"/>
                  </a:cubicBezTo>
                  <a:cubicBezTo>
                    <a:pt x="276" y="258"/>
                    <a:pt x="276" y="258"/>
                    <a:pt x="276" y="258"/>
                  </a:cubicBezTo>
                  <a:cubicBezTo>
                    <a:pt x="276" y="263"/>
                    <a:pt x="274" y="268"/>
                    <a:pt x="271" y="271"/>
                  </a:cubicBezTo>
                  <a:cubicBezTo>
                    <a:pt x="268" y="274"/>
                    <a:pt x="263" y="276"/>
                    <a:pt x="258" y="276"/>
                  </a:cubicBezTo>
                  <a:cubicBezTo>
                    <a:pt x="18" y="276"/>
                    <a:pt x="18" y="276"/>
                    <a:pt x="18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" name="Freeform 800"/>
            <p:cNvSpPr>
              <a:spLocks/>
            </p:cNvSpPr>
            <p:nvPr/>
          </p:nvSpPr>
          <p:spPr bwMode="auto">
            <a:xfrm>
              <a:off x="7735889" y="8307388"/>
              <a:ext cx="180975" cy="762000"/>
            </a:xfrm>
            <a:custGeom>
              <a:avLst/>
              <a:gdLst>
                <a:gd name="T0" fmla="*/ 56 w 57"/>
                <a:gd name="T1" fmla="*/ 0 h 240"/>
                <a:gd name="T2" fmla="*/ 43 w 57"/>
                <a:gd name="T3" fmla="*/ 2 h 240"/>
                <a:gd name="T4" fmla="*/ 29 w 57"/>
                <a:gd name="T5" fmla="*/ 8 h 240"/>
                <a:gd name="T6" fmla="*/ 20 w 57"/>
                <a:gd name="T7" fmla="*/ 16 h 240"/>
                <a:gd name="T8" fmla="*/ 9 w 57"/>
                <a:gd name="T9" fmla="*/ 61 h 240"/>
                <a:gd name="T10" fmla="*/ 3 w 57"/>
                <a:gd name="T11" fmla="*/ 91 h 240"/>
                <a:gd name="T12" fmla="*/ 1 w 57"/>
                <a:gd name="T13" fmla="*/ 127 h 240"/>
                <a:gd name="T14" fmla="*/ 5 w 57"/>
                <a:gd name="T15" fmla="*/ 171 h 240"/>
                <a:gd name="T16" fmla="*/ 20 w 57"/>
                <a:gd name="T17" fmla="*/ 228 h 240"/>
                <a:gd name="T18" fmla="*/ 32 w 57"/>
                <a:gd name="T19" fmla="*/ 234 h 240"/>
                <a:gd name="T20" fmla="*/ 38 w 57"/>
                <a:gd name="T21" fmla="*/ 236 h 240"/>
                <a:gd name="T22" fmla="*/ 47 w 57"/>
                <a:gd name="T23" fmla="*/ 239 h 240"/>
                <a:gd name="T24" fmla="*/ 57 w 57"/>
                <a:gd name="T25" fmla="*/ 240 h 240"/>
                <a:gd name="T26" fmla="*/ 43 w 57"/>
                <a:gd name="T27" fmla="*/ 176 h 240"/>
                <a:gd name="T28" fmla="*/ 35 w 57"/>
                <a:gd name="T29" fmla="*/ 173 h 240"/>
                <a:gd name="T30" fmla="*/ 30 w 57"/>
                <a:gd name="T31" fmla="*/ 166 h 240"/>
                <a:gd name="T32" fmla="*/ 30 w 57"/>
                <a:gd name="T33" fmla="*/ 81 h 240"/>
                <a:gd name="T34" fmla="*/ 37 w 57"/>
                <a:gd name="T35" fmla="*/ 70 h 240"/>
                <a:gd name="T36" fmla="*/ 44 w 57"/>
                <a:gd name="T37" fmla="*/ 66 h 240"/>
                <a:gd name="T38" fmla="*/ 56 w 57"/>
                <a:gd name="T3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240">
                  <a:moveTo>
                    <a:pt x="56" y="0"/>
                  </a:moveTo>
                  <a:cubicBezTo>
                    <a:pt x="52" y="1"/>
                    <a:pt x="47" y="1"/>
                    <a:pt x="43" y="2"/>
                  </a:cubicBezTo>
                  <a:cubicBezTo>
                    <a:pt x="38" y="4"/>
                    <a:pt x="33" y="6"/>
                    <a:pt x="29" y="8"/>
                  </a:cubicBezTo>
                  <a:cubicBezTo>
                    <a:pt x="26" y="11"/>
                    <a:pt x="23" y="13"/>
                    <a:pt x="20" y="16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6" y="71"/>
                    <a:pt x="4" y="81"/>
                    <a:pt x="3" y="91"/>
                  </a:cubicBezTo>
                  <a:cubicBezTo>
                    <a:pt x="1" y="103"/>
                    <a:pt x="1" y="115"/>
                    <a:pt x="1" y="127"/>
                  </a:cubicBezTo>
                  <a:cubicBezTo>
                    <a:pt x="0" y="142"/>
                    <a:pt x="1" y="157"/>
                    <a:pt x="5" y="171"/>
                  </a:cubicBezTo>
                  <a:cubicBezTo>
                    <a:pt x="20" y="228"/>
                    <a:pt x="20" y="228"/>
                    <a:pt x="20" y="228"/>
                  </a:cubicBezTo>
                  <a:cubicBezTo>
                    <a:pt x="24" y="230"/>
                    <a:pt x="28" y="232"/>
                    <a:pt x="32" y="234"/>
                  </a:cubicBezTo>
                  <a:cubicBezTo>
                    <a:pt x="34" y="235"/>
                    <a:pt x="36" y="236"/>
                    <a:pt x="38" y="236"/>
                  </a:cubicBezTo>
                  <a:cubicBezTo>
                    <a:pt x="41" y="237"/>
                    <a:pt x="44" y="238"/>
                    <a:pt x="47" y="239"/>
                  </a:cubicBezTo>
                  <a:cubicBezTo>
                    <a:pt x="50" y="240"/>
                    <a:pt x="54" y="240"/>
                    <a:pt x="57" y="240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0" y="176"/>
                    <a:pt x="37" y="175"/>
                    <a:pt x="35" y="173"/>
                  </a:cubicBezTo>
                  <a:cubicBezTo>
                    <a:pt x="33" y="172"/>
                    <a:pt x="30" y="168"/>
                    <a:pt x="30" y="166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0" y="76"/>
                    <a:pt x="33" y="72"/>
                    <a:pt x="37" y="70"/>
                  </a:cubicBezTo>
                  <a:cubicBezTo>
                    <a:pt x="39" y="68"/>
                    <a:pt x="42" y="67"/>
                    <a:pt x="44" y="66"/>
                  </a:cubicBezTo>
                  <a:cubicBezTo>
                    <a:pt x="56" y="0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" name="Freeform 801"/>
            <p:cNvSpPr>
              <a:spLocks/>
            </p:cNvSpPr>
            <p:nvPr/>
          </p:nvSpPr>
          <p:spPr bwMode="auto">
            <a:xfrm>
              <a:off x="7891464" y="8853488"/>
              <a:ext cx="92075" cy="215900"/>
            </a:xfrm>
            <a:custGeom>
              <a:avLst/>
              <a:gdLst>
                <a:gd name="T0" fmla="*/ 25 w 29"/>
                <a:gd name="T1" fmla="*/ 66 h 68"/>
                <a:gd name="T2" fmla="*/ 27 w 29"/>
                <a:gd name="T3" fmla="*/ 64 h 68"/>
                <a:gd name="T4" fmla="*/ 29 w 29"/>
                <a:gd name="T5" fmla="*/ 62 h 68"/>
                <a:gd name="T6" fmla="*/ 29 w 29"/>
                <a:gd name="T7" fmla="*/ 61 h 68"/>
                <a:gd name="T8" fmla="*/ 28 w 29"/>
                <a:gd name="T9" fmla="*/ 58 h 68"/>
                <a:gd name="T10" fmla="*/ 15 w 29"/>
                <a:gd name="T11" fmla="*/ 4 h 68"/>
                <a:gd name="T12" fmla="*/ 13 w 29"/>
                <a:gd name="T13" fmla="*/ 0 h 68"/>
                <a:gd name="T14" fmla="*/ 10 w 29"/>
                <a:gd name="T15" fmla="*/ 0 h 68"/>
                <a:gd name="T16" fmla="*/ 0 w 29"/>
                <a:gd name="T17" fmla="*/ 3 h 68"/>
                <a:gd name="T18" fmla="*/ 14 w 29"/>
                <a:gd name="T19" fmla="*/ 68 h 68"/>
                <a:gd name="T20" fmla="*/ 19 w 29"/>
                <a:gd name="T21" fmla="*/ 67 h 68"/>
                <a:gd name="T22" fmla="*/ 25 w 29"/>
                <a:gd name="T23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68">
                  <a:moveTo>
                    <a:pt x="25" y="66"/>
                  </a:moveTo>
                  <a:cubicBezTo>
                    <a:pt x="26" y="65"/>
                    <a:pt x="27" y="65"/>
                    <a:pt x="27" y="64"/>
                  </a:cubicBezTo>
                  <a:cubicBezTo>
                    <a:pt x="28" y="63"/>
                    <a:pt x="28" y="63"/>
                    <a:pt x="29" y="62"/>
                  </a:cubicBezTo>
                  <a:cubicBezTo>
                    <a:pt x="29" y="62"/>
                    <a:pt x="29" y="61"/>
                    <a:pt x="29" y="61"/>
                  </a:cubicBezTo>
                  <a:cubicBezTo>
                    <a:pt x="29" y="60"/>
                    <a:pt x="28" y="59"/>
                    <a:pt x="28" y="58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4" y="1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6" y="68"/>
                    <a:pt x="17" y="68"/>
                    <a:pt x="19" y="67"/>
                  </a:cubicBezTo>
                  <a:cubicBezTo>
                    <a:pt x="21" y="67"/>
                    <a:pt x="23" y="66"/>
                    <a:pt x="25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" name="Freeform 802"/>
            <p:cNvSpPr>
              <a:spLocks/>
            </p:cNvSpPr>
            <p:nvPr/>
          </p:nvSpPr>
          <p:spPr bwMode="auto">
            <a:xfrm>
              <a:off x="7894639" y="8313738"/>
              <a:ext cx="85725" cy="212725"/>
            </a:xfrm>
            <a:custGeom>
              <a:avLst/>
              <a:gdLst>
                <a:gd name="T0" fmla="*/ 0 w 27"/>
                <a:gd name="T1" fmla="*/ 64 h 67"/>
                <a:gd name="T2" fmla="*/ 10 w 27"/>
                <a:gd name="T3" fmla="*/ 66 h 67"/>
                <a:gd name="T4" fmla="*/ 12 w 27"/>
                <a:gd name="T5" fmla="*/ 67 h 67"/>
                <a:gd name="T6" fmla="*/ 13 w 27"/>
                <a:gd name="T7" fmla="*/ 66 h 67"/>
                <a:gd name="T8" fmla="*/ 15 w 27"/>
                <a:gd name="T9" fmla="*/ 65 h 67"/>
                <a:gd name="T10" fmla="*/ 16 w 27"/>
                <a:gd name="T11" fmla="*/ 63 h 67"/>
                <a:gd name="T12" fmla="*/ 27 w 27"/>
                <a:gd name="T13" fmla="*/ 8 h 67"/>
                <a:gd name="T14" fmla="*/ 26 w 27"/>
                <a:gd name="T15" fmla="*/ 4 h 67"/>
                <a:gd name="T16" fmla="*/ 23 w 27"/>
                <a:gd name="T17" fmla="*/ 2 h 67"/>
                <a:gd name="T18" fmla="*/ 13 w 27"/>
                <a:gd name="T19" fmla="*/ 0 h 67"/>
                <a:gd name="T20" fmla="*/ 0 w 27"/>
                <a:gd name="T21" fmla="*/ 6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67">
                  <a:moveTo>
                    <a:pt x="0" y="64"/>
                  </a:move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1" y="67"/>
                    <a:pt x="12" y="67"/>
                  </a:cubicBezTo>
                  <a:cubicBezTo>
                    <a:pt x="12" y="67"/>
                    <a:pt x="13" y="66"/>
                    <a:pt x="13" y="66"/>
                  </a:cubicBezTo>
                  <a:cubicBezTo>
                    <a:pt x="14" y="66"/>
                    <a:pt x="14" y="66"/>
                    <a:pt x="15" y="65"/>
                  </a:cubicBezTo>
                  <a:cubicBezTo>
                    <a:pt x="15" y="65"/>
                    <a:pt x="16" y="64"/>
                    <a:pt x="16" y="6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6"/>
                    <a:pt x="26" y="4"/>
                  </a:cubicBezTo>
                  <a:cubicBezTo>
                    <a:pt x="25" y="3"/>
                    <a:pt x="24" y="2"/>
                    <a:pt x="23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64"/>
                    <a:pt x="0" y="64"/>
                    <a:pt x="0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" name="Freeform 803"/>
            <p:cNvSpPr>
              <a:spLocks/>
            </p:cNvSpPr>
            <p:nvPr/>
          </p:nvSpPr>
          <p:spPr bwMode="auto">
            <a:xfrm>
              <a:off x="8561389" y="82311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" name="Freeform 804"/>
            <p:cNvSpPr>
              <a:spLocks/>
            </p:cNvSpPr>
            <p:nvPr/>
          </p:nvSpPr>
          <p:spPr bwMode="auto">
            <a:xfrm>
              <a:off x="8561389" y="82311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" name="Freeform 805"/>
            <p:cNvSpPr>
              <a:spLocks/>
            </p:cNvSpPr>
            <p:nvPr/>
          </p:nvSpPr>
          <p:spPr bwMode="auto">
            <a:xfrm>
              <a:off x="8580439" y="8250238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1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1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" name="Freeform 806"/>
            <p:cNvSpPr>
              <a:spLocks/>
            </p:cNvSpPr>
            <p:nvPr/>
          </p:nvSpPr>
          <p:spPr bwMode="auto">
            <a:xfrm>
              <a:off x="8637589" y="8469313"/>
              <a:ext cx="763588" cy="441325"/>
            </a:xfrm>
            <a:custGeom>
              <a:avLst/>
              <a:gdLst>
                <a:gd name="T0" fmla="*/ 0 w 240"/>
                <a:gd name="T1" fmla="*/ 28 h 139"/>
                <a:gd name="T2" fmla="*/ 0 w 240"/>
                <a:gd name="T3" fmla="*/ 133 h 139"/>
                <a:gd name="T4" fmla="*/ 2 w 240"/>
                <a:gd name="T5" fmla="*/ 136 h 139"/>
                <a:gd name="T6" fmla="*/ 6 w 240"/>
                <a:gd name="T7" fmla="*/ 139 h 139"/>
                <a:gd name="T8" fmla="*/ 235 w 240"/>
                <a:gd name="T9" fmla="*/ 139 h 139"/>
                <a:gd name="T10" fmla="*/ 239 w 240"/>
                <a:gd name="T11" fmla="*/ 137 h 139"/>
                <a:gd name="T12" fmla="*/ 240 w 240"/>
                <a:gd name="T13" fmla="*/ 133 h 139"/>
                <a:gd name="T14" fmla="*/ 240 w 240"/>
                <a:gd name="T15" fmla="*/ 27 h 139"/>
                <a:gd name="T16" fmla="*/ 238 w 240"/>
                <a:gd name="T17" fmla="*/ 21 h 139"/>
                <a:gd name="T18" fmla="*/ 233 w 240"/>
                <a:gd name="T19" fmla="*/ 19 h 139"/>
                <a:gd name="T20" fmla="*/ 183 w 240"/>
                <a:gd name="T21" fmla="*/ 19 h 139"/>
                <a:gd name="T22" fmla="*/ 179 w 240"/>
                <a:gd name="T23" fmla="*/ 18 h 139"/>
                <a:gd name="T24" fmla="*/ 178 w 240"/>
                <a:gd name="T25" fmla="*/ 14 h 139"/>
                <a:gd name="T26" fmla="*/ 178 w 240"/>
                <a:gd name="T27" fmla="*/ 5 h 139"/>
                <a:gd name="T28" fmla="*/ 177 w 240"/>
                <a:gd name="T29" fmla="*/ 1 h 139"/>
                <a:gd name="T30" fmla="*/ 174 w 240"/>
                <a:gd name="T31" fmla="*/ 0 h 139"/>
                <a:gd name="T32" fmla="*/ 114 w 240"/>
                <a:gd name="T33" fmla="*/ 0 h 139"/>
                <a:gd name="T34" fmla="*/ 110 w 240"/>
                <a:gd name="T35" fmla="*/ 1 h 139"/>
                <a:gd name="T36" fmla="*/ 109 w 240"/>
                <a:gd name="T37" fmla="*/ 5 h 139"/>
                <a:gd name="T38" fmla="*/ 109 w 240"/>
                <a:gd name="T39" fmla="*/ 14 h 139"/>
                <a:gd name="T40" fmla="*/ 108 w 240"/>
                <a:gd name="T41" fmla="*/ 17 h 139"/>
                <a:gd name="T42" fmla="*/ 104 w 240"/>
                <a:gd name="T43" fmla="*/ 19 h 139"/>
                <a:gd name="T44" fmla="*/ 7 w 240"/>
                <a:gd name="T45" fmla="*/ 19 h 139"/>
                <a:gd name="T46" fmla="*/ 2 w 240"/>
                <a:gd name="T47" fmla="*/ 21 h 139"/>
                <a:gd name="T48" fmla="*/ 0 w 240"/>
                <a:gd name="T49" fmla="*/ 2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0" h="139">
                  <a:moveTo>
                    <a:pt x="0" y="28"/>
                  </a:moveTo>
                  <a:cubicBezTo>
                    <a:pt x="0" y="133"/>
                    <a:pt x="0" y="133"/>
                    <a:pt x="0" y="133"/>
                  </a:cubicBezTo>
                  <a:cubicBezTo>
                    <a:pt x="0" y="134"/>
                    <a:pt x="1" y="135"/>
                    <a:pt x="2" y="136"/>
                  </a:cubicBezTo>
                  <a:cubicBezTo>
                    <a:pt x="3" y="138"/>
                    <a:pt x="4" y="139"/>
                    <a:pt x="6" y="139"/>
                  </a:cubicBezTo>
                  <a:cubicBezTo>
                    <a:pt x="235" y="139"/>
                    <a:pt x="235" y="139"/>
                    <a:pt x="235" y="139"/>
                  </a:cubicBezTo>
                  <a:cubicBezTo>
                    <a:pt x="236" y="139"/>
                    <a:pt x="238" y="138"/>
                    <a:pt x="239" y="137"/>
                  </a:cubicBezTo>
                  <a:cubicBezTo>
                    <a:pt x="240" y="136"/>
                    <a:pt x="240" y="134"/>
                    <a:pt x="240" y="133"/>
                  </a:cubicBezTo>
                  <a:cubicBezTo>
                    <a:pt x="240" y="27"/>
                    <a:pt x="240" y="27"/>
                    <a:pt x="240" y="27"/>
                  </a:cubicBezTo>
                  <a:cubicBezTo>
                    <a:pt x="240" y="24"/>
                    <a:pt x="239" y="22"/>
                    <a:pt x="238" y="21"/>
                  </a:cubicBezTo>
                  <a:cubicBezTo>
                    <a:pt x="236" y="20"/>
                    <a:pt x="235" y="19"/>
                    <a:pt x="233" y="19"/>
                  </a:cubicBezTo>
                  <a:cubicBezTo>
                    <a:pt x="183" y="19"/>
                    <a:pt x="183" y="19"/>
                    <a:pt x="183" y="19"/>
                  </a:cubicBezTo>
                  <a:cubicBezTo>
                    <a:pt x="181" y="19"/>
                    <a:pt x="180" y="19"/>
                    <a:pt x="179" y="18"/>
                  </a:cubicBezTo>
                  <a:cubicBezTo>
                    <a:pt x="178" y="17"/>
                    <a:pt x="178" y="16"/>
                    <a:pt x="178" y="14"/>
                  </a:cubicBezTo>
                  <a:cubicBezTo>
                    <a:pt x="178" y="5"/>
                    <a:pt x="178" y="5"/>
                    <a:pt x="178" y="5"/>
                  </a:cubicBezTo>
                  <a:cubicBezTo>
                    <a:pt x="178" y="3"/>
                    <a:pt x="178" y="2"/>
                    <a:pt x="177" y="1"/>
                  </a:cubicBezTo>
                  <a:cubicBezTo>
                    <a:pt x="176" y="0"/>
                    <a:pt x="175" y="0"/>
                    <a:pt x="17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2" y="0"/>
                    <a:pt x="111" y="0"/>
                    <a:pt x="110" y="1"/>
                  </a:cubicBezTo>
                  <a:cubicBezTo>
                    <a:pt x="109" y="2"/>
                    <a:pt x="109" y="4"/>
                    <a:pt x="109" y="5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15"/>
                    <a:pt x="108" y="16"/>
                    <a:pt x="108" y="17"/>
                  </a:cubicBezTo>
                  <a:cubicBezTo>
                    <a:pt x="107" y="18"/>
                    <a:pt x="106" y="19"/>
                    <a:pt x="104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5" y="19"/>
                    <a:pt x="3" y="19"/>
                    <a:pt x="2" y="21"/>
                  </a:cubicBezTo>
                  <a:cubicBezTo>
                    <a:pt x="0" y="23"/>
                    <a:pt x="0" y="26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" name="Freeform 807"/>
            <p:cNvSpPr>
              <a:spLocks/>
            </p:cNvSpPr>
            <p:nvPr/>
          </p:nvSpPr>
          <p:spPr bwMode="auto">
            <a:xfrm>
              <a:off x="8964614" y="8615363"/>
              <a:ext cx="223838" cy="215900"/>
            </a:xfrm>
            <a:custGeom>
              <a:avLst/>
              <a:gdLst>
                <a:gd name="T0" fmla="*/ 36 w 70"/>
                <a:gd name="T1" fmla="*/ 67 h 68"/>
                <a:gd name="T2" fmla="*/ 27 w 70"/>
                <a:gd name="T3" fmla="*/ 66 h 68"/>
                <a:gd name="T4" fmla="*/ 6 w 70"/>
                <a:gd name="T5" fmla="*/ 47 h 68"/>
                <a:gd name="T6" fmla="*/ 18 w 70"/>
                <a:gd name="T7" fmla="*/ 7 h 68"/>
                <a:gd name="T8" fmla="*/ 55 w 70"/>
                <a:gd name="T9" fmla="*/ 7 h 68"/>
                <a:gd name="T10" fmla="*/ 69 w 70"/>
                <a:gd name="T11" fmla="*/ 28 h 68"/>
                <a:gd name="T12" fmla="*/ 67 w 70"/>
                <a:gd name="T13" fmla="*/ 47 h 68"/>
                <a:gd name="T14" fmla="*/ 55 w 70"/>
                <a:gd name="T15" fmla="*/ 62 h 68"/>
                <a:gd name="T16" fmla="*/ 36 w 70"/>
                <a:gd name="T17" fmla="*/ 6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68">
                  <a:moveTo>
                    <a:pt x="36" y="67"/>
                  </a:moveTo>
                  <a:cubicBezTo>
                    <a:pt x="33" y="68"/>
                    <a:pt x="30" y="67"/>
                    <a:pt x="27" y="66"/>
                  </a:cubicBezTo>
                  <a:cubicBezTo>
                    <a:pt x="18" y="63"/>
                    <a:pt x="10" y="56"/>
                    <a:pt x="6" y="47"/>
                  </a:cubicBezTo>
                  <a:cubicBezTo>
                    <a:pt x="0" y="33"/>
                    <a:pt x="5" y="16"/>
                    <a:pt x="18" y="7"/>
                  </a:cubicBezTo>
                  <a:cubicBezTo>
                    <a:pt x="29" y="0"/>
                    <a:pt x="44" y="0"/>
                    <a:pt x="55" y="7"/>
                  </a:cubicBezTo>
                  <a:cubicBezTo>
                    <a:pt x="62" y="12"/>
                    <a:pt x="67" y="20"/>
                    <a:pt x="69" y="28"/>
                  </a:cubicBezTo>
                  <a:cubicBezTo>
                    <a:pt x="70" y="34"/>
                    <a:pt x="69" y="41"/>
                    <a:pt x="67" y="47"/>
                  </a:cubicBezTo>
                  <a:cubicBezTo>
                    <a:pt x="64" y="53"/>
                    <a:pt x="60" y="58"/>
                    <a:pt x="55" y="62"/>
                  </a:cubicBezTo>
                  <a:cubicBezTo>
                    <a:pt x="49" y="66"/>
                    <a:pt x="43" y="67"/>
                    <a:pt x="36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" name="Rectangle 808"/>
            <p:cNvSpPr>
              <a:spLocks noChangeArrowheads="1"/>
            </p:cNvSpPr>
            <p:nvPr/>
          </p:nvSpPr>
          <p:spPr bwMode="auto">
            <a:xfrm>
              <a:off x="8675689" y="8469313"/>
              <a:ext cx="158750" cy="349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10"/>
            <p:cNvSpPr>
              <a:spLocks/>
            </p:cNvSpPr>
            <p:nvPr/>
          </p:nvSpPr>
          <p:spPr bwMode="auto">
            <a:xfrm>
              <a:off x="9026526" y="8485188"/>
              <a:ext cx="136525" cy="44450"/>
            </a:xfrm>
            <a:custGeom>
              <a:avLst/>
              <a:gdLst>
                <a:gd name="T0" fmla="*/ 2 w 43"/>
                <a:gd name="T1" fmla="*/ 13 h 14"/>
                <a:gd name="T2" fmla="*/ 1 w 43"/>
                <a:gd name="T3" fmla="*/ 13 h 14"/>
                <a:gd name="T4" fmla="*/ 0 w 43"/>
                <a:gd name="T5" fmla="*/ 12 h 14"/>
                <a:gd name="T6" fmla="*/ 0 w 43"/>
                <a:gd name="T7" fmla="*/ 2 h 14"/>
                <a:gd name="T8" fmla="*/ 0 w 43"/>
                <a:gd name="T9" fmla="*/ 1 h 14"/>
                <a:gd name="T10" fmla="*/ 1 w 43"/>
                <a:gd name="T11" fmla="*/ 1 h 14"/>
                <a:gd name="T12" fmla="*/ 1 w 43"/>
                <a:gd name="T13" fmla="*/ 0 h 14"/>
                <a:gd name="T14" fmla="*/ 2 w 43"/>
                <a:gd name="T15" fmla="*/ 0 h 14"/>
                <a:gd name="T16" fmla="*/ 42 w 43"/>
                <a:gd name="T17" fmla="*/ 0 h 14"/>
                <a:gd name="T18" fmla="*/ 42 w 43"/>
                <a:gd name="T19" fmla="*/ 0 h 14"/>
                <a:gd name="T20" fmla="*/ 43 w 43"/>
                <a:gd name="T21" fmla="*/ 1 h 14"/>
                <a:gd name="T22" fmla="*/ 43 w 43"/>
                <a:gd name="T23" fmla="*/ 1 h 14"/>
                <a:gd name="T24" fmla="*/ 43 w 43"/>
                <a:gd name="T25" fmla="*/ 2 h 14"/>
                <a:gd name="T26" fmla="*/ 43 w 43"/>
                <a:gd name="T27" fmla="*/ 12 h 14"/>
                <a:gd name="T28" fmla="*/ 43 w 43"/>
                <a:gd name="T29" fmla="*/ 13 h 14"/>
                <a:gd name="T30" fmla="*/ 42 w 43"/>
                <a:gd name="T31" fmla="*/ 13 h 14"/>
                <a:gd name="T32" fmla="*/ 42 w 43"/>
                <a:gd name="T33" fmla="*/ 13 h 14"/>
                <a:gd name="T34" fmla="*/ 41 w 43"/>
                <a:gd name="T35" fmla="*/ 13 h 14"/>
                <a:gd name="T36" fmla="*/ 2 w 43"/>
                <a:gd name="T3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14">
                  <a:moveTo>
                    <a:pt x="2" y="13"/>
                  </a:moveTo>
                  <a:cubicBezTo>
                    <a:pt x="1" y="14"/>
                    <a:pt x="1" y="13"/>
                    <a:pt x="1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3"/>
                  </a:cubicBezTo>
                  <a:cubicBezTo>
                    <a:pt x="43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4"/>
                    <a:pt x="41" y="13"/>
                    <a:pt x="41" y="13"/>
                  </a:cubicBezTo>
                  <a:cubicBezTo>
                    <a:pt x="2" y="13"/>
                    <a:pt x="2" y="13"/>
                    <a:pt x="2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811"/>
            <p:cNvSpPr>
              <a:spLocks/>
            </p:cNvSpPr>
            <p:nvPr/>
          </p:nvSpPr>
          <p:spPr bwMode="auto">
            <a:xfrm>
              <a:off x="9029701" y="8672513"/>
              <a:ext cx="107950" cy="101600"/>
            </a:xfrm>
            <a:custGeom>
              <a:avLst/>
              <a:gdLst>
                <a:gd name="T0" fmla="*/ 16 w 34"/>
                <a:gd name="T1" fmla="*/ 32 h 32"/>
                <a:gd name="T2" fmla="*/ 29 w 34"/>
                <a:gd name="T3" fmla="*/ 25 h 32"/>
                <a:gd name="T4" fmla="*/ 28 w 34"/>
                <a:gd name="T5" fmla="*/ 5 h 32"/>
                <a:gd name="T6" fmla="*/ 13 w 34"/>
                <a:gd name="T7" fmla="*/ 1 h 32"/>
                <a:gd name="T8" fmla="*/ 2 w 34"/>
                <a:gd name="T9" fmla="*/ 11 h 32"/>
                <a:gd name="T10" fmla="*/ 4 w 34"/>
                <a:gd name="T11" fmla="*/ 25 h 32"/>
                <a:gd name="T12" fmla="*/ 16 w 34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2">
                  <a:moveTo>
                    <a:pt x="16" y="32"/>
                  </a:moveTo>
                  <a:cubicBezTo>
                    <a:pt x="22" y="32"/>
                    <a:pt x="27" y="29"/>
                    <a:pt x="29" y="25"/>
                  </a:cubicBezTo>
                  <a:cubicBezTo>
                    <a:pt x="34" y="19"/>
                    <a:pt x="33" y="11"/>
                    <a:pt x="28" y="5"/>
                  </a:cubicBezTo>
                  <a:cubicBezTo>
                    <a:pt x="24" y="2"/>
                    <a:pt x="19" y="0"/>
                    <a:pt x="13" y="1"/>
                  </a:cubicBezTo>
                  <a:cubicBezTo>
                    <a:pt x="8" y="2"/>
                    <a:pt x="4" y="6"/>
                    <a:pt x="2" y="11"/>
                  </a:cubicBezTo>
                  <a:cubicBezTo>
                    <a:pt x="0" y="15"/>
                    <a:pt x="1" y="21"/>
                    <a:pt x="4" y="25"/>
                  </a:cubicBezTo>
                  <a:cubicBezTo>
                    <a:pt x="6" y="29"/>
                    <a:pt x="11" y="32"/>
                    <a:pt x="16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12"/>
            <p:cNvSpPr>
              <a:spLocks/>
            </p:cNvSpPr>
            <p:nvPr/>
          </p:nvSpPr>
          <p:spPr bwMode="auto">
            <a:xfrm>
              <a:off x="9731376" y="82311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813"/>
            <p:cNvSpPr>
              <a:spLocks/>
            </p:cNvSpPr>
            <p:nvPr/>
          </p:nvSpPr>
          <p:spPr bwMode="auto">
            <a:xfrm>
              <a:off x="9731376" y="8231188"/>
              <a:ext cx="914400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14"/>
            <p:cNvSpPr>
              <a:spLocks/>
            </p:cNvSpPr>
            <p:nvPr/>
          </p:nvSpPr>
          <p:spPr bwMode="auto">
            <a:xfrm>
              <a:off x="9750426" y="8250238"/>
              <a:ext cx="876300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1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1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Oval 815"/>
            <p:cNvSpPr>
              <a:spLocks noChangeArrowheads="1"/>
            </p:cNvSpPr>
            <p:nvPr/>
          </p:nvSpPr>
          <p:spPr bwMode="auto">
            <a:xfrm>
              <a:off x="10398126" y="8767763"/>
              <a:ext cx="114300" cy="1174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16"/>
            <p:cNvSpPr>
              <a:spLocks/>
            </p:cNvSpPr>
            <p:nvPr/>
          </p:nvSpPr>
          <p:spPr bwMode="auto">
            <a:xfrm>
              <a:off x="9807576" y="8494713"/>
              <a:ext cx="762000" cy="323850"/>
            </a:xfrm>
            <a:custGeom>
              <a:avLst/>
              <a:gdLst>
                <a:gd name="T0" fmla="*/ 236 w 240"/>
                <a:gd name="T1" fmla="*/ 91 h 102"/>
                <a:gd name="T2" fmla="*/ 236 w 240"/>
                <a:gd name="T3" fmla="*/ 69 h 102"/>
                <a:gd name="T4" fmla="*/ 217 w 240"/>
                <a:gd name="T5" fmla="*/ 59 h 102"/>
                <a:gd name="T6" fmla="*/ 194 w 240"/>
                <a:gd name="T7" fmla="*/ 31 h 102"/>
                <a:gd name="T8" fmla="*/ 224 w 240"/>
                <a:gd name="T9" fmla="*/ 31 h 102"/>
                <a:gd name="T10" fmla="*/ 228 w 240"/>
                <a:gd name="T11" fmla="*/ 28 h 102"/>
                <a:gd name="T12" fmla="*/ 227 w 240"/>
                <a:gd name="T13" fmla="*/ 26 h 102"/>
                <a:gd name="T14" fmla="*/ 220 w 240"/>
                <a:gd name="T15" fmla="*/ 4 h 102"/>
                <a:gd name="T16" fmla="*/ 217 w 240"/>
                <a:gd name="T17" fmla="*/ 1 h 102"/>
                <a:gd name="T18" fmla="*/ 53 w 240"/>
                <a:gd name="T19" fmla="*/ 0 h 102"/>
                <a:gd name="T20" fmla="*/ 8 w 240"/>
                <a:gd name="T21" fmla="*/ 0 h 102"/>
                <a:gd name="T22" fmla="*/ 4 w 240"/>
                <a:gd name="T23" fmla="*/ 68 h 102"/>
                <a:gd name="T24" fmla="*/ 4 w 240"/>
                <a:gd name="T25" fmla="*/ 85 h 102"/>
                <a:gd name="T26" fmla="*/ 0 w 240"/>
                <a:gd name="T27" fmla="*/ 85 h 102"/>
                <a:gd name="T28" fmla="*/ 0 w 240"/>
                <a:gd name="T29" fmla="*/ 94 h 102"/>
                <a:gd name="T30" fmla="*/ 7 w 240"/>
                <a:gd name="T31" fmla="*/ 96 h 102"/>
                <a:gd name="T32" fmla="*/ 47 w 240"/>
                <a:gd name="T33" fmla="*/ 98 h 102"/>
                <a:gd name="T34" fmla="*/ 52 w 240"/>
                <a:gd name="T35" fmla="*/ 98 h 102"/>
                <a:gd name="T36" fmla="*/ 76 w 240"/>
                <a:gd name="T37" fmla="*/ 79 h 102"/>
                <a:gd name="T38" fmla="*/ 101 w 240"/>
                <a:gd name="T39" fmla="*/ 100 h 102"/>
                <a:gd name="T40" fmla="*/ 179 w 240"/>
                <a:gd name="T41" fmla="*/ 100 h 102"/>
                <a:gd name="T42" fmla="*/ 204 w 240"/>
                <a:gd name="T43" fmla="*/ 79 h 102"/>
                <a:gd name="T44" fmla="*/ 229 w 240"/>
                <a:gd name="T45" fmla="*/ 102 h 102"/>
                <a:gd name="T46" fmla="*/ 240 w 240"/>
                <a:gd name="T47" fmla="*/ 101 h 102"/>
                <a:gd name="T48" fmla="*/ 240 w 240"/>
                <a:gd name="T49" fmla="*/ 92 h 102"/>
                <a:gd name="T50" fmla="*/ 236 w 240"/>
                <a:gd name="T51" fmla="*/ 9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0" h="102">
                  <a:moveTo>
                    <a:pt x="236" y="91"/>
                  </a:moveTo>
                  <a:cubicBezTo>
                    <a:pt x="236" y="69"/>
                    <a:pt x="236" y="69"/>
                    <a:pt x="236" y="69"/>
                  </a:cubicBezTo>
                  <a:cubicBezTo>
                    <a:pt x="236" y="66"/>
                    <a:pt x="231" y="62"/>
                    <a:pt x="217" y="59"/>
                  </a:cubicBezTo>
                  <a:cubicBezTo>
                    <a:pt x="194" y="31"/>
                    <a:pt x="194" y="31"/>
                    <a:pt x="194" y="31"/>
                  </a:cubicBezTo>
                  <a:cubicBezTo>
                    <a:pt x="224" y="31"/>
                    <a:pt x="224" y="31"/>
                    <a:pt x="224" y="31"/>
                  </a:cubicBezTo>
                  <a:cubicBezTo>
                    <a:pt x="226" y="31"/>
                    <a:pt x="228" y="29"/>
                    <a:pt x="228" y="28"/>
                  </a:cubicBezTo>
                  <a:cubicBezTo>
                    <a:pt x="228" y="27"/>
                    <a:pt x="228" y="27"/>
                    <a:pt x="227" y="26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19" y="2"/>
                    <a:pt x="218" y="1"/>
                    <a:pt x="217" y="1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6"/>
                    <a:pt x="5" y="96"/>
                    <a:pt x="7" y="96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52" y="98"/>
                    <a:pt x="52" y="98"/>
                    <a:pt x="52" y="98"/>
                  </a:cubicBezTo>
                  <a:cubicBezTo>
                    <a:pt x="54" y="87"/>
                    <a:pt x="64" y="79"/>
                    <a:pt x="76" y="79"/>
                  </a:cubicBezTo>
                  <a:cubicBezTo>
                    <a:pt x="88" y="79"/>
                    <a:pt x="99" y="88"/>
                    <a:pt x="101" y="100"/>
                  </a:cubicBezTo>
                  <a:cubicBezTo>
                    <a:pt x="179" y="100"/>
                    <a:pt x="179" y="100"/>
                    <a:pt x="179" y="100"/>
                  </a:cubicBezTo>
                  <a:cubicBezTo>
                    <a:pt x="181" y="88"/>
                    <a:pt x="192" y="79"/>
                    <a:pt x="204" y="79"/>
                  </a:cubicBezTo>
                  <a:cubicBezTo>
                    <a:pt x="217" y="79"/>
                    <a:pt x="228" y="89"/>
                    <a:pt x="229" y="102"/>
                  </a:cubicBezTo>
                  <a:cubicBezTo>
                    <a:pt x="240" y="101"/>
                    <a:pt x="240" y="101"/>
                    <a:pt x="240" y="101"/>
                  </a:cubicBezTo>
                  <a:cubicBezTo>
                    <a:pt x="240" y="92"/>
                    <a:pt x="240" y="92"/>
                    <a:pt x="240" y="92"/>
                  </a:cubicBezTo>
                  <a:cubicBezTo>
                    <a:pt x="236" y="91"/>
                    <a:pt x="236" y="91"/>
                    <a:pt x="236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Oval 817"/>
            <p:cNvSpPr>
              <a:spLocks noChangeArrowheads="1"/>
            </p:cNvSpPr>
            <p:nvPr/>
          </p:nvSpPr>
          <p:spPr bwMode="auto">
            <a:xfrm>
              <a:off x="9991726" y="8767763"/>
              <a:ext cx="114300" cy="1174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818"/>
            <p:cNvSpPr>
              <a:spLocks/>
            </p:cNvSpPr>
            <p:nvPr/>
          </p:nvSpPr>
          <p:spPr bwMode="auto">
            <a:xfrm>
              <a:off x="10337801" y="8612188"/>
              <a:ext cx="130175" cy="76200"/>
            </a:xfrm>
            <a:custGeom>
              <a:avLst/>
              <a:gdLst>
                <a:gd name="T0" fmla="*/ 37 w 41"/>
                <a:gd name="T1" fmla="*/ 24 h 24"/>
                <a:gd name="T2" fmla="*/ 2 w 41"/>
                <a:gd name="T3" fmla="*/ 24 h 24"/>
                <a:gd name="T4" fmla="*/ 0 w 41"/>
                <a:gd name="T5" fmla="*/ 21 h 24"/>
                <a:gd name="T6" fmla="*/ 1 w 41"/>
                <a:gd name="T7" fmla="*/ 4 h 24"/>
                <a:gd name="T8" fmla="*/ 5 w 41"/>
                <a:gd name="T9" fmla="*/ 0 h 24"/>
                <a:gd name="T10" fmla="*/ 20 w 41"/>
                <a:gd name="T11" fmla="*/ 0 h 24"/>
                <a:gd name="T12" fmla="*/ 25 w 41"/>
                <a:gd name="T13" fmla="*/ 1 h 24"/>
                <a:gd name="T14" fmla="*/ 39 w 41"/>
                <a:gd name="T15" fmla="*/ 20 h 24"/>
                <a:gd name="T16" fmla="*/ 37 w 41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24">
                  <a:moveTo>
                    <a:pt x="37" y="24"/>
                  </a:move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0" y="22"/>
                    <a:pt x="0" y="2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0"/>
                    <a:pt x="25" y="1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22"/>
                    <a:pt x="39" y="24"/>
                    <a:pt x="37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819"/>
            <p:cNvSpPr>
              <a:spLocks/>
            </p:cNvSpPr>
            <p:nvPr/>
          </p:nvSpPr>
          <p:spPr bwMode="auto">
            <a:xfrm>
              <a:off x="10156826" y="8535988"/>
              <a:ext cx="107950" cy="254000"/>
            </a:xfrm>
            <a:custGeom>
              <a:avLst/>
              <a:gdLst>
                <a:gd name="T0" fmla="*/ 34 w 34"/>
                <a:gd name="T1" fmla="*/ 78 h 80"/>
                <a:gd name="T2" fmla="*/ 32 w 34"/>
                <a:gd name="T3" fmla="*/ 80 h 80"/>
                <a:gd name="T4" fmla="*/ 2 w 34"/>
                <a:gd name="T5" fmla="*/ 80 h 80"/>
                <a:gd name="T6" fmla="*/ 0 w 34"/>
                <a:gd name="T7" fmla="*/ 78 h 80"/>
                <a:gd name="T8" fmla="*/ 0 w 34"/>
                <a:gd name="T9" fmla="*/ 2 h 80"/>
                <a:gd name="T10" fmla="*/ 2 w 34"/>
                <a:gd name="T11" fmla="*/ 0 h 80"/>
                <a:gd name="T12" fmla="*/ 32 w 34"/>
                <a:gd name="T13" fmla="*/ 0 h 80"/>
                <a:gd name="T14" fmla="*/ 34 w 34"/>
                <a:gd name="T15" fmla="*/ 2 h 80"/>
                <a:gd name="T16" fmla="*/ 34 w 34"/>
                <a:gd name="T17" fmla="*/ 7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80">
                  <a:moveTo>
                    <a:pt x="34" y="78"/>
                  </a:moveTo>
                  <a:cubicBezTo>
                    <a:pt x="34" y="79"/>
                    <a:pt x="33" y="80"/>
                    <a:pt x="32" y="80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1" y="80"/>
                    <a:pt x="0" y="79"/>
                    <a:pt x="0" y="7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1"/>
                    <a:pt x="34" y="2"/>
                  </a:cubicBezTo>
                  <a:cubicBezTo>
                    <a:pt x="34" y="78"/>
                    <a:pt x="34" y="78"/>
                    <a:pt x="34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820"/>
            <p:cNvSpPr>
              <a:spLocks/>
            </p:cNvSpPr>
            <p:nvPr/>
          </p:nvSpPr>
          <p:spPr bwMode="auto">
            <a:xfrm>
              <a:off x="10410826" y="8526463"/>
              <a:ext cx="79375" cy="41275"/>
            </a:xfrm>
            <a:custGeom>
              <a:avLst/>
              <a:gdLst>
                <a:gd name="T0" fmla="*/ 0 w 25"/>
                <a:gd name="T1" fmla="*/ 2 h 13"/>
                <a:gd name="T2" fmla="*/ 2 w 25"/>
                <a:gd name="T3" fmla="*/ 0 h 13"/>
                <a:gd name="T4" fmla="*/ 23 w 25"/>
                <a:gd name="T5" fmla="*/ 0 h 13"/>
                <a:gd name="T6" fmla="*/ 25 w 25"/>
                <a:gd name="T7" fmla="*/ 2 h 13"/>
                <a:gd name="T8" fmla="*/ 25 w 25"/>
                <a:gd name="T9" fmla="*/ 11 h 13"/>
                <a:gd name="T10" fmla="*/ 23 w 25"/>
                <a:gd name="T11" fmla="*/ 13 h 13"/>
                <a:gd name="T12" fmla="*/ 2 w 25"/>
                <a:gd name="T13" fmla="*/ 13 h 13"/>
                <a:gd name="T14" fmla="*/ 0 w 25"/>
                <a:gd name="T15" fmla="*/ 11 h 13"/>
                <a:gd name="T16" fmla="*/ 0 w 25"/>
                <a:gd name="T1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3">
                  <a:moveTo>
                    <a:pt x="0" y="2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5" y="1"/>
                    <a:pt x="25" y="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4" y="13"/>
                    <a:pt x="2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821"/>
            <p:cNvSpPr>
              <a:spLocks/>
            </p:cNvSpPr>
            <p:nvPr/>
          </p:nvSpPr>
          <p:spPr bwMode="auto">
            <a:xfrm>
              <a:off x="9880601" y="8561388"/>
              <a:ext cx="203200" cy="101600"/>
            </a:xfrm>
            <a:custGeom>
              <a:avLst/>
              <a:gdLst>
                <a:gd name="T0" fmla="*/ 64 w 64"/>
                <a:gd name="T1" fmla="*/ 30 h 32"/>
                <a:gd name="T2" fmla="*/ 62 w 64"/>
                <a:gd name="T3" fmla="*/ 32 h 32"/>
                <a:gd name="T4" fmla="*/ 2 w 64"/>
                <a:gd name="T5" fmla="*/ 32 h 32"/>
                <a:gd name="T6" fmla="*/ 0 w 64"/>
                <a:gd name="T7" fmla="*/ 30 h 32"/>
                <a:gd name="T8" fmla="*/ 0 w 64"/>
                <a:gd name="T9" fmla="*/ 3 h 32"/>
                <a:gd name="T10" fmla="*/ 2 w 64"/>
                <a:gd name="T11" fmla="*/ 0 h 32"/>
                <a:gd name="T12" fmla="*/ 62 w 64"/>
                <a:gd name="T13" fmla="*/ 0 h 32"/>
                <a:gd name="T14" fmla="*/ 64 w 64"/>
                <a:gd name="T15" fmla="*/ 3 h 32"/>
                <a:gd name="T16" fmla="*/ 64 w 64"/>
                <a:gd name="T1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32">
                  <a:moveTo>
                    <a:pt x="64" y="30"/>
                  </a:moveTo>
                  <a:cubicBezTo>
                    <a:pt x="64" y="32"/>
                    <a:pt x="63" y="32"/>
                    <a:pt x="6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2"/>
                    <a:pt x="0" y="32"/>
                    <a:pt x="0" y="3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3" y="0"/>
                    <a:pt x="64" y="1"/>
                    <a:pt x="64" y="3"/>
                  </a:cubicBezTo>
                  <a:cubicBezTo>
                    <a:pt x="64" y="30"/>
                    <a:pt x="64" y="30"/>
                    <a:pt x="6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Oval 822"/>
            <p:cNvSpPr>
              <a:spLocks noChangeArrowheads="1"/>
            </p:cNvSpPr>
            <p:nvPr/>
          </p:nvSpPr>
          <p:spPr bwMode="auto">
            <a:xfrm>
              <a:off x="10423526" y="8793163"/>
              <a:ext cx="63500" cy="666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Oval 823"/>
            <p:cNvSpPr>
              <a:spLocks noChangeArrowheads="1"/>
            </p:cNvSpPr>
            <p:nvPr/>
          </p:nvSpPr>
          <p:spPr bwMode="auto">
            <a:xfrm>
              <a:off x="10017126" y="8793163"/>
              <a:ext cx="63500" cy="635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824"/>
            <p:cNvSpPr>
              <a:spLocks/>
            </p:cNvSpPr>
            <p:nvPr/>
          </p:nvSpPr>
          <p:spPr bwMode="auto">
            <a:xfrm>
              <a:off x="10899776" y="70627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825"/>
            <p:cNvSpPr>
              <a:spLocks/>
            </p:cNvSpPr>
            <p:nvPr/>
          </p:nvSpPr>
          <p:spPr bwMode="auto">
            <a:xfrm>
              <a:off x="10899776" y="70627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826"/>
            <p:cNvSpPr>
              <a:spLocks/>
            </p:cNvSpPr>
            <p:nvPr/>
          </p:nvSpPr>
          <p:spPr bwMode="auto">
            <a:xfrm>
              <a:off x="10918826" y="7081838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827"/>
            <p:cNvSpPr>
              <a:spLocks/>
            </p:cNvSpPr>
            <p:nvPr/>
          </p:nvSpPr>
          <p:spPr bwMode="auto">
            <a:xfrm>
              <a:off x="11114088" y="7440613"/>
              <a:ext cx="492125" cy="460375"/>
            </a:xfrm>
            <a:custGeom>
              <a:avLst/>
              <a:gdLst>
                <a:gd name="T0" fmla="*/ 155 w 155"/>
                <a:gd name="T1" fmla="*/ 127 h 145"/>
                <a:gd name="T2" fmla="*/ 154 w 155"/>
                <a:gd name="T3" fmla="*/ 19 h 145"/>
                <a:gd name="T4" fmla="*/ 150 w 155"/>
                <a:gd name="T5" fmla="*/ 7 h 145"/>
                <a:gd name="T6" fmla="*/ 136 w 155"/>
                <a:gd name="T7" fmla="*/ 0 h 145"/>
                <a:gd name="T8" fmla="*/ 18 w 155"/>
                <a:gd name="T9" fmla="*/ 0 h 145"/>
                <a:gd name="T10" fmla="*/ 6 w 155"/>
                <a:gd name="T11" fmla="*/ 5 h 145"/>
                <a:gd name="T12" fmla="*/ 0 w 155"/>
                <a:gd name="T13" fmla="*/ 18 h 145"/>
                <a:gd name="T14" fmla="*/ 0 w 155"/>
                <a:gd name="T15" fmla="*/ 128 h 145"/>
                <a:gd name="T16" fmla="*/ 2 w 155"/>
                <a:gd name="T17" fmla="*/ 135 h 145"/>
                <a:gd name="T18" fmla="*/ 10 w 155"/>
                <a:gd name="T19" fmla="*/ 143 h 145"/>
                <a:gd name="T20" fmla="*/ 18 w 155"/>
                <a:gd name="T21" fmla="*/ 145 h 145"/>
                <a:gd name="T22" fmla="*/ 137 w 155"/>
                <a:gd name="T23" fmla="*/ 145 h 145"/>
                <a:gd name="T24" fmla="*/ 150 w 155"/>
                <a:gd name="T25" fmla="*/ 139 h 145"/>
                <a:gd name="T26" fmla="*/ 155 w 155"/>
                <a:gd name="T27" fmla="*/ 127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5" h="145">
                  <a:moveTo>
                    <a:pt x="155" y="127"/>
                  </a:moveTo>
                  <a:cubicBezTo>
                    <a:pt x="154" y="19"/>
                    <a:pt x="154" y="19"/>
                    <a:pt x="154" y="19"/>
                  </a:cubicBezTo>
                  <a:cubicBezTo>
                    <a:pt x="154" y="14"/>
                    <a:pt x="153" y="10"/>
                    <a:pt x="150" y="7"/>
                  </a:cubicBezTo>
                  <a:cubicBezTo>
                    <a:pt x="146" y="2"/>
                    <a:pt x="141" y="0"/>
                    <a:pt x="13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9" y="2"/>
                    <a:pt x="6" y="5"/>
                  </a:cubicBezTo>
                  <a:cubicBezTo>
                    <a:pt x="2" y="8"/>
                    <a:pt x="0" y="13"/>
                    <a:pt x="0" y="18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30"/>
                    <a:pt x="1" y="133"/>
                    <a:pt x="2" y="135"/>
                  </a:cubicBezTo>
                  <a:cubicBezTo>
                    <a:pt x="3" y="138"/>
                    <a:pt x="6" y="142"/>
                    <a:pt x="10" y="143"/>
                  </a:cubicBezTo>
                  <a:cubicBezTo>
                    <a:pt x="13" y="145"/>
                    <a:pt x="16" y="145"/>
                    <a:pt x="18" y="145"/>
                  </a:cubicBezTo>
                  <a:cubicBezTo>
                    <a:pt x="137" y="145"/>
                    <a:pt x="137" y="145"/>
                    <a:pt x="137" y="145"/>
                  </a:cubicBezTo>
                  <a:cubicBezTo>
                    <a:pt x="142" y="145"/>
                    <a:pt x="147" y="143"/>
                    <a:pt x="150" y="139"/>
                  </a:cubicBezTo>
                  <a:cubicBezTo>
                    <a:pt x="153" y="135"/>
                    <a:pt x="155" y="131"/>
                    <a:pt x="155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Rectangle 828"/>
            <p:cNvSpPr>
              <a:spLocks noChangeArrowheads="1"/>
            </p:cNvSpPr>
            <p:nvPr/>
          </p:nvSpPr>
          <p:spPr bwMode="auto">
            <a:xfrm>
              <a:off x="11183938" y="7500938"/>
              <a:ext cx="352425" cy="3333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829"/>
            <p:cNvSpPr>
              <a:spLocks/>
            </p:cNvSpPr>
            <p:nvPr/>
          </p:nvSpPr>
          <p:spPr bwMode="auto">
            <a:xfrm>
              <a:off x="11355388" y="7145338"/>
              <a:ext cx="241300" cy="276225"/>
            </a:xfrm>
            <a:custGeom>
              <a:avLst/>
              <a:gdLst>
                <a:gd name="T0" fmla="*/ 28 w 76"/>
                <a:gd name="T1" fmla="*/ 34 h 87"/>
                <a:gd name="T2" fmla="*/ 28 w 76"/>
                <a:gd name="T3" fmla="*/ 77 h 87"/>
                <a:gd name="T4" fmla="*/ 34 w 76"/>
                <a:gd name="T5" fmla="*/ 86 h 87"/>
                <a:gd name="T6" fmla="*/ 45 w 76"/>
                <a:gd name="T7" fmla="*/ 85 h 87"/>
                <a:gd name="T8" fmla="*/ 49 w 76"/>
                <a:gd name="T9" fmla="*/ 76 h 87"/>
                <a:gd name="T10" fmla="*/ 48 w 76"/>
                <a:gd name="T11" fmla="*/ 33 h 87"/>
                <a:gd name="T12" fmla="*/ 60 w 76"/>
                <a:gd name="T13" fmla="*/ 47 h 87"/>
                <a:gd name="T14" fmla="*/ 68 w 76"/>
                <a:gd name="T15" fmla="*/ 50 h 87"/>
                <a:gd name="T16" fmla="*/ 75 w 76"/>
                <a:gd name="T17" fmla="*/ 43 h 87"/>
                <a:gd name="T18" fmla="*/ 74 w 76"/>
                <a:gd name="T19" fmla="*/ 34 h 87"/>
                <a:gd name="T20" fmla="*/ 43 w 76"/>
                <a:gd name="T21" fmla="*/ 3 h 87"/>
                <a:gd name="T22" fmla="*/ 36 w 76"/>
                <a:gd name="T23" fmla="*/ 0 h 87"/>
                <a:gd name="T24" fmla="*/ 32 w 76"/>
                <a:gd name="T25" fmla="*/ 2 h 87"/>
                <a:gd name="T26" fmla="*/ 30 w 76"/>
                <a:gd name="T27" fmla="*/ 4 h 87"/>
                <a:gd name="T28" fmla="*/ 3 w 76"/>
                <a:gd name="T29" fmla="*/ 34 h 87"/>
                <a:gd name="T30" fmla="*/ 1 w 76"/>
                <a:gd name="T31" fmla="*/ 42 h 87"/>
                <a:gd name="T32" fmla="*/ 8 w 76"/>
                <a:gd name="T33" fmla="*/ 49 h 87"/>
                <a:gd name="T34" fmla="*/ 17 w 76"/>
                <a:gd name="T35" fmla="*/ 46 h 87"/>
                <a:gd name="T36" fmla="*/ 28 w 76"/>
                <a:gd name="T37" fmla="*/ 3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87">
                  <a:moveTo>
                    <a:pt x="28" y="34"/>
                  </a:moveTo>
                  <a:cubicBezTo>
                    <a:pt x="28" y="77"/>
                    <a:pt x="28" y="77"/>
                    <a:pt x="28" y="77"/>
                  </a:cubicBezTo>
                  <a:cubicBezTo>
                    <a:pt x="28" y="81"/>
                    <a:pt x="31" y="84"/>
                    <a:pt x="34" y="86"/>
                  </a:cubicBezTo>
                  <a:cubicBezTo>
                    <a:pt x="37" y="87"/>
                    <a:pt x="42" y="87"/>
                    <a:pt x="45" y="85"/>
                  </a:cubicBezTo>
                  <a:cubicBezTo>
                    <a:pt x="47" y="83"/>
                    <a:pt x="49" y="79"/>
                    <a:pt x="49" y="76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2" y="49"/>
                    <a:pt x="65" y="50"/>
                    <a:pt x="68" y="50"/>
                  </a:cubicBezTo>
                  <a:cubicBezTo>
                    <a:pt x="72" y="49"/>
                    <a:pt x="74" y="46"/>
                    <a:pt x="75" y="43"/>
                  </a:cubicBezTo>
                  <a:cubicBezTo>
                    <a:pt x="76" y="40"/>
                    <a:pt x="76" y="36"/>
                    <a:pt x="74" y="34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1" y="1"/>
                    <a:pt x="39" y="0"/>
                    <a:pt x="36" y="0"/>
                  </a:cubicBezTo>
                  <a:cubicBezTo>
                    <a:pt x="34" y="1"/>
                    <a:pt x="33" y="1"/>
                    <a:pt x="32" y="2"/>
                  </a:cubicBezTo>
                  <a:cubicBezTo>
                    <a:pt x="31" y="2"/>
                    <a:pt x="30" y="3"/>
                    <a:pt x="30" y="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1" y="36"/>
                    <a:pt x="0" y="39"/>
                    <a:pt x="1" y="42"/>
                  </a:cubicBezTo>
                  <a:cubicBezTo>
                    <a:pt x="2" y="45"/>
                    <a:pt x="5" y="48"/>
                    <a:pt x="8" y="49"/>
                  </a:cubicBezTo>
                  <a:cubicBezTo>
                    <a:pt x="11" y="49"/>
                    <a:pt x="15" y="48"/>
                    <a:pt x="17" y="46"/>
                  </a:cubicBezTo>
                  <a:cubicBezTo>
                    <a:pt x="28" y="34"/>
                    <a:pt x="28" y="34"/>
                    <a:pt x="28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830"/>
            <p:cNvSpPr>
              <a:spLocks/>
            </p:cNvSpPr>
            <p:nvPr/>
          </p:nvSpPr>
          <p:spPr bwMode="auto">
            <a:xfrm>
              <a:off x="11114088" y="7138988"/>
              <a:ext cx="234950" cy="279400"/>
            </a:xfrm>
            <a:custGeom>
              <a:avLst/>
              <a:gdLst>
                <a:gd name="T0" fmla="*/ 47 w 74"/>
                <a:gd name="T1" fmla="*/ 54 h 88"/>
                <a:gd name="T2" fmla="*/ 47 w 74"/>
                <a:gd name="T3" fmla="*/ 10 h 88"/>
                <a:gd name="T4" fmla="*/ 43 w 74"/>
                <a:gd name="T5" fmla="*/ 2 h 88"/>
                <a:gd name="T6" fmla="*/ 31 w 74"/>
                <a:gd name="T7" fmla="*/ 2 h 88"/>
                <a:gd name="T8" fmla="*/ 27 w 74"/>
                <a:gd name="T9" fmla="*/ 10 h 88"/>
                <a:gd name="T10" fmla="*/ 27 w 74"/>
                <a:gd name="T11" fmla="*/ 53 h 88"/>
                <a:gd name="T12" fmla="*/ 17 w 74"/>
                <a:gd name="T13" fmla="*/ 41 h 88"/>
                <a:gd name="T14" fmla="*/ 9 w 74"/>
                <a:gd name="T15" fmla="*/ 37 h 88"/>
                <a:gd name="T16" fmla="*/ 1 w 74"/>
                <a:gd name="T17" fmla="*/ 44 h 88"/>
                <a:gd name="T18" fmla="*/ 3 w 74"/>
                <a:gd name="T19" fmla="*/ 53 h 88"/>
                <a:gd name="T20" fmla="*/ 30 w 74"/>
                <a:gd name="T21" fmla="*/ 85 h 88"/>
                <a:gd name="T22" fmla="*/ 35 w 74"/>
                <a:gd name="T23" fmla="*/ 88 h 88"/>
                <a:gd name="T24" fmla="*/ 40 w 74"/>
                <a:gd name="T25" fmla="*/ 88 h 88"/>
                <a:gd name="T26" fmla="*/ 45 w 74"/>
                <a:gd name="T27" fmla="*/ 85 h 88"/>
                <a:gd name="T28" fmla="*/ 72 w 74"/>
                <a:gd name="T29" fmla="*/ 53 h 88"/>
                <a:gd name="T30" fmla="*/ 74 w 74"/>
                <a:gd name="T31" fmla="*/ 45 h 88"/>
                <a:gd name="T32" fmla="*/ 66 w 74"/>
                <a:gd name="T33" fmla="*/ 38 h 88"/>
                <a:gd name="T34" fmla="*/ 58 w 74"/>
                <a:gd name="T35" fmla="*/ 41 h 88"/>
                <a:gd name="T36" fmla="*/ 47 w 74"/>
                <a:gd name="T37" fmla="*/ 5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88">
                  <a:moveTo>
                    <a:pt x="47" y="54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7"/>
                    <a:pt x="45" y="4"/>
                    <a:pt x="43" y="2"/>
                  </a:cubicBezTo>
                  <a:cubicBezTo>
                    <a:pt x="39" y="0"/>
                    <a:pt x="35" y="0"/>
                    <a:pt x="31" y="2"/>
                  </a:cubicBezTo>
                  <a:cubicBezTo>
                    <a:pt x="29" y="4"/>
                    <a:pt x="27" y="7"/>
                    <a:pt x="27" y="10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5" y="38"/>
                    <a:pt x="12" y="37"/>
                    <a:pt x="9" y="37"/>
                  </a:cubicBezTo>
                  <a:cubicBezTo>
                    <a:pt x="5" y="38"/>
                    <a:pt x="2" y="41"/>
                    <a:pt x="1" y="44"/>
                  </a:cubicBezTo>
                  <a:cubicBezTo>
                    <a:pt x="0" y="47"/>
                    <a:pt x="1" y="50"/>
                    <a:pt x="3" y="53"/>
                  </a:cubicBezTo>
                  <a:cubicBezTo>
                    <a:pt x="30" y="85"/>
                    <a:pt x="30" y="85"/>
                    <a:pt x="30" y="85"/>
                  </a:cubicBezTo>
                  <a:cubicBezTo>
                    <a:pt x="32" y="86"/>
                    <a:pt x="33" y="87"/>
                    <a:pt x="35" y="88"/>
                  </a:cubicBezTo>
                  <a:cubicBezTo>
                    <a:pt x="37" y="88"/>
                    <a:pt x="39" y="88"/>
                    <a:pt x="40" y="88"/>
                  </a:cubicBezTo>
                  <a:cubicBezTo>
                    <a:pt x="42" y="87"/>
                    <a:pt x="44" y="86"/>
                    <a:pt x="45" y="85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4" y="51"/>
                    <a:pt x="74" y="48"/>
                    <a:pt x="74" y="45"/>
                  </a:cubicBezTo>
                  <a:cubicBezTo>
                    <a:pt x="73" y="42"/>
                    <a:pt x="70" y="39"/>
                    <a:pt x="66" y="38"/>
                  </a:cubicBezTo>
                  <a:cubicBezTo>
                    <a:pt x="63" y="38"/>
                    <a:pt x="60" y="39"/>
                    <a:pt x="58" y="41"/>
                  </a:cubicBezTo>
                  <a:cubicBezTo>
                    <a:pt x="47" y="54"/>
                    <a:pt x="47" y="54"/>
                    <a:pt x="47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831"/>
            <p:cNvSpPr>
              <a:spLocks/>
            </p:cNvSpPr>
            <p:nvPr/>
          </p:nvSpPr>
          <p:spPr bwMode="auto">
            <a:xfrm>
              <a:off x="11304588" y="7631113"/>
              <a:ext cx="111125" cy="190500"/>
            </a:xfrm>
            <a:custGeom>
              <a:avLst/>
              <a:gdLst>
                <a:gd name="T0" fmla="*/ 4 w 35"/>
                <a:gd name="T1" fmla="*/ 36 h 60"/>
                <a:gd name="T2" fmla="*/ 11 w 35"/>
                <a:gd name="T3" fmla="*/ 36 h 60"/>
                <a:gd name="T4" fmla="*/ 11 w 35"/>
                <a:gd name="T5" fmla="*/ 57 h 60"/>
                <a:gd name="T6" fmla="*/ 14 w 35"/>
                <a:gd name="T7" fmla="*/ 60 h 60"/>
                <a:gd name="T8" fmla="*/ 17 w 35"/>
                <a:gd name="T9" fmla="*/ 57 h 60"/>
                <a:gd name="T10" fmla="*/ 17 w 35"/>
                <a:gd name="T11" fmla="*/ 36 h 60"/>
                <a:gd name="T12" fmla="*/ 19 w 35"/>
                <a:gd name="T13" fmla="*/ 36 h 60"/>
                <a:gd name="T14" fmla="*/ 19 w 35"/>
                <a:gd name="T15" fmla="*/ 57 h 60"/>
                <a:gd name="T16" fmla="*/ 19 w 35"/>
                <a:gd name="T17" fmla="*/ 59 h 60"/>
                <a:gd name="T18" fmla="*/ 22 w 35"/>
                <a:gd name="T19" fmla="*/ 60 h 60"/>
                <a:gd name="T20" fmla="*/ 24 w 35"/>
                <a:gd name="T21" fmla="*/ 57 h 60"/>
                <a:gd name="T22" fmla="*/ 24 w 35"/>
                <a:gd name="T23" fmla="*/ 36 h 60"/>
                <a:gd name="T24" fmla="*/ 31 w 35"/>
                <a:gd name="T25" fmla="*/ 36 h 60"/>
                <a:gd name="T26" fmla="*/ 24 w 35"/>
                <a:gd name="T27" fmla="*/ 10 h 60"/>
                <a:gd name="T28" fmla="*/ 24 w 35"/>
                <a:gd name="T29" fmla="*/ 9 h 60"/>
                <a:gd name="T30" fmla="*/ 24 w 35"/>
                <a:gd name="T31" fmla="*/ 8 h 60"/>
                <a:gd name="T32" fmla="*/ 25 w 35"/>
                <a:gd name="T33" fmla="*/ 9 h 60"/>
                <a:gd name="T34" fmla="*/ 26 w 35"/>
                <a:gd name="T35" fmla="*/ 9 h 60"/>
                <a:gd name="T36" fmla="*/ 31 w 35"/>
                <a:gd name="T37" fmla="*/ 25 h 60"/>
                <a:gd name="T38" fmla="*/ 32 w 35"/>
                <a:gd name="T39" fmla="*/ 26 h 60"/>
                <a:gd name="T40" fmla="*/ 34 w 35"/>
                <a:gd name="T41" fmla="*/ 25 h 60"/>
                <a:gd name="T42" fmla="*/ 35 w 35"/>
                <a:gd name="T43" fmla="*/ 23 h 60"/>
                <a:gd name="T44" fmla="*/ 30 w 35"/>
                <a:gd name="T45" fmla="*/ 6 h 60"/>
                <a:gd name="T46" fmla="*/ 27 w 35"/>
                <a:gd name="T47" fmla="*/ 2 h 60"/>
                <a:gd name="T48" fmla="*/ 20 w 35"/>
                <a:gd name="T49" fmla="*/ 0 h 60"/>
                <a:gd name="T50" fmla="*/ 13 w 35"/>
                <a:gd name="T51" fmla="*/ 1 h 60"/>
                <a:gd name="T52" fmla="*/ 9 w 35"/>
                <a:gd name="T53" fmla="*/ 2 h 60"/>
                <a:gd name="T54" fmla="*/ 6 w 35"/>
                <a:gd name="T55" fmla="*/ 5 h 60"/>
                <a:gd name="T56" fmla="*/ 5 w 35"/>
                <a:gd name="T57" fmla="*/ 7 h 60"/>
                <a:gd name="T58" fmla="*/ 0 w 35"/>
                <a:gd name="T59" fmla="*/ 23 h 60"/>
                <a:gd name="T60" fmla="*/ 1 w 35"/>
                <a:gd name="T61" fmla="*/ 25 h 60"/>
                <a:gd name="T62" fmla="*/ 3 w 35"/>
                <a:gd name="T63" fmla="*/ 26 h 60"/>
                <a:gd name="T64" fmla="*/ 4 w 35"/>
                <a:gd name="T65" fmla="*/ 25 h 60"/>
                <a:gd name="T66" fmla="*/ 10 w 35"/>
                <a:gd name="T67" fmla="*/ 9 h 60"/>
                <a:gd name="T68" fmla="*/ 10 w 35"/>
                <a:gd name="T69" fmla="*/ 9 h 60"/>
                <a:gd name="T70" fmla="*/ 11 w 35"/>
                <a:gd name="T71" fmla="*/ 9 h 60"/>
                <a:gd name="T72" fmla="*/ 11 w 35"/>
                <a:gd name="T73" fmla="*/ 10 h 60"/>
                <a:gd name="T74" fmla="*/ 4 w 35"/>
                <a:gd name="T75" fmla="*/ 3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" h="60">
                  <a:moveTo>
                    <a:pt x="4" y="36"/>
                  </a:moveTo>
                  <a:cubicBezTo>
                    <a:pt x="11" y="36"/>
                    <a:pt x="11" y="36"/>
                    <a:pt x="11" y="3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9"/>
                    <a:pt x="13" y="60"/>
                    <a:pt x="14" y="60"/>
                  </a:cubicBezTo>
                  <a:cubicBezTo>
                    <a:pt x="16" y="60"/>
                    <a:pt x="17" y="59"/>
                    <a:pt x="17" y="57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8"/>
                    <a:pt x="19" y="59"/>
                    <a:pt x="19" y="59"/>
                  </a:cubicBezTo>
                  <a:cubicBezTo>
                    <a:pt x="20" y="60"/>
                    <a:pt x="21" y="60"/>
                    <a:pt x="22" y="60"/>
                  </a:cubicBezTo>
                  <a:cubicBezTo>
                    <a:pt x="23" y="60"/>
                    <a:pt x="24" y="58"/>
                    <a:pt x="24" y="57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3" y="10"/>
                    <a:pt x="24" y="9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5" y="8"/>
                    <a:pt x="25" y="8"/>
                    <a:pt x="25" y="9"/>
                  </a:cubicBezTo>
                  <a:cubicBezTo>
                    <a:pt x="25" y="9"/>
                    <a:pt x="26" y="9"/>
                    <a:pt x="26" y="9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6"/>
                    <a:pt x="32" y="26"/>
                  </a:cubicBezTo>
                  <a:cubicBezTo>
                    <a:pt x="33" y="26"/>
                    <a:pt x="34" y="26"/>
                    <a:pt x="34" y="25"/>
                  </a:cubicBezTo>
                  <a:cubicBezTo>
                    <a:pt x="35" y="25"/>
                    <a:pt x="35" y="24"/>
                    <a:pt x="35" y="23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5"/>
                    <a:pt x="28" y="3"/>
                    <a:pt x="27" y="2"/>
                  </a:cubicBezTo>
                  <a:cubicBezTo>
                    <a:pt x="26" y="1"/>
                    <a:pt x="23" y="0"/>
                    <a:pt x="20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0" y="1"/>
                    <a:pt x="9" y="2"/>
                  </a:cubicBezTo>
                  <a:cubicBezTo>
                    <a:pt x="8" y="2"/>
                    <a:pt x="7" y="3"/>
                    <a:pt x="6" y="5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5"/>
                    <a:pt x="1" y="25"/>
                  </a:cubicBezTo>
                  <a:cubicBezTo>
                    <a:pt x="1" y="26"/>
                    <a:pt x="2" y="26"/>
                    <a:pt x="3" y="26"/>
                  </a:cubicBezTo>
                  <a:cubicBezTo>
                    <a:pt x="4" y="26"/>
                    <a:pt x="4" y="25"/>
                    <a:pt x="4" y="25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10"/>
                    <a:pt x="11" y="10"/>
                  </a:cubicBezTo>
                  <a:cubicBezTo>
                    <a:pt x="4" y="36"/>
                    <a:pt x="4" y="36"/>
                    <a:pt x="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832"/>
            <p:cNvSpPr>
              <a:spLocks/>
            </p:cNvSpPr>
            <p:nvPr/>
          </p:nvSpPr>
          <p:spPr bwMode="auto">
            <a:xfrm>
              <a:off x="11428413" y="7634288"/>
              <a:ext cx="95250" cy="190500"/>
            </a:xfrm>
            <a:custGeom>
              <a:avLst/>
              <a:gdLst>
                <a:gd name="T0" fmla="*/ 16 w 30"/>
                <a:gd name="T1" fmla="*/ 29 h 60"/>
                <a:gd name="T2" fmla="*/ 16 w 30"/>
                <a:gd name="T3" fmla="*/ 56 h 60"/>
                <a:gd name="T4" fmla="*/ 17 w 30"/>
                <a:gd name="T5" fmla="*/ 59 h 60"/>
                <a:gd name="T6" fmla="*/ 22 w 30"/>
                <a:gd name="T7" fmla="*/ 59 h 60"/>
                <a:gd name="T8" fmla="*/ 23 w 30"/>
                <a:gd name="T9" fmla="*/ 56 h 60"/>
                <a:gd name="T10" fmla="*/ 23 w 30"/>
                <a:gd name="T11" fmla="*/ 11 h 60"/>
                <a:gd name="T12" fmla="*/ 23 w 30"/>
                <a:gd name="T13" fmla="*/ 10 h 60"/>
                <a:gd name="T14" fmla="*/ 24 w 30"/>
                <a:gd name="T15" fmla="*/ 10 h 60"/>
                <a:gd name="T16" fmla="*/ 24 w 30"/>
                <a:gd name="T17" fmla="*/ 10 h 60"/>
                <a:gd name="T18" fmla="*/ 25 w 30"/>
                <a:gd name="T19" fmla="*/ 11 h 60"/>
                <a:gd name="T20" fmla="*/ 25 w 30"/>
                <a:gd name="T21" fmla="*/ 26 h 60"/>
                <a:gd name="T22" fmla="*/ 26 w 30"/>
                <a:gd name="T23" fmla="*/ 29 h 60"/>
                <a:gd name="T24" fmla="*/ 29 w 30"/>
                <a:gd name="T25" fmla="*/ 28 h 60"/>
                <a:gd name="T26" fmla="*/ 30 w 30"/>
                <a:gd name="T27" fmla="*/ 26 h 60"/>
                <a:gd name="T28" fmla="*/ 30 w 30"/>
                <a:gd name="T29" fmla="*/ 8 h 60"/>
                <a:gd name="T30" fmla="*/ 27 w 30"/>
                <a:gd name="T31" fmla="*/ 2 h 60"/>
                <a:gd name="T32" fmla="*/ 21 w 30"/>
                <a:gd name="T33" fmla="*/ 0 h 60"/>
                <a:gd name="T34" fmla="*/ 8 w 30"/>
                <a:gd name="T35" fmla="*/ 0 h 60"/>
                <a:gd name="T36" fmla="*/ 3 w 30"/>
                <a:gd name="T37" fmla="*/ 2 h 60"/>
                <a:gd name="T38" fmla="*/ 0 w 30"/>
                <a:gd name="T39" fmla="*/ 8 h 60"/>
                <a:gd name="T40" fmla="*/ 0 w 30"/>
                <a:gd name="T41" fmla="*/ 26 h 60"/>
                <a:gd name="T42" fmla="*/ 1 w 30"/>
                <a:gd name="T43" fmla="*/ 29 h 60"/>
                <a:gd name="T44" fmla="*/ 4 w 30"/>
                <a:gd name="T45" fmla="*/ 29 h 60"/>
                <a:gd name="T46" fmla="*/ 5 w 30"/>
                <a:gd name="T47" fmla="*/ 26 h 60"/>
                <a:gd name="T48" fmla="*/ 5 w 30"/>
                <a:gd name="T49" fmla="*/ 10 h 60"/>
                <a:gd name="T50" fmla="*/ 6 w 30"/>
                <a:gd name="T51" fmla="*/ 9 h 60"/>
                <a:gd name="T52" fmla="*/ 6 w 30"/>
                <a:gd name="T53" fmla="*/ 9 h 60"/>
                <a:gd name="T54" fmla="*/ 7 w 30"/>
                <a:gd name="T55" fmla="*/ 9 h 60"/>
                <a:gd name="T56" fmla="*/ 7 w 30"/>
                <a:gd name="T57" fmla="*/ 10 h 60"/>
                <a:gd name="T58" fmla="*/ 7 w 30"/>
                <a:gd name="T59" fmla="*/ 56 h 60"/>
                <a:gd name="T60" fmla="*/ 9 w 30"/>
                <a:gd name="T61" fmla="*/ 59 h 60"/>
                <a:gd name="T62" fmla="*/ 13 w 30"/>
                <a:gd name="T63" fmla="*/ 59 h 60"/>
                <a:gd name="T64" fmla="*/ 14 w 30"/>
                <a:gd name="T65" fmla="*/ 56 h 60"/>
                <a:gd name="T66" fmla="*/ 14 w 30"/>
                <a:gd name="T67" fmla="*/ 29 h 60"/>
                <a:gd name="T68" fmla="*/ 16 w 30"/>
                <a:gd name="T6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" h="60">
                  <a:moveTo>
                    <a:pt x="16" y="29"/>
                  </a:moveTo>
                  <a:cubicBezTo>
                    <a:pt x="16" y="56"/>
                    <a:pt x="16" y="56"/>
                    <a:pt x="16" y="56"/>
                  </a:cubicBezTo>
                  <a:cubicBezTo>
                    <a:pt x="16" y="58"/>
                    <a:pt x="16" y="59"/>
                    <a:pt x="17" y="59"/>
                  </a:cubicBezTo>
                  <a:cubicBezTo>
                    <a:pt x="18" y="60"/>
                    <a:pt x="20" y="60"/>
                    <a:pt x="22" y="59"/>
                  </a:cubicBezTo>
                  <a:cubicBezTo>
                    <a:pt x="23" y="58"/>
                    <a:pt x="23" y="58"/>
                    <a:pt x="23" y="56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5" y="11"/>
                    <a:pt x="25" y="11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8"/>
                    <a:pt x="25" y="29"/>
                    <a:pt x="26" y="29"/>
                  </a:cubicBezTo>
                  <a:cubicBezTo>
                    <a:pt x="27" y="30"/>
                    <a:pt x="29" y="29"/>
                    <a:pt x="29" y="28"/>
                  </a:cubicBezTo>
                  <a:cubicBezTo>
                    <a:pt x="30" y="28"/>
                    <a:pt x="30" y="27"/>
                    <a:pt x="30" y="26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6"/>
                    <a:pt x="29" y="4"/>
                    <a:pt x="27" y="2"/>
                  </a:cubicBezTo>
                  <a:cubicBezTo>
                    <a:pt x="26" y="1"/>
                    <a:pt x="24" y="0"/>
                    <a:pt x="2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4" y="1"/>
                    <a:pt x="3" y="2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1" y="29"/>
                  </a:cubicBezTo>
                  <a:cubicBezTo>
                    <a:pt x="2" y="29"/>
                    <a:pt x="4" y="29"/>
                    <a:pt x="4" y="29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7"/>
                    <a:pt x="8" y="59"/>
                    <a:pt x="9" y="59"/>
                  </a:cubicBezTo>
                  <a:cubicBezTo>
                    <a:pt x="10" y="60"/>
                    <a:pt x="12" y="60"/>
                    <a:pt x="13" y="59"/>
                  </a:cubicBezTo>
                  <a:cubicBezTo>
                    <a:pt x="14" y="58"/>
                    <a:pt x="14" y="57"/>
                    <a:pt x="14" y="56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6" y="29"/>
                    <a:pt x="16" y="29"/>
                    <a:pt x="16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833"/>
            <p:cNvSpPr>
              <a:spLocks/>
            </p:cNvSpPr>
            <p:nvPr/>
          </p:nvSpPr>
          <p:spPr bwMode="auto">
            <a:xfrm>
              <a:off x="11196638" y="7631113"/>
              <a:ext cx="92075" cy="187325"/>
            </a:xfrm>
            <a:custGeom>
              <a:avLst/>
              <a:gdLst>
                <a:gd name="T0" fmla="*/ 5 w 29"/>
                <a:gd name="T1" fmla="*/ 28 h 59"/>
                <a:gd name="T2" fmla="*/ 5 w 29"/>
                <a:gd name="T3" fmla="*/ 9 h 59"/>
                <a:gd name="T4" fmla="*/ 7 w 29"/>
                <a:gd name="T5" fmla="*/ 9 h 59"/>
                <a:gd name="T6" fmla="*/ 7 w 29"/>
                <a:gd name="T7" fmla="*/ 56 h 59"/>
                <a:gd name="T8" fmla="*/ 9 w 29"/>
                <a:gd name="T9" fmla="*/ 59 h 59"/>
                <a:gd name="T10" fmla="*/ 13 w 29"/>
                <a:gd name="T11" fmla="*/ 58 h 59"/>
                <a:gd name="T12" fmla="*/ 14 w 29"/>
                <a:gd name="T13" fmla="*/ 56 h 59"/>
                <a:gd name="T14" fmla="*/ 14 w 29"/>
                <a:gd name="T15" fmla="*/ 28 h 59"/>
                <a:gd name="T16" fmla="*/ 16 w 29"/>
                <a:gd name="T17" fmla="*/ 28 h 59"/>
                <a:gd name="T18" fmla="*/ 16 w 29"/>
                <a:gd name="T19" fmla="*/ 56 h 59"/>
                <a:gd name="T20" fmla="*/ 18 w 29"/>
                <a:gd name="T21" fmla="*/ 59 h 59"/>
                <a:gd name="T22" fmla="*/ 21 w 29"/>
                <a:gd name="T23" fmla="*/ 58 h 59"/>
                <a:gd name="T24" fmla="*/ 23 w 29"/>
                <a:gd name="T25" fmla="*/ 56 h 59"/>
                <a:gd name="T26" fmla="*/ 23 w 29"/>
                <a:gd name="T27" fmla="*/ 9 h 59"/>
                <a:gd name="T28" fmla="*/ 25 w 29"/>
                <a:gd name="T29" fmla="*/ 9 h 59"/>
                <a:gd name="T30" fmla="*/ 25 w 29"/>
                <a:gd name="T31" fmla="*/ 28 h 59"/>
                <a:gd name="T32" fmla="*/ 29 w 29"/>
                <a:gd name="T33" fmla="*/ 28 h 59"/>
                <a:gd name="T34" fmla="*/ 29 w 29"/>
                <a:gd name="T35" fmla="*/ 8 h 59"/>
                <a:gd name="T36" fmla="*/ 27 w 29"/>
                <a:gd name="T37" fmla="*/ 3 h 59"/>
                <a:gd name="T38" fmla="*/ 22 w 29"/>
                <a:gd name="T39" fmla="*/ 0 h 59"/>
                <a:gd name="T40" fmla="*/ 8 w 29"/>
                <a:gd name="T41" fmla="*/ 0 h 59"/>
                <a:gd name="T42" fmla="*/ 4 w 29"/>
                <a:gd name="T43" fmla="*/ 2 h 59"/>
                <a:gd name="T44" fmla="*/ 1 w 29"/>
                <a:gd name="T45" fmla="*/ 5 h 59"/>
                <a:gd name="T46" fmla="*/ 0 w 29"/>
                <a:gd name="T47" fmla="*/ 8 h 59"/>
                <a:gd name="T48" fmla="*/ 0 w 29"/>
                <a:gd name="T49" fmla="*/ 28 h 59"/>
                <a:gd name="T50" fmla="*/ 5 w 29"/>
                <a:gd name="T51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59">
                  <a:moveTo>
                    <a:pt x="5" y="28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7"/>
                    <a:pt x="8" y="58"/>
                    <a:pt x="9" y="59"/>
                  </a:cubicBezTo>
                  <a:cubicBezTo>
                    <a:pt x="10" y="59"/>
                    <a:pt x="12" y="59"/>
                    <a:pt x="13" y="58"/>
                  </a:cubicBezTo>
                  <a:cubicBezTo>
                    <a:pt x="13" y="58"/>
                    <a:pt x="14" y="57"/>
                    <a:pt x="14" y="56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7"/>
                    <a:pt x="17" y="58"/>
                    <a:pt x="18" y="59"/>
                  </a:cubicBezTo>
                  <a:cubicBezTo>
                    <a:pt x="19" y="59"/>
                    <a:pt x="20" y="59"/>
                    <a:pt x="21" y="58"/>
                  </a:cubicBezTo>
                  <a:cubicBezTo>
                    <a:pt x="22" y="58"/>
                    <a:pt x="23" y="57"/>
                    <a:pt x="23" y="56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6"/>
                    <a:pt x="29" y="5"/>
                    <a:pt x="27" y="3"/>
                  </a:cubicBezTo>
                  <a:cubicBezTo>
                    <a:pt x="26" y="2"/>
                    <a:pt x="24" y="0"/>
                    <a:pt x="2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3" y="2"/>
                    <a:pt x="2" y="3"/>
                    <a:pt x="1" y="5"/>
                  </a:cubicBezTo>
                  <a:cubicBezTo>
                    <a:pt x="1" y="5"/>
                    <a:pt x="0" y="7"/>
                    <a:pt x="0" y="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834"/>
            <p:cNvSpPr>
              <a:spLocks/>
            </p:cNvSpPr>
            <p:nvPr/>
          </p:nvSpPr>
          <p:spPr bwMode="auto">
            <a:xfrm>
              <a:off x="11450638" y="7583488"/>
              <a:ext cx="47625" cy="44450"/>
            </a:xfrm>
            <a:custGeom>
              <a:avLst/>
              <a:gdLst>
                <a:gd name="T0" fmla="*/ 7 w 15"/>
                <a:gd name="T1" fmla="*/ 14 h 14"/>
                <a:gd name="T2" fmla="*/ 14 w 15"/>
                <a:gd name="T3" fmla="*/ 10 h 14"/>
                <a:gd name="T4" fmla="*/ 11 w 15"/>
                <a:gd name="T5" fmla="*/ 2 h 14"/>
                <a:gd name="T6" fmla="*/ 3 w 15"/>
                <a:gd name="T7" fmla="*/ 2 h 14"/>
                <a:gd name="T8" fmla="*/ 2 w 15"/>
                <a:gd name="T9" fmla="*/ 11 h 14"/>
                <a:gd name="T10" fmla="*/ 7 w 15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4">
                  <a:moveTo>
                    <a:pt x="7" y="14"/>
                  </a:moveTo>
                  <a:cubicBezTo>
                    <a:pt x="10" y="14"/>
                    <a:pt x="12" y="12"/>
                    <a:pt x="14" y="10"/>
                  </a:cubicBezTo>
                  <a:cubicBezTo>
                    <a:pt x="15" y="7"/>
                    <a:pt x="14" y="3"/>
                    <a:pt x="11" y="2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0" y="8"/>
                    <a:pt x="2" y="11"/>
                  </a:cubicBezTo>
                  <a:cubicBezTo>
                    <a:pt x="3" y="13"/>
                    <a:pt x="5" y="14"/>
                    <a:pt x="7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835"/>
            <p:cNvSpPr>
              <a:spLocks/>
            </p:cNvSpPr>
            <p:nvPr/>
          </p:nvSpPr>
          <p:spPr bwMode="auto">
            <a:xfrm>
              <a:off x="11222038" y="7583488"/>
              <a:ext cx="44450" cy="44450"/>
            </a:xfrm>
            <a:custGeom>
              <a:avLst/>
              <a:gdLst>
                <a:gd name="T0" fmla="*/ 7 w 14"/>
                <a:gd name="T1" fmla="*/ 14 h 14"/>
                <a:gd name="T2" fmla="*/ 13 w 14"/>
                <a:gd name="T3" fmla="*/ 10 h 14"/>
                <a:gd name="T4" fmla="*/ 11 w 14"/>
                <a:gd name="T5" fmla="*/ 2 h 14"/>
                <a:gd name="T6" fmla="*/ 2 w 14"/>
                <a:gd name="T7" fmla="*/ 3 h 14"/>
                <a:gd name="T8" fmla="*/ 2 w 14"/>
                <a:gd name="T9" fmla="*/ 11 h 14"/>
                <a:gd name="T10" fmla="*/ 7 w 14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7" y="14"/>
                  </a:moveTo>
                  <a:cubicBezTo>
                    <a:pt x="10" y="14"/>
                    <a:pt x="12" y="12"/>
                    <a:pt x="13" y="10"/>
                  </a:cubicBezTo>
                  <a:cubicBezTo>
                    <a:pt x="14" y="7"/>
                    <a:pt x="13" y="4"/>
                    <a:pt x="11" y="2"/>
                  </a:cubicBezTo>
                  <a:cubicBezTo>
                    <a:pt x="8" y="0"/>
                    <a:pt x="5" y="0"/>
                    <a:pt x="2" y="3"/>
                  </a:cubicBezTo>
                  <a:cubicBezTo>
                    <a:pt x="0" y="5"/>
                    <a:pt x="0" y="8"/>
                    <a:pt x="2" y="11"/>
                  </a:cubicBezTo>
                  <a:cubicBezTo>
                    <a:pt x="3" y="13"/>
                    <a:pt x="5" y="14"/>
                    <a:pt x="7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Freeform 836"/>
            <p:cNvSpPr>
              <a:spLocks/>
            </p:cNvSpPr>
            <p:nvPr/>
          </p:nvSpPr>
          <p:spPr bwMode="auto">
            <a:xfrm>
              <a:off x="11339513" y="7589838"/>
              <a:ext cx="41275" cy="38100"/>
            </a:xfrm>
            <a:custGeom>
              <a:avLst/>
              <a:gdLst>
                <a:gd name="T0" fmla="*/ 6 w 13"/>
                <a:gd name="T1" fmla="*/ 12 h 12"/>
                <a:gd name="T2" fmla="*/ 12 w 13"/>
                <a:gd name="T3" fmla="*/ 9 h 12"/>
                <a:gd name="T4" fmla="*/ 10 w 13"/>
                <a:gd name="T5" fmla="*/ 1 h 12"/>
                <a:gd name="T6" fmla="*/ 2 w 13"/>
                <a:gd name="T7" fmla="*/ 2 h 12"/>
                <a:gd name="T8" fmla="*/ 1 w 13"/>
                <a:gd name="T9" fmla="*/ 10 h 12"/>
                <a:gd name="T10" fmla="*/ 6 w 13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6" y="12"/>
                  </a:moveTo>
                  <a:cubicBezTo>
                    <a:pt x="9" y="12"/>
                    <a:pt x="11" y="11"/>
                    <a:pt x="12" y="9"/>
                  </a:cubicBezTo>
                  <a:cubicBezTo>
                    <a:pt x="13" y="6"/>
                    <a:pt x="12" y="3"/>
                    <a:pt x="10" y="1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4"/>
                    <a:pt x="0" y="7"/>
                    <a:pt x="1" y="10"/>
                  </a:cubicBezTo>
                  <a:cubicBezTo>
                    <a:pt x="2" y="11"/>
                    <a:pt x="4" y="12"/>
                    <a:pt x="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Freeform 837"/>
            <p:cNvSpPr>
              <a:spLocks/>
            </p:cNvSpPr>
            <p:nvPr/>
          </p:nvSpPr>
          <p:spPr bwMode="auto">
            <a:xfrm>
              <a:off x="10899776" y="82311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Freeform 838"/>
            <p:cNvSpPr>
              <a:spLocks/>
            </p:cNvSpPr>
            <p:nvPr/>
          </p:nvSpPr>
          <p:spPr bwMode="auto">
            <a:xfrm>
              <a:off x="10899776" y="8231188"/>
              <a:ext cx="915988" cy="914400"/>
            </a:xfrm>
            <a:custGeom>
              <a:avLst/>
              <a:gdLst>
                <a:gd name="T0" fmla="*/ 18 w 288"/>
                <a:gd name="T1" fmla="*/ 288 h 288"/>
                <a:gd name="T2" fmla="*/ 270 w 288"/>
                <a:gd name="T3" fmla="*/ 288 h 288"/>
                <a:gd name="T4" fmla="*/ 283 w 288"/>
                <a:gd name="T5" fmla="*/ 283 h 288"/>
                <a:gd name="T6" fmla="*/ 288 w 288"/>
                <a:gd name="T7" fmla="*/ 270 h 288"/>
                <a:gd name="T8" fmla="*/ 288 w 288"/>
                <a:gd name="T9" fmla="*/ 18 h 288"/>
                <a:gd name="T10" fmla="*/ 283 w 288"/>
                <a:gd name="T11" fmla="*/ 6 h 288"/>
                <a:gd name="T12" fmla="*/ 270 w 288"/>
                <a:gd name="T13" fmla="*/ 0 h 288"/>
                <a:gd name="T14" fmla="*/ 18 w 288"/>
                <a:gd name="T15" fmla="*/ 0 h 288"/>
                <a:gd name="T16" fmla="*/ 6 w 288"/>
                <a:gd name="T17" fmla="*/ 6 h 288"/>
                <a:gd name="T18" fmla="*/ 0 w 288"/>
                <a:gd name="T19" fmla="*/ 18 h 288"/>
                <a:gd name="T20" fmla="*/ 0 w 288"/>
                <a:gd name="T21" fmla="*/ 270 h 288"/>
                <a:gd name="T22" fmla="*/ 9 w 288"/>
                <a:gd name="T23" fmla="*/ 286 h 288"/>
                <a:gd name="T24" fmla="*/ 18 w 288"/>
                <a:gd name="T25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288">
                  <a:moveTo>
                    <a:pt x="18" y="288"/>
                  </a:moveTo>
                  <a:cubicBezTo>
                    <a:pt x="270" y="288"/>
                    <a:pt x="270" y="288"/>
                    <a:pt x="270" y="288"/>
                  </a:cubicBezTo>
                  <a:cubicBezTo>
                    <a:pt x="275" y="288"/>
                    <a:pt x="280" y="286"/>
                    <a:pt x="283" y="283"/>
                  </a:cubicBezTo>
                  <a:cubicBezTo>
                    <a:pt x="286" y="280"/>
                    <a:pt x="288" y="275"/>
                    <a:pt x="288" y="270"/>
                  </a:cubicBezTo>
                  <a:cubicBezTo>
                    <a:pt x="288" y="18"/>
                    <a:pt x="288" y="18"/>
                    <a:pt x="288" y="18"/>
                  </a:cubicBezTo>
                  <a:cubicBezTo>
                    <a:pt x="288" y="14"/>
                    <a:pt x="286" y="9"/>
                    <a:pt x="283" y="6"/>
                  </a:cubicBezTo>
                  <a:cubicBezTo>
                    <a:pt x="280" y="2"/>
                    <a:pt x="275" y="0"/>
                    <a:pt x="27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2" y="9"/>
                    <a:pt x="0" y="14"/>
                    <a:pt x="0" y="18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7"/>
                    <a:pt x="4" y="282"/>
                    <a:pt x="9" y="286"/>
                  </a:cubicBezTo>
                  <a:cubicBezTo>
                    <a:pt x="12" y="288"/>
                    <a:pt x="15" y="288"/>
                    <a:pt x="18" y="288"/>
                  </a:cubicBezTo>
                  <a:close/>
                </a:path>
              </a:pathLst>
            </a:custGeom>
            <a:noFill/>
            <a:ln w="635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Freeform 839"/>
            <p:cNvSpPr>
              <a:spLocks/>
            </p:cNvSpPr>
            <p:nvPr/>
          </p:nvSpPr>
          <p:spPr bwMode="auto">
            <a:xfrm>
              <a:off x="10918826" y="8250238"/>
              <a:ext cx="877888" cy="876300"/>
            </a:xfrm>
            <a:custGeom>
              <a:avLst/>
              <a:gdLst>
                <a:gd name="T0" fmla="*/ 12 w 276"/>
                <a:gd name="T1" fmla="*/ 276 h 276"/>
                <a:gd name="T2" fmla="*/ 6 w 276"/>
                <a:gd name="T3" fmla="*/ 275 h 276"/>
                <a:gd name="T4" fmla="*/ 0 w 276"/>
                <a:gd name="T5" fmla="*/ 264 h 276"/>
                <a:gd name="T6" fmla="*/ 0 w 276"/>
                <a:gd name="T7" fmla="*/ 12 h 276"/>
                <a:gd name="T8" fmla="*/ 4 w 276"/>
                <a:gd name="T9" fmla="*/ 4 h 276"/>
                <a:gd name="T10" fmla="*/ 12 w 276"/>
                <a:gd name="T11" fmla="*/ 0 h 276"/>
                <a:gd name="T12" fmla="*/ 264 w 276"/>
                <a:gd name="T13" fmla="*/ 0 h 276"/>
                <a:gd name="T14" fmla="*/ 273 w 276"/>
                <a:gd name="T15" fmla="*/ 4 h 276"/>
                <a:gd name="T16" fmla="*/ 276 w 276"/>
                <a:gd name="T17" fmla="*/ 12 h 276"/>
                <a:gd name="T18" fmla="*/ 276 w 276"/>
                <a:gd name="T19" fmla="*/ 264 h 276"/>
                <a:gd name="T20" fmla="*/ 273 w 276"/>
                <a:gd name="T21" fmla="*/ 273 h 276"/>
                <a:gd name="T22" fmla="*/ 264 w 276"/>
                <a:gd name="T23" fmla="*/ 276 h 276"/>
                <a:gd name="T24" fmla="*/ 12 w 276"/>
                <a:gd name="T25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76">
                  <a:moveTo>
                    <a:pt x="12" y="276"/>
                  </a:moveTo>
                  <a:cubicBezTo>
                    <a:pt x="10" y="276"/>
                    <a:pt x="8" y="276"/>
                    <a:pt x="6" y="275"/>
                  </a:cubicBezTo>
                  <a:cubicBezTo>
                    <a:pt x="2" y="272"/>
                    <a:pt x="0" y="268"/>
                    <a:pt x="0" y="2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6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67" y="0"/>
                    <a:pt x="270" y="2"/>
                    <a:pt x="273" y="4"/>
                  </a:cubicBezTo>
                  <a:cubicBezTo>
                    <a:pt x="275" y="6"/>
                    <a:pt x="276" y="9"/>
                    <a:pt x="276" y="12"/>
                  </a:cubicBezTo>
                  <a:cubicBezTo>
                    <a:pt x="276" y="264"/>
                    <a:pt x="276" y="264"/>
                    <a:pt x="276" y="264"/>
                  </a:cubicBezTo>
                  <a:cubicBezTo>
                    <a:pt x="276" y="268"/>
                    <a:pt x="275" y="271"/>
                    <a:pt x="273" y="273"/>
                  </a:cubicBezTo>
                  <a:cubicBezTo>
                    <a:pt x="270" y="275"/>
                    <a:pt x="267" y="276"/>
                    <a:pt x="264" y="276"/>
                  </a:cubicBezTo>
                  <a:cubicBezTo>
                    <a:pt x="12" y="276"/>
                    <a:pt x="12" y="276"/>
                    <a:pt x="12" y="2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Freeform 840"/>
            <p:cNvSpPr>
              <a:spLocks/>
            </p:cNvSpPr>
            <p:nvPr/>
          </p:nvSpPr>
          <p:spPr bwMode="auto">
            <a:xfrm>
              <a:off x="11085513" y="8307388"/>
              <a:ext cx="546100" cy="762000"/>
            </a:xfrm>
            <a:custGeom>
              <a:avLst/>
              <a:gdLst>
                <a:gd name="T0" fmla="*/ 0 w 344"/>
                <a:gd name="T1" fmla="*/ 480 h 480"/>
                <a:gd name="T2" fmla="*/ 0 w 344"/>
                <a:gd name="T3" fmla="*/ 90 h 480"/>
                <a:gd name="T4" fmla="*/ 172 w 344"/>
                <a:gd name="T5" fmla="*/ 0 h 480"/>
                <a:gd name="T6" fmla="*/ 344 w 344"/>
                <a:gd name="T7" fmla="*/ 90 h 480"/>
                <a:gd name="T8" fmla="*/ 344 w 344"/>
                <a:gd name="T9" fmla="*/ 480 h 480"/>
                <a:gd name="T10" fmla="*/ 0 w 344"/>
                <a:gd name="T11" fmla="*/ 480 h 480"/>
                <a:gd name="T12" fmla="*/ 0 w 344"/>
                <a:gd name="T13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4" h="480">
                  <a:moveTo>
                    <a:pt x="0" y="480"/>
                  </a:moveTo>
                  <a:lnTo>
                    <a:pt x="0" y="90"/>
                  </a:lnTo>
                  <a:lnTo>
                    <a:pt x="172" y="0"/>
                  </a:lnTo>
                  <a:lnTo>
                    <a:pt x="344" y="90"/>
                  </a:lnTo>
                  <a:lnTo>
                    <a:pt x="344" y="480"/>
                  </a:lnTo>
                  <a:lnTo>
                    <a:pt x="0" y="480"/>
                  </a:lnTo>
                  <a:lnTo>
                    <a:pt x="0" y="4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Freeform 841"/>
            <p:cNvSpPr>
              <a:spLocks/>
            </p:cNvSpPr>
            <p:nvPr/>
          </p:nvSpPr>
          <p:spPr bwMode="auto">
            <a:xfrm>
              <a:off x="11514138" y="8539163"/>
              <a:ext cx="41275" cy="463550"/>
            </a:xfrm>
            <a:custGeom>
              <a:avLst/>
              <a:gdLst>
                <a:gd name="T0" fmla="*/ 0 w 13"/>
                <a:gd name="T1" fmla="*/ 0 h 146"/>
                <a:gd name="T2" fmla="*/ 13 w 13"/>
                <a:gd name="T3" fmla="*/ 13 h 146"/>
                <a:gd name="T4" fmla="*/ 13 w 13"/>
                <a:gd name="T5" fmla="*/ 146 h 146"/>
                <a:gd name="T6" fmla="*/ 0 w 13"/>
                <a:gd name="T7" fmla="*/ 146 h 146"/>
                <a:gd name="T8" fmla="*/ 0 w 13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6">
                  <a:moveTo>
                    <a:pt x="0" y="0"/>
                  </a:moveTo>
                  <a:cubicBezTo>
                    <a:pt x="4" y="4"/>
                    <a:pt x="9" y="8"/>
                    <a:pt x="13" y="13"/>
                  </a:cubicBezTo>
                  <a:cubicBezTo>
                    <a:pt x="13" y="57"/>
                    <a:pt x="13" y="102"/>
                    <a:pt x="13" y="146"/>
                  </a:cubicBezTo>
                  <a:cubicBezTo>
                    <a:pt x="8" y="146"/>
                    <a:pt x="4" y="146"/>
                    <a:pt x="0" y="146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Freeform 842"/>
            <p:cNvSpPr>
              <a:spLocks noEditPoints="1"/>
            </p:cNvSpPr>
            <p:nvPr/>
          </p:nvSpPr>
          <p:spPr bwMode="auto">
            <a:xfrm>
              <a:off x="11393488" y="8491538"/>
              <a:ext cx="47625" cy="511175"/>
            </a:xfrm>
            <a:custGeom>
              <a:avLst/>
              <a:gdLst>
                <a:gd name="T0" fmla="*/ 15 w 15"/>
                <a:gd name="T1" fmla="*/ 141 h 161"/>
                <a:gd name="T2" fmla="*/ 15 w 15"/>
                <a:gd name="T3" fmla="*/ 161 h 161"/>
                <a:gd name="T4" fmla="*/ 0 w 15"/>
                <a:gd name="T5" fmla="*/ 161 h 161"/>
                <a:gd name="T6" fmla="*/ 0 w 15"/>
                <a:gd name="T7" fmla="*/ 117 h 161"/>
                <a:gd name="T8" fmla="*/ 4 w 15"/>
                <a:gd name="T9" fmla="*/ 123 h 161"/>
                <a:gd name="T10" fmla="*/ 8 w 15"/>
                <a:gd name="T11" fmla="*/ 128 h 161"/>
                <a:gd name="T12" fmla="*/ 11 w 15"/>
                <a:gd name="T13" fmla="*/ 135 h 161"/>
                <a:gd name="T14" fmla="*/ 14 w 15"/>
                <a:gd name="T15" fmla="*/ 139 h 161"/>
                <a:gd name="T16" fmla="*/ 15 w 15"/>
                <a:gd name="T17" fmla="*/ 141 h 161"/>
                <a:gd name="T18" fmla="*/ 15 w 15"/>
                <a:gd name="T19" fmla="*/ 68 h 161"/>
                <a:gd name="T20" fmla="*/ 15 w 15"/>
                <a:gd name="T21" fmla="*/ 126 h 161"/>
                <a:gd name="T22" fmla="*/ 15 w 15"/>
                <a:gd name="T23" fmla="*/ 124 h 161"/>
                <a:gd name="T24" fmla="*/ 13 w 15"/>
                <a:gd name="T25" fmla="*/ 120 h 161"/>
                <a:gd name="T26" fmla="*/ 11 w 15"/>
                <a:gd name="T27" fmla="*/ 115 h 161"/>
                <a:gd name="T28" fmla="*/ 10 w 15"/>
                <a:gd name="T29" fmla="*/ 105 h 161"/>
                <a:gd name="T30" fmla="*/ 11 w 15"/>
                <a:gd name="T31" fmla="*/ 101 h 161"/>
                <a:gd name="T32" fmla="*/ 10 w 15"/>
                <a:gd name="T33" fmla="*/ 94 h 161"/>
                <a:gd name="T34" fmla="*/ 5 w 15"/>
                <a:gd name="T35" fmla="*/ 83 h 161"/>
                <a:gd name="T36" fmla="*/ 13 w 15"/>
                <a:gd name="T37" fmla="*/ 80 h 161"/>
                <a:gd name="T38" fmla="*/ 13 w 15"/>
                <a:gd name="T39" fmla="*/ 75 h 161"/>
                <a:gd name="T40" fmla="*/ 10 w 15"/>
                <a:gd name="T41" fmla="*/ 67 h 161"/>
                <a:gd name="T42" fmla="*/ 15 w 15"/>
                <a:gd name="T43" fmla="*/ 68 h 161"/>
                <a:gd name="T44" fmla="*/ 0 w 15"/>
                <a:gd name="T45" fmla="*/ 0 h 161"/>
                <a:gd name="T46" fmla="*/ 15 w 15"/>
                <a:gd name="T47" fmla="*/ 3 h 161"/>
                <a:gd name="T48" fmla="*/ 15 w 15"/>
                <a:gd name="T49" fmla="*/ 52 h 161"/>
                <a:gd name="T50" fmla="*/ 11 w 15"/>
                <a:gd name="T51" fmla="*/ 50 h 161"/>
                <a:gd name="T52" fmla="*/ 7 w 15"/>
                <a:gd name="T53" fmla="*/ 44 h 161"/>
                <a:gd name="T54" fmla="*/ 0 w 15"/>
                <a:gd name="T55" fmla="*/ 43 h 161"/>
                <a:gd name="T56" fmla="*/ 0 w 15"/>
                <a:gd name="T5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" h="161">
                  <a:moveTo>
                    <a:pt x="15" y="141"/>
                  </a:moveTo>
                  <a:cubicBezTo>
                    <a:pt x="15" y="161"/>
                    <a:pt x="15" y="161"/>
                    <a:pt x="15" y="161"/>
                  </a:cubicBezTo>
                  <a:cubicBezTo>
                    <a:pt x="10" y="161"/>
                    <a:pt x="5" y="161"/>
                    <a:pt x="0" y="161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" y="119"/>
                    <a:pt x="3" y="121"/>
                    <a:pt x="4" y="123"/>
                  </a:cubicBezTo>
                  <a:cubicBezTo>
                    <a:pt x="6" y="125"/>
                    <a:pt x="7" y="126"/>
                    <a:pt x="8" y="128"/>
                  </a:cubicBezTo>
                  <a:cubicBezTo>
                    <a:pt x="9" y="130"/>
                    <a:pt x="10" y="133"/>
                    <a:pt x="11" y="135"/>
                  </a:cubicBezTo>
                  <a:cubicBezTo>
                    <a:pt x="12" y="136"/>
                    <a:pt x="13" y="138"/>
                    <a:pt x="14" y="139"/>
                  </a:cubicBezTo>
                  <a:cubicBezTo>
                    <a:pt x="14" y="140"/>
                    <a:pt x="15" y="141"/>
                    <a:pt x="15" y="141"/>
                  </a:cubicBezTo>
                  <a:close/>
                  <a:moveTo>
                    <a:pt x="15" y="68"/>
                  </a:moveTo>
                  <a:cubicBezTo>
                    <a:pt x="15" y="126"/>
                    <a:pt x="15" y="126"/>
                    <a:pt x="15" y="126"/>
                  </a:cubicBezTo>
                  <a:cubicBezTo>
                    <a:pt x="15" y="126"/>
                    <a:pt x="15" y="125"/>
                    <a:pt x="15" y="124"/>
                  </a:cubicBezTo>
                  <a:cubicBezTo>
                    <a:pt x="14" y="123"/>
                    <a:pt x="14" y="121"/>
                    <a:pt x="13" y="120"/>
                  </a:cubicBezTo>
                  <a:cubicBezTo>
                    <a:pt x="12" y="118"/>
                    <a:pt x="12" y="116"/>
                    <a:pt x="11" y="115"/>
                  </a:cubicBezTo>
                  <a:cubicBezTo>
                    <a:pt x="10" y="112"/>
                    <a:pt x="9" y="109"/>
                    <a:pt x="10" y="105"/>
                  </a:cubicBezTo>
                  <a:cubicBezTo>
                    <a:pt x="10" y="104"/>
                    <a:pt x="10" y="102"/>
                    <a:pt x="11" y="101"/>
                  </a:cubicBezTo>
                  <a:cubicBezTo>
                    <a:pt x="10" y="99"/>
                    <a:pt x="10" y="96"/>
                    <a:pt x="10" y="94"/>
                  </a:cubicBezTo>
                  <a:cubicBezTo>
                    <a:pt x="10" y="91"/>
                    <a:pt x="9" y="88"/>
                    <a:pt x="5" y="83"/>
                  </a:cubicBezTo>
                  <a:cubicBezTo>
                    <a:pt x="7" y="82"/>
                    <a:pt x="9" y="81"/>
                    <a:pt x="13" y="80"/>
                  </a:cubicBezTo>
                  <a:cubicBezTo>
                    <a:pt x="14" y="79"/>
                    <a:pt x="14" y="77"/>
                    <a:pt x="13" y="75"/>
                  </a:cubicBezTo>
                  <a:cubicBezTo>
                    <a:pt x="12" y="72"/>
                    <a:pt x="10" y="69"/>
                    <a:pt x="10" y="67"/>
                  </a:cubicBezTo>
                  <a:cubicBezTo>
                    <a:pt x="12" y="67"/>
                    <a:pt x="13" y="68"/>
                    <a:pt x="15" y="68"/>
                  </a:cubicBezTo>
                  <a:close/>
                  <a:moveTo>
                    <a:pt x="0" y="0"/>
                  </a:moveTo>
                  <a:cubicBezTo>
                    <a:pt x="6" y="0"/>
                    <a:pt x="11" y="2"/>
                    <a:pt x="15" y="3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4" y="51"/>
                    <a:pt x="13" y="51"/>
                    <a:pt x="11" y="50"/>
                  </a:cubicBezTo>
                  <a:cubicBezTo>
                    <a:pt x="11" y="47"/>
                    <a:pt x="10" y="45"/>
                    <a:pt x="7" y="44"/>
                  </a:cubicBezTo>
                  <a:cubicBezTo>
                    <a:pt x="5" y="44"/>
                    <a:pt x="2" y="43"/>
                    <a:pt x="0" y="4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" name="Freeform 843"/>
            <p:cNvSpPr>
              <a:spLocks noEditPoints="1"/>
            </p:cNvSpPr>
            <p:nvPr/>
          </p:nvSpPr>
          <p:spPr bwMode="auto">
            <a:xfrm>
              <a:off x="11336338" y="8488363"/>
              <a:ext cx="47625" cy="514350"/>
            </a:xfrm>
            <a:custGeom>
              <a:avLst/>
              <a:gdLst>
                <a:gd name="T0" fmla="*/ 15 w 15"/>
                <a:gd name="T1" fmla="*/ 146 h 162"/>
                <a:gd name="T2" fmla="*/ 15 w 15"/>
                <a:gd name="T3" fmla="*/ 162 h 162"/>
                <a:gd name="T4" fmla="*/ 0 w 15"/>
                <a:gd name="T5" fmla="*/ 162 h 162"/>
                <a:gd name="T6" fmla="*/ 0 w 15"/>
                <a:gd name="T7" fmla="*/ 146 h 162"/>
                <a:gd name="T8" fmla="*/ 5 w 15"/>
                <a:gd name="T9" fmla="*/ 146 h 162"/>
                <a:gd name="T10" fmla="*/ 10 w 15"/>
                <a:gd name="T11" fmla="*/ 146 h 162"/>
                <a:gd name="T12" fmla="*/ 15 w 15"/>
                <a:gd name="T13" fmla="*/ 146 h 162"/>
                <a:gd name="T14" fmla="*/ 15 w 15"/>
                <a:gd name="T15" fmla="*/ 114 h 162"/>
                <a:gd name="T16" fmla="*/ 15 w 15"/>
                <a:gd name="T17" fmla="*/ 139 h 162"/>
                <a:gd name="T18" fmla="*/ 12 w 15"/>
                <a:gd name="T19" fmla="*/ 139 h 162"/>
                <a:gd name="T20" fmla="*/ 3 w 15"/>
                <a:gd name="T21" fmla="*/ 140 h 162"/>
                <a:gd name="T22" fmla="*/ 4 w 15"/>
                <a:gd name="T23" fmla="*/ 139 h 162"/>
                <a:gd name="T24" fmla="*/ 10 w 15"/>
                <a:gd name="T25" fmla="*/ 131 h 162"/>
                <a:gd name="T26" fmla="*/ 6 w 15"/>
                <a:gd name="T27" fmla="*/ 122 h 162"/>
                <a:gd name="T28" fmla="*/ 0 w 15"/>
                <a:gd name="T29" fmla="*/ 124 h 162"/>
                <a:gd name="T30" fmla="*/ 0 w 15"/>
                <a:gd name="T31" fmla="*/ 123 h 162"/>
                <a:gd name="T32" fmla="*/ 15 w 15"/>
                <a:gd name="T33" fmla="*/ 114 h 162"/>
                <a:gd name="T34" fmla="*/ 0 w 15"/>
                <a:gd name="T35" fmla="*/ 0 h 162"/>
                <a:gd name="T36" fmla="*/ 7 w 15"/>
                <a:gd name="T37" fmla="*/ 0 h 162"/>
                <a:gd name="T38" fmla="*/ 15 w 15"/>
                <a:gd name="T39" fmla="*/ 0 h 162"/>
                <a:gd name="T40" fmla="*/ 15 w 15"/>
                <a:gd name="T41" fmla="*/ 44 h 162"/>
                <a:gd name="T42" fmla="*/ 14 w 15"/>
                <a:gd name="T43" fmla="*/ 43 h 162"/>
                <a:gd name="T44" fmla="*/ 4 w 15"/>
                <a:gd name="T45" fmla="*/ 51 h 162"/>
                <a:gd name="T46" fmla="*/ 3 w 15"/>
                <a:gd name="T47" fmla="*/ 55 h 162"/>
                <a:gd name="T48" fmla="*/ 1 w 15"/>
                <a:gd name="T49" fmla="*/ 74 h 162"/>
                <a:gd name="T50" fmla="*/ 13 w 15"/>
                <a:gd name="T51" fmla="*/ 76 h 162"/>
                <a:gd name="T52" fmla="*/ 13 w 15"/>
                <a:gd name="T53" fmla="*/ 80 h 162"/>
                <a:gd name="T54" fmla="*/ 0 w 15"/>
                <a:gd name="T55" fmla="*/ 78 h 162"/>
                <a:gd name="T56" fmla="*/ 0 w 15"/>
                <a:gd name="T57" fmla="*/ 79 h 162"/>
                <a:gd name="T58" fmla="*/ 0 w 15"/>
                <a:gd name="T5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" h="162">
                  <a:moveTo>
                    <a:pt x="15" y="146"/>
                  </a:moveTo>
                  <a:cubicBezTo>
                    <a:pt x="15" y="162"/>
                    <a:pt x="15" y="162"/>
                    <a:pt x="15" y="162"/>
                  </a:cubicBezTo>
                  <a:cubicBezTo>
                    <a:pt x="10" y="162"/>
                    <a:pt x="5" y="162"/>
                    <a:pt x="0" y="162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1" y="146"/>
                    <a:pt x="3" y="146"/>
                    <a:pt x="5" y="146"/>
                  </a:cubicBezTo>
                  <a:cubicBezTo>
                    <a:pt x="6" y="146"/>
                    <a:pt x="8" y="146"/>
                    <a:pt x="10" y="146"/>
                  </a:cubicBezTo>
                  <a:cubicBezTo>
                    <a:pt x="12" y="146"/>
                    <a:pt x="13" y="146"/>
                    <a:pt x="15" y="146"/>
                  </a:cubicBezTo>
                  <a:close/>
                  <a:moveTo>
                    <a:pt x="15" y="114"/>
                  </a:moveTo>
                  <a:cubicBezTo>
                    <a:pt x="15" y="139"/>
                    <a:pt x="15" y="139"/>
                    <a:pt x="15" y="139"/>
                  </a:cubicBezTo>
                  <a:cubicBezTo>
                    <a:pt x="14" y="139"/>
                    <a:pt x="13" y="139"/>
                    <a:pt x="12" y="139"/>
                  </a:cubicBezTo>
                  <a:cubicBezTo>
                    <a:pt x="9" y="139"/>
                    <a:pt x="6" y="140"/>
                    <a:pt x="3" y="140"/>
                  </a:cubicBezTo>
                  <a:cubicBezTo>
                    <a:pt x="4" y="140"/>
                    <a:pt x="4" y="139"/>
                    <a:pt x="4" y="139"/>
                  </a:cubicBezTo>
                  <a:cubicBezTo>
                    <a:pt x="7" y="137"/>
                    <a:pt x="10" y="135"/>
                    <a:pt x="10" y="131"/>
                  </a:cubicBezTo>
                  <a:cubicBezTo>
                    <a:pt x="11" y="127"/>
                    <a:pt x="11" y="123"/>
                    <a:pt x="6" y="122"/>
                  </a:cubicBezTo>
                  <a:cubicBezTo>
                    <a:pt x="4" y="122"/>
                    <a:pt x="2" y="123"/>
                    <a:pt x="0" y="124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5" y="121"/>
                    <a:pt x="10" y="117"/>
                    <a:pt x="15" y="114"/>
                  </a:cubicBezTo>
                  <a:close/>
                  <a:moveTo>
                    <a:pt x="0" y="0"/>
                  </a:moveTo>
                  <a:cubicBezTo>
                    <a:pt x="2" y="0"/>
                    <a:pt x="5" y="0"/>
                    <a:pt x="7" y="0"/>
                  </a:cubicBezTo>
                  <a:cubicBezTo>
                    <a:pt x="10" y="0"/>
                    <a:pt x="12" y="0"/>
                    <a:pt x="15" y="0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4" y="44"/>
                    <a:pt x="14" y="43"/>
                    <a:pt x="14" y="43"/>
                  </a:cubicBezTo>
                  <a:cubicBezTo>
                    <a:pt x="8" y="43"/>
                    <a:pt x="4" y="45"/>
                    <a:pt x="4" y="51"/>
                  </a:cubicBezTo>
                  <a:cubicBezTo>
                    <a:pt x="4" y="52"/>
                    <a:pt x="4" y="54"/>
                    <a:pt x="3" y="55"/>
                  </a:cubicBezTo>
                  <a:cubicBezTo>
                    <a:pt x="1" y="61"/>
                    <a:pt x="0" y="67"/>
                    <a:pt x="1" y="74"/>
                  </a:cubicBezTo>
                  <a:cubicBezTo>
                    <a:pt x="1" y="75"/>
                    <a:pt x="13" y="77"/>
                    <a:pt x="13" y="76"/>
                  </a:cubicBezTo>
                  <a:cubicBezTo>
                    <a:pt x="13" y="78"/>
                    <a:pt x="13" y="79"/>
                    <a:pt x="13" y="80"/>
                  </a:cubicBezTo>
                  <a:cubicBezTo>
                    <a:pt x="9" y="81"/>
                    <a:pt x="5" y="80"/>
                    <a:pt x="0" y="78"/>
                  </a:cubicBezTo>
                  <a:cubicBezTo>
                    <a:pt x="0" y="78"/>
                    <a:pt x="0" y="79"/>
                    <a:pt x="0" y="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Freeform 844"/>
            <p:cNvSpPr>
              <a:spLocks noEditPoints="1"/>
            </p:cNvSpPr>
            <p:nvPr/>
          </p:nvSpPr>
          <p:spPr bwMode="auto">
            <a:xfrm>
              <a:off x="11276013" y="8491538"/>
              <a:ext cx="47625" cy="511175"/>
            </a:xfrm>
            <a:custGeom>
              <a:avLst/>
              <a:gdLst>
                <a:gd name="T0" fmla="*/ 15 w 15"/>
                <a:gd name="T1" fmla="*/ 146 h 161"/>
                <a:gd name="T2" fmla="*/ 15 w 15"/>
                <a:gd name="T3" fmla="*/ 161 h 161"/>
                <a:gd name="T4" fmla="*/ 0 w 15"/>
                <a:gd name="T5" fmla="*/ 161 h 161"/>
                <a:gd name="T6" fmla="*/ 0 w 15"/>
                <a:gd name="T7" fmla="*/ 146 h 161"/>
                <a:gd name="T8" fmla="*/ 1 w 15"/>
                <a:gd name="T9" fmla="*/ 146 h 161"/>
                <a:gd name="T10" fmla="*/ 8 w 15"/>
                <a:gd name="T11" fmla="*/ 144 h 161"/>
                <a:gd name="T12" fmla="*/ 10 w 15"/>
                <a:gd name="T13" fmla="*/ 146 h 161"/>
                <a:gd name="T14" fmla="*/ 13 w 15"/>
                <a:gd name="T15" fmla="*/ 146 h 161"/>
                <a:gd name="T16" fmla="*/ 15 w 15"/>
                <a:gd name="T17" fmla="*/ 146 h 161"/>
                <a:gd name="T18" fmla="*/ 0 w 15"/>
                <a:gd name="T19" fmla="*/ 3 h 161"/>
                <a:gd name="T20" fmla="*/ 15 w 15"/>
                <a:gd name="T21" fmla="*/ 0 h 161"/>
                <a:gd name="T22" fmla="*/ 15 w 15"/>
                <a:gd name="T23" fmla="*/ 86 h 161"/>
                <a:gd name="T24" fmla="*/ 6 w 15"/>
                <a:gd name="T25" fmla="*/ 97 h 161"/>
                <a:gd name="T26" fmla="*/ 0 w 15"/>
                <a:gd name="T27" fmla="*/ 103 h 161"/>
                <a:gd name="T28" fmla="*/ 0 w 15"/>
                <a:gd name="T29" fmla="*/ 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61">
                  <a:moveTo>
                    <a:pt x="15" y="146"/>
                  </a:moveTo>
                  <a:cubicBezTo>
                    <a:pt x="15" y="161"/>
                    <a:pt x="15" y="161"/>
                    <a:pt x="15" y="161"/>
                  </a:cubicBezTo>
                  <a:cubicBezTo>
                    <a:pt x="10" y="161"/>
                    <a:pt x="5" y="161"/>
                    <a:pt x="0" y="161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46"/>
                    <a:pt x="1" y="146"/>
                    <a:pt x="1" y="146"/>
                  </a:cubicBezTo>
                  <a:cubicBezTo>
                    <a:pt x="3" y="145"/>
                    <a:pt x="6" y="144"/>
                    <a:pt x="8" y="144"/>
                  </a:cubicBezTo>
                  <a:cubicBezTo>
                    <a:pt x="9" y="145"/>
                    <a:pt x="9" y="145"/>
                    <a:pt x="10" y="146"/>
                  </a:cubicBezTo>
                  <a:cubicBezTo>
                    <a:pt x="11" y="146"/>
                    <a:pt x="12" y="146"/>
                    <a:pt x="13" y="146"/>
                  </a:cubicBezTo>
                  <a:cubicBezTo>
                    <a:pt x="14" y="146"/>
                    <a:pt x="14" y="146"/>
                    <a:pt x="15" y="146"/>
                  </a:cubicBezTo>
                  <a:close/>
                  <a:moveTo>
                    <a:pt x="0" y="3"/>
                  </a:moveTo>
                  <a:cubicBezTo>
                    <a:pt x="5" y="1"/>
                    <a:pt x="10" y="0"/>
                    <a:pt x="15" y="0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3" y="89"/>
                    <a:pt x="10" y="93"/>
                    <a:pt x="6" y="97"/>
                  </a:cubicBezTo>
                  <a:cubicBezTo>
                    <a:pt x="4" y="99"/>
                    <a:pt x="2" y="101"/>
                    <a:pt x="0" y="103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Freeform 845"/>
            <p:cNvSpPr>
              <a:spLocks noEditPoints="1"/>
            </p:cNvSpPr>
            <p:nvPr/>
          </p:nvSpPr>
          <p:spPr bwMode="auto">
            <a:xfrm>
              <a:off x="11215688" y="8504238"/>
              <a:ext cx="50800" cy="498475"/>
            </a:xfrm>
            <a:custGeom>
              <a:avLst/>
              <a:gdLst>
                <a:gd name="T0" fmla="*/ 16 w 16"/>
                <a:gd name="T1" fmla="*/ 142 h 157"/>
                <a:gd name="T2" fmla="*/ 16 w 16"/>
                <a:gd name="T3" fmla="*/ 157 h 157"/>
                <a:gd name="T4" fmla="*/ 0 w 16"/>
                <a:gd name="T5" fmla="*/ 157 h 157"/>
                <a:gd name="T6" fmla="*/ 0 w 16"/>
                <a:gd name="T7" fmla="*/ 137 h 157"/>
                <a:gd name="T8" fmla="*/ 10 w 16"/>
                <a:gd name="T9" fmla="*/ 140 h 157"/>
                <a:gd name="T10" fmla="*/ 16 w 16"/>
                <a:gd name="T11" fmla="*/ 142 h 157"/>
                <a:gd name="T12" fmla="*/ 0 w 16"/>
                <a:gd name="T13" fmla="*/ 8 h 157"/>
                <a:gd name="T14" fmla="*/ 16 w 16"/>
                <a:gd name="T15" fmla="*/ 0 h 157"/>
                <a:gd name="T16" fmla="*/ 16 w 16"/>
                <a:gd name="T17" fmla="*/ 103 h 157"/>
                <a:gd name="T18" fmla="*/ 14 w 16"/>
                <a:gd name="T19" fmla="*/ 105 h 157"/>
                <a:gd name="T20" fmla="*/ 5 w 16"/>
                <a:gd name="T21" fmla="*/ 122 h 157"/>
                <a:gd name="T22" fmla="*/ 6 w 16"/>
                <a:gd name="T23" fmla="*/ 133 h 157"/>
                <a:gd name="T24" fmla="*/ 0 w 16"/>
                <a:gd name="T25" fmla="*/ 132 h 157"/>
                <a:gd name="T26" fmla="*/ 0 w 16"/>
                <a:gd name="T27" fmla="*/ 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57">
                  <a:moveTo>
                    <a:pt x="16" y="142"/>
                  </a:moveTo>
                  <a:cubicBezTo>
                    <a:pt x="16" y="157"/>
                    <a:pt x="16" y="157"/>
                    <a:pt x="16" y="157"/>
                  </a:cubicBezTo>
                  <a:cubicBezTo>
                    <a:pt x="11" y="157"/>
                    <a:pt x="5" y="157"/>
                    <a:pt x="0" y="15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3" y="138"/>
                    <a:pt x="6" y="139"/>
                    <a:pt x="10" y="140"/>
                  </a:cubicBezTo>
                  <a:cubicBezTo>
                    <a:pt x="11" y="141"/>
                    <a:pt x="13" y="142"/>
                    <a:pt x="16" y="142"/>
                  </a:cubicBezTo>
                  <a:close/>
                  <a:moveTo>
                    <a:pt x="0" y="8"/>
                  </a:moveTo>
                  <a:cubicBezTo>
                    <a:pt x="5" y="5"/>
                    <a:pt x="10" y="2"/>
                    <a:pt x="16" y="0"/>
                  </a:cubicBezTo>
                  <a:cubicBezTo>
                    <a:pt x="16" y="103"/>
                    <a:pt x="16" y="103"/>
                    <a:pt x="16" y="103"/>
                  </a:cubicBezTo>
                  <a:cubicBezTo>
                    <a:pt x="15" y="103"/>
                    <a:pt x="14" y="104"/>
                    <a:pt x="14" y="105"/>
                  </a:cubicBezTo>
                  <a:cubicBezTo>
                    <a:pt x="9" y="109"/>
                    <a:pt x="6" y="115"/>
                    <a:pt x="5" y="122"/>
                  </a:cubicBezTo>
                  <a:cubicBezTo>
                    <a:pt x="4" y="126"/>
                    <a:pt x="4" y="129"/>
                    <a:pt x="6" y="133"/>
                  </a:cubicBezTo>
                  <a:cubicBezTo>
                    <a:pt x="3" y="133"/>
                    <a:pt x="2" y="133"/>
                    <a:pt x="0" y="132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Freeform 846"/>
            <p:cNvSpPr>
              <a:spLocks/>
            </p:cNvSpPr>
            <p:nvPr/>
          </p:nvSpPr>
          <p:spPr bwMode="auto">
            <a:xfrm>
              <a:off x="11164888" y="8539163"/>
              <a:ext cx="41275" cy="463550"/>
            </a:xfrm>
            <a:custGeom>
              <a:avLst/>
              <a:gdLst>
                <a:gd name="T0" fmla="*/ 0 w 13"/>
                <a:gd name="T1" fmla="*/ 146 h 146"/>
                <a:gd name="T2" fmla="*/ 0 w 13"/>
                <a:gd name="T3" fmla="*/ 13 h 146"/>
                <a:gd name="T4" fmla="*/ 13 w 13"/>
                <a:gd name="T5" fmla="*/ 0 h 146"/>
                <a:gd name="T6" fmla="*/ 13 w 13"/>
                <a:gd name="T7" fmla="*/ 118 h 146"/>
                <a:gd name="T8" fmla="*/ 10 w 13"/>
                <a:gd name="T9" fmla="*/ 108 h 146"/>
                <a:gd name="T10" fmla="*/ 13 w 13"/>
                <a:gd name="T11" fmla="*/ 123 h 146"/>
                <a:gd name="T12" fmla="*/ 13 w 13"/>
                <a:gd name="T13" fmla="*/ 146 h 146"/>
                <a:gd name="T14" fmla="*/ 0 w 13"/>
                <a:gd name="T15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46">
                  <a:moveTo>
                    <a:pt x="0" y="146"/>
                  </a:moveTo>
                  <a:cubicBezTo>
                    <a:pt x="0" y="102"/>
                    <a:pt x="0" y="57"/>
                    <a:pt x="0" y="13"/>
                  </a:cubicBezTo>
                  <a:cubicBezTo>
                    <a:pt x="4" y="8"/>
                    <a:pt x="8" y="4"/>
                    <a:pt x="13" y="0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12" y="115"/>
                    <a:pt x="11" y="112"/>
                    <a:pt x="10" y="108"/>
                  </a:cubicBezTo>
                  <a:cubicBezTo>
                    <a:pt x="9" y="115"/>
                    <a:pt x="10" y="120"/>
                    <a:pt x="13" y="123"/>
                  </a:cubicBezTo>
                  <a:cubicBezTo>
                    <a:pt x="13" y="146"/>
                    <a:pt x="13" y="146"/>
                    <a:pt x="13" y="146"/>
                  </a:cubicBezTo>
                  <a:cubicBezTo>
                    <a:pt x="9" y="146"/>
                    <a:pt x="4" y="146"/>
                    <a:pt x="0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Freeform 847"/>
            <p:cNvSpPr>
              <a:spLocks/>
            </p:cNvSpPr>
            <p:nvPr/>
          </p:nvSpPr>
          <p:spPr bwMode="auto">
            <a:xfrm>
              <a:off x="11453813" y="8504238"/>
              <a:ext cx="47625" cy="498475"/>
            </a:xfrm>
            <a:custGeom>
              <a:avLst/>
              <a:gdLst>
                <a:gd name="T0" fmla="*/ 0 w 15"/>
                <a:gd name="T1" fmla="*/ 137 h 157"/>
                <a:gd name="T2" fmla="*/ 0 w 15"/>
                <a:gd name="T3" fmla="*/ 157 h 157"/>
                <a:gd name="T4" fmla="*/ 15 w 15"/>
                <a:gd name="T5" fmla="*/ 157 h 157"/>
                <a:gd name="T6" fmla="*/ 15 w 15"/>
                <a:gd name="T7" fmla="*/ 8 h 157"/>
                <a:gd name="T8" fmla="*/ 0 w 15"/>
                <a:gd name="T9" fmla="*/ 0 h 157"/>
                <a:gd name="T10" fmla="*/ 0 w 15"/>
                <a:gd name="T11" fmla="*/ 49 h 157"/>
                <a:gd name="T12" fmla="*/ 9 w 15"/>
                <a:gd name="T13" fmla="*/ 51 h 157"/>
                <a:gd name="T14" fmla="*/ 10 w 15"/>
                <a:gd name="T15" fmla="*/ 55 h 157"/>
                <a:gd name="T16" fmla="*/ 9 w 15"/>
                <a:gd name="T17" fmla="*/ 57 h 157"/>
                <a:gd name="T18" fmla="*/ 8 w 15"/>
                <a:gd name="T19" fmla="*/ 58 h 157"/>
                <a:gd name="T20" fmla="*/ 1 w 15"/>
                <a:gd name="T21" fmla="*/ 64 h 157"/>
                <a:gd name="T22" fmla="*/ 0 w 15"/>
                <a:gd name="T23" fmla="*/ 64 h 157"/>
                <a:gd name="T24" fmla="*/ 0 w 15"/>
                <a:gd name="T25" fmla="*/ 128 h 157"/>
                <a:gd name="T26" fmla="*/ 1 w 15"/>
                <a:gd name="T27" fmla="*/ 128 h 157"/>
                <a:gd name="T28" fmla="*/ 5 w 15"/>
                <a:gd name="T29" fmla="*/ 131 h 157"/>
                <a:gd name="T30" fmla="*/ 6 w 15"/>
                <a:gd name="T31" fmla="*/ 135 h 157"/>
                <a:gd name="T32" fmla="*/ 0 w 15"/>
                <a:gd name="T33" fmla="*/ 1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57">
                  <a:moveTo>
                    <a:pt x="0" y="137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5" y="157"/>
                    <a:pt x="10" y="157"/>
                    <a:pt x="15" y="15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5"/>
                    <a:pt x="5" y="2"/>
                    <a:pt x="0" y="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3" y="49"/>
                    <a:pt x="6" y="50"/>
                    <a:pt x="9" y="51"/>
                  </a:cubicBezTo>
                  <a:cubicBezTo>
                    <a:pt x="11" y="52"/>
                    <a:pt x="10" y="54"/>
                    <a:pt x="10" y="55"/>
                  </a:cubicBezTo>
                  <a:cubicBezTo>
                    <a:pt x="10" y="56"/>
                    <a:pt x="9" y="56"/>
                    <a:pt x="9" y="57"/>
                  </a:cubicBezTo>
                  <a:cubicBezTo>
                    <a:pt x="8" y="57"/>
                    <a:pt x="8" y="58"/>
                    <a:pt x="8" y="58"/>
                  </a:cubicBezTo>
                  <a:cubicBezTo>
                    <a:pt x="7" y="62"/>
                    <a:pt x="4" y="64"/>
                    <a:pt x="1" y="64"/>
                  </a:cubicBezTo>
                  <a:cubicBezTo>
                    <a:pt x="1" y="64"/>
                    <a:pt x="0" y="64"/>
                    <a:pt x="0" y="64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28"/>
                    <a:pt x="1" y="128"/>
                    <a:pt x="1" y="128"/>
                  </a:cubicBezTo>
                  <a:cubicBezTo>
                    <a:pt x="3" y="128"/>
                    <a:pt x="4" y="129"/>
                    <a:pt x="5" y="131"/>
                  </a:cubicBezTo>
                  <a:cubicBezTo>
                    <a:pt x="6" y="132"/>
                    <a:pt x="6" y="134"/>
                    <a:pt x="6" y="135"/>
                  </a:cubicBezTo>
                  <a:cubicBezTo>
                    <a:pt x="4" y="136"/>
                    <a:pt x="2" y="137"/>
                    <a:pt x="0" y="1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870125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:\Documents and Settings\t11318\桌面\手势.emf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227" y="133621"/>
            <a:ext cx="6804000" cy="67243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6" name="组合 75"/>
          <p:cNvGrpSpPr/>
          <p:nvPr/>
        </p:nvGrpSpPr>
        <p:grpSpPr>
          <a:xfrm>
            <a:off x="7227393" y="447050"/>
            <a:ext cx="614362" cy="615950"/>
            <a:chOff x="10150475" y="866775"/>
            <a:chExt cx="614362" cy="615950"/>
          </a:xfrm>
        </p:grpSpPr>
        <p:sp>
          <p:nvSpPr>
            <p:cNvPr id="77" name="Freeform 135"/>
            <p:cNvSpPr>
              <a:spLocks noEditPoints="1"/>
            </p:cNvSpPr>
            <p:nvPr/>
          </p:nvSpPr>
          <p:spPr bwMode="auto">
            <a:xfrm>
              <a:off x="10150475" y="866775"/>
              <a:ext cx="614362" cy="615950"/>
            </a:xfrm>
            <a:custGeom>
              <a:avLst/>
              <a:gdLst>
                <a:gd name="T0" fmla="*/ 83 w 128"/>
                <a:gd name="T1" fmla="*/ 40 h 128"/>
                <a:gd name="T2" fmla="*/ 64 w 128"/>
                <a:gd name="T3" fmla="*/ 0 h 128"/>
                <a:gd name="T4" fmla="*/ 36 w 128"/>
                <a:gd name="T5" fmla="*/ 41 h 128"/>
                <a:gd name="T6" fmla="*/ 32 w 128"/>
                <a:gd name="T7" fmla="*/ 43 h 128"/>
                <a:gd name="T8" fmla="*/ 12 w 128"/>
                <a:gd name="T9" fmla="*/ 40 h 128"/>
                <a:gd name="T10" fmla="*/ 0 w 128"/>
                <a:gd name="T11" fmla="*/ 116 h 128"/>
                <a:gd name="T12" fmla="*/ 24 w 128"/>
                <a:gd name="T13" fmla="*/ 128 h 128"/>
                <a:gd name="T14" fmla="*/ 35 w 128"/>
                <a:gd name="T15" fmla="*/ 121 h 128"/>
                <a:gd name="T16" fmla="*/ 36 w 128"/>
                <a:gd name="T17" fmla="*/ 121 h 128"/>
                <a:gd name="T18" fmla="*/ 76 w 128"/>
                <a:gd name="T19" fmla="*/ 128 h 128"/>
                <a:gd name="T20" fmla="*/ 113 w 128"/>
                <a:gd name="T21" fmla="*/ 120 h 128"/>
                <a:gd name="T22" fmla="*/ 114 w 128"/>
                <a:gd name="T23" fmla="*/ 109 h 128"/>
                <a:gd name="T24" fmla="*/ 121 w 128"/>
                <a:gd name="T25" fmla="*/ 88 h 128"/>
                <a:gd name="T26" fmla="*/ 125 w 128"/>
                <a:gd name="T27" fmla="*/ 67 h 128"/>
                <a:gd name="T28" fmla="*/ 128 w 128"/>
                <a:gd name="T29" fmla="*/ 58 h 128"/>
                <a:gd name="T30" fmla="*/ 117 w 128"/>
                <a:gd name="T31" fmla="*/ 42 h 128"/>
                <a:gd name="T32" fmla="*/ 24 w 128"/>
                <a:gd name="T33" fmla="*/ 120 h 128"/>
                <a:gd name="T34" fmla="*/ 8 w 128"/>
                <a:gd name="T35" fmla="*/ 116 h 128"/>
                <a:gd name="T36" fmla="*/ 12 w 128"/>
                <a:gd name="T37" fmla="*/ 48 h 128"/>
                <a:gd name="T38" fmla="*/ 28 w 128"/>
                <a:gd name="T39" fmla="*/ 52 h 128"/>
                <a:gd name="T40" fmla="*/ 120 w 128"/>
                <a:gd name="T41" fmla="*/ 58 h 128"/>
                <a:gd name="T42" fmla="*/ 104 w 128"/>
                <a:gd name="T43" fmla="*/ 64 h 128"/>
                <a:gd name="T44" fmla="*/ 104 w 128"/>
                <a:gd name="T45" fmla="*/ 68 h 128"/>
                <a:gd name="T46" fmla="*/ 118 w 128"/>
                <a:gd name="T47" fmla="*/ 75 h 128"/>
                <a:gd name="T48" fmla="*/ 100 w 128"/>
                <a:gd name="T49" fmla="*/ 84 h 128"/>
                <a:gd name="T50" fmla="*/ 100 w 128"/>
                <a:gd name="T51" fmla="*/ 88 h 128"/>
                <a:gd name="T52" fmla="*/ 113 w 128"/>
                <a:gd name="T53" fmla="*/ 96 h 128"/>
                <a:gd name="T54" fmla="*/ 96 w 128"/>
                <a:gd name="T55" fmla="*/ 104 h 128"/>
                <a:gd name="T56" fmla="*/ 96 w 128"/>
                <a:gd name="T57" fmla="*/ 108 h 128"/>
                <a:gd name="T58" fmla="*/ 107 w 128"/>
                <a:gd name="T59" fmla="*/ 114 h 128"/>
                <a:gd name="T60" fmla="*/ 98 w 128"/>
                <a:gd name="T61" fmla="*/ 120 h 128"/>
                <a:gd name="T62" fmla="*/ 54 w 128"/>
                <a:gd name="T63" fmla="*/ 117 h 128"/>
                <a:gd name="T64" fmla="*/ 32 w 128"/>
                <a:gd name="T65" fmla="*/ 110 h 128"/>
                <a:gd name="T66" fmla="*/ 35 w 128"/>
                <a:gd name="T67" fmla="*/ 50 h 128"/>
                <a:gd name="T68" fmla="*/ 60 w 128"/>
                <a:gd name="T69" fmla="*/ 12 h 128"/>
                <a:gd name="T70" fmla="*/ 76 w 128"/>
                <a:gd name="T71" fmla="*/ 27 h 128"/>
                <a:gd name="T72" fmla="*/ 115 w 128"/>
                <a:gd name="T73" fmla="*/ 50 h 128"/>
                <a:gd name="T74" fmla="*/ 120 w 128"/>
                <a:gd name="T75" fmla="*/ 5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8" h="128">
                  <a:moveTo>
                    <a:pt x="117" y="42"/>
                  </a:moveTo>
                  <a:cubicBezTo>
                    <a:pt x="112" y="41"/>
                    <a:pt x="100" y="41"/>
                    <a:pt x="83" y="40"/>
                  </a:cubicBezTo>
                  <a:cubicBezTo>
                    <a:pt x="84" y="36"/>
                    <a:pt x="84" y="33"/>
                    <a:pt x="84" y="27"/>
                  </a:cubicBezTo>
                  <a:cubicBezTo>
                    <a:pt x="84" y="13"/>
                    <a:pt x="73" y="0"/>
                    <a:pt x="64" y="0"/>
                  </a:cubicBezTo>
                  <a:cubicBezTo>
                    <a:pt x="58" y="0"/>
                    <a:pt x="52" y="5"/>
                    <a:pt x="52" y="12"/>
                  </a:cubicBezTo>
                  <a:cubicBezTo>
                    <a:pt x="52" y="20"/>
                    <a:pt x="50" y="34"/>
                    <a:pt x="36" y="41"/>
                  </a:cubicBezTo>
                  <a:cubicBezTo>
                    <a:pt x="35" y="41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0" y="41"/>
                    <a:pt x="27" y="40"/>
                    <a:pt x="24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6" y="40"/>
                    <a:pt x="0" y="45"/>
                    <a:pt x="0" y="52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23"/>
                    <a:pt x="6" y="128"/>
                    <a:pt x="12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9" y="128"/>
                    <a:pt x="33" y="125"/>
                    <a:pt x="35" y="121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35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9" y="122"/>
                    <a:pt x="43" y="123"/>
                    <a:pt x="52" y="125"/>
                  </a:cubicBezTo>
                  <a:cubicBezTo>
                    <a:pt x="54" y="126"/>
                    <a:pt x="65" y="128"/>
                    <a:pt x="76" y="128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105" y="128"/>
                    <a:pt x="110" y="125"/>
                    <a:pt x="113" y="120"/>
                  </a:cubicBezTo>
                  <a:cubicBezTo>
                    <a:pt x="113" y="120"/>
                    <a:pt x="114" y="118"/>
                    <a:pt x="114" y="116"/>
                  </a:cubicBezTo>
                  <a:cubicBezTo>
                    <a:pt x="115" y="114"/>
                    <a:pt x="115" y="112"/>
                    <a:pt x="114" y="109"/>
                  </a:cubicBezTo>
                  <a:cubicBezTo>
                    <a:pt x="119" y="106"/>
                    <a:pt x="120" y="102"/>
                    <a:pt x="121" y="99"/>
                  </a:cubicBezTo>
                  <a:cubicBezTo>
                    <a:pt x="122" y="94"/>
                    <a:pt x="122" y="90"/>
                    <a:pt x="121" y="88"/>
                  </a:cubicBezTo>
                  <a:cubicBezTo>
                    <a:pt x="123" y="85"/>
                    <a:pt x="125" y="82"/>
                    <a:pt x="126" y="77"/>
                  </a:cubicBezTo>
                  <a:cubicBezTo>
                    <a:pt x="127" y="73"/>
                    <a:pt x="126" y="70"/>
                    <a:pt x="125" y="67"/>
                  </a:cubicBezTo>
                  <a:cubicBezTo>
                    <a:pt x="127" y="65"/>
                    <a:pt x="128" y="61"/>
                    <a:pt x="128" y="58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28" y="57"/>
                    <a:pt x="128" y="57"/>
                    <a:pt x="128" y="56"/>
                  </a:cubicBezTo>
                  <a:cubicBezTo>
                    <a:pt x="128" y="51"/>
                    <a:pt x="125" y="44"/>
                    <a:pt x="117" y="42"/>
                  </a:cubicBezTo>
                  <a:moveTo>
                    <a:pt x="28" y="116"/>
                  </a:moveTo>
                  <a:cubicBezTo>
                    <a:pt x="28" y="118"/>
                    <a:pt x="26" y="120"/>
                    <a:pt x="24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0" y="120"/>
                    <a:pt x="8" y="118"/>
                    <a:pt x="8" y="116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0"/>
                    <a:pt x="10" y="48"/>
                    <a:pt x="12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6" y="48"/>
                    <a:pt x="28" y="50"/>
                    <a:pt x="28" y="52"/>
                  </a:cubicBezTo>
                  <a:lnTo>
                    <a:pt x="28" y="116"/>
                  </a:lnTo>
                  <a:close/>
                  <a:moveTo>
                    <a:pt x="120" y="58"/>
                  </a:moveTo>
                  <a:cubicBezTo>
                    <a:pt x="120" y="60"/>
                    <a:pt x="119" y="64"/>
                    <a:pt x="112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3" y="64"/>
                    <a:pt x="102" y="65"/>
                    <a:pt x="102" y="66"/>
                  </a:cubicBezTo>
                  <a:cubicBezTo>
                    <a:pt x="102" y="67"/>
                    <a:pt x="103" y="68"/>
                    <a:pt x="104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8" y="68"/>
                    <a:pt x="119" y="73"/>
                    <a:pt x="118" y="75"/>
                  </a:cubicBezTo>
                  <a:cubicBezTo>
                    <a:pt x="118" y="78"/>
                    <a:pt x="116" y="84"/>
                    <a:pt x="110" y="84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99" y="84"/>
                    <a:pt x="98" y="85"/>
                    <a:pt x="98" y="86"/>
                  </a:cubicBezTo>
                  <a:cubicBezTo>
                    <a:pt x="98" y="87"/>
                    <a:pt x="99" y="88"/>
                    <a:pt x="100" y="88"/>
                  </a:cubicBezTo>
                  <a:cubicBezTo>
                    <a:pt x="108" y="88"/>
                    <a:pt x="108" y="88"/>
                    <a:pt x="108" y="88"/>
                  </a:cubicBezTo>
                  <a:cubicBezTo>
                    <a:pt x="115" y="88"/>
                    <a:pt x="114" y="93"/>
                    <a:pt x="113" y="96"/>
                  </a:cubicBezTo>
                  <a:cubicBezTo>
                    <a:pt x="112" y="100"/>
                    <a:pt x="111" y="104"/>
                    <a:pt x="103" y="104"/>
                  </a:cubicBezTo>
                  <a:cubicBezTo>
                    <a:pt x="96" y="104"/>
                    <a:pt x="96" y="104"/>
                    <a:pt x="96" y="104"/>
                  </a:cubicBezTo>
                  <a:cubicBezTo>
                    <a:pt x="95" y="104"/>
                    <a:pt x="94" y="105"/>
                    <a:pt x="94" y="106"/>
                  </a:cubicBezTo>
                  <a:cubicBezTo>
                    <a:pt x="94" y="107"/>
                    <a:pt x="95" y="108"/>
                    <a:pt x="96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7" y="108"/>
                    <a:pt x="107" y="112"/>
                    <a:pt x="107" y="114"/>
                  </a:cubicBezTo>
                  <a:cubicBezTo>
                    <a:pt x="106" y="115"/>
                    <a:pt x="106" y="116"/>
                    <a:pt x="105" y="117"/>
                  </a:cubicBezTo>
                  <a:cubicBezTo>
                    <a:pt x="104" y="119"/>
                    <a:pt x="102" y="120"/>
                    <a:pt x="98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5" y="120"/>
                    <a:pt x="54" y="118"/>
                    <a:pt x="54" y="117"/>
                  </a:cubicBezTo>
                  <a:cubicBezTo>
                    <a:pt x="38" y="114"/>
                    <a:pt x="37" y="113"/>
                    <a:pt x="36" y="113"/>
                  </a:cubicBezTo>
                  <a:cubicBezTo>
                    <a:pt x="36" y="113"/>
                    <a:pt x="32" y="112"/>
                    <a:pt x="32" y="110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2"/>
                    <a:pt x="33" y="51"/>
                    <a:pt x="35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55" y="42"/>
                    <a:pt x="60" y="26"/>
                    <a:pt x="60" y="12"/>
                  </a:cubicBezTo>
                  <a:cubicBezTo>
                    <a:pt x="60" y="10"/>
                    <a:pt x="62" y="8"/>
                    <a:pt x="64" y="8"/>
                  </a:cubicBezTo>
                  <a:cubicBezTo>
                    <a:pt x="68" y="8"/>
                    <a:pt x="76" y="16"/>
                    <a:pt x="76" y="27"/>
                  </a:cubicBezTo>
                  <a:cubicBezTo>
                    <a:pt x="76" y="36"/>
                    <a:pt x="76" y="38"/>
                    <a:pt x="72" y="48"/>
                  </a:cubicBezTo>
                  <a:cubicBezTo>
                    <a:pt x="112" y="48"/>
                    <a:pt x="112" y="49"/>
                    <a:pt x="115" y="50"/>
                  </a:cubicBezTo>
                  <a:cubicBezTo>
                    <a:pt x="120" y="51"/>
                    <a:pt x="120" y="54"/>
                    <a:pt x="120" y="56"/>
                  </a:cubicBezTo>
                  <a:cubicBezTo>
                    <a:pt x="120" y="57"/>
                    <a:pt x="120" y="57"/>
                    <a:pt x="120" y="58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36"/>
            <p:cNvSpPr>
              <a:spLocks noEditPoints="1"/>
            </p:cNvSpPr>
            <p:nvPr/>
          </p:nvSpPr>
          <p:spPr bwMode="auto">
            <a:xfrm>
              <a:off x="10207625" y="1366838"/>
              <a:ext cx="58737" cy="58737"/>
            </a:xfrm>
            <a:custGeom>
              <a:avLst/>
              <a:gdLst>
                <a:gd name="T0" fmla="*/ 6 w 12"/>
                <a:gd name="T1" fmla="*/ 0 h 12"/>
                <a:gd name="T2" fmla="*/ 0 w 12"/>
                <a:gd name="T3" fmla="*/ 6 h 12"/>
                <a:gd name="T4" fmla="*/ 6 w 12"/>
                <a:gd name="T5" fmla="*/ 12 h 12"/>
                <a:gd name="T6" fmla="*/ 12 w 12"/>
                <a:gd name="T7" fmla="*/ 6 h 12"/>
                <a:gd name="T8" fmla="*/ 6 w 12"/>
                <a:gd name="T9" fmla="*/ 0 h 12"/>
                <a:gd name="T10" fmla="*/ 6 w 12"/>
                <a:gd name="T11" fmla="*/ 8 h 12"/>
                <a:gd name="T12" fmla="*/ 4 w 12"/>
                <a:gd name="T13" fmla="*/ 6 h 12"/>
                <a:gd name="T14" fmla="*/ 6 w 12"/>
                <a:gd name="T15" fmla="*/ 4 h 12"/>
                <a:gd name="T16" fmla="*/ 8 w 12"/>
                <a:gd name="T17" fmla="*/ 6 h 12"/>
                <a:gd name="T18" fmla="*/ 6 w 12"/>
                <a:gd name="T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2" y="9"/>
                    <a:pt x="12" y="6"/>
                  </a:cubicBezTo>
                  <a:cubicBezTo>
                    <a:pt x="12" y="3"/>
                    <a:pt x="10" y="0"/>
                    <a:pt x="6" y="0"/>
                  </a:cubicBezTo>
                  <a:moveTo>
                    <a:pt x="6" y="8"/>
                  </a:moveTo>
                  <a:cubicBezTo>
                    <a:pt x="5" y="8"/>
                    <a:pt x="4" y="7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7" y="4"/>
                    <a:pt x="8" y="5"/>
                    <a:pt x="8" y="6"/>
                  </a:cubicBezTo>
                  <a:cubicBezTo>
                    <a:pt x="8" y="7"/>
                    <a:pt x="7" y="8"/>
                    <a:pt x="6" y="8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" name="Freeform 114"/>
          <p:cNvSpPr>
            <a:spLocks/>
          </p:cNvSpPr>
          <p:nvPr/>
        </p:nvSpPr>
        <p:spPr bwMode="auto">
          <a:xfrm>
            <a:off x="7227393" y="1509576"/>
            <a:ext cx="609754" cy="638448"/>
          </a:xfrm>
          <a:custGeom>
            <a:avLst/>
            <a:gdLst>
              <a:gd name="T0" fmla="*/ 502 w 510"/>
              <a:gd name="T1" fmla="*/ 235 h 536"/>
              <a:gd name="T2" fmla="*/ 479 w 510"/>
              <a:gd name="T3" fmla="*/ 215 h 536"/>
              <a:gd name="T4" fmla="*/ 450 w 510"/>
              <a:gd name="T5" fmla="*/ 210 h 536"/>
              <a:gd name="T6" fmla="*/ 418 w 510"/>
              <a:gd name="T7" fmla="*/ 208 h 536"/>
              <a:gd name="T8" fmla="*/ 394 w 510"/>
              <a:gd name="T9" fmla="*/ 207 h 536"/>
              <a:gd name="T10" fmla="*/ 376 w 510"/>
              <a:gd name="T11" fmla="*/ 207 h 536"/>
              <a:gd name="T12" fmla="*/ 336 w 510"/>
              <a:gd name="T13" fmla="*/ 205 h 536"/>
              <a:gd name="T14" fmla="*/ 322 w 510"/>
              <a:gd name="T15" fmla="*/ 193 h 536"/>
              <a:gd name="T16" fmla="*/ 319 w 510"/>
              <a:gd name="T17" fmla="*/ 168 h 536"/>
              <a:gd name="T18" fmla="*/ 321 w 510"/>
              <a:gd name="T19" fmla="*/ 137 h 536"/>
              <a:gd name="T20" fmla="*/ 336 w 510"/>
              <a:gd name="T21" fmla="*/ 99 h 536"/>
              <a:gd name="T22" fmla="*/ 339 w 510"/>
              <a:gd name="T23" fmla="*/ 71 h 536"/>
              <a:gd name="T24" fmla="*/ 330 w 510"/>
              <a:gd name="T25" fmla="*/ 38 h 536"/>
              <a:gd name="T26" fmla="*/ 313 w 510"/>
              <a:gd name="T27" fmla="*/ 12 h 536"/>
              <a:gd name="T28" fmla="*/ 297 w 510"/>
              <a:gd name="T29" fmla="*/ 0 h 536"/>
              <a:gd name="T30" fmla="*/ 282 w 510"/>
              <a:gd name="T31" fmla="*/ 4 h 536"/>
              <a:gd name="T32" fmla="*/ 279 w 510"/>
              <a:gd name="T33" fmla="*/ 22 h 536"/>
              <a:gd name="T34" fmla="*/ 286 w 510"/>
              <a:gd name="T35" fmla="*/ 43 h 536"/>
              <a:gd name="T36" fmla="*/ 281 w 510"/>
              <a:gd name="T37" fmla="*/ 69 h 536"/>
              <a:gd name="T38" fmla="*/ 278 w 510"/>
              <a:gd name="T39" fmla="*/ 80 h 536"/>
              <a:gd name="T40" fmla="*/ 254 w 510"/>
              <a:gd name="T41" fmla="*/ 125 h 536"/>
              <a:gd name="T42" fmla="*/ 233 w 510"/>
              <a:gd name="T43" fmla="*/ 148 h 536"/>
              <a:gd name="T44" fmla="*/ 210 w 510"/>
              <a:gd name="T45" fmla="*/ 195 h 536"/>
              <a:gd name="T46" fmla="*/ 177 w 510"/>
              <a:gd name="T47" fmla="*/ 249 h 536"/>
              <a:gd name="T48" fmla="*/ 167 w 510"/>
              <a:gd name="T49" fmla="*/ 268 h 536"/>
              <a:gd name="T50" fmla="*/ 148 w 510"/>
              <a:gd name="T51" fmla="*/ 284 h 536"/>
              <a:gd name="T52" fmla="*/ 104 w 510"/>
              <a:gd name="T53" fmla="*/ 305 h 536"/>
              <a:gd name="T54" fmla="*/ 51 w 510"/>
              <a:gd name="T55" fmla="*/ 348 h 536"/>
              <a:gd name="T56" fmla="*/ 11 w 510"/>
              <a:gd name="T57" fmla="*/ 416 h 536"/>
              <a:gd name="T58" fmla="*/ 70 w 510"/>
              <a:gd name="T59" fmla="*/ 492 h 536"/>
              <a:gd name="T60" fmla="*/ 127 w 510"/>
              <a:gd name="T61" fmla="*/ 536 h 536"/>
              <a:gd name="T62" fmla="*/ 157 w 510"/>
              <a:gd name="T63" fmla="*/ 498 h 536"/>
              <a:gd name="T64" fmla="*/ 184 w 510"/>
              <a:gd name="T65" fmla="*/ 482 h 536"/>
              <a:gd name="T66" fmla="*/ 213 w 510"/>
              <a:gd name="T67" fmla="*/ 473 h 536"/>
              <a:gd name="T68" fmla="*/ 229 w 510"/>
              <a:gd name="T69" fmla="*/ 473 h 536"/>
              <a:gd name="T70" fmla="*/ 259 w 510"/>
              <a:gd name="T71" fmla="*/ 475 h 536"/>
              <a:gd name="T72" fmla="*/ 300 w 510"/>
              <a:gd name="T73" fmla="*/ 472 h 536"/>
              <a:gd name="T74" fmla="*/ 335 w 510"/>
              <a:gd name="T75" fmla="*/ 465 h 536"/>
              <a:gd name="T76" fmla="*/ 345 w 510"/>
              <a:gd name="T77" fmla="*/ 463 h 536"/>
              <a:gd name="T78" fmla="*/ 351 w 510"/>
              <a:gd name="T79" fmla="*/ 464 h 536"/>
              <a:gd name="T80" fmla="*/ 364 w 510"/>
              <a:gd name="T81" fmla="*/ 459 h 536"/>
              <a:gd name="T82" fmla="*/ 373 w 510"/>
              <a:gd name="T83" fmla="*/ 460 h 536"/>
              <a:gd name="T84" fmla="*/ 390 w 510"/>
              <a:gd name="T85" fmla="*/ 462 h 536"/>
              <a:gd name="T86" fmla="*/ 412 w 510"/>
              <a:gd name="T87" fmla="*/ 464 h 536"/>
              <a:gd name="T88" fmla="*/ 431 w 510"/>
              <a:gd name="T89" fmla="*/ 457 h 536"/>
              <a:gd name="T90" fmla="*/ 447 w 510"/>
              <a:gd name="T91" fmla="*/ 439 h 536"/>
              <a:gd name="T92" fmla="*/ 446 w 510"/>
              <a:gd name="T93" fmla="*/ 424 h 536"/>
              <a:gd name="T94" fmla="*/ 450 w 510"/>
              <a:gd name="T95" fmla="*/ 412 h 536"/>
              <a:gd name="T96" fmla="*/ 476 w 510"/>
              <a:gd name="T97" fmla="*/ 397 h 536"/>
              <a:gd name="T98" fmla="*/ 481 w 510"/>
              <a:gd name="T99" fmla="*/ 373 h 536"/>
              <a:gd name="T100" fmla="*/ 468 w 510"/>
              <a:gd name="T101" fmla="*/ 355 h 536"/>
              <a:gd name="T102" fmla="*/ 465 w 510"/>
              <a:gd name="T103" fmla="*/ 351 h 536"/>
              <a:gd name="T104" fmla="*/ 495 w 510"/>
              <a:gd name="T105" fmla="*/ 337 h 536"/>
              <a:gd name="T106" fmla="*/ 500 w 510"/>
              <a:gd name="T107" fmla="*/ 305 h 536"/>
              <a:gd name="T108" fmla="*/ 485 w 510"/>
              <a:gd name="T109" fmla="*/ 286 h 536"/>
              <a:gd name="T110" fmla="*/ 506 w 510"/>
              <a:gd name="T111" fmla="*/ 276 h 536"/>
              <a:gd name="T112" fmla="*/ 510 w 510"/>
              <a:gd name="T113" fmla="*/ 264 h 536"/>
              <a:gd name="T114" fmla="*/ 509 w 510"/>
              <a:gd name="T115" fmla="*/ 245 h 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10" h="536">
                <a:moveTo>
                  <a:pt x="509" y="245"/>
                </a:moveTo>
                <a:lnTo>
                  <a:pt x="509" y="245"/>
                </a:lnTo>
                <a:lnTo>
                  <a:pt x="506" y="240"/>
                </a:lnTo>
                <a:lnTo>
                  <a:pt x="502" y="235"/>
                </a:lnTo>
                <a:lnTo>
                  <a:pt x="494" y="227"/>
                </a:lnTo>
                <a:lnTo>
                  <a:pt x="494" y="227"/>
                </a:lnTo>
                <a:lnTo>
                  <a:pt x="484" y="218"/>
                </a:lnTo>
                <a:lnTo>
                  <a:pt x="479" y="215"/>
                </a:lnTo>
                <a:lnTo>
                  <a:pt x="472" y="212"/>
                </a:lnTo>
                <a:lnTo>
                  <a:pt x="472" y="212"/>
                </a:lnTo>
                <a:lnTo>
                  <a:pt x="462" y="211"/>
                </a:lnTo>
                <a:lnTo>
                  <a:pt x="450" y="210"/>
                </a:lnTo>
                <a:lnTo>
                  <a:pt x="437" y="210"/>
                </a:lnTo>
                <a:lnTo>
                  <a:pt x="426" y="210"/>
                </a:lnTo>
                <a:lnTo>
                  <a:pt x="426" y="210"/>
                </a:lnTo>
                <a:lnTo>
                  <a:pt x="418" y="208"/>
                </a:lnTo>
                <a:lnTo>
                  <a:pt x="410" y="207"/>
                </a:lnTo>
                <a:lnTo>
                  <a:pt x="410" y="207"/>
                </a:lnTo>
                <a:lnTo>
                  <a:pt x="403" y="207"/>
                </a:lnTo>
                <a:lnTo>
                  <a:pt x="394" y="207"/>
                </a:lnTo>
                <a:lnTo>
                  <a:pt x="394" y="207"/>
                </a:lnTo>
                <a:lnTo>
                  <a:pt x="385" y="207"/>
                </a:lnTo>
                <a:lnTo>
                  <a:pt x="376" y="207"/>
                </a:lnTo>
                <a:lnTo>
                  <a:pt x="376" y="207"/>
                </a:lnTo>
                <a:lnTo>
                  <a:pt x="355" y="207"/>
                </a:lnTo>
                <a:lnTo>
                  <a:pt x="345" y="207"/>
                </a:lnTo>
                <a:lnTo>
                  <a:pt x="336" y="205"/>
                </a:lnTo>
                <a:lnTo>
                  <a:pt x="336" y="205"/>
                </a:lnTo>
                <a:lnTo>
                  <a:pt x="329" y="200"/>
                </a:lnTo>
                <a:lnTo>
                  <a:pt x="325" y="197"/>
                </a:lnTo>
                <a:lnTo>
                  <a:pt x="322" y="193"/>
                </a:lnTo>
                <a:lnTo>
                  <a:pt x="322" y="193"/>
                </a:lnTo>
                <a:lnTo>
                  <a:pt x="321" y="187"/>
                </a:lnTo>
                <a:lnTo>
                  <a:pt x="320" y="179"/>
                </a:lnTo>
                <a:lnTo>
                  <a:pt x="320" y="179"/>
                </a:lnTo>
                <a:lnTo>
                  <a:pt x="319" y="168"/>
                </a:lnTo>
                <a:lnTo>
                  <a:pt x="319" y="158"/>
                </a:lnTo>
                <a:lnTo>
                  <a:pt x="319" y="148"/>
                </a:lnTo>
                <a:lnTo>
                  <a:pt x="321" y="137"/>
                </a:lnTo>
                <a:lnTo>
                  <a:pt x="321" y="137"/>
                </a:lnTo>
                <a:lnTo>
                  <a:pt x="325" y="124"/>
                </a:lnTo>
                <a:lnTo>
                  <a:pt x="330" y="111"/>
                </a:lnTo>
                <a:lnTo>
                  <a:pt x="330" y="111"/>
                </a:lnTo>
                <a:lnTo>
                  <a:pt x="336" y="99"/>
                </a:lnTo>
                <a:lnTo>
                  <a:pt x="337" y="91"/>
                </a:lnTo>
                <a:lnTo>
                  <a:pt x="339" y="84"/>
                </a:lnTo>
                <a:lnTo>
                  <a:pt x="339" y="84"/>
                </a:lnTo>
                <a:lnTo>
                  <a:pt x="339" y="71"/>
                </a:lnTo>
                <a:lnTo>
                  <a:pt x="336" y="60"/>
                </a:lnTo>
                <a:lnTo>
                  <a:pt x="334" y="48"/>
                </a:lnTo>
                <a:lnTo>
                  <a:pt x="330" y="38"/>
                </a:lnTo>
                <a:lnTo>
                  <a:pt x="330" y="38"/>
                </a:lnTo>
                <a:lnTo>
                  <a:pt x="325" y="28"/>
                </a:lnTo>
                <a:lnTo>
                  <a:pt x="320" y="19"/>
                </a:lnTo>
                <a:lnTo>
                  <a:pt x="320" y="19"/>
                </a:lnTo>
                <a:lnTo>
                  <a:pt x="313" y="12"/>
                </a:lnTo>
                <a:lnTo>
                  <a:pt x="311" y="8"/>
                </a:lnTo>
                <a:lnTo>
                  <a:pt x="306" y="4"/>
                </a:lnTo>
                <a:lnTo>
                  <a:pt x="302" y="2"/>
                </a:lnTo>
                <a:lnTo>
                  <a:pt x="297" y="0"/>
                </a:lnTo>
                <a:lnTo>
                  <a:pt x="291" y="0"/>
                </a:lnTo>
                <a:lnTo>
                  <a:pt x="285" y="3"/>
                </a:lnTo>
                <a:lnTo>
                  <a:pt x="285" y="3"/>
                </a:lnTo>
                <a:lnTo>
                  <a:pt x="282" y="4"/>
                </a:lnTo>
                <a:lnTo>
                  <a:pt x="279" y="8"/>
                </a:lnTo>
                <a:lnTo>
                  <a:pt x="278" y="11"/>
                </a:lnTo>
                <a:lnTo>
                  <a:pt x="278" y="14"/>
                </a:lnTo>
                <a:lnTo>
                  <a:pt x="279" y="22"/>
                </a:lnTo>
                <a:lnTo>
                  <a:pt x="281" y="31"/>
                </a:lnTo>
                <a:lnTo>
                  <a:pt x="281" y="31"/>
                </a:lnTo>
                <a:lnTo>
                  <a:pt x="285" y="40"/>
                </a:lnTo>
                <a:lnTo>
                  <a:pt x="286" y="43"/>
                </a:lnTo>
                <a:lnTo>
                  <a:pt x="286" y="47"/>
                </a:lnTo>
                <a:lnTo>
                  <a:pt x="286" y="47"/>
                </a:lnTo>
                <a:lnTo>
                  <a:pt x="285" y="58"/>
                </a:lnTo>
                <a:lnTo>
                  <a:pt x="281" y="69"/>
                </a:lnTo>
                <a:lnTo>
                  <a:pt x="281" y="69"/>
                </a:lnTo>
                <a:lnTo>
                  <a:pt x="279" y="75"/>
                </a:lnTo>
                <a:lnTo>
                  <a:pt x="278" y="80"/>
                </a:lnTo>
                <a:lnTo>
                  <a:pt x="278" y="80"/>
                </a:lnTo>
                <a:lnTo>
                  <a:pt x="267" y="104"/>
                </a:lnTo>
                <a:lnTo>
                  <a:pt x="261" y="115"/>
                </a:lnTo>
                <a:lnTo>
                  <a:pt x="254" y="125"/>
                </a:lnTo>
                <a:lnTo>
                  <a:pt x="254" y="125"/>
                </a:lnTo>
                <a:lnTo>
                  <a:pt x="247" y="133"/>
                </a:lnTo>
                <a:lnTo>
                  <a:pt x="240" y="140"/>
                </a:lnTo>
                <a:lnTo>
                  <a:pt x="240" y="140"/>
                </a:lnTo>
                <a:lnTo>
                  <a:pt x="233" y="148"/>
                </a:lnTo>
                <a:lnTo>
                  <a:pt x="228" y="157"/>
                </a:lnTo>
                <a:lnTo>
                  <a:pt x="228" y="157"/>
                </a:lnTo>
                <a:lnTo>
                  <a:pt x="218" y="176"/>
                </a:lnTo>
                <a:lnTo>
                  <a:pt x="210" y="195"/>
                </a:lnTo>
                <a:lnTo>
                  <a:pt x="210" y="195"/>
                </a:lnTo>
                <a:lnTo>
                  <a:pt x="203" y="208"/>
                </a:lnTo>
                <a:lnTo>
                  <a:pt x="195" y="222"/>
                </a:lnTo>
                <a:lnTo>
                  <a:pt x="177" y="249"/>
                </a:lnTo>
                <a:lnTo>
                  <a:pt x="177" y="249"/>
                </a:lnTo>
                <a:lnTo>
                  <a:pt x="172" y="259"/>
                </a:lnTo>
                <a:lnTo>
                  <a:pt x="167" y="268"/>
                </a:lnTo>
                <a:lnTo>
                  <a:pt x="167" y="268"/>
                </a:lnTo>
                <a:lnTo>
                  <a:pt x="164" y="273"/>
                </a:lnTo>
                <a:lnTo>
                  <a:pt x="157" y="278"/>
                </a:lnTo>
                <a:lnTo>
                  <a:pt x="157" y="278"/>
                </a:lnTo>
                <a:lnTo>
                  <a:pt x="148" y="284"/>
                </a:lnTo>
                <a:lnTo>
                  <a:pt x="138" y="289"/>
                </a:lnTo>
                <a:lnTo>
                  <a:pt x="117" y="299"/>
                </a:lnTo>
                <a:lnTo>
                  <a:pt x="117" y="299"/>
                </a:lnTo>
                <a:lnTo>
                  <a:pt x="104" y="305"/>
                </a:lnTo>
                <a:lnTo>
                  <a:pt x="92" y="314"/>
                </a:lnTo>
                <a:lnTo>
                  <a:pt x="69" y="333"/>
                </a:lnTo>
                <a:lnTo>
                  <a:pt x="69" y="333"/>
                </a:lnTo>
                <a:lnTo>
                  <a:pt x="51" y="348"/>
                </a:lnTo>
                <a:lnTo>
                  <a:pt x="34" y="363"/>
                </a:lnTo>
                <a:lnTo>
                  <a:pt x="0" y="395"/>
                </a:lnTo>
                <a:lnTo>
                  <a:pt x="0" y="395"/>
                </a:lnTo>
                <a:lnTo>
                  <a:pt x="11" y="416"/>
                </a:lnTo>
                <a:lnTo>
                  <a:pt x="24" y="436"/>
                </a:lnTo>
                <a:lnTo>
                  <a:pt x="38" y="457"/>
                </a:lnTo>
                <a:lnTo>
                  <a:pt x="53" y="475"/>
                </a:lnTo>
                <a:lnTo>
                  <a:pt x="70" y="492"/>
                </a:lnTo>
                <a:lnTo>
                  <a:pt x="88" y="508"/>
                </a:lnTo>
                <a:lnTo>
                  <a:pt x="107" y="523"/>
                </a:lnTo>
                <a:lnTo>
                  <a:pt x="127" y="536"/>
                </a:lnTo>
                <a:lnTo>
                  <a:pt x="127" y="536"/>
                </a:lnTo>
                <a:lnTo>
                  <a:pt x="138" y="522"/>
                </a:lnTo>
                <a:lnTo>
                  <a:pt x="148" y="508"/>
                </a:lnTo>
                <a:lnTo>
                  <a:pt x="148" y="508"/>
                </a:lnTo>
                <a:lnTo>
                  <a:pt x="157" y="498"/>
                </a:lnTo>
                <a:lnTo>
                  <a:pt x="162" y="494"/>
                </a:lnTo>
                <a:lnTo>
                  <a:pt x="167" y="491"/>
                </a:lnTo>
                <a:lnTo>
                  <a:pt x="167" y="491"/>
                </a:lnTo>
                <a:lnTo>
                  <a:pt x="184" y="482"/>
                </a:lnTo>
                <a:lnTo>
                  <a:pt x="193" y="478"/>
                </a:lnTo>
                <a:lnTo>
                  <a:pt x="204" y="475"/>
                </a:lnTo>
                <a:lnTo>
                  <a:pt x="204" y="475"/>
                </a:lnTo>
                <a:lnTo>
                  <a:pt x="213" y="473"/>
                </a:lnTo>
                <a:lnTo>
                  <a:pt x="213" y="473"/>
                </a:lnTo>
                <a:lnTo>
                  <a:pt x="220" y="473"/>
                </a:lnTo>
                <a:lnTo>
                  <a:pt x="229" y="473"/>
                </a:lnTo>
                <a:lnTo>
                  <a:pt x="229" y="473"/>
                </a:lnTo>
                <a:lnTo>
                  <a:pt x="245" y="473"/>
                </a:lnTo>
                <a:lnTo>
                  <a:pt x="245" y="473"/>
                </a:lnTo>
                <a:lnTo>
                  <a:pt x="259" y="475"/>
                </a:lnTo>
                <a:lnTo>
                  <a:pt x="259" y="475"/>
                </a:lnTo>
                <a:lnTo>
                  <a:pt x="268" y="475"/>
                </a:lnTo>
                <a:lnTo>
                  <a:pt x="278" y="475"/>
                </a:lnTo>
                <a:lnTo>
                  <a:pt x="300" y="472"/>
                </a:lnTo>
                <a:lnTo>
                  <a:pt x="300" y="472"/>
                </a:lnTo>
                <a:lnTo>
                  <a:pt x="312" y="469"/>
                </a:lnTo>
                <a:lnTo>
                  <a:pt x="325" y="465"/>
                </a:lnTo>
                <a:lnTo>
                  <a:pt x="325" y="465"/>
                </a:lnTo>
                <a:lnTo>
                  <a:pt x="335" y="465"/>
                </a:lnTo>
                <a:lnTo>
                  <a:pt x="340" y="465"/>
                </a:lnTo>
                <a:lnTo>
                  <a:pt x="344" y="465"/>
                </a:lnTo>
                <a:lnTo>
                  <a:pt x="344" y="465"/>
                </a:lnTo>
                <a:lnTo>
                  <a:pt x="345" y="463"/>
                </a:lnTo>
                <a:lnTo>
                  <a:pt x="345" y="463"/>
                </a:lnTo>
                <a:lnTo>
                  <a:pt x="349" y="464"/>
                </a:lnTo>
                <a:lnTo>
                  <a:pt x="351" y="464"/>
                </a:lnTo>
                <a:lnTo>
                  <a:pt x="351" y="464"/>
                </a:lnTo>
                <a:lnTo>
                  <a:pt x="355" y="464"/>
                </a:lnTo>
                <a:lnTo>
                  <a:pt x="358" y="462"/>
                </a:lnTo>
                <a:lnTo>
                  <a:pt x="360" y="460"/>
                </a:lnTo>
                <a:lnTo>
                  <a:pt x="364" y="459"/>
                </a:lnTo>
                <a:lnTo>
                  <a:pt x="364" y="459"/>
                </a:lnTo>
                <a:lnTo>
                  <a:pt x="368" y="459"/>
                </a:lnTo>
                <a:lnTo>
                  <a:pt x="373" y="460"/>
                </a:lnTo>
                <a:lnTo>
                  <a:pt x="373" y="460"/>
                </a:lnTo>
                <a:lnTo>
                  <a:pt x="382" y="462"/>
                </a:lnTo>
                <a:lnTo>
                  <a:pt x="382" y="462"/>
                </a:lnTo>
                <a:lnTo>
                  <a:pt x="390" y="462"/>
                </a:lnTo>
                <a:lnTo>
                  <a:pt x="390" y="462"/>
                </a:lnTo>
                <a:lnTo>
                  <a:pt x="400" y="463"/>
                </a:lnTo>
                <a:lnTo>
                  <a:pt x="407" y="464"/>
                </a:lnTo>
                <a:lnTo>
                  <a:pt x="412" y="464"/>
                </a:lnTo>
                <a:lnTo>
                  <a:pt x="412" y="464"/>
                </a:lnTo>
                <a:lnTo>
                  <a:pt x="417" y="463"/>
                </a:lnTo>
                <a:lnTo>
                  <a:pt x="422" y="462"/>
                </a:lnTo>
                <a:lnTo>
                  <a:pt x="431" y="457"/>
                </a:lnTo>
                <a:lnTo>
                  <a:pt x="431" y="457"/>
                </a:lnTo>
                <a:lnTo>
                  <a:pt x="437" y="453"/>
                </a:lnTo>
                <a:lnTo>
                  <a:pt x="443" y="447"/>
                </a:lnTo>
                <a:lnTo>
                  <a:pt x="446" y="443"/>
                </a:lnTo>
                <a:lnTo>
                  <a:pt x="447" y="439"/>
                </a:lnTo>
                <a:lnTo>
                  <a:pt x="447" y="434"/>
                </a:lnTo>
                <a:lnTo>
                  <a:pt x="447" y="428"/>
                </a:lnTo>
                <a:lnTo>
                  <a:pt x="447" y="428"/>
                </a:lnTo>
                <a:lnTo>
                  <a:pt x="446" y="424"/>
                </a:lnTo>
                <a:lnTo>
                  <a:pt x="444" y="420"/>
                </a:lnTo>
                <a:lnTo>
                  <a:pt x="441" y="414"/>
                </a:lnTo>
                <a:lnTo>
                  <a:pt x="441" y="414"/>
                </a:lnTo>
                <a:lnTo>
                  <a:pt x="450" y="412"/>
                </a:lnTo>
                <a:lnTo>
                  <a:pt x="457" y="410"/>
                </a:lnTo>
                <a:lnTo>
                  <a:pt x="465" y="407"/>
                </a:lnTo>
                <a:lnTo>
                  <a:pt x="471" y="402"/>
                </a:lnTo>
                <a:lnTo>
                  <a:pt x="476" y="397"/>
                </a:lnTo>
                <a:lnTo>
                  <a:pt x="480" y="391"/>
                </a:lnTo>
                <a:lnTo>
                  <a:pt x="481" y="382"/>
                </a:lnTo>
                <a:lnTo>
                  <a:pt x="481" y="373"/>
                </a:lnTo>
                <a:lnTo>
                  <a:pt x="481" y="373"/>
                </a:lnTo>
                <a:lnTo>
                  <a:pt x="480" y="368"/>
                </a:lnTo>
                <a:lnTo>
                  <a:pt x="476" y="363"/>
                </a:lnTo>
                <a:lnTo>
                  <a:pt x="468" y="355"/>
                </a:lnTo>
                <a:lnTo>
                  <a:pt x="468" y="355"/>
                </a:lnTo>
                <a:lnTo>
                  <a:pt x="466" y="353"/>
                </a:lnTo>
                <a:lnTo>
                  <a:pt x="466" y="352"/>
                </a:lnTo>
                <a:lnTo>
                  <a:pt x="465" y="351"/>
                </a:lnTo>
                <a:lnTo>
                  <a:pt x="465" y="351"/>
                </a:lnTo>
                <a:lnTo>
                  <a:pt x="473" y="349"/>
                </a:lnTo>
                <a:lnTo>
                  <a:pt x="482" y="347"/>
                </a:lnTo>
                <a:lnTo>
                  <a:pt x="489" y="342"/>
                </a:lnTo>
                <a:lnTo>
                  <a:pt x="495" y="337"/>
                </a:lnTo>
                <a:lnTo>
                  <a:pt x="499" y="331"/>
                </a:lnTo>
                <a:lnTo>
                  <a:pt x="501" y="323"/>
                </a:lnTo>
                <a:lnTo>
                  <a:pt x="502" y="314"/>
                </a:lnTo>
                <a:lnTo>
                  <a:pt x="500" y="305"/>
                </a:lnTo>
                <a:lnTo>
                  <a:pt x="500" y="305"/>
                </a:lnTo>
                <a:lnTo>
                  <a:pt x="497" y="299"/>
                </a:lnTo>
                <a:lnTo>
                  <a:pt x="494" y="295"/>
                </a:lnTo>
                <a:lnTo>
                  <a:pt x="485" y="286"/>
                </a:lnTo>
                <a:lnTo>
                  <a:pt x="485" y="286"/>
                </a:lnTo>
                <a:lnTo>
                  <a:pt x="492" y="284"/>
                </a:lnTo>
                <a:lnTo>
                  <a:pt x="500" y="281"/>
                </a:lnTo>
                <a:lnTo>
                  <a:pt x="506" y="276"/>
                </a:lnTo>
                <a:lnTo>
                  <a:pt x="507" y="273"/>
                </a:lnTo>
                <a:lnTo>
                  <a:pt x="509" y="270"/>
                </a:lnTo>
                <a:lnTo>
                  <a:pt x="509" y="270"/>
                </a:lnTo>
                <a:lnTo>
                  <a:pt x="510" y="264"/>
                </a:lnTo>
                <a:lnTo>
                  <a:pt x="510" y="258"/>
                </a:lnTo>
                <a:lnTo>
                  <a:pt x="510" y="250"/>
                </a:lnTo>
                <a:lnTo>
                  <a:pt x="509" y="245"/>
                </a:lnTo>
                <a:lnTo>
                  <a:pt x="509" y="245"/>
                </a:lnTo>
                <a:close/>
              </a:path>
            </a:pathLst>
          </a:custGeom>
          <a:solidFill>
            <a:srgbClr val="C6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38" name="组合 637"/>
          <p:cNvGrpSpPr/>
          <p:nvPr/>
        </p:nvGrpSpPr>
        <p:grpSpPr>
          <a:xfrm>
            <a:off x="7299366" y="2355850"/>
            <a:ext cx="509587" cy="441325"/>
            <a:chOff x="8369301" y="790575"/>
            <a:chExt cx="509587" cy="441325"/>
          </a:xfrm>
        </p:grpSpPr>
        <p:sp>
          <p:nvSpPr>
            <p:cNvPr id="639" name="Freeform 54"/>
            <p:cNvSpPr>
              <a:spLocks/>
            </p:cNvSpPr>
            <p:nvPr/>
          </p:nvSpPr>
          <p:spPr bwMode="auto">
            <a:xfrm>
              <a:off x="8369301" y="790575"/>
              <a:ext cx="373063" cy="441325"/>
            </a:xfrm>
            <a:custGeom>
              <a:avLst/>
              <a:gdLst>
                <a:gd name="T0" fmla="*/ 112 w 117"/>
                <a:gd name="T1" fmla="*/ 72 h 139"/>
                <a:gd name="T2" fmla="*/ 76 w 117"/>
                <a:gd name="T3" fmla="*/ 53 h 139"/>
                <a:gd name="T4" fmla="*/ 51 w 117"/>
                <a:gd name="T5" fmla="*/ 2 h 139"/>
                <a:gd name="T6" fmla="*/ 36 w 117"/>
                <a:gd name="T7" fmla="*/ 30 h 139"/>
                <a:gd name="T8" fmla="*/ 43 w 117"/>
                <a:gd name="T9" fmla="*/ 51 h 139"/>
                <a:gd name="T10" fmla="*/ 15 w 117"/>
                <a:gd name="T11" fmla="*/ 51 h 139"/>
                <a:gd name="T12" fmla="*/ 4 w 117"/>
                <a:gd name="T13" fmla="*/ 63 h 139"/>
                <a:gd name="T14" fmla="*/ 9 w 117"/>
                <a:gd name="T15" fmla="*/ 73 h 139"/>
                <a:gd name="T16" fmla="*/ 0 w 117"/>
                <a:gd name="T17" fmla="*/ 85 h 139"/>
                <a:gd name="T18" fmla="*/ 8 w 117"/>
                <a:gd name="T19" fmla="*/ 96 h 139"/>
                <a:gd name="T20" fmla="*/ 2 w 117"/>
                <a:gd name="T21" fmla="*/ 106 h 139"/>
                <a:gd name="T22" fmla="*/ 11 w 117"/>
                <a:gd name="T23" fmla="*/ 117 h 139"/>
                <a:gd name="T24" fmla="*/ 8 w 117"/>
                <a:gd name="T25" fmla="*/ 124 h 139"/>
                <a:gd name="T26" fmla="*/ 20 w 117"/>
                <a:gd name="T27" fmla="*/ 136 h 139"/>
                <a:gd name="T28" fmla="*/ 107 w 117"/>
                <a:gd name="T29" fmla="*/ 121 h 139"/>
                <a:gd name="T30" fmla="*/ 112 w 117"/>
                <a:gd name="T31" fmla="*/ 7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139">
                  <a:moveTo>
                    <a:pt x="112" y="72"/>
                  </a:moveTo>
                  <a:cubicBezTo>
                    <a:pt x="107" y="66"/>
                    <a:pt x="90" y="66"/>
                    <a:pt x="76" y="53"/>
                  </a:cubicBezTo>
                  <a:cubicBezTo>
                    <a:pt x="49" y="26"/>
                    <a:pt x="66" y="5"/>
                    <a:pt x="51" y="2"/>
                  </a:cubicBezTo>
                  <a:cubicBezTo>
                    <a:pt x="39" y="0"/>
                    <a:pt x="35" y="15"/>
                    <a:pt x="36" y="30"/>
                  </a:cubicBezTo>
                  <a:cubicBezTo>
                    <a:pt x="37" y="45"/>
                    <a:pt x="49" y="52"/>
                    <a:pt x="43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9" y="51"/>
                    <a:pt x="4" y="57"/>
                    <a:pt x="4" y="63"/>
                  </a:cubicBezTo>
                  <a:cubicBezTo>
                    <a:pt x="4" y="67"/>
                    <a:pt x="6" y="71"/>
                    <a:pt x="9" y="73"/>
                  </a:cubicBezTo>
                  <a:cubicBezTo>
                    <a:pt x="4" y="74"/>
                    <a:pt x="0" y="79"/>
                    <a:pt x="0" y="85"/>
                  </a:cubicBezTo>
                  <a:cubicBezTo>
                    <a:pt x="0" y="90"/>
                    <a:pt x="3" y="94"/>
                    <a:pt x="8" y="96"/>
                  </a:cubicBezTo>
                  <a:cubicBezTo>
                    <a:pt x="4" y="98"/>
                    <a:pt x="2" y="101"/>
                    <a:pt x="2" y="106"/>
                  </a:cubicBezTo>
                  <a:cubicBezTo>
                    <a:pt x="2" y="111"/>
                    <a:pt x="6" y="115"/>
                    <a:pt x="11" y="117"/>
                  </a:cubicBezTo>
                  <a:cubicBezTo>
                    <a:pt x="9" y="119"/>
                    <a:pt x="8" y="121"/>
                    <a:pt x="8" y="124"/>
                  </a:cubicBezTo>
                  <a:cubicBezTo>
                    <a:pt x="8" y="130"/>
                    <a:pt x="13" y="135"/>
                    <a:pt x="20" y="136"/>
                  </a:cubicBezTo>
                  <a:cubicBezTo>
                    <a:pt x="47" y="139"/>
                    <a:pt x="98" y="135"/>
                    <a:pt x="107" y="121"/>
                  </a:cubicBezTo>
                  <a:cubicBezTo>
                    <a:pt x="117" y="107"/>
                    <a:pt x="112" y="72"/>
                    <a:pt x="112" y="72"/>
                  </a:cubicBezTo>
                  <a:close/>
                </a:path>
              </a:pathLst>
            </a:custGeom>
            <a:solidFill>
              <a:srgbClr val="47A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55"/>
            <p:cNvSpPr>
              <a:spLocks/>
            </p:cNvSpPr>
            <p:nvPr/>
          </p:nvSpPr>
          <p:spPr bwMode="auto">
            <a:xfrm>
              <a:off x="8742363" y="1016000"/>
              <a:ext cx="136525" cy="184150"/>
            </a:xfrm>
            <a:custGeom>
              <a:avLst/>
              <a:gdLst>
                <a:gd name="T0" fmla="*/ 6 w 43"/>
                <a:gd name="T1" fmla="*/ 0 h 58"/>
                <a:gd name="T2" fmla="*/ 34 w 43"/>
                <a:gd name="T3" fmla="*/ 0 h 58"/>
                <a:gd name="T4" fmla="*/ 28 w 43"/>
                <a:gd name="T5" fmla="*/ 58 h 58"/>
                <a:gd name="T6" fmla="*/ 0 w 43"/>
                <a:gd name="T7" fmla="*/ 58 h 58"/>
                <a:gd name="T8" fmla="*/ 6 w 43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58">
                  <a:moveTo>
                    <a:pt x="6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43" y="39"/>
                    <a:pt x="28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12" y="31"/>
                    <a:pt x="6" y="0"/>
                  </a:cubicBezTo>
                  <a:close/>
                </a:path>
              </a:pathLst>
            </a:custGeom>
            <a:solidFill>
              <a:srgbClr val="47A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41" name="组合 640"/>
          <p:cNvGrpSpPr/>
          <p:nvPr/>
        </p:nvGrpSpPr>
        <p:grpSpPr>
          <a:xfrm>
            <a:off x="7315785" y="2957622"/>
            <a:ext cx="476750" cy="664045"/>
            <a:chOff x="8999538" y="904875"/>
            <a:chExt cx="266700" cy="371475"/>
          </a:xfrm>
        </p:grpSpPr>
        <p:sp>
          <p:nvSpPr>
            <p:cNvPr id="642" name="Freeform 67"/>
            <p:cNvSpPr>
              <a:spLocks/>
            </p:cNvSpPr>
            <p:nvPr/>
          </p:nvSpPr>
          <p:spPr bwMode="auto">
            <a:xfrm>
              <a:off x="8999538" y="904875"/>
              <a:ext cx="266700" cy="304800"/>
            </a:xfrm>
            <a:custGeom>
              <a:avLst/>
              <a:gdLst>
                <a:gd name="T0" fmla="*/ 84 w 84"/>
                <a:gd name="T1" fmla="*/ 50 h 96"/>
                <a:gd name="T2" fmla="*/ 76 w 84"/>
                <a:gd name="T3" fmla="*/ 40 h 96"/>
                <a:gd name="T4" fmla="*/ 70 w 84"/>
                <a:gd name="T5" fmla="*/ 44 h 96"/>
                <a:gd name="T6" fmla="*/ 62 w 84"/>
                <a:gd name="T7" fmla="*/ 38 h 96"/>
                <a:gd name="T8" fmla="*/ 56 w 84"/>
                <a:gd name="T9" fmla="*/ 42 h 96"/>
                <a:gd name="T10" fmla="*/ 49 w 84"/>
                <a:gd name="T11" fmla="*/ 36 h 96"/>
                <a:gd name="T12" fmla="*/ 43 w 84"/>
                <a:gd name="T13" fmla="*/ 39 h 96"/>
                <a:gd name="T14" fmla="*/ 43 w 84"/>
                <a:gd name="T15" fmla="*/ 10 h 96"/>
                <a:gd name="T16" fmla="*/ 35 w 84"/>
                <a:gd name="T17" fmla="*/ 0 h 96"/>
                <a:gd name="T18" fmla="*/ 27 w 84"/>
                <a:gd name="T19" fmla="*/ 12 h 96"/>
                <a:gd name="T20" fmla="*/ 27 w 84"/>
                <a:gd name="T21" fmla="*/ 61 h 96"/>
                <a:gd name="T22" fmla="*/ 18 w 84"/>
                <a:gd name="T23" fmla="*/ 49 h 96"/>
                <a:gd name="T24" fmla="*/ 4 w 84"/>
                <a:gd name="T25" fmla="*/ 45 h 96"/>
                <a:gd name="T26" fmla="*/ 4 w 84"/>
                <a:gd name="T27" fmla="*/ 56 h 96"/>
                <a:gd name="T28" fmla="*/ 19 w 84"/>
                <a:gd name="T29" fmla="*/ 78 h 96"/>
                <a:gd name="T30" fmla="*/ 53 w 84"/>
                <a:gd name="T31" fmla="*/ 96 h 96"/>
                <a:gd name="T32" fmla="*/ 77 w 84"/>
                <a:gd name="T33" fmla="*/ 86 h 96"/>
                <a:gd name="T34" fmla="*/ 82 w 84"/>
                <a:gd name="T35" fmla="*/ 70 h 96"/>
                <a:gd name="T36" fmla="*/ 84 w 84"/>
                <a:gd name="T37" fmla="*/ 5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96">
                  <a:moveTo>
                    <a:pt x="84" y="50"/>
                  </a:moveTo>
                  <a:cubicBezTo>
                    <a:pt x="84" y="44"/>
                    <a:pt x="81" y="40"/>
                    <a:pt x="76" y="40"/>
                  </a:cubicBezTo>
                  <a:cubicBezTo>
                    <a:pt x="73" y="40"/>
                    <a:pt x="71" y="42"/>
                    <a:pt x="70" y="44"/>
                  </a:cubicBezTo>
                  <a:cubicBezTo>
                    <a:pt x="69" y="41"/>
                    <a:pt x="66" y="38"/>
                    <a:pt x="62" y="38"/>
                  </a:cubicBezTo>
                  <a:cubicBezTo>
                    <a:pt x="60" y="38"/>
                    <a:pt x="57" y="40"/>
                    <a:pt x="56" y="42"/>
                  </a:cubicBezTo>
                  <a:cubicBezTo>
                    <a:pt x="55" y="38"/>
                    <a:pt x="52" y="36"/>
                    <a:pt x="49" y="36"/>
                  </a:cubicBezTo>
                  <a:cubicBezTo>
                    <a:pt x="46" y="36"/>
                    <a:pt x="44" y="37"/>
                    <a:pt x="43" y="39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5" y="0"/>
                    <a:pt x="35" y="0"/>
                  </a:cubicBezTo>
                  <a:cubicBezTo>
                    <a:pt x="26" y="0"/>
                    <a:pt x="27" y="12"/>
                    <a:pt x="27" y="12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5" y="58"/>
                    <a:pt x="18" y="49"/>
                  </a:cubicBezTo>
                  <a:cubicBezTo>
                    <a:pt x="11" y="41"/>
                    <a:pt x="7" y="42"/>
                    <a:pt x="4" y="45"/>
                  </a:cubicBezTo>
                  <a:cubicBezTo>
                    <a:pt x="0" y="48"/>
                    <a:pt x="2" y="52"/>
                    <a:pt x="4" y="56"/>
                  </a:cubicBezTo>
                  <a:cubicBezTo>
                    <a:pt x="7" y="59"/>
                    <a:pt x="14" y="71"/>
                    <a:pt x="19" y="78"/>
                  </a:cubicBezTo>
                  <a:cubicBezTo>
                    <a:pt x="27" y="89"/>
                    <a:pt x="37" y="95"/>
                    <a:pt x="53" y="96"/>
                  </a:cubicBezTo>
                  <a:cubicBezTo>
                    <a:pt x="69" y="96"/>
                    <a:pt x="75" y="89"/>
                    <a:pt x="77" y="86"/>
                  </a:cubicBezTo>
                  <a:cubicBezTo>
                    <a:pt x="80" y="80"/>
                    <a:pt x="81" y="75"/>
                    <a:pt x="82" y="70"/>
                  </a:cubicBezTo>
                  <a:cubicBezTo>
                    <a:pt x="84" y="64"/>
                    <a:pt x="84" y="53"/>
                    <a:pt x="84" y="50"/>
                  </a:cubicBezTo>
                  <a:close/>
                </a:path>
              </a:pathLst>
            </a:custGeom>
            <a:solidFill>
              <a:srgbClr val="47A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68"/>
            <p:cNvSpPr>
              <a:spLocks/>
            </p:cNvSpPr>
            <p:nvPr/>
          </p:nvSpPr>
          <p:spPr bwMode="auto">
            <a:xfrm>
              <a:off x="9101138" y="1206500"/>
              <a:ext cx="123825" cy="69850"/>
            </a:xfrm>
            <a:custGeom>
              <a:avLst/>
              <a:gdLst>
                <a:gd name="T0" fmla="*/ 0 w 39"/>
                <a:gd name="T1" fmla="*/ 0 h 22"/>
                <a:gd name="T2" fmla="*/ 0 w 39"/>
                <a:gd name="T3" fmla="*/ 14 h 22"/>
                <a:gd name="T4" fmla="*/ 39 w 39"/>
                <a:gd name="T5" fmla="*/ 15 h 22"/>
                <a:gd name="T6" fmla="*/ 39 w 39"/>
                <a:gd name="T7" fmla="*/ 2 h 22"/>
                <a:gd name="T8" fmla="*/ 0 w 3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2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5" y="22"/>
                    <a:pt x="39" y="15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21" y="9"/>
                    <a:pt x="0" y="0"/>
                  </a:cubicBezTo>
                  <a:close/>
                </a:path>
              </a:pathLst>
            </a:custGeom>
            <a:solidFill>
              <a:srgbClr val="47A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34" name="Freeform 27"/>
          <p:cNvSpPr>
            <a:spLocks noEditPoints="1"/>
          </p:cNvSpPr>
          <p:nvPr/>
        </p:nvSpPr>
        <p:spPr bwMode="auto">
          <a:xfrm>
            <a:off x="7247479" y="4926863"/>
            <a:ext cx="737426" cy="679655"/>
          </a:xfrm>
          <a:custGeom>
            <a:avLst/>
            <a:gdLst>
              <a:gd name="T0" fmla="*/ 339 w 625"/>
              <a:gd name="T1" fmla="*/ 527 h 577"/>
              <a:gd name="T2" fmla="*/ 351 w 625"/>
              <a:gd name="T3" fmla="*/ 490 h 577"/>
              <a:gd name="T4" fmla="*/ 307 w 625"/>
              <a:gd name="T5" fmla="*/ 429 h 577"/>
              <a:gd name="T6" fmla="*/ 320 w 625"/>
              <a:gd name="T7" fmla="*/ 391 h 577"/>
              <a:gd name="T8" fmla="*/ 279 w 625"/>
              <a:gd name="T9" fmla="*/ 331 h 577"/>
              <a:gd name="T10" fmla="*/ 319 w 625"/>
              <a:gd name="T11" fmla="*/ 271 h 577"/>
              <a:gd name="T12" fmla="*/ 307 w 625"/>
              <a:gd name="T13" fmla="*/ 242 h 577"/>
              <a:gd name="T14" fmla="*/ 306 w 625"/>
              <a:gd name="T15" fmla="*/ 233 h 577"/>
              <a:gd name="T16" fmla="*/ 329 w 625"/>
              <a:gd name="T17" fmla="*/ 184 h 577"/>
              <a:gd name="T18" fmla="*/ 366 w 625"/>
              <a:gd name="T19" fmla="*/ 169 h 577"/>
              <a:gd name="T20" fmla="*/ 356 w 625"/>
              <a:gd name="T21" fmla="*/ 31 h 577"/>
              <a:gd name="T22" fmla="*/ 292 w 625"/>
              <a:gd name="T23" fmla="*/ 58 h 577"/>
              <a:gd name="T24" fmla="*/ 185 w 625"/>
              <a:gd name="T25" fmla="*/ 173 h 577"/>
              <a:gd name="T26" fmla="*/ 162 w 625"/>
              <a:gd name="T27" fmla="*/ 189 h 577"/>
              <a:gd name="T28" fmla="*/ 128 w 625"/>
              <a:gd name="T29" fmla="*/ 252 h 577"/>
              <a:gd name="T30" fmla="*/ 15 w 625"/>
              <a:gd name="T31" fmla="*/ 253 h 577"/>
              <a:gd name="T32" fmla="*/ 0 w 625"/>
              <a:gd name="T33" fmla="*/ 268 h 577"/>
              <a:gd name="T34" fmla="*/ 1 w 625"/>
              <a:gd name="T35" fmla="*/ 529 h 577"/>
              <a:gd name="T36" fmla="*/ 17 w 625"/>
              <a:gd name="T37" fmla="*/ 545 h 577"/>
              <a:gd name="T38" fmla="*/ 139 w 625"/>
              <a:gd name="T39" fmla="*/ 544 h 577"/>
              <a:gd name="T40" fmla="*/ 185 w 625"/>
              <a:gd name="T41" fmla="*/ 577 h 577"/>
              <a:gd name="T42" fmla="*/ 363 w 625"/>
              <a:gd name="T43" fmla="*/ 576 h 577"/>
              <a:gd name="T44" fmla="*/ 339 w 625"/>
              <a:gd name="T45" fmla="*/ 527 h 577"/>
              <a:gd name="T46" fmla="*/ 331 w 625"/>
              <a:gd name="T47" fmla="*/ 233 h 577"/>
              <a:gd name="T48" fmla="*/ 370 w 625"/>
              <a:gd name="T49" fmla="*/ 273 h 577"/>
              <a:gd name="T50" fmla="*/ 565 w 625"/>
              <a:gd name="T51" fmla="*/ 272 h 577"/>
              <a:gd name="T52" fmla="*/ 604 w 625"/>
              <a:gd name="T53" fmla="*/ 232 h 577"/>
              <a:gd name="T54" fmla="*/ 565 w 625"/>
              <a:gd name="T55" fmla="*/ 192 h 577"/>
              <a:gd name="T56" fmla="*/ 369 w 625"/>
              <a:gd name="T57" fmla="*/ 193 h 577"/>
              <a:gd name="T58" fmla="*/ 331 w 625"/>
              <a:gd name="T59" fmla="*/ 233 h 577"/>
              <a:gd name="T60" fmla="*/ 585 w 625"/>
              <a:gd name="T61" fmla="*/ 290 h 577"/>
              <a:gd name="T62" fmla="*/ 342 w 625"/>
              <a:gd name="T63" fmla="*/ 291 h 577"/>
              <a:gd name="T64" fmla="*/ 303 w 625"/>
              <a:gd name="T65" fmla="*/ 331 h 577"/>
              <a:gd name="T66" fmla="*/ 342 w 625"/>
              <a:gd name="T67" fmla="*/ 371 h 577"/>
              <a:gd name="T68" fmla="*/ 586 w 625"/>
              <a:gd name="T69" fmla="*/ 370 h 577"/>
              <a:gd name="T70" fmla="*/ 625 w 625"/>
              <a:gd name="T71" fmla="*/ 329 h 577"/>
              <a:gd name="T72" fmla="*/ 585 w 625"/>
              <a:gd name="T73" fmla="*/ 290 h 577"/>
              <a:gd name="T74" fmla="*/ 566 w 625"/>
              <a:gd name="T75" fmla="*/ 388 h 577"/>
              <a:gd name="T76" fmla="*/ 370 w 625"/>
              <a:gd name="T77" fmla="*/ 389 h 577"/>
              <a:gd name="T78" fmla="*/ 331 w 625"/>
              <a:gd name="T79" fmla="*/ 429 h 577"/>
              <a:gd name="T80" fmla="*/ 370 w 625"/>
              <a:gd name="T81" fmla="*/ 468 h 577"/>
              <a:gd name="T82" fmla="*/ 566 w 625"/>
              <a:gd name="T83" fmla="*/ 468 h 577"/>
              <a:gd name="T84" fmla="*/ 605 w 625"/>
              <a:gd name="T85" fmla="*/ 427 h 577"/>
              <a:gd name="T86" fmla="*/ 566 w 625"/>
              <a:gd name="T87" fmla="*/ 388 h 577"/>
              <a:gd name="T88" fmla="*/ 520 w 625"/>
              <a:gd name="T89" fmla="*/ 486 h 577"/>
              <a:gd name="T90" fmla="*/ 402 w 625"/>
              <a:gd name="T91" fmla="*/ 487 h 577"/>
              <a:gd name="T92" fmla="*/ 364 w 625"/>
              <a:gd name="T93" fmla="*/ 527 h 577"/>
              <a:gd name="T94" fmla="*/ 403 w 625"/>
              <a:gd name="T95" fmla="*/ 566 h 577"/>
              <a:gd name="T96" fmla="*/ 521 w 625"/>
              <a:gd name="T97" fmla="*/ 566 h 577"/>
              <a:gd name="T98" fmla="*/ 560 w 625"/>
              <a:gd name="T99" fmla="*/ 526 h 577"/>
              <a:gd name="T100" fmla="*/ 520 w 625"/>
              <a:gd name="T101" fmla="*/ 486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25" h="577">
                <a:moveTo>
                  <a:pt x="339" y="527"/>
                </a:moveTo>
                <a:cubicBezTo>
                  <a:pt x="339" y="513"/>
                  <a:pt x="344" y="500"/>
                  <a:pt x="351" y="490"/>
                </a:cubicBezTo>
                <a:cubicBezTo>
                  <a:pt x="326" y="481"/>
                  <a:pt x="307" y="458"/>
                  <a:pt x="307" y="429"/>
                </a:cubicBezTo>
                <a:cubicBezTo>
                  <a:pt x="307" y="415"/>
                  <a:pt x="312" y="402"/>
                  <a:pt x="320" y="391"/>
                </a:cubicBezTo>
                <a:cubicBezTo>
                  <a:pt x="296" y="382"/>
                  <a:pt x="279" y="359"/>
                  <a:pt x="279" y="331"/>
                </a:cubicBezTo>
                <a:cubicBezTo>
                  <a:pt x="279" y="304"/>
                  <a:pt x="295" y="281"/>
                  <a:pt x="319" y="271"/>
                </a:cubicBezTo>
                <a:cubicBezTo>
                  <a:pt x="313" y="263"/>
                  <a:pt x="309" y="253"/>
                  <a:pt x="307" y="242"/>
                </a:cubicBezTo>
                <a:cubicBezTo>
                  <a:pt x="307" y="239"/>
                  <a:pt x="306" y="236"/>
                  <a:pt x="306" y="233"/>
                </a:cubicBezTo>
                <a:cubicBezTo>
                  <a:pt x="306" y="213"/>
                  <a:pt x="315" y="196"/>
                  <a:pt x="329" y="184"/>
                </a:cubicBezTo>
                <a:cubicBezTo>
                  <a:pt x="339" y="175"/>
                  <a:pt x="352" y="170"/>
                  <a:pt x="366" y="169"/>
                </a:cubicBezTo>
                <a:cubicBezTo>
                  <a:pt x="385" y="122"/>
                  <a:pt x="384" y="69"/>
                  <a:pt x="356" y="31"/>
                </a:cubicBezTo>
                <a:cubicBezTo>
                  <a:pt x="334" y="0"/>
                  <a:pt x="304" y="22"/>
                  <a:pt x="292" y="58"/>
                </a:cubicBezTo>
                <a:cubicBezTo>
                  <a:pt x="274" y="111"/>
                  <a:pt x="230" y="144"/>
                  <a:pt x="185" y="173"/>
                </a:cubicBezTo>
                <a:cubicBezTo>
                  <a:pt x="177" y="178"/>
                  <a:pt x="169" y="183"/>
                  <a:pt x="162" y="189"/>
                </a:cubicBezTo>
                <a:cubicBezTo>
                  <a:pt x="141" y="206"/>
                  <a:pt x="128" y="225"/>
                  <a:pt x="128" y="252"/>
                </a:cubicBezTo>
                <a:cubicBezTo>
                  <a:pt x="15" y="253"/>
                  <a:pt x="15" y="253"/>
                  <a:pt x="15" y="253"/>
                </a:cubicBezTo>
                <a:cubicBezTo>
                  <a:pt x="7" y="253"/>
                  <a:pt x="0" y="260"/>
                  <a:pt x="0" y="268"/>
                </a:cubicBezTo>
                <a:cubicBezTo>
                  <a:pt x="1" y="529"/>
                  <a:pt x="1" y="529"/>
                  <a:pt x="1" y="529"/>
                </a:cubicBezTo>
                <a:cubicBezTo>
                  <a:pt x="1" y="538"/>
                  <a:pt x="8" y="545"/>
                  <a:pt x="17" y="545"/>
                </a:cubicBezTo>
                <a:cubicBezTo>
                  <a:pt x="139" y="544"/>
                  <a:pt x="139" y="544"/>
                  <a:pt x="139" y="544"/>
                </a:cubicBezTo>
                <a:cubicBezTo>
                  <a:pt x="146" y="563"/>
                  <a:pt x="164" y="577"/>
                  <a:pt x="185" y="577"/>
                </a:cubicBezTo>
                <a:cubicBezTo>
                  <a:pt x="363" y="576"/>
                  <a:pt x="363" y="576"/>
                  <a:pt x="363" y="576"/>
                </a:cubicBezTo>
                <a:cubicBezTo>
                  <a:pt x="349" y="565"/>
                  <a:pt x="339" y="547"/>
                  <a:pt x="339" y="527"/>
                </a:cubicBezTo>
                <a:close/>
                <a:moveTo>
                  <a:pt x="331" y="233"/>
                </a:moveTo>
                <a:cubicBezTo>
                  <a:pt x="331" y="255"/>
                  <a:pt x="348" y="273"/>
                  <a:pt x="370" y="273"/>
                </a:cubicBezTo>
                <a:cubicBezTo>
                  <a:pt x="565" y="272"/>
                  <a:pt x="565" y="272"/>
                  <a:pt x="565" y="272"/>
                </a:cubicBezTo>
                <a:cubicBezTo>
                  <a:pt x="587" y="272"/>
                  <a:pt x="604" y="254"/>
                  <a:pt x="604" y="232"/>
                </a:cubicBezTo>
                <a:cubicBezTo>
                  <a:pt x="604" y="210"/>
                  <a:pt x="587" y="192"/>
                  <a:pt x="565" y="192"/>
                </a:cubicBezTo>
                <a:cubicBezTo>
                  <a:pt x="369" y="193"/>
                  <a:pt x="369" y="193"/>
                  <a:pt x="369" y="193"/>
                </a:cubicBezTo>
                <a:cubicBezTo>
                  <a:pt x="348" y="193"/>
                  <a:pt x="330" y="211"/>
                  <a:pt x="331" y="233"/>
                </a:cubicBezTo>
                <a:close/>
                <a:moveTo>
                  <a:pt x="585" y="290"/>
                </a:moveTo>
                <a:cubicBezTo>
                  <a:pt x="342" y="291"/>
                  <a:pt x="342" y="291"/>
                  <a:pt x="342" y="291"/>
                </a:cubicBezTo>
                <a:cubicBezTo>
                  <a:pt x="320" y="291"/>
                  <a:pt x="303" y="309"/>
                  <a:pt x="303" y="331"/>
                </a:cubicBezTo>
                <a:cubicBezTo>
                  <a:pt x="303" y="353"/>
                  <a:pt x="321" y="371"/>
                  <a:pt x="342" y="371"/>
                </a:cubicBezTo>
                <a:cubicBezTo>
                  <a:pt x="586" y="370"/>
                  <a:pt x="586" y="370"/>
                  <a:pt x="586" y="370"/>
                </a:cubicBezTo>
                <a:cubicBezTo>
                  <a:pt x="607" y="370"/>
                  <a:pt x="625" y="352"/>
                  <a:pt x="625" y="329"/>
                </a:cubicBezTo>
                <a:cubicBezTo>
                  <a:pt x="625" y="308"/>
                  <a:pt x="607" y="290"/>
                  <a:pt x="585" y="290"/>
                </a:cubicBezTo>
                <a:close/>
                <a:moveTo>
                  <a:pt x="566" y="388"/>
                </a:moveTo>
                <a:cubicBezTo>
                  <a:pt x="370" y="389"/>
                  <a:pt x="370" y="389"/>
                  <a:pt x="370" y="389"/>
                </a:cubicBezTo>
                <a:cubicBezTo>
                  <a:pt x="349" y="389"/>
                  <a:pt x="331" y="407"/>
                  <a:pt x="331" y="429"/>
                </a:cubicBezTo>
                <a:cubicBezTo>
                  <a:pt x="331" y="451"/>
                  <a:pt x="349" y="469"/>
                  <a:pt x="370" y="468"/>
                </a:cubicBezTo>
                <a:cubicBezTo>
                  <a:pt x="566" y="468"/>
                  <a:pt x="566" y="468"/>
                  <a:pt x="566" y="468"/>
                </a:cubicBezTo>
                <a:cubicBezTo>
                  <a:pt x="588" y="468"/>
                  <a:pt x="605" y="450"/>
                  <a:pt x="605" y="427"/>
                </a:cubicBezTo>
                <a:cubicBezTo>
                  <a:pt x="605" y="406"/>
                  <a:pt x="587" y="388"/>
                  <a:pt x="566" y="388"/>
                </a:cubicBezTo>
                <a:close/>
                <a:moveTo>
                  <a:pt x="520" y="486"/>
                </a:moveTo>
                <a:cubicBezTo>
                  <a:pt x="402" y="487"/>
                  <a:pt x="402" y="487"/>
                  <a:pt x="402" y="487"/>
                </a:cubicBezTo>
                <a:cubicBezTo>
                  <a:pt x="381" y="487"/>
                  <a:pt x="363" y="504"/>
                  <a:pt x="364" y="527"/>
                </a:cubicBezTo>
                <a:cubicBezTo>
                  <a:pt x="364" y="549"/>
                  <a:pt x="381" y="566"/>
                  <a:pt x="403" y="566"/>
                </a:cubicBezTo>
                <a:cubicBezTo>
                  <a:pt x="521" y="566"/>
                  <a:pt x="521" y="566"/>
                  <a:pt x="521" y="566"/>
                </a:cubicBezTo>
                <a:cubicBezTo>
                  <a:pt x="542" y="566"/>
                  <a:pt x="560" y="548"/>
                  <a:pt x="560" y="526"/>
                </a:cubicBezTo>
                <a:cubicBezTo>
                  <a:pt x="560" y="504"/>
                  <a:pt x="542" y="486"/>
                  <a:pt x="520" y="486"/>
                </a:cubicBezTo>
                <a:close/>
              </a:path>
            </a:pathLst>
          </a:custGeom>
          <a:solidFill>
            <a:srgbClr val="58AF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736" name="组合 735"/>
          <p:cNvGrpSpPr/>
          <p:nvPr/>
        </p:nvGrpSpPr>
        <p:grpSpPr>
          <a:xfrm>
            <a:off x="7261585" y="5764989"/>
            <a:ext cx="1667451" cy="986127"/>
            <a:chOff x="4529138" y="1208088"/>
            <a:chExt cx="2066925" cy="1222375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737" name="Freeform 5"/>
            <p:cNvSpPr>
              <a:spLocks/>
            </p:cNvSpPr>
            <p:nvPr/>
          </p:nvSpPr>
          <p:spPr bwMode="auto">
            <a:xfrm>
              <a:off x="4775200" y="1355725"/>
              <a:ext cx="1470025" cy="1074738"/>
            </a:xfrm>
            <a:custGeom>
              <a:avLst/>
              <a:gdLst>
                <a:gd name="T0" fmla="*/ 259 w 390"/>
                <a:gd name="T1" fmla="*/ 242 h 284"/>
                <a:gd name="T2" fmla="*/ 266 w 390"/>
                <a:gd name="T3" fmla="*/ 260 h 284"/>
                <a:gd name="T4" fmla="*/ 241 w 390"/>
                <a:gd name="T5" fmla="*/ 284 h 284"/>
                <a:gd name="T6" fmla="*/ 224 w 390"/>
                <a:gd name="T7" fmla="*/ 277 h 284"/>
                <a:gd name="T8" fmla="*/ 129 w 390"/>
                <a:gd name="T9" fmla="*/ 189 h 284"/>
                <a:gd name="T10" fmla="*/ 0 w 390"/>
                <a:gd name="T11" fmla="*/ 172 h 284"/>
                <a:gd name="T12" fmla="*/ 57 w 390"/>
                <a:gd name="T13" fmla="*/ 12 h 284"/>
                <a:gd name="T14" fmla="*/ 212 w 390"/>
                <a:gd name="T15" fmla="*/ 0 h 284"/>
                <a:gd name="T16" fmla="*/ 382 w 390"/>
                <a:gd name="T17" fmla="*/ 157 h 284"/>
                <a:gd name="T18" fmla="*/ 390 w 390"/>
                <a:gd name="T19" fmla="*/ 175 h 284"/>
                <a:gd name="T20" fmla="*/ 365 w 390"/>
                <a:gd name="T21" fmla="*/ 200 h 284"/>
                <a:gd name="T22" fmla="*/ 349 w 390"/>
                <a:gd name="T23" fmla="*/ 193 h 284"/>
                <a:gd name="T24" fmla="*/ 356 w 390"/>
                <a:gd name="T25" fmla="*/ 211 h 284"/>
                <a:gd name="T26" fmla="*/ 332 w 390"/>
                <a:gd name="T27" fmla="*/ 235 h 284"/>
                <a:gd name="T28" fmla="*/ 316 w 390"/>
                <a:gd name="T29" fmla="*/ 229 h 284"/>
                <a:gd name="T30" fmla="*/ 302 w 390"/>
                <a:gd name="T31" fmla="*/ 216 h 284"/>
                <a:gd name="T32" fmla="*/ 310 w 390"/>
                <a:gd name="T33" fmla="*/ 234 h 284"/>
                <a:gd name="T34" fmla="*/ 285 w 390"/>
                <a:gd name="T35" fmla="*/ 259 h 284"/>
                <a:gd name="T36" fmla="*/ 269 w 390"/>
                <a:gd name="T37" fmla="*/ 252 h 284"/>
                <a:gd name="T38" fmla="*/ 259 w 390"/>
                <a:gd name="T39" fmla="*/ 24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0" h="284">
                  <a:moveTo>
                    <a:pt x="259" y="242"/>
                  </a:moveTo>
                  <a:cubicBezTo>
                    <a:pt x="263" y="247"/>
                    <a:pt x="266" y="253"/>
                    <a:pt x="266" y="260"/>
                  </a:cubicBezTo>
                  <a:cubicBezTo>
                    <a:pt x="266" y="273"/>
                    <a:pt x="255" y="284"/>
                    <a:pt x="241" y="284"/>
                  </a:cubicBezTo>
                  <a:cubicBezTo>
                    <a:pt x="235" y="284"/>
                    <a:pt x="228" y="282"/>
                    <a:pt x="224" y="277"/>
                  </a:cubicBezTo>
                  <a:cubicBezTo>
                    <a:pt x="129" y="189"/>
                    <a:pt x="129" y="189"/>
                    <a:pt x="129" y="18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382" y="157"/>
                    <a:pt x="382" y="157"/>
                    <a:pt x="382" y="157"/>
                  </a:cubicBezTo>
                  <a:cubicBezTo>
                    <a:pt x="387" y="162"/>
                    <a:pt x="390" y="168"/>
                    <a:pt x="390" y="175"/>
                  </a:cubicBezTo>
                  <a:cubicBezTo>
                    <a:pt x="390" y="189"/>
                    <a:pt x="379" y="200"/>
                    <a:pt x="365" y="200"/>
                  </a:cubicBezTo>
                  <a:cubicBezTo>
                    <a:pt x="359" y="200"/>
                    <a:pt x="354" y="198"/>
                    <a:pt x="349" y="193"/>
                  </a:cubicBezTo>
                  <a:cubicBezTo>
                    <a:pt x="354" y="198"/>
                    <a:pt x="356" y="204"/>
                    <a:pt x="356" y="211"/>
                  </a:cubicBezTo>
                  <a:cubicBezTo>
                    <a:pt x="356" y="224"/>
                    <a:pt x="345" y="235"/>
                    <a:pt x="332" y="235"/>
                  </a:cubicBezTo>
                  <a:cubicBezTo>
                    <a:pt x="326" y="235"/>
                    <a:pt x="320" y="233"/>
                    <a:pt x="316" y="229"/>
                  </a:cubicBezTo>
                  <a:cubicBezTo>
                    <a:pt x="302" y="216"/>
                    <a:pt x="302" y="216"/>
                    <a:pt x="302" y="216"/>
                  </a:cubicBezTo>
                  <a:cubicBezTo>
                    <a:pt x="307" y="221"/>
                    <a:pt x="310" y="227"/>
                    <a:pt x="310" y="234"/>
                  </a:cubicBezTo>
                  <a:cubicBezTo>
                    <a:pt x="310" y="248"/>
                    <a:pt x="299" y="259"/>
                    <a:pt x="285" y="259"/>
                  </a:cubicBezTo>
                  <a:cubicBezTo>
                    <a:pt x="279" y="259"/>
                    <a:pt x="273" y="256"/>
                    <a:pt x="269" y="252"/>
                  </a:cubicBezTo>
                  <a:lnTo>
                    <a:pt x="259" y="242"/>
                  </a:lnTo>
                  <a:close/>
                </a:path>
              </a:pathLst>
            </a:custGeom>
            <a:grpFill/>
            <a:ln w="2222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6"/>
            <p:cNvSpPr>
              <a:spLocks/>
            </p:cNvSpPr>
            <p:nvPr/>
          </p:nvSpPr>
          <p:spPr bwMode="auto">
            <a:xfrm>
              <a:off x="4529138" y="1208088"/>
              <a:ext cx="471488" cy="1017588"/>
            </a:xfrm>
            <a:custGeom>
              <a:avLst/>
              <a:gdLst>
                <a:gd name="T0" fmla="*/ 0 w 297"/>
                <a:gd name="T1" fmla="*/ 0 h 641"/>
                <a:gd name="T2" fmla="*/ 297 w 297"/>
                <a:gd name="T3" fmla="*/ 102 h 641"/>
                <a:gd name="T4" fmla="*/ 107 w 297"/>
                <a:gd name="T5" fmla="*/ 641 h 641"/>
                <a:gd name="T6" fmla="*/ 0 w 297"/>
                <a:gd name="T7" fmla="*/ 608 h 641"/>
                <a:gd name="T8" fmla="*/ 0 w 297"/>
                <a:gd name="T9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641">
                  <a:moveTo>
                    <a:pt x="0" y="0"/>
                  </a:moveTo>
                  <a:lnTo>
                    <a:pt x="297" y="102"/>
                  </a:lnTo>
                  <a:lnTo>
                    <a:pt x="107" y="641"/>
                  </a:lnTo>
                  <a:lnTo>
                    <a:pt x="0" y="60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2222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7"/>
            <p:cNvSpPr>
              <a:spLocks/>
            </p:cNvSpPr>
            <p:nvPr/>
          </p:nvSpPr>
          <p:spPr bwMode="auto">
            <a:xfrm>
              <a:off x="6124575" y="1208088"/>
              <a:ext cx="471488" cy="1017588"/>
            </a:xfrm>
            <a:custGeom>
              <a:avLst/>
              <a:gdLst>
                <a:gd name="T0" fmla="*/ 297 w 297"/>
                <a:gd name="T1" fmla="*/ 0 h 641"/>
                <a:gd name="T2" fmla="*/ 0 w 297"/>
                <a:gd name="T3" fmla="*/ 102 h 641"/>
                <a:gd name="T4" fmla="*/ 190 w 297"/>
                <a:gd name="T5" fmla="*/ 641 h 641"/>
                <a:gd name="T6" fmla="*/ 297 w 297"/>
                <a:gd name="T7" fmla="*/ 608 h 641"/>
                <a:gd name="T8" fmla="*/ 297 w 297"/>
                <a:gd name="T9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641">
                  <a:moveTo>
                    <a:pt x="297" y="0"/>
                  </a:moveTo>
                  <a:lnTo>
                    <a:pt x="0" y="102"/>
                  </a:lnTo>
                  <a:lnTo>
                    <a:pt x="190" y="641"/>
                  </a:lnTo>
                  <a:lnTo>
                    <a:pt x="297" y="608"/>
                  </a:lnTo>
                  <a:lnTo>
                    <a:pt x="297" y="0"/>
                  </a:lnTo>
                  <a:close/>
                </a:path>
              </a:pathLst>
            </a:custGeom>
            <a:grpFill/>
            <a:ln w="2222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8"/>
            <p:cNvSpPr>
              <a:spLocks/>
            </p:cNvSpPr>
            <p:nvPr/>
          </p:nvSpPr>
          <p:spPr bwMode="auto">
            <a:xfrm>
              <a:off x="5856288" y="1873250"/>
              <a:ext cx="234950" cy="215900"/>
            </a:xfrm>
            <a:custGeom>
              <a:avLst/>
              <a:gdLst>
                <a:gd name="T0" fmla="*/ 0 w 148"/>
                <a:gd name="T1" fmla="*/ 0 h 136"/>
                <a:gd name="T2" fmla="*/ 148 w 148"/>
                <a:gd name="T3" fmla="*/ 136 h 136"/>
                <a:gd name="T4" fmla="*/ 0 w 148"/>
                <a:gd name="T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8" h="136">
                  <a:moveTo>
                    <a:pt x="0" y="0"/>
                  </a:moveTo>
                  <a:lnTo>
                    <a:pt x="148" y="13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Line 9"/>
            <p:cNvSpPr>
              <a:spLocks noChangeShapeType="1"/>
            </p:cNvSpPr>
            <p:nvPr/>
          </p:nvSpPr>
          <p:spPr bwMode="auto">
            <a:xfrm>
              <a:off x="5856288" y="1873250"/>
              <a:ext cx="234950" cy="215900"/>
            </a:xfrm>
            <a:prstGeom prst="line">
              <a:avLst/>
            </a:prstGeom>
            <a:grpFill/>
            <a:ln w="222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10"/>
            <p:cNvSpPr>
              <a:spLocks/>
            </p:cNvSpPr>
            <p:nvPr/>
          </p:nvSpPr>
          <p:spPr bwMode="auto">
            <a:xfrm>
              <a:off x="5694363" y="1971675"/>
              <a:ext cx="222250" cy="204788"/>
            </a:xfrm>
            <a:custGeom>
              <a:avLst/>
              <a:gdLst>
                <a:gd name="T0" fmla="*/ 0 w 140"/>
                <a:gd name="T1" fmla="*/ 0 h 129"/>
                <a:gd name="T2" fmla="*/ 140 w 140"/>
                <a:gd name="T3" fmla="*/ 129 h 129"/>
                <a:gd name="T4" fmla="*/ 0 w 140"/>
                <a:gd name="T5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0" h="129">
                  <a:moveTo>
                    <a:pt x="0" y="0"/>
                  </a:moveTo>
                  <a:lnTo>
                    <a:pt x="140" y="12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Line 11"/>
            <p:cNvSpPr>
              <a:spLocks noChangeShapeType="1"/>
            </p:cNvSpPr>
            <p:nvPr/>
          </p:nvSpPr>
          <p:spPr bwMode="auto">
            <a:xfrm>
              <a:off x="5694363" y="1971675"/>
              <a:ext cx="222250" cy="204788"/>
            </a:xfrm>
            <a:prstGeom prst="line">
              <a:avLst/>
            </a:prstGeom>
            <a:grpFill/>
            <a:ln w="222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12"/>
            <p:cNvSpPr>
              <a:spLocks/>
            </p:cNvSpPr>
            <p:nvPr/>
          </p:nvSpPr>
          <p:spPr bwMode="auto">
            <a:xfrm>
              <a:off x="5916613" y="2176463"/>
              <a:ext cx="46038" cy="41275"/>
            </a:xfrm>
            <a:custGeom>
              <a:avLst/>
              <a:gdLst>
                <a:gd name="T0" fmla="*/ 0 w 29"/>
                <a:gd name="T1" fmla="*/ 0 h 26"/>
                <a:gd name="T2" fmla="*/ 29 w 29"/>
                <a:gd name="T3" fmla="*/ 26 h 26"/>
                <a:gd name="T4" fmla="*/ 0 w 29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6">
                  <a:moveTo>
                    <a:pt x="0" y="0"/>
                  </a:moveTo>
                  <a:lnTo>
                    <a:pt x="29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Line 13"/>
            <p:cNvSpPr>
              <a:spLocks noChangeShapeType="1"/>
            </p:cNvSpPr>
            <p:nvPr/>
          </p:nvSpPr>
          <p:spPr bwMode="auto">
            <a:xfrm>
              <a:off x="5916613" y="2176463"/>
              <a:ext cx="46038" cy="41275"/>
            </a:xfrm>
            <a:prstGeom prst="line">
              <a:avLst/>
            </a:prstGeom>
            <a:grpFill/>
            <a:ln w="222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14"/>
            <p:cNvSpPr>
              <a:spLocks/>
            </p:cNvSpPr>
            <p:nvPr/>
          </p:nvSpPr>
          <p:spPr bwMode="auto">
            <a:xfrm>
              <a:off x="5562600" y="2097088"/>
              <a:ext cx="188913" cy="173038"/>
            </a:xfrm>
            <a:custGeom>
              <a:avLst/>
              <a:gdLst>
                <a:gd name="T0" fmla="*/ 0 w 119"/>
                <a:gd name="T1" fmla="*/ 0 h 109"/>
                <a:gd name="T2" fmla="*/ 119 w 119"/>
                <a:gd name="T3" fmla="*/ 109 h 109"/>
                <a:gd name="T4" fmla="*/ 0 w 119"/>
                <a:gd name="T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9" h="109">
                  <a:moveTo>
                    <a:pt x="0" y="0"/>
                  </a:moveTo>
                  <a:lnTo>
                    <a:pt x="119" y="10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Line 15"/>
            <p:cNvSpPr>
              <a:spLocks noChangeShapeType="1"/>
            </p:cNvSpPr>
            <p:nvPr/>
          </p:nvSpPr>
          <p:spPr bwMode="auto">
            <a:xfrm>
              <a:off x="5562600" y="2097088"/>
              <a:ext cx="188913" cy="173038"/>
            </a:xfrm>
            <a:prstGeom prst="line">
              <a:avLst/>
            </a:prstGeom>
            <a:grpFill/>
            <a:ln w="222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16"/>
            <p:cNvSpPr>
              <a:spLocks/>
            </p:cNvSpPr>
            <p:nvPr/>
          </p:nvSpPr>
          <p:spPr bwMode="auto">
            <a:xfrm>
              <a:off x="5329238" y="1344613"/>
              <a:ext cx="1003300" cy="642938"/>
            </a:xfrm>
            <a:custGeom>
              <a:avLst/>
              <a:gdLst>
                <a:gd name="T0" fmla="*/ 212 w 266"/>
                <a:gd name="T1" fmla="*/ 11 h 170"/>
                <a:gd name="T2" fmla="*/ 80 w 266"/>
                <a:gd name="T3" fmla="*/ 1 h 170"/>
                <a:gd name="T4" fmla="*/ 37 w 266"/>
                <a:gd name="T5" fmla="*/ 24 h 170"/>
                <a:gd name="T6" fmla="*/ 0 w 266"/>
                <a:gd name="T7" fmla="*/ 105 h 170"/>
                <a:gd name="T8" fmla="*/ 62 w 266"/>
                <a:gd name="T9" fmla="*/ 96 h 170"/>
                <a:gd name="T10" fmla="*/ 83 w 266"/>
                <a:gd name="T11" fmla="*/ 50 h 170"/>
                <a:gd name="T12" fmla="*/ 118 w 266"/>
                <a:gd name="T13" fmla="*/ 52 h 170"/>
                <a:gd name="T14" fmla="*/ 246 w 266"/>
                <a:gd name="T15" fmla="*/ 170 h 170"/>
                <a:gd name="T16" fmla="*/ 266 w 266"/>
                <a:gd name="T17" fmla="*/ 163 h 170"/>
                <a:gd name="T18" fmla="*/ 212 w 266"/>
                <a:gd name="T19" fmla="*/ 1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6" h="170">
                  <a:moveTo>
                    <a:pt x="212" y="11"/>
                  </a:moveTo>
                  <a:cubicBezTo>
                    <a:pt x="80" y="1"/>
                    <a:pt x="80" y="1"/>
                    <a:pt x="80" y="1"/>
                  </a:cubicBezTo>
                  <a:cubicBezTo>
                    <a:pt x="62" y="0"/>
                    <a:pt x="46" y="4"/>
                    <a:pt x="37" y="24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10" y="118"/>
                    <a:pt x="46" y="128"/>
                    <a:pt x="62" y="96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118" y="52"/>
                    <a:pt x="118" y="52"/>
                    <a:pt x="118" y="52"/>
                  </a:cubicBezTo>
                  <a:cubicBezTo>
                    <a:pt x="246" y="170"/>
                    <a:pt x="246" y="170"/>
                    <a:pt x="246" y="170"/>
                  </a:cubicBezTo>
                  <a:cubicBezTo>
                    <a:pt x="266" y="163"/>
                    <a:pt x="266" y="163"/>
                    <a:pt x="266" y="163"/>
                  </a:cubicBezTo>
                  <a:lnTo>
                    <a:pt x="212" y="11"/>
                  </a:lnTo>
                  <a:close/>
                </a:path>
              </a:pathLst>
            </a:custGeom>
            <a:grpFill/>
            <a:ln w="2222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17"/>
            <p:cNvSpPr>
              <a:spLocks/>
            </p:cNvSpPr>
            <p:nvPr/>
          </p:nvSpPr>
          <p:spPr bwMode="auto">
            <a:xfrm>
              <a:off x="5219700" y="1930400"/>
              <a:ext cx="241300" cy="358775"/>
            </a:xfrm>
            <a:custGeom>
              <a:avLst/>
              <a:gdLst>
                <a:gd name="T0" fmla="*/ 63 w 64"/>
                <a:gd name="T1" fmla="*/ 32 h 95"/>
                <a:gd name="T2" fmla="*/ 64 w 64"/>
                <a:gd name="T3" fmla="*/ 24 h 95"/>
                <a:gd name="T4" fmla="*/ 39 w 64"/>
                <a:gd name="T5" fmla="*/ 0 h 95"/>
                <a:gd name="T6" fmla="*/ 16 w 64"/>
                <a:gd name="T7" fmla="*/ 17 h 95"/>
                <a:gd name="T8" fmla="*/ 1 w 64"/>
                <a:gd name="T9" fmla="*/ 63 h 95"/>
                <a:gd name="T10" fmla="*/ 0 w 64"/>
                <a:gd name="T11" fmla="*/ 70 h 95"/>
                <a:gd name="T12" fmla="*/ 25 w 64"/>
                <a:gd name="T13" fmla="*/ 95 h 95"/>
                <a:gd name="T14" fmla="*/ 48 w 64"/>
                <a:gd name="T15" fmla="*/ 77 h 95"/>
                <a:gd name="T16" fmla="*/ 63 w 64"/>
                <a:gd name="T17" fmla="*/ 3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95">
                  <a:moveTo>
                    <a:pt x="63" y="32"/>
                  </a:moveTo>
                  <a:cubicBezTo>
                    <a:pt x="63" y="30"/>
                    <a:pt x="64" y="27"/>
                    <a:pt x="64" y="24"/>
                  </a:cubicBezTo>
                  <a:cubicBezTo>
                    <a:pt x="64" y="11"/>
                    <a:pt x="53" y="0"/>
                    <a:pt x="39" y="0"/>
                  </a:cubicBezTo>
                  <a:cubicBezTo>
                    <a:pt x="28" y="0"/>
                    <a:pt x="19" y="7"/>
                    <a:pt x="16" y="17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5"/>
                    <a:pt x="0" y="68"/>
                    <a:pt x="0" y="70"/>
                  </a:cubicBezTo>
                  <a:cubicBezTo>
                    <a:pt x="0" y="84"/>
                    <a:pt x="11" y="95"/>
                    <a:pt x="25" y="95"/>
                  </a:cubicBezTo>
                  <a:cubicBezTo>
                    <a:pt x="36" y="95"/>
                    <a:pt x="45" y="87"/>
                    <a:pt x="48" y="77"/>
                  </a:cubicBezTo>
                  <a:lnTo>
                    <a:pt x="63" y="32"/>
                  </a:lnTo>
                  <a:close/>
                </a:path>
              </a:pathLst>
            </a:custGeom>
            <a:grpFill/>
            <a:ln w="2222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18"/>
            <p:cNvSpPr>
              <a:spLocks/>
            </p:cNvSpPr>
            <p:nvPr/>
          </p:nvSpPr>
          <p:spPr bwMode="auto">
            <a:xfrm>
              <a:off x="5046663" y="1870075"/>
              <a:ext cx="236538" cy="358775"/>
            </a:xfrm>
            <a:custGeom>
              <a:avLst/>
              <a:gdLst>
                <a:gd name="T0" fmla="*/ 62 w 63"/>
                <a:gd name="T1" fmla="*/ 33 h 95"/>
                <a:gd name="T2" fmla="*/ 63 w 63"/>
                <a:gd name="T3" fmla="*/ 25 h 95"/>
                <a:gd name="T4" fmla="*/ 39 w 63"/>
                <a:gd name="T5" fmla="*/ 0 h 95"/>
                <a:gd name="T6" fmla="*/ 15 w 63"/>
                <a:gd name="T7" fmla="*/ 18 h 95"/>
                <a:gd name="T8" fmla="*/ 1 w 63"/>
                <a:gd name="T9" fmla="*/ 64 h 95"/>
                <a:gd name="T10" fmla="*/ 0 w 63"/>
                <a:gd name="T11" fmla="*/ 71 h 95"/>
                <a:gd name="T12" fmla="*/ 24 w 63"/>
                <a:gd name="T13" fmla="*/ 95 h 95"/>
                <a:gd name="T14" fmla="*/ 48 w 63"/>
                <a:gd name="T15" fmla="*/ 78 h 95"/>
                <a:gd name="T16" fmla="*/ 62 w 63"/>
                <a:gd name="T17" fmla="*/ 3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95">
                  <a:moveTo>
                    <a:pt x="62" y="33"/>
                  </a:moveTo>
                  <a:cubicBezTo>
                    <a:pt x="63" y="30"/>
                    <a:pt x="63" y="28"/>
                    <a:pt x="63" y="25"/>
                  </a:cubicBezTo>
                  <a:cubicBezTo>
                    <a:pt x="63" y="11"/>
                    <a:pt x="52" y="0"/>
                    <a:pt x="39" y="0"/>
                  </a:cubicBezTo>
                  <a:cubicBezTo>
                    <a:pt x="27" y="0"/>
                    <a:pt x="18" y="8"/>
                    <a:pt x="15" y="18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0" y="66"/>
                    <a:pt x="0" y="68"/>
                    <a:pt x="0" y="71"/>
                  </a:cubicBezTo>
                  <a:cubicBezTo>
                    <a:pt x="0" y="84"/>
                    <a:pt x="11" y="95"/>
                    <a:pt x="24" y="95"/>
                  </a:cubicBezTo>
                  <a:cubicBezTo>
                    <a:pt x="35" y="95"/>
                    <a:pt x="44" y="88"/>
                    <a:pt x="48" y="78"/>
                  </a:cubicBezTo>
                  <a:lnTo>
                    <a:pt x="62" y="33"/>
                  </a:lnTo>
                  <a:close/>
                </a:path>
              </a:pathLst>
            </a:custGeom>
            <a:grpFill/>
            <a:ln w="2222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19"/>
            <p:cNvSpPr>
              <a:spLocks/>
            </p:cNvSpPr>
            <p:nvPr/>
          </p:nvSpPr>
          <p:spPr bwMode="auto">
            <a:xfrm>
              <a:off x="4879975" y="1831975"/>
              <a:ext cx="222250" cy="303213"/>
            </a:xfrm>
            <a:custGeom>
              <a:avLst/>
              <a:gdLst>
                <a:gd name="T0" fmla="*/ 57 w 59"/>
                <a:gd name="T1" fmla="*/ 33 h 80"/>
                <a:gd name="T2" fmla="*/ 59 w 59"/>
                <a:gd name="T3" fmla="*/ 25 h 80"/>
                <a:gd name="T4" fmla="*/ 34 w 59"/>
                <a:gd name="T5" fmla="*/ 0 h 80"/>
                <a:gd name="T6" fmla="*/ 11 w 59"/>
                <a:gd name="T7" fmla="*/ 18 h 80"/>
                <a:gd name="T8" fmla="*/ 1 w 59"/>
                <a:gd name="T9" fmla="*/ 49 h 80"/>
                <a:gd name="T10" fmla="*/ 0 w 59"/>
                <a:gd name="T11" fmla="*/ 56 h 80"/>
                <a:gd name="T12" fmla="*/ 25 w 59"/>
                <a:gd name="T13" fmla="*/ 80 h 80"/>
                <a:gd name="T14" fmla="*/ 48 w 59"/>
                <a:gd name="T15" fmla="*/ 63 h 80"/>
                <a:gd name="T16" fmla="*/ 57 w 59"/>
                <a:gd name="T17" fmla="*/ 3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80">
                  <a:moveTo>
                    <a:pt x="57" y="33"/>
                  </a:moveTo>
                  <a:cubicBezTo>
                    <a:pt x="58" y="30"/>
                    <a:pt x="59" y="28"/>
                    <a:pt x="59" y="25"/>
                  </a:cubicBezTo>
                  <a:cubicBezTo>
                    <a:pt x="59" y="11"/>
                    <a:pt x="48" y="0"/>
                    <a:pt x="34" y="0"/>
                  </a:cubicBezTo>
                  <a:cubicBezTo>
                    <a:pt x="23" y="0"/>
                    <a:pt x="14" y="8"/>
                    <a:pt x="11" y="18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51"/>
                    <a:pt x="0" y="53"/>
                    <a:pt x="0" y="56"/>
                  </a:cubicBezTo>
                  <a:cubicBezTo>
                    <a:pt x="0" y="69"/>
                    <a:pt x="11" y="80"/>
                    <a:pt x="25" y="80"/>
                  </a:cubicBezTo>
                  <a:cubicBezTo>
                    <a:pt x="36" y="80"/>
                    <a:pt x="45" y="73"/>
                    <a:pt x="48" y="63"/>
                  </a:cubicBezTo>
                  <a:lnTo>
                    <a:pt x="57" y="33"/>
                  </a:lnTo>
                  <a:close/>
                </a:path>
              </a:pathLst>
            </a:custGeom>
            <a:grpFill/>
            <a:ln w="2222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20"/>
            <p:cNvSpPr>
              <a:spLocks/>
            </p:cNvSpPr>
            <p:nvPr/>
          </p:nvSpPr>
          <p:spPr bwMode="auto">
            <a:xfrm>
              <a:off x="5397500" y="2020888"/>
              <a:ext cx="230188" cy="333375"/>
            </a:xfrm>
            <a:custGeom>
              <a:avLst/>
              <a:gdLst>
                <a:gd name="T0" fmla="*/ 59 w 61"/>
                <a:gd name="T1" fmla="*/ 33 h 88"/>
                <a:gd name="T2" fmla="*/ 61 w 61"/>
                <a:gd name="T3" fmla="*/ 25 h 88"/>
                <a:gd name="T4" fmla="*/ 36 w 61"/>
                <a:gd name="T5" fmla="*/ 0 h 88"/>
                <a:gd name="T6" fmla="*/ 13 w 61"/>
                <a:gd name="T7" fmla="*/ 18 h 88"/>
                <a:gd name="T8" fmla="*/ 1 w 61"/>
                <a:gd name="T9" fmla="*/ 56 h 88"/>
                <a:gd name="T10" fmla="*/ 0 w 61"/>
                <a:gd name="T11" fmla="*/ 63 h 88"/>
                <a:gd name="T12" fmla="*/ 24 w 61"/>
                <a:gd name="T13" fmla="*/ 88 h 88"/>
                <a:gd name="T14" fmla="*/ 48 w 61"/>
                <a:gd name="T15" fmla="*/ 70 h 88"/>
                <a:gd name="T16" fmla="*/ 59 w 61"/>
                <a:gd name="T17" fmla="*/ 3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88">
                  <a:moveTo>
                    <a:pt x="59" y="33"/>
                  </a:moveTo>
                  <a:cubicBezTo>
                    <a:pt x="60" y="30"/>
                    <a:pt x="61" y="28"/>
                    <a:pt x="61" y="25"/>
                  </a:cubicBezTo>
                  <a:cubicBezTo>
                    <a:pt x="61" y="11"/>
                    <a:pt x="50" y="0"/>
                    <a:pt x="36" y="0"/>
                  </a:cubicBezTo>
                  <a:cubicBezTo>
                    <a:pt x="25" y="0"/>
                    <a:pt x="16" y="8"/>
                    <a:pt x="13" y="18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0" y="58"/>
                    <a:pt x="0" y="61"/>
                    <a:pt x="0" y="63"/>
                  </a:cubicBezTo>
                  <a:cubicBezTo>
                    <a:pt x="0" y="77"/>
                    <a:pt x="11" y="88"/>
                    <a:pt x="24" y="88"/>
                  </a:cubicBezTo>
                  <a:cubicBezTo>
                    <a:pt x="35" y="88"/>
                    <a:pt x="44" y="80"/>
                    <a:pt x="48" y="70"/>
                  </a:cubicBezTo>
                  <a:lnTo>
                    <a:pt x="59" y="33"/>
                  </a:lnTo>
                  <a:close/>
                </a:path>
              </a:pathLst>
            </a:custGeom>
            <a:grpFill/>
            <a:ln w="2222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8140700" y="165100"/>
            <a:ext cx="3965576" cy="3965576"/>
            <a:chOff x="8140700" y="165100"/>
            <a:chExt cx="3965576" cy="3965576"/>
          </a:xfrm>
        </p:grpSpPr>
        <p:sp>
          <p:nvSpPr>
            <p:cNvPr id="5" name="Rectangle 5"/>
            <p:cNvSpPr>
              <a:spLocks noChangeArrowheads="1"/>
            </p:cNvSpPr>
            <p:nvPr/>
          </p:nvSpPr>
          <p:spPr bwMode="auto">
            <a:xfrm>
              <a:off x="8140700" y="165100"/>
              <a:ext cx="1322388" cy="1982788"/>
            </a:xfrm>
            <a:prstGeom prst="rect">
              <a:avLst/>
            </a:prstGeom>
            <a:solidFill>
              <a:srgbClr val="93CA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Rectangle 6"/>
            <p:cNvSpPr>
              <a:spLocks noChangeArrowheads="1"/>
            </p:cNvSpPr>
            <p:nvPr/>
          </p:nvSpPr>
          <p:spPr bwMode="auto">
            <a:xfrm>
              <a:off x="8140700" y="165100"/>
              <a:ext cx="1322388" cy="1982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Rectangle 7"/>
            <p:cNvSpPr>
              <a:spLocks noChangeArrowheads="1"/>
            </p:cNvSpPr>
            <p:nvPr/>
          </p:nvSpPr>
          <p:spPr bwMode="auto">
            <a:xfrm>
              <a:off x="9463088" y="165100"/>
              <a:ext cx="1320800" cy="1982788"/>
            </a:xfrm>
            <a:prstGeom prst="rect">
              <a:avLst/>
            </a:prstGeom>
            <a:solidFill>
              <a:srgbClr val="EB6F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9463088" y="165100"/>
              <a:ext cx="1320800" cy="1982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10783888" y="165100"/>
              <a:ext cx="1322388" cy="1982788"/>
            </a:xfrm>
            <a:prstGeom prst="rect">
              <a:avLst/>
            </a:prstGeom>
            <a:solidFill>
              <a:srgbClr val="F0CE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Rectangle 10"/>
            <p:cNvSpPr>
              <a:spLocks noChangeArrowheads="1"/>
            </p:cNvSpPr>
            <p:nvPr/>
          </p:nvSpPr>
          <p:spPr bwMode="auto">
            <a:xfrm>
              <a:off x="10783888" y="165100"/>
              <a:ext cx="1322388" cy="1982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Rectangle 11"/>
            <p:cNvSpPr>
              <a:spLocks noChangeArrowheads="1"/>
            </p:cNvSpPr>
            <p:nvPr/>
          </p:nvSpPr>
          <p:spPr bwMode="auto">
            <a:xfrm>
              <a:off x="8140700" y="2147888"/>
              <a:ext cx="1322388" cy="1982788"/>
            </a:xfrm>
            <a:prstGeom prst="rect">
              <a:avLst/>
            </a:prstGeom>
            <a:solidFill>
              <a:srgbClr val="E4D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Rectangle 12"/>
            <p:cNvSpPr>
              <a:spLocks noChangeArrowheads="1"/>
            </p:cNvSpPr>
            <p:nvPr/>
          </p:nvSpPr>
          <p:spPr bwMode="auto">
            <a:xfrm>
              <a:off x="8140700" y="2147888"/>
              <a:ext cx="1322388" cy="1982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Rectangle 13"/>
            <p:cNvSpPr>
              <a:spLocks noChangeArrowheads="1"/>
            </p:cNvSpPr>
            <p:nvPr/>
          </p:nvSpPr>
          <p:spPr bwMode="auto">
            <a:xfrm>
              <a:off x="9463088" y="2147888"/>
              <a:ext cx="1320800" cy="1982788"/>
            </a:xfrm>
            <a:prstGeom prst="rect">
              <a:avLst/>
            </a:prstGeom>
            <a:solidFill>
              <a:srgbClr val="7A5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9463088" y="2147888"/>
              <a:ext cx="1320800" cy="1982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10783888" y="2147888"/>
              <a:ext cx="1322388" cy="1982788"/>
            </a:xfrm>
            <a:prstGeom prst="rect">
              <a:avLst/>
            </a:prstGeom>
            <a:solidFill>
              <a:srgbClr val="5D7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Rectangle 16"/>
            <p:cNvSpPr>
              <a:spLocks noChangeArrowheads="1"/>
            </p:cNvSpPr>
            <p:nvPr/>
          </p:nvSpPr>
          <p:spPr bwMode="auto">
            <a:xfrm>
              <a:off x="10783888" y="2147888"/>
              <a:ext cx="1322388" cy="1982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8545513" y="2636838"/>
              <a:ext cx="611188" cy="806450"/>
            </a:xfrm>
            <a:custGeom>
              <a:avLst/>
              <a:gdLst>
                <a:gd name="T0" fmla="*/ 276 w 277"/>
                <a:gd name="T1" fmla="*/ 150 h 366"/>
                <a:gd name="T2" fmla="*/ 231 w 277"/>
                <a:gd name="T3" fmla="*/ 147 h 366"/>
                <a:gd name="T4" fmla="*/ 231 w 277"/>
                <a:gd name="T5" fmla="*/ 163 h 366"/>
                <a:gd name="T6" fmla="*/ 230 w 277"/>
                <a:gd name="T7" fmla="*/ 163 h 366"/>
                <a:gd name="T8" fmla="*/ 229 w 277"/>
                <a:gd name="T9" fmla="*/ 127 h 366"/>
                <a:gd name="T10" fmla="*/ 185 w 277"/>
                <a:gd name="T11" fmla="*/ 127 h 366"/>
                <a:gd name="T12" fmla="*/ 184 w 277"/>
                <a:gd name="T13" fmla="*/ 162 h 366"/>
                <a:gd name="T14" fmla="*/ 182 w 277"/>
                <a:gd name="T15" fmla="*/ 161 h 366"/>
                <a:gd name="T16" fmla="*/ 181 w 277"/>
                <a:gd name="T17" fmla="*/ 110 h 366"/>
                <a:gd name="T18" fmla="*/ 136 w 277"/>
                <a:gd name="T19" fmla="*/ 110 h 366"/>
                <a:gd name="T20" fmla="*/ 136 w 277"/>
                <a:gd name="T21" fmla="*/ 160 h 366"/>
                <a:gd name="T22" fmla="*/ 133 w 277"/>
                <a:gd name="T23" fmla="*/ 160 h 366"/>
                <a:gd name="T24" fmla="*/ 133 w 277"/>
                <a:gd name="T25" fmla="*/ 19 h 366"/>
                <a:gd name="T26" fmla="*/ 89 w 277"/>
                <a:gd name="T27" fmla="*/ 19 h 366"/>
                <a:gd name="T28" fmla="*/ 89 w 277"/>
                <a:gd name="T29" fmla="*/ 159 h 366"/>
                <a:gd name="T30" fmla="*/ 88 w 277"/>
                <a:gd name="T31" fmla="*/ 159 h 366"/>
                <a:gd name="T32" fmla="*/ 89 w 277"/>
                <a:gd name="T33" fmla="*/ 164 h 366"/>
                <a:gd name="T34" fmla="*/ 89 w 277"/>
                <a:gd name="T35" fmla="*/ 166 h 366"/>
                <a:gd name="T36" fmla="*/ 89 w 277"/>
                <a:gd name="T37" fmla="*/ 166 h 366"/>
                <a:gd name="T38" fmla="*/ 90 w 277"/>
                <a:gd name="T39" fmla="*/ 234 h 366"/>
                <a:gd name="T40" fmla="*/ 90 w 277"/>
                <a:gd name="T41" fmla="*/ 237 h 366"/>
                <a:gd name="T42" fmla="*/ 43 w 277"/>
                <a:gd name="T43" fmla="*/ 165 h 366"/>
                <a:gd name="T44" fmla="*/ 5 w 277"/>
                <a:gd name="T45" fmla="*/ 175 h 366"/>
                <a:gd name="T46" fmla="*/ 89 w 277"/>
                <a:gd name="T47" fmla="*/ 321 h 366"/>
                <a:gd name="T48" fmla="*/ 99 w 277"/>
                <a:gd name="T49" fmla="*/ 350 h 366"/>
                <a:gd name="T50" fmla="*/ 100 w 277"/>
                <a:gd name="T51" fmla="*/ 365 h 366"/>
                <a:gd name="T52" fmla="*/ 253 w 277"/>
                <a:gd name="T53" fmla="*/ 366 h 366"/>
                <a:gd name="T54" fmla="*/ 255 w 277"/>
                <a:gd name="T55" fmla="*/ 344 h 366"/>
                <a:gd name="T56" fmla="*/ 261 w 277"/>
                <a:gd name="T57" fmla="*/ 330 h 366"/>
                <a:gd name="T58" fmla="*/ 273 w 277"/>
                <a:gd name="T59" fmla="*/ 199 h 366"/>
                <a:gd name="T60" fmla="*/ 276 w 277"/>
                <a:gd name="T61" fmla="*/ 15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7" h="366">
                  <a:moveTo>
                    <a:pt x="276" y="150"/>
                  </a:moveTo>
                  <a:cubicBezTo>
                    <a:pt x="275" y="130"/>
                    <a:pt x="231" y="129"/>
                    <a:pt x="231" y="147"/>
                  </a:cubicBezTo>
                  <a:cubicBezTo>
                    <a:pt x="231" y="155"/>
                    <a:pt x="231" y="153"/>
                    <a:pt x="231" y="163"/>
                  </a:cubicBezTo>
                  <a:cubicBezTo>
                    <a:pt x="230" y="163"/>
                    <a:pt x="230" y="163"/>
                    <a:pt x="230" y="163"/>
                  </a:cubicBezTo>
                  <a:cubicBezTo>
                    <a:pt x="230" y="153"/>
                    <a:pt x="230" y="135"/>
                    <a:pt x="229" y="127"/>
                  </a:cubicBezTo>
                  <a:cubicBezTo>
                    <a:pt x="229" y="108"/>
                    <a:pt x="185" y="108"/>
                    <a:pt x="185" y="127"/>
                  </a:cubicBezTo>
                  <a:cubicBezTo>
                    <a:pt x="184" y="135"/>
                    <a:pt x="184" y="152"/>
                    <a:pt x="184" y="162"/>
                  </a:cubicBezTo>
                  <a:cubicBezTo>
                    <a:pt x="182" y="161"/>
                    <a:pt x="182" y="161"/>
                    <a:pt x="182" y="161"/>
                  </a:cubicBezTo>
                  <a:cubicBezTo>
                    <a:pt x="182" y="152"/>
                    <a:pt x="182" y="118"/>
                    <a:pt x="181" y="110"/>
                  </a:cubicBezTo>
                  <a:cubicBezTo>
                    <a:pt x="181" y="91"/>
                    <a:pt x="137" y="91"/>
                    <a:pt x="136" y="110"/>
                  </a:cubicBezTo>
                  <a:cubicBezTo>
                    <a:pt x="136" y="118"/>
                    <a:pt x="136" y="151"/>
                    <a:pt x="136" y="160"/>
                  </a:cubicBezTo>
                  <a:cubicBezTo>
                    <a:pt x="133" y="160"/>
                    <a:pt x="133" y="160"/>
                    <a:pt x="133" y="160"/>
                  </a:cubicBezTo>
                  <a:cubicBezTo>
                    <a:pt x="134" y="138"/>
                    <a:pt x="135" y="60"/>
                    <a:pt x="133" y="19"/>
                  </a:cubicBezTo>
                  <a:cubicBezTo>
                    <a:pt x="133" y="0"/>
                    <a:pt x="89" y="0"/>
                    <a:pt x="89" y="19"/>
                  </a:cubicBezTo>
                  <a:cubicBezTo>
                    <a:pt x="88" y="62"/>
                    <a:pt x="88" y="136"/>
                    <a:pt x="89" y="159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5"/>
                    <a:pt x="89" y="166"/>
                    <a:pt x="89" y="166"/>
                  </a:cubicBezTo>
                  <a:cubicBezTo>
                    <a:pt x="89" y="166"/>
                    <a:pt x="89" y="166"/>
                    <a:pt x="89" y="166"/>
                  </a:cubicBezTo>
                  <a:cubicBezTo>
                    <a:pt x="90" y="234"/>
                    <a:pt x="90" y="234"/>
                    <a:pt x="90" y="234"/>
                  </a:cubicBezTo>
                  <a:cubicBezTo>
                    <a:pt x="90" y="237"/>
                    <a:pt x="90" y="237"/>
                    <a:pt x="90" y="237"/>
                  </a:cubicBezTo>
                  <a:cubicBezTo>
                    <a:pt x="74" y="201"/>
                    <a:pt x="62" y="170"/>
                    <a:pt x="43" y="165"/>
                  </a:cubicBezTo>
                  <a:cubicBezTo>
                    <a:pt x="33" y="162"/>
                    <a:pt x="0" y="166"/>
                    <a:pt x="5" y="175"/>
                  </a:cubicBezTo>
                  <a:cubicBezTo>
                    <a:pt x="31" y="225"/>
                    <a:pt x="75" y="298"/>
                    <a:pt x="89" y="321"/>
                  </a:cubicBezTo>
                  <a:cubicBezTo>
                    <a:pt x="99" y="350"/>
                    <a:pt x="99" y="350"/>
                    <a:pt x="99" y="350"/>
                  </a:cubicBezTo>
                  <a:cubicBezTo>
                    <a:pt x="100" y="365"/>
                    <a:pt x="100" y="365"/>
                    <a:pt x="100" y="365"/>
                  </a:cubicBezTo>
                  <a:cubicBezTo>
                    <a:pt x="253" y="366"/>
                    <a:pt x="253" y="366"/>
                    <a:pt x="253" y="366"/>
                  </a:cubicBezTo>
                  <a:cubicBezTo>
                    <a:pt x="255" y="344"/>
                    <a:pt x="255" y="344"/>
                    <a:pt x="255" y="344"/>
                  </a:cubicBezTo>
                  <a:cubicBezTo>
                    <a:pt x="255" y="344"/>
                    <a:pt x="260" y="334"/>
                    <a:pt x="261" y="330"/>
                  </a:cubicBezTo>
                  <a:cubicBezTo>
                    <a:pt x="267" y="303"/>
                    <a:pt x="271" y="239"/>
                    <a:pt x="273" y="199"/>
                  </a:cubicBezTo>
                  <a:cubicBezTo>
                    <a:pt x="275" y="176"/>
                    <a:pt x="277" y="166"/>
                    <a:pt x="276" y="150"/>
                  </a:cubicBezTo>
                </a:path>
              </a:pathLst>
            </a:custGeom>
            <a:solidFill>
              <a:srgbClr val="EBB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8732838" y="3392488"/>
              <a:ext cx="403225" cy="61913"/>
            </a:xfrm>
            <a:custGeom>
              <a:avLst/>
              <a:gdLst>
                <a:gd name="T0" fmla="*/ 254 w 254"/>
                <a:gd name="T1" fmla="*/ 39 h 39"/>
                <a:gd name="T2" fmla="*/ 0 w 254"/>
                <a:gd name="T3" fmla="*/ 38 h 39"/>
                <a:gd name="T4" fmla="*/ 2 w 254"/>
                <a:gd name="T5" fmla="*/ 0 h 39"/>
                <a:gd name="T6" fmla="*/ 254 w 254"/>
                <a:gd name="T7" fmla="*/ 3 h 39"/>
                <a:gd name="T8" fmla="*/ 254 w 254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4" h="39">
                  <a:moveTo>
                    <a:pt x="254" y="39"/>
                  </a:moveTo>
                  <a:lnTo>
                    <a:pt x="0" y="38"/>
                  </a:lnTo>
                  <a:lnTo>
                    <a:pt x="2" y="0"/>
                  </a:lnTo>
                  <a:lnTo>
                    <a:pt x="254" y="3"/>
                  </a:lnTo>
                  <a:lnTo>
                    <a:pt x="254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8718550" y="3433763"/>
              <a:ext cx="428625" cy="231775"/>
            </a:xfrm>
            <a:custGeom>
              <a:avLst/>
              <a:gdLst>
                <a:gd name="T0" fmla="*/ 269 w 270"/>
                <a:gd name="T1" fmla="*/ 146 h 146"/>
                <a:gd name="T2" fmla="*/ 0 w 270"/>
                <a:gd name="T3" fmla="*/ 143 h 146"/>
                <a:gd name="T4" fmla="*/ 1 w 270"/>
                <a:gd name="T5" fmla="*/ 0 h 146"/>
                <a:gd name="T6" fmla="*/ 270 w 270"/>
                <a:gd name="T7" fmla="*/ 3 h 146"/>
                <a:gd name="T8" fmla="*/ 269 w 270"/>
                <a:gd name="T9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146">
                  <a:moveTo>
                    <a:pt x="269" y="146"/>
                  </a:moveTo>
                  <a:lnTo>
                    <a:pt x="0" y="143"/>
                  </a:lnTo>
                  <a:lnTo>
                    <a:pt x="1" y="0"/>
                  </a:lnTo>
                  <a:lnTo>
                    <a:pt x="270" y="3"/>
                  </a:lnTo>
                  <a:lnTo>
                    <a:pt x="269" y="146"/>
                  </a:lnTo>
                  <a:close/>
                </a:path>
              </a:pathLst>
            </a:custGeom>
            <a:solidFill>
              <a:srgbClr val="233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8453438" y="2541588"/>
              <a:ext cx="261938" cy="260350"/>
            </a:xfrm>
            <a:custGeom>
              <a:avLst/>
              <a:gdLst>
                <a:gd name="T0" fmla="*/ 60 w 119"/>
                <a:gd name="T1" fmla="*/ 0 h 118"/>
                <a:gd name="T2" fmla="*/ 0 w 119"/>
                <a:gd name="T3" fmla="*/ 59 h 118"/>
                <a:gd name="T4" fmla="*/ 60 w 119"/>
                <a:gd name="T5" fmla="*/ 118 h 118"/>
                <a:gd name="T6" fmla="*/ 119 w 119"/>
                <a:gd name="T7" fmla="*/ 59 h 118"/>
                <a:gd name="T8" fmla="*/ 60 w 119"/>
                <a:gd name="T9" fmla="*/ 0 h 118"/>
                <a:gd name="T10" fmla="*/ 60 w 119"/>
                <a:gd name="T11" fmla="*/ 107 h 118"/>
                <a:gd name="T12" fmla="*/ 12 w 119"/>
                <a:gd name="T13" fmla="*/ 59 h 118"/>
                <a:gd name="T14" fmla="*/ 60 w 119"/>
                <a:gd name="T15" fmla="*/ 11 h 118"/>
                <a:gd name="T16" fmla="*/ 108 w 119"/>
                <a:gd name="T17" fmla="*/ 59 h 118"/>
                <a:gd name="T18" fmla="*/ 60 w 119"/>
                <a:gd name="T19" fmla="*/ 10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18">
                  <a:moveTo>
                    <a:pt x="60" y="0"/>
                  </a:moveTo>
                  <a:cubicBezTo>
                    <a:pt x="27" y="0"/>
                    <a:pt x="0" y="26"/>
                    <a:pt x="0" y="59"/>
                  </a:cubicBezTo>
                  <a:cubicBezTo>
                    <a:pt x="0" y="92"/>
                    <a:pt x="27" y="118"/>
                    <a:pt x="60" y="118"/>
                  </a:cubicBezTo>
                  <a:cubicBezTo>
                    <a:pt x="93" y="118"/>
                    <a:pt x="119" y="92"/>
                    <a:pt x="119" y="59"/>
                  </a:cubicBezTo>
                  <a:cubicBezTo>
                    <a:pt x="119" y="26"/>
                    <a:pt x="93" y="0"/>
                    <a:pt x="60" y="0"/>
                  </a:cubicBezTo>
                  <a:close/>
                  <a:moveTo>
                    <a:pt x="60" y="107"/>
                  </a:moveTo>
                  <a:cubicBezTo>
                    <a:pt x="33" y="107"/>
                    <a:pt x="12" y="86"/>
                    <a:pt x="12" y="59"/>
                  </a:cubicBezTo>
                  <a:cubicBezTo>
                    <a:pt x="12" y="32"/>
                    <a:pt x="33" y="11"/>
                    <a:pt x="60" y="11"/>
                  </a:cubicBezTo>
                  <a:cubicBezTo>
                    <a:pt x="86" y="11"/>
                    <a:pt x="108" y="32"/>
                    <a:pt x="108" y="59"/>
                  </a:cubicBezTo>
                  <a:cubicBezTo>
                    <a:pt x="108" y="86"/>
                    <a:pt x="86" y="107"/>
                    <a:pt x="60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8570913" y="2570163"/>
              <a:ext cx="80963" cy="123825"/>
            </a:xfrm>
            <a:custGeom>
              <a:avLst/>
              <a:gdLst>
                <a:gd name="T0" fmla="*/ 31 w 37"/>
                <a:gd name="T1" fmla="*/ 25 h 56"/>
                <a:gd name="T2" fmla="*/ 27 w 37"/>
                <a:gd name="T3" fmla="*/ 26 h 56"/>
                <a:gd name="T4" fmla="*/ 11 w 37"/>
                <a:gd name="T5" fmla="*/ 39 h 56"/>
                <a:gd name="T6" fmla="*/ 11 w 37"/>
                <a:gd name="T7" fmla="*/ 6 h 56"/>
                <a:gd name="T8" fmla="*/ 6 w 37"/>
                <a:gd name="T9" fmla="*/ 0 h 56"/>
                <a:gd name="T10" fmla="*/ 0 w 37"/>
                <a:gd name="T11" fmla="*/ 6 h 56"/>
                <a:gd name="T12" fmla="*/ 0 w 37"/>
                <a:gd name="T13" fmla="*/ 50 h 56"/>
                <a:gd name="T14" fmla="*/ 6 w 37"/>
                <a:gd name="T15" fmla="*/ 56 h 56"/>
                <a:gd name="T16" fmla="*/ 9 w 37"/>
                <a:gd name="T17" fmla="*/ 55 h 56"/>
                <a:gd name="T18" fmla="*/ 10 w 37"/>
                <a:gd name="T19" fmla="*/ 54 h 56"/>
                <a:gd name="T20" fmla="*/ 34 w 37"/>
                <a:gd name="T21" fmla="*/ 35 h 56"/>
                <a:gd name="T22" fmla="*/ 35 w 37"/>
                <a:gd name="T23" fmla="*/ 27 h 56"/>
                <a:gd name="T24" fmla="*/ 31 w 37"/>
                <a:gd name="T25" fmla="*/ 2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56">
                  <a:moveTo>
                    <a:pt x="31" y="25"/>
                  </a:moveTo>
                  <a:cubicBezTo>
                    <a:pt x="29" y="25"/>
                    <a:pt x="28" y="26"/>
                    <a:pt x="27" y="26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3"/>
                    <a:pt x="9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3"/>
                    <a:pt x="2" y="56"/>
                    <a:pt x="6" y="56"/>
                  </a:cubicBezTo>
                  <a:cubicBezTo>
                    <a:pt x="7" y="56"/>
                    <a:pt x="8" y="55"/>
                    <a:pt x="9" y="55"/>
                  </a:cubicBezTo>
                  <a:cubicBezTo>
                    <a:pt x="9" y="55"/>
                    <a:pt x="10" y="54"/>
                    <a:pt x="10" y="5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6" y="33"/>
                    <a:pt x="37" y="30"/>
                    <a:pt x="35" y="27"/>
                  </a:cubicBezTo>
                  <a:cubicBezTo>
                    <a:pt x="34" y="26"/>
                    <a:pt x="32" y="25"/>
                    <a:pt x="3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8750300" y="2652713"/>
              <a:ext cx="79375" cy="73025"/>
            </a:xfrm>
            <a:custGeom>
              <a:avLst/>
              <a:gdLst>
                <a:gd name="T0" fmla="*/ 18 w 36"/>
                <a:gd name="T1" fmla="*/ 0 h 33"/>
                <a:gd name="T2" fmla="*/ 0 w 36"/>
                <a:gd name="T3" fmla="*/ 6 h 33"/>
                <a:gd name="T4" fmla="*/ 0 w 36"/>
                <a:gd name="T5" fmla="*/ 17 h 33"/>
                <a:gd name="T6" fmla="*/ 18 w 36"/>
                <a:gd name="T7" fmla="*/ 33 h 33"/>
                <a:gd name="T8" fmla="*/ 36 w 36"/>
                <a:gd name="T9" fmla="*/ 17 h 33"/>
                <a:gd name="T10" fmla="*/ 36 w 36"/>
                <a:gd name="T11" fmla="*/ 6 h 33"/>
                <a:gd name="T12" fmla="*/ 18 w 36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3">
                  <a:moveTo>
                    <a:pt x="18" y="0"/>
                  </a:moveTo>
                  <a:cubicBezTo>
                    <a:pt x="9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6"/>
                    <a:pt x="8" y="33"/>
                    <a:pt x="18" y="33"/>
                  </a:cubicBezTo>
                  <a:cubicBezTo>
                    <a:pt x="28" y="33"/>
                    <a:pt x="36" y="26"/>
                    <a:pt x="36" y="1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2"/>
                    <a:pt x="27" y="0"/>
                    <a:pt x="18" y="0"/>
                  </a:cubicBezTo>
                </a:path>
              </a:pathLst>
            </a:custGeom>
            <a:solidFill>
              <a:srgbClr val="F0BD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8556625" y="3005138"/>
              <a:ext cx="73025" cy="85725"/>
            </a:xfrm>
            <a:custGeom>
              <a:avLst/>
              <a:gdLst>
                <a:gd name="T0" fmla="*/ 18 w 33"/>
                <a:gd name="T1" fmla="*/ 0 h 39"/>
                <a:gd name="T2" fmla="*/ 0 w 33"/>
                <a:gd name="T3" fmla="*/ 6 h 39"/>
                <a:gd name="T4" fmla="*/ 0 w 33"/>
                <a:gd name="T5" fmla="*/ 7 h 39"/>
                <a:gd name="T6" fmla="*/ 17 w 33"/>
                <a:gd name="T7" fmla="*/ 39 h 39"/>
                <a:gd name="T8" fmla="*/ 18 w 33"/>
                <a:gd name="T9" fmla="*/ 39 h 39"/>
                <a:gd name="T10" fmla="*/ 29 w 33"/>
                <a:gd name="T11" fmla="*/ 13 h 39"/>
                <a:gd name="T12" fmla="*/ 23 w 33"/>
                <a:gd name="T13" fmla="*/ 2 h 39"/>
                <a:gd name="T14" fmla="*/ 18 w 33"/>
                <a:gd name="T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39">
                  <a:moveTo>
                    <a:pt x="18" y="0"/>
                  </a:moveTo>
                  <a:cubicBezTo>
                    <a:pt x="13" y="0"/>
                    <a:pt x="6" y="2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5" y="17"/>
                    <a:pt x="11" y="28"/>
                    <a:pt x="17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29" y="33"/>
                    <a:pt x="33" y="21"/>
                    <a:pt x="29" y="1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0"/>
                    <a:pt x="20" y="0"/>
                    <a:pt x="18" y="0"/>
                  </a:cubicBezTo>
                </a:path>
              </a:pathLst>
            </a:custGeom>
            <a:solidFill>
              <a:srgbClr val="F0BD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9561513" y="706438"/>
              <a:ext cx="969963" cy="1058863"/>
            </a:xfrm>
            <a:custGeom>
              <a:avLst/>
              <a:gdLst>
                <a:gd name="T0" fmla="*/ 214 w 440"/>
                <a:gd name="T1" fmla="*/ 344 h 480"/>
                <a:gd name="T2" fmla="*/ 203 w 440"/>
                <a:gd name="T3" fmla="*/ 337 h 480"/>
                <a:gd name="T4" fmla="*/ 202 w 440"/>
                <a:gd name="T5" fmla="*/ 337 h 480"/>
                <a:gd name="T6" fmla="*/ 376 w 440"/>
                <a:gd name="T7" fmla="*/ 299 h 480"/>
                <a:gd name="T8" fmla="*/ 235 w 440"/>
                <a:gd name="T9" fmla="*/ 366 h 480"/>
                <a:gd name="T10" fmla="*/ 214 w 440"/>
                <a:gd name="T11" fmla="*/ 344 h 480"/>
                <a:gd name="T12" fmla="*/ 227 w 440"/>
                <a:gd name="T13" fmla="*/ 383 h 480"/>
                <a:gd name="T14" fmla="*/ 440 w 440"/>
                <a:gd name="T15" fmla="*/ 405 h 480"/>
                <a:gd name="T16" fmla="*/ 388 w 440"/>
                <a:gd name="T17" fmla="*/ 294 h 480"/>
                <a:gd name="T18" fmla="*/ 97 w 440"/>
                <a:gd name="T19" fmla="*/ 276 h 480"/>
                <a:gd name="T20" fmla="*/ 97 w 440"/>
                <a:gd name="T21" fmla="*/ 276 h 480"/>
                <a:gd name="T22" fmla="*/ 182 w 440"/>
                <a:gd name="T23" fmla="*/ 266 h 480"/>
                <a:gd name="T24" fmla="*/ 181 w 440"/>
                <a:gd name="T25" fmla="*/ 266 h 480"/>
                <a:gd name="T26" fmla="*/ 181 w 440"/>
                <a:gd name="T27" fmla="*/ 266 h 480"/>
                <a:gd name="T28" fmla="*/ 181 w 440"/>
                <a:gd name="T29" fmla="*/ 266 h 480"/>
                <a:gd name="T30" fmla="*/ 180 w 440"/>
                <a:gd name="T31" fmla="*/ 265 h 480"/>
                <a:gd name="T32" fmla="*/ 180 w 440"/>
                <a:gd name="T33" fmla="*/ 265 h 480"/>
                <a:gd name="T34" fmla="*/ 179 w 440"/>
                <a:gd name="T35" fmla="*/ 265 h 480"/>
                <a:gd name="T36" fmla="*/ 179 w 440"/>
                <a:gd name="T37" fmla="*/ 265 h 480"/>
                <a:gd name="T38" fmla="*/ 67 w 440"/>
                <a:gd name="T39" fmla="*/ 255 h 480"/>
                <a:gd name="T40" fmla="*/ 67 w 440"/>
                <a:gd name="T41" fmla="*/ 255 h 480"/>
                <a:gd name="T42" fmla="*/ 101 w 440"/>
                <a:gd name="T43" fmla="*/ 230 h 480"/>
                <a:gd name="T44" fmla="*/ 101 w 440"/>
                <a:gd name="T45" fmla="*/ 230 h 480"/>
                <a:gd name="T46" fmla="*/ 38 w 440"/>
                <a:gd name="T47" fmla="*/ 128 h 480"/>
                <a:gd name="T48" fmla="*/ 9 w 440"/>
                <a:gd name="T49" fmla="*/ 169 h 480"/>
                <a:gd name="T50" fmla="*/ 2 w 440"/>
                <a:gd name="T51" fmla="*/ 178 h 480"/>
                <a:gd name="T52" fmla="*/ 19 w 440"/>
                <a:gd name="T53" fmla="*/ 219 h 480"/>
                <a:gd name="T54" fmla="*/ 25 w 440"/>
                <a:gd name="T55" fmla="*/ 223 h 480"/>
                <a:gd name="T56" fmla="*/ 63 w 440"/>
                <a:gd name="T57" fmla="*/ 193 h 480"/>
                <a:gd name="T58" fmla="*/ 60 w 440"/>
                <a:gd name="T59" fmla="*/ 181 h 480"/>
                <a:gd name="T60" fmla="*/ 37 w 440"/>
                <a:gd name="T61" fmla="*/ 196 h 480"/>
                <a:gd name="T62" fmla="*/ 47 w 440"/>
                <a:gd name="T63" fmla="*/ 122 h 480"/>
                <a:gd name="T64" fmla="*/ 292 w 440"/>
                <a:gd name="T65" fmla="*/ 109 h 480"/>
                <a:gd name="T66" fmla="*/ 241 w 440"/>
                <a:gd name="T67" fmla="*/ 109 h 480"/>
                <a:gd name="T68" fmla="*/ 241 w 440"/>
                <a:gd name="T69" fmla="*/ 109 h 480"/>
                <a:gd name="T70" fmla="*/ 241 w 440"/>
                <a:gd name="T71" fmla="*/ 109 h 480"/>
                <a:gd name="T72" fmla="*/ 191 w 440"/>
                <a:gd name="T73" fmla="*/ 107 h 480"/>
                <a:gd name="T74" fmla="*/ 191 w 440"/>
                <a:gd name="T75" fmla="*/ 107 h 480"/>
                <a:gd name="T76" fmla="*/ 191 w 440"/>
                <a:gd name="T77" fmla="*/ 107 h 480"/>
                <a:gd name="T78" fmla="*/ 334 w 440"/>
                <a:gd name="T79" fmla="*/ 93 h 480"/>
                <a:gd name="T80" fmla="*/ 319 w 440"/>
                <a:gd name="T81" fmla="*/ 86 h 480"/>
                <a:gd name="T82" fmla="*/ 269 w 440"/>
                <a:gd name="T83" fmla="*/ 84 h 480"/>
                <a:gd name="T84" fmla="*/ 269 w 440"/>
                <a:gd name="T85" fmla="*/ 84 h 480"/>
                <a:gd name="T86" fmla="*/ 269 w 440"/>
                <a:gd name="T87" fmla="*/ 84 h 480"/>
                <a:gd name="T88" fmla="*/ 219 w 440"/>
                <a:gd name="T89" fmla="*/ 83 h 480"/>
                <a:gd name="T90" fmla="*/ 219 w 440"/>
                <a:gd name="T91" fmla="*/ 83 h 480"/>
                <a:gd name="T92" fmla="*/ 110 w 440"/>
                <a:gd name="T93" fmla="*/ 48 h 480"/>
                <a:gd name="T94" fmla="*/ 110 w 440"/>
                <a:gd name="T95" fmla="*/ 48 h 480"/>
                <a:gd name="T96" fmla="*/ 152 w 440"/>
                <a:gd name="T97" fmla="*/ 30 h 480"/>
                <a:gd name="T98" fmla="*/ 138 w 440"/>
                <a:gd name="T99" fmla="*/ 23 h 480"/>
                <a:gd name="T100" fmla="*/ 73 w 440"/>
                <a:gd name="T101" fmla="*/ 0 h 480"/>
                <a:gd name="T102" fmla="*/ 36 w 440"/>
                <a:gd name="T103" fmla="*/ 31 h 480"/>
                <a:gd name="T104" fmla="*/ 38 w 440"/>
                <a:gd name="T105" fmla="*/ 42 h 480"/>
                <a:gd name="T106" fmla="*/ 61 w 440"/>
                <a:gd name="T107" fmla="*/ 27 h 480"/>
                <a:gd name="T108" fmla="*/ 53 w 440"/>
                <a:gd name="T109" fmla="*/ 101 h 480"/>
                <a:gd name="T110" fmla="*/ 85 w 440"/>
                <a:gd name="T111" fmla="*/ 50 h 480"/>
                <a:gd name="T112" fmla="*/ 93 w 440"/>
                <a:gd name="T113" fmla="*/ 53 h 480"/>
                <a:gd name="T114" fmla="*/ 80 w 440"/>
                <a:gd name="T115" fmla="*/ 11 h 480"/>
                <a:gd name="T116" fmla="*/ 73 w 440"/>
                <a:gd name="T117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0" h="480">
                  <a:moveTo>
                    <a:pt x="214" y="344"/>
                  </a:moveTo>
                  <a:cubicBezTo>
                    <a:pt x="214" y="344"/>
                    <a:pt x="214" y="344"/>
                    <a:pt x="214" y="344"/>
                  </a:cubicBezTo>
                  <a:cubicBezTo>
                    <a:pt x="214" y="344"/>
                    <a:pt x="214" y="344"/>
                    <a:pt x="214" y="344"/>
                  </a:cubicBezTo>
                  <a:moveTo>
                    <a:pt x="203" y="337"/>
                  </a:moveTo>
                  <a:cubicBezTo>
                    <a:pt x="207" y="339"/>
                    <a:pt x="211" y="342"/>
                    <a:pt x="214" y="344"/>
                  </a:cubicBezTo>
                  <a:cubicBezTo>
                    <a:pt x="211" y="342"/>
                    <a:pt x="207" y="339"/>
                    <a:pt x="203" y="337"/>
                  </a:cubicBezTo>
                  <a:moveTo>
                    <a:pt x="202" y="337"/>
                  </a:moveTo>
                  <a:cubicBezTo>
                    <a:pt x="202" y="337"/>
                    <a:pt x="202" y="337"/>
                    <a:pt x="203" y="337"/>
                  </a:cubicBezTo>
                  <a:cubicBezTo>
                    <a:pt x="202" y="337"/>
                    <a:pt x="202" y="337"/>
                    <a:pt x="202" y="337"/>
                  </a:cubicBezTo>
                  <a:moveTo>
                    <a:pt x="388" y="294"/>
                  </a:moveTo>
                  <a:cubicBezTo>
                    <a:pt x="376" y="300"/>
                    <a:pt x="376" y="300"/>
                    <a:pt x="376" y="300"/>
                  </a:cubicBezTo>
                  <a:cubicBezTo>
                    <a:pt x="376" y="299"/>
                    <a:pt x="376" y="299"/>
                    <a:pt x="376" y="299"/>
                  </a:cubicBezTo>
                  <a:cubicBezTo>
                    <a:pt x="383" y="320"/>
                    <a:pt x="383" y="320"/>
                    <a:pt x="383" y="320"/>
                  </a:cubicBezTo>
                  <a:cubicBezTo>
                    <a:pt x="241" y="379"/>
                    <a:pt x="241" y="379"/>
                    <a:pt x="241" y="379"/>
                  </a:cubicBezTo>
                  <a:cubicBezTo>
                    <a:pt x="235" y="366"/>
                    <a:pt x="235" y="366"/>
                    <a:pt x="235" y="366"/>
                  </a:cubicBezTo>
                  <a:cubicBezTo>
                    <a:pt x="214" y="344"/>
                    <a:pt x="214" y="344"/>
                    <a:pt x="214" y="344"/>
                  </a:cubicBezTo>
                  <a:cubicBezTo>
                    <a:pt x="214" y="344"/>
                    <a:pt x="214" y="344"/>
                    <a:pt x="214" y="344"/>
                  </a:cubicBezTo>
                  <a:cubicBezTo>
                    <a:pt x="214" y="344"/>
                    <a:pt x="214" y="344"/>
                    <a:pt x="214" y="344"/>
                  </a:cubicBezTo>
                  <a:cubicBezTo>
                    <a:pt x="230" y="361"/>
                    <a:pt x="230" y="361"/>
                    <a:pt x="230" y="361"/>
                  </a:cubicBezTo>
                  <a:cubicBezTo>
                    <a:pt x="220" y="365"/>
                    <a:pt x="220" y="365"/>
                    <a:pt x="220" y="365"/>
                  </a:cubicBezTo>
                  <a:cubicBezTo>
                    <a:pt x="227" y="383"/>
                    <a:pt x="227" y="383"/>
                    <a:pt x="227" y="383"/>
                  </a:cubicBezTo>
                  <a:cubicBezTo>
                    <a:pt x="222" y="385"/>
                    <a:pt x="222" y="385"/>
                    <a:pt x="222" y="385"/>
                  </a:cubicBezTo>
                  <a:cubicBezTo>
                    <a:pt x="262" y="480"/>
                    <a:pt x="262" y="480"/>
                    <a:pt x="262" y="480"/>
                  </a:cubicBezTo>
                  <a:cubicBezTo>
                    <a:pt x="440" y="405"/>
                    <a:pt x="440" y="405"/>
                    <a:pt x="440" y="405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6" y="312"/>
                    <a:pt x="396" y="312"/>
                    <a:pt x="396" y="312"/>
                  </a:cubicBezTo>
                  <a:cubicBezTo>
                    <a:pt x="388" y="294"/>
                    <a:pt x="388" y="294"/>
                    <a:pt x="388" y="294"/>
                  </a:cubicBezTo>
                  <a:moveTo>
                    <a:pt x="97" y="276"/>
                  </a:moveTo>
                  <a:cubicBezTo>
                    <a:pt x="97" y="276"/>
                    <a:pt x="97" y="276"/>
                    <a:pt x="97" y="276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7" y="276"/>
                    <a:pt x="97" y="276"/>
                    <a:pt x="97" y="276"/>
                  </a:cubicBezTo>
                  <a:moveTo>
                    <a:pt x="182" y="266"/>
                  </a:moveTo>
                  <a:cubicBezTo>
                    <a:pt x="182" y="266"/>
                    <a:pt x="182" y="266"/>
                    <a:pt x="182" y="266"/>
                  </a:cubicBezTo>
                  <a:cubicBezTo>
                    <a:pt x="182" y="266"/>
                    <a:pt x="182" y="266"/>
                    <a:pt x="182" y="266"/>
                  </a:cubicBezTo>
                  <a:moveTo>
                    <a:pt x="181" y="266"/>
                  </a:moveTo>
                  <a:cubicBezTo>
                    <a:pt x="181" y="266"/>
                    <a:pt x="181" y="266"/>
                    <a:pt x="181" y="266"/>
                  </a:cubicBezTo>
                  <a:cubicBezTo>
                    <a:pt x="181" y="266"/>
                    <a:pt x="181" y="266"/>
                    <a:pt x="181" y="266"/>
                  </a:cubicBezTo>
                  <a:moveTo>
                    <a:pt x="181" y="266"/>
                  </a:moveTo>
                  <a:cubicBezTo>
                    <a:pt x="181" y="266"/>
                    <a:pt x="181" y="266"/>
                    <a:pt x="181" y="266"/>
                  </a:cubicBezTo>
                  <a:cubicBezTo>
                    <a:pt x="181" y="266"/>
                    <a:pt x="181" y="266"/>
                    <a:pt x="181" y="266"/>
                  </a:cubicBezTo>
                  <a:moveTo>
                    <a:pt x="181" y="266"/>
                  </a:moveTo>
                  <a:cubicBezTo>
                    <a:pt x="181" y="266"/>
                    <a:pt x="180" y="266"/>
                    <a:pt x="181" y="266"/>
                  </a:cubicBezTo>
                  <a:cubicBezTo>
                    <a:pt x="180" y="266"/>
                    <a:pt x="181" y="266"/>
                    <a:pt x="181" y="266"/>
                  </a:cubicBezTo>
                  <a:moveTo>
                    <a:pt x="180" y="265"/>
                  </a:moveTo>
                  <a:cubicBezTo>
                    <a:pt x="180" y="265"/>
                    <a:pt x="180" y="265"/>
                    <a:pt x="180" y="265"/>
                  </a:cubicBezTo>
                  <a:cubicBezTo>
                    <a:pt x="180" y="265"/>
                    <a:pt x="180" y="265"/>
                    <a:pt x="180" y="265"/>
                  </a:cubicBezTo>
                  <a:moveTo>
                    <a:pt x="180" y="265"/>
                  </a:moveTo>
                  <a:cubicBezTo>
                    <a:pt x="180" y="265"/>
                    <a:pt x="180" y="265"/>
                    <a:pt x="180" y="265"/>
                  </a:cubicBezTo>
                  <a:cubicBezTo>
                    <a:pt x="180" y="265"/>
                    <a:pt x="180" y="265"/>
                    <a:pt x="180" y="265"/>
                  </a:cubicBezTo>
                  <a:moveTo>
                    <a:pt x="179" y="265"/>
                  </a:moveTo>
                  <a:cubicBezTo>
                    <a:pt x="179" y="265"/>
                    <a:pt x="179" y="265"/>
                    <a:pt x="180" y="265"/>
                  </a:cubicBezTo>
                  <a:cubicBezTo>
                    <a:pt x="179" y="265"/>
                    <a:pt x="179" y="265"/>
                    <a:pt x="179" y="265"/>
                  </a:cubicBezTo>
                  <a:moveTo>
                    <a:pt x="179" y="265"/>
                  </a:moveTo>
                  <a:cubicBezTo>
                    <a:pt x="179" y="265"/>
                    <a:pt x="179" y="265"/>
                    <a:pt x="179" y="265"/>
                  </a:cubicBezTo>
                  <a:cubicBezTo>
                    <a:pt x="179" y="265"/>
                    <a:pt x="179" y="265"/>
                    <a:pt x="179" y="265"/>
                  </a:cubicBezTo>
                  <a:moveTo>
                    <a:pt x="67" y="255"/>
                  </a:move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moveTo>
                    <a:pt x="67" y="255"/>
                  </a:move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moveTo>
                    <a:pt x="101" y="230"/>
                  </a:moveTo>
                  <a:cubicBezTo>
                    <a:pt x="111" y="231"/>
                    <a:pt x="119" y="236"/>
                    <a:pt x="132" y="244"/>
                  </a:cubicBezTo>
                  <a:cubicBezTo>
                    <a:pt x="119" y="236"/>
                    <a:pt x="111" y="231"/>
                    <a:pt x="101" y="230"/>
                  </a:cubicBezTo>
                  <a:moveTo>
                    <a:pt x="101" y="230"/>
                  </a:moveTo>
                  <a:cubicBezTo>
                    <a:pt x="101" y="230"/>
                    <a:pt x="101" y="230"/>
                    <a:pt x="101" y="230"/>
                  </a:cubicBezTo>
                  <a:cubicBezTo>
                    <a:pt x="101" y="230"/>
                    <a:pt x="101" y="230"/>
                    <a:pt x="101" y="230"/>
                  </a:cubicBezTo>
                  <a:cubicBezTo>
                    <a:pt x="101" y="230"/>
                    <a:pt x="101" y="230"/>
                    <a:pt x="101" y="230"/>
                  </a:cubicBezTo>
                  <a:moveTo>
                    <a:pt x="45" y="122"/>
                  </a:moveTo>
                  <a:cubicBezTo>
                    <a:pt x="42" y="122"/>
                    <a:pt x="39" y="124"/>
                    <a:pt x="38" y="128"/>
                  </a:cubicBezTo>
                  <a:cubicBezTo>
                    <a:pt x="23" y="193"/>
                    <a:pt x="23" y="193"/>
                    <a:pt x="23" y="193"/>
                  </a:cubicBezTo>
                  <a:cubicBezTo>
                    <a:pt x="13" y="173"/>
                    <a:pt x="13" y="173"/>
                    <a:pt x="13" y="173"/>
                  </a:cubicBezTo>
                  <a:cubicBezTo>
                    <a:pt x="13" y="171"/>
                    <a:pt x="11" y="170"/>
                    <a:pt x="9" y="169"/>
                  </a:cubicBezTo>
                  <a:cubicBezTo>
                    <a:pt x="9" y="169"/>
                    <a:pt x="8" y="169"/>
                    <a:pt x="8" y="169"/>
                  </a:cubicBezTo>
                  <a:cubicBezTo>
                    <a:pt x="7" y="169"/>
                    <a:pt x="6" y="169"/>
                    <a:pt x="5" y="170"/>
                  </a:cubicBezTo>
                  <a:cubicBezTo>
                    <a:pt x="2" y="171"/>
                    <a:pt x="0" y="175"/>
                    <a:pt x="2" y="178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6"/>
                    <a:pt x="18" y="218"/>
                    <a:pt x="19" y="219"/>
                  </a:cubicBezTo>
                  <a:cubicBezTo>
                    <a:pt x="20" y="221"/>
                    <a:pt x="21" y="222"/>
                    <a:pt x="23" y="222"/>
                  </a:cubicBezTo>
                  <a:cubicBezTo>
                    <a:pt x="24" y="223"/>
                    <a:pt x="24" y="223"/>
                    <a:pt x="24" y="223"/>
                  </a:cubicBezTo>
                  <a:cubicBezTo>
                    <a:pt x="24" y="223"/>
                    <a:pt x="25" y="223"/>
                    <a:pt x="25" y="223"/>
                  </a:cubicBezTo>
                  <a:cubicBezTo>
                    <a:pt x="29" y="223"/>
                    <a:pt x="32" y="220"/>
                    <a:pt x="33" y="217"/>
                  </a:cubicBezTo>
                  <a:cubicBezTo>
                    <a:pt x="33" y="216"/>
                    <a:pt x="33" y="216"/>
                    <a:pt x="33" y="216"/>
                  </a:cubicBezTo>
                  <a:cubicBezTo>
                    <a:pt x="63" y="193"/>
                    <a:pt x="63" y="193"/>
                    <a:pt x="63" y="193"/>
                  </a:cubicBezTo>
                  <a:cubicBezTo>
                    <a:pt x="64" y="192"/>
                    <a:pt x="65" y="190"/>
                    <a:pt x="65" y="188"/>
                  </a:cubicBezTo>
                  <a:cubicBezTo>
                    <a:pt x="65" y="187"/>
                    <a:pt x="65" y="185"/>
                    <a:pt x="64" y="184"/>
                  </a:cubicBezTo>
                  <a:cubicBezTo>
                    <a:pt x="63" y="182"/>
                    <a:pt x="62" y="182"/>
                    <a:pt x="60" y="181"/>
                  </a:cubicBezTo>
                  <a:cubicBezTo>
                    <a:pt x="60" y="181"/>
                    <a:pt x="59" y="181"/>
                    <a:pt x="59" y="181"/>
                  </a:cubicBezTo>
                  <a:cubicBezTo>
                    <a:pt x="57" y="181"/>
                    <a:pt x="56" y="182"/>
                    <a:pt x="55" y="182"/>
                  </a:cubicBezTo>
                  <a:cubicBezTo>
                    <a:pt x="37" y="196"/>
                    <a:pt x="37" y="196"/>
                    <a:pt x="37" y="196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3" y="129"/>
                    <a:pt x="53" y="127"/>
                    <a:pt x="52" y="126"/>
                  </a:cubicBezTo>
                  <a:cubicBezTo>
                    <a:pt x="51" y="124"/>
                    <a:pt x="49" y="123"/>
                    <a:pt x="47" y="122"/>
                  </a:cubicBezTo>
                  <a:cubicBezTo>
                    <a:pt x="46" y="122"/>
                    <a:pt x="46" y="122"/>
                    <a:pt x="45" y="122"/>
                  </a:cubicBezTo>
                  <a:moveTo>
                    <a:pt x="292" y="109"/>
                  </a:moveTo>
                  <a:cubicBezTo>
                    <a:pt x="292" y="109"/>
                    <a:pt x="292" y="109"/>
                    <a:pt x="292" y="109"/>
                  </a:cubicBezTo>
                  <a:cubicBezTo>
                    <a:pt x="292" y="109"/>
                    <a:pt x="292" y="109"/>
                    <a:pt x="292" y="109"/>
                  </a:cubicBezTo>
                  <a:moveTo>
                    <a:pt x="241" y="109"/>
                  </a:moveTo>
                  <a:cubicBezTo>
                    <a:pt x="241" y="109"/>
                    <a:pt x="241" y="109"/>
                    <a:pt x="241" y="109"/>
                  </a:cubicBezTo>
                  <a:cubicBezTo>
                    <a:pt x="244" y="116"/>
                    <a:pt x="251" y="132"/>
                    <a:pt x="255" y="141"/>
                  </a:cubicBezTo>
                  <a:cubicBezTo>
                    <a:pt x="255" y="141"/>
                    <a:pt x="255" y="141"/>
                    <a:pt x="255" y="141"/>
                  </a:cubicBezTo>
                  <a:cubicBezTo>
                    <a:pt x="251" y="132"/>
                    <a:pt x="244" y="116"/>
                    <a:pt x="241" y="109"/>
                  </a:cubicBezTo>
                  <a:cubicBezTo>
                    <a:pt x="241" y="109"/>
                    <a:pt x="241" y="109"/>
                    <a:pt x="241" y="109"/>
                  </a:cubicBezTo>
                  <a:moveTo>
                    <a:pt x="241" y="108"/>
                  </a:moveTo>
                  <a:cubicBezTo>
                    <a:pt x="241" y="108"/>
                    <a:pt x="241" y="109"/>
                    <a:pt x="241" y="109"/>
                  </a:cubicBezTo>
                  <a:cubicBezTo>
                    <a:pt x="241" y="109"/>
                    <a:pt x="241" y="108"/>
                    <a:pt x="241" y="108"/>
                  </a:cubicBezTo>
                  <a:moveTo>
                    <a:pt x="191" y="107"/>
                  </a:moveTo>
                  <a:cubicBezTo>
                    <a:pt x="191" y="107"/>
                    <a:pt x="191" y="107"/>
                    <a:pt x="191" y="107"/>
                  </a:cubicBezTo>
                  <a:cubicBezTo>
                    <a:pt x="194" y="114"/>
                    <a:pt x="206" y="150"/>
                    <a:pt x="210" y="159"/>
                  </a:cubicBezTo>
                  <a:cubicBezTo>
                    <a:pt x="210" y="159"/>
                    <a:pt x="210" y="159"/>
                    <a:pt x="210" y="159"/>
                  </a:cubicBezTo>
                  <a:cubicBezTo>
                    <a:pt x="206" y="150"/>
                    <a:pt x="194" y="114"/>
                    <a:pt x="191" y="107"/>
                  </a:cubicBezTo>
                  <a:cubicBezTo>
                    <a:pt x="191" y="107"/>
                    <a:pt x="191" y="107"/>
                    <a:pt x="191" y="107"/>
                  </a:cubicBezTo>
                  <a:moveTo>
                    <a:pt x="191" y="107"/>
                  </a:moveTo>
                  <a:cubicBezTo>
                    <a:pt x="191" y="107"/>
                    <a:pt x="191" y="107"/>
                    <a:pt x="191" y="107"/>
                  </a:cubicBezTo>
                  <a:cubicBezTo>
                    <a:pt x="191" y="107"/>
                    <a:pt x="191" y="107"/>
                    <a:pt x="191" y="107"/>
                  </a:cubicBezTo>
                  <a:moveTo>
                    <a:pt x="319" y="86"/>
                  </a:moveTo>
                  <a:cubicBezTo>
                    <a:pt x="326" y="86"/>
                    <a:pt x="331" y="88"/>
                    <a:pt x="334" y="93"/>
                  </a:cubicBezTo>
                  <a:cubicBezTo>
                    <a:pt x="331" y="88"/>
                    <a:pt x="326" y="86"/>
                    <a:pt x="319" y="86"/>
                  </a:cubicBezTo>
                  <a:moveTo>
                    <a:pt x="319" y="86"/>
                  </a:moveTo>
                  <a:cubicBezTo>
                    <a:pt x="319" y="86"/>
                    <a:pt x="319" y="86"/>
                    <a:pt x="319" y="86"/>
                  </a:cubicBezTo>
                  <a:cubicBezTo>
                    <a:pt x="319" y="86"/>
                    <a:pt x="319" y="86"/>
                    <a:pt x="319" y="86"/>
                  </a:cubicBezTo>
                  <a:cubicBezTo>
                    <a:pt x="319" y="86"/>
                    <a:pt x="319" y="86"/>
                    <a:pt x="319" y="86"/>
                  </a:cubicBezTo>
                  <a:moveTo>
                    <a:pt x="269" y="84"/>
                  </a:moveTo>
                  <a:cubicBezTo>
                    <a:pt x="275" y="84"/>
                    <a:pt x="280" y="86"/>
                    <a:pt x="282" y="91"/>
                  </a:cubicBezTo>
                  <a:cubicBezTo>
                    <a:pt x="280" y="86"/>
                    <a:pt x="275" y="84"/>
                    <a:pt x="269" y="84"/>
                  </a:cubicBezTo>
                  <a:moveTo>
                    <a:pt x="269" y="84"/>
                  </a:moveTo>
                  <a:cubicBezTo>
                    <a:pt x="269" y="84"/>
                    <a:pt x="269" y="84"/>
                    <a:pt x="269" y="84"/>
                  </a:cubicBezTo>
                  <a:cubicBezTo>
                    <a:pt x="269" y="84"/>
                    <a:pt x="269" y="84"/>
                    <a:pt x="269" y="84"/>
                  </a:cubicBezTo>
                  <a:cubicBezTo>
                    <a:pt x="269" y="84"/>
                    <a:pt x="269" y="84"/>
                    <a:pt x="269" y="84"/>
                  </a:cubicBezTo>
                  <a:moveTo>
                    <a:pt x="219" y="83"/>
                  </a:moveTo>
                  <a:cubicBezTo>
                    <a:pt x="225" y="83"/>
                    <a:pt x="230" y="85"/>
                    <a:pt x="232" y="90"/>
                  </a:cubicBezTo>
                  <a:cubicBezTo>
                    <a:pt x="230" y="85"/>
                    <a:pt x="225" y="83"/>
                    <a:pt x="219" y="83"/>
                  </a:cubicBezTo>
                  <a:moveTo>
                    <a:pt x="219" y="83"/>
                  </a:moveTo>
                  <a:cubicBezTo>
                    <a:pt x="219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moveTo>
                    <a:pt x="110" y="47"/>
                  </a:moveTo>
                  <a:cubicBezTo>
                    <a:pt x="110" y="47"/>
                    <a:pt x="110" y="47"/>
                    <a:pt x="110" y="48"/>
                  </a:cubicBezTo>
                  <a:cubicBezTo>
                    <a:pt x="127" y="87"/>
                    <a:pt x="157" y="156"/>
                    <a:pt x="166" y="176"/>
                  </a:cubicBezTo>
                  <a:cubicBezTo>
                    <a:pt x="166" y="176"/>
                    <a:pt x="166" y="176"/>
                    <a:pt x="166" y="176"/>
                  </a:cubicBezTo>
                  <a:cubicBezTo>
                    <a:pt x="157" y="156"/>
                    <a:pt x="127" y="87"/>
                    <a:pt x="110" y="48"/>
                  </a:cubicBezTo>
                  <a:cubicBezTo>
                    <a:pt x="110" y="47"/>
                    <a:pt x="110" y="47"/>
                    <a:pt x="110" y="47"/>
                  </a:cubicBezTo>
                  <a:moveTo>
                    <a:pt x="138" y="23"/>
                  </a:moveTo>
                  <a:cubicBezTo>
                    <a:pt x="144" y="23"/>
                    <a:pt x="149" y="25"/>
                    <a:pt x="152" y="30"/>
                  </a:cubicBezTo>
                  <a:cubicBezTo>
                    <a:pt x="149" y="25"/>
                    <a:pt x="144" y="23"/>
                    <a:pt x="138" y="23"/>
                  </a:cubicBezTo>
                  <a:moveTo>
                    <a:pt x="138" y="23"/>
                  </a:moveTo>
                  <a:cubicBezTo>
                    <a:pt x="138" y="23"/>
                    <a:pt x="138" y="23"/>
                    <a:pt x="138" y="23"/>
                  </a:cubicBezTo>
                  <a:cubicBezTo>
                    <a:pt x="138" y="23"/>
                    <a:pt x="138" y="23"/>
                    <a:pt x="138" y="23"/>
                  </a:cubicBezTo>
                  <a:cubicBezTo>
                    <a:pt x="138" y="23"/>
                    <a:pt x="138" y="23"/>
                    <a:pt x="138" y="23"/>
                  </a:cubicBezTo>
                  <a:moveTo>
                    <a:pt x="73" y="0"/>
                  </a:moveTo>
                  <a:cubicBezTo>
                    <a:pt x="70" y="0"/>
                    <a:pt x="67" y="3"/>
                    <a:pt x="66" y="6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4" y="32"/>
                    <a:pt x="33" y="33"/>
                    <a:pt x="33" y="35"/>
                  </a:cubicBezTo>
                  <a:cubicBezTo>
                    <a:pt x="33" y="37"/>
                    <a:pt x="33" y="38"/>
                    <a:pt x="35" y="40"/>
                  </a:cubicBezTo>
                  <a:cubicBezTo>
                    <a:pt x="35" y="41"/>
                    <a:pt x="37" y="42"/>
                    <a:pt x="38" y="42"/>
                  </a:cubicBezTo>
                  <a:cubicBezTo>
                    <a:pt x="39" y="42"/>
                    <a:pt x="39" y="42"/>
                    <a:pt x="40" y="42"/>
                  </a:cubicBezTo>
                  <a:cubicBezTo>
                    <a:pt x="41" y="42"/>
                    <a:pt x="42" y="42"/>
                    <a:pt x="43" y="41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5" y="96"/>
                    <a:pt x="47" y="100"/>
                    <a:pt x="51" y="101"/>
                  </a:cubicBezTo>
                  <a:cubicBezTo>
                    <a:pt x="52" y="101"/>
                    <a:pt x="52" y="101"/>
                    <a:pt x="53" y="101"/>
                  </a:cubicBezTo>
                  <a:cubicBezTo>
                    <a:pt x="56" y="101"/>
                    <a:pt x="59" y="99"/>
                    <a:pt x="60" y="95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6" y="52"/>
                    <a:pt x="87" y="53"/>
                    <a:pt x="89" y="54"/>
                  </a:cubicBezTo>
                  <a:cubicBezTo>
                    <a:pt x="90" y="54"/>
                    <a:pt x="90" y="54"/>
                    <a:pt x="91" y="54"/>
                  </a:cubicBezTo>
                  <a:cubicBezTo>
                    <a:pt x="92" y="54"/>
                    <a:pt x="93" y="54"/>
                    <a:pt x="93" y="53"/>
                  </a:cubicBezTo>
                  <a:cubicBezTo>
                    <a:pt x="95" y="53"/>
                    <a:pt x="96" y="51"/>
                    <a:pt x="97" y="50"/>
                  </a:cubicBezTo>
                  <a:cubicBezTo>
                    <a:pt x="97" y="48"/>
                    <a:pt x="97" y="46"/>
                    <a:pt x="96" y="45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1" y="6"/>
                    <a:pt x="79" y="2"/>
                    <a:pt x="75" y="1"/>
                  </a:cubicBezTo>
                  <a:cubicBezTo>
                    <a:pt x="74" y="0"/>
                    <a:pt x="74" y="0"/>
                    <a:pt x="73" y="0"/>
                  </a:cubicBezTo>
                </a:path>
              </a:pathLst>
            </a:custGeom>
            <a:solidFill>
              <a:srgbClr val="B053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9691688" y="735013"/>
              <a:ext cx="714375" cy="806450"/>
            </a:xfrm>
            <a:custGeom>
              <a:avLst/>
              <a:gdLst>
                <a:gd name="T0" fmla="*/ 275 w 324"/>
                <a:gd name="T1" fmla="*/ 80 h 366"/>
                <a:gd name="T2" fmla="*/ 233 w 324"/>
                <a:gd name="T3" fmla="*/ 96 h 366"/>
                <a:gd name="T4" fmla="*/ 239 w 324"/>
                <a:gd name="T5" fmla="*/ 110 h 366"/>
                <a:gd name="T6" fmla="*/ 238 w 324"/>
                <a:gd name="T7" fmla="*/ 111 h 366"/>
                <a:gd name="T8" fmla="*/ 223 w 324"/>
                <a:gd name="T9" fmla="*/ 78 h 366"/>
                <a:gd name="T10" fmla="*/ 182 w 324"/>
                <a:gd name="T11" fmla="*/ 96 h 366"/>
                <a:gd name="T12" fmla="*/ 196 w 324"/>
                <a:gd name="T13" fmla="*/ 128 h 366"/>
                <a:gd name="T14" fmla="*/ 193 w 324"/>
                <a:gd name="T15" fmla="*/ 129 h 366"/>
                <a:gd name="T16" fmla="*/ 173 w 324"/>
                <a:gd name="T17" fmla="*/ 77 h 366"/>
                <a:gd name="T18" fmla="*/ 132 w 324"/>
                <a:gd name="T19" fmla="*/ 94 h 366"/>
                <a:gd name="T20" fmla="*/ 151 w 324"/>
                <a:gd name="T21" fmla="*/ 146 h 366"/>
                <a:gd name="T22" fmla="*/ 148 w 324"/>
                <a:gd name="T23" fmla="*/ 147 h 366"/>
                <a:gd name="T24" fmla="*/ 93 w 324"/>
                <a:gd name="T25" fmla="*/ 17 h 366"/>
                <a:gd name="T26" fmla="*/ 51 w 324"/>
                <a:gd name="T27" fmla="*/ 35 h 366"/>
                <a:gd name="T28" fmla="*/ 107 w 324"/>
                <a:gd name="T29" fmla="*/ 163 h 366"/>
                <a:gd name="T30" fmla="*/ 107 w 324"/>
                <a:gd name="T31" fmla="*/ 163 h 366"/>
                <a:gd name="T32" fmla="*/ 109 w 324"/>
                <a:gd name="T33" fmla="*/ 168 h 366"/>
                <a:gd name="T34" fmla="*/ 110 w 324"/>
                <a:gd name="T35" fmla="*/ 170 h 366"/>
                <a:gd name="T36" fmla="*/ 110 w 324"/>
                <a:gd name="T37" fmla="*/ 170 h 366"/>
                <a:gd name="T38" fmla="*/ 122 w 324"/>
                <a:gd name="T39" fmla="*/ 251 h 366"/>
                <a:gd name="T40" fmla="*/ 123 w 324"/>
                <a:gd name="T41" fmla="*/ 253 h 366"/>
                <a:gd name="T42" fmla="*/ 39 w 324"/>
                <a:gd name="T43" fmla="*/ 218 h 366"/>
                <a:gd name="T44" fmla="*/ 8 w 324"/>
                <a:gd name="T45" fmla="*/ 242 h 366"/>
                <a:gd name="T46" fmla="*/ 155 w 324"/>
                <a:gd name="T47" fmla="*/ 331 h 366"/>
                <a:gd name="T48" fmla="*/ 176 w 324"/>
                <a:gd name="T49" fmla="*/ 353 h 366"/>
                <a:gd name="T50" fmla="*/ 182 w 324"/>
                <a:gd name="T51" fmla="*/ 366 h 366"/>
                <a:gd name="T52" fmla="*/ 324 w 324"/>
                <a:gd name="T53" fmla="*/ 307 h 366"/>
                <a:gd name="T54" fmla="*/ 317 w 324"/>
                <a:gd name="T55" fmla="*/ 286 h 366"/>
                <a:gd name="T56" fmla="*/ 316 w 324"/>
                <a:gd name="T57" fmla="*/ 270 h 366"/>
                <a:gd name="T58" fmla="*/ 292 w 324"/>
                <a:gd name="T59" fmla="*/ 127 h 366"/>
                <a:gd name="T60" fmla="*/ 275 w 324"/>
                <a:gd name="T61" fmla="*/ 8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4" h="366">
                  <a:moveTo>
                    <a:pt x="275" y="80"/>
                  </a:moveTo>
                  <a:cubicBezTo>
                    <a:pt x="267" y="63"/>
                    <a:pt x="226" y="79"/>
                    <a:pt x="233" y="96"/>
                  </a:cubicBezTo>
                  <a:cubicBezTo>
                    <a:pt x="236" y="103"/>
                    <a:pt x="235" y="101"/>
                    <a:pt x="239" y="110"/>
                  </a:cubicBezTo>
                  <a:cubicBezTo>
                    <a:pt x="238" y="111"/>
                    <a:pt x="238" y="111"/>
                    <a:pt x="238" y="111"/>
                  </a:cubicBezTo>
                  <a:cubicBezTo>
                    <a:pt x="234" y="102"/>
                    <a:pt x="227" y="85"/>
                    <a:pt x="223" y="78"/>
                  </a:cubicBezTo>
                  <a:cubicBezTo>
                    <a:pt x="215" y="61"/>
                    <a:pt x="175" y="79"/>
                    <a:pt x="182" y="96"/>
                  </a:cubicBezTo>
                  <a:cubicBezTo>
                    <a:pt x="185" y="103"/>
                    <a:pt x="192" y="119"/>
                    <a:pt x="196" y="128"/>
                  </a:cubicBezTo>
                  <a:cubicBezTo>
                    <a:pt x="193" y="129"/>
                    <a:pt x="193" y="129"/>
                    <a:pt x="193" y="129"/>
                  </a:cubicBezTo>
                  <a:cubicBezTo>
                    <a:pt x="189" y="120"/>
                    <a:pt x="177" y="84"/>
                    <a:pt x="173" y="77"/>
                  </a:cubicBezTo>
                  <a:cubicBezTo>
                    <a:pt x="165" y="59"/>
                    <a:pt x="125" y="77"/>
                    <a:pt x="132" y="94"/>
                  </a:cubicBezTo>
                  <a:cubicBezTo>
                    <a:pt x="135" y="101"/>
                    <a:pt x="147" y="137"/>
                    <a:pt x="151" y="146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0" y="126"/>
                    <a:pt x="110" y="54"/>
                    <a:pt x="93" y="17"/>
                  </a:cubicBezTo>
                  <a:cubicBezTo>
                    <a:pt x="84" y="0"/>
                    <a:pt x="44" y="18"/>
                    <a:pt x="51" y="35"/>
                  </a:cubicBezTo>
                  <a:cubicBezTo>
                    <a:pt x="68" y="74"/>
                    <a:pt x="98" y="143"/>
                    <a:pt x="107" y="163"/>
                  </a:cubicBezTo>
                  <a:cubicBezTo>
                    <a:pt x="107" y="163"/>
                    <a:pt x="107" y="163"/>
                    <a:pt x="107" y="163"/>
                  </a:cubicBezTo>
                  <a:cubicBezTo>
                    <a:pt x="109" y="168"/>
                    <a:pt x="109" y="168"/>
                    <a:pt x="109" y="168"/>
                  </a:cubicBezTo>
                  <a:cubicBezTo>
                    <a:pt x="109" y="169"/>
                    <a:pt x="110" y="170"/>
                    <a:pt x="110" y="170"/>
                  </a:cubicBezTo>
                  <a:cubicBezTo>
                    <a:pt x="110" y="170"/>
                    <a:pt x="110" y="170"/>
                    <a:pt x="110" y="170"/>
                  </a:cubicBezTo>
                  <a:cubicBezTo>
                    <a:pt x="122" y="251"/>
                    <a:pt x="122" y="251"/>
                    <a:pt x="122" y="251"/>
                  </a:cubicBezTo>
                  <a:cubicBezTo>
                    <a:pt x="123" y="253"/>
                    <a:pt x="123" y="253"/>
                    <a:pt x="123" y="253"/>
                  </a:cubicBezTo>
                  <a:cubicBezTo>
                    <a:pt x="70" y="237"/>
                    <a:pt x="58" y="215"/>
                    <a:pt x="39" y="218"/>
                  </a:cubicBezTo>
                  <a:cubicBezTo>
                    <a:pt x="29" y="219"/>
                    <a:pt x="0" y="235"/>
                    <a:pt x="8" y="242"/>
                  </a:cubicBezTo>
                  <a:cubicBezTo>
                    <a:pt x="52" y="277"/>
                    <a:pt x="133" y="315"/>
                    <a:pt x="155" y="331"/>
                  </a:cubicBezTo>
                  <a:cubicBezTo>
                    <a:pt x="176" y="353"/>
                    <a:pt x="176" y="353"/>
                    <a:pt x="176" y="353"/>
                  </a:cubicBezTo>
                  <a:cubicBezTo>
                    <a:pt x="182" y="366"/>
                    <a:pt x="182" y="366"/>
                    <a:pt x="182" y="366"/>
                  </a:cubicBezTo>
                  <a:cubicBezTo>
                    <a:pt x="324" y="307"/>
                    <a:pt x="324" y="307"/>
                    <a:pt x="324" y="307"/>
                  </a:cubicBezTo>
                  <a:cubicBezTo>
                    <a:pt x="317" y="286"/>
                    <a:pt x="317" y="286"/>
                    <a:pt x="317" y="286"/>
                  </a:cubicBezTo>
                  <a:cubicBezTo>
                    <a:pt x="317" y="286"/>
                    <a:pt x="317" y="274"/>
                    <a:pt x="316" y="270"/>
                  </a:cubicBezTo>
                  <a:cubicBezTo>
                    <a:pt x="311" y="243"/>
                    <a:pt x="306" y="165"/>
                    <a:pt x="292" y="127"/>
                  </a:cubicBezTo>
                  <a:cubicBezTo>
                    <a:pt x="285" y="105"/>
                    <a:pt x="282" y="95"/>
                    <a:pt x="275" y="80"/>
                  </a:cubicBezTo>
                </a:path>
              </a:pathLst>
            </a:custGeom>
            <a:solidFill>
              <a:srgbClr val="EBB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10045700" y="1354138"/>
              <a:ext cx="392113" cy="209550"/>
            </a:xfrm>
            <a:custGeom>
              <a:avLst/>
              <a:gdLst>
                <a:gd name="T0" fmla="*/ 247 w 247"/>
                <a:gd name="T1" fmla="*/ 35 h 132"/>
                <a:gd name="T2" fmla="*/ 14 w 247"/>
                <a:gd name="T3" fmla="*/ 132 h 132"/>
                <a:gd name="T4" fmla="*/ 0 w 247"/>
                <a:gd name="T5" fmla="*/ 99 h 132"/>
                <a:gd name="T6" fmla="*/ 234 w 247"/>
                <a:gd name="T7" fmla="*/ 0 h 132"/>
                <a:gd name="T8" fmla="*/ 247 w 247"/>
                <a:gd name="T9" fmla="*/ 3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32">
                  <a:moveTo>
                    <a:pt x="247" y="35"/>
                  </a:moveTo>
                  <a:lnTo>
                    <a:pt x="14" y="132"/>
                  </a:lnTo>
                  <a:lnTo>
                    <a:pt x="0" y="99"/>
                  </a:lnTo>
                  <a:lnTo>
                    <a:pt x="234" y="0"/>
                  </a:lnTo>
                  <a:lnTo>
                    <a:pt x="247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10050463" y="1390650"/>
              <a:ext cx="481013" cy="374650"/>
            </a:xfrm>
            <a:custGeom>
              <a:avLst/>
              <a:gdLst>
                <a:gd name="T0" fmla="*/ 303 w 303"/>
                <a:gd name="T1" fmla="*/ 131 h 236"/>
                <a:gd name="T2" fmla="*/ 56 w 303"/>
                <a:gd name="T3" fmla="*/ 236 h 236"/>
                <a:gd name="T4" fmla="*/ 0 w 303"/>
                <a:gd name="T5" fmla="*/ 104 h 236"/>
                <a:gd name="T6" fmla="*/ 247 w 303"/>
                <a:gd name="T7" fmla="*/ 0 h 236"/>
                <a:gd name="T8" fmla="*/ 303 w 303"/>
                <a:gd name="T9" fmla="*/ 131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3" h="236">
                  <a:moveTo>
                    <a:pt x="303" y="131"/>
                  </a:moveTo>
                  <a:lnTo>
                    <a:pt x="56" y="236"/>
                  </a:lnTo>
                  <a:lnTo>
                    <a:pt x="0" y="104"/>
                  </a:lnTo>
                  <a:lnTo>
                    <a:pt x="247" y="0"/>
                  </a:lnTo>
                  <a:lnTo>
                    <a:pt x="303" y="131"/>
                  </a:lnTo>
                  <a:close/>
                </a:path>
              </a:pathLst>
            </a:custGeom>
            <a:solidFill>
              <a:srgbClr val="233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9634538" y="706438"/>
              <a:ext cx="141288" cy="223838"/>
            </a:xfrm>
            <a:custGeom>
              <a:avLst/>
              <a:gdLst>
                <a:gd name="T0" fmla="*/ 63 w 64"/>
                <a:gd name="T1" fmla="*/ 45 h 101"/>
                <a:gd name="T2" fmla="*/ 47 w 64"/>
                <a:gd name="T3" fmla="*/ 11 h 101"/>
                <a:gd name="T4" fmla="*/ 47 w 64"/>
                <a:gd name="T5" fmla="*/ 9 h 101"/>
                <a:gd name="T6" fmla="*/ 42 w 64"/>
                <a:gd name="T7" fmla="*/ 1 h 101"/>
                <a:gd name="T8" fmla="*/ 40 w 64"/>
                <a:gd name="T9" fmla="*/ 0 h 101"/>
                <a:gd name="T10" fmla="*/ 33 w 64"/>
                <a:gd name="T11" fmla="*/ 6 h 101"/>
                <a:gd name="T12" fmla="*/ 32 w 64"/>
                <a:gd name="T13" fmla="*/ 8 h 101"/>
                <a:gd name="T14" fmla="*/ 3 w 64"/>
                <a:gd name="T15" fmla="*/ 31 h 101"/>
                <a:gd name="T16" fmla="*/ 0 w 64"/>
                <a:gd name="T17" fmla="*/ 35 h 101"/>
                <a:gd name="T18" fmla="*/ 2 w 64"/>
                <a:gd name="T19" fmla="*/ 40 h 101"/>
                <a:gd name="T20" fmla="*/ 5 w 64"/>
                <a:gd name="T21" fmla="*/ 42 h 101"/>
                <a:gd name="T22" fmla="*/ 10 w 64"/>
                <a:gd name="T23" fmla="*/ 41 h 101"/>
                <a:gd name="T24" fmla="*/ 28 w 64"/>
                <a:gd name="T25" fmla="*/ 27 h 101"/>
                <a:gd name="T26" fmla="*/ 13 w 64"/>
                <a:gd name="T27" fmla="*/ 92 h 101"/>
                <a:gd name="T28" fmla="*/ 18 w 64"/>
                <a:gd name="T29" fmla="*/ 101 h 101"/>
                <a:gd name="T30" fmla="*/ 20 w 64"/>
                <a:gd name="T31" fmla="*/ 101 h 101"/>
                <a:gd name="T32" fmla="*/ 27 w 64"/>
                <a:gd name="T33" fmla="*/ 95 h 101"/>
                <a:gd name="T34" fmla="*/ 42 w 64"/>
                <a:gd name="T35" fmla="*/ 31 h 101"/>
                <a:gd name="T36" fmla="*/ 52 w 64"/>
                <a:gd name="T37" fmla="*/ 50 h 101"/>
                <a:gd name="T38" fmla="*/ 56 w 64"/>
                <a:gd name="T39" fmla="*/ 54 h 101"/>
                <a:gd name="T40" fmla="*/ 58 w 64"/>
                <a:gd name="T41" fmla="*/ 54 h 101"/>
                <a:gd name="T42" fmla="*/ 60 w 64"/>
                <a:gd name="T43" fmla="*/ 53 h 101"/>
                <a:gd name="T44" fmla="*/ 64 w 64"/>
                <a:gd name="T45" fmla="*/ 50 h 101"/>
                <a:gd name="T46" fmla="*/ 63 w 64"/>
                <a:gd name="T47" fmla="*/ 4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101">
                  <a:moveTo>
                    <a:pt x="63" y="45"/>
                  </a:moveTo>
                  <a:cubicBezTo>
                    <a:pt x="47" y="11"/>
                    <a:pt x="47" y="11"/>
                    <a:pt x="47" y="11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8" y="6"/>
                    <a:pt x="46" y="2"/>
                    <a:pt x="42" y="1"/>
                  </a:cubicBezTo>
                  <a:cubicBezTo>
                    <a:pt x="41" y="0"/>
                    <a:pt x="41" y="0"/>
                    <a:pt x="40" y="0"/>
                  </a:cubicBezTo>
                  <a:cubicBezTo>
                    <a:pt x="37" y="0"/>
                    <a:pt x="34" y="3"/>
                    <a:pt x="33" y="6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1" y="32"/>
                    <a:pt x="0" y="33"/>
                    <a:pt x="0" y="35"/>
                  </a:cubicBezTo>
                  <a:cubicBezTo>
                    <a:pt x="0" y="37"/>
                    <a:pt x="0" y="38"/>
                    <a:pt x="2" y="40"/>
                  </a:cubicBezTo>
                  <a:cubicBezTo>
                    <a:pt x="2" y="41"/>
                    <a:pt x="4" y="42"/>
                    <a:pt x="5" y="42"/>
                  </a:cubicBezTo>
                  <a:cubicBezTo>
                    <a:pt x="7" y="42"/>
                    <a:pt x="9" y="42"/>
                    <a:pt x="10" y="41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2" y="96"/>
                    <a:pt x="14" y="100"/>
                    <a:pt x="18" y="101"/>
                  </a:cubicBezTo>
                  <a:cubicBezTo>
                    <a:pt x="19" y="101"/>
                    <a:pt x="19" y="101"/>
                    <a:pt x="20" y="101"/>
                  </a:cubicBezTo>
                  <a:cubicBezTo>
                    <a:pt x="23" y="101"/>
                    <a:pt x="26" y="99"/>
                    <a:pt x="27" y="95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3" y="52"/>
                    <a:pt x="54" y="53"/>
                    <a:pt x="56" y="54"/>
                  </a:cubicBezTo>
                  <a:cubicBezTo>
                    <a:pt x="57" y="54"/>
                    <a:pt x="57" y="54"/>
                    <a:pt x="58" y="54"/>
                  </a:cubicBezTo>
                  <a:cubicBezTo>
                    <a:pt x="59" y="54"/>
                    <a:pt x="60" y="54"/>
                    <a:pt x="60" y="53"/>
                  </a:cubicBezTo>
                  <a:cubicBezTo>
                    <a:pt x="62" y="53"/>
                    <a:pt x="63" y="51"/>
                    <a:pt x="64" y="50"/>
                  </a:cubicBezTo>
                  <a:cubicBezTo>
                    <a:pt x="64" y="48"/>
                    <a:pt x="64" y="46"/>
                    <a:pt x="63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9561513" y="976313"/>
              <a:ext cx="142875" cy="222250"/>
            </a:xfrm>
            <a:custGeom>
              <a:avLst/>
              <a:gdLst>
                <a:gd name="T0" fmla="*/ 60 w 65"/>
                <a:gd name="T1" fmla="*/ 59 h 101"/>
                <a:gd name="T2" fmla="*/ 55 w 65"/>
                <a:gd name="T3" fmla="*/ 60 h 101"/>
                <a:gd name="T4" fmla="*/ 37 w 65"/>
                <a:gd name="T5" fmla="*/ 74 h 101"/>
                <a:gd name="T6" fmla="*/ 53 w 65"/>
                <a:gd name="T7" fmla="*/ 9 h 101"/>
                <a:gd name="T8" fmla="*/ 52 w 65"/>
                <a:gd name="T9" fmla="*/ 4 h 101"/>
                <a:gd name="T10" fmla="*/ 47 w 65"/>
                <a:gd name="T11" fmla="*/ 0 h 101"/>
                <a:gd name="T12" fmla="*/ 45 w 65"/>
                <a:gd name="T13" fmla="*/ 0 h 101"/>
                <a:gd name="T14" fmla="*/ 38 w 65"/>
                <a:gd name="T15" fmla="*/ 6 h 101"/>
                <a:gd name="T16" fmla="*/ 23 w 65"/>
                <a:gd name="T17" fmla="*/ 71 h 101"/>
                <a:gd name="T18" fmla="*/ 13 w 65"/>
                <a:gd name="T19" fmla="*/ 51 h 101"/>
                <a:gd name="T20" fmla="*/ 9 w 65"/>
                <a:gd name="T21" fmla="*/ 47 h 101"/>
                <a:gd name="T22" fmla="*/ 5 w 65"/>
                <a:gd name="T23" fmla="*/ 48 h 101"/>
                <a:gd name="T24" fmla="*/ 2 w 65"/>
                <a:gd name="T25" fmla="*/ 56 h 101"/>
                <a:gd name="T26" fmla="*/ 18 w 65"/>
                <a:gd name="T27" fmla="*/ 90 h 101"/>
                <a:gd name="T28" fmla="*/ 18 w 65"/>
                <a:gd name="T29" fmla="*/ 92 h 101"/>
                <a:gd name="T30" fmla="*/ 19 w 65"/>
                <a:gd name="T31" fmla="*/ 97 h 101"/>
                <a:gd name="T32" fmla="*/ 23 w 65"/>
                <a:gd name="T33" fmla="*/ 100 h 101"/>
                <a:gd name="T34" fmla="*/ 24 w 65"/>
                <a:gd name="T35" fmla="*/ 101 h 101"/>
                <a:gd name="T36" fmla="*/ 25 w 65"/>
                <a:gd name="T37" fmla="*/ 101 h 101"/>
                <a:gd name="T38" fmla="*/ 33 w 65"/>
                <a:gd name="T39" fmla="*/ 95 h 101"/>
                <a:gd name="T40" fmla="*/ 33 w 65"/>
                <a:gd name="T41" fmla="*/ 94 h 101"/>
                <a:gd name="T42" fmla="*/ 63 w 65"/>
                <a:gd name="T43" fmla="*/ 71 h 101"/>
                <a:gd name="T44" fmla="*/ 65 w 65"/>
                <a:gd name="T45" fmla="*/ 66 h 101"/>
                <a:gd name="T46" fmla="*/ 64 w 65"/>
                <a:gd name="T47" fmla="*/ 62 h 101"/>
                <a:gd name="T48" fmla="*/ 60 w 65"/>
                <a:gd name="T49" fmla="*/ 5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101">
                  <a:moveTo>
                    <a:pt x="60" y="59"/>
                  </a:moveTo>
                  <a:cubicBezTo>
                    <a:pt x="58" y="59"/>
                    <a:pt x="56" y="59"/>
                    <a:pt x="55" y="60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7"/>
                    <a:pt x="53" y="5"/>
                    <a:pt x="52" y="4"/>
                  </a:cubicBezTo>
                  <a:cubicBezTo>
                    <a:pt x="51" y="2"/>
                    <a:pt x="49" y="1"/>
                    <a:pt x="47" y="0"/>
                  </a:cubicBezTo>
                  <a:cubicBezTo>
                    <a:pt x="46" y="0"/>
                    <a:pt x="46" y="0"/>
                    <a:pt x="45" y="0"/>
                  </a:cubicBezTo>
                  <a:cubicBezTo>
                    <a:pt x="42" y="0"/>
                    <a:pt x="39" y="2"/>
                    <a:pt x="38" y="6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49"/>
                    <a:pt x="11" y="48"/>
                    <a:pt x="9" y="47"/>
                  </a:cubicBezTo>
                  <a:cubicBezTo>
                    <a:pt x="8" y="47"/>
                    <a:pt x="6" y="47"/>
                    <a:pt x="5" y="48"/>
                  </a:cubicBezTo>
                  <a:cubicBezTo>
                    <a:pt x="2" y="49"/>
                    <a:pt x="0" y="53"/>
                    <a:pt x="2" y="56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8" y="94"/>
                    <a:pt x="18" y="96"/>
                    <a:pt x="19" y="97"/>
                  </a:cubicBezTo>
                  <a:cubicBezTo>
                    <a:pt x="20" y="99"/>
                    <a:pt x="21" y="100"/>
                    <a:pt x="23" y="100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24" y="101"/>
                    <a:pt x="25" y="101"/>
                    <a:pt x="25" y="101"/>
                  </a:cubicBezTo>
                  <a:cubicBezTo>
                    <a:pt x="29" y="101"/>
                    <a:pt x="32" y="98"/>
                    <a:pt x="33" y="95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4" y="70"/>
                    <a:pt x="65" y="68"/>
                    <a:pt x="65" y="66"/>
                  </a:cubicBezTo>
                  <a:cubicBezTo>
                    <a:pt x="65" y="65"/>
                    <a:pt x="65" y="63"/>
                    <a:pt x="64" y="62"/>
                  </a:cubicBezTo>
                  <a:cubicBezTo>
                    <a:pt x="63" y="60"/>
                    <a:pt x="62" y="60"/>
                    <a:pt x="6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9801225" y="757238"/>
              <a:ext cx="96838" cy="79375"/>
            </a:xfrm>
            <a:custGeom>
              <a:avLst/>
              <a:gdLst>
                <a:gd name="T0" fmla="*/ 31 w 44"/>
                <a:gd name="T1" fmla="*/ 0 h 36"/>
                <a:gd name="T2" fmla="*/ 3 w 44"/>
                <a:gd name="T3" fmla="*/ 18 h 36"/>
                <a:gd name="T4" fmla="*/ 7 w 44"/>
                <a:gd name="T5" fmla="*/ 28 h 36"/>
                <a:gd name="T6" fmla="*/ 22 w 44"/>
                <a:gd name="T7" fmla="*/ 36 h 36"/>
                <a:gd name="T8" fmla="*/ 30 w 44"/>
                <a:gd name="T9" fmla="*/ 34 h 36"/>
                <a:gd name="T10" fmla="*/ 40 w 44"/>
                <a:gd name="T11" fmla="*/ 13 h 36"/>
                <a:gd name="T12" fmla="*/ 36 w 44"/>
                <a:gd name="T13" fmla="*/ 3 h 36"/>
                <a:gd name="T14" fmla="*/ 31 w 44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36">
                  <a:moveTo>
                    <a:pt x="31" y="0"/>
                  </a:moveTo>
                  <a:cubicBezTo>
                    <a:pt x="21" y="0"/>
                    <a:pt x="0" y="12"/>
                    <a:pt x="3" y="1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33"/>
                    <a:pt x="15" y="36"/>
                    <a:pt x="22" y="36"/>
                  </a:cubicBezTo>
                  <a:cubicBezTo>
                    <a:pt x="24" y="36"/>
                    <a:pt x="27" y="36"/>
                    <a:pt x="30" y="34"/>
                  </a:cubicBezTo>
                  <a:cubicBezTo>
                    <a:pt x="39" y="30"/>
                    <a:pt x="44" y="21"/>
                    <a:pt x="40" y="1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1"/>
                    <a:pt x="33" y="0"/>
                    <a:pt x="31" y="0"/>
                  </a:cubicBezTo>
                </a:path>
              </a:pathLst>
            </a:custGeom>
            <a:solidFill>
              <a:srgbClr val="F0BD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8" name="Freeform 31"/>
            <p:cNvSpPr>
              <a:spLocks/>
            </p:cNvSpPr>
            <p:nvPr/>
          </p:nvSpPr>
          <p:spPr bwMode="auto">
            <a:xfrm>
              <a:off x="9761538" y="1306513"/>
              <a:ext cx="14288" cy="793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4 h 4"/>
                <a:gd name="T4" fmla="*/ 1 w 6"/>
                <a:gd name="T5" fmla="*/ 1 h 4"/>
                <a:gd name="T6" fmla="*/ 0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4" y="3"/>
                    <a:pt x="6" y="4"/>
                  </a:cubicBezTo>
                  <a:cubicBezTo>
                    <a:pt x="4" y="3"/>
                    <a:pt x="3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F08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9" name="Freeform 32"/>
            <p:cNvSpPr>
              <a:spLocks/>
            </p:cNvSpPr>
            <p:nvPr/>
          </p:nvSpPr>
          <p:spPr bwMode="auto">
            <a:xfrm>
              <a:off x="9764713" y="1308100"/>
              <a:ext cx="11113" cy="6350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3 h 3"/>
                <a:gd name="T4" fmla="*/ 5 w 5"/>
                <a:gd name="T5" fmla="*/ 3 h 3"/>
                <a:gd name="T6" fmla="*/ 5 w 5"/>
                <a:gd name="T7" fmla="*/ 3 h 3"/>
                <a:gd name="T8" fmla="*/ 0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3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C47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1" name="Freeform 33"/>
            <p:cNvSpPr>
              <a:spLocks/>
            </p:cNvSpPr>
            <p:nvPr/>
          </p:nvSpPr>
          <p:spPr bwMode="auto">
            <a:xfrm>
              <a:off x="9707563" y="1233488"/>
              <a:ext cx="82550" cy="80963"/>
            </a:xfrm>
            <a:custGeom>
              <a:avLst/>
              <a:gdLst>
                <a:gd name="T0" fmla="*/ 17 w 38"/>
                <a:gd name="T1" fmla="*/ 0 h 37"/>
                <a:gd name="T2" fmla="*/ 0 w 38"/>
                <a:gd name="T3" fmla="*/ 15 h 37"/>
                <a:gd name="T4" fmla="*/ 1 w 38"/>
                <a:gd name="T5" fmla="*/ 16 h 37"/>
                <a:gd name="T6" fmla="*/ 25 w 38"/>
                <a:gd name="T7" fmla="*/ 33 h 37"/>
                <a:gd name="T8" fmla="*/ 26 w 38"/>
                <a:gd name="T9" fmla="*/ 34 h 37"/>
                <a:gd name="T10" fmla="*/ 31 w 38"/>
                <a:gd name="T11" fmla="*/ 37 h 37"/>
                <a:gd name="T12" fmla="*/ 31 w 38"/>
                <a:gd name="T13" fmla="*/ 36 h 37"/>
                <a:gd name="T14" fmla="*/ 29 w 38"/>
                <a:gd name="T15" fmla="*/ 8 h 37"/>
                <a:gd name="T16" fmla="*/ 19 w 38"/>
                <a:gd name="T17" fmla="*/ 1 h 37"/>
                <a:gd name="T18" fmla="*/ 17 w 38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37">
                  <a:moveTo>
                    <a:pt x="17" y="0"/>
                  </a:moveTo>
                  <a:cubicBezTo>
                    <a:pt x="12" y="0"/>
                    <a:pt x="5" y="7"/>
                    <a:pt x="0" y="15"/>
                  </a:cubicBezTo>
                  <a:cubicBezTo>
                    <a:pt x="0" y="15"/>
                    <a:pt x="1" y="15"/>
                    <a:pt x="1" y="16"/>
                  </a:cubicBezTo>
                  <a:cubicBezTo>
                    <a:pt x="8" y="22"/>
                    <a:pt x="16" y="27"/>
                    <a:pt x="25" y="33"/>
                  </a:cubicBezTo>
                  <a:cubicBezTo>
                    <a:pt x="25" y="33"/>
                    <a:pt x="26" y="34"/>
                    <a:pt x="26" y="34"/>
                  </a:cubicBezTo>
                  <a:cubicBezTo>
                    <a:pt x="28" y="35"/>
                    <a:pt x="29" y="36"/>
                    <a:pt x="31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8" y="26"/>
                    <a:pt x="37" y="14"/>
                    <a:pt x="29" y="8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7" y="0"/>
                    <a:pt x="17" y="0"/>
                  </a:cubicBezTo>
                </a:path>
              </a:pathLst>
            </a:custGeom>
            <a:solidFill>
              <a:srgbClr val="F0BD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2" name="Freeform 34"/>
            <p:cNvSpPr>
              <a:spLocks/>
            </p:cNvSpPr>
            <p:nvPr/>
          </p:nvSpPr>
          <p:spPr bwMode="auto">
            <a:xfrm>
              <a:off x="11271250" y="2601913"/>
              <a:ext cx="608013" cy="806450"/>
            </a:xfrm>
            <a:custGeom>
              <a:avLst/>
              <a:gdLst>
                <a:gd name="T0" fmla="*/ 275 w 276"/>
                <a:gd name="T1" fmla="*/ 149 h 366"/>
                <a:gd name="T2" fmla="*/ 230 w 276"/>
                <a:gd name="T3" fmla="*/ 147 h 366"/>
                <a:gd name="T4" fmla="*/ 230 w 276"/>
                <a:gd name="T5" fmla="*/ 162 h 366"/>
                <a:gd name="T6" fmla="*/ 229 w 276"/>
                <a:gd name="T7" fmla="*/ 162 h 366"/>
                <a:gd name="T8" fmla="*/ 229 w 276"/>
                <a:gd name="T9" fmla="*/ 127 h 366"/>
                <a:gd name="T10" fmla="*/ 184 w 276"/>
                <a:gd name="T11" fmla="*/ 127 h 366"/>
                <a:gd name="T12" fmla="*/ 184 w 276"/>
                <a:gd name="T13" fmla="*/ 161 h 366"/>
                <a:gd name="T14" fmla="*/ 181 w 276"/>
                <a:gd name="T15" fmla="*/ 161 h 366"/>
                <a:gd name="T16" fmla="*/ 181 w 276"/>
                <a:gd name="T17" fmla="*/ 110 h 366"/>
                <a:gd name="T18" fmla="*/ 136 w 276"/>
                <a:gd name="T19" fmla="*/ 110 h 366"/>
                <a:gd name="T20" fmla="*/ 136 w 276"/>
                <a:gd name="T21" fmla="*/ 160 h 366"/>
                <a:gd name="T22" fmla="*/ 133 w 276"/>
                <a:gd name="T23" fmla="*/ 160 h 366"/>
                <a:gd name="T24" fmla="*/ 133 w 276"/>
                <a:gd name="T25" fmla="*/ 19 h 366"/>
                <a:gd name="T26" fmla="*/ 88 w 276"/>
                <a:gd name="T27" fmla="*/ 19 h 366"/>
                <a:gd name="T28" fmla="*/ 88 w 276"/>
                <a:gd name="T29" fmla="*/ 159 h 366"/>
                <a:gd name="T30" fmla="*/ 88 w 276"/>
                <a:gd name="T31" fmla="*/ 159 h 366"/>
                <a:gd name="T32" fmla="*/ 88 w 276"/>
                <a:gd name="T33" fmla="*/ 164 h 366"/>
                <a:gd name="T34" fmla="*/ 88 w 276"/>
                <a:gd name="T35" fmla="*/ 166 h 366"/>
                <a:gd name="T36" fmla="*/ 88 w 276"/>
                <a:gd name="T37" fmla="*/ 166 h 366"/>
                <a:gd name="T38" fmla="*/ 90 w 276"/>
                <a:gd name="T39" fmla="*/ 234 h 366"/>
                <a:gd name="T40" fmla="*/ 89 w 276"/>
                <a:gd name="T41" fmla="*/ 237 h 366"/>
                <a:gd name="T42" fmla="*/ 42 w 276"/>
                <a:gd name="T43" fmla="*/ 164 h 366"/>
                <a:gd name="T44" fmla="*/ 4 w 276"/>
                <a:gd name="T45" fmla="*/ 174 h 366"/>
                <a:gd name="T46" fmla="*/ 88 w 276"/>
                <a:gd name="T47" fmla="*/ 321 h 366"/>
                <a:gd name="T48" fmla="*/ 98 w 276"/>
                <a:gd name="T49" fmla="*/ 350 h 366"/>
                <a:gd name="T50" fmla="*/ 99 w 276"/>
                <a:gd name="T51" fmla="*/ 364 h 366"/>
                <a:gd name="T52" fmla="*/ 252 w 276"/>
                <a:gd name="T53" fmla="*/ 366 h 366"/>
                <a:gd name="T54" fmla="*/ 254 w 276"/>
                <a:gd name="T55" fmla="*/ 344 h 366"/>
                <a:gd name="T56" fmla="*/ 260 w 276"/>
                <a:gd name="T57" fmla="*/ 329 h 366"/>
                <a:gd name="T58" fmla="*/ 272 w 276"/>
                <a:gd name="T59" fmla="*/ 199 h 366"/>
                <a:gd name="T60" fmla="*/ 275 w 276"/>
                <a:gd name="T61" fmla="*/ 149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6" h="366">
                  <a:moveTo>
                    <a:pt x="275" y="149"/>
                  </a:moveTo>
                  <a:cubicBezTo>
                    <a:pt x="274" y="130"/>
                    <a:pt x="231" y="128"/>
                    <a:pt x="230" y="147"/>
                  </a:cubicBezTo>
                  <a:cubicBezTo>
                    <a:pt x="230" y="155"/>
                    <a:pt x="230" y="153"/>
                    <a:pt x="230" y="162"/>
                  </a:cubicBezTo>
                  <a:cubicBezTo>
                    <a:pt x="229" y="162"/>
                    <a:pt x="229" y="162"/>
                    <a:pt x="229" y="162"/>
                  </a:cubicBezTo>
                  <a:cubicBezTo>
                    <a:pt x="229" y="153"/>
                    <a:pt x="229" y="135"/>
                    <a:pt x="229" y="127"/>
                  </a:cubicBezTo>
                  <a:cubicBezTo>
                    <a:pt x="228" y="108"/>
                    <a:pt x="184" y="108"/>
                    <a:pt x="184" y="127"/>
                  </a:cubicBezTo>
                  <a:cubicBezTo>
                    <a:pt x="184" y="134"/>
                    <a:pt x="184" y="152"/>
                    <a:pt x="184" y="161"/>
                  </a:cubicBezTo>
                  <a:cubicBezTo>
                    <a:pt x="181" y="161"/>
                    <a:pt x="181" y="161"/>
                    <a:pt x="181" y="161"/>
                  </a:cubicBezTo>
                  <a:cubicBezTo>
                    <a:pt x="181" y="151"/>
                    <a:pt x="181" y="118"/>
                    <a:pt x="181" y="110"/>
                  </a:cubicBezTo>
                  <a:cubicBezTo>
                    <a:pt x="180" y="91"/>
                    <a:pt x="136" y="91"/>
                    <a:pt x="136" y="110"/>
                  </a:cubicBezTo>
                  <a:cubicBezTo>
                    <a:pt x="136" y="118"/>
                    <a:pt x="136" y="151"/>
                    <a:pt x="136" y="160"/>
                  </a:cubicBezTo>
                  <a:cubicBezTo>
                    <a:pt x="133" y="160"/>
                    <a:pt x="133" y="160"/>
                    <a:pt x="133" y="160"/>
                  </a:cubicBezTo>
                  <a:cubicBezTo>
                    <a:pt x="133" y="138"/>
                    <a:pt x="134" y="60"/>
                    <a:pt x="133" y="19"/>
                  </a:cubicBezTo>
                  <a:cubicBezTo>
                    <a:pt x="132" y="0"/>
                    <a:pt x="88" y="0"/>
                    <a:pt x="88" y="19"/>
                  </a:cubicBezTo>
                  <a:cubicBezTo>
                    <a:pt x="88" y="62"/>
                    <a:pt x="88" y="136"/>
                    <a:pt x="88" y="159"/>
                  </a:cubicBezTo>
                  <a:cubicBezTo>
                    <a:pt x="88" y="159"/>
                    <a:pt x="88" y="159"/>
                    <a:pt x="88" y="159"/>
                  </a:cubicBezTo>
                  <a:cubicBezTo>
                    <a:pt x="88" y="164"/>
                    <a:pt x="88" y="164"/>
                    <a:pt x="88" y="164"/>
                  </a:cubicBezTo>
                  <a:cubicBezTo>
                    <a:pt x="88" y="165"/>
                    <a:pt x="88" y="166"/>
                    <a:pt x="88" y="166"/>
                  </a:cubicBezTo>
                  <a:cubicBezTo>
                    <a:pt x="88" y="166"/>
                    <a:pt x="88" y="166"/>
                    <a:pt x="88" y="166"/>
                  </a:cubicBezTo>
                  <a:cubicBezTo>
                    <a:pt x="90" y="234"/>
                    <a:pt x="90" y="234"/>
                    <a:pt x="90" y="234"/>
                  </a:cubicBezTo>
                  <a:cubicBezTo>
                    <a:pt x="89" y="237"/>
                    <a:pt x="89" y="237"/>
                    <a:pt x="89" y="237"/>
                  </a:cubicBezTo>
                  <a:cubicBezTo>
                    <a:pt x="73" y="200"/>
                    <a:pt x="61" y="170"/>
                    <a:pt x="42" y="164"/>
                  </a:cubicBezTo>
                  <a:cubicBezTo>
                    <a:pt x="32" y="162"/>
                    <a:pt x="0" y="165"/>
                    <a:pt x="4" y="174"/>
                  </a:cubicBezTo>
                  <a:cubicBezTo>
                    <a:pt x="31" y="225"/>
                    <a:pt x="74" y="298"/>
                    <a:pt x="88" y="321"/>
                  </a:cubicBezTo>
                  <a:cubicBezTo>
                    <a:pt x="98" y="350"/>
                    <a:pt x="98" y="350"/>
                    <a:pt x="98" y="350"/>
                  </a:cubicBezTo>
                  <a:cubicBezTo>
                    <a:pt x="99" y="364"/>
                    <a:pt x="99" y="364"/>
                    <a:pt x="99" y="364"/>
                  </a:cubicBezTo>
                  <a:cubicBezTo>
                    <a:pt x="252" y="366"/>
                    <a:pt x="252" y="366"/>
                    <a:pt x="252" y="366"/>
                  </a:cubicBezTo>
                  <a:cubicBezTo>
                    <a:pt x="254" y="344"/>
                    <a:pt x="254" y="344"/>
                    <a:pt x="254" y="344"/>
                  </a:cubicBezTo>
                  <a:cubicBezTo>
                    <a:pt x="254" y="344"/>
                    <a:pt x="259" y="333"/>
                    <a:pt x="260" y="329"/>
                  </a:cubicBezTo>
                  <a:cubicBezTo>
                    <a:pt x="266" y="303"/>
                    <a:pt x="270" y="239"/>
                    <a:pt x="272" y="199"/>
                  </a:cubicBezTo>
                  <a:cubicBezTo>
                    <a:pt x="274" y="176"/>
                    <a:pt x="276" y="166"/>
                    <a:pt x="275" y="149"/>
                  </a:cubicBezTo>
                </a:path>
              </a:pathLst>
            </a:custGeom>
            <a:solidFill>
              <a:srgbClr val="EBB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3" name="Freeform 35"/>
            <p:cNvSpPr>
              <a:spLocks/>
            </p:cNvSpPr>
            <p:nvPr/>
          </p:nvSpPr>
          <p:spPr bwMode="auto">
            <a:xfrm>
              <a:off x="11458575" y="3357563"/>
              <a:ext cx="403225" cy="61913"/>
            </a:xfrm>
            <a:custGeom>
              <a:avLst/>
              <a:gdLst>
                <a:gd name="T0" fmla="*/ 253 w 254"/>
                <a:gd name="T1" fmla="*/ 39 h 39"/>
                <a:gd name="T2" fmla="*/ 0 w 254"/>
                <a:gd name="T3" fmla="*/ 36 h 39"/>
                <a:gd name="T4" fmla="*/ 0 w 254"/>
                <a:gd name="T5" fmla="*/ 0 h 39"/>
                <a:gd name="T6" fmla="*/ 254 w 254"/>
                <a:gd name="T7" fmla="*/ 3 h 39"/>
                <a:gd name="T8" fmla="*/ 253 w 254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4" h="39">
                  <a:moveTo>
                    <a:pt x="253" y="39"/>
                  </a:moveTo>
                  <a:lnTo>
                    <a:pt x="0" y="36"/>
                  </a:lnTo>
                  <a:lnTo>
                    <a:pt x="0" y="0"/>
                  </a:lnTo>
                  <a:lnTo>
                    <a:pt x="254" y="3"/>
                  </a:lnTo>
                  <a:lnTo>
                    <a:pt x="253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4" name="Freeform 36"/>
            <p:cNvSpPr>
              <a:spLocks/>
            </p:cNvSpPr>
            <p:nvPr/>
          </p:nvSpPr>
          <p:spPr bwMode="auto">
            <a:xfrm>
              <a:off x="11442700" y="3398838"/>
              <a:ext cx="428625" cy="231775"/>
            </a:xfrm>
            <a:custGeom>
              <a:avLst/>
              <a:gdLst>
                <a:gd name="T0" fmla="*/ 268 w 270"/>
                <a:gd name="T1" fmla="*/ 146 h 146"/>
                <a:gd name="T2" fmla="*/ 0 w 270"/>
                <a:gd name="T3" fmla="*/ 143 h 146"/>
                <a:gd name="T4" fmla="*/ 2 w 270"/>
                <a:gd name="T5" fmla="*/ 0 h 146"/>
                <a:gd name="T6" fmla="*/ 270 w 270"/>
                <a:gd name="T7" fmla="*/ 3 h 146"/>
                <a:gd name="T8" fmla="*/ 268 w 270"/>
                <a:gd name="T9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146">
                  <a:moveTo>
                    <a:pt x="268" y="146"/>
                  </a:moveTo>
                  <a:lnTo>
                    <a:pt x="0" y="143"/>
                  </a:lnTo>
                  <a:lnTo>
                    <a:pt x="2" y="0"/>
                  </a:lnTo>
                  <a:lnTo>
                    <a:pt x="270" y="3"/>
                  </a:lnTo>
                  <a:lnTo>
                    <a:pt x="268" y="146"/>
                  </a:lnTo>
                  <a:close/>
                </a:path>
              </a:pathLst>
            </a:custGeom>
            <a:solidFill>
              <a:srgbClr val="233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5" name="Freeform 37"/>
            <p:cNvSpPr>
              <a:spLocks/>
            </p:cNvSpPr>
            <p:nvPr/>
          </p:nvSpPr>
          <p:spPr bwMode="auto">
            <a:xfrm>
              <a:off x="10993438" y="2625725"/>
              <a:ext cx="171450" cy="612775"/>
            </a:xfrm>
            <a:custGeom>
              <a:avLst/>
              <a:gdLst>
                <a:gd name="T0" fmla="*/ 71 w 78"/>
                <a:gd name="T1" fmla="*/ 58 h 278"/>
                <a:gd name="T2" fmla="*/ 75 w 78"/>
                <a:gd name="T3" fmla="*/ 56 h 278"/>
                <a:gd name="T4" fmla="*/ 78 w 78"/>
                <a:gd name="T5" fmla="*/ 51 h 278"/>
                <a:gd name="T6" fmla="*/ 76 w 78"/>
                <a:gd name="T7" fmla="*/ 46 h 278"/>
                <a:gd name="T8" fmla="*/ 48 w 78"/>
                <a:gd name="T9" fmla="*/ 10 h 278"/>
                <a:gd name="T10" fmla="*/ 48 w 78"/>
                <a:gd name="T11" fmla="*/ 8 h 278"/>
                <a:gd name="T12" fmla="*/ 39 w 78"/>
                <a:gd name="T13" fmla="*/ 0 h 278"/>
                <a:gd name="T14" fmla="*/ 33 w 78"/>
                <a:gd name="T15" fmla="*/ 2 h 278"/>
                <a:gd name="T16" fmla="*/ 31 w 78"/>
                <a:gd name="T17" fmla="*/ 8 h 278"/>
                <a:gd name="T18" fmla="*/ 31 w 78"/>
                <a:gd name="T19" fmla="*/ 10 h 278"/>
                <a:gd name="T20" fmla="*/ 2 w 78"/>
                <a:gd name="T21" fmla="*/ 46 h 278"/>
                <a:gd name="T22" fmla="*/ 0 w 78"/>
                <a:gd name="T23" fmla="*/ 51 h 278"/>
                <a:gd name="T24" fmla="*/ 3 w 78"/>
                <a:gd name="T25" fmla="*/ 56 h 278"/>
                <a:gd name="T26" fmla="*/ 7 w 78"/>
                <a:gd name="T27" fmla="*/ 58 h 278"/>
                <a:gd name="T28" fmla="*/ 13 w 78"/>
                <a:gd name="T29" fmla="*/ 55 h 278"/>
                <a:gd name="T30" fmla="*/ 31 w 78"/>
                <a:gd name="T31" fmla="*/ 33 h 278"/>
                <a:gd name="T32" fmla="*/ 31 w 78"/>
                <a:gd name="T33" fmla="*/ 270 h 278"/>
                <a:gd name="T34" fmla="*/ 39 w 78"/>
                <a:gd name="T35" fmla="*/ 278 h 278"/>
                <a:gd name="T36" fmla="*/ 45 w 78"/>
                <a:gd name="T37" fmla="*/ 276 h 278"/>
                <a:gd name="T38" fmla="*/ 48 w 78"/>
                <a:gd name="T39" fmla="*/ 270 h 278"/>
                <a:gd name="T40" fmla="*/ 48 w 78"/>
                <a:gd name="T41" fmla="*/ 33 h 278"/>
                <a:gd name="T42" fmla="*/ 65 w 78"/>
                <a:gd name="T43" fmla="*/ 55 h 278"/>
                <a:gd name="T44" fmla="*/ 71 w 78"/>
                <a:gd name="T45" fmla="*/ 5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" h="278">
                  <a:moveTo>
                    <a:pt x="71" y="58"/>
                  </a:moveTo>
                  <a:cubicBezTo>
                    <a:pt x="72" y="58"/>
                    <a:pt x="74" y="57"/>
                    <a:pt x="75" y="56"/>
                  </a:cubicBezTo>
                  <a:cubicBezTo>
                    <a:pt x="77" y="55"/>
                    <a:pt x="78" y="53"/>
                    <a:pt x="78" y="51"/>
                  </a:cubicBezTo>
                  <a:cubicBezTo>
                    <a:pt x="78" y="49"/>
                    <a:pt x="78" y="47"/>
                    <a:pt x="76" y="46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4"/>
                    <a:pt x="44" y="0"/>
                    <a:pt x="39" y="0"/>
                  </a:cubicBezTo>
                  <a:cubicBezTo>
                    <a:pt x="37" y="0"/>
                    <a:pt x="35" y="1"/>
                    <a:pt x="33" y="2"/>
                  </a:cubicBezTo>
                  <a:cubicBezTo>
                    <a:pt x="31" y="4"/>
                    <a:pt x="31" y="6"/>
                    <a:pt x="31" y="8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7"/>
                    <a:pt x="0" y="49"/>
                    <a:pt x="0" y="51"/>
                  </a:cubicBezTo>
                  <a:cubicBezTo>
                    <a:pt x="0" y="53"/>
                    <a:pt x="1" y="55"/>
                    <a:pt x="3" y="56"/>
                  </a:cubicBezTo>
                  <a:cubicBezTo>
                    <a:pt x="4" y="57"/>
                    <a:pt x="6" y="58"/>
                    <a:pt x="7" y="58"/>
                  </a:cubicBezTo>
                  <a:cubicBezTo>
                    <a:pt x="10" y="58"/>
                    <a:pt x="12" y="57"/>
                    <a:pt x="13" y="55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270"/>
                    <a:pt x="31" y="270"/>
                    <a:pt x="31" y="270"/>
                  </a:cubicBezTo>
                  <a:cubicBezTo>
                    <a:pt x="31" y="274"/>
                    <a:pt x="34" y="278"/>
                    <a:pt x="39" y="278"/>
                  </a:cubicBezTo>
                  <a:cubicBezTo>
                    <a:pt x="41" y="278"/>
                    <a:pt x="44" y="277"/>
                    <a:pt x="45" y="276"/>
                  </a:cubicBezTo>
                  <a:cubicBezTo>
                    <a:pt x="47" y="274"/>
                    <a:pt x="48" y="272"/>
                    <a:pt x="48" y="27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7" y="57"/>
                    <a:pt x="69" y="58"/>
                    <a:pt x="71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6" name="Freeform 38"/>
            <p:cNvSpPr>
              <a:spLocks/>
            </p:cNvSpPr>
            <p:nvPr/>
          </p:nvSpPr>
          <p:spPr bwMode="auto">
            <a:xfrm>
              <a:off x="11139488" y="2692400"/>
              <a:ext cx="171450" cy="612775"/>
            </a:xfrm>
            <a:custGeom>
              <a:avLst/>
              <a:gdLst>
                <a:gd name="T0" fmla="*/ 78 w 78"/>
                <a:gd name="T1" fmla="*/ 227 h 278"/>
                <a:gd name="T2" fmla="*/ 75 w 78"/>
                <a:gd name="T3" fmla="*/ 222 h 278"/>
                <a:gd name="T4" fmla="*/ 71 w 78"/>
                <a:gd name="T5" fmla="*/ 220 h 278"/>
                <a:gd name="T6" fmla="*/ 65 w 78"/>
                <a:gd name="T7" fmla="*/ 223 h 278"/>
                <a:gd name="T8" fmla="*/ 47 w 78"/>
                <a:gd name="T9" fmla="*/ 244 h 278"/>
                <a:gd name="T10" fmla="*/ 47 w 78"/>
                <a:gd name="T11" fmla="*/ 8 h 278"/>
                <a:gd name="T12" fmla="*/ 39 w 78"/>
                <a:gd name="T13" fmla="*/ 0 h 278"/>
                <a:gd name="T14" fmla="*/ 30 w 78"/>
                <a:gd name="T15" fmla="*/ 8 h 278"/>
                <a:gd name="T16" fmla="*/ 30 w 78"/>
                <a:gd name="T17" fmla="*/ 244 h 278"/>
                <a:gd name="T18" fmla="*/ 13 w 78"/>
                <a:gd name="T19" fmla="*/ 223 h 278"/>
                <a:gd name="T20" fmla="*/ 7 w 78"/>
                <a:gd name="T21" fmla="*/ 220 h 278"/>
                <a:gd name="T22" fmla="*/ 3 w 78"/>
                <a:gd name="T23" fmla="*/ 222 h 278"/>
                <a:gd name="T24" fmla="*/ 0 w 78"/>
                <a:gd name="T25" fmla="*/ 227 h 278"/>
                <a:gd name="T26" fmla="*/ 2 w 78"/>
                <a:gd name="T27" fmla="*/ 232 h 278"/>
                <a:gd name="T28" fmla="*/ 30 w 78"/>
                <a:gd name="T29" fmla="*/ 267 h 278"/>
                <a:gd name="T30" fmla="*/ 30 w 78"/>
                <a:gd name="T31" fmla="*/ 269 h 278"/>
                <a:gd name="T32" fmla="*/ 33 w 78"/>
                <a:gd name="T33" fmla="*/ 275 h 278"/>
                <a:gd name="T34" fmla="*/ 39 w 78"/>
                <a:gd name="T35" fmla="*/ 278 h 278"/>
                <a:gd name="T36" fmla="*/ 39 w 78"/>
                <a:gd name="T37" fmla="*/ 278 h 278"/>
                <a:gd name="T38" fmla="*/ 47 w 78"/>
                <a:gd name="T39" fmla="*/ 269 h 278"/>
                <a:gd name="T40" fmla="*/ 47 w 78"/>
                <a:gd name="T41" fmla="*/ 267 h 278"/>
                <a:gd name="T42" fmla="*/ 76 w 78"/>
                <a:gd name="T43" fmla="*/ 232 h 278"/>
                <a:gd name="T44" fmla="*/ 78 w 78"/>
                <a:gd name="T45" fmla="*/ 227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" h="278">
                  <a:moveTo>
                    <a:pt x="78" y="227"/>
                  </a:moveTo>
                  <a:cubicBezTo>
                    <a:pt x="78" y="225"/>
                    <a:pt x="77" y="223"/>
                    <a:pt x="75" y="222"/>
                  </a:cubicBezTo>
                  <a:cubicBezTo>
                    <a:pt x="74" y="221"/>
                    <a:pt x="72" y="220"/>
                    <a:pt x="71" y="220"/>
                  </a:cubicBezTo>
                  <a:cubicBezTo>
                    <a:pt x="68" y="220"/>
                    <a:pt x="66" y="221"/>
                    <a:pt x="65" y="223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3"/>
                    <a:pt x="44" y="0"/>
                    <a:pt x="39" y="0"/>
                  </a:cubicBezTo>
                  <a:cubicBezTo>
                    <a:pt x="34" y="0"/>
                    <a:pt x="30" y="3"/>
                    <a:pt x="30" y="8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13" y="223"/>
                    <a:pt x="13" y="223"/>
                    <a:pt x="13" y="223"/>
                  </a:cubicBezTo>
                  <a:cubicBezTo>
                    <a:pt x="11" y="221"/>
                    <a:pt x="9" y="220"/>
                    <a:pt x="7" y="220"/>
                  </a:cubicBezTo>
                  <a:cubicBezTo>
                    <a:pt x="5" y="220"/>
                    <a:pt x="4" y="221"/>
                    <a:pt x="3" y="222"/>
                  </a:cubicBezTo>
                  <a:cubicBezTo>
                    <a:pt x="1" y="223"/>
                    <a:pt x="0" y="225"/>
                    <a:pt x="0" y="227"/>
                  </a:cubicBezTo>
                  <a:cubicBezTo>
                    <a:pt x="0" y="229"/>
                    <a:pt x="0" y="230"/>
                    <a:pt x="2" y="232"/>
                  </a:cubicBezTo>
                  <a:cubicBezTo>
                    <a:pt x="30" y="267"/>
                    <a:pt x="30" y="267"/>
                    <a:pt x="30" y="267"/>
                  </a:cubicBezTo>
                  <a:cubicBezTo>
                    <a:pt x="30" y="269"/>
                    <a:pt x="30" y="269"/>
                    <a:pt x="30" y="269"/>
                  </a:cubicBezTo>
                  <a:cubicBezTo>
                    <a:pt x="30" y="272"/>
                    <a:pt x="31" y="274"/>
                    <a:pt x="33" y="275"/>
                  </a:cubicBezTo>
                  <a:cubicBezTo>
                    <a:pt x="34" y="277"/>
                    <a:pt x="37" y="278"/>
                    <a:pt x="39" y="278"/>
                  </a:cubicBezTo>
                  <a:cubicBezTo>
                    <a:pt x="39" y="278"/>
                    <a:pt x="39" y="278"/>
                    <a:pt x="39" y="278"/>
                  </a:cubicBezTo>
                  <a:cubicBezTo>
                    <a:pt x="44" y="278"/>
                    <a:pt x="47" y="274"/>
                    <a:pt x="47" y="269"/>
                  </a:cubicBezTo>
                  <a:cubicBezTo>
                    <a:pt x="47" y="267"/>
                    <a:pt x="47" y="267"/>
                    <a:pt x="47" y="267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7" y="230"/>
                    <a:pt x="78" y="229"/>
                    <a:pt x="78" y="2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7" name="Freeform 39"/>
            <p:cNvSpPr>
              <a:spLocks/>
            </p:cNvSpPr>
            <p:nvPr/>
          </p:nvSpPr>
          <p:spPr bwMode="auto">
            <a:xfrm>
              <a:off x="11474450" y="2617788"/>
              <a:ext cx="79375" cy="71438"/>
            </a:xfrm>
            <a:custGeom>
              <a:avLst/>
              <a:gdLst>
                <a:gd name="T0" fmla="*/ 18 w 36"/>
                <a:gd name="T1" fmla="*/ 0 h 33"/>
                <a:gd name="T2" fmla="*/ 0 w 36"/>
                <a:gd name="T3" fmla="*/ 7 h 33"/>
                <a:gd name="T4" fmla="*/ 0 w 36"/>
                <a:gd name="T5" fmla="*/ 18 h 33"/>
                <a:gd name="T6" fmla="*/ 18 w 36"/>
                <a:gd name="T7" fmla="*/ 33 h 33"/>
                <a:gd name="T8" fmla="*/ 36 w 36"/>
                <a:gd name="T9" fmla="*/ 18 h 33"/>
                <a:gd name="T10" fmla="*/ 36 w 36"/>
                <a:gd name="T11" fmla="*/ 7 h 33"/>
                <a:gd name="T12" fmla="*/ 18 w 36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3">
                  <a:moveTo>
                    <a:pt x="18" y="0"/>
                  </a:moveTo>
                  <a:cubicBezTo>
                    <a:pt x="9" y="0"/>
                    <a:pt x="0" y="3"/>
                    <a:pt x="0" y="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7"/>
                    <a:pt x="8" y="33"/>
                    <a:pt x="18" y="33"/>
                  </a:cubicBezTo>
                  <a:cubicBezTo>
                    <a:pt x="28" y="33"/>
                    <a:pt x="36" y="27"/>
                    <a:pt x="36" y="1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27" y="0"/>
                    <a:pt x="18" y="0"/>
                  </a:cubicBezTo>
                </a:path>
              </a:pathLst>
            </a:custGeom>
            <a:solidFill>
              <a:srgbClr val="F0BD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8" name="Freeform 40"/>
            <p:cNvSpPr>
              <a:spLocks/>
            </p:cNvSpPr>
            <p:nvPr/>
          </p:nvSpPr>
          <p:spPr bwMode="auto">
            <a:xfrm>
              <a:off x="11280775" y="2970213"/>
              <a:ext cx="74613" cy="85725"/>
            </a:xfrm>
            <a:custGeom>
              <a:avLst/>
              <a:gdLst>
                <a:gd name="T0" fmla="*/ 18 w 34"/>
                <a:gd name="T1" fmla="*/ 0 h 39"/>
                <a:gd name="T2" fmla="*/ 0 w 34"/>
                <a:gd name="T3" fmla="*/ 6 h 39"/>
                <a:gd name="T4" fmla="*/ 0 w 34"/>
                <a:gd name="T5" fmla="*/ 7 h 39"/>
                <a:gd name="T6" fmla="*/ 18 w 34"/>
                <a:gd name="T7" fmla="*/ 39 h 39"/>
                <a:gd name="T8" fmla="*/ 19 w 34"/>
                <a:gd name="T9" fmla="*/ 39 h 39"/>
                <a:gd name="T10" fmla="*/ 29 w 34"/>
                <a:gd name="T11" fmla="*/ 13 h 39"/>
                <a:gd name="T12" fmla="*/ 23 w 34"/>
                <a:gd name="T13" fmla="*/ 2 h 39"/>
                <a:gd name="T14" fmla="*/ 18 w 34"/>
                <a:gd name="T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9">
                  <a:moveTo>
                    <a:pt x="18" y="0"/>
                  </a:moveTo>
                  <a:cubicBezTo>
                    <a:pt x="13" y="0"/>
                    <a:pt x="6" y="2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6" y="17"/>
                    <a:pt x="11" y="28"/>
                    <a:pt x="18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9" y="33"/>
                    <a:pt x="34" y="21"/>
                    <a:pt x="29" y="1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0"/>
                    <a:pt x="20" y="0"/>
                    <a:pt x="18" y="0"/>
                  </a:cubicBezTo>
                </a:path>
              </a:pathLst>
            </a:custGeom>
            <a:solidFill>
              <a:srgbClr val="F0BD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9" name="Freeform 41"/>
            <p:cNvSpPr>
              <a:spLocks/>
            </p:cNvSpPr>
            <p:nvPr/>
          </p:nvSpPr>
          <p:spPr bwMode="auto">
            <a:xfrm>
              <a:off x="9755188" y="2563813"/>
              <a:ext cx="608013" cy="833438"/>
            </a:xfrm>
            <a:custGeom>
              <a:avLst/>
              <a:gdLst>
                <a:gd name="T0" fmla="*/ 276 w 276"/>
                <a:gd name="T1" fmla="*/ 162 h 378"/>
                <a:gd name="T2" fmla="*/ 231 w 276"/>
                <a:gd name="T3" fmla="*/ 159 h 378"/>
                <a:gd name="T4" fmla="*/ 231 w 276"/>
                <a:gd name="T5" fmla="*/ 175 h 378"/>
                <a:gd name="T6" fmla="*/ 230 w 276"/>
                <a:gd name="T7" fmla="*/ 175 h 378"/>
                <a:gd name="T8" fmla="*/ 229 w 276"/>
                <a:gd name="T9" fmla="*/ 139 h 378"/>
                <a:gd name="T10" fmla="*/ 184 w 276"/>
                <a:gd name="T11" fmla="*/ 139 h 378"/>
                <a:gd name="T12" fmla="*/ 184 w 276"/>
                <a:gd name="T13" fmla="*/ 173 h 378"/>
                <a:gd name="T14" fmla="*/ 182 w 276"/>
                <a:gd name="T15" fmla="*/ 173 h 378"/>
                <a:gd name="T16" fmla="*/ 187 w 276"/>
                <a:gd name="T17" fmla="*/ 19 h 378"/>
                <a:gd name="T18" fmla="*/ 142 w 276"/>
                <a:gd name="T19" fmla="*/ 19 h 378"/>
                <a:gd name="T20" fmla="*/ 136 w 276"/>
                <a:gd name="T21" fmla="*/ 172 h 378"/>
                <a:gd name="T22" fmla="*/ 133 w 276"/>
                <a:gd name="T23" fmla="*/ 172 h 378"/>
                <a:gd name="T24" fmla="*/ 133 w 276"/>
                <a:gd name="T25" fmla="*/ 31 h 378"/>
                <a:gd name="T26" fmla="*/ 88 w 276"/>
                <a:gd name="T27" fmla="*/ 31 h 378"/>
                <a:gd name="T28" fmla="*/ 88 w 276"/>
                <a:gd name="T29" fmla="*/ 171 h 378"/>
                <a:gd name="T30" fmla="*/ 88 w 276"/>
                <a:gd name="T31" fmla="*/ 171 h 378"/>
                <a:gd name="T32" fmla="*/ 88 w 276"/>
                <a:gd name="T33" fmla="*/ 176 h 378"/>
                <a:gd name="T34" fmla="*/ 88 w 276"/>
                <a:gd name="T35" fmla="*/ 178 h 378"/>
                <a:gd name="T36" fmla="*/ 88 w 276"/>
                <a:gd name="T37" fmla="*/ 178 h 378"/>
                <a:gd name="T38" fmla="*/ 90 w 276"/>
                <a:gd name="T39" fmla="*/ 246 h 378"/>
                <a:gd name="T40" fmla="*/ 90 w 276"/>
                <a:gd name="T41" fmla="*/ 249 h 378"/>
                <a:gd name="T42" fmla="*/ 43 w 276"/>
                <a:gd name="T43" fmla="*/ 177 h 378"/>
                <a:gd name="T44" fmla="*/ 5 w 276"/>
                <a:gd name="T45" fmla="*/ 186 h 378"/>
                <a:gd name="T46" fmla="*/ 88 w 276"/>
                <a:gd name="T47" fmla="*/ 333 h 378"/>
                <a:gd name="T48" fmla="*/ 99 w 276"/>
                <a:gd name="T49" fmla="*/ 362 h 378"/>
                <a:gd name="T50" fmla="*/ 99 w 276"/>
                <a:gd name="T51" fmla="*/ 376 h 378"/>
                <a:gd name="T52" fmla="*/ 253 w 276"/>
                <a:gd name="T53" fmla="*/ 378 h 378"/>
                <a:gd name="T54" fmla="*/ 255 w 276"/>
                <a:gd name="T55" fmla="*/ 356 h 378"/>
                <a:gd name="T56" fmla="*/ 261 w 276"/>
                <a:gd name="T57" fmla="*/ 342 h 378"/>
                <a:gd name="T58" fmla="*/ 273 w 276"/>
                <a:gd name="T59" fmla="*/ 211 h 378"/>
                <a:gd name="T60" fmla="*/ 276 w 276"/>
                <a:gd name="T61" fmla="*/ 162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6" h="378">
                  <a:moveTo>
                    <a:pt x="276" y="162"/>
                  </a:moveTo>
                  <a:cubicBezTo>
                    <a:pt x="275" y="142"/>
                    <a:pt x="231" y="141"/>
                    <a:pt x="231" y="159"/>
                  </a:cubicBezTo>
                  <a:cubicBezTo>
                    <a:pt x="231" y="167"/>
                    <a:pt x="231" y="165"/>
                    <a:pt x="231" y="175"/>
                  </a:cubicBezTo>
                  <a:cubicBezTo>
                    <a:pt x="230" y="175"/>
                    <a:pt x="230" y="175"/>
                    <a:pt x="230" y="175"/>
                  </a:cubicBezTo>
                  <a:cubicBezTo>
                    <a:pt x="229" y="165"/>
                    <a:pt x="229" y="147"/>
                    <a:pt x="229" y="139"/>
                  </a:cubicBezTo>
                  <a:cubicBezTo>
                    <a:pt x="228" y="120"/>
                    <a:pt x="184" y="120"/>
                    <a:pt x="184" y="139"/>
                  </a:cubicBezTo>
                  <a:cubicBezTo>
                    <a:pt x="184" y="147"/>
                    <a:pt x="184" y="164"/>
                    <a:pt x="184" y="173"/>
                  </a:cubicBezTo>
                  <a:cubicBezTo>
                    <a:pt x="182" y="173"/>
                    <a:pt x="182" y="173"/>
                    <a:pt x="182" y="173"/>
                  </a:cubicBezTo>
                  <a:cubicBezTo>
                    <a:pt x="181" y="163"/>
                    <a:pt x="187" y="27"/>
                    <a:pt x="187" y="19"/>
                  </a:cubicBezTo>
                  <a:cubicBezTo>
                    <a:pt x="186" y="0"/>
                    <a:pt x="142" y="0"/>
                    <a:pt x="142" y="19"/>
                  </a:cubicBezTo>
                  <a:cubicBezTo>
                    <a:pt x="142" y="27"/>
                    <a:pt x="136" y="163"/>
                    <a:pt x="136" y="172"/>
                  </a:cubicBezTo>
                  <a:cubicBezTo>
                    <a:pt x="133" y="172"/>
                    <a:pt x="133" y="172"/>
                    <a:pt x="133" y="172"/>
                  </a:cubicBezTo>
                  <a:cubicBezTo>
                    <a:pt x="134" y="150"/>
                    <a:pt x="135" y="72"/>
                    <a:pt x="133" y="31"/>
                  </a:cubicBezTo>
                  <a:cubicBezTo>
                    <a:pt x="132" y="12"/>
                    <a:pt x="89" y="12"/>
                    <a:pt x="88" y="31"/>
                  </a:cubicBezTo>
                  <a:cubicBezTo>
                    <a:pt x="88" y="74"/>
                    <a:pt x="88" y="148"/>
                    <a:pt x="88" y="171"/>
                  </a:cubicBezTo>
                  <a:cubicBezTo>
                    <a:pt x="88" y="171"/>
                    <a:pt x="88" y="171"/>
                    <a:pt x="88" y="171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7"/>
                    <a:pt x="88" y="178"/>
                    <a:pt x="88" y="178"/>
                  </a:cubicBezTo>
                  <a:cubicBezTo>
                    <a:pt x="88" y="178"/>
                    <a:pt x="88" y="178"/>
                    <a:pt x="88" y="178"/>
                  </a:cubicBezTo>
                  <a:cubicBezTo>
                    <a:pt x="90" y="246"/>
                    <a:pt x="90" y="246"/>
                    <a:pt x="90" y="246"/>
                  </a:cubicBezTo>
                  <a:cubicBezTo>
                    <a:pt x="90" y="249"/>
                    <a:pt x="90" y="249"/>
                    <a:pt x="90" y="249"/>
                  </a:cubicBezTo>
                  <a:cubicBezTo>
                    <a:pt x="74" y="213"/>
                    <a:pt x="62" y="182"/>
                    <a:pt x="43" y="177"/>
                  </a:cubicBezTo>
                  <a:cubicBezTo>
                    <a:pt x="33" y="174"/>
                    <a:pt x="0" y="177"/>
                    <a:pt x="5" y="186"/>
                  </a:cubicBezTo>
                  <a:cubicBezTo>
                    <a:pt x="31" y="237"/>
                    <a:pt x="74" y="310"/>
                    <a:pt x="88" y="333"/>
                  </a:cubicBezTo>
                  <a:cubicBezTo>
                    <a:pt x="99" y="362"/>
                    <a:pt x="99" y="362"/>
                    <a:pt x="99" y="362"/>
                  </a:cubicBezTo>
                  <a:cubicBezTo>
                    <a:pt x="99" y="376"/>
                    <a:pt x="99" y="376"/>
                    <a:pt x="99" y="376"/>
                  </a:cubicBezTo>
                  <a:cubicBezTo>
                    <a:pt x="253" y="378"/>
                    <a:pt x="253" y="378"/>
                    <a:pt x="253" y="378"/>
                  </a:cubicBezTo>
                  <a:cubicBezTo>
                    <a:pt x="255" y="356"/>
                    <a:pt x="255" y="356"/>
                    <a:pt x="255" y="356"/>
                  </a:cubicBezTo>
                  <a:cubicBezTo>
                    <a:pt x="255" y="356"/>
                    <a:pt x="260" y="345"/>
                    <a:pt x="261" y="342"/>
                  </a:cubicBezTo>
                  <a:cubicBezTo>
                    <a:pt x="267" y="315"/>
                    <a:pt x="271" y="251"/>
                    <a:pt x="273" y="211"/>
                  </a:cubicBezTo>
                  <a:cubicBezTo>
                    <a:pt x="275" y="188"/>
                    <a:pt x="276" y="178"/>
                    <a:pt x="276" y="162"/>
                  </a:cubicBezTo>
                </a:path>
              </a:pathLst>
            </a:custGeom>
            <a:solidFill>
              <a:srgbClr val="EBB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0" name="Freeform 42"/>
            <p:cNvSpPr>
              <a:spLocks/>
            </p:cNvSpPr>
            <p:nvPr/>
          </p:nvSpPr>
          <p:spPr bwMode="auto">
            <a:xfrm>
              <a:off x="9942513" y="3346450"/>
              <a:ext cx="403225" cy="61913"/>
            </a:xfrm>
            <a:custGeom>
              <a:avLst/>
              <a:gdLst>
                <a:gd name="T0" fmla="*/ 254 w 254"/>
                <a:gd name="T1" fmla="*/ 39 h 39"/>
                <a:gd name="T2" fmla="*/ 0 w 254"/>
                <a:gd name="T3" fmla="*/ 37 h 39"/>
                <a:gd name="T4" fmla="*/ 0 w 254"/>
                <a:gd name="T5" fmla="*/ 0 h 39"/>
                <a:gd name="T6" fmla="*/ 254 w 254"/>
                <a:gd name="T7" fmla="*/ 3 h 39"/>
                <a:gd name="T8" fmla="*/ 254 w 254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4" h="39">
                  <a:moveTo>
                    <a:pt x="254" y="39"/>
                  </a:moveTo>
                  <a:lnTo>
                    <a:pt x="0" y="37"/>
                  </a:lnTo>
                  <a:lnTo>
                    <a:pt x="0" y="0"/>
                  </a:lnTo>
                  <a:lnTo>
                    <a:pt x="254" y="3"/>
                  </a:lnTo>
                  <a:lnTo>
                    <a:pt x="254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1" name="Freeform 43"/>
            <p:cNvSpPr>
              <a:spLocks/>
            </p:cNvSpPr>
            <p:nvPr/>
          </p:nvSpPr>
          <p:spPr bwMode="auto">
            <a:xfrm>
              <a:off x="9926638" y="3387725"/>
              <a:ext cx="428625" cy="231775"/>
            </a:xfrm>
            <a:custGeom>
              <a:avLst/>
              <a:gdLst>
                <a:gd name="T0" fmla="*/ 268 w 270"/>
                <a:gd name="T1" fmla="*/ 146 h 146"/>
                <a:gd name="T2" fmla="*/ 0 w 270"/>
                <a:gd name="T3" fmla="*/ 143 h 146"/>
                <a:gd name="T4" fmla="*/ 2 w 270"/>
                <a:gd name="T5" fmla="*/ 0 h 146"/>
                <a:gd name="T6" fmla="*/ 270 w 270"/>
                <a:gd name="T7" fmla="*/ 3 h 146"/>
                <a:gd name="T8" fmla="*/ 268 w 270"/>
                <a:gd name="T9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146">
                  <a:moveTo>
                    <a:pt x="268" y="146"/>
                  </a:moveTo>
                  <a:lnTo>
                    <a:pt x="0" y="143"/>
                  </a:lnTo>
                  <a:lnTo>
                    <a:pt x="2" y="0"/>
                  </a:lnTo>
                  <a:lnTo>
                    <a:pt x="270" y="3"/>
                  </a:lnTo>
                  <a:lnTo>
                    <a:pt x="268" y="146"/>
                  </a:lnTo>
                  <a:close/>
                </a:path>
              </a:pathLst>
            </a:custGeom>
            <a:solidFill>
              <a:srgbClr val="233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2" name="Freeform 44"/>
            <p:cNvSpPr>
              <a:spLocks/>
            </p:cNvSpPr>
            <p:nvPr/>
          </p:nvSpPr>
          <p:spPr bwMode="auto">
            <a:xfrm>
              <a:off x="9852025" y="2470150"/>
              <a:ext cx="420688" cy="269875"/>
            </a:xfrm>
            <a:custGeom>
              <a:avLst/>
              <a:gdLst>
                <a:gd name="T0" fmla="*/ 20 w 191"/>
                <a:gd name="T1" fmla="*/ 123 h 123"/>
                <a:gd name="T2" fmla="*/ 14 w 191"/>
                <a:gd name="T3" fmla="*/ 119 h 123"/>
                <a:gd name="T4" fmla="*/ 20 w 191"/>
                <a:gd name="T5" fmla="*/ 40 h 123"/>
                <a:gd name="T6" fmla="*/ 79 w 191"/>
                <a:gd name="T7" fmla="*/ 34 h 123"/>
                <a:gd name="T8" fmla="*/ 141 w 191"/>
                <a:gd name="T9" fmla="*/ 5 h 123"/>
                <a:gd name="T10" fmla="*/ 177 w 191"/>
                <a:gd name="T11" fmla="*/ 92 h 123"/>
                <a:gd name="T12" fmla="*/ 170 w 191"/>
                <a:gd name="T13" fmla="*/ 97 h 123"/>
                <a:gd name="T14" fmla="*/ 165 w 191"/>
                <a:gd name="T15" fmla="*/ 89 h 123"/>
                <a:gd name="T16" fmla="*/ 138 w 191"/>
                <a:gd name="T17" fmla="*/ 18 h 123"/>
                <a:gd name="T18" fmla="*/ 88 w 191"/>
                <a:gd name="T19" fmla="*/ 45 h 123"/>
                <a:gd name="T20" fmla="*/ 86 w 191"/>
                <a:gd name="T21" fmla="*/ 53 h 123"/>
                <a:gd name="T22" fmla="*/ 79 w 191"/>
                <a:gd name="T23" fmla="*/ 49 h 123"/>
                <a:gd name="T24" fmla="*/ 29 w 191"/>
                <a:gd name="T25" fmla="*/ 50 h 123"/>
                <a:gd name="T26" fmla="*/ 26 w 191"/>
                <a:gd name="T27" fmla="*/ 114 h 123"/>
                <a:gd name="T28" fmla="*/ 23 w 191"/>
                <a:gd name="T29" fmla="*/ 122 h 123"/>
                <a:gd name="T30" fmla="*/ 20 w 191"/>
                <a:gd name="T31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1" h="123">
                  <a:moveTo>
                    <a:pt x="20" y="123"/>
                  </a:moveTo>
                  <a:cubicBezTo>
                    <a:pt x="18" y="123"/>
                    <a:pt x="15" y="121"/>
                    <a:pt x="14" y="119"/>
                  </a:cubicBezTo>
                  <a:cubicBezTo>
                    <a:pt x="0" y="85"/>
                    <a:pt x="2" y="57"/>
                    <a:pt x="20" y="40"/>
                  </a:cubicBezTo>
                  <a:cubicBezTo>
                    <a:pt x="35" y="27"/>
                    <a:pt x="58" y="25"/>
                    <a:pt x="79" y="34"/>
                  </a:cubicBezTo>
                  <a:cubicBezTo>
                    <a:pt x="89" y="9"/>
                    <a:pt x="118" y="0"/>
                    <a:pt x="141" y="5"/>
                  </a:cubicBezTo>
                  <a:cubicBezTo>
                    <a:pt x="166" y="12"/>
                    <a:pt x="191" y="38"/>
                    <a:pt x="177" y="92"/>
                  </a:cubicBezTo>
                  <a:cubicBezTo>
                    <a:pt x="177" y="95"/>
                    <a:pt x="173" y="97"/>
                    <a:pt x="170" y="97"/>
                  </a:cubicBezTo>
                  <a:cubicBezTo>
                    <a:pt x="166" y="96"/>
                    <a:pt x="164" y="92"/>
                    <a:pt x="165" y="89"/>
                  </a:cubicBezTo>
                  <a:cubicBezTo>
                    <a:pt x="176" y="44"/>
                    <a:pt x="158" y="23"/>
                    <a:pt x="138" y="18"/>
                  </a:cubicBezTo>
                  <a:cubicBezTo>
                    <a:pt x="118" y="13"/>
                    <a:pt x="94" y="22"/>
                    <a:pt x="88" y="45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61" y="38"/>
                    <a:pt x="41" y="39"/>
                    <a:pt x="29" y="50"/>
                  </a:cubicBezTo>
                  <a:cubicBezTo>
                    <a:pt x="15" y="62"/>
                    <a:pt x="14" y="86"/>
                    <a:pt x="26" y="114"/>
                  </a:cubicBezTo>
                  <a:cubicBezTo>
                    <a:pt x="27" y="117"/>
                    <a:pt x="26" y="121"/>
                    <a:pt x="23" y="122"/>
                  </a:cubicBezTo>
                  <a:cubicBezTo>
                    <a:pt x="22" y="123"/>
                    <a:pt x="21" y="123"/>
                    <a:pt x="20" y="1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3" name="Freeform 45"/>
            <p:cNvSpPr>
              <a:spLocks/>
            </p:cNvSpPr>
            <p:nvPr/>
          </p:nvSpPr>
          <p:spPr bwMode="auto">
            <a:xfrm>
              <a:off x="9959975" y="2606675"/>
              <a:ext cx="79375" cy="71438"/>
            </a:xfrm>
            <a:custGeom>
              <a:avLst/>
              <a:gdLst>
                <a:gd name="T0" fmla="*/ 18 w 36"/>
                <a:gd name="T1" fmla="*/ 0 h 33"/>
                <a:gd name="T2" fmla="*/ 0 w 36"/>
                <a:gd name="T3" fmla="*/ 6 h 33"/>
                <a:gd name="T4" fmla="*/ 0 w 36"/>
                <a:gd name="T5" fmla="*/ 17 h 33"/>
                <a:gd name="T6" fmla="*/ 18 w 36"/>
                <a:gd name="T7" fmla="*/ 33 h 33"/>
                <a:gd name="T8" fmla="*/ 36 w 36"/>
                <a:gd name="T9" fmla="*/ 17 h 33"/>
                <a:gd name="T10" fmla="*/ 36 w 36"/>
                <a:gd name="T11" fmla="*/ 6 h 33"/>
                <a:gd name="T12" fmla="*/ 18 w 36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3">
                  <a:moveTo>
                    <a:pt x="18" y="0"/>
                  </a:moveTo>
                  <a:cubicBezTo>
                    <a:pt x="9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6"/>
                    <a:pt x="8" y="33"/>
                    <a:pt x="18" y="33"/>
                  </a:cubicBezTo>
                  <a:cubicBezTo>
                    <a:pt x="28" y="33"/>
                    <a:pt x="36" y="26"/>
                    <a:pt x="36" y="1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2"/>
                    <a:pt x="27" y="0"/>
                    <a:pt x="18" y="0"/>
                  </a:cubicBezTo>
                </a:path>
              </a:pathLst>
            </a:custGeom>
            <a:solidFill>
              <a:srgbClr val="F0BD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4" name="Freeform 46"/>
            <p:cNvSpPr>
              <a:spLocks/>
            </p:cNvSpPr>
            <p:nvPr/>
          </p:nvSpPr>
          <p:spPr bwMode="auto">
            <a:xfrm>
              <a:off x="10077450" y="2578100"/>
              <a:ext cx="79375" cy="71438"/>
            </a:xfrm>
            <a:custGeom>
              <a:avLst/>
              <a:gdLst>
                <a:gd name="T0" fmla="*/ 18 w 36"/>
                <a:gd name="T1" fmla="*/ 0 h 33"/>
                <a:gd name="T2" fmla="*/ 0 w 36"/>
                <a:gd name="T3" fmla="*/ 6 h 33"/>
                <a:gd name="T4" fmla="*/ 0 w 36"/>
                <a:gd name="T5" fmla="*/ 17 h 33"/>
                <a:gd name="T6" fmla="*/ 18 w 36"/>
                <a:gd name="T7" fmla="*/ 33 h 33"/>
                <a:gd name="T8" fmla="*/ 36 w 36"/>
                <a:gd name="T9" fmla="*/ 17 h 33"/>
                <a:gd name="T10" fmla="*/ 36 w 36"/>
                <a:gd name="T11" fmla="*/ 6 h 33"/>
                <a:gd name="T12" fmla="*/ 18 w 36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3">
                  <a:moveTo>
                    <a:pt x="18" y="0"/>
                  </a:moveTo>
                  <a:cubicBezTo>
                    <a:pt x="9" y="0"/>
                    <a:pt x="0" y="2"/>
                    <a:pt x="0" y="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6"/>
                    <a:pt x="8" y="33"/>
                    <a:pt x="18" y="33"/>
                  </a:cubicBezTo>
                  <a:cubicBezTo>
                    <a:pt x="28" y="33"/>
                    <a:pt x="36" y="26"/>
                    <a:pt x="36" y="1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2"/>
                    <a:pt x="27" y="0"/>
                    <a:pt x="18" y="0"/>
                  </a:cubicBezTo>
                </a:path>
              </a:pathLst>
            </a:custGeom>
            <a:solidFill>
              <a:srgbClr val="F0BD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5" name="Freeform 47"/>
            <p:cNvSpPr>
              <a:spLocks/>
            </p:cNvSpPr>
            <p:nvPr/>
          </p:nvSpPr>
          <p:spPr bwMode="auto">
            <a:xfrm>
              <a:off x="9764713" y="2959100"/>
              <a:ext cx="74613" cy="85725"/>
            </a:xfrm>
            <a:custGeom>
              <a:avLst/>
              <a:gdLst>
                <a:gd name="T0" fmla="*/ 18 w 34"/>
                <a:gd name="T1" fmla="*/ 0 h 39"/>
                <a:gd name="T2" fmla="*/ 0 w 34"/>
                <a:gd name="T3" fmla="*/ 6 h 39"/>
                <a:gd name="T4" fmla="*/ 1 w 34"/>
                <a:gd name="T5" fmla="*/ 7 h 39"/>
                <a:gd name="T6" fmla="*/ 18 w 34"/>
                <a:gd name="T7" fmla="*/ 39 h 39"/>
                <a:gd name="T8" fmla="*/ 19 w 34"/>
                <a:gd name="T9" fmla="*/ 39 h 39"/>
                <a:gd name="T10" fmla="*/ 29 w 34"/>
                <a:gd name="T11" fmla="*/ 13 h 39"/>
                <a:gd name="T12" fmla="*/ 23 w 34"/>
                <a:gd name="T13" fmla="*/ 2 h 39"/>
                <a:gd name="T14" fmla="*/ 18 w 34"/>
                <a:gd name="T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9">
                  <a:moveTo>
                    <a:pt x="18" y="0"/>
                  </a:moveTo>
                  <a:cubicBezTo>
                    <a:pt x="14" y="0"/>
                    <a:pt x="7" y="2"/>
                    <a:pt x="0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6" y="17"/>
                    <a:pt x="12" y="28"/>
                    <a:pt x="18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9" y="33"/>
                    <a:pt x="34" y="22"/>
                    <a:pt x="29" y="1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0"/>
                    <a:pt x="21" y="0"/>
                    <a:pt x="18" y="0"/>
                  </a:cubicBezTo>
                </a:path>
              </a:pathLst>
            </a:custGeom>
            <a:solidFill>
              <a:srgbClr val="F0BD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6" name="Freeform 48"/>
            <p:cNvSpPr>
              <a:spLocks/>
            </p:cNvSpPr>
            <p:nvPr/>
          </p:nvSpPr>
          <p:spPr bwMode="auto">
            <a:xfrm>
              <a:off x="11125200" y="706438"/>
              <a:ext cx="679450" cy="831850"/>
            </a:xfrm>
            <a:custGeom>
              <a:avLst/>
              <a:gdLst>
                <a:gd name="T0" fmla="*/ 251 w 308"/>
                <a:gd name="T1" fmla="*/ 113 h 377"/>
                <a:gd name="T2" fmla="*/ 209 w 308"/>
                <a:gd name="T3" fmla="*/ 127 h 377"/>
                <a:gd name="T4" fmla="*/ 214 w 308"/>
                <a:gd name="T5" fmla="*/ 141 h 377"/>
                <a:gd name="T6" fmla="*/ 213 w 308"/>
                <a:gd name="T7" fmla="*/ 142 h 377"/>
                <a:gd name="T8" fmla="*/ 200 w 308"/>
                <a:gd name="T9" fmla="*/ 109 h 377"/>
                <a:gd name="T10" fmla="*/ 158 w 308"/>
                <a:gd name="T11" fmla="*/ 125 h 377"/>
                <a:gd name="T12" fmla="*/ 170 w 308"/>
                <a:gd name="T13" fmla="*/ 157 h 377"/>
                <a:gd name="T14" fmla="*/ 168 w 308"/>
                <a:gd name="T15" fmla="*/ 158 h 377"/>
                <a:gd name="T16" fmla="*/ 114 w 308"/>
                <a:gd name="T17" fmla="*/ 17 h 377"/>
                <a:gd name="T18" fmla="*/ 73 w 308"/>
                <a:gd name="T19" fmla="*/ 33 h 377"/>
                <a:gd name="T20" fmla="*/ 125 w 308"/>
                <a:gd name="T21" fmla="*/ 173 h 377"/>
                <a:gd name="T22" fmla="*/ 122 w 308"/>
                <a:gd name="T23" fmla="*/ 174 h 377"/>
                <a:gd name="T24" fmla="*/ 71 w 308"/>
                <a:gd name="T25" fmla="*/ 43 h 377"/>
                <a:gd name="T26" fmla="*/ 29 w 308"/>
                <a:gd name="T27" fmla="*/ 58 h 377"/>
                <a:gd name="T28" fmla="*/ 80 w 308"/>
                <a:gd name="T29" fmla="*/ 189 h 377"/>
                <a:gd name="T30" fmla="*/ 80 w 308"/>
                <a:gd name="T31" fmla="*/ 189 h 377"/>
                <a:gd name="T32" fmla="*/ 82 w 308"/>
                <a:gd name="T33" fmla="*/ 194 h 377"/>
                <a:gd name="T34" fmla="*/ 82 w 308"/>
                <a:gd name="T35" fmla="*/ 196 h 377"/>
                <a:gd name="T36" fmla="*/ 82 w 308"/>
                <a:gd name="T37" fmla="*/ 196 h 377"/>
                <a:gd name="T38" fmla="*/ 109 w 308"/>
                <a:gd name="T39" fmla="*/ 259 h 377"/>
                <a:gd name="T40" fmla="*/ 110 w 308"/>
                <a:gd name="T41" fmla="*/ 261 h 377"/>
                <a:gd name="T42" fmla="*/ 39 w 308"/>
                <a:gd name="T43" fmla="*/ 211 h 377"/>
                <a:gd name="T44" fmla="*/ 8 w 308"/>
                <a:gd name="T45" fmla="*/ 234 h 377"/>
                <a:gd name="T46" fmla="*/ 138 w 308"/>
                <a:gd name="T47" fmla="*/ 341 h 377"/>
                <a:gd name="T48" fmla="*/ 158 w 308"/>
                <a:gd name="T49" fmla="*/ 364 h 377"/>
                <a:gd name="T50" fmla="*/ 164 w 308"/>
                <a:gd name="T51" fmla="*/ 377 h 377"/>
                <a:gd name="T52" fmla="*/ 308 w 308"/>
                <a:gd name="T53" fmla="*/ 323 h 377"/>
                <a:gd name="T54" fmla="*/ 302 w 308"/>
                <a:gd name="T55" fmla="*/ 302 h 377"/>
                <a:gd name="T56" fmla="*/ 302 w 308"/>
                <a:gd name="T57" fmla="*/ 286 h 377"/>
                <a:gd name="T58" fmla="*/ 266 w 308"/>
                <a:gd name="T59" fmla="*/ 160 h 377"/>
                <a:gd name="T60" fmla="*/ 251 w 308"/>
                <a:gd name="T61" fmla="*/ 113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8" h="377">
                  <a:moveTo>
                    <a:pt x="251" y="113"/>
                  </a:moveTo>
                  <a:cubicBezTo>
                    <a:pt x="244" y="95"/>
                    <a:pt x="202" y="109"/>
                    <a:pt x="209" y="127"/>
                  </a:cubicBezTo>
                  <a:cubicBezTo>
                    <a:pt x="211" y="134"/>
                    <a:pt x="211" y="132"/>
                    <a:pt x="214" y="141"/>
                  </a:cubicBezTo>
                  <a:cubicBezTo>
                    <a:pt x="213" y="142"/>
                    <a:pt x="213" y="142"/>
                    <a:pt x="213" y="142"/>
                  </a:cubicBezTo>
                  <a:cubicBezTo>
                    <a:pt x="209" y="133"/>
                    <a:pt x="203" y="116"/>
                    <a:pt x="200" y="109"/>
                  </a:cubicBezTo>
                  <a:cubicBezTo>
                    <a:pt x="192" y="91"/>
                    <a:pt x="151" y="107"/>
                    <a:pt x="158" y="125"/>
                  </a:cubicBezTo>
                  <a:cubicBezTo>
                    <a:pt x="160" y="132"/>
                    <a:pt x="167" y="148"/>
                    <a:pt x="170" y="157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4" y="149"/>
                    <a:pt x="118" y="25"/>
                    <a:pt x="114" y="17"/>
                  </a:cubicBezTo>
                  <a:cubicBezTo>
                    <a:pt x="107" y="0"/>
                    <a:pt x="66" y="16"/>
                    <a:pt x="73" y="33"/>
                  </a:cubicBezTo>
                  <a:cubicBezTo>
                    <a:pt x="75" y="40"/>
                    <a:pt x="122" y="164"/>
                    <a:pt x="125" y="173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14" y="153"/>
                    <a:pt x="87" y="80"/>
                    <a:pt x="71" y="43"/>
                  </a:cubicBezTo>
                  <a:cubicBezTo>
                    <a:pt x="64" y="25"/>
                    <a:pt x="23" y="41"/>
                    <a:pt x="29" y="58"/>
                  </a:cubicBezTo>
                  <a:cubicBezTo>
                    <a:pt x="45" y="99"/>
                    <a:pt x="72" y="168"/>
                    <a:pt x="80" y="189"/>
                  </a:cubicBezTo>
                  <a:cubicBezTo>
                    <a:pt x="80" y="189"/>
                    <a:pt x="80" y="189"/>
                    <a:pt x="80" y="189"/>
                  </a:cubicBezTo>
                  <a:cubicBezTo>
                    <a:pt x="82" y="194"/>
                    <a:pt x="82" y="194"/>
                    <a:pt x="82" y="194"/>
                  </a:cubicBezTo>
                  <a:cubicBezTo>
                    <a:pt x="82" y="195"/>
                    <a:pt x="82" y="196"/>
                    <a:pt x="82" y="196"/>
                  </a:cubicBezTo>
                  <a:cubicBezTo>
                    <a:pt x="82" y="196"/>
                    <a:pt x="82" y="196"/>
                    <a:pt x="82" y="196"/>
                  </a:cubicBezTo>
                  <a:cubicBezTo>
                    <a:pt x="109" y="259"/>
                    <a:pt x="109" y="259"/>
                    <a:pt x="109" y="259"/>
                  </a:cubicBezTo>
                  <a:cubicBezTo>
                    <a:pt x="110" y="261"/>
                    <a:pt x="110" y="261"/>
                    <a:pt x="110" y="261"/>
                  </a:cubicBezTo>
                  <a:cubicBezTo>
                    <a:pt x="81" y="233"/>
                    <a:pt x="59" y="209"/>
                    <a:pt x="39" y="211"/>
                  </a:cubicBezTo>
                  <a:cubicBezTo>
                    <a:pt x="29" y="212"/>
                    <a:pt x="0" y="227"/>
                    <a:pt x="8" y="234"/>
                  </a:cubicBezTo>
                  <a:cubicBezTo>
                    <a:pt x="50" y="272"/>
                    <a:pt x="117" y="324"/>
                    <a:pt x="138" y="341"/>
                  </a:cubicBezTo>
                  <a:cubicBezTo>
                    <a:pt x="158" y="364"/>
                    <a:pt x="158" y="364"/>
                    <a:pt x="158" y="364"/>
                  </a:cubicBezTo>
                  <a:cubicBezTo>
                    <a:pt x="164" y="377"/>
                    <a:pt x="164" y="377"/>
                    <a:pt x="164" y="377"/>
                  </a:cubicBezTo>
                  <a:cubicBezTo>
                    <a:pt x="308" y="323"/>
                    <a:pt x="308" y="323"/>
                    <a:pt x="308" y="323"/>
                  </a:cubicBezTo>
                  <a:cubicBezTo>
                    <a:pt x="302" y="302"/>
                    <a:pt x="302" y="302"/>
                    <a:pt x="302" y="302"/>
                  </a:cubicBezTo>
                  <a:cubicBezTo>
                    <a:pt x="302" y="302"/>
                    <a:pt x="303" y="290"/>
                    <a:pt x="302" y="286"/>
                  </a:cubicBezTo>
                  <a:cubicBezTo>
                    <a:pt x="298" y="259"/>
                    <a:pt x="279" y="198"/>
                    <a:pt x="266" y="160"/>
                  </a:cubicBezTo>
                  <a:cubicBezTo>
                    <a:pt x="260" y="138"/>
                    <a:pt x="258" y="128"/>
                    <a:pt x="251" y="113"/>
                  </a:cubicBezTo>
                </a:path>
              </a:pathLst>
            </a:custGeom>
            <a:solidFill>
              <a:srgbClr val="EBB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7" name="Freeform 49"/>
            <p:cNvSpPr>
              <a:spLocks/>
            </p:cNvSpPr>
            <p:nvPr/>
          </p:nvSpPr>
          <p:spPr bwMode="auto">
            <a:xfrm>
              <a:off x="11442700" y="1363663"/>
              <a:ext cx="396875" cy="195263"/>
            </a:xfrm>
            <a:custGeom>
              <a:avLst/>
              <a:gdLst>
                <a:gd name="T0" fmla="*/ 250 w 250"/>
                <a:gd name="T1" fmla="*/ 35 h 123"/>
                <a:gd name="T2" fmla="*/ 13 w 250"/>
                <a:gd name="T3" fmla="*/ 123 h 123"/>
                <a:gd name="T4" fmla="*/ 0 w 250"/>
                <a:gd name="T5" fmla="*/ 89 h 123"/>
                <a:gd name="T6" fmla="*/ 238 w 250"/>
                <a:gd name="T7" fmla="*/ 0 h 123"/>
                <a:gd name="T8" fmla="*/ 250 w 250"/>
                <a:gd name="T9" fmla="*/ 3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123">
                  <a:moveTo>
                    <a:pt x="250" y="35"/>
                  </a:moveTo>
                  <a:lnTo>
                    <a:pt x="13" y="123"/>
                  </a:lnTo>
                  <a:lnTo>
                    <a:pt x="0" y="89"/>
                  </a:lnTo>
                  <a:lnTo>
                    <a:pt x="238" y="0"/>
                  </a:lnTo>
                  <a:lnTo>
                    <a:pt x="250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8" name="Freeform 50"/>
            <p:cNvSpPr>
              <a:spLocks/>
            </p:cNvSpPr>
            <p:nvPr/>
          </p:nvSpPr>
          <p:spPr bwMode="auto">
            <a:xfrm>
              <a:off x="11445875" y="1398588"/>
              <a:ext cx="477838" cy="363538"/>
            </a:xfrm>
            <a:custGeom>
              <a:avLst/>
              <a:gdLst>
                <a:gd name="T0" fmla="*/ 301 w 301"/>
                <a:gd name="T1" fmla="*/ 135 h 229"/>
                <a:gd name="T2" fmla="*/ 50 w 301"/>
                <a:gd name="T3" fmla="*/ 229 h 229"/>
                <a:gd name="T4" fmla="*/ 0 w 301"/>
                <a:gd name="T5" fmla="*/ 95 h 229"/>
                <a:gd name="T6" fmla="*/ 251 w 301"/>
                <a:gd name="T7" fmla="*/ 0 h 229"/>
                <a:gd name="T8" fmla="*/ 301 w 301"/>
                <a:gd name="T9" fmla="*/ 13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229">
                  <a:moveTo>
                    <a:pt x="301" y="135"/>
                  </a:moveTo>
                  <a:lnTo>
                    <a:pt x="50" y="229"/>
                  </a:lnTo>
                  <a:lnTo>
                    <a:pt x="0" y="95"/>
                  </a:lnTo>
                  <a:lnTo>
                    <a:pt x="251" y="0"/>
                  </a:lnTo>
                  <a:lnTo>
                    <a:pt x="301" y="135"/>
                  </a:lnTo>
                  <a:close/>
                </a:path>
              </a:pathLst>
            </a:custGeom>
            <a:solidFill>
              <a:srgbClr val="233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9" name="Freeform 51"/>
            <p:cNvSpPr>
              <a:spLocks/>
            </p:cNvSpPr>
            <p:nvPr/>
          </p:nvSpPr>
          <p:spPr bwMode="auto">
            <a:xfrm>
              <a:off x="10956925" y="722313"/>
              <a:ext cx="158750" cy="658813"/>
            </a:xfrm>
            <a:custGeom>
              <a:avLst/>
              <a:gdLst>
                <a:gd name="T0" fmla="*/ 56 w 72"/>
                <a:gd name="T1" fmla="*/ 2 h 299"/>
                <a:gd name="T2" fmla="*/ 2 w 72"/>
                <a:gd name="T3" fmla="*/ 142 h 299"/>
                <a:gd name="T4" fmla="*/ 43 w 72"/>
                <a:gd name="T5" fmla="*/ 280 h 299"/>
                <a:gd name="T6" fmla="*/ 25 w 72"/>
                <a:gd name="T7" fmla="*/ 276 h 299"/>
                <a:gd name="T8" fmla="*/ 19 w 72"/>
                <a:gd name="T9" fmla="*/ 277 h 299"/>
                <a:gd name="T10" fmla="*/ 16 w 72"/>
                <a:gd name="T11" fmla="*/ 282 h 299"/>
                <a:gd name="T12" fmla="*/ 22 w 72"/>
                <a:gd name="T13" fmla="*/ 290 h 299"/>
                <a:gd name="T14" fmla="*/ 63 w 72"/>
                <a:gd name="T15" fmla="*/ 299 h 299"/>
                <a:gd name="T16" fmla="*/ 68 w 72"/>
                <a:gd name="T17" fmla="*/ 298 h 299"/>
                <a:gd name="T18" fmla="*/ 69 w 72"/>
                <a:gd name="T19" fmla="*/ 297 h 299"/>
                <a:gd name="T20" fmla="*/ 69 w 72"/>
                <a:gd name="T21" fmla="*/ 297 h 299"/>
                <a:gd name="T22" fmla="*/ 72 w 72"/>
                <a:gd name="T23" fmla="*/ 292 h 299"/>
                <a:gd name="T24" fmla="*/ 72 w 72"/>
                <a:gd name="T25" fmla="*/ 250 h 299"/>
                <a:gd name="T26" fmla="*/ 70 w 72"/>
                <a:gd name="T27" fmla="*/ 245 h 299"/>
                <a:gd name="T28" fmla="*/ 64 w 72"/>
                <a:gd name="T29" fmla="*/ 243 h 299"/>
                <a:gd name="T30" fmla="*/ 60 w 72"/>
                <a:gd name="T31" fmla="*/ 244 h 299"/>
                <a:gd name="T32" fmla="*/ 57 w 72"/>
                <a:gd name="T33" fmla="*/ 250 h 299"/>
                <a:gd name="T34" fmla="*/ 57 w 72"/>
                <a:gd name="T35" fmla="*/ 250 h 299"/>
                <a:gd name="T36" fmla="*/ 57 w 72"/>
                <a:gd name="T37" fmla="*/ 272 h 299"/>
                <a:gd name="T38" fmla="*/ 16 w 72"/>
                <a:gd name="T39" fmla="*/ 142 h 299"/>
                <a:gd name="T40" fmla="*/ 64 w 72"/>
                <a:gd name="T41" fmla="*/ 15 h 299"/>
                <a:gd name="T42" fmla="*/ 67 w 72"/>
                <a:gd name="T43" fmla="*/ 5 h 299"/>
                <a:gd name="T44" fmla="*/ 56 w 72"/>
                <a:gd name="T45" fmla="*/ 2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299">
                  <a:moveTo>
                    <a:pt x="56" y="2"/>
                  </a:moveTo>
                  <a:cubicBezTo>
                    <a:pt x="25" y="21"/>
                    <a:pt x="3" y="77"/>
                    <a:pt x="2" y="142"/>
                  </a:cubicBezTo>
                  <a:cubicBezTo>
                    <a:pt x="0" y="202"/>
                    <a:pt x="17" y="256"/>
                    <a:pt x="43" y="280"/>
                  </a:cubicBezTo>
                  <a:cubicBezTo>
                    <a:pt x="25" y="276"/>
                    <a:pt x="25" y="276"/>
                    <a:pt x="25" y="276"/>
                  </a:cubicBezTo>
                  <a:cubicBezTo>
                    <a:pt x="23" y="275"/>
                    <a:pt x="21" y="276"/>
                    <a:pt x="19" y="277"/>
                  </a:cubicBezTo>
                  <a:cubicBezTo>
                    <a:pt x="17" y="278"/>
                    <a:pt x="17" y="280"/>
                    <a:pt x="16" y="282"/>
                  </a:cubicBezTo>
                  <a:cubicBezTo>
                    <a:pt x="15" y="286"/>
                    <a:pt x="18" y="290"/>
                    <a:pt x="22" y="290"/>
                  </a:cubicBezTo>
                  <a:cubicBezTo>
                    <a:pt x="63" y="299"/>
                    <a:pt x="63" y="299"/>
                    <a:pt x="63" y="299"/>
                  </a:cubicBezTo>
                  <a:cubicBezTo>
                    <a:pt x="65" y="299"/>
                    <a:pt x="67" y="299"/>
                    <a:pt x="68" y="298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71" y="296"/>
                    <a:pt x="72" y="294"/>
                    <a:pt x="72" y="292"/>
                  </a:cubicBezTo>
                  <a:cubicBezTo>
                    <a:pt x="72" y="250"/>
                    <a:pt x="72" y="250"/>
                    <a:pt x="72" y="250"/>
                  </a:cubicBezTo>
                  <a:cubicBezTo>
                    <a:pt x="72" y="248"/>
                    <a:pt x="71" y="246"/>
                    <a:pt x="70" y="245"/>
                  </a:cubicBezTo>
                  <a:cubicBezTo>
                    <a:pt x="68" y="244"/>
                    <a:pt x="66" y="243"/>
                    <a:pt x="64" y="243"/>
                  </a:cubicBezTo>
                  <a:cubicBezTo>
                    <a:pt x="63" y="243"/>
                    <a:pt x="61" y="243"/>
                    <a:pt x="60" y="244"/>
                  </a:cubicBezTo>
                  <a:cubicBezTo>
                    <a:pt x="58" y="246"/>
                    <a:pt x="57" y="248"/>
                    <a:pt x="57" y="250"/>
                  </a:cubicBezTo>
                  <a:cubicBezTo>
                    <a:pt x="57" y="250"/>
                    <a:pt x="57" y="250"/>
                    <a:pt x="57" y="250"/>
                  </a:cubicBezTo>
                  <a:cubicBezTo>
                    <a:pt x="57" y="272"/>
                    <a:pt x="57" y="272"/>
                    <a:pt x="57" y="272"/>
                  </a:cubicBezTo>
                  <a:cubicBezTo>
                    <a:pt x="31" y="253"/>
                    <a:pt x="15" y="201"/>
                    <a:pt x="16" y="142"/>
                  </a:cubicBezTo>
                  <a:cubicBezTo>
                    <a:pt x="18" y="84"/>
                    <a:pt x="38" y="31"/>
                    <a:pt x="64" y="15"/>
                  </a:cubicBezTo>
                  <a:cubicBezTo>
                    <a:pt x="68" y="13"/>
                    <a:pt x="69" y="8"/>
                    <a:pt x="67" y="5"/>
                  </a:cubicBezTo>
                  <a:cubicBezTo>
                    <a:pt x="65" y="1"/>
                    <a:pt x="60" y="0"/>
                    <a:pt x="5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0" name="Freeform 52"/>
            <p:cNvSpPr>
              <a:spLocks/>
            </p:cNvSpPr>
            <p:nvPr/>
          </p:nvSpPr>
          <p:spPr bwMode="auto">
            <a:xfrm>
              <a:off x="11187113" y="784225"/>
              <a:ext cx="96838" cy="79375"/>
            </a:xfrm>
            <a:custGeom>
              <a:avLst/>
              <a:gdLst>
                <a:gd name="T0" fmla="*/ 31 w 44"/>
                <a:gd name="T1" fmla="*/ 0 h 36"/>
                <a:gd name="T2" fmla="*/ 3 w 44"/>
                <a:gd name="T3" fmla="*/ 18 h 36"/>
                <a:gd name="T4" fmla="*/ 7 w 44"/>
                <a:gd name="T5" fmla="*/ 28 h 36"/>
                <a:gd name="T6" fmla="*/ 22 w 44"/>
                <a:gd name="T7" fmla="*/ 36 h 36"/>
                <a:gd name="T8" fmla="*/ 30 w 44"/>
                <a:gd name="T9" fmla="*/ 34 h 36"/>
                <a:gd name="T10" fmla="*/ 40 w 44"/>
                <a:gd name="T11" fmla="*/ 12 h 36"/>
                <a:gd name="T12" fmla="*/ 36 w 44"/>
                <a:gd name="T13" fmla="*/ 2 h 36"/>
                <a:gd name="T14" fmla="*/ 31 w 44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36">
                  <a:moveTo>
                    <a:pt x="31" y="0"/>
                  </a:moveTo>
                  <a:cubicBezTo>
                    <a:pt x="21" y="0"/>
                    <a:pt x="0" y="11"/>
                    <a:pt x="3" y="1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33"/>
                    <a:pt x="15" y="36"/>
                    <a:pt x="22" y="36"/>
                  </a:cubicBezTo>
                  <a:cubicBezTo>
                    <a:pt x="24" y="36"/>
                    <a:pt x="27" y="36"/>
                    <a:pt x="30" y="34"/>
                  </a:cubicBezTo>
                  <a:cubicBezTo>
                    <a:pt x="39" y="30"/>
                    <a:pt x="44" y="20"/>
                    <a:pt x="40" y="1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1"/>
                    <a:pt x="33" y="0"/>
                    <a:pt x="31" y="0"/>
                  </a:cubicBezTo>
                </a:path>
              </a:pathLst>
            </a:custGeom>
            <a:solidFill>
              <a:srgbClr val="F0BD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1" name="Freeform 53"/>
            <p:cNvSpPr>
              <a:spLocks/>
            </p:cNvSpPr>
            <p:nvPr/>
          </p:nvSpPr>
          <p:spPr bwMode="auto">
            <a:xfrm>
              <a:off x="11280775" y="728663"/>
              <a:ext cx="98425" cy="79375"/>
            </a:xfrm>
            <a:custGeom>
              <a:avLst/>
              <a:gdLst>
                <a:gd name="T0" fmla="*/ 31 w 45"/>
                <a:gd name="T1" fmla="*/ 0 h 36"/>
                <a:gd name="T2" fmla="*/ 3 w 45"/>
                <a:gd name="T3" fmla="*/ 17 h 36"/>
                <a:gd name="T4" fmla="*/ 8 w 45"/>
                <a:gd name="T5" fmla="*/ 27 h 36"/>
                <a:gd name="T6" fmla="*/ 22 w 45"/>
                <a:gd name="T7" fmla="*/ 36 h 36"/>
                <a:gd name="T8" fmla="*/ 31 w 45"/>
                <a:gd name="T9" fmla="*/ 34 h 36"/>
                <a:gd name="T10" fmla="*/ 41 w 45"/>
                <a:gd name="T11" fmla="*/ 12 h 36"/>
                <a:gd name="T12" fmla="*/ 36 w 45"/>
                <a:gd name="T13" fmla="*/ 2 h 36"/>
                <a:gd name="T14" fmla="*/ 31 w 45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6">
                  <a:moveTo>
                    <a:pt x="31" y="0"/>
                  </a:moveTo>
                  <a:cubicBezTo>
                    <a:pt x="21" y="0"/>
                    <a:pt x="0" y="11"/>
                    <a:pt x="3" y="1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0" y="33"/>
                    <a:pt x="16" y="36"/>
                    <a:pt x="22" y="36"/>
                  </a:cubicBezTo>
                  <a:cubicBezTo>
                    <a:pt x="25" y="36"/>
                    <a:pt x="28" y="35"/>
                    <a:pt x="31" y="34"/>
                  </a:cubicBezTo>
                  <a:cubicBezTo>
                    <a:pt x="40" y="30"/>
                    <a:pt x="45" y="20"/>
                    <a:pt x="41" y="1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4" y="0"/>
                    <a:pt x="31" y="0"/>
                  </a:cubicBezTo>
                </a:path>
              </a:pathLst>
            </a:custGeom>
            <a:solidFill>
              <a:srgbClr val="F0BD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2" name="Freeform 54"/>
            <p:cNvSpPr>
              <a:spLocks/>
            </p:cNvSpPr>
            <p:nvPr/>
          </p:nvSpPr>
          <p:spPr bwMode="auto">
            <a:xfrm>
              <a:off x="11141075" y="121761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4D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3" name="Freeform 55"/>
            <p:cNvSpPr>
              <a:spLocks/>
            </p:cNvSpPr>
            <p:nvPr/>
          </p:nvSpPr>
          <p:spPr bwMode="auto">
            <a:xfrm>
              <a:off x="11141075" y="1192213"/>
              <a:ext cx="79375" cy="80963"/>
            </a:xfrm>
            <a:custGeom>
              <a:avLst/>
              <a:gdLst>
                <a:gd name="T0" fmla="*/ 17 w 36"/>
                <a:gd name="T1" fmla="*/ 0 h 37"/>
                <a:gd name="T2" fmla="*/ 0 w 36"/>
                <a:gd name="T3" fmla="*/ 12 h 37"/>
                <a:gd name="T4" fmla="*/ 0 w 36"/>
                <a:gd name="T5" fmla="*/ 13 h 37"/>
                <a:gd name="T6" fmla="*/ 0 w 36"/>
                <a:gd name="T7" fmla="*/ 14 h 37"/>
                <a:gd name="T8" fmla="*/ 28 w 36"/>
                <a:gd name="T9" fmla="*/ 37 h 37"/>
                <a:gd name="T10" fmla="*/ 29 w 36"/>
                <a:gd name="T11" fmla="*/ 37 h 37"/>
                <a:gd name="T12" fmla="*/ 29 w 36"/>
                <a:gd name="T13" fmla="*/ 9 h 37"/>
                <a:gd name="T14" fmla="*/ 19 w 36"/>
                <a:gd name="T15" fmla="*/ 1 h 37"/>
                <a:gd name="T16" fmla="*/ 17 w 36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7">
                  <a:moveTo>
                    <a:pt x="17" y="0"/>
                  </a:moveTo>
                  <a:cubicBezTo>
                    <a:pt x="12" y="0"/>
                    <a:pt x="5" y="6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9" y="21"/>
                    <a:pt x="18" y="29"/>
                    <a:pt x="28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6" y="27"/>
                    <a:pt x="36" y="15"/>
                    <a:pt x="29" y="9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8" y="0"/>
                    <a:pt x="17" y="0"/>
                  </a:cubicBezTo>
                </a:path>
              </a:pathLst>
            </a:custGeom>
            <a:solidFill>
              <a:srgbClr val="F0BD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4" name="Freeform 56"/>
            <p:cNvSpPr>
              <a:spLocks noEditPoints="1"/>
            </p:cNvSpPr>
            <p:nvPr/>
          </p:nvSpPr>
          <p:spPr bwMode="auto">
            <a:xfrm>
              <a:off x="8391525" y="631825"/>
              <a:ext cx="833438" cy="1150938"/>
            </a:xfrm>
            <a:custGeom>
              <a:avLst/>
              <a:gdLst>
                <a:gd name="T0" fmla="*/ 318 w 378"/>
                <a:gd name="T1" fmla="*/ 345 h 522"/>
                <a:gd name="T2" fmla="*/ 180 w 378"/>
                <a:gd name="T3" fmla="*/ 420 h 522"/>
                <a:gd name="T4" fmla="*/ 170 w 378"/>
                <a:gd name="T5" fmla="*/ 401 h 522"/>
                <a:gd name="T6" fmla="*/ 166 w 378"/>
                <a:gd name="T7" fmla="*/ 423 h 522"/>
                <a:gd name="T8" fmla="*/ 197 w 378"/>
                <a:gd name="T9" fmla="*/ 522 h 522"/>
                <a:gd name="T10" fmla="*/ 342 w 378"/>
                <a:gd name="T11" fmla="*/ 357 h 522"/>
                <a:gd name="T12" fmla="*/ 331 w 378"/>
                <a:gd name="T13" fmla="*/ 341 h 522"/>
                <a:gd name="T14" fmla="*/ 125 w 378"/>
                <a:gd name="T15" fmla="*/ 304 h 522"/>
                <a:gd name="T16" fmla="*/ 58 w 378"/>
                <a:gd name="T17" fmla="*/ 254 h 522"/>
                <a:gd name="T18" fmla="*/ 58 w 378"/>
                <a:gd name="T19" fmla="*/ 254 h 522"/>
                <a:gd name="T20" fmla="*/ 225 w 378"/>
                <a:gd name="T21" fmla="*/ 169 h 522"/>
                <a:gd name="T22" fmla="*/ 225 w 378"/>
                <a:gd name="T23" fmla="*/ 169 h 522"/>
                <a:gd name="T24" fmla="*/ 123 w 378"/>
                <a:gd name="T25" fmla="*/ 169 h 522"/>
                <a:gd name="T26" fmla="*/ 141 w 378"/>
                <a:gd name="T27" fmla="*/ 216 h 522"/>
                <a:gd name="T28" fmla="*/ 123 w 378"/>
                <a:gd name="T29" fmla="*/ 169 h 522"/>
                <a:gd name="T30" fmla="*/ 174 w 378"/>
                <a:gd name="T31" fmla="*/ 168 h 522"/>
                <a:gd name="T32" fmla="*/ 186 w 378"/>
                <a:gd name="T33" fmla="*/ 200 h 522"/>
                <a:gd name="T34" fmla="*/ 174 w 378"/>
                <a:gd name="T35" fmla="*/ 168 h 522"/>
                <a:gd name="T36" fmla="*/ 267 w 378"/>
                <a:gd name="T37" fmla="*/ 156 h 522"/>
                <a:gd name="T38" fmla="*/ 252 w 378"/>
                <a:gd name="T39" fmla="*/ 148 h 522"/>
                <a:gd name="T40" fmla="*/ 252 w 378"/>
                <a:gd name="T41" fmla="*/ 148 h 522"/>
                <a:gd name="T42" fmla="*/ 151 w 378"/>
                <a:gd name="T43" fmla="*/ 146 h 522"/>
                <a:gd name="T44" fmla="*/ 151 w 378"/>
                <a:gd name="T45" fmla="*/ 146 h 522"/>
                <a:gd name="T46" fmla="*/ 151 w 378"/>
                <a:gd name="T47" fmla="*/ 146 h 522"/>
                <a:gd name="T48" fmla="*/ 151 w 378"/>
                <a:gd name="T49" fmla="*/ 146 h 522"/>
                <a:gd name="T50" fmla="*/ 216 w 378"/>
                <a:gd name="T51" fmla="*/ 152 h 522"/>
                <a:gd name="T52" fmla="*/ 202 w 378"/>
                <a:gd name="T53" fmla="*/ 144 h 522"/>
                <a:gd name="T54" fmla="*/ 202 w 378"/>
                <a:gd name="T55" fmla="*/ 144 h 522"/>
                <a:gd name="T56" fmla="*/ 45 w 378"/>
                <a:gd name="T57" fmla="*/ 101 h 522"/>
                <a:gd name="T58" fmla="*/ 45 w 378"/>
                <a:gd name="T59" fmla="*/ 101 h 522"/>
                <a:gd name="T60" fmla="*/ 45 w 378"/>
                <a:gd name="T61" fmla="*/ 101 h 522"/>
                <a:gd name="T62" fmla="*/ 45 w 378"/>
                <a:gd name="T63" fmla="*/ 101 h 522"/>
                <a:gd name="T64" fmla="*/ 45 w 378"/>
                <a:gd name="T65" fmla="*/ 101 h 522"/>
                <a:gd name="T66" fmla="*/ 45 w 378"/>
                <a:gd name="T67" fmla="*/ 101 h 522"/>
                <a:gd name="T68" fmla="*/ 73 w 378"/>
                <a:gd name="T69" fmla="*/ 78 h 522"/>
                <a:gd name="T70" fmla="*/ 73 w 378"/>
                <a:gd name="T71" fmla="*/ 78 h 522"/>
                <a:gd name="T72" fmla="*/ 73 w 378"/>
                <a:gd name="T73" fmla="*/ 78 h 522"/>
                <a:gd name="T74" fmla="*/ 73 w 378"/>
                <a:gd name="T75" fmla="*/ 78 h 522"/>
                <a:gd name="T76" fmla="*/ 19 w 378"/>
                <a:gd name="T77" fmla="*/ 46 h 522"/>
                <a:gd name="T78" fmla="*/ 21 w 378"/>
                <a:gd name="T79" fmla="*/ 21 h 522"/>
                <a:gd name="T80" fmla="*/ 15 w 378"/>
                <a:gd name="T81" fmla="*/ 19 h 522"/>
                <a:gd name="T82" fmla="*/ 0 w 378"/>
                <a:gd name="T83" fmla="*/ 65 h 522"/>
                <a:gd name="T84" fmla="*/ 2 w 378"/>
                <a:gd name="T85" fmla="*/ 72 h 522"/>
                <a:gd name="T86" fmla="*/ 8 w 378"/>
                <a:gd name="T87" fmla="*/ 74 h 522"/>
                <a:gd name="T88" fmla="*/ 54 w 378"/>
                <a:gd name="T89" fmla="*/ 71 h 522"/>
                <a:gd name="T90" fmla="*/ 55 w 378"/>
                <a:gd name="T91" fmla="*/ 61 h 522"/>
                <a:gd name="T92" fmla="*/ 49 w 378"/>
                <a:gd name="T93" fmla="*/ 58 h 522"/>
                <a:gd name="T94" fmla="*/ 156 w 378"/>
                <a:gd name="T95" fmla="*/ 15 h 522"/>
                <a:gd name="T96" fmla="*/ 291 w 378"/>
                <a:gd name="T97" fmla="*/ 63 h 522"/>
                <a:gd name="T98" fmla="*/ 297 w 378"/>
                <a:gd name="T99" fmla="*/ 52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8" h="522">
                  <a:moveTo>
                    <a:pt x="331" y="341"/>
                  </a:moveTo>
                  <a:cubicBezTo>
                    <a:pt x="318" y="345"/>
                    <a:pt x="318" y="345"/>
                    <a:pt x="318" y="345"/>
                  </a:cubicBezTo>
                  <a:cubicBezTo>
                    <a:pt x="324" y="366"/>
                    <a:pt x="324" y="366"/>
                    <a:pt x="324" y="366"/>
                  </a:cubicBezTo>
                  <a:cubicBezTo>
                    <a:pt x="180" y="420"/>
                    <a:pt x="180" y="420"/>
                    <a:pt x="180" y="420"/>
                  </a:cubicBezTo>
                  <a:cubicBezTo>
                    <a:pt x="175" y="407"/>
                    <a:pt x="175" y="407"/>
                    <a:pt x="175" y="407"/>
                  </a:cubicBezTo>
                  <a:cubicBezTo>
                    <a:pt x="170" y="401"/>
                    <a:pt x="170" y="401"/>
                    <a:pt x="170" y="401"/>
                  </a:cubicBezTo>
                  <a:cubicBezTo>
                    <a:pt x="160" y="405"/>
                    <a:pt x="160" y="405"/>
                    <a:pt x="160" y="405"/>
                  </a:cubicBezTo>
                  <a:cubicBezTo>
                    <a:pt x="166" y="423"/>
                    <a:pt x="166" y="423"/>
                    <a:pt x="166" y="423"/>
                  </a:cubicBezTo>
                  <a:cubicBezTo>
                    <a:pt x="161" y="425"/>
                    <a:pt x="161" y="425"/>
                    <a:pt x="161" y="425"/>
                  </a:cubicBezTo>
                  <a:cubicBezTo>
                    <a:pt x="197" y="522"/>
                    <a:pt x="197" y="522"/>
                    <a:pt x="197" y="522"/>
                  </a:cubicBezTo>
                  <a:cubicBezTo>
                    <a:pt x="378" y="454"/>
                    <a:pt x="378" y="454"/>
                    <a:pt x="378" y="454"/>
                  </a:cubicBezTo>
                  <a:cubicBezTo>
                    <a:pt x="342" y="357"/>
                    <a:pt x="342" y="357"/>
                    <a:pt x="342" y="357"/>
                  </a:cubicBezTo>
                  <a:cubicBezTo>
                    <a:pt x="337" y="359"/>
                    <a:pt x="337" y="359"/>
                    <a:pt x="337" y="359"/>
                  </a:cubicBezTo>
                  <a:cubicBezTo>
                    <a:pt x="331" y="341"/>
                    <a:pt x="331" y="341"/>
                    <a:pt x="331" y="341"/>
                  </a:cubicBezTo>
                  <a:moveTo>
                    <a:pt x="58" y="254"/>
                  </a:moveTo>
                  <a:cubicBezTo>
                    <a:pt x="77" y="254"/>
                    <a:pt x="98" y="277"/>
                    <a:pt x="125" y="304"/>
                  </a:cubicBezTo>
                  <a:cubicBezTo>
                    <a:pt x="98" y="277"/>
                    <a:pt x="77" y="254"/>
                    <a:pt x="58" y="254"/>
                  </a:cubicBezTo>
                  <a:moveTo>
                    <a:pt x="58" y="254"/>
                  </a:moveTo>
                  <a:cubicBezTo>
                    <a:pt x="58" y="254"/>
                    <a:pt x="58" y="254"/>
                    <a:pt x="58" y="254"/>
                  </a:cubicBezTo>
                  <a:cubicBezTo>
                    <a:pt x="58" y="254"/>
                    <a:pt x="58" y="254"/>
                    <a:pt x="58" y="254"/>
                  </a:cubicBezTo>
                  <a:cubicBezTo>
                    <a:pt x="58" y="254"/>
                    <a:pt x="58" y="254"/>
                    <a:pt x="58" y="254"/>
                  </a:cubicBezTo>
                  <a:moveTo>
                    <a:pt x="225" y="169"/>
                  </a:moveTo>
                  <a:cubicBezTo>
                    <a:pt x="225" y="169"/>
                    <a:pt x="225" y="169"/>
                    <a:pt x="225" y="169"/>
                  </a:cubicBezTo>
                  <a:cubicBezTo>
                    <a:pt x="225" y="169"/>
                    <a:pt x="225" y="169"/>
                    <a:pt x="225" y="169"/>
                  </a:cubicBezTo>
                  <a:moveTo>
                    <a:pt x="123" y="169"/>
                  </a:moveTo>
                  <a:cubicBezTo>
                    <a:pt x="123" y="169"/>
                    <a:pt x="123" y="169"/>
                    <a:pt x="123" y="169"/>
                  </a:cubicBezTo>
                  <a:cubicBezTo>
                    <a:pt x="126" y="176"/>
                    <a:pt x="138" y="207"/>
                    <a:pt x="141" y="216"/>
                  </a:cubicBezTo>
                  <a:cubicBezTo>
                    <a:pt x="141" y="216"/>
                    <a:pt x="141" y="216"/>
                    <a:pt x="141" y="216"/>
                  </a:cubicBezTo>
                  <a:cubicBezTo>
                    <a:pt x="138" y="207"/>
                    <a:pt x="126" y="176"/>
                    <a:pt x="123" y="169"/>
                  </a:cubicBezTo>
                  <a:cubicBezTo>
                    <a:pt x="123" y="169"/>
                    <a:pt x="123" y="169"/>
                    <a:pt x="123" y="169"/>
                  </a:cubicBezTo>
                  <a:moveTo>
                    <a:pt x="174" y="168"/>
                  </a:moveTo>
                  <a:cubicBezTo>
                    <a:pt x="174" y="168"/>
                    <a:pt x="174" y="168"/>
                    <a:pt x="174" y="168"/>
                  </a:cubicBezTo>
                  <a:cubicBezTo>
                    <a:pt x="177" y="175"/>
                    <a:pt x="183" y="191"/>
                    <a:pt x="186" y="200"/>
                  </a:cubicBezTo>
                  <a:cubicBezTo>
                    <a:pt x="186" y="200"/>
                    <a:pt x="186" y="200"/>
                    <a:pt x="186" y="200"/>
                  </a:cubicBezTo>
                  <a:cubicBezTo>
                    <a:pt x="183" y="191"/>
                    <a:pt x="177" y="175"/>
                    <a:pt x="174" y="168"/>
                  </a:cubicBezTo>
                  <a:cubicBezTo>
                    <a:pt x="174" y="168"/>
                    <a:pt x="174" y="168"/>
                    <a:pt x="174" y="168"/>
                  </a:cubicBezTo>
                  <a:moveTo>
                    <a:pt x="252" y="148"/>
                  </a:moveTo>
                  <a:cubicBezTo>
                    <a:pt x="259" y="148"/>
                    <a:pt x="265" y="150"/>
                    <a:pt x="267" y="156"/>
                  </a:cubicBezTo>
                  <a:cubicBezTo>
                    <a:pt x="265" y="150"/>
                    <a:pt x="259" y="148"/>
                    <a:pt x="252" y="148"/>
                  </a:cubicBezTo>
                  <a:moveTo>
                    <a:pt x="252" y="148"/>
                  </a:moveTo>
                  <a:cubicBezTo>
                    <a:pt x="252" y="148"/>
                    <a:pt x="252" y="148"/>
                    <a:pt x="252" y="148"/>
                  </a:cubicBezTo>
                  <a:cubicBezTo>
                    <a:pt x="252" y="148"/>
                    <a:pt x="252" y="148"/>
                    <a:pt x="252" y="148"/>
                  </a:cubicBezTo>
                  <a:cubicBezTo>
                    <a:pt x="252" y="148"/>
                    <a:pt x="252" y="148"/>
                    <a:pt x="252" y="148"/>
                  </a:cubicBezTo>
                  <a:moveTo>
                    <a:pt x="151" y="146"/>
                  </a:moveTo>
                  <a:cubicBezTo>
                    <a:pt x="157" y="146"/>
                    <a:pt x="162" y="148"/>
                    <a:pt x="165" y="153"/>
                  </a:cubicBezTo>
                  <a:cubicBezTo>
                    <a:pt x="162" y="148"/>
                    <a:pt x="157" y="146"/>
                    <a:pt x="151" y="146"/>
                  </a:cubicBezTo>
                  <a:moveTo>
                    <a:pt x="151" y="146"/>
                  </a:moveTo>
                  <a:cubicBezTo>
                    <a:pt x="151" y="146"/>
                    <a:pt x="151" y="146"/>
                    <a:pt x="151" y="146"/>
                  </a:cubicBezTo>
                  <a:cubicBezTo>
                    <a:pt x="151" y="146"/>
                    <a:pt x="151" y="146"/>
                    <a:pt x="151" y="146"/>
                  </a:cubicBezTo>
                  <a:cubicBezTo>
                    <a:pt x="151" y="146"/>
                    <a:pt x="151" y="146"/>
                    <a:pt x="151" y="146"/>
                  </a:cubicBezTo>
                  <a:moveTo>
                    <a:pt x="202" y="144"/>
                  </a:moveTo>
                  <a:cubicBezTo>
                    <a:pt x="208" y="144"/>
                    <a:pt x="213" y="146"/>
                    <a:pt x="216" y="152"/>
                  </a:cubicBezTo>
                  <a:cubicBezTo>
                    <a:pt x="213" y="146"/>
                    <a:pt x="208" y="144"/>
                    <a:pt x="202" y="144"/>
                  </a:cubicBezTo>
                  <a:moveTo>
                    <a:pt x="202" y="144"/>
                  </a:moveTo>
                  <a:cubicBezTo>
                    <a:pt x="202" y="144"/>
                    <a:pt x="202" y="144"/>
                    <a:pt x="202" y="144"/>
                  </a:cubicBezTo>
                  <a:cubicBezTo>
                    <a:pt x="202" y="144"/>
                    <a:pt x="202" y="144"/>
                    <a:pt x="202" y="144"/>
                  </a:cubicBezTo>
                  <a:cubicBezTo>
                    <a:pt x="202" y="144"/>
                    <a:pt x="202" y="144"/>
                    <a:pt x="202" y="144"/>
                  </a:cubicBezTo>
                  <a:moveTo>
                    <a:pt x="45" y="101"/>
                  </a:moveTo>
                  <a:cubicBezTo>
                    <a:pt x="45" y="101"/>
                    <a:pt x="46" y="101"/>
                    <a:pt x="46" y="101"/>
                  </a:cubicBezTo>
                  <a:cubicBezTo>
                    <a:pt x="46" y="101"/>
                    <a:pt x="45" y="101"/>
                    <a:pt x="45" y="101"/>
                  </a:cubicBezTo>
                  <a:moveTo>
                    <a:pt x="45" y="101"/>
                  </a:moveTo>
                  <a:cubicBezTo>
                    <a:pt x="45" y="101"/>
                    <a:pt x="45" y="101"/>
                    <a:pt x="45" y="101"/>
                  </a:cubicBezTo>
                  <a:cubicBezTo>
                    <a:pt x="45" y="101"/>
                    <a:pt x="45" y="101"/>
                    <a:pt x="45" y="101"/>
                  </a:cubicBezTo>
                  <a:moveTo>
                    <a:pt x="45" y="101"/>
                  </a:moveTo>
                  <a:cubicBezTo>
                    <a:pt x="45" y="101"/>
                    <a:pt x="45" y="101"/>
                    <a:pt x="45" y="101"/>
                  </a:cubicBezTo>
                  <a:cubicBezTo>
                    <a:pt x="45" y="101"/>
                    <a:pt x="45" y="101"/>
                    <a:pt x="45" y="101"/>
                  </a:cubicBezTo>
                  <a:moveTo>
                    <a:pt x="45" y="101"/>
                  </a:moveTo>
                  <a:cubicBezTo>
                    <a:pt x="45" y="101"/>
                    <a:pt x="45" y="101"/>
                    <a:pt x="45" y="101"/>
                  </a:cubicBezTo>
                  <a:cubicBezTo>
                    <a:pt x="45" y="101"/>
                    <a:pt x="45" y="101"/>
                    <a:pt x="45" y="101"/>
                  </a:cubicBezTo>
                  <a:moveTo>
                    <a:pt x="73" y="78"/>
                  </a:moveTo>
                  <a:cubicBezTo>
                    <a:pt x="80" y="78"/>
                    <a:pt x="85" y="80"/>
                    <a:pt x="87" y="86"/>
                  </a:cubicBezTo>
                  <a:cubicBezTo>
                    <a:pt x="85" y="80"/>
                    <a:pt x="80" y="78"/>
                    <a:pt x="73" y="78"/>
                  </a:cubicBezTo>
                  <a:moveTo>
                    <a:pt x="73" y="78"/>
                  </a:moveTo>
                  <a:cubicBezTo>
                    <a:pt x="73" y="78"/>
                    <a:pt x="73" y="78"/>
                    <a:pt x="73" y="78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8"/>
                    <a:pt x="73" y="78"/>
                    <a:pt x="73" y="78"/>
                  </a:cubicBezTo>
                  <a:moveTo>
                    <a:pt x="156" y="0"/>
                  </a:moveTo>
                  <a:cubicBezTo>
                    <a:pt x="95" y="0"/>
                    <a:pt x="42" y="18"/>
                    <a:pt x="19" y="4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5"/>
                    <a:pt x="22" y="23"/>
                    <a:pt x="21" y="21"/>
                  </a:cubicBezTo>
                  <a:cubicBezTo>
                    <a:pt x="20" y="20"/>
                    <a:pt x="18" y="19"/>
                    <a:pt x="16" y="19"/>
                  </a:cubicBezTo>
                  <a:cubicBezTo>
                    <a:pt x="16" y="19"/>
                    <a:pt x="16" y="19"/>
                    <a:pt x="15" y="19"/>
                  </a:cubicBezTo>
                  <a:cubicBezTo>
                    <a:pt x="12" y="19"/>
                    <a:pt x="8" y="21"/>
                    <a:pt x="8" y="2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7"/>
                    <a:pt x="0" y="69"/>
                    <a:pt x="2" y="71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4" y="73"/>
                    <a:pt x="6" y="74"/>
                    <a:pt x="8" y="74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51" y="73"/>
                    <a:pt x="53" y="72"/>
                    <a:pt x="54" y="71"/>
                  </a:cubicBezTo>
                  <a:cubicBezTo>
                    <a:pt x="56" y="70"/>
                    <a:pt x="57" y="68"/>
                    <a:pt x="57" y="66"/>
                  </a:cubicBezTo>
                  <a:cubicBezTo>
                    <a:pt x="57" y="64"/>
                    <a:pt x="56" y="62"/>
                    <a:pt x="55" y="61"/>
                  </a:cubicBezTo>
                  <a:cubicBezTo>
                    <a:pt x="53" y="59"/>
                    <a:pt x="51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45" y="33"/>
                    <a:pt x="97" y="15"/>
                    <a:pt x="156" y="15"/>
                  </a:cubicBezTo>
                  <a:cubicBezTo>
                    <a:pt x="214" y="15"/>
                    <a:pt x="267" y="34"/>
                    <a:pt x="284" y="60"/>
                  </a:cubicBezTo>
                  <a:cubicBezTo>
                    <a:pt x="286" y="62"/>
                    <a:pt x="288" y="63"/>
                    <a:pt x="291" y="63"/>
                  </a:cubicBezTo>
                  <a:cubicBezTo>
                    <a:pt x="292" y="63"/>
                    <a:pt x="293" y="63"/>
                    <a:pt x="295" y="62"/>
                  </a:cubicBezTo>
                  <a:cubicBezTo>
                    <a:pt x="298" y="60"/>
                    <a:pt x="299" y="55"/>
                    <a:pt x="297" y="52"/>
                  </a:cubicBezTo>
                  <a:cubicBezTo>
                    <a:pt x="277" y="21"/>
                    <a:pt x="220" y="0"/>
                    <a:pt x="156" y="0"/>
                  </a:cubicBezTo>
                </a:path>
              </a:pathLst>
            </a:custGeom>
            <a:solidFill>
              <a:srgbClr val="6C9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5" name="Freeform 57"/>
            <p:cNvSpPr>
              <a:spLocks/>
            </p:cNvSpPr>
            <p:nvPr/>
          </p:nvSpPr>
          <p:spPr bwMode="auto">
            <a:xfrm>
              <a:off x="8426450" y="782638"/>
              <a:ext cx="679450" cy="774700"/>
            </a:xfrm>
            <a:custGeom>
              <a:avLst/>
              <a:gdLst>
                <a:gd name="T0" fmla="*/ 251 w 308"/>
                <a:gd name="T1" fmla="*/ 88 h 352"/>
                <a:gd name="T2" fmla="*/ 209 w 308"/>
                <a:gd name="T3" fmla="*/ 102 h 352"/>
                <a:gd name="T4" fmla="*/ 214 w 308"/>
                <a:gd name="T5" fmla="*/ 116 h 352"/>
                <a:gd name="T6" fmla="*/ 213 w 308"/>
                <a:gd name="T7" fmla="*/ 117 h 352"/>
                <a:gd name="T8" fmla="*/ 200 w 308"/>
                <a:gd name="T9" fmla="*/ 84 h 352"/>
                <a:gd name="T10" fmla="*/ 158 w 308"/>
                <a:gd name="T11" fmla="*/ 100 h 352"/>
                <a:gd name="T12" fmla="*/ 170 w 308"/>
                <a:gd name="T13" fmla="*/ 132 h 352"/>
                <a:gd name="T14" fmla="*/ 168 w 308"/>
                <a:gd name="T15" fmla="*/ 133 h 352"/>
                <a:gd name="T16" fmla="*/ 149 w 308"/>
                <a:gd name="T17" fmla="*/ 85 h 352"/>
                <a:gd name="T18" fmla="*/ 107 w 308"/>
                <a:gd name="T19" fmla="*/ 101 h 352"/>
                <a:gd name="T20" fmla="*/ 125 w 308"/>
                <a:gd name="T21" fmla="*/ 148 h 352"/>
                <a:gd name="T22" fmla="*/ 122 w 308"/>
                <a:gd name="T23" fmla="*/ 149 h 352"/>
                <a:gd name="T24" fmla="*/ 71 w 308"/>
                <a:gd name="T25" fmla="*/ 18 h 352"/>
                <a:gd name="T26" fmla="*/ 30 w 308"/>
                <a:gd name="T27" fmla="*/ 33 h 352"/>
                <a:gd name="T28" fmla="*/ 80 w 308"/>
                <a:gd name="T29" fmla="*/ 164 h 352"/>
                <a:gd name="T30" fmla="*/ 80 w 308"/>
                <a:gd name="T31" fmla="*/ 164 h 352"/>
                <a:gd name="T32" fmla="*/ 82 w 308"/>
                <a:gd name="T33" fmla="*/ 169 h 352"/>
                <a:gd name="T34" fmla="*/ 83 w 308"/>
                <a:gd name="T35" fmla="*/ 171 h 352"/>
                <a:gd name="T36" fmla="*/ 83 w 308"/>
                <a:gd name="T37" fmla="*/ 171 h 352"/>
                <a:gd name="T38" fmla="*/ 109 w 308"/>
                <a:gd name="T39" fmla="*/ 234 h 352"/>
                <a:gd name="T40" fmla="*/ 110 w 308"/>
                <a:gd name="T41" fmla="*/ 236 h 352"/>
                <a:gd name="T42" fmla="*/ 39 w 308"/>
                <a:gd name="T43" fmla="*/ 186 h 352"/>
                <a:gd name="T44" fmla="*/ 8 w 308"/>
                <a:gd name="T45" fmla="*/ 209 h 352"/>
                <a:gd name="T46" fmla="*/ 139 w 308"/>
                <a:gd name="T47" fmla="*/ 316 h 352"/>
                <a:gd name="T48" fmla="*/ 159 w 308"/>
                <a:gd name="T49" fmla="*/ 339 h 352"/>
                <a:gd name="T50" fmla="*/ 164 w 308"/>
                <a:gd name="T51" fmla="*/ 352 h 352"/>
                <a:gd name="T52" fmla="*/ 308 w 308"/>
                <a:gd name="T53" fmla="*/ 298 h 352"/>
                <a:gd name="T54" fmla="*/ 302 w 308"/>
                <a:gd name="T55" fmla="*/ 277 h 352"/>
                <a:gd name="T56" fmla="*/ 302 w 308"/>
                <a:gd name="T57" fmla="*/ 261 h 352"/>
                <a:gd name="T58" fmla="*/ 267 w 308"/>
                <a:gd name="T59" fmla="*/ 135 h 352"/>
                <a:gd name="T60" fmla="*/ 251 w 308"/>
                <a:gd name="T61" fmla="*/ 88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8" h="352">
                  <a:moveTo>
                    <a:pt x="251" y="88"/>
                  </a:moveTo>
                  <a:cubicBezTo>
                    <a:pt x="244" y="70"/>
                    <a:pt x="202" y="84"/>
                    <a:pt x="209" y="102"/>
                  </a:cubicBezTo>
                  <a:cubicBezTo>
                    <a:pt x="211" y="109"/>
                    <a:pt x="211" y="107"/>
                    <a:pt x="214" y="116"/>
                  </a:cubicBezTo>
                  <a:cubicBezTo>
                    <a:pt x="213" y="117"/>
                    <a:pt x="213" y="117"/>
                    <a:pt x="213" y="117"/>
                  </a:cubicBezTo>
                  <a:cubicBezTo>
                    <a:pt x="209" y="108"/>
                    <a:pt x="203" y="91"/>
                    <a:pt x="200" y="84"/>
                  </a:cubicBezTo>
                  <a:cubicBezTo>
                    <a:pt x="192" y="66"/>
                    <a:pt x="151" y="82"/>
                    <a:pt x="158" y="100"/>
                  </a:cubicBezTo>
                  <a:cubicBezTo>
                    <a:pt x="161" y="107"/>
                    <a:pt x="167" y="123"/>
                    <a:pt x="170" y="132"/>
                  </a:cubicBezTo>
                  <a:cubicBezTo>
                    <a:pt x="168" y="133"/>
                    <a:pt x="168" y="133"/>
                    <a:pt x="168" y="133"/>
                  </a:cubicBezTo>
                  <a:cubicBezTo>
                    <a:pt x="164" y="124"/>
                    <a:pt x="152" y="93"/>
                    <a:pt x="149" y="85"/>
                  </a:cubicBezTo>
                  <a:cubicBezTo>
                    <a:pt x="141" y="68"/>
                    <a:pt x="100" y="84"/>
                    <a:pt x="107" y="101"/>
                  </a:cubicBezTo>
                  <a:cubicBezTo>
                    <a:pt x="110" y="108"/>
                    <a:pt x="122" y="139"/>
                    <a:pt x="125" y="148"/>
                  </a:cubicBezTo>
                  <a:cubicBezTo>
                    <a:pt x="122" y="149"/>
                    <a:pt x="122" y="149"/>
                    <a:pt x="122" y="149"/>
                  </a:cubicBezTo>
                  <a:cubicBezTo>
                    <a:pt x="115" y="128"/>
                    <a:pt x="87" y="55"/>
                    <a:pt x="71" y="18"/>
                  </a:cubicBezTo>
                  <a:cubicBezTo>
                    <a:pt x="64" y="0"/>
                    <a:pt x="23" y="16"/>
                    <a:pt x="30" y="33"/>
                  </a:cubicBezTo>
                  <a:cubicBezTo>
                    <a:pt x="45" y="74"/>
                    <a:pt x="72" y="143"/>
                    <a:pt x="80" y="164"/>
                  </a:cubicBezTo>
                  <a:cubicBezTo>
                    <a:pt x="80" y="164"/>
                    <a:pt x="80" y="164"/>
                    <a:pt x="80" y="164"/>
                  </a:cubicBezTo>
                  <a:cubicBezTo>
                    <a:pt x="82" y="169"/>
                    <a:pt x="82" y="169"/>
                    <a:pt x="82" y="169"/>
                  </a:cubicBezTo>
                  <a:cubicBezTo>
                    <a:pt x="82" y="170"/>
                    <a:pt x="83" y="171"/>
                    <a:pt x="83" y="171"/>
                  </a:cubicBezTo>
                  <a:cubicBezTo>
                    <a:pt x="83" y="171"/>
                    <a:pt x="83" y="171"/>
                    <a:pt x="83" y="171"/>
                  </a:cubicBezTo>
                  <a:cubicBezTo>
                    <a:pt x="109" y="234"/>
                    <a:pt x="109" y="234"/>
                    <a:pt x="109" y="234"/>
                  </a:cubicBezTo>
                  <a:cubicBezTo>
                    <a:pt x="110" y="236"/>
                    <a:pt x="110" y="236"/>
                    <a:pt x="110" y="236"/>
                  </a:cubicBezTo>
                  <a:cubicBezTo>
                    <a:pt x="81" y="208"/>
                    <a:pt x="59" y="184"/>
                    <a:pt x="39" y="186"/>
                  </a:cubicBezTo>
                  <a:cubicBezTo>
                    <a:pt x="29" y="187"/>
                    <a:pt x="0" y="202"/>
                    <a:pt x="8" y="209"/>
                  </a:cubicBezTo>
                  <a:cubicBezTo>
                    <a:pt x="50" y="247"/>
                    <a:pt x="117" y="299"/>
                    <a:pt x="139" y="316"/>
                  </a:cubicBezTo>
                  <a:cubicBezTo>
                    <a:pt x="159" y="339"/>
                    <a:pt x="159" y="339"/>
                    <a:pt x="159" y="339"/>
                  </a:cubicBezTo>
                  <a:cubicBezTo>
                    <a:pt x="164" y="352"/>
                    <a:pt x="164" y="352"/>
                    <a:pt x="164" y="352"/>
                  </a:cubicBezTo>
                  <a:cubicBezTo>
                    <a:pt x="308" y="298"/>
                    <a:pt x="308" y="298"/>
                    <a:pt x="308" y="298"/>
                  </a:cubicBezTo>
                  <a:cubicBezTo>
                    <a:pt x="302" y="277"/>
                    <a:pt x="302" y="277"/>
                    <a:pt x="302" y="277"/>
                  </a:cubicBezTo>
                  <a:cubicBezTo>
                    <a:pt x="302" y="277"/>
                    <a:pt x="303" y="265"/>
                    <a:pt x="302" y="261"/>
                  </a:cubicBezTo>
                  <a:cubicBezTo>
                    <a:pt x="298" y="234"/>
                    <a:pt x="279" y="173"/>
                    <a:pt x="267" y="135"/>
                  </a:cubicBezTo>
                  <a:cubicBezTo>
                    <a:pt x="260" y="113"/>
                    <a:pt x="258" y="103"/>
                    <a:pt x="251" y="88"/>
                  </a:cubicBezTo>
                </a:path>
              </a:pathLst>
            </a:custGeom>
            <a:solidFill>
              <a:srgbClr val="EBB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6" name="Freeform 58"/>
            <p:cNvSpPr>
              <a:spLocks/>
            </p:cNvSpPr>
            <p:nvPr/>
          </p:nvSpPr>
          <p:spPr bwMode="auto">
            <a:xfrm>
              <a:off x="8743950" y="1382713"/>
              <a:ext cx="396875" cy="196850"/>
            </a:xfrm>
            <a:custGeom>
              <a:avLst/>
              <a:gdLst>
                <a:gd name="T0" fmla="*/ 250 w 250"/>
                <a:gd name="T1" fmla="*/ 35 h 124"/>
                <a:gd name="T2" fmla="*/ 13 w 250"/>
                <a:gd name="T3" fmla="*/ 124 h 124"/>
                <a:gd name="T4" fmla="*/ 0 w 250"/>
                <a:gd name="T5" fmla="*/ 89 h 124"/>
                <a:gd name="T6" fmla="*/ 238 w 250"/>
                <a:gd name="T7" fmla="*/ 0 h 124"/>
                <a:gd name="T8" fmla="*/ 250 w 250"/>
                <a:gd name="T9" fmla="*/ 3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124">
                  <a:moveTo>
                    <a:pt x="250" y="35"/>
                  </a:moveTo>
                  <a:lnTo>
                    <a:pt x="13" y="124"/>
                  </a:lnTo>
                  <a:lnTo>
                    <a:pt x="0" y="89"/>
                  </a:lnTo>
                  <a:lnTo>
                    <a:pt x="238" y="0"/>
                  </a:lnTo>
                  <a:lnTo>
                    <a:pt x="250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7" name="Freeform 59"/>
            <p:cNvSpPr>
              <a:spLocks/>
            </p:cNvSpPr>
            <p:nvPr/>
          </p:nvSpPr>
          <p:spPr bwMode="auto">
            <a:xfrm>
              <a:off x="8747125" y="1419225"/>
              <a:ext cx="477838" cy="363538"/>
            </a:xfrm>
            <a:custGeom>
              <a:avLst/>
              <a:gdLst>
                <a:gd name="T0" fmla="*/ 301 w 301"/>
                <a:gd name="T1" fmla="*/ 134 h 229"/>
                <a:gd name="T2" fmla="*/ 50 w 301"/>
                <a:gd name="T3" fmla="*/ 229 h 229"/>
                <a:gd name="T4" fmla="*/ 0 w 301"/>
                <a:gd name="T5" fmla="*/ 94 h 229"/>
                <a:gd name="T6" fmla="*/ 251 w 301"/>
                <a:gd name="T7" fmla="*/ 0 h 229"/>
                <a:gd name="T8" fmla="*/ 301 w 301"/>
                <a:gd name="T9" fmla="*/ 13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229">
                  <a:moveTo>
                    <a:pt x="301" y="134"/>
                  </a:moveTo>
                  <a:lnTo>
                    <a:pt x="50" y="229"/>
                  </a:lnTo>
                  <a:lnTo>
                    <a:pt x="0" y="94"/>
                  </a:lnTo>
                  <a:lnTo>
                    <a:pt x="251" y="0"/>
                  </a:lnTo>
                  <a:lnTo>
                    <a:pt x="301" y="134"/>
                  </a:lnTo>
                  <a:close/>
                </a:path>
              </a:pathLst>
            </a:custGeom>
            <a:solidFill>
              <a:srgbClr val="233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8" name="Freeform 60"/>
            <p:cNvSpPr>
              <a:spLocks/>
            </p:cNvSpPr>
            <p:nvPr/>
          </p:nvSpPr>
          <p:spPr bwMode="auto">
            <a:xfrm>
              <a:off x="8391525" y="631825"/>
              <a:ext cx="658813" cy="163513"/>
            </a:xfrm>
            <a:custGeom>
              <a:avLst/>
              <a:gdLst>
                <a:gd name="T0" fmla="*/ 297 w 299"/>
                <a:gd name="T1" fmla="*/ 52 h 74"/>
                <a:gd name="T2" fmla="*/ 156 w 299"/>
                <a:gd name="T3" fmla="*/ 0 h 74"/>
                <a:gd name="T4" fmla="*/ 19 w 299"/>
                <a:gd name="T5" fmla="*/ 46 h 74"/>
                <a:gd name="T6" fmla="*/ 22 w 299"/>
                <a:gd name="T7" fmla="*/ 27 h 74"/>
                <a:gd name="T8" fmla="*/ 21 w 299"/>
                <a:gd name="T9" fmla="*/ 21 h 74"/>
                <a:gd name="T10" fmla="*/ 16 w 299"/>
                <a:gd name="T11" fmla="*/ 19 h 74"/>
                <a:gd name="T12" fmla="*/ 8 w 299"/>
                <a:gd name="T13" fmla="*/ 25 h 74"/>
                <a:gd name="T14" fmla="*/ 0 w 299"/>
                <a:gd name="T15" fmla="*/ 65 h 74"/>
                <a:gd name="T16" fmla="*/ 2 w 299"/>
                <a:gd name="T17" fmla="*/ 71 h 74"/>
                <a:gd name="T18" fmla="*/ 2 w 299"/>
                <a:gd name="T19" fmla="*/ 72 h 74"/>
                <a:gd name="T20" fmla="*/ 2 w 299"/>
                <a:gd name="T21" fmla="*/ 72 h 74"/>
                <a:gd name="T22" fmla="*/ 8 w 299"/>
                <a:gd name="T23" fmla="*/ 74 h 74"/>
                <a:gd name="T24" fmla="*/ 49 w 299"/>
                <a:gd name="T25" fmla="*/ 73 h 74"/>
                <a:gd name="T26" fmla="*/ 54 w 299"/>
                <a:gd name="T27" fmla="*/ 71 h 74"/>
                <a:gd name="T28" fmla="*/ 57 w 299"/>
                <a:gd name="T29" fmla="*/ 66 h 74"/>
                <a:gd name="T30" fmla="*/ 55 w 299"/>
                <a:gd name="T31" fmla="*/ 61 h 74"/>
                <a:gd name="T32" fmla="*/ 49 w 299"/>
                <a:gd name="T33" fmla="*/ 58 h 74"/>
                <a:gd name="T34" fmla="*/ 49 w 299"/>
                <a:gd name="T35" fmla="*/ 58 h 74"/>
                <a:gd name="T36" fmla="*/ 28 w 299"/>
                <a:gd name="T37" fmla="*/ 59 h 74"/>
                <a:gd name="T38" fmla="*/ 156 w 299"/>
                <a:gd name="T39" fmla="*/ 15 h 74"/>
                <a:gd name="T40" fmla="*/ 284 w 299"/>
                <a:gd name="T41" fmla="*/ 60 h 74"/>
                <a:gd name="T42" fmla="*/ 295 w 299"/>
                <a:gd name="T43" fmla="*/ 62 h 74"/>
                <a:gd name="T44" fmla="*/ 297 w 299"/>
                <a:gd name="T45" fmla="*/ 5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9" h="74">
                  <a:moveTo>
                    <a:pt x="297" y="52"/>
                  </a:moveTo>
                  <a:cubicBezTo>
                    <a:pt x="277" y="21"/>
                    <a:pt x="220" y="0"/>
                    <a:pt x="156" y="0"/>
                  </a:cubicBezTo>
                  <a:cubicBezTo>
                    <a:pt x="95" y="0"/>
                    <a:pt x="42" y="18"/>
                    <a:pt x="19" y="4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5"/>
                    <a:pt x="22" y="23"/>
                    <a:pt x="21" y="21"/>
                  </a:cubicBezTo>
                  <a:cubicBezTo>
                    <a:pt x="20" y="20"/>
                    <a:pt x="18" y="19"/>
                    <a:pt x="16" y="19"/>
                  </a:cubicBezTo>
                  <a:cubicBezTo>
                    <a:pt x="12" y="18"/>
                    <a:pt x="9" y="21"/>
                    <a:pt x="8" y="2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7"/>
                    <a:pt x="0" y="69"/>
                    <a:pt x="2" y="71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4" y="73"/>
                    <a:pt x="6" y="74"/>
                    <a:pt x="8" y="74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51" y="73"/>
                    <a:pt x="53" y="72"/>
                    <a:pt x="54" y="71"/>
                  </a:cubicBezTo>
                  <a:cubicBezTo>
                    <a:pt x="56" y="70"/>
                    <a:pt x="57" y="68"/>
                    <a:pt x="57" y="66"/>
                  </a:cubicBezTo>
                  <a:cubicBezTo>
                    <a:pt x="57" y="64"/>
                    <a:pt x="56" y="62"/>
                    <a:pt x="55" y="61"/>
                  </a:cubicBezTo>
                  <a:cubicBezTo>
                    <a:pt x="53" y="59"/>
                    <a:pt x="51" y="58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45" y="33"/>
                    <a:pt x="97" y="15"/>
                    <a:pt x="156" y="15"/>
                  </a:cubicBezTo>
                  <a:cubicBezTo>
                    <a:pt x="214" y="15"/>
                    <a:pt x="267" y="34"/>
                    <a:pt x="284" y="60"/>
                  </a:cubicBezTo>
                  <a:cubicBezTo>
                    <a:pt x="287" y="63"/>
                    <a:pt x="291" y="64"/>
                    <a:pt x="295" y="62"/>
                  </a:cubicBezTo>
                  <a:cubicBezTo>
                    <a:pt x="298" y="60"/>
                    <a:pt x="299" y="55"/>
                    <a:pt x="297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9" name="Freeform 61"/>
            <p:cNvSpPr>
              <a:spLocks/>
            </p:cNvSpPr>
            <p:nvPr/>
          </p:nvSpPr>
          <p:spPr bwMode="auto">
            <a:xfrm>
              <a:off x="8491538" y="808038"/>
              <a:ext cx="96838" cy="79375"/>
            </a:xfrm>
            <a:custGeom>
              <a:avLst/>
              <a:gdLst>
                <a:gd name="T0" fmla="*/ 31 w 44"/>
                <a:gd name="T1" fmla="*/ 0 h 36"/>
                <a:gd name="T2" fmla="*/ 3 w 44"/>
                <a:gd name="T3" fmla="*/ 18 h 36"/>
                <a:gd name="T4" fmla="*/ 7 w 44"/>
                <a:gd name="T5" fmla="*/ 28 h 36"/>
                <a:gd name="T6" fmla="*/ 22 w 44"/>
                <a:gd name="T7" fmla="*/ 36 h 36"/>
                <a:gd name="T8" fmla="*/ 30 w 44"/>
                <a:gd name="T9" fmla="*/ 34 h 36"/>
                <a:gd name="T10" fmla="*/ 40 w 44"/>
                <a:gd name="T11" fmla="*/ 13 h 36"/>
                <a:gd name="T12" fmla="*/ 36 w 44"/>
                <a:gd name="T13" fmla="*/ 3 h 36"/>
                <a:gd name="T14" fmla="*/ 31 w 44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36">
                  <a:moveTo>
                    <a:pt x="31" y="0"/>
                  </a:moveTo>
                  <a:cubicBezTo>
                    <a:pt x="21" y="0"/>
                    <a:pt x="0" y="12"/>
                    <a:pt x="3" y="1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33"/>
                    <a:pt x="15" y="36"/>
                    <a:pt x="22" y="36"/>
                  </a:cubicBezTo>
                  <a:cubicBezTo>
                    <a:pt x="25" y="36"/>
                    <a:pt x="28" y="36"/>
                    <a:pt x="30" y="34"/>
                  </a:cubicBezTo>
                  <a:cubicBezTo>
                    <a:pt x="39" y="30"/>
                    <a:pt x="44" y="21"/>
                    <a:pt x="40" y="1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1"/>
                    <a:pt x="33" y="0"/>
                    <a:pt x="31" y="0"/>
                  </a:cubicBezTo>
                </a:path>
              </a:pathLst>
            </a:custGeom>
            <a:solidFill>
              <a:srgbClr val="F0BD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62"/>
            <p:cNvSpPr>
              <a:spLocks/>
            </p:cNvSpPr>
            <p:nvPr/>
          </p:nvSpPr>
          <p:spPr bwMode="auto">
            <a:xfrm>
              <a:off x="8453438" y="1250950"/>
              <a:ext cx="38100" cy="31750"/>
            </a:xfrm>
            <a:custGeom>
              <a:avLst/>
              <a:gdLst>
                <a:gd name="T0" fmla="*/ 0 w 17"/>
                <a:gd name="T1" fmla="*/ 0 h 14"/>
                <a:gd name="T2" fmla="*/ 17 w 17"/>
                <a:gd name="T3" fmla="*/ 14 h 14"/>
                <a:gd name="T4" fmla="*/ 0 w 1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6" y="5"/>
                    <a:pt x="11" y="10"/>
                    <a:pt x="17" y="14"/>
                  </a:cubicBezTo>
                  <a:cubicBezTo>
                    <a:pt x="11" y="9"/>
                    <a:pt x="6" y="5"/>
                    <a:pt x="0" y="0"/>
                  </a:cubicBezTo>
                </a:path>
              </a:pathLst>
            </a:custGeom>
            <a:solidFill>
              <a:srgbClr val="AED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8442325" y="1211263"/>
              <a:ext cx="80963" cy="82550"/>
            </a:xfrm>
            <a:custGeom>
              <a:avLst/>
              <a:gdLst>
                <a:gd name="T0" fmla="*/ 17 w 37"/>
                <a:gd name="T1" fmla="*/ 0 h 37"/>
                <a:gd name="T2" fmla="*/ 0 w 37"/>
                <a:gd name="T3" fmla="*/ 12 h 37"/>
                <a:gd name="T4" fmla="*/ 1 w 37"/>
                <a:gd name="T5" fmla="*/ 14 h 37"/>
                <a:gd name="T6" fmla="*/ 5 w 37"/>
                <a:gd name="T7" fmla="*/ 18 h 37"/>
                <a:gd name="T8" fmla="*/ 22 w 37"/>
                <a:gd name="T9" fmla="*/ 32 h 37"/>
                <a:gd name="T10" fmla="*/ 28 w 37"/>
                <a:gd name="T11" fmla="*/ 37 h 37"/>
                <a:gd name="T12" fmla="*/ 29 w 37"/>
                <a:gd name="T13" fmla="*/ 36 h 37"/>
                <a:gd name="T14" fmla="*/ 29 w 37"/>
                <a:gd name="T15" fmla="*/ 8 h 37"/>
                <a:gd name="T16" fmla="*/ 20 w 37"/>
                <a:gd name="T17" fmla="*/ 0 h 37"/>
                <a:gd name="T18" fmla="*/ 17 w 37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7">
                  <a:moveTo>
                    <a:pt x="17" y="0"/>
                  </a:moveTo>
                  <a:cubicBezTo>
                    <a:pt x="13" y="0"/>
                    <a:pt x="5" y="5"/>
                    <a:pt x="0" y="12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2" y="15"/>
                    <a:pt x="4" y="16"/>
                    <a:pt x="5" y="18"/>
                  </a:cubicBezTo>
                  <a:cubicBezTo>
                    <a:pt x="11" y="23"/>
                    <a:pt x="16" y="27"/>
                    <a:pt x="22" y="32"/>
                  </a:cubicBezTo>
                  <a:cubicBezTo>
                    <a:pt x="24" y="34"/>
                    <a:pt x="26" y="36"/>
                    <a:pt x="28" y="37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7" y="27"/>
                    <a:pt x="37" y="15"/>
                    <a:pt x="29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</a:path>
              </a:pathLst>
            </a:custGeom>
            <a:solidFill>
              <a:srgbClr val="F0BD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12571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" name="组合 163"/>
          <p:cNvGrpSpPr/>
          <p:nvPr/>
        </p:nvGrpSpPr>
        <p:grpSpPr>
          <a:xfrm>
            <a:off x="370503" y="203385"/>
            <a:ext cx="7190088" cy="4156753"/>
            <a:chOff x="691346" y="710756"/>
            <a:chExt cx="8588375" cy="4965135"/>
          </a:xfrm>
        </p:grpSpPr>
        <p:grpSp>
          <p:nvGrpSpPr>
            <p:cNvPr id="194" name="组合 193"/>
            <p:cNvGrpSpPr/>
            <p:nvPr/>
          </p:nvGrpSpPr>
          <p:grpSpPr>
            <a:xfrm>
              <a:off x="715698" y="740234"/>
              <a:ext cx="726699" cy="738234"/>
              <a:chOff x="715698" y="740234"/>
              <a:chExt cx="726699" cy="738234"/>
            </a:xfrm>
          </p:grpSpPr>
          <p:sp>
            <p:nvSpPr>
              <p:cNvPr id="2" name="Freeform 9"/>
              <p:cNvSpPr>
                <a:spLocks noEditPoints="1"/>
              </p:cNvSpPr>
              <p:nvPr/>
            </p:nvSpPr>
            <p:spPr bwMode="auto">
              <a:xfrm>
                <a:off x="874623" y="740234"/>
                <a:ext cx="410130" cy="510099"/>
              </a:xfrm>
              <a:custGeom>
                <a:avLst/>
                <a:gdLst>
                  <a:gd name="T0" fmla="*/ 126 w 252"/>
                  <a:gd name="T1" fmla="*/ 314 h 314"/>
                  <a:gd name="T2" fmla="*/ 0 w 252"/>
                  <a:gd name="T3" fmla="*/ 188 h 314"/>
                  <a:gd name="T4" fmla="*/ 0 w 252"/>
                  <a:gd name="T5" fmla="*/ 126 h 314"/>
                  <a:gd name="T6" fmla="*/ 126 w 252"/>
                  <a:gd name="T7" fmla="*/ 0 h 314"/>
                  <a:gd name="T8" fmla="*/ 252 w 252"/>
                  <a:gd name="T9" fmla="*/ 126 h 314"/>
                  <a:gd name="T10" fmla="*/ 252 w 252"/>
                  <a:gd name="T11" fmla="*/ 188 h 314"/>
                  <a:gd name="T12" fmla="*/ 126 w 252"/>
                  <a:gd name="T13" fmla="*/ 314 h 314"/>
                  <a:gd name="T14" fmla="*/ 126 w 252"/>
                  <a:gd name="T15" fmla="*/ 20 h 314"/>
                  <a:gd name="T16" fmla="*/ 20 w 252"/>
                  <a:gd name="T17" fmla="*/ 126 h 314"/>
                  <a:gd name="T18" fmla="*/ 20 w 252"/>
                  <a:gd name="T19" fmla="*/ 188 h 314"/>
                  <a:gd name="T20" fmla="*/ 126 w 252"/>
                  <a:gd name="T21" fmla="*/ 294 h 314"/>
                  <a:gd name="T22" fmla="*/ 232 w 252"/>
                  <a:gd name="T23" fmla="*/ 188 h 314"/>
                  <a:gd name="T24" fmla="*/ 232 w 252"/>
                  <a:gd name="T25" fmla="*/ 126 h 314"/>
                  <a:gd name="T26" fmla="*/ 126 w 252"/>
                  <a:gd name="T27" fmla="*/ 2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2" h="314">
                    <a:moveTo>
                      <a:pt x="126" y="314"/>
                    </a:moveTo>
                    <a:cubicBezTo>
                      <a:pt x="57" y="314"/>
                      <a:pt x="0" y="257"/>
                      <a:pt x="0" y="188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56"/>
                      <a:pt x="57" y="0"/>
                      <a:pt x="126" y="0"/>
                    </a:cubicBezTo>
                    <a:cubicBezTo>
                      <a:pt x="196" y="0"/>
                      <a:pt x="252" y="56"/>
                      <a:pt x="252" y="126"/>
                    </a:cubicBezTo>
                    <a:cubicBezTo>
                      <a:pt x="252" y="188"/>
                      <a:pt x="252" y="188"/>
                      <a:pt x="252" y="188"/>
                    </a:cubicBezTo>
                    <a:cubicBezTo>
                      <a:pt x="252" y="257"/>
                      <a:pt x="196" y="314"/>
                      <a:pt x="126" y="314"/>
                    </a:cubicBezTo>
                    <a:moveTo>
                      <a:pt x="126" y="20"/>
                    </a:moveTo>
                    <a:cubicBezTo>
                      <a:pt x="68" y="20"/>
                      <a:pt x="20" y="68"/>
                      <a:pt x="20" y="126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0" y="246"/>
                      <a:pt x="68" y="294"/>
                      <a:pt x="126" y="294"/>
                    </a:cubicBezTo>
                    <a:cubicBezTo>
                      <a:pt x="185" y="294"/>
                      <a:pt x="232" y="246"/>
                      <a:pt x="232" y="188"/>
                    </a:cubicBezTo>
                    <a:cubicBezTo>
                      <a:pt x="232" y="126"/>
                      <a:pt x="232" y="126"/>
                      <a:pt x="232" y="126"/>
                    </a:cubicBezTo>
                    <a:cubicBezTo>
                      <a:pt x="232" y="68"/>
                      <a:pt x="185" y="20"/>
                      <a:pt x="126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" name="Freeform 10"/>
              <p:cNvSpPr>
                <a:spLocks/>
              </p:cNvSpPr>
              <p:nvPr/>
            </p:nvSpPr>
            <p:spPr bwMode="auto">
              <a:xfrm>
                <a:off x="715698" y="1204194"/>
                <a:ext cx="726699" cy="274274"/>
              </a:xfrm>
              <a:custGeom>
                <a:avLst/>
                <a:gdLst>
                  <a:gd name="T0" fmla="*/ 393 w 447"/>
                  <a:gd name="T1" fmla="*/ 169 h 169"/>
                  <a:gd name="T2" fmla="*/ 54 w 447"/>
                  <a:gd name="T3" fmla="*/ 169 h 169"/>
                  <a:gd name="T4" fmla="*/ 0 w 447"/>
                  <a:gd name="T5" fmla="*/ 116 h 169"/>
                  <a:gd name="T6" fmla="*/ 0 w 447"/>
                  <a:gd name="T7" fmla="*/ 69 h 169"/>
                  <a:gd name="T8" fmla="*/ 51 w 447"/>
                  <a:gd name="T9" fmla="*/ 15 h 169"/>
                  <a:gd name="T10" fmla="*/ 102 w 447"/>
                  <a:gd name="T11" fmla="*/ 1 h 169"/>
                  <a:gd name="T12" fmla="*/ 114 w 447"/>
                  <a:gd name="T13" fmla="*/ 8 h 169"/>
                  <a:gd name="T14" fmla="*/ 107 w 447"/>
                  <a:gd name="T15" fmla="*/ 21 h 169"/>
                  <a:gd name="T16" fmla="*/ 56 w 447"/>
                  <a:gd name="T17" fmla="*/ 35 h 169"/>
                  <a:gd name="T18" fmla="*/ 20 w 447"/>
                  <a:gd name="T19" fmla="*/ 69 h 169"/>
                  <a:gd name="T20" fmla="*/ 20 w 447"/>
                  <a:gd name="T21" fmla="*/ 116 h 169"/>
                  <a:gd name="T22" fmla="*/ 54 w 447"/>
                  <a:gd name="T23" fmla="*/ 149 h 169"/>
                  <a:gd name="T24" fmla="*/ 393 w 447"/>
                  <a:gd name="T25" fmla="*/ 149 h 169"/>
                  <a:gd name="T26" fmla="*/ 427 w 447"/>
                  <a:gd name="T27" fmla="*/ 116 h 169"/>
                  <a:gd name="T28" fmla="*/ 427 w 447"/>
                  <a:gd name="T29" fmla="*/ 69 h 169"/>
                  <a:gd name="T30" fmla="*/ 390 w 447"/>
                  <a:gd name="T31" fmla="*/ 35 h 169"/>
                  <a:gd name="T32" fmla="*/ 342 w 447"/>
                  <a:gd name="T33" fmla="*/ 21 h 169"/>
                  <a:gd name="T34" fmla="*/ 335 w 447"/>
                  <a:gd name="T35" fmla="*/ 9 h 169"/>
                  <a:gd name="T36" fmla="*/ 347 w 447"/>
                  <a:gd name="T37" fmla="*/ 2 h 169"/>
                  <a:gd name="T38" fmla="*/ 396 w 447"/>
                  <a:gd name="T39" fmla="*/ 15 h 169"/>
                  <a:gd name="T40" fmla="*/ 447 w 447"/>
                  <a:gd name="T41" fmla="*/ 69 h 169"/>
                  <a:gd name="T42" fmla="*/ 447 w 447"/>
                  <a:gd name="T43" fmla="*/ 116 h 169"/>
                  <a:gd name="T44" fmla="*/ 393 w 447"/>
                  <a:gd name="T45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7" h="169">
                    <a:moveTo>
                      <a:pt x="393" y="169"/>
                    </a:moveTo>
                    <a:cubicBezTo>
                      <a:pt x="54" y="169"/>
                      <a:pt x="54" y="169"/>
                      <a:pt x="54" y="169"/>
                    </a:cubicBezTo>
                    <a:cubicBezTo>
                      <a:pt x="24" y="169"/>
                      <a:pt x="0" y="145"/>
                      <a:pt x="0" y="116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51"/>
                      <a:pt x="9" y="28"/>
                      <a:pt x="51" y="15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7" y="0"/>
                      <a:pt x="112" y="3"/>
                      <a:pt x="114" y="8"/>
                    </a:cubicBezTo>
                    <a:cubicBezTo>
                      <a:pt x="115" y="14"/>
                      <a:pt x="112" y="19"/>
                      <a:pt x="107" y="21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20" y="45"/>
                      <a:pt x="20" y="63"/>
                      <a:pt x="20" y="69"/>
                    </a:cubicBezTo>
                    <a:cubicBezTo>
                      <a:pt x="20" y="116"/>
                      <a:pt x="20" y="116"/>
                      <a:pt x="20" y="116"/>
                    </a:cubicBezTo>
                    <a:cubicBezTo>
                      <a:pt x="20" y="134"/>
                      <a:pt x="35" y="149"/>
                      <a:pt x="54" y="149"/>
                    </a:cubicBezTo>
                    <a:cubicBezTo>
                      <a:pt x="393" y="149"/>
                      <a:pt x="393" y="149"/>
                      <a:pt x="393" y="149"/>
                    </a:cubicBezTo>
                    <a:cubicBezTo>
                      <a:pt x="412" y="149"/>
                      <a:pt x="427" y="134"/>
                      <a:pt x="427" y="116"/>
                    </a:cubicBezTo>
                    <a:cubicBezTo>
                      <a:pt x="427" y="69"/>
                      <a:pt x="427" y="69"/>
                      <a:pt x="427" y="69"/>
                    </a:cubicBezTo>
                    <a:cubicBezTo>
                      <a:pt x="427" y="53"/>
                      <a:pt x="414" y="42"/>
                      <a:pt x="390" y="3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37" y="20"/>
                      <a:pt x="334" y="14"/>
                      <a:pt x="335" y="9"/>
                    </a:cubicBezTo>
                    <a:cubicBezTo>
                      <a:pt x="337" y="3"/>
                      <a:pt x="342" y="0"/>
                      <a:pt x="347" y="2"/>
                    </a:cubicBezTo>
                    <a:cubicBezTo>
                      <a:pt x="396" y="15"/>
                      <a:pt x="396" y="15"/>
                      <a:pt x="396" y="15"/>
                    </a:cubicBezTo>
                    <a:cubicBezTo>
                      <a:pt x="438" y="27"/>
                      <a:pt x="447" y="51"/>
                      <a:pt x="447" y="69"/>
                    </a:cubicBezTo>
                    <a:cubicBezTo>
                      <a:pt x="447" y="116"/>
                      <a:pt x="447" y="116"/>
                      <a:pt x="447" y="116"/>
                    </a:cubicBezTo>
                    <a:cubicBezTo>
                      <a:pt x="447" y="145"/>
                      <a:pt x="423" y="169"/>
                      <a:pt x="393" y="16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95" name="组合 194"/>
            <p:cNvGrpSpPr/>
            <p:nvPr/>
          </p:nvGrpSpPr>
          <p:grpSpPr>
            <a:xfrm>
              <a:off x="1870469" y="768431"/>
              <a:ext cx="772839" cy="680559"/>
              <a:chOff x="1870469" y="768431"/>
              <a:chExt cx="772839" cy="680559"/>
            </a:xfrm>
          </p:grpSpPr>
          <p:sp>
            <p:nvSpPr>
              <p:cNvPr id="4" name="Freeform 11"/>
              <p:cNvSpPr>
                <a:spLocks/>
              </p:cNvSpPr>
              <p:nvPr/>
            </p:nvSpPr>
            <p:spPr bwMode="auto">
              <a:xfrm>
                <a:off x="2040930" y="768431"/>
                <a:ext cx="431918" cy="353737"/>
              </a:xfrm>
              <a:custGeom>
                <a:avLst/>
                <a:gdLst>
                  <a:gd name="T0" fmla="*/ 255 w 265"/>
                  <a:gd name="T1" fmla="*/ 217 h 217"/>
                  <a:gd name="T2" fmla="*/ 245 w 265"/>
                  <a:gd name="T3" fmla="*/ 207 h 217"/>
                  <a:gd name="T4" fmla="*/ 245 w 265"/>
                  <a:gd name="T5" fmla="*/ 68 h 217"/>
                  <a:gd name="T6" fmla="*/ 197 w 265"/>
                  <a:gd name="T7" fmla="*/ 20 h 217"/>
                  <a:gd name="T8" fmla="*/ 68 w 265"/>
                  <a:gd name="T9" fmla="*/ 20 h 217"/>
                  <a:gd name="T10" fmla="*/ 20 w 265"/>
                  <a:gd name="T11" fmla="*/ 68 h 217"/>
                  <a:gd name="T12" fmla="*/ 20 w 265"/>
                  <a:gd name="T13" fmla="*/ 207 h 217"/>
                  <a:gd name="T14" fmla="*/ 10 w 265"/>
                  <a:gd name="T15" fmla="*/ 217 h 217"/>
                  <a:gd name="T16" fmla="*/ 0 w 265"/>
                  <a:gd name="T17" fmla="*/ 207 h 217"/>
                  <a:gd name="T18" fmla="*/ 0 w 265"/>
                  <a:gd name="T19" fmla="*/ 68 h 217"/>
                  <a:gd name="T20" fmla="*/ 68 w 265"/>
                  <a:gd name="T21" fmla="*/ 0 h 217"/>
                  <a:gd name="T22" fmla="*/ 197 w 265"/>
                  <a:gd name="T23" fmla="*/ 0 h 217"/>
                  <a:gd name="T24" fmla="*/ 265 w 265"/>
                  <a:gd name="T25" fmla="*/ 68 h 217"/>
                  <a:gd name="T26" fmla="*/ 265 w 265"/>
                  <a:gd name="T27" fmla="*/ 207 h 217"/>
                  <a:gd name="T28" fmla="*/ 255 w 265"/>
                  <a:gd name="T29" fmla="*/ 2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5" h="217">
                    <a:moveTo>
                      <a:pt x="255" y="217"/>
                    </a:moveTo>
                    <a:cubicBezTo>
                      <a:pt x="249" y="217"/>
                      <a:pt x="245" y="212"/>
                      <a:pt x="245" y="207"/>
                    </a:cubicBezTo>
                    <a:cubicBezTo>
                      <a:pt x="245" y="68"/>
                      <a:pt x="245" y="68"/>
                      <a:pt x="245" y="68"/>
                    </a:cubicBezTo>
                    <a:cubicBezTo>
                      <a:pt x="245" y="42"/>
                      <a:pt x="223" y="20"/>
                      <a:pt x="197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41" y="20"/>
                      <a:pt x="20" y="42"/>
                      <a:pt x="20" y="68"/>
                    </a:cubicBezTo>
                    <a:cubicBezTo>
                      <a:pt x="20" y="207"/>
                      <a:pt x="20" y="207"/>
                      <a:pt x="20" y="207"/>
                    </a:cubicBezTo>
                    <a:cubicBezTo>
                      <a:pt x="20" y="212"/>
                      <a:pt x="15" y="217"/>
                      <a:pt x="10" y="217"/>
                    </a:cubicBezTo>
                    <a:cubicBezTo>
                      <a:pt x="4" y="217"/>
                      <a:pt x="0" y="212"/>
                      <a:pt x="0" y="207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31"/>
                      <a:pt x="30" y="0"/>
                      <a:pt x="68" y="0"/>
                    </a:cubicBezTo>
                    <a:cubicBezTo>
                      <a:pt x="197" y="0"/>
                      <a:pt x="197" y="0"/>
                      <a:pt x="197" y="0"/>
                    </a:cubicBezTo>
                    <a:cubicBezTo>
                      <a:pt x="234" y="0"/>
                      <a:pt x="265" y="31"/>
                      <a:pt x="265" y="68"/>
                    </a:cubicBezTo>
                    <a:cubicBezTo>
                      <a:pt x="265" y="207"/>
                      <a:pt x="265" y="207"/>
                      <a:pt x="265" y="207"/>
                    </a:cubicBezTo>
                    <a:cubicBezTo>
                      <a:pt x="265" y="212"/>
                      <a:pt x="260" y="217"/>
                      <a:pt x="255" y="2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" name="Freeform 12"/>
              <p:cNvSpPr>
                <a:spLocks noEditPoints="1"/>
              </p:cNvSpPr>
              <p:nvPr/>
            </p:nvSpPr>
            <p:spPr bwMode="auto">
              <a:xfrm>
                <a:off x="2040930" y="1183687"/>
                <a:ext cx="431918" cy="219164"/>
              </a:xfrm>
              <a:custGeom>
                <a:avLst/>
                <a:gdLst>
                  <a:gd name="T0" fmla="*/ 337 w 337"/>
                  <a:gd name="T1" fmla="*/ 171 h 171"/>
                  <a:gd name="T2" fmla="*/ 0 w 337"/>
                  <a:gd name="T3" fmla="*/ 171 h 171"/>
                  <a:gd name="T4" fmla="*/ 0 w 337"/>
                  <a:gd name="T5" fmla="*/ 0 h 171"/>
                  <a:gd name="T6" fmla="*/ 337 w 337"/>
                  <a:gd name="T7" fmla="*/ 0 h 171"/>
                  <a:gd name="T8" fmla="*/ 337 w 337"/>
                  <a:gd name="T9" fmla="*/ 171 h 171"/>
                  <a:gd name="T10" fmla="*/ 26 w 337"/>
                  <a:gd name="T11" fmla="*/ 145 h 171"/>
                  <a:gd name="T12" fmla="*/ 311 w 337"/>
                  <a:gd name="T13" fmla="*/ 145 h 171"/>
                  <a:gd name="T14" fmla="*/ 311 w 337"/>
                  <a:gd name="T15" fmla="*/ 26 h 171"/>
                  <a:gd name="T16" fmla="*/ 26 w 337"/>
                  <a:gd name="T17" fmla="*/ 26 h 171"/>
                  <a:gd name="T18" fmla="*/ 26 w 337"/>
                  <a:gd name="T19" fmla="*/ 145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7" h="171">
                    <a:moveTo>
                      <a:pt x="337" y="171"/>
                    </a:moveTo>
                    <a:lnTo>
                      <a:pt x="0" y="171"/>
                    </a:lnTo>
                    <a:lnTo>
                      <a:pt x="0" y="0"/>
                    </a:lnTo>
                    <a:lnTo>
                      <a:pt x="337" y="0"/>
                    </a:lnTo>
                    <a:lnTo>
                      <a:pt x="337" y="171"/>
                    </a:lnTo>
                    <a:close/>
                    <a:moveTo>
                      <a:pt x="26" y="145"/>
                    </a:moveTo>
                    <a:lnTo>
                      <a:pt x="311" y="145"/>
                    </a:lnTo>
                    <a:lnTo>
                      <a:pt x="311" y="26"/>
                    </a:lnTo>
                    <a:lnTo>
                      <a:pt x="26" y="26"/>
                    </a:lnTo>
                    <a:lnTo>
                      <a:pt x="26" y="1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" name="Freeform 13"/>
              <p:cNvSpPr>
                <a:spLocks noEditPoints="1"/>
              </p:cNvSpPr>
              <p:nvPr/>
            </p:nvSpPr>
            <p:spPr bwMode="auto">
              <a:xfrm>
                <a:off x="1870469" y="945299"/>
                <a:ext cx="203784" cy="457551"/>
              </a:xfrm>
              <a:custGeom>
                <a:avLst/>
                <a:gdLst>
                  <a:gd name="T0" fmla="*/ 125 w 125"/>
                  <a:gd name="T1" fmla="*/ 281 h 281"/>
                  <a:gd name="T2" fmla="*/ 52 w 125"/>
                  <a:gd name="T3" fmla="*/ 281 h 281"/>
                  <a:gd name="T4" fmla="*/ 52 w 125"/>
                  <a:gd name="T5" fmla="*/ 124 h 281"/>
                  <a:gd name="T6" fmla="*/ 0 w 125"/>
                  <a:gd name="T7" fmla="*/ 63 h 281"/>
                  <a:gd name="T8" fmla="*/ 62 w 125"/>
                  <a:gd name="T9" fmla="*/ 0 h 281"/>
                  <a:gd name="T10" fmla="*/ 125 w 125"/>
                  <a:gd name="T11" fmla="*/ 63 h 281"/>
                  <a:gd name="T12" fmla="*/ 125 w 125"/>
                  <a:gd name="T13" fmla="*/ 281 h 281"/>
                  <a:gd name="T14" fmla="*/ 72 w 125"/>
                  <a:gd name="T15" fmla="*/ 261 h 281"/>
                  <a:gd name="T16" fmla="*/ 105 w 125"/>
                  <a:gd name="T17" fmla="*/ 261 h 281"/>
                  <a:gd name="T18" fmla="*/ 105 w 125"/>
                  <a:gd name="T19" fmla="*/ 63 h 281"/>
                  <a:gd name="T20" fmla="*/ 62 w 125"/>
                  <a:gd name="T21" fmla="*/ 20 h 281"/>
                  <a:gd name="T22" fmla="*/ 20 w 125"/>
                  <a:gd name="T23" fmla="*/ 63 h 281"/>
                  <a:gd name="T24" fmla="*/ 62 w 125"/>
                  <a:gd name="T25" fmla="*/ 105 h 281"/>
                  <a:gd name="T26" fmla="*/ 72 w 125"/>
                  <a:gd name="T27" fmla="*/ 105 h 281"/>
                  <a:gd name="T28" fmla="*/ 72 w 125"/>
                  <a:gd name="T29" fmla="*/ 261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5" h="281">
                    <a:moveTo>
                      <a:pt x="125" y="281"/>
                    </a:moveTo>
                    <a:cubicBezTo>
                      <a:pt x="52" y="281"/>
                      <a:pt x="52" y="281"/>
                      <a:pt x="52" y="281"/>
                    </a:cubicBezTo>
                    <a:cubicBezTo>
                      <a:pt x="52" y="124"/>
                      <a:pt x="52" y="124"/>
                      <a:pt x="52" y="124"/>
                    </a:cubicBezTo>
                    <a:cubicBezTo>
                      <a:pt x="22" y="120"/>
                      <a:pt x="0" y="94"/>
                      <a:pt x="0" y="63"/>
                    </a:cubicBezTo>
                    <a:cubicBezTo>
                      <a:pt x="0" y="28"/>
                      <a:pt x="28" y="0"/>
                      <a:pt x="62" y="0"/>
                    </a:cubicBezTo>
                    <a:cubicBezTo>
                      <a:pt x="97" y="0"/>
                      <a:pt x="125" y="28"/>
                      <a:pt x="125" y="63"/>
                    </a:cubicBezTo>
                    <a:lnTo>
                      <a:pt x="125" y="281"/>
                    </a:lnTo>
                    <a:close/>
                    <a:moveTo>
                      <a:pt x="72" y="261"/>
                    </a:moveTo>
                    <a:cubicBezTo>
                      <a:pt x="105" y="261"/>
                      <a:pt x="105" y="261"/>
                      <a:pt x="105" y="261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105" y="39"/>
                      <a:pt x="86" y="20"/>
                      <a:pt x="62" y="20"/>
                    </a:cubicBezTo>
                    <a:cubicBezTo>
                      <a:pt x="39" y="20"/>
                      <a:pt x="20" y="39"/>
                      <a:pt x="20" y="63"/>
                    </a:cubicBezTo>
                    <a:cubicBezTo>
                      <a:pt x="20" y="86"/>
                      <a:pt x="39" y="105"/>
                      <a:pt x="62" y="105"/>
                    </a:cubicBezTo>
                    <a:cubicBezTo>
                      <a:pt x="72" y="105"/>
                      <a:pt x="72" y="105"/>
                      <a:pt x="72" y="105"/>
                    </a:cubicBezTo>
                    <a:lnTo>
                      <a:pt x="72" y="2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" name="Freeform 14"/>
              <p:cNvSpPr>
                <a:spLocks noEditPoints="1"/>
              </p:cNvSpPr>
              <p:nvPr/>
            </p:nvSpPr>
            <p:spPr bwMode="auto">
              <a:xfrm>
                <a:off x="2439524" y="945299"/>
                <a:ext cx="203784" cy="457551"/>
              </a:xfrm>
              <a:custGeom>
                <a:avLst/>
                <a:gdLst>
                  <a:gd name="T0" fmla="*/ 72 w 125"/>
                  <a:gd name="T1" fmla="*/ 281 h 281"/>
                  <a:gd name="T2" fmla="*/ 0 w 125"/>
                  <a:gd name="T3" fmla="*/ 281 h 281"/>
                  <a:gd name="T4" fmla="*/ 0 w 125"/>
                  <a:gd name="T5" fmla="*/ 63 h 281"/>
                  <a:gd name="T6" fmla="*/ 62 w 125"/>
                  <a:gd name="T7" fmla="*/ 0 h 281"/>
                  <a:gd name="T8" fmla="*/ 125 w 125"/>
                  <a:gd name="T9" fmla="*/ 63 h 281"/>
                  <a:gd name="T10" fmla="*/ 72 w 125"/>
                  <a:gd name="T11" fmla="*/ 124 h 281"/>
                  <a:gd name="T12" fmla="*/ 72 w 125"/>
                  <a:gd name="T13" fmla="*/ 281 h 281"/>
                  <a:gd name="T14" fmla="*/ 20 w 125"/>
                  <a:gd name="T15" fmla="*/ 261 h 281"/>
                  <a:gd name="T16" fmla="*/ 52 w 125"/>
                  <a:gd name="T17" fmla="*/ 261 h 281"/>
                  <a:gd name="T18" fmla="*/ 52 w 125"/>
                  <a:gd name="T19" fmla="*/ 105 h 281"/>
                  <a:gd name="T20" fmla="*/ 62 w 125"/>
                  <a:gd name="T21" fmla="*/ 105 h 281"/>
                  <a:gd name="T22" fmla="*/ 105 w 125"/>
                  <a:gd name="T23" fmla="*/ 63 h 281"/>
                  <a:gd name="T24" fmla="*/ 62 w 125"/>
                  <a:gd name="T25" fmla="*/ 20 h 281"/>
                  <a:gd name="T26" fmla="*/ 20 w 125"/>
                  <a:gd name="T27" fmla="*/ 63 h 281"/>
                  <a:gd name="T28" fmla="*/ 20 w 125"/>
                  <a:gd name="T29" fmla="*/ 261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5" h="281">
                    <a:moveTo>
                      <a:pt x="72" y="281"/>
                    </a:moveTo>
                    <a:cubicBezTo>
                      <a:pt x="0" y="281"/>
                      <a:pt x="0" y="281"/>
                      <a:pt x="0" y="281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28"/>
                      <a:pt x="28" y="0"/>
                      <a:pt x="62" y="0"/>
                    </a:cubicBezTo>
                    <a:cubicBezTo>
                      <a:pt x="97" y="0"/>
                      <a:pt x="125" y="28"/>
                      <a:pt x="125" y="63"/>
                    </a:cubicBezTo>
                    <a:cubicBezTo>
                      <a:pt x="125" y="94"/>
                      <a:pt x="102" y="120"/>
                      <a:pt x="72" y="124"/>
                    </a:cubicBezTo>
                    <a:lnTo>
                      <a:pt x="72" y="281"/>
                    </a:lnTo>
                    <a:close/>
                    <a:moveTo>
                      <a:pt x="20" y="261"/>
                    </a:moveTo>
                    <a:cubicBezTo>
                      <a:pt x="52" y="261"/>
                      <a:pt x="52" y="261"/>
                      <a:pt x="52" y="261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62" y="105"/>
                      <a:pt x="62" y="105"/>
                      <a:pt x="62" y="105"/>
                    </a:cubicBezTo>
                    <a:cubicBezTo>
                      <a:pt x="86" y="105"/>
                      <a:pt x="105" y="86"/>
                      <a:pt x="105" y="63"/>
                    </a:cubicBezTo>
                    <a:cubicBezTo>
                      <a:pt x="105" y="39"/>
                      <a:pt x="86" y="20"/>
                      <a:pt x="62" y="20"/>
                    </a:cubicBezTo>
                    <a:cubicBezTo>
                      <a:pt x="39" y="20"/>
                      <a:pt x="20" y="39"/>
                      <a:pt x="20" y="63"/>
                    </a:cubicBezTo>
                    <a:lnTo>
                      <a:pt x="20" y="2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15"/>
              <p:cNvSpPr>
                <a:spLocks/>
              </p:cNvSpPr>
              <p:nvPr/>
            </p:nvSpPr>
            <p:spPr bwMode="auto">
              <a:xfrm>
                <a:off x="2040930" y="1382344"/>
                <a:ext cx="33323" cy="66646"/>
              </a:xfrm>
              <a:custGeom>
                <a:avLst/>
                <a:gdLst>
                  <a:gd name="T0" fmla="*/ 10 w 20"/>
                  <a:gd name="T1" fmla="*/ 41 h 41"/>
                  <a:gd name="T2" fmla="*/ 0 w 20"/>
                  <a:gd name="T3" fmla="*/ 31 h 41"/>
                  <a:gd name="T4" fmla="*/ 0 w 20"/>
                  <a:gd name="T5" fmla="*/ 10 h 41"/>
                  <a:gd name="T6" fmla="*/ 10 w 20"/>
                  <a:gd name="T7" fmla="*/ 0 h 41"/>
                  <a:gd name="T8" fmla="*/ 20 w 20"/>
                  <a:gd name="T9" fmla="*/ 10 h 41"/>
                  <a:gd name="T10" fmla="*/ 20 w 20"/>
                  <a:gd name="T11" fmla="*/ 31 h 41"/>
                  <a:gd name="T12" fmla="*/ 10 w 20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41">
                    <a:moveTo>
                      <a:pt x="10" y="41"/>
                    </a:moveTo>
                    <a:cubicBezTo>
                      <a:pt x="4" y="41"/>
                      <a:pt x="0" y="36"/>
                      <a:pt x="0" y="3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5" y="0"/>
                      <a:pt x="20" y="4"/>
                      <a:pt x="20" y="1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6"/>
                      <a:pt x="15" y="41"/>
                      <a:pt x="10" y="4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Freeform 16"/>
              <p:cNvSpPr>
                <a:spLocks/>
              </p:cNvSpPr>
              <p:nvPr/>
            </p:nvSpPr>
            <p:spPr bwMode="auto">
              <a:xfrm>
                <a:off x="2439524" y="1382344"/>
                <a:ext cx="33323" cy="66646"/>
              </a:xfrm>
              <a:custGeom>
                <a:avLst/>
                <a:gdLst>
                  <a:gd name="T0" fmla="*/ 10 w 20"/>
                  <a:gd name="T1" fmla="*/ 41 h 41"/>
                  <a:gd name="T2" fmla="*/ 0 w 20"/>
                  <a:gd name="T3" fmla="*/ 31 h 41"/>
                  <a:gd name="T4" fmla="*/ 0 w 20"/>
                  <a:gd name="T5" fmla="*/ 10 h 41"/>
                  <a:gd name="T6" fmla="*/ 10 w 20"/>
                  <a:gd name="T7" fmla="*/ 0 h 41"/>
                  <a:gd name="T8" fmla="*/ 20 w 20"/>
                  <a:gd name="T9" fmla="*/ 10 h 41"/>
                  <a:gd name="T10" fmla="*/ 20 w 20"/>
                  <a:gd name="T11" fmla="*/ 31 h 41"/>
                  <a:gd name="T12" fmla="*/ 10 w 20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41">
                    <a:moveTo>
                      <a:pt x="10" y="41"/>
                    </a:moveTo>
                    <a:cubicBezTo>
                      <a:pt x="4" y="41"/>
                      <a:pt x="0" y="36"/>
                      <a:pt x="0" y="3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5" y="0"/>
                      <a:pt x="20" y="4"/>
                      <a:pt x="20" y="1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6"/>
                      <a:pt x="15" y="41"/>
                      <a:pt x="10" y="4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96" name="组合 195"/>
            <p:cNvGrpSpPr/>
            <p:nvPr/>
          </p:nvGrpSpPr>
          <p:grpSpPr>
            <a:xfrm>
              <a:off x="3064972" y="710756"/>
              <a:ext cx="712601" cy="784374"/>
              <a:chOff x="3064972" y="710756"/>
              <a:chExt cx="712601" cy="784374"/>
            </a:xfrm>
          </p:grpSpPr>
          <p:sp>
            <p:nvSpPr>
              <p:cNvPr id="10" name="Freeform 17"/>
              <p:cNvSpPr>
                <a:spLocks noEditPoints="1"/>
              </p:cNvSpPr>
              <p:nvPr/>
            </p:nvSpPr>
            <p:spPr bwMode="auto">
              <a:xfrm>
                <a:off x="3064972" y="879935"/>
                <a:ext cx="712601" cy="203784"/>
              </a:xfrm>
              <a:custGeom>
                <a:avLst/>
                <a:gdLst>
                  <a:gd name="T0" fmla="*/ 413 w 438"/>
                  <a:gd name="T1" fmla="*/ 125 h 125"/>
                  <a:gd name="T2" fmla="*/ 25 w 438"/>
                  <a:gd name="T3" fmla="*/ 125 h 125"/>
                  <a:gd name="T4" fmla="*/ 0 w 438"/>
                  <a:gd name="T5" fmla="*/ 99 h 125"/>
                  <a:gd name="T6" fmla="*/ 0 w 438"/>
                  <a:gd name="T7" fmla="*/ 25 h 125"/>
                  <a:gd name="T8" fmla="*/ 25 w 438"/>
                  <a:gd name="T9" fmla="*/ 0 h 125"/>
                  <a:gd name="T10" fmla="*/ 413 w 438"/>
                  <a:gd name="T11" fmla="*/ 0 h 125"/>
                  <a:gd name="T12" fmla="*/ 438 w 438"/>
                  <a:gd name="T13" fmla="*/ 25 h 125"/>
                  <a:gd name="T14" fmla="*/ 438 w 438"/>
                  <a:gd name="T15" fmla="*/ 99 h 125"/>
                  <a:gd name="T16" fmla="*/ 413 w 438"/>
                  <a:gd name="T17" fmla="*/ 125 h 125"/>
                  <a:gd name="T18" fmla="*/ 25 w 438"/>
                  <a:gd name="T19" fmla="*/ 20 h 125"/>
                  <a:gd name="T20" fmla="*/ 20 w 438"/>
                  <a:gd name="T21" fmla="*/ 25 h 125"/>
                  <a:gd name="T22" fmla="*/ 20 w 438"/>
                  <a:gd name="T23" fmla="*/ 99 h 125"/>
                  <a:gd name="T24" fmla="*/ 25 w 438"/>
                  <a:gd name="T25" fmla="*/ 105 h 125"/>
                  <a:gd name="T26" fmla="*/ 413 w 438"/>
                  <a:gd name="T27" fmla="*/ 105 h 125"/>
                  <a:gd name="T28" fmla="*/ 418 w 438"/>
                  <a:gd name="T29" fmla="*/ 99 h 125"/>
                  <a:gd name="T30" fmla="*/ 418 w 438"/>
                  <a:gd name="T31" fmla="*/ 25 h 125"/>
                  <a:gd name="T32" fmla="*/ 413 w 438"/>
                  <a:gd name="T33" fmla="*/ 20 h 125"/>
                  <a:gd name="T34" fmla="*/ 25 w 438"/>
                  <a:gd name="T35" fmla="*/ 2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8" h="125">
                    <a:moveTo>
                      <a:pt x="413" y="125"/>
                    </a:moveTo>
                    <a:cubicBezTo>
                      <a:pt x="25" y="125"/>
                      <a:pt x="25" y="125"/>
                      <a:pt x="25" y="125"/>
                    </a:cubicBezTo>
                    <a:cubicBezTo>
                      <a:pt x="11" y="125"/>
                      <a:pt x="0" y="113"/>
                      <a:pt x="0" y="99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12"/>
                      <a:pt x="11" y="0"/>
                      <a:pt x="25" y="0"/>
                    </a:cubicBezTo>
                    <a:cubicBezTo>
                      <a:pt x="413" y="0"/>
                      <a:pt x="413" y="0"/>
                      <a:pt x="413" y="0"/>
                    </a:cubicBezTo>
                    <a:cubicBezTo>
                      <a:pt x="427" y="0"/>
                      <a:pt x="438" y="12"/>
                      <a:pt x="438" y="25"/>
                    </a:cubicBezTo>
                    <a:cubicBezTo>
                      <a:pt x="438" y="99"/>
                      <a:pt x="438" y="99"/>
                      <a:pt x="438" y="99"/>
                    </a:cubicBezTo>
                    <a:cubicBezTo>
                      <a:pt x="438" y="113"/>
                      <a:pt x="427" y="125"/>
                      <a:pt x="413" y="125"/>
                    </a:cubicBezTo>
                    <a:moveTo>
                      <a:pt x="25" y="20"/>
                    </a:moveTo>
                    <a:cubicBezTo>
                      <a:pt x="23" y="20"/>
                      <a:pt x="20" y="23"/>
                      <a:pt x="20" y="25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102"/>
                      <a:pt x="23" y="105"/>
                      <a:pt x="25" y="105"/>
                    </a:cubicBezTo>
                    <a:cubicBezTo>
                      <a:pt x="413" y="105"/>
                      <a:pt x="413" y="105"/>
                      <a:pt x="413" y="105"/>
                    </a:cubicBezTo>
                    <a:cubicBezTo>
                      <a:pt x="416" y="105"/>
                      <a:pt x="418" y="102"/>
                      <a:pt x="418" y="99"/>
                    </a:cubicBezTo>
                    <a:cubicBezTo>
                      <a:pt x="418" y="25"/>
                      <a:pt x="418" y="25"/>
                      <a:pt x="418" y="25"/>
                    </a:cubicBezTo>
                    <a:cubicBezTo>
                      <a:pt x="418" y="23"/>
                      <a:pt x="416" y="20"/>
                      <a:pt x="413" y="20"/>
                    </a:cubicBezTo>
                    <a:lnTo>
                      <a:pt x="25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Freeform 18"/>
              <p:cNvSpPr>
                <a:spLocks/>
              </p:cNvSpPr>
              <p:nvPr/>
            </p:nvSpPr>
            <p:spPr bwMode="auto">
              <a:xfrm>
                <a:off x="3114957" y="1050395"/>
                <a:ext cx="611350" cy="444735"/>
              </a:xfrm>
              <a:custGeom>
                <a:avLst/>
                <a:gdLst>
                  <a:gd name="T0" fmla="*/ 328 w 376"/>
                  <a:gd name="T1" fmla="*/ 273 h 273"/>
                  <a:gd name="T2" fmla="*/ 48 w 376"/>
                  <a:gd name="T3" fmla="*/ 273 h 273"/>
                  <a:gd name="T4" fmla="*/ 0 w 376"/>
                  <a:gd name="T5" fmla="*/ 225 h 273"/>
                  <a:gd name="T6" fmla="*/ 0 w 376"/>
                  <a:gd name="T7" fmla="*/ 10 h 273"/>
                  <a:gd name="T8" fmla="*/ 10 w 376"/>
                  <a:gd name="T9" fmla="*/ 0 h 273"/>
                  <a:gd name="T10" fmla="*/ 20 w 376"/>
                  <a:gd name="T11" fmla="*/ 10 h 273"/>
                  <a:gd name="T12" fmla="*/ 20 w 376"/>
                  <a:gd name="T13" fmla="*/ 225 h 273"/>
                  <a:gd name="T14" fmla="*/ 48 w 376"/>
                  <a:gd name="T15" fmla="*/ 253 h 273"/>
                  <a:gd name="T16" fmla="*/ 328 w 376"/>
                  <a:gd name="T17" fmla="*/ 253 h 273"/>
                  <a:gd name="T18" fmla="*/ 356 w 376"/>
                  <a:gd name="T19" fmla="*/ 225 h 273"/>
                  <a:gd name="T20" fmla="*/ 356 w 376"/>
                  <a:gd name="T21" fmla="*/ 10 h 273"/>
                  <a:gd name="T22" fmla="*/ 366 w 376"/>
                  <a:gd name="T23" fmla="*/ 0 h 273"/>
                  <a:gd name="T24" fmla="*/ 376 w 376"/>
                  <a:gd name="T25" fmla="*/ 10 h 273"/>
                  <a:gd name="T26" fmla="*/ 376 w 376"/>
                  <a:gd name="T27" fmla="*/ 225 h 273"/>
                  <a:gd name="T28" fmla="*/ 328 w 376"/>
                  <a:gd name="T29" fmla="*/ 273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6" h="273">
                    <a:moveTo>
                      <a:pt x="328" y="273"/>
                    </a:moveTo>
                    <a:cubicBezTo>
                      <a:pt x="48" y="273"/>
                      <a:pt x="48" y="273"/>
                      <a:pt x="48" y="273"/>
                    </a:cubicBezTo>
                    <a:cubicBezTo>
                      <a:pt x="22" y="273"/>
                      <a:pt x="0" y="251"/>
                      <a:pt x="0" y="22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0" y="4"/>
                      <a:pt x="20" y="10"/>
                    </a:cubicBezTo>
                    <a:cubicBezTo>
                      <a:pt x="20" y="225"/>
                      <a:pt x="20" y="225"/>
                      <a:pt x="20" y="225"/>
                    </a:cubicBezTo>
                    <a:cubicBezTo>
                      <a:pt x="20" y="240"/>
                      <a:pt x="33" y="253"/>
                      <a:pt x="48" y="253"/>
                    </a:cubicBezTo>
                    <a:cubicBezTo>
                      <a:pt x="328" y="253"/>
                      <a:pt x="328" y="253"/>
                      <a:pt x="328" y="253"/>
                    </a:cubicBezTo>
                    <a:cubicBezTo>
                      <a:pt x="343" y="253"/>
                      <a:pt x="356" y="240"/>
                      <a:pt x="356" y="225"/>
                    </a:cubicBezTo>
                    <a:cubicBezTo>
                      <a:pt x="356" y="10"/>
                      <a:pt x="356" y="10"/>
                      <a:pt x="356" y="10"/>
                    </a:cubicBezTo>
                    <a:cubicBezTo>
                      <a:pt x="356" y="4"/>
                      <a:pt x="360" y="0"/>
                      <a:pt x="366" y="0"/>
                    </a:cubicBezTo>
                    <a:cubicBezTo>
                      <a:pt x="371" y="0"/>
                      <a:pt x="376" y="4"/>
                      <a:pt x="376" y="10"/>
                    </a:cubicBezTo>
                    <a:cubicBezTo>
                      <a:pt x="376" y="225"/>
                      <a:pt x="376" y="225"/>
                      <a:pt x="376" y="225"/>
                    </a:cubicBezTo>
                    <a:cubicBezTo>
                      <a:pt x="376" y="251"/>
                      <a:pt x="354" y="273"/>
                      <a:pt x="328" y="27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Freeform 19"/>
              <p:cNvSpPr>
                <a:spLocks/>
              </p:cNvSpPr>
              <p:nvPr/>
            </p:nvSpPr>
            <p:spPr bwMode="auto">
              <a:xfrm>
                <a:off x="3404611" y="1050395"/>
                <a:ext cx="32042" cy="444735"/>
              </a:xfrm>
              <a:custGeom>
                <a:avLst/>
                <a:gdLst>
                  <a:gd name="T0" fmla="*/ 10 w 20"/>
                  <a:gd name="T1" fmla="*/ 273 h 273"/>
                  <a:gd name="T2" fmla="*/ 0 w 20"/>
                  <a:gd name="T3" fmla="*/ 263 h 273"/>
                  <a:gd name="T4" fmla="*/ 0 w 20"/>
                  <a:gd name="T5" fmla="*/ 10 h 273"/>
                  <a:gd name="T6" fmla="*/ 10 w 20"/>
                  <a:gd name="T7" fmla="*/ 0 h 273"/>
                  <a:gd name="T8" fmla="*/ 20 w 20"/>
                  <a:gd name="T9" fmla="*/ 10 h 273"/>
                  <a:gd name="T10" fmla="*/ 20 w 20"/>
                  <a:gd name="T11" fmla="*/ 263 h 273"/>
                  <a:gd name="T12" fmla="*/ 10 w 20"/>
                  <a:gd name="T13" fmla="*/ 273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73">
                    <a:moveTo>
                      <a:pt x="10" y="273"/>
                    </a:moveTo>
                    <a:cubicBezTo>
                      <a:pt x="5" y="273"/>
                      <a:pt x="0" y="268"/>
                      <a:pt x="0" y="26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0" y="4"/>
                      <a:pt x="20" y="10"/>
                    </a:cubicBezTo>
                    <a:cubicBezTo>
                      <a:pt x="20" y="263"/>
                      <a:pt x="20" y="263"/>
                      <a:pt x="20" y="263"/>
                    </a:cubicBezTo>
                    <a:cubicBezTo>
                      <a:pt x="20" y="268"/>
                      <a:pt x="16" y="273"/>
                      <a:pt x="10" y="27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20"/>
              <p:cNvSpPr>
                <a:spLocks/>
              </p:cNvSpPr>
              <p:nvPr/>
            </p:nvSpPr>
            <p:spPr bwMode="auto">
              <a:xfrm>
                <a:off x="3162378" y="710756"/>
                <a:ext cx="276838" cy="201220"/>
              </a:xfrm>
              <a:custGeom>
                <a:avLst/>
                <a:gdLst>
                  <a:gd name="T0" fmla="*/ 41 w 170"/>
                  <a:gd name="T1" fmla="*/ 124 h 124"/>
                  <a:gd name="T2" fmla="*/ 16 w 170"/>
                  <a:gd name="T3" fmla="*/ 41 h 124"/>
                  <a:gd name="T4" fmla="*/ 100 w 170"/>
                  <a:gd name="T5" fmla="*/ 16 h 124"/>
                  <a:gd name="T6" fmla="*/ 170 w 170"/>
                  <a:gd name="T7" fmla="*/ 112 h 124"/>
                  <a:gd name="T8" fmla="*/ 151 w 170"/>
                  <a:gd name="T9" fmla="*/ 118 h 124"/>
                  <a:gd name="T10" fmla="*/ 90 w 170"/>
                  <a:gd name="T11" fmla="*/ 33 h 124"/>
                  <a:gd name="T12" fmla="*/ 34 w 170"/>
                  <a:gd name="T13" fmla="*/ 50 h 124"/>
                  <a:gd name="T14" fmla="*/ 50 w 170"/>
                  <a:gd name="T15" fmla="*/ 106 h 124"/>
                  <a:gd name="T16" fmla="*/ 41 w 170"/>
                  <a:gd name="T17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0" h="124">
                    <a:moveTo>
                      <a:pt x="41" y="124"/>
                    </a:moveTo>
                    <a:cubicBezTo>
                      <a:pt x="11" y="108"/>
                      <a:pt x="0" y="70"/>
                      <a:pt x="16" y="41"/>
                    </a:cubicBezTo>
                    <a:cubicBezTo>
                      <a:pt x="32" y="11"/>
                      <a:pt x="70" y="0"/>
                      <a:pt x="100" y="16"/>
                    </a:cubicBezTo>
                    <a:cubicBezTo>
                      <a:pt x="145" y="40"/>
                      <a:pt x="169" y="109"/>
                      <a:pt x="170" y="112"/>
                    </a:cubicBezTo>
                    <a:cubicBezTo>
                      <a:pt x="151" y="118"/>
                      <a:pt x="151" y="118"/>
                      <a:pt x="151" y="118"/>
                    </a:cubicBezTo>
                    <a:cubicBezTo>
                      <a:pt x="151" y="118"/>
                      <a:pt x="128" y="54"/>
                      <a:pt x="90" y="33"/>
                    </a:cubicBezTo>
                    <a:cubicBezTo>
                      <a:pt x="70" y="22"/>
                      <a:pt x="45" y="30"/>
                      <a:pt x="34" y="50"/>
                    </a:cubicBezTo>
                    <a:cubicBezTo>
                      <a:pt x="23" y="70"/>
                      <a:pt x="30" y="96"/>
                      <a:pt x="50" y="106"/>
                    </a:cubicBezTo>
                    <a:lnTo>
                      <a:pt x="41" y="1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21"/>
              <p:cNvSpPr>
                <a:spLocks/>
              </p:cNvSpPr>
              <p:nvPr/>
            </p:nvSpPr>
            <p:spPr bwMode="auto">
              <a:xfrm>
                <a:off x="3403329" y="710756"/>
                <a:ext cx="266584" cy="201220"/>
              </a:xfrm>
              <a:custGeom>
                <a:avLst/>
                <a:gdLst>
                  <a:gd name="T0" fmla="*/ 129 w 164"/>
                  <a:gd name="T1" fmla="*/ 124 h 124"/>
                  <a:gd name="T2" fmla="*/ 120 w 164"/>
                  <a:gd name="T3" fmla="*/ 106 h 124"/>
                  <a:gd name="T4" fmla="*/ 140 w 164"/>
                  <a:gd name="T5" fmla="*/ 82 h 124"/>
                  <a:gd name="T6" fmla="*/ 137 w 164"/>
                  <a:gd name="T7" fmla="*/ 50 h 124"/>
                  <a:gd name="T8" fmla="*/ 80 w 164"/>
                  <a:gd name="T9" fmla="*/ 33 h 124"/>
                  <a:gd name="T10" fmla="*/ 19 w 164"/>
                  <a:gd name="T11" fmla="*/ 118 h 124"/>
                  <a:gd name="T12" fmla="*/ 0 w 164"/>
                  <a:gd name="T13" fmla="*/ 112 h 124"/>
                  <a:gd name="T14" fmla="*/ 71 w 164"/>
                  <a:gd name="T15" fmla="*/ 16 h 124"/>
                  <a:gd name="T16" fmla="*/ 154 w 164"/>
                  <a:gd name="T17" fmla="*/ 41 h 124"/>
                  <a:gd name="T18" fmla="*/ 159 w 164"/>
                  <a:gd name="T19" fmla="*/ 87 h 124"/>
                  <a:gd name="T20" fmla="*/ 129 w 164"/>
                  <a:gd name="T21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24">
                    <a:moveTo>
                      <a:pt x="129" y="124"/>
                    </a:move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30" y="101"/>
                      <a:pt x="137" y="92"/>
                      <a:pt x="140" y="82"/>
                    </a:cubicBezTo>
                    <a:cubicBezTo>
                      <a:pt x="143" y="71"/>
                      <a:pt x="142" y="60"/>
                      <a:pt x="137" y="50"/>
                    </a:cubicBezTo>
                    <a:cubicBezTo>
                      <a:pt x="126" y="30"/>
                      <a:pt x="100" y="22"/>
                      <a:pt x="80" y="33"/>
                    </a:cubicBezTo>
                    <a:cubicBezTo>
                      <a:pt x="42" y="54"/>
                      <a:pt x="19" y="118"/>
                      <a:pt x="19" y="118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09"/>
                      <a:pt x="25" y="40"/>
                      <a:pt x="71" y="16"/>
                    </a:cubicBezTo>
                    <a:cubicBezTo>
                      <a:pt x="101" y="0"/>
                      <a:pt x="138" y="11"/>
                      <a:pt x="154" y="41"/>
                    </a:cubicBezTo>
                    <a:cubicBezTo>
                      <a:pt x="162" y="55"/>
                      <a:pt x="164" y="72"/>
                      <a:pt x="159" y="87"/>
                    </a:cubicBezTo>
                    <a:cubicBezTo>
                      <a:pt x="154" y="103"/>
                      <a:pt x="144" y="116"/>
                      <a:pt x="129" y="12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22"/>
              <p:cNvSpPr>
                <a:spLocks/>
              </p:cNvSpPr>
              <p:nvPr/>
            </p:nvSpPr>
            <p:spPr bwMode="auto">
              <a:xfrm>
                <a:off x="3114957" y="1255460"/>
                <a:ext cx="611350" cy="33323"/>
              </a:xfrm>
              <a:custGeom>
                <a:avLst/>
                <a:gdLst>
                  <a:gd name="T0" fmla="*/ 366 w 376"/>
                  <a:gd name="T1" fmla="*/ 20 h 20"/>
                  <a:gd name="T2" fmla="*/ 10 w 376"/>
                  <a:gd name="T3" fmla="*/ 20 h 20"/>
                  <a:gd name="T4" fmla="*/ 0 w 376"/>
                  <a:gd name="T5" fmla="*/ 10 h 20"/>
                  <a:gd name="T6" fmla="*/ 10 w 376"/>
                  <a:gd name="T7" fmla="*/ 0 h 20"/>
                  <a:gd name="T8" fmla="*/ 366 w 376"/>
                  <a:gd name="T9" fmla="*/ 0 h 20"/>
                  <a:gd name="T10" fmla="*/ 376 w 376"/>
                  <a:gd name="T11" fmla="*/ 10 h 20"/>
                  <a:gd name="T12" fmla="*/ 366 w 376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6" h="20">
                    <a:moveTo>
                      <a:pt x="36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5" y="20"/>
                      <a:pt x="0" y="16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366" y="0"/>
                      <a:pt x="366" y="0"/>
                      <a:pt x="366" y="0"/>
                    </a:cubicBezTo>
                    <a:cubicBezTo>
                      <a:pt x="371" y="0"/>
                      <a:pt x="376" y="5"/>
                      <a:pt x="376" y="10"/>
                    </a:cubicBezTo>
                    <a:cubicBezTo>
                      <a:pt x="376" y="16"/>
                      <a:pt x="371" y="20"/>
                      <a:pt x="366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6" name="Freeform 23"/>
            <p:cNvSpPr>
              <a:spLocks noEditPoints="1"/>
            </p:cNvSpPr>
            <p:nvPr/>
          </p:nvSpPr>
          <p:spPr bwMode="auto">
            <a:xfrm>
              <a:off x="4196675" y="770994"/>
              <a:ext cx="706193" cy="676714"/>
            </a:xfrm>
            <a:custGeom>
              <a:avLst/>
              <a:gdLst>
                <a:gd name="T0" fmla="*/ 406 w 434"/>
                <a:gd name="T1" fmla="*/ 137 h 416"/>
                <a:gd name="T2" fmla="*/ 281 w 434"/>
                <a:gd name="T3" fmla="*/ 137 h 416"/>
                <a:gd name="T4" fmla="*/ 243 w 434"/>
                <a:gd name="T5" fmla="*/ 20 h 416"/>
                <a:gd name="T6" fmla="*/ 217 w 434"/>
                <a:gd name="T7" fmla="*/ 0 h 416"/>
                <a:gd name="T8" fmla="*/ 190 w 434"/>
                <a:gd name="T9" fmla="*/ 19 h 416"/>
                <a:gd name="T10" fmla="*/ 152 w 434"/>
                <a:gd name="T11" fmla="*/ 137 h 416"/>
                <a:gd name="T12" fmla="*/ 27 w 434"/>
                <a:gd name="T13" fmla="*/ 137 h 416"/>
                <a:gd name="T14" fmla="*/ 0 w 434"/>
                <a:gd name="T15" fmla="*/ 165 h 416"/>
                <a:gd name="T16" fmla="*/ 12 w 434"/>
                <a:gd name="T17" fmla="*/ 188 h 416"/>
                <a:gd name="T18" fmla="*/ 112 w 434"/>
                <a:gd name="T19" fmla="*/ 261 h 416"/>
                <a:gd name="T20" fmla="*/ 74 w 434"/>
                <a:gd name="T21" fmla="*/ 379 h 416"/>
                <a:gd name="T22" fmla="*/ 74 w 434"/>
                <a:gd name="T23" fmla="*/ 379 h 416"/>
                <a:gd name="T24" fmla="*/ 72 w 434"/>
                <a:gd name="T25" fmla="*/ 389 h 416"/>
                <a:gd name="T26" fmla="*/ 100 w 434"/>
                <a:gd name="T27" fmla="*/ 416 h 416"/>
                <a:gd name="T28" fmla="*/ 116 w 434"/>
                <a:gd name="T29" fmla="*/ 411 h 416"/>
                <a:gd name="T30" fmla="*/ 217 w 434"/>
                <a:gd name="T31" fmla="*/ 338 h 416"/>
                <a:gd name="T32" fmla="*/ 318 w 434"/>
                <a:gd name="T33" fmla="*/ 412 h 416"/>
                <a:gd name="T34" fmla="*/ 333 w 434"/>
                <a:gd name="T35" fmla="*/ 416 h 416"/>
                <a:gd name="T36" fmla="*/ 361 w 434"/>
                <a:gd name="T37" fmla="*/ 389 h 416"/>
                <a:gd name="T38" fmla="*/ 359 w 434"/>
                <a:gd name="T39" fmla="*/ 379 h 416"/>
                <a:gd name="T40" fmla="*/ 321 w 434"/>
                <a:gd name="T41" fmla="*/ 261 h 416"/>
                <a:gd name="T42" fmla="*/ 422 w 434"/>
                <a:gd name="T43" fmla="*/ 188 h 416"/>
                <a:gd name="T44" fmla="*/ 434 w 434"/>
                <a:gd name="T45" fmla="*/ 165 h 416"/>
                <a:gd name="T46" fmla="*/ 406 w 434"/>
                <a:gd name="T47" fmla="*/ 137 h 416"/>
                <a:gd name="T48" fmla="*/ 409 w 434"/>
                <a:gd name="T49" fmla="*/ 170 h 416"/>
                <a:gd name="T50" fmla="*/ 301 w 434"/>
                <a:gd name="T51" fmla="*/ 248 h 416"/>
                <a:gd name="T52" fmla="*/ 295 w 434"/>
                <a:gd name="T53" fmla="*/ 253 h 416"/>
                <a:gd name="T54" fmla="*/ 297 w 434"/>
                <a:gd name="T55" fmla="*/ 261 h 416"/>
                <a:gd name="T56" fmla="*/ 339 w 434"/>
                <a:gd name="T57" fmla="*/ 386 h 416"/>
                <a:gd name="T58" fmla="*/ 339 w 434"/>
                <a:gd name="T59" fmla="*/ 386 h 416"/>
                <a:gd name="T60" fmla="*/ 339 w 434"/>
                <a:gd name="T61" fmla="*/ 389 h 416"/>
                <a:gd name="T62" fmla="*/ 333 w 434"/>
                <a:gd name="T63" fmla="*/ 394 h 416"/>
                <a:gd name="T64" fmla="*/ 330 w 434"/>
                <a:gd name="T65" fmla="*/ 393 h 416"/>
                <a:gd name="T66" fmla="*/ 223 w 434"/>
                <a:gd name="T67" fmla="*/ 315 h 416"/>
                <a:gd name="T68" fmla="*/ 217 w 434"/>
                <a:gd name="T69" fmla="*/ 311 h 416"/>
                <a:gd name="T70" fmla="*/ 103 w 434"/>
                <a:gd name="T71" fmla="*/ 393 h 416"/>
                <a:gd name="T72" fmla="*/ 100 w 434"/>
                <a:gd name="T73" fmla="*/ 394 h 416"/>
                <a:gd name="T74" fmla="*/ 94 w 434"/>
                <a:gd name="T75" fmla="*/ 389 h 416"/>
                <a:gd name="T76" fmla="*/ 95 w 434"/>
                <a:gd name="T77" fmla="*/ 386 h 416"/>
                <a:gd name="T78" fmla="*/ 95 w 434"/>
                <a:gd name="T79" fmla="*/ 386 h 416"/>
                <a:gd name="T80" fmla="*/ 136 w 434"/>
                <a:gd name="T81" fmla="*/ 261 h 416"/>
                <a:gd name="T82" fmla="*/ 138 w 434"/>
                <a:gd name="T83" fmla="*/ 253 h 416"/>
                <a:gd name="T84" fmla="*/ 132 w 434"/>
                <a:gd name="T85" fmla="*/ 248 h 416"/>
                <a:gd name="T86" fmla="*/ 24 w 434"/>
                <a:gd name="T87" fmla="*/ 170 h 416"/>
                <a:gd name="T88" fmla="*/ 22 w 434"/>
                <a:gd name="T89" fmla="*/ 165 h 416"/>
                <a:gd name="T90" fmla="*/ 27 w 434"/>
                <a:gd name="T91" fmla="*/ 159 h 416"/>
                <a:gd name="T92" fmla="*/ 168 w 434"/>
                <a:gd name="T93" fmla="*/ 159 h 416"/>
                <a:gd name="T94" fmla="*/ 211 w 434"/>
                <a:gd name="T95" fmla="*/ 26 h 416"/>
                <a:gd name="T96" fmla="*/ 217 w 434"/>
                <a:gd name="T97" fmla="*/ 22 h 416"/>
                <a:gd name="T98" fmla="*/ 222 w 434"/>
                <a:gd name="T99" fmla="*/ 26 h 416"/>
                <a:gd name="T100" fmla="*/ 265 w 434"/>
                <a:gd name="T101" fmla="*/ 159 h 416"/>
                <a:gd name="T102" fmla="*/ 406 w 434"/>
                <a:gd name="T103" fmla="*/ 159 h 416"/>
                <a:gd name="T104" fmla="*/ 412 w 434"/>
                <a:gd name="T105" fmla="*/ 165 h 416"/>
                <a:gd name="T106" fmla="*/ 409 w 434"/>
                <a:gd name="T107" fmla="*/ 17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34" h="416">
                  <a:moveTo>
                    <a:pt x="406" y="137"/>
                  </a:moveTo>
                  <a:cubicBezTo>
                    <a:pt x="281" y="137"/>
                    <a:pt x="281" y="137"/>
                    <a:pt x="281" y="137"/>
                  </a:cubicBezTo>
                  <a:cubicBezTo>
                    <a:pt x="243" y="20"/>
                    <a:pt x="243" y="20"/>
                    <a:pt x="243" y="20"/>
                  </a:cubicBezTo>
                  <a:cubicBezTo>
                    <a:pt x="240" y="8"/>
                    <a:pt x="229" y="0"/>
                    <a:pt x="217" y="0"/>
                  </a:cubicBezTo>
                  <a:cubicBezTo>
                    <a:pt x="204" y="0"/>
                    <a:pt x="193" y="8"/>
                    <a:pt x="190" y="19"/>
                  </a:cubicBezTo>
                  <a:cubicBezTo>
                    <a:pt x="152" y="137"/>
                    <a:pt x="152" y="137"/>
                    <a:pt x="152" y="137"/>
                  </a:cubicBezTo>
                  <a:cubicBezTo>
                    <a:pt x="27" y="137"/>
                    <a:pt x="27" y="137"/>
                    <a:pt x="27" y="137"/>
                  </a:cubicBezTo>
                  <a:cubicBezTo>
                    <a:pt x="12" y="137"/>
                    <a:pt x="0" y="150"/>
                    <a:pt x="0" y="165"/>
                  </a:cubicBezTo>
                  <a:cubicBezTo>
                    <a:pt x="0" y="174"/>
                    <a:pt x="4" y="183"/>
                    <a:pt x="12" y="188"/>
                  </a:cubicBezTo>
                  <a:cubicBezTo>
                    <a:pt x="14" y="190"/>
                    <a:pt x="71" y="231"/>
                    <a:pt x="112" y="261"/>
                  </a:cubicBezTo>
                  <a:cubicBezTo>
                    <a:pt x="96" y="310"/>
                    <a:pt x="75" y="376"/>
                    <a:pt x="74" y="379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83"/>
                    <a:pt x="72" y="386"/>
                    <a:pt x="72" y="389"/>
                  </a:cubicBezTo>
                  <a:cubicBezTo>
                    <a:pt x="72" y="404"/>
                    <a:pt x="85" y="416"/>
                    <a:pt x="100" y="416"/>
                  </a:cubicBezTo>
                  <a:cubicBezTo>
                    <a:pt x="105" y="416"/>
                    <a:pt x="111" y="415"/>
                    <a:pt x="116" y="411"/>
                  </a:cubicBezTo>
                  <a:cubicBezTo>
                    <a:pt x="217" y="338"/>
                    <a:pt x="217" y="338"/>
                    <a:pt x="217" y="338"/>
                  </a:cubicBezTo>
                  <a:cubicBezTo>
                    <a:pt x="240" y="355"/>
                    <a:pt x="315" y="410"/>
                    <a:pt x="318" y="412"/>
                  </a:cubicBezTo>
                  <a:cubicBezTo>
                    <a:pt x="322" y="415"/>
                    <a:pt x="328" y="416"/>
                    <a:pt x="333" y="416"/>
                  </a:cubicBezTo>
                  <a:cubicBezTo>
                    <a:pt x="349" y="416"/>
                    <a:pt x="361" y="404"/>
                    <a:pt x="361" y="389"/>
                  </a:cubicBezTo>
                  <a:cubicBezTo>
                    <a:pt x="361" y="386"/>
                    <a:pt x="361" y="383"/>
                    <a:pt x="359" y="379"/>
                  </a:cubicBezTo>
                  <a:cubicBezTo>
                    <a:pt x="358" y="376"/>
                    <a:pt x="337" y="310"/>
                    <a:pt x="321" y="261"/>
                  </a:cubicBezTo>
                  <a:cubicBezTo>
                    <a:pt x="362" y="231"/>
                    <a:pt x="419" y="190"/>
                    <a:pt x="422" y="188"/>
                  </a:cubicBezTo>
                  <a:cubicBezTo>
                    <a:pt x="429" y="183"/>
                    <a:pt x="434" y="174"/>
                    <a:pt x="434" y="165"/>
                  </a:cubicBezTo>
                  <a:cubicBezTo>
                    <a:pt x="434" y="150"/>
                    <a:pt x="421" y="137"/>
                    <a:pt x="406" y="137"/>
                  </a:cubicBezTo>
                  <a:moveTo>
                    <a:pt x="409" y="170"/>
                  </a:moveTo>
                  <a:cubicBezTo>
                    <a:pt x="407" y="172"/>
                    <a:pt x="319" y="236"/>
                    <a:pt x="301" y="248"/>
                  </a:cubicBezTo>
                  <a:cubicBezTo>
                    <a:pt x="295" y="253"/>
                    <a:pt x="295" y="253"/>
                    <a:pt x="295" y="253"/>
                  </a:cubicBezTo>
                  <a:cubicBezTo>
                    <a:pt x="297" y="261"/>
                    <a:pt x="297" y="261"/>
                    <a:pt x="297" y="261"/>
                  </a:cubicBezTo>
                  <a:cubicBezTo>
                    <a:pt x="312" y="305"/>
                    <a:pt x="336" y="379"/>
                    <a:pt x="339" y="386"/>
                  </a:cubicBezTo>
                  <a:cubicBezTo>
                    <a:pt x="339" y="386"/>
                    <a:pt x="339" y="386"/>
                    <a:pt x="339" y="386"/>
                  </a:cubicBezTo>
                  <a:cubicBezTo>
                    <a:pt x="339" y="387"/>
                    <a:pt x="339" y="388"/>
                    <a:pt x="339" y="389"/>
                  </a:cubicBezTo>
                  <a:cubicBezTo>
                    <a:pt x="339" y="392"/>
                    <a:pt x="336" y="394"/>
                    <a:pt x="333" y="394"/>
                  </a:cubicBezTo>
                  <a:cubicBezTo>
                    <a:pt x="332" y="394"/>
                    <a:pt x="331" y="394"/>
                    <a:pt x="330" y="393"/>
                  </a:cubicBezTo>
                  <a:cubicBezTo>
                    <a:pt x="328" y="392"/>
                    <a:pt x="259" y="342"/>
                    <a:pt x="223" y="315"/>
                  </a:cubicBezTo>
                  <a:cubicBezTo>
                    <a:pt x="217" y="311"/>
                    <a:pt x="217" y="311"/>
                    <a:pt x="217" y="311"/>
                  </a:cubicBezTo>
                  <a:cubicBezTo>
                    <a:pt x="103" y="393"/>
                    <a:pt x="103" y="393"/>
                    <a:pt x="103" y="393"/>
                  </a:cubicBezTo>
                  <a:cubicBezTo>
                    <a:pt x="102" y="394"/>
                    <a:pt x="101" y="394"/>
                    <a:pt x="100" y="394"/>
                  </a:cubicBezTo>
                  <a:cubicBezTo>
                    <a:pt x="97" y="394"/>
                    <a:pt x="94" y="392"/>
                    <a:pt x="94" y="389"/>
                  </a:cubicBezTo>
                  <a:cubicBezTo>
                    <a:pt x="94" y="388"/>
                    <a:pt x="94" y="387"/>
                    <a:pt x="95" y="386"/>
                  </a:cubicBezTo>
                  <a:cubicBezTo>
                    <a:pt x="95" y="386"/>
                    <a:pt x="95" y="386"/>
                    <a:pt x="95" y="386"/>
                  </a:cubicBezTo>
                  <a:cubicBezTo>
                    <a:pt x="97" y="379"/>
                    <a:pt x="118" y="315"/>
                    <a:pt x="136" y="261"/>
                  </a:cubicBezTo>
                  <a:cubicBezTo>
                    <a:pt x="138" y="253"/>
                    <a:pt x="138" y="253"/>
                    <a:pt x="138" y="253"/>
                  </a:cubicBezTo>
                  <a:cubicBezTo>
                    <a:pt x="132" y="248"/>
                    <a:pt x="132" y="248"/>
                    <a:pt x="132" y="248"/>
                  </a:cubicBezTo>
                  <a:cubicBezTo>
                    <a:pt x="114" y="236"/>
                    <a:pt x="27" y="172"/>
                    <a:pt x="24" y="170"/>
                  </a:cubicBezTo>
                  <a:cubicBezTo>
                    <a:pt x="23" y="169"/>
                    <a:pt x="22" y="167"/>
                    <a:pt x="22" y="165"/>
                  </a:cubicBezTo>
                  <a:cubicBezTo>
                    <a:pt x="22" y="162"/>
                    <a:pt x="24" y="159"/>
                    <a:pt x="27" y="159"/>
                  </a:cubicBezTo>
                  <a:cubicBezTo>
                    <a:pt x="168" y="159"/>
                    <a:pt x="168" y="159"/>
                    <a:pt x="168" y="159"/>
                  </a:cubicBezTo>
                  <a:cubicBezTo>
                    <a:pt x="211" y="26"/>
                    <a:pt x="211" y="26"/>
                    <a:pt x="211" y="26"/>
                  </a:cubicBezTo>
                  <a:cubicBezTo>
                    <a:pt x="212" y="24"/>
                    <a:pt x="214" y="22"/>
                    <a:pt x="217" y="22"/>
                  </a:cubicBezTo>
                  <a:cubicBezTo>
                    <a:pt x="219" y="22"/>
                    <a:pt x="221" y="24"/>
                    <a:pt x="222" y="26"/>
                  </a:cubicBezTo>
                  <a:cubicBezTo>
                    <a:pt x="265" y="159"/>
                    <a:pt x="265" y="159"/>
                    <a:pt x="265" y="159"/>
                  </a:cubicBezTo>
                  <a:cubicBezTo>
                    <a:pt x="406" y="159"/>
                    <a:pt x="406" y="159"/>
                    <a:pt x="406" y="159"/>
                  </a:cubicBezTo>
                  <a:cubicBezTo>
                    <a:pt x="409" y="159"/>
                    <a:pt x="412" y="162"/>
                    <a:pt x="412" y="165"/>
                  </a:cubicBezTo>
                  <a:cubicBezTo>
                    <a:pt x="412" y="167"/>
                    <a:pt x="411" y="169"/>
                    <a:pt x="409" y="17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93" name="组合 192"/>
            <p:cNvGrpSpPr/>
            <p:nvPr/>
          </p:nvGrpSpPr>
          <p:grpSpPr>
            <a:xfrm>
              <a:off x="691346" y="1791192"/>
              <a:ext cx="762586" cy="626730"/>
              <a:chOff x="691346" y="1791192"/>
              <a:chExt cx="762586" cy="626730"/>
            </a:xfrm>
          </p:grpSpPr>
          <p:sp>
            <p:nvSpPr>
              <p:cNvPr id="17" name="Freeform 24"/>
              <p:cNvSpPr>
                <a:spLocks noEditPoints="1"/>
              </p:cNvSpPr>
              <p:nvPr/>
            </p:nvSpPr>
            <p:spPr bwMode="auto">
              <a:xfrm>
                <a:off x="691346" y="1791192"/>
                <a:ext cx="615195" cy="615195"/>
              </a:xfrm>
              <a:custGeom>
                <a:avLst/>
                <a:gdLst>
                  <a:gd name="T0" fmla="*/ 189 w 378"/>
                  <a:gd name="T1" fmla="*/ 378 h 378"/>
                  <a:gd name="T2" fmla="*/ 0 w 378"/>
                  <a:gd name="T3" fmla="*/ 189 h 378"/>
                  <a:gd name="T4" fmla="*/ 189 w 378"/>
                  <a:gd name="T5" fmla="*/ 0 h 378"/>
                  <a:gd name="T6" fmla="*/ 378 w 378"/>
                  <a:gd name="T7" fmla="*/ 189 h 378"/>
                  <a:gd name="T8" fmla="*/ 189 w 378"/>
                  <a:gd name="T9" fmla="*/ 378 h 378"/>
                  <a:gd name="T10" fmla="*/ 189 w 378"/>
                  <a:gd name="T11" fmla="*/ 20 h 378"/>
                  <a:gd name="T12" fmla="*/ 20 w 378"/>
                  <a:gd name="T13" fmla="*/ 189 h 378"/>
                  <a:gd name="T14" fmla="*/ 189 w 378"/>
                  <a:gd name="T15" fmla="*/ 358 h 378"/>
                  <a:gd name="T16" fmla="*/ 358 w 378"/>
                  <a:gd name="T17" fmla="*/ 189 h 378"/>
                  <a:gd name="T18" fmla="*/ 189 w 378"/>
                  <a:gd name="T19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8" h="378">
                    <a:moveTo>
                      <a:pt x="189" y="378"/>
                    </a:moveTo>
                    <a:cubicBezTo>
                      <a:pt x="85" y="378"/>
                      <a:pt x="0" y="293"/>
                      <a:pt x="0" y="189"/>
                    </a:cubicBezTo>
                    <a:cubicBezTo>
                      <a:pt x="0" y="85"/>
                      <a:pt x="85" y="0"/>
                      <a:pt x="189" y="0"/>
                    </a:cubicBezTo>
                    <a:cubicBezTo>
                      <a:pt x="293" y="0"/>
                      <a:pt x="378" y="85"/>
                      <a:pt x="378" y="189"/>
                    </a:cubicBezTo>
                    <a:cubicBezTo>
                      <a:pt x="378" y="293"/>
                      <a:pt x="293" y="378"/>
                      <a:pt x="189" y="378"/>
                    </a:cubicBezTo>
                    <a:moveTo>
                      <a:pt x="189" y="20"/>
                    </a:moveTo>
                    <a:cubicBezTo>
                      <a:pt x="96" y="20"/>
                      <a:pt x="20" y="96"/>
                      <a:pt x="20" y="189"/>
                    </a:cubicBezTo>
                    <a:cubicBezTo>
                      <a:pt x="20" y="282"/>
                      <a:pt x="96" y="358"/>
                      <a:pt x="189" y="358"/>
                    </a:cubicBezTo>
                    <a:cubicBezTo>
                      <a:pt x="282" y="358"/>
                      <a:pt x="358" y="282"/>
                      <a:pt x="358" y="189"/>
                    </a:cubicBezTo>
                    <a:cubicBezTo>
                      <a:pt x="358" y="96"/>
                      <a:pt x="282" y="20"/>
                      <a:pt x="189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25"/>
              <p:cNvSpPr>
                <a:spLocks noEditPoints="1"/>
              </p:cNvSpPr>
              <p:nvPr/>
            </p:nvSpPr>
            <p:spPr bwMode="auto">
              <a:xfrm>
                <a:off x="796442" y="1897569"/>
                <a:ext cx="403722" cy="403722"/>
              </a:xfrm>
              <a:custGeom>
                <a:avLst/>
                <a:gdLst>
                  <a:gd name="T0" fmla="*/ 124 w 248"/>
                  <a:gd name="T1" fmla="*/ 248 h 248"/>
                  <a:gd name="T2" fmla="*/ 0 w 248"/>
                  <a:gd name="T3" fmla="*/ 124 h 248"/>
                  <a:gd name="T4" fmla="*/ 124 w 248"/>
                  <a:gd name="T5" fmla="*/ 0 h 248"/>
                  <a:gd name="T6" fmla="*/ 248 w 248"/>
                  <a:gd name="T7" fmla="*/ 124 h 248"/>
                  <a:gd name="T8" fmla="*/ 124 w 248"/>
                  <a:gd name="T9" fmla="*/ 248 h 248"/>
                  <a:gd name="T10" fmla="*/ 124 w 248"/>
                  <a:gd name="T11" fmla="*/ 20 h 248"/>
                  <a:gd name="T12" fmla="*/ 20 w 248"/>
                  <a:gd name="T13" fmla="*/ 124 h 248"/>
                  <a:gd name="T14" fmla="*/ 124 w 248"/>
                  <a:gd name="T15" fmla="*/ 228 h 248"/>
                  <a:gd name="T16" fmla="*/ 228 w 248"/>
                  <a:gd name="T17" fmla="*/ 124 h 248"/>
                  <a:gd name="T18" fmla="*/ 124 w 248"/>
                  <a:gd name="T19" fmla="*/ 2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8" h="248">
                    <a:moveTo>
                      <a:pt x="124" y="248"/>
                    </a:moveTo>
                    <a:cubicBezTo>
                      <a:pt x="56" y="248"/>
                      <a:pt x="0" y="192"/>
                      <a:pt x="0" y="124"/>
                    </a:cubicBezTo>
                    <a:cubicBezTo>
                      <a:pt x="0" y="55"/>
                      <a:pt x="56" y="0"/>
                      <a:pt x="124" y="0"/>
                    </a:cubicBezTo>
                    <a:cubicBezTo>
                      <a:pt x="192" y="0"/>
                      <a:pt x="248" y="55"/>
                      <a:pt x="248" y="124"/>
                    </a:cubicBezTo>
                    <a:cubicBezTo>
                      <a:pt x="248" y="192"/>
                      <a:pt x="192" y="248"/>
                      <a:pt x="124" y="248"/>
                    </a:cubicBezTo>
                    <a:moveTo>
                      <a:pt x="124" y="20"/>
                    </a:moveTo>
                    <a:cubicBezTo>
                      <a:pt x="67" y="20"/>
                      <a:pt x="20" y="66"/>
                      <a:pt x="20" y="124"/>
                    </a:cubicBezTo>
                    <a:cubicBezTo>
                      <a:pt x="20" y="181"/>
                      <a:pt x="67" y="228"/>
                      <a:pt x="124" y="228"/>
                    </a:cubicBezTo>
                    <a:cubicBezTo>
                      <a:pt x="181" y="228"/>
                      <a:pt x="228" y="181"/>
                      <a:pt x="228" y="124"/>
                    </a:cubicBezTo>
                    <a:cubicBezTo>
                      <a:pt x="228" y="66"/>
                      <a:pt x="181" y="20"/>
                      <a:pt x="124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26"/>
              <p:cNvSpPr>
                <a:spLocks noEditPoints="1"/>
              </p:cNvSpPr>
              <p:nvPr/>
            </p:nvSpPr>
            <p:spPr bwMode="auto">
              <a:xfrm>
                <a:off x="902820" y="2001384"/>
                <a:ext cx="192248" cy="193530"/>
              </a:xfrm>
              <a:custGeom>
                <a:avLst/>
                <a:gdLst>
                  <a:gd name="T0" fmla="*/ 59 w 118"/>
                  <a:gd name="T1" fmla="*/ 119 h 119"/>
                  <a:gd name="T2" fmla="*/ 0 w 118"/>
                  <a:gd name="T3" fmla="*/ 60 h 119"/>
                  <a:gd name="T4" fmla="*/ 59 w 118"/>
                  <a:gd name="T5" fmla="*/ 0 h 119"/>
                  <a:gd name="T6" fmla="*/ 118 w 118"/>
                  <a:gd name="T7" fmla="*/ 60 h 119"/>
                  <a:gd name="T8" fmla="*/ 59 w 118"/>
                  <a:gd name="T9" fmla="*/ 119 h 119"/>
                  <a:gd name="T10" fmla="*/ 59 w 118"/>
                  <a:gd name="T11" fmla="*/ 20 h 119"/>
                  <a:gd name="T12" fmla="*/ 20 w 118"/>
                  <a:gd name="T13" fmla="*/ 60 h 119"/>
                  <a:gd name="T14" fmla="*/ 59 w 118"/>
                  <a:gd name="T15" fmla="*/ 99 h 119"/>
                  <a:gd name="T16" fmla="*/ 98 w 118"/>
                  <a:gd name="T17" fmla="*/ 60 h 119"/>
                  <a:gd name="T18" fmla="*/ 59 w 118"/>
                  <a:gd name="T19" fmla="*/ 2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8" h="119">
                    <a:moveTo>
                      <a:pt x="59" y="119"/>
                    </a:moveTo>
                    <a:cubicBezTo>
                      <a:pt x="26" y="119"/>
                      <a:pt x="0" y="93"/>
                      <a:pt x="0" y="60"/>
                    </a:cubicBezTo>
                    <a:cubicBezTo>
                      <a:pt x="0" y="27"/>
                      <a:pt x="26" y="0"/>
                      <a:pt x="59" y="0"/>
                    </a:cubicBezTo>
                    <a:cubicBezTo>
                      <a:pt x="92" y="0"/>
                      <a:pt x="118" y="27"/>
                      <a:pt x="118" y="60"/>
                    </a:cubicBezTo>
                    <a:cubicBezTo>
                      <a:pt x="118" y="93"/>
                      <a:pt x="92" y="119"/>
                      <a:pt x="59" y="119"/>
                    </a:cubicBezTo>
                    <a:moveTo>
                      <a:pt x="59" y="20"/>
                    </a:moveTo>
                    <a:cubicBezTo>
                      <a:pt x="37" y="20"/>
                      <a:pt x="20" y="38"/>
                      <a:pt x="20" y="60"/>
                    </a:cubicBezTo>
                    <a:cubicBezTo>
                      <a:pt x="20" y="82"/>
                      <a:pt x="37" y="99"/>
                      <a:pt x="59" y="99"/>
                    </a:cubicBezTo>
                    <a:cubicBezTo>
                      <a:pt x="81" y="99"/>
                      <a:pt x="98" y="82"/>
                      <a:pt x="98" y="60"/>
                    </a:cubicBezTo>
                    <a:cubicBezTo>
                      <a:pt x="98" y="38"/>
                      <a:pt x="81" y="20"/>
                      <a:pt x="59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27"/>
              <p:cNvSpPr>
                <a:spLocks/>
              </p:cNvSpPr>
              <p:nvPr/>
            </p:nvSpPr>
            <p:spPr bwMode="auto">
              <a:xfrm>
                <a:off x="729796" y="2316671"/>
                <a:ext cx="108941" cy="101251"/>
              </a:xfrm>
              <a:custGeom>
                <a:avLst/>
                <a:gdLst>
                  <a:gd name="T0" fmla="*/ 11 w 67"/>
                  <a:gd name="T1" fmla="*/ 62 h 62"/>
                  <a:gd name="T2" fmla="*/ 4 w 67"/>
                  <a:gd name="T3" fmla="*/ 58 h 62"/>
                  <a:gd name="T4" fmla="*/ 4 w 67"/>
                  <a:gd name="T5" fmla="*/ 44 h 62"/>
                  <a:gd name="T6" fmla="*/ 49 w 67"/>
                  <a:gd name="T7" fmla="*/ 3 h 62"/>
                  <a:gd name="T8" fmla="*/ 63 w 67"/>
                  <a:gd name="T9" fmla="*/ 4 h 62"/>
                  <a:gd name="T10" fmla="*/ 62 w 67"/>
                  <a:gd name="T11" fmla="*/ 18 h 62"/>
                  <a:gd name="T12" fmla="*/ 18 w 67"/>
                  <a:gd name="T13" fmla="*/ 59 h 62"/>
                  <a:gd name="T14" fmla="*/ 11 w 67"/>
                  <a:gd name="T15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62">
                    <a:moveTo>
                      <a:pt x="11" y="62"/>
                    </a:moveTo>
                    <a:cubicBezTo>
                      <a:pt x="8" y="62"/>
                      <a:pt x="6" y="60"/>
                      <a:pt x="4" y="58"/>
                    </a:cubicBezTo>
                    <a:cubicBezTo>
                      <a:pt x="0" y="54"/>
                      <a:pt x="0" y="48"/>
                      <a:pt x="4" y="44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3" y="0"/>
                      <a:pt x="59" y="0"/>
                      <a:pt x="63" y="4"/>
                    </a:cubicBezTo>
                    <a:cubicBezTo>
                      <a:pt x="67" y="8"/>
                      <a:pt x="66" y="14"/>
                      <a:pt x="62" y="18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6" y="61"/>
                      <a:pt x="13" y="62"/>
                      <a:pt x="11" y="6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28"/>
              <p:cNvSpPr>
                <a:spLocks/>
              </p:cNvSpPr>
              <p:nvPr/>
            </p:nvSpPr>
            <p:spPr bwMode="auto">
              <a:xfrm>
                <a:off x="1157869" y="2316671"/>
                <a:ext cx="108941" cy="101251"/>
              </a:xfrm>
              <a:custGeom>
                <a:avLst/>
                <a:gdLst>
                  <a:gd name="T0" fmla="*/ 56 w 67"/>
                  <a:gd name="T1" fmla="*/ 62 h 62"/>
                  <a:gd name="T2" fmla="*/ 49 w 67"/>
                  <a:gd name="T3" fmla="*/ 59 h 62"/>
                  <a:gd name="T4" fmla="*/ 5 w 67"/>
                  <a:gd name="T5" fmla="*/ 18 h 62"/>
                  <a:gd name="T6" fmla="*/ 4 w 67"/>
                  <a:gd name="T7" fmla="*/ 4 h 62"/>
                  <a:gd name="T8" fmla="*/ 18 w 67"/>
                  <a:gd name="T9" fmla="*/ 3 h 62"/>
                  <a:gd name="T10" fmla="*/ 63 w 67"/>
                  <a:gd name="T11" fmla="*/ 44 h 62"/>
                  <a:gd name="T12" fmla="*/ 63 w 67"/>
                  <a:gd name="T13" fmla="*/ 58 h 62"/>
                  <a:gd name="T14" fmla="*/ 56 w 67"/>
                  <a:gd name="T15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62">
                    <a:moveTo>
                      <a:pt x="56" y="62"/>
                    </a:moveTo>
                    <a:cubicBezTo>
                      <a:pt x="54" y="62"/>
                      <a:pt x="51" y="61"/>
                      <a:pt x="49" y="59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1" y="14"/>
                      <a:pt x="0" y="8"/>
                      <a:pt x="4" y="4"/>
                    </a:cubicBezTo>
                    <a:cubicBezTo>
                      <a:pt x="8" y="0"/>
                      <a:pt x="14" y="0"/>
                      <a:pt x="18" y="3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7" y="48"/>
                      <a:pt x="67" y="54"/>
                      <a:pt x="63" y="58"/>
                    </a:cubicBezTo>
                    <a:cubicBezTo>
                      <a:pt x="61" y="60"/>
                      <a:pt x="59" y="62"/>
                      <a:pt x="56" y="6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29"/>
              <p:cNvSpPr>
                <a:spLocks/>
              </p:cNvSpPr>
              <p:nvPr/>
            </p:nvSpPr>
            <p:spPr bwMode="auto">
              <a:xfrm>
                <a:off x="982282" y="2083410"/>
                <a:ext cx="412693" cy="32042"/>
              </a:xfrm>
              <a:custGeom>
                <a:avLst/>
                <a:gdLst>
                  <a:gd name="T0" fmla="*/ 244 w 254"/>
                  <a:gd name="T1" fmla="*/ 20 h 20"/>
                  <a:gd name="T2" fmla="*/ 10 w 254"/>
                  <a:gd name="T3" fmla="*/ 20 h 20"/>
                  <a:gd name="T4" fmla="*/ 0 w 254"/>
                  <a:gd name="T5" fmla="*/ 10 h 20"/>
                  <a:gd name="T6" fmla="*/ 10 w 254"/>
                  <a:gd name="T7" fmla="*/ 0 h 20"/>
                  <a:gd name="T8" fmla="*/ 244 w 254"/>
                  <a:gd name="T9" fmla="*/ 0 h 20"/>
                  <a:gd name="T10" fmla="*/ 254 w 254"/>
                  <a:gd name="T11" fmla="*/ 10 h 20"/>
                  <a:gd name="T12" fmla="*/ 244 w 254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4" h="20">
                    <a:moveTo>
                      <a:pt x="244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5" y="20"/>
                      <a:pt x="0" y="15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244" y="0"/>
                      <a:pt x="244" y="0"/>
                      <a:pt x="244" y="0"/>
                    </a:cubicBezTo>
                    <a:cubicBezTo>
                      <a:pt x="249" y="0"/>
                      <a:pt x="254" y="4"/>
                      <a:pt x="254" y="10"/>
                    </a:cubicBezTo>
                    <a:cubicBezTo>
                      <a:pt x="254" y="15"/>
                      <a:pt x="249" y="20"/>
                      <a:pt x="244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30"/>
              <p:cNvSpPr>
                <a:spLocks noEditPoints="1"/>
              </p:cNvSpPr>
              <p:nvPr/>
            </p:nvSpPr>
            <p:spPr bwMode="auto">
              <a:xfrm>
                <a:off x="1364216" y="2042397"/>
                <a:ext cx="89716" cy="111504"/>
              </a:xfrm>
              <a:custGeom>
                <a:avLst/>
                <a:gdLst>
                  <a:gd name="T0" fmla="*/ 45 w 55"/>
                  <a:gd name="T1" fmla="*/ 69 h 69"/>
                  <a:gd name="T2" fmla="*/ 3 w 55"/>
                  <a:gd name="T3" fmla="*/ 41 h 69"/>
                  <a:gd name="T4" fmla="*/ 3 w 55"/>
                  <a:gd name="T5" fmla="*/ 28 h 69"/>
                  <a:gd name="T6" fmla="*/ 45 w 55"/>
                  <a:gd name="T7" fmla="*/ 0 h 69"/>
                  <a:gd name="T8" fmla="*/ 55 w 55"/>
                  <a:gd name="T9" fmla="*/ 10 h 69"/>
                  <a:gd name="T10" fmla="*/ 55 w 55"/>
                  <a:gd name="T11" fmla="*/ 59 h 69"/>
                  <a:gd name="T12" fmla="*/ 45 w 55"/>
                  <a:gd name="T13" fmla="*/ 69 h 69"/>
                  <a:gd name="T14" fmla="*/ 24 w 55"/>
                  <a:gd name="T15" fmla="*/ 35 h 69"/>
                  <a:gd name="T16" fmla="*/ 35 w 55"/>
                  <a:gd name="T17" fmla="*/ 44 h 69"/>
                  <a:gd name="T18" fmla="*/ 35 w 55"/>
                  <a:gd name="T19" fmla="*/ 26 h 69"/>
                  <a:gd name="T20" fmla="*/ 24 w 55"/>
                  <a:gd name="T21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69">
                    <a:moveTo>
                      <a:pt x="45" y="69"/>
                    </a:moveTo>
                    <a:cubicBezTo>
                      <a:pt x="28" y="69"/>
                      <a:pt x="8" y="48"/>
                      <a:pt x="3" y="41"/>
                    </a:cubicBezTo>
                    <a:cubicBezTo>
                      <a:pt x="0" y="38"/>
                      <a:pt x="0" y="32"/>
                      <a:pt x="3" y="28"/>
                    </a:cubicBezTo>
                    <a:cubicBezTo>
                      <a:pt x="8" y="22"/>
                      <a:pt x="28" y="0"/>
                      <a:pt x="45" y="0"/>
                    </a:cubicBezTo>
                    <a:cubicBezTo>
                      <a:pt x="50" y="0"/>
                      <a:pt x="55" y="5"/>
                      <a:pt x="55" y="10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65"/>
                      <a:pt x="50" y="69"/>
                      <a:pt x="45" y="69"/>
                    </a:cubicBezTo>
                    <a:moveTo>
                      <a:pt x="24" y="35"/>
                    </a:moveTo>
                    <a:cubicBezTo>
                      <a:pt x="28" y="38"/>
                      <a:pt x="31" y="42"/>
                      <a:pt x="35" y="44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1" y="28"/>
                      <a:pt x="28" y="31"/>
                      <a:pt x="24" y="3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92" name="组合 191"/>
            <p:cNvGrpSpPr/>
            <p:nvPr/>
          </p:nvGrpSpPr>
          <p:grpSpPr>
            <a:xfrm>
              <a:off x="1940961" y="1747616"/>
              <a:ext cx="631856" cy="712600"/>
              <a:chOff x="1940961" y="1747616"/>
              <a:chExt cx="631856" cy="712600"/>
            </a:xfrm>
          </p:grpSpPr>
          <p:sp>
            <p:nvSpPr>
              <p:cNvPr id="24" name="Freeform 31"/>
              <p:cNvSpPr>
                <a:spLocks/>
              </p:cNvSpPr>
              <p:nvPr/>
            </p:nvSpPr>
            <p:spPr bwMode="auto">
              <a:xfrm>
                <a:off x="2062718" y="1804009"/>
                <a:ext cx="510099" cy="330667"/>
              </a:xfrm>
              <a:custGeom>
                <a:avLst/>
                <a:gdLst>
                  <a:gd name="T0" fmla="*/ 304 w 314"/>
                  <a:gd name="T1" fmla="*/ 203 h 203"/>
                  <a:gd name="T2" fmla="*/ 294 w 314"/>
                  <a:gd name="T3" fmla="*/ 193 h 203"/>
                  <a:gd name="T4" fmla="*/ 121 w 314"/>
                  <a:gd name="T5" fmla="*/ 20 h 203"/>
                  <a:gd name="T6" fmla="*/ 18 w 314"/>
                  <a:gd name="T7" fmla="*/ 54 h 203"/>
                  <a:gd name="T8" fmla="*/ 4 w 314"/>
                  <a:gd name="T9" fmla="*/ 52 h 203"/>
                  <a:gd name="T10" fmla="*/ 6 w 314"/>
                  <a:gd name="T11" fmla="*/ 38 h 203"/>
                  <a:gd name="T12" fmla="*/ 121 w 314"/>
                  <a:gd name="T13" fmla="*/ 0 h 203"/>
                  <a:gd name="T14" fmla="*/ 314 w 314"/>
                  <a:gd name="T15" fmla="*/ 193 h 203"/>
                  <a:gd name="T16" fmla="*/ 304 w 314"/>
                  <a:gd name="T17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4" h="203">
                    <a:moveTo>
                      <a:pt x="304" y="203"/>
                    </a:moveTo>
                    <a:cubicBezTo>
                      <a:pt x="298" y="203"/>
                      <a:pt x="294" y="199"/>
                      <a:pt x="294" y="193"/>
                    </a:cubicBezTo>
                    <a:cubicBezTo>
                      <a:pt x="294" y="98"/>
                      <a:pt x="216" y="20"/>
                      <a:pt x="121" y="20"/>
                    </a:cubicBezTo>
                    <a:cubicBezTo>
                      <a:pt x="83" y="20"/>
                      <a:pt x="48" y="32"/>
                      <a:pt x="18" y="54"/>
                    </a:cubicBezTo>
                    <a:cubicBezTo>
                      <a:pt x="13" y="57"/>
                      <a:pt x="7" y="56"/>
                      <a:pt x="4" y="52"/>
                    </a:cubicBezTo>
                    <a:cubicBezTo>
                      <a:pt x="0" y="48"/>
                      <a:pt x="1" y="41"/>
                      <a:pt x="6" y="38"/>
                    </a:cubicBezTo>
                    <a:cubicBezTo>
                      <a:pt x="39" y="13"/>
                      <a:pt x="79" y="0"/>
                      <a:pt x="121" y="0"/>
                    </a:cubicBezTo>
                    <a:cubicBezTo>
                      <a:pt x="227" y="0"/>
                      <a:pt x="314" y="87"/>
                      <a:pt x="314" y="193"/>
                    </a:cubicBezTo>
                    <a:cubicBezTo>
                      <a:pt x="314" y="199"/>
                      <a:pt x="309" y="203"/>
                      <a:pt x="304" y="20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32"/>
              <p:cNvSpPr>
                <a:spLocks/>
              </p:cNvSpPr>
              <p:nvPr/>
            </p:nvSpPr>
            <p:spPr bwMode="auto">
              <a:xfrm>
                <a:off x="2052464" y="1747616"/>
                <a:ext cx="157644" cy="205065"/>
              </a:xfrm>
              <a:custGeom>
                <a:avLst/>
                <a:gdLst>
                  <a:gd name="T0" fmla="*/ 86 w 97"/>
                  <a:gd name="T1" fmla="*/ 126 h 126"/>
                  <a:gd name="T2" fmla="*/ 82 w 97"/>
                  <a:gd name="T3" fmla="*/ 126 h 126"/>
                  <a:gd name="T4" fmla="*/ 0 w 97"/>
                  <a:gd name="T5" fmla="*/ 95 h 126"/>
                  <a:gd name="T6" fmla="*/ 18 w 97"/>
                  <a:gd name="T7" fmla="*/ 9 h 126"/>
                  <a:gd name="T8" fmla="*/ 30 w 97"/>
                  <a:gd name="T9" fmla="*/ 1 h 126"/>
                  <a:gd name="T10" fmla="*/ 38 w 97"/>
                  <a:gd name="T11" fmla="*/ 13 h 126"/>
                  <a:gd name="T12" fmla="*/ 23 w 97"/>
                  <a:gd name="T13" fmla="*/ 82 h 126"/>
                  <a:gd name="T14" fmla="*/ 89 w 97"/>
                  <a:gd name="T15" fmla="*/ 107 h 126"/>
                  <a:gd name="T16" fmla="*/ 95 w 97"/>
                  <a:gd name="T17" fmla="*/ 120 h 126"/>
                  <a:gd name="T18" fmla="*/ 86 w 97"/>
                  <a:gd name="T19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7" h="126">
                    <a:moveTo>
                      <a:pt x="86" y="126"/>
                    </a:moveTo>
                    <a:cubicBezTo>
                      <a:pt x="85" y="126"/>
                      <a:pt x="83" y="126"/>
                      <a:pt x="82" y="12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3"/>
                      <a:pt x="25" y="0"/>
                      <a:pt x="30" y="1"/>
                    </a:cubicBezTo>
                    <a:cubicBezTo>
                      <a:pt x="35" y="2"/>
                      <a:pt x="39" y="7"/>
                      <a:pt x="38" y="13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89" y="107"/>
                      <a:pt x="89" y="107"/>
                      <a:pt x="89" y="107"/>
                    </a:cubicBezTo>
                    <a:cubicBezTo>
                      <a:pt x="95" y="109"/>
                      <a:pt x="97" y="115"/>
                      <a:pt x="95" y="120"/>
                    </a:cubicBezTo>
                    <a:cubicBezTo>
                      <a:pt x="94" y="124"/>
                      <a:pt x="90" y="126"/>
                      <a:pt x="86" y="1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33"/>
              <p:cNvSpPr>
                <a:spLocks/>
              </p:cNvSpPr>
              <p:nvPr/>
            </p:nvSpPr>
            <p:spPr bwMode="auto">
              <a:xfrm>
                <a:off x="1940961" y="2074438"/>
                <a:ext cx="508818" cy="330667"/>
              </a:xfrm>
              <a:custGeom>
                <a:avLst/>
                <a:gdLst>
                  <a:gd name="T0" fmla="*/ 193 w 313"/>
                  <a:gd name="T1" fmla="*/ 203 h 203"/>
                  <a:gd name="T2" fmla="*/ 0 w 313"/>
                  <a:gd name="T3" fmla="*/ 10 h 203"/>
                  <a:gd name="T4" fmla="*/ 10 w 313"/>
                  <a:gd name="T5" fmla="*/ 0 h 203"/>
                  <a:gd name="T6" fmla="*/ 20 w 313"/>
                  <a:gd name="T7" fmla="*/ 10 h 203"/>
                  <a:gd name="T8" fmla="*/ 193 w 313"/>
                  <a:gd name="T9" fmla="*/ 183 h 203"/>
                  <a:gd name="T10" fmla="*/ 296 w 313"/>
                  <a:gd name="T11" fmla="*/ 149 h 203"/>
                  <a:gd name="T12" fmla="*/ 310 w 313"/>
                  <a:gd name="T13" fmla="*/ 151 h 203"/>
                  <a:gd name="T14" fmla="*/ 308 w 313"/>
                  <a:gd name="T15" fmla="*/ 165 h 203"/>
                  <a:gd name="T16" fmla="*/ 193 w 313"/>
                  <a:gd name="T17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3" h="203">
                    <a:moveTo>
                      <a:pt x="193" y="203"/>
                    </a:moveTo>
                    <a:cubicBezTo>
                      <a:pt x="86" y="203"/>
                      <a:pt x="0" y="116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5" y="0"/>
                      <a:pt x="20" y="4"/>
                      <a:pt x="20" y="10"/>
                    </a:cubicBezTo>
                    <a:cubicBezTo>
                      <a:pt x="20" y="105"/>
                      <a:pt x="97" y="183"/>
                      <a:pt x="193" y="183"/>
                    </a:cubicBezTo>
                    <a:cubicBezTo>
                      <a:pt x="230" y="183"/>
                      <a:pt x="266" y="171"/>
                      <a:pt x="296" y="149"/>
                    </a:cubicBezTo>
                    <a:cubicBezTo>
                      <a:pt x="300" y="145"/>
                      <a:pt x="307" y="146"/>
                      <a:pt x="310" y="151"/>
                    </a:cubicBezTo>
                    <a:cubicBezTo>
                      <a:pt x="313" y="155"/>
                      <a:pt x="312" y="161"/>
                      <a:pt x="308" y="165"/>
                    </a:cubicBezTo>
                    <a:cubicBezTo>
                      <a:pt x="275" y="189"/>
                      <a:pt x="235" y="203"/>
                      <a:pt x="193" y="20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34"/>
              <p:cNvSpPr>
                <a:spLocks/>
              </p:cNvSpPr>
              <p:nvPr/>
            </p:nvSpPr>
            <p:spPr bwMode="auto">
              <a:xfrm>
                <a:off x="2303669" y="2253869"/>
                <a:ext cx="157644" cy="206347"/>
              </a:xfrm>
              <a:custGeom>
                <a:avLst/>
                <a:gdLst>
                  <a:gd name="T0" fmla="*/ 69 w 97"/>
                  <a:gd name="T1" fmla="*/ 127 h 127"/>
                  <a:gd name="T2" fmla="*/ 67 w 97"/>
                  <a:gd name="T3" fmla="*/ 127 h 127"/>
                  <a:gd name="T4" fmla="*/ 59 w 97"/>
                  <a:gd name="T5" fmla="*/ 115 h 127"/>
                  <a:gd name="T6" fmla="*/ 74 w 97"/>
                  <a:gd name="T7" fmla="*/ 46 h 127"/>
                  <a:gd name="T8" fmla="*/ 7 w 97"/>
                  <a:gd name="T9" fmla="*/ 21 h 127"/>
                  <a:gd name="T10" fmla="*/ 1 w 97"/>
                  <a:gd name="T11" fmla="*/ 8 h 127"/>
                  <a:gd name="T12" fmla="*/ 14 w 97"/>
                  <a:gd name="T13" fmla="*/ 2 h 127"/>
                  <a:gd name="T14" fmla="*/ 97 w 97"/>
                  <a:gd name="T15" fmla="*/ 33 h 127"/>
                  <a:gd name="T16" fmla="*/ 79 w 97"/>
                  <a:gd name="T17" fmla="*/ 119 h 127"/>
                  <a:gd name="T18" fmla="*/ 69 w 97"/>
                  <a:gd name="T1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7" h="127">
                    <a:moveTo>
                      <a:pt x="69" y="127"/>
                    </a:moveTo>
                    <a:cubicBezTo>
                      <a:pt x="68" y="127"/>
                      <a:pt x="67" y="127"/>
                      <a:pt x="67" y="127"/>
                    </a:cubicBezTo>
                    <a:cubicBezTo>
                      <a:pt x="61" y="125"/>
                      <a:pt x="58" y="120"/>
                      <a:pt x="59" y="115"/>
                    </a:cubicBezTo>
                    <a:cubicBezTo>
                      <a:pt x="74" y="46"/>
                      <a:pt x="74" y="46"/>
                      <a:pt x="74" y="46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2" y="19"/>
                      <a:pt x="0" y="13"/>
                      <a:pt x="1" y="8"/>
                    </a:cubicBezTo>
                    <a:cubicBezTo>
                      <a:pt x="3" y="3"/>
                      <a:pt x="9" y="0"/>
                      <a:pt x="14" y="2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79" y="119"/>
                      <a:pt x="79" y="119"/>
                      <a:pt x="79" y="119"/>
                    </a:cubicBezTo>
                    <a:cubicBezTo>
                      <a:pt x="78" y="124"/>
                      <a:pt x="73" y="127"/>
                      <a:pt x="69" y="12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8" name="Freeform 35"/>
            <p:cNvSpPr>
              <a:spLocks/>
            </p:cNvSpPr>
            <p:nvPr/>
          </p:nvSpPr>
          <p:spPr bwMode="auto">
            <a:xfrm>
              <a:off x="3090605" y="1764277"/>
              <a:ext cx="645954" cy="670306"/>
            </a:xfrm>
            <a:custGeom>
              <a:avLst/>
              <a:gdLst>
                <a:gd name="T0" fmla="*/ 112 w 397"/>
                <a:gd name="T1" fmla="*/ 412 h 412"/>
                <a:gd name="T2" fmla="*/ 40 w 397"/>
                <a:gd name="T3" fmla="*/ 382 h 412"/>
                <a:gd name="T4" fmla="*/ 40 w 397"/>
                <a:gd name="T5" fmla="*/ 238 h 412"/>
                <a:gd name="T6" fmla="*/ 249 w 397"/>
                <a:gd name="T7" fmla="*/ 29 h 412"/>
                <a:gd name="T8" fmla="*/ 354 w 397"/>
                <a:gd name="T9" fmla="*/ 29 h 412"/>
                <a:gd name="T10" fmla="*/ 376 w 397"/>
                <a:gd name="T11" fmla="*/ 82 h 412"/>
                <a:gd name="T12" fmla="*/ 355 w 397"/>
                <a:gd name="T13" fmla="*/ 134 h 412"/>
                <a:gd name="T14" fmla="*/ 162 w 397"/>
                <a:gd name="T15" fmla="*/ 327 h 412"/>
                <a:gd name="T16" fmla="*/ 159 w 397"/>
                <a:gd name="T17" fmla="*/ 329 h 412"/>
                <a:gd name="T18" fmla="*/ 100 w 397"/>
                <a:gd name="T19" fmla="*/ 329 h 412"/>
                <a:gd name="T20" fmla="*/ 99 w 397"/>
                <a:gd name="T21" fmla="*/ 329 h 412"/>
                <a:gd name="T22" fmla="*/ 87 w 397"/>
                <a:gd name="T23" fmla="*/ 299 h 412"/>
                <a:gd name="T24" fmla="*/ 100 w 397"/>
                <a:gd name="T25" fmla="*/ 269 h 412"/>
                <a:gd name="T26" fmla="*/ 200 w 397"/>
                <a:gd name="T27" fmla="*/ 169 h 412"/>
                <a:gd name="T28" fmla="*/ 214 w 397"/>
                <a:gd name="T29" fmla="*/ 169 h 412"/>
                <a:gd name="T30" fmla="*/ 214 w 397"/>
                <a:gd name="T31" fmla="*/ 183 h 412"/>
                <a:gd name="T32" fmla="*/ 114 w 397"/>
                <a:gd name="T33" fmla="*/ 284 h 412"/>
                <a:gd name="T34" fmla="*/ 107 w 397"/>
                <a:gd name="T35" fmla="*/ 299 h 412"/>
                <a:gd name="T36" fmla="*/ 114 w 397"/>
                <a:gd name="T37" fmla="*/ 315 h 412"/>
                <a:gd name="T38" fmla="*/ 114 w 397"/>
                <a:gd name="T39" fmla="*/ 315 h 412"/>
                <a:gd name="T40" fmla="*/ 145 w 397"/>
                <a:gd name="T41" fmla="*/ 315 h 412"/>
                <a:gd name="T42" fmla="*/ 340 w 397"/>
                <a:gd name="T43" fmla="*/ 120 h 412"/>
                <a:gd name="T44" fmla="*/ 356 w 397"/>
                <a:gd name="T45" fmla="*/ 82 h 412"/>
                <a:gd name="T46" fmla="*/ 340 w 397"/>
                <a:gd name="T47" fmla="*/ 43 h 412"/>
                <a:gd name="T48" fmla="*/ 263 w 397"/>
                <a:gd name="T49" fmla="*/ 43 h 412"/>
                <a:gd name="T50" fmla="*/ 54 w 397"/>
                <a:gd name="T51" fmla="*/ 252 h 412"/>
                <a:gd name="T52" fmla="*/ 54 w 397"/>
                <a:gd name="T53" fmla="*/ 368 h 412"/>
                <a:gd name="T54" fmla="*/ 170 w 397"/>
                <a:gd name="T55" fmla="*/ 368 h 412"/>
                <a:gd name="T56" fmla="*/ 379 w 397"/>
                <a:gd name="T57" fmla="*/ 159 h 412"/>
                <a:gd name="T58" fmla="*/ 393 w 397"/>
                <a:gd name="T59" fmla="*/ 159 h 412"/>
                <a:gd name="T60" fmla="*/ 393 w 397"/>
                <a:gd name="T61" fmla="*/ 173 h 412"/>
                <a:gd name="T62" fmla="*/ 184 w 397"/>
                <a:gd name="T63" fmla="*/ 382 h 412"/>
                <a:gd name="T64" fmla="*/ 112 w 397"/>
                <a:gd name="T65" fmla="*/ 41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7" h="412">
                  <a:moveTo>
                    <a:pt x="112" y="412"/>
                  </a:moveTo>
                  <a:cubicBezTo>
                    <a:pt x="86" y="412"/>
                    <a:pt x="60" y="402"/>
                    <a:pt x="40" y="382"/>
                  </a:cubicBezTo>
                  <a:cubicBezTo>
                    <a:pt x="0" y="342"/>
                    <a:pt x="0" y="278"/>
                    <a:pt x="40" y="238"/>
                  </a:cubicBezTo>
                  <a:cubicBezTo>
                    <a:pt x="249" y="29"/>
                    <a:pt x="249" y="29"/>
                    <a:pt x="249" y="29"/>
                  </a:cubicBezTo>
                  <a:cubicBezTo>
                    <a:pt x="278" y="0"/>
                    <a:pt x="325" y="0"/>
                    <a:pt x="354" y="29"/>
                  </a:cubicBezTo>
                  <a:cubicBezTo>
                    <a:pt x="369" y="43"/>
                    <a:pt x="376" y="62"/>
                    <a:pt x="376" y="82"/>
                  </a:cubicBezTo>
                  <a:cubicBezTo>
                    <a:pt x="376" y="101"/>
                    <a:pt x="369" y="120"/>
                    <a:pt x="355" y="134"/>
                  </a:cubicBezTo>
                  <a:cubicBezTo>
                    <a:pt x="162" y="327"/>
                    <a:pt x="162" y="327"/>
                    <a:pt x="162" y="327"/>
                  </a:cubicBezTo>
                  <a:cubicBezTo>
                    <a:pt x="159" y="329"/>
                    <a:pt x="159" y="329"/>
                    <a:pt x="159" y="329"/>
                  </a:cubicBezTo>
                  <a:cubicBezTo>
                    <a:pt x="143" y="346"/>
                    <a:pt x="116" y="345"/>
                    <a:pt x="100" y="329"/>
                  </a:cubicBezTo>
                  <a:cubicBezTo>
                    <a:pt x="99" y="329"/>
                    <a:pt x="99" y="329"/>
                    <a:pt x="99" y="329"/>
                  </a:cubicBezTo>
                  <a:cubicBezTo>
                    <a:pt x="92" y="321"/>
                    <a:pt x="87" y="310"/>
                    <a:pt x="87" y="299"/>
                  </a:cubicBezTo>
                  <a:cubicBezTo>
                    <a:pt x="87" y="288"/>
                    <a:pt x="92" y="277"/>
                    <a:pt x="100" y="269"/>
                  </a:cubicBezTo>
                  <a:cubicBezTo>
                    <a:pt x="200" y="169"/>
                    <a:pt x="200" y="169"/>
                    <a:pt x="200" y="169"/>
                  </a:cubicBezTo>
                  <a:cubicBezTo>
                    <a:pt x="204" y="165"/>
                    <a:pt x="210" y="165"/>
                    <a:pt x="214" y="169"/>
                  </a:cubicBezTo>
                  <a:cubicBezTo>
                    <a:pt x="218" y="173"/>
                    <a:pt x="218" y="179"/>
                    <a:pt x="214" y="183"/>
                  </a:cubicBezTo>
                  <a:cubicBezTo>
                    <a:pt x="114" y="284"/>
                    <a:pt x="114" y="284"/>
                    <a:pt x="114" y="284"/>
                  </a:cubicBezTo>
                  <a:cubicBezTo>
                    <a:pt x="110" y="288"/>
                    <a:pt x="107" y="293"/>
                    <a:pt x="107" y="299"/>
                  </a:cubicBezTo>
                  <a:cubicBezTo>
                    <a:pt x="107" y="305"/>
                    <a:pt x="110" y="311"/>
                    <a:pt x="114" y="315"/>
                  </a:cubicBezTo>
                  <a:cubicBezTo>
                    <a:pt x="114" y="315"/>
                    <a:pt x="114" y="315"/>
                    <a:pt x="114" y="315"/>
                  </a:cubicBezTo>
                  <a:cubicBezTo>
                    <a:pt x="123" y="324"/>
                    <a:pt x="136" y="324"/>
                    <a:pt x="145" y="315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51" y="110"/>
                    <a:pt x="356" y="96"/>
                    <a:pt x="356" y="82"/>
                  </a:cubicBezTo>
                  <a:cubicBezTo>
                    <a:pt x="356" y="67"/>
                    <a:pt x="351" y="53"/>
                    <a:pt x="340" y="43"/>
                  </a:cubicBezTo>
                  <a:cubicBezTo>
                    <a:pt x="319" y="22"/>
                    <a:pt x="285" y="22"/>
                    <a:pt x="263" y="43"/>
                  </a:cubicBezTo>
                  <a:cubicBezTo>
                    <a:pt x="54" y="252"/>
                    <a:pt x="54" y="252"/>
                    <a:pt x="54" y="252"/>
                  </a:cubicBezTo>
                  <a:cubicBezTo>
                    <a:pt x="22" y="284"/>
                    <a:pt x="22" y="336"/>
                    <a:pt x="54" y="368"/>
                  </a:cubicBezTo>
                  <a:cubicBezTo>
                    <a:pt x="86" y="400"/>
                    <a:pt x="138" y="400"/>
                    <a:pt x="170" y="368"/>
                  </a:cubicBezTo>
                  <a:cubicBezTo>
                    <a:pt x="379" y="159"/>
                    <a:pt x="379" y="159"/>
                    <a:pt x="379" y="159"/>
                  </a:cubicBezTo>
                  <a:cubicBezTo>
                    <a:pt x="383" y="155"/>
                    <a:pt x="389" y="155"/>
                    <a:pt x="393" y="159"/>
                  </a:cubicBezTo>
                  <a:cubicBezTo>
                    <a:pt x="397" y="162"/>
                    <a:pt x="397" y="169"/>
                    <a:pt x="393" y="173"/>
                  </a:cubicBezTo>
                  <a:cubicBezTo>
                    <a:pt x="184" y="382"/>
                    <a:pt x="184" y="382"/>
                    <a:pt x="184" y="382"/>
                  </a:cubicBezTo>
                  <a:cubicBezTo>
                    <a:pt x="164" y="402"/>
                    <a:pt x="138" y="412"/>
                    <a:pt x="112" y="4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91" name="组合 190"/>
            <p:cNvGrpSpPr/>
            <p:nvPr/>
          </p:nvGrpSpPr>
          <p:grpSpPr>
            <a:xfrm>
              <a:off x="4232561" y="1784783"/>
              <a:ext cx="634420" cy="638265"/>
              <a:chOff x="4232561" y="1784783"/>
              <a:chExt cx="634420" cy="638265"/>
            </a:xfrm>
          </p:grpSpPr>
          <p:sp>
            <p:nvSpPr>
              <p:cNvPr id="29" name="Freeform 36"/>
              <p:cNvSpPr>
                <a:spLocks noEditPoints="1"/>
              </p:cNvSpPr>
              <p:nvPr/>
            </p:nvSpPr>
            <p:spPr bwMode="auto">
              <a:xfrm>
                <a:off x="4232561" y="1784783"/>
                <a:ext cx="634420" cy="638265"/>
              </a:xfrm>
              <a:custGeom>
                <a:avLst/>
                <a:gdLst>
                  <a:gd name="T0" fmla="*/ 245 w 390"/>
                  <a:gd name="T1" fmla="*/ 392 h 392"/>
                  <a:gd name="T2" fmla="*/ 235 w 390"/>
                  <a:gd name="T3" fmla="*/ 386 h 392"/>
                  <a:gd name="T4" fmla="*/ 161 w 390"/>
                  <a:gd name="T5" fmla="*/ 228 h 392"/>
                  <a:gd name="T6" fmla="*/ 6 w 390"/>
                  <a:gd name="T7" fmla="*/ 157 h 392"/>
                  <a:gd name="T8" fmla="*/ 0 w 390"/>
                  <a:gd name="T9" fmla="*/ 148 h 392"/>
                  <a:gd name="T10" fmla="*/ 7 w 390"/>
                  <a:gd name="T11" fmla="*/ 139 h 392"/>
                  <a:gd name="T12" fmla="*/ 375 w 390"/>
                  <a:gd name="T13" fmla="*/ 1 h 392"/>
                  <a:gd name="T14" fmla="*/ 386 w 390"/>
                  <a:gd name="T15" fmla="*/ 3 h 392"/>
                  <a:gd name="T16" fmla="*/ 388 w 390"/>
                  <a:gd name="T17" fmla="*/ 14 h 392"/>
                  <a:gd name="T18" fmla="*/ 254 w 390"/>
                  <a:gd name="T19" fmla="*/ 385 h 392"/>
                  <a:gd name="T20" fmla="*/ 245 w 390"/>
                  <a:gd name="T21" fmla="*/ 392 h 392"/>
                  <a:gd name="T22" fmla="*/ 245 w 390"/>
                  <a:gd name="T23" fmla="*/ 392 h 392"/>
                  <a:gd name="T24" fmla="*/ 36 w 390"/>
                  <a:gd name="T25" fmla="*/ 149 h 392"/>
                  <a:gd name="T26" fmla="*/ 173 w 390"/>
                  <a:gd name="T27" fmla="*/ 212 h 392"/>
                  <a:gd name="T28" fmla="*/ 178 w 390"/>
                  <a:gd name="T29" fmla="*/ 216 h 392"/>
                  <a:gd name="T30" fmla="*/ 243 w 390"/>
                  <a:gd name="T31" fmla="*/ 356 h 392"/>
                  <a:gd name="T32" fmla="*/ 362 w 390"/>
                  <a:gd name="T33" fmla="*/ 27 h 392"/>
                  <a:gd name="T34" fmla="*/ 36 w 390"/>
                  <a:gd name="T35" fmla="*/ 14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0" h="392">
                    <a:moveTo>
                      <a:pt x="245" y="392"/>
                    </a:moveTo>
                    <a:cubicBezTo>
                      <a:pt x="241" y="392"/>
                      <a:pt x="237" y="390"/>
                      <a:pt x="235" y="386"/>
                    </a:cubicBezTo>
                    <a:cubicBezTo>
                      <a:pt x="161" y="228"/>
                      <a:pt x="161" y="228"/>
                      <a:pt x="161" y="228"/>
                    </a:cubicBezTo>
                    <a:cubicBezTo>
                      <a:pt x="6" y="157"/>
                      <a:pt x="6" y="157"/>
                      <a:pt x="6" y="157"/>
                    </a:cubicBezTo>
                    <a:cubicBezTo>
                      <a:pt x="3" y="155"/>
                      <a:pt x="0" y="152"/>
                      <a:pt x="0" y="148"/>
                    </a:cubicBezTo>
                    <a:cubicBezTo>
                      <a:pt x="1" y="144"/>
                      <a:pt x="3" y="140"/>
                      <a:pt x="7" y="139"/>
                    </a:cubicBezTo>
                    <a:cubicBezTo>
                      <a:pt x="375" y="1"/>
                      <a:pt x="375" y="1"/>
                      <a:pt x="375" y="1"/>
                    </a:cubicBezTo>
                    <a:cubicBezTo>
                      <a:pt x="379" y="0"/>
                      <a:pt x="383" y="1"/>
                      <a:pt x="386" y="3"/>
                    </a:cubicBezTo>
                    <a:cubicBezTo>
                      <a:pt x="389" y="6"/>
                      <a:pt x="390" y="10"/>
                      <a:pt x="388" y="14"/>
                    </a:cubicBezTo>
                    <a:cubicBezTo>
                      <a:pt x="254" y="385"/>
                      <a:pt x="254" y="385"/>
                      <a:pt x="254" y="385"/>
                    </a:cubicBezTo>
                    <a:cubicBezTo>
                      <a:pt x="253" y="389"/>
                      <a:pt x="249" y="392"/>
                      <a:pt x="245" y="392"/>
                    </a:cubicBezTo>
                    <a:cubicBezTo>
                      <a:pt x="245" y="392"/>
                      <a:pt x="245" y="392"/>
                      <a:pt x="245" y="392"/>
                    </a:cubicBezTo>
                    <a:moveTo>
                      <a:pt x="36" y="149"/>
                    </a:moveTo>
                    <a:cubicBezTo>
                      <a:pt x="173" y="212"/>
                      <a:pt x="173" y="212"/>
                      <a:pt x="173" y="212"/>
                    </a:cubicBezTo>
                    <a:cubicBezTo>
                      <a:pt x="175" y="213"/>
                      <a:pt x="177" y="214"/>
                      <a:pt x="178" y="216"/>
                    </a:cubicBezTo>
                    <a:cubicBezTo>
                      <a:pt x="243" y="356"/>
                      <a:pt x="243" y="356"/>
                      <a:pt x="243" y="356"/>
                    </a:cubicBezTo>
                    <a:cubicBezTo>
                      <a:pt x="362" y="27"/>
                      <a:pt x="362" y="27"/>
                      <a:pt x="362" y="27"/>
                    </a:cubicBezTo>
                    <a:lnTo>
                      <a:pt x="36" y="14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37"/>
              <p:cNvSpPr>
                <a:spLocks/>
              </p:cNvSpPr>
              <p:nvPr/>
            </p:nvSpPr>
            <p:spPr bwMode="auto">
              <a:xfrm>
                <a:off x="4490173" y="1784783"/>
                <a:ext cx="376807" cy="375526"/>
              </a:xfrm>
              <a:custGeom>
                <a:avLst/>
                <a:gdLst>
                  <a:gd name="T0" fmla="*/ 11 w 232"/>
                  <a:gd name="T1" fmla="*/ 231 h 231"/>
                  <a:gd name="T2" fmla="*/ 4 w 232"/>
                  <a:gd name="T3" fmla="*/ 228 h 231"/>
                  <a:gd name="T4" fmla="*/ 4 w 232"/>
                  <a:gd name="T5" fmla="*/ 214 h 231"/>
                  <a:gd name="T6" fmla="*/ 214 w 232"/>
                  <a:gd name="T7" fmla="*/ 3 h 231"/>
                  <a:gd name="T8" fmla="*/ 228 w 232"/>
                  <a:gd name="T9" fmla="*/ 3 h 231"/>
                  <a:gd name="T10" fmla="*/ 228 w 232"/>
                  <a:gd name="T11" fmla="*/ 18 h 231"/>
                  <a:gd name="T12" fmla="*/ 18 w 232"/>
                  <a:gd name="T13" fmla="*/ 228 h 231"/>
                  <a:gd name="T14" fmla="*/ 11 w 232"/>
                  <a:gd name="T15" fmla="*/ 23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2" h="231">
                    <a:moveTo>
                      <a:pt x="11" y="231"/>
                    </a:moveTo>
                    <a:cubicBezTo>
                      <a:pt x="8" y="231"/>
                      <a:pt x="5" y="230"/>
                      <a:pt x="4" y="228"/>
                    </a:cubicBezTo>
                    <a:cubicBezTo>
                      <a:pt x="0" y="224"/>
                      <a:pt x="0" y="218"/>
                      <a:pt x="4" y="214"/>
                    </a:cubicBezTo>
                    <a:cubicBezTo>
                      <a:pt x="214" y="3"/>
                      <a:pt x="214" y="3"/>
                      <a:pt x="214" y="3"/>
                    </a:cubicBezTo>
                    <a:cubicBezTo>
                      <a:pt x="218" y="0"/>
                      <a:pt x="224" y="0"/>
                      <a:pt x="228" y="3"/>
                    </a:cubicBezTo>
                    <a:cubicBezTo>
                      <a:pt x="232" y="7"/>
                      <a:pt x="232" y="14"/>
                      <a:pt x="228" y="18"/>
                    </a:cubicBezTo>
                    <a:cubicBezTo>
                      <a:pt x="18" y="228"/>
                      <a:pt x="18" y="228"/>
                      <a:pt x="18" y="228"/>
                    </a:cubicBezTo>
                    <a:cubicBezTo>
                      <a:pt x="16" y="230"/>
                      <a:pt x="13" y="231"/>
                      <a:pt x="11" y="23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7" name="组合 186"/>
            <p:cNvGrpSpPr/>
            <p:nvPr/>
          </p:nvGrpSpPr>
          <p:grpSpPr>
            <a:xfrm>
              <a:off x="732359" y="2870346"/>
              <a:ext cx="692094" cy="534451"/>
              <a:chOff x="732359" y="2870346"/>
              <a:chExt cx="692094" cy="534451"/>
            </a:xfrm>
          </p:grpSpPr>
          <p:sp>
            <p:nvSpPr>
              <p:cNvPr id="31" name="Freeform 38"/>
              <p:cNvSpPr>
                <a:spLocks noEditPoints="1"/>
              </p:cNvSpPr>
              <p:nvPr/>
            </p:nvSpPr>
            <p:spPr bwMode="auto">
              <a:xfrm>
                <a:off x="732359" y="2870346"/>
                <a:ext cx="692094" cy="534451"/>
              </a:xfrm>
              <a:custGeom>
                <a:avLst/>
                <a:gdLst>
                  <a:gd name="T0" fmla="*/ 405 w 426"/>
                  <a:gd name="T1" fmla="*/ 328 h 328"/>
                  <a:gd name="T2" fmla="*/ 22 w 426"/>
                  <a:gd name="T3" fmla="*/ 328 h 328"/>
                  <a:gd name="T4" fmla="*/ 0 w 426"/>
                  <a:gd name="T5" fmla="*/ 306 h 328"/>
                  <a:gd name="T6" fmla="*/ 0 w 426"/>
                  <a:gd name="T7" fmla="*/ 52 h 328"/>
                  <a:gd name="T8" fmla="*/ 22 w 426"/>
                  <a:gd name="T9" fmla="*/ 31 h 328"/>
                  <a:gd name="T10" fmla="*/ 126 w 426"/>
                  <a:gd name="T11" fmla="*/ 31 h 328"/>
                  <a:gd name="T12" fmla="*/ 137 w 426"/>
                  <a:gd name="T13" fmla="*/ 25 h 328"/>
                  <a:gd name="T14" fmla="*/ 149 w 426"/>
                  <a:gd name="T15" fmla="*/ 12 h 328"/>
                  <a:gd name="T16" fmla="*/ 175 w 426"/>
                  <a:gd name="T17" fmla="*/ 0 h 328"/>
                  <a:gd name="T18" fmla="*/ 250 w 426"/>
                  <a:gd name="T19" fmla="*/ 0 h 328"/>
                  <a:gd name="T20" fmla="*/ 277 w 426"/>
                  <a:gd name="T21" fmla="*/ 12 h 328"/>
                  <a:gd name="T22" fmla="*/ 288 w 426"/>
                  <a:gd name="T23" fmla="*/ 25 h 328"/>
                  <a:gd name="T24" fmla="*/ 300 w 426"/>
                  <a:gd name="T25" fmla="*/ 31 h 328"/>
                  <a:gd name="T26" fmla="*/ 405 w 426"/>
                  <a:gd name="T27" fmla="*/ 31 h 328"/>
                  <a:gd name="T28" fmla="*/ 426 w 426"/>
                  <a:gd name="T29" fmla="*/ 52 h 328"/>
                  <a:gd name="T30" fmla="*/ 426 w 426"/>
                  <a:gd name="T31" fmla="*/ 306 h 328"/>
                  <a:gd name="T32" fmla="*/ 405 w 426"/>
                  <a:gd name="T33" fmla="*/ 328 h 328"/>
                  <a:gd name="T34" fmla="*/ 22 w 426"/>
                  <a:gd name="T35" fmla="*/ 51 h 328"/>
                  <a:gd name="T36" fmla="*/ 20 w 426"/>
                  <a:gd name="T37" fmla="*/ 52 h 328"/>
                  <a:gd name="T38" fmla="*/ 20 w 426"/>
                  <a:gd name="T39" fmla="*/ 306 h 328"/>
                  <a:gd name="T40" fmla="*/ 22 w 426"/>
                  <a:gd name="T41" fmla="*/ 308 h 328"/>
                  <a:gd name="T42" fmla="*/ 405 w 426"/>
                  <a:gd name="T43" fmla="*/ 308 h 328"/>
                  <a:gd name="T44" fmla="*/ 406 w 426"/>
                  <a:gd name="T45" fmla="*/ 306 h 328"/>
                  <a:gd name="T46" fmla="*/ 406 w 426"/>
                  <a:gd name="T47" fmla="*/ 52 h 328"/>
                  <a:gd name="T48" fmla="*/ 405 w 426"/>
                  <a:gd name="T49" fmla="*/ 51 h 328"/>
                  <a:gd name="T50" fmla="*/ 300 w 426"/>
                  <a:gd name="T51" fmla="*/ 51 h 328"/>
                  <a:gd name="T52" fmla="*/ 273 w 426"/>
                  <a:gd name="T53" fmla="*/ 39 h 328"/>
                  <a:gd name="T54" fmla="*/ 262 w 426"/>
                  <a:gd name="T55" fmla="*/ 25 h 328"/>
                  <a:gd name="T56" fmla="*/ 250 w 426"/>
                  <a:gd name="T57" fmla="*/ 20 h 328"/>
                  <a:gd name="T58" fmla="*/ 175 w 426"/>
                  <a:gd name="T59" fmla="*/ 20 h 328"/>
                  <a:gd name="T60" fmla="*/ 164 w 426"/>
                  <a:gd name="T61" fmla="*/ 25 h 328"/>
                  <a:gd name="T62" fmla="*/ 152 w 426"/>
                  <a:gd name="T63" fmla="*/ 39 h 328"/>
                  <a:gd name="T64" fmla="*/ 126 w 426"/>
                  <a:gd name="T65" fmla="*/ 51 h 328"/>
                  <a:gd name="T66" fmla="*/ 22 w 426"/>
                  <a:gd name="T67" fmla="*/ 51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6" h="328">
                    <a:moveTo>
                      <a:pt x="405" y="328"/>
                    </a:moveTo>
                    <a:cubicBezTo>
                      <a:pt x="22" y="328"/>
                      <a:pt x="22" y="328"/>
                      <a:pt x="22" y="328"/>
                    </a:cubicBezTo>
                    <a:cubicBezTo>
                      <a:pt x="10" y="328"/>
                      <a:pt x="0" y="318"/>
                      <a:pt x="0" y="306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40"/>
                      <a:pt x="10" y="31"/>
                      <a:pt x="22" y="31"/>
                    </a:cubicBezTo>
                    <a:cubicBezTo>
                      <a:pt x="126" y="31"/>
                      <a:pt x="126" y="31"/>
                      <a:pt x="126" y="31"/>
                    </a:cubicBezTo>
                    <a:cubicBezTo>
                      <a:pt x="129" y="31"/>
                      <a:pt x="135" y="28"/>
                      <a:pt x="137" y="25"/>
                    </a:cubicBezTo>
                    <a:cubicBezTo>
                      <a:pt x="149" y="12"/>
                      <a:pt x="149" y="12"/>
                      <a:pt x="149" y="12"/>
                    </a:cubicBezTo>
                    <a:cubicBezTo>
                      <a:pt x="155" y="5"/>
                      <a:pt x="166" y="0"/>
                      <a:pt x="175" y="0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259" y="0"/>
                      <a:pt x="271" y="5"/>
                      <a:pt x="277" y="12"/>
                    </a:cubicBezTo>
                    <a:cubicBezTo>
                      <a:pt x="288" y="25"/>
                      <a:pt x="288" y="25"/>
                      <a:pt x="288" y="25"/>
                    </a:cubicBezTo>
                    <a:cubicBezTo>
                      <a:pt x="290" y="28"/>
                      <a:pt x="296" y="31"/>
                      <a:pt x="300" y="31"/>
                    </a:cubicBezTo>
                    <a:cubicBezTo>
                      <a:pt x="405" y="31"/>
                      <a:pt x="405" y="31"/>
                      <a:pt x="405" y="31"/>
                    </a:cubicBezTo>
                    <a:cubicBezTo>
                      <a:pt x="417" y="31"/>
                      <a:pt x="426" y="40"/>
                      <a:pt x="426" y="52"/>
                    </a:cubicBezTo>
                    <a:cubicBezTo>
                      <a:pt x="426" y="306"/>
                      <a:pt x="426" y="306"/>
                      <a:pt x="426" y="306"/>
                    </a:cubicBezTo>
                    <a:cubicBezTo>
                      <a:pt x="426" y="318"/>
                      <a:pt x="417" y="328"/>
                      <a:pt x="405" y="328"/>
                    </a:cubicBezTo>
                    <a:moveTo>
                      <a:pt x="22" y="51"/>
                    </a:moveTo>
                    <a:cubicBezTo>
                      <a:pt x="21" y="51"/>
                      <a:pt x="20" y="51"/>
                      <a:pt x="20" y="52"/>
                    </a:cubicBezTo>
                    <a:cubicBezTo>
                      <a:pt x="20" y="306"/>
                      <a:pt x="20" y="306"/>
                      <a:pt x="20" y="306"/>
                    </a:cubicBezTo>
                    <a:cubicBezTo>
                      <a:pt x="20" y="307"/>
                      <a:pt x="21" y="308"/>
                      <a:pt x="22" y="308"/>
                    </a:cubicBezTo>
                    <a:cubicBezTo>
                      <a:pt x="405" y="308"/>
                      <a:pt x="405" y="308"/>
                      <a:pt x="405" y="308"/>
                    </a:cubicBezTo>
                    <a:cubicBezTo>
                      <a:pt x="406" y="308"/>
                      <a:pt x="406" y="307"/>
                      <a:pt x="406" y="306"/>
                    </a:cubicBezTo>
                    <a:cubicBezTo>
                      <a:pt x="406" y="52"/>
                      <a:pt x="406" y="52"/>
                      <a:pt x="406" y="52"/>
                    </a:cubicBezTo>
                    <a:cubicBezTo>
                      <a:pt x="406" y="51"/>
                      <a:pt x="406" y="51"/>
                      <a:pt x="405" y="51"/>
                    </a:cubicBezTo>
                    <a:cubicBezTo>
                      <a:pt x="300" y="51"/>
                      <a:pt x="300" y="51"/>
                      <a:pt x="300" y="51"/>
                    </a:cubicBezTo>
                    <a:cubicBezTo>
                      <a:pt x="291" y="51"/>
                      <a:pt x="279" y="45"/>
                      <a:pt x="273" y="39"/>
                    </a:cubicBezTo>
                    <a:cubicBezTo>
                      <a:pt x="262" y="25"/>
                      <a:pt x="262" y="25"/>
                      <a:pt x="262" y="25"/>
                    </a:cubicBezTo>
                    <a:cubicBezTo>
                      <a:pt x="259" y="23"/>
                      <a:pt x="254" y="20"/>
                      <a:pt x="250" y="20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2" y="20"/>
                      <a:pt x="166" y="23"/>
                      <a:pt x="164" y="25"/>
                    </a:cubicBezTo>
                    <a:cubicBezTo>
                      <a:pt x="152" y="39"/>
                      <a:pt x="152" y="39"/>
                      <a:pt x="152" y="39"/>
                    </a:cubicBezTo>
                    <a:cubicBezTo>
                      <a:pt x="146" y="45"/>
                      <a:pt x="135" y="51"/>
                      <a:pt x="126" y="51"/>
                    </a:cubicBezTo>
                    <a:lnTo>
                      <a:pt x="22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Freeform 39"/>
              <p:cNvSpPr>
                <a:spLocks noEditPoints="1"/>
              </p:cNvSpPr>
              <p:nvPr/>
            </p:nvSpPr>
            <p:spPr bwMode="auto">
              <a:xfrm>
                <a:off x="915636" y="3006202"/>
                <a:ext cx="325541" cy="325541"/>
              </a:xfrm>
              <a:custGeom>
                <a:avLst/>
                <a:gdLst>
                  <a:gd name="T0" fmla="*/ 100 w 200"/>
                  <a:gd name="T1" fmla="*/ 200 h 200"/>
                  <a:gd name="T2" fmla="*/ 0 w 200"/>
                  <a:gd name="T3" fmla="*/ 100 h 200"/>
                  <a:gd name="T4" fmla="*/ 100 w 200"/>
                  <a:gd name="T5" fmla="*/ 0 h 200"/>
                  <a:gd name="T6" fmla="*/ 200 w 200"/>
                  <a:gd name="T7" fmla="*/ 100 h 200"/>
                  <a:gd name="T8" fmla="*/ 100 w 200"/>
                  <a:gd name="T9" fmla="*/ 200 h 200"/>
                  <a:gd name="T10" fmla="*/ 100 w 200"/>
                  <a:gd name="T11" fmla="*/ 20 h 200"/>
                  <a:gd name="T12" fmla="*/ 20 w 200"/>
                  <a:gd name="T13" fmla="*/ 100 h 200"/>
                  <a:gd name="T14" fmla="*/ 100 w 200"/>
                  <a:gd name="T15" fmla="*/ 180 h 200"/>
                  <a:gd name="T16" fmla="*/ 180 w 200"/>
                  <a:gd name="T17" fmla="*/ 100 h 200"/>
                  <a:gd name="T18" fmla="*/ 100 w 200"/>
                  <a:gd name="T19" fmla="*/ 2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0" h="200">
                    <a:moveTo>
                      <a:pt x="100" y="200"/>
                    </a:moveTo>
                    <a:cubicBezTo>
                      <a:pt x="45" y="200"/>
                      <a:pt x="0" y="155"/>
                      <a:pt x="0" y="100"/>
                    </a:cubicBezTo>
                    <a:cubicBezTo>
                      <a:pt x="0" y="45"/>
                      <a:pt x="45" y="0"/>
                      <a:pt x="100" y="0"/>
                    </a:cubicBezTo>
                    <a:cubicBezTo>
                      <a:pt x="155" y="0"/>
                      <a:pt x="200" y="45"/>
                      <a:pt x="200" y="100"/>
                    </a:cubicBezTo>
                    <a:cubicBezTo>
                      <a:pt x="200" y="155"/>
                      <a:pt x="155" y="200"/>
                      <a:pt x="100" y="200"/>
                    </a:cubicBezTo>
                    <a:moveTo>
                      <a:pt x="100" y="20"/>
                    </a:moveTo>
                    <a:cubicBezTo>
                      <a:pt x="56" y="20"/>
                      <a:pt x="20" y="56"/>
                      <a:pt x="20" y="100"/>
                    </a:cubicBezTo>
                    <a:cubicBezTo>
                      <a:pt x="20" y="144"/>
                      <a:pt x="56" y="180"/>
                      <a:pt x="100" y="180"/>
                    </a:cubicBezTo>
                    <a:cubicBezTo>
                      <a:pt x="144" y="180"/>
                      <a:pt x="180" y="144"/>
                      <a:pt x="180" y="100"/>
                    </a:cubicBezTo>
                    <a:cubicBezTo>
                      <a:pt x="180" y="56"/>
                      <a:pt x="144" y="20"/>
                      <a:pt x="10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40"/>
              <p:cNvSpPr>
                <a:spLocks/>
              </p:cNvSpPr>
              <p:nvPr/>
            </p:nvSpPr>
            <p:spPr bwMode="auto">
              <a:xfrm>
                <a:off x="1296287" y="3156156"/>
                <a:ext cx="124321" cy="32042"/>
              </a:xfrm>
              <a:custGeom>
                <a:avLst/>
                <a:gdLst>
                  <a:gd name="T0" fmla="*/ 66 w 76"/>
                  <a:gd name="T1" fmla="*/ 20 h 20"/>
                  <a:gd name="T2" fmla="*/ 10 w 76"/>
                  <a:gd name="T3" fmla="*/ 20 h 20"/>
                  <a:gd name="T4" fmla="*/ 0 w 76"/>
                  <a:gd name="T5" fmla="*/ 10 h 20"/>
                  <a:gd name="T6" fmla="*/ 10 w 76"/>
                  <a:gd name="T7" fmla="*/ 0 h 20"/>
                  <a:gd name="T8" fmla="*/ 66 w 76"/>
                  <a:gd name="T9" fmla="*/ 0 h 20"/>
                  <a:gd name="T10" fmla="*/ 76 w 76"/>
                  <a:gd name="T11" fmla="*/ 10 h 20"/>
                  <a:gd name="T12" fmla="*/ 66 w 76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20">
                    <a:moveTo>
                      <a:pt x="6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4" y="20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72" y="0"/>
                      <a:pt x="76" y="5"/>
                      <a:pt x="76" y="10"/>
                    </a:cubicBezTo>
                    <a:cubicBezTo>
                      <a:pt x="76" y="16"/>
                      <a:pt x="72" y="20"/>
                      <a:pt x="66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41"/>
              <p:cNvSpPr>
                <a:spLocks/>
              </p:cNvSpPr>
              <p:nvPr/>
            </p:nvSpPr>
            <p:spPr bwMode="auto">
              <a:xfrm>
                <a:off x="738768" y="3156156"/>
                <a:ext cx="129448" cy="32042"/>
              </a:xfrm>
              <a:custGeom>
                <a:avLst/>
                <a:gdLst>
                  <a:gd name="T0" fmla="*/ 70 w 80"/>
                  <a:gd name="T1" fmla="*/ 20 h 20"/>
                  <a:gd name="T2" fmla="*/ 10 w 80"/>
                  <a:gd name="T3" fmla="*/ 20 h 20"/>
                  <a:gd name="T4" fmla="*/ 0 w 80"/>
                  <a:gd name="T5" fmla="*/ 10 h 20"/>
                  <a:gd name="T6" fmla="*/ 10 w 80"/>
                  <a:gd name="T7" fmla="*/ 0 h 20"/>
                  <a:gd name="T8" fmla="*/ 70 w 80"/>
                  <a:gd name="T9" fmla="*/ 0 h 20"/>
                  <a:gd name="T10" fmla="*/ 80 w 80"/>
                  <a:gd name="T11" fmla="*/ 10 h 20"/>
                  <a:gd name="T12" fmla="*/ 70 w 80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20">
                    <a:moveTo>
                      <a:pt x="70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4" y="20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5" y="0"/>
                      <a:pt x="80" y="5"/>
                      <a:pt x="80" y="10"/>
                    </a:cubicBezTo>
                    <a:cubicBezTo>
                      <a:pt x="80" y="16"/>
                      <a:pt x="75" y="20"/>
                      <a:pt x="7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Freeform 42"/>
              <p:cNvSpPr>
                <a:spLocks noEditPoints="1"/>
              </p:cNvSpPr>
              <p:nvPr/>
            </p:nvSpPr>
            <p:spPr bwMode="auto">
              <a:xfrm>
                <a:off x="981000" y="3071567"/>
                <a:ext cx="196094" cy="194812"/>
              </a:xfrm>
              <a:custGeom>
                <a:avLst/>
                <a:gdLst>
                  <a:gd name="T0" fmla="*/ 60 w 121"/>
                  <a:gd name="T1" fmla="*/ 120 h 120"/>
                  <a:gd name="T2" fmla="*/ 0 w 121"/>
                  <a:gd name="T3" fmla="*/ 60 h 120"/>
                  <a:gd name="T4" fmla="*/ 60 w 121"/>
                  <a:gd name="T5" fmla="*/ 0 h 120"/>
                  <a:gd name="T6" fmla="*/ 121 w 121"/>
                  <a:gd name="T7" fmla="*/ 60 h 120"/>
                  <a:gd name="T8" fmla="*/ 60 w 121"/>
                  <a:gd name="T9" fmla="*/ 120 h 120"/>
                  <a:gd name="T10" fmla="*/ 60 w 121"/>
                  <a:gd name="T11" fmla="*/ 20 h 120"/>
                  <a:gd name="T12" fmla="*/ 20 w 121"/>
                  <a:gd name="T13" fmla="*/ 60 h 120"/>
                  <a:gd name="T14" fmla="*/ 60 w 121"/>
                  <a:gd name="T15" fmla="*/ 100 h 120"/>
                  <a:gd name="T16" fmla="*/ 101 w 121"/>
                  <a:gd name="T17" fmla="*/ 60 h 120"/>
                  <a:gd name="T18" fmla="*/ 60 w 121"/>
                  <a:gd name="T1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1" h="120">
                    <a:moveTo>
                      <a:pt x="60" y="120"/>
                    </a:moveTo>
                    <a:cubicBezTo>
                      <a:pt x="27" y="120"/>
                      <a:pt x="0" y="93"/>
                      <a:pt x="0" y="60"/>
                    </a:cubicBezTo>
                    <a:cubicBezTo>
                      <a:pt x="0" y="27"/>
                      <a:pt x="27" y="0"/>
                      <a:pt x="60" y="0"/>
                    </a:cubicBezTo>
                    <a:cubicBezTo>
                      <a:pt x="94" y="0"/>
                      <a:pt x="121" y="27"/>
                      <a:pt x="121" y="60"/>
                    </a:cubicBezTo>
                    <a:cubicBezTo>
                      <a:pt x="121" y="93"/>
                      <a:pt x="94" y="120"/>
                      <a:pt x="60" y="120"/>
                    </a:cubicBezTo>
                    <a:moveTo>
                      <a:pt x="60" y="20"/>
                    </a:moveTo>
                    <a:cubicBezTo>
                      <a:pt x="38" y="20"/>
                      <a:pt x="20" y="38"/>
                      <a:pt x="20" y="60"/>
                    </a:cubicBezTo>
                    <a:cubicBezTo>
                      <a:pt x="20" y="82"/>
                      <a:pt x="38" y="100"/>
                      <a:pt x="60" y="100"/>
                    </a:cubicBezTo>
                    <a:cubicBezTo>
                      <a:pt x="82" y="100"/>
                      <a:pt x="101" y="82"/>
                      <a:pt x="101" y="60"/>
                    </a:cubicBezTo>
                    <a:cubicBezTo>
                      <a:pt x="101" y="38"/>
                      <a:pt x="82" y="20"/>
                      <a:pt x="6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6" name="组合 185"/>
            <p:cNvGrpSpPr/>
            <p:nvPr/>
          </p:nvGrpSpPr>
          <p:grpSpPr>
            <a:xfrm>
              <a:off x="1971720" y="2748589"/>
              <a:ext cx="570337" cy="777966"/>
              <a:chOff x="1971720" y="2748589"/>
              <a:chExt cx="570337" cy="777966"/>
            </a:xfrm>
          </p:grpSpPr>
          <p:sp>
            <p:nvSpPr>
              <p:cNvPr id="36" name="Freeform 43"/>
              <p:cNvSpPr>
                <a:spLocks noEditPoints="1"/>
              </p:cNvSpPr>
              <p:nvPr/>
            </p:nvSpPr>
            <p:spPr bwMode="auto">
              <a:xfrm>
                <a:off x="1971720" y="2748589"/>
                <a:ext cx="570337" cy="645954"/>
              </a:xfrm>
              <a:custGeom>
                <a:avLst/>
                <a:gdLst>
                  <a:gd name="T0" fmla="*/ 351 w 351"/>
                  <a:gd name="T1" fmla="*/ 397 h 397"/>
                  <a:gd name="T2" fmla="*/ 0 w 351"/>
                  <a:gd name="T3" fmla="*/ 397 h 397"/>
                  <a:gd name="T4" fmla="*/ 9 w 351"/>
                  <a:gd name="T5" fmla="*/ 382 h 397"/>
                  <a:gd name="T6" fmla="*/ 47 w 351"/>
                  <a:gd name="T7" fmla="*/ 171 h 397"/>
                  <a:gd name="T8" fmla="*/ 167 w 351"/>
                  <a:gd name="T9" fmla="*/ 44 h 397"/>
                  <a:gd name="T10" fmla="*/ 167 w 351"/>
                  <a:gd name="T11" fmla="*/ 10 h 397"/>
                  <a:gd name="T12" fmla="*/ 177 w 351"/>
                  <a:gd name="T13" fmla="*/ 0 h 397"/>
                  <a:gd name="T14" fmla="*/ 187 w 351"/>
                  <a:gd name="T15" fmla="*/ 10 h 397"/>
                  <a:gd name="T16" fmla="*/ 187 w 351"/>
                  <a:gd name="T17" fmla="*/ 44 h 397"/>
                  <a:gd name="T18" fmla="*/ 304 w 351"/>
                  <a:gd name="T19" fmla="*/ 171 h 397"/>
                  <a:gd name="T20" fmla="*/ 341 w 351"/>
                  <a:gd name="T21" fmla="*/ 382 h 397"/>
                  <a:gd name="T22" fmla="*/ 351 w 351"/>
                  <a:gd name="T23" fmla="*/ 397 h 397"/>
                  <a:gd name="T24" fmla="*/ 34 w 351"/>
                  <a:gd name="T25" fmla="*/ 377 h 397"/>
                  <a:gd name="T26" fmla="*/ 316 w 351"/>
                  <a:gd name="T27" fmla="*/ 377 h 397"/>
                  <a:gd name="T28" fmla="*/ 284 w 351"/>
                  <a:gd name="T29" fmla="*/ 171 h 397"/>
                  <a:gd name="T30" fmla="*/ 177 w 351"/>
                  <a:gd name="T31" fmla="*/ 64 h 397"/>
                  <a:gd name="T32" fmla="*/ 174 w 351"/>
                  <a:gd name="T33" fmla="*/ 64 h 397"/>
                  <a:gd name="T34" fmla="*/ 67 w 351"/>
                  <a:gd name="T35" fmla="*/ 171 h 397"/>
                  <a:gd name="T36" fmla="*/ 34 w 351"/>
                  <a:gd name="T37" fmla="*/ 377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1" h="397">
                    <a:moveTo>
                      <a:pt x="351" y="397"/>
                    </a:moveTo>
                    <a:cubicBezTo>
                      <a:pt x="0" y="397"/>
                      <a:pt x="0" y="397"/>
                      <a:pt x="0" y="397"/>
                    </a:cubicBezTo>
                    <a:cubicBezTo>
                      <a:pt x="9" y="382"/>
                      <a:pt x="9" y="382"/>
                      <a:pt x="9" y="382"/>
                    </a:cubicBezTo>
                    <a:cubicBezTo>
                      <a:pt x="46" y="322"/>
                      <a:pt x="47" y="172"/>
                      <a:pt x="47" y="171"/>
                    </a:cubicBezTo>
                    <a:cubicBezTo>
                      <a:pt x="47" y="103"/>
                      <a:pt x="100" y="47"/>
                      <a:pt x="167" y="44"/>
                    </a:cubicBezTo>
                    <a:cubicBezTo>
                      <a:pt x="167" y="10"/>
                      <a:pt x="167" y="10"/>
                      <a:pt x="167" y="10"/>
                    </a:cubicBezTo>
                    <a:cubicBezTo>
                      <a:pt x="167" y="4"/>
                      <a:pt x="172" y="0"/>
                      <a:pt x="177" y="0"/>
                    </a:cubicBezTo>
                    <a:cubicBezTo>
                      <a:pt x="183" y="0"/>
                      <a:pt x="187" y="4"/>
                      <a:pt x="187" y="10"/>
                    </a:cubicBezTo>
                    <a:cubicBezTo>
                      <a:pt x="187" y="44"/>
                      <a:pt x="187" y="44"/>
                      <a:pt x="187" y="44"/>
                    </a:cubicBezTo>
                    <a:cubicBezTo>
                      <a:pt x="252" y="49"/>
                      <a:pt x="304" y="104"/>
                      <a:pt x="304" y="171"/>
                    </a:cubicBezTo>
                    <a:cubicBezTo>
                      <a:pt x="304" y="172"/>
                      <a:pt x="304" y="322"/>
                      <a:pt x="341" y="382"/>
                    </a:cubicBezTo>
                    <a:lnTo>
                      <a:pt x="351" y="397"/>
                    </a:lnTo>
                    <a:close/>
                    <a:moveTo>
                      <a:pt x="34" y="377"/>
                    </a:moveTo>
                    <a:cubicBezTo>
                      <a:pt x="316" y="377"/>
                      <a:pt x="316" y="377"/>
                      <a:pt x="316" y="377"/>
                    </a:cubicBezTo>
                    <a:cubicBezTo>
                      <a:pt x="284" y="307"/>
                      <a:pt x="284" y="176"/>
                      <a:pt x="284" y="171"/>
                    </a:cubicBezTo>
                    <a:cubicBezTo>
                      <a:pt x="284" y="112"/>
                      <a:pt x="236" y="64"/>
                      <a:pt x="177" y="64"/>
                    </a:cubicBezTo>
                    <a:cubicBezTo>
                      <a:pt x="174" y="64"/>
                      <a:pt x="174" y="64"/>
                      <a:pt x="174" y="64"/>
                    </a:cubicBezTo>
                    <a:cubicBezTo>
                      <a:pt x="115" y="64"/>
                      <a:pt x="67" y="112"/>
                      <a:pt x="67" y="171"/>
                    </a:cubicBezTo>
                    <a:cubicBezTo>
                      <a:pt x="67" y="176"/>
                      <a:pt x="66" y="307"/>
                      <a:pt x="34" y="37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Freeform 44"/>
              <p:cNvSpPr>
                <a:spLocks/>
              </p:cNvSpPr>
              <p:nvPr/>
            </p:nvSpPr>
            <p:spPr bwMode="auto">
              <a:xfrm>
                <a:off x="2167813" y="3422740"/>
                <a:ext cx="178151" cy="103815"/>
              </a:xfrm>
              <a:custGeom>
                <a:avLst/>
                <a:gdLst>
                  <a:gd name="T0" fmla="*/ 54 w 109"/>
                  <a:gd name="T1" fmla="*/ 64 h 64"/>
                  <a:gd name="T2" fmla="*/ 0 w 109"/>
                  <a:gd name="T3" fmla="*/ 10 h 64"/>
                  <a:gd name="T4" fmla="*/ 10 w 109"/>
                  <a:gd name="T5" fmla="*/ 0 h 64"/>
                  <a:gd name="T6" fmla="*/ 20 w 109"/>
                  <a:gd name="T7" fmla="*/ 10 h 64"/>
                  <a:gd name="T8" fmla="*/ 54 w 109"/>
                  <a:gd name="T9" fmla="*/ 44 h 64"/>
                  <a:gd name="T10" fmla="*/ 89 w 109"/>
                  <a:gd name="T11" fmla="*/ 10 h 64"/>
                  <a:gd name="T12" fmla="*/ 99 w 109"/>
                  <a:gd name="T13" fmla="*/ 0 h 64"/>
                  <a:gd name="T14" fmla="*/ 109 w 109"/>
                  <a:gd name="T15" fmla="*/ 10 h 64"/>
                  <a:gd name="T16" fmla="*/ 54 w 109"/>
                  <a:gd name="T1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9" h="64">
                    <a:moveTo>
                      <a:pt x="54" y="64"/>
                    </a:moveTo>
                    <a:cubicBezTo>
                      <a:pt x="24" y="64"/>
                      <a:pt x="0" y="40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0" y="4"/>
                      <a:pt x="20" y="10"/>
                    </a:cubicBezTo>
                    <a:cubicBezTo>
                      <a:pt x="20" y="29"/>
                      <a:pt x="35" y="44"/>
                      <a:pt x="54" y="44"/>
                    </a:cubicBezTo>
                    <a:cubicBezTo>
                      <a:pt x="73" y="44"/>
                      <a:pt x="89" y="29"/>
                      <a:pt x="89" y="10"/>
                    </a:cubicBezTo>
                    <a:cubicBezTo>
                      <a:pt x="89" y="4"/>
                      <a:pt x="93" y="0"/>
                      <a:pt x="99" y="0"/>
                    </a:cubicBezTo>
                    <a:cubicBezTo>
                      <a:pt x="104" y="0"/>
                      <a:pt x="109" y="4"/>
                      <a:pt x="109" y="10"/>
                    </a:cubicBezTo>
                    <a:cubicBezTo>
                      <a:pt x="109" y="40"/>
                      <a:pt x="84" y="64"/>
                      <a:pt x="54" y="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5" name="组合 184"/>
            <p:cNvGrpSpPr/>
            <p:nvPr/>
          </p:nvGrpSpPr>
          <p:grpSpPr>
            <a:xfrm>
              <a:off x="3114957" y="2770377"/>
              <a:ext cx="613913" cy="757459"/>
              <a:chOff x="3114957" y="2770377"/>
              <a:chExt cx="613913" cy="757459"/>
            </a:xfrm>
          </p:grpSpPr>
          <p:sp>
            <p:nvSpPr>
              <p:cNvPr id="38" name="Freeform 45"/>
              <p:cNvSpPr>
                <a:spLocks noEditPoints="1"/>
              </p:cNvSpPr>
              <p:nvPr/>
            </p:nvSpPr>
            <p:spPr bwMode="auto">
              <a:xfrm>
                <a:off x="3114957" y="2770377"/>
                <a:ext cx="613913" cy="757459"/>
              </a:xfrm>
              <a:custGeom>
                <a:avLst/>
                <a:gdLst>
                  <a:gd name="T0" fmla="*/ 176 w 377"/>
                  <a:gd name="T1" fmla="*/ 466 h 466"/>
                  <a:gd name="T2" fmla="*/ 176 w 377"/>
                  <a:gd name="T3" fmla="*/ 376 h 466"/>
                  <a:gd name="T4" fmla="*/ 0 w 377"/>
                  <a:gd name="T5" fmla="*/ 188 h 466"/>
                  <a:gd name="T6" fmla="*/ 188 w 377"/>
                  <a:gd name="T7" fmla="*/ 0 h 466"/>
                  <a:gd name="T8" fmla="*/ 377 w 377"/>
                  <a:gd name="T9" fmla="*/ 188 h 466"/>
                  <a:gd name="T10" fmla="*/ 315 w 377"/>
                  <a:gd name="T11" fmla="*/ 328 h 466"/>
                  <a:gd name="T12" fmla="*/ 176 w 377"/>
                  <a:gd name="T13" fmla="*/ 466 h 466"/>
                  <a:gd name="T14" fmla="*/ 188 w 377"/>
                  <a:gd name="T15" fmla="*/ 20 h 466"/>
                  <a:gd name="T16" fmla="*/ 20 w 377"/>
                  <a:gd name="T17" fmla="*/ 188 h 466"/>
                  <a:gd name="T18" fmla="*/ 186 w 377"/>
                  <a:gd name="T19" fmla="*/ 356 h 466"/>
                  <a:gd name="T20" fmla="*/ 196 w 377"/>
                  <a:gd name="T21" fmla="*/ 357 h 466"/>
                  <a:gd name="T22" fmla="*/ 196 w 377"/>
                  <a:gd name="T23" fmla="*/ 418 h 466"/>
                  <a:gd name="T24" fmla="*/ 301 w 377"/>
                  <a:gd name="T25" fmla="*/ 313 h 466"/>
                  <a:gd name="T26" fmla="*/ 357 w 377"/>
                  <a:gd name="T27" fmla="*/ 188 h 466"/>
                  <a:gd name="T28" fmla="*/ 188 w 377"/>
                  <a:gd name="T29" fmla="*/ 2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7" h="466">
                    <a:moveTo>
                      <a:pt x="176" y="466"/>
                    </a:moveTo>
                    <a:cubicBezTo>
                      <a:pt x="176" y="376"/>
                      <a:pt x="176" y="376"/>
                      <a:pt x="176" y="376"/>
                    </a:cubicBezTo>
                    <a:cubicBezTo>
                      <a:pt x="78" y="370"/>
                      <a:pt x="0" y="287"/>
                      <a:pt x="0" y="188"/>
                    </a:cubicBezTo>
                    <a:cubicBezTo>
                      <a:pt x="0" y="84"/>
                      <a:pt x="84" y="0"/>
                      <a:pt x="188" y="0"/>
                    </a:cubicBezTo>
                    <a:cubicBezTo>
                      <a:pt x="292" y="0"/>
                      <a:pt x="377" y="84"/>
                      <a:pt x="377" y="188"/>
                    </a:cubicBezTo>
                    <a:cubicBezTo>
                      <a:pt x="377" y="241"/>
                      <a:pt x="354" y="292"/>
                      <a:pt x="315" y="328"/>
                    </a:cubicBezTo>
                    <a:lnTo>
                      <a:pt x="176" y="466"/>
                    </a:lnTo>
                    <a:close/>
                    <a:moveTo>
                      <a:pt x="188" y="20"/>
                    </a:moveTo>
                    <a:cubicBezTo>
                      <a:pt x="95" y="20"/>
                      <a:pt x="20" y="95"/>
                      <a:pt x="20" y="188"/>
                    </a:cubicBezTo>
                    <a:cubicBezTo>
                      <a:pt x="20" y="280"/>
                      <a:pt x="94" y="355"/>
                      <a:pt x="186" y="356"/>
                    </a:cubicBezTo>
                    <a:cubicBezTo>
                      <a:pt x="196" y="357"/>
                      <a:pt x="196" y="357"/>
                      <a:pt x="196" y="357"/>
                    </a:cubicBezTo>
                    <a:cubicBezTo>
                      <a:pt x="196" y="418"/>
                      <a:pt x="196" y="418"/>
                      <a:pt x="196" y="418"/>
                    </a:cubicBezTo>
                    <a:cubicBezTo>
                      <a:pt x="301" y="313"/>
                      <a:pt x="301" y="313"/>
                      <a:pt x="301" y="313"/>
                    </a:cubicBezTo>
                    <a:cubicBezTo>
                      <a:pt x="336" y="281"/>
                      <a:pt x="357" y="236"/>
                      <a:pt x="357" y="188"/>
                    </a:cubicBezTo>
                    <a:cubicBezTo>
                      <a:pt x="357" y="95"/>
                      <a:pt x="281" y="20"/>
                      <a:pt x="188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Freeform 46"/>
              <p:cNvSpPr>
                <a:spLocks noEditPoints="1"/>
              </p:cNvSpPr>
              <p:nvPr/>
            </p:nvSpPr>
            <p:spPr bwMode="auto">
              <a:xfrm>
                <a:off x="3276446" y="2961343"/>
                <a:ext cx="290936" cy="262740"/>
              </a:xfrm>
              <a:custGeom>
                <a:avLst/>
                <a:gdLst>
                  <a:gd name="T0" fmla="*/ 89 w 179"/>
                  <a:gd name="T1" fmla="*/ 161 h 161"/>
                  <a:gd name="T2" fmla="*/ 89 w 179"/>
                  <a:gd name="T3" fmla="*/ 161 h 161"/>
                  <a:gd name="T4" fmla="*/ 82 w 179"/>
                  <a:gd name="T5" fmla="*/ 159 h 161"/>
                  <a:gd name="T6" fmla="*/ 22 w 179"/>
                  <a:gd name="T7" fmla="*/ 98 h 161"/>
                  <a:gd name="T8" fmla="*/ 0 w 179"/>
                  <a:gd name="T9" fmla="*/ 48 h 161"/>
                  <a:gd name="T10" fmla="*/ 48 w 179"/>
                  <a:gd name="T11" fmla="*/ 0 h 161"/>
                  <a:gd name="T12" fmla="*/ 89 w 179"/>
                  <a:gd name="T13" fmla="*/ 19 h 161"/>
                  <a:gd name="T14" fmla="*/ 130 w 179"/>
                  <a:gd name="T15" fmla="*/ 0 h 161"/>
                  <a:gd name="T16" fmla="*/ 179 w 179"/>
                  <a:gd name="T17" fmla="*/ 48 h 161"/>
                  <a:gd name="T18" fmla="*/ 156 w 179"/>
                  <a:gd name="T19" fmla="*/ 98 h 161"/>
                  <a:gd name="T20" fmla="*/ 96 w 179"/>
                  <a:gd name="T21" fmla="*/ 159 h 161"/>
                  <a:gd name="T22" fmla="*/ 89 w 179"/>
                  <a:gd name="T23" fmla="*/ 161 h 161"/>
                  <a:gd name="T24" fmla="*/ 48 w 179"/>
                  <a:gd name="T25" fmla="*/ 20 h 161"/>
                  <a:gd name="T26" fmla="*/ 20 w 179"/>
                  <a:gd name="T27" fmla="*/ 48 h 161"/>
                  <a:gd name="T28" fmla="*/ 37 w 179"/>
                  <a:gd name="T29" fmla="*/ 84 h 161"/>
                  <a:gd name="T30" fmla="*/ 89 w 179"/>
                  <a:gd name="T31" fmla="*/ 137 h 161"/>
                  <a:gd name="T32" fmla="*/ 142 w 179"/>
                  <a:gd name="T33" fmla="*/ 84 h 161"/>
                  <a:gd name="T34" fmla="*/ 159 w 179"/>
                  <a:gd name="T35" fmla="*/ 48 h 161"/>
                  <a:gd name="T36" fmla="*/ 130 w 179"/>
                  <a:gd name="T37" fmla="*/ 20 h 161"/>
                  <a:gd name="T38" fmla="*/ 99 w 179"/>
                  <a:gd name="T39" fmla="*/ 38 h 161"/>
                  <a:gd name="T40" fmla="*/ 97 w 179"/>
                  <a:gd name="T41" fmla="*/ 41 h 161"/>
                  <a:gd name="T42" fmla="*/ 89 w 179"/>
                  <a:gd name="T43" fmla="*/ 44 h 161"/>
                  <a:gd name="T44" fmla="*/ 82 w 179"/>
                  <a:gd name="T45" fmla="*/ 41 h 161"/>
                  <a:gd name="T46" fmla="*/ 79 w 179"/>
                  <a:gd name="T47" fmla="*/ 38 h 161"/>
                  <a:gd name="T48" fmla="*/ 48 w 179"/>
                  <a:gd name="T49" fmla="*/ 2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9" h="161">
                    <a:moveTo>
                      <a:pt x="89" y="161"/>
                    </a:moveTo>
                    <a:cubicBezTo>
                      <a:pt x="89" y="161"/>
                      <a:pt x="89" y="161"/>
                      <a:pt x="89" y="161"/>
                    </a:cubicBezTo>
                    <a:cubicBezTo>
                      <a:pt x="86" y="161"/>
                      <a:pt x="84" y="160"/>
                      <a:pt x="82" y="159"/>
                    </a:cubicBezTo>
                    <a:cubicBezTo>
                      <a:pt x="22" y="98"/>
                      <a:pt x="22" y="98"/>
                      <a:pt x="22" y="98"/>
                    </a:cubicBezTo>
                    <a:cubicBezTo>
                      <a:pt x="8" y="83"/>
                      <a:pt x="0" y="66"/>
                      <a:pt x="0" y="48"/>
                    </a:cubicBezTo>
                    <a:cubicBezTo>
                      <a:pt x="0" y="20"/>
                      <a:pt x="19" y="0"/>
                      <a:pt x="48" y="0"/>
                    </a:cubicBezTo>
                    <a:cubicBezTo>
                      <a:pt x="69" y="0"/>
                      <a:pt x="79" y="8"/>
                      <a:pt x="89" y="19"/>
                    </a:cubicBezTo>
                    <a:cubicBezTo>
                      <a:pt x="99" y="8"/>
                      <a:pt x="110" y="0"/>
                      <a:pt x="130" y="0"/>
                    </a:cubicBezTo>
                    <a:cubicBezTo>
                      <a:pt x="159" y="0"/>
                      <a:pt x="179" y="20"/>
                      <a:pt x="179" y="48"/>
                    </a:cubicBezTo>
                    <a:cubicBezTo>
                      <a:pt x="179" y="66"/>
                      <a:pt x="171" y="83"/>
                      <a:pt x="156" y="98"/>
                    </a:cubicBezTo>
                    <a:cubicBezTo>
                      <a:pt x="96" y="159"/>
                      <a:pt x="96" y="159"/>
                      <a:pt x="96" y="159"/>
                    </a:cubicBezTo>
                    <a:cubicBezTo>
                      <a:pt x="94" y="160"/>
                      <a:pt x="92" y="161"/>
                      <a:pt x="89" y="161"/>
                    </a:cubicBezTo>
                    <a:moveTo>
                      <a:pt x="48" y="20"/>
                    </a:moveTo>
                    <a:cubicBezTo>
                      <a:pt x="30" y="20"/>
                      <a:pt x="20" y="31"/>
                      <a:pt x="20" y="48"/>
                    </a:cubicBezTo>
                    <a:cubicBezTo>
                      <a:pt x="20" y="60"/>
                      <a:pt x="26" y="73"/>
                      <a:pt x="37" y="84"/>
                    </a:cubicBezTo>
                    <a:cubicBezTo>
                      <a:pt x="89" y="137"/>
                      <a:pt x="89" y="137"/>
                      <a:pt x="89" y="137"/>
                    </a:cubicBezTo>
                    <a:cubicBezTo>
                      <a:pt x="142" y="84"/>
                      <a:pt x="142" y="84"/>
                      <a:pt x="142" y="84"/>
                    </a:cubicBezTo>
                    <a:cubicBezTo>
                      <a:pt x="153" y="73"/>
                      <a:pt x="159" y="60"/>
                      <a:pt x="159" y="48"/>
                    </a:cubicBezTo>
                    <a:cubicBezTo>
                      <a:pt x="159" y="31"/>
                      <a:pt x="148" y="20"/>
                      <a:pt x="130" y="20"/>
                    </a:cubicBezTo>
                    <a:cubicBezTo>
                      <a:pt x="115" y="20"/>
                      <a:pt x="110" y="26"/>
                      <a:pt x="99" y="38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5" y="43"/>
                      <a:pt x="92" y="44"/>
                      <a:pt x="89" y="44"/>
                    </a:cubicBezTo>
                    <a:cubicBezTo>
                      <a:pt x="86" y="44"/>
                      <a:pt x="83" y="43"/>
                      <a:pt x="82" y="41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68" y="26"/>
                      <a:pt x="63" y="20"/>
                      <a:pt x="48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0" name="Freeform 47"/>
            <p:cNvSpPr>
              <a:spLocks noEditPoints="1"/>
            </p:cNvSpPr>
            <p:nvPr/>
          </p:nvSpPr>
          <p:spPr bwMode="auto">
            <a:xfrm>
              <a:off x="4172323" y="2798574"/>
              <a:ext cx="753614" cy="677996"/>
            </a:xfrm>
            <a:custGeom>
              <a:avLst/>
              <a:gdLst>
                <a:gd name="T0" fmla="*/ 232 w 463"/>
                <a:gd name="T1" fmla="*/ 416 h 416"/>
                <a:gd name="T2" fmla="*/ 232 w 463"/>
                <a:gd name="T3" fmla="*/ 416 h 416"/>
                <a:gd name="T4" fmla="*/ 224 w 463"/>
                <a:gd name="T5" fmla="*/ 413 h 416"/>
                <a:gd name="T6" fmla="*/ 58 w 463"/>
                <a:gd name="T7" fmla="*/ 244 h 416"/>
                <a:gd name="T8" fmla="*/ 0 w 463"/>
                <a:gd name="T9" fmla="*/ 118 h 416"/>
                <a:gd name="T10" fmla="*/ 116 w 463"/>
                <a:gd name="T11" fmla="*/ 0 h 416"/>
                <a:gd name="T12" fmla="*/ 232 w 463"/>
                <a:gd name="T13" fmla="*/ 64 h 416"/>
                <a:gd name="T14" fmla="*/ 347 w 463"/>
                <a:gd name="T15" fmla="*/ 0 h 416"/>
                <a:gd name="T16" fmla="*/ 463 w 463"/>
                <a:gd name="T17" fmla="*/ 118 h 416"/>
                <a:gd name="T18" fmla="*/ 405 w 463"/>
                <a:gd name="T19" fmla="*/ 244 h 416"/>
                <a:gd name="T20" fmla="*/ 239 w 463"/>
                <a:gd name="T21" fmla="*/ 413 h 416"/>
                <a:gd name="T22" fmla="*/ 232 w 463"/>
                <a:gd name="T23" fmla="*/ 416 h 416"/>
                <a:gd name="T24" fmla="*/ 116 w 463"/>
                <a:gd name="T25" fmla="*/ 20 h 416"/>
                <a:gd name="T26" fmla="*/ 20 w 463"/>
                <a:gd name="T27" fmla="*/ 118 h 416"/>
                <a:gd name="T28" fmla="*/ 72 w 463"/>
                <a:gd name="T29" fmla="*/ 230 h 416"/>
                <a:gd name="T30" fmla="*/ 232 w 463"/>
                <a:gd name="T31" fmla="*/ 391 h 416"/>
                <a:gd name="T32" fmla="*/ 391 w 463"/>
                <a:gd name="T33" fmla="*/ 230 h 416"/>
                <a:gd name="T34" fmla="*/ 443 w 463"/>
                <a:gd name="T35" fmla="*/ 118 h 416"/>
                <a:gd name="T36" fmla="*/ 347 w 463"/>
                <a:gd name="T37" fmla="*/ 20 h 416"/>
                <a:gd name="T38" fmla="*/ 245 w 463"/>
                <a:gd name="T39" fmla="*/ 79 h 416"/>
                <a:gd name="T40" fmla="*/ 239 w 463"/>
                <a:gd name="T41" fmla="*/ 86 h 416"/>
                <a:gd name="T42" fmla="*/ 232 w 463"/>
                <a:gd name="T43" fmla="*/ 89 h 416"/>
                <a:gd name="T44" fmla="*/ 224 w 463"/>
                <a:gd name="T45" fmla="*/ 86 h 416"/>
                <a:gd name="T46" fmla="*/ 218 w 463"/>
                <a:gd name="T47" fmla="*/ 79 h 416"/>
                <a:gd name="T48" fmla="*/ 116 w 463"/>
                <a:gd name="T49" fmla="*/ 2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63" h="416">
                  <a:moveTo>
                    <a:pt x="232" y="416"/>
                  </a:moveTo>
                  <a:cubicBezTo>
                    <a:pt x="232" y="416"/>
                    <a:pt x="232" y="416"/>
                    <a:pt x="232" y="416"/>
                  </a:cubicBezTo>
                  <a:cubicBezTo>
                    <a:pt x="229" y="416"/>
                    <a:pt x="226" y="415"/>
                    <a:pt x="224" y="413"/>
                  </a:cubicBezTo>
                  <a:cubicBezTo>
                    <a:pt x="58" y="244"/>
                    <a:pt x="58" y="244"/>
                    <a:pt x="58" y="244"/>
                  </a:cubicBezTo>
                  <a:cubicBezTo>
                    <a:pt x="21" y="206"/>
                    <a:pt x="0" y="162"/>
                    <a:pt x="0" y="118"/>
                  </a:cubicBezTo>
                  <a:cubicBezTo>
                    <a:pt x="0" y="48"/>
                    <a:pt x="47" y="0"/>
                    <a:pt x="116" y="0"/>
                  </a:cubicBezTo>
                  <a:cubicBezTo>
                    <a:pt x="176" y="0"/>
                    <a:pt x="200" y="27"/>
                    <a:pt x="232" y="64"/>
                  </a:cubicBezTo>
                  <a:cubicBezTo>
                    <a:pt x="263" y="27"/>
                    <a:pt x="287" y="0"/>
                    <a:pt x="347" y="0"/>
                  </a:cubicBezTo>
                  <a:cubicBezTo>
                    <a:pt x="416" y="0"/>
                    <a:pt x="463" y="48"/>
                    <a:pt x="463" y="118"/>
                  </a:cubicBezTo>
                  <a:cubicBezTo>
                    <a:pt x="463" y="162"/>
                    <a:pt x="443" y="206"/>
                    <a:pt x="405" y="244"/>
                  </a:cubicBezTo>
                  <a:cubicBezTo>
                    <a:pt x="239" y="413"/>
                    <a:pt x="239" y="413"/>
                    <a:pt x="239" y="413"/>
                  </a:cubicBezTo>
                  <a:cubicBezTo>
                    <a:pt x="237" y="415"/>
                    <a:pt x="234" y="416"/>
                    <a:pt x="232" y="416"/>
                  </a:cubicBezTo>
                  <a:moveTo>
                    <a:pt x="116" y="20"/>
                  </a:moveTo>
                  <a:cubicBezTo>
                    <a:pt x="58" y="20"/>
                    <a:pt x="20" y="59"/>
                    <a:pt x="20" y="118"/>
                  </a:cubicBezTo>
                  <a:cubicBezTo>
                    <a:pt x="20" y="156"/>
                    <a:pt x="39" y="196"/>
                    <a:pt x="72" y="230"/>
                  </a:cubicBezTo>
                  <a:cubicBezTo>
                    <a:pt x="232" y="391"/>
                    <a:pt x="232" y="391"/>
                    <a:pt x="232" y="391"/>
                  </a:cubicBezTo>
                  <a:cubicBezTo>
                    <a:pt x="391" y="230"/>
                    <a:pt x="391" y="230"/>
                    <a:pt x="391" y="230"/>
                  </a:cubicBezTo>
                  <a:cubicBezTo>
                    <a:pt x="425" y="196"/>
                    <a:pt x="443" y="156"/>
                    <a:pt x="443" y="118"/>
                  </a:cubicBezTo>
                  <a:cubicBezTo>
                    <a:pt x="443" y="59"/>
                    <a:pt x="405" y="20"/>
                    <a:pt x="347" y="20"/>
                  </a:cubicBezTo>
                  <a:cubicBezTo>
                    <a:pt x="295" y="20"/>
                    <a:pt x="276" y="42"/>
                    <a:pt x="245" y="79"/>
                  </a:cubicBezTo>
                  <a:cubicBezTo>
                    <a:pt x="239" y="86"/>
                    <a:pt x="239" y="86"/>
                    <a:pt x="239" y="86"/>
                  </a:cubicBezTo>
                  <a:cubicBezTo>
                    <a:pt x="237" y="88"/>
                    <a:pt x="235" y="89"/>
                    <a:pt x="232" y="89"/>
                  </a:cubicBezTo>
                  <a:cubicBezTo>
                    <a:pt x="229" y="89"/>
                    <a:pt x="226" y="88"/>
                    <a:pt x="224" y="86"/>
                  </a:cubicBezTo>
                  <a:cubicBezTo>
                    <a:pt x="218" y="79"/>
                    <a:pt x="218" y="79"/>
                    <a:pt x="218" y="79"/>
                  </a:cubicBezTo>
                  <a:cubicBezTo>
                    <a:pt x="187" y="42"/>
                    <a:pt x="168" y="20"/>
                    <a:pt x="116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84" name="组合 183"/>
            <p:cNvGrpSpPr/>
            <p:nvPr/>
          </p:nvGrpSpPr>
          <p:grpSpPr>
            <a:xfrm>
              <a:off x="5330939" y="2845994"/>
              <a:ext cx="685686" cy="583154"/>
              <a:chOff x="5330939" y="2845994"/>
              <a:chExt cx="685686" cy="583154"/>
            </a:xfrm>
          </p:grpSpPr>
          <p:sp>
            <p:nvSpPr>
              <p:cNvPr id="41" name="Freeform 48"/>
              <p:cNvSpPr>
                <a:spLocks/>
              </p:cNvSpPr>
              <p:nvPr/>
            </p:nvSpPr>
            <p:spPr bwMode="auto">
              <a:xfrm>
                <a:off x="5330939" y="2845994"/>
                <a:ext cx="685686" cy="148672"/>
              </a:xfrm>
              <a:custGeom>
                <a:avLst/>
                <a:gdLst>
                  <a:gd name="T0" fmla="*/ 412 w 422"/>
                  <a:gd name="T1" fmla="*/ 91 h 91"/>
                  <a:gd name="T2" fmla="*/ 402 w 422"/>
                  <a:gd name="T3" fmla="*/ 81 h 91"/>
                  <a:gd name="T4" fmla="*/ 402 w 422"/>
                  <a:gd name="T5" fmla="*/ 50 h 91"/>
                  <a:gd name="T6" fmla="*/ 399 w 422"/>
                  <a:gd name="T7" fmla="*/ 47 h 91"/>
                  <a:gd name="T8" fmla="*/ 153 w 422"/>
                  <a:gd name="T9" fmla="*/ 47 h 91"/>
                  <a:gd name="T10" fmla="*/ 124 w 422"/>
                  <a:gd name="T11" fmla="*/ 35 h 91"/>
                  <a:gd name="T12" fmla="*/ 117 w 422"/>
                  <a:gd name="T13" fmla="*/ 27 h 91"/>
                  <a:gd name="T14" fmla="*/ 102 w 422"/>
                  <a:gd name="T15" fmla="*/ 20 h 91"/>
                  <a:gd name="T16" fmla="*/ 23 w 422"/>
                  <a:gd name="T17" fmla="*/ 20 h 91"/>
                  <a:gd name="T18" fmla="*/ 20 w 422"/>
                  <a:gd name="T19" fmla="*/ 23 h 91"/>
                  <a:gd name="T20" fmla="*/ 20 w 422"/>
                  <a:gd name="T21" fmla="*/ 81 h 91"/>
                  <a:gd name="T22" fmla="*/ 10 w 422"/>
                  <a:gd name="T23" fmla="*/ 91 h 91"/>
                  <a:gd name="T24" fmla="*/ 0 w 422"/>
                  <a:gd name="T25" fmla="*/ 81 h 91"/>
                  <a:gd name="T26" fmla="*/ 0 w 422"/>
                  <a:gd name="T27" fmla="*/ 23 h 91"/>
                  <a:gd name="T28" fmla="*/ 23 w 422"/>
                  <a:gd name="T29" fmla="*/ 0 h 91"/>
                  <a:gd name="T30" fmla="*/ 102 w 422"/>
                  <a:gd name="T31" fmla="*/ 0 h 91"/>
                  <a:gd name="T32" fmla="*/ 131 w 422"/>
                  <a:gd name="T33" fmla="*/ 13 h 91"/>
                  <a:gd name="T34" fmla="*/ 139 w 422"/>
                  <a:gd name="T35" fmla="*/ 21 h 91"/>
                  <a:gd name="T36" fmla="*/ 153 w 422"/>
                  <a:gd name="T37" fmla="*/ 27 h 91"/>
                  <a:gd name="T38" fmla="*/ 399 w 422"/>
                  <a:gd name="T39" fmla="*/ 27 h 91"/>
                  <a:gd name="T40" fmla="*/ 422 w 422"/>
                  <a:gd name="T41" fmla="*/ 50 h 91"/>
                  <a:gd name="T42" fmla="*/ 422 w 422"/>
                  <a:gd name="T43" fmla="*/ 81 h 91"/>
                  <a:gd name="T44" fmla="*/ 412 w 422"/>
                  <a:gd name="T4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2" h="91">
                    <a:moveTo>
                      <a:pt x="412" y="91"/>
                    </a:moveTo>
                    <a:cubicBezTo>
                      <a:pt x="407" y="91"/>
                      <a:pt x="402" y="87"/>
                      <a:pt x="402" y="81"/>
                    </a:cubicBezTo>
                    <a:cubicBezTo>
                      <a:pt x="402" y="50"/>
                      <a:pt x="402" y="50"/>
                      <a:pt x="402" y="50"/>
                    </a:cubicBezTo>
                    <a:cubicBezTo>
                      <a:pt x="402" y="49"/>
                      <a:pt x="401" y="47"/>
                      <a:pt x="399" y="47"/>
                    </a:cubicBezTo>
                    <a:cubicBezTo>
                      <a:pt x="153" y="47"/>
                      <a:pt x="153" y="47"/>
                      <a:pt x="153" y="47"/>
                    </a:cubicBezTo>
                    <a:cubicBezTo>
                      <a:pt x="143" y="47"/>
                      <a:pt x="131" y="42"/>
                      <a:pt x="124" y="35"/>
                    </a:cubicBezTo>
                    <a:cubicBezTo>
                      <a:pt x="117" y="27"/>
                      <a:pt x="117" y="27"/>
                      <a:pt x="117" y="27"/>
                    </a:cubicBezTo>
                    <a:cubicBezTo>
                      <a:pt x="114" y="24"/>
                      <a:pt x="107" y="20"/>
                      <a:pt x="102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1" y="20"/>
                      <a:pt x="20" y="22"/>
                      <a:pt x="20" y="23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7"/>
                      <a:pt x="15" y="91"/>
                      <a:pt x="10" y="91"/>
                    </a:cubicBezTo>
                    <a:cubicBezTo>
                      <a:pt x="4" y="91"/>
                      <a:pt x="0" y="87"/>
                      <a:pt x="0" y="8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1"/>
                      <a:pt x="10" y="0"/>
                      <a:pt x="23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12" y="0"/>
                      <a:pt x="124" y="6"/>
                      <a:pt x="131" y="13"/>
                    </a:cubicBezTo>
                    <a:cubicBezTo>
                      <a:pt x="139" y="21"/>
                      <a:pt x="139" y="21"/>
                      <a:pt x="139" y="21"/>
                    </a:cubicBezTo>
                    <a:cubicBezTo>
                      <a:pt x="142" y="24"/>
                      <a:pt x="149" y="27"/>
                      <a:pt x="153" y="27"/>
                    </a:cubicBezTo>
                    <a:cubicBezTo>
                      <a:pt x="399" y="27"/>
                      <a:pt x="399" y="27"/>
                      <a:pt x="399" y="27"/>
                    </a:cubicBezTo>
                    <a:cubicBezTo>
                      <a:pt x="412" y="27"/>
                      <a:pt x="422" y="37"/>
                      <a:pt x="422" y="50"/>
                    </a:cubicBezTo>
                    <a:cubicBezTo>
                      <a:pt x="422" y="81"/>
                      <a:pt x="422" y="81"/>
                      <a:pt x="422" y="81"/>
                    </a:cubicBezTo>
                    <a:cubicBezTo>
                      <a:pt x="422" y="87"/>
                      <a:pt x="418" y="91"/>
                      <a:pt x="412" y="9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" name="Freeform 49"/>
              <p:cNvSpPr>
                <a:spLocks noEditPoints="1"/>
              </p:cNvSpPr>
              <p:nvPr/>
            </p:nvSpPr>
            <p:spPr bwMode="auto">
              <a:xfrm>
                <a:off x="5330939" y="3039525"/>
                <a:ext cx="685686" cy="389623"/>
              </a:xfrm>
              <a:custGeom>
                <a:avLst/>
                <a:gdLst>
                  <a:gd name="T0" fmla="*/ 399 w 422"/>
                  <a:gd name="T1" fmla="*/ 239 h 239"/>
                  <a:gd name="T2" fmla="*/ 23 w 422"/>
                  <a:gd name="T3" fmla="*/ 239 h 239"/>
                  <a:gd name="T4" fmla="*/ 0 w 422"/>
                  <a:gd name="T5" fmla="*/ 216 h 239"/>
                  <a:gd name="T6" fmla="*/ 0 w 422"/>
                  <a:gd name="T7" fmla="*/ 22 h 239"/>
                  <a:gd name="T8" fmla="*/ 23 w 422"/>
                  <a:gd name="T9" fmla="*/ 0 h 239"/>
                  <a:gd name="T10" fmla="*/ 399 w 422"/>
                  <a:gd name="T11" fmla="*/ 0 h 239"/>
                  <a:gd name="T12" fmla="*/ 422 w 422"/>
                  <a:gd name="T13" fmla="*/ 22 h 239"/>
                  <a:gd name="T14" fmla="*/ 422 w 422"/>
                  <a:gd name="T15" fmla="*/ 216 h 239"/>
                  <a:gd name="T16" fmla="*/ 399 w 422"/>
                  <a:gd name="T17" fmla="*/ 239 h 239"/>
                  <a:gd name="T18" fmla="*/ 23 w 422"/>
                  <a:gd name="T19" fmla="*/ 20 h 239"/>
                  <a:gd name="T20" fmla="*/ 20 w 422"/>
                  <a:gd name="T21" fmla="*/ 22 h 239"/>
                  <a:gd name="T22" fmla="*/ 20 w 422"/>
                  <a:gd name="T23" fmla="*/ 216 h 239"/>
                  <a:gd name="T24" fmla="*/ 23 w 422"/>
                  <a:gd name="T25" fmla="*/ 219 h 239"/>
                  <a:gd name="T26" fmla="*/ 399 w 422"/>
                  <a:gd name="T27" fmla="*/ 219 h 239"/>
                  <a:gd name="T28" fmla="*/ 402 w 422"/>
                  <a:gd name="T29" fmla="*/ 216 h 239"/>
                  <a:gd name="T30" fmla="*/ 402 w 422"/>
                  <a:gd name="T31" fmla="*/ 22 h 239"/>
                  <a:gd name="T32" fmla="*/ 399 w 422"/>
                  <a:gd name="T33" fmla="*/ 20 h 239"/>
                  <a:gd name="T34" fmla="*/ 23 w 422"/>
                  <a:gd name="T35" fmla="*/ 2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2" h="239">
                    <a:moveTo>
                      <a:pt x="399" y="239"/>
                    </a:moveTo>
                    <a:cubicBezTo>
                      <a:pt x="23" y="239"/>
                      <a:pt x="23" y="239"/>
                      <a:pt x="23" y="239"/>
                    </a:cubicBezTo>
                    <a:cubicBezTo>
                      <a:pt x="10" y="239"/>
                      <a:pt x="0" y="228"/>
                      <a:pt x="0" y="216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0"/>
                      <a:pt x="10" y="0"/>
                      <a:pt x="23" y="0"/>
                    </a:cubicBezTo>
                    <a:cubicBezTo>
                      <a:pt x="399" y="0"/>
                      <a:pt x="399" y="0"/>
                      <a:pt x="399" y="0"/>
                    </a:cubicBezTo>
                    <a:cubicBezTo>
                      <a:pt x="412" y="0"/>
                      <a:pt x="422" y="10"/>
                      <a:pt x="422" y="22"/>
                    </a:cubicBezTo>
                    <a:cubicBezTo>
                      <a:pt x="422" y="216"/>
                      <a:pt x="422" y="216"/>
                      <a:pt x="422" y="216"/>
                    </a:cubicBezTo>
                    <a:cubicBezTo>
                      <a:pt x="422" y="228"/>
                      <a:pt x="412" y="239"/>
                      <a:pt x="399" y="239"/>
                    </a:cubicBezTo>
                    <a:moveTo>
                      <a:pt x="23" y="20"/>
                    </a:moveTo>
                    <a:cubicBezTo>
                      <a:pt x="21" y="20"/>
                      <a:pt x="20" y="21"/>
                      <a:pt x="20" y="22"/>
                    </a:cubicBezTo>
                    <a:cubicBezTo>
                      <a:pt x="20" y="216"/>
                      <a:pt x="20" y="216"/>
                      <a:pt x="20" y="216"/>
                    </a:cubicBezTo>
                    <a:cubicBezTo>
                      <a:pt x="20" y="217"/>
                      <a:pt x="21" y="219"/>
                      <a:pt x="23" y="219"/>
                    </a:cubicBezTo>
                    <a:cubicBezTo>
                      <a:pt x="399" y="219"/>
                      <a:pt x="399" y="219"/>
                      <a:pt x="399" y="219"/>
                    </a:cubicBezTo>
                    <a:cubicBezTo>
                      <a:pt x="401" y="219"/>
                      <a:pt x="402" y="217"/>
                      <a:pt x="402" y="216"/>
                    </a:cubicBezTo>
                    <a:cubicBezTo>
                      <a:pt x="402" y="22"/>
                      <a:pt x="402" y="22"/>
                      <a:pt x="402" y="22"/>
                    </a:cubicBezTo>
                    <a:cubicBezTo>
                      <a:pt x="402" y="21"/>
                      <a:pt x="401" y="20"/>
                      <a:pt x="399" y="20"/>
                    </a:cubicBezTo>
                    <a:lnTo>
                      <a:pt x="2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90" name="组合 189"/>
            <p:cNvGrpSpPr/>
            <p:nvPr/>
          </p:nvGrpSpPr>
          <p:grpSpPr>
            <a:xfrm>
              <a:off x="5315560" y="1746334"/>
              <a:ext cx="716446" cy="717728"/>
              <a:chOff x="5315560" y="1746334"/>
              <a:chExt cx="716446" cy="717728"/>
            </a:xfrm>
          </p:grpSpPr>
          <p:sp>
            <p:nvSpPr>
              <p:cNvPr id="43" name="Freeform 50"/>
              <p:cNvSpPr>
                <a:spLocks noEditPoints="1"/>
              </p:cNvSpPr>
              <p:nvPr/>
            </p:nvSpPr>
            <p:spPr bwMode="auto">
              <a:xfrm>
                <a:off x="5465514" y="1746334"/>
                <a:ext cx="416538" cy="144827"/>
              </a:xfrm>
              <a:custGeom>
                <a:avLst/>
                <a:gdLst>
                  <a:gd name="T0" fmla="*/ 240 w 256"/>
                  <a:gd name="T1" fmla="*/ 89 h 89"/>
                  <a:gd name="T2" fmla="*/ 16 w 256"/>
                  <a:gd name="T3" fmla="*/ 89 h 89"/>
                  <a:gd name="T4" fmla="*/ 0 w 256"/>
                  <a:gd name="T5" fmla="*/ 72 h 89"/>
                  <a:gd name="T6" fmla="*/ 0 w 256"/>
                  <a:gd name="T7" fmla="*/ 17 h 89"/>
                  <a:gd name="T8" fmla="*/ 16 w 256"/>
                  <a:gd name="T9" fmla="*/ 0 h 89"/>
                  <a:gd name="T10" fmla="*/ 240 w 256"/>
                  <a:gd name="T11" fmla="*/ 0 h 89"/>
                  <a:gd name="T12" fmla="*/ 256 w 256"/>
                  <a:gd name="T13" fmla="*/ 17 h 89"/>
                  <a:gd name="T14" fmla="*/ 256 w 256"/>
                  <a:gd name="T15" fmla="*/ 72 h 89"/>
                  <a:gd name="T16" fmla="*/ 240 w 256"/>
                  <a:gd name="T17" fmla="*/ 89 h 89"/>
                  <a:gd name="T18" fmla="*/ 20 w 256"/>
                  <a:gd name="T19" fmla="*/ 69 h 89"/>
                  <a:gd name="T20" fmla="*/ 236 w 256"/>
                  <a:gd name="T21" fmla="*/ 69 h 89"/>
                  <a:gd name="T22" fmla="*/ 236 w 256"/>
                  <a:gd name="T23" fmla="*/ 20 h 89"/>
                  <a:gd name="T24" fmla="*/ 20 w 256"/>
                  <a:gd name="T25" fmla="*/ 20 h 89"/>
                  <a:gd name="T26" fmla="*/ 20 w 256"/>
                  <a:gd name="T27" fmla="*/ 6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6" h="89">
                    <a:moveTo>
                      <a:pt x="240" y="89"/>
                    </a:moveTo>
                    <a:cubicBezTo>
                      <a:pt x="16" y="89"/>
                      <a:pt x="16" y="89"/>
                      <a:pt x="16" y="89"/>
                    </a:cubicBezTo>
                    <a:cubicBezTo>
                      <a:pt x="7" y="89"/>
                      <a:pt x="0" y="82"/>
                      <a:pt x="0" y="7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0" y="0"/>
                      <a:pt x="240" y="0"/>
                      <a:pt x="240" y="0"/>
                    </a:cubicBezTo>
                    <a:cubicBezTo>
                      <a:pt x="249" y="0"/>
                      <a:pt x="256" y="7"/>
                      <a:pt x="256" y="17"/>
                    </a:cubicBezTo>
                    <a:cubicBezTo>
                      <a:pt x="256" y="72"/>
                      <a:pt x="256" y="72"/>
                      <a:pt x="256" y="72"/>
                    </a:cubicBezTo>
                    <a:cubicBezTo>
                      <a:pt x="256" y="82"/>
                      <a:pt x="249" y="89"/>
                      <a:pt x="240" y="89"/>
                    </a:cubicBezTo>
                    <a:moveTo>
                      <a:pt x="20" y="69"/>
                    </a:moveTo>
                    <a:cubicBezTo>
                      <a:pt x="236" y="69"/>
                      <a:pt x="236" y="69"/>
                      <a:pt x="236" y="69"/>
                    </a:cubicBezTo>
                    <a:cubicBezTo>
                      <a:pt x="236" y="20"/>
                      <a:pt x="236" y="20"/>
                      <a:pt x="236" y="20"/>
                    </a:cubicBezTo>
                    <a:cubicBezTo>
                      <a:pt x="20" y="20"/>
                      <a:pt x="20" y="20"/>
                      <a:pt x="20" y="20"/>
                    </a:cubicBezTo>
                    <a:lnTo>
                      <a:pt x="20" y="6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" name="Freeform 51"/>
              <p:cNvSpPr>
                <a:spLocks/>
              </p:cNvSpPr>
              <p:nvPr/>
            </p:nvSpPr>
            <p:spPr bwMode="auto">
              <a:xfrm>
                <a:off x="5477048" y="1874499"/>
                <a:ext cx="394750" cy="488311"/>
              </a:xfrm>
              <a:custGeom>
                <a:avLst/>
                <a:gdLst>
                  <a:gd name="T0" fmla="*/ 122 w 243"/>
                  <a:gd name="T1" fmla="*/ 300 h 300"/>
                  <a:gd name="T2" fmla="*/ 112 w 243"/>
                  <a:gd name="T3" fmla="*/ 279 h 300"/>
                  <a:gd name="T4" fmla="*/ 5 w 243"/>
                  <a:gd name="T5" fmla="*/ 134 h 300"/>
                  <a:gd name="T6" fmla="*/ 0 w 243"/>
                  <a:gd name="T7" fmla="*/ 128 h 300"/>
                  <a:gd name="T8" fmla="*/ 4 w 243"/>
                  <a:gd name="T9" fmla="*/ 121 h 300"/>
                  <a:gd name="T10" fmla="*/ 50 w 243"/>
                  <a:gd name="T11" fmla="*/ 2 h 300"/>
                  <a:gd name="T12" fmla="*/ 70 w 243"/>
                  <a:gd name="T13" fmla="*/ 2 h 300"/>
                  <a:gd name="T14" fmla="*/ 25 w 243"/>
                  <a:gd name="T15" fmla="*/ 125 h 300"/>
                  <a:gd name="T16" fmla="*/ 121 w 243"/>
                  <a:gd name="T17" fmla="*/ 252 h 300"/>
                  <a:gd name="T18" fmla="*/ 217 w 243"/>
                  <a:gd name="T19" fmla="*/ 125 h 300"/>
                  <a:gd name="T20" fmla="*/ 169 w 243"/>
                  <a:gd name="T21" fmla="*/ 1 h 300"/>
                  <a:gd name="T22" fmla="*/ 189 w 243"/>
                  <a:gd name="T23" fmla="*/ 0 h 300"/>
                  <a:gd name="T24" fmla="*/ 238 w 243"/>
                  <a:gd name="T25" fmla="*/ 121 h 300"/>
                  <a:gd name="T26" fmla="*/ 243 w 243"/>
                  <a:gd name="T27" fmla="*/ 128 h 300"/>
                  <a:gd name="T28" fmla="*/ 237 w 243"/>
                  <a:gd name="T29" fmla="*/ 134 h 300"/>
                  <a:gd name="T30" fmla="*/ 130 w 243"/>
                  <a:gd name="T31" fmla="*/ 278 h 300"/>
                  <a:gd name="T32" fmla="*/ 122 w 243"/>
                  <a:gd name="T33" fmla="*/ 30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3" h="300">
                    <a:moveTo>
                      <a:pt x="122" y="300"/>
                    </a:moveTo>
                    <a:cubicBezTo>
                      <a:pt x="112" y="279"/>
                      <a:pt x="112" y="279"/>
                      <a:pt x="112" y="279"/>
                    </a:cubicBezTo>
                    <a:cubicBezTo>
                      <a:pt x="112" y="278"/>
                      <a:pt x="78" y="207"/>
                      <a:pt x="5" y="134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4" y="121"/>
                      <a:pt x="4" y="121"/>
                      <a:pt x="4" y="121"/>
                    </a:cubicBezTo>
                    <a:cubicBezTo>
                      <a:pt x="50" y="47"/>
                      <a:pt x="50" y="3"/>
                      <a:pt x="5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70" y="4"/>
                      <a:pt x="71" y="49"/>
                      <a:pt x="25" y="125"/>
                    </a:cubicBezTo>
                    <a:cubicBezTo>
                      <a:pt x="75" y="177"/>
                      <a:pt x="106" y="226"/>
                      <a:pt x="121" y="252"/>
                    </a:cubicBezTo>
                    <a:cubicBezTo>
                      <a:pt x="134" y="228"/>
                      <a:pt x="162" y="181"/>
                      <a:pt x="217" y="125"/>
                    </a:cubicBezTo>
                    <a:cubicBezTo>
                      <a:pt x="172" y="57"/>
                      <a:pt x="169" y="3"/>
                      <a:pt x="169" y="1"/>
                    </a:cubicBezTo>
                    <a:cubicBezTo>
                      <a:pt x="189" y="0"/>
                      <a:pt x="189" y="0"/>
                      <a:pt x="189" y="0"/>
                    </a:cubicBezTo>
                    <a:cubicBezTo>
                      <a:pt x="189" y="0"/>
                      <a:pt x="192" y="55"/>
                      <a:pt x="238" y="121"/>
                    </a:cubicBezTo>
                    <a:cubicBezTo>
                      <a:pt x="243" y="128"/>
                      <a:pt x="243" y="128"/>
                      <a:pt x="243" y="128"/>
                    </a:cubicBezTo>
                    <a:cubicBezTo>
                      <a:pt x="237" y="134"/>
                      <a:pt x="237" y="134"/>
                      <a:pt x="237" y="134"/>
                    </a:cubicBezTo>
                    <a:cubicBezTo>
                      <a:pt x="156" y="214"/>
                      <a:pt x="131" y="278"/>
                      <a:pt x="130" y="278"/>
                    </a:cubicBezTo>
                    <a:lnTo>
                      <a:pt x="122" y="30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Rectangle 52"/>
              <p:cNvSpPr>
                <a:spLocks noChangeArrowheads="1"/>
              </p:cNvSpPr>
              <p:nvPr/>
            </p:nvSpPr>
            <p:spPr bwMode="auto">
              <a:xfrm>
                <a:off x="5657762" y="2093663"/>
                <a:ext cx="32042" cy="23198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53"/>
              <p:cNvSpPr>
                <a:spLocks noEditPoints="1"/>
              </p:cNvSpPr>
              <p:nvPr/>
            </p:nvSpPr>
            <p:spPr bwMode="auto">
              <a:xfrm>
                <a:off x="5603933" y="1973187"/>
                <a:ext cx="139701" cy="140982"/>
              </a:xfrm>
              <a:custGeom>
                <a:avLst/>
                <a:gdLst>
                  <a:gd name="T0" fmla="*/ 43 w 86"/>
                  <a:gd name="T1" fmla="*/ 86 h 86"/>
                  <a:gd name="T2" fmla="*/ 0 w 86"/>
                  <a:gd name="T3" fmla="*/ 43 h 86"/>
                  <a:gd name="T4" fmla="*/ 43 w 86"/>
                  <a:gd name="T5" fmla="*/ 0 h 86"/>
                  <a:gd name="T6" fmla="*/ 86 w 86"/>
                  <a:gd name="T7" fmla="*/ 43 h 86"/>
                  <a:gd name="T8" fmla="*/ 43 w 86"/>
                  <a:gd name="T9" fmla="*/ 86 h 86"/>
                  <a:gd name="T10" fmla="*/ 43 w 86"/>
                  <a:gd name="T11" fmla="*/ 20 h 86"/>
                  <a:gd name="T12" fmla="*/ 20 w 86"/>
                  <a:gd name="T13" fmla="*/ 43 h 86"/>
                  <a:gd name="T14" fmla="*/ 43 w 86"/>
                  <a:gd name="T15" fmla="*/ 66 h 86"/>
                  <a:gd name="T16" fmla="*/ 66 w 86"/>
                  <a:gd name="T17" fmla="*/ 43 h 86"/>
                  <a:gd name="T18" fmla="*/ 43 w 86"/>
                  <a:gd name="T19" fmla="*/ 2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6" h="86">
                    <a:moveTo>
                      <a:pt x="43" y="86"/>
                    </a:moveTo>
                    <a:cubicBezTo>
                      <a:pt x="19" y="86"/>
                      <a:pt x="0" y="67"/>
                      <a:pt x="0" y="43"/>
                    </a:cubicBezTo>
                    <a:cubicBezTo>
                      <a:pt x="0" y="19"/>
                      <a:pt x="19" y="0"/>
                      <a:pt x="43" y="0"/>
                    </a:cubicBezTo>
                    <a:cubicBezTo>
                      <a:pt x="67" y="0"/>
                      <a:pt x="86" y="19"/>
                      <a:pt x="86" y="43"/>
                    </a:cubicBezTo>
                    <a:cubicBezTo>
                      <a:pt x="86" y="67"/>
                      <a:pt x="67" y="86"/>
                      <a:pt x="43" y="86"/>
                    </a:cubicBezTo>
                    <a:moveTo>
                      <a:pt x="43" y="20"/>
                    </a:moveTo>
                    <a:cubicBezTo>
                      <a:pt x="30" y="20"/>
                      <a:pt x="20" y="31"/>
                      <a:pt x="20" y="43"/>
                    </a:cubicBezTo>
                    <a:cubicBezTo>
                      <a:pt x="20" y="56"/>
                      <a:pt x="30" y="66"/>
                      <a:pt x="43" y="66"/>
                    </a:cubicBezTo>
                    <a:cubicBezTo>
                      <a:pt x="56" y="66"/>
                      <a:pt x="66" y="56"/>
                      <a:pt x="66" y="43"/>
                    </a:cubicBezTo>
                    <a:cubicBezTo>
                      <a:pt x="66" y="31"/>
                      <a:pt x="56" y="20"/>
                      <a:pt x="43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54"/>
              <p:cNvSpPr>
                <a:spLocks/>
              </p:cNvSpPr>
              <p:nvPr/>
            </p:nvSpPr>
            <p:spPr bwMode="auto">
              <a:xfrm>
                <a:off x="5437317" y="2369218"/>
                <a:ext cx="470368" cy="32042"/>
              </a:xfrm>
              <a:custGeom>
                <a:avLst/>
                <a:gdLst>
                  <a:gd name="T0" fmla="*/ 279 w 289"/>
                  <a:gd name="T1" fmla="*/ 20 h 20"/>
                  <a:gd name="T2" fmla="*/ 10 w 289"/>
                  <a:gd name="T3" fmla="*/ 20 h 20"/>
                  <a:gd name="T4" fmla="*/ 0 w 289"/>
                  <a:gd name="T5" fmla="*/ 10 h 20"/>
                  <a:gd name="T6" fmla="*/ 10 w 289"/>
                  <a:gd name="T7" fmla="*/ 0 h 20"/>
                  <a:gd name="T8" fmla="*/ 279 w 289"/>
                  <a:gd name="T9" fmla="*/ 0 h 20"/>
                  <a:gd name="T10" fmla="*/ 289 w 289"/>
                  <a:gd name="T11" fmla="*/ 10 h 20"/>
                  <a:gd name="T12" fmla="*/ 279 w 289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9" h="20">
                    <a:moveTo>
                      <a:pt x="279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4" y="20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279" y="0"/>
                      <a:pt x="279" y="0"/>
                      <a:pt x="279" y="0"/>
                    </a:cubicBezTo>
                    <a:cubicBezTo>
                      <a:pt x="285" y="0"/>
                      <a:pt x="289" y="5"/>
                      <a:pt x="289" y="10"/>
                    </a:cubicBezTo>
                    <a:cubicBezTo>
                      <a:pt x="289" y="16"/>
                      <a:pt x="285" y="20"/>
                      <a:pt x="279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55"/>
              <p:cNvSpPr>
                <a:spLocks noEditPoints="1"/>
              </p:cNvSpPr>
              <p:nvPr/>
            </p:nvSpPr>
            <p:spPr bwMode="auto">
              <a:xfrm>
                <a:off x="5315560" y="2306418"/>
                <a:ext cx="156362" cy="157644"/>
              </a:xfrm>
              <a:custGeom>
                <a:avLst/>
                <a:gdLst>
                  <a:gd name="T0" fmla="*/ 76 w 96"/>
                  <a:gd name="T1" fmla="*/ 97 h 97"/>
                  <a:gd name="T2" fmla="*/ 21 w 96"/>
                  <a:gd name="T3" fmla="*/ 97 h 97"/>
                  <a:gd name="T4" fmla="*/ 0 w 96"/>
                  <a:gd name="T5" fmla="*/ 76 h 97"/>
                  <a:gd name="T6" fmla="*/ 0 w 96"/>
                  <a:gd name="T7" fmla="*/ 20 h 97"/>
                  <a:gd name="T8" fmla="*/ 21 w 96"/>
                  <a:gd name="T9" fmla="*/ 0 h 97"/>
                  <a:gd name="T10" fmla="*/ 76 w 96"/>
                  <a:gd name="T11" fmla="*/ 0 h 97"/>
                  <a:gd name="T12" fmla="*/ 96 w 96"/>
                  <a:gd name="T13" fmla="*/ 20 h 97"/>
                  <a:gd name="T14" fmla="*/ 96 w 96"/>
                  <a:gd name="T15" fmla="*/ 76 h 97"/>
                  <a:gd name="T16" fmla="*/ 76 w 96"/>
                  <a:gd name="T17" fmla="*/ 97 h 97"/>
                  <a:gd name="T18" fmla="*/ 21 w 96"/>
                  <a:gd name="T19" fmla="*/ 20 h 97"/>
                  <a:gd name="T20" fmla="*/ 20 w 96"/>
                  <a:gd name="T21" fmla="*/ 20 h 97"/>
                  <a:gd name="T22" fmla="*/ 20 w 96"/>
                  <a:gd name="T23" fmla="*/ 76 h 97"/>
                  <a:gd name="T24" fmla="*/ 21 w 96"/>
                  <a:gd name="T25" fmla="*/ 77 h 97"/>
                  <a:gd name="T26" fmla="*/ 76 w 96"/>
                  <a:gd name="T27" fmla="*/ 77 h 97"/>
                  <a:gd name="T28" fmla="*/ 76 w 96"/>
                  <a:gd name="T29" fmla="*/ 76 h 97"/>
                  <a:gd name="T30" fmla="*/ 76 w 96"/>
                  <a:gd name="T31" fmla="*/ 20 h 97"/>
                  <a:gd name="T32" fmla="*/ 76 w 96"/>
                  <a:gd name="T33" fmla="*/ 20 h 97"/>
                  <a:gd name="T34" fmla="*/ 21 w 96"/>
                  <a:gd name="T35" fmla="*/ 2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6" h="97">
                    <a:moveTo>
                      <a:pt x="76" y="97"/>
                    </a:moveTo>
                    <a:cubicBezTo>
                      <a:pt x="21" y="97"/>
                      <a:pt x="21" y="97"/>
                      <a:pt x="21" y="97"/>
                    </a:cubicBezTo>
                    <a:cubicBezTo>
                      <a:pt x="9" y="97"/>
                      <a:pt x="0" y="88"/>
                      <a:pt x="0" y="76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9" y="0"/>
                      <a:pt x="21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87" y="0"/>
                      <a:pt x="96" y="9"/>
                      <a:pt x="96" y="20"/>
                    </a:cubicBezTo>
                    <a:cubicBezTo>
                      <a:pt x="96" y="76"/>
                      <a:pt x="96" y="76"/>
                      <a:pt x="96" y="76"/>
                    </a:cubicBezTo>
                    <a:cubicBezTo>
                      <a:pt x="96" y="88"/>
                      <a:pt x="87" y="97"/>
                      <a:pt x="76" y="97"/>
                    </a:cubicBezTo>
                    <a:moveTo>
                      <a:pt x="21" y="20"/>
                    </a:move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1" y="77"/>
                      <a:pt x="21" y="77"/>
                      <a:pt x="21" y="77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6" y="20"/>
                    </a:cubicBez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Freeform 56"/>
              <p:cNvSpPr>
                <a:spLocks noEditPoints="1"/>
              </p:cNvSpPr>
              <p:nvPr/>
            </p:nvSpPr>
            <p:spPr bwMode="auto">
              <a:xfrm>
                <a:off x="5875644" y="2302572"/>
                <a:ext cx="156362" cy="157644"/>
              </a:xfrm>
              <a:custGeom>
                <a:avLst/>
                <a:gdLst>
                  <a:gd name="T0" fmla="*/ 75 w 96"/>
                  <a:gd name="T1" fmla="*/ 97 h 97"/>
                  <a:gd name="T2" fmla="*/ 20 w 96"/>
                  <a:gd name="T3" fmla="*/ 97 h 97"/>
                  <a:gd name="T4" fmla="*/ 0 w 96"/>
                  <a:gd name="T5" fmla="*/ 77 h 97"/>
                  <a:gd name="T6" fmla="*/ 0 w 96"/>
                  <a:gd name="T7" fmla="*/ 21 h 97"/>
                  <a:gd name="T8" fmla="*/ 20 w 96"/>
                  <a:gd name="T9" fmla="*/ 0 h 97"/>
                  <a:gd name="T10" fmla="*/ 75 w 96"/>
                  <a:gd name="T11" fmla="*/ 0 h 97"/>
                  <a:gd name="T12" fmla="*/ 96 w 96"/>
                  <a:gd name="T13" fmla="*/ 21 h 97"/>
                  <a:gd name="T14" fmla="*/ 96 w 96"/>
                  <a:gd name="T15" fmla="*/ 77 h 97"/>
                  <a:gd name="T16" fmla="*/ 75 w 96"/>
                  <a:gd name="T17" fmla="*/ 97 h 97"/>
                  <a:gd name="T18" fmla="*/ 20 w 96"/>
                  <a:gd name="T19" fmla="*/ 20 h 97"/>
                  <a:gd name="T20" fmla="*/ 20 w 96"/>
                  <a:gd name="T21" fmla="*/ 21 h 97"/>
                  <a:gd name="T22" fmla="*/ 20 w 96"/>
                  <a:gd name="T23" fmla="*/ 77 h 97"/>
                  <a:gd name="T24" fmla="*/ 20 w 96"/>
                  <a:gd name="T25" fmla="*/ 77 h 97"/>
                  <a:gd name="T26" fmla="*/ 75 w 96"/>
                  <a:gd name="T27" fmla="*/ 77 h 97"/>
                  <a:gd name="T28" fmla="*/ 76 w 96"/>
                  <a:gd name="T29" fmla="*/ 77 h 97"/>
                  <a:gd name="T30" fmla="*/ 76 w 96"/>
                  <a:gd name="T31" fmla="*/ 21 h 97"/>
                  <a:gd name="T32" fmla="*/ 75 w 96"/>
                  <a:gd name="T33" fmla="*/ 20 h 97"/>
                  <a:gd name="T34" fmla="*/ 20 w 96"/>
                  <a:gd name="T35" fmla="*/ 2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6" h="97">
                    <a:moveTo>
                      <a:pt x="75" y="97"/>
                    </a:moveTo>
                    <a:cubicBezTo>
                      <a:pt x="20" y="97"/>
                      <a:pt x="20" y="97"/>
                      <a:pt x="20" y="97"/>
                    </a:cubicBezTo>
                    <a:cubicBezTo>
                      <a:pt x="9" y="97"/>
                      <a:pt x="0" y="88"/>
                      <a:pt x="0" y="77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87" y="0"/>
                      <a:pt x="96" y="9"/>
                      <a:pt x="96" y="21"/>
                    </a:cubicBezTo>
                    <a:cubicBezTo>
                      <a:pt x="96" y="77"/>
                      <a:pt x="96" y="77"/>
                      <a:pt x="96" y="77"/>
                    </a:cubicBezTo>
                    <a:cubicBezTo>
                      <a:pt x="96" y="88"/>
                      <a:pt x="87" y="97"/>
                      <a:pt x="75" y="97"/>
                    </a:cubicBezTo>
                    <a:moveTo>
                      <a:pt x="20" y="20"/>
                    </a:move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77"/>
                      <a:pt x="20" y="77"/>
                      <a:pt x="20" y="77"/>
                    </a:cubicBezTo>
                    <a:cubicBezTo>
                      <a:pt x="20" y="77"/>
                      <a:pt x="20" y="77"/>
                      <a:pt x="20" y="77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5" y="20"/>
                      <a:pt x="75" y="20"/>
                      <a:pt x="75" y="20"/>
                    </a:cubicBezTo>
                    <a:lnTo>
                      <a:pt x="2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97" name="组合 196"/>
            <p:cNvGrpSpPr/>
            <p:nvPr/>
          </p:nvGrpSpPr>
          <p:grpSpPr>
            <a:xfrm>
              <a:off x="5295053" y="776121"/>
              <a:ext cx="757459" cy="675432"/>
              <a:chOff x="5295053" y="776121"/>
              <a:chExt cx="757459" cy="675432"/>
            </a:xfrm>
          </p:grpSpPr>
          <p:sp>
            <p:nvSpPr>
              <p:cNvPr id="50" name="Freeform 57"/>
              <p:cNvSpPr>
                <a:spLocks noEditPoints="1"/>
              </p:cNvSpPr>
              <p:nvPr/>
            </p:nvSpPr>
            <p:spPr bwMode="auto">
              <a:xfrm>
                <a:off x="5295053" y="776121"/>
                <a:ext cx="757459" cy="237107"/>
              </a:xfrm>
              <a:custGeom>
                <a:avLst/>
                <a:gdLst>
                  <a:gd name="T0" fmla="*/ 455 w 466"/>
                  <a:gd name="T1" fmla="*/ 146 h 146"/>
                  <a:gd name="T2" fmla="*/ 11 w 466"/>
                  <a:gd name="T3" fmla="*/ 146 h 146"/>
                  <a:gd name="T4" fmla="*/ 2 w 466"/>
                  <a:gd name="T5" fmla="*/ 141 h 146"/>
                  <a:gd name="T6" fmla="*/ 4 w 466"/>
                  <a:gd name="T7" fmla="*/ 130 h 146"/>
                  <a:gd name="T8" fmla="*/ 110 w 466"/>
                  <a:gd name="T9" fmla="*/ 4 h 146"/>
                  <a:gd name="T10" fmla="*/ 118 w 466"/>
                  <a:gd name="T11" fmla="*/ 0 h 146"/>
                  <a:gd name="T12" fmla="*/ 348 w 466"/>
                  <a:gd name="T13" fmla="*/ 0 h 146"/>
                  <a:gd name="T14" fmla="*/ 356 w 466"/>
                  <a:gd name="T15" fmla="*/ 4 h 146"/>
                  <a:gd name="T16" fmla="*/ 462 w 466"/>
                  <a:gd name="T17" fmla="*/ 130 h 146"/>
                  <a:gd name="T18" fmla="*/ 464 w 466"/>
                  <a:gd name="T19" fmla="*/ 141 h 146"/>
                  <a:gd name="T20" fmla="*/ 455 w 466"/>
                  <a:gd name="T21" fmla="*/ 146 h 146"/>
                  <a:gd name="T22" fmla="*/ 33 w 466"/>
                  <a:gd name="T23" fmla="*/ 126 h 146"/>
                  <a:gd name="T24" fmla="*/ 433 w 466"/>
                  <a:gd name="T25" fmla="*/ 126 h 146"/>
                  <a:gd name="T26" fmla="*/ 344 w 466"/>
                  <a:gd name="T27" fmla="*/ 20 h 146"/>
                  <a:gd name="T28" fmla="*/ 122 w 466"/>
                  <a:gd name="T29" fmla="*/ 20 h 146"/>
                  <a:gd name="T30" fmla="*/ 33 w 466"/>
                  <a:gd name="T31" fmla="*/ 12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66" h="146">
                    <a:moveTo>
                      <a:pt x="455" y="146"/>
                    </a:moveTo>
                    <a:cubicBezTo>
                      <a:pt x="11" y="146"/>
                      <a:pt x="11" y="146"/>
                      <a:pt x="11" y="146"/>
                    </a:cubicBezTo>
                    <a:cubicBezTo>
                      <a:pt x="7" y="146"/>
                      <a:pt x="4" y="144"/>
                      <a:pt x="2" y="141"/>
                    </a:cubicBezTo>
                    <a:cubicBezTo>
                      <a:pt x="0" y="137"/>
                      <a:pt x="1" y="133"/>
                      <a:pt x="4" y="130"/>
                    </a:cubicBezTo>
                    <a:cubicBezTo>
                      <a:pt x="110" y="4"/>
                      <a:pt x="110" y="4"/>
                      <a:pt x="110" y="4"/>
                    </a:cubicBezTo>
                    <a:cubicBezTo>
                      <a:pt x="112" y="2"/>
                      <a:pt x="115" y="0"/>
                      <a:pt x="118" y="0"/>
                    </a:cubicBezTo>
                    <a:cubicBezTo>
                      <a:pt x="348" y="0"/>
                      <a:pt x="348" y="0"/>
                      <a:pt x="348" y="0"/>
                    </a:cubicBezTo>
                    <a:cubicBezTo>
                      <a:pt x="351" y="0"/>
                      <a:pt x="354" y="2"/>
                      <a:pt x="356" y="4"/>
                    </a:cubicBezTo>
                    <a:cubicBezTo>
                      <a:pt x="462" y="130"/>
                      <a:pt x="462" y="130"/>
                      <a:pt x="462" y="130"/>
                    </a:cubicBezTo>
                    <a:cubicBezTo>
                      <a:pt x="465" y="133"/>
                      <a:pt x="466" y="137"/>
                      <a:pt x="464" y="141"/>
                    </a:cubicBezTo>
                    <a:cubicBezTo>
                      <a:pt x="462" y="144"/>
                      <a:pt x="459" y="146"/>
                      <a:pt x="455" y="146"/>
                    </a:cubicBezTo>
                    <a:moveTo>
                      <a:pt x="33" y="126"/>
                    </a:moveTo>
                    <a:cubicBezTo>
                      <a:pt x="433" y="126"/>
                      <a:pt x="433" y="126"/>
                      <a:pt x="433" y="126"/>
                    </a:cubicBezTo>
                    <a:cubicBezTo>
                      <a:pt x="344" y="20"/>
                      <a:pt x="344" y="20"/>
                      <a:pt x="344" y="20"/>
                    </a:cubicBezTo>
                    <a:cubicBezTo>
                      <a:pt x="122" y="20"/>
                      <a:pt x="122" y="20"/>
                      <a:pt x="122" y="20"/>
                    </a:cubicBezTo>
                    <a:lnTo>
                      <a:pt x="33" y="1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58"/>
              <p:cNvSpPr>
                <a:spLocks/>
              </p:cNvSpPr>
              <p:nvPr/>
            </p:nvSpPr>
            <p:spPr bwMode="auto">
              <a:xfrm>
                <a:off x="5301462" y="987594"/>
                <a:ext cx="744642" cy="463959"/>
              </a:xfrm>
              <a:custGeom>
                <a:avLst/>
                <a:gdLst>
                  <a:gd name="T0" fmla="*/ 291 w 581"/>
                  <a:gd name="T1" fmla="*/ 362 h 362"/>
                  <a:gd name="T2" fmla="*/ 0 w 581"/>
                  <a:gd name="T3" fmla="*/ 16 h 362"/>
                  <a:gd name="T4" fmla="*/ 19 w 581"/>
                  <a:gd name="T5" fmla="*/ 0 h 362"/>
                  <a:gd name="T6" fmla="*/ 291 w 581"/>
                  <a:gd name="T7" fmla="*/ 322 h 362"/>
                  <a:gd name="T8" fmla="*/ 562 w 581"/>
                  <a:gd name="T9" fmla="*/ 0 h 362"/>
                  <a:gd name="T10" fmla="*/ 581 w 581"/>
                  <a:gd name="T11" fmla="*/ 16 h 362"/>
                  <a:gd name="T12" fmla="*/ 291 w 581"/>
                  <a:gd name="T13" fmla="*/ 362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1" h="362">
                    <a:moveTo>
                      <a:pt x="291" y="362"/>
                    </a:moveTo>
                    <a:lnTo>
                      <a:pt x="0" y="16"/>
                    </a:lnTo>
                    <a:lnTo>
                      <a:pt x="19" y="0"/>
                    </a:lnTo>
                    <a:lnTo>
                      <a:pt x="291" y="322"/>
                    </a:lnTo>
                    <a:lnTo>
                      <a:pt x="562" y="0"/>
                    </a:lnTo>
                    <a:lnTo>
                      <a:pt x="581" y="16"/>
                    </a:lnTo>
                    <a:lnTo>
                      <a:pt x="291" y="3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59"/>
              <p:cNvSpPr>
                <a:spLocks noEditPoints="1"/>
              </p:cNvSpPr>
              <p:nvPr/>
            </p:nvSpPr>
            <p:spPr bwMode="auto">
              <a:xfrm>
                <a:off x="5506527" y="776121"/>
                <a:ext cx="334513" cy="666461"/>
              </a:xfrm>
              <a:custGeom>
                <a:avLst/>
                <a:gdLst>
                  <a:gd name="T0" fmla="*/ 103 w 206"/>
                  <a:gd name="T1" fmla="*/ 410 h 410"/>
                  <a:gd name="T2" fmla="*/ 94 w 206"/>
                  <a:gd name="T3" fmla="*/ 403 h 410"/>
                  <a:gd name="T4" fmla="*/ 1 w 206"/>
                  <a:gd name="T5" fmla="*/ 140 h 410"/>
                  <a:gd name="T6" fmla="*/ 2 w 206"/>
                  <a:gd name="T7" fmla="*/ 130 h 410"/>
                  <a:gd name="T8" fmla="*/ 95 w 206"/>
                  <a:gd name="T9" fmla="*/ 4 h 410"/>
                  <a:gd name="T10" fmla="*/ 103 w 206"/>
                  <a:gd name="T11" fmla="*/ 0 h 410"/>
                  <a:gd name="T12" fmla="*/ 111 w 206"/>
                  <a:gd name="T13" fmla="*/ 4 h 410"/>
                  <a:gd name="T14" fmla="*/ 204 w 206"/>
                  <a:gd name="T15" fmla="*/ 130 h 410"/>
                  <a:gd name="T16" fmla="*/ 205 w 206"/>
                  <a:gd name="T17" fmla="*/ 140 h 410"/>
                  <a:gd name="T18" fmla="*/ 112 w 206"/>
                  <a:gd name="T19" fmla="*/ 403 h 410"/>
                  <a:gd name="T20" fmla="*/ 103 w 206"/>
                  <a:gd name="T21" fmla="*/ 410 h 410"/>
                  <a:gd name="T22" fmla="*/ 21 w 206"/>
                  <a:gd name="T23" fmla="*/ 138 h 410"/>
                  <a:gd name="T24" fmla="*/ 103 w 206"/>
                  <a:gd name="T25" fmla="*/ 370 h 410"/>
                  <a:gd name="T26" fmla="*/ 185 w 206"/>
                  <a:gd name="T27" fmla="*/ 138 h 410"/>
                  <a:gd name="T28" fmla="*/ 103 w 206"/>
                  <a:gd name="T29" fmla="*/ 27 h 410"/>
                  <a:gd name="T30" fmla="*/ 21 w 206"/>
                  <a:gd name="T31" fmla="*/ 138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6" h="410">
                    <a:moveTo>
                      <a:pt x="103" y="410"/>
                    </a:moveTo>
                    <a:cubicBezTo>
                      <a:pt x="99" y="410"/>
                      <a:pt x="95" y="407"/>
                      <a:pt x="94" y="403"/>
                    </a:cubicBezTo>
                    <a:cubicBezTo>
                      <a:pt x="1" y="140"/>
                      <a:pt x="1" y="140"/>
                      <a:pt x="1" y="140"/>
                    </a:cubicBezTo>
                    <a:cubicBezTo>
                      <a:pt x="0" y="137"/>
                      <a:pt x="0" y="133"/>
                      <a:pt x="2" y="130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7" y="2"/>
                      <a:pt x="100" y="0"/>
                      <a:pt x="103" y="0"/>
                    </a:cubicBezTo>
                    <a:cubicBezTo>
                      <a:pt x="106" y="0"/>
                      <a:pt x="109" y="2"/>
                      <a:pt x="111" y="4"/>
                    </a:cubicBezTo>
                    <a:cubicBezTo>
                      <a:pt x="204" y="130"/>
                      <a:pt x="204" y="130"/>
                      <a:pt x="204" y="130"/>
                    </a:cubicBezTo>
                    <a:cubicBezTo>
                      <a:pt x="206" y="133"/>
                      <a:pt x="206" y="137"/>
                      <a:pt x="205" y="140"/>
                    </a:cubicBezTo>
                    <a:cubicBezTo>
                      <a:pt x="112" y="403"/>
                      <a:pt x="112" y="403"/>
                      <a:pt x="112" y="403"/>
                    </a:cubicBezTo>
                    <a:cubicBezTo>
                      <a:pt x="111" y="407"/>
                      <a:pt x="107" y="410"/>
                      <a:pt x="103" y="410"/>
                    </a:cubicBezTo>
                    <a:moveTo>
                      <a:pt x="21" y="138"/>
                    </a:moveTo>
                    <a:cubicBezTo>
                      <a:pt x="103" y="370"/>
                      <a:pt x="103" y="370"/>
                      <a:pt x="103" y="370"/>
                    </a:cubicBezTo>
                    <a:cubicBezTo>
                      <a:pt x="185" y="138"/>
                      <a:pt x="185" y="138"/>
                      <a:pt x="185" y="138"/>
                    </a:cubicBezTo>
                    <a:cubicBezTo>
                      <a:pt x="103" y="27"/>
                      <a:pt x="103" y="27"/>
                      <a:pt x="103" y="27"/>
                    </a:cubicBezTo>
                    <a:lnTo>
                      <a:pt x="21" y="1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7" name="组合 176"/>
            <p:cNvGrpSpPr/>
            <p:nvPr/>
          </p:nvGrpSpPr>
          <p:grpSpPr>
            <a:xfrm>
              <a:off x="716979" y="3852095"/>
              <a:ext cx="722854" cy="679278"/>
              <a:chOff x="716979" y="3852095"/>
              <a:chExt cx="722854" cy="679278"/>
            </a:xfrm>
          </p:grpSpPr>
          <p:sp>
            <p:nvSpPr>
              <p:cNvPr id="53" name="Freeform 60"/>
              <p:cNvSpPr>
                <a:spLocks noEditPoints="1"/>
              </p:cNvSpPr>
              <p:nvPr/>
            </p:nvSpPr>
            <p:spPr bwMode="auto">
              <a:xfrm>
                <a:off x="716979" y="4050752"/>
                <a:ext cx="722854" cy="480621"/>
              </a:xfrm>
              <a:custGeom>
                <a:avLst/>
                <a:gdLst>
                  <a:gd name="T0" fmla="*/ 392 w 444"/>
                  <a:gd name="T1" fmla="*/ 295 h 295"/>
                  <a:gd name="T2" fmla="*/ 348 w 444"/>
                  <a:gd name="T3" fmla="*/ 295 h 295"/>
                  <a:gd name="T4" fmla="*/ 296 w 444"/>
                  <a:gd name="T5" fmla="*/ 243 h 295"/>
                  <a:gd name="T6" fmla="*/ 296 w 444"/>
                  <a:gd name="T7" fmla="*/ 233 h 295"/>
                  <a:gd name="T8" fmla="*/ 263 w 444"/>
                  <a:gd name="T9" fmla="*/ 200 h 295"/>
                  <a:gd name="T10" fmla="*/ 181 w 444"/>
                  <a:gd name="T11" fmla="*/ 200 h 295"/>
                  <a:gd name="T12" fmla="*/ 149 w 444"/>
                  <a:gd name="T13" fmla="*/ 233 h 295"/>
                  <a:gd name="T14" fmla="*/ 149 w 444"/>
                  <a:gd name="T15" fmla="*/ 243 h 295"/>
                  <a:gd name="T16" fmla="*/ 97 w 444"/>
                  <a:gd name="T17" fmla="*/ 295 h 295"/>
                  <a:gd name="T18" fmla="*/ 53 w 444"/>
                  <a:gd name="T19" fmla="*/ 295 h 295"/>
                  <a:gd name="T20" fmla="*/ 0 w 444"/>
                  <a:gd name="T21" fmla="*/ 243 h 295"/>
                  <a:gd name="T22" fmla="*/ 0 w 444"/>
                  <a:gd name="T23" fmla="*/ 53 h 295"/>
                  <a:gd name="T24" fmla="*/ 53 w 444"/>
                  <a:gd name="T25" fmla="*/ 0 h 295"/>
                  <a:gd name="T26" fmla="*/ 392 w 444"/>
                  <a:gd name="T27" fmla="*/ 0 h 295"/>
                  <a:gd name="T28" fmla="*/ 444 w 444"/>
                  <a:gd name="T29" fmla="*/ 53 h 295"/>
                  <a:gd name="T30" fmla="*/ 444 w 444"/>
                  <a:gd name="T31" fmla="*/ 243 h 295"/>
                  <a:gd name="T32" fmla="*/ 392 w 444"/>
                  <a:gd name="T33" fmla="*/ 295 h 295"/>
                  <a:gd name="T34" fmla="*/ 181 w 444"/>
                  <a:gd name="T35" fmla="*/ 180 h 295"/>
                  <a:gd name="T36" fmla="*/ 263 w 444"/>
                  <a:gd name="T37" fmla="*/ 180 h 295"/>
                  <a:gd name="T38" fmla="*/ 316 w 444"/>
                  <a:gd name="T39" fmla="*/ 233 h 295"/>
                  <a:gd name="T40" fmla="*/ 316 w 444"/>
                  <a:gd name="T41" fmla="*/ 243 h 295"/>
                  <a:gd name="T42" fmla="*/ 348 w 444"/>
                  <a:gd name="T43" fmla="*/ 275 h 295"/>
                  <a:gd name="T44" fmla="*/ 392 w 444"/>
                  <a:gd name="T45" fmla="*/ 275 h 295"/>
                  <a:gd name="T46" fmla="*/ 424 w 444"/>
                  <a:gd name="T47" fmla="*/ 243 h 295"/>
                  <a:gd name="T48" fmla="*/ 424 w 444"/>
                  <a:gd name="T49" fmla="*/ 53 h 295"/>
                  <a:gd name="T50" fmla="*/ 392 w 444"/>
                  <a:gd name="T51" fmla="*/ 20 h 295"/>
                  <a:gd name="T52" fmla="*/ 53 w 444"/>
                  <a:gd name="T53" fmla="*/ 20 h 295"/>
                  <a:gd name="T54" fmla="*/ 20 w 444"/>
                  <a:gd name="T55" fmla="*/ 53 h 295"/>
                  <a:gd name="T56" fmla="*/ 20 w 444"/>
                  <a:gd name="T57" fmla="*/ 243 h 295"/>
                  <a:gd name="T58" fmla="*/ 53 w 444"/>
                  <a:gd name="T59" fmla="*/ 275 h 295"/>
                  <a:gd name="T60" fmla="*/ 97 w 444"/>
                  <a:gd name="T61" fmla="*/ 275 h 295"/>
                  <a:gd name="T62" fmla="*/ 129 w 444"/>
                  <a:gd name="T63" fmla="*/ 243 h 295"/>
                  <a:gd name="T64" fmla="*/ 129 w 444"/>
                  <a:gd name="T65" fmla="*/ 233 h 295"/>
                  <a:gd name="T66" fmla="*/ 181 w 444"/>
                  <a:gd name="T67" fmla="*/ 18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44" h="295">
                    <a:moveTo>
                      <a:pt x="392" y="295"/>
                    </a:moveTo>
                    <a:cubicBezTo>
                      <a:pt x="348" y="295"/>
                      <a:pt x="348" y="295"/>
                      <a:pt x="348" y="295"/>
                    </a:cubicBezTo>
                    <a:cubicBezTo>
                      <a:pt x="319" y="295"/>
                      <a:pt x="296" y="272"/>
                      <a:pt x="296" y="243"/>
                    </a:cubicBezTo>
                    <a:cubicBezTo>
                      <a:pt x="296" y="233"/>
                      <a:pt x="296" y="233"/>
                      <a:pt x="296" y="233"/>
                    </a:cubicBezTo>
                    <a:cubicBezTo>
                      <a:pt x="296" y="215"/>
                      <a:pt x="281" y="200"/>
                      <a:pt x="263" y="200"/>
                    </a:cubicBezTo>
                    <a:cubicBezTo>
                      <a:pt x="181" y="200"/>
                      <a:pt x="181" y="200"/>
                      <a:pt x="181" y="200"/>
                    </a:cubicBezTo>
                    <a:cubicBezTo>
                      <a:pt x="164" y="200"/>
                      <a:pt x="149" y="215"/>
                      <a:pt x="149" y="233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72"/>
                      <a:pt x="126" y="295"/>
                      <a:pt x="97" y="295"/>
                    </a:cubicBezTo>
                    <a:cubicBezTo>
                      <a:pt x="53" y="295"/>
                      <a:pt x="53" y="295"/>
                      <a:pt x="53" y="295"/>
                    </a:cubicBezTo>
                    <a:cubicBezTo>
                      <a:pt x="24" y="295"/>
                      <a:pt x="0" y="272"/>
                      <a:pt x="0" y="24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24"/>
                      <a:pt x="24" y="0"/>
                      <a:pt x="53" y="0"/>
                    </a:cubicBezTo>
                    <a:cubicBezTo>
                      <a:pt x="392" y="0"/>
                      <a:pt x="392" y="0"/>
                      <a:pt x="392" y="0"/>
                    </a:cubicBezTo>
                    <a:cubicBezTo>
                      <a:pt x="421" y="0"/>
                      <a:pt x="444" y="24"/>
                      <a:pt x="444" y="53"/>
                    </a:cubicBezTo>
                    <a:cubicBezTo>
                      <a:pt x="444" y="243"/>
                      <a:pt x="444" y="243"/>
                      <a:pt x="444" y="243"/>
                    </a:cubicBezTo>
                    <a:cubicBezTo>
                      <a:pt x="444" y="272"/>
                      <a:pt x="421" y="295"/>
                      <a:pt x="392" y="295"/>
                    </a:cubicBezTo>
                    <a:moveTo>
                      <a:pt x="181" y="180"/>
                    </a:moveTo>
                    <a:cubicBezTo>
                      <a:pt x="263" y="180"/>
                      <a:pt x="263" y="180"/>
                      <a:pt x="263" y="180"/>
                    </a:cubicBezTo>
                    <a:cubicBezTo>
                      <a:pt x="292" y="180"/>
                      <a:pt x="316" y="204"/>
                      <a:pt x="316" y="233"/>
                    </a:cubicBezTo>
                    <a:cubicBezTo>
                      <a:pt x="316" y="243"/>
                      <a:pt x="316" y="243"/>
                      <a:pt x="316" y="243"/>
                    </a:cubicBezTo>
                    <a:cubicBezTo>
                      <a:pt x="316" y="261"/>
                      <a:pt x="330" y="275"/>
                      <a:pt x="348" y="275"/>
                    </a:cubicBezTo>
                    <a:cubicBezTo>
                      <a:pt x="392" y="275"/>
                      <a:pt x="392" y="275"/>
                      <a:pt x="392" y="275"/>
                    </a:cubicBezTo>
                    <a:cubicBezTo>
                      <a:pt x="410" y="275"/>
                      <a:pt x="424" y="261"/>
                      <a:pt x="424" y="243"/>
                    </a:cubicBezTo>
                    <a:cubicBezTo>
                      <a:pt x="424" y="53"/>
                      <a:pt x="424" y="53"/>
                      <a:pt x="424" y="53"/>
                    </a:cubicBezTo>
                    <a:cubicBezTo>
                      <a:pt x="424" y="35"/>
                      <a:pt x="410" y="20"/>
                      <a:pt x="392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35" y="20"/>
                      <a:pt x="20" y="35"/>
                      <a:pt x="20" y="53"/>
                    </a:cubicBezTo>
                    <a:cubicBezTo>
                      <a:pt x="20" y="243"/>
                      <a:pt x="20" y="243"/>
                      <a:pt x="20" y="243"/>
                    </a:cubicBezTo>
                    <a:cubicBezTo>
                      <a:pt x="20" y="261"/>
                      <a:pt x="35" y="275"/>
                      <a:pt x="53" y="275"/>
                    </a:cubicBezTo>
                    <a:cubicBezTo>
                      <a:pt x="97" y="275"/>
                      <a:pt x="97" y="275"/>
                      <a:pt x="97" y="275"/>
                    </a:cubicBezTo>
                    <a:cubicBezTo>
                      <a:pt x="114" y="275"/>
                      <a:pt x="129" y="261"/>
                      <a:pt x="129" y="243"/>
                    </a:cubicBezTo>
                    <a:cubicBezTo>
                      <a:pt x="129" y="233"/>
                      <a:pt x="129" y="233"/>
                      <a:pt x="129" y="233"/>
                    </a:cubicBezTo>
                    <a:cubicBezTo>
                      <a:pt x="129" y="204"/>
                      <a:pt x="153" y="180"/>
                      <a:pt x="181" y="18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61"/>
              <p:cNvSpPr>
                <a:spLocks noEditPoints="1"/>
              </p:cNvSpPr>
              <p:nvPr/>
            </p:nvSpPr>
            <p:spPr bwMode="auto">
              <a:xfrm>
                <a:off x="818230" y="4141749"/>
                <a:ext cx="164052" cy="165334"/>
              </a:xfrm>
              <a:custGeom>
                <a:avLst/>
                <a:gdLst>
                  <a:gd name="T0" fmla="*/ 50 w 101"/>
                  <a:gd name="T1" fmla="*/ 101 h 101"/>
                  <a:gd name="T2" fmla="*/ 0 w 101"/>
                  <a:gd name="T3" fmla="*/ 51 h 101"/>
                  <a:gd name="T4" fmla="*/ 50 w 101"/>
                  <a:gd name="T5" fmla="*/ 0 h 101"/>
                  <a:gd name="T6" fmla="*/ 101 w 101"/>
                  <a:gd name="T7" fmla="*/ 51 h 101"/>
                  <a:gd name="T8" fmla="*/ 50 w 101"/>
                  <a:gd name="T9" fmla="*/ 101 h 101"/>
                  <a:gd name="T10" fmla="*/ 50 w 101"/>
                  <a:gd name="T11" fmla="*/ 20 h 101"/>
                  <a:gd name="T12" fmla="*/ 20 w 101"/>
                  <a:gd name="T13" fmla="*/ 51 h 101"/>
                  <a:gd name="T14" fmla="*/ 50 w 101"/>
                  <a:gd name="T15" fmla="*/ 81 h 101"/>
                  <a:gd name="T16" fmla="*/ 81 w 101"/>
                  <a:gd name="T17" fmla="*/ 51 h 101"/>
                  <a:gd name="T18" fmla="*/ 50 w 101"/>
                  <a:gd name="T19" fmla="*/ 2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1" h="101">
                    <a:moveTo>
                      <a:pt x="50" y="101"/>
                    </a:moveTo>
                    <a:cubicBezTo>
                      <a:pt x="23" y="101"/>
                      <a:pt x="0" y="78"/>
                      <a:pt x="0" y="51"/>
                    </a:cubicBezTo>
                    <a:cubicBezTo>
                      <a:pt x="0" y="23"/>
                      <a:pt x="23" y="0"/>
                      <a:pt x="50" y="0"/>
                    </a:cubicBezTo>
                    <a:cubicBezTo>
                      <a:pt x="78" y="0"/>
                      <a:pt x="101" y="23"/>
                      <a:pt x="101" y="51"/>
                    </a:cubicBezTo>
                    <a:cubicBezTo>
                      <a:pt x="101" y="78"/>
                      <a:pt x="78" y="101"/>
                      <a:pt x="50" y="101"/>
                    </a:cubicBezTo>
                    <a:moveTo>
                      <a:pt x="50" y="20"/>
                    </a:moveTo>
                    <a:cubicBezTo>
                      <a:pt x="34" y="20"/>
                      <a:pt x="20" y="34"/>
                      <a:pt x="20" y="51"/>
                    </a:cubicBezTo>
                    <a:cubicBezTo>
                      <a:pt x="20" y="67"/>
                      <a:pt x="34" y="81"/>
                      <a:pt x="50" y="81"/>
                    </a:cubicBezTo>
                    <a:cubicBezTo>
                      <a:pt x="67" y="81"/>
                      <a:pt x="81" y="67"/>
                      <a:pt x="81" y="51"/>
                    </a:cubicBezTo>
                    <a:cubicBezTo>
                      <a:pt x="81" y="34"/>
                      <a:pt x="67" y="20"/>
                      <a:pt x="5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Freeform 62"/>
              <p:cNvSpPr>
                <a:spLocks/>
              </p:cNvSpPr>
              <p:nvPr/>
            </p:nvSpPr>
            <p:spPr bwMode="auto">
              <a:xfrm>
                <a:off x="1247585" y="4146875"/>
                <a:ext cx="32042" cy="64083"/>
              </a:xfrm>
              <a:custGeom>
                <a:avLst/>
                <a:gdLst>
                  <a:gd name="T0" fmla="*/ 10 w 20"/>
                  <a:gd name="T1" fmla="*/ 39 h 39"/>
                  <a:gd name="T2" fmla="*/ 0 w 20"/>
                  <a:gd name="T3" fmla="*/ 29 h 39"/>
                  <a:gd name="T4" fmla="*/ 0 w 20"/>
                  <a:gd name="T5" fmla="*/ 10 h 39"/>
                  <a:gd name="T6" fmla="*/ 10 w 20"/>
                  <a:gd name="T7" fmla="*/ 0 h 39"/>
                  <a:gd name="T8" fmla="*/ 20 w 20"/>
                  <a:gd name="T9" fmla="*/ 10 h 39"/>
                  <a:gd name="T10" fmla="*/ 20 w 20"/>
                  <a:gd name="T11" fmla="*/ 29 h 39"/>
                  <a:gd name="T12" fmla="*/ 10 w 20"/>
                  <a:gd name="T1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9">
                    <a:moveTo>
                      <a:pt x="10" y="39"/>
                    </a:moveTo>
                    <a:cubicBezTo>
                      <a:pt x="4" y="39"/>
                      <a:pt x="0" y="35"/>
                      <a:pt x="0" y="2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5" y="0"/>
                      <a:pt x="20" y="4"/>
                      <a:pt x="20" y="10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35"/>
                      <a:pt x="15" y="39"/>
                      <a:pt x="10" y="3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63"/>
              <p:cNvSpPr>
                <a:spLocks/>
              </p:cNvSpPr>
              <p:nvPr/>
            </p:nvSpPr>
            <p:spPr bwMode="auto">
              <a:xfrm>
                <a:off x="1247585" y="4237873"/>
                <a:ext cx="32042" cy="65365"/>
              </a:xfrm>
              <a:custGeom>
                <a:avLst/>
                <a:gdLst>
                  <a:gd name="T0" fmla="*/ 10 w 20"/>
                  <a:gd name="T1" fmla="*/ 40 h 40"/>
                  <a:gd name="T2" fmla="*/ 0 w 20"/>
                  <a:gd name="T3" fmla="*/ 30 h 40"/>
                  <a:gd name="T4" fmla="*/ 0 w 20"/>
                  <a:gd name="T5" fmla="*/ 10 h 40"/>
                  <a:gd name="T6" fmla="*/ 10 w 20"/>
                  <a:gd name="T7" fmla="*/ 0 h 40"/>
                  <a:gd name="T8" fmla="*/ 20 w 20"/>
                  <a:gd name="T9" fmla="*/ 10 h 40"/>
                  <a:gd name="T10" fmla="*/ 20 w 20"/>
                  <a:gd name="T11" fmla="*/ 30 h 40"/>
                  <a:gd name="T12" fmla="*/ 10 w 20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40">
                    <a:moveTo>
                      <a:pt x="10" y="40"/>
                    </a:moveTo>
                    <a:cubicBezTo>
                      <a:pt x="4" y="40"/>
                      <a:pt x="0" y="35"/>
                      <a:pt x="0" y="3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5" y="0"/>
                      <a:pt x="20" y="5"/>
                      <a:pt x="20" y="1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5"/>
                      <a:pt x="15" y="40"/>
                      <a:pt x="10" y="4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64"/>
              <p:cNvSpPr>
                <a:spLocks/>
              </p:cNvSpPr>
              <p:nvPr/>
            </p:nvSpPr>
            <p:spPr bwMode="auto">
              <a:xfrm>
                <a:off x="1187347" y="4208395"/>
                <a:ext cx="64083" cy="33323"/>
              </a:xfrm>
              <a:custGeom>
                <a:avLst/>
                <a:gdLst>
                  <a:gd name="T0" fmla="*/ 29 w 39"/>
                  <a:gd name="T1" fmla="*/ 20 h 20"/>
                  <a:gd name="T2" fmla="*/ 10 w 39"/>
                  <a:gd name="T3" fmla="*/ 20 h 20"/>
                  <a:gd name="T4" fmla="*/ 0 w 39"/>
                  <a:gd name="T5" fmla="*/ 10 h 20"/>
                  <a:gd name="T6" fmla="*/ 10 w 39"/>
                  <a:gd name="T7" fmla="*/ 0 h 20"/>
                  <a:gd name="T8" fmla="*/ 29 w 39"/>
                  <a:gd name="T9" fmla="*/ 0 h 20"/>
                  <a:gd name="T10" fmla="*/ 39 w 39"/>
                  <a:gd name="T11" fmla="*/ 10 h 20"/>
                  <a:gd name="T12" fmla="*/ 29 w 39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0">
                    <a:moveTo>
                      <a:pt x="29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4" y="20"/>
                      <a:pt x="0" y="15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5" y="0"/>
                      <a:pt x="39" y="4"/>
                      <a:pt x="39" y="10"/>
                    </a:cubicBezTo>
                    <a:cubicBezTo>
                      <a:pt x="39" y="15"/>
                      <a:pt x="35" y="20"/>
                      <a:pt x="29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65"/>
              <p:cNvSpPr>
                <a:spLocks/>
              </p:cNvSpPr>
              <p:nvPr/>
            </p:nvSpPr>
            <p:spPr bwMode="auto">
              <a:xfrm>
                <a:off x="1275781" y="4208395"/>
                <a:ext cx="64083" cy="33323"/>
              </a:xfrm>
              <a:custGeom>
                <a:avLst/>
                <a:gdLst>
                  <a:gd name="T0" fmla="*/ 30 w 40"/>
                  <a:gd name="T1" fmla="*/ 20 h 20"/>
                  <a:gd name="T2" fmla="*/ 10 w 40"/>
                  <a:gd name="T3" fmla="*/ 20 h 20"/>
                  <a:gd name="T4" fmla="*/ 0 w 40"/>
                  <a:gd name="T5" fmla="*/ 10 h 20"/>
                  <a:gd name="T6" fmla="*/ 10 w 40"/>
                  <a:gd name="T7" fmla="*/ 0 h 20"/>
                  <a:gd name="T8" fmla="*/ 30 w 40"/>
                  <a:gd name="T9" fmla="*/ 0 h 20"/>
                  <a:gd name="T10" fmla="*/ 40 w 40"/>
                  <a:gd name="T11" fmla="*/ 10 h 20"/>
                  <a:gd name="T12" fmla="*/ 30 w 40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0">
                    <a:moveTo>
                      <a:pt x="30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5" y="20"/>
                      <a:pt x="0" y="15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5" y="0"/>
                      <a:pt x="40" y="4"/>
                      <a:pt x="40" y="10"/>
                    </a:cubicBezTo>
                    <a:cubicBezTo>
                      <a:pt x="40" y="15"/>
                      <a:pt x="35" y="20"/>
                      <a:pt x="3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66"/>
              <p:cNvSpPr>
                <a:spLocks/>
              </p:cNvSpPr>
              <p:nvPr/>
            </p:nvSpPr>
            <p:spPr bwMode="auto">
              <a:xfrm>
                <a:off x="1061745" y="3852095"/>
                <a:ext cx="33323" cy="231980"/>
              </a:xfrm>
              <a:custGeom>
                <a:avLst/>
                <a:gdLst>
                  <a:gd name="T0" fmla="*/ 10 w 20"/>
                  <a:gd name="T1" fmla="*/ 142 h 142"/>
                  <a:gd name="T2" fmla="*/ 0 w 20"/>
                  <a:gd name="T3" fmla="*/ 132 h 142"/>
                  <a:gd name="T4" fmla="*/ 0 w 20"/>
                  <a:gd name="T5" fmla="*/ 10 h 142"/>
                  <a:gd name="T6" fmla="*/ 10 w 20"/>
                  <a:gd name="T7" fmla="*/ 0 h 142"/>
                  <a:gd name="T8" fmla="*/ 20 w 20"/>
                  <a:gd name="T9" fmla="*/ 10 h 142"/>
                  <a:gd name="T10" fmla="*/ 20 w 20"/>
                  <a:gd name="T11" fmla="*/ 132 h 142"/>
                  <a:gd name="T12" fmla="*/ 10 w 20"/>
                  <a:gd name="T1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2">
                    <a:moveTo>
                      <a:pt x="10" y="142"/>
                    </a:moveTo>
                    <a:cubicBezTo>
                      <a:pt x="5" y="142"/>
                      <a:pt x="0" y="138"/>
                      <a:pt x="0" y="13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0" y="4"/>
                      <a:pt x="20" y="10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20" y="138"/>
                      <a:pt x="16" y="142"/>
                      <a:pt x="10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8" name="组合 177"/>
            <p:cNvGrpSpPr/>
            <p:nvPr/>
          </p:nvGrpSpPr>
          <p:grpSpPr>
            <a:xfrm>
              <a:off x="1888412" y="3831588"/>
              <a:ext cx="736952" cy="719009"/>
              <a:chOff x="1888412" y="3831588"/>
              <a:chExt cx="736952" cy="719009"/>
            </a:xfrm>
          </p:grpSpPr>
          <p:sp>
            <p:nvSpPr>
              <p:cNvPr id="60" name="Freeform 67"/>
              <p:cNvSpPr>
                <a:spLocks/>
              </p:cNvSpPr>
              <p:nvPr/>
            </p:nvSpPr>
            <p:spPr bwMode="auto">
              <a:xfrm>
                <a:off x="1888412" y="3831588"/>
                <a:ext cx="736952" cy="385779"/>
              </a:xfrm>
              <a:custGeom>
                <a:avLst/>
                <a:gdLst>
                  <a:gd name="T0" fmla="*/ 443 w 453"/>
                  <a:gd name="T1" fmla="*/ 237 h 237"/>
                  <a:gd name="T2" fmla="*/ 433 w 453"/>
                  <a:gd name="T3" fmla="*/ 227 h 237"/>
                  <a:gd name="T4" fmla="*/ 226 w 453"/>
                  <a:gd name="T5" fmla="*/ 20 h 237"/>
                  <a:gd name="T6" fmla="*/ 20 w 453"/>
                  <a:gd name="T7" fmla="*/ 227 h 237"/>
                  <a:gd name="T8" fmla="*/ 10 w 453"/>
                  <a:gd name="T9" fmla="*/ 237 h 237"/>
                  <a:gd name="T10" fmla="*/ 0 w 453"/>
                  <a:gd name="T11" fmla="*/ 227 h 237"/>
                  <a:gd name="T12" fmla="*/ 226 w 453"/>
                  <a:gd name="T13" fmla="*/ 0 h 237"/>
                  <a:gd name="T14" fmla="*/ 453 w 453"/>
                  <a:gd name="T15" fmla="*/ 227 h 237"/>
                  <a:gd name="T16" fmla="*/ 443 w 453"/>
                  <a:gd name="T17" fmla="*/ 23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237">
                    <a:moveTo>
                      <a:pt x="443" y="237"/>
                    </a:moveTo>
                    <a:cubicBezTo>
                      <a:pt x="437" y="237"/>
                      <a:pt x="433" y="233"/>
                      <a:pt x="433" y="227"/>
                    </a:cubicBezTo>
                    <a:cubicBezTo>
                      <a:pt x="433" y="113"/>
                      <a:pt x="340" y="20"/>
                      <a:pt x="226" y="20"/>
                    </a:cubicBezTo>
                    <a:cubicBezTo>
                      <a:pt x="112" y="20"/>
                      <a:pt x="20" y="113"/>
                      <a:pt x="20" y="227"/>
                    </a:cubicBezTo>
                    <a:cubicBezTo>
                      <a:pt x="20" y="233"/>
                      <a:pt x="15" y="237"/>
                      <a:pt x="10" y="237"/>
                    </a:cubicBezTo>
                    <a:cubicBezTo>
                      <a:pt x="4" y="237"/>
                      <a:pt x="0" y="233"/>
                      <a:pt x="0" y="227"/>
                    </a:cubicBezTo>
                    <a:cubicBezTo>
                      <a:pt x="0" y="102"/>
                      <a:pt x="101" y="0"/>
                      <a:pt x="226" y="0"/>
                    </a:cubicBezTo>
                    <a:cubicBezTo>
                      <a:pt x="351" y="0"/>
                      <a:pt x="453" y="102"/>
                      <a:pt x="453" y="227"/>
                    </a:cubicBezTo>
                    <a:cubicBezTo>
                      <a:pt x="453" y="233"/>
                      <a:pt x="449" y="237"/>
                      <a:pt x="443" y="23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68"/>
              <p:cNvSpPr>
                <a:spLocks/>
              </p:cNvSpPr>
              <p:nvPr/>
            </p:nvSpPr>
            <p:spPr bwMode="auto">
              <a:xfrm>
                <a:off x="1888412" y="4102018"/>
                <a:ext cx="736952" cy="124321"/>
              </a:xfrm>
              <a:custGeom>
                <a:avLst/>
                <a:gdLst>
                  <a:gd name="T0" fmla="*/ 443 w 453"/>
                  <a:gd name="T1" fmla="*/ 77 h 77"/>
                  <a:gd name="T2" fmla="*/ 433 w 453"/>
                  <a:gd name="T3" fmla="*/ 67 h 77"/>
                  <a:gd name="T4" fmla="*/ 388 w 453"/>
                  <a:gd name="T5" fmla="*/ 23 h 77"/>
                  <a:gd name="T6" fmla="*/ 344 w 453"/>
                  <a:gd name="T7" fmla="*/ 67 h 77"/>
                  <a:gd name="T8" fmla="*/ 334 w 453"/>
                  <a:gd name="T9" fmla="*/ 77 h 77"/>
                  <a:gd name="T10" fmla="*/ 324 w 453"/>
                  <a:gd name="T11" fmla="*/ 67 h 77"/>
                  <a:gd name="T12" fmla="*/ 324 w 453"/>
                  <a:gd name="T13" fmla="*/ 65 h 77"/>
                  <a:gd name="T14" fmla="*/ 280 w 453"/>
                  <a:gd name="T15" fmla="*/ 20 h 77"/>
                  <a:gd name="T16" fmla="*/ 236 w 453"/>
                  <a:gd name="T17" fmla="*/ 65 h 77"/>
                  <a:gd name="T18" fmla="*/ 236 w 453"/>
                  <a:gd name="T19" fmla="*/ 67 h 77"/>
                  <a:gd name="T20" fmla="*/ 226 w 453"/>
                  <a:gd name="T21" fmla="*/ 77 h 77"/>
                  <a:gd name="T22" fmla="*/ 216 w 453"/>
                  <a:gd name="T23" fmla="*/ 67 h 77"/>
                  <a:gd name="T24" fmla="*/ 172 w 453"/>
                  <a:gd name="T25" fmla="*/ 23 h 77"/>
                  <a:gd name="T26" fmla="*/ 128 w 453"/>
                  <a:gd name="T27" fmla="*/ 67 h 77"/>
                  <a:gd name="T28" fmla="*/ 118 w 453"/>
                  <a:gd name="T29" fmla="*/ 77 h 77"/>
                  <a:gd name="T30" fmla="*/ 108 w 453"/>
                  <a:gd name="T31" fmla="*/ 67 h 77"/>
                  <a:gd name="T32" fmla="*/ 64 w 453"/>
                  <a:gd name="T33" fmla="*/ 23 h 77"/>
                  <a:gd name="T34" fmla="*/ 20 w 453"/>
                  <a:gd name="T35" fmla="*/ 67 h 77"/>
                  <a:gd name="T36" fmla="*/ 10 w 453"/>
                  <a:gd name="T37" fmla="*/ 77 h 77"/>
                  <a:gd name="T38" fmla="*/ 0 w 453"/>
                  <a:gd name="T39" fmla="*/ 67 h 77"/>
                  <a:gd name="T40" fmla="*/ 64 w 453"/>
                  <a:gd name="T41" fmla="*/ 3 h 77"/>
                  <a:gd name="T42" fmla="*/ 118 w 453"/>
                  <a:gd name="T43" fmla="*/ 33 h 77"/>
                  <a:gd name="T44" fmla="*/ 172 w 453"/>
                  <a:gd name="T45" fmla="*/ 3 h 77"/>
                  <a:gd name="T46" fmla="*/ 225 w 453"/>
                  <a:gd name="T47" fmla="*/ 32 h 77"/>
                  <a:gd name="T48" fmla="*/ 280 w 453"/>
                  <a:gd name="T49" fmla="*/ 0 h 77"/>
                  <a:gd name="T50" fmla="*/ 335 w 453"/>
                  <a:gd name="T51" fmla="*/ 32 h 77"/>
                  <a:gd name="T52" fmla="*/ 388 w 453"/>
                  <a:gd name="T53" fmla="*/ 3 h 77"/>
                  <a:gd name="T54" fmla="*/ 453 w 453"/>
                  <a:gd name="T55" fmla="*/ 67 h 77"/>
                  <a:gd name="T56" fmla="*/ 443 w 453"/>
                  <a:gd name="T57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3" h="77">
                    <a:moveTo>
                      <a:pt x="443" y="77"/>
                    </a:moveTo>
                    <a:cubicBezTo>
                      <a:pt x="437" y="77"/>
                      <a:pt x="433" y="73"/>
                      <a:pt x="433" y="67"/>
                    </a:cubicBezTo>
                    <a:cubicBezTo>
                      <a:pt x="433" y="43"/>
                      <a:pt x="413" y="23"/>
                      <a:pt x="388" y="23"/>
                    </a:cubicBezTo>
                    <a:cubicBezTo>
                      <a:pt x="364" y="23"/>
                      <a:pt x="344" y="43"/>
                      <a:pt x="344" y="67"/>
                    </a:cubicBezTo>
                    <a:cubicBezTo>
                      <a:pt x="344" y="73"/>
                      <a:pt x="340" y="77"/>
                      <a:pt x="334" y="77"/>
                    </a:cubicBezTo>
                    <a:cubicBezTo>
                      <a:pt x="329" y="77"/>
                      <a:pt x="324" y="73"/>
                      <a:pt x="324" y="67"/>
                    </a:cubicBezTo>
                    <a:cubicBezTo>
                      <a:pt x="324" y="65"/>
                      <a:pt x="324" y="65"/>
                      <a:pt x="324" y="65"/>
                    </a:cubicBezTo>
                    <a:cubicBezTo>
                      <a:pt x="324" y="40"/>
                      <a:pt x="305" y="20"/>
                      <a:pt x="280" y="20"/>
                    </a:cubicBezTo>
                    <a:cubicBezTo>
                      <a:pt x="256" y="20"/>
                      <a:pt x="236" y="40"/>
                      <a:pt x="236" y="65"/>
                    </a:cubicBezTo>
                    <a:cubicBezTo>
                      <a:pt x="236" y="67"/>
                      <a:pt x="236" y="67"/>
                      <a:pt x="236" y="67"/>
                    </a:cubicBezTo>
                    <a:cubicBezTo>
                      <a:pt x="236" y="73"/>
                      <a:pt x="232" y="77"/>
                      <a:pt x="226" y="77"/>
                    </a:cubicBezTo>
                    <a:cubicBezTo>
                      <a:pt x="221" y="77"/>
                      <a:pt x="216" y="73"/>
                      <a:pt x="216" y="67"/>
                    </a:cubicBezTo>
                    <a:cubicBezTo>
                      <a:pt x="216" y="43"/>
                      <a:pt x="196" y="23"/>
                      <a:pt x="172" y="23"/>
                    </a:cubicBezTo>
                    <a:cubicBezTo>
                      <a:pt x="148" y="23"/>
                      <a:pt x="128" y="43"/>
                      <a:pt x="128" y="67"/>
                    </a:cubicBezTo>
                    <a:cubicBezTo>
                      <a:pt x="128" y="73"/>
                      <a:pt x="123" y="77"/>
                      <a:pt x="118" y="77"/>
                    </a:cubicBezTo>
                    <a:cubicBezTo>
                      <a:pt x="112" y="77"/>
                      <a:pt x="108" y="73"/>
                      <a:pt x="108" y="67"/>
                    </a:cubicBezTo>
                    <a:cubicBezTo>
                      <a:pt x="108" y="43"/>
                      <a:pt x="88" y="23"/>
                      <a:pt x="64" y="23"/>
                    </a:cubicBezTo>
                    <a:cubicBezTo>
                      <a:pt x="39" y="23"/>
                      <a:pt x="20" y="43"/>
                      <a:pt x="20" y="67"/>
                    </a:cubicBezTo>
                    <a:cubicBezTo>
                      <a:pt x="20" y="73"/>
                      <a:pt x="15" y="77"/>
                      <a:pt x="10" y="77"/>
                    </a:cubicBezTo>
                    <a:cubicBezTo>
                      <a:pt x="4" y="77"/>
                      <a:pt x="0" y="73"/>
                      <a:pt x="0" y="67"/>
                    </a:cubicBezTo>
                    <a:cubicBezTo>
                      <a:pt x="0" y="32"/>
                      <a:pt x="28" y="3"/>
                      <a:pt x="64" y="3"/>
                    </a:cubicBezTo>
                    <a:cubicBezTo>
                      <a:pt x="87" y="3"/>
                      <a:pt x="107" y="15"/>
                      <a:pt x="118" y="33"/>
                    </a:cubicBezTo>
                    <a:cubicBezTo>
                      <a:pt x="129" y="15"/>
                      <a:pt x="149" y="3"/>
                      <a:pt x="172" y="3"/>
                    </a:cubicBezTo>
                    <a:cubicBezTo>
                      <a:pt x="194" y="3"/>
                      <a:pt x="214" y="14"/>
                      <a:pt x="225" y="32"/>
                    </a:cubicBezTo>
                    <a:cubicBezTo>
                      <a:pt x="237" y="13"/>
                      <a:pt x="257" y="0"/>
                      <a:pt x="280" y="0"/>
                    </a:cubicBezTo>
                    <a:cubicBezTo>
                      <a:pt x="303" y="0"/>
                      <a:pt x="324" y="13"/>
                      <a:pt x="335" y="32"/>
                    </a:cubicBezTo>
                    <a:cubicBezTo>
                      <a:pt x="347" y="14"/>
                      <a:pt x="366" y="3"/>
                      <a:pt x="388" y="3"/>
                    </a:cubicBezTo>
                    <a:cubicBezTo>
                      <a:pt x="424" y="3"/>
                      <a:pt x="453" y="32"/>
                      <a:pt x="453" y="67"/>
                    </a:cubicBezTo>
                    <a:cubicBezTo>
                      <a:pt x="453" y="73"/>
                      <a:pt x="448" y="77"/>
                      <a:pt x="443" y="7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69"/>
              <p:cNvSpPr>
                <a:spLocks/>
              </p:cNvSpPr>
              <p:nvPr/>
            </p:nvSpPr>
            <p:spPr bwMode="auto">
              <a:xfrm>
                <a:off x="2239586" y="4184044"/>
                <a:ext cx="33323" cy="321696"/>
              </a:xfrm>
              <a:custGeom>
                <a:avLst/>
                <a:gdLst>
                  <a:gd name="T0" fmla="*/ 10 w 20"/>
                  <a:gd name="T1" fmla="*/ 197 h 197"/>
                  <a:gd name="T2" fmla="*/ 0 w 20"/>
                  <a:gd name="T3" fmla="*/ 187 h 197"/>
                  <a:gd name="T4" fmla="*/ 0 w 20"/>
                  <a:gd name="T5" fmla="*/ 10 h 197"/>
                  <a:gd name="T6" fmla="*/ 10 w 20"/>
                  <a:gd name="T7" fmla="*/ 0 h 197"/>
                  <a:gd name="T8" fmla="*/ 20 w 20"/>
                  <a:gd name="T9" fmla="*/ 10 h 197"/>
                  <a:gd name="T10" fmla="*/ 20 w 20"/>
                  <a:gd name="T11" fmla="*/ 187 h 197"/>
                  <a:gd name="T12" fmla="*/ 10 w 20"/>
                  <a:gd name="T13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97">
                    <a:moveTo>
                      <a:pt x="10" y="197"/>
                    </a:moveTo>
                    <a:cubicBezTo>
                      <a:pt x="4" y="197"/>
                      <a:pt x="0" y="193"/>
                      <a:pt x="0" y="18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5" y="0"/>
                      <a:pt x="20" y="5"/>
                      <a:pt x="20" y="10"/>
                    </a:cubicBezTo>
                    <a:cubicBezTo>
                      <a:pt x="20" y="187"/>
                      <a:pt x="20" y="187"/>
                      <a:pt x="20" y="187"/>
                    </a:cubicBezTo>
                    <a:cubicBezTo>
                      <a:pt x="20" y="193"/>
                      <a:pt x="15" y="197"/>
                      <a:pt x="10" y="19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70"/>
              <p:cNvSpPr>
                <a:spLocks/>
              </p:cNvSpPr>
              <p:nvPr/>
            </p:nvSpPr>
            <p:spPr bwMode="auto">
              <a:xfrm>
                <a:off x="2239586" y="4472416"/>
                <a:ext cx="126884" cy="78181"/>
              </a:xfrm>
              <a:custGeom>
                <a:avLst/>
                <a:gdLst>
                  <a:gd name="T0" fmla="*/ 39 w 78"/>
                  <a:gd name="T1" fmla="*/ 48 h 48"/>
                  <a:gd name="T2" fmla="*/ 38 w 78"/>
                  <a:gd name="T3" fmla="*/ 48 h 48"/>
                  <a:gd name="T4" fmla="*/ 0 w 78"/>
                  <a:gd name="T5" fmla="*/ 10 h 48"/>
                  <a:gd name="T6" fmla="*/ 10 w 78"/>
                  <a:gd name="T7" fmla="*/ 0 h 48"/>
                  <a:gd name="T8" fmla="*/ 20 w 78"/>
                  <a:gd name="T9" fmla="*/ 10 h 48"/>
                  <a:gd name="T10" fmla="*/ 38 w 78"/>
                  <a:gd name="T11" fmla="*/ 28 h 48"/>
                  <a:gd name="T12" fmla="*/ 39 w 78"/>
                  <a:gd name="T13" fmla="*/ 28 h 48"/>
                  <a:gd name="T14" fmla="*/ 58 w 78"/>
                  <a:gd name="T15" fmla="*/ 10 h 48"/>
                  <a:gd name="T16" fmla="*/ 68 w 78"/>
                  <a:gd name="T17" fmla="*/ 0 h 48"/>
                  <a:gd name="T18" fmla="*/ 78 w 78"/>
                  <a:gd name="T19" fmla="*/ 10 h 48"/>
                  <a:gd name="T20" fmla="*/ 39 w 78"/>
                  <a:gd name="T2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48">
                    <a:moveTo>
                      <a:pt x="39" y="48"/>
                    </a:moveTo>
                    <a:cubicBezTo>
                      <a:pt x="38" y="48"/>
                      <a:pt x="38" y="48"/>
                      <a:pt x="38" y="48"/>
                    </a:cubicBezTo>
                    <a:cubicBezTo>
                      <a:pt x="17" y="48"/>
                      <a:pt x="0" y="31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5" y="0"/>
                      <a:pt x="20" y="5"/>
                      <a:pt x="20" y="10"/>
                    </a:cubicBezTo>
                    <a:cubicBezTo>
                      <a:pt x="20" y="20"/>
                      <a:pt x="28" y="28"/>
                      <a:pt x="38" y="28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49" y="28"/>
                      <a:pt x="58" y="20"/>
                      <a:pt x="58" y="10"/>
                    </a:cubicBezTo>
                    <a:cubicBezTo>
                      <a:pt x="58" y="5"/>
                      <a:pt x="62" y="0"/>
                      <a:pt x="68" y="0"/>
                    </a:cubicBezTo>
                    <a:cubicBezTo>
                      <a:pt x="73" y="0"/>
                      <a:pt x="78" y="5"/>
                      <a:pt x="78" y="10"/>
                    </a:cubicBezTo>
                    <a:cubicBezTo>
                      <a:pt x="78" y="31"/>
                      <a:pt x="60" y="48"/>
                      <a:pt x="39" y="4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9" name="组合 178"/>
            <p:cNvGrpSpPr/>
            <p:nvPr/>
          </p:nvGrpSpPr>
          <p:grpSpPr>
            <a:xfrm>
              <a:off x="3084198" y="3880291"/>
              <a:ext cx="675433" cy="622886"/>
              <a:chOff x="3084198" y="3880291"/>
              <a:chExt cx="675433" cy="622886"/>
            </a:xfrm>
          </p:grpSpPr>
          <p:sp>
            <p:nvSpPr>
              <p:cNvPr id="64" name="Freeform 71"/>
              <p:cNvSpPr>
                <a:spLocks noEditPoints="1"/>
              </p:cNvSpPr>
              <p:nvPr/>
            </p:nvSpPr>
            <p:spPr bwMode="auto">
              <a:xfrm>
                <a:off x="3084198" y="3880291"/>
                <a:ext cx="210192" cy="210192"/>
              </a:xfrm>
              <a:custGeom>
                <a:avLst/>
                <a:gdLst>
                  <a:gd name="T0" fmla="*/ 64 w 129"/>
                  <a:gd name="T1" fmla="*/ 129 h 129"/>
                  <a:gd name="T2" fmla="*/ 0 w 129"/>
                  <a:gd name="T3" fmla="*/ 65 h 129"/>
                  <a:gd name="T4" fmla="*/ 64 w 129"/>
                  <a:gd name="T5" fmla="*/ 0 h 129"/>
                  <a:gd name="T6" fmla="*/ 129 w 129"/>
                  <a:gd name="T7" fmla="*/ 65 h 129"/>
                  <a:gd name="T8" fmla="*/ 64 w 129"/>
                  <a:gd name="T9" fmla="*/ 129 h 129"/>
                  <a:gd name="T10" fmla="*/ 64 w 129"/>
                  <a:gd name="T11" fmla="*/ 20 h 129"/>
                  <a:gd name="T12" fmla="*/ 20 w 129"/>
                  <a:gd name="T13" fmla="*/ 65 h 129"/>
                  <a:gd name="T14" fmla="*/ 64 w 129"/>
                  <a:gd name="T15" fmla="*/ 109 h 129"/>
                  <a:gd name="T16" fmla="*/ 109 w 129"/>
                  <a:gd name="T17" fmla="*/ 65 h 129"/>
                  <a:gd name="T18" fmla="*/ 64 w 129"/>
                  <a:gd name="T19" fmla="*/ 2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9" h="129">
                    <a:moveTo>
                      <a:pt x="64" y="129"/>
                    </a:moveTo>
                    <a:cubicBezTo>
                      <a:pt x="29" y="129"/>
                      <a:pt x="0" y="100"/>
                      <a:pt x="0" y="65"/>
                    </a:cubicBezTo>
                    <a:cubicBezTo>
                      <a:pt x="0" y="29"/>
                      <a:pt x="29" y="0"/>
                      <a:pt x="64" y="0"/>
                    </a:cubicBezTo>
                    <a:cubicBezTo>
                      <a:pt x="100" y="0"/>
                      <a:pt x="129" y="29"/>
                      <a:pt x="129" y="65"/>
                    </a:cubicBezTo>
                    <a:cubicBezTo>
                      <a:pt x="129" y="100"/>
                      <a:pt x="100" y="129"/>
                      <a:pt x="64" y="129"/>
                    </a:cubicBezTo>
                    <a:moveTo>
                      <a:pt x="64" y="20"/>
                    </a:moveTo>
                    <a:cubicBezTo>
                      <a:pt x="40" y="20"/>
                      <a:pt x="20" y="40"/>
                      <a:pt x="20" y="65"/>
                    </a:cubicBezTo>
                    <a:cubicBezTo>
                      <a:pt x="20" y="89"/>
                      <a:pt x="40" y="109"/>
                      <a:pt x="64" y="109"/>
                    </a:cubicBezTo>
                    <a:cubicBezTo>
                      <a:pt x="89" y="109"/>
                      <a:pt x="109" y="89"/>
                      <a:pt x="109" y="65"/>
                    </a:cubicBezTo>
                    <a:cubicBezTo>
                      <a:pt x="109" y="40"/>
                      <a:pt x="89" y="20"/>
                      <a:pt x="64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72"/>
              <p:cNvSpPr>
                <a:spLocks noEditPoints="1"/>
              </p:cNvSpPr>
              <p:nvPr/>
            </p:nvSpPr>
            <p:spPr bwMode="auto">
              <a:xfrm>
                <a:off x="3548157" y="3880291"/>
                <a:ext cx="211474" cy="210192"/>
              </a:xfrm>
              <a:custGeom>
                <a:avLst/>
                <a:gdLst>
                  <a:gd name="T0" fmla="*/ 65 w 130"/>
                  <a:gd name="T1" fmla="*/ 129 h 129"/>
                  <a:gd name="T2" fmla="*/ 0 w 130"/>
                  <a:gd name="T3" fmla="*/ 65 h 129"/>
                  <a:gd name="T4" fmla="*/ 65 w 130"/>
                  <a:gd name="T5" fmla="*/ 0 h 129"/>
                  <a:gd name="T6" fmla="*/ 130 w 130"/>
                  <a:gd name="T7" fmla="*/ 65 h 129"/>
                  <a:gd name="T8" fmla="*/ 65 w 130"/>
                  <a:gd name="T9" fmla="*/ 129 h 129"/>
                  <a:gd name="T10" fmla="*/ 65 w 130"/>
                  <a:gd name="T11" fmla="*/ 20 h 129"/>
                  <a:gd name="T12" fmla="*/ 20 w 130"/>
                  <a:gd name="T13" fmla="*/ 65 h 129"/>
                  <a:gd name="T14" fmla="*/ 65 w 130"/>
                  <a:gd name="T15" fmla="*/ 109 h 129"/>
                  <a:gd name="T16" fmla="*/ 110 w 130"/>
                  <a:gd name="T17" fmla="*/ 65 h 129"/>
                  <a:gd name="T18" fmla="*/ 65 w 130"/>
                  <a:gd name="T19" fmla="*/ 2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0" h="129">
                    <a:moveTo>
                      <a:pt x="65" y="129"/>
                    </a:moveTo>
                    <a:cubicBezTo>
                      <a:pt x="29" y="129"/>
                      <a:pt x="0" y="100"/>
                      <a:pt x="0" y="65"/>
                    </a:cubicBezTo>
                    <a:cubicBezTo>
                      <a:pt x="0" y="29"/>
                      <a:pt x="29" y="0"/>
                      <a:pt x="65" y="0"/>
                    </a:cubicBezTo>
                    <a:cubicBezTo>
                      <a:pt x="101" y="0"/>
                      <a:pt x="130" y="29"/>
                      <a:pt x="130" y="65"/>
                    </a:cubicBezTo>
                    <a:cubicBezTo>
                      <a:pt x="130" y="100"/>
                      <a:pt x="101" y="129"/>
                      <a:pt x="65" y="129"/>
                    </a:cubicBezTo>
                    <a:moveTo>
                      <a:pt x="65" y="20"/>
                    </a:moveTo>
                    <a:cubicBezTo>
                      <a:pt x="40" y="20"/>
                      <a:pt x="20" y="40"/>
                      <a:pt x="20" y="65"/>
                    </a:cubicBezTo>
                    <a:cubicBezTo>
                      <a:pt x="20" y="89"/>
                      <a:pt x="40" y="109"/>
                      <a:pt x="65" y="109"/>
                    </a:cubicBezTo>
                    <a:cubicBezTo>
                      <a:pt x="90" y="109"/>
                      <a:pt x="110" y="89"/>
                      <a:pt x="110" y="65"/>
                    </a:cubicBezTo>
                    <a:cubicBezTo>
                      <a:pt x="110" y="40"/>
                      <a:pt x="90" y="20"/>
                      <a:pt x="65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73"/>
              <p:cNvSpPr>
                <a:spLocks noEditPoints="1"/>
              </p:cNvSpPr>
              <p:nvPr/>
            </p:nvSpPr>
            <p:spPr bwMode="auto">
              <a:xfrm>
                <a:off x="3314896" y="4291703"/>
                <a:ext cx="211474" cy="211474"/>
              </a:xfrm>
              <a:custGeom>
                <a:avLst/>
                <a:gdLst>
                  <a:gd name="T0" fmla="*/ 65 w 130"/>
                  <a:gd name="T1" fmla="*/ 130 h 130"/>
                  <a:gd name="T2" fmla="*/ 0 w 130"/>
                  <a:gd name="T3" fmla="*/ 65 h 130"/>
                  <a:gd name="T4" fmla="*/ 65 w 130"/>
                  <a:gd name="T5" fmla="*/ 0 h 130"/>
                  <a:gd name="T6" fmla="*/ 130 w 130"/>
                  <a:gd name="T7" fmla="*/ 65 h 130"/>
                  <a:gd name="T8" fmla="*/ 65 w 130"/>
                  <a:gd name="T9" fmla="*/ 130 h 130"/>
                  <a:gd name="T10" fmla="*/ 65 w 130"/>
                  <a:gd name="T11" fmla="*/ 20 h 130"/>
                  <a:gd name="T12" fmla="*/ 20 w 130"/>
                  <a:gd name="T13" fmla="*/ 65 h 130"/>
                  <a:gd name="T14" fmla="*/ 65 w 130"/>
                  <a:gd name="T15" fmla="*/ 110 h 130"/>
                  <a:gd name="T16" fmla="*/ 110 w 130"/>
                  <a:gd name="T17" fmla="*/ 65 h 130"/>
                  <a:gd name="T18" fmla="*/ 65 w 130"/>
                  <a:gd name="T19" fmla="*/ 2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0" h="130">
                    <a:moveTo>
                      <a:pt x="65" y="130"/>
                    </a:moveTo>
                    <a:cubicBezTo>
                      <a:pt x="29" y="130"/>
                      <a:pt x="0" y="101"/>
                      <a:pt x="0" y="65"/>
                    </a:cubicBezTo>
                    <a:cubicBezTo>
                      <a:pt x="0" y="29"/>
                      <a:pt x="29" y="0"/>
                      <a:pt x="65" y="0"/>
                    </a:cubicBezTo>
                    <a:cubicBezTo>
                      <a:pt x="101" y="0"/>
                      <a:pt x="130" y="29"/>
                      <a:pt x="130" y="65"/>
                    </a:cubicBezTo>
                    <a:cubicBezTo>
                      <a:pt x="130" y="101"/>
                      <a:pt x="101" y="130"/>
                      <a:pt x="65" y="130"/>
                    </a:cubicBezTo>
                    <a:moveTo>
                      <a:pt x="65" y="20"/>
                    </a:moveTo>
                    <a:cubicBezTo>
                      <a:pt x="40" y="20"/>
                      <a:pt x="20" y="41"/>
                      <a:pt x="20" y="65"/>
                    </a:cubicBezTo>
                    <a:cubicBezTo>
                      <a:pt x="20" y="90"/>
                      <a:pt x="40" y="110"/>
                      <a:pt x="65" y="110"/>
                    </a:cubicBezTo>
                    <a:cubicBezTo>
                      <a:pt x="90" y="110"/>
                      <a:pt x="110" y="90"/>
                      <a:pt x="110" y="65"/>
                    </a:cubicBezTo>
                    <a:cubicBezTo>
                      <a:pt x="110" y="41"/>
                      <a:pt x="90" y="20"/>
                      <a:pt x="65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74"/>
              <p:cNvSpPr>
                <a:spLocks/>
              </p:cNvSpPr>
              <p:nvPr/>
            </p:nvSpPr>
            <p:spPr bwMode="auto">
              <a:xfrm>
                <a:off x="3446906" y="4044343"/>
                <a:ext cx="181995" cy="292218"/>
              </a:xfrm>
              <a:custGeom>
                <a:avLst/>
                <a:gdLst>
                  <a:gd name="T0" fmla="*/ 11 w 112"/>
                  <a:gd name="T1" fmla="*/ 179 h 179"/>
                  <a:gd name="T2" fmla="*/ 6 w 112"/>
                  <a:gd name="T3" fmla="*/ 178 h 179"/>
                  <a:gd name="T4" fmla="*/ 2 w 112"/>
                  <a:gd name="T5" fmla="*/ 165 h 179"/>
                  <a:gd name="T6" fmla="*/ 91 w 112"/>
                  <a:gd name="T7" fmla="*/ 6 h 179"/>
                  <a:gd name="T8" fmla="*/ 105 w 112"/>
                  <a:gd name="T9" fmla="*/ 3 h 179"/>
                  <a:gd name="T10" fmla="*/ 109 w 112"/>
                  <a:gd name="T11" fmla="*/ 16 h 179"/>
                  <a:gd name="T12" fmla="*/ 20 w 112"/>
                  <a:gd name="T13" fmla="*/ 174 h 179"/>
                  <a:gd name="T14" fmla="*/ 11 w 112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79">
                    <a:moveTo>
                      <a:pt x="11" y="179"/>
                    </a:moveTo>
                    <a:cubicBezTo>
                      <a:pt x="9" y="179"/>
                      <a:pt x="8" y="179"/>
                      <a:pt x="6" y="178"/>
                    </a:cubicBezTo>
                    <a:cubicBezTo>
                      <a:pt x="1" y="175"/>
                      <a:pt x="0" y="169"/>
                      <a:pt x="2" y="165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4" y="2"/>
                      <a:pt x="100" y="0"/>
                      <a:pt x="105" y="3"/>
                    </a:cubicBezTo>
                    <a:cubicBezTo>
                      <a:pt x="110" y="5"/>
                      <a:pt x="112" y="11"/>
                      <a:pt x="109" y="16"/>
                    </a:cubicBezTo>
                    <a:cubicBezTo>
                      <a:pt x="20" y="174"/>
                      <a:pt x="20" y="174"/>
                      <a:pt x="20" y="174"/>
                    </a:cubicBezTo>
                    <a:cubicBezTo>
                      <a:pt x="18" y="178"/>
                      <a:pt x="15" y="179"/>
                      <a:pt x="11" y="17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75"/>
              <p:cNvSpPr>
                <a:spLocks/>
              </p:cNvSpPr>
              <p:nvPr/>
            </p:nvSpPr>
            <p:spPr bwMode="auto">
              <a:xfrm>
                <a:off x="3213644" y="4044343"/>
                <a:ext cx="183277" cy="292218"/>
              </a:xfrm>
              <a:custGeom>
                <a:avLst/>
                <a:gdLst>
                  <a:gd name="T0" fmla="*/ 100 w 112"/>
                  <a:gd name="T1" fmla="*/ 179 h 179"/>
                  <a:gd name="T2" fmla="*/ 92 w 112"/>
                  <a:gd name="T3" fmla="*/ 174 h 179"/>
                  <a:gd name="T4" fmla="*/ 3 w 112"/>
                  <a:gd name="T5" fmla="*/ 16 h 179"/>
                  <a:gd name="T6" fmla="*/ 6 w 112"/>
                  <a:gd name="T7" fmla="*/ 3 h 179"/>
                  <a:gd name="T8" fmla="*/ 20 w 112"/>
                  <a:gd name="T9" fmla="*/ 6 h 179"/>
                  <a:gd name="T10" fmla="*/ 109 w 112"/>
                  <a:gd name="T11" fmla="*/ 165 h 179"/>
                  <a:gd name="T12" fmla="*/ 105 w 112"/>
                  <a:gd name="T13" fmla="*/ 178 h 179"/>
                  <a:gd name="T14" fmla="*/ 100 w 112"/>
                  <a:gd name="T15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79">
                    <a:moveTo>
                      <a:pt x="100" y="179"/>
                    </a:moveTo>
                    <a:cubicBezTo>
                      <a:pt x="97" y="179"/>
                      <a:pt x="93" y="178"/>
                      <a:pt x="92" y="174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0" y="11"/>
                      <a:pt x="2" y="5"/>
                      <a:pt x="6" y="3"/>
                    </a:cubicBezTo>
                    <a:cubicBezTo>
                      <a:pt x="11" y="0"/>
                      <a:pt x="17" y="2"/>
                      <a:pt x="20" y="6"/>
                    </a:cubicBezTo>
                    <a:cubicBezTo>
                      <a:pt x="109" y="165"/>
                      <a:pt x="109" y="165"/>
                      <a:pt x="109" y="165"/>
                    </a:cubicBezTo>
                    <a:cubicBezTo>
                      <a:pt x="112" y="169"/>
                      <a:pt x="110" y="175"/>
                      <a:pt x="105" y="178"/>
                    </a:cubicBezTo>
                    <a:cubicBezTo>
                      <a:pt x="104" y="179"/>
                      <a:pt x="102" y="179"/>
                      <a:pt x="100" y="17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0" name="组合 179"/>
            <p:cNvGrpSpPr/>
            <p:nvPr/>
          </p:nvGrpSpPr>
          <p:grpSpPr>
            <a:xfrm>
              <a:off x="4213336" y="3836715"/>
              <a:ext cx="671588" cy="711319"/>
              <a:chOff x="4213336" y="3836715"/>
              <a:chExt cx="671588" cy="711319"/>
            </a:xfrm>
          </p:grpSpPr>
          <p:sp>
            <p:nvSpPr>
              <p:cNvPr id="69" name="Freeform 76"/>
              <p:cNvSpPr>
                <a:spLocks noEditPoints="1"/>
              </p:cNvSpPr>
              <p:nvPr/>
            </p:nvSpPr>
            <p:spPr bwMode="auto">
              <a:xfrm>
                <a:off x="4291517" y="3918741"/>
                <a:ext cx="516508" cy="629293"/>
              </a:xfrm>
              <a:custGeom>
                <a:avLst/>
                <a:gdLst>
                  <a:gd name="T0" fmla="*/ 308 w 318"/>
                  <a:gd name="T1" fmla="*/ 386 h 386"/>
                  <a:gd name="T2" fmla="*/ 206 w 318"/>
                  <a:gd name="T3" fmla="*/ 386 h 386"/>
                  <a:gd name="T4" fmla="*/ 196 w 318"/>
                  <a:gd name="T5" fmla="*/ 376 h 386"/>
                  <a:gd name="T6" fmla="*/ 196 w 318"/>
                  <a:gd name="T7" fmla="*/ 266 h 386"/>
                  <a:gd name="T8" fmla="*/ 122 w 318"/>
                  <a:gd name="T9" fmla="*/ 266 h 386"/>
                  <a:gd name="T10" fmla="*/ 122 w 318"/>
                  <a:gd name="T11" fmla="*/ 376 h 386"/>
                  <a:gd name="T12" fmla="*/ 112 w 318"/>
                  <a:gd name="T13" fmla="*/ 386 h 386"/>
                  <a:gd name="T14" fmla="*/ 10 w 318"/>
                  <a:gd name="T15" fmla="*/ 386 h 386"/>
                  <a:gd name="T16" fmla="*/ 0 w 318"/>
                  <a:gd name="T17" fmla="*/ 376 h 386"/>
                  <a:gd name="T18" fmla="*/ 0 w 318"/>
                  <a:gd name="T19" fmla="*/ 163 h 386"/>
                  <a:gd name="T20" fmla="*/ 3 w 318"/>
                  <a:gd name="T21" fmla="*/ 156 h 386"/>
                  <a:gd name="T22" fmla="*/ 152 w 318"/>
                  <a:gd name="T23" fmla="*/ 3 h 386"/>
                  <a:gd name="T24" fmla="*/ 160 w 318"/>
                  <a:gd name="T25" fmla="*/ 0 h 386"/>
                  <a:gd name="T26" fmla="*/ 160 w 318"/>
                  <a:gd name="T27" fmla="*/ 0 h 386"/>
                  <a:gd name="T28" fmla="*/ 167 w 318"/>
                  <a:gd name="T29" fmla="*/ 3 h 386"/>
                  <a:gd name="T30" fmla="*/ 315 w 318"/>
                  <a:gd name="T31" fmla="*/ 156 h 386"/>
                  <a:gd name="T32" fmla="*/ 318 w 318"/>
                  <a:gd name="T33" fmla="*/ 163 h 386"/>
                  <a:gd name="T34" fmla="*/ 318 w 318"/>
                  <a:gd name="T35" fmla="*/ 376 h 386"/>
                  <a:gd name="T36" fmla="*/ 308 w 318"/>
                  <a:gd name="T37" fmla="*/ 386 h 386"/>
                  <a:gd name="T38" fmla="*/ 216 w 318"/>
                  <a:gd name="T39" fmla="*/ 366 h 386"/>
                  <a:gd name="T40" fmla="*/ 298 w 318"/>
                  <a:gd name="T41" fmla="*/ 366 h 386"/>
                  <a:gd name="T42" fmla="*/ 298 w 318"/>
                  <a:gd name="T43" fmla="*/ 167 h 386"/>
                  <a:gd name="T44" fmla="*/ 160 w 318"/>
                  <a:gd name="T45" fmla="*/ 24 h 386"/>
                  <a:gd name="T46" fmla="*/ 20 w 318"/>
                  <a:gd name="T47" fmla="*/ 167 h 386"/>
                  <a:gd name="T48" fmla="*/ 20 w 318"/>
                  <a:gd name="T49" fmla="*/ 366 h 386"/>
                  <a:gd name="T50" fmla="*/ 102 w 318"/>
                  <a:gd name="T51" fmla="*/ 366 h 386"/>
                  <a:gd name="T52" fmla="*/ 102 w 318"/>
                  <a:gd name="T53" fmla="*/ 256 h 386"/>
                  <a:gd name="T54" fmla="*/ 112 w 318"/>
                  <a:gd name="T55" fmla="*/ 246 h 386"/>
                  <a:gd name="T56" fmla="*/ 206 w 318"/>
                  <a:gd name="T57" fmla="*/ 246 h 386"/>
                  <a:gd name="T58" fmla="*/ 216 w 318"/>
                  <a:gd name="T59" fmla="*/ 256 h 386"/>
                  <a:gd name="T60" fmla="*/ 216 w 318"/>
                  <a:gd name="T61" fmla="*/ 366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8" h="386">
                    <a:moveTo>
                      <a:pt x="308" y="386"/>
                    </a:moveTo>
                    <a:cubicBezTo>
                      <a:pt x="206" y="386"/>
                      <a:pt x="206" y="386"/>
                      <a:pt x="206" y="386"/>
                    </a:cubicBezTo>
                    <a:cubicBezTo>
                      <a:pt x="201" y="386"/>
                      <a:pt x="196" y="381"/>
                      <a:pt x="196" y="376"/>
                    </a:cubicBezTo>
                    <a:cubicBezTo>
                      <a:pt x="196" y="266"/>
                      <a:pt x="196" y="266"/>
                      <a:pt x="196" y="266"/>
                    </a:cubicBezTo>
                    <a:cubicBezTo>
                      <a:pt x="122" y="266"/>
                      <a:pt x="122" y="266"/>
                      <a:pt x="122" y="266"/>
                    </a:cubicBezTo>
                    <a:cubicBezTo>
                      <a:pt x="122" y="376"/>
                      <a:pt x="122" y="376"/>
                      <a:pt x="122" y="376"/>
                    </a:cubicBezTo>
                    <a:cubicBezTo>
                      <a:pt x="122" y="381"/>
                      <a:pt x="118" y="386"/>
                      <a:pt x="112" y="386"/>
                    </a:cubicBezTo>
                    <a:cubicBezTo>
                      <a:pt x="10" y="386"/>
                      <a:pt x="10" y="386"/>
                      <a:pt x="10" y="386"/>
                    </a:cubicBezTo>
                    <a:cubicBezTo>
                      <a:pt x="5" y="386"/>
                      <a:pt x="0" y="381"/>
                      <a:pt x="0" y="376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1"/>
                      <a:pt x="1" y="158"/>
                      <a:pt x="3" y="156"/>
                    </a:cubicBezTo>
                    <a:cubicBezTo>
                      <a:pt x="152" y="3"/>
                      <a:pt x="152" y="3"/>
                      <a:pt x="152" y="3"/>
                    </a:cubicBezTo>
                    <a:cubicBezTo>
                      <a:pt x="154" y="1"/>
                      <a:pt x="157" y="0"/>
                      <a:pt x="160" y="0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2" y="0"/>
                      <a:pt x="165" y="1"/>
                      <a:pt x="167" y="3"/>
                    </a:cubicBezTo>
                    <a:cubicBezTo>
                      <a:pt x="315" y="156"/>
                      <a:pt x="315" y="156"/>
                      <a:pt x="315" y="156"/>
                    </a:cubicBezTo>
                    <a:cubicBezTo>
                      <a:pt x="317" y="158"/>
                      <a:pt x="318" y="161"/>
                      <a:pt x="318" y="163"/>
                    </a:cubicBezTo>
                    <a:cubicBezTo>
                      <a:pt x="318" y="376"/>
                      <a:pt x="318" y="376"/>
                      <a:pt x="318" y="376"/>
                    </a:cubicBezTo>
                    <a:cubicBezTo>
                      <a:pt x="318" y="381"/>
                      <a:pt x="314" y="386"/>
                      <a:pt x="308" y="386"/>
                    </a:cubicBezTo>
                    <a:moveTo>
                      <a:pt x="216" y="366"/>
                    </a:moveTo>
                    <a:cubicBezTo>
                      <a:pt x="298" y="366"/>
                      <a:pt x="298" y="366"/>
                      <a:pt x="298" y="366"/>
                    </a:cubicBezTo>
                    <a:cubicBezTo>
                      <a:pt x="298" y="167"/>
                      <a:pt x="298" y="167"/>
                      <a:pt x="298" y="167"/>
                    </a:cubicBezTo>
                    <a:cubicBezTo>
                      <a:pt x="160" y="24"/>
                      <a:pt x="160" y="24"/>
                      <a:pt x="160" y="24"/>
                    </a:cubicBezTo>
                    <a:cubicBezTo>
                      <a:pt x="20" y="167"/>
                      <a:pt x="20" y="167"/>
                      <a:pt x="20" y="167"/>
                    </a:cubicBezTo>
                    <a:cubicBezTo>
                      <a:pt x="20" y="366"/>
                      <a:pt x="20" y="366"/>
                      <a:pt x="20" y="366"/>
                    </a:cubicBezTo>
                    <a:cubicBezTo>
                      <a:pt x="102" y="366"/>
                      <a:pt x="102" y="366"/>
                      <a:pt x="102" y="366"/>
                    </a:cubicBezTo>
                    <a:cubicBezTo>
                      <a:pt x="102" y="256"/>
                      <a:pt x="102" y="256"/>
                      <a:pt x="102" y="256"/>
                    </a:cubicBezTo>
                    <a:cubicBezTo>
                      <a:pt x="102" y="250"/>
                      <a:pt x="107" y="246"/>
                      <a:pt x="112" y="246"/>
                    </a:cubicBezTo>
                    <a:cubicBezTo>
                      <a:pt x="206" y="246"/>
                      <a:pt x="206" y="246"/>
                      <a:pt x="206" y="246"/>
                    </a:cubicBezTo>
                    <a:cubicBezTo>
                      <a:pt x="212" y="246"/>
                      <a:pt x="216" y="250"/>
                      <a:pt x="216" y="256"/>
                    </a:cubicBezTo>
                    <a:lnTo>
                      <a:pt x="216" y="3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77"/>
              <p:cNvSpPr>
                <a:spLocks/>
              </p:cNvSpPr>
              <p:nvPr/>
            </p:nvSpPr>
            <p:spPr bwMode="auto">
              <a:xfrm>
                <a:off x="4213336" y="3836715"/>
                <a:ext cx="671588" cy="362709"/>
              </a:xfrm>
              <a:custGeom>
                <a:avLst/>
                <a:gdLst>
                  <a:gd name="T0" fmla="*/ 11 w 413"/>
                  <a:gd name="T1" fmla="*/ 223 h 223"/>
                  <a:gd name="T2" fmla="*/ 4 w 413"/>
                  <a:gd name="T3" fmla="*/ 220 h 223"/>
                  <a:gd name="T4" fmla="*/ 4 w 413"/>
                  <a:gd name="T5" fmla="*/ 206 h 223"/>
                  <a:gd name="T6" fmla="*/ 200 w 413"/>
                  <a:gd name="T7" fmla="*/ 3 h 223"/>
                  <a:gd name="T8" fmla="*/ 207 w 413"/>
                  <a:gd name="T9" fmla="*/ 0 h 223"/>
                  <a:gd name="T10" fmla="*/ 207 w 413"/>
                  <a:gd name="T11" fmla="*/ 0 h 223"/>
                  <a:gd name="T12" fmla="*/ 214 w 413"/>
                  <a:gd name="T13" fmla="*/ 3 h 223"/>
                  <a:gd name="T14" fmla="*/ 409 w 413"/>
                  <a:gd name="T15" fmla="*/ 203 h 223"/>
                  <a:gd name="T16" fmla="*/ 409 w 413"/>
                  <a:gd name="T17" fmla="*/ 217 h 223"/>
                  <a:gd name="T18" fmla="*/ 395 w 413"/>
                  <a:gd name="T19" fmla="*/ 217 h 223"/>
                  <a:gd name="T20" fmla="*/ 207 w 413"/>
                  <a:gd name="T21" fmla="*/ 25 h 223"/>
                  <a:gd name="T22" fmla="*/ 18 w 413"/>
                  <a:gd name="T23" fmla="*/ 220 h 223"/>
                  <a:gd name="T24" fmla="*/ 11 w 413"/>
                  <a:gd name="T25" fmla="*/ 22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3" h="223">
                    <a:moveTo>
                      <a:pt x="11" y="223"/>
                    </a:moveTo>
                    <a:cubicBezTo>
                      <a:pt x="9" y="223"/>
                      <a:pt x="6" y="222"/>
                      <a:pt x="4" y="220"/>
                    </a:cubicBezTo>
                    <a:cubicBezTo>
                      <a:pt x="0" y="217"/>
                      <a:pt x="0" y="210"/>
                      <a:pt x="4" y="206"/>
                    </a:cubicBezTo>
                    <a:cubicBezTo>
                      <a:pt x="200" y="3"/>
                      <a:pt x="200" y="3"/>
                      <a:pt x="200" y="3"/>
                    </a:cubicBezTo>
                    <a:cubicBezTo>
                      <a:pt x="202" y="1"/>
                      <a:pt x="204" y="0"/>
                      <a:pt x="207" y="0"/>
                    </a:cubicBezTo>
                    <a:cubicBezTo>
                      <a:pt x="207" y="0"/>
                      <a:pt x="207" y="0"/>
                      <a:pt x="207" y="0"/>
                    </a:cubicBezTo>
                    <a:cubicBezTo>
                      <a:pt x="210" y="0"/>
                      <a:pt x="212" y="1"/>
                      <a:pt x="214" y="3"/>
                    </a:cubicBezTo>
                    <a:cubicBezTo>
                      <a:pt x="409" y="203"/>
                      <a:pt x="409" y="203"/>
                      <a:pt x="409" y="203"/>
                    </a:cubicBezTo>
                    <a:cubicBezTo>
                      <a:pt x="413" y="207"/>
                      <a:pt x="413" y="213"/>
                      <a:pt x="409" y="217"/>
                    </a:cubicBezTo>
                    <a:cubicBezTo>
                      <a:pt x="405" y="221"/>
                      <a:pt x="399" y="221"/>
                      <a:pt x="395" y="217"/>
                    </a:cubicBezTo>
                    <a:cubicBezTo>
                      <a:pt x="207" y="25"/>
                      <a:pt x="207" y="25"/>
                      <a:pt x="207" y="25"/>
                    </a:cubicBezTo>
                    <a:cubicBezTo>
                      <a:pt x="18" y="220"/>
                      <a:pt x="18" y="220"/>
                      <a:pt x="18" y="220"/>
                    </a:cubicBezTo>
                    <a:cubicBezTo>
                      <a:pt x="17" y="222"/>
                      <a:pt x="14" y="223"/>
                      <a:pt x="11" y="2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78"/>
              <p:cNvSpPr>
                <a:spLocks/>
              </p:cNvSpPr>
              <p:nvPr/>
            </p:nvSpPr>
            <p:spPr bwMode="auto">
              <a:xfrm>
                <a:off x="4341501" y="3885418"/>
                <a:ext cx="32042" cy="181995"/>
              </a:xfrm>
              <a:custGeom>
                <a:avLst/>
                <a:gdLst>
                  <a:gd name="T0" fmla="*/ 10 w 20"/>
                  <a:gd name="T1" fmla="*/ 112 h 112"/>
                  <a:gd name="T2" fmla="*/ 0 w 20"/>
                  <a:gd name="T3" fmla="*/ 102 h 112"/>
                  <a:gd name="T4" fmla="*/ 0 w 20"/>
                  <a:gd name="T5" fmla="*/ 10 h 112"/>
                  <a:gd name="T6" fmla="*/ 10 w 20"/>
                  <a:gd name="T7" fmla="*/ 0 h 112"/>
                  <a:gd name="T8" fmla="*/ 20 w 20"/>
                  <a:gd name="T9" fmla="*/ 10 h 112"/>
                  <a:gd name="T10" fmla="*/ 20 w 20"/>
                  <a:gd name="T11" fmla="*/ 102 h 112"/>
                  <a:gd name="T12" fmla="*/ 10 w 20"/>
                  <a:gd name="T13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12">
                    <a:moveTo>
                      <a:pt x="10" y="112"/>
                    </a:moveTo>
                    <a:cubicBezTo>
                      <a:pt x="5" y="112"/>
                      <a:pt x="0" y="108"/>
                      <a:pt x="0" y="10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16" y="0"/>
                      <a:pt x="20" y="5"/>
                      <a:pt x="20" y="10"/>
                    </a:cubicBez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8"/>
                      <a:pt x="16" y="112"/>
                      <a:pt x="10" y="1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1" name="组合 180"/>
            <p:cNvGrpSpPr/>
            <p:nvPr/>
          </p:nvGrpSpPr>
          <p:grpSpPr>
            <a:xfrm>
              <a:off x="5319405" y="3836715"/>
              <a:ext cx="708756" cy="711319"/>
              <a:chOff x="5319405" y="3836715"/>
              <a:chExt cx="708756" cy="711319"/>
            </a:xfrm>
          </p:grpSpPr>
          <p:sp>
            <p:nvSpPr>
              <p:cNvPr id="72" name="Freeform 79"/>
              <p:cNvSpPr>
                <a:spLocks noEditPoints="1"/>
              </p:cNvSpPr>
              <p:nvPr/>
            </p:nvSpPr>
            <p:spPr bwMode="auto">
              <a:xfrm>
                <a:off x="5319405" y="3836715"/>
                <a:ext cx="708756" cy="711319"/>
              </a:xfrm>
              <a:custGeom>
                <a:avLst/>
                <a:gdLst>
                  <a:gd name="T0" fmla="*/ 218 w 436"/>
                  <a:gd name="T1" fmla="*/ 437 h 437"/>
                  <a:gd name="T2" fmla="*/ 218 w 436"/>
                  <a:gd name="T3" fmla="*/ 427 h 437"/>
                  <a:gd name="T4" fmla="*/ 218 w 436"/>
                  <a:gd name="T5" fmla="*/ 437 h 437"/>
                  <a:gd name="T6" fmla="*/ 0 w 436"/>
                  <a:gd name="T7" fmla="*/ 218 h 437"/>
                  <a:gd name="T8" fmla="*/ 218 w 436"/>
                  <a:gd name="T9" fmla="*/ 0 h 437"/>
                  <a:gd name="T10" fmla="*/ 436 w 436"/>
                  <a:gd name="T11" fmla="*/ 218 h 437"/>
                  <a:gd name="T12" fmla="*/ 218 w 436"/>
                  <a:gd name="T13" fmla="*/ 437 h 437"/>
                  <a:gd name="T14" fmla="*/ 218 w 436"/>
                  <a:gd name="T15" fmla="*/ 20 h 437"/>
                  <a:gd name="T16" fmla="*/ 20 w 436"/>
                  <a:gd name="T17" fmla="*/ 218 h 437"/>
                  <a:gd name="T18" fmla="*/ 218 w 436"/>
                  <a:gd name="T19" fmla="*/ 417 h 437"/>
                  <a:gd name="T20" fmla="*/ 218 w 436"/>
                  <a:gd name="T21" fmla="*/ 417 h 437"/>
                  <a:gd name="T22" fmla="*/ 416 w 436"/>
                  <a:gd name="T23" fmla="*/ 218 h 437"/>
                  <a:gd name="T24" fmla="*/ 218 w 436"/>
                  <a:gd name="T25" fmla="*/ 20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6" h="437">
                    <a:moveTo>
                      <a:pt x="218" y="437"/>
                    </a:moveTo>
                    <a:cubicBezTo>
                      <a:pt x="218" y="427"/>
                      <a:pt x="218" y="427"/>
                      <a:pt x="218" y="427"/>
                    </a:cubicBezTo>
                    <a:cubicBezTo>
                      <a:pt x="218" y="437"/>
                      <a:pt x="218" y="437"/>
                      <a:pt x="218" y="437"/>
                    </a:cubicBezTo>
                    <a:cubicBezTo>
                      <a:pt x="98" y="437"/>
                      <a:pt x="0" y="339"/>
                      <a:pt x="0" y="218"/>
                    </a:cubicBezTo>
                    <a:cubicBezTo>
                      <a:pt x="0" y="98"/>
                      <a:pt x="98" y="0"/>
                      <a:pt x="218" y="0"/>
                    </a:cubicBezTo>
                    <a:cubicBezTo>
                      <a:pt x="338" y="0"/>
                      <a:pt x="436" y="98"/>
                      <a:pt x="436" y="218"/>
                    </a:cubicBezTo>
                    <a:cubicBezTo>
                      <a:pt x="436" y="339"/>
                      <a:pt x="338" y="437"/>
                      <a:pt x="218" y="437"/>
                    </a:cubicBezTo>
                    <a:moveTo>
                      <a:pt x="218" y="20"/>
                    </a:moveTo>
                    <a:cubicBezTo>
                      <a:pt x="109" y="20"/>
                      <a:pt x="20" y="109"/>
                      <a:pt x="20" y="218"/>
                    </a:cubicBezTo>
                    <a:cubicBezTo>
                      <a:pt x="20" y="328"/>
                      <a:pt x="109" y="417"/>
                      <a:pt x="218" y="417"/>
                    </a:cubicBezTo>
                    <a:cubicBezTo>
                      <a:pt x="218" y="417"/>
                      <a:pt x="218" y="417"/>
                      <a:pt x="218" y="417"/>
                    </a:cubicBezTo>
                    <a:cubicBezTo>
                      <a:pt x="327" y="417"/>
                      <a:pt x="416" y="328"/>
                      <a:pt x="416" y="218"/>
                    </a:cubicBezTo>
                    <a:cubicBezTo>
                      <a:pt x="416" y="109"/>
                      <a:pt x="327" y="20"/>
                      <a:pt x="218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80"/>
              <p:cNvSpPr>
                <a:spLocks noEditPoints="1"/>
              </p:cNvSpPr>
              <p:nvPr/>
            </p:nvSpPr>
            <p:spPr bwMode="auto">
              <a:xfrm>
                <a:off x="5421937" y="3939247"/>
                <a:ext cx="506254" cy="503691"/>
              </a:xfrm>
              <a:custGeom>
                <a:avLst/>
                <a:gdLst>
                  <a:gd name="T0" fmla="*/ 156 w 311"/>
                  <a:gd name="T1" fmla="*/ 310 h 310"/>
                  <a:gd name="T2" fmla="*/ 155 w 311"/>
                  <a:gd name="T3" fmla="*/ 310 h 310"/>
                  <a:gd name="T4" fmla="*/ 0 w 311"/>
                  <a:gd name="T5" fmla="*/ 155 h 310"/>
                  <a:gd name="T6" fmla="*/ 155 w 311"/>
                  <a:gd name="T7" fmla="*/ 0 h 310"/>
                  <a:gd name="T8" fmla="*/ 311 w 311"/>
                  <a:gd name="T9" fmla="*/ 155 h 310"/>
                  <a:gd name="T10" fmla="*/ 156 w 311"/>
                  <a:gd name="T11" fmla="*/ 310 h 310"/>
                  <a:gd name="T12" fmla="*/ 155 w 311"/>
                  <a:gd name="T13" fmla="*/ 20 h 310"/>
                  <a:gd name="T14" fmla="*/ 20 w 311"/>
                  <a:gd name="T15" fmla="*/ 155 h 310"/>
                  <a:gd name="T16" fmla="*/ 155 w 311"/>
                  <a:gd name="T17" fmla="*/ 290 h 310"/>
                  <a:gd name="T18" fmla="*/ 156 w 311"/>
                  <a:gd name="T19" fmla="*/ 290 h 310"/>
                  <a:gd name="T20" fmla="*/ 291 w 311"/>
                  <a:gd name="T21" fmla="*/ 155 h 310"/>
                  <a:gd name="T22" fmla="*/ 155 w 311"/>
                  <a:gd name="T23" fmla="*/ 2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1" h="310">
                    <a:moveTo>
                      <a:pt x="156" y="310"/>
                    </a:moveTo>
                    <a:cubicBezTo>
                      <a:pt x="155" y="310"/>
                      <a:pt x="155" y="310"/>
                      <a:pt x="155" y="310"/>
                    </a:cubicBezTo>
                    <a:cubicBezTo>
                      <a:pt x="70" y="310"/>
                      <a:pt x="0" y="241"/>
                      <a:pt x="0" y="155"/>
                    </a:cubicBezTo>
                    <a:cubicBezTo>
                      <a:pt x="0" y="70"/>
                      <a:pt x="70" y="0"/>
                      <a:pt x="155" y="0"/>
                    </a:cubicBezTo>
                    <a:cubicBezTo>
                      <a:pt x="241" y="0"/>
                      <a:pt x="311" y="70"/>
                      <a:pt x="311" y="155"/>
                    </a:cubicBezTo>
                    <a:cubicBezTo>
                      <a:pt x="311" y="241"/>
                      <a:pt x="241" y="310"/>
                      <a:pt x="156" y="310"/>
                    </a:cubicBezTo>
                    <a:moveTo>
                      <a:pt x="155" y="20"/>
                    </a:moveTo>
                    <a:cubicBezTo>
                      <a:pt x="81" y="20"/>
                      <a:pt x="20" y="81"/>
                      <a:pt x="20" y="155"/>
                    </a:cubicBezTo>
                    <a:cubicBezTo>
                      <a:pt x="20" y="230"/>
                      <a:pt x="81" y="290"/>
                      <a:pt x="155" y="290"/>
                    </a:cubicBezTo>
                    <a:cubicBezTo>
                      <a:pt x="156" y="290"/>
                      <a:pt x="156" y="290"/>
                      <a:pt x="156" y="290"/>
                    </a:cubicBezTo>
                    <a:cubicBezTo>
                      <a:pt x="230" y="290"/>
                      <a:pt x="291" y="230"/>
                      <a:pt x="291" y="155"/>
                    </a:cubicBezTo>
                    <a:cubicBezTo>
                      <a:pt x="291" y="81"/>
                      <a:pt x="230" y="20"/>
                      <a:pt x="155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81"/>
              <p:cNvSpPr>
                <a:spLocks noEditPoints="1"/>
              </p:cNvSpPr>
              <p:nvPr/>
            </p:nvSpPr>
            <p:spPr bwMode="auto">
              <a:xfrm>
                <a:off x="5634692" y="4163537"/>
                <a:ext cx="76899" cy="73055"/>
              </a:xfrm>
              <a:custGeom>
                <a:avLst/>
                <a:gdLst>
                  <a:gd name="T0" fmla="*/ 22 w 47"/>
                  <a:gd name="T1" fmla="*/ 45 h 45"/>
                  <a:gd name="T2" fmla="*/ 6 w 47"/>
                  <a:gd name="T3" fmla="*/ 38 h 45"/>
                  <a:gd name="T4" fmla="*/ 0 w 47"/>
                  <a:gd name="T5" fmla="*/ 22 h 45"/>
                  <a:gd name="T6" fmla="*/ 6 w 47"/>
                  <a:gd name="T7" fmla="*/ 7 h 45"/>
                  <a:gd name="T8" fmla="*/ 22 w 47"/>
                  <a:gd name="T9" fmla="*/ 0 h 45"/>
                  <a:gd name="T10" fmla="*/ 38 w 47"/>
                  <a:gd name="T11" fmla="*/ 7 h 45"/>
                  <a:gd name="T12" fmla="*/ 38 w 47"/>
                  <a:gd name="T13" fmla="*/ 38 h 45"/>
                  <a:gd name="T14" fmla="*/ 22 w 47"/>
                  <a:gd name="T15" fmla="*/ 45 h 45"/>
                  <a:gd name="T16" fmla="*/ 22 w 47"/>
                  <a:gd name="T17" fmla="*/ 20 h 45"/>
                  <a:gd name="T18" fmla="*/ 20 w 47"/>
                  <a:gd name="T19" fmla="*/ 21 h 45"/>
                  <a:gd name="T20" fmla="*/ 20 w 47"/>
                  <a:gd name="T21" fmla="*/ 22 h 45"/>
                  <a:gd name="T22" fmla="*/ 20 w 47"/>
                  <a:gd name="T23" fmla="*/ 24 h 45"/>
                  <a:gd name="T24" fmla="*/ 24 w 47"/>
                  <a:gd name="T25" fmla="*/ 24 h 45"/>
                  <a:gd name="T26" fmla="*/ 24 w 47"/>
                  <a:gd name="T27" fmla="*/ 21 h 45"/>
                  <a:gd name="T28" fmla="*/ 22 w 47"/>
                  <a:gd name="T2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45">
                    <a:moveTo>
                      <a:pt x="22" y="45"/>
                    </a:moveTo>
                    <a:cubicBezTo>
                      <a:pt x="16" y="45"/>
                      <a:pt x="11" y="42"/>
                      <a:pt x="6" y="38"/>
                    </a:cubicBezTo>
                    <a:cubicBezTo>
                      <a:pt x="2" y="34"/>
                      <a:pt x="0" y="28"/>
                      <a:pt x="0" y="22"/>
                    </a:cubicBezTo>
                    <a:cubicBezTo>
                      <a:pt x="0" y="16"/>
                      <a:pt x="2" y="11"/>
                      <a:pt x="6" y="7"/>
                    </a:cubicBezTo>
                    <a:cubicBezTo>
                      <a:pt x="11" y="2"/>
                      <a:pt x="16" y="0"/>
                      <a:pt x="22" y="0"/>
                    </a:cubicBezTo>
                    <a:cubicBezTo>
                      <a:pt x="28" y="0"/>
                      <a:pt x="34" y="2"/>
                      <a:pt x="38" y="7"/>
                    </a:cubicBezTo>
                    <a:cubicBezTo>
                      <a:pt x="47" y="15"/>
                      <a:pt x="47" y="29"/>
                      <a:pt x="38" y="38"/>
                    </a:cubicBezTo>
                    <a:cubicBezTo>
                      <a:pt x="34" y="42"/>
                      <a:pt x="28" y="45"/>
                      <a:pt x="22" y="45"/>
                    </a:cubicBezTo>
                    <a:moveTo>
                      <a:pt x="22" y="20"/>
                    </a:moveTo>
                    <a:cubicBezTo>
                      <a:pt x="22" y="20"/>
                      <a:pt x="21" y="20"/>
                      <a:pt x="20" y="21"/>
                    </a:cubicBezTo>
                    <a:cubicBezTo>
                      <a:pt x="20" y="21"/>
                      <a:pt x="20" y="22"/>
                      <a:pt x="20" y="22"/>
                    </a:cubicBezTo>
                    <a:cubicBezTo>
                      <a:pt x="20" y="23"/>
                      <a:pt x="20" y="23"/>
                      <a:pt x="20" y="24"/>
                    </a:cubicBezTo>
                    <a:cubicBezTo>
                      <a:pt x="22" y="25"/>
                      <a:pt x="23" y="25"/>
                      <a:pt x="24" y="24"/>
                    </a:cubicBezTo>
                    <a:cubicBezTo>
                      <a:pt x="25" y="23"/>
                      <a:pt x="25" y="22"/>
                      <a:pt x="24" y="21"/>
                    </a:cubicBezTo>
                    <a:cubicBezTo>
                      <a:pt x="23" y="20"/>
                      <a:pt x="23" y="20"/>
                      <a:pt x="22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82"/>
              <p:cNvSpPr>
                <a:spLocks/>
              </p:cNvSpPr>
              <p:nvPr/>
            </p:nvSpPr>
            <p:spPr bwMode="auto">
              <a:xfrm>
                <a:off x="5666733" y="4062286"/>
                <a:ext cx="149954" cy="139701"/>
              </a:xfrm>
              <a:custGeom>
                <a:avLst/>
                <a:gdLst>
                  <a:gd name="T0" fmla="*/ 11 w 92"/>
                  <a:gd name="T1" fmla="*/ 86 h 86"/>
                  <a:gd name="T2" fmla="*/ 3 w 92"/>
                  <a:gd name="T3" fmla="*/ 82 h 86"/>
                  <a:gd name="T4" fmla="*/ 4 w 92"/>
                  <a:gd name="T5" fmla="*/ 68 h 86"/>
                  <a:gd name="T6" fmla="*/ 74 w 92"/>
                  <a:gd name="T7" fmla="*/ 4 h 86"/>
                  <a:gd name="T8" fmla="*/ 88 w 92"/>
                  <a:gd name="T9" fmla="*/ 4 h 86"/>
                  <a:gd name="T10" fmla="*/ 87 w 92"/>
                  <a:gd name="T11" fmla="*/ 18 h 86"/>
                  <a:gd name="T12" fmla="*/ 18 w 92"/>
                  <a:gd name="T13" fmla="*/ 83 h 86"/>
                  <a:gd name="T14" fmla="*/ 11 w 92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86">
                    <a:moveTo>
                      <a:pt x="11" y="86"/>
                    </a:moveTo>
                    <a:cubicBezTo>
                      <a:pt x="8" y="86"/>
                      <a:pt x="5" y="85"/>
                      <a:pt x="3" y="82"/>
                    </a:cubicBezTo>
                    <a:cubicBezTo>
                      <a:pt x="0" y="78"/>
                      <a:pt x="0" y="72"/>
                      <a:pt x="4" y="68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8" y="0"/>
                      <a:pt x="84" y="0"/>
                      <a:pt x="88" y="4"/>
                    </a:cubicBezTo>
                    <a:cubicBezTo>
                      <a:pt x="92" y="8"/>
                      <a:pt x="91" y="15"/>
                      <a:pt x="87" y="18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16" y="85"/>
                      <a:pt x="13" y="86"/>
                      <a:pt x="11" y="8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83"/>
              <p:cNvSpPr>
                <a:spLocks/>
              </p:cNvSpPr>
              <p:nvPr/>
            </p:nvSpPr>
            <p:spPr bwMode="auto">
              <a:xfrm>
                <a:off x="5556511" y="4099454"/>
                <a:ext cx="108941" cy="98688"/>
              </a:xfrm>
              <a:custGeom>
                <a:avLst/>
                <a:gdLst>
                  <a:gd name="T0" fmla="*/ 56 w 67"/>
                  <a:gd name="T1" fmla="*/ 60 h 60"/>
                  <a:gd name="T2" fmla="*/ 49 w 67"/>
                  <a:gd name="T3" fmla="*/ 58 h 60"/>
                  <a:gd name="T4" fmla="*/ 4 w 67"/>
                  <a:gd name="T5" fmla="*/ 19 h 60"/>
                  <a:gd name="T6" fmla="*/ 4 w 67"/>
                  <a:gd name="T7" fmla="*/ 5 h 60"/>
                  <a:gd name="T8" fmla="*/ 18 w 67"/>
                  <a:gd name="T9" fmla="*/ 4 h 60"/>
                  <a:gd name="T10" fmla="*/ 62 w 67"/>
                  <a:gd name="T11" fmla="*/ 43 h 60"/>
                  <a:gd name="T12" fmla="*/ 63 w 67"/>
                  <a:gd name="T13" fmla="*/ 57 h 60"/>
                  <a:gd name="T14" fmla="*/ 56 w 67"/>
                  <a:gd name="T1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60">
                    <a:moveTo>
                      <a:pt x="56" y="60"/>
                    </a:moveTo>
                    <a:cubicBezTo>
                      <a:pt x="53" y="60"/>
                      <a:pt x="51" y="60"/>
                      <a:pt x="49" y="5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5"/>
                      <a:pt x="0" y="9"/>
                      <a:pt x="4" y="5"/>
                    </a:cubicBezTo>
                    <a:cubicBezTo>
                      <a:pt x="7" y="1"/>
                      <a:pt x="13" y="0"/>
                      <a:pt x="18" y="4"/>
                    </a:cubicBezTo>
                    <a:cubicBezTo>
                      <a:pt x="62" y="43"/>
                      <a:pt x="62" y="43"/>
                      <a:pt x="62" y="43"/>
                    </a:cubicBezTo>
                    <a:cubicBezTo>
                      <a:pt x="66" y="46"/>
                      <a:pt x="67" y="53"/>
                      <a:pt x="63" y="57"/>
                    </a:cubicBezTo>
                    <a:cubicBezTo>
                      <a:pt x="61" y="59"/>
                      <a:pt x="58" y="60"/>
                      <a:pt x="56" y="6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6" name="组合 175"/>
            <p:cNvGrpSpPr/>
            <p:nvPr/>
          </p:nvGrpSpPr>
          <p:grpSpPr>
            <a:xfrm>
              <a:off x="709289" y="5013275"/>
              <a:ext cx="742079" cy="524197"/>
              <a:chOff x="709289" y="5013275"/>
              <a:chExt cx="742079" cy="524197"/>
            </a:xfrm>
          </p:grpSpPr>
          <p:sp>
            <p:nvSpPr>
              <p:cNvPr id="77" name="Freeform 84"/>
              <p:cNvSpPr>
                <a:spLocks noEditPoints="1"/>
              </p:cNvSpPr>
              <p:nvPr/>
            </p:nvSpPr>
            <p:spPr bwMode="auto">
              <a:xfrm>
                <a:off x="709289" y="5214495"/>
                <a:ext cx="320414" cy="322977"/>
              </a:xfrm>
              <a:custGeom>
                <a:avLst/>
                <a:gdLst>
                  <a:gd name="T0" fmla="*/ 99 w 197"/>
                  <a:gd name="T1" fmla="*/ 198 h 198"/>
                  <a:gd name="T2" fmla="*/ 0 w 197"/>
                  <a:gd name="T3" fmla="*/ 99 h 198"/>
                  <a:gd name="T4" fmla="*/ 99 w 197"/>
                  <a:gd name="T5" fmla="*/ 0 h 198"/>
                  <a:gd name="T6" fmla="*/ 197 w 197"/>
                  <a:gd name="T7" fmla="*/ 99 h 198"/>
                  <a:gd name="T8" fmla="*/ 99 w 197"/>
                  <a:gd name="T9" fmla="*/ 198 h 198"/>
                  <a:gd name="T10" fmla="*/ 99 w 197"/>
                  <a:gd name="T11" fmla="*/ 20 h 198"/>
                  <a:gd name="T12" fmla="*/ 20 w 197"/>
                  <a:gd name="T13" fmla="*/ 99 h 198"/>
                  <a:gd name="T14" fmla="*/ 99 w 197"/>
                  <a:gd name="T15" fmla="*/ 178 h 198"/>
                  <a:gd name="T16" fmla="*/ 177 w 197"/>
                  <a:gd name="T17" fmla="*/ 99 h 198"/>
                  <a:gd name="T18" fmla="*/ 99 w 197"/>
                  <a:gd name="T19" fmla="*/ 2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198">
                    <a:moveTo>
                      <a:pt x="99" y="198"/>
                    </a:moveTo>
                    <a:cubicBezTo>
                      <a:pt x="44" y="198"/>
                      <a:pt x="0" y="153"/>
                      <a:pt x="0" y="99"/>
                    </a:cubicBezTo>
                    <a:cubicBezTo>
                      <a:pt x="0" y="44"/>
                      <a:pt x="44" y="0"/>
                      <a:pt x="99" y="0"/>
                    </a:cubicBezTo>
                    <a:cubicBezTo>
                      <a:pt x="153" y="0"/>
                      <a:pt x="197" y="44"/>
                      <a:pt x="197" y="99"/>
                    </a:cubicBezTo>
                    <a:cubicBezTo>
                      <a:pt x="197" y="153"/>
                      <a:pt x="153" y="198"/>
                      <a:pt x="99" y="198"/>
                    </a:cubicBezTo>
                    <a:moveTo>
                      <a:pt x="99" y="20"/>
                    </a:moveTo>
                    <a:cubicBezTo>
                      <a:pt x="55" y="20"/>
                      <a:pt x="20" y="55"/>
                      <a:pt x="20" y="99"/>
                    </a:cubicBezTo>
                    <a:cubicBezTo>
                      <a:pt x="20" y="142"/>
                      <a:pt x="55" y="178"/>
                      <a:pt x="99" y="178"/>
                    </a:cubicBezTo>
                    <a:cubicBezTo>
                      <a:pt x="142" y="178"/>
                      <a:pt x="177" y="142"/>
                      <a:pt x="177" y="99"/>
                    </a:cubicBezTo>
                    <a:cubicBezTo>
                      <a:pt x="177" y="55"/>
                      <a:pt x="142" y="20"/>
                      <a:pt x="99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85"/>
              <p:cNvSpPr>
                <a:spLocks noEditPoints="1"/>
              </p:cNvSpPr>
              <p:nvPr/>
            </p:nvSpPr>
            <p:spPr bwMode="auto">
              <a:xfrm>
                <a:off x="1130954" y="5214495"/>
                <a:ext cx="320414" cy="322977"/>
              </a:xfrm>
              <a:custGeom>
                <a:avLst/>
                <a:gdLst>
                  <a:gd name="T0" fmla="*/ 99 w 197"/>
                  <a:gd name="T1" fmla="*/ 198 h 198"/>
                  <a:gd name="T2" fmla="*/ 0 w 197"/>
                  <a:gd name="T3" fmla="*/ 99 h 198"/>
                  <a:gd name="T4" fmla="*/ 99 w 197"/>
                  <a:gd name="T5" fmla="*/ 0 h 198"/>
                  <a:gd name="T6" fmla="*/ 197 w 197"/>
                  <a:gd name="T7" fmla="*/ 99 h 198"/>
                  <a:gd name="T8" fmla="*/ 99 w 197"/>
                  <a:gd name="T9" fmla="*/ 198 h 198"/>
                  <a:gd name="T10" fmla="*/ 99 w 197"/>
                  <a:gd name="T11" fmla="*/ 20 h 198"/>
                  <a:gd name="T12" fmla="*/ 20 w 197"/>
                  <a:gd name="T13" fmla="*/ 99 h 198"/>
                  <a:gd name="T14" fmla="*/ 99 w 197"/>
                  <a:gd name="T15" fmla="*/ 178 h 198"/>
                  <a:gd name="T16" fmla="*/ 177 w 197"/>
                  <a:gd name="T17" fmla="*/ 99 h 198"/>
                  <a:gd name="T18" fmla="*/ 99 w 197"/>
                  <a:gd name="T19" fmla="*/ 2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198">
                    <a:moveTo>
                      <a:pt x="99" y="198"/>
                    </a:moveTo>
                    <a:cubicBezTo>
                      <a:pt x="44" y="198"/>
                      <a:pt x="0" y="153"/>
                      <a:pt x="0" y="99"/>
                    </a:cubicBezTo>
                    <a:cubicBezTo>
                      <a:pt x="0" y="44"/>
                      <a:pt x="44" y="0"/>
                      <a:pt x="99" y="0"/>
                    </a:cubicBezTo>
                    <a:cubicBezTo>
                      <a:pt x="153" y="0"/>
                      <a:pt x="197" y="44"/>
                      <a:pt x="197" y="99"/>
                    </a:cubicBezTo>
                    <a:cubicBezTo>
                      <a:pt x="197" y="153"/>
                      <a:pt x="153" y="198"/>
                      <a:pt x="99" y="198"/>
                    </a:cubicBezTo>
                    <a:moveTo>
                      <a:pt x="99" y="20"/>
                    </a:moveTo>
                    <a:cubicBezTo>
                      <a:pt x="55" y="20"/>
                      <a:pt x="20" y="55"/>
                      <a:pt x="20" y="99"/>
                    </a:cubicBezTo>
                    <a:cubicBezTo>
                      <a:pt x="20" y="142"/>
                      <a:pt x="55" y="178"/>
                      <a:pt x="99" y="178"/>
                    </a:cubicBezTo>
                    <a:cubicBezTo>
                      <a:pt x="142" y="178"/>
                      <a:pt x="177" y="142"/>
                      <a:pt x="177" y="99"/>
                    </a:cubicBezTo>
                    <a:cubicBezTo>
                      <a:pt x="177" y="55"/>
                      <a:pt x="142" y="20"/>
                      <a:pt x="99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86"/>
              <p:cNvSpPr>
                <a:spLocks/>
              </p:cNvSpPr>
              <p:nvPr/>
            </p:nvSpPr>
            <p:spPr bwMode="auto">
              <a:xfrm>
                <a:off x="722106" y="5013275"/>
                <a:ext cx="199938" cy="312724"/>
              </a:xfrm>
              <a:custGeom>
                <a:avLst/>
                <a:gdLst>
                  <a:gd name="T0" fmla="*/ 11 w 123"/>
                  <a:gd name="T1" fmla="*/ 192 h 192"/>
                  <a:gd name="T2" fmla="*/ 8 w 123"/>
                  <a:gd name="T3" fmla="*/ 192 h 192"/>
                  <a:gd name="T4" fmla="*/ 1 w 123"/>
                  <a:gd name="T5" fmla="*/ 179 h 192"/>
                  <a:gd name="T6" fmla="*/ 51 w 123"/>
                  <a:gd name="T7" fmla="*/ 32 h 192"/>
                  <a:gd name="T8" fmla="*/ 75 w 123"/>
                  <a:gd name="T9" fmla="*/ 6 h 192"/>
                  <a:gd name="T10" fmla="*/ 114 w 123"/>
                  <a:gd name="T11" fmla="*/ 3 h 192"/>
                  <a:gd name="T12" fmla="*/ 121 w 123"/>
                  <a:gd name="T13" fmla="*/ 15 h 192"/>
                  <a:gd name="T14" fmla="*/ 109 w 123"/>
                  <a:gd name="T15" fmla="*/ 23 h 192"/>
                  <a:gd name="T16" fmla="*/ 83 w 123"/>
                  <a:gd name="T17" fmla="*/ 25 h 192"/>
                  <a:gd name="T18" fmla="*/ 71 w 123"/>
                  <a:gd name="T19" fmla="*/ 38 h 192"/>
                  <a:gd name="T20" fmla="*/ 70 w 123"/>
                  <a:gd name="T21" fmla="*/ 39 h 192"/>
                  <a:gd name="T22" fmla="*/ 20 w 123"/>
                  <a:gd name="T23" fmla="*/ 186 h 192"/>
                  <a:gd name="T24" fmla="*/ 11 w 123"/>
                  <a:gd name="T25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3" h="192">
                    <a:moveTo>
                      <a:pt x="11" y="192"/>
                    </a:moveTo>
                    <a:cubicBezTo>
                      <a:pt x="10" y="192"/>
                      <a:pt x="9" y="192"/>
                      <a:pt x="8" y="192"/>
                    </a:cubicBezTo>
                    <a:cubicBezTo>
                      <a:pt x="2" y="190"/>
                      <a:pt x="0" y="184"/>
                      <a:pt x="1" y="179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4" y="21"/>
                      <a:pt x="63" y="12"/>
                      <a:pt x="75" y="6"/>
                    </a:cubicBezTo>
                    <a:cubicBezTo>
                      <a:pt x="87" y="1"/>
                      <a:pt x="100" y="0"/>
                      <a:pt x="114" y="3"/>
                    </a:cubicBezTo>
                    <a:cubicBezTo>
                      <a:pt x="119" y="5"/>
                      <a:pt x="123" y="10"/>
                      <a:pt x="121" y="15"/>
                    </a:cubicBezTo>
                    <a:cubicBezTo>
                      <a:pt x="120" y="21"/>
                      <a:pt x="115" y="24"/>
                      <a:pt x="109" y="23"/>
                    </a:cubicBezTo>
                    <a:cubicBezTo>
                      <a:pt x="100" y="21"/>
                      <a:pt x="91" y="21"/>
                      <a:pt x="83" y="25"/>
                    </a:cubicBezTo>
                    <a:cubicBezTo>
                      <a:pt x="76" y="27"/>
                      <a:pt x="72" y="32"/>
                      <a:pt x="71" y="38"/>
                    </a:cubicBezTo>
                    <a:cubicBezTo>
                      <a:pt x="70" y="39"/>
                      <a:pt x="70" y="39"/>
                      <a:pt x="70" y="39"/>
                    </a:cubicBezTo>
                    <a:cubicBezTo>
                      <a:pt x="20" y="186"/>
                      <a:pt x="20" y="186"/>
                      <a:pt x="20" y="186"/>
                    </a:cubicBezTo>
                    <a:cubicBezTo>
                      <a:pt x="19" y="190"/>
                      <a:pt x="15" y="192"/>
                      <a:pt x="11" y="19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87"/>
              <p:cNvSpPr>
                <a:spLocks/>
              </p:cNvSpPr>
              <p:nvPr/>
            </p:nvSpPr>
            <p:spPr bwMode="auto">
              <a:xfrm>
                <a:off x="1237331" y="5013275"/>
                <a:ext cx="199938" cy="312724"/>
              </a:xfrm>
              <a:custGeom>
                <a:avLst/>
                <a:gdLst>
                  <a:gd name="T0" fmla="*/ 112 w 123"/>
                  <a:gd name="T1" fmla="*/ 192 h 192"/>
                  <a:gd name="T2" fmla="*/ 102 w 123"/>
                  <a:gd name="T3" fmla="*/ 186 h 192"/>
                  <a:gd name="T4" fmla="*/ 52 w 123"/>
                  <a:gd name="T5" fmla="*/ 38 h 192"/>
                  <a:gd name="T6" fmla="*/ 40 w 123"/>
                  <a:gd name="T7" fmla="*/ 25 h 192"/>
                  <a:gd name="T8" fmla="*/ 13 w 123"/>
                  <a:gd name="T9" fmla="*/ 23 h 192"/>
                  <a:gd name="T10" fmla="*/ 1 w 123"/>
                  <a:gd name="T11" fmla="*/ 15 h 192"/>
                  <a:gd name="T12" fmla="*/ 9 w 123"/>
                  <a:gd name="T13" fmla="*/ 3 h 192"/>
                  <a:gd name="T14" fmla="*/ 48 w 123"/>
                  <a:gd name="T15" fmla="*/ 6 h 192"/>
                  <a:gd name="T16" fmla="*/ 71 w 123"/>
                  <a:gd name="T17" fmla="*/ 32 h 192"/>
                  <a:gd name="T18" fmla="*/ 121 w 123"/>
                  <a:gd name="T19" fmla="*/ 179 h 192"/>
                  <a:gd name="T20" fmla="*/ 115 w 123"/>
                  <a:gd name="T21" fmla="*/ 192 h 192"/>
                  <a:gd name="T22" fmla="*/ 112 w 123"/>
                  <a:gd name="T23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3" h="192">
                    <a:moveTo>
                      <a:pt x="112" y="192"/>
                    </a:moveTo>
                    <a:cubicBezTo>
                      <a:pt x="108" y="192"/>
                      <a:pt x="104" y="190"/>
                      <a:pt x="102" y="186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1" y="32"/>
                      <a:pt x="46" y="27"/>
                      <a:pt x="40" y="25"/>
                    </a:cubicBezTo>
                    <a:cubicBezTo>
                      <a:pt x="32" y="21"/>
                      <a:pt x="23" y="21"/>
                      <a:pt x="13" y="23"/>
                    </a:cubicBezTo>
                    <a:cubicBezTo>
                      <a:pt x="8" y="24"/>
                      <a:pt x="3" y="21"/>
                      <a:pt x="1" y="15"/>
                    </a:cubicBezTo>
                    <a:cubicBezTo>
                      <a:pt x="0" y="10"/>
                      <a:pt x="3" y="5"/>
                      <a:pt x="9" y="3"/>
                    </a:cubicBezTo>
                    <a:cubicBezTo>
                      <a:pt x="22" y="0"/>
                      <a:pt x="36" y="1"/>
                      <a:pt x="48" y="6"/>
                    </a:cubicBezTo>
                    <a:cubicBezTo>
                      <a:pt x="60" y="12"/>
                      <a:pt x="68" y="21"/>
                      <a:pt x="71" y="32"/>
                    </a:cubicBezTo>
                    <a:cubicBezTo>
                      <a:pt x="121" y="179"/>
                      <a:pt x="121" y="179"/>
                      <a:pt x="121" y="179"/>
                    </a:cubicBezTo>
                    <a:cubicBezTo>
                      <a:pt x="123" y="184"/>
                      <a:pt x="120" y="190"/>
                      <a:pt x="115" y="192"/>
                    </a:cubicBezTo>
                    <a:cubicBezTo>
                      <a:pt x="114" y="192"/>
                      <a:pt x="113" y="192"/>
                      <a:pt x="112" y="19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88"/>
              <p:cNvSpPr>
                <a:spLocks/>
              </p:cNvSpPr>
              <p:nvPr/>
            </p:nvSpPr>
            <p:spPr bwMode="auto">
              <a:xfrm>
                <a:off x="995099" y="5345224"/>
                <a:ext cx="169179" cy="48703"/>
              </a:xfrm>
              <a:custGeom>
                <a:avLst/>
                <a:gdLst>
                  <a:gd name="T0" fmla="*/ 93 w 104"/>
                  <a:gd name="T1" fmla="*/ 29 h 30"/>
                  <a:gd name="T2" fmla="*/ 88 w 104"/>
                  <a:gd name="T3" fmla="*/ 28 h 30"/>
                  <a:gd name="T4" fmla="*/ 51 w 104"/>
                  <a:gd name="T5" fmla="*/ 20 h 30"/>
                  <a:gd name="T6" fmla="*/ 16 w 104"/>
                  <a:gd name="T7" fmla="*/ 28 h 30"/>
                  <a:gd name="T8" fmla="*/ 3 w 104"/>
                  <a:gd name="T9" fmla="*/ 24 h 30"/>
                  <a:gd name="T10" fmla="*/ 6 w 104"/>
                  <a:gd name="T11" fmla="*/ 10 h 30"/>
                  <a:gd name="T12" fmla="*/ 51 w 104"/>
                  <a:gd name="T13" fmla="*/ 0 h 30"/>
                  <a:gd name="T14" fmla="*/ 97 w 104"/>
                  <a:gd name="T15" fmla="*/ 10 h 30"/>
                  <a:gd name="T16" fmla="*/ 102 w 104"/>
                  <a:gd name="T17" fmla="*/ 23 h 30"/>
                  <a:gd name="T18" fmla="*/ 93 w 104"/>
                  <a:gd name="T19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" h="30">
                    <a:moveTo>
                      <a:pt x="93" y="29"/>
                    </a:moveTo>
                    <a:cubicBezTo>
                      <a:pt x="91" y="29"/>
                      <a:pt x="90" y="28"/>
                      <a:pt x="88" y="28"/>
                    </a:cubicBezTo>
                    <a:cubicBezTo>
                      <a:pt x="88" y="28"/>
                      <a:pt x="73" y="20"/>
                      <a:pt x="51" y="20"/>
                    </a:cubicBezTo>
                    <a:cubicBezTo>
                      <a:pt x="30" y="20"/>
                      <a:pt x="17" y="27"/>
                      <a:pt x="16" y="28"/>
                    </a:cubicBezTo>
                    <a:cubicBezTo>
                      <a:pt x="12" y="30"/>
                      <a:pt x="5" y="29"/>
                      <a:pt x="3" y="24"/>
                    </a:cubicBezTo>
                    <a:cubicBezTo>
                      <a:pt x="0" y="19"/>
                      <a:pt x="2" y="13"/>
                      <a:pt x="6" y="10"/>
                    </a:cubicBezTo>
                    <a:cubicBezTo>
                      <a:pt x="7" y="10"/>
                      <a:pt x="24" y="0"/>
                      <a:pt x="51" y="0"/>
                    </a:cubicBezTo>
                    <a:cubicBezTo>
                      <a:pt x="78" y="0"/>
                      <a:pt x="97" y="10"/>
                      <a:pt x="97" y="10"/>
                    </a:cubicBezTo>
                    <a:cubicBezTo>
                      <a:pt x="102" y="12"/>
                      <a:pt x="104" y="18"/>
                      <a:pt x="102" y="23"/>
                    </a:cubicBezTo>
                    <a:cubicBezTo>
                      <a:pt x="100" y="27"/>
                      <a:pt x="97" y="29"/>
                      <a:pt x="93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5" name="组合 174"/>
            <p:cNvGrpSpPr/>
            <p:nvPr/>
          </p:nvGrpSpPr>
          <p:grpSpPr>
            <a:xfrm>
              <a:off x="1857653" y="4876138"/>
              <a:ext cx="798472" cy="799753"/>
              <a:chOff x="1857653" y="4876138"/>
              <a:chExt cx="798472" cy="799753"/>
            </a:xfrm>
          </p:grpSpPr>
          <p:sp>
            <p:nvSpPr>
              <p:cNvPr id="82" name="Freeform 89"/>
              <p:cNvSpPr>
                <a:spLocks noEditPoints="1"/>
              </p:cNvSpPr>
              <p:nvPr/>
            </p:nvSpPr>
            <p:spPr bwMode="auto">
              <a:xfrm>
                <a:off x="1990945" y="5011993"/>
                <a:ext cx="549831" cy="548549"/>
              </a:xfrm>
              <a:custGeom>
                <a:avLst/>
                <a:gdLst>
                  <a:gd name="T0" fmla="*/ 169 w 338"/>
                  <a:gd name="T1" fmla="*/ 337 h 337"/>
                  <a:gd name="T2" fmla="*/ 0 w 338"/>
                  <a:gd name="T3" fmla="*/ 168 h 337"/>
                  <a:gd name="T4" fmla="*/ 169 w 338"/>
                  <a:gd name="T5" fmla="*/ 0 h 337"/>
                  <a:gd name="T6" fmla="*/ 338 w 338"/>
                  <a:gd name="T7" fmla="*/ 168 h 337"/>
                  <a:gd name="T8" fmla="*/ 169 w 338"/>
                  <a:gd name="T9" fmla="*/ 337 h 337"/>
                  <a:gd name="T10" fmla="*/ 169 w 338"/>
                  <a:gd name="T11" fmla="*/ 20 h 337"/>
                  <a:gd name="T12" fmla="*/ 20 w 338"/>
                  <a:gd name="T13" fmla="*/ 168 h 337"/>
                  <a:gd name="T14" fmla="*/ 169 w 338"/>
                  <a:gd name="T15" fmla="*/ 317 h 337"/>
                  <a:gd name="T16" fmla="*/ 318 w 338"/>
                  <a:gd name="T17" fmla="*/ 168 h 337"/>
                  <a:gd name="T18" fmla="*/ 169 w 338"/>
                  <a:gd name="T19" fmla="*/ 20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8" h="337">
                    <a:moveTo>
                      <a:pt x="169" y="337"/>
                    </a:moveTo>
                    <a:cubicBezTo>
                      <a:pt x="76" y="337"/>
                      <a:pt x="0" y="261"/>
                      <a:pt x="0" y="168"/>
                    </a:cubicBezTo>
                    <a:cubicBezTo>
                      <a:pt x="0" y="75"/>
                      <a:pt x="76" y="0"/>
                      <a:pt x="169" y="0"/>
                    </a:cubicBezTo>
                    <a:cubicBezTo>
                      <a:pt x="262" y="0"/>
                      <a:pt x="338" y="75"/>
                      <a:pt x="338" y="168"/>
                    </a:cubicBezTo>
                    <a:cubicBezTo>
                      <a:pt x="338" y="261"/>
                      <a:pt x="262" y="337"/>
                      <a:pt x="169" y="337"/>
                    </a:cubicBezTo>
                    <a:moveTo>
                      <a:pt x="169" y="20"/>
                    </a:moveTo>
                    <a:cubicBezTo>
                      <a:pt x="87" y="20"/>
                      <a:pt x="20" y="86"/>
                      <a:pt x="20" y="168"/>
                    </a:cubicBezTo>
                    <a:cubicBezTo>
                      <a:pt x="20" y="250"/>
                      <a:pt x="87" y="317"/>
                      <a:pt x="169" y="317"/>
                    </a:cubicBezTo>
                    <a:cubicBezTo>
                      <a:pt x="251" y="317"/>
                      <a:pt x="318" y="250"/>
                      <a:pt x="318" y="168"/>
                    </a:cubicBezTo>
                    <a:cubicBezTo>
                      <a:pt x="318" y="86"/>
                      <a:pt x="251" y="20"/>
                      <a:pt x="169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90"/>
              <p:cNvSpPr>
                <a:spLocks noEditPoints="1"/>
              </p:cNvSpPr>
              <p:nvPr/>
            </p:nvSpPr>
            <p:spPr bwMode="auto">
              <a:xfrm>
                <a:off x="2130646" y="5150412"/>
                <a:ext cx="271711" cy="271711"/>
              </a:xfrm>
              <a:custGeom>
                <a:avLst/>
                <a:gdLst>
                  <a:gd name="T0" fmla="*/ 83 w 167"/>
                  <a:gd name="T1" fmla="*/ 167 h 167"/>
                  <a:gd name="T2" fmla="*/ 0 w 167"/>
                  <a:gd name="T3" fmla="*/ 83 h 167"/>
                  <a:gd name="T4" fmla="*/ 83 w 167"/>
                  <a:gd name="T5" fmla="*/ 0 h 167"/>
                  <a:gd name="T6" fmla="*/ 167 w 167"/>
                  <a:gd name="T7" fmla="*/ 83 h 167"/>
                  <a:gd name="T8" fmla="*/ 83 w 167"/>
                  <a:gd name="T9" fmla="*/ 167 h 167"/>
                  <a:gd name="T10" fmla="*/ 83 w 167"/>
                  <a:gd name="T11" fmla="*/ 20 h 167"/>
                  <a:gd name="T12" fmla="*/ 20 w 167"/>
                  <a:gd name="T13" fmla="*/ 83 h 167"/>
                  <a:gd name="T14" fmla="*/ 83 w 167"/>
                  <a:gd name="T15" fmla="*/ 147 h 167"/>
                  <a:gd name="T16" fmla="*/ 147 w 167"/>
                  <a:gd name="T17" fmla="*/ 83 h 167"/>
                  <a:gd name="T18" fmla="*/ 83 w 167"/>
                  <a:gd name="T19" fmla="*/ 2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7" h="167">
                    <a:moveTo>
                      <a:pt x="83" y="167"/>
                    </a:moveTo>
                    <a:cubicBezTo>
                      <a:pt x="37" y="167"/>
                      <a:pt x="0" y="129"/>
                      <a:pt x="0" y="83"/>
                    </a:cubicBezTo>
                    <a:cubicBezTo>
                      <a:pt x="0" y="37"/>
                      <a:pt x="37" y="0"/>
                      <a:pt x="83" y="0"/>
                    </a:cubicBezTo>
                    <a:cubicBezTo>
                      <a:pt x="129" y="0"/>
                      <a:pt x="167" y="37"/>
                      <a:pt x="167" y="83"/>
                    </a:cubicBezTo>
                    <a:cubicBezTo>
                      <a:pt x="167" y="129"/>
                      <a:pt x="129" y="167"/>
                      <a:pt x="83" y="167"/>
                    </a:cubicBezTo>
                    <a:moveTo>
                      <a:pt x="83" y="20"/>
                    </a:moveTo>
                    <a:cubicBezTo>
                      <a:pt x="48" y="20"/>
                      <a:pt x="20" y="48"/>
                      <a:pt x="20" y="83"/>
                    </a:cubicBezTo>
                    <a:cubicBezTo>
                      <a:pt x="20" y="118"/>
                      <a:pt x="48" y="147"/>
                      <a:pt x="83" y="147"/>
                    </a:cubicBezTo>
                    <a:cubicBezTo>
                      <a:pt x="118" y="147"/>
                      <a:pt x="147" y="118"/>
                      <a:pt x="147" y="83"/>
                    </a:cubicBezTo>
                    <a:cubicBezTo>
                      <a:pt x="147" y="48"/>
                      <a:pt x="118" y="20"/>
                      <a:pt x="83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91"/>
              <p:cNvSpPr>
                <a:spLocks/>
              </p:cNvSpPr>
              <p:nvPr/>
            </p:nvSpPr>
            <p:spPr bwMode="auto">
              <a:xfrm>
                <a:off x="2249839" y="4876138"/>
                <a:ext cx="32042" cy="167897"/>
              </a:xfrm>
              <a:custGeom>
                <a:avLst/>
                <a:gdLst>
                  <a:gd name="T0" fmla="*/ 10 w 20"/>
                  <a:gd name="T1" fmla="*/ 103 h 103"/>
                  <a:gd name="T2" fmla="*/ 0 w 20"/>
                  <a:gd name="T3" fmla="*/ 93 h 103"/>
                  <a:gd name="T4" fmla="*/ 0 w 20"/>
                  <a:gd name="T5" fmla="*/ 10 h 103"/>
                  <a:gd name="T6" fmla="*/ 10 w 20"/>
                  <a:gd name="T7" fmla="*/ 0 h 103"/>
                  <a:gd name="T8" fmla="*/ 20 w 20"/>
                  <a:gd name="T9" fmla="*/ 10 h 103"/>
                  <a:gd name="T10" fmla="*/ 20 w 20"/>
                  <a:gd name="T11" fmla="*/ 93 h 103"/>
                  <a:gd name="T12" fmla="*/ 10 w 20"/>
                  <a:gd name="T13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03">
                    <a:moveTo>
                      <a:pt x="10" y="103"/>
                    </a:moveTo>
                    <a:cubicBezTo>
                      <a:pt x="5" y="103"/>
                      <a:pt x="0" y="98"/>
                      <a:pt x="0" y="9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0" y="4"/>
                      <a:pt x="20" y="10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98"/>
                      <a:pt x="16" y="103"/>
                      <a:pt x="10" y="10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92"/>
              <p:cNvSpPr>
                <a:spLocks/>
              </p:cNvSpPr>
              <p:nvPr/>
            </p:nvSpPr>
            <p:spPr bwMode="auto">
              <a:xfrm>
                <a:off x="2249839" y="5527219"/>
                <a:ext cx="32042" cy="148672"/>
              </a:xfrm>
              <a:custGeom>
                <a:avLst/>
                <a:gdLst>
                  <a:gd name="T0" fmla="*/ 10 w 20"/>
                  <a:gd name="T1" fmla="*/ 91 h 91"/>
                  <a:gd name="T2" fmla="*/ 0 w 20"/>
                  <a:gd name="T3" fmla="*/ 81 h 91"/>
                  <a:gd name="T4" fmla="*/ 0 w 20"/>
                  <a:gd name="T5" fmla="*/ 10 h 91"/>
                  <a:gd name="T6" fmla="*/ 10 w 20"/>
                  <a:gd name="T7" fmla="*/ 0 h 91"/>
                  <a:gd name="T8" fmla="*/ 20 w 20"/>
                  <a:gd name="T9" fmla="*/ 10 h 91"/>
                  <a:gd name="T10" fmla="*/ 20 w 20"/>
                  <a:gd name="T11" fmla="*/ 81 h 91"/>
                  <a:gd name="T12" fmla="*/ 10 w 20"/>
                  <a:gd name="T13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1">
                    <a:moveTo>
                      <a:pt x="10" y="91"/>
                    </a:moveTo>
                    <a:cubicBezTo>
                      <a:pt x="5" y="91"/>
                      <a:pt x="0" y="87"/>
                      <a:pt x="0" y="8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0" y="4"/>
                      <a:pt x="20" y="10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0" y="87"/>
                      <a:pt x="16" y="91"/>
                      <a:pt x="10" y="9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93"/>
              <p:cNvSpPr>
                <a:spLocks/>
              </p:cNvSpPr>
              <p:nvPr/>
            </p:nvSpPr>
            <p:spPr bwMode="auto">
              <a:xfrm>
                <a:off x="1857653" y="5268324"/>
                <a:ext cx="165334" cy="33323"/>
              </a:xfrm>
              <a:custGeom>
                <a:avLst/>
                <a:gdLst>
                  <a:gd name="T0" fmla="*/ 92 w 102"/>
                  <a:gd name="T1" fmla="*/ 20 h 20"/>
                  <a:gd name="T2" fmla="*/ 10 w 102"/>
                  <a:gd name="T3" fmla="*/ 20 h 20"/>
                  <a:gd name="T4" fmla="*/ 0 w 102"/>
                  <a:gd name="T5" fmla="*/ 10 h 20"/>
                  <a:gd name="T6" fmla="*/ 10 w 102"/>
                  <a:gd name="T7" fmla="*/ 0 h 20"/>
                  <a:gd name="T8" fmla="*/ 92 w 102"/>
                  <a:gd name="T9" fmla="*/ 0 h 20"/>
                  <a:gd name="T10" fmla="*/ 102 w 102"/>
                  <a:gd name="T11" fmla="*/ 10 h 20"/>
                  <a:gd name="T12" fmla="*/ 92 w 102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20">
                    <a:moveTo>
                      <a:pt x="92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4" y="20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8" y="0"/>
                      <a:pt x="102" y="5"/>
                      <a:pt x="102" y="10"/>
                    </a:cubicBezTo>
                    <a:cubicBezTo>
                      <a:pt x="102" y="16"/>
                      <a:pt x="98" y="20"/>
                      <a:pt x="92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94"/>
              <p:cNvSpPr>
                <a:spLocks/>
              </p:cNvSpPr>
              <p:nvPr/>
            </p:nvSpPr>
            <p:spPr bwMode="auto">
              <a:xfrm>
                <a:off x="2508734" y="5268324"/>
                <a:ext cx="147391" cy="33323"/>
              </a:xfrm>
              <a:custGeom>
                <a:avLst/>
                <a:gdLst>
                  <a:gd name="T0" fmla="*/ 81 w 91"/>
                  <a:gd name="T1" fmla="*/ 20 h 20"/>
                  <a:gd name="T2" fmla="*/ 10 w 91"/>
                  <a:gd name="T3" fmla="*/ 20 h 20"/>
                  <a:gd name="T4" fmla="*/ 0 w 91"/>
                  <a:gd name="T5" fmla="*/ 10 h 20"/>
                  <a:gd name="T6" fmla="*/ 10 w 91"/>
                  <a:gd name="T7" fmla="*/ 0 h 20"/>
                  <a:gd name="T8" fmla="*/ 81 w 91"/>
                  <a:gd name="T9" fmla="*/ 0 h 20"/>
                  <a:gd name="T10" fmla="*/ 91 w 91"/>
                  <a:gd name="T11" fmla="*/ 10 h 20"/>
                  <a:gd name="T12" fmla="*/ 81 w 91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20">
                    <a:moveTo>
                      <a:pt x="81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4" y="20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7" y="0"/>
                      <a:pt x="91" y="5"/>
                      <a:pt x="91" y="10"/>
                    </a:cubicBezTo>
                    <a:cubicBezTo>
                      <a:pt x="91" y="16"/>
                      <a:pt x="87" y="20"/>
                      <a:pt x="81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4" name="组合 173"/>
            <p:cNvGrpSpPr/>
            <p:nvPr/>
          </p:nvGrpSpPr>
          <p:grpSpPr>
            <a:xfrm>
              <a:off x="3089324" y="5005585"/>
              <a:ext cx="670306" cy="542140"/>
              <a:chOff x="3089324" y="5005585"/>
              <a:chExt cx="670306" cy="542140"/>
            </a:xfrm>
          </p:grpSpPr>
          <p:sp>
            <p:nvSpPr>
              <p:cNvPr id="88" name="Freeform 95"/>
              <p:cNvSpPr>
                <a:spLocks/>
              </p:cNvSpPr>
              <p:nvPr/>
            </p:nvSpPr>
            <p:spPr bwMode="auto">
              <a:xfrm>
                <a:off x="3089324" y="5256789"/>
                <a:ext cx="335794" cy="33323"/>
              </a:xfrm>
              <a:custGeom>
                <a:avLst/>
                <a:gdLst>
                  <a:gd name="T0" fmla="*/ 197 w 207"/>
                  <a:gd name="T1" fmla="*/ 20 h 20"/>
                  <a:gd name="T2" fmla="*/ 10 w 207"/>
                  <a:gd name="T3" fmla="*/ 20 h 20"/>
                  <a:gd name="T4" fmla="*/ 0 w 207"/>
                  <a:gd name="T5" fmla="*/ 10 h 20"/>
                  <a:gd name="T6" fmla="*/ 10 w 207"/>
                  <a:gd name="T7" fmla="*/ 0 h 20"/>
                  <a:gd name="T8" fmla="*/ 197 w 207"/>
                  <a:gd name="T9" fmla="*/ 0 h 20"/>
                  <a:gd name="T10" fmla="*/ 207 w 207"/>
                  <a:gd name="T11" fmla="*/ 10 h 20"/>
                  <a:gd name="T12" fmla="*/ 197 w 207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7" h="20">
                    <a:moveTo>
                      <a:pt x="197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4" y="20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97" y="0"/>
                      <a:pt x="197" y="0"/>
                      <a:pt x="197" y="0"/>
                    </a:cubicBezTo>
                    <a:cubicBezTo>
                      <a:pt x="203" y="0"/>
                      <a:pt x="207" y="5"/>
                      <a:pt x="207" y="10"/>
                    </a:cubicBezTo>
                    <a:cubicBezTo>
                      <a:pt x="207" y="16"/>
                      <a:pt x="203" y="20"/>
                      <a:pt x="197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96"/>
              <p:cNvSpPr>
                <a:spLocks/>
              </p:cNvSpPr>
              <p:nvPr/>
            </p:nvSpPr>
            <p:spPr bwMode="auto">
              <a:xfrm>
                <a:off x="3566100" y="5256789"/>
                <a:ext cx="193530" cy="33323"/>
              </a:xfrm>
              <a:custGeom>
                <a:avLst/>
                <a:gdLst>
                  <a:gd name="T0" fmla="*/ 109 w 119"/>
                  <a:gd name="T1" fmla="*/ 20 h 20"/>
                  <a:gd name="T2" fmla="*/ 10 w 119"/>
                  <a:gd name="T3" fmla="*/ 20 h 20"/>
                  <a:gd name="T4" fmla="*/ 0 w 119"/>
                  <a:gd name="T5" fmla="*/ 10 h 20"/>
                  <a:gd name="T6" fmla="*/ 10 w 119"/>
                  <a:gd name="T7" fmla="*/ 0 h 20"/>
                  <a:gd name="T8" fmla="*/ 109 w 119"/>
                  <a:gd name="T9" fmla="*/ 0 h 20"/>
                  <a:gd name="T10" fmla="*/ 119 w 119"/>
                  <a:gd name="T11" fmla="*/ 10 h 20"/>
                  <a:gd name="T12" fmla="*/ 109 w 119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20">
                    <a:moveTo>
                      <a:pt x="109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4" y="20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15" y="0"/>
                      <a:pt x="119" y="5"/>
                      <a:pt x="119" y="10"/>
                    </a:cubicBezTo>
                    <a:cubicBezTo>
                      <a:pt x="119" y="16"/>
                      <a:pt x="115" y="20"/>
                      <a:pt x="109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97"/>
              <p:cNvSpPr>
                <a:spLocks/>
              </p:cNvSpPr>
              <p:nvPr/>
            </p:nvSpPr>
            <p:spPr bwMode="auto">
              <a:xfrm>
                <a:off x="3089324" y="5464417"/>
                <a:ext cx="249923" cy="32042"/>
              </a:xfrm>
              <a:custGeom>
                <a:avLst/>
                <a:gdLst>
                  <a:gd name="T0" fmla="*/ 144 w 154"/>
                  <a:gd name="T1" fmla="*/ 20 h 20"/>
                  <a:gd name="T2" fmla="*/ 10 w 154"/>
                  <a:gd name="T3" fmla="*/ 20 h 20"/>
                  <a:gd name="T4" fmla="*/ 0 w 154"/>
                  <a:gd name="T5" fmla="*/ 10 h 20"/>
                  <a:gd name="T6" fmla="*/ 10 w 154"/>
                  <a:gd name="T7" fmla="*/ 0 h 20"/>
                  <a:gd name="T8" fmla="*/ 144 w 154"/>
                  <a:gd name="T9" fmla="*/ 0 h 20"/>
                  <a:gd name="T10" fmla="*/ 154 w 154"/>
                  <a:gd name="T11" fmla="*/ 10 h 20"/>
                  <a:gd name="T12" fmla="*/ 144 w 154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4" h="20">
                    <a:moveTo>
                      <a:pt x="144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4" y="20"/>
                      <a:pt x="0" y="15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50" y="0"/>
                      <a:pt x="154" y="4"/>
                      <a:pt x="154" y="10"/>
                    </a:cubicBezTo>
                    <a:cubicBezTo>
                      <a:pt x="154" y="15"/>
                      <a:pt x="150" y="20"/>
                      <a:pt x="144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98"/>
              <p:cNvSpPr>
                <a:spLocks/>
              </p:cNvSpPr>
              <p:nvPr/>
            </p:nvSpPr>
            <p:spPr bwMode="auto">
              <a:xfrm>
                <a:off x="3478947" y="5464417"/>
                <a:ext cx="280683" cy="32042"/>
              </a:xfrm>
              <a:custGeom>
                <a:avLst/>
                <a:gdLst>
                  <a:gd name="T0" fmla="*/ 162 w 172"/>
                  <a:gd name="T1" fmla="*/ 20 h 20"/>
                  <a:gd name="T2" fmla="*/ 10 w 172"/>
                  <a:gd name="T3" fmla="*/ 20 h 20"/>
                  <a:gd name="T4" fmla="*/ 0 w 172"/>
                  <a:gd name="T5" fmla="*/ 10 h 20"/>
                  <a:gd name="T6" fmla="*/ 10 w 172"/>
                  <a:gd name="T7" fmla="*/ 0 h 20"/>
                  <a:gd name="T8" fmla="*/ 162 w 172"/>
                  <a:gd name="T9" fmla="*/ 0 h 20"/>
                  <a:gd name="T10" fmla="*/ 172 w 172"/>
                  <a:gd name="T11" fmla="*/ 10 h 20"/>
                  <a:gd name="T12" fmla="*/ 162 w 172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2" h="20">
                    <a:moveTo>
                      <a:pt x="162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4" y="20"/>
                      <a:pt x="0" y="15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62" y="0"/>
                      <a:pt x="162" y="0"/>
                      <a:pt x="162" y="0"/>
                    </a:cubicBezTo>
                    <a:cubicBezTo>
                      <a:pt x="168" y="0"/>
                      <a:pt x="172" y="4"/>
                      <a:pt x="172" y="10"/>
                    </a:cubicBezTo>
                    <a:cubicBezTo>
                      <a:pt x="172" y="15"/>
                      <a:pt x="168" y="20"/>
                      <a:pt x="162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99"/>
              <p:cNvSpPr>
                <a:spLocks/>
              </p:cNvSpPr>
              <p:nvPr/>
            </p:nvSpPr>
            <p:spPr bwMode="auto">
              <a:xfrm>
                <a:off x="3089324" y="5055570"/>
                <a:ext cx="157644" cy="32042"/>
              </a:xfrm>
              <a:custGeom>
                <a:avLst/>
                <a:gdLst>
                  <a:gd name="T0" fmla="*/ 87 w 97"/>
                  <a:gd name="T1" fmla="*/ 20 h 20"/>
                  <a:gd name="T2" fmla="*/ 10 w 97"/>
                  <a:gd name="T3" fmla="*/ 20 h 20"/>
                  <a:gd name="T4" fmla="*/ 0 w 97"/>
                  <a:gd name="T5" fmla="*/ 10 h 20"/>
                  <a:gd name="T6" fmla="*/ 10 w 97"/>
                  <a:gd name="T7" fmla="*/ 0 h 20"/>
                  <a:gd name="T8" fmla="*/ 87 w 97"/>
                  <a:gd name="T9" fmla="*/ 0 h 20"/>
                  <a:gd name="T10" fmla="*/ 97 w 97"/>
                  <a:gd name="T11" fmla="*/ 10 h 20"/>
                  <a:gd name="T12" fmla="*/ 87 w 97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20">
                    <a:moveTo>
                      <a:pt x="87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4" y="20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92" y="0"/>
                      <a:pt x="97" y="5"/>
                      <a:pt x="97" y="10"/>
                    </a:cubicBezTo>
                    <a:cubicBezTo>
                      <a:pt x="97" y="16"/>
                      <a:pt x="92" y="20"/>
                      <a:pt x="87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100"/>
              <p:cNvSpPr>
                <a:spLocks/>
              </p:cNvSpPr>
              <p:nvPr/>
            </p:nvSpPr>
            <p:spPr bwMode="auto">
              <a:xfrm>
                <a:off x="3385386" y="5055570"/>
                <a:ext cx="374243" cy="32042"/>
              </a:xfrm>
              <a:custGeom>
                <a:avLst/>
                <a:gdLst>
                  <a:gd name="T0" fmla="*/ 220 w 230"/>
                  <a:gd name="T1" fmla="*/ 20 h 20"/>
                  <a:gd name="T2" fmla="*/ 10 w 230"/>
                  <a:gd name="T3" fmla="*/ 20 h 20"/>
                  <a:gd name="T4" fmla="*/ 0 w 230"/>
                  <a:gd name="T5" fmla="*/ 10 h 20"/>
                  <a:gd name="T6" fmla="*/ 10 w 230"/>
                  <a:gd name="T7" fmla="*/ 0 h 20"/>
                  <a:gd name="T8" fmla="*/ 220 w 230"/>
                  <a:gd name="T9" fmla="*/ 0 h 20"/>
                  <a:gd name="T10" fmla="*/ 230 w 230"/>
                  <a:gd name="T11" fmla="*/ 10 h 20"/>
                  <a:gd name="T12" fmla="*/ 220 w 230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0" h="20">
                    <a:moveTo>
                      <a:pt x="220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5" y="20"/>
                      <a:pt x="0" y="16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220" y="0"/>
                      <a:pt x="220" y="0"/>
                      <a:pt x="220" y="0"/>
                    </a:cubicBezTo>
                    <a:cubicBezTo>
                      <a:pt x="226" y="0"/>
                      <a:pt x="230" y="5"/>
                      <a:pt x="230" y="10"/>
                    </a:cubicBezTo>
                    <a:cubicBezTo>
                      <a:pt x="230" y="16"/>
                      <a:pt x="226" y="20"/>
                      <a:pt x="22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101"/>
              <p:cNvSpPr>
                <a:spLocks noEditPoints="1"/>
              </p:cNvSpPr>
              <p:nvPr/>
            </p:nvSpPr>
            <p:spPr bwMode="auto">
              <a:xfrm>
                <a:off x="3213644" y="5005585"/>
                <a:ext cx="134574" cy="133292"/>
              </a:xfrm>
              <a:custGeom>
                <a:avLst/>
                <a:gdLst>
                  <a:gd name="T0" fmla="*/ 41 w 82"/>
                  <a:gd name="T1" fmla="*/ 82 h 82"/>
                  <a:gd name="T2" fmla="*/ 0 w 82"/>
                  <a:gd name="T3" fmla="*/ 41 h 82"/>
                  <a:gd name="T4" fmla="*/ 41 w 82"/>
                  <a:gd name="T5" fmla="*/ 0 h 82"/>
                  <a:gd name="T6" fmla="*/ 82 w 82"/>
                  <a:gd name="T7" fmla="*/ 41 h 82"/>
                  <a:gd name="T8" fmla="*/ 41 w 82"/>
                  <a:gd name="T9" fmla="*/ 82 h 82"/>
                  <a:gd name="T10" fmla="*/ 41 w 82"/>
                  <a:gd name="T11" fmla="*/ 20 h 82"/>
                  <a:gd name="T12" fmla="*/ 20 w 82"/>
                  <a:gd name="T13" fmla="*/ 41 h 82"/>
                  <a:gd name="T14" fmla="*/ 41 w 82"/>
                  <a:gd name="T15" fmla="*/ 62 h 82"/>
                  <a:gd name="T16" fmla="*/ 62 w 82"/>
                  <a:gd name="T17" fmla="*/ 41 h 82"/>
                  <a:gd name="T18" fmla="*/ 41 w 82"/>
                  <a:gd name="T19" fmla="*/ 2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82">
                    <a:moveTo>
                      <a:pt x="41" y="82"/>
                    </a:moveTo>
                    <a:cubicBezTo>
                      <a:pt x="18" y="82"/>
                      <a:pt x="0" y="64"/>
                      <a:pt x="0" y="41"/>
                    </a:cubicBezTo>
                    <a:cubicBezTo>
                      <a:pt x="0" y="19"/>
                      <a:pt x="18" y="0"/>
                      <a:pt x="41" y="0"/>
                    </a:cubicBezTo>
                    <a:cubicBezTo>
                      <a:pt x="64" y="0"/>
                      <a:pt x="82" y="19"/>
                      <a:pt x="82" y="41"/>
                    </a:cubicBezTo>
                    <a:cubicBezTo>
                      <a:pt x="82" y="64"/>
                      <a:pt x="64" y="82"/>
                      <a:pt x="41" y="82"/>
                    </a:cubicBezTo>
                    <a:moveTo>
                      <a:pt x="41" y="20"/>
                    </a:moveTo>
                    <a:cubicBezTo>
                      <a:pt x="29" y="20"/>
                      <a:pt x="20" y="30"/>
                      <a:pt x="20" y="41"/>
                    </a:cubicBezTo>
                    <a:cubicBezTo>
                      <a:pt x="20" y="53"/>
                      <a:pt x="29" y="62"/>
                      <a:pt x="41" y="62"/>
                    </a:cubicBezTo>
                    <a:cubicBezTo>
                      <a:pt x="53" y="62"/>
                      <a:pt x="62" y="53"/>
                      <a:pt x="62" y="41"/>
                    </a:cubicBezTo>
                    <a:cubicBezTo>
                      <a:pt x="62" y="30"/>
                      <a:pt x="53" y="20"/>
                      <a:pt x="41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102"/>
              <p:cNvSpPr>
                <a:spLocks noEditPoints="1"/>
              </p:cNvSpPr>
              <p:nvPr/>
            </p:nvSpPr>
            <p:spPr bwMode="auto">
              <a:xfrm>
                <a:off x="3303360" y="5413151"/>
                <a:ext cx="133292" cy="134574"/>
              </a:xfrm>
              <a:custGeom>
                <a:avLst/>
                <a:gdLst>
                  <a:gd name="T0" fmla="*/ 41 w 82"/>
                  <a:gd name="T1" fmla="*/ 82 h 82"/>
                  <a:gd name="T2" fmla="*/ 0 w 82"/>
                  <a:gd name="T3" fmla="*/ 41 h 82"/>
                  <a:gd name="T4" fmla="*/ 41 w 82"/>
                  <a:gd name="T5" fmla="*/ 0 h 82"/>
                  <a:gd name="T6" fmla="*/ 82 w 82"/>
                  <a:gd name="T7" fmla="*/ 41 h 82"/>
                  <a:gd name="T8" fmla="*/ 41 w 82"/>
                  <a:gd name="T9" fmla="*/ 82 h 82"/>
                  <a:gd name="T10" fmla="*/ 41 w 82"/>
                  <a:gd name="T11" fmla="*/ 20 h 82"/>
                  <a:gd name="T12" fmla="*/ 20 w 82"/>
                  <a:gd name="T13" fmla="*/ 41 h 82"/>
                  <a:gd name="T14" fmla="*/ 41 w 82"/>
                  <a:gd name="T15" fmla="*/ 62 h 82"/>
                  <a:gd name="T16" fmla="*/ 62 w 82"/>
                  <a:gd name="T17" fmla="*/ 41 h 82"/>
                  <a:gd name="T18" fmla="*/ 41 w 82"/>
                  <a:gd name="T19" fmla="*/ 2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82">
                    <a:moveTo>
                      <a:pt x="41" y="82"/>
                    </a:moveTo>
                    <a:cubicBezTo>
                      <a:pt x="19" y="82"/>
                      <a:pt x="0" y="64"/>
                      <a:pt x="0" y="41"/>
                    </a:cubicBezTo>
                    <a:cubicBezTo>
                      <a:pt x="0" y="18"/>
                      <a:pt x="19" y="0"/>
                      <a:pt x="41" y="0"/>
                    </a:cubicBezTo>
                    <a:cubicBezTo>
                      <a:pt x="64" y="0"/>
                      <a:pt x="82" y="18"/>
                      <a:pt x="82" y="41"/>
                    </a:cubicBezTo>
                    <a:cubicBezTo>
                      <a:pt x="82" y="64"/>
                      <a:pt x="64" y="82"/>
                      <a:pt x="41" y="82"/>
                    </a:cubicBezTo>
                    <a:moveTo>
                      <a:pt x="41" y="20"/>
                    </a:moveTo>
                    <a:cubicBezTo>
                      <a:pt x="30" y="20"/>
                      <a:pt x="20" y="29"/>
                      <a:pt x="20" y="41"/>
                    </a:cubicBezTo>
                    <a:cubicBezTo>
                      <a:pt x="20" y="53"/>
                      <a:pt x="30" y="62"/>
                      <a:pt x="41" y="62"/>
                    </a:cubicBezTo>
                    <a:cubicBezTo>
                      <a:pt x="53" y="62"/>
                      <a:pt x="62" y="53"/>
                      <a:pt x="62" y="41"/>
                    </a:cubicBezTo>
                    <a:cubicBezTo>
                      <a:pt x="62" y="29"/>
                      <a:pt x="53" y="20"/>
                      <a:pt x="41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03"/>
              <p:cNvSpPr>
                <a:spLocks noEditPoints="1"/>
              </p:cNvSpPr>
              <p:nvPr/>
            </p:nvSpPr>
            <p:spPr bwMode="auto">
              <a:xfrm>
                <a:off x="3393076" y="5206805"/>
                <a:ext cx="133292" cy="133292"/>
              </a:xfrm>
              <a:custGeom>
                <a:avLst/>
                <a:gdLst>
                  <a:gd name="T0" fmla="*/ 41 w 82"/>
                  <a:gd name="T1" fmla="*/ 82 h 82"/>
                  <a:gd name="T2" fmla="*/ 0 w 82"/>
                  <a:gd name="T3" fmla="*/ 41 h 82"/>
                  <a:gd name="T4" fmla="*/ 41 w 82"/>
                  <a:gd name="T5" fmla="*/ 0 h 82"/>
                  <a:gd name="T6" fmla="*/ 82 w 82"/>
                  <a:gd name="T7" fmla="*/ 41 h 82"/>
                  <a:gd name="T8" fmla="*/ 41 w 82"/>
                  <a:gd name="T9" fmla="*/ 82 h 82"/>
                  <a:gd name="T10" fmla="*/ 41 w 82"/>
                  <a:gd name="T11" fmla="*/ 20 h 82"/>
                  <a:gd name="T12" fmla="*/ 20 w 82"/>
                  <a:gd name="T13" fmla="*/ 41 h 82"/>
                  <a:gd name="T14" fmla="*/ 41 w 82"/>
                  <a:gd name="T15" fmla="*/ 62 h 82"/>
                  <a:gd name="T16" fmla="*/ 62 w 82"/>
                  <a:gd name="T17" fmla="*/ 41 h 82"/>
                  <a:gd name="T18" fmla="*/ 41 w 82"/>
                  <a:gd name="T19" fmla="*/ 2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82">
                    <a:moveTo>
                      <a:pt x="41" y="82"/>
                    </a:moveTo>
                    <a:cubicBezTo>
                      <a:pt x="18" y="82"/>
                      <a:pt x="0" y="64"/>
                      <a:pt x="0" y="41"/>
                    </a:cubicBezTo>
                    <a:cubicBezTo>
                      <a:pt x="0" y="19"/>
                      <a:pt x="18" y="0"/>
                      <a:pt x="41" y="0"/>
                    </a:cubicBezTo>
                    <a:cubicBezTo>
                      <a:pt x="64" y="0"/>
                      <a:pt x="82" y="19"/>
                      <a:pt x="82" y="41"/>
                    </a:cubicBezTo>
                    <a:cubicBezTo>
                      <a:pt x="82" y="64"/>
                      <a:pt x="64" y="82"/>
                      <a:pt x="41" y="82"/>
                    </a:cubicBezTo>
                    <a:moveTo>
                      <a:pt x="41" y="20"/>
                    </a:moveTo>
                    <a:cubicBezTo>
                      <a:pt x="30" y="20"/>
                      <a:pt x="20" y="30"/>
                      <a:pt x="20" y="41"/>
                    </a:cubicBezTo>
                    <a:cubicBezTo>
                      <a:pt x="20" y="53"/>
                      <a:pt x="30" y="62"/>
                      <a:pt x="41" y="62"/>
                    </a:cubicBezTo>
                    <a:cubicBezTo>
                      <a:pt x="53" y="62"/>
                      <a:pt x="62" y="53"/>
                      <a:pt x="62" y="41"/>
                    </a:cubicBezTo>
                    <a:cubicBezTo>
                      <a:pt x="62" y="30"/>
                      <a:pt x="53" y="20"/>
                      <a:pt x="41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3" name="组合 172"/>
            <p:cNvGrpSpPr/>
            <p:nvPr/>
          </p:nvGrpSpPr>
          <p:grpSpPr>
            <a:xfrm>
              <a:off x="4194111" y="4920995"/>
              <a:ext cx="711319" cy="711319"/>
              <a:chOff x="4194111" y="4920995"/>
              <a:chExt cx="711319" cy="711319"/>
            </a:xfrm>
          </p:grpSpPr>
          <p:sp>
            <p:nvSpPr>
              <p:cNvPr id="97" name="Freeform 104"/>
              <p:cNvSpPr>
                <a:spLocks noEditPoints="1"/>
              </p:cNvSpPr>
              <p:nvPr/>
            </p:nvSpPr>
            <p:spPr bwMode="auto">
              <a:xfrm>
                <a:off x="4194111" y="4920995"/>
                <a:ext cx="711319" cy="711319"/>
              </a:xfrm>
              <a:custGeom>
                <a:avLst/>
                <a:gdLst>
                  <a:gd name="T0" fmla="*/ 219 w 438"/>
                  <a:gd name="T1" fmla="*/ 437 h 437"/>
                  <a:gd name="T2" fmla="*/ 219 w 438"/>
                  <a:gd name="T3" fmla="*/ 427 h 437"/>
                  <a:gd name="T4" fmla="*/ 219 w 438"/>
                  <a:gd name="T5" fmla="*/ 437 h 437"/>
                  <a:gd name="T6" fmla="*/ 0 w 438"/>
                  <a:gd name="T7" fmla="*/ 219 h 437"/>
                  <a:gd name="T8" fmla="*/ 219 w 438"/>
                  <a:gd name="T9" fmla="*/ 0 h 437"/>
                  <a:gd name="T10" fmla="*/ 438 w 438"/>
                  <a:gd name="T11" fmla="*/ 219 h 437"/>
                  <a:gd name="T12" fmla="*/ 219 w 438"/>
                  <a:gd name="T13" fmla="*/ 437 h 437"/>
                  <a:gd name="T14" fmla="*/ 219 w 438"/>
                  <a:gd name="T15" fmla="*/ 20 h 437"/>
                  <a:gd name="T16" fmla="*/ 20 w 438"/>
                  <a:gd name="T17" fmla="*/ 219 h 437"/>
                  <a:gd name="T18" fmla="*/ 219 w 438"/>
                  <a:gd name="T19" fmla="*/ 417 h 437"/>
                  <a:gd name="T20" fmla="*/ 219 w 438"/>
                  <a:gd name="T21" fmla="*/ 417 h 437"/>
                  <a:gd name="T22" fmla="*/ 418 w 438"/>
                  <a:gd name="T23" fmla="*/ 219 h 437"/>
                  <a:gd name="T24" fmla="*/ 219 w 438"/>
                  <a:gd name="T25" fmla="*/ 20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437">
                    <a:moveTo>
                      <a:pt x="219" y="437"/>
                    </a:moveTo>
                    <a:cubicBezTo>
                      <a:pt x="219" y="427"/>
                      <a:pt x="219" y="427"/>
                      <a:pt x="219" y="427"/>
                    </a:cubicBezTo>
                    <a:cubicBezTo>
                      <a:pt x="219" y="437"/>
                      <a:pt x="219" y="437"/>
                      <a:pt x="219" y="437"/>
                    </a:cubicBezTo>
                    <a:cubicBezTo>
                      <a:pt x="99" y="437"/>
                      <a:pt x="0" y="339"/>
                      <a:pt x="0" y="219"/>
                    </a:cubicBezTo>
                    <a:cubicBezTo>
                      <a:pt x="0" y="98"/>
                      <a:pt x="99" y="0"/>
                      <a:pt x="219" y="0"/>
                    </a:cubicBezTo>
                    <a:cubicBezTo>
                      <a:pt x="340" y="0"/>
                      <a:pt x="438" y="98"/>
                      <a:pt x="438" y="219"/>
                    </a:cubicBezTo>
                    <a:cubicBezTo>
                      <a:pt x="438" y="339"/>
                      <a:pt x="340" y="437"/>
                      <a:pt x="219" y="437"/>
                    </a:cubicBezTo>
                    <a:moveTo>
                      <a:pt x="219" y="20"/>
                    </a:moveTo>
                    <a:cubicBezTo>
                      <a:pt x="110" y="20"/>
                      <a:pt x="20" y="109"/>
                      <a:pt x="20" y="219"/>
                    </a:cubicBezTo>
                    <a:cubicBezTo>
                      <a:pt x="20" y="328"/>
                      <a:pt x="110" y="417"/>
                      <a:pt x="219" y="417"/>
                    </a:cubicBezTo>
                    <a:cubicBezTo>
                      <a:pt x="219" y="417"/>
                      <a:pt x="219" y="417"/>
                      <a:pt x="219" y="417"/>
                    </a:cubicBezTo>
                    <a:cubicBezTo>
                      <a:pt x="329" y="417"/>
                      <a:pt x="418" y="328"/>
                      <a:pt x="418" y="219"/>
                    </a:cubicBezTo>
                    <a:cubicBezTo>
                      <a:pt x="418" y="109"/>
                      <a:pt x="329" y="20"/>
                      <a:pt x="219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05"/>
              <p:cNvSpPr>
                <a:spLocks/>
              </p:cNvSpPr>
              <p:nvPr/>
            </p:nvSpPr>
            <p:spPr bwMode="auto">
              <a:xfrm>
                <a:off x="4451724" y="5086329"/>
                <a:ext cx="196094" cy="265303"/>
              </a:xfrm>
              <a:custGeom>
                <a:avLst/>
                <a:gdLst>
                  <a:gd name="T0" fmla="*/ 60 w 120"/>
                  <a:gd name="T1" fmla="*/ 163 h 163"/>
                  <a:gd name="T2" fmla="*/ 50 w 120"/>
                  <a:gd name="T3" fmla="*/ 153 h 163"/>
                  <a:gd name="T4" fmla="*/ 50 w 120"/>
                  <a:gd name="T5" fmla="*/ 110 h 163"/>
                  <a:gd name="T6" fmla="*/ 60 w 120"/>
                  <a:gd name="T7" fmla="*/ 100 h 163"/>
                  <a:gd name="T8" fmla="*/ 100 w 120"/>
                  <a:gd name="T9" fmla="*/ 60 h 163"/>
                  <a:gd name="T10" fmla="*/ 60 w 120"/>
                  <a:gd name="T11" fmla="*/ 20 h 163"/>
                  <a:gd name="T12" fmla="*/ 20 w 120"/>
                  <a:gd name="T13" fmla="*/ 60 h 163"/>
                  <a:gd name="T14" fmla="*/ 10 w 120"/>
                  <a:gd name="T15" fmla="*/ 70 h 163"/>
                  <a:gd name="T16" fmla="*/ 0 w 120"/>
                  <a:gd name="T17" fmla="*/ 60 h 163"/>
                  <a:gd name="T18" fmla="*/ 60 w 120"/>
                  <a:gd name="T19" fmla="*/ 0 h 163"/>
                  <a:gd name="T20" fmla="*/ 120 w 120"/>
                  <a:gd name="T21" fmla="*/ 60 h 163"/>
                  <a:gd name="T22" fmla="*/ 70 w 120"/>
                  <a:gd name="T23" fmla="*/ 119 h 163"/>
                  <a:gd name="T24" fmla="*/ 70 w 120"/>
                  <a:gd name="T25" fmla="*/ 153 h 163"/>
                  <a:gd name="T26" fmla="*/ 60 w 120"/>
                  <a:gd name="T27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0" h="163">
                    <a:moveTo>
                      <a:pt x="60" y="163"/>
                    </a:moveTo>
                    <a:cubicBezTo>
                      <a:pt x="55" y="163"/>
                      <a:pt x="50" y="158"/>
                      <a:pt x="50" y="153"/>
                    </a:cubicBezTo>
                    <a:cubicBezTo>
                      <a:pt x="50" y="110"/>
                      <a:pt x="50" y="110"/>
                      <a:pt x="50" y="110"/>
                    </a:cubicBezTo>
                    <a:cubicBezTo>
                      <a:pt x="50" y="105"/>
                      <a:pt x="55" y="100"/>
                      <a:pt x="60" y="100"/>
                    </a:cubicBezTo>
                    <a:cubicBezTo>
                      <a:pt x="82" y="100"/>
                      <a:pt x="100" y="82"/>
                      <a:pt x="100" y="60"/>
                    </a:cubicBezTo>
                    <a:cubicBezTo>
                      <a:pt x="100" y="38"/>
                      <a:pt x="82" y="20"/>
                      <a:pt x="60" y="20"/>
                    </a:cubicBezTo>
                    <a:cubicBezTo>
                      <a:pt x="38" y="20"/>
                      <a:pt x="20" y="38"/>
                      <a:pt x="20" y="60"/>
                    </a:cubicBezTo>
                    <a:cubicBezTo>
                      <a:pt x="20" y="66"/>
                      <a:pt x="16" y="70"/>
                      <a:pt x="10" y="70"/>
                    </a:cubicBezTo>
                    <a:cubicBezTo>
                      <a:pt x="5" y="70"/>
                      <a:pt x="0" y="66"/>
                      <a:pt x="0" y="60"/>
                    </a:cubicBezTo>
                    <a:cubicBezTo>
                      <a:pt x="0" y="27"/>
                      <a:pt x="27" y="0"/>
                      <a:pt x="60" y="0"/>
                    </a:cubicBezTo>
                    <a:cubicBezTo>
                      <a:pt x="93" y="0"/>
                      <a:pt x="120" y="27"/>
                      <a:pt x="120" y="60"/>
                    </a:cubicBezTo>
                    <a:cubicBezTo>
                      <a:pt x="120" y="90"/>
                      <a:pt x="99" y="115"/>
                      <a:pt x="70" y="119"/>
                    </a:cubicBezTo>
                    <a:cubicBezTo>
                      <a:pt x="70" y="153"/>
                      <a:pt x="70" y="153"/>
                      <a:pt x="70" y="153"/>
                    </a:cubicBezTo>
                    <a:cubicBezTo>
                      <a:pt x="70" y="158"/>
                      <a:pt x="66" y="163"/>
                      <a:pt x="60" y="16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Oval 106"/>
              <p:cNvSpPr>
                <a:spLocks noChangeArrowheads="1"/>
              </p:cNvSpPr>
              <p:nvPr/>
            </p:nvSpPr>
            <p:spPr bwMode="auto">
              <a:xfrm>
                <a:off x="4523496" y="5397771"/>
                <a:ext cx="53830" cy="538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2" name="组合 171"/>
            <p:cNvGrpSpPr/>
            <p:nvPr/>
          </p:nvGrpSpPr>
          <p:grpSpPr>
            <a:xfrm>
              <a:off x="5338629" y="5003021"/>
              <a:ext cx="690813" cy="545986"/>
              <a:chOff x="5338629" y="5003021"/>
              <a:chExt cx="690813" cy="545986"/>
            </a:xfrm>
          </p:grpSpPr>
          <p:sp>
            <p:nvSpPr>
              <p:cNvPr id="100" name="Freeform 107"/>
              <p:cNvSpPr>
                <a:spLocks/>
              </p:cNvSpPr>
              <p:nvPr/>
            </p:nvSpPr>
            <p:spPr bwMode="auto">
              <a:xfrm>
                <a:off x="5525751" y="5301648"/>
                <a:ext cx="317851" cy="98688"/>
              </a:xfrm>
              <a:custGeom>
                <a:avLst/>
                <a:gdLst>
                  <a:gd name="T0" fmla="*/ 184 w 195"/>
                  <a:gd name="T1" fmla="*/ 61 h 61"/>
                  <a:gd name="T2" fmla="*/ 176 w 195"/>
                  <a:gd name="T3" fmla="*/ 58 h 61"/>
                  <a:gd name="T4" fmla="*/ 97 w 195"/>
                  <a:gd name="T5" fmla="*/ 20 h 61"/>
                  <a:gd name="T6" fmla="*/ 19 w 195"/>
                  <a:gd name="T7" fmla="*/ 56 h 61"/>
                  <a:gd name="T8" fmla="*/ 5 w 195"/>
                  <a:gd name="T9" fmla="*/ 57 h 61"/>
                  <a:gd name="T10" fmla="*/ 4 w 195"/>
                  <a:gd name="T11" fmla="*/ 43 h 61"/>
                  <a:gd name="T12" fmla="*/ 97 w 195"/>
                  <a:gd name="T13" fmla="*/ 0 h 61"/>
                  <a:gd name="T14" fmla="*/ 192 w 195"/>
                  <a:gd name="T15" fmla="*/ 45 h 61"/>
                  <a:gd name="T16" fmla="*/ 190 w 195"/>
                  <a:gd name="T17" fmla="*/ 59 h 61"/>
                  <a:gd name="T18" fmla="*/ 184 w 195"/>
                  <a:gd name="T19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5" h="61">
                    <a:moveTo>
                      <a:pt x="184" y="61"/>
                    </a:moveTo>
                    <a:cubicBezTo>
                      <a:pt x="181" y="61"/>
                      <a:pt x="178" y="60"/>
                      <a:pt x="176" y="58"/>
                    </a:cubicBezTo>
                    <a:cubicBezTo>
                      <a:pt x="157" y="34"/>
                      <a:pt x="128" y="20"/>
                      <a:pt x="97" y="20"/>
                    </a:cubicBezTo>
                    <a:cubicBezTo>
                      <a:pt x="67" y="20"/>
                      <a:pt x="39" y="33"/>
                      <a:pt x="19" y="56"/>
                    </a:cubicBezTo>
                    <a:cubicBezTo>
                      <a:pt x="16" y="60"/>
                      <a:pt x="9" y="60"/>
                      <a:pt x="5" y="57"/>
                    </a:cubicBezTo>
                    <a:cubicBezTo>
                      <a:pt x="1" y="53"/>
                      <a:pt x="0" y="47"/>
                      <a:pt x="4" y="43"/>
                    </a:cubicBezTo>
                    <a:cubicBezTo>
                      <a:pt x="27" y="16"/>
                      <a:pt x="61" y="0"/>
                      <a:pt x="97" y="0"/>
                    </a:cubicBezTo>
                    <a:cubicBezTo>
                      <a:pt x="134" y="0"/>
                      <a:pt x="168" y="16"/>
                      <a:pt x="192" y="45"/>
                    </a:cubicBezTo>
                    <a:cubicBezTo>
                      <a:pt x="195" y="49"/>
                      <a:pt x="194" y="55"/>
                      <a:pt x="190" y="59"/>
                    </a:cubicBezTo>
                    <a:cubicBezTo>
                      <a:pt x="188" y="60"/>
                      <a:pt x="186" y="61"/>
                      <a:pt x="184" y="6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08"/>
              <p:cNvSpPr>
                <a:spLocks/>
              </p:cNvSpPr>
              <p:nvPr/>
            </p:nvSpPr>
            <p:spPr bwMode="auto">
              <a:xfrm>
                <a:off x="5429627" y="5147849"/>
                <a:ext cx="511381" cy="138419"/>
              </a:xfrm>
              <a:custGeom>
                <a:avLst/>
                <a:gdLst>
                  <a:gd name="T0" fmla="*/ 303 w 314"/>
                  <a:gd name="T1" fmla="*/ 85 h 85"/>
                  <a:gd name="T2" fmla="*/ 295 w 314"/>
                  <a:gd name="T3" fmla="*/ 82 h 85"/>
                  <a:gd name="T4" fmla="*/ 156 w 314"/>
                  <a:gd name="T5" fmla="*/ 20 h 85"/>
                  <a:gd name="T6" fmla="*/ 18 w 314"/>
                  <a:gd name="T7" fmla="*/ 80 h 85"/>
                  <a:gd name="T8" fmla="*/ 4 w 314"/>
                  <a:gd name="T9" fmla="*/ 80 h 85"/>
                  <a:gd name="T10" fmla="*/ 4 w 314"/>
                  <a:gd name="T11" fmla="*/ 66 h 85"/>
                  <a:gd name="T12" fmla="*/ 156 w 314"/>
                  <a:gd name="T13" fmla="*/ 0 h 85"/>
                  <a:gd name="T14" fmla="*/ 310 w 314"/>
                  <a:gd name="T15" fmla="*/ 68 h 85"/>
                  <a:gd name="T16" fmla="*/ 309 w 314"/>
                  <a:gd name="T17" fmla="*/ 83 h 85"/>
                  <a:gd name="T18" fmla="*/ 303 w 314"/>
                  <a:gd name="T19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4" h="85">
                    <a:moveTo>
                      <a:pt x="303" y="85"/>
                    </a:moveTo>
                    <a:cubicBezTo>
                      <a:pt x="300" y="85"/>
                      <a:pt x="297" y="84"/>
                      <a:pt x="295" y="82"/>
                    </a:cubicBezTo>
                    <a:cubicBezTo>
                      <a:pt x="260" y="42"/>
                      <a:pt x="209" y="20"/>
                      <a:pt x="156" y="20"/>
                    </a:cubicBezTo>
                    <a:cubicBezTo>
                      <a:pt x="104" y="20"/>
                      <a:pt x="54" y="41"/>
                      <a:pt x="18" y="80"/>
                    </a:cubicBezTo>
                    <a:cubicBezTo>
                      <a:pt x="15" y="84"/>
                      <a:pt x="8" y="84"/>
                      <a:pt x="4" y="80"/>
                    </a:cubicBezTo>
                    <a:cubicBezTo>
                      <a:pt x="0" y="77"/>
                      <a:pt x="0" y="70"/>
                      <a:pt x="4" y="66"/>
                    </a:cubicBezTo>
                    <a:cubicBezTo>
                      <a:pt x="43" y="24"/>
                      <a:pt x="98" y="0"/>
                      <a:pt x="156" y="0"/>
                    </a:cubicBezTo>
                    <a:cubicBezTo>
                      <a:pt x="215" y="0"/>
                      <a:pt x="271" y="25"/>
                      <a:pt x="310" y="68"/>
                    </a:cubicBezTo>
                    <a:cubicBezTo>
                      <a:pt x="314" y="73"/>
                      <a:pt x="313" y="79"/>
                      <a:pt x="309" y="83"/>
                    </a:cubicBezTo>
                    <a:cubicBezTo>
                      <a:pt x="307" y="84"/>
                      <a:pt x="305" y="85"/>
                      <a:pt x="303" y="8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09"/>
              <p:cNvSpPr>
                <a:spLocks/>
              </p:cNvSpPr>
              <p:nvPr/>
            </p:nvSpPr>
            <p:spPr bwMode="auto">
              <a:xfrm>
                <a:off x="5338629" y="5003021"/>
                <a:ext cx="690813" cy="175587"/>
              </a:xfrm>
              <a:custGeom>
                <a:avLst/>
                <a:gdLst>
                  <a:gd name="T0" fmla="*/ 414 w 425"/>
                  <a:gd name="T1" fmla="*/ 108 h 108"/>
                  <a:gd name="T2" fmla="*/ 407 w 425"/>
                  <a:gd name="T3" fmla="*/ 105 h 108"/>
                  <a:gd name="T4" fmla="*/ 212 w 425"/>
                  <a:gd name="T5" fmla="*/ 20 h 108"/>
                  <a:gd name="T6" fmla="*/ 19 w 425"/>
                  <a:gd name="T7" fmla="*/ 103 h 108"/>
                  <a:gd name="T8" fmla="*/ 4 w 425"/>
                  <a:gd name="T9" fmla="*/ 103 h 108"/>
                  <a:gd name="T10" fmla="*/ 4 w 425"/>
                  <a:gd name="T11" fmla="*/ 89 h 108"/>
                  <a:gd name="T12" fmla="*/ 212 w 425"/>
                  <a:gd name="T13" fmla="*/ 0 h 108"/>
                  <a:gd name="T14" fmla="*/ 422 w 425"/>
                  <a:gd name="T15" fmla="*/ 91 h 108"/>
                  <a:gd name="T16" fmla="*/ 421 w 425"/>
                  <a:gd name="T17" fmla="*/ 106 h 108"/>
                  <a:gd name="T18" fmla="*/ 414 w 425"/>
                  <a:gd name="T1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5" h="108">
                    <a:moveTo>
                      <a:pt x="414" y="108"/>
                    </a:moveTo>
                    <a:cubicBezTo>
                      <a:pt x="412" y="108"/>
                      <a:pt x="409" y="107"/>
                      <a:pt x="407" y="105"/>
                    </a:cubicBezTo>
                    <a:cubicBezTo>
                      <a:pt x="357" y="51"/>
                      <a:pt x="286" y="20"/>
                      <a:pt x="212" y="20"/>
                    </a:cubicBezTo>
                    <a:cubicBezTo>
                      <a:pt x="138" y="20"/>
                      <a:pt x="69" y="49"/>
                      <a:pt x="19" y="103"/>
                    </a:cubicBezTo>
                    <a:cubicBezTo>
                      <a:pt x="15" y="107"/>
                      <a:pt x="8" y="107"/>
                      <a:pt x="4" y="103"/>
                    </a:cubicBezTo>
                    <a:cubicBezTo>
                      <a:pt x="0" y="100"/>
                      <a:pt x="0" y="93"/>
                      <a:pt x="4" y="89"/>
                    </a:cubicBezTo>
                    <a:cubicBezTo>
                      <a:pt x="59" y="31"/>
                      <a:pt x="132" y="0"/>
                      <a:pt x="212" y="0"/>
                    </a:cubicBezTo>
                    <a:cubicBezTo>
                      <a:pt x="291" y="0"/>
                      <a:pt x="368" y="33"/>
                      <a:pt x="422" y="91"/>
                    </a:cubicBezTo>
                    <a:cubicBezTo>
                      <a:pt x="425" y="95"/>
                      <a:pt x="425" y="102"/>
                      <a:pt x="421" y="106"/>
                    </a:cubicBezTo>
                    <a:cubicBezTo>
                      <a:pt x="419" y="107"/>
                      <a:pt x="417" y="108"/>
                      <a:pt x="414" y="10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10"/>
              <p:cNvSpPr>
                <a:spLocks noEditPoints="1"/>
              </p:cNvSpPr>
              <p:nvPr/>
            </p:nvSpPr>
            <p:spPr bwMode="auto">
              <a:xfrm>
                <a:off x="5624439" y="5429813"/>
                <a:ext cx="119194" cy="119194"/>
              </a:xfrm>
              <a:custGeom>
                <a:avLst/>
                <a:gdLst>
                  <a:gd name="T0" fmla="*/ 37 w 73"/>
                  <a:gd name="T1" fmla="*/ 73 h 73"/>
                  <a:gd name="T2" fmla="*/ 0 w 73"/>
                  <a:gd name="T3" fmla="*/ 37 h 73"/>
                  <a:gd name="T4" fmla="*/ 37 w 73"/>
                  <a:gd name="T5" fmla="*/ 0 h 73"/>
                  <a:gd name="T6" fmla="*/ 73 w 73"/>
                  <a:gd name="T7" fmla="*/ 37 h 73"/>
                  <a:gd name="T8" fmla="*/ 37 w 73"/>
                  <a:gd name="T9" fmla="*/ 73 h 73"/>
                  <a:gd name="T10" fmla="*/ 37 w 73"/>
                  <a:gd name="T11" fmla="*/ 20 h 73"/>
                  <a:gd name="T12" fmla="*/ 20 w 73"/>
                  <a:gd name="T13" fmla="*/ 37 h 73"/>
                  <a:gd name="T14" fmla="*/ 37 w 73"/>
                  <a:gd name="T15" fmla="*/ 53 h 73"/>
                  <a:gd name="T16" fmla="*/ 53 w 73"/>
                  <a:gd name="T17" fmla="*/ 37 h 73"/>
                  <a:gd name="T18" fmla="*/ 37 w 73"/>
                  <a:gd name="T19" fmla="*/ 2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3">
                    <a:moveTo>
                      <a:pt x="37" y="73"/>
                    </a:moveTo>
                    <a:cubicBezTo>
                      <a:pt x="17" y="73"/>
                      <a:pt x="0" y="57"/>
                      <a:pt x="0" y="37"/>
                    </a:cubicBezTo>
                    <a:cubicBezTo>
                      <a:pt x="0" y="17"/>
                      <a:pt x="17" y="0"/>
                      <a:pt x="37" y="0"/>
                    </a:cubicBezTo>
                    <a:cubicBezTo>
                      <a:pt x="57" y="0"/>
                      <a:pt x="73" y="17"/>
                      <a:pt x="73" y="37"/>
                    </a:cubicBezTo>
                    <a:cubicBezTo>
                      <a:pt x="73" y="57"/>
                      <a:pt x="57" y="73"/>
                      <a:pt x="37" y="73"/>
                    </a:cubicBezTo>
                    <a:moveTo>
                      <a:pt x="37" y="20"/>
                    </a:moveTo>
                    <a:cubicBezTo>
                      <a:pt x="28" y="20"/>
                      <a:pt x="20" y="28"/>
                      <a:pt x="20" y="37"/>
                    </a:cubicBezTo>
                    <a:cubicBezTo>
                      <a:pt x="20" y="46"/>
                      <a:pt x="28" y="53"/>
                      <a:pt x="37" y="53"/>
                    </a:cubicBezTo>
                    <a:cubicBezTo>
                      <a:pt x="46" y="53"/>
                      <a:pt x="53" y="46"/>
                      <a:pt x="53" y="37"/>
                    </a:cubicBezTo>
                    <a:cubicBezTo>
                      <a:pt x="53" y="28"/>
                      <a:pt x="46" y="20"/>
                      <a:pt x="37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98" name="组合 197"/>
            <p:cNvGrpSpPr/>
            <p:nvPr/>
          </p:nvGrpSpPr>
          <p:grpSpPr>
            <a:xfrm>
              <a:off x="6462642" y="767149"/>
              <a:ext cx="681841" cy="684404"/>
              <a:chOff x="6462642" y="767149"/>
              <a:chExt cx="681841" cy="684404"/>
            </a:xfrm>
          </p:grpSpPr>
          <p:sp>
            <p:nvSpPr>
              <p:cNvPr id="104" name="Freeform 111"/>
              <p:cNvSpPr>
                <a:spLocks noEditPoints="1"/>
              </p:cNvSpPr>
              <p:nvPr/>
            </p:nvSpPr>
            <p:spPr bwMode="auto">
              <a:xfrm>
                <a:off x="6667707" y="767149"/>
                <a:ext cx="476776" cy="456269"/>
              </a:xfrm>
              <a:custGeom>
                <a:avLst/>
                <a:gdLst>
                  <a:gd name="T0" fmla="*/ 154 w 293"/>
                  <a:gd name="T1" fmla="*/ 280 h 280"/>
                  <a:gd name="T2" fmla="*/ 55 w 293"/>
                  <a:gd name="T3" fmla="*/ 239 h 280"/>
                  <a:gd name="T4" fmla="*/ 55 w 293"/>
                  <a:gd name="T5" fmla="*/ 41 h 280"/>
                  <a:gd name="T6" fmla="*/ 154 w 293"/>
                  <a:gd name="T7" fmla="*/ 0 h 280"/>
                  <a:gd name="T8" fmla="*/ 253 w 293"/>
                  <a:gd name="T9" fmla="*/ 41 h 280"/>
                  <a:gd name="T10" fmla="*/ 293 w 293"/>
                  <a:gd name="T11" fmla="*/ 140 h 280"/>
                  <a:gd name="T12" fmla="*/ 253 w 293"/>
                  <a:gd name="T13" fmla="*/ 239 h 280"/>
                  <a:gd name="T14" fmla="*/ 154 w 293"/>
                  <a:gd name="T15" fmla="*/ 280 h 280"/>
                  <a:gd name="T16" fmla="*/ 154 w 293"/>
                  <a:gd name="T17" fmla="*/ 20 h 280"/>
                  <a:gd name="T18" fmla="*/ 69 w 293"/>
                  <a:gd name="T19" fmla="*/ 55 h 280"/>
                  <a:gd name="T20" fmla="*/ 69 w 293"/>
                  <a:gd name="T21" fmla="*/ 225 h 280"/>
                  <a:gd name="T22" fmla="*/ 154 w 293"/>
                  <a:gd name="T23" fmla="*/ 260 h 280"/>
                  <a:gd name="T24" fmla="*/ 238 w 293"/>
                  <a:gd name="T25" fmla="*/ 225 h 280"/>
                  <a:gd name="T26" fmla="*/ 273 w 293"/>
                  <a:gd name="T27" fmla="*/ 140 h 280"/>
                  <a:gd name="T28" fmla="*/ 238 w 293"/>
                  <a:gd name="T29" fmla="*/ 55 h 280"/>
                  <a:gd name="T30" fmla="*/ 154 w 293"/>
                  <a:gd name="T31" fmla="*/ 2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3" h="280">
                    <a:moveTo>
                      <a:pt x="154" y="280"/>
                    </a:moveTo>
                    <a:cubicBezTo>
                      <a:pt x="116" y="280"/>
                      <a:pt x="81" y="265"/>
                      <a:pt x="55" y="239"/>
                    </a:cubicBezTo>
                    <a:cubicBezTo>
                      <a:pt x="0" y="184"/>
                      <a:pt x="0" y="96"/>
                      <a:pt x="55" y="41"/>
                    </a:cubicBezTo>
                    <a:cubicBezTo>
                      <a:pt x="81" y="15"/>
                      <a:pt x="116" y="0"/>
                      <a:pt x="154" y="0"/>
                    </a:cubicBezTo>
                    <a:cubicBezTo>
                      <a:pt x="191" y="0"/>
                      <a:pt x="226" y="15"/>
                      <a:pt x="253" y="41"/>
                    </a:cubicBezTo>
                    <a:cubicBezTo>
                      <a:pt x="279" y="68"/>
                      <a:pt x="293" y="103"/>
                      <a:pt x="293" y="140"/>
                    </a:cubicBezTo>
                    <a:cubicBezTo>
                      <a:pt x="293" y="177"/>
                      <a:pt x="279" y="213"/>
                      <a:pt x="253" y="239"/>
                    </a:cubicBezTo>
                    <a:cubicBezTo>
                      <a:pt x="226" y="265"/>
                      <a:pt x="191" y="280"/>
                      <a:pt x="154" y="280"/>
                    </a:cubicBezTo>
                    <a:moveTo>
                      <a:pt x="154" y="20"/>
                    </a:moveTo>
                    <a:cubicBezTo>
                      <a:pt x="122" y="20"/>
                      <a:pt x="92" y="33"/>
                      <a:pt x="69" y="55"/>
                    </a:cubicBezTo>
                    <a:cubicBezTo>
                      <a:pt x="22" y="102"/>
                      <a:pt x="22" y="178"/>
                      <a:pt x="69" y="225"/>
                    </a:cubicBezTo>
                    <a:cubicBezTo>
                      <a:pt x="92" y="247"/>
                      <a:pt x="122" y="260"/>
                      <a:pt x="154" y="260"/>
                    </a:cubicBezTo>
                    <a:cubicBezTo>
                      <a:pt x="186" y="260"/>
                      <a:pt x="216" y="247"/>
                      <a:pt x="238" y="225"/>
                    </a:cubicBezTo>
                    <a:cubicBezTo>
                      <a:pt x="261" y="202"/>
                      <a:pt x="273" y="172"/>
                      <a:pt x="273" y="140"/>
                    </a:cubicBezTo>
                    <a:cubicBezTo>
                      <a:pt x="273" y="108"/>
                      <a:pt x="261" y="78"/>
                      <a:pt x="238" y="55"/>
                    </a:cubicBezTo>
                    <a:cubicBezTo>
                      <a:pt x="216" y="33"/>
                      <a:pt x="186" y="20"/>
                      <a:pt x="154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12"/>
              <p:cNvSpPr>
                <a:spLocks/>
              </p:cNvSpPr>
              <p:nvPr/>
            </p:nvSpPr>
            <p:spPr bwMode="auto">
              <a:xfrm>
                <a:off x="6716410" y="1133702"/>
                <a:ext cx="61519" cy="60238"/>
              </a:xfrm>
              <a:custGeom>
                <a:avLst/>
                <a:gdLst>
                  <a:gd name="T0" fmla="*/ 11 w 38"/>
                  <a:gd name="T1" fmla="*/ 37 h 37"/>
                  <a:gd name="T2" fmla="*/ 4 w 38"/>
                  <a:gd name="T3" fmla="*/ 34 h 37"/>
                  <a:gd name="T4" fmla="*/ 4 w 38"/>
                  <a:gd name="T5" fmla="*/ 20 h 37"/>
                  <a:gd name="T6" fmla="*/ 20 w 38"/>
                  <a:gd name="T7" fmla="*/ 4 h 37"/>
                  <a:gd name="T8" fmla="*/ 35 w 38"/>
                  <a:gd name="T9" fmla="*/ 4 h 37"/>
                  <a:gd name="T10" fmla="*/ 35 w 38"/>
                  <a:gd name="T11" fmla="*/ 18 h 37"/>
                  <a:gd name="T12" fmla="*/ 19 w 38"/>
                  <a:gd name="T13" fmla="*/ 34 h 37"/>
                  <a:gd name="T14" fmla="*/ 11 w 38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37">
                    <a:moveTo>
                      <a:pt x="11" y="37"/>
                    </a:moveTo>
                    <a:cubicBezTo>
                      <a:pt x="9" y="37"/>
                      <a:pt x="6" y="36"/>
                      <a:pt x="4" y="34"/>
                    </a:cubicBezTo>
                    <a:cubicBezTo>
                      <a:pt x="0" y="31"/>
                      <a:pt x="0" y="24"/>
                      <a:pt x="4" y="20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4" y="0"/>
                      <a:pt x="31" y="0"/>
                      <a:pt x="35" y="4"/>
                    </a:cubicBezTo>
                    <a:cubicBezTo>
                      <a:pt x="38" y="8"/>
                      <a:pt x="38" y="15"/>
                      <a:pt x="35" y="18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7" y="36"/>
                      <a:pt x="14" y="37"/>
                      <a:pt x="11" y="3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13"/>
              <p:cNvSpPr>
                <a:spLocks noEditPoints="1"/>
              </p:cNvSpPr>
              <p:nvPr/>
            </p:nvSpPr>
            <p:spPr bwMode="auto">
              <a:xfrm>
                <a:off x="6462642" y="1151646"/>
                <a:ext cx="306316" cy="299907"/>
              </a:xfrm>
              <a:custGeom>
                <a:avLst/>
                <a:gdLst>
                  <a:gd name="T0" fmla="*/ 52 w 188"/>
                  <a:gd name="T1" fmla="*/ 184 h 184"/>
                  <a:gd name="T2" fmla="*/ 15 w 188"/>
                  <a:gd name="T3" fmla="*/ 169 h 184"/>
                  <a:gd name="T4" fmla="*/ 0 w 188"/>
                  <a:gd name="T5" fmla="*/ 132 h 184"/>
                  <a:gd name="T6" fmla="*/ 15 w 188"/>
                  <a:gd name="T7" fmla="*/ 95 h 184"/>
                  <a:gd name="T8" fmla="*/ 95 w 188"/>
                  <a:gd name="T9" fmla="*/ 16 h 184"/>
                  <a:gd name="T10" fmla="*/ 132 w 188"/>
                  <a:gd name="T11" fmla="*/ 0 h 184"/>
                  <a:gd name="T12" fmla="*/ 168 w 188"/>
                  <a:gd name="T13" fmla="*/ 16 h 184"/>
                  <a:gd name="T14" fmla="*/ 168 w 188"/>
                  <a:gd name="T15" fmla="*/ 89 h 184"/>
                  <a:gd name="T16" fmla="*/ 89 w 188"/>
                  <a:gd name="T17" fmla="*/ 169 h 184"/>
                  <a:gd name="T18" fmla="*/ 52 w 188"/>
                  <a:gd name="T19" fmla="*/ 184 h 184"/>
                  <a:gd name="T20" fmla="*/ 132 w 188"/>
                  <a:gd name="T21" fmla="*/ 20 h 184"/>
                  <a:gd name="T22" fmla="*/ 109 w 188"/>
                  <a:gd name="T23" fmla="*/ 30 h 184"/>
                  <a:gd name="T24" fmla="*/ 29 w 188"/>
                  <a:gd name="T25" fmla="*/ 109 h 184"/>
                  <a:gd name="T26" fmla="*/ 20 w 188"/>
                  <a:gd name="T27" fmla="*/ 132 h 184"/>
                  <a:gd name="T28" fmla="*/ 29 w 188"/>
                  <a:gd name="T29" fmla="*/ 154 h 184"/>
                  <a:gd name="T30" fmla="*/ 52 w 188"/>
                  <a:gd name="T31" fmla="*/ 164 h 184"/>
                  <a:gd name="T32" fmla="*/ 74 w 188"/>
                  <a:gd name="T33" fmla="*/ 154 h 184"/>
                  <a:gd name="T34" fmla="*/ 154 w 188"/>
                  <a:gd name="T35" fmla="*/ 75 h 184"/>
                  <a:gd name="T36" fmla="*/ 154 w 188"/>
                  <a:gd name="T37" fmla="*/ 30 h 184"/>
                  <a:gd name="T38" fmla="*/ 132 w 188"/>
                  <a:gd name="T39" fmla="*/ 2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8" h="184">
                    <a:moveTo>
                      <a:pt x="52" y="184"/>
                    </a:moveTo>
                    <a:cubicBezTo>
                      <a:pt x="38" y="184"/>
                      <a:pt x="25" y="178"/>
                      <a:pt x="15" y="169"/>
                    </a:cubicBezTo>
                    <a:cubicBezTo>
                      <a:pt x="6" y="159"/>
                      <a:pt x="0" y="146"/>
                      <a:pt x="0" y="132"/>
                    </a:cubicBezTo>
                    <a:cubicBezTo>
                      <a:pt x="0" y="118"/>
                      <a:pt x="6" y="105"/>
                      <a:pt x="15" y="95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105" y="6"/>
                      <a:pt x="118" y="0"/>
                      <a:pt x="132" y="0"/>
                    </a:cubicBezTo>
                    <a:cubicBezTo>
                      <a:pt x="145" y="0"/>
                      <a:pt x="158" y="6"/>
                      <a:pt x="168" y="16"/>
                    </a:cubicBezTo>
                    <a:cubicBezTo>
                      <a:pt x="188" y="36"/>
                      <a:pt x="188" y="69"/>
                      <a:pt x="168" y="89"/>
                    </a:cubicBezTo>
                    <a:cubicBezTo>
                      <a:pt x="89" y="169"/>
                      <a:pt x="89" y="169"/>
                      <a:pt x="89" y="169"/>
                    </a:cubicBezTo>
                    <a:cubicBezTo>
                      <a:pt x="79" y="178"/>
                      <a:pt x="66" y="184"/>
                      <a:pt x="52" y="184"/>
                    </a:cubicBezTo>
                    <a:moveTo>
                      <a:pt x="132" y="20"/>
                    </a:moveTo>
                    <a:cubicBezTo>
                      <a:pt x="123" y="20"/>
                      <a:pt x="115" y="24"/>
                      <a:pt x="109" y="30"/>
                    </a:cubicBezTo>
                    <a:cubicBezTo>
                      <a:pt x="29" y="109"/>
                      <a:pt x="29" y="109"/>
                      <a:pt x="29" y="109"/>
                    </a:cubicBezTo>
                    <a:cubicBezTo>
                      <a:pt x="23" y="115"/>
                      <a:pt x="20" y="123"/>
                      <a:pt x="20" y="132"/>
                    </a:cubicBezTo>
                    <a:cubicBezTo>
                      <a:pt x="20" y="140"/>
                      <a:pt x="23" y="148"/>
                      <a:pt x="29" y="154"/>
                    </a:cubicBezTo>
                    <a:cubicBezTo>
                      <a:pt x="35" y="160"/>
                      <a:pt x="43" y="164"/>
                      <a:pt x="52" y="164"/>
                    </a:cubicBezTo>
                    <a:cubicBezTo>
                      <a:pt x="60" y="164"/>
                      <a:pt x="68" y="160"/>
                      <a:pt x="74" y="154"/>
                    </a:cubicBezTo>
                    <a:cubicBezTo>
                      <a:pt x="154" y="75"/>
                      <a:pt x="154" y="75"/>
                      <a:pt x="154" y="75"/>
                    </a:cubicBezTo>
                    <a:cubicBezTo>
                      <a:pt x="166" y="62"/>
                      <a:pt x="166" y="42"/>
                      <a:pt x="154" y="30"/>
                    </a:cubicBezTo>
                    <a:cubicBezTo>
                      <a:pt x="148" y="24"/>
                      <a:pt x="140" y="20"/>
                      <a:pt x="132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14"/>
              <p:cNvSpPr>
                <a:spLocks noEditPoints="1"/>
              </p:cNvSpPr>
              <p:nvPr/>
            </p:nvSpPr>
            <p:spPr bwMode="auto">
              <a:xfrm>
                <a:off x="6759986" y="851738"/>
                <a:ext cx="314006" cy="287091"/>
              </a:xfrm>
              <a:custGeom>
                <a:avLst/>
                <a:gdLst>
                  <a:gd name="T0" fmla="*/ 97 w 193"/>
                  <a:gd name="T1" fmla="*/ 176 h 176"/>
                  <a:gd name="T2" fmla="*/ 35 w 193"/>
                  <a:gd name="T3" fmla="*/ 150 h 176"/>
                  <a:gd name="T4" fmla="*/ 35 w 193"/>
                  <a:gd name="T5" fmla="*/ 26 h 176"/>
                  <a:gd name="T6" fmla="*/ 97 w 193"/>
                  <a:gd name="T7" fmla="*/ 0 h 176"/>
                  <a:gd name="T8" fmla="*/ 159 w 193"/>
                  <a:gd name="T9" fmla="*/ 26 h 176"/>
                  <a:gd name="T10" fmla="*/ 159 w 193"/>
                  <a:gd name="T11" fmla="*/ 150 h 176"/>
                  <a:gd name="T12" fmla="*/ 97 w 193"/>
                  <a:gd name="T13" fmla="*/ 176 h 176"/>
                  <a:gd name="T14" fmla="*/ 97 w 193"/>
                  <a:gd name="T15" fmla="*/ 20 h 176"/>
                  <a:gd name="T16" fmla="*/ 49 w 193"/>
                  <a:gd name="T17" fmla="*/ 40 h 176"/>
                  <a:gd name="T18" fmla="*/ 49 w 193"/>
                  <a:gd name="T19" fmla="*/ 136 h 176"/>
                  <a:gd name="T20" fmla="*/ 97 w 193"/>
                  <a:gd name="T21" fmla="*/ 156 h 176"/>
                  <a:gd name="T22" fmla="*/ 145 w 193"/>
                  <a:gd name="T23" fmla="*/ 136 h 176"/>
                  <a:gd name="T24" fmla="*/ 145 w 193"/>
                  <a:gd name="T25" fmla="*/ 40 h 176"/>
                  <a:gd name="T26" fmla="*/ 97 w 193"/>
                  <a:gd name="T27" fmla="*/ 2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3" h="176">
                    <a:moveTo>
                      <a:pt x="97" y="176"/>
                    </a:moveTo>
                    <a:cubicBezTo>
                      <a:pt x="73" y="176"/>
                      <a:pt x="51" y="167"/>
                      <a:pt x="35" y="150"/>
                    </a:cubicBezTo>
                    <a:cubicBezTo>
                      <a:pt x="0" y="116"/>
                      <a:pt x="0" y="60"/>
                      <a:pt x="35" y="26"/>
                    </a:cubicBezTo>
                    <a:cubicBezTo>
                      <a:pt x="51" y="9"/>
                      <a:pt x="73" y="0"/>
                      <a:pt x="97" y="0"/>
                    </a:cubicBezTo>
                    <a:cubicBezTo>
                      <a:pt x="120" y="0"/>
                      <a:pt x="142" y="9"/>
                      <a:pt x="159" y="26"/>
                    </a:cubicBezTo>
                    <a:cubicBezTo>
                      <a:pt x="193" y="60"/>
                      <a:pt x="193" y="116"/>
                      <a:pt x="159" y="150"/>
                    </a:cubicBezTo>
                    <a:cubicBezTo>
                      <a:pt x="142" y="167"/>
                      <a:pt x="120" y="176"/>
                      <a:pt x="97" y="176"/>
                    </a:cubicBezTo>
                    <a:moveTo>
                      <a:pt x="97" y="20"/>
                    </a:moveTo>
                    <a:cubicBezTo>
                      <a:pt x="79" y="20"/>
                      <a:pt x="62" y="27"/>
                      <a:pt x="49" y="40"/>
                    </a:cubicBezTo>
                    <a:cubicBezTo>
                      <a:pt x="22" y="67"/>
                      <a:pt x="22" y="110"/>
                      <a:pt x="49" y="136"/>
                    </a:cubicBezTo>
                    <a:cubicBezTo>
                      <a:pt x="62" y="149"/>
                      <a:pt x="79" y="156"/>
                      <a:pt x="97" y="156"/>
                    </a:cubicBezTo>
                    <a:cubicBezTo>
                      <a:pt x="115" y="156"/>
                      <a:pt x="132" y="149"/>
                      <a:pt x="145" y="136"/>
                    </a:cubicBezTo>
                    <a:cubicBezTo>
                      <a:pt x="171" y="110"/>
                      <a:pt x="171" y="67"/>
                      <a:pt x="145" y="40"/>
                    </a:cubicBezTo>
                    <a:cubicBezTo>
                      <a:pt x="132" y="27"/>
                      <a:pt x="115" y="20"/>
                      <a:pt x="97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9" name="组合 188"/>
            <p:cNvGrpSpPr/>
            <p:nvPr/>
          </p:nvGrpSpPr>
          <p:grpSpPr>
            <a:xfrm>
              <a:off x="6407530" y="1754024"/>
              <a:ext cx="733107" cy="699784"/>
              <a:chOff x="6407530" y="1754024"/>
              <a:chExt cx="733107" cy="699784"/>
            </a:xfrm>
          </p:grpSpPr>
          <p:sp>
            <p:nvSpPr>
              <p:cNvPr id="108" name="Freeform 115"/>
              <p:cNvSpPr>
                <a:spLocks/>
              </p:cNvSpPr>
              <p:nvPr/>
            </p:nvSpPr>
            <p:spPr bwMode="auto">
              <a:xfrm>
                <a:off x="6536978" y="2234645"/>
                <a:ext cx="124321" cy="121758"/>
              </a:xfrm>
              <a:custGeom>
                <a:avLst/>
                <a:gdLst>
                  <a:gd name="T0" fmla="*/ 11 w 76"/>
                  <a:gd name="T1" fmla="*/ 75 h 75"/>
                  <a:gd name="T2" fmla="*/ 4 w 76"/>
                  <a:gd name="T3" fmla="*/ 72 h 75"/>
                  <a:gd name="T4" fmla="*/ 4 w 76"/>
                  <a:gd name="T5" fmla="*/ 58 h 75"/>
                  <a:gd name="T6" fmla="*/ 58 w 76"/>
                  <a:gd name="T7" fmla="*/ 4 h 75"/>
                  <a:gd name="T8" fmla="*/ 72 w 76"/>
                  <a:gd name="T9" fmla="*/ 4 h 75"/>
                  <a:gd name="T10" fmla="*/ 72 w 76"/>
                  <a:gd name="T11" fmla="*/ 18 h 75"/>
                  <a:gd name="T12" fmla="*/ 18 w 76"/>
                  <a:gd name="T13" fmla="*/ 72 h 75"/>
                  <a:gd name="T14" fmla="*/ 11 w 76"/>
                  <a:gd name="T15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75">
                    <a:moveTo>
                      <a:pt x="11" y="75"/>
                    </a:moveTo>
                    <a:cubicBezTo>
                      <a:pt x="8" y="75"/>
                      <a:pt x="6" y="74"/>
                      <a:pt x="4" y="72"/>
                    </a:cubicBezTo>
                    <a:cubicBezTo>
                      <a:pt x="0" y="68"/>
                      <a:pt x="0" y="62"/>
                      <a:pt x="4" y="58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62" y="0"/>
                      <a:pt x="68" y="0"/>
                      <a:pt x="72" y="4"/>
                    </a:cubicBezTo>
                    <a:cubicBezTo>
                      <a:pt x="76" y="8"/>
                      <a:pt x="76" y="14"/>
                      <a:pt x="72" y="18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6" y="74"/>
                      <a:pt x="14" y="75"/>
                      <a:pt x="11" y="7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16"/>
              <p:cNvSpPr>
                <a:spLocks/>
              </p:cNvSpPr>
              <p:nvPr/>
            </p:nvSpPr>
            <p:spPr bwMode="auto">
              <a:xfrm>
                <a:off x="6921475" y="1851430"/>
                <a:ext cx="123039" cy="120476"/>
              </a:xfrm>
              <a:custGeom>
                <a:avLst/>
                <a:gdLst>
                  <a:gd name="T0" fmla="*/ 11 w 76"/>
                  <a:gd name="T1" fmla="*/ 74 h 74"/>
                  <a:gd name="T2" fmla="*/ 4 w 76"/>
                  <a:gd name="T3" fmla="*/ 72 h 74"/>
                  <a:gd name="T4" fmla="*/ 4 w 76"/>
                  <a:gd name="T5" fmla="*/ 57 h 74"/>
                  <a:gd name="T6" fmla="*/ 57 w 76"/>
                  <a:gd name="T7" fmla="*/ 3 h 74"/>
                  <a:gd name="T8" fmla="*/ 72 w 76"/>
                  <a:gd name="T9" fmla="*/ 3 h 74"/>
                  <a:gd name="T10" fmla="*/ 72 w 76"/>
                  <a:gd name="T11" fmla="*/ 18 h 74"/>
                  <a:gd name="T12" fmla="*/ 18 w 76"/>
                  <a:gd name="T13" fmla="*/ 72 h 74"/>
                  <a:gd name="T14" fmla="*/ 11 w 76"/>
                  <a:gd name="T15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74">
                    <a:moveTo>
                      <a:pt x="11" y="74"/>
                    </a:moveTo>
                    <a:cubicBezTo>
                      <a:pt x="8" y="74"/>
                      <a:pt x="5" y="74"/>
                      <a:pt x="4" y="72"/>
                    </a:cubicBezTo>
                    <a:cubicBezTo>
                      <a:pt x="0" y="68"/>
                      <a:pt x="0" y="61"/>
                      <a:pt x="4" y="57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61" y="0"/>
                      <a:pt x="68" y="0"/>
                      <a:pt x="72" y="3"/>
                    </a:cubicBezTo>
                    <a:cubicBezTo>
                      <a:pt x="76" y="7"/>
                      <a:pt x="76" y="14"/>
                      <a:pt x="72" y="18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6" y="74"/>
                      <a:pt x="13" y="74"/>
                      <a:pt x="11" y="7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17"/>
              <p:cNvSpPr>
                <a:spLocks/>
              </p:cNvSpPr>
              <p:nvPr/>
            </p:nvSpPr>
            <p:spPr bwMode="auto">
              <a:xfrm>
                <a:off x="6921475" y="2234645"/>
                <a:ext cx="123039" cy="121758"/>
              </a:xfrm>
              <a:custGeom>
                <a:avLst/>
                <a:gdLst>
                  <a:gd name="T0" fmla="*/ 65 w 76"/>
                  <a:gd name="T1" fmla="*/ 75 h 75"/>
                  <a:gd name="T2" fmla="*/ 57 w 76"/>
                  <a:gd name="T3" fmla="*/ 72 h 75"/>
                  <a:gd name="T4" fmla="*/ 4 w 76"/>
                  <a:gd name="T5" fmla="*/ 19 h 75"/>
                  <a:gd name="T6" fmla="*/ 4 w 76"/>
                  <a:gd name="T7" fmla="*/ 4 h 75"/>
                  <a:gd name="T8" fmla="*/ 18 w 76"/>
                  <a:gd name="T9" fmla="*/ 4 h 75"/>
                  <a:gd name="T10" fmla="*/ 72 w 76"/>
                  <a:gd name="T11" fmla="*/ 58 h 75"/>
                  <a:gd name="T12" fmla="*/ 72 w 76"/>
                  <a:gd name="T13" fmla="*/ 72 h 75"/>
                  <a:gd name="T14" fmla="*/ 65 w 76"/>
                  <a:gd name="T15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75">
                    <a:moveTo>
                      <a:pt x="65" y="75"/>
                    </a:moveTo>
                    <a:cubicBezTo>
                      <a:pt x="62" y="75"/>
                      <a:pt x="59" y="74"/>
                      <a:pt x="57" y="72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5"/>
                      <a:pt x="0" y="8"/>
                      <a:pt x="4" y="4"/>
                    </a:cubicBezTo>
                    <a:cubicBezTo>
                      <a:pt x="8" y="0"/>
                      <a:pt x="14" y="0"/>
                      <a:pt x="18" y="4"/>
                    </a:cubicBezTo>
                    <a:cubicBezTo>
                      <a:pt x="72" y="58"/>
                      <a:pt x="72" y="58"/>
                      <a:pt x="72" y="58"/>
                    </a:cubicBezTo>
                    <a:cubicBezTo>
                      <a:pt x="76" y="62"/>
                      <a:pt x="76" y="68"/>
                      <a:pt x="72" y="72"/>
                    </a:cubicBezTo>
                    <a:cubicBezTo>
                      <a:pt x="70" y="74"/>
                      <a:pt x="67" y="75"/>
                      <a:pt x="65" y="7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18"/>
              <p:cNvSpPr>
                <a:spLocks/>
              </p:cNvSpPr>
              <p:nvPr/>
            </p:nvSpPr>
            <p:spPr bwMode="auto">
              <a:xfrm>
                <a:off x="6536978" y="1851430"/>
                <a:ext cx="124321" cy="121758"/>
              </a:xfrm>
              <a:custGeom>
                <a:avLst/>
                <a:gdLst>
                  <a:gd name="T0" fmla="*/ 65 w 76"/>
                  <a:gd name="T1" fmla="*/ 75 h 75"/>
                  <a:gd name="T2" fmla="*/ 58 w 76"/>
                  <a:gd name="T3" fmla="*/ 72 h 75"/>
                  <a:gd name="T4" fmla="*/ 4 w 76"/>
                  <a:gd name="T5" fmla="*/ 18 h 75"/>
                  <a:gd name="T6" fmla="*/ 4 w 76"/>
                  <a:gd name="T7" fmla="*/ 3 h 75"/>
                  <a:gd name="T8" fmla="*/ 18 w 76"/>
                  <a:gd name="T9" fmla="*/ 3 h 75"/>
                  <a:gd name="T10" fmla="*/ 72 w 76"/>
                  <a:gd name="T11" fmla="*/ 58 h 75"/>
                  <a:gd name="T12" fmla="*/ 72 w 76"/>
                  <a:gd name="T13" fmla="*/ 72 h 75"/>
                  <a:gd name="T14" fmla="*/ 65 w 76"/>
                  <a:gd name="T15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75">
                    <a:moveTo>
                      <a:pt x="65" y="75"/>
                    </a:moveTo>
                    <a:cubicBezTo>
                      <a:pt x="63" y="75"/>
                      <a:pt x="60" y="74"/>
                      <a:pt x="58" y="7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0" y="14"/>
                      <a:pt x="0" y="7"/>
                      <a:pt x="4" y="3"/>
                    </a:cubicBezTo>
                    <a:cubicBezTo>
                      <a:pt x="8" y="0"/>
                      <a:pt x="14" y="0"/>
                      <a:pt x="18" y="3"/>
                    </a:cubicBezTo>
                    <a:cubicBezTo>
                      <a:pt x="72" y="58"/>
                      <a:pt x="72" y="58"/>
                      <a:pt x="72" y="58"/>
                    </a:cubicBezTo>
                    <a:cubicBezTo>
                      <a:pt x="76" y="62"/>
                      <a:pt x="76" y="68"/>
                      <a:pt x="72" y="72"/>
                    </a:cubicBezTo>
                    <a:cubicBezTo>
                      <a:pt x="70" y="74"/>
                      <a:pt x="68" y="75"/>
                      <a:pt x="65" y="7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19"/>
              <p:cNvSpPr>
                <a:spLocks noEditPoints="1"/>
              </p:cNvSpPr>
              <p:nvPr/>
            </p:nvSpPr>
            <p:spPr bwMode="auto">
              <a:xfrm>
                <a:off x="6407530" y="1754024"/>
                <a:ext cx="733107" cy="699784"/>
              </a:xfrm>
              <a:custGeom>
                <a:avLst/>
                <a:gdLst>
                  <a:gd name="T0" fmla="*/ 236 w 451"/>
                  <a:gd name="T1" fmla="*/ 430 h 430"/>
                  <a:gd name="T2" fmla="*/ 84 w 451"/>
                  <a:gd name="T3" fmla="*/ 367 h 430"/>
                  <a:gd name="T4" fmla="*/ 84 w 451"/>
                  <a:gd name="T5" fmla="*/ 63 h 430"/>
                  <a:gd name="T6" fmla="*/ 236 w 451"/>
                  <a:gd name="T7" fmla="*/ 0 h 430"/>
                  <a:gd name="T8" fmla="*/ 388 w 451"/>
                  <a:gd name="T9" fmla="*/ 63 h 430"/>
                  <a:gd name="T10" fmla="*/ 451 w 451"/>
                  <a:gd name="T11" fmla="*/ 215 h 430"/>
                  <a:gd name="T12" fmla="*/ 388 w 451"/>
                  <a:gd name="T13" fmla="*/ 367 h 430"/>
                  <a:gd name="T14" fmla="*/ 236 w 451"/>
                  <a:gd name="T15" fmla="*/ 430 h 430"/>
                  <a:gd name="T16" fmla="*/ 236 w 451"/>
                  <a:gd name="T17" fmla="*/ 20 h 430"/>
                  <a:gd name="T18" fmla="*/ 98 w 451"/>
                  <a:gd name="T19" fmla="*/ 77 h 430"/>
                  <a:gd name="T20" fmla="*/ 98 w 451"/>
                  <a:gd name="T21" fmla="*/ 353 h 430"/>
                  <a:gd name="T22" fmla="*/ 236 w 451"/>
                  <a:gd name="T23" fmla="*/ 410 h 430"/>
                  <a:gd name="T24" fmla="*/ 374 w 451"/>
                  <a:gd name="T25" fmla="*/ 353 h 430"/>
                  <a:gd name="T26" fmla="*/ 431 w 451"/>
                  <a:gd name="T27" fmla="*/ 215 h 430"/>
                  <a:gd name="T28" fmla="*/ 374 w 451"/>
                  <a:gd name="T29" fmla="*/ 77 h 430"/>
                  <a:gd name="T30" fmla="*/ 236 w 451"/>
                  <a:gd name="T31" fmla="*/ 20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51" h="430">
                    <a:moveTo>
                      <a:pt x="236" y="430"/>
                    </a:moveTo>
                    <a:cubicBezTo>
                      <a:pt x="178" y="430"/>
                      <a:pt x="124" y="408"/>
                      <a:pt x="84" y="367"/>
                    </a:cubicBezTo>
                    <a:cubicBezTo>
                      <a:pt x="0" y="284"/>
                      <a:pt x="0" y="147"/>
                      <a:pt x="84" y="63"/>
                    </a:cubicBezTo>
                    <a:cubicBezTo>
                      <a:pt x="124" y="23"/>
                      <a:pt x="178" y="0"/>
                      <a:pt x="236" y="0"/>
                    </a:cubicBezTo>
                    <a:cubicBezTo>
                      <a:pt x="293" y="0"/>
                      <a:pt x="347" y="23"/>
                      <a:pt x="388" y="63"/>
                    </a:cubicBezTo>
                    <a:cubicBezTo>
                      <a:pt x="428" y="104"/>
                      <a:pt x="451" y="158"/>
                      <a:pt x="451" y="215"/>
                    </a:cubicBezTo>
                    <a:cubicBezTo>
                      <a:pt x="451" y="273"/>
                      <a:pt x="428" y="327"/>
                      <a:pt x="388" y="367"/>
                    </a:cubicBezTo>
                    <a:cubicBezTo>
                      <a:pt x="347" y="408"/>
                      <a:pt x="293" y="430"/>
                      <a:pt x="236" y="430"/>
                    </a:cubicBezTo>
                    <a:moveTo>
                      <a:pt x="236" y="20"/>
                    </a:moveTo>
                    <a:cubicBezTo>
                      <a:pt x="184" y="20"/>
                      <a:pt x="135" y="41"/>
                      <a:pt x="98" y="77"/>
                    </a:cubicBezTo>
                    <a:cubicBezTo>
                      <a:pt x="22" y="153"/>
                      <a:pt x="22" y="277"/>
                      <a:pt x="98" y="353"/>
                    </a:cubicBezTo>
                    <a:cubicBezTo>
                      <a:pt x="135" y="390"/>
                      <a:pt x="184" y="410"/>
                      <a:pt x="236" y="410"/>
                    </a:cubicBezTo>
                    <a:cubicBezTo>
                      <a:pt x="288" y="410"/>
                      <a:pt x="337" y="390"/>
                      <a:pt x="374" y="353"/>
                    </a:cubicBezTo>
                    <a:cubicBezTo>
                      <a:pt x="411" y="316"/>
                      <a:pt x="431" y="267"/>
                      <a:pt x="431" y="215"/>
                    </a:cubicBezTo>
                    <a:cubicBezTo>
                      <a:pt x="431" y="163"/>
                      <a:pt x="411" y="114"/>
                      <a:pt x="374" y="77"/>
                    </a:cubicBezTo>
                    <a:cubicBezTo>
                      <a:pt x="337" y="41"/>
                      <a:pt x="288" y="20"/>
                      <a:pt x="236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20"/>
              <p:cNvSpPr>
                <a:spLocks noEditPoints="1"/>
              </p:cNvSpPr>
              <p:nvPr/>
            </p:nvSpPr>
            <p:spPr bwMode="auto">
              <a:xfrm>
                <a:off x="6544668" y="1879626"/>
                <a:ext cx="493438" cy="451143"/>
              </a:xfrm>
              <a:custGeom>
                <a:avLst/>
                <a:gdLst>
                  <a:gd name="T0" fmla="*/ 152 w 304"/>
                  <a:gd name="T1" fmla="*/ 277 h 277"/>
                  <a:gd name="T2" fmla="*/ 54 w 304"/>
                  <a:gd name="T3" fmla="*/ 237 h 277"/>
                  <a:gd name="T4" fmla="*/ 54 w 304"/>
                  <a:gd name="T5" fmla="*/ 41 h 277"/>
                  <a:gd name="T6" fmla="*/ 152 w 304"/>
                  <a:gd name="T7" fmla="*/ 0 h 277"/>
                  <a:gd name="T8" fmla="*/ 250 w 304"/>
                  <a:gd name="T9" fmla="*/ 41 h 277"/>
                  <a:gd name="T10" fmla="*/ 250 w 304"/>
                  <a:gd name="T11" fmla="*/ 237 h 277"/>
                  <a:gd name="T12" fmla="*/ 152 w 304"/>
                  <a:gd name="T13" fmla="*/ 277 h 277"/>
                  <a:gd name="T14" fmla="*/ 152 w 304"/>
                  <a:gd name="T15" fmla="*/ 20 h 277"/>
                  <a:gd name="T16" fmla="*/ 68 w 304"/>
                  <a:gd name="T17" fmla="*/ 55 h 277"/>
                  <a:gd name="T18" fmla="*/ 68 w 304"/>
                  <a:gd name="T19" fmla="*/ 222 h 277"/>
                  <a:gd name="T20" fmla="*/ 152 w 304"/>
                  <a:gd name="T21" fmla="*/ 257 h 277"/>
                  <a:gd name="T22" fmla="*/ 236 w 304"/>
                  <a:gd name="T23" fmla="*/ 222 h 277"/>
                  <a:gd name="T24" fmla="*/ 236 w 304"/>
                  <a:gd name="T25" fmla="*/ 55 h 277"/>
                  <a:gd name="T26" fmla="*/ 152 w 304"/>
                  <a:gd name="T27" fmla="*/ 2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4" h="277">
                    <a:moveTo>
                      <a:pt x="152" y="277"/>
                    </a:moveTo>
                    <a:cubicBezTo>
                      <a:pt x="115" y="277"/>
                      <a:pt x="80" y="263"/>
                      <a:pt x="54" y="237"/>
                    </a:cubicBezTo>
                    <a:cubicBezTo>
                      <a:pt x="0" y="183"/>
                      <a:pt x="0" y="95"/>
                      <a:pt x="54" y="41"/>
                    </a:cubicBezTo>
                    <a:cubicBezTo>
                      <a:pt x="80" y="15"/>
                      <a:pt x="115" y="0"/>
                      <a:pt x="152" y="0"/>
                    </a:cubicBezTo>
                    <a:cubicBezTo>
                      <a:pt x="189" y="0"/>
                      <a:pt x="224" y="15"/>
                      <a:pt x="250" y="41"/>
                    </a:cubicBezTo>
                    <a:cubicBezTo>
                      <a:pt x="304" y="95"/>
                      <a:pt x="304" y="183"/>
                      <a:pt x="250" y="237"/>
                    </a:cubicBezTo>
                    <a:cubicBezTo>
                      <a:pt x="224" y="263"/>
                      <a:pt x="189" y="277"/>
                      <a:pt x="152" y="277"/>
                    </a:cubicBezTo>
                    <a:moveTo>
                      <a:pt x="152" y="20"/>
                    </a:moveTo>
                    <a:cubicBezTo>
                      <a:pt x="121" y="20"/>
                      <a:pt x="91" y="33"/>
                      <a:pt x="68" y="55"/>
                    </a:cubicBezTo>
                    <a:cubicBezTo>
                      <a:pt x="22" y="101"/>
                      <a:pt x="22" y="176"/>
                      <a:pt x="68" y="222"/>
                    </a:cubicBezTo>
                    <a:cubicBezTo>
                      <a:pt x="91" y="245"/>
                      <a:pt x="121" y="257"/>
                      <a:pt x="152" y="257"/>
                    </a:cubicBezTo>
                    <a:cubicBezTo>
                      <a:pt x="184" y="257"/>
                      <a:pt x="214" y="245"/>
                      <a:pt x="236" y="222"/>
                    </a:cubicBezTo>
                    <a:cubicBezTo>
                      <a:pt x="282" y="176"/>
                      <a:pt x="282" y="101"/>
                      <a:pt x="236" y="55"/>
                    </a:cubicBezTo>
                    <a:cubicBezTo>
                      <a:pt x="214" y="33"/>
                      <a:pt x="184" y="20"/>
                      <a:pt x="152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3" name="组合 182"/>
            <p:cNvGrpSpPr/>
            <p:nvPr/>
          </p:nvGrpSpPr>
          <p:grpSpPr>
            <a:xfrm>
              <a:off x="6494683" y="2783194"/>
              <a:ext cx="592125" cy="710038"/>
              <a:chOff x="6494683" y="2783194"/>
              <a:chExt cx="592125" cy="710038"/>
            </a:xfrm>
          </p:grpSpPr>
          <p:sp>
            <p:nvSpPr>
              <p:cNvPr id="114" name="Freeform 121"/>
              <p:cNvSpPr>
                <a:spLocks noEditPoints="1"/>
              </p:cNvSpPr>
              <p:nvPr/>
            </p:nvSpPr>
            <p:spPr bwMode="auto">
              <a:xfrm>
                <a:off x="6698466" y="2783194"/>
                <a:ext cx="185840" cy="183277"/>
              </a:xfrm>
              <a:custGeom>
                <a:avLst/>
                <a:gdLst>
                  <a:gd name="T0" fmla="*/ 57 w 114"/>
                  <a:gd name="T1" fmla="*/ 113 h 113"/>
                  <a:gd name="T2" fmla="*/ 0 w 114"/>
                  <a:gd name="T3" fmla="*/ 56 h 113"/>
                  <a:gd name="T4" fmla="*/ 57 w 114"/>
                  <a:gd name="T5" fmla="*/ 0 h 113"/>
                  <a:gd name="T6" fmla="*/ 114 w 114"/>
                  <a:gd name="T7" fmla="*/ 56 h 113"/>
                  <a:gd name="T8" fmla="*/ 57 w 114"/>
                  <a:gd name="T9" fmla="*/ 113 h 113"/>
                  <a:gd name="T10" fmla="*/ 57 w 114"/>
                  <a:gd name="T11" fmla="*/ 20 h 113"/>
                  <a:gd name="T12" fmla="*/ 20 w 114"/>
                  <a:gd name="T13" fmla="*/ 56 h 113"/>
                  <a:gd name="T14" fmla="*/ 57 w 114"/>
                  <a:gd name="T15" fmla="*/ 93 h 113"/>
                  <a:gd name="T16" fmla="*/ 94 w 114"/>
                  <a:gd name="T17" fmla="*/ 56 h 113"/>
                  <a:gd name="T18" fmla="*/ 57 w 114"/>
                  <a:gd name="T19" fmla="*/ 2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3">
                    <a:moveTo>
                      <a:pt x="57" y="113"/>
                    </a:moveTo>
                    <a:cubicBezTo>
                      <a:pt x="25" y="113"/>
                      <a:pt x="0" y="88"/>
                      <a:pt x="0" y="56"/>
                    </a:cubicBezTo>
                    <a:cubicBezTo>
                      <a:pt x="0" y="25"/>
                      <a:pt x="25" y="0"/>
                      <a:pt x="57" y="0"/>
                    </a:cubicBezTo>
                    <a:cubicBezTo>
                      <a:pt x="88" y="0"/>
                      <a:pt x="114" y="25"/>
                      <a:pt x="114" y="56"/>
                    </a:cubicBezTo>
                    <a:cubicBezTo>
                      <a:pt x="114" y="88"/>
                      <a:pt x="88" y="113"/>
                      <a:pt x="57" y="113"/>
                    </a:cubicBezTo>
                    <a:moveTo>
                      <a:pt x="57" y="20"/>
                    </a:moveTo>
                    <a:cubicBezTo>
                      <a:pt x="36" y="20"/>
                      <a:pt x="20" y="36"/>
                      <a:pt x="20" y="56"/>
                    </a:cubicBezTo>
                    <a:cubicBezTo>
                      <a:pt x="20" y="77"/>
                      <a:pt x="36" y="93"/>
                      <a:pt x="57" y="93"/>
                    </a:cubicBezTo>
                    <a:cubicBezTo>
                      <a:pt x="77" y="93"/>
                      <a:pt x="94" y="77"/>
                      <a:pt x="94" y="56"/>
                    </a:cubicBezTo>
                    <a:cubicBezTo>
                      <a:pt x="94" y="36"/>
                      <a:pt x="77" y="20"/>
                      <a:pt x="57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22"/>
              <p:cNvSpPr>
                <a:spLocks/>
              </p:cNvSpPr>
              <p:nvPr/>
            </p:nvSpPr>
            <p:spPr bwMode="auto">
              <a:xfrm>
                <a:off x="6775366" y="2947246"/>
                <a:ext cx="32042" cy="545985"/>
              </a:xfrm>
              <a:custGeom>
                <a:avLst/>
                <a:gdLst>
                  <a:gd name="T0" fmla="*/ 10 w 20"/>
                  <a:gd name="T1" fmla="*/ 335 h 335"/>
                  <a:gd name="T2" fmla="*/ 0 w 20"/>
                  <a:gd name="T3" fmla="*/ 325 h 335"/>
                  <a:gd name="T4" fmla="*/ 0 w 20"/>
                  <a:gd name="T5" fmla="*/ 10 h 335"/>
                  <a:gd name="T6" fmla="*/ 10 w 20"/>
                  <a:gd name="T7" fmla="*/ 0 h 335"/>
                  <a:gd name="T8" fmla="*/ 20 w 20"/>
                  <a:gd name="T9" fmla="*/ 10 h 335"/>
                  <a:gd name="T10" fmla="*/ 20 w 20"/>
                  <a:gd name="T11" fmla="*/ 325 h 335"/>
                  <a:gd name="T12" fmla="*/ 10 w 20"/>
                  <a:gd name="T13" fmla="*/ 33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35">
                    <a:moveTo>
                      <a:pt x="10" y="335"/>
                    </a:moveTo>
                    <a:cubicBezTo>
                      <a:pt x="4" y="335"/>
                      <a:pt x="0" y="331"/>
                      <a:pt x="0" y="32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5" y="0"/>
                      <a:pt x="20" y="4"/>
                      <a:pt x="20" y="10"/>
                    </a:cubicBezTo>
                    <a:cubicBezTo>
                      <a:pt x="20" y="325"/>
                      <a:pt x="20" y="325"/>
                      <a:pt x="20" y="325"/>
                    </a:cubicBezTo>
                    <a:cubicBezTo>
                      <a:pt x="20" y="331"/>
                      <a:pt x="15" y="335"/>
                      <a:pt x="10" y="33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23"/>
              <p:cNvSpPr>
                <a:spLocks/>
              </p:cNvSpPr>
              <p:nvPr/>
            </p:nvSpPr>
            <p:spPr bwMode="auto">
              <a:xfrm>
                <a:off x="6494683" y="3181789"/>
                <a:ext cx="592125" cy="311443"/>
              </a:xfrm>
              <a:custGeom>
                <a:avLst/>
                <a:gdLst>
                  <a:gd name="T0" fmla="*/ 182 w 364"/>
                  <a:gd name="T1" fmla="*/ 191 h 191"/>
                  <a:gd name="T2" fmla="*/ 0 w 364"/>
                  <a:gd name="T3" fmla="*/ 10 h 191"/>
                  <a:gd name="T4" fmla="*/ 10 w 364"/>
                  <a:gd name="T5" fmla="*/ 0 h 191"/>
                  <a:gd name="T6" fmla="*/ 47 w 364"/>
                  <a:gd name="T7" fmla="*/ 0 h 191"/>
                  <a:gd name="T8" fmla="*/ 57 w 364"/>
                  <a:gd name="T9" fmla="*/ 10 h 191"/>
                  <a:gd name="T10" fmla="*/ 47 w 364"/>
                  <a:gd name="T11" fmla="*/ 20 h 191"/>
                  <a:gd name="T12" fmla="*/ 20 w 364"/>
                  <a:gd name="T13" fmla="*/ 20 h 191"/>
                  <a:gd name="T14" fmla="*/ 182 w 364"/>
                  <a:gd name="T15" fmla="*/ 171 h 191"/>
                  <a:gd name="T16" fmla="*/ 343 w 364"/>
                  <a:gd name="T17" fmla="*/ 20 h 191"/>
                  <a:gd name="T18" fmla="*/ 317 w 364"/>
                  <a:gd name="T19" fmla="*/ 20 h 191"/>
                  <a:gd name="T20" fmla="*/ 307 w 364"/>
                  <a:gd name="T21" fmla="*/ 10 h 191"/>
                  <a:gd name="T22" fmla="*/ 317 w 364"/>
                  <a:gd name="T23" fmla="*/ 0 h 191"/>
                  <a:gd name="T24" fmla="*/ 354 w 364"/>
                  <a:gd name="T25" fmla="*/ 0 h 191"/>
                  <a:gd name="T26" fmla="*/ 364 w 364"/>
                  <a:gd name="T27" fmla="*/ 10 h 191"/>
                  <a:gd name="T28" fmla="*/ 182 w 364"/>
                  <a:gd name="T29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4" h="191">
                    <a:moveTo>
                      <a:pt x="182" y="191"/>
                    </a:moveTo>
                    <a:cubicBezTo>
                      <a:pt x="82" y="191"/>
                      <a:pt x="0" y="110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53" y="0"/>
                      <a:pt x="57" y="4"/>
                      <a:pt x="57" y="10"/>
                    </a:cubicBezTo>
                    <a:cubicBezTo>
                      <a:pt x="57" y="15"/>
                      <a:pt x="53" y="20"/>
                      <a:pt x="47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5" y="104"/>
                      <a:pt x="96" y="171"/>
                      <a:pt x="182" y="171"/>
                    </a:cubicBezTo>
                    <a:cubicBezTo>
                      <a:pt x="268" y="171"/>
                      <a:pt x="338" y="104"/>
                      <a:pt x="343" y="20"/>
                    </a:cubicBezTo>
                    <a:cubicBezTo>
                      <a:pt x="317" y="20"/>
                      <a:pt x="317" y="20"/>
                      <a:pt x="317" y="20"/>
                    </a:cubicBezTo>
                    <a:cubicBezTo>
                      <a:pt x="311" y="20"/>
                      <a:pt x="307" y="15"/>
                      <a:pt x="307" y="10"/>
                    </a:cubicBezTo>
                    <a:cubicBezTo>
                      <a:pt x="307" y="4"/>
                      <a:pt x="311" y="0"/>
                      <a:pt x="317" y="0"/>
                    </a:cubicBezTo>
                    <a:cubicBezTo>
                      <a:pt x="354" y="0"/>
                      <a:pt x="354" y="0"/>
                      <a:pt x="354" y="0"/>
                    </a:cubicBezTo>
                    <a:cubicBezTo>
                      <a:pt x="359" y="0"/>
                      <a:pt x="364" y="4"/>
                      <a:pt x="364" y="10"/>
                    </a:cubicBezTo>
                    <a:cubicBezTo>
                      <a:pt x="364" y="110"/>
                      <a:pt x="282" y="191"/>
                      <a:pt x="182" y="19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24"/>
              <p:cNvSpPr>
                <a:spLocks/>
              </p:cNvSpPr>
              <p:nvPr/>
            </p:nvSpPr>
            <p:spPr bwMode="auto">
              <a:xfrm>
                <a:off x="6681805" y="3056186"/>
                <a:ext cx="219164" cy="33323"/>
              </a:xfrm>
              <a:custGeom>
                <a:avLst/>
                <a:gdLst>
                  <a:gd name="T0" fmla="*/ 124 w 134"/>
                  <a:gd name="T1" fmla="*/ 20 h 20"/>
                  <a:gd name="T2" fmla="*/ 10 w 134"/>
                  <a:gd name="T3" fmla="*/ 20 h 20"/>
                  <a:gd name="T4" fmla="*/ 0 w 134"/>
                  <a:gd name="T5" fmla="*/ 10 h 20"/>
                  <a:gd name="T6" fmla="*/ 10 w 134"/>
                  <a:gd name="T7" fmla="*/ 0 h 20"/>
                  <a:gd name="T8" fmla="*/ 124 w 134"/>
                  <a:gd name="T9" fmla="*/ 0 h 20"/>
                  <a:gd name="T10" fmla="*/ 134 w 134"/>
                  <a:gd name="T11" fmla="*/ 10 h 20"/>
                  <a:gd name="T12" fmla="*/ 124 w 134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0">
                    <a:moveTo>
                      <a:pt x="124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4" y="20"/>
                      <a:pt x="0" y="15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9" y="0"/>
                      <a:pt x="134" y="4"/>
                      <a:pt x="134" y="10"/>
                    </a:cubicBezTo>
                    <a:cubicBezTo>
                      <a:pt x="134" y="15"/>
                      <a:pt x="129" y="20"/>
                      <a:pt x="124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8" name="Freeform 125"/>
            <p:cNvSpPr>
              <a:spLocks noEditPoints="1"/>
            </p:cNvSpPr>
            <p:nvPr/>
          </p:nvSpPr>
          <p:spPr bwMode="auto">
            <a:xfrm>
              <a:off x="6497246" y="3871320"/>
              <a:ext cx="589562" cy="640828"/>
            </a:xfrm>
            <a:custGeom>
              <a:avLst/>
              <a:gdLst>
                <a:gd name="T0" fmla="*/ 181 w 363"/>
                <a:gd name="T1" fmla="*/ 393 h 393"/>
                <a:gd name="T2" fmla="*/ 0 w 363"/>
                <a:gd name="T3" fmla="*/ 211 h 393"/>
                <a:gd name="T4" fmla="*/ 0 w 363"/>
                <a:gd name="T5" fmla="*/ 0 h 393"/>
                <a:gd name="T6" fmla="*/ 84 w 363"/>
                <a:gd name="T7" fmla="*/ 0 h 393"/>
                <a:gd name="T8" fmla="*/ 84 w 363"/>
                <a:gd name="T9" fmla="*/ 211 h 393"/>
                <a:gd name="T10" fmla="*/ 181 w 363"/>
                <a:gd name="T11" fmla="*/ 309 h 393"/>
                <a:gd name="T12" fmla="*/ 279 w 363"/>
                <a:gd name="T13" fmla="*/ 211 h 393"/>
                <a:gd name="T14" fmla="*/ 279 w 363"/>
                <a:gd name="T15" fmla="*/ 0 h 393"/>
                <a:gd name="T16" fmla="*/ 363 w 363"/>
                <a:gd name="T17" fmla="*/ 0 h 393"/>
                <a:gd name="T18" fmla="*/ 363 w 363"/>
                <a:gd name="T19" fmla="*/ 211 h 393"/>
                <a:gd name="T20" fmla="*/ 181 w 363"/>
                <a:gd name="T21" fmla="*/ 393 h 393"/>
                <a:gd name="T22" fmla="*/ 20 w 363"/>
                <a:gd name="T23" fmla="*/ 20 h 393"/>
                <a:gd name="T24" fmla="*/ 20 w 363"/>
                <a:gd name="T25" fmla="*/ 211 h 393"/>
                <a:gd name="T26" fmla="*/ 181 w 363"/>
                <a:gd name="T27" fmla="*/ 373 h 393"/>
                <a:gd name="T28" fmla="*/ 343 w 363"/>
                <a:gd name="T29" fmla="*/ 211 h 393"/>
                <a:gd name="T30" fmla="*/ 343 w 363"/>
                <a:gd name="T31" fmla="*/ 20 h 393"/>
                <a:gd name="T32" fmla="*/ 299 w 363"/>
                <a:gd name="T33" fmla="*/ 20 h 393"/>
                <a:gd name="T34" fmla="*/ 299 w 363"/>
                <a:gd name="T35" fmla="*/ 211 h 393"/>
                <a:gd name="T36" fmla="*/ 181 w 363"/>
                <a:gd name="T37" fmla="*/ 329 h 393"/>
                <a:gd name="T38" fmla="*/ 64 w 363"/>
                <a:gd name="T39" fmla="*/ 211 h 393"/>
                <a:gd name="T40" fmla="*/ 64 w 363"/>
                <a:gd name="T41" fmla="*/ 20 h 393"/>
                <a:gd name="T42" fmla="*/ 20 w 363"/>
                <a:gd name="T43" fmla="*/ 2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3" h="393">
                  <a:moveTo>
                    <a:pt x="181" y="393"/>
                  </a:moveTo>
                  <a:cubicBezTo>
                    <a:pt x="81" y="393"/>
                    <a:pt x="0" y="312"/>
                    <a:pt x="0" y="2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211"/>
                    <a:pt x="84" y="211"/>
                    <a:pt x="84" y="211"/>
                  </a:cubicBezTo>
                  <a:cubicBezTo>
                    <a:pt x="84" y="265"/>
                    <a:pt x="127" y="309"/>
                    <a:pt x="181" y="309"/>
                  </a:cubicBezTo>
                  <a:cubicBezTo>
                    <a:pt x="235" y="309"/>
                    <a:pt x="279" y="265"/>
                    <a:pt x="279" y="211"/>
                  </a:cubicBezTo>
                  <a:cubicBezTo>
                    <a:pt x="279" y="0"/>
                    <a:pt x="279" y="0"/>
                    <a:pt x="279" y="0"/>
                  </a:cubicBezTo>
                  <a:cubicBezTo>
                    <a:pt x="363" y="0"/>
                    <a:pt x="363" y="0"/>
                    <a:pt x="363" y="0"/>
                  </a:cubicBezTo>
                  <a:cubicBezTo>
                    <a:pt x="363" y="211"/>
                    <a:pt x="363" y="211"/>
                    <a:pt x="363" y="211"/>
                  </a:cubicBezTo>
                  <a:cubicBezTo>
                    <a:pt x="363" y="312"/>
                    <a:pt x="281" y="393"/>
                    <a:pt x="181" y="393"/>
                  </a:cubicBezTo>
                  <a:moveTo>
                    <a:pt x="20" y="20"/>
                  </a:moveTo>
                  <a:cubicBezTo>
                    <a:pt x="20" y="211"/>
                    <a:pt x="20" y="211"/>
                    <a:pt x="20" y="211"/>
                  </a:cubicBezTo>
                  <a:cubicBezTo>
                    <a:pt x="20" y="300"/>
                    <a:pt x="92" y="373"/>
                    <a:pt x="181" y="373"/>
                  </a:cubicBezTo>
                  <a:cubicBezTo>
                    <a:pt x="270" y="373"/>
                    <a:pt x="343" y="300"/>
                    <a:pt x="343" y="211"/>
                  </a:cubicBezTo>
                  <a:cubicBezTo>
                    <a:pt x="343" y="20"/>
                    <a:pt x="343" y="20"/>
                    <a:pt x="343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11"/>
                    <a:pt x="299" y="211"/>
                    <a:pt x="299" y="211"/>
                  </a:cubicBezTo>
                  <a:cubicBezTo>
                    <a:pt x="299" y="276"/>
                    <a:pt x="246" y="329"/>
                    <a:pt x="181" y="329"/>
                  </a:cubicBezTo>
                  <a:cubicBezTo>
                    <a:pt x="116" y="329"/>
                    <a:pt x="64" y="276"/>
                    <a:pt x="64" y="211"/>
                  </a:cubicBezTo>
                  <a:cubicBezTo>
                    <a:pt x="64" y="20"/>
                    <a:pt x="64" y="20"/>
                    <a:pt x="64" y="20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26"/>
            <p:cNvSpPr>
              <a:spLocks/>
            </p:cNvSpPr>
            <p:nvPr/>
          </p:nvSpPr>
          <p:spPr bwMode="auto">
            <a:xfrm>
              <a:off x="6497246" y="3994359"/>
              <a:ext cx="135856" cy="32042"/>
            </a:xfrm>
            <a:custGeom>
              <a:avLst/>
              <a:gdLst>
                <a:gd name="T0" fmla="*/ 74 w 84"/>
                <a:gd name="T1" fmla="*/ 20 h 20"/>
                <a:gd name="T2" fmla="*/ 10 w 84"/>
                <a:gd name="T3" fmla="*/ 20 h 20"/>
                <a:gd name="T4" fmla="*/ 0 w 84"/>
                <a:gd name="T5" fmla="*/ 10 h 20"/>
                <a:gd name="T6" fmla="*/ 10 w 84"/>
                <a:gd name="T7" fmla="*/ 0 h 20"/>
                <a:gd name="T8" fmla="*/ 74 w 84"/>
                <a:gd name="T9" fmla="*/ 0 h 20"/>
                <a:gd name="T10" fmla="*/ 84 w 84"/>
                <a:gd name="T11" fmla="*/ 10 h 20"/>
                <a:gd name="T12" fmla="*/ 74 w 8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20">
                  <a:moveTo>
                    <a:pt x="74" y="20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9" y="0"/>
                    <a:pt x="84" y="4"/>
                    <a:pt x="84" y="10"/>
                  </a:cubicBezTo>
                  <a:cubicBezTo>
                    <a:pt x="84" y="16"/>
                    <a:pt x="79" y="20"/>
                    <a:pt x="74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27"/>
            <p:cNvSpPr>
              <a:spLocks/>
            </p:cNvSpPr>
            <p:nvPr/>
          </p:nvSpPr>
          <p:spPr bwMode="auto">
            <a:xfrm>
              <a:off x="6950952" y="3994359"/>
              <a:ext cx="135856" cy="32042"/>
            </a:xfrm>
            <a:custGeom>
              <a:avLst/>
              <a:gdLst>
                <a:gd name="T0" fmla="*/ 74 w 84"/>
                <a:gd name="T1" fmla="*/ 20 h 20"/>
                <a:gd name="T2" fmla="*/ 10 w 84"/>
                <a:gd name="T3" fmla="*/ 20 h 20"/>
                <a:gd name="T4" fmla="*/ 0 w 84"/>
                <a:gd name="T5" fmla="*/ 10 h 20"/>
                <a:gd name="T6" fmla="*/ 10 w 84"/>
                <a:gd name="T7" fmla="*/ 0 h 20"/>
                <a:gd name="T8" fmla="*/ 74 w 84"/>
                <a:gd name="T9" fmla="*/ 0 h 20"/>
                <a:gd name="T10" fmla="*/ 84 w 84"/>
                <a:gd name="T11" fmla="*/ 10 h 20"/>
                <a:gd name="T12" fmla="*/ 74 w 84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20">
                  <a:moveTo>
                    <a:pt x="74" y="20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4" y="20"/>
                    <a:pt x="0" y="16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9" y="0"/>
                    <a:pt x="84" y="4"/>
                    <a:pt x="84" y="10"/>
                  </a:cubicBezTo>
                  <a:cubicBezTo>
                    <a:pt x="84" y="16"/>
                    <a:pt x="79" y="20"/>
                    <a:pt x="74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71" name="组合 170"/>
            <p:cNvGrpSpPr/>
            <p:nvPr/>
          </p:nvGrpSpPr>
          <p:grpSpPr>
            <a:xfrm>
              <a:off x="6442135" y="4924841"/>
              <a:ext cx="701066" cy="702347"/>
              <a:chOff x="6442135" y="4924841"/>
              <a:chExt cx="701066" cy="702347"/>
            </a:xfrm>
          </p:grpSpPr>
          <p:sp>
            <p:nvSpPr>
              <p:cNvPr id="121" name="Freeform 128"/>
              <p:cNvSpPr>
                <a:spLocks noEditPoints="1"/>
              </p:cNvSpPr>
              <p:nvPr/>
            </p:nvSpPr>
            <p:spPr bwMode="auto">
              <a:xfrm>
                <a:off x="6442135" y="4924841"/>
                <a:ext cx="701066" cy="702347"/>
              </a:xfrm>
              <a:custGeom>
                <a:avLst/>
                <a:gdLst>
                  <a:gd name="T0" fmla="*/ 215 w 431"/>
                  <a:gd name="T1" fmla="*/ 431 h 431"/>
                  <a:gd name="T2" fmla="*/ 0 w 431"/>
                  <a:gd name="T3" fmla="*/ 216 h 431"/>
                  <a:gd name="T4" fmla="*/ 215 w 431"/>
                  <a:gd name="T5" fmla="*/ 0 h 431"/>
                  <a:gd name="T6" fmla="*/ 431 w 431"/>
                  <a:gd name="T7" fmla="*/ 216 h 431"/>
                  <a:gd name="T8" fmla="*/ 215 w 431"/>
                  <a:gd name="T9" fmla="*/ 431 h 431"/>
                  <a:gd name="T10" fmla="*/ 215 w 431"/>
                  <a:gd name="T11" fmla="*/ 20 h 431"/>
                  <a:gd name="T12" fmla="*/ 20 w 431"/>
                  <a:gd name="T13" fmla="*/ 216 h 431"/>
                  <a:gd name="T14" fmla="*/ 215 w 431"/>
                  <a:gd name="T15" fmla="*/ 411 h 431"/>
                  <a:gd name="T16" fmla="*/ 215 w 431"/>
                  <a:gd name="T17" fmla="*/ 411 h 431"/>
                  <a:gd name="T18" fmla="*/ 411 w 431"/>
                  <a:gd name="T19" fmla="*/ 216 h 431"/>
                  <a:gd name="T20" fmla="*/ 215 w 431"/>
                  <a:gd name="T21" fmla="*/ 20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1" h="431">
                    <a:moveTo>
                      <a:pt x="215" y="431"/>
                    </a:moveTo>
                    <a:cubicBezTo>
                      <a:pt x="96" y="431"/>
                      <a:pt x="0" y="334"/>
                      <a:pt x="0" y="216"/>
                    </a:cubicBezTo>
                    <a:cubicBezTo>
                      <a:pt x="0" y="97"/>
                      <a:pt x="96" y="0"/>
                      <a:pt x="215" y="0"/>
                    </a:cubicBezTo>
                    <a:cubicBezTo>
                      <a:pt x="334" y="0"/>
                      <a:pt x="431" y="97"/>
                      <a:pt x="431" y="216"/>
                    </a:cubicBezTo>
                    <a:cubicBezTo>
                      <a:pt x="431" y="334"/>
                      <a:pt x="334" y="431"/>
                      <a:pt x="215" y="431"/>
                    </a:cubicBezTo>
                    <a:moveTo>
                      <a:pt x="215" y="20"/>
                    </a:moveTo>
                    <a:cubicBezTo>
                      <a:pt x="107" y="20"/>
                      <a:pt x="20" y="108"/>
                      <a:pt x="20" y="216"/>
                    </a:cubicBezTo>
                    <a:cubicBezTo>
                      <a:pt x="20" y="323"/>
                      <a:pt x="107" y="411"/>
                      <a:pt x="215" y="411"/>
                    </a:cubicBezTo>
                    <a:cubicBezTo>
                      <a:pt x="215" y="411"/>
                      <a:pt x="215" y="411"/>
                      <a:pt x="215" y="411"/>
                    </a:cubicBezTo>
                    <a:cubicBezTo>
                      <a:pt x="323" y="411"/>
                      <a:pt x="411" y="323"/>
                      <a:pt x="411" y="216"/>
                    </a:cubicBezTo>
                    <a:cubicBezTo>
                      <a:pt x="411" y="108"/>
                      <a:pt x="323" y="20"/>
                      <a:pt x="215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29"/>
              <p:cNvSpPr>
                <a:spLocks/>
              </p:cNvSpPr>
              <p:nvPr/>
            </p:nvSpPr>
            <p:spPr bwMode="auto">
              <a:xfrm>
                <a:off x="6662580" y="5302929"/>
                <a:ext cx="257613" cy="133292"/>
              </a:xfrm>
              <a:custGeom>
                <a:avLst/>
                <a:gdLst>
                  <a:gd name="T0" fmla="*/ 79 w 158"/>
                  <a:gd name="T1" fmla="*/ 82 h 82"/>
                  <a:gd name="T2" fmla="*/ 5 w 158"/>
                  <a:gd name="T3" fmla="*/ 19 h 82"/>
                  <a:gd name="T4" fmla="*/ 4 w 158"/>
                  <a:gd name="T5" fmla="*/ 5 h 82"/>
                  <a:gd name="T6" fmla="*/ 18 w 158"/>
                  <a:gd name="T7" fmla="*/ 3 h 82"/>
                  <a:gd name="T8" fmla="*/ 79 w 158"/>
                  <a:gd name="T9" fmla="*/ 56 h 82"/>
                  <a:gd name="T10" fmla="*/ 140 w 158"/>
                  <a:gd name="T11" fmla="*/ 3 h 82"/>
                  <a:gd name="T12" fmla="*/ 154 w 158"/>
                  <a:gd name="T13" fmla="*/ 5 h 82"/>
                  <a:gd name="T14" fmla="*/ 153 w 158"/>
                  <a:gd name="T15" fmla="*/ 19 h 82"/>
                  <a:gd name="T16" fmla="*/ 79 w 158"/>
                  <a:gd name="T17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8" h="82">
                    <a:moveTo>
                      <a:pt x="79" y="82"/>
                    </a:moveTo>
                    <a:cubicBezTo>
                      <a:pt x="5" y="19"/>
                      <a:pt x="5" y="19"/>
                      <a:pt x="5" y="19"/>
                    </a:cubicBezTo>
                    <a:cubicBezTo>
                      <a:pt x="1" y="15"/>
                      <a:pt x="0" y="9"/>
                      <a:pt x="4" y="5"/>
                    </a:cubicBezTo>
                    <a:cubicBezTo>
                      <a:pt x="8" y="0"/>
                      <a:pt x="14" y="0"/>
                      <a:pt x="18" y="3"/>
                    </a:cubicBezTo>
                    <a:cubicBezTo>
                      <a:pt x="79" y="56"/>
                      <a:pt x="79" y="56"/>
                      <a:pt x="79" y="56"/>
                    </a:cubicBezTo>
                    <a:cubicBezTo>
                      <a:pt x="140" y="3"/>
                      <a:pt x="140" y="3"/>
                      <a:pt x="140" y="3"/>
                    </a:cubicBezTo>
                    <a:cubicBezTo>
                      <a:pt x="144" y="0"/>
                      <a:pt x="151" y="0"/>
                      <a:pt x="154" y="5"/>
                    </a:cubicBezTo>
                    <a:cubicBezTo>
                      <a:pt x="158" y="9"/>
                      <a:pt x="157" y="15"/>
                      <a:pt x="153" y="19"/>
                    </a:cubicBezTo>
                    <a:lnTo>
                      <a:pt x="79" y="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30"/>
              <p:cNvSpPr>
                <a:spLocks/>
              </p:cNvSpPr>
              <p:nvPr/>
            </p:nvSpPr>
            <p:spPr bwMode="auto">
              <a:xfrm>
                <a:off x="6775366" y="5120934"/>
                <a:ext cx="32042" cy="310161"/>
              </a:xfrm>
              <a:custGeom>
                <a:avLst/>
                <a:gdLst>
                  <a:gd name="T0" fmla="*/ 10 w 20"/>
                  <a:gd name="T1" fmla="*/ 191 h 191"/>
                  <a:gd name="T2" fmla="*/ 0 w 20"/>
                  <a:gd name="T3" fmla="*/ 181 h 191"/>
                  <a:gd name="T4" fmla="*/ 0 w 20"/>
                  <a:gd name="T5" fmla="*/ 10 h 191"/>
                  <a:gd name="T6" fmla="*/ 10 w 20"/>
                  <a:gd name="T7" fmla="*/ 0 h 191"/>
                  <a:gd name="T8" fmla="*/ 20 w 20"/>
                  <a:gd name="T9" fmla="*/ 10 h 191"/>
                  <a:gd name="T10" fmla="*/ 20 w 20"/>
                  <a:gd name="T11" fmla="*/ 181 h 191"/>
                  <a:gd name="T12" fmla="*/ 10 w 20"/>
                  <a:gd name="T13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91">
                    <a:moveTo>
                      <a:pt x="10" y="191"/>
                    </a:moveTo>
                    <a:cubicBezTo>
                      <a:pt x="5" y="191"/>
                      <a:pt x="0" y="187"/>
                      <a:pt x="0" y="18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0" y="4"/>
                      <a:pt x="20" y="10"/>
                    </a:cubicBezTo>
                    <a:cubicBezTo>
                      <a:pt x="20" y="181"/>
                      <a:pt x="20" y="181"/>
                      <a:pt x="20" y="181"/>
                    </a:cubicBezTo>
                    <a:cubicBezTo>
                      <a:pt x="20" y="187"/>
                      <a:pt x="16" y="191"/>
                      <a:pt x="10" y="19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99" name="组合 198"/>
            <p:cNvGrpSpPr/>
            <p:nvPr/>
          </p:nvGrpSpPr>
          <p:grpSpPr>
            <a:xfrm>
              <a:off x="7555894" y="790219"/>
              <a:ext cx="593407" cy="638265"/>
              <a:chOff x="7555894" y="790219"/>
              <a:chExt cx="593407" cy="638265"/>
            </a:xfrm>
          </p:grpSpPr>
          <p:sp>
            <p:nvSpPr>
              <p:cNvPr id="124" name="Freeform 131"/>
              <p:cNvSpPr>
                <a:spLocks noEditPoints="1"/>
              </p:cNvSpPr>
              <p:nvPr/>
            </p:nvSpPr>
            <p:spPr bwMode="auto">
              <a:xfrm>
                <a:off x="7555894" y="1047832"/>
                <a:ext cx="465241" cy="111504"/>
              </a:xfrm>
              <a:custGeom>
                <a:avLst/>
                <a:gdLst>
                  <a:gd name="T0" fmla="*/ 248 w 286"/>
                  <a:gd name="T1" fmla="*/ 69 h 69"/>
                  <a:gd name="T2" fmla="*/ 10 w 286"/>
                  <a:gd name="T3" fmla="*/ 69 h 69"/>
                  <a:gd name="T4" fmla="*/ 0 w 286"/>
                  <a:gd name="T5" fmla="*/ 59 h 69"/>
                  <a:gd name="T6" fmla="*/ 10 w 286"/>
                  <a:gd name="T7" fmla="*/ 49 h 69"/>
                  <a:gd name="T8" fmla="*/ 248 w 286"/>
                  <a:gd name="T9" fmla="*/ 49 h 69"/>
                  <a:gd name="T10" fmla="*/ 258 w 286"/>
                  <a:gd name="T11" fmla="*/ 59 h 69"/>
                  <a:gd name="T12" fmla="*/ 248 w 286"/>
                  <a:gd name="T13" fmla="*/ 69 h 69"/>
                  <a:gd name="T14" fmla="*/ 276 w 286"/>
                  <a:gd name="T15" fmla="*/ 20 h 69"/>
                  <a:gd name="T16" fmla="*/ 10 w 286"/>
                  <a:gd name="T17" fmla="*/ 20 h 69"/>
                  <a:gd name="T18" fmla="*/ 0 w 286"/>
                  <a:gd name="T19" fmla="*/ 10 h 69"/>
                  <a:gd name="T20" fmla="*/ 10 w 286"/>
                  <a:gd name="T21" fmla="*/ 0 h 69"/>
                  <a:gd name="T22" fmla="*/ 276 w 286"/>
                  <a:gd name="T23" fmla="*/ 0 h 69"/>
                  <a:gd name="T24" fmla="*/ 286 w 286"/>
                  <a:gd name="T25" fmla="*/ 10 h 69"/>
                  <a:gd name="T26" fmla="*/ 276 w 286"/>
                  <a:gd name="T27" fmla="*/ 2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6" h="69">
                    <a:moveTo>
                      <a:pt x="248" y="69"/>
                    </a:moveTo>
                    <a:cubicBezTo>
                      <a:pt x="10" y="69"/>
                      <a:pt x="10" y="69"/>
                      <a:pt x="10" y="69"/>
                    </a:cubicBezTo>
                    <a:cubicBezTo>
                      <a:pt x="5" y="69"/>
                      <a:pt x="0" y="64"/>
                      <a:pt x="0" y="59"/>
                    </a:cubicBezTo>
                    <a:cubicBezTo>
                      <a:pt x="0" y="53"/>
                      <a:pt x="5" y="49"/>
                      <a:pt x="10" y="49"/>
                    </a:cubicBezTo>
                    <a:cubicBezTo>
                      <a:pt x="248" y="49"/>
                      <a:pt x="248" y="49"/>
                      <a:pt x="248" y="49"/>
                    </a:cubicBezTo>
                    <a:cubicBezTo>
                      <a:pt x="253" y="49"/>
                      <a:pt x="258" y="53"/>
                      <a:pt x="258" y="59"/>
                    </a:cubicBezTo>
                    <a:cubicBezTo>
                      <a:pt x="258" y="64"/>
                      <a:pt x="253" y="69"/>
                      <a:pt x="248" y="69"/>
                    </a:cubicBezTo>
                    <a:moveTo>
                      <a:pt x="276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5" y="20"/>
                      <a:pt x="0" y="16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276" y="0"/>
                      <a:pt x="276" y="0"/>
                      <a:pt x="276" y="0"/>
                    </a:cubicBezTo>
                    <a:cubicBezTo>
                      <a:pt x="281" y="0"/>
                      <a:pt x="286" y="5"/>
                      <a:pt x="286" y="10"/>
                    </a:cubicBezTo>
                    <a:cubicBezTo>
                      <a:pt x="286" y="16"/>
                      <a:pt x="281" y="20"/>
                      <a:pt x="276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32"/>
              <p:cNvSpPr>
                <a:spLocks/>
              </p:cNvSpPr>
              <p:nvPr/>
            </p:nvSpPr>
            <p:spPr bwMode="auto">
              <a:xfrm>
                <a:off x="7608442" y="790219"/>
                <a:ext cx="540859" cy="638265"/>
              </a:xfrm>
              <a:custGeom>
                <a:avLst/>
                <a:gdLst>
                  <a:gd name="T0" fmla="*/ 200 w 333"/>
                  <a:gd name="T1" fmla="*/ 392 h 392"/>
                  <a:gd name="T2" fmla="*/ 0 w 333"/>
                  <a:gd name="T3" fmla="*/ 196 h 392"/>
                  <a:gd name="T4" fmla="*/ 200 w 333"/>
                  <a:gd name="T5" fmla="*/ 0 h 392"/>
                  <a:gd name="T6" fmla="*/ 328 w 333"/>
                  <a:gd name="T7" fmla="*/ 44 h 392"/>
                  <a:gd name="T8" fmla="*/ 329 w 333"/>
                  <a:gd name="T9" fmla="*/ 58 h 392"/>
                  <a:gd name="T10" fmla="*/ 315 w 333"/>
                  <a:gd name="T11" fmla="*/ 60 h 392"/>
                  <a:gd name="T12" fmla="*/ 200 w 333"/>
                  <a:gd name="T13" fmla="*/ 20 h 392"/>
                  <a:gd name="T14" fmla="*/ 20 w 333"/>
                  <a:gd name="T15" fmla="*/ 196 h 392"/>
                  <a:gd name="T16" fmla="*/ 200 w 333"/>
                  <a:gd name="T17" fmla="*/ 372 h 392"/>
                  <a:gd name="T18" fmla="*/ 315 w 333"/>
                  <a:gd name="T19" fmla="*/ 332 h 392"/>
                  <a:gd name="T20" fmla="*/ 329 w 333"/>
                  <a:gd name="T21" fmla="*/ 334 h 392"/>
                  <a:gd name="T22" fmla="*/ 328 w 333"/>
                  <a:gd name="T23" fmla="*/ 348 h 392"/>
                  <a:gd name="T24" fmla="*/ 200 w 333"/>
                  <a:gd name="T25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3" h="392">
                    <a:moveTo>
                      <a:pt x="200" y="392"/>
                    </a:moveTo>
                    <a:cubicBezTo>
                      <a:pt x="90" y="392"/>
                      <a:pt x="0" y="304"/>
                      <a:pt x="0" y="196"/>
                    </a:cubicBezTo>
                    <a:cubicBezTo>
                      <a:pt x="0" y="88"/>
                      <a:pt x="90" y="0"/>
                      <a:pt x="200" y="0"/>
                    </a:cubicBezTo>
                    <a:cubicBezTo>
                      <a:pt x="247" y="0"/>
                      <a:pt x="292" y="16"/>
                      <a:pt x="328" y="44"/>
                    </a:cubicBezTo>
                    <a:cubicBezTo>
                      <a:pt x="332" y="48"/>
                      <a:pt x="333" y="54"/>
                      <a:pt x="329" y="58"/>
                    </a:cubicBezTo>
                    <a:cubicBezTo>
                      <a:pt x="326" y="63"/>
                      <a:pt x="319" y="63"/>
                      <a:pt x="315" y="60"/>
                    </a:cubicBezTo>
                    <a:cubicBezTo>
                      <a:pt x="283" y="34"/>
                      <a:pt x="242" y="20"/>
                      <a:pt x="200" y="20"/>
                    </a:cubicBezTo>
                    <a:cubicBezTo>
                      <a:pt x="101" y="20"/>
                      <a:pt x="20" y="99"/>
                      <a:pt x="20" y="196"/>
                    </a:cubicBezTo>
                    <a:cubicBezTo>
                      <a:pt x="20" y="293"/>
                      <a:pt x="101" y="372"/>
                      <a:pt x="200" y="372"/>
                    </a:cubicBezTo>
                    <a:cubicBezTo>
                      <a:pt x="242" y="372"/>
                      <a:pt x="283" y="358"/>
                      <a:pt x="315" y="332"/>
                    </a:cubicBezTo>
                    <a:cubicBezTo>
                      <a:pt x="319" y="329"/>
                      <a:pt x="326" y="329"/>
                      <a:pt x="329" y="334"/>
                    </a:cubicBezTo>
                    <a:cubicBezTo>
                      <a:pt x="333" y="338"/>
                      <a:pt x="332" y="344"/>
                      <a:pt x="328" y="348"/>
                    </a:cubicBezTo>
                    <a:cubicBezTo>
                      <a:pt x="292" y="376"/>
                      <a:pt x="247" y="392"/>
                      <a:pt x="200" y="39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8" name="组合 187"/>
            <p:cNvGrpSpPr/>
            <p:nvPr/>
          </p:nvGrpSpPr>
          <p:grpSpPr>
            <a:xfrm>
              <a:off x="7503346" y="1730954"/>
              <a:ext cx="747205" cy="747205"/>
              <a:chOff x="7503346" y="1730954"/>
              <a:chExt cx="747205" cy="747205"/>
            </a:xfrm>
          </p:grpSpPr>
          <p:sp>
            <p:nvSpPr>
              <p:cNvPr id="126" name="Freeform 133"/>
              <p:cNvSpPr>
                <a:spLocks noEditPoints="1"/>
              </p:cNvSpPr>
              <p:nvPr/>
            </p:nvSpPr>
            <p:spPr bwMode="auto">
              <a:xfrm>
                <a:off x="7641765" y="1868092"/>
                <a:ext cx="471649" cy="471649"/>
              </a:xfrm>
              <a:custGeom>
                <a:avLst/>
                <a:gdLst>
                  <a:gd name="T0" fmla="*/ 145 w 290"/>
                  <a:gd name="T1" fmla="*/ 290 h 290"/>
                  <a:gd name="T2" fmla="*/ 0 w 290"/>
                  <a:gd name="T3" fmla="*/ 145 h 290"/>
                  <a:gd name="T4" fmla="*/ 145 w 290"/>
                  <a:gd name="T5" fmla="*/ 0 h 290"/>
                  <a:gd name="T6" fmla="*/ 290 w 290"/>
                  <a:gd name="T7" fmla="*/ 145 h 290"/>
                  <a:gd name="T8" fmla="*/ 145 w 290"/>
                  <a:gd name="T9" fmla="*/ 290 h 290"/>
                  <a:gd name="T10" fmla="*/ 145 w 290"/>
                  <a:gd name="T11" fmla="*/ 20 h 290"/>
                  <a:gd name="T12" fmla="*/ 20 w 290"/>
                  <a:gd name="T13" fmla="*/ 145 h 290"/>
                  <a:gd name="T14" fmla="*/ 145 w 290"/>
                  <a:gd name="T15" fmla="*/ 270 h 290"/>
                  <a:gd name="T16" fmla="*/ 270 w 290"/>
                  <a:gd name="T17" fmla="*/ 145 h 290"/>
                  <a:gd name="T18" fmla="*/ 145 w 290"/>
                  <a:gd name="T19" fmla="*/ 2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0" h="290">
                    <a:moveTo>
                      <a:pt x="145" y="290"/>
                    </a:moveTo>
                    <a:cubicBezTo>
                      <a:pt x="65" y="290"/>
                      <a:pt x="0" y="225"/>
                      <a:pt x="0" y="145"/>
                    </a:cubicBezTo>
                    <a:cubicBezTo>
                      <a:pt x="0" y="65"/>
                      <a:pt x="65" y="0"/>
                      <a:pt x="145" y="0"/>
                    </a:cubicBezTo>
                    <a:cubicBezTo>
                      <a:pt x="224" y="0"/>
                      <a:pt x="290" y="65"/>
                      <a:pt x="290" y="145"/>
                    </a:cubicBezTo>
                    <a:cubicBezTo>
                      <a:pt x="290" y="225"/>
                      <a:pt x="224" y="290"/>
                      <a:pt x="145" y="290"/>
                    </a:cubicBezTo>
                    <a:moveTo>
                      <a:pt x="145" y="20"/>
                    </a:moveTo>
                    <a:cubicBezTo>
                      <a:pt x="76" y="20"/>
                      <a:pt x="20" y="76"/>
                      <a:pt x="20" y="145"/>
                    </a:cubicBezTo>
                    <a:cubicBezTo>
                      <a:pt x="20" y="214"/>
                      <a:pt x="76" y="270"/>
                      <a:pt x="145" y="270"/>
                    </a:cubicBezTo>
                    <a:cubicBezTo>
                      <a:pt x="213" y="270"/>
                      <a:pt x="270" y="214"/>
                      <a:pt x="270" y="145"/>
                    </a:cubicBezTo>
                    <a:cubicBezTo>
                      <a:pt x="270" y="76"/>
                      <a:pt x="213" y="20"/>
                      <a:pt x="145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34"/>
              <p:cNvSpPr>
                <a:spLocks/>
              </p:cNvSpPr>
              <p:nvPr/>
            </p:nvSpPr>
            <p:spPr bwMode="auto">
              <a:xfrm>
                <a:off x="7862210" y="2366655"/>
                <a:ext cx="32042" cy="111504"/>
              </a:xfrm>
              <a:custGeom>
                <a:avLst/>
                <a:gdLst>
                  <a:gd name="T0" fmla="*/ 10 w 20"/>
                  <a:gd name="T1" fmla="*/ 69 h 69"/>
                  <a:gd name="T2" fmla="*/ 0 w 20"/>
                  <a:gd name="T3" fmla="*/ 59 h 69"/>
                  <a:gd name="T4" fmla="*/ 0 w 20"/>
                  <a:gd name="T5" fmla="*/ 10 h 69"/>
                  <a:gd name="T6" fmla="*/ 10 w 20"/>
                  <a:gd name="T7" fmla="*/ 0 h 69"/>
                  <a:gd name="T8" fmla="*/ 20 w 20"/>
                  <a:gd name="T9" fmla="*/ 10 h 69"/>
                  <a:gd name="T10" fmla="*/ 20 w 20"/>
                  <a:gd name="T11" fmla="*/ 59 h 69"/>
                  <a:gd name="T12" fmla="*/ 10 w 20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69">
                    <a:moveTo>
                      <a:pt x="10" y="69"/>
                    </a:moveTo>
                    <a:cubicBezTo>
                      <a:pt x="4" y="69"/>
                      <a:pt x="0" y="65"/>
                      <a:pt x="0" y="5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5" y="0"/>
                      <a:pt x="20" y="5"/>
                      <a:pt x="20" y="10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0" y="65"/>
                      <a:pt x="15" y="69"/>
                      <a:pt x="10" y="6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35"/>
              <p:cNvSpPr>
                <a:spLocks/>
              </p:cNvSpPr>
              <p:nvPr/>
            </p:nvSpPr>
            <p:spPr bwMode="auto">
              <a:xfrm>
                <a:off x="7862210" y="1730954"/>
                <a:ext cx="32042" cy="111504"/>
              </a:xfrm>
              <a:custGeom>
                <a:avLst/>
                <a:gdLst>
                  <a:gd name="T0" fmla="*/ 10 w 20"/>
                  <a:gd name="T1" fmla="*/ 68 h 68"/>
                  <a:gd name="T2" fmla="*/ 0 w 20"/>
                  <a:gd name="T3" fmla="*/ 58 h 68"/>
                  <a:gd name="T4" fmla="*/ 0 w 20"/>
                  <a:gd name="T5" fmla="*/ 10 h 68"/>
                  <a:gd name="T6" fmla="*/ 10 w 20"/>
                  <a:gd name="T7" fmla="*/ 0 h 68"/>
                  <a:gd name="T8" fmla="*/ 20 w 20"/>
                  <a:gd name="T9" fmla="*/ 10 h 68"/>
                  <a:gd name="T10" fmla="*/ 20 w 20"/>
                  <a:gd name="T11" fmla="*/ 58 h 68"/>
                  <a:gd name="T12" fmla="*/ 10 w 20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68">
                    <a:moveTo>
                      <a:pt x="10" y="68"/>
                    </a:moveTo>
                    <a:cubicBezTo>
                      <a:pt x="4" y="68"/>
                      <a:pt x="0" y="64"/>
                      <a:pt x="0" y="5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5" y="0"/>
                      <a:pt x="20" y="4"/>
                      <a:pt x="20" y="10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64"/>
                      <a:pt x="15" y="68"/>
                      <a:pt x="10" y="6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36"/>
              <p:cNvSpPr>
                <a:spLocks/>
              </p:cNvSpPr>
              <p:nvPr/>
            </p:nvSpPr>
            <p:spPr bwMode="auto">
              <a:xfrm>
                <a:off x="8137765" y="2087254"/>
                <a:ext cx="112786" cy="33323"/>
              </a:xfrm>
              <a:custGeom>
                <a:avLst/>
                <a:gdLst>
                  <a:gd name="T0" fmla="*/ 59 w 69"/>
                  <a:gd name="T1" fmla="*/ 20 h 20"/>
                  <a:gd name="T2" fmla="*/ 10 w 69"/>
                  <a:gd name="T3" fmla="*/ 20 h 20"/>
                  <a:gd name="T4" fmla="*/ 0 w 69"/>
                  <a:gd name="T5" fmla="*/ 10 h 20"/>
                  <a:gd name="T6" fmla="*/ 10 w 69"/>
                  <a:gd name="T7" fmla="*/ 0 h 20"/>
                  <a:gd name="T8" fmla="*/ 59 w 69"/>
                  <a:gd name="T9" fmla="*/ 0 h 20"/>
                  <a:gd name="T10" fmla="*/ 69 w 69"/>
                  <a:gd name="T11" fmla="*/ 10 h 20"/>
                  <a:gd name="T12" fmla="*/ 59 w 69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0">
                    <a:moveTo>
                      <a:pt x="59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5" y="20"/>
                      <a:pt x="0" y="16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65" y="0"/>
                      <a:pt x="69" y="5"/>
                      <a:pt x="69" y="10"/>
                    </a:cubicBezTo>
                    <a:cubicBezTo>
                      <a:pt x="69" y="16"/>
                      <a:pt x="65" y="20"/>
                      <a:pt x="59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37"/>
              <p:cNvSpPr>
                <a:spLocks/>
              </p:cNvSpPr>
              <p:nvPr/>
            </p:nvSpPr>
            <p:spPr bwMode="auto">
              <a:xfrm>
                <a:off x="7503346" y="2087254"/>
                <a:ext cx="112786" cy="33323"/>
              </a:xfrm>
              <a:custGeom>
                <a:avLst/>
                <a:gdLst>
                  <a:gd name="T0" fmla="*/ 59 w 69"/>
                  <a:gd name="T1" fmla="*/ 20 h 20"/>
                  <a:gd name="T2" fmla="*/ 10 w 69"/>
                  <a:gd name="T3" fmla="*/ 20 h 20"/>
                  <a:gd name="T4" fmla="*/ 0 w 69"/>
                  <a:gd name="T5" fmla="*/ 10 h 20"/>
                  <a:gd name="T6" fmla="*/ 10 w 69"/>
                  <a:gd name="T7" fmla="*/ 0 h 20"/>
                  <a:gd name="T8" fmla="*/ 59 w 69"/>
                  <a:gd name="T9" fmla="*/ 0 h 20"/>
                  <a:gd name="T10" fmla="*/ 69 w 69"/>
                  <a:gd name="T11" fmla="*/ 10 h 20"/>
                  <a:gd name="T12" fmla="*/ 59 w 69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0">
                    <a:moveTo>
                      <a:pt x="59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4" y="20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64" y="0"/>
                      <a:pt x="69" y="5"/>
                      <a:pt x="69" y="10"/>
                    </a:cubicBezTo>
                    <a:cubicBezTo>
                      <a:pt x="69" y="16"/>
                      <a:pt x="64" y="20"/>
                      <a:pt x="59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38"/>
              <p:cNvSpPr>
                <a:spLocks/>
              </p:cNvSpPr>
              <p:nvPr/>
            </p:nvSpPr>
            <p:spPr bwMode="auto">
              <a:xfrm>
                <a:off x="8055739" y="2283348"/>
                <a:ext cx="92279" cy="90998"/>
              </a:xfrm>
              <a:custGeom>
                <a:avLst/>
                <a:gdLst>
                  <a:gd name="T0" fmla="*/ 46 w 57"/>
                  <a:gd name="T1" fmla="*/ 56 h 56"/>
                  <a:gd name="T2" fmla="*/ 39 w 57"/>
                  <a:gd name="T3" fmla="*/ 53 h 56"/>
                  <a:gd name="T4" fmla="*/ 4 w 57"/>
                  <a:gd name="T5" fmla="*/ 18 h 56"/>
                  <a:gd name="T6" fmla="*/ 4 w 57"/>
                  <a:gd name="T7" fmla="*/ 4 h 56"/>
                  <a:gd name="T8" fmla="*/ 18 w 57"/>
                  <a:gd name="T9" fmla="*/ 4 h 56"/>
                  <a:gd name="T10" fmla="*/ 53 w 57"/>
                  <a:gd name="T11" fmla="*/ 39 h 56"/>
                  <a:gd name="T12" fmla="*/ 53 w 57"/>
                  <a:gd name="T13" fmla="*/ 53 h 56"/>
                  <a:gd name="T14" fmla="*/ 46 w 57"/>
                  <a:gd name="T1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56">
                    <a:moveTo>
                      <a:pt x="46" y="56"/>
                    </a:moveTo>
                    <a:cubicBezTo>
                      <a:pt x="43" y="56"/>
                      <a:pt x="41" y="55"/>
                      <a:pt x="39" y="53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8" y="4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7" y="42"/>
                      <a:pt x="57" y="49"/>
                      <a:pt x="53" y="53"/>
                    </a:cubicBezTo>
                    <a:cubicBezTo>
                      <a:pt x="51" y="55"/>
                      <a:pt x="48" y="56"/>
                      <a:pt x="46" y="5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39"/>
              <p:cNvSpPr>
                <a:spLocks/>
              </p:cNvSpPr>
              <p:nvPr/>
            </p:nvSpPr>
            <p:spPr bwMode="auto">
              <a:xfrm>
                <a:off x="7605879" y="1833486"/>
                <a:ext cx="93561" cy="89716"/>
              </a:xfrm>
              <a:custGeom>
                <a:avLst/>
                <a:gdLst>
                  <a:gd name="T0" fmla="*/ 46 w 57"/>
                  <a:gd name="T1" fmla="*/ 55 h 55"/>
                  <a:gd name="T2" fmla="*/ 39 w 57"/>
                  <a:gd name="T3" fmla="*/ 53 h 55"/>
                  <a:gd name="T4" fmla="*/ 4 w 57"/>
                  <a:gd name="T5" fmla="*/ 18 h 55"/>
                  <a:gd name="T6" fmla="*/ 4 w 57"/>
                  <a:gd name="T7" fmla="*/ 4 h 55"/>
                  <a:gd name="T8" fmla="*/ 18 w 57"/>
                  <a:gd name="T9" fmla="*/ 4 h 55"/>
                  <a:gd name="T10" fmla="*/ 53 w 57"/>
                  <a:gd name="T11" fmla="*/ 38 h 55"/>
                  <a:gd name="T12" fmla="*/ 53 w 57"/>
                  <a:gd name="T13" fmla="*/ 53 h 55"/>
                  <a:gd name="T14" fmla="*/ 46 w 57"/>
                  <a:gd name="T1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55">
                    <a:moveTo>
                      <a:pt x="46" y="55"/>
                    </a:moveTo>
                    <a:cubicBezTo>
                      <a:pt x="43" y="55"/>
                      <a:pt x="41" y="54"/>
                      <a:pt x="39" y="53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4" y="0"/>
                      <a:pt x="18" y="4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7" y="42"/>
                      <a:pt x="57" y="49"/>
                      <a:pt x="53" y="53"/>
                    </a:cubicBezTo>
                    <a:cubicBezTo>
                      <a:pt x="51" y="54"/>
                      <a:pt x="48" y="55"/>
                      <a:pt x="46" y="5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40"/>
              <p:cNvSpPr>
                <a:spLocks/>
              </p:cNvSpPr>
              <p:nvPr/>
            </p:nvSpPr>
            <p:spPr bwMode="auto">
              <a:xfrm>
                <a:off x="8055739" y="1833486"/>
                <a:ext cx="92279" cy="89716"/>
              </a:xfrm>
              <a:custGeom>
                <a:avLst/>
                <a:gdLst>
                  <a:gd name="T0" fmla="*/ 11 w 57"/>
                  <a:gd name="T1" fmla="*/ 55 h 55"/>
                  <a:gd name="T2" fmla="*/ 4 w 57"/>
                  <a:gd name="T3" fmla="*/ 53 h 55"/>
                  <a:gd name="T4" fmla="*/ 4 w 57"/>
                  <a:gd name="T5" fmla="*/ 38 h 55"/>
                  <a:gd name="T6" fmla="*/ 39 w 57"/>
                  <a:gd name="T7" fmla="*/ 4 h 55"/>
                  <a:gd name="T8" fmla="*/ 53 w 57"/>
                  <a:gd name="T9" fmla="*/ 4 h 55"/>
                  <a:gd name="T10" fmla="*/ 53 w 57"/>
                  <a:gd name="T11" fmla="*/ 18 h 55"/>
                  <a:gd name="T12" fmla="*/ 18 w 57"/>
                  <a:gd name="T13" fmla="*/ 53 h 55"/>
                  <a:gd name="T14" fmla="*/ 11 w 57"/>
                  <a:gd name="T1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55">
                    <a:moveTo>
                      <a:pt x="11" y="55"/>
                    </a:moveTo>
                    <a:cubicBezTo>
                      <a:pt x="9" y="55"/>
                      <a:pt x="6" y="54"/>
                      <a:pt x="4" y="53"/>
                    </a:cubicBezTo>
                    <a:cubicBezTo>
                      <a:pt x="0" y="49"/>
                      <a:pt x="0" y="42"/>
                      <a:pt x="4" y="38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43" y="0"/>
                      <a:pt x="49" y="0"/>
                      <a:pt x="53" y="4"/>
                    </a:cubicBezTo>
                    <a:cubicBezTo>
                      <a:pt x="57" y="8"/>
                      <a:pt x="57" y="14"/>
                      <a:pt x="53" y="18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7" y="54"/>
                      <a:pt x="14" y="55"/>
                      <a:pt x="11" y="5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41"/>
              <p:cNvSpPr>
                <a:spLocks/>
              </p:cNvSpPr>
              <p:nvPr/>
            </p:nvSpPr>
            <p:spPr bwMode="auto">
              <a:xfrm>
                <a:off x="7605879" y="2283348"/>
                <a:ext cx="93561" cy="90998"/>
              </a:xfrm>
              <a:custGeom>
                <a:avLst/>
                <a:gdLst>
                  <a:gd name="T0" fmla="*/ 11 w 57"/>
                  <a:gd name="T1" fmla="*/ 56 h 56"/>
                  <a:gd name="T2" fmla="*/ 4 w 57"/>
                  <a:gd name="T3" fmla="*/ 53 h 56"/>
                  <a:gd name="T4" fmla="*/ 4 w 57"/>
                  <a:gd name="T5" fmla="*/ 39 h 56"/>
                  <a:gd name="T6" fmla="*/ 39 w 57"/>
                  <a:gd name="T7" fmla="*/ 4 h 56"/>
                  <a:gd name="T8" fmla="*/ 53 w 57"/>
                  <a:gd name="T9" fmla="*/ 4 h 56"/>
                  <a:gd name="T10" fmla="*/ 53 w 57"/>
                  <a:gd name="T11" fmla="*/ 18 h 56"/>
                  <a:gd name="T12" fmla="*/ 18 w 57"/>
                  <a:gd name="T13" fmla="*/ 53 h 56"/>
                  <a:gd name="T14" fmla="*/ 11 w 57"/>
                  <a:gd name="T1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56">
                    <a:moveTo>
                      <a:pt x="11" y="56"/>
                    </a:moveTo>
                    <a:cubicBezTo>
                      <a:pt x="9" y="56"/>
                      <a:pt x="6" y="55"/>
                      <a:pt x="4" y="53"/>
                    </a:cubicBezTo>
                    <a:cubicBezTo>
                      <a:pt x="0" y="49"/>
                      <a:pt x="0" y="42"/>
                      <a:pt x="4" y="39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43" y="0"/>
                      <a:pt x="49" y="0"/>
                      <a:pt x="53" y="4"/>
                    </a:cubicBezTo>
                    <a:cubicBezTo>
                      <a:pt x="57" y="8"/>
                      <a:pt x="57" y="14"/>
                      <a:pt x="53" y="18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6" y="55"/>
                      <a:pt x="14" y="56"/>
                      <a:pt x="11" y="5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2" name="组合 181"/>
            <p:cNvGrpSpPr/>
            <p:nvPr/>
          </p:nvGrpSpPr>
          <p:grpSpPr>
            <a:xfrm>
              <a:off x="7577682" y="2837023"/>
              <a:ext cx="599815" cy="602378"/>
              <a:chOff x="7577682" y="2837023"/>
              <a:chExt cx="599815" cy="602378"/>
            </a:xfrm>
          </p:grpSpPr>
          <p:sp>
            <p:nvSpPr>
              <p:cNvPr id="135" name="Freeform 142"/>
              <p:cNvSpPr>
                <a:spLocks noEditPoints="1"/>
              </p:cNvSpPr>
              <p:nvPr/>
            </p:nvSpPr>
            <p:spPr bwMode="auto">
              <a:xfrm>
                <a:off x="7577682" y="2837023"/>
                <a:ext cx="599815" cy="602378"/>
              </a:xfrm>
              <a:custGeom>
                <a:avLst/>
                <a:gdLst>
                  <a:gd name="T0" fmla="*/ 216 w 369"/>
                  <a:gd name="T1" fmla="*/ 370 h 370"/>
                  <a:gd name="T2" fmla="*/ 209 w 369"/>
                  <a:gd name="T3" fmla="*/ 367 h 370"/>
                  <a:gd name="T4" fmla="*/ 3 w 369"/>
                  <a:gd name="T5" fmla="*/ 161 h 370"/>
                  <a:gd name="T6" fmla="*/ 0 w 369"/>
                  <a:gd name="T7" fmla="*/ 154 h 370"/>
                  <a:gd name="T8" fmla="*/ 0 w 369"/>
                  <a:gd name="T9" fmla="*/ 10 h 370"/>
                  <a:gd name="T10" fmla="*/ 10 w 369"/>
                  <a:gd name="T11" fmla="*/ 0 h 370"/>
                  <a:gd name="T12" fmla="*/ 153 w 369"/>
                  <a:gd name="T13" fmla="*/ 0 h 370"/>
                  <a:gd name="T14" fmla="*/ 160 w 369"/>
                  <a:gd name="T15" fmla="*/ 3 h 370"/>
                  <a:gd name="T16" fmla="*/ 366 w 369"/>
                  <a:gd name="T17" fmla="*/ 209 h 370"/>
                  <a:gd name="T18" fmla="*/ 369 w 369"/>
                  <a:gd name="T19" fmla="*/ 216 h 370"/>
                  <a:gd name="T20" fmla="*/ 366 w 369"/>
                  <a:gd name="T21" fmla="*/ 223 h 370"/>
                  <a:gd name="T22" fmla="*/ 223 w 369"/>
                  <a:gd name="T23" fmla="*/ 367 h 370"/>
                  <a:gd name="T24" fmla="*/ 216 w 369"/>
                  <a:gd name="T25" fmla="*/ 370 h 370"/>
                  <a:gd name="T26" fmla="*/ 20 w 369"/>
                  <a:gd name="T27" fmla="*/ 150 h 370"/>
                  <a:gd name="T28" fmla="*/ 216 w 369"/>
                  <a:gd name="T29" fmla="*/ 346 h 370"/>
                  <a:gd name="T30" fmla="*/ 345 w 369"/>
                  <a:gd name="T31" fmla="*/ 216 h 370"/>
                  <a:gd name="T32" fmla="*/ 149 w 369"/>
                  <a:gd name="T33" fmla="*/ 20 h 370"/>
                  <a:gd name="T34" fmla="*/ 20 w 369"/>
                  <a:gd name="T35" fmla="*/ 20 h 370"/>
                  <a:gd name="T36" fmla="*/ 20 w 369"/>
                  <a:gd name="T37" fmla="*/ 15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9" h="370">
                    <a:moveTo>
                      <a:pt x="216" y="370"/>
                    </a:moveTo>
                    <a:cubicBezTo>
                      <a:pt x="213" y="370"/>
                      <a:pt x="211" y="369"/>
                      <a:pt x="209" y="367"/>
                    </a:cubicBezTo>
                    <a:cubicBezTo>
                      <a:pt x="3" y="161"/>
                      <a:pt x="3" y="161"/>
                      <a:pt x="3" y="161"/>
                    </a:cubicBezTo>
                    <a:cubicBezTo>
                      <a:pt x="1" y="159"/>
                      <a:pt x="0" y="156"/>
                      <a:pt x="0" y="15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53" y="0"/>
                      <a:pt x="153" y="0"/>
                      <a:pt x="153" y="0"/>
                    </a:cubicBezTo>
                    <a:cubicBezTo>
                      <a:pt x="156" y="0"/>
                      <a:pt x="159" y="1"/>
                      <a:pt x="160" y="3"/>
                    </a:cubicBezTo>
                    <a:cubicBezTo>
                      <a:pt x="366" y="209"/>
                      <a:pt x="366" y="209"/>
                      <a:pt x="366" y="209"/>
                    </a:cubicBezTo>
                    <a:cubicBezTo>
                      <a:pt x="368" y="211"/>
                      <a:pt x="369" y="214"/>
                      <a:pt x="369" y="216"/>
                    </a:cubicBezTo>
                    <a:cubicBezTo>
                      <a:pt x="369" y="219"/>
                      <a:pt x="368" y="221"/>
                      <a:pt x="366" y="223"/>
                    </a:cubicBezTo>
                    <a:cubicBezTo>
                      <a:pt x="223" y="367"/>
                      <a:pt x="223" y="367"/>
                      <a:pt x="223" y="367"/>
                    </a:cubicBezTo>
                    <a:cubicBezTo>
                      <a:pt x="221" y="369"/>
                      <a:pt x="218" y="370"/>
                      <a:pt x="216" y="370"/>
                    </a:cubicBezTo>
                    <a:moveTo>
                      <a:pt x="20" y="150"/>
                    </a:moveTo>
                    <a:cubicBezTo>
                      <a:pt x="216" y="346"/>
                      <a:pt x="216" y="346"/>
                      <a:pt x="216" y="346"/>
                    </a:cubicBezTo>
                    <a:cubicBezTo>
                      <a:pt x="345" y="216"/>
                      <a:pt x="345" y="216"/>
                      <a:pt x="345" y="216"/>
                    </a:cubicBezTo>
                    <a:cubicBezTo>
                      <a:pt x="149" y="20"/>
                      <a:pt x="149" y="20"/>
                      <a:pt x="149" y="20"/>
                    </a:cubicBezTo>
                    <a:cubicBezTo>
                      <a:pt x="20" y="20"/>
                      <a:pt x="20" y="20"/>
                      <a:pt x="20" y="20"/>
                    </a:cubicBezTo>
                    <a:lnTo>
                      <a:pt x="20" y="15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43"/>
              <p:cNvSpPr>
                <a:spLocks noEditPoints="1"/>
              </p:cNvSpPr>
              <p:nvPr/>
            </p:nvSpPr>
            <p:spPr bwMode="auto">
              <a:xfrm>
                <a:off x="7648173" y="2916486"/>
                <a:ext cx="143545" cy="128166"/>
              </a:xfrm>
              <a:custGeom>
                <a:avLst/>
                <a:gdLst>
                  <a:gd name="T0" fmla="*/ 44 w 88"/>
                  <a:gd name="T1" fmla="*/ 79 h 79"/>
                  <a:gd name="T2" fmla="*/ 16 w 88"/>
                  <a:gd name="T3" fmla="*/ 68 h 79"/>
                  <a:gd name="T4" fmla="*/ 16 w 88"/>
                  <a:gd name="T5" fmla="*/ 11 h 79"/>
                  <a:gd name="T6" fmla="*/ 44 w 88"/>
                  <a:gd name="T7" fmla="*/ 0 h 79"/>
                  <a:gd name="T8" fmla="*/ 72 w 88"/>
                  <a:gd name="T9" fmla="*/ 11 h 79"/>
                  <a:gd name="T10" fmla="*/ 72 w 88"/>
                  <a:gd name="T11" fmla="*/ 68 h 79"/>
                  <a:gd name="T12" fmla="*/ 44 w 88"/>
                  <a:gd name="T13" fmla="*/ 79 h 79"/>
                  <a:gd name="T14" fmla="*/ 44 w 88"/>
                  <a:gd name="T15" fmla="*/ 20 h 79"/>
                  <a:gd name="T16" fmla="*/ 30 w 88"/>
                  <a:gd name="T17" fmla="*/ 26 h 79"/>
                  <a:gd name="T18" fmla="*/ 30 w 88"/>
                  <a:gd name="T19" fmla="*/ 53 h 79"/>
                  <a:gd name="T20" fmla="*/ 44 w 88"/>
                  <a:gd name="T21" fmla="*/ 59 h 79"/>
                  <a:gd name="T22" fmla="*/ 58 w 88"/>
                  <a:gd name="T23" fmla="*/ 53 h 79"/>
                  <a:gd name="T24" fmla="*/ 58 w 88"/>
                  <a:gd name="T25" fmla="*/ 26 h 79"/>
                  <a:gd name="T26" fmla="*/ 44 w 88"/>
                  <a:gd name="T27" fmla="*/ 2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8" h="79">
                    <a:moveTo>
                      <a:pt x="44" y="79"/>
                    </a:moveTo>
                    <a:cubicBezTo>
                      <a:pt x="33" y="79"/>
                      <a:pt x="23" y="75"/>
                      <a:pt x="16" y="68"/>
                    </a:cubicBezTo>
                    <a:cubicBezTo>
                      <a:pt x="0" y="52"/>
                      <a:pt x="0" y="27"/>
                      <a:pt x="16" y="11"/>
                    </a:cubicBezTo>
                    <a:cubicBezTo>
                      <a:pt x="23" y="4"/>
                      <a:pt x="33" y="0"/>
                      <a:pt x="44" y="0"/>
                    </a:cubicBezTo>
                    <a:cubicBezTo>
                      <a:pt x="55" y="0"/>
                      <a:pt x="65" y="4"/>
                      <a:pt x="72" y="11"/>
                    </a:cubicBezTo>
                    <a:cubicBezTo>
                      <a:pt x="88" y="27"/>
                      <a:pt x="88" y="52"/>
                      <a:pt x="72" y="68"/>
                    </a:cubicBezTo>
                    <a:cubicBezTo>
                      <a:pt x="65" y="75"/>
                      <a:pt x="55" y="79"/>
                      <a:pt x="44" y="79"/>
                    </a:cubicBezTo>
                    <a:moveTo>
                      <a:pt x="44" y="20"/>
                    </a:moveTo>
                    <a:cubicBezTo>
                      <a:pt x="39" y="20"/>
                      <a:pt x="34" y="22"/>
                      <a:pt x="30" y="26"/>
                    </a:cubicBezTo>
                    <a:cubicBezTo>
                      <a:pt x="22" y="33"/>
                      <a:pt x="22" y="46"/>
                      <a:pt x="30" y="53"/>
                    </a:cubicBezTo>
                    <a:cubicBezTo>
                      <a:pt x="34" y="57"/>
                      <a:pt x="39" y="59"/>
                      <a:pt x="44" y="59"/>
                    </a:cubicBezTo>
                    <a:cubicBezTo>
                      <a:pt x="49" y="59"/>
                      <a:pt x="54" y="57"/>
                      <a:pt x="58" y="53"/>
                    </a:cubicBezTo>
                    <a:cubicBezTo>
                      <a:pt x="66" y="46"/>
                      <a:pt x="66" y="33"/>
                      <a:pt x="58" y="26"/>
                    </a:cubicBezTo>
                    <a:cubicBezTo>
                      <a:pt x="54" y="22"/>
                      <a:pt x="49" y="20"/>
                      <a:pt x="44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37" name="Freeform 144"/>
            <p:cNvSpPr>
              <a:spLocks/>
            </p:cNvSpPr>
            <p:nvPr/>
          </p:nvSpPr>
          <p:spPr bwMode="auto">
            <a:xfrm>
              <a:off x="7690468" y="3822617"/>
              <a:ext cx="33323" cy="144827"/>
            </a:xfrm>
            <a:custGeom>
              <a:avLst/>
              <a:gdLst>
                <a:gd name="T0" fmla="*/ 10 w 20"/>
                <a:gd name="T1" fmla="*/ 89 h 89"/>
                <a:gd name="T2" fmla="*/ 0 w 20"/>
                <a:gd name="T3" fmla="*/ 79 h 89"/>
                <a:gd name="T4" fmla="*/ 0 w 20"/>
                <a:gd name="T5" fmla="*/ 10 h 89"/>
                <a:gd name="T6" fmla="*/ 10 w 20"/>
                <a:gd name="T7" fmla="*/ 0 h 89"/>
                <a:gd name="T8" fmla="*/ 20 w 20"/>
                <a:gd name="T9" fmla="*/ 10 h 89"/>
                <a:gd name="T10" fmla="*/ 20 w 20"/>
                <a:gd name="T11" fmla="*/ 79 h 89"/>
                <a:gd name="T12" fmla="*/ 10 w 20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89">
                  <a:moveTo>
                    <a:pt x="10" y="89"/>
                  </a:moveTo>
                  <a:cubicBezTo>
                    <a:pt x="4" y="89"/>
                    <a:pt x="0" y="85"/>
                    <a:pt x="0" y="7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5" y="0"/>
                    <a:pt x="20" y="4"/>
                    <a:pt x="20" y="10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0" y="85"/>
                    <a:pt x="15" y="89"/>
                    <a:pt x="10" y="8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45"/>
            <p:cNvSpPr>
              <a:spLocks/>
            </p:cNvSpPr>
            <p:nvPr/>
          </p:nvSpPr>
          <p:spPr bwMode="auto">
            <a:xfrm>
              <a:off x="7777621" y="3822617"/>
              <a:ext cx="32042" cy="144827"/>
            </a:xfrm>
            <a:custGeom>
              <a:avLst/>
              <a:gdLst>
                <a:gd name="T0" fmla="*/ 10 w 20"/>
                <a:gd name="T1" fmla="*/ 89 h 89"/>
                <a:gd name="T2" fmla="*/ 0 w 20"/>
                <a:gd name="T3" fmla="*/ 79 h 89"/>
                <a:gd name="T4" fmla="*/ 0 w 20"/>
                <a:gd name="T5" fmla="*/ 10 h 89"/>
                <a:gd name="T6" fmla="*/ 10 w 20"/>
                <a:gd name="T7" fmla="*/ 0 h 89"/>
                <a:gd name="T8" fmla="*/ 20 w 20"/>
                <a:gd name="T9" fmla="*/ 10 h 89"/>
                <a:gd name="T10" fmla="*/ 20 w 20"/>
                <a:gd name="T11" fmla="*/ 79 h 89"/>
                <a:gd name="T12" fmla="*/ 10 w 20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89">
                  <a:moveTo>
                    <a:pt x="10" y="89"/>
                  </a:moveTo>
                  <a:cubicBezTo>
                    <a:pt x="4" y="89"/>
                    <a:pt x="0" y="85"/>
                    <a:pt x="0" y="7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5" y="0"/>
                    <a:pt x="20" y="4"/>
                    <a:pt x="20" y="10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0" y="85"/>
                    <a:pt x="15" y="89"/>
                    <a:pt x="10" y="8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46"/>
            <p:cNvSpPr>
              <a:spLocks/>
            </p:cNvSpPr>
            <p:nvPr/>
          </p:nvSpPr>
          <p:spPr bwMode="auto">
            <a:xfrm>
              <a:off x="7864773" y="3822617"/>
              <a:ext cx="33323" cy="144827"/>
            </a:xfrm>
            <a:custGeom>
              <a:avLst/>
              <a:gdLst>
                <a:gd name="T0" fmla="*/ 10 w 20"/>
                <a:gd name="T1" fmla="*/ 89 h 89"/>
                <a:gd name="T2" fmla="*/ 0 w 20"/>
                <a:gd name="T3" fmla="*/ 79 h 89"/>
                <a:gd name="T4" fmla="*/ 0 w 20"/>
                <a:gd name="T5" fmla="*/ 10 h 89"/>
                <a:gd name="T6" fmla="*/ 10 w 20"/>
                <a:gd name="T7" fmla="*/ 0 h 89"/>
                <a:gd name="T8" fmla="*/ 20 w 20"/>
                <a:gd name="T9" fmla="*/ 10 h 89"/>
                <a:gd name="T10" fmla="*/ 20 w 20"/>
                <a:gd name="T11" fmla="*/ 79 h 89"/>
                <a:gd name="T12" fmla="*/ 10 w 20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89">
                  <a:moveTo>
                    <a:pt x="10" y="89"/>
                  </a:moveTo>
                  <a:cubicBezTo>
                    <a:pt x="5" y="89"/>
                    <a:pt x="0" y="85"/>
                    <a:pt x="0" y="7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6" y="0"/>
                    <a:pt x="20" y="4"/>
                    <a:pt x="20" y="10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0" y="85"/>
                    <a:pt x="16" y="89"/>
                    <a:pt x="10" y="8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7"/>
            <p:cNvSpPr>
              <a:spLocks/>
            </p:cNvSpPr>
            <p:nvPr/>
          </p:nvSpPr>
          <p:spPr bwMode="auto">
            <a:xfrm>
              <a:off x="7566147" y="4527527"/>
              <a:ext cx="456269" cy="33323"/>
            </a:xfrm>
            <a:custGeom>
              <a:avLst/>
              <a:gdLst>
                <a:gd name="T0" fmla="*/ 271 w 281"/>
                <a:gd name="T1" fmla="*/ 20 h 20"/>
                <a:gd name="T2" fmla="*/ 10 w 281"/>
                <a:gd name="T3" fmla="*/ 20 h 20"/>
                <a:gd name="T4" fmla="*/ 0 w 281"/>
                <a:gd name="T5" fmla="*/ 10 h 20"/>
                <a:gd name="T6" fmla="*/ 10 w 281"/>
                <a:gd name="T7" fmla="*/ 0 h 20"/>
                <a:gd name="T8" fmla="*/ 271 w 281"/>
                <a:gd name="T9" fmla="*/ 0 h 20"/>
                <a:gd name="T10" fmla="*/ 281 w 281"/>
                <a:gd name="T11" fmla="*/ 10 h 20"/>
                <a:gd name="T12" fmla="*/ 271 w 28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1" h="20">
                  <a:moveTo>
                    <a:pt x="271" y="20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5" y="20"/>
                    <a:pt x="0" y="16"/>
                    <a:pt x="0" y="10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76" y="0"/>
                    <a:pt x="281" y="5"/>
                    <a:pt x="281" y="10"/>
                  </a:cubicBezTo>
                  <a:cubicBezTo>
                    <a:pt x="281" y="16"/>
                    <a:pt x="276" y="20"/>
                    <a:pt x="271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48"/>
            <p:cNvSpPr>
              <a:spLocks/>
            </p:cNvSpPr>
            <p:nvPr/>
          </p:nvSpPr>
          <p:spPr bwMode="auto">
            <a:xfrm>
              <a:off x="8010882" y="4078948"/>
              <a:ext cx="178151" cy="261458"/>
            </a:xfrm>
            <a:custGeom>
              <a:avLst/>
              <a:gdLst>
                <a:gd name="T0" fmla="*/ 28 w 109"/>
                <a:gd name="T1" fmla="*/ 161 h 161"/>
                <a:gd name="T2" fmla="*/ 0 w 109"/>
                <a:gd name="T3" fmla="*/ 161 h 161"/>
                <a:gd name="T4" fmla="*/ 0 w 109"/>
                <a:gd name="T5" fmla="*/ 141 h 161"/>
                <a:gd name="T6" fmla="*/ 28 w 109"/>
                <a:gd name="T7" fmla="*/ 141 h 161"/>
                <a:gd name="T8" fmla="*/ 89 w 109"/>
                <a:gd name="T9" fmla="*/ 80 h 161"/>
                <a:gd name="T10" fmla="*/ 28 w 109"/>
                <a:gd name="T11" fmla="*/ 20 h 161"/>
                <a:gd name="T12" fmla="*/ 0 w 109"/>
                <a:gd name="T13" fmla="*/ 20 h 161"/>
                <a:gd name="T14" fmla="*/ 0 w 109"/>
                <a:gd name="T15" fmla="*/ 0 h 161"/>
                <a:gd name="T16" fmla="*/ 28 w 109"/>
                <a:gd name="T17" fmla="*/ 0 h 161"/>
                <a:gd name="T18" fmla="*/ 109 w 109"/>
                <a:gd name="T19" fmla="*/ 80 h 161"/>
                <a:gd name="T20" fmla="*/ 28 w 109"/>
                <a:gd name="T21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161">
                  <a:moveTo>
                    <a:pt x="28" y="161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61" y="141"/>
                    <a:pt x="89" y="114"/>
                    <a:pt x="89" y="80"/>
                  </a:cubicBezTo>
                  <a:cubicBezTo>
                    <a:pt x="89" y="47"/>
                    <a:pt x="61" y="20"/>
                    <a:pt x="28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72" y="0"/>
                    <a:pt x="109" y="36"/>
                    <a:pt x="109" y="80"/>
                  </a:cubicBezTo>
                  <a:cubicBezTo>
                    <a:pt x="109" y="125"/>
                    <a:pt x="72" y="161"/>
                    <a:pt x="28" y="16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49"/>
            <p:cNvSpPr>
              <a:spLocks noEditPoints="1"/>
            </p:cNvSpPr>
            <p:nvPr/>
          </p:nvSpPr>
          <p:spPr bwMode="auto">
            <a:xfrm>
              <a:off x="7566147" y="4003330"/>
              <a:ext cx="456269" cy="504972"/>
            </a:xfrm>
            <a:custGeom>
              <a:avLst/>
              <a:gdLst>
                <a:gd name="T0" fmla="*/ 141 w 281"/>
                <a:gd name="T1" fmla="*/ 310 h 310"/>
                <a:gd name="T2" fmla="*/ 0 w 281"/>
                <a:gd name="T3" fmla="*/ 170 h 310"/>
                <a:gd name="T4" fmla="*/ 0 w 281"/>
                <a:gd name="T5" fmla="*/ 0 h 310"/>
                <a:gd name="T6" fmla="*/ 281 w 281"/>
                <a:gd name="T7" fmla="*/ 0 h 310"/>
                <a:gd name="T8" fmla="*/ 281 w 281"/>
                <a:gd name="T9" fmla="*/ 170 h 310"/>
                <a:gd name="T10" fmla="*/ 141 w 281"/>
                <a:gd name="T11" fmla="*/ 310 h 310"/>
                <a:gd name="T12" fmla="*/ 20 w 281"/>
                <a:gd name="T13" fmla="*/ 20 h 310"/>
                <a:gd name="T14" fmla="*/ 20 w 281"/>
                <a:gd name="T15" fmla="*/ 170 h 310"/>
                <a:gd name="T16" fmla="*/ 141 w 281"/>
                <a:gd name="T17" fmla="*/ 290 h 310"/>
                <a:gd name="T18" fmla="*/ 261 w 281"/>
                <a:gd name="T19" fmla="*/ 170 h 310"/>
                <a:gd name="T20" fmla="*/ 261 w 281"/>
                <a:gd name="T21" fmla="*/ 20 h 310"/>
                <a:gd name="T22" fmla="*/ 20 w 281"/>
                <a:gd name="T23" fmla="*/ 2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1" h="310">
                  <a:moveTo>
                    <a:pt x="141" y="310"/>
                  </a:moveTo>
                  <a:cubicBezTo>
                    <a:pt x="63" y="310"/>
                    <a:pt x="0" y="247"/>
                    <a:pt x="0" y="17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1" y="0"/>
                    <a:pt x="281" y="0"/>
                    <a:pt x="281" y="0"/>
                  </a:cubicBezTo>
                  <a:cubicBezTo>
                    <a:pt x="281" y="170"/>
                    <a:pt x="281" y="170"/>
                    <a:pt x="281" y="170"/>
                  </a:cubicBezTo>
                  <a:cubicBezTo>
                    <a:pt x="281" y="247"/>
                    <a:pt x="218" y="310"/>
                    <a:pt x="141" y="310"/>
                  </a:cubicBezTo>
                  <a:moveTo>
                    <a:pt x="20" y="20"/>
                  </a:moveTo>
                  <a:cubicBezTo>
                    <a:pt x="20" y="170"/>
                    <a:pt x="20" y="170"/>
                    <a:pt x="20" y="170"/>
                  </a:cubicBezTo>
                  <a:cubicBezTo>
                    <a:pt x="20" y="236"/>
                    <a:pt x="74" y="290"/>
                    <a:pt x="141" y="290"/>
                  </a:cubicBezTo>
                  <a:cubicBezTo>
                    <a:pt x="207" y="290"/>
                    <a:pt x="261" y="236"/>
                    <a:pt x="261" y="170"/>
                  </a:cubicBezTo>
                  <a:cubicBezTo>
                    <a:pt x="261" y="20"/>
                    <a:pt x="261" y="20"/>
                    <a:pt x="261" y="20"/>
                  </a:cubicBezTo>
                  <a:lnTo>
                    <a:pt x="2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70" name="组合 169"/>
            <p:cNvGrpSpPr/>
            <p:nvPr/>
          </p:nvGrpSpPr>
          <p:grpSpPr>
            <a:xfrm>
              <a:off x="7475150" y="4924841"/>
              <a:ext cx="701066" cy="702347"/>
              <a:chOff x="7475150" y="4924841"/>
              <a:chExt cx="701066" cy="702347"/>
            </a:xfrm>
          </p:grpSpPr>
          <p:sp>
            <p:nvSpPr>
              <p:cNvPr id="143" name="Freeform 150"/>
              <p:cNvSpPr>
                <a:spLocks noEditPoints="1"/>
              </p:cNvSpPr>
              <p:nvPr/>
            </p:nvSpPr>
            <p:spPr bwMode="auto">
              <a:xfrm>
                <a:off x="7475150" y="5256789"/>
                <a:ext cx="380652" cy="370399"/>
              </a:xfrm>
              <a:custGeom>
                <a:avLst/>
                <a:gdLst>
                  <a:gd name="T0" fmla="*/ 77 w 234"/>
                  <a:gd name="T1" fmla="*/ 227 h 227"/>
                  <a:gd name="T2" fmla="*/ 23 w 234"/>
                  <a:gd name="T3" fmla="*/ 204 h 227"/>
                  <a:gd name="T4" fmla="*/ 0 w 234"/>
                  <a:gd name="T5" fmla="*/ 150 h 227"/>
                  <a:gd name="T6" fmla="*/ 23 w 234"/>
                  <a:gd name="T7" fmla="*/ 95 h 227"/>
                  <a:gd name="T8" fmla="*/ 81 w 234"/>
                  <a:gd name="T9" fmla="*/ 37 h 227"/>
                  <a:gd name="T10" fmla="*/ 189 w 234"/>
                  <a:gd name="T11" fmla="*/ 0 h 227"/>
                  <a:gd name="T12" fmla="*/ 217 w 234"/>
                  <a:gd name="T13" fmla="*/ 2 h 227"/>
                  <a:gd name="T14" fmla="*/ 225 w 234"/>
                  <a:gd name="T15" fmla="*/ 11 h 227"/>
                  <a:gd name="T16" fmla="*/ 190 w 234"/>
                  <a:gd name="T17" fmla="*/ 146 h 227"/>
                  <a:gd name="T18" fmla="*/ 132 w 234"/>
                  <a:gd name="T19" fmla="*/ 204 h 227"/>
                  <a:gd name="T20" fmla="*/ 77 w 234"/>
                  <a:gd name="T21" fmla="*/ 227 h 227"/>
                  <a:gd name="T22" fmla="*/ 189 w 234"/>
                  <a:gd name="T23" fmla="*/ 20 h 227"/>
                  <a:gd name="T24" fmla="*/ 95 w 234"/>
                  <a:gd name="T25" fmla="*/ 51 h 227"/>
                  <a:gd name="T26" fmla="*/ 37 w 234"/>
                  <a:gd name="T27" fmla="*/ 109 h 227"/>
                  <a:gd name="T28" fmla="*/ 20 w 234"/>
                  <a:gd name="T29" fmla="*/ 150 h 227"/>
                  <a:gd name="T30" fmla="*/ 37 w 234"/>
                  <a:gd name="T31" fmla="*/ 190 h 227"/>
                  <a:gd name="T32" fmla="*/ 77 w 234"/>
                  <a:gd name="T33" fmla="*/ 207 h 227"/>
                  <a:gd name="T34" fmla="*/ 118 w 234"/>
                  <a:gd name="T35" fmla="*/ 190 h 227"/>
                  <a:gd name="T36" fmla="*/ 176 w 234"/>
                  <a:gd name="T37" fmla="*/ 132 h 227"/>
                  <a:gd name="T38" fmla="*/ 206 w 234"/>
                  <a:gd name="T39" fmla="*/ 21 h 227"/>
                  <a:gd name="T40" fmla="*/ 189 w 234"/>
                  <a:gd name="T41" fmla="*/ 2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4" h="227">
                    <a:moveTo>
                      <a:pt x="77" y="227"/>
                    </a:moveTo>
                    <a:cubicBezTo>
                      <a:pt x="57" y="227"/>
                      <a:pt x="37" y="219"/>
                      <a:pt x="23" y="204"/>
                    </a:cubicBezTo>
                    <a:cubicBezTo>
                      <a:pt x="8" y="190"/>
                      <a:pt x="0" y="170"/>
                      <a:pt x="0" y="150"/>
                    </a:cubicBezTo>
                    <a:cubicBezTo>
                      <a:pt x="0" y="129"/>
                      <a:pt x="8" y="110"/>
                      <a:pt x="23" y="95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111" y="6"/>
                      <a:pt x="157" y="0"/>
                      <a:pt x="189" y="0"/>
                    </a:cubicBezTo>
                    <a:cubicBezTo>
                      <a:pt x="205" y="0"/>
                      <a:pt x="216" y="2"/>
                      <a:pt x="217" y="2"/>
                    </a:cubicBezTo>
                    <a:cubicBezTo>
                      <a:pt x="221" y="2"/>
                      <a:pt x="225" y="6"/>
                      <a:pt x="225" y="11"/>
                    </a:cubicBezTo>
                    <a:cubicBezTo>
                      <a:pt x="226" y="14"/>
                      <a:pt x="234" y="102"/>
                      <a:pt x="190" y="146"/>
                    </a:cubicBezTo>
                    <a:cubicBezTo>
                      <a:pt x="132" y="204"/>
                      <a:pt x="132" y="204"/>
                      <a:pt x="132" y="204"/>
                    </a:cubicBezTo>
                    <a:cubicBezTo>
                      <a:pt x="117" y="219"/>
                      <a:pt x="98" y="227"/>
                      <a:pt x="77" y="227"/>
                    </a:cubicBezTo>
                    <a:moveTo>
                      <a:pt x="189" y="20"/>
                    </a:moveTo>
                    <a:cubicBezTo>
                      <a:pt x="166" y="20"/>
                      <a:pt x="122" y="24"/>
                      <a:pt x="95" y="51"/>
                    </a:cubicBezTo>
                    <a:cubicBezTo>
                      <a:pt x="37" y="109"/>
                      <a:pt x="37" y="109"/>
                      <a:pt x="37" y="109"/>
                    </a:cubicBezTo>
                    <a:cubicBezTo>
                      <a:pt x="26" y="120"/>
                      <a:pt x="20" y="134"/>
                      <a:pt x="20" y="150"/>
                    </a:cubicBezTo>
                    <a:cubicBezTo>
                      <a:pt x="20" y="165"/>
                      <a:pt x="26" y="179"/>
                      <a:pt x="37" y="190"/>
                    </a:cubicBezTo>
                    <a:cubicBezTo>
                      <a:pt x="48" y="201"/>
                      <a:pt x="62" y="207"/>
                      <a:pt x="77" y="207"/>
                    </a:cubicBezTo>
                    <a:cubicBezTo>
                      <a:pt x="93" y="207"/>
                      <a:pt x="107" y="201"/>
                      <a:pt x="118" y="190"/>
                    </a:cubicBezTo>
                    <a:cubicBezTo>
                      <a:pt x="176" y="132"/>
                      <a:pt x="176" y="132"/>
                      <a:pt x="176" y="132"/>
                    </a:cubicBezTo>
                    <a:cubicBezTo>
                      <a:pt x="206" y="102"/>
                      <a:pt x="207" y="42"/>
                      <a:pt x="206" y="21"/>
                    </a:cubicBezTo>
                    <a:cubicBezTo>
                      <a:pt x="202" y="20"/>
                      <a:pt x="196" y="20"/>
                      <a:pt x="189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51"/>
              <p:cNvSpPr>
                <a:spLocks noEditPoints="1"/>
              </p:cNvSpPr>
              <p:nvPr/>
            </p:nvSpPr>
            <p:spPr bwMode="auto">
              <a:xfrm>
                <a:off x="7795564" y="4924841"/>
                <a:ext cx="380652" cy="370399"/>
              </a:xfrm>
              <a:custGeom>
                <a:avLst/>
                <a:gdLst>
                  <a:gd name="T0" fmla="*/ 44 w 234"/>
                  <a:gd name="T1" fmla="*/ 227 h 227"/>
                  <a:gd name="T2" fmla="*/ 44 w 234"/>
                  <a:gd name="T3" fmla="*/ 227 h 227"/>
                  <a:gd name="T4" fmla="*/ 17 w 234"/>
                  <a:gd name="T5" fmla="*/ 225 h 227"/>
                  <a:gd name="T6" fmla="*/ 8 w 234"/>
                  <a:gd name="T7" fmla="*/ 217 h 227"/>
                  <a:gd name="T8" fmla="*/ 44 w 234"/>
                  <a:gd name="T9" fmla="*/ 81 h 227"/>
                  <a:gd name="T10" fmla="*/ 102 w 234"/>
                  <a:gd name="T11" fmla="*/ 23 h 227"/>
                  <a:gd name="T12" fmla="*/ 156 w 234"/>
                  <a:gd name="T13" fmla="*/ 0 h 227"/>
                  <a:gd name="T14" fmla="*/ 211 w 234"/>
                  <a:gd name="T15" fmla="*/ 23 h 227"/>
                  <a:gd name="T16" fmla="*/ 234 w 234"/>
                  <a:gd name="T17" fmla="*/ 78 h 227"/>
                  <a:gd name="T18" fmla="*/ 211 w 234"/>
                  <a:gd name="T19" fmla="*/ 132 h 227"/>
                  <a:gd name="T20" fmla="*/ 153 w 234"/>
                  <a:gd name="T21" fmla="*/ 190 h 227"/>
                  <a:gd name="T22" fmla="*/ 44 w 234"/>
                  <a:gd name="T23" fmla="*/ 227 h 227"/>
                  <a:gd name="T24" fmla="*/ 28 w 234"/>
                  <a:gd name="T25" fmla="*/ 206 h 227"/>
                  <a:gd name="T26" fmla="*/ 44 w 234"/>
                  <a:gd name="T27" fmla="*/ 207 h 227"/>
                  <a:gd name="T28" fmla="*/ 139 w 234"/>
                  <a:gd name="T29" fmla="*/ 176 h 227"/>
                  <a:gd name="T30" fmla="*/ 197 w 234"/>
                  <a:gd name="T31" fmla="*/ 118 h 227"/>
                  <a:gd name="T32" fmla="*/ 214 w 234"/>
                  <a:gd name="T33" fmla="*/ 78 h 227"/>
                  <a:gd name="T34" fmla="*/ 197 w 234"/>
                  <a:gd name="T35" fmla="*/ 37 h 227"/>
                  <a:gd name="T36" fmla="*/ 156 w 234"/>
                  <a:gd name="T37" fmla="*/ 20 h 227"/>
                  <a:gd name="T38" fmla="*/ 116 w 234"/>
                  <a:gd name="T39" fmla="*/ 37 h 227"/>
                  <a:gd name="T40" fmla="*/ 58 w 234"/>
                  <a:gd name="T41" fmla="*/ 95 h 227"/>
                  <a:gd name="T42" fmla="*/ 28 w 234"/>
                  <a:gd name="T43" fmla="*/ 20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4" h="227">
                    <a:moveTo>
                      <a:pt x="44" y="227"/>
                    </a:moveTo>
                    <a:cubicBezTo>
                      <a:pt x="44" y="227"/>
                      <a:pt x="44" y="227"/>
                      <a:pt x="44" y="227"/>
                    </a:cubicBezTo>
                    <a:cubicBezTo>
                      <a:pt x="28" y="227"/>
                      <a:pt x="17" y="226"/>
                      <a:pt x="17" y="225"/>
                    </a:cubicBezTo>
                    <a:cubicBezTo>
                      <a:pt x="12" y="225"/>
                      <a:pt x="9" y="221"/>
                      <a:pt x="8" y="217"/>
                    </a:cubicBezTo>
                    <a:cubicBezTo>
                      <a:pt x="8" y="213"/>
                      <a:pt x="0" y="125"/>
                      <a:pt x="44" y="81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116" y="8"/>
                      <a:pt x="136" y="0"/>
                      <a:pt x="156" y="0"/>
                    </a:cubicBezTo>
                    <a:cubicBezTo>
                      <a:pt x="177" y="0"/>
                      <a:pt x="196" y="8"/>
                      <a:pt x="211" y="23"/>
                    </a:cubicBezTo>
                    <a:cubicBezTo>
                      <a:pt x="226" y="38"/>
                      <a:pt x="234" y="57"/>
                      <a:pt x="234" y="78"/>
                    </a:cubicBezTo>
                    <a:cubicBezTo>
                      <a:pt x="234" y="98"/>
                      <a:pt x="226" y="117"/>
                      <a:pt x="211" y="132"/>
                    </a:cubicBezTo>
                    <a:cubicBezTo>
                      <a:pt x="153" y="190"/>
                      <a:pt x="153" y="190"/>
                      <a:pt x="153" y="190"/>
                    </a:cubicBezTo>
                    <a:cubicBezTo>
                      <a:pt x="122" y="221"/>
                      <a:pt x="77" y="227"/>
                      <a:pt x="44" y="227"/>
                    </a:cubicBezTo>
                    <a:moveTo>
                      <a:pt x="28" y="206"/>
                    </a:moveTo>
                    <a:cubicBezTo>
                      <a:pt x="32" y="207"/>
                      <a:pt x="38" y="207"/>
                      <a:pt x="44" y="207"/>
                    </a:cubicBezTo>
                    <a:cubicBezTo>
                      <a:pt x="68" y="207"/>
                      <a:pt x="112" y="203"/>
                      <a:pt x="139" y="176"/>
                    </a:cubicBezTo>
                    <a:cubicBezTo>
                      <a:pt x="197" y="118"/>
                      <a:pt x="197" y="118"/>
                      <a:pt x="197" y="118"/>
                    </a:cubicBezTo>
                    <a:cubicBezTo>
                      <a:pt x="208" y="107"/>
                      <a:pt x="214" y="93"/>
                      <a:pt x="214" y="78"/>
                    </a:cubicBezTo>
                    <a:cubicBezTo>
                      <a:pt x="214" y="62"/>
                      <a:pt x="208" y="48"/>
                      <a:pt x="197" y="37"/>
                    </a:cubicBezTo>
                    <a:cubicBezTo>
                      <a:pt x="186" y="26"/>
                      <a:pt x="172" y="20"/>
                      <a:pt x="156" y="20"/>
                    </a:cubicBezTo>
                    <a:cubicBezTo>
                      <a:pt x="141" y="20"/>
                      <a:pt x="127" y="26"/>
                      <a:pt x="116" y="37"/>
                    </a:cubicBezTo>
                    <a:cubicBezTo>
                      <a:pt x="58" y="95"/>
                      <a:pt x="58" y="95"/>
                      <a:pt x="58" y="95"/>
                    </a:cubicBezTo>
                    <a:cubicBezTo>
                      <a:pt x="28" y="126"/>
                      <a:pt x="27" y="185"/>
                      <a:pt x="28" y="20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5" name="组合 164"/>
            <p:cNvGrpSpPr/>
            <p:nvPr/>
          </p:nvGrpSpPr>
          <p:grpSpPr>
            <a:xfrm>
              <a:off x="8592754" y="764586"/>
              <a:ext cx="677996" cy="677996"/>
              <a:chOff x="8592754" y="764586"/>
              <a:chExt cx="677996" cy="677996"/>
            </a:xfrm>
          </p:grpSpPr>
          <p:sp>
            <p:nvSpPr>
              <p:cNvPr id="145" name="Freeform 152"/>
              <p:cNvSpPr>
                <a:spLocks noEditPoints="1"/>
              </p:cNvSpPr>
              <p:nvPr/>
            </p:nvSpPr>
            <p:spPr bwMode="auto">
              <a:xfrm>
                <a:off x="8592754" y="764586"/>
                <a:ext cx="677996" cy="677996"/>
              </a:xfrm>
              <a:custGeom>
                <a:avLst/>
                <a:gdLst>
                  <a:gd name="T0" fmla="*/ 208 w 417"/>
                  <a:gd name="T1" fmla="*/ 417 h 417"/>
                  <a:gd name="T2" fmla="*/ 208 w 417"/>
                  <a:gd name="T3" fmla="*/ 407 h 417"/>
                  <a:gd name="T4" fmla="*/ 208 w 417"/>
                  <a:gd name="T5" fmla="*/ 417 h 417"/>
                  <a:gd name="T6" fmla="*/ 0 w 417"/>
                  <a:gd name="T7" fmla="*/ 208 h 417"/>
                  <a:gd name="T8" fmla="*/ 208 w 417"/>
                  <a:gd name="T9" fmla="*/ 0 h 417"/>
                  <a:gd name="T10" fmla="*/ 417 w 417"/>
                  <a:gd name="T11" fmla="*/ 208 h 417"/>
                  <a:gd name="T12" fmla="*/ 208 w 417"/>
                  <a:gd name="T13" fmla="*/ 417 h 417"/>
                  <a:gd name="T14" fmla="*/ 208 w 417"/>
                  <a:gd name="T15" fmla="*/ 20 h 417"/>
                  <a:gd name="T16" fmla="*/ 20 w 417"/>
                  <a:gd name="T17" fmla="*/ 208 h 417"/>
                  <a:gd name="T18" fmla="*/ 208 w 417"/>
                  <a:gd name="T19" fmla="*/ 397 h 417"/>
                  <a:gd name="T20" fmla="*/ 208 w 417"/>
                  <a:gd name="T21" fmla="*/ 397 h 417"/>
                  <a:gd name="T22" fmla="*/ 397 w 417"/>
                  <a:gd name="T23" fmla="*/ 208 h 417"/>
                  <a:gd name="T24" fmla="*/ 208 w 417"/>
                  <a:gd name="T25" fmla="*/ 2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7" h="417">
                    <a:moveTo>
                      <a:pt x="208" y="417"/>
                    </a:moveTo>
                    <a:cubicBezTo>
                      <a:pt x="208" y="407"/>
                      <a:pt x="208" y="407"/>
                      <a:pt x="208" y="407"/>
                    </a:cubicBezTo>
                    <a:cubicBezTo>
                      <a:pt x="208" y="417"/>
                      <a:pt x="208" y="417"/>
                      <a:pt x="208" y="417"/>
                    </a:cubicBezTo>
                    <a:cubicBezTo>
                      <a:pt x="94" y="417"/>
                      <a:pt x="0" y="323"/>
                      <a:pt x="0" y="208"/>
                    </a:cubicBezTo>
                    <a:cubicBezTo>
                      <a:pt x="0" y="94"/>
                      <a:pt x="94" y="0"/>
                      <a:pt x="208" y="0"/>
                    </a:cubicBezTo>
                    <a:cubicBezTo>
                      <a:pt x="323" y="0"/>
                      <a:pt x="417" y="94"/>
                      <a:pt x="417" y="208"/>
                    </a:cubicBezTo>
                    <a:cubicBezTo>
                      <a:pt x="417" y="323"/>
                      <a:pt x="323" y="417"/>
                      <a:pt x="208" y="417"/>
                    </a:cubicBezTo>
                    <a:moveTo>
                      <a:pt x="208" y="20"/>
                    </a:moveTo>
                    <a:cubicBezTo>
                      <a:pt x="105" y="20"/>
                      <a:pt x="20" y="105"/>
                      <a:pt x="20" y="208"/>
                    </a:cubicBezTo>
                    <a:cubicBezTo>
                      <a:pt x="20" y="312"/>
                      <a:pt x="105" y="397"/>
                      <a:pt x="208" y="397"/>
                    </a:cubicBezTo>
                    <a:cubicBezTo>
                      <a:pt x="208" y="397"/>
                      <a:pt x="208" y="397"/>
                      <a:pt x="208" y="397"/>
                    </a:cubicBezTo>
                    <a:cubicBezTo>
                      <a:pt x="312" y="397"/>
                      <a:pt x="397" y="312"/>
                      <a:pt x="397" y="208"/>
                    </a:cubicBezTo>
                    <a:cubicBezTo>
                      <a:pt x="397" y="105"/>
                      <a:pt x="312" y="20"/>
                      <a:pt x="208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53"/>
              <p:cNvSpPr>
                <a:spLocks/>
              </p:cNvSpPr>
              <p:nvPr/>
            </p:nvSpPr>
            <p:spPr bwMode="auto">
              <a:xfrm>
                <a:off x="8819606" y="909413"/>
                <a:ext cx="223008" cy="388342"/>
              </a:xfrm>
              <a:custGeom>
                <a:avLst/>
                <a:gdLst>
                  <a:gd name="T0" fmla="*/ 68 w 137"/>
                  <a:gd name="T1" fmla="*/ 239 h 239"/>
                  <a:gd name="T2" fmla="*/ 0 w 137"/>
                  <a:gd name="T3" fmla="*/ 174 h 239"/>
                  <a:gd name="T4" fmla="*/ 10 w 137"/>
                  <a:gd name="T5" fmla="*/ 164 h 239"/>
                  <a:gd name="T6" fmla="*/ 20 w 137"/>
                  <a:gd name="T7" fmla="*/ 174 h 239"/>
                  <a:gd name="T8" fmla="*/ 68 w 137"/>
                  <a:gd name="T9" fmla="*/ 219 h 239"/>
                  <a:gd name="T10" fmla="*/ 117 w 137"/>
                  <a:gd name="T11" fmla="*/ 174 h 239"/>
                  <a:gd name="T12" fmla="*/ 68 w 137"/>
                  <a:gd name="T13" fmla="*/ 129 h 239"/>
                  <a:gd name="T14" fmla="*/ 0 w 137"/>
                  <a:gd name="T15" fmla="*/ 65 h 239"/>
                  <a:gd name="T16" fmla="*/ 68 w 137"/>
                  <a:gd name="T17" fmla="*/ 0 h 239"/>
                  <a:gd name="T18" fmla="*/ 121 w 137"/>
                  <a:gd name="T19" fmla="*/ 23 h 239"/>
                  <a:gd name="T20" fmla="*/ 120 w 137"/>
                  <a:gd name="T21" fmla="*/ 37 h 239"/>
                  <a:gd name="T22" fmla="*/ 106 w 137"/>
                  <a:gd name="T23" fmla="*/ 37 h 239"/>
                  <a:gd name="T24" fmla="*/ 68 w 137"/>
                  <a:gd name="T25" fmla="*/ 20 h 239"/>
                  <a:gd name="T26" fmla="*/ 20 w 137"/>
                  <a:gd name="T27" fmla="*/ 65 h 239"/>
                  <a:gd name="T28" fmla="*/ 68 w 137"/>
                  <a:gd name="T29" fmla="*/ 109 h 239"/>
                  <a:gd name="T30" fmla="*/ 137 w 137"/>
                  <a:gd name="T31" fmla="*/ 174 h 239"/>
                  <a:gd name="T32" fmla="*/ 68 w 137"/>
                  <a:gd name="T33" fmla="*/ 23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239">
                    <a:moveTo>
                      <a:pt x="68" y="239"/>
                    </a:moveTo>
                    <a:cubicBezTo>
                      <a:pt x="31" y="239"/>
                      <a:pt x="0" y="210"/>
                      <a:pt x="0" y="174"/>
                    </a:cubicBezTo>
                    <a:cubicBezTo>
                      <a:pt x="0" y="168"/>
                      <a:pt x="4" y="164"/>
                      <a:pt x="10" y="164"/>
                    </a:cubicBezTo>
                    <a:cubicBezTo>
                      <a:pt x="15" y="164"/>
                      <a:pt x="20" y="168"/>
                      <a:pt x="20" y="174"/>
                    </a:cubicBezTo>
                    <a:cubicBezTo>
                      <a:pt x="20" y="199"/>
                      <a:pt x="42" y="219"/>
                      <a:pt x="68" y="219"/>
                    </a:cubicBezTo>
                    <a:cubicBezTo>
                      <a:pt x="95" y="219"/>
                      <a:pt x="117" y="199"/>
                      <a:pt x="117" y="174"/>
                    </a:cubicBezTo>
                    <a:cubicBezTo>
                      <a:pt x="117" y="149"/>
                      <a:pt x="95" y="129"/>
                      <a:pt x="68" y="129"/>
                    </a:cubicBezTo>
                    <a:cubicBezTo>
                      <a:pt x="31" y="129"/>
                      <a:pt x="0" y="100"/>
                      <a:pt x="0" y="65"/>
                    </a:cubicBezTo>
                    <a:cubicBezTo>
                      <a:pt x="0" y="29"/>
                      <a:pt x="31" y="0"/>
                      <a:pt x="68" y="0"/>
                    </a:cubicBezTo>
                    <a:cubicBezTo>
                      <a:pt x="89" y="0"/>
                      <a:pt x="108" y="9"/>
                      <a:pt x="121" y="23"/>
                    </a:cubicBezTo>
                    <a:cubicBezTo>
                      <a:pt x="125" y="27"/>
                      <a:pt x="124" y="34"/>
                      <a:pt x="120" y="37"/>
                    </a:cubicBezTo>
                    <a:cubicBezTo>
                      <a:pt x="116" y="41"/>
                      <a:pt x="110" y="41"/>
                      <a:pt x="106" y="37"/>
                    </a:cubicBezTo>
                    <a:cubicBezTo>
                      <a:pt x="97" y="26"/>
                      <a:pt x="83" y="20"/>
                      <a:pt x="68" y="20"/>
                    </a:cubicBezTo>
                    <a:cubicBezTo>
                      <a:pt x="42" y="20"/>
                      <a:pt x="20" y="40"/>
                      <a:pt x="20" y="65"/>
                    </a:cubicBezTo>
                    <a:cubicBezTo>
                      <a:pt x="20" y="89"/>
                      <a:pt x="42" y="109"/>
                      <a:pt x="68" y="109"/>
                    </a:cubicBezTo>
                    <a:cubicBezTo>
                      <a:pt x="106" y="109"/>
                      <a:pt x="137" y="138"/>
                      <a:pt x="137" y="174"/>
                    </a:cubicBezTo>
                    <a:cubicBezTo>
                      <a:pt x="137" y="210"/>
                      <a:pt x="106" y="239"/>
                      <a:pt x="68" y="23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54"/>
              <p:cNvSpPr>
                <a:spLocks/>
              </p:cNvSpPr>
              <p:nvPr/>
            </p:nvSpPr>
            <p:spPr bwMode="auto">
              <a:xfrm>
                <a:off x="8913167" y="860710"/>
                <a:ext cx="32042" cy="485748"/>
              </a:xfrm>
              <a:custGeom>
                <a:avLst/>
                <a:gdLst>
                  <a:gd name="T0" fmla="*/ 10 w 20"/>
                  <a:gd name="T1" fmla="*/ 299 h 299"/>
                  <a:gd name="T2" fmla="*/ 0 w 20"/>
                  <a:gd name="T3" fmla="*/ 289 h 299"/>
                  <a:gd name="T4" fmla="*/ 0 w 20"/>
                  <a:gd name="T5" fmla="*/ 10 h 299"/>
                  <a:gd name="T6" fmla="*/ 10 w 20"/>
                  <a:gd name="T7" fmla="*/ 0 h 299"/>
                  <a:gd name="T8" fmla="*/ 20 w 20"/>
                  <a:gd name="T9" fmla="*/ 10 h 299"/>
                  <a:gd name="T10" fmla="*/ 20 w 20"/>
                  <a:gd name="T11" fmla="*/ 289 h 299"/>
                  <a:gd name="T12" fmla="*/ 10 w 20"/>
                  <a:gd name="T13" fmla="*/ 299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99">
                    <a:moveTo>
                      <a:pt x="10" y="299"/>
                    </a:moveTo>
                    <a:cubicBezTo>
                      <a:pt x="4" y="299"/>
                      <a:pt x="0" y="294"/>
                      <a:pt x="0" y="28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5" y="0"/>
                      <a:pt x="20" y="5"/>
                      <a:pt x="20" y="10"/>
                    </a:cubicBezTo>
                    <a:cubicBezTo>
                      <a:pt x="20" y="289"/>
                      <a:pt x="20" y="289"/>
                      <a:pt x="20" y="289"/>
                    </a:cubicBezTo>
                    <a:cubicBezTo>
                      <a:pt x="20" y="294"/>
                      <a:pt x="15" y="299"/>
                      <a:pt x="10" y="29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8" name="组合 167"/>
            <p:cNvGrpSpPr/>
            <p:nvPr/>
          </p:nvGrpSpPr>
          <p:grpSpPr>
            <a:xfrm>
              <a:off x="8587627" y="3887981"/>
              <a:ext cx="688249" cy="690813"/>
              <a:chOff x="8587627" y="3887981"/>
              <a:chExt cx="688249" cy="690813"/>
            </a:xfrm>
          </p:grpSpPr>
          <p:sp>
            <p:nvSpPr>
              <p:cNvPr id="148" name="Freeform 155"/>
              <p:cNvSpPr>
                <a:spLocks/>
              </p:cNvSpPr>
              <p:nvPr/>
            </p:nvSpPr>
            <p:spPr bwMode="auto">
              <a:xfrm>
                <a:off x="8758087" y="4104581"/>
                <a:ext cx="344766" cy="260177"/>
              </a:xfrm>
              <a:custGeom>
                <a:avLst/>
                <a:gdLst>
                  <a:gd name="T0" fmla="*/ 66 w 212"/>
                  <a:gd name="T1" fmla="*/ 160 h 160"/>
                  <a:gd name="T2" fmla="*/ 4 w 212"/>
                  <a:gd name="T3" fmla="*/ 98 h 160"/>
                  <a:gd name="T4" fmla="*/ 4 w 212"/>
                  <a:gd name="T5" fmla="*/ 84 h 160"/>
                  <a:gd name="T6" fmla="*/ 19 w 212"/>
                  <a:gd name="T7" fmla="*/ 84 h 160"/>
                  <a:gd name="T8" fmla="*/ 66 w 212"/>
                  <a:gd name="T9" fmla="*/ 132 h 160"/>
                  <a:gd name="T10" fmla="*/ 194 w 212"/>
                  <a:gd name="T11" fmla="*/ 4 h 160"/>
                  <a:gd name="T12" fmla="*/ 209 w 212"/>
                  <a:gd name="T13" fmla="*/ 4 h 160"/>
                  <a:gd name="T14" fmla="*/ 209 w 212"/>
                  <a:gd name="T15" fmla="*/ 18 h 160"/>
                  <a:gd name="T16" fmla="*/ 66 w 212"/>
                  <a:gd name="T17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2" h="160">
                    <a:moveTo>
                      <a:pt x="66" y="160"/>
                    </a:moveTo>
                    <a:cubicBezTo>
                      <a:pt x="4" y="98"/>
                      <a:pt x="4" y="98"/>
                      <a:pt x="4" y="98"/>
                    </a:cubicBezTo>
                    <a:cubicBezTo>
                      <a:pt x="0" y="94"/>
                      <a:pt x="0" y="88"/>
                      <a:pt x="4" y="84"/>
                    </a:cubicBezTo>
                    <a:cubicBezTo>
                      <a:pt x="8" y="80"/>
                      <a:pt x="15" y="80"/>
                      <a:pt x="19" y="84"/>
                    </a:cubicBezTo>
                    <a:cubicBezTo>
                      <a:pt x="66" y="132"/>
                      <a:pt x="66" y="132"/>
                      <a:pt x="66" y="132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8" y="0"/>
                      <a:pt x="205" y="0"/>
                      <a:pt x="209" y="4"/>
                    </a:cubicBezTo>
                    <a:cubicBezTo>
                      <a:pt x="212" y="8"/>
                      <a:pt x="212" y="14"/>
                      <a:pt x="209" y="18"/>
                    </a:cubicBezTo>
                    <a:lnTo>
                      <a:pt x="66" y="1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56"/>
              <p:cNvSpPr>
                <a:spLocks noEditPoints="1"/>
              </p:cNvSpPr>
              <p:nvPr/>
            </p:nvSpPr>
            <p:spPr bwMode="auto">
              <a:xfrm>
                <a:off x="8587627" y="3887981"/>
                <a:ext cx="688249" cy="690813"/>
              </a:xfrm>
              <a:custGeom>
                <a:avLst/>
                <a:gdLst>
                  <a:gd name="T0" fmla="*/ 211 w 423"/>
                  <a:gd name="T1" fmla="*/ 424 h 424"/>
                  <a:gd name="T2" fmla="*/ 211 w 423"/>
                  <a:gd name="T3" fmla="*/ 414 h 424"/>
                  <a:gd name="T4" fmla="*/ 211 w 423"/>
                  <a:gd name="T5" fmla="*/ 424 h 424"/>
                  <a:gd name="T6" fmla="*/ 0 w 423"/>
                  <a:gd name="T7" fmla="*/ 212 h 424"/>
                  <a:gd name="T8" fmla="*/ 211 w 423"/>
                  <a:gd name="T9" fmla="*/ 0 h 424"/>
                  <a:gd name="T10" fmla="*/ 423 w 423"/>
                  <a:gd name="T11" fmla="*/ 212 h 424"/>
                  <a:gd name="T12" fmla="*/ 211 w 423"/>
                  <a:gd name="T13" fmla="*/ 424 h 424"/>
                  <a:gd name="T14" fmla="*/ 211 w 423"/>
                  <a:gd name="T15" fmla="*/ 20 h 424"/>
                  <a:gd name="T16" fmla="*/ 20 w 423"/>
                  <a:gd name="T17" fmla="*/ 212 h 424"/>
                  <a:gd name="T18" fmla="*/ 211 w 423"/>
                  <a:gd name="T19" fmla="*/ 404 h 424"/>
                  <a:gd name="T20" fmla="*/ 211 w 423"/>
                  <a:gd name="T21" fmla="*/ 404 h 424"/>
                  <a:gd name="T22" fmla="*/ 403 w 423"/>
                  <a:gd name="T23" fmla="*/ 212 h 424"/>
                  <a:gd name="T24" fmla="*/ 211 w 423"/>
                  <a:gd name="T25" fmla="*/ 20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3" h="424">
                    <a:moveTo>
                      <a:pt x="211" y="424"/>
                    </a:moveTo>
                    <a:cubicBezTo>
                      <a:pt x="211" y="414"/>
                      <a:pt x="211" y="414"/>
                      <a:pt x="211" y="414"/>
                    </a:cubicBezTo>
                    <a:cubicBezTo>
                      <a:pt x="211" y="424"/>
                      <a:pt x="211" y="424"/>
                      <a:pt x="211" y="424"/>
                    </a:cubicBezTo>
                    <a:cubicBezTo>
                      <a:pt x="95" y="424"/>
                      <a:pt x="0" y="329"/>
                      <a:pt x="0" y="212"/>
                    </a:cubicBezTo>
                    <a:cubicBezTo>
                      <a:pt x="0" y="95"/>
                      <a:pt x="95" y="0"/>
                      <a:pt x="211" y="0"/>
                    </a:cubicBezTo>
                    <a:cubicBezTo>
                      <a:pt x="328" y="0"/>
                      <a:pt x="423" y="95"/>
                      <a:pt x="423" y="212"/>
                    </a:cubicBezTo>
                    <a:cubicBezTo>
                      <a:pt x="423" y="329"/>
                      <a:pt x="328" y="424"/>
                      <a:pt x="211" y="424"/>
                    </a:cubicBezTo>
                    <a:moveTo>
                      <a:pt x="211" y="20"/>
                    </a:moveTo>
                    <a:cubicBezTo>
                      <a:pt x="106" y="20"/>
                      <a:pt x="20" y="106"/>
                      <a:pt x="20" y="212"/>
                    </a:cubicBezTo>
                    <a:cubicBezTo>
                      <a:pt x="20" y="318"/>
                      <a:pt x="106" y="404"/>
                      <a:pt x="211" y="404"/>
                    </a:cubicBezTo>
                    <a:cubicBezTo>
                      <a:pt x="211" y="404"/>
                      <a:pt x="211" y="404"/>
                      <a:pt x="211" y="404"/>
                    </a:cubicBezTo>
                    <a:cubicBezTo>
                      <a:pt x="317" y="404"/>
                      <a:pt x="403" y="318"/>
                      <a:pt x="403" y="212"/>
                    </a:cubicBezTo>
                    <a:cubicBezTo>
                      <a:pt x="403" y="106"/>
                      <a:pt x="317" y="20"/>
                      <a:pt x="211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6" name="组合 165"/>
            <p:cNvGrpSpPr/>
            <p:nvPr/>
          </p:nvGrpSpPr>
          <p:grpSpPr>
            <a:xfrm>
              <a:off x="8641456" y="1783502"/>
              <a:ext cx="580590" cy="643392"/>
              <a:chOff x="8641456" y="1783502"/>
              <a:chExt cx="580590" cy="643392"/>
            </a:xfrm>
          </p:grpSpPr>
          <p:sp>
            <p:nvSpPr>
              <p:cNvPr id="150" name="Freeform 157"/>
              <p:cNvSpPr>
                <a:spLocks noEditPoints="1"/>
              </p:cNvSpPr>
              <p:nvPr/>
            </p:nvSpPr>
            <p:spPr bwMode="auto">
              <a:xfrm>
                <a:off x="8641456" y="1783502"/>
                <a:ext cx="580590" cy="411412"/>
              </a:xfrm>
              <a:custGeom>
                <a:avLst/>
                <a:gdLst>
                  <a:gd name="T0" fmla="*/ 338 w 357"/>
                  <a:gd name="T1" fmla="*/ 253 h 253"/>
                  <a:gd name="T2" fmla="*/ 19 w 357"/>
                  <a:gd name="T3" fmla="*/ 253 h 253"/>
                  <a:gd name="T4" fmla="*/ 0 w 357"/>
                  <a:gd name="T5" fmla="*/ 234 h 253"/>
                  <a:gd name="T6" fmla="*/ 0 w 357"/>
                  <a:gd name="T7" fmla="*/ 19 h 253"/>
                  <a:gd name="T8" fmla="*/ 19 w 357"/>
                  <a:gd name="T9" fmla="*/ 0 h 253"/>
                  <a:gd name="T10" fmla="*/ 338 w 357"/>
                  <a:gd name="T11" fmla="*/ 0 h 253"/>
                  <a:gd name="T12" fmla="*/ 357 w 357"/>
                  <a:gd name="T13" fmla="*/ 19 h 253"/>
                  <a:gd name="T14" fmla="*/ 357 w 357"/>
                  <a:gd name="T15" fmla="*/ 234 h 253"/>
                  <a:gd name="T16" fmla="*/ 338 w 357"/>
                  <a:gd name="T17" fmla="*/ 253 h 253"/>
                  <a:gd name="T18" fmla="*/ 20 w 357"/>
                  <a:gd name="T19" fmla="*/ 233 h 253"/>
                  <a:gd name="T20" fmla="*/ 337 w 357"/>
                  <a:gd name="T21" fmla="*/ 233 h 253"/>
                  <a:gd name="T22" fmla="*/ 337 w 357"/>
                  <a:gd name="T23" fmla="*/ 20 h 253"/>
                  <a:gd name="T24" fmla="*/ 20 w 357"/>
                  <a:gd name="T25" fmla="*/ 20 h 253"/>
                  <a:gd name="T26" fmla="*/ 20 w 357"/>
                  <a:gd name="T27" fmla="*/ 233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7" h="253">
                    <a:moveTo>
                      <a:pt x="338" y="253"/>
                    </a:moveTo>
                    <a:cubicBezTo>
                      <a:pt x="19" y="253"/>
                      <a:pt x="19" y="253"/>
                      <a:pt x="19" y="253"/>
                    </a:cubicBezTo>
                    <a:cubicBezTo>
                      <a:pt x="8" y="253"/>
                      <a:pt x="0" y="245"/>
                      <a:pt x="0" y="234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9"/>
                      <a:pt x="8" y="0"/>
                      <a:pt x="19" y="0"/>
                    </a:cubicBezTo>
                    <a:cubicBezTo>
                      <a:pt x="338" y="0"/>
                      <a:pt x="338" y="0"/>
                      <a:pt x="338" y="0"/>
                    </a:cubicBezTo>
                    <a:cubicBezTo>
                      <a:pt x="349" y="0"/>
                      <a:pt x="357" y="9"/>
                      <a:pt x="357" y="19"/>
                    </a:cubicBezTo>
                    <a:cubicBezTo>
                      <a:pt x="357" y="234"/>
                      <a:pt x="357" y="234"/>
                      <a:pt x="357" y="234"/>
                    </a:cubicBezTo>
                    <a:cubicBezTo>
                      <a:pt x="357" y="245"/>
                      <a:pt x="349" y="253"/>
                      <a:pt x="338" y="253"/>
                    </a:cubicBezTo>
                    <a:moveTo>
                      <a:pt x="20" y="233"/>
                    </a:moveTo>
                    <a:cubicBezTo>
                      <a:pt x="337" y="233"/>
                      <a:pt x="337" y="233"/>
                      <a:pt x="337" y="233"/>
                    </a:cubicBezTo>
                    <a:cubicBezTo>
                      <a:pt x="337" y="20"/>
                      <a:pt x="337" y="20"/>
                      <a:pt x="337" y="20"/>
                    </a:cubicBezTo>
                    <a:cubicBezTo>
                      <a:pt x="20" y="20"/>
                      <a:pt x="20" y="20"/>
                      <a:pt x="20" y="20"/>
                    </a:cubicBezTo>
                    <a:lnTo>
                      <a:pt x="20" y="2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58"/>
              <p:cNvSpPr>
                <a:spLocks/>
              </p:cNvSpPr>
              <p:nvPr/>
            </p:nvSpPr>
            <p:spPr bwMode="auto">
              <a:xfrm>
                <a:off x="8823452" y="2235926"/>
                <a:ext cx="216600" cy="32042"/>
              </a:xfrm>
              <a:custGeom>
                <a:avLst/>
                <a:gdLst>
                  <a:gd name="T0" fmla="*/ 123 w 133"/>
                  <a:gd name="T1" fmla="*/ 20 h 20"/>
                  <a:gd name="T2" fmla="*/ 10 w 133"/>
                  <a:gd name="T3" fmla="*/ 20 h 20"/>
                  <a:gd name="T4" fmla="*/ 0 w 133"/>
                  <a:gd name="T5" fmla="*/ 10 h 20"/>
                  <a:gd name="T6" fmla="*/ 10 w 133"/>
                  <a:gd name="T7" fmla="*/ 0 h 20"/>
                  <a:gd name="T8" fmla="*/ 123 w 133"/>
                  <a:gd name="T9" fmla="*/ 0 h 20"/>
                  <a:gd name="T10" fmla="*/ 133 w 133"/>
                  <a:gd name="T11" fmla="*/ 10 h 20"/>
                  <a:gd name="T12" fmla="*/ 123 w 133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20">
                    <a:moveTo>
                      <a:pt x="123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4" y="20"/>
                      <a:pt x="0" y="15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29" y="0"/>
                      <a:pt x="133" y="4"/>
                      <a:pt x="133" y="10"/>
                    </a:cubicBezTo>
                    <a:cubicBezTo>
                      <a:pt x="133" y="15"/>
                      <a:pt x="129" y="20"/>
                      <a:pt x="123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59"/>
              <p:cNvSpPr>
                <a:spLocks/>
              </p:cNvSpPr>
              <p:nvPr/>
            </p:nvSpPr>
            <p:spPr bwMode="auto">
              <a:xfrm>
                <a:off x="8910604" y="2298728"/>
                <a:ext cx="33323" cy="128166"/>
              </a:xfrm>
              <a:custGeom>
                <a:avLst/>
                <a:gdLst>
                  <a:gd name="T0" fmla="*/ 10 w 20"/>
                  <a:gd name="T1" fmla="*/ 78 h 78"/>
                  <a:gd name="T2" fmla="*/ 0 w 20"/>
                  <a:gd name="T3" fmla="*/ 68 h 78"/>
                  <a:gd name="T4" fmla="*/ 0 w 20"/>
                  <a:gd name="T5" fmla="*/ 10 h 78"/>
                  <a:gd name="T6" fmla="*/ 10 w 20"/>
                  <a:gd name="T7" fmla="*/ 0 h 78"/>
                  <a:gd name="T8" fmla="*/ 20 w 20"/>
                  <a:gd name="T9" fmla="*/ 10 h 78"/>
                  <a:gd name="T10" fmla="*/ 20 w 20"/>
                  <a:gd name="T11" fmla="*/ 68 h 78"/>
                  <a:gd name="T12" fmla="*/ 10 w 20"/>
                  <a:gd name="T13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78">
                    <a:moveTo>
                      <a:pt x="10" y="78"/>
                    </a:moveTo>
                    <a:cubicBezTo>
                      <a:pt x="5" y="78"/>
                      <a:pt x="0" y="74"/>
                      <a:pt x="0" y="6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16" y="0"/>
                      <a:pt x="20" y="5"/>
                      <a:pt x="20" y="10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74"/>
                      <a:pt x="16" y="78"/>
                      <a:pt x="10" y="7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60"/>
              <p:cNvSpPr>
                <a:spLocks/>
              </p:cNvSpPr>
              <p:nvPr/>
            </p:nvSpPr>
            <p:spPr bwMode="auto">
              <a:xfrm>
                <a:off x="8641456" y="2393570"/>
                <a:ext cx="580590" cy="33323"/>
              </a:xfrm>
              <a:custGeom>
                <a:avLst/>
                <a:gdLst>
                  <a:gd name="T0" fmla="*/ 347 w 357"/>
                  <a:gd name="T1" fmla="*/ 20 h 20"/>
                  <a:gd name="T2" fmla="*/ 10 w 357"/>
                  <a:gd name="T3" fmla="*/ 20 h 20"/>
                  <a:gd name="T4" fmla="*/ 0 w 357"/>
                  <a:gd name="T5" fmla="*/ 10 h 20"/>
                  <a:gd name="T6" fmla="*/ 10 w 357"/>
                  <a:gd name="T7" fmla="*/ 0 h 20"/>
                  <a:gd name="T8" fmla="*/ 347 w 357"/>
                  <a:gd name="T9" fmla="*/ 0 h 20"/>
                  <a:gd name="T10" fmla="*/ 357 w 357"/>
                  <a:gd name="T11" fmla="*/ 10 h 20"/>
                  <a:gd name="T12" fmla="*/ 347 w 357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7" h="20">
                    <a:moveTo>
                      <a:pt x="347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4" y="20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347" y="0"/>
                      <a:pt x="347" y="0"/>
                      <a:pt x="347" y="0"/>
                    </a:cubicBezTo>
                    <a:cubicBezTo>
                      <a:pt x="353" y="0"/>
                      <a:pt x="357" y="5"/>
                      <a:pt x="357" y="10"/>
                    </a:cubicBezTo>
                    <a:cubicBezTo>
                      <a:pt x="357" y="16"/>
                      <a:pt x="353" y="20"/>
                      <a:pt x="347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7" name="组合 166"/>
            <p:cNvGrpSpPr/>
            <p:nvPr/>
          </p:nvGrpSpPr>
          <p:grpSpPr>
            <a:xfrm>
              <a:off x="8594035" y="2754997"/>
              <a:ext cx="674151" cy="675433"/>
              <a:chOff x="8594035" y="2754997"/>
              <a:chExt cx="674151" cy="675433"/>
            </a:xfrm>
          </p:grpSpPr>
          <p:sp>
            <p:nvSpPr>
              <p:cNvPr id="154" name="Freeform 161"/>
              <p:cNvSpPr>
                <a:spLocks/>
              </p:cNvSpPr>
              <p:nvPr/>
            </p:nvSpPr>
            <p:spPr bwMode="auto">
              <a:xfrm>
                <a:off x="8783720" y="2945964"/>
                <a:ext cx="294781" cy="292218"/>
              </a:xfrm>
              <a:custGeom>
                <a:avLst/>
                <a:gdLst>
                  <a:gd name="T0" fmla="*/ 170 w 181"/>
                  <a:gd name="T1" fmla="*/ 180 h 180"/>
                  <a:gd name="T2" fmla="*/ 163 w 181"/>
                  <a:gd name="T3" fmla="*/ 177 h 180"/>
                  <a:gd name="T4" fmla="*/ 4 w 181"/>
                  <a:gd name="T5" fmla="*/ 18 h 180"/>
                  <a:gd name="T6" fmla="*/ 4 w 181"/>
                  <a:gd name="T7" fmla="*/ 4 h 180"/>
                  <a:gd name="T8" fmla="*/ 18 w 181"/>
                  <a:gd name="T9" fmla="*/ 4 h 180"/>
                  <a:gd name="T10" fmla="*/ 177 w 181"/>
                  <a:gd name="T11" fmla="*/ 163 h 180"/>
                  <a:gd name="T12" fmla="*/ 177 w 181"/>
                  <a:gd name="T13" fmla="*/ 177 h 180"/>
                  <a:gd name="T14" fmla="*/ 170 w 181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80">
                    <a:moveTo>
                      <a:pt x="170" y="180"/>
                    </a:moveTo>
                    <a:cubicBezTo>
                      <a:pt x="168" y="180"/>
                      <a:pt x="165" y="179"/>
                      <a:pt x="163" y="17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4" y="0"/>
                      <a:pt x="18" y="4"/>
                    </a:cubicBezTo>
                    <a:cubicBezTo>
                      <a:pt x="177" y="163"/>
                      <a:pt x="177" y="163"/>
                      <a:pt x="177" y="163"/>
                    </a:cubicBezTo>
                    <a:cubicBezTo>
                      <a:pt x="181" y="167"/>
                      <a:pt x="181" y="173"/>
                      <a:pt x="177" y="177"/>
                    </a:cubicBezTo>
                    <a:cubicBezTo>
                      <a:pt x="175" y="179"/>
                      <a:pt x="173" y="180"/>
                      <a:pt x="170" y="18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62"/>
              <p:cNvSpPr>
                <a:spLocks/>
              </p:cNvSpPr>
              <p:nvPr/>
            </p:nvSpPr>
            <p:spPr bwMode="auto">
              <a:xfrm>
                <a:off x="8783720" y="2945964"/>
                <a:ext cx="294781" cy="292218"/>
              </a:xfrm>
              <a:custGeom>
                <a:avLst/>
                <a:gdLst>
                  <a:gd name="T0" fmla="*/ 11 w 181"/>
                  <a:gd name="T1" fmla="*/ 180 h 180"/>
                  <a:gd name="T2" fmla="*/ 4 w 181"/>
                  <a:gd name="T3" fmla="*/ 177 h 180"/>
                  <a:gd name="T4" fmla="*/ 4 w 181"/>
                  <a:gd name="T5" fmla="*/ 163 h 180"/>
                  <a:gd name="T6" fmla="*/ 163 w 181"/>
                  <a:gd name="T7" fmla="*/ 4 h 180"/>
                  <a:gd name="T8" fmla="*/ 177 w 181"/>
                  <a:gd name="T9" fmla="*/ 4 h 180"/>
                  <a:gd name="T10" fmla="*/ 177 w 181"/>
                  <a:gd name="T11" fmla="*/ 18 h 180"/>
                  <a:gd name="T12" fmla="*/ 18 w 181"/>
                  <a:gd name="T13" fmla="*/ 177 h 180"/>
                  <a:gd name="T14" fmla="*/ 11 w 181"/>
                  <a:gd name="T15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1" h="180">
                    <a:moveTo>
                      <a:pt x="11" y="180"/>
                    </a:moveTo>
                    <a:cubicBezTo>
                      <a:pt x="8" y="180"/>
                      <a:pt x="6" y="179"/>
                      <a:pt x="4" y="177"/>
                    </a:cubicBezTo>
                    <a:cubicBezTo>
                      <a:pt x="0" y="173"/>
                      <a:pt x="0" y="167"/>
                      <a:pt x="4" y="16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7" y="0"/>
                      <a:pt x="173" y="0"/>
                      <a:pt x="177" y="4"/>
                    </a:cubicBezTo>
                    <a:cubicBezTo>
                      <a:pt x="181" y="8"/>
                      <a:pt x="181" y="14"/>
                      <a:pt x="177" y="18"/>
                    </a:cubicBezTo>
                    <a:cubicBezTo>
                      <a:pt x="18" y="177"/>
                      <a:pt x="18" y="177"/>
                      <a:pt x="18" y="177"/>
                    </a:cubicBezTo>
                    <a:cubicBezTo>
                      <a:pt x="16" y="179"/>
                      <a:pt x="13" y="180"/>
                      <a:pt x="11" y="18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63"/>
              <p:cNvSpPr>
                <a:spLocks noEditPoints="1"/>
              </p:cNvSpPr>
              <p:nvPr/>
            </p:nvSpPr>
            <p:spPr bwMode="auto">
              <a:xfrm>
                <a:off x="8594035" y="2754997"/>
                <a:ext cx="674151" cy="675433"/>
              </a:xfrm>
              <a:custGeom>
                <a:avLst/>
                <a:gdLst>
                  <a:gd name="T0" fmla="*/ 207 w 415"/>
                  <a:gd name="T1" fmla="*/ 415 h 415"/>
                  <a:gd name="T2" fmla="*/ 207 w 415"/>
                  <a:gd name="T3" fmla="*/ 405 h 415"/>
                  <a:gd name="T4" fmla="*/ 207 w 415"/>
                  <a:gd name="T5" fmla="*/ 415 h 415"/>
                  <a:gd name="T6" fmla="*/ 0 w 415"/>
                  <a:gd name="T7" fmla="*/ 208 h 415"/>
                  <a:gd name="T8" fmla="*/ 207 w 415"/>
                  <a:gd name="T9" fmla="*/ 0 h 415"/>
                  <a:gd name="T10" fmla="*/ 415 w 415"/>
                  <a:gd name="T11" fmla="*/ 208 h 415"/>
                  <a:gd name="T12" fmla="*/ 207 w 415"/>
                  <a:gd name="T13" fmla="*/ 415 h 415"/>
                  <a:gd name="T14" fmla="*/ 207 w 415"/>
                  <a:gd name="T15" fmla="*/ 20 h 415"/>
                  <a:gd name="T16" fmla="*/ 20 w 415"/>
                  <a:gd name="T17" fmla="*/ 208 h 415"/>
                  <a:gd name="T18" fmla="*/ 207 w 415"/>
                  <a:gd name="T19" fmla="*/ 395 h 415"/>
                  <a:gd name="T20" fmla="*/ 207 w 415"/>
                  <a:gd name="T21" fmla="*/ 395 h 415"/>
                  <a:gd name="T22" fmla="*/ 395 w 415"/>
                  <a:gd name="T23" fmla="*/ 208 h 415"/>
                  <a:gd name="T24" fmla="*/ 207 w 415"/>
                  <a:gd name="T25" fmla="*/ 20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5" h="415">
                    <a:moveTo>
                      <a:pt x="207" y="415"/>
                    </a:moveTo>
                    <a:cubicBezTo>
                      <a:pt x="207" y="405"/>
                      <a:pt x="207" y="405"/>
                      <a:pt x="207" y="405"/>
                    </a:cubicBezTo>
                    <a:cubicBezTo>
                      <a:pt x="207" y="415"/>
                      <a:pt x="207" y="415"/>
                      <a:pt x="207" y="415"/>
                    </a:cubicBezTo>
                    <a:cubicBezTo>
                      <a:pt x="93" y="415"/>
                      <a:pt x="0" y="322"/>
                      <a:pt x="0" y="208"/>
                    </a:cubicBezTo>
                    <a:cubicBezTo>
                      <a:pt x="0" y="93"/>
                      <a:pt x="93" y="0"/>
                      <a:pt x="207" y="0"/>
                    </a:cubicBezTo>
                    <a:cubicBezTo>
                      <a:pt x="322" y="0"/>
                      <a:pt x="415" y="93"/>
                      <a:pt x="415" y="208"/>
                    </a:cubicBezTo>
                    <a:cubicBezTo>
                      <a:pt x="415" y="322"/>
                      <a:pt x="322" y="415"/>
                      <a:pt x="207" y="415"/>
                    </a:cubicBezTo>
                    <a:moveTo>
                      <a:pt x="207" y="20"/>
                    </a:moveTo>
                    <a:cubicBezTo>
                      <a:pt x="104" y="20"/>
                      <a:pt x="20" y="104"/>
                      <a:pt x="20" y="208"/>
                    </a:cubicBezTo>
                    <a:cubicBezTo>
                      <a:pt x="20" y="311"/>
                      <a:pt x="104" y="395"/>
                      <a:pt x="207" y="395"/>
                    </a:cubicBezTo>
                    <a:cubicBezTo>
                      <a:pt x="207" y="395"/>
                      <a:pt x="207" y="395"/>
                      <a:pt x="207" y="395"/>
                    </a:cubicBezTo>
                    <a:cubicBezTo>
                      <a:pt x="311" y="395"/>
                      <a:pt x="395" y="311"/>
                      <a:pt x="395" y="208"/>
                    </a:cubicBezTo>
                    <a:cubicBezTo>
                      <a:pt x="395" y="104"/>
                      <a:pt x="311" y="20"/>
                      <a:pt x="207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9" name="组合 168"/>
            <p:cNvGrpSpPr/>
            <p:nvPr/>
          </p:nvGrpSpPr>
          <p:grpSpPr>
            <a:xfrm>
              <a:off x="8581218" y="4906898"/>
              <a:ext cx="698503" cy="757459"/>
              <a:chOff x="8581218" y="4906898"/>
              <a:chExt cx="698503" cy="757459"/>
            </a:xfrm>
          </p:grpSpPr>
          <p:sp>
            <p:nvSpPr>
              <p:cNvPr id="157" name="Freeform 164"/>
              <p:cNvSpPr>
                <a:spLocks noEditPoints="1"/>
              </p:cNvSpPr>
              <p:nvPr/>
            </p:nvSpPr>
            <p:spPr bwMode="auto">
              <a:xfrm>
                <a:off x="9086191" y="4906898"/>
                <a:ext cx="193530" cy="194812"/>
              </a:xfrm>
              <a:custGeom>
                <a:avLst/>
                <a:gdLst>
                  <a:gd name="T0" fmla="*/ 59 w 119"/>
                  <a:gd name="T1" fmla="*/ 119 h 119"/>
                  <a:gd name="T2" fmla="*/ 0 w 119"/>
                  <a:gd name="T3" fmla="*/ 60 h 119"/>
                  <a:gd name="T4" fmla="*/ 59 w 119"/>
                  <a:gd name="T5" fmla="*/ 0 h 119"/>
                  <a:gd name="T6" fmla="*/ 119 w 119"/>
                  <a:gd name="T7" fmla="*/ 60 h 119"/>
                  <a:gd name="T8" fmla="*/ 59 w 119"/>
                  <a:gd name="T9" fmla="*/ 119 h 119"/>
                  <a:gd name="T10" fmla="*/ 59 w 119"/>
                  <a:gd name="T11" fmla="*/ 20 h 119"/>
                  <a:gd name="T12" fmla="*/ 20 w 119"/>
                  <a:gd name="T13" fmla="*/ 60 h 119"/>
                  <a:gd name="T14" fmla="*/ 59 w 119"/>
                  <a:gd name="T15" fmla="*/ 99 h 119"/>
                  <a:gd name="T16" fmla="*/ 99 w 119"/>
                  <a:gd name="T17" fmla="*/ 60 h 119"/>
                  <a:gd name="T18" fmla="*/ 59 w 119"/>
                  <a:gd name="T19" fmla="*/ 2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9" h="119">
                    <a:moveTo>
                      <a:pt x="59" y="119"/>
                    </a:moveTo>
                    <a:cubicBezTo>
                      <a:pt x="26" y="119"/>
                      <a:pt x="0" y="93"/>
                      <a:pt x="0" y="60"/>
                    </a:cubicBezTo>
                    <a:cubicBezTo>
                      <a:pt x="0" y="27"/>
                      <a:pt x="26" y="0"/>
                      <a:pt x="59" y="0"/>
                    </a:cubicBezTo>
                    <a:cubicBezTo>
                      <a:pt x="92" y="0"/>
                      <a:pt x="119" y="27"/>
                      <a:pt x="119" y="60"/>
                    </a:cubicBezTo>
                    <a:cubicBezTo>
                      <a:pt x="119" y="93"/>
                      <a:pt x="92" y="119"/>
                      <a:pt x="59" y="119"/>
                    </a:cubicBezTo>
                    <a:moveTo>
                      <a:pt x="59" y="20"/>
                    </a:moveTo>
                    <a:cubicBezTo>
                      <a:pt x="37" y="20"/>
                      <a:pt x="20" y="38"/>
                      <a:pt x="20" y="60"/>
                    </a:cubicBezTo>
                    <a:cubicBezTo>
                      <a:pt x="20" y="82"/>
                      <a:pt x="37" y="99"/>
                      <a:pt x="59" y="99"/>
                    </a:cubicBezTo>
                    <a:cubicBezTo>
                      <a:pt x="81" y="99"/>
                      <a:pt x="99" y="82"/>
                      <a:pt x="99" y="60"/>
                    </a:cubicBezTo>
                    <a:cubicBezTo>
                      <a:pt x="99" y="38"/>
                      <a:pt x="81" y="20"/>
                      <a:pt x="59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65"/>
              <p:cNvSpPr>
                <a:spLocks noEditPoints="1"/>
              </p:cNvSpPr>
              <p:nvPr/>
            </p:nvSpPr>
            <p:spPr bwMode="auto">
              <a:xfrm>
                <a:off x="9086191" y="5076076"/>
                <a:ext cx="193530" cy="194812"/>
              </a:xfrm>
              <a:custGeom>
                <a:avLst/>
                <a:gdLst>
                  <a:gd name="T0" fmla="*/ 59 w 119"/>
                  <a:gd name="T1" fmla="*/ 119 h 119"/>
                  <a:gd name="T2" fmla="*/ 59 w 119"/>
                  <a:gd name="T3" fmla="*/ 119 h 119"/>
                  <a:gd name="T4" fmla="*/ 0 w 119"/>
                  <a:gd name="T5" fmla="*/ 59 h 119"/>
                  <a:gd name="T6" fmla="*/ 59 w 119"/>
                  <a:gd name="T7" fmla="*/ 0 h 119"/>
                  <a:gd name="T8" fmla="*/ 119 w 119"/>
                  <a:gd name="T9" fmla="*/ 59 h 119"/>
                  <a:gd name="T10" fmla="*/ 59 w 119"/>
                  <a:gd name="T11" fmla="*/ 119 h 119"/>
                  <a:gd name="T12" fmla="*/ 59 w 119"/>
                  <a:gd name="T13" fmla="*/ 20 h 119"/>
                  <a:gd name="T14" fmla="*/ 20 w 119"/>
                  <a:gd name="T15" fmla="*/ 59 h 119"/>
                  <a:gd name="T16" fmla="*/ 59 w 119"/>
                  <a:gd name="T17" fmla="*/ 99 h 119"/>
                  <a:gd name="T18" fmla="*/ 99 w 119"/>
                  <a:gd name="T19" fmla="*/ 59 h 119"/>
                  <a:gd name="T20" fmla="*/ 59 w 119"/>
                  <a:gd name="T21" fmla="*/ 2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9" h="119">
                    <a:moveTo>
                      <a:pt x="59" y="119"/>
                    </a:moveTo>
                    <a:cubicBezTo>
                      <a:pt x="59" y="119"/>
                      <a:pt x="59" y="119"/>
                      <a:pt x="59" y="119"/>
                    </a:cubicBezTo>
                    <a:cubicBezTo>
                      <a:pt x="26" y="119"/>
                      <a:pt x="0" y="92"/>
                      <a:pt x="0" y="59"/>
                    </a:cubicBezTo>
                    <a:cubicBezTo>
                      <a:pt x="0" y="27"/>
                      <a:pt x="26" y="0"/>
                      <a:pt x="59" y="0"/>
                    </a:cubicBezTo>
                    <a:cubicBezTo>
                      <a:pt x="92" y="0"/>
                      <a:pt x="119" y="27"/>
                      <a:pt x="119" y="59"/>
                    </a:cubicBezTo>
                    <a:cubicBezTo>
                      <a:pt x="119" y="92"/>
                      <a:pt x="92" y="119"/>
                      <a:pt x="59" y="119"/>
                    </a:cubicBezTo>
                    <a:moveTo>
                      <a:pt x="59" y="20"/>
                    </a:moveTo>
                    <a:cubicBezTo>
                      <a:pt x="37" y="20"/>
                      <a:pt x="20" y="38"/>
                      <a:pt x="20" y="59"/>
                    </a:cubicBezTo>
                    <a:cubicBezTo>
                      <a:pt x="20" y="81"/>
                      <a:pt x="37" y="99"/>
                      <a:pt x="59" y="99"/>
                    </a:cubicBezTo>
                    <a:cubicBezTo>
                      <a:pt x="81" y="99"/>
                      <a:pt x="99" y="81"/>
                      <a:pt x="99" y="59"/>
                    </a:cubicBezTo>
                    <a:cubicBezTo>
                      <a:pt x="99" y="38"/>
                      <a:pt x="81" y="20"/>
                      <a:pt x="59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66"/>
              <p:cNvSpPr>
                <a:spLocks noEditPoints="1"/>
              </p:cNvSpPr>
              <p:nvPr/>
            </p:nvSpPr>
            <p:spPr bwMode="auto">
              <a:xfrm>
                <a:off x="8923421" y="4906898"/>
                <a:ext cx="193530" cy="194812"/>
              </a:xfrm>
              <a:custGeom>
                <a:avLst/>
                <a:gdLst>
                  <a:gd name="T0" fmla="*/ 60 w 119"/>
                  <a:gd name="T1" fmla="*/ 119 h 119"/>
                  <a:gd name="T2" fmla="*/ 60 w 119"/>
                  <a:gd name="T3" fmla="*/ 119 h 119"/>
                  <a:gd name="T4" fmla="*/ 0 w 119"/>
                  <a:gd name="T5" fmla="*/ 60 h 119"/>
                  <a:gd name="T6" fmla="*/ 60 w 119"/>
                  <a:gd name="T7" fmla="*/ 0 h 119"/>
                  <a:gd name="T8" fmla="*/ 119 w 119"/>
                  <a:gd name="T9" fmla="*/ 60 h 119"/>
                  <a:gd name="T10" fmla="*/ 102 w 119"/>
                  <a:gd name="T11" fmla="*/ 102 h 119"/>
                  <a:gd name="T12" fmla="*/ 60 w 119"/>
                  <a:gd name="T13" fmla="*/ 119 h 119"/>
                  <a:gd name="T14" fmla="*/ 60 w 119"/>
                  <a:gd name="T15" fmla="*/ 20 h 119"/>
                  <a:gd name="T16" fmla="*/ 20 w 119"/>
                  <a:gd name="T17" fmla="*/ 60 h 119"/>
                  <a:gd name="T18" fmla="*/ 60 w 119"/>
                  <a:gd name="T19" fmla="*/ 99 h 119"/>
                  <a:gd name="T20" fmla="*/ 60 w 119"/>
                  <a:gd name="T21" fmla="*/ 99 h 119"/>
                  <a:gd name="T22" fmla="*/ 88 w 119"/>
                  <a:gd name="T23" fmla="*/ 88 h 119"/>
                  <a:gd name="T24" fmla="*/ 99 w 119"/>
                  <a:gd name="T25" fmla="*/ 60 h 119"/>
                  <a:gd name="T26" fmla="*/ 60 w 119"/>
                  <a:gd name="T27" fmla="*/ 2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9" h="119">
                    <a:moveTo>
                      <a:pt x="60" y="119"/>
                    </a:moveTo>
                    <a:cubicBezTo>
                      <a:pt x="60" y="119"/>
                      <a:pt x="60" y="119"/>
                      <a:pt x="60" y="119"/>
                    </a:cubicBezTo>
                    <a:cubicBezTo>
                      <a:pt x="27" y="119"/>
                      <a:pt x="0" y="93"/>
                      <a:pt x="0" y="60"/>
                    </a:cubicBezTo>
                    <a:cubicBezTo>
                      <a:pt x="0" y="27"/>
                      <a:pt x="27" y="0"/>
                      <a:pt x="60" y="0"/>
                    </a:cubicBezTo>
                    <a:cubicBezTo>
                      <a:pt x="92" y="0"/>
                      <a:pt x="119" y="27"/>
                      <a:pt x="119" y="60"/>
                    </a:cubicBezTo>
                    <a:cubicBezTo>
                      <a:pt x="119" y="76"/>
                      <a:pt x="113" y="91"/>
                      <a:pt x="102" y="102"/>
                    </a:cubicBezTo>
                    <a:cubicBezTo>
                      <a:pt x="91" y="113"/>
                      <a:pt x="76" y="119"/>
                      <a:pt x="60" y="119"/>
                    </a:cubicBezTo>
                    <a:moveTo>
                      <a:pt x="60" y="20"/>
                    </a:moveTo>
                    <a:cubicBezTo>
                      <a:pt x="38" y="20"/>
                      <a:pt x="20" y="38"/>
                      <a:pt x="20" y="60"/>
                    </a:cubicBezTo>
                    <a:cubicBezTo>
                      <a:pt x="20" y="82"/>
                      <a:pt x="38" y="99"/>
                      <a:pt x="60" y="99"/>
                    </a:cubicBezTo>
                    <a:cubicBezTo>
                      <a:pt x="60" y="99"/>
                      <a:pt x="60" y="99"/>
                      <a:pt x="60" y="99"/>
                    </a:cubicBezTo>
                    <a:cubicBezTo>
                      <a:pt x="70" y="99"/>
                      <a:pt x="80" y="95"/>
                      <a:pt x="88" y="88"/>
                    </a:cubicBezTo>
                    <a:cubicBezTo>
                      <a:pt x="95" y="80"/>
                      <a:pt x="99" y="70"/>
                      <a:pt x="99" y="60"/>
                    </a:cubicBezTo>
                    <a:cubicBezTo>
                      <a:pt x="99" y="38"/>
                      <a:pt x="81" y="20"/>
                      <a:pt x="6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67"/>
              <p:cNvSpPr>
                <a:spLocks noEditPoints="1"/>
              </p:cNvSpPr>
              <p:nvPr/>
            </p:nvSpPr>
            <p:spPr bwMode="auto">
              <a:xfrm>
                <a:off x="8923421" y="5076076"/>
                <a:ext cx="193530" cy="194812"/>
              </a:xfrm>
              <a:custGeom>
                <a:avLst/>
                <a:gdLst>
                  <a:gd name="T0" fmla="*/ 60 w 119"/>
                  <a:gd name="T1" fmla="*/ 119 h 119"/>
                  <a:gd name="T2" fmla="*/ 60 w 119"/>
                  <a:gd name="T3" fmla="*/ 119 h 119"/>
                  <a:gd name="T4" fmla="*/ 0 w 119"/>
                  <a:gd name="T5" fmla="*/ 59 h 119"/>
                  <a:gd name="T6" fmla="*/ 60 w 119"/>
                  <a:gd name="T7" fmla="*/ 0 h 119"/>
                  <a:gd name="T8" fmla="*/ 119 w 119"/>
                  <a:gd name="T9" fmla="*/ 59 h 119"/>
                  <a:gd name="T10" fmla="*/ 60 w 119"/>
                  <a:gd name="T11" fmla="*/ 119 h 119"/>
                  <a:gd name="T12" fmla="*/ 60 w 119"/>
                  <a:gd name="T13" fmla="*/ 20 h 119"/>
                  <a:gd name="T14" fmla="*/ 20 w 119"/>
                  <a:gd name="T15" fmla="*/ 59 h 119"/>
                  <a:gd name="T16" fmla="*/ 60 w 119"/>
                  <a:gd name="T17" fmla="*/ 99 h 119"/>
                  <a:gd name="T18" fmla="*/ 99 w 119"/>
                  <a:gd name="T19" fmla="*/ 59 h 119"/>
                  <a:gd name="T20" fmla="*/ 60 w 119"/>
                  <a:gd name="T21" fmla="*/ 2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9" h="119">
                    <a:moveTo>
                      <a:pt x="60" y="119"/>
                    </a:moveTo>
                    <a:cubicBezTo>
                      <a:pt x="60" y="119"/>
                      <a:pt x="60" y="119"/>
                      <a:pt x="60" y="119"/>
                    </a:cubicBezTo>
                    <a:cubicBezTo>
                      <a:pt x="27" y="119"/>
                      <a:pt x="0" y="92"/>
                      <a:pt x="0" y="59"/>
                    </a:cubicBezTo>
                    <a:cubicBezTo>
                      <a:pt x="0" y="27"/>
                      <a:pt x="27" y="0"/>
                      <a:pt x="60" y="0"/>
                    </a:cubicBezTo>
                    <a:cubicBezTo>
                      <a:pt x="92" y="0"/>
                      <a:pt x="119" y="27"/>
                      <a:pt x="119" y="59"/>
                    </a:cubicBezTo>
                    <a:cubicBezTo>
                      <a:pt x="119" y="92"/>
                      <a:pt x="92" y="119"/>
                      <a:pt x="60" y="119"/>
                    </a:cubicBezTo>
                    <a:moveTo>
                      <a:pt x="60" y="20"/>
                    </a:moveTo>
                    <a:cubicBezTo>
                      <a:pt x="38" y="20"/>
                      <a:pt x="20" y="38"/>
                      <a:pt x="20" y="59"/>
                    </a:cubicBezTo>
                    <a:cubicBezTo>
                      <a:pt x="20" y="81"/>
                      <a:pt x="38" y="99"/>
                      <a:pt x="60" y="99"/>
                    </a:cubicBezTo>
                    <a:cubicBezTo>
                      <a:pt x="81" y="99"/>
                      <a:pt x="99" y="81"/>
                      <a:pt x="99" y="59"/>
                    </a:cubicBezTo>
                    <a:cubicBezTo>
                      <a:pt x="99" y="38"/>
                      <a:pt x="81" y="20"/>
                      <a:pt x="6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68"/>
              <p:cNvSpPr>
                <a:spLocks/>
              </p:cNvSpPr>
              <p:nvPr/>
            </p:nvSpPr>
            <p:spPr bwMode="auto">
              <a:xfrm>
                <a:off x="8581218" y="5213213"/>
                <a:ext cx="393469" cy="390905"/>
              </a:xfrm>
              <a:custGeom>
                <a:avLst/>
                <a:gdLst>
                  <a:gd name="T0" fmla="*/ 11 w 242"/>
                  <a:gd name="T1" fmla="*/ 240 h 240"/>
                  <a:gd name="T2" fmla="*/ 4 w 242"/>
                  <a:gd name="T3" fmla="*/ 237 h 240"/>
                  <a:gd name="T4" fmla="*/ 4 w 242"/>
                  <a:gd name="T5" fmla="*/ 223 h 240"/>
                  <a:gd name="T6" fmla="*/ 224 w 242"/>
                  <a:gd name="T7" fmla="*/ 4 h 240"/>
                  <a:gd name="T8" fmla="*/ 238 w 242"/>
                  <a:gd name="T9" fmla="*/ 4 h 240"/>
                  <a:gd name="T10" fmla="*/ 238 w 242"/>
                  <a:gd name="T11" fmla="*/ 18 h 240"/>
                  <a:gd name="T12" fmla="*/ 18 w 242"/>
                  <a:gd name="T13" fmla="*/ 237 h 240"/>
                  <a:gd name="T14" fmla="*/ 11 w 242"/>
                  <a:gd name="T15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2" h="240">
                    <a:moveTo>
                      <a:pt x="11" y="240"/>
                    </a:moveTo>
                    <a:cubicBezTo>
                      <a:pt x="9" y="240"/>
                      <a:pt x="6" y="239"/>
                      <a:pt x="4" y="237"/>
                    </a:cubicBezTo>
                    <a:cubicBezTo>
                      <a:pt x="0" y="233"/>
                      <a:pt x="0" y="227"/>
                      <a:pt x="4" y="223"/>
                    </a:cubicBezTo>
                    <a:cubicBezTo>
                      <a:pt x="224" y="4"/>
                      <a:pt x="224" y="4"/>
                      <a:pt x="224" y="4"/>
                    </a:cubicBezTo>
                    <a:cubicBezTo>
                      <a:pt x="228" y="0"/>
                      <a:pt x="234" y="0"/>
                      <a:pt x="238" y="4"/>
                    </a:cubicBezTo>
                    <a:cubicBezTo>
                      <a:pt x="242" y="8"/>
                      <a:pt x="242" y="14"/>
                      <a:pt x="238" y="18"/>
                    </a:cubicBezTo>
                    <a:cubicBezTo>
                      <a:pt x="18" y="237"/>
                      <a:pt x="18" y="237"/>
                      <a:pt x="18" y="237"/>
                    </a:cubicBezTo>
                    <a:cubicBezTo>
                      <a:pt x="16" y="239"/>
                      <a:pt x="14" y="240"/>
                      <a:pt x="11" y="24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69"/>
              <p:cNvSpPr>
                <a:spLocks/>
              </p:cNvSpPr>
              <p:nvPr/>
            </p:nvSpPr>
            <p:spPr bwMode="auto">
              <a:xfrm>
                <a:off x="8694004" y="5469544"/>
                <a:ext cx="107659" cy="105096"/>
              </a:xfrm>
              <a:custGeom>
                <a:avLst/>
                <a:gdLst>
                  <a:gd name="T0" fmla="*/ 55 w 66"/>
                  <a:gd name="T1" fmla="*/ 65 h 65"/>
                  <a:gd name="T2" fmla="*/ 48 w 66"/>
                  <a:gd name="T3" fmla="*/ 62 h 65"/>
                  <a:gd name="T4" fmla="*/ 4 w 66"/>
                  <a:gd name="T5" fmla="*/ 18 h 65"/>
                  <a:gd name="T6" fmla="*/ 4 w 66"/>
                  <a:gd name="T7" fmla="*/ 4 h 65"/>
                  <a:gd name="T8" fmla="*/ 18 w 66"/>
                  <a:gd name="T9" fmla="*/ 4 h 65"/>
                  <a:gd name="T10" fmla="*/ 62 w 66"/>
                  <a:gd name="T11" fmla="*/ 48 h 65"/>
                  <a:gd name="T12" fmla="*/ 62 w 66"/>
                  <a:gd name="T13" fmla="*/ 62 h 65"/>
                  <a:gd name="T14" fmla="*/ 55 w 66"/>
                  <a:gd name="T1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65">
                    <a:moveTo>
                      <a:pt x="55" y="65"/>
                    </a:moveTo>
                    <a:cubicBezTo>
                      <a:pt x="53" y="65"/>
                      <a:pt x="50" y="64"/>
                      <a:pt x="48" y="6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4" y="0"/>
                      <a:pt x="18" y="4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6" y="52"/>
                      <a:pt x="66" y="58"/>
                      <a:pt x="62" y="62"/>
                    </a:cubicBezTo>
                    <a:cubicBezTo>
                      <a:pt x="60" y="64"/>
                      <a:pt x="58" y="65"/>
                      <a:pt x="55" y="6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70"/>
              <p:cNvSpPr>
                <a:spLocks/>
              </p:cNvSpPr>
              <p:nvPr/>
            </p:nvSpPr>
            <p:spPr bwMode="auto">
              <a:xfrm>
                <a:off x="8635048" y="5527219"/>
                <a:ext cx="137138" cy="137138"/>
              </a:xfrm>
              <a:custGeom>
                <a:avLst/>
                <a:gdLst>
                  <a:gd name="T0" fmla="*/ 74 w 85"/>
                  <a:gd name="T1" fmla="*/ 84 h 84"/>
                  <a:gd name="T2" fmla="*/ 66 w 85"/>
                  <a:gd name="T3" fmla="*/ 81 h 84"/>
                  <a:gd name="T4" fmla="*/ 4 w 85"/>
                  <a:gd name="T5" fmla="*/ 18 h 84"/>
                  <a:gd name="T6" fmla="*/ 4 w 85"/>
                  <a:gd name="T7" fmla="*/ 4 h 84"/>
                  <a:gd name="T8" fmla="*/ 18 w 85"/>
                  <a:gd name="T9" fmla="*/ 4 h 84"/>
                  <a:gd name="T10" fmla="*/ 81 w 85"/>
                  <a:gd name="T11" fmla="*/ 66 h 84"/>
                  <a:gd name="T12" fmla="*/ 81 w 85"/>
                  <a:gd name="T13" fmla="*/ 81 h 84"/>
                  <a:gd name="T14" fmla="*/ 74 w 85"/>
                  <a:gd name="T15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84">
                    <a:moveTo>
                      <a:pt x="74" y="84"/>
                    </a:moveTo>
                    <a:cubicBezTo>
                      <a:pt x="71" y="84"/>
                      <a:pt x="68" y="83"/>
                      <a:pt x="66" y="81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4" y="0"/>
                      <a:pt x="18" y="4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5" y="70"/>
                      <a:pt x="85" y="77"/>
                      <a:pt x="81" y="81"/>
                    </a:cubicBezTo>
                    <a:cubicBezTo>
                      <a:pt x="79" y="83"/>
                      <a:pt x="76" y="84"/>
                      <a:pt x="74" y="8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00" name="组合 199"/>
          <p:cNvGrpSpPr/>
          <p:nvPr/>
        </p:nvGrpSpPr>
        <p:grpSpPr>
          <a:xfrm>
            <a:off x="8052030" y="222223"/>
            <a:ext cx="3898610" cy="6065423"/>
            <a:chOff x="3819526" y="-147638"/>
            <a:chExt cx="4495800" cy="6994526"/>
          </a:xfrm>
        </p:grpSpPr>
        <p:grpSp>
          <p:nvGrpSpPr>
            <p:cNvPr id="201" name="组合 200"/>
            <p:cNvGrpSpPr/>
            <p:nvPr/>
          </p:nvGrpSpPr>
          <p:grpSpPr>
            <a:xfrm>
              <a:off x="6407151" y="46038"/>
              <a:ext cx="636588" cy="444500"/>
              <a:chOff x="6407151" y="46038"/>
              <a:chExt cx="636588" cy="444500"/>
            </a:xfrm>
          </p:grpSpPr>
          <p:sp>
            <p:nvSpPr>
              <p:cNvPr id="261" name="Freeform 40"/>
              <p:cNvSpPr>
                <a:spLocks noEditPoints="1"/>
              </p:cNvSpPr>
              <p:nvPr/>
            </p:nvSpPr>
            <p:spPr bwMode="auto">
              <a:xfrm>
                <a:off x="6407151" y="46038"/>
                <a:ext cx="636588" cy="444500"/>
              </a:xfrm>
              <a:custGeom>
                <a:avLst/>
                <a:gdLst>
                  <a:gd name="T0" fmla="*/ 200 w 200"/>
                  <a:gd name="T1" fmla="*/ 122 h 140"/>
                  <a:gd name="T2" fmla="*/ 182 w 200"/>
                  <a:gd name="T3" fmla="*/ 140 h 140"/>
                  <a:gd name="T4" fmla="*/ 18 w 200"/>
                  <a:gd name="T5" fmla="*/ 140 h 140"/>
                  <a:gd name="T6" fmla="*/ 0 w 200"/>
                  <a:gd name="T7" fmla="*/ 122 h 140"/>
                  <a:gd name="T8" fmla="*/ 0 w 200"/>
                  <a:gd name="T9" fmla="*/ 18 h 140"/>
                  <a:gd name="T10" fmla="*/ 18 w 200"/>
                  <a:gd name="T11" fmla="*/ 0 h 140"/>
                  <a:gd name="T12" fmla="*/ 182 w 200"/>
                  <a:gd name="T13" fmla="*/ 0 h 140"/>
                  <a:gd name="T14" fmla="*/ 200 w 200"/>
                  <a:gd name="T15" fmla="*/ 18 h 140"/>
                  <a:gd name="T16" fmla="*/ 200 w 200"/>
                  <a:gd name="T17" fmla="*/ 122 h 140"/>
                  <a:gd name="T18" fmla="*/ 192 w 200"/>
                  <a:gd name="T19" fmla="*/ 18 h 140"/>
                  <a:gd name="T20" fmla="*/ 182 w 200"/>
                  <a:gd name="T21" fmla="*/ 8 h 140"/>
                  <a:gd name="T22" fmla="*/ 18 w 200"/>
                  <a:gd name="T23" fmla="*/ 8 h 140"/>
                  <a:gd name="T24" fmla="*/ 8 w 200"/>
                  <a:gd name="T25" fmla="*/ 18 h 140"/>
                  <a:gd name="T26" fmla="*/ 8 w 200"/>
                  <a:gd name="T27" fmla="*/ 122 h 140"/>
                  <a:gd name="T28" fmla="*/ 18 w 200"/>
                  <a:gd name="T29" fmla="*/ 132 h 140"/>
                  <a:gd name="T30" fmla="*/ 182 w 200"/>
                  <a:gd name="T31" fmla="*/ 132 h 140"/>
                  <a:gd name="T32" fmla="*/ 192 w 200"/>
                  <a:gd name="T33" fmla="*/ 122 h 140"/>
                  <a:gd name="T34" fmla="*/ 192 w 200"/>
                  <a:gd name="T35" fmla="*/ 1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140">
                    <a:moveTo>
                      <a:pt x="200" y="122"/>
                    </a:moveTo>
                    <a:cubicBezTo>
                      <a:pt x="200" y="132"/>
                      <a:pt x="192" y="140"/>
                      <a:pt x="182" y="140"/>
                    </a:cubicBezTo>
                    <a:cubicBezTo>
                      <a:pt x="18" y="140"/>
                      <a:pt x="18" y="140"/>
                      <a:pt x="18" y="140"/>
                    </a:cubicBezTo>
                    <a:cubicBezTo>
                      <a:pt x="8" y="140"/>
                      <a:pt x="0" y="132"/>
                      <a:pt x="0" y="12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182" y="0"/>
                      <a:pt x="182" y="0"/>
                      <a:pt x="182" y="0"/>
                    </a:cubicBezTo>
                    <a:cubicBezTo>
                      <a:pt x="192" y="0"/>
                      <a:pt x="200" y="8"/>
                      <a:pt x="200" y="18"/>
                    </a:cubicBezTo>
                    <a:lnTo>
                      <a:pt x="200" y="122"/>
                    </a:lnTo>
                    <a:close/>
                    <a:moveTo>
                      <a:pt x="192" y="18"/>
                    </a:moveTo>
                    <a:cubicBezTo>
                      <a:pt x="192" y="13"/>
                      <a:pt x="187" y="8"/>
                      <a:pt x="182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3" y="8"/>
                      <a:pt x="8" y="13"/>
                      <a:pt x="8" y="18"/>
                    </a:cubicBezTo>
                    <a:cubicBezTo>
                      <a:pt x="8" y="122"/>
                      <a:pt x="8" y="122"/>
                      <a:pt x="8" y="122"/>
                    </a:cubicBezTo>
                    <a:cubicBezTo>
                      <a:pt x="8" y="127"/>
                      <a:pt x="13" y="132"/>
                      <a:pt x="18" y="132"/>
                    </a:cubicBezTo>
                    <a:cubicBezTo>
                      <a:pt x="182" y="132"/>
                      <a:pt x="182" y="132"/>
                      <a:pt x="182" y="132"/>
                    </a:cubicBezTo>
                    <a:cubicBezTo>
                      <a:pt x="187" y="132"/>
                      <a:pt x="192" y="127"/>
                      <a:pt x="192" y="122"/>
                    </a:cubicBezTo>
                    <a:lnTo>
                      <a:pt x="192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41"/>
              <p:cNvSpPr>
                <a:spLocks noEditPoints="1"/>
              </p:cNvSpPr>
              <p:nvPr/>
            </p:nvSpPr>
            <p:spPr bwMode="auto">
              <a:xfrm>
                <a:off x="6407151" y="122238"/>
                <a:ext cx="636588" cy="101600"/>
              </a:xfrm>
              <a:custGeom>
                <a:avLst/>
                <a:gdLst>
                  <a:gd name="T0" fmla="*/ 401 w 401"/>
                  <a:gd name="T1" fmla="*/ 64 h 64"/>
                  <a:gd name="T2" fmla="*/ 0 w 401"/>
                  <a:gd name="T3" fmla="*/ 64 h 64"/>
                  <a:gd name="T4" fmla="*/ 0 w 401"/>
                  <a:gd name="T5" fmla="*/ 0 h 64"/>
                  <a:gd name="T6" fmla="*/ 401 w 401"/>
                  <a:gd name="T7" fmla="*/ 0 h 64"/>
                  <a:gd name="T8" fmla="*/ 401 w 401"/>
                  <a:gd name="T9" fmla="*/ 64 h 64"/>
                  <a:gd name="T10" fmla="*/ 16 w 401"/>
                  <a:gd name="T11" fmla="*/ 48 h 64"/>
                  <a:gd name="T12" fmla="*/ 385 w 401"/>
                  <a:gd name="T13" fmla="*/ 48 h 64"/>
                  <a:gd name="T14" fmla="*/ 385 w 401"/>
                  <a:gd name="T15" fmla="*/ 16 h 64"/>
                  <a:gd name="T16" fmla="*/ 16 w 401"/>
                  <a:gd name="T17" fmla="*/ 16 h 64"/>
                  <a:gd name="T18" fmla="*/ 16 w 401"/>
                  <a:gd name="T19" fmla="*/ 4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1" h="64">
                    <a:moveTo>
                      <a:pt x="401" y="64"/>
                    </a:moveTo>
                    <a:lnTo>
                      <a:pt x="0" y="64"/>
                    </a:lnTo>
                    <a:lnTo>
                      <a:pt x="0" y="0"/>
                    </a:lnTo>
                    <a:lnTo>
                      <a:pt x="401" y="0"/>
                    </a:lnTo>
                    <a:lnTo>
                      <a:pt x="401" y="64"/>
                    </a:lnTo>
                    <a:close/>
                    <a:moveTo>
                      <a:pt x="16" y="48"/>
                    </a:moveTo>
                    <a:lnTo>
                      <a:pt x="385" y="48"/>
                    </a:lnTo>
                    <a:lnTo>
                      <a:pt x="385" y="16"/>
                    </a:lnTo>
                    <a:lnTo>
                      <a:pt x="16" y="16"/>
                    </a:lnTo>
                    <a:lnTo>
                      <a:pt x="1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42"/>
              <p:cNvSpPr>
                <a:spLocks noEditPoints="1"/>
              </p:cNvSpPr>
              <p:nvPr/>
            </p:nvSpPr>
            <p:spPr bwMode="auto">
              <a:xfrm>
                <a:off x="6597651" y="261938"/>
                <a:ext cx="344488" cy="101600"/>
              </a:xfrm>
              <a:custGeom>
                <a:avLst/>
                <a:gdLst>
                  <a:gd name="T0" fmla="*/ 217 w 217"/>
                  <a:gd name="T1" fmla="*/ 64 h 64"/>
                  <a:gd name="T2" fmla="*/ 0 w 217"/>
                  <a:gd name="T3" fmla="*/ 64 h 64"/>
                  <a:gd name="T4" fmla="*/ 0 w 217"/>
                  <a:gd name="T5" fmla="*/ 0 h 64"/>
                  <a:gd name="T6" fmla="*/ 217 w 217"/>
                  <a:gd name="T7" fmla="*/ 0 h 64"/>
                  <a:gd name="T8" fmla="*/ 217 w 217"/>
                  <a:gd name="T9" fmla="*/ 64 h 64"/>
                  <a:gd name="T10" fmla="*/ 16 w 217"/>
                  <a:gd name="T11" fmla="*/ 48 h 64"/>
                  <a:gd name="T12" fmla="*/ 201 w 217"/>
                  <a:gd name="T13" fmla="*/ 48 h 64"/>
                  <a:gd name="T14" fmla="*/ 201 w 217"/>
                  <a:gd name="T15" fmla="*/ 16 h 64"/>
                  <a:gd name="T16" fmla="*/ 16 w 217"/>
                  <a:gd name="T17" fmla="*/ 16 h 64"/>
                  <a:gd name="T18" fmla="*/ 16 w 217"/>
                  <a:gd name="T19" fmla="*/ 4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7" h="64">
                    <a:moveTo>
                      <a:pt x="217" y="64"/>
                    </a:moveTo>
                    <a:lnTo>
                      <a:pt x="0" y="64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217" y="64"/>
                    </a:lnTo>
                    <a:close/>
                    <a:moveTo>
                      <a:pt x="16" y="48"/>
                    </a:moveTo>
                    <a:lnTo>
                      <a:pt x="201" y="48"/>
                    </a:lnTo>
                    <a:lnTo>
                      <a:pt x="201" y="16"/>
                    </a:lnTo>
                    <a:lnTo>
                      <a:pt x="16" y="16"/>
                    </a:lnTo>
                    <a:lnTo>
                      <a:pt x="1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02" name="Freeform 43"/>
            <p:cNvSpPr>
              <a:spLocks noEditPoints="1"/>
            </p:cNvSpPr>
            <p:nvPr/>
          </p:nvSpPr>
          <p:spPr bwMode="auto">
            <a:xfrm>
              <a:off x="3927476" y="1125538"/>
              <a:ext cx="509588" cy="636588"/>
            </a:xfrm>
            <a:custGeom>
              <a:avLst/>
              <a:gdLst>
                <a:gd name="T0" fmla="*/ 152 w 160"/>
                <a:gd name="T1" fmla="*/ 78 h 200"/>
                <a:gd name="T2" fmla="*/ 134 w 160"/>
                <a:gd name="T3" fmla="*/ 60 h 200"/>
                <a:gd name="T4" fmla="*/ 117 w 160"/>
                <a:gd name="T5" fmla="*/ 60 h 200"/>
                <a:gd name="T6" fmla="*/ 82 w 160"/>
                <a:gd name="T7" fmla="*/ 1 h 200"/>
                <a:gd name="T8" fmla="*/ 78 w 160"/>
                <a:gd name="T9" fmla="*/ 1 h 200"/>
                <a:gd name="T10" fmla="*/ 41 w 160"/>
                <a:gd name="T11" fmla="*/ 60 h 200"/>
                <a:gd name="T12" fmla="*/ 26 w 160"/>
                <a:gd name="T13" fmla="*/ 60 h 200"/>
                <a:gd name="T14" fmla="*/ 8 w 160"/>
                <a:gd name="T15" fmla="*/ 78 h 200"/>
                <a:gd name="T16" fmla="*/ 0 w 160"/>
                <a:gd name="T17" fmla="*/ 182 h 200"/>
                <a:gd name="T18" fmla="*/ 18 w 160"/>
                <a:gd name="T19" fmla="*/ 200 h 200"/>
                <a:gd name="T20" fmla="*/ 142 w 160"/>
                <a:gd name="T21" fmla="*/ 200 h 200"/>
                <a:gd name="T22" fmla="*/ 160 w 160"/>
                <a:gd name="T23" fmla="*/ 182 h 200"/>
                <a:gd name="T24" fmla="*/ 152 w 160"/>
                <a:gd name="T25" fmla="*/ 78 h 200"/>
                <a:gd name="T26" fmla="*/ 80 w 160"/>
                <a:gd name="T27" fmla="*/ 9 h 200"/>
                <a:gd name="T28" fmla="*/ 109 w 160"/>
                <a:gd name="T29" fmla="*/ 60 h 200"/>
                <a:gd name="T30" fmla="*/ 50 w 160"/>
                <a:gd name="T31" fmla="*/ 60 h 200"/>
                <a:gd name="T32" fmla="*/ 80 w 160"/>
                <a:gd name="T33" fmla="*/ 9 h 200"/>
                <a:gd name="T34" fmla="*/ 142 w 160"/>
                <a:gd name="T35" fmla="*/ 192 h 200"/>
                <a:gd name="T36" fmla="*/ 18 w 160"/>
                <a:gd name="T37" fmla="*/ 192 h 200"/>
                <a:gd name="T38" fmla="*/ 8 w 160"/>
                <a:gd name="T39" fmla="*/ 182 h 200"/>
                <a:gd name="T40" fmla="*/ 16 w 160"/>
                <a:gd name="T41" fmla="*/ 78 h 200"/>
                <a:gd name="T42" fmla="*/ 26 w 160"/>
                <a:gd name="T43" fmla="*/ 68 h 200"/>
                <a:gd name="T44" fmla="*/ 40 w 160"/>
                <a:gd name="T45" fmla="*/ 68 h 200"/>
                <a:gd name="T46" fmla="*/ 36 w 160"/>
                <a:gd name="T47" fmla="*/ 94 h 200"/>
                <a:gd name="T48" fmla="*/ 32 w 160"/>
                <a:gd name="T49" fmla="*/ 102 h 200"/>
                <a:gd name="T50" fmla="*/ 42 w 160"/>
                <a:gd name="T51" fmla="*/ 111 h 200"/>
                <a:gd name="T52" fmla="*/ 52 w 160"/>
                <a:gd name="T53" fmla="*/ 102 h 200"/>
                <a:gd name="T54" fmla="*/ 44 w 160"/>
                <a:gd name="T55" fmla="*/ 92 h 200"/>
                <a:gd name="T56" fmla="*/ 48 w 160"/>
                <a:gd name="T57" fmla="*/ 68 h 200"/>
                <a:gd name="T58" fmla="*/ 111 w 160"/>
                <a:gd name="T59" fmla="*/ 68 h 200"/>
                <a:gd name="T60" fmla="*/ 116 w 160"/>
                <a:gd name="T61" fmla="*/ 94 h 200"/>
                <a:gd name="T62" fmla="*/ 112 w 160"/>
                <a:gd name="T63" fmla="*/ 102 h 200"/>
                <a:gd name="T64" fmla="*/ 122 w 160"/>
                <a:gd name="T65" fmla="*/ 111 h 200"/>
                <a:gd name="T66" fmla="*/ 132 w 160"/>
                <a:gd name="T67" fmla="*/ 102 h 200"/>
                <a:gd name="T68" fmla="*/ 124 w 160"/>
                <a:gd name="T69" fmla="*/ 92 h 200"/>
                <a:gd name="T70" fmla="*/ 120 w 160"/>
                <a:gd name="T71" fmla="*/ 68 h 200"/>
                <a:gd name="T72" fmla="*/ 134 w 160"/>
                <a:gd name="T73" fmla="*/ 68 h 200"/>
                <a:gd name="T74" fmla="*/ 144 w 160"/>
                <a:gd name="T75" fmla="*/ 78 h 200"/>
                <a:gd name="T76" fmla="*/ 152 w 160"/>
                <a:gd name="T77" fmla="*/ 182 h 200"/>
                <a:gd name="T78" fmla="*/ 142 w 160"/>
                <a:gd name="T79" fmla="*/ 19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0" h="200">
                  <a:moveTo>
                    <a:pt x="152" y="78"/>
                  </a:moveTo>
                  <a:cubicBezTo>
                    <a:pt x="152" y="68"/>
                    <a:pt x="144" y="60"/>
                    <a:pt x="134" y="60"/>
                  </a:cubicBezTo>
                  <a:cubicBezTo>
                    <a:pt x="117" y="60"/>
                    <a:pt x="117" y="60"/>
                    <a:pt x="117" y="60"/>
                  </a:cubicBezTo>
                  <a:cubicBezTo>
                    <a:pt x="106" y="25"/>
                    <a:pt x="83" y="2"/>
                    <a:pt x="82" y="1"/>
                  </a:cubicBezTo>
                  <a:cubicBezTo>
                    <a:pt x="81" y="0"/>
                    <a:pt x="79" y="0"/>
                    <a:pt x="78" y="1"/>
                  </a:cubicBezTo>
                  <a:cubicBezTo>
                    <a:pt x="57" y="14"/>
                    <a:pt x="47" y="39"/>
                    <a:pt x="41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16" y="60"/>
                    <a:pt x="8" y="68"/>
                    <a:pt x="8" y="78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2"/>
                    <a:pt x="8" y="200"/>
                    <a:pt x="18" y="200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52" y="200"/>
                    <a:pt x="160" y="192"/>
                    <a:pt x="160" y="182"/>
                  </a:cubicBezTo>
                  <a:lnTo>
                    <a:pt x="152" y="78"/>
                  </a:lnTo>
                  <a:close/>
                  <a:moveTo>
                    <a:pt x="80" y="9"/>
                  </a:moveTo>
                  <a:cubicBezTo>
                    <a:pt x="85" y="13"/>
                    <a:pt x="100" y="34"/>
                    <a:pt x="109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4" y="41"/>
                    <a:pt x="63" y="21"/>
                    <a:pt x="80" y="9"/>
                  </a:cubicBezTo>
                  <a:moveTo>
                    <a:pt x="142" y="192"/>
                  </a:moveTo>
                  <a:cubicBezTo>
                    <a:pt x="18" y="192"/>
                    <a:pt x="18" y="192"/>
                    <a:pt x="18" y="192"/>
                  </a:cubicBezTo>
                  <a:cubicBezTo>
                    <a:pt x="13" y="192"/>
                    <a:pt x="8" y="187"/>
                    <a:pt x="8" y="182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6" y="73"/>
                    <a:pt x="21" y="68"/>
                    <a:pt x="26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7" y="79"/>
                    <a:pt x="37" y="88"/>
                    <a:pt x="36" y="94"/>
                  </a:cubicBezTo>
                  <a:cubicBezTo>
                    <a:pt x="34" y="95"/>
                    <a:pt x="32" y="98"/>
                    <a:pt x="32" y="102"/>
                  </a:cubicBezTo>
                  <a:cubicBezTo>
                    <a:pt x="32" y="107"/>
                    <a:pt x="36" y="111"/>
                    <a:pt x="42" y="111"/>
                  </a:cubicBezTo>
                  <a:cubicBezTo>
                    <a:pt x="47" y="111"/>
                    <a:pt x="52" y="107"/>
                    <a:pt x="52" y="102"/>
                  </a:cubicBezTo>
                  <a:cubicBezTo>
                    <a:pt x="52" y="97"/>
                    <a:pt x="48" y="94"/>
                    <a:pt x="44" y="92"/>
                  </a:cubicBezTo>
                  <a:cubicBezTo>
                    <a:pt x="45" y="87"/>
                    <a:pt x="46" y="78"/>
                    <a:pt x="48" y="68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4" y="76"/>
                    <a:pt x="115" y="85"/>
                    <a:pt x="116" y="94"/>
                  </a:cubicBezTo>
                  <a:cubicBezTo>
                    <a:pt x="113" y="96"/>
                    <a:pt x="112" y="99"/>
                    <a:pt x="112" y="102"/>
                  </a:cubicBezTo>
                  <a:cubicBezTo>
                    <a:pt x="112" y="107"/>
                    <a:pt x="116" y="111"/>
                    <a:pt x="122" y="111"/>
                  </a:cubicBezTo>
                  <a:cubicBezTo>
                    <a:pt x="127" y="111"/>
                    <a:pt x="132" y="107"/>
                    <a:pt x="132" y="102"/>
                  </a:cubicBezTo>
                  <a:cubicBezTo>
                    <a:pt x="132" y="97"/>
                    <a:pt x="128" y="93"/>
                    <a:pt x="124" y="92"/>
                  </a:cubicBezTo>
                  <a:cubicBezTo>
                    <a:pt x="123" y="84"/>
                    <a:pt x="122" y="76"/>
                    <a:pt x="120" y="68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9" y="68"/>
                    <a:pt x="144" y="73"/>
                    <a:pt x="144" y="78"/>
                  </a:cubicBezTo>
                  <a:cubicBezTo>
                    <a:pt x="152" y="182"/>
                    <a:pt x="152" y="182"/>
                    <a:pt x="152" y="182"/>
                  </a:cubicBezTo>
                  <a:cubicBezTo>
                    <a:pt x="152" y="187"/>
                    <a:pt x="147" y="192"/>
                    <a:pt x="142" y="19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03" name="组合 202"/>
            <p:cNvGrpSpPr/>
            <p:nvPr/>
          </p:nvGrpSpPr>
          <p:grpSpPr>
            <a:xfrm>
              <a:off x="6457951" y="1125538"/>
              <a:ext cx="534988" cy="636588"/>
              <a:chOff x="6457951" y="1125538"/>
              <a:chExt cx="534988" cy="636588"/>
            </a:xfrm>
          </p:grpSpPr>
          <p:sp>
            <p:nvSpPr>
              <p:cNvPr id="259" name="Freeform 47"/>
              <p:cNvSpPr>
                <a:spLocks noEditPoints="1"/>
              </p:cNvSpPr>
              <p:nvPr/>
            </p:nvSpPr>
            <p:spPr bwMode="auto">
              <a:xfrm>
                <a:off x="6457951" y="1125538"/>
                <a:ext cx="534988" cy="636588"/>
              </a:xfrm>
              <a:custGeom>
                <a:avLst/>
                <a:gdLst>
                  <a:gd name="T0" fmla="*/ 125 w 168"/>
                  <a:gd name="T1" fmla="*/ 12 h 200"/>
                  <a:gd name="T2" fmla="*/ 86 w 168"/>
                  <a:gd name="T3" fmla="*/ 0 h 200"/>
                  <a:gd name="T4" fmla="*/ 45 w 168"/>
                  <a:gd name="T5" fmla="*/ 12 h 200"/>
                  <a:gd name="T6" fmla="*/ 0 w 168"/>
                  <a:gd name="T7" fmla="*/ 0 h 200"/>
                  <a:gd name="T8" fmla="*/ 0 w 168"/>
                  <a:gd name="T9" fmla="*/ 107 h 200"/>
                  <a:gd name="T10" fmla="*/ 84 w 168"/>
                  <a:gd name="T11" fmla="*/ 200 h 200"/>
                  <a:gd name="T12" fmla="*/ 168 w 168"/>
                  <a:gd name="T13" fmla="*/ 107 h 200"/>
                  <a:gd name="T14" fmla="*/ 168 w 168"/>
                  <a:gd name="T15" fmla="*/ 0 h 200"/>
                  <a:gd name="T16" fmla="*/ 125 w 168"/>
                  <a:gd name="T17" fmla="*/ 12 h 200"/>
                  <a:gd name="T18" fmla="*/ 160 w 168"/>
                  <a:gd name="T19" fmla="*/ 107 h 200"/>
                  <a:gd name="T20" fmla="*/ 84 w 168"/>
                  <a:gd name="T21" fmla="*/ 191 h 200"/>
                  <a:gd name="T22" fmla="*/ 8 w 168"/>
                  <a:gd name="T23" fmla="*/ 107 h 200"/>
                  <a:gd name="T24" fmla="*/ 8 w 168"/>
                  <a:gd name="T25" fmla="*/ 13 h 200"/>
                  <a:gd name="T26" fmla="*/ 45 w 168"/>
                  <a:gd name="T27" fmla="*/ 20 h 200"/>
                  <a:gd name="T28" fmla="*/ 86 w 168"/>
                  <a:gd name="T29" fmla="*/ 9 h 200"/>
                  <a:gd name="T30" fmla="*/ 125 w 168"/>
                  <a:gd name="T31" fmla="*/ 20 h 200"/>
                  <a:gd name="T32" fmla="*/ 160 w 168"/>
                  <a:gd name="T33" fmla="*/ 13 h 200"/>
                  <a:gd name="T34" fmla="*/ 160 w 168"/>
                  <a:gd name="T35" fmla="*/ 107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8" h="200">
                    <a:moveTo>
                      <a:pt x="125" y="12"/>
                    </a:moveTo>
                    <a:cubicBezTo>
                      <a:pt x="112" y="12"/>
                      <a:pt x="99" y="9"/>
                      <a:pt x="86" y="0"/>
                    </a:cubicBezTo>
                    <a:cubicBezTo>
                      <a:pt x="72" y="9"/>
                      <a:pt x="57" y="12"/>
                      <a:pt x="45" y="12"/>
                    </a:cubicBezTo>
                    <a:cubicBezTo>
                      <a:pt x="20" y="12"/>
                      <a:pt x="0" y="0"/>
                      <a:pt x="0" y="0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57"/>
                      <a:pt x="84" y="200"/>
                      <a:pt x="84" y="200"/>
                    </a:cubicBezTo>
                    <a:cubicBezTo>
                      <a:pt x="84" y="200"/>
                      <a:pt x="168" y="157"/>
                      <a:pt x="168" y="107"/>
                    </a:cubicBezTo>
                    <a:cubicBezTo>
                      <a:pt x="168" y="0"/>
                      <a:pt x="168" y="0"/>
                      <a:pt x="168" y="0"/>
                    </a:cubicBezTo>
                    <a:cubicBezTo>
                      <a:pt x="168" y="0"/>
                      <a:pt x="150" y="12"/>
                      <a:pt x="125" y="12"/>
                    </a:cubicBezTo>
                    <a:moveTo>
                      <a:pt x="160" y="107"/>
                    </a:moveTo>
                    <a:cubicBezTo>
                      <a:pt x="160" y="145"/>
                      <a:pt x="100" y="182"/>
                      <a:pt x="84" y="191"/>
                    </a:cubicBezTo>
                    <a:cubicBezTo>
                      <a:pt x="60" y="178"/>
                      <a:pt x="8" y="142"/>
                      <a:pt x="8" y="107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0" y="16"/>
                      <a:pt x="31" y="20"/>
                      <a:pt x="45" y="20"/>
                    </a:cubicBezTo>
                    <a:cubicBezTo>
                      <a:pt x="59" y="20"/>
                      <a:pt x="73" y="16"/>
                      <a:pt x="86" y="9"/>
                    </a:cubicBezTo>
                    <a:cubicBezTo>
                      <a:pt x="98" y="16"/>
                      <a:pt x="110" y="20"/>
                      <a:pt x="125" y="20"/>
                    </a:cubicBezTo>
                    <a:cubicBezTo>
                      <a:pt x="139" y="20"/>
                      <a:pt x="152" y="16"/>
                      <a:pt x="160" y="13"/>
                    </a:cubicBezTo>
                    <a:lnTo>
                      <a:pt x="160" y="10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48"/>
              <p:cNvSpPr>
                <a:spLocks/>
              </p:cNvSpPr>
              <p:nvPr/>
            </p:nvSpPr>
            <p:spPr bwMode="auto">
              <a:xfrm>
                <a:off x="6619876" y="1330325"/>
                <a:ext cx="265113" cy="180975"/>
              </a:xfrm>
              <a:custGeom>
                <a:avLst/>
                <a:gdLst>
                  <a:gd name="T0" fmla="*/ 7 w 83"/>
                  <a:gd name="T1" fmla="*/ 20 h 57"/>
                  <a:gd name="T2" fmla="*/ 2 w 83"/>
                  <a:gd name="T3" fmla="*/ 20 h 57"/>
                  <a:gd name="T4" fmla="*/ 2 w 83"/>
                  <a:gd name="T5" fmla="*/ 25 h 57"/>
                  <a:gd name="T6" fmla="*/ 33 w 83"/>
                  <a:gd name="T7" fmla="*/ 57 h 57"/>
                  <a:gd name="T8" fmla="*/ 81 w 83"/>
                  <a:gd name="T9" fmla="*/ 7 h 57"/>
                  <a:gd name="T10" fmla="*/ 81 w 83"/>
                  <a:gd name="T11" fmla="*/ 1 h 57"/>
                  <a:gd name="T12" fmla="*/ 75 w 83"/>
                  <a:gd name="T13" fmla="*/ 1 h 57"/>
                  <a:gd name="T14" fmla="*/ 33 w 83"/>
                  <a:gd name="T15" fmla="*/ 45 h 57"/>
                  <a:gd name="T16" fmla="*/ 7 w 83"/>
                  <a:gd name="T17" fmla="*/ 2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57">
                    <a:moveTo>
                      <a:pt x="7" y="20"/>
                    </a:moveTo>
                    <a:cubicBezTo>
                      <a:pt x="6" y="18"/>
                      <a:pt x="3" y="18"/>
                      <a:pt x="2" y="20"/>
                    </a:cubicBezTo>
                    <a:cubicBezTo>
                      <a:pt x="0" y="21"/>
                      <a:pt x="0" y="24"/>
                      <a:pt x="2" y="25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3" y="5"/>
                      <a:pt x="83" y="3"/>
                      <a:pt x="81" y="1"/>
                    </a:cubicBezTo>
                    <a:cubicBezTo>
                      <a:pt x="80" y="0"/>
                      <a:pt x="77" y="0"/>
                      <a:pt x="75" y="1"/>
                    </a:cubicBezTo>
                    <a:cubicBezTo>
                      <a:pt x="33" y="45"/>
                      <a:pt x="33" y="45"/>
                      <a:pt x="33" y="45"/>
                    </a:cubicBez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04" name="组合 203"/>
            <p:cNvGrpSpPr/>
            <p:nvPr/>
          </p:nvGrpSpPr>
          <p:grpSpPr>
            <a:xfrm>
              <a:off x="7678738" y="2397125"/>
              <a:ext cx="636588" cy="636588"/>
              <a:chOff x="7678738" y="2397125"/>
              <a:chExt cx="636588" cy="636588"/>
            </a:xfrm>
          </p:grpSpPr>
          <p:sp>
            <p:nvSpPr>
              <p:cNvPr id="257" name="Freeform 49"/>
              <p:cNvSpPr>
                <a:spLocks noEditPoints="1"/>
              </p:cNvSpPr>
              <p:nvPr/>
            </p:nvSpPr>
            <p:spPr bwMode="auto">
              <a:xfrm>
                <a:off x="7678738" y="2397125"/>
                <a:ext cx="636588" cy="636588"/>
              </a:xfrm>
              <a:custGeom>
                <a:avLst/>
                <a:gdLst>
                  <a:gd name="T0" fmla="*/ 100 w 200"/>
                  <a:gd name="T1" fmla="*/ 0 h 200"/>
                  <a:gd name="T2" fmla="*/ 0 w 200"/>
                  <a:gd name="T3" fmla="*/ 100 h 200"/>
                  <a:gd name="T4" fmla="*/ 100 w 200"/>
                  <a:gd name="T5" fmla="*/ 200 h 200"/>
                  <a:gd name="T6" fmla="*/ 200 w 200"/>
                  <a:gd name="T7" fmla="*/ 100 h 200"/>
                  <a:gd name="T8" fmla="*/ 100 w 200"/>
                  <a:gd name="T9" fmla="*/ 0 h 200"/>
                  <a:gd name="T10" fmla="*/ 100 w 200"/>
                  <a:gd name="T11" fmla="*/ 192 h 200"/>
                  <a:gd name="T12" fmla="*/ 8 w 200"/>
                  <a:gd name="T13" fmla="*/ 100 h 200"/>
                  <a:gd name="T14" fmla="*/ 100 w 200"/>
                  <a:gd name="T15" fmla="*/ 8 h 200"/>
                  <a:gd name="T16" fmla="*/ 192 w 200"/>
                  <a:gd name="T17" fmla="*/ 100 h 200"/>
                  <a:gd name="T18" fmla="*/ 100 w 200"/>
                  <a:gd name="T19" fmla="*/ 192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0" h="200">
                    <a:moveTo>
                      <a:pt x="100" y="0"/>
                    </a:moveTo>
                    <a:cubicBezTo>
                      <a:pt x="45" y="0"/>
                      <a:pt x="0" y="45"/>
                      <a:pt x="0" y="100"/>
                    </a:cubicBezTo>
                    <a:cubicBezTo>
                      <a:pt x="0" y="155"/>
                      <a:pt x="45" y="200"/>
                      <a:pt x="100" y="200"/>
                    </a:cubicBezTo>
                    <a:cubicBezTo>
                      <a:pt x="155" y="200"/>
                      <a:pt x="200" y="155"/>
                      <a:pt x="200" y="100"/>
                    </a:cubicBezTo>
                    <a:cubicBezTo>
                      <a:pt x="200" y="45"/>
                      <a:pt x="155" y="0"/>
                      <a:pt x="100" y="0"/>
                    </a:cubicBezTo>
                    <a:moveTo>
                      <a:pt x="100" y="192"/>
                    </a:moveTo>
                    <a:cubicBezTo>
                      <a:pt x="49" y="192"/>
                      <a:pt x="8" y="151"/>
                      <a:pt x="8" y="100"/>
                    </a:cubicBezTo>
                    <a:cubicBezTo>
                      <a:pt x="8" y="49"/>
                      <a:pt x="49" y="8"/>
                      <a:pt x="100" y="8"/>
                    </a:cubicBezTo>
                    <a:cubicBezTo>
                      <a:pt x="151" y="8"/>
                      <a:pt x="192" y="49"/>
                      <a:pt x="192" y="100"/>
                    </a:cubicBezTo>
                    <a:cubicBezTo>
                      <a:pt x="192" y="151"/>
                      <a:pt x="151" y="192"/>
                      <a:pt x="100" y="19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50"/>
              <p:cNvSpPr>
                <a:spLocks noEditPoints="1"/>
              </p:cNvSpPr>
              <p:nvPr/>
            </p:nvSpPr>
            <p:spPr bwMode="auto">
              <a:xfrm>
                <a:off x="7891463" y="2524125"/>
                <a:ext cx="217488" cy="407988"/>
              </a:xfrm>
              <a:custGeom>
                <a:avLst/>
                <a:gdLst>
                  <a:gd name="T0" fmla="*/ 60 w 68"/>
                  <a:gd name="T1" fmla="*/ 41 h 128"/>
                  <a:gd name="T2" fmla="*/ 64 w 68"/>
                  <a:gd name="T3" fmla="*/ 45 h 128"/>
                  <a:gd name="T4" fmla="*/ 68 w 68"/>
                  <a:gd name="T5" fmla="*/ 41 h 128"/>
                  <a:gd name="T6" fmla="*/ 37 w 68"/>
                  <a:gd name="T7" fmla="*/ 12 h 128"/>
                  <a:gd name="T8" fmla="*/ 37 w 68"/>
                  <a:gd name="T9" fmla="*/ 4 h 128"/>
                  <a:gd name="T10" fmla="*/ 33 w 68"/>
                  <a:gd name="T11" fmla="*/ 0 h 128"/>
                  <a:gd name="T12" fmla="*/ 29 w 68"/>
                  <a:gd name="T13" fmla="*/ 4 h 128"/>
                  <a:gd name="T14" fmla="*/ 29 w 68"/>
                  <a:gd name="T15" fmla="*/ 13 h 128"/>
                  <a:gd name="T16" fmla="*/ 0 w 68"/>
                  <a:gd name="T17" fmla="*/ 41 h 128"/>
                  <a:gd name="T18" fmla="*/ 0 w 68"/>
                  <a:gd name="T19" fmla="*/ 42 h 128"/>
                  <a:gd name="T20" fmla="*/ 2 w 68"/>
                  <a:gd name="T21" fmla="*/ 46 h 128"/>
                  <a:gd name="T22" fmla="*/ 29 w 68"/>
                  <a:gd name="T23" fmla="*/ 64 h 128"/>
                  <a:gd name="T24" fmla="*/ 29 w 68"/>
                  <a:gd name="T25" fmla="*/ 103 h 128"/>
                  <a:gd name="T26" fmla="*/ 8 w 68"/>
                  <a:gd name="T27" fmla="*/ 82 h 128"/>
                  <a:gd name="T28" fmla="*/ 4 w 68"/>
                  <a:gd name="T29" fmla="*/ 78 h 128"/>
                  <a:gd name="T30" fmla="*/ 0 w 68"/>
                  <a:gd name="T31" fmla="*/ 82 h 128"/>
                  <a:gd name="T32" fmla="*/ 29 w 68"/>
                  <a:gd name="T33" fmla="*/ 111 h 128"/>
                  <a:gd name="T34" fmla="*/ 29 w 68"/>
                  <a:gd name="T35" fmla="*/ 124 h 128"/>
                  <a:gd name="T36" fmla="*/ 33 w 68"/>
                  <a:gd name="T37" fmla="*/ 128 h 128"/>
                  <a:gd name="T38" fmla="*/ 37 w 68"/>
                  <a:gd name="T39" fmla="*/ 124 h 128"/>
                  <a:gd name="T40" fmla="*/ 37 w 68"/>
                  <a:gd name="T41" fmla="*/ 111 h 128"/>
                  <a:gd name="T42" fmla="*/ 68 w 68"/>
                  <a:gd name="T43" fmla="*/ 82 h 128"/>
                  <a:gd name="T44" fmla="*/ 66 w 68"/>
                  <a:gd name="T45" fmla="*/ 78 h 128"/>
                  <a:gd name="T46" fmla="*/ 37 w 68"/>
                  <a:gd name="T47" fmla="*/ 59 h 128"/>
                  <a:gd name="T48" fmla="*/ 37 w 68"/>
                  <a:gd name="T49" fmla="*/ 20 h 128"/>
                  <a:gd name="T50" fmla="*/ 60 w 68"/>
                  <a:gd name="T51" fmla="*/ 41 h 128"/>
                  <a:gd name="T52" fmla="*/ 29 w 68"/>
                  <a:gd name="T53" fmla="*/ 54 h 128"/>
                  <a:gd name="T54" fmla="*/ 8 w 68"/>
                  <a:gd name="T55" fmla="*/ 40 h 128"/>
                  <a:gd name="T56" fmla="*/ 29 w 68"/>
                  <a:gd name="T57" fmla="*/ 21 h 128"/>
                  <a:gd name="T58" fmla="*/ 29 w 68"/>
                  <a:gd name="T59" fmla="*/ 54 h 128"/>
                  <a:gd name="T60" fmla="*/ 60 w 68"/>
                  <a:gd name="T61" fmla="*/ 84 h 128"/>
                  <a:gd name="T62" fmla="*/ 37 w 68"/>
                  <a:gd name="T63" fmla="*/ 103 h 128"/>
                  <a:gd name="T64" fmla="*/ 37 w 68"/>
                  <a:gd name="T65" fmla="*/ 6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8" h="128">
                    <a:moveTo>
                      <a:pt x="60" y="41"/>
                    </a:moveTo>
                    <a:cubicBezTo>
                      <a:pt x="60" y="44"/>
                      <a:pt x="62" y="45"/>
                      <a:pt x="64" y="45"/>
                    </a:cubicBezTo>
                    <a:cubicBezTo>
                      <a:pt x="66" y="45"/>
                      <a:pt x="68" y="44"/>
                      <a:pt x="68" y="41"/>
                    </a:cubicBezTo>
                    <a:cubicBezTo>
                      <a:pt x="68" y="26"/>
                      <a:pt x="54" y="14"/>
                      <a:pt x="37" y="12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2"/>
                      <a:pt x="35" y="0"/>
                      <a:pt x="33" y="0"/>
                    </a:cubicBezTo>
                    <a:cubicBezTo>
                      <a:pt x="31" y="0"/>
                      <a:pt x="29" y="2"/>
                      <a:pt x="29" y="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13" y="15"/>
                      <a:pt x="0" y="27"/>
                      <a:pt x="0" y="41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1" y="45"/>
                      <a:pt x="2" y="46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103"/>
                      <a:pt x="29" y="103"/>
                      <a:pt x="29" y="103"/>
                    </a:cubicBezTo>
                    <a:cubicBezTo>
                      <a:pt x="17" y="101"/>
                      <a:pt x="8" y="92"/>
                      <a:pt x="8" y="82"/>
                    </a:cubicBezTo>
                    <a:cubicBezTo>
                      <a:pt x="8" y="80"/>
                      <a:pt x="6" y="78"/>
                      <a:pt x="4" y="78"/>
                    </a:cubicBezTo>
                    <a:cubicBezTo>
                      <a:pt x="2" y="78"/>
                      <a:pt x="0" y="80"/>
                      <a:pt x="0" y="82"/>
                    </a:cubicBezTo>
                    <a:cubicBezTo>
                      <a:pt x="0" y="97"/>
                      <a:pt x="13" y="109"/>
                      <a:pt x="29" y="111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9" y="126"/>
                      <a:pt x="31" y="128"/>
                      <a:pt x="33" y="128"/>
                    </a:cubicBezTo>
                    <a:cubicBezTo>
                      <a:pt x="35" y="128"/>
                      <a:pt x="37" y="126"/>
                      <a:pt x="37" y="124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54" y="110"/>
                      <a:pt x="68" y="97"/>
                      <a:pt x="68" y="82"/>
                    </a:cubicBezTo>
                    <a:cubicBezTo>
                      <a:pt x="68" y="80"/>
                      <a:pt x="67" y="79"/>
                      <a:pt x="66" y="78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50" y="22"/>
                      <a:pt x="60" y="31"/>
                      <a:pt x="60" y="41"/>
                    </a:cubicBezTo>
                    <a:moveTo>
                      <a:pt x="29" y="54"/>
                    </a:moveTo>
                    <a:cubicBezTo>
                      <a:pt x="8" y="40"/>
                      <a:pt x="8" y="40"/>
                      <a:pt x="8" y="40"/>
                    </a:cubicBezTo>
                    <a:cubicBezTo>
                      <a:pt x="9" y="31"/>
                      <a:pt x="18" y="23"/>
                      <a:pt x="29" y="21"/>
                    </a:cubicBezTo>
                    <a:lnTo>
                      <a:pt x="29" y="54"/>
                    </a:lnTo>
                    <a:close/>
                    <a:moveTo>
                      <a:pt x="60" y="84"/>
                    </a:moveTo>
                    <a:cubicBezTo>
                      <a:pt x="59" y="94"/>
                      <a:pt x="49" y="102"/>
                      <a:pt x="37" y="103"/>
                    </a:cubicBezTo>
                    <a:cubicBezTo>
                      <a:pt x="37" y="68"/>
                      <a:pt x="37" y="68"/>
                      <a:pt x="37" y="6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05" name="Freeform 51"/>
            <p:cNvSpPr>
              <a:spLocks noEditPoints="1"/>
            </p:cNvSpPr>
            <p:nvPr/>
          </p:nvSpPr>
          <p:spPr bwMode="auto">
            <a:xfrm>
              <a:off x="3863976" y="2397125"/>
              <a:ext cx="636588" cy="611188"/>
            </a:xfrm>
            <a:custGeom>
              <a:avLst/>
              <a:gdLst>
                <a:gd name="T0" fmla="*/ 182 w 200"/>
                <a:gd name="T1" fmla="*/ 52 h 192"/>
                <a:gd name="T2" fmla="*/ 164 w 200"/>
                <a:gd name="T3" fmla="*/ 52 h 192"/>
                <a:gd name="T4" fmla="*/ 164 w 200"/>
                <a:gd name="T5" fmla="*/ 20 h 192"/>
                <a:gd name="T6" fmla="*/ 145 w 200"/>
                <a:gd name="T7" fmla="*/ 0 h 192"/>
                <a:gd name="T8" fmla="*/ 22 w 200"/>
                <a:gd name="T9" fmla="*/ 24 h 192"/>
                <a:gd name="T10" fmla="*/ 0 w 200"/>
                <a:gd name="T11" fmla="*/ 44 h 192"/>
                <a:gd name="T12" fmla="*/ 0 w 200"/>
                <a:gd name="T13" fmla="*/ 68 h 192"/>
                <a:gd name="T14" fmla="*/ 0 w 200"/>
                <a:gd name="T15" fmla="*/ 68 h 192"/>
                <a:gd name="T16" fmla="*/ 0 w 200"/>
                <a:gd name="T17" fmla="*/ 70 h 192"/>
                <a:gd name="T18" fmla="*/ 0 w 200"/>
                <a:gd name="T19" fmla="*/ 76 h 192"/>
                <a:gd name="T20" fmla="*/ 0 w 200"/>
                <a:gd name="T21" fmla="*/ 108 h 192"/>
                <a:gd name="T22" fmla="*/ 0 w 200"/>
                <a:gd name="T23" fmla="*/ 174 h 192"/>
                <a:gd name="T24" fmla="*/ 18 w 200"/>
                <a:gd name="T25" fmla="*/ 192 h 192"/>
                <a:gd name="T26" fmla="*/ 182 w 200"/>
                <a:gd name="T27" fmla="*/ 192 h 192"/>
                <a:gd name="T28" fmla="*/ 200 w 200"/>
                <a:gd name="T29" fmla="*/ 174 h 192"/>
                <a:gd name="T30" fmla="*/ 200 w 200"/>
                <a:gd name="T31" fmla="*/ 108 h 192"/>
                <a:gd name="T32" fmla="*/ 200 w 200"/>
                <a:gd name="T33" fmla="*/ 76 h 192"/>
                <a:gd name="T34" fmla="*/ 200 w 200"/>
                <a:gd name="T35" fmla="*/ 70 h 192"/>
                <a:gd name="T36" fmla="*/ 182 w 200"/>
                <a:gd name="T37" fmla="*/ 52 h 192"/>
                <a:gd name="T38" fmla="*/ 22 w 200"/>
                <a:gd name="T39" fmla="*/ 32 h 192"/>
                <a:gd name="T40" fmla="*/ 145 w 200"/>
                <a:gd name="T41" fmla="*/ 8 h 192"/>
                <a:gd name="T42" fmla="*/ 156 w 200"/>
                <a:gd name="T43" fmla="*/ 20 h 192"/>
                <a:gd name="T44" fmla="*/ 156 w 200"/>
                <a:gd name="T45" fmla="*/ 52 h 192"/>
                <a:gd name="T46" fmla="*/ 18 w 200"/>
                <a:gd name="T47" fmla="*/ 52 h 192"/>
                <a:gd name="T48" fmla="*/ 8 w 200"/>
                <a:gd name="T49" fmla="*/ 55 h 192"/>
                <a:gd name="T50" fmla="*/ 8 w 200"/>
                <a:gd name="T51" fmla="*/ 44 h 192"/>
                <a:gd name="T52" fmla="*/ 22 w 200"/>
                <a:gd name="T53" fmla="*/ 32 h 192"/>
                <a:gd name="T54" fmla="*/ 8 w 200"/>
                <a:gd name="T55" fmla="*/ 84 h 192"/>
                <a:gd name="T56" fmla="*/ 192 w 200"/>
                <a:gd name="T57" fmla="*/ 84 h 192"/>
                <a:gd name="T58" fmla="*/ 192 w 200"/>
                <a:gd name="T59" fmla="*/ 100 h 192"/>
                <a:gd name="T60" fmla="*/ 8 w 200"/>
                <a:gd name="T61" fmla="*/ 100 h 192"/>
                <a:gd name="T62" fmla="*/ 8 w 200"/>
                <a:gd name="T63" fmla="*/ 84 h 192"/>
                <a:gd name="T64" fmla="*/ 192 w 200"/>
                <a:gd name="T65" fmla="*/ 174 h 192"/>
                <a:gd name="T66" fmla="*/ 182 w 200"/>
                <a:gd name="T67" fmla="*/ 184 h 192"/>
                <a:gd name="T68" fmla="*/ 18 w 200"/>
                <a:gd name="T69" fmla="*/ 184 h 192"/>
                <a:gd name="T70" fmla="*/ 8 w 200"/>
                <a:gd name="T71" fmla="*/ 174 h 192"/>
                <a:gd name="T72" fmla="*/ 8 w 200"/>
                <a:gd name="T73" fmla="*/ 108 h 192"/>
                <a:gd name="T74" fmla="*/ 192 w 200"/>
                <a:gd name="T75" fmla="*/ 108 h 192"/>
                <a:gd name="T76" fmla="*/ 192 w 200"/>
                <a:gd name="T77" fmla="*/ 174 h 192"/>
                <a:gd name="T78" fmla="*/ 8 w 200"/>
                <a:gd name="T79" fmla="*/ 76 h 192"/>
                <a:gd name="T80" fmla="*/ 8 w 200"/>
                <a:gd name="T81" fmla="*/ 70 h 192"/>
                <a:gd name="T82" fmla="*/ 18 w 200"/>
                <a:gd name="T83" fmla="*/ 60 h 192"/>
                <a:gd name="T84" fmla="*/ 156 w 200"/>
                <a:gd name="T85" fmla="*/ 60 h 192"/>
                <a:gd name="T86" fmla="*/ 164 w 200"/>
                <a:gd name="T87" fmla="*/ 60 h 192"/>
                <a:gd name="T88" fmla="*/ 182 w 200"/>
                <a:gd name="T89" fmla="*/ 60 h 192"/>
                <a:gd name="T90" fmla="*/ 192 w 200"/>
                <a:gd name="T91" fmla="*/ 70 h 192"/>
                <a:gd name="T92" fmla="*/ 192 w 200"/>
                <a:gd name="T93" fmla="*/ 76 h 192"/>
                <a:gd name="T94" fmla="*/ 8 w 200"/>
                <a:gd name="T95" fmla="*/ 7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0" h="192">
                  <a:moveTo>
                    <a:pt x="182" y="52"/>
                  </a:moveTo>
                  <a:cubicBezTo>
                    <a:pt x="164" y="52"/>
                    <a:pt x="164" y="52"/>
                    <a:pt x="164" y="52"/>
                  </a:cubicBezTo>
                  <a:cubicBezTo>
                    <a:pt x="164" y="20"/>
                    <a:pt x="164" y="20"/>
                    <a:pt x="164" y="20"/>
                  </a:cubicBezTo>
                  <a:cubicBezTo>
                    <a:pt x="164" y="9"/>
                    <a:pt x="156" y="0"/>
                    <a:pt x="145" y="0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1" y="25"/>
                    <a:pt x="0" y="32"/>
                    <a:pt x="0" y="44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9"/>
                    <a:pt x="0" y="69"/>
                    <a:pt x="0" y="7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84"/>
                    <a:pt x="8" y="192"/>
                    <a:pt x="18" y="192"/>
                  </a:cubicBezTo>
                  <a:cubicBezTo>
                    <a:pt x="182" y="192"/>
                    <a:pt x="182" y="192"/>
                    <a:pt x="182" y="192"/>
                  </a:cubicBezTo>
                  <a:cubicBezTo>
                    <a:pt x="192" y="192"/>
                    <a:pt x="200" y="184"/>
                    <a:pt x="200" y="174"/>
                  </a:cubicBezTo>
                  <a:cubicBezTo>
                    <a:pt x="200" y="108"/>
                    <a:pt x="200" y="108"/>
                    <a:pt x="200" y="108"/>
                  </a:cubicBezTo>
                  <a:cubicBezTo>
                    <a:pt x="200" y="76"/>
                    <a:pt x="200" y="76"/>
                    <a:pt x="200" y="76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60"/>
                    <a:pt x="192" y="52"/>
                    <a:pt x="182" y="52"/>
                  </a:cubicBezTo>
                  <a:moveTo>
                    <a:pt x="22" y="32"/>
                  </a:moveTo>
                  <a:cubicBezTo>
                    <a:pt x="145" y="8"/>
                    <a:pt x="145" y="8"/>
                    <a:pt x="145" y="8"/>
                  </a:cubicBezTo>
                  <a:cubicBezTo>
                    <a:pt x="152" y="8"/>
                    <a:pt x="156" y="13"/>
                    <a:pt x="156" y="20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4" y="52"/>
                    <a:pt x="11" y="53"/>
                    <a:pt x="8" y="55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37"/>
                    <a:pt x="15" y="33"/>
                    <a:pt x="22" y="32"/>
                  </a:cubicBezTo>
                  <a:moveTo>
                    <a:pt x="8" y="84"/>
                  </a:moveTo>
                  <a:cubicBezTo>
                    <a:pt x="192" y="84"/>
                    <a:pt x="192" y="84"/>
                    <a:pt x="192" y="84"/>
                  </a:cubicBezTo>
                  <a:cubicBezTo>
                    <a:pt x="192" y="100"/>
                    <a:pt x="192" y="100"/>
                    <a:pt x="192" y="100"/>
                  </a:cubicBezTo>
                  <a:cubicBezTo>
                    <a:pt x="8" y="100"/>
                    <a:pt x="8" y="100"/>
                    <a:pt x="8" y="100"/>
                  </a:cubicBezTo>
                  <a:lnTo>
                    <a:pt x="8" y="84"/>
                  </a:lnTo>
                  <a:close/>
                  <a:moveTo>
                    <a:pt x="192" y="174"/>
                  </a:moveTo>
                  <a:cubicBezTo>
                    <a:pt x="192" y="179"/>
                    <a:pt x="187" y="184"/>
                    <a:pt x="182" y="184"/>
                  </a:cubicBezTo>
                  <a:cubicBezTo>
                    <a:pt x="18" y="184"/>
                    <a:pt x="18" y="184"/>
                    <a:pt x="18" y="184"/>
                  </a:cubicBezTo>
                  <a:cubicBezTo>
                    <a:pt x="13" y="184"/>
                    <a:pt x="8" y="179"/>
                    <a:pt x="8" y="174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92" y="108"/>
                    <a:pt x="192" y="108"/>
                    <a:pt x="192" y="108"/>
                  </a:cubicBezTo>
                  <a:lnTo>
                    <a:pt x="192" y="174"/>
                  </a:lnTo>
                  <a:close/>
                  <a:moveTo>
                    <a:pt x="8" y="76"/>
                  </a:moveTo>
                  <a:cubicBezTo>
                    <a:pt x="8" y="70"/>
                    <a:pt x="8" y="70"/>
                    <a:pt x="8" y="70"/>
                  </a:cubicBezTo>
                  <a:cubicBezTo>
                    <a:pt x="8" y="65"/>
                    <a:pt x="13" y="60"/>
                    <a:pt x="18" y="60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64" y="60"/>
                    <a:pt x="164" y="60"/>
                    <a:pt x="164" y="60"/>
                  </a:cubicBezTo>
                  <a:cubicBezTo>
                    <a:pt x="182" y="60"/>
                    <a:pt x="182" y="60"/>
                    <a:pt x="182" y="60"/>
                  </a:cubicBezTo>
                  <a:cubicBezTo>
                    <a:pt x="187" y="60"/>
                    <a:pt x="192" y="65"/>
                    <a:pt x="192" y="70"/>
                  </a:cubicBezTo>
                  <a:cubicBezTo>
                    <a:pt x="192" y="76"/>
                    <a:pt x="192" y="76"/>
                    <a:pt x="192" y="76"/>
                  </a:cubicBezTo>
                  <a:lnTo>
                    <a:pt x="8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52"/>
            <p:cNvSpPr>
              <a:spLocks noEditPoints="1"/>
            </p:cNvSpPr>
            <p:nvPr/>
          </p:nvSpPr>
          <p:spPr bwMode="auto">
            <a:xfrm>
              <a:off x="5135563" y="2400300"/>
              <a:ext cx="636588" cy="630238"/>
            </a:xfrm>
            <a:custGeom>
              <a:avLst/>
              <a:gdLst>
                <a:gd name="T0" fmla="*/ 100 w 200"/>
                <a:gd name="T1" fmla="*/ 0 h 198"/>
                <a:gd name="T2" fmla="*/ 0 w 200"/>
                <a:gd name="T3" fmla="*/ 39 h 198"/>
                <a:gd name="T4" fmla="*/ 0 w 200"/>
                <a:gd name="T5" fmla="*/ 159 h 198"/>
                <a:gd name="T6" fmla="*/ 200 w 200"/>
                <a:gd name="T7" fmla="*/ 159 h 198"/>
                <a:gd name="T8" fmla="*/ 200 w 200"/>
                <a:gd name="T9" fmla="*/ 39 h 198"/>
                <a:gd name="T10" fmla="*/ 100 w 200"/>
                <a:gd name="T11" fmla="*/ 111 h 198"/>
                <a:gd name="T12" fmla="*/ 8 w 200"/>
                <a:gd name="T13" fmla="*/ 79 h 198"/>
                <a:gd name="T14" fmla="*/ 8 w 200"/>
                <a:gd name="T15" fmla="*/ 75 h 198"/>
                <a:gd name="T16" fmla="*/ 192 w 200"/>
                <a:gd name="T17" fmla="*/ 75 h 198"/>
                <a:gd name="T18" fmla="*/ 192 w 200"/>
                <a:gd name="T19" fmla="*/ 79 h 198"/>
                <a:gd name="T20" fmla="*/ 8 w 200"/>
                <a:gd name="T21" fmla="*/ 139 h 198"/>
                <a:gd name="T22" fmla="*/ 100 w 200"/>
                <a:gd name="T23" fmla="*/ 159 h 198"/>
                <a:gd name="T24" fmla="*/ 192 w 200"/>
                <a:gd name="T25" fmla="*/ 139 h 198"/>
                <a:gd name="T26" fmla="*/ 8 w 200"/>
                <a:gd name="T27" fmla="*/ 139 h 198"/>
                <a:gd name="T28" fmla="*/ 100 w 200"/>
                <a:gd name="T29" fmla="*/ 151 h 198"/>
                <a:gd name="T30" fmla="*/ 8 w 200"/>
                <a:gd name="T31" fmla="*/ 119 h 198"/>
                <a:gd name="T32" fmla="*/ 8 w 200"/>
                <a:gd name="T33" fmla="*/ 115 h 198"/>
                <a:gd name="T34" fmla="*/ 192 w 200"/>
                <a:gd name="T35" fmla="*/ 115 h 198"/>
                <a:gd name="T36" fmla="*/ 100 w 200"/>
                <a:gd name="T37" fmla="*/ 151 h 198"/>
                <a:gd name="T38" fmla="*/ 8 w 200"/>
                <a:gd name="T39" fmla="*/ 99 h 198"/>
                <a:gd name="T40" fmla="*/ 8 w 200"/>
                <a:gd name="T41" fmla="*/ 99 h 198"/>
                <a:gd name="T42" fmla="*/ 100 w 200"/>
                <a:gd name="T43" fmla="*/ 119 h 198"/>
                <a:gd name="T44" fmla="*/ 192 w 200"/>
                <a:gd name="T45" fmla="*/ 99 h 198"/>
                <a:gd name="T46" fmla="*/ 100 w 200"/>
                <a:gd name="T47" fmla="*/ 91 h 198"/>
                <a:gd name="T48" fmla="*/ 8 w 200"/>
                <a:gd name="T49" fmla="*/ 59 h 198"/>
                <a:gd name="T50" fmla="*/ 8 w 200"/>
                <a:gd name="T51" fmla="*/ 55 h 198"/>
                <a:gd name="T52" fmla="*/ 192 w 200"/>
                <a:gd name="T53" fmla="*/ 55 h 198"/>
                <a:gd name="T54" fmla="*/ 100 w 200"/>
                <a:gd name="T55" fmla="*/ 91 h 198"/>
                <a:gd name="T56" fmla="*/ 192 w 200"/>
                <a:gd name="T57" fmla="*/ 39 h 198"/>
                <a:gd name="T58" fmla="*/ 192 w 200"/>
                <a:gd name="T59" fmla="*/ 39 h 198"/>
                <a:gd name="T60" fmla="*/ 100 w 200"/>
                <a:gd name="T61" fmla="*/ 71 h 198"/>
                <a:gd name="T62" fmla="*/ 8 w 200"/>
                <a:gd name="T63" fmla="*/ 39 h 198"/>
                <a:gd name="T64" fmla="*/ 100 w 200"/>
                <a:gd name="T65" fmla="*/ 8 h 198"/>
                <a:gd name="T66" fmla="*/ 100 w 200"/>
                <a:gd name="T67" fmla="*/ 190 h 198"/>
                <a:gd name="T68" fmla="*/ 8 w 200"/>
                <a:gd name="T69" fmla="*/ 158 h 198"/>
                <a:gd name="T70" fmla="*/ 100 w 200"/>
                <a:gd name="T71" fmla="*/ 179 h 198"/>
                <a:gd name="T72" fmla="*/ 192 w 200"/>
                <a:gd name="T73" fmla="*/ 15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0" h="198">
                  <a:moveTo>
                    <a:pt x="200" y="39"/>
                  </a:moveTo>
                  <a:cubicBezTo>
                    <a:pt x="199" y="17"/>
                    <a:pt x="155" y="0"/>
                    <a:pt x="100" y="0"/>
                  </a:cubicBezTo>
                  <a:cubicBezTo>
                    <a:pt x="45" y="0"/>
                    <a:pt x="0" y="17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81"/>
                    <a:pt x="45" y="198"/>
                    <a:pt x="100" y="198"/>
                  </a:cubicBezTo>
                  <a:cubicBezTo>
                    <a:pt x="155" y="198"/>
                    <a:pt x="200" y="181"/>
                    <a:pt x="200" y="159"/>
                  </a:cubicBezTo>
                  <a:cubicBezTo>
                    <a:pt x="200" y="159"/>
                    <a:pt x="200" y="159"/>
                    <a:pt x="200" y="159"/>
                  </a:cubicBezTo>
                  <a:cubicBezTo>
                    <a:pt x="200" y="39"/>
                    <a:pt x="200" y="39"/>
                    <a:pt x="200" y="39"/>
                  </a:cubicBezTo>
                  <a:close/>
                  <a:moveTo>
                    <a:pt x="192" y="79"/>
                  </a:moveTo>
                  <a:cubicBezTo>
                    <a:pt x="192" y="93"/>
                    <a:pt x="157" y="111"/>
                    <a:pt x="100" y="111"/>
                  </a:cubicBezTo>
                  <a:cubicBezTo>
                    <a:pt x="43" y="111"/>
                    <a:pt x="8" y="93"/>
                    <a:pt x="8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23" y="89"/>
                    <a:pt x="59" y="99"/>
                    <a:pt x="100" y="99"/>
                  </a:cubicBezTo>
                  <a:cubicBezTo>
                    <a:pt x="141" y="99"/>
                    <a:pt x="177" y="89"/>
                    <a:pt x="192" y="75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192" y="79"/>
                    <a:pt x="192" y="79"/>
                    <a:pt x="192" y="79"/>
                  </a:cubicBezTo>
                  <a:moveTo>
                    <a:pt x="8" y="139"/>
                  </a:moveTo>
                  <a:cubicBezTo>
                    <a:pt x="8" y="135"/>
                    <a:pt x="8" y="135"/>
                    <a:pt x="8" y="135"/>
                  </a:cubicBezTo>
                  <a:cubicBezTo>
                    <a:pt x="23" y="149"/>
                    <a:pt x="59" y="159"/>
                    <a:pt x="100" y="159"/>
                  </a:cubicBezTo>
                  <a:cubicBezTo>
                    <a:pt x="141" y="159"/>
                    <a:pt x="177" y="149"/>
                    <a:pt x="192" y="135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53"/>
                    <a:pt x="157" y="171"/>
                    <a:pt x="100" y="171"/>
                  </a:cubicBezTo>
                  <a:cubicBezTo>
                    <a:pt x="43" y="171"/>
                    <a:pt x="8" y="153"/>
                    <a:pt x="8" y="139"/>
                  </a:cubicBezTo>
                  <a:cubicBezTo>
                    <a:pt x="8" y="139"/>
                    <a:pt x="8" y="139"/>
                    <a:pt x="8" y="139"/>
                  </a:cubicBezTo>
                  <a:close/>
                  <a:moveTo>
                    <a:pt x="100" y="151"/>
                  </a:moveTo>
                  <a:cubicBezTo>
                    <a:pt x="43" y="151"/>
                    <a:pt x="8" y="133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23" y="129"/>
                    <a:pt x="59" y="139"/>
                    <a:pt x="100" y="139"/>
                  </a:cubicBezTo>
                  <a:cubicBezTo>
                    <a:pt x="141" y="139"/>
                    <a:pt x="177" y="129"/>
                    <a:pt x="192" y="115"/>
                  </a:cubicBezTo>
                  <a:cubicBezTo>
                    <a:pt x="192" y="119"/>
                    <a:pt x="192" y="119"/>
                    <a:pt x="192" y="119"/>
                  </a:cubicBezTo>
                  <a:cubicBezTo>
                    <a:pt x="192" y="133"/>
                    <a:pt x="157" y="151"/>
                    <a:pt x="100" y="151"/>
                  </a:cubicBezTo>
                  <a:moveTo>
                    <a:pt x="100" y="131"/>
                  </a:moveTo>
                  <a:cubicBezTo>
                    <a:pt x="43" y="131"/>
                    <a:pt x="8" y="113"/>
                    <a:pt x="8" y="99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23" y="109"/>
                    <a:pt x="59" y="119"/>
                    <a:pt x="100" y="119"/>
                  </a:cubicBezTo>
                  <a:cubicBezTo>
                    <a:pt x="141" y="119"/>
                    <a:pt x="177" y="109"/>
                    <a:pt x="192" y="95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2" y="113"/>
                    <a:pt x="157" y="131"/>
                    <a:pt x="100" y="131"/>
                  </a:cubicBezTo>
                  <a:moveTo>
                    <a:pt x="100" y="91"/>
                  </a:moveTo>
                  <a:cubicBezTo>
                    <a:pt x="43" y="91"/>
                    <a:pt x="8" y="73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23" y="69"/>
                    <a:pt x="59" y="79"/>
                    <a:pt x="100" y="79"/>
                  </a:cubicBezTo>
                  <a:cubicBezTo>
                    <a:pt x="141" y="79"/>
                    <a:pt x="177" y="69"/>
                    <a:pt x="192" y="55"/>
                  </a:cubicBezTo>
                  <a:cubicBezTo>
                    <a:pt x="192" y="59"/>
                    <a:pt x="192" y="59"/>
                    <a:pt x="192" y="59"/>
                  </a:cubicBezTo>
                  <a:cubicBezTo>
                    <a:pt x="192" y="73"/>
                    <a:pt x="157" y="91"/>
                    <a:pt x="100" y="91"/>
                  </a:cubicBezTo>
                  <a:moveTo>
                    <a:pt x="100" y="8"/>
                  </a:moveTo>
                  <a:cubicBezTo>
                    <a:pt x="156" y="8"/>
                    <a:pt x="191" y="26"/>
                    <a:pt x="192" y="39"/>
                  </a:cubicBezTo>
                  <a:cubicBezTo>
                    <a:pt x="192" y="39"/>
                    <a:pt x="192" y="39"/>
                    <a:pt x="192" y="39"/>
                  </a:cubicBezTo>
                  <a:cubicBezTo>
                    <a:pt x="192" y="39"/>
                    <a:pt x="192" y="39"/>
                    <a:pt x="192" y="39"/>
                  </a:cubicBezTo>
                  <a:cubicBezTo>
                    <a:pt x="192" y="39"/>
                    <a:pt x="192" y="39"/>
                    <a:pt x="192" y="39"/>
                  </a:cubicBezTo>
                  <a:cubicBezTo>
                    <a:pt x="192" y="53"/>
                    <a:pt x="157" y="71"/>
                    <a:pt x="100" y="71"/>
                  </a:cubicBezTo>
                  <a:cubicBezTo>
                    <a:pt x="43" y="71"/>
                    <a:pt x="8" y="53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9" y="26"/>
                    <a:pt x="44" y="8"/>
                    <a:pt x="100" y="8"/>
                  </a:cubicBezTo>
                  <a:moveTo>
                    <a:pt x="192" y="159"/>
                  </a:moveTo>
                  <a:cubicBezTo>
                    <a:pt x="192" y="172"/>
                    <a:pt x="157" y="190"/>
                    <a:pt x="100" y="190"/>
                  </a:cubicBezTo>
                  <a:cubicBezTo>
                    <a:pt x="43" y="190"/>
                    <a:pt x="8" y="172"/>
                    <a:pt x="8" y="159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55"/>
                    <a:pt x="8" y="155"/>
                    <a:pt x="8" y="155"/>
                  </a:cubicBezTo>
                  <a:cubicBezTo>
                    <a:pt x="23" y="169"/>
                    <a:pt x="59" y="179"/>
                    <a:pt x="100" y="179"/>
                  </a:cubicBezTo>
                  <a:cubicBezTo>
                    <a:pt x="141" y="179"/>
                    <a:pt x="177" y="169"/>
                    <a:pt x="192" y="155"/>
                  </a:cubicBezTo>
                  <a:cubicBezTo>
                    <a:pt x="192" y="158"/>
                    <a:pt x="192" y="158"/>
                    <a:pt x="192" y="158"/>
                  </a:cubicBezTo>
                  <a:lnTo>
                    <a:pt x="192" y="1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07" name="组合 206"/>
            <p:cNvGrpSpPr/>
            <p:nvPr/>
          </p:nvGrpSpPr>
          <p:grpSpPr>
            <a:xfrm>
              <a:off x="6407151" y="2397125"/>
              <a:ext cx="636587" cy="636588"/>
              <a:chOff x="6407151" y="2397125"/>
              <a:chExt cx="636587" cy="636588"/>
            </a:xfrm>
          </p:grpSpPr>
          <p:sp>
            <p:nvSpPr>
              <p:cNvPr id="255" name="Freeform 53"/>
              <p:cNvSpPr>
                <a:spLocks noEditPoints="1"/>
              </p:cNvSpPr>
              <p:nvPr/>
            </p:nvSpPr>
            <p:spPr bwMode="auto">
              <a:xfrm>
                <a:off x="6407151" y="2397125"/>
                <a:ext cx="484188" cy="484188"/>
              </a:xfrm>
              <a:custGeom>
                <a:avLst/>
                <a:gdLst>
                  <a:gd name="T0" fmla="*/ 76 w 152"/>
                  <a:gd name="T1" fmla="*/ 0 h 152"/>
                  <a:gd name="T2" fmla="*/ 0 w 152"/>
                  <a:gd name="T3" fmla="*/ 76 h 152"/>
                  <a:gd name="T4" fmla="*/ 76 w 152"/>
                  <a:gd name="T5" fmla="*/ 152 h 152"/>
                  <a:gd name="T6" fmla="*/ 152 w 152"/>
                  <a:gd name="T7" fmla="*/ 76 h 152"/>
                  <a:gd name="T8" fmla="*/ 76 w 152"/>
                  <a:gd name="T9" fmla="*/ 0 h 152"/>
                  <a:gd name="T10" fmla="*/ 76 w 152"/>
                  <a:gd name="T11" fmla="*/ 144 h 152"/>
                  <a:gd name="T12" fmla="*/ 8 w 152"/>
                  <a:gd name="T13" fmla="*/ 76 h 152"/>
                  <a:gd name="T14" fmla="*/ 76 w 152"/>
                  <a:gd name="T15" fmla="*/ 8 h 152"/>
                  <a:gd name="T16" fmla="*/ 144 w 152"/>
                  <a:gd name="T17" fmla="*/ 76 h 152"/>
                  <a:gd name="T18" fmla="*/ 76 w 152"/>
                  <a:gd name="T19" fmla="*/ 144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152">
                    <a:moveTo>
                      <a:pt x="76" y="0"/>
                    </a:moveTo>
                    <a:cubicBezTo>
                      <a:pt x="34" y="0"/>
                      <a:pt x="0" y="34"/>
                      <a:pt x="0" y="76"/>
                    </a:cubicBezTo>
                    <a:cubicBezTo>
                      <a:pt x="0" y="118"/>
                      <a:pt x="34" y="152"/>
                      <a:pt x="76" y="152"/>
                    </a:cubicBezTo>
                    <a:cubicBezTo>
                      <a:pt x="118" y="152"/>
                      <a:pt x="152" y="118"/>
                      <a:pt x="152" y="76"/>
                    </a:cubicBezTo>
                    <a:cubicBezTo>
                      <a:pt x="152" y="34"/>
                      <a:pt x="118" y="0"/>
                      <a:pt x="76" y="0"/>
                    </a:cubicBezTo>
                    <a:moveTo>
                      <a:pt x="76" y="144"/>
                    </a:moveTo>
                    <a:cubicBezTo>
                      <a:pt x="39" y="144"/>
                      <a:pt x="8" y="113"/>
                      <a:pt x="8" y="76"/>
                    </a:cubicBezTo>
                    <a:cubicBezTo>
                      <a:pt x="8" y="39"/>
                      <a:pt x="39" y="8"/>
                      <a:pt x="76" y="8"/>
                    </a:cubicBezTo>
                    <a:cubicBezTo>
                      <a:pt x="113" y="8"/>
                      <a:pt x="144" y="39"/>
                      <a:pt x="144" y="76"/>
                    </a:cubicBezTo>
                    <a:cubicBezTo>
                      <a:pt x="144" y="113"/>
                      <a:pt x="113" y="144"/>
                      <a:pt x="76" y="14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54"/>
              <p:cNvSpPr>
                <a:spLocks/>
              </p:cNvSpPr>
              <p:nvPr/>
            </p:nvSpPr>
            <p:spPr bwMode="auto">
              <a:xfrm>
                <a:off x="6840538" y="2830513"/>
                <a:ext cx="203200" cy="203200"/>
              </a:xfrm>
              <a:custGeom>
                <a:avLst/>
                <a:gdLst>
                  <a:gd name="T0" fmla="*/ 63 w 64"/>
                  <a:gd name="T1" fmla="*/ 57 h 64"/>
                  <a:gd name="T2" fmla="*/ 7 w 64"/>
                  <a:gd name="T3" fmla="*/ 1 h 64"/>
                  <a:gd name="T4" fmla="*/ 1 w 64"/>
                  <a:gd name="T5" fmla="*/ 1 h 64"/>
                  <a:gd name="T6" fmla="*/ 1 w 64"/>
                  <a:gd name="T7" fmla="*/ 7 h 64"/>
                  <a:gd name="T8" fmla="*/ 57 w 64"/>
                  <a:gd name="T9" fmla="*/ 63 h 64"/>
                  <a:gd name="T10" fmla="*/ 60 w 64"/>
                  <a:gd name="T11" fmla="*/ 64 h 64"/>
                  <a:gd name="T12" fmla="*/ 63 w 64"/>
                  <a:gd name="T13" fmla="*/ 63 h 64"/>
                  <a:gd name="T14" fmla="*/ 63 w 64"/>
                  <a:gd name="T15" fmla="*/ 5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64">
                    <a:moveTo>
                      <a:pt x="63" y="57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3" y="0"/>
                      <a:pt x="1" y="1"/>
                    </a:cubicBezTo>
                    <a:cubicBezTo>
                      <a:pt x="0" y="3"/>
                      <a:pt x="0" y="5"/>
                      <a:pt x="1" y="7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8" y="64"/>
                      <a:pt x="59" y="64"/>
                      <a:pt x="60" y="64"/>
                    </a:cubicBezTo>
                    <a:cubicBezTo>
                      <a:pt x="61" y="64"/>
                      <a:pt x="62" y="64"/>
                      <a:pt x="63" y="63"/>
                    </a:cubicBezTo>
                    <a:cubicBezTo>
                      <a:pt x="64" y="61"/>
                      <a:pt x="64" y="59"/>
                      <a:pt x="63" y="5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08" name="组合 207"/>
            <p:cNvGrpSpPr/>
            <p:nvPr/>
          </p:nvGrpSpPr>
          <p:grpSpPr>
            <a:xfrm>
              <a:off x="3819526" y="3630613"/>
              <a:ext cx="642938" cy="636588"/>
              <a:chOff x="3819526" y="3630613"/>
              <a:chExt cx="642938" cy="636588"/>
            </a:xfrm>
          </p:grpSpPr>
          <p:sp>
            <p:nvSpPr>
              <p:cNvPr id="253" name="Freeform 55"/>
              <p:cNvSpPr>
                <a:spLocks noEditPoints="1"/>
              </p:cNvSpPr>
              <p:nvPr/>
            </p:nvSpPr>
            <p:spPr bwMode="auto">
              <a:xfrm>
                <a:off x="3819526" y="3630613"/>
                <a:ext cx="642938" cy="636588"/>
              </a:xfrm>
              <a:custGeom>
                <a:avLst/>
                <a:gdLst>
                  <a:gd name="T0" fmla="*/ 101 w 202"/>
                  <a:gd name="T1" fmla="*/ 12 h 200"/>
                  <a:gd name="T2" fmla="*/ 7 w 202"/>
                  <a:gd name="T3" fmla="*/ 106 h 200"/>
                  <a:gd name="T4" fmla="*/ 7 w 202"/>
                  <a:gd name="T5" fmla="*/ 130 h 200"/>
                  <a:gd name="T6" fmla="*/ 72 w 202"/>
                  <a:gd name="T7" fmla="*/ 195 h 200"/>
                  <a:gd name="T8" fmla="*/ 84 w 202"/>
                  <a:gd name="T9" fmla="*/ 200 h 200"/>
                  <a:gd name="T10" fmla="*/ 96 w 202"/>
                  <a:gd name="T11" fmla="*/ 195 h 200"/>
                  <a:gd name="T12" fmla="*/ 190 w 202"/>
                  <a:gd name="T13" fmla="*/ 101 h 200"/>
                  <a:gd name="T14" fmla="*/ 202 w 202"/>
                  <a:gd name="T15" fmla="*/ 0 h 200"/>
                  <a:gd name="T16" fmla="*/ 101 w 202"/>
                  <a:gd name="T17" fmla="*/ 12 h 200"/>
                  <a:gd name="T18" fmla="*/ 183 w 202"/>
                  <a:gd name="T19" fmla="*/ 97 h 200"/>
                  <a:gd name="T20" fmla="*/ 90 w 202"/>
                  <a:gd name="T21" fmla="*/ 189 h 200"/>
                  <a:gd name="T22" fmla="*/ 84 w 202"/>
                  <a:gd name="T23" fmla="*/ 192 h 200"/>
                  <a:gd name="T24" fmla="*/ 78 w 202"/>
                  <a:gd name="T25" fmla="*/ 189 h 200"/>
                  <a:gd name="T26" fmla="*/ 13 w 202"/>
                  <a:gd name="T27" fmla="*/ 124 h 200"/>
                  <a:gd name="T28" fmla="*/ 13 w 202"/>
                  <a:gd name="T29" fmla="*/ 112 h 200"/>
                  <a:gd name="T30" fmla="*/ 105 w 202"/>
                  <a:gd name="T31" fmla="*/ 19 h 200"/>
                  <a:gd name="T32" fmla="*/ 193 w 202"/>
                  <a:gd name="T33" fmla="*/ 9 h 200"/>
                  <a:gd name="T34" fmla="*/ 183 w 202"/>
                  <a:gd name="T35" fmla="*/ 97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2" h="200">
                    <a:moveTo>
                      <a:pt x="101" y="12"/>
                    </a:moveTo>
                    <a:cubicBezTo>
                      <a:pt x="7" y="106"/>
                      <a:pt x="7" y="106"/>
                      <a:pt x="7" y="106"/>
                    </a:cubicBezTo>
                    <a:cubicBezTo>
                      <a:pt x="0" y="113"/>
                      <a:pt x="0" y="124"/>
                      <a:pt x="7" y="130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5" y="198"/>
                      <a:pt x="79" y="200"/>
                      <a:pt x="84" y="200"/>
                    </a:cubicBezTo>
                    <a:cubicBezTo>
                      <a:pt x="88" y="200"/>
                      <a:pt x="92" y="198"/>
                      <a:pt x="96" y="195"/>
                    </a:cubicBezTo>
                    <a:cubicBezTo>
                      <a:pt x="190" y="101"/>
                      <a:pt x="190" y="101"/>
                      <a:pt x="190" y="101"/>
                    </a:cubicBezTo>
                    <a:cubicBezTo>
                      <a:pt x="202" y="0"/>
                      <a:pt x="202" y="0"/>
                      <a:pt x="202" y="0"/>
                    </a:cubicBezTo>
                    <a:lnTo>
                      <a:pt x="101" y="12"/>
                    </a:lnTo>
                    <a:close/>
                    <a:moveTo>
                      <a:pt x="183" y="97"/>
                    </a:moveTo>
                    <a:cubicBezTo>
                      <a:pt x="90" y="189"/>
                      <a:pt x="90" y="189"/>
                      <a:pt x="90" y="189"/>
                    </a:cubicBezTo>
                    <a:cubicBezTo>
                      <a:pt x="88" y="191"/>
                      <a:pt x="86" y="192"/>
                      <a:pt x="84" y="192"/>
                    </a:cubicBezTo>
                    <a:cubicBezTo>
                      <a:pt x="81" y="192"/>
                      <a:pt x="79" y="191"/>
                      <a:pt x="78" y="189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9" y="121"/>
                      <a:pt x="9" y="115"/>
                      <a:pt x="13" y="112"/>
                    </a:cubicBezTo>
                    <a:cubicBezTo>
                      <a:pt x="105" y="19"/>
                      <a:pt x="105" y="19"/>
                      <a:pt x="105" y="19"/>
                    </a:cubicBezTo>
                    <a:cubicBezTo>
                      <a:pt x="193" y="9"/>
                      <a:pt x="193" y="9"/>
                      <a:pt x="193" y="9"/>
                    </a:cubicBezTo>
                    <a:lnTo>
                      <a:pt x="183" y="9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56"/>
              <p:cNvSpPr>
                <a:spLocks noEditPoints="1"/>
              </p:cNvSpPr>
              <p:nvPr/>
            </p:nvSpPr>
            <p:spPr bwMode="auto">
              <a:xfrm>
                <a:off x="4221163" y="3751263"/>
                <a:ext cx="127000" cy="127000"/>
              </a:xfrm>
              <a:custGeom>
                <a:avLst/>
                <a:gdLst>
                  <a:gd name="T0" fmla="*/ 20 w 40"/>
                  <a:gd name="T1" fmla="*/ 0 h 40"/>
                  <a:gd name="T2" fmla="*/ 0 w 40"/>
                  <a:gd name="T3" fmla="*/ 20 h 40"/>
                  <a:gd name="T4" fmla="*/ 20 w 40"/>
                  <a:gd name="T5" fmla="*/ 40 h 40"/>
                  <a:gd name="T6" fmla="*/ 40 w 40"/>
                  <a:gd name="T7" fmla="*/ 20 h 40"/>
                  <a:gd name="T8" fmla="*/ 20 w 40"/>
                  <a:gd name="T9" fmla="*/ 0 h 40"/>
                  <a:gd name="T10" fmla="*/ 20 w 40"/>
                  <a:gd name="T11" fmla="*/ 32 h 40"/>
                  <a:gd name="T12" fmla="*/ 8 w 40"/>
                  <a:gd name="T13" fmla="*/ 20 h 40"/>
                  <a:gd name="T14" fmla="*/ 20 w 40"/>
                  <a:gd name="T15" fmla="*/ 8 h 40"/>
                  <a:gd name="T16" fmla="*/ 32 w 40"/>
                  <a:gd name="T17" fmla="*/ 20 h 40"/>
                  <a:gd name="T18" fmla="*/ 20 w 40"/>
                  <a:gd name="T19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40">
                    <a:moveTo>
                      <a:pt x="20" y="0"/>
                    </a:move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ubicBezTo>
                      <a:pt x="40" y="9"/>
                      <a:pt x="31" y="0"/>
                      <a:pt x="20" y="0"/>
                    </a:cubicBezTo>
                    <a:moveTo>
                      <a:pt x="20" y="32"/>
                    </a:moveTo>
                    <a:cubicBezTo>
                      <a:pt x="13" y="32"/>
                      <a:pt x="8" y="27"/>
                      <a:pt x="8" y="20"/>
                    </a:cubicBezTo>
                    <a:cubicBezTo>
                      <a:pt x="8" y="13"/>
                      <a:pt x="13" y="8"/>
                      <a:pt x="20" y="8"/>
                    </a:cubicBezTo>
                    <a:cubicBezTo>
                      <a:pt x="27" y="8"/>
                      <a:pt x="32" y="13"/>
                      <a:pt x="32" y="20"/>
                    </a:cubicBezTo>
                    <a:cubicBezTo>
                      <a:pt x="32" y="27"/>
                      <a:pt x="27" y="32"/>
                      <a:pt x="20" y="3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09" name="Freeform 57"/>
            <p:cNvSpPr>
              <a:spLocks noEditPoints="1"/>
            </p:cNvSpPr>
            <p:nvPr/>
          </p:nvSpPr>
          <p:spPr bwMode="auto">
            <a:xfrm>
              <a:off x="4983163" y="3659188"/>
              <a:ext cx="941388" cy="636588"/>
            </a:xfrm>
            <a:custGeom>
              <a:avLst/>
              <a:gdLst>
                <a:gd name="T0" fmla="*/ 198 w 296"/>
                <a:gd name="T1" fmla="*/ 8 h 200"/>
                <a:gd name="T2" fmla="*/ 208 w 296"/>
                <a:gd name="T3" fmla="*/ 10 h 200"/>
                <a:gd name="T4" fmla="*/ 239 w 296"/>
                <a:gd name="T5" fmla="*/ 43 h 200"/>
                <a:gd name="T6" fmla="*/ 148 w 296"/>
                <a:gd name="T7" fmla="*/ 190 h 200"/>
                <a:gd name="T8" fmla="*/ 57 w 296"/>
                <a:gd name="T9" fmla="*/ 43 h 200"/>
                <a:gd name="T10" fmla="*/ 88 w 296"/>
                <a:gd name="T11" fmla="*/ 10 h 200"/>
                <a:gd name="T12" fmla="*/ 98 w 296"/>
                <a:gd name="T13" fmla="*/ 8 h 200"/>
                <a:gd name="T14" fmla="*/ 142 w 296"/>
                <a:gd name="T15" fmla="*/ 31 h 200"/>
                <a:gd name="T16" fmla="*/ 148 w 296"/>
                <a:gd name="T17" fmla="*/ 40 h 200"/>
                <a:gd name="T18" fmla="*/ 154 w 296"/>
                <a:gd name="T19" fmla="*/ 31 h 200"/>
                <a:gd name="T20" fmla="*/ 198 w 296"/>
                <a:gd name="T21" fmla="*/ 8 h 200"/>
                <a:gd name="T22" fmla="*/ 198 w 296"/>
                <a:gd name="T23" fmla="*/ 0 h 200"/>
                <a:gd name="T24" fmla="*/ 148 w 296"/>
                <a:gd name="T25" fmla="*/ 27 h 200"/>
                <a:gd name="T26" fmla="*/ 98 w 296"/>
                <a:gd name="T27" fmla="*/ 0 h 200"/>
                <a:gd name="T28" fmla="*/ 87 w 296"/>
                <a:gd name="T29" fmla="*/ 2 h 200"/>
                <a:gd name="T30" fmla="*/ 148 w 296"/>
                <a:gd name="T31" fmla="*/ 200 h 200"/>
                <a:gd name="T32" fmla="*/ 209 w 296"/>
                <a:gd name="T33" fmla="*/ 2 h 200"/>
                <a:gd name="T34" fmla="*/ 198 w 296"/>
                <a:gd name="T35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6" h="200">
                  <a:moveTo>
                    <a:pt x="198" y="8"/>
                  </a:moveTo>
                  <a:cubicBezTo>
                    <a:pt x="201" y="8"/>
                    <a:pt x="204" y="9"/>
                    <a:pt x="208" y="10"/>
                  </a:cubicBezTo>
                  <a:cubicBezTo>
                    <a:pt x="220" y="12"/>
                    <a:pt x="234" y="24"/>
                    <a:pt x="239" y="43"/>
                  </a:cubicBezTo>
                  <a:cubicBezTo>
                    <a:pt x="244" y="65"/>
                    <a:pt x="239" y="114"/>
                    <a:pt x="148" y="190"/>
                  </a:cubicBezTo>
                  <a:cubicBezTo>
                    <a:pt x="57" y="114"/>
                    <a:pt x="52" y="65"/>
                    <a:pt x="57" y="43"/>
                  </a:cubicBezTo>
                  <a:cubicBezTo>
                    <a:pt x="62" y="24"/>
                    <a:pt x="76" y="12"/>
                    <a:pt x="88" y="10"/>
                  </a:cubicBezTo>
                  <a:cubicBezTo>
                    <a:pt x="92" y="9"/>
                    <a:pt x="95" y="8"/>
                    <a:pt x="98" y="8"/>
                  </a:cubicBezTo>
                  <a:cubicBezTo>
                    <a:pt x="124" y="8"/>
                    <a:pt x="141" y="31"/>
                    <a:pt x="142" y="31"/>
                  </a:cubicBezTo>
                  <a:cubicBezTo>
                    <a:pt x="148" y="40"/>
                    <a:pt x="148" y="40"/>
                    <a:pt x="148" y="40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55" y="31"/>
                    <a:pt x="172" y="8"/>
                    <a:pt x="198" y="8"/>
                  </a:cubicBezTo>
                  <a:moveTo>
                    <a:pt x="198" y="0"/>
                  </a:moveTo>
                  <a:cubicBezTo>
                    <a:pt x="167" y="0"/>
                    <a:pt x="148" y="27"/>
                    <a:pt x="148" y="27"/>
                  </a:cubicBezTo>
                  <a:cubicBezTo>
                    <a:pt x="148" y="27"/>
                    <a:pt x="129" y="0"/>
                    <a:pt x="98" y="0"/>
                  </a:cubicBezTo>
                  <a:cubicBezTo>
                    <a:pt x="95" y="0"/>
                    <a:pt x="91" y="1"/>
                    <a:pt x="87" y="2"/>
                  </a:cubicBezTo>
                  <a:cubicBezTo>
                    <a:pt x="50" y="10"/>
                    <a:pt x="0" y="80"/>
                    <a:pt x="148" y="200"/>
                  </a:cubicBezTo>
                  <a:cubicBezTo>
                    <a:pt x="296" y="80"/>
                    <a:pt x="246" y="10"/>
                    <a:pt x="209" y="2"/>
                  </a:cubicBezTo>
                  <a:cubicBezTo>
                    <a:pt x="205" y="1"/>
                    <a:pt x="201" y="0"/>
                    <a:pt x="19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8"/>
            <p:cNvSpPr>
              <a:spLocks noEditPoints="1"/>
            </p:cNvSpPr>
            <p:nvPr/>
          </p:nvSpPr>
          <p:spPr bwMode="auto">
            <a:xfrm>
              <a:off x="6416676" y="3662363"/>
              <a:ext cx="636588" cy="636588"/>
            </a:xfrm>
            <a:custGeom>
              <a:avLst/>
              <a:gdLst>
                <a:gd name="T0" fmla="*/ 101 w 200"/>
                <a:gd name="T1" fmla="*/ 23 h 200"/>
                <a:gd name="T2" fmla="*/ 122 w 200"/>
                <a:gd name="T3" fmla="*/ 73 h 200"/>
                <a:gd name="T4" fmla="*/ 130 w 200"/>
                <a:gd name="T5" fmla="*/ 78 h 200"/>
                <a:gd name="T6" fmla="*/ 180 w 200"/>
                <a:gd name="T7" fmla="*/ 78 h 200"/>
                <a:gd name="T8" fmla="*/ 141 w 200"/>
                <a:gd name="T9" fmla="*/ 118 h 200"/>
                <a:gd name="T10" fmla="*/ 139 w 200"/>
                <a:gd name="T11" fmla="*/ 125 h 200"/>
                <a:gd name="T12" fmla="*/ 153 w 200"/>
                <a:gd name="T13" fmla="*/ 183 h 200"/>
                <a:gd name="T14" fmla="*/ 104 w 200"/>
                <a:gd name="T15" fmla="*/ 150 h 200"/>
                <a:gd name="T16" fmla="*/ 100 w 200"/>
                <a:gd name="T17" fmla="*/ 149 h 200"/>
                <a:gd name="T18" fmla="*/ 95 w 200"/>
                <a:gd name="T19" fmla="*/ 151 h 200"/>
                <a:gd name="T20" fmla="*/ 51 w 200"/>
                <a:gd name="T21" fmla="*/ 180 h 200"/>
                <a:gd name="T22" fmla="*/ 67 w 200"/>
                <a:gd name="T23" fmla="*/ 127 h 200"/>
                <a:gd name="T24" fmla="*/ 65 w 200"/>
                <a:gd name="T25" fmla="*/ 118 h 200"/>
                <a:gd name="T26" fmla="*/ 20 w 200"/>
                <a:gd name="T27" fmla="*/ 78 h 200"/>
                <a:gd name="T28" fmla="*/ 76 w 200"/>
                <a:gd name="T29" fmla="*/ 78 h 200"/>
                <a:gd name="T30" fmla="*/ 84 w 200"/>
                <a:gd name="T31" fmla="*/ 73 h 200"/>
                <a:gd name="T32" fmla="*/ 101 w 200"/>
                <a:gd name="T33" fmla="*/ 23 h 200"/>
                <a:gd name="T34" fmla="*/ 100 w 200"/>
                <a:gd name="T35" fmla="*/ 0 h 200"/>
                <a:gd name="T36" fmla="*/ 76 w 200"/>
                <a:gd name="T37" fmla="*/ 70 h 200"/>
                <a:gd name="T38" fmla="*/ 0 w 200"/>
                <a:gd name="T39" fmla="*/ 70 h 200"/>
                <a:gd name="T40" fmla="*/ 60 w 200"/>
                <a:gd name="T41" fmla="*/ 124 h 200"/>
                <a:gd name="T42" fmla="*/ 36 w 200"/>
                <a:gd name="T43" fmla="*/ 200 h 200"/>
                <a:gd name="T44" fmla="*/ 100 w 200"/>
                <a:gd name="T45" fmla="*/ 157 h 200"/>
                <a:gd name="T46" fmla="*/ 166 w 200"/>
                <a:gd name="T47" fmla="*/ 200 h 200"/>
                <a:gd name="T48" fmla="*/ 146 w 200"/>
                <a:gd name="T49" fmla="*/ 123 h 200"/>
                <a:gd name="T50" fmla="*/ 200 w 200"/>
                <a:gd name="T51" fmla="*/ 70 h 200"/>
                <a:gd name="T52" fmla="*/ 130 w 200"/>
                <a:gd name="T53" fmla="*/ 70 h 200"/>
                <a:gd name="T54" fmla="*/ 100 w 200"/>
                <a:gd name="T55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0" h="200">
                  <a:moveTo>
                    <a:pt x="101" y="23"/>
                  </a:moveTo>
                  <a:cubicBezTo>
                    <a:pt x="122" y="73"/>
                    <a:pt x="122" y="73"/>
                    <a:pt x="122" y="73"/>
                  </a:cubicBezTo>
                  <a:cubicBezTo>
                    <a:pt x="124" y="76"/>
                    <a:pt x="126" y="78"/>
                    <a:pt x="130" y="78"/>
                  </a:cubicBezTo>
                  <a:cubicBezTo>
                    <a:pt x="180" y="78"/>
                    <a:pt x="180" y="78"/>
                    <a:pt x="180" y="78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39" y="120"/>
                    <a:pt x="138" y="123"/>
                    <a:pt x="139" y="125"/>
                  </a:cubicBezTo>
                  <a:cubicBezTo>
                    <a:pt x="153" y="183"/>
                    <a:pt x="153" y="183"/>
                    <a:pt x="153" y="183"/>
                  </a:cubicBezTo>
                  <a:cubicBezTo>
                    <a:pt x="104" y="150"/>
                    <a:pt x="104" y="150"/>
                    <a:pt x="104" y="150"/>
                  </a:cubicBezTo>
                  <a:cubicBezTo>
                    <a:pt x="103" y="150"/>
                    <a:pt x="101" y="149"/>
                    <a:pt x="100" y="149"/>
                  </a:cubicBezTo>
                  <a:cubicBezTo>
                    <a:pt x="98" y="149"/>
                    <a:pt x="97" y="150"/>
                    <a:pt x="95" y="151"/>
                  </a:cubicBezTo>
                  <a:cubicBezTo>
                    <a:pt x="51" y="180"/>
                    <a:pt x="51" y="180"/>
                    <a:pt x="51" y="180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8" y="124"/>
                    <a:pt x="67" y="121"/>
                    <a:pt x="65" y="11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80" y="78"/>
                    <a:pt x="83" y="76"/>
                    <a:pt x="84" y="73"/>
                  </a:cubicBezTo>
                  <a:cubicBezTo>
                    <a:pt x="101" y="23"/>
                    <a:pt x="101" y="23"/>
                    <a:pt x="101" y="23"/>
                  </a:cubicBezTo>
                  <a:moveTo>
                    <a:pt x="100" y="0"/>
                  </a:moveTo>
                  <a:cubicBezTo>
                    <a:pt x="76" y="70"/>
                    <a:pt x="76" y="70"/>
                    <a:pt x="76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36" y="200"/>
                    <a:pt x="36" y="200"/>
                    <a:pt x="36" y="200"/>
                  </a:cubicBezTo>
                  <a:cubicBezTo>
                    <a:pt x="100" y="157"/>
                    <a:pt x="100" y="157"/>
                    <a:pt x="100" y="157"/>
                  </a:cubicBezTo>
                  <a:cubicBezTo>
                    <a:pt x="166" y="200"/>
                    <a:pt x="166" y="200"/>
                    <a:pt x="166" y="200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130" y="70"/>
                    <a:pt x="130" y="70"/>
                    <a:pt x="130" y="70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11" name="组合 210"/>
            <p:cNvGrpSpPr/>
            <p:nvPr/>
          </p:nvGrpSpPr>
          <p:grpSpPr>
            <a:xfrm>
              <a:off x="7678738" y="-42863"/>
              <a:ext cx="636588" cy="533401"/>
              <a:chOff x="7678738" y="-42863"/>
              <a:chExt cx="636588" cy="533401"/>
            </a:xfrm>
          </p:grpSpPr>
          <p:sp>
            <p:nvSpPr>
              <p:cNvPr id="247" name="Freeform 44"/>
              <p:cNvSpPr>
                <a:spLocks noEditPoints="1"/>
              </p:cNvSpPr>
              <p:nvPr/>
            </p:nvSpPr>
            <p:spPr bwMode="auto">
              <a:xfrm>
                <a:off x="7678738" y="-42863"/>
                <a:ext cx="636588" cy="381000"/>
              </a:xfrm>
              <a:custGeom>
                <a:avLst/>
                <a:gdLst>
                  <a:gd name="T0" fmla="*/ 46 w 200"/>
                  <a:gd name="T1" fmla="*/ 32 h 120"/>
                  <a:gd name="T2" fmla="*/ 46 w 200"/>
                  <a:gd name="T3" fmla="*/ 29 h 120"/>
                  <a:gd name="T4" fmla="*/ 46 w 200"/>
                  <a:gd name="T5" fmla="*/ 30 h 120"/>
                  <a:gd name="T6" fmla="*/ 46 w 200"/>
                  <a:gd name="T7" fmla="*/ 30 h 120"/>
                  <a:gd name="T8" fmla="*/ 32 w 200"/>
                  <a:gd name="T9" fmla="*/ 0 h 120"/>
                  <a:gd name="T10" fmla="*/ 32 w 200"/>
                  <a:gd name="T11" fmla="*/ 0 h 120"/>
                  <a:gd name="T12" fmla="*/ 31 w 200"/>
                  <a:gd name="T13" fmla="*/ 1 h 120"/>
                  <a:gd name="T14" fmla="*/ 31 w 200"/>
                  <a:gd name="T15" fmla="*/ 0 h 120"/>
                  <a:gd name="T16" fmla="*/ 30 w 200"/>
                  <a:gd name="T17" fmla="*/ 0 h 120"/>
                  <a:gd name="T18" fmla="*/ 28 w 200"/>
                  <a:gd name="T19" fmla="*/ 0 h 120"/>
                  <a:gd name="T20" fmla="*/ 4 w 200"/>
                  <a:gd name="T21" fmla="*/ 0 h 120"/>
                  <a:gd name="T22" fmla="*/ 0 w 200"/>
                  <a:gd name="T23" fmla="*/ 4 h 120"/>
                  <a:gd name="T24" fmla="*/ 4 w 200"/>
                  <a:gd name="T25" fmla="*/ 8 h 120"/>
                  <a:gd name="T26" fmla="*/ 26 w 200"/>
                  <a:gd name="T27" fmla="*/ 8 h 120"/>
                  <a:gd name="T28" fmla="*/ 39 w 200"/>
                  <a:gd name="T29" fmla="*/ 33 h 120"/>
                  <a:gd name="T30" fmla="*/ 41 w 200"/>
                  <a:gd name="T31" fmla="*/ 36 h 120"/>
                  <a:gd name="T32" fmla="*/ 61 w 200"/>
                  <a:gd name="T33" fmla="*/ 120 h 120"/>
                  <a:gd name="T34" fmla="*/ 179 w 200"/>
                  <a:gd name="T35" fmla="*/ 120 h 120"/>
                  <a:gd name="T36" fmla="*/ 200 w 200"/>
                  <a:gd name="T37" fmla="*/ 32 h 120"/>
                  <a:gd name="T38" fmla="*/ 46 w 200"/>
                  <a:gd name="T39" fmla="*/ 32 h 120"/>
                  <a:gd name="T40" fmla="*/ 172 w 200"/>
                  <a:gd name="T41" fmla="*/ 112 h 120"/>
                  <a:gd name="T42" fmla="*/ 68 w 200"/>
                  <a:gd name="T43" fmla="*/ 112 h 120"/>
                  <a:gd name="T44" fmla="*/ 50 w 200"/>
                  <a:gd name="T45" fmla="*/ 40 h 120"/>
                  <a:gd name="T46" fmla="*/ 188 w 200"/>
                  <a:gd name="T47" fmla="*/ 40 h 120"/>
                  <a:gd name="T48" fmla="*/ 189 w 200"/>
                  <a:gd name="T49" fmla="*/ 40 h 120"/>
                  <a:gd name="T50" fmla="*/ 172 w 200"/>
                  <a:gd name="T51" fmla="*/ 11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0" h="120">
                    <a:moveTo>
                      <a:pt x="46" y="32"/>
                    </a:moveTo>
                    <a:cubicBezTo>
                      <a:pt x="46" y="30"/>
                      <a:pt x="46" y="29"/>
                      <a:pt x="46" y="29"/>
                    </a:cubicBezTo>
                    <a:cubicBezTo>
                      <a:pt x="46" y="29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1"/>
                      <a:pt x="31" y="1"/>
                    </a:cubicBezTo>
                    <a:cubicBezTo>
                      <a:pt x="31" y="1"/>
                      <a:pt x="31" y="0"/>
                      <a:pt x="31" y="0"/>
                    </a:cubicBezTo>
                    <a:cubicBezTo>
                      <a:pt x="31" y="0"/>
                      <a:pt x="31" y="0"/>
                      <a:pt x="30" y="0"/>
                    </a:cubicBezTo>
                    <a:cubicBezTo>
                      <a:pt x="30" y="0"/>
                      <a:pt x="29" y="0"/>
                      <a:pt x="2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34"/>
                      <a:pt x="40" y="36"/>
                      <a:pt x="41" y="36"/>
                    </a:cubicBezTo>
                    <a:cubicBezTo>
                      <a:pt x="61" y="120"/>
                      <a:pt x="61" y="120"/>
                      <a:pt x="61" y="120"/>
                    </a:cubicBezTo>
                    <a:cubicBezTo>
                      <a:pt x="179" y="120"/>
                      <a:pt x="179" y="120"/>
                      <a:pt x="179" y="120"/>
                    </a:cubicBezTo>
                    <a:cubicBezTo>
                      <a:pt x="200" y="32"/>
                      <a:pt x="200" y="32"/>
                      <a:pt x="200" y="32"/>
                    </a:cubicBezTo>
                    <a:lnTo>
                      <a:pt x="46" y="32"/>
                    </a:lnTo>
                    <a:close/>
                    <a:moveTo>
                      <a:pt x="172" y="112"/>
                    </a:moveTo>
                    <a:cubicBezTo>
                      <a:pt x="68" y="112"/>
                      <a:pt x="68" y="112"/>
                      <a:pt x="68" y="112"/>
                    </a:cubicBezTo>
                    <a:cubicBezTo>
                      <a:pt x="50" y="40"/>
                      <a:pt x="50" y="40"/>
                      <a:pt x="50" y="40"/>
                    </a:cubicBezTo>
                    <a:cubicBezTo>
                      <a:pt x="188" y="40"/>
                      <a:pt x="188" y="40"/>
                      <a:pt x="188" y="40"/>
                    </a:cubicBezTo>
                    <a:cubicBezTo>
                      <a:pt x="189" y="40"/>
                      <a:pt x="189" y="40"/>
                      <a:pt x="189" y="40"/>
                    </a:cubicBezTo>
                    <a:lnTo>
                      <a:pt x="172" y="1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45"/>
              <p:cNvSpPr>
                <a:spLocks noEditPoints="1"/>
              </p:cNvSpPr>
              <p:nvPr/>
            </p:nvSpPr>
            <p:spPr bwMode="auto">
              <a:xfrm>
                <a:off x="8124826" y="363538"/>
                <a:ext cx="127000" cy="127000"/>
              </a:xfrm>
              <a:custGeom>
                <a:avLst/>
                <a:gdLst>
                  <a:gd name="T0" fmla="*/ 20 w 40"/>
                  <a:gd name="T1" fmla="*/ 0 h 40"/>
                  <a:gd name="T2" fmla="*/ 0 w 40"/>
                  <a:gd name="T3" fmla="*/ 20 h 40"/>
                  <a:gd name="T4" fmla="*/ 20 w 40"/>
                  <a:gd name="T5" fmla="*/ 40 h 40"/>
                  <a:gd name="T6" fmla="*/ 40 w 40"/>
                  <a:gd name="T7" fmla="*/ 20 h 40"/>
                  <a:gd name="T8" fmla="*/ 20 w 40"/>
                  <a:gd name="T9" fmla="*/ 0 h 40"/>
                  <a:gd name="T10" fmla="*/ 20 w 40"/>
                  <a:gd name="T11" fmla="*/ 28 h 40"/>
                  <a:gd name="T12" fmla="*/ 12 w 40"/>
                  <a:gd name="T13" fmla="*/ 20 h 40"/>
                  <a:gd name="T14" fmla="*/ 20 w 40"/>
                  <a:gd name="T15" fmla="*/ 12 h 40"/>
                  <a:gd name="T16" fmla="*/ 28 w 40"/>
                  <a:gd name="T17" fmla="*/ 20 h 40"/>
                  <a:gd name="T18" fmla="*/ 20 w 40"/>
                  <a:gd name="T19" fmla="*/ 2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40">
                    <a:moveTo>
                      <a:pt x="20" y="0"/>
                    </a:move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ubicBezTo>
                      <a:pt x="40" y="9"/>
                      <a:pt x="31" y="0"/>
                      <a:pt x="20" y="0"/>
                    </a:cubicBezTo>
                    <a:moveTo>
                      <a:pt x="20" y="28"/>
                    </a:moveTo>
                    <a:cubicBezTo>
                      <a:pt x="16" y="28"/>
                      <a:pt x="12" y="24"/>
                      <a:pt x="12" y="20"/>
                    </a:cubicBezTo>
                    <a:cubicBezTo>
                      <a:pt x="12" y="16"/>
                      <a:pt x="16" y="12"/>
                      <a:pt x="20" y="12"/>
                    </a:cubicBezTo>
                    <a:cubicBezTo>
                      <a:pt x="24" y="12"/>
                      <a:pt x="28" y="16"/>
                      <a:pt x="28" y="20"/>
                    </a:cubicBezTo>
                    <a:cubicBezTo>
                      <a:pt x="28" y="24"/>
                      <a:pt x="24" y="28"/>
                      <a:pt x="20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46"/>
              <p:cNvSpPr>
                <a:spLocks noEditPoints="1"/>
              </p:cNvSpPr>
              <p:nvPr/>
            </p:nvSpPr>
            <p:spPr bwMode="auto">
              <a:xfrm>
                <a:off x="7869238" y="363538"/>
                <a:ext cx="127000" cy="127000"/>
              </a:xfrm>
              <a:custGeom>
                <a:avLst/>
                <a:gdLst>
                  <a:gd name="T0" fmla="*/ 20 w 40"/>
                  <a:gd name="T1" fmla="*/ 0 h 40"/>
                  <a:gd name="T2" fmla="*/ 0 w 40"/>
                  <a:gd name="T3" fmla="*/ 20 h 40"/>
                  <a:gd name="T4" fmla="*/ 20 w 40"/>
                  <a:gd name="T5" fmla="*/ 40 h 40"/>
                  <a:gd name="T6" fmla="*/ 40 w 40"/>
                  <a:gd name="T7" fmla="*/ 20 h 40"/>
                  <a:gd name="T8" fmla="*/ 20 w 40"/>
                  <a:gd name="T9" fmla="*/ 0 h 40"/>
                  <a:gd name="T10" fmla="*/ 20 w 40"/>
                  <a:gd name="T11" fmla="*/ 28 h 40"/>
                  <a:gd name="T12" fmla="*/ 12 w 40"/>
                  <a:gd name="T13" fmla="*/ 20 h 40"/>
                  <a:gd name="T14" fmla="*/ 20 w 40"/>
                  <a:gd name="T15" fmla="*/ 12 h 40"/>
                  <a:gd name="T16" fmla="*/ 28 w 40"/>
                  <a:gd name="T17" fmla="*/ 20 h 40"/>
                  <a:gd name="T18" fmla="*/ 20 w 40"/>
                  <a:gd name="T19" fmla="*/ 2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40">
                    <a:moveTo>
                      <a:pt x="20" y="0"/>
                    </a:move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31" y="40"/>
                      <a:pt x="40" y="31"/>
                      <a:pt x="40" y="20"/>
                    </a:cubicBezTo>
                    <a:cubicBezTo>
                      <a:pt x="40" y="9"/>
                      <a:pt x="31" y="0"/>
                      <a:pt x="20" y="0"/>
                    </a:cubicBezTo>
                    <a:moveTo>
                      <a:pt x="20" y="28"/>
                    </a:moveTo>
                    <a:cubicBezTo>
                      <a:pt x="16" y="28"/>
                      <a:pt x="12" y="24"/>
                      <a:pt x="12" y="20"/>
                    </a:cubicBezTo>
                    <a:cubicBezTo>
                      <a:pt x="12" y="16"/>
                      <a:pt x="16" y="12"/>
                      <a:pt x="20" y="12"/>
                    </a:cubicBezTo>
                    <a:cubicBezTo>
                      <a:pt x="24" y="12"/>
                      <a:pt x="28" y="16"/>
                      <a:pt x="28" y="20"/>
                    </a:cubicBezTo>
                    <a:cubicBezTo>
                      <a:pt x="28" y="24"/>
                      <a:pt x="24" y="28"/>
                      <a:pt x="20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Oval 59"/>
              <p:cNvSpPr>
                <a:spLocks noChangeArrowheads="1"/>
              </p:cNvSpPr>
              <p:nvPr/>
            </p:nvSpPr>
            <p:spPr bwMode="auto">
              <a:xfrm>
                <a:off x="7907338" y="401638"/>
                <a:ext cx="50800" cy="508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Oval 60"/>
              <p:cNvSpPr>
                <a:spLocks noChangeArrowheads="1"/>
              </p:cNvSpPr>
              <p:nvPr/>
            </p:nvSpPr>
            <p:spPr bwMode="auto">
              <a:xfrm>
                <a:off x="7907338" y="401638"/>
                <a:ext cx="50800" cy="508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Oval 61"/>
              <p:cNvSpPr>
                <a:spLocks noChangeArrowheads="1"/>
              </p:cNvSpPr>
              <p:nvPr/>
            </p:nvSpPr>
            <p:spPr bwMode="auto">
              <a:xfrm>
                <a:off x="7907338" y="401638"/>
                <a:ext cx="50800" cy="508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12" name="Freeform 62"/>
            <p:cNvSpPr>
              <a:spLocks noEditPoints="1"/>
            </p:cNvSpPr>
            <p:nvPr/>
          </p:nvSpPr>
          <p:spPr bwMode="auto">
            <a:xfrm>
              <a:off x="3860801" y="4943475"/>
              <a:ext cx="636588" cy="628650"/>
            </a:xfrm>
            <a:custGeom>
              <a:avLst/>
              <a:gdLst>
                <a:gd name="T0" fmla="*/ 100 w 200"/>
                <a:gd name="T1" fmla="*/ 8 h 198"/>
                <a:gd name="T2" fmla="*/ 123 w 200"/>
                <a:gd name="T3" fmla="*/ 25 h 198"/>
                <a:gd name="T4" fmla="*/ 128 w 200"/>
                <a:gd name="T5" fmla="*/ 27 h 198"/>
                <a:gd name="T6" fmla="*/ 157 w 200"/>
                <a:gd name="T7" fmla="*/ 27 h 198"/>
                <a:gd name="T8" fmla="*/ 165 w 200"/>
                <a:gd name="T9" fmla="*/ 51 h 198"/>
                <a:gd name="T10" fmla="*/ 168 w 200"/>
                <a:gd name="T11" fmla="*/ 54 h 198"/>
                <a:gd name="T12" fmla="*/ 191 w 200"/>
                <a:gd name="T13" fmla="*/ 69 h 198"/>
                <a:gd name="T14" fmla="*/ 182 w 200"/>
                <a:gd name="T15" fmla="*/ 94 h 198"/>
                <a:gd name="T16" fmla="*/ 182 w 200"/>
                <a:gd name="T17" fmla="*/ 99 h 198"/>
                <a:gd name="T18" fmla="*/ 191 w 200"/>
                <a:gd name="T19" fmla="*/ 125 h 198"/>
                <a:gd name="T20" fmla="*/ 168 w 200"/>
                <a:gd name="T21" fmla="*/ 141 h 198"/>
                <a:gd name="T22" fmla="*/ 165 w 200"/>
                <a:gd name="T23" fmla="*/ 145 h 198"/>
                <a:gd name="T24" fmla="*/ 156 w 200"/>
                <a:gd name="T25" fmla="*/ 171 h 198"/>
                <a:gd name="T26" fmla="*/ 128 w 200"/>
                <a:gd name="T27" fmla="*/ 171 h 198"/>
                <a:gd name="T28" fmla="*/ 123 w 200"/>
                <a:gd name="T29" fmla="*/ 173 h 198"/>
                <a:gd name="T30" fmla="*/ 100 w 200"/>
                <a:gd name="T31" fmla="*/ 189 h 198"/>
                <a:gd name="T32" fmla="*/ 77 w 200"/>
                <a:gd name="T33" fmla="*/ 173 h 198"/>
                <a:gd name="T34" fmla="*/ 73 w 200"/>
                <a:gd name="T35" fmla="*/ 171 h 198"/>
                <a:gd name="T36" fmla="*/ 44 w 200"/>
                <a:gd name="T37" fmla="*/ 171 h 198"/>
                <a:gd name="T38" fmla="*/ 36 w 200"/>
                <a:gd name="T39" fmla="*/ 145 h 198"/>
                <a:gd name="T40" fmla="*/ 33 w 200"/>
                <a:gd name="T41" fmla="*/ 141 h 198"/>
                <a:gd name="T42" fmla="*/ 10 w 200"/>
                <a:gd name="T43" fmla="*/ 125 h 198"/>
                <a:gd name="T44" fmla="*/ 19 w 200"/>
                <a:gd name="T45" fmla="*/ 99 h 198"/>
                <a:gd name="T46" fmla="*/ 19 w 200"/>
                <a:gd name="T47" fmla="*/ 94 h 198"/>
                <a:gd name="T48" fmla="*/ 10 w 200"/>
                <a:gd name="T49" fmla="*/ 68 h 198"/>
                <a:gd name="T50" fmla="*/ 32 w 200"/>
                <a:gd name="T51" fmla="*/ 54 h 198"/>
                <a:gd name="T52" fmla="*/ 36 w 200"/>
                <a:gd name="T53" fmla="*/ 51 h 198"/>
                <a:gd name="T54" fmla="*/ 44 w 200"/>
                <a:gd name="T55" fmla="*/ 27 h 198"/>
                <a:gd name="T56" fmla="*/ 73 w 200"/>
                <a:gd name="T57" fmla="*/ 27 h 198"/>
                <a:gd name="T58" fmla="*/ 77 w 200"/>
                <a:gd name="T59" fmla="*/ 25 h 198"/>
                <a:gd name="T60" fmla="*/ 100 w 200"/>
                <a:gd name="T61" fmla="*/ 8 h 198"/>
                <a:gd name="T62" fmla="*/ 100 w 200"/>
                <a:gd name="T63" fmla="*/ 0 h 198"/>
                <a:gd name="T64" fmla="*/ 73 w 200"/>
                <a:gd name="T65" fmla="*/ 19 h 198"/>
                <a:gd name="T66" fmla="*/ 39 w 200"/>
                <a:gd name="T67" fmla="*/ 19 h 198"/>
                <a:gd name="T68" fmla="*/ 28 w 200"/>
                <a:gd name="T69" fmla="*/ 48 h 198"/>
                <a:gd name="T70" fmla="*/ 0 w 200"/>
                <a:gd name="T71" fmla="*/ 65 h 198"/>
                <a:gd name="T72" fmla="*/ 11 w 200"/>
                <a:gd name="T73" fmla="*/ 96 h 198"/>
                <a:gd name="T74" fmla="*/ 0 w 200"/>
                <a:gd name="T75" fmla="*/ 128 h 198"/>
                <a:gd name="T76" fmla="*/ 28 w 200"/>
                <a:gd name="T77" fmla="*/ 147 h 198"/>
                <a:gd name="T78" fmla="*/ 39 w 200"/>
                <a:gd name="T79" fmla="*/ 179 h 198"/>
                <a:gd name="T80" fmla="*/ 73 w 200"/>
                <a:gd name="T81" fmla="*/ 179 h 198"/>
                <a:gd name="T82" fmla="*/ 100 w 200"/>
                <a:gd name="T83" fmla="*/ 198 h 198"/>
                <a:gd name="T84" fmla="*/ 128 w 200"/>
                <a:gd name="T85" fmla="*/ 179 h 198"/>
                <a:gd name="T86" fmla="*/ 162 w 200"/>
                <a:gd name="T87" fmla="*/ 179 h 198"/>
                <a:gd name="T88" fmla="*/ 173 w 200"/>
                <a:gd name="T89" fmla="*/ 147 h 198"/>
                <a:gd name="T90" fmla="*/ 200 w 200"/>
                <a:gd name="T91" fmla="*/ 128 h 198"/>
                <a:gd name="T92" fmla="*/ 190 w 200"/>
                <a:gd name="T93" fmla="*/ 97 h 198"/>
                <a:gd name="T94" fmla="*/ 200 w 200"/>
                <a:gd name="T95" fmla="*/ 66 h 198"/>
                <a:gd name="T96" fmla="*/ 173 w 200"/>
                <a:gd name="T97" fmla="*/ 48 h 198"/>
                <a:gd name="T98" fmla="*/ 162 w 200"/>
                <a:gd name="T99" fmla="*/ 19 h 198"/>
                <a:gd name="T100" fmla="*/ 128 w 200"/>
                <a:gd name="T101" fmla="*/ 19 h 198"/>
                <a:gd name="T102" fmla="*/ 100 w 200"/>
                <a:gd name="T103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0" h="198">
                  <a:moveTo>
                    <a:pt x="100" y="8"/>
                  </a:moveTo>
                  <a:cubicBezTo>
                    <a:pt x="123" y="25"/>
                    <a:pt x="123" y="25"/>
                    <a:pt x="123" y="25"/>
                  </a:cubicBezTo>
                  <a:cubicBezTo>
                    <a:pt x="125" y="26"/>
                    <a:pt x="126" y="27"/>
                    <a:pt x="12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6" y="52"/>
                    <a:pt x="167" y="53"/>
                    <a:pt x="168" y="54"/>
                  </a:cubicBezTo>
                  <a:cubicBezTo>
                    <a:pt x="191" y="69"/>
                    <a:pt x="191" y="69"/>
                    <a:pt x="191" y="69"/>
                  </a:cubicBezTo>
                  <a:cubicBezTo>
                    <a:pt x="182" y="94"/>
                    <a:pt x="182" y="94"/>
                    <a:pt x="182" y="94"/>
                  </a:cubicBezTo>
                  <a:cubicBezTo>
                    <a:pt x="182" y="96"/>
                    <a:pt x="182" y="98"/>
                    <a:pt x="182" y="99"/>
                  </a:cubicBezTo>
                  <a:cubicBezTo>
                    <a:pt x="191" y="125"/>
                    <a:pt x="191" y="125"/>
                    <a:pt x="191" y="125"/>
                  </a:cubicBezTo>
                  <a:cubicBezTo>
                    <a:pt x="168" y="141"/>
                    <a:pt x="168" y="141"/>
                    <a:pt x="168" y="141"/>
                  </a:cubicBezTo>
                  <a:cubicBezTo>
                    <a:pt x="167" y="142"/>
                    <a:pt x="166" y="143"/>
                    <a:pt x="165" y="145"/>
                  </a:cubicBezTo>
                  <a:cubicBezTo>
                    <a:pt x="156" y="171"/>
                    <a:pt x="156" y="171"/>
                    <a:pt x="156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6" y="171"/>
                    <a:pt x="125" y="172"/>
                    <a:pt x="123" y="173"/>
                  </a:cubicBezTo>
                  <a:cubicBezTo>
                    <a:pt x="100" y="189"/>
                    <a:pt x="100" y="189"/>
                    <a:pt x="100" y="189"/>
                  </a:cubicBezTo>
                  <a:cubicBezTo>
                    <a:pt x="77" y="173"/>
                    <a:pt x="77" y="173"/>
                    <a:pt x="77" y="173"/>
                  </a:cubicBezTo>
                  <a:cubicBezTo>
                    <a:pt x="76" y="172"/>
                    <a:pt x="74" y="171"/>
                    <a:pt x="73" y="171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36" y="145"/>
                    <a:pt x="36" y="145"/>
                    <a:pt x="36" y="145"/>
                  </a:cubicBezTo>
                  <a:cubicBezTo>
                    <a:pt x="35" y="143"/>
                    <a:pt x="34" y="142"/>
                    <a:pt x="33" y="141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7"/>
                    <a:pt x="19" y="95"/>
                    <a:pt x="19" y="94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4" y="53"/>
                    <a:pt x="35" y="52"/>
                    <a:pt x="36" y="51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4" y="27"/>
                    <a:pt x="76" y="26"/>
                    <a:pt x="77" y="25"/>
                  </a:cubicBezTo>
                  <a:cubicBezTo>
                    <a:pt x="100" y="8"/>
                    <a:pt x="100" y="8"/>
                    <a:pt x="100" y="8"/>
                  </a:cubicBezTo>
                  <a:moveTo>
                    <a:pt x="100" y="0"/>
                  </a:moveTo>
                  <a:cubicBezTo>
                    <a:pt x="73" y="19"/>
                    <a:pt x="73" y="19"/>
                    <a:pt x="73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28" y="147"/>
                    <a:pt x="28" y="147"/>
                    <a:pt x="28" y="147"/>
                  </a:cubicBezTo>
                  <a:cubicBezTo>
                    <a:pt x="39" y="179"/>
                    <a:pt x="39" y="179"/>
                    <a:pt x="39" y="179"/>
                  </a:cubicBezTo>
                  <a:cubicBezTo>
                    <a:pt x="73" y="179"/>
                    <a:pt x="73" y="179"/>
                    <a:pt x="73" y="179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128" y="179"/>
                    <a:pt x="128" y="179"/>
                    <a:pt x="128" y="179"/>
                  </a:cubicBezTo>
                  <a:cubicBezTo>
                    <a:pt x="162" y="179"/>
                    <a:pt x="162" y="179"/>
                    <a:pt x="162" y="179"/>
                  </a:cubicBezTo>
                  <a:cubicBezTo>
                    <a:pt x="173" y="147"/>
                    <a:pt x="173" y="147"/>
                    <a:pt x="173" y="147"/>
                  </a:cubicBezTo>
                  <a:cubicBezTo>
                    <a:pt x="200" y="128"/>
                    <a:pt x="200" y="128"/>
                    <a:pt x="200" y="128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62" y="19"/>
                    <a:pt x="162" y="19"/>
                    <a:pt x="162" y="19"/>
                  </a:cubicBezTo>
                  <a:cubicBezTo>
                    <a:pt x="128" y="19"/>
                    <a:pt x="128" y="19"/>
                    <a:pt x="128" y="19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63"/>
            <p:cNvSpPr>
              <a:spLocks noEditPoints="1"/>
            </p:cNvSpPr>
            <p:nvPr/>
          </p:nvSpPr>
          <p:spPr bwMode="auto">
            <a:xfrm>
              <a:off x="5199063" y="1125538"/>
              <a:ext cx="512763" cy="636588"/>
            </a:xfrm>
            <a:custGeom>
              <a:avLst/>
              <a:gdLst>
                <a:gd name="T0" fmla="*/ 101 w 161"/>
                <a:gd name="T1" fmla="*/ 60 h 200"/>
                <a:gd name="T2" fmla="*/ 154 w 161"/>
                <a:gd name="T3" fmla="*/ 7 h 200"/>
                <a:gd name="T4" fmla="*/ 80 w 161"/>
                <a:gd name="T5" fmla="*/ 58 h 200"/>
                <a:gd name="T6" fmla="*/ 80 w 161"/>
                <a:gd name="T7" fmla="*/ 58 h 200"/>
                <a:gd name="T8" fmla="*/ 7 w 161"/>
                <a:gd name="T9" fmla="*/ 7 h 200"/>
                <a:gd name="T10" fmla="*/ 60 w 161"/>
                <a:gd name="T11" fmla="*/ 60 h 200"/>
                <a:gd name="T12" fmla="*/ 0 w 161"/>
                <a:gd name="T13" fmla="*/ 78 h 200"/>
                <a:gd name="T14" fmla="*/ 0 w 161"/>
                <a:gd name="T15" fmla="*/ 108 h 200"/>
                <a:gd name="T16" fmla="*/ 18 w 161"/>
                <a:gd name="T17" fmla="*/ 200 h 200"/>
                <a:gd name="T18" fmla="*/ 100 w 161"/>
                <a:gd name="T19" fmla="*/ 200 h 200"/>
                <a:gd name="T20" fmla="*/ 160 w 161"/>
                <a:gd name="T21" fmla="*/ 182 h 200"/>
                <a:gd name="T22" fmla="*/ 160 w 161"/>
                <a:gd name="T23" fmla="*/ 100 h 200"/>
                <a:gd name="T24" fmla="*/ 142 w 161"/>
                <a:gd name="T25" fmla="*/ 60 h 200"/>
                <a:gd name="T26" fmla="*/ 148 w 161"/>
                <a:gd name="T27" fmla="*/ 12 h 200"/>
                <a:gd name="T28" fmla="*/ 92 w 161"/>
                <a:gd name="T29" fmla="*/ 54 h 200"/>
                <a:gd name="T30" fmla="*/ 92 w 161"/>
                <a:gd name="T31" fmla="*/ 100 h 200"/>
                <a:gd name="T32" fmla="*/ 68 w 161"/>
                <a:gd name="T33" fmla="*/ 68 h 200"/>
                <a:gd name="T34" fmla="*/ 92 w 161"/>
                <a:gd name="T35" fmla="*/ 100 h 200"/>
                <a:gd name="T36" fmla="*/ 13 w 161"/>
                <a:gd name="T37" fmla="*/ 12 h 200"/>
                <a:gd name="T38" fmla="*/ 69 w 161"/>
                <a:gd name="T39" fmla="*/ 54 h 200"/>
                <a:gd name="T40" fmla="*/ 8 w 161"/>
                <a:gd name="T41" fmla="*/ 78 h 200"/>
                <a:gd name="T42" fmla="*/ 60 w 161"/>
                <a:gd name="T43" fmla="*/ 68 h 200"/>
                <a:gd name="T44" fmla="*/ 8 w 161"/>
                <a:gd name="T45" fmla="*/ 100 h 200"/>
                <a:gd name="T46" fmla="*/ 18 w 161"/>
                <a:gd name="T47" fmla="*/ 192 h 200"/>
                <a:gd name="T48" fmla="*/ 8 w 161"/>
                <a:gd name="T49" fmla="*/ 108 h 200"/>
                <a:gd name="T50" fmla="*/ 60 w 161"/>
                <a:gd name="T51" fmla="*/ 192 h 200"/>
                <a:gd name="T52" fmla="*/ 68 w 161"/>
                <a:gd name="T53" fmla="*/ 108 h 200"/>
                <a:gd name="T54" fmla="*/ 92 w 161"/>
                <a:gd name="T55" fmla="*/ 192 h 200"/>
                <a:gd name="T56" fmla="*/ 68 w 161"/>
                <a:gd name="T57" fmla="*/ 108 h 200"/>
                <a:gd name="T58" fmla="*/ 142 w 161"/>
                <a:gd name="T59" fmla="*/ 192 h 200"/>
                <a:gd name="T60" fmla="*/ 100 w 161"/>
                <a:gd name="T61" fmla="*/ 108 h 200"/>
                <a:gd name="T62" fmla="*/ 152 w 161"/>
                <a:gd name="T63" fmla="*/ 182 h 200"/>
                <a:gd name="T64" fmla="*/ 100 w 161"/>
                <a:gd name="T65" fmla="*/ 68 h 200"/>
                <a:gd name="T66" fmla="*/ 152 w 161"/>
                <a:gd name="T67" fmla="*/ 78 h 200"/>
                <a:gd name="T68" fmla="*/ 100 w 161"/>
                <a:gd name="T69" fmla="*/ 1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1" h="200">
                  <a:moveTo>
                    <a:pt x="142" y="60"/>
                  </a:moveTo>
                  <a:cubicBezTo>
                    <a:pt x="101" y="60"/>
                    <a:pt x="101" y="60"/>
                    <a:pt x="101" y="60"/>
                  </a:cubicBezTo>
                  <a:cubicBezTo>
                    <a:pt x="122" y="54"/>
                    <a:pt x="154" y="43"/>
                    <a:pt x="159" y="26"/>
                  </a:cubicBezTo>
                  <a:cubicBezTo>
                    <a:pt x="161" y="22"/>
                    <a:pt x="161" y="15"/>
                    <a:pt x="154" y="7"/>
                  </a:cubicBezTo>
                  <a:cubicBezTo>
                    <a:pt x="149" y="2"/>
                    <a:pt x="144" y="0"/>
                    <a:pt x="139" y="0"/>
                  </a:cubicBezTo>
                  <a:cubicBezTo>
                    <a:pt x="112" y="0"/>
                    <a:pt x="84" y="52"/>
                    <a:pt x="80" y="58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77" y="52"/>
                    <a:pt x="48" y="0"/>
                    <a:pt x="22" y="0"/>
                  </a:cubicBezTo>
                  <a:cubicBezTo>
                    <a:pt x="16" y="0"/>
                    <a:pt x="11" y="2"/>
                    <a:pt x="7" y="7"/>
                  </a:cubicBezTo>
                  <a:cubicBezTo>
                    <a:pt x="0" y="15"/>
                    <a:pt x="0" y="22"/>
                    <a:pt x="1" y="26"/>
                  </a:cubicBezTo>
                  <a:cubicBezTo>
                    <a:pt x="6" y="43"/>
                    <a:pt x="39" y="54"/>
                    <a:pt x="60" y="6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8" y="60"/>
                    <a:pt x="0" y="68"/>
                    <a:pt x="0" y="78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2"/>
                    <a:pt x="8" y="200"/>
                    <a:pt x="18" y="200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100" y="200"/>
                    <a:pt x="100" y="200"/>
                    <a:pt x="100" y="200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52" y="200"/>
                    <a:pt x="160" y="192"/>
                    <a:pt x="160" y="182"/>
                  </a:cubicBezTo>
                  <a:cubicBezTo>
                    <a:pt x="160" y="108"/>
                    <a:pt x="160" y="108"/>
                    <a:pt x="160" y="108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68"/>
                    <a:pt x="152" y="60"/>
                    <a:pt x="142" y="60"/>
                  </a:cubicBezTo>
                  <a:moveTo>
                    <a:pt x="139" y="8"/>
                  </a:moveTo>
                  <a:cubicBezTo>
                    <a:pt x="142" y="8"/>
                    <a:pt x="145" y="9"/>
                    <a:pt x="148" y="12"/>
                  </a:cubicBezTo>
                  <a:cubicBezTo>
                    <a:pt x="154" y="18"/>
                    <a:pt x="152" y="22"/>
                    <a:pt x="152" y="24"/>
                  </a:cubicBezTo>
                  <a:cubicBezTo>
                    <a:pt x="148" y="38"/>
                    <a:pt x="113" y="49"/>
                    <a:pt x="92" y="54"/>
                  </a:cubicBezTo>
                  <a:cubicBezTo>
                    <a:pt x="102" y="36"/>
                    <a:pt x="123" y="8"/>
                    <a:pt x="139" y="8"/>
                  </a:cubicBezTo>
                  <a:moveTo>
                    <a:pt x="92" y="100"/>
                  </a:moveTo>
                  <a:cubicBezTo>
                    <a:pt x="68" y="100"/>
                    <a:pt x="68" y="100"/>
                    <a:pt x="68" y="100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92" y="68"/>
                    <a:pt x="92" y="68"/>
                    <a:pt x="92" y="68"/>
                  </a:cubicBezTo>
                  <a:lnTo>
                    <a:pt x="92" y="100"/>
                  </a:lnTo>
                  <a:close/>
                  <a:moveTo>
                    <a:pt x="9" y="24"/>
                  </a:moveTo>
                  <a:cubicBezTo>
                    <a:pt x="8" y="22"/>
                    <a:pt x="7" y="18"/>
                    <a:pt x="13" y="12"/>
                  </a:cubicBezTo>
                  <a:cubicBezTo>
                    <a:pt x="16" y="9"/>
                    <a:pt x="19" y="8"/>
                    <a:pt x="22" y="8"/>
                  </a:cubicBezTo>
                  <a:cubicBezTo>
                    <a:pt x="38" y="8"/>
                    <a:pt x="58" y="36"/>
                    <a:pt x="69" y="54"/>
                  </a:cubicBezTo>
                  <a:cubicBezTo>
                    <a:pt x="48" y="49"/>
                    <a:pt x="13" y="38"/>
                    <a:pt x="9" y="24"/>
                  </a:cubicBezTo>
                  <a:moveTo>
                    <a:pt x="8" y="78"/>
                  </a:moveTo>
                  <a:cubicBezTo>
                    <a:pt x="8" y="73"/>
                    <a:pt x="13" y="68"/>
                    <a:pt x="18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8" y="100"/>
                    <a:pt x="8" y="100"/>
                    <a:pt x="8" y="100"/>
                  </a:cubicBezTo>
                  <a:lnTo>
                    <a:pt x="8" y="78"/>
                  </a:lnTo>
                  <a:close/>
                  <a:moveTo>
                    <a:pt x="18" y="192"/>
                  </a:moveTo>
                  <a:cubicBezTo>
                    <a:pt x="13" y="192"/>
                    <a:pt x="8" y="187"/>
                    <a:pt x="8" y="182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60" y="192"/>
                    <a:pt x="60" y="192"/>
                    <a:pt x="60" y="192"/>
                  </a:cubicBezTo>
                  <a:lnTo>
                    <a:pt x="18" y="192"/>
                  </a:lnTo>
                  <a:close/>
                  <a:moveTo>
                    <a:pt x="68" y="108"/>
                  </a:moveTo>
                  <a:cubicBezTo>
                    <a:pt x="92" y="108"/>
                    <a:pt x="92" y="108"/>
                    <a:pt x="92" y="108"/>
                  </a:cubicBezTo>
                  <a:cubicBezTo>
                    <a:pt x="92" y="192"/>
                    <a:pt x="92" y="192"/>
                    <a:pt x="92" y="192"/>
                  </a:cubicBezTo>
                  <a:cubicBezTo>
                    <a:pt x="68" y="192"/>
                    <a:pt x="68" y="192"/>
                    <a:pt x="68" y="192"/>
                  </a:cubicBezTo>
                  <a:lnTo>
                    <a:pt x="68" y="108"/>
                  </a:lnTo>
                  <a:close/>
                  <a:moveTo>
                    <a:pt x="152" y="182"/>
                  </a:moveTo>
                  <a:cubicBezTo>
                    <a:pt x="152" y="187"/>
                    <a:pt x="147" y="192"/>
                    <a:pt x="142" y="192"/>
                  </a:cubicBezTo>
                  <a:cubicBezTo>
                    <a:pt x="100" y="192"/>
                    <a:pt x="100" y="192"/>
                    <a:pt x="100" y="192"/>
                  </a:cubicBezTo>
                  <a:cubicBezTo>
                    <a:pt x="100" y="108"/>
                    <a:pt x="100" y="108"/>
                    <a:pt x="100" y="108"/>
                  </a:cubicBezTo>
                  <a:cubicBezTo>
                    <a:pt x="152" y="108"/>
                    <a:pt x="152" y="108"/>
                    <a:pt x="152" y="108"/>
                  </a:cubicBezTo>
                  <a:lnTo>
                    <a:pt x="152" y="182"/>
                  </a:lnTo>
                  <a:close/>
                  <a:moveTo>
                    <a:pt x="100" y="100"/>
                  </a:moveTo>
                  <a:cubicBezTo>
                    <a:pt x="100" y="68"/>
                    <a:pt x="100" y="68"/>
                    <a:pt x="100" y="68"/>
                  </a:cubicBezTo>
                  <a:cubicBezTo>
                    <a:pt x="142" y="68"/>
                    <a:pt x="142" y="68"/>
                    <a:pt x="142" y="68"/>
                  </a:cubicBezTo>
                  <a:cubicBezTo>
                    <a:pt x="147" y="68"/>
                    <a:pt x="152" y="73"/>
                    <a:pt x="152" y="78"/>
                  </a:cubicBezTo>
                  <a:cubicBezTo>
                    <a:pt x="152" y="100"/>
                    <a:pt x="152" y="100"/>
                    <a:pt x="152" y="100"/>
                  </a:cubicBezTo>
                  <a:lnTo>
                    <a:pt x="100" y="1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14" name="组合 213"/>
            <p:cNvGrpSpPr/>
            <p:nvPr/>
          </p:nvGrpSpPr>
          <p:grpSpPr>
            <a:xfrm>
              <a:off x="5192713" y="4940300"/>
              <a:ext cx="503238" cy="641350"/>
              <a:chOff x="5192713" y="4940300"/>
              <a:chExt cx="503238" cy="641350"/>
            </a:xfrm>
          </p:grpSpPr>
          <p:sp>
            <p:nvSpPr>
              <p:cNvPr id="245" name="Freeform 64"/>
              <p:cNvSpPr>
                <a:spLocks noEditPoints="1"/>
              </p:cNvSpPr>
              <p:nvPr/>
            </p:nvSpPr>
            <p:spPr bwMode="auto">
              <a:xfrm>
                <a:off x="5192713" y="4940300"/>
                <a:ext cx="503238" cy="641350"/>
              </a:xfrm>
              <a:custGeom>
                <a:avLst/>
                <a:gdLst>
                  <a:gd name="T0" fmla="*/ 146 w 158"/>
                  <a:gd name="T1" fmla="*/ 0 h 202"/>
                  <a:gd name="T2" fmla="*/ 42 w 158"/>
                  <a:gd name="T3" fmla="*/ 0 h 202"/>
                  <a:gd name="T4" fmla="*/ 42 w 158"/>
                  <a:gd name="T5" fmla="*/ 0 h 202"/>
                  <a:gd name="T6" fmla="*/ 38 w 158"/>
                  <a:gd name="T7" fmla="*/ 0 h 202"/>
                  <a:gd name="T8" fmla="*/ 22 w 158"/>
                  <a:gd name="T9" fmla="*/ 0 h 202"/>
                  <a:gd name="T10" fmla="*/ 22 w 158"/>
                  <a:gd name="T11" fmla="*/ 0 h 202"/>
                  <a:gd name="T12" fmla="*/ 0 w 158"/>
                  <a:gd name="T13" fmla="*/ 38 h 202"/>
                  <a:gd name="T14" fmla="*/ 18 w 158"/>
                  <a:gd name="T15" fmla="*/ 38 h 202"/>
                  <a:gd name="T16" fmla="*/ 18 w 158"/>
                  <a:gd name="T17" fmla="*/ 180 h 202"/>
                  <a:gd name="T18" fmla="*/ 34 w 158"/>
                  <a:gd name="T19" fmla="*/ 200 h 202"/>
                  <a:gd name="T20" fmla="*/ 52 w 158"/>
                  <a:gd name="T21" fmla="*/ 180 h 202"/>
                  <a:gd name="T22" fmla="*/ 70 w 158"/>
                  <a:gd name="T23" fmla="*/ 200 h 202"/>
                  <a:gd name="T24" fmla="*/ 87 w 158"/>
                  <a:gd name="T25" fmla="*/ 180 h 202"/>
                  <a:gd name="T26" fmla="*/ 105 w 158"/>
                  <a:gd name="T27" fmla="*/ 200 h 202"/>
                  <a:gd name="T28" fmla="*/ 123 w 158"/>
                  <a:gd name="T29" fmla="*/ 180 h 202"/>
                  <a:gd name="T30" fmla="*/ 140 w 158"/>
                  <a:gd name="T31" fmla="*/ 202 h 202"/>
                  <a:gd name="T32" fmla="*/ 158 w 158"/>
                  <a:gd name="T33" fmla="*/ 184 h 202"/>
                  <a:gd name="T34" fmla="*/ 158 w 158"/>
                  <a:gd name="T35" fmla="*/ 12 h 202"/>
                  <a:gd name="T36" fmla="*/ 146 w 158"/>
                  <a:gd name="T37" fmla="*/ 0 h 202"/>
                  <a:gd name="T38" fmla="*/ 18 w 158"/>
                  <a:gd name="T39" fmla="*/ 29 h 202"/>
                  <a:gd name="T40" fmla="*/ 8 w 158"/>
                  <a:gd name="T41" fmla="*/ 29 h 202"/>
                  <a:gd name="T42" fmla="*/ 15 w 158"/>
                  <a:gd name="T43" fmla="*/ 11 h 202"/>
                  <a:gd name="T44" fmla="*/ 18 w 158"/>
                  <a:gd name="T45" fmla="*/ 9 h 202"/>
                  <a:gd name="T46" fmla="*/ 18 w 158"/>
                  <a:gd name="T47" fmla="*/ 29 h 202"/>
                  <a:gd name="T48" fmla="*/ 150 w 158"/>
                  <a:gd name="T49" fmla="*/ 181 h 202"/>
                  <a:gd name="T50" fmla="*/ 141 w 158"/>
                  <a:gd name="T51" fmla="*/ 190 h 202"/>
                  <a:gd name="T52" fmla="*/ 129 w 158"/>
                  <a:gd name="T53" fmla="*/ 175 h 202"/>
                  <a:gd name="T54" fmla="*/ 123 w 158"/>
                  <a:gd name="T55" fmla="*/ 168 h 202"/>
                  <a:gd name="T56" fmla="*/ 117 w 158"/>
                  <a:gd name="T57" fmla="*/ 175 h 202"/>
                  <a:gd name="T58" fmla="*/ 105 w 158"/>
                  <a:gd name="T59" fmla="*/ 188 h 202"/>
                  <a:gd name="T60" fmla="*/ 93 w 158"/>
                  <a:gd name="T61" fmla="*/ 175 h 202"/>
                  <a:gd name="T62" fmla="*/ 87 w 158"/>
                  <a:gd name="T63" fmla="*/ 168 h 202"/>
                  <a:gd name="T64" fmla="*/ 81 w 158"/>
                  <a:gd name="T65" fmla="*/ 175 h 202"/>
                  <a:gd name="T66" fmla="*/ 70 w 158"/>
                  <a:gd name="T67" fmla="*/ 188 h 202"/>
                  <a:gd name="T68" fmla="*/ 58 w 158"/>
                  <a:gd name="T69" fmla="*/ 175 h 202"/>
                  <a:gd name="T70" fmla="*/ 52 w 158"/>
                  <a:gd name="T71" fmla="*/ 168 h 202"/>
                  <a:gd name="T72" fmla="*/ 46 w 158"/>
                  <a:gd name="T73" fmla="*/ 175 h 202"/>
                  <a:gd name="T74" fmla="*/ 34 w 158"/>
                  <a:gd name="T75" fmla="*/ 188 h 202"/>
                  <a:gd name="T76" fmla="*/ 26 w 158"/>
                  <a:gd name="T77" fmla="*/ 177 h 202"/>
                  <a:gd name="T78" fmla="*/ 26 w 158"/>
                  <a:gd name="T79" fmla="*/ 36 h 202"/>
                  <a:gd name="T80" fmla="*/ 26 w 158"/>
                  <a:gd name="T81" fmla="*/ 36 h 202"/>
                  <a:gd name="T82" fmla="*/ 26 w 158"/>
                  <a:gd name="T83" fmla="*/ 27 h 202"/>
                  <a:gd name="T84" fmla="*/ 26 w 158"/>
                  <a:gd name="T85" fmla="*/ 8 h 202"/>
                  <a:gd name="T86" fmla="*/ 38 w 158"/>
                  <a:gd name="T87" fmla="*/ 8 h 202"/>
                  <a:gd name="T88" fmla="*/ 42 w 158"/>
                  <a:gd name="T89" fmla="*/ 8 h 202"/>
                  <a:gd name="T90" fmla="*/ 146 w 158"/>
                  <a:gd name="T91" fmla="*/ 8 h 202"/>
                  <a:gd name="T92" fmla="*/ 150 w 158"/>
                  <a:gd name="T93" fmla="*/ 8 h 202"/>
                  <a:gd name="T94" fmla="*/ 150 w 158"/>
                  <a:gd name="T95" fmla="*/ 12 h 202"/>
                  <a:gd name="T96" fmla="*/ 150 w 158"/>
                  <a:gd name="T97" fmla="*/ 18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8" h="202">
                    <a:moveTo>
                      <a:pt x="146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9" y="0"/>
                      <a:pt x="0" y="1"/>
                      <a:pt x="0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34" y="200"/>
                      <a:pt x="34" y="200"/>
                      <a:pt x="34" y="200"/>
                    </a:cubicBezTo>
                    <a:cubicBezTo>
                      <a:pt x="52" y="180"/>
                      <a:pt x="52" y="180"/>
                      <a:pt x="52" y="180"/>
                    </a:cubicBezTo>
                    <a:cubicBezTo>
                      <a:pt x="70" y="200"/>
                      <a:pt x="70" y="200"/>
                      <a:pt x="70" y="200"/>
                    </a:cubicBezTo>
                    <a:cubicBezTo>
                      <a:pt x="87" y="180"/>
                      <a:pt x="87" y="180"/>
                      <a:pt x="87" y="180"/>
                    </a:cubicBezTo>
                    <a:cubicBezTo>
                      <a:pt x="105" y="200"/>
                      <a:pt x="105" y="200"/>
                      <a:pt x="105" y="200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40" y="202"/>
                      <a:pt x="140" y="202"/>
                      <a:pt x="140" y="202"/>
                    </a:cubicBezTo>
                    <a:cubicBezTo>
                      <a:pt x="158" y="184"/>
                      <a:pt x="158" y="184"/>
                      <a:pt x="158" y="184"/>
                    </a:cubicBezTo>
                    <a:cubicBezTo>
                      <a:pt x="158" y="12"/>
                      <a:pt x="158" y="12"/>
                      <a:pt x="158" y="12"/>
                    </a:cubicBezTo>
                    <a:cubicBezTo>
                      <a:pt x="158" y="3"/>
                      <a:pt x="155" y="0"/>
                      <a:pt x="146" y="0"/>
                    </a:cubicBezTo>
                    <a:moveTo>
                      <a:pt x="18" y="29"/>
                    </a:moveTo>
                    <a:cubicBezTo>
                      <a:pt x="8" y="29"/>
                      <a:pt x="8" y="29"/>
                      <a:pt x="8" y="29"/>
                    </a:cubicBezTo>
                    <a:cubicBezTo>
                      <a:pt x="9" y="19"/>
                      <a:pt x="12" y="14"/>
                      <a:pt x="15" y="11"/>
                    </a:cubicBezTo>
                    <a:cubicBezTo>
                      <a:pt x="16" y="10"/>
                      <a:pt x="17" y="9"/>
                      <a:pt x="18" y="9"/>
                    </a:cubicBezTo>
                    <a:lnTo>
                      <a:pt x="18" y="29"/>
                    </a:lnTo>
                    <a:close/>
                    <a:moveTo>
                      <a:pt x="150" y="181"/>
                    </a:moveTo>
                    <a:cubicBezTo>
                      <a:pt x="141" y="190"/>
                      <a:pt x="141" y="190"/>
                      <a:pt x="141" y="190"/>
                    </a:cubicBezTo>
                    <a:cubicBezTo>
                      <a:pt x="129" y="175"/>
                      <a:pt x="129" y="175"/>
                      <a:pt x="129" y="175"/>
                    </a:cubicBezTo>
                    <a:cubicBezTo>
                      <a:pt x="123" y="168"/>
                      <a:pt x="123" y="168"/>
                      <a:pt x="123" y="168"/>
                    </a:cubicBezTo>
                    <a:cubicBezTo>
                      <a:pt x="117" y="175"/>
                      <a:pt x="117" y="175"/>
                      <a:pt x="117" y="175"/>
                    </a:cubicBezTo>
                    <a:cubicBezTo>
                      <a:pt x="105" y="188"/>
                      <a:pt x="105" y="188"/>
                      <a:pt x="105" y="188"/>
                    </a:cubicBezTo>
                    <a:cubicBezTo>
                      <a:pt x="93" y="175"/>
                      <a:pt x="93" y="175"/>
                      <a:pt x="93" y="175"/>
                    </a:cubicBezTo>
                    <a:cubicBezTo>
                      <a:pt x="87" y="168"/>
                      <a:pt x="87" y="168"/>
                      <a:pt x="87" y="168"/>
                    </a:cubicBezTo>
                    <a:cubicBezTo>
                      <a:pt x="81" y="175"/>
                      <a:pt x="81" y="175"/>
                      <a:pt x="81" y="175"/>
                    </a:cubicBezTo>
                    <a:cubicBezTo>
                      <a:pt x="70" y="188"/>
                      <a:pt x="70" y="188"/>
                      <a:pt x="70" y="188"/>
                    </a:cubicBezTo>
                    <a:cubicBezTo>
                      <a:pt x="58" y="175"/>
                      <a:pt x="58" y="175"/>
                      <a:pt x="58" y="175"/>
                    </a:cubicBezTo>
                    <a:cubicBezTo>
                      <a:pt x="52" y="168"/>
                      <a:pt x="52" y="168"/>
                      <a:pt x="52" y="168"/>
                    </a:cubicBezTo>
                    <a:cubicBezTo>
                      <a:pt x="46" y="175"/>
                      <a:pt x="46" y="175"/>
                      <a:pt x="46" y="175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26" y="177"/>
                      <a:pt x="26" y="177"/>
                      <a:pt x="26" y="177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146" y="8"/>
                      <a:pt x="146" y="8"/>
                      <a:pt x="146" y="8"/>
                    </a:cubicBezTo>
                    <a:cubicBezTo>
                      <a:pt x="148" y="8"/>
                      <a:pt x="149" y="8"/>
                      <a:pt x="150" y="8"/>
                    </a:cubicBezTo>
                    <a:cubicBezTo>
                      <a:pt x="150" y="9"/>
                      <a:pt x="150" y="10"/>
                      <a:pt x="150" y="12"/>
                    </a:cubicBezTo>
                    <a:lnTo>
                      <a:pt x="150" y="1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65"/>
              <p:cNvSpPr>
                <a:spLocks noEditPoints="1"/>
              </p:cNvSpPr>
              <p:nvPr/>
            </p:nvSpPr>
            <p:spPr bwMode="auto">
              <a:xfrm>
                <a:off x="5360988" y="5010150"/>
                <a:ext cx="217488" cy="406400"/>
              </a:xfrm>
              <a:custGeom>
                <a:avLst/>
                <a:gdLst>
                  <a:gd name="T0" fmla="*/ 60 w 68"/>
                  <a:gd name="T1" fmla="*/ 41 h 128"/>
                  <a:gd name="T2" fmla="*/ 64 w 68"/>
                  <a:gd name="T3" fmla="*/ 45 h 128"/>
                  <a:gd name="T4" fmla="*/ 68 w 68"/>
                  <a:gd name="T5" fmla="*/ 41 h 128"/>
                  <a:gd name="T6" fmla="*/ 37 w 68"/>
                  <a:gd name="T7" fmla="*/ 12 h 128"/>
                  <a:gd name="T8" fmla="*/ 37 w 68"/>
                  <a:gd name="T9" fmla="*/ 4 h 128"/>
                  <a:gd name="T10" fmla="*/ 33 w 68"/>
                  <a:gd name="T11" fmla="*/ 0 h 128"/>
                  <a:gd name="T12" fmla="*/ 29 w 68"/>
                  <a:gd name="T13" fmla="*/ 4 h 128"/>
                  <a:gd name="T14" fmla="*/ 29 w 68"/>
                  <a:gd name="T15" fmla="*/ 13 h 128"/>
                  <a:gd name="T16" fmla="*/ 0 w 68"/>
                  <a:gd name="T17" fmla="*/ 41 h 128"/>
                  <a:gd name="T18" fmla="*/ 0 w 68"/>
                  <a:gd name="T19" fmla="*/ 42 h 128"/>
                  <a:gd name="T20" fmla="*/ 2 w 68"/>
                  <a:gd name="T21" fmla="*/ 46 h 128"/>
                  <a:gd name="T22" fmla="*/ 29 w 68"/>
                  <a:gd name="T23" fmla="*/ 64 h 128"/>
                  <a:gd name="T24" fmla="*/ 29 w 68"/>
                  <a:gd name="T25" fmla="*/ 103 h 128"/>
                  <a:gd name="T26" fmla="*/ 8 w 68"/>
                  <a:gd name="T27" fmla="*/ 82 h 128"/>
                  <a:gd name="T28" fmla="*/ 4 w 68"/>
                  <a:gd name="T29" fmla="*/ 78 h 128"/>
                  <a:gd name="T30" fmla="*/ 0 w 68"/>
                  <a:gd name="T31" fmla="*/ 82 h 128"/>
                  <a:gd name="T32" fmla="*/ 29 w 68"/>
                  <a:gd name="T33" fmla="*/ 111 h 128"/>
                  <a:gd name="T34" fmla="*/ 29 w 68"/>
                  <a:gd name="T35" fmla="*/ 124 h 128"/>
                  <a:gd name="T36" fmla="*/ 33 w 68"/>
                  <a:gd name="T37" fmla="*/ 128 h 128"/>
                  <a:gd name="T38" fmla="*/ 37 w 68"/>
                  <a:gd name="T39" fmla="*/ 124 h 128"/>
                  <a:gd name="T40" fmla="*/ 37 w 68"/>
                  <a:gd name="T41" fmla="*/ 111 h 128"/>
                  <a:gd name="T42" fmla="*/ 68 w 68"/>
                  <a:gd name="T43" fmla="*/ 82 h 128"/>
                  <a:gd name="T44" fmla="*/ 66 w 68"/>
                  <a:gd name="T45" fmla="*/ 78 h 128"/>
                  <a:gd name="T46" fmla="*/ 37 w 68"/>
                  <a:gd name="T47" fmla="*/ 59 h 128"/>
                  <a:gd name="T48" fmla="*/ 37 w 68"/>
                  <a:gd name="T49" fmla="*/ 20 h 128"/>
                  <a:gd name="T50" fmla="*/ 60 w 68"/>
                  <a:gd name="T51" fmla="*/ 41 h 128"/>
                  <a:gd name="T52" fmla="*/ 29 w 68"/>
                  <a:gd name="T53" fmla="*/ 54 h 128"/>
                  <a:gd name="T54" fmla="*/ 8 w 68"/>
                  <a:gd name="T55" fmla="*/ 40 h 128"/>
                  <a:gd name="T56" fmla="*/ 29 w 68"/>
                  <a:gd name="T57" fmla="*/ 21 h 128"/>
                  <a:gd name="T58" fmla="*/ 29 w 68"/>
                  <a:gd name="T59" fmla="*/ 54 h 128"/>
                  <a:gd name="T60" fmla="*/ 60 w 68"/>
                  <a:gd name="T61" fmla="*/ 85 h 128"/>
                  <a:gd name="T62" fmla="*/ 37 w 68"/>
                  <a:gd name="T63" fmla="*/ 103 h 128"/>
                  <a:gd name="T64" fmla="*/ 37 w 68"/>
                  <a:gd name="T65" fmla="*/ 70 h 128"/>
                  <a:gd name="T66" fmla="*/ 60 w 68"/>
                  <a:gd name="T67" fmla="*/ 85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8" h="128">
                    <a:moveTo>
                      <a:pt x="60" y="41"/>
                    </a:moveTo>
                    <a:cubicBezTo>
                      <a:pt x="60" y="44"/>
                      <a:pt x="62" y="45"/>
                      <a:pt x="64" y="45"/>
                    </a:cubicBezTo>
                    <a:cubicBezTo>
                      <a:pt x="66" y="45"/>
                      <a:pt x="68" y="44"/>
                      <a:pt x="68" y="41"/>
                    </a:cubicBezTo>
                    <a:cubicBezTo>
                      <a:pt x="68" y="26"/>
                      <a:pt x="54" y="14"/>
                      <a:pt x="37" y="12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2"/>
                      <a:pt x="35" y="0"/>
                      <a:pt x="33" y="0"/>
                    </a:cubicBezTo>
                    <a:cubicBezTo>
                      <a:pt x="31" y="0"/>
                      <a:pt x="29" y="2"/>
                      <a:pt x="29" y="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13" y="15"/>
                      <a:pt x="0" y="27"/>
                      <a:pt x="0" y="41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1" y="45"/>
                      <a:pt x="2" y="46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103"/>
                      <a:pt x="29" y="103"/>
                      <a:pt x="29" y="103"/>
                    </a:cubicBezTo>
                    <a:cubicBezTo>
                      <a:pt x="17" y="101"/>
                      <a:pt x="8" y="92"/>
                      <a:pt x="8" y="82"/>
                    </a:cubicBezTo>
                    <a:cubicBezTo>
                      <a:pt x="8" y="80"/>
                      <a:pt x="6" y="78"/>
                      <a:pt x="4" y="78"/>
                    </a:cubicBezTo>
                    <a:cubicBezTo>
                      <a:pt x="2" y="78"/>
                      <a:pt x="0" y="80"/>
                      <a:pt x="0" y="82"/>
                    </a:cubicBezTo>
                    <a:cubicBezTo>
                      <a:pt x="0" y="96"/>
                      <a:pt x="13" y="109"/>
                      <a:pt x="29" y="111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9" y="126"/>
                      <a:pt x="31" y="128"/>
                      <a:pt x="33" y="128"/>
                    </a:cubicBezTo>
                    <a:cubicBezTo>
                      <a:pt x="35" y="128"/>
                      <a:pt x="37" y="126"/>
                      <a:pt x="37" y="124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54" y="110"/>
                      <a:pt x="68" y="97"/>
                      <a:pt x="68" y="82"/>
                    </a:cubicBezTo>
                    <a:cubicBezTo>
                      <a:pt x="68" y="80"/>
                      <a:pt x="67" y="79"/>
                      <a:pt x="66" y="78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50" y="22"/>
                      <a:pt x="60" y="31"/>
                      <a:pt x="60" y="41"/>
                    </a:cubicBezTo>
                    <a:moveTo>
                      <a:pt x="29" y="54"/>
                    </a:moveTo>
                    <a:cubicBezTo>
                      <a:pt x="8" y="40"/>
                      <a:pt x="8" y="40"/>
                      <a:pt x="8" y="40"/>
                    </a:cubicBezTo>
                    <a:cubicBezTo>
                      <a:pt x="9" y="31"/>
                      <a:pt x="18" y="23"/>
                      <a:pt x="29" y="21"/>
                    </a:cubicBezTo>
                    <a:lnTo>
                      <a:pt x="29" y="54"/>
                    </a:lnTo>
                    <a:close/>
                    <a:moveTo>
                      <a:pt x="60" y="85"/>
                    </a:moveTo>
                    <a:cubicBezTo>
                      <a:pt x="59" y="95"/>
                      <a:pt x="49" y="102"/>
                      <a:pt x="37" y="103"/>
                    </a:cubicBezTo>
                    <a:cubicBezTo>
                      <a:pt x="37" y="70"/>
                      <a:pt x="37" y="70"/>
                      <a:pt x="37" y="70"/>
                    </a:cubicBezTo>
                    <a:lnTo>
                      <a:pt x="60" y="8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15" name="组合 214"/>
            <p:cNvGrpSpPr/>
            <p:nvPr/>
          </p:nvGrpSpPr>
          <p:grpSpPr>
            <a:xfrm>
              <a:off x="6407151" y="4940300"/>
              <a:ext cx="636588" cy="635000"/>
              <a:chOff x="6407151" y="4940300"/>
              <a:chExt cx="636588" cy="635000"/>
            </a:xfrm>
          </p:grpSpPr>
          <p:sp>
            <p:nvSpPr>
              <p:cNvPr id="243" name="Freeform 66"/>
              <p:cNvSpPr>
                <a:spLocks noEditPoints="1"/>
              </p:cNvSpPr>
              <p:nvPr/>
            </p:nvSpPr>
            <p:spPr bwMode="auto">
              <a:xfrm>
                <a:off x="6407151" y="4940300"/>
                <a:ext cx="636588" cy="635000"/>
              </a:xfrm>
              <a:custGeom>
                <a:avLst/>
                <a:gdLst>
                  <a:gd name="T0" fmla="*/ 100 w 200"/>
                  <a:gd name="T1" fmla="*/ 0 h 200"/>
                  <a:gd name="T2" fmla="*/ 0 w 200"/>
                  <a:gd name="T3" fmla="*/ 100 h 200"/>
                  <a:gd name="T4" fmla="*/ 100 w 200"/>
                  <a:gd name="T5" fmla="*/ 200 h 200"/>
                  <a:gd name="T6" fmla="*/ 200 w 200"/>
                  <a:gd name="T7" fmla="*/ 100 h 200"/>
                  <a:gd name="T8" fmla="*/ 100 w 200"/>
                  <a:gd name="T9" fmla="*/ 0 h 200"/>
                  <a:gd name="T10" fmla="*/ 100 w 200"/>
                  <a:gd name="T11" fmla="*/ 192 h 200"/>
                  <a:gd name="T12" fmla="*/ 8 w 200"/>
                  <a:gd name="T13" fmla="*/ 100 h 200"/>
                  <a:gd name="T14" fmla="*/ 100 w 200"/>
                  <a:gd name="T15" fmla="*/ 8 h 200"/>
                  <a:gd name="T16" fmla="*/ 192 w 200"/>
                  <a:gd name="T17" fmla="*/ 100 h 200"/>
                  <a:gd name="T18" fmla="*/ 100 w 200"/>
                  <a:gd name="T19" fmla="*/ 192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0" h="200">
                    <a:moveTo>
                      <a:pt x="100" y="0"/>
                    </a:moveTo>
                    <a:cubicBezTo>
                      <a:pt x="45" y="0"/>
                      <a:pt x="0" y="45"/>
                      <a:pt x="0" y="100"/>
                    </a:cubicBezTo>
                    <a:cubicBezTo>
                      <a:pt x="0" y="155"/>
                      <a:pt x="45" y="200"/>
                      <a:pt x="100" y="200"/>
                    </a:cubicBezTo>
                    <a:cubicBezTo>
                      <a:pt x="155" y="200"/>
                      <a:pt x="200" y="155"/>
                      <a:pt x="200" y="100"/>
                    </a:cubicBezTo>
                    <a:cubicBezTo>
                      <a:pt x="200" y="45"/>
                      <a:pt x="155" y="0"/>
                      <a:pt x="100" y="0"/>
                    </a:cubicBezTo>
                    <a:moveTo>
                      <a:pt x="100" y="192"/>
                    </a:moveTo>
                    <a:cubicBezTo>
                      <a:pt x="49" y="192"/>
                      <a:pt x="8" y="151"/>
                      <a:pt x="8" y="100"/>
                    </a:cubicBezTo>
                    <a:cubicBezTo>
                      <a:pt x="8" y="49"/>
                      <a:pt x="49" y="8"/>
                      <a:pt x="100" y="8"/>
                    </a:cubicBezTo>
                    <a:cubicBezTo>
                      <a:pt x="151" y="8"/>
                      <a:pt x="192" y="49"/>
                      <a:pt x="192" y="100"/>
                    </a:cubicBezTo>
                    <a:cubicBezTo>
                      <a:pt x="192" y="151"/>
                      <a:pt x="151" y="192"/>
                      <a:pt x="100" y="19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67"/>
              <p:cNvSpPr>
                <a:spLocks/>
              </p:cNvSpPr>
              <p:nvPr/>
            </p:nvSpPr>
            <p:spPr bwMode="auto">
              <a:xfrm>
                <a:off x="6584951" y="5118100"/>
                <a:ext cx="280988" cy="279400"/>
              </a:xfrm>
              <a:custGeom>
                <a:avLst/>
                <a:gdLst>
                  <a:gd name="T0" fmla="*/ 84 w 88"/>
                  <a:gd name="T1" fmla="*/ 40 h 88"/>
                  <a:gd name="T2" fmla="*/ 48 w 88"/>
                  <a:gd name="T3" fmla="*/ 40 h 88"/>
                  <a:gd name="T4" fmla="*/ 48 w 88"/>
                  <a:gd name="T5" fmla="*/ 4 h 88"/>
                  <a:gd name="T6" fmla="*/ 44 w 88"/>
                  <a:gd name="T7" fmla="*/ 0 h 88"/>
                  <a:gd name="T8" fmla="*/ 40 w 88"/>
                  <a:gd name="T9" fmla="*/ 4 h 88"/>
                  <a:gd name="T10" fmla="*/ 40 w 88"/>
                  <a:gd name="T11" fmla="*/ 40 h 88"/>
                  <a:gd name="T12" fmla="*/ 4 w 88"/>
                  <a:gd name="T13" fmla="*/ 40 h 88"/>
                  <a:gd name="T14" fmla="*/ 0 w 88"/>
                  <a:gd name="T15" fmla="*/ 44 h 88"/>
                  <a:gd name="T16" fmla="*/ 4 w 88"/>
                  <a:gd name="T17" fmla="*/ 48 h 88"/>
                  <a:gd name="T18" fmla="*/ 40 w 88"/>
                  <a:gd name="T19" fmla="*/ 48 h 88"/>
                  <a:gd name="T20" fmla="*/ 40 w 88"/>
                  <a:gd name="T21" fmla="*/ 84 h 88"/>
                  <a:gd name="T22" fmla="*/ 44 w 88"/>
                  <a:gd name="T23" fmla="*/ 88 h 88"/>
                  <a:gd name="T24" fmla="*/ 48 w 88"/>
                  <a:gd name="T25" fmla="*/ 84 h 88"/>
                  <a:gd name="T26" fmla="*/ 48 w 88"/>
                  <a:gd name="T27" fmla="*/ 48 h 88"/>
                  <a:gd name="T28" fmla="*/ 84 w 88"/>
                  <a:gd name="T29" fmla="*/ 48 h 88"/>
                  <a:gd name="T30" fmla="*/ 88 w 88"/>
                  <a:gd name="T31" fmla="*/ 44 h 88"/>
                  <a:gd name="T32" fmla="*/ 84 w 88"/>
                  <a:gd name="T33" fmla="*/ 4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8" h="88">
                    <a:moveTo>
                      <a:pt x="84" y="40"/>
                    </a:moveTo>
                    <a:cubicBezTo>
                      <a:pt x="48" y="40"/>
                      <a:pt x="48" y="40"/>
                      <a:pt x="48" y="40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2"/>
                      <a:pt x="46" y="0"/>
                      <a:pt x="44" y="0"/>
                    </a:cubicBezTo>
                    <a:cubicBezTo>
                      <a:pt x="42" y="0"/>
                      <a:pt x="40" y="2"/>
                      <a:pt x="40" y="4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42"/>
                      <a:pt x="0" y="44"/>
                    </a:cubicBezTo>
                    <a:cubicBezTo>
                      <a:pt x="0" y="46"/>
                      <a:pt x="2" y="48"/>
                      <a:pt x="4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84"/>
                      <a:pt x="40" y="84"/>
                      <a:pt x="40" y="84"/>
                    </a:cubicBezTo>
                    <a:cubicBezTo>
                      <a:pt x="40" y="86"/>
                      <a:pt x="42" y="88"/>
                      <a:pt x="44" y="88"/>
                    </a:cubicBezTo>
                    <a:cubicBezTo>
                      <a:pt x="46" y="88"/>
                      <a:pt x="48" y="86"/>
                      <a:pt x="48" y="84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6" y="48"/>
                      <a:pt x="88" y="46"/>
                      <a:pt x="88" y="44"/>
                    </a:cubicBezTo>
                    <a:cubicBezTo>
                      <a:pt x="88" y="42"/>
                      <a:pt x="86" y="40"/>
                      <a:pt x="84" y="4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16" name="组合 215"/>
            <p:cNvGrpSpPr/>
            <p:nvPr/>
          </p:nvGrpSpPr>
          <p:grpSpPr>
            <a:xfrm>
              <a:off x="7678738" y="4940300"/>
              <a:ext cx="636588" cy="635000"/>
              <a:chOff x="7678738" y="4940300"/>
              <a:chExt cx="636588" cy="635000"/>
            </a:xfrm>
          </p:grpSpPr>
          <p:sp>
            <p:nvSpPr>
              <p:cNvPr id="241" name="Freeform 68"/>
              <p:cNvSpPr>
                <a:spLocks noEditPoints="1"/>
              </p:cNvSpPr>
              <p:nvPr/>
            </p:nvSpPr>
            <p:spPr bwMode="auto">
              <a:xfrm>
                <a:off x="7678738" y="4940300"/>
                <a:ext cx="636588" cy="635000"/>
              </a:xfrm>
              <a:custGeom>
                <a:avLst/>
                <a:gdLst>
                  <a:gd name="T0" fmla="*/ 100 w 200"/>
                  <a:gd name="T1" fmla="*/ 0 h 200"/>
                  <a:gd name="T2" fmla="*/ 0 w 200"/>
                  <a:gd name="T3" fmla="*/ 100 h 200"/>
                  <a:gd name="T4" fmla="*/ 100 w 200"/>
                  <a:gd name="T5" fmla="*/ 200 h 200"/>
                  <a:gd name="T6" fmla="*/ 200 w 200"/>
                  <a:gd name="T7" fmla="*/ 100 h 200"/>
                  <a:gd name="T8" fmla="*/ 100 w 200"/>
                  <a:gd name="T9" fmla="*/ 0 h 200"/>
                  <a:gd name="T10" fmla="*/ 100 w 200"/>
                  <a:gd name="T11" fmla="*/ 192 h 200"/>
                  <a:gd name="T12" fmla="*/ 8 w 200"/>
                  <a:gd name="T13" fmla="*/ 100 h 200"/>
                  <a:gd name="T14" fmla="*/ 100 w 200"/>
                  <a:gd name="T15" fmla="*/ 8 h 200"/>
                  <a:gd name="T16" fmla="*/ 192 w 200"/>
                  <a:gd name="T17" fmla="*/ 100 h 200"/>
                  <a:gd name="T18" fmla="*/ 100 w 200"/>
                  <a:gd name="T19" fmla="*/ 192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0" h="200">
                    <a:moveTo>
                      <a:pt x="100" y="0"/>
                    </a:moveTo>
                    <a:cubicBezTo>
                      <a:pt x="45" y="0"/>
                      <a:pt x="0" y="45"/>
                      <a:pt x="0" y="100"/>
                    </a:cubicBezTo>
                    <a:cubicBezTo>
                      <a:pt x="0" y="155"/>
                      <a:pt x="45" y="200"/>
                      <a:pt x="100" y="200"/>
                    </a:cubicBezTo>
                    <a:cubicBezTo>
                      <a:pt x="155" y="200"/>
                      <a:pt x="200" y="155"/>
                      <a:pt x="200" y="100"/>
                    </a:cubicBezTo>
                    <a:cubicBezTo>
                      <a:pt x="200" y="45"/>
                      <a:pt x="155" y="0"/>
                      <a:pt x="100" y="0"/>
                    </a:cubicBezTo>
                    <a:moveTo>
                      <a:pt x="100" y="192"/>
                    </a:moveTo>
                    <a:cubicBezTo>
                      <a:pt x="49" y="192"/>
                      <a:pt x="8" y="151"/>
                      <a:pt x="8" y="100"/>
                    </a:cubicBezTo>
                    <a:cubicBezTo>
                      <a:pt x="8" y="49"/>
                      <a:pt x="49" y="8"/>
                      <a:pt x="100" y="8"/>
                    </a:cubicBezTo>
                    <a:cubicBezTo>
                      <a:pt x="151" y="8"/>
                      <a:pt x="192" y="49"/>
                      <a:pt x="192" y="100"/>
                    </a:cubicBezTo>
                    <a:cubicBezTo>
                      <a:pt x="192" y="151"/>
                      <a:pt x="151" y="192"/>
                      <a:pt x="100" y="19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69"/>
              <p:cNvSpPr>
                <a:spLocks/>
              </p:cNvSpPr>
              <p:nvPr/>
            </p:nvSpPr>
            <p:spPr bwMode="auto">
              <a:xfrm>
                <a:off x="7856538" y="5245100"/>
                <a:ext cx="280988" cy="25400"/>
              </a:xfrm>
              <a:custGeom>
                <a:avLst/>
                <a:gdLst>
                  <a:gd name="T0" fmla="*/ 84 w 88"/>
                  <a:gd name="T1" fmla="*/ 0 h 8"/>
                  <a:gd name="T2" fmla="*/ 4 w 88"/>
                  <a:gd name="T3" fmla="*/ 0 h 8"/>
                  <a:gd name="T4" fmla="*/ 0 w 88"/>
                  <a:gd name="T5" fmla="*/ 4 h 8"/>
                  <a:gd name="T6" fmla="*/ 4 w 88"/>
                  <a:gd name="T7" fmla="*/ 8 h 8"/>
                  <a:gd name="T8" fmla="*/ 84 w 88"/>
                  <a:gd name="T9" fmla="*/ 8 h 8"/>
                  <a:gd name="T10" fmla="*/ 88 w 88"/>
                  <a:gd name="T11" fmla="*/ 4 h 8"/>
                  <a:gd name="T12" fmla="*/ 84 w 8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8">
                    <a:moveTo>
                      <a:pt x="8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6" y="8"/>
                      <a:pt x="88" y="6"/>
                      <a:pt x="88" y="4"/>
                    </a:cubicBezTo>
                    <a:cubicBezTo>
                      <a:pt x="88" y="2"/>
                      <a:pt x="86" y="0"/>
                      <a:pt x="8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17" name="组合 216"/>
            <p:cNvGrpSpPr/>
            <p:nvPr/>
          </p:nvGrpSpPr>
          <p:grpSpPr>
            <a:xfrm>
              <a:off x="3863976" y="6211888"/>
              <a:ext cx="636588" cy="635000"/>
              <a:chOff x="3863976" y="6211888"/>
              <a:chExt cx="636588" cy="635000"/>
            </a:xfrm>
          </p:grpSpPr>
          <p:sp>
            <p:nvSpPr>
              <p:cNvPr id="239" name="Freeform 70"/>
              <p:cNvSpPr>
                <a:spLocks noEditPoints="1"/>
              </p:cNvSpPr>
              <p:nvPr/>
            </p:nvSpPr>
            <p:spPr bwMode="auto">
              <a:xfrm>
                <a:off x="3863976" y="6211888"/>
                <a:ext cx="636588" cy="635000"/>
              </a:xfrm>
              <a:custGeom>
                <a:avLst/>
                <a:gdLst>
                  <a:gd name="T0" fmla="*/ 100 w 200"/>
                  <a:gd name="T1" fmla="*/ 0 h 200"/>
                  <a:gd name="T2" fmla="*/ 0 w 200"/>
                  <a:gd name="T3" fmla="*/ 100 h 200"/>
                  <a:gd name="T4" fmla="*/ 100 w 200"/>
                  <a:gd name="T5" fmla="*/ 200 h 200"/>
                  <a:gd name="T6" fmla="*/ 200 w 200"/>
                  <a:gd name="T7" fmla="*/ 100 h 200"/>
                  <a:gd name="T8" fmla="*/ 100 w 200"/>
                  <a:gd name="T9" fmla="*/ 0 h 200"/>
                  <a:gd name="T10" fmla="*/ 100 w 200"/>
                  <a:gd name="T11" fmla="*/ 192 h 200"/>
                  <a:gd name="T12" fmla="*/ 8 w 200"/>
                  <a:gd name="T13" fmla="*/ 100 h 200"/>
                  <a:gd name="T14" fmla="*/ 100 w 200"/>
                  <a:gd name="T15" fmla="*/ 8 h 200"/>
                  <a:gd name="T16" fmla="*/ 192 w 200"/>
                  <a:gd name="T17" fmla="*/ 100 h 200"/>
                  <a:gd name="T18" fmla="*/ 100 w 200"/>
                  <a:gd name="T19" fmla="*/ 192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0" h="200">
                    <a:moveTo>
                      <a:pt x="100" y="0"/>
                    </a:moveTo>
                    <a:cubicBezTo>
                      <a:pt x="45" y="0"/>
                      <a:pt x="0" y="45"/>
                      <a:pt x="0" y="100"/>
                    </a:cubicBezTo>
                    <a:cubicBezTo>
                      <a:pt x="0" y="155"/>
                      <a:pt x="45" y="200"/>
                      <a:pt x="100" y="200"/>
                    </a:cubicBezTo>
                    <a:cubicBezTo>
                      <a:pt x="155" y="200"/>
                      <a:pt x="200" y="155"/>
                      <a:pt x="200" y="100"/>
                    </a:cubicBezTo>
                    <a:cubicBezTo>
                      <a:pt x="200" y="45"/>
                      <a:pt x="155" y="0"/>
                      <a:pt x="100" y="0"/>
                    </a:cubicBezTo>
                    <a:moveTo>
                      <a:pt x="100" y="192"/>
                    </a:moveTo>
                    <a:cubicBezTo>
                      <a:pt x="49" y="192"/>
                      <a:pt x="8" y="151"/>
                      <a:pt x="8" y="100"/>
                    </a:cubicBezTo>
                    <a:cubicBezTo>
                      <a:pt x="8" y="49"/>
                      <a:pt x="49" y="8"/>
                      <a:pt x="100" y="8"/>
                    </a:cubicBezTo>
                    <a:cubicBezTo>
                      <a:pt x="151" y="8"/>
                      <a:pt x="192" y="49"/>
                      <a:pt x="192" y="100"/>
                    </a:cubicBezTo>
                    <a:cubicBezTo>
                      <a:pt x="192" y="151"/>
                      <a:pt x="151" y="192"/>
                      <a:pt x="100" y="19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71"/>
              <p:cNvSpPr>
                <a:spLocks/>
              </p:cNvSpPr>
              <p:nvPr/>
            </p:nvSpPr>
            <p:spPr bwMode="auto">
              <a:xfrm>
                <a:off x="4076701" y="6424613"/>
                <a:ext cx="211138" cy="206375"/>
              </a:xfrm>
              <a:custGeom>
                <a:avLst/>
                <a:gdLst>
                  <a:gd name="T0" fmla="*/ 64 w 66"/>
                  <a:gd name="T1" fmla="*/ 2 h 65"/>
                  <a:gd name="T2" fmla="*/ 58 w 66"/>
                  <a:gd name="T3" fmla="*/ 2 h 65"/>
                  <a:gd name="T4" fmla="*/ 33 w 66"/>
                  <a:gd name="T5" fmla="*/ 27 h 65"/>
                  <a:gd name="T6" fmla="*/ 8 w 66"/>
                  <a:gd name="T7" fmla="*/ 2 h 65"/>
                  <a:gd name="T8" fmla="*/ 2 w 66"/>
                  <a:gd name="T9" fmla="*/ 2 h 65"/>
                  <a:gd name="T10" fmla="*/ 2 w 66"/>
                  <a:gd name="T11" fmla="*/ 8 h 65"/>
                  <a:gd name="T12" fmla="*/ 27 w 66"/>
                  <a:gd name="T13" fmla="*/ 33 h 65"/>
                  <a:gd name="T14" fmla="*/ 2 w 66"/>
                  <a:gd name="T15" fmla="*/ 58 h 65"/>
                  <a:gd name="T16" fmla="*/ 2 w 66"/>
                  <a:gd name="T17" fmla="*/ 64 h 65"/>
                  <a:gd name="T18" fmla="*/ 5 w 66"/>
                  <a:gd name="T19" fmla="*/ 65 h 65"/>
                  <a:gd name="T20" fmla="*/ 8 w 66"/>
                  <a:gd name="T21" fmla="*/ 64 h 65"/>
                  <a:gd name="T22" fmla="*/ 33 w 66"/>
                  <a:gd name="T23" fmla="*/ 39 h 65"/>
                  <a:gd name="T24" fmla="*/ 58 w 66"/>
                  <a:gd name="T25" fmla="*/ 64 h 65"/>
                  <a:gd name="T26" fmla="*/ 61 w 66"/>
                  <a:gd name="T27" fmla="*/ 65 h 65"/>
                  <a:gd name="T28" fmla="*/ 64 w 66"/>
                  <a:gd name="T29" fmla="*/ 64 h 65"/>
                  <a:gd name="T30" fmla="*/ 64 w 66"/>
                  <a:gd name="T31" fmla="*/ 58 h 65"/>
                  <a:gd name="T32" fmla="*/ 39 w 66"/>
                  <a:gd name="T33" fmla="*/ 33 h 65"/>
                  <a:gd name="T34" fmla="*/ 64 w 66"/>
                  <a:gd name="T35" fmla="*/ 8 h 65"/>
                  <a:gd name="T36" fmla="*/ 64 w 66"/>
                  <a:gd name="T37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6" h="65">
                    <a:moveTo>
                      <a:pt x="64" y="2"/>
                    </a:moveTo>
                    <a:cubicBezTo>
                      <a:pt x="63" y="0"/>
                      <a:pt x="60" y="0"/>
                      <a:pt x="58" y="2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0"/>
                      <a:pt x="3" y="0"/>
                      <a:pt x="2" y="2"/>
                    </a:cubicBezTo>
                    <a:cubicBezTo>
                      <a:pt x="0" y="3"/>
                      <a:pt x="0" y="6"/>
                      <a:pt x="2" y="8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0"/>
                      <a:pt x="0" y="63"/>
                      <a:pt x="2" y="64"/>
                    </a:cubicBezTo>
                    <a:cubicBezTo>
                      <a:pt x="3" y="65"/>
                      <a:pt x="4" y="65"/>
                      <a:pt x="5" y="65"/>
                    </a:cubicBezTo>
                    <a:cubicBezTo>
                      <a:pt x="6" y="65"/>
                      <a:pt x="7" y="65"/>
                      <a:pt x="8" y="64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9" y="65"/>
                      <a:pt x="60" y="65"/>
                      <a:pt x="61" y="65"/>
                    </a:cubicBezTo>
                    <a:cubicBezTo>
                      <a:pt x="62" y="65"/>
                      <a:pt x="63" y="65"/>
                      <a:pt x="64" y="64"/>
                    </a:cubicBezTo>
                    <a:cubicBezTo>
                      <a:pt x="66" y="63"/>
                      <a:pt x="66" y="60"/>
                      <a:pt x="64" y="58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6" y="6"/>
                      <a:pt x="66" y="3"/>
                      <a:pt x="6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18" name="组合 217"/>
            <p:cNvGrpSpPr/>
            <p:nvPr/>
          </p:nvGrpSpPr>
          <p:grpSpPr>
            <a:xfrm>
              <a:off x="5135563" y="6211888"/>
              <a:ext cx="636588" cy="635000"/>
              <a:chOff x="5135563" y="6211888"/>
              <a:chExt cx="636588" cy="635000"/>
            </a:xfrm>
          </p:grpSpPr>
          <p:sp>
            <p:nvSpPr>
              <p:cNvPr id="237" name="Freeform 72"/>
              <p:cNvSpPr>
                <a:spLocks noEditPoints="1"/>
              </p:cNvSpPr>
              <p:nvPr/>
            </p:nvSpPr>
            <p:spPr bwMode="auto">
              <a:xfrm>
                <a:off x="5135563" y="6211888"/>
                <a:ext cx="636588" cy="635000"/>
              </a:xfrm>
              <a:custGeom>
                <a:avLst/>
                <a:gdLst>
                  <a:gd name="T0" fmla="*/ 100 w 200"/>
                  <a:gd name="T1" fmla="*/ 0 h 200"/>
                  <a:gd name="T2" fmla="*/ 0 w 200"/>
                  <a:gd name="T3" fmla="*/ 100 h 200"/>
                  <a:gd name="T4" fmla="*/ 100 w 200"/>
                  <a:gd name="T5" fmla="*/ 200 h 200"/>
                  <a:gd name="T6" fmla="*/ 200 w 200"/>
                  <a:gd name="T7" fmla="*/ 100 h 200"/>
                  <a:gd name="T8" fmla="*/ 100 w 200"/>
                  <a:gd name="T9" fmla="*/ 0 h 200"/>
                  <a:gd name="T10" fmla="*/ 100 w 200"/>
                  <a:gd name="T11" fmla="*/ 192 h 200"/>
                  <a:gd name="T12" fmla="*/ 8 w 200"/>
                  <a:gd name="T13" fmla="*/ 100 h 200"/>
                  <a:gd name="T14" fmla="*/ 100 w 200"/>
                  <a:gd name="T15" fmla="*/ 8 h 200"/>
                  <a:gd name="T16" fmla="*/ 192 w 200"/>
                  <a:gd name="T17" fmla="*/ 100 h 200"/>
                  <a:gd name="T18" fmla="*/ 100 w 200"/>
                  <a:gd name="T19" fmla="*/ 192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0" h="200">
                    <a:moveTo>
                      <a:pt x="100" y="0"/>
                    </a:moveTo>
                    <a:cubicBezTo>
                      <a:pt x="45" y="0"/>
                      <a:pt x="0" y="45"/>
                      <a:pt x="0" y="100"/>
                    </a:cubicBezTo>
                    <a:cubicBezTo>
                      <a:pt x="0" y="155"/>
                      <a:pt x="45" y="200"/>
                      <a:pt x="100" y="200"/>
                    </a:cubicBezTo>
                    <a:cubicBezTo>
                      <a:pt x="155" y="200"/>
                      <a:pt x="200" y="155"/>
                      <a:pt x="200" y="100"/>
                    </a:cubicBezTo>
                    <a:cubicBezTo>
                      <a:pt x="200" y="45"/>
                      <a:pt x="155" y="0"/>
                      <a:pt x="100" y="0"/>
                    </a:cubicBezTo>
                    <a:moveTo>
                      <a:pt x="100" y="192"/>
                    </a:moveTo>
                    <a:cubicBezTo>
                      <a:pt x="49" y="192"/>
                      <a:pt x="8" y="151"/>
                      <a:pt x="8" y="100"/>
                    </a:cubicBezTo>
                    <a:cubicBezTo>
                      <a:pt x="8" y="49"/>
                      <a:pt x="49" y="8"/>
                      <a:pt x="100" y="8"/>
                    </a:cubicBezTo>
                    <a:cubicBezTo>
                      <a:pt x="151" y="8"/>
                      <a:pt x="192" y="49"/>
                      <a:pt x="192" y="100"/>
                    </a:cubicBezTo>
                    <a:cubicBezTo>
                      <a:pt x="192" y="151"/>
                      <a:pt x="151" y="192"/>
                      <a:pt x="100" y="19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73"/>
              <p:cNvSpPr>
                <a:spLocks/>
              </p:cNvSpPr>
              <p:nvPr/>
            </p:nvSpPr>
            <p:spPr bwMode="auto">
              <a:xfrm>
                <a:off x="5335588" y="6453188"/>
                <a:ext cx="265113" cy="180975"/>
              </a:xfrm>
              <a:custGeom>
                <a:avLst/>
                <a:gdLst>
                  <a:gd name="T0" fmla="*/ 75 w 83"/>
                  <a:gd name="T1" fmla="*/ 1 h 57"/>
                  <a:gd name="T2" fmla="*/ 33 w 83"/>
                  <a:gd name="T3" fmla="*/ 45 h 57"/>
                  <a:gd name="T4" fmla="*/ 7 w 83"/>
                  <a:gd name="T5" fmla="*/ 20 h 57"/>
                  <a:gd name="T6" fmla="*/ 2 w 83"/>
                  <a:gd name="T7" fmla="*/ 20 h 57"/>
                  <a:gd name="T8" fmla="*/ 2 w 83"/>
                  <a:gd name="T9" fmla="*/ 25 h 57"/>
                  <a:gd name="T10" fmla="*/ 33 w 83"/>
                  <a:gd name="T11" fmla="*/ 57 h 57"/>
                  <a:gd name="T12" fmla="*/ 81 w 83"/>
                  <a:gd name="T13" fmla="*/ 7 h 57"/>
                  <a:gd name="T14" fmla="*/ 81 w 83"/>
                  <a:gd name="T15" fmla="*/ 1 h 57"/>
                  <a:gd name="T16" fmla="*/ 75 w 83"/>
                  <a:gd name="T17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57">
                    <a:moveTo>
                      <a:pt x="75" y="1"/>
                    </a:moveTo>
                    <a:cubicBezTo>
                      <a:pt x="33" y="45"/>
                      <a:pt x="33" y="45"/>
                      <a:pt x="33" y="45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8"/>
                      <a:pt x="3" y="18"/>
                      <a:pt x="2" y="20"/>
                    </a:cubicBezTo>
                    <a:cubicBezTo>
                      <a:pt x="0" y="21"/>
                      <a:pt x="0" y="24"/>
                      <a:pt x="2" y="25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3" y="5"/>
                      <a:pt x="83" y="3"/>
                      <a:pt x="81" y="1"/>
                    </a:cubicBezTo>
                    <a:cubicBezTo>
                      <a:pt x="80" y="0"/>
                      <a:pt x="77" y="0"/>
                      <a:pt x="7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19" name="组合 218"/>
            <p:cNvGrpSpPr/>
            <p:nvPr/>
          </p:nvGrpSpPr>
          <p:grpSpPr>
            <a:xfrm>
              <a:off x="7678738" y="6288088"/>
              <a:ext cx="636588" cy="495300"/>
              <a:chOff x="7678738" y="6288088"/>
              <a:chExt cx="636588" cy="495300"/>
            </a:xfrm>
          </p:grpSpPr>
          <p:sp>
            <p:nvSpPr>
              <p:cNvPr id="231" name="Freeform 74"/>
              <p:cNvSpPr>
                <a:spLocks noEditPoints="1"/>
              </p:cNvSpPr>
              <p:nvPr/>
            </p:nvSpPr>
            <p:spPr bwMode="auto">
              <a:xfrm>
                <a:off x="7678738" y="6465888"/>
                <a:ext cx="636588" cy="317500"/>
              </a:xfrm>
              <a:custGeom>
                <a:avLst/>
                <a:gdLst>
                  <a:gd name="T0" fmla="*/ 0 w 200"/>
                  <a:gd name="T1" fmla="*/ 100 h 100"/>
                  <a:gd name="T2" fmla="*/ 200 w 200"/>
                  <a:gd name="T3" fmla="*/ 100 h 100"/>
                  <a:gd name="T4" fmla="*/ 200 w 200"/>
                  <a:gd name="T5" fmla="*/ 0 h 100"/>
                  <a:gd name="T6" fmla="*/ 0 w 200"/>
                  <a:gd name="T7" fmla="*/ 0 h 100"/>
                  <a:gd name="T8" fmla="*/ 0 w 200"/>
                  <a:gd name="T9" fmla="*/ 100 h 100"/>
                  <a:gd name="T10" fmla="*/ 192 w 200"/>
                  <a:gd name="T11" fmla="*/ 92 h 100"/>
                  <a:gd name="T12" fmla="*/ 178 w 200"/>
                  <a:gd name="T13" fmla="*/ 92 h 100"/>
                  <a:gd name="T14" fmla="*/ 178 w 200"/>
                  <a:gd name="T15" fmla="*/ 91 h 100"/>
                  <a:gd name="T16" fmla="*/ 191 w 200"/>
                  <a:gd name="T17" fmla="*/ 78 h 100"/>
                  <a:gd name="T18" fmla="*/ 192 w 200"/>
                  <a:gd name="T19" fmla="*/ 78 h 100"/>
                  <a:gd name="T20" fmla="*/ 192 w 200"/>
                  <a:gd name="T21" fmla="*/ 92 h 100"/>
                  <a:gd name="T22" fmla="*/ 178 w 200"/>
                  <a:gd name="T23" fmla="*/ 8 h 100"/>
                  <a:gd name="T24" fmla="*/ 192 w 200"/>
                  <a:gd name="T25" fmla="*/ 8 h 100"/>
                  <a:gd name="T26" fmla="*/ 192 w 200"/>
                  <a:gd name="T27" fmla="*/ 22 h 100"/>
                  <a:gd name="T28" fmla="*/ 191 w 200"/>
                  <a:gd name="T29" fmla="*/ 22 h 100"/>
                  <a:gd name="T30" fmla="*/ 178 w 200"/>
                  <a:gd name="T31" fmla="*/ 9 h 100"/>
                  <a:gd name="T32" fmla="*/ 178 w 200"/>
                  <a:gd name="T33" fmla="*/ 8 h 100"/>
                  <a:gd name="T34" fmla="*/ 8 w 200"/>
                  <a:gd name="T35" fmla="*/ 8 h 100"/>
                  <a:gd name="T36" fmla="*/ 22 w 200"/>
                  <a:gd name="T37" fmla="*/ 8 h 100"/>
                  <a:gd name="T38" fmla="*/ 22 w 200"/>
                  <a:gd name="T39" fmla="*/ 9 h 100"/>
                  <a:gd name="T40" fmla="*/ 9 w 200"/>
                  <a:gd name="T41" fmla="*/ 22 h 100"/>
                  <a:gd name="T42" fmla="*/ 8 w 200"/>
                  <a:gd name="T43" fmla="*/ 22 h 100"/>
                  <a:gd name="T44" fmla="*/ 8 w 200"/>
                  <a:gd name="T45" fmla="*/ 8 h 100"/>
                  <a:gd name="T46" fmla="*/ 8 w 200"/>
                  <a:gd name="T47" fmla="*/ 30 h 100"/>
                  <a:gd name="T48" fmla="*/ 9 w 200"/>
                  <a:gd name="T49" fmla="*/ 30 h 100"/>
                  <a:gd name="T50" fmla="*/ 30 w 200"/>
                  <a:gd name="T51" fmla="*/ 9 h 100"/>
                  <a:gd name="T52" fmla="*/ 30 w 200"/>
                  <a:gd name="T53" fmla="*/ 8 h 100"/>
                  <a:gd name="T54" fmla="*/ 170 w 200"/>
                  <a:gd name="T55" fmla="*/ 8 h 100"/>
                  <a:gd name="T56" fmla="*/ 170 w 200"/>
                  <a:gd name="T57" fmla="*/ 9 h 100"/>
                  <a:gd name="T58" fmla="*/ 191 w 200"/>
                  <a:gd name="T59" fmla="*/ 30 h 100"/>
                  <a:gd name="T60" fmla="*/ 192 w 200"/>
                  <a:gd name="T61" fmla="*/ 30 h 100"/>
                  <a:gd name="T62" fmla="*/ 192 w 200"/>
                  <a:gd name="T63" fmla="*/ 70 h 100"/>
                  <a:gd name="T64" fmla="*/ 191 w 200"/>
                  <a:gd name="T65" fmla="*/ 70 h 100"/>
                  <a:gd name="T66" fmla="*/ 170 w 200"/>
                  <a:gd name="T67" fmla="*/ 91 h 100"/>
                  <a:gd name="T68" fmla="*/ 170 w 200"/>
                  <a:gd name="T69" fmla="*/ 92 h 100"/>
                  <a:gd name="T70" fmla="*/ 30 w 200"/>
                  <a:gd name="T71" fmla="*/ 92 h 100"/>
                  <a:gd name="T72" fmla="*/ 30 w 200"/>
                  <a:gd name="T73" fmla="*/ 91 h 100"/>
                  <a:gd name="T74" fmla="*/ 9 w 200"/>
                  <a:gd name="T75" fmla="*/ 70 h 100"/>
                  <a:gd name="T76" fmla="*/ 8 w 200"/>
                  <a:gd name="T77" fmla="*/ 70 h 100"/>
                  <a:gd name="T78" fmla="*/ 8 w 200"/>
                  <a:gd name="T79" fmla="*/ 30 h 100"/>
                  <a:gd name="T80" fmla="*/ 8 w 200"/>
                  <a:gd name="T81" fmla="*/ 78 h 100"/>
                  <a:gd name="T82" fmla="*/ 9 w 200"/>
                  <a:gd name="T83" fmla="*/ 78 h 100"/>
                  <a:gd name="T84" fmla="*/ 22 w 200"/>
                  <a:gd name="T85" fmla="*/ 91 h 100"/>
                  <a:gd name="T86" fmla="*/ 22 w 200"/>
                  <a:gd name="T87" fmla="*/ 92 h 100"/>
                  <a:gd name="T88" fmla="*/ 8 w 200"/>
                  <a:gd name="T89" fmla="*/ 92 h 100"/>
                  <a:gd name="T90" fmla="*/ 8 w 200"/>
                  <a:gd name="T91" fmla="*/ 7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0" h="100">
                    <a:moveTo>
                      <a:pt x="0" y="100"/>
                    </a:move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0"/>
                    </a:lnTo>
                    <a:close/>
                    <a:moveTo>
                      <a:pt x="192" y="92"/>
                    </a:moveTo>
                    <a:cubicBezTo>
                      <a:pt x="178" y="92"/>
                      <a:pt x="178" y="92"/>
                      <a:pt x="178" y="92"/>
                    </a:cubicBezTo>
                    <a:cubicBezTo>
                      <a:pt x="178" y="92"/>
                      <a:pt x="178" y="91"/>
                      <a:pt x="178" y="91"/>
                    </a:cubicBezTo>
                    <a:cubicBezTo>
                      <a:pt x="178" y="84"/>
                      <a:pt x="184" y="78"/>
                      <a:pt x="191" y="78"/>
                    </a:cubicBezTo>
                    <a:cubicBezTo>
                      <a:pt x="191" y="78"/>
                      <a:pt x="192" y="78"/>
                      <a:pt x="192" y="78"/>
                    </a:cubicBezTo>
                    <a:lnTo>
                      <a:pt x="192" y="92"/>
                    </a:lnTo>
                    <a:close/>
                    <a:moveTo>
                      <a:pt x="178" y="8"/>
                    </a:moveTo>
                    <a:cubicBezTo>
                      <a:pt x="192" y="8"/>
                      <a:pt x="192" y="8"/>
                      <a:pt x="192" y="8"/>
                    </a:cubicBezTo>
                    <a:cubicBezTo>
                      <a:pt x="192" y="22"/>
                      <a:pt x="192" y="22"/>
                      <a:pt x="192" y="22"/>
                    </a:cubicBezTo>
                    <a:cubicBezTo>
                      <a:pt x="192" y="22"/>
                      <a:pt x="191" y="22"/>
                      <a:pt x="191" y="22"/>
                    </a:cubicBezTo>
                    <a:cubicBezTo>
                      <a:pt x="184" y="22"/>
                      <a:pt x="178" y="16"/>
                      <a:pt x="178" y="9"/>
                    </a:cubicBezTo>
                    <a:cubicBezTo>
                      <a:pt x="178" y="9"/>
                      <a:pt x="178" y="8"/>
                      <a:pt x="178" y="8"/>
                    </a:cubicBezTo>
                    <a:moveTo>
                      <a:pt x="8" y="8"/>
                    </a:move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9"/>
                    </a:cubicBezTo>
                    <a:cubicBezTo>
                      <a:pt x="22" y="16"/>
                      <a:pt x="16" y="22"/>
                      <a:pt x="9" y="22"/>
                    </a:cubicBezTo>
                    <a:cubicBezTo>
                      <a:pt x="9" y="22"/>
                      <a:pt x="8" y="22"/>
                      <a:pt x="8" y="22"/>
                    </a:cubicBezTo>
                    <a:lnTo>
                      <a:pt x="8" y="8"/>
                    </a:lnTo>
                    <a:close/>
                    <a:moveTo>
                      <a:pt x="8" y="30"/>
                    </a:moveTo>
                    <a:cubicBezTo>
                      <a:pt x="8" y="30"/>
                      <a:pt x="9" y="30"/>
                      <a:pt x="9" y="30"/>
                    </a:cubicBezTo>
                    <a:cubicBezTo>
                      <a:pt x="20" y="30"/>
                      <a:pt x="30" y="21"/>
                      <a:pt x="30" y="9"/>
                    </a:cubicBezTo>
                    <a:cubicBezTo>
                      <a:pt x="30" y="9"/>
                      <a:pt x="30" y="8"/>
                      <a:pt x="30" y="8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170" y="8"/>
                      <a:pt x="170" y="9"/>
                      <a:pt x="170" y="9"/>
                    </a:cubicBezTo>
                    <a:cubicBezTo>
                      <a:pt x="170" y="21"/>
                      <a:pt x="180" y="30"/>
                      <a:pt x="191" y="30"/>
                    </a:cubicBezTo>
                    <a:cubicBezTo>
                      <a:pt x="191" y="30"/>
                      <a:pt x="192" y="30"/>
                      <a:pt x="192" y="30"/>
                    </a:cubicBezTo>
                    <a:cubicBezTo>
                      <a:pt x="192" y="70"/>
                      <a:pt x="192" y="70"/>
                      <a:pt x="192" y="70"/>
                    </a:cubicBezTo>
                    <a:cubicBezTo>
                      <a:pt x="192" y="70"/>
                      <a:pt x="191" y="70"/>
                      <a:pt x="191" y="70"/>
                    </a:cubicBezTo>
                    <a:cubicBezTo>
                      <a:pt x="180" y="70"/>
                      <a:pt x="170" y="79"/>
                      <a:pt x="170" y="91"/>
                    </a:cubicBezTo>
                    <a:cubicBezTo>
                      <a:pt x="170" y="91"/>
                      <a:pt x="170" y="92"/>
                      <a:pt x="17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2"/>
                      <a:pt x="30" y="91"/>
                      <a:pt x="30" y="91"/>
                    </a:cubicBezTo>
                    <a:cubicBezTo>
                      <a:pt x="30" y="79"/>
                      <a:pt x="20" y="70"/>
                      <a:pt x="9" y="70"/>
                    </a:cubicBezTo>
                    <a:cubicBezTo>
                      <a:pt x="9" y="70"/>
                      <a:pt x="8" y="70"/>
                      <a:pt x="8" y="70"/>
                    </a:cubicBezTo>
                    <a:lnTo>
                      <a:pt x="8" y="30"/>
                    </a:lnTo>
                    <a:close/>
                    <a:moveTo>
                      <a:pt x="8" y="78"/>
                    </a:moveTo>
                    <a:cubicBezTo>
                      <a:pt x="8" y="78"/>
                      <a:pt x="9" y="78"/>
                      <a:pt x="9" y="78"/>
                    </a:cubicBezTo>
                    <a:cubicBezTo>
                      <a:pt x="16" y="78"/>
                      <a:pt x="22" y="84"/>
                      <a:pt x="22" y="91"/>
                    </a:cubicBezTo>
                    <a:cubicBezTo>
                      <a:pt x="22" y="91"/>
                      <a:pt x="22" y="92"/>
                      <a:pt x="22" y="92"/>
                    </a:cubicBezTo>
                    <a:cubicBezTo>
                      <a:pt x="8" y="92"/>
                      <a:pt x="8" y="92"/>
                      <a:pt x="8" y="92"/>
                    </a:cubicBezTo>
                    <a:lnTo>
                      <a:pt x="8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75"/>
              <p:cNvSpPr>
                <a:spLocks noEditPoints="1"/>
              </p:cNvSpPr>
              <p:nvPr/>
            </p:nvSpPr>
            <p:spPr bwMode="auto">
              <a:xfrm>
                <a:off x="7926388" y="6548438"/>
                <a:ext cx="153988" cy="152400"/>
              </a:xfrm>
              <a:custGeom>
                <a:avLst/>
                <a:gdLst>
                  <a:gd name="T0" fmla="*/ 24 w 48"/>
                  <a:gd name="T1" fmla="*/ 48 h 48"/>
                  <a:gd name="T2" fmla="*/ 48 w 48"/>
                  <a:gd name="T3" fmla="*/ 24 h 48"/>
                  <a:gd name="T4" fmla="*/ 24 w 48"/>
                  <a:gd name="T5" fmla="*/ 0 h 48"/>
                  <a:gd name="T6" fmla="*/ 0 w 48"/>
                  <a:gd name="T7" fmla="*/ 24 h 48"/>
                  <a:gd name="T8" fmla="*/ 24 w 48"/>
                  <a:gd name="T9" fmla="*/ 48 h 48"/>
                  <a:gd name="T10" fmla="*/ 24 w 48"/>
                  <a:gd name="T11" fmla="*/ 8 h 48"/>
                  <a:gd name="T12" fmla="*/ 40 w 48"/>
                  <a:gd name="T13" fmla="*/ 24 h 48"/>
                  <a:gd name="T14" fmla="*/ 24 w 48"/>
                  <a:gd name="T15" fmla="*/ 40 h 48"/>
                  <a:gd name="T16" fmla="*/ 8 w 48"/>
                  <a:gd name="T17" fmla="*/ 24 h 48"/>
                  <a:gd name="T18" fmla="*/ 24 w 48"/>
                  <a:gd name="T19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48">
                    <a:moveTo>
                      <a:pt x="24" y="48"/>
                    </a:moveTo>
                    <a:cubicBezTo>
                      <a:pt x="38" y="48"/>
                      <a:pt x="48" y="37"/>
                      <a:pt x="48" y="24"/>
                    </a:cubicBezTo>
                    <a:cubicBezTo>
                      <a:pt x="48" y="10"/>
                      <a:pt x="38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7"/>
                      <a:pt x="11" y="48"/>
                      <a:pt x="24" y="48"/>
                    </a:cubicBezTo>
                    <a:moveTo>
                      <a:pt x="24" y="8"/>
                    </a:moveTo>
                    <a:cubicBezTo>
                      <a:pt x="33" y="8"/>
                      <a:pt x="40" y="15"/>
                      <a:pt x="40" y="24"/>
                    </a:cubicBezTo>
                    <a:cubicBezTo>
                      <a:pt x="40" y="33"/>
                      <a:pt x="33" y="40"/>
                      <a:pt x="24" y="40"/>
                    </a:cubicBezTo>
                    <a:cubicBezTo>
                      <a:pt x="16" y="40"/>
                      <a:pt x="8" y="33"/>
                      <a:pt x="8" y="24"/>
                    </a:cubicBezTo>
                    <a:cubicBezTo>
                      <a:pt x="8" y="15"/>
                      <a:pt x="16" y="8"/>
                      <a:pt x="24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Oval 76"/>
              <p:cNvSpPr>
                <a:spLocks noChangeArrowheads="1"/>
              </p:cNvSpPr>
              <p:nvPr/>
            </p:nvSpPr>
            <p:spPr bwMode="auto">
              <a:xfrm>
                <a:off x="7812088" y="6599238"/>
                <a:ext cx="50800" cy="508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Oval 77"/>
              <p:cNvSpPr>
                <a:spLocks noChangeArrowheads="1"/>
              </p:cNvSpPr>
              <p:nvPr/>
            </p:nvSpPr>
            <p:spPr bwMode="auto">
              <a:xfrm>
                <a:off x="8131176" y="6599238"/>
                <a:ext cx="50800" cy="508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78"/>
              <p:cNvSpPr>
                <a:spLocks/>
              </p:cNvSpPr>
              <p:nvPr/>
            </p:nvSpPr>
            <p:spPr bwMode="auto">
              <a:xfrm>
                <a:off x="7678738" y="6376988"/>
                <a:ext cx="636588" cy="50800"/>
              </a:xfrm>
              <a:custGeom>
                <a:avLst/>
                <a:gdLst>
                  <a:gd name="T0" fmla="*/ 0 w 401"/>
                  <a:gd name="T1" fmla="*/ 16 h 32"/>
                  <a:gd name="T2" fmla="*/ 0 w 401"/>
                  <a:gd name="T3" fmla="*/ 32 h 32"/>
                  <a:gd name="T4" fmla="*/ 401 w 401"/>
                  <a:gd name="T5" fmla="*/ 16 h 32"/>
                  <a:gd name="T6" fmla="*/ 401 w 401"/>
                  <a:gd name="T7" fmla="*/ 0 h 32"/>
                  <a:gd name="T8" fmla="*/ 0 w 401"/>
                  <a:gd name="T9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32">
                    <a:moveTo>
                      <a:pt x="0" y="16"/>
                    </a:moveTo>
                    <a:lnTo>
                      <a:pt x="0" y="32"/>
                    </a:lnTo>
                    <a:lnTo>
                      <a:pt x="401" y="16"/>
                    </a:lnTo>
                    <a:lnTo>
                      <a:pt x="401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79"/>
              <p:cNvSpPr>
                <a:spLocks/>
              </p:cNvSpPr>
              <p:nvPr/>
            </p:nvSpPr>
            <p:spPr bwMode="auto">
              <a:xfrm>
                <a:off x="7678738" y="6288088"/>
                <a:ext cx="636588" cy="76200"/>
              </a:xfrm>
              <a:custGeom>
                <a:avLst/>
                <a:gdLst>
                  <a:gd name="T0" fmla="*/ 401 w 401"/>
                  <a:gd name="T1" fmla="*/ 16 h 48"/>
                  <a:gd name="T2" fmla="*/ 401 w 401"/>
                  <a:gd name="T3" fmla="*/ 0 h 48"/>
                  <a:gd name="T4" fmla="*/ 0 w 401"/>
                  <a:gd name="T5" fmla="*/ 32 h 48"/>
                  <a:gd name="T6" fmla="*/ 0 w 401"/>
                  <a:gd name="T7" fmla="*/ 48 h 48"/>
                  <a:gd name="T8" fmla="*/ 401 w 401"/>
                  <a:gd name="T9" fmla="*/ 1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48">
                    <a:moveTo>
                      <a:pt x="401" y="16"/>
                    </a:moveTo>
                    <a:lnTo>
                      <a:pt x="401" y="0"/>
                    </a:lnTo>
                    <a:lnTo>
                      <a:pt x="0" y="32"/>
                    </a:lnTo>
                    <a:lnTo>
                      <a:pt x="0" y="48"/>
                    </a:lnTo>
                    <a:lnTo>
                      <a:pt x="401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20" name="组合 219"/>
            <p:cNvGrpSpPr/>
            <p:nvPr/>
          </p:nvGrpSpPr>
          <p:grpSpPr>
            <a:xfrm>
              <a:off x="6407151" y="6275388"/>
              <a:ext cx="636588" cy="514350"/>
              <a:chOff x="6407151" y="6275388"/>
              <a:chExt cx="636588" cy="514350"/>
            </a:xfrm>
          </p:grpSpPr>
          <p:sp>
            <p:nvSpPr>
              <p:cNvPr id="227" name="Freeform 80"/>
              <p:cNvSpPr>
                <a:spLocks noEditPoints="1"/>
              </p:cNvSpPr>
              <p:nvPr/>
            </p:nvSpPr>
            <p:spPr bwMode="auto">
              <a:xfrm>
                <a:off x="6407151" y="6275388"/>
                <a:ext cx="636588" cy="444500"/>
              </a:xfrm>
              <a:custGeom>
                <a:avLst/>
                <a:gdLst>
                  <a:gd name="T0" fmla="*/ 180 w 200"/>
                  <a:gd name="T1" fmla="*/ 60 h 140"/>
                  <a:gd name="T2" fmla="*/ 128 w 200"/>
                  <a:gd name="T3" fmla="*/ 60 h 140"/>
                  <a:gd name="T4" fmla="*/ 128 w 200"/>
                  <a:gd name="T5" fmla="*/ 20 h 140"/>
                  <a:gd name="T6" fmla="*/ 108 w 200"/>
                  <a:gd name="T7" fmla="*/ 0 h 140"/>
                  <a:gd name="T8" fmla="*/ 20 w 200"/>
                  <a:gd name="T9" fmla="*/ 0 h 140"/>
                  <a:gd name="T10" fmla="*/ 0 w 200"/>
                  <a:gd name="T11" fmla="*/ 20 h 140"/>
                  <a:gd name="T12" fmla="*/ 0 w 200"/>
                  <a:gd name="T13" fmla="*/ 100 h 140"/>
                  <a:gd name="T14" fmla="*/ 0 w 200"/>
                  <a:gd name="T15" fmla="*/ 140 h 140"/>
                  <a:gd name="T16" fmla="*/ 30 w 200"/>
                  <a:gd name="T17" fmla="*/ 140 h 140"/>
                  <a:gd name="T18" fmla="*/ 48 w 200"/>
                  <a:gd name="T19" fmla="*/ 128 h 140"/>
                  <a:gd name="T20" fmla="*/ 66 w 200"/>
                  <a:gd name="T21" fmla="*/ 140 h 140"/>
                  <a:gd name="T22" fmla="*/ 142 w 200"/>
                  <a:gd name="T23" fmla="*/ 140 h 140"/>
                  <a:gd name="T24" fmla="*/ 160 w 200"/>
                  <a:gd name="T25" fmla="*/ 128 h 140"/>
                  <a:gd name="T26" fmla="*/ 178 w 200"/>
                  <a:gd name="T27" fmla="*/ 140 h 140"/>
                  <a:gd name="T28" fmla="*/ 200 w 200"/>
                  <a:gd name="T29" fmla="*/ 140 h 140"/>
                  <a:gd name="T30" fmla="*/ 200 w 200"/>
                  <a:gd name="T31" fmla="*/ 100 h 140"/>
                  <a:gd name="T32" fmla="*/ 180 w 200"/>
                  <a:gd name="T33" fmla="*/ 60 h 140"/>
                  <a:gd name="T34" fmla="*/ 8 w 200"/>
                  <a:gd name="T35" fmla="*/ 20 h 140"/>
                  <a:gd name="T36" fmla="*/ 20 w 200"/>
                  <a:gd name="T37" fmla="*/ 8 h 140"/>
                  <a:gd name="T38" fmla="*/ 108 w 200"/>
                  <a:gd name="T39" fmla="*/ 8 h 140"/>
                  <a:gd name="T40" fmla="*/ 120 w 200"/>
                  <a:gd name="T41" fmla="*/ 20 h 140"/>
                  <a:gd name="T42" fmla="*/ 120 w 200"/>
                  <a:gd name="T43" fmla="*/ 60 h 140"/>
                  <a:gd name="T44" fmla="*/ 120 w 200"/>
                  <a:gd name="T45" fmla="*/ 100 h 140"/>
                  <a:gd name="T46" fmla="*/ 8 w 200"/>
                  <a:gd name="T47" fmla="*/ 100 h 140"/>
                  <a:gd name="T48" fmla="*/ 8 w 200"/>
                  <a:gd name="T49" fmla="*/ 20 h 140"/>
                  <a:gd name="T50" fmla="*/ 192 w 200"/>
                  <a:gd name="T51" fmla="*/ 132 h 140"/>
                  <a:gd name="T52" fmla="*/ 183 w 200"/>
                  <a:gd name="T53" fmla="*/ 132 h 140"/>
                  <a:gd name="T54" fmla="*/ 160 w 200"/>
                  <a:gd name="T55" fmla="*/ 120 h 140"/>
                  <a:gd name="T56" fmla="*/ 137 w 200"/>
                  <a:gd name="T57" fmla="*/ 132 h 140"/>
                  <a:gd name="T58" fmla="*/ 71 w 200"/>
                  <a:gd name="T59" fmla="*/ 132 h 140"/>
                  <a:gd name="T60" fmla="*/ 48 w 200"/>
                  <a:gd name="T61" fmla="*/ 120 h 140"/>
                  <a:gd name="T62" fmla="*/ 25 w 200"/>
                  <a:gd name="T63" fmla="*/ 132 h 140"/>
                  <a:gd name="T64" fmla="*/ 8 w 200"/>
                  <a:gd name="T65" fmla="*/ 132 h 140"/>
                  <a:gd name="T66" fmla="*/ 8 w 200"/>
                  <a:gd name="T67" fmla="*/ 108 h 140"/>
                  <a:gd name="T68" fmla="*/ 120 w 200"/>
                  <a:gd name="T69" fmla="*/ 108 h 140"/>
                  <a:gd name="T70" fmla="*/ 128 w 200"/>
                  <a:gd name="T71" fmla="*/ 108 h 140"/>
                  <a:gd name="T72" fmla="*/ 128 w 200"/>
                  <a:gd name="T73" fmla="*/ 100 h 140"/>
                  <a:gd name="T74" fmla="*/ 128 w 200"/>
                  <a:gd name="T75" fmla="*/ 68 h 140"/>
                  <a:gd name="T76" fmla="*/ 176 w 200"/>
                  <a:gd name="T77" fmla="*/ 68 h 140"/>
                  <a:gd name="T78" fmla="*/ 192 w 200"/>
                  <a:gd name="T79" fmla="*/ 102 h 140"/>
                  <a:gd name="T80" fmla="*/ 192 w 200"/>
                  <a:gd name="T81" fmla="*/ 13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0" h="140">
                    <a:moveTo>
                      <a:pt x="180" y="60"/>
                    </a:moveTo>
                    <a:cubicBezTo>
                      <a:pt x="128" y="60"/>
                      <a:pt x="128" y="60"/>
                      <a:pt x="128" y="60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28" y="9"/>
                      <a:pt x="119" y="0"/>
                      <a:pt x="108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30" y="140"/>
                      <a:pt x="30" y="140"/>
                      <a:pt x="30" y="140"/>
                    </a:cubicBezTo>
                    <a:cubicBezTo>
                      <a:pt x="33" y="133"/>
                      <a:pt x="40" y="128"/>
                      <a:pt x="48" y="128"/>
                    </a:cubicBezTo>
                    <a:cubicBezTo>
                      <a:pt x="56" y="128"/>
                      <a:pt x="63" y="133"/>
                      <a:pt x="66" y="140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45" y="133"/>
                      <a:pt x="152" y="128"/>
                      <a:pt x="160" y="128"/>
                    </a:cubicBezTo>
                    <a:cubicBezTo>
                      <a:pt x="168" y="128"/>
                      <a:pt x="175" y="133"/>
                      <a:pt x="178" y="140"/>
                    </a:cubicBezTo>
                    <a:cubicBezTo>
                      <a:pt x="200" y="140"/>
                      <a:pt x="200" y="140"/>
                      <a:pt x="200" y="140"/>
                    </a:cubicBezTo>
                    <a:cubicBezTo>
                      <a:pt x="200" y="100"/>
                      <a:pt x="200" y="100"/>
                      <a:pt x="200" y="100"/>
                    </a:cubicBezTo>
                    <a:lnTo>
                      <a:pt x="180" y="60"/>
                    </a:lnTo>
                    <a:close/>
                    <a:moveTo>
                      <a:pt x="8" y="20"/>
                    </a:moveTo>
                    <a:cubicBezTo>
                      <a:pt x="8" y="13"/>
                      <a:pt x="13" y="8"/>
                      <a:pt x="20" y="8"/>
                    </a:cubicBezTo>
                    <a:cubicBezTo>
                      <a:pt x="108" y="8"/>
                      <a:pt x="108" y="8"/>
                      <a:pt x="108" y="8"/>
                    </a:cubicBezTo>
                    <a:cubicBezTo>
                      <a:pt x="115" y="8"/>
                      <a:pt x="120" y="13"/>
                      <a:pt x="120" y="2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100"/>
                      <a:pt x="120" y="100"/>
                      <a:pt x="120" y="100"/>
                    </a:cubicBezTo>
                    <a:cubicBezTo>
                      <a:pt x="8" y="100"/>
                      <a:pt x="8" y="100"/>
                      <a:pt x="8" y="100"/>
                    </a:cubicBezTo>
                    <a:lnTo>
                      <a:pt x="8" y="20"/>
                    </a:lnTo>
                    <a:close/>
                    <a:moveTo>
                      <a:pt x="192" y="132"/>
                    </a:moveTo>
                    <a:cubicBezTo>
                      <a:pt x="183" y="132"/>
                      <a:pt x="183" y="132"/>
                      <a:pt x="183" y="132"/>
                    </a:cubicBezTo>
                    <a:cubicBezTo>
                      <a:pt x="178" y="125"/>
                      <a:pt x="169" y="120"/>
                      <a:pt x="160" y="120"/>
                    </a:cubicBezTo>
                    <a:cubicBezTo>
                      <a:pt x="151" y="120"/>
                      <a:pt x="142" y="125"/>
                      <a:pt x="137" y="132"/>
                    </a:cubicBezTo>
                    <a:cubicBezTo>
                      <a:pt x="71" y="132"/>
                      <a:pt x="71" y="132"/>
                      <a:pt x="71" y="132"/>
                    </a:cubicBezTo>
                    <a:cubicBezTo>
                      <a:pt x="66" y="125"/>
                      <a:pt x="57" y="120"/>
                      <a:pt x="48" y="120"/>
                    </a:cubicBezTo>
                    <a:cubicBezTo>
                      <a:pt x="39" y="120"/>
                      <a:pt x="30" y="125"/>
                      <a:pt x="25" y="132"/>
                    </a:cubicBezTo>
                    <a:cubicBezTo>
                      <a:pt x="8" y="132"/>
                      <a:pt x="8" y="132"/>
                      <a:pt x="8" y="132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120" y="108"/>
                      <a:pt x="120" y="108"/>
                      <a:pt x="120" y="108"/>
                    </a:cubicBezTo>
                    <a:cubicBezTo>
                      <a:pt x="128" y="108"/>
                      <a:pt x="128" y="108"/>
                      <a:pt x="128" y="108"/>
                    </a:cubicBezTo>
                    <a:cubicBezTo>
                      <a:pt x="128" y="100"/>
                      <a:pt x="128" y="100"/>
                      <a:pt x="128" y="100"/>
                    </a:cubicBezTo>
                    <a:cubicBezTo>
                      <a:pt x="128" y="68"/>
                      <a:pt x="128" y="68"/>
                      <a:pt x="128" y="68"/>
                    </a:cubicBezTo>
                    <a:cubicBezTo>
                      <a:pt x="176" y="68"/>
                      <a:pt x="176" y="68"/>
                      <a:pt x="176" y="68"/>
                    </a:cubicBezTo>
                    <a:cubicBezTo>
                      <a:pt x="192" y="102"/>
                      <a:pt x="192" y="102"/>
                      <a:pt x="192" y="102"/>
                    </a:cubicBezTo>
                    <a:lnTo>
                      <a:pt x="192" y="1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81"/>
              <p:cNvSpPr>
                <a:spLocks noEditPoints="1"/>
              </p:cNvSpPr>
              <p:nvPr/>
            </p:nvSpPr>
            <p:spPr bwMode="auto">
              <a:xfrm>
                <a:off x="6872288" y="6700838"/>
                <a:ext cx="88900" cy="88900"/>
              </a:xfrm>
              <a:custGeom>
                <a:avLst/>
                <a:gdLst>
                  <a:gd name="T0" fmla="*/ 14 w 28"/>
                  <a:gd name="T1" fmla="*/ 0 h 28"/>
                  <a:gd name="T2" fmla="*/ 0 w 28"/>
                  <a:gd name="T3" fmla="*/ 14 h 28"/>
                  <a:gd name="T4" fmla="*/ 14 w 28"/>
                  <a:gd name="T5" fmla="*/ 28 h 28"/>
                  <a:gd name="T6" fmla="*/ 28 w 28"/>
                  <a:gd name="T7" fmla="*/ 14 h 28"/>
                  <a:gd name="T8" fmla="*/ 14 w 28"/>
                  <a:gd name="T9" fmla="*/ 0 h 28"/>
                  <a:gd name="T10" fmla="*/ 14 w 28"/>
                  <a:gd name="T11" fmla="*/ 20 h 28"/>
                  <a:gd name="T12" fmla="*/ 8 w 28"/>
                  <a:gd name="T13" fmla="*/ 14 h 28"/>
                  <a:gd name="T14" fmla="*/ 14 w 28"/>
                  <a:gd name="T15" fmla="*/ 8 h 28"/>
                  <a:gd name="T16" fmla="*/ 20 w 28"/>
                  <a:gd name="T17" fmla="*/ 14 h 28"/>
                  <a:gd name="T18" fmla="*/ 14 w 28"/>
                  <a:gd name="T19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8">
                    <a:moveTo>
                      <a:pt x="14" y="0"/>
                    </a:moveTo>
                    <a:cubicBezTo>
                      <a:pt x="6" y="0"/>
                      <a:pt x="0" y="6"/>
                      <a:pt x="0" y="14"/>
                    </a:cubicBezTo>
                    <a:cubicBezTo>
                      <a:pt x="0" y="22"/>
                      <a:pt x="6" y="28"/>
                      <a:pt x="14" y="28"/>
                    </a:cubicBezTo>
                    <a:cubicBezTo>
                      <a:pt x="22" y="28"/>
                      <a:pt x="28" y="22"/>
                      <a:pt x="28" y="14"/>
                    </a:cubicBezTo>
                    <a:cubicBezTo>
                      <a:pt x="28" y="6"/>
                      <a:pt x="22" y="0"/>
                      <a:pt x="14" y="0"/>
                    </a:cubicBezTo>
                    <a:moveTo>
                      <a:pt x="14" y="20"/>
                    </a:moveTo>
                    <a:cubicBezTo>
                      <a:pt x="11" y="20"/>
                      <a:pt x="8" y="17"/>
                      <a:pt x="8" y="14"/>
                    </a:cubicBezTo>
                    <a:cubicBezTo>
                      <a:pt x="8" y="11"/>
                      <a:pt x="11" y="8"/>
                      <a:pt x="14" y="8"/>
                    </a:cubicBezTo>
                    <a:cubicBezTo>
                      <a:pt x="17" y="8"/>
                      <a:pt x="20" y="11"/>
                      <a:pt x="20" y="14"/>
                    </a:cubicBezTo>
                    <a:cubicBezTo>
                      <a:pt x="20" y="17"/>
                      <a:pt x="17" y="20"/>
                      <a:pt x="14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82"/>
              <p:cNvSpPr>
                <a:spLocks noEditPoints="1"/>
              </p:cNvSpPr>
              <p:nvPr/>
            </p:nvSpPr>
            <p:spPr bwMode="auto">
              <a:xfrm>
                <a:off x="6515101" y="6700838"/>
                <a:ext cx="88900" cy="88900"/>
              </a:xfrm>
              <a:custGeom>
                <a:avLst/>
                <a:gdLst>
                  <a:gd name="T0" fmla="*/ 14 w 28"/>
                  <a:gd name="T1" fmla="*/ 0 h 28"/>
                  <a:gd name="T2" fmla="*/ 0 w 28"/>
                  <a:gd name="T3" fmla="*/ 14 h 28"/>
                  <a:gd name="T4" fmla="*/ 14 w 28"/>
                  <a:gd name="T5" fmla="*/ 28 h 28"/>
                  <a:gd name="T6" fmla="*/ 28 w 28"/>
                  <a:gd name="T7" fmla="*/ 14 h 28"/>
                  <a:gd name="T8" fmla="*/ 14 w 28"/>
                  <a:gd name="T9" fmla="*/ 0 h 28"/>
                  <a:gd name="T10" fmla="*/ 14 w 28"/>
                  <a:gd name="T11" fmla="*/ 20 h 28"/>
                  <a:gd name="T12" fmla="*/ 8 w 28"/>
                  <a:gd name="T13" fmla="*/ 14 h 28"/>
                  <a:gd name="T14" fmla="*/ 14 w 28"/>
                  <a:gd name="T15" fmla="*/ 8 h 28"/>
                  <a:gd name="T16" fmla="*/ 20 w 28"/>
                  <a:gd name="T17" fmla="*/ 14 h 28"/>
                  <a:gd name="T18" fmla="*/ 14 w 28"/>
                  <a:gd name="T19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8">
                    <a:moveTo>
                      <a:pt x="14" y="0"/>
                    </a:moveTo>
                    <a:cubicBezTo>
                      <a:pt x="6" y="0"/>
                      <a:pt x="0" y="6"/>
                      <a:pt x="0" y="14"/>
                    </a:cubicBezTo>
                    <a:cubicBezTo>
                      <a:pt x="0" y="22"/>
                      <a:pt x="6" y="28"/>
                      <a:pt x="14" y="28"/>
                    </a:cubicBezTo>
                    <a:cubicBezTo>
                      <a:pt x="22" y="28"/>
                      <a:pt x="28" y="22"/>
                      <a:pt x="28" y="14"/>
                    </a:cubicBezTo>
                    <a:cubicBezTo>
                      <a:pt x="28" y="6"/>
                      <a:pt x="22" y="0"/>
                      <a:pt x="14" y="0"/>
                    </a:cubicBezTo>
                    <a:moveTo>
                      <a:pt x="14" y="20"/>
                    </a:moveTo>
                    <a:cubicBezTo>
                      <a:pt x="11" y="20"/>
                      <a:pt x="8" y="17"/>
                      <a:pt x="8" y="14"/>
                    </a:cubicBezTo>
                    <a:cubicBezTo>
                      <a:pt x="8" y="11"/>
                      <a:pt x="11" y="8"/>
                      <a:pt x="14" y="8"/>
                    </a:cubicBezTo>
                    <a:cubicBezTo>
                      <a:pt x="17" y="8"/>
                      <a:pt x="20" y="11"/>
                      <a:pt x="20" y="14"/>
                    </a:cubicBezTo>
                    <a:cubicBezTo>
                      <a:pt x="20" y="17"/>
                      <a:pt x="17" y="20"/>
                      <a:pt x="14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83"/>
              <p:cNvSpPr>
                <a:spLocks/>
              </p:cNvSpPr>
              <p:nvPr/>
            </p:nvSpPr>
            <p:spPr bwMode="auto">
              <a:xfrm>
                <a:off x="6521451" y="6338888"/>
                <a:ext cx="152400" cy="190500"/>
              </a:xfrm>
              <a:custGeom>
                <a:avLst/>
                <a:gdLst>
                  <a:gd name="T0" fmla="*/ 0 w 96"/>
                  <a:gd name="T1" fmla="*/ 50 h 120"/>
                  <a:gd name="T2" fmla="*/ 10 w 96"/>
                  <a:gd name="T3" fmla="*/ 62 h 120"/>
                  <a:gd name="T4" fmla="*/ 40 w 96"/>
                  <a:gd name="T5" fmla="*/ 30 h 120"/>
                  <a:gd name="T6" fmla="*/ 40 w 96"/>
                  <a:gd name="T7" fmla="*/ 120 h 120"/>
                  <a:gd name="T8" fmla="*/ 56 w 96"/>
                  <a:gd name="T9" fmla="*/ 120 h 120"/>
                  <a:gd name="T10" fmla="*/ 56 w 96"/>
                  <a:gd name="T11" fmla="*/ 30 h 120"/>
                  <a:gd name="T12" fmla="*/ 86 w 96"/>
                  <a:gd name="T13" fmla="*/ 62 h 120"/>
                  <a:gd name="T14" fmla="*/ 96 w 96"/>
                  <a:gd name="T15" fmla="*/ 50 h 120"/>
                  <a:gd name="T16" fmla="*/ 48 w 96"/>
                  <a:gd name="T17" fmla="*/ 0 h 120"/>
                  <a:gd name="T18" fmla="*/ 0 w 96"/>
                  <a:gd name="T19" fmla="*/ 5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6" h="120">
                    <a:moveTo>
                      <a:pt x="0" y="50"/>
                    </a:moveTo>
                    <a:lnTo>
                      <a:pt x="10" y="62"/>
                    </a:lnTo>
                    <a:lnTo>
                      <a:pt x="40" y="30"/>
                    </a:lnTo>
                    <a:lnTo>
                      <a:pt x="40" y="120"/>
                    </a:lnTo>
                    <a:lnTo>
                      <a:pt x="56" y="120"/>
                    </a:lnTo>
                    <a:lnTo>
                      <a:pt x="56" y="30"/>
                    </a:lnTo>
                    <a:lnTo>
                      <a:pt x="86" y="62"/>
                    </a:lnTo>
                    <a:lnTo>
                      <a:pt x="96" y="50"/>
                    </a:lnTo>
                    <a:lnTo>
                      <a:pt x="48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21" name="Freeform 84"/>
            <p:cNvSpPr>
              <a:spLocks noEditPoints="1"/>
            </p:cNvSpPr>
            <p:nvPr/>
          </p:nvSpPr>
          <p:spPr bwMode="auto">
            <a:xfrm>
              <a:off x="7678738" y="1125538"/>
              <a:ext cx="636588" cy="636588"/>
            </a:xfrm>
            <a:custGeom>
              <a:avLst/>
              <a:gdLst>
                <a:gd name="T0" fmla="*/ 182 w 200"/>
                <a:gd name="T1" fmla="*/ 72 h 200"/>
                <a:gd name="T2" fmla="*/ 152 w 200"/>
                <a:gd name="T3" fmla="*/ 72 h 200"/>
                <a:gd name="T4" fmla="*/ 114 w 200"/>
                <a:gd name="T5" fmla="*/ 34 h 200"/>
                <a:gd name="T6" fmla="*/ 120 w 200"/>
                <a:gd name="T7" fmla="*/ 20 h 200"/>
                <a:gd name="T8" fmla="*/ 100 w 200"/>
                <a:gd name="T9" fmla="*/ 0 h 200"/>
                <a:gd name="T10" fmla="*/ 80 w 200"/>
                <a:gd name="T11" fmla="*/ 20 h 200"/>
                <a:gd name="T12" fmla="*/ 86 w 200"/>
                <a:gd name="T13" fmla="*/ 34 h 200"/>
                <a:gd name="T14" fmla="*/ 48 w 200"/>
                <a:gd name="T15" fmla="*/ 72 h 200"/>
                <a:gd name="T16" fmla="*/ 18 w 200"/>
                <a:gd name="T17" fmla="*/ 72 h 200"/>
                <a:gd name="T18" fmla="*/ 0 w 200"/>
                <a:gd name="T19" fmla="*/ 90 h 200"/>
                <a:gd name="T20" fmla="*/ 0 w 200"/>
                <a:gd name="T21" fmla="*/ 182 h 200"/>
                <a:gd name="T22" fmla="*/ 18 w 200"/>
                <a:gd name="T23" fmla="*/ 200 h 200"/>
                <a:gd name="T24" fmla="*/ 182 w 200"/>
                <a:gd name="T25" fmla="*/ 200 h 200"/>
                <a:gd name="T26" fmla="*/ 200 w 200"/>
                <a:gd name="T27" fmla="*/ 182 h 200"/>
                <a:gd name="T28" fmla="*/ 200 w 200"/>
                <a:gd name="T29" fmla="*/ 90 h 200"/>
                <a:gd name="T30" fmla="*/ 182 w 200"/>
                <a:gd name="T31" fmla="*/ 72 h 200"/>
                <a:gd name="T32" fmla="*/ 100 w 200"/>
                <a:gd name="T33" fmla="*/ 8 h 200"/>
                <a:gd name="T34" fmla="*/ 112 w 200"/>
                <a:gd name="T35" fmla="*/ 20 h 200"/>
                <a:gd name="T36" fmla="*/ 100 w 200"/>
                <a:gd name="T37" fmla="*/ 32 h 200"/>
                <a:gd name="T38" fmla="*/ 88 w 200"/>
                <a:gd name="T39" fmla="*/ 20 h 200"/>
                <a:gd name="T40" fmla="*/ 100 w 200"/>
                <a:gd name="T41" fmla="*/ 8 h 200"/>
                <a:gd name="T42" fmla="*/ 93 w 200"/>
                <a:gd name="T43" fmla="*/ 40 h 200"/>
                <a:gd name="T44" fmla="*/ 107 w 200"/>
                <a:gd name="T45" fmla="*/ 40 h 200"/>
                <a:gd name="T46" fmla="*/ 140 w 200"/>
                <a:gd name="T47" fmla="*/ 72 h 200"/>
                <a:gd name="T48" fmla="*/ 60 w 200"/>
                <a:gd name="T49" fmla="*/ 72 h 200"/>
                <a:gd name="T50" fmla="*/ 93 w 200"/>
                <a:gd name="T51" fmla="*/ 40 h 200"/>
                <a:gd name="T52" fmla="*/ 192 w 200"/>
                <a:gd name="T53" fmla="*/ 182 h 200"/>
                <a:gd name="T54" fmla="*/ 182 w 200"/>
                <a:gd name="T55" fmla="*/ 192 h 200"/>
                <a:gd name="T56" fmla="*/ 18 w 200"/>
                <a:gd name="T57" fmla="*/ 192 h 200"/>
                <a:gd name="T58" fmla="*/ 8 w 200"/>
                <a:gd name="T59" fmla="*/ 182 h 200"/>
                <a:gd name="T60" fmla="*/ 8 w 200"/>
                <a:gd name="T61" fmla="*/ 90 h 200"/>
                <a:gd name="T62" fmla="*/ 18 w 200"/>
                <a:gd name="T63" fmla="*/ 80 h 200"/>
                <a:gd name="T64" fmla="*/ 40 w 200"/>
                <a:gd name="T65" fmla="*/ 80 h 200"/>
                <a:gd name="T66" fmla="*/ 160 w 200"/>
                <a:gd name="T67" fmla="*/ 80 h 200"/>
                <a:gd name="T68" fmla="*/ 182 w 200"/>
                <a:gd name="T69" fmla="*/ 80 h 200"/>
                <a:gd name="T70" fmla="*/ 192 w 200"/>
                <a:gd name="T71" fmla="*/ 90 h 200"/>
                <a:gd name="T72" fmla="*/ 192 w 200"/>
                <a:gd name="T73" fmla="*/ 18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0" h="200">
                  <a:moveTo>
                    <a:pt x="182" y="72"/>
                  </a:moveTo>
                  <a:cubicBezTo>
                    <a:pt x="152" y="72"/>
                    <a:pt x="152" y="72"/>
                    <a:pt x="152" y="72"/>
                  </a:cubicBezTo>
                  <a:cubicBezTo>
                    <a:pt x="114" y="34"/>
                    <a:pt x="114" y="34"/>
                    <a:pt x="114" y="34"/>
                  </a:cubicBezTo>
                  <a:cubicBezTo>
                    <a:pt x="118" y="31"/>
                    <a:pt x="120" y="26"/>
                    <a:pt x="120" y="20"/>
                  </a:cubicBezTo>
                  <a:cubicBezTo>
                    <a:pt x="120" y="9"/>
                    <a:pt x="111" y="0"/>
                    <a:pt x="100" y="0"/>
                  </a:cubicBezTo>
                  <a:cubicBezTo>
                    <a:pt x="89" y="0"/>
                    <a:pt x="80" y="9"/>
                    <a:pt x="80" y="20"/>
                  </a:cubicBezTo>
                  <a:cubicBezTo>
                    <a:pt x="80" y="26"/>
                    <a:pt x="82" y="31"/>
                    <a:pt x="86" y="34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8" y="72"/>
                    <a:pt x="0" y="80"/>
                    <a:pt x="0" y="90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2"/>
                    <a:pt x="8" y="200"/>
                    <a:pt x="18" y="200"/>
                  </a:cubicBezTo>
                  <a:cubicBezTo>
                    <a:pt x="182" y="200"/>
                    <a:pt x="182" y="200"/>
                    <a:pt x="182" y="200"/>
                  </a:cubicBezTo>
                  <a:cubicBezTo>
                    <a:pt x="192" y="200"/>
                    <a:pt x="200" y="192"/>
                    <a:pt x="200" y="182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200" y="80"/>
                    <a:pt x="192" y="72"/>
                    <a:pt x="182" y="72"/>
                  </a:cubicBezTo>
                  <a:moveTo>
                    <a:pt x="100" y="8"/>
                  </a:moveTo>
                  <a:cubicBezTo>
                    <a:pt x="107" y="8"/>
                    <a:pt x="112" y="13"/>
                    <a:pt x="112" y="20"/>
                  </a:cubicBezTo>
                  <a:cubicBezTo>
                    <a:pt x="112" y="27"/>
                    <a:pt x="107" y="32"/>
                    <a:pt x="100" y="32"/>
                  </a:cubicBezTo>
                  <a:cubicBezTo>
                    <a:pt x="93" y="32"/>
                    <a:pt x="88" y="27"/>
                    <a:pt x="88" y="20"/>
                  </a:cubicBezTo>
                  <a:cubicBezTo>
                    <a:pt x="88" y="13"/>
                    <a:pt x="93" y="8"/>
                    <a:pt x="100" y="8"/>
                  </a:cubicBezTo>
                  <a:moveTo>
                    <a:pt x="93" y="40"/>
                  </a:moveTo>
                  <a:cubicBezTo>
                    <a:pt x="107" y="40"/>
                    <a:pt x="107" y="40"/>
                    <a:pt x="107" y="40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60" y="72"/>
                    <a:pt x="60" y="72"/>
                    <a:pt x="60" y="72"/>
                  </a:cubicBezTo>
                  <a:lnTo>
                    <a:pt x="93" y="40"/>
                  </a:lnTo>
                  <a:close/>
                  <a:moveTo>
                    <a:pt x="192" y="182"/>
                  </a:moveTo>
                  <a:cubicBezTo>
                    <a:pt x="192" y="187"/>
                    <a:pt x="187" y="192"/>
                    <a:pt x="182" y="192"/>
                  </a:cubicBezTo>
                  <a:cubicBezTo>
                    <a:pt x="18" y="192"/>
                    <a:pt x="18" y="192"/>
                    <a:pt x="18" y="192"/>
                  </a:cubicBezTo>
                  <a:cubicBezTo>
                    <a:pt x="13" y="192"/>
                    <a:pt x="8" y="187"/>
                    <a:pt x="8" y="182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85"/>
                    <a:pt x="13" y="80"/>
                    <a:pt x="18" y="80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87" y="80"/>
                    <a:pt x="192" y="85"/>
                    <a:pt x="192" y="90"/>
                  </a:cubicBezTo>
                  <a:lnTo>
                    <a:pt x="192" y="1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22" name="组合 221"/>
            <p:cNvGrpSpPr/>
            <p:nvPr/>
          </p:nvGrpSpPr>
          <p:grpSpPr>
            <a:xfrm>
              <a:off x="3952876" y="-147638"/>
              <a:ext cx="420688" cy="638175"/>
              <a:chOff x="3952876" y="-147638"/>
              <a:chExt cx="420688" cy="638175"/>
            </a:xfrm>
          </p:grpSpPr>
          <p:sp>
            <p:nvSpPr>
              <p:cNvPr id="225" name="Freeform 85"/>
              <p:cNvSpPr>
                <a:spLocks noEditPoints="1"/>
              </p:cNvSpPr>
              <p:nvPr/>
            </p:nvSpPr>
            <p:spPr bwMode="auto">
              <a:xfrm>
                <a:off x="3952876" y="-147638"/>
                <a:ext cx="420688" cy="638175"/>
              </a:xfrm>
              <a:custGeom>
                <a:avLst/>
                <a:gdLst>
                  <a:gd name="T0" fmla="*/ 100 w 132"/>
                  <a:gd name="T1" fmla="*/ 79 h 201"/>
                  <a:gd name="T2" fmla="*/ 100 w 132"/>
                  <a:gd name="T3" fmla="*/ 33 h 201"/>
                  <a:gd name="T4" fmla="*/ 68 w 132"/>
                  <a:gd name="T5" fmla="*/ 0 h 201"/>
                  <a:gd name="T6" fmla="*/ 36 w 132"/>
                  <a:gd name="T7" fmla="*/ 33 h 201"/>
                  <a:gd name="T8" fmla="*/ 36 w 132"/>
                  <a:gd name="T9" fmla="*/ 76 h 201"/>
                  <a:gd name="T10" fmla="*/ 0 w 132"/>
                  <a:gd name="T11" fmla="*/ 135 h 201"/>
                  <a:gd name="T12" fmla="*/ 66 w 132"/>
                  <a:gd name="T13" fmla="*/ 201 h 201"/>
                  <a:gd name="T14" fmla="*/ 132 w 132"/>
                  <a:gd name="T15" fmla="*/ 135 h 201"/>
                  <a:gd name="T16" fmla="*/ 100 w 132"/>
                  <a:gd name="T17" fmla="*/ 79 h 201"/>
                  <a:gd name="T18" fmla="*/ 44 w 132"/>
                  <a:gd name="T19" fmla="*/ 33 h 201"/>
                  <a:gd name="T20" fmla="*/ 68 w 132"/>
                  <a:gd name="T21" fmla="*/ 8 h 201"/>
                  <a:gd name="T22" fmla="*/ 92 w 132"/>
                  <a:gd name="T23" fmla="*/ 33 h 201"/>
                  <a:gd name="T24" fmla="*/ 92 w 132"/>
                  <a:gd name="T25" fmla="*/ 74 h 201"/>
                  <a:gd name="T26" fmla="*/ 66 w 132"/>
                  <a:gd name="T27" fmla="*/ 69 h 201"/>
                  <a:gd name="T28" fmla="*/ 44 w 132"/>
                  <a:gd name="T29" fmla="*/ 73 h 201"/>
                  <a:gd name="T30" fmla="*/ 44 w 132"/>
                  <a:gd name="T31" fmla="*/ 33 h 201"/>
                  <a:gd name="T32" fmla="*/ 66 w 132"/>
                  <a:gd name="T33" fmla="*/ 193 h 201"/>
                  <a:gd name="T34" fmla="*/ 8 w 132"/>
                  <a:gd name="T35" fmla="*/ 135 h 201"/>
                  <a:gd name="T36" fmla="*/ 66 w 132"/>
                  <a:gd name="T37" fmla="*/ 77 h 201"/>
                  <a:gd name="T38" fmla="*/ 124 w 132"/>
                  <a:gd name="T39" fmla="*/ 135 h 201"/>
                  <a:gd name="T40" fmla="*/ 66 w 132"/>
                  <a:gd name="T41" fmla="*/ 19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2" h="201">
                    <a:moveTo>
                      <a:pt x="100" y="79"/>
                    </a:moveTo>
                    <a:cubicBezTo>
                      <a:pt x="100" y="33"/>
                      <a:pt x="100" y="33"/>
                      <a:pt x="100" y="33"/>
                    </a:cubicBezTo>
                    <a:cubicBezTo>
                      <a:pt x="100" y="15"/>
                      <a:pt x="86" y="0"/>
                      <a:pt x="68" y="0"/>
                    </a:cubicBezTo>
                    <a:cubicBezTo>
                      <a:pt x="50" y="0"/>
                      <a:pt x="36" y="15"/>
                      <a:pt x="36" y="33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15" y="87"/>
                      <a:pt x="0" y="109"/>
                      <a:pt x="0" y="135"/>
                    </a:cubicBezTo>
                    <a:cubicBezTo>
                      <a:pt x="0" y="171"/>
                      <a:pt x="30" y="201"/>
                      <a:pt x="66" y="201"/>
                    </a:cubicBezTo>
                    <a:cubicBezTo>
                      <a:pt x="102" y="201"/>
                      <a:pt x="132" y="171"/>
                      <a:pt x="132" y="135"/>
                    </a:cubicBezTo>
                    <a:cubicBezTo>
                      <a:pt x="132" y="111"/>
                      <a:pt x="119" y="90"/>
                      <a:pt x="100" y="79"/>
                    </a:cubicBezTo>
                    <a:moveTo>
                      <a:pt x="44" y="33"/>
                    </a:moveTo>
                    <a:cubicBezTo>
                      <a:pt x="44" y="19"/>
                      <a:pt x="55" y="8"/>
                      <a:pt x="68" y="8"/>
                    </a:cubicBezTo>
                    <a:cubicBezTo>
                      <a:pt x="81" y="8"/>
                      <a:pt x="92" y="19"/>
                      <a:pt x="92" y="33"/>
                    </a:cubicBezTo>
                    <a:cubicBezTo>
                      <a:pt x="92" y="74"/>
                      <a:pt x="92" y="74"/>
                      <a:pt x="92" y="74"/>
                    </a:cubicBezTo>
                    <a:cubicBezTo>
                      <a:pt x="84" y="71"/>
                      <a:pt x="75" y="69"/>
                      <a:pt x="66" y="69"/>
                    </a:cubicBezTo>
                    <a:cubicBezTo>
                      <a:pt x="58" y="69"/>
                      <a:pt x="51" y="70"/>
                      <a:pt x="44" y="73"/>
                    </a:cubicBezTo>
                    <a:lnTo>
                      <a:pt x="44" y="33"/>
                    </a:lnTo>
                    <a:close/>
                    <a:moveTo>
                      <a:pt x="66" y="193"/>
                    </a:moveTo>
                    <a:cubicBezTo>
                      <a:pt x="34" y="193"/>
                      <a:pt x="8" y="167"/>
                      <a:pt x="8" y="135"/>
                    </a:cubicBezTo>
                    <a:cubicBezTo>
                      <a:pt x="8" y="103"/>
                      <a:pt x="34" y="77"/>
                      <a:pt x="66" y="77"/>
                    </a:cubicBezTo>
                    <a:cubicBezTo>
                      <a:pt x="98" y="77"/>
                      <a:pt x="124" y="103"/>
                      <a:pt x="124" y="135"/>
                    </a:cubicBezTo>
                    <a:cubicBezTo>
                      <a:pt x="124" y="167"/>
                      <a:pt x="98" y="193"/>
                      <a:pt x="66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86"/>
              <p:cNvSpPr>
                <a:spLocks/>
              </p:cNvSpPr>
              <p:nvPr/>
            </p:nvSpPr>
            <p:spPr bwMode="auto">
              <a:xfrm>
                <a:off x="4105276" y="223838"/>
                <a:ext cx="115888" cy="177800"/>
              </a:xfrm>
              <a:custGeom>
                <a:avLst/>
                <a:gdLst>
                  <a:gd name="T0" fmla="*/ 18 w 36"/>
                  <a:gd name="T1" fmla="*/ 0 h 56"/>
                  <a:gd name="T2" fmla="*/ 0 w 36"/>
                  <a:gd name="T3" fmla="*/ 18 h 56"/>
                  <a:gd name="T4" fmla="*/ 12 w 36"/>
                  <a:gd name="T5" fmla="*/ 35 h 56"/>
                  <a:gd name="T6" fmla="*/ 12 w 36"/>
                  <a:gd name="T7" fmla="*/ 56 h 56"/>
                  <a:gd name="T8" fmla="*/ 24 w 36"/>
                  <a:gd name="T9" fmla="*/ 56 h 56"/>
                  <a:gd name="T10" fmla="*/ 24 w 36"/>
                  <a:gd name="T11" fmla="*/ 35 h 56"/>
                  <a:gd name="T12" fmla="*/ 36 w 36"/>
                  <a:gd name="T13" fmla="*/ 18 h 56"/>
                  <a:gd name="T14" fmla="*/ 18 w 36"/>
                  <a:gd name="T1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56">
                    <a:moveTo>
                      <a:pt x="18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26"/>
                      <a:pt x="5" y="32"/>
                      <a:pt x="12" y="35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31" y="32"/>
                      <a:pt x="36" y="26"/>
                      <a:pt x="36" y="18"/>
                    </a:cubicBezTo>
                    <a:cubicBezTo>
                      <a:pt x="36" y="8"/>
                      <a:pt x="28" y="0"/>
                      <a:pt x="1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23" name="Freeform 87"/>
            <p:cNvSpPr>
              <a:spLocks noEditPoints="1"/>
            </p:cNvSpPr>
            <p:nvPr/>
          </p:nvSpPr>
          <p:spPr bwMode="auto">
            <a:xfrm>
              <a:off x="7678738" y="3668713"/>
              <a:ext cx="636588" cy="636588"/>
            </a:xfrm>
            <a:custGeom>
              <a:avLst/>
              <a:gdLst>
                <a:gd name="T0" fmla="*/ 341 w 401"/>
                <a:gd name="T1" fmla="*/ 0 h 401"/>
                <a:gd name="T2" fmla="*/ 60 w 401"/>
                <a:gd name="T3" fmla="*/ 0 h 401"/>
                <a:gd name="T4" fmla="*/ 0 w 401"/>
                <a:gd name="T5" fmla="*/ 120 h 401"/>
                <a:gd name="T6" fmla="*/ 0 w 401"/>
                <a:gd name="T7" fmla="*/ 401 h 401"/>
                <a:gd name="T8" fmla="*/ 401 w 401"/>
                <a:gd name="T9" fmla="*/ 401 h 401"/>
                <a:gd name="T10" fmla="*/ 401 w 401"/>
                <a:gd name="T11" fmla="*/ 120 h 401"/>
                <a:gd name="T12" fmla="*/ 341 w 401"/>
                <a:gd name="T13" fmla="*/ 0 h 401"/>
                <a:gd name="T14" fmla="*/ 70 w 401"/>
                <a:gd name="T15" fmla="*/ 16 h 401"/>
                <a:gd name="T16" fmla="*/ 331 w 401"/>
                <a:gd name="T17" fmla="*/ 16 h 401"/>
                <a:gd name="T18" fmla="*/ 383 w 401"/>
                <a:gd name="T19" fmla="*/ 120 h 401"/>
                <a:gd name="T20" fmla="*/ 18 w 401"/>
                <a:gd name="T21" fmla="*/ 120 h 401"/>
                <a:gd name="T22" fmla="*/ 70 w 401"/>
                <a:gd name="T23" fmla="*/ 16 h 401"/>
                <a:gd name="T24" fmla="*/ 385 w 401"/>
                <a:gd name="T25" fmla="*/ 385 h 401"/>
                <a:gd name="T26" fmla="*/ 305 w 401"/>
                <a:gd name="T27" fmla="*/ 385 h 401"/>
                <a:gd name="T28" fmla="*/ 305 w 401"/>
                <a:gd name="T29" fmla="*/ 278 h 401"/>
                <a:gd name="T30" fmla="*/ 335 w 401"/>
                <a:gd name="T31" fmla="*/ 310 h 401"/>
                <a:gd name="T32" fmla="*/ 345 w 401"/>
                <a:gd name="T33" fmla="*/ 298 h 401"/>
                <a:gd name="T34" fmla="*/ 297 w 401"/>
                <a:gd name="T35" fmla="*/ 248 h 401"/>
                <a:gd name="T36" fmla="*/ 249 w 401"/>
                <a:gd name="T37" fmla="*/ 298 h 401"/>
                <a:gd name="T38" fmla="*/ 259 w 401"/>
                <a:gd name="T39" fmla="*/ 310 h 401"/>
                <a:gd name="T40" fmla="*/ 289 w 401"/>
                <a:gd name="T41" fmla="*/ 278 h 401"/>
                <a:gd name="T42" fmla="*/ 289 w 401"/>
                <a:gd name="T43" fmla="*/ 385 h 401"/>
                <a:gd name="T44" fmla="*/ 16 w 401"/>
                <a:gd name="T45" fmla="*/ 385 h 401"/>
                <a:gd name="T46" fmla="*/ 16 w 401"/>
                <a:gd name="T47" fmla="*/ 136 h 401"/>
                <a:gd name="T48" fmla="*/ 385 w 401"/>
                <a:gd name="T49" fmla="*/ 136 h 401"/>
                <a:gd name="T50" fmla="*/ 385 w 401"/>
                <a:gd name="T51" fmla="*/ 38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1" h="401">
                  <a:moveTo>
                    <a:pt x="341" y="0"/>
                  </a:moveTo>
                  <a:lnTo>
                    <a:pt x="60" y="0"/>
                  </a:lnTo>
                  <a:lnTo>
                    <a:pt x="0" y="120"/>
                  </a:lnTo>
                  <a:lnTo>
                    <a:pt x="0" y="401"/>
                  </a:lnTo>
                  <a:lnTo>
                    <a:pt x="401" y="401"/>
                  </a:lnTo>
                  <a:lnTo>
                    <a:pt x="401" y="120"/>
                  </a:lnTo>
                  <a:lnTo>
                    <a:pt x="341" y="0"/>
                  </a:lnTo>
                  <a:close/>
                  <a:moveTo>
                    <a:pt x="70" y="16"/>
                  </a:moveTo>
                  <a:lnTo>
                    <a:pt x="331" y="16"/>
                  </a:lnTo>
                  <a:lnTo>
                    <a:pt x="383" y="120"/>
                  </a:lnTo>
                  <a:lnTo>
                    <a:pt x="18" y="120"/>
                  </a:lnTo>
                  <a:lnTo>
                    <a:pt x="70" y="16"/>
                  </a:lnTo>
                  <a:close/>
                  <a:moveTo>
                    <a:pt x="385" y="385"/>
                  </a:moveTo>
                  <a:lnTo>
                    <a:pt x="305" y="385"/>
                  </a:lnTo>
                  <a:lnTo>
                    <a:pt x="305" y="278"/>
                  </a:lnTo>
                  <a:lnTo>
                    <a:pt x="335" y="310"/>
                  </a:lnTo>
                  <a:lnTo>
                    <a:pt x="345" y="298"/>
                  </a:lnTo>
                  <a:lnTo>
                    <a:pt x="297" y="248"/>
                  </a:lnTo>
                  <a:lnTo>
                    <a:pt x="249" y="298"/>
                  </a:lnTo>
                  <a:lnTo>
                    <a:pt x="259" y="310"/>
                  </a:lnTo>
                  <a:lnTo>
                    <a:pt x="289" y="278"/>
                  </a:lnTo>
                  <a:lnTo>
                    <a:pt x="289" y="385"/>
                  </a:lnTo>
                  <a:lnTo>
                    <a:pt x="16" y="385"/>
                  </a:lnTo>
                  <a:lnTo>
                    <a:pt x="16" y="136"/>
                  </a:lnTo>
                  <a:lnTo>
                    <a:pt x="385" y="136"/>
                  </a:lnTo>
                  <a:lnTo>
                    <a:pt x="385" y="3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88"/>
            <p:cNvSpPr>
              <a:spLocks noEditPoints="1"/>
            </p:cNvSpPr>
            <p:nvPr/>
          </p:nvSpPr>
          <p:spPr bwMode="auto">
            <a:xfrm>
              <a:off x="5237163" y="-147638"/>
              <a:ext cx="420688" cy="638175"/>
            </a:xfrm>
            <a:custGeom>
              <a:avLst/>
              <a:gdLst>
                <a:gd name="T0" fmla="*/ 100 w 132"/>
                <a:gd name="T1" fmla="*/ 79 h 201"/>
                <a:gd name="T2" fmla="*/ 100 w 132"/>
                <a:gd name="T3" fmla="*/ 33 h 201"/>
                <a:gd name="T4" fmla="*/ 68 w 132"/>
                <a:gd name="T5" fmla="*/ 0 h 201"/>
                <a:gd name="T6" fmla="*/ 36 w 132"/>
                <a:gd name="T7" fmla="*/ 33 h 201"/>
                <a:gd name="T8" fmla="*/ 36 w 132"/>
                <a:gd name="T9" fmla="*/ 53 h 201"/>
                <a:gd name="T10" fmla="*/ 44 w 132"/>
                <a:gd name="T11" fmla="*/ 53 h 201"/>
                <a:gd name="T12" fmla="*/ 44 w 132"/>
                <a:gd name="T13" fmla="*/ 33 h 201"/>
                <a:gd name="T14" fmla="*/ 68 w 132"/>
                <a:gd name="T15" fmla="*/ 8 h 201"/>
                <a:gd name="T16" fmla="*/ 92 w 132"/>
                <a:gd name="T17" fmla="*/ 33 h 201"/>
                <a:gd name="T18" fmla="*/ 92 w 132"/>
                <a:gd name="T19" fmla="*/ 74 h 201"/>
                <a:gd name="T20" fmla="*/ 66 w 132"/>
                <a:gd name="T21" fmla="*/ 69 h 201"/>
                <a:gd name="T22" fmla="*/ 44 w 132"/>
                <a:gd name="T23" fmla="*/ 73 h 201"/>
                <a:gd name="T24" fmla="*/ 36 w 132"/>
                <a:gd name="T25" fmla="*/ 76 h 201"/>
                <a:gd name="T26" fmla="*/ 0 w 132"/>
                <a:gd name="T27" fmla="*/ 135 h 201"/>
                <a:gd name="T28" fmla="*/ 66 w 132"/>
                <a:gd name="T29" fmla="*/ 201 h 201"/>
                <a:gd name="T30" fmla="*/ 132 w 132"/>
                <a:gd name="T31" fmla="*/ 135 h 201"/>
                <a:gd name="T32" fmla="*/ 100 w 132"/>
                <a:gd name="T33" fmla="*/ 79 h 201"/>
                <a:gd name="T34" fmla="*/ 66 w 132"/>
                <a:gd name="T35" fmla="*/ 193 h 201"/>
                <a:gd name="T36" fmla="*/ 8 w 132"/>
                <a:gd name="T37" fmla="*/ 135 h 201"/>
                <a:gd name="T38" fmla="*/ 66 w 132"/>
                <a:gd name="T39" fmla="*/ 77 h 201"/>
                <a:gd name="T40" fmla="*/ 124 w 132"/>
                <a:gd name="T41" fmla="*/ 135 h 201"/>
                <a:gd name="T42" fmla="*/ 66 w 132"/>
                <a:gd name="T43" fmla="*/ 193 h 201"/>
                <a:gd name="T44" fmla="*/ 66 w 132"/>
                <a:gd name="T45" fmla="*/ 117 h 201"/>
                <a:gd name="T46" fmla="*/ 48 w 132"/>
                <a:gd name="T47" fmla="*/ 135 h 201"/>
                <a:gd name="T48" fmla="*/ 60 w 132"/>
                <a:gd name="T49" fmla="*/ 152 h 201"/>
                <a:gd name="T50" fmla="*/ 60 w 132"/>
                <a:gd name="T51" fmla="*/ 173 h 201"/>
                <a:gd name="T52" fmla="*/ 72 w 132"/>
                <a:gd name="T53" fmla="*/ 173 h 201"/>
                <a:gd name="T54" fmla="*/ 72 w 132"/>
                <a:gd name="T55" fmla="*/ 152 h 201"/>
                <a:gd name="T56" fmla="*/ 84 w 132"/>
                <a:gd name="T57" fmla="*/ 135 h 201"/>
                <a:gd name="T58" fmla="*/ 66 w 132"/>
                <a:gd name="T59" fmla="*/ 11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2" h="201">
                  <a:moveTo>
                    <a:pt x="100" y="79"/>
                  </a:moveTo>
                  <a:cubicBezTo>
                    <a:pt x="100" y="33"/>
                    <a:pt x="100" y="33"/>
                    <a:pt x="100" y="33"/>
                  </a:cubicBezTo>
                  <a:cubicBezTo>
                    <a:pt x="100" y="15"/>
                    <a:pt x="86" y="0"/>
                    <a:pt x="68" y="0"/>
                  </a:cubicBezTo>
                  <a:cubicBezTo>
                    <a:pt x="50" y="0"/>
                    <a:pt x="36" y="15"/>
                    <a:pt x="36" y="3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19"/>
                    <a:pt x="55" y="8"/>
                    <a:pt x="68" y="8"/>
                  </a:cubicBezTo>
                  <a:cubicBezTo>
                    <a:pt x="81" y="8"/>
                    <a:pt x="92" y="19"/>
                    <a:pt x="92" y="33"/>
                  </a:cubicBezTo>
                  <a:cubicBezTo>
                    <a:pt x="92" y="74"/>
                    <a:pt x="92" y="74"/>
                    <a:pt x="92" y="74"/>
                  </a:cubicBezTo>
                  <a:cubicBezTo>
                    <a:pt x="84" y="71"/>
                    <a:pt x="75" y="69"/>
                    <a:pt x="66" y="69"/>
                  </a:cubicBezTo>
                  <a:cubicBezTo>
                    <a:pt x="58" y="69"/>
                    <a:pt x="51" y="70"/>
                    <a:pt x="44" y="73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15" y="87"/>
                    <a:pt x="0" y="109"/>
                    <a:pt x="0" y="135"/>
                  </a:cubicBezTo>
                  <a:cubicBezTo>
                    <a:pt x="0" y="171"/>
                    <a:pt x="30" y="201"/>
                    <a:pt x="66" y="201"/>
                  </a:cubicBezTo>
                  <a:cubicBezTo>
                    <a:pt x="102" y="201"/>
                    <a:pt x="132" y="171"/>
                    <a:pt x="132" y="135"/>
                  </a:cubicBezTo>
                  <a:cubicBezTo>
                    <a:pt x="132" y="111"/>
                    <a:pt x="119" y="90"/>
                    <a:pt x="100" y="79"/>
                  </a:cubicBezTo>
                  <a:moveTo>
                    <a:pt x="66" y="193"/>
                  </a:moveTo>
                  <a:cubicBezTo>
                    <a:pt x="34" y="193"/>
                    <a:pt x="8" y="167"/>
                    <a:pt x="8" y="135"/>
                  </a:cubicBezTo>
                  <a:cubicBezTo>
                    <a:pt x="8" y="103"/>
                    <a:pt x="34" y="77"/>
                    <a:pt x="66" y="77"/>
                  </a:cubicBezTo>
                  <a:cubicBezTo>
                    <a:pt x="98" y="77"/>
                    <a:pt x="124" y="103"/>
                    <a:pt x="124" y="135"/>
                  </a:cubicBezTo>
                  <a:cubicBezTo>
                    <a:pt x="124" y="167"/>
                    <a:pt x="98" y="193"/>
                    <a:pt x="66" y="193"/>
                  </a:cubicBezTo>
                  <a:moveTo>
                    <a:pt x="66" y="117"/>
                  </a:moveTo>
                  <a:cubicBezTo>
                    <a:pt x="56" y="117"/>
                    <a:pt x="48" y="125"/>
                    <a:pt x="48" y="135"/>
                  </a:cubicBezTo>
                  <a:cubicBezTo>
                    <a:pt x="48" y="143"/>
                    <a:pt x="53" y="149"/>
                    <a:pt x="60" y="152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72" y="173"/>
                    <a:pt x="72" y="173"/>
                    <a:pt x="72" y="173"/>
                  </a:cubicBezTo>
                  <a:cubicBezTo>
                    <a:pt x="72" y="152"/>
                    <a:pt x="72" y="152"/>
                    <a:pt x="72" y="152"/>
                  </a:cubicBezTo>
                  <a:cubicBezTo>
                    <a:pt x="79" y="149"/>
                    <a:pt x="84" y="143"/>
                    <a:pt x="84" y="135"/>
                  </a:cubicBezTo>
                  <a:cubicBezTo>
                    <a:pt x="84" y="125"/>
                    <a:pt x="76" y="117"/>
                    <a:pt x="66" y="1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2446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TextBox 80"/>
          <p:cNvSpPr txBox="1"/>
          <p:nvPr/>
        </p:nvSpPr>
        <p:spPr>
          <a:xfrm>
            <a:off x="280219" y="6391498"/>
            <a:ext cx="1207382" cy="369332"/>
          </a:xfrm>
          <a:prstGeom prst="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符号</a:t>
            </a:r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形状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280219" y="235304"/>
            <a:ext cx="414220" cy="552295"/>
            <a:chOff x="488950" y="4560888"/>
            <a:chExt cx="461962" cy="615950"/>
          </a:xfrm>
        </p:grpSpPr>
        <p:sp>
          <p:nvSpPr>
            <p:cNvPr id="8" name="Freeform 16"/>
            <p:cNvSpPr>
              <a:spLocks noEditPoints="1"/>
            </p:cNvSpPr>
            <p:nvPr/>
          </p:nvSpPr>
          <p:spPr bwMode="auto">
            <a:xfrm>
              <a:off x="604838" y="4672013"/>
              <a:ext cx="230187" cy="231775"/>
            </a:xfrm>
            <a:custGeom>
              <a:avLst/>
              <a:gdLst>
                <a:gd name="T0" fmla="*/ 24 w 48"/>
                <a:gd name="T1" fmla="*/ 48 h 48"/>
                <a:gd name="T2" fmla="*/ 48 w 48"/>
                <a:gd name="T3" fmla="*/ 24 h 48"/>
                <a:gd name="T4" fmla="*/ 24 w 48"/>
                <a:gd name="T5" fmla="*/ 0 h 48"/>
                <a:gd name="T6" fmla="*/ 0 w 48"/>
                <a:gd name="T7" fmla="*/ 24 h 48"/>
                <a:gd name="T8" fmla="*/ 24 w 48"/>
                <a:gd name="T9" fmla="*/ 48 h 48"/>
                <a:gd name="T10" fmla="*/ 24 w 48"/>
                <a:gd name="T11" fmla="*/ 4 h 48"/>
                <a:gd name="T12" fmla="*/ 44 w 48"/>
                <a:gd name="T13" fmla="*/ 24 h 48"/>
                <a:gd name="T14" fmla="*/ 24 w 48"/>
                <a:gd name="T15" fmla="*/ 44 h 48"/>
                <a:gd name="T16" fmla="*/ 4 w 48"/>
                <a:gd name="T17" fmla="*/ 24 h 48"/>
                <a:gd name="T18" fmla="*/ 24 w 48"/>
                <a:gd name="T1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48">
                  <a:moveTo>
                    <a:pt x="24" y="48"/>
                  </a:moveTo>
                  <a:cubicBezTo>
                    <a:pt x="37" y="48"/>
                    <a:pt x="48" y="37"/>
                    <a:pt x="48" y="24"/>
                  </a:cubicBezTo>
                  <a:cubicBezTo>
                    <a:pt x="48" y="11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7"/>
                    <a:pt x="11" y="48"/>
                    <a:pt x="24" y="48"/>
                  </a:cubicBezTo>
                  <a:moveTo>
                    <a:pt x="24" y="4"/>
                  </a:moveTo>
                  <a:cubicBezTo>
                    <a:pt x="35" y="4"/>
                    <a:pt x="44" y="13"/>
                    <a:pt x="44" y="24"/>
                  </a:cubicBezTo>
                  <a:cubicBezTo>
                    <a:pt x="44" y="35"/>
                    <a:pt x="35" y="44"/>
                    <a:pt x="24" y="44"/>
                  </a:cubicBezTo>
                  <a:cubicBezTo>
                    <a:pt x="13" y="44"/>
                    <a:pt x="4" y="35"/>
                    <a:pt x="4" y="24"/>
                  </a:cubicBezTo>
                  <a:cubicBezTo>
                    <a:pt x="4" y="13"/>
                    <a:pt x="13" y="4"/>
                    <a:pt x="24" y="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7"/>
            <p:cNvSpPr>
              <a:spLocks noEditPoints="1"/>
            </p:cNvSpPr>
            <p:nvPr/>
          </p:nvSpPr>
          <p:spPr bwMode="auto">
            <a:xfrm>
              <a:off x="488950" y="4560888"/>
              <a:ext cx="461962" cy="615950"/>
            </a:xfrm>
            <a:custGeom>
              <a:avLst/>
              <a:gdLst>
                <a:gd name="T0" fmla="*/ 48 w 96"/>
                <a:gd name="T1" fmla="*/ 0 h 128"/>
                <a:gd name="T2" fmla="*/ 0 w 96"/>
                <a:gd name="T3" fmla="*/ 48 h 128"/>
                <a:gd name="T4" fmla="*/ 41 w 96"/>
                <a:gd name="T5" fmla="*/ 125 h 128"/>
                <a:gd name="T6" fmla="*/ 48 w 96"/>
                <a:gd name="T7" fmla="*/ 128 h 128"/>
                <a:gd name="T8" fmla="*/ 48 w 96"/>
                <a:gd name="T9" fmla="*/ 128 h 128"/>
                <a:gd name="T10" fmla="*/ 54 w 96"/>
                <a:gd name="T11" fmla="*/ 125 h 128"/>
                <a:gd name="T12" fmla="*/ 96 w 96"/>
                <a:gd name="T13" fmla="*/ 48 h 128"/>
                <a:gd name="T14" fmla="*/ 48 w 96"/>
                <a:gd name="T15" fmla="*/ 0 h 128"/>
                <a:gd name="T16" fmla="*/ 48 w 96"/>
                <a:gd name="T17" fmla="*/ 120 h 128"/>
                <a:gd name="T18" fmla="*/ 48 w 96"/>
                <a:gd name="T19" fmla="*/ 120 h 128"/>
                <a:gd name="T20" fmla="*/ 47 w 96"/>
                <a:gd name="T21" fmla="*/ 119 h 128"/>
                <a:gd name="T22" fmla="*/ 8 w 96"/>
                <a:gd name="T23" fmla="*/ 48 h 128"/>
                <a:gd name="T24" fmla="*/ 48 w 96"/>
                <a:gd name="T25" fmla="*/ 8 h 128"/>
                <a:gd name="T26" fmla="*/ 88 w 96"/>
                <a:gd name="T27" fmla="*/ 48 h 128"/>
                <a:gd name="T28" fmla="*/ 48 w 96"/>
                <a:gd name="T29" fmla="*/ 1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6" h="128">
                  <a:moveTo>
                    <a:pt x="48" y="0"/>
                  </a:moveTo>
                  <a:cubicBezTo>
                    <a:pt x="22" y="0"/>
                    <a:pt x="0" y="21"/>
                    <a:pt x="0" y="48"/>
                  </a:cubicBezTo>
                  <a:cubicBezTo>
                    <a:pt x="0" y="76"/>
                    <a:pt x="24" y="105"/>
                    <a:pt x="41" y="125"/>
                  </a:cubicBezTo>
                  <a:cubicBezTo>
                    <a:pt x="42" y="125"/>
                    <a:pt x="44" y="128"/>
                    <a:pt x="48" y="128"/>
                  </a:cubicBezTo>
                  <a:cubicBezTo>
                    <a:pt x="48" y="128"/>
                    <a:pt x="48" y="128"/>
                    <a:pt x="48" y="128"/>
                  </a:cubicBezTo>
                  <a:cubicBezTo>
                    <a:pt x="52" y="128"/>
                    <a:pt x="54" y="125"/>
                    <a:pt x="54" y="125"/>
                  </a:cubicBezTo>
                  <a:cubicBezTo>
                    <a:pt x="72" y="105"/>
                    <a:pt x="96" y="76"/>
                    <a:pt x="96" y="48"/>
                  </a:cubicBezTo>
                  <a:cubicBezTo>
                    <a:pt x="96" y="21"/>
                    <a:pt x="74" y="0"/>
                    <a:pt x="48" y="0"/>
                  </a:cubicBezTo>
                  <a:moveTo>
                    <a:pt x="48" y="120"/>
                  </a:moveTo>
                  <a:cubicBezTo>
                    <a:pt x="48" y="120"/>
                    <a:pt x="48" y="120"/>
                    <a:pt x="48" y="120"/>
                  </a:cubicBezTo>
                  <a:cubicBezTo>
                    <a:pt x="48" y="120"/>
                    <a:pt x="48" y="120"/>
                    <a:pt x="47" y="119"/>
                  </a:cubicBezTo>
                  <a:cubicBezTo>
                    <a:pt x="33" y="103"/>
                    <a:pt x="8" y="74"/>
                    <a:pt x="8" y="48"/>
                  </a:cubicBezTo>
                  <a:cubicBezTo>
                    <a:pt x="8" y="26"/>
                    <a:pt x="26" y="8"/>
                    <a:pt x="48" y="8"/>
                  </a:cubicBezTo>
                  <a:cubicBezTo>
                    <a:pt x="70" y="8"/>
                    <a:pt x="88" y="26"/>
                    <a:pt x="88" y="48"/>
                  </a:cubicBezTo>
                  <a:cubicBezTo>
                    <a:pt x="88" y="74"/>
                    <a:pt x="63" y="103"/>
                    <a:pt x="48" y="12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" name="Freeform 154"/>
          <p:cNvSpPr>
            <a:spLocks noEditPoints="1"/>
          </p:cNvSpPr>
          <p:nvPr/>
        </p:nvSpPr>
        <p:spPr bwMode="auto">
          <a:xfrm>
            <a:off x="1264103" y="235304"/>
            <a:ext cx="423538" cy="559849"/>
          </a:xfrm>
          <a:custGeom>
            <a:avLst/>
            <a:gdLst>
              <a:gd name="T0" fmla="*/ 72 w 144"/>
              <a:gd name="T1" fmla="*/ 0 h 192"/>
              <a:gd name="T2" fmla="*/ 0 w 144"/>
              <a:gd name="T3" fmla="*/ 72 h 192"/>
              <a:gd name="T4" fmla="*/ 72 w 144"/>
              <a:gd name="T5" fmla="*/ 192 h 192"/>
              <a:gd name="T6" fmla="*/ 144 w 144"/>
              <a:gd name="T7" fmla="*/ 72 h 192"/>
              <a:gd name="T8" fmla="*/ 72 w 144"/>
              <a:gd name="T9" fmla="*/ 0 h 192"/>
              <a:gd name="T10" fmla="*/ 72 w 144"/>
              <a:gd name="T11" fmla="*/ 120 h 192"/>
              <a:gd name="T12" fmla="*/ 24 w 144"/>
              <a:gd name="T13" fmla="*/ 72 h 192"/>
              <a:gd name="T14" fmla="*/ 72 w 144"/>
              <a:gd name="T15" fmla="*/ 24 h 192"/>
              <a:gd name="T16" fmla="*/ 120 w 144"/>
              <a:gd name="T17" fmla="*/ 72 h 192"/>
              <a:gd name="T18" fmla="*/ 72 w 144"/>
              <a:gd name="T19" fmla="*/ 12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92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72" y="192"/>
                  <a:pt x="72" y="192"/>
                </a:cubicBezTo>
                <a:cubicBezTo>
                  <a:pt x="72" y="192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2" y="120"/>
                </a:moveTo>
                <a:cubicBezTo>
                  <a:pt x="45" y="120"/>
                  <a:pt x="24" y="99"/>
                  <a:pt x="24" y="72"/>
                </a:cubicBezTo>
                <a:cubicBezTo>
                  <a:pt x="24" y="45"/>
                  <a:pt x="45" y="24"/>
                  <a:pt x="72" y="24"/>
                </a:cubicBezTo>
                <a:cubicBezTo>
                  <a:pt x="99" y="24"/>
                  <a:pt x="120" y="45"/>
                  <a:pt x="120" y="72"/>
                </a:cubicBezTo>
                <a:cubicBezTo>
                  <a:pt x="120" y="99"/>
                  <a:pt x="99" y="120"/>
                  <a:pt x="72" y="12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158"/>
          <p:cNvSpPr>
            <a:spLocks noEditPoints="1"/>
          </p:cNvSpPr>
          <p:nvPr/>
        </p:nvSpPr>
        <p:spPr bwMode="auto">
          <a:xfrm>
            <a:off x="793959" y="235304"/>
            <a:ext cx="423538" cy="559849"/>
          </a:xfrm>
          <a:custGeom>
            <a:avLst/>
            <a:gdLst>
              <a:gd name="T0" fmla="*/ 72 w 144"/>
              <a:gd name="T1" fmla="*/ 0 h 192"/>
              <a:gd name="T2" fmla="*/ 0 w 144"/>
              <a:gd name="T3" fmla="*/ 72 h 192"/>
              <a:gd name="T4" fmla="*/ 72 w 144"/>
              <a:gd name="T5" fmla="*/ 192 h 192"/>
              <a:gd name="T6" fmla="*/ 144 w 144"/>
              <a:gd name="T7" fmla="*/ 72 h 192"/>
              <a:gd name="T8" fmla="*/ 72 w 144"/>
              <a:gd name="T9" fmla="*/ 0 h 192"/>
              <a:gd name="T10" fmla="*/ 72 w 144"/>
              <a:gd name="T11" fmla="*/ 120 h 192"/>
              <a:gd name="T12" fmla="*/ 24 w 144"/>
              <a:gd name="T13" fmla="*/ 72 h 192"/>
              <a:gd name="T14" fmla="*/ 72 w 144"/>
              <a:gd name="T15" fmla="*/ 24 h 192"/>
              <a:gd name="T16" fmla="*/ 120 w 144"/>
              <a:gd name="T17" fmla="*/ 72 h 192"/>
              <a:gd name="T18" fmla="*/ 72 w 144"/>
              <a:gd name="T19" fmla="*/ 120 h 192"/>
              <a:gd name="T20" fmla="*/ 72 w 144"/>
              <a:gd name="T21" fmla="*/ 48 h 192"/>
              <a:gd name="T22" fmla="*/ 48 w 144"/>
              <a:gd name="T23" fmla="*/ 72 h 192"/>
              <a:gd name="T24" fmla="*/ 72 w 144"/>
              <a:gd name="T25" fmla="*/ 96 h 192"/>
              <a:gd name="T26" fmla="*/ 96 w 144"/>
              <a:gd name="T27" fmla="*/ 72 h 192"/>
              <a:gd name="T28" fmla="*/ 72 w 144"/>
              <a:gd name="T29" fmla="*/ 4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4" h="192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72" y="192"/>
                  <a:pt x="72" y="192"/>
                </a:cubicBezTo>
                <a:cubicBezTo>
                  <a:pt x="72" y="192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2" y="120"/>
                </a:moveTo>
                <a:cubicBezTo>
                  <a:pt x="45" y="120"/>
                  <a:pt x="24" y="99"/>
                  <a:pt x="24" y="72"/>
                </a:cubicBezTo>
                <a:cubicBezTo>
                  <a:pt x="24" y="45"/>
                  <a:pt x="45" y="24"/>
                  <a:pt x="72" y="24"/>
                </a:cubicBezTo>
                <a:cubicBezTo>
                  <a:pt x="99" y="24"/>
                  <a:pt x="120" y="45"/>
                  <a:pt x="120" y="72"/>
                </a:cubicBezTo>
                <a:cubicBezTo>
                  <a:pt x="120" y="99"/>
                  <a:pt x="99" y="120"/>
                  <a:pt x="72" y="120"/>
                </a:cubicBezTo>
                <a:close/>
                <a:moveTo>
                  <a:pt x="72" y="48"/>
                </a:moveTo>
                <a:cubicBezTo>
                  <a:pt x="59" y="48"/>
                  <a:pt x="48" y="59"/>
                  <a:pt x="48" y="72"/>
                </a:cubicBezTo>
                <a:cubicBezTo>
                  <a:pt x="48" y="85"/>
                  <a:pt x="59" y="96"/>
                  <a:pt x="72" y="96"/>
                </a:cubicBezTo>
                <a:cubicBezTo>
                  <a:pt x="85" y="96"/>
                  <a:pt x="96" y="85"/>
                  <a:pt x="96" y="72"/>
                </a:cubicBezTo>
                <a:cubicBezTo>
                  <a:pt x="96" y="59"/>
                  <a:pt x="85" y="48"/>
                  <a:pt x="72" y="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01"/>
          <p:cNvSpPr>
            <a:spLocks noEditPoints="1"/>
          </p:cNvSpPr>
          <p:nvPr/>
        </p:nvSpPr>
        <p:spPr bwMode="auto">
          <a:xfrm>
            <a:off x="4126915" y="262404"/>
            <a:ext cx="474654" cy="472220"/>
          </a:xfrm>
          <a:custGeom>
            <a:avLst/>
            <a:gdLst>
              <a:gd name="T0" fmla="*/ 126 w 129"/>
              <a:gd name="T1" fmla="*/ 1 h 128"/>
              <a:gd name="T2" fmla="*/ 121 w 129"/>
              <a:gd name="T3" fmla="*/ 0 h 128"/>
              <a:gd name="T4" fmla="*/ 119 w 129"/>
              <a:gd name="T5" fmla="*/ 0 h 128"/>
              <a:gd name="T6" fmla="*/ 51 w 129"/>
              <a:gd name="T7" fmla="*/ 12 h 128"/>
              <a:gd name="T8" fmla="*/ 45 w 129"/>
              <a:gd name="T9" fmla="*/ 20 h 128"/>
              <a:gd name="T10" fmla="*/ 45 w 129"/>
              <a:gd name="T11" fmla="*/ 28 h 128"/>
              <a:gd name="T12" fmla="*/ 45 w 129"/>
              <a:gd name="T13" fmla="*/ 32 h 128"/>
              <a:gd name="T14" fmla="*/ 45 w 129"/>
              <a:gd name="T15" fmla="*/ 88 h 128"/>
              <a:gd name="T16" fmla="*/ 29 w 129"/>
              <a:gd name="T17" fmla="*/ 84 h 128"/>
              <a:gd name="T18" fmla="*/ 19 w 129"/>
              <a:gd name="T19" fmla="*/ 85 h 128"/>
              <a:gd name="T20" fmla="*/ 3 w 129"/>
              <a:gd name="T21" fmla="*/ 99 h 128"/>
              <a:gd name="T22" fmla="*/ 2 w 129"/>
              <a:gd name="T23" fmla="*/ 114 h 128"/>
              <a:gd name="T24" fmla="*/ 24 w 129"/>
              <a:gd name="T25" fmla="*/ 128 h 128"/>
              <a:gd name="T26" fmla="*/ 34 w 129"/>
              <a:gd name="T27" fmla="*/ 126 h 128"/>
              <a:gd name="T28" fmla="*/ 51 w 129"/>
              <a:gd name="T29" fmla="*/ 112 h 128"/>
              <a:gd name="T30" fmla="*/ 52 w 129"/>
              <a:gd name="T31" fmla="*/ 104 h 128"/>
              <a:gd name="T32" fmla="*/ 53 w 129"/>
              <a:gd name="T33" fmla="*/ 104 h 128"/>
              <a:gd name="T34" fmla="*/ 53 w 129"/>
              <a:gd name="T35" fmla="*/ 40 h 128"/>
              <a:gd name="T36" fmla="*/ 54 w 129"/>
              <a:gd name="T37" fmla="*/ 39 h 128"/>
              <a:gd name="T38" fmla="*/ 121 w 129"/>
              <a:gd name="T39" fmla="*/ 28 h 128"/>
              <a:gd name="T40" fmla="*/ 121 w 129"/>
              <a:gd name="T41" fmla="*/ 76 h 128"/>
              <a:gd name="T42" fmla="*/ 105 w 129"/>
              <a:gd name="T43" fmla="*/ 72 h 128"/>
              <a:gd name="T44" fmla="*/ 95 w 129"/>
              <a:gd name="T45" fmla="*/ 73 h 128"/>
              <a:gd name="T46" fmla="*/ 79 w 129"/>
              <a:gd name="T47" fmla="*/ 87 h 128"/>
              <a:gd name="T48" fmla="*/ 78 w 129"/>
              <a:gd name="T49" fmla="*/ 102 h 128"/>
              <a:gd name="T50" fmla="*/ 100 w 129"/>
              <a:gd name="T51" fmla="*/ 116 h 128"/>
              <a:gd name="T52" fmla="*/ 110 w 129"/>
              <a:gd name="T53" fmla="*/ 114 h 128"/>
              <a:gd name="T54" fmla="*/ 127 w 129"/>
              <a:gd name="T55" fmla="*/ 100 h 128"/>
              <a:gd name="T56" fmla="*/ 128 w 129"/>
              <a:gd name="T57" fmla="*/ 92 h 128"/>
              <a:gd name="T58" fmla="*/ 129 w 129"/>
              <a:gd name="T59" fmla="*/ 92 h 128"/>
              <a:gd name="T60" fmla="*/ 129 w 129"/>
              <a:gd name="T61" fmla="*/ 20 h 128"/>
              <a:gd name="T62" fmla="*/ 129 w 129"/>
              <a:gd name="T63" fmla="*/ 16 h 128"/>
              <a:gd name="T64" fmla="*/ 129 w 129"/>
              <a:gd name="T65" fmla="*/ 8 h 128"/>
              <a:gd name="T66" fmla="*/ 126 w 129"/>
              <a:gd name="T67" fmla="*/ 1 h 128"/>
              <a:gd name="T68" fmla="*/ 31 w 129"/>
              <a:gd name="T69" fmla="*/ 118 h 128"/>
              <a:gd name="T70" fmla="*/ 9 w 129"/>
              <a:gd name="T71" fmla="*/ 111 h 128"/>
              <a:gd name="T72" fmla="*/ 22 w 129"/>
              <a:gd name="T73" fmla="*/ 93 h 128"/>
              <a:gd name="T74" fmla="*/ 44 w 129"/>
              <a:gd name="T75" fmla="*/ 100 h 128"/>
              <a:gd name="T76" fmla="*/ 31 w 129"/>
              <a:gd name="T77" fmla="*/ 118 h 128"/>
              <a:gd name="T78" fmla="*/ 107 w 129"/>
              <a:gd name="T79" fmla="*/ 106 h 128"/>
              <a:gd name="T80" fmla="*/ 85 w 129"/>
              <a:gd name="T81" fmla="*/ 99 h 128"/>
              <a:gd name="T82" fmla="*/ 98 w 129"/>
              <a:gd name="T83" fmla="*/ 81 h 128"/>
              <a:gd name="T84" fmla="*/ 120 w 129"/>
              <a:gd name="T85" fmla="*/ 88 h 128"/>
              <a:gd name="T86" fmla="*/ 107 w 129"/>
              <a:gd name="T87" fmla="*/ 106 h 128"/>
              <a:gd name="T88" fmla="*/ 120 w 129"/>
              <a:gd name="T89" fmla="*/ 20 h 128"/>
              <a:gd name="T90" fmla="*/ 52 w 129"/>
              <a:gd name="T91" fmla="*/ 32 h 128"/>
              <a:gd name="T92" fmla="*/ 52 w 129"/>
              <a:gd name="T93" fmla="*/ 28 h 128"/>
              <a:gd name="T94" fmla="*/ 52 w 129"/>
              <a:gd name="T95" fmla="*/ 20 h 128"/>
              <a:gd name="T96" fmla="*/ 120 w 129"/>
              <a:gd name="T97" fmla="*/ 8 h 128"/>
              <a:gd name="T98" fmla="*/ 120 w 129"/>
              <a:gd name="T99" fmla="*/ 16 h 128"/>
              <a:gd name="T100" fmla="*/ 120 w 129"/>
              <a:gd name="T101" fmla="*/ 2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9" h="128">
                <a:moveTo>
                  <a:pt x="126" y="1"/>
                </a:moveTo>
                <a:cubicBezTo>
                  <a:pt x="124" y="0"/>
                  <a:pt x="122" y="0"/>
                  <a:pt x="121" y="0"/>
                </a:cubicBezTo>
                <a:cubicBezTo>
                  <a:pt x="120" y="0"/>
                  <a:pt x="120" y="0"/>
                  <a:pt x="119" y="0"/>
                </a:cubicBezTo>
                <a:cubicBezTo>
                  <a:pt x="51" y="12"/>
                  <a:pt x="51" y="12"/>
                  <a:pt x="51" y="12"/>
                </a:cubicBezTo>
                <a:cubicBezTo>
                  <a:pt x="47" y="12"/>
                  <a:pt x="45" y="16"/>
                  <a:pt x="45" y="20"/>
                </a:cubicBezTo>
                <a:cubicBezTo>
                  <a:pt x="45" y="28"/>
                  <a:pt x="45" y="28"/>
                  <a:pt x="45" y="28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88"/>
                  <a:pt x="45" y="88"/>
                  <a:pt x="45" y="88"/>
                </a:cubicBezTo>
                <a:cubicBezTo>
                  <a:pt x="41" y="85"/>
                  <a:pt x="35" y="84"/>
                  <a:pt x="29" y="84"/>
                </a:cubicBezTo>
                <a:cubicBezTo>
                  <a:pt x="26" y="84"/>
                  <a:pt x="23" y="84"/>
                  <a:pt x="19" y="85"/>
                </a:cubicBezTo>
                <a:cubicBezTo>
                  <a:pt x="12" y="88"/>
                  <a:pt x="6" y="93"/>
                  <a:pt x="3" y="99"/>
                </a:cubicBezTo>
                <a:cubicBezTo>
                  <a:pt x="0" y="104"/>
                  <a:pt x="0" y="109"/>
                  <a:pt x="2" y="114"/>
                </a:cubicBezTo>
                <a:cubicBezTo>
                  <a:pt x="5" y="122"/>
                  <a:pt x="13" y="128"/>
                  <a:pt x="24" y="128"/>
                </a:cubicBezTo>
                <a:cubicBezTo>
                  <a:pt x="27" y="128"/>
                  <a:pt x="31" y="127"/>
                  <a:pt x="34" y="126"/>
                </a:cubicBezTo>
                <a:cubicBezTo>
                  <a:pt x="41" y="123"/>
                  <a:pt x="48" y="118"/>
                  <a:pt x="51" y="112"/>
                </a:cubicBezTo>
                <a:cubicBezTo>
                  <a:pt x="52" y="109"/>
                  <a:pt x="52" y="106"/>
                  <a:pt x="52" y="104"/>
                </a:cubicBezTo>
                <a:cubicBezTo>
                  <a:pt x="53" y="104"/>
                  <a:pt x="53" y="104"/>
                  <a:pt x="53" y="104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40"/>
                  <a:pt x="53" y="40"/>
                  <a:pt x="54" y="39"/>
                </a:cubicBezTo>
                <a:cubicBezTo>
                  <a:pt x="121" y="28"/>
                  <a:pt x="121" y="28"/>
                  <a:pt x="121" y="28"/>
                </a:cubicBezTo>
                <a:cubicBezTo>
                  <a:pt x="121" y="76"/>
                  <a:pt x="121" y="76"/>
                  <a:pt x="121" y="76"/>
                </a:cubicBezTo>
                <a:cubicBezTo>
                  <a:pt x="117" y="73"/>
                  <a:pt x="111" y="72"/>
                  <a:pt x="105" y="72"/>
                </a:cubicBezTo>
                <a:cubicBezTo>
                  <a:pt x="102" y="72"/>
                  <a:pt x="99" y="72"/>
                  <a:pt x="95" y="73"/>
                </a:cubicBezTo>
                <a:cubicBezTo>
                  <a:pt x="88" y="76"/>
                  <a:pt x="82" y="81"/>
                  <a:pt x="79" y="87"/>
                </a:cubicBezTo>
                <a:cubicBezTo>
                  <a:pt x="76" y="92"/>
                  <a:pt x="76" y="97"/>
                  <a:pt x="78" y="102"/>
                </a:cubicBezTo>
                <a:cubicBezTo>
                  <a:pt x="81" y="110"/>
                  <a:pt x="89" y="116"/>
                  <a:pt x="100" y="116"/>
                </a:cubicBezTo>
                <a:cubicBezTo>
                  <a:pt x="103" y="116"/>
                  <a:pt x="107" y="115"/>
                  <a:pt x="110" y="114"/>
                </a:cubicBezTo>
                <a:cubicBezTo>
                  <a:pt x="117" y="111"/>
                  <a:pt x="124" y="106"/>
                  <a:pt x="127" y="100"/>
                </a:cubicBezTo>
                <a:cubicBezTo>
                  <a:pt x="128" y="97"/>
                  <a:pt x="128" y="94"/>
                  <a:pt x="128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9" y="20"/>
                  <a:pt x="129" y="20"/>
                  <a:pt x="129" y="20"/>
                </a:cubicBezTo>
                <a:cubicBezTo>
                  <a:pt x="129" y="16"/>
                  <a:pt x="129" y="16"/>
                  <a:pt x="129" y="16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5"/>
                  <a:pt x="128" y="3"/>
                  <a:pt x="126" y="1"/>
                </a:cubicBezTo>
                <a:moveTo>
                  <a:pt x="31" y="118"/>
                </a:moveTo>
                <a:cubicBezTo>
                  <a:pt x="22" y="122"/>
                  <a:pt x="12" y="118"/>
                  <a:pt x="9" y="111"/>
                </a:cubicBezTo>
                <a:cubicBezTo>
                  <a:pt x="7" y="104"/>
                  <a:pt x="12" y="96"/>
                  <a:pt x="22" y="93"/>
                </a:cubicBezTo>
                <a:cubicBezTo>
                  <a:pt x="31" y="90"/>
                  <a:pt x="41" y="93"/>
                  <a:pt x="44" y="100"/>
                </a:cubicBezTo>
                <a:cubicBezTo>
                  <a:pt x="47" y="107"/>
                  <a:pt x="41" y="115"/>
                  <a:pt x="31" y="118"/>
                </a:cubicBezTo>
                <a:moveTo>
                  <a:pt x="107" y="106"/>
                </a:moveTo>
                <a:cubicBezTo>
                  <a:pt x="98" y="110"/>
                  <a:pt x="88" y="106"/>
                  <a:pt x="85" y="99"/>
                </a:cubicBezTo>
                <a:cubicBezTo>
                  <a:pt x="82" y="92"/>
                  <a:pt x="88" y="84"/>
                  <a:pt x="98" y="81"/>
                </a:cubicBezTo>
                <a:cubicBezTo>
                  <a:pt x="107" y="78"/>
                  <a:pt x="117" y="81"/>
                  <a:pt x="120" y="88"/>
                </a:cubicBezTo>
                <a:cubicBezTo>
                  <a:pt x="122" y="95"/>
                  <a:pt x="117" y="103"/>
                  <a:pt x="107" y="106"/>
                </a:cubicBezTo>
                <a:moveTo>
                  <a:pt x="120" y="20"/>
                </a:moveTo>
                <a:cubicBezTo>
                  <a:pt x="52" y="32"/>
                  <a:pt x="52" y="32"/>
                  <a:pt x="52" y="32"/>
                </a:cubicBezTo>
                <a:cubicBezTo>
                  <a:pt x="52" y="28"/>
                  <a:pt x="52" y="28"/>
                  <a:pt x="52" y="28"/>
                </a:cubicBezTo>
                <a:cubicBezTo>
                  <a:pt x="52" y="20"/>
                  <a:pt x="52" y="20"/>
                  <a:pt x="52" y="20"/>
                </a:cubicBezTo>
                <a:cubicBezTo>
                  <a:pt x="120" y="8"/>
                  <a:pt x="120" y="8"/>
                  <a:pt x="120" y="8"/>
                </a:cubicBezTo>
                <a:cubicBezTo>
                  <a:pt x="120" y="16"/>
                  <a:pt x="120" y="16"/>
                  <a:pt x="120" y="16"/>
                </a:cubicBezTo>
                <a:lnTo>
                  <a:pt x="120" y="20"/>
                </a:lnTo>
                <a:close/>
              </a:path>
            </a:pathLst>
          </a:custGeom>
          <a:solidFill>
            <a:srgbClr val="3432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5"/>
          <p:cNvSpPr>
            <a:spLocks noEditPoints="1"/>
          </p:cNvSpPr>
          <p:nvPr/>
        </p:nvSpPr>
        <p:spPr bwMode="auto">
          <a:xfrm>
            <a:off x="2390086" y="315379"/>
            <a:ext cx="888343" cy="479774"/>
          </a:xfrm>
          <a:custGeom>
            <a:avLst/>
            <a:gdLst>
              <a:gd name="T0" fmla="*/ 119 w 432"/>
              <a:gd name="T1" fmla="*/ 70 h 232"/>
              <a:gd name="T2" fmla="*/ 129 w 432"/>
              <a:gd name="T3" fmla="*/ 130 h 232"/>
              <a:gd name="T4" fmla="*/ 118 w 432"/>
              <a:gd name="T5" fmla="*/ 162 h 232"/>
              <a:gd name="T6" fmla="*/ 178 w 432"/>
              <a:gd name="T7" fmla="*/ 188 h 232"/>
              <a:gd name="T8" fmla="*/ 193 w 432"/>
              <a:gd name="T9" fmla="*/ 162 h 232"/>
              <a:gd name="T10" fmla="*/ 176 w 432"/>
              <a:gd name="T11" fmla="*/ 202 h 232"/>
              <a:gd name="T12" fmla="*/ 99 w 432"/>
              <a:gd name="T13" fmla="*/ 174 h 232"/>
              <a:gd name="T14" fmla="*/ 32 w 432"/>
              <a:gd name="T15" fmla="*/ 160 h 232"/>
              <a:gd name="T16" fmla="*/ 69 w 432"/>
              <a:gd name="T17" fmla="*/ 152 h 232"/>
              <a:gd name="T18" fmla="*/ 96 w 432"/>
              <a:gd name="T19" fmla="*/ 129 h 232"/>
              <a:gd name="T20" fmla="*/ 82 w 432"/>
              <a:gd name="T21" fmla="*/ 143 h 232"/>
              <a:gd name="T22" fmla="*/ 49 w 432"/>
              <a:gd name="T23" fmla="*/ 119 h 232"/>
              <a:gd name="T24" fmla="*/ 80 w 432"/>
              <a:gd name="T25" fmla="*/ 90 h 232"/>
              <a:gd name="T26" fmla="*/ 359 w 432"/>
              <a:gd name="T27" fmla="*/ 171 h 232"/>
              <a:gd name="T28" fmla="*/ 365 w 432"/>
              <a:gd name="T29" fmla="*/ 132 h 232"/>
              <a:gd name="T30" fmla="*/ 377 w 432"/>
              <a:gd name="T31" fmla="*/ 145 h 232"/>
              <a:gd name="T32" fmla="*/ 347 w 432"/>
              <a:gd name="T33" fmla="*/ 129 h 232"/>
              <a:gd name="T34" fmla="*/ 325 w 432"/>
              <a:gd name="T35" fmla="*/ 78 h 232"/>
              <a:gd name="T36" fmla="*/ 263 w 432"/>
              <a:gd name="T37" fmla="*/ 89 h 232"/>
              <a:gd name="T38" fmla="*/ 273 w 432"/>
              <a:gd name="T39" fmla="*/ 53 h 232"/>
              <a:gd name="T40" fmla="*/ 248 w 432"/>
              <a:gd name="T41" fmla="*/ 65 h 232"/>
              <a:gd name="T42" fmla="*/ 262 w 432"/>
              <a:gd name="T43" fmla="*/ 67 h 232"/>
              <a:gd name="T44" fmla="*/ 234 w 432"/>
              <a:gd name="T45" fmla="*/ 80 h 232"/>
              <a:gd name="T46" fmla="*/ 263 w 432"/>
              <a:gd name="T47" fmla="*/ 25 h 232"/>
              <a:gd name="T48" fmla="*/ 321 w 432"/>
              <a:gd name="T49" fmla="*/ 23 h 232"/>
              <a:gd name="T50" fmla="*/ 392 w 432"/>
              <a:gd name="T51" fmla="*/ 75 h 232"/>
              <a:gd name="T52" fmla="*/ 350 w 432"/>
              <a:gd name="T53" fmla="*/ 71 h 232"/>
              <a:gd name="T54" fmla="*/ 363 w 432"/>
              <a:gd name="T55" fmla="*/ 63 h 232"/>
              <a:gd name="T56" fmla="*/ 344 w 432"/>
              <a:gd name="T57" fmla="*/ 59 h 232"/>
              <a:gd name="T58" fmla="*/ 390 w 432"/>
              <a:gd name="T59" fmla="*/ 91 h 232"/>
              <a:gd name="T60" fmla="*/ 430 w 432"/>
              <a:gd name="T61" fmla="*/ 106 h 232"/>
              <a:gd name="T62" fmla="*/ 160 w 432"/>
              <a:gd name="T63" fmla="*/ 86 h 232"/>
              <a:gd name="T64" fmla="*/ 212 w 432"/>
              <a:gd name="T65" fmla="*/ 70 h 232"/>
              <a:gd name="T66" fmla="*/ 226 w 432"/>
              <a:gd name="T67" fmla="*/ 101 h 232"/>
              <a:gd name="T68" fmla="*/ 212 w 432"/>
              <a:gd name="T69" fmla="*/ 157 h 232"/>
              <a:gd name="T70" fmla="*/ 245 w 432"/>
              <a:gd name="T71" fmla="*/ 174 h 232"/>
              <a:gd name="T72" fmla="*/ 127 w 432"/>
              <a:gd name="T73" fmla="*/ 205 h 232"/>
              <a:gd name="T74" fmla="*/ 166 w 432"/>
              <a:gd name="T75" fmla="*/ 209 h 232"/>
              <a:gd name="T76" fmla="*/ 199 w 432"/>
              <a:gd name="T77" fmla="*/ 159 h 232"/>
              <a:gd name="T78" fmla="*/ 155 w 432"/>
              <a:gd name="T79" fmla="*/ 159 h 232"/>
              <a:gd name="T80" fmla="*/ 177 w 432"/>
              <a:gd name="T81" fmla="*/ 157 h 232"/>
              <a:gd name="T82" fmla="*/ 125 w 432"/>
              <a:gd name="T83" fmla="*/ 159 h 232"/>
              <a:gd name="T84" fmla="*/ 131 w 432"/>
              <a:gd name="T85" fmla="*/ 110 h 232"/>
              <a:gd name="T86" fmla="*/ 267 w 432"/>
              <a:gd name="T87" fmla="*/ 94 h 232"/>
              <a:gd name="T88" fmla="*/ 295 w 432"/>
              <a:gd name="T89" fmla="*/ 88 h 232"/>
              <a:gd name="T90" fmla="*/ 344 w 432"/>
              <a:gd name="T91" fmla="*/ 116 h 232"/>
              <a:gd name="T92" fmla="*/ 325 w 432"/>
              <a:gd name="T93" fmla="*/ 144 h 232"/>
              <a:gd name="T94" fmla="*/ 319 w 432"/>
              <a:gd name="T95" fmla="*/ 144 h 232"/>
              <a:gd name="T96" fmla="*/ 311 w 432"/>
              <a:gd name="T97" fmla="*/ 131 h 232"/>
              <a:gd name="T98" fmla="*/ 322 w 432"/>
              <a:gd name="T99" fmla="*/ 120 h 232"/>
              <a:gd name="T100" fmla="*/ 301 w 432"/>
              <a:gd name="T101" fmla="*/ 130 h 232"/>
              <a:gd name="T102" fmla="*/ 192 w 432"/>
              <a:gd name="T103" fmla="*/ 228 h 232"/>
              <a:gd name="T104" fmla="*/ 101 w 432"/>
              <a:gd name="T105" fmla="*/ 205 h 232"/>
              <a:gd name="T106" fmla="*/ 57 w 432"/>
              <a:gd name="T107" fmla="*/ 170 h 232"/>
              <a:gd name="T108" fmla="*/ 198 w 432"/>
              <a:gd name="T109" fmla="*/ 215 h 232"/>
              <a:gd name="T110" fmla="*/ 252 w 432"/>
              <a:gd name="T111" fmla="*/ 171 h 232"/>
              <a:gd name="T112" fmla="*/ 250 w 432"/>
              <a:gd name="T113" fmla="*/ 147 h 232"/>
              <a:gd name="T114" fmla="*/ 233 w 432"/>
              <a:gd name="T115" fmla="*/ 159 h 232"/>
              <a:gd name="T116" fmla="*/ 231 w 432"/>
              <a:gd name="T117" fmla="*/ 107 h 232"/>
              <a:gd name="T118" fmla="*/ 267 w 432"/>
              <a:gd name="T119" fmla="*/ 94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32" h="232">
                <a:moveTo>
                  <a:pt x="80" y="90"/>
                </a:moveTo>
                <a:cubicBezTo>
                  <a:pt x="80" y="86"/>
                  <a:pt x="81" y="83"/>
                  <a:pt x="84" y="81"/>
                </a:cubicBezTo>
                <a:cubicBezTo>
                  <a:pt x="89" y="75"/>
                  <a:pt x="95" y="71"/>
                  <a:pt x="103" y="70"/>
                </a:cubicBezTo>
                <a:cubicBezTo>
                  <a:pt x="109" y="69"/>
                  <a:pt x="114" y="69"/>
                  <a:pt x="119" y="70"/>
                </a:cubicBezTo>
                <a:cubicBezTo>
                  <a:pt x="126" y="73"/>
                  <a:pt x="132" y="77"/>
                  <a:pt x="136" y="83"/>
                </a:cubicBezTo>
                <a:cubicBezTo>
                  <a:pt x="132" y="87"/>
                  <a:pt x="129" y="92"/>
                  <a:pt x="127" y="97"/>
                </a:cubicBezTo>
                <a:cubicBezTo>
                  <a:pt x="124" y="102"/>
                  <a:pt x="123" y="107"/>
                  <a:pt x="124" y="113"/>
                </a:cubicBezTo>
                <a:cubicBezTo>
                  <a:pt x="125" y="118"/>
                  <a:pt x="127" y="124"/>
                  <a:pt x="129" y="130"/>
                </a:cubicBezTo>
                <a:cubicBezTo>
                  <a:pt x="127" y="131"/>
                  <a:pt x="125" y="133"/>
                  <a:pt x="123" y="135"/>
                </a:cubicBezTo>
                <a:cubicBezTo>
                  <a:pt x="121" y="137"/>
                  <a:pt x="120" y="139"/>
                  <a:pt x="119" y="141"/>
                </a:cubicBezTo>
                <a:cubicBezTo>
                  <a:pt x="117" y="144"/>
                  <a:pt x="117" y="147"/>
                  <a:pt x="117" y="151"/>
                </a:cubicBezTo>
                <a:cubicBezTo>
                  <a:pt x="117" y="154"/>
                  <a:pt x="117" y="158"/>
                  <a:pt x="118" y="162"/>
                </a:cubicBezTo>
                <a:cubicBezTo>
                  <a:pt x="120" y="168"/>
                  <a:pt x="123" y="174"/>
                  <a:pt x="128" y="180"/>
                </a:cubicBezTo>
                <a:cubicBezTo>
                  <a:pt x="130" y="184"/>
                  <a:pt x="134" y="187"/>
                  <a:pt x="138" y="190"/>
                </a:cubicBezTo>
                <a:cubicBezTo>
                  <a:pt x="146" y="195"/>
                  <a:pt x="154" y="196"/>
                  <a:pt x="162" y="195"/>
                </a:cubicBezTo>
                <a:cubicBezTo>
                  <a:pt x="170" y="194"/>
                  <a:pt x="176" y="191"/>
                  <a:pt x="178" y="188"/>
                </a:cubicBezTo>
                <a:cubicBezTo>
                  <a:pt x="181" y="184"/>
                  <a:pt x="183" y="180"/>
                  <a:pt x="185" y="175"/>
                </a:cubicBezTo>
                <a:cubicBezTo>
                  <a:pt x="186" y="170"/>
                  <a:pt x="187" y="166"/>
                  <a:pt x="187" y="163"/>
                </a:cubicBezTo>
                <a:cubicBezTo>
                  <a:pt x="187" y="163"/>
                  <a:pt x="187" y="162"/>
                  <a:pt x="187" y="162"/>
                </a:cubicBezTo>
                <a:cubicBezTo>
                  <a:pt x="188" y="158"/>
                  <a:pt x="190" y="158"/>
                  <a:pt x="193" y="162"/>
                </a:cubicBezTo>
                <a:cubicBezTo>
                  <a:pt x="194" y="163"/>
                  <a:pt x="196" y="165"/>
                  <a:pt x="197" y="168"/>
                </a:cubicBezTo>
                <a:cubicBezTo>
                  <a:pt x="199" y="173"/>
                  <a:pt x="198" y="178"/>
                  <a:pt x="196" y="184"/>
                </a:cubicBezTo>
                <a:cubicBezTo>
                  <a:pt x="193" y="189"/>
                  <a:pt x="190" y="193"/>
                  <a:pt x="187" y="196"/>
                </a:cubicBezTo>
                <a:cubicBezTo>
                  <a:pt x="184" y="198"/>
                  <a:pt x="180" y="200"/>
                  <a:pt x="176" y="202"/>
                </a:cubicBezTo>
                <a:cubicBezTo>
                  <a:pt x="172" y="203"/>
                  <a:pt x="167" y="204"/>
                  <a:pt x="161" y="205"/>
                </a:cubicBezTo>
                <a:cubicBezTo>
                  <a:pt x="157" y="205"/>
                  <a:pt x="152" y="205"/>
                  <a:pt x="148" y="204"/>
                </a:cubicBezTo>
                <a:cubicBezTo>
                  <a:pt x="142" y="201"/>
                  <a:pt x="136" y="198"/>
                  <a:pt x="130" y="195"/>
                </a:cubicBezTo>
                <a:cubicBezTo>
                  <a:pt x="119" y="188"/>
                  <a:pt x="109" y="181"/>
                  <a:pt x="99" y="174"/>
                </a:cubicBezTo>
                <a:cubicBezTo>
                  <a:pt x="98" y="173"/>
                  <a:pt x="97" y="173"/>
                  <a:pt x="97" y="172"/>
                </a:cubicBezTo>
                <a:cubicBezTo>
                  <a:pt x="89" y="167"/>
                  <a:pt x="80" y="164"/>
                  <a:pt x="71" y="161"/>
                </a:cubicBezTo>
                <a:cubicBezTo>
                  <a:pt x="65" y="159"/>
                  <a:pt x="58" y="158"/>
                  <a:pt x="51" y="158"/>
                </a:cubicBezTo>
                <a:cubicBezTo>
                  <a:pt x="47" y="158"/>
                  <a:pt x="35" y="159"/>
                  <a:pt x="32" y="160"/>
                </a:cubicBezTo>
                <a:cubicBezTo>
                  <a:pt x="18" y="163"/>
                  <a:pt x="12" y="169"/>
                  <a:pt x="0" y="176"/>
                </a:cubicBezTo>
                <a:cubicBezTo>
                  <a:pt x="5" y="167"/>
                  <a:pt x="12" y="161"/>
                  <a:pt x="21" y="156"/>
                </a:cubicBezTo>
                <a:cubicBezTo>
                  <a:pt x="31" y="150"/>
                  <a:pt x="41" y="148"/>
                  <a:pt x="52" y="149"/>
                </a:cubicBezTo>
                <a:cubicBezTo>
                  <a:pt x="57" y="150"/>
                  <a:pt x="63" y="151"/>
                  <a:pt x="69" y="152"/>
                </a:cubicBezTo>
                <a:cubicBezTo>
                  <a:pt x="73" y="153"/>
                  <a:pt x="77" y="153"/>
                  <a:pt x="82" y="152"/>
                </a:cubicBezTo>
                <a:cubicBezTo>
                  <a:pt x="87" y="150"/>
                  <a:pt x="92" y="147"/>
                  <a:pt x="95" y="143"/>
                </a:cubicBezTo>
                <a:cubicBezTo>
                  <a:pt x="97" y="140"/>
                  <a:pt x="98" y="137"/>
                  <a:pt x="98" y="133"/>
                </a:cubicBezTo>
                <a:cubicBezTo>
                  <a:pt x="97" y="131"/>
                  <a:pt x="97" y="130"/>
                  <a:pt x="96" y="129"/>
                </a:cubicBezTo>
                <a:cubicBezTo>
                  <a:pt x="93" y="125"/>
                  <a:pt x="90" y="122"/>
                  <a:pt x="85" y="121"/>
                </a:cubicBezTo>
                <a:cubicBezTo>
                  <a:pt x="86" y="123"/>
                  <a:pt x="87" y="126"/>
                  <a:pt x="88" y="129"/>
                </a:cubicBezTo>
                <a:cubicBezTo>
                  <a:pt x="89" y="131"/>
                  <a:pt x="89" y="133"/>
                  <a:pt x="88" y="134"/>
                </a:cubicBezTo>
                <a:cubicBezTo>
                  <a:pt x="88" y="138"/>
                  <a:pt x="85" y="141"/>
                  <a:pt x="82" y="143"/>
                </a:cubicBezTo>
                <a:cubicBezTo>
                  <a:pt x="77" y="145"/>
                  <a:pt x="72" y="146"/>
                  <a:pt x="66" y="146"/>
                </a:cubicBezTo>
                <a:cubicBezTo>
                  <a:pt x="61" y="145"/>
                  <a:pt x="57" y="142"/>
                  <a:pt x="54" y="138"/>
                </a:cubicBezTo>
                <a:cubicBezTo>
                  <a:pt x="52" y="135"/>
                  <a:pt x="51" y="132"/>
                  <a:pt x="50" y="128"/>
                </a:cubicBezTo>
                <a:cubicBezTo>
                  <a:pt x="49" y="125"/>
                  <a:pt x="49" y="122"/>
                  <a:pt x="49" y="119"/>
                </a:cubicBezTo>
                <a:cubicBezTo>
                  <a:pt x="50" y="114"/>
                  <a:pt x="51" y="110"/>
                  <a:pt x="53" y="106"/>
                </a:cubicBezTo>
                <a:cubicBezTo>
                  <a:pt x="54" y="103"/>
                  <a:pt x="56" y="100"/>
                  <a:pt x="59" y="98"/>
                </a:cubicBezTo>
                <a:cubicBezTo>
                  <a:pt x="65" y="93"/>
                  <a:pt x="72" y="91"/>
                  <a:pt x="80" y="93"/>
                </a:cubicBezTo>
                <a:cubicBezTo>
                  <a:pt x="80" y="92"/>
                  <a:pt x="80" y="91"/>
                  <a:pt x="80" y="90"/>
                </a:cubicBezTo>
                <a:close/>
                <a:moveTo>
                  <a:pt x="428" y="141"/>
                </a:moveTo>
                <a:cubicBezTo>
                  <a:pt x="428" y="145"/>
                  <a:pt x="427" y="149"/>
                  <a:pt x="425" y="152"/>
                </a:cubicBezTo>
                <a:cubicBezTo>
                  <a:pt x="420" y="165"/>
                  <a:pt x="410" y="174"/>
                  <a:pt x="396" y="177"/>
                </a:cubicBezTo>
                <a:cubicBezTo>
                  <a:pt x="382" y="181"/>
                  <a:pt x="370" y="179"/>
                  <a:pt x="359" y="171"/>
                </a:cubicBezTo>
                <a:cubicBezTo>
                  <a:pt x="355" y="168"/>
                  <a:pt x="352" y="164"/>
                  <a:pt x="351" y="160"/>
                </a:cubicBezTo>
                <a:cubicBezTo>
                  <a:pt x="347" y="152"/>
                  <a:pt x="347" y="145"/>
                  <a:pt x="351" y="137"/>
                </a:cubicBezTo>
                <a:cubicBezTo>
                  <a:pt x="353" y="132"/>
                  <a:pt x="357" y="129"/>
                  <a:pt x="362" y="129"/>
                </a:cubicBezTo>
                <a:cubicBezTo>
                  <a:pt x="363" y="130"/>
                  <a:pt x="364" y="131"/>
                  <a:pt x="365" y="132"/>
                </a:cubicBezTo>
                <a:cubicBezTo>
                  <a:pt x="366" y="133"/>
                  <a:pt x="367" y="134"/>
                  <a:pt x="367" y="135"/>
                </a:cubicBezTo>
                <a:cubicBezTo>
                  <a:pt x="367" y="138"/>
                  <a:pt x="367" y="140"/>
                  <a:pt x="367" y="143"/>
                </a:cubicBezTo>
                <a:cubicBezTo>
                  <a:pt x="368" y="145"/>
                  <a:pt x="370" y="147"/>
                  <a:pt x="373" y="147"/>
                </a:cubicBezTo>
                <a:cubicBezTo>
                  <a:pt x="377" y="145"/>
                  <a:pt x="377" y="145"/>
                  <a:pt x="377" y="145"/>
                </a:cubicBezTo>
                <a:cubicBezTo>
                  <a:pt x="379" y="141"/>
                  <a:pt x="379" y="136"/>
                  <a:pt x="379" y="132"/>
                </a:cubicBezTo>
                <a:cubicBezTo>
                  <a:pt x="378" y="127"/>
                  <a:pt x="375" y="124"/>
                  <a:pt x="370" y="122"/>
                </a:cubicBezTo>
                <a:cubicBezTo>
                  <a:pt x="367" y="120"/>
                  <a:pt x="364" y="120"/>
                  <a:pt x="361" y="121"/>
                </a:cubicBezTo>
                <a:cubicBezTo>
                  <a:pt x="355" y="123"/>
                  <a:pt x="351" y="125"/>
                  <a:pt x="347" y="129"/>
                </a:cubicBezTo>
                <a:cubicBezTo>
                  <a:pt x="350" y="121"/>
                  <a:pt x="351" y="113"/>
                  <a:pt x="350" y="105"/>
                </a:cubicBezTo>
                <a:cubicBezTo>
                  <a:pt x="349" y="101"/>
                  <a:pt x="348" y="98"/>
                  <a:pt x="346" y="94"/>
                </a:cubicBezTo>
                <a:cubicBezTo>
                  <a:pt x="344" y="91"/>
                  <a:pt x="342" y="88"/>
                  <a:pt x="338" y="85"/>
                </a:cubicBezTo>
                <a:cubicBezTo>
                  <a:pt x="334" y="82"/>
                  <a:pt x="330" y="80"/>
                  <a:pt x="325" y="78"/>
                </a:cubicBezTo>
                <a:cubicBezTo>
                  <a:pt x="313" y="74"/>
                  <a:pt x="303" y="75"/>
                  <a:pt x="292" y="81"/>
                </a:cubicBezTo>
                <a:cubicBezTo>
                  <a:pt x="289" y="82"/>
                  <a:pt x="287" y="83"/>
                  <a:pt x="285" y="85"/>
                </a:cubicBezTo>
                <a:cubicBezTo>
                  <a:pt x="282" y="88"/>
                  <a:pt x="277" y="90"/>
                  <a:pt x="272" y="90"/>
                </a:cubicBezTo>
                <a:cubicBezTo>
                  <a:pt x="269" y="90"/>
                  <a:pt x="266" y="90"/>
                  <a:pt x="263" y="89"/>
                </a:cubicBezTo>
                <a:cubicBezTo>
                  <a:pt x="260" y="88"/>
                  <a:pt x="260" y="88"/>
                  <a:pt x="260" y="87"/>
                </a:cubicBezTo>
                <a:cubicBezTo>
                  <a:pt x="266" y="85"/>
                  <a:pt x="270" y="82"/>
                  <a:pt x="273" y="77"/>
                </a:cubicBezTo>
                <a:cubicBezTo>
                  <a:pt x="275" y="74"/>
                  <a:pt x="275" y="72"/>
                  <a:pt x="276" y="69"/>
                </a:cubicBezTo>
                <a:cubicBezTo>
                  <a:pt x="277" y="63"/>
                  <a:pt x="277" y="58"/>
                  <a:pt x="273" y="53"/>
                </a:cubicBezTo>
                <a:cubicBezTo>
                  <a:pt x="271" y="50"/>
                  <a:pt x="269" y="48"/>
                  <a:pt x="265" y="47"/>
                </a:cubicBezTo>
                <a:cubicBezTo>
                  <a:pt x="263" y="46"/>
                  <a:pt x="260" y="46"/>
                  <a:pt x="257" y="47"/>
                </a:cubicBezTo>
                <a:cubicBezTo>
                  <a:pt x="249" y="48"/>
                  <a:pt x="245" y="52"/>
                  <a:pt x="245" y="60"/>
                </a:cubicBezTo>
                <a:cubicBezTo>
                  <a:pt x="245" y="63"/>
                  <a:pt x="246" y="64"/>
                  <a:pt x="248" y="65"/>
                </a:cubicBezTo>
                <a:cubicBezTo>
                  <a:pt x="251" y="66"/>
                  <a:pt x="253" y="65"/>
                  <a:pt x="255" y="63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8" y="59"/>
                  <a:pt x="258" y="59"/>
                  <a:pt x="258" y="59"/>
                </a:cubicBezTo>
                <a:cubicBezTo>
                  <a:pt x="261" y="61"/>
                  <a:pt x="262" y="63"/>
                  <a:pt x="262" y="67"/>
                </a:cubicBezTo>
                <a:cubicBezTo>
                  <a:pt x="262" y="69"/>
                  <a:pt x="261" y="71"/>
                  <a:pt x="260" y="74"/>
                </a:cubicBezTo>
                <a:cubicBezTo>
                  <a:pt x="260" y="75"/>
                  <a:pt x="259" y="77"/>
                  <a:pt x="257" y="78"/>
                </a:cubicBezTo>
                <a:cubicBezTo>
                  <a:pt x="256" y="79"/>
                  <a:pt x="255" y="80"/>
                  <a:pt x="253" y="81"/>
                </a:cubicBezTo>
                <a:cubicBezTo>
                  <a:pt x="247" y="84"/>
                  <a:pt x="240" y="83"/>
                  <a:pt x="234" y="80"/>
                </a:cubicBezTo>
                <a:cubicBezTo>
                  <a:pt x="227" y="75"/>
                  <a:pt x="222" y="69"/>
                  <a:pt x="221" y="61"/>
                </a:cubicBezTo>
                <a:cubicBezTo>
                  <a:pt x="219" y="49"/>
                  <a:pt x="222" y="39"/>
                  <a:pt x="231" y="30"/>
                </a:cubicBezTo>
                <a:cubicBezTo>
                  <a:pt x="234" y="27"/>
                  <a:pt x="238" y="25"/>
                  <a:pt x="242" y="24"/>
                </a:cubicBezTo>
                <a:cubicBezTo>
                  <a:pt x="250" y="22"/>
                  <a:pt x="257" y="22"/>
                  <a:pt x="263" y="25"/>
                </a:cubicBezTo>
                <a:cubicBezTo>
                  <a:pt x="264" y="23"/>
                  <a:pt x="264" y="22"/>
                  <a:pt x="265" y="21"/>
                </a:cubicBezTo>
                <a:cubicBezTo>
                  <a:pt x="269" y="10"/>
                  <a:pt x="277" y="4"/>
                  <a:pt x="288" y="2"/>
                </a:cubicBezTo>
                <a:cubicBezTo>
                  <a:pt x="295" y="0"/>
                  <a:pt x="302" y="2"/>
                  <a:pt x="308" y="7"/>
                </a:cubicBezTo>
                <a:cubicBezTo>
                  <a:pt x="314" y="11"/>
                  <a:pt x="318" y="17"/>
                  <a:pt x="321" y="23"/>
                </a:cubicBezTo>
                <a:cubicBezTo>
                  <a:pt x="328" y="20"/>
                  <a:pt x="335" y="18"/>
                  <a:pt x="343" y="18"/>
                </a:cubicBezTo>
                <a:cubicBezTo>
                  <a:pt x="349" y="17"/>
                  <a:pt x="355" y="18"/>
                  <a:pt x="360" y="20"/>
                </a:cubicBezTo>
                <a:cubicBezTo>
                  <a:pt x="375" y="26"/>
                  <a:pt x="386" y="36"/>
                  <a:pt x="392" y="50"/>
                </a:cubicBezTo>
                <a:cubicBezTo>
                  <a:pt x="395" y="59"/>
                  <a:pt x="395" y="67"/>
                  <a:pt x="392" y="75"/>
                </a:cubicBezTo>
                <a:cubicBezTo>
                  <a:pt x="391" y="80"/>
                  <a:pt x="388" y="83"/>
                  <a:pt x="384" y="85"/>
                </a:cubicBezTo>
                <a:cubicBezTo>
                  <a:pt x="379" y="88"/>
                  <a:pt x="373" y="89"/>
                  <a:pt x="368" y="87"/>
                </a:cubicBezTo>
                <a:cubicBezTo>
                  <a:pt x="365" y="86"/>
                  <a:pt x="363" y="85"/>
                  <a:pt x="361" y="84"/>
                </a:cubicBezTo>
                <a:cubicBezTo>
                  <a:pt x="354" y="82"/>
                  <a:pt x="351" y="78"/>
                  <a:pt x="350" y="71"/>
                </a:cubicBezTo>
                <a:cubicBezTo>
                  <a:pt x="349" y="69"/>
                  <a:pt x="349" y="67"/>
                  <a:pt x="350" y="65"/>
                </a:cubicBezTo>
                <a:cubicBezTo>
                  <a:pt x="350" y="64"/>
                  <a:pt x="350" y="63"/>
                  <a:pt x="351" y="62"/>
                </a:cubicBezTo>
                <a:cubicBezTo>
                  <a:pt x="354" y="60"/>
                  <a:pt x="356" y="59"/>
                  <a:pt x="358" y="61"/>
                </a:cubicBezTo>
                <a:cubicBezTo>
                  <a:pt x="360" y="62"/>
                  <a:pt x="362" y="62"/>
                  <a:pt x="363" y="63"/>
                </a:cubicBezTo>
                <a:cubicBezTo>
                  <a:pt x="366" y="65"/>
                  <a:pt x="368" y="64"/>
                  <a:pt x="371" y="63"/>
                </a:cubicBezTo>
                <a:cubicBezTo>
                  <a:pt x="372" y="59"/>
                  <a:pt x="371" y="55"/>
                  <a:pt x="368" y="53"/>
                </a:cubicBezTo>
                <a:cubicBezTo>
                  <a:pt x="365" y="50"/>
                  <a:pt x="361" y="49"/>
                  <a:pt x="356" y="50"/>
                </a:cubicBezTo>
                <a:cubicBezTo>
                  <a:pt x="350" y="51"/>
                  <a:pt x="346" y="54"/>
                  <a:pt x="344" y="59"/>
                </a:cubicBezTo>
                <a:cubicBezTo>
                  <a:pt x="340" y="66"/>
                  <a:pt x="340" y="73"/>
                  <a:pt x="344" y="80"/>
                </a:cubicBezTo>
                <a:cubicBezTo>
                  <a:pt x="347" y="85"/>
                  <a:pt x="351" y="89"/>
                  <a:pt x="356" y="91"/>
                </a:cubicBezTo>
                <a:cubicBezTo>
                  <a:pt x="364" y="95"/>
                  <a:pt x="371" y="96"/>
                  <a:pt x="379" y="95"/>
                </a:cubicBezTo>
                <a:cubicBezTo>
                  <a:pt x="383" y="94"/>
                  <a:pt x="386" y="93"/>
                  <a:pt x="390" y="91"/>
                </a:cubicBezTo>
                <a:cubicBezTo>
                  <a:pt x="395" y="87"/>
                  <a:pt x="398" y="83"/>
                  <a:pt x="400" y="77"/>
                </a:cubicBezTo>
                <a:cubicBezTo>
                  <a:pt x="403" y="77"/>
                  <a:pt x="406" y="77"/>
                  <a:pt x="409" y="77"/>
                </a:cubicBezTo>
                <a:cubicBezTo>
                  <a:pt x="419" y="78"/>
                  <a:pt x="425" y="82"/>
                  <a:pt x="429" y="90"/>
                </a:cubicBezTo>
                <a:cubicBezTo>
                  <a:pt x="432" y="95"/>
                  <a:pt x="432" y="101"/>
                  <a:pt x="430" y="106"/>
                </a:cubicBezTo>
                <a:cubicBezTo>
                  <a:pt x="429" y="111"/>
                  <a:pt x="425" y="114"/>
                  <a:pt x="420" y="116"/>
                </a:cubicBezTo>
                <a:cubicBezTo>
                  <a:pt x="425" y="124"/>
                  <a:pt x="427" y="132"/>
                  <a:pt x="428" y="141"/>
                </a:cubicBezTo>
                <a:close/>
                <a:moveTo>
                  <a:pt x="147" y="85"/>
                </a:moveTo>
                <a:cubicBezTo>
                  <a:pt x="152" y="85"/>
                  <a:pt x="156" y="85"/>
                  <a:pt x="160" y="86"/>
                </a:cubicBezTo>
                <a:cubicBezTo>
                  <a:pt x="162" y="78"/>
                  <a:pt x="166" y="72"/>
                  <a:pt x="173" y="67"/>
                </a:cubicBezTo>
                <a:cubicBezTo>
                  <a:pt x="178" y="63"/>
                  <a:pt x="183" y="61"/>
                  <a:pt x="190" y="61"/>
                </a:cubicBezTo>
                <a:cubicBezTo>
                  <a:pt x="197" y="62"/>
                  <a:pt x="203" y="63"/>
                  <a:pt x="208" y="67"/>
                </a:cubicBezTo>
                <a:cubicBezTo>
                  <a:pt x="209" y="68"/>
                  <a:pt x="211" y="69"/>
                  <a:pt x="212" y="70"/>
                </a:cubicBezTo>
                <a:cubicBezTo>
                  <a:pt x="215" y="73"/>
                  <a:pt x="218" y="76"/>
                  <a:pt x="221" y="80"/>
                </a:cubicBezTo>
                <a:cubicBezTo>
                  <a:pt x="223" y="82"/>
                  <a:pt x="225" y="84"/>
                  <a:pt x="228" y="85"/>
                </a:cubicBezTo>
                <a:cubicBezTo>
                  <a:pt x="234" y="89"/>
                  <a:pt x="241" y="91"/>
                  <a:pt x="248" y="92"/>
                </a:cubicBezTo>
                <a:cubicBezTo>
                  <a:pt x="242" y="97"/>
                  <a:pt x="235" y="100"/>
                  <a:pt x="226" y="101"/>
                </a:cubicBezTo>
                <a:cubicBezTo>
                  <a:pt x="217" y="102"/>
                  <a:pt x="211" y="107"/>
                  <a:pt x="208" y="115"/>
                </a:cubicBezTo>
                <a:cubicBezTo>
                  <a:pt x="207" y="119"/>
                  <a:pt x="206" y="122"/>
                  <a:pt x="206" y="126"/>
                </a:cubicBezTo>
                <a:cubicBezTo>
                  <a:pt x="205" y="130"/>
                  <a:pt x="205" y="134"/>
                  <a:pt x="205" y="139"/>
                </a:cubicBezTo>
                <a:cubicBezTo>
                  <a:pt x="205" y="146"/>
                  <a:pt x="208" y="152"/>
                  <a:pt x="212" y="157"/>
                </a:cubicBezTo>
                <a:cubicBezTo>
                  <a:pt x="216" y="163"/>
                  <a:pt x="222" y="166"/>
                  <a:pt x="228" y="167"/>
                </a:cubicBezTo>
                <a:cubicBezTo>
                  <a:pt x="234" y="169"/>
                  <a:pt x="240" y="168"/>
                  <a:pt x="246" y="165"/>
                </a:cubicBezTo>
                <a:cubicBezTo>
                  <a:pt x="246" y="164"/>
                  <a:pt x="247" y="164"/>
                  <a:pt x="248" y="163"/>
                </a:cubicBezTo>
                <a:cubicBezTo>
                  <a:pt x="249" y="167"/>
                  <a:pt x="247" y="170"/>
                  <a:pt x="245" y="174"/>
                </a:cubicBezTo>
                <a:cubicBezTo>
                  <a:pt x="238" y="183"/>
                  <a:pt x="230" y="191"/>
                  <a:pt x="220" y="197"/>
                </a:cubicBezTo>
                <a:cubicBezTo>
                  <a:pt x="215" y="200"/>
                  <a:pt x="210" y="203"/>
                  <a:pt x="204" y="206"/>
                </a:cubicBezTo>
                <a:cubicBezTo>
                  <a:pt x="189" y="214"/>
                  <a:pt x="174" y="216"/>
                  <a:pt x="157" y="216"/>
                </a:cubicBezTo>
                <a:cubicBezTo>
                  <a:pt x="146" y="214"/>
                  <a:pt x="136" y="211"/>
                  <a:pt x="127" y="205"/>
                </a:cubicBezTo>
                <a:cubicBezTo>
                  <a:pt x="109" y="193"/>
                  <a:pt x="94" y="180"/>
                  <a:pt x="83" y="173"/>
                </a:cubicBezTo>
                <a:cubicBezTo>
                  <a:pt x="91" y="176"/>
                  <a:pt x="100" y="178"/>
                  <a:pt x="120" y="195"/>
                </a:cubicBezTo>
                <a:cubicBezTo>
                  <a:pt x="126" y="200"/>
                  <a:pt x="137" y="205"/>
                  <a:pt x="146" y="208"/>
                </a:cubicBezTo>
                <a:cubicBezTo>
                  <a:pt x="151" y="209"/>
                  <a:pt x="160" y="210"/>
                  <a:pt x="166" y="209"/>
                </a:cubicBezTo>
                <a:cubicBezTo>
                  <a:pt x="173" y="208"/>
                  <a:pt x="177" y="208"/>
                  <a:pt x="184" y="204"/>
                </a:cubicBezTo>
                <a:cubicBezTo>
                  <a:pt x="195" y="199"/>
                  <a:pt x="201" y="190"/>
                  <a:pt x="202" y="178"/>
                </a:cubicBezTo>
                <a:cubicBezTo>
                  <a:pt x="202" y="175"/>
                  <a:pt x="203" y="172"/>
                  <a:pt x="203" y="169"/>
                </a:cubicBezTo>
                <a:cubicBezTo>
                  <a:pt x="203" y="165"/>
                  <a:pt x="202" y="162"/>
                  <a:pt x="199" y="159"/>
                </a:cubicBezTo>
                <a:cubicBezTo>
                  <a:pt x="194" y="153"/>
                  <a:pt x="188" y="148"/>
                  <a:pt x="181" y="144"/>
                </a:cubicBezTo>
                <a:cubicBezTo>
                  <a:pt x="178" y="142"/>
                  <a:pt x="175" y="141"/>
                  <a:pt x="172" y="140"/>
                </a:cubicBezTo>
                <a:cubicBezTo>
                  <a:pt x="167" y="139"/>
                  <a:pt x="159" y="140"/>
                  <a:pt x="156" y="145"/>
                </a:cubicBezTo>
                <a:cubicBezTo>
                  <a:pt x="153" y="150"/>
                  <a:pt x="153" y="156"/>
                  <a:pt x="155" y="159"/>
                </a:cubicBezTo>
                <a:cubicBezTo>
                  <a:pt x="155" y="160"/>
                  <a:pt x="159" y="164"/>
                  <a:pt x="164" y="162"/>
                </a:cubicBezTo>
                <a:cubicBezTo>
                  <a:pt x="166" y="162"/>
                  <a:pt x="169" y="159"/>
                  <a:pt x="168" y="154"/>
                </a:cubicBezTo>
                <a:cubicBezTo>
                  <a:pt x="168" y="153"/>
                  <a:pt x="168" y="152"/>
                  <a:pt x="171" y="152"/>
                </a:cubicBezTo>
                <a:cubicBezTo>
                  <a:pt x="174" y="152"/>
                  <a:pt x="176" y="154"/>
                  <a:pt x="177" y="157"/>
                </a:cubicBezTo>
                <a:cubicBezTo>
                  <a:pt x="181" y="167"/>
                  <a:pt x="179" y="175"/>
                  <a:pt x="171" y="183"/>
                </a:cubicBezTo>
                <a:cubicBezTo>
                  <a:pt x="169" y="184"/>
                  <a:pt x="167" y="185"/>
                  <a:pt x="165" y="186"/>
                </a:cubicBezTo>
                <a:cubicBezTo>
                  <a:pt x="158" y="187"/>
                  <a:pt x="157" y="187"/>
                  <a:pt x="154" y="187"/>
                </a:cubicBezTo>
                <a:cubicBezTo>
                  <a:pt x="140" y="185"/>
                  <a:pt x="128" y="175"/>
                  <a:pt x="125" y="159"/>
                </a:cubicBezTo>
                <a:cubicBezTo>
                  <a:pt x="123" y="152"/>
                  <a:pt x="124" y="147"/>
                  <a:pt x="126" y="141"/>
                </a:cubicBezTo>
                <a:cubicBezTo>
                  <a:pt x="129" y="135"/>
                  <a:pt x="133" y="132"/>
                  <a:pt x="139" y="130"/>
                </a:cubicBezTo>
                <a:cubicBezTo>
                  <a:pt x="136" y="127"/>
                  <a:pt x="133" y="124"/>
                  <a:pt x="132" y="120"/>
                </a:cubicBezTo>
                <a:cubicBezTo>
                  <a:pt x="131" y="117"/>
                  <a:pt x="131" y="113"/>
                  <a:pt x="131" y="110"/>
                </a:cubicBezTo>
                <a:cubicBezTo>
                  <a:pt x="131" y="107"/>
                  <a:pt x="131" y="104"/>
                  <a:pt x="132" y="101"/>
                </a:cubicBezTo>
                <a:cubicBezTo>
                  <a:pt x="132" y="99"/>
                  <a:pt x="133" y="98"/>
                  <a:pt x="133" y="96"/>
                </a:cubicBezTo>
                <a:cubicBezTo>
                  <a:pt x="136" y="90"/>
                  <a:pt x="141" y="87"/>
                  <a:pt x="147" y="85"/>
                </a:cubicBezTo>
                <a:close/>
                <a:moveTo>
                  <a:pt x="267" y="94"/>
                </a:moveTo>
                <a:cubicBezTo>
                  <a:pt x="269" y="94"/>
                  <a:pt x="272" y="94"/>
                  <a:pt x="274" y="95"/>
                </a:cubicBezTo>
                <a:cubicBezTo>
                  <a:pt x="278" y="95"/>
                  <a:pt x="281" y="97"/>
                  <a:pt x="283" y="99"/>
                </a:cubicBezTo>
                <a:cubicBezTo>
                  <a:pt x="284" y="97"/>
                  <a:pt x="286" y="95"/>
                  <a:pt x="287" y="93"/>
                </a:cubicBezTo>
                <a:cubicBezTo>
                  <a:pt x="290" y="91"/>
                  <a:pt x="292" y="89"/>
                  <a:pt x="295" y="88"/>
                </a:cubicBezTo>
                <a:cubicBezTo>
                  <a:pt x="299" y="86"/>
                  <a:pt x="304" y="85"/>
                  <a:pt x="309" y="85"/>
                </a:cubicBezTo>
                <a:cubicBezTo>
                  <a:pt x="318" y="85"/>
                  <a:pt x="326" y="87"/>
                  <a:pt x="334" y="92"/>
                </a:cubicBezTo>
                <a:cubicBezTo>
                  <a:pt x="337" y="94"/>
                  <a:pt x="340" y="97"/>
                  <a:pt x="342" y="100"/>
                </a:cubicBezTo>
                <a:cubicBezTo>
                  <a:pt x="344" y="105"/>
                  <a:pt x="345" y="110"/>
                  <a:pt x="344" y="116"/>
                </a:cubicBezTo>
                <a:cubicBezTo>
                  <a:pt x="344" y="121"/>
                  <a:pt x="342" y="126"/>
                  <a:pt x="341" y="131"/>
                </a:cubicBezTo>
                <a:cubicBezTo>
                  <a:pt x="340" y="134"/>
                  <a:pt x="338" y="136"/>
                  <a:pt x="336" y="138"/>
                </a:cubicBezTo>
                <a:cubicBezTo>
                  <a:pt x="334" y="140"/>
                  <a:pt x="331" y="141"/>
                  <a:pt x="329" y="143"/>
                </a:cubicBezTo>
                <a:cubicBezTo>
                  <a:pt x="328" y="143"/>
                  <a:pt x="327" y="144"/>
                  <a:pt x="325" y="144"/>
                </a:cubicBezTo>
                <a:cubicBezTo>
                  <a:pt x="325" y="144"/>
                  <a:pt x="324" y="144"/>
                  <a:pt x="324" y="144"/>
                </a:cubicBezTo>
                <a:cubicBezTo>
                  <a:pt x="322" y="144"/>
                  <a:pt x="322" y="144"/>
                  <a:pt x="322" y="144"/>
                </a:cubicBezTo>
                <a:cubicBezTo>
                  <a:pt x="322" y="144"/>
                  <a:pt x="322" y="144"/>
                  <a:pt x="322" y="144"/>
                </a:cubicBezTo>
                <a:cubicBezTo>
                  <a:pt x="321" y="144"/>
                  <a:pt x="320" y="144"/>
                  <a:pt x="319" y="144"/>
                </a:cubicBezTo>
                <a:cubicBezTo>
                  <a:pt x="318" y="144"/>
                  <a:pt x="318" y="144"/>
                  <a:pt x="317" y="143"/>
                </a:cubicBezTo>
                <a:cubicBezTo>
                  <a:pt x="316" y="143"/>
                  <a:pt x="315" y="142"/>
                  <a:pt x="314" y="142"/>
                </a:cubicBezTo>
                <a:cubicBezTo>
                  <a:pt x="314" y="141"/>
                  <a:pt x="313" y="140"/>
                  <a:pt x="312" y="138"/>
                </a:cubicBezTo>
                <a:cubicBezTo>
                  <a:pt x="311" y="136"/>
                  <a:pt x="311" y="134"/>
                  <a:pt x="311" y="131"/>
                </a:cubicBezTo>
                <a:cubicBezTo>
                  <a:pt x="311" y="129"/>
                  <a:pt x="312" y="127"/>
                  <a:pt x="314" y="124"/>
                </a:cubicBezTo>
                <a:cubicBezTo>
                  <a:pt x="315" y="123"/>
                  <a:pt x="316" y="123"/>
                  <a:pt x="317" y="122"/>
                </a:cubicBezTo>
                <a:cubicBezTo>
                  <a:pt x="319" y="123"/>
                  <a:pt x="320" y="123"/>
                  <a:pt x="321" y="122"/>
                </a:cubicBezTo>
                <a:cubicBezTo>
                  <a:pt x="322" y="122"/>
                  <a:pt x="322" y="121"/>
                  <a:pt x="322" y="120"/>
                </a:cubicBezTo>
                <a:cubicBezTo>
                  <a:pt x="322" y="117"/>
                  <a:pt x="321" y="116"/>
                  <a:pt x="319" y="116"/>
                </a:cubicBezTo>
                <a:cubicBezTo>
                  <a:pt x="318" y="116"/>
                  <a:pt x="318" y="116"/>
                  <a:pt x="317" y="116"/>
                </a:cubicBezTo>
                <a:cubicBezTo>
                  <a:pt x="315" y="117"/>
                  <a:pt x="314" y="117"/>
                  <a:pt x="312" y="118"/>
                </a:cubicBezTo>
                <a:cubicBezTo>
                  <a:pt x="307" y="121"/>
                  <a:pt x="303" y="125"/>
                  <a:pt x="301" y="130"/>
                </a:cubicBezTo>
                <a:cubicBezTo>
                  <a:pt x="296" y="139"/>
                  <a:pt x="292" y="149"/>
                  <a:pt x="289" y="159"/>
                </a:cubicBezTo>
                <a:cubicBezTo>
                  <a:pt x="287" y="167"/>
                  <a:pt x="282" y="175"/>
                  <a:pt x="276" y="181"/>
                </a:cubicBezTo>
                <a:cubicBezTo>
                  <a:pt x="268" y="191"/>
                  <a:pt x="258" y="199"/>
                  <a:pt x="248" y="205"/>
                </a:cubicBezTo>
                <a:cubicBezTo>
                  <a:pt x="230" y="216"/>
                  <a:pt x="212" y="223"/>
                  <a:pt x="192" y="228"/>
                </a:cubicBezTo>
                <a:cubicBezTo>
                  <a:pt x="187" y="229"/>
                  <a:pt x="183" y="230"/>
                  <a:pt x="178" y="231"/>
                </a:cubicBezTo>
                <a:cubicBezTo>
                  <a:pt x="165" y="232"/>
                  <a:pt x="151" y="231"/>
                  <a:pt x="138" y="227"/>
                </a:cubicBezTo>
                <a:cubicBezTo>
                  <a:pt x="129" y="225"/>
                  <a:pt x="120" y="220"/>
                  <a:pt x="112" y="214"/>
                </a:cubicBezTo>
                <a:cubicBezTo>
                  <a:pt x="108" y="211"/>
                  <a:pt x="104" y="208"/>
                  <a:pt x="101" y="205"/>
                </a:cubicBezTo>
                <a:cubicBezTo>
                  <a:pt x="94" y="199"/>
                  <a:pt x="88" y="194"/>
                  <a:pt x="81" y="189"/>
                </a:cubicBezTo>
                <a:cubicBezTo>
                  <a:pt x="74" y="184"/>
                  <a:pt x="67" y="180"/>
                  <a:pt x="59" y="178"/>
                </a:cubicBezTo>
                <a:cubicBezTo>
                  <a:pt x="48" y="175"/>
                  <a:pt x="37" y="173"/>
                  <a:pt x="25" y="174"/>
                </a:cubicBezTo>
                <a:cubicBezTo>
                  <a:pt x="36" y="171"/>
                  <a:pt x="46" y="169"/>
                  <a:pt x="57" y="170"/>
                </a:cubicBezTo>
                <a:cubicBezTo>
                  <a:pt x="65" y="172"/>
                  <a:pt x="72" y="174"/>
                  <a:pt x="79" y="178"/>
                </a:cubicBezTo>
                <a:cubicBezTo>
                  <a:pt x="88" y="184"/>
                  <a:pt x="96" y="190"/>
                  <a:pt x="103" y="197"/>
                </a:cubicBezTo>
                <a:cubicBezTo>
                  <a:pt x="115" y="209"/>
                  <a:pt x="130" y="218"/>
                  <a:pt x="147" y="221"/>
                </a:cubicBezTo>
                <a:cubicBezTo>
                  <a:pt x="151" y="221"/>
                  <a:pt x="172" y="225"/>
                  <a:pt x="198" y="215"/>
                </a:cubicBezTo>
                <a:cubicBezTo>
                  <a:pt x="202" y="213"/>
                  <a:pt x="207" y="211"/>
                  <a:pt x="211" y="209"/>
                </a:cubicBezTo>
                <a:cubicBezTo>
                  <a:pt x="221" y="205"/>
                  <a:pt x="230" y="199"/>
                  <a:pt x="238" y="191"/>
                </a:cubicBezTo>
                <a:cubicBezTo>
                  <a:pt x="241" y="188"/>
                  <a:pt x="245" y="184"/>
                  <a:pt x="248" y="180"/>
                </a:cubicBezTo>
                <a:cubicBezTo>
                  <a:pt x="250" y="178"/>
                  <a:pt x="251" y="175"/>
                  <a:pt x="252" y="171"/>
                </a:cubicBezTo>
                <a:cubicBezTo>
                  <a:pt x="253" y="169"/>
                  <a:pt x="254" y="166"/>
                  <a:pt x="255" y="163"/>
                </a:cubicBezTo>
                <a:cubicBezTo>
                  <a:pt x="256" y="158"/>
                  <a:pt x="255" y="152"/>
                  <a:pt x="254" y="147"/>
                </a:cubicBezTo>
                <a:cubicBezTo>
                  <a:pt x="253" y="145"/>
                  <a:pt x="252" y="144"/>
                  <a:pt x="250" y="143"/>
                </a:cubicBezTo>
                <a:cubicBezTo>
                  <a:pt x="250" y="144"/>
                  <a:pt x="250" y="145"/>
                  <a:pt x="250" y="147"/>
                </a:cubicBezTo>
                <a:cubicBezTo>
                  <a:pt x="249" y="149"/>
                  <a:pt x="249" y="151"/>
                  <a:pt x="248" y="153"/>
                </a:cubicBezTo>
                <a:cubicBezTo>
                  <a:pt x="247" y="154"/>
                  <a:pt x="246" y="156"/>
                  <a:pt x="245" y="157"/>
                </a:cubicBezTo>
                <a:cubicBezTo>
                  <a:pt x="243" y="158"/>
                  <a:pt x="241" y="159"/>
                  <a:pt x="239" y="159"/>
                </a:cubicBezTo>
                <a:cubicBezTo>
                  <a:pt x="237" y="159"/>
                  <a:pt x="235" y="159"/>
                  <a:pt x="233" y="159"/>
                </a:cubicBezTo>
                <a:cubicBezTo>
                  <a:pt x="226" y="158"/>
                  <a:pt x="221" y="155"/>
                  <a:pt x="218" y="150"/>
                </a:cubicBezTo>
                <a:cubicBezTo>
                  <a:pt x="214" y="142"/>
                  <a:pt x="212" y="134"/>
                  <a:pt x="214" y="126"/>
                </a:cubicBezTo>
                <a:cubicBezTo>
                  <a:pt x="214" y="121"/>
                  <a:pt x="217" y="116"/>
                  <a:pt x="220" y="113"/>
                </a:cubicBezTo>
                <a:cubicBezTo>
                  <a:pt x="224" y="109"/>
                  <a:pt x="228" y="107"/>
                  <a:pt x="231" y="107"/>
                </a:cubicBezTo>
                <a:cubicBezTo>
                  <a:pt x="235" y="107"/>
                  <a:pt x="237" y="107"/>
                  <a:pt x="239" y="108"/>
                </a:cubicBezTo>
                <a:cubicBezTo>
                  <a:pt x="241" y="108"/>
                  <a:pt x="242" y="110"/>
                  <a:pt x="243" y="111"/>
                </a:cubicBezTo>
                <a:cubicBezTo>
                  <a:pt x="246" y="104"/>
                  <a:pt x="251" y="98"/>
                  <a:pt x="259" y="96"/>
                </a:cubicBezTo>
                <a:cubicBezTo>
                  <a:pt x="261" y="95"/>
                  <a:pt x="264" y="94"/>
                  <a:pt x="267" y="94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42"/>
          <p:cNvSpPr>
            <a:spLocks noEditPoints="1"/>
          </p:cNvSpPr>
          <p:nvPr/>
        </p:nvSpPr>
        <p:spPr bwMode="auto">
          <a:xfrm>
            <a:off x="3389794" y="183452"/>
            <a:ext cx="655996" cy="655997"/>
          </a:xfrm>
          <a:custGeom>
            <a:avLst/>
            <a:gdLst>
              <a:gd name="T0" fmla="*/ 55 w 66"/>
              <a:gd name="T1" fmla="*/ 12 h 66"/>
              <a:gd name="T2" fmla="*/ 12 w 66"/>
              <a:gd name="T3" fmla="*/ 12 h 66"/>
              <a:gd name="T4" fmla="*/ 12 w 66"/>
              <a:gd name="T5" fmla="*/ 54 h 66"/>
              <a:gd name="T6" fmla="*/ 55 w 66"/>
              <a:gd name="T7" fmla="*/ 54 h 66"/>
              <a:gd name="T8" fmla="*/ 55 w 66"/>
              <a:gd name="T9" fmla="*/ 12 h 66"/>
              <a:gd name="T10" fmla="*/ 16 w 66"/>
              <a:gd name="T11" fmla="*/ 16 h 66"/>
              <a:gd name="T12" fmla="*/ 49 w 66"/>
              <a:gd name="T13" fmla="*/ 14 h 66"/>
              <a:gd name="T14" fmla="*/ 14 w 66"/>
              <a:gd name="T15" fmla="*/ 49 h 66"/>
              <a:gd name="T16" fmla="*/ 16 w 66"/>
              <a:gd name="T17" fmla="*/ 16 h 66"/>
              <a:gd name="T18" fmla="*/ 51 w 66"/>
              <a:gd name="T19" fmla="*/ 51 h 66"/>
              <a:gd name="T20" fmla="*/ 18 w 66"/>
              <a:gd name="T21" fmla="*/ 52 h 66"/>
              <a:gd name="T22" fmla="*/ 53 w 66"/>
              <a:gd name="T23" fmla="*/ 18 h 66"/>
              <a:gd name="T24" fmla="*/ 51 w 66"/>
              <a:gd name="T25" fmla="*/ 51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6" h="66">
                <a:moveTo>
                  <a:pt x="55" y="12"/>
                </a:moveTo>
                <a:cubicBezTo>
                  <a:pt x="43" y="0"/>
                  <a:pt x="24" y="0"/>
                  <a:pt x="12" y="12"/>
                </a:cubicBezTo>
                <a:cubicBezTo>
                  <a:pt x="0" y="24"/>
                  <a:pt x="0" y="43"/>
                  <a:pt x="12" y="54"/>
                </a:cubicBezTo>
                <a:cubicBezTo>
                  <a:pt x="24" y="66"/>
                  <a:pt x="43" y="66"/>
                  <a:pt x="55" y="54"/>
                </a:cubicBezTo>
                <a:cubicBezTo>
                  <a:pt x="66" y="43"/>
                  <a:pt x="66" y="24"/>
                  <a:pt x="55" y="12"/>
                </a:cubicBezTo>
                <a:close/>
                <a:moveTo>
                  <a:pt x="16" y="16"/>
                </a:moveTo>
                <a:cubicBezTo>
                  <a:pt x="25" y="7"/>
                  <a:pt x="39" y="6"/>
                  <a:pt x="49" y="14"/>
                </a:cubicBezTo>
                <a:cubicBezTo>
                  <a:pt x="14" y="49"/>
                  <a:pt x="14" y="49"/>
                  <a:pt x="14" y="49"/>
                </a:cubicBezTo>
                <a:cubicBezTo>
                  <a:pt x="6" y="39"/>
                  <a:pt x="7" y="25"/>
                  <a:pt x="16" y="16"/>
                </a:cubicBezTo>
                <a:close/>
                <a:moveTo>
                  <a:pt x="51" y="51"/>
                </a:moveTo>
                <a:cubicBezTo>
                  <a:pt x="42" y="60"/>
                  <a:pt x="28" y="60"/>
                  <a:pt x="18" y="52"/>
                </a:cubicBezTo>
                <a:cubicBezTo>
                  <a:pt x="53" y="18"/>
                  <a:pt x="53" y="18"/>
                  <a:pt x="53" y="18"/>
                </a:cubicBezTo>
                <a:cubicBezTo>
                  <a:pt x="60" y="27"/>
                  <a:pt x="60" y="42"/>
                  <a:pt x="51" y="5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6"/>
          <p:cNvSpPr>
            <a:spLocks/>
          </p:cNvSpPr>
          <p:nvPr/>
        </p:nvSpPr>
        <p:spPr bwMode="auto">
          <a:xfrm>
            <a:off x="3264398" y="1805461"/>
            <a:ext cx="738482" cy="697457"/>
          </a:xfrm>
          <a:custGeom>
            <a:avLst/>
            <a:gdLst>
              <a:gd name="T0" fmla="*/ 45 w 90"/>
              <a:gd name="T1" fmla="*/ 0 h 85"/>
              <a:gd name="T2" fmla="*/ 59 w 90"/>
              <a:gd name="T3" fmla="*/ 28 h 85"/>
              <a:gd name="T4" fmla="*/ 90 w 90"/>
              <a:gd name="T5" fmla="*/ 33 h 85"/>
              <a:gd name="T6" fmla="*/ 66 w 90"/>
              <a:gd name="T7" fmla="*/ 54 h 85"/>
              <a:gd name="T8" fmla="*/ 73 w 90"/>
              <a:gd name="T9" fmla="*/ 85 h 85"/>
              <a:gd name="T10" fmla="*/ 45 w 90"/>
              <a:gd name="T11" fmla="*/ 70 h 85"/>
              <a:gd name="T12" fmla="*/ 16 w 90"/>
              <a:gd name="T13" fmla="*/ 85 h 85"/>
              <a:gd name="T14" fmla="*/ 24 w 90"/>
              <a:gd name="T15" fmla="*/ 54 h 85"/>
              <a:gd name="T16" fmla="*/ 0 w 90"/>
              <a:gd name="T17" fmla="*/ 33 h 85"/>
              <a:gd name="T18" fmla="*/ 31 w 90"/>
              <a:gd name="T19" fmla="*/ 28 h 85"/>
              <a:gd name="T20" fmla="*/ 45 w 90"/>
              <a:gd name="T21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0" h="85">
                <a:moveTo>
                  <a:pt x="45" y="0"/>
                </a:moveTo>
                <a:lnTo>
                  <a:pt x="59" y="28"/>
                </a:lnTo>
                <a:lnTo>
                  <a:pt x="90" y="33"/>
                </a:lnTo>
                <a:lnTo>
                  <a:pt x="66" y="54"/>
                </a:lnTo>
                <a:lnTo>
                  <a:pt x="73" y="85"/>
                </a:lnTo>
                <a:lnTo>
                  <a:pt x="45" y="70"/>
                </a:lnTo>
                <a:lnTo>
                  <a:pt x="16" y="85"/>
                </a:lnTo>
                <a:lnTo>
                  <a:pt x="24" y="54"/>
                </a:lnTo>
                <a:lnTo>
                  <a:pt x="0" y="33"/>
                </a:lnTo>
                <a:lnTo>
                  <a:pt x="31" y="28"/>
                </a:lnTo>
                <a:lnTo>
                  <a:pt x="45" y="0"/>
                </a:lnTo>
                <a:close/>
              </a:path>
            </a:pathLst>
          </a:custGeom>
          <a:solidFill>
            <a:srgbClr val="BBBD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6"/>
          <p:cNvSpPr>
            <a:spLocks noEditPoints="1"/>
          </p:cNvSpPr>
          <p:nvPr/>
        </p:nvSpPr>
        <p:spPr bwMode="auto">
          <a:xfrm>
            <a:off x="11631244" y="970311"/>
            <a:ext cx="438142" cy="645577"/>
          </a:xfrm>
          <a:custGeom>
            <a:avLst/>
            <a:gdLst>
              <a:gd name="T0" fmla="*/ 217 w 367"/>
              <a:gd name="T1" fmla="*/ 359 h 540"/>
              <a:gd name="T2" fmla="*/ 217 w 367"/>
              <a:gd name="T3" fmla="*/ 409 h 540"/>
              <a:gd name="T4" fmla="*/ 274 w 367"/>
              <a:gd name="T5" fmla="*/ 409 h 540"/>
              <a:gd name="T6" fmla="*/ 274 w 367"/>
              <a:gd name="T7" fmla="*/ 483 h 540"/>
              <a:gd name="T8" fmla="*/ 219 w 367"/>
              <a:gd name="T9" fmla="*/ 483 h 540"/>
              <a:gd name="T10" fmla="*/ 217 w 367"/>
              <a:gd name="T11" fmla="*/ 540 h 540"/>
              <a:gd name="T12" fmla="*/ 143 w 367"/>
              <a:gd name="T13" fmla="*/ 540 h 540"/>
              <a:gd name="T14" fmla="*/ 143 w 367"/>
              <a:gd name="T15" fmla="*/ 485 h 540"/>
              <a:gd name="T16" fmla="*/ 84 w 367"/>
              <a:gd name="T17" fmla="*/ 483 h 540"/>
              <a:gd name="T18" fmla="*/ 84 w 367"/>
              <a:gd name="T19" fmla="*/ 409 h 540"/>
              <a:gd name="T20" fmla="*/ 141 w 367"/>
              <a:gd name="T21" fmla="*/ 409 h 540"/>
              <a:gd name="T22" fmla="*/ 143 w 367"/>
              <a:gd name="T23" fmla="*/ 363 h 540"/>
              <a:gd name="T24" fmla="*/ 1 w 367"/>
              <a:gd name="T25" fmla="*/ 186 h 540"/>
              <a:gd name="T26" fmla="*/ 163 w 367"/>
              <a:gd name="T27" fmla="*/ 8 h 540"/>
              <a:gd name="T28" fmla="*/ 358 w 367"/>
              <a:gd name="T29" fmla="*/ 166 h 540"/>
              <a:gd name="T30" fmla="*/ 217 w 367"/>
              <a:gd name="T31" fmla="*/ 359 h 540"/>
              <a:gd name="T32" fmla="*/ 81 w 367"/>
              <a:gd name="T33" fmla="*/ 225 h 540"/>
              <a:gd name="T34" fmla="*/ 141 w 367"/>
              <a:gd name="T35" fmla="*/ 285 h 540"/>
              <a:gd name="T36" fmla="*/ 277 w 367"/>
              <a:gd name="T37" fmla="*/ 226 h 540"/>
              <a:gd name="T38" fmla="*/ 174 w 367"/>
              <a:gd name="T39" fmla="*/ 83 h 540"/>
              <a:gd name="T40" fmla="*/ 81 w 367"/>
              <a:gd name="T41" fmla="*/ 225 h 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67" h="540">
                <a:moveTo>
                  <a:pt x="217" y="359"/>
                </a:moveTo>
                <a:cubicBezTo>
                  <a:pt x="217" y="376"/>
                  <a:pt x="217" y="392"/>
                  <a:pt x="217" y="409"/>
                </a:cubicBezTo>
                <a:cubicBezTo>
                  <a:pt x="236" y="409"/>
                  <a:pt x="255" y="409"/>
                  <a:pt x="274" y="409"/>
                </a:cubicBezTo>
                <a:cubicBezTo>
                  <a:pt x="274" y="434"/>
                  <a:pt x="274" y="458"/>
                  <a:pt x="274" y="483"/>
                </a:cubicBezTo>
                <a:cubicBezTo>
                  <a:pt x="256" y="483"/>
                  <a:pt x="237" y="483"/>
                  <a:pt x="219" y="483"/>
                </a:cubicBezTo>
                <a:cubicBezTo>
                  <a:pt x="215" y="498"/>
                  <a:pt x="219" y="522"/>
                  <a:pt x="217" y="540"/>
                </a:cubicBezTo>
                <a:cubicBezTo>
                  <a:pt x="192" y="540"/>
                  <a:pt x="168" y="540"/>
                  <a:pt x="143" y="540"/>
                </a:cubicBezTo>
                <a:cubicBezTo>
                  <a:pt x="143" y="522"/>
                  <a:pt x="143" y="503"/>
                  <a:pt x="143" y="485"/>
                </a:cubicBezTo>
                <a:cubicBezTo>
                  <a:pt x="127" y="481"/>
                  <a:pt x="103" y="484"/>
                  <a:pt x="84" y="483"/>
                </a:cubicBezTo>
                <a:cubicBezTo>
                  <a:pt x="84" y="458"/>
                  <a:pt x="84" y="434"/>
                  <a:pt x="84" y="409"/>
                </a:cubicBezTo>
                <a:cubicBezTo>
                  <a:pt x="103" y="409"/>
                  <a:pt x="122" y="409"/>
                  <a:pt x="141" y="409"/>
                </a:cubicBezTo>
                <a:cubicBezTo>
                  <a:pt x="145" y="397"/>
                  <a:pt x="141" y="378"/>
                  <a:pt x="143" y="363"/>
                </a:cubicBezTo>
                <a:cubicBezTo>
                  <a:pt x="65" y="336"/>
                  <a:pt x="1" y="286"/>
                  <a:pt x="1" y="186"/>
                </a:cubicBezTo>
                <a:cubicBezTo>
                  <a:pt x="0" y="90"/>
                  <a:pt x="73" y="15"/>
                  <a:pt x="163" y="8"/>
                </a:cubicBezTo>
                <a:cubicBezTo>
                  <a:pt x="262" y="0"/>
                  <a:pt x="349" y="68"/>
                  <a:pt x="358" y="166"/>
                </a:cubicBezTo>
                <a:cubicBezTo>
                  <a:pt x="367" y="272"/>
                  <a:pt x="305" y="336"/>
                  <a:pt x="217" y="359"/>
                </a:cubicBezTo>
                <a:close/>
                <a:moveTo>
                  <a:pt x="81" y="225"/>
                </a:moveTo>
                <a:cubicBezTo>
                  <a:pt x="90" y="248"/>
                  <a:pt x="113" y="274"/>
                  <a:pt x="141" y="285"/>
                </a:cubicBezTo>
                <a:cubicBezTo>
                  <a:pt x="205" y="309"/>
                  <a:pt x="262" y="266"/>
                  <a:pt x="277" y="226"/>
                </a:cubicBezTo>
                <a:cubicBezTo>
                  <a:pt x="308" y="151"/>
                  <a:pt x="246" y="78"/>
                  <a:pt x="174" y="83"/>
                </a:cubicBezTo>
                <a:cubicBezTo>
                  <a:pt x="106" y="87"/>
                  <a:pt x="52" y="152"/>
                  <a:pt x="81" y="225"/>
                </a:cubicBezTo>
                <a:close/>
              </a:path>
            </a:pathLst>
          </a:custGeom>
          <a:solidFill>
            <a:srgbClr val="20A2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7"/>
          <p:cNvSpPr>
            <a:spLocks noEditPoints="1"/>
          </p:cNvSpPr>
          <p:nvPr/>
        </p:nvSpPr>
        <p:spPr bwMode="auto">
          <a:xfrm>
            <a:off x="11447809" y="1719900"/>
            <a:ext cx="631795" cy="630124"/>
          </a:xfrm>
          <a:custGeom>
            <a:avLst/>
            <a:gdLst>
              <a:gd name="T0" fmla="*/ 209 w 320"/>
              <a:gd name="T1" fmla="*/ 3 h 319"/>
              <a:gd name="T2" fmla="*/ 317 w 320"/>
              <a:gd name="T3" fmla="*/ 1 h 319"/>
              <a:gd name="T4" fmla="*/ 318 w 320"/>
              <a:gd name="T5" fmla="*/ 107 h 319"/>
              <a:gd name="T6" fmla="*/ 299 w 320"/>
              <a:gd name="T7" fmla="*/ 93 h 319"/>
              <a:gd name="T8" fmla="*/ 282 w 320"/>
              <a:gd name="T9" fmla="*/ 74 h 319"/>
              <a:gd name="T10" fmla="*/ 254 w 320"/>
              <a:gd name="T11" fmla="*/ 102 h 319"/>
              <a:gd name="T12" fmla="*/ 226 w 320"/>
              <a:gd name="T13" fmla="*/ 130 h 319"/>
              <a:gd name="T14" fmla="*/ 245 w 320"/>
              <a:gd name="T15" fmla="*/ 204 h 319"/>
              <a:gd name="T16" fmla="*/ 117 w 320"/>
              <a:gd name="T17" fmla="*/ 315 h 319"/>
              <a:gd name="T18" fmla="*/ 5 w 320"/>
              <a:gd name="T19" fmla="*/ 184 h 319"/>
              <a:gd name="T20" fmla="*/ 125 w 320"/>
              <a:gd name="T21" fmla="*/ 74 h 319"/>
              <a:gd name="T22" fmla="*/ 189 w 320"/>
              <a:gd name="T23" fmla="*/ 94 h 319"/>
              <a:gd name="T24" fmla="*/ 232 w 320"/>
              <a:gd name="T25" fmla="*/ 53 h 319"/>
              <a:gd name="T26" fmla="*/ 246 w 320"/>
              <a:gd name="T27" fmla="*/ 39 h 319"/>
              <a:gd name="T28" fmla="*/ 229 w 320"/>
              <a:gd name="T29" fmla="*/ 22 h 319"/>
              <a:gd name="T30" fmla="*/ 209 w 320"/>
              <a:gd name="T31" fmla="*/ 3 h 319"/>
              <a:gd name="T32" fmla="*/ 62 w 320"/>
              <a:gd name="T33" fmla="*/ 161 h 319"/>
              <a:gd name="T34" fmla="*/ 154 w 320"/>
              <a:gd name="T35" fmla="*/ 260 h 319"/>
              <a:gd name="T36" fmla="*/ 196 w 320"/>
              <a:gd name="T37" fmla="*/ 200 h 319"/>
              <a:gd name="T38" fmla="*/ 115 w 320"/>
              <a:gd name="T39" fmla="*/ 125 h 319"/>
              <a:gd name="T40" fmla="*/ 62 w 320"/>
              <a:gd name="T41" fmla="*/ 161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20" h="319">
                <a:moveTo>
                  <a:pt x="209" y="3"/>
                </a:moveTo>
                <a:cubicBezTo>
                  <a:pt x="243" y="0"/>
                  <a:pt x="282" y="2"/>
                  <a:pt x="317" y="1"/>
                </a:cubicBezTo>
                <a:cubicBezTo>
                  <a:pt x="320" y="35"/>
                  <a:pt x="318" y="72"/>
                  <a:pt x="318" y="107"/>
                </a:cubicBezTo>
                <a:cubicBezTo>
                  <a:pt x="314" y="109"/>
                  <a:pt x="305" y="99"/>
                  <a:pt x="299" y="93"/>
                </a:cubicBezTo>
                <a:cubicBezTo>
                  <a:pt x="298" y="92"/>
                  <a:pt x="285" y="74"/>
                  <a:pt x="282" y="74"/>
                </a:cubicBezTo>
                <a:cubicBezTo>
                  <a:pt x="277" y="74"/>
                  <a:pt x="257" y="98"/>
                  <a:pt x="254" y="102"/>
                </a:cubicBezTo>
                <a:cubicBezTo>
                  <a:pt x="243" y="113"/>
                  <a:pt x="234" y="120"/>
                  <a:pt x="226" y="130"/>
                </a:cubicBezTo>
                <a:cubicBezTo>
                  <a:pt x="239" y="151"/>
                  <a:pt x="247" y="171"/>
                  <a:pt x="245" y="204"/>
                </a:cubicBezTo>
                <a:cubicBezTo>
                  <a:pt x="240" y="266"/>
                  <a:pt x="187" y="319"/>
                  <a:pt x="117" y="315"/>
                </a:cubicBezTo>
                <a:cubicBezTo>
                  <a:pt x="58" y="311"/>
                  <a:pt x="0" y="261"/>
                  <a:pt x="5" y="184"/>
                </a:cubicBezTo>
                <a:cubicBezTo>
                  <a:pt x="10" y="125"/>
                  <a:pt x="57" y="74"/>
                  <a:pt x="125" y="74"/>
                </a:cubicBezTo>
                <a:cubicBezTo>
                  <a:pt x="151" y="74"/>
                  <a:pt x="172" y="82"/>
                  <a:pt x="189" y="94"/>
                </a:cubicBezTo>
                <a:cubicBezTo>
                  <a:pt x="204" y="83"/>
                  <a:pt x="217" y="68"/>
                  <a:pt x="232" y="53"/>
                </a:cubicBezTo>
                <a:cubicBezTo>
                  <a:pt x="234" y="50"/>
                  <a:pt x="246" y="41"/>
                  <a:pt x="246" y="39"/>
                </a:cubicBezTo>
                <a:cubicBezTo>
                  <a:pt x="246" y="36"/>
                  <a:pt x="233" y="25"/>
                  <a:pt x="229" y="22"/>
                </a:cubicBezTo>
                <a:cubicBezTo>
                  <a:pt x="221" y="13"/>
                  <a:pt x="216" y="9"/>
                  <a:pt x="209" y="3"/>
                </a:cubicBezTo>
                <a:close/>
                <a:moveTo>
                  <a:pt x="62" y="161"/>
                </a:moveTo>
                <a:cubicBezTo>
                  <a:pt x="28" y="225"/>
                  <a:pt x="98" y="283"/>
                  <a:pt x="154" y="260"/>
                </a:cubicBezTo>
                <a:cubicBezTo>
                  <a:pt x="174" y="251"/>
                  <a:pt x="194" y="229"/>
                  <a:pt x="196" y="200"/>
                </a:cubicBezTo>
                <a:cubicBezTo>
                  <a:pt x="199" y="151"/>
                  <a:pt x="161" y="119"/>
                  <a:pt x="115" y="125"/>
                </a:cubicBezTo>
                <a:cubicBezTo>
                  <a:pt x="89" y="129"/>
                  <a:pt x="70" y="146"/>
                  <a:pt x="62" y="161"/>
                </a:cubicBezTo>
                <a:close/>
              </a:path>
            </a:pathLst>
          </a:custGeom>
          <a:solidFill>
            <a:srgbClr val="E563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>
            <a:off x="6379506" y="113598"/>
            <a:ext cx="749710" cy="681555"/>
          </a:xfrm>
          <a:custGeom>
            <a:avLst/>
            <a:gdLst>
              <a:gd name="T0" fmla="*/ 56 w 261"/>
              <a:gd name="T1" fmla="*/ 183 h 237"/>
              <a:gd name="T2" fmla="*/ 14 w 261"/>
              <a:gd name="T3" fmla="*/ 137 h 237"/>
              <a:gd name="T4" fmla="*/ 23 w 261"/>
              <a:gd name="T5" fmla="*/ 54 h 237"/>
              <a:gd name="T6" fmla="*/ 112 w 261"/>
              <a:gd name="T7" fmla="*/ 7 h 237"/>
              <a:gd name="T8" fmla="*/ 261 w 261"/>
              <a:gd name="T9" fmla="*/ 104 h 237"/>
              <a:gd name="T10" fmla="*/ 91 w 261"/>
              <a:gd name="T11" fmla="*/ 195 h 237"/>
              <a:gd name="T12" fmla="*/ 25 w 261"/>
              <a:gd name="T13" fmla="*/ 237 h 237"/>
              <a:gd name="T14" fmla="*/ 56 w 261"/>
              <a:gd name="T15" fmla="*/ 183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1" h="237">
                <a:moveTo>
                  <a:pt x="56" y="183"/>
                </a:moveTo>
                <a:cubicBezTo>
                  <a:pt x="41" y="165"/>
                  <a:pt x="23" y="157"/>
                  <a:pt x="14" y="137"/>
                </a:cubicBezTo>
                <a:cubicBezTo>
                  <a:pt x="0" y="105"/>
                  <a:pt x="11" y="71"/>
                  <a:pt x="23" y="54"/>
                </a:cubicBezTo>
                <a:cubicBezTo>
                  <a:pt x="38" y="34"/>
                  <a:pt x="75" y="11"/>
                  <a:pt x="112" y="7"/>
                </a:cubicBezTo>
                <a:cubicBezTo>
                  <a:pt x="180" y="0"/>
                  <a:pt x="261" y="34"/>
                  <a:pt x="261" y="104"/>
                </a:cubicBezTo>
                <a:cubicBezTo>
                  <a:pt x="261" y="178"/>
                  <a:pt x="166" y="214"/>
                  <a:pt x="91" y="195"/>
                </a:cubicBezTo>
                <a:cubicBezTo>
                  <a:pt x="68" y="208"/>
                  <a:pt x="47" y="223"/>
                  <a:pt x="25" y="237"/>
                </a:cubicBezTo>
                <a:cubicBezTo>
                  <a:pt x="30" y="221"/>
                  <a:pt x="46" y="200"/>
                  <a:pt x="56" y="183"/>
                </a:cubicBezTo>
                <a:close/>
              </a:path>
            </a:pathLst>
          </a:custGeom>
          <a:solidFill>
            <a:srgbClr val="DD27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1"/>
          <p:cNvSpPr>
            <a:spLocks/>
          </p:cNvSpPr>
          <p:nvPr/>
        </p:nvSpPr>
        <p:spPr bwMode="auto">
          <a:xfrm>
            <a:off x="7196155" y="86571"/>
            <a:ext cx="845858" cy="701028"/>
          </a:xfrm>
          <a:custGeom>
            <a:avLst/>
            <a:gdLst>
              <a:gd name="T0" fmla="*/ 118 w 294"/>
              <a:gd name="T1" fmla="*/ 189 h 244"/>
              <a:gd name="T2" fmla="*/ 116 w 294"/>
              <a:gd name="T3" fmla="*/ 242 h 244"/>
              <a:gd name="T4" fmla="*/ 90 w 294"/>
              <a:gd name="T5" fmla="*/ 225 h 244"/>
              <a:gd name="T6" fmla="*/ 68 w 294"/>
              <a:gd name="T7" fmla="*/ 189 h 244"/>
              <a:gd name="T8" fmla="*/ 9 w 294"/>
              <a:gd name="T9" fmla="*/ 62 h 244"/>
              <a:gd name="T10" fmla="*/ 150 w 294"/>
              <a:gd name="T11" fmla="*/ 10 h 244"/>
              <a:gd name="T12" fmla="*/ 286 w 294"/>
              <a:gd name="T13" fmla="*/ 43 h 244"/>
              <a:gd name="T14" fmla="*/ 289 w 294"/>
              <a:gd name="T15" fmla="*/ 147 h 244"/>
              <a:gd name="T16" fmla="*/ 118 w 294"/>
              <a:gd name="T17" fmla="*/ 189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4" h="244">
                <a:moveTo>
                  <a:pt x="118" y="189"/>
                </a:moveTo>
                <a:cubicBezTo>
                  <a:pt x="101" y="202"/>
                  <a:pt x="99" y="228"/>
                  <a:pt x="116" y="242"/>
                </a:cubicBezTo>
                <a:cubicBezTo>
                  <a:pt x="111" y="244"/>
                  <a:pt x="94" y="230"/>
                  <a:pt x="90" y="225"/>
                </a:cubicBezTo>
                <a:cubicBezTo>
                  <a:pt x="79" y="211"/>
                  <a:pt x="73" y="205"/>
                  <a:pt x="68" y="189"/>
                </a:cubicBezTo>
                <a:cubicBezTo>
                  <a:pt x="12" y="191"/>
                  <a:pt x="0" y="128"/>
                  <a:pt x="9" y="62"/>
                </a:cubicBezTo>
                <a:cubicBezTo>
                  <a:pt x="16" y="0"/>
                  <a:pt x="79" y="10"/>
                  <a:pt x="150" y="10"/>
                </a:cubicBezTo>
                <a:cubicBezTo>
                  <a:pt x="212" y="10"/>
                  <a:pt x="268" y="2"/>
                  <a:pt x="286" y="43"/>
                </a:cubicBezTo>
                <a:cubicBezTo>
                  <a:pt x="294" y="61"/>
                  <a:pt x="294" y="125"/>
                  <a:pt x="289" y="147"/>
                </a:cubicBezTo>
                <a:cubicBezTo>
                  <a:pt x="273" y="206"/>
                  <a:pt x="191" y="185"/>
                  <a:pt x="118" y="189"/>
                </a:cubicBezTo>
                <a:close/>
              </a:path>
            </a:pathLst>
          </a:custGeom>
          <a:solidFill>
            <a:srgbClr val="EC8F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7"/>
          <p:cNvSpPr>
            <a:spLocks/>
          </p:cNvSpPr>
          <p:nvPr/>
        </p:nvSpPr>
        <p:spPr bwMode="auto">
          <a:xfrm>
            <a:off x="8128677" y="160293"/>
            <a:ext cx="578889" cy="553583"/>
          </a:xfrm>
          <a:custGeom>
            <a:avLst/>
            <a:gdLst>
              <a:gd name="T0" fmla="*/ 94 w 155"/>
              <a:gd name="T1" fmla="*/ 0 h 148"/>
              <a:gd name="T2" fmla="*/ 0 w 155"/>
              <a:gd name="T3" fmla="*/ 102 h 148"/>
              <a:gd name="T4" fmla="*/ 64 w 155"/>
              <a:gd name="T5" fmla="*/ 148 h 148"/>
              <a:gd name="T6" fmla="*/ 119 w 155"/>
              <a:gd name="T7" fmla="*/ 20 h 148"/>
              <a:gd name="T8" fmla="*/ 94 w 155"/>
              <a:gd name="T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" h="148">
                <a:moveTo>
                  <a:pt x="94" y="0"/>
                </a:moveTo>
                <a:cubicBezTo>
                  <a:pt x="119" y="62"/>
                  <a:pt x="62" y="132"/>
                  <a:pt x="0" y="102"/>
                </a:cubicBezTo>
                <a:cubicBezTo>
                  <a:pt x="8" y="127"/>
                  <a:pt x="30" y="148"/>
                  <a:pt x="64" y="148"/>
                </a:cubicBezTo>
                <a:cubicBezTo>
                  <a:pt x="127" y="148"/>
                  <a:pt x="155" y="66"/>
                  <a:pt x="119" y="20"/>
                </a:cubicBezTo>
                <a:cubicBezTo>
                  <a:pt x="112" y="12"/>
                  <a:pt x="102" y="6"/>
                  <a:pt x="94" y="0"/>
                </a:cubicBezTo>
                <a:close/>
              </a:path>
            </a:pathLst>
          </a:custGeom>
          <a:solidFill>
            <a:srgbClr val="D919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8"/>
          <p:cNvSpPr>
            <a:spLocks noEditPoints="1"/>
          </p:cNvSpPr>
          <p:nvPr/>
        </p:nvSpPr>
        <p:spPr bwMode="auto">
          <a:xfrm>
            <a:off x="174428" y="1020424"/>
            <a:ext cx="619532" cy="620544"/>
          </a:xfrm>
          <a:custGeom>
            <a:avLst/>
            <a:gdLst>
              <a:gd name="T0" fmla="*/ 148 w 259"/>
              <a:gd name="T1" fmla="*/ 119 h 259"/>
              <a:gd name="T2" fmla="*/ 147 w 259"/>
              <a:gd name="T3" fmla="*/ 107 h 259"/>
              <a:gd name="T4" fmla="*/ 141 w 259"/>
              <a:gd name="T5" fmla="*/ 48 h 259"/>
              <a:gd name="T6" fmla="*/ 115 w 259"/>
              <a:gd name="T7" fmla="*/ 73 h 259"/>
              <a:gd name="T8" fmla="*/ 113 w 259"/>
              <a:gd name="T9" fmla="*/ 48 h 259"/>
              <a:gd name="T10" fmla="*/ 183 w 259"/>
              <a:gd name="T11" fmla="*/ 75 h 259"/>
              <a:gd name="T12" fmla="*/ 66 w 259"/>
              <a:gd name="T13" fmla="*/ 114 h 259"/>
              <a:gd name="T14" fmla="*/ 68 w 259"/>
              <a:gd name="T15" fmla="*/ 99 h 259"/>
              <a:gd name="T16" fmla="*/ 47 w 259"/>
              <a:gd name="T17" fmla="*/ 136 h 259"/>
              <a:gd name="T18" fmla="*/ 66 w 259"/>
              <a:gd name="T19" fmla="*/ 114 h 259"/>
              <a:gd name="T20" fmla="*/ 78 w 259"/>
              <a:gd name="T21" fmla="*/ 136 h 259"/>
              <a:gd name="T22" fmla="*/ 83 w 259"/>
              <a:gd name="T23" fmla="*/ 113 h 259"/>
              <a:gd name="T24" fmla="*/ 209 w 259"/>
              <a:gd name="T25" fmla="*/ 143 h 259"/>
              <a:gd name="T26" fmla="*/ 207 w 259"/>
              <a:gd name="T27" fmla="*/ 177 h 259"/>
              <a:gd name="T28" fmla="*/ 209 w 259"/>
              <a:gd name="T29" fmla="*/ 143 h 259"/>
              <a:gd name="T30" fmla="*/ 48 w 259"/>
              <a:gd name="T31" fmla="*/ 177 h 259"/>
              <a:gd name="T32" fmla="*/ 48 w 259"/>
              <a:gd name="T33" fmla="*/ 143 h 259"/>
              <a:gd name="T34" fmla="*/ 124 w 259"/>
              <a:gd name="T35" fmla="*/ 155 h 259"/>
              <a:gd name="T36" fmla="*/ 77 w 259"/>
              <a:gd name="T37" fmla="*/ 166 h 259"/>
              <a:gd name="T38" fmla="*/ 147 w 259"/>
              <a:gd name="T39" fmla="*/ 177 h 259"/>
              <a:gd name="T40" fmla="*/ 59 w 259"/>
              <a:gd name="T41" fmla="*/ 155 h 259"/>
              <a:gd name="T42" fmla="*/ 66 w 259"/>
              <a:gd name="T43" fmla="*/ 166 h 259"/>
              <a:gd name="T44" fmla="*/ 141 w 259"/>
              <a:gd name="T45" fmla="*/ 100 h 259"/>
              <a:gd name="T46" fmla="*/ 139 w 259"/>
              <a:gd name="T47" fmla="*/ 57 h 259"/>
              <a:gd name="T48" fmla="*/ 151 w 259"/>
              <a:gd name="T49" fmla="*/ 78 h 259"/>
              <a:gd name="T50" fmla="*/ 126 w 259"/>
              <a:gd name="T51" fmla="*/ 89 h 259"/>
              <a:gd name="T52" fmla="*/ 130 w 259"/>
              <a:gd name="T53" fmla="*/ 100 h 259"/>
              <a:gd name="T54" fmla="*/ 130 w 259"/>
              <a:gd name="T55" fmla="*/ 259 h 259"/>
              <a:gd name="T56" fmla="*/ 130 w 259"/>
              <a:gd name="T57" fmla="*/ 0 h 259"/>
              <a:gd name="T58" fmla="*/ 130 w 259"/>
              <a:gd name="T59" fmla="*/ 259 h 259"/>
              <a:gd name="T60" fmla="*/ 192 w 259"/>
              <a:gd name="T61" fmla="*/ 211 h 259"/>
              <a:gd name="T62" fmla="*/ 130 w 259"/>
              <a:gd name="T63" fmla="*/ 232 h 259"/>
              <a:gd name="T64" fmla="*/ 47 w 259"/>
              <a:gd name="T65" fmla="*/ 68 h 259"/>
              <a:gd name="T66" fmla="*/ 130 w 259"/>
              <a:gd name="T67" fmla="*/ 26 h 259"/>
              <a:gd name="T68" fmla="*/ 211 w 259"/>
              <a:gd name="T69" fmla="*/ 191 h 259"/>
              <a:gd name="T70" fmla="*/ 66 w 259"/>
              <a:gd name="T71" fmla="*/ 48 h 259"/>
              <a:gd name="T72" fmla="*/ 130 w 259"/>
              <a:gd name="T73" fmla="*/ 26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9" h="259">
                <a:moveTo>
                  <a:pt x="149" y="119"/>
                </a:moveTo>
                <a:cubicBezTo>
                  <a:pt x="149" y="119"/>
                  <a:pt x="148" y="119"/>
                  <a:pt x="148" y="119"/>
                </a:cubicBezTo>
                <a:cubicBezTo>
                  <a:pt x="138" y="108"/>
                  <a:pt x="138" y="108"/>
                  <a:pt x="138" y="108"/>
                </a:cubicBezTo>
                <a:cubicBezTo>
                  <a:pt x="141" y="108"/>
                  <a:pt x="144" y="108"/>
                  <a:pt x="147" y="107"/>
                </a:cubicBezTo>
                <a:cubicBezTo>
                  <a:pt x="166" y="104"/>
                  <a:pt x="173" y="89"/>
                  <a:pt x="172" y="76"/>
                </a:cubicBezTo>
                <a:cubicBezTo>
                  <a:pt x="171" y="62"/>
                  <a:pt x="161" y="48"/>
                  <a:pt x="141" y="48"/>
                </a:cubicBezTo>
                <a:cubicBezTo>
                  <a:pt x="133" y="48"/>
                  <a:pt x="126" y="51"/>
                  <a:pt x="121" y="56"/>
                </a:cubicBezTo>
                <a:cubicBezTo>
                  <a:pt x="117" y="60"/>
                  <a:pt x="114" y="67"/>
                  <a:pt x="115" y="73"/>
                </a:cubicBezTo>
                <a:cubicBezTo>
                  <a:pt x="103" y="73"/>
                  <a:pt x="103" y="73"/>
                  <a:pt x="103" y="73"/>
                </a:cubicBezTo>
                <a:cubicBezTo>
                  <a:pt x="103" y="64"/>
                  <a:pt x="106" y="55"/>
                  <a:pt x="113" y="48"/>
                </a:cubicBezTo>
                <a:cubicBezTo>
                  <a:pt x="120" y="41"/>
                  <a:pt x="130" y="37"/>
                  <a:pt x="141" y="37"/>
                </a:cubicBezTo>
                <a:cubicBezTo>
                  <a:pt x="168" y="37"/>
                  <a:pt x="182" y="56"/>
                  <a:pt x="183" y="75"/>
                </a:cubicBezTo>
                <a:cubicBezTo>
                  <a:pt x="185" y="93"/>
                  <a:pt x="174" y="115"/>
                  <a:pt x="149" y="119"/>
                </a:cubicBezTo>
                <a:close/>
                <a:moveTo>
                  <a:pt x="66" y="114"/>
                </a:moveTo>
                <a:cubicBezTo>
                  <a:pt x="69" y="111"/>
                  <a:pt x="73" y="109"/>
                  <a:pt x="77" y="107"/>
                </a:cubicBezTo>
                <a:cubicBezTo>
                  <a:pt x="68" y="99"/>
                  <a:pt x="68" y="99"/>
                  <a:pt x="68" y="99"/>
                </a:cubicBezTo>
                <a:cubicBezTo>
                  <a:pt x="64" y="101"/>
                  <a:pt x="61" y="103"/>
                  <a:pt x="58" y="107"/>
                </a:cubicBezTo>
                <a:cubicBezTo>
                  <a:pt x="51" y="114"/>
                  <a:pt x="47" y="124"/>
                  <a:pt x="47" y="136"/>
                </a:cubicBezTo>
                <a:cubicBezTo>
                  <a:pt x="59" y="136"/>
                  <a:pt x="59" y="136"/>
                  <a:pt x="59" y="136"/>
                </a:cubicBezTo>
                <a:cubicBezTo>
                  <a:pt x="59" y="127"/>
                  <a:pt x="61" y="120"/>
                  <a:pt x="66" y="114"/>
                </a:cubicBezTo>
                <a:close/>
                <a:moveTo>
                  <a:pt x="67" y="136"/>
                </a:moveTo>
                <a:cubicBezTo>
                  <a:pt x="78" y="136"/>
                  <a:pt x="78" y="136"/>
                  <a:pt x="78" y="136"/>
                </a:cubicBezTo>
                <a:cubicBezTo>
                  <a:pt x="78" y="128"/>
                  <a:pt x="83" y="124"/>
                  <a:pt x="92" y="122"/>
                </a:cubicBezTo>
                <a:cubicBezTo>
                  <a:pt x="83" y="113"/>
                  <a:pt x="83" y="113"/>
                  <a:pt x="83" y="113"/>
                </a:cubicBezTo>
                <a:cubicBezTo>
                  <a:pt x="74" y="117"/>
                  <a:pt x="67" y="124"/>
                  <a:pt x="67" y="136"/>
                </a:cubicBezTo>
                <a:close/>
                <a:moveTo>
                  <a:pt x="209" y="143"/>
                </a:moveTo>
                <a:cubicBezTo>
                  <a:pt x="173" y="143"/>
                  <a:pt x="173" y="143"/>
                  <a:pt x="173" y="143"/>
                </a:cubicBezTo>
                <a:cubicBezTo>
                  <a:pt x="207" y="177"/>
                  <a:pt x="207" y="177"/>
                  <a:pt x="207" y="177"/>
                </a:cubicBezTo>
                <a:cubicBezTo>
                  <a:pt x="209" y="177"/>
                  <a:pt x="209" y="177"/>
                  <a:pt x="209" y="177"/>
                </a:cubicBezTo>
                <a:lnTo>
                  <a:pt x="209" y="143"/>
                </a:lnTo>
                <a:close/>
                <a:moveTo>
                  <a:pt x="147" y="177"/>
                </a:moveTo>
                <a:cubicBezTo>
                  <a:pt x="48" y="177"/>
                  <a:pt x="48" y="177"/>
                  <a:pt x="48" y="177"/>
                </a:cubicBezTo>
                <a:cubicBezTo>
                  <a:pt x="48" y="177"/>
                  <a:pt x="48" y="177"/>
                  <a:pt x="48" y="177"/>
                </a:cubicBezTo>
                <a:cubicBezTo>
                  <a:pt x="48" y="143"/>
                  <a:pt x="48" y="143"/>
                  <a:pt x="48" y="143"/>
                </a:cubicBezTo>
                <a:cubicBezTo>
                  <a:pt x="113" y="143"/>
                  <a:pt x="113" y="143"/>
                  <a:pt x="113" y="143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77" y="155"/>
                  <a:pt x="77" y="155"/>
                  <a:pt x="77" y="155"/>
                </a:cubicBezTo>
                <a:cubicBezTo>
                  <a:pt x="77" y="166"/>
                  <a:pt x="77" y="166"/>
                  <a:pt x="77" y="166"/>
                </a:cubicBezTo>
                <a:cubicBezTo>
                  <a:pt x="136" y="166"/>
                  <a:pt x="136" y="166"/>
                  <a:pt x="136" y="166"/>
                </a:cubicBezTo>
                <a:lnTo>
                  <a:pt x="147" y="177"/>
                </a:lnTo>
                <a:close/>
                <a:moveTo>
                  <a:pt x="66" y="155"/>
                </a:moveTo>
                <a:cubicBezTo>
                  <a:pt x="59" y="155"/>
                  <a:pt x="59" y="155"/>
                  <a:pt x="59" y="155"/>
                </a:cubicBezTo>
                <a:cubicBezTo>
                  <a:pt x="59" y="166"/>
                  <a:pt x="59" y="166"/>
                  <a:pt x="59" y="166"/>
                </a:cubicBezTo>
                <a:cubicBezTo>
                  <a:pt x="66" y="166"/>
                  <a:pt x="66" y="166"/>
                  <a:pt x="66" y="166"/>
                </a:cubicBezTo>
                <a:lnTo>
                  <a:pt x="66" y="155"/>
                </a:lnTo>
                <a:close/>
                <a:moveTo>
                  <a:pt x="141" y="100"/>
                </a:moveTo>
                <a:cubicBezTo>
                  <a:pt x="156" y="98"/>
                  <a:pt x="163" y="87"/>
                  <a:pt x="163" y="77"/>
                </a:cubicBezTo>
                <a:cubicBezTo>
                  <a:pt x="162" y="68"/>
                  <a:pt x="155" y="57"/>
                  <a:pt x="139" y="57"/>
                </a:cubicBezTo>
                <a:cubicBezTo>
                  <a:pt x="139" y="69"/>
                  <a:pt x="139" y="69"/>
                  <a:pt x="139" y="69"/>
                </a:cubicBezTo>
                <a:cubicBezTo>
                  <a:pt x="148" y="69"/>
                  <a:pt x="151" y="74"/>
                  <a:pt x="151" y="78"/>
                </a:cubicBezTo>
                <a:cubicBezTo>
                  <a:pt x="152" y="82"/>
                  <a:pt x="148" y="88"/>
                  <a:pt x="140" y="88"/>
                </a:cubicBezTo>
                <a:cubicBezTo>
                  <a:pt x="137" y="89"/>
                  <a:pt x="132" y="89"/>
                  <a:pt x="126" y="89"/>
                </a:cubicBezTo>
                <a:cubicBezTo>
                  <a:pt x="124" y="89"/>
                  <a:pt x="121" y="89"/>
                  <a:pt x="119" y="89"/>
                </a:cubicBezTo>
                <a:cubicBezTo>
                  <a:pt x="130" y="100"/>
                  <a:pt x="130" y="100"/>
                  <a:pt x="130" y="100"/>
                </a:cubicBezTo>
                <a:cubicBezTo>
                  <a:pt x="134" y="100"/>
                  <a:pt x="138" y="100"/>
                  <a:pt x="141" y="100"/>
                </a:cubicBezTo>
                <a:close/>
                <a:moveTo>
                  <a:pt x="130" y="259"/>
                </a:moveTo>
                <a:cubicBezTo>
                  <a:pt x="201" y="259"/>
                  <a:pt x="259" y="201"/>
                  <a:pt x="259" y="129"/>
                </a:cubicBezTo>
                <a:cubicBezTo>
                  <a:pt x="259" y="58"/>
                  <a:pt x="201" y="0"/>
                  <a:pt x="130" y="0"/>
                </a:cubicBezTo>
                <a:cubicBezTo>
                  <a:pt x="58" y="0"/>
                  <a:pt x="0" y="58"/>
                  <a:pt x="0" y="129"/>
                </a:cubicBezTo>
                <a:cubicBezTo>
                  <a:pt x="0" y="201"/>
                  <a:pt x="58" y="259"/>
                  <a:pt x="130" y="259"/>
                </a:cubicBezTo>
                <a:close/>
                <a:moveTo>
                  <a:pt x="48" y="67"/>
                </a:moveTo>
                <a:cubicBezTo>
                  <a:pt x="192" y="211"/>
                  <a:pt x="192" y="211"/>
                  <a:pt x="192" y="211"/>
                </a:cubicBezTo>
                <a:cubicBezTo>
                  <a:pt x="191" y="212"/>
                  <a:pt x="191" y="212"/>
                  <a:pt x="191" y="212"/>
                </a:cubicBezTo>
                <a:cubicBezTo>
                  <a:pt x="173" y="225"/>
                  <a:pt x="152" y="232"/>
                  <a:pt x="130" y="232"/>
                </a:cubicBezTo>
                <a:cubicBezTo>
                  <a:pt x="73" y="232"/>
                  <a:pt x="27" y="186"/>
                  <a:pt x="27" y="129"/>
                </a:cubicBezTo>
                <a:cubicBezTo>
                  <a:pt x="27" y="107"/>
                  <a:pt x="34" y="86"/>
                  <a:pt x="47" y="68"/>
                </a:cubicBezTo>
                <a:lnTo>
                  <a:pt x="48" y="67"/>
                </a:lnTo>
                <a:close/>
                <a:moveTo>
                  <a:pt x="130" y="26"/>
                </a:moveTo>
                <a:cubicBezTo>
                  <a:pt x="186" y="26"/>
                  <a:pt x="233" y="73"/>
                  <a:pt x="233" y="129"/>
                </a:cubicBezTo>
                <a:cubicBezTo>
                  <a:pt x="233" y="152"/>
                  <a:pt x="225" y="173"/>
                  <a:pt x="211" y="191"/>
                </a:cubicBezTo>
                <a:cubicBezTo>
                  <a:pt x="211" y="192"/>
                  <a:pt x="211" y="192"/>
                  <a:pt x="211" y="192"/>
                </a:cubicBezTo>
                <a:cubicBezTo>
                  <a:pt x="66" y="48"/>
                  <a:pt x="66" y="48"/>
                  <a:pt x="66" y="48"/>
                </a:cubicBezTo>
                <a:cubicBezTo>
                  <a:pt x="67" y="47"/>
                  <a:pt x="67" y="47"/>
                  <a:pt x="67" y="47"/>
                </a:cubicBezTo>
                <a:cubicBezTo>
                  <a:pt x="86" y="34"/>
                  <a:pt x="107" y="26"/>
                  <a:pt x="130" y="2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9"/>
          <p:cNvSpPr>
            <a:spLocks noEditPoints="1"/>
          </p:cNvSpPr>
          <p:nvPr/>
        </p:nvSpPr>
        <p:spPr bwMode="auto">
          <a:xfrm>
            <a:off x="8824541" y="59428"/>
            <a:ext cx="776716" cy="639855"/>
          </a:xfrm>
          <a:custGeom>
            <a:avLst/>
            <a:gdLst>
              <a:gd name="T0" fmla="*/ 51 w 281"/>
              <a:gd name="T1" fmla="*/ 6 h 231"/>
              <a:gd name="T2" fmla="*/ 51 w 281"/>
              <a:gd name="T3" fmla="*/ 48 h 231"/>
              <a:gd name="T4" fmla="*/ 51 w 281"/>
              <a:gd name="T5" fmla="*/ 53 h 231"/>
              <a:gd name="T6" fmla="*/ 15 w 281"/>
              <a:gd name="T7" fmla="*/ 68 h 231"/>
              <a:gd name="T8" fmla="*/ 1 w 281"/>
              <a:gd name="T9" fmla="*/ 126 h 231"/>
              <a:gd name="T10" fmla="*/ 21 w 281"/>
              <a:gd name="T11" fmla="*/ 126 h 231"/>
              <a:gd name="T12" fmla="*/ 28 w 281"/>
              <a:gd name="T13" fmla="*/ 84 h 231"/>
              <a:gd name="T14" fmla="*/ 28 w 281"/>
              <a:gd name="T15" fmla="*/ 134 h 231"/>
              <a:gd name="T16" fmla="*/ 38 w 281"/>
              <a:gd name="T17" fmla="*/ 231 h 231"/>
              <a:gd name="T18" fmla="*/ 48 w 281"/>
              <a:gd name="T19" fmla="*/ 144 h 231"/>
              <a:gd name="T20" fmla="*/ 53 w 281"/>
              <a:gd name="T21" fmla="*/ 221 h 231"/>
              <a:gd name="T22" fmla="*/ 74 w 281"/>
              <a:gd name="T23" fmla="*/ 221 h 231"/>
              <a:gd name="T24" fmla="*/ 74 w 281"/>
              <a:gd name="T25" fmla="*/ 134 h 231"/>
              <a:gd name="T26" fmla="*/ 81 w 281"/>
              <a:gd name="T27" fmla="*/ 103 h 231"/>
              <a:gd name="T28" fmla="*/ 91 w 281"/>
              <a:gd name="T29" fmla="*/ 136 h 231"/>
              <a:gd name="T30" fmla="*/ 101 w 281"/>
              <a:gd name="T31" fmla="*/ 102 h 231"/>
              <a:gd name="T32" fmla="*/ 278 w 281"/>
              <a:gd name="T33" fmla="*/ 121 h 231"/>
              <a:gd name="T34" fmla="*/ 215 w 281"/>
              <a:gd name="T35" fmla="*/ 53 h 231"/>
              <a:gd name="T36" fmla="*/ 151 w 281"/>
              <a:gd name="T37" fmla="*/ 121 h 231"/>
              <a:gd name="T38" fmla="*/ 161 w 281"/>
              <a:gd name="T39" fmla="*/ 136 h 231"/>
              <a:gd name="T40" fmla="*/ 174 w 281"/>
              <a:gd name="T41" fmla="*/ 119 h 231"/>
              <a:gd name="T42" fmla="*/ 172 w 281"/>
              <a:gd name="T43" fmla="*/ 145 h 231"/>
              <a:gd name="T44" fmla="*/ 192 w 281"/>
              <a:gd name="T45" fmla="*/ 162 h 231"/>
              <a:gd name="T46" fmla="*/ 202 w 281"/>
              <a:gd name="T47" fmla="*/ 231 h 231"/>
              <a:gd name="T48" fmla="*/ 212 w 281"/>
              <a:gd name="T49" fmla="*/ 162 h 231"/>
              <a:gd name="T50" fmla="*/ 217 w 281"/>
              <a:gd name="T51" fmla="*/ 221 h 231"/>
              <a:gd name="T52" fmla="*/ 238 w 281"/>
              <a:gd name="T53" fmla="*/ 221 h 231"/>
              <a:gd name="T54" fmla="*/ 247 w 281"/>
              <a:gd name="T55" fmla="*/ 162 h 231"/>
              <a:gd name="T56" fmla="*/ 232 w 281"/>
              <a:gd name="T57" fmla="*/ 79 h 231"/>
              <a:gd name="T58" fmla="*/ 260 w 281"/>
              <a:gd name="T59" fmla="*/ 130 h 231"/>
              <a:gd name="T60" fmla="*/ 273 w 281"/>
              <a:gd name="T61" fmla="*/ 135 h 231"/>
              <a:gd name="T62" fmla="*/ 215 w 281"/>
              <a:gd name="T63" fmla="*/ 48 h 231"/>
              <a:gd name="T64" fmla="*/ 215 w 281"/>
              <a:gd name="T65" fmla="*/ 6 h 231"/>
              <a:gd name="T66" fmla="*/ 215 w 281"/>
              <a:gd name="T67" fmla="*/ 48 h 231"/>
              <a:gd name="T68" fmla="*/ 122 w 281"/>
              <a:gd name="T69" fmla="*/ 6 h 231"/>
              <a:gd name="T70" fmla="*/ 127 w 281"/>
              <a:gd name="T71" fmla="*/ 229 h 231"/>
              <a:gd name="T72" fmla="*/ 133 w 281"/>
              <a:gd name="T73" fmla="*/ 6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81" h="231">
                <a:moveTo>
                  <a:pt x="30" y="27"/>
                </a:moveTo>
                <a:cubicBezTo>
                  <a:pt x="30" y="15"/>
                  <a:pt x="39" y="6"/>
                  <a:pt x="51" y="6"/>
                </a:cubicBezTo>
                <a:cubicBezTo>
                  <a:pt x="62" y="6"/>
                  <a:pt x="72" y="15"/>
                  <a:pt x="72" y="27"/>
                </a:cubicBezTo>
                <a:cubicBezTo>
                  <a:pt x="72" y="38"/>
                  <a:pt x="62" y="48"/>
                  <a:pt x="51" y="48"/>
                </a:cubicBezTo>
                <a:cubicBezTo>
                  <a:pt x="39" y="48"/>
                  <a:pt x="30" y="38"/>
                  <a:pt x="30" y="27"/>
                </a:cubicBezTo>
                <a:close/>
                <a:moveTo>
                  <a:pt x="51" y="53"/>
                </a:moveTo>
                <a:cubicBezTo>
                  <a:pt x="51" y="53"/>
                  <a:pt x="50" y="53"/>
                  <a:pt x="50" y="53"/>
                </a:cubicBezTo>
                <a:cubicBezTo>
                  <a:pt x="37" y="53"/>
                  <a:pt x="24" y="58"/>
                  <a:pt x="15" y="68"/>
                </a:cubicBezTo>
                <a:cubicBezTo>
                  <a:pt x="6" y="78"/>
                  <a:pt x="0" y="90"/>
                  <a:pt x="1" y="103"/>
                </a:cubicBezTo>
                <a:cubicBezTo>
                  <a:pt x="1" y="126"/>
                  <a:pt x="1" y="126"/>
                  <a:pt x="1" y="126"/>
                </a:cubicBezTo>
                <a:cubicBezTo>
                  <a:pt x="1" y="131"/>
                  <a:pt x="5" y="136"/>
                  <a:pt x="11" y="136"/>
                </a:cubicBezTo>
                <a:cubicBezTo>
                  <a:pt x="16" y="136"/>
                  <a:pt x="21" y="131"/>
                  <a:pt x="21" y="126"/>
                </a:cubicBezTo>
                <a:cubicBezTo>
                  <a:pt x="21" y="103"/>
                  <a:pt x="21" y="103"/>
                  <a:pt x="21" y="103"/>
                </a:cubicBezTo>
                <a:cubicBezTo>
                  <a:pt x="21" y="96"/>
                  <a:pt x="23" y="89"/>
                  <a:pt x="28" y="84"/>
                </a:cubicBezTo>
                <a:cubicBezTo>
                  <a:pt x="28" y="134"/>
                  <a:pt x="28" y="134"/>
                  <a:pt x="28" y="134"/>
                </a:cubicBezTo>
                <a:cubicBezTo>
                  <a:pt x="28" y="134"/>
                  <a:pt x="28" y="134"/>
                  <a:pt x="28" y="134"/>
                </a:cubicBezTo>
                <a:cubicBezTo>
                  <a:pt x="28" y="221"/>
                  <a:pt x="28" y="221"/>
                  <a:pt x="28" y="221"/>
                </a:cubicBezTo>
                <a:cubicBezTo>
                  <a:pt x="28" y="227"/>
                  <a:pt x="33" y="231"/>
                  <a:pt x="38" y="231"/>
                </a:cubicBezTo>
                <a:cubicBezTo>
                  <a:pt x="44" y="231"/>
                  <a:pt x="48" y="227"/>
                  <a:pt x="48" y="221"/>
                </a:cubicBezTo>
                <a:cubicBezTo>
                  <a:pt x="48" y="144"/>
                  <a:pt x="48" y="144"/>
                  <a:pt x="48" y="144"/>
                </a:cubicBezTo>
                <a:cubicBezTo>
                  <a:pt x="53" y="144"/>
                  <a:pt x="53" y="144"/>
                  <a:pt x="53" y="144"/>
                </a:cubicBezTo>
                <a:cubicBezTo>
                  <a:pt x="53" y="221"/>
                  <a:pt x="53" y="221"/>
                  <a:pt x="53" y="221"/>
                </a:cubicBezTo>
                <a:cubicBezTo>
                  <a:pt x="53" y="227"/>
                  <a:pt x="58" y="231"/>
                  <a:pt x="63" y="231"/>
                </a:cubicBezTo>
                <a:cubicBezTo>
                  <a:pt x="69" y="231"/>
                  <a:pt x="74" y="227"/>
                  <a:pt x="74" y="221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84"/>
                  <a:pt x="74" y="84"/>
                  <a:pt x="74" y="84"/>
                </a:cubicBezTo>
                <a:cubicBezTo>
                  <a:pt x="78" y="89"/>
                  <a:pt x="81" y="95"/>
                  <a:pt x="81" y="103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31"/>
                  <a:pt x="85" y="136"/>
                  <a:pt x="91" y="136"/>
                </a:cubicBezTo>
                <a:cubicBezTo>
                  <a:pt x="96" y="136"/>
                  <a:pt x="101" y="131"/>
                  <a:pt x="101" y="126"/>
                </a:cubicBezTo>
                <a:cubicBezTo>
                  <a:pt x="101" y="102"/>
                  <a:pt x="101" y="102"/>
                  <a:pt x="101" y="102"/>
                </a:cubicBezTo>
                <a:cubicBezTo>
                  <a:pt x="101" y="75"/>
                  <a:pt x="78" y="53"/>
                  <a:pt x="51" y="53"/>
                </a:cubicBezTo>
                <a:close/>
                <a:moveTo>
                  <a:pt x="278" y="121"/>
                </a:moveTo>
                <a:cubicBezTo>
                  <a:pt x="277" y="118"/>
                  <a:pt x="276" y="115"/>
                  <a:pt x="274" y="111"/>
                </a:cubicBezTo>
                <a:cubicBezTo>
                  <a:pt x="265" y="88"/>
                  <a:pt x="250" y="53"/>
                  <a:pt x="215" y="53"/>
                </a:cubicBezTo>
                <a:cubicBezTo>
                  <a:pt x="180" y="53"/>
                  <a:pt x="165" y="88"/>
                  <a:pt x="156" y="112"/>
                </a:cubicBezTo>
                <a:cubicBezTo>
                  <a:pt x="154" y="115"/>
                  <a:pt x="153" y="118"/>
                  <a:pt x="151" y="121"/>
                </a:cubicBezTo>
                <a:cubicBezTo>
                  <a:pt x="149" y="126"/>
                  <a:pt x="151" y="132"/>
                  <a:pt x="157" y="135"/>
                </a:cubicBezTo>
                <a:cubicBezTo>
                  <a:pt x="158" y="135"/>
                  <a:pt x="159" y="136"/>
                  <a:pt x="161" y="136"/>
                </a:cubicBezTo>
                <a:cubicBezTo>
                  <a:pt x="165" y="136"/>
                  <a:pt x="168" y="133"/>
                  <a:pt x="170" y="130"/>
                </a:cubicBezTo>
                <a:cubicBezTo>
                  <a:pt x="171" y="126"/>
                  <a:pt x="173" y="123"/>
                  <a:pt x="174" y="119"/>
                </a:cubicBezTo>
                <a:cubicBezTo>
                  <a:pt x="182" y="102"/>
                  <a:pt x="189" y="87"/>
                  <a:pt x="198" y="79"/>
                </a:cubicBezTo>
                <a:cubicBezTo>
                  <a:pt x="172" y="145"/>
                  <a:pt x="172" y="145"/>
                  <a:pt x="172" y="145"/>
                </a:cubicBezTo>
                <a:cubicBezTo>
                  <a:pt x="168" y="154"/>
                  <a:pt x="173" y="162"/>
                  <a:pt x="183" y="162"/>
                </a:cubicBezTo>
                <a:cubicBezTo>
                  <a:pt x="192" y="162"/>
                  <a:pt x="192" y="162"/>
                  <a:pt x="192" y="162"/>
                </a:cubicBezTo>
                <a:cubicBezTo>
                  <a:pt x="192" y="221"/>
                  <a:pt x="192" y="221"/>
                  <a:pt x="192" y="221"/>
                </a:cubicBezTo>
                <a:cubicBezTo>
                  <a:pt x="192" y="227"/>
                  <a:pt x="197" y="231"/>
                  <a:pt x="202" y="231"/>
                </a:cubicBezTo>
                <a:cubicBezTo>
                  <a:pt x="208" y="231"/>
                  <a:pt x="212" y="227"/>
                  <a:pt x="212" y="221"/>
                </a:cubicBezTo>
                <a:cubicBezTo>
                  <a:pt x="212" y="162"/>
                  <a:pt x="212" y="162"/>
                  <a:pt x="212" y="162"/>
                </a:cubicBezTo>
                <a:cubicBezTo>
                  <a:pt x="217" y="162"/>
                  <a:pt x="217" y="162"/>
                  <a:pt x="217" y="162"/>
                </a:cubicBezTo>
                <a:cubicBezTo>
                  <a:pt x="217" y="221"/>
                  <a:pt x="217" y="221"/>
                  <a:pt x="217" y="221"/>
                </a:cubicBezTo>
                <a:cubicBezTo>
                  <a:pt x="217" y="227"/>
                  <a:pt x="222" y="231"/>
                  <a:pt x="228" y="231"/>
                </a:cubicBezTo>
                <a:cubicBezTo>
                  <a:pt x="233" y="231"/>
                  <a:pt x="238" y="227"/>
                  <a:pt x="238" y="221"/>
                </a:cubicBezTo>
                <a:cubicBezTo>
                  <a:pt x="238" y="162"/>
                  <a:pt x="238" y="162"/>
                  <a:pt x="238" y="162"/>
                </a:cubicBezTo>
                <a:cubicBezTo>
                  <a:pt x="247" y="162"/>
                  <a:pt x="247" y="162"/>
                  <a:pt x="247" y="162"/>
                </a:cubicBezTo>
                <a:cubicBezTo>
                  <a:pt x="257" y="162"/>
                  <a:pt x="262" y="154"/>
                  <a:pt x="258" y="145"/>
                </a:cubicBezTo>
                <a:cubicBezTo>
                  <a:pt x="232" y="79"/>
                  <a:pt x="232" y="79"/>
                  <a:pt x="232" y="79"/>
                </a:cubicBezTo>
                <a:cubicBezTo>
                  <a:pt x="241" y="87"/>
                  <a:pt x="248" y="102"/>
                  <a:pt x="256" y="119"/>
                </a:cubicBezTo>
                <a:cubicBezTo>
                  <a:pt x="257" y="123"/>
                  <a:pt x="259" y="126"/>
                  <a:pt x="260" y="130"/>
                </a:cubicBezTo>
                <a:cubicBezTo>
                  <a:pt x="262" y="133"/>
                  <a:pt x="265" y="136"/>
                  <a:pt x="269" y="136"/>
                </a:cubicBezTo>
                <a:cubicBezTo>
                  <a:pt x="271" y="136"/>
                  <a:pt x="272" y="135"/>
                  <a:pt x="273" y="135"/>
                </a:cubicBezTo>
                <a:cubicBezTo>
                  <a:pt x="279" y="132"/>
                  <a:pt x="281" y="126"/>
                  <a:pt x="278" y="121"/>
                </a:cubicBezTo>
                <a:close/>
                <a:moveTo>
                  <a:pt x="215" y="48"/>
                </a:moveTo>
                <a:cubicBezTo>
                  <a:pt x="226" y="48"/>
                  <a:pt x="236" y="38"/>
                  <a:pt x="236" y="27"/>
                </a:cubicBezTo>
                <a:cubicBezTo>
                  <a:pt x="236" y="15"/>
                  <a:pt x="226" y="6"/>
                  <a:pt x="215" y="6"/>
                </a:cubicBezTo>
                <a:cubicBezTo>
                  <a:pt x="203" y="6"/>
                  <a:pt x="194" y="15"/>
                  <a:pt x="194" y="27"/>
                </a:cubicBezTo>
                <a:cubicBezTo>
                  <a:pt x="194" y="38"/>
                  <a:pt x="203" y="48"/>
                  <a:pt x="215" y="48"/>
                </a:cubicBezTo>
                <a:close/>
                <a:moveTo>
                  <a:pt x="127" y="0"/>
                </a:moveTo>
                <a:cubicBezTo>
                  <a:pt x="124" y="0"/>
                  <a:pt x="122" y="3"/>
                  <a:pt x="122" y="6"/>
                </a:cubicBezTo>
                <a:cubicBezTo>
                  <a:pt x="122" y="224"/>
                  <a:pt x="122" y="224"/>
                  <a:pt x="122" y="224"/>
                </a:cubicBezTo>
                <a:cubicBezTo>
                  <a:pt x="122" y="227"/>
                  <a:pt x="124" y="229"/>
                  <a:pt x="127" y="229"/>
                </a:cubicBezTo>
                <a:cubicBezTo>
                  <a:pt x="130" y="229"/>
                  <a:pt x="133" y="227"/>
                  <a:pt x="133" y="22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3" y="3"/>
                  <a:pt x="130" y="0"/>
                  <a:pt x="127" y="0"/>
                </a:cubicBezTo>
                <a:close/>
              </a:path>
            </a:pathLst>
          </a:custGeom>
          <a:solidFill>
            <a:srgbClr val="00B0F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13"/>
          <p:cNvSpPr>
            <a:spLocks noEditPoints="1"/>
          </p:cNvSpPr>
          <p:nvPr/>
        </p:nvSpPr>
        <p:spPr bwMode="auto">
          <a:xfrm>
            <a:off x="9742361" y="-28889"/>
            <a:ext cx="739284" cy="816488"/>
          </a:xfrm>
          <a:custGeom>
            <a:avLst/>
            <a:gdLst>
              <a:gd name="T0" fmla="*/ 1 w 267"/>
              <a:gd name="T1" fmla="*/ 131 h 295"/>
              <a:gd name="T2" fmla="*/ 31 w 267"/>
              <a:gd name="T3" fmla="*/ 100 h 295"/>
              <a:gd name="T4" fmla="*/ 44 w 267"/>
              <a:gd name="T5" fmla="*/ 126 h 295"/>
              <a:gd name="T6" fmla="*/ 32 w 267"/>
              <a:gd name="T7" fmla="*/ 138 h 295"/>
              <a:gd name="T8" fmla="*/ 31 w 267"/>
              <a:gd name="T9" fmla="*/ 192 h 295"/>
              <a:gd name="T10" fmla="*/ 0 w 267"/>
              <a:gd name="T11" fmla="*/ 176 h 295"/>
              <a:gd name="T12" fmla="*/ 34 w 267"/>
              <a:gd name="T13" fmla="*/ 161 h 295"/>
              <a:gd name="T14" fmla="*/ 136 w 267"/>
              <a:gd name="T15" fmla="*/ 252 h 295"/>
              <a:gd name="T16" fmla="*/ 123 w 267"/>
              <a:gd name="T17" fmla="*/ 222 h 295"/>
              <a:gd name="T18" fmla="*/ 109 w 267"/>
              <a:gd name="T19" fmla="*/ 254 h 295"/>
              <a:gd name="T20" fmla="*/ 127 w 267"/>
              <a:gd name="T21" fmla="*/ 269 h 295"/>
              <a:gd name="T22" fmla="*/ 127 w 267"/>
              <a:gd name="T23" fmla="*/ 277 h 295"/>
              <a:gd name="T24" fmla="*/ 143 w 267"/>
              <a:gd name="T25" fmla="*/ 277 h 295"/>
              <a:gd name="T26" fmla="*/ 143 w 267"/>
              <a:gd name="T27" fmla="*/ 269 h 295"/>
              <a:gd name="T28" fmla="*/ 161 w 267"/>
              <a:gd name="T29" fmla="*/ 254 h 295"/>
              <a:gd name="T30" fmla="*/ 149 w 267"/>
              <a:gd name="T31" fmla="*/ 222 h 295"/>
              <a:gd name="T32" fmla="*/ 131 w 267"/>
              <a:gd name="T33" fmla="*/ 61 h 295"/>
              <a:gd name="T34" fmla="*/ 152 w 267"/>
              <a:gd name="T35" fmla="*/ 45 h 295"/>
              <a:gd name="T36" fmla="*/ 136 w 267"/>
              <a:gd name="T37" fmla="*/ 25 h 295"/>
              <a:gd name="T38" fmla="*/ 159 w 267"/>
              <a:gd name="T39" fmla="*/ 3 h 295"/>
              <a:gd name="T40" fmla="*/ 120 w 267"/>
              <a:gd name="T41" fmla="*/ 33 h 295"/>
              <a:gd name="T42" fmla="*/ 122 w 267"/>
              <a:gd name="T43" fmla="*/ 45 h 295"/>
              <a:gd name="T44" fmla="*/ 110 w 267"/>
              <a:gd name="T45" fmla="*/ 75 h 295"/>
              <a:gd name="T46" fmla="*/ 77 w 267"/>
              <a:gd name="T47" fmla="*/ 30 h 295"/>
              <a:gd name="T48" fmla="*/ 40 w 267"/>
              <a:gd name="T49" fmla="*/ 88 h 295"/>
              <a:gd name="T50" fmla="*/ 77 w 267"/>
              <a:gd name="T51" fmla="*/ 30 h 295"/>
              <a:gd name="T52" fmla="*/ 255 w 267"/>
              <a:gd name="T53" fmla="*/ 92 h 295"/>
              <a:gd name="T54" fmla="*/ 194 w 267"/>
              <a:gd name="T55" fmla="*/ 53 h 295"/>
              <a:gd name="T56" fmla="*/ 35 w 267"/>
              <a:gd name="T57" fmla="*/ 204 h 295"/>
              <a:gd name="T58" fmla="*/ 78 w 267"/>
              <a:gd name="T59" fmla="*/ 270 h 295"/>
              <a:gd name="T60" fmla="*/ 234 w 267"/>
              <a:gd name="T61" fmla="*/ 208 h 295"/>
              <a:gd name="T62" fmla="*/ 194 w 267"/>
              <a:gd name="T63" fmla="*/ 270 h 295"/>
              <a:gd name="T64" fmla="*/ 234 w 267"/>
              <a:gd name="T65" fmla="*/ 208 h 295"/>
              <a:gd name="T66" fmla="*/ 267 w 267"/>
              <a:gd name="T67" fmla="*/ 116 h 295"/>
              <a:gd name="T68" fmla="*/ 216 w 267"/>
              <a:gd name="T69" fmla="*/ 139 h 295"/>
              <a:gd name="T70" fmla="*/ 215 w 267"/>
              <a:gd name="T71" fmla="*/ 147 h 295"/>
              <a:gd name="T72" fmla="*/ 208 w 267"/>
              <a:gd name="T73" fmla="*/ 153 h 295"/>
              <a:gd name="T74" fmla="*/ 222 w 267"/>
              <a:gd name="T75" fmla="*/ 175 h 295"/>
              <a:gd name="T76" fmla="*/ 265 w 267"/>
              <a:gd name="T77" fmla="*/ 171 h 295"/>
              <a:gd name="T78" fmla="*/ 233 w 267"/>
              <a:gd name="T79" fmla="*/ 161 h 295"/>
              <a:gd name="T80" fmla="*/ 232 w 267"/>
              <a:gd name="T81" fmla="*/ 153 h 295"/>
              <a:gd name="T82" fmla="*/ 262 w 267"/>
              <a:gd name="T83" fmla="*/ 147 h 295"/>
              <a:gd name="T84" fmla="*/ 237 w 267"/>
              <a:gd name="T85" fmla="*/ 132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67" h="295">
                <a:moveTo>
                  <a:pt x="34" y="161"/>
                </a:moveTo>
                <a:cubicBezTo>
                  <a:pt x="34" y="157"/>
                  <a:pt x="30" y="154"/>
                  <a:pt x="22" y="151"/>
                </a:cubicBezTo>
                <a:cubicBezTo>
                  <a:pt x="9" y="147"/>
                  <a:pt x="1" y="142"/>
                  <a:pt x="1" y="131"/>
                </a:cubicBezTo>
                <a:cubicBezTo>
                  <a:pt x="1" y="121"/>
                  <a:pt x="8" y="113"/>
                  <a:pt x="20" y="110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31" y="100"/>
                  <a:pt x="31" y="100"/>
                  <a:pt x="31" y="100"/>
                </a:cubicBezTo>
                <a:cubicBezTo>
                  <a:pt x="31" y="110"/>
                  <a:pt x="31" y="110"/>
                  <a:pt x="31" y="110"/>
                </a:cubicBezTo>
                <a:cubicBezTo>
                  <a:pt x="39" y="110"/>
                  <a:pt x="44" y="112"/>
                  <a:pt x="48" y="113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2" y="125"/>
                  <a:pt x="36" y="122"/>
                  <a:pt x="28" y="122"/>
                </a:cubicBezTo>
                <a:cubicBezTo>
                  <a:pt x="21" y="122"/>
                  <a:pt x="18" y="126"/>
                  <a:pt x="18" y="129"/>
                </a:cubicBezTo>
                <a:cubicBezTo>
                  <a:pt x="18" y="132"/>
                  <a:pt x="22" y="135"/>
                  <a:pt x="32" y="138"/>
                </a:cubicBezTo>
                <a:cubicBezTo>
                  <a:pt x="46" y="143"/>
                  <a:pt x="51" y="149"/>
                  <a:pt x="51" y="160"/>
                </a:cubicBezTo>
                <a:cubicBezTo>
                  <a:pt x="51" y="170"/>
                  <a:pt x="44" y="178"/>
                  <a:pt x="31" y="180"/>
                </a:cubicBezTo>
                <a:cubicBezTo>
                  <a:pt x="31" y="192"/>
                  <a:pt x="31" y="192"/>
                  <a:pt x="31" y="192"/>
                </a:cubicBezTo>
                <a:cubicBezTo>
                  <a:pt x="20" y="192"/>
                  <a:pt x="20" y="192"/>
                  <a:pt x="20" y="192"/>
                </a:cubicBezTo>
                <a:cubicBezTo>
                  <a:pt x="20" y="181"/>
                  <a:pt x="20" y="181"/>
                  <a:pt x="20" y="181"/>
                </a:cubicBezTo>
                <a:cubicBezTo>
                  <a:pt x="12" y="181"/>
                  <a:pt x="5" y="179"/>
                  <a:pt x="0" y="176"/>
                </a:cubicBezTo>
                <a:cubicBezTo>
                  <a:pt x="4" y="163"/>
                  <a:pt x="4" y="163"/>
                  <a:pt x="4" y="163"/>
                </a:cubicBezTo>
                <a:cubicBezTo>
                  <a:pt x="9" y="166"/>
                  <a:pt x="15" y="168"/>
                  <a:pt x="23" y="168"/>
                </a:cubicBezTo>
                <a:cubicBezTo>
                  <a:pt x="29" y="168"/>
                  <a:pt x="34" y="166"/>
                  <a:pt x="34" y="161"/>
                </a:cubicBezTo>
                <a:close/>
                <a:moveTo>
                  <a:pt x="149" y="222"/>
                </a:moveTo>
                <a:cubicBezTo>
                  <a:pt x="141" y="240"/>
                  <a:pt x="141" y="240"/>
                  <a:pt x="141" y="240"/>
                </a:cubicBezTo>
                <a:cubicBezTo>
                  <a:pt x="139" y="244"/>
                  <a:pt x="137" y="248"/>
                  <a:pt x="136" y="252"/>
                </a:cubicBezTo>
                <a:cubicBezTo>
                  <a:pt x="136" y="252"/>
                  <a:pt x="136" y="252"/>
                  <a:pt x="136" y="252"/>
                </a:cubicBezTo>
                <a:cubicBezTo>
                  <a:pt x="134" y="248"/>
                  <a:pt x="133" y="244"/>
                  <a:pt x="131" y="240"/>
                </a:cubicBezTo>
                <a:cubicBezTo>
                  <a:pt x="123" y="222"/>
                  <a:pt x="123" y="222"/>
                  <a:pt x="123" y="222"/>
                </a:cubicBezTo>
                <a:cubicBezTo>
                  <a:pt x="104" y="222"/>
                  <a:pt x="104" y="222"/>
                  <a:pt x="104" y="222"/>
                </a:cubicBezTo>
                <a:cubicBezTo>
                  <a:pt x="123" y="254"/>
                  <a:pt x="123" y="254"/>
                  <a:pt x="123" y="254"/>
                </a:cubicBezTo>
                <a:cubicBezTo>
                  <a:pt x="109" y="254"/>
                  <a:pt x="109" y="254"/>
                  <a:pt x="109" y="254"/>
                </a:cubicBezTo>
                <a:cubicBezTo>
                  <a:pt x="109" y="262"/>
                  <a:pt x="109" y="262"/>
                  <a:pt x="109" y="262"/>
                </a:cubicBezTo>
                <a:cubicBezTo>
                  <a:pt x="127" y="262"/>
                  <a:pt x="127" y="262"/>
                  <a:pt x="127" y="262"/>
                </a:cubicBezTo>
                <a:cubicBezTo>
                  <a:pt x="127" y="269"/>
                  <a:pt x="127" y="269"/>
                  <a:pt x="127" y="269"/>
                </a:cubicBezTo>
                <a:cubicBezTo>
                  <a:pt x="109" y="269"/>
                  <a:pt x="109" y="269"/>
                  <a:pt x="109" y="269"/>
                </a:cubicBezTo>
                <a:cubicBezTo>
                  <a:pt x="109" y="277"/>
                  <a:pt x="109" y="277"/>
                  <a:pt x="109" y="277"/>
                </a:cubicBezTo>
                <a:cubicBezTo>
                  <a:pt x="127" y="277"/>
                  <a:pt x="127" y="277"/>
                  <a:pt x="127" y="277"/>
                </a:cubicBezTo>
                <a:cubicBezTo>
                  <a:pt x="127" y="295"/>
                  <a:pt x="127" y="295"/>
                  <a:pt x="127" y="295"/>
                </a:cubicBezTo>
                <a:cubicBezTo>
                  <a:pt x="143" y="295"/>
                  <a:pt x="143" y="295"/>
                  <a:pt x="143" y="295"/>
                </a:cubicBezTo>
                <a:cubicBezTo>
                  <a:pt x="143" y="277"/>
                  <a:pt x="143" y="277"/>
                  <a:pt x="143" y="277"/>
                </a:cubicBezTo>
                <a:cubicBezTo>
                  <a:pt x="161" y="277"/>
                  <a:pt x="161" y="277"/>
                  <a:pt x="161" y="277"/>
                </a:cubicBezTo>
                <a:cubicBezTo>
                  <a:pt x="161" y="269"/>
                  <a:pt x="161" y="269"/>
                  <a:pt x="161" y="269"/>
                </a:cubicBezTo>
                <a:cubicBezTo>
                  <a:pt x="143" y="269"/>
                  <a:pt x="143" y="269"/>
                  <a:pt x="143" y="269"/>
                </a:cubicBezTo>
                <a:cubicBezTo>
                  <a:pt x="143" y="262"/>
                  <a:pt x="143" y="262"/>
                  <a:pt x="143" y="262"/>
                </a:cubicBezTo>
                <a:cubicBezTo>
                  <a:pt x="161" y="262"/>
                  <a:pt x="161" y="262"/>
                  <a:pt x="161" y="262"/>
                </a:cubicBezTo>
                <a:cubicBezTo>
                  <a:pt x="161" y="254"/>
                  <a:pt x="161" y="254"/>
                  <a:pt x="161" y="254"/>
                </a:cubicBezTo>
                <a:cubicBezTo>
                  <a:pt x="147" y="254"/>
                  <a:pt x="147" y="254"/>
                  <a:pt x="147" y="254"/>
                </a:cubicBezTo>
                <a:cubicBezTo>
                  <a:pt x="167" y="222"/>
                  <a:pt x="167" y="222"/>
                  <a:pt x="167" y="222"/>
                </a:cubicBezTo>
                <a:lnTo>
                  <a:pt x="149" y="222"/>
                </a:lnTo>
                <a:close/>
                <a:moveTo>
                  <a:pt x="161" y="61"/>
                </a:moveTo>
                <a:cubicBezTo>
                  <a:pt x="131" y="61"/>
                  <a:pt x="131" y="61"/>
                  <a:pt x="131" y="61"/>
                </a:cubicBezTo>
                <a:cubicBezTo>
                  <a:pt x="131" y="61"/>
                  <a:pt x="131" y="61"/>
                  <a:pt x="131" y="61"/>
                </a:cubicBezTo>
                <a:cubicBezTo>
                  <a:pt x="134" y="58"/>
                  <a:pt x="136" y="56"/>
                  <a:pt x="137" y="53"/>
                </a:cubicBezTo>
                <a:cubicBezTo>
                  <a:pt x="138" y="50"/>
                  <a:pt x="138" y="48"/>
                  <a:pt x="138" y="45"/>
                </a:cubicBezTo>
                <a:cubicBezTo>
                  <a:pt x="152" y="45"/>
                  <a:pt x="152" y="45"/>
                  <a:pt x="152" y="45"/>
                </a:cubicBezTo>
                <a:cubicBezTo>
                  <a:pt x="152" y="33"/>
                  <a:pt x="152" y="33"/>
                  <a:pt x="152" y="33"/>
                </a:cubicBezTo>
                <a:cubicBezTo>
                  <a:pt x="137" y="33"/>
                  <a:pt x="137" y="33"/>
                  <a:pt x="137" y="33"/>
                </a:cubicBezTo>
                <a:cubicBezTo>
                  <a:pt x="136" y="30"/>
                  <a:pt x="136" y="28"/>
                  <a:pt x="136" y="25"/>
                </a:cubicBezTo>
                <a:cubicBezTo>
                  <a:pt x="136" y="19"/>
                  <a:pt x="138" y="14"/>
                  <a:pt x="146" y="14"/>
                </a:cubicBezTo>
                <a:cubicBezTo>
                  <a:pt x="150" y="14"/>
                  <a:pt x="153" y="15"/>
                  <a:pt x="156" y="16"/>
                </a:cubicBezTo>
                <a:cubicBezTo>
                  <a:pt x="159" y="3"/>
                  <a:pt x="159" y="3"/>
                  <a:pt x="159" y="3"/>
                </a:cubicBezTo>
                <a:cubicBezTo>
                  <a:pt x="156" y="2"/>
                  <a:pt x="151" y="0"/>
                  <a:pt x="145" y="0"/>
                </a:cubicBezTo>
                <a:cubicBezTo>
                  <a:pt x="130" y="0"/>
                  <a:pt x="120" y="10"/>
                  <a:pt x="120" y="24"/>
                </a:cubicBezTo>
                <a:cubicBezTo>
                  <a:pt x="120" y="27"/>
                  <a:pt x="120" y="30"/>
                  <a:pt x="120" y="33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11" y="45"/>
                  <a:pt x="111" y="45"/>
                  <a:pt x="111" y="45"/>
                </a:cubicBezTo>
                <a:cubicBezTo>
                  <a:pt x="122" y="45"/>
                  <a:pt x="122" y="45"/>
                  <a:pt x="122" y="45"/>
                </a:cubicBezTo>
                <a:cubicBezTo>
                  <a:pt x="123" y="46"/>
                  <a:pt x="123" y="48"/>
                  <a:pt x="123" y="49"/>
                </a:cubicBezTo>
                <a:cubicBezTo>
                  <a:pt x="122" y="57"/>
                  <a:pt x="116" y="63"/>
                  <a:pt x="110" y="66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61" y="75"/>
                  <a:pt x="161" y="75"/>
                  <a:pt x="161" y="75"/>
                </a:cubicBezTo>
                <a:lnTo>
                  <a:pt x="161" y="61"/>
                </a:lnTo>
                <a:close/>
                <a:moveTo>
                  <a:pt x="77" y="30"/>
                </a:moveTo>
                <a:cubicBezTo>
                  <a:pt x="52" y="43"/>
                  <a:pt x="32" y="63"/>
                  <a:pt x="18" y="87"/>
                </a:cubicBezTo>
                <a:cubicBezTo>
                  <a:pt x="21" y="87"/>
                  <a:pt x="23" y="87"/>
                  <a:pt x="26" y="87"/>
                </a:cubicBezTo>
                <a:cubicBezTo>
                  <a:pt x="31" y="87"/>
                  <a:pt x="36" y="87"/>
                  <a:pt x="40" y="88"/>
                </a:cubicBezTo>
                <a:cubicBezTo>
                  <a:pt x="50" y="74"/>
                  <a:pt x="63" y="62"/>
                  <a:pt x="78" y="53"/>
                </a:cubicBezTo>
                <a:cubicBezTo>
                  <a:pt x="77" y="49"/>
                  <a:pt x="76" y="44"/>
                  <a:pt x="76" y="40"/>
                </a:cubicBezTo>
                <a:cubicBezTo>
                  <a:pt x="76" y="37"/>
                  <a:pt x="77" y="34"/>
                  <a:pt x="77" y="30"/>
                </a:cubicBezTo>
                <a:close/>
                <a:moveTo>
                  <a:pt x="234" y="93"/>
                </a:moveTo>
                <a:cubicBezTo>
                  <a:pt x="238" y="92"/>
                  <a:pt x="242" y="91"/>
                  <a:pt x="247" y="91"/>
                </a:cubicBezTo>
                <a:cubicBezTo>
                  <a:pt x="250" y="91"/>
                  <a:pt x="253" y="91"/>
                  <a:pt x="255" y="92"/>
                </a:cubicBezTo>
                <a:cubicBezTo>
                  <a:pt x="242" y="65"/>
                  <a:pt x="221" y="44"/>
                  <a:pt x="194" y="30"/>
                </a:cubicBezTo>
                <a:cubicBezTo>
                  <a:pt x="195" y="34"/>
                  <a:pt x="195" y="38"/>
                  <a:pt x="195" y="41"/>
                </a:cubicBezTo>
                <a:cubicBezTo>
                  <a:pt x="195" y="45"/>
                  <a:pt x="194" y="49"/>
                  <a:pt x="194" y="53"/>
                </a:cubicBezTo>
                <a:cubicBezTo>
                  <a:pt x="210" y="62"/>
                  <a:pt x="224" y="76"/>
                  <a:pt x="234" y="93"/>
                </a:cubicBezTo>
                <a:close/>
                <a:moveTo>
                  <a:pt x="77" y="248"/>
                </a:moveTo>
                <a:cubicBezTo>
                  <a:pt x="60" y="237"/>
                  <a:pt x="45" y="222"/>
                  <a:pt x="35" y="204"/>
                </a:cubicBezTo>
                <a:cubicBezTo>
                  <a:pt x="32" y="205"/>
                  <a:pt x="29" y="205"/>
                  <a:pt x="26" y="205"/>
                </a:cubicBezTo>
                <a:cubicBezTo>
                  <a:pt x="22" y="205"/>
                  <a:pt x="17" y="205"/>
                  <a:pt x="14" y="204"/>
                </a:cubicBezTo>
                <a:cubicBezTo>
                  <a:pt x="26" y="233"/>
                  <a:pt x="49" y="257"/>
                  <a:pt x="78" y="270"/>
                </a:cubicBezTo>
                <a:cubicBezTo>
                  <a:pt x="77" y="267"/>
                  <a:pt x="76" y="263"/>
                  <a:pt x="76" y="258"/>
                </a:cubicBezTo>
                <a:cubicBezTo>
                  <a:pt x="76" y="255"/>
                  <a:pt x="77" y="251"/>
                  <a:pt x="77" y="248"/>
                </a:cubicBezTo>
                <a:close/>
                <a:moveTo>
                  <a:pt x="234" y="208"/>
                </a:moveTo>
                <a:cubicBezTo>
                  <a:pt x="224" y="225"/>
                  <a:pt x="210" y="238"/>
                  <a:pt x="194" y="248"/>
                </a:cubicBezTo>
                <a:cubicBezTo>
                  <a:pt x="195" y="251"/>
                  <a:pt x="195" y="255"/>
                  <a:pt x="195" y="258"/>
                </a:cubicBezTo>
                <a:cubicBezTo>
                  <a:pt x="195" y="263"/>
                  <a:pt x="195" y="267"/>
                  <a:pt x="194" y="270"/>
                </a:cubicBezTo>
                <a:cubicBezTo>
                  <a:pt x="220" y="257"/>
                  <a:pt x="242" y="236"/>
                  <a:pt x="255" y="209"/>
                </a:cubicBezTo>
                <a:cubicBezTo>
                  <a:pt x="253" y="209"/>
                  <a:pt x="250" y="210"/>
                  <a:pt x="247" y="210"/>
                </a:cubicBezTo>
                <a:cubicBezTo>
                  <a:pt x="242" y="210"/>
                  <a:pt x="238" y="209"/>
                  <a:pt x="234" y="208"/>
                </a:cubicBezTo>
                <a:close/>
                <a:moveTo>
                  <a:pt x="251" y="126"/>
                </a:moveTo>
                <a:cubicBezTo>
                  <a:pt x="256" y="126"/>
                  <a:pt x="261" y="127"/>
                  <a:pt x="264" y="129"/>
                </a:cubicBezTo>
                <a:cubicBezTo>
                  <a:pt x="267" y="116"/>
                  <a:pt x="267" y="116"/>
                  <a:pt x="267" y="116"/>
                </a:cubicBezTo>
                <a:cubicBezTo>
                  <a:pt x="263" y="114"/>
                  <a:pt x="257" y="112"/>
                  <a:pt x="250" y="112"/>
                </a:cubicBezTo>
                <a:cubicBezTo>
                  <a:pt x="239" y="112"/>
                  <a:pt x="230" y="117"/>
                  <a:pt x="224" y="124"/>
                </a:cubicBezTo>
                <a:cubicBezTo>
                  <a:pt x="220" y="128"/>
                  <a:pt x="217" y="133"/>
                  <a:pt x="216" y="139"/>
                </a:cubicBezTo>
                <a:cubicBezTo>
                  <a:pt x="208" y="139"/>
                  <a:pt x="208" y="139"/>
                  <a:pt x="208" y="139"/>
                </a:cubicBezTo>
                <a:cubicBezTo>
                  <a:pt x="208" y="147"/>
                  <a:pt x="208" y="147"/>
                  <a:pt x="208" y="147"/>
                </a:cubicBezTo>
                <a:cubicBezTo>
                  <a:pt x="215" y="147"/>
                  <a:pt x="215" y="147"/>
                  <a:pt x="215" y="147"/>
                </a:cubicBezTo>
                <a:cubicBezTo>
                  <a:pt x="215" y="149"/>
                  <a:pt x="215" y="150"/>
                  <a:pt x="215" y="151"/>
                </a:cubicBezTo>
                <a:cubicBezTo>
                  <a:pt x="215" y="151"/>
                  <a:pt x="215" y="152"/>
                  <a:pt x="215" y="153"/>
                </a:cubicBezTo>
                <a:cubicBezTo>
                  <a:pt x="208" y="153"/>
                  <a:pt x="208" y="153"/>
                  <a:pt x="208" y="153"/>
                </a:cubicBezTo>
                <a:cubicBezTo>
                  <a:pt x="208" y="161"/>
                  <a:pt x="208" y="161"/>
                  <a:pt x="208" y="161"/>
                </a:cubicBezTo>
                <a:cubicBezTo>
                  <a:pt x="216" y="161"/>
                  <a:pt x="216" y="161"/>
                  <a:pt x="216" y="161"/>
                </a:cubicBezTo>
                <a:cubicBezTo>
                  <a:pt x="217" y="167"/>
                  <a:pt x="219" y="172"/>
                  <a:pt x="222" y="175"/>
                </a:cubicBezTo>
                <a:cubicBezTo>
                  <a:pt x="228" y="184"/>
                  <a:pt x="239" y="188"/>
                  <a:pt x="250" y="188"/>
                </a:cubicBezTo>
                <a:cubicBezTo>
                  <a:pt x="257" y="188"/>
                  <a:pt x="264" y="186"/>
                  <a:pt x="267" y="184"/>
                </a:cubicBezTo>
                <a:cubicBezTo>
                  <a:pt x="265" y="171"/>
                  <a:pt x="265" y="171"/>
                  <a:pt x="265" y="171"/>
                </a:cubicBezTo>
                <a:cubicBezTo>
                  <a:pt x="262" y="173"/>
                  <a:pt x="257" y="174"/>
                  <a:pt x="252" y="174"/>
                </a:cubicBezTo>
                <a:cubicBezTo>
                  <a:pt x="246" y="174"/>
                  <a:pt x="241" y="173"/>
                  <a:pt x="237" y="169"/>
                </a:cubicBezTo>
                <a:cubicBezTo>
                  <a:pt x="235" y="167"/>
                  <a:pt x="234" y="164"/>
                  <a:pt x="233" y="161"/>
                </a:cubicBezTo>
                <a:cubicBezTo>
                  <a:pt x="262" y="161"/>
                  <a:pt x="262" y="161"/>
                  <a:pt x="262" y="161"/>
                </a:cubicBezTo>
                <a:cubicBezTo>
                  <a:pt x="262" y="153"/>
                  <a:pt x="262" y="153"/>
                  <a:pt x="262" y="153"/>
                </a:cubicBezTo>
                <a:cubicBezTo>
                  <a:pt x="232" y="153"/>
                  <a:pt x="232" y="153"/>
                  <a:pt x="232" y="153"/>
                </a:cubicBezTo>
                <a:cubicBezTo>
                  <a:pt x="232" y="152"/>
                  <a:pt x="232" y="152"/>
                  <a:pt x="232" y="151"/>
                </a:cubicBezTo>
                <a:cubicBezTo>
                  <a:pt x="232" y="150"/>
                  <a:pt x="232" y="149"/>
                  <a:pt x="232" y="147"/>
                </a:cubicBezTo>
                <a:cubicBezTo>
                  <a:pt x="262" y="147"/>
                  <a:pt x="262" y="147"/>
                  <a:pt x="262" y="147"/>
                </a:cubicBezTo>
                <a:cubicBezTo>
                  <a:pt x="262" y="139"/>
                  <a:pt x="262" y="139"/>
                  <a:pt x="262" y="139"/>
                </a:cubicBezTo>
                <a:cubicBezTo>
                  <a:pt x="234" y="139"/>
                  <a:pt x="234" y="139"/>
                  <a:pt x="234" y="139"/>
                </a:cubicBezTo>
                <a:cubicBezTo>
                  <a:pt x="234" y="136"/>
                  <a:pt x="236" y="134"/>
                  <a:pt x="237" y="132"/>
                </a:cubicBezTo>
                <a:cubicBezTo>
                  <a:pt x="241" y="128"/>
                  <a:pt x="246" y="126"/>
                  <a:pt x="251" y="12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3"/>
          <p:cNvSpPr>
            <a:spLocks noEditPoints="1"/>
          </p:cNvSpPr>
          <p:nvPr/>
        </p:nvSpPr>
        <p:spPr bwMode="auto">
          <a:xfrm>
            <a:off x="10633712" y="77559"/>
            <a:ext cx="788414" cy="603593"/>
          </a:xfrm>
          <a:custGeom>
            <a:avLst/>
            <a:gdLst>
              <a:gd name="T0" fmla="*/ 285 w 285"/>
              <a:gd name="T1" fmla="*/ 90 h 218"/>
              <a:gd name="T2" fmla="*/ 264 w 285"/>
              <a:gd name="T3" fmla="*/ 90 h 218"/>
              <a:gd name="T4" fmla="*/ 264 w 285"/>
              <a:gd name="T5" fmla="*/ 57 h 218"/>
              <a:gd name="T6" fmla="*/ 222 w 285"/>
              <a:gd name="T7" fmla="*/ 99 h 218"/>
              <a:gd name="T8" fmla="*/ 237 w 285"/>
              <a:gd name="T9" fmla="*/ 144 h 218"/>
              <a:gd name="T10" fmla="*/ 215 w 285"/>
              <a:gd name="T11" fmla="*/ 196 h 218"/>
              <a:gd name="T12" fmla="*/ 163 w 285"/>
              <a:gd name="T13" fmla="*/ 218 h 218"/>
              <a:gd name="T14" fmla="*/ 111 w 285"/>
              <a:gd name="T15" fmla="*/ 197 h 218"/>
              <a:gd name="T16" fmla="*/ 110 w 285"/>
              <a:gd name="T17" fmla="*/ 92 h 218"/>
              <a:gd name="T18" fmla="*/ 163 w 285"/>
              <a:gd name="T19" fmla="*/ 70 h 218"/>
              <a:gd name="T20" fmla="*/ 165 w 285"/>
              <a:gd name="T21" fmla="*/ 70 h 218"/>
              <a:gd name="T22" fmla="*/ 162 w 285"/>
              <a:gd name="T23" fmla="*/ 91 h 218"/>
              <a:gd name="T24" fmla="*/ 125 w 285"/>
              <a:gd name="T25" fmla="*/ 106 h 218"/>
              <a:gd name="T26" fmla="*/ 125 w 285"/>
              <a:gd name="T27" fmla="*/ 182 h 218"/>
              <a:gd name="T28" fmla="*/ 163 w 285"/>
              <a:gd name="T29" fmla="*/ 198 h 218"/>
              <a:gd name="T30" fmla="*/ 201 w 285"/>
              <a:gd name="T31" fmla="*/ 182 h 218"/>
              <a:gd name="T32" fmla="*/ 217 w 285"/>
              <a:gd name="T33" fmla="*/ 144 h 218"/>
              <a:gd name="T34" fmla="*/ 202 w 285"/>
              <a:gd name="T35" fmla="*/ 107 h 218"/>
              <a:gd name="T36" fmla="*/ 208 w 285"/>
              <a:gd name="T37" fmla="*/ 84 h 218"/>
              <a:gd name="T38" fmla="*/ 250 w 285"/>
              <a:gd name="T39" fmla="*/ 42 h 218"/>
              <a:gd name="T40" fmla="*/ 216 w 285"/>
              <a:gd name="T41" fmla="*/ 42 h 218"/>
              <a:gd name="T42" fmla="*/ 216 w 285"/>
              <a:gd name="T43" fmla="*/ 22 h 218"/>
              <a:gd name="T44" fmla="*/ 285 w 285"/>
              <a:gd name="T45" fmla="*/ 22 h 218"/>
              <a:gd name="T46" fmla="*/ 285 w 285"/>
              <a:gd name="T47" fmla="*/ 90 h 218"/>
              <a:gd name="T48" fmla="*/ 123 w 285"/>
              <a:gd name="T49" fmla="*/ 20 h 218"/>
              <a:gd name="T50" fmla="*/ 161 w 285"/>
              <a:gd name="T51" fmla="*/ 36 h 218"/>
              <a:gd name="T52" fmla="*/ 161 w 285"/>
              <a:gd name="T53" fmla="*/ 111 h 218"/>
              <a:gd name="T54" fmla="*/ 124 w 285"/>
              <a:gd name="T55" fmla="*/ 127 h 218"/>
              <a:gd name="T56" fmla="*/ 121 w 285"/>
              <a:gd name="T57" fmla="*/ 148 h 218"/>
              <a:gd name="T58" fmla="*/ 123 w 285"/>
              <a:gd name="T59" fmla="*/ 148 h 218"/>
              <a:gd name="T60" fmla="*/ 176 w 285"/>
              <a:gd name="T61" fmla="*/ 126 h 218"/>
              <a:gd name="T62" fmla="*/ 176 w 285"/>
              <a:gd name="T63" fmla="*/ 21 h 218"/>
              <a:gd name="T64" fmla="*/ 123 w 285"/>
              <a:gd name="T65" fmla="*/ 0 h 218"/>
              <a:gd name="T66" fmla="*/ 71 w 285"/>
              <a:gd name="T67" fmla="*/ 21 h 218"/>
              <a:gd name="T68" fmla="*/ 64 w 285"/>
              <a:gd name="T69" fmla="*/ 118 h 218"/>
              <a:gd name="T70" fmla="*/ 37 w 285"/>
              <a:gd name="T71" fmla="*/ 146 h 218"/>
              <a:gd name="T72" fmla="*/ 15 w 285"/>
              <a:gd name="T73" fmla="*/ 124 h 218"/>
              <a:gd name="T74" fmla="*/ 1 w 285"/>
              <a:gd name="T75" fmla="*/ 139 h 218"/>
              <a:gd name="T76" fmla="*/ 23 w 285"/>
              <a:gd name="T77" fmla="*/ 160 h 218"/>
              <a:gd name="T78" fmla="*/ 0 w 285"/>
              <a:gd name="T79" fmla="*/ 184 h 218"/>
              <a:gd name="T80" fmla="*/ 14 w 285"/>
              <a:gd name="T81" fmla="*/ 198 h 218"/>
              <a:gd name="T82" fmla="*/ 37 w 285"/>
              <a:gd name="T83" fmla="*/ 175 h 218"/>
              <a:gd name="T84" fmla="*/ 59 w 285"/>
              <a:gd name="T85" fmla="*/ 196 h 218"/>
              <a:gd name="T86" fmla="*/ 73 w 285"/>
              <a:gd name="T87" fmla="*/ 182 h 218"/>
              <a:gd name="T88" fmla="*/ 52 w 285"/>
              <a:gd name="T89" fmla="*/ 160 h 218"/>
              <a:gd name="T90" fmla="*/ 78 w 285"/>
              <a:gd name="T91" fmla="*/ 133 h 218"/>
              <a:gd name="T92" fmla="*/ 84 w 285"/>
              <a:gd name="T93" fmla="*/ 111 h 218"/>
              <a:gd name="T94" fmla="*/ 85 w 285"/>
              <a:gd name="T95" fmla="*/ 36 h 218"/>
              <a:gd name="T96" fmla="*/ 123 w 285"/>
              <a:gd name="T97" fmla="*/ 2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85" h="218">
                <a:moveTo>
                  <a:pt x="285" y="90"/>
                </a:moveTo>
                <a:cubicBezTo>
                  <a:pt x="264" y="90"/>
                  <a:pt x="264" y="90"/>
                  <a:pt x="264" y="90"/>
                </a:cubicBezTo>
                <a:cubicBezTo>
                  <a:pt x="264" y="57"/>
                  <a:pt x="264" y="57"/>
                  <a:pt x="264" y="57"/>
                </a:cubicBezTo>
                <a:cubicBezTo>
                  <a:pt x="222" y="99"/>
                  <a:pt x="222" y="99"/>
                  <a:pt x="222" y="99"/>
                </a:cubicBezTo>
                <a:cubicBezTo>
                  <a:pt x="232" y="112"/>
                  <a:pt x="237" y="128"/>
                  <a:pt x="237" y="144"/>
                </a:cubicBezTo>
                <a:cubicBezTo>
                  <a:pt x="237" y="164"/>
                  <a:pt x="229" y="182"/>
                  <a:pt x="215" y="196"/>
                </a:cubicBezTo>
                <a:cubicBezTo>
                  <a:pt x="201" y="210"/>
                  <a:pt x="183" y="218"/>
                  <a:pt x="163" y="218"/>
                </a:cubicBezTo>
                <a:cubicBezTo>
                  <a:pt x="143" y="218"/>
                  <a:pt x="125" y="211"/>
                  <a:pt x="111" y="197"/>
                </a:cubicBezTo>
                <a:cubicBezTo>
                  <a:pt x="82" y="168"/>
                  <a:pt x="82" y="121"/>
                  <a:pt x="110" y="92"/>
                </a:cubicBezTo>
                <a:cubicBezTo>
                  <a:pt x="124" y="78"/>
                  <a:pt x="143" y="70"/>
                  <a:pt x="163" y="70"/>
                </a:cubicBezTo>
                <a:cubicBezTo>
                  <a:pt x="164" y="70"/>
                  <a:pt x="165" y="70"/>
                  <a:pt x="165" y="70"/>
                </a:cubicBezTo>
                <a:cubicBezTo>
                  <a:pt x="166" y="77"/>
                  <a:pt x="165" y="84"/>
                  <a:pt x="162" y="91"/>
                </a:cubicBezTo>
                <a:cubicBezTo>
                  <a:pt x="148" y="91"/>
                  <a:pt x="135" y="96"/>
                  <a:pt x="125" y="106"/>
                </a:cubicBezTo>
                <a:cubicBezTo>
                  <a:pt x="104" y="127"/>
                  <a:pt x="104" y="161"/>
                  <a:pt x="125" y="182"/>
                </a:cubicBezTo>
                <a:cubicBezTo>
                  <a:pt x="135" y="192"/>
                  <a:pt x="149" y="198"/>
                  <a:pt x="163" y="198"/>
                </a:cubicBezTo>
                <a:cubicBezTo>
                  <a:pt x="177" y="198"/>
                  <a:pt x="191" y="192"/>
                  <a:pt x="201" y="182"/>
                </a:cubicBezTo>
                <a:cubicBezTo>
                  <a:pt x="211" y="172"/>
                  <a:pt x="217" y="158"/>
                  <a:pt x="217" y="144"/>
                </a:cubicBezTo>
                <a:cubicBezTo>
                  <a:pt x="217" y="130"/>
                  <a:pt x="211" y="117"/>
                  <a:pt x="202" y="107"/>
                </a:cubicBezTo>
                <a:cubicBezTo>
                  <a:pt x="205" y="100"/>
                  <a:pt x="207" y="92"/>
                  <a:pt x="208" y="84"/>
                </a:cubicBezTo>
                <a:cubicBezTo>
                  <a:pt x="250" y="42"/>
                  <a:pt x="250" y="42"/>
                  <a:pt x="250" y="42"/>
                </a:cubicBezTo>
                <a:cubicBezTo>
                  <a:pt x="216" y="42"/>
                  <a:pt x="216" y="42"/>
                  <a:pt x="216" y="42"/>
                </a:cubicBezTo>
                <a:cubicBezTo>
                  <a:pt x="216" y="22"/>
                  <a:pt x="216" y="22"/>
                  <a:pt x="216" y="22"/>
                </a:cubicBezTo>
                <a:cubicBezTo>
                  <a:pt x="285" y="22"/>
                  <a:pt x="285" y="22"/>
                  <a:pt x="285" y="22"/>
                </a:cubicBezTo>
                <a:lnTo>
                  <a:pt x="285" y="90"/>
                </a:lnTo>
                <a:close/>
                <a:moveTo>
                  <a:pt x="123" y="20"/>
                </a:moveTo>
                <a:cubicBezTo>
                  <a:pt x="138" y="20"/>
                  <a:pt x="151" y="25"/>
                  <a:pt x="161" y="36"/>
                </a:cubicBezTo>
                <a:cubicBezTo>
                  <a:pt x="182" y="56"/>
                  <a:pt x="182" y="90"/>
                  <a:pt x="161" y="111"/>
                </a:cubicBezTo>
                <a:cubicBezTo>
                  <a:pt x="151" y="121"/>
                  <a:pt x="138" y="127"/>
                  <a:pt x="124" y="127"/>
                </a:cubicBezTo>
                <a:cubicBezTo>
                  <a:pt x="121" y="134"/>
                  <a:pt x="120" y="141"/>
                  <a:pt x="121" y="148"/>
                </a:cubicBezTo>
                <a:cubicBezTo>
                  <a:pt x="122" y="148"/>
                  <a:pt x="122" y="148"/>
                  <a:pt x="123" y="148"/>
                </a:cubicBezTo>
                <a:cubicBezTo>
                  <a:pt x="143" y="148"/>
                  <a:pt x="162" y="140"/>
                  <a:pt x="176" y="126"/>
                </a:cubicBezTo>
                <a:cubicBezTo>
                  <a:pt x="205" y="97"/>
                  <a:pt x="205" y="50"/>
                  <a:pt x="176" y="21"/>
                </a:cubicBezTo>
                <a:cubicBezTo>
                  <a:pt x="162" y="7"/>
                  <a:pt x="143" y="0"/>
                  <a:pt x="123" y="0"/>
                </a:cubicBezTo>
                <a:cubicBezTo>
                  <a:pt x="103" y="0"/>
                  <a:pt x="85" y="7"/>
                  <a:pt x="71" y="21"/>
                </a:cubicBezTo>
                <a:cubicBezTo>
                  <a:pt x="44" y="48"/>
                  <a:pt x="42" y="90"/>
                  <a:pt x="64" y="118"/>
                </a:cubicBezTo>
                <a:cubicBezTo>
                  <a:pt x="37" y="146"/>
                  <a:pt x="37" y="146"/>
                  <a:pt x="37" y="146"/>
                </a:cubicBezTo>
                <a:cubicBezTo>
                  <a:pt x="15" y="124"/>
                  <a:pt x="15" y="124"/>
                  <a:pt x="15" y="124"/>
                </a:cubicBezTo>
                <a:cubicBezTo>
                  <a:pt x="1" y="139"/>
                  <a:pt x="1" y="139"/>
                  <a:pt x="1" y="139"/>
                </a:cubicBezTo>
                <a:cubicBezTo>
                  <a:pt x="23" y="160"/>
                  <a:pt x="23" y="160"/>
                  <a:pt x="23" y="160"/>
                </a:cubicBezTo>
                <a:cubicBezTo>
                  <a:pt x="0" y="184"/>
                  <a:pt x="0" y="184"/>
                  <a:pt x="0" y="184"/>
                </a:cubicBezTo>
                <a:cubicBezTo>
                  <a:pt x="14" y="198"/>
                  <a:pt x="14" y="198"/>
                  <a:pt x="14" y="198"/>
                </a:cubicBezTo>
                <a:cubicBezTo>
                  <a:pt x="37" y="175"/>
                  <a:pt x="37" y="175"/>
                  <a:pt x="37" y="175"/>
                </a:cubicBezTo>
                <a:cubicBezTo>
                  <a:pt x="59" y="196"/>
                  <a:pt x="59" y="196"/>
                  <a:pt x="59" y="196"/>
                </a:cubicBezTo>
                <a:cubicBezTo>
                  <a:pt x="73" y="182"/>
                  <a:pt x="73" y="182"/>
                  <a:pt x="73" y="182"/>
                </a:cubicBezTo>
                <a:cubicBezTo>
                  <a:pt x="52" y="160"/>
                  <a:pt x="52" y="160"/>
                  <a:pt x="52" y="160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79" y="126"/>
                  <a:pt x="81" y="118"/>
                  <a:pt x="84" y="111"/>
                </a:cubicBezTo>
                <a:cubicBezTo>
                  <a:pt x="65" y="90"/>
                  <a:pt x="65" y="56"/>
                  <a:pt x="85" y="36"/>
                </a:cubicBezTo>
                <a:cubicBezTo>
                  <a:pt x="95" y="26"/>
                  <a:pt x="109" y="20"/>
                  <a:pt x="123" y="2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6" name="组合 25"/>
          <p:cNvGrpSpPr/>
          <p:nvPr/>
        </p:nvGrpSpPr>
        <p:grpSpPr>
          <a:xfrm>
            <a:off x="10348744" y="4869916"/>
            <a:ext cx="614362" cy="385762"/>
            <a:chOff x="1643063" y="4676775"/>
            <a:chExt cx="614362" cy="385762"/>
          </a:xfrm>
        </p:grpSpPr>
        <p:sp>
          <p:nvSpPr>
            <p:cNvPr id="27" name="Freeform 13"/>
            <p:cNvSpPr>
              <a:spLocks noEditPoints="1"/>
            </p:cNvSpPr>
            <p:nvPr/>
          </p:nvSpPr>
          <p:spPr bwMode="auto">
            <a:xfrm>
              <a:off x="1643063" y="4676775"/>
              <a:ext cx="614362" cy="385762"/>
            </a:xfrm>
            <a:custGeom>
              <a:avLst/>
              <a:gdLst>
                <a:gd name="T0" fmla="*/ 128 w 128"/>
                <a:gd name="T1" fmla="*/ 39 h 80"/>
                <a:gd name="T2" fmla="*/ 128 w 128"/>
                <a:gd name="T3" fmla="*/ 39 h 80"/>
                <a:gd name="T4" fmla="*/ 127 w 128"/>
                <a:gd name="T5" fmla="*/ 38 h 80"/>
                <a:gd name="T6" fmla="*/ 127 w 128"/>
                <a:gd name="T7" fmla="*/ 38 h 80"/>
                <a:gd name="T8" fmla="*/ 64 w 128"/>
                <a:gd name="T9" fmla="*/ 0 h 80"/>
                <a:gd name="T10" fmla="*/ 0 w 128"/>
                <a:gd name="T11" fmla="*/ 38 h 80"/>
                <a:gd name="T12" fmla="*/ 0 w 128"/>
                <a:gd name="T13" fmla="*/ 38 h 80"/>
                <a:gd name="T14" fmla="*/ 0 w 128"/>
                <a:gd name="T15" fmla="*/ 39 h 80"/>
                <a:gd name="T16" fmla="*/ 0 w 128"/>
                <a:gd name="T17" fmla="*/ 39 h 80"/>
                <a:gd name="T18" fmla="*/ 0 w 128"/>
                <a:gd name="T19" fmla="*/ 40 h 80"/>
                <a:gd name="T20" fmla="*/ 0 w 128"/>
                <a:gd name="T21" fmla="*/ 41 h 80"/>
                <a:gd name="T22" fmla="*/ 0 w 128"/>
                <a:gd name="T23" fmla="*/ 41 h 80"/>
                <a:gd name="T24" fmla="*/ 0 w 128"/>
                <a:gd name="T25" fmla="*/ 42 h 80"/>
                <a:gd name="T26" fmla="*/ 0 w 128"/>
                <a:gd name="T27" fmla="*/ 42 h 80"/>
                <a:gd name="T28" fmla="*/ 64 w 128"/>
                <a:gd name="T29" fmla="*/ 80 h 80"/>
                <a:gd name="T30" fmla="*/ 127 w 128"/>
                <a:gd name="T31" fmla="*/ 42 h 80"/>
                <a:gd name="T32" fmla="*/ 127 w 128"/>
                <a:gd name="T33" fmla="*/ 42 h 80"/>
                <a:gd name="T34" fmla="*/ 128 w 128"/>
                <a:gd name="T35" fmla="*/ 41 h 80"/>
                <a:gd name="T36" fmla="*/ 128 w 128"/>
                <a:gd name="T37" fmla="*/ 41 h 80"/>
                <a:gd name="T38" fmla="*/ 128 w 128"/>
                <a:gd name="T39" fmla="*/ 40 h 80"/>
                <a:gd name="T40" fmla="*/ 128 w 128"/>
                <a:gd name="T41" fmla="*/ 39 h 80"/>
                <a:gd name="T42" fmla="*/ 64 w 128"/>
                <a:gd name="T43" fmla="*/ 72 h 80"/>
                <a:gd name="T44" fmla="*/ 9 w 128"/>
                <a:gd name="T45" fmla="*/ 40 h 80"/>
                <a:gd name="T46" fmla="*/ 64 w 128"/>
                <a:gd name="T47" fmla="*/ 8 h 80"/>
                <a:gd name="T48" fmla="*/ 119 w 128"/>
                <a:gd name="T49" fmla="*/ 40 h 80"/>
                <a:gd name="T50" fmla="*/ 64 w 128"/>
                <a:gd name="T51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8" h="80">
                  <a:moveTo>
                    <a:pt x="128" y="39"/>
                  </a:move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7" y="38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16" y="16"/>
                    <a:pt x="91" y="0"/>
                    <a:pt x="64" y="0"/>
                  </a:cubicBezTo>
                  <a:cubicBezTo>
                    <a:pt x="37" y="0"/>
                    <a:pt x="12" y="16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40"/>
                    <a:pt x="0" y="40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2" y="64"/>
                    <a:pt x="37" y="80"/>
                    <a:pt x="64" y="80"/>
                  </a:cubicBezTo>
                  <a:cubicBezTo>
                    <a:pt x="91" y="80"/>
                    <a:pt x="116" y="64"/>
                    <a:pt x="127" y="42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8" y="41"/>
                    <a:pt x="128" y="40"/>
                    <a:pt x="128" y="40"/>
                  </a:cubicBezTo>
                  <a:cubicBezTo>
                    <a:pt x="128" y="40"/>
                    <a:pt x="128" y="39"/>
                    <a:pt x="128" y="39"/>
                  </a:cubicBezTo>
                  <a:moveTo>
                    <a:pt x="64" y="72"/>
                  </a:moveTo>
                  <a:cubicBezTo>
                    <a:pt x="41" y="72"/>
                    <a:pt x="19" y="59"/>
                    <a:pt x="9" y="40"/>
                  </a:cubicBezTo>
                  <a:cubicBezTo>
                    <a:pt x="20" y="21"/>
                    <a:pt x="41" y="8"/>
                    <a:pt x="64" y="8"/>
                  </a:cubicBezTo>
                  <a:cubicBezTo>
                    <a:pt x="86" y="8"/>
                    <a:pt x="108" y="21"/>
                    <a:pt x="119" y="40"/>
                  </a:cubicBezTo>
                  <a:cubicBezTo>
                    <a:pt x="108" y="59"/>
                    <a:pt x="86" y="72"/>
                    <a:pt x="64" y="72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4"/>
            <p:cNvSpPr>
              <a:spLocks/>
            </p:cNvSpPr>
            <p:nvPr/>
          </p:nvSpPr>
          <p:spPr bwMode="auto">
            <a:xfrm>
              <a:off x="1873250" y="4792663"/>
              <a:ext cx="85725" cy="85725"/>
            </a:xfrm>
            <a:custGeom>
              <a:avLst/>
              <a:gdLst>
                <a:gd name="T0" fmla="*/ 16 w 18"/>
                <a:gd name="T1" fmla="*/ 0 h 18"/>
                <a:gd name="T2" fmla="*/ 16 w 18"/>
                <a:gd name="T3" fmla="*/ 0 h 18"/>
                <a:gd name="T4" fmla="*/ 0 w 18"/>
                <a:gd name="T5" fmla="*/ 16 h 18"/>
                <a:gd name="T6" fmla="*/ 2 w 18"/>
                <a:gd name="T7" fmla="*/ 18 h 18"/>
                <a:gd name="T8" fmla="*/ 4 w 18"/>
                <a:gd name="T9" fmla="*/ 16 h 18"/>
                <a:gd name="T10" fmla="*/ 16 w 18"/>
                <a:gd name="T11" fmla="*/ 4 h 18"/>
                <a:gd name="T12" fmla="*/ 16 w 18"/>
                <a:gd name="T13" fmla="*/ 4 h 18"/>
                <a:gd name="T14" fmla="*/ 18 w 18"/>
                <a:gd name="T15" fmla="*/ 2 h 18"/>
                <a:gd name="T16" fmla="*/ 16 w 18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3" y="18"/>
                    <a:pt x="4" y="17"/>
                    <a:pt x="4" y="16"/>
                  </a:cubicBezTo>
                  <a:cubicBezTo>
                    <a:pt x="4" y="9"/>
                    <a:pt x="9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8" y="1"/>
                    <a:pt x="17" y="0"/>
                    <a:pt x="16" y="0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5"/>
            <p:cNvSpPr>
              <a:spLocks noEditPoints="1"/>
            </p:cNvSpPr>
            <p:nvPr/>
          </p:nvSpPr>
          <p:spPr bwMode="auto">
            <a:xfrm>
              <a:off x="1816100" y="4735513"/>
              <a:ext cx="268287" cy="268287"/>
            </a:xfrm>
            <a:custGeom>
              <a:avLst/>
              <a:gdLst>
                <a:gd name="T0" fmla="*/ 28 w 56"/>
                <a:gd name="T1" fmla="*/ 0 h 56"/>
                <a:gd name="T2" fmla="*/ 0 w 56"/>
                <a:gd name="T3" fmla="*/ 28 h 56"/>
                <a:gd name="T4" fmla="*/ 28 w 56"/>
                <a:gd name="T5" fmla="*/ 56 h 56"/>
                <a:gd name="T6" fmla="*/ 56 w 56"/>
                <a:gd name="T7" fmla="*/ 28 h 56"/>
                <a:gd name="T8" fmla="*/ 28 w 56"/>
                <a:gd name="T9" fmla="*/ 0 h 56"/>
                <a:gd name="T10" fmla="*/ 28 w 56"/>
                <a:gd name="T11" fmla="*/ 52 h 56"/>
                <a:gd name="T12" fmla="*/ 4 w 56"/>
                <a:gd name="T13" fmla="*/ 28 h 56"/>
                <a:gd name="T14" fmla="*/ 28 w 56"/>
                <a:gd name="T15" fmla="*/ 4 h 56"/>
                <a:gd name="T16" fmla="*/ 52 w 56"/>
                <a:gd name="T17" fmla="*/ 28 h 56"/>
                <a:gd name="T18" fmla="*/ 28 w 56"/>
                <a:gd name="T1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0"/>
                  </a:moveTo>
                  <a:cubicBezTo>
                    <a:pt x="12" y="0"/>
                    <a:pt x="0" y="13"/>
                    <a:pt x="0" y="28"/>
                  </a:cubicBezTo>
                  <a:cubicBezTo>
                    <a:pt x="0" y="43"/>
                    <a:pt x="12" y="56"/>
                    <a:pt x="28" y="56"/>
                  </a:cubicBezTo>
                  <a:cubicBezTo>
                    <a:pt x="43" y="56"/>
                    <a:pt x="56" y="43"/>
                    <a:pt x="56" y="28"/>
                  </a:cubicBezTo>
                  <a:cubicBezTo>
                    <a:pt x="56" y="13"/>
                    <a:pt x="43" y="0"/>
                    <a:pt x="28" y="0"/>
                  </a:cubicBezTo>
                  <a:moveTo>
                    <a:pt x="28" y="52"/>
                  </a:moveTo>
                  <a:cubicBezTo>
                    <a:pt x="15" y="52"/>
                    <a:pt x="4" y="41"/>
                    <a:pt x="4" y="28"/>
                  </a:cubicBezTo>
                  <a:cubicBezTo>
                    <a:pt x="4" y="15"/>
                    <a:pt x="15" y="4"/>
                    <a:pt x="28" y="4"/>
                  </a:cubicBezTo>
                  <a:cubicBezTo>
                    <a:pt x="41" y="4"/>
                    <a:pt x="52" y="15"/>
                    <a:pt x="52" y="28"/>
                  </a:cubicBezTo>
                  <a:cubicBezTo>
                    <a:pt x="52" y="41"/>
                    <a:pt x="41" y="52"/>
                    <a:pt x="28" y="52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5430760" y="4735773"/>
            <a:ext cx="614362" cy="520700"/>
            <a:chOff x="6562725" y="2155825"/>
            <a:chExt cx="614362" cy="520700"/>
          </a:xfrm>
        </p:grpSpPr>
        <p:sp>
          <p:nvSpPr>
            <p:cNvPr id="31" name="Freeform 28"/>
            <p:cNvSpPr>
              <a:spLocks noEditPoints="1"/>
            </p:cNvSpPr>
            <p:nvPr/>
          </p:nvSpPr>
          <p:spPr bwMode="auto">
            <a:xfrm>
              <a:off x="6715125" y="2290763"/>
              <a:ext cx="307975" cy="307975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50 w 64"/>
                <a:gd name="T11" fmla="*/ 48 h 64"/>
                <a:gd name="T12" fmla="*/ 16 w 64"/>
                <a:gd name="T13" fmla="*/ 50 h 64"/>
                <a:gd name="T14" fmla="*/ 14 w 64"/>
                <a:gd name="T15" fmla="*/ 16 h 64"/>
                <a:gd name="T16" fmla="*/ 48 w 64"/>
                <a:gd name="T17" fmla="*/ 14 h 64"/>
                <a:gd name="T18" fmla="*/ 50 w 64"/>
                <a:gd name="T19" fmla="*/ 4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moveTo>
                    <a:pt x="50" y="48"/>
                  </a:moveTo>
                  <a:cubicBezTo>
                    <a:pt x="42" y="58"/>
                    <a:pt x="26" y="59"/>
                    <a:pt x="16" y="50"/>
                  </a:cubicBezTo>
                  <a:cubicBezTo>
                    <a:pt x="6" y="42"/>
                    <a:pt x="5" y="26"/>
                    <a:pt x="14" y="16"/>
                  </a:cubicBezTo>
                  <a:cubicBezTo>
                    <a:pt x="22" y="6"/>
                    <a:pt x="38" y="5"/>
                    <a:pt x="48" y="14"/>
                  </a:cubicBezTo>
                  <a:cubicBezTo>
                    <a:pt x="58" y="22"/>
                    <a:pt x="59" y="38"/>
                    <a:pt x="50" y="48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9"/>
            <p:cNvSpPr>
              <a:spLocks/>
            </p:cNvSpPr>
            <p:nvPr/>
          </p:nvSpPr>
          <p:spPr bwMode="auto">
            <a:xfrm>
              <a:off x="6792913" y="2368550"/>
              <a:ext cx="85725" cy="85725"/>
            </a:xfrm>
            <a:custGeom>
              <a:avLst/>
              <a:gdLst>
                <a:gd name="T0" fmla="*/ 16 w 18"/>
                <a:gd name="T1" fmla="*/ 0 h 18"/>
                <a:gd name="T2" fmla="*/ 0 w 18"/>
                <a:gd name="T3" fmla="*/ 16 h 18"/>
                <a:gd name="T4" fmla="*/ 0 w 18"/>
                <a:gd name="T5" fmla="*/ 16 h 18"/>
                <a:gd name="T6" fmla="*/ 2 w 18"/>
                <a:gd name="T7" fmla="*/ 18 h 18"/>
                <a:gd name="T8" fmla="*/ 4 w 18"/>
                <a:gd name="T9" fmla="*/ 16 h 18"/>
                <a:gd name="T10" fmla="*/ 4 w 18"/>
                <a:gd name="T11" fmla="*/ 16 h 18"/>
                <a:gd name="T12" fmla="*/ 16 w 18"/>
                <a:gd name="T13" fmla="*/ 4 h 18"/>
                <a:gd name="T14" fmla="*/ 18 w 18"/>
                <a:gd name="T15" fmla="*/ 2 h 18"/>
                <a:gd name="T16" fmla="*/ 16 w 18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3" y="18"/>
                    <a:pt x="4" y="17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9"/>
                    <a:pt x="9" y="4"/>
                    <a:pt x="16" y="4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8" y="1"/>
                    <a:pt x="17" y="0"/>
                    <a:pt x="16" y="0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0"/>
            <p:cNvSpPr>
              <a:spLocks noEditPoints="1"/>
            </p:cNvSpPr>
            <p:nvPr/>
          </p:nvSpPr>
          <p:spPr bwMode="auto">
            <a:xfrm>
              <a:off x="6562725" y="2155825"/>
              <a:ext cx="614362" cy="520700"/>
            </a:xfrm>
            <a:custGeom>
              <a:avLst/>
              <a:gdLst>
                <a:gd name="T0" fmla="*/ 118 w 128"/>
                <a:gd name="T1" fmla="*/ 24 h 108"/>
                <a:gd name="T2" fmla="*/ 101 w 128"/>
                <a:gd name="T3" fmla="*/ 21 h 108"/>
                <a:gd name="T4" fmla="*/ 95 w 128"/>
                <a:gd name="T5" fmla="*/ 8 h 108"/>
                <a:gd name="T6" fmla="*/ 84 w 128"/>
                <a:gd name="T7" fmla="*/ 0 h 108"/>
                <a:gd name="T8" fmla="*/ 44 w 128"/>
                <a:gd name="T9" fmla="*/ 0 h 108"/>
                <a:gd name="T10" fmla="*/ 33 w 128"/>
                <a:gd name="T11" fmla="*/ 8 h 108"/>
                <a:gd name="T12" fmla="*/ 27 w 128"/>
                <a:gd name="T13" fmla="*/ 21 h 108"/>
                <a:gd name="T14" fmla="*/ 10 w 128"/>
                <a:gd name="T15" fmla="*/ 24 h 108"/>
                <a:gd name="T16" fmla="*/ 0 w 128"/>
                <a:gd name="T17" fmla="*/ 36 h 108"/>
                <a:gd name="T18" fmla="*/ 0 w 128"/>
                <a:gd name="T19" fmla="*/ 96 h 108"/>
                <a:gd name="T20" fmla="*/ 12 w 128"/>
                <a:gd name="T21" fmla="*/ 108 h 108"/>
                <a:gd name="T22" fmla="*/ 116 w 128"/>
                <a:gd name="T23" fmla="*/ 108 h 108"/>
                <a:gd name="T24" fmla="*/ 128 w 128"/>
                <a:gd name="T25" fmla="*/ 96 h 108"/>
                <a:gd name="T26" fmla="*/ 128 w 128"/>
                <a:gd name="T27" fmla="*/ 36 h 108"/>
                <a:gd name="T28" fmla="*/ 118 w 128"/>
                <a:gd name="T29" fmla="*/ 24 h 108"/>
                <a:gd name="T30" fmla="*/ 120 w 128"/>
                <a:gd name="T31" fmla="*/ 96 h 108"/>
                <a:gd name="T32" fmla="*/ 116 w 128"/>
                <a:gd name="T33" fmla="*/ 100 h 108"/>
                <a:gd name="T34" fmla="*/ 12 w 128"/>
                <a:gd name="T35" fmla="*/ 100 h 108"/>
                <a:gd name="T36" fmla="*/ 8 w 128"/>
                <a:gd name="T37" fmla="*/ 96 h 108"/>
                <a:gd name="T38" fmla="*/ 8 w 128"/>
                <a:gd name="T39" fmla="*/ 36 h 108"/>
                <a:gd name="T40" fmla="*/ 11 w 128"/>
                <a:gd name="T41" fmla="*/ 32 h 108"/>
                <a:gd name="T42" fmla="*/ 33 w 128"/>
                <a:gd name="T43" fmla="*/ 28 h 108"/>
                <a:gd name="T44" fmla="*/ 40 w 128"/>
                <a:gd name="T45" fmla="*/ 11 h 108"/>
                <a:gd name="T46" fmla="*/ 44 w 128"/>
                <a:gd name="T47" fmla="*/ 8 h 108"/>
                <a:gd name="T48" fmla="*/ 84 w 128"/>
                <a:gd name="T49" fmla="*/ 8 h 108"/>
                <a:gd name="T50" fmla="*/ 88 w 128"/>
                <a:gd name="T51" fmla="*/ 11 h 108"/>
                <a:gd name="T52" fmla="*/ 95 w 128"/>
                <a:gd name="T53" fmla="*/ 28 h 108"/>
                <a:gd name="T54" fmla="*/ 117 w 128"/>
                <a:gd name="T55" fmla="*/ 32 h 108"/>
                <a:gd name="T56" fmla="*/ 120 w 128"/>
                <a:gd name="T57" fmla="*/ 36 h 108"/>
                <a:gd name="T58" fmla="*/ 120 w 128"/>
                <a:gd name="T59" fmla="*/ 9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8" h="108">
                  <a:moveTo>
                    <a:pt x="118" y="24"/>
                  </a:moveTo>
                  <a:cubicBezTo>
                    <a:pt x="101" y="21"/>
                    <a:pt x="101" y="21"/>
                    <a:pt x="101" y="21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3" y="3"/>
                    <a:pt x="89" y="0"/>
                    <a:pt x="8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9" y="0"/>
                    <a:pt x="35" y="3"/>
                    <a:pt x="33" y="8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4" y="25"/>
                    <a:pt x="0" y="30"/>
                    <a:pt x="0" y="3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103"/>
                    <a:pt x="5" y="108"/>
                    <a:pt x="12" y="108"/>
                  </a:cubicBezTo>
                  <a:cubicBezTo>
                    <a:pt x="116" y="108"/>
                    <a:pt x="116" y="108"/>
                    <a:pt x="116" y="108"/>
                  </a:cubicBezTo>
                  <a:cubicBezTo>
                    <a:pt x="123" y="108"/>
                    <a:pt x="128" y="103"/>
                    <a:pt x="128" y="96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8" y="30"/>
                    <a:pt x="124" y="25"/>
                    <a:pt x="118" y="24"/>
                  </a:cubicBezTo>
                  <a:moveTo>
                    <a:pt x="120" y="96"/>
                  </a:moveTo>
                  <a:cubicBezTo>
                    <a:pt x="120" y="98"/>
                    <a:pt x="118" y="100"/>
                    <a:pt x="116" y="100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0" y="100"/>
                    <a:pt x="8" y="98"/>
                    <a:pt x="8" y="9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4"/>
                    <a:pt x="9" y="32"/>
                    <a:pt x="11" y="32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1" y="9"/>
                    <a:pt x="42" y="8"/>
                    <a:pt x="4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6" y="8"/>
                    <a:pt x="87" y="9"/>
                    <a:pt x="88" y="11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9" y="32"/>
                    <a:pt x="120" y="34"/>
                    <a:pt x="120" y="36"/>
                  </a:cubicBezTo>
                  <a:lnTo>
                    <a:pt x="120" y="96"/>
                  </a:lnTo>
                  <a:close/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3" name="Freeform 39"/>
          <p:cNvSpPr>
            <a:spLocks noEditPoints="1"/>
          </p:cNvSpPr>
          <p:nvPr/>
        </p:nvSpPr>
        <p:spPr bwMode="auto">
          <a:xfrm>
            <a:off x="316706" y="4676983"/>
            <a:ext cx="538162" cy="615950"/>
          </a:xfrm>
          <a:custGeom>
            <a:avLst/>
            <a:gdLst>
              <a:gd name="T0" fmla="*/ 112 w 112"/>
              <a:gd name="T1" fmla="*/ 27 h 128"/>
              <a:gd name="T2" fmla="*/ 100 w 112"/>
              <a:gd name="T3" fmla="*/ 16 h 128"/>
              <a:gd name="T4" fmla="*/ 88 w 112"/>
              <a:gd name="T5" fmla="*/ 16 h 128"/>
              <a:gd name="T6" fmla="*/ 88 w 112"/>
              <a:gd name="T7" fmla="*/ 12 h 128"/>
              <a:gd name="T8" fmla="*/ 88 w 112"/>
              <a:gd name="T9" fmla="*/ 12 h 128"/>
              <a:gd name="T10" fmla="*/ 76 w 112"/>
              <a:gd name="T11" fmla="*/ 0 h 128"/>
              <a:gd name="T12" fmla="*/ 36 w 112"/>
              <a:gd name="T13" fmla="*/ 0 h 128"/>
              <a:gd name="T14" fmla="*/ 24 w 112"/>
              <a:gd name="T15" fmla="*/ 12 h 128"/>
              <a:gd name="T16" fmla="*/ 24 w 112"/>
              <a:gd name="T17" fmla="*/ 12 h 128"/>
              <a:gd name="T18" fmla="*/ 24 w 112"/>
              <a:gd name="T19" fmla="*/ 16 h 128"/>
              <a:gd name="T20" fmla="*/ 12 w 112"/>
              <a:gd name="T21" fmla="*/ 16 h 128"/>
              <a:gd name="T22" fmla="*/ 0 w 112"/>
              <a:gd name="T23" fmla="*/ 27 h 128"/>
              <a:gd name="T24" fmla="*/ 0 w 112"/>
              <a:gd name="T25" fmla="*/ 27 h 128"/>
              <a:gd name="T26" fmla="*/ 0 w 112"/>
              <a:gd name="T27" fmla="*/ 32 h 128"/>
              <a:gd name="T28" fmla="*/ 0 w 112"/>
              <a:gd name="T29" fmla="*/ 36 h 128"/>
              <a:gd name="T30" fmla="*/ 8 w 112"/>
              <a:gd name="T31" fmla="*/ 44 h 128"/>
              <a:gd name="T32" fmla="*/ 8 w 112"/>
              <a:gd name="T33" fmla="*/ 112 h 128"/>
              <a:gd name="T34" fmla="*/ 24 w 112"/>
              <a:gd name="T35" fmla="*/ 128 h 128"/>
              <a:gd name="T36" fmla="*/ 88 w 112"/>
              <a:gd name="T37" fmla="*/ 128 h 128"/>
              <a:gd name="T38" fmla="*/ 104 w 112"/>
              <a:gd name="T39" fmla="*/ 112 h 128"/>
              <a:gd name="T40" fmla="*/ 104 w 112"/>
              <a:gd name="T41" fmla="*/ 44 h 128"/>
              <a:gd name="T42" fmla="*/ 112 w 112"/>
              <a:gd name="T43" fmla="*/ 36 h 128"/>
              <a:gd name="T44" fmla="*/ 112 w 112"/>
              <a:gd name="T45" fmla="*/ 32 h 128"/>
              <a:gd name="T46" fmla="*/ 112 w 112"/>
              <a:gd name="T47" fmla="*/ 27 h 128"/>
              <a:gd name="T48" fmla="*/ 32 w 112"/>
              <a:gd name="T49" fmla="*/ 12 h 128"/>
              <a:gd name="T50" fmla="*/ 36 w 112"/>
              <a:gd name="T51" fmla="*/ 8 h 128"/>
              <a:gd name="T52" fmla="*/ 76 w 112"/>
              <a:gd name="T53" fmla="*/ 8 h 128"/>
              <a:gd name="T54" fmla="*/ 80 w 112"/>
              <a:gd name="T55" fmla="*/ 12 h 128"/>
              <a:gd name="T56" fmla="*/ 80 w 112"/>
              <a:gd name="T57" fmla="*/ 16 h 128"/>
              <a:gd name="T58" fmla="*/ 32 w 112"/>
              <a:gd name="T59" fmla="*/ 16 h 128"/>
              <a:gd name="T60" fmla="*/ 32 w 112"/>
              <a:gd name="T61" fmla="*/ 12 h 128"/>
              <a:gd name="T62" fmla="*/ 96 w 112"/>
              <a:gd name="T63" fmla="*/ 112 h 128"/>
              <a:gd name="T64" fmla="*/ 88 w 112"/>
              <a:gd name="T65" fmla="*/ 120 h 128"/>
              <a:gd name="T66" fmla="*/ 24 w 112"/>
              <a:gd name="T67" fmla="*/ 120 h 128"/>
              <a:gd name="T68" fmla="*/ 16 w 112"/>
              <a:gd name="T69" fmla="*/ 112 h 128"/>
              <a:gd name="T70" fmla="*/ 16 w 112"/>
              <a:gd name="T71" fmla="*/ 44 h 128"/>
              <a:gd name="T72" fmla="*/ 96 w 112"/>
              <a:gd name="T73" fmla="*/ 44 h 128"/>
              <a:gd name="T74" fmla="*/ 96 w 112"/>
              <a:gd name="T75" fmla="*/ 112 h 128"/>
              <a:gd name="T76" fmla="*/ 104 w 112"/>
              <a:gd name="T77" fmla="*/ 32 h 128"/>
              <a:gd name="T78" fmla="*/ 104 w 112"/>
              <a:gd name="T79" fmla="*/ 36 h 128"/>
              <a:gd name="T80" fmla="*/ 8 w 112"/>
              <a:gd name="T81" fmla="*/ 36 h 128"/>
              <a:gd name="T82" fmla="*/ 8 w 112"/>
              <a:gd name="T83" fmla="*/ 32 h 128"/>
              <a:gd name="T84" fmla="*/ 8 w 112"/>
              <a:gd name="T85" fmla="*/ 28 h 128"/>
              <a:gd name="T86" fmla="*/ 12 w 112"/>
              <a:gd name="T87" fmla="*/ 24 h 128"/>
              <a:gd name="T88" fmla="*/ 100 w 112"/>
              <a:gd name="T89" fmla="*/ 24 h 128"/>
              <a:gd name="T90" fmla="*/ 104 w 112"/>
              <a:gd name="T91" fmla="*/ 28 h 128"/>
              <a:gd name="T92" fmla="*/ 104 w 112"/>
              <a:gd name="T93" fmla="*/ 3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2" h="128">
                <a:moveTo>
                  <a:pt x="112" y="27"/>
                </a:moveTo>
                <a:cubicBezTo>
                  <a:pt x="112" y="21"/>
                  <a:pt x="106" y="16"/>
                  <a:pt x="100" y="16"/>
                </a:cubicBezTo>
                <a:cubicBezTo>
                  <a:pt x="88" y="16"/>
                  <a:pt x="88" y="16"/>
                  <a:pt x="88" y="16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5"/>
                  <a:pt x="83" y="0"/>
                  <a:pt x="7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6"/>
                  <a:pt x="24" y="16"/>
                  <a:pt x="24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6" y="16"/>
                  <a:pt x="0" y="21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0"/>
                  <a:pt x="4" y="44"/>
                  <a:pt x="8" y="44"/>
                </a:cubicBezTo>
                <a:cubicBezTo>
                  <a:pt x="8" y="112"/>
                  <a:pt x="8" y="112"/>
                  <a:pt x="8" y="112"/>
                </a:cubicBezTo>
                <a:cubicBezTo>
                  <a:pt x="8" y="121"/>
                  <a:pt x="15" y="128"/>
                  <a:pt x="24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97" y="128"/>
                  <a:pt x="104" y="121"/>
                  <a:pt x="104" y="112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8" y="44"/>
                  <a:pt x="112" y="40"/>
                  <a:pt x="112" y="36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12" y="27"/>
                  <a:pt x="112" y="27"/>
                  <a:pt x="112" y="27"/>
                </a:cubicBezTo>
                <a:close/>
                <a:moveTo>
                  <a:pt x="32" y="12"/>
                </a:moveTo>
                <a:cubicBezTo>
                  <a:pt x="32" y="10"/>
                  <a:pt x="34" y="8"/>
                  <a:pt x="36" y="8"/>
                </a:cubicBezTo>
                <a:cubicBezTo>
                  <a:pt x="76" y="8"/>
                  <a:pt x="76" y="8"/>
                  <a:pt x="76" y="8"/>
                </a:cubicBezTo>
                <a:cubicBezTo>
                  <a:pt x="78" y="8"/>
                  <a:pt x="80" y="10"/>
                  <a:pt x="80" y="12"/>
                </a:cubicBezTo>
                <a:cubicBezTo>
                  <a:pt x="80" y="16"/>
                  <a:pt x="80" y="16"/>
                  <a:pt x="80" y="16"/>
                </a:cubicBezTo>
                <a:cubicBezTo>
                  <a:pt x="32" y="16"/>
                  <a:pt x="32" y="16"/>
                  <a:pt x="32" y="16"/>
                </a:cubicBezTo>
                <a:lnTo>
                  <a:pt x="32" y="12"/>
                </a:lnTo>
                <a:close/>
                <a:moveTo>
                  <a:pt x="96" y="112"/>
                </a:moveTo>
                <a:cubicBezTo>
                  <a:pt x="96" y="116"/>
                  <a:pt x="92" y="120"/>
                  <a:pt x="88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0" y="120"/>
                  <a:pt x="16" y="116"/>
                  <a:pt x="16" y="112"/>
                </a:cubicBezTo>
                <a:cubicBezTo>
                  <a:pt x="16" y="44"/>
                  <a:pt x="16" y="44"/>
                  <a:pt x="16" y="44"/>
                </a:cubicBezTo>
                <a:cubicBezTo>
                  <a:pt x="96" y="44"/>
                  <a:pt x="96" y="44"/>
                  <a:pt x="96" y="44"/>
                </a:cubicBezTo>
                <a:lnTo>
                  <a:pt x="96" y="112"/>
                </a:lnTo>
                <a:close/>
                <a:moveTo>
                  <a:pt x="104" y="32"/>
                </a:moveTo>
                <a:cubicBezTo>
                  <a:pt x="104" y="36"/>
                  <a:pt x="104" y="36"/>
                  <a:pt x="104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6"/>
                  <a:pt x="10" y="24"/>
                  <a:pt x="12" y="24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2" y="24"/>
                  <a:pt x="104" y="26"/>
                  <a:pt x="104" y="28"/>
                </a:cubicBezTo>
                <a:lnTo>
                  <a:pt x="104" y="32"/>
                </a:lnTo>
                <a:close/>
              </a:path>
            </a:pathLst>
          </a:custGeom>
          <a:solidFill>
            <a:srgbClr val="3432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40"/>
          <p:cNvSpPr>
            <a:spLocks noEditPoints="1"/>
          </p:cNvSpPr>
          <p:nvPr/>
        </p:nvSpPr>
        <p:spPr bwMode="auto">
          <a:xfrm>
            <a:off x="432594" y="4926221"/>
            <a:ext cx="76200" cy="288925"/>
          </a:xfrm>
          <a:custGeom>
            <a:avLst/>
            <a:gdLst>
              <a:gd name="T0" fmla="*/ 4 w 16"/>
              <a:gd name="T1" fmla="*/ 60 h 60"/>
              <a:gd name="T2" fmla="*/ 12 w 16"/>
              <a:gd name="T3" fmla="*/ 60 h 60"/>
              <a:gd name="T4" fmla="*/ 16 w 16"/>
              <a:gd name="T5" fmla="*/ 56 h 60"/>
              <a:gd name="T6" fmla="*/ 16 w 16"/>
              <a:gd name="T7" fmla="*/ 4 h 60"/>
              <a:gd name="T8" fmla="*/ 12 w 16"/>
              <a:gd name="T9" fmla="*/ 0 h 60"/>
              <a:gd name="T10" fmla="*/ 4 w 16"/>
              <a:gd name="T11" fmla="*/ 0 h 60"/>
              <a:gd name="T12" fmla="*/ 0 w 16"/>
              <a:gd name="T13" fmla="*/ 4 h 60"/>
              <a:gd name="T14" fmla="*/ 0 w 16"/>
              <a:gd name="T15" fmla="*/ 56 h 60"/>
              <a:gd name="T16" fmla="*/ 4 w 16"/>
              <a:gd name="T17" fmla="*/ 60 h 60"/>
              <a:gd name="T18" fmla="*/ 4 w 16"/>
              <a:gd name="T19" fmla="*/ 4 h 60"/>
              <a:gd name="T20" fmla="*/ 12 w 16"/>
              <a:gd name="T21" fmla="*/ 4 h 60"/>
              <a:gd name="T22" fmla="*/ 12 w 16"/>
              <a:gd name="T23" fmla="*/ 56 h 60"/>
              <a:gd name="T24" fmla="*/ 4 w 16"/>
              <a:gd name="T25" fmla="*/ 56 h 60"/>
              <a:gd name="T26" fmla="*/ 4 w 16"/>
              <a:gd name="T27" fmla="*/ 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" h="60">
                <a:moveTo>
                  <a:pt x="4" y="60"/>
                </a:moveTo>
                <a:cubicBezTo>
                  <a:pt x="12" y="60"/>
                  <a:pt x="12" y="60"/>
                  <a:pt x="12" y="60"/>
                </a:cubicBezTo>
                <a:cubicBezTo>
                  <a:pt x="14" y="60"/>
                  <a:pt x="16" y="58"/>
                  <a:pt x="16" y="56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8"/>
                  <a:pt x="2" y="60"/>
                  <a:pt x="4" y="60"/>
                </a:cubicBezTo>
                <a:moveTo>
                  <a:pt x="4" y="4"/>
                </a:moveTo>
                <a:cubicBezTo>
                  <a:pt x="12" y="4"/>
                  <a:pt x="12" y="4"/>
                  <a:pt x="12" y="4"/>
                </a:cubicBezTo>
                <a:cubicBezTo>
                  <a:pt x="12" y="56"/>
                  <a:pt x="12" y="56"/>
                  <a:pt x="12" y="56"/>
                </a:cubicBezTo>
                <a:cubicBezTo>
                  <a:pt x="4" y="56"/>
                  <a:pt x="4" y="56"/>
                  <a:pt x="4" y="56"/>
                </a:cubicBezTo>
                <a:lnTo>
                  <a:pt x="4" y="4"/>
                </a:lnTo>
                <a:close/>
              </a:path>
            </a:pathLst>
          </a:custGeom>
          <a:solidFill>
            <a:srgbClr val="3432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41"/>
          <p:cNvSpPr>
            <a:spLocks noEditPoints="1"/>
          </p:cNvSpPr>
          <p:nvPr/>
        </p:nvSpPr>
        <p:spPr bwMode="auto">
          <a:xfrm>
            <a:off x="548481" y="4926221"/>
            <a:ext cx="76200" cy="288925"/>
          </a:xfrm>
          <a:custGeom>
            <a:avLst/>
            <a:gdLst>
              <a:gd name="T0" fmla="*/ 4 w 16"/>
              <a:gd name="T1" fmla="*/ 60 h 60"/>
              <a:gd name="T2" fmla="*/ 12 w 16"/>
              <a:gd name="T3" fmla="*/ 60 h 60"/>
              <a:gd name="T4" fmla="*/ 16 w 16"/>
              <a:gd name="T5" fmla="*/ 56 h 60"/>
              <a:gd name="T6" fmla="*/ 16 w 16"/>
              <a:gd name="T7" fmla="*/ 4 h 60"/>
              <a:gd name="T8" fmla="*/ 12 w 16"/>
              <a:gd name="T9" fmla="*/ 0 h 60"/>
              <a:gd name="T10" fmla="*/ 4 w 16"/>
              <a:gd name="T11" fmla="*/ 0 h 60"/>
              <a:gd name="T12" fmla="*/ 0 w 16"/>
              <a:gd name="T13" fmla="*/ 4 h 60"/>
              <a:gd name="T14" fmla="*/ 0 w 16"/>
              <a:gd name="T15" fmla="*/ 56 h 60"/>
              <a:gd name="T16" fmla="*/ 4 w 16"/>
              <a:gd name="T17" fmla="*/ 60 h 60"/>
              <a:gd name="T18" fmla="*/ 4 w 16"/>
              <a:gd name="T19" fmla="*/ 4 h 60"/>
              <a:gd name="T20" fmla="*/ 12 w 16"/>
              <a:gd name="T21" fmla="*/ 4 h 60"/>
              <a:gd name="T22" fmla="*/ 12 w 16"/>
              <a:gd name="T23" fmla="*/ 56 h 60"/>
              <a:gd name="T24" fmla="*/ 4 w 16"/>
              <a:gd name="T25" fmla="*/ 56 h 60"/>
              <a:gd name="T26" fmla="*/ 4 w 16"/>
              <a:gd name="T27" fmla="*/ 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" h="60">
                <a:moveTo>
                  <a:pt x="4" y="60"/>
                </a:moveTo>
                <a:cubicBezTo>
                  <a:pt x="12" y="60"/>
                  <a:pt x="12" y="60"/>
                  <a:pt x="12" y="60"/>
                </a:cubicBezTo>
                <a:cubicBezTo>
                  <a:pt x="14" y="60"/>
                  <a:pt x="16" y="58"/>
                  <a:pt x="16" y="56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8"/>
                  <a:pt x="2" y="60"/>
                  <a:pt x="4" y="60"/>
                </a:cubicBezTo>
                <a:moveTo>
                  <a:pt x="4" y="4"/>
                </a:moveTo>
                <a:cubicBezTo>
                  <a:pt x="12" y="4"/>
                  <a:pt x="12" y="4"/>
                  <a:pt x="12" y="4"/>
                </a:cubicBezTo>
                <a:cubicBezTo>
                  <a:pt x="12" y="56"/>
                  <a:pt x="12" y="56"/>
                  <a:pt x="12" y="56"/>
                </a:cubicBezTo>
                <a:cubicBezTo>
                  <a:pt x="4" y="56"/>
                  <a:pt x="4" y="56"/>
                  <a:pt x="4" y="56"/>
                </a:cubicBezTo>
                <a:lnTo>
                  <a:pt x="4" y="4"/>
                </a:lnTo>
                <a:close/>
              </a:path>
            </a:pathLst>
          </a:custGeom>
          <a:solidFill>
            <a:srgbClr val="3432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42"/>
          <p:cNvSpPr>
            <a:spLocks noEditPoints="1"/>
          </p:cNvSpPr>
          <p:nvPr/>
        </p:nvSpPr>
        <p:spPr bwMode="auto">
          <a:xfrm>
            <a:off x="662781" y="4926221"/>
            <a:ext cx="77787" cy="288925"/>
          </a:xfrm>
          <a:custGeom>
            <a:avLst/>
            <a:gdLst>
              <a:gd name="T0" fmla="*/ 4 w 16"/>
              <a:gd name="T1" fmla="*/ 60 h 60"/>
              <a:gd name="T2" fmla="*/ 12 w 16"/>
              <a:gd name="T3" fmla="*/ 60 h 60"/>
              <a:gd name="T4" fmla="*/ 16 w 16"/>
              <a:gd name="T5" fmla="*/ 56 h 60"/>
              <a:gd name="T6" fmla="*/ 16 w 16"/>
              <a:gd name="T7" fmla="*/ 4 h 60"/>
              <a:gd name="T8" fmla="*/ 12 w 16"/>
              <a:gd name="T9" fmla="*/ 0 h 60"/>
              <a:gd name="T10" fmla="*/ 4 w 16"/>
              <a:gd name="T11" fmla="*/ 0 h 60"/>
              <a:gd name="T12" fmla="*/ 0 w 16"/>
              <a:gd name="T13" fmla="*/ 4 h 60"/>
              <a:gd name="T14" fmla="*/ 0 w 16"/>
              <a:gd name="T15" fmla="*/ 56 h 60"/>
              <a:gd name="T16" fmla="*/ 4 w 16"/>
              <a:gd name="T17" fmla="*/ 60 h 60"/>
              <a:gd name="T18" fmla="*/ 4 w 16"/>
              <a:gd name="T19" fmla="*/ 4 h 60"/>
              <a:gd name="T20" fmla="*/ 12 w 16"/>
              <a:gd name="T21" fmla="*/ 4 h 60"/>
              <a:gd name="T22" fmla="*/ 12 w 16"/>
              <a:gd name="T23" fmla="*/ 56 h 60"/>
              <a:gd name="T24" fmla="*/ 4 w 16"/>
              <a:gd name="T25" fmla="*/ 56 h 60"/>
              <a:gd name="T26" fmla="*/ 4 w 16"/>
              <a:gd name="T27" fmla="*/ 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" h="60">
                <a:moveTo>
                  <a:pt x="4" y="60"/>
                </a:moveTo>
                <a:cubicBezTo>
                  <a:pt x="12" y="60"/>
                  <a:pt x="12" y="60"/>
                  <a:pt x="12" y="60"/>
                </a:cubicBezTo>
                <a:cubicBezTo>
                  <a:pt x="14" y="60"/>
                  <a:pt x="16" y="58"/>
                  <a:pt x="16" y="56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8"/>
                  <a:pt x="2" y="60"/>
                  <a:pt x="4" y="60"/>
                </a:cubicBezTo>
                <a:moveTo>
                  <a:pt x="4" y="4"/>
                </a:moveTo>
                <a:cubicBezTo>
                  <a:pt x="12" y="4"/>
                  <a:pt x="12" y="4"/>
                  <a:pt x="12" y="4"/>
                </a:cubicBezTo>
                <a:cubicBezTo>
                  <a:pt x="12" y="56"/>
                  <a:pt x="12" y="56"/>
                  <a:pt x="12" y="56"/>
                </a:cubicBezTo>
                <a:cubicBezTo>
                  <a:pt x="4" y="56"/>
                  <a:pt x="4" y="56"/>
                  <a:pt x="4" y="56"/>
                </a:cubicBezTo>
                <a:lnTo>
                  <a:pt x="4" y="4"/>
                </a:lnTo>
                <a:close/>
              </a:path>
            </a:pathLst>
          </a:custGeom>
          <a:solidFill>
            <a:srgbClr val="3432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47"/>
          <p:cNvSpPr>
            <a:spLocks noEditPoints="1"/>
          </p:cNvSpPr>
          <p:nvPr/>
        </p:nvSpPr>
        <p:spPr bwMode="auto">
          <a:xfrm>
            <a:off x="4126915" y="1868249"/>
            <a:ext cx="625475" cy="596900"/>
          </a:xfrm>
          <a:custGeom>
            <a:avLst/>
            <a:gdLst>
              <a:gd name="T0" fmla="*/ 129 w 130"/>
              <a:gd name="T1" fmla="*/ 46 h 124"/>
              <a:gd name="T2" fmla="*/ 121 w 130"/>
              <a:gd name="T3" fmla="*/ 40 h 124"/>
              <a:gd name="T4" fmla="*/ 88 w 130"/>
              <a:gd name="T5" fmla="*/ 35 h 124"/>
              <a:gd name="T6" fmla="*/ 73 w 130"/>
              <a:gd name="T7" fmla="*/ 5 h 124"/>
              <a:gd name="T8" fmla="*/ 65 w 130"/>
              <a:gd name="T9" fmla="*/ 0 h 124"/>
              <a:gd name="T10" fmla="*/ 57 w 130"/>
              <a:gd name="T11" fmla="*/ 5 h 124"/>
              <a:gd name="T12" fmla="*/ 42 w 130"/>
              <a:gd name="T13" fmla="*/ 35 h 124"/>
              <a:gd name="T14" fmla="*/ 9 w 130"/>
              <a:gd name="T15" fmla="*/ 40 h 124"/>
              <a:gd name="T16" fmla="*/ 1 w 130"/>
              <a:gd name="T17" fmla="*/ 46 h 124"/>
              <a:gd name="T18" fmla="*/ 4 w 130"/>
              <a:gd name="T19" fmla="*/ 55 h 124"/>
              <a:gd name="T20" fmla="*/ 28 w 130"/>
              <a:gd name="T21" fmla="*/ 80 h 124"/>
              <a:gd name="T22" fmla="*/ 22 w 130"/>
              <a:gd name="T23" fmla="*/ 114 h 124"/>
              <a:gd name="T24" fmla="*/ 26 w 130"/>
              <a:gd name="T25" fmla="*/ 122 h 124"/>
              <a:gd name="T26" fmla="*/ 31 w 130"/>
              <a:gd name="T27" fmla="*/ 124 h 124"/>
              <a:gd name="T28" fmla="*/ 36 w 130"/>
              <a:gd name="T29" fmla="*/ 123 h 124"/>
              <a:gd name="T30" fmla="*/ 65 w 130"/>
              <a:gd name="T31" fmla="*/ 107 h 124"/>
              <a:gd name="T32" fmla="*/ 94 w 130"/>
              <a:gd name="T33" fmla="*/ 123 h 124"/>
              <a:gd name="T34" fmla="*/ 99 w 130"/>
              <a:gd name="T35" fmla="*/ 124 h 124"/>
              <a:gd name="T36" fmla="*/ 104 w 130"/>
              <a:gd name="T37" fmla="*/ 122 h 124"/>
              <a:gd name="T38" fmla="*/ 108 w 130"/>
              <a:gd name="T39" fmla="*/ 114 h 124"/>
              <a:gd name="T40" fmla="*/ 102 w 130"/>
              <a:gd name="T41" fmla="*/ 80 h 124"/>
              <a:gd name="T42" fmla="*/ 126 w 130"/>
              <a:gd name="T43" fmla="*/ 55 h 124"/>
              <a:gd name="T44" fmla="*/ 129 w 130"/>
              <a:gd name="T45" fmla="*/ 46 h 124"/>
              <a:gd name="T46" fmla="*/ 95 w 130"/>
              <a:gd name="T47" fmla="*/ 73 h 124"/>
              <a:gd name="T48" fmla="*/ 93 w 130"/>
              <a:gd name="T49" fmla="*/ 81 h 124"/>
              <a:gd name="T50" fmla="*/ 99 w 130"/>
              <a:gd name="T51" fmla="*/ 115 h 124"/>
              <a:gd name="T52" fmla="*/ 69 w 130"/>
              <a:gd name="T53" fmla="*/ 99 h 124"/>
              <a:gd name="T54" fmla="*/ 65 w 130"/>
              <a:gd name="T55" fmla="*/ 98 h 124"/>
              <a:gd name="T56" fmla="*/ 61 w 130"/>
              <a:gd name="T57" fmla="*/ 99 h 124"/>
              <a:gd name="T58" fmla="*/ 31 w 130"/>
              <a:gd name="T59" fmla="*/ 115 h 124"/>
              <a:gd name="T60" fmla="*/ 37 w 130"/>
              <a:gd name="T61" fmla="*/ 81 h 124"/>
              <a:gd name="T62" fmla="*/ 35 w 130"/>
              <a:gd name="T63" fmla="*/ 73 h 124"/>
              <a:gd name="T64" fmla="*/ 10 w 130"/>
              <a:gd name="T65" fmla="*/ 49 h 124"/>
              <a:gd name="T66" fmla="*/ 44 w 130"/>
              <a:gd name="T67" fmla="*/ 44 h 124"/>
              <a:gd name="T68" fmla="*/ 51 w 130"/>
              <a:gd name="T69" fmla="*/ 39 h 124"/>
              <a:gd name="T70" fmla="*/ 65 w 130"/>
              <a:gd name="T71" fmla="*/ 9 h 124"/>
              <a:gd name="T72" fmla="*/ 79 w 130"/>
              <a:gd name="T73" fmla="*/ 39 h 124"/>
              <a:gd name="T74" fmla="*/ 86 w 130"/>
              <a:gd name="T75" fmla="*/ 44 h 124"/>
              <a:gd name="T76" fmla="*/ 120 w 130"/>
              <a:gd name="T77" fmla="*/ 49 h 124"/>
              <a:gd name="T78" fmla="*/ 95 w 130"/>
              <a:gd name="T79" fmla="*/ 73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0" h="124">
                <a:moveTo>
                  <a:pt x="129" y="46"/>
                </a:moveTo>
                <a:cubicBezTo>
                  <a:pt x="127" y="43"/>
                  <a:pt x="125" y="41"/>
                  <a:pt x="121" y="40"/>
                </a:cubicBezTo>
                <a:cubicBezTo>
                  <a:pt x="88" y="35"/>
                  <a:pt x="88" y="35"/>
                  <a:pt x="88" y="35"/>
                </a:cubicBezTo>
                <a:cubicBezTo>
                  <a:pt x="73" y="5"/>
                  <a:pt x="73" y="5"/>
                  <a:pt x="73" y="5"/>
                </a:cubicBezTo>
                <a:cubicBezTo>
                  <a:pt x="72" y="2"/>
                  <a:pt x="69" y="0"/>
                  <a:pt x="65" y="0"/>
                </a:cubicBezTo>
                <a:cubicBezTo>
                  <a:pt x="61" y="0"/>
                  <a:pt x="58" y="2"/>
                  <a:pt x="57" y="5"/>
                </a:cubicBezTo>
                <a:cubicBezTo>
                  <a:pt x="42" y="35"/>
                  <a:pt x="42" y="35"/>
                  <a:pt x="42" y="35"/>
                </a:cubicBezTo>
                <a:cubicBezTo>
                  <a:pt x="9" y="40"/>
                  <a:pt x="9" y="40"/>
                  <a:pt x="9" y="40"/>
                </a:cubicBezTo>
                <a:cubicBezTo>
                  <a:pt x="5" y="41"/>
                  <a:pt x="3" y="43"/>
                  <a:pt x="1" y="46"/>
                </a:cubicBezTo>
                <a:cubicBezTo>
                  <a:pt x="0" y="49"/>
                  <a:pt x="1" y="53"/>
                  <a:pt x="4" y="55"/>
                </a:cubicBezTo>
                <a:cubicBezTo>
                  <a:pt x="28" y="80"/>
                  <a:pt x="28" y="80"/>
                  <a:pt x="28" y="80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17"/>
                  <a:pt x="23" y="120"/>
                  <a:pt x="26" y="122"/>
                </a:cubicBezTo>
                <a:cubicBezTo>
                  <a:pt x="28" y="123"/>
                  <a:pt x="30" y="124"/>
                  <a:pt x="31" y="124"/>
                </a:cubicBezTo>
                <a:cubicBezTo>
                  <a:pt x="33" y="124"/>
                  <a:pt x="35" y="124"/>
                  <a:pt x="36" y="123"/>
                </a:cubicBezTo>
                <a:cubicBezTo>
                  <a:pt x="65" y="107"/>
                  <a:pt x="65" y="107"/>
                  <a:pt x="65" y="10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95" y="124"/>
                  <a:pt x="97" y="124"/>
                  <a:pt x="99" y="124"/>
                </a:cubicBezTo>
                <a:cubicBezTo>
                  <a:pt x="100" y="124"/>
                  <a:pt x="102" y="123"/>
                  <a:pt x="104" y="122"/>
                </a:cubicBezTo>
                <a:cubicBezTo>
                  <a:pt x="107" y="120"/>
                  <a:pt x="108" y="117"/>
                  <a:pt x="108" y="114"/>
                </a:cubicBezTo>
                <a:cubicBezTo>
                  <a:pt x="102" y="80"/>
                  <a:pt x="102" y="80"/>
                  <a:pt x="102" y="80"/>
                </a:cubicBezTo>
                <a:cubicBezTo>
                  <a:pt x="126" y="55"/>
                  <a:pt x="126" y="55"/>
                  <a:pt x="126" y="55"/>
                </a:cubicBezTo>
                <a:cubicBezTo>
                  <a:pt x="129" y="53"/>
                  <a:pt x="130" y="49"/>
                  <a:pt x="129" y="46"/>
                </a:cubicBezTo>
                <a:moveTo>
                  <a:pt x="95" y="73"/>
                </a:moveTo>
                <a:cubicBezTo>
                  <a:pt x="93" y="75"/>
                  <a:pt x="92" y="78"/>
                  <a:pt x="93" y="81"/>
                </a:cubicBezTo>
                <a:cubicBezTo>
                  <a:pt x="99" y="115"/>
                  <a:pt x="99" y="115"/>
                  <a:pt x="99" y="115"/>
                </a:cubicBezTo>
                <a:cubicBezTo>
                  <a:pt x="69" y="99"/>
                  <a:pt x="69" y="99"/>
                  <a:pt x="69" y="99"/>
                </a:cubicBezTo>
                <a:cubicBezTo>
                  <a:pt x="68" y="99"/>
                  <a:pt x="67" y="98"/>
                  <a:pt x="65" y="98"/>
                </a:cubicBezTo>
                <a:cubicBezTo>
                  <a:pt x="63" y="98"/>
                  <a:pt x="62" y="99"/>
                  <a:pt x="61" y="99"/>
                </a:cubicBezTo>
                <a:cubicBezTo>
                  <a:pt x="31" y="115"/>
                  <a:pt x="31" y="115"/>
                  <a:pt x="31" y="115"/>
                </a:cubicBezTo>
                <a:cubicBezTo>
                  <a:pt x="37" y="81"/>
                  <a:pt x="37" y="81"/>
                  <a:pt x="37" y="81"/>
                </a:cubicBezTo>
                <a:cubicBezTo>
                  <a:pt x="38" y="78"/>
                  <a:pt x="37" y="75"/>
                  <a:pt x="35" y="73"/>
                </a:cubicBezTo>
                <a:cubicBezTo>
                  <a:pt x="10" y="49"/>
                  <a:pt x="10" y="49"/>
                  <a:pt x="10" y="49"/>
                </a:cubicBezTo>
                <a:cubicBezTo>
                  <a:pt x="44" y="44"/>
                  <a:pt x="44" y="44"/>
                  <a:pt x="44" y="44"/>
                </a:cubicBezTo>
                <a:cubicBezTo>
                  <a:pt x="47" y="44"/>
                  <a:pt x="49" y="42"/>
                  <a:pt x="51" y="39"/>
                </a:cubicBezTo>
                <a:cubicBezTo>
                  <a:pt x="65" y="9"/>
                  <a:pt x="65" y="9"/>
                  <a:pt x="65" y="9"/>
                </a:cubicBezTo>
                <a:cubicBezTo>
                  <a:pt x="79" y="39"/>
                  <a:pt x="79" y="39"/>
                  <a:pt x="79" y="39"/>
                </a:cubicBezTo>
                <a:cubicBezTo>
                  <a:pt x="81" y="42"/>
                  <a:pt x="83" y="44"/>
                  <a:pt x="86" y="44"/>
                </a:cubicBezTo>
                <a:cubicBezTo>
                  <a:pt x="120" y="49"/>
                  <a:pt x="120" y="49"/>
                  <a:pt x="120" y="49"/>
                </a:cubicBezTo>
                <a:lnTo>
                  <a:pt x="95" y="73"/>
                </a:lnTo>
                <a:close/>
              </a:path>
            </a:pathLst>
          </a:custGeom>
          <a:solidFill>
            <a:srgbClr val="3432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55"/>
          <p:cNvSpPr>
            <a:spLocks noEditPoints="1"/>
          </p:cNvSpPr>
          <p:nvPr/>
        </p:nvSpPr>
        <p:spPr bwMode="auto">
          <a:xfrm>
            <a:off x="1744285" y="4753183"/>
            <a:ext cx="652462" cy="563562"/>
          </a:xfrm>
          <a:custGeom>
            <a:avLst/>
            <a:gdLst>
              <a:gd name="T0" fmla="*/ 121 w 136"/>
              <a:gd name="T1" fmla="*/ 15 h 117"/>
              <a:gd name="T2" fmla="*/ 68 w 136"/>
              <a:gd name="T3" fmla="*/ 14 h 117"/>
              <a:gd name="T4" fmla="*/ 15 w 136"/>
              <a:gd name="T5" fmla="*/ 15 h 117"/>
              <a:gd name="T6" fmla="*/ 15 w 136"/>
              <a:gd name="T7" fmla="*/ 69 h 117"/>
              <a:gd name="T8" fmla="*/ 59 w 136"/>
              <a:gd name="T9" fmla="*/ 112 h 117"/>
              <a:gd name="T10" fmla="*/ 77 w 136"/>
              <a:gd name="T11" fmla="*/ 112 h 117"/>
              <a:gd name="T12" fmla="*/ 121 w 136"/>
              <a:gd name="T13" fmla="*/ 69 h 117"/>
              <a:gd name="T14" fmla="*/ 121 w 136"/>
              <a:gd name="T15" fmla="*/ 15 h 117"/>
              <a:gd name="T16" fmla="*/ 115 w 136"/>
              <a:gd name="T17" fmla="*/ 63 h 117"/>
              <a:gd name="T18" fmla="*/ 71 w 136"/>
              <a:gd name="T19" fmla="*/ 107 h 117"/>
              <a:gd name="T20" fmla="*/ 65 w 136"/>
              <a:gd name="T21" fmla="*/ 107 h 117"/>
              <a:gd name="T22" fmla="*/ 21 w 136"/>
              <a:gd name="T23" fmla="*/ 63 h 117"/>
              <a:gd name="T24" fmla="*/ 21 w 136"/>
              <a:gd name="T25" fmla="*/ 21 h 117"/>
              <a:gd name="T26" fmla="*/ 63 w 136"/>
              <a:gd name="T27" fmla="*/ 20 h 117"/>
              <a:gd name="T28" fmla="*/ 68 w 136"/>
              <a:gd name="T29" fmla="*/ 25 h 117"/>
              <a:gd name="T30" fmla="*/ 73 w 136"/>
              <a:gd name="T31" fmla="*/ 20 h 117"/>
              <a:gd name="T32" fmla="*/ 115 w 136"/>
              <a:gd name="T33" fmla="*/ 21 h 117"/>
              <a:gd name="T34" fmla="*/ 115 w 136"/>
              <a:gd name="T35" fmla="*/ 63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6" h="117">
                <a:moveTo>
                  <a:pt x="121" y="15"/>
                </a:moveTo>
                <a:cubicBezTo>
                  <a:pt x="106" y="1"/>
                  <a:pt x="83" y="0"/>
                  <a:pt x="68" y="14"/>
                </a:cubicBezTo>
                <a:cubicBezTo>
                  <a:pt x="53" y="0"/>
                  <a:pt x="30" y="1"/>
                  <a:pt x="15" y="15"/>
                </a:cubicBezTo>
                <a:cubicBezTo>
                  <a:pt x="0" y="30"/>
                  <a:pt x="0" y="54"/>
                  <a:pt x="15" y="69"/>
                </a:cubicBezTo>
                <a:cubicBezTo>
                  <a:pt x="19" y="73"/>
                  <a:pt x="59" y="112"/>
                  <a:pt x="59" y="112"/>
                </a:cubicBezTo>
                <a:cubicBezTo>
                  <a:pt x="64" y="117"/>
                  <a:pt x="72" y="117"/>
                  <a:pt x="77" y="112"/>
                </a:cubicBezTo>
                <a:cubicBezTo>
                  <a:pt x="77" y="112"/>
                  <a:pt x="120" y="69"/>
                  <a:pt x="121" y="69"/>
                </a:cubicBezTo>
                <a:cubicBezTo>
                  <a:pt x="136" y="54"/>
                  <a:pt x="136" y="30"/>
                  <a:pt x="121" y="15"/>
                </a:cubicBezTo>
                <a:moveTo>
                  <a:pt x="115" y="63"/>
                </a:moveTo>
                <a:cubicBezTo>
                  <a:pt x="71" y="107"/>
                  <a:pt x="71" y="107"/>
                  <a:pt x="71" y="107"/>
                </a:cubicBezTo>
                <a:cubicBezTo>
                  <a:pt x="69" y="108"/>
                  <a:pt x="67" y="108"/>
                  <a:pt x="65" y="107"/>
                </a:cubicBezTo>
                <a:cubicBezTo>
                  <a:pt x="21" y="63"/>
                  <a:pt x="21" y="63"/>
                  <a:pt x="21" y="63"/>
                </a:cubicBezTo>
                <a:cubicBezTo>
                  <a:pt x="9" y="51"/>
                  <a:pt x="9" y="32"/>
                  <a:pt x="21" y="21"/>
                </a:cubicBezTo>
                <a:cubicBezTo>
                  <a:pt x="32" y="9"/>
                  <a:pt x="51" y="9"/>
                  <a:pt x="63" y="20"/>
                </a:cubicBezTo>
                <a:cubicBezTo>
                  <a:pt x="68" y="25"/>
                  <a:pt x="68" y="25"/>
                  <a:pt x="68" y="25"/>
                </a:cubicBezTo>
                <a:cubicBezTo>
                  <a:pt x="73" y="20"/>
                  <a:pt x="73" y="20"/>
                  <a:pt x="73" y="20"/>
                </a:cubicBezTo>
                <a:cubicBezTo>
                  <a:pt x="85" y="9"/>
                  <a:pt x="104" y="9"/>
                  <a:pt x="115" y="21"/>
                </a:cubicBezTo>
                <a:cubicBezTo>
                  <a:pt x="127" y="32"/>
                  <a:pt x="127" y="51"/>
                  <a:pt x="115" y="63"/>
                </a:cubicBezTo>
              </a:path>
            </a:pathLst>
          </a:custGeom>
          <a:solidFill>
            <a:srgbClr val="3432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0" name="组合 49"/>
          <p:cNvGrpSpPr/>
          <p:nvPr/>
        </p:nvGrpSpPr>
        <p:grpSpPr>
          <a:xfrm>
            <a:off x="2718113" y="5435808"/>
            <a:ext cx="441325" cy="615950"/>
            <a:chOff x="5467350" y="5754688"/>
            <a:chExt cx="441325" cy="615950"/>
          </a:xfrm>
        </p:grpSpPr>
        <p:sp>
          <p:nvSpPr>
            <p:cNvPr id="51" name="Freeform 84"/>
            <p:cNvSpPr>
              <a:spLocks noEditPoints="1"/>
            </p:cNvSpPr>
            <p:nvPr/>
          </p:nvSpPr>
          <p:spPr bwMode="auto">
            <a:xfrm>
              <a:off x="5467350" y="5754688"/>
              <a:ext cx="441325" cy="615950"/>
            </a:xfrm>
            <a:custGeom>
              <a:avLst/>
              <a:gdLst>
                <a:gd name="T0" fmla="*/ 68 w 92"/>
                <a:gd name="T1" fmla="*/ 36 h 128"/>
                <a:gd name="T2" fmla="*/ 60 w 92"/>
                <a:gd name="T3" fmla="*/ 55 h 128"/>
                <a:gd name="T4" fmla="*/ 44 w 92"/>
                <a:gd name="T5" fmla="*/ 20 h 128"/>
                <a:gd name="T6" fmla="*/ 36 w 92"/>
                <a:gd name="T7" fmla="*/ 43 h 128"/>
                <a:gd name="T8" fmla="*/ 4 w 92"/>
                <a:gd name="T9" fmla="*/ 0 h 128"/>
                <a:gd name="T10" fmla="*/ 0 w 92"/>
                <a:gd name="T11" fmla="*/ 91 h 128"/>
                <a:gd name="T12" fmla="*/ 40 w 92"/>
                <a:gd name="T13" fmla="*/ 128 h 128"/>
                <a:gd name="T14" fmla="*/ 86 w 92"/>
                <a:gd name="T15" fmla="*/ 100 h 128"/>
                <a:gd name="T16" fmla="*/ 68 w 92"/>
                <a:gd name="T17" fmla="*/ 36 h 128"/>
                <a:gd name="T18" fmla="*/ 79 w 92"/>
                <a:gd name="T19" fmla="*/ 98 h 128"/>
                <a:gd name="T20" fmla="*/ 40 w 92"/>
                <a:gd name="T21" fmla="*/ 120 h 128"/>
                <a:gd name="T22" fmla="*/ 8 w 92"/>
                <a:gd name="T23" fmla="*/ 91 h 128"/>
                <a:gd name="T24" fmla="*/ 12 w 92"/>
                <a:gd name="T25" fmla="*/ 62 h 128"/>
                <a:gd name="T26" fmla="*/ 16 w 92"/>
                <a:gd name="T27" fmla="*/ 23 h 128"/>
                <a:gd name="T28" fmla="*/ 33 w 92"/>
                <a:gd name="T29" fmla="*/ 62 h 128"/>
                <a:gd name="T30" fmla="*/ 47 w 92"/>
                <a:gd name="T31" fmla="*/ 39 h 128"/>
                <a:gd name="T32" fmla="*/ 52 w 92"/>
                <a:gd name="T33" fmla="*/ 76 h 128"/>
                <a:gd name="T34" fmla="*/ 71 w 92"/>
                <a:gd name="T35" fmla="*/ 54 h 128"/>
                <a:gd name="T36" fmla="*/ 79 w 92"/>
                <a:gd name="T37" fmla="*/ 9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2" h="128">
                  <a:moveTo>
                    <a:pt x="68" y="36"/>
                  </a:moveTo>
                  <a:cubicBezTo>
                    <a:pt x="68" y="46"/>
                    <a:pt x="60" y="55"/>
                    <a:pt x="60" y="55"/>
                  </a:cubicBezTo>
                  <a:cubicBezTo>
                    <a:pt x="60" y="35"/>
                    <a:pt x="44" y="20"/>
                    <a:pt x="44" y="20"/>
                  </a:cubicBezTo>
                  <a:cubicBezTo>
                    <a:pt x="44" y="20"/>
                    <a:pt x="44" y="31"/>
                    <a:pt x="36" y="43"/>
                  </a:cubicBezTo>
                  <a:cubicBezTo>
                    <a:pt x="28" y="16"/>
                    <a:pt x="4" y="0"/>
                    <a:pt x="4" y="0"/>
                  </a:cubicBezTo>
                  <a:cubicBezTo>
                    <a:pt x="16" y="43"/>
                    <a:pt x="0" y="59"/>
                    <a:pt x="0" y="91"/>
                  </a:cubicBezTo>
                  <a:cubicBezTo>
                    <a:pt x="0" y="110"/>
                    <a:pt x="16" y="128"/>
                    <a:pt x="40" y="128"/>
                  </a:cubicBezTo>
                  <a:cubicBezTo>
                    <a:pt x="76" y="128"/>
                    <a:pt x="83" y="114"/>
                    <a:pt x="86" y="100"/>
                  </a:cubicBezTo>
                  <a:cubicBezTo>
                    <a:pt x="92" y="79"/>
                    <a:pt x="84" y="56"/>
                    <a:pt x="68" y="36"/>
                  </a:cubicBezTo>
                  <a:moveTo>
                    <a:pt x="79" y="98"/>
                  </a:moveTo>
                  <a:cubicBezTo>
                    <a:pt x="76" y="108"/>
                    <a:pt x="73" y="120"/>
                    <a:pt x="40" y="120"/>
                  </a:cubicBezTo>
                  <a:cubicBezTo>
                    <a:pt x="20" y="120"/>
                    <a:pt x="8" y="105"/>
                    <a:pt x="8" y="91"/>
                  </a:cubicBezTo>
                  <a:cubicBezTo>
                    <a:pt x="8" y="80"/>
                    <a:pt x="10" y="72"/>
                    <a:pt x="12" y="62"/>
                  </a:cubicBezTo>
                  <a:cubicBezTo>
                    <a:pt x="15" y="51"/>
                    <a:pt x="17" y="39"/>
                    <a:pt x="16" y="23"/>
                  </a:cubicBezTo>
                  <a:cubicBezTo>
                    <a:pt x="29" y="40"/>
                    <a:pt x="33" y="62"/>
                    <a:pt x="33" y="62"/>
                  </a:cubicBezTo>
                  <a:cubicBezTo>
                    <a:pt x="33" y="62"/>
                    <a:pt x="44" y="46"/>
                    <a:pt x="47" y="39"/>
                  </a:cubicBezTo>
                  <a:cubicBezTo>
                    <a:pt x="50" y="43"/>
                    <a:pt x="52" y="60"/>
                    <a:pt x="52" y="76"/>
                  </a:cubicBezTo>
                  <a:cubicBezTo>
                    <a:pt x="52" y="76"/>
                    <a:pt x="63" y="67"/>
                    <a:pt x="71" y="54"/>
                  </a:cubicBezTo>
                  <a:cubicBezTo>
                    <a:pt x="79" y="69"/>
                    <a:pt x="82" y="84"/>
                    <a:pt x="79" y="98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85"/>
            <p:cNvSpPr>
              <a:spLocks/>
            </p:cNvSpPr>
            <p:nvPr/>
          </p:nvSpPr>
          <p:spPr bwMode="auto">
            <a:xfrm>
              <a:off x="5538788" y="6015038"/>
              <a:ext cx="273050" cy="220662"/>
            </a:xfrm>
            <a:custGeom>
              <a:avLst/>
              <a:gdLst>
                <a:gd name="T0" fmla="*/ 55 w 57"/>
                <a:gd name="T1" fmla="*/ 13 h 46"/>
                <a:gd name="T2" fmla="*/ 51 w 57"/>
                <a:gd name="T3" fmla="*/ 17 h 46"/>
                <a:gd name="T4" fmla="*/ 32 w 57"/>
                <a:gd name="T5" fmla="*/ 32 h 46"/>
                <a:gd name="T6" fmla="*/ 30 w 57"/>
                <a:gd name="T7" fmla="*/ 14 h 46"/>
                <a:gd name="T8" fmla="*/ 30 w 57"/>
                <a:gd name="T9" fmla="*/ 8 h 46"/>
                <a:gd name="T10" fmla="*/ 24 w 57"/>
                <a:gd name="T11" fmla="*/ 17 h 46"/>
                <a:gd name="T12" fmla="*/ 17 w 57"/>
                <a:gd name="T13" fmla="*/ 27 h 46"/>
                <a:gd name="T14" fmla="*/ 9 w 57"/>
                <a:gd name="T15" fmla="*/ 6 h 46"/>
                <a:gd name="T16" fmla="*/ 7 w 57"/>
                <a:gd name="T17" fmla="*/ 0 h 46"/>
                <a:gd name="T18" fmla="*/ 5 w 57"/>
                <a:gd name="T19" fmla="*/ 6 h 46"/>
                <a:gd name="T20" fmla="*/ 0 w 57"/>
                <a:gd name="T21" fmla="*/ 40 h 46"/>
                <a:gd name="T22" fmla="*/ 2 w 57"/>
                <a:gd name="T23" fmla="*/ 42 h 46"/>
                <a:gd name="T24" fmla="*/ 4 w 57"/>
                <a:gd name="T25" fmla="*/ 40 h 46"/>
                <a:gd name="T26" fmla="*/ 7 w 57"/>
                <a:gd name="T27" fmla="*/ 12 h 46"/>
                <a:gd name="T28" fmla="*/ 15 w 57"/>
                <a:gd name="T29" fmla="*/ 31 h 46"/>
                <a:gd name="T30" fmla="*/ 16 w 57"/>
                <a:gd name="T31" fmla="*/ 34 h 46"/>
                <a:gd name="T32" fmla="*/ 18 w 57"/>
                <a:gd name="T33" fmla="*/ 32 h 46"/>
                <a:gd name="T34" fmla="*/ 26 w 57"/>
                <a:gd name="T35" fmla="*/ 21 h 46"/>
                <a:gd name="T36" fmla="*/ 29 w 57"/>
                <a:gd name="T37" fmla="*/ 35 h 46"/>
                <a:gd name="T38" fmla="*/ 30 w 57"/>
                <a:gd name="T39" fmla="*/ 37 h 46"/>
                <a:gd name="T40" fmla="*/ 32 w 57"/>
                <a:gd name="T41" fmla="*/ 36 h 46"/>
                <a:gd name="T42" fmla="*/ 52 w 57"/>
                <a:gd name="T43" fmla="*/ 22 h 46"/>
                <a:gd name="T44" fmla="*/ 49 w 57"/>
                <a:gd name="T45" fmla="*/ 43 h 46"/>
                <a:gd name="T46" fmla="*/ 51 w 57"/>
                <a:gd name="T47" fmla="*/ 46 h 46"/>
                <a:gd name="T48" fmla="*/ 51 w 57"/>
                <a:gd name="T49" fmla="*/ 46 h 46"/>
                <a:gd name="T50" fmla="*/ 53 w 57"/>
                <a:gd name="T51" fmla="*/ 45 h 46"/>
                <a:gd name="T52" fmla="*/ 55 w 57"/>
                <a:gd name="T53" fmla="*/ 17 h 46"/>
                <a:gd name="T54" fmla="*/ 55 w 57"/>
                <a:gd name="T5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" h="46">
                  <a:moveTo>
                    <a:pt x="55" y="13"/>
                  </a:moveTo>
                  <a:cubicBezTo>
                    <a:pt x="51" y="17"/>
                    <a:pt x="51" y="17"/>
                    <a:pt x="51" y="17"/>
                  </a:cubicBezTo>
                  <a:cubicBezTo>
                    <a:pt x="47" y="22"/>
                    <a:pt x="43" y="26"/>
                    <a:pt x="32" y="32"/>
                  </a:cubicBezTo>
                  <a:cubicBezTo>
                    <a:pt x="31" y="27"/>
                    <a:pt x="30" y="22"/>
                    <a:pt x="30" y="1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1" y="20"/>
                    <a:pt x="20" y="23"/>
                    <a:pt x="17" y="27"/>
                  </a:cubicBezTo>
                  <a:cubicBezTo>
                    <a:pt x="13" y="18"/>
                    <a:pt x="11" y="11"/>
                    <a:pt x="9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2" y="14"/>
                    <a:pt x="0" y="21"/>
                    <a:pt x="0" y="40"/>
                  </a:cubicBezTo>
                  <a:cubicBezTo>
                    <a:pt x="0" y="41"/>
                    <a:pt x="0" y="42"/>
                    <a:pt x="2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26"/>
                    <a:pt x="5" y="19"/>
                    <a:pt x="7" y="12"/>
                  </a:cubicBezTo>
                  <a:cubicBezTo>
                    <a:pt x="9" y="18"/>
                    <a:pt x="12" y="24"/>
                    <a:pt x="15" y="31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22" y="27"/>
                    <a:pt x="24" y="24"/>
                    <a:pt x="26" y="21"/>
                  </a:cubicBezTo>
                  <a:cubicBezTo>
                    <a:pt x="27" y="27"/>
                    <a:pt x="28" y="31"/>
                    <a:pt x="29" y="35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43" y="31"/>
                    <a:pt x="48" y="26"/>
                    <a:pt x="52" y="22"/>
                  </a:cubicBezTo>
                  <a:cubicBezTo>
                    <a:pt x="53" y="29"/>
                    <a:pt x="52" y="38"/>
                    <a:pt x="49" y="43"/>
                  </a:cubicBezTo>
                  <a:cubicBezTo>
                    <a:pt x="49" y="44"/>
                    <a:pt x="49" y="46"/>
                    <a:pt x="51" y="4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2" y="46"/>
                    <a:pt x="53" y="46"/>
                    <a:pt x="53" y="45"/>
                  </a:cubicBezTo>
                  <a:cubicBezTo>
                    <a:pt x="56" y="37"/>
                    <a:pt x="57" y="26"/>
                    <a:pt x="55" y="17"/>
                  </a:cubicBezTo>
                  <a:lnTo>
                    <a:pt x="55" y="13"/>
                  </a:lnTo>
                  <a:close/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3" name="组合 52"/>
          <p:cNvGrpSpPr/>
          <p:nvPr/>
        </p:nvGrpSpPr>
        <p:grpSpPr>
          <a:xfrm>
            <a:off x="7071838" y="4765141"/>
            <a:ext cx="614362" cy="538163"/>
            <a:chOff x="7691438" y="3368675"/>
            <a:chExt cx="614362" cy="538163"/>
          </a:xfrm>
        </p:grpSpPr>
        <p:sp>
          <p:nvSpPr>
            <p:cNvPr id="54" name="Freeform 97"/>
            <p:cNvSpPr>
              <a:spLocks noEditPoints="1"/>
            </p:cNvSpPr>
            <p:nvPr/>
          </p:nvSpPr>
          <p:spPr bwMode="auto">
            <a:xfrm>
              <a:off x="7691438" y="3368675"/>
              <a:ext cx="614362" cy="442912"/>
            </a:xfrm>
            <a:custGeom>
              <a:avLst/>
              <a:gdLst>
                <a:gd name="T0" fmla="*/ 128 w 128"/>
                <a:gd name="T1" fmla="*/ 24 h 92"/>
                <a:gd name="T2" fmla="*/ 119 w 128"/>
                <a:gd name="T3" fmla="*/ 12 h 92"/>
                <a:gd name="T4" fmla="*/ 67 w 128"/>
                <a:gd name="T5" fmla="*/ 0 h 92"/>
                <a:gd name="T6" fmla="*/ 64 w 128"/>
                <a:gd name="T7" fmla="*/ 0 h 92"/>
                <a:gd name="T8" fmla="*/ 62 w 128"/>
                <a:gd name="T9" fmla="*/ 0 h 92"/>
                <a:gd name="T10" fmla="*/ 10 w 128"/>
                <a:gd name="T11" fmla="*/ 12 h 92"/>
                <a:gd name="T12" fmla="*/ 0 w 128"/>
                <a:gd name="T13" fmla="*/ 24 h 92"/>
                <a:gd name="T14" fmla="*/ 10 w 128"/>
                <a:gd name="T15" fmla="*/ 36 h 92"/>
                <a:gd name="T16" fmla="*/ 20 w 128"/>
                <a:gd name="T17" fmla="*/ 38 h 92"/>
                <a:gd name="T18" fmla="*/ 20 w 128"/>
                <a:gd name="T19" fmla="*/ 72 h 92"/>
                <a:gd name="T20" fmla="*/ 64 w 128"/>
                <a:gd name="T21" fmla="*/ 92 h 92"/>
                <a:gd name="T22" fmla="*/ 108 w 128"/>
                <a:gd name="T23" fmla="*/ 72 h 92"/>
                <a:gd name="T24" fmla="*/ 108 w 128"/>
                <a:gd name="T25" fmla="*/ 38 h 92"/>
                <a:gd name="T26" fmla="*/ 119 w 128"/>
                <a:gd name="T27" fmla="*/ 36 h 92"/>
                <a:gd name="T28" fmla="*/ 128 w 128"/>
                <a:gd name="T29" fmla="*/ 24 h 92"/>
                <a:gd name="T30" fmla="*/ 100 w 128"/>
                <a:gd name="T31" fmla="*/ 72 h 92"/>
                <a:gd name="T32" fmla="*/ 64 w 128"/>
                <a:gd name="T33" fmla="*/ 84 h 92"/>
                <a:gd name="T34" fmla="*/ 28 w 128"/>
                <a:gd name="T35" fmla="*/ 72 h 92"/>
                <a:gd name="T36" fmla="*/ 28 w 128"/>
                <a:gd name="T37" fmla="*/ 40 h 92"/>
                <a:gd name="T38" fmla="*/ 62 w 128"/>
                <a:gd name="T39" fmla="*/ 48 h 92"/>
                <a:gd name="T40" fmla="*/ 64 w 128"/>
                <a:gd name="T41" fmla="*/ 48 h 92"/>
                <a:gd name="T42" fmla="*/ 67 w 128"/>
                <a:gd name="T43" fmla="*/ 48 h 92"/>
                <a:gd name="T44" fmla="*/ 100 w 128"/>
                <a:gd name="T45" fmla="*/ 40 h 92"/>
                <a:gd name="T46" fmla="*/ 100 w 128"/>
                <a:gd name="T47" fmla="*/ 72 h 92"/>
                <a:gd name="T48" fmla="*/ 65 w 128"/>
                <a:gd name="T49" fmla="*/ 40 h 92"/>
                <a:gd name="T50" fmla="*/ 64 w 128"/>
                <a:gd name="T51" fmla="*/ 40 h 92"/>
                <a:gd name="T52" fmla="*/ 63 w 128"/>
                <a:gd name="T53" fmla="*/ 40 h 92"/>
                <a:gd name="T54" fmla="*/ 11 w 128"/>
                <a:gd name="T55" fmla="*/ 28 h 92"/>
                <a:gd name="T56" fmla="*/ 8 w 128"/>
                <a:gd name="T57" fmla="*/ 24 h 92"/>
                <a:gd name="T58" fmla="*/ 11 w 128"/>
                <a:gd name="T59" fmla="*/ 20 h 92"/>
                <a:gd name="T60" fmla="*/ 63 w 128"/>
                <a:gd name="T61" fmla="*/ 8 h 92"/>
                <a:gd name="T62" fmla="*/ 64 w 128"/>
                <a:gd name="T63" fmla="*/ 8 h 92"/>
                <a:gd name="T64" fmla="*/ 65 w 128"/>
                <a:gd name="T65" fmla="*/ 8 h 92"/>
                <a:gd name="T66" fmla="*/ 117 w 128"/>
                <a:gd name="T67" fmla="*/ 20 h 92"/>
                <a:gd name="T68" fmla="*/ 120 w 128"/>
                <a:gd name="T69" fmla="*/ 24 h 92"/>
                <a:gd name="T70" fmla="*/ 117 w 128"/>
                <a:gd name="T71" fmla="*/ 28 h 92"/>
                <a:gd name="T72" fmla="*/ 65 w 128"/>
                <a:gd name="T73" fmla="*/ 4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8" h="92">
                  <a:moveTo>
                    <a:pt x="128" y="24"/>
                  </a:moveTo>
                  <a:cubicBezTo>
                    <a:pt x="128" y="18"/>
                    <a:pt x="124" y="14"/>
                    <a:pt x="119" y="1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0"/>
                    <a:pt x="65" y="0"/>
                    <a:pt x="64" y="0"/>
                  </a:cubicBezTo>
                  <a:cubicBezTo>
                    <a:pt x="63" y="0"/>
                    <a:pt x="62" y="0"/>
                    <a:pt x="62" y="0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4" y="14"/>
                    <a:pt x="0" y="18"/>
                    <a:pt x="0" y="24"/>
                  </a:cubicBezTo>
                  <a:cubicBezTo>
                    <a:pt x="0" y="30"/>
                    <a:pt x="4" y="34"/>
                    <a:pt x="10" y="36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0" y="83"/>
                    <a:pt x="32" y="92"/>
                    <a:pt x="64" y="92"/>
                  </a:cubicBezTo>
                  <a:cubicBezTo>
                    <a:pt x="96" y="92"/>
                    <a:pt x="108" y="83"/>
                    <a:pt x="108" y="72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24" y="34"/>
                    <a:pt x="128" y="30"/>
                    <a:pt x="128" y="24"/>
                  </a:cubicBezTo>
                  <a:moveTo>
                    <a:pt x="100" y="72"/>
                  </a:moveTo>
                  <a:cubicBezTo>
                    <a:pt x="100" y="76"/>
                    <a:pt x="88" y="84"/>
                    <a:pt x="64" y="84"/>
                  </a:cubicBezTo>
                  <a:cubicBezTo>
                    <a:pt x="40" y="84"/>
                    <a:pt x="28" y="76"/>
                    <a:pt x="28" y="72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3" y="48"/>
                    <a:pt x="64" y="48"/>
                  </a:cubicBezTo>
                  <a:cubicBezTo>
                    <a:pt x="65" y="48"/>
                    <a:pt x="66" y="48"/>
                    <a:pt x="67" y="48"/>
                  </a:cubicBezTo>
                  <a:cubicBezTo>
                    <a:pt x="100" y="40"/>
                    <a:pt x="100" y="40"/>
                    <a:pt x="100" y="40"/>
                  </a:cubicBezTo>
                  <a:lnTo>
                    <a:pt x="100" y="72"/>
                  </a:lnTo>
                  <a:close/>
                  <a:moveTo>
                    <a:pt x="65" y="40"/>
                  </a:moveTo>
                  <a:cubicBezTo>
                    <a:pt x="65" y="40"/>
                    <a:pt x="65" y="40"/>
                    <a:pt x="64" y="40"/>
                  </a:cubicBezTo>
                  <a:cubicBezTo>
                    <a:pt x="64" y="40"/>
                    <a:pt x="64" y="40"/>
                    <a:pt x="63" y="4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0" y="27"/>
                    <a:pt x="8" y="26"/>
                    <a:pt x="8" y="24"/>
                  </a:cubicBezTo>
                  <a:cubicBezTo>
                    <a:pt x="8" y="22"/>
                    <a:pt x="10" y="21"/>
                    <a:pt x="11" y="2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9" y="21"/>
                    <a:pt x="120" y="22"/>
                    <a:pt x="120" y="24"/>
                  </a:cubicBezTo>
                  <a:cubicBezTo>
                    <a:pt x="120" y="26"/>
                    <a:pt x="119" y="27"/>
                    <a:pt x="117" y="28"/>
                  </a:cubicBezTo>
                  <a:lnTo>
                    <a:pt x="65" y="40"/>
                  </a:lnTo>
                  <a:close/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98"/>
            <p:cNvSpPr>
              <a:spLocks/>
            </p:cNvSpPr>
            <p:nvPr/>
          </p:nvSpPr>
          <p:spPr bwMode="auto">
            <a:xfrm>
              <a:off x="8248650" y="3560763"/>
              <a:ext cx="38100" cy="211137"/>
            </a:xfrm>
            <a:custGeom>
              <a:avLst/>
              <a:gdLst>
                <a:gd name="T0" fmla="*/ 0 w 8"/>
                <a:gd name="T1" fmla="*/ 4 h 44"/>
                <a:gd name="T2" fmla="*/ 0 w 8"/>
                <a:gd name="T3" fmla="*/ 40 h 44"/>
                <a:gd name="T4" fmla="*/ 4 w 8"/>
                <a:gd name="T5" fmla="*/ 44 h 44"/>
                <a:gd name="T6" fmla="*/ 8 w 8"/>
                <a:gd name="T7" fmla="*/ 40 h 44"/>
                <a:gd name="T8" fmla="*/ 8 w 8"/>
                <a:gd name="T9" fmla="*/ 4 h 44"/>
                <a:gd name="T10" fmla="*/ 4 w 8"/>
                <a:gd name="T11" fmla="*/ 0 h 44"/>
                <a:gd name="T12" fmla="*/ 0 w 8"/>
                <a:gd name="T13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4">
                  <a:moveTo>
                    <a:pt x="0" y="4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2"/>
                    <a:pt x="2" y="44"/>
                    <a:pt x="4" y="44"/>
                  </a:cubicBezTo>
                  <a:cubicBezTo>
                    <a:pt x="6" y="44"/>
                    <a:pt x="8" y="42"/>
                    <a:pt x="8" y="4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Oval 99"/>
            <p:cNvSpPr>
              <a:spLocks noChangeArrowheads="1"/>
            </p:cNvSpPr>
            <p:nvPr/>
          </p:nvSpPr>
          <p:spPr bwMode="auto">
            <a:xfrm>
              <a:off x="8229600" y="3792538"/>
              <a:ext cx="76200" cy="114300"/>
            </a:xfrm>
            <a:prstGeom prst="ellipse">
              <a:avLst/>
            </a:pr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11218494" y="4700001"/>
            <a:ext cx="619125" cy="615950"/>
            <a:chOff x="10150475" y="2098675"/>
            <a:chExt cx="619125" cy="615950"/>
          </a:xfrm>
        </p:grpSpPr>
        <p:sp>
          <p:nvSpPr>
            <p:cNvPr id="59" name="Freeform 106"/>
            <p:cNvSpPr>
              <a:spLocks noEditPoints="1"/>
            </p:cNvSpPr>
            <p:nvPr/>
          </p:nvSpPr>
          <p:spPr bwMode="auto">
            <a:xfrm>
              <a:off x="10150475" y="2098675"/>
              <a:ext cx="619125" cy="615950"/>
            </a:xfrm>
            <a:custGeom>
              <a:avLst/>
              <a:gdLst>
                <a:gd name="T0" fmla="*/ 126 w 129"/>
                <a:gd name="T1" fmla="*/ 42 h 128"/>
                <a:gd name="T2" fmla="*/ 86 w 129"/>
                <a:gd name="T3" fmla="*/ 2 h 128"/>
                <a:gd name="T4" fmla="*/ 78 w 129"/>
                <a:gd name="T5" fmla="*/ 0 h 128"/>
                <a:gd name="T6" fmla="*/ 75 w 129"/>
                <a:gd name="T7" fmla="*/ 2 h 128"/>
                <a:gd name="T8" fmla="*/ 73 w 129"/>
                <a:gd name="T9" fmla="*/ 6 h 128"/>
                <a:gd name="T10" fmla="*/ 63 w 129"/>
                <a:gd name="T11" fmla="*/ 21 h 128"/>
                <a:gd name="T12" fmla="*/ 40 w 129"/>
                <a:gd name="T13" fmla="*/ 37 h 128"/>
                <a:gd name="T14" fmla="*/ 14 w 129"/>
                <a:gd name="T15" fmla="*/ 55 h 128"/>
                <a:gd name="T16" fmla="*/ 1 w 129"/>
                <a:gd name="T17" fmla="*/ 78 h 128"/>
                <a:gd name="T18" fmla="*/ 3 w 129"/>
                <a:gd name="T19" fmla="*/ 86 h 128"/>
                <a:gd name="T20" fmla="*/ 43 w 129"/>
                <a:gd name="T21" fmla="*/ 126 h 128"/>
                <a:gd name="T22" fmla="*/ 50 w 129"/>
                <a:gd name="T23" fmla="*/ 128 h 128"/>
                <a:gd name="T24" fmla="*/ 54 w 129"/>
                <a:gd name="T25" fmla="*/ 126 h 128"/>
                <a:gd name="T26" fmla="*/ 56 w 129"/>
                <a:gd name="T27" fmla="*/ 122 h 128"/>
                <a:gd name="T28" fmla="*/ 65 w 129"/>
                <a:gd name="T29" fmla="*/ 107 h 128"/>
                <a:gd name="T30" fmla="*/ 88 w 129"/>
                <a:gd name="T31" fmla="*/ 91 h 128"/>
                <a:gd name="T32" fmla="*/ 114 w 129"/>
                <a:gd name="T33" fmla="*/ 73 h 128"/>
                <a:gd name="T34" fmla="*/ 128 w 129"/>
                <a:gd name="T35" fmla="*/ 50 h 128"/>
                <a:gd name="T36" fmla="*/ 126 w 129"/>
                <a:gd name="T37" fmla="*/ 42 h 128"/>
                <a:gd name="T38" fmla="*/ 48 w 129"/>
                <a:gd name="T39" fmla="*/ 120 h 128"/>
                <a:gd name="T40" fmla="*/ 8 w 129"/>
                <a:gd name="T41" fmla="*/ 80 h 128"/>
                <a:gd name="T42" fmla="*/ 80 w 129"/>
                <a:gd name="T43" fmla="*/ 8 h 128"/>
                <a:gd name="T44" fmla="*/ 120 w 129"/>
                <a:gd name="T45" fmla="*/ 48 h 128"/>
                <a:gd name="T46" fmla="*/ 48 w 129"/>
                <a:gd name="T47" fmla="*/ 1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9" h="128">
                  <a:moveTo>
                    <a:pt x="126" y="42"/>
                  </a:moveTo>
                  <a:cubicBezTo>
                    <a:pt x="86" y="2"/>
                    <a:pt x="86" y="2"/>
                    <a:pt x="86" y="2"/>
                  </a:cubicBezTo>
                  <a:cubicBezTo>
                    <a:pt x="84" y="0"/>
                    <a:pt x="81" y="0"/>
                    <a:pt x="78" y="0"/>
                  </a:cubicBezTo>
                  <a:cubicBezTo>
                    <a:pt x="77" y="1"/>
                    <a:pt x="76" y="1"/>
                    <a:pt x="75" y="2"/>
                  </a:cubicBezTo>
                  <a:cubicBezTo>
                    <a:pt x="74" y="3"/>
                    <a:pt x="73" y="4"/>
                    <a:pt x="73" y="6"/>
                  </a:cubicBezTo>
                  <a:cubicBezTo>
                    <a:pt x="71" y="12"/>
                    <a:pt x="68" y="17"/>
                    <a:pt x="63" y="21"/>
                  </a:cubicBezTo>
                  <a:cubicBezTo>
                    <a:pt x="57" y="27"/>
                    <a:pt x="49" y="32"/>
                    <a:pt x="40" y="37"/>
                  </a:cubicBezTo>
                  <a:cubicBezTo>
                    <a:pt x="31" y="42"/>
                    <a:pt x="22" y="48"/>
                    <a:pt x="14" y="55"/>
                  </a:cubicBezTo>
                  <a:cubicBezTo>
                    <a:pt x="8" y="62"/>
                    <a:pt x="3" y="69"/>
                    <a:pt x="1" y="78"/>
                  </a:cubicBezTo>
                  <a:cubicBezTo>
                    <a:pt x="0" y="80"/>
                    <a:pt x="0" y="84"/>
                    <a:pt x="3" y="86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5" y="128"/>
                    <a:pt x="47" y="128"/>
                    <a:pt x="50" y="128"/>
                  </a:cubicBezTo>
                  <a:cubicBezTo>
                    <a:pt x="52" y="127"/>
                    <a:pt x="53" y="127"/>
                    <a:pt x="54" y="126"/>
                  </a:cubicBezTo>
                  <a:cubicBezTo>
                    <a:pt x="55" y="125"/>
                    <a:pt x="55" y="124"/>
                    <a:pt x="56" y="122"/>
                  </a:cubicBezTo>
                  <a:cubicBezTo>
                    <a:pt x="58" y="116"/>
                    <a:pt x="61" y="111"/>
                    <a:pt x="65" y="107"/>
                  </a:cubicBezTo>
                  <a:cubicBezTo>
                    <a:pt x="72" y="101"/>
                    <a:pt x="80" y="96"/>
                    <a:pt x="88" y="91"/>
                  </a:cubicBezTo>
                  <a:cubicBezTo>
                    <a:pt x="97" y="86"/>
                    <a:pt x="107" y="80"/>
                    <a:pt x="114" y="73"/>
                  </a:cubicBezTo>
                  <a:cubicBezTo>
                    <a:pt x="121" y="66"/>
                    <a:pt x="125" y="59"/>
                    <a:pt x="128" y="50"/>
                  </a:cubicBezTo>
                  <a:cubicBezTo>
                    <a:pt x="129" y="48"/>
                    <a:pt x="128" y="44"/>
                    <a:pt x="126" y="42"/>
                  </a:cubicBezTo>
                  <a:moveTo>
                    <a:pt x="48" y="120"/>
                  </a:moveTo>
                  <a:cubicBezTo>
                    <a:pt x="35" y="107"/>
                    <a:pt x="21" y="93"/>
                    <a:pt x="8" y="80"/>
                  </a:cubicBezTo>
                  <a:cubicBezTo>
                    <a:pt x="20" y="43"/>
                    <a:pt x="69" y="45"/>
                    <a:pt x="80" y="8"/>
                  </a:cubicBezTo>
                  <a:cubicBezTo>
                    <a:pt x="93" y="21"/>
                    <a:pt x="107" y="35"/>
                    <a:pt x="120" y="48"/>
                  </a:cubicBezTo>
                  <a:cubicBezTo>
                    <a:pt x="109" y="85"/>
                    <a:pt x="60" y="83"/>
                    <a:pt x="48" y="120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7"/>
            <p:cNvSpPr>
              <a:spLocks noEditPoints="1"/>
            </p:cNvSpPr>
            <p:nvPr/>
          </p:nvSpPr>
          <p:spPr bwMode="auto">
            <a:xfrm>
              <a:off x="10375900" y="2314575"/>
              <a:ext cx="163512" cy="173037"/>
            </a:xfrm>
            <a:custGeom>
              <a:avLst/>
              <a:gdLst>
                <a:gd name="T0" fmla="*/ 28 w 34"/>
                <a:gd name="T1" fmla="*/ 12 h 36"/>
                <a:gd name="T2" fmla="*/ 20 w 34"/>
                <a:gd name="T3" fmla="*/ 13 h 36"/>
                <a:gd name="T4" fmla="*/ 9 w 34"/>
                <a:gd name="T5" fmla="*/ 7 h 36"/>
                <a:gd name="T6" fmla="*/ 15 w 34"/>
                <a:gd name="T7" fmla="*/ 6 h 36"/>
                <a:gd name="T8" fmla="*/ 19 w 34"/>
                <a:gd name="T9" fmla="*/ 6 h 36"/>
                <a:gd name="T10" fmla="*/ 19 w 34"/>
                <a:gd name="T11" fmla="*/ 2 h 36"/>
                <a:gd name="T12" fmla="*/ 12 w 34"/>
                <a:gd name="T13" fmla="*/ 1 h 36"/>
                <a:gd name="T14" fmla="*/ 6 w 34"/>
                <a:gd name="T15" fmla="*/ 4 h 36"/>
                <a:gd name="T16" fmla="*/ 4 w 34"/>
                <a:gd name="T17" fmla="*/ 3 h 36"/>
                <a:gd name="T18" fmla="*/ 2 w 34"/>
                <a:gd name="T19" fmla="*/ 5 h 36"/>
                <a:gd name="T20" fmla="*/ 4 w 34"/>
                <a:gd name="T21" fmla="*/ 6 h 36"/>
                <a:gd name="T22" fmla="*/ 0 w 34"/>
                <a:gd name="T23" fmla="*/ 15 h 36"/>
                <a:gd name="T24" fmla="*/ 3 w 34"/>
                <a:gd name="T25" fmla="*/ 22 h 36"/>
                <a:gd name="T26" fmla="*/ 18 w 34"/>
                <a:gd name="T27" fmla="*/ 21 h 36"/>
                <a:gd name="T28" fmla="*/ 22 w 34"/>
                <a:gd name="T29" fmla="*/ 31 h 36"/>
                <a:gd name="T30" fmla="*/ 18 w 34"/>
                <a:gd name="T31" fmla="*/ 30 h 36"/>
                <a:gd name="T32" fmla="*/ 15 w 34"/>
                <a:gd name="T33" fmla="*/ 28 h 36"/>
                <a:gd name="T34" fmla="*/ 12 w 34"/>
                <a:gd name="T35" fmla="*/ 31 h 36"/>
                <a:gd name="T36" fmla="*/ 16 w 34"/>
                <a:gd name="T37" fmla="*/ 35 h 36"/>
                <a:gd name="T38" fmla="*/ 24 w 34"/>
                <a:gd name="T39" fmla="*/ 36 h 36"/>
                <a:gd name="T40" fmla="*/ 30 w 34"/>
                <a:gd name="T41" fmla="*/ 35 h 36"/>
                <a:gd name="T42" fmla="*/ 32 w 34"/>
                <a:gd name="T43" fmla="*/ 34 h 36"/>
                <a:gd name="T44" fmla="*/ 32 w 34"/>
                <a:gd name="T45" fmla="*/ 32 h 36"/>
                <a:gd name="T46" fmla="*/ 33 w 34"/>
                <a:gd name="T47" fmla="*/ 26 h 36"/>
                <a:gd name="T48" fmla="*/ 34 w 34"/>
                <a:gd name="T49" fmla="*/ 18 h 36"/>
                <a:gd name="T50" fmla="*/ 9 w 34"/>
                <a:gd name="T51" fmla="*/ 17 h 36"/>
                <a:gd name="T52" fmla="*/ 5 w 34"/>
                <a:gd name="T53" fmla="*/ 15 h 36"/>
                <a:gd name="T54" fmla="*/ 6 w 34"/>
                <a:gd name="T55" fmla="*/ 11 h 36"/>
                <a:gd name="T56" fmla="*/ 13 w 34"/>
                <a:gd name="T57" fmla="*/ 16 h 36"/>
                <a:gd name="T58" fmla="*/ 28 w 34"/>
                <a:gd name="T59" fmla="*/ 25 h 36"/>
                <a:gd name="T60" fmla="*/ 20 w 34"/>
                <a:gd name="T61" fmla="*/ 20 h 36"/>
                <a:gd name="T62" fmla="*/ 24 w 34"/>
                <a:gd name="T63" fmla="*/ 18 h 36"/>
                <a:gd name="T64" fmla="*/ 28 w 34"/>
                <a:gd name="T65" fmla="*/ 20 h 36"/>
                <a:gd name="T66" fmla="*/ 29 w 34"/>
                <a:gd name="T6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36">
                  <a:moveTo>
                    <a:pt x="31" y="15"/>
                  </a:moveTo>
                  <a:cubicBezTo>
                    <a:pt x="30" y="14"/>
                    <a:pt x="29" y="13"/>
                    <a:pt x="28" y="12"/>
                  </a:cubicBezTo>
                  <a:cubicBezTo>
                    <a:pt x="26" y="12"/>
                    <a:pt x="25" y="12"/>
                    <a:pt x="24" y="12"/>
                  </a:cubicBezTo>
                  <a:cubicBezTo>
                    <a:pt x="22" y="12"/>
                    <a:pt x="21" y="12"/>
                    <a:pt x="20" y="13"/>
                  </a:cubicBezTo>
                  <a:cubicBezTo>
                    <a:pt x="18" y="13"/>
                    <a:pt x="17" y="14"/>
                    <a:pt x="16" y="15"/>
                  </a:cubicBezTo>
                  <a:cubicBezTo>
                    <a:pt x="13" y="12"/>
                    <a:pt x="11" y="10"/>
                    <a:pt x="9" y="7"/>
                  </a:cubicBezTo>
                  <a:cubicBezTo>
                    <a:pt x="10" y="7"/>
                    <a:pt x="11" y="6"/>
                    <a:pt x="12" y="6"/>
                  </a:cubicBezTo>
                  <a:cubicBezTo>
                    <a:pt x="13" y="6"/>
                    <a:pt x="14" y="6"/>
                    <a:pt x="15" y="6"/>
                  </a:cubicBezTo>
                  <a:cubicBezTo>
                    <a:pt x="15" y="7"/>
                    <a:pt x="16" y="7"/>
                    <a:pt x="17" y="7"/>
                  </a:cubicBezTo>
                  <a:cubicBezTo>
                    <a:pt x="18" y="7"/>
                    <a:pt x="18" y="7"/>
                    <a:pt x="19" y="6"/>
                  </a:cubicBezTo>
                  <a:cubicBezTo>
                    <a:pt x="19" y="6"/>
                    <a:pt x="20" y="5"/>
                    <a:pt x="20" y="5"/>
                  </a:cubicBezTo>
                  <a:cubicBezTo>
                    <a:pt x="20" y="4"/>
                    <a:pt x="19" y="3"/>
                    <a:pt x="19" y="2"/>
                  </a:cubicBezTo>
                  <a:cubicBezTo>
                    <a:pt x="18" y="1"/>
                    <a:pt x="17" y="1"/>
                    <a:pt x="16" y="0"/>
                  </a:cubicBezTo>
                  <a:cubicBezTo>
                    <a:pt x="14" y="0"/>
                    <a:pt x="13" y="0"/>
                    <a:pt x="12" y="1"/>
                  </a:cubicBezTo>
                  <a:cubicBezTo>
                    <a:pt x="11" y="1"/>
                    <a:pt x="9" y="1"/>
                    <a:pt x="8" y="2"/>
                  </a:cubicBezTo>
                  <a:cubicBezTo>
                    <a:pt x="7" y="3"/>
                    <a:pt x="6" y="3"/>
                    <a:pt x="6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3" y="7"/>
                    <a:pt x="2" y="9"/>
                    <a:pt x="1" y="10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1" y="20"/>
                    <a:pt x="1" y="21"/>
                    <a:pt x="3" y="22"/>
                  </a:cubicBezTo>
                  <a:cubicBezTo>
                    <a:pt x="5" y="23"/>
                    <a:pt x="7" y="24"/>
                    <a:pt x="9" y="24"/>
                  </a:cubicBezTo>
                  <a:cubicBezTo>
                    <a:pt x="12" y="23"/>
                    <a:pt x="15" y="23"/>
                    <a:pt x="18" y="21"/>
                  </a:cubicBezTo>
                  <a:cubicBezTo>
                    <a:pt x="20" y="24"/>
                    <a:pt x="22" y="27"/>
                    <a:pt x="25" y="29"/>
                  </a:cubicBezTo>
                  <a:cubicBezTo>
                    <a:pt x="24" y="30"/>
                    <a:pt x="23" y="30"/>
                    <a:pt x="22" y="31"/>
                  </a:cubicBezTo>
                  <a:cubicBezTo>
                    <a:pt x="21" y="31"/>
                    <a:pt x="21" y="31"/>
                    <a:pt x="20" y="31"/>
                  </a:cubicBezTo>
                  <a:cubicBezTo>
                    <a:pt x="19" y="30"/>
                    <a:pt x="19" y="30"/>
                    <a:pt x="18" y="30"/>
                  </a:cubicBezTo>
                  <a:cubicBezTo>
                    <a:pt x="18" y="29"/>
                    <a:pt x="17" y="29"/>
                    <a:pt x="17" y="29"/>
                  </a:cubicBezTo>
                  <a:cubicBezTo>
                    <a:pt x="16" y="28"/>
                    <a:pt x="16" y="28"/>
                    <a:pt x="15" y="28"/>
                  </a:cubicBezTo>
                  <a:cubicBezTo>
                    <a:pt x="15" y="28"/>
                    <a:pt x="14" y="29"/>
                    <a:pt x="13" y="29"/>
                  </a:cubicBezTo>
                  <a:cubicBezTo>
                    <a:pt x="13" y="30"/>
                    <a:pt x="12" y="30"/>
                    <a:pt x="12" y="31"/>
                  </a:cubicBezTo>
                  <a:cubicBezTo>
                    <a:pt x="12" y="32"/>
                    <a:pt x="13" y="33"/>
                    <a:pt x="13" y="33"/>
                  </a:cubicBezTo>
                  <a:cubicBezTo>
                    <a:pt x="14" y="34"/>
                    <a:pt x="15" y="35"/>
                    <a:pt x="16" y="35"/>
                  </a:cubicBezTo>
                  <a:cubicBezTo>
                    <a:pt x="17" y="36"/>
                    <a:pt x="18" y="36"/>
                    <a:pt x="20" y="36"/>
                  </a:cubicBezTo>
                  <a:cubicBezTo>
                    <a:pt x="21" y="36"/>
                    <a:pt x="22" y="36"/>
                    <a:pt x="24" y="36"/>
                  </a:cubicBezTo>
                  <a:cubicBezTo>
                    <a:pt x="25" y="35"/>
                    <a:pt x="27" y="34"/>
                    <a:pt x="28" y="33"/>
                  </a:cubicBezTo>
                  <a:cubicBezTo>
                    <a:pt x="29" y="33"/>
                    <a:pt x="30" y="34"/>
                    <a:pt x="30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2" y="35"/>
                    <a:pt x="32" y="35"/>
                    <a:pt x="32" y="34"/>
                  </a:cubicBezTo>
                  <a:cubicBezTo>
                    <a:pt x="33" y="34"/>
                    <a:pt x="33" y="34"/>
                    <a:pt x="33" y="33"/>
                  </a:cubicBezTo>
                  <a:cubicBezTo>
                    <a:pt x="33" y="33"/>
                    <a:pt x="33" y="32"/>
                    <a:pt x="32" y="32"/>
                  </a:cubicBezTo>
                  <a:cubicBezTo>
                    <a:pt x="32" y="32"/>
                    <a:pt x="31" y="31"/>
                    <a:pt x="30" y="30"/>
                  </a:cubicBezTo>
                  <a:cubicBezTo>
                    <a:pt x="31" y="29"/>
                    <a:pt x="32" y="27"/>
                    <a:pt x="33" y="26"/>
                  </a:cubicBezTo>
                  <a:cubicBezTo>
                    <a:pt x="34" y="24"/>
                    <a:pt x="34" y="23"/>
                    <a:pt x="34" y="21"/>
                  </a:cubicBezTo>
                  <a:cubicBezTo>
                    <a:pt x="34" y="20"/>
                    <a:pt x="34" y="19"/>
                    <a:pt x="34" y="18"/>
                  </a:cubicBezTo>
                  <a:cubicBezTo>
                    <a:pt x="33" y="17"/>
                    <a:pt x="33" y="16"/>
                    <a:pt x="31" y="15"/>
                  </a:cubicBezTo>
                  <a:moveTo>
                    <a:pt x="9" y="17"/>
                  </a:moveTo>
                  <a:cubicBezTo>
                    <a:pt x="8" y="17"/>
                    <a:pt x="7" y="17"/>
                    <a:pt x="6" y="16"/>
                  </a:cubicBezTo>
                  <a:cubicBezTo>
                    <a:pt x="6" y="16"/>
                    <a:pt x="6" y="15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5" y="13"/>
                    <a:pt x="5" y="12"/>
                    <a:pt x="6" y="11"/>
                  </a:cubicBezTo>
                  <a:cubicBezTo>
                    <a:pt x="6" y="11"/>
                    <a:pt x="6" y="10"/>
                    <a:pt x="7" y="9"/>
                  </a:cubicBezTo>
                  <a:cubicBezTo>
                    <a:pt x="9" y="11"/>
                    <a:pt x="11" y="14"/>
                    <a:pt x="13" y="16"/>
                  </a:cubicBezTo>
                  <a:cubicBezTo>
                    <a:pt x="12" y="17"/>
                    <a:pt x="10" y="17"/>
                    <a:pt x="9" y="17"/>
                  </a:cubicBezTo>
                  <a:moveTo>
                    <a:pt x="28" y="25"/>
                  </a:moveTo>
                  <a:cubicBezTo>
                    <a:pt x="28" y="26"/>
                    <a:pt x="27" y="27"/>
                    <a:pt x="27" y="27"/>
                  </a:cubicBezTo>
                  <a:cubicBezTo>
                    <a:pt x="24" y="25"/>
                    <a:pt x="22" y="22"/>
                    <a:pt x="20" y="20"/>
                  </a:cubicBezTo>
                  <a:cubicBezTo>
                    <a:pt x="21" y="20"/>
                    <a:pt x="21" y="19"/>
                    <a:pt x="22" y="19"/>
                  </a:cubicBezTo>
                  <a:cubicBezTo>
                    <a:pt x="22" y="19"/>
                    <a:pt x="23" y="19"/>
                    <a:pt x="24" y="18"/>
                  </a:cubicBezTo>
                  <a:cubicBezTo>
                    <a:pt x="24" y="18"/>
                    <a:pt x="25" y="18"/>
                    <a:pt x="26" y="19"/>
                  </a:cubicBezTo>
                  <a:cubicBezTo>
                    <a:pt x="26" y="19"/>
                    <a:pt x="27" y="19"/>
                    <a:pt x="28" y="20"/>
                  </a:cubicBezTo>
                  <a:cubicBezTo>
                    <a:pt x="28" y="20"/>
                    <a:pt x="29" y="21"/>
                    <a:pt x="29" y="21"/>
                  </a:cubicBezTo>
                  <a:cubicBezTo>
                    <a:pt x="29" y="22"/>
                    <a:pt x="29" y="23"/>
                    <a:pt x="29" y="23"/>
                  </a:cubicBezTo>
                  <a:cubicBezTo>
                    <a:pt x="29" y="24"/>
                    <a:pt x="28" y="25"/>
                    <a:pt x="28" y="25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08"/>
            <p:cNvSpPr>
              <a:spLocks/>
            </p:cNvSpPr>
            <p:nvPr/>
          </p:nvSpPr>
          <p:spPr bwMode="auto">
            <a:xfrm>
              <a:off x="10356850" y="2522538"/>
              <a:ext cx="96837" cy="100012"/>
            </a:xfrm>
            <a:custGeom>
              <a:avLst/>
              <a:gdLst>
                <a:gd name="T0" fmla="*/ 16 w 20"/>
                <a:gd name="T1" fmla="*/ 1 h 21"/>
                <a:gd name="T2" fmla="*/ 16 w 20"/>
                <a:gd name="T3" fmla="*/ 1 h 21"/>
                <a:gd name="T4" fmla="*/ 9 w 20"/>
                <a:gd name="T5" fmla="*/ 7 h 21"/>
                <a:gd name="T6" fmla="*/ 3 w 20"/>
                <a:gd name="T7" fmla="*/ 14 h 21"/>
                <a:gd name="T8" fmla="*/ 0 w 20"/>
                <a:gd name="T9" fmla="*/ 17 h 21"/>
                <a:gd name="T10" fmla="*/ 0 w 20"/>
                <a:gd name="T11" fmla="*/ 17 h 21"/>
                <a:gd name="T12" fmla="*/ 1 w 20"/>
                <a:gd name="T13" fmla="*/ 20 h 21"/>
                <a:gd name="T14" fmla="*/ 3 w 20"/>
                <a:gd name="T15" fmla="*/ 20 h 21"/>
                <a:gd name="T16" fmla="*/ 4 w 20"/>
                <a:gd name="T17" fmla="*/ 20 h 21"/>
                <a:gd name="T18" fmla="*/ 6 w 20"/>
                <a:gd name="T19" fmla="*/ 16 h 21"/>
                <a:gd name="T20" fmla="*/ 12 w 20"/>
                <a:gd name="T21" fmla="*/ 10 h 21"/>
                <a:gd name="T22" fmla="*/ 19 w 20"/>
                <a:gd name="T23" fmla="*/ 4 h 21"/>
                <a:gd name="T24" fmla="*/ 19 w 20"/>
                <a:gd name="T25" fmla="*/ 4 h 21"/>
                <a:gd name="T26" fmla="*/ 19 w 20"/>
                <a:gd name="T27" fmla="*/ 4 h 21"/>
                <a:gd name="T28" fmla="*/ 19 w 20"/>
                <a:gd name="T29" fmla="*/ 1 h 21"/>
                <a:gd name="T30" fmla="*/ 16 w 20"/>
                <a:gd name="T3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1"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4" y="3"/>
                    <a:pt x="11" y="5"/>
                    <a:pt x="9" y="7"/>
                  </a:cubicBezTo>
                  <a:cubicBezTo>
                    <a:pt x="7" y="9"/>
                    <a:pt x="5" y="11"/>
                    <a:pt x="3" y="1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1" y="20"/>
                  </a:cubicBezTo>
                  <a:cubicBezTo>
                    <a:pt x="1" y="21"/>
                    <a:pt x="3" y="21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4"/>
                    <a:pt x="10" y="12"/>
                    <a:pt x="12" y="10"/>
                  </a:cubicBezTo>
                  <a:cubicBezTo>
                    <a:pt x="14" y="8"/>
                    <a:pt x="16" y="6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3"/>
                    <a:pt x="20" y="2"/>
                    <a:pt x="19" y="1"/>
                  </a:cubicBezTo>
                  <a:cubicBezTo>
                    <a:pt x="18" y="0"/>
                    <a:pt x="17" y="0"/>
                    <a:pt x="16" y="1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9"/>
            <p:cNvSpPr>
              <a:spLocks/>
            </p:cNvSpPr>
            <p:nvPr/>
          </p:nvSpPr>
          <p:spPr bwMode="auto">
            <a:xfrm>
              <a:off x="10467975" y="2195513"/>
              <a:ext cx="95250" cy="100012"/>
            </a:xfrm>
            <a:custGeom>
              <a:avLst/>
              <a:gdLst>
                <a:gd name="T0" fmla="*/ 8 w 20"/>
                <a:gd name="T1" fmla="*/ 11 h 21"/>
                <a:gd name="T2" fmla="*/ 1 w 20"/>
                <a:gd name="T3" fmla="*/ 17 h 21"/>
                <a:gd name="T4" fmla="*/ 1 w 20"/>
                <a:gd name="T5" fmla="*/ 17 h 21"/>
                <a:gd name="T6" fmla="*/ 1 w 20"/>
                <a:gd name="T7" fmla="*/ 20 h 21"/>
                <a:gd name="T8" fmla="*/ 3 w 20"/>
                <a:gd name="T9" fmla="*/ 20 h 21"/>
                <a:gd name="T10" fmla="*/ 3 w 20"/>
                <a:gd name="T11" fmla="*/ 20 h 21"/>
                <a:gd name="T12" fmla="*/ 11 w 20"/>
                <a:gd name="T13" fmla="*/ 14 h 21"/>
                <a:gd name="T14" fmla="*/ 16 w 20"/>
                <a:gd name="T15" fmla="*/ 7 h 21"/>
                <a:gd name="T16" fmla="*/ 19 w 20"/>
                <a:gd name="T17" fmla="*/ 3 h 21"/>
                <a:gd name="T18" fmla="*/ 19 w 20"/>
                <a:gd name="T19" fmla="*/ 3 h 21"/>
                <a:gd name="T20" fmla="*/ 19 w 20"/>
                <a:gd name="T21" fmla="*/ 0 h 21"/>
                <a:gd name="T22" fmla="*/ 16 w 20"/>
                <a:gd name="T23" fmla="*/ 0 h 21"/>
                <a:gd name="T24" fmla="*/ 16 w 20"/>
                <a:gd name="T25" fmla="*/ 1 h 21"/>
                <a:gd name="T26" fmla="*/ 13 w 20"/>
                <a:gd name="T27" fmla="*/ 5 h 21"/>
                <a:gd name="T28" fmla="*/ 8 w 20"/>
                <a:gd name="T2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8" y="11"/>
                  </a:moveTo>
                  <a:cubicBezTo>
                    <a:pt x="6" y="13"/>
                    <a:pt x="3" y="15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19"/>
                    <a:pt x="1" y="20"/>
                  </a:cubicBezTo>
                  <a:cubicBezTo>
                    <a:pt x="1" y="21"/>
                    <a:pt x="3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6" y="18"/>
                    <a:pt x="8" y="16"/>
                    <a:pt x="11" y="14"/>
                  </a:cubicBezTo>
                  <a:cubicBezTo>
                    <a:pt x="13" y="12"/>
                    <a:pt x="15" y="9"/>
                    <a:pt x="16" y="7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7"/>
                    <a:pt x="10" y="9"/>
                    <a:pt x="8" y="11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3" name="Freeform 113"/>
          <p:cNvSpPr>
            <a:spLocks noEditPoints="1"/>
          </p:cNvSpPr>
          <p:nvPr/>
        </p:nvSpPr>
        <p:spPr bwMode="auto">
          <a:xfrm>
            <a:off x="6197522" y="4676983"/>
            <a:ext cx="614362" cy="615950"/>
          </a:xfrm>
          <a:custGeom>
            <a:avLst/>
            <a:gdLst>
              <a:gd name="T0" fmla="*/ 126 w 128"/>
              <a:gd name="T1" fmla="*/ 1 h 128"/>
              <a:gd name="T2" fmla="*/ 124 w 128"/>
              <a:gd name="T3" fmla="*/ 0 h 128"/>
              <a:gd name="T4" fmla="*/ 122 w 128"/>
              <a:gd name="T5" fmla="*/ 1 h 128"/>
              <a:gd name="T6" fmla="*/ 2 w 128"/>
              <a:gd name="T7" fmla="*/ 81 h 128"/>
              <a:gd name="T8" fmla="*/ 0 w 128"/>
              <a:gd name="T9" fmla="*/ 84 h 128"/>
              <a:gd name="T10" fmla="*/ 3 w 128"/>
              <a:gd name="T11" fmla="*/ 88 h 128"/>
              <a:gd name="T12" fmla="*/ 34 w 128"/>
              <a:gd name="T13" fmla="*/ 100 h 128"/>
              <a:gd name="T14" fmla="*/ 49 w 128"/>
              <a:gd name="T15" fmla="*/ 126 h 128"/>
              <a:gd name="T16" fmla="*/ 52 w 128"/>
              <a:gd name="T17" fmla="*/ 128 h 128"/>
              <a:gd name="T18" fmla="*/ 52 w 128"/>
              <a:gd name="T19" fmla="*/ 128 h 128"/>
              <a:gd name="T20" fmla="*/ 56 w 128"/>
              <a:gd name="T21" fmla="*/ 126 h 128"/>
              <a:gd name="T22" fmla="*/ 64 w 128"/>
              <a:gd name="T23" fmla="*/ 112 h 128"/>
              <a:gd name="T24" fmla="*/ 103 w 128"/>
              <a:gd name="T25" fmla="*/ 128 h 128"/>
              <a:gd name="T26" fmla="*/ 104 w 128"/>
              <a:gd name="T27" fmla="*/ 128 h 128"/>
              <a:gd name="T28" fmla="*/ 106 w 128"/>
              <a:gd name="T29" fmla="*/ 127 h 128"/>
              <a:gd name="T30" fmla="*/ 108 w 128"/>
              <a:gd name="T31" fmla="*/ 125 h 128"/>
              <a:gd name="T32" fmla="*/ 128 w 128"/>
              <a:gd name="T33" fmla="*/ 5 h 128"/>
              <a:gd name="T34" fmla="*/ 126 w 128"/>
              <a:gd name="T35" fmla="*/ 1 h 128"/>
              <a:gd name="T36" fmla="*/ 13 w 128"/>
              <a:gd name="T37" fmla="*/ 83 h 128"/>
              <a:gd name="T38" fmla="*/ 105 w 128"/>
              <a:gd name="T39" fmla="*/ 21 h 128"/>
              <a:gd name="T40" fmla="*/ 38 w 128"/>
              <a:gd name="T41" fmla="*/ 93 h 128"/>
              <a:gd name="T42" fmla="*/ 37 w 128"/>
              <a:gd name="T43" fmla="*/ 93 h 128"/>
              <a:gd name="T44" fmla="*/ 13 w 128"/>
              <a:gd name="T45" fmla="*/ 83 h 128"/>
              <a:gd name="T46" fmla="*/ 41 w 128"/>
              <a:gd name="T47" fmla="*/ 96 h 128"/>
              <a:gd name="T48" fmla="*/ 41 w 128"/>
              <a:gd name="T49" fmla="*/ 96 h 128"/>
              <a:gd name="T50" fmla="*/ 117 w 128"/>
              <a:gd name="T51" fmla="*/ 15 h 128"/>
              <a:gd name="T52" fmla="*/ 52 w 128"/>
              <a:gd name="T53" fmla="*/ 116 h 128"/>
              <a:gd name="T54" fmla="*/ 41 w 128"/>
              <a:gd name="T55" fmla="*/ 96 h 128"/>
              <a:gd name="T56" fmla="*/ 101 w 128"/>
              <a:gd name="T57" fmla="*/ 118 h 128"/>
              <a:gd name="T58" fmla="*/ 67 w 128"/>
              <a:gd name="T59" fmla="*/ 105 h 128"/>
              <a:gd name="T60" fmla="*/ 64 w 128"/>
              <a:gd name="T61" fmla="*/ 104 h 128"/>
              <a:gd name="T62" fmla="*/ 117 w 128"/>
              <a:gd name="T63" fmla="*/ 23 h 128"/>
              <a:gd name="T64" fmla="*/ 101 w 128"/>
              <a:gd name="T65" fmla="*/ 11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" h="128">
                <a:moveTo>
                  <a:pt x="126" y="1"/>
                </a:moveTo>
                <a:cubicBezTo>
                  <a:pt x="126" y="0"/>
                  <a:pt x="125" y="0"/>
                  <a:pt x="124" y="0"/>
                </a:cubicBezTo>
                <a:cubicBezTo>
                  <a:pt x="123" y="0"/>
                  <a:pt x="123" y="0"/>
                  <a:pt x="122" y="1"/>
                </a:cubicBezTo>
                <a:cubicBezTo>
                  <a:pt x="2" y="81"/>
                  <a:pt x="2" y="81"/>
                  <a:pt x="2" y="81"/>
                </a:cubicBezTo>
                <a:cubicBezTo>
                  <a:pt x="1" y="81"/>
                  <a:pt x="0" y="83"/>
                  <a:pt x="0" y="84"/>
                </a:cubicBezTo>
                <a:cubicBezTo>
                  <a:pt x="0" y="86"/>
                  <a:pt x="1" y="87"/>
                  <a:pt x="3" y="88"/>
                </a:cubicBezTo>
                <a:cubicBezTo>
                  <a:pt x="34" y="100"/>
                  <a:pt x="34" y="100"/>
                  <a:pt x="34" y="100"/>
                </a:cubicBezTo>
                <a:cubicBezTo>
                  <a:pt x="49" y="126"/>
                  <a:pt x="49" y="126"/>
                  <a:pt x="49" y="126"/>
                </a:cubicBezTo>
                <a:cubicBezTo>
                  <a:pt x="49" y="127"/>
                  <a:pt x="51" y="128"/>
                  <a:pt x="52" y="128"/>
                </a:cubicBezTo>
                <a:cubicBezTo>
                  <a:pt x="52" y="128"/>
                  <a:pt x="52" y="128"/>
                  <a:pt x="52" y="128"/>
                </a:cubicBezTo>
                <a:cubicBezTo>
                  <a:pt x="54" y="128"/>
                  <a:pt x="55" y="127"/>
                  <a:pt x="56" y="12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03" y="128"/>
                  <a:pt x="103" y="128"/>
                  <a:pt x="103" y="128"/>
                </a:cubicBezTo>
                <a:cubicBezTo>
                  <a:pt x="103" y="128"/>
                  <a:pt x="104" y="128"/>
                  <a:pt x="104" y="128"/>
                </a:cubicBezTo>
                <a:cubicBezTo>
                  <a:pt x="105" y="128"/>
                  <a:pt x="106" y="128"/>
                  <a:pt x="106" y="127"/>
                </a:cubicBezTo>
                <a:cubicBezTo>
                  <a:pt x="107" y="127"/>
                  <a:pt x="108" y="126"/>
                  <a:pt x="108" y="125"/>
                </a:cubicBezTo>
                <a:cubicBezTo>
                  <a:pt x="128" y="5"/>
                  <a:pt x="128" y="5"/>
                  <a:pt x="128" y="5"/>
                </a:cubicBezTo>
                <a:cubicBezTo>
                  <a:pt x="128" y="3"/>
                  <a:pt x="128" y="2"/>
                  <a:pt x="126" y="1"/>
                </a:cubicBezTo>
                <a:moveTo>
                  <a:pt x="13" y="83"/>
                </a:moveTo>
                <a:cubicBezTo>
                  <a:pt x="105" y="21"/>
                  <a:pt x="105" y="21"/>
                  <a:pt x="105" y="21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3"/>
                  <a:pt x="37" y="93"/>
                  <a:pt x="37" y="93"/>
                </a:cubicBezTo>
                <a:lnTo>
                  <a:pt x="13" y="83"/>
                </a:lnTo>
                <a:close/>
                <a:moveTo>
                  <a:pt x="41" y="96"/>
                </a:moveTo>
                <a:cubicBezTo>
                  <a:pt x="41" y="96"/>
                  <a:pt x="41" y="96"/>
                  <a:pt x="41" y="96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52" y="116"/>
                  <a:pt x="52" y="116"/>
                  <a:pt x="52" y="116"/>
                </a:cubicBezTo>
                <a:lnTo>
                  <a:pt x="41" y="96"/>
                </a:lnTo>
                <a:close/>
                <a:moveTo>
                  <a:pt x="101" y="118"/>
                </a:moveTo>
                <a:cubicBezTo>
                  <a:pt x="67" y="105"/>
                  <a:pt x="67" y="105"/>
                  <a:pt x="67" y="105"/>
                </a:cubicBezTo>
                <a:cubicBezTo>
                  <a:pt x="66" y="104"/>
                  <a:pt x="65" y="104"/>
                  <a:pt x="64" y="104"/>
                </a:cubicBezTo>
                <a:cubicBezTo>
                  <a:pt x="117" y="23"/>
                  <a:pt x="117" y="23"/>
                  <a:pt x="117" y="23"/>
                </a:cubicBezTo>
                <a:lnTo>
                  <a:pt x="101" y="118"/>
                </a:lnTo>
                <a:close/>
              </a:path>
            </a:pathLst>
          </a:custGeom>
          <a:solidFill>
            <a:srgbClr val="3432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137"/>
          <p:cNvSpPr>
            <a:spLocks noEditPoints="1"/>
          </p:cNvSpPr>
          <p:nvPr/>
        </p:nvSpPr>
        <p:spPr bwMode="auto">
          <a:xfrm>
            <a:off x="273982" y="5542171"/>
            <a:ext cx="615950" cy="403225"/>
          </a:xfrm>
          <a:custGeom>
            <a:avLst/>
            <a:gdLst>
              <a:gd name="T0" fmla="*/ 112 w 128"/>
              <a:gd name="T1" fmla="*/ 0 h 84"/>
              <a:gd name="T2" fmla="*/ 16 w 128"/>
              <a:gd name="T3" fmla="*/ 0 h 84"/>
              <a:gd name="T4" fmla="*/ 0 w 128"/>
              <a:gd name="T5" fmla="*/ 16 h 84"/>
              <a:gd name="T6" fmla="*/ 0 w 128"/>
              <a:gd name="T7" fmla="*/ 68 h 84"/>
              <a:gd name="T8" fmla="*/ 16 w 128"/>
              <a:gd name="T9" fmla="*/ 84 h 84"/>
              <a:gd name="T10" fmla="*/ 112 w 128"/>
              <a:gd name="T11" fmla="*/ 84 h 84"/>
              <a:gd name="T12" fmla="*/ 128 w 128"/>
              <a:gd name="T13" fmla="*/ 68 h 84"/>
              <a:gd name="T14" fmla="*/ 128 w 128"/>
              <a:gd name="T15" fmla="*/ 16 h 84"/>
              <a:gd name="T16" fmla="*/ 112 w 128"/>
              <a:gd name="T17" fmla="*/ 0 h 84"/>
              <a:gd name="T18" fmla="*/ 8 w 128"/>
              <a:gd name="T19" fmla="*/ 21 h 84"/>
              <a:gd name="T20" fmla="*/ 36 w 128"/>
              <a:gd name="T21" fmla="*/ 42 h 84"/>
              <a:gd name="T22" fmla="*/ 8 w 128"/>
              <a:gd name="T23" fmla="*/ 63 h 84"/>
              <a:gd name="T24" fmla="*/ 8 w 128"/>
              <a:gd name="T25" fmla="*/ 21 h 84"/>
              <a:gd name="T26" fmla="*/ 120 w 128"/>
              <a:gd name="T27" fmla="*/ 68 h 84"/>
              <a:gd name="T28" fmla="*/ 112 w 128"/>
              <a:gd name="T29" fmla="*/ 76 h 84"/>
              <a:gd name="T30" fmla="*/ 16 w 128"/>
              <a:gd name="T31" fmla="*/ 76 h 84"/>
              <a:gd name="T32" fmla="*/ 8 w 128"/>
              <a:gd name="T33" fmla="*/ 68 h 84"/>
              <a:gd name="T34" fmla="*/ 40 w 128"/>
              <a:gd name="T35" fmla="*/ 45 h 84"/>
              <a:gd name="T36" fmla="*/ 57 w 128"/>
              <a:gd name="T37" fmla="*/ 58 h 84"/>
              <a:gd name="T38" fmla="*/ 64 w 128"/>
              <a:gd name="T39" fmla="*/ 60 h 84"/>
              <a:gd name="T40" fmla="*/ 71 w 128"/>
              <a:gd name="T41" fmla="*/ 58 h 84"/>
              <a:gd name="T42" fmla="*/ 89 w 128"/>
              <a:gd name="T43" fmla="*/ 45 h 84"/>
              <a:gd name="T44" fmla="*/ 120 w 128"/>
              <a:gd name="T45" fmla="*/ 68 h 84"/>
              <a:gd name="T46" fmla="*/ 120 w 128"/>
              <a:gd name="T47" fmla="*/ 63 h 84"/>
              <a:gd name="T48" fmla="*/ 92 w 128"/>
              <a:gd name="T49" fmla="*/ 42 h 84"/>
              <a:gd name="T50" fmla="*/ 120 w 128"/>
              <a:gd name="T51" fmla="*/ 21 h 84"/>
              <a:gd name="T52" fmla="*/ 120 w 128"/>
              <a:gd name="T53" fmla="*/ 63 h 84"/>
              <a:gd name="T54" fmla="*/ 69 w 128"/>
              <a:gd name="T55" fmla="*/ 54 h 84"/>
              <a:gd name="T56" fmla="*/ 64 w 128"/>
              <a:gd name="T57" fmla="*/ 56 h 84"/>
              <a:gd name="T58" fmla="*/ 59 w 128"/>
              <a:gd name="T59" fmla="*/ 54 h 84"/>
              <a:gd name="T60" fmla="*/ 43 w 128"/>
              <a:gd name="T61" fmla="*/ 42 h 84"/>
              <a:gd name="T62" fmla="*/ 40 w 128"/>
              <a:gd name="T63" fmla="*/ 40 h 84"/>
              <a:gd name="T64" fmla="*/ 8 w 128"/>
              <a:gd name="T65" fmla="*/ 16 h 84"/>
              <a:gd name="T66" fmla="*/ 8 w 128"/>
              <a:gd name="T67" fmla="*/ 16 h 84"/>
              <a:gd name="T68" fmla="*/ 16 w 128"/>
              <a:gd name="T69" fmla="*/ 8 h 84"/>
              <a:gd name="T70" fmla="*/ 112 w 128"/>
              <a:gd name="T71" fmla="*/ 8 h 84"/>
              <a:gd name="T72" fmla="*/ 120 w 128"/>
              <a:gd name="T73" fmla="*/ 16 h 84"/>
              <a:gd name="T74" fmla="*/ 69 w 128"/>
              <a:gd name="T75" fmla="*/ 5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" h="84">
                <a:moveTo>
                  <a:pt x="112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77"/>
                  <a:pt x="7" y="84"/>
                  <a:pt x="16" y="84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21" y="84"/>
                  <a:pt x="128" y="77"/>
                  <a:pt x="128" y="68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128" y="7"/>
                  <a:pt x="121" y="0"/>
                  <a:pt x="112" y="0"/>
                </a:cubicBezTo>
                <a:moveTo>
                  <a:pt x="8" y="21"/>
                </a:moveTo>
                <a:cubicBezTo>
                  <a:pt x="36" y="42"/>
                  <a:pt x="36" y="42"/>
                  <a:pt x="36" y="42"/>
                </a:cubicBezTo>
                <a:cubicBezTo>
                  <a:pt x="8" y="63"/>
                  <a:pt x="8" y="63"/>
                  <a:pt x="8" y="63"/>
                </a:cubicBezTo>
                <a:lnTo>
                  <a:pt x="8" y="21"/>
                </a:lnTo>
                <a:close/>
                <a:moveTo>
                  <a:pt x="120" y="68"/>
                </a:moveTo>
                <a:cubicBezTo>
                  <a:pt x="120" y="72"/>
                  <a:pt x="117" y="76"/>
                  <a:pt x="112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2" y="76"/>
                  <a:pt x="8" y="72"/>
                  <a:pt x="8" y="68"/>
                </a:cubicBezTo>
                <a:cubicBezTo>
                  <a:pt x="40" y="45"/>
                  <a:pt x="40" y="45"/>
                  <a:pt x="40" y="45"/>
                </a:cubicBezTo>
                <a:cubicBezTo>
                  <a:pt x="57" y="58"/>
                  <a:pt x="57" y="58"/>
                  <a:pt x="57" y="58"/>
                </a:cubicBezTo>
                <a:cubicBezTo>
                  <a:pt x="59" y="59"/>
                  <a:pt x="62" y="60"/>
                  <a:pt x="64" y="60"/>
                </a:cubicBezTo>
                <a:cubicBezTo>
                  <a:pt x="67" y="60"/>
                  <a:pt x="69" y="59"/>
                  <a:pt x="71" y="58"/>
                </a:cubicBezTo>
                <a:cubicBezTo>
                  <a:pt x="89" y="45"/>
                  <a:pt x="89" y="45"/>
                  <a:pt x="89" y="45"/>
                </a:cubicBezTo>
                <a:lnTo>
                  <a:pt x="120" y="68"/>
                </a:lnTo>
                <a:close/>
                <a:moveTo>
                  <a:pt x="120" y="63"/>
                </a:moveTo>
                <a:cubicBezTo>
                  <a:pt x="92" y="42"/>
                  <a:pt x="92" y="42"/>
                  <a:pt x="92" y="42"/>
                </a:cubicBezTo>
                <a:cubicBezTo>
                  <a:pt x="120" y="21"/>
                  <a:pt x="120" y="21"/>
                  <a:pt x="120" y="21"/>
                </a:cubicBezTo>
                <a:lnTo>
                  <a:pt x="120" y="63"/>
                </a:lnTo>
                <a:close/>
                <a:moveTo>
                  <a:pt x="69" y="54"/>
                </a:moveTo>
                <a:cubicBezTo>
                  <a:pt x="68" y="55"/>
                  <a:pt x="66" y="56"/>
                  <a:pt x="64" y="56"/>
                </a:cubicBezTo>
                <a:cubicBezTo>
                  <a:pt x="62" y="56"/>
                  <a:pt x="61" y="55"/>
                  <a:pt x="59" y="54"/>
                </a:cubicBezTo>
                <a:cubicBezTo>
                  <a:pt x="43" y="42"/>
                  <a:pt x="43" y="42"/>
                  <a:pt x="43" y="42"/>
                </a:cubicBezTo>
                <a:cubicBezTo>
                  <a:pt x="40" y="40"/>
                  <a:pt x="40" y="40"/>
                  <a:pt x="40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7" y="8"/>
                  <a:pt x="120" y="12"/>
                  <a:pt x="120" y="16"/>
                </a:cubicBezTo>
                <a:lnTo>
                  <a:pt x="69" y="54"/>
                </a:lnTo>
                <a:close/>
              </a:path>
            </a:pathLst>
          </a:custGeom>
          <a:solidFill>
            <a:srgbClr val="3432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145"/>
          <p:cNvSpPr>
            <a:spLocks noEditPoints="1"/>
          </p:cNvSpPr>
          <p:nvPr/>
        </p:nvSpPr>
        <p:spPr bwMode="auto">
          <a:xfrm>
            <a:off x="1897063" y="5375483"/>
            <a:ext cx="547688" cy="736600"/>
          </a:xfrm>
          <a:custGeom>
            <a:avLst/>
            <a:gdLst>
              <a:gd name="T0" fmla="*/ 114 w 146"/>
              <a:gd name="T1" fmla="*/ 118 h 196"/>
              <a:gd name="T2" fmla="*/ 115 w 146"/>
              <a:gd name="T3" fmla="*/ 117 h 196"/>
              <a:gd name="T4" fmla="*/ 122 w 146"/>
              <a:gd name="T5" fmla="*/ 94 h 196"/>
              <a:gd name="T6" fmla="*/ 125 w 146"/>
              <a:gd name="T7" fmla="*/ 84 h 196"/>
              <a:gd name="T8" fmla="*/ 133 w 146"/>
              <a:gd name="T9" fmla="*/ 65 h 196"/>
              <a:gd name="T10" fmla="*/ 120 w 146"/>
              <a:gd name="T11" fmla="*/ 42 h 196"/>
              <a:gd name="T12" fmla="*/ 118 w 146"/>
              <a:gd name="T13" fmla="*/ 40 h 196"/>
              <a:gd name="T14" fmla="*/ 110 w 146"/>
              <a:gd name="T15" fmla="*/ 21 h 196"/>
              <a:gd name="T16" fmla="*/ 92 w 146"/>
              <a:gd name="T17" fmla="*/ 13 h 196"/>
              <a:gd name="T18" fmla="*/ 70 w 146"/>
              <a:gd name="T19" fmla="*/ 0 h 196"/>
              <a:gd name="T20" fmla="*/ 47 w 146"/>
              <a:gd name="T21" fmla="*/ 13 h 196"/>
              <a:gd name="T22" fmla="*/ 19 w 146"/>
              <a:gd name="T23" fmla="*/ 19 h 196"/>
              <a:gd name="T24" fmla="*/ 12 w 146"/>
              <a:gd name="T25" fmla="*/ 46 h 196"/>
              <a:gd name="T26" fmla="*/ 12 w 146"/>
              <a:gd name="T27" fmla="*/ 47 h 196"/>
              <a:gd name="T28" fmla="*/ 0 w 146"/>
              <a:gd name="T29" fmla="*/ 69 h 196"/>
              <a:gd name="T30" fmla="*/ 10 w 146"/>
              <a:gd name="T31" fmla="*/ 89 h 196"/>
              <a:gd name="T32" fmla="*/ 11 w 146"/>
              <a:gd name="T33" fmla="*/ 94 h 196"/>
              <a:gd name="T34" fmla="*/ 19 w 146"/>
              <a:gd name="T35" fmla="*/ 117 h 196"/>
              <a:gd name="T36" fmla="*/ 25 w 146"/>
              <a:gd name="T37" fmla="*/ 121 h 196"/>
              <a:gd name="T38" fmla="*/ 6 w 146"/>
              <a:gd name="T39" fmla="*/ 167 h 196"/>
              <a:gd name="T40" fmla="*/ 32 w 146"/>
              <a:gd name="T41" fmla="*/ 162 h 196"/>
              <a:gd name="T42" fmla="*/ 44 w 146"/>
              <a:gd name="T43" fmla="*/ 182 h 196"/>
              <a:gd name="T44" fmla="*/ 62 w 146"/>
              <a:gd name="T45" fmla="*/ 136 h 196"/>
              <a:gd name="T46" fmla="*/ 68 w 146"/>
              <a:gd name="T47" fmla="*/ 137 h 196"/>
              <a:gd name="T48" fmla="*/ 78 w 146"/>
              <a:gd name="T49" fmla="*/ 135 h 196"/>
              <a:gd name="T50" fmla="*/ 111 w 146"/>
              <a:gd name="T51" fmla="*/ 196 h 196"/>
              <a:gd name="T52" fmla="*/ 122 w 146"/>
              <a:gd name="T53" fmla="*/ 172 h 196"/>
              <a:gd name="T54" fmla="*/ 146 w 146"/>
              <a:gd name="T55" fmla="*/ 177 h 196"/>
              <a:gd name="T56" fmla="*/ 114 w 146"/>
              <a:gd name="T57" fmla="*/ 118 h 196"/>
              <a:gd name="T58" fmla="*/ 67 w 146"/>
              <a:gd name="T59" fmla="*/ 118 h 196"/>
              <a:gd name="T60" fmla="*/ 18 w 146"/>
              <a:gd name="T61" fmla="*/ 70 h 196"/>
              <a:gd name="T62" fmla="*/ 67 w 146"/>
              <a:gd name="T63" fmla="*/ 21 h 196"/>
              <a:gd name="T64" fmla="*/ 116 w 146"/>
              <a:gd name="T65" fmla="*/ 70 h 196"/>
              <a:gd name="T66" fmla="*/ 67 w 146"/>
              <a:gd name="T67" fmla="*/ 118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6" h="196">
                <a:moveTo>
                  <a:pt x="114" y="118"/>
                </a:moveTo>
                <a:cubicBezTo>
                  <a:pt x="114" y="117"/>
                  <a:pt x="115" y="117"/>
                  <a:pt x="115" y="117"/>
                </a:cubicBezTo>
                <a:cubicBezTo>
                  <a:pt x="121" y="111"/>
                  <a:pt x="123" y="102"/>
                  <a:pt x="122" y="94"/>
                </a:cubicBezTo>
                <a:cubicBezTo>
                  <a:pt x="123" y="91"/>
                  <a:pt x="125" y="88"/>
                  <a:pt x="125" y="84"/>
                </a:cubicBezTo>
                <a:cubicBezTo>
                  <a:pt x="130" y="79"/>
                  <a:pt x="133" y="73"/>
                  <a:pt x="133" y="65"/>
                </a:cubicBezTo>
                <a:cubicBezTo>
                  <a:pt x="133" y="55"/>
                  <a:pt x="128" y="47"/>
                  <a:pt x="120" y="42"/>
                </a:cubicBezTo>
                <a:cubicBezTo>
                  <a:pt x="119" y="41"/>
                  <a:pt x="119" y="40"/>
                  <a:pt x="118" y="40"/>
                </a:cubicBezTo>
                <a:cubicBezTo>
                  <a:pt x="118" y="33"/>
                  <a:pt x="115" y="26"/>
                  <a:pt x="110" y="21"/>
                </a:cubicBezTo>
                <a:cubicBezTo>
                  <a:pt x="105" y="16"/>
                  <a:pt x="99" y="13"/>
                  <a:pt x="92" y="13"/>
                </a:cubicBezTo>
                <a:cubicBezTo>
                  <a:pt x="88" y="5"/>
                  <a:pt x="79" y="0"/>
                  <a:pt x="70" y="0"/>
                </a:cubicBezTo>
                <a:cubicBezTo>
                  <a:pt x="60" y="0"/>
                  <a:pt x="51" y="5"/>
                  <a:pt x="47" y="13"/>
                </a:cubicBezTo>
                <a:cubicBezTo>
                  <a:pt x="37" y="10"/>
                  <a:pt x="26" y="12"/>
                  <a:pt x="19" y="19"/>
                </a:cubicBezTo>
                <a:cubicBezTo>
                  <a:pt x="12" y="26"/>
                  <a:pt x="10" y="37"/>
                  <a:pt x="12" y="46"/>
                </a:cubicBezTo>
                <a:cubicBezTo>
                  <a:pt x="12" y="46"/>
                  <a:pt x="12" y="47"/>
                  <a:pt x="12" y="47"/>
                </a:cubicBezTo>
                <a:cubicBezTo>
                  <a:pt x="5" y="52"/>
                  <a:pt x="0" y="60"/>
                  <a:pt x="0" y="69"/>
                </a:cubicBezTo>
                <a:cubicBezTo>
                  <a:pt x="0" y="77"/>
                  <a:pt x="4" y="84"/>
                  <a:pt x="10" y="89"/>
                </a:cubicBezTo>
                <a:cubicBezTo>
                  <a:pt x="10" y="91"/>
                  <a:pt x="11" y="92"/>
                  <a:pt x="11" y="94"/>
                </a:cubicBezTo>
                <a:cubicBezTo>
                  <a:pt x="10" y="102"/>
                  <a:pt x="13" y="111"/>
                  <a:pt x="19" y="117"/>
                </a:cubicBezTo>
                <a:cubicBezTo>
                  <a:pt x="21" y="119"/>
                  <a:pt x="23" y="120"/>
                  <a:pt x="25" y="121"/>
                </a:cubicBezTo>
                <a:cubicBezTo>
                  <a:pt x="6" y="167"/>
                  <a:pt x="6" y="167"/>
                  <a:pt x="6" y="167"/>
                </a:cubicBezTo>
                <a:cubicBezTo>
                  <a:pt x="32" y="162"/>
                  <a:pt x="32" y="162"/>
                  <a:pt x="32" y="162"/>
                </a:cubicBezTo>
                <a:cubicBezTo>
                  <a:pt x="44" y="182"/>
                  <a:pt x="44" y="182"/>
                  <a:pt x="44" y="182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4" y="136"/>
                  <a:pt x="66" y="137"/>
                  <a:pt x="68" y="137"/>
                </a:cubicBezTo>
                <a:cubicBezTo>
                  <a:pt x="72" y="137"/>
                  <a:pt x="75" y="136"/>
                  <a:pt x="78" y="135"/>
                </a:cubicBezTo>
                <a:cubicBezTo>
                  <a:pt x="111" y="196"/>
                  <a:pt x="111" y="196"/>
                  <a:pt x="111" y="196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46" y="177"/>
                  <a:pt x="146" y="177"/>
                  <a:pt x="146" y="177"/>
                </a:cubicBezTo>
                <a:lnTo>
                  <a:pt x="114" y="118"/>
                </a:lnTo>
                <a:close/>
                <a:moveTo>
                  <a:pt x="67" y="118"/>
                </a:moveTo>
                <a:cubicBezTo>
                  <a:pt x="40" y="118"/>
                  <a:pt x="18" y="97"/>
                  <a:pt x="18" y="70"/>
                </a:cubicBezTo>
                <a:cubicBezTo>
                  <a:pt x="18" y="43"/>
                  <a:pt x="40" y="21"/>
                  <a:pt x="67" y="21"/>
                </a:cubicBezTo>
                <a:cubicBezTo>
                  <a:pt x="94" y="21"/>
                  <a:pt x="116" y="43"/>
                  <a:pt x="116" y="70"/>
                </a:cubicBezTo>
                <a:cubicBezTo>
                  <a:pt x="116" y="97"/>
                  <a:pt x="94" y="118"/>
                  <a:pt x="67" y="118"/>
                </a:cubicBezTo>
                <a:close/>
              </a:path>
            </a:pathLst>
          </a:custGeom>
          <a:solidFill>
            <a:srgbClr val="2626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5"/>
          <p:cNvSpPr>
            <a:spLocks noEditPoints="1"/>
          </p:cNvSpPr>
          <p:nvPr/>
        </p:nvSpPr>
        <p:spPr bwMode="auto">
          <a:xfrm>
            <a:off x="2599735" y="1191583"/>
            <a:ext cx="858195" cy="458179"/>
          </a:xfrm>
          <a:custGeom>
            <a:avLst/>
            <a:gdLst>
              <a:gd name="T0" fmla="*/ 162 w 306"/>
              <a:gd name="T1" fmla="*/ 3 h 163"/>
              <a:gd name="T2" fmla="*/ 193 w 306"/>
              <a:gd name="T3" fmla="*/ 3 h 163"/>
              <a:gd name="T4" fmla="*/ 149 w 306"/>
              <a:gd name="T5" fmla="*/ 161 h 163"/>
              <a:gd name="T6" fmla="*/ 129 w 306"/>
              <a:gd name="T7" fmla="*/ 161 h 163"/>
              <a:gd name="T8" fmla="*/ 96 w 306"/>
              <a:gd name="T9" fmla="*/ 60 h 163"/>
              <a:gd name="T10" fmla="*/ 64 w 306"/>
              <a:gd name="T11" fmla="*/ 161 h 163"/>
              <a:gd name="T12" fmla="*/ 43 w 306"/>
              <a:gd name="T13" fmla="*/ 161 h 163"/>
              <a:gd name="T14" fmla="*/ 0 w 306"/>
              <a:gd name="T15" fmla="*/ 3 h 163"/>
              <a:gd name="T16" fmla="*/ 33 w 306"/>
              <a:gd name="T17" fmla="*/ 3 h 163"/>
              <a:gd name="T18" fmla="*/ 56 w 306"/>
              <a:gd name="T19" fmla="*/ 102 h 163"/>
              <a:gd name="T20" fmla="*/ 88 w 306"/>
              <a:gd name="T21" fmla="*/ 3 h 163"/>
              <a:gd name="T22" fmla="*/ 108 w 306"/>
              <a:gd name="T23" fmla="*/ 3 h 163"/>
              <a:gd name="T24" fmla="*/ 139 w 306"/>
              <a:gd name="T25" fmla="*/ 102 h 163"/>
              <a:gd name="T26" fmla="*/ 162 w 306"/>
              <a:gd name="T27" fmla="*/ 3 h 163"/>
              <a:gd name="T28" fmla="*/ 300 w 306"/>
              <a:gd name="T29" fmla="*/ 128 h 163"/>
              <a:gd name="T30" fmla="*/ 288 w 306"/>
              <a:gd name="T31" fmla="*/ 134 h 163"/>
              <a:gd name="T32" fmla="*/ 271 w 306"/>
              <a:gd name="T33" fmla="*/ 136 h 163"/>
              <a:gd name="T34" fmla="*/ 252 w 306"/>
              <a:gd name="T35" fmla="*/ 132 h 163"/>
              <a:gd name="T36" fmla="*/ 238 w 306"/>
              <a:gd name="T37" fmla="*/ 121 h 163"/>
              <a:gd name="T38" fmla="*/ 230 w 306"/>
              <a:gd name="T39" fmla="*/ 104 h 163"/>
              <a:gd name="T40" fmla="*/ 227 w 306"/>
              <a:gd name="T41" fmla="*/ 82 h 163"/>
              <a:gd name="T42" fmla="*/ 238 w 306"/>
              <a:gd name="T43" fmla="*/ 41 h 163"/>
              <a:gd name="T44" fmla="*/ 268 w 306"/>
              <a:gd name="T45" fmla="*/ 27 h 163"/>
              <a:gd name="T46" fmla="*/ 285 w 306"/>
              <a:gd name="T47" fmla="*/ 28 h 163"/>
              <a:gd name="T48" fmla="*/ 298 w 306"/>
              <a:gd name="T49" fmla="*/ 32 h 163"/>
              <a:gd name="T50" fmla="*/ 304 w 306"/>
              <a:gd name="T51" fmla="*/ 6 h 163"/>
              <a:gd name="T52" fmla="*/ 288 w 306"/>
              <a:gd name="T53" fmla="*/ 2 h 163"/>
              <a:gd name="T54" fmla="*/ 266 w 306"/>
              <a:gd name="T55" fmla="*/ 0 h 163"/>
              <a:gd name="T56" fmla="*/ 241 w 306"/>
              <a:gd name="T57" fmla="*/ 4 h 163"/>
              <a:gd name="T58" fmla="*/ 218 w 306"/>
              <a:gd name="T59" fmla="*/ 18 h 163"/>
              <a:gd name="T60" fmla="*/ 201 w 306"/>
              <a:gd name="T61" fmla="*/ 43 h 163"/>
              <a:gd name="T62" fmla="*/ 195 w 306"/>
              <a:gd name="T63" fmla="*/ 81 h 163"/>
              <a:gd name="T64" fmla="*/ 201 w 306"/>
              <a:gd name="T65" fmla="*/ 119 h 163"/>
              <a:gd name="T66" fmla="*/ 216 w 306"/>
              <a:gd name="T67" fmla="*/ 144 h 163"/>
              <a:gd name="T68" fmla="*/ 238 w 306"/>
              <a:gd name="T69" fmla="*/ 159 h 163"/>
              <a:gd name="T70" fmla="*/ 265 w 306"/>
              <a:gd name="T71" fmla="*/ 163 h 163"/>
              <a:gd name="T72" fmla="*/ 288 w 306"/>
              <a:gd name="T73" fmla="*/ 161 h 163"/>
              <a:gd name="T74" fmla="*/ 306 w 306"/>
              <a:gd name="T75" fmla="*/ 153 h 163"/>
              <a:gd name="T76" fmla="*/ 300 w 306"/>
              <a:gd name="T77" fmla="*/ 128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06" h="163">
                <a:moveTo>
                  <a:pt x="162" y="3"/>
                </a:moveTo>
                <a:cubicBezTo>
                  <a:pt x="193" y="3"/>
                  <a:pt x="193" y="3"/>
                  <a:pt x="193" y="3"/>
                </a:cubicBezTo>
                <a:cubicBezTo>
                  <a:pt x="149" y="161"/>
                  <a:pt x="149" y="161"/>
                  <a:pt x="149" y="161"/>
                </a:cubicBezTo>
                <a:cubicBezTo>
                  <a:pt x="129" y="161"/>
                  <a:pt x="129" y="161"/>
                  <a:pt x="129" y="161"/>
                </a:cubicBezTo>
                <a:cubicBezTo>
                  <a:pt x="96" y="60"/>
                  <a:pt x="96" y="60"/>
                  <a:pt x="96" y="60"/>
                </a:cubicBezTo>
                <a:cubicBezTo>
                  <a:pt x="64" y="161"/>
                  <a:pt x="64" y="161"/>
                  <a:pt x="64" y="161"/>
                </a:cubicBezTo>
                <a:cubicBezTo>
                  <a:pt x="43" y="161"/>
                  <a:pt x="43" y="161"/>
                  <a:pt x="43" y="161"/>
                </a:cubicBezTo>
                <a:cubicBezTo>
                  <a:pt x="0" y="3"/>
                  <a:pt x="0" y="3"/>
                  <a:pt x="0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56" y="102"/>
                  <a:pt x="56" y="102"/>
                  <a:pt x="56" y="102"/>
                </a:cubicBezTo>
                <a:cubicBezTo>
                  <a:pt x="88" y="3"/>
                  <a:pt x="88" y="3"/>
                  <a:pt x="88" y="3"/>
                </a:cubicBezTo>
                <a:cubicBezTo>
                  <a:pt x="108" y="3"/>
                  <a:pt x="108" y="3"/>
                  <a:pt x="108" y="3"/>
                </a:cubicBezTo>
                <a:cubicBezTo>
                  <a:pt x="139" y="102"/>
                  <a:pt x="139" y="102"/>
                  <a:pt x="139" y="102"/>
                </a:cubicBezTo>
                <a:lnTo>
                  <a:pt x="162" y="3"/>
                </a:lnTo>
                <a:close/>
                <a:moveTo>
                  <a:pt x="300" y="128"/>
                </a:moveTo>
                <a:cubicBezTo>
                  <a:pt x="296" y="131"/>
                  <a:pt x="292" y="132"/>
                  <a:pt x="288" y="134"/>
                </a:cubicBezTo>
                <a:cubicBezTo>
                  <a:pt x="283" y="135"/>
                  <a:pt x="277" y="136"/>
                  <a:pt x="271" y="136"/>
                </a:cubicBezTo>
                <a:cubicBezTo>
                  <a:pt x="263" y="136"/>
                  <a:pt x="257" y="134"/>
                  <a:pt x="252" y="132"/>
                </a:cubicBezTo>
                <a:cubicBezTo>
                  <a:pt x="246" y="129"/>
                  <a:pt x="242" y="125"/>
                  <a:pt x="238" y="121"/>
                </a:cubicBezTo>
                <a:cubicBezTo>
                  <a:pt x="234" y="116"/>
                  <a:pt x="232" y="110"/>
                  <a:pt x="230" y="104"/>
                </a:cubicBezTo>
                <a:cubicBezTo>
                  <a:pt x="228" y="97"/>
                  <a:pt x="227" y="90"/>
                  <a:pt x="227" y="82"/>
                </a:cubicBezTo>
                <a:cubicBezTo>
                  <a:pt x="227" y="63"/>
                  <a:pt x="231" y="49"/>
                  <a:pt x="238" y="41"/>
                </a:cubicBezTo>
                <a:cubicBezTo>
                  <a:pt x="246" y="32"/>
                  <a:pt x="256" y="27"/>
                  <a:pt x="268" y="27"/>
                </a:cubicBezTo>
                <a:cubicBezTo>
                  <a:pt x="275" y="27"/>
                  <a:pt x="281" y="28"/>
                  <a:pt x="285" y="28"/>
                </a:cubicBezTo>
                <a:cubicBezTo>
                  <a:pt x="290" y="29"/>
                  <a:pt x="294" y="30"/>
                  <a:pt x="298" y="32"/>
                </a:cubicBezTo>
                <a:cubicBezTo>
                  <a:pt x="304" y="6"/>
                  <a:pt x="304" y="6"/>
                  <a:pt x="304" y="6"/>
                </a:cubicBezTo>
                <a:cubicBezTo>
                  <a:pt x="300" y="4"/>
                  <a:pt x="295" y="3"/>
                  <a:pt x="288" y="2"/>
                </a:cubicBezTo>
                <a:cubicBezTo>
                  <a:pt x="282" y="1"/>
                  <a:pt x="275" y="0"/>
                  <a:pt x="266" y="0"/>
                </a:cubicBezTo>
                <a:cubicBezTo>
                  <a:pt x="257" y="0"/>
                  <a:pt x="249" y="1"/>
                  <a:pt x="241" y="4"/>
                </a:cubicBezTo>
                <a:cubicBezTo>
                  <a:pt x="232" y="7"/>
                  <a:pt x="225" y="11"/>
                  <a:pt x="218" y="18"/>
                </a:cubicBezTo>
                <a:cubicBezTo>
                  <a:pt x="211" y="24"/>
                  <a:pt x="206" y="32"/>
                  <a:pt x="201" y="43"/>
                </a:cubicBezTo>
                <a:cubicBezTo>
                  <a:pt x="197" y="53"/>
                  <a:pt x="195" y="66"/>
                  <a:pt x="195" y="81"/>
                </a:cubicBezTo>
                <a:cubicBezTo>
                  <a:pt x="195" y="96"/>
                  <a:pt x="197" y="109"/>
                  <a:pt x="201" y="119"/>
                </a:cubicBezTo>
                <a:cubicBezTo>
                  <a:pt x="204" y="130"/>
                  <a:pt x="210" y="138"/>
                  <a:pt x="216" y="144"/>
                </a:cubicBezTo>
                <a:cubicBezTo>
                  <a:pt x="222" y="151"/>
                  <a:pt x="230" y="156"/>
                  <a:pt x="238" y="159"/>
                </a:cubicBezTo>
                <a:cubicBezTo>
                  <a:pt x="247" y="161"/>
                  <a:pt x="256" y="163"/>
                  <a:pt x="265" y="163"/>
                </a:cubicBezTo>
                <a:cubicBezTo>
                  <a:pt x="273" y="163"/>
                  <a:pt x="280" y="162"/>
                  <a:pt x="288" y="161"/>
                </a:cubicBezTo>
                <a:cubicBezTo>
                  <a:pt x="295" y="159"/>
                  <a:pt x="301" y="157"/>
                  <a:pt x="306" y="153"/>
                </a:cubicBezTo>
                <a:lnTo>
                  <a:pt x="300" y="12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23"/>
          <p:cNvSpPr>
            <a:spLocks noEditPoints="1"/>
          </p:cNvSpPr>
          <p:nvPr/>
        </p:nvSpPr>
        <p:spPr bwMode="auto">
          <a:xfrm>
            <a:off x="902156" y="1022438"/>
            <a:ext cx="816650" cy="721691"/>
          </a:xfrm>
          <a:custGeom>
            <a:avLst/>
            <a:gdLst>
              <a:gd name="T0" fmla="*/ 162 w 291"/>
              <a:gd name="T1" fmla="*/ 26 h 257"/>
              <a:gd name="T2" fmla="*/ 173 w 291"/>
              <a:gd name="T3" fmla="*/ 7 h 257"/>
              <a:gd name="T4" fmla="*/ 166 w 291"/>
              <a:gd name="T5" fmla="*/ 0 h 257"/>
              <a:gd name="T6" fmla="*/ 157 w 291"/>
              <a:gd name="T7" fmla="*/ 7 h 257"/>
              <a:gd name="T8" fmla="*/ 148 w 291"/>
              <a:gd name="T9" fmla="*/ 6 h 257"/>
              <a:gd name="T10" fmla="*/ 145 w 291"/>
              <a:gd name="T11" fmla="*/ 14 h 257"/>
              <a:gd name="T12" fmla="*/ 162 w 291"/>
              <a:gd name="T13" fmla="*/ 26 h 257"/>
              <a:gd name="T14" fmla="*/ 131 w 291"/>
              <a:gd name="T15" fmla="*/ 153 h 257"/>
              <a:gd name="T16" fmla="*/ 159 w 291"/>
              <a:gd name="T17" fmla="*/ 132 h 257"/>
              <a:gd name="T18" fmla="*/ 138 w 291"/>
              <a:gd name="T19" fmla="*/ 121 h 257"/>
              <a:gd name="T20" fmla="*/ 107 w 291"/>
              <a:gd name="T21" fmla="*/ 127 h 257"/>
              <a:gd name="T22" fmla="*/ 70 w 291"/>
              <a:gd name="T23" fmla="*/ 97 h 257"/>
              <a:gd name="T24" fmla="*/ 12 w 291"/>
              <a:gd name="T25" fmla="*/ 136 h 257"/>
              <a:gd name="T26" fmla="*/ 75 w 291"/>
              <a:gd name="T27" fmla="*/ 248 h 257"/>
              <a:gd name="T28" fmla="*/ 135 w 291"/>
              <a:gd name="T29" fmla="*/ 222 h 257"/>
              <a:gd name="T30" fmla="*/ 123 w 291"/>
              <a:gd name="T31" fmla="*/ 194 h 257"/>
              <a:gd name="T32" fmla="*/ 131 w 291"/>
              <a:gd name="T33" fmla="*/ 153 h 257"/>
              <a:gd name="T34" fmla="*/ 171 w 291"/>
              <a:gd name="T35" fmla="*/ 80 h 257"/>
              <a:gd name="T36" fmla="*/ 186 w 291"/>
              <a:gd name="T37" fmla="*/ 69 h 257"/>
              <a:gd name="T38" fmla="*/ 197 w 291"/>
              <a:gd name="T39" fmla="*/ 80 h 257"/>
              <a:gd name="T40" fmla="*/ 179 w 291"/>
              <a:gd name="T41" fmla="*/ 111 h 257"/>
              <a:gd name="T42" fmla="*/ 153 w 291"/>
              <a:gd name="T43" fmla="*/ 90 h 257"/>
              <a:gd name="T44" fmla="*/ 157 w 291"/>
              <a:gd name="T45" fmla="*/ 78 h 257"/>
              <a:gd name="T46" fmla="*/ 171 w 291"/>
              <a:gd name="T47" fmla="*/ 80 h 257"/>
              <a:gd name="T48" fmla="*/ 126 w 291"/>
              <a:gd name="T49" fmla="*/ 76 h 257"/>
              <a:gd name="T50" fmla="*/ 148 w 291"/>
              <a:gd name="T51" fmla="*/ 60 h 257"/>
              <a:gd name="T52" fmla="*/ 144 w 291"/>
              <a:gd name="T53" fmla="*/ 50 h 257"/>
              <a:gd name="T54" fmla="*/ 133 w 291"/>
              <a:gd name="T55" fmla="*/ 51 h 257"/>
              <a:gd name="T56" fmla="*/ 121 w 291"/>
              <a:gd name="T57" fmla="*/ 43 h 257"/>
              <a:gd name="T58" fmla="*/ 113 w 291"/>
              <a:gd name="T59" fmla="*/ 52 h 257"/>
              <a:gd name="T60" fmla="*/ 126 w 291"/>
              <a:gd name="T61" fmla="*/ 76 h 257"/>
              <a:gd name="T62" fmla="*/ 280 w 291"/>
              <a:gd name="T63" fmla="*/ 158 h 257"/>
              <a:gd name="T64" fmla="*/ 228 w 291"/>
              <a:gd name="T65" fmla="*/ 123 h 257"/>
              <a:gd name="T66" fmla="*/ 196 w 291"/>
              <a:gd name="T67" fmla="*/ 150 h 257"/>
              <a:gd name="T68" fmla="*/ 168 w 291"/>
              <a:gd name="T69" fmla="*/ 145 h 257"/>
              <a:gd name="T70" fmla="*/ 137 w 291"/>
              <a:gd name="T71" fmla="*/ 191 h 257"/>
              <a:gd name="T72" fmla="*/ 224 w 291"/>
              <a:gd name="T73" fmla="*/ 257 h 257"/>
              <a:gd name="T74" fmla="*/ 280 w 291"/>
              <a:gd name="T75" fmla="*/ 158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91" h="257">
                <a:moveTo>
                  <a:pt x="162" y="26"/>
                </a:moveTo>
                <a:cubicBezTo>
                  <a:pt x="162" y="26"/>
                  <a:pt x="175" y="18"/>
                  <a:pt x="173" y="7"/>
                </a:cubicBezTo>
                <a:cubicBezTo>
                  <a:pt x="172" y="3"/>
                  <a:pt x="169" y="1"/>
                  <a:pt x="166" y="0"/>
                </a:cubicBezTo>
                <a:cubicBezTo>
                  <a:pt x="161" y="0"/>
                  <a:pt x="157" y="3"/>
                  <a:pt x="157" y="7"/>
                </a:cubicBezTo>
                <a:cubicBezTo>
                  <a:pt x="155" y="5"/>
                  <a:pt x="151" y="4"/>
                  <a:pt x="148" y="6"/>
                </a:cubicBezTo>
                <a:cubicBezTo>
                  <a:pt x="145" y="8"/>
                  <a:pt x="144" y="11"/>
                  <a:pt x="145" y="14"/>
                </a:cubicBezTo>
                <a:cubicBezTo>
                  <a:pt x="148" y="23"/>
                  <a:pt x="162" y="26"/>
                  <a:pt x="162" y="26"/>
                </a:cubicBezTo>
                <a:close/>
                <a:moveTo>
                  <a:pt x="131" y="153"/>
                </a:moveTo>
                <a:cubicBezTo>
                  <a:pt x="138" y="143"/>
                  <a:pt x="148" y="136"/>
                  <a:pt x="159" y="132"/>
                </a:cubicBezTo>
                <a:cubicBezTo>
                  <a:pt x="153" y="127"/>
                  <a:pt x="146" y="123"/>
                  <a:pt x="138" y="121"/>
                </a:cubicBezTo>
                <a:cubicBezTo>
                  <a:pt x="127" y="119"/>
                  <a:pt x="116" y="121"/>
                  <a:pt x="107" y="127"/>
                </a:cubicBezTo>
                <a:cubicBezTo>
                  <a:pt x="101" y="112"/>
                  <a:pt x="87" y="100"/>
                  <a:pt x="70" y="97"/>
                </a:cubicBezTo>
                <a:cubicBezTo>
                  <a:pt x="43" y="91"/>
                  <a:pt x="17" y="109"/>
                  <a:pt x="12" y="136"/>
                </a:cubicBezTo>
                <a:cubicBezTo>
                  <a:pt x="0" y="198"/>
                  <a:pt x="75" y="248"/>
                  <a:pt x="75" y="248"/>
                </a:cubicBezTo>
                <a:cubicBezTo>
                  <a:pt x="75" y="248"/>
                  <a:pt x="108" y="240"/>
                  <a:pt x="135" y="222"/>
                </a:cubicBezTo>
                <a:cubicBezTo>
                  <a:pt x="129" y="214"/>
                  <a:pt x="125" y="204"/>
                  <a:pt x="123" y="194"/>
                </a:cubicBezTo>
                <a:cubicBezTo>
                  <a:pt x="120" y="180"/>
                  <a:pt x="123" y="165"/>
                  <a:pt x="131" y="153"/>
                </a:cubicBezTo>
                <a:close/>
                <a:moveTo>
                  <a:pt x="171" y="80"/>
                </a:moveTo>
                <a:cubicBezTo>
                  <a:pt x="172" y="74"/>
                  <a:pt x="178" y="68"/>
                  <a:pt x="186" y="69"/>
                </a:cubicBezTo>
                <a:cubicBezTo>
                  <a:pt x="191" y="70"/>
                  <a:pt x="196" y="74"/>
                  <a:pt x="197" y="80"/>
                </a:cubicBezTo>
                <a:cubicBezTo>
                  <a:pt x="200" y="97"/>
                  <a:pt x="179" y="111"/>
                  <a:pt x="179" y="111"/>
                </a:cubicBezTo>
                <a:cubicBezTo>
                  <a:pt x="179" y="111"/>
                  <a:pt x="157" y="105"/>
                  <a:pt x="153" y="90"/>
                </a:cubicBezTo>
                <a:cubicBezTo>
                  <a:pt x="151" y="86"/>
                  <a:pt x="153" y="81"/>
                  <a:pt x="157" y="78"/>
                </a:cubicBezTo>
                <a:cubicBezTo>
                  <a:pt x="162" y="75"/>
                  <a:pt x="168" y="76"/>
                  <a:pt x="171" y="80"/>
                </a:cubicBezTo>
                <a:close/>
                <a:moveTo>
                  <a:pt x="126" y="76"/>
                </a:moveTo>
                <a:cubicBezTo>
                  <a:pt x="126" y="76"/>
                  <a:pt x="144" y="71"/>
                  <a:pt x="148" y="60"/>
                </a:cubicBezTo>
                <a:cubicBezTo>
                  <a:pt x="149" y="56"/>
                  <a:pt x="147" y="52"/>
                  <a:pt x="144" y="50"/>
                </a:cubicBezTo>
                <a:cubicBezTo>
                  <a:pt x="140" y="47"/>
                  <a:pt x="135" y="49"/>
                  <a:pt x="133" y="51"/>
                </a:cubicBezTo>
                <a:cubicBezTo>
                  <a:pt x="132" y="46"/>
                  <a:pt x="128" y="42"/>
                  <a:pt x="121" y="43"/>
                </a:cubicBezTo>
                <a:cubicBezTo>
                  <a:pt x="117" y="43"/>
                  <a:pt x="114" y="47"/>
                  <a:pt x="113" y="52"/>
                </a:cubicBezTo>
                <a:cubicBezTo>
                  <a:pt x="110" y="65"/>
                  <a:pt x="126" y="76"/>
                  <a:pt x="126" y="76"/>
                </a:cubicBezTo>
                <a:close/>
                <a:moveTo>
                  <a:pt x="280" y="158"/>
                </a:moveTo>
                <a:cubicBezTo>
                  <a:pt x="275" y="134"/>
                  <a:pt x="252" y="118"/>
                  <a:pt x="228" y="123"/>
                </a:cubicBezTo>
                <a:cubicBezTo>
                  <a:pt x="213" y="126"/>
                  <a:pt x="201" y="137"/>
                  <a:pt x="196" y="150"/>
                </a:cubicBezTo>
                <a:cubicBezTo>
                  <a:pt x="188" y="145"/>
                  <a:pt x="178" y="143"/>
                  <a:pt x="168" y="145"/>
                </a:cubicBezTo>
                <a:cubicBezTo>
                  <a:pt x="147" y="149"/>
                  <a:pt x="133" y="170"/>
                  <a:pt x="137" y="191"/>
                </a:cubicBezTo>
                <a:cubicBezTo>
                  <a:pt x="146" y="238"/>
                  <a:pt x="224" y="257"/>
                  <a:pt x="224" y="257"/>
                </a:cubicBezTo>
                <a:cubicBezTo>
                  <a:pt x="224" y="257"/>
                  <a:pt x="291" y="213"/>
                  <a:pt x="280" y="15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28"/>
          <p:cNvSpPr>
            <a:spLocks noEditPoints="1"/>
          </p:cNvSpPr>
          <p:nvPr/>
        </p:nvSpPr>
        <p:spPr bwMode="auto">
          <a:xfrm>
            <a:off x="3717792" y="1046771"/>
            <a:ext cx="581626" cy="715757"/>
          </a:xfrm>
          <a:custGeom>
            <a:avLst/>
            <a:gdLst>
              <a:gd name="T0" fmla="*/ 152 w 207"/>
              <a:gd name="T1" fmla="*/ 164 h 255"/>
              <a:gd name="T2" fmla="*/ 103 w 207"/>
              <a:gd name="T3" fmla="*/ 227 h 255"/>
              <a:gd name="T4" fmla="*/ 103 w 207"/>
              <a:gd name="T5" fmla="*/ 227 h 255"/>
              <a:gd name="T6" fmla="*/ 55 w 207"/>
              <a:gd name="T7" fmla="*/ 164 h 255"/>
              <a:gd name="T8" fmla="*/ 73 w 207"/>
              <a:gd name="T9" fmla="*/ 138 h 255"/>
              <a:gd name="T10" fmla="*/ 103 w 207"/>
              <a:gd name="T11" fmla="*/ 151 h 255"/>
              <a:gd name="T12" fmla="*/ 134 w 207"/>
              <a:gd name="T13" fmla="*/ 138 h 255"/>
              <a:gd name="T14" fmla="*/ 152 w 207"/>
              <a:gd name="T15" fmla="*/ 164 h 255"/>
              <a:gd name="T16" fmla="*/ 207 w 207"/>
              <a:gd name="T17" fmla="*/ 75 h 255"/>
              <a:gd name="T18" fmla="*/ 207 w 207"/>
              <a:gd name="T19" fmla="*/ 118 h 255"/>
              <a:gd name="T20" fmla="*/ 207 w 207"/>
              <a:gd name="T21" fmla="*/ 120 h 255"/>
              <a:gd name="T22" fmla="*/ 207 w 207"/>
              <a:gd name="T23" fmla="*/ 210 h 255"/>
              <a:gd name="T24" fmla="*/ 162 w 207"/>
              <a:gd name="T25" fmla="*/ 255 h 255"/>
              <a:gd name="T26" fmla="*/ 45 w 207"/>
              <a:gd name="T27" fmla="*/ 255 h 255"/>
              <a:gd name="T28" fmla="*/ 0 w 207"/>
              <a:gd name="T29" fmla="*/ 210 h 255"/>
              <a:gd name="T30" fmla="*/ 0 w 207"/>
              <a:gd name="T31" fmla="*/ 120 h 255"/>
              <a:gd name="T32" fmla="*/ 0 w 207"/>
              <a:gd name="T33" fmla="*/ 118 h 255"/>
              <a:gd name="T34" fmla="*/ 0 w 207"/>
              <a:gd name="T35" fmla="*/ 75 h 255"/>
              <a:gd name="T36" fmla="*/ 40 w 207"/>
              <a:gd name="T37" fmla="*/ 35 h 255"/>
              <a:gd name="T38" fmla="*/ 40 w 207"/>
              <a:gd name="T39" fmla="*/ 59 h 255"/>
              <a:gd name="T40" fmla="*/ 62 w 207"/>
              <a:gd name="T41" fmla="*/ 82 h 255"/>
              <a:gd name="T42" fmla="*/ 85 w 207"/>
              <a:gd name="T43" fmla="*/ 59 h 255"/>
              <a:gd name="T44" fmla="*/ 85 w 207"/>
              <a:gd name="T45" fmla="*/ 35 h 255"/>
              <a:gd name="T46" fmla="*/ 122 w 207"/>
              <a:gd name="T47" fmla="*/ 35 h 255"/>
              <a:gd name="T48" fmla="*/ 122 w 207"/>
              <a:gd name="T49" fmla="*/ 59 h 255"/>
              <a:gd name="T50" fmla="*/ 144 w 207"/>
              <a:gd name="T51" fmla="*/ 82 h 255"/>
              <a:gd name="T52" fmla="*/ 167 w 207"/>
              <a:gd name="T53" fmla="*/ 59 h 255"/>
              <a:gd name="T54" fmla="*/ 167 w 207"/>
              <a:gd name="T55" fmla="*/ 35 h 255"/>
              <a:gd name="T56" fmla="*/ 207 w 207"/>
              <a:gd name="T57" fmla="*/ 75 h 255"/>
              <a:gd name="T58" fmla="*/ 193 w 207"/>
              <a:gd name="T59" fmla="*/ 120 h 255"/>
              <a:gd name="T60" fmla="*/ 14 w 207"/>
              <a:gd name="T61" fmla="*/ 120 h 255"/>
              <a:gd name="T62" fmla="*/ 14 w 207"/>
              <a:gd name="T63" fmla="*/ 210 h 255"/>
              <a:gd name="T64" fmla="*/ 45 w 207"/>
              <a:gd name="T65" fmla="*/ 240 h 255"/>
              <a:gd name="T66" fmla="*/ 162 w 207"/>
              <a:gd name="T67" fmla="*/ 240 h 255"/>
              <a:gd name="T68" fmla="*/ 193 w 207"/>
              <a:gd name="T69" fmla="*/ 210 h 255"/>
              <a:gd name="T70" fmla="*/ 193 w 207"/>
              <a:gd name="T71" fmla="*/ 120 h 255"/>
              <a:gd name="T72" fmla="*/ 62 w 207"/>
              <a:gd name="T73" fmla="*/ 71 h 255"/>
              <a:gd name="T74" fmla="*/ 74 w 207"/>
              <a:gd name="T75" fmla="*/ 59 h 255"/>
              <a:gd name="T76" fmla="*/ 74 w 207"/>
              <a:gd name="T77" fmla="*/ 11 h 255"/>
              <a:gd name="T78" fmla="*/ 62 w 207"/>
              <a:gd name="T79" fmla="*/ 0 h 255"/>
              <a:gd name="T80" fmla="*/ 51 w 207"/>
              <a:gd name="T81" fmla="*/ 11 h 255"/>
              <a:gd name="T82" fmla="*/ 51 w 207"/>
              <a:gd name="T83" fmla="*/ 59 h 255"/>
              <a:gd name="T84" fmla="*/ 62 w 207"/>
              <a:gd name="T85" fmla="*/ 71 h 255"/>
              <a:gd name="T86" fmla="*/ 144 w 207"/>
              <a:gd name="T87" fmla="*/ 71 h 255"/>
              <a:gd name="T88" fmla="*/ 133 w 207"/>
              <a:gd name="T89" fmla="*/ 59 h 255"/>
              <a:gd name="T90" fmla="*/ 133 w 207"/>
              <a:gd name="T91" fmla="*/ 11 h 255"/>
              <a:gd name="T92" fmla="*/ 144 w 207"/>
              <a:gd name="T93" fmla="*/ 0 h 255"/>
              <a:gd name="T94" fmla="*/ 156 w 207"/>
              <a:gd name="T95" fmla="*/ 11 h 255"/>
              <a:gd name="T96" fmla="*/ 156 w 207"/>
              <a:gd name="T97" fmla="*/ 59 h 255"/>
              <a:gd name="T98" fmla="*/ 144 w 207"/>
              <a:gd name="T99" fmla="*/ 71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7" h="255">
                <a:moveTo>
                  <a:pt x="152" y="164"/>
                </a:moveTo>
                <a:cubicBezTo>
                  <a:pt x="152" y="199"/>
                  <a:pt x="103" y="227"/>
                  <a:pt x="103" y="227"/>
                </a:cubicBezTo>
                <a:cubicBezTo>
                  <a:pt x="103" y="227"/>
                  <a:pt x="103" y="227"/>
                  <a:pt x="103" y="227"/>
                </a:cubicBezTo>
                <a:cubicBezTo>
                  <a:pt x="103" y="227"/>
                  <a:pt x="55" y="199"/>
                  <a:pt x="55" y="164"/>
                </a:cubicBezTo>
                <a:cubicBezTo>
                  <a:pt x="54" y="152"/>
                  <a:pt x="61" y="142"/>
                  <a:pt x="73" y="138"/>
                </a:cubicBezTo>
                <a:cubicBezTo>
                  <a:pt x="85" y="134"/>
                  <a:pt x="99" y="141"/>
                  <a:pt x="103" y="151"/>
                </a:cubicBezTo>
                <a:cubicBezTo>
                  <a:pt x="108" y="141"/>
                  <a:pt x="121" y="134"/>
                  <a:pt x="134" y="138"/>
                </a:cubicBezTo>
                <a:cubicBezTo>
                  <a:pt x="145" y="142"/>
                  <a:pt x="152" y="152"/>
                  <a:pt x="152" y="164"/>
                </a:cubicBezTo>
                <a:close/>
                <a:moveTo>
                  <a:pt x="207" y="75"/>
                </a:moveTo>
                <a:cubicBezTo>
                  <a:pt x="207" y="118"/>
                  <a:pt x="207" y="118"/>
                  <a:pt x="207" y="118"/>
                </a:cubicBezTo>
                <a:cubicBezTo>
                  <a:pt x="207" y="120"/>
                  <a:pt x="207" y="120"/>
                  <a:pt x="207" y="120"/>
                </a:cubicBezTo>
                <a:cubicBezTo>
                  <a:pt x="207" y="210"/>
                  <a:pt x="207" y="210"/>
                  <a:pt x="207" y="210"/>
                </a:cubicBezTo>
                <a:cubicBezTo>
                  <a:pt x="207" y="235"/>
                  <a:pt x="187" y="255"/>
                  <a:pt x="162" y="255"/>
                </a:cubicBezTo>
                <a:cubicBezTo>
                  <a:pt x="45" y="255"/>
                  <a:pt x="45" y="255"/>
                  <a:pt x="45" y="255"/>
                </a:cubicBezTo>
                <a:cubicBezTo>
                  <a:pt x="20" y="255"/>
                  <a:pt x="0" y="235"/>
                  <a:pt x="0" y="21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8"/>
                  <a:pt x="0" y="118"/>
                  <a:pt x="0" y="11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53"/>
                  <a:pt x="17" y="35"/>
                  <a:pt x="40" y="35"/>
                </a:cubicBezTo>
                <a:cubicBezTo>
                  <a:pt x="40" y="59"/>
                  <a:pt x="40" y="59"/>
                  <a:pt x="40" y="59"/>
                </a:cubicBezTo>
                <a:cubicBezTo>
                  <a:pt x="40" y="72"/>
                  <a:pt x="50" y="82"/>
                  <a:pt x="62" y="82"/>
                </a:cubicBezTo>
                <a:cubicBezTo>
                  <a:pt x="75" y="82"/>
                  <a:pt x="85" y="72"/>
                  <a:pt x="85" y="59"/>
                </a:cubicBezTo>
                <a:cubicBezTo>
                  <a:pt x="85" y="35"/>
                  <a:pt x="85" y="35"/>
                  <a:pt x="85" y="35"/>
                </a:cubicBezTo>
                <a:cubicBezTo>
                  <a:pt x="122" y="35"/>
                  <a:pt x="122" y="35"/>
                  <a:pt x="122" y="35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122" y="72"/>
                  <a:pt x="132" y="82"/>
                  <a:pt x="144" y="82"/>
                </a:cubicBezTo>
                <a:cubicBezTo>
                  <a:pt x="157" y="82"/>
                  <a:pt x="167" y="72"/>
                  <a:pt x="167" y="59"/>
                </a:cubicBezTo>
                <a:cubicBezTo>
                  <a:pt x="167" y="35"/>
                  <a:pt x="167" y="35"/>
                  <a:pt x="167" y="35"/>
                </a:cubicBezTo>
                <a:cubicBezTo>
                  <a:pt x="189" y="35"/>
                  <a:pt x="207" y="53"/>
                  <a:pt x="207" y="75"/>
                </a:cubicBezTo>
                <a:close/>
                <a:moveTo>
                  <a:pt x="193" y="120"/>
                </a:moveTo>
                <a:cubicBezTo>
                  <a:pt x="14" y="120"/>
                  <a:pt x="14" y="120"/>
                  <a:pt x="14" y="120"/>
                </a:cubicBezTo>
                <a:cubicBezTo>
                  <a:pt x="14" y="210"/>
                  <a:pt x="14" y="210"/>
                  <a:pt x="14" y="210"/>
                </a:cubicBezTo>
                <a:cubicBezTo>
                  <a:pt x="14" y="227"/>
                  <a:pt x="28" y="240"/>
                  <a:pt x="45" y="240"/>
                </a:cubicBezTo>
                <a:cubicBezTo>
                  <a:pt x="162" y="240"/>
                  <a:pt x="162" y="240"/>
                  <a:pt x="162" y="240"/>
                </a:cubicBezTo>
                <a:cubicBezTo>
                  <a:pt x="179" y="240"/>
                  <a:pt x="193" y="227"/>
                  <a:pt x="193" y="210"/>
                </a:cubicBezTo>
                <a:lnTo>
                  <a:pt x="193" y="120"/>
                </a:lnTo>
                <a:close/>
                <a:moveTo>
                  <a:pt x="62" y="71"/>
                </a:moveTo>
                <a:cubicBezTo>
                  <a:pt x="69" y="71"/>
                  <a:pt x="74" y="65"/>
                  <a:pt x="74" y="59"/>
                </a:cubicBezTo>
                <a:cubicBezTo>
                  <a:pt x="74" y="11"/>
                  <a:pt x="74" y="11"/>
                  <a:pt x="74" y="11"/>
                </a:cubicBezTo>
                <a:cubicBezTo>
                  <a:pt x="74" y="5"/>
                  <a:pt x="69" y="0"/>
                  <a:pt x="62" y="0"/>
                </a:cubicBezTo>
                <a:cubicBezTo>
                  <a:pt x="56" y="0"/>
                  <a:pt x="51" y="5"/>
                  <a:pt x="51" y="11"/>
                </a:cubicBezTo>
                <a:cubicBezTo>
                  <a:pt x="51" y="59"/>
                  <a:pt x="51" y="59"/>
                  <a:pt x="51" y="59"/>
                </a:cubicBezTo>
                <a:cubicBezTo>
                  <a:pt x="51" y="65"/>
                  <a:pt x="56" y="71"/>
                  <a:pt x="62" y="71"/>
                </a:cubicBezTo>
                <a:close/>
                <a:moveTo>
                  <a:pt x="144" y="71"/>
                </a:moveTo>
                <a:cubicBezTo>
                  <a:pt x="138" y="71"/>
                  <a:pt x="133" y="65"/>
                  <a:pt x="133" y="59"/>
                </a:cubicBezTo>
                <a:cubicBezTo>
                  <a:pt x="133" y="11"/>
                  <a:pt x="133" y="11"/>
                  <a:pt x="133" y="11"/>
                </a:cubicBezTo>
                <a:cubicBezTo>
                  <a:pt x="133" y="5"/>
                  <a:pt x="138" y="0"/>
                  <a:pt x="144" y="0"/>
                </a:cubicBezTo>
                <a:cubicBezTo>
                  <a:pt x="151" y="0"/>
                  <a:pt x="156" y="5"/>
                  <a:pt x="156" y="11"/>
                </a:cubicBezTo>
                <a:cubicBezTo>
                  <a:pt x="156" y="59"/>
                  <a:pt x="156" y="59"/>
                  <a:pt x="156" y="59"/>
                </a:cubicBezTo>
                <a:cubicBezTo>
                  <a:pt x="156" y="65"/>
                  <a:pt x="151" y="71"/>
                  <a:pt x="144" y="7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29"/>
          <p:cNvSpPr>
            <a:spLocks noEditPoints="1"/>
          </p:cNvSpPr>
          <p:nvPr/>
        </p:nvSpPr>
        <p:spPr bwMode="auto">
          <a:xfrm>
            <a:off x="5314368" y="891354"/>
            <a:ext cx="690829" cy="976895"/>
          </a:xfrm>
          <a:custGeom>
            <a:avLst/>
            <a:gdLst>
              <a:gd name="T0" fmla="*/ 196 w 246"/>
              <a:gd name="T1" fmla="*/ 333 h 348"/>
              <a:gd name="T2" fmla="*/ 2 w 246"/>
              <a:gd name="T3" fmla="*/ 348 h 348"/>
              <a:gd name="T4" fmla="*/ 96 w 246"/>
              <a:gd name="T5" fmla="*/ 27 h 348"/>
              <a:gd name="T6" fmla="*/ 96 w 246"/>
              <a:gd name="T7" fmla="*/ 75 h 348"/>
              <a:gd name="T8" fmla="*/ 130 w 246"/>
              <a:gd name="T9" fmla="*/ 52 h 348"/>
              <a:gd name="T10" fmla="*/ 109 w 246"/>
              <a:gd name="T11" fmla="*/ 38 h 348"/>
              <a:gd name="T12" fmla="*/ 118 w 246"/>
              <a:gd name="T13" fmla="*/ 102 h 348"/>
              <a:gd name="T14" fmla="*/ 130 w 246"/>
              <a:gd name="T15" fmla="*/ 149 h 348"/>
              <a:gd name="T16" fmla="*/ 144 w 246"/>
              <a:gd name="T17" fmla="*/ 72 h 348"/>
              <a:gd name="T18" fmla="*/ 118 w 246"/>
              <a:gd name="T19" fmla="*/ 102 h 348"/>
              <a:gd name="T20" fmla="*/ 139 w 246"/>
              <a:gd name="T21" fmla="*/ 134 h 348"/>
              <a:gd name="T22" fmla="*/ 173 w 246"/>
              <a:gd name="T23" fmla="*/ 123 h 348"/>
              <a:gd name="T24" fmla="*/ 159 w 246"/>
              <a:gd name="T25" fmla="*/ 104 h 348"/>
              <a:gd name="T26" fmla="*/ 139 w 246"/>
              <a:gd name="T27" fmla="*/ 134 h 348"/>
              <a:gd name="T28" fmla="*/ 190 w 246"/>
              <a:gd name="T29" fmla="*/ 108 h 348"/>
              <a:gd name="T30" fmla="*/ 192 w 246"/>
              <a:gd name="T31" fmla="*/ 149 h 348"/>
              <a:gd name="T32" fmla="*/ 26 w 246"/>
              <a:gd name="T33" fmla="*/ 120 h 348"/>
              <a:gd name="T34" fmla="*/ 52 w 246"/>
              <a:gd name="T35" fmla="*/ 142 h 348"/>
              <a:gd name="T36" fmla="*/ 57 w 246"/>
              <a:gd name="T37" fmla="*/ 102 h 348"/>
              <a:gd name="T38" fmla="*/ 32 w 246"/>
              <a:gd name="T39" fmla="*/ 107 h 348"/>
              <a:gd name="T40" fmla="*/ 70 w 246"/>
              <a:gd name="T41" fmla="*/ 286 h 348"/>
              <a:gd name="T42" fmla="*/ 60 w 246"/>
              <a:gd name="T43" fmla="*/ 321 h 348"/>
              <a:gd name="T44" fmla="*/ 138 w 246"/>
              <a:gd name="T45" fmla="*/ 309 h 348"/>
              <a:gd name="T46" fmla="*/ 99 w 246"/>
              <a:gd name="T47" fmla="*/ 290 h 348"/>
              <a:gd name="T48" fmla="*/ 81 w 246"/>
              <a:gd name="T49" fmla="*/ 112 h 348"/>
              <a:gd name="T50" fmla="*/ 79 w 246"/>
              <a:gd name="T51" fmla="*/ 149 h 348"/>
              <a:gd name="T52" fmla="*/ 79 w 246"/>
              <a:gd name="T53" fmla="*/ 78 h 348"/>
              <a:gd name="T54" fmla="*/ 74 w 246"/>
              <a:gd name="T55" fmla="*/ 22 h 348"/>
              <a:gd name="T56" fmla="*/ 65 w 246"/>
              <a:gd name="T57" fmla="*/ 17 h 348"/>
              <a:gd name="T58" fmla="*/ 69 w 246"/>
              <a:gd name="T59" fmla="*/ 84 h 348"/>
              <a:gd name="T60" fmla="*/ 207 w 246"/>
              <a:gd name="T61" fmla="*/ 181 h 348"/>
              <a:gd name="T62" fmla="*/ 206 w 246"/>
              <a:gd name="T63" fmla="*/ 199 h 348"/>
              <a:gd name="T64" fmla="*/ 231 w 246"/>
              <a:gd name="T65" fmla="*/ 207 h 348"/>
              <a:gd name="T66" fmla="*/ 186 w 246"/>
              <a:gd name="T67" fmla="*/ 246 h 348"/>
              <a:gd name="T68" fmla="*/ 246 w 246"/>
              <a:gd name="T69" fmla="*/ 207 h 348"/>
              <a:gd name="T70" fmla="*/ 33 w 246"/>
              <a:gd name="T71" fmla="*/ 149 h 348"/>
              <a:gd name="T72" fmla="*/ 38 w 246"/>
              <a:gd name="T73" fmla="*/ 85 h 348"/>
              <a:gd name="T74" fmla="*/ 15 w 246"/>
              <a:gd name="T75" fmla="*/ 149 h 348"/>
              <a:gd name="T76" fmla="*/ 99 w 246"/>
              <a:gd name="T77" fmla="*/ 279 h 348"/>
              <a:gd name="T78" fmla="*/ 196 w 246"/>
              <a:gd name="T79" fmla="*/ 160 h 348"/>
              <a:gd name="T80" fmla="*/ 2 w 246"/>
              <a:gd name="T81" fmla="*/ 182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46" h="348">
                <a:moveTo>
                  <a:pt x="2" y="333"/>
                </a:moveTo>
                <a:cubicBezTo>
                  <a:pt x="196" y="333"/>
                  <a:pt x="196" y="333"/>
                  <a:pt x="196" y="333"/>
                </a:cubicBezTo>
                <a:cubicBezTo>
                  <a:pt x="196" y="348"/>
                  <a:pt x="196" y="348"/>
                  <a:pt x="196" y="348"/>
                </a:cubicBezTo>
                <a:cubicBezTo>
                  <a:pt x="2" y="348"/>
                  <a:pt x="2" y="348"/>
                  <a:pt x="2" y="348"/>
                </a:cubicBezTo>
                <a:lnTo>
                  <a:pt x="2" y="333"/>
                </a:lnTo>
                <a:close/>
                <a:moveTo>
                  <a:pt x="96" y="27"/>
                </a:moveTo>
                <a:cubicBezTo>
                  <a:pt x="90" y="27"/>
                  <a:pt x="85" y="31"/>
                  <a:pt x="83" y="37"/>
                </a:cubicBezTo>
                <a:cubicBezTo>
                  <a:pt x="77" y="53"/>
                  <a:pt x="96" y="75"/>
                  <a:pt x="96" y="75"/>
                </a:cubicBezTo>
                <a:cubicBezTo>
                  <a:pt x="96" y="75"/>
                  <a:pt x="96" y="75"/>
                  <a:pt x="96" y="75"/>
                </a:cubicBezTo>
                <a:cubicBezTo>
                  <a:pt x="96" y="75"/>
                  <a:pt x="124" y="69"/>
                  <a:pt x="130" y="52"/>
                </a:cubicBezTo>
                <a:cubicBezTo>
                  <a:pt x="132" y="47"/>
                  <a:pt x="130" y="41"/>
                  <a:pt x="125" y="37"/>
                </a:cubicBezTo>
                <a:cubicBezTo>
                  <a:pt x="120" y="33"/>
                  <a:pt x="112" y="34"/>
                  <a:pt x="109" y="38"/>
                </a:cubicBezTo>
                <a:cubicBezTo>
                  <a:pt x="108" y="33"/>
                  <a:pt x="103" y="27"/>
                  <a:pt x="96" y="27"/>
                </a:cubicBezTo>
                <a:close/>
                <a:moveTo>
                  <a:pt x="118" y="102"/>
                </a:moveTo>
                <a:cubicBezTo>
                  <a:pt x="113" y="117"/>
                  <a:pt x="111" y="133"/>
                  <a:pt x="118" y="149"/>
                </a:cubicBezTo>
                <a:cubicBezTo>
                  <a:pt x="130" y="149"/>
                  <a:pt x="130" y="149"/>
                  <a:pt x="130" y="149"/>
                </a:cubicBezTo>
                <a:cubicBezTo>
                  <a:pt x="116" y="122"/>
                  <a:pt x="133" y="93"/>
                  <a:pt x="143" y="75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50" y="63"/>
                  <a:pt x="153" y="52"/>
                  <a:pt x="152" y="46"/>
                </a:cubicBezTo>
                <a:cubicBezTo>
                  <a:pt x="149" y="58"/>
                  <a:pt x="126" y="79"/>
                  <a:pt x="118" y="102"/>
                </a:cubicBezTo>
                <a:close/>
                <a:moveTo>
                  <a:pt x="139" y="134"/>
                </a:moveTo>
                <a:cubicBezTo>
                  <a:pt x="139" y="134"/>
                  <a:pt x="139" y="134"/>
                  <a:pt x="139" y="134"/>
                </a:cubicBezTo>
                <a:cubicBezTo>
                  <a:pt x="139" y="134"/>
                  <a:pt x="159" y="142"/>
                  <a:pt x="170" y="135"/>
                </a:cubicBezTo>
                <a:cubicBezTo>
                  <a:pt x="173" y="132"/>
                  <a:pt x="175" y="127"/>
                  <a:pt x="173" y="123"/>
                </a:cubicBezTo>
                <a:cubicBezTo>
                  <a:pt x="172" y="118"/>
                  <a:pt x="166" y="116"/>
                  <a:pt x="163" y="117"/>
                </a:cubicBezTo>
                <a:cubicBezTo>
                  <a:pt x="164" y="113"/>
                  <a:pt x="164" y="107"/>
                  <a:pt x="159" y="104"/>
                </a:cubicBezTo>
                <a:cubicBezTo>
                  <a:pt x="156" y="102"/>
                  <a:pt x="151" y="102"/>
                  <a:pt x="147" y="105"/>
                </a:cubicBezTo>
                <a:cubicBezTo>
                  <a:pt x="137" y="113"/>
                  <a:pt x="139" y="134"/>
                  <a:pt x="139" y="134"/>
                </a:cubicBezTo>
                <a:close/>
                <a:moveTo>
                  <a:pt x="192" y="149"/>
                </a:moveTo>
                <a:cubicBezTo>
                  <a:pt x="198" y="135"/>
                  <a:pt x="196" y="118"/>
                  <a:pt x="190" y="108"/>
                </a:cubicBezTo>
                <a:cubicBezTo>
                  <a:pt x="190" y="108"/>
                  <a:pt x="192" y="130"/>
                  <a:pt x="179" y="149"/>
                </a:cubicBezTo>
                <a:lnTo>
                  <a:pt x="192" y="149"/>
                </a:lnTo>
                <a:close/>
                <a:moveTo>
                  <a:pt x="32" y="107"/>
                </a:moveTo>
                <a:cubicBezTo>
                  <a:pt x="27" y="110"/>
                  <a:pt x="25" y="115"/>
                  <a:pt x="26" y="120"/>
                </a:cubicBezTo>
                <a:cubicBezTo>
                  <a:pt x="30" y="134"/>
                  <a:pt x="52" y="142"/>
                  <a:pt x="52" y="142"/>
                </a:cubicBezTo>
                <a:cubicBezTo>
                  <a:pt x="52" y="142"/>
                  <a:pt x="52" y="142"/>
                  <a:pt x="52" y="142"/>
                </a:cubicBezTo>
                <a:cubicBezTo>
                  <a:pt x="52" y="142"/>
                  <a:pt x="70" y="126"/>
                  <a:pt x="67" y="111"/>
                </a:cubicBezTo>
                <a:cubicBezTo>
                  <a:pt x="66" y="106"/>
                  <a:pt x="62" y="103"/>
                  <a:pt x="57" y="102"/>
                </a:cubicBezTo>
                <a:cubicBezTo>
                  <a:pt x="51" y="101"/>
                  <a:pt x="47" y="106"/>
                  <a:pt x="45" y="110"/>
                </a:cubicBezTo>
                <a:cubicBezTo>
                  <a:pt x="43" y="107"/>
                  <a:pt x="36" y="105"/>
                  <a:pt x="32" y="107"/>
                </a:cubicBezTo>
                <a:close/>
                <a:moveTo>
                  <a:pt x="99" y="290"/>
                </a:moveTo>
                <a:cubicBezTo>
                  <a:pt x="89" y="290"/>
                  <a:pt x="79" y="289"/>
                  <a:pt x="70" y="286"/>
                </a:cubicBezTo>
                <a:cubicBezTo>
                  <a:pt x="69" y="294"/>
                  <a:pt x="66" y="302"/>
                  <a:pt x="60" y="309"/>
                </a:cubicBezTo>
                <a:cubicBezTo>
                  <a:pt x="60" y="321"/>
                  <a:pt x="60" y="321"/>
                  <a:pt x="60" y="321"/>
                </a:cubicBezTo>
                <a:cubicBezTo>
                  <a:pt x="138" y="321"/>
                  <a:pt x="138" y="321"/>
                  <a:pt x="138" y="321"/>
                </a:cubicBezTo>
                <a:cubicBezTo>
                  <a:pt x="138" y="309"/>
                  <a:pt x="138" y="309"/>
                  <a:pt x="138" y="309"/>
                </a:cubicBezTo>
                <a:cubicBezTo>
                  <a:pt x="132" y="302"/>
                  <a:pt x="129" y="294"/>
                  <a:pt x="128" y="286"/>
                </a:cubicBezTo>
                <a:cubicBezTo>
                  <a:pt x="118" y="289"/>
                  <a:pt x="109" y="290"/>
                  <a:pt x="99" y="290"/>
                </a:cubicBezTo>
                <a:close/>
                <a:moveTo>
                  <a:pt x="69" y="84"/>
                </a:moveTo>
                <a:cubicBezTo>
                  <a:pt x="75" y="93"/>
                  <a:pt x="80" y="101"/>
                  <a:pt x="81" y="112"/>
                </a:cubicBezTo>
                <a:cubicBezTo>
                  <a:pt x="82" y="127"/>
                  <a:pt x="75" y="138"/>
                  <a:pt x="65" y="149"/>
                </a:cubicBezTo>
                <a:cubicBezTo>
                  <a:pt x="79" y="149"/>
                  <a:pt x="79" y="149"/>
                  <a:pt x="79" y="149"/>
                </a:cubicBezTo>
                <a:cubicBezTo>
                  <a:pt x="87" y="139"/>
                  <a:pt x="93" y="127"/>
                  <a:pt x="92" y="111"/>
                </a:cubicBezTo>
                <a:cubicBezTo>
                  <a:pt x="90" y="97"/>
                  <a:pt x="85" y="88"/>
                  <a:pt x="79" y="78"/>
                </a:cubicBezTo>
                <a:cubicBezTo>
                  <a:pt x="76" y="74"/>
                  <a:pt x="73" y="69"/>
                  <a:pt x="71" y="63"/>
                </a:cubicBezTo>
                <a:cubicBezTo>
                  <a:pt x="64" y="49"/>
                  <a:pt x="67" y="33"/>
                  <a:pt x="74" y="22"/>
                </a:cubicBezTo>
                <a:cubicBezTo>
                  <a:pt x="87" y="3"/>
                  <a:pt x="108" y="5"/>
                  <a:pt x="108" y="5"/>
                </a:cubicBezTo>
                <a:cubicBezTo>
                  <a:pt x="95" y="0"/>
                  <a:pt x="75" y="5"/>
                  <a:pt x="65" y="17"/>
                </a:cubicBezTo>
                <a:cubicBezTo>
                  <a:pt x="54" y="30"/>
                  <a:pt x="52" y="49"/>
                  <a:pt x="61" y="68"/>
                </a:cubicBezTo>
                <a:cubicBezTo>
                  <a:pt x="63" y="74"/>
                  <a:pt x="66" y="79"/>
                  <a:pt x="69" y="84"/>
                </a:cubicBezTo>
                <a:close/>
                <a:moveTo>
                  <a:pt x="217" y="179"/>
                </a:moveTo>
                <a:cubicBezTo>
                  <a:pt x="213" y="179"/>
                  <a:pt x="210" y="180"/>
                  <a:pt x="207" y="181"/>
                </a:cubicBezTo>
                <a:cubicBezTo>
                  <a:pt x="207" y="182"/>
                  <a:pt x="207" y="182"/>
                  <a:pt x="207" y="182"/>
                </a:cubicBezTo>
                <a:cubicBezTo>
                  <a:pt x="207" y="188"/>
                  <a:pt x="206" y="193"/>
                  <a:pt x="206" y="199"/>
                </a:cubicBezTo>
                <a:cubicBezTo>
                  <a:pt x="208" y="196"/>
                  <a:pt x="212" y="194"/>
                  <a:pt x="217" y="194"/>
                </a:cubicBezTo>
                <a:cubicBezTo>
                  <a:pt x="225" y="194"/>
                  <a:pt x="231" y="200"/>
                  <a:pt x="231" y="207"/>
                </a:cubicBezTo>
                <a:cubicBezTo>
                  <a:pt x="231" y="222"/>
                  <a:pt x="209" y="229"/>
                  <a:pt x="195" y="231"/>
                </a:cubicBezTo>
                <a:cubicBezTo>
                  <a:pt x="192" y="237"/>
                  <a:pt x="189" y="242"/>
                  <a:pt x="186" y="246"/>
                </a:cubicBezTo>
                <a:cubicBezTo>
                  <a:pt x="186" y="246"/>
                  <a:pt x="187" y="246"/>
                  <a:pt x="188" y="246"/>
                </a:cubicBezTo>
                <a:cubicBezTo>
                  <a:pt x="207" y="246"/>
                  <a:pt x="246" y="237"/>
                  <a:pt x="246" y="207"/>
                </a:cubicBezTo>
                <a:cubicBezTo>
                  <a:pt x="246" y="192"/>
                  <a:pt x="233" y="179"/>
                  <a:pt x="217" y="179"/>
                </a:cubicBezTo>
                <a:close/>
                <a:moveTo>
                  <a:pt x="33" y="149"/>
                </a:moveTo>
                <a:cubicBezTo>
                  <a:pt x="15" y="138"/>
                  <a:pt x="12" y="121"/>
                  <a:pt x="13" y="111"/>
                </a:cubicBezTo>
                <a:cubicBezTo>
                  <a:pt x="14" y="98"/>
                  <a:pt x="26" y="87"/>
                  <a:pt x="38" y="85"/>
                </a:cubicBezTo>
                <a:cubicBezTo>
                  <a:pt x="23" y="82"/>
                  <a:pt x="7" y="93"/>
                  <a:pt x="3" y="110"/>
                </a:cubicBezTo>
                <a:cubicBezTo>
                  <a:pt x="0" y="121"/>
                  <a:pt x="3" y="136"/>
                  <a:pt x="15" y="149"/>
                </a:cubicBezTo>
                <a:lnTo>
                  <a:pt x="33" y="149"/>
                </a:lnTo>
                <a:close/>
                <a:moveTo>
                  <a:pt x="99" y="279"/>
                </a:moveTo>
                <a:cubicBezTo>
                  <a:pt x="152" y="279"/>
                  <a:pt x="196" y="235"/>
                  <a:pt x="196" y="182"/>
                </a:cubicBezTo>
                <a:cubicBezTo>
                  <a:pt x="196" y="160"/>
                  <a:pt x="196" y="160"/>
                  <a:pt x="196" y="160"/>
                </a:cubicBezTo>
                <a:cubicBezTo>
                  <a:pt x="2" y="160"/>
                  <a:pt x="2" y="160"/>
                  <a:pt x="2" y="160"/>
                </a:cubicBezTo>
                <a:cubicBezTo>
                  <a:pt x="2" y="182"/>
                  <a:pt x="2" y="182"/>
                  <a:pt x="2" y="182"/>
                </a:cubicBezTo>
                <a:cubicBezTo>
                  <a:pt x="2" y="235"/>
                  <a:pt x="45" y="279"/>
                  <a:pt x="99" y="27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30"/>
          <p:cNvSpPr>
            <a:spLocks noEditPoints="1"/>
          </p:cNvSpPr>
          <p:nvPr/>
        </p:nvSpPr>
        <p:spPr bwMode="auto">
          <a:xfrm>
            <a:off x="1839335" y="1020424"/>
            <a:ext cx="578065" cy="764423"/>
          </a:xfrm>
          <a:custGeom>
            <a:avLst/>
            <a:gdLst>
              <a:gd name="T0" fmla="*/ 139 w 206"/>
              <a:gd name="T1" fmla="*/ 59 h 272"/>
              <a:gd name="T2" fmla="*/ 133 w 206"/>
              <a:gd name="T3" fmla="*/ 48 h 272"/>
              <a:gd name="T4" fmla="*/ 149 w 206"/>
              <a:gd name="T5" fmla="*/ 1 h 272"/>
              <a:gd name="T6" fmla="*/ 161 w 206"/>
              <a:gd name="T7" fmla="*/ 3 h 272"/>
              <a:gd name="T8" fmla="*/ 139 w 206"/>
              <a:gd name="T9" fmla="*/ 59 h 272"/>
              <a:gd name="T10" fmla="*/ 206 w 206"/>
              <a:gd name="T11" fmla="*/ 143 h 272"/>
              <a:gd name="T12" fmla="*/ 116 w 206"/>
              <a:gd name="T13" fmla="*/ 265 h 272"/>
              <a:gd name="T14" fmla="*/ 103 w 206"/>
              <a:gd name="T15" fmla="*/ 272 h 272"/>
              <a:gd name="T16" fmla="*/ 90 w 206"/>
              <a:gd name="T17" fmla="*/ 265 h 272"/>
              <a:gd name="T18" fmla="*/ 1 w 206"/>
              <a:gd name="T19" fmla="*/ 143 h 272"/>
              <a:gd name="T20" fmla="*/ 47 w 206"/>
              <a:gd name="T21" fmla="*/ 78 h 272"/>
              <a:gd name="T22" fmla="*/ 67 w 206"/>
              <a:gd name="T23" fmla="*/ 74 h 272"/>
              <a:gd name="T24" fmla="*/ 75 w 206"/>
              <a:gd name="T25" fmla="*/ 75 h 272"/>
              <a:gd name="T26" fmla="*/ 75 w 206"/>
              <a:gd name="T27" fmla="*/ 69 h 272"/>
              <a:gd name="T28" fmla="*/ 75 w 206"/>
              <a:gd name="T29" fmla="*/ 65 h 272"/>
              <a:gd name="T30" fmla="*/ 46 w 206"/>
              <a:gd name="T31" fmla="*/ 2 h 272"/>
              <a:gd name="T32" fmla="*/ 57 w 206"/>
              <a:gd name="T33" fmla="*/ 0 h 272"/>
              <a:gd name="T34" fmla="*/ 103 w 206"/>
              <a:gd name="T35" fmla="*/ 64 h 272"/>
              <a:gd name="T36" fmla="*/ 103 w 206"/>
              <a:gd name="T37" fmla="*/ 76 h 272"/>
              <a:gd name="T38" fmla="*/ 90 w 206"/>
              <a:gd name="T39" fmla="*/ 74 h 272"/>
              <a:gd name="T40" fmla="*/ 103 w 206"/>
              <a:gd name="T41" fmla="*/ 83 h 272"/>
              <a:gd name="T42" fmla="*/ 117 w 206"/>
              <a:gd name="T43" fmla="*/ 69 h 272"/>
              <a:gd name="T44" fmla="*/ 103 w 206"/>
              <a:gd name="T45" fmla="*/ 55 h 272"/>
              <a:gd name="T46" fmla="*/ 98 w 206"/>
              <a:gd name="T47" fmla="*/ 56 h 272"/>
              <a:gd name="T48" fmla="*/ 84 w 206"/>
              <a:gd name="T49" fmla="*/ 47 h 272"/>
              <a:gd name="T50" fmla="*/ 103 w 206"/>
              <a:gd name="T51" fmla="*/ 40 h 272"/>
              <a:gd name="T52" fmla="*/ 132 w 206"/>
              <a:gd name="T53" fmla="*/ 69 h 272"/>
              <a:gd name="T54" fmla="*/ 131 w 206"/>
              <a:gd name="T55" fmla="*/ 75 h 272"/>
              <a:gd name="T56" fmla="*/ 140 w 206"/>
              <a:gd name="T57" fmla="*/ 75 h 272"/>
              <a:gd name="T58" fmla="*/ 160 w 206"/>
              <a:gd name="T59" fmla="*/ 78 h 272"/>
              <a:gd name="T60" fmla="*/ 206 w 206"/>
              <a:gd name="T61" fmla="*/ 143 h 272"/>
              <a:gd name="T62" fmla="*/ 191 w 206"/>
              <a:gd name="T63" fmla="*/ 143 h 272"/>
              <a:gd name="T64" fmla="*/ 155 w 206"/>
              <a:gd name="T65" fmla="*/ 92 h 272"/>
              <a:gd name="T66" fmla="*/ 140 w 206"/>
              <a:gd name="T67" fmla="*/ 89 h 272"/>
              <a:gd name="T68" fmla="*/ 103 w 206"/>
              <a:gd name="T69" fmla="*/ 104 h 272"/>
              <a:gd name="T70" fmla="*/ 67 w 206"/>
              <a:gd name="T71" fmla="*/ 89 h 272"/>
              <a:gd name="T72" fmla="*/ 52 w 206"/>
              <a:gd name="T73" fmla="*/ 92 h 272"/>
              <a:gd name="T74" fmla="*/ 15 w 206"/>
              <a:gd name="T75" fmla="*/ 143 h 272"/>
              <a:gd name="T76" fmla="*/ 98 w 206"/>
              <a:gd name="T77" fmla="*/ 252 h 272"/>
              <a:gd name="T78" fmla="*/ 103 w 206"/>
              <a:gd name="T79" fmla="*/ 255 h 272"/>
              <a:gd name="T80" fmla="*/ 109 w 206"/>
              <a:gd name="T81" fmla="*/ 252 h 272"/>
              <a:gd name="T82" fmla="*/ 191 w 206"/>
              <a:gd name="T83" fmla="*/ 143 h 272"/>
              <a:gd name="T84" fmla="*/ 180 w 206"/>
              <a:gd name="T85" fmla="*/ 143 h 272"/>
              <a:gd name="T86" fmla="*/ 103 w 206"/>
              <a:gd name="T87" fmla="*/ 242 h 272"/>
              <a:gd name="T88" fmla="*/ 103 w 206"/>
              <a:gd name="T89" fmla="*/ 242 h 272"/>
              <a:gd name="T90" fmla="*/ 27 w 206"/>
              <a:gd name="T91" fmla="*/ 143 h 272"/>
              <a:gd name="T92" fmla="*/ 55 w 206"/>
              <a:gd name="T93" fmla="*/ 103 h 272"/>
              <a:gd name="T94" fmla="*/ 103 w 206"/>
              <a:gd name="T95" fmla="*/ 122 h 272"/>
              <a:gd name="T96" fmla="*/ 152 w 206"/>
              <a:gd name="T97" fmla="*/ 103 h 272"/>
              <a:gd name="T98" fmla="*/ 180 w 206"/>
              <a:gd name="T99" fmla="*/ 143 h 272"/>
              <a:gd name="T100" fmla="*/ 70 w 206"/>
              <a:gd name="T101" fmla="*/ 130 h 272"/>
              <a:gd name="T102" fmla="*/ 60 w 206"/>
              <a:gd name="T103" fmla="*/ 120 h 272"/>
              <a:gd name="T104" fmla="*/ 50 w 206"/>
              <a:gd name="T105" fmla="*/ 130 h 272"/>
              <a:gd name="T106" fmla="*/ 60 w 206"/>
              <a:gd name="T107" fmla="*/ 140 h 272"/>
              <a:gd name="T108" fmla="*/ 70 w 206"/>
              <a:gd name="T109" fmla="*/ 130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06" h="272">
                <a:moveTo>
                  <a:pt x="139" y="59"/>
                </a:moveTo>
                <a:cubicBezTo>
                  <a:pt x="138" y="55"/>
                  <a:pt x="136" y="51"/>
                  <a:pt x="133" y="48"/>
                </a:cubicBezTo>
                <a:cubicBezTo>
                  <a:pt x="146" y="29"/>
                  <a:pt x="149" y="2"/>
                  <a:pt x="149" y="1"/>
                </a:cubicBezTo>
                <a:cubicBezTo>
                  <a:pt x="161" y="3"/>
                  <a:pt x="161" y="3"/>
                  <a:pt x="161" y="3"/>
                </a:cubicBezTo>
                <a:cubicBezTo>
                  <a:pt x="161" y="4"/>
                  <a:pt x="157" y="38"/>
                  <a:pt x="139" y="59"/>
                </a:cubicBezTo>
                <a:close/>
                <a:moveTo>
                  <a:pt x="206" y="143"/>
                </a:moveTo>
                <a:cubicBezTo>
                  <a:pt x="205" y="212"/>
                  <a:pt x="126" y="259"/>
                  <a:pt x="116" y="265"/>
                </a:cubicBezTo>
                <a:cubicBezTo>
                  <a:pt x="103" y="272"/>
                  <a:pt x="103" y="272"/>
                  <a:pt x="103" y="272"/>
                </a:cubicBezTo>
                <a:cubicBezTo>
                  <a:pt x="90" y="265"/>
                  <a:pt x="90" y="265"/>
                  <a:pt x="90" y="265"/>
                </a:cubicBezTo>
                <a:cubicBezTo>
                  <a:pt x="81" y="259"/>
                  <a:pt x="1" y="212"/>
                  <a:pt x="1" y="143"/>
                </a:cubicBezTo>
                <a:cubicBezTo>
                  <a:pt x="0" y="113"/>
                  <a:pt x="18" y="88"/>
                  <a:pt x="47" y="78"/>
                </a:cubicBezTo>
                <a:cubicBezTo>
                  <a:pt x="53" y="76"/>
                  <a:pt x="60" y="74"/>
                  <a:pt x="67" y="74"/>
                </a:cubicBezTo>
                <a:cubicBezTo>
                  <a:pt x="70" y="74"/>
                  <a:pt x="73" y="75"/>
                  <a:pt x="75" y="75"/>
                </a:cubicBezTo>
                <a:cubicBezTo>
                  <a:pt x="75" y="73"/>
                  <a:pt x="75" y="71"/>
                  <a:pt x="75" y="69"/>
                </a:cubicBezTo>
                <a:cubicBezTo>
                  <a:pt x="75" y="68"/>
                  <a:pt x="75" y="66"/>
                  <a:pt x="75" y="65"/>
                </a:cubicBezTo>
                <a:cubicBezTo>
                  <a:pt x="51" y="45"/>
                  <a:pt x="46" y="4"/>
                  <a:pt x="46" y="2"/>
                </a:cubicBezTo>
                <a:cubicBezTo>
                  <a:pt x="57" y="0"/>
                  <a:pt x="57" y="0"/>
                  <a:pt x="57" y="0"/>
                </a:cubicBezTo>
                <a:cubicBezTo>
                  <a:pt x="57" y="1"/>
                  <a:pt x="65" y="64"/>
                  <a:pt x="103" y="64"/>
                </a:cubicBezTo>
                <a:cubicBezTo>
                  <a:pt x="103" y="76"/>
                  <a:pt x="103" y="76"/>
                  <a:pt x="103" y="76"/>
                </a:cubicBezTo>
                <a:cubicBezTo>
                  <a:pt x="99" y="76"/>
                  <a:pt x="94" y="75"/>
                  <a:pt x="90" y="74"/>
                </a:cubicBezTo>
                <a:cubicBezTo>
                  <a:pt x="93" y="79"/>
                  <a:pt x="97" y="83"/>
                  <a:pt x="103" y="83"/>
                </a:cubicBezTo>
                <a:cubicBezTo>
                  <a:pt x="111" y="83"/>
                  <a:pt x="117" y="76"/>
                  <a:pt x="117" y="69"/>
                </a:cubicBezTo>
                <a:cubicBezTo>
                  <a:pt x="117" y="61"/>
                  <a:pt x="111" y="55"/>
                  <a:pt x="103" y="55"/>
                </a:cubicBezTo>
                <a:cubicBezTo>
                  <a:pt x="102" y="55"/>
                  <a:pt x="100" y="55"/>
                  <a:pt x="98" y="56"/>
                </a:cubicBezTo>
                <a:cubicBezTo>
                  <a:pt x="93" y="55"/>
                  <a:pt x="88" y="52"/>
                  <a:pt x="84" y="47"/>
                </a:cubicBezTo>
                <a:cubicBezTo>
                  <a:pt x="89" y="43"/>
                  <a:pt x="96" y="40"/>
                  <a:pt x="103" y="40"/>
                </a:cubicBezTo>
                <a:cubicBezTo>
                  <a:pt x="119" y="40"/>
                  <a:pt x="132" y="53"/>
                  <a:pt x="132" y="69"/>
                </a:cubicBezTo>
                <a:cubicBezTo>
                  <a:pt x="132" y="71"/>
                  <a:pt x="132" y="73"/>
                  <a:pt x="131" y="75"/>
                </a:cubicBezTo>
                <a:cubicBezTo>
                  <a:pt x="134" y="75"/>
                  <a:pt x="137" y="75"/>
                  <a:pt x="140" y="75"/>
                </a:cubicBezTo>
                <a:cubicBezTo>
                  <a:pt x="147" y="75"/>
                  <a:pt x="154" y="76"/>
                  <a:pt x="160" y="78"/>
                </a:cubicBezTo>
                <a:cubicBezTo>
                  <a:pt x="188" y="88"/>
                  <a:pt x="206" y="113"/>
                  <a:pt x="206" y="143"/>
                </a:cubicBezTo>
                <a:close/>
                <a:moveTo>
                  <a:pt x="191" y="143"/>
                </a:moveTo>
                <a:cubicBezTo>
                  <a:pt x="192" y="120"/>
                  <a:pt x="177" y="100"/>
                  <a:pt x="155" y="92"/>
                </a:cubicBezTo>
                <a:cubicBezTo>
                  <a:pt x="150" y="90"/>
                  <a:pt x="145" y="89"/>
                  <a:pt x="140" y="89"/>
                </a:cubicBezTo>
                <a:cubicBezTo>
                  <a:pt x="126" y="89"/>
                  <a:pt x="113" y="95"/>
                  <a:pt x="103" y="104"/>
                </a:cubicBezTo>
                <a:cubicBezTo>
                  <a:pt x="94" y="95"/>
                  <a:pt x="80" y="89"/>
                  <a:pt x="67" y="89"/>
                </a:cubicBezTo>
                <a:cubicBezTo>
                  <a:pt x="62" y="89"/>
                  <a:pt x="57" y="90"/>
                  <a:pt x="52" y="92"/>
                </a:cubicBezTo>
                <a:cubicBezTo>
                  <a:pt x="29" y="99"/>
                  <a:pt x="15" y="120"/>
                  <a:pt x="15" y="143"/>
                </a:cubicBezTo>
                <a:cubicBezTo>
                  <a:pt x="16" y="204"/>
                  <a:pt x="94" y="250"/>
                  <a:pt x="98" y="252"/>
                </a:cubicBezTo>
                <a:cubicBezTo>
                  <a:pt x="103" y="255"/>
                  <a:pt x="103" y="255"/>
                  <a:pt x="103" y="255"/>
                </a:cubicBezTo>
                <a:cubicBezTo>
                  <a:pt x="109" y="252"/>
                  <a:pt x="109" y="252"/>
                  <a:pt x="109" y="252"/>
                </a:cubicBezTo>
                <a:cubicBezTo>
                  <a:pt x="112" y="250"/>
                  <a:pt x="191" y="204"/>
                  <a:pt x="191" y="143"/>
                </a:cubicBezTo>
                <a:close/>
                <a:moveTo>
                  <a:pt x="180" y="143"/>
                </a:moveTo>
                <a:cubicBezTo>
                  <a:pt x="179" y="198"/>
                  <a:pt x="103" y="242"/>
                  <a:pt x="103" y="242"/>
                </a:cubicBezTo>
                <a:cubicBezTo>
                  <a:pt x="103" y="242"/>
                  <a:pt x="103" y="242"/>
                  <a:pt x="103" y="242"/>
                </a:cubicBezTo>
                <a:cubicBezTo>
                  <a:pt x="103" y="242"/>
                  <a:pt x="27" y="198"/>
                  <a:pt x="27" y="143"/>
                </a:cubicBezTo>
                <a:cubicBezTo>
                  <a:pt x="27" y="124"/>
                  <a:pt x="37" y="109"/>
                  <a:pt x="55" y="103"/>
                </a:cubicBezTo>
                <a:cubicBezTo>
                  <a:pt x="75" y="96"/>
                  <a:pt x="96" y="108"/>
                  <a:pt x="103" y="122"/>
                </a:cubicBezTo>
                <a:cubicBezTo>
                  <a:pt x="111" y="108"/>
                  <a:pt x="132" y="96"/>
                  <a:pt x="152" y="103"/>
                </a:cubicBezTo>
                <a:cubicBezTo>
                  <a:pt x="169" y="109"/>
                  <a:pt x="180" y="125"/>
                  <a:pt x="180" y="143"/>
                </a:cubicBezTo>
                <a:close/>
                <a:moveTo>
                  <a:pt x="70" y="130"/>
                </a:moveTo>
                <a:cubicBezTo>
                  <a:pt x="70" y="125"/>
                  <a:pt x="66" y="120"/>
                  <a:pt x="60" y="120"/>
                </a:cubicBezTo>
                <a:cubicBezTo>
                  <a:pt x="54" y="120"/>
                  <a:pt x="50" y="125"/>
                  <a:pt x="50" y="130"/>
                </a:cubicBezTo>
                <a:cubicBezTo>
                  <a:pt x="50" y="136"/>
                  <a:pt x="54" y="140"/>
                  <a:pt x="60" y="140"/>
                </a:cubicBezTo>
                <a:cubicBezTo>
                  <a:pt x="66" y="140"/>
                  <a:pt x="70" y="136"/>
                  <a:pt x="70" y="13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26"/>
          <p:cNvSpPr>
            <a:spLocks noEditPoints="1"/>
          </p:cNvSpPr>
          <p:nvPr/>
        </p:nvSpPr>
        <p:spPr bwMode="auto">
          <a:xfrm>
            <a:off x="4415539" y="1072435"/>
            <a:ext cx="726439" cy="728813"/>
          </a:xfrm>
          <a:custGeom>
            <a:avLst/>
            <a:gdLst>
              <a:gd name="T0" fmla="*/ 58 w 259"/>
              <a:gd name="T1" fmla="*/ 154 h 259"/>
              <a:gd name="T2" fmla="*/ 74 w 259"/>
              <a:gd name="T3" fmla="*/ 144 h 259"/>
              <a:gd name="T4" fmla="*/ 72 w 259"/>
              <a:gd name="T5" fmla="*/ 150 h 259"/>
              <a:gd name="T6" fmla="*/ 64 w 259"/>
              <a:gd name="T7" fmla="*/ 161 h 259"/>
              <a:gd name="T8" fmla="*/ 62 w 259"/>
              <a:gd name="T9" fmla="*/ 165 h 259"/>
              <a:gd name="T10" fmla="*/ 42 w 259"/>
              <a:gd name="T11" fmla="*/ 150 h 259"/>
              <a:gd name="T12" fmla="*/ 78 w 259"/>
              <a:gd name="T13" fmla="*/ 128 h 259"/>
              <a:gd name="T14" fmla="*/ 99 w 259"/>
              <a:gd name="T15" fmla="*/ 149 h 259"/>
              <a:gd name="T16" fmla="*/ 108 w 259"/>
              <a:gd name="T17" fmla="*/ 168 h 259"/>
              <a:gd name="T18" fmla="*/ 92 w 259"/>
              <a:gd name="T19" fmla="*/ 178 h 259"/>
              <a:gd name="T20" fmla="*/ 70 w 259"/>
              <a:gd name="T21" fmla="*/ 187 h 259"/>
              <a:gd name="T22" fmla="*/ 45 w 259"/>
              <a:gd name="T23" fmla="*/ 172 h 259"/>
              <a:gd name="T24" fmla="*/ 55 w 259"/>
              <a:gd name="T25" fmla="*/ 166 h 259"/>
              <a:gd name="T26" fmla="*/ 83 w 259"/>
              <a:gd name="T27" fmla="*/ 170 h 259"/>
              <a:gd name="T28" fmla="*/ 94 w 259"/>
              <a:gd name="T29" fmla="*/ 164 h 259"/>
              <a:gd name="T30" fmla="*/ 88 w 259"/>
              <a:gd name="T31" fmla="*/ 150 h 259"/>
              <a:gd name="T32" fmla="*/ 71 w 259"/>
              <a:gd name="T33" fmla="*/ 139 h 259"/>
              <a:gd name="T34" fmla="*/ 55 w 259"/>
              <a:gd name="T35" fmla="*/ 166 h 259"/>
              <a:gd name="T36" fmla="*/ 150 w 259"/>
              <a:gd name="T37" fmla="*/ 85 h 259"/>
              <a:gd name="T38" fmla="*/ 134 w 259"/>
              <a:gd name="T39" fmla="*/ 105 h 259"/>
              <a:gd name="T40" fmla="*/ 225 w 259"/>
              <a:gd name="T41" fmla="*/ 129 h 259"/>
              <a:gd name="T42" fmla="*/ 120 w 259"/>
              <a:gd name="T43" fmla="*/ 156 h 259"/>
              <a:gd name="T44" fmla="*/ 115 w 259"/>
              <a:gd name="T45" fmla="*/ 172 h 259"/>
              <a:gd name="T46" fmla="*/ 119 w 259"/>
              <a:gd name="T47" fmla="*/ 182 h 259"/>
              <a:gd name="T48" fmla="*/ 125 w 259"/>
              <a:gd name="T49" fmla="*/ 207 h 259"/>
              <a:gd name="T50" fmla="*/ 154 w 259"/>
              <a:gd name="T51" fmla="*/ 221 h 259"/>
              <a:gd name="T52" fmla="*/ 111 w 259"/>
              <a:gd name="T53" fmla="*/ 141 h 259"/>
              <a:gd name="T54" fmla="*/ 120 w 259"/>
              <a:gd name="T55" fmla="*/ 156 h 259"/>
              <a:gd name="T56" fmla="*/ 130 w 259"/>
              <a:gd name="T57" fmla="*/ 259 h 259"/>
              <a:gd name="T58" fmla="*/ 130 w 259"/>
              <a:gd name="T59" fmla="*/ 0 h 259"/>
              <a:gd name="T60" fmla="*/ 192 w 259"/>
              <a:gd name="T61" fmla="*/ 211 h 259"/>
              <a:gd name="T62" fmla="*/ 47 w 259"/>
              <a:gd name="T63" fmla="*/ 68 h 259"/>
              <a:gd name="T64" fmla="*/ 130 w 259"/>
              <a:gd name="T65" fmla="*/ 232 h 259"/>
              <a:gd name="T66" fmla="*/ 192 w 259"/>
              <a:gd name="T67" fmla="*/ 211 h 259"/>
              <a:gd name="T68" fmla="*/ 130 w 259"/>
              <a:gd name="T69" fmla="*/ 26 h 259"/>
              <a:gd name="T70" fmla="*/ 66 w 259"/>
              <a:gd name="T71" fmla="*/ 48 h 259"/>
              <a:gd name="T72" fmla="*/ 211 w 259"/>
              <a:gd name="T73" fmla="*/ 191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9" h="259">
                <a:moveTo>
                  <a:pt x="59" y="164"/>
                </a:moveTo>
                <a:cubicBezTo>
                  <a:pt x="57" y="161"/>
                  <a:pt x="57" y="157"/>
                  <a:pt x="58" y="154"/>
                </a:cubicBezTo>
                <a:cubicBezTo>
                  <a:pt x="59" y="148"/>
                  <a:pt x="65" y="144"/>
                  <a:pt x="71" y="144"/>
                </a:cubicBezTo>
                <a:cubicBezTo>
                  <a:pt x="72" y="144"/>
                  <a:pt x="73" y="144"/>
                  <a:pt x="74" y="144"/>
                </a:cubicBezTo>
                <a:cubicBezTo>
                  <a:pt x="75" y="145"/>
                  <a:pt x="76" y="146"/>
                  <a:pt x="76" y="148"/>
                </a:cubicBezTo>
                <a:cubicBezTo>
                  <a:pt x="75" y="149"/>
                  <a:pt x="74" y="150"/>
                  <a:pt x="72" y="150"/>
                </a:cubicBezTo>
                <a:cubicBezTo>
                  <a:pt x="68" y="149"/>
                  <a:pt x="64" y="151"/>
                  <a:pt x="63" y="155"/>
                </a:cubicBezTo>
                <a:cubicBezTo>
                  <a:pt x="63" y="157"/>
                  <a:pt x="63" y="159"/>
                  <a:pt x="64" y="161"/>
                </a:cubicBezTo>
                <a:cubicBezTo>
                  <a:pt x="65" y="162"/>
                  <a:pt x="64" y="164"/>
                  <a:pt x="63" y="165"/>
                </a:cubicBezTo>
                <a:cubicBezTo>
                  <a:pt x="63" y="165"/>
                  <a:pt x="62" y="165"/>
                  <a:pt x="62" y="165"/>
                </a:cubicBezTo>
                <a:cubicBezTo>
                  <a:pt x="61" y="165"/>
                  <a:pt x="60" y="165"/>
                  <a:pt x="59" y="164"/>
                </a:cubicBezTo>
                <a:close/>
                <a:moveTo>
                  <a:pt x="42" y="150"/>
                </a:moveTo>
                <a:cubicBezTo>
                  <a:pt x="45" y="137"/>
                  <a:pt x="57" y="127"/>
                  <a:pt x="71" y="127"/>
                </a:cubicBezTo>
                <a:cubicBezTo>
                  <a:pt x="73" y="127"/>
                  <a:pt x="75" y="128"/>
                  <a:pt x="78" y="128"/>
                </a:cubicBezTo>
                <a:cubicBezTo>
                  <a:pt x="87" y="131"/>
                  <a:pt x="94" y="137"/>
                  <a:pt x="98" y="146"/>
                </a:cubicBezTo>
                <a:cubicBezTo>
                  <a:pt x="98" y="147"/>
                  <a:pt x="99" y="148"/>
                  <a:pt x="99" y="149"/>
                </a:cubicBezTo>
                <a:cubicBezTo>
                  <a:pt x="102" y="155"/>
                  <a:pt x="103" y="158"/>
                  <a:pt x="107" y="162"/>
                </a:cubicBezTo>
                <a:cubicBezTo>
                  <a:pt x="109" y="164"/>
                  <a:pt x="109" y="166"/>
                  <a:pt x="108" y="168"/>
                </a:cubicBezTo>
                <a:cubicBezTo>
                  <a:pt x="108" y="170"/>
                  <a:pt x="106" y="172"/>
                  <a:pt x="104" y="172"/>
                </a:cubicBezTo>
                <a:cubicBezTo>
                  <a:pt x="99" y="173"/>
                  <a:pt x="96" y="175"/>
                  <a:pt x="92" y="178"/>
                </a:cubicBezTo>
                <a:cubicBezTo>
                  <a:pt x="91" y="179"/>
                  <a:pt x="90" y="179"/>
                  <a:pt x="90" y="180"/>
                </a:cubicBezTo>
                <a:cubicBezTo>
                  <a:pt x="83" y="184"/>
                  <a:pt x="77" y="187"/>
                  <a:pt x="70" y="187"/>
                </a:cubicBezTo>
                <a:cubicBezTo>
                  <a:pt x="68" y="187"/>
                  <a:pt x="65" y="186"/>
                  <a:pt x="63" y="186"/>
                </a:cubicBezTo>
                <a:cubicBezTo>
                  <a:pt x="56" y="184"/>
                  <a:pt x="49" y="179"/>
                  <a:pt x="45" y="172"/>
                </a:cubicBezTo>
                <a:cubicBezTo>
                  <a:pt x="41" y="165"/>
                  <a:pt x="40" y="157"/>
                  <a:pt x="42" y="150"/>
                </a:cubicBezTo>
                <a:close/>
                <a:moveTo>
                  <a:pt x="55" y="166"/>
                </a:moveTo>
                <a:cubicBezTo>
                  <a:pt x="57" y="171"/>
                  <a:pt x="61" y="174"/>
                  <a:pt x="66" y="175"/>
                </a:cubicBezTo>
                <a:cubicBezTo>
                  <a:pt x="71" y="176"/>
                  <a:pt x="77" y="175"/>
                  <a:pt x="83" y="170"/>
                </a:cubicBezTo>
                <a:cubicBezTo>
                  <a:pt x="84" y="170"/>
                  <a:pt x="85" y="169"/>
                  <a:pt x="85" y="169"/>
                </a:cubicBezTo>
                <a:cubicBezTo>
                  <a:pt x="88" y="167"/>
                  <a:pt x="90" y="165"/>
                  <a:pt x="94" y="164"/>
                </a:cubicBezTo>
                <a:cubicBezTo>
                  <a:pt x="92" y="160"/>
                  <a:pt x="90" y="157"/>
                  <a:pt x="89" y="154"/>
                </a:cubicBezTo>
                <a:cubicBezTo>
                  <a:pt x="88" y="152"/>
                  <a:pt x="88" y="151"/>
                  <a:pt x="88" y="150"/>
                </a:cubicBezTo>
                <a:cubicBezTo>
                  <a:pt x="85" y="145"/>
                  <a:pt x="81" y="141"/>
                  <a:pt x="75" y="139"/>
                </a:cubicBezTo>
                <a:cubicBezTo>
                  <a:pt x="74" y="139"/>
                  <a:pt x="72" y="139"/>
                  <a:pt x="71" y="139"/>
                </a:cubicBezTo>
                <a:cubicBezTo>
                  <a:pt x="62" y="139"/>
                  <a:pt x="55" y="144"/>
                  <a:pt x="53" y="153"/>
                </a:cubicBezTo>
                <a:cubicBezTo>
                  <a:pt x="52" y="157"/>
                  <a:pt x="52" y="162"/>
                  <a:pt x="55" y="166"/>
                </a:cubicBezTo>
                <a:close/>
                <a:moveTo>
                  <a:pt x="183" y="50"/>
                </a:moveTo>
                <a:cubicBezTo>
                  <a:pt x="160" y="51"/>
                  <a:pt x="135" y="72"/>
                  <a:pt x="150" y="85"/>
                </a:cubicBezTo>
                <a:cubicBezTo>
                  <a:pt x="134" y="103"/>
                  <a:pt x="134" y="103"/>
                  <a:pt x="134" y="103"/>
                </a:cubicBezTo>
                <a:cubicBezTo>
                  <a:pt x="134" y="103"/>
                  <a:pt x="134" y="104"/>
                  <a:pt x="134" y="105"/>
                </a:cubicBezTo>
                <a:cubicBezTo>
                  <a:pt x="210" y="180"/>
                  <a:pt x="210" y="180"/>
                  <a:pt x="210" y="180"/>
                </a:cubicBezTo>
                <a:cubicBezTo>
                  <a:pt x="219" y="165"/>
                  <a:pt x="225" y="147"/>
                  <a:pt x="225" y="129"/>
                </a:cubicBezTo>
                <a:cubicBezTo>
                  <a:pt x="225" y="97"/>
                  <a:pt x="208" y="68"/>
                  <a:pt x="183" y="50"/>
                </a:cubicBezTo>
                <a:close/>
                <a:moveTo>
                  <a:pt x="120" y="156"/>
                </a:moveTo>
                <a:cubicBezTo>
                  <a:pt x="120" y="162"/>
                  <a:pt x="114" y="161"/>
                  <a:pt x="114" y="161"/>
                </a:cubicBezTo>
                <a:cubicBezTo>
                  <a:pt x="110" y="167"/>
                  <a:pt x="115" y="172"/>
                  <a:pt x="115" y="172"/>
                </a:cubicBezTo>
                <a:cubicBezTo>
                  <a:pt x="115" y="172"/>
                  <a:pt x="111" y="174"/>
                  <a:pt x="112" y="178"/>
                </a:cubicBezTo>
                <a:cubicBezTo>
                  <a:pt x="112" y="178"/>
                  <a:pt x="114" y="179"/>
                  <a:pt x="119" y="182"/>
                </a:cubicBezTo>
                <a:cubicBezTo>
                  <a:pt x="123" y="185"/>
                  <a:pt x="122" y="187"/>
                  <a:pt x="121" y="191"/>
                </a:cubicBezTo>
                <a:cubicBezTo>
                  <a:pt x="116" y="202"/>
                  <a:pt x="125" y="207"/>
                  <a:pt x="125" y="207"/>
                </a:cubicBezTo>
                <a:cubicBezTo>
                  <a:pt x="125" y="207"/>
                  <a:pt x="134" y="211"/>
                  <a:pt x="149" y="208"/>
                </a:cubicBezTo>
                <a:cubicBezTo>
                  <a:pt x="160" y="206"/>
                  <a:pt x="158" y="214"/>
                  <a:pt x="154" y="221"/>
                </a:cubicBezTo>
                <a:cubicBezTo>
                  <a:pt x="163" y="219"/>
                  <a:pt x="172" y="215"/>
                  <a:pt x="180" y="210"/>
                </a:cubicBezTo>
                <a:cubicBezTo>
                  <a:pt x="111" y="141"/>
                  <a:pt x="111" y="141"/>
                  <a:pt x="111" y="141"/>
                </a:cubicBezTo>
                <a:cubicBezTo>
                  <a:pt x="109" y="145"/>
                  <a:pt x="108" y="147"/>
                  <a:pt x="109" y="150"/>
                </a:cubicBezTo>
                <a:cubicBezTo>
                  <a:pt x="116" y="154"/>
                  <a:pt x="117" y="155"/>
                  <a:pt x="120" y="156"/>
                </a:cubicBezTo>
                <a:close/>
                <a:moveTo>
                  <a:pt x="259" y="129"/>
                </a:moveTo>
                <a:cubicBezTo>
                  <a:pt x="259" y="201"/>
                  <a:pt x="201" y="259"/>
                  <a:pt x="130" y="259"/>
                </a:cubicBezTo>
                <a:cubicBezTo>
                  <a:pt x="58" y="259"/>
                  <a:pt x="0" y="201"/>
                  <a:pt x="0" y="129"/>
                </a:cubicBezTo>
                <a:cubicBezTo>
                  <a:pt x="0" y="58"/>
                  <a:pt x="58" y="0"/>
                  <a:pt x="130" y="0"/>
                </a:cubicBezTo>
                <a:cubicBezTo>
                  <a:pt x="201" y="0"/>
                  <a:pt x="259" y="58"/>
                  <a:pt x="259" y="129"/>
                </a:cubicBezTo>
                <a:close/>
                <a:moveTo>
                  <a:pt x="192" y="211"/>
                </a:moveTo>
                <a:cubicBezTo>
                  <a:pt x="48" y="67"/>
                  <a:pt x="48" y="67"/>
                  <a:pt x="48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34" y="86"/>
                  <a:pt x="27" y="107"/>
                  <a:pt x="27" y="129"/>
                </a:cubicBezTo>
                <a:cubicBezTo>
                  <a:pt x="27" y="186"/>
                  <a:pt x="73" y="232"/>
                  <a:pt x="130" y="232"/>
                </a:cubicBezTo>
                <a:cubicBezTo>
                  <a:pt x="152" y="232"/>
                  <a:pt x="173" y="225"/>
                  <a:pt x="191" y="212"/>
                </a:cubicBezTo>
                <a:lnTo>
                  <a:pt x="192" y="211"/>
                </a:lnTo>
                <a:close/>
                <a:moveTo>
                  <a:pt x="233" y="129"/>
                </a:moveTo>
                <a:cubicBezTo>
                  <a:pt x="233" y="73"/>
                  <a:pt x="186" y="26"/>
                  <a:pt x="130" y="26"/>
                </a:cubicBezTo>
                <a:cubicBezTo>
                  <a:pt x="107" y="26"/>
                  <a:pt x="86" y="34"/>
                  <a:pt x="67" y="47"/>
                </a:cubicBezTo>
                <a:cubicBezTo>
                  <a:pt x="66" y="48"/>
                  <a:pt x="66" y="48"/>
                  <a:pt x="66" y="48"/>
                </a:cubicBezTo>
                <a:cubicBezTo>
                  <a:pt x="211" y="192"/>
                  <a:pt x="211" y="192"/>
                  <a:pt x="211" y="192"/>
                </a:cubicBezTo>
                <a:cubicBezTo>
                  <a:pt x="211" y="191"/>
                  <a:pt x="211" y="191"/>
                  <a:pt x="211" y="191"/>
                </a:cubicBezTo>
                <a:cubicBezTo>
                  <a:pt x="225" y="173"/>
                  <a:pt x="233" y="152"/>
                  <a:pt x="233" y="12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9"/>
          <p:cNvSpPr>
            <a:spLocks noEditPoints="1"/>
          </p:cNvSpPr>
          <p:nvPr/>
        </p:nvSpPr>
        <p:spPr bwMode="black">
          <a:xfrm>
            <a:off x="5952068" y="1580882"/>
            <a:ext cx="886683" cy="886683"/>
          </a:xfrm>
          <a:custGeom>
            <a:avLst/>
            <a:gdLst>
              <a:gd name="T0" fmla="*/ 88 w 149"/>
              <a:gd name="T1" fmla="*/ 67 h 149"/>
              <a:gd name="T2" fmla="*/ 65 w 149"/>
              <a:gd name="T3" fmla="*/ 46 h 149"/>
              <a:gd name="T4" fmla="*/ 84 w 149"/>
              <a:gd name="T5" fmla="*/ 46 h 149"/>
              <a:gd name="T6" fmla="*/ 115 w 149"/>
              <a:gd name="T7" fmla="*/ 75 h 149"/>
              <a:gd name="T8" fmla="*/ 84 w 149"/>
              <a:gd name="T9" fmla="*/ 104 h 149"/>
              <a:gd name="T10" fmla="*/ 65 w 149"/>
              <a:gd name="T11" fmla="*/ 104 h 149"/>
              <a:gd name="T12" fmla="*/ 88 w 149"/>
              <a:gd name="T13" fmla="*/ 82 h 149"/>
              <a:gd name="T14" fmla="*/ 36 w 149"/>
              <a:gd name="T15" fmla="*/ 82 h 149"/>
              <a:gd name="T16" fmla="*/ 36 w 149"/>
              <a:gd name="T17" fmla="*/ 67 h 149"/>
              <a:gd name="T18" fmla="*/ 88 w 149"/>
              <a:gd name="T19" fmla="*/ 67 h 149"/>
              <a:gd name="T20" fmla="*/ 74 w 149"/>
              <a:gd name="T21" fmla="*/ 9 h 149"/>
              <a:gd name="T22" fmla="*/ 140 w 149"/>
              <a:gd name="T23" fmla="*/ 75 h 149"/>
              <a:gd name="T24" fmla="*/ 74 w 149"/>
              <a:gd name="T25" fmla="*/ 140 h 149"/>
              <a:gd name="T26" fmla="*/ 9 w 149"/>
              <a:gd name="T27" fmla="*/ 75 h 149"/>
              <a:gd name="T28" fmla="*/ 74 w 149"/>
              <a:gd name="T29" fmla="*/ 9 h 149"/>
              <a:gd name="T30" fmla="*/ 74 w 149"/>
              <a:gd name="T31" fmla="*/ 0 h 149"/>
              <a:gd name="T32" fmla="*/ 0 w 149"/>
              <a:gd name="T33" fmla="*/ 75 h 149"/>
              <a:gd name="T34" fmla="*/ 74 w 149"/>
              <a:gd name="T35" fmla="*/ 149 h 149"/>
              <a:gd name="T36" fmla="*/ 149 w 149"/>
              <a:gd name="T37" fmla="*/ 75 h 149"/>
              <a:gd name="T38" fmla="*/ 74 w 149"/>
              <a:gd name="T39" fmla="*/ 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9" h="149">
                <a:moveTo>
                  <a:pt x="88" y="67"/>
                </a:moveTo>
                <a:cubicBezTo>
                  <a:pt x="65" y="46"/>
                  <a:pt x="65" y="46"/>
                  <a:pt x="65" y="46"/>
                </a:cubicBezTo>
                <a:cubicBezTo>
                  <a:pt x="84" y="46"/>
                  <a:pt x="84" y="46"/>
                  <a:pt x="84" y="46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88" y="82"/>
                  <a:pt x="88" y="82"/>
                  <a:pt x="88" y="82"/>
                </a:cubicBezTo>
                <a:cubicBezTo>
                  <a:pt x="36" y="82"/>
                  <a:pt x="36" y="82"/>
                  <a:pt x="36" y="82"/>
                </a:cubicBezTo>
                <a:cubicBezTo>
                  <a:pt x="36" y="67"/>
                  <a:pt x="36" y="67"/>
                  <a:pt x="36" y="67"/>
                </a:cubicBezTo>
                <a:lnTo>
                  <a:pt x="88" y="67"/>
                </a:lnTo>
                <a:close/>
                <a:moveTo>
                  <a:pt x="74" y="9"/>
                </a:moveTo>
                <a:cubicBezTo>
                  <a:pt x="110" y="9"/>
                  <a:pt x="140" y="39"/>
                  <a:pt x="140" y="75"/>
                </a:cubicBezTo>
                <a:cubicBezTo>
                  <a:pt x="140" y="111"/>
                  <a:pt x="110" y="140"/>
                  <a:pt x="74" y="140"/>
                </a:cubicBezTo>
                <a:cubicBezTo>
                  <a:pt x="38" y="140"/>
                  <a:pt x="9" y="111"/>
                  <a:pt x="9" y="75"/>
                </a:cubicBezTo>
                <a:cubicBezTo>
                  <a:pt x="9" y="39"/>
                  <a:pt x="38" y="9"/>
                  <a:pt x="74" y="9"/>
                </a:cubicBezTo>
                <a:moveTo>
                  <a:pt x="74" y="0"/>
                </a:moveTo>
                <a:cubicBezTo>
                  <a:pt x="33" y="0"/>
                  <a:pt x="0" y="33"/>
                  <a:pt x="0" y="75"/>
                </a:cubicBezTo>
                <a:cubicBezTo>
                  <a:pt x="0" y="116"/>
                  <a:pt x="33" y="149"/>
                  <a:pt x="74" y="149"/>
                </a:cubicBezTo>
                <a:cubicBezTo>
                  <a:pt x="116" y="149"/>
                  <a:pt x="149" y="116"/>
                  <a:pt x="149" y="75"/>
                </a:cubicBezTo>
                <a:cubicBezTo>
                  <a:pt x="149" y="33"/>
                  <a:pt x="116" y="0"/>
                  <a:pt x="74" y="0"/>
                </a:cubicBezTo>
              </a:path>
            </a:pathLst>
          </a:custGeom>
          <a:solidFill>
            <a:schemeClr val="tx1">
              <a:lumMod val="65000"/>
              <a:lumOff val="35000"/>
              <a:alpha val="94000"/>
            </a:schemeClr>
          </a:solidFill>
          <a:ln>
            <a:noFill/>
            <a:headEnd type="none" w="med" len="med"/>
            <a:tailEnd type="none" w="med" len="med"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548640" tIns="146304" rIns="0" bIns="14630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 b="1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latin typeface="+mj-lt"/>
            </a:endParaRPr>
          </a:p>
        </p:txBody>
      </p:sp>
      <p:sp>
        <p:nvSpPr>
          <p:cNvPr id="83" name="Freeform 9"/>
          <p:cNvSpPr>
            <a:spLocks noEditPoints="1"/>
          </p:cNvSpPr>
          <p:nvPr/>
        </p:nvSpPr>
        <p:spPr bwMode="black">
          <a:xfrm>
            <a:off x="6142167" y="1125256"/>
            <a:ext cx="288000" cy="288000"/>
          </a:xfrm>
          <a:custGeom>
            <a:avLst/>
            <a:gdLst>
              <a:gd name="T0" fmla="*/ 88 w 149"/>
              <a:gd name="T1" fmla="*/ 67 h 149"/>
              <a:gd name="T2" fmla="*/ 65 w 149"/>
              <a:gd name="T3" fmla="*/ 46 h 149"/>
              <a:gd name="T4" fmla="*/ 84 w 149"/>
              <a:gd name="T5" fmla="*/ 46 h 149"/>
              <a:gd name="T6" fmla="*/ 115 w 149"/>
              <a:gd name="T7" fmla="*/ 75 h 149"/>
              <a:gd name="T8" fmla="*/ 84 w 149"/>
              <a:gd name="T9" fmla="*/ 104 h 149"/>
              <a:gd name="T10" fmla="*/ 65 w 149"/>
              <a:gd name="T11" fmla="*/ 104 h 149"/>
              <a:gd name="T12" fmla="*/ 88 w 149"/>
              <a:gd name="T13" fmla="*/ 82 h 149"/>
              <a:gd name="T14" fmla="*/ 36 w 149"/>
              <a:gd name="T15" fmla="*/ 82 h 149"/>
              <a:gd name="T16" fmla="*/ 36 w 149"/>
              <a:gd name="T17" fmla="*/ 67 h 149"/>
              <a:gd name="T18" fmla="*/ 88 w 149"/>
              <a:gd name="T19" fmla="*/ 67 h 149"/>
              <a:gd name="T20" fmla="*/ 74 w 149"/>
              <a:gd name="T21" fmla="*/ 9 h 149"/>
              <a:gd name="T22" fmla="*/ 140 w 149"/>
              <a:gd name="T23" fmla="*/ 75 h 149"/>
              <a:gd name="T24" fmla="*/ 74 w 149"/>
              <a:gd name="T25" fmla="*/ 140 h 149"/>
              <a:gd name="T26" fmla="*/ 9 w 149"/>
              <a:gd name="T27" fmla="*/ 75 h 149"/>
              <a:gd name="T28" fmla="*/ 74 w 149"/>
              <a:gd name="T29" fmla="*/ 9 h 149"/>
              <a:gd name="T30" fmla="*/ 74 w 149"/>
              <a:gd name="T31" fmla="*/ 0 h 149"/>
              <a:gd name="T32" fmla="*/ 0 w 149"/>
              <a:gd name="T33" fmla="*/ 75 h 149"/>
              <a:gd name="T34" fmla="*/ 74 w 149"/>
              <a:gd name="T35" fmla="*/ 149 h 149"/>
              <a:gd name="T36" fmla="*/ 149 w 149"/>
              <a:gd name="T37" fmla="*/ 75 h 149"/>
              <a:gd name="T38" fmla="*/ 74 w 149"/>
              <a:gd name="T39" fmla="*/ 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9" h="149">
                <a:moveTo>
                  <a:pt x="88" y="67"/>
                </a:moveTo>
                <a:cubicBezTo>
                  <a:pt x="65" y="46"/>
                  <a:pt x="65" y="46"/>
                  <a:pt x="65" y="46"/>
                </a:cubicBezTo>
                <a:cubicBezTo>
                  <a:pt x="84" y="46"/>
                  <a:pt x="84" y="46"/>
                  <a:pt x="84" y="46"/>
                </a:cubicBezTo>
                <a:cubicBezTo>
                  <a:pt x="115" y="75"/>
                  <a:pt x="115" y="75"/>
                  <a:pt x="115" y="75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88" y="82"/>
                  <a:pt x="88" y="82"/>
                  <a:pt x="88" y="82"/>
                </a:cubicBezTo>
                <a:cubicBezTo>
                  <a:pt x="36" y="82"/>
                  <a:pt x="36" y="82"/>
                  <a:pt x="36" y="82"/>
                </a:cubicBezTo>
                <a:cubicBezTo>
                  <a:pt x="36" y="67"/>
                  <a:pt x="36" y="67"/>
                  <a:pt x="36" y="67"/>
                </a:cubicBezTo>
                <a:lnTo>
                  <a:pt x="88" y="67"/>
                </a:lnTo>
                <a:close/>
                <a:moveTo>
                  <a:pt x="74" y="9"/>
                </a:moveTo>
                <a:cubicBezTo>
                  <a:pt x="110" y="9"/>
                  <a:pt x="140" y="39"/>
                  <a:pt x="140" y="75"/>
                </a:cubicBezTo>
                <a:cubicBezTo>
                  <a:pt x="140" y="111"/>
                  <a:pt x="110" y="140"/>
                  <a:pt x="74" y="140"/>
                </a:cubicBezTo>
                <a:cubicBezTo>
                  <a:pt x="38" y="140"/>
                  <a:pt x="9" y="111"/>
                  <a:pt x="9" y="75"/>
                </a:cubicBezTo>
                <a:cubicBezTo>
                  <a:pt x="9" y="39"/>
                  <a:pt x="38" y="9"/>
                  <a:pt x="74" y="9"/>
                </a:cubicBezTo>
                <a:moveTo>
                  <a:pt x="74" y="0"/>
                </a:moveTo>
                <a:cubicBezTo>
                  <a:pt x="33" y="0"/>
                  <a:pt x="0" y="33"/>
                  <a:pt x="0" y="75"/>
                </a:cubicBezTo>
                <a:cubicBezTo>
                  <a:pt x="0" y="116"/>
                  <a:pt x="33" y="149"/>
                  <a:pt x="74" y="149"/>
                </a:cubicBezTo>
                <a:cubicBezTo>
                  <a:pt x="116" y="149"/>
                  <a:pt x="149" y="116"/>
                  <a:pt x="149" y="75"/>
                </a:cubicBezTo>
                <a:cubicBezTo>
                  <a:pt x="149" y="33"/>
                  <a:pt x="116" y="0"/>
                  <a:pt x="74" y="0"/>
                </a:cubicBezTo>
              </a:path>
            </a:pathLst>
          </a:custGeom>
          <a:solidFill>
            <a:schemeClr val="tx1">
              <a:lumMod val="65000"/>
              <a:lumOff val="35000"/>
              <a:alpha val="94000"/>
            </a:schemeClr>
          </a:solidFill>
          <a:ln>
            <a:noFill/>
            <a:headEnd type="none" w="med" len="med"/>
            <a:tailEnd type="none" w="med" len="med"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548640" tIns="146304" rIns="0" bIns="14630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 b="1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  <a:latin typeface="+mj-lt"/>
            </a:endParaRPr>
          </a:p>
        </p:txBody>
      </p:sp>
      <p:sp>
        <p:nvSpPr>
          <p:cNvPr id="3" name="等腰三角形 2"/>
          <p:cNvSpPr/>
          <p:nvPr/>
        </p:nvSpPr>
        <p:spPr>
          <a:xfrm rot="5400000">
            <a:off x="6712198" y="1262663"/>
            <a:ext cx="198229" cy="170887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椭圆 15"/>
          <p:cNvSpPr>
            <a:spLocks noChangeAspect="1"/>
          </p:cNvSpPr>
          <p:nvPr/>
        </p:nvSpPr>
        <p:spPr>
          <a:xfrm>
            <a:off x="6513889" y="1076993"/>
            <a:ext cx="540000" cy="54000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4" name="组合 83"/>
          <p:cNvGrpSpPr/>
          <p:nvPr/>
        </p:nvGrpSpPr>
        <p:grpSpPr>
          <a:xfrm>
            <a:off x="7190925" y="1070283"/>
            <a:ext cx="838174" cy="838176"/>
            <a:chOff x="9679516" y="495230"/>
            <a:chExt cx="2009060" cy="2009064"/>
          </a:xfrm>
        </p:grpSpPr>
        <p:sp>
          <p:nvSpPr>
            <p:cNvPr id="85" name="Freeform 9"/>
            <p:cNvSpPr>
              <a:spLocks noEditPoints="1"/>
            </p:cNvSpPr>
            <p:nvPr/>
          </p:nvSpPr>
          <p:spPr bwMode="auto">
            <a:xfrm>
              <a:off x="9679516" y="495230"/>
              <a:ext cx="2009060" cy="2009064"/>
            </a:xfrm>
            <a:custGeom>
              <a:avLst/>
              <a:gdLst>
                <a:gd name="T0" fmla="*/ 744 w 1488"/>
                <a:gd name="T1" fmla="*/ 0 h 1488"/>
                <a:gd name="T2" fmla="*/ 1488 w 1488"/>
                <a:gd name="T3" fmla="*/ 744 h 1488"/>
                <a:gd name="T4" fmla="*/ 744 w 1488"/>
                <a:gd name="T5" fmla="*/ 1488 h 1488"/>
                <a:gd name="T6" fmla="*/ 0 w 1488"/>
                <a:gd name="T7" fmla="*/ 744 h 1488"/>
                <a:gd name="T8" fmla="*/ 744 w 1488"/>
                <a:gd name="T9" fmla="*/ 0 h 1488"/>
                <a:gd name="T10" fmla="*/ 744 w 1488"/>
                <a:gd name="T11" fmla="*/ 122 h 1488"/>
                <a:gd name="T12" fmla="*/ 1366 w 1488"/>
                <a:gd name="T13" fmla="*/ 744 h 1488"/>
                <a:gd name="T14" fmla="*/ 744 w 1488"/>
                <a:gd name="T15" fmla="*/ 1366 h 1488"/>
                <a:gd name="T16" fmla="*/ 123 w 1488"/>
                <a:gd name="T17" fmla="*/ 744 h 1488"/>
                <a:gd name="T18" fmla="*/ 744 w 1488"/>
                <a:gd name="T19" fmla="*/ 122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8" h="1488">
                  <a:moveTo>
                    <a:pt x="744" y="0"/>
                  </a:moveTo>
                  <a:cubicBezTo>
                    <a:pt x="1155" y="0"/>
                    <a:pt x="1488" y="333"/>
                    <a:pt x="1488" y="744"/>
                  </a:cubicBezTo>
                  <a:cubicBezTo>
                    <a:pt x="1488" y="1155"/>
                    <a:pt x="1155" y="1488"/>
                    <a:pt x="744" y="1488"/>
                  </a:cubicBezTo>
                  <a:cubicBezTo>
                    <a:pt x="333" y="1488"/>
                    <a:pt x="0" y="1155"/>
                    <a:pt x="0" y="744"/>
                  </a:cubicBezTo>
                  <a:cubicBezTo>
                    <a:pt x="0" y="333"/>
                    <a:pt x="333" y="0"/>
                    <a:pt x="744" y="0"/>
                  </a:cubicBezTo>
                  <a:close/>
                  <a:moveTo>
                    <a:pt x="744" y="122"/>
                  </a:moveTo>
                  <a:cubicBezTo>
                    <a:pt x="1087" y="122"/>
                    <a:pt x="1366" y="401"/>
                    <a:pt x="1366" y="744"/>
                  </a:cubicBezTo>
                  <a:cubicBezTo>
                    <a:pt x="1366" y="1087"/>
                    <a:pt x="1087" y="1366"/>
                    <a:pt x="744" y="1366"/>
                  </a:cubicBezTo>
                  <a:cubicBezTo>
                    <a:pt x="401" y="1366"/>
                    <a:pt x="123" y="1087"/>
                    <a:pt x="123" y="744"/>
                  </a:cubicBezTo>
                  <a:cubicBezTo>
                    <a:pt x="123" y="401"/>
                    <a:pt x="401" y="122"/>
                    <a:pt x="744" y="122"/>
                  </a:cubicBezTo>
                  <a:close/>
                </a:path>
              </a:pathLst>
            </a:custGeom>
            <a:solidFill>
              <a:srgbClr val="DDD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0"/>
            <p:cNvSpPr>
              <a:spLocks/>
            </p:cNvSpPr>
            <p:nvPr/>
          </p:nvSpPr>
          <p:spPr bwMode="auto">
            <a:xfrm>
              <a:off x="10152236" y="1024227"/>
              <a:ext cx="1001717" cy="984836"/>
            </a:xfrm>
            <a:custGeom>
              <a:avLst/>
              <a:gdLst>
                <a:gd name="T0" fmla="*/ 159 w 743"/>
                <a:gd name="T1" fmla="*/ 673 h 726"/>
                <a:gd name="T2" fmla="*/ 613 w 743"/>
                <a:gd name="T3" fmla="*/ 206 h 726"/>
                <a:gd name="T4" fmla="*/ 606 w 743"/>
                <a:gd name="T5" fmla="*/ 456 h 726"/>
                <a:gd name="T6" fmla="*/ 725 w 743"/>
                <a:gd name="T7" fmla="*/ 454 h 726"/>
                <a:gd name="T8" fmla="*/ 740 w 743"/>
                <a:gd name="T9" fmla="*/ 76 h 726"/>
                <a:gd name="T10" fmla="*/ 626 w 743"/>
                <a:gd name="T11" fmla="*/ 1 h 726"/>
                <a:gd name="T12" fmla="*/ 283 w 743"/>
                <a:gd name="T13" fmla="*/ 8 h 726"/>
                <a:gd name="T14" fmla="*/ 281 w 743"/>
                <a:gd name="T15" fmla="*/ 138 h 726"/>
                <a:gd name="T16" fmla="*/ 496 w 743"/>
                <a:gd name="T17" fmla="*/ 140 h 726"/>
                <a:gd name="T18" fmla="*/ 63 w 743"/>
                <a:gd name="T19" fmla="*/ 595 h 726"/>
                <a:gd name="T20" fmla="*/ 159 w 743"/>
                <a:gd name="T21" fmla="*/ 673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3" h="726">
                  <a:moveTo>
                    <a:pt x="159" y="673"/>
                  </a:moveTo>
                  <a:cubicBezTo>
                    <a:pt x="311" y="517"/>
                    <a:pt x="462" y="362"/>
                    <a:pt x="613" y="206"/>
                  </a:cubicBezTo>
                  <a:cubicBezTo>
                    <a:pt x="611" y="289"/>
                    <a:pt x="608" y="373"/>
                    <a:pt x="606" y="456"/>
                  </a:cubicBezTo>
                  <a:cubicBezTo>
                    <a:pt x="605" y="519"/>
                    <a:pt x="722" y="549"/>
                    <a:pt x="725" y="454"/>
                  </a:cubicBezTo>
                  <a:cubicBezTo>
                    <a:pt x="730" y="328"/>
                    <a:pt x="735" y="202"/>
                    <a:pt x="740" y="76"/>
                  </a:cubicBezTo>
                  <a:cubicBezTo>
                    <a:pt x="743" y="2"/>
                    <a:pt x="684" y="0"/>
                    <a:pt x="626" y="1"/>
                  </a:cubicBezTo>
                  <a:cubicBezTo>
                    <a:pt x="511" y="4"/>
                    <a:pt x="397" y="6"/>
                    <a:pt x="283" y="8"/>
                  </a:cubicBezTo>
                  <a:cubicBezTo>
                    <a:pt x="196" y="10"/>
                    <a:pt x="219" y="137"/>
                    <a:pt x="281" y="138"/>
                  </a:cubicBezTo>
                  <a:cubicBezTo>
                    <a:pt x="352" y="138"/>
                    <a:pt x="424" y="139"/>
                    <a:pt x="496" y="140"/>
                  </a:cubicBezTo>
                  <a:cubicBezTo>
                    <a:pt x="351" y="291"/>
                    <a:pt x="207" y="443"/>
                    <a:pt x="63" y="595"/>
                  </a:cubicBezTo>
                  <a:cubicBezTo>
                    <a:pt x="0" y="661"/>
                    <a:pt x="108" y="726"/>
                    <a:pt x="159" y="673"/>
                  </a:cubicBezTo>
                  <a:close/>
                </a:path>
              </a:pathLst>
            </a:custGeom>
            <a:solidFill>
              <a:srgbClr val="DDD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7" name="组合 86"/>
          <p:cNvGrpSpPr/>
          <p:nvPr/>
        </p:nvGrpSpPr>
        <p:grpSpPr>
          <a:xfrm>
            <a:off x="8136743" y="1034973"/>
            <a:ext cx="665077" cy="665077"/>
            <a:chOff x="2386013" y="1243013"/>
            <a:chExt cx="4365625" cy="4365625"/>
          </a:xfrm>
        </p:grpSpPr>
        <p:sp>
          <p:nvSpPr>
            <p:cNvPr id="88" name="Oval 3840"/>
            <p:cNvSpPr>
              <a:spLocks noChangeArrowheads="1"/>
            </p:cNvSpPr>
            <p:nvPr/>
          </p:nvSpPr>
          <p:spPr bwMode="auto">
            <a:xfrm>
              <a:off x="3109913" y="1966913"/>
              <a:ext cx="2917825" cy="2917825"/>
            </a:xfrm>
            <a:prstGeom prst="ellipse">
              <a:avLst/>
            </a:prstGeom>
            <a:solidFill>
              <a:srgbClr val="EC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3841"/>
            <p:cNvSpPr>
              <a:spLocks/>
            </p:cNvSpPr>
            <p:nvPr/>
          </p:nvSpPr>
          <p:spPr bwMode="auto">
            <a:xfrm>
              <a:off x="4384676" y="1243013"/>
              <a:ext cx="366713" cy="550863"/>
            </a:xfrm>
            <a:custGeom>
              <a:avLst/>
              <a:gdLst>
                <a:gd name="T0" fmla="*/ 231 w 231"/>
                <a:gd name="T1" fmla="*/ 347 h 347"/>
                <a:gd name="T2" fmla="*/ 0 w 231"/>
                <a:gd name="T3" fmla="*/ 347 h 347"/>
                <a:gd name="T4" fmla="*/ 116 w 231"/>
                <a:gd name="T5" fmla="*/ 0 h 347"/>
                <a:gd name="T6" fmla="*/ 231 w 231"/>
                <a:gd name="T7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1" h="347">
                  <a:moveTo>
                    <a:pt x="231" y="347"/>
                  </a:moveTo>
                  <a:lnTo>
                    <a:pt x="0" y="347"/>
                  </a:lnTo>
                  <a:lnTo>
                    <a:pt x="116" y="0"/>
                  </a:lnTo>
                  <a:lnTo>
                    <a:pt x="231" y="347"/>
                  </a:lnTo>
                  <a:close/>
                </a:path>
              </a:pathLst>
            </a:custGeom>
            <a:solidFill>
              <a:srgbClr val="EC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3842"/>
            <p:cNvSpPr>
              <a:spLocks/>
            </p:cNvSpPr>
            <p:nvPr/>
          </p:nvSpPr>
          <p:spPr bwMode="auto">
            <a:xfrm>
              <a:off x="3889376" y="1347788"/>
              <a:ext cx="349250" cy="581025"/>
            </a:xfrm>
            <a:custGeom>
              <a:avLst/>
              <a:gdLst>
                <a:gd name="T0" fmla="*/ 220 w 220"/>
                <a:gd name="T1" fmla="*/ 295 h 366"/>
                <a:gd name="T2" fmla="*/ 0 w 220"/>
                <a:gd name="T3" fmla="*/ 366 h 366"/>
                <a:gd name="T4" fmla="*/ 5 w 220"/>
                <a:gd name="T5" fmla="*/ 0 h 366"/>
                <a:gd name="T6" fmla="*/ 220 w 220"/>
                <a:gd name="T7" fmla="*/ 295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0" h="366">
                  <a:moveTo>
                    <a:pt x="220" y="295"/>
                  </a:moveTo>
                  <a:lnTo>
                    <a:pt x="0" y="366"/>
                  </a:lnTo>
                  <a:lnTo>
                    <a:pt x="5" y="0"/>
                  </a:lnTo>
                  <a:lnTo>
                    <a:pt x="220" y="295"/>
                  </a:lnTo>
                  <a:close/>
                </a:path>
              </a:pathLst>
            </a:custGeom>
            <a:solidFill>
              <a:srgbClr val="EC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3843"/>
            <p:cNvSpPr>
              <a:spLocks/>
            </p:cNvSpPr>
            <p:nvPr/>
          </p:nvSpPr>
          <p:spPr bwMode="auto">
            <a:xfrm>
              <a:off x="3286126" y="1658938"/>
              <a:ext cx="471488" cy="550863"/>
            </a:xfrm>
            <a:custGeom>
              <a:avLst/>
              <a:gdLst>
                <a:gd name="T0" fmla="*/ 297 w 297"/>
                <a:gd name="T1" fmla="*/ 212 h 347"/>
                <a:gd name="T2" fmla="*/ 111 w 297"/>
                <a:gd name="T3" fmla="*/ 347 h 347"/>
                <a:gd name="T4" fmla="*/ 0 w 297"/>
                <a:gd name="T5" fmla="*/ 0 h 347"/>
                <a:gd name="T6" fmla="*/ 297 w 297"/>
                <a:gd name="T7" fmla="*/ 212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7" h="347">
                  <a:moveTo>
                    <a:pt x="297" y="212"/>
                  </a:moveTo>
                  <a:lnTo>
                    <a:pt x="111" y="347"/>
                  </a:lnTo>
                  <a:lnTo>
                    <a:pt x="0" y="0"/>
                  </a:lnTo>
                  <a:lnTo>
                    <a:pt x="297" y="212"/>
                  </a:lnTo>
                  <a:close/>
                </a:path>
              </a:pathLst>
            </a:custGeom>
            <a:solidFill>
              <a:srgbClr val="EC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3844"/>
            <p:cNvSpPr>
              <a:spLocks/>
            </p:cNvSpPr>
            <p:nvPr/>
          </p:nvSpPr>
          <p:spPr bwMode="auto">
            <a:xfrm>
              <a:off x="2801938" y="2138363"/>
              <a:ext cx="554038" cy="473075"/>
            </a:xfrm>
            <a:custGeom>
              <a:avLst/>
              <a:gdLst>
                <a:gd name="T0" fmla="*/ 349 w 349"/>
                <a:gd name="T1" fmla="*/ 111 h 298"/>
                <a:gd name="T2" fmla="*/ 212 w 349"/>
                <a:gd name="T3" fmla="*/ 298 h 298"/>
                <a:gd name="T4" fmla="*/ 0 w 349"/>
                <a:gd name="T5" fmla="*/ 0 h 298"/>
                <a:gd name="T6" fmla="*/ 349 w 349"/>
                <a:gd name="T7" fmla="*/ 111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9" h="298">
                  <a:moveTo>
                    <a:pt x="349" y="111"/>
                  </a:moveTo>
                  <a:lnTo>
                    <a:pt x="212" y="298"/>
                  </a:lnTo>
                  <a:lnTo>
                    <a:pt x="0" y="0"/>
                  </a:lnTo>
                  <a:lnTo>
                    <a:pt x="349" y="111"/>
                  </a:lnTo>
                  <a:close/>
                </a:path>
              </a:pathLst>
            </a:custGeom>
            <a:solidFill>
              <a:srgbClr val="EC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3845"/>
            <p:cNvSpPr>
              <a:spLocks/>
            </p:cNvSpPr>
            <p:nvPr/>
          </p:nvSpPr>
          <p:spPr bwMode="auto">
            <a:xfrm>
              <a:off x="2490788" y="2743201"/>
              <a:ext cx="581025" cy="347663"/>
            </a:xfrm>
            <a:custGeom>
              <a:avLst/>
              <a:gdLst>
                <a:gd name="T0" fmla="*/ 366 w 366"/>
                <a:gd name="T1" fmla="*/ 0 h 219"/>
                <a:gd name="T2" fmla="*/ 295 w 366"/>
                <a:gd name="T3" fmla="*/ 219 h 219"/>
                <a:gd name="T4" fmla="*/ 0 w 366"/>
                <a:gd name="T5" fmla="*/ 4 h 219"/>
                <a:gd name="T6" fmla="*/ 366 w 366"/>
                <a:gd name="T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6" h="219">
                  <a:moveTo>
                    <a:pt x="366" y="0"/>
                  </a:moveTo>
                  <a:lnTo>
                    <a:pt x="295" y="219"/>
                  </a:lnTo>
                  <a:lnTo>
                    <a:pt x="0" y="4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EC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3846"/>
            <p:cNvSpPr>
              <a:spLocks/>
            </p:cNvSpPr>
            <p:nvPr/>
          </p:nvSpPr>
          <p:spPr bwMode="auto">
            <a:xfrm>
              <a:off x="2386013" y="3236913"/>
              <a:ext cx="550863" cy="368300"/>
            </a:xfrm>
            <a:custGeom>
              <a:avLst/>
              <a:gdLst>
                <a:gd name="T0" fmla="*/ 347 w 347"/>
                <a:gd name="T1" fmla="*/ 0 h 232"/>
                <a:gd name="T2" fmla="*/ 347 w 347"/>
                <a:gd name="T3" fmla="*/ 232 h 232"/>
                <a:gd name="T4" fmla="*/ 0 w 347"/>
                <a:gd name="T5" fmla="*/ 116 h 232"/>
                <a:gd name="T6" fmla="*/ 347 w 347"/>
                <a:gd name="T7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7" h="232">
                  <a:moveTo>
                    <a:pt x="347" y="0"/>
                  </a:moveTo>
                  <a:lnTo>
                    <a:pt x="347" y="232"/>
                  </a:lnTo>
                  <a:lnTo>
                    <a:pt x="0" y="11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EC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3847"/>
            <p:cNvSpPr>
              <a:spLocks/>
            </p:cNvSpPr>
            <p:nvPr/>
          </p:nvSpPr>
          <p:spPr bwMode="auto">
            <a:xfrm>
              <a:off x="2490788" y="3751263"/>
              <a:ext cx="581025" cy="349250"/>
            </a:xfrm>
            <a:custGeom>
              <a:avLst/>
              <a:gdLst>
                <a:gd name="T0" fmla="*/ 295 w 366"/>
                <a:gd name="T1" fmla="*/ 0 h 220"/>
                <a:gd name="T2" fmla="*/ 366 w 366"/>
                <a:gd name="T3" fmla="*/ 220 h 220"/>
                <a:gd name="T4" fmla="*/ 0 w 366"/>
                <a:gd name="T5" fmla="*/ 218 h 220"/>
                <a:gd name="T6" fmla="*/ 295 w 366"/>
                <a:gd name="T7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6" h="220">
                  <a:moveTo>
                    <a:pt x="295" y="0"/>
                  </a:moveTo>
                  <a:lnTo>
                    <a:pt x="366" y="220"/>
                  </a:lnTo>
                  <a:lnTo>
                    <a:pt x="0" y="218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EC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3848"/>
            <p:cNvSpPr>
              <a:spLocks/>
            </p:cNvSpPr>
            <p:nvPr/>
          </p:nvSpPr>
          <p:spPr bwMode="auto">
            <a:xfrm>
              <a:off x="2801938" y="4235451"/>
              <a:ext cx="550863" cy="473075"/>
            </a:xfrm>
            <a:custGeom>
              <a:avLst/>
              <a:gdLst>
                <a:gd name="T0" fmla="*/ 212 w 347"/>
                <a:gd name="T1" fmla="*/ 0 h 298"/>
                <a:gd name="T2" fmla="*/ 347 w 347"/>
                <a:gd name="T3" fmla="*/ 187 h 298"/>
                <a:gd name="T4" fmla="*/ 0 w 347"/>
                <a:gd name="T5" fmla="*/ 298 h 298"/>
                <a:gd name="T6" fmla="*/ 212 w 347"/>
                <a:gd name="T7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7" h="298">
                  <a:moveTo>
                    <a:pt x="212" y="0"/>
                  </a:moveTo>
                  <a:lnTo>
                    <a:pt x="347" y="187"/>
                  </a:lnTo>
                  <a:lnTo>
                    <a:pt x="0" y="29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EC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3849"/>
            <p:cNvSpPr>
              <a:spLocks/>
            </p:cNvSpPr>
            <p:nvPr/>
          </p:nvSpPr>
          <p:spPr bwMode="auto">
            <a:xfrm>
              <a:off x="3281363" y="4637088"/>
              <a:ext cx="473075" cy="550863"/>
            </a:xfrm>
            <a:custGeom>
              <a:avLst/>
              <a:gdLst>
                <a:gd name="T0" fmla="*/ 111 w 298"/>
                <a:gd name="T1" fmla="*/ 0 h 347"/>
                <a:gd name="T2" fmla="*/ 298 w 298"/>
                <a:gd name="T3" fmla="*/ 137 h 347"/>
                <a:gd name="T4" fmla="*/ 0 w 298"/>
                <a:gd name="T5" fmla="*/ 347 h 347"/>
                <a:gd name="T6" fmla="*/ 111 w 298"/>
                <a:gd name="T7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8" h="347">
                  <a:moveTo>
                    <a:pt x="111" y="0"/>
                  </a:moveTo>
                  <a:lnTo>
                    <a:pt x="298" y="137"/>
                  </a:lnTo>
                  <a:lnTo>
                    <a:pt x="0" y="347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EC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3850"/>
            <p:cNvSpPr>
              <a:spLocks/>
            </p:cNvSpPr>
            <p:nvPr/>
          </p:nvSpPr>
          <p:spPr bwMode="auto">
            <a:xfrm>
              <a:off x="3886201" y="4921251"/>
              <a:ext cx="347663" cy="577850"/>
            </a:xfrm>
            <a:custGeom>
              <a:avLst/>
              <a:gdLst>
                <a:gd name="T0" fmla="*/ 0 w 219"/>
                <a:gd name="T1" fmla="*/ 0 h 364"/>
                <a:gd name="T2" fmla="*/ 219 w 219"/>
                <a:gd name="T3" fmla="*/ 71 h 364"/>
                <a:gd name="T4" fmla="*/ 2 w 219"/>
                <a:gd name="T5" fmla="*/ 364 h 364"/>
                <a:gd name="T6" fmla="*/ 0 w 219"/>
                <a:gd name="T7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9" h="364">
                  <a:moveTo>
                    <a:pt x="0" y="0"/>
                  </a:moveTo>
                  <a:lnTo>
                    <a:pt x="219" y="71"/>
                  </a:lnTo>
                  <a:lnTo>
                    <a:pt x="2" y="3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3851"/>
            <p:cNvSpPr>
              <a:spLocks/>
            </p:cNvSpPr>
            <p:nvPr/>
          </p:nvSpPr>
          <p:spPr bwMode="auto">
            <a:xfrm>
              <a:off x="4379913" y="5056188"/>
              <a:ext cx="368300" cy="552450"/>
            </a:xfrm>
            <a:custGeom>
              <a:avLst/>
              <a:gdLst>
                <a:gd name="T0" fmla="*/ 0 w 232"/>
                <a:gd name="T1" fmla="*/ 0 h 348"/>
                <a:gd name="T2" fmla="*/ 232 w 232"/>
                <a:gd name="T3" fmla="*/ 0 h 348"/>
                <a:gd name="T4" fmla="*/ 116 w 232"/>
                <a:gd name="T5" fmla="*/ 348 h 348"/>
                <a:gd name="T6" fmla="*/ 0 w 232"/>
                <a:gd name="T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2" h="348">
                  <a:moveTo>
                    <a:pt x="0" y="0"/>
                  </a:moveTo>
                  <a:lnTo>
                    <a:pt x="232" y="0"/>
                  </a:lnTo>
                  <a:lnTo>
                    <a:pt x="116" y="3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3852"/>
            <p:cNvSpPr>
              <a:spLocks/>
            </p:cNvSpPr>
            <p:nvPr/>
          </p:nvSpPr>
          <p:spPr bwMode="auto">
            <a:xfrm>
              <a:off x="4894263" y="4921251"/>
              <a:ext cx="349250" cy="581025"/>
            </a:xfrm>
            <a:custGeom>
              <a:avLst/>
              <a:gdLst>
                <a:gd name="T0" fmla="*/ 0 w 220"/>
                <a:gd name="T1" fmla="*/ 71 h 366"/>
                <a:gd name="T2" fmla="*/ 220 w 220"/>
                <a:gd name="T3" fmla="*/ 0 h 366"/>
                <a:gd name="T4" fmla="*/ 217 w 220"/>
                <a:gd name="T5" fmla="*/ 366 h 366"/>
                <a:gd name="T6" fmla="*/ 0 w 220"/>
                <a:gd name="T7" fmla="*/ 7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0" h="366">
                  <a:moveTo>
                    <a:pt x="0" y="71"/>
                  </a:moveTo>
                  <a:lnTo>
                    <a:pt x="220" y="0"/>
                  </a:lnTo>
                  <a:lnTo>
                    <a:pt x="217" y="366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C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3853"/>
            <p:cNvSpPr>
              <a:spLocks/>
            </p:cNvSpPr>
            <p:nvPr/>
          </p:nvSpPr>
          <p:spPr bwMode="auto">
            <a:xfrm>
              <a:off x="5378451" y="4640263"/>
              <a:ext cx="468313" cy="550863"/>
            </a:xfrm>
            <a:custGeom>
              <a:avLst/>
              <a:gdLst>
                <a:gd name="T0" fmla="*/ 0 w 295"/>
                <a:gd name="T1" fmla="*/ 135 h 347"/>
                <a:gd name="T2" fmla="*/ 187 w 295"/>
                <a:gd name="T3" fmla="*/ 0 h 347"/>
                <a:gd name="T4" fmla="*/ 295 w 295"/>
                <a:gd name="T5" fmla="*/ 347 h 347"/>
                <a:gd name="T6" fmla="*/ 0 w 295"/>
                <a:gd name="T7" fmla="*/ 135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5" h="347">
                  <a:moveTo>
                    <a:pt x="0" y="135"/>
                  </a:moveTo>
                  <a:lnTo>
                    <a:pt x="187" y="0"/>
                  </a:lnTo>
                  <a:lnTo>
                    <a:pt x="295" y="347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C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3854"/>
            <p:cNvSpPr>
              <a:spLocks/>
            </p:cNvSpPr>
            <p:nvPr/>
          </p:nvSpPr>
          <p:spPr bwMode="auto">
            <a:xfrm>
              <a:off x="5780088" y="4238626"/>
              <a:ext cx="550863" cy="473075"/>
            </a:xfrm>
            <a:custGeom>
              <a:avLst/>
              <a:gdLst>
                <a:gd name="T0" fmla="*/ 0 w 347"/>
                <a:gd name="T1" fmla="*/ 187 h 298"/>
                <a:gd name="T2" fmla="*/ 134 w 347"/>
                <a:gd name="T3" fmla="*/ 0 h 298"/>
                <a:gd name="T4" fmla="*/ 347 w 347"/>
                <a:gd name="T5" fmla="*/ 298 h 298"/>
                <a:gd name="T6" fmla="*/ 0 w 347"/>
                <a:gd name="T7" fmla="*/ 187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7" h="298">
                  <a:moveTo>
                    <a:pt x="0" y="187"/>
                  </a:moveTo>
                  <a:lnTo>
                    <a:pt x="134" y="0"/>
                  </a:lnTo>
                  <a:lnTo>
                    <a:pt x="347" y="298"/>
                  </a:lnTo>
                  <a:lnTo>
                    <a:pt x="0" y="187"/>
                  </a:lnTo>
                  <a:close/>
                </a:path>
              </a:pathLst>
            </a:custGeom>
            <a:solidFill>
              <a:srgbClr val="EC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3855"/>
            <p:cNvSpPr>
              <a:spLocks/>
            </p:cNvSpPr>
            <p:nvPr/>
          </p:nvSpPr>
          <p:spPr bwMode="auto">
            <a:xfrm>
              <a:off x="6061076" y="3759201"/>
              <a:ext cx="581025" cy="349250"/>
            </a:xfrm>
            <a:custGeom>
              <a:avLst/>
              <a:gdLst>
                <a:gd name="T0" fmla="*/ 0 w 366"/>
                <a:gd name="T1" fmla="*/ 220 h 220"/>
                <a:gd name="T2" fmla="*/ 73 w 366"/>
                <a:gd name="T3" fmla="*/ 0 h 220"/>
                <a:gd name="T4" fmla="*/ 366 w 366"/>
                <a:gd name="T5" fmla="*/ 215 h 220"/>
                <a:gd name="T6" fmla="*/ 0 w 366"/>
                <a:gd name="T7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6" h="220">
                  <a:moveTo>
                    <a:pt x="0" y="220"/>
                  </a:moveTo>
                  <a:lnTo>
                    <a:pt x="73" y="0"/>
                  </a:lnTo>
                  <a:lnTo>
                    <a:pt x="366" y="215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EC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3856"/>
            <p:cNvSpPr>
              <a:spLocks/>
            </p:cNvSpPr>
            <p:nvPr/>
          </p:nvSpPr>
          <p:spPr bwMode="auto">
            <a:xfrm>
              <a:off x="6199188" y="3244851"/>
              <a:ext cx="552450" cy="368300"/>
            </a:xfrm>
            <a:custGeom>
              <a:avLst/>
              <a:gdLst>
                <a:gd name="T0" fmla="*/ 0 w 348"/>
                <a:gd name="T1" fmla="*/ 232 h 232"/>
                <a:gd name="T2" fmla="*/ 0 w 348"/>
                <a:gd name="T3" fmla="*/ 0 h 232"/>
                <a:gd name="T4" fmla="*/ 348 w 348"/>
                <a:gd name="T5" fmla="*/ 116 h 232"/>
                <a:gd name="T6" fmla="*/ 0 w 348"/>
                <a:gd name="T7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8" h="232">
                  <a:moveTo>
                    <a:pt x="0" y="232"/>
                  </a:moveTo>
                  <a:lnTo>
                    <a:pt x="0" y="0"/>
                  </a:lnTo>
                  <a:lnTo>
                    <a:pt x="348" y="116"/>
                  </a:lnTo>
                  <a:lnTo>
                    <a:pt x="0" y="232"/>
                  </a:lnTo>
                  <a:close/>
                </a:path>
              </a:pathLst>
            </a:custGeom>
            <a:solidFill>
              <a:srgbClr val="EC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3857"/>
            <p:cNvSpPr>
              <a:spLocks/>
            </p:cNvSpPr>
            <p:nvPr/>
          </p:nvSpPr>
          <p:spPr bwMode="auto">
            <a:xfrm>
              <a:off x="6064251" y="2749551"/>
              <a:ext cx="581025" cy="349250"/>
            </a:xfrm>
            <a:custGeom>
              <a:avLst/>
              <a:gdLst>
                <a:gd name="T0" fmla="*/ 71 w 366"/>
                <a:gd name="T1" fmla="*/ 220 h 220"/>
                <a:gd name="T2" fmla="*/ 0 w 366"/>
                <a:gd name="T3" fmla="*/ 0 h 220"/>
                <a:gd name="T4" fmla="*/ 366 w 366"/>
                <a:gd name="T5" fmla="*/ 3 h 220"/>
                <a:gd name="T6" fmla="*/ 71 w 366"/>
                <a:gd name="T7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6" h="220">
                  <a:moveTo>
                    <a:pt x="71" y="220"/>
                  </a:moveTo>
                  <a:lnTo>
                    <a:pt x="0" y="0"/>
                  </a:lnTo>
                  <a:lnTo>
                    <a:pt x="366" y="3"/>
                  </a:lnTo>
                  <a:lnTo>
                    <a:pt x="71" y="220"/>
                  </a:lnTo>
                  <a:close/>
                </a:path>
              </a:pathLst>
            </a:custGeom>
            <a:solidFill>
              <a:srgbClr val="EC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3858"/>
            <p:cNvSpPr>
              <a:spLocks/>
            </p:cNvSpPr>
            <p:nvPr/>
          </p:nvSpPr>
          <p:spPr bwMode="auto">
            <a:xfrm>
              <a:off x="5783263" y="2143126"/>
              <a:ext cx="550863" cy="471488"/>
            </a:xfrm>
            <a:custGeom>
              <a:avLst/>
              <a:gdLst>
                <a:gd name="T0" fmla="*/ 135 w 347"/>
                <a:gd name="T1" fmla="*/ 297 h 297"/>
                <a:gd name="T2" fmla="*/ 0 w 347"/>
                <a:gd name="T3" fmla="*/ 111 h 297"/>
                <a:gd name="T4" fmla="*/ 347 w 347"/>
                <a:gd name="T5" fmla="*/ 0 h 297"/>
                <a:gd name="T6" fmla="*/ 135 w 347"/>
                <a:gd name="T7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7" h="297">
                  <a:moveTo>
                    <a:pt x="135" y="297"/>
                  </a:moveTo>
                  <a:lnTo>
                    <a:pt x="0" y="111"/>
                  </a:lnTo>
                  <a:lnTo>
                    <a:pt x="347" y="0"/>
                  </a:lnTo>
                  <a:lnTo>
                    <a:pt x="135" y="297"/>
                  </a:lnTo>
                  <a:close/>
                </a:path>
              </a:pathLst>
            </a:custGeom>
            <a:solidFill>
              <a:srgbClr val="EC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3859"/>
            <p:cNvSpPr>
              <a:spLocks/>
            </p:cNvSpPr>
            <p:nvPr/>
          </p:nvSpPr>
          <p:spPr bwMode="auto">
            <a:xfrm>
              <a:off x="5381626" y="1662113"/>
              <a:ext cx="469900" cy="552450"/>
            </a:xfrm>
            <a:custGeom>
              <a:avLst/>
              <a:gdLst>
                <a:gd name="T0" fmla="*/ 187 w 296"/>
                <a:gd name="T1" fmla="*/ 348 h 348"/>
                <a:gd name="T2" fmla="*/ 0 w 296"/>
                <a:gd name="T3" fmla="*/ 210 h 348"/>
                <a:gd name="T4" fmla="*/ 296 w 296"/>
                <a:gd name="T5" fmla="*/ 0 h 348"/>
                <a:gd name="T6" fmla="*/ 187 w 296"/>
                <a:gd name="T7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6" h="348">
                  <a:moveTo>
                    <a:pt x="187" y="348"/>
                  </a:moveTo>
                  <a:lnTo>
                    <a:pt x="0" y="210"/>
                  </a:lnTo>
                  <a:lnTo>
                    <a:pt x="296" y="0"/>
                  </a:lnTo>
                  <a:lnTo>
                    <a:pt x="187" y="348"/>
                  </a:lnTo>
                  <a:close/>
                </a:path>
              </a:pathLst>
            </a:custGeom>
            <a:solidFill>
              <a:srgbClr val="EC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3860"/>
            <p:cNvSpPr>
              <a:spLocks/>
            </p:cNvSpPr>
            <p:nvPr/>
          </p:nvSpPr>
          <p:spPr bwMode="auto">
            <a:xfrm>
              <a:off x="4897438" y="1350963"/>
              <a:ext cx="349250" cy="577850"/>
            </a:xfrm>
            <a:custGeom>
              <a:avLst/>
              <a:gdLst>
                <a:gd name="T0" fmla="*/ 220 w 220"/>
                <a:gd name="T1" fmla="*/ 364 h 364"/>
                <a:gd name="T2" fmla="*/ 0 w 220"/>
                <a:gd name="T3" fmla="*/ 293 h 364"/>
                <a:gd name="T4" fmla="*/ 218 w 220"/>
                <a:gd name="T5" fmla="*/ 0 h 364"/>
                <a:gd name="T6" fmla="*/ 220 w 220"/>
                <a:gd name="T7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0" h="364">
                  <a:moveTo>
                    <a:pt x="220" y="364"/>
                  </a:moveTo>
                  <a:lnTo>
                    <a:pt x="0" y="293"/>
                  </a:lnTo>
                  <a:lnTo>
                    <a:pt x="218" y="0"/>
                  </a:lnTo>
                  <a:lnTo>
                    <a:pt x="220" y="364"/>
                  </a:lnTo>
                  <a:close/>
                </a:path>
              </a:pathLst>
            </a:custGeom>
            <a:solidFill>
              <a:srgbClr val="EC6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0" name="Freeform 3865"/>
          <p:cNvSpPr>
            <a:spLocks/>
          </p:cNvSpPr>
          <p:nvPr/>
        </p:nvSpPr>
        <p:spPr bwMode="auto">
          <a:xfrm>
            <a:off x="9011500" y="887153"/>
            <a:ext cx="977162" cy="356485"/>
          </a:xfrm>
          <a:custGeom>
            <a:avLst/>
            <a:gdLst>
              <a:gd name="T0" fmla="*/ 512 w 717"/>
              <a:gd name="T1" fmla="*/ 0 h 262"/>
              <a:gd name="T2" fmla="*/ 381 w 717"/>
              <a:gd name="T3" fmla="*/ 92 h 262"/>
              <a:gd name="T4" fmla="*/ 304 w 717"/>
              <a:gd name="T5" fmla="*/ 66 h 262"/>
              <a:gd name="T6" fmla="*/ 190 w 717"/>
              <a:gd name="T7" fmla="*/ 137 h 262"/>
              <a:gd name="T8" fmla="*/ 125 w 717"/>
              <a:gd name="T9" fmla="*/ 118 h 262"/>
              <a:gd name="T10" fmla="*/ 2 w 717"/>
              <a:gd name="T11" fmla="*/ 241 h 262"/>
              <a:gd name="T12" fmla="*/ 5 w 717"/>
              <a:gd name="T13" fmla="*/ 262 h 262"/>
              <a:gd name="T14" fmla="*/ 717 w 717"/>
              <a:gd name="T15" fmla="*/ 262 h 262"/>
              <a:gd name="T16" fmla="*/ 647 w 717"/>
              <a:gd name="T17" fmla="*/ 174 h 262"/>
              <a:gd name="T18" fmla="*/ 651 w 717"/>
              <a:gd name="T19" fmla="*/ 139 h 262"/>
              <a:gd name="T20" fmla="*/ 512 w 717"/>
              <a:gd name="T21" fmla="*/ 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17" h="262">
                <a:moveTo>
                  <a:pt x="512" y="0"/>
                </a:moveTo>
                <a:cubicBezTo>
                  <a:pt x="451" y="0"/>
                  <a:pt x="400" y="38"/>
                  <a:pt x="381" y="92"/>
                </a:cubicBezTo>
                <a:cubicBezTo>
                  <a:pt x="359" y="76"/>
                  <a:pt x="333" y="66"/>
                  <a:pt x="304" y="66"/>
                </a:cubicBezTo>
                <a:cubicBezTo>
                  <a:pt x="254" y="66"/>
                  <a:pt x="211" y="95"/>
                  <a:pt x="190" y="137"/>
                </a:cubicBezTo>
                <a:cubicBezTo>
                  <a:pt x="171" y="125"/>
                  <a:pt x="149" y="118"/>
                  <a:pt x="125" y="118"/>
                </a:cubicBezTo>
                <a:cubicBezTo>
                  <a:pt x="57" y="118"/>
                  <a:pt x="0" y="173"/>
                  <a:pt x="2" y="241"/>
                </a:cubicBezTo>
                <a:cubicBezTo>
                  <a:pt x="3" y="249"/>
                  <a:pt x="4" y="256"/>
                  <a:pt x="5" y="262"/>
                </a:cubicBezTo>
                <a:cubicBezTo>
                  <a:pt x="717" y="262"/>
                  <a:pt x="717" y="262"/>
                  <a:pt x="717" y="262"/>
                </a:cubicBezTo>
                <a:cubicBezTo>
                  <a:pt x="715" y="220"/>
                  <a:pt x="686" y="185"/>
                  <a:pt x="647" y="174"/>
                </a:cubicBezTo>
                <a:cubicBezTo>
                  <a:pt x="650" y="163"/>
                  <a:pt x="651" y="151"/>
                  <a:pt x="651" y="139"/>
                </a:cubicBezTo>
                <a:cubicBezTo>
                  <a:pt x="651" y="62"/>
                  <a:pt x="589" y="0"/>
                  <a:pt x="512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3866"/>
          <p:cNvSpPr>
            <a:spLocks/>
          </p:cNvSpPr>
          <p:nvPr/>
        </p:nvSpPr>
        <p:spPr bwMode="auto">
          <a:xfrm>
            <a:off x="8912386" y="1333685"/>
            <a:ext cx="1076276" cy="386215"/>
          </a:xfrm>
          <a:custGeom>
            <a:avLst/>
            <a:gdLst>
              <a:gd name="T0" fmla="*/ 258 w 747"/>
              <a:gd name="T1" fmla="*/ 0 h 268"/>
              <a:gd name="T2" fmla="*/ 114 w 747"/>
              <a:gd name="T3" fmla="*/ 144 h 268"/>
              <a:gd name="T4" fmla="*/ 123 w 747"/>
              <a:gd name="T5" fmla="*/ 195 h 268"/>
              <a:gd name="T6" fmla="*/ 99 w 747"/>
              <a:gd name="T7" fmla="*/ 192 h 268"/>
              <a:gd name="T8" fmla="*/ 0 w 747"/>
              <a:gd name="T9" fmla="*/ 268 h 268"/>
              <a:gd name="T10" fmla="*/ 746 w 747"/>
              <a:gd name="T11" fmla="*/ 268 h 268"/>
              <a:gd name="T12" fmla="*/ 747 w 747"/>
              <a:gd name="T13" fmla="*/ 258 h 268"/>
              <a:gd name="T14" fmla="*/ 607 w 747"/>
              <a:gd name="T15" fmla="*/ 118 h 268"/>
              <a:gd name="T16" fmla="*/ 505 w 747"/>
              <a:gd name="T17" fmla="*/ 161 h 268"/>
              <a:gd name="T18" fmla="*/ 425 w 747"/>
              <a:gd name="T19" fmla="*/ 123 h 268"/>
              <a:gd name="T20" fmla="*/ 401 w 747"/>
              <a:gd name="T21" fmla="*/ 126 h 268"/>
              <a:gd name="T22" fmla="*/ 258 w 747"/>
              <a:gd name="T23" fmla="*/ 0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47" h="268">
                <a:moveTo>
                  <a:pt x="258" y="0"/>
                </a:moveTo>
                <a:cubicBezTo>
                  <a:pt x="179" y="0"/>
                  <a:pt x="114" y="65"/>
                  <a:pt x="114" y="144"/>
                </a:cubicBezTo>
                <a:cubicBezTo>
                  <a:pt x="114" y="162"/>
                  <a:pt x="117" y="179"/>
                  <a:pt x="123" y="195"/>
                </a:cubicBezTo>
                <a:cubicBezTo>
                  <a:pt x="116" y="193"/>
                  <a:pt x="107" y="192"/>
                  <a:pt x="99" y="192"/>
                </a:cubicBezTo>
                <a:cubicBezTo>
                  <a:pt x="52" y="192"/>
                  <a:pt x="12" y="224"/>
                  <a:pt x="0" y="268"/>
                </a:cubicBezTo>
                <a:cubicBezTo>
                  <a:pt x="746" y="268"/>
                  <a:pt x="746" y="268"/>
                  <a:pt x="746" y="268"/>
                </a:cubicBezTo>
                <a:cubicBezTo>
                  <a:pt x="747" y="265"/>
                  <a:pt x="747" y="261"/>
                  <a:pt x="747" y="258"/>
                </a:cubicBezTo>
                <a:cubicBezTo>
                  <a:pt x="747" y="181"/>
                  <a:pt x="684" y="118"/>
                  <a:pt x="607" y="118"/>
                </a:cubicBezTo>
                <a:cubicBezTo>
                  <a:pt x="567" y="118"/>
                  <a:pt x="531" y="135"/>
                  <a:pt x="505" y="161"/>
                </a:cubicBezTo>
                <a:cubicBezTo>
                  <a:pt x="486" y="138"/>
                  <a:pt x="457" y="123"/>
                  <a:pt x="425" y="123"/>
                </a:cubicBezTo>
                <a:cubicBezTo>
                  <a:pt x="417" y="123"/>
                  <a:pt x="409" y="124"/>
                  <a:pt x="401" y="126"/>
                </a:cubicBezTo>
                <a:cubicBezTo>
                  <a:pt x="392" y="55"/>
                  <a:pt x="332" y="0"/>
                  <a:pt x="258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4030"/>
          <p:cNvSpPr>
            <a:spLocks/>
          </p:cNvSpPr>
          <p:nvPr/>
        </p:nvSpPr>
        <p:spPr bwMode="auto">
          <a:xfrm>
            <a:off x="10217618" y="1051997"/>
            <a:ext cx="722626" cy="724298"/>
          </a:xfrm>
          <a:custGeom>
            <a:avLst/>
            <a:gdLst>
              <a:gd name="T0" fmla="*/ 1798 w 1798"/>
              <a:gd name="T1" fmla="*/ 903 h 1806"/>
              <a:gd name="T2" fmla="*/ 0 w 1798"/>
              <a:gd name="T3" fmla="*/ 1806 h 1806"/>
              <a:gd name="T4" fmla="*/ 596 w 1798"/>
              <a:gd name="T5" fmla="*/ 903 h 1806"/>
              <a:gd name="T6" fmla="*/ 0 w 1798"/>
              <a:gd name="T7" fmla="*/ 0 h 1806"/>
              <a:gd name="T8" fmla="*/ 1798 w 1798"/>
              <a:gd name="T9" fmla="*/ 903 h 1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98" h="1806">
                <a:moveTo>
                  <a:pt x="1798" y="903"/>
                </a:moveTo>
                <a:lnTo>
                  <a:pt x="0" y="1806"/>
                </a:lnTo>
                <a:lnTo>
                  <a:pt x="596" y="903"/>
                </a:lnTo>
                <a:lnTo>
                  <a:pt x="0" y="0"/>
                </a:lnTo>
                <a:lnTo>
                  <a:pt x="1798" y="90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4035"/>
          <p:cNvSpPr>
            <a:spLocks/>
          </p:cNvSpPr>
          <p:nvPr/>
        </p:nvSpPr>
        <p:spPr bwMode="auto">
          <a:xfrm>
            <a:off x="11027919" y="1252035"/>
            <a:ext cx="483394" cy="288027"/>
          </a:xfrm>
          <a:custGeom>
            <a:avLst/>
            <a:gdLst>
              <a:gd name="T0" fmla="*/ 1806 w 1806"/>
              <a:gd name="T1" fmla="*/ 542 h 1078"/>
              <a:gd name="T2" fmla="*/ 1056 w 1806"/>
              <a:gd name="T3" fmla="*/ 1078 h 1078"/>
              <a:gd name="T4" fmla="*/ 1056 w 1806"/>
              <a:gd name="T5" fmla="*/ 848 h 1078"/>
              <a:gd name="T6" fmla="*/ 1340 w 1806"/>
              <a:gd name="T7" fmla="*/ 648 h 1078"/>
              <a:gd name="T8" fmla="*/ 0 w 1806"/>
              <a:gd name="T9" fmla="*/ 648 h 1078"/>
              <a:gd name="T10" fmla="*/ 0 w 1806"/>
              <a:gd name="T11" fmla="*/ 542 h 1078"/>
              <a:gd name="T12" fmla="*/ 0 w 1806"/>
              <a:gd name="T13" fmla="*/ 430 h 1078"/>
              <a:gd name="T14" fmla="*/ 1340 w 1806"/>
              <a:gd name="T15" fmla="*/ 430 h 1078"/>
              <a:gd name="T16" fmla="*/ 1056 w 1806"/>
              <a:gd name="T17" fmla="*/ 229 h 1078"/>
              <a:gd name="T18" fmla="*/ 1056 w 1806"/>
              <a:gd name="T19" fmla="*/ 0 h 1078"/>
              <a:gd name="T20" fmla="*/ 1806 w 1806"/>
              <a:gd name="T21" fmla="*/ 542 h 10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06" h="1078">
                <a:moveTo>
                  <a:pt x="1806" y="542"/>
                </a:moveTo>
                <a:lnTo>
                  <a:pt x="1056" y="1078"/>
                </a:lnTo>
                <a:lnTo>
                  <a:pt x="1056" y="848"/>
                </a:lnTo>
                <a:lnTo>
                  <a:pt x="1340" y="648"/>
                </a:lnTo>
                <a:lnTo>
                  <a:pt x="0" y="648"/>
                </a:lnTo>
                <a:lnTo>
                  <a:pt x="0" y="542"/>
                </a:lnTo>
                <a:lnTo>
                  <a:pt x="0" y="430"/>
                </a:lnTo>
                <a:lnTo>
                  <a:pt x="1340" y="430"/>
                </a:lnTo>
                <a:lnTo>
                  <a:pt x="1056" y="229"/>
                </a:lnTo>
                <a:lnTo>
                  <a:pt x="1056" y="0"/>
                </a:lnTo>
                <a:lnTo>
                  <a:pt x="1806" y="54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4040"/>
          <p:cNvSpPr>
            <a:spLocks noEditPoints="1"/>
          </p:cNvSpPr>
          <p:nvPr/>
        </p:nvSpPr>
        <p:spPr bwMode="auto">
          <a:xfrm>
            <a:off x="7019048" y="1998029"/>
            <a:ext cx="738187" cy="309563"/>
          </a:xfrm>
          <a:custGeom>
            <a:avLst/>
            <a:gdLst>
              <a:gd name="T0" fmla="*/ 403 w 1940"/>
              <a:gd name="T1" fmla="*/ 760 h 814"/>
              <a:gd name="T2" fmla="*/ 653 w 1940"/>
              <a:gd name="T3" fmla="*/ 657 h 814"/>
              <a:gd name="T4" fmla="*/ 756 w 1940"/>
              <a:gd name="T5" fmla="*/ 411 h 814"/>
              <a:gd name="T6" fmla="*/ 653 w 1940"/>
              <a:gd name="T7" fmla="*/ 162 h 814"/>
              <a:gd name="T8" fmla="*/ 403 w 1940"/>
              <a:gd name="T9" fmla="*/ 58 h 814"/>
              <a:gd name="T10" fmla="*/ 157 w 1940"/>
              <a:gd name="T11" fmla="*/ 162 h 814"/>
              <a:gd name="T12" fmla="*/ 54 w 1940"/>
              <a:gd name="T13" fmla="*/ 411 h 814"/>
              <a:gd name="T14" fmla="*/ 157 w 1940"/>
              <a:gd name="T15" fmla="*/ 657 h 814"/>
              <a:gd name="T16" fmla="*/ 403 w 1940"/>
              <a:gd name="T17" fmla="*/ 760 h 814"/>
              <a:gd name="T18" fmla="*/ 814 w 1940"/>
              <a:gd name="T19" fmla="*/ 438 h 814"/>
              <a:gd name="T20" fmla="*/ 681 w 1940"/>
              <a:gd name="T21" fmla="*/ 705 h 814"/>
              <a:gd name="T22" fmla="*/ 403 w 1940"/>
              <a:gd name="T23" fmla="*/ 814 h 814"/>
              <a:gd name="T24" fmla="*/ 119 w 1940"/>
              <a:gd name="T25" fmla="*/ 696 h 814"/>
              <a:gd name="T26" fmla="*/ 0 w 1940"/>
              <a:gd name="T27" fmla="*/ 411 h 814"/>
              <a:gd name="T28" fmla="*/ 119 w 1940"/>
              <a:gd name="T29" fmla="*/ 121 h 814"/>
              <a:gd name="T30" fmla="*/ 403 w 1940"/>
              <a:gd name="T31" fmla="*/ 0 h 814"/>
              <a:gd name="T32" fmla="*/ 676 w 1940"/>
              <a:gd name="T33" fmla="*/ 106 h 814"/>
              <a:gd name="T34" fmla="*/ 814 w 1940"/>
              <a:gd name="T35" fmla="*/ 369 h 814"/>
              <a:gd name="T36" fmla="*/ 1807 w 1940"/>
              <a:gd name="T37" fmla="*/ 369 h 814"/>
              <a:gd name="T38" fmla="*/ 1563 w 1940"/>
              <a:gd name="T39" fmla="*/ 147 h 814"/>
              <a:gd name="T40" fmla="*/ 1609 w 1940"/>
              <a:gd name="T41" fmla="*/ 97 h 814"/>
              <a:gd name="T42" fmla="*/ 1940 w 1940"/>
              <a:gd name="T43" fmla="*/ 407 h 814"/>
              <a:gd name="T44" fmla="*/ 1609 w 1940"/>
              <a:gd name="T45" fmla="*/ 722 h 814"/>
              <a:gd name="T46" fmla="*/ 1563 w 1940"/>
              <a:gd name="T47" fmla="*/ 667 h 814"/>
              <a:gd name="T48" fmla="*/ 1807 w 1940"/>
              <a:gd name="T49" fmla="*/ 438 h 814"/>
              <a:gd name="T50" fmla="*/ 814 w 1940"/>
              <a:gd name="T51" fmla="*/ 438 h 8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940" h="814">
                <a:moveTo>
                  <a:pt x="403" y="760"/>
                </a:moveTo>
                <a:cubicBezTo>
                  <a:pt x="501" y="760"/>
                  <a:pt x="584" y="726"/>
                  <a:pt x="653" y="657"/>
                </a:cubicBezTo>
                <a:cubicBezTo>
                  <a:pt x="722" y="588"/>
                  <a:pt x="756" y="506"/>
                  <a:pt x="756" y="411"/>
                </a:cubicBezTo>
                <a:cubicBezTo>
                  <a:pt x="756" y="314"/>
                  <a:pt x="722" y="231"/>
                  <a:pt x="653" y="162"/>
                </a:cubicBezTo>
                <a:cubicBezTo>
                  <a:pt x="584" y="93"/>
                  <a:pt x="501" y="58"/>
                  <a:pt x="403" y="58"/>
                </a:cubicBezTo>
                <a:cubicBezTo>
                  <a:pt x="308" y="58"/>
                  <a:pt x="226" y="93"/>
                  <a:pt x="157" y="162"/>
                </a:cubicBezTo>
                <a:cubicBezTo>
                  <a:pt x="89" y="231"/>
                  <a:pt x="54" y="314"/>
                  <a:pt x="54" y="411"/>
                </a:cubicBezTo>
                <a:cubicBezTo>
                  <a:pt x="54" y="506"/>
                  <a:pt x="89" y="588"/>
                  <a:pt x="157" y="657"/>
                </a:cubicBezTo>
                <a:cubicBezTo>
                  <a:pt x="226" y="726"/>
                  <a:pt x="308" y="760"/>
                  <a:pt x="403" y="760"/>
                </a:cubicBezTo>
                <a:close/>
                <a:moveTo>
                  <a:pt x="814" y="438"/>
                </a:moveTo>
                <a:cubicBezTo>
                  <a:pt x="804" y="543"/>
                  <a:pt x="760" y="632"/>
                  <a:pt x="681" y="705"/>
                </a:cubicBezTo>
                <a:cubicBezTo>
                  <a:pt x="602" y="778"/>
                  <a:pt x="509" y="814"/>
                  <a:pt x="403" y="814"/>
                </a:cubicBezTo>
                <a:cubicBezTo>
                  <a:pt x="293" y="814"/>
                  <a:pt x="198" y="775"/>
                  <a:pt x="119" y="696"/>
                </a:cubicBezTo>
                <a:cubicBezTo>
                  <a:pt x="40" y="616"/>
                  <a:pt x="0" y="522"/>
                  <a:pt x="0" y="411"/>
                </a:cubicBezTo>
                <a:cubicBezTo>
                  <a:pt x="0" y="299"/>
                  <a:pt x="40" y="202"/>
                  <a:pt x="119" y="121"/>
                </a:cubicBezTo>
                <a:cubicBezTo>
                  <a:pt x="198" y="40"/>
                  <a:pt x="293" y="0"/>
                  <a:pt x="403" y="0"/>
                </a:cubicBezTo>
                <a:cubicBezTo>
                  <a:pt x="507" y="0"/>
                  <a:pt x="599" y="35"/>
                  <a:pt x="676" y="106"/>
                </a:cubicBezTo>
                <a:cubicBezTo>
                  <a:pt x="755" y="177"/>
                  <a:pt x="801" y="264"/>
                  <a:pt x="814" y="369"/>
                </a:cubicBezTo>
                <a:lnTo>
                  <a:pt x="1807" y="369"/>
                </a:lnTo>
                <a:lnTo>
                  <a:pt x="1563" y="147"/>
                </a:lnTo>
                <a:lnTo>
                  <a:pt x="1609" y="97"/>
                </a:lnTo>
                <a:lnTo>
                  <a:pt x="1940" y="407"/>
                </a:lnTo>
                <a:lnTo>
                  <a:pt x="1609" y="722"/>
                </a:lnTo>
                <a:lnTo>
                  <a:pt x="1563" y="667"/>
                </a:lnTo>
                <a:lnTo>
                  <a:pt x="1807" y="438"/>
                </a:lnTo>
                <a:lnTo>
                  <a:pt x="814" y="438"/>
                </a:lnTo>
                <a:close/>
              </a:path>
            </a:pathLst>
          </a:custGeom>
          <a:solidFill>
            <a:srgbClr val="2421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230"/>
          <p:cNvSpPr>
            <a:spLocks noEditPoints="1"/>
          </p:cNvSpPr>
          <p:nvPr/>
        </p:nvSpPr>
        <p:spPr bwMode="auto">
          <a:xfrm>
            <a:off x="8092472" y="1852495"/>
            <a:ext cx="587375" cy="587375"/>
          </a:xfrm>
          <a:custGeom>
            <a:avLst/>
            <a:gdLst>
              <a:gd name="T0" fmla="*/ 0 w 1541"/>
              <a:gd name="T1" fmla="*/ 771 h 1541"/>
              <a:gd name="T2" fmla="*/ 154 w 1541"/>
              <a:gd name="T3" fmla="*/ 771 h 1541"/>
              <a:gd name="T4" fmla="*/ 335 w 1541"/>
              <a:gd name="T5" fmla="*/ 1207 h 1541"/>
              <a:gd name="T6" fmla="*/ 771 w 1541"/>
              <a:gd name="T7" fmla="*/ 1387 h 1541"/>
              <a:gd name="T8" fmla="*/ 1207 w 1541"/>
              <a:gd name="T9" fmla="*/ 1207 h 1541"/>
              <a:gd name="T10" fmla="*/ 1387 w 1541"/>
              <a:gd name="T11" fmla="*/ 771 h 1541"/>
              <a:gd name="T12" fmla="*/ 1210 w 1541"/>
              <a:gd name="T13" fmla="*/ 337 h 1541"/>
              <a:gd name="T14" fmla="*/ 782 w 1541"/>
              <a:gd name="T15" fmla="*/ 158 h 1541"/>
              <a:gd name="T16" fmla="*/ 782 w 1541"/>
              <a:gd name="T17" fmla="*/ 3 h 1541"/>
              <a:gd name="T18" fmla="*/ 1320 w 1541"/>
              <a:gd name="T19" fmla="*/ 228 h 1541"/>
              <a:gd name="T20" fmla="*/ 1541 w 1541"/>
              <a:gd name="T21" fmla="*/ 771 h 1541"/>
              <a:gd name="T22" fmla="*/ 1316 w 1541"/>
              <a:gd name="T23" fmla="*/ 1316 h 1541"/>
              <a:gd name="T24" fmla="*/ 771 w 1541"/>
              <a:gd name="T25" fmla="*/ 1541 h 1541"/>
              <a:gd name="T26" fmla="*/ 225 w 1541"/>
              <a:gd name="T27" fmla="*/ 1316 h 1541"/>
              <a:gd name="T28" fmla="*/ 0 w 1541"/>
              <a:gd name="T29" fmla="*/ 771 h 1541"/>
              <a:gd name="T30" fmla="*/ 0 w 1541"/>
              <a:gd name="T31" fmla="*/ 0 h 1541"/>
              <a:gd name="T32" fmla="*/ 545 w 1541"/>
              <a:gd name="T33" fmla="*/ 0 h 1541"/>
              <a:gd name="T34" fmla="*/ 327 w 1541"/>
              <a:gd name="T35" fmla="*/ 218 h 1541"/>
              <a:gd name="T36" fmla="*/ 825 w 1541"/>
              <a:gd name="T37" fmla="*/ 716 h 1541"/>
              <a:gd name="T38" fmla="*/ 717 w 1541"/>
              <a:gd name="T39" fmla="*/ 825 h 1541"/>
              <a:gd name="T40" fmla="*/ 218 w 1541"/>
              <a:gd name="T41" fmla="*/ 327 h 1541"/>
              <a:gd name="T42" fmla="*/ 0 w 1541"/>
              <a:gd name="T43" fmla="*/ 545 h 1541"/>
              <a:gd name="T44" fmla="*/ 0 w 1541"/>
              <a:gd name="T45" fmla="*/ 0 h 1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41" h="1541">
                <a:moveTo>
                  <a:pt x="0" y="771"/>
                </a:moveTo>
                <a:lnTo>
                  <a:pt x="154" y="771"/>
                </a:lnTo>
                <a:cubicBezTo>
                  <a:pt x="154" y="941"/>
                  <a:pt x="214" y="1086"/>
                  <a:pt x="335" y="1207"/>
                </a:cubicBezTo>
                <a:cubicBezTo>
                  <a:pt x="455" y="1327"/>
                  <a:pt x="601" y="1387"/>
                  <a:pt x="771" y="1387"/>
                </a:cubicBezTo>
                <a:cubicBezTo>
                  <a:pt x="941" y="1387"/>
                  <a:pt x="1086" y="1327"/>
                  <a:pt x="1207" y="1207"/>
                </a:cubicBezTo>
                <a:cubicBezTo>
                  <a:pt x="1327" y="1086"/>
                  <a:pt x="1387" y="941"/>
                  <a:pt x="1387" y="771"/>
                </a:cubicBezTo>
                <a:cubicBezTo>
                  <a:pt x="1387" y="602"/>
                  <a:pt x="1328" y="457"/>
                  <a:pt x="1210" y="337"/>
                </a:cubicBezTo>
                <a:cubicBezTo>
                  <a:pt x="1092" y="217"/>
                  <a:pt x="950" y="158"/>
                  <a:pt x="782" y="158"/>
                </a:cubicBezTo>
                <a:lnTo>
                  <a:pt x="782" y="3"/>
                </a:lnTo>
                <a:cubicBezTo>
                  <a:pt x="993" y="3"/>
                  <a:pt x="1172" y="78"/>
                  <a:pt x="1320" y="228"/>
                </a:cubicBezTo>
                <a:cubicBezTo>
                  <a:pt x="1468" y="377"/>
                  <a:pt x="1541" y="558"/>
                  <a:pt x="1541" y="771"/>
                </a:cubicBezTo>
                <a:cubicBezTo>
                  <a:pt x="1541" y="984"/>
                  <a:pt x="1466" y="1166"/>
                  <a:pt x="1316" y="1316"/>
                </a:cubicBezTo>
                <a:cubicBezTo>
                  <a:pt x="1166" y="1466"/>
                  <a:pt x="984" y="1541"/>
                  <a:pt x="771" y="1541"/>
                </a:cubicBezTo>
                <a:cubicBezTo>
                  <a:pt x="557" y="1541"/>
                  <a:pt x="376" y="1466"/>
                  <a:pt x="225" y="1316"/>
                </a:cubicBezTo>
                <a:cubicBezTo>
                  <a:pt x="75" y="1166"/>
                  <a:pt x="0" y="984"/>
                  <a:pt x="0" y="771"/>
                </a:cubicBezTo>
                <a:close/>
                <a:moveTo>
                  <a:pt x="0" y="0"/>
                </a:moveTo>
                <a:lnTo>
                  <a:pt x="545" y="0"/>
                </a:lnTo>
                <a:lnTo>
                  <a:pt x="327" y="218"/>
                </a:lnTo>
                <a:lnTo>
                  <a:pt x="825" y="716"/>
                </a:lnTo>
                <a:lnTo>
                  <a:pt x="717" y="825"/>
                </a:lnTo>
                <a:lnTo>
                  <a:pt x="218" y="327"/>
                </a:lnTo>
                <a:lnTo>
                  <a:pt x="0" y="545"/>
                </a:lnTo>
                <a:lnTo>
                  <a:pt x="0" y="0"/>
                </a:lnTo>
                <a:close/>
              </a:path>
            </a:pathLst>
          </a:custGeom>
          <a:solidFill>
            <a:srgbClr val="2421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251"/>
          <p:cNvSpPr>
            <a:spLocks/>
          </p:cNvSpPr>
          <p:nvPr/>
        </p:nvSpPr>
        <p:spPr bwMode="auto">
          <a:xfrm>
            <a:off x="205790" y="1963610"/>
            <a:ext cx="488649" cy="381159"/>
          </a:xfrm>
          <a:custGeom>
            <a:avLst/>
            <a:gdLst>
              <a:gd name="T0" fmla="*/ 370 w 370"/>
              <a:gd name="T1" fmla="*/ 105 h 288"/>
              <a:gd name="T2" fmla="*/ 185 w 370"/>
              <a:gd name="T3" fmla="*/ 0 h 288"/>
              <a:gd name="T4" fmla="*/ 0 w 370"/>
              <a:gd name="T5" fmla="*/ 105 h 288"/>
              <a:gd name="T6" fmla="*/ 94 w 370"/>
              <a:gd name="T7" fmla="*/ 196 h 288"/>
              <a:gd name="T8" fmla="*/ 236 w 370"/>
              <a:gd name="T9" fmla="*/ 288 h 288"/>
              <a:gd name="T10" fmla="*/ 184 w 370"/>
              <a:gd name="T11" fmla="*/ 209 h 288"/>
              <a:gd name="T12" fmla="*/ 185 w 370"/>
              <a:gd name="T13" fmla="*/ 209 h 288"/>
              <a:gd name="T14" fmla="*/ 370 w 370"/>
              <a:gd name="T15" fmla="*/ 105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70" h="288">
                <a:moveTo>
                  <a:pt x="370" y="105"/>
                </a:moveTo>
                <a:cubicBezTo>
                  <a:pt x="370" y="47"/>
                  <a:pt x="287" y="0"/>
                  <a:pt x="185" y="0"/>
                </a:cubicBezTo>
                <a:cubicBezTo>
                  <a:pt x="83" y="0"/>
                  <a:pt x="0" y="47"/>
                  <a:pt x="0" y="105"/>
                </a:cubicBezTo>
                <a:cubicBezTo>
                  <a:pt x="0" y="144"/>
                  <a:pt x="38" y="178"/>
                  <a:pt x="94" y="196"/>
                </a:cubicBezTo>
                <a:cubicBezTo>
                  <a:pt x="111" y="275"/>
                  <a:pt x="236" y="288"/>
                  <a:pt x="236" y="288"/>
                </a:cubicBezTo>
                <a:cubicBezTo>
                  <a:pt x="193" y="272"/>
                  <a:pt x="184" y="233"/>
                  <a:pt x="184" y="209"/>
                </a:cubicBezTo>
                <a:cubicBezTo>
                  <a:pt x="184" y="209"/>
                  <a:pt x="185" y="209"/>
                  <a:pt x="185" y="209"/>
                </a:cubicBezTo>
                <a:cubicBezTo>
                  <a:pt x="287" y="209"/>
                  <a:pt x="370" y="162"/>
                  <a:pt x="370" y="105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239"/>
          <p:cNvSpPr>
            <a:spLocks noEditPoints="1"/>
          </p:cNvSpPr>
          <p:nvPr/>
        </p:nvSpPr>
        <p:spPr bwMode="auto">
          <a:xfrm>
            <a:off x="950912" y="1877251"/>
            <a:ext cx="552586" cy="553877"/>
          </a:xfrm>
          <a:custGeom>
            <a:avLst/>
            <a:gdLst>
              <a:gd name="T0" fmla="*/ 214 w 214"/>
              <a:gd name="T1" fmla="*/ 107 h 214"/>
              <a:gd name="T2" fmla="*/ 108 w 214"/>
              <a:gd name="T3" fmla="*/ 0 h 214"/>
              <a:gd name="T4" fmla="*/ 14 w 214"/>
              <a:gd name="T5" fmla="*/ 55 h 214"/>
              <a:gd name="T6" fmla="*/ 1 w 214"/>
              <a:gd name="T7" fmla="*/ 105 h 214"/>
              <a:gd name="T8" fmla="*/ 12 w 214"/>
              <a:gd name="T9" fmla="*/ 155 h 214"/>
              <a:gd name="T10" fmla="*/ 109 w 214"/>
              <a:gd name="T11" fmla="*/ 213 h 214"/>
              <a:gd name="T12" fmla="*/ 116 w 214"/>
              <a:gd name="T13" fmla="*/ 213 h 214"/>
              <a:gd name="T14" fmla="*/ 118 w 214"/>
              <a:gd name="T15" fmla="*/ 213 h 214"/>
              <a:gd name="T16" fmla="*/ 200 w 214"/>
              <a:gd name="T17" fmla="*/ 160 h 214"/>
              <a:gd name="T18" fmla="*/ 21 w 214"/>
              <a:gd name="T19" fmla="*/ 112 h 214"/>
              <a:gd name="T20" fmla="*/ 7 w 214"/>
              <a:gd name="T21" fmla="*/ 107 h 214"/>
              <a:gd name="T22" fmla="*/ 21 w 214"/>
              <a:gd name="T23" fmla="*/ 106 h 214"/>
              <a:gd name="T24" fmla="*/ 63 w 214"/>
              <a:gd name="T25" fmla="*/ 29 h 214"/>
              <a:gd name="T26" fmla="*/ 38 w 214"/>
              <a:gd name="T27" fmla="*/ 61 h 214"/>
              <a:gd name="T28" fmla="*/ 202 w 214"/>
              <a:gd name="T29" fmla="*/ 107 h 214"/>
              <a:gd name="T30" fmla="*/ 199 w 214"/>
              <a:gd name="T31" fmla="*/ 65 h 214"/>
              <a:gd name="T32" fmla="*/ 196 w 214"/>
              <a:gd name="T33" fmla="*/ 109 h 214"/>
              <a:gd name="T34" fmla="*/ 158 w 214"/>
              <a:gd name="T35" fmla="*/ 74 h 214"/>
              <a:gd name="T36" fmla="*/ 124 w 214"/>
              <a:gd name="T37" fmla="*/ 198 h 214"/>
              <a:gd name="T38" fmla="*/ 141 w 214"/>
              <a:gd name="T39" fmla="*/ 174 h 214"/>
              <a:gd name="T40" fmla="*/ 108 w 214"/>
              <a:gd name="T41" fmla="*/ 176 h 214"/>
              <a:gd name="T42" fmla="*/ 82 w 214"/>
              <a:gd name="T43" fmla="*/ 175 h 214"/>
              <a:gd name="T44" fmla="*/ 108 w 214"/>
              <a:gd name="T45" fmla="*/ 78 h 214"/>
              <a:gd name="T46" fmla="*/ 68 w 214"/>
              <a:gd name="T47" fmla="*/ 107 h 214"/>
              <a:gd name="T48" fmla="*/ 132 w 214"/>
              <a:gd name="T49" fmla="*/ 24 h 214"/>
              <a:gd name="T50" fmla="*/ 151 w 214"/>
              <a:gd name="T51" fmla="*/ 69 h 214"/>
              <a:gd name="T52" fmla="*/ 136 w 214"/>
              <a:gd name="T53" fmla="*/ 29 h 214"/>
              <a:gd name="T54" fmla="*/ 90 w 214"/>
              <a:gd name="T55" fmla="*/ 26 h 214"/>
              <a:gd name="T56" fmla="*/ 108 w 214"/>
              <a:gd name="T57" fmla="*/ 72 h 214"/>
              <a:gd name="T58" fmla="*/ 108 w 214"/>
              <a:gd name="T59" fmla="*/ 32 h 214"/>
              <a:gd name="T60" fmla="*/ 79 w 214"/>
              <a:gd name="T61" fmla="*/ 168 h 214"/>
              <a:gd name="T62" fmla="*/ 114 w 214"/>
              <a:gd name="T63" fmla="*/ 205 h 214"/>
              <a:gd name="T64" fmla="*/ 114 w 214"/>
              <a:gd name="T65" fmla="*/ 205 h 214"/>
              <a:gd name="T66" fmla="*/ 154 w 214"/>
              <a:gd name="T67" fmla="*/ 124 h 214"/>
              <a:gd name="T68" fmla="*/ 114 w 214"/>
              <a:gd name="T69" fmla="*/ 120 h 214"/>
              <a:gd name="T70" fmla="*/ 155 w 214"/>
              <a:gd name="T71" fmla="*/ 107 h 214"/>
              <a:gd name="T72" fmla="*/ 157 w 214"/>
              <a:gd name="T73" fmla="*/ 68 h 214"/>
              <a:gd name="T74" fmla="*/ 186 w 214"/>
              <a:gd name="T75" fmla="*/ 62 h 214"/>
              <a:gd name="T76" fmla="*/ 128 w 214"/>
              <a:gd name="T77" fmla="*/ 10 h 214"/>
              <a:gd name="T78" fmla="*/ 95 w 214"/>
              <a:gd name="T79" fmla="*/ 10 h 214"/>
              <a:gd name="T80" fmla="*/ 95 w 214"/>
              <a:gd name="T81" fmla="*/ 10 h 214"/>
              <a:gd name="T82" fmla="*/ 82 w 214"/>
              <a:gd name="T83" fmla="*/ 9 h 214"/>
              <a:gd name="T84" fmla="*/ 63 w 214"/>
              <a:gd name="T85" fmla="*/ 107 h 214"/>
              <a:gd name="T86" fmla="*/ 27 w 214"/>
              <a:gd name="T87" fmla="*/ 107 h 214"/>
              <a:gd name="T88" fmla="*/ 27 w 214"/>
              <a:gd name="T89" fmla="*/ 114 h 214"/>
              <a:gd name="T90" fmla="*/ 43 w 214"/>
              <a:gd name="T91" fmla="*/ 161 h 214"/>
              <a:gd name="T92" fmla="*/ 90 w 214"/>
              <a:gd name="T93" fmla="*/ 198 h 214"/>
              <a:gd name="T94" fmla="*/ 75 w 214"/>
              <a:gd name="T95" fmla="*/ 174 h 214"/>
              <a:gd name="T96" fmla="*/ 79 w 214"/>
              <a:gd name="T97" fmla="*/ 203 h 214"/>
              <a:gd name="T98" fmla="*/ 148 w 214"/>
              <a:gd name="T99" fmla="*/ 173 h 214"/>
              <a:gd name="T100" fmla="*/ 134 w 214"/>
              <a:gd name="T101" fmla="*/ 197 h 214"/>
              <a:gd name="T102" fmla="*/ 196 w 214"/>
              <a:gd name="T103" fmla="*/ 115 h 214"/>
              <a:gd name="T104" fmla="*/ 202 w 214"/>
              <a:gd name="T105" fmla="*/ 113 h 214"/>
              <a:gd name="T106" fmla="*/ 189 w 214"/>
              <a:gd name="T107" fmla="*/ 158 h 214"/>
              <a:gd name="T108" fmla="*/ 192 w 214"/>
              <a:gd name="T109" fmla="*/ 60 h 214"/>
              <a:gd name="T110" fmla="*/ 197 w 214"/>
              <a:gd name="T111" fmla="*/ 59 h 214"/>
              <a:gd name="T112" fmla="*/ 32 w 214"/>
              <a:gd name="T113" fmla="*/ 59 h 214"/>
              <a:gd name="T114" fmla="*/ 22 w 214"/>
              <a:gd name="T115" fmla="*/ 160 h 214"/>
              <a:gd name="T116" fmla="*/ 54 w 214"/>
              <a:gd name="T117" fmla="*/ 192 h 214"/>
              <a:gd name="T118" fmla="*/ 166 w 214"/>
              <a:gd name="T119" fmla="*/ 189 h 214"/>
              <a:gd name="T120" fmla="*/ 191 w 214"/>
              <a:gd name="T121" fmla="*/ 164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4" h="214">
                <a:moveTo>
                  <a:pt x="214" y="107"/>
                </a:moveTo>
                <a:cubicBezTo>
                  <a:pt x="214" y="107"/>
                  <a:pt x="214" y="107"/>
                  <a:pt x="214" y="107"/>
                </a:cubicBezTo>
                <a:cubicBezTo>
                  <a:pt x="214" y="107"/>
                  <a:pt x="214" y="107"/>
                  <a:pt x="214" y="107"/>
                </a:cubicBezTo>
                <a:cubicBezTo>
                  <a:pt x="214" y="69"/>
                  <a:pt x="195" y="36"/>
                  <a:pt x="165" y="17"/>
                </a:cubicBezTo>
                <a:cubicBezTo>
                  <a:pt x="165" y="16"/>
                  <a:pt x="164" y="15"/>
                  <a:pt x="163" y="15"/>
                </a:cubicBezTo>
                <a:cubicBezTo>
                  <a:pt x="147" y="6"/>
                  <a:pt x="128" y="0"/>
                  <a:pt x="108" y="0"/>
                </a:cubicBezTo>
                <a:cubicBezTo>
                  <a:pt x="69" y="0"/>
                  <a:pt x="35" y="21"/>
                  <a:pt x="16" y="52"/>
                </a:cubicBezTo>
                <a:cubicBezTo>
                  <a:pt x="15" y="52"/>
                  <a:pt x="15" y="53"/>
                  <a:pt x="15" y="53"/>
                </a:cubicBezTo>
                <a:cubicBezTo>
                  <a:pt x="14" y="54"/>
                  <a:pt x="14" y="55"/>
                  <a:pt x="14" y="55"/>
                </a:cubicBezTo>
                <a:cubicBezTo>
                  <a:pt x="7" y="69"/>
                  <a:pt x="2" y="84"/>
                  <a:pt x="1" y="101"/>
                </a:cubicBezTo>
                <a:cubicBezTo>
                  <a:pt x="1" y="101"/>
                  <a:pt x="0" y="101"/>
                  <a:pt x="0" y="102"/>
                </a:cubicBezTo>
                <a:cubicBezTo>
                  <a:pt x="0" y="103"/>
                  <a:pt x="0" y="104"/>
                  <a:pt x="1" y="105"/>
                </a:cubicBezTo>
                <a:cubicBezTo>
                  <a:pt x="1" y="105"/>
                  <a:pt x="1" y="106"/>
                  <a:pt x="1" y="107"/>
                </a:cubicBezTo>
                <a:cubicBezTo>
                  <a:pt x="1" y="123"/>
                  <a:pt x="5" y="138"/>
                  <a:pt x="11" y="152"/>
                </a:cubicBezTo>
                <a:cubicBezTo>
                  <a:pt x="11" y="153"/>
                  <a:pt x="11" y="155"/>
                  <a:pt x="12" y="155"/>
                </a:cubicBezTo>
                <a:cubicBezTo>
                  <a:pt x="12" y="155"/>
                  <a:pt x="13" y="155"/>
                  <a:pt x="13" y="155"/>
                </a:cubicBezTo>
                <a:cubicBezTo>
                  <a:pt x="30" y="190"/>
                  <a:pt x="66" y="214"/>
                  <a:pt x="108" y="214"/>
                </a:cubicBezTo>
                <a:cubicBezTo>
                  <a:pt x="108" y="214"/>
                  <a:pt x="108" y="213"/>
                  <a:pt x="109" y="213"/>
                </a:cubicBezTo>
                <a:cubicBezTo>
                  <a:pt x="109" y="214"/>
                  <a:pt x="110" y="214"/>
                  <a:pt x="111" y="214"/>
                </a:cubicBezTo>
                <a:cubicBezTo>
                  <a:pt x="112" y="214"/>
                  <a:pt x="112" y="214"/>
                  <a:pt x="113" y="213"/>
                </a:cubicBezTo>
                <a:cubicBezTo>
                  <a:pt x="114" y="213"/>
                  <a:pt x="115" y="213"/>
                  <a:pt x="116" y="213"/>
                </a:cubicBezTo>
                <a:cubicBezTo>
                  <a:pt x="116" y="213"/>
                  <a:pt x="116" y="213"/>
                  <a:pt x="117" y="213"/>
                </a:cubicBezTo>
                <a:cubicBezTo>
                  <a:pt x="117" y="213"/>
                  <a:pt x="117" y="213"/>
                  <a:pt x="117" y="213"/>
                </a:cubicBezTo>
                <a:cubicBezTo>
                  <a:pt x="118" y="213"/>
                  <a:pt x="118" y="213"/>
                  <a:pt x="118" y="213"/>
                </a:cubicBezTo>
                <a:cubicBezTo>
                  <a:pt x="118" y="213"/>
                  <a:pt x="118" y="213"/>
                  <a:pt x="118" y="213"/>
                </a:cubicBezTo>
                <a:cubicBezTo>
                  <a:pt x="153" y="210"/>
                  <a:pt x="183" y="190"/>
                  <a:pt x="200" y="161"/>
                </a:cubicBezTo>
                <a:cubicBezTo>
                  <a:pt x="200" y="161"/>
                  <a:pt x="200" y="160"/>
                  <a:pt x="200" y="160"/>
                </a:cubicBezTo>
                <a:cubicBezTo>
                  <a:pt x="209" y="144"/>
                  <a:pt x="214" y="126"/>
                  <a:pt x="214" y="107"/>
                </a:cubicBezTo>
                <a:close/>
                <a:moveTo>
                  <a:pt x="7" y="107"/>
                </a:moveTo>
                <a:cubicBezTo>
                  <a:pt x="10" y="109"/>
                  <a:pt x="15" y="110"/>
                  <a:pt x="21" y="112"/>
                </a:cubicBezTo>
                <a:cubicBezTo>
                  <a:pt x="22" y="129"/>
                  <a:pt x="27" y="145"/>
                  <a:pt x="34" y="159"/>
                </a:cubicBezTo>
                <a:cubicBezTo>
                  <a:pt x="25" y="155"/>
                  <a:pt x="20" y="153"/>
                  <a:pt x="17" y="151"/>
                </a:cubicBezTo>
                <a:cubicBezTo>
                  <a:pt x="11" y="138"/>
                  <a:pt x="7" y="123"/>
                  <a:pt x="7" y="107"/>
                </a:cubicBezTo>
                <a:close/>
                <a:moveTo>
                  <a:pt x="19" y="59"/>
                </a:moveTo>
                <a:cubicBezTo>
                  <a:pt x="21" y="61"/>
                  <a:pt x="25" y="62"/>
                  <a:pt x="30" y="64"/>
                </a:cubicBezTo>
                <a:cubicBezTo>
                  <a:pt x="24" y="77"/>
                  <a:pt x="21" y="91"/>
                  <a:pt x="21" y="106"/>
                </a:cubicBezTo>
                <a:cubicBezTo>
                  <a:pt x="15" y="104"/>
                  <a:pt x="10" y="102"/>
                  <a:pt x="7" y="101"/>
                </a:cubicBezTo>
                <a:cubicBezTo>
                  <a:pt x="8" y="86"/>
                  <a:pt x="12" y="72"/>
                  <a:pt x="19" y="59"/>
                </a:cubicBezTo>
                <a:close/>
                <a:moveTo>
                  <a:pt x="63" y="29"/>
                </a:moveTo>
                <a:cubicBezTo>
                  <a:pt x="67" y="29"/>
                  <a:pt x="73" y="30"/>
                  <a:pt x="80" y="31"/>
                </a:cubicBezTo>
                <a:cubicBezTo>
                  <a:pt x="74" y="41"/>
                  <a:pt x="69" y="54"/>
                  <a:pt x="66" y="68"/>
                </a:cubicBezTo>
                <a:cubicBezTo>
                  <a:pt x="55" y="66"/>
                  <a:pt x="45" y="63"/>
                  <a:pt x="38" y="61"/>
                </a:cubicBezTo>
                <a:cubicBezTo>
                  <a:pt x="44" y="48"/>
                  <a:pt x="52" y="37"/>
                  <a:pt x="63" y="29"/>
                </a:cubicBezTo>
                <a:close/>
                <a:moveTo>
                  <a:pt x="208" y="105"/>
                </a:moveTo>
                <a:cubicBezTo>
                  <a:pt x="206" y="105"/>
                  <a:pt x="204" y="106"/>
                  <a:pt x="202" y="107"/>
                </a:cubicBezTo>
                <a:cubicBezTo>
                  <a:pt x="202" y="107"/>
                  <a:pt x="202" y="107"/>
                  <a:pt x="202" y="107"/>
                </a:cubicBezTo>
                <a:cubicBezTo>
                  <a:pt x="202" y="92"/>
                  <a:pt x="199" y="79"/>
                  <a:pt x="194" y="66"/>
                </a:cubicBezTo>
                <a:cubicBezTo>
                  <a:pt x="196" y="65"/>
                  <a:pt x="198" y="65"/>
                  <a:pt x="199" y="65"/>
                </a:cubicBezTo>
                <a:cubicBezTo>
                  <a:pt x="205" y="77"/>
                  <a:pt x="208" y="90"/>
                  <a:pt x="208" y="105"/>
                </a:cubicBezTo>
                <a:close/>
                <a:moveTo>
                  <a:pt x="196" y="107"/>
                </a:moveTo>
                <a:cubicBezTo>
                  <a:pt x="196" y="107"/>
                  <a:pt x="196" y="108"/>
                  <a:pt x="196" y="109"/>
                </a:cubicBezTo>
                <a:cubicBezTo>
                  <a:pt x="184" y="112"/>
                  <a:pt x="172" y="115"/>
                  <a:pt x="160" y="117"/>
                </a:cubicBezTo>
                <a:cubicBezTo>
                  <a:pt x="161" y="113"/>
                  <a:pt x="161" y="110"/>
                  <a:pt x="161" y="107"/>
                </a:cubicBezTo>
                <a:cubicBezTo>
                  <a:pt x="161" y="95"/>
                  <a:pt x="160" y="84"/>
                  <a:pt x="158" y="74"/>
                </a:cubicBezTo>
                <a:cubicBezTo>
                  <a:pt x="168" y="72"/>
                  <a:pt x="178" y="70"/>
                  <a:pt x="188" y="67"/>
                </a:cubicBezTo>
                <a:cubicBezTo>
                  <a:pt x="193" y="80"/>
                  <a:pt x="196" y="93"/>
                  <a:pt x="196" y="107"/>
                </a:cubicBezTo>
                <a:close/>
                <a:moveTo>
                  <a:pt x="124" y="198"/>
                </a:moveTo>
                <a:cubicBezTo>
                  <a:pt x="121" y="198"/>
                  <a:pt x="117" y="199"/>
                  <a:pt x="114" y="199"/>
                </a:cubicBezTo>
                <a:cubicBezTo>
                  <a:pt x="114" y="176"/>
                  <a:pt x="114" y="176"/>
                  <a:pt x="114" y="176"/>
                </a:cubicBezTo>
                <a:cubicBezTo>
                  <a:pt x="122" y="175"/>
                  <a:pt x="132" y="175"/>
                  <a:pt x="141" y="174"/>
                </a:cubicBezTo>
                <a:cubicBezTo>
                  <a:pt x="137" y="184"/>
                  <a:pt x="131" y="192"/>
                  <a:pt x="124" y="198"/>
                </a:cubicBezTo>
                <a:close/>
                <a:moveTo>
                  <a:pt x="82" y="175"/>
                </a:moveTo>
                <a:cubicBezTo>
                  <a:pt x="90" y="176"/>
                  <a:pt x="99" y="176"/>
                  <a:pt x="108" y="176"/>
                </a:cubicBezTo>
                <a:cubicBezTo>
                  <a:pt x="108" y="199"/>
                  <a:pt x="108" y="199"/>
                  <a:pt x="108" y="199"/>
                </a:cubicBezTo>
                <a:cubicBezTo>
                  <a:pt x="105" y="199"/>
                  <a:pt x="102" y="199"/>
                  <a:pt x="99" y="198"/>
                </a:cubicBezTo>
                <a:cubicBezTo>
                  <a:pt x="93" y="193"/>
                  <a:pt x="87" y="185"/>
                  <a:pt x="82" y="175"/>
                </a:cubicBezTo>
                <a:close/>
                <a:moveTo>
                  <a:pt x="68" y="107"/>
                </a:moveTo>
                <a:cubicBezTo>
                  <a:pt x="68" y="96"/>
                  <a:pt x="69" y="85"/>
                  <a:pt x="71" y="75"/>
                </a:cubicBezTo>
                <a:cubicBezTo>
                  <a:pt x="82" y="77"/>
                  <a:pt x="94" y="78"/>
                  <a:pt x="108" y="78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94" y="120"/>
                  <a:pt x="81" y="118"/>
                  <a:pt x="69" y="117"/>
                </a:cubicBezTo>
                <a:cubicBezTo>
                  <a:pt x="69" y="113"/>
                  <a:pt x="68" y="110"/>
                  <a:pt x="68" y="107"/>
                </a:cubicBezTo>
                <a:close/>
                <a:moveTo>
                  <a:pt x="114" y="26"/>
                </a:moveTo>
                <a:cubicBezTo>
                  <a:pt x="114" y="8"/>
                  <a:pt x="114" y="8"/>
                  <a:pt x="114" y="8"/>
                </a:cubicBezTo>
                <a:cubicBezTo>
                  <a:pt x="120" y="11"/>
                  <a:pt x="127" y="17"/>
                  <a:pt x="132" y="24"/>
                </a:cubicBezTo>
                <a:cubicBezTo>
                  <a:pt x="126" y="25"/>
                  <a:pt x="120" y="26"/>
                  <a:pt x="114" y="26"/>
                </a:cubicBezTo>
                <a:close/>
                <a:moveTo>
                  <a:pt x="136" y="29"/>
                </a:moveTo>
                <a:cubicBezTo>
                  <a:pt x="142" y="40"/>
                  <a:pt x="148" y="53"/>
                  <a:pt x="151" y="69"/>
                </a:cubicBezTo>
                <a:cubicBezTo>
                  <a:pt x="137" y="71"/>
                  <a:pt x="125" y="72"/>
                  <a:pt x="114" y="72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21" y="31"/>
                  <a:pt x="128" y="31"/>
                  <a:pt x="136" y="29"/>
                </a:cubicBezTo>
                <a:close/>
                <a:moveTo>
                  <a:pt x="108" y="9"/>
                </a:moveTo>
                <a:cubicBezTo>
                  <a:pt x="108" y="26"/>
                  <a:pt x="108" y="26"/>
                  <a:pt x="108" y="26"/>
                </a:cubicBezTo>
                <a:cubicBezTo>
                  <a:pt x="102" y="26"/>
                  <a:pt x="95" y="26"/>
                  <a:pt x="90" y="26"/>
                </a:cubicBezTo>
                <a:cubicBezTo>
                  <a:pt x="95" y="18"/>
                  <a:pt x="101" y="12"/>
                  <a:pt x="108" y="9"/>
                </a:cubicBezTo>
                <a:close/>
                <a:moveTo>
                  <a:pt x="108" y="32"/>
                </a:moveTo>
                <a:cubicBezTo>
                  <a:pt x="108" y="72"/>
                  <a:pt x="108" y="72"/>
                  <a:pt x="108" y="72"/>
                </a:cubicBezTo>
                <a:cubicBezTo>
                  <a:pt x="95" y="72"/>
                  <a:pt x="83" y="71"/>
                  <a:pt x="72" y="69"/>
                </a:cubicBezTo>
                <a:cubicBezTo>
                  <a:pt x="75" y="55"/>
                  <a:pt x="80" y="42"/>
                  <a:pt x="86" y="31"/>
                </a:cubicBezTo>
                <a:cubicBezTo>
                  <a:pt x="93" y="32"/>
                  <a:pt x="100" y="32"/>
                  <a:pt x="108" y="32"/>
                </a:cubicBezTo>
                <a:close/>
                <a:moveTo>
                  <a:pt x="108" y="126"/>
                </a:moveTo>
                <a:cubicBezTo>
                  <a:pt x="108" y="170"/>
                  <a:pt x="108" y="170"/>
                  <a:pt x="108" y="170"/>
                </a:cubicBezTo>
                <a:cubicBezTo>
                  <a:pt x="98" y="170"/>
                  <a:pt x="88" y="169"/>
                  <a:pt x="79" y="168"/>
                </a:cubicBezTo>
                <a:cubicBezTo>
                  <a:pt x="74" y="155"/>
                  <a:pt x="71" y="140"/>
                  <a:pt x="69" y="123"/>
                </a:cubicBezTo>
                <a:cubicBezTo>
                  <a:pt x="81" y="124"/>
                  <a:pt x="94" y="125"/>
                  <a:pt x="108" y="126"/>
                </a:cubicBezTo>
                <a:close/>
                <a:moveTo>
                  <a:pt x="114" y="205"/>
                </a:moveTo>
                <a:cubicBezTo>
                  <a:pt x="114" y="205"/>
                  <a:pt x="114" y="205"/>
                  <a:pt x="114" y="205"/>
                </a:cubicBezTo>
                <a:cubicBezTo>
                  <a:pt x="114" y="205"/>
                  <a:pt x="114" y="205"/>
                  <a:pt x="115" y="205"/>
                </a:cubicBezTo>
                <a:cubicBezTo>
                  <a:pt x="114" y="205"/>
                  <a:pt x="114" y="205"/>
                  <a:pt x="114" y="205"/>
                </a:cubicBezTo>
                <a:close/>
                <a:moveTo>
                  <a:pt x="114" y="170"/>
                </a:moveTo>
                <a:cubicBezTo>
                  <a:pt x="114" y="126"/>
                  <a:pt x="114" y="126"/>
                  <a:pt x="114" y="126"/>
                </a:cubicBezTo>
                <a:cubicBezTo>
                  <a:pt x="127" y="126"/>
                  <a:pt x="140" y="125"/>
                  <a:pt x="154" y="124"/>
                </a:cubicBezTo>
                <a:cubicBezTo>
                  <a:pt x="153" y="140"/>
                  <a:pt x="149" y="155"/>
                  <a:pt x="144" y="167"/>
                </a:cubicBezTo>
                <a:cubicBezTo>
                  <a:pt x="133" y="169"/>
                  <a:pt x="123" y="169"/>
                  <a:pt x="114" y="170"/>
                </a:cubicBezTo>
                <a:close/>
                <a:moveTo>
                  <a:pt x="114" y="120"/>
                </a:moveTo>
                <a:cubicBezTo>
                  <a:pt x="114" y="78"/>
                  <a:pt x="114" y="78"/>
                  <a:pt x="114" y="78"/>
                </a:cubicBezTo>
                <a:cubicBezTo>
                  <a:pt x="125" y="78"/>
                  <a:pt x="138" y="77"/>
                  <a:pt x="152" y="75"/>
                </a:cubicBezTo>
                <a:cubicBezTo>
                  <a:pt x="154" y="85"/>
                  <a:pt x="155" y="96"/>
                  <a:pt x="155" y="107"/>
                </a:cubicBezTo>
                <a:cubicBezTo>
                  <a:pt x="155" y="110"/>
                  <a:pt x="155" y="114"/>
                  <a:pt x="154" y="117"/>
                </a:cubicBezTo>
                <a:cubicBezTo>
                  <a:pt x="140" y="119"/>
                  <a:pt x="127" y="120"/>
                  <a:pt x="114" y="120"/>
                </a:cubicBezTo>
                <a:close/>
                <a:moveTo>
                  <a:pt x="157" y="68"/>
                </a:moveTo>
                <a:cubicBezTo>
                  <a:pt x="154" y="53"/>
                  <a:pt x="149" y="39"/>
                  <a:pt x="142" y="28"/>
                </a:cubicBezTo>
                <a:cubicBezTo>
                  <a:pt x="146" y="27"/>
                  <a:pt x="151" y="26"/>
                  <a:pt x="155" y="24"/>
                </a:cubicBezTo>
                <a:cubicBezTo>
                  <a:pt x="168" y="34"/>
                  <a:pt x="179" y="47"/>
                  <a:pt x="186" y="62"/>
                </a:cubicBezTo>
                <a:cubicBezTo>
                  <a:pt x="176" y="64"/>
                  <a:pt x="166" y="66"/>
                  <a:pt x="157" y="68"/>
                </a:cubicBezTo>
                <a:close/>
                <a:moveTo>
                  <a:pt x="139" y="23"/>
                </a:moveTo>
                <a:cubicBezTo>
                  <a:pt x="135" y="18"/>
                  <a:pt x="132" y="14"/>
                  <a:pt x="128" y="10"/>
                </a:cubicBezTo>
                <a:cubicBezTo>
                  <a:pt x="135" y="13"/>
                  <a:pt x="142" y="16"/>
                  <a:pt x="149" y="20"/>
                </a:cubicBezTo>
                <a:cubicBezTo>
                  <a:pt x="146" y="21"/>
                  <a:pt x="142" y="22"/>
                  <a:pt x="139" y="23"/>
                </a:cubicBezTo>
                <a:close/>
                <a:moveTo>
                  <a:pt x="95" y="10"/>
                </a:moveTo>
                <a:cubicBezTo>
                  <a:pt x="91" y="14"/>
                  <a:pt x="87" y="19"/>
                  <a:pt x="83" y="25"/>
                </a:cubicBezTo>
                <a:cubicBezTo>
                  <a:pt x="78" y="25"/>
                  <a:pt x="73" y="24"/>
                  <a:pt x="69" y="23"/>
                </a:cubicBezTo>
                <a:cubicBezTo>
                  <a:pt x="77" y="18"/>
                  <a:pt x="86" y="13"/>
                  <a:pt x="95" y="10"/>
                </a:cubicBezTo>
                <a:close/>
                <a:moveTo>
                  <a:pt x="61" y="22"/>
                </a:moveTo>
                <a:cubicBezTo>
                  <a:pt x="59" y="22"/>
                  <a:pt x="56" y="21"/>
                  <a:pt x="55" y="21"/>
                </a:cubicBezTo>
                <a:cubicBezTo>
                  <a:pt x="63" y="16"/>
                  <a:pt x="72" y="12"/>
                  <a:pt x="82" y="9"/>
                </a:cubicBezTo>
                <a:cubicBezTo>
                  <a:pt x="75" y="13"/>
                  <a:pt x="68" y="17"/>
                  <a:pt x="61" y="22"/>
                </a:cubicBezTo>
                <a:close/>
                <a:moveTo>
                  <a:pt x="65" y="74"/>
                </a:moveTo>
                <a:cubicBezTo>
                  <a:pt x="63" y="85"/>
                  <a:pt x="63" y="95"/>
                  <a:pt x="63" y="107"/>
                </a:cubicBezTo>
                <a:cubicBezTo>
                  <a:pt x="63" y="110"/>
                  <a:pt x="63" y="113"/>
                  <a:pt x="63" y="116"/>
                </a:cubicBezTo>
                <a:cubicBezTo>
                  <a:pt x="49" y="113"/>
                  <a:pt x="37" y="110"/>
                  <a:pt x="27" y="108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27" y="92"/>
                  <a:pt x="30" y="79"/>
                  <a:pt x="35" y="66"/>
                </a:cubicBezTo>
                <a:cubicBezTo>
                  <a:pt x="43" y="69"/>
                  <a:pt x="53" y="72"/>
                  <a:pt x="65" y="74"/>
                </a:cubicBezTo>
                <a:close/>
                <a:moveTo>
                  <a:pt x="27" y="114"/>
                </a:moveTo>
                <a:cubicBezTo>
                  <a:pt x="37" y="117"/>
                  <a:pt x="49" y="119"/>
                  <a:pt x="63" y="122"/>
                </a:cubicBezTo>
                <a:cubicBezTo>
                  <a:pt x="64" y="139"/>
                  <a:pt x="68" y="154"/>
                  <a:pt x="73" y="168"/>
                </a:cubicBezTo>
                <a:cubicBezTo>
                  <a:pt x="61" y="166"/>
                  <a:pt x="51" y="164"/>
                  <a:pt x="43" y="161"/>
                </a:cubicBezTo>
                <a:cubicBezTo>
                  <a:pt x="34" y="147"/>
                  <a:pt x="29" y="131"/>
                  <a:pt x="27" y="114"/>
                </a:cubicBezTo>
                <a:close/>
                <a:moveTo>
                  <a:pt x="75" y="174"/>
                </a:moveTo>
                <a:cubicBezTo>
                  <a:pt x="79" y="184"/>
                  <a:pt x="84" y="192"/>
                  <a:pt x="90" y="198"/>
                </a:cubicBezTo>
                <a:cubicBezTo>
                  <a:pt x="87" y="198"/>
                  <a:pt x="83" y="197"/>
                  <a:pt x="80" y="197"/>
                </a:cubicBezTo>
                <a:cubicBezTo>
                  <a:pt x="68" y="190"/>
                  <a:pt x="57" y="181"/>
                  <a:pt x="48" y="169"/>
                </a:cubicBezTo>
                <a:cubicBezTo>
                  <a:pt x="56" y="171"/>
                  <a:pt x="65" y="173"/>
                  <a:pt x="75" y="174"/>
                </a:cubicBezTo>
                <a:close/>
                <a:moveTo>
                  <a:pt x="82" y="204"/>
                </a:moveTo>
                <a:cubicBezTo>
                  <a:pt x="80" y="204"/>
                  <a:pt x="78" y="203"/>
                  <a:pt x="75" y="202"/>
                </a:cubicBezTo>
                <a:cubicBezTo>
                  <a:pt x="77" y="202"/>
                  <a:pt x="78" y="203"/>
                  <a:pt x="79" y="203"/>
                </a:cubicBezTo>
                <a:cubicBezTo>
                  <a:pt x="80" y="203"/>
                  <a:pt x="81" y="204"/>
                  <a:pt x="82" y="204"/>
                </a:cubicBezTo>
                <a:close/>
                <a:moveTo>
                  <a:pt x="134" y="197"/>
                </a:moveTo>
                <a:cubicBezTo>
                  <a:pt x="139" y="191"/>
                  <a:pt x="144" y="182"/>
                  <a:pt x="148" y="173"/>
                </a:cubicBezTo>
                <a:cubicBezTo>
                  <a:pt x="157" y="171"/>
                  <a:pt x="167" y="170"/>
                  <a:pt x="176" y="167"/>
                </a:cubicBezTo>
                <a:cubicBezTo>
                  <a:pt x="168" y="179"/>
                  <a:pt x="158" y="188"/>
                  <a:pt x="146" y="195"/>
                </a:cubicBezTo>
                <a:cubicBezTo>
                  <a:pt x="142" y="196"/>
                  <a:pt x="138" y="197"/>
                  <a:pt x="134" y="197"/>
                </a:cubicBezTo>
                <a:close/>
                <a:moveTo>
                  <a:pt x="151" y="166"/>
                </a:moveTo>
                <a:cubicBezTo>
                  <a:pt x="156" y="153"/>
                  <a:pt x="159" y="139"/>
                  <a:pt x="160" y="123"/>
                </a:cubicBezTo>
                <a:cubicBezTo>
                  <a:pt x="172" y="121"/>
                  <a:pt x="184" y="118"/>
                  <a:pt x="196" y="115"/>
                </a:cubicBezTo>
                <a:cubicBezTo>
                  <a:pt x="194" y="131"/>
                  <a:pt x="189" y="147"/>
                  <a:pt x="181" y="160"/>
                </a:cubicBezTo>
                <a:cubicBezTo>
                  <a:pt x="171" y="163"/>
                  <a:pt x="161" y="165"/>
                  <a:pt x="151" y="166"/>
                </a:cubicBezTo>
                <a:close/>
                <a:moveTo>
                  <a:pt x="202" y="113"/>
                </a:moveTo>
                <a:cubicBezTo>
                  <a:pt x="204" y="112"/>
                  <a:pt x="206" y="112"/>
                  <a:pt x="208" y="111"/>
                </a:cubicBezTo>
                <a:cubicBezTo>
                  <a:pt x="208" y="127"/>
                  <a:pt x="203" y="143"/>
                  <a:pt x="195" y="157"/>
                </a:cubicBezTo>
                <a:cubicBezTo>
                  <a:pt x="193" y="157"/>
                  <a:pt x="191" y="158"/>
                  <a:pt x="189" y="158"/>
                </a:cubicBezTo>
                <a:cubicBezTo>
                  <a:pt x="196" y="145"/>
                  <a:pt x="201" y="129"/>
                  <a:pt x="202" y="113"/>
                </a:cubicBezTo>
                <a:close/>
                <a:moveTo>
                  <a:pt x="197" y="59"/>
                </a:moveTo>
                <a:cubicBezTo>
                  <a:pt x="195" y="60"/>
                  <a:pt x="193" y="60"/>
                  <a:pt x="192" y="60"/>
                </a:cubicBezTo>
                <a:cubicBezTo>
                  <a:pt x="185" y="45"/>
                  <a:pt x="174" y="32"/>
                  <a:pt x="162" y="22"/>
                </a:cubicBezTo>
                <a:cubicBezTo>
                  <a:pt x="162" y="22"/>
                  <a:pt x="162" y="22"/>
                  <a:pt x="162" y="22"/>
                </a:cubicBezTo>
                <a:cubicBezTo>
                  <a:pt x="176" y="31"/>
                  <a:pt x="188" y="44"/>
                  <a:pt x="197" y="59"/>
                </a:cubicBezTo>
                <a:close/>
                <a:moveTo>
                  <a:pt x="48" y="25"/>
                </a:moveTo>
                <a:cubicBezTo>
                  <a:pt x="49" y="26"/>
                  <a:pt x="51" y="26"/>
                  <a:pt x="55" y="27"/>
                </a:cubicBezTo>
                <a:cubicBezTo>
                  <a:pt x="46" y="36"/>
                  <a:pt x="38" y="47"/>
                  <a:pt x="32" y="59"/>
                </a:cubicBezTo>
                <a:cubicBezTo>
                  <a:pt x="27" y="57"/>
                  <a:pt x="24" y="55"/>
                  <a:pt x="22" y="54"/>
                </a:cubicBezTo>
                <a:cubicBezTo>
                  <a:pt x="28" y="43"/>
                  <a:pt x="37" y="33"/>
                  <a:pt x="48" y="25"/>
                </a:cubicBezTo>
                <a:close/>
                <a:moveTo>
                  <a:pt x="22" y="160"/>
                </a:moveTo>
                <a:cubicBezTo>
                  <a:pt x="27" y="162"/>
                  <a:pt x="32" y="164"/>
                  <a:pt x="39" y="167"/>
                </a:cubicBezTo>
                <a:cubicBezTo>
                  <a:pt x="46" y="178"/>
                  <a:pt x="55" y="187"/>
                  <a:pt x="66" y="195"/>
                </a:cubicBezTo>
                <a:cubicBezTo>
                  <a:pt x="59" y="193"/>
                  <a:pt x="55" y="192"/>
                  <a:pt x="54" y="192"/>
                </a:cubicBezTo>
                <a:cubicBezTo>
                  <a:pt x="41" y="184"/>
                  <a:pt x="30" y="173"/>
                  <a:pt x="22" y="160"/>
                </a:cubicBezTo>
                <a:close/>
                <a:moveTo>
                  <a:pt x="167" y="188"/>
                </a:moveTo>
                <a:cubicBezTo>
                  <a:pt x="166" y="188"/>
                  <a:pt x="166" y="189"/>
                  <a:pt x="166" y="189"/>
                </a:cubicBezTo>
                <a:cubicBezTo>
                  <a:pt x="165" y="189"/>
                  <a:pt x="165" y="189"/>
                  <a:pt x="164" y="189"/>
                </a:cubicBezTo>
                <a:cubicBezTo>
                  <a:pt x="172" y="182"/>
                  <a:pt x="179" y="174"/>
                  <a:pt x="185" y="165"/>
                </a:cubicBezTo>
                <a:cubicBezTo>
                  <a:pt x="187" y="165"/>
                  <a:pt x="189" y="164"/>
                  <a:pt x="191" y="164"/>
                </a:cubicBezTo>
                <a:cubicBezTo>
                  <a:pt x="184" y="173"/>
                  <a:pt x="176" y="182"/>
                  <a:pt x="167" y="188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267"/>
          <p:cNvSpPr>
            <a:spLocks noEditPoints="1"/>
          </p:cNvSpPr>
          <p:nvPr/>
        </p:nvSpPr>
        <p:spPr bwMode="auto">
          <a:xfrm>
            <a:off x="1593967" y="1927573"/>
            <a:ext cx="466816" cy="453232"/>
          </a:xfrm>
          <a:custGeom>
            <a:avLst/>
            <a:gdLst>
              <a:gd name="T0" fmla="*/ 95 w 189"/>
              <a:gd name="T1" fmla="*/ 0 h 183"/>
              <a:gd name="T2" fmla="*/ 0 w 189"/>
              <a:gd name="T3" fmla="*/ 71 h 183"/>
              <a:gd name="T4" fmla="*/ 95 w 189"/>
              <a:gd name="T5" fmla="*/ 143 h 183"/>
              <a:gd name="T6" fmla="*/ 139 w 189"/>
              <a:gd name="T7" fmla="*/ 135 h 183"/>
              <a:gd name="T8" fmla="*/ 130 w 189"/>
              <a:gd name="T9" fmla="*/ 183 h 183"/>
              <a:gd name="T10" fmla="*/ 181 w 189"/>
              <a:gd name="T11" fmla="*/ 101 h 183"/>
              <a:gd name="T12" fmla="*/ 182 w 189"/>
              <a:gd name="T13" fmla="*/ 99 h 183"/>
              <a:gd name="T14" fmla="*/ 182 w 189"/>
              <a:gd name="T15" fmla="*/ 98 h 183"/>
              <a:gd name="T16" fmla="*/ 189 w 189"/>
              <a:gd name="T17" fmla="*/ 71 h 183"/>
              <a:gd name="T18" fmla="*/ 95 w 189"/>
              <a:gd name="T19" fmla="*/ 0 h 183"/>
              <a:gd name="T20" fmla="*/ 42 w 189"/>
              <a:gd name="T21" fmla="*/ 85 h 183"/>
              <a:gd name="T22" fmla="*/ 29 w 189"/>
              <a:gd name="T23" fmla="*/ 71 h 183"/>
              <a:gd name="T24" fmla="*/ 42 w 189"/>
              <a:gd name="T25" fmla="*/ 58 h 183"/>
              <a:gd name="T26" fmla="*/ 55 w 189"/>
              <a:gd name="T27" fmla="*/ 71 h 183"/>
              <a:gd name="T28" fmla="*/ 42 w 189"/>
              <a:gd name="T29" fmla="*/ 85 h 183"/>
              <a:gd name="T30" fmla="*/ 95 w 189"/>
              <a:gd name="T31" fmla="*/ 85 h 183"/>
              <a:gd name="T32" fmla="*/ 81 w 189"/>
              <a:gd name="T33" fmla="*/ 71 h 183"/>
              <a:gd name="T34" fmla="*/ 95 w 189"/>
              <a:gd name="T35" fmla="*/ 58 h 183"/>
              <a:gd name="T36" fmla="*/ 108 w 189"/>
              <a:gd name="T37" fmla="*/ 71 h 183"/>
              <a:gd name="T38" fmla="*/ 95 w 189"/>
              <a:gd name="T39" fmla="*/ 85 h 183"/>
              <a:gd name="T40" fmla="*/ 148 w 189"/>
              <a:gd name="T41" fmla="*/ 85 h 183"/>
              <a:gd name="T42" fmla="*/ 134 w 189"/>
              <a:gd name="T43" fmla="*/ 71 h 183"/>
              <a:gd name="T44" fmla="*/ 148 w 189"/>
              <a:gd name="T45" fmla="*/ 58 h 183"/>
              <a:gd name="T46" fmla="*/ 161 w 189"/>
              <a:gd name="T47" fmla="*/ 71 h 183"/>
              <a:gd name="T48" fmla="*/ 148 w 189"/>
              <a:gd name="T49" fmla="*/ 85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89" h="183">
                <a:moveTo>
                  <a:pt x="95" y="0"/>
                </a:moveTo>
                <a:cubicBezTo>
                  <a:pt x="42" y="0"/>
                  <a:pt x="0" y="32"/>
                  <a:pt x="0" y="71"/>
                </a:cubicBezTo>
                <a:cubicBezTo>
                  <a:pt x="0" y="111"/>
                  <a:pt x="42" y="143"/>
                  <a:pt x="95" y="143"/>
                </a:cubicBezTo>
                <a:cubicBezTo>
                  <a:pt x="110" y="143"/>
                  <a:pt x="125" y="140"/>
                  <a:pt x="139" y="135"/>
                </a:cubicBezTo>
                <a:cubicBezTo>
                  <a:pt x="130" y="183"/>
                  <a:pt x="130" y="183"/>
                  <a:pt x="130" y="183"/>
                </a:cubicBezTo>
                <a:cubicBezTo>
                  <a:pt x="181" y="101"/>
                  <a:pt x="181" y="101"/>
                  <a:pt x="181" y="101"/>
                </a:cubicBezTo>
                <a:cubicBezTo>
                  <a:pt x="181" y="100"/>
                  <a:pt x="182" y="100"/>
                  <a:pt x="182" y="99"/>
                </a:cubicBezTo>
                <a:cubicBezTo>
                  <a:pt x="182" y="98"/>
                  <a:pt x="182" y="98"/>
                  <a:pt x="182" y="98"/>
                </a:cubicBezTo>
                <a:cubicBezTo>
                  <a:pt x="187" y="90"/>
                  <a:pt x="189" y="81"/>
                  <a:pt x="189" y="71"/>
                </a:cubicBezTo>
                <a:cubicBezTo>
                  <a:pt x="189" y="32"/>
                  <a:pt x="147" y="0"/>
                  <a:pt x="95" y="0"/>
                </a:cubicBezTo>
                <a:close/>
                <a:moveTo>
                  <a:pt x="42" y="85"/>
                </a:moveTo>
                <a:cubicBezTo>
                  <a:pt x="34" y="85"/>
                  <a:pt x="29" y="79"/>
                  <a:pt x="29" y="71"/>
                </a:cubicBezTo>
                <a:cubicBezTo>
                  <a:pt x="29" y="64"/>
                  <a:pt x="34" y="58"/>
                  <a:pt x="42" y="58"/>
                </a:cubicBezTo>
                <a:cubicBezTo>
                  <a:pt x="49" y="58"/>
                  <a:pt x="55" y="64"/>
                  <a:pt x="55" y="71"/>
                </a:cubicBezTo>
                <a:cubicBezTo>
                  <a:pt x="55" y="79"/>
                  <a:pt x="49" y="85"/>
                  <a:pt x="42" y="85"/>
                </a:cubicBezTo>
                <a:close/>
                <a:moveTo>
                  <a:pt x="95" y="85"/>
                </a:moveTo>
                <a:cubicBezTo>
                  <a:pt x="87" y="85"/>
                  <a:pt x="81" y="79"/>
                  <a:pt x="81" y="71"/>
                </a:cubicBezTo>
                <a:cubicBezTo>
                  <a:pt x="81" y="64"/>
                  <a:pt x="87" y="58"/>
                  <a:pt x="95" y="58"/>
                </a:cubicBezTo>
                <a:cubicBezTo>
                  <a:pt x="102" y="58"/>
                  <a:pt x="108" y="64"/>
                  <a:pt x="108" y="71"/>
                </a:cubicBezTo>
                <a:cubicBezTo>
                  <a:pt x="108" y="79"/>
                  <a:pt x="102" y="85"/>
                  <a:pt x="95" y="85"/>
                </a:cubicBezTo>
                <a:close/>
                <a:moveTo>
                  <a:pt x="148" y="85"/>
                </a:moveTo>
                <a:cubicBezTo>
                  <a:pt x="140" y="85"/>
                  <a:pt x="134" y="79"/>
                  <a:pt x="134" y="71"/>
                </a:cubicBezTo>
                <a:cubicBezTo>
                  <a:pt x="134" y="64"/>
                  <a:pt x="140" y="58"/>
                  <a:pt x="148" y="58"/>
                </a:cubicBezTo>
                <a:cubicBezTo>
                  <a:pt x="155" y="58"/>
                  <a:pt x="161" y="64"/>
                  <a:pt x="161" y="71"/>
                </a:cubicBezTo>
                <a:cubicBezTo>
                  <a:pt x="161" y="79"/>
                  <a:pt x="155" y="85"/>
                  <a:pt x="148" y="85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252"/>
          <p:cNvSpPr>
            <a:spLocks noEditPoints="1"/>
          </p:cNvSpPr>
          <p:nvPr/>
        </p:nvSpPr>
        <p:spPr bwMode="auto">
          <a:xfrm>
            <a:off x="2461732" y="1908737"/>
            <a:ext cx="477043" cy="490904"/>
          </a:xfrm>
          <a:custGeom>
            <a:avLst/>
            <a:gdLst>
              <a:gd name="T0" fmla="*/ 181 w 206"/>
              <a:gd name="T1" fmla="*/ 0 h 212"/>
              <a:gd name="T2" fmla="*/ 25 w 206"/>
              <a:gd name="T3" fmla="*/ 0 h 212"/>
              <a:gd name="T4" fmla="*/ 0 w 206"/>
              <a:gd name="T5" fmla="*/ 25 h 212"/>
              <a:gd name="T6" fmla="*/ 0 w 206"/>
              <a:gd name="T7" fmla="*/ 187 h 212"/>
              <a:gd name="T8" fmla="*/ 25 w 206"/>
              <a:gd name="T9" fmla="*/ 212 h 212"/>
              <a:gd name="T10" fmla="*/ 181 w 206"/>
              <a:gd name="T11" fmla="*/ 212 h 212"/>
              <a:gd name="T12" fmla="*/ 206 w 206"/>
              <a:gd name="T13" fmla="*/ 187 h 212"/>
              <a:gd name="T14" fmla="*/ 206 w 206"/>
              <a:gd name="T15" fmla="*/ 25 h 212"/>
              <a:gd name="T16" fmla="*/ 181 w 206"/>
              <a:gd name="T17" fmla="*/ 0 h 212"/>
              <a:gd name="T18" fmla="*/ 93 w 206"/>
              <a:gd name="T19" fmla="*/ 22 h 212"/>
              <a:gd name="T20" fmla="*/ 107 w 206"/>
              <a:gd name="T21" fmla="*/ 9 h 212"/>
              <a:gd name="T22" fmla="*/ 120 w 206"/>
              <a:gd name="T23" fmla="*/ 22 h 212"/>
              <a:gd name="T24" fmla="*/ 120 w 206"/>
              <a:gd name="T25" fmla="*/ 92 h 212"/>
              <a:gd name="T26" fmla="*/ 107 w 206"/>
              <a:gd name="T27" fmla="*/ 105 h 212"/>
              <a:gd name="T28" fmla="*/ 93 w 206"/>
              <a:gd name="T29" fmla="*/ 92 h 212"/>
              <a:gd name="T30" fmla="*/ 93 w 206"/>
              <a:gd name="T31" fmla="*/ 22 h 212"/>
              <a:gd name="T32" fmla="*/ 107 w 206"/>
              <a:gd name="T33" fmla="*/ 191 h 212"/>
              <a:gd name="T34" fmla="*/ 30 w 206"/>
              <a:gd name="T35" fmla="*/ 114 h 212"/>
              <a:gd name="T36" fmla="*/ 64 w 206"/>
              <a:gd name="T37" fmla="*/ 50 h 212"/>
              <a:gd name="T38" fmla="*/ 77 w 206"/>
              <a:gd name="T39" fmla="*/ 53 h 212"/>
              <a:gd name="T40" fmla="*/ 75 w 206"/>
              <a:gd name="T41" fmla="*/ 66 h 212"/>
              <a:gd name="T42" fmla="*/ 49 w 206"/>
              <a:gd name="T43" fmla="*/ 114 h 212"/>
              <a:gd name="T44" fmla="*/ 107 w 206"/>
              <a:gd name="T45" fmla="*/ 172 h 212"/>
              <a:gd name="T46" fmla="*/ 165 w 206"/>
              <a:gd name="T47" fmla="*/ 114 h 212"/>
              <a:gd name="T48" fmla="*/ 140 w 206"/>
              <a:gd name="T49" fmla="*/ 67 h 212"/>
              <a:gd name="T50" fmla="*/ 138 w 206"/>
              <a:gd name="T51" fmla="*/ 54 h 212"/>
              <a:gd name="T52" fmla="*/ 151 w 206"/>
              <a:gd name="T53" fmla="*/ 51 h 212"/>
              <a:gd name="T54" fmla="*/ 184 w 206"/>
              <a:gd name="T55" fmla="*/ 114 h 212"/>
              <a:gd name="T56" fmla="*/ 107 w 206"/>
              <a:gd name="T57" fmla="*/ 191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12">
                <a:moveTo>
                  <a:pt x="181" y="0"/>
                </a:move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200"/>
                  <a:pt x="11" y="212"/>
                  <a:pt x="25" y="212"/>
                </a:cubicBezTo>
                <a:cubicBezTo>
                  <a:pt x="181" y="212"/>
                  <a:pt x="181" y="212"/>
                  <a:pt x="181" y="212"/>
                </a:cubicBezTo>
                <a:cubicBezTo>
                  <a:pt x="195" y="212"/>
                  <a:pt x="206" y="200"/>
                  <a:pt x="206" y="187"/>
                </a:cubicBezTo>
                <a:cubicBezTo>
                  <a:pt x="206" y="25"/>
                  <a:pt x="206" y="25"/>
                  <a:pt x="206" y="25"/>
                </a:cubicBezTo>
                <a:cubicBezTo>
                  <a:pt x="206" y="11"/>
                  <a:pt x="195" y="0"/>
                  <a:pt x="181" y="0"/>
                </a:cubicBezTo>
                <a:close/>
                <a:moveTo>
                  <a:pt x="93" y="22"/>
                </a:moveTo>
                <a:cubicBezTo>
                  <a:pt x="93" y="15"/>
                  <a:pt x="99" y="9"/>
                  <a:pt x="107" y="9"/>
                </a:cubicBezTo>
                <a:cubicBezTo>
                  <a:pt x="114" y="9"/>
                  <a:pt x="120" y="15"/>
                  <a:pt x="120" y="22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20" y="99"/>
                  <a:pt x="114" y="105"/>
                  <a:pt x="107" y="105"/>
                </a:cubicBezTo>
                <a:cubicBezTo>
                  <a:pt x="99" y="105"/>
                  <a:pt x="93" y="99"/>
                  <a:pt x="93" y="92"/>
                </a:cubicBezTo>
                <a:lnTo>
                  <a:pt x="93" y="22"/>
                </a:lnTo>
                <a:close/>
                <a:moveTo>
                  <a:pt x="107" y="191"/>
                </a:moveTo>
                <a:cubicBezTo>
                  <a:pt x="64" y="191"/>
                  <a:pt x="30" y="156"/>
                  <a:pt x="30" y="114"/>
                </a:cubicBezTo>
                <a:cubicBezTo>
                  <a:pt x="30" y="88"/>
                  <a:pt x="43" y="64"/>
                  <a:pt x="64" y="50"/>
                </a:cubicBezTo>
                <a:cubicBezTo>
                  <a:pt x="68" y="47"/>
                  <a:pt x="74" y="48"/>
                  <a:pt x="77" y="53"/>
                </a:cubicBezTo>
                <a:cubicBezTo>
                  <a:pt x="80" y="57"/>
                  <a:pt x="79" y="63"/>
                  <a:pt x="75" y="66"/>
                </a:cubicBezTo>
                <a:cubicBezTo>
                  <a:pt x="58" y="77"/>
                  <a:pt x="49" y="95"/>
                  <a:pt x="49" y="114"/>
                </a:cubicBezTo>
                <a:cubicBezTo>
                  <a:pt x="49" y="146"/>
                  <a:pt x="75" y="172"/>
                  <a:pt x="107" y="172"/>
                </a:cubicBezTo>
                <a:cubicBezTo>
                  <a:pt x="139" y="172"/>
                  <a:pt x="165" y="146"/>
                  <a:pt x="165" y="114"/>
                </a:cubicBezTo>
                <a:cubicBezTo>
                  <a:pt x="165" y="95"/>
                  <a:pt x="156" y="78"/>
                  <a:pt x="140" y="67"/>
                </a:cubicBezTo>
                <a:cubicBezTo>
                  <a:pt x="136" y="64"/>
                  <a:pt x="135" y="58"/>
                  <a:pt x="138" y="54"/>
                </a:cubicBezTo>
                <a:cubicBezTo>
                  <a:pt x="141" y="49"/>
                  <a:pt x="147" y="48"/>
                  <a:pt x="151" y="51"/>
                </a:cubicBezTo>
                <a:cubicBezTo>
                  <a:pt x="172" y="66"/>
                  <a:pt x="184" y="89"/>
                  <a:pt x="184" y="114"/>
                </a:cubicBezTo>
                <a:cubicBezTo>
                  <a:pt x="184" y="156"/>
                  <a:pt x="149" y="191"/>
                  <a:pt x="107" y="19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245"/>
          <p:cNvSpPr>
            <a:spLocks noEditPoints="1"/>
          </p:cNvSpPr>
          <p:nvPr/>
        </p:nvSpPr>
        <p:spPr bwMode="auto">
          <a:xfrm>
            <a:off x="1839335" y="241362"/>
            <a:ext cx="400050" cy="488950"/>
          </a:xfrm>
          <a:custGeom>
            <a:avLst/>
            <a:gdLst>
              <a:gd name="T0" fmla="*/ 63 w 126"/>
              <a:gd name="T1" fmla="*/ 0 h 154"/>
              <a:gd name="T2" fmla="*/ 2 w 126"/>
              <a:gd name="T3" fmla="*/ 50 h 154"/>
              <a:gd name="T4" fmla="*/ 0 w 126"/>
              <a:gd name="T5" fmla="*/ 63 h 154"/>
              <a:gd name="T6" fmla="*/ 19 w 126"/>
              <a:gd name="T7" fmla="*/ 108 h 154"/>
              <a:gd name="T8" fmla="*/ 57 w 126"/>
              <a:gd name="T9" fmla="*/ 150 h 154"/>
              <a:gd name="T10" fmla="*/ 65 w 126"/>
              <a:gd name="T11" fmla="*/ 151 h 154"/>
              <a:gd name="T12" fmla="*/ 104 w 126"/>
              <a:gd name="T13" fmla="*/ 111 h 154"/>
              <a:gd name="T14" fmla="*/ 123 w 126"/>
              <a:gd name="T15" fmla="*/ 81 h 154"/>
              <a:gd name="T16" fmla="*/ 126 w 126"/>
              <a:gd name="T17" fmla="*/ 63 h 154"/>
              <a:gd name="T18" fmla="*/ 63 w 126"/>
              <a:gd name="T19" fmla="*/ 0 h 154"/>
              <a:gd name="T20" fmla="*/ 63 w 126"/>
              <a:gd name="T21" fmla="*/ 113 h 154"/>
              <a:gd name="T22" fmla="*/ 13 w 126"/>
              <a:gd name="T23" fmla="*/ 62 h 154"/>
              <a:gd name="T24" fmla="*/ 63 w 126"/>
              <a:gd name="T25" fmla="*/ 12 h 154"/>
              <a:gd name="T26" fmla="*/ 113 w 126"/>
              <a:gd name="T27" fmla="*/ 62 h 154"/>
              <a:gd name="T28" fmla="*/ 63 w 126"/>
              <a:gd name="T29" fmla="*/ 113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6" h="154">
                <a:moveTo>
                  <a:pt x="63" y="0"/>
                </a:moveTo>
                <a:cubicBezTo>
                  <a:pt x="33" y="0"/>
                  <a:pt x="7" y="22"/>
                  <a:pt x="2" y="50"/>
                </a:cubicBezTo>
                <a:cubicBezTo>
                  <a:pt x="1" y="55"/>
                  <a:pt x="0" y="59"/>
                  <a:pt x="0" y="63"/>
                </a:cubicBezTo>
                <a:cubicBezTo>
                  <a:pt x="0" y="81"/>
                  <a:pt x="7" y="97"/>
                  <a:pt x="19" y="108"/>
                </a:cubicBezTo>
                <a:cubicBezTo>
                  <a:pt x="57" y="150"/>
                  <a:pt x="57" y="150"/>
                  <a:pt x="57" y="150"/>
                </a:cubicBezTo>
                <a:cubicBezTo>
                  <a:pt x="57" y="151"/>
                  <a:pt x="61" y="154"/>
                  <a:pt x="65" y="151"/>
                </a:cubicBezTo>
                <a:cubicBezTo>
                  <a:pt x="70" y="147"/>
                  <a:pt x="99" y="117"/>
                  <a:pt x="104" y="111"/>
                </a:cubicBezTo>
                <a:cubicBezTo>
                  <a:pt x="114" y="103"/>
                  <a:pt x="120" y="93"/>
                  <a:pt x="123" y="81"/>
                </a:cubicBezTo>
                <a:cubicBezTo>
                  <a:pt x="125" y="75"/>
                  <a:pt x="126" y="69"/>
                  <a:pt x="126" y="63"/>
                </a:cubicBezTo>
                <a:cubicBezTo>
                  <a:pt x="126" y="28"/>
                  <a:pt x="98" y="0"/>
                  <a:pt x="63" y="0"/>
                </a:cubicBezTo>
                <a:close/>
                <a:moveTo>
                  <a:pt x="63" y="113"/>
                </a:moveTo>
                <a:cubicBezTo>
                  <a:pt x="35" y="113"/>
                  <a:pt x="13" y="90"/>
                  <a:pt x="13" y="62"/>
                </a:cubicBezTo>
                <a:cubicBezTo>
                  <a:pt x="13" y="35"/>
                  <a:pt x="35" y="12"/>
                  <a:pt x="63" y="12"/>
                </a:cubicBezTo>
                <a:cubicBezTo>
                  <a:pt x="91" y="12"/>
                  <a:pt x="113" y="35"/>
                  <a:pt x="113" y="62"/>
                </a:cubicBezTo>
                <a:cubicBezTo>
                  <a:pt x="113" y="90"/>
                  <a:pt x="91" y="113"/>
                  <a:pt x="63" y="113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Freeform 292"/>
          <p:cNvSpPr>
            <a:spLocks/>
          </p:cNvSpPr>
          <p:nvPr/>
        </p:nvSpPr>
        <p:spPr bwMode="auto">
          <a:xfrm>
            <a:off x="10285243" y="1744129"/>
            <a:ext cx="587375" cy="587375"/>
          </a:xfrm>
          <a:custGeom>
            <a:avLst/>
            <a:gdLst>
              <a:gd name="T0" fmla="*/ 385 w 1541"/>
              <a:gd name="T1" fmla="*/ 462 h 1541"/>
              <a:gd name="T2" fmla="*/ 385 w 1541"/>
              <a:gd name="T3" fmla="*/ 771 h 1541"/>
              <a:gd name="T4" fmla="*/ 0 w 1541"/>
              <a:gd name="T5" fmla="*/ 385 h 1541"/>
              <a:gd name="T6" fmla="*/ 385 w 1541"/>
              <a:gd name="T7" fmla="*/ 0 h 1541"/>
              <a:gd name="T8" fmla="*/ 385 w 1541"/>
              <a:gd name="T9" fmla="*/ 308 h 1541"/>
              <a:gd name="T10" fmla="*/ 925 w 1541"/>
              <a:gd name="T11" fmla="*/ 308 h 1541"/>
              <a:gd name="T12" fmla="*/ 1361 w 1541"/>
              <a:gd name="T13" fmla="*/ 489 h 1541"/>
              <a:gd name="T14" fmla="*/ 1541 w 1541"/>
              <a:gd name="T15" fmla="*/ 925 h 1541"/>
              <a:gd name="T16" fmla="*/ 1361 w 1541"/>
              <a:gd name="T17" fmla="*/ 1361 h 1541"/>
              <a:gd name="T18" fmla="*/ 925 w 1541"/>
              <a:gd name="T19" fmla="*/ 1541 h 1541"/>
              <a:gd name="T20" fmla="*/ 385 w 1541"/>
              <a:gd name="T21" fmla="*/ 1541 h 1541"/>
              <a:gd name="T22" fmla="*/ 385 w 1541"/>
              <a:gd name="T23" fmla="*/ 1387 h 1541"/>
              <a:gd name="T24" fmla="*/ 924 w 1541"/>
              <a:gd name="T25" fmla="*/ 1387 h 1541"/>
              <a:gd name="T26" fmla="*/ 1251 w 1541"/>
              <a:gd name="T27" fmla="*/ 1252 h 1541"/>
              <a:gd name="T28" fmla="*/ 1387 w 1541"/>
              <a:gd name="T29" fmla="*/ 925 h 1541"/>
              <a:gd name="T30" fmla="*/ 1251 w 1541"/>
              <a:gd name="T31" fmla="*/ 598 h 1541"/>
              <a:gd name="T32" fmla="*/ 924 w 1541"/>
              <a:gd name="T33" fmla="*/ 462 h 1541"/>
              <a:gd name="T34" fmla="*/ 385 w 1541"/>
              <a:gd name="T35" fmla="*/ 462 h 1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41" h="1541">
                <a:moveTo>
                  <a:pt x="385" y="462"/>
                </a:moveTo>
                <a:lnTo>
                  <a:pt x="385" y="771"/>
                </a:lnTo>
                <a:lnTo>
                  <a:pt x="0" y="385"/>
                </a:lnTo>
                <a:lnTo>
                  <a:pt x="385" y="0"/>
                </a:lnTo>
                <a:lnTo>
                  <a:pt x="385" y="308"/>
                </a:lnTo>
                <a:lnTo>
                  <a:pt x="925" y="308"/>
                </a:lnTo>
                <a:cubicBezTo>
                  <a:pt x="1095" y="308"/>
                  <a:pt x="1241" y="368"/>
                  <a:pt x="1361" y="489"/>
                </a:cubicBezTo>
                <a:cubicBezTo>
                  <a:pt x="1481" y="609"/>
                  <a:pt x="1541" y="755"/>
                  <a:pt x="1541" y="925"/>
                </a:cubicBezTo>
                <a:cubicBezTo>
                  <a:pt x="1541" y="1095"/>
                  <a:pt x="1481" y="1240"/>
                  <a:pt x="1361" y="1361"/>
                </a:cubicBezTo>
                <a:cubicBezTo>
                  <a:pt x="1240" y="1481"/>
                  <a:pt x="1095" y="1541"/>
                  <a:pt x="925" y="1541"/>
                </a:cubicBezTo>
                <a:lnTo>
                  <a:pt x="385" y="1541"/>
                </a:lnTo>
                <a:lnTo>
                  <a:pt x="385" y="1387"/>
                </a:lnTo>
                <a:lnTo>
                  <a:pt x="924" y="1387"/>
                </a:lnTo>
                <a:cubicBezTo>
                  <a:pt x="1052" y="1387"/>
                  <a:pt x="1161" y="1342"/>
                  <a:pt x="1251" y="1252"/>
                </a:cubicBezTo>
                <a:cubicBezTo>
                  <a:pt x="1342" y="1161"/>
                  <a:pt x="1387" y="1053"/>
                  <a:pt x="1387" y="925"/>
                </a:cubicBezTo>
                <a:cubicBezTo>
                  <a:pt x="1387" y="797"/>
                  <a:pt x="1342" y="688"/>
                  <a:pt x="1251" y="598"/>
                </a:cubicBezTo>
                <a:cubicBezTo>
                  <a:pt x="1161" y="508"/>
                  <a:pt x="1052" y="462"/>
                  <a:pt x="924" y="462"/>
                </a:cubicBezTo>
                <a:lnTo>
                  <a:pt x="385" y="462"/>
                </a:lnTo>
                <a:close/>
              </a:path>
            </a:pathLst>
          </a:custGeom>
          <a:solidFill>
            <a:srgbClr val="2421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Freeform 383"/>
          <p:cNvSpPr>
            <a:spLocks/>
          </p:cNvSpPr>
          <p:nvPr/>
        </p:nvSpPr>
        <p:spPr bwMode="auto">
          <a:xfrm>
            <a:off x="9011500" y="1871844"/>
            <a:ext cx="944218" cy="688972"/>
          </a:xfrm>
          <a:custGeom>
            <a:avLst/>
            <a:gdLst>
              <a:gd name="T0" fmla="*/ 120 w 625"/>
              <a:gd name="T1" fmla="*/ 364 h 456"/>
              <a:gd name="T2" fmla="*/ 82 w 625"/>
              <a:gd name="T3" fmla="*/ 364 h 456"/>
              <a:gd name="T4" fmla="*/ 0 w 625"/>
              <a:gd name="T5" fmla="*/ 282 h 456"/>
              <a:gd name="T6" fmla="*/ 0 w 625"/>
              <a:gd name="T7" fmla="*/ 82 h 456"/>
              <a:gd name="T8" fmla="*/ 82 w 625"/>
              <a:gd name="T9" fmla="*/ 0 h 456"/>
              <a:gd name="T10" fmla="*/ 543 w 625"/>
              <a:gd name="T11" fmla="*/ 0 h 456"/>
              <a:gd name="T12" fmla="*/ 625 w 625"/>
              <a:gd name="T13" fmla="*/ 82 h 456"/>
              <a:gd name="T14" fmla="*/ 625 w 625"/>
              <a:gd name="T15" fmla="*/ 282 h 456"/>
              <a:gd name="T16" fmla="*/ 543 w 625"/>
              <a:gd name="T17" fmla="*/ 364 h 456"/>
              <a:gd name="T18" fmla="*/ 180 w 625"/>
              <a:gd name="T19" fmla="*/ 364 h 456"/>
              <a:gd name="T20" fmla="*/ 112 w 625"/>
              <a:gd name="T21" fmla="*/ 456 h 456"/>
              <a:gd name="T22" fmla="*/ 120 w 625"/>
              <a:gd name="T23" fmla="*/ 364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25" h="456">
                <a:moveTo>
                  <a:pt x="120" y="364"/>
                </a:moveTo>
                <a:cubicBezTo>
                  <a:pt x="82" y="364"/>
                  <a:pt x="82" y="364"/>
                  <a:pt x="82" y="364"/>
                </a:cubicBezTo>
                <a:cubicBezTo>
                  <a:pt x="37" y="364"/>
                  <a:pt x="0" y="327"/>
                  <a:pt x="0" y="2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37"/>
                  <a:pt x="37" y="0"/>
                  <a:pt x="82" y="0"/>
                </a:cubicBezTo>
                <a:cubicBezTo>
                  <a:pt x="543" y="0"/>
                  <a:pt x="543" y="0"/>
                  <a:pt x="543" y="0"/>
                </a:cubicBezTo>
                <a:cubicBezTo>
                  <a:pt x="588" y="0"/>
                  <a:pt x="625" y="37"/>
                  <a:pt x="625" y="82"/>
                </a:cubicBezTo>
                <a:cubicBezTo>
                  <a:pt x="625" y="282"/>
                  <a:pt x="625" y="282"/>
                  <a:pt x="625" y="282"/>
                </a:cubicBezTo>
                <a:cubicBezTo>
                  <a:pt x="625" y="327"/>
                  <a:pt x="588" y="364"/>
                  <a:pt x="543" y="364"/>
                </a:cubicBezTo>
                <a:cubicBezTo>
                  <a:pt x="180" y="364"/>
                  <a:pt x="180" y="364"/>
                  <a:pt x="180" y="364"/>
                </a:cubicBezTo>
                <a:cubicBezTo>
                  <a:pt x="172" y="438"/>
                  <a:pt x="112" y="456"/>
                  <a:pt x="112" y="456"/>
                </a:cubicBezTo>
                <a:cubicBezTo>
                  <a:pt x="112" y="456"/>
                  <a:pt x="131" y="409"/>
                  <a:pt x="120" y="364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449"/>
          <p:cNvSpPr>
            <a:spLocks/>
          </p:cNvSpPr>
          <p:nvPr/>
        </p:nvSpPr>
        <p:spPr bwMode="auto">
          <a:xfrm>
            <a:off x="2510356" y="4788160"/>
            <a:ext cx="533400" cy="473075"/>
          </a:xfrm>
          <a:custGeom>
            <a:avLst/>
            <a:gdLst>
              <a:gd name="T0" fmla="*/ 167 w 168"/>
              <a:gd name="T1" fmla="*/ 33 h 149"/>
              <a:gd name="T2" fmla="*/ 125 w 168"/>
              <a:gd name="T3" fmla="*/ 0 h 149"/>
              <a:gd name="T4" fmla="*/ 84 w 168"/>
              <a:gd name="T5" fmla="*/ 29 h 149"/>
              <a:gd name="T6" fmla="*/ 42 w 168"/>
              <a:gd name="T7" fmla="*/ 0 h 149"/>
              <a:gd name="T8" fmla="*/ 0 w 168"/>
              <a:gd name="T9" fmla="*/ 39 h 149"/>
              <a:gd name="T10" fmla="*/ 84 w 168"/>
              <a:gd name="T11" fmla="*/ 149 h 149"/>
              <a:gd name="T12" fmla="*/ 167 w 168"/>
              <a:gd name="T13" fmla="*/ 46 h 149"/>
              <a:gd name="T14" fmla="*/ 168 w 168"/>
              <a:gd name="T15" fmla="*/ 40 h 149"/>
              <a:gd name="T16" fmla="*/ 168 w 168"/>
              <a:gd name="T17" fmla="*/ 39 h 149"/>
              <a:gd name="T18" fmla="*/ 168 w 168"/>
              <a:gd name="T19" fmla="*/ 39 h 149"/>
              <a:gd name="T20" fmla="*/ 167 w 168"/>
              <a:gd name="T21" fmla="*/ 33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8" h="149">
                <a:moveTo>
                  <a:pt x="167" y="33"/>
                </a:moveTo>
                <a:cubicBezTo>
                  <a:pt x="163" y="14"/>
                  <a:pt x="146" y="0"/>
                  <a:pt x="125" y="0"/>
                </a:cubicBezTo>
                <a:cubicBezTo>
                  <a:pt x="105" y="0"/>
                  <a:pt x="89" y="13"/>
                  <a:pt x="84" y="29"/>
                </a:cubicBezTo>
                <a:cubicBezTo>
                  <a:pt x="79" y="12"/>
                  <a:pt x="62" y="0"/>
                  <a:pt x="42" y="0"/>
                </a:cubicBezTo>
                <a:cubicBezTo>
                  <a:pt x="19" y="0"/>
                  <a:pt x="0" y="17"/>
                  <a:pt x="0" y="39"/>
                </a:cubicBezTo>
                <a:cubicBezTo>
                  <a:pt x="0" y="86"/>
                  <a:pt x="84" y="149"/>
                  <a:pt x="84" y="149"/>
                </a:cubicBezTo>
                <a:cubicBezTo>
                  <a:pt x="84" y="149"/>
                  <a:pt x="159" y="101"/>
                  <a:pt x="167" y="46"/>
                </a:cubicBezTo>
                <a:cubicBezTo>
                  <a:pt x="167" y="44"/>
                  <a:pt x="168" y="42"/>
                  <a:pt x="168" y="40"/>
                </a:cubicBezTo>
                <a:cubicBezTo>
                  <a:pt x="168" y="39"/>
                  <a:pt x="168" y="39"/>
                  <a:pt x="168" y="39"/>
                </a:cubicBezTo>
                <a:cubicBezTo>
                  <a:pt x="168" y="39"/>
                  <a:pt x="168" y="39"/>
                  <a:pt x="168" y="39"/>
                </a:cubicBezTo>
                <a:cubicBezTo>
                  <a:pt x="168" y="36"/>
                  <a:pt x="167" y="34"/>
                  <a:pt x="167" y="33"/>
                </a:cubicBezTo>
                <a:close/>
              </a:path>
            </a:pathLst>
          </a:custGeom>
          <a:solidFill>
            <a:srgbClr val="73183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Freeform 456"/>
          <p:cNvSpPr>
            <a:spLocks/>
          </p:cNvSpPr>
          <p:nvPr/>
        </p:nvSpPr>
        <p:spPr bwMode="auto">
          <a:xfrm>
            <a:off x="4631205" y="306426"/>
            <a:ext cx="361950" cy="384175"/>
          </a:xfrm>
          <a:custGeom>
            <a:avLst/>
            <a:gdLst>
              <a:gd name="T0" fmla="*/ 113 w 114"/>
              <a:gd name="T1" fmla="*/ 18 h 121"/>
              <a:gd name="T2" fmla="*/ 114 w 114"/>
              <a:gd name="T3" fmla="*/ 14 h 121"/>
              <a:gd name="T4" fmla="*/ 113 w 114"/>
              <a:gd name="T5" fmla="*/ 13 h 121"/>
              <a:gd name="T6" fmla="*/ 113 w 114"/>
              <a:gd name="T7" fmla="*/ 11 h 121"/>
              <a:gd name="T8" fmla="*/ 112 w 114"/>
              <a:gd name="T9" fmla="*/ 9 h 121"/>
              <a:gd name="T10" fmla="*/ 112 w 114"/>
              <a:gd name="T11" fmla="*/ 5 h 121"/>
              <a:gd name="T12" fmla="*/ 107 w 114"/>
              <a:gd name="T13" fmla="*/ 1 h 121"/>
              <a:gd name="T14" fmla="*/ 38 w 114"/>
              <a:gd name="T15" fmla="*/ 14 h 121"/>
              <a:gd name="T16" fmla="*/ 36 w 114"/>
              <a:gd name="T17" fmla="*/ 19 h 121"/>
              <a:gd name="T18" fmla="*/ 36 w 114"/>
              <a:gd name="T19" fmla="*/ 21 h 121"/>
              <a:gd name="T20" fmla="*/ 36 w 114"/>
              <a:gd name="T21" fmla="*/ 21 h 121"/>
              <a:gd name="T22" fmla="*/ 36 w 114"/>
              <a:gd name="T23" fmla="*/ 78 h 121"/>
              <a:gd name="T24" fmla="*/ 16 w 114"/>
              <a:gd name="T25" fmla="*/ 80 h 121"/>
              <a:gd name="T26" fmla="*/ 6 w 114"/>
              <a:gd name="T27" fmla="*/ 108 h 121"/>
              <a:gd name="T28" fmla="*/ 37 w 114"/>
              <a:gd name="T29" fmla="*/ 115 h 121"/>
              <a:gd name="T30" fmla="*/ 49 w 114"/>
              <a:gd name="T31" fmla="*/ 92 h 121"/>
              <a:gd name="T32" fmla="*/ 50 w 114"/>
              <a:gd name="T33" fmla="*/ 89 h 121"/>
              <a:gd name="T34" fmla="*/ 50 w 114"/>
              <a:gd name="T35" fmla="*/ 31 h 121"/>
              <a:gd name="T36" fmla="*/ 99 w 114"/>
              <a:gd name="T37" fmla="*/ 22 h 121"/>
              <a:gd name="T38" fmla="*/ 99 w 114"/>
              <a:gd name="T39" fmla="*/ 69 h 121"/>
              <a:gd name="T40" fmla="*/ 80 w 114"/>
              <a:gd name="T41" fmla="*/ 71 h 121"/>
              <a:gd name="T42" fmla="*/ 69 w 114"/>
              <a:gd name="T43" fmla="*/ 99 h 121"/>
              <a:gd name="T44" fmla="*/ 100 w 114"/>
              <a:gd name="T45" fmla="*/ 105 h 121"/>
              <a:gd name="T46" fmla="*/ 112 w 114"/>
              <a:gd name="T47" fmla="*/ 82 h 121"/>
              <a:gd name="T48" fmla="*/ 113 w 114"/>
              <a:gd name="T49" fmla="*/ 80 h 121"/>
              <a:gd name="T50" fmla="*/ 113 w 114"/>
              <a:gd name="T51" fmla="*/ 18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4" h="121">
                <a:moveTo>
                  <a:pt x="113" y="18"/>
                </a:moveTo>
                <a:cubicBezTo>
                  <a:pt x="114" y="17"/>
                  <a:pt x="114" y="15"/>
                  <a:pt x="114" y="14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3" y="11"/>
                  <a:pt x="113" y="11"/>
                  <a:pt x="113" y="11"/>
                </a:cubicBezTo>
                <a:cubicBezTo>
                  <a:pt x="113" y="10"/>
                  <a:pt x="113" y="9"/>
                  <a:pt x="112" y="9"/>
                </a:cubicBezTo>
                <a:cubicBezTo>
                  <a:pt x="112" y="5"/>
                  <a:pt x="112" y="5"/>
                  <a:pt x="112" y="5"/>
                </a:cubicBezTo>
                <a:cubicBezTo>
                  <a:pt x="111" y="2"/>
                  <a:pt x="109" y="0"/>
                  <a:pt x="107" y="1"/>
                </a:cubicBezTo>
                <a:cubicBezTo>
                  <a:pt x="38" y="14"/>
                  <a:pt x="38" y="14"/>
                  <a:pt x="38" y="14"/>
                </a:cubicBezTo>
                <a:cubicBezTo>
                  <a:pt x="36" y="14"/>
                  <a:pt x="35" y="17"/>
                  <a:pt x="36" y="19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78"/>
                  <a:pt x="36" y="78"/>
                  <a:pt x="36" y="78"/>
                </a:cubicBezTo>
                <a:cubicBezTo>
                  <a:pt x="30" y="77"/>
                  <a:pt x="23" y="77"/>
                  <a:pt x="16" y="80"/>
                </a:cubicBezTo>
                <a:cubicBezTo>
                  <a:pt x="5" y="86"/>
                  <a:pt x="0" y="99"/>
                  <a:pt x="6" y="108"/>
                </a:cubicBezTo>
                <a:cubicBezTo>
                  <a:pt x="12" y="118"/>
                  <a:pt x="25" y="121"/>
                  <a:pt x="37" y="115"/>
                </a:cubicBezTo>
                <a:cubicBezTo>
                  <a:pt x="46" y="110"/>
                  <a:pt x="51" y="100"/>
                  <a:pt x="49" y="92"/>
                </a:cubicBezTo>
                <a:cubicBezTo>
                  <a:pt x="50" y="91"/>
                  <a:pt x="50" y="90"/>
                  <a:pt x="50" y="89"/>
                </a:cubicBezTo>
                <a:cubicBezTo>
                  <a:pt x="50" y="31"/>
                  <a:pt x="50" y="31"/>
                  <a:pt x="50" y="31"/>
                </a:cubicBezTo>
                <a:cubicBezTo>
                  <a:pt x="99" y="22"/>
                  <a:pt x="99" y="22"/>
                  <a:pt x="99" y="22"/>
                </a:cubicBezTo>
                <a:cubicBezTo>
                  <a:pt x="99" y="69"/>
                  <a:pt x="99" y="69"/>
                  <a:pt x="99" y="69"/>
                </a:cubicBezTo>
                <a:cubicBezTo>
                  <a:pt x="93" y="67"/>
                  <a:pt x="86" y="67"/>
                  <a:pt x="80" y="71"/>
                </a:cubicBezTo>
                <a:cubicBezTo>
                  <a:pt x="68" y="77"/>
                  <a:pt x="64" y="89"/>
                  <a:pt x="69" y="99"/>
                </a:cubicBezTo>
                <a:cubicBezTo>
                  <a:pt x="75" y="108"/>
                  <a:pt x="88" y="111"/>
                  <a:pt x="100" y="105"/>
                </a:cubicBezTo>
                <a:cubicBezTo>
                  <a:pt x="109" y="100"/>
                  <a:pt x="114" y="91"/>
                  <a:pt x="112" y="82"/>
                </a:cubicBezTo>
                <a:cubicBezTo>
                  <a:pt x="113" y="82"/>
                  <a:pt x="113" y="81"/>
                  <a:pt x="113" y="80"/>
                </a:cubicBezTo>
                <a:cubicBezTo>
                  <a:pt x="113" y="18"/>
                  <a:pt x="113" y="18"/>
                  <a:pt x="113" y="18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478"/>
          <p:cNvSpPr>
            <a:spLocks/>
          </p:cNvSpPr>
          <p:nvPr/>
        </p:nvSpPr>
        <p:spPr bwMode="auto">
          <a:xfrm>
            <a:off x="4812180" y="1965415"/>
            <a:ext cx="430476" cy="409248"/>
          </a:xfrm>
          <a:custGeom>
            <a:avLst/>
            <a:gdLst>
              <a:gd name="T0" fmla="*/ 182 w 365"/>
              <a:gd name="T1" fmla="*/ 0 h 347"/>
              <a:gd name="T2" fmla="*/ 225 w 365"/>
              <a:gd name="T3" fmla="*/ 132 h 347"/>
              <a:gd name="T4" fmla="*/ 365 w 365"/>
              <a:gd name="T5" fmla="*/ 132 h 347"/>
              <a:gd name="T6" fmla="*/ 251 w 365"/>
              <a:gd name="T7" fmla="*/ 214 h 347"/>
              <a:gd name="T8" fmla="*/ 296 w 365"/>
              <a:gd name="T9" fmla="*/ 347 h 347"/>
              <a:gd name="T10" fmla="*/ 182 w 365"/>
              <a:gd name="T11" fmla="*/ 264 h 347"/>
              <a:gd name="T12" fmla="*/ 69 w 365"/>
              <a:gd name="T13" fmla="*/ 347 h 347"/>
              <a:gd name="T14" fmla="*/ 111 w 365"/>
              <a:gd name="T15" fmla="*/ 214 h 347"/>
              <a:gd name="T16" fmla="*/ 0 w 365"/>
              <a:gd name="T17" fmla="*/ 132 h 347"/>
              <a:gd name="T18" fmla="*/ 140 w 365"/>
              <a:gd name="T19" fmla="*/ 132 h 347"/>
              <a:gd name="T20" fmla="*/ 182 w 365"/>
              <a:gd name="T21" fmla="*/ 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65" h="347">
                <a:moveTo>
                  <a:pt x="182" y="0"/>
                </a:moveTo>
                <a:lnTo>
                  <a:pt x="225" y="132"/>
                </a:lnTo>
                <a:lnTo>
                  <a:pt x="365" y="132"/>
                </a:lnTo>
                <a:lnTo>
                  <a:pt x="251" y="214"/>
                </a:lnTo>
                <a:lnTo>
                  <a:pt x="296" y="347"/>
                </a:lnTo>
                <a:lnTo>
                  <a:pt x="182" y="264"/>
                </a:lnTo>
                <a:lnTo>
                  <a:pt x="69" y="347"/>
                </a:lnTo>
                <a:lnTo>
                  <a:pt x="111" y="214"/>
                </a:lnTo>
                <a:lnTo>
                  <a:pt x="0" y="132"/>
                </a:lnTo>
                <a:lnTo>
                  <a:pt x="140" y="132"/>
                </a:lnTo>
                <a:lnTo>
                  <a:pt x="182" y="0"/>
                </a:lnTo>
                <a:close/>
              </a:path>
            </a:pathLst>
          </a:custGeom>
          <a:solidFill>
            <a:srgbClr val="F49D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Freeform 69"/>
          <p:cNvSpPr>
            <a:spLocks noEditPoints="1"/>
          </p:cNvSpPr>
          <p:nvPr/>
        </p:nvSpPr>
        <p:spPr bwMode="auto">
          <a:xfrm>
            <a:off x="-1339105" y="1694538"/>
            <a:ext cx="234950" cy="315913"/>
          </a:xfrm>
          <a:custGeom>
            <a:avLst/>
            <a:gdLst>
              <a:gd name="T0" fmla="*/ 69 w 74"/>
              <a:gd name="T1" fmla="*/ 36 h 99"/>
              <a:gd name="T2" fmla="*/ 37 w 74"/>
              <a:gd name="T3" fmla="*/ 0 h 99"/>
              <a:gd name="T4" fmla="*/ 5 w 74"/>
              <a:gd name="T5" fmla="*/ 36 h 99"/>
              <a:gd name="T6" fmla="*/ 0 w 74"/>
              <a:gd name="T7" fmla="*/ 44 h 99"/>
              <a:gd name="T8" fmla="*/ 0 w 74"/>
              <a:gd name="T9" fmla="*/ 89 h 99"/>
              <a:gd name="T10" fmla="*/ 10 w 74"/>
              <a:gd name="T11" fmla="*/ 99 h 99"/>
              <a:gd name="T12" fmla="*/ 64 w 74"/>
              <a:gd name="T13" fmla="*/ 99 h 99"/>
              <a:gd name="T14" fmla="*/ 74 w 74"/>
              <a:gd name="T15" fmla="*/ 89 h 99"/>
              <a:gd name="T16" fmla="*/ 74 w 74"/>
              <a:gd name="T17" fmla="*/ 44 h 99"/>
              <a:gd name="T18" fmla="*/ 69 w 74"/>
              <a:gd name="T19" fmla="*/ 36 h 99"/>
              <a:gd name="T20" fmla="*/ 41 w 74"/>
              <a:gd name="T21" fmla="*/ 70 h 99"/>
              <a:gd name="T22" fmla="*/ 41 w 74"/>
              <a:gd name="T23" fmla="*/ 84 h 99"/>
              <a:gd name="T24" fmla="*/ 37 w 74"/>
              <a:gd name="T25" fmla="*/ 88 h 99"/>
              <a:gd name="T26" fmla="*/ 33 w 74"/>
              <a:gd name="T27" fmla="*/ 84 h 99"/>
              <a:gd name="T28" fmla="*/ 33 w 74"/>
              <a:gd name="T29" fmla="*/ 70 h 99"/>
              <a:gd name="T30" fmla="*/ 25 w 74"/>
              <a:gd name="T31" fmla="*/ 59 h 99"/>
              <a:gd name="T32" fmla="*/ 37 w 74"/>
              <a:gd name="T33" fmla="*/ 48 h 99"/>
              <a:gd name="T34" fmla="*/ 48 w 74"/>
              <a:gd name="T35" fmla="*/ 59 h 99"/>
              <a:gd name="T36" fmla="*/ 41 w 74"/>
              <a:gd name="T37" fmla="*/ 70 h 99"/>
              <a:gd name="T38" fmla="*/ 12 w 74"/>
              <a:gd name="T39" fmla="*/ 34 h 99"/>
              <a:gd name="T40" fmla="*/ 37 w 74"/>
              <a:gd name="T41" fmla="*/ 6 h 99"/>
              <a:gd name="T42" fmla="*/ 62 w 74"/>
              <a:gd name="T43" fmla="*/ 34 h 99"/>
              <a:gd name="T44" fmla="*/ 12 w 74"/>
              <a:gd name="T45" fmla="*/ 34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4" h="99">
                <a:moveTo>
                  <a:pt x="69" y="36"/>
                </a:moveTo>
                <a:cubicBezTo>
                  <a:pt x="68" y="16"/>
                  <a:pt x="54" y="0"/>
                  <a:pt x="37" y="0"/>
                </a:cubicBezTo>
                <a:cubicBezTo>
                  <a:pt x="19" y="0"/>
                  <a:pt x="5" y="16"/>
                  <a:pt x="5" y="36"/>
                </a:cubicBezTo>
                <a:cubicBezTo>
                  <a:pt x="2" y="37"/>
                  <a:pt x="0" y="41"/>
                  <a:pt x="0" y="44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4"/>
                  <a:pt x="4" y="99"/>
                  <a:pt x="10" y="99"/>
                </a:cubicBezTo>
                <a:cubicBezTo>
                  <a:pt x="64" y="99"/>
                  <a:pt x="64" y="99"/>
                  <a:pt x="64" y="99"/>
                </a:cubicBezTo>
                <a:cubicBezTo>
                  <a:pt x="69" y="99"/>
                  <a:pt x="74" y="94"/>
                  <a:pt x="74" y="89"/>
                </a:cubicBezTo>
                <a:cubicBezTo>
                  <a:pt x="74" y="44"/>
                  <a:pt x="74" y="44"/>
                  <a:pt x="74" y="44"/>
                </a:cubicBezTo>
                <a:cubicBezTo>
                  <a:pt x="74" y="41"/>
                  <a:pt x="72" y="37"/>
                  <a:pt x="69" y="36"/>
                </a:cubicBezTo>
                <a:close/>
                <a:moveTo>
                  <a:pt x="41" y="70"/>
                </a:moveTo>
                <a:cubicBezTo>
                  <a:pt x="41" y="84"/>
                  <a:pt x="41" y="84"/>
                  <a:pt x="41" y="84"/>
                </a:cubicBezTo>
                <a:cubicBezTo>
                  <a:pt x="41" y="87"/>
                  <a:pt x="39" y="88"/>
                  <a:pt x="37" y="88"/>
                </a:cubicBezTo>
                <a:cubicBezTo>
                  <a:pt x="34" y="88"/>
                  <a:pt x="33" y="87"/>
                  <a:pt x="33" y="84"/>
                </a:cubicBezTo>
                <a:cubicBezTo>
                  <a:pt x="33" y="70"/>
                  <a:pt x="33" y="70"/>
                  <a:pt x="33" y="70"/>
                </a:cubicBezTo>
                <a:cubicBezTo>
                  <a:pt x="28" y="68"/>
                  <a:pt x="25" y="64"/>
                  <a:pt x="25" y="59"/>
                </a:cubicBezTo>
                <a:cubicBezTo>
                  <a:pt x="25" y="53"/>
                  <a:pt x="30" y="48"/>
                  <a:pt x="37" y="48"/>
                </a:cubicBezTo>
                <a:cubicBezTo>
                  <a:pt x="43" y="48"/>
                  <a:pt x="48" y="53"/>
                  <a:pt x="48" y="59"/>
                </a:cubicBezTo>
                <a:cubicBezTo>
                  <a:pt x="48" y="64"/>
                  <a:pt x="45" y="68"/>
                  <a:pt x="41" y="70"/>
                </a:cubicBezTo>
                <a:close/>
                <a:moveTo>
                  <a:pt x="12" y="34"/>
                </a:moveTo>
                <a:cubicBezTo>
                  <a:pt x="13" y="19"/>
                  <a:pt x="24" y="6"/>
                  <a:pt x="37" y="6"/>
                </a:cubicBezTo>
                <a:cubicBezTo>
                  <a:pt x="50" y="6"/>
                  <a:pt x="61" y="19"/>
                  <a:pt x="62" y="34"/>
                </a:cubicBezTo>
                <a:lnTo>
                  <a:pt x="12" y="34"/>
                </a:ln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16"/>
          <p:cNvSpPr>
            <a:spLocks/>
          </p:cNvSpPr>
          <p:nvPr/>
        </p:nvSpPr>
        <p:spPr bwMode="auto">
          <a:xfrm>
            <a:off x="5632325" y="348540"/>
            <a:ext cx="333375" cy="333375"/>
          </a:xfrm>
          <a:custGeom>
            <a:avLst/>
            <a:gdLst>
              <a:gd name="T0" fmla="*/ 87 w 89"/>
              <a:gd name="T1" fmla="*/ 39 h 89"/>
              <a:gd name="T2" fmla="*/ 58 w 89"/>
              <a:gd name="T3" fmla="*/ 39 h 89"/>
              <a:gd name="T4" fmla="*/ 78 w 89"/>
              <a:gd name="T5" fmla="*/ 19 h 89"/>
              <a:gd name="T6" fmla="*/ 78 w 89"/>
              <a:gd name="T7" fmla="*/ 16 h 89"/>
              <a:gd name="T8" fmla="*/ 74 w 89"/>
              <a:gd name="T9" fmla="*/ 11 h 89"/>
              <a:gd name="T10" fmla="*/ 71 w 89"/>
              <a:gd name="T11" fmla="*/ 11 h 89"/>
              <a:gd name="T12" fmla="*/ 50 w 89"/>
              <a:gd name="T13" fmla="*/ 32 h 89"/>
              <a:gd name="T14" fmla="*/ 50 w 89"/>
              <a:gd name="T15" fmla="*/ 3 h 89"/>
              <a:gd name="T16" fmla="*/ 48 w 89"/>
              <a:gd name="T17" fmla="*/ 0 h 89"/>
              <a:gd name="T18" fmla="*/ 42 w 89"/>
              <a:gd name="T19" fmla="*/ 0 h 89"/>
              <a:gd name="T20" fmla="*/ 39 w 89"/>
              <a:gd name="T21" fmla="*/ 3 h 89"/>
              <a:gd name="T22" fmla="*/ 39 w 89"/>
              <a:gd name="T23" fmla="*/ 32 h 89"/>
              <a:gd name="T24" fmla="*/ 19 w 89"/>
              <a:gd name="T25" fmla="*/ 11 h 89"/>
              <a:gd name="T26" fmla="*/ 16 w 89"/>
              <a:gd name="T27" fmla="*/ 11 h 89"/>
              <a:gd name="T28" fmla="*/ 11 w 89"/>
              <a:gd name="T29" fmla="*/ 16 h 89"/>
              <a:gd name="T30" fmla="*/ 11 w 89"/>
              <a:gd name="T31" fmla="*/ 19 h 89"/>
              <a:gd name="T32" fmla="*/ 32 w 89"/>
              <a:gd name="T33" fmla="*/ 39 h 89"/>
              <a:gd name="T34" fmla="*/ 3 w 89"/>
              <a:gd name="T35" fmla="*/ 39 h 89"/>
              <a:gd name="T36" fmla="*/ 0 w 89"/>
              <a:gd name="T37" fmla="*/ 42 h 89"/>
              <a:gd name="T38" fmla="*/ 0 w 89"/>
              <a:gd name="T39" fmla="*/ 48 h 89"/>
              <a:gd name="T40" fmla="*/ 3 w 89"/>
              <a:gd name="T41" fmla="*/ 50 h 89"/>
              <a:gd name="T42" fmla="*/ 32 w 89"/>
              <a:gd name="T43" fmla="*/ 50 h 89"/>
              <a:gd name="T44" fmla="*/ 11 w 89"/>
              <a:gd name="T45" fmla="*/ 71 h 89"/>
              <a:gd name="T46" fmla="*/ 11 w 89"/>
              <a:gd name="T47" fmla="*/ 74 h 89"/>
              <a:gd name="T48" fmla="*/ 16 w 89"/>
              <a:gd name="T49" fmla="*/ 78 h 89"/>
              <a:gd name="T50" fmla="*/ 19 w 89"/>
              <a:gd name="T51" fmla="*/ 78 h 89"/>
              <a:gd name="T52" fmla="*/ 39 w 89"/>
              <a:gd name="T53" fmla="*/ 58 h 89"/>
              <a:gd name="T54" fmla="*/ 39 w 89"/>
              <a:gd name="T55" fmla="*/ 87 h 89"/>
              <a:gd name="T56" fmla="*/ 42 w 89"/>
              <a:gd name="T57" fmla="*/ 89 h 89"/>
              <a:gd name="T58" fmla="*/ 48 w 89"/>
              <a:gd name="T59" fmla="*/ 89 h 89"/>
              <a:gd name="T60" fmla="*/ 50 w 89"/>
              <a:gd name="T61" fmla="*/ 87 h 89"/>
              <a:gd name="T62" fmla="*/ 50 w 89"/>
              <a:gd name="T63" fmla="*/ 58 h 89"/>
              <a:gd name="T64" fmla="*/ 71 w 89"/>
              <a:gd name="T65" fmla="*/ 78 h 89"/>
              <a:gd name="T66" fmla="*/ 74 w 89"/>
              <a:gd name="T67" fmla="*/ 78 h 89"/>
              <a:gd name="T68" fmla="*/ 78 w 89"/>
              <a:gd name="T69" fmla="*/ 74 h 89"/>
              <a:gd name="T70" fmla="*/ 78 w 89"/>
              <a:gd name="T71" fmla="*/ 71 h 89"/>
              <a:gd name="T72" fmla="*/ 58 w 89"/>
              <a:gd name="T73" fmla="*/ 50 h 89"/>
              <a:gd name="T74" fmla="*/ 87 w 89"/>
              <a:gd name="T75" fmla="*/ 50 h 89"/>
              <a:gd name="T76" fmla="*/ 89 w 89"/>
              <a:gd name="T77" fmla="*/ 48 h 89"/>
              <a:gd name="T78" fmla="*/ 89 w 89"/>
              <a:gd name="T79" fmla="*/ 42 h 89"/>
              <a:gd name="T80" fmla="*/ 87 w 89"/>
              <a:gd name="T81" fmla="*/ 3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9" h="89">
                <a:moveTo>
                  <a:pt x="87" y="39"/>
                </a:moveTo>
                <a:cubicBezTo>
                  <a:pt x="58" y="39"/>
                  <a:pt x="58" y="39"/>
                  <a:pt x="58" y="39"/>
                </a:cubicBezTo>
                <a:cubicBezTo>
                  <a:pt x="78" y="19"/>
                  <a:pt x="78" y="19"/>
                  <a:pt x="78" y="19"/>
                </a:cubicBezTo>
                <a:cubicBezTo>
                  <a:pt x="79" y="18"/>
                  <a:pt x="79" y="16"/>
                  <a:pt x="78" y="16"/>
                </a:cubicBezTo>
                <a:cubicBezTo>
                  <a:pt x="74" y="11"/>
                  <a:pt x="74" y="11"/>
                  <a:pt x="74" y="11"/>
                </a:cubicBezTo>
                <a:cubicBezTo>
                  <a:pt x="73" y="10"/>
                  <a:pt x="72" y="10"/>
                  <a:pt x="71" y="11"/>
                </a:cubicBezTo>
                <a:cubicBezTo>
                  <a:pt x="50" y="32"/>
                  <a:pt x="50" y="32"/>
                  <a:pt x="50" y="32"/>
                </a:cubicBezTo>
                <a:cubicBezTo>
                  <a:pt x="50" y="3"/>
                  <a:pt x="50" y="3"/>
                  <a:pt x="50" y="3"/>
                </a:cubicBezTo>
                <a:cubicBezTo>
                  <a:pt x="50" y="1"/>
                  <a:pt x="49" y="0"/>
                  <a:pt x="48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9" y="1"/>
                  <a:pt x="39" y="3"/>
                </a:cubicBezTo>
                <a:cubicBezTo>
                  <a:pt x="39" y="32"/>
                  <a:pt x="39" y="32"/>
                  <a:pt x="39" y="32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0"/>
                  <a:pt x="16" y="10"/>
                  <a:pt x="16" y="11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6"/>
                  <a:pt x="10" y="18"/>
                  <a:pt x="11" y="19"/>
                </a:cubicBezTo>
                <a:cubicBezTo>
                  <a:pt x="32" y="39"/>
                  <a:pt x="32" y="39"/>
                  <a:pt x="32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1" y="39"/>
                  <a:pt x="0" y="40"/>
                  <a:pt x="0" y="4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1" y="50"/>
                  <a:pt x="3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11" y="71"/>
                  <a:pt x="11" y="71"/>
                  <a:pt x="11" y="71"/>
                </a:cubicBezTo>
                <a:cubicBezTo>
                  <a:pt x="10" y="72"/>
                  <a:pt x="10" y="73"/>
                  <a:pt x="11" y="74"/>
                </a:cubicBezTo>
                <a:cubicBezTo>
                  <a:pt x="16" y="78"/>
                  <a:pt x="16" y="78"/>
                  <a:pt x="16" y="78"/>
                </a:cubicBezTo>
                <a:cubicBezTo>
                  <a:pt x="16" y="79"/>
                  <a:pt x="18" y="79"/>
                  <a:pt x="19" y="78"/>
                </a:cubicBezTo>
                <a:cubicBezTo>
                  <a:pt x="39" y="58"/>
                  <a:pt x="39" y="58"/>
                  <a:pt x="39" y="58"/>
                </a:cubicBezTo>
                <a:cubicBezTo>
                  <a:pt x="39" y="87"/>
                  <a:pt x="39" y="87"/>
                  <a:pt x="39" y="87"/>
                </a:cubicBezTo>
                <a:cubicBezTo>
                  <a:pt x="39" y="88"/>
                  <a:pt x="40" y="89"/>
                  <a:pt x="42" y="89"/>
                </a:cubicBezTo>
                <a:cubicBezTo>
                  <a:pt x="48" y="89"/>
                  <a:pt x="48" y="89"/>
                  <a:pt x="48" y="89"/>
                </a:cubicBezTo>
                <a:cubicBezTo>
                  <a:pt x="49" y="89"/>
                  <a:pt x="50" y="88"/>
                  <a:pt x="50" y="87"/>
                </a:cubicBezTo>
                <a:cubicBezTo>
                  <a:pt x="50" y="58"/>
                  <a:pt x="50" y="58"/>
                  <a:pt x="50" y="58"/>
                </a:cubicBezTo>
                <a:cubicBezTo>
                  <a:pt x="71" y="78"/>
                  <a:pt x="71" y="78"/>
                  <a:pt x="71" y="78"/>
                </a:cubicBezTo>
                <a:cubicBezTo>
                  <a:pt x="72" y="79"/>
                  <a:pt x="73" y="79"/>
                  <a:pt x="74" y="78"/>
                </a:cubicBezTo>
                <a:cubicBezTo>
                  <a:pt x="78" y="74"/>
                  <a:pt x="78" y="74"/>
                  <a:pt x="78" y="74"/>
                </a:cubicBezTo>
                <a:cubicBezTo>
                  <a:pt x="79" y="73"/>
                  <a:pt x="79" y="72"/>
                  <a:pt x="78" y="71"/>
                </a:cubicBezTo>
                <a:cubicBezTo>
                  <a:pt x="58" y="50"/>
                  <a:pt x="58" y="50"/>
                  <a:pt x="58" y="50"/>
                </a:cubicBezTo>
                <a:cubicBezTo>
                  <a:pt x="87" y="50"/>
                  <a:pt x="87" y="50"/>
                  <a:pt x="87" y="50"/>
                </a:cubicBezTo>
                <a:cubicBezTo>
                  <a:pt x="88" y="50"/>
                  <a:pt x="89" y="49"/>
                  <a:pt x="89" y="48"/>
                </a:cubicBezTo>
                <a:cubicBezTo>
                  <a:pt x="89" y="42"/>
                  <a:pt x="89" y="42"/>
                  <a:pt x="89" y="42"/>
                </a:cubicBezTo>
                <a:cubicBezTo>
                  <a:pt x="89" y="40"/>
                  <a:pt x="88" y="39"/>
                  <a:pt x="87" y="39"/>
                </a:cubicBezTo>
                <a:close/>
              </a:path>
            </a:pathLst>
          </a:custGeom>
          <a:solidFill>
            <a:srgbClr val="B6D5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47"/>
          <p:cNvSpPr>
            <a:spLocks/>
          </p:cNvSpPr>
          <p:nvPr/>
        </p:nvSpPr>
        <p:spPr bwMode="auto">
          <a:xfrm>
            <a:off x="5200277" y="249632"/>
            <a:ext cx="315913" cy="465138"/>
          </a:xfrm>
          <a:custGeom>
            <a:avLst/>
            <a:gdLst>
              <a:gd name="T0" fmla="*/ 60 w 84"/>
              <a:gd name="T1" fmla="*/ 36 h 124"/>
              <a:gd name="T2" fmla="*/ 40 w 84"/>
              <a:gd name="T3" fmla="*/ 0 h 124"/>
              <a:gd name="T4" fmla="*/ 40 w 84"/>
              <a:gd name="T5" fmla="*/ 28 h 124"/>
              <a:gd name="T6" fmla="*/ 40 w 84"/>
              <a:gd name="T7" fmla="*/ 28 h 124"/>
              <a:gd name="T8" fmla="*/ 40 w 84"/>
              <a:gd name="T9" fmla="*/ 91 h 124"/>
              <a:gd name="T10" fmla="*/ 18 w 84"/>
              <a:gd name="T11" fmla="*/ 91 h 124"/>
              <a:gd name="T12" fmla="*/ 3 w 84"/>
              <a:gd name="T13" fmla="*/ 114 h 124"/>
              <a:gd name="T14" fmla="*/ 29 w 84"/>
              <a:gd name="T15" fmla="*/ 119 h 124"/>
              <a:gd name="T16" fmla="*/ 45 w 84"/>
              <a:gd name="T17" fmla="*/ 99 h 124"/>
              <a:gd name="T18" fmla="*/ 45 w 84"/>
              <a:gd name="T19" fmla="*/ 47 h 124"/>
              <a:gd name="T20" fmla="*/ 62 w 84"/>
              <a:gd name="T21" fmla="*/ 59 h 124"/>
              <a:gd name="T22" fmla="*/ 60 w 84"/>
              <a:gd name="T23" fmla="*/ 88 h 124"/>
              <a:gd name="T24" fmla="*/ 60 w 84"/>
              <a:gd name="T25" fmla="*/ 36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4" h="124">
                <a:moveTo>
                  <a:pt x="60" y="36"/>
                </a:moveTo>
                <a:cubicBezTo>
                  <a:pt x="48" y="25"/>
                  <a:pt x="40" y="0"/>
                  <a:pt x="40" y="0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91"/>
                  <a:pt x="40" y="91"/>
                  <a:pt x="40" y="91"/>
                </a:cubicBezTo>
                <a:cubicBezTo>
                  <a:pt x="35" y="88"/>
                  <a:pt x="26" y="88"/>
                  <a:pt x="18" y="91"/>
                </a:cubicBezTo>
                <a:cubicBezTo>
                  <a:pt x="6" y="96"/>
                  <a:pt x="0" y="106"/>
                  <a:pt x="3" y="114"/>
                </a:cubicBezTo>
                <a:cubicBezTo>
                  <a:pt x="6" y="121"/>
                  <a:pt x="18" y="124"/>
                  <a:pt x="29" y="119"/>
                </a:cubicBezTo>
                <a:cubicBezTo>
                  <a:pt x="40" y="115"/>
                  <a:pt x="47" y="106"/>
                  <a:pt x="45" y="99"/>
                </a:cubicBezTo>
                <a:cubicBezTo>
                  <a:pt x="45" y="47"/>
                  <a:pt x="45" y="47"/>
                  <a:pt x="45" y="47"/>
                </a:cubicBezTo>
                <a:cubicBezTo>
                  <a:pt x="50" y="52"/>
                  <a:pt x="56" y="48"/>
                  <a:pt x="62" y="59"/>
                </a:cubicBezTo>
                <a:cubicBezTo>
                  <a:pt x="70" y="72"/>
                  <a:pt x="60" y="88"/>
                  <a:pt x="60" y="88"/>
                </a:cubicBezTo>
                <a:cubicBezTo>
                  <a:pt x="84" y="73"/>
                  <a:pt x="73" y="48"/>
                  <a:pt x="60" y="36"/>
                </a:cubicBezTo>
                <a:close/>
              </a:path>
            </a:pathLst>
          </a:custGeom>
          <a:solidFill>
            <a:srgbClr val="47A5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27"/>
          <p:cNvSpPr>
            <a:spLocks noEditPoints="1"/>
          </p:cNvSpPr>
          <p:nvPr/>
        </p:nvSpPr>
        <p:spPr bwMode="auto">
          <a:xfrm>
            <a:off x="1004092" y="2560816"/>
            <a:ext cx="469900" cy="468313"/>
          </a:xfrm>
          <a:custGeom>
            <a:avLst/>
            <a:gdLst>
              <a:gd name="T0" fmla="*/ 0 w 125"/>
              <a:gd name="T1" fmla="*/ 63 h 125"/>
              <a:gd name="T2" fmla="*/ 125 w 125"/>
              <a:gd name="T3" fmla="*/ 63 h 125"/>
              <a:gd name="T4" fmla="*/ 63 w 125"/>
              <a:gd name="T5" fmla="*/ 122 h 125"/>
              <a:gd name="T6" fmla="*/ 38 w 125"/>
              <a:gd name="T7" fmla="*/ 92 h 125"/>
              <a:gd name="T8" fmla="*/ 87 w 125"/>
              <a:gd name="T9" fmla="*/ 92 h 125"/>
              <a:gd name="T10" fmla="*/ 63 w 125"/>
              <a:gd name="T11" fmla="*/ 122 h 125"/>
              <a:gd name="T12" fmla="*/ 37 w 125"/>
              <a:gd name="T13" fmla="*/ 88 h 125"/>
              <a:gd name="T14" fmla="*/ 37 w 125"/>
              <a:gd name="T15" fmla="*/ 37 h 125"/>
              <a:gd name="T16" fmla="*/ 63 w 125"/>
              <a:gd name="T17" fmla="*/ 34 h 125"/>
              <a:gd name="T18" fmla="*/ 91 w 125"/>
              <a:gd name="T19" fmla="*/ 63 h 125"/>
              <a:gd name="T20" fmla="*/ 63 w 125"/>
              <a:gd name="T21" fmla="*/ 91 h 125"/>
              <a:gd name="T22" fmla="*/ 20 w 125"/>
              <a:gd name="T23" fmla="*/ 82 h 125"/>
              <a:gd name="T24" fmla="*/ 20 w 125"/>
              <a:gd name="T25" fmla="*/ 43 h 125"/>
              <a:gd name="T26" fmla="*/ 31 w 125"/>
              <a:gd name="T27" fmla="*/ 63 h 125"/>
              <a:gd name="T28" fmla="*/ 63 w 125"/>
              <a:gd name="T29" fmla="*/ 4 h 125"/>
              <a:gd name="T30" fmla="*/ 63 w 125"/>
              <a:gd name="T31" fmla="*/ 4 h 125"/>
              <a:gd name="T32" fmla="*/ 87 w 125"/>
              <a:gd name="T33" fmla="*/ 33 h 125"/>
              <a:gd name="T34" fmla="*/ 38 w 125"/>
              <a:gd name="T35" fmla="*/ 33 h 125"/>
              <a:gd name="T36" fmla="*/ 63 w 125"/>
              <a:gd name="T37" fmla="*/ 4 h 125"/>
              <a:gd name="T38" fmla="*/ 105 w 125"/>
              <a:gd name="T39" fmla="*/ 43 h 125"/>
              <a:gd name="T40" fmla="*/ 105 w 125"/>
              <a:gd name="T41" fmla="*/ 82 h 125"/>
              <a:gd name="T42" fmla="*/ 94 w 125"/>
              <a:gd name="T43" fmla="*/ 63 h 125"/>
              <a:gd name="T44" fmla="*/ 120 w 125"/>
              <a:gd name="T45" fmla="*/ 50 h 125"/>
              <a:gd name="T46" fmla="*/ 91 w 125"/>
              <a:gd name="T47" fmla="*/ 34 h 125"/>
              <a:gd name="T48" fmla="*/ 75 w 125"/>
              <a:gd name="T49" fmla="*/ 5 h 125"/>
              <a:gd name="T50" fmla="*/ 50 w 125"/>
              <a:gd name="T51" fmla="*/ 5 h 125"/>
              <a:gd name="T52" fmla="*/ 34 w 125"/>
              <a:gd name="T53" fmla="*/ 34 h 125"/>
              <a:gd name="T54" fmla="*/ 5 w 125"/>
              <a:gd name="T55" fmla="*/ 50 h 125"/>
              <a:gd name="T56" fmla="*/ 5 w 125"/>
              <a:gd name="T57" fmla="*/ 75 h 125"/>
              <a:gd name="T58" fmla="*/ 34 w 125"/>
              <a:gd name="T59" fmla="*/ 91 h 125"/>
              <a:gd name="T60" fmla="*/ 50 w 125"/>
              <a:gd name="T61" fmla="*/ 120 h 125"/>
              <a:gd name="T62" fmla="*/ 75 w 125"/>
              <a:gd name="T63" fmla="*/ 120 h 125"/>
              <a:gd name="T64" fmla="*/ 91 w 125"/>
              <a:gd name="T65" fmla="*/ 91 h 125"/>
              <a:gd name="T66" fmla="*/ 120 w 125"/>
              <a:gd name="T67" fmla="*/ 75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5" h="125">
                <a:moveTo>
                  <a:pt x="63" y="0"/>
                </a:moveTo>
                <a:cubicBezTo>
                  <a:pt x="28" y="0"/>
                  <a:pt x="0" y="28"/>
                  <a:pt x="0" y="63"/>
                </a:cubicBezTo>
                <a:cubicBezTo>
                  <a:pt x="0" y="97"/>
                  <a:pt x="28" y="125"/>
                  <a:pt x="63" y="125"/>
                </a:cubicBezTo>
                <a:cubicBezTo>
                  <a:pt x="97" y="125"/>
                  <a:pt x="125" y="97"/>
                  <a:pt x="125" y="63"/>
                </a:cubicBezTo>
                <a:cubicBezTo>
                  <a:pt x="125" y="28"/>
                  <a:pt x="97" y="0"/>
                  <a:pt x="63" y="0"/>
                </a:cubicBezTo>
                <a:close/>
                <a:moveTo>
                  <a:pt x="63" y="122"/>
                </a:moveTo>
                <a:cubicBezTo>
                  <a:pt x="55" y="122"/>
                  <a:pt x="48" y="116"/>
                  <a:pt x="43" y="105"/>
                </a:cubicBezTo>
                <a:cubicBezTo>
                  <a:pt x="41" y="101"/>
                  <a:pt x="40" y="97"/>
                  <a:pt x="38" y="92"/>
                </a:cubicBezTo>
                <a:cubicBezTo>
                  <a:pt x="46" y="94"/>
                  <a:pt x="54" y="95"/>
                  <a:pt x="63" y="95"/>
                </a:cubicBezTo>
                <a:cubicBezTo>
                  <a:pt x="71" y="95"/>
                  <a:pt x="80" y="94"/>
                  <a:pt x="87" y="92"/>
                </a:cubicBezTo>
                <a:cubicBezTo>
                  <a:pt x="86" y="97"/>
                  <a:pt x="84" y="101"/>
                  <a:pt x="82" y="105"/>
                </a:cubicBezTo>
                <a:cubicBezTo>
                  <a:pt x="77" y="116"/>
                  <a:pt x="70" y="122"/>
                  <a:pt x="63" y="122"/>
                </a:cubicBezTo>
                <a:close/>
                <a:moveTo>
                  <a:pt x="63" y="91"/>
                </a:moveTo>
                <a:cubicBezTo>
                  <a:pt x="54" y="91"/>
                  <a:pt x="45" y="90"/>
                  <a:pt x="37" y="88"/>
                </a:cubicBezTo>
                <a:cubicBezTo>
                  <a:pt x="35" y="80"/>
                  <a:pt x="34" y="72"/>
                  <a:pt x="34" y="63"/>
                </a:cubicBezTo>
                <a:cubicBezTo>
                  <a:pt x="34" y="54"/>
                  <a:pt x="35" y="45"/>
                  <a:pt x="37" y="37"/>
                </a:cubicBezTo>
                <a:cubicBezTo>
                  <a:pt x="45" y="35"/>
                  <a:pt x="54" y="34"/>
                  <a:pt x="63" y="34"/>
                </a:cubicBezTo>
                <a:cubicBezTo>
                  <a:pt x="63" y="34"/>
                  <a:pt x="63" y="34"/>
                  <a:pt x="63" y="34"/>
                </a:cubicBezTo>
                <a:cubicBezTo>
                  <a:pt x="72" y="34"/>
                  <a:pt x="80" y="35"/>
                  <a:pt x="88" y="37"/>
                </a:cubicBezTo>
                <a:cubicBezTo>
                  <a:pt x="90" y="45"/>
                  <a:pt x="91" y="54"/>
                  <a:pt x="91" y="63"/>
                </a:cubicBezTo>
                <a:cubicBezTo>
                  <a:pt x="91" y="72"/>
                  <a:pt x="90" y="80"/>
                  <a:pt x="88" y="88"/>
                </a:cubicBezTo>
                <a:cubicBezTo>
                  <a:pt x="80" y="90"/>
                  <a:pt x="72" y="91"/>
                  <a:pt x="63" y="91"/>
                </a:cubicBezTo>
                <a:close/>
                <a:moveTo>
                  <a:pt x="33" y="87"/>
                </a:moveTo>
                <a:cubicBezTo>
                  <a:pt x="29" y="86"/>
                  <a:pt x="24" y="84"/>
                  <a:pt x="20" y="82"/>
                </a:cubicBezTo>
                <a:cubicBezTo>
                  <a:pt x="10" y="77"/>
                  <a:pt x="4" y="70"/>
                  <a:pt x="4" y="63"/>
                </a:cubicBezTo>
                <a:cubicBezTo>
                  <a:pt x="4" y="55"/>
                  <a:pt x="10" y="48"/>
                  <a:pt x="20" y="43"/>
                </a:cubicBezTo>
                <a:cubicBezTo>
                  <a:pt x="24" y="41"/>
                  <a:pt x="29" y="40"/>
                  <a:pt x="33" y="38"/>
                </a:cubicBezTo>
                <a:cubicBezTo>
                  <a:pt x="32" y="46"/>
                  <a:pt x="31" y="54"/>
                  <a:pt x="31" y="63"/>
                </a:cubicBezTo>
                <a:cubicBezTo>
                  <a:pt x="31" y="71"/>
                  <a:pt x="32" y="80"/>
                  <a:pt x="33" y="87"/>
                </a:cubicBezTo>
                <a:close/>
                <a:moveTo>
                  <a:pt x="63" y="4"/>
                </a:moveTo>
                <a:cubicBezTo>
                  <a:pt x="63" y="4"/>
                  <a:pt x="63" y="4"/>
                  <a:pt x="63" y="4"/>
                </a:cubicBezTo>
                <a:cubicBezTo>
                  <a:pt x="63" y="4"/>
                  <a:pt x="63" y="4"/>
                  <a:pt x="63" y="4"/>
                </a:cubicBezTo>
                <a:cubicBezTo>
                  <a:pt x="70" y="4"/>
                  <a:pt x="77" y="10"/>
                  <a:pt x="82" y="20"/>
                </a:cubicBezTo>
                <a:cubicBezTo>
                  <a:pt x="84" y="24"/>
                  <a:pt x="86" y="29"/>
                  <a:pt x="87" y="33"/>
                </a:cubicBezTo>
                <a:cubicBezTo>
                  <a:pt x="80" y="32"/>
                  <a:pt x="71" y="31"/>
                  <a:pt x="63" y="31"/>
                </a:cubicBezTo>
                <a:cubicBezTo>
                  <a:pt x="54" y="31"/>
                  <a:pt x="46" y="32"/>
                  <a:pt x="38" y="33"/>
                </a:cubicBezTo>
                <a:cubicBezTo>
                  <a:pt x="40" y="29"/>
                  <a:pt x="41" y="24"/>
                  <a:pt x="43" y="20"/>
                </a:cubicBezTo>
                <a:cubicBezTo>
                  <a:pt x="48" y="10"/>
                  <a:pt x="55" y="4"/>
                  <a:pt x="63" y="4"/>
                </a:cubicBezTo>
                <a:close/>
                <a:moveTo>
                  <a:pt x="92" y="38"/>
                </a:moveTo>
                <a:cubicBezTo>
                  <a:pt x="97" y="40"/>
                  <a:pt x="101" y="41"/>
                  <a:pt x="105" y="43"/>
                </a:cubicBezTo>
                <a:cubicBezTo>
                  <a:pt x="116" y="48"/>
                  <a:pt x="122" y="55"/>
                  <a:pt x="122" y="63"/>
                </a:cubicBezTo>
                <a:cubicBezTo>
                  <a:pt x="122" y="70"/>
                  <a:pt x="116" y="77"/>
                  <a:pt x="105" y="82"/>
                </a:cubicBezTo>
                <a:cubicBezTo>
                  <a:pt x="101" y="84"/>
                  <a:pt x="97" y="86"/>
                  <a:pt x="92" y="87"/>
                </a:cubicBezTo>
                <a:cubicBezTo>
                  <a:pt x="94" y="80"/>
                  <a:pt x="94" y="71"/>
                  <a:pt x="94" y="63"/>
                </a:cubicBezTo>
                <a:cubicBezTo>
                  <a:pt x="94" y="54"/>
                  <a:pt x="94" y="46"/>
                  <a:pt x="92" y="38"/>
                </a:cubicBezTo>
                <a:close/>
                <a:moveTo>
                  <a:pt x="120" y="50"/>
                </a:moveTo>
                <a:cubicBezTo>
                  <a:pt x="117" y="46"/>
                  <a:pt x="112" y="43"/>
                  <a:pt x="106" y="40"/>
                </a:cubicBezTo>
                <a:cubicBezTo>
                  <a:pt x="102" y="38"/>
                  <a:pt x="97" y="36"/>
                  <a:pt x="91" y="34"/>
                </a:cubicBezTo>
                <a:cubicBezTo>
                  <a:pt x="90" y="29"/>
                  <a:pt x="88" y="23"/>
                  <a:pt x="86" y="19"/>
                </a:cubicBezTo>
                <a:cubicBezTo>
                  <a:pt x="83" y="13"/>
                  <a:pt x="79" y="8"/>
                  <a:pt x="75" y="5"/>
                </a:cubicBezTo>
                <a:cubicBezTo>
                  <a:pt x="98" y="10"/>
                  <a:pt x="116" y="28"/>
                  <a:pt x="120" y="50"/>
                </a:cubicBezTo>
                <a:close/>
                <a:moveTo>
                  <a:pt x="50" y="5"/>
                </a:moveTo>
                <a:cubicBezTo>
                  <a:pt x="46" y="8"/>
                  <a:pt x="43" y="13"/>
                  <a:pt x="40" y="19"/>
                </a:cubicBezTo>
                <a:cubicBezTo>
                  <a:pt x="38" y="23"/>
                  <a:pt x="36" y="29"/>
                  <a:pt x="34" y="34"/>
                </a:cubicBezTo>
                <a:cubicBezTo>
                  <a:pt x="29" y="36"/>
                  <a:pt x="23" y="38"/>
                  <a:pt x="19" y="40"/>
                </a:cubicBezTo>
                <a:cubicBezTo>
                  <a:pt x="13" y="43"/>
                  <a:pt x="8" y="46"/>
                  <a:pt x="5" y="50"/>
                </a:cubicBezTo>
                <a:cubicBezTo>
                  <a:pt x="10" y="28"/>
                  <a:pt x="28" y="10"/>
                  <a:pt x="50" y="5"/>
                </a:cubicBezTo>
                <a:close/>
                <a:moveTo>
                  <a:pt x="5" y="75"/>
                </a:moveTo>
                <a:cubicBezTo>
                  <a:pt x="8" y="79"/>
                  <a:pt x="13" y="83"/>
                  <a:pt x="19" y="86"/>
                </a:cubicBezTo>
                <a:cubicBezTo>
                  <a:pt x="23" y="88"/>
                  <a:pt x="29" y="90"/>
                  <a:pt x="34" y="91"/>
                </a:cubicBezTo>
                <a:cubicBezTo>
                  <a:pt x="36" y="97"/>
                  <a:pt x="38" y="102"/>
                  <a:pt x="40" y="106"/>
                </a:cubicBezTo>
                <a:cubicBezTo>
                  <a:pt x="43" y="112"/>
                  <a:pt x="46" y="117"/>
                  <a:pt x="50" y="120"/>
                </a:cubicBezTo>
                <a:cubicBezTo>
                  <a:pt x="28" y="116"/>
                  <a:pt x="10" y="98"/>
                  <a:pt x="5" y="75"/>
                </a:cubicBezTo>
                <a:close/>
                <a:moveTo>
                  <a:pt x="75" y="120"/>
                </a:moveTo>
                <a:cubicBezTo>
                  <a:pt x="79" y="117"/>
                  <a:pt x="83" y="112"/>
                  <a:pt x="86" y="106"/>
                </a:cubicBezTo>
                <a:cubicBezTo>
                  <a:pt x="88" y="102"/>
                  <a:pt x="90" y="97"/>
                  <a:pt x="91" y="91"/>
                </a:cubicBezTo>
                <a:cubicBezTo>
                  <a:pt x="97" y="90"/>
                  <a:pt x="102" y="88"/>
                  <a:pt x="106" y="86"/>
                </a:cubicBezTo>
                <a:cubicBezTo>
                  <a:pt x="112" y="83"/>
                  <a:pt x="117" y="79"/>
                  <a:pt x="120" y="75"/>
                </a:cubicBezTo>
                <a:cubicBezTo>
                  <a:pt x="116" y="98"/>
                  <a:pt x="98" y="116"/>
                  <a:pt x="75" y="120"/>
                </a:cubicBezTo>
                <a:close/>
              </a:path>
            </a:pathLst>
          </a:custGeom>
          <a:solidFill>
            <a:srgbClr val="47A5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53"/>
          <p:cNvSpPr>
            <a:spLocks/>
          </p:cNvSpPr>
          <p:nvPr/>
        </p:nvSpPr>
        <p:spPr bwMode="auto">
          <a:xfrm>
            <a:off x="-1547095" y="2713644"/>
            <a:ext cx="350838" cy="334963"/>
          </a:xfrm>
          <a:custGeom>
            <a:avLst/>
            <a:gdLst>
              <a:gd name="T0" fmla="*/ 0 w 110"/>
              <a:gd name="T1" fmla="*/ 85 h 105"/>
              <a:gd name="T2" fmla="*/ 8 w 110"/>
              <a:gd name="T3" fmla="*/ 71 h 105"/>
              <a:gd name="T4" fmla="*/ 8 w 110"/>
              <a:gd name="T5" fmla="*/ 71 h 105"/>
              <a:gd name="T6" fmla="*/ 62 w 110"/>
              <a:gd name="T7" fmla="*/ 12 h 105"/>
              <a:gd name="T8" fmla="*/ 85 w 110"/>
              <a:gd name="T9" fmla="*/ 1 h 105"/>
              <a:gd name="T10" fmla="*/ 101 w 110"/>
              <a:gd name="T11" fmla="*/ 8 h 105"/>
              <a:gd name="T12" fmla="*/ 109 w 110"/>
              <a:gd name="T13" fmla="*/ 26 h 105"/>
              <a:gd name="T14" fmla="*/ 97 w 110"/>
              <a:gd name="T15" fmla="*/ 48 h 105"/>
              <a:gd name="T16" fmla="*/ 46 w 110"/>
              <a:gd name="T17" fmla="*/ 104 h 105"/>
              <a:gd name="T18" fmla="*/ 92 w 110"/>
              <a:gd name="T19" fmla="*/ 43 h 105"/>
              <a:gd name="T20" fmla="*/ 102 w 110"/>
              <a:gd name="T21" fmla="*/ 26 h 105"/>
              <a:gd name="T22" fmla="*/ 96 w 110"/>
              <a:gd name="T23" fmla="*/ 13 h 105"/>
              <a:gd name="T24" fmla="*/ 85 w 110"/>
              <a:gd name="T25" fmla="*/ 8 h 105"/>
              <a:gd name="T26" fmla="*/ 68 w 110"/>
              <a:gd name="T27" fmla="*/ 16 h 105"/>
              <a:gd name="T28" fmla="*/ 67 w 110"/>
              <a:gd name="T29" fmla="*/ 17 h 105"/>
              <a:gd name="T30" fmla="*/ 67 w 110"/>
              <a:gd name="T31" fmla="*/ 17 h 105"/>
              <a:gd name="T32" fmla="*/ 13 w 110"/>
              <a:gd name="T33" fmla="*/ 76 h 105"/>
              <a:gd name="T34" fmla="*/ 12 w 110"/>
              <a:gd name="T35" fmla="*/ 77 h 105"/>
              <a:gd name="T36" fmla="*/ 10 w 110"/>
              <a:gd name="T37" fmla="*/ 79 h 105"/>
              <a:gd name="T38" fmla="*/ 8 w 110"/>
              <a:gd name="T39" fmla="*/ 86 h 105"/>
              <a:gd name="T40" fmla="*/ 11 w 110"/>
              <a:gd name="T41" fmla="*/ 94 h 105"/>
              <a:gd name="T42" fmla="*/ 18 w 110"/>
              <a:gd name="T43" fmla="*/ 98 h 105"/>
              <a:gd name="T44" fmla="*/ 29 w 110"/>
              <a:gd name="T45" fmla="*/ 92 h 105"/>
              <a:gd name="T46" fmla="*/ 30 w 110"/>
              <a:gd name="T47" fmla="*/ 91 h 105"/>
              <a:gd name="T48" fmla="*/ 78 w 110"/>
              <a:gd name="T49" fmla="*/ 40 h 105"/>
              <a:gd name="T50" fmla="*/ 78 w 110"/>
              <a:gd name="T51" fmla="*/ 39 h 105"/>
              <a:gd name="T52" fmla="*/ 79 w 110"/>
              <a:gd name="T53" fmla="*/ 36 h 105"/>
              <a:gd name="T54" fmla="*/ 77 w 110"/>
              <a:gd name="T55" fmla="*/ 32 h 105"/>
              <a:gd name="T56" fmla="*/ 74 w 110"/>
              <a:gd name="T57" fmla="*/ 31 h 105"/>
              <a:gd name="T58" fmla="*/ 69 w 110"/>
              <a:gd name="T59" fmla="*/ 33 h 105"/>
              <a:gd name="T60" fmla="*/ 69 w 110"/>
              <a:gd name="T61" fmla="*/ 33 h 105"/>
              <a:gd name="T62" fmla="*/ 20 w 110"/>
              <a:gd name="T63" fmla="*/ 75 h 105"/>
              <a:gd name="T64" fmla="*/ 74 w 110"/>
              <a:gd name="T65" fmla="*/ 24 h 105"/>
              <a:gd name="T66" fmla="*/ 82 w 110"/>
              <a:gd name="T67" fmla="*/ 27 h 105"/>
              <a:gd name="T68" fmla="*/ 86 w 110"/>
              <a:gd name="T69" fmla="*/ 37 h 105"/>
              <a:gd name="T70" fmla="*/ 83 w 110"/>
              <a:gd name="T71" fmla="*/ 45 h 105"/>
              <a:gd name="T72" fmla="*/ 35 w 110"/>
              <a:gd name="T73" fmla="*/ 96 h 105"/>
              <a:gd name="T74" fmla="*/ 18 w 110"/>
              <a:gd name="T75" fmla="*/ 105 h 105"/>
              <a:gd name="T76" fmla="*/ 18 w 110"/>
              <a:gd name="T77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0" h="105">
                <a:moveTo>
                  <a:pt x="6" y="98"/>
                </a:moveTo>
                <a:cubicBezTo>
                  <a:pt x="2" y="94"/>
                  <a:pt x="0" y="89"/>
                  <a:pt x="0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1" y="77"/>
                  <a:pt x="6" y="72"/>
                  <a:pt x="8" y="71"/>
                </a:cubicBezTo>
                <a:cubicBezTo>
                  <a:pt x="8" y="71"/>
                  <a:pt x="8" y="71"/>
                  <a:pt x="8" y="71"/>
                </a:cubicBezTo>
                <a:cubicBezTo>
                  <a:pt x="8" y="71"/>
                  <a:pt x="8" y="71"/>
                  <a:pt x="8" y="71"/>
                </a:cubicBezTo>
                <a:cubicBezTo>
                  <a:pt x="62" y="12"/>
                  <a:pt x="62" y="12"/>
                  <a:pt x="62" y="12"/>
                </a:cubicBezTo>
                <a:cubicBezTo>
                  <a:pt x="62" y="12"/>
                  <a:pt x="62" y="12"/>
                  <a:pt x="62" y="12"/>
                </a:cubicBezTo>
                <a:cubicBezTo>
                  <a:pt x="63" y="11"/>
                  <a:pt x="72" y="0"/>
                  <a:pt x="85" y="1"/>
                </a:cubicBezTo>
                <a:cubicBezTo>
                  <a:pt x="85" y="1"/>
                  <a:pt x="85" y="1"/>
                  <a:pt x="85" y="1"/>
                </a:cubicBezTo>
                <a:cubicBezTo>
                  <a:pt x="90" y="1"/>
                  <a:pt x="96" y="3"/>
                  <a:pt x="101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7" y="14"/>
                  <a:pt x="110" y="20"/>
                  <a:pt x="109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8" y="38"/>
                  <a:pt x="99" y="46"/>
                  <a:pt x="97" y="48"/>
                </a:cubicBezTo>
                <a:cubicBezTo>
                  <a:pt x="97" y="48"/>
                  <a:pt x="97" y="48"/>
                  <a:pt x="97" y="48"/>
                </a:cubicBezTo>
                <a:cubicBezTo>
                  <a:pt x="95" y="51"/>
                  <a:pt x="46" y="104"/>
                  <a:pt x="46" y="104"/>
                </a:cubicBezTo>
                <a:cubicBezTo>
                  <a:pt x="46" y="104"/>
                  <a:pt x="46" y="104"/>
                  <a:pt x="46" y="104"/>
                </a:cubicBezTo>
                <a:cubicBezTo>
                  <a:pt x="41" y="99"/>
                  <a:pt x="41" y="99"/>
                  <a:pt x="41" y="99"/>
                </a:cubicBezTo>
                <a:cubicBezTo>
                  <a:pt x="41" y="99"/>
                  <a:pt x="90" y="46"/>
                  <a:pt x="92" y="43"/>
                </a:cubicBezTo>
                <a:cubicBezTo>
                  <a:pt x="92" y="43"/>
                  <a:pt x="92" y="43"/>
                  <a:pt x="92" y="43"/>
                </a:cubicBezTo>
                <a:cubicBezTo>
                  <a:pt x="94" y="41"/>
                  <a:pt x="102" y="34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2" y="22"/>
                  <a:pt x="101" y="18"/>
                  <a:pt x="96" y="13"/>
                </a:cubicBezTo>
                <a:cubicBezTo>
                  <a:pt x="96" y="13"/>
                  <a:pt x="96" y="13"/>
                  <a:pt x="96" y="13"/>
                </a:cubicBezTo>
                <a:cubicBezTo>
                  <a:pt x="92" y="9"/>
                  <a:pt x="88" y="8"/>
                  <a:pt x="85" y="8"/>
                </a:cubicBezTo>
                <a:cubicBezTo>
                  <a:pt x="85" y="8"/>
                  <a:pt x="85" y="8"/>
                  <a:pt x="85" y="8"/>
                </a:cubicBezTo>
                <a:cubicBezTo>
                  <a:pt x="77" y="7"/>
                  <a:pt x="69" y="15"/>
                  <a:pt x="68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7" y="17"/>
                  <a:pt x="67" y="17"/>
                  <a:pt x="67" y="17"/>
                </a:cubicBezTo>
                <a:cubicBezTo>
                  <a:pt x="67" y="17"/>
                  <a:pt x="67" y="17"/>
                  <a:pt x="67" y="17"/>
                </a:cubicBezTo>
                <a:cubicBezTo>
                  <a:pt x="67" y="17"/>
                  <a:pt x="67" y="17"/>
                  <a:pt x="67" y="17"/>
                </a:cubicBezTo>
                <a:cubicBezTo>
                  <a:pt x="13" y="76"/>
                  <a:pt x="13" y="76"/>
                  <a:pt x="13" y="76"/>
                </a:cubicBezTo>
                <a:cubicBezTo>
                  <a:pt x="13" y="76"/>
                  <a:pt x="13" y="76"/>
                  <a:pt x="13" y="76"/>
                </a:cubicBezTo>
                <a:cubicBezTo>
                  <a:pt x="13" y="76"/>
                  <a:pt x="12" y="76"/>
                  <a:pt x="12" y="77"/>
                </a:cubicBezTo>
                <a:cubicBezTo>
                  <a:pt x="12" y="77"/>
                  <a:pt x="12" y="77"/>
                  <a:pt x="12" y="77"/>
                </a:cubicBezTo>
                <a:cubicBezTo>
                  <a:pt x="11" y="77"/>
                  <a:pt x="11" y="78"/>
                  <a:pt x="10" y="79"/>
                </a:cubicBezTo>
                <a:cubicBezTo>
                  <a:pt x="10" y="79"/>
                  <a:pt x="10" y="79"/>
                  <a:pt x="10" y="79"/>
                </a:cubicBezTo>
                <a:cubicBezTo>
                  <a:pt x="9" y="81"/>
                  <a:pt x="8" y="83"/>
                  <a:pt x="8" y="86"/>
                </a:cubicBezTo>
                <a:cubicBezTo>
                  <a:pt x="8" y="86"/>
                  <a:pt x="8" y="86"/>
                  <a:pt x="8" y="86"/>
                </a:cubicBezTo>
                <a:cubicBezTo>
                  <a:pt x="7" y="88"/>
                  <a:pt x="8" y="90"/>
                  <a:pt x="11" y="94"/>
                </a:cubicBezTo>
                <a:cubicBezTo>
                  <a:pt x="11" y="94"/>
                  <a:pt x="11" y="94"/>
                  <a:pt x="11" y="94"/>
                </a:cubicBezTo>
                <a:cubicBezTo>
                  <a:pt x="14" y="96"/>
                  <a:pt x="16" y="97"/>
                  <a:pt x="18" y="98"/>
                </a:cubicBezTo>
                <a:cubicBezTo>
                  <a:pt x="18" y="98"/>
                  <a:pt x="18" y="98"/>
                  <a:pt x="18" y="98"/>
                </a:cubicBezTo>
                <a:cubicBezTo>
                  <a:pt x="22" y="98"/>
                  <a:pt x="27" y="94"/>
                  <a:pt x="29" y="92"/>
                </a:cubicBezTo>
                <a:cubicBezTo>
                  <a:pt x="29" y="92"/>
                  <a:pt x="29" y="92"/>
                  <a:pt x="29" y="92"/>
                </a:cubicBezTo>
                <a:cubicBezTo>
                  <a:pt x="30" y="92"/>
                  <a:pt x="30" y="91"/>
                  <a:pt x="30" y="91"/>
                </a:cubicBezTo>
                <a:cubicBezTo>
                  <a:pt x="30" y="91"/>
                  <a:pt x="30" y="91"/>
                  <a:pt x="30" y="91"/>
                </a:cubicBezTo>
                <a:cubicBezTo>
                  <a:pt x="78" y="40"/>
                  <a:pt x="78" y="40"/>
                  <a:pt x="78" y="40"/>
                </a:cubicBezTo>
                <a:cubicBezTo>
                  <a:pt x="78" y="40"/>
                  <a:pt x="78" y="40"/>
                  <a:pt x="78" y="40"/>
                </a:cubicBezTo>
                <a:cubicBezTo>
                  <a:pt x="78" y="40"/>
                  <a:pt x="78" y="40"/>
                  <a:pt x="78" y="40"/>
                </a:cubicBezTo>
                <a:cubicBezTo>
                  <a:pt x="78" y="40"/>
                  <a:pt x="78" y="39"/>
                  <a:pt x="78" y="39"/>
                </a:cubicBezTo>
                <a:cubicBezTo>
                  <a:pt x="78" y="39"/>
                  <a:pt x="78" y="39"/>
                  <a:pt x="78" y="39"/>
                </a:cubicBezTo>
                <a:cubicBezTo>
                  <a:pt x="79" y="38"/>
                  <a:pt x="79" y="37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35"/>
                  <a:pt x="79" y="34"/>
                  <a:pt x="77" y="32"/>
                </a:cubicBezTo>
                <a:cubicBezTo>
                  <a:pt x="77" y="32"/>
                  <a:pt x="77" y="32"/>
                  <a:pt x="77" y="32"/>
                </a:cubicBezTo>
                <a:cubicBezTo>
                  <a:pt x="76" y="31"/>
                  <a:pt x="75" y="31"/>
                  <a:pt x="74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2" y="31"/>
                  <a:pt x="69" y="32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26" y="80"/>
                  <a:pt x="26" y="80"/>
                  <a:pt x="26" y="80"/>
                </a:cubicBezTo>
                <a:cubicBezTo>
                  <a:pt x="20" y="75"/>
                  <a:pt x="20" y="75"/>
                  <a:pt x="20" y="75"/>
                </a:cubicBezTo>
                <a:cubicBezTo>
                  <a:pt x="64" y="28"/>
                  <a:pt x="64" y="28"/>
                  <a:pt x="64" y="28"/>
                </a:cubicBezTo>
                <a:cubicBezTo>
                  <a:pt x="64" y="28"/>
                  <a:pt x="68" y="23"/>
                  <a:pt x="74" y="24"/>
                </a:cubicBezTo>
                <a:cubicBezTo>
                  <a:pt x="74" y="24"/>
                  <a:pt x="74" y="24"/>
                  <a:pt x="74" y="24"/>
                </a:cubicBezTo>
                <a:cubicBezTo>
                  <a:pt x="77" y="24"/>
                  <a:pt x="79" y="25"/>
                  <a:pt x="82" y="27"/>
                </a:cubicBezTo>
                <a:cubicBezTo>
                  <a:pt x="82" y="27"/>
                  <a:pt x="82" y="27"/>
                  <a:pt x="82" y="27"/>
                </a:cubicBezTo>
                <a:cubicBezTo>
                  <a:pt x="85" y="30"/>
                  <a:pt x="86" y="34"/>
                  <a:pt x="86" y="37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42"/>
                  <a:pt x="83" y="45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35" y="96"/>
                  <a:pt x="35" y="96"/>
                  <a:pt x="35" y="96"/>
                </a:cubicBezTo>
                <a:cubicBezTo>
                  <a:pt x="35" y="96"/>
                  <a:pt x="28" y="105"/>
                  <a:pt x="18" y="105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4" y="104"/>
                  <a:pt x="9" y="102"/>
                  <a:pt x="6" y="98"/>
                </a:cubicBezTo>
                <a:close/>
              </a:path>
            </a:pathLst>
          </a:custGeom>
          <a:solidFill>
            <a:srgbClr val="B6D5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52" name="组合 151"/>
          <p:cNvGrpSpPr/>
          <p:nvPr/>
        </p:nvGrpSpPr>
        <p:grpSpPr>
          <a:xfrm>
            <a:off x="51548" y="2570340"/>
            <a:ext cx="665163" cy="449263"/>
            <a:chOff x="2938463" y="1827213"/>
            <a:chExt cx="665163" cy="449263"/>
          </a:xfrm>
        </p:grpSpPr>
        <p:sp>
          <p:nvSpPr>
            <p:cNvPr id="153" name="Freeform 72"/>
            <p:cNvSpPr>
              <a:spLocks/>
            </p:cNvSpPr>
            <p:nvPr/>
          </p:nvSpPr>
          <p:spPr bwMode="auto">
            <a:xfrm>
              <a:off x="3275013" y="1827213"/>
              <a:ext cx="328613" cy="395288"/>
            </a:xfrm>
            <a:custGeom>
              <a:avLst/>
              <a:gdLst>
                <a:gd name="T0" fmla="*/ 47 w 103"/>
                <a:gd name="T1" fmla="*/ 21 h 124"/>
                <a:gd name="T2" fmla="*/ 67 w 103"/>
                <a:gd name="T3" fmla="*/ 6 h 124"/>
                <a:gd name="T4" fmla="*/ 0 w 103"/>
                <a:gd name="T5" fmla="*/ 0 h 124"/>
                <a:gd name="T6" fmla="*/ 5 w 103"/>
                <a:gd name="T7" fmla="*/ 52 h 124"/>
                <a:gd name="T8" fmla="*/ 22 w 103"/>
                <a:gd name="T9" fmla="*/ 39 h 124"/>
                <a:gd name="T10" fmla="*/ 45 w 103"/>
                <a:gd name="T11" fmla="*/ 124 h 124"/>
                <a:gd name="T12" fmla="*/ 47 w 103"/>
                <a:gd name="T13" fmla="*/ 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124">
                  <a:moveTo>
                    <a:pt x="47" y="21"/>
                  </a:moveTo>
                  <a:cubicBezTo>
                    <a:pt x="67" y="6"/>
                    <a:pt x="67" y="6"/>
                    <a:pt x="67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36" y="49"/>
                    <a:pt x="66" y="77"/>
                    <a:pt x="45" y="124"/>
                  </a:cubicBezTo>
                  <a:cubicBezTo>
                    <a:pt x="45" y="124"/>
                    <a:pt x="103" y="80"/>
                    <a:pt x="47" y="21"/>
                  </a:cubicBezTo>
                  <a:close/>
                </a:path>
              </a:pathLst>
            </a:custGeom>
            <a:solidFill>
              <a:srgbClr val="5EC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73"/>
            <p:cNvSpPr>
              <a:spLocks/>
            </p:cNvSpPr>
            <p:nvPr/>
          </p:nvSpPr>
          <p:spPr bwMode="auto">
            <a:xfrm>
              <a:off x="2938463" y="1881188"/>
              <a:ext cx="330200" cy="395288"/>
            </a:xfrm>
            <a:custGeom>
              <a:avLst/>
              <a:gdLst>
                <a:gd name="T0" fmla="*/ 104 w 104"/>
                <a:gd name="T1" fmla="*/ 124 h 124"/>
                <a:gd name="T2" fmla="*/ 99 w 104"/>
                <a:gd name="T3" fmla="*/ 72 h 124"/>
                <a:gd name="T4" fmla="*/ 82 w 104"/>
                <a:gd name="T5" fmla="*/ 85 h 124"/>
                <a:gd name="T6" fmla="*/ 59 w 104"/>
                <a:gd name="T7" fmla="*/ 0 h 124"/>
                <a:gd name="T8" fmla="*/ 57 w 104"/>
                <a:gd name="T9" fmla="*/ 103 h 124"/>
                <a:gd name="T10" fmla="*/ 37 w 104"/>
                <a:gd name="T11" fmla="*/ 118 h 124"/>
                <a:gd name="T12" fmla="*/ 104 w 104"/>
                <a:gd name="T13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24">
                  <a:moveTo>
                    <a:pt x="104" y="124"/>
                  </a:moveTo>
                  <a:cubicBezTo>
                    <a:pt x="99" y="72"/>
                    <a:pt x="99" y="72"/>
                    <a:pt x="99" y="72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68" y="75"/>
                    <a:pt x="37" y="46"/>
                    <a:pt x="59" y="0"/>
                  </a:cubicBezTo>
                  <a:cubicBezTo>
                    <a:pt x="59" y="0"/>
                    <a:pt x="0" y="44"/>
                    <a:pt x="57" y="103"/>
                  </a:cubicBezTo>
                  <a:cubicBezTo>
                    <a:pt x="37" y="118"/>
                    <a:pt x="37" y="118"/>
                    <a:pt x="37" y="118"/>
                  </a:cubicBezTo>
                  <a:lnTo>
                    <a:pt x="104" y="124"/>
                  </a:lnTo>
                  <a:close/>
                </a:path>
              </a:pathLst>
            </a:custGeom>
            <a:solidFill>
              <a:srgbClr val="5EC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5" name="Freeform 50"/>
          <p:cNvSpPr>
            <a:spLocks/>
          </p:cNvSpPr>
          <p:nvPr/>
        </p:nvSpPr>
        <p:spPr bwMode="auto">
          <a:xfrm>
            <a:off x="3193059" y="4788160"/>
            <a:ext cx="541532" cy="499426"/>
          </a:xfrm>
          <a:custGeom>
            <a:avLst/>
            <a:gdLst>
              <a:gd name="T0" fmla="*/ 231 w 231"/>
              <a:gd name="T1" fmla="*/ 70 h 213"/>
              <a:gd name="T2" fmla="*/ 165 w 231"/>
              <a:gd name="T3" fmla="*/ 2 h 213"/>
              <a:gd name="T4" fmla="*/ 117 w 231"/>
              <a:gd name="T5" fmla="*/ 21 h 213"/>
              <a:gd name="T6" fmla="*/ 70 w 231"/>
              <a:gd name="T7" fmla="*/ 0 h 213"/>
              <a:gd name="T8" fmla="*/ 2 w 231"/>
              <a:gd name="T9" fmla="*/ 66 h 213"/>
              <a:gd name="T10" fmla="*/ 113 w 231"/>
              <a:gd name="T11" fmla="*/ 213 h 213"/>
              <a:gd name="T12" fmla="*/ 231 w 231"/>
              <a:gd name="T13" fmla="*/ 7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1" h="213">
                <a:moveTo>
                  <a:pt x="231" y="70"/>
                </a:moveTo>
                <a:cubicBezTo>
                  <a:pt x="231" y="33"/>
                  <a:pt x="202" y="3"/>
                  <a:pt x="165" y="2"/>
                </a:cubicBezTo>
                <a:cubicBezTo>
                  <a:pt x="147" y="2"/>
                  <a:pt x="130" y="9"/>
                  <a:pt x="117" y="21"/>
                </a:cubicBezTo>
                <a:cubicBezTo>
                  <a:pt x="105" y="9"/>
                  <a:pt x="89" y="1"/>
                  <a:pt x="70" y="0"/>
                </a:cubicBezTo>
                <a:cubicBezTo>
                  <a:pt x="33" y="0"/>
                  <a:pt x="2" y="29"/>
                  <a:pt x="2" y="66"/>
                </a:cubicBezTo>
                <a:cubicBezTo>
                  <a:pt x="0" y="141"/>
                  <a:pt x="113" y="213"/>
                  <a:pt x="113" y="213"/>
                </a:cubicBezTo>
                <a:cubicBezTo>
                  <a:pt x="113" y="213"/>
                  <a:pt x="229" y="146"/>
                  <a:pt x="231" y="7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5" name="组合 64"/>
          <p:cNvGrpSpPr/>
          <p:nvPr/>
        </p:nvGrpSpPr>
        <p:grpSpPr>
          <a:xfrm>
            <a:off x="2587625" y="2620963"/>
            <a:ext cx="771526" cy="436563"/>
            <a:chOff x="2587625" y="2620963"/>
            <a:chExt cx="771526" cy="436563"/>
          </a:xfrm>
        </p:grpSpPr>
        <p:sp>
          <p:nvSpPr>
            <p:cNvPr id="21" name="Freeform 5"/>
            <p:cNvSpPr>
              <a:spLocks/>
            </p:cNvSpPr>
            <p:nvPr/>
          </p:nvSpPr>
          <p:spPr bwMode="auto">
            <a:xfrm>
              <a:off x="2587625" y="2620963"/>
              <a:ext cx="554038" cy="436563"/>
            </a:xfrm>
            <a:custGeom>
              <a:avLst/>
              <a:gdLst>
                <a:gd name="T0" fmla="*/ 0 w 349"/>
                <a:gd name="T1" fmla="*/ 137 h 275"/>
                <a:gd name="T2" fmla="*/ 133 w 349"/>
                <a:gd name="T3" fmla="*/ 0 h 275"/>
                <a:gd name="T4" fmla="*/ 159 w 349"/>
                <a:gd name="T5" fmla="*/ 25 h 275"/>
                <a:gd name="T6" fmla="*/ 64 w 349"/>
                <a:gd name="T7" fmla="*/ 120 h 275"/>
                <a:gd name="T8" fmla="*/ 349 w 349"/>
                <a:gd name="T9" fmla="*/ 120 h 275"/>
                <a:gd name="T10" fmla="*/ 349 w 349"/>
                <a:gd name="T11" fmla="*/ 154 h 275"/>
                <a:gd name="T12" fmla="*/ 64 w 349"/>
                <a:gd name="T13" fmla="*/ 154 h 275"/>
                <a:gd name="T14" fmla="*/ 159 w 349"/>
                <a:gd name="T15" fmla="*/ 251 h 275"/>
                <a:gd name="T16" fmla="*/ 133 w 349"/>
                <a:gd name="T17" fmla="*/ 275 h 275"/>
                <a:gd name="T18" fmla="*/ 0 w 349"/>
                <a:gd name="T19" fmla="*/ 137 h 275"/>
                <a:gd name="T20" fmla="*/ 0 w 349"/>
                <a:gd name="T21" fmla="*/ 13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9" h="275">
                  <a:moveTo>
                    <a:pt x="0" y="137"/>
                  </a:moveTo>
                  <a:lnTo>
                    <a:pt x="133" y="0"/>
                  </a:lnTo>
                  <a:lnTo>
                    <a:pt x="159" y="25"/>
                  </a:lnTo>
                  <a:lnTo>
                    <a:pt x="64" y="120"/>
                  </a:lnTo>
                  <a:lnTo>
                    <a:pt x="349" y="120"/>
                  </a:lnTo>
                  <a:lnTo>
                    <a:pt x="349" y="154"/>
                  </a:lnTo>
                  <a:lnTo>
                    <a:pt x="64" y="154"/>
                  </a:lnTo>
                  <a:lnTo>
                    <a:pt x="159" y="251"/>
                  </a:lnTo>
                  <a:lnTo>
                    <a:pt x="133" y="275"/>
                  </a:lnTo>
                  <a:lnTo>
                    <a:pt x="0" y="137"/>
                  </a:lnTo>
                  <a:lnTo>
                    <a:pt x="0" y="137"/>
                  </a:lnTo>
                  <a:close/>
                </a:path>
              </a:pathLst>
            </a:custGeom>
            <a:solidFill>
              <a:srgbClr val="F4B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Oval 6"/>
            <p:cNvSpPr>
              <a:spLocks noChangeArrowheads="1"/>
            </p:cNvSpPr>
            <p:nvPr/>
          </p:nvSpPr>
          <p:spPr bwMode="auto">
            <a:xfrm>
              <a:off x="2935288" y="2620963"/>
              <a:ext cx="423863" cy="436563"/>
            </a:xfrm>
            <a:prstGeom prst="ellipse">
              <a:avLst/>
            </a:prstGeom>
            <a:solidFill>
              <a:srgbClr val="F4B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Oval 7"/>
            <p:cNvSpPr>
              <a:spLocks noChangeArrowheads="1"/>
            </p:cNvSpPr>
            <p:nvPr/>
          </p:nvSpPr>
          <p:spPr bwMode="auto">
            <a:xfrm>
              <a:off x="2987675" y="2676525"/>
              <a:ext cx="319088" cy="3238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7" name="组合 66"/>
          <p:cNvGrpSpPr/>
          <p:nvPr/>
        </p:nvGrpSpPr>
        <p:grpSpPr>
          <a:xfrm>
            <a:off x="4210050" y="2620963"/>
            <a:ext cx="782638" cy="436563"/>
            <a:chOff x="4210050" y="2620963"/>
            <a:chExt cx="782638" cy="436563"/>
          </a:xfrm>
        </p:grpSpPr>
        <p:sp>
          <p:nvSpPr>
            <p:cNvPr id="36" name="Freeform 8"/>
            <p:cNvSpPr>
              <a:spLocks/>
            </p:cNvSpPr>
            <p:nvPr/>
          </p:nvSpPr>
          <p:spPr bwMode="auto">
            <a:xfrm>
              <a:off x="4210050" y="2620963"/>
              <a:ext cx="576263" cy="436563"/>
            </a:xfrm>
            <a:custGeom>
              <a:avLst/>
              <a:gdLst>
                <a:gd name="T0" fmla="*/ 135 w 363"/>
                <a:gd name="T1" fmla="*/ 0 h 275"/>
                <a:gd name="T2" fmla="*/ 135 w 363"/>
                <a:gd name="T3" fmla="*/ 61 h 275"/>
                <a:gd name="T4" fmla="*/ 363 w 363"/>
                <a:gd name="T5" fmla="*/ 61 h 275"/>
                <a:gd name="T6" fmla="*/ 363 w 363"/>
                <a:gd name="T7" fmla="*/ 212 h 275"/>
                <a:gd name="T8" fmla="*/ 135 w 363"/>
                <a:gd name="T9" fmla="*/ 212 h 275"/>
                <a:gd name="T10" fmla="*/ 135 w 363"/>
                <a:gd name="T11" fmla="*/ 275 h 275"/>
                <a:gd name="T12" fmla="*/ 0 w 363"/>
                <a:gd name="T13" fmla="*/ 137 h 275"/>
                <a:gd name="T14" fmla="*/ 135 w 363"/>
                <a:gd name="T15" fmla="*/ 0 h 275"/>
                <a:gd name="T16" fmla="*/ 135 w 363"/>
                <a:gd name="T17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3" h="275">
                  <a:moveTo>
                    <a:pt x="135" y="0"/>
                  </a:moveTo>
                  <a:lnTo>
                    <a:pt x="135" y="61"/>
                  </a:lnTo>
                  <a:lnTo>
                    <a:pt x="363" y="61"/>
                  </a:lnTo>
                  <a:lnTo>
                    <a:pt x="363" y="212"/>
                  </a:lnTo>
                  <a:lnTo>
                    <a:pt x="135" y="212"/>
                  </a:lnTo>
                  <a:lnTo>
                    <a:pt x="135" y="275"/>
                  </a:lnTo>
                  <a:lnTo>
                    <a:pt x="0" y="137"/>
                  </a:lnTo>
                  <a:lnTo>
                    <a:pt x="135" y="0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369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Oval 9"/>
            <p:cNvSpPr>
              <a:spLocks noChangeArrowheads="1"/>
            </p:cNvSpPr>
            <p:nvPr/>
          </p:nvSpPr>
          <p:spPr bwMode="auto">
            <a:xfrm>
              <a:off x="4567238" y="2620963"/>
              <a:ext cx="425450" cy="436563"/>
            </a:xfrm>
            <a:prstGeom prst="ellipse">
              <a:avLst/>
            </a:prstGeom>
            <a:solidFill>
              <a:srgbClr val="369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Oval 10"/>
            <p:cNvSpPr>
              <a:spLocks noChangeArrowheads="1"/>
            </p:cNvSpPr>
            <p:nvPr/>
          </p:nvSpPr>
          <p:spPr bwMode="auto">
            <a:xfrm>
              <a:off x="4619625" y="2676525"/>
              <a:ext cx="320675" cy="3238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3394075" y="2614613"/>
            <a:ext cx="777875" cy="447675"/>
            <a:chOff x="3394075" y="2614613"/>
            <a:chExt cx="777875" cy="447675"/>
          </a:xfrm>
        </p:grpSpPr>
        <p:sp>
          <p:nvSpPr>
            <p:cNvPr id="39" name="Freeform 11"/>
            <p:cNvSpPr>
              <a:spLocks/>
            </p:cNvSpPr>
            <p:nvPr/>
          </p:nvSpPr>
          <p:spPr bwMode="auto">
            <a:xfrm>
              <a:off x="3394075" y="2614613"/>
              <a:ext cx="450850" cy="447675"/>
            </a:xfrm>
            <a:custGeom>
              <a:avLst/>
              <a:gdLst>
                <a:gd name="T0" fmla="*/ 45 w 120"/>
                <a:gd name="T1" fmla="*/ 6 h 116"/>
                <a:gd name="T2" fmla="*/ 67 w 120"/>
                <a:gd name="T3" fmla="*/ 27 h 116"/>
                <a:gd name="T4" fmla="*/ 120 w 120"/>
                <a:gd name="T5" fmla="*/ 58 h 116"/>
                <a:gd name="T6" fmla="*/ 50 w 120"/>
                <a:gd name="T7" fmla="*/ 73 h 116"/>
                <a:gd name="T8" fmla="*/ 67 w 120"/>
                <a:gd name="T9" fmla="*/ 110 h 116"/>
                <a:gd name="T10" fmla="*/ 4 w 120"/>
                <a:gd name="T11" fmla="*/ 69 h 116"/>
                <a:gd name="T12" fmla="*/ 3 w 120"/>
                <a:gd name="T13" fmla="*/ 68 h 116"/>
                <a:gd name="T14" fmla="*/ 3 w 120"/>
                <a:gd name="T15" fmla="*/ 68 h 116"/>
                <a:gd name="T16" fmla="*/ 3 w 120"/>
                <a:gd name="T17" fmla="*/ 67 h 116"/>
                <a:gd name="T18" fmla="*/ 2 w 120"/>
                <a:gd name="T19" fmla="*/ 67 h 116"/>
                <a:gd name="T20" fmla="*/ 2 w 120"/>
                <a:gd name="T21" fmla="*/ 66 h 116"/>
                <a:gd name="T22" fmla="*/ 2 w 120"/>
                <a:gd name="T23" fmla="*/ 66 h 116"/>
                <a:gd name="T24" fmla="*/ 1 w 120"/>
                <a:gd name="T25" fmla="*/ 66 h 116"/>
                <a:gd name="T26" fmla="*/ 1 w 120"/>
                <a:gd name="T27" fmla="*/ 65 h 116"/>
                <a:gd name="T28" fmla="*/ 1 w 120"/>
                <a:gd name="T29" fmla="*/ 65 h 116"/>
                <a:gd name="T30" fmla="*/ 1 w 120"/>
                <a:gd name="T31" fmla="*/ 64 h 116"/>
                <a:gd name="T32" fmla="*/ 1 w 120"/>
                <a:gd name="T33" fmla="*/ 64 h 116"/>
                <a:gd name="T34" fmla="*/ 0 w 120"/>
                <a:gd name="T35" fmla="*/ 63 h 116"/>
                <a:gd name="T36" fmla="*/ 0 w 120"/>
                <a:gd name="T37" fmla="*/ 63 h 116"/>
                <a:gd name="T38" fmla="*/ 0 w 120"/>
                <a:gd name="T39" fmla="*/ 62 h 116"/>
                <a:gd name="T40" fmla="*/ 0 w 120"/>
                <a:gd name="T41" fmla="*/ 61 h 116"/>
                <a:gd name="T42" fmla="*/ 0 w 120"/>
                <a:gd name="T43" fmla="*/ 61 h 116"/>
                <a:gd name="T44" fmla="*/ 0 w 120"/>
                <a:gd name="T45" fmla="*/ 60 h 116"/>
                <a:gd name="T46" fmla="*/ 0 w 120"/>
                <a:gd name="T47" fmla="*/ 60 h 116"/>
                <a:gd name="T48" fmla="*/ 0 w 120"/>
                <a:gd name="T49" fmla="*/ 59 h 116"/>
                <a:gd name="T50" fmla="*/ 0 w 120"/>
                <a:gd name="T51" fmla="*/ 59 h 116"/>
                <a:gd name="T52" fmla="*/ 0 w 120"/>
                <a:gd name="T53" fmla="*/ 58 h 116"/>
                <a:gd name="T54" fmla="*/ 0 w 120"/>
                <a:gd name="T55" fmla="*/ 58 h 116"/>
                <a:gd name="T56" fmla="*/ 0 w 120"/>
                <a:gd name="T57" fmla="*/ 57 h 116"/>
                <a:gd name="T58" fmla="*/ 0 w 120"/>
                <a:gd name="T59" fmla="*/ 57 h 116"/>
                <a:gd name="T60" fmla="*/ 0 w 120"/>
                <a:gd name="T61" fmla="*/ 56 h 116"/>
                <a:gd name="T62" fmla="*/ 0 w 120"/>
                <a:gd name="T63" fmla="*/ 56 h 116"/>
                <a:gd name="T64" fmla="*/ 0 w 120"/>
                <a:gd name="T65" fmla="*/ 55 h 116"/>
                <a:gd name="T66" fmla="*/ 0 w 120"/>
                <a:gd name="T67" fmla="*/ 55 h 116"/>
                <a:gd name="T68" fmla="*/ 0 w 120"/>
                <a:gd name="T69" fmla="*/ 54 h 116"/>
                <a:gd name="T70" fmla="*/ 0 w 120"/>
                <a:gd name="T71" fmla="*/ 54 h 116"/>
                <a:gd name="T72" fmla="*/ 1 w 120"/>
                <a:gd name="T73" fmla="*/ 53 h 116"/>
                <a:gd name="T74" fmla="*/ 1 w 120"/>
                <a:gd name="T75" fmla="*/ 53 h 116"/>
                <a:gd name="T76" fmla="*/ 1 w 120"/>
                <a:gd name="T77" fmla="*/ 52 h 116"/>
                <a:gd name="T78" fmla="*/ 1 w 120"/>
                <a:gd name="T79" fmla="*/ 52 h 116"/>
                <a:gd name="T80" fmla="*/ 1 w 120"/>
                <a:gd name="T81" fmla="*/ 51 h 116"/>
                <a:gd name="T82" fmla="*/ 2 w 120"/>
                <a:gd name="T83" fmla="*/ 51 h 116"/>
                <a:gd name="T84" fmla="*/ 2 w 120"/>
                <a:gd name="T85" fmla="*/ 50 h 116"/>
                <a:gd name="T86" fmla="*/ 2 w 120"/>
                <a:gd name="T87" fmla="*/ 50 h 116"/>
                <a:gd name="T88" fmla="*/ 3 w 120"/>
                <a:gd name="T89" fmla="*/ 49 h 116"/>
                <a:gd name="T90" fmla="*/ 3 w 120"/>
                <a:gd name="T91" fmla="*/ 49 h 116"/>
                <a:gd name="T92" fmla="*/ 3 w 120"/>
                <a:gd name="T93" fmla="*/ 48 h 116"/>
                <a:gd name="T94" fmla="*/ 4 w 120"/>
                <a:gd name="T95" fmla="*/ 4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" h="116">
                  <a:moveTo>
                    <a:pt x="4" y="48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1" y="0"/>
                    <a:pt x="61" y="0"/>
                    <a:pt x="67" y="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72" y="12"/>
                    <a:pt x="72" y="21"/>
                    <a:pt x="67" y="27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13" y="43"/>
                    <a:pt x="120" y="50"/>
                    <a:pt x="120" y="58"/>
                  </a:cubicBezTo>
                  <a:cubicBezTo>
                    <a:pt x="120" y="58"/>
                    <a:pt x="120" y="58"/>
                    <a:pt x="120" y="58"/>
                  </a:cubicBezTo>
                  <a:cubicBezTo>
                    <a:pt x="120" y="66"/>
                    <a:pt x="113" y="73"/>
                    <a:pt x="105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72" y="95"/>
                    <a:pt x="72" y="105"/>
                    <a:pt x="67" y="110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61" y="116"/>
                    <a:pt x="51" y="116"/>
                    <a:pt x="45" y="110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7"/>
                    <a:pt x="3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7"/>
                    <a:pt x="3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2" y="67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1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2"/>
                    <a:pt x="0" y="62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6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3"/>
                    <a:pt x="1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2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1"/>
                    <a:pt x="2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2" y="50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4" y="48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lose/>
                </a:path>
              </a:pathLst>
            </a:custGeom>
            <a:solidFill>
              <a:srgbClr val="4B5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Oval 12"/>
            <p:cNvSpPr>
              <a:spLocks noChangeArrowheads="1"/>
            </p:cNvSpPr>
            <p:nvPr/>
          </p:nvSpPr>
          <p:spPr bwMode="auto">
            <a:xfrm>
              <a:off x="3746500" y="2620963"/>
              <a:ext cx="425450" cy="436563"/>
            </a:xfrm>
            <a:prstGeom prst="ellipse">
              <a:avLst/>
            </a:prstGeom>
            <a:solidFill>
              <a:srgbClr val="4B5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Oval 13"/>
            <p:cNvSpPr>
              <a:spLocks noChangeArrowheads="1"/>
            </p:cNvSpPr>
            <p:nvPr/>
          </p:nvSpPr>
          <p:spPr bwMode="auto">
            <a:xfrm>
              <a:off x="3800475" y="2676525"/>
              <a:ext cx="319088" cy="3238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1711325" y="2620963"/>
            <a:ext cx="842963" cy="436563"/>
            <a:chOff x="1711325" y="2620963"/>
            <a:chExt cx="842963" cy="436563"/>
          </a:xfrm>
        </p:grpSpPr>
        <p:sp>
          <p:nvSpPr>
            <p:cNvPr id="42" name="Freeform 14"/>
            <p:cNvSpPr>
              <a:spLocks noEditPoints="1"/>
            </p:cNvSpPr>
            <p:nvPr/>
          </p:nvSpPr>
          <p:spPr bwMode="auto">
            <a:xfrm>
              <a:off x="1711325" y="2663825"/>
              <a:ext cx="488950" cy="347663"/>
            </a:xfrm>
            <a:custGeom>
              <a:avLst/>
              <a:gdLst>
                <a:gd name="T0" fmla="*/ 159 w 308"/>
                <a:gd name="T1" fmla="*/ 68 h 219"/>
                <a:gd name="T2" fmla="*/ 308 w 308"/>
                <a:gd name="T3" fmla="*/ 68 h 219"/>
                <a:gd name="T4" fmla="*/ 308 w 308"/>
                <a:gd name="T5" fmla="*/ 102 h 219"/>
                <a:gd name="T6" fmla="*/ 126 w 308"/>
                <a:gd name="T7" fmla="*/ 102 h 219"/>
                <a:gd name="T8" fmla="*/ 126 w 308"/>
                <a:gd name="T9" fmla="*/ 102 h 219"/>
                <a:gd name="T10" fmla="*/ 79 w 308"/>
                <a:gd name="T11" fmla="*/ 102 h 219"/>
                <a:gd name="T12" fmla="*/ 176 w 308"/>
                <a:gd name="T13" fmla="*/ 0 h 219"/>
                <a:gd name="T14" fmla="*/ 225 w 308"/>
                <a:gd name="T15" fmla="*/ 0 h 219"/>
                <a:gd name="T16" fmla="*/ 159 w 308"/>
                <a:gd name="T17" fmla="*/ 68 h 219"/>
                <a:gd name="T18" fmla="*/ 159 w 308"/>
                <a:gd name="T19" fmla="*/ 68 h 219"/>
                <a:gd name="T20" fmla="*/ 159 w 308"/>
                <a:gd name="T21" fmla="*/ 154 h 219"/>
                <a:gd name="T22" fmla="*/ 225 w 308"/>
                <a:gd name="T23" fmla="*/ 219 h 219"/>
                <a:gd name="T24" fmla="*/ 176 w 308"/>
                <a:gd name="T25" fmla="*/ 219 h 219"/>
                <a:gd name="T26" fmla="*/ 93 w 308"/>
                <a:gd name="T27" fmla="*/ 134 h 219"/>
                <a:gd name="T28" fmla="*/ 93 w 308"/>
                <a:gd name="T29" fmla="*/ 134 h 219"/>
                <a:gd name="T30" fmla="*/ 79 w 308"/>
                <a:gd name="T31" fmla="*/ 117 h 219"/>
                <a:gd name="T32" fmla="*/ 119 w 308"/>
                <a:gd name="T33" fmla="*/ 117 h 219"/>
                <a:gd name="T34" fmla="*/ 126 w 308"/>
                <a:gd name="T35" fmla="*/ 117 h 219"/>
                <a:gd name="T36" fmla="*/ 308 w 308"/>
                <a:gd name="T37" fmla="*/ 117 h 219"/>
                <a:gd name="T38" fmla="*/ 308 w 308"/>
                <a:gd name="T39" fmla="*/ 154 h 219"/>
                <a:gd name="T40" fmla="*/ 159 w 308"/>
                <a:gd name="T41" fmla="*/ 154 h 219"/>
                <a:gd name="T42" fmla="*/ 159 w 308"/>
                <a:gd name="T43" fmla="*/ 154 h 219"/>
                <a:gd name="T44" fmla="*/ 48 w 308"/>
                <a:gd name="T45" fmla="*/ 110 h 219"/>
                <a:gd name="T46" fmla="*/ 154 w 308"/>
                <a:gd name="T47" fmla="*/ 219 h 219"/>
                <a:gd name="T48" fmla="*/ 107 w 308"/>
                <a:gd name="T49" fmla="*/ 219 h 219"/>
                <a:gd name="T50" fmla="*/ 24 w 308"/>
                <a:gd name="T51" fmla="*/ 134 h 219"/>
                <a:gd name="T52" fmla="*/ 24 w 308"/>
                <a:gd name="T53" fmla="*/ 134 h 219"/>
                <a:gd name="T54" fmla="*/ 0 w 308"/>
                <a:gd name="T55" fmla="*/ 110 h 219"/>
                <a:gd name="T56" fmla="*/ 0 w 308"/>
                <a:gd name="T57" fmla="*/ 110 h 219"/>
                <a:gd name="T58" fmla="*/ 107 w 308"/>
                <a:gd name="T59" fmla="*/ 0 h 219"/>
                <a:gd name="T60" fmla="*/ 154 w 308"/>
                <a:gd name="T61" fmla="*/ 0 h 219"/>
                <a:gd name="T62" fmla="*/ 48 w 308"/>
                <a:gd name="T63" fmla="*/ 110 h 219"/>
                <a:gd name="T64" fmla="*/ 48 w 308"/>
                <a:gd name="T65" fmla="*/ 11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8" h="219">
                  <a:moveTo>
                    <a:pt x="159" y="68"/>
                  </a:moveTo>
                  <a:lnTo>
                    <a:pt x="308" y="68"/>
                  </a:lnTo>
                  <a:lnTo>
                    <a:pt x="308" y="102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79" y="102"/>
                  </a:lnTo>
                  <a:lnTo>
                    <a:pt x="176" y="0"/>
                  </a:lnTo>
                  <a:lnTo>
                    <a:pt x="225" y="0"/>
                  </a:lnTo>
                  <a:lnTo>
                    <a:pt x="159" y="68"/>
                  </a:lnTo>
                  <a:lnTo>
                    <a:pt x="159" y="68"/>
                  </a:lnTo>
                  <a:close/>
                  <a:moveTo>
                    <a:pt x="159" y="154"/>
                  </a:moveTo>
                  <a:lnTo>
                    <a:pt x="225" y="219"/>
                  </a:lnTo>
                  <a:lnTo>
                    <a:pt x="176" y="219"/>
                  </a:lnTo>
                  <a:lnTo>
                    <a:pt x="93" y="134"/>
                  </a:lnTo>
                  <a:lnTo>
                    <a:pt x="93" y="134"/>
                  </a:lnTo>
                  <a:lnTo>
                    <a:pt x="79" y="117"/>
                  </a:lnTo>
                  <a:lnTo>
                    <a:pt x="119" y="117"/>
                  </a:lnTo>
                  <a:lnTo>
                    <a:pt x="126" y="117"/>
                  </a:lnTo>
                  <a:lnTo>
                    <a:pt x="308" y="117"/>
                  </a:lnTo>
                  <a:lnTo>
                    <a:pt x="308" y="154"/>
                  </a:lnTo>
                  <a:lnTo>
                    <a:pt x="159" y="154"/>
                  </a:lnTo>
                  <a:lnTo>
                    <a:pt x="159" y="154"/>
                  </a:lnTo>
                  <a:close/>
                  <a:moveTo>
                    <a:pt x="48" y="110"/>
                  </a:moveTo>
                  <a:lnTo>
                    <a:pt x="154" y="219"/>
                  </a:lnTo>
                  <a:lnTo>
                    <a:pt x="107" y="219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07" y="0"/>
                  </a:lnTo>
                  <a:lnTo>
                    <a:pt x="154" y="0"/>
                  </a:lnTo>
                  <a:lnTo>
                    <a:pt x="48" y="110"/>
                  </a:lnTo>
                  <a:lnTo>
                    <a:pt x="48" y="110"/>
                  </a:lnTo>
                  <a:close/>
                </a:path>
              </a:pathLst>
            </a:custGeom>
            <a:solidFill>
              <a:srgbClr val="E84A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Oval 15"/>
            <p:cNvSpPr>
              <a:spLocks noChangeArrowheads="1"/>
            </p:cNvSpPr>
            <p:nvPr/>
          </p:nvSpPr>
          <p:spPr bwMode="auto">
            <a:xfrm>
              <a:off x="2128838" y="2620963"/>
              <a:ext cx="425450" cy="436563"/>
            </a:xfrm>
            <a:prstGeom prst="ellipse">
              <a:avLst/>
            </a:prstGeom>
            <a:solidFill>
              <a:srgbClr val="E84A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Oval 16"/>
            <p:cNvSpPr>
              <a:spLocks noChangeArrowheads="1"/>
            </p:cNvSpPr>
            <p:nvPr/>
          </p:nvSpPr>
          <p:spPr bwMode="auto">
            <a:xfrm>
              <a:off x="2185988" y="2676525"/>
              <a:ext cx="315913" cy="3238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8" name="组合 147"/>
          <p:cNvGrpSpPr/>
          <p:nvPr/>
        </p:nvGrpSpPr>
        <p:grpSpPr>
          <a:xfrm>
            <a:off x="5148263" y="2573338"/>
            <a:ext cx="568325" cy="579437"/>
            <a:chOff x="5148263" y="2573338"/>
            <a:chExt cx="568325" cy="579437"/>
          </a:xfrm>
        </p:grpSpPr>
        <p:sp>
          <p:nvSpPr>
            <p:cNvPr id="71" name="Freeform 20"/>
            <p:cNvSpPr>
              <a:spLocks noEditPoints="1"/>
            </p:cNvSpPr>
            <p:nvPr/>
          </p:nvSpPr>
          <p:spPr bwMode="auto">
            <a:xfrm>
              <a:off x="5148263" y="2573338"/>
              <a:ext cx="568325" cy="579437"/>
            </a:xfrm>
            <a:custGeom>
              <a:avLst/>
              <a:gdLst>
                <a:gd name="T0" fmla="*/ 75 w 151"/>
                <a:gd name="T1" fmla="*/ 0 h 151"/>
                <a:gd name="T2" fmla="*/ 151 w 151"/>
                <a:gd name="T3" fmla="*/ 76 h 151"/>
                <a:gd name="T4" fmla="*/ 75 w 151"/>
                <a:gd name="T5" fmla="*/ 151 h 151"/>
                <a:gd name="T6" fmla="*/ 0 w 151"/>
                <a:gd name="T7" fmla="*/ 76 h 151"/>
                <a:gd name="T8" fmla="*/ 75 w 151"/>
                <a:gd name="T9" fmla="*/ 0 h 151"/>
                <a:gd name="T10" fmla="*/ 75 w 151"/>
                <a:gd name="T11" fmla="*/ 4 h 151"/>
                <a:gd name="T12" fmla="*/ 147 w 151"/>
                <a:gd name="T13" fmla="*/ 76 h 151"/>
                <a:gd name="T14" fmla="*/ 75 w 151"/>
                <a:gd name="T15" fmla="*/ 147 h 151"/>
                <a:gd name="T16" fmla="*/ 4 w 151"/>
                <a:gd name="T17" fmla="*/ 76 h 151"/>
                <a:gd name="T18" fmla="*/ 75 w 151"/>
                <a:gd name="T19" fmla="*/ 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151">
                  <a:moveTo>
                    <a:pt x="75" y="0"/>
                  </a:moveTo>
                  <a:cubicBezTo>
                    <a:pt x="117" y="0"/>
                    <a:pt x="151" y="34"/>
                    <a:pt x="151" y="76"/>
                  </a:cubicBezTo>
                  <a:cubicBezTo>
                    <a:pt x="151" y="117"/>
                    <a:pt x="117" y="151"/>
                    <a:pt x="75" y="151"/>
                  </a:cubicBezTo>
                  <a:cubicBezTo>
                    <a:pt x="34" y="151"/>
                    <a:pt x="0" y="117"/>
                    <a:pt x="0" y="76"/>
                  </a:cubicBezTo>
                  <a:cubicBezTo>
                    <a:pt x="0" y="34"/>
                    <a:pt x="34" y="0"/>
                    <a:pt x="75" y="0"/>
                  </a:cubicBezTo>
                  <a:close/>
                  <a:moveTo>
                    <a:pt x="75" y="4"/>
                  </a:moveTo>
                  <a:cubicBezTo>
                    <a:pt x="115" y="4"/>
                    <a:pt x="147" y="36"/>
                    <a:pt x="147" y="76"/>
                  </a:cubicBezTo>
                  <a:cubicBezTo>
                    <a:pt x="147" y="115"/>
                    <a:pt x="115" y="147"/>
                    <a:pt x="75" y="147"/>
                  </a:cubicBezTo>
                  <a:cubicBezTo>
                    <a:pt x="36" y="147"/>
                    <a:pt x="4" y="115"/>
                    <a:pt x="4" y="76"/>
                  </a:cubicBezTo>
                  <a:cubicBezTo>
                    <a:pt x="4" y="36"/>
                    <a:pt x="36" y="4"/>
                    <a:pt x="75" y="4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Oval 21"/>
            <p:cNvSpPr>
              <a:spLocks noChangeArrowheads="1"/>
            </p:cNvSpPr>
            <p:nvPr/>
          </p:nvSpPr>
          <p:spPr bwMode="auto">
            <a:xfrm>
              <a:off x="5195888" y="2624138"/>
              <a:ext cx="471487" cy="477837"/>
            </a:xfrm>
            <a:prstGeom prst="ellipse">
              <a:avLst/>
            </a:prstGeom>
            <a:solidFill>
              <a:srgbClr val="E84A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Oval 22"/>
            <p:cNvSpPr>
              <a:spLocks noChangeArrowheads="1"/>
            </p:cNvSpPr>
            <p:nvPr/>
          </p:nvSpPr>
          <p:spPr bwMode="auto">
            <a:xfrm>
              <a:off x="5211763" y="2638425"/>
              <a:ext cx="441325" cy="4492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3"/>
            <p:cNvSpPr>
              <a:spLocks/>
            </p:cNvSpPr>
            <p:nvPr/>
          </p:nvSpPr>
          <p:spPr bwMode="auto">
            <a:xfrm>
              <a:off x="5238750" y="2684463"/>
              <a:ext cx="387350" cy="409575"/>
            </a:xfrm>
            <a:custGeom>
              <a:avLst/>
              <a:gdLst>
                <a:gd name="T0" fmla="*/ 84 w 103"/>
                <a:gd name="T1" fmla="*/ 97 h 107"/>
                <a:gd name="T2" fmla="*/ 51 w 103"/>
                <a:gd name="T3" fmla="*/ 107 h 107"/>
                <a:gd name="T4" fmla="*/ 19 w 103"/>
                <a:gd name="T5" fmla="*/ 97 h 107"/>
                <a:gd name="T6" fmla="*/ 19 w 103"/>
                <a:gd name="T7" fmla="*/ 51 h 107"/>
                <a:gd name="T8" fmla="*/ 0 w 103"/>
                <a:gd name="T9" fmla="*/ 51 h 107"/>
                <a:gd name="T10" fmla="*/ 51 w 103"/>
                <a:gd name="T11" fmla="*/ 0 h 107"/>
                <a:gd name="T12" fmla="*/ 103 w 103"/>
                <a:gd name="T13" fmla="*/ 51 h 107"/>
                <a:gd name="T14" fmla="*/ 84 w 103"/>
                <a:gd name="T15" fmla="*/ 51 h 107"/>
                <a:gd name="T16" fmla="*/ 84 w 103"/>
                <a:gd name="T17" fmla="*/ 9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107">
                  <a:moveTo>
                    <a:pt x="84" y="97"/>
                  </a:moveTo>
                  <a:cubicBezTo>
                    <a:pt x="74" y="103"/>
                    <a:pt x="63" y="107"/>
                    <a:pt x="51" y="107"/>
                  </a:cubicBezTo>
                  <a:cubicBezTo>
                    <a:pt x="39" y="107"/>
                    <a:pt x="28" y="103"/>
                    <a:pt x="19" y="97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84" y="51"/>
                    <a:pt x="84" y="51"/>
                    <a:pt x="84" y="51"/>
                  </a:cubicBezTo>
                  <a:cubicBezTo>
                    <a:pt x="84" y="97"/>
                    <a:pt x="84" y="97"/>
                    <a:pt x="84" y="97"/>
                  </a:cubicBezTo>
                  <a:close/>
                </a:path>
              </a:pathLst>
            </a:custGeom>
            <a:solidFill>
              <a:srgbClr val="E84A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5" name="组合 144"/>
          <p:cNvGrpSpPr/>
          <p:nvPr/>
        </p:nvGrpSpPr>
        <p:grpSpPr>
          <a:xfrm>
            <a:off x="5802313" y="2573338"/>
            <a:ext cx="565150" cy="579437"/>
            <a:chOff x="5802313" y="2573338"/>
            <a:chExt cx="565150" cy="579437"/>
          </a:xfrm>
        </p:grpSpPr>
        <p:sp>
          <p:nvSpPr>
            <p:cNvPr id="119" name="Freeform 24"/>
            <p:cNvSpPr>
              <a:spLocks noEditPoints="1"/>
            </p:cNvSpPr>
            <p:nvPr/>
          </p:nvSpPr>
          <p:spPr bwMode="auto">
            <a:xfrm>
              <a:off x="5802313" y="2573338"/>
              <a:ext cx="565150" cy="579437"/>
            </a:xfrm>
            <a:custGeom>
              <a:avLst/>
              <a:gdLst>
                <a:gd name="T0" fmla="*/ 75 w 150"/>
                <a:gd name="T1" fmla="*/ 0 h 151"/>
                <a:gd name="T2" fmla="*/ 150 w 150"/>
                <a:gd name="T3" fmla="*/ 76 h 151"/>
                <a:gd name="T4" fmla="*/ 75 w 150"/>
                <a:gd name="T5" fmla="*/ 151 h 151"/>
                <a:gd name="T6" fmla="*/ 0 w 150"/>
                <a:gd name="T7" fmla="*/ 76 h 151"/>
                <a:gd name="T8" fmla="*/ 75 w 150"/>
                <a:gd name="T9" fmla="*/ 0 h 151"/>
                <a:gd name="T10" fmla="*/ 75 w 150"/>
                <a:gd name="T11" fmla="*/ 4 h 151"/>
                <a:gd name="T12" fmla="*/ 146 w 150"/>
                <a:gd name="T13" fmla="*/ 76 h 151"/>
                <a:gd name="T14" fmla="*/ 75 w 150"/>
                <a:gd name="T15" fmla="*/ 147 h 151"/>
                <a:gd name="T16" fmla="*/ 4 w 150"/>
                <a:gd name="T17" fmla="*/ 76 h 151"/>
                <a:gd name="T18" fmla="*/ 75 w 150"/>
                <a:gd name="T19" fmla="*/ 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" h="151">
                  <a:moveTo>
                    <a:pt x="75" y="0"/>
                  </a:moveTo>
                  <a:cubicBezTo>
                    <a:pt x="116" y="0"/>
                    <a:pt x="150" y="34"/>
                    <a:pt x="150" y="76"/>
                  </a:cubicBezTo>
                  <a:cubicBezTo>
                    <a:pt x="150" y="117"/>
                    <a:pt x="116" y="151"/>
                    <a:pt x="75" y="151"/>
                  </a:cubicBezTo>
                  <a:cubicBezTo>
                    <a:pt x="33" y="151"/>
                    <a:pt x="0" y="117"/>
                    <a:pt x="0" y="76"/>
                  </a:cubicBezTo>
                  <a:cubicBezTo>
                    <a:pt x="0" y="34"/>
                    <a:pt x="33" y="0"/>
                    <a:pt x="75" y="0"/>
                  </a:cubicBezTo>
                  <a:close/>
                  <a:moveTo>
                    <a:pt x="75" y="4"/>
                  </a:moveTo>
                  <a:cubicBezTo>
                    <a:pt x="114" y="4"/>
                    <a:pt x="146" y="36"/>
                    <a:pt x="146" y="76"/>
                  </a:cubicBezTo>
                  <a:cubicBezTo>
                    <a:pt x="146" y="115"/>
                    <a:pt x="114" y="147"/>
                    <a:pt x="75" y="147"/>
                  </a:cubicBezTo>
                  <a:cubicBezTo>
                    <a:pt x="36" y="147"/>
                    <a:pt x="4" y="115"/>
                    <a:pt x="4" y="76"/>
                  </a:cubicBezTo>
                  <a:cubicBezTo>
                    <a:pt x="4" y="36"/>
                    <a:pt x="36" y="4"/>
                    <a:pt x="75" y="4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Oval 25"/>
            <p:cNvSpPr>
              <a:spLocks noChangeArrowheads="1"/>
            </p:cNvSpPr>
            <p:nvPr/>
          </p:nvSpPr>
          <p:spPr bwMode="auto">
            <a:xfrm>
              <a:off x="5848350" y="2624138"/>
              <a:ext cx="469900" cy="477837"/>
            </a:xfrm>
            <a:prstGeom prst="ellipse">
              <a:avLst/>
            </a:prstGeom>
            <a:solidFill>
              <a:srgbClr val="4B5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Oval 26"/>
            <p:cNvSpPr>
              <a:spLocks noChangeArrowheads="1"/>
            </p:cNvSpPr>
            <p:nvPr/>
          </p:nvSpPr>
          <p:spPr bwMode="auto">
            <a:xfrm>
              <a:off x="5862638" y="2638425"/>
              <a:ext cx="441325" cy="4492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7"/>
            <p:cNvSpPr>
              <a:spLocks/>
            </p:cNvSpPr>
            <p:nvPr/>
          </p:nvSpPr>
          <p:spPr bwMode="auto">
            <a:xfrm>
              <a:off x="5889625" y="2632075"/>
              <a:ext cx="387350" cy="409575"/>
            </a:xfrm>
            <a:custGeom>
              <a:avLst/>
              <a:gdLst>
                <a:gd name="T0" fmla="*/ 84 w 103"/>
                <a:gd name="T1" fmla="*/ 10 h 107"/>
                <a:gd name="T2" fmla="*/ 52 w 103"/>
                <a:gd name="T3" fmla="*/ 0 h 107"/>
                <a:gd name="T4" fmla="*/ 20 w 103"/>
                <a:gd name="T5" fmla="*/ 10 h 107"/>
                <a:gd name="T6" fmla="*/ 20 w 103"/>
                <a:gd name="T7" fmla="*/ 56 h 107"/>
                <a:gd name="T8" fmla="*/ 0 w 103"/>
                <a:gd name="T9" fmla="*/ 56 h 107"/>
                <a:gd name="T10" fmla="*/ 52 w 103"/>
                <a:gd name="T11" fmla="*/ 107 h 107"/>
                <a:gd name="T12" fmla="*/ 103 w 103"/>
                <a:gd name="T13" fmla="*/ 56 h 107"/>
                <a:gd name="T14" fmla="*/ 84 w 103"/>
                <a:gd name="T15" fmla="*/ 56 h 107"/>
                <a:gd name="T16" fmla="*/ 84 w 103"/>
                <a:gd name="T17" fmla="*/ 1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107">
                  <a:moveTo>
                    <a:pt x="84" y="10"/>
                  </a:moveTo>
                  <a:cubicBezTo>
                    <a:pt x="75" y="4"/>
                    <a:pt x="64" y="0"/>
                    <a:pt x="52" y="0"/>
                  </a:cubicBezTo>
                  <a:cubicBezTo>
                    <a:pt x="40" y="0"/>
                    <a:pt x="29" y="4"/>
                    <a:pt x="20" y="10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52" y="107"/>
                    <a:pt x="52" y="107"/>
                    <a:pt x="52" y="107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10"/>
                    <a:pt x="84" y="10"/>
                    <a:pt x="84" y="10"/>
                  </a:cubicBezTo>
                  <a:close/>
                </a:path>
              </a:pathLst>
            </a:custGeom>
            <a:solidFill>
              <a:srgbClr val="4B5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4" name="组合 143"/>
          <p:cNvGrpSpPr/>
          <p:nvPr/>
        </p:nvGrpSpPr>
        <p:grpSpPr>
          <a:xfrm>
            <a:off x="6454775" y="2573338"/>
            <a:ext cx="568325" cy="579437"/>
            <a:chOff x="6454775" y="2573338"/>
            <a:chExt cx="568325" cy="579437"/>
          </a:xfrm>
        </p:grpSpPr>
        <p:sp>
          <p:nvSpPr>
            <p:cNvPr id="133" name="Freeform 28"/>
            <p:cNvSpPr>
              <a:spLocks noEditPoints="1"/>
            </p:cNvSpPr>
            <p:nvPr/>
          </p:nvSpPr>
          <p:spPr bwMode="auto">
            <a:xfrm>
              <a:off x="6454775" y="2573338"/>
              <a:ext cx="568325" cy="579437"/>
            </a:xfrm>
            <a:custGeom>
              <a:avLst/>
              <a:gdLst>
                <a:gd name="T0" fmla="*/ 75 w 151"/>
                <a:gd name="T1" fmla="*/ 0 h 151"/>
                <a:gd name="T2" fmla="*/ 151 w 151"/>
                <a:gd name="T3" fmla="*/ 76 h 151"/>
                <a:gd name="T4" fmla="*/ 75 w 151"/>
                <a:gd name="T5" fmla="*/ 151 h 151"/>
                <a:gd name="T6" fmla="*/ 0 w 151"/>
                <a:gd name="T7" fmla="*/ 76 h 151"/>
                <a:gd name="T8" fmla="*/ 75 w 151"/>
                <a:gd name="T9" fmla="*/ 0 h 151"/>
                <a:gd name="T10" fmla="*/ 75 w 151"/>
                <a:gd name="T11" fmla="*/ 4 h 151"/>
                <a:gd name="T12" fmla="*/ 146 w 151"/>
                <a:gd name="T13" fmla="*/ 76 h 151"/>
                <a:gd name="T14" fmla="*/ 75 w 151"/>
                <a:gd name="T15" fmla="*/ 147 h 151"/>
                <a:gd name="T16" fmla="*/ 4 w 151"/>
                <a:gd name="T17" fmla="*/ 76 h 151"/>
                <a:gd name="T18" fmla="*/ 75 w 151"/>
                <a:gd name="T19" fmla="*/ 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151">
                  <a:moveTo>
                    <a:pt x="75" y="0"/>
                  </a:moveTo>
                  <a:cubicBezTo>
                    <a:pt x="117" y="0"/>
                    <a:pt x="151" y="34"/>
                    <a:pt x="151" y="76"/>
                  </a:cubicBezTo>
                  <a:cubicBezTo>
                    <a:pt x="151" y="117"/>
                    <a:pt x="117" y="151"/>
                    <a:pt x="75" y="151"/>
                  </a:cubicBezTo>
                  <a:cubicBezTo>
                    <a:pt x="34" y="151"/>
                    <a:pt x="0" y="117"/>
                    <a:pt x="0" y="76"/>
                  </a:cubicBezTo>
                  <a:cubicBezTo>
                    <a:pt x="0" y="34"/>
                    <a:pt x="34" y="0"/>
                    <a:pt x="75" y="0"/>
                  </a:cubicBezTo>
                  <a:close/>
                  <a:moveTo>
                    <a:pt x="75" y="4"/>
                  </a:moveTo>
                  <a:cubicBezTo>
                    <a:pt x="114" y="4"/>
                    <a:pt x="146" y="36"/>
                    <a:pt x="146" y="76"/>
                  </a:cubicBezTo>
                  <a:cubicBezTo>
                    <a:pt x="146" y="115"/>
                    <a:pt x="114" y="147"/>
                    <a:pt x="75" y="147"/>
                  </a:cubicBezTo>
                  <a:cubicBezTo>
                    <a:pt x="36" y="147"/>
                    <a:pt x="4" y="115"/>
                    <a:pt x="4" y="76"/>
                  </a:cubicBezTo>
                  <a:cubicBezTo>
                    <a:pt x="4" y="36"/>
                    <a:pt x="36" y="4"/>
                    <a:pt x="75" y="4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Oval 29"/>
            <p:cNvSpPr>
              <a:spLocks noChangeArrowheads="1"/>
            </p:cNvSpPr>
            <p:nvPr/>
          </p:nvSpPr>
          <p:spPr bwMode="auto">
            <a:xfrm>
              <a:off x="6503988" y="2624138"/>
              <a:ext cx="469900" cy="477837"/>
            </a:xfrm>
            <a:prstGeom prst="ellipse">
              <a:avLst/>
            </a:prstGeom>
            <a:solidFill>
              <a:srgbClr val="F4B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Oval 30"/>
            <p:cNvSpPr>
              <a:spLocks noChangeArrowheads="1"/>
            </p:cNvSpPr>
            <p:nvPr/>
          </p:nvSpPr>
          <p:spPr bwMode="auto">
            <a:xfrm>
              <a:off x="6518275" y="2638425"/>
              <a:ext cx="441325" cy="4492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31"/>
            <p:cNvSpPr>
              <a:spLocks/>
            </p:cNvSpPr>
            <p:nvPr/>
          </p:nvSpPr>
          <p:spPr bwMode="auto">
            <a:xfrm>
              <a:off x="6545263" y="2684463"/>
              <a:ext cx="387350" cy="409575"/>
            </a:xfrm>
            <a:custGeom>
              <a:avLst/>
              <a:gdLst>
                <a:gd name="T0" fmla="*/ 83 w 103"/>
                <a:gd name="T1" fmla="*/ 97 h 107"/>
                <a:gd name="T2" fmla="*/ 51 w 103"/>
                <a:gd name="T3" fmla="*/ 107 h 107"/>
                <a:gd name="T4" fmla="*/ 19 w 103"/>
                <a:gd name="T5" fmla="*/ 97 h 107"/>
                <a:gd name="T6" fmla="*/ 19 w 103"/>
                <a:gd name="T7" fmla="*/ 51 h 107"/>
                <a:gd name="T8" fmla="*/ 0 w 103"/>
                <a:gd name="T9" fmla="*/ 51 h 107"/>
                <a:gd name="T10" fmla="*/ 51 w 103"/>
                <a:gd name="T11" fmla="*/ 0 h 107"/>
                <a:gd name="T12" fmla="*/ 103 w 103"/>
                <a:gd name="T13" fmla="*/ 51 h 107"/>
                <a:gd name="T14" fmla="*/ 83 w 103"/>
                <a:gd name="T15" fmla="*/ 51 h 107"/>
                <a:gd name="T16" fmla="*/ 83 w 103"/>
                <a:gd name="T17" fmla="*/ 9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107">
                  <a:moveTo>
                    <a:pt x="83" y="97"/>
                  </a:moveTo>
                  <a:cubicBezTo>
                    <a:pt x="74" y="103"/>
                    <a:pt x="63" y="107"/>
                    <a:pt x="51" y="107"/>
                  </a:cubicBezTo>
                  <a:cubicBezTo>
                    <a:pt x="39" y="107"/>
                    <a:pt x="28" y="103"/>
                    <a:pt x="19" y="97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97"/>
                    <a:pt x="83" y="97"/>
                    <a:pt x="83" y="97"/>
                  </a:cubicBezTo>
                  <a:close/>
                </a:path>
              </a:pathLst>
            </a:custGeom>
            <a:solidFill>
              <a:srgbClr val="F4B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3" name="组合 142"/>
          <p:cNvGrpSpPr/>
          <p:nvPr/>
        </p:nvGrpSpPr>
        <p:grpSpPr>
          <a:xfrm>
            <a:off x="7105650" y="2573338"/>
            <a:ext cx="568325" cy="579437"/>
            <a:chOff x="7105650" y="2573338"/>
            <a:chExt cx="568325" cy="579437"/>
          </a:xfrm>
        </p:grpSpPr>
        <p:sp>
          <p:nvSpPr>
            <p:cNvPr id="137" name="Freeform 32"/>
            <p:cNvSpPr>
              <a:spLocks noEditPoints="1"/>
            </p:cNvSpPr>
            <p:nvPr/>
          </p:nvSpPr>
          <p:spPr bwMode="auto">
            <a:xfrm>
              <a:off x="7105650" y="2573338"/>
              <a:ext cx="568325" cy="579437"/>
            </a:xfrm>
            <a:custGeom>
              <a:avLst/>
              <a:gdLst>
                <a:gd name="T0" fmla="*/ 76 w 151"/>
                <a:gd name="T1" fmla="*/ 0 h 151"/>
                <a:gd name="T2" fmla="*/ 151 w 151"/>
                <a:gd name="T3" fmla="*/ 76 h 151"/>
                <a:gd name="T4" fmla="*/ 76 w 151"/>
                <a:gd name="T5" fmla="*/ 151 h 151"/>
                <a:gd name="T6" fmla="*/ 0 w 151"/>
                <a:gd name="T7" fmla="*/ 76 h 151"/>
                <a:gd name="T8" fmla="*/ 76 w 151"/>
                <a:gd name="T9" fmla="*/ 0 h 151"/>
                <a:gd name="T10" fmla="*/ 76 w 151"/>
                <a:gd name="T11" fmla="*/ 4 h 151"/>
                <a:gd name="T12" fmla="*/ 147 w 151"/>
                <a:gd name="T13" fmla="*/ 76 h 151"/>
                <a:gd name="T14" fmla="*/ 76 w 151"/>
                <a:gd name="T15" fmla="*/ 147 h 151"/>
                <a:gd name="T16" fmla="*/ 5 w 151"/>
                <a:gd name="T17" fmla="*/ 76 h 151"/>
                <a:gd name="T18" fmla="*/ 76 w 151"/>
                <a:gd name="T19" fmla="*/ 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151">
                  <a:moveTo>
                    <a:pt x="76" y="0"/>
                  </a:moveTo>
                  <a:cubicBezTo>
                    <a:pt x="117" y="0"/>
                    <a:pt x="151" y="34"/>
                    <a:pt x="151" y="76"/>
                  </a:cubicBezTo>
                  <a:cubicBezTo>
                    <a:pt x="151" y="117"/>
                    <a:pt x="117" y="151"/>
                    <a:pt x="76" y="151"/>
                  </a:cubicBezTo>
                  <a:cubicBezTo>
                    <a:pt x="34" y="151"/>
                    <a:pt x="0" y="117"/>
                    <a:pt x="0" y="76"/>
                  </a:cubicBezTo>
                  <a:cubicBezTo>
                    <a:pt x="0" y="34"/>
                    <a:pt x="34" y="0"/>
                    <a:pt x="76" y="0"/>
                  </a:cubicBezTo>
                  <a:close/>
                  <a:moveTo>
                    <a:pt x="76" y="4"/>
                  </a:moveTo>
                  <a:cubicBezTo>
                    <a:pt x="115" y="4"/>
                    <a:pt x="147" y="36"/>
                    <a:pt x="147" y="76"/>
                  </a:cubicBezTo>
                  <a:cubicBezTo>
                    <a:pt x="147" y="115"/>
                    <a:pt x="115" y="147"/>
                    <a:pt x="76" y="147"/>
                  </a:cubicBezTo>
                  <a:cubicBezTo>
                    <a:pt x="37" y="147"/>
                    <a:pt x="5" y="115"/>
                    <a:pt x="5" y="76"/>
                  </a:cubicBezTo>
                  <a:cubicBezTo>
                    <a:pt x="5" y="36"/>
                    <a:pt x="37" y="4"/>
                    <a:pt x="76" y="4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Oval 33"/>
            <p:cNvSpPr>
              <a:spLocks noChangeArrowheads="1"/>
            </p:cNvSpPr>
            <p:nvPr/>
          </p:nvSpPr>
          <p:spPr bwMode="auto">
            <a:xfrm>
              <a:off x="7154863" y="2624138"/>
              <a:ext cx="471487" cy="477837"/>
            </a:xfrm>
            <a:prstGeom prst="ellipse">
              <a:avLst/>
            </a:prstGeom>
            <a:solidFill>
              <a:srgbClr val="369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Oval 34"/>
            <p:cNvSpPr>
              <a:spLocks noChangeArrowheads="1"/>
            </p:cNvSpPr>
            <p:nvPr/>
          </p:nvSpPr>
          <p:spPr bwMode="auto">
            <a:xfrm>
              <a:off x="7169150" y="2638425"/>
              <a:ext cx="441325" cy="44926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35"/>
            <p:cNvSpPr>
              <a:spLocks/>
            </p:cNvSpPr>
            <p:nvPr/>
          </p:nvSpPr>
          <p:spPr bwMode="auto">
            <a:xfrm>
              <a:off x="7196138" y="2632075"/>
              <a:ext cx="387350" cy="409575"/>
            </a:xfrm>
            <a:custGeom>
              <a:avLst/>
              <a:gdLst>
                <a:gd name="T0" fmla="*/ 84 w 103"/>
                <a:gd name="T1" fmla="*/ 10 h 107"/>
                <a:gd name="T2" fmla="*/ 52 w 103"/>
                <a:gd name="T3" fmla="*/ 0 h 107"/>
                <a:gd name="T4" fmla="*/ 20 w 103"/>
                <a:gd name="T5" fmla="*/ 10 h 107"/>
                <a:gd name="T6" fmla="*/ 20 w 103"/>
                <a:gd name="T7" fmla="*/ 56 h 107"/>
                <a:gd name="T8" fmla="*/ 0 w 103"/>
                <a:gd name="T9" fmla="*/ 56 h 107"/>
                <a:gd name="T10" fmla="*/ 52 w 103"/>
                <a:gd name="T11" fmla="*/ 107 h 107"/>
                <a:gd name="T12" fmla="*/ 103 w 103"/>
                <a:gd name="T13" fmla="*/ 56 h 107"/>
                <a:gd name="T14" fmla="*/ 84 w 103"/>
                <a:gd name="T15" fmla="*/ 56 h 107"/>
                <a:gd name="T16" fmla="*/ 84 w 103"/>
                <a:gd name="T17" fmla="*/ 1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107">
                  <a:moveTo>
                    <a:pt x="84" y="10"/>
                  </a:moveTo>
                  <a:cubicBezTo>
                    <a:pt x="75" y="4"/>
                    <a:pt x="64" y="0"/>
                    <a:pt x="52" y="0"/>
                  </a:cubicBezTo>
                  <a:cubicBezTo>
                    <a:pt x="40" y="0"/>
                    <a:pt x="29" y="4"/>
                    <a:pt x="20" y="10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52" y="107"/>
                    <a:pt x="52" y="107"/>
                    <a:pt x="52" y="107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10"/>
                    <a:pt x="84" y="10"/>
                    <a:pt x="84" y="10"/>
                  </a:cubicBezTo>
                  <a:close/>
                </a:path>
              </a:pathLst>
            </a:custGeom>
            <a:solidFill>
              <a:srgbClr val="369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9" name="Freeform 5"/>
          <p:cNvSpPr>
            <a:spLocks/>
          </p:cNvSpPr>
          <p:nvPr/>
        </p:nvSpPr>
        <p:spPr bwMode="auto">
          <a:xfrm>
            <a:off x="1596435" y="3650914"/>
            <a:ext cx="795337" cy="436563"/>
          </a:xfrm>
          <a:custGeom>
            <a:avLst/>
            <a:gdLst>
              <a:gd name="T0" fmla="*/ 65 w 212"/>
              <a:gd name="T1" fmla="*/ 45 h 116"/>
              <a:gd name="T2" fmla="*/ 209 w 212"/>
              <a:gd name="T3" fmla="*/ 0 h 116"/>
              <a:gd name="T4" fmla="*/ 212 w 212"/>
              <a:gd name="T5" fmla="*/ 22 h 116"/>
              <a:gd name="T6" fmla="*/ 211 w 212"/>
              <a:gd name="T7" fmla="*/ 44 h 116"/>
              <a:gd name="T8" fmla="*/ 210 w 212"/>
              <a:gd name="T9" fmla="*/ 50 h 116"/>
              <a:gd name="T10" fmla="*/ 51 w 212"/>
              <a:gd name="T11" fmla="*/ 80 h 116"/>
              <a:gd name="T12" fmla="*/ 58 w 212"/>
              <a:gd name="T13" fmla="*/ 103 h 116"/>
              <a:gd name="T14" fmla="*/ 0 w 212"/>
              <a:gd name="T15" fmla="*/ 42 h 116"/>
              <a:gd name="T16" fmla="*/ 87 w 212"/>
              <a:gd name="T17" fmla="*/ 29 h 116"/>
              <a:gd name="T18" fmla="*/ 65 w 212"/>
              <a:gd name="T19" fmla="*/ 4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2" h="116">
                <a:moveTo>
                  <a:pt x="65" y="45"/>
                </a:moveTo>
                <a:cubicBezTo>
                  <a:pt x="201" y="92"/>
                  <a:pt x="206" y="13"/>
                  <a:pt x="209" y="0"/>
                </a:cubicBezTo>
                <a:cubicBezTo>
                  <a:pt x="211" y="9"/>
                  <a:pt x="211" y="11"/>
                  <a:pt x="212" y="22"/>
                </a:cubicBezTo>
                <a:cubicBezTo>
                  <a:pt x="212" y="31"/>
                  <a:pt x="212" y="32"/>
                  <a:pt x="211" y="44"/>
                </a:cubicBezTo>
                <a:cubicBezTo>
                  <a:pt x="210" y="50"/>
                  <a:pt x="210" y="50"/>
                  <a:pt x="210" y="50"/>
                </a:cubicBezTo>
                <a:cubicBezTo>
                  <a:pt x="197" y="116"/>
                  <a:pt x="117" y="103"/>
                  <a:pt x="51" y="80"/>
                </a:cubicBezTo>
                <a:cubicBezTo>
                  <a:pt x="54" y="90"/>
                  <a:pt x="55" y="94"/>
                  <a:pt x="58" y="103"/>
                </a:cubicBezTo>
                <a:cubicBezTo>
                  <a:pt x="13" y="60"/>
                  <a:pt x="0" y="42"/>
                  <a:pt x="0" y="42"/>
                </a:cubicBezTo>
                <a:cubicBezTo>
                  <a:pt x="28" y="38"/>
                  <a:pt x="49" y="36"/>
                  <a:pt x="87" y="29"/>
                </a:cubicBezTo>
                <a:cubicBezTo>
                  <a:pt x="78" y="36"/>
                  <a:pt x="74" y="38"/>
                  <a:pt x="65" y="45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6"/>
          <p:cNvSpPr>
            <a:spLocks/>
          </p:cNvSpPr>
          <p:nvPr/>
        </p:nvSpPr>
        <p:spPr bwMode="auto">
          <a:xfrm>
            <a:off x="1623422" y="3312777"/>
            <a:ext cx="798512" cy="436563"/>
          </a:xfrm>
          <a:custGeom>
            <a:avLst/>
            <a:gdLst>
              <a:gd name="T0" fmla="*/ 148 w 213"/>
              <a:gd name="T1" fmla="*/ 71 h 116"/>
              <a:gd name="T2" fmla="*/ 3 w 213"/>
              <a:gd name="T3" fmla="*/ 116 h 116"/>
              <a:gd name="T4" fmla="*/ 0 w 213"/>
              <a:gd name="T5" fmla="*/ 94 h 116"/>
              <a:gd name="T6" fmla="*/ 1 w 213"/>
              <a:gd name="T7" fmla="*/ 72 h 116"/>
              <a:gd name="T8" fmla="*/ 2 w 213"/>
              <a:gd name="T9" fmla="*/ 66 h 116"/>
              <a:gd name="T10" fmla="*/ 161 w 213"/>
              <a:gd name="T11" fmla="*/ 36 h 116"/>
              <a:gd name="T12" fmla="*/ 154 w 213"/>
              <a:gd name="T13" fmla="*/ 13 h 116"/>
              <a:gd name="T14" fmla="*/ 213 w 213"/>
              <a:gd name="T15" fmla="*/ 73 h 116"/>
              <a:gd name="T16" fmla="*/ 126 w 213"/>
              <a:gd name="T17" fmla="*/ 87 h 116"/>
              <a:gd name="T18" fmla="*/ 148 w 213"/>
              <a:gd name="T19" fmla="*/ 71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3" h="116">
                <a:moveTo>
                  <a:pt x="148" y="71"/>
                </a:moveTo>
                <a:cubicBezTo>
                  <a:pt x="12" y="23"/>
                  <a:pt x="6" y="103"/>
                  <a:pt x="3" y="116"/>
                </a:cubicBezTo>
                <a:cubicBezTo>
                  <a:pt x="1" y="107"/>
                  <a:pt x="1" y="105"/>
                  <a:pt x="0" y="94"/>
                </a:cubicBezTo>
                <a:cubicBezTo>
                  <a:pt x="0" y="85"/>
                  <a:pt x="0" y="84"/>
                  <a:pt x="1" y="72"/>
                </a:cubicBezTo>
                <a:cubicBezTo>
                  <a:pt x="2" y="66"/>
                  <a:pt x="2" y="66"/>
                  <a:pt x="2" y="66"/>
                </a:cubicBezTo>
                <a:cubicBezTo>
                  <a:pt x="15" y="0"/>
                  <a:pt x="96" y="13"/>
                  <a:pt x="161" y="36"/>
                </a:cubicBezTo>
                <a:cubicBezTo>
                  <a:pt x="158" y="26"/>
                  <a:pt x="157" y="22"/>
                  <a:pt x="154" y="13"/>
                </a:cubicBezTo>
                <a:cubicBezTo>
                  <a:pt x="199" y="56"/>
                  <a:pt x="213" y="73"/>
                  <a:pt x="213" y="73"/>
                </a:cubicBezTo>
                <a:cubicBezTo>
                  <a:pt x="184" y="78"/>
                  <a:pt x="163" y="79"/>
                  <a:pt x="126" y="87"/>
                </a:cubicBezTo>
                <a:cubicBezTo>
                  <a:pt x="135" y="80"/>
                  <a:pt x="138" y="78"/>
                  <a:pt x="148" y="71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7"/>
          <p:cNvSpPr>
            <a:spLocks/>
          </p:cNvSpPr>
          <p:nvPr/>
        </p:nvSpPr>
        <p:spPr bwMode="auto">
          <a:xfrm>
            <a:off x="2599735" y="3376277"/>
            <a:ext cx="822325" cy="455613"/>
          </a:xfrm>
          <a:custGeom>
            <a:avLst/>
            <a:gdLst>
              <a:gd name="T0" fmla="*/ 38 w 219"/>
              <a:gd name="T1" fmla="*/ 37 h 121"/>
              <a:gd name="T2" fmla="*/ 219 w 219"/>
              <a:gd name="T3" fmla="*/ 68 h 121"/>
              <a:gd name="T4" fmla="*/ 61 w 219"/>
              <a:gd name="T5" fmla="*/ 61 h 121"/>
              <a:gd name="T6" fmla="*/ 82 w 219"/>
              <a:gd name="T7" fmla="*/ 82 h 121"/>
              <a:gd name="T8" fmla="*/ 1 w 219"/>
              <a:gd name="T9" fmla="*/ 121 h 121"/>
              <a:gd name="T10" fmla="*/ 18 w 219"/>
              <a:gd name="T11" fmla="*/ 17 h 121"/>
              <a:gd name="T12" fmla="*/ 38 w 219"/>
              <a:gd name="T13" fmla="*/ 37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9" h="121">
                <a:moveTo>
                  <a:pt x="38" y="37"/>
                </a:moveTo>
                <a:cubicBezTo>
                  <a:pt x="95" y="0"/>
                  <a:pt x="172" y="8"/>
                  <a:pt x="219" y="68"/>
                </a:cubicBezTo>
                <a:cubicBezTo>
                  <a:pt x="170" y="22"/>
                  <a:pt x="104" y="25"/>
                  <a:pt x="61" y="61"/>
                </a:cubicBezTo>
                <a:cubicBezTo>
                  <a:pt x="68" y="68"/>
                  <a:pt x="75" y="75"/>
                  <a:pt x="82" y="82"/>
                </a:cubicBezTo>
                <a:cubicBezTo>
                  <a:pt x="58" y="87"/>
                  <a:pt x="30" y="97"/>
                  <a:pt x="1" y="121"/>
                </a:cubicBezTo>
                <a:cubicBezTo>
                  <a:pt x="0" y="78"/>
                  <a:pt x="4" y="49"/>
                  <a:pt x="18" y="17"/>
                </a:cubicBezTo>
                <a:cubicBezTo>
                  <a:pt x="25" y="24"/>
                  <a:pt x="32" y="30"/>
                  <a:pt x="38" y="37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8"/>
          <p:cNvSpPr>
            <a:spLocks/>
          </p:cNvSpPr>
          <p:nvPr/>
        </p:nvSpPr>
        <p:spPr bwMode="auto">
          <a:xfrm>
            <a:off x="2610847" y="3666789"/>
            <a:ext cx="822325" cy="455613"/>
          </a:xfrm>
          <a:custGeom>
            <a:avLst/>
            <a:gdLst>
              <a:gd name="T0" fmla="*/ 181 w 219"/>
              <a:gd name="T1" fmla="*/ 84 h 121"/>
              <a:gd name="T2" fmla="*/ 0 w 219"/>
              <a:gd name="T3" fmla="*/ 53 h 121"/>
              <a:gd name="T4" fmla="*/ 158 w 219"/>
              <a:gd name="T5" fmla="*/ 60 h 121"/>
              <a:gd name="T6" fmla="*/ 138 w 219"/>
              <a:gd name="T7" fmla="*/ 39 h 121"/>
              <a:gd name="T8" fmla="*/ 218 w 219"/>
              <a:gd name="T9" fmla="*/ 0 h 121"/>
              <a:gd name="T10" fmla="*/ 201 w 219"/>
              <a:gd name="T11" fmla="*/ 104 h 121"/>
              <a:gd name="T12" fmla="*/ 181 w 219"/>
              <a:gd name="T13" fmla="*/ 84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9" h="121">
                <a:moveTo>
                  <a:pt x="181" y="84"/>
                </a:moveTo>
                <a:cubicBezTo>
                  <a:pt x="124" y="121"/>
                  <a:pt x="47" y="113"/>
                  <a:pt x="0" y="53"/>
                </a:cubicBezTo>
                <a:cubicBezTo>
                  <a:pt x="49" y="99"/>
                  <a:pt x="115" y="96"/>
                  <a:pt x="158" y="60"/>
                </a:cubicBezTo>
                <a:cubicBezTo>
                  <a:pt x="151" y="53"/>
                  <a:pt x="144" y="46"/>
                  <a:pt x="138" y="39"/>
                </a:cubicBezTo>
                <a:cubicBezTo>
                  <a:pt x="161" y="34"/>
                  <a:pt x="189" y="24"/>
                  <a:pt x="218" y="0"/>
                </a:cubicBezTo>
                <a:cubicBezTo>
                  <a:pt x="219" y="43"/>
                  <a:pt x="215" y="72"/>
                  <a:pt x="201" y="104"/>
                </a:cubicBezTo>
                <a:cubicBezTo>
                  <a:pt x="194" y="97"/>
                  <a:pt x="187" y="90"/>
                  <a:pt x="181" y="84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9"/>
          <p:cNvSpPr>
            <a:spLocks/>
          </p:cNvSpPr>
          <p:nvPr/>
        </p:nvSpPr>
        <p:spPr bwMode="auto">
          <a:xfrm>
            <a:off x="793160" y="3312777"/>
            <a:ext cx="671512" cy="771525"/>
          </a:xfrm>
          <a:custGeom>
            <a:avLst/>
            <a:gdLst>
              <a:gd name="T0" fmla="*/ 423 w 423"/>
              <a:gd name="T1" fmla="*/ 228 h 486"/>
              <a:gd name="T2" fmla="*/ 345 w 423"/>
              <a:gd name="T3" fmla="*/ 313 h 486"/>
              <a:gd name="T4" fmla="*/ 267 w 423"/>
              <a:gd name="T5" fmla="*/ 230 h 486"/>
              <a:gd name="T6" fmla="*/ 267 w 423"/>
              <a:gd name="T7" fmla="*/ 486 h 486"/>
              <a:gd name="T8" fmla="*/ 156 w 423"/>
              <a:gd name="T9" fmla="*/ 486 h 486"/>
              <a:gd name="T10" fmla="*/ 156 w 423"/>
              <a:gd name="T11" fmla="*/ 230 h 486"/>
              <a:gd name="T12" fmla="*/ 78 w 423"/>
              <a:gd name="T13" fmla="*/ 313 h 486"/>
              <a:gd name="T14" fmla="*/ 0 w 423"/>
              <a:gd name="T15" fmla="*/ 228 h 486"/>
              <a:gd name="T16" fmla="*/ 210 w 423"/>
              <a:gd name="T17" fmla="*/ 0 h 486"/>
              <a:gd name="T18" fmla="*/ 210 w 423"/>
              <a:gd name="T19" fmla="*/ 2 h 486"/>
              <a:gd name="T20" fmla="*/ 213 w 423"/>
              <a:gd name="T21" fmla="*/ 0 h 486"/>
              <a:gd name="T22" fmla="*/ 423 w 423"/>
              <a:gd name="T23" fmla="*/ 228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23" h="486">
                <a:moveTo>
                  <a:pt x="423" y="228"/>
                </a:moveTo>
                <a:lnTo>
                  <a:pt x="345" y="313"/>
                </a:lnTo>
                <a:lnTo>
                  <a:pt x="267" y="230"/>
                </a:lnTo>
                <a:lnTo>
                  <a:pt x="267" y="486"/>
                </a:lnTo>
                <a:lnTo>
                  <a:pt x="156" y="486"/>
                </a:lnTo>
                <a:lnTo>
                  <a:pt x="156" y="230"/>
                </a:lnTo>
                <a:lnTo>
                  <a:pt x="78" y="313"/>
                </a:lnTo>
                <a:lnTo>
                  <a:pt x="0" y="228"/>
                </a:lnTo>
                <a:lnTo>
                  <a:pt x="210" y="0"/>
                </a:lnTo>
                <a:lnTo>
                  <a:pt x="210" y="2"/>
                </a:lnTo>
                <a:lnTo>
                  <a:pt x="213" y="0"/>
                </a:lnTo>
                <a:lnTo>
                  <a:pt x="423" y="228"/>
                </a:ln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10"/>
          <p:cNvSpPr>
            <a:spLocks/>
          </p:cNvSpPr>
          <p:nvPr/>
        </p:nvSpPr>
        <p:spPr bwMode="auto">
          <a:xfrm>
            <a:off x="75610" y="3312777"/>
            <a:ext cx="671512" cy="771525"/>
          </a:xfrm>
          <a:custGeom>
            <a:avLst/>
            <a:gdLst>
              <a:gd name="T0" fmla="*/ 63 w 179"/>
              <a:gd name="T1" fmla="*/ 90 h 205"/>
              <a:gd name="T2" fmla="*/ 0 w 179"/>
              <a:gd name="T3" fmla="*/ 128 h 205"/>
              <a:gd name="T4" fmla="*/ 88 w 179"/>
              <a:gd name="T5" fmla="*/ 0 h 205"/>
              <a:gd name="T6" fmla="*/ 179 w 179"/>
              <a:gd name="T7" fmla="*/ 128 h 205"/>
              <a:gd name="T8" fmla="*/ 116 w 179"/>
              <a:gd name="T9" fmla="*/ 91 h 205"/>
              <a:gd name="T10" fmla="*/ 116 w 179"/>
              <a:gd name="T11" fmla="*/ 140 h 205"/>
              <a:gd name="T12" fmla="*/ 116 w 179"/>
              <a:gd name="T13" fmla="*/ 205 h 205"/>
              <a:gd name="T14" fmla="*/ 63 w 179"/>
              <a:gd name="T15" fmla="*/ 205 h 205"/>
              <a:gd name="T16" fmla="*/ 63 w 179"/>
              <a:gd name="T17" fmla="*/ 140 h 205"/>
              <a:gd name="T18" fmla="*/ 63 w 179"/>
              <a:gd name="T19" fmla="*/ 9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9" h="205">
                <a:moveTo>
                  <a:pt x="63" y="90"/>
                </a:moveTo>
                <a:cubicBezTo>
                  <a:pt x="43" y="95"/>
                  <a:pt x="22" y="106"/>
                  <a:pt x="0" y="128"/>
                </a:cubicBezTo>
                <a:cubicBezTo>
                  <a:pt x="88" y="0"/>
                  <a:pt x="88" y="0"/>
                  <a:pt x="88" y="0"/>
                </a:cubicBezTo>
                <a:cubicBezTo>
                  <a:pt x="179" y="128"/>
                  <a:pt x="179" y="128"/>
                  <a:pt x="179" y="128"/>
                </a:cubicBezTo>
                <a:cubicBezTo>
                  <a:pt x="179" y="128"/>
                  <a:pt x="154" y="101"/>
                  <a:pt x="116" y="91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6" y="205"/>
                  <a:pt x="116" y="205"/>
                  <a:pt x="116" y="205"/>
                </a:cubicBezTo>
                <a:cubicBezTo>
                  <a:pt x="63" y="205"/>
                  <a:pt x="63" y="205"/>
                  <a:pt x="63" y="205"/>
                </a:cubicBezTo>
                <a:cubicBezTo>
                  <a:pt x="63" y="140"/>
                  <a:pt x="63" y="140"/>
                  <a:pt x="63" y="140"/>
                </a:cubicBezTo>
                <a:lnTo>
                  <a:pt x="63" y="90"/>
                </a:ln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65" name="组合 164"/>
          <p:cNvGrpSpPr/>
          <p:nvPr/>
        </p:nvGrpSpPr>
        <p:grpSpPr>
          <a:xfrm>
            <a:off x="3554459" y="3434679"/>
            <a:ext cx="731200" cy="649623"/>
            <a:chOff x="1588" y="688975"/>
            <a:chExt cx="4268787" cy="3792538"/>
          </a:xfrm>
        </p:grpSpPr>
        <p:pic>
          <p:nvPicPr>
            <p:cNvPr id="166" name="Picture 5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88" y="2224088"/>
              <a:ext cx="3960813" cy="2257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" name="Picture 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150" y="688975"/>
              <a:ext cx="3959225" cy="2257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56" name="Freeform 5"/>
          <p:cNvSpPr>
            <a:spLocks/>
          </p:cNvSpPr>
          <p:nvPr/>
        </p:nvSpPr>
        <p:spPr bwMode="auto">
          <a:xfrm>
            <a:off x="7775855" y="2506174"/>
            <a:ext cx="692701" cy="616528"/>
          </a:xfrm>
          <a:custGeom>
            <a:avLst/>
            <a:gdLst>
              <a:gd name="T0" fmla="*/ 373 w 1230"/>
              <a:gd name="T1" fmla="*/ 1094 h 1094"/>
              <a:gd name="T2" fmla="*/ 262 w 1230"/>
              <a:gd name="T3" fmla="*/ 1030 h 1094"/>
              <a:gd name="T4" fmla="*/ 20 w 1230"/>
              <a:gd name="T5" fmla="*/ 611 h 1094"/>
              <a:gd name="T6" fmla="*/ 20 w 1230"/>
              <a:gd name="T7" fmla="*/ 483 h 1094"/>
              <a:gd name="T8" fmla="*/ 262 w 1230"/>
              <a:gd name="T9" fmla="*/ 64 h 1094"/>
              <a:gd name="T10" fmla="*/ 373 w 1230"/>
              <a:gd name="T11" fmla="*/ 0 h 1094"/>
              <a:gd name="T12" fmla="*/ 857 w 1230"/>
              <a:gd name="T13" fmla="*/ 0 h 1094"/>
              <a:gd name="T14" fmla="*/ 968 w 1230"/>
              <a:gd name="T15" fmla="*/ 64 h 1094"/>
              <a:gd name="T16" fmla="*/ 1210 w 1230"/>
              <a:gd name="T17" fmla="*/ 483 h 1094"/>
              <a:gd name="T18" fmla="*/ 1210 w 1230"/>
              <a:gd name="T19" fmla="*/ 611 h 1094"/>
              <a:gd name="T20" fmla="*/ 968 w 1230"/>
              <a:gd name="T21" fmla="*/ 1030 h 1094"/>
              <a:gd name="T22" fmla="*/ 857 w 1230"/>
              <a:gd name="T23" fmla="*/ 1094 h 1094"/>
              <a:gd name="T24" fmla="*/ 373 w 1230"/>
              <a:gd name="T25" fmla="*/ 1094 h 1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30" h="1094">
                <a:moveTo>
                  <a:pt x="373" y="1094"/>
                </a:moveTo>
                <a:cubicBezTo>
                  <a:pt x="332" y="1094"/>
                  <a:pt x="282" y="1066"/>
                  <a:pt x="262" y="1030"/>
                </a:cubicBezTo>
                <a:cubicBezTo>
                  <a:pt x="20" y="611"/>
                  <a:pt x="20" y="611"/>
                  <a:pt x="20" y="611"/>
                </a:cubicBezTo>
                <a:cubicBezTo>
                  <a:pt x="0" y="576"/>
                  <a:pt x="0" y="519"/>
                  <a:pt x="20" y="483"/>
                </a:cubicBezTo>
                <a:cubicBezTo>
                  <a:pt x="262" y="64"/>
                  <a:pt x="262" y="64"/>
                  <a:pt x="262" y="64"/>
                </a:cubicBezTo>
                <a:cubicBezTo>
                  <a:pt x="282" y="29"/>
                  <a:pt x="332" y="0"/>
                  <a:pt x="373" y="0"/>
                </a:cubicBezTo>
                <a:cubicBezTo>
                  <a:pt x="857" y="0"/>
                  <a:pt x="857" y="0"/>
                  <a:pt x="857" y="0"/>
                </a:cubicBezTo>
                <a:cubicBezTo>
                  <a:pt x="898" y="0"/>
                  <a:pt x="947" y="29"/>
                  <a:pt x="968" y="64"/>
                </a:cubicBezTo>
                <a:cubicBezTo>
                  <a:pt x="1210" y="483"/>
                  <a:pt x="1210" y="483"/>
                  <a:pt x="1210" y="483"/>
                </a:cubicBezTo>
                <a:cubicBezTo>
                  <a:pt x="1230" y="519"/>
                  <a:pt x="1230" y="576"/>
                  <a:pt x="1210" y="611"/>
                </a:cubicBezTo>
                <a:cubicBezTo>
                  <a:pt x="968" y="1030"/>
                  <a:pt x="968" y="1030"/>
                  <a:pt x="968" y="1030"/>
                </a:cubicBezTo>
                <a:cubicBezTo>
                  <a:pt x="947" y="1066"/>
                  <a:pt x="898" y="1094"/>
                  <a:pt x="857" y="1094"/>
                </a:cubicBezTo>
                <a:lnTo>
                  <a:pt x="373" y="1094"/>
                </a:lnTo>
                <a:close/>
              </a:path>
            </a:pathLst>
          </a:custGeom>
          <a:solidFill>
            <a:schemeClr val="accent2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20"/>
          <p:cNvSpPr>
            <a:spLocks/>
          </p:cNvSpPr>
          <p:nvPr/>
        </p:nvSpPr>
        <p:spPr bwMode="auto">
          <a:xfrm>
            <a:off x="8570436" y="2497742"/>
            <a:ext cx="636907" cy="721554"/>
          </a:xfrm>
          <a:custGeom>
            <a:avLst/>
            <a:gdLst>
              <a:gd name="T0" fmla="*/ 455 w 981"/>
              <a:gd name="T1" fmla="*/ 1102 h 1112"/>
              <a:gd name="T2" fmla="*/ 526 w 981"/>
              <a:gd name="T3" fmla="*/ 1102 h 1112"/>
              <a:gd name="T4" fmla="*/ 945 w 981"/>
              <a:gd name="T5" fmla="*/ 860 h 1112"/>
              <a:gd name="T6" fmla="*/ 970 w 981"/>
              <a:gd name="T7" fmla="*/ 833 h 1112"/>
              <a:gd name="T8" fmla="*/ 981 w 981"/>
              <a:gd name="T9" fmla="*/ 798 h 1112"/>
              <a:gd name="T10" fmla="*/ 981 w 981"/>
              <a:gd name="T11" fmla="*/ 314 h 1112"/>
              <a:gd name="T12" fmla="*/ 945 w 981"/>
              <a:gd name="T13" fmla="*/ 252 h 1112"/>
              <a:gd name="T14" fmla="*/ 526 w 981"/>
              <a:gd name="T15" fmla="*/ 10 h 1112"/>
              <a:gd name="T16" fmla="*/ 455 w 981"/>
              <a:gd name="T17" fmla="*/ 10 h 1112"/>
              <a:gd name="T18" fmla="*/ 36 w 981"/>
              <a:gd name="T19" fmla="*/ 252 h 1112"/>
              <a:gd name="T20" fmla="*/ 11 w 981"/>
              <a:gd name="T21" fmla="*/ 279 h 1112"/>
              <a:gd name="T22" fmla="*/ 0 w 981"/>
              <a:gd name="T23" fmla="*/ 314 h 1112"/>
              <a:gd name="T24" fmla="*/ 0 w 981"/>
              <a:gd name="T25" fmla="*/ 798 h 1112"/>
              <a:gd name="T26" fmla="*/ 36 w 981"/>
              <a:gd name="T27" fmla="*/ 860 h 1112"/>
              <a:gd name="T28" fmla="*/ 455 w 981"/>
              <a:gd name="T29" fmla="*/ 1102 h 1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81" h="1112">
                <a:moveTo>
                  <a:pt x="455" y="1102"/>
                </a:moveTo>
                <a:cubicBezTo>
                  <a:pt x="472" y="1112"/>
                  <a:pt x="509" y="1112"/>
                  <a:pt x="526" y="1102"/>
                </a:cubicBezTo>
                <a:cubicBezTo>
                  <a:pt x="945" y="860"/>
                  <a:pt x="945" y="860"/>
                  <a:pt x="945" y="860"/>
                </a:cubicBezTo>
                <a:cubicBezTo>
                  <a:pt x="952" y="856"/>
                  <a:pt x="961" y="847"/>
                  <a:pt x="970" y="833"/>
                </a:cubicBezTo>
                <a:cubicBezTo>
                  <a:pt x="978" y="818"/>
                  <a:pt x="981" y="805"/>
                  <a:pt x="981" y="798"/>
                </a:cubicBezTo>
                <a:cubicBezTo>
                  <a:pt x="981" y="314"/>
                  <a:pt x="981" y="314"/>
                  <a:pt x="981" y="314"/>
                </a:cubicBezTo>
                <a:cubicBezTo>
                  <a:pt x="981" y="294"/>
                  <a:pt x="963" y="263"/>
                  <a:pt x="945" y="252"/>
                </a:cubicBezTo>
                <a:cubicBezTo>
                  <a:pt x="526" y="10"/>
                  <a:pt x="526" y="10"/>
                  <a:pt x="526" y="10"/>
                </a:cubicBezTo>
                <a:cubicBezTo>
                  <a:pt x="509" y="0"/>
                  <a:pt x="472" y="0"/>
                  <a:pt x="455" y="10"/>
                </a:cubicBezTo>
                <a:cubicBezTo>
                  <a:pt x="36" y="252"/>
                  <a:pt x="36" y="252"/>
                  <a:pt x="36" y="252"/>
                </a:cubicBezTo>
                <a:cubicBezTo>
                  <a:pt x="29" y="256"/>
                  <a:pt x="20" y="265"/>
                  <a:pt x="11" y="279"/>
                </a:cubicBezTo>
                <a:cubicBezTo>
                  <a:pt x="3" y="294"/>
                  <a:pt x="0" y="307"/>
                  <a:pt x="0" y="314"/>
                </a:cubicBezTo>
                <a:cubicBezTo>
                  <a:pt x="0" y="798"/>
                  <a:pt x="0" y="798"/>
                  <a:pt x="0" y="798"/>
                </a:cubicBezTo>
                <a:cubicBezTo>
                  <a:pt x="0" y="818"/>
                  <a:pt x="18" y="850"/>
                  <a:pt x="36" y="860"/>
                </a:cubicBezTo>
                <a:lnTo>
                  <a:pt x="455" y="1102"/>
                </a:lnTo>
                <a:close/>
              </a:path>
            </a:pathLst>
          </a:custGeom>
          <a:solidFill>
            <a:srgbClr val="00A0E8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15"/>
          <p:cNvSpPr>
            <a:spLocks/>
          </p:cNvSpPr>
          <p:nvPr/>
        </p:nvSpPr>
        <p:spPr bwMode="auto">
          <a:xfrm>
            <a:off x="4455076" y="3361412"/>
            <a:ext cx="975684" cy="730809"/>
          </a:xfrm>
          <a:custGeom>
            <a:avLst/>
            <a:gdLst>
              <a:gd name="T0" fmla="*/ 98 w 538"/>
              <a:gd name="T1" fmla="*/ 403 h 403"/>
              <a:gd name="T2" fmla="*/ 70 w 538"/>
              <a:gd name="T3" fmla="*/ 396 h 403"/>
              <a:gd name="T4" fmla="*/ 49 w 538"/>
              <a:gd name="T5" fmla="*/ 386 h 403"/>
              <a:gd name="T6" fmla="*/ 27 w 538"/>
              <a:gd name="T7" fmla="*/ 373 h 403"/>
              <a:gd name="T8" fmla="*/ 9 w 538"/>
              <a:gd name="T9" fmla="*/ 360 h 403"/>
              <a:gd name="T10" fmla="*/ 0 w 538"/>
              <a:gd name="T11" fmla="*/ 342 h 403"/>
              <a:gd name="T12" fmla="*/ 14 w 538"/>
              <a:gd name="T13" fmla="*/ 317 h 403"/>
              <a:gd name="T14" fmla="*/ 45 w 538"/>
              <a:gd name="T15" fmla="*/ 288 h 403"/>
              <a:gd name="T16" fmla="*/ 83 w 538"/>
              <a:gd name="T17" fmla="*/ 255 h 403"/>
              <a:gd name="T18" fmla="*/ 127 w 538"/>
              <a:gd name="T19" fmla="*/ 218 h 403"/>
              <a:gd name="T20" fmla="*/ 168 w 538"/>
              <a:gd name="T21" fmla="*/ 185 h 403"/>
              <a:gd name="T22" fmla="*/ 144 w 538"/>
              <a:gd name="T23" fmla="*/ 151 h 403"/>
              <a:gd name="T24" fmla="*/ 116 w 538"/>
              <a:gd name="T25" fmla="*/ 112 h 403"/>
              <a:gd name="T26" fmla="*/ 93 w 538"/>
              <a:gd name="T27" fmla="*/ 76 h 403"/>
              <a:gd name="T28" fmla="*/ 74 w 538"/>
              <a:gd name="T29" fmla="*/ 48 h 403"/>
              <a:gd name="T30" fmla="*/ 74 w 538"/>
              <a:gd name="T31" fmla="*/ 48 h 403"/>
              <a:gd name="T32" fmla="*/ 74 w 538"/>
              <a:gd name="T33" fmla="*/ 47 h 403"/>
              <a:gd name="T34" fmla="*/ 73 w 538"/>
              <a:gd name="T35" fmla="*/ 19 h 403"/>
              <a:gd name="T36" fmla="*/ 102 w 538"/>
              <a:gd name="T37" fmla="*/ 10 h 403"/>
              <a:gd name="T38" fmla="*/ 112 w 538"/>
              <a:gd name="T39" fmla="*/ 10 h 403"/>
              <a:gd name="T40" fmla="*/ 140 w 538"/>
              <a:gd name="T41" fmla="*/ 10 h 403"/>
              <a:gd name="T42" fmla="*/ 159 w 538"/>
              <a:gd name="T43" fmla="*/ 10 h 403"/>
              <a:gd name="T44" fmla="*/ 180 w 538"/>
              <a:gd name="T45" fmla="*/ 11 h 403"/>
              <a:gd name="T46" fmla="*/ 218 w 538"/>
              <a:gd name="T47" fmla="*/ 20 h 403"/>
              <a:gd name="T48" fmla="*/ 241 w 538"/>
              <a:gd name="T49" fmla="*/ 40 h 403"/>
              <a:gd name="T50" fmla="*/ 242 w 538"/>
              <a:gd name="T51" fmla="*/ 40 h 403"/>
              <a:gd name="T52" fmla="*/ 242 w 538"/>
              <a:gd name="T53" fmla="*/ 41 h 403"/>
              <a:gd name="T54" fmla="*/ 264 w 538"/>
              <a:gd name="T55" fmla="*/ 74 h 403"/>
              <a:gd name="T56" fmla="*/ 284 w 538"/>
              <a:gd name="T57" fmla="*/ 103 h 403"/>
              <a:gd name="T58" fmla="*/ 346 w 538"/>
              <a:gd name="T59" fmla="*/ 53 h 403"/>
              <a:gd name="T60" fmla="*/ 404 w 538"/>
              <a:gd name="T61" fmla="*/ 10 h 403"/>
              <a:gd name="T62" fmla="*/ 435 w 538"/>
              <a:gd name="T63" fmla="*/ 0 h 403"/>
              <a:gd name="T64" fmla="*/ 466 w 538"/>
              <a:gd name="T65" fmla="*/ 6 h 403"/>
              <a:gd name="T66" fmla="*/ 467 w 538"/>
              <a:gd name="T67" fmla="*/ 6 h 403"/>
              <a:gd name="T68" fmla="*/ 498 w 538"/>
              <a:gd name="T69" fmla="*/ 23 h 403"/>
              <a:gd name="T70" fmla="*/ 523 w 538"/>
              <a:gd name="T71" fmla="*/ 41 h 403"/>
              <a:gd name="T72" fmla="*/ 536 w 538"/>
              <a:gd name="T73" fmla="*/ 71 h 403"/>
              <a:gd name="T74" fmla="*/ 519 w 538"/>
              <a:gd name="T75" fmla="*/ 93 h 403"/>
              <a:gd name="T76" fmla="*/ 444 w 538"/>
              <a:gd name="T77" fmla="*/ 150 h 403"/>
              <a:gd name="T78" fmla="*/ 360 w 538"/>
              <a:gd name="T79" fmla="*/ 214 h 403"/>
              <a:gd name="T80" fmla="*/ 412 w 538"/>
              <a:gd name="T81" fmla="*/ 290 h 403"/>
              <a:gd name="T82" fmla="*/ 461 w 538"/>
              <a:gd name="T83" fmla="*/ 360 h 403"/>
              <a:gd name="T84" fmla="*/ 467 w 538"/>
              <a:gd name="T85" fmla="*/ 386 h 403"/>
              <a:gd name="T86" fmla="*/ 440 w 538"/>
              <a:gd name="T87" fmla="*/ 396 h 403"/>
              <a:gd name="T88" fmla="*/ 403 w 538"/>
              <a:gd name="T89" fmla="*/ 397 h 403"/>
              <a:gd name="T90" fmla="*/ 364 w 538"/>
              <a:gd name="T91" fmla="*/ 396 h 403"/>
              <a:gd name="T92" fmla="*/ 345 w 538"/>
              <a:gd name="T93" fmla="*/ 394 h 403"/>
              <a:gd name="T94" fmla="*/ 330 w 538"/>
              <a:gd name="T95" fmla="*/ 389 h 403"/>
              <a:gd name="T96" fmla="*/ 316 w 538"/>
              <a:gd name="T97" fmla="*/ 381 h 403"/>
              <a:gd name="T98" fmla="*/ 304 w 538"/>
              <a:gd name="T99" fmla="*/ 371 h 403"/>
              <a:gd name="T100" fmla="*/ 278 w 538"/>
              <a:gd name="T101" fmla="*/ 340 h 403"/>
              <a:gd name="T102" fmla="*/ 245 w 538"/>
              <a:gd name="T103" fmla="*/ 295 h 403"/>
              <a:gd name="T104" fmla="*/ 184 w 538"/>
              <a:gd name="T105" fmla="*/ 345 h 403"/>
              <a:gd name="T106" fmla="*/ 127 w 538"/>
              <a:gd name="T107" fmla="*/ 392 h 403"/>
              <a:gd name="T108" fmla="*/ 98 w 538"/>
              <a:gd name="T109" fmla="*/ 403 h 4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38" h="403">
                <a:moveTo>
                  <a:pt x="98" y="403"/>
                </a:moveTo>
                <a:cubicBezTo>
                  <a:pt x="89" y="403"/>
                  <a:pt x="80" y="400"/>
                  <a:pt x="70" y="396"/>
                </a:cubicBezTo>
                <a:cubicBezTo>
                  <a:pt x="64" y="393"/>
                  <a:pt x="57" y="390"/>
                  <a:pt x="49" y="386"/>
                </a:cubicBezTo>
                <a:cubicBezTo>
                  <a:pt x="41" y="382"/>
                  <a:pt x="34" y="378"/>
                  <a:pt x="27" y="373"/>
                </a:cubicBezTo>
                <a:cubicBezTo>
                  <a:pt x="20" y="369"/>
                  <a:pt x="14" y="364"/>
                  <a:pt x="9" y="360"/>
                </a:cubicBezTo>
                <a:cubicBezTo>
                  <a:pt x="3" y="353"/>
                  <a:pt x="0" y="348"/>
                  <a:pt x="0" y="342"/>
                </a:cubicBezTo>
                <a:cubicBezTo>
                  <a:pt x="0" y="334"/>
                  <a:pt x="4" y="326"/>
                  <a:pt x="14" y="317"/>
                </a:cubicBezTo>
                <a:cubicBezTo>
                  <a:pt x="22" y="309"/>
                  <a:pt x="33" y="299"/>
                  <a:pt x="45" y="288"/>
                </a:cubicBezTo>
                <a:cubicBezTo>
                  <a:pt x="56" y="278"/>
                  <a:pt x="69" y="266"/>
                  <a:pt x="83" y="255"/>
                </a:cubicBezTo>
                <a:cubicBezTo>
                  <a:pt x="97" y="243"/>
                  <a:pt x="112" y="230"/>
                  <a:pt x="127" y="218"/>
                </a:cubicBezTo>
                <a:cubicBezTo>
                  <a:pt x="140" y="207"/>
                  <a:pt x="154" y="196"/>
                  <a:pt x="168" y="185"/>
                </a:cubicBezTo>
                <a:cubicBezTo>
                  <a:pt x="159" y="174"/>
                  <a:pt x="151" y="163"/>
                  <a:pt x="144" y="151"/>
                </a:cubicBezTo>
                <a:cubicBezTo>
                  <a:pt x="134" y="137"/>
                  <a:pt x="125" y="124"/>
                  <a:pt x="116" y="112"/>
                </a:cubicBezTo>
                <a:cubicBezTo>
                  <a:pt x="108" y="99"/>
                  <a:pt x="100" y="87"/>
                  <a:pt x="93" y="76"/>
                </a:cubicBezTo>
                <a:cubicBezTo>
                  <a:pt x="85" y="66"/>
                  <a:pt x="79" y="56"/>
                  <a:pt x="74" y="48"/>
                </a:cubicBezTo>
                <a:cubicBezTo>
                  <a:pt x="74" y="48"/>
                  <a:pt x="74" y="48"/>
                  <a:pt x="74" y="48"/>
                </a:cubicBezTo>
                <a:cubicBezTo>
                  <a:pt x="74" y="47"/>
                  <a:pt x="74" y="47"/>
                  <a:pt x="74" y="47"/>
                </a:cubicBezTo>
                <a:cubicBezTo>
                  <a:pt x="67" y="35"/>
                  <a:pt x="67" y="26"/>
                  <a:pt x="73" y="19"/>
                </a:cubicBezTo>
                <a:cubicBezTo>
                  <a:pt x="78" y="14"/>
                  <a:pt x="87" y="12"/>
                  <a:pt x="102" y="10"/>
                </a:cubicBezTo>
                <a:cubicBezTo>
                  <a:pt x="105" y="10"/>
                  <a:pt x="108" y="10"/>
                  <a:pt x="112" y="10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6" y="10"/>
                  <a:pt x="152" y="10"/>
                  <a:pt x="159" y="10"/>
                </a:cubicBezTo>
                <a:cubicBezTo>
                  <a:pt x="166" y="10"/>
                  <a:pt x="173" y="11"/>
                  <a:pt x="180" y="11"/>
                </a:cubicBezTo>
                <a:cubicBezTo>
                  <a:pt x="197" y="12"/>
                  <a:pt x="209" y="15"/>
                  <a:pt x="218" y="20"/>
                </a:cubicBezTo>
                <a:cubicBezTo>
                  <a:pt x="227" y="25"/>
                  <a:pt x="235" y="32"/>
                  <a:pt x="241" y="40"/>
                </a:cubicBezTo>
                <a:cubicBezTo>
                  <a:pt x="242" y="40"/>
                  <a:pt x="242" y="40"/>
                  <a:pt x="242" y="40"/>
                </a:cubicBezTo>
                <a:cubicBezTo>
                  <a:pt x="242" y="41"/>
                  <a:pt x="242" y="41"/>
                  <a:pt x="242" y="41"/>
                </a:cubicBezTo>
                <a:cubicBezTo>
                  <a:pt x="248" y="51"/>
                  <a:pt x="256" y="62"/>
                  <a:pt x="264" y="74"/>
                </a:cubicBezTo>
                <a:cubicBezTo>
                  <a:pt x="270" y="83"/>
                  <a:pt x="277" y="93"/>
                  <a:pt x="284" y="103"/>
                </a:cubicBezTo>
                <a:cubicBezTo>
                  <a:pt x="306" y="85"/>
                  <a:pt x="327" y="68"/>
                  <a:pt x="346" y="53"/>
                </a:cubicBezTo>
                <a:cubicBezTo>
                  <a:pt x="368" y="36"/>
                  <a:pt x="387" y="21"/>
                  <a:pt x="404" y="10"/>
                </a:cubicBezTo>
                <a:cubicBezTo>
                  <a:pt x="414" y="3"/>
                  <a:pt x="424" y="0"/>
                  <a:pt x="435" y="0"/>
                </a:cubicBezTo>
                <a:cubicBezTo>
                  <a:pt x="445" y="0"/>
                  <a:pt x="455" y="2"/>
                  <a:pt x="466" y="6"/>
                </a:cubicBezTo>
                <a:cubicBezTo>
                  <a:pt x="467" y="6"/>
                  <a:pt x="467" y="6"/>
                  <a:pt x="467" y="6"/>
                </a:cubicBezTo>
                <a:cubicBezTo>
                  <a:pt x="478" y="11"/>
                  <a:pt x="489" y="16"/>
                  <a:pt x="498" y="23"/>
                </a:cubicBezTo>
                <a:cubicBezTo>
                  <a:pt x="508" y="30"/>
                  <a:pt x="516" y="36"/>
                  <a:pt x="523" y="41"/>
                </a:cubicBezTo>
                <a:cubicBezTo>
                  <a:pt x="537" y="53"/>
                  <a:pt x="538" y="64"/>
                  <a:pt x="536" y="71"/>
                </a:cubicBezTo>
                <a:cubicBezTo>
                  <a:pt x="534" y="79"/>
                  <a:pt x="528" y="86"/>
                  <a:pt x="519" y="93"/>
                </a:cubicBezTo>
                <a:cubicBezTo>
                  <a:pt x="501" y="107"/>
                  <a:pt x="444" y="150"/>
                  <a:pt x="444" y="150"/>
                </a:cubicBezTo>
                <a:cubicBezTo>
                  <a:pt x="418" y="170"/>
                  <a:pt x="390" y="192"/>
                  <a:pt x="360" y="214"/>
                </a:cubicBezTo>
                <a:cubicBezTo>
                  <a:pt x="378" y="241"/>
                  <a:pt x="395" y="266"/>
                  <a:pt x="412" y="290"/>
                </a:cubicBezTo>
                <a:cubicBezTo>
                  <a:pt x="430" y="315"/>
                  <a:pt x="446" y="339"/>
                  <a:pt x="461" y="360"/>
                </a:cubicBezTo>
                <a:cubicBezTo>
                  <a:pt x="473" y="372"/>
                  <a:pt x="471" y="381"/>
                  <a:pt x="467" y="386"/>
                </a:cubicBezTo>
                <a:cubicBezTo>
                  <a:pt x="463" y="392"/>
                  <a:pt x="455" y="395"/>
                  <a:pt x="440" y="396"/>
                </a:cubicBezTo>
                <a:cubicBezTo>
                  <a:pt x="428" y="397"/>
                  <a:pt x="415" y="397"/>
                  <a:pt x="403" y="397"/>
                </a:cubicBezTo>
                <a:cubicBezTo>
                  <a:pt x="390" y="397"/>
                  <a:pt x="377" y="397"/>
                  <a:pt x="364" y="396"/>
                </a:cubicBezTo>
                <a:cubicBezTo>
                  <a:pt x="357" y="396"/>
                  <a:pt x="350" y="395"/>
                  <a:pt x="345" y="394"/>
                </a:cubicBezTo>
                <a:cubicBezTo>
                  <a:pt x="340" y="393"/>
                  <a:pt x="335" y="391"/>
                  <a:pt x="330" y="389"/>
                </a:cubicBezTo>
                <a:cubicBezTo>
                  <a:pt x="325" y="387"/>
                  <a:pt x="321" y="384"/>
                  <a:pt x="316" y="381"/>
                </a:cubicBezTo>
                <a:cubicBezTo>
                  <a:pt x="312" y="378"/>
                  <a:pt x="308" y="375"/>
                  <a:pt x="304" y="371"/>
                </a:cubicBezTo>
                <a:cubicBezTo>
                  <a:pt x="298" y="365"/>
                  <a:pt x="289" y="355"/>
                  <a:pt x="278" y="340"/>
                </a:cubicBezTo>
                <a:cubicBezTo>
                  <a:pt x="268" y="327"/>
                  <a:pt x="257" y="312"/>
                  <a:pt x="245" y="295"/>
                </a:cubicBezTo>
                <a:cubicBezTo>
                  <a:pt x="223" y="312"/>
                  <a:pt x="203" y="329"/>
                  <a:pt x="184" y="345"/>
                </a:cubicBezTo>
                <a:cubicBezTo>
                  <a:pt x="163" y="363"/>
                  <a:pt x="144" y="379"/>
                  <a:pt x="127" y="392"/>
                </a:cubicBezTo>
                <a:cubicBezTo>
                  <a:pt x="119" y="399"/>
                  <a:pt x="109" y="403"/>
                  <a:pt x="98" y="403"/>
                </a:cubicBezTo>
              </a:path>
            </a:pathLst>
          </a:custGeom>
          <a:solidFill>
            <a:srgbClr val="FF0000">
              <a:alpha val="50196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98031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" name="TextBox 1"/>
          <p:cNvSpPr txBox="1"/>
          <p:nvPr/>
        </p:nvSpPr>
        <p:spPr>
          <a:xfrm>
            <a:off x="4318602" y="339502"/>
            <a:ext cx="453476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长阴影扁平化矢量商务</a:t>
            </a:r>
            <a:r>
              <a:rPr kumimoji="0" lang="en-US" altLang="zh-CN" sz="16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PPT</a:t>
            </a:r>
            <a:r>
              <a:rPr kumimoji="0" lang="zh-CN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图标</a:t>
            </a:r>
            <a:r>
              <a:rPr kumimoji="0" lang="en-US" altLang="zh-CN" sz="16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P130076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65" name="组合 264"/>
          <p:cNvGrpSpPr>
            <a:grpSpLocks noChangeAspect="1"/>
          </p:cNvGrpSpPr>
          <p:nvPr/>
        </p:nvGrpSpPr>
        <p:grpSpPr>
          <a:xfrm>
            <a:off x="7958657" y="1114202"/>
            <a:ext cx="864000" cy="864000"/>
            <a:chOff x="-2462213" y="695325"/>
            <a:chExt cx="1368425" cy="1368425"/>
          </a:xfrm>
        </p:grpSpPr>
        <p:sp>
          <p:nvSpPr>
            <p:cNvPr id="266" name="Freeform 7"/>
            <p:cNvSpPr>
              <a:spLocks/>
            </p:cNvSpPr>
            <p:nvPr/>
          </p:nvSpPr>
          <p:spPr bwMode="auto">
            <a:xfrm flipH="1">
              <a:off x="-2462213" y="695325"/>
              <a:ext cx="1368425" cy="1368425"/>
            </a:xfrm>
            <a:custGeom>
              <a:avLst/>
              <a:gdLst>
                <a:gd name="T0" fmla="*/ 528 w 528"/>
                <a:gd name="T1" fmla="*/ 488 h 528"/>
                <a:gd name="T2" fmla="*/ 488 w 528"/>
                <a:gd name="T3" fmla="*/ 528 h 528"/>
                <a:gd name="T4" fmla="*/ 40 w 528"/>
                <a:gd name="T5" fmla="*/ 528 h 528"/>
                <a:gd name="T6" fmla="*/ 0 w 528"/>
                <a:gd name="T7" fmla="*/ 488 h 528"/>
                <a:gd name="T8" fmla="*/ 0 w 528"/>
                <a:gd name="T9" fmla="*/ 40 h 528"/>
                <a:gd name="T10" fmla="*/ 40 w 528"/>
                <a:gd name="T11" fmla="*/ 0 h 528"/>
                <a:gd name="T12" fmla="*/ 488 w 528"/>
                <a:gd name="T13" fmla="*/ 0 h 528"/>
                <a:gd name="T14" fmla="*/ 528 w 528"/>
                <a:gd name="T15" fmla="*/ 40 h 528"/>
                <a:gd name="T16" fmla="*/ 528 w 528"/>
                <a:gd name="T17" fmla="*/ 4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528">
                  <a:moveTo>
                    <a:pt x="528" y="488"/>
                  </a:moveTo>
                  <a:cubicBezTo>
                    <a:pt x="528" y="510"/>
                    <a:pt x="510" y="528"/>
                    <a:pt x="488" y="528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18" y="528"/>
                    <a:pt x="0" y="510"/>
                    <a:pt x="0" y="48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10" y="0"/>
                    <a:pt x="528" y="18"/>
                    <a:pt x="528" y="40"/>
                  </a:cubicBezTo>
                  <a:cubicBezTo>
                    <a:pt x="528" y="488"/>
                    <a:pt x="528" y="488"/>
                    <a:pt x="528" y="488"/>
                  </a:cubicBezTo>
                </a:path>
              </a:pathLst>
            </a:custGeom>
            <a:solidFill>
              <a:srgbClr val="03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267" name="Freeform 8"/>
            <p:cNvSpPr>
              <a:spLocks/>
            </p:cNvSpPr>
            <p:nvPr/>
          </p:nvSpPr>
          <p:spPr bwMode="auto">
            <a:xfrm flipH="1">
              <a:off x="-2122487" y="1203324"/>
              <a:ext cx="1028699" cy="860426"/>
            </a:xfrm>
            <a:custGeom>
              <a:avLst/>
              <a:gdLst>
                <a:gd name="T0" fmla="*/ 189 w 397"/>
                <a:gd name="T1" fmla="*/ 0 h 332"/>
                <a:gd name="T2" fmla="*/ 0 w 397"/>
                <a:gd name="T3" fmla="*/ 189 h 332"/>
                <a:gd name="T4" fmla="*/ 0 w 397"/>
                <a:gd name="T5" fmla="*/ 292 h 332"/>
                <a:gd name="T6" fmla="*/ 40 w 397"/>
                <a:gd name="T7" fmla="*/ 332 h 332"/>
                <a:gd name="T8" fmla="*/ 215 w 397"/>
                <a:gd name="T9" fmla="*/ 332 h 332"/>
                <a:gd name="T10" fmla="*/ 397 w 397"/>
                <a:gd name="T11" fmla="*/ 151 h 332"/>
                <a:gd name="T12" fmla="*/ 189 w 397"/>
                <a:gd name="T13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7" h="332">
                  <a:moveTo>
                    <a:pt x="189" y="0"/>
                  </a:moveTo>
                  <a:cubicBezTo>
                    <a:pt x="0" y="189"/>
                    <a:pt x="0" y="189"/>
                    <a:pt x="0" y="189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14"/>
                    <a:pt x="18" y="332"/>
                    <a:pt x="40" y="332"/>
                  </a:cubicBezTo>
                  <a:cubicBezTo>
                    <a:pt x="215" y="332"/>
                    <a:pt x="215" y="332"/>
                    <a:pt x="215" y="332"/>
                  </a:cubicBezTo>
                  <a:cubicBezTo>
                    <a:pt x="397" y="151"/>
                    <a:pt x="397" y="151"/>
                    <a:pt x="397" y="151"/>
                  </a:cubicBezTo>
                  <a:cubicBezTo>
                    <a:pt x="189" y="0"/>
                    <a:pt x="189" y="0"/>
                    <a:pt x="189" y="0"/>
                  </a:cubicBezTo>
                </a:path>
              </a:pathLst>
            </a:custGeom>
            <a:solidFill>
              <a:srgbClr val="038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268" name="Freeform 9"/>
            <p:cNvSpPr>
              <a:spLocks/>
            </p:cNvSpPr>
            <p:nvPr/>
          </p:nvSpPr>
          <p:spPr bwMode="auto">
            <a:xfrm flipH="1">
              <a:off x="-2171701" y="1130300"/>
              <a:ext cx="828675" cy="519113"/>
            </a:xfrm>
            <a:custGeom>
              <a:avLst/>
              <a:gdLst>
                <a:gd name="T0" fmla="*/ 262 w 320"/>
                <a:gd name="T1" fmla="*/ 70 h 200"/>
                <a:gd name="T2" fmla="*/ 163 w 320"/>
                <a:gd name="T3" fmla="*/ 0 h 200"/>
                <a:gd name="T4" fmla="*/ 63 w 320"/>
                <a:gd name="T5" fmla="*/ 94 h 200"/>
                <a:gd name="T6" fmla="*/ 54 w 320"/>
                <a:gd name="T7" fmla="*/ 93 h 200"/>
                <a:gd name="T8" fmla="*/ 0 w 320"/>
                <a:gd name="T9" fmla="*/ 146 h 200"/>
                <a:gd name="T10" fmla="*/ 43 w 320"/>
                <a:gd name="T11" fmla="*/ 200 h 200"/>
                <a:gd name="T12" fmla="*/ 251 w 320"/>
                <a:gd name="T13" fmla="*/ 200 h 200"/>
                <a:gd name="T14" fmla="*/ 320 w 320"/>
                <a:gd name="T15" fmla="*/ 134 h 200"/>
                <a:gd name="T16" fmla="*/ 262 w 320"/>
                <a:gd name="T17" fmla="*/ 7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0" h="200">
                  <a:moveTo>
                    <a:pt x="262" y="70"/>
                  </a:moveTo>
                  <a:cubicBezTo>
                    <a:pt x="249" y="29"/>
                    <a:pt x="209" y="0"/>
                    <a:pt x="163" y="0"/>
                  </a:cubicBezTo>
                  <a:cubicBezTo>
                    <a:pt x="108" y="0"/>
                    <a:pt x="66" y="41"/>
                    <a:pt x="63" y="94"/>
                  </a:cubicBezTo>
                  <a:cubicBezTo>
                    <a:pt x="60" y="94"/>
                    <a:pt x="57" y="93"/>
                    <a:pt x="54" y="93"/>
                  </a:cubicBezTo>
                  <a:cubicBezTo>
                    <a:pt x="24" y="93"/>
                    <a:pt x="0" y="117"/>
                    <a:pt x="0" y="146"/>
                  </a:cubicBezTo>
                  <a:cubicBezTo>
                    <a:pt x="0" y="171"/>
                    <a:pt x="19" y="195"/>
                    <a:pt x="43" y="200"/>
                  </a:cubicBezTo>
                  <a:cubicBezTo>
                    <a:pt x="251" y="200"/>
                    <a:pt x="251" y="200"/>
                    <a:pt x="251" y="200"/>
                  </a:cubicBezTo>
                  <a:cubicBezTo>
                    <a:pt x="287" y="200"/>
                    <a:pt x="320" y="170"/>
                    <a:pt x="320" y="134"/>
                  </a:cubicBezTo>
                  <a:cubicBezTo>
                    <a:pt x="320" y="101"/>
                    <a:pt x="295" y="74"/>
                    <a:pt x="262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</p:grpSp>
      <p:grpSp>
        <p:nvGrpSpPr>
          <p:cNvPr id="269" name="组合 268"/>
          <p:cNvGrpSpPr>
            <a:grpSpLocks noChangeAspect="1"/>
          </p:cNvGrpSpPr>
          <p:nvPr/>
        </p:nvGrpSpPr>
        <p:grpSpPr>
          <a:xfrm>
            <a:off x="5402651" y="1114202"/>
            <a:ext cx="864000" cy="864000"/>
            <a:chOff x="-4141788" y="695325"/>
            <a:chExt cx="1368425" cy="1368425"/>
          </a:xfrm>
        </p:grpSpPr>
        <p:sp>
          <p:nvSpPr>
            <p:cNvPr id="270" name="Freeform 11"/>
            <p:cNvSpPr>
              <a:spLocks/>
            </p:cNvSpPr>
            <p:nvPr/>
          </p:nvSpPr>
          <p:spPr bwMode="auto">
            <a:xfrm flipH="1">
              <a:off x="-4141788" y="695325"/>
              <a:ext cx="1368425" cy="1368425"/>
            </a:xfrm>
            <a:custGeom>
              <a:avLst/>
              <a:gdLst>
                <a:gd name="T0" fmla="*/ 528 w 528"/>
                <a:gd name="T1" fmla="*/ 488 h 528"/>
                <a:gd name="T2" fmla="*/ 488 w 528"/>
                <a:gd name="T3" fmla="*/ 528 h 528"/>
                <a:gd name="T4" fmla="*/ 40 w 528"/>
                <a:gd name="T5" fmla="*/ 528 h 528"/>
                <a:gd name="T6" fmla="*/ 0 w 528"/>
                <a:gd name="T7" fmla="*/ 488 h 528"/>
                <a:gd name="T8" fmla="*/ 0 w 528"/>
                <a:gd name="T9" fmla="*/ 40 h 528"/>
                <a:gd name="T10" fmla="*/ 40 w 528"/>
                <a:gd name="T11" fmla="*/ 0 h 528"/>
                <a:gd name="T12" fmla="*/ 488 w 528"/>
                <a:gd name="T13" fmla="*/ 0 h 528"/>
                <a:gd name="T14" fmla="*/ 528 w 528"/>
                <a:gd name="T15" fmla="*/ 40 h 528"/>
                <a:gd name="T16" fmla="*/ 528 w 528"/>
                <a:gd name="T17" fmla="*/ 4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528">
                  <a:moveTo>
                    <a:pt x="528" y="488"/>
                  </a:moveTo>
                  <a:cubicBezTo>
                    <a:pt x="528" y="510"/>
                    <a:pt x="510" y="528"/>
                    <a:pt x="488" y="528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18" y="528"/>
                    <a:pt x="0" y="510"/>
                    <a:pt x="0" y="48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10" y="0"/>
                    <a:pt x="528" y="18"/>
                    <a:pt x="528" y="40"/>
                  </a:cubicBezTo>
                  <a:cubicBezTo>
                    <a:pt x="528" y="488"/>
                    <a:pt x="528" y="488"/>
                    <a:pt x="528" y="488"/>
                  </a:cubicBezTo>
                </a:path>
              </a:pathLst>
            </a:custGeom>
            <a:solidFill>
              <a:srgbClr val="F36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271" name="Freeform 12"/>
            <p:cNvSpPr>
              <a:spLocks/>
            </p:cNvSpPr>
            <p:nvPr/>
          </p:nvSpPr>
          <p:spPr bwMode="auto">
            <a:xfrm flipH="1">
              <a:off x="-3675063" y="1203325"/>
              <a:ext cx="901700" cy="860425"/>
            </a:xfrm>
            <a:custGeom>
              <a:avLst/>
              <a:gdLst>
                <a:gd name="T0" fmla="*/ 159 w 348"/>
                <a:gd name="T1" fmla="*/ 0 h 332"/>
                <a:gd name="T2" fmla="*/ 0 w 348"/>
                <a:gd name="T3" fmla="*/ 159 h 332"/>
                <a:gd name="T4" fmla="*/ 0 w 348"/>
                <a:gd name="T5" fmla="*/ 292 h 332"/>
                <a:gd name="T6" fmla="*/ 40 w 348"/>
                <a:gd name="T7" fmla="*/ 332 h 332"/>
                <a:gd name="T8" fmla="*/ 188 w 348"/>
                <a:gd name="T9" fmla="*/ 332 h 332"/>
                <a:gd name="T10" fmla="*/ 348 w 348"/>
                <a:gd name="T11" fmla="*/ 172 h 332"/>
                <a:gd name="T12" fmla="*/ 159 w 348"/>
                <a:gd name="T13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8" h="332">
                  <a:moveTo>
                    <a:pt x="159" y="0"/>
                  </a:moveTo>
                  <a:cubicBezTo>
                    <a:pt x="0" y="159"/>
                    <a:pt x="0" y="159"/>
                    <a:pt x="0" y="159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0" y="314"/>
                    <a:pt x="18" y="332"/>
                    <a:pt x="40" y="332"/>
                  </a:cubicBezTo>
                  <a:cubicBezTo>
                    <a:pt x="188" y="332"/>
                    <a:pt x="188" y="332"/>
                    <a:pt x="188" y="332"/>
                  </a:cubicBezTo>
                  <a:cubicBezTo>
                    <a:pt x="348" y="172"/>
                    <a:pt x="348" y="172"/>
                    <a:pt x="348" y="172"/>
                  </a:cubicBezTo>
                  <a:cubicBezTo>
                    <a:pt x="159" y="0"/>
                    <a:pt x="159" y="0"/>
                    <a:pt x="159" y="0"/>
                  </a:cubicBezTo>
                </a:path>
              </a:pathLst>
            </a:custGeom>
            <a:solidFill>
              <a:srgbClr val="BF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272" name="Freeform 13"/>
            <p:cNvSpPr>
              <a:spLocks/>
            </p:cNvSpPr>
            <p:nvPr/>
          </p:nvSpPr>
          <p:spPr bwMode="auto">
            <a:xfrm flipH="1">
              <a:off x="-3743326" y="1120775"/>
              <a:ext cx="592138" cy="579438"/>
            </a:xfrm>
            <a:custGeom>
              <a:avLst/>
              <a:gdLst>
                <a:gd name="T0" fmla="*/ 187 w 228"/>
                <a:gd name="T1" fmla="*/ 5 h 224"/>
                <a:gd name="T2" fmla="*/ 176 w 228"/>
                <a:gd name="T3" fmla="*/ 0 h 224"/>
                <a:gd name="T4" fmla="*/ 165 w 228"/>
                <a:gd name="T5" fmla="*/ 5 h 224"/>
                <a:gd name="T6" fmla="*/ 114 w 228"/>
                <a:gd name="T7" fmla="*/ 56 h 224"/>
                <a:gd name="T8" fmla="*/ 63 w 228"/>
                <a:gd name="T9" fmla="*/ 5 h 224"/>
                <a:gd name="T10" fmla="*/ 52 w 228"/>
                <a:gd name="T11" fmla="*/ 0 h 224"/>
                <a:gd name="T12" fmla="*/ 40 w 228"/>
                <a:gd name="T13" fmla="*/ 5 h 224"/>
                <a:gd name="T14" fmla="*/ 6 w 228"/>
                <a:gd name="T15" fmla="*/ 39 h 224"/>
                <a:gd name="T16" fmla="*/ 6 w 228"/>
                <a:gd name="T17" fmla="*/ 61 h 224"/>
                <a:gd name="T18" fmla="*/ 57 w 228"/>
                <a:gd name="T19" fmla="*/ 112 h 224"/>
                <a:gd name="T20" fmla="*/ 6 w 228"/>
                <a:gd name="T21" fmla="*/ 163 h 224"/>
                <a:gd name="T22" fmla="*/ 6 w 228"/>
                <a:gd name="T23" fmla="*/ 186 h 224"/>
                <a:gd name="T24" fmla="*/ 40 w 228"/>
                <a:gd name="T25" fmla="*/ 220 h 224"/>
                <a:gd name="T26" fmla="*/ 52 w 228"/>
                <a:gd name="T27" fmla="*/ 224 h 224"/>
                <a:gd name="T28" fmla="*/ 63 w 228"/>
                <a:gd name="T29" fmla="*/ 220 h 224"/>
                <a:gd name="T30" fmla="*/ 114 w 228"/>
                <a:gd name="T31" fmla="*/ 169 h 224"/>
                <a:gd name="T32" fmla="*/ 165 w 228"/>
                <a:gd name="T33" fmla="*/ 220 h 224"/>
                <a:gd name="T34" fmla="*/ 176 w 228"/>
                <a:gd name="T35" fmla="*/ 224 h 224"/>
                <a:gd name="T36" fmla="*/ 187 w 228"/>
                <a:gd name="T37" fmla="*/ 220 h 224"/>
                <a:gd name="T38" fmla="*/ 221 w 228"/>
                <a:gd name="T39" fmla="*/ 186 h 224"/>
                <a:gd name="T40" fmla="*/ 221 w 228"/>
                <a:gd name="T41" fmla="*/ 163 h 224"/>
                <a:gd name="T42" fmla="*/ 170 w 228"/>
                <a:gd name="T43" fmla="*/ 112 h 224"/>
                <a:gd name="T44" fmla="*/ 221 w 228"/>
                <a:gd name="T45" fmla="*/ 61 h 224"/>
                <a:gd name="T46" fmla="*/ 221 w 228"/>
                <a:gd name="T47" fmla="*/ 39 h 224"/>
                <a:gd name="T48" fmla="*/ 187 w 228"/>
                <a:gd name="T49" fmla="*/ 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8" h="224">
                  <a:moveTo>
                    <a:pt x="187" y="5"/>
                  </a:moveTo>
                  <a:cubicBezTo>
                    <a:pt x="184" y="2"/>
                    <a:pt x="180" y="0"/>
                    <a:pt x="176" y="0"/>
                  </a:cubicBezTo>
                  <a:cubicBezTo>
                    <a:pt x="172" y="0"/>
                    <a:pt x="168" y="2"/>
                    <a:pt x="165" y="5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0" y="2"/>
                    <a:pt x="56" y="0"/>
                    <a:pt x="52" y="0"/>
                  </a:cubicBezTo>
                  <a:cubicBezTo>
                    <a:pt x="48" y="0"/>
                    <a:pt x="43" y="2"/>
                    <a:pt x="40" y="5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0" y="45"/>
                    <a:pt x="0" y="55"/>
                    <a:pt x="6" y="61"/>
                  </a:cubicBezTo>
                  <a:cubicBezTo>
                    <a:pt x="57" y="112"/>
                    <a:pt x="57" y="112"/>
                    <a:pt x="57" y="112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0" y="169"/>
                    <a:pt x="0" y="179"/>
                    <a:pt x="6" y="186"/>
                  </a:cubicBezTo>
                  <a:cubicBezTo>
                    <a:pt x="40" y="220"/>
                    <a:pt x="40" y="220"/>
                    <a:pt x="40" y="220"/>
                  </a:cubicBezTo>
                  <a:cubicBezTo>
                    <a:pt x="43" y="223"/>
                    <a:pt x="48" y="224"/>
                    <a:pt x="52" y="224"/>
                  </a:cubicBezTo>
                  <a:cubicBezTo>
                    <a:pt x="56" y="224"/>
                    <a:pt x="60" y="223"/>
                    <a:pt x="63" y="220"/>
                  </a:cubicBezTo>
                  <a:cubicBezTo>
                    <a:pt x="114" y="169"/>
                    <a:pt x="114" y="169"/>
                    <a:pt x="114" y="169"/>
                  </a:cubicBezTo>
                  <a:cubicBezTo>
                    <a:pt x="165" y="220"/>
                    <a:pt x="165" y="220"/>
                    <a:pt x="165" y="220"/>
                  </a:cubicBezTo>
                  <a:cubicBezTo>
                    <a:pt x="168" y="223"/>
                    <a:pt x="172" y="224"/>
                    <a:pt x="176" y="224"/>
                  </a:cubicBezTo>
                  <a:cubicBezTo>
                    <a:pt x="180" y="224"/>
                    <a:pt x="184" y="223"/>
                    <a:pt x="187" y="220"/>
                  </a:cubicBezTo>
                  <a:cubicBezTo>
                    <a:pt x="221" y="186"/>
                    <a:pt x="221" y="186"/>
                    <a:pt x="221" y="186"/>
                  </a:cubicBezTo>
                  <a:cubicBezTo>
                    <a:pt x="228" y="179"/>
                    <a:pt x="228" y="169"/>
                    <a:pt x="221" y="163"/>
                  </a:cubicBezTo>
                  <a:cubicBezTo>
                    <a:pt x="170" y="112"/>
                    <a:pt x="170" y="112"/>
                    <a:pt x="170" y="112"/>
                  </a:cubicBezTo>
                  <a:cubicBezTo>
                    <a:pt x="221" y="61"/>
                    <a:pt x="221" y="61"/>
                    <a:pt x="221" y="61"/>
                  </a:cubicBezTo>
                  <a:cubicBezTo>
                    <a:pt x="228" y="55"/>
                    <a:pt x="228" y="45"/>
                    <a:pt x="221" y="39"/>
                  </a:cubicBezTo>
                  <a:lnTo>
                    <a:pt x="187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</p:grpSp>
      <p:grpSp>
        <p:nvGrpSpPr>
          <p:cNvPr id="273" name="组合 272"/>
          <p:cNvGrpSpPr>
            <a:grpSpLocks noChangeAspect="1"/>
          </p:cNvGrpSpPr>
          <p:nvPr/>
        </p:nvGrpSpPr>
        <p:grpSpPr>
          <a:xfrm>
            <a:off x="4124647" y="1114202"/>
            <a:ext cx="863999" cy="864000"/>
            <a:chOff x="-5821363" y="695325"/>
            <a:chExt cx="1368425" cy="1368426"/>
          </a:xfrm>
        </p:grpSpPr>
        <p:sp>
          <p:nvSpPr>
            <p:cNvPr id="274" name="Freeform 15"/>
            <p:cNvSpPr>
              <a:spLocks/>
            </p:cNvSpPr>
            <p:nvPr/>
          </p:nvSpPr>
          <p:spPr bwMode="auto">
            <a:xfrm flipH="1">
              <a:off x="-5821363" y="695325"/>
              <a:ext cx="1368425" cy="1368425"/>
            </a:xfrm>
            <a:custGeom>
              <a:avLst/>
              <a:gdLst>
                <a:gd name="T0" fmla="*/ 528 w 528"/>
                <a:gd name="T1" fmla="*/ 488 h 528"/>
                <a:gd name="T2" fmla="*/ 488 w 528"/>
                <a:gd name="T3" fmla="*/ 528 h 528"/>
                <a:gd name="T4" fmla="*/ 40 w 528"/>
                <a:gd name="T5" fmla="*/ 528 h 528"/>
                <a:gd name="T6" fmla="*/ 0 w 528"/>
                <a:gd name="T7" fmla="*/ 488 h 528"/>
                <a:gd name="T8" fmla="*/ 0 w 528"/>
                <a:gd name="T9" fmla="*/ 40 h 528"/>
                <a:gd name="T10" fmla="*/ 40 w 528"/>
                <a:gd name="T11" fmla="*/ 0 h 528"/>
                <a:gd name="T12" fmla="*/ 488 w 528"/>
                <a:gd name="T13" fmla="*/ 0 h 528"/>
                <a:gd name="T14" fmla="*/ 528 w 528"/>
                <a:gd name="T15" fmla="*/ 40 h 528"/>
                <a:gd name="T16" fmla="*/ 528 w 528"/>
                <a:gd name="T17" fmla="*/ 4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528">
                  <a:moveTo>
                    <a:pt x="528" y="488"/>
                  </a:moveTo>
                  <a:cubicBezTo>
                    <a:pt x="528" y="510"/>
                    <a:pt x="510" y="528"/>
                    <a:pt x="488" y="528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18" y="528"/>
                    <a:pt x="0" y="510"/>
                    <a:pt x="0" y="48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10" y="0"/>
                    <a:pt x="528" y="18"/>
                    <a:pt x="528" y="40"/>
                  </a:cubicBezTo>
                  <a:cubicBezTo>
                    <a:pt x="528" y="488"/>
                    <a:pt x="528" y="488"/>
                    <a:pt x="528" y="488"/>
                  </a:cubicBezTo>
                </a:path>
              </a:pathLst>
            </a:custGeom>
            <a:solidFill>
              <a:srgbClr val="E46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275" name="Freeform 16"/>
            <p:cNvSpPr>
              <a:spLocks/>
            </p:cNvSpPr>
            <p:nvPr/>
          </p:nvSpPr>
          <p:spPr bwMode="auto">
            <a:xfrm flipH="1">
              <a:off x="-5534026" y="1100138"/>
              <a:ext cx="1081088" cy="963613"/>
            </a:xfrm>
            <a:custGeom>
              <a:avLst/>
              <a:gdLst>
                <a:gd name="T0" fmla="*/ 253 w 417"/>
                <a:gd name="T1" fmla="*/ 0 h 372"/>
                <a:gd name="T2" fmla="*/ 155 w 417"/>
                <a:gd name="T3" fmla="*/ 25 h 372"/>
                <a:gd name="T4" fmla="*/ 0 w 417"/>
                <a:gd name="T5" fmla="*/ 181 h 372"/>
                <a:gd name="T6" fmla="*/ 0 w 417"/>
                <a:gd name="T7" fmla="*/ 332 h 372"/>
                <a:gd name="T8" fmla="*/ 40 w 417"/>
                <a:gd name="T9" fmla="*/ 372 h 372"/>
                <a:gd name="T10" fmla="*/ 216 w 417"/>
                <a:gd name="T11" fmla="*/ 372 h 372"/>
                <a:gd name="T12" fmla="*/ 359 w 417"/>
                <a:gd name="T13" fmla="*/ 229 h 372"/>
                <a:gd name="T14" fmla="*/ 347 w 417"/>
                <a:gd name="T15" fmla="*/ 42 h 372"/>
                <a:gd name="T16" fmla="*/ 253 w 417"/>
                <a:gd name="T17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372">
                  <a:moveTo>
                    <a:pt x="253" y="0"/>
                  </a:moveTo>
                  <a:cubicBezTo>
                    <a:pt x="202" y="0"/>
                    <a:pt x="155" y="25"/>
                    <a:pt x="155" y="25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332"/>
                    <a:pt x="0" y="332"/>
                    <a:pt x="0" y="332"/>
                  </a:cubicBezTo>
                  <a:cubicBezTo>
                    <a:pt x="0" y="354"/>
                    <a:pt x="18" y="372"/>
                    <a:pt x="40" y="372"/>
                  </a:cubicBezTo>
                  <a:cubicBezTo>
                    <a:pt x="216" y="372"/>
                    <a:pt x="216" y="372"/>
                    <a:pt x="216" y="372"/>
                  </a:cubicBezTo>
                  <a:cubicBezTo>
                    <a:pt x="359" y="229"/>
                    <a:pt x="359" y="229"/>
                    <a:pt x="359" y="229"/>
                  </a:cubicBezTo>
                  <a:cubicBezTo>
                    <a:pt x="359" y="229"/>
                    <a:pt x="417" y="124"/>
                    <a:pt x="347" y="42"/>
                  </a:cubicBezTo>
                  <a:cubicBezTo>
                    <a:pt x="320" y="10"/>
                    <a:pt x="286" y="0"/>
                    <a:pt x="253" y="0"/>
                  </a:cubicBezTo>
                </a:path>
              </a:pathLst>
            </a:custGeom>
            <a:solidFill>
              <a:srgbClr val="A64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276" name="Freeform 17"/>
            <p:cNvSpPr>
              <a:spLocks noEditPoints="1"/>
            </p:cNvSpPr>
            <p:nvPr/>
          </p:nvSpPr>
          <p:spPr bwMode="auto">
            <a:xfrm flipH="1">
              <a:off x="-5276851" y="1270000"/>
              <a:ext cx="320675" cy="322263"/>
            </a:xfrm>
            <a:custGeom>
              <a:avLst/>
              <a:gdLst>
                <a:gd name="T0" fmla="*/ 124 w 124"/>
                <a:gd name="T1" fmla="*/ 0 h 124"/>
                <a:gd name="T2" fmla="*/ 39 w 124"/>
                <a:gd name="T3" fmla="*/ 39 h 124"/>
                <a:gd name="T4" fmla="*/ 0 w 124"/>
                <a:gd name="T5" fmla="*/ 124 h 124"/>
                <a:gd name="T6" fmla="*/ 85 w 124"/>
                <a:gd name="T7" fmla="*/ 85 h 124"/>
                <a:gd name="T8" fmla="*/ 124 w 124"/>
                <a:gd name="T9" fmla="*/ 0 h 124"/>
                <a:gd name="T10" fmla="*/ 62 w 124"/>
                <a:gd name="T11" fmla="*/ 78 h 124"/>
                <a:gd name="T12" fmla="*/ 46 w 124"/>
                <a:gd name="T13" fmla="*/ 62 h 124"/>
                <a:gd name="T14" fmla="*/ 62 w 124"/>
                <a:gd name="T15" fmla="*/ 46 h 124"/>
                <a:gd name="T16" fmla="*/ 78 w 124"/>
                <a:gd name="T17" fmla="*/ 62 h 124"/>
                <a:gd name="T18" fmla="*/ 62 w 124"/>
                <a:gd name="T19" fmla="*/ 7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4">
                  <a:moveTo>
                    <a:pt x="124" y="0"/>
                  </a:moveTo>
                  <a:cubicBezTo>
                    <a:pt x="39" y="39"/>
                    <a:pt x="39" y="39"/>
                    <a:pt x="39" y="39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85" y="85"/>
                    <a:pt x="85" y="85"/>
                    <a:pt x="85" y="85"/>
                  </a:cubicBezTo>
                  <a:lnTo>
                    <a:pt x="124" y="0"/>
                  </a:lnTo>
                  <a:close/>
                  <a:moveTo>
                    <a:pt x="62" y="78"/>
                  </a:moveTo>
                  <a:cubicBezTo>
                    <a:pt x="53" y="78"/>
                    <a:pt x="46" y="71"/>
                    <a:pt x="46" y="62"/>
                  </a:cubicBezTo>
                  <a:cubicBezTo>
                    <a:pt x="46" y="53"/>
                    <a:pt x="53" y="46"/>
                    <a:pt x="62" y="46"/>
                  </a:cubicBezTo>
                  <a:cubicBezTo>
                    <a:pt x="71" y="46"/>
                    <a:pt x="78" y="53"/>
                    <a:pt x="78" y="62"/>
                  </a:cubicBezTo>
                  <a:cubicBezTo>
                    <a:pt x="78" y="71"/>
                    <a:pt x="71" y="78"/>
                    <a:pt x="62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277" name="Freeform 18"/>
            <p:cNvSpPr>
              <a:spLocks noEditPoints="1"/>
            </p:cNvSpPr>
            <p:nvPr/>
          </p:nvSpPr>
          <p:spPr bwMode="auto">
            <a:xfrm flipH="1">
              <a:off x="-5489576" y="1058863"/>
              <a:ext cx="746125" cy="746125"/>
            </a:xfrm>
            <a:custGeom>
              <a:avLst/>
              <a:gdLst>
                <a:gd name="T0" fmla="*/ 144 w 288"/>
                <a:gd name="T1" fmla="*/ 0 h 288"/>
                <a:gd name="T2" fmla="*/ 0 w 288"/>
                <a:gd name="T3" fmla="*/ 144 h 288"/>
                <a:gd name="T4" fmla="*/ 144 w 288"/>
                <a:gd name="T5" fmla="*/ 288 h 288"/>
                <a:gd name="T6" fmla="*/ 288 w 288"/>
                <a:gd name="T7" fmla="*/ 144 h 288"/>
                <a:gd name="T8" fmla="*/ 144 w 288"/>
                <a:gd name="T9" fmla="*/ 0 h 288"/>
                <a:gd name="T10" fmla="*/ 144 w 288"/>
                <a:gd name="T11" fmla="*/ 256 h 288"/>
                <a:gd name="T12" fmla="*/ 32 w 288"/>
                <a:gd name="T13" fmla="*/ 144 h 288"/>
                <a:gd name="T14" fmla="*/ 144 w 288"/>
                <a:gd name="T15" fmla="*/ 32 h 288"/>
                <a:gd name="T16" fmla="*/ 256 w 288"/>
                <a:gd name="T17" fmla="*/ 144 h 288"/>
                <a:gd name="T18" fmla="*/ 144 w 288"/>
                <a:gd name="T19" fmla="*/ 256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288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0" y="224"/>
                    <a:pt x="64" y="288"/>
                    <a:pt x="144" y="288"/>
                  </a:cubicBezTo>
                  <a:cubicBezTo>
                    <a:pt x="224" y="288"/>
                    <a:pt x="288" y="224"/>
                    <a:pt x="288" y="144"/>
                  </a:cubicBezTo>
                  <a:cubicBezTo>
                    <a:pt x="288" y="64"/>
                    <a:pt x="224" y="0"/>
                    <a:pt x="144" y="0"/>
                  </a:cubicBezTo>
                  <a:close/>
                  <a:moveTo>
                    <a:pt x="144" y="256"/>
                  </a:moveTo>
                  <a:cubicBezTo>
                    <a:pt x="82" y="256"/>
                    <a:pt x="32" y="206"/>
                    <a:pt x="32" y="144"/>
                  </a:cubicBezTo>
                  <a:cubicBezTo>
                    <a:pt x="32" y="82"/>
                    <a:pt x="82" y="32"/>
                    <a:pt x="144" y="32"/>
                  </a:cubicBezTo>
                  <a:cubicBezTo>
                    <a:pt x="206" y="32"/>
                    <a:pt x="256" y="82"/>
                    <a:pt x="256" y="144"/>
                  </a:cubicBezTo>
                  <a:cubicBezTo>
                    <a:pt x="256" y="206"/>
                    <a:pt x="206" y="256"/>
                    <a:pt x="144" y="2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</p:grpSp>
      <p:grpSp>
        <p:nvGrpSpPr>
          <p:cNvPr id="278" name="组合 277"/>
          <p:cNvGrpSpPr>
            <a:grpSpLocks noChangeAspect="1"/>
          </p:cNvGrpSpPr>
          <p:nvPr/>
        </p:nvGrpSpPr>
        <p:grpSpPr>
          <a:xfrm>
            <a:off x="2846645" y="1114202"/>
            <a:ext cx="863999" cy="864000"/>
            <a:chOff x="-7500938" y="695325"/>
            <a:chExt cx="1368425" cy="1368426"/>
          </a:xfrm>
        </p:grpSpPr>
        <p:sp>
          <p:nvSpPr>
            <p:cNvPr id="279" name="Freeform 20"/>
            <p:cNvSpPr>
              <a:spLocks/>
            </p:cNvSpPr>
            <p:nvPr/>
          </p:nvSpPr>
          <p:spPr bwMode="auto">
            <a:xfrm flipH="1">
              <a:off x="-7500938" y="695325"/>
              <a:ext cx="1368425" cy="1368425"/>
            </a:xfrm>
            <a:custGeom>
              <a:avLst/>
              <a:gdLst>
                <a:gd name="T0" fmla="*/ 528 w 528"/>
                <a:gd name="T1" fmla="*/ 488 h 528"/>
                <a:gd name="T2" fmla="*/ 488 w 528"/>
                <a:gd name="T3" fmla="*/ 528 h 528"/>
                <a:gd name="T4" fmla="*/ 40 w 528"/>
                <a:gd name="T5" fmla="*/ 528 h 528"/>
                <a:gd name="T6" fmla="*/ 0 w 528"/>
                <a:gd name="T7" fmla="*/ 488 h 528"/>
                <a:gd name="T8" fmla="*/ 0 w 528"/>
                <a:gd name="T9" fmla="*/ 40 h 528"/>
                <a:gd name="T10" fmla="*/ 40 w 528"/>
                <a:gd name="T11" fmla="*/ 0 h 528"/>
                <a:gd name="T12" fmla="*/ 488 w 528"/>
                <a:gd name="T13" fmla="*/ 0 h 528"/>
                <a:gd name="T14" fmla="*/ 528 w 528"/>
                <a:gd name="T15" fmla="*/ 40 h 528"/>
                <a:gd name="T16" fmla="*/ 528 w 528"/>
                <a:gd name="T17" fmla="*/ 4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528">
                  <a:moveTo>
                    <a:pt x="528" y="488"/>
                  </a:moveTo>
                  <a:cubicBezTo>
                    <a:pt x="528" y="510"/>
                    <a:pt x="510" y="528"/>
                    <a:pt x="488" y="528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18" y="528"/>
                    <a:pt x="0" y="510"/>
                    <a:pt x="0" y="48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10" y="0"/>
                    <a:pt x="528" y="18"/>
                    <a:pt x="528" y="40"/>
                  </a:cubicBezTo>
                  <a:cubicBezTo>
                    <a:pt x="528" y="488"/>
                    <a:pt x="528" y="488"/>
                    <a:pt x="528" y="488"/>
                  </a:cubicBezTo>
                </a:path>
              </a:pathLst>
            </a:custGeom>
            <a:solidFill>
              <a:srgbClr val="03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280" name="Freeform 21"/>
            <p:cNvSpPr>
              <a:spLocks/>
            </p:cNvSpPr>
            <p:nvPr/>
          </p:nvSpPr>
          <p:spPr bwMode="auto">
            <a:xfrm flipH="1">
              <a:off x="-7145338" y="1150938"/>
              <a:ext cx="1012825" cy="912813"/>
            </a:xfrm>
            <a:custGeom>
              <a:avLst/>
              <a:gdLst>
                <a:gd name="T0" fmla="*/ 243 w 391"/>
                <a:gd name="T1" fmla="*/ 0 h 352"/>
                <a:gd name="T2" fmla="*/ 145 w 391"/>
                <a:gd name="T3" fmla="*/ 35 h 352"/>
                <a:gd name="T4" fmla="*/ 0 w 391"/>
                <a:gd name="T5" fmla="*/ 180 h 352"/>
                <a:gd name="T6" fmla="*/ 0 w 391"/>
                <a:gd name="T7" fmla="*/ 312 h 352"/>
                <a:gd name="T8" fmla="*/ 40 w 391"/>
                <a:gd name="T9" fmla="*/ 352 h 352"/>
                <a:gd name="T10" fmla="*/ 197 w 391"/>
                <a:gd name="T11" fmla="*/ 352 h 352"/>
                <a:gd name="T12" fmla="*/ 372 w 391"/>
                <a:gd name="T13" fmla="*/ 177 h 352"/>
                <a:gd name="T14" fmla="*/ 391 w 391"/>
                <a:gd name="T15" fmla="*/ 92 h 352"/>
                <a:gd name="T16" fmla="*/ 361 w 391"/>
                <a:gd name="T17" fmla="*/ 39 h 352"/>
                <a:gd name="T18" fmla="*/ 312 w 391"/>
                <a:gd name="T19" fmla="*/ 8 h 352"/>
                <a:gd name="T20" fmla="*/ 243 w 391"/>
                <a:gd name="T21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1" h="352">
                  <a:moveTo>
                    <a:pt x="243" y="0"/>
                  </a:moveTo>
                  <a:cubicBezTo>
                    <a:pt x="145" y="35"/>
                    <a:pt x="145" y="35"/>
                    <a:pt x="145" y="35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34"/>
                    <a:pt x="18" y="352"/>
                    <a:pt x="40" y="352"/>
                  </a:cubicBezTo>
                  <a:cubicBezTo>
                    <a:pt x="197" y="352"/>
                    <a:pt x="197" y="352"/>
                    <a:pt x="197" y="352"/>
                  </a:cubicBezTo>
                  <a:cubicBezTo>
                    <a:pt x="372" y="177"/>
                    <a:pt x="372" y="177"/>
                    <a:pt x="372" y="177"/>
                  </a:cubicBezTo>
                  <a:cubicBezTo>
                    <a:pt x="391" y="92"/>
                    <a:pt x="391" y="92"/>
                    <a:pt x="391" y="92"/>
                  </a:cubicBezTo>
                  <a:cubicBezTo>
                    <a:pt x="361" y="39"/>
                    <a:pt x="361" y="39"/>
                    <a:pt x="361" y="39"/>
                  </a:cubicBezTo>
                  <a:cubicBezTo>
                    <a:pt x="312" y="8"/>
                    <a:pt x="312" y="8"/>
                    <a:pt x="312" y="8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solidFill>
              <a:srgbClr val="038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281" name="Freeform 22"/>
            <p:cNvSpPr>
              <a:spLocks noEditPoints="1"/>
            </p:cNvSpPr>
            <p:nvPr/>
          </p:nvSpPr>
          <p:spPr bwMode="auto">
            <a:xfrm flipH="1">
              <a:off x="-7180263" y="1120775"/>
              <a:ext cx="747713" cy="600075"/>
            </a:xfrm>
            <a:custGeom>
              <a:avLst/>
              <a:gdLst>
                <a:gd name="T0" fmla="*/ 144 w 288"/>
                <a:gd name="T1" fmla="*/ 0 h 232"/>
                <a:gd name="T2" fmla="*/ 0 w 288"/>
                <a:gd name="T3" fmla="*/ 116 h 232"/>
                <a:gd name="T4" fmla="*/ 33 w 288"/>
                <a:gd name="T5" fmla="*/ 160 h 232"/>
                <a:gd name="T6" fmla="*/ 84 w 288"/>
                <a:gd name="T7" fmla="*/ 154 h 232"/>
                <a:gd name="T8" fmla="*/ 112 w 288"/>
                <a:gd name="T9" fmla="*/ 165 h 232"/>
                <a:gd name="T10" fmla="*/ 144 w 288"/>
                <a:gd name="T11" fmla="*/ 232 h 232"/>
                <a:gd name="T12" fmla="*/ 288 w 288"/>
                <a:gd name="T13" fmla="*/ 116 h 232"/>
                <a:gd name="T14" fmla="*/ 144 w 288"/>
                <a:gd name="T15" fmla="*/ 0 h 232"/>
                <a:gd name="T16" fmla="*/ 60 w 288"/>
                <a:gd name="T17" fmla="*/ 104 h 232"/>
                <a:gd name="T18" fmla="*/ 40 w 288"/>
                <a:gd name="T19" fmla="*/ 84 h 232"/>
                <a:gd name="T20" fmla="*/ 60 w 288"/>
                <a:gd name="T21" fmla="*/ 64 h 232"/>
                <a:gd name="T22" fmla="*/ 80 w 288"/>
                <a:gd name="T23" fmla="*/ 84 h 232"/>
                <a:gd name="T24" fmla="*/ 60 w 288"/>
                <a:gd name="T25" fmla="*/ 104 h 232"/>
                <a:gd name="T26" fmla="*/ 116 w 288"/>
                <a:gd name="T27" fmla="*/ 64 h 232"/>
                <a:gd name="T28" fmla="*/ 96 w 288"/>
                <a:gd name="T29" fmla="*/ 44 h 232"/>
                <a:gd name="T30" fmla="*/ 116 w 288"/>
                <a:gd name="T31" fmla="*/ 24 h 232"/>
                <a:gd name="T32" fmla="*/ 136 w 288"/>
                <a:gd name="T33" fmla="*/ 44 h 232"/>
                <a:gd name="T34" fmla="*/ 116 w 288"/>
                <a:gd name="T35" fmla="*/ 64 h 232"/>
                <a:gd name="T36" fmla="*/ 164 w 288"/>
                <a:gd name="T37" fmla="*/ 216 h 232"/>
                <a:gd name="T38" fmla="*/ 136 w 288"/>
                <a:gd name="T39" fmla="*/ 196 h 232"/>
                <a:gd name="T40" fmla="*/ 164 w 288"/>
                <a:gd name="T41" fmla="*/ 176 h 232"/>
                <a:gd name="T42" fmla="*/ 192 w 288"/>
                <a:gd name="T43" fmla="*/ 196 h 232"/>
                <a:gd name="T44" fmla="*/ 164 w 288"/>
                <a:gd name="T45" fmla="*/ 216 h 232"/>
                <a:gd name="T46" fmla="*/ 172 w 288"/>
                <a:gd name="T47" fmla="*/ 64 h 232"/>
                <a:gd name="T48" fmla="*/ 152 w 288"/>
                <a:gd name="T49" fmla="*/ 44 h 232"/>
                <a:gd name="T50" fmla="*/ 172 w 288"/>
                <a:gd name="T51" fmla="*/ 24 h 232"/>
                <a:gd name="T52" fmla="*/ 192 w 288"/>
                <a:gd name="T53" fmla="*/ 44 h 232"/>
                <a:gd name="T54" fmla="*/ 172 w 288"/>
                <a:gd name="T55" fmla="*/ 64 h 232"/>
                <a:gd name="T56" fmla="*/ 208 w 288"/>
                <a:gd name="T57" fmla="*/ 76 h 232"/>
                <a:gd name="T58" fmla="*/ 228 w 288"/>
                <a:gd name="T59" fmla="*/ 56 h 232"/>
                <a:gd name="T60" fmla="*/ 248 w 288"/>
                <a:gd name="T61" fmla="*/ 76 h 232"/>
                <a:gd name="T62" fmla="*/ 228 w 288"/>
                <a:gd name="T63" fmla="*/ 96 h 232"/>
                <a:gd name="T64" fmla="*/ 208 w 288"/>
                <a:gd name="T65" fmla="*/ 76 h 232"/>
                <a:gd name="T66" fmla="*/ 264 w 288"/>
                <a:gd name="T67" fmla="*/ 132 h 232"/>
                <a:gd name="T68" fmla="*/ 244 w 288"/>
                <a:gd name="T69" fmla="*/ 152 h 232"/>
                <a:gd name="T70" fmla="*/ 224 w 288"/>
                <a:gd name="T71" fmla="*/ 132 h 232"/>
                <a:gd name="T72" fmla="*/ 244 w 288"/>
                <a:gd name="T73" fmla="*/ 112 h 232"/>
                <a:gd name="T74" fmla="*/ 264 w 288"/>
                <a:gd name="T75" fmla="*/ 1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8" h="232">
                  <a:moveTo>
                    <a:pt x="144" y="0"/>
                  </a:moveTo>
                  <a:cubicBezTo>
                    <a:pt x="64" y="0"/>
                    <a:pt x="0" y="52"/>
                    <a:pt x="0" y="116"/>
                  </a:cubicBezTo>
                  <a:cubicBezTo>
                    <a:pt x="0" y="152"/>
                    <a:pt x="14" y="160"/>
                    <a:pt x="33" y="160"/>
                  </a:cubicBezTo>
                  <a:cubicBezTo>
                    <a:pt x="49" y="160"/>
                    <a:pt x="67" y="154"/>
                    <a:pt x="84" y="154"/>
                  </a:cubicBezTo>
                  <a:cubicBezTo>
                    <a:pt x="95" y="154"/>
                    <a:pt x="105" y="157"/>
                    <a:pt x="112" y="165"/>
                  </a:cubicBezTo>
                  <a:cubicBezTo>
                    <a:pt x="135" y="189"/>
                    <a:pt x="64" y="232"/>
                    <a:pt x="144" y="232"/>
                  </a:cubicBezTo>
                  <a:cubicBezTo>
                    <a:pt x="224" y="232"/>
                    <a:pt x="288" y="180"/>
                    <a:pt x="288" y="116"/>
                  </a:cubicBezTo>
                  <a:cubicBezTo>
                    <a:pt x="288" y="52"/>
                    <a:pt x="224" y="0"/>
                    <a:pt x="144" y="0"/>
                  </a:cubicBezTo>
                  <a:close/>
                  <a:moveTo>
                    <a:pt x="60" y="104"/>
                  </a:moveTo>
                  <a:cubicBezTo>
                    <a:pt x="49" y="104"/>
                    <a:pt x="40" y="95"/>
                    <a:pt x="40" y="84"/>
                  </a:cubicBezTo>
                  <a:cubicBezTo>
                    <a:pt x="40" y="73"/>
                    <a:pt x="49" y="64"/>
                    <a:pt x="60" y="64"/>
                  </a:cubicBezTo>
                  <a:cubicBezTo>
                    <a:pt x="71" y="64"/>
                    <a:pt x="80" y="73"/>
                    <a:pt x="80" y="84"/>
                  </a:cubicBezTo>
                  <a:cubicBezTo>
                    <a:pt x="80" y="95"/>
                    <a:pt x="71" y="104"/>
                    <a:pt x="60" y="104"/>
                  </a:cubicBezTo>
                  <a:close/>
                  <a:moveTo>
                    <a:pt x="116" y="64"/>
                  </a:moveTo>
                  <a:cubicBezTo>
                    <a:pt x="105" y="64"/>
                    <a:pt x="96" y="55"/>
                    <a:pt x="96" y="44"/>
                  </a:cubicBezTo>
                  <a:cubicBezTo>
                    <a:pt x="96" y="33"/>
                    <a:pt x="105" y="24"/>
                    <a:pt x="116" y="24"/>
                  </a:cubicBezTo>
                  <a:cubicBezTo>
                    <a:pt x="127" y="24"/>
                    <a:pt x="136" y="33"/>
                    <a:pt x="136" y="44"/>
                  </a:cubicBezTo>
                  <a:cubicBezTo>
                    <a:pt x="136" y="55"/>
                    <a:pt x="127" y="64"/>
                    <a:pt x="116" y="64"/>
                  </a:cubicBezTo>
                  <a:close/>
                  <a:moveTo>
                    <a:pt x="164" y="216"/>
                  </a:moveTo>
                  <a:cubicBezTo>
                    <a:pt x="149" y="216"/>
                    <a:pt x="136" y="207"/>
                    <a:pt x="136" y="196"/>
                  </a:cubicBezTo>
                  <a:cubicBezTo>
                    <a:pt x="136" y="185"/>
                    <a:pt x="149" y="176"/>
                    <a:pt x="164" y="176"/>
                  </a:cubicBezTo>
                  <a:cubicBezTo>
                    <a:pt x="179" y="176"/>
                    <a:pt x="192" y="185"/>
                    <a:pt x="192" y="196"/>
                  </a:cubicBezTo>
                  <a:cubicBezTo>
                    <a:pt x="192" y="207"/>
                    <a:pt x="179" y="216"/>
                    <a:pt x="164" y="216"/>
                  </a:cubicBezTo>
                  <a:close/>
                  <a:moveTo>
                    <a:pt x="172" y="64"/>
                  </a:moveTo>
                  <a:cubicBezTo>
                    <a:pt x="161" y="64"/>
                    <a:pt x="152" y="55"/>
                    <a:pt x="152" y="44"/>
                  </a:cubicBezTo>
                  <a:cubicBezTo>
                    <a:pt x="152" y="33"/>
                    <a:pt x="161" y="24"/>
                    <a:pt x="172" y="24"/>
                  </a:cubicBezTo>
                  <a:cubicBezTo>
                    <a:pt x="183" y="24"/>
                    <a:pt x="192" y="33"/>
                    <a:pt x="192" y="44"/>
                  </a:cubicBezTo>
                  <a:cubicBezTo>
                    <a:pt x="192" y="55"/>
                    <a:pt x="183" y="64"/>
                    <a:pt x="172" y="64"/>
                  </a:cubicBezTo>
                  <a:close/>
                  <a:moveTo>
                    <a:pt x="208" y="76"/>
                  </a:moveTo>
                  <a:cubicBezTo>
                    <a:pt x="208" y="65"/>
                    <a:pt x="217" y="56"/>
                    <a:pt x="228" y="56"/>
                  </a:cubicBezTo>
                  <a:cubicBezTo>
                    <a:pt x="239" y="56"/>
                    <a:pt x="248" y="65"/>
                    <a:pt x="248" y="76"/>
                  </a:cubicBezTo>
                  <a:cubicBezTo>
                    <a:pt x="248" y="87"/>
                    <a:pt x="239" y="96"/>
                    <a:pt x="228" y="96"/>
                  </a:cubicBezTo>
                  <a:cubicBezTo>
                    <a:pt x="217" y="96"/>
                    <a:pt x="208" y="87"/>
                    <a:pt x="208" y="76"/>
                  </a:cubicBezTo>
                  <a:close/>
                  <a:moveTo>
                    <a:pt x="264" y="132"/>
                  </a:moveTo>
                  <a:cubicBezTo>
                    <a:pt x="264" y="143"/>
                    <a:pt x="255" y="152"/>
                    <a:pt x="244" y="152"/>
                  </a:cubicBezTo>
                  <a:cubicBezTo>
                    <a:pt x="233" y="152"/>
                    <a:pt x="224" y="143"/>
                    <a:pt x="224" y="132"/>
                  </a:cubicBezTo>
                  <a:cubicBezTo>
                    <a:pt x="224" y="121"/>
                    <a:pt x="233" y="112"/>
                    <a:pt x="244" y="112"/>
                  </a:cubicBezTo>
                  <a:cubicBezTo>
                    <a:pt x="255" y="112"/>
                    <a:pt x="264" y="121"/>
                    <a:pt x="264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</p:grpSp>
      <p:grpSp>
        <p:nvGrpSpPr>
          <p:cNvPr id="282" name="组合 281"/>
          <p:cNvGrpSpPr>
            <a:grpSpLocks noChangeAspect="1"/>
          </p:cNvGrpSpPr>
          <p:nvPr/>
        </p:nvGrpSpPr>
        <p:grpSpPr>
          <a:xfrm>
            <a:off x="290638" y="1114202"/>
            <a:ext cx="864001" cy="864000"/>
            <a:chOff x="-9180513" y="695325"/>
            <a:chExt cx="1368428" cy="1368426"/>
          </a:xfrm>
        </p:grpSpPr>
        <p:sp>
          <p:nvSpPr>
            <p:cNvPr id="283" name="Freeform 24"/>
            <p:cNvSpPr>
              <a:spLocks/>
            </p:cNvSpPr>
            <p:nvPr/>
          </p:nvSpPr>
          <p:spPr bwMode="auto">
            <a:xfrm flipH="1">
              <a:off x="-9180513" y="695325"/>
              <a:ext cx="1368425" cy="1368425"/>
            </a:xfrm>
            <a:custGeom>
              <a:avLst/>
              <a:gdLst>
                <a:gd name="T0" fmla="*/ 528 w 528"/>
                <a:gd name="T1" fmla="*/ 488 h 528"/>
                <a:gd name="T2" fmla="*/ 488 w 528"/>
                <a:gd name="T3" fmla="*/ 528 h 528"/>
                <a:gd name="T4" fmla="*/ 40 w 528"/>
                <a:gd name="T5" fmla="*/ 528 h 528"/>
                <a:gd name="T6" fmla="*/ 0 w 528"/>
                <a:gd name="T7" fmla="*/ 488 h 528"/>
                <a:gd name="T8" fmla="*/ 0 w 528"/>
                <a:gd name="T9" fmla="*/ 40 h 528"/>
                <a:gd name="T10" fmla="*/ 40 w 528"/>
                <a:gd name="T11" fmla="*/ 0 h 528"/>
                <a:gd name="T12" fmla="*/ 488 w 528"/>
                <a:gd name="T13" fmla="*/ 0 h 528"/>
                <a:gd name="T14" fmla="*/ 528 w 528"/>
                <a:gd name="T15" fmla="*/ 40 h 528"/>
                <a:gd name="T16" fmla="*/ 528 w 528"/>
                <a:gd name="T17" fmla="*/ 4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528">
                  <a:moveTo>
                    <a:pt x="528" y="488"/>
                  </a:moveTo>
                  <a:cubicBezTo>
                    <a:pt x="528" y="510"/>
                    <a:pt x="510" y="528"/>
                    <a:pt x="488" y="528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18" y="528"/>
                    <a:pt x="0" y="510"/>
                    <a:pt x="0" y="48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10" y="0"/>
                    <a:pt x="528" y="18"/>
                    <a:pt x="528" y="40"/>
                  </a:cubicBezTo>
                  <a:cubicBezTo>
                    <a:pt x="528" y="488"/>
                    <a:pt x="528" y="488"/>
                    <a:pt x="528" y="488"/>
                  </a:cubicBezTo>
                </a:path>
              </a:pathLst>
            </a:custGeom>
            <a:solidFill>
              <a:srgbClr val="A45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284" name="Freeform 25"/>
            <p:cNvSpPr>
              <a:spLocks/>
            </p:cNvSpPr>
            <p:nvPr/>
          </p:nvSpPr>
          <p:spPr bwMode="auto">
            <a:xfrm flipH="1">
              <a:off x="-8680448" y="1052513"/>
              <a:ext cx="868363" cy="1011238"/>
            </a:xfrm>
            <a:custGeom>
              <a:avLst/>
              <a:gdLst>
                <a:gd name="T0" fmla="*/ 273 w 335"/>
                <a:gd name="T1" fmla="*/ 0 h 390"/>
                <a:gd name="T2" fmla="*/ 241 w 335"/>
                <a:gd name="T3" fmla="*/ 1 h 390"/>
                <a:gd name="T4" fmla="*/ 0 w 335"/>
                <a:gd name="T5" fmla="*/ 242 h 390"/>
                <a:gd name="T6" fmla="*/ 0 w 335"/>
                <a:gd name="T7" fmla="*/ 350 h 390"/>
                <a:gd name="T8" fmla="*/ 40 w 335"/>
                <a:gd name="T9" fmla="*/ 390 h 390"/>
                <a:gd name="T10" fmla="*/ 185 w 335"/>
                <a:gd name="T11" fmla="*/ 390 h 390"/>
                <a:gd name="T12" fmla="*/ 318 w 335"/>
                <a:gd name="T13" fmla="*/ 258 h 390"/>
                <a:gd name="T14" fmla="*/ 335 w 335"/>
                <a:gd name="T15" fmla="*/ 201 h 390"/>
                <a:gd name="T16" fmla="*/ 300 w 335"/>
                <a:gd name="T17" fmla="*/ 151 h 390"/>
                <a:gd name="T18" fmla="*/ 298 w 335"/>
                <a:gd name="T19" fmla="*/ 21 h 390"/>
                <a:gd name="T20" fmla="*/ 273 w 335"/>
                <a:gd name="T21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5" h="390">
                  <a:moveTo>
                    <a:pt x="273" y="0"/>
                  </a:moveTo>
                  <a:cubicBezTo>
                    <a:pt x="241" y="1"/>
                    <a:pt x="241" y="1"/>
                    <a:pt x="241" y="1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0" y="372"/>
                    <a:pt x="18" y="390"/>
                    <a:pt x="40" y="390"/>
                  </a:cubicBezTo>
                  <a:cubicBezTo>
                    <a:pt x="185" y="390"/>
                    <a:pt x="185" y="390"/>
                    <a:pt x="185" y="390"/>
                  </a:cubicBezTo>
                  <a:cubicBezTo>
                    <a:pt x="318" y="258"/>
                    <a:pt x="318" y="258"/>
                    <a:pt x="318" y="258"/>
                  </a:cubicBezTo>
                  <a:cubicBezTo>
                    <a:pt x="335" y="201"/>
                    <a:pt x="335" y="201"/>
                    <a:pt x="335" y="201"/>
                  </a:cubicBezTo>
                  <a:cubicBezTo>
                    <a:pt x="300" y="151"/>
                    <a:pt x="300" y="151"/>
                    <a:pt x="300" y="151"/>
                  </a:cubicBezTo>
                  <a:cubicBezTo>
                    <a:pt x="298" y="21"/>
                    <a:pt x="298" y="21"/>
                    <a:pt x="298" y="21"/>
                  </a:cubicBezTo>
                  <a:cubicBezTo>
                    <a:pt x="273" y="0"/>
                    <a:pt x="273" y="0"/>
                    <a:pt x="273" y="0"/>
                  </a:cubicBezTo>
                </a:path>
              </a:pathLst>
            </a:custGeom>
            <a:solidFill>
              <a:srgbClr val="764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285" name="Freeform 26"/>
            <p:cNvSpPr>
              <a:spLocks noEditPoints="1"/>
            </p:cNvSpPr>
            <p:nvPr/>
          </p:nvSpPr>
          <p:spPr bwMode="auto">
            <a:xfrm flipH="1">
              <a:off x="-8693151" y="1027113"/>
              <a:ext cx="373063" cy="746125"/>
            </a:xfrm>
            <a:custGeom>
              <a:avLst/>
              <a:gdLst>
                <a:gd name="T0" fmla="*/ 112 w 144"/>
                <a:gd name="T1" fmla="*/ 156 h 288"/>
                <a:gd name="T2" fmla="*/ 112 w 144"/>
                <a:gd name="T3" fmla="*/ 40 h 288"/>
                <a:gd name="T4" fmla="*/ 72 w 144"/>
                <a:gd name="T5" fmla="*/ 0 h 288"/>
                <a:gd name="T6" fmla="*/ 32 w 144"/>
                <a:gd name="T7" fmla="*/ 40 h 288"/>
                <a:gd name="T8" fmla="*/ 32 w 144"/>
                <a:gd name="T9" fmla="*/ 156 h 288"/>
                <a:gd name="T10" fmla="*/ 0 w 144"/>
                <a:gd name="T11" fmla="*/ 216 h 288"/>
                <a:gd name="T12" fmla="*/ 72 w 144"/>
                <a:gd name="T13" fmla="*/ 288 h 288"/>
                <a:gd name="T14" fmla="*/ 144 w 144"/>
                <a:gd name="T15" fmla="*/ 216 h 288"/>
                <a:gd name="T16" fmla="*/ 112 w 144"/>
                <a:gd name="T17" fmla="*/ 156 h 288"/>
                <a:gd name="T18" fmla="*/ 72 w 144"/>
                <a:gd name="T19" fmla="*/ 272 h 288"/>
                <a:gd name="T20" fmla="*/ 16 w 144"/>
                <a:gd name="T21" fmla="*/ 216 h 288"/>
                <a:gd name="T22" fmla="*/ 16 w 144"/>
                <a:gd name="T23" fmla="*/ 209 h 288"/>
                <a:gd name="T24" fmla="*/ 17 w 144"/>
                <a:gd name="T25" fmla="*/ 207 h 288"/>
                <a:gd name="T26" fmla="*/ 18 w 144"/>
                <a:gd name="T27" fmla="*/ 202 h 288"/>
                <a:gd name="T28" fmla="*/ 18 w 144"/>
                <a:gd name="T29" fmla="*/ 200 h 288"/>
                <a:gd name="T30" fmla="*/ 20 w 144"/>
                <a:gd name="T31" fmla="*/ 195 h 288"/>
                <a:gd name="T32" fmla="*/ 21 w 144"/>
                <a:gd name="T33" fmla="*/ 193 h 288"/>
                <a:gd name="T34" fmla="*/ 23 w 144"/>
                <a:gd name="T35" fmla="*/ 189 h 288"/>
                <a:gd name="T36" fmla="*/ 24 w 144"/>
                <a:gd name="T37" fmla="*/ 187 h 288"/>
                <a:gd name="T38" fmla="*/ 27 w 144"/>
                <a:gd name="T39" fmla="*/ 183 h 288"/>
                <a:gd name="T40" fmla="*/ 29 w 144"/>
                <a:gd name="T41" fmla="*/ 181 h 288"/>
                <a:gd name="T42" fmla="*/ 32 w 144"/>
                <a:gd name="T43" fmla="*/ 177 h 288"/>
                <a:gd name="T44" fmla="*/ 34 w 144"/>
                <a:gd name="T45" fmla="*/ 175 h 288"/>
                <a:gd name="T46" fmla="*/ 37 w 144"/>
                <a:gd name="T47" fmla="*/ 173 h 288"/>
                <a:gd name="T48" fmla="*/ 39 w 144"/>
                <a:gd name="T49" fmla="*/ 171 h 288"/>
                <a:gd name="T50" fmla="*/ 41 w 144"/>
                <a:gd name="T51" fmla="*/ 169 h 288"/>
                <a:gd name="T52" fmla="*/ 48 w 144"/>
                <a:gd name="T53" fmla="*/ 156 h 288"/>
                <a:gd name="T54" fmla="*/ 48 w 144"/>
                <a:gd name="T55" fmla="*/ 120 h 288"/>
                <a:gd name="T56" fmla="*/ 48 w 144"/>
                <a:gd name="T57" fmla="*/ 40 h 288"/>
                <a:gd name="T58" fmla="*/ 72 w 144"/>
                <a:gd name="T59" fmla="*/ 16 h 288"/>
                <a:gd name="T60" fmla="*/ 96 w 144"/>
                <a:gd name="T61" fmla="*/ 40 h 288"/>
                <a:gd name="T62" fmla="*/ 96 w 144"/>
                <a:gd name="T63" fmla="*/ 120 h 288"/>
                <a:gd name="T64" fmla="*/ 96 w 144"/>
                <a:gd name="T65" fmla="*/ 156 h 288"/>
                <a:gd name="T66" fmla="*/ 103 w 144"/>
                <a:gd name="T67" fmla="*/ 169 h 288"/>
                <a:gd name="T68" fmla="*/ 105 w 144"/>
                <a:gd name="T69" fmla="*/ 171 h 288"/>
                <a:gd name="T70" fmla="*/ 107 w 144"/>
                <a:gd name="T71" fmla="*/ 173 h 288"/>
                <a:gd name="T72" fmla="*/ 110 w 144"/>
                <a:gd name="T73" fmla="*/ 175 h 288"/>
                <a:gd name="T74" fmla="*/ 112 w 144"/>
                <a:gd name="T75" fmla="*/ 177 h 288"/>
                <a:gd name="T76" fmla="*/ 115 w 144"/>
                <a:gd name="T77" fmla="*/ 181 h 288"/>
                <a:gd name="T78" fmla="*/ 117 w 144"/>
                <a:gd name="T79" fmla="*/ 183 h 288"/>
                <a:gd name="T80" fmla="*/ 120 w 144"/>
                <a:gd name="T81" fmla="*/ 187 h 288"/>
                <a:gd name="T82" fmla="*/ 121 w 144"/>
                <a:gd name="T83" fmla="*/ 189 h 288"/>
                <a:gd name="T84" fmla="*/ 123 w 144"/>
                <a:gd name="T85" fmla="*/ 193 h 288"/>
                <a:gd name="T86" fmla="*/ 124 w 144"/>
                <a:gd name="T87" fmla="*/ 195 h 288"/>
                <a:gd name="T88" fmla="*/ 126 w 144"/>
                <a:gd name="T89" fmla="*/ 200 h 288"/>
                <a:gd name="T90" fmla="*/ 126 w 144"/>
                <a:gd name="T91" fmla="*/ 202 h 288"/>
                <a:gd name="T92" fmla="*/ 127 w 144"/>
                <a:gd name="T93" fmla="*/ 207 h 288"/>
                <a:gd name="T94" fmla="*/ 128 w 144"/>
                <a:gd name="T95" fmla="*/ 209 h 288"/>
                <a:gd name="T96" fmla="*/ 128 w 144"/>
                <a:gd name="T97" fmla="*/ 216 h 288"/>
                <a:gd name="T98" fmla="*/ 72 w 144"/>
                <a:gd name="T99" fmla="*/ 27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4" h="288">
                  <a:moveTo>
                    <a:pt x="112" y="156"/>
                  </a:moveTo>
                  <a:cubicBezTo>
                    <a:pt x="112" y="40"/>
                    <a:pt x="112" y="40"/>
                    <a:pt x="112" y="40"/>
                  </a:cubicBezTo>
                  <a:cubicBezTo>
                    <a:pt x="112" y="18"/>
                    <a:pt x="94" y="0"/>
                    <a:pt x="72" y="0"/>
                  </a:cubicBezTo>
                  <a:cubicBezTo>
                    <a:pt x="50" y="0"/>
                    <a:pt x="32" y="18"/>
                    <a:pt x="32" y="40"/>
                  </a:cubicBezTo>
                  <a:cubicBezTo>
                    <a:pt x="32" y="156"/>
                    <a:pt x="32" y="156"/>
                    <a:pt x="32" y="156"/>
                  </a:cubicBezTo>
                  <a:cubicBezTo>
                    <a:pt x="12" y="170"/>
                    <a:pt x="0" y="192"/>
                    <a:pt x="0" y="216"/>
                  </a:cubicBezTo>
                  <a:cubicBezTo>
                    <a:pt x="0" y="256"/>
                    <a:pt x="32" y="288"/>
                    <a:pt x="72" y="288"/>
                  </a:cubicBezTo>
                  <a:cubicBezTo>
                    <a:pt x="112" y="288"/>
                    <a:pt x="144" y="256"/>
                    <a:pt x="144" y="216"/>
                  </a:cubicBezTo>
                  <a:cubicBezTo>
                    <a:pt x="144" y="192"/>
                    <a:pt x="132" y="170"/>
                    <a:pt x="112" y="156"/>
                  </a:cubicBezTo>
                  <a:close/>
                  <a:moveTo>
                    <a:pt x="72" y="272"/>
                  </a:moveTo>
                  <a:cubicBezTo>
                    <a:pt x="41" y="272"/>
                    <a:pt x="16" y="247"/>
                    <a:pt x="16" y="216"/>
                  </a:cubicBezTo>
                  <a:cubicBezTo>
                    <a:pt x="16" y="214"/>
                    <a:pt x="16" y="211"/>
                    <a:pt x="16" y="209"/>
                  </a:cubicBezTo>
                  <a:cubicBezTo>
                    <a:pt x="17" y="208"/>
                    <a:pt x="17" y="208"/>
                    <a:pt x="17" y="207"/>
                  </a:cubicBezTo>
                  <a:cubicBezTo>
                    <a:pt x="17" y="205"/>
                    <a:pt x="17" y="204"/>
                    <a:pt x="18" y="202"/>
                  </a:cubicBezTo>
                  <a:cubicBezTo>
                    <a:pt x="18" y="201"/>
                    <a:pt x="18" y="201"/>
                    <a:pt x="18" y="200"/>
                  </a:cubicBezTo>
                  <a:cubicBezTo>
                    <a:pt x="19" y="198"/>
                    <a:pt x="19" y="197"/>
                    <a:pt x="20" y="195"/>
                  </a:cubicBezTo>
                  <a:cubicBezTo>
                    <a:pt x="20" y="194"/>
                    <a:pt x="21" y="194"/>
                    <a:pt x="21" y="193"/>
                  </a:cubicBezTo>
                  <a:cubicBezTo>
                    <a:pt x="22" y="192"/>
                    <a:pt x="22" y="190"/>
                    <a:pt x="23" y="189"/>
                  </a:cubicBezTo>
                  <a:cubicBezTo>
                    <a:pt x="24" y="188"/>
                    <a:pt x="24" y="187"/>
                    <a:pt x="24" y="187"/>
                  </a:cubicBezTo>
                  <a:cubicBezTo>
                    <a:pt x="25" y="185"/>
                    <a:pt x="26" y="184"/>
                    <a:pt x="27" y="183"/>
                  </a:cubicBezTo>
                  <a:cubicBezTo>
                    <a:pt x="28" y="182"/>
                    <a:pt x="28" y="181"/>
                    <a:pt x="29" y="181"/>
                  </a:cubicBezTo>
                  <a:cubicBezTo>
                    <a:pt x="30" y="180"/>
                    <a:pt x="31" y="179"/>
                    <a:pt x="32" y="177"/>
                  </a:cubicBezTo>
                  <a:cubicBezTo>
                    <a:pt x="32" y="177"/>
                    <a:pt x="33" y="176"/>
                    <a:pt x="34" y="175"/>
                  </a:cubicBezTo>
                  <a:cubicBezTo>
                    <a:pt x="35" y="174"/>
                    <a:pt x="36" y="174"/>
                    <a:pt x="37" y="173"/>
                  </a:cubicBezTo>
                  <a:cubicBezTo>
                    <a:pt x="38" y="172"/>
                    <a:pt x="38" y="171"/>
                    <a:pt x="39" y="171"/>
                  </a:cubicBezTo>
                  <a:cubicBezTo>
                    <a:pt x="40" y="170"/>
                    <a:pt x="40" y="170"/>
                    <a:pt x="41" y="169"/>
                  </a:cubicBezTo>
                  <a:cubicBezTo>
                    <a:pt x="45" y="167"/>
                    <a:pt x="48" y="162"/>
                    <a:pt x="48" y="156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27"/>
                    <a:pt x="59" y="16"/>
                    <a:pt x="72" y="16"/>
                  </a:cubicBezTo>
                  <a:cubicBezTo>
                    <a:pt x="85" y="16"/>
                    <a:pt x="96" y="27"/>
                    <a:pt x="96" y="40"/>
                  </a:cubicBezTo>
                  <a:cubicBezTo>
                    <a:pt x="96" y="120"/>
                    <a:pt x="96" y="120"/>
                    <a:pt x="96" y="120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6" y="162"/>
                    <a:pt x="99" y="167"/>
                    <a:pt x="103" y="169"/>
                  </a:cubicBezTo>
                  <a:cubicBezTo>
                    <a:pt x="104" y="170"/>
                    <a:pt x="104" y="170"/>
                    <a:pt x="105" y="171"/>
                  </a:cubicBezTo>
                  <a:cubicBezTo>
                    <a:pt x="106" y="171"/>
                    <a:pt x="106" y="172"/>
                    <a:pt x="107" y="173"/>
                  </a:cubicBezTo>
                  <a:cubicBezTo>
                    <a:pt x="108" y="174"/>
                    <a:pt x="109" y="174"/>
                    <a:pt x="110" y="175"/>
                  </a:cubicBezTo>
                  <a:cubicBezTo>
                    <a:pt x="111" y="176"/>
                    <a:pt x="112" y="177"/>
                    <a:pt x="112" y="177"/>
                  </a:cubicBezTo>
                  <a:cubicBezTo>
                    <a:pt x="113" y="179"/>
                    <a:pt x="114" y="180"/>
                    <a:pt x="115" y="181"/>
                  </a:cubicBezTo>
                  <a:cubicBezTo>
                    <a:pt x="116" y="181"/>
                    <a:pt x="116" y="182"/>
                    <a:pt x="117" y="183"/>
                  </a:cubicBezTo>
                  <a:cubicBezTo>
                    <a:pt x="118" y="184"/>
                    <a:pt x="119" y="185"/>
                    <a:pt x="120" y="187"/>
                  </a:cubicBezTo>
                  <a:cubicBezTo>
                    <a:pt x="120" y="187"/>
                    <a:pt x="120" y="188"/>
                    <a:pt x="121" y="189"/>
                  </a:cubicBezTo>
                  <a:cubicBezTo>
                    <a:pt x="122" y="190"/>
                    <a:pt x="122" y="192"/>
                    <a:pt x="123" y="193"/>
                  </a:cubicBezTo>
                  <a:cubicBezTo>
                    <a:pt x="123" y="194"/>
                    <a:pt x="124" y="194"/>
                    <a:pt x="124" y="195"/>
                  </a:cubicBezTo>
                  <a:cubicBezTo>
                    <a:pt x="125" y="197"/>
                    <a:pt x="125" y="198"/>
                    <a:pt x="126" y="200"/>
                  </a:cubicBezTo>
                  <a:cubicBezTo>
                    <a:pt x="126" y="201"/>
                    <a:pt x="126" y="201"/>
                    <a:pt x="126" y="202"/>
                  </a:cubicBezTo>
                  <a:cubicBezTo>
                    <a:pt x="127" y="204"/>
                    <a:pt x="127" y="205"/>
                    <a:pt x="127" y="207"/>
                  </a:cubicBezTo>
                  <a:cubicBezTo>
                    <a:pt x="127" y="208"/>
                    <a:pt x="127" y="208"/>
                    <a:pt x="128" y="209"/>
                  </a:cubicBezTo>
                  <a:cubicBezTo>
                    <a:pt x="128" y="211"/>
                    <a:pt x="128" y="214"/>
                    <a:pt x="128" y="216"/>
                  </a:cubicBezTo>
                  <a:cubicBezTo>
                    <a:pt x="128" y="247"/>
                    <a:pt x="103" y="272"/>
                    <a:pt x="72" y="2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286" name="Freeform 27"/>
            <p:cNvSpPr>
              <a:spLocks/>
            </p:cNvSpPr>
            <p:nvPr/>
          </p:nvSpPr>
          <p:spPr bwMode="auto">
            <a:xfrm flipH="1">
              <a:off x="-8610601" y="1338263"/>
              <a:ext cx="207963" cy="352425"/>
            </a:xfrm>
            <a:custGeom>
              <a:avLst/>
              <a:gdLst>
                <a:gd name="T0" fmla="*/ 79 w 80"/>
                <a:gd name="T1" fmla="*/ 90 h 136"/>
                <a:gd name="T2" fmla="*/ 79 w 80"/>
                <a:gd name="T3" fmla="*/ 86 h 136"/>
                <a:gd name="T4" fmla="*/ 78 w 80"/>
                <a:gd name="T5" fmla="*/ 85 h 136"/>
                <a:gd name="T6" fmla="*/ 77 w 80"/>
                <a:gd name="T7" fmla="*/ 81 h 136"/>
                <a:gd name="T8" fmla="*/ 76 w 80"/>
                <a:gd name="T9" fmla="*/ 80 h 136"/>
                <a:gd name="T10" fmla="*/ 75 w 80"/>
                <a:gd name="T11" fmla="*/ 76 h 136"/>
                <a:gd name="T12" fmla="*/ 74 w 80"/>
                <a:gd name="T13" fmla="*/ 75 h 136"/>
                <a:gd name="T14" fmla="*/ 72 w 80"/>
                <a:gd name="T15" fmla="*/ 72 h 136"/>
                <a:gd name="T16" fmla="*/ 71 w 80"/>
                <a:gd name="T17" fmla="*/ 71 h 136"/>
                <a:gd name="T18" fmla="*/ 69 w 80"/>
                <a:gd name="T19" fmla="*/ 68 h 136"/>
                <a:gd name="T20" fmla="*/ 67 w 80"/>
                <a:gd name="T21" fmla="*/ 67 h 136"/>
                <a:gd name="T22" fmla="*/ 65 w 80"/>
                <a:gd name="T23" fmla="*/ 65 h 136"/>
                <a:gd name="T24" fmla="*/ 63 w 80"/>
                <a:gd name="T25" fmla="*/ 64 h 136"/>
                <a:gd name="T26" fmla="*/ 60 w 80"/>
                <a:gd name="T27" fmla="*/ 61 h 136"/>
                <a:gd name="T28" fmla="*/ 48 w 80"/>
                <a:gd name="T29" fmla="*/ 54 h 136"/>
                <a:gd name="T30" fmla="*/ 48 w 80"/>
                <a:gd name="T31" fmla="*/ 36 h 136"/>
                <a:gd name="T32" fmla="*/ 48 w 80"/>
                <a:gd name="T33" fmla="*/ 0 h 136"/>
                <a:gd name="T34" fmla="*/ 32 w 80"/>
                <a:gd name="T35" fmla="*/ 0 h 136"/>
                <a:gd name="T36" fmla="*/ 32 w 80"/>
                <a:gd name="T37" fmla="*/ 36 h 136"/>
                <a:gd name="T38" fmla="*/ 32 w 80"/>
                <a:gd name="T39" fmla="*/ 54 h 136"/>
                <a:gd name="T40" fmla="*/ 20 w 80"/>
                <a:gd name="T41" fmla="*/ 61 h 136"/>
                <a:gd name="T42" fmla="*/ 17 w 80"/>
                <a:gd name="T43" fmla="*/ 64 h 136"/>
                <a:gd name="T44" fmla="*/ 15 w 80"/>
                <a:gd name="T45" fmla="*/ 65 h 136"/>
                <a:gd name="T46" fmla="*/ 13 w 80"/>
                <a:gd name="T47" fmla="*/ 67 h 136"/>
                <a:gd name="T48" fmla="*/ 11 w 80"/>
                <a:gd name="T49" fmla="*/ 68 h 136"/>
                <a:gd name="T50" fmla="*/ 9 w 80"/>
                <a:gd name="T51" fmla="*/ 71 h 136"/>
                <a:gd name="T52" fmla="*/ 8 w 80"/>
                <a:gd name="T53" fmla="*/ 72 h 136"/>
                <a:gd name="T54" fmla="*/ 6 w 80"/>
                <a:gd name="T55" fmla="*/ 75 h 136"/>
                <a:gd name="T56" fmla="*/ 5 w 80"/>
                <a:gd name="T57" fmla="*/ 76 h 136"/>
                <a:gd name="T58" fmla="*/ 4 w 80"/>
                <a:gd name="T59" fmla="*/ 80 h 136"/>
                <a:gd name="T60" fmla="*/ 3 w 80"/>
                <a:gd name="T61" fmla="*/ 81 h 136"/>
                <a:gd name="T62" fmla="*/ 2 w 80"/>
                <a:gd name="T63" fmla="*/ 85 h 136"/>
                <a:gd name="T64" fmla="*/ 1 w 80"/>
                <a:gd name="T65" fmla="*/ 86 h 136"/>
                <a:gd name="T66" fmla="*/ 1 w 80"/>
                <a:gd name="T67" fmla="*/ 90 h 136"/>
                <a:gd name="T68" fmla="*/ 0 w 80"/>
                <a:gd name="T69" fmla="*/ 91 h 136"/>
                <a:gd name="T70" fmla="*/ 0 w 80"/>
                <a:gd name="T71" fmla="*/ 96 h 136"/>
                <a:gd name="T72" fmla="*/ 40 w 80"/>
                <a:gd name="T73" fmla="*/ 136 h 136"/>
                <a:gd name="T74" fmla="*/ 80 w 80"/>
                <a:gd name="T75" fmla="*/ 96 h 136"/>
                <a:gd name="T76" fmla="*/ 80 w 80"/>
                <a:gd name="T77" fmla="*/ 91 h 136"/>
                <a:gd name="T78" fmla="*/ 79 w 80"/>
                <a:gd name="T79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0" h="136">
                  <a:moveTo>
                    <a:pt x="79" y="90"/>
                  </a:moveTo>
                  <a:cubicBezTo>
                    <a:pt x="79" y="88"/>
                    <a:pt x="79" y="87"/>
                    <a:pt x="79" y="86"/>
                  </a:cubicBezTo>
                  <a:cubicBezTo>
                    <a:pt x="79" y="85"/>
                    <a:pt x="78" y="85"/>
                    <a:pt x="78" y="85"/>
                  </a:cubicBezTo>
                  <a:cubicBezTo>
                    <a:pt x="78" y="83"/>
                    <a:pt x="77" y="82"/>
                    <a:pt x="77" y="81"/>
                  </a:cubicBezTo>
                  <a:cubicBezTo>
                    <a:pt x="77" y="81"/>
                    <a:pt x="77" y="80"/>
                    <a:pt x="76" y="80"/>
                  </a:cubicBezTo>
                  <a:cubicBezTo>
                    <a:pt x="76" y="79"/>
                    <a:pt x="75" y="78"/>
                    <a:pt x="75" y="76"/>
                  </a:cubicBezTo>
                  <a:cubicBezTo>
                    <a:pt x="75" y="76"/>
                    <a:pt x="74" y="76"/>
                    <a:pt x="74" y="75"/>
                  </a:cubicBezTo>
                  <a:cubicBezTo>
                    <a:pt x="73" y="74"/>
                    <a:pt x="73" y="73"/>
                    <a:pt x="72" y="72"/>
                  </a:cubicBezTo>
                  <a:cubicBezTo>
                    <a:pt x="72" y="72"/>
                    <a:pt x="71" y="71"/>
                    <a:pt x="71" y="71"/>
                  </a:cubicBezTo>
                  <a:cubicBezTo>
                    <a:pt x="70" y="70"/>
                    <a:pt x="70" y="69"/>
                    <a:pt x="69" y="68"/>
                  </a:cubicBezTo>
                  <a:cubicBezTo>
                    <a:pt x="68" y="68"/>
                    <a:pt x="68" y="67"/>
                    <a:pt x="67" y="67"/>
                  </a:cubicBezTo>
                  <a:cubicBezTo>
                    <a:pt x="67" y="66"/>
                    <a:pt x="66" y="66"/>
                    <a:pt x="65" y="65"/>
                  </a:cubicBezTo>
                  <a:cubicBezTo>
                    <a:pt x="65" y="65"/>
                    <a:pt x="64" y="64"/>
                    <a:pt x="63" y="64"/>
                  </a:cubicBezTo>
                  <a:cubicBezTo>
                    <a:pt x="62" y="63"/>
                    <a:pt x="61" y="62"/>
                    <a:pt x="60" y="61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19" y="62"/>
                    <a:pt x="18" y="63"/>
                    <a:pt x="17" y="64"/>
                  </a:cubicBezTo>
                  <a:cubicBezTo>
                    <a:pt x="16" y="64"/>
                    <a:pt x="15" y="65"/>
                    <a:pt x="15" y="65"/>
                  </a:cubicBezTo>
                  <a:cubicBezTo>
                    <a:pt x="14" y="66"/>
                    <a:pt x="13" y="66"/>
                    <a:pt x="13" y="67"/>
                  </a:cubicBezTo>
                  <a:cubicBezTo>
                    <a:pt x="12" y="67"/>
                    <a:pt x="12" y="68"/>
                    <a:pt x="11" y="68"/>
                  </a:cubicBezTo>
                  <a:cubicBezTo>
                    <a:pt x="10" y="69"/>
                    <a:pt x="10" y="70"/>
                    <a:pt x="9" y="71"/>
                  </a:cubicBezTo>
                  <a:cubicBezTo>
                    <a:pt x="9" y="71"/>
                    <a:pt x="8" y="72"/>
                    <a:pt x="8" y="72"/>
                  </a:cubicBezTo>
                  <a:cubicBezTo>
                    <a:pt x="7" y="73"/>
                    <a:pt x="7" y="74"/>
                    <a:pt x="6" y="75"/>
                  </a:cubicBezTo>
                  <a:cubicBezTo>
                    <a:pt x="6" y="76"/>
                    <a:pt x="5" y="76"/>
                    <a:pt x="5" y="76"/>
                  </a:cubicBezTo>
                  <a:cubicBezTo>
                    <a:pt x="5" y="78"/>
                    <a:pt x="4" y="79"/>
                    <a:pt x="4" y="80"/>
                  </a:cubicBezTo>
                  <a:cubicBezTo>
                    <a:pt x="3" y="80"/>
                    <a:pt x="3" y="81"/>
                    <a:pt x="3" y="81"/>
                  </a:cubicBezTo>
                  <a:cubicBezTo>
                    <a:pt x="2" y="82"/>
                    <a:pt x="2" y="83"/>
                    <a:pt x="2" y="85"/>
                  </a:cubicBezTo>
                  <a:cubicBezTo>
                    <a:pt x="2" y="85"/>
                    <a:pt x="1" y="85"/>
                    <a:pt x="1" y="86"/>
                  </a:cubicBezTo>
                  <a:cubicBezTo>
                    <a:pt x="1" y="87"/>
                    <a:pt x="1" y="88"/>
                    <a:pt x="1" y="90"/>
                  </a:cubicBezTo>
                  <a:cubicBezTo>
                    <a:pt x="0" y="90"/>
                    <a:pt x="0" y="90"/>
                    <a:pt x="0" y="91"/>
                  </a:cubicBezTo>
                  <a:cubicBezTo>
                    <a:pt x="0" y="93"/>
                    <a:pt x="0" y="94"/>
                    <a:pt x="0" y="96"/>
                  </a:cubicBezTo>
                  <a:cubicBezTo>
                    <a:pt x="0" y="118"/>
                    <a:pt x="18" y="136"/>
                    <a:pt x="40" y="136"/>
                  </a:cubicBezTo>
                  <a:cubicBezTo>
                    <a:pt x="62" y="136"/>
                    <a:pt x="80" y="118"/>
                    <a:pt x="80" y="96"/>
                  </a:cubicBezTo>
                  <a:cubicBezTo>
                    <a:pt x="80" y="94"/>
                    <a:pt x="80" y="93"/>
                    <a:pt x="80" y="91"/>
                  </a:cubicBezTo>
                  <a:cubicBezTo>
                    <a:pt x="80" y="90"/>
                    <a:pt x="79" y="90"/>
                    <a:pt x="79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</p:grpSp>
      <p:grpSp>
        <p:nvGrpSpPr>
          <p:cNvPr id="287" name="组合 286"/>
          <p:cNvGrpSpPr>
            <a:grpSpLocks noChangeAspect="1"/>
          </p:cNvGrpSpPr>
          <p:nvPr/>
        </p:nvGrpSpPr>
        <p:grpSpPr>
          <a:xfrm>
            <a:off x="5403345" y="2302642"/>
            <a:ext cx="864000" cy="864000"/>
            <a:chOff x="-5821363" y="2478088"/>
            <a:chExt cx="1368425" cy="1368425"/>
          </a:xfrm>
        </p:grpSpPr>
        <p:sp>
          <p:nvSpPr>
            <p:cNvPr id="288" name="Freeform 29"/>
            <p:cNvSpPr>
              <a:spLocks/>
            </p:cNvSpPr>
            <p:nvPr/>
          </p:nvSpPr>
          <p:spPr bwMode="auto">
            <a:xfrm flipH="1">
              <a:off x="-5821363" y="2478088"/>
              <a:ext cx="1368425" cy="1368425"/>
            </a:xfrm>
            <a:custGeom>
              <a:avLst/>
              <a:gdLst>
                <a:gd name="T0" fmla="*/ 528 w 528"/>
                <a:gd name="T1" fmla="*/ 488 h 528"/>
                <a:gd name="T2" fmla="*/ 488 w 528"/>
                <a:gd name="T3" fmla="*/ 528 h 528"/>
                <a:gd name="T4" fmla="*/ 40 w 528"/>
                <a:gd name="T5" fmla="*/ 528 h 528"/>
                <a:gd name="T6" fmla="*/ 0 w 528"/>
                <a:gd name="T7" fmla="*/ 488 h 528"/>
                <a:gd name="T8" fmla="*/ 0 w 528"/>
                <a:gd name="T9" fmla="*/ 40 h 528"/>
                <a:gd name="T10" fmla="*/ 40 w 528"/>
                <a:gd name="T11" fmla="*/ 0 h 528"/>
                <a:gd name="T12" fmla="*/ 488 w 528"/>
                <a:gd name="T13" fmla="*/ 0 h 528"/>
                <a:gd name="T14" fmla="*/ 528 w 528"/>
                <a:gd name="T15" fmla="*/ 40 h 528"/>
                <a:gd name="T16" fmla="*/ 528 w 528"/>
                <a:gd name="T17" fmla="*/ 4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528">
                  <a:moveTo>
                    <a:pt x="528" y="488"/>
                  </a:moveTo>
                  <a:cubicBezTo>
                    <a:pt x="528" y="510"/>
                    <a:pt x="510" y="528"/>
                    <a:pt x="488" y="528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18" y="528"/>
                    <a:pt x="0" y="510"/>
                    <a:pt x="0" y="48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10" y="0"/>
                    <a:pt x="528" y="18"/>
                    <a:pt x="528" y="40"/>
                  </a:cubicBezTo>
                  <a:cubicBezTo>
                    <a:pt x="528" y="488"/>
                    <a:pt x="528" y="488"/>
                    <a:pt x="528" y="488"/>
                  </a:cubicBezTo>
                </a:path>
              </a:pathLst>
            </a:custGeom>
            <a:solidFill>
              <a:srgbClr val="E46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289" name="Freeform 30"/>
            <p:cNvSpPr>
              <a:spLocks/>
            </p:cNvSpPr>
            <p:nvPr/>
          </p:nvSpPr>
          <p:spPr bwMode="auto">
            <a:xfrm flipH="1">
              <a:off x="-5386388" y="2841625"/>
              <a:ext cx="933450" cy="1004888"/>
            </a:xfrm>
            <a:custGeom>
              <a:avLst/>
              <a:gdLst>
                <a:gd name="T0" fmla="*/ 272 w 360"/>
                <a:gd name="T1" fmla="*/ 0 h 388"/>
                <a:gd name="T2" fmla="*/ 233 w 360"/>
                <a:gd name="T3" fmla="*/ 39 h 388"/>
                <a:gd name="T4" fmla="*/ 153 w 360"/>
                <a:gd name="T5" fmla="*/ 13 h 388"/>
                <a:gd name="T6" fmla="*/ 0 w 360"/>
                <a:gd name="T7" fmla="*/ 166 h 388"/>
                <a:gd name="T8" fmla="*/ 0 w 360"/>
                <a:gd name="T9" fmla="*/ 348 h 388"/>
                <a:gd name="T10" fmla="*/ 40 w 360"/>
                <a:gd name="T11" fmla="*/ 388 h 388"/>
                <a:gd name="T12" fmla="*/ 147 w 360"/>
                <a:gd name="T13" fmla="*/ 388 h 388"/>
                <a:gd name="T14" fmla="*/ 296 w 360"/>
                <a:gd name="T15" fmla="*/ 239 h 388"/>
                <a:gd name="T16" fmla="*/ 282 w 360"/>
                <a:gd name="T17" fmla="*/ 181 h 388"/>
                <a:gd name="T18" fmla="*/ 344 w 360"/>
                <a:gd name="T19" fmla="*/ 119 h 388"/>
                <a:gd name="T20" fmla="*/ 307 w 360"/>
                <a:gd name="T21" fmla="*/ 92 h 388"/>
                <a:gd name="T22" fmla="*/ 360 w 360"/>
                <a:gd name="T23" fmla="*/ 39 h 388"/>
                <a:gd name="T24" fmla="*/ 287 w 360"/>
                <a:gd name="T25" fmla="*/ 34 h 388"/>
                <a:gd name="T26" fmla="*/ 262 w 360"/>
                <a:gd name="T27" fmla="*/ 53 h 388"/>
                <a:gd name="T28" fmla="*/ 272 w 360"/>
                <a:gd name="T29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0" h="388">
                  <a:moveTo>
                    <a:pt x="272" y="0"/>
                  </a:moveTo>
                  <a:cubicBezTo>
                    <a:pt x="233" y="39"/>
                    <a:pt x="233" y="39"/>
                    <a:pt x="233" y="39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0" y="370"/>
                    <a:pt x="18" y="388"/>
                    <a:pt x="40" y="388"/>
                  </a:cubicBezTo>
                  <a:cubicBezTo>
                    <a:pt x="147" y="388"/>
                    <a:pt x="147" y="388"/>
                    <a:pt x="147" y="388"/>
                  </a:cubicBezTo>
                  <a:cubicBezTo>
                    <a:pt x="296" y="239"/>
                    <a:pt x="296" y="239"/>
                    <a:pt x="296" y="239"/>
                  </a:cubicBezTo>
                  <a:cubicBezTo>
                    <a:pt x="282" y="181"/>
                    <a:pt x="282" y="181"/>
                    <a:pt x="282" y="181"/>
                  </a:cubicBezTo>
                  <a:cubicBezTo>
                    <a:pt x="344" y="119"/>
                    <a:pt x="344" y="119"/>
                    <a:pt x="344" y="119"/>
                  </a:cubicBezTo>
                  <a:cubicBezTo>
                    <a:pt x="307" y="92"/>
                    <a:pt x="307" y="92"/>
                    <a:pt x="307" y="92"/>
                  </a:cubicBezTo>
                  <a:cubicBezTo>
                    <a:pt x="360" y="39"/>
                    <a:pt x="360" y="39"/>
                    <a:pt x="360" y="39"/>
                  </a:cubicBezTo>
                  <a:cubicBezTo>
                    <a:pt x="287" y="34"/>
                    <a:pt x="287" y="34"/>
                    <a:pt x="287" y="34"/>
                  </a:cubicBezTo>
                  <a:cubicBezTo>
                    <a:pt x="262" y="53"/>
                    <a:pt x="262" y="53"/>
                    <a:pt x="262" y="53"/>
                  </a:cubicBezTo>
                  <a:cubicBezTo>
                    <a:pt x="272" y="0"/>
                    <a:pt x="272" y="0"/>
                    <a:pt x="272" y="0"/>
                  </a:cubicBezTo>
                </a:path>
              </a:pathLst>
            </a:custGeom>
            <a:solidFill>
              <a:srgbClr val="A64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290" name="Freeform 31"/>
            <p:cNvSpPr>
              <a:spLocks/>
            </p:cNvSpPr>
            <p:nvPr/>
          </p:nvSpPr>
          <p:spPr bwMode="auto">
            <a:xfrm flipH="1">
              <a:off x="-5222876" y="3089275"/>
              <a:ext cx="103188" cy="371475"/>
            </a:xfrm>
            <a:custGeom>
              <a:avLst/>
              <a:gdLst>
                <a:gd name="T0" fmla="*/ 15 w 40"/>
                <a:gd name="T1" fmla="*/ 0 h 143"/>
                <a:gd name="T2" fmla="*/ 10 w 40"/>
                <a:gd name="T3" fmla="*/ 12 h 143"/>
                <a:gd name="T4" fmla="*/ 0 w 40"/>
                <a:gd name="T5" fmla="*/ 143 h 143"/>
                <a:gd name="T6" fmla="*/ 39 w 40"/>
                <a:gd name="T7" fmla="*/ 143 h 143"/>
                <a:gd name="T8" fmla="*/ 34 w 40"/>
                <a:gd name="T9" fmla="*/ 13 h 143"/>
                <a:gd name="T10" fmla="*/ 15 w 40"/>
                <a:gd name="T11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43">
                  <a:moveTo>
                    <a:pt x="15" y="0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4" y="41"/>
                    <a:pt x="14" y="85"/>
                    <a:pt x="0" y="143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9" y="143"/>
                    <a:pt x="40" y="57"/>
                    <a:pt x="34" y="13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291" name="Freeform 32"/>
            <p:cNvSpPr>
              <a:spLocks/>
            </p:cNvSpPr>
            <p:nvPr/>
          </p:nvSpPr>
          <p:spPr bwMode="auto">
            <a:xfrm flipH="1">
              <a:off x="-5386388" y="2800350"/>
              <a:ext cx="536575" cy="411163"/>
            </a:xfrm>
            <a:custGeom>
              <a:avLst/>
              <a:gdLst>
                <a:gd name="T0" fmla="*/ 126 w 207"/>
                <a:gd name="T1" fmla="*/ 67 h 159"/>
                <a:gd name="T2" fmla="*/ 207 w 207"/>
                <a:gd name="T3" fmla="*/ 55 h 159"/>
                <a:gd name="T4" fmla="*/ 168 w 207"/>
                <a:gd name="T5" fmla="*/ 41 h 159"/>
                <a:gd name="T6" fmla="*/ 117 w 207"/>
                <a:gd name="T7" fmla="*/ 56 h 159"/>
                <a:gd name="T8" fmla="*/ 159 w 207"/>
                <a:gd name="T9" fmla="*/ 0 h 159"/>
                <a:gd name="T10" fmla="*/ 99 w 207"/>
                <a:gd name="T11" fmla="*/ 55 h 159"/>
                <a:gd name="T12" fmla="*/ 25 w 207"/>
                <a:gd name="T13" fmla="*/ 24 h 159"/>
                <a:gd name="T14" fmla="*/ 0 w 207"/>
                <a:gd name="T15" fmla="*/ 29 h 159"/>
                <a:gd name="T16" fmla="*/ 78 w 207"/>
                <a:gd name="T17" fmla="*/ 62 h 159"/>
                <a:gd name="T18" fmla="*/ 9 w 207"/>
                <a:gd name="T19" fmla="*/ 135 h 159"/>
                <a:gd name="T20" fmla="*/ 84 w 207"/>
                <a:gd name="T21" fmla="*/ 79 h 159"/>
                <a:gd name="T22" fmla="*/ 77 w 207"/>
                <a:gd name="T23" fmla="*/ 159 h 159"/>
                <a:gd name="T24" fmla="*/ 112 w 207"/>
                <a:gd name="T25" fmla="*/ 83 h 159"/>
                <a:gd name="T26" fmla="*/ 191 w 207"/>
                <a:gd name="T27" fmla="*/ 135 h 159"/>
                <a:gd name="T28" fmla="*/ 126 w 207"/>
                <a:gd name="T29" fmla="*/ 6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7" h="159">
                  <a:moveTo>
                    <a:pt x="126" y="67"/>
                  </a:moveTo>
                  <a:cubicBezTo>
                    <a:pt x="207" y="55"/>
                    <a:pt x="207" y="55"/>
                    <a:pt x="207" y="55"/>
                  </a:cubicBezTo>
                  <a:cubicBezTo>
                    <a:pt x="194" y="47"/>
                    <a:pt x="180" y="41"/>
                    <a:pt x="168" y="41"/>
                  </a:cubicBezTo>
                  <a:cubicBezTo>
                    <a:pt x="140" y="41"/>
                    <a:pt x="117" y="56"/>
                    <a:pt x="117" y="56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06" y="1"/>
                    <a:pt x="99" y="55"/>
                    <a:pt x="99" y="55"/>
                  </a:cubicBezTo>
                  <a:cubicBezTo>
                    <a:pt x="69" y="27"/>
                    <a:pt x="43" y="24"/>
                    <a:pt x="25" y="24"/>
                  </a:cubicBezTo>
                  <a:cubicBezTo>
                    <a:pt x="10" y="24"/>
                    <a:pt x="0" y="29"/>
                    <a:pt x="0" y="29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9" y="76"/>
                    <a:pt x="9" y="135"/>
                    <a:pt x="9" y="135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71" y="114"/>
                    <a:pt x="77" y="159"/>
                    <a:pt x="77" y="159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91" y="135"/>
                    <a:pt x="191" y="135"/>
                    <a:pt x="191" y="135"/>
                  </a:cubicBezTo>
                  <a:cubicBezTo>
                    <a:pt x="188" y="88"/>
                    <a:pt x="126" y="67"/>
                    <a:pt x="126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</p:grpSp>
      <p:grpSp>
        <p:nvGrpSpPr>
          <p:cNvPr id="292" name="组合 291"/>
          <p:cNvGrpSpPr>
            <a:grpSpLocks noChangeAspect="1"/>
          </p:cNvGrpSpPr>
          <p:nvPr/>
        </p:nvGrpSpPr>
        <p:grpSpPr>
          <a:xfrm>
            <a:off x="5402649" y="3491083"/>
            <a:ext cx="864000" cy="864000"/>
            <a:chOff x="-4141788" y="2478088"/>
            <a:chExt cx="1368425" cy="1368425"/>
          </a:xfrm>
        </p:grpSpPr>
        <p:sp>
          <p:nvSpPr>
            <p:cNvPr id="293" name="Freeform 34"/>
            <p:cNvSpPr>
              <a:spLocks/>
            </p:cNvSpPr>
            <p:nvPr/>
          </p:nvSpPr>
          <p:spPr bwMode="auto">
            <a:xfrm flipH="1">
              <a:off x="-4141788" y="2478088"/>
              <a:ext cx="1368425" cy="1368425"/>
            </a:xfrm>
            <a:custGeom>
              <a:avLst/>
              <a:gdLst>
                <a:gd name="T0" fmla="*/ 528 w 528"/>
                <a:gd name="T1" fmla="*/ 488 h 528"/>
                <a:gd name="T2" fmla="*/ 488 w 528"/>
                <a:gd name="T3" fmla="*/ 528 h 528"/>
                <a:gd name="T4" fmla="*/ 40 w 528"/>
                <a:gd name="T5" fmla="*/ 528 h 528"/>
                <a:gd name="T6" fmla="*/ 0 w 528"/>
                <a:gd name="T7" fmla="*/ 488 h 528"/>
                <a:gd name="T8" fmla="*/ 0 w 528"/>
                <a:gd name="T9" fmla="*/ 40 h 528"/>
                <a:gd name="T10" fmla="*/ 40 w 528"/>
                <a:gd name="T11" fmla="*/ 0 h 528"/>
                <a:gd name="T12" fmla="*/ 488 w 528"/>
                <a:gd name="T13" fmla="*/ 0 h 528"/>
                <a:gd name="T14" fmla="*/ 528 w 528"/>
                <a:gd name="T15" fmla="*/ 40 h 528"/>
                <a:gd name="T16" fmla="*/ 528 w 528"/>
                <a:gd name="T17" fmla="*/ 4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528">
                  <a:moveTo>
                    <a:pt x="528" y="488"/>
                  </a:moveTo>
                  <a:cubicBezTo>
                    <a:pt x="528" y="510"/>
                    <a:pt x="510" y="528"/>
                    <a:pt x="488" y="528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18" y="528"/>
                    <a:pt x="0" y="510"/>
                    <a:pt x="0" y="48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10" y="0"/>
                    <a:pt x="528" y="18"/>
                    <a:pt x="528" y="40"/>
                  </a:cubicBezTo>
                  <a:cubicBezTo>
                    <a:pt x="528" y="488"/>
                    <a:pt x="528" y="488"/>
                    <a:pt x="528" y="488"/>
                  </a:cubicBezTo>
                </a:path>
              </a:pathLst>
            </a:custGeom>
            <a:solidFill>
              <a:srgbClr val="2F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294" name="Freeform 35"/>
            <p:cNvSpPr>
              <a:spLocks/>
            </p:cNvSpPr>
            <p:nvPr/>
          </p:nvSpPr>
          <p:spPr bwMode="auto">
            <a:xfrm flipH="1">
              <a:off x="-3632201" y="2801938"/>
              <a:ext cx="858838" cy="1044575"/>
            </a:xfrm>
            <a:custGeom>
              <a:avLst/>
              <a:gdLst>
                <a:gd name="T0" fmla="*/ 273 w 331"/>
                <a:gd name="T1" fmla="*/ 0 h 403"/>
                <a:gd name="T2" fmla="*/ 188 w 331"/>
                <a:gd name="T3" fmla="*/ 15 h 403"/>
                <a:gd name="T4" fmla="*/ 0 w 331"/>
                <a:gd name="T5" fmla="*/ 203 h 403"/>
                <a:gd name="T6" fmla="*/ 0 w 331"/>
                <a:gd name="T7" fmla="*/ 363 h 403"/>
                <a:gd name="T8" fmla="*/ 40 w 331"/>
                <a:gd name="T9" fmla="*/ 403 h 403"/>
                <a:gd name="T10" fmla="*/ 136 w 331"/>
                <a:gd name="T11" fmla="*/ 403 h 403"/>
                <a:gd name="T12" fmla="*/ 283 w 331"/>
                <a:gd name="T13" fmla="*/ 257 h 403"/>
                <a:gd name="T14" fmla="*/ 262 w 331"/>
                <a:gd name="T15" fmla="*/ 234 h 403"/>
                <a:gd name="T16" fmla="*/ 298 w 331"/>
                <a:gd name="T17" fmla="*/ 197 h 403"/>
                <a:gd name="T18" fmla="*/ 331 w 331"/>
                <a:gd name="T19" fmla="*/ 39 h 403"/>
                <a:gd name="T20" fmla="*/ 273 w 331"/>
                <a:gd name="T21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1" h="403">
                  <a:moveTo>
                    <a:pt x="273" y="0"/>
                  </a:moveTo>
                  <a:cubicBezTo>
                    <a:pt x="188" y="15"/>
                    <a:pt x="188" y="15"/>
                    <a:pt x="188" y="15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363"/>
                    <a:pt x="0" y="363"/>
                    <a:pt x="0" y="363"/>
                  </a:cubicBezTo>
                  <a:cubicBezTo>
                    <a:pt x="0" y="385"/>
                    <a:pt x="18" y="403"/>
                    <a:pt x="40" y="403"/>
                  </a:cubicBezTo>
                  <a:cubicBezTo>
                    <a:pt x="136" y="403"/>
                    <a:pt x="136" y="403"/>
                    <a:pt x="136" y="403"/>
                  </a:cubicBezTo>
                  <a:cubicBezTo>
                    <a:pt x="283" y="257"/>
                    <a:pt x="283" y="257"/>
                    <a:pt x="283" y="257"/>
                  </a:cubicBezTo>
                  <a:cubicBezTo>
                    <a:pt x="262" y="234"/>
                    <a:pt x="262" y="234"/>
                    <a:pt x="262" y="234"/>
                  </a:cubicBezTo>
                  <a:cubicBezTo>
                    <a:pt x="298" y="197"/>
                    <a:pt x="298" y="197"/>
                    <a:pt x="298" y="197"/>
                  </a:cubicBezTo>
                  <a:cubicBezTo>
                    <a:pt x="331" y="39"/>
                    <a:pt x="331" y="39"/>
                    <a:pt x="331" y="39"/>
                  </a:cubicBezTo>
                  <a:cubicBezTo>
                    <a:pt x="273" y="0"/>
                    <a:pt x="273" y="0"/>
                    <a:pt x="273" y="0"/>
                  </a:cubicBezTo>
                </a:path>
              </a:pathLst>
            </a:custGeom>
            <a:solidFill>
              <a:srgbClr val="348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295" name="Freeform 36"/>
            <p:cNvSpPr>
              <a:spLocks/>
            </p:cNvSpPr>
            <p:nvPr/>
          </p:nvSpPr>
          <p:spPr bwMode="auto">
            <a:xfrm flipH="1">
              <a:off x="-3540126" y="3370263"/>
              <a:ext cx="206375" cy="123825"/>
            </a:xfrm>
            <a:custGeom>
              <a:avLst/>
              <a:gdLst>
                <a:gd name="T0" fmla="*/ 73 w 80"/>
                <a:gd name="T1" fmla="*/ 2 h 48"/>
                <a:gd name="T2" fmla="*/ 44 w 80"/>
                <a:gd name="T3" fmla="*/ 8 h 48"/>
                <a:gd name="T4" fmla="*/ 40 w 80"/>
                <a:gd name="T5" fmla="*/ 8 h 48"/>
                <a:gd name="T6" fmla="*/ 36 w 80"/>
                <a:gd name="T7" fmla="*/ 8 h 48"/>
                <a:gd name="T8" fmla="*/ 7 w 80"/>
                <a:gd name="T9" fmla="*/ 2 h 48"/>
                <a:gd name="T10" fmla="*/ 0 w 80"/>
                <a:gd name="T11" fmla="*/ 0 h 48"/>
                <a:gd name="T12" fmla="*/ 0 w 80"/>
                <a:gd name="T13" fmla="*/ 0 h 48"/>
                <a:gd name="T14" fmla="*/ 40 w 80"/>
                <a:gd name="T15" fmla="*/ 48 h 48"/>
                <a:gd name="T16" fmla="*/ 80 w 80"/>
                <a:gd name="T17" fmla="*/ 0 h 48"/>
                <a:gd name="T18" fmla="*/ 80 w 80"/>
                <a:gd name="T19" fmla="*/ 0 h 48"/>
                <a:gd name="T20" fmla="*/ 73 w 80"/>
                <a:gd name="T21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48">
                  <a:moveTo>
                    <a:pt x="73" y="2"/>
                  </a:moveTo>
                  <a:cubicBezTo>
                    <a:pt x="65" y="5"/>
                    <a:pt x="55" y="7"/>
                    <a:pt x="44" y="8"/>
                  </a:cubicBezTo>
                  <a:cubicBezTo>
                    <a:pt x="42" y="8"/>
                    <a:pt x="41" y="8"/>
                    <a:pt x="40" y="8"/>
                  </a:cubicBezTo>
                  <a:cubicBezTo>
                    <a:pt x="39" y="8"/>
                    <a:pt x="38" y="8"/>
                    <a:pt x="36" y="8"/>
                  </a:cubicBezTo>
                  <a:cubicBezTo>
                    <a:pt x="25" y="7"/>
                    <a:pt x="15" y="5"/>
                    <a:pt x="7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"/>
                    <a:pt x="13" y="48"/>
                    <a:pt x="40" y="48"/>
                  </a:cubicBezTo>
                  <a:cubicBezTo>
                    <a:pt x="67" y="48"/>
                    <a:pt x="80" y="27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77" y="1"/>
                    <a:pt x="7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296" name="Freeform 37"/>
            <p:cNvSpPr>
              <a:spLocks noEditPoints="1"/>
            </p:cNvSpPr>
            <p:nvPr/>
          </p:nvSpPr>
          <p:spPr bwMode="auto">
            <a:xfrm flipH="1">
              <a:off x="-3686176" y="2768600"/>
              <a:ext cx="498475" cy="581025"/>
            </a:xfrm>
            <a:custGeom>
              <a:avLst/>
              <a:gdLst>
                <a:gd name="T0" fmla="*/ 96 w 192"/>
                <a:gd name="T1" fmla="*/ 0 h 224"/>
                <a:gd name="T2" fmla="*/ 0 w 192"/>
                <a:gd name="T3" fmla="*/ 96 h 224"/>
                <a:gd name="T4" fmla="*/ 48 w 192"/>
                <a:gd name="T5" fmla="*/ 200 h 224"/>
                <a:gd name="T6" fmla="*/ 67 w 192"/>
                <a:gd name="T7" fmla="*/ 219 h 224"/>
                <a:gd name="T8" fmla="*/ 90 w 192"/>
                <a:gd name="T9" fmla="*/ 224 h 224"/>
                <a:gd name="T10" fmla="*/ 96 w 192"/>
                <a:gd name="T11" fmla="*/ 224 h 224"/>
                <a:gd name="T12" fmla="*/ 125 w 192"/>
                <a:gd name="T13" fmla="*/ 218 h 224"/>
                <a:gd name="T14" fmla="*/ 144 w 192"/>
                <a:gd name="T15" fmla="*/ 200 h 224"/>
                <a:gd name="T16" fmla="*/ 192 w 192"/>
                <a:gd name="T17" fmla="*/ 96 h 224"/>
                <a:gd name="T18" fmla="*/ 96 w 192"/>
                <a:gd name="T19" fmla="*/ 0 h 224"/>
                <a:gd name="T20" fmla="*/ 113 w 192"/>
                <a:gd name="T21" fmla="*/ 40 h 224"/>
                <a:gd name="T22" fmla="*/ 31 w 192"/>
                <a:gd name="T23" fmla="*/ 121 h 224"/>
                <a:gd name="T24" fmla="*/ 31 w 192"/>
                <a:gd name="T25" fmla="*/ 128 h 224"/>
                <a:gd name="T26" fmla="*/ 24 w 192"/>
                <a:gd name="T27" fmla="*/ 98 h 224"/>
                <a:gd name="T28" fmla="*/ 99 w 192"/>
                <a:gd name="T29" fmla="*/ 24 h 224"/>
                <a:gd name="T30" fmla="*/ 160 w 192"/>
                <a:gd name="T31" fmla="*/ 54 h 224"/>
                <a:gd name="T32" fmla="*/ 113 w 192"/>
                <a:gd name="T33" fmla="*/ 4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2" h="224">
                  <a:moveTo>
                    <a:pt x="96" y="0"/>
                  </a:moveTo>
                  <a:cubicBezTo>
                    <a:pt x="43" y="0"/>
                    <a:pt x="0" y="43"/>
                    <a:pt x="0" y="96"/>
                  </a:cubicBezTo>
                  <a:cubicBezTo>
                    <a:pt x="0" y="144"/>
                    <a:pt x="48" y="184"/>
                    <a:pt x="48" y="200"/>
                  </a:cubicBezTo>
                  <a:cubicBezTo>
                    <a:pt x="48" y="205"/>
                    <a:pt x="54" y="213"/>
                    <a:pt x="67" y="219"/>
                  </a:cubicBezTo>
                  <a:cubicBezTo>
                    <a:pt x="73" y="220"/>
                    <a:pt x="82" y="223"/>
                    <a:pt x="90" y="224"/>
                  </a:cubicBezTo>
                  <a:cubicBezTo>
                    <a:pt x="92" y="224"/>
                    <a:pt x="94" y="224"/>
                    <a:pt x="96" y="224"/>
                  </a:cubicBezTo>
                  <a:cubicBezTo>
                    <a:pt x="103" y="224"/>
                    <a:pt x="113" y="222"/>
                    <a:pt x="125" y="218"/>
                  </a:cubicBezTo>
                  <a:cubicBezTo>
                    <a:pt x="138" y="213"/>
                    <a:pt x="144" y="205"/>
                    <a:pt x="144" y="200"/>
                  </a:cubicBezTo>
                  <a:cubicBezTo>
                    <a:pt x="144" y="184"/>
                    <a:pt x="192" y="144"/>
                    <a:pt x="192" y="96"/>
                  </a:cubicBezTo>
                  <a:cubicBezTo>
                    <a:pt x="192" y="43"/>
                    <a:pt x="149" y="0"/>
                    <a:pt x="96" y="0"/>
                  </a:cubicBezTo>
                  <a:close/>
                  <a:moveTo>
                    <a:pt x="113" y="40"/>
                  </a:moveTo>
                  <a:cubicBezTo>
                    <a:pt x="68" y="40"/>
                    <a:pt x="31" y="76"/>
                    <a:pt x="31" y="121"/>
                  </a:cubicBezTo>
                  <a:cubicBezTo>
                    <a:pt x="31" y="123"/>
                    <a:pt x="31" y="126"/>
                    <a:pt x="31" y="128"/>
                  </a:cubicBezTo>
                  <a:cubicBezTo>
                    <a:pt x="27" y="119"/>
                    <a:pt x="24" y="109"/>
                    <a:pt x="24" y="98"/>
                  </a:cubicBezTo>
                  <a:cubicBezTo>
                    <a:pt x="24" y="57"/>
                    <a:pt x="58" y="24"/>
                    <a:pt x="99" y="24"/>
                  </a:cubicBezTo>
                  <a:cubicBezTo>
                    <a:pt x="124" y="24"/>
                    <a:pt x="146" y="36"/>
                    <a:pt x="160" y="54"/>
                  </a:cubicBezTo>
                  <a:cubicBezTo>
                    <a:pt x="147" y="45"/>
                    <a:pt x="131" y="40"/>
                    <a:pt x="113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</p:grpSp>
      <p:grpSp>
        <p:nvGrpSpPr>
          <p:cNvPr id="297" name="组合 296"/>
          <p:cNvGrpSpPr>
            <a:grpSpLocks noChangeAspect="1"/>
          </p:cNvGrpSpPr>
          <p:nvPr/>
        </p:nvGrpSpPr>
        <p:grpSpPr>
          <a:xfrm>
            <a:off x="7958657" y="3491083"/>
            <a:ext cx="864000" cy="864000"/>
            <a:chOff x="-2462213" y="2478088"/>
            <a:chExt cx="1368425" cy="1368425"/>
          </a:xfrm>
        </p:grpSpPr>
        <p:sp>
          <p:nvSpPr>
            <p:cNvPr id="298" name="Freeform 39"/>
            <p:cNvSpPr>
              <a:spLocks/>
            </p:cNvSpPr>
            <p:nvPr/>
          </p:nvSpPr>
          <p:spPr bwMode="auto">
            <a:xfrm flipH="1">
              <a:off x="-2462213" y="2478088"/>
              <a:ext cx="1368425" cy="1368425"/>
            </a:xfrm>
            <a:custGeom>
              <a:avLst/>
              <a:gdLst>
                <a:gd name="T0" fmla="*/ 528 w 528"/>
                <a:gd name="T1" fmla="*/ 488 h 528"/>
                <a:gd name="T2" fmla="*/ 488 w 528"/>
                <a:gd name="T3" fmla="*/ 528 h 528"/>
                <a:gd name="T4" fmla="*/ 40 w 528"/>
                <a:gd name="T5" fmla="*/ 528 h 528"/>
                <a:gd name="T6" fmla="*/ 0 w 528"/>
                <a:gd name="T7" fmla="*/ 488 h 528"/>
                <a:gd name="T8" fmla="*/ 0 w 528"/>
                <a:gd name="T9" fmla="*/ 40 h 528"/>
                <a:gd name="T10" fmla="*/ 40 w 528"/>
                <a:gd name="T11" fmla="*/ 0 h 528"/>
                <a:gd name="T12" fmla="*/ 488 w 528"/>
                <a:gd name="T13" fmla="*/ 0 h 528"/>
                <a:gd name="T14" fmla="*/ 528 w 528"/>
                <a:gd name="T15" fmla="*/ 40 h 528"/>
                <a:gd name="T16" fmla="*/ 528 w 528"/>
                <a:gd name="T17" fmla="*/ 4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528">
                  <a:moveTo>
                    <a:pt x="528" y="488"/>
                  </a:moveTo>
                  <a:cubicBezTo>
                    <a:pt x="528" y="510"/>
                    <a:pt x="510" y="528"/>
                    <a:pt x="488" y="528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18" y="528"/>
                    <a:pt x="0" y="510"/>
                    <a:pt x="0" y="48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10" y="0"/>
                    <a:pt x="528" y="18"/>
                    <a:pt x="528" y="40"/>
                  </a:cubicBezTo>
                  <a:cubicBezTo>
                    <a:pt x="528" y="488"/>
                    <a:pt x="528" y="488"/>
                    <a:pt x="528" y="488"/>
                  </a:cubicBezTo>
                </a:path>
              </a:pathLst>
            </a:custGeom>
            <a:solidFill>
              <a:srgbClr val="99B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299" name="Freeform 40"/>
            <p:cNvSpPr>
              <a:spLocks/>
            </p:cNvSpPr>
            <p:nvPr/>
          </p:nvSpPr>
          <p:spPr bwMode="auto">
            <a:xfrm flipH="1">
              <a:off x="-2044701" y="2879725"/>
              <a:ext cx="950913" cy="966788"/>
            </a:xfrm>
            <a:custGeom>
              <a:avLst/>
              <a:gdLst>
                <a:gd name="T0" fmla="*/ 181 w 367"/>
                <a:gd name="T1" fmla="*/ 0 h 373"/>
                <a:gd name="T2" fmla="*/ 0 w 367"/>
                <a:gd name="T3" fmla="*/ 180 h 373"/>
                <a:gd name="T4" fmla="*/ 0 w 367"/>
                <a:gd name="T5" fmla="*/ 333 h 373"/>
                <a:gd name="T6" fmla="*/ 40 w 367"/>
                <a:gd name="T7" fmla="*/ 373 h 373"/>
                <a:gd name="T8" fmla="*/ 168 w 367"/>
                <a:gd name="T9" fmla="*/ 373 h 373"/>
                <a:gd name="T10" fmla="*/ 367 w 367"/>
                <a:gd name="T11" fmla="*/ 174 h 373"/>
                <a:gd name="T12" fmla="*/ 350 w 367"/>
                <a:gd name="T13" fmla="*/ 16 h 373"/>
                <a:gd name="T14" fmla="*/ 181 w 367"/>
                <a:gd name="T15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7" h="373">
                  <a:moveTo>
                    <a:pt x="181" y="0"/>
                  </a:moveTo>
                  <a:cubicBezTo>
                    <a:pt x="0" y="180"/>
                    <a:pt x="0" y="180"/>
                    <a:pt x="0" y="180"/>
                  </a:cubicBezTo>
                  <a:cubicBezTo>
                    <a:pt x="0" y="333"/>
                    <a:pt x="0" y="333"/>
                    <a:pt x="0" y="333"/>
                  </a:cubicBezTo>
                  <a:cubicBezTo>
                    <a:pt x="0" y="355"/>
                    <a:pt x="18" y="373"/>
                    <a:pt x="40" y="373"/>
                  </a:cubicBezTo>
                  <a:cubicBezTo>
                    <a:pt x="168" y="373"/>
                    <a:pt x="168" y="373"/>
                    <a:pt x="168" y="373"/>
                  </a:cubicBezTo>
                  <a:cubicBezTo>
                    <a:pt x="367" y="174"/>
                    <a:pt x="367" y="174"/>
                    <a:pt x="367" y="174"/>
                  </a:cubicBezTo>
                  <a:cubicBezTo>
                    <a:pt x="350" y="16"/>
                    <a:pt x="350" y="16"/>
                    <a:pt x="350" y="16"/>
                  </a:cubicBezTo>
                  <a:cubicBezTo>
                    <a:pt x="181" y="0"/>
                    <a:pt x="181" y="0"/>
                    <a:pt x="181" y="0"/>
                  </a:cubicBezTo>
                </a:path>
              </a:pathLst>
            </a:custGeom>
            <a:solidFill>
              <a:srgbClr val="738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00" name="Freeform 41"/>
            <p:cNvSpPr>
              <a:spLocks noEditPoints="1"/>
            </p:cNvSpPr>
            <p:nvPr/>
          </p:nvSpPr>
          <p:spPr bwMode="auto">
            <a:xfrm>
              <a:off x="-2120901" y="2789238"/>
              <a:ext cx="663575" cy="663575"/>
            </a:xfrm>
            <a:custGeom>
              <a:avLst/>
              <a:gdLst>
                <a:gd name="T0" fmla="*/ 128 w 256"/>
                <a:gd name="T1" fmla="*/ 0 h 256"/>
                <a:gd name="T2" fmla="*/ 0 w 256"/>
                <a:gd name="T3" fmla="*/ 128 h 256"/>
                <a:gd name="T4" fmla="*/ 128 w 256"/>
                <a:gd name="T5" fmla="*/ 256 h 256"/>
                <a:gd name="T6" fmla="*/ 256 w 256"/>
                <a:gd name="T7" fmla="*/ 128 h 256"/>
                <a:gd name="T8" fmla="*/ 128 w 256"/>
                <a:gd name="T9" fmla="*/ 0 h 256"/>
                <a:gd name="T10" fmla="*/ 135 w 256"/>
                <a:gd name="T11" fmla="*/ 200 h 256"/>
                <a:gd name="T12" fmla="*/ 119 w 256"/>
                <a:gd name="T13" fmla="*/ 200 h 256"/>
                <a:gd name="T14" fmla="*/ 112 w 256"/>
                <a:gd name="T15" fmla="*/ 192 h 256"/>
                <a:gd name="T16" fmla="*/ 111 w 256"/>
                <a:gd name="T17" fmla="*/ 176 h 256"/>
                <a:gd name="T18" fmla="*/ 119 w 256"/>
                <a:gd name="T19" fmla="*/ 168 h 256"/>
                <a:gd name="T20" fmla="*/ 135 w 256"/>
                <a:gd name="T21" fmla="*/ 168 h 256"/>
                <a:gd name="T22" fmla="*/ 143 w 256"/>
                <a:gd name="T23" fmla="*/ 176 h 256"/>
                <a:gd name="T24" fmla="*/ 144 w 256"/>
                <a:gd name="T25" fmla="*/ 192 h 256"/>
                <a:gd name="T26" fmla="*/ 135 w 256"/>
                <a:gd name="T27" fmla="*/ 200 h 256"/>
                <a:gd name="T28" fmla="*/ 170 w 256"/>
                <a:gd name="T29" fmla="*/ 109 h 256"/>
                <a:gd name="T30" fmla="*/ 154 w 256"/>
                <a:gd name="T31" fmla="*/ 125 h 256"/>
                <a:gd name="T32" fmla="*/ 145 w 256"/>
                <a:gd name="T33" fmla="*/ 132 h 256"/>
                <a:gd name="T34" fmla="*/ 144 w 256"/>
                <a:gd name="T35" fmla="*/ 135 h 256"/>
                <a:gd name="T36" fmla="*/ 143 w 256"/>
                <a:gd name="T37" fmla="*/ 144 h 256"/>
                <a:gd name="T38" fmla="*/ 135 w 256"/>
                <a:gd name="T39" fmla="*/ 152 h 256"/>
                <a:gd name="T40" fmla="*/ 120 w 256"/>
                <a:gd name="T41" fmla="*/ 152 h 256"/>
                <a:gd name="T42" fmla="*/ 112 w 256"/>
                <a:gd name="T43" fmla="*/ 144 h 256"/>
                <a:gd name="T44" fmla="*/ 112 w 256"/>
                <a:gd name="T45" fmla="*/ 140 h 256"/>
                <a:gd name="T46" fmla="*/ 115 w 256"/>
                <a:gd name="T47" fmla="*/ 124 h 256"/>
                <a:gd name="T48" fmla="*/ 123 w 256"/>
                <a:gd name="T49" fmla="*/ 113 h 256"/>
                <a:gd name="T50" fmla="*/ 134 w 256"/>
                <a:gd name="T51" fmla="*/ 104 h 256"/>
                <a:gd name="T52" fmla="*/ 143 w 256"/>
                <a:gd name="T53" fmla="*/ 96 h 256"/>
                <a:gd name="T54" fmla="*/ 144 w 256"/>
                <a:gd name="T55" fmla="*/ 93 h 256"/>
                <a:gd name="T56" fmla="*/ 140 w 256"/>
                <a:gd name="T57" fmla="*/ 86 h 256"/>
                <a:gd name="T58" fmla="*/ 128 w 256"/>
                <a:gd name="T59" fmla="*/ 83 h 256"/>
                <a:gd name="T60" fmla="*/ 117 w 256"/>
                <a:gd name="T61" fmla="*/ 86 h 256"/>
                <a:gd name="T62" fmla="*/ 111 w 256"/>
                <a:gd name="T63" fmla="*/ 97 h 256"/>
                <a:gd name="T64" fmla="*/ 103 w 256"/>
                <a:gd name="T65" fmla="*/ 104 h 256"/>
                <a:gd name="T66" fmla="*/ 103 w 256"/>
                <a:gd name="T67" fmla="*/ 104 h 256"/>
                <a:gd name="T68" fmla="*/ 87 w 256"/>
                <a:gd name="T69" fmla="*/ 102 h 256"/>
                <a:gd name="T70" fmla="*/ 81 w 256"/>
                <a:gd name="T71" fmla="*/ 99 h 256"/>
                <a:gd name="T72" fmla="*/ 80 w 256"/>
                <a:gd name="T73" fmla="*/ 93 h 256"/>
                <a:gd name="T74" fmla="*/ 95 w 256"/>
                <a:gd name="T75" fmla="*/ 66 h 256"/>
                <a:gd name="T76" fmla="*/ 128 w 256"/>
                <a:gd name="T77" fmla="*/ 56 h 256"/>
                <a:gd name="T78" fmla="*/ 162 w 256"/>
                <a:gd name="T79" fmla="*/ 66 h 256"/>
                <a:gd name="T80" fmla="*/ 176 w 256"/>
                <a:gd name="T81" fmla="*/ 92 h 256"/>
                <a:gd name="T82" fmla="*/ 170 w 256"/>
                <a:gd name="T83" fmla="*/ 109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6" h="256">
                  <a:moveTo>
                    <a:pt x="128" y="0"/>
                  </a:moveTo>
                  <a:cubicBezTo>
                    <a:pt x="57" y="0"/>
                    <a:pt x="0" y="57"/>
                    <a:pt x="0" y="128"/>
                  </a:cubicBezTo>
                  <a:cubicBezTo>
                    <a:pt x="0" y="199"/>
                    <a:pt x="57" y="256"/>
                    <a:pt x="128" y="256"/>
                  </a:cubicBezTo>
                  <a:cubicBezTo>
                    <a:pt x="199" y="256"/>
                    <a:pt x="256" y="199"/>
                    <a:pt x="256" y="128"/>
                  </a:cubicBezTo>
                  <a:cubicBezTo>
                    <a:pt x="256" y="57"/>
                    <a:pt x="199" y="0"/>
                    <a:pt x="128" y="0"/>
                  </a:cubicBezTo>
                  <a:close/>
                  <a:moveTo>
                    <a:pt x="135" y="200"/>
                  </a:moveTo>
                  <a:cubicBezTo>
                    <a:pt x="119" y="200"/>
                    <a:pt x="119" y="200"/>
                    <a:pt x="119" y="200"/>
                  </a:cubicBezTo>
                  <a:cubicBezTo>
                    <a:pt x="115" y="200"/>
                    <a:pt x="112" y="196"/>
                    <a:pt x="112" y="192"/>
                  </a:cubicBezTo>
                  <a:cubicBezTo>
                    <a:pt x="111" y="176"/>
                    <a:pt x="111" y="176"/>
                    <a:pt x="111" y="176"/>
                  </a:cubicBezTo>
                  <a:cubicBezTo>
                    <a:pt x="111" y="171"/>
                    <a:pt x="115" y="168"/>
                    <a:pt x="119" y="168"/>
                  </a:cubicBezTo>
                  <a:cubicBezTo>
                    <a:pt x="135" y="168"/>
                    <a:pt x="135" y="168"/>
                    <a:pt x="135" y="168"/>
                  </a:cubicBezTo>
                  <a:cubicBezTo>
                    <a:pt x="140" y="168"/>
                    <a:pt x="143" y="172"/>
                    <a:pt x="143" y="176"/>
                  </a:cubicBezTo>
                  <a:cubicBezTo>
                    <a:pt x="144" y="192"/>
                    <a:pt x="144" y="192"/>
                    <a:pt x="144" y="192"/>
                  </a:cubicBezTo>
                  <a:cubicBezTo>
                    <a:pt x="144" y="196"/>
                    <a:pt x="140" y="200"/>
                    <a:pt x="135" y="200"/>
                  </a:cubicBezTo>
                  <a:close/>
                  <a:moveTo>
                    <a:pt x="170" y="109"/>
                  </a:moveTo>
                  <a:cubicBezTo>
                    <a:pt x="167" y="114"/>
                    <a:pt x="162" y="119"/>
                    <a:pt x="154" y="125"/>
                  </a:cubicBezTo>
                  <a:cubicBezTo>
                    <a:pt x="148" y="130"/>
                    <a:pt x="146" y="132"/>
                    <a:pt x="145" y="132"/>
                  </a:cubicBezTo>
                  <a:cubicBezTo>
                    <a:pt x="145" y="133"/>
                    <a:pt x="144" y="134"/>
                    <a:pt x="144" y="135"/>
                  </a:cubicBezTo>
                  <a:cubicBezTo>
                    <a:pt x="143" y="136"/>
                    <a:pt x="143" y="138"/>
                    <a:pt x="143" y="144"/>
                  </a:cubicBezTo>
                  <a:cubicBezTo>
                    <a:pt x="143" y="149"/>
                    <a:pt x="139" y="152"/>
                    <a:pt x="135" y="152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16" y="152"/>
                    <a:pt x="112" y="149"/>
                    <a:pt x="112" y="144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34"/>
                    <a:pt x="113" y="129"/>
                    <a:pt x="115" y="124"/>
                  </a:cubicBezTo>
                  <a:cubicBezTo>
                    <a:pt x="117" y="120"/>
                    <a:pt x="119" y="117"/>
                    <a:pt x="123" y="113"/>
                  </a:cubicBezTo>
                  <a:cubicBezTo>
                    <a:pt x="125" y="111"/>
                    <a:pt x="129" y="108"/>
                    <a:pt x="134" y="104"/>
                  </a:cubicBezTo>
                  <a:cubicBezTo>
                    <a:pt x="141" y="99"/>
                    <a:pt x="142" y="97"/>
                    <a:pt x="143" y="96"/>
                  </a:cubicBezTo>
                  <a:cubicBezTo>
                    <a:pt x="144" y="95"/>
                    <a:pt x="144" y="94"/>
                    <a:pt x="144" y="93"/>
                  </a:cubicBezTo>
                  <a:cubicBezTo>
                    <a:pt x="144" y="92"/>
                    <a:pt x="143" y="89"/>
                    <a:pt x="140" y="86"/>
                  </a:cubicBezTo>
                  <a:cubicBezTo>
                    <a:pt x="137" y="84"/>
                    <a:pt x="132" y="83"/>
                    <a:pt x="128" y="83"/>
                  </a:cubicBezTo>
                  <a:cubicBezTo>
                    <a:pt x="124" y="83"/>
                    <a:pt x="120" y="84"/>
                    <a:pt x="117" y="86"/>
                  </a:cubicBezTo>
                  <a:cubicBezTo>
                    <a:pt x="114" y="88"/>
                    <a:pt x="112" y="92"/>
                    <a:pt x="111" y="97"/>
                  </a:cubicBezTo>
                  <a:cubicBezTo>
                    <a:pt x="111" y="101"/>
                    <a:pt x="107" y="104"/>
                    <a:pt x="103" y="104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5" y="102"/>
                    <a:pt x="83" y="101"/>
                    <a:pt x="81" y="99"/>
                  </a:cubicBezTo>
                  <a:cubicBezTo>
                    <a:pt x="80" y="97"/>
                    <a:pt x="79" y="95"/>
                    <a:pt x="80" y="93"/>
                  </a:cubicBezTo>
                  <a:cubicBezTo>
                    <a:pt x="82" y="81"/>
                    <a:pt x="87" y="72"/>
                    <a:pt x="95" y="66"/>
                  </a:cubicBezTo>
                  <a:cubicBezTo>
                    <a:pt x="104" y="59"/>
                    <a:pt x="115" y="56"/>
                    <a:pt x="128" y="56"/>
                  </a:cubicBezTo>
                  <a:cubicBezTo>
                    <a:pt x="142" y="56"/>
                    <a:pt x="153" y="60"/>
                    <a:pt x="162" y="66"/>
                  </a:cubicBezTo>
                  <a:cubicBezTo>
                    <a:pt x="171" y="73"/>
                    <a:pt x="176" y="82"/>
                    <a:pt x="176" y="92"/>
                  </a:cubicBezTo>
                  <a:cubicBezTo>
                    <a:pt x="176" y="99"/>
                    <a:pt x="174" y="104"/>
                    <a:pt x="170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</p:grpSp>
      <p:grpSp>
        <p:nvGrpSpPr>
          <p:cNvPr id="301" name="组合 300"/>
          <p:cNvGrpSpPr>
            <a:grpSpLocks noChangeAspect="1"/>
          </p:cNvGrpSpPr>
          <p:nvPr/>
        </p:nvGrpSpPr>
        <p:grpSpPr>
          <a:xfrm>
            <a:off x="6680652" y="3491083"/>
            <a:ext cx="864000" cy="864000"/>
            <a:chOff x="-2462213" y="4260850"/>
            <a:chExt cx="1368425" cy="1368425"/>
          </a:xfrm>
        </p:grpSpPr>
        <p:sp>
          <p:nvSpPr>
            <p:cNvPr id="302" name="Freeform 43"/>
            <p:cNvSpPr>
              <a:spLocks/>
            </p:cNvSpPr>
            <p:nvPr/>
          </p:nvSpPr>
          <p:spPr bwMode="auto">
            <a:xfrm flipH="1">
              <a:off x="-2462213" y="4260850"/>
              <a:ext cx="1368425" cy="1368425"/>
            </a:xfrm>
            <a:custGeom>
              <a:avLst/>
              <a:gdLst>
                <a:gd name="T0" fmla="*/ 528 w 528"/>
                <a:gd name="T1" fmla="*/ 488 h 528"/>
                <a:gd name="T2" fmla="*/ 488 w 528"/>
                <a:gd name="T3" fmla="*/ 528 h 528"/>
                <a:gd name="T4" fmla="*/ 40 w 528"/>
                <a:gd name="T5" fmla="*/ 528 h 528"/>
                <a:gd name="T6" fmla="*/ 0 w 528"/>
                <a:gd name="T7" fmla="*/ 488 h 528"/>
                <a:gd name="T8" fmla="*/ 0 w 528"/>
                <a:gd name="T9" fmla="*/ 40 h 528"/>
                <a:gd name="T10" fmla="*/ 40 w 528"/>
                <a:gd name="T11" fmla="*/ 0 h 528"/>
                <a:gd name="T12" fmla="*/ 488 w 528"/>
                <a:gd name="T13" fmla="*/ 0 h 528"/>
                <a:gd name="T14" fmla="*/ 528 w 528"/>
                <a:gd name="T15" fmla="*/ 40 h 528"/>
                <a:gd name="T16" fmla="*/ 528 w 528"/>
                <a:gd name="T17" fmla="*/ 4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528">
                  <a:moveTo>
                    <a:pt x="528" y="488"/>
                  </a:moveTo>
                  <a:cubicBezTo>
                    <a:pt x="528" y="510"/>
                    <a:pt x="510" y="528"/>
                    <a:pt x="488" y="528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18" y="528"/>
                    <a:pt x="0" y="510"/>
                    <a:pt x="0" y="48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10" y="0"/>
                    <a:pt x="528" y="18"/>
                    <a:pt x="528" y="40"/>
                  </a:cubicBezTo>
                  <a:cubicBezTo>
                    <a:pt x="528" y="488"/>
                    <a:pt x="528" y="488"/>
                    <a:pt x="528" y="488"/>
                  </a:cubicBezTo>
                </a:path>
              </a:pathLst>
            </a:custGeom>
            <a:solidFill>
              <a:srgbClr val="F36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03" name="Freeform 44"/>
            <p:cNvSpPr>
              <a:spLocks/>
            </p:cNvSpPr>
            <p:nvPr/>
          </p:nvSpPr>
          <p:spPr bwMode="auto">
            <a:xfrm flipH="1">
              <a:off x="-2085976" y="4584700"/>
              <a:ext cx="992188" cy="1044575"/>
            </a:xfrm>
            <a:custGeom>
              <a:avLst/>
              <a:gdLst>
                <a:gd name="T0" fmla="*/ 225 w 383"/>
                <a:gd name="T1" fmla="*/ 0 h 403"/>
                <a:gd name="T2" fmla="*/ 0 w 383"/>
                <a:gd name="T3" fmla="*/ 225 h 403"/>
                <a:gd name="T4" fmla="*/ 0 w 383"/>
                <a:gd name="T5" fmla="*/ 363 h 403"/>
                <a:gd name="T6" fmla="*/ 40 w 383"/>
                <a:gd name="T7" fmla="*/ 403 h 403"/>
                <a:gd name="T8" fmla="*/ 139 w 383"/>
                <a:gd name="T9" fmla="*/ 403 h 403"/>
                <a:gd name="T10" fmla="*/ 383 w 383"/>
                <a:gd name="T11" fmla="*/ 159 h 403"/>
                <a:gd name="T12" fmla="*/ 294 w 383"/>
                <a:gd name="T13" fmla="*/ 92 h 403"/>
                <a:gd name="T14" fmla="*/ 225 w 383"/>
                <a:gd name="T15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403">
                  <a:moveTo>
                    <a:pt x="225" y="0"/>
                  </a:moveTo>
                  <a:cubicBezTo>
                    <a:pt x="0" y="225"/>
                    <a:pt x="0" y="225"/>
                    <a:pt x="0" y="225"/>
                  </a:cubicBezTo>
                  <a:cubicBezTo>
                    <a:pt x="0" y="363"/>
                    <a:pt x="0" y="363"/>
                    <a:pt x="0" y="363"/>
                  </a:cubicBezTo>
                  <a:cubicBezTo>
                    <a:pt x="0" y="385"/>
                    <a:pt x="18" y="403"/>
                    <a:pt x="40" y="403"/>
                  </a:cubicBezTo>
                  <a:cubicBezTo>
                    <a:pt x="139" y="403"/>
                    <a:pt x="139" y="403"/>
                    <a:pt x="139" y="403"/>
                  </a:cubicBezTo>
                  <a:cubicBezTo>
                    <a:pt x="383" y="159"/>
                    <a:pt x="383" y="159"/>
                    <a:pt x="383" y="159"/>
                  </a:cubicBezTo>
                  <a:cubicBezTo>
                    <a:pt x="294" y="92"/>
                    <a:pt x="294" y="92"/>
                    <a:pt x="294" y="92"/>
                  </a:cubicBezTo>
                  <a:cubicBezTo>
                    <a:pt x="225" y="0"/>
                    <a:pt x="225" y="0"/>
                    <a:pt x="225" y="0"/>
                  </a:cubicBezTo>
                </a:path>
              </a:pathLst>
            </a:custGeom>
            <a:solidFill>
              <a:srgbClr val="BF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04" name="Freeform 45"/>
            <p:cNvSpPr>
              <a:spLocks/>
            </p:cNvSpPr>
            <p:nvPr/>
          </p:nvSpPr>
          <p:spPr bwMode="auto">
            <a:xfrm flipH="1">
              <a:off x="-2100263" y="4572000"/>
              <a:ext cx="663575" cy="663575"/>
            </a:xfrm>
            <a:custGeom>
              <a:avLst/>
              <a:gdLst>
                <a:gd name="T0" fmla="*/ 240 w 256"/>
                <a:gd name="T1" fmla="*/ 88 h 256"/>
                <a:gd name="T2" fmla="*/ 168 w 256"/>
                <a:gd name="T3" fmla="*/ 88 h 256"/>
                <a:gd name="T4" fmla="*/ 168 w 256"/>
                <a:gd name="T5" fmla="*/ 16 h 256"/>
                <a:gd name="T6" fmla="*/ 152 w 256"/>
                <a:gd name="T7" fmla="*/ 0 h 256"/>
                <a:gd name="T8" fmla="*/ 104 w 256"/>
                <a:gd name="T9" fmla="*/ 0 h 256"/>
                <a:gd name="T10" fmla="*/ 88 w 256"/>
                <a:gd name="T11" fmla="*/ 16 h 256"/>
                <a:gd name="T12" fmla="*/ 88 w 256"/>
                <a:gd name="T13" fmla="*/ 88 h 256"/>
                <a:gd name="T14" fmla="*/ 16 w 256"/>
                <a:gd name="T15" fmla="*/ 88 h 256"/>
                <a:gd name="T16" fmla="*/ 0 w 256"/>
                <a:gd name="T17" fmla="*/ 104 h 256"/>
                <a:gd name="T18" fmla="*/ 0 w 256"/>
                <a:gd name="T19" fmla="*/ 152 h 256"/>
                <a:gd name="T20" fmla="*/ 16 w 256"/>
                <a:gd name="T21" fmla="*/ 168 h 256"/>
                <a:gd name="T22" fmla="*/ 88 w 256"/>
                <a:gd name="T23" fmla="*/ 168 h 256"/>
                <a:gd name="T24" fmla="*/ 88 w 256"/>
                <a:gd name="T25" fmla="*/ 240 h 256"/>
                <a:gd name="T26" fmla="*/ 104 w 256"/>
                <a:gd name="T27" fmla="*/ 256 h 256"/>
                <a:gd name="T28" fmla="*/ 152 w 256"/>
                <a:gd name="T29" fmla="*/ 256 h 256"/>
                <a:gd name="T30" fmla="*/ 168 w 256"/>
                <a:gd name="T31" fmla="*/ 240 h 256"/>
                <a:gd name="T32" fmla="*/ 168 w 256"/>
                <a:gd name="T33" fmla="*/ 168 h 256"/>
                <a:gd name="T34" fmla="*/ 240 w 256"/>
                <a:gd name="T35" fmla="*/ 168 h 256"/>
                <a:gd name="T36" fmla="*/ 256 w 256"/>
                <a:gd name="T37" fmla="*/ 152 h 256"/>
                <a:gd name="T38" fmla="*/ 256 w 256"/>
                <a:gd name="T39" fmla="*/ 104 h 256"/>
                <a:gd name="T40" fmla="*/ 240 w 256"/>
                <a:gd name="T41" fmla="*/ 88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6" h="256">
                  <a:moveTo>
                    <a:pt x="240" y="88"/>
                  </a:moveTo>
                  <a:cubicBezTo>
                    <a:pt x="168" y="88"/>
                    <a:pt x="168" y="88"/>
                    <a:pt x="168" y="88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8" y="7"/>
                    <a:pt x="161" y="0"/>
                    <a:pt x="152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5" y="0"/>
                    <a:pt x="88" y="7"/>
                    <a:pt x="88" y="16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7" y="88"/>
                    <a:pt x="0" y="95"/>
                    <a:pt x="0" y="104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61"/>
                    <a:pt x="7" y="168"/>
                    <a:pt x="16" y="168"/>
                  </a:cubicBezTo>
                  <a:cubicBezTo>
                    <a:pt x="88" y="168"/>
                    <a:pt x="88" y="168"/>
                    <a:pt x="88" y="168"/>
                  </a:cubicBezTo>
                  <a:cubicBezTo>
                    <a:pt x="88" y="240"/>
                    <a:pt x="88" y="240"/>
                    <a:pt x="88" y="240"/>
                  </a:cubicBezTo>
                  <a:cubicBezTo>
                    <a:pt x="88" y="249"/>
                    <a:pt x="95" y="256"/>
                    <a:pt x="104" y="256"/>
                  </a:cubicBezTo>
                  <a:cubicBezTo>
                    <a:pt x="152" y="256"/>
                    <a:pt x="152" y="256"/>
                    <a:pt x="152" y="256"/>
                  </a:cubicBezTo>
                  <a:cubicBezTo>
                    <a:pt x="161" y="256"/>
                    <a:pt x="168" y="249"/>
                    <a:pt x="168" y="240"/>
                  </a:cubicBezTo>
                  <a:cubicBezTo>
                    <a:pt x="168" y="168"/>
                    <a:pt x="168" y="168"/>
                    <a:pt x="168" y="168"/>
                  </a:cubicBezTo>
                  <a:cubicBezTo>
                    <a:pt x="240" y="168"/>
                    <a:pt x="240" y="168"/>
                    <a:pt x="240" y="168"/>
                  </a:cubicBezTo>
                  <a:cubicBezTo>
                    <a:pt x="249" y="168"/>
                    <a:pt x="256" y="161"/>
                    <a:pt x="256" y="152"/>
                  </a:cubicBezTo>
                  <a:cubicBezTo>
                    <a:pt x="256" y="104"/>
                    <a:pt x="256" y="104"/>
                    <a:pt x="256" y="104"/>
                  </a:cubicBezTo>
                  <a:cubicBezTo>
                    <a:pt x="256" y="95"/>
                    <a:pt x="249" y="88"/>
                    <a:pt x="240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</p:grpSp>
      <p:grpSp>
        <p:nvGrpSpPr>
          <p:cNvPr id="305" name="组合 304"/>
          <p:cNvGrpSpPr>
            <a:grpSpLocks noChangeAspect="1"/>
          </p:cNvGrpSpPr>
          <p:nvPr/>
        </p:nvGrpSpPr>
        <p:grpSpPr>
          <a:xfrm>
            <a:off x="4124646" y="3491083"/>
            <a:ext cx="864000" cy="864000"/>
            <a:chOff x="-4141788" y="4260850"/>
            <a:chExt cx="1368425" cy="1368425"/>
          </a:xfrm>
        </p:grpSpPr>
        <p:sp>
          <p:nvSpPr>
            <p:cNvPr id="306" name="Freeform 47"/>
            <p:cNvSpPr>
              <a:spLocks/>
            </p:cNvSpPr>
            <p:nvPr/>
          </p:nvSpPr>
          <p:spPr bwMode="auto">
            <a:xfrm flipH="1">
              <a:off x="-4141788" y="4260850"/>
              <a:ext cx="1368425" cy="1368425"/>
            </a:xfrm>
            <a:custGeom>
              <a:avLst/>
              <a:gdLst>
                <a:gd name="T0" fmla="*/ 528 w 528"/>
                <a:gd name="T1" fmla="*/ 488 h 528"/>
                <a:gd name="T2" fmla="*/ 488 w 528"/>
                <a:gd name="T3" fmla="*/ 528 h 528"/>
                <a:gd name="T4" fmla="*/ 40 w 528"/>
                <a:gd name="T5" fmla="*/ 528 h 528"/>
                <a:gd name="T6" fmla="*/ 0 w 528"/>
                <a:gd name="T7" fmla="*/ 488 h 528"/>
                <a:gd name="T8" fmla="*/ 0 w 528"/>
                <a:gd name="T9" fmla="*/ 40 h 528"/>
                <a:gd name="T10" fmla="*/ 40 w 528"/>
                <a:gd name="T11" fmla="*/ 0 h 528"/>
                <a:gd name="T12" fmla="*/ 488 w 528"/>
                <a:gd name="T13" fmla="*/ 0 h 528"/>
                <a:gd name="T14" fmla="*/ 528 w 528"/>
                <a:gd name="T15" fmla="*/ 40 h 528"/>
                <a:gd name="T16" fmla="*/ 528 w 528"/>
                <a:gd name="T17" fmla="*/ 4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528">
                  <a:moveTo>
                    <a:pt x="528" y="488"/>
                  </a:moveTo>
                  <a:cubicBezTo>
                    <a:pt x="528" y="510"/>
                    <a:pt x="510" y="528"/>
                    <a:pt x="488" y="528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18" y="528"/>
                    <a:pt x="0" y="510"/>
                    <a:pt x="0" y="48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10" y="0"/>
                    <a:pt x="528" y="18"/>
                    <a:pt x="528" y="40"/>
                  </a:cubicBezTo>
                  <a:cubicBezTo>
                    <a:pt x="528" y="488"/>
                    <a:pt x="528" y="488"/>
                    <a:pt x="528" y="488"/>
                  </a:cubicBezTo>
                </a:path>
              </a:pathLst>
            </a:custGeom>
            <a:solidFill>
              <a:srgbClr val="E74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07" name="Freeform 48"/>
            <p:cNvSpPr>
              <a:spLocks/>
            </p:cNvSpPr>
            <p:nvPr/>
          </p:nvSpPr>
          <p:spPr bwMode="auto">
            <a:xfrm flipH="1">
              <a:off x="-3736976" y="4556125"/>
              <a:ext cx="963613" cy="1073150"/>
            </a:xfrm>
            <a:custGeom>
              <a:avLst/>
              <a:gdLst>
                <a:gd name="T0" fmla="*/ 226 w 372"/>
                <a:gd name="T1" fmla="*/ 0 h 414"/>
                <a:gd name="T2" fmla="*/ 173 w 372"/>
                <a:gd name="T3" fmla="*/ 52 h 414"/>
                <a:gd name="T4" fmla="*/ 140 w 372"/>
                <a:gd name="T5" fmla="*/ 44 h 414"/>
                <a:gd name="T6" fmla="*/ 0 w 372"/>
                <a:gd name="T7" fmla="*/ 184 h 414"/>
                <a:gd name="T8" fmla="*/ 0 w 372"/>
                <a:gd name="T9" fmla="*/ 374 h 414"/>
                <a:gd name="T10" fmla="*/ 40 w 372"/>
                <a:gd name="T11" fmla="*/ 414 h 414"/>
                <a:gd name="T12" fmla="*/ 206 w 372"/>
                <a:gd name="T13" fmla="*/ 414 h 414"/>
                <a:gd name="T14" fmla="*/ 356 w 372"/>
                <a:gd name="T15" fmla="*/ 265 h 414"/>
                <a:gd name="T16" fmla="*/ 349 w 372"/>
                <a:gd name="T17" fmla="*/ 100 h 414"/>
                <a:gd name="T18" fmla="*/ 339 w 372"/>
                <a:gd name="T19" fmla="*/ 97 h 414"/>
                <a:gd name="T20" fmla="*/ 372 w 372"/>
                <a:gd name="T21" fmla="*/ 65 h 414"/>
                <a:gd name="T22" fmla="*/ 290 w 372"/>
                <a:gd name="T23" fmla="*/ 48 h 414"/>
                <a:gd name="T24" fmla="*/ 281 w 372"/>
                <a:gd name="T25" fmla="*/ 7 h 414"/>
                <a:gd name="T26" fmla="*/ 226 w 372"/>
                <a:gd name="T27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2" h="414">
                  <a:moveTo>
                    <a:pt x="226" y="0"/>
                  </a:moveTo>
                  <a:cubicBezTo>
                    <a:pt x="173" y="52"/>
                    <a:pt x="173" y="52"/>
                    <a:pt x="173" y="52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96"/>
                    <a:pt x="18" y="414"/>
                    <a:pt x="40" y="414"/>
                  </a:cubicBezTo>
                  <a:cubicBezTo>
                    <a:pt x="206" y="414"/>
                    <a:pt x="206" y="414"/>
                    <a:pt x="206" y="414"/>
                  </a:cubicBezTo>
                  <a:cubicBezTo>
                    <a:pt x="356" y="265"/>
                    <a:pt x="356" y="265"/>
                    <a:pt x="356" y="265"/>
                  </a:cubicBezTo>
                  <a:cubicBezTo>
                    <a:pt x="349" y="100"/>
                    <a:pt x="349" y="100"/>
                    <a:pt x="349" y="100"/>
                  </a:cubicBezTo>
                  <a:cubicBezTo>
                    <a:pt x="339" y="97"/>
                    <a:pt x="339" y="97"/>
                    <a:pt x="339" y="97"/>
                  </a:cubicBezTo>
                  <a:cubicBezTo>
                    <a:pt x="372" y="65"/>
                    <a:pt x="372" y="65"/>
                    <a:pt x="372" y="65"/>
                  </a:cubicBezTo>
                  <a:cubicBezTo>
                    <a:pt x="290" y="48"/>
                    <a:pt x="290" y="48"/>
                    <a:pt x="290" y="48"/>
                  </a:cubicBezTo>
                  <a:cubicBezTo>
                    <a:pt x="281" y="7"/>
                    <a:pt x="281" y="7"/>
                    <a:pt x="281" y="7"/>
                  </a:cubicBezTo>
                  <a:cubicBezTo>
                    <a:pt x="226" y="0"/>
                    <a:pt x="226" y="0"/>
                    <a:pt x="226" y="0"/>
                  </a:cubicBezTo>
                </a:path>
              </a:pathLst>
            </a:custGeom>
            <a:solidFill>
              <a:srgbClr val="963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08" name="Freeform 49"/>
            <p:cNvSpPr>
              <a:spLocks noEditPoints="1"/>
            </p:cNvSpPr>
            <p:nvPr/>
          </p:nvSpPr>
          <p:spPr bwMode="auto">
            <a:xfrm flipH="1">
              <a:off x="-3748088" y="4530725"/>
              <a:ext cx="622300" cy="207963"/>
            </a:xfrm>
            <a:custGeom>
              <a:avLst/>
              <a:gdLst>
                <a:gd name="T0" fmla="*/ 224 w 240"/>
                <a:gd name="T1" fmla="*/ 48 h 80"/>
                <a:gd name="T2" fmla="*/ 160 w 240"/>
                <a:gd name="T3" fmla="*/ 48 h 80"/>
                <a:gd name="T4" fmla="*/ 160 w 240"/>
                <a:gd name="T5" fmla="*/ 32 h 80"/>
                <a:gd name="T6" fmla="*/ 128 w 240"/>
                <a:gd name="T7" fmla="*/ 0 h 80"/>
                <a:gd name="T8" fmla="*/ 112 w 240"/>
                <a:gd name="T9" fmla="*/ 0 h 80"/>
                <a:gd name="T10" fmla="*/ 80 w 240"/>
                <a:gd name="T11" fmla="*/ 32 h 80"/>
                <a:gd name="T12" fmla="*/ 80 w 240"/>
                <a:gd name="T13" fmla="*/ 48 h 80"/>
                <a:gd name="T14" fmla="*/ 16 w 240"/>
                <a:gd name="T15" fmla="*/ 48 h 80"/>
                <a:gd name="T16" fmla="*/ 0 w 240"/>
                <a:gd name="T17" fmla="*/ 64 h 80"/>
                <a:gd name="T18" fmla="*/ 16 w 240"/>
                <a:gd name="T19" fmla="*/ 80 h 80"/>
                <a:gd name="T20" fmla="*/ 224 w 240"/>
                <a:gd name="T21" fmla="*/ 80 h 80"/>
                <a:gd name="T22" fmla="*/ 240 w 240"/>
                <a:gd name="T23" fmla="*/ 64 h 80"/>
                <a:gd name="T24" fmla="*/ 224 w 240"/>
                <a:gd name="T25" fmla="*/ 48 h 80"/>
                <a:gd name="T26" fmla="*/ 136 w 240"/>
                <a:gd name="T27" fmla="*/ 48 h 80"/>
                <a:gd name="T28" fmla="*/ 104 w 240"/>
                <a:gd name="T29" fmla="*/ 48 h 80"/>
                <a:gd name="T30" fmla="*/ 104 w 240"/>
                <a:gd name="T31" fmla="*/ 24 h 80"/>
                <a:gd name="T32" fmla="*/ 136 w 240"/>
                <a:gd name="T33" fmla="*/ 24 h 80"/>
                <a:gd name="T34" fmla="*/ 136 w 240"/>
                <a:gd name="T35" fmla="*/ 4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0" h="80">
                  <a:moveTo>
                    <a:pt x="224" y="48"/>
                  </a:moveTo>
                  <a:cubicBezTo>
                    <a:pt x="160" y="48"/>
                    <a:pt x="160" y="48"/>
                    <a:pt x="160" y="48"/>
                  </a:cubicBezTo>
                  <a:cubicBezTo>
                    <a:pt x="160" y="32"/>
                    <a:pt x="160" y="32"/>
                    <a:pt x="160" y="32"/>
                  </a:cubicBezTo>
                  <a:cubicBezTo>
                    <a:pt x="160" y="14"/>
                    <a:pt x="146" y="0"/>
                    <a:pt x="128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94" y="0"/>
                    <a:pt x="80" y="14"/>
                    <a:pt x="80" y="3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7" y="48"/>
                    <a:pt x="0" y="55"/>
                    <a:pt x="0" y="64"/>
                  </a:cubicBezTo>
                  <a:cubicBezTo>
                    <a:pt x="0" y="73"/>
                    <a:pt x="7" y="80"/>
                    <a:pt x="16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33" y="80"/>
                    <a:pt x="240" y="73"/>
                    <a:pt x="240" y="64"/>
                  </a:cubicBezTo>
                  <a:cubicBezTo>
                    <a:pt x="240" y="55"/>
                    <a:pt x="233" y="48"/>
                    <a:pt x="224" y="48"/>
                  </a:cubicBezTo>
                  <a:close/>
                  <a:moveTo>
                    <a:pt x="136" y="48"/>
                  </a:moveTo>
                  <a:cubicBezTo>
                    <a:pt x="104" y="48"/>
                    <a:pt x="104" y="48"/>
                    <a:pt x="104" y="48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36" y="24"/>
                    <a:pt x="136" y="24"/>
                    <a:pt x="136" y="24"/>
                  </a:cubicBezTo>
                  <a:lnTo>
                    <a:pt x="136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09" name="Freeform 50"/>
            <p:cNvSpPr>
              <a:spLocks noEditPoints="1"/>
            </p:cNvSpPr>
            <p:nvPr/>
          </p:nvSpPr>
          <p:spPr bwMode="auto">
            <a:xfrm flipH="1">
              <a:off x="-3706813" y="4779963"/>
              <a:ext cx="539750" cy="476250"/>
            </a:xfrm>
            <a:custGeom>
              <a:avLst/>
              <a:gdLst>
                <a:gd name="T0" fmla="*/ 0 w 208"/>
                <a:gd name="T1" fmla="*/ 168 h 184"/>
                <a:gd name="T2" fmla="*/ 16 w 208"/>
                <a:gd name="T3" fmla="*/ 184 h 184"/>
                <a:gd name="T4" fmla="*/ 192 w 208"/>
                <a:gd name="T5" fmla="*/ 184 h 184"/>
                <a:gd name="T6" fmla="*/ 208 w 208"/>
                <a:gd name="T7" fmla="*/ 168 h 184"/>
                <a:gd name="T8" fmla="*/ 208 w 208"/>
                <a:gd name="T9" fmla="*/ 0 h 184"/>
                <a:gd name="T10" fmla="*/ 0 w 208"/>
                <a:gd name="T11" fmla="*/ 0 h 184"/>
                <a:gd name="T12" fmla="*/ 0 w 208"/>
                <a:gd name="T13" fmla="*/ 168 h 184"/>
                <a:gd name="T14" fmla="*/ 160 w 208"/>
                <a:gd name="T15" fmla="*/ 16 h 184"/>
                <a:gd name="T16" fmla="*/ 176 w 208"/>
                <a:gd name="T17" fmla="*/ 16 h 184"/>
                <a:gd name="T18" fmla="*/ 176 w 208"/>
                <a:gd name="T19" fmla="*/ 152 h 184"/>
                <a:gd name="T20" fmla="*/ 160 w 208"/>
                <a:gd name="T21" fmla="*/ 152 h 184"/>
                <a:gd name="T22" fmla="*/ 160 w 208"/>
                <a:gd name="T23" fmla="*/ 16 h 184"/>
                <a:gd name="T24" fmla="*/ 128 w 208"/>
                <a:gd name="T25" fmla="*/ 16 h 184"/>
                <a:gd name="T26" fmla="*/ 144 w 208"/>
                <a:gd name="T27" fmla="*/ 16 h 184"/>
                <a:gd name="T28" fmla="*/ 144 w 208"/>
                <a:gd name="T29" fmla="*/ 152 h 184"/>
                <a:gd name="T30" fmla="*/ 128 w 208"/>
                <a:gd name="T31" fmla="*/ 152 h 184"/>
                <a:gd name="T32" fmla="*/ 128 w 208"/>
                <a:gd name="T33" fmla="*/ 16 h 184"/>
                <a:gd name="T34" fmla="*/ 96 w 208"/>
                <a:gd name="T35" fmla="*/ 16 h 184"/>
                <a:gd name="T36" fmla="*/ 112 w 208"/>
                <a:gd name="T37" fmla="*/ 16 h 184"/>
                <a:gd name="T38" fmla="*/ 112 w 208"/>
                <a:gd name="T39" fmla="*/ 152 h 184"/>
                <a:gd name="T40" fmla="*/ 96 w 208"/>
                <a:gd name="T41" fmla="*/ 152 h 184"/>
                <a:gd name="T42" fmla="*/ 96 w 208"/>
                <a:gd name="T43" fmla="*/ 16 h 184"/>
                <a:gd name="T44" fmla="*/ 64 w 208"/>
                <a:gd name="T45" fmla="*/ 16 h 184"/>
                <a:gd name="T46" fmla="*/ 80 w 208"/>
                <a:gd name="T47" fmla="*/ 16 h 184"/>
                <a:gd name="T48" fmla="*/ 80 w 208"/>
                <a:gd name="T49" fmla="*/ 152 h 184"/>
                <a:gd name="T50" fmla="*/ 64 w 208"/>
                <a:gd name="T51" fmla="*/ 152 h 184"/>
                <a:gd name="T52" fmla="*/ 64 w 208"/>
                <a:gd name="T53" fmla="*/ 16 h 184"/>
                <a:gd name="T54" fmla="*/ 32 w 208"/>
                <a:gd name="T55" fmla="*/ 16 h 184"/>
                <a:gd name="T56" fmla="*/ 48 w 208"/>
                <a:gd name="T57" fmla="*/ 16 h 184"/>
                <a:gd name="T58" fmla="*/ 48 w 208"/>
                <a:gd name="T59" fmla="*/ 152 h 184"/>
                <a:gd name="T60" fmla="*/ 32 w 208"/>
                <a:gd name="T61" fmla="*/ 152 h 184"/>
                <a:gd name="T62" fmla="*/ 32 w 208"/>
                <a:gd name="T63" fmla="*/ 1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8" h="184">
                  <a:moveTo>
                    <a:pt x="0" y="168"/>
                  </a:moveTo>
                  <a:cubicBezTo>
                    <a:pt x="0" y="177"/>
                    <a:pt x="7" y="184"/>
                    <a:pt x="16" y="184"/>
                  </a:cubicBezTo>
                  <a:cubicBezTo>
                    <a:pt x="192" y="184"/>
                    <a:pt x="192" y="184"/>
                    <a:pt x="192" y="184"/>
                  </a:cubicBezTo>
                  <a:cubicBezTo>
                    <a:pt x="201" y="184"/>
                    <a:pt x="208" y="177"/>
                    <a:pt x="208" y="168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68"/>
                  </a:lnTo>
                  <a:close/>
                  <a:moveTo>
                    <a:pt x="160" y="16"/>
                  </a:moveTo>
                  <a:cubicBezTo>
                    <a:pt x="176" y="16"/>
                    <a:pt x="176" y="16"/>
                    <a:pt x="176" y="16"/>
                  </a:cubicBezTo>
                  <a:cubicBezTo>
                    <a:pt x="176" y="152"/>
                    <a:pt x="176" y="152"/>
                    <a:pt x="176" y="152"/>
                  </a:cubicBezTo>
                  <a:cubicBezTo>
                    <a:pt x="160" y="152"/>
                    <a:pt x="160" y="152"/>
                    <a:pt x="160" y="152"/>
                  </a:cubicBezTo>
                  <a:lnTo>
                    <a:pt x="160" y="16"/>
                  </a:lnTo>
                  <a:close/>
                  <a:moveTo>
                    <a:pt x="128" y="16"/>
                  </a:moveTo>
                  <a:cubicBezTo>
                    <a:pt x="144" y="16"/>
                    <a:pt x="144" y="16"/>
                    <a:pt x="144" y="16"/>
                  </a:cubicBezTo>
                  <a:cubicBezTo>
                    <a:pt x="144" y="152"/>
                    <a:pt x="144" y="152"/>
                    <a:pt x="144" y="152"/>
                  </a:cubicBezTo>
                  <a:cubicBezTo>
                    <a:pt x="128" y="152"/>
                    <a:pt x="128" y="152"/>
                    <a:pt x="128" y="152"/>
                  </a:cubicBezTo>
                  <a:lnTo>
                    <a:pt x="128" y="16"/>
                  </a:lnTo>
                  <a:close/>
                  <a:moveTo>
                    <a:pt x="96" y="16"/>
                  </a:moveTo>
                  <a:cubicBezTo>
                    <a:pt x="112" y="16"/>
                    <a:pt x="112" y="16"/>
                    <a:pt x="112" y="16"/>
                  </a:cubicBezTo>
                  <a:cubicBezTo>
                    <a:pt x="112" y="152"/>
                    <a:pt x="112" y="152"/>
                    <a:pt x="112" y="152"/>
                  </a:cubicBezTo>
                  <a:cubicBezTo>
                    <a:pt x="96" y="152"/>
                    <a:pt x="96" y="152"/>
                    <a:pt x="96" y="152"/>
                  </a:cubicBezTo>
                  <a:lnTo>
                    <a:pt x="96" y="16"/>
                  </a:lnTo>
                  <a:close/>
                  <a:moveTo>
                    <a:pt x="64" y="16"/>
                  </a:moveTo>
                  <a:cubicBezTo>
                    <a:pt x="80" y="16"/>
                    <a:pt x="80" y="16"/>
                    <a:pt x="80" y="16"/>
                  </a:cubicBezTo>
                  <a:cubicBezTo>
                    <a:pt x="80" y="152"/>
                    <a:pt x="80" y="152"/>
                    <a:pt x="80" y="152"/>
                  </a:cubicBezTo>
                  <a:cubicBezTo>
                    <a:pt x="64" y="152"/>
                    <a:pt x="64" y="152"/>
                    <a:pt x="64" y="152"/>
                  </a:cubicBezTo>
                  <a:lnTo>
                    <a:pt x="64" y="16"/>
                  </a:lnTo>
                  <a:close/>
                  <a:moveTo>
                    <a:pt x="32" y="16"/>
                  </a:moveTo>
                  <a:cubicBezTo>
                    <a:pt x="48" y="16"/>
                    <a:pt x="48" y="16"/>
                    <a:pt x="48" y="16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32" y="152"/>
                    <a:pt x="32" y="152"/>
                    <a:pt x="32" y="152"/>
                  </a:cubicBezTo>
                  <a:lnTo>
                    <a:pt x="32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</p:grpSp>
      <p:grpSp>
        <p:nvGrpSpPr>
          <p:cNvPr id="310" name="组合 309"/>
          <p:cNvGrpSpPr>
            <a:grpSpLocks noChangeAspect="1"/>
          </p:cNvGrpSpPr>
          <p:nvPr/>
        </p:nvGrpSpPr>
        <p:grpSpPr>
          <a:xfrm>
            <a:off x="2846643" y="3491083"/>
            <a:ext cx="864000" cy="864000"/>
            <a:chOff x="-5821363" y="4260850"/>
            <a:chExt cx="1368425" cy="1368425"/>
          </a:xfrm>
        </p:grpSpPr>
        <p:sp>
          <p:nvSpPr>
            <p:cNvPr id="311" name="Freeform 52"/>
            <p:cNvSpPr>
              <a:spLocks/>
            </p:cNvSpPr>
            <p:nvPr/>
          </p:nvSpPr>
          <p:spPr bwMode="auto">
            <a:xfrm flipH="1">
              <a:off x="-5821363" y="4260850"/>
              <a:ext cx="1368425" cy="1368425"/>
            </a:xfrm>
            <a:custGeom>
              <a:avLst/>
              <a:gdLst>
                <a:gd name="T0" fmla="*/ 528 w 528"/>
                <a:gd name="T1" fmla="*/ 488 h 528"/>
                <a:gd name="T2" fmla="*/ 488 w 528"/>
                <a:gd name="T3" fmla="*/ 528 h 528"/>
                <a:gd name="T4" fmla="*/ 40 w 528"/>
                <a:gd name="T5" fmla="*/ 528 h 528"/>
                <a:gd name="T6" fmla="*/ 0 w 528"/>
                <a:gd name="T7" fmla="*/ 488 h 528"/>
                <a:gd name="T8" fmla="*/ 0 w 528"/>
                <a:gd name="T9" fmla="*/ 40 h 528"/>
                <a:gd name="T10" fmla="*/ 40 w 528"/>
                <a:gd name="T11" fmla="*/ 0 h 528"/>
                <a:gd name="T12" fmla="*/ 488 w 528"/>
                <a:gd name="T13" fmla="*/ 0 h 528"/>
                <a:gd name="T14" fmla="*/ 528 w 528"/>
                <a:gd name="T15" fmla="*/ 40 h 528"/>
                <a:gd name="T16" fmla="*/ 528 w 528"/>
                <a:gd name="T17" fmla="*/ 4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528">
                  <a:moveTo>
                    <a:pt x="528" y="488"/>
                  </a:moveTo>
                  <a:cubicBezTo>
                    <a:pt x="528" y="510"/>
                    <a:pt x="510" y="528"/>
                    <a:pt x="488" y="528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18" y="528"/>
                    <a:pt x="0" y="510"/>
                    <a:pt x="0" y="48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10" y="0"/>
                    <a:pt x="528" y="18"/>
                    <a:pt x="528" y="40"/>
                  </a:cubicBezTo>
                  <a:cubicBezTo>
                    <a:pt x="528" y="488"/>
                    <a:pt x="528" y="488"/>
                    <a:pt x="528" y="488"/>
                  </a:cubicBezTo>
                </a:path>
              </a:pathLst>
            </a:custGeom>
            <a:solidFill>
              <a:srgbClr val="03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12" name="Freeform 53"/>
            <p:cNvSpPr>
              <a:spLocks/>
            </p:cNvSpPr>
            <p:nvPr/>
          </p:nvSpPr>
          <p:spPr bwMode="auto">
            <a:xfrm flipH="1">
              <a:off x="-5334001" y="4591050"/>
              <a:ext cx="881063" cy="1038225"/>
            </a:xfrm>
            <a:custGeom>
              <a:avLst/>
              <a:gdLst>
                <a:gd name="T0" fmla="*/ 270 w 340"/>
                <a:gd name="T1" fmla="*/ 0 h 401"/>
                <a:gd name="T2" fmla="*/ 204 w 340"/>
                <a:gd name="T3" fmla="*/ 16 h 401"/>
                <a:gd name="T4" fmla="*/ 0 w 340"/>
                <a:gd name="T5" fmla="*/ 220 h 401"/>
                <a:gd name="T6" fmla="*/ 0 w 340"/>
                <a:gd name="T7" fmla="*/ 361 h 401"/>
                <a:gd name="T8" fmla="*/ 40 w 340"/>
                <a:gd name="T9" fmla="*/ 401 h 401"/>
                <a:gd name="T10" fmla="*/ 141 w 340"/>
                <a:gd name="T11" fmla="*/ 401 h 401"/>
                <a:gd name="T12" fmla="*/ 317 w 340"/>
                <a:gd name="T13" fmla="*/ 226 h 401"/>
                <a:gd name="T14" fmla="*/ 272 w 340"/>
                <a:gd name="T15" fmla="*/ 142 h 401"/>
                <a:gd name="T16" fmla="*/ 340 w 340"/>
                <a:gd name="T17" fmla="*/ 73 h 401"/>
                <a:gd name="T18" fmla="*/ 270 w 340"/>
                <a:gd name="T19" fmla="*/ 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0" h="401">
                  <a:moveTo>
                    <a:pt x="270" y="0"/>
                  </a:moveTo>
                  <a:cubicBezTo>
                    <a:pt x="204" y="16"/>
                    <a:pt x="204" y="16"/>
                    <a:pt x="204" y="16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361"/>
                    <a:pt x="0" y="361"/>
                    <a:pt x="0" y="361"/>
                  </a:cubicBezTo>
                  <a:cubicBezTo>
                    <a:pt x="0" y="383"/>
                    <a:pt x="18" y="401"/>
                    <a:pt x="40" y="401"/>
                  </a:cubicBezTo>
                  <a:cubicBezTo>
                    <a:pt x="141" y="401"/>
                    <a:pt x="141" y="401"/>
                    <a:pt x="141" y="401"/>
                  </a:cubicBezTo>
                  <a:cubicBezTo>
                    <a:pt x="317" y="226"/>
                    <a:pt x="317" y="226"/>
                    <a:pt x="317" y="226"/>
                  </a:cubicBezTo>
                  <a:cubicBezTo>
                    <a:pt x="272" y="142"/>
                    <a:pt x="272" y="142"/>
                    <a:pt x="272" y="142"/>
                  </a:cubicBezTo>
                  <a:cubicBezTo>
                    <a:pt x="340" y="73"/>
                    <a:pt x="340" y="73"/>
                    <a:pt x="340" y="73"/>
                  </a:cubicBezTo>
                  <a:cubicBezTo>
                    <a:pt x="270" y="0"/>
                    <a:pt x="270" y="0"/>
                    <a:pt x="270" y="0"/>
                  </a:cubicBezTo>
                </a:path>
              </a:pathLst>
            </a:custGeom>
            <a:solidFill>
              <a:srgbClr val="038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13" name="Freeform 54"/>
            <p:cNvSpPr>
              <a:spLocks/>
            </p:cNvSpPr>
            <p:nvPr/>
          </p:nvSpPr>
          <p:spPr bwMode="auto">
            <a:xfrm flipH="1">
              <a:off x="-5334001" y="4572000"/>
              <a:ext cx="414338" cy="207963"/>
            </a:xfrm>
            <a:custGeom>
              <a:avLst/>
              <a:gdLst>
                <a:gd name="T0" fmla="*/ 48 w 160"/>
                <a:gd name="T1" fmla="*/ 56 h 80"/>
                <a:gd name="T2" fmla="*/ 80 w 160"/>
                <a:gd name="T3" fmla="*/ 24 h 80"/>
                <a:gd name="T4" fmla="*/ 112 w 160"/>
                <a:gd name="T5" fmla="*/ 56 h 80"/>
                <a:gd name="T6" fmla="*/ 112 w 160"/>
                <a:gd name="T7" fmla="*/ 80 h 80"/>
                <a:gd name="T8" fmla="*/ 160 w 160"/>
                <a:gd name="T9" fmla="*/ 80 h 80"/>
                <a:gd name="T10" fmla="*/ 158 w 160"/>
                <a:gd name="T11" fmla="*/ 64 h 80"/>
                <a:gd name="T12" fmla="*/ 80 w 160"/>
                <a:gd name="T13" fmla="*/ 0 h 80"/>
                <a:gd name="T14" fmla="*/ 2 w 160"/>
                <a:gd name="T15" fmla="*/ 64 h 80"/>
                <a:gd name="T16" fmla="*/ 0 w 160"/>
                <a:gd name="T17" fmla="*/ 80 h 80"/>
                <a:gd name="T18" fmla="*/ 48 w 160"/>
                <a:gd name="T19" fmla="*/ 80 h 80"/>
                <a:gd name="T20" fmla="*/ 48 w 160"/>
                <a:gd name="T21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80">
                  <a:moveTo>
                    <a:pt x="48" y="56"/>
                  </a:moveTo>
                  <a:cubicBezTo>
                    <a:pt x="48" y="38"/>
                    <a:pt x="62" y="24"/>
                    <a:pt x="80" y="24"/>
                  </a:cubicBezTo>
                  <a:cubicBezTo>
                    <a:pt x="98" y="24"/>
                    <a:pt x="112" y="38"/>
                    <a:pt x="112" y="56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8" y="64"/>
                    <a:pt x="158" y="64"/>
                    <a:pt x="158" y="64"/>
                  </a:cubicBezTo>
                  <a:cubicBezTo>
                    <a:pt x="151" y="28"/>
                    <a:pt x="119" y="0"/>
                    <a:pt x="80" y="0"/>
                  </a:cubicBezTo>
                  <a:cubicBezTo>
                    <a:pt x="41" y="0"/>
                    <a:pt x="9" y="28"/>
                    <a:pt x="2" y="64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48" y="80"/>
                    <a:pt x="48" y="80"/>
                    <a:pt x="48" y="80"/>
                  </a:cubicBezTo>
                  <a:lnTo>
                    <a:pt x="48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14" name="Freeform 55"/>
            <p:cNvSpPr>
              <a:spLocks/>
            </p:cNvSpPr>
            <p:nvPr/>
          </p:nvSpPr>
          <p:spPr bwMode="auto">
            <a:xfrm flipH="1">
              <a:off x="-5334001" y="4821238"/>
              <a:ext cx="414338" cy="414338"/>
            </a:xfrm>
            <a:custGeom>
              <a:avLst/>
              <a:gdLst>
                <a:gd name="T0" fmla="*/ 108 w 160"/>
                <a:gd name="T1" fmla="*/ 0 h 160"/>
                <a:gd name="T2" fmla="*/ 100 w 160"/>
                <a:gd name="T3" fmla="*/ 8 h 160"/>
                <a:gd name="T4" fmla="*/ 99 w 160"/>
                <a:gd name="T5" fmla="*/ 10 h 160"/>
                <a:gd name="T6" fmla="*/ 97 w 160"/>
                <a:gd name="T7" fmla="*/ 11 h 160"/>
                <a:gd name="T8" fmla="*/ 94 w 160"/>
                <a:gd name="T9" fmla="*/ 13 h 160"/>
                <a:gd name="T10" fmla="*/ 92 w 160"/>
                <a:gd name="T11" fmla="*/ 14 h 160"/>
                <a:gd name="T12" fmla="*/ 87 w 160"/>
                <a:gd name="T13" fmla="*/ 15 h 160"/>
                <a:gd name="T14" fmla="*/ 86 w 160"/>
                <a:gd name="T15" fmla="*/ 15 h 160"/>
                <a:gd name="T16" fmla="*/ 80 w 160"/>
                <a:gd name="T17" fmla="*/ 16 h 160"/>
                <a:gd name="T18" fmla="*/ 74 w 160"/>
                <a:gd name="T19" fmla="*/ 15 h 160"/>
                <a:gd name="T20" fmla="*/ 73 w 160"/>
                <a:gd name="T21" fmla="*/ 15 h 160"/>
                <a:gd name="T22" fmla="*/ 68 w 160"/>
                <a:gd name="T23" fmla="*/ 14 h 160"/>
                <a:gd name="T24" fmla="*/ 66 w 160"/>
                <a:gd name="T25" fmla="*/ 13 h 160"/>
                <a:gd name="T26" fmla="*/ 63 w 160"/>
                <a:gd name="T27" fmla="*/ 11 h 160"/>
                <a:gd name="T28" fmla="*/ 61 w 160"/>
                <a:gd name="T29" fmla="*/ 10 h 160"/>
                <a:gd name="T30" fmla="*/ 60 w 160"/>
                <a:gd name="T31" fmla="*/ 8 h 160"/>
                <a:gd name="T32" fmla="*/ 52 w 160"/>
                <a:gd name="T33" fmla="*/ 0 h 160"/>
                <a:gd name="T34" fmla="*/ 48 w 160"/>
                <a:gd name="T35" fmla="*/ 0 h 160"/>
                <a:gd name="T36" fmla="*/ 0 w 160"/>
                <a:gd name="T37" fmla="*/ 0 h 160"/>
                <a:gd name="T38" fmla="*/ 0 w 160"/>
                <a:gd name="T39" fmla="*/ 81 h 160"/>
                <a:gd name="T40" fmla="*/ 80 w 160"/>
                <a:gd name="T41" fmla="*/ 160 h 160"/>
                <a:gd name="T42" fmla="*/ 160 w 160"/>
                <a:gd name="T43" fmla="*/ 81 h 160"/>
                <a:gd name="T44" fmla="*/ 160 w 160"/>
                <a:gd name="T45" fmla="*/ 0 h 160"/>
                <a:gd name="T46" fmla="*/ 112 w 160"/>
                <a:gd name="T47" fmla="*/ 0 h 160"/>
                <a:gd name="T48" fmla="*/ 108 w 160"/>
                <a:gd name="T4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0" h="160">
                  <a:moveTo>
                    <a:pt x="108" y="0"/>
                  </a:moveTo>
                  <a:cubicBezTo>
                    <a:pt x="106" y="3"/>
                    <a:pt x="103" y="6"/>
                    <a:pt x="100" y="8"/>
                  </a:cubicBezTo>
                  <a:cubicBezTo>
                    <a:pt x="100" y="9"/>
                    <a:pt x="100" y="9"/>
                    <a:pt x="99" y="10"/>
                  </a:cubicBezTo>
                  <a:cubicBezTo>
                    <a:pt x="98" y="10"/>
                    <a:pt x="98" y="11"/>
                    <a:pt x="97" y="11"/>
                  </a:cubicBezTo>
                  <a:cubicBezTo>
                    <a:pt x="96" y="12"/>
                    <a:pt x="95" y="12"/>
                    <a:pt x="94" y="13"/>
                  </a:cubicBezTo>
                  <a:cubicBezTo>
                    <a:pt x="93" y="13"/>
                    <a:pt x="92" y="13"/>
                    <a:pt x="92" y="14"/>
                  </a:cubicBezTo>
                  <a:cubicBezTo>
                    <a:pt x="90" y="14"/>
                    <a:pt x="89" y="15"/>
                    <a:pt x="87" y="15"/>
                  </a:cubicBezTo>
                  <a:cubicBezTo>
                    <a:pt x="87" y="15"/>
                    <a:pt x="86" y="15"/>
                    <a:pt x="86" y="15"/>
                  </a:cubicBezTo>
                  <a:cubicBezTo>
                    <a:pt x="84" y="16"/>
                    <a:pt x="82" y="16"/>
                    <a:pt x="80" y="16"/>
                  </a:cubicBezTo>
                  <a:cubicBezTo>
                    <a:pt x="78" y="16"/>
                    <a:pt x="76" y="16"/>
                    <a:pt x="74" y="15"/>
                  </a:cubicBezTo>
                  <a:cubicBezTo>
                    <a:pt x="74" y="15"/>
                    <a:pt x="73" y="15"/>
                    <a:pt x="73" y="15"/>
                  </a:cubicBezTo>
                  <a:cubicBezTo>
                    <a:pt x="71" y="15"/>
                    <a:pt x="70" y="14"/>
                    <a:pt x="68" y="14"/>
                  </a:cubicBezTo>
                  <a:cubicBezTo>
                    <a:pt x="68" y="13"/>
                    <a:pt x="67" y="13"/>
                    <a:pt x="66" y="13"/>
                  </a:cubicBezTo>
                  <a:cubicBezTo>
                    <a:pt x="65" y="12"/>
                    <a:pt x="64" y="12"/>
                    <a:pt x="63" y="11"/>
                  </a:cubicBezTo>
                  <a:cubicBezTo>
                    <a:pt x="62" y="11"/>
                    <a:pt x="62" y="10"/>
                    <a:pt x="61" y="10"/>
                  </a:cubicBezTo>
                  <a:cubicBezTo>
                    <a:pt x="60" y="9"/>
                    <a:pt x="60" y="9"/>
                    <a:pt x="60" y="8"/>
                  </a:cubicBezTo>
                  <a:cubicBezTo>
                    <a:pt x="57" y="6"/>
                    <a:pt x="54" y="3"/>
                    <a:pt x="52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124"/>
                    <a:pt x="36" y="160"/>
                    <a:pt x="80" y="160"/>
                  </a:cubicBezTo>
                  <a:cubicBezTo>
                    <a:pt x="124" y="160"/>
                    <a:pt x="160" y="124"/>
                    <a:pt x="160" y="81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12" y="0"/>
                    <a:pt x="112" y="0"/>
                    <a:pt x="112" y="0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15" name="Freeform 56"/>
            <p:cNvSpPr>
              <a:spLocks/>
            </p:cNvSpPr>
            <p:nvPr/>
          </p:nvSpPr>
          <p:spPr bwMode="auto">
            <a:xfrm flipH="1">
              <a:off x="-5168901" y="4675188"/>
              <a:ext cx="84138" cy="146050"/>
            </a:xfrm>
            <a:custGeom>
              <a:avLst/>
              <a:gdLst>
                <a:gd name="T0" fmla="*/ 0 w 32"/>
                <a:gd name="T1" fmla="*/ 16 h 56"/>
                <a:gd name="T2" fmla="*/ 0 w 32"/>
                <a:gd name="T3" fmla="*/ 40 h 56"/>
                <a:gd name="T4" fmla="*/ 2 w 32"/>
                <a:gd name="T5" fmla="*/ 48 h 56"/>
                <a:gd name="T6" fmla="*/ 2 w 32"/>
                <a:gd name="T7" fmla="*/ 48 h 56"/>
                <a:gd name="T8" fmla="*/ 8 w 32"/>
                <a:gd name="T9" fmla="*/ 54 h 56"/>
                <a:gd name="T10" fmla="*/ 8 w 32"/>
                <a:gd name="T11" fmla="*/ 54 h 56"/>
                <a:gd name="T12" fmla="*/ 11 w 32"/>
                <a:gd name="T13" fmla="*/ 55 h 56"/>
                <a:gd name="T14" fmla="*/ 12 w 32"/>
                <a:gd name="T15" fmla="*/ 55 h 56"/>
                <a:gd name="T16" fmla="*/ 16 w 32"/>
                <a:gd name="T17" fmla="*/ 56 h 56"/>
                <a:gd name="T18" fmla="*/ 20 w 32"/>
                <a:gd name="T19" fmla="*/ 55 h 56"/>
                <a:gd name="T20" fmla="*/ 21 w 32"/>
                <a:gd name="T21" fmla="*/ 55 h 56"/>
                <a:gd name="T22" fmla="*/ 24 w 32"/>
                <a:gd name="T23" fmla="*/ 54 h 56"/>
                <a:gd name="T24" fmla="*/ 24 w 32"/>
                <a:gd name="T25" fmla="*/ 54 h 56"/>
                <a:gd name="T26" fmla="*/ 30 w 32"/>
                <a:gd name="T27" fmla="*/ 48 h 56"/>
                <a:gd name="T28" fmla="*/ 30 w 32"/>
                <a:gd name="T29" fmla="*/ 48 h 56"/>
                <a:gd name="T30" fmla="*/ 32 w 32"/>
                <a:gd name="T31" fmla="*/ 40 h 56"/>
                <a:gd name="T32" fmla="*/ 32 w 32"/>
                <a:gd name="T33" fmla="*/ 16 h 56"/>
                <a:gd name="T34" fmla="*/ 16 w 32"/>
                <a:gd name="T35" fmla="*/ 0 h 56"/>
                <a:gd name="T36" fmla="*/ 0 w 32"/>
                <a:gd name="T37" fmla="*/ 1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56">
                  <a:moveTo>
                    <a:pt x="0" y="16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3"/>
                    <a:pt x="1" y="45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4" y="50"/>
                    <a:pt x="6" y="52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9" y="54"/>
                    <a:pt x="10" y="55"/>
                    <a:pt x="11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3" y="56"/>
                    <a:pt x="15" y="56"/>
                    <a:pt x="16" y="56"/>
                  </a:cubicBezTo>
                  <a:cubicBezTo>
                    <a:pt x="17" y="56"/>
                    <a:pt x="19" y="56"/>
                    <a:pt x="20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2" y="55"/>
                    <a:pt x="23" y="54"/>
                    <a:pt x="24" y="5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6" y="52"/>
                    <a:pt x="28" y="50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1" y="45"/>
                    <a:pt x="32" y="43"/>
                    <a:pt x="32" y="40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</p:grpSp>
      <p:grpSp>
        <p:nvGrpSpPr>
          <p:cNvPr id="316" name="组合 315"/>
          <p:cNvGrpSpPr>
            <a:grpSpLocks noChangeAspect="1"/>
          </p:cNvGrpSpPr>
          <p:nvPr/>
        </p:nvGrpSpPr>
        <p:grpSpPr>
          <a:xfrm>
            <a:off x="1568641" y="3491083"/>
            <a:ext cx="863999" cy="864000"/>
            <a:chOff x="-7500938" y="4260850"/>
            <a:chExt cx="1368425" cy="1368426"/>
          </a:xfrm>
        </p:grpSpPr>
        <p:sp>
          <p:nvSpPr>
            <p:cNvPr id="317" name="Freeform 58"/>
            <p:cNvSpPr>
              <a:spLocks/>
            </p:cNvSpPr>
            <p:nvPr/>
          </p:nvSpPr>
          <p:spPr bwMode="auto">
            <a:xfrm flipH="1">
              <a:off x="-7500938" y="4260850"/>
              <a:ext cx="1368425" cy="1368425"/>
            </a:xfrm>
            <a:custGeom>
              <a:avLst/>
              <a:gdLst>
                <a:gd name="T0" fmla="*/ 528 w 528"/>
                <a:gd name="T1" fmla="*/ 488 h 528"/>
                <a:gd name="T2" fmla="*/ 488 w 528"/>
                <a:gd name="T3" fmla="*/ 528 h 528"/>
                <a:gd name="T4" fmla="*/ 40 w 528"/>
                <a:gd name="T5" fmla="*/ 528 h 528"/>
                <a:gd name="T6" fmla="*/ 0 w 528"/>
                <a:gd name="T7" fmla="*/ 488 h 528"/>
                <a:gd name="T8" fmla="*/ 0 w 528"/>
                <a:gd name="T9" fmla="*/ 40 h 528"/>
                <a:gd name="T10" fmla="*/ 40 w 528"/>
                <a:gd name="T11" fmla="*/ 0 h 528"/>
                <a:gd name="T12" fmla="*/ 488 w 528"/>
                <a:gd name="T13" fmla="*/ 0 h 528"/>
                <a:gd name="T14" fmla="*/ 528 w 528"/>
                <a:gd name="T15" fmla="*/ 40 h 528"/>
                <a:gd name="T16" fmla="*/ 528 w 528"/>
                <a:gd name="T17" fmla="*/ 4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528">
                  <a:moveTo>
                    <a:pt x="528" y="488"/>
                  </a:moveTo>
                  <a:cubicBezTo>
                    <a:pt x="528" y="510"/>
                    <a:pt x="510" y="528"/>
                    <a:pt x="488" y="528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18" y="528"/>
                    <a:pt x="0" y="510"/>
                    <a:pt x="0" y="48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10" y="0"/>
                    <a:pt x="528" y="18"/>
                    <a:pt x="528" y="40"/>
                  </a:cubicBezTo>
                  <a:cubicBezTo>
                    <a:pt x="528" y="488"/>
                    <a:pt x="528" y="488"/>
                    <a:pt x="528" y="488"/>
                  </a:cubicBezTo>
                </a:path>
              </a:pathLst>
            </a:custGeom>
            <a:solidFill>
              <a:srgbClr val="A45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18" name="Freeform 59"/>
            <p:cNvSpPr>
              <a:spLocks/>
            </p:cNvSpPr>
            <p:nvPr/>
          </p:nvSpPr>
          <p:spPr bwMode="auto">
            <a:xfrm flipH="1">
              <a:off x="-7124704" y="4865688"/>
              <a:ext cx="992189" cy="763588"/>
            </a:xfrm>
            <a:custGeom>
              <a:avLst/>
              <a:gdLst>
                <a:gd name="T0" fmla="*/ 137 w 383"/>
                <a:gd name="T1" fmla="*/ 0 h 295"/>
                <a:gd name="T2" fmla="*/ 0 w 383"/>
                <a:gd name="T3" fmla="*/ 137 h 295"/>
                <a:gd name="T4" fmla="*/ 0 w 383"/>
                <a:gd name="T5" fmla="*/ 255 h 295"/>
                <a:gd name="T6" fmla="*/ 40 w 383"/>
                <a:gd name="T7" fmla="*/ 295 h 295"/>
                <a:gd name="T8" fmla="*/ 174 w 383"/>
                <a:gd name="T9" fmla="*/ 295 h 295"/>
                <a:gd name="T10" fmla="*/ 328 w 383"/>
                <a:gd name="T11" fmla="*/ 142 h 295"/>
                <a:gd name="T12" fmla="*/ 269 w 383"/>
                <a:gd name="T13" fmla="*/ 137 h 295"/>
                <a:gd name="T14" fmla="*/ 383 w 383"/>
                <a:gd name="T15" fmla="*/ 22 h 295"/>
                <a:gd name="T16" fmla="*/ 137 w 383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295">
                  <a:moveTo>
                    <a:pt x="137" y="0"/>
                  </a:moveTo>
                  <a:cubicBezTo>
                    <a:pt x="0" y="137"/>
                    <a:pt x="0" y="137"/>
                    <a:pt x="0" y="137"/>
                  </a:cubicBezTo>
                  <a:cubicBezTo>
                    <a:pt x="0" y="255"/>
                    <a:pt x="0" y="255"/>
                    <a:pt x="0" y="255"/>
                  </a:cubicBezTo>
                  <a:cubicBezTo>
                    <a:pt x="0" y="277"/>
                    <a:pt x="18" y="295"/>
                    <a:pt x="40" y="295"/>
                  </a:cubicBezTo>
                  <a:cubicBezTo>
                    <a:pt x="174" y="295"/>
                    <a:pt x="174" y="295"/>
                    <a:pt x="174" y="295"/>
                  </a:cubicBezTo>
                  <a:cubicBezTo>
                    <a:pt x="328" y="142"/>
                    <a:pt x="328" y="142"/>
                    <a:pt x="328" y="142"/>
                  </a:cubicBezTo>
                  <a:cubicBezTo>
                    <a:pt x="269" y="137"/>
                    <a:pt x="269" y="137"/>
                    <a:pt x="269" y="137"/>
                  </a:cubicBezTo>
                  <a:cubicBezTo>
                    <a:pt x="383" y="22"/>
                    <a:pt x="383" y="22"/>
                    <a:pt x="383" y="22"/>
                  </a:cubicBezTo>
                  <a:cubicBezTo>
                    <a:pt x="137" y="0"/>
                    <a:pt x="137" y="0"/>
                    <a:pt x="137" y="0"/>
                  </a:cubicBezTo>
                </a:path>
              </a:pathLst>
            </a:custGeom>
            <a:solidFill>
              <a:srgbClr val="764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19" name="Freeform 60"/>
            <p:cNvSpPr>
              <a:spLocks/>
            </p:cNvSpPr>
            <p:nvPr/>
          </p:nvSpPr>
          <p:spPr bwMode="auto">
            <a:xfrm flipH="1">
              <a:off x="-7140576" y="4568825"/>
              <a:ext cx="668338" cy="677863"/>
            </a:xfrm>
            <a:custGeom>
              <a:avLst/>
              <a:gdLst>
                <a:gd name="T0" fmla="*/ 141 w 258"/>
                <a:gd name="T1" fmla="*/ 5 h 261"/>
                <a:gd name="T2" fmla="*/ 129 w 258"/>
                <a:gd name="T3" fmla="*/ 0 h 261"/>
                <a:gd name="T4" fmla="*/ 117 w 258"/>
                <a:gd name="T5" fmla="*/ 5 h 261"/>
                <a:gd name="T6" fmla="*/ 5 w 258"/>
                <a:gd name="T7" fmla="*/ 114 h 261"/>
                <a:gd name="T8" fmla="*/ 2 w 258"/>
                <a:gd name="T9" fmla="*/ 131 h 261"/>
                <a:gd name="T10" fmla="*/ 17 w 258"/>
                <a:gd name="T11" fmla="*/ 141 h 261"/>
                <a:gd name="T12" fmla="*/ 57 w 258"/>
                <a:gd name="T13" fmla="*/ 141 h 261"/>
                <a:gd name="T14" fmla="*/ 57 w 258"/>
                <a:gd name="T15" fmla="*/ 245 h 261"/>
                <a:gd name="T16" fmla="*/ 73 w 258"/>
                <a:gd name="T17" fmla="*/ 261 h 261"/>
                <a:gd name="T18" fmla="*/ 185 w 258"/>
                <a:gd name="T19" fmla="*/ 261 h 261"/>
                <a:gd name="T20" fmla="*/ 201 w 258"/>
                <a:gd name="T21" fmla="*/ 245 h 261"/>
                <a:gd name="T22" fmla="*/ 201 w 258"/>
                <a:gd name="T23" fmla="*/ 141 h 261"/>
                <a:gd name="T24" fmla="*/ 241 w 258"/>
                <a:gd name="T25" fmla="*/ 141 h 261"/>
                <a:gd name="T26" fmla="*/ 256 w 258"/>
                <a:gd name="T27" fmla="*/ 131 h 261"/>
                <a:gd name="T28" fmla="*/ 253 w 258"/>
                <a:gd name="T29" fmla="*/ 114 h 261"/>
                <a:gd name="T30" fmla="*/ 141 w 258"/>
                <a:gd name="T31" fmla="*/ 5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8" h="261">
                  <a:moveTo>
                    <a:pt x="141" y="5"/>
                  </a:moveTo>
                  <a:cubicBezTo>
                    <a:pt x="138" y="2"/>
                    <a:pt x="133" y="0"/>
                    <a:pt x="129" y="0"/>
                  </a:cubicBezTo>
                  <a:cubicBezTo>
                    <a:pt x="125" y="0"/>
                    <a:pt x="120" y="2"/>
                    <a:pt x="117" y="5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1" y="119"/>
                    <a:pt x="0" y="126"/>
                    <a:pt x="2" y="131"/>
                  </a:cubicBezTo>
                  <a:cubicBezTo>
                    <a:pt x="5" y="137"/>
                    <a:pt x="11" y="141"/>
                    <a:pt x="17" y="141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7" y="245"/>
                    <a:pt x="57" y="245"/>
                    <a:pt x="57" y="245"/>
                  </a:cubicBezTo>
                  <a:cubicBezTo>
                    <a:pt x="57" y="254"/>
                    <a:pt x="64" y="261"/>
                    <a:pt x="73" y="261"/>
                  </a:cubicBezTo>
                  <a:cubicBezTo>
                    <a:pt x="185" y="261"/>
                    <a:pt x="185" y="261"/>
                    <a:pt x="185" y="261"/>
                  </a:cubicBezTo>
                  <a:cubicBezTo>
                    <a:pt x="194" y="261"/>
                    <a:pt x="201" y="254"/>
                    <a:pt x="201" y="245"/>
                  </a:cubicBezTo>
                  <a:cubicBezTo>
                    <a:pt x="201" y="141"/>
                    <a:pt x="201" y="141"/>
                    <a:pt x="201" y="141"/>
                  </a:cubicBezTo>
                  <a:cubicBezTo>
                    <a:pt x="241" y="141"/>
                    <a:pt x="241" y="141"/>
                    <a:pt x="241" y="141"/>
                  </a:cubicBezTo>
                  <a:cubicBezTo>
                    <a:pt x="247" y="141"/>
                    <a:pt x="253" y="137"/>
                    <a:pt x="256" y="131"/>
                  </a:cubicBezTo>
                  <a:cubicBezTo>
                    <a:pt x="258" y="126"/>
                    <a:pt x="257" y="119"/>
                    <a:pt x="253" y="114"/>
                  </a:cubicBezTo>
                  <a:lnTo>
                    <a:pt x="14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</p:grpSp>
      <p:grpSp>
        <p:nvGrpSpPr>
          <p:cNvPr id="320" name="组合 319"/>
          <p:cNvGrpSpPr>
            <a:grpSpLocks noChangeAspect="1"/>
          </p:cNvGrpSpPr>
          <p:nvPr/>
        </p:nvGrpSpPr>
        <p:grpSpPr>
          <a:xfrm>
            <a:off x="290638" y="3491083"/>
            <a:ext cx="864000" cy="864000"/>
            <a:chOff x="-9180513" y="4260850"/>
            <a:chExt cx="1368425" cy="1368425"/>
          </a:xfrm>
        </p:grpSpPr>
        <p:sp>
          <p:nvSpPr>
            <p:cNvPr id="321" name="Freeform 62"/>
            <p:cNvSpPr>
              <a:spLocks/>
            </p:cNvSpPr>
            <p:nvPr/>
          </p:nvSpPr>
          <p:spPr bwMode="auto">
            <a:xfrm flipH="1">
              <a:off x="-9180513" y="4260850"/>
              <a:ext cx="1368425" cy="1368425"/>
            </a:xfrm>
            <a:custGeom>
              <a:avLst/>
              <a:gdLst>
                <a:gd name="T0" fmla="*/ 528 w 528"/>
                <a:gd name="T1" fmla="*/ 488 h 528"/>
                <a:gd name="T2" fmla="*/ 488 w 528"/>
                <a:gd name="T3" fmla="*/ 528 h 528"/>
                <a:gd name="T4" fmla="*/ 40 w 528"/>
                <a:gd name="T5" fmla="*/ 528 h 528"/>
                <a:gd name="T6" fmla="*/ 0 w 528"/>
                <a:gd name="T7" fmla="*/ 488 h 528"/>
                <a:gd name="T8" fmla="*/ 0 w 528"/>
                <a:gd name="T9" fmla="*/ 40 h 528"/>
                <a:gd name="T10" fmla="*/ 40 w 528"/>
                <a:gd name="T11" fmla="*/ 0 h 528"/>
                <a:gd name="T12" fmla="*/ 488 w 528"/>
                <a:gd name="T13" fmla="*/ 0 h 528"/>
                <a:gd name="T14" fmla="*/ 528 w 528"/>
                <a:gd name="T15" fmla="*/ 40 h 528"/>
                <a:gd name="T16" fmla="*/ 528 w 528"/>
                <a:gd name="T17" fmla="*/ 4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528">
                  <a:moveTo>
                    <a:pt x="528" y="488"/>
                  </a:moveTo>
                  <a:cubicBezTo>
                    <a:pt x="528" y="510"/>
                    <a:pt x="510" y="528"/>
                    <a:pt x="488" y="528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18" y="528"/>
                    <a:pt x="0" y="510"/>
                    <a:pt x="0" y="48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10" y="0"/>
                    <a:pt x="528" y="18"/>
                    <a:pt x="528" y="40"/>
                  </a:cubicBezTo>
                  <a:cubicBezTo>
                    <a:pt x="528" y="488"/>
                    <a:pt x="528" y="488"/>
                    <a:pt x="528" y="488"/>
                  </a:cubicBezTo>
                </a:path>
              </a:pathLst>
            </a:custGeom>
            <a:solidFill>
              <a:srgbClr val="DAA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22" name="Freeform 63"/>
            <p:cNvSpPr>
              <a:spLocks/>
            </p:cNvSpPr>
            <p:nvPr/>
          </p:nvSpPr>
          <p:spPr bwMode="auto">
            <a:xfrm flipH="1">
              <a:off x="-8869363" y="4591050"/>
              <a:ext cx="1057275" cy="1038225"/>
            </a:xfrm>
            <a:custGeom>
              <a:avLst/>
              <a:gdLst>
                <a:gd name="T0" fmla="*/ 241 w 408"/>
                <a:gd name="T1" fmla="*/ 0 h 401"/>
                <a:gd name="T2" fmla="*/ 0 w 408"/>
                <a:gd name="T3" fmla="*/ 241 h 401"/>
                <a:gd name="T4" fmla="*/ 0 w 408"/>
                <a:gd name="T5" fmla="*/ 361 h 401"/>
                <a:gd name="T6" fmla="*/ 40 w 408"/>
                <a:gd name="T7" fmla="*/ 401 h 401"/>
                <a:gd name="T8" fmla="*/ 240 w 408"/>
                <a:gd name="T9" fmla="*/ 401 h 401"/>
                <a:gd name="T10" fmla="*/ 408 w 408"/>
                <a:gd name="T11" fmla="*/ 234 h 401"/>
                <a:gd name="T12" fmla="*/ 241 w 408"/>
                <a:gd name="T13" fmla="*/ 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8" h="401">
                  <a:moveTo>
                    <a:pt x="241" y="0"/>
                  </a:moveTo>
                  <a:cubicBezTo>
                    <a:pt x="0" y="241"/>
                    <a:pt x="0" y="241"/>
                    <a:pt x="0" y="241"/>
                  </a:cubicBezTo>
                  <a:cubicBezTo>
                    <a:pt x="0" y="361"/>
                    <a:pt x="0" y="361"/>
                    <a:pt x="0" y="361"/>
                  </a:cubicBezTo>
                  <a:cubicBezTo>
                    <a:pt x="0" y="383"/>
                    <a:pt x="18" y="401"/>
                    <a:pt x="40" y="401"/>
                  </a:cubicBezTo>
                  <a:cubicBezTo>
                    <a:pt x="240" y="401"/>
                    <a:pt x="240" y="401"/>
                    <a:pt x="240" y="401"/>
                  </a:cubicBezTo>
                  <a:cubicBezTo>
                    <a:pt x="408" y="234"/>
                    <a:pt x="408" y="234"/>
                    <a:pt x="408" y="234"/>
                  </a:cubicBezTo>
                  <a:cubicBezTo>
                    <a:pt x="241" y="0"/>
                    <a:pt x="241" y="0"/>
                    <a:pt x="241" y="0"/>
                  </a:cubicBezTo>
                </a:path>
              </a:pathLst>
            </a:custGeom>
            <a:solidFill>
              <a:srgbClr val="BC8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23" name="Freeform 64"/>
            <p:cNvSpPr>
              <a:spLocks noEditPoints="1"/>
            </p:cNvSpPr>
            <p:nvPr/>
          </p:nvSpPr>
          <p:spPr bwMode="auto">
            <a:xfrm flipH="1">
              <a:off x="-8905876" y="4562475"/>
              <a:ext cx="798513" cy="661988"/>
            </a:xfrm>
            <a:custGeom>
              <a:avLst/>
              <a:gdLst>
                <a:gd name="T0" fmla="*/ 188 w 308"/>
                <a:gd name="T1" fmla="*/ 19 h 256"/>
                <a:gd name="T2" fmla="*/ 154 w 308"/>
                <a:gd name="T3" fmla="*/ 0 h 256"/>
                <a:gd name="T4" fmla="*/ 120 w 308"/>
                <a:gd name="T5" fmla="*/ 19 h 256"/>
                <a:gd name="T6" fmla="*/ 8 w 308"/>
                <a:gd name="T7" fmla="*/ 195 h 256"/>
                <a:gd name="T8" fmla="*/ 7 w 308"/>
                <a:gd name="T9" fmla="*/ 235 h 256"/>
                <a:gd name="T10" fmla="*/ 42 w 308"/>
                <a:gd name="T11" fmla="*/ 256 h 256"/>
                <a:gd name="T12" fmla="*/ 266 w 308"/>
                <a:gd name="T13" fmla="*/ 256 h 256"/>
                <a:gd name="T14" fmla="*/ 301 w 308"/>
                <a:gd name="T15" fmla="*/ 235 h 256"/>
                <a:gd name="T16" fmla="*/ 300 w 308"/>
                <a:gd name="T17" fmla="*/ 195 h 256"/>
                <a:gd name="T18" fmla="*/ 188 w 308"/>
                <a:gd name="T19" fmla="*/ 19 h 256"/>
                <a:gd name="T20" fmla="*/ 154 w 308"/>
                <a:gd name="T21" fmla="*/ 216 h 256"/>
                <a:gd name="T22" fmla="*/ 138 w 308"/>
                <a:gd name="T23" fmla="*/ 200 h 256"/>
                <a:gd name="T24" fmla="*/ 154 w 308"/>
                <a:gd name="T25" fmla="*/ 184 h 256"/>
                <a:gd name="T26" fmla="*/ 170 w 308"/>
                <a:gd name="T27" fmla="*/ 200 h 256"/>
                <a:gd name="T28" fmla="*/ 154 w 308"/>
                <a:gd name="T29" fmla="*/ 216 h 256"/>
                <a:gd name="T30" fmla="*/ 170 w 308"/>
                <a:gd name="T31" fmla="*/ 152 h 256"/>
                <a:gd name="T32" fmla="*/ 154 w 308"/>
                <a:gd name="T33" fmla="*/ 168 h 256"/>
                <a:gd name="T34" fmla="*/ 138 w 308"/>
                <a:gd name="T35" fmla="*/ 152 h 256"/>
                <a:gd name="T36" fmla="*/ 138 w 308"/>
                <a:gd name="T37" fmla="*/ 96 h 256"/>
                <a:gd name="T38" fmla="*/ 154 w 308"/>
                <a:gd name="T39" fmla="*/ 80 h 256"/>
                <a:gd name="T40" fmla="*/ 170 w 308"/>
                <a:gd name="T41" fmla="*/ 96 h 256"/>
                <a:gd name="T42" fmla="*/ 170 w 308"/>
                <a:gd name="T43" fmla="*/ 152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8" h="256">
                  <a:moveTo>
                    <a:pt x="188" y="19"/>
                  </a:moveTo>
                  <a:cubicBezTo>
                    <a:pt x="180" y="7"/>
                    <a:pt x="168" y="0"/>
                    <a:pt x="154" y="0"/>
                  </a:cubicBezTo>
                  <a:cubicBezTo>
                    <a:pt x="140" y="0"/>
                    <a:pt x="128" y="7"/>
                    <a:pt x="120" y="19"/>
                  </a:cubicBezTo>
                  <a:cubicBezTo>
                    <a:pt x="8" y="195"/>
                    <a:pt x="8" y="195"/>
                    <a:pt x="8" y="195"/>
                  </a:cubicBezTo>
                  <a:cubicBezTo>
                    <a:pt x="0" y="207"/>
                    <a:pt x="0" y="222"/>
                    <a:pt x="7" y="235"/>
                  </a:cubicBezTo>
                  <a:cubicBezTo>
                    <a:pt x="14" y="248"/>
                    <a:pt x="27" y="256"/>
                    <a:pt x="42" y="256"/>
                  </a:cubicBezTo>
                  <a:cubicBezTo>
                    <a:pt x="266" y="256"/>
                    <a:pt x="266" y="256"/>
                    <a:pt x="266" y="256"/>
                  </a:cubicBezTo>
                  <a:cubicBezTo>
                    <a:pt x="281" y="256"/>
                    <a:pt x="294" y="248"/>
                    <a:pt x="301" y="235"/>
                  </a:cubicBezTo>
                  <a:cubicBezTo>
                    <a:pt x="308" y="222"/>
                    <a:pt x="308" y="207"/>
                    <a:pt x="300" y="195"/>
                  </a:cubicBezTo>
                  <a:lnTo>
                    <a:pt x="188" y="19"/>
                  </a:lnTo>
                  <a:close/>
                  <a:moveTo>
                    <a:pt x="154" y="216"/>
                  </a:moveTo>
                  <a:cubicBezTo>
                    <a:pt x="145" y="216"/>
                    <a:pt x="138" y="209"/>
                    <a:pt x="138" y="200"/>
                  </a:cubicBezTo>
                  <a:cubicBezTo>
                    <a:pt x="138" y="191"/>
                    <a:pt x="145" y="184"/>
                    <a:pt x="154" y="184"/>
                  </a:cubicBezTo>
                  <a:cubicBezTo>
                    <a:pt x="163" y="184"/>
                    <a:pt x="170" y="191"/>
                    <a:pt x="170" y="200"/>
                  </a:cubicBezTo>
                  <a:cubicBezTo>
                    <a:pt x="170" y="209"/>
                    <a:pt x="163" y="216"/>
                    <a:pt x="154" y="216"/>
                  </a:cubicBezTo>
                  <a:close/>
                  <a:moveTo>
                    <a:pt x="170" y="152"/>
                  </a:moveTo>
                  <a:cubicBezTo>
                    <a:pt x="170" y="161"/>
                    <a:pt x="163" y="168"/>
                    <a:pt x="154" y="168"/>
                  </a:cubicBezTo>
                  <a:cubicBezTo>
                    <a:pt x="145" y="168"/>
                    <a:pt x="138" y="161"/>
                    <a:pt x="138" y="152"/>
                  </a:cubicBezTo>
                  <a:cubicBezTo>
                    <a:pt x="138" y="96"/>
                    <a:pt x="138" y="96"/>
                    <a:pt x="138" y="96"/>
                  </a:cubicBezTo>
                  <a:cubicBezTo>
                    <a:pt x="138" y="87"/>
                    <a:pt x="145" y="80"/>
                    <a:pt x="154" y="80"/>
                  </a:cubicBezTo>
                  <a:cubicBezTo>
                    <a:pt x="163" y="80"/>
                    <a:pt x="170" y="87"/>
                    <a:pt x="170" y="96"/>
                  </a:cubicBezTo>
                  <a:lnTo>
                    <a:pt x="170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</p:grpSp>
      <p:grpSp>
        <p:nvGrpSpPr>
          <p:cNvPr id="324" name="组合 323"/>
          <p:cNvGrpSpPr>
            <a:grpSpLocks noChangeAspect="1"/>
          </p:cNvGrpSpPr>
          <p:nvPr/>
        </p:nvGrpSpPr>
        <p:grpSpPr>
          <a:xfrm>
            <a:off x="1568988" y="2302642"/>
            <a:ext cx="864000" cy="864000"/>
            <a:chOff x="-7500938" y="2478088"/>
            <a:chExt cx="1368425" cy="1368425"/>
          </a:xfrm>
        </p:grpSpPr>
        <p:sp>
          <p:nvSpPr>
            <p:cNvPr id="325" name="Freeform 66"/>
            <p:cNvSpPr>
              <a:spLocks/>
            </p:cNvSpPr>
            <p:nvPr/>
          </p:nvSpPr>
          <p:spPr bwMode="auto">
            <a:xfrm flipH="1">
              <a:off x="-7500938" y="2478088"/>
              <a:ext cx="1368425" cy="1368425"/>
            </a:xfrm>
            <a:custGeom>
              <a:avLst/>
              <a:gdLst>
                <a:gd name="T0" fmla="*/ 528 w 528"/>
                <a:gd name="T1" fmla="*/ 488 h 528"/>
                <a:gd name="T2" fmla="*/ 488 w 528"/>
                <a:gd name="T3" fmla="*/ 528 h 528"/>
                <a:gd name="T4" fmla="*/ 40 w 528"/>
                <a:gd name="T5" fmla="*/ 528 h 528"/>
                <a:gd name="T6" fmla="*/ 0 w 528"/>
                <a:gd name="T7" fmla="*/ 488 h 528"/>
                <a:gd name="T8" fmla="*/ 0 w 528"/>
                <a:gd name="T9" fmla="*/ 40 h 528"/>
                <a:gd name="T10" fmla="*/ 40 w 528"/>
                <a:gd name="T11" fmla="*/ 0 h 528"/>
                <a:gd name="T12" fmla="*/ 488 w 528"/>
                <a:gd name="T13" fmla="*/ 0 h 528"/>
                <a:gd name="T14" fmla="*/ 528 w 528"/>
                <a:gd name="T15" fmla="*/ 40 h 528"/>
                <a:gd name="T16" fmla="*/ 528 w 528"/>
                <a:gd name="T17" fmla="*/ 4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528">
                  <a:moveTo>
                    <a:pt x="528" y="488"/>
                  </a:moveTo>
                  <a:cubicBezTo>
                    <a:pt x="528" y="510"/>
                    <a:pt x="510" y="528"/>
                    <a:pt x="488" y="528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18" y="528"/>
                    <a:pt x="0" y="510"/>
                    <a:pt x="0" y="48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10" y="0"/>
                    <a:pt x="528" y="18"/>
                    <a:pt x="528" y="40"/>
                  </a:cubicBezTo>
                  <a:cubicBezTo>
                    <a:pt x="528" y="488"/>
                    <a:pt x="528" y="488"/>
                    <a:pt x="528" y="488"/>
                  </a:cubicBezTo>
                </a:path>
              </a:pathLst>
            </a:custGeom>
            <a:solidFill>
              <a:srgbClr val="DAA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26" name="Freeform 67"/>
            <p:cNvSpPr>
              <a:spLocks/>
            </p:cNvSpPr>
            <p:nvPr/>
          </p:nvSpPr>
          <p:spPr bwMode="auto">
            <a:xfrm flipH="1">
              <a:off x="-7148513" y="2768600"/>
              <a:ext cx="1016000" cy="1077913"/>
            </a:xfrm>
            <a:custGeom>
              <a:avLst/>
              <a:gdLst>
                <a:gd name="T0" fmla="*/ 292 w 392"/>
                <a:gd name="T1" fmla="*/ 0 h 416"/>
                <a:gd name="T2" fmla="*/ 228 w 392"/>
                <a:gd name="T3" fmla="*/ 64 h 416"/>
                <a:gd name="T4" fmla="*/ 177 w 392"/>
                <a:gd name="T5" fmla="*/ 5 h 416"/>
                <a:gd name="T6" fmla="*/ 0 w 392"/>
                <a:gd name="T7" fmla="*/ 182 h 416"/>
                <a:gd name="T8" fmla="*/ 0 w 392"/>
                <a:gd name="T9" fmla="*/ 376 h 416"/>
                <a:gd name="T10" fmla="*/ 40 w 392"/>
                <a:gd name="T11" fmla="*/ 416 h 416"/>
                <a:gd name="T12" fmla="*/ 227 w 392"/>
                <a:gd name="T13" fmla="*/ 416 h 416"/>
                <a:gd name="T14" fmla="*/ 392 w 392"/>
                <a:gd name="T15" fmla="*/ 251 h 416"/>
                <a:gd name="T16" fmla="*/ 381 w 392"/>
                <a:gd name="T17" fmla="*/ 239 h 416"/>
                <a:gd name="T18" fmla="*/ 382 w 392"/>
                <a:gd name="T19" fmla="*/ 238 h 416"/>
                <a:gd name="T20" fmla="*/ 382 w 392"/>
                <a:gd name="T21" fmla="*/ 167 h 416"/>
                <a:gd name="T22" fmla="*/ 356 w 392"/>
                <a:gd name="T23" fmla="*/ 112 h 416"/>
                <a:gd name="T24" fmla="*/ 310 w 392"/>
                <a:gd name="T25" fmla="*/ 158 h 416"/>
                <a:gd name="T26" fmla="*/ 299 w 392"/>
                <a:gd name="T27" fmla="*/ 145 h 416"/>
                <a:gd name="T28" fmla="*/ 348 w 392"/>
                <a:gd name="T29" fmla="*/ 96 h 416"/>
                <a:gd name="T30" fmla="*/ 335 w 392"/>
                <a:gd name="T31" fmla="*/ 74 h 416"/>
                <a:gd name="T32" fmla="*/ 329 w 392"/>
                <a:gd name="T33" fmla="*/ 75 h 416"/>
                <a:gd name="T34" fmla="*/ 348 w 392"/>
                <a:gd name="T35" fmla="*/ 56 h 416"/>
                <a:gd name="T36" fmla="*/ 324 w 392"/>
                <a:gd name="T37" fmla="*/ 47 h 416"/>
                <a:gd name="T38" fmla="*/ 292 w 392"/>
                <a:gd name="T39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2" h="416">
                  <a:moveTo>
                    <a:pt x="292" y="0"/>
                  </a:moveTo>
                  <a:cubicBezTo>
                    <a:pt x="228" y="64"/>
                    <a:pt x="228" y="64"/>
                    <a:pt x="228" y="64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98"/>
                    <a:pt x="18" y="416"/>
                    <a:pt x="40" y="416"/>
                  </a:cubicBezTo>
                  <a:cubicBezTo>
                    <a:pt x="227" y="416"/>
                    <a:pt x="227" y="416"/>
                    <a:pt x="227" y="416"/>
                  </a:cubicBezTo>
                  <a:cubicBezTo>
                    <a:pt x="392" y="251"/>
                    <a:pt x="392" y="251"/>
                    <a:pt x="392" y="251"/>
                  </a:cubicBezTo>
                  <a:cubicBezTo>
                    <a:pt x="381" y="239"/>
                    <a:pt x="381" y="239"/>
                    <a:pt x="381" y="239"/>
                  </a:cubicBezTo>
                  <a:cubicBezTo>
                    <a:pt x="382" y="238"/>
                    <a:pt x="382" y="238"/>
                    <a:pt x="382" y="238"/>
                  </a:cubicBezTo>
                  <a:cubicBezTo>
                    <a:pt x="382" y="167"/>
                    <a:pt x="382" y="167"/>
                    <a:pt x="382" y="167"/>
                  </a:cubicBezTo>
                  <a:cubicBezTo>
                    <a:pt x="356" y="112"/>
                    <a:pt x="356" y="112"/>
                    <a:pt x="356" y="112"/>
                  </a:cubicBezTo>
                  <a:cubicBezTo>
                    <a:pt x="310" y="158"/>
                    <a:pt x="310" y="158"/>
                    <a:pt x="310" y="158"/>
                  </a:cubicBezTo>
                  <a:cubicBezTo>
                    <a:pt x="299" y="145"/>
                    <a:pt x="299" y="145"/>
                    <a:pt x="299" y="145"/>
                  </a:cubicBezTo>
                  <a:cubicBezTo>
                    <a:pt x="348" y="96"/>
                    <a:pt x="348" y="96"/>
                    <a:pt x="348" y="96"/>
                  </a:cubicBezTo>
                  <a:cubicBezTo>
                    <a:pt x="335" y="74"/>
                    <a:pt x="335" y="74"/>
                    <a:pt x="335" y="74"/>
                  </a:cubicBezTo>
                  <a:cubicBezTo>
                    <a:pt x="329" y="75"/>
                    <a:pt x="329" y="75"/>
                    <a:pt x="329" y="75"/>
                  </a:cubicBezTo>
                  <a:cubicBezTo>
                    <a:pt x="348" y="56"/>
                    <a:pt x="348" y="56"/>
                    <a:pt x="348" y="56"/>
                  </a:cubicBezTo>
                  <a:cubicBezTo>
                    <a:pt x="324" y="47"/>
                    <a:pt x="324" y="47"/>
                    <a:pt x="324" y="47"/>
                  </a:cubicBezTo>
                  <a:cubicBezTo>
                    <a:pt x="292" y="0"/>
                    <a:pt x="292" y="0"/>
                    <a:pt x="292" y="0"/>
                  </a:cubicBezTo>
                </a:path>
              </a:pathLst>
            </a:custGeom>
            <a:solidFill>
              <a:srgbClr val="BC8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27" name="Freeform 68"/>
            <p:cNvSpPr>
              <a:spLocks/>
            </p:cNvSpPr>
            <p:nvPr/>
          </p:nvSpPr>
          <p:spPr bwMode="auto">
            <a:xfrm flipH="1">
              <a:off x="-7159626" y="3059113"/>
              <a:ext cx="104775" cy="373063"/>
            </a:xfrm>
            <a:custGeom>
              <a:avLst/>
              <a:gdLst>
                <a:gd name="T0" fmla="*/ 24 w 40"/>
                <a:gd name="T1" fmla="*/ 0 h 144"/>
                <a:gd name="T2" fmla="*/ 0 w 40"/>
                <a:gd name="T3" fmla="*/ 0 h 144"/>
                <a:gd name="T4" fmla="*/ 0 w 40"/>
                <a:gd name="T5" fmla="*/ 100 h 144"/>
                <a:gd name="T6" fmla="*/ 9 w 40"/>
                <a:gd name="T7" fmla="*/ 108 h 144"/>
                <a:gd name="T8" fmla="*/ 9 w 40"/>
                <a:gd name="T9" fmla="*/ 109 h 144"/>
                <a:gd name="T10" fmla="*/ 11 w 40"/>
                <a:gd name="T11" fmla="*/ 111 h 144"/>
                <a:gd name="T12" fmla="*/ 12 w 40"/>
                <a:gd name="T13" fmla="*/ 113 h 144"/>
                <a:gd name="T14" fmla="*/ 13 w 40"/>
                <a:gd name="T15" fmla="*/ 115 h 144"/>
                <a:gd name="T16" fmla="*/ 14 w 40"/>
                <a:gd name="T17" fmla="*/ 117 h 144"/>
                <a:gd name="T18" fmla="*/ 15 w 40"/>
                <a:gd name="T19" fmla="*/ 119 h 144"/>
                <a:gd name="T20" fmla="*/ 15 w 40"/>
                <a:gd name="T21" fmla="*/ 122 h 144"/>
                <a:gd name="T22" fmla="*/ 16 w 40"/>
                <a:gd name="T23" fmla="*/ 123 h 144"/>
                <a:gd name="T24" fmla="*/ 16 w 40"/>
                <a:gd name="T25" fmla="*/ 128 h 144"/>
                <a:gd name="T26" fmla="*/ 15 w 40"/>
                <a:gd name="T27" fmla="*/ 133 h 144"/>
                <a:gd name="T28" fmla="*/ 15 w 40"/>
                <a:gd name="T29" fmla="*/ 136 h 144"/>
                <a:gd name="T30" fmla="*/ 14 w 40"/>
                <a:gd name="T31" fmla="*/ 138 h 144"/>
                <a:gd name="T32" fmla="*/ 12 w 40"/>
                <a:gd name="T33" fmla="*/ 144 h 144"/>
                <a:gd name="T34" fmla="*/ 24 w 40"/>
                <a:gd name="T35" fmla="*/ 144 h 144"/>
                <a:gd name="T36" fmla="*/ 40 w 40"/>
                <a:gd name="T37" fmla="*/ 128 h 144"/>
                <a:gd name="T38" fmla="*/ 40 w 40"/>
                <a:gd name="T39" fmla="*/ 16 h 144"/>
                <a:gd name="T40" fmla="*/ 24 w 40"/>
                <a:gd name="T4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144">
                  <a:moveTo>
                    <a:pt x="2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3" y="102"/>
                    <a:pt x="6" y="105"/>
                    <a:pt x="9" y="108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0" y="110"/>
                    <a:pt x="11" y="111"/>
                  </a:cubicBezTo>
                  <a:cubicBezTo>
                    <a:pt x="11" y="112"/>
                    <a:pt x="12" y="112"/>
                    <a:pt x="12" y="113"/>
                  </a:cubicBezTo>
                  <a:cubicBezTo>
                    <a:pt x="12" y="113"/>
                    <a:pt x="13" y="114"/>
                    <a:pt x="13" y="115"/>
                  </a:cubicBezTo>
                  <a:cubicBezTo>
                    <a:pt x="13" y="115"/>
                    <a:pt x="14" y="116"/>
                    <a:pt x="14" y="117"/>
                  </a:cubicBezTo>
                  <a:cubicBezTo>
                    <a:pt x="14" y="118"/>
                    <a:pt x="14" y="118"/>
                    <a:pt x="15" y="119"/>
                  </a:cubicBezTo>
                  <a:cubicBezTo>
                    <a:pt x="15" y="120"/>
                    <a:pt x="15" y="121"/>
                    <a:pt x="15" y="122"/>
                  </a:cubicBezTo>
                  <a:cubicBezTo>
                    <a:pt x="15" y="122"/>
                    <a:pt x="16" y="123"/>
                    <a:pt x="16" y="123"/>
                  </a:cubicBezTo>
                  <a:cubicBezTo>
                    <a:pt x="16" y="125"/>
                    <a:pt x="16" y="126"/>
                    <a:pt x="16" y="128"/>
                  </a:cubicBezTo>
                  <a:cubicBezTo>
                    <a:pt x="16" y="130"/>
                    <a:pt x="16" y="132"/>
                    <a:pt x="15" y="133"/>
                  </a:cubicBezTo>
                  <a:cubicBezTo>
                    <a:pt x="15" y="134"/>
                    <a:pt x="15" y="135"/>
                    <a:pt x="15" y="136"/>
                  </a:cubicBezTo>
                  <a:cubicBezTo>
                    <a:pt x="15" y="136"/>
                    <a:pt x="15" y="137"/>
                    <a:pt x="14" y="138"/>
                  </a:cubicBezTo>
                  <a:cubicBezTo>
                    <a:pt x="14" y="140"/>
                    <a:pt x="13" y="142"/>
                    <a:pt x="12" y="144"/>
                  </a:cubicBezTo>
                  <a:cubicBezTo>
                    <a:pt x="24" y="144"/>
                    <a:pt x="24" y="144"/>
                    <a:pt x="24" y="144"/>
                  </a:cubicBezTo>
                  <a:cubicBezTo>
                    <a:pt x="33" y="144"/>
                    <a:pt x="40" y="137"/>
                    <a:pt x="40" y="128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7"/>
                    <a:pt x="33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28" name="Freeform 69"/>
            <p:cNvSpPr>
              <a:spLocks/>
            </p:cNvSpPr>
            <p:nvPr/>
          </p:nvSpPr>
          <p:spPr bwMode="auto">
            <a:xfrm flipH="1">
              <a:off x="-7054851" y="3349625"/>
              <a:ext cx="496888" cy="82550"/>
            </a:xfrm>
            <a:custGeom>
              <a:avLst/>
              <a:gdLst>
                <a:gd name="T0" fmla="*/ 191 w 192"/>
                <a:gd name="T1" fmla="*/ 10 h 32"/>
                <a:gd name="T2" fmla="*/ 189 w 192"/>
                <a:gd name="T3" fmla="*/ 8 h 32"/>
                <a:gd name="T4" fmla="*/ 188 w 192"/>
                <a:gd name="T5" fmla="*/ 6 h 32"/>
                <a:gd name="T6" fmla="*/ 187 w 192"/>
                <a:gd name="T7" fmla="*/ 4 h 32"/>
                <a:gd name="T8" fmla="*/ 184 w 192"/>
                <a:gd name="T9" fmla="*/ 3 h 32"/>
                <a:gd name="T10" fmla="*/ 181 w 192"/>
                <a:gd name="T11" fmla="*/ 1 h 32"/>
                <a:gd name="T12" fmla="*/ 176 w 192"/>
                <a:gd name="T13" fmla="*/ 0 h 32"/>
                <a:gd name="T14" fmla="*/ 16 w 192"/>
                <a:gd name="T15" fmla="*/ 0 h 32"/>
                <a:gd name="T16" fmla="*/ 11 w 192"/>
                <a:gd name="T17" fmla="*/ 1 h 32"/>
                <a:gd name="T18" fmla="*/ 8 w 192"/>
                <a:gd name="T19" fmla="*/ 3 h 32"/>
                <a:gd name="T20" fmla="*/ 5 w 192"/>
                <a:gd name="T21" fmla="*/ 4 h 32"/>
                <a:gd name="T22" fmla="*/ 4 w 192"/>
                <a:gd name="T23" fmla="*/ 6 h 32"/>
                <a:gd name="T24" fmla="*/ 3 w 192"/>
                <a:gd name="T25" fmla="*/ 8 h 32"/>
                <a:gd name="T26" fmla="*/ 1 w 192"/>
                <a:gd name="T27" fmla="*/ 10 h 32"/>
                <a:gd name="T28" fmla="*/ 1 w 192"/>
                <a:gd name="T29" fmla="*/ 11 h 32"/>
                <a:gd name="T30" fmla="*/ 0 w 192"/>
                <a:gd name="T31" fmla="*/ 16 h 32"/>
                <a:gd name="T32" fmla="*/ 2 w 192"/>
                <a:gd name="T33" fmla="*/ 24 h 32"/>
                <a:gd name="T34" fmla="*/ 3 w 192"/>
                <a:gd name="T35" fmla="*/ 25 h 32"/>
                <a:gd name="T36" fmla="*/ 16 w 192"/>
                <a:gd name="T37" fmla="*/ 32 h 32"/>
                <a:gd name="T38" fmla="*/ 176 w 192"/>
                <a:gd name="T39" fmla="*/ 32 h 32"/>
                <a:gd name="T40" fmla="*/ 189 w 192"/>
                <a:gd name="T41" fmla="*/ 25 h 32"/>
                <a:gd name="T42" fmla="*/ 190 w 192"/>
                <a:gd name="T43" fmla="*/ 24 h 32"/>
                <a:gd name="T44" fmla="*/ 192 w 192"/>
                <a:gd name="T45" fmla="*/ 16 h 32"/>
                <a:gd name="T46" fmla="*/ 191 w 192"/>
                <a:gd name="T47" fmla="*/ 11 h 32"/>
                <a:gd name="T48" fmla="*/ 191 w 192"/>
                <a:gd name="T49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2" h="32">
                  <a:moveTo>
                    <a:pt x="191" y="10"/>
                  </a:moveTo>
                  <a:cubicBezTo>
                    <a:pt x="190" y="9"/>
                    <a:pt x="190" y="8"/>
                    <a:pt x="189" y="8"/>
                  </a:cubicBezTo>
                  <a:cubicBezTo>
                    <a:pt x="189" y="7"/>
                    <a:pt x="188" y="6"/>
                    <a:pt x="188" y="6"/>
                  </a:cubicBezTo>
                  <a:cubicBezTo>
                    <a:pt x="188" y="5"/>
                    <a:pt x="187" y="5"/>
                    <a:pt x="187" y="4"/>
                  </a:cubicBezTo>
                  <a:cubicBezTo>
                    <a:pt x="186" y="4"/>
                    <a:pt x="185" y="3"/>
                    <a:pt x="184" y="3"/>
                  </a:cubicBezTo>
                  <a:cubicBezTo>
                    <a:pt x="183" y="2"/>
                    <a:pt x="182" y="1"/>
                    <a:pt x="181" y="1"/>
                  </a:cubicBezTo>
                  <a:cubicBezTo>
                    <a:pt x="180" y="0"/>
                    <a:pt x="178" y="0"/>
                    <a:pt x="17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0" y="1"/>
                    <a:pt x="9" y="2"/>
                    <a:pt x="8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6"/>
                    <a:pt x="3" y="7"/>
                    <a:pt x="3" y="8"/>
                  </a:cubicBezTo>
                  <a:cubicBezTo>
                    <a:pt x="2" y="8"/>
                    <a:pt x="2" y="9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0" y="13"/>
                    <a:pt x="0" y="14"/>
                    <a:pt x="0" y="16"/>
                  </a:cubicBezTo>
                  <a:cubicBezTo>
                    <a:pt x="0" y="19"/>
                    <a:pt x="1" y="21"/>
                    <a:pt x="2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5" y="29"/>
                    <a:pt x="10" y="32"/>
                    <a:pt x="16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82" y="32"/>
                    <a:pt x="187" y="29"/>
                    <a:pt x="189" y="25"/>
                  </a:cubicBezTo>
                  <a:cubicBezTo>
                    <a:pt x="190" y="24"/>
                    <a:pt x="190" y="24"/>
                    <a:pt x="190" y="24"/>
                  </a:cubicBezTo>
                  <a:cubicBezTo>
                    <a:pt x="191" y="21"/>
                    <a:pt x="192" y="19"/>
                    <a:pt x="192" y="16"/>
                  </a:cubicBezTo>
                  <a:cubicBezTo>
                    <a:pt x="192" y="14"/>
                    <a:pt x="192" y="13"/>
                    <a:pt x="191" y="11"/>
                  </a:cubicBezTo>
                  <a:cubicBezTo>
                    <a:pt x="191" y="11"/>
                    <a:pt x="191" y="10"/>
                    <a:pt x="19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29" name="Freeform 70"/>
            <p:cNvSpPr>
              <a:spLocks/>
            </p:cNvSpPr>
            <p:nvPr/>
          </p:nvSpPr>
          <p:spPr bwMode="auto">
            <a:xfrm flipH="1">
              <a:off x="-6557963" y="3059113"/>
              <a:ext cx="104775" cy="373063"/>
            </a:xfrm>
            <a:custGeom>
              <a:avLst/>
              <a:gdLst>
                <a:gd name="T0" fmla="*/ 40 w 40"/>
                <a:gd name="T1" fmla="*/ 96 h 144"/>
                <a:gd name="T2" fmla="*/ 40 w 40"/>
                <a:gd name="T3" fmla="*/ 64 h 144"/>
                <a:gd name="T4" fmla="*/ 24 w 40"/>
                <a:gd name="T5" fmla="*/ 64 h 144"/>
                <a:gd name="T6" fmla="*/ 24 w 40"/>
                <a:gd name="T7" fmla="*/ 48 h 144"/>
                <a:gd name="T8" fmla="*/ 40 w 40"/>
                <a:gd name="T9" fmla="*/ 48 h 144"/>
                <a:gd name="T10" fmla="*/ 40 w 40"/>
                <a:gd name="T11" fmla="*/ 32 h 144"/>
                <a:gd name="T12" fmla="*/ 24 w 40"/>
                <a:gd name="T13" fmla="*/ 32 h 144"/>
                <a:gd name="T14" fmla="*/ 24 w 40"/>
                <a:gd name="T15" fmla="*/ 16 h 144"/>
                <a:gd name="T16" fmla="*/ 40 w 40"/>
                <a:gd name="T17" fmla="*/ 16 h 144"/>
                <a:gd name="T18" fmla="*/ 40 w 40"/>
                <a:gd name="T19" fmla="*/ 0 h 144"/>
                <a:gd name="T20" fmla="*/ 16 w 40"/>
                <a:gd name="T21" fmla="*/ 0 h 144"/>
                <a:gd name="T22" fmla="*/ 0 w 40"/>
                <a:gd name="T23" fmla="*/ 16 h 144"/>
                <a:gd name="T24" fmla="*/ 0 w 40"/>
                <a:gd name="T25" fmla="*/ 128 h 144"/>
                <a:gd name="T26" fmla="*/ 16 w 40"/>
                <a:gd name="T27" fmla="*/ 144 h 144"/>
                <a:gd name="T28" fmla="*/ 28 w 40"/>
                <a:gd name="T29" fmla="*/ 144 h 144"/>
                <a:gd name="T30" fmla="*/ 26 w 40"/>
                <a:gd name="T31" fmla="*/ 138 h 144"/>
                <a:gd name="T32" fmla="*/ 25 w 40"/>
                <a:gd name="T33" fmla="*/ 136 h 144"/>
                <a:gd name="T34" fmla="*/ 25 w 40"/>
                <a:gd name="T35" fmla="*/ 133 h 144"/>
                <a:gd name="T36" fmla="*/ 24 w 40"/>
                <a:gd name="T37" fmla="*/ 128 h 144"/>
                <a:gd name="T38" fmla="*/ 24 w 40"/>
                <a:gd name="T39" fmla="*/ 123 h 144"/>
                <a:gd name="T40" fmla="*/ 25 w 40"/>
                <a:gd name="T41" fmla="*/ 122 h 144"/>
                <a:gd name="T42" fmla="*/ 25 w 40"/>
                <a:gd name="T43" fmla="*/ 119 h 144"/>
                <a:gd name="T44" fmla="*/ 26 w 40"/>
                <a:gd name="T45" fmla="*/ 117 h 144"/>
                <a:gd name="T46" fmla="*/ 27 w 40"/>
                <a:gd name="T47" fmla="*/ 115 h 144"/>
                <a:gd name="T48" fmla="*/ 28 w 40"/>
                <a:gd name="T49" fmla="*/ 113 h 144"/>
                <a:gd name="T50" fmla="*/ 29 w 40"/>
                <a:gd name="T51" fmla="*/ 111 h 144"/>
                <a:gd name="T52" fmla="*/ 31 w 40"/>
                <a:gd name="T53" fmla="*/ 109 h 144"/>
                <a:gd name="T54" fmla="*/ 31 w 40"/>
                <a:gd name="T55" fmla="*/ 108 h 144"/>
                <a:gd name="T56" fmla="*/ 40 w 40"/>
                <a:gd name="T57" fmla="*/ 100 h 144"/>
                <a:gd name="T58" fmla="*/ 40 w 40"/>
                <a:gd name="T59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144">
                  <a:moveTo>
                    <a:pt x="40" y="96"/>
                  </a:moveTo>
                  <a:cubicBezTo>
                    <a:pt x="40" y="64"/>
                    <a:pt x="40" y="64"/>
                    <a:pt x="40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37"/>
                    <a:pt x="7" y="144"/>
                    <a:pt x="16" y="144"/>
                  </a:cubicBezTo>
                  <a:cubicBezTo>
                    <a:pt x="28" y="144"/>
                    <a:pt x="28" y="144"/>
                    <a:pt x="28" y="144"/>
                  </a:cubicBezTo>
                  <a:cubicBezTo>
                    <a:pt x="27" y="142"/>
                    <a:pt x="26" y="140"/>
                    <a:pt x="26" y="138"/>
                  </a:cubicBezTo>
                  <a:cubicBezTo>
                    <a:pt x="25" y="137"/>
                    <a:pt x="25" y="136"/>
                    <a:pt x="25" y="136"/>
                  </a:cubicBezTo>
                  <a:cubicBezTo>
                    <a:pt x="25" y="135"/>
                    <a:pt x="25" y="134"/>
                    <a:pt x="25" y="133"/>
                  </a:cubicBezTo>
                  <a:cubicBezTo>
                    <a:pt x="24" y="132"/>
                    <a:pt x="24" y="130"/>
                    <a:pt x="24" y="128"/>
                  </a:cubicBezTo>
                  <a:cubicBezTo>
                    <a:pt x="24" y="126"/>
                    <a:pt x="24" y="125"/>
                    <a:pt x="24" y="123"/>
                  </a:cubicBezTo>
                  <a:cubicBezTo>
                    <a:pt x="24" y="123"/>
                    <a:pt x="25" y="122"/>
                    <a:pt x="25" y="122"/>
                  </a:cubicBezTo>
                  <a:cubicBezTo>
                    <a:pt x="25" y="121"/>
                    <a:pt x="25" y="120"/>
                    <a:pt x="25" y="119"/>
                  </a:cubicBezTo>
                  <a:cubicBezTo>
                    <a:pt x="26" y="118"/>
                    <a:pt x="26" y="118"/>
                    <a:pt x="26" y="117"/>
                  </a:cubicBezTo>
                  <a:cubicBezTo>
                    <a:pt x="26" y="116"/>
                    <a:pt x="27" y="115"/>
                    <a:pt x="27" y="115"/>
                  </a:cubicBezTo>
                  <a:cubicBezTo>
                    <a:pt x="27" y="114"/>
                    <a:pt x="28" y="113"/>
                    <a:pt x="28" y="113"/>
                  </a:cubicBezTo>
                  <a:cubicBezTo>
                    <a:pt x="28" y="112"/>
                    <a:pt x="29" y="112"/>
                    <a:pt x="29" y="111"/>
                  </a:cubicBezTo>
                  <a:cubicBezTo>
                    <a:pt x="30" y="110"/>
                    <a:pt x="30" y="109"/>
                    <a:pt x="31" y="109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34" y="105"/>
                    <a:pt x="37" y="102"/>
                    <a:pt x="40" y="100"/>
                  </a:cubicBezTo>
                  <a:lnTo>
                    <a:pt x="40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30" name="Freeform 71"/>
            <p:cNvSpPr>
              <a:spLocks/>
            </p:cNvSpPr>
            <p:nvPr/>
          </p:nvSpPr>
          <p:spPr bwMode="auto">
            <a:xfrm flipH="1">
              <a:off x="-7034213" y="2768600"/>
              <a:ext cx="144463" cy="144463"/>
            </a:xfrm>
            <a:custGeom>
              <a:avLst/>
              <a:gdLst>
                <a:gd name="T0" fmla="*/ 16 w 56"/>
                <a:gd name="T1" fmla="*/ 56 h 56"/>
                <a:gd name="T2" fmla="*/ 56 w 56"/>
                <a:gd name="T3" fmla="*/ 56 h 56"/>
                <a:gd name="T4" fmla="*/ 0 w 56"/>
                <a:gd name="T5" fmla="*/ 0 h 56"/>
                <a:gd name="T6" fmla="*/ 0 w 56"/>
                <a:gd name="T7" fmla="*/ 40 h 56"/>
                <a:gd name="T8" fmla="*/ 16 w 56"/>
                <a:gd name="T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16" y="56"/>
                  </a:moveTo>
                  <a:cubicBezTo>
                    <a:pt x="56" y="56"/>
                    <a:pt x="56" y="56"/>
                    <a:pt x="56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9"/>
                    <a:pt x="7" y="56"/>
                    <a:pt x="16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31" name="Freeform 72"/>
            <p:cNvSpPr>
              <a:spLocks/>
            </p:cNvSpPr>
            <p:nvPr/>
          </p:nvSpPr>
          <p:spPr bwMode="auto">
            <a:xfrm flipH="1">
              <a:off x="-7034213" y="2768600"/>
              <a:ext cx="455613" cy="249238"/>
            </a:xfrm>
            <a:custGeom>
              <a:avLst/>
              <a:gdLst>
                <a:gd name="T0" fmla="*/ 176 w 176"/>
                <a:gd name="T1" fmla="*/ 72 h 96"/>
                <a:gd name="T2" fmla="*/ 120 w 176"/>
                <a:gd name="T3" fmla="*/ 72 h 96"/>
                <a:gd name="T4" fmla="*/ 104 w 176"/>
                <a:gd name="T5" fmla="*/ 56 h 96"/>
                <a:gd name="T6" fmla="*/ 104 w 176"/>
                <a:gd name="T7" fmla="*/ 40 h 96"/>
                <a:gd name="T8" fmla="*/ 104 w 176"/>
                <a:gd name="T9" fmla="*/ 0 h 96"/>
                <a:gd name="T10" fmla="*/ 16 w 176"/>
                <a:gd name="T11" fmla="*/ 0 h 96"/>
                <a:gd name="T12" fmla="*/ 0 w 176"/>
                <a:gd name="T13" fmla="*/ 16 h 96"/>
                <a:gd name="T14" fmla="*/ 0 w 176"/>
                <a:gd name="T15" fmla="*/ 96 h 96"/>
                <a:gd name="T16" fmla="*/ 176 w 176"/>
                <a:gd name="T17" fmla="*/ 96 h 96"/>
                <a:gd name="T18" fmla="*/ 176 w 176"/>
                <a:gd name="T19" fmla="*/ 7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96">
                  <a:moveTo>
                    <a:pt x="176" y="72"/>
                  </a:moveTo>
                  <a:cubicBezTo>
                    <a:pt x="120" y="72"/>
                    <a:pt x="120" y="72"/>
                    <a:pt x="120" y="72"/>
                  </a:cubicBezTo>
                  <a:cubicBezTo>
                    <a:pt x="111" y="72"/>
                    <a:pt x="104" y="65"/>
                    <a:pt x="104" y="56"/>
                  </a:cubicBezTo>
                  <a:cubicBezTo>
                    <a:pt x="104" y="40"/>
                    <a:pt x="104" y="40"/>
                    <a:pt x="104" y="4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176" y="96"/>
                    <a:pt x="176" y="96"/>
                    <a:pt x="176" y="96"/>
                  </a:cubicBezTo>
                  <a:lnTo>
                    <a:pt x="176" y="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32" name="Rectangle 73"/>
            <p:cNvSpPr>
              <a:spLocks noChangeArrowheads="1"/>
            </p:cNvSpPr>
            <p:nvPr/>
          </p:nvSpPr>
          <p:spPr bwMode="auto">
            <a:xfrm flipH="1">
              <a:off x="-7013576" y="3059113"/>
              <a:ext cx="414338" cy="2476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</p:grpSp>
      <p:grpSp>
        <p:nvGrpSpPr>
          <p:cNvPr id="333" name="组合 332"/>
          <p:cNvGrpSpPr>
            <a:grpSpLocks noChangeAspect="1"/>
          </p:cNvGrpSpPr>
          <p:nvPr/>
        </p:nvGrpSpPr>
        <p:grpSpPr>
          <a:xfrm>
            <a:off x="290638" y="2302642"/>
            <a:ext cx="864000" cy="864000"/>
            <a:chOff x="-9180513" y="2478088"/>
            <a:chExt cx="1368425" cy="1368425"/>
          </a:xfrm>
        </p:grpSpPr>
        <p:sp>
          <p:nvSpPr>
            <p:cNvPr id="334" name="Freeform 75"/>
            <p:cNvSpPr>
              <a:spLocks/>
            </p:cNvSpPr>
            <p:nvPr/>
          </p:nvSpPr>
          <p:spPr bwMode="auto">
            <a:xfrm flipH="1">
              <a:off x="-9180513" y="2478088"/>
              <a:ext cx="1368425" cy="1368425"/>
            </a:xfrm>
            <a:custGeom>
              <a:avLst/>
              <a:gdLst>
                <a:gd name="T0" fmla="*/ 528 w 528"/>
                <a:gd name="T1" fmla="*/ 488 h 528"/>
                <a:gd name="T2" fmla="*/ 488 w 528"/>
                <a:gd name="T3" fmla="*/ 528 h 528"/>
                <a:gd name="T4" fmla="*/ 40 w 528"/>
                <a:gd name="T5" fmla="*/ 528 h 528"/>
                <a:gd name="T6" fmla="*/ 0 w 528"/>
                <a:gd name="T7" fmla="*/ 488 h 528"/>
                <a:gd name="T8" fmla="*/ 0 w 528"/>
                <a:gd name="T9" fmla="*/ 40 h 528"/>
                <a:gd name="T10" fmla="*/ 40 w 528"/>
                <a:gd name="T11" fmla="*/ 0 h 528"/>
                <a:gd name="T12" fmla="*/ 488 w 528"/>
                <a:gd name="T13" fmla="*/ 0 h 528"/>
                <a:gd name="T14" fmla="*/ 528 w 528"/>
                <a:gd name="T15" fmla="*/ 40 h 528"/>
                <a:gd name="T16" fmla="*/ 528 w 528"/>
                <a:gd name="T17" fmla="*/ 4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528">
                  <a:moveTo>
                    <a:pt x="528" y="488"/>
                  </a:moveTo>
                  <a:cubicBezTo>
                    <a:pt x="528" y="510"/>
                    <a:pt x="510" y="528"/>
                    <a:pt x="488" y="528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18" y="528"/>
                    <a:pt x="0" y="510"/>
                    <a:pt x="0" y="48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10" y="0"/>
                    <a:pt x="528" y="18"/>
                    <a:pt x="528" y="40"/>
                  </a:cubicBezTo>
                  <a:cubicBezTo>
                    <a:pt x="528" y="488"/>
                    <a:pt x="528" y="488"/>
                    <a:pt x="528" y="488"/>
                  </a:cubicBezTo>
                </a:path>
              </a:pathLst>
            </a:custGeom>
            <a:solidFill>
              <a:srgbClr val="E46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35" name="Freeform 76"/>
            <p:cNvSpPr>
              <a:spLocks/>
            </p:cNvSpPr>
            <p:nvPr/>
          </p:nvSpPr>
          <p:spPr bwMode="auto">
            <a:xfrm flipH="1">
              <a:off x="-8836026" y="2809875"/>
              <a:ext cx="1023938" cy="1036638"/>
            </a:xfrm>
            <a:custGeom>
              <a:avLst/>
              <a:gdLst>
                <a:gd name="T0" fmla="*/ 352 w 395"/>
                <a:gd name="T1" fmla="*/ 0 h 400"/>
                <a:gd name="T2" fmla="*/ 319 w 395"/>
                <a:gd name="T3" fmla="*/ 33 h 400"/>
                <a:gd name="T4" fmla="*/ 188 w 395"/>
                <a:gd name="T5" fmla="*/ 35 h 400"/>
                <a:gd name="T6" fmla="*/ 161 w 395"/>
                <a:gd name="T7" fmla="*/ 7 h 400"/>
                <a:gd name="T8" fmla="*/ 133 w 395"/>
                <a:gd name="T9" fmla="*/ 5 h 400"/>
                <a:gd name="T10" fmla="*/ 0 w 395"/>
                <a:gd name="T11" fmla="*/ 138 h 400"/>
                <a:gd name="T12" fmla="*/ 0 w 395"/>
                <a:gd name="T13" fmla="*/ 360 h 400"/>
                <a:gd name="T14" fmla="*/ 40 w 395"/>
                <a:gd name="T15" fmla="*/ 400 h 400"/>
                <a:gd name="T16" fmla="*/ 247 w 395"/>
                <a:gd name="T17" fmla="*/ 400 h 400"/>
                <a:gd name="T18" fmla="*/ 395 w 395"/>
                <a:gd name="T19" fmla="*/ 251 h 400"/>
                <a:gd name="T20" fmla="*/ 386 w 395"/>
                <a:gd name="T21" fmla="*/ 189 h 400"/>
                <a:gd name="T22" fmla="*/ 387 w 395"/>
                <a:gd name="T23" fmla="*/ 8 h 400"/>
                <a:gd name="T24" fmla="*/ 352 w 395"/>
                <a:gd name="T25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5" h="400">
                  <a:moveTo>
                    <a:pt x="352" y="0"/>
                  </a:moveTo>
                  <a:cubicBezTo>
                    <a:pt x="319" y="33"/>
                    <a:pt x="319" y="33"/>
                    <a:pt x="319" y="33"/>
                  </a:cubicBezTo>
                  <a:cubicBezTo>
                    <a:pt x="188" y="35"/>
                    <a:pt x="188" y="35"/>
                    <a:pt x="188" y="35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33" y="5"/>
                    <a:pt x="133" y="5"/>
                    <a:pt x="133" y="5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0" y="382"/>
                    <a:pt x="18" y="400"/>
                    <a:pt x="40" y="400"/>
                  </a:cubicBezTo>
                  <a:cubicBezTo>
                    <a:pt x="247" y="400"/>
                    <a:pt x="247" y="400"/>
                    <a:pt x="247" y="400"/>
                  </a:cubicBezTo>
                  <a:cubicBezTo>
                    <a:pt x="395" y="251"/>
                    <a:pt x="395" y="251"/>
                    <a:pt x="395" y="251"/>
                  </a:cubicBezTo>
                  <a:cubicBezTo>
                    <a:pt x="386" y="189"/>
                    <a:pt x="386" y="189"/>
                    <a:pt x="386" y="189"/>
                  </a:cubicBezTo>
                  <a:cubicBezTo>
                    <a:pt x="387" y="8"/>
                    <a:pt x="387" y="8"/>
                    <a:pt x="387" y="8"/>
                  </a:cubicBezTo>
                  <a:cubicBezTo>
                    <a:pt x="352" y="0"/>
                    <a:pt x="352" y="0"/>
                    <a:pt x="352" y="0"/>
                  </a:cubicBezTo>
                </a:path>
              </a:pathLst>
            </a:custGeom>
            <a:solidFill>
              <a:srgbClr val="A64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36" name="Freeform 77"/>
            <p:cNvSpPr>
              <a:spLocks noEditPoints="1"/>
            </p:cNvSpPr>
            <p:nvPr/>
          </p:nvSpPr>
          <p:spPr bwMode="auto">
            <a:xfrm flipH="1">
              <a:off x="-8848726" y="2809875"/>
              <a:ext cx="704850" cy="663575"/>
            </a:xfrm>
            <a:custGeom>
              <a:avLst/>
              <a:gdLst>
                <a:gd name="T0" fmla="*/ 224 w 272"/>
                <a:gd name="T1" fmla="*/ 0 h 256"/>
                <a:gd name="T2" fmla="*/ 208 w 272"/>
                <a:gd name="T3" fmla="*/ 24 h 256"/>
                <a:gd name="T4" fmla="*/ 48 w 272"/>
                <a:gd name="T5" fmla="*/ 8 h 256"/>
                <a:gd name="T6" fmla="*/ 16 w 272"/>
                <a:gd name="T7" fmla="*/ 0 h 256"/>
                <a:gd name="T8" fmla="*/ 0 w 272"/>
                <a:gd name="T9" fmla="*/ 240 h 256"/>
                <a:gd name="T10" fmla="*/ 48 w 272"/>
                <a:gd name="T11" fmla="*/ 256 h 256"/>
                <a:gd name="T12" fmla="*/ 64 w 272"/>
                <a:gd name="T13" fmla="*/ 232 h 256"/>
                <a:gd name="T14" fmla="*/ 224 w 272"/>
                <a:gd name="T15" fmla="*/ 248 h 256"/>
                <a:gd name="T16" fmla="*/ 256 w 272"/>
                <a:gd name="T17" fmla="*/ 256 h 256"/>
                <a:gd name="T18" fmla="*/ 272 w 272"/>
                <a:gd name="T19" fmla="*/ 16 h 256"/>
                <a:gd name="T20" fmla="*/ 32 w 272"/>
                <a:gd name="T21" fmla="*/ 248 h 256"/>
                <a:gd name="T22" fmla="*/ 16 w 272"/>
                <a:gd name="T23" fmla="*/ 232 h 256"/>
                <a:gd name="T24" fmla="*/ 32 w 272"/>
                <a:gd name="T25" fmla="*/ 248 h 256"/>
                <a:gd name="T26" fmla="*/ 16 w 272"/>
                <a:gd name="T27" fmla="*/ 216 h 256"/>
                <a:gd name="T28" fmla="*/ 32 w 272"/>
                <a:gd name="T29" fmla="*/ 200 h 256"/>
                <a:gd name="T30" fmla="*/ 32 w 272"/>
                <a:gd name="T31" fmla="*/ 184 h 256"/>
                <a:gd name="T32" fmla="*/ 16 w 272"/>
                <a:gd name="T33" fmla="*/ 168 h 256"/>
                <a:gd name="T34" fmla="*/ 32 w 272"/>
                <a:gd name="T35" fmla="*/ 184 h 256"/>
                <a:gd name="T36" fmla="*/ 16 w 272"/>
                <a:gd name="T37" fmla="*/ 152 h 256"/>
                <a:gd name="T38" fmla="*/ 32 w 272"/>
                <a:gd name="T39" fmla="*/ 136 h 256"/>
                <a:gd name="T40" fmla="*/ 32 w 272"/>
                <a:gd name="T41" fmla="*/ 120 h 256"/>
                <a:gd name="T42" fmla="*/ 16 w 272"/>
                <a:gd name="T43" fmla="*/ 104 h 256"/>
                <a:gd name="T44" fmla="*/ 32 w 272"/>
                <a:gd name="T45" fmla="*/ 120 h 256"/>
                <a:gd name="T46" fmla="*/ 16 w 272"/>
                <a:gd name="T47" fmla="*/ 88 h 256"/>
                <a:gd name="T48" fmla="*/ 32 w 272"/>
                <a:gd name="T49" fmla="*/ 72 h 256"/>
                <a:gd name="T50" fmla="*/ 32 w 272"/>
                <a:gd name="T51" fmla="*/ 56 h 256"/>
                <a:gd name="T52" fmla="*/ 16 w 272"/>
                <a:gd name="T53" fmla="*/ 40 h 256"/>
                <a:gd name="T54" fmla="*/ 32 w 272"/>
                <a:gd name="T55" fmla="*/ 56 h 256"/>
                <a:gd name="T56" fmla="*/ 16 w 272"/>
                <a:gd name="T57" fmla="*/ 24 h 256"/>
                <a:gd name="T58" fmla="*/ 32 w 272"/>
                <a:gd name="T59" fmla="*/ 8 h 256"/>
                <a:gd name="T60" fmla="*/ 224 w 272"/>
                <a:gd name="T61" fmla="*/ 200 h 256"/>
                <a:gd name="T62" fmla="*/ 64 w 272"/>
                <a:gd name="T63" fmla="*/ 216 h 256"/>
                <a:gd name="T64" fmla="*/ 48 w 272"/>
                <a:gd name="T65" fmla="*/ 56 h 256"/>
                <a:gd name="T66" fmla="*/ 208 w 272"/>
                <a:gd name="T67" fmla="*/ 40 h 256"/>
                <a:gd name="T68" fmla="*/ 224 w 272"/>
                <a:gd name="T69" fmla="*/ 200 h 256"/>
                <a:gd name="T70" fmla="*/ 240 w 272"/>
                <a:gd name="T71" fmla="*/ 248 h 256"/>
                <a:gd name="T72" fmla="*/ 256 w 272"/>
                <a:gd name="T73" fmla="*/ 232 h 256"/>
                <a:gd name="T74" fmla="*/ 256 w 272"/>
                <a:gd name="T75" fmla="*/ 216 h 256"/>
                <a:gd name="T76" fmla="*/ 240 w 272"/>
                <a:gd name="T77" fmla="*/ 200 h 256"/>
                <a:gd name="T78" fmla="*/ 256 w 272"/>
                <a:gd name="T79" fmla="*/ 216 h 256"/>
                <a:gd name="T80" fmla="*/ 240 w 272"/>
                <a:gd name="T81" fmla="*/ 184 h 256"/>
                <a:gd name="T82" fmla="*/ 256 w 272"/>
                <a:gd name="T83" fmla="*/ 168 h 256"/>
                <a:gd name="T84" fmla="*/ 256 w 272"/>
                <a:gd name="T85" fmla="*/ 152 h 256"/>
                <a:gd name="T86" fmla="*/ 240 w 272"/>
                <a:gd name="T87" fmla="*/ 136 h 256"/>
                <a:gd name="T88" fmla="*/ 256 w 272"/>
                <a:gd name="T89" fmla="*/ 152 h 256"/>
                <a:gd name="T90" fmla="*/ 240 w 272"/>
                <a:gd name="T91" fmla="*/ 120 h 256"/>
                <a:gd name="T92" fmla="*/ 256 w 272"/>
                <a:gd name="T93" fmla="*/ 104 h 256"/>
                <a:gd name="T94" fmla="*/ 256 w 272"/>
                <a:gd name="T95" fmla="*/ 88 h 256"/>
                <a:gd name="T96" fmla="*/ 240 w 272"/>
                <a:gd name="T97" fmla="*/ 72 h 256"/>
                <a:gd name="T98" fmla="*/ 256 w 272"/>
                <a:gd name="T99" fmla="*/ 88 h 256"/>
                <a:gd name="T100" fmla="*/ 240 w 272"/>
                <a:gd name="T101" fmla="*/ 56 h 256"/>
                <a:gd name="T102" fmla="*/ 256 w 272"/>
                <a:gd name="T103" fmla="*/ 40 h 256"/>
                <a:gd name="T104" fmla="*/ 256 w 272"/>
                <a:gd name="T105" fmla="*/ 24 h 256"/>
                <a:gd name="T106" fmla="*/ 240 w 272"/>
                <a:gd name="T107" fmla="*/ 8 h 256"/>
                <a:gd name="T108" fmla="*/ 256 w 272"/>
                <a:gd name="T109" fmla="*/ 24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2" h="256">
                  <a:moveTo>
                    <a:pt x="256" y="0"/>
                  </a:moveTo>
                  <a:cubicBezTo>
                    <a:pt x="224" y="0"/>
                    <a:pt x="224" y="0"/>
                    <a:pt x="224" y="0"/>
                  </a:cubicBezTo>
                  <a:cubicBezTo>
                    <a:pt x="224" y="8"/>
                    <a:pt x="224" y="8"/>
                    <a:pt x="224" y="8"/>
                  </a:cubicBezTo>
                  <a:cubicBezTo>
                    <a:pt x="224" y="17"/>
                    <a:pt x="217" y="24"/>
                    <a:pt x="208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5" y="24"/>
                    <a:pt x="48" y="17"/>
                    <a:pt x="48" y="8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249"/>
                    <a:pt x="7" y="256"/>
                    <a:pt x="16" y="256"/>
                  </a:cubicBezTo>
                  <a:cubicBezTo>
                    <a:pt x="48" y="256"/>
                    <a:pt x="48" y="256"/>
                    <a:pt x="48" y="256"/>
                  </a:cubicBezTo>
                  <a:cubicBezTo>
                    <a:pt x="48" y="248"/>
                    <a:pt x="48" y="248"/>
                    <a:pt x="48" y="248"/>
                  </a:cubicBezTo>
                  <a:cubicBezTo>
                    <a:pt x="48" y="239"/>
                    <a:pt x="55" y="232"/>
                    <a:pt x="64" y="232"/>
                  </a:cubicBezTo>
                  <a:cubicBezTo>
                    <a:pt x="208" y="232"/>
                    <a:pt x="208" y="232"/>
                    <a:pt x="208" y="232"/>
                  </a:cubicBezTo>
                  <a:cubicBezTo>
                    <a:pt x="217" y="232"/>
                    <a:pt x="224" y="239"/>
                    <a:pt x="224" y="248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56" y="256"/>
                    <a:pt x="256" y="256"/>
                    <a:pt x="256" y="256"/>
                  </a:cubicBezTo>
                  <a:cubicBezTo>
                    <a:pt x="265" y="256"/>
                    <a:pt x="272" y="249"/>
                    <a:pt x="272" y="240"/>
                  </a:cubicBezTo>
                  <a:cubicBezTo>
                    <a:pt x="272" y="16"/>
                    <a:pt x="272" y="16"/>
                    <a:pt x="272" y="16"/>
                  </a:cubicBezTo>
                  <a:cubicBezTo>
                    <a:pt x="272" y="7"/>
                    <a:pt x="265" y="0"/>
                    <a:pt x="256" y="0"/>
                  </a:cubicBezTo>
                  <a:close/>
                  <a:moveTo>
                    <a:pt x="32" y="248"/>
                  </a:moveTo>
                  <a:cubicBezTo>
                    <a:pt x="16" y="248"/>
                    <a:pt x="16" y="248"/>
                    <a:pt x="16" y="248"/>
                  </a:cubicBezTo>
                  <a:cubicBezTo>
                    <a:pt x="16" y="232"/>
                    <a:pt x="16" y="232"/>
                    <a:pt x="16" y="232"/>
                  </a:cubicBezTo>
                  <a:cubicBezTo>
                    <a:pt x="32" y="232"/>
                    <a:pt x="32" y="232"/>
                    <a:pt x="32" y="232"/>
                  </a:cubicBezTo>
                  <a:lnTo>
                    <a:pt x="32" y="248"/>
                  </a:lnTo>
                  <a:close/>
                  <a:moveTo>
                    <a:pt x="32" y="216"/>
                  </a:moveTo>
                  <a:cubicBezTo>
                    <a:pt x="16" y="216"/>
                    <a:pt x="16" y="216"/>
                    <a:pt x="16" y="216"/>
                  </a:cubicBezTo>
                  <a:cubicBezTo>
                    <a:pt x="16" y="200"/>
                    <a:pt x="16" y="200"/>
                    <a:pt x="16" y="200"/>
                  </a:cubicBezTo>
                  <a:cubicBezTo>
                    <a:pt x="32" y="200"/>
                    <a:pt x="32" y="200"/>
                    <a:pt x="32" y="200"/>
                  </a:cubicBezTo>
                  <a:lnTo>
                    <a:pt x="32" y="216"/>
                  </a:lnTo>
                  <a:close/>
                  <a:moveTo>
                    <a:pt x="32" y="184"/>
                  </a:moveTo>
                  <a:cubicBezTo>
                    <a:pt x="16" y="184"/>
                    <a:pt x="16" y="184"/>
                    <a:pt x="16" y="184"/>
                  </a:cubicBezTo>
                  <a:cubicBezTo>
                    <a:pt x="16" y="168"/>
                    <a:pt x="16" y="168"/>
                    <a:pt x="16" y="168"/>
                  </a:cubicBezTo>
                  <a:cubicBezTo>
                    <a:pt x="32" y="168"/>
                    <a:pt x="32" y="168"/>
                    <a:pt x="32" y="168"/>
                  </a:cubicBezTo>
                  <a:lnTo>
                    <a:pt x="32" y="184"/>
                  </a:lnTo>
                  <a:close/>
                  <a:moveTo>
                    <a:pt x="32" y="152"/>
                  </a:moveTo>
                  <a:cubicBezTo>
                    <a:pt x="16" y="152"/>
                    <a:pt x="16" y="152"/>
                    <a:pt x="16" y="152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32" y="136"/>
                    <a:pt x="32" y="136"/>
                    <a:pt x="32" y="136"/>
                  </a:cubicBezTo>
                  <a:lnTo>
                    <a:pt x="32" y="152"/>
                  </a:lnTo>
                  <a:close/>
                  <a:moveTo>
                    <a:pt x="32" y="120"/>
                  </a:moveTo>
                  <a:cubicBezTo>
                    <a:pt x="16" y="120"/>
                    <a:pt x="16" y="120"/>
                    <a:pt x="16" y="120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32" y="104"/>
                    <a:pt x="32" y="104"/>
                    <a:pt x="32" y="104"/>
                  </a:cubicBezTo>
                  <a:lnTo>
                    <a:pt x="32" y="120"/>
                  </a:lnTo>
                  <a:close/>
                  <a:moveTo>
                    <a:pt x="32" y="88"/>
                  </a:moveTo>
                  <a:cubicBezTo>
                    <a:pt x="16" y="88"/>
                    <a:pt x="16" y="88"/>
                    <a:pt x="16" y="88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32" y="72"/>
                    <a:pt x="32" y="72"/>
                    <a:pt x="32" y="72"/>
                  </a:cubicBezTo>
                  <a:lnTo>
                    <a:pt x="32" y="88"/>
                  </a:lnTo>
                  <a:close/>
                  <a:moveTo>
                    <a:pt x="32" y="56"/>
                  </a:moveTo>
                  <a:cubicBezTo>
                    <a:pt x="16" y="56"/>
                    <a:pt x="16" y="56"/>
                    <a:pt x="16" y="56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32" y="40"/>
                    <a:pt x="32" y="40"/>
                    <a:pt x="32" y="40"/>
                  </a:cubicBezTo>
                  <a:lnTo>
                    <a:pt x="32" y="56"/>
                  </a:lnTo>
                  <a:close/>
                  <a:moveTo>
                    <a:pt x="32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32" y="8"/>
                    <a:pt x="32" y="8"/>
                    <a:pt x="32" y="8"/>
                  </a:cubicBezTo>
                  <a:lnTo>
                    <a:pt x="32" y="24"/>
                  </a:lnTo>
                  <a:close/>
                  <a:moveTo>
                    <a:pt x="224" y="200"/>
                  </a:moveTo>
                  <a:cubicBezTo>
                    <a:pt x="224" y="209"/>
                    <a:pt x="217" y="216"/>
                    <a:pt x="208" y="216"/>
                  </a:cubicBezTo>
                  <a:cubicBezTo>
                    <a:pt x="64" y="216"/>
                    <a:pt x="64" y="216"/>
                    <a:pt x="64" y="216"/>
                  </a:cubicBezTo>
                  <a:cubicBezTo>
                    <a:pt x="55" y="216"/>
                    <a:pt x="48" y="209"/>
                    <a:pt x="48" y="200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47"/>
                    <a:pt x="55" y="40"/>
                    <a:pt x="64" y="40"/>
                  </a:cubicBezTo>
                  <a:cubicBezTo>
                    <a:pt x="208" y="40"/>
                    <a:pt x="208" y="40"/>
                    <a:pt x="208" y="40"/>
                  </a:cubicBezTo>
                  <a:cubicBezTo>
                    <a:pt x="217" y="40"/>
                    <a:pt x="224" y="47"/>
                    <a:pt x="224" y="56"/>
                  </a:cubicBezTo>
                  <a:lnTo>
                    <a:pt x="224" y="200"/>
                  </a:lnTo>
                  <a:close/>
                  <a:moveTo>
                    <a:pt x="256" y="248"/>
                  </a:moveTo>
                  <a:cubicBezTo>
                    <a:pt x="240" y="248"/>
                    <a:pt x="240" y="248"/>
                    <a:pt x="240" y="248"/>
                  </a:cubicBezTo>
                  <a:cubicBezTo>
                    <a:pt x="240" y="232"/>
                    <a:pt x="240" y="232"/>
                    <a:pt x="240" y="232"/>
                  </a:cubicBezTo>
                  <a:cubicBezTo>
                    <a:pt x="256" y="232"/>
                    <a:pt x="256" y="232"/>
                    <a:pt x="256" y="232"/>
                  </a:cubicBezTo>
                  <a:lnTo>
                    <a:pt x="256" y="248"/>
                  </a:lnTo>
                  <a:close/>
                  <a:moveTo>
                    <a:pt x="256" y="216"/>
                  </a:moveTo>
                  <a:cubicBezTo>
                    <a:pt x="240" y="216"/>
                    <a:pt x="240" y="216"/>
                    <a:pt x="240" y="216"/>
                  </a:cubicBezTo>
                  <a:cubicBezTo>
                    <a:pt x="240" y="200"/>
                    <a:pt x="240" y="200"/>
                    <a:pt x="240" y="200"/>
                  </a:cubicBezTo>
                  <a:cubicBezTo>
                    <a:pt x="256" y="200"/>
                    <a:pt x="256" y="200"/>
                    <a:pt x="256" y="200"/>
                  </a:cubicBezTo>
                  <a:lnTo>
                    <a:pt x="256" y="216"/>
                  </a:lnTo>
                  <a:close/>
                  <a:moveTo>
                    <a:pt x="256" y="184"/>
                  </a:moveTo>
                  <a:cubicBezTo>
                    <a:pt x="240" y="184"/>
                    <a:pt x="240" y="184"/>
                    <a:pt x="240" y="184"/>
                  </a:cubicBezTo>
                  <a:cubicBezTo>
                    <a:pt x="240" y="168"/>
                    <a:pt x="240" y="168"/>
                    <a:pt x="240" y="168"/>
                  </a:cubicBezTo>
                  <a:cubicBezTo>
                    <a:pt x="256" y="168"/>
                    <a:pt x="256" y="168"/>
                    <a:pt x="256" y="168"/>
                  </a:cubicBezTo>
                  <a:lnTo>
                    <a:pt x="256" y="184"/>
                  </a:lnTo>
                  <a:close/>
                  <a:moveTo>
                    <a:pt x="256" y="152"/>
                  </a:moveTo>
                  <a:cubicBezTo>
                    <a:pt x="240" y="152"/>
                    <a:pt x="240" y="152"/>
                    <a:pt x="240" y="152"/>
                  </a:cubicBezTo>
                  <a:cubicBezTo>
                    <a:pt x="240" y="136"/>
                    <a:pt x="240" y="136"/>
                    <a:pt x="240" y="136"/>
                  </a:cubicBezTo>
                  <a:cubicBezTo>
                    <a:pt x="256" y="136"/>
                    <a:pt x="256" y="136"/>
                    <a:pt x="256" y="136"/>
                  </a:cubicBezTo>
                  <a:lnTo>
                    <a:pt x="256" y="152"/>
                  </a:lnTo>
                  <a:close/>
                  <a:moveTo>
                    <a:pt x="256" y="120"/>
                  </a:moveTo>
                  <a:cubicBezTo>
                    <a:pt x="240" y="120"/>
                    <a:pt x="240" y="120"/>
                    <a:pt x="240" y="120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56" y="104"/>
                    <a:pt x="256" y="104"/>
                    <a:pt x="256" y="104"/>
                  </a:cubicBezTo>
                  <a:lnTo>
                    <a:pt x="256" y="120"/>
                  </a:lnTo>
                  <a:close/>
                  <a:moveTo>
                    <a:pt x="256" y="88"/>
                  </a:moveTo>
                  <a:cubicBezTo>
                    <a:pt x="240" y="88"/>
                    <a:pt x="240" y="88"/>
                    <a:pt x="240" y="88"/>
                  </a:cubicBezTo>
                  <a:cubicBezTo>
                    <a:pt x="240" y="72"/>
                    <a:pt x="240" y="72"/>
                    <a:pt x="240" y="72"/>
                  </a:cubicBezTo>
                  <a:cubicBezTo>
                    <a:pt x="256" y="72"/>
                    <a:pt x="256" y="72"/>
                    <a:pt x="256" y="72"/>
                  </a:cubicBezTo>
                  <a:lnTo>
                    <a:pt x="256" y="88"/>
                  </a:lnTo>
                  <a:close/>
                  <a:moveTo>
                    <a:pt x="256" y="56"/>
                  </a:moveTo>
                  <a:cubicBezTo>
                    <a:pt x="240" y="56"/>
                    <a:pt x="240" y="56"/>
                    <a:pt x="240" y="56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56" y="40"/>
                    <a:pt x="256" y="40"/>
                    <a:pt x="256" y="40"/>
                  </a:cubicBezTo>
                  <a:lnTo>
                    <a:pt x="256" y="56"/>
                  </a:lnTo>
                  <a:close/>
                  <a:moveTo>
                    <a:pt x="256" y="24"/>
                  </a:moveTo>
                  <a:cubicBezTo>
                    <a:pt x="240" y="24"/>
                    <a:pt x="240" y="24"/>
                    <a:pt x="240" y="24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56" y="8"/>
                    <a:pt x="256" y="8"/>
                    <a:pt x="256" y="8"/>
                  </a:cubicBezTo>
                  <a:lnTo>
                    <a:pt x="256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</p:grpSp>
      <p:grpSp>
        <p:nvGrpSpPr>
          <p:cNvPr id="337" name="组合 336"/>
          <p:cNvGrpSpPr>
            <a:grpSpLocks noChangeAspect="1"/>
          </p:cNvGrpSpPr>
          <p:nvPr/>
        </p:nvGrpSpPr>
        <p:grpSpPr>
          <a:xfrm flipH="1">
            <a:off x="4124995" y="2302642"/>
            <a:ext cx="864000" cy="864000"/>
            <a:chOff x="2492375" y="1401763"/>
            <a:chExt cx="1979613" cy="1979613"/>
          </a:xfrm>
        </p:grpSpPr>
        <p:sp>
          <p:nvSpPr>
            <p:cNvPr id="338" name="Freeform 87"/>
            <p:cNvSpPr>
              <a:spLocks/>
            </p:cNvSpPr>
            <p:nvPr/>
          </p:nvSpPr>
          <p:spPr bwMode="auto">
            <a:xfrm>
              <a:off x="2492375" y="1401763"/>
              <a:ext cx="1979613" cy="1979613"/>
            </a:xfrm>
            <a:custGeom>
              <a:avLst/>
              <a:gdLst>
                <a:gd name="T0" fmla="*/ 528 w 528"/>
                <a:gd name="T1" fmla="*/ 488 h 528"/>
                <a:gd name="T2" fmla="*/ 488 w 528"/>
                <a:gd name="T3" fmla="*/ 528 h 528"/>
                <a:gd name="T4" fmla="*/ 40 w 528"/>
                <a:gd name="T5" fmla="*/ 528 h 528"/>
                <a:gd name="T6" fmla="*/ 0 w 528"/>
                <a:gd name="T7" fmla="*/ 488 h 528"/>
                <a:gd name="T8" fmla="*/ 0 w 528"/>
                <a:gd name="T9" fmla="*/ 40 h 528"/>
                <a:gd name="T10" fmla="*/ 40 w 528"/>
                <a:gd name="T11" fmla="*/ 0 h 528"/>
                <a:gd name="T12" fmla="*/ 488 w 528"/>
                <a:gd name="T13" fmla="*/ 0 h 528"/>
                <a:gd name="T14" fmla="*/ 528 w 528"/>
                <a:gd name="T15" fmla="*/ 40 h 528"/>
                <a:gd name="T16" fmla="*/ 528 w 528"/>
                <a:gd name="T17" fmla="*/ 4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528">
                  <a:moveTo>
                    <a:pt x="528" y="488"/>
                  </a:moveTo>
                  <a:cubicBezTo>
                    <a:pt x="528" y="510"/>
                    <a:pt x="510" y="528"/>
                    <a:pt x="488" y="528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18" y="528"/>
                    <a:pt x="0" y="510"/>
                    <a:pt x="0" y="48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10" y="0"/>
                    <a:pt x="528" y="18"/>
                    <a:pt x="528" y="40"/>
                  </a:cubicBezTo>
                  <a:cubicBezTo>
                    <a:pt x="528" y="488"/>
                    <a:pt x="528" y="488"/>
                    <a:pt x="528" y="488"/>
                  </a:cubicBezTo>
                </a:path>
              </a:pathLst>
            </a:custGeom>
            <a:solidFill>
              <a:srgbClr val="2F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39" name="Freeform 88"/>
            <p:cNvSpPr>
              <a:spLocks/>
            </p:cNvSpPr>
            <p:nvPr/>
          </p:nvSpPr>
          <p:spPr bwMode="auto">
            <a:xfrm>
              <a:off x="2492375" y="2095501"/>
              <a:ext cx="1539875" cy="1285875"/>
            </a:xfrm>
            <a:custGeom>
              <a:avLst/>
              <a:gdLst>
                <a:gd name="T0" fmla="*/ 133 w 411"/>
                <a:gd name="T1" fmla="*/ 0 h 343"/>
                <a:gd name="T2" fmla="*/ 0 w 411"/>
                <a:gd name="T3" fmla="*/ 133 h 343"/>
                <a:gd name="T4" fmla="*/ 0 w 411"/>
                <a:gd name="T5" fmla="*/ 303 h 343"/>
                <a:gd name="T6" fmla="*/ 40 w 411"/>
                <a:gd name="T7" fmla="*/ 343 h 343"/>
                <a:gd name="T8" fmla="*/ 186 w 411"/>
                <a:gd name="T9" fmla="*/ 343 h 343"/>
                <a:gd name="T10" fmla="*/ 380 w 411"/>
                <a:gd name="T11" fmla="*/ 150 h 343"/>
                <a:gd name="T12" fmla="*/ 374 w 411"/>
                <a:gd name="T13" fmla="*/ 148 h 343"/>
                <a:gd name="T14" fmla="*/ 411 w 411"/>
                <a:gd name="T15" fmla="*/ 110 h 343"/>
                <a:gd name="T16" fmla="*/ 370 w 411"/>
                <a:gd name="T17" fmla="*/ 7 h 343"/>
                <a:gd name="T18" fmla="*/ 133 w 411"/>
                <a:gd name="T1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" h="343">
                  <a:moveTo>
                    <a:pt x="133" y="0"/>
                  </a:moveTo>
                  <a:cubicBezTo>
                    <a:pt x="0" y="133"/>
                    <a:pt x="0" y="133"/>
                    <a:pt x="0" y="133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25"/>
                    <a:pt x="18" y="343"/>
                    <a:pt x="40" y="343"/>
                  </a:cubicBezTo>
                  <a:cubicBezTo>
                    <a:pt x="186" y="343"/>
                    <a:pt x="186" y="343"/>
                    <a:pt x="186" y="343"/>
                  </a:cubicBezTo>
                  <a:cubicBezTo>
                    <a:pt x="380" y="150"/>
                    <a:pt x="380" y="150"/>
                    <a:pt x="380" y="150"/>
                  </a:cubicBezTo>
                  <a:cubicBezTo>
                    <a:pt x="374" y="148"/>
                    <a:pt x="374" y="148"/>
                    <a:pt x="374" y="148"/>
                  </a:cubicBezTo>
                  <a:cubicBezTo>
                    <a:pt x="411" y="110"/>
                    <a:pt x="411" y="110"/>
                    <a:pt x="411" y="110"/>
                  </a:cubicBezTo>
                  <a:cubicBezTo>
                    <a:pt x="370" y="7"/>
                    <a:pt x="370" y="7"/>
                    <a:pt x="370" y="7"/>
                  </a:cubicBezTo>
                  <a:cubicBezTo>
                    <a:pt x="133" y="0"/>
                    <a:pt x="133" y="0"/>
                    <a:pt x="133" y="0"/>
                  </a:cubicBezTo>
                </a:path>
              </a:pathLst>
            </a:custGeom>
            <a:solidFill>
              <a:srgbClr val="348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40" name="Freeform 89"/>
            <p:cNvSpPr>
              <a:spLocks noEditPoints="1"/>
            </p:cNvSpPr>
            <p:nvPr/>
          </p:nvSpPr>
          <p:spPr bwMode="auto">
            <a:xfrm>
              <a:off x="2971800" y="2076451"/>
              <a:ext cx="1079500" cy="600075"/>
            </a:xfrm>
            <a:custGeom>
              <a:avLst/>
              <a:gdLst>
                <a:gd name="T0" fmla="*/ 272 w 288"/>
                <a:gd name="T1" fmla="*/ 40 h 160"/>
                <a:gd name="T2" fmla="*/ 256 w 288"/>
                <a:gd name="T3" fmla="*/ 40 h 160"/>
                <a:gd name="T4" fmla="*/ 256 w 288"/>
                <a:gd name="T5" fmla="*/ 16 h 160"/>
                <a:gd name="T6" fmla="*/ 240 w 288"/>
                <a:gd name="T7" fmla="*/ 0 h 160"/>
                <a:gd name="T8" fmla="*/ 16 w 288"/>
                <a:gd name="T9" fmla="*/ 0 h 160"/>
                <a:gd name="T10" fmla="*/ 0 w 288"/>
                <a:gd name="T11" fmla="*/ 16 h 160"/>
                <a:gd name="T12" fmla="*/ 0 w 288"/>
                <a:gd name="T13" fmla="*/ 144 h 160"/>
                <a:gd name="T14" fmla="*/ 16 w 288"/>
                <a:gd name="T15" fmla="*/ 160 h 160"/>
                <a:gd name="T16" fmla="*/ 240 w 288"/>
                <a:gd name="T17" fmla="*/ 160 h 160"/>
                <a:gd name="T18" fmla="*/ 256 w 288"/>
                <a:gd name="T19" fmla="*/ 144 h 160"/>
                <a:gd name="T20" fmla="*/ 256 w 288"/>
                <a:gd name="T21" fmla="*/ 120 h 160"/>
                <a:gd name="T22" fmla="*/ 272 w 288"/>
                <a:gd name="T23" fmla="*/ 120 h 160"/>
                <a:gd name="T24" fmla="*/ 288 w 288"/>
                <a:gd name="T25" fmla="*/ 104 h 160"/>
                <a:gd name="T26" fmla="*/ 288 w 288"/>
                <a:gd name="T27" fmla="*/ 56 h 160"/>
                <a:gd name="T28" fmla="*/ 272 w 288"/>
                <a:gd name="T29" fmla="*/ 40 h 160"/>
                <a:gd name="T30" fmla="*/ 240 w 288"/>
                <a:gd name="T31" fmla="*/ 144 h 160"/>
                <a:gd name="T32" fmla="*/ 16 w 288"/>
                <a:gd name="T33" fmla="*/ 144 h 160"/>
                <a:gd name="T34" fmla="*/ 16 w 288"/>
                <a:gd name="T35" fmla="*/ 16 h 160"/>
                <a:gd name="T36" fmla="*/ 240 w 288"/>
                <a:gd name="T37" fmla="*/ 16 h 160"/>
                <a:gd name="T38" fmla="*/ 240 w 288"/>
                <a:gd name="T39" fmla="*/ 14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8" h="160">
                  <a:moveTo>
                    <a:pt x="272" y="40"/>
                  </a:moveTo>
                  <a:cubicBezTo>
                    <a:pt x="256" y="40"/>
                    <a:pt x="256" y="40"/>
                    <a:pt x="256" y="40"/>
                  </a:cubicBezTo>
                  <a:cubicBezTo>
                    <a:pt x="256" y="16"/>
                    <a:pt x="256" y="16"/>
                    <a:pt x="256" y="16"/>
                  </a:cubicBezTo>
                  <a:cubicBezTo>
                    <a:pt x="256" y="7"/>
                    <a:pt x="249" y="0"/>
                    <a:pt x="24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53"/>
                    <a:pt x="7" y="160"/>
                    <a:pt x="16" y="160"/>
                  </a:cubicBezTo>
                  <a:cubicBezTo>
                    <a:pt x="240" y="160"/>
                    <a:pt x="240" y="160"/>
                    <a:pt x="240" y="160"/>
                  </a:cubicBezTo>
                  <a:cubicBezTo>
                    <a:pt x="249" y="160"/>
                    <a:pt x="256" y="153"/>
                    <a:pt x="256" y="144"/>
                  </a:cubicBezTo>
                  <a:cubicBezTo>
                    <a:pt x="256" y="120"/>
                    <a:pt x="256" y="120"/>
                    <a:pt x="256" y="120"/>
                  </a:cubicBezTo>
                  <a:cubicBezTo>
                    <a:pt x="272" y="120"/>
                    <a:pt x="272" y="120"/>
                    <a:pt x="272" y="120"/>
                  </a:cubicBezTo>
                  <a:cubicBezTo>
                    <a:pt x="281" y="120"/>
                    <a:pt x="288" y="113"/>
                    <a:pt x="288" y="104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8" y="47"/>
                    <a:pt x="281" y="40"/>
                    <a:pt x="272" y="40"/>
                  </a:cubicBezTo>
                  <a:close/>
                  <a:moveTo>
                    <a:pt x="240" y="144"/>
                  </a:moveTo>
                  <a:cubicBezTo>
                    <a:pt x="16" y="144"/>
                    <a:pt x="16" y="144"/>
                    <a:pt x="16" y="14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240" y="16"/>
                    <a:pt x="240" y="16"/>
                    <a:pt x="240" y="16"/>
                  </a:cubicBezTo>
                  <a:lnTo>
                    <a:pt x="240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</p:grpSp>
      <p:grpSp>
        <p:nvGrpSpPr>
          <p:cNvPr id="341" name="组合 340"/>
          <p:cNvGrpSpPr>
            <a:grpSpLocks noChangeAspect="1"/>
          </p:cNvGrpSpPr>
          <p:nvPr/>
        </p:nvGrpSpPr>
        <p:grpSpPr>
          <a:xfrm flipH="1">
            <a:off x="1568641" y="1114202"/>
            <a:ext cx="864000" cy="864000"/>
            <a:chOff x="4921250" y="1401763"/>
            <a:chExt cx="1979613" cy="1979613"/>
          </a:xfrm>
        </p:grpSpPr>
        <p:sp>
          <p:nvSpPr>
            <p:cNvPr id="342" name="Freeform 91"/>
            <p:cNvSpPr>
              <a:spLocks/>
            </p:cNvSpPr>
            <p:nvPr/>
          </p:nvSpPr>
          <p:spPr bwMode="auto">
            <a:xfrm>
              <a:off x="4921250" y="1401763"/>
              <a:ext cx="1979613" cy="1979613"/>
            </a:xfrm>
            <a:custGeom>
              <a:avLst/>
              <a:gdLst>
                <a:gd name="T0" fmla="*/ 528 w 528"/>
                <a:gd name="T1" fmla="*/ 488 h 528"/>
                <a:gd name="T2" fmla="*/ 488 w 528"/>
                <a:gd name="T3" fmla="*/ 528 h 528"/>
                <a:gd name="T4" fmla="*/ 40 w 528"/>
                <a:gd name="T5" fmla="*/ 528 h 528"/>
                <a:gd name="T6" fmla="*/ 0 w 528"/>
                <a:gd name="T7" fmla="*/ 488 h 528"/>
                <a:gd name="T8" fmla="*/ 0 w 528"/>
                <a:gd name="T9" fmla="*/ 40 h 528"/>
                <a:gd name="T10" fmla="*/ 40 w 528"/>
                <a:gd name="T11" fmla="*/ 0 h 528"/>
                <a:gd name="T12" fmla="*/ 488 w 528"/>
                <a:gd name="T13" fmla="*/ 0 h 528"/>
                <a:gd name="T14" fmla="*/ 528 w 528"/>
                <a:gd name="T15" fmla="*/ 40 h 528"/>
                <a:gd name="T16" fmla="*/ 528 w 528"/>
                <a:gd name="T17" fmla="*/ 4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528">
                  <a:moveTo>
                    <a:pt x="528" y="488"/>
                  </a:moveTo>
                  <a:cubicBezTo>
                    <a:pt x="528" y="510"/>
                    <a:pt x="510" y="528"/>
                    <a:pt x="488" y="528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18" y="528"/>
                    <a:pt x="0" y="510"/>
                    <a:pt x="0" y="48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10" y="0"/>
                    <a:pt x="528" y="18"/>
                    <a:pt x="528" y="40"/>
                  </a:cubicBezTo>
                  <a:cubicBezTo>
                    <a:pt x="528" y="488"/>
                    <a:pt x="528" y="488"/>
                    <a:pt x="528" y="488"/>
                  </a:cubicBezTo>
                </a:path>
              </a:pathLst>
            </a:custGeom>
            <a:solidFill>
              <a:srgbClr val="F36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43" name="Freeform 92"/>
            <p:cNvSpPr>
              <a:spLocks/>
            </p:cNvSpPr>
            <p:nvPr/>
          </p:nvSpPr>
          <p:spPr bwMode="auto">
            <a:xfrm>
              <a:off x="4921250" y="2095501"/>
              <a:ext cx="1541463" cy="1285875"/>
            </a:xfrm>
            <a:custGeom>
              <a:avLst/>
              <a:gdLst>
                <a:gd name="T0" fmla="*/ 133 w 411"/>
                <a:gd name="T1" fmla="*/ 0 h 343"/>
                <a:gd name="T2" fmla="*/ 0 w 411"/>
                <a:gd name="T3" fmla="*/ 133 h 343"/>
                <a:gd name="T4" fmla="*/ 0 w 411"/>
                <a:gd name="T5" fmla="*/ 303 h 343"/>
                <a:gd name="T6" fmla="*/ 40 w 411"/>
                <a:gd name="T7" fmla="*/ 343 h 343"/>
                <a:gd name="T8" fmla="*/ 186 w 411"/>
                <a:gd name="T9" fmla="*/ 343 h 343"/>
                <a:gd name="T10" fmla="*/ 380 w 411"/>
                <a:gd name="T11" fmla="*/ 150 h 343"/>
                <a:gd name="T12" fmla="*/ 374 w 411"/>
                <a:gd name="T13" fmla="*/ 148 h 343"/>
                <a:gd name="T14" fmla="*/ 411 w 411"/>
                <a:gd name="T15" fmla="*/ 110 h 343"/>
                <a:gd name="T16" fmla="*/ 370 w 411"/>
                <a:gd name="T17" fmla="*/ 7 h 343"/>
                <a:gd name="T18" fmla="*/ 133 w 411"/>
                <a:gd name="T1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" h="343">
                  <a:moveTo>
                    <a:pt x="133" y="0"/>
                  </a:moveTo>
                  <a:cubicBezTo>
                    <a:pt x="0" y="133"/>
                    <a:pt x="0" y="133"/>
                    <a:pt x="0" y="133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25"/>
                    <a:pt x="18" y="343"/>
                    <a:pt x="40" y="343"/>
                  </a:cubicBezTo>
                  <a:cubicBezTo>
                    <a:pt x="186" y="343"/>
                    <a:pt x="186" y="343"/>
                    <a:pt x="186" y="343"/>
                  </a:cubicBezTo>
                  <a:cubicBezTo>
                    <a:pt x="380" y="150"/>
                    <a:pt x="380" y="150"/>
                    <a:pt x="380" y="150"/>
                  </a:cubicBezTo>
                  <a:cubicBezTo>
                    <a:pt x="374" y="148"/>
                    <a:pt x="374" y="148"/>
                    <a:pt x="374" y="148"/>
                  </a:cubicBezTo>
                  <a:cubicBezTo>
                    <a:pt x="411" y="110"/>
                    <a:pt x="411" y="110"/>
                    <a:pt x="411" y="110"/>
                  </a:cubicBezTo>
                  <a:cubicBezTo>
                    <a:pt x="370" y="7"/>
                    <a:pt x="370" y="7"/>
                    <a:pt x="370" y="7"/>
                  </a:cubicBezTo>
                  <a:cubicBezTo>
                    <a:pt x="133" y="0"/>
                    <a:pt x="133" y="0"/>
                    <a:pt x="133" y="0"/>
                  </a:cubicBezTo>
                </a:path>
              </a:pathLst>
            </a:custGeom>
            <a:solidFill>
              <a:srgbClr val="BF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44" name="Freeform 93"/>
            <p:cNvSpPr>
              <a:spLocks noEditPoints="1"/>
            </p:cNvSpPr>
            <p:nvPr/>
          </p:nvSpPr>
          <p:spPr bwMode="auto">
            <a:xfrm>
              <a:off x="5402262" y="2076451"/>
              <a:ext cx="1079500" cy="600075"/>
            </a:xfrm>
            <a:custGeom>
              <a:avLst/>
              <a:gdLst>
                <a:gd name="T0" fmla="*/ 272 w 288"/>
                <a:gd name="T1" fmla="*/ 40 h 160"/>
                <a:gd name="T2" fmla="*/ 256 w 288"/>
                <a:gd name="T3" fmla="*/ 40 h 160"/>
                <a:gd name="T4" fmla="*/ 256 w 288"/>
                <a:gd name="T5" fmla="*/ 16 h 160"/>
                <a:gd name="T6" fmla="*/ 240 w 288"/>
                <a:gd name="T7" fmla="*/ 0 h 160"/>
                <a:gd name="T8" fmla="*/ 16 w 288"/>
                <a:gd name="T9" fmla="*/ 0 h 160"/>
                <a:gd name="T10" fmla="*/ 0 w 288"/>
                <a:gd name="T11" fmla="*/ 16 h 160"/>
                <a:gd name="T12" fmla="*/ 0 w 288"/>
                <a:gd name="T13" fmla="*/ 144 h 160"/>
                <a:gd name="T14" fmla="*/ 16 w 288"/>
                <a:gd name="T15" fmla="*/ 160 h 160"/>
                <a:gd name="T16" fmla="*/ 240 w 288"/>
                <a:gd name="T17" fmla="*/ 160 h 160"/>
                <a:gd name="T18" fmla="*/ 256 w 288"/>
                <a:gd name="T19" fmla="*/ 144 h 160"/>
                <a:gd name="T20" fmla="*/ 256 w 288"/>
                <a:gd name="T21" fmla="*/ 120 h 160"/>
                <a:gd name="T22" fmla="*/ 272 w 288"/>
                <a:gd name="T23" fmla="*/ 120 h 160"/>
                <a:gd name="T24" fmla="*/ 288 w 288"/>
                <a:gd name="T25" fmla="*/ 104 h 160"/>
                <a:gd name="T26" fmla="*/ 288 w 288"/>
                <a:gd name="T27" fmla="*/ 56 h 160"/>
                <a:gd name="T28" fmla="*/ 272 w 288"/>
                <a:gd name="T29" fmla="*/ 40 h 160"/>
                <a:gd name="T30" fmla="*/ 240 w 288"/>
                <a:gd name="T31" fmla="*/ 144 h 160"/>
                <a:gd name="T32" fmla="*/ 16 w 288"/>
                <a:gd name="T33" fmla="*/ 144 h 160"/>
                <a:gd name="T34" fmla="*/ 16 w 288"/>
                <a:gd name="T35" fmla="*/ 16 h 160"/>
                <a:gd name="T36" fmla="*/ 240 w 288"/>
                <a:gd name="T37" fmla="*/ 16 h 160"/>
                <a:gd name="T38" fmla="*/ 240 w 288"/>
                <a:gd name="T39" fmla="*/ 14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8" h="160">
                  <a:moveTo>
                    <a:pt x="272" y="40"/>
                  </a:moveTo>
                  <a:cubicBezTo>
                    <a:pt x="256" y="40"/>
                    <a:pt x="256" y="40"/>
                    <a:pt x="256" y="40"/>
                  </a:cubicBezTo>
                  <a:cubicBezTo>
                    <a:pt x="256" y="16"/>
                    <a:pt x="256" y="16"/>
                    <a:pt x="256" y="16"/>
                  </a:cubicBezTo>
                  <a:cubicBezTo>
                    <a:pt x="256" y="7"/>
                    <a:pt x="249" y="0"/>
                    <a:pt x="24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53"/>
                    <a:pt x="7" y="160"/>
                    <a:pt x="16" y="160"/>
                  </a:cubicBezTo>
                  <a:cubicBezTo>
                    <a:pt x="240" y="160"/>
                    <a:pt x="240" y="160"/>
                    <a:pt x="240" y="160"/>
                  </a:cubicBezTo>
                  <a:cubicBezTo>
                    <a:pt x="249" y="160"/>
                    <a:pt x="256" y="153"/>
                    <a:pt x="256" y="144"/>
                  </a:cubicBezTo>
                  <a:cubicBezTo>
                    <a:pt x="256" y="120"/>
                    <a:pt x="256" y="120"/>
                    <a:pt x="256" y="120"/>
                  </a:cubicBezTo>
                  <a:cubicBezTo>
                    <a:pt x="272" y="120"/>
                    <a:pt x="272" y="120"/>
                    <a:pt x="272" y="120"/>
                  </a:cubicBezTo>
                  <a:cubicBezTo>
                    <a:pt x="281" y="120"/>
                    <a:pt x="288" y="113"/>
                    <a:pt x="288" y="104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8" y="47"/>
                    <a:pt x="281" y="40"/>
                    <a:pt x="272" y="40"/>
                  </a:cubicBezTo>
                  <a:close/>
                  <a:moveTo>
                    <a:pt x="240" y="144"/>
                  </a:moveTo>
                  <a:cubicBezTo>
                    <a:pt x="16" y="144"/>
                    <a:pt x="16" y="144"/>
                    <a:pt x="16" y="14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240" y="16"/>
                    <a:pt x="240" y="16"/>
                    <a:pt x="240" y="16"/>
                  </a:cubicBezTo>
                  <a:lnTo>
                    <a:pt x="240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45" name="Rectangle 94"/>
            <p:cNvSpPr>
              <a:spLocks noChangeArrowheads="1"/>
            </p:cNvSpPr>
            <p:nvPr/>
          </p:nvSpPr>
          <p:spPr bwMode="auto">
            <a:xfrm>
              <a:off x="5521325" y="2197101"/>
              <a:ext cx="300038" cy="3603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</p:grpSp>
      <p:grpSp>
        <p:nvGrpSpPr>
          <p:cNvPr id="346" name="组合 345"/>
          <p:cNvGrpSpPr>
            <a:grpSpLocks noChangeAspect="1"/>
          </p:cNvGrpSpPr>
          <p:nvPr/>
        </p:nvGrpSpPr>
        <p:grpSpPr>
          <a:xfrm flipH="1">
            <a:off x="6680655" y="1114202"/>
            <a:ext cx="864000" cy="864000"/>
            <a:chOff x="7351712" y="1401763"/>
            <a:chExt cx="1979613" cy="1979613"/>
          </a:xfrm>
        </p:grpSpPr>
        <p:sp>
          <p:nvSpPr>
            <p:cNvPr id="347" name="Freeform 96"/>
            <p:cNvSpPr>
              <a:spLocks/>
            </p:cNvSpPr>
            <p:nvPr/>
          </p:nvSpPr>
          <p:spPr bwMode="auto">
            <a:xfrm>
              <a:off x="7351712" y="1401763"/>
              <a:ext cx="1979613" cy="1979613"/>
            </a:xfrm>
            <a:custGeom>
              <a:avLst/>
              <a:gdLst>
                <a:gd name="T0" fmla="*/ 528 w 528"/>
                <a:gd name="T1" fmla="*/ 488 h 528"/>
                <a:gd name="T2" fmla="*/ 488 w 528"/>
                <a:gd name="T3" fmla="*/ 528 h 528"/>
                <a:gd name="T4" fmla="*/ 40 w 528"/>
                <a:gd name="T5" fmla="*/ 528 h 528"/>
                <a:gd name="T6" fmla="*/ 0 w 528"/>
                <a:gd name="T7" fmla="*/ 488 h 528"/>
                <a:gd name="T8" fmla="*/ 0 w 528"/>
                <a:gd name="T9" fmla="*/ 40 h 528"/>
                <a:gd name="T10" fmla="*/ 40 w 528"/>
                <a:gd name="T11" fmla="*/ 0 h 528"/>
                <a:gd name="T12" fmla="*/ 488 w 528"/>
                <a:gd name="T13" fmla="*/ 0 h 528"/>
                <a:gd name="T14" fmla="*/ 528 w 528"/>
                <a:gd name="T15" fmla="*/ 40 h 528"/>
                <a:gd name="T16" fmla="*/ 528 w 528"/>
                <a:gd name="T17" fmla="*/ 4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528">
                  <a:moveTo>
                    <a:pt x="528" y="488"/>
                  </a:moveTo>
                  <a:cubicBezTo>
                    <a:pt x="528" y="510"/>
                    <a:pt x="510" y="528"/>
                    <a:pt x="488" y="528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18" y="528"/>
                    <a:pt x="0" y="510"/>
                    <a:pt x="0" y="48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10" y="0"/>
                    <a:pt x="528" y="18"/>
                    <a:pt x="528" y="40"/>
                  </a:cubicBezTo>
                  <a:cubicBezTo>
                    <a:pt x="528" y="488"/>
                    <a:pt x="528" y="488"/>
                    <a:pt x="528" y="488"/>
                  </a:cubicBezTo>
                </a:path>
              </a:pathLst>
            </a:custGeom>
            <a:solidFill>
              <a:srgbClr val="E74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48" name="Freeform 97"/>
            <p:cNvSpPr>
              <a:spLocks/>
            </p:cNvSpPr>
            <p:nvPr/>
          </p:nvSpPr>
          <p:spPr bwMode="auto">
            <a:xfrm>
              <a:off x="7351712" y="2095501"/>
              <a:ext cx="1541463" cy="1285875"/>
            </a:xfrm>
            <a:custGeom>
              <a:avLst/>
              <a:gdLst>
                <a:gd name="T0" fmla="*/ 133 w 411"/>
                <a:gd name="T1" fmla="*/ 0 h 343"/>
                <a:gd name="T2" fmla="*/ 0 w 411"/>
                <a:gd name="T3" fmla="*/ 133 h 343"/>
                <a:gd name="T4" fmla="*/ 0 w 411"/>
                <a:gd name="T5" fmla="*/ 303 h 343"/>
                <a:gd name="T6" fmla="*/ 40 w 411"/>
                <a:gd name="T7" fmla="*/ 343 h 343"/>
                <a:gd name="T8" fmla="*/ 186 w 411"/>
                <a:gd name="T9" fmla="*/ 343 h 343"/>
                <a:gd name="T10" fmla="*/ 380 w 411"/>
                <a:gd name="T11" fmla="*/ 150 h 343"/>
                <a:gd name="T12" fmla="*/ 374 w 411"/>
                <a:gd name="T13" fmla="*/ 148 h 343"/>
                <a:gd name="T14" fmla="*/ 411 w 411"/>
                <a:gd name="T15" fmla="*/ 110 h 343"/>
                <a:gd name="T16" fmla="*/ 370 w 411"/>
                <a:gd name="T17" fmla="*/ 7 h 343"/>
                <a:gd name="T18" fmla="*/ 133 w 411"/>
                <a:gd name="T1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" h="343">
                  <a:moveTo>
                    <a:pt x="133" y="0"/>
                  </a:moveTo>
                  <a:cubicBezTo>
                    <a:pt x="0" y="133"/>
                    <a:pt x="0" y="133"/>
                    <a:pt x="0" y="133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25"/>
                    <a:pt x="18" y="343"/>
                    <a:pt x="40" y="343"/>
                  </a:cubicBezTo>
                  <a:cubicBezTo>
                    <a:pt x="186" y="343"/>
                    <a:pt x="186" y="343"/>
                    <a:pt x="186" y="343"/>
                  </a:cubicBezTo>
                  <a:cubicBezTo>
                    <a:pt x="380" y="150"/>
                    <a:pt x="380" y="150"/>
                    <a:pt x="380" y="150"/>
                  </a:cubicBezTo>
                  <a:cubicBezTo>
                    <a:pt x="374" y="148"/>
                    <a:pt x="374" y="148"/>
                    <a:pt x="374" y="148"/>
                  </a:cubicBezTo>
                  <a:cubicBezTo>
                    <a:pt x="411" y="110"/>
                    <a:pt x="411" y="110"/>
                    <a:pt x="411" y="110"/>
                  </a:cubicBezTo>
                  <a:cubicBezTo>
                    <a:pt x="370" y="7"/>
                    <a:pt x="370" y="7"/>
                    <a:pt x="370" y="7"/>
                  </a:cubicBezTo>
                  <a:cubicBezTo>
                    <a:pt x="133" y="0"/>
                    <a:pt x="133" y="0"/>
                    <a:pt x="133" y="0"/>
                  </a:cubicBezTo>
                </a:path>
              </a:pathLst>
            </a:custGeom>
            <a:solidFill>
              <a:srgbClr val="963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49" name="Freeform 98"/>
            <p:cNvSpPr>
              <a:spLocks/>
            </p:cNvSpPr>
            <p:nvPr/>
          </p:nvSpPr>
          <p:spPr bwMode="auto">
            <a:xfrm>
              <a:off x="7951787" y="2346326"/>
              <a:ext cx="719138" cy="211138"/>
            </a:xfrm>
            <a:custGeom>
              <a:avLst/>
              <a:gdLst>
                <a:gd name="T0" fmla="*/ 192 w 192"/>
                <a:gd name="T1" fmla="*/ 18 h 56"/>
                <a:gd name="T2" fmla="*/ 80 w 192"/>
                <a:gd name="T3" fmla="*/ 40 h 56"/>
                <a:gd name="T4" fmla="*/ 88 w 192"/>
                <a:gd name="T5" fmla="*/ 0 h 56"/>
                <a:gd name="T6" fmla="*/ 82 w 192"/>
                <a:gd name="T7" fmla="*/ 0 h 56"/>
                <a:gd name="T8" fmla="*/ 3 w 192"/>
                <a:gd name="T9" fmla="*/ 16 h 56"/>
                <a:gd name="T10" fmla="*/ 0 w 192"/>
                <a:gd name="T11" fmla="*/ 16 h 56"/>
                <a:gd name="T12" fmla="*/ 0 w 192"/>
                <a:gd name="T13" fmla="*/ 56 h 56"/>
                <a:gd name="T14" fmla="*/ 192 w 192"/>
                <a:gd name="T15" fmla="*/ 56 h 56"/>
                <a:gd name="T16" fmla="*/ 192 w 192"/>
                <a:gd name="T17" fmla="*/ 1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56">
                  <a:moveTo>
                    <a:pt x="192" y="18"/>
                  </a:moveTo>
                  <a:cubicBezTo>
                    <a:pt x="80" y="40"/>
                    <a:pt x="80" y="40"/>
                    <a:pt x="80" y="4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1" y="16"/>
                    <a:pt x="0" y="1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92" y="56"/>
                    <a:pt x="192" y="56"/>
                    <a:pt x="192" y="56"/>
                  </a:cubicBezTo>
                  <a:lnTo>
                    <a:pt x="192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50" name="Freeform 99"/>
            <p:cNvSpPr>
              <a:spLocks noEditPoints="1"/>
            </p:cNvSpPr>
            <p:nvPr/>
          </p:nvSpPr>
          <p:spPr bwMode="auto">
            <a:xfrm>
              <a:off x="7831137" y="2076451"/>
              <a:ext cx="1079500" cy="600075"/>
            </a:xfrm>
            <a:custGeom>
              <a:avLst/>
              <a:gdLst>
                <a:gd name="T0" fmla="*/ 272 w 288"/>
                <a:gd name="T1" fmla="*/ 40 h 160"/>
                <a:gd name="T2" fmla="*/ 256 w 288"/>
                <a:gd name="T3" fmla="*/ 40 h 160"/>
                <a:gd name="T4" fmla="*/ 256 w 288"/>
                <a:gd name="T5" fmla="*/ 16 h 160"/>
                <a:gd name="T6" fmla="*/ 240 w 288"/>
                <a:gd name="T7" fmla="*/ 0 h 160"/>
                <a:gd name="T8" fmla="*/ 16 w 288"/>
                <a:gd name="T9" fmla="*/ 0 h 160"/>
                <a:gd name="T10" fmla="*/ 0 w 288"/>
                <a:gd name="T11" fmla="*/ 16 h 160"/>
                <a:gd name="T12" fmla="*/ 0 w 288"/>
                <a:gd name="T13" fmla="*/ 144 h 160"/>
                <a:gd name="T14" fmla="*/ 16 w 288"/>
                <a:gd name="T15" fmla="*/ 160 h 160"/>
                <a:gd name="T16" fmla="*/ 240 w 288"/>
                <a:gd name="T17" fmla="*/ 160 h 160"/>
                <a:gd name="T18" fmla="*/ 256 w 288"/>
                <a:gd name="T19" fmla="*/ 144 h 160"/>
                <a:gd name="T20" fmla="*/ 256 w 288"/>
                <a:gd name="T21" fmla="*/ 120 h 160"/>
                <a:gd name="T22" fmla="*/ 272 w 288"/>
                <a:gd name="T23" fmla="*/ 120 h 160"/>
                <a:gd name="T24" fmla="*/ 288 w 288"/>
                <a:gd name="T25" fmla="*/ 104 h 160"/>
                <a:gd name="T26" fmla="*/ 288 w 288"/>
                <a:gd name="T27" fmla="*/ 56 h 160"/>
                <a:gd name="T28" fmla="*/ 272 w 288"/>
                <a:gd name="T29" fmla="*/ 40 h 160"/>
                <a:gd name="T30" fmla="*/ 240 w 288"/>
                <a:gd name="T31" fmla="*/ 144 h 160"/>
                <a:gd name="T32" fmla="*/ 16 w 288"/>
                <a:gd name="T33" fmla="*/ 144 h 160"/>
                <a:gd name="T34" fmla="*/ 16 w 288"/>
                <a:gd name="T35" fmla="*/ 16 h 160"/>
                <a:gd name="T36" fmla="*/ 240 w 288"/>
                <a:gd name="T37" fmla="*/ 16 h 160"/>
                <a:gd name="T38" fmla="*/ 240 w 288"/>
                <a:gd name="T39" fmla="*/ 14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8" h="160">
                  <a:moveTo>
                    <a:pt x="272" y="40"/>
                  </a:moveTo>
                  <a:cubicBezTo>
                    <a:pt x="256" y="40"/>
                    <a:pt x="256" y="40"/>
                    <a:pt x="256" y="40"/>
                  </a:cubicBezTo>
                  <a:cubicBezTo>
                    <a:pt x="256" y="16"/>
                    <a:pt x="256" y="16"/>
                    <a:pt x="256" y="16"/>
                  </a:cubicBezTo>
                  <a:cubicBezTo>
                    <a:pt x="256" y="7"/>
                    <a:pt x="249" y="0"/>
                    <a:pt x="24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53"/>
                    <a:pt x="7" y="160"/>
                    <a:pt x="16" y="160"/>
                  </a:cubicBezTo>
                  <a:cubicBezTo>
                    <a:pt x="240" y="160"/>
                    <a:pt x="240" y="160"/>
                    <a:pt x="240" y="160"/>
                  </a:cubicBezTo>
                  <a:cubicBezTo>
                    <a:pt x="249" y="160"/>
                    <a:pt x="256" y="153"/>
                    <a:pt x="256" y="144"/>
                  </a:cubicBezTo>
                  <a:cubicBezTo>
                    <a:pt x="256" y="120"/>
                    <a:pt x="256" y="120"/>
                    <a:pt x="256" y="120"/>
                  </a:cubicBezTo>
                  <a:cubicBezTo>
                    <a:pt x="272" y="120"/>
                    <a:pt x="272" y="120"/>
                    <a:pt x="272" y="120"/>
                  </a:cubicBezTo>
                  <a:cubicBezTo>
                    <a:pt x="281" y="120"/>
                    <a:pt x="288" y="113"/>
                    <a:pt x="288" y="104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8" y="47"/>
                    <a:pt x="281" y="40"/>
                    <a:pt x="272" y="40"/>
                  </a:cubicBezTo>
                  <a:close/>
                  <a:moveTo>
                    <a:pt x="240" y="144"/>
                  </a:moveTo>
                  <a:cubicBezTo>
                    <a:pt x="16" y="144"/>
                    <a:pt x="16" y="144"/>
                    <a:pt x="16" y="14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240" y="16"/>
                    <a:pt x="240" y="16"/>
                    <a:pt x="240" y="16"/>
                  </a:cubicBezTo>
                  <a:lnTo>
                    <a:pt x="240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51" name="Freeform 100"/>
            <p:cNvSpPr>
              <a:spLocks/>
            </p:cNvSpPr>
            <p:nvPr/>
          </p:nvSpPr>
          <p:spPr bwMode="auto">
            <a:xfrm>
              <a:off x="7951787" y="2197101"/>
              <a:ext cx="719138" cy="209550"/>
            </a:xfrm>
            <a:custGeom>
              <a:avLst/>
              <a:gdLst>
                <a:gd name="T0" fmla="*/ 112 w 192"/>
                <a:gd name="T1" fmla="*/ 56 h 56"/>
                <a:gd name="T2" fmla="*/ 118 w 192"/>
                <a:gd name="T3" fmla="*/ 56 h 56"/>
                <a:gd name="T4" fmla="*/ 189 w 192"/>
                <a:gd name="T5" fmla="*/ 42 h 56"/>
                <a:gd name="T6" fmla="*/ 192 w 192"/>
                <a:gd name="T7" fmla="*/ 42 h 56"/>
                <a:gd name="T8" fmla="*/ 192 w 192"/>
                <a:gd name="T9" fmla="*/ 0 h 56"/>
                <a:gd name="T10" fmla="*/ 0 w 192"/>
                <a:gd name="T11" fmla="*/ 0 h 56"/>
                <a:gd name="T12" fmla="*/ 0 w 192"/>
                <a:gd name="T13" fmla="*/ 40 h 56"/>
                <a:gd name="T14" fmla="*/ 120 w 192"/>
                <a:gd name="T15" fmla="*/ 16 h 56"/>
                <a:gd name="T16" fmla="*/ 112 w 192"/>
                <a:gd name="T1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56">
                  <a:moveTo>
                    <a:pt x="112" y="56"/>
                  </a:moveTo>
                  <a:cubicBezTo>
                    <a:pt x="118" y="56"/>
                    <a:pt x="118" y="56"/>
                    <a:pt x="118" y="56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90" y="42"/>
                    <a:pt x="191" y="42"/>
                    <a:pt x="192" y="42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20" y="16"/>
                    <a:pt x="120" y="16"/>
                    <a:pt x="120" y="16"/>
                  </a:cubicBezTo>
                  <a:lnTo>
                    <a:pt x="112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</p:grpSp>
      <p:grpSp>
        <p:nvGrpSpPr>
          <p:cNvPr id="352" name="组合 351"/>
          <p:cNvGrpSpPr>
            <a:grpSpLocks noChangeAspect="1"/>
          </p:cNvGrpSpPr>
          <p:nvPr/>
        </p:nvGrpSpPr>
        <p:grpSpPr>
          <a:xfrm flipH="1">
            <a:off x="2847338" y="2302642"/>
            <a:ext cx="863307" cy="864000"/>
            <a:chOff x="-6022975" y="-1284288"/>
            <a:chExt cx="1979613" cy="1981201"/>
          </a:xfrm>
        </p:grpSpPr>
        <p:sp>
          <p:nvSpPr>
            <p:cNvPr id="353" name="Freeform 106"/>
            <p:cNvSpPr>
              <a:spLocks/>
            </p:cNvSpPr>
            <p:nvPr/>
          </p:nvSpPr>
          <p:spPr bwMode="auto">
            <a:xfrm>
              <a:off x="-6022975" y="-1284288"/>
              <a:ext cx="1979613" cy="1981201"/>
            </a:xfrm>
            <a:custGeom>
              <a:avLst/>
              <a:gdLst>
                <a:gd name="T0" fmla="*/ 528 w 528"/>
                <a:gd name="T1" fmla="*/ 488 h 528"/>
                <a:gd name="T2" fmla="*/ 488 w 528"/>
                <a:gd name="T3" fmla="*/ 528 h 528"/>
                <a:gd name="T4" fmla="*/ 40 w 528"/>
                <a:gd name="T5" fmla="*/ 528 h 528"/>
                <a:gd name="T6" fmla="*/ 0 w 528"/>
                <a:gd name="T7" fmla="*/ 488 h 528"/>
                <a:gd name="T8" fmla="*/ 0 w 528"/>
                <a:gd name="T9" fmla="*/ 40 h 528"/>
                <a:gd name="T10" fmla="*/ 40 w 528"/>
                <a:gd name="T11" fmla="*/ 0 h 528"/>
                <a:gd name="T12" fmla="*/ 488 w 528"/>
                <a:gd name="T13" fmla="*/ 0 h 528"/>
                <a:gd name="T14" fmla="*/ 528 w 528"/>
                <a:gd name="T15" fmla="*/ 40 h 528"/>
                <a:gd name="T16" fmla="*/ 528 w 528"/>
                <a:gd name="T17" fmla="*/ 4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528">
                  <a:moveTo>
                    <a:pt x="528" y="488"/>
                  </a:moveTo>
                  <a:cubicBezTo>
                    <a:pt x="528" y="510"/>
                    <a:pt x="510" y="528"/>
                    <a:pt x="488" y="528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18" y="528"/>
                    <a:pt x="0" y="510"/>
                    <a:pt x="0" y="48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10" y="0"/>
                    <a:pt x="528" y="18"/>
                    <a:pt x="528" y="40"/>
                  </a:cubicBezTo>
                  <a:cubicBezTo>
                    <a:pt x="528" y="488"/>
                    <a:pt x="528" y="488"/>
                    <a:pt x="528" y="488"/>
                  </a:cubicBezTo>
                </a:path>
              </a:pathLst>
            </a:custGeom>
            <a:solidFill>
              <a:srgbClr val="EC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54" name="Freeform 107"/>
            <p:cNvSpPr>
              <a:spLocks/>
            </p:cNvSpPr>
            <p:nvPr/>
          </p:nvSpPr>
          <p:spPr bwMode="auto">
            <a:xfrm>
              <a:off x="-6022975" y="-860425"/>
              <a:ext cx="1409700" cy="1557338"/>
            </a:xfrm>
            <a:custGeom>
              <a:avLst/>
              <a:gdLst>
                <a:gd name="T0" fmla="*/ 157 w 376"/>
                <a:gd name="T1" fmla="*/ 0 h 415"/>
                <a:gd name="T2" fmla="*/ 0 w 376"/>
                <a:gd name="T3" fmla="*/ 157 h 415"/>
                <a:gd name="T4" fmla="*/ 0 w 376"/>
                <a:gd name="T5" fmla="*/ 375 h 415"/>
                <a:gd name="T6" fmla="*/ 40 w 376"/>
                <a:gd name="T7" fmla="*/ 415 h 415"/>
                <a:gd name="T8" fmla="*/ 234 w 376"/>
                <a:gd name="T9" fmla="*/ 415 h 415"/>
                <a:gd name="T10" fmla="*/ 372 w 376"/>
                <a:gd name="T11" fmla="*/ 278 h 415"/>
                <a:gd name="T12" fmla="*/ 369 w 376"/>
                <a:gd name="T13" fmla="*/ 254 h 415"/>
                <a:gd name="T14" fmla="*/ 350 w 376"/>
                <a:gd name="T15" fmla="*/ 261 h 415"/>
                <a:gd name="T16" fmla="*/ 376 w 376"/>
                <a:gd name="T17" fmla="*/ 235 h 415"/>
                <a:gd name="T18" fmla="*/ 371 w 376"/>
                <a:gd name="T19" fmla="*/ 224 h 415"/>
                <a:gd name="T20" fmla="*/ 351 w 376"/>
                <a:gd name="T21" fmla="*/ 212 h 415"/>
                <a:gd name="T22" fmla="*/ 376 w 376"/>
                <a:gd name="T23" fmla="*/ 187 h 415"/>
                <a:gd name="T24" fmla="*/ 345 w 376"/>
                <a:gd name="T25" fmla="*/ 170 h 415"/>
                <a:gd name="T26" fmla="*/ 376 w 376"/>
                <a:gd name="T27" fmla="*/ 139 h 415"/>
                <a:gd name="T28" fmla="*/ 368 w 376"/>
                <a:gd name="T29" fmla="*/ 131 h 415"/>
                <a:gd name="T30" fmla="*/ 351 w 376"/>
                <a:gd name="T31" fmla="*/ 11 h 415"/>
                <a:gd name="T32" fmla="*/ 157 w 376"/>
                <a:gd name="T3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6" h="415">
                  <a:moveTo>
                    <a:pt x="157" y="0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97"/>
                    <a:pt x="18" y="415"/>
                    <a:pt x="40" y="415"/>
                  </a:cubicBezTo>
                  <a:cubicBezTo>
                    <a:pt x="234" y="415"/>
                    <a:pt x="234" y="415"/>
                    <a:pt x="234" y="415"/>
                  </a:cubicBezTo>
                  <a:cubicBezTo>
                    <a:pt x="372" y="278"/>
                    <a:pt x="372" y="278"/>
                    <a:pt x="372" y="278"/>
                  </a:cubicBezTo>
                  <a:cubicBezTo>
                    <a:pt x="369" y="254"/>
                    <a:pt x="369" y="254"/>
                    <a:pt x="369" y="254"/>
                  </a:cubicBezTo>
                  <a:cubicBezTo>
                    <a:pt x="350" y="261"/>
                    <a:pt x="350" y="261"/>
                    <a:pt x="350" y="261"/>
                  </a:cubicBezTo>
                  <a:cubicBezTo>
                    <a:pt x="376" y="235"/>
                    <a:pt x="376" y="235"/>
                    <a:pt x="376" y="235"/>
                  </a:cubicBezTo>
                  <a:cubicBezTo>
                    <a:pt x="371" y="224"/>
                    <a:pt x="371" y="224"/>
                    <a:pt x="371" y="224"/>
                  </a:cubicBezTo>
                  <a:cubicBezTo>
                    <a:pt x="351" y="212"/>
                    <a:pt x="351" y="212"/>
                    <a:pt x="351" y="212"/>
                  </a:cubicBezTo>
                  <a:cubicBezTo>
                    <a:pt x="376" y="187"/>
                    <a:pt x="376" y="187"/>
                    <a:pt x="376" y="187"/>
                  </a:cubicBezTo>
                  <a:cubicBezTo>
                    <a:pt x="345" y="170"/>
                    <a:pt x="345" y="170"/>
                    <a:pt x="345" y="170"/>
                  </a:cubicBezTo>
                  <a:cubicBezTo>
                    <a:pt x="376" y="139"/>
                    <a:pt x="376" y="139"/>
                    <a:pt x="376" y="139"/>
                  </a:cubicBezTo>
                  <a:cubicBezTo>
                    <a:pt x="368" y="131"/>
                    <a:pt x="368" y="131"/>
                    <a:pt x="368" y="131"/>
                  </a:cubicBezTo>
                  <a:cubicBezTo>
                    <a:pt x="351" y="11"/>
                    <a:pt x="351" y="11"/>
                    <a:pt x="351" y="11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BD4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55" name="Freeform 108"/>
            <p:cNvSpPr>
              <a:spLocks/>
            </p:cNvSpPr>
            <p:nvPr/>
          </p:nvSpPr>
          <p:spPr bwMode="auto">
            <a:xfrm>
              <a:off x="-4732337" y="80963"/>
              <a:ext cx="119063" cy="120650"/>
            </a:xfrm>
            <a:custGeom>
              <a:avLst/>
              <a:gdLst>
                <a:gd name="T0" fmla="*/ 0 w 32"/>
                <a:gd name="T1" fmla="*/ 32 h 32"/>
                <a:gd name="T2" fmla="*/ 16 w 32"/>
                <a:gd name="T3" fmla="*/ 32 h 32"/>
                <a:gd name="T4" fmla="*/ 32 w 32"/>
                <a:gd name="T5" fmla="*/ 16 h 32"/>
                <a:gd name="T6" fmla="*/ 32 w 32"/>
                <a:gd name="T7" fmla="*/ 0 h 32"/>
                <a:gd name="T8" fmla="*/ 0 w 32"/>
                <a:gd name="T9" fmla="*/ 0 h 32"/>
                <a:gd name="T10" fmla="*/ 0 w 32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2">
                  <a:moveTo>
                    <a:pt x="0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25" y="32"/>
                    <a:pt x="32" y="25"/>
                    <a:pt x="32" y="1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56" name="Freeform 109"/>
            <p:cNvSpPr>
              <a:spLocks noEditPoints="1"/>
            </p:cNvSpPr>
            <p:nvPr/>
          </p:nvSpPr>
          <p:spPr bwMode="auto">
            <a:xfrm>
              <a:off x="-5453062" y="-877888"/>
              <a:ext cx="839788" cy="1079501"/>
            </a:xfrm>
            <a:custGeom>
              <a:avLst/>
              <a:gdLst>
                <a:gd name="T0" fmla="*/ 208 w 224"/>
                <a:gd name="T1" fmla="*/ 0 h 288"/>
                <a:gd name="T2" fmla="*/ 16 w 224"/>
                <a:gd name="T3" fmla="*/ 0 h 288"/>
                <a:gd name="T4" fmla="*/ 0 w 224"/>
                <a:gd name="T5" fmla="*/ 16 h 288"/>
                <a:gd name="T6" fmla="*/ 0 w 224"/>
                <a:gd name="T7" fmla="*/ 272 h 288"/>
                <a:gd name="T8" fmla="*/ 16 w 224"/>
                <a:gd name="T9" fmla="*/ 288 h 288"/>
                <a:gd name="T10" fmla="*/ 176 w 224"/>
                <a:gd name="T11" fmla="*/ 288 h 288"/>
                <a:gd name="T12" fmla="*/ 176 w 224"/>
                <a:gd name="T13" fmla="*/ 144 h 288"/>
                <a:gd name="T14" fmla="*/ 224 w 224"/>
                <a:gd name="T15" fmla="*/ 144 h 288"/>
                <a:gd name="T16" fmla="*/ 224 w 224"/>
                <a:gd name="T17" fmla="*/ 16 h 288"/>
                <a:gd name="T18" fmla="*/ 208 w 224"/>
                <a:gd name="T19" fmla="*/ 0 h 288"/>
                <a:gd name="T20" fmla="*/ 168 w 224"/>
                <a:gd name="T21" fmla="*/ 104 h 288"/>
                <a:gd name="T22" fmla="*/ 56 w 224"/>
                <a:gd name="T23" fmla="*/ 104 h 288"/>
                <a:gd name="T24" fmla="*/ 56 w 224"/>
                <a:gd name="T25" fmla="*/ 88 h 288"/>
                <a:gd name="T26" fmla="*/ 168 w 224"/>
                <a:gd name="T27" fmla="*/ 88 h 288"/>
                <a:gd name="T28" fmla="*/ 168 w 224"/>
                <a:gd name="T29" fmla="*/ 104 h 288"/>
                <a:gd name="T30" fmla="*/ 168 w 224"/>
                <a:gd name="T31" fmla="*/ 72 h 288"/>
                <a:gd name="T32" fmla="*/ 56 w 224"/>
                <a:gd name="T33" fmla="*/ 72 h 288"/>
                <a:gd name="T34" fmla="*/ 56 w 224"/>
                <a:gd name="T35" fmla="*/ 56 h 288"/>
                <a:gd name="T36" fmla="*/ 168 w 224"/>
                <a:gd name="T37" fmla="*/ 56 h 288"/>
                <a:gd name="T38" fmla="*/ 168 w 224"/>
                <a:gd name="T39" fmla="*/ 7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4" h="288">
                  <a:moveTo>
                    <a:pt x="208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0" y="281"/>
                    <a:pt x="7" y="288"/>
                    <a:pt x="16" y="288"/>
                  </a:cubicBezTo>
                  <a:cubicBezTo>
                    <a:pt x="176" y="288"/>
                    <a:pt x="176" y="288"/>
                    <a:pt x="176" y="288"/>
                  </a:cubicBezTo>
                  <a:cubicBezTo>
                    <a:pt x="176" y="144"/>
                    <a:pt x="176" y="144"/>
                    <a:pt x="176" y="144"/>
                  </a:cubicBezTo>
                  <a:cubicBezTo>
                    <a:pt x="224" y="144"/>
                    <a:pt x="224" y="144"/>
                    <a:pt x="224" y="144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24" y="7"/>
                    <a:pt x="217" y="0"/>
                    <a:pt x="208" y="0"/>
                  </a:cubicBezTo>
                  <a:close/>
                  <a:moveTo>
                    <a:pt x="168" y="104"/>
                  </a:moveTo>
                  <a:cubicBezTo>
                    <a:pt x="56" y="104"/>
                    <a:pt x="56" y="104"/>
                    <a:pt x="56" y="104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168" y="88"/>
                    <a:pt x="168" y="88"/>
                    <a:pt x="168" y="88"/>
                  </a:cubicBezTo>
                  <a:lnTo>
                    <a:pt x="168" y="104"/>
                  </a:lnTo>
                  <a:close/>
                  <a:moveTo>
                    <a:pt x="168" y="72"/>
                  </a:moveTo>
                  <a:cubicBezTo>
                    <a:pt x="56" y="72"/>
                    <a:pt x="56" y="72"/>
                    <a:pt x="56" y="72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168" y="56"/>
                    <a:pt x="168" y="56"/>
                    <a:pt x="168" y="56"/>
                  </a:cubicBezTo>
                  <a:lnTo>
                    <a:pt x="168" y="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57" name="Rectangle 110"/>
            <p:cNvSpPr>
              <a:spLocks noChangeArrowheads="1"/>
            </p:cNvSpPr>
            <p:nvPr/>
          </p:nvSpPr>
          <p:spPr bwMode="auto">
            <a:xfrm>
              <a:off x="-4732337" y="-277812"/>
              <a:ext cx="119063" cy="1190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58" name="Rectangle 111"/>
            <p:cNvSpPr>
              <a:spLocks noChangeArrowheads="1"/>
            </p:cNvSpPr>
            <p:nvPr/>
          </p:nvSpPr>
          <p:spPr bwMode="auto">
            <a:xfrm>
              <a:off x="-4732337" y="-98425"/>
              <a:ext cx="119063" cy="1206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</p:grpSp>
      <p:grpSp>
        <p:nvGrpSpPr>
          <p:cNvPr id="359" name="组合 358"/>
          <p:cNvGrpSpPr>
            <a:grpSpLocks noChangeAspect="1"/>
          </p:cNvGrpSpPr>
          <p:nvPr/>
        </p:nvGrpSpPr>
        <p:grpSpPr>
          <a:xfrm flipH="1">
            <a:off x="6681695" y="2302642"/>
            <a:ext cx="863307" cy="864000"/>
            <a:chOff x="-3592512" y="-1284288"/>
            <a:chExt cx="1979613" cy="1981201"/>
          </a:xfrm>
        </p:grpSpPr>
        <p:sp>
          <p:nvSpPr>
            <p:cNvPr id="360" name="Freeform 113"/>
            <p:cNvSpPr>
              <a:spLocks/>
            </p:cNvSpPr>
            <p:nvPr/>
          </p:nvSpPr>
          <p:spPr bwMode="auto">
            <a:xfrm>
              <a:off x="-3592512" y="-1284288"/>
              <a:ext cx="1979613" cy="1981201"/>
            </a:xfrm>
            <a:custGeom>
              <a:avLst/>
              <a:gdLst>
                <a:gd name="T0" fmla="*/ 528 w 528"/>
                <a:gd name="T1" fmla="*/ 488 h 528"/>
                <a:gd name="T2" fmla="*/ 488 w 528"/>
                <a:gd name="T3" fmla="*/ 528 h 528"/>
                <a:gd name="T4" fmla="*/ 40 w 528"/>
                <a:gd name="T5" fmla="*/ 528 h 528"/>
                <a:gd name="T6" fmla="*/ 0 w 528"/>
                <a:gd name="T7" fmla="*/ 488 h 528"/>
                <a:gd name="T8" fmla="*/ 0 w 528"/>
                <a:gd name="T9" fmla="*/ 40 h 528"/>
                <a:gd name="T10" fmla="*/ 40 w 528"/>
                <a:gd name="T11" fmla="*/ 0 h 528"/>
                <a:gd name="T12" fmla="*/ 488 w 528"/>
                <a:gd name="T13" fmla="*/ 0 h 528"/>
                <a:gd name="T14" fmla="*/ 528 w 528"/>
                <a:gd name="T15" fmla="*/ 40 h 528"/>
                <a:gd name="T16" fmla="*/ 528 w 528"/>
                <a:gd name="T17" fmla="*/ 4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528">
                  <a:moveTo>
                    <a:pt x="528" y="488"/>
                  </a:moveTo>
                  <a:cubicBezTo>
                    <a:pt x="528" y="510"/>
                    <a:pt x="510" y="528"/>
                    <a:pt x="488" y="528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18" y="528"/>
                    <a:pt x="0" y="510"/>
                    <a:pt x="0" y="48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10" y="0"/>
                    <a:pt x="528" y="18"/>
                    <a:pt x="528" y="40"/>
                  </a:cubicBezTo>
                  <a:cubicBezTo>
                    <a:pt x="528" y="488"/>
                    <a:pt x="528" y="488"/>
                    <a:pt x="528" y="488"/>
                  </a:cubicBezTo>
                </a:path>
              </a:pathLst>
            </a:custGeom>
            <a:solidFill>
              <a:srgbClr val="A1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61" name="Freeform 114"/>
            <p:cNvSpPr>
              <a:spLocks/>
            </p:cNvSpPr>
            <p:nvPr/>
          </p:nvSpPr>
          <p:spPr bwMode="auto">
            <a:xfrm>
              <a:off x="-3592512" y="-833438"/>
              <a:ext cx="1508125" cy="1530351"/>
            </a:xfrm>
            <a:custGeom>
              <a:avLst/>
              <a:gdLst>
                <a:gd name="T0" fmla="*/ 275 w 402"/>
                <a:gd name="T1" fmla="*/ 0 h 408"/>
                <a:gd name="T2" fmla="*/ 164 w 402"/>
                <a:gd name="T3" fmla="*/ 33 h 408"/>
                <a:gd name="T4" fmla="*/ 0 w 402"/>
                <a:gd name="T5" fmla="*/ 197 h 408"/>
                <a:gd name="T6" fmla="*/ 0 w 402"/>
                <a:gd name="T7" fmla="*/ 368 h 408"/>
                <a:gd name="T8" fmla="*/ 40 w 402"/>
                <a:gd name="T9" fmla="*/ 408 h 408"/>
                <a:gd name="T10" fmla="*/ 195 w 402"/>
                <a:gd name="T11" fmla="*/ 408 h 408"/>
                <a:gd name="T12" fmla="*/ 368 w 402"/>
                <a:gd name="T13" fmla="*/ 235 h 408"/>
                <a:gd name="T14" fmla="*/ 402 w 402"/>
                <a:gd name="T15" fmla="*/ 135 h 408"/>
                <a:gd name="T16" fmla="*/ 368 w 402"/>
                <a:gd name="T17" fmla="*/ 37 h 408"/>
                <a:gd name="T18" fmla="*/ 275 w 402"/>
                <a:gd name="T19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2" h="408">
                  <a:moveTo>
                    <a:pt x="275" y="0"/>
                  </a:moveTo>
                  <a:cubicBezTo>
                    <a:pt x="164" y="33"/>
                    <a:pt x="164" y="33"/>
                    <a:pt x="164" y="33"/>
                  </a:cubicBezTo>
                  <a:cubicBezTo>
                    <a:pt x="0" y="197"/>
                    <a:pt x="0" y="197"/>
                    <a:pt x="0" y="197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0" y="390"/>
                    <a:pt x="18" y="408"/>
                    <a:pt x="40" y="408"/>
                  </a:cubicBezTo>
                  <a:cubicBezTo>
                    <a:pt x="195" y="408"/>
                    <a:pt x="195" y="408"/>
                    <a:pt x="195" y="408"/>
                  </a:cubicBezTo>
                  <a:cubicBezTo>
                    <a:pt x="368" y="235"/>
                    <a:pt x="368" y="235"/>
                    <a:pt x="368" y="235"/>
                  </a:cubicBezTo>
                  <a:cubicBezTo>
                    <a:pt x="402" y="135"/>
                    <a:pt x="402" y="135"/>
                    <a:pt x="402" y="135"/>
                  </a:cubicBezTo>
                  <a:cubicBezTo>
                    <a:pt x="368" y="37"/>
                    <a:pt x="368" y="37"/>
                    <a:pt x="368" y="37"/>
                  </a:cubicBezTo>
                  <a:cubicBezTo>
                    <a:pt x="275" y="0"/>
                    <a:pt x="275" y="0"/>
                    <a:pt x="275" y="0"/>
                  </a:cubicBezTo>
                </a:path>
              </a:pathLst>
            </a:custGeom>
            <a:solidFill>
              <a:srgbClr val="738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62" name="Freeform 115"/>
            <p:cNvSpPr>
              <a:spLocks noEditPoints="1"/>
            </p:cNvSpPr>
            <p:nvPr/>
          </p:nvSpPr>
          <p:spPr bwMode="auto">
            <a:xfrm>
              <a:off x="-3143250" y="-863600"/>
              <a:ext cx="1081088" cy="1081088"/>
            </a:xfrm>
            <a:custGeom>
              <a:avLst/>
              <a:gdLst>
                <a:gd name="T0" fmla="*/ 144 w 288"/>
                <a:gd name="T1" fmla="*/ 0 h 288"/>
                <a:gd name="T2" fmla="*/ 0 w 288"/>
                <a:gd name="T3" fmla="*/ 144 h 288"/>
                <a:gd name="T4" fmla="*/ 144 w 288"/>
                <a:gd name="T5" fmla="*/ 288 h 288"/>
                <a:gd name="T6" fmla="*/ 288 w 288"/>
                <a:gd name="T7" fmla="*/ 144 h 288"/>
                <a:gd name="T8" fmla="*/ 144 w 288"/>
                <a:gd name="T9" fmla="*/ 0 h 288"/>
                <a:gd name="T10" fmla="*/ 32 w 288"/>
                <a:gd name="T11" fmla="*/ 144 h 288"/>
                <a:gd name="T12" fmla="*/ 144 w 288"/>
                <a:gd name="T13" fmla="*/ 32 h 288"/>
                <a:gd name="T14" fmla="*/ 207 w 288"/>
                <a:gd name="T15" fmla="*/ 51 h 288"/>
                <a:gd name="T16" fmla="*/ 158 w 288"/>
                <a:gd name="T17" fmla="*/ 116 h 288"/>
                <a:gd name="T18" fmla="*/ 144 w 288"/>
                <a:gd name="T19" fmla="*/ 112 h 288"/>
                <a:gd name="T20" fmla="*/ 112 w 288"/>
                <a:gd name="T21" fmla="*/ 144 h 288"/>
                <a:gd name="T22" fmla="*/ 116 w 288"/>
                <a:gd name="T23" fmla="*/ 158 h 288"/>
                <a:gd name="T24" fmla="*/ 51 w 288"/>
                <a:gd name="T25" fmla="*/ 207 h 288"/>
                <a:gd name="T26" fmla="*/ 32 w 288"/>
                <a:gd name="T27" fmla="*/ 144 h 288"/>
                <a:gd name="T28" fmla="*/ 160 w 288"/>
                <a:gd name="T29" fmla="*/ 144 h 288"/>
                <a:gd name="T30" fmla="*/ 144 w 288"/>
                <a:gd name="T31" fmla="*/ 160 h 288"/>
                <a:gd name="T32" fmla="*/ 128 w 288"/>
                <a:gd name="T33" fmla="*/ 144 h 288"/>
                <a:gd name="T34" fmla="*/ 144 w 288"/>
                <a:gd name="T35" fmla="*/ 128 h 288"/>
                <a:gd name="T36" fmla="*/ 160 w 288"/>
                <a:gd name="T37" fmla="*/ 144 h 288"/>
                <a:gd name="T38" fmla="*/ 144 w 288"/>
                <a:gd name="T39" fmla="*/ 256 h 288"/>
                <a:gd name="T40" fmla="*/ 81 w 288"/>
                <a:gd name="T41" fmla="*/ 237 h 288"/>
                <a:gd name="T42" fmla="*/ 130 w 288"/>
                <a:gd name="T43" fmla="*/ 172 h 288"/>
                <a:gd name="T44" fmla="*/ 144 w 288"/>
                <a:gd name="T45" fmla="*/ 176 h 288"/>
                <a:gd name="T46" fmla="*/ 176 w 288"/>
                <a:gd name="T47" fmla="*/ 144 h 288"/>
                <a:gd name="T48" fmla="*/ 172 w 288"/>
                <a:gd name="T49" fmla="*/ 130 h 288"/>
                <a:gd name="T50" fmla="*/ 237 w 288"/>
                <a:gd name="T51" fmla="*/ 81 h 288"/>
                <a:gd name="T52" fmla="*/ 256 w 288"/>
                <a:gd name="T53" fmla="*/ 144 h 288"/>
                <a:gd name="T54" fmla="*/ 144 w 288"/>
                <a:gd name="T55" fmla="*/ 256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8" h="288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0" y="224"/>
                    <a:pt x="64" y="288"/>
                    <a:pt x="144" y="288"/>
                  </a:cubicBezTo>
                  <a:cubicBezTo>
                    <a:pt x="224" y="288"/>
                    <a:pt x="288" y="224"/>
                    <a:pt x="288" y="144"/>
                  </a:cubicBezTo>
                  <a:cubicBezTo>
                    <a:pt x="288" y="64"/>
                    <a:pt x="224" y="0"/>
                    <a:pt x="144" y="0"/>
                  </a:cubicBezTo>
                  <a:close/>
                  <a:moveTo>
                    <a:pt x="32" y="144"/>
                  </a:moveTo>
                  <a:cubicBezTo>
                    <a:pt x="32" y="82"/>
                    <a:pt x="82" y="32"/>
                    <a:pt x="144" y="32"/>
                  </a:cubicBezTo>
                  <a:cubicBezTo>
                    <a:pt x="167" y="32"/>
                    <a:pt x="189" y="39"/>
                    <a:pt x="207" y="51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54" y="113"/>
                    <a:pt x="149" y="112"/>
                    <a:pt x="144" y="112"/>
                  </a:cubicBezTo>
                  <a:cubicBezTo>
                    <a:pt x="126" y="112"/>
                    <a:pt x="112" y="126"/>
                    <a:pt x="112" y="144"/>
                  </a:cubicBezTo>
                  <a:cubicBezTo>
                    <a:pt x="112" y="149"/>
                    <a:pt x="113" y="154"/>
                    <a:pt x="116" y="158"/>
                  </a:cubicBezTo>
                  <a:cubicBezTo>
                    <a:pt x="51" y="207"/>
                    <a:pt x="51" y="207"/>
                    <a:pt x="51" y="207"/>
                  </a:cubicBezTo>
                  <a:cubicBezTo>
                    <a:pt x="39" y="189"/>
                    <a:pt x="32" y="167"/>
                    <a:pt x="32" y="144"/>
                  </a:cubicBezTo>
                  <a:close/>
                  <a:moveTo>
                    <a:pt x="160" y="144"/>
                  </a:moveTo>
                  <a:cubicBezTo>
                    <a:pt x="160" y="153"/>
                    <a:pt x="153" y="160"/>
                    <a:pt x="144" y="160"/>
                  </a:cubicBezTo>
                  <a:cubicBezTo>
                    <a:pt x="135" y="160"/>
                    <a:pt x="128" y="153"/>
                    <a:pt x="128" y="144"/>
                  </a:cubicBezTo>
                  <a:cubicBezTo>
                    <a:pt x="128" y="135"/>
                    <a:pt x="135" y="128"/>
                    <a:pt x="144" y="128"/>
                  </a:cubicBezTo>
                  <a:cubicBezTo>
                    <a:pt x="153" y="128"/>
                    <a:pt x="160" y="135"/>
                    <a:pt x="160" y="144"/>
                  </a:cubicBezTo>
                  <a:close/>
                  <a:moveTo>
                    <a:pt x="144" y="256"/>
                  </a:moveTo>
                  <a:cubicBezTo>
                    <a:pt x="121" y="256"/>
                    <a:pt x="99" y="249"/>
                    <a:pt x="81" y="237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4" y="175"/>
                    <a:pt x="139" y="176"/>
                    <a:pt x="144" y="176"/>
                  </a:cubicBezTo>
                  <a:cubicBezTo>
                    <a:pt x="162" y="176"/>
                    <a:pt x="176" y="162"/>
                    <a:pt x="176" y="144"/>
                  </a:cubicBezTo>
                  <a:cubicBezTo>
                    <a:pt x="176" y="139"/>
                    <a:pt x="175" y="134"/>
                    <a:pt x="172" y="130"/>
                  </a:cubicBezTo>
                  <a:cubicBezTo>
                    <a:pt x="237" y="81"/>
                    <a:pt x="237" y="81"/>
                    <a:pt x="237" y="81"/>
                  </a:cubicBezTo>
                  <a:cubicBezTo>
                    <a:pt x="249" y="99"/>
                    <a:pt x="256" y="121"/>
                    <a:pt x="256" y="144"/>
                  </a:cubicBezTo>
                  <a:cubicBezTo>
                    <a:pt x="256" y="206"/>
                    <a:pt x="206" y="256"/>
                    <a:pt x="144" y="2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</p:grpSp>
      <p:grpSp>
        <p:nvGrpSpPr>
          <p:cNvPr id="363" name="组合 362"/>
          <p:cNvGrpSpPr>
            <a:grpSpLocks noChangeAspect="1"/>
          </p:cNvGrpSpPr>
          <p:nvPr/>
        </p:nvGrpSpPr>
        <p:grpSpPr>
          <a:xfrm flipH="1">
            <a:off x="7959350" y="2302642"/>
            <a:ext cx="863307" cy="864000"/>
            <a:chOff x="-1162050" y="-1284288"/>
            <a:chExt cx="1979613" cy="1981201"/>
          </a:xfrm>
        </p:grpSpPr>
        <p:sp>
          <p:nvSpPr>
            <p:cNvPr id="364" name="Freeform 117"/>
            <p:cNvSpPr>
              <a:spLocks/>
            </p:cNvSpPr>
            <p:nvPr/>
          </p:nvSpPr>
          <p:spPr bwMode="auto">
            <a:xfrm>
              <a:off x="-1162050" y="-1284288"/>
              <a:ext cx="1979613" cy="1981201"/>
            </a:xfrm>
            <a:custGeom>
              <a:avLst/>
              <a:gdLst>
                <a:gd name="T0" fmla="*/ 528 w 528"/>
                <a:gd name="T1" fmla="*/ 488 h 528"/>
                <a:gd name="T2" fmla="*/ 488 w 528"/>
                <a:gd name="T3" fmla="*/ 528 h 528"/>
                <a:gd name="T4" fmla="*/ 40 w 528"/>
                <a:gd name="T5" fmla="*/ 528 h 528"/>
                <a:gd name="T6" fmla="*/ 0 w 528"/>
                <a:gd name="T7" fmla="*/ 488 h 528"/>
                <a:gd name="T8" fmla="*/ 0 w 528"/>
                <a:gd name="T9" fmla="*/ 40 h 528"/>
                <a:gd name="T10" fmla="*/ 40 w 528"/>
                <a:gd name="T11" fmla="*/ 0 h 528"/>
                <a:gd name="T12" fmla="*/ 488 w 528"/>
                <a:gd name="T13" fmla="*/ 0 h 528"/>
                <a:gd name="T14" fmla="*/ 528 w 528"/>
                <a:gd name="T15" fmla="*/ 40 h 528"/>
                <a:gd name="T16" fmla="*/ 528 w 528"/>
                <a:gd name="T17" fmla="*/ 4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8" h="528">
                  <a:moveTo>
                    <a:pt x="528" y="488"/>
                  </a:moveTo>
                  <a:cubicBezTo>
                    <a:pt x="528" y="510"/>
                    <a:pt x="510" y="528"/>
                    <a:pt x="488" y="528"/>
                  </a:cubicBezTo>
                  <a:cubicBezTo>
                    <a:pt x="40" y="528"/>
                    <a:pt x="40" y="528"/>
                    <a:pt x="40" y="528"/>
                  </a:cubicBezTo>
                  <a:cubicBezTo>
                    <a:pt x="18" y="528"/>
                    <a:pt x="0" y="510"/>
                    <a:pt x="0" y="48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8" y="0"/>
                    <a:pt x="488" y="0"/>
                    <a:pt x="488" y="0"/>
                  </a:cubicBezTo>
                  <a:cubicBezTo>
                    <a:pt x="510" y="0"/>
                    <a:pt x="528" y="18"/>
                    <a:pt x="528" y="40"/>
                  </a:cubicBezTo>
                  <a:cubicBezTo>
                    <a:pt x="528" y="488"/>
                    <a:pt x="528" y="488"/>
                    <a:pt x="528" y="488"/>
                  </a:cubicBezTo>
                </a:path>
              </a:pathLst>
            </a:custGeom>
            <a:solidFill>
              <a:srgbClr val="DAA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65" name="Freeform 118"/>
            <p:cNvSpPr>
              <a:spLocks/>
            </p:cNvSpPr>
            <p:nvPr/>
          </p:nvSpPr>
          <p:spPr bwMode="auto">
            <a:xfrm>
              <a:off x="-1162050" y="-781050"/>
              <a:ext cx="1435100" cy="1477963"/>
            </a:xfrm>
            <a:custGeom>
              <a:avLst/>
              <a:gdLst>
                <a:gd name="T0" fmla="*/ 307 w 383"/>
                <a:gd name="T1" fmla="*/ 0 h 394"/>
                <a:gd name="T2" fmla="*/ 199 w 383"/>
                <a:gd name="T3" fmla="*/ 86 h 394"/>
                <a:gd name="T4" fmla="*/ 0 w 383"/>
                <a:gd name="T5" fmla="*/ 285 h 394"/>
                <a:gd name="T6" fmla="*/ 0 w 383"/>
                <a:gd name="T7" fmla="*/ 354 h 394"/>
                <a:gd name="T8" fmla="*/ 40 w 383"/>
                <a:gd name="T9" fmla="*/ 394 h 394"/>
                <a:gd name="T10" fmla="*/ 94 w 383"/>
                <a:gd name="T11" fmla="*/ 394 h 394"/>
                <a:gd name="T12" fmla="*/ 313 w 383"/>
                <a:gd name="T13" fmla="*/ 175 h 394"/>
                <a:gd name="T14" fmla="*/ 383 w 383"/>
                <a:gd name="T15" fmla="*/ 78 h 394"/>
                <a:gd name="T16" fmla="*/ 368 w 383"/>
                <a:gd name="T17" fmla="*/ 23 h 394"/>
                <a:gd name="T18" fmla="*/ 307 w 383"/>
                <a:gd name="T19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3" h="394">
                  <a:moveTo>
                    <a:pt x="307" y="0"/>
                  </a:moveTo>
                  <a:cubicBezTo>
                    <a:pt x="199" y="86"/>
                    <a:pt x="199" y="86"/>
                    <a:pt x="199" y="86"/>
                  </a:cubicBezTo>
                  <a:cubicBezTo>
                    <a:pt x="0" y="285"/>
                    <a:pt x="0" y="285"/>
                    <a:pt x="0" y="285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76"/>
                    <a:pt x="18" y="394"/>
                    <a:pt x="40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313" y="175"/>
                    <a:pt x="313" y="175"/>
                    <a:pt x="313" y="175"/>
                  </a:cubicBezTo>
                  <a:cubicBezTo>
                    <a:pt x="383" y="78"/>
                    <a:pt x="383" y="78"/>
                    <a:pt x="383" y="78"/>
                  </a:cubicBezTo>
                  <a:cubicBezTo>
                    <a:pt x="368" y="23"/>
                    <a:pt x="368" y="23"/>
                    <a:pt x="368" y="23"/>
                  </a:cubicBezTo>
                  <a:cubicBezTo>
                    <a:pt x="307" y="0"/>
                    <a:pt x="307" y="0"/>
                    <a:pt x="307" y="0"/>
                  </a:cubicBezTo>
                </a:path>
              </a:pathLst>
            </a:custGeom>
            <a:solidFill>
              <a:srgbClr val="BC8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  <p:sp>
          <p:nvSpPr>
            <p:cNvPr id="366" name="Freeform 119"/>
            <p:cNvSpPr>
              <a:spLocks/>
            </p:cNvSpPr>
            <p:nvPr/>
          </p:nvSpPr>
          <p:spPr bwMode="auto">
            <a:xfrm>
              <a:off x="-701675" y="-814388"/>
              <a:ext cx="1009650" cy="925513"/>
            </a:xfrm>
            <a:custGeom>
              <a:avLst/>
              <a:gdLst>
                <a:gd name="T0" fmla="*/ 195 w 269"/>
                <a:gd name="T1" fmla="*/ 0 h 247"/>
                <a:gd name="T2" fmla="*/ 192 w 269"/>
                <a:gd name="T3" fmla="*/ 0 h 247"/>
                <a:gd name="T4" fmla="*/ 144 w 269"/>
                <a:gd name="T5" fmla="*/ 24 h 247"/>
                <a:gd name="T6" fmla="*/ 21 w 269"/>
                <a:gd name="T7" fmla="*/ 150 h 247"/>
                <a:gd name="T8" fmla="*/ 21 w 269"/>
                <a:gd name="T9" fmla="*/ 230 h 247"/>
                <a:gd name="T10" fmla="*/ 60 w 269"/>
                <a:gd name="T11" fmla="*/ 247 h 247"/>
                <a:gd name="T12" fmla="*/ 99 w 269"/>
                <a:gd name="T13" fmla="*/ 230 h 247"/>
                <a:gd name="T14" fmla="*/ 217 w 269"/>
                <a:gd name="T15" fmla="*/ 111 h 247"/>
                <a:gd name="T16" fmla="*/ 223 w 269"/>
                <a:gd name="T17" fmla="*/ 47 h 247"/>
                <a:gd name="T18" fmla="*/ 197 w 269"/>
                <a:gd name="T19" fmla="*/ 37 h 247"/>
                <a:gd name="T20" fmla="*/ 161 w 269"/>
                <a:gd name="T21" fmla="*/ 53 h 247"/>
                <a:gd name="T22" fmla="*/ 46 w 269"/>
                <a:gd name="T23" fmla="*/ 170 h 247"/>
                <a:gd name="T24" fmla="*/ 46 w 269"/>
                <a:gd name="T25" fmla="*/ 182 h 247"/>
                <a:gd name="T26" fmla="*/ 52 w 269"/>
                <a:gd name="T27" fmla="*/ 184 h 247"/>
                <a:gd name="T28" fmla="*/ 57 w 269"/>
                <a:gd name="T29" fmla="*/ 182 h 247"/>
                <a:gd name="T30" fmla="*/ 172 w 269"/>
                <a:gd name="T31" fmla="*/ 65 h 247"/>
                <a:gd name="T32" fmla="*/ 197 w 269"/>
                <a:gd name="T33" fmla="*/ 53 h 247"/>
                <a:gd name="T34" fmla="*/ 211 w 269"/>
                <a:gd name="T35" fmla="*/ 59 h 247"/>
                <a:gd name="T36" fmla="*/ 205 w 269"/>
                <a:gd name="T37" fmla="*/ 99 h 247"/>
                <a:gd name="T38" fmla="*/ 88 w 269"/>
                <a:gd name="T39" fmla="*/ 219 h 247"/>
                <a:gd name="T40" fmla="*/ 60 w 269"/>
                <a:gd name="T41" fmla="*/ 231 h 247"/>
                <a:gd name="T42" fmla="*/ 32 w 269"/>
                <a:gd name="T43" fmla="*/ 219 h 247"/>
                <a:gd name="T44" fmla="*/ 32 w 269"/>
                <a:gd name="T45" fmla="*/ 162 h 247"/>
                <a:gd name="T46" fmla="*/ 156 w 269"/>
                <a:gd name="T47" fmla="*/ 35 h 247"/>
                <a:gd name="T48" fmla="*/ 193 w 269"/>
                <a:gd name="T49" fmla="*/ 16 h 247"/>
                <a:gd name="T50" fmla="*/ 195 w 269"/>
                <a:gd name="T51" fmla="*/ 16 h 247"/>
                <a:gd name="T52" fmla="*/ 234 w 269"/>
                <a:gd name="T53" fmla="*/ 36 h 247"/>
                <a:gd name="T54" fmla="*/ 253 w 269"/>
                <a:gd name="T55" fmla="*/ 77 h 247"/>
                <a:gd name="T56" fmla="*/ 234 w 269"/>
                <a:gd name="T57" fmla="*/ 116 h 247"/>
                <a:gd name="T58" fmla="*/ 165 w 269"/>
                <a:gd name="T59" fmla="*/ 186 h 247"/>
                <a:gd name="T60" fmla="*/ 165 w 269"/>
                <a:gd name="T61" fmla="*/ 198 h 247"/>
                <a:gd name="T62" fmla="*/ 171 w 269"/>
                <a:gd name="T63" fmla="*/ 200 h 247"/>
                <a:gd name="T64" fmla="*/ 176 w 269"/>
                <a:gd name="T65" fmla="*/ 198 h 247"/>
                <a:gd name="T66" fmla="*/ 244 w 269"/>
                <a:gd name="T67" fmla="*/ 128 h 247"/>
                <a:gd name="T68" fmla="*/ 269 w 269"/>
                <a:gd name="T69" fmla="*/ 78 h 247"/>
                <a:gd name="T70" fmla="*/ 245 w 269"/>
                <a:gd name="T71" fmla="*/ 24 h 247"/>
                <a:gd name="T72" fmla="*/ 195 w 269"/>
                <a:gd name="T73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9" h="247">
                  <a:moveTo>
                    <a:pt x="195" y="0"/>
                  </a:moveTo>
                  <a:cubicBezTo>
                    <a:pt x="194" y="0"/>
                    <a:pt x="193" y="0"/>
                    <a:pt x="192" y="0"/>
                  </a:cubicBezTo>
                  <a:cubicBezTo>
                    <a:pt x="164" y="1"/>
                    <a:pt x="145" y="24"/>
                    <a:pt x="144" y="24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0" y="172"/>
                    <a:pt x="0" y="208"/>
                    <a:pt x="21" y="230"/>
                  </a:cubicBezTo>
                  <a:cubicBezTo>
                    <a:pt x="32" y="241"/>
                    <a:pt x="46" y="247"/>
                    <a:pt x="60" y="247"/>
                  </a:cubicBezTo>
                  <a:cubicBezTo>
                    <a:pt x="75" y="247"/>
                    <a:pt x="89" y="241"/>
                    <a:pt x="99" y="230"/>
                  </a:cubicBezTo>
                  <a:cubicBezTo>
                    <a:pt x="217" y="111"/>
                    <a:pt x="217" y="111"/>
                    <a:pt x="217" y="111"/>
                  </a:cubicBezTo>
                  <a:cubicBezTo>
                    <a:pt x="235" y="91"/>
                    <a:pt x="238" y="63"/>
                    <a:pt x="223" y="47"/>
                  </a:cubicBezTo>
                  <a:cubicBezTo>
                    <a:pt x="216" y="40"/>
                    <a:pt x="207" y="37"/>
                    <a:pt x="197" y="37"/>
                  </a:cubicBezTo>
                  <a:cubicBezTo>
                    <a:pt x="185" y="37"/>
                    <a:pt x="171" y="42"/>
                    <a:pt x="161" y="53"/>
                  </a:cubicBezTo>
                  <a:cubicBezTo>
                    <a:pt x="46" y="170"/>
                    <a:pt x="46" y="170"/>
                    <a:pt x="46" y="170"/>
                  </a:cubicBezTo>
                  <a:cubicBezTo>
                    <a:pt x="43" y="174"/>
                    <a:pt x="43" y="179"/>
                    <a:pt x="46" y="182"/>
                  </a:cubicBezTo>
                  <a:cubicBezTo>
                    <a:pt x="48" y="183"/>
                    <a:pt x="50" y="184"/>
                    <a:pt x="52" y="184"/>
                  </a:cubicBezTo>
                  <a:cubicBezTo>
                    <a:pt x="54" y="184"/>
                    <a:pt x="56" y="183"/>
                    <a:pt x="57" y="182"/>
                  </a:cubicBezTo>
                  <a:cubicBezTo>
                    <a:pt x="172" y="65"/>
                    <a:pt x="172" y="65"/>
                    <a:pt x="172" y="65"/>
                  </a:cubicBezTo>
                  <a:cubicBezTo>
                    <a:pt x="179" y="57"/>
                    <a:pt x="189" y="53"/>
                    <a:pt x="197" y="53"/>
                  </a:cubicBezTo>
                  <a:cubicBezTo>
                    <a:pt x="203" y="53"/>
                    <a:pt x="208" y="55"/>
                    <a:pt x="211" y="59"/>
                  </a:cubicBezTo>
                  <a:cubicBezTo>
                    <a:pt x="221" y="68"/>
                    <a:pt x="218" y="86"/>
                    <a:pt x="205" y="99"/>
                  </a:cubicBezTo>
                  <a:cubicBezTo>
                    <a:pt x="88" y="219"/>
                    <a:pt x="88" y="219"/>
                    <a:pt x="88" y="219"/>
                  </a:cubicBezTo>
                  <a:cubicBezTo>
                    <a:pt x="81" y="227"/>
                    <a:pt x="70" y="231"/>
                    <a:pt x="60" y="231"/>
                  </a:cubicBezTo>
                  <a:cubicBezTo>
                    <a:pt x="50" y="231"/>
                    <a:pt x="40" y="227"/>
                    <a:pt x="32" y="219"/>
                  </a:cubicBezTo>
                  <a:cubicBezTo>
                    <a:pt x="17" y="203"/>
                    <a:pt x="17" y="177"/>
                    <a:pt x="32" y="162"/>
                  </a:cubicBezTo>
                  <a:cubicBezTo>
                    <a:pt x="156" y="35"/>
                    <a:pt x="156" y="35"/>
                    <a:pt x="156" y="35"/>
                  </a:cubicBezTo>
                  <a:cubicBezTo>
                    <a:pt x="156" y="35"/>
                    <a:pt x="171" y="17"/>
                    <a:pt x="193" y="16"/>
                  </a:cubicBezTo>
                  <a:cubicBezTo>
                    <a:pt x="194" y="16"/>
                    <a:pt x="194" y="16"/>
                    <a:pt x="195" y="16"/>
                  </a:cubicBezTo>
                  <a:cubicBezTo>
                    <a:pt x="208" y="16"/>
                    <a:pt x="221" y="23"/>
                    <a:pt x="234" y="36"/>
                  </a:cubicBezTo>
                  <a:cubicBezTo>
                    <a:pt x="247" y="49"/>
                    <a:pt x="253" y="63"/>
                    <a:pt x="253" y="77"/>
                  </a:cubicBezTo>
                  <a:cubicBezTo>
                    <a:pt x="252" y="99"/>
                    <a:pt x="234" y="115"/>
                    <a:pt x="234" y="116"/>
                  </a:cubicBezTo>
                  <a:cubicBezTo>
                    <a:pt x="165" y="186"/>
                    <a:pt x="165" y="186"/>
                    <a:pt x="165" y="186"/>
                  </a:cubicBezTo>
                  <a:cubicBezTo>
                    <a:pt x="162" y="189"/>
                    <a:pt x="162" y="194"/>
                    <a:pt x="165" y="198"/>
                  </a:cubicBezTo>
                  <a:cubicBezTo>
                    <a:pt x="167" y="199"/>
                    <a:pt x="169" y="200"/>
                    <a:pt x="171" y="200"/>
                  </a:cubicBezTo>
                  <a:cubicBezTo>
                    <a:pt x="173" y="200"/>
                    <a:pt x="175" y="199"/>
                    <a:pt x="176" y="198"/>
                  </a:cubicBezTo>
                  <a:cubicBezTo>
                    <a:pt x="244" y="128"/>
                    <a:pt x="244" y="128"/>
                    <a:pt x="244" y="128"/>
                  </a:cubicBezTo>
                  <a:cubicBezTo>
                    <a:pt x="245" y="127"/>
                    <a:pt x="267" y="107"/>
                    <a:pt x="269" y="78"/>
                  </a:cubicBezTo>
                  <a:cubicBezTo>
                    <a:pt x="269" y="59"/>
                    <a:pt x="261" y="41"/>
                    <a:pt x="245" y="24"/>
                  </a:cubicBezTo>
                  <a:cubicBezTo>
                    <a:pt x="229" y="8"/>
                    <a:pt x="212" y="0"/>
                    <a:pt x="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宋体"/>
              </a:endParaRPr>
            </a:p>
          </p:txBody>
        </p:sp>
      </p:grpSp>
      <p:pic>
        <p:nvPicPr>
          <p:cNvPr id="105" name="图片 10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638" y="5726077"/>
            <a:ext cx="4644000" cy="596586"/>
          </a:xfrm>
          <a:prstGeom prst="rect">
            <a:avLst/>
          </a:prstGeom>
        </p:spPr>
      </p:pic>
      <p:pic>
        <p:nvPicPr>
          <p:cNvPr id="106" name="图片 10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638" y="4791228"/>
            <a:ext cx="4644000" cy="6244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14142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" name="TextBox 1"/>
          <p:cNvSpPr txBox="1"/>
          <p:nvPr/>
        </p:nvSpPr>
        <p:spPr>
          <a:xfrm>
            <a:off x="4318602" y="339502"/>
            <a:ext cx="453476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长阴影扁平化矢量商务</a:t>
            </a:r>
            <a:r>
              <a:rPr kumimoji="0" lang="en-US" altLang="zh-CN" sz="16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PPT</a:t>
            </a:r>
            <a:r>
              <a:rPr kumimoji="0" lang="zh-CN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图标</a:t>
            </a:r>
            <a:r>
              <a:rPr kumimoji="0" lang="en-US" altLang="zh-CN" sz="16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微软雅黑" pitchFamily="34" charset="-122"/>
                <a:ea typeface="微软雅黑" pitchFamily="34" charset="-122"/>
              </a:rPr>
              <a:t>P130076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107" name="组合 106"/>
          <p:cNvGrpSpPr/>
          <p:nvPr/>
        </p:nvGrpSpPr>
        <p:grpSpPr>
          <a:xfrm>
            <a:off x="1585816" y="1131094"/>
            <a:ext cx="899446" cy="892198"/>
            <a:chOff x="1977747" y="1270594"/>
            <a:chExt cx="899446" cy="892198"/>
          </a:xfrm>
        </p:grpSpPr>
        <p:sp>
          <p:nvSpPr>
            <p:cNvPr id="108" name="Oval 107"/>
            <p:cNvSpPr>
              <a:spLocks noChangeArrowheads="1"/>
            </p:cNvSpPr>
            <p:nvPr/>
          </p:nvSpPr>
          <p:spPr bwMode="auto">
            <a:xfrm>
              <a:off x="1977747" y="1270594"/>
              <a:ext cx="899446" cy="892198"/>
            </a:xfrm>
            <a:prstGeom prst="ellipse">
              <a:avLst/>
            </a:prstGeom>
            <a:solidFill>
              <a:srgbClr val="BF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Oval 108"/>
            <p:cNvSpPr>
              <a:spLocks noChangeArrowheads="1"/>
            </p:cNvSpPr>
            <p:nvPr/>
          </p:nvSpPr>
          <p:spPr bwMode="auto">
            <a:xfrm>
              <a:off x="2028522" y="1314115"/>
              <a:ext cx="797896" cy="797900"/>
            </a:xfrm>
            <a:prstGeom prst="ellipse">
              <a:avLst/>
            </a:prstGeom>
            <a:solidFill>
              <a:srgbClr val="F36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2014015" y="1470069"/>
              <a:ext cx="718106" cy="667335"/>
            </a:xfrm>
            <a:custGeom>
              <a:avLst/>
              <a:gdLst>
                <a:gd name="T0" fmla="*/ 47 w 198"/>
                <a:gd name="T1" fmla="*/ 4 h 184"/>
                <a:gd name="T2" fmla="*/ 0 w 198"/>
                <a:gd name="T3" fmla="*/ 52 h 184"/>
                <a:gd name="T4" fmla="*/ 4 w 198"/>
                <a:gd name="T5" fmla="*/ 111 h 184"/>
                <a:gd name="T6" fmla="*/ 56 w 198"/>
                <a:gd name="T7" fmla="*/ 172 h 184"/>
                <a:gd name="T8" fmla="*/ 123 w 198"/>
                <a:gd name="T9" fmla="*/ 184 h 184"/>
                <a:gd name="T10" fmla="*/ 149 w 198"/>
                <a:gd name="T11" fmla="*/ 174 h 184"/>
                <a:gd name="T12" fmla="*/ 191 w 198"/>
                <a:gd name="T13" fmla="*/ 132 h 184"/>
                <a:gd name="T14" fmla="*/ 198 w 198"/>
                <a:gd name="T15" fmla="*/ 122 h 184"/>
                <a:gd name="T16" fmla="*/ 196 w 198"/>
                <a:gd name="T17" fmla="*/ 113 h 184"/>
                <a:gd name="T18" fmla="*/ 165 w 198"/>
                <a:gd name="T19" fmla="*/ 87 h 184"/>
                <a:gd name="T20" fmla="*/ 175 w 198"/>
                <a:gd name="T21" fmla="*/ 78 h 184"/>
                <a:gd name="T22" fmla="*/ 170 w 198"/>
                <a:gd name="T23" fmla="*/ 2 h 184"/>
                <a:gd name="T24" fmla="*/ 59 w 198"/>
                <a:gd name="T25" fmla="*/ 0 h 184"/>
                <a:gd name="T26" fmla="*/ 47 w 198"/>
                <a:gd name="T27" fmla="*/ 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8" h="184">
                  <a:moveTo>
                    <a:pt x="47" y="4"/>
                  </a:moveTo>
                  <a:lnTo>
                    <a:pt x="0" y="52"/>
                  </a:lnTo>
                  <a:lnTo>
                    <a:pt x="4" y="111"/>
                  </a:lnTo>
                  <a:lnTo>
                    <a:pt x="56" y="172"/>
                  </a:lnTo>
                  <a:lnTo>
                    <a:pt x="123" y="184"/>
                  </a:lnTo>
                  <a:lnTo>
                    <a:pt x="149" y="174"/>
                  </a:lnTo>
                  <a:lnTo>
                    <a:pt x="191" y="132"/>
                  </a:lnTo>
                  <a:lnTo>
                    <a:pt x="198" y="122"/>
                  </a:lnTo>
                  <a:lnTo>
                    <a:pt x="196" y="113"/>
                  </a:lnTo>
                  <a:lnTo>
                    <a:pt x="165" y="87"/>
                  </a:lnTo>
                  <a:lnTo>
                    <a:pt x="175" y="78"/>
                  </a:lnTo>
                  <a:lnTo>
                    <a:pt x="170" y="2"/>
                  </a:lnTo>
                  <a:lnTo>
                    <a:pt x="59" y="0"/>
                  </a:lnTo>
                  <a:lnTo>
                    <a:pt x="47" y="4"/>
                  </a:lnTo>
                  <a:close/>
                </a:path>
              </a:pathLst>
            </a:custGeom>
            <a:solidFill>
              <a:srgbClr val="BF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0"/>
            <p:cNvSpPr>
              <a:spLocks noEditPoints="1"/>
            </p:cNvSpPr>
            <p:nvPr/>
          </p:nvSpPr>
          <p:spPr bwMode="auto">
            <a:xfrm>
              <a:off x="2184474" y="1459188"/>
              <a:ext cx="471484" cy="301026"/>
            </a:xfrm>
            <a:custGeom>
              <a:avLst/>
              <a:gdLst>
                <a:gd name="T0" fmla="*/ 51 w 55"/>
                <a:gd name="T1" fmla="*/ 0 h 35"/>
                <a:gd name="T2" fmla="*/ 4 w 55"/>
                <a:gd name="T3" fmla="*/ 0 h 35"/>
                <a:gd name="T4" fmla="*/ 0 w 55"/>
                <a:gd name="T5" fmla="*/ 4 h 35"/>
                <a:gd name="T6" fmla="*/ 0 w 55"/>
                <a:gd name="T7" fmla="*/ 31 h 35"/>
                <a:gd name="T8" fmla="*/ 4 w 55"/>
                <a:gd name="T9" fmla="*/ 35 h 35"/>
                <a:gd name="T10" fmla="*/ 51 w 55"/>
                <a:gd name="T11" fmla="*/ 35 h 35"/>
                <a:gd name="T12" fmla="*/ 55 w 55"/>
                <a:gd name="T13" fmla="*/ 31 h 35"/>
                <a:gd name="T14" fmla="*/ 55 w 55"/>
                <a:gd name="T15" fmla="*/ 4 h 35"/>
                <a:gd name="T16" fmla="*/ 51 w 55"/>
                <a:gd name="T17" fmla="*/ 0 h 35"/>
                <a:gd name="T18" fmla="*/ 49 w 55"/>
                <a:gd name="T19" fmla="*/ 28 h 35"/>
                <a:gd name="T20" fmla="*/ 46 w 55"/>
                <a:gd name="T21" fmla="*/ 31 h 35"/>
                <a:gd name="T22" fmla="*/ 9 w 55"/>
                <a:gd name="T23" fmla="*/ 31 h 35"/>
                <a:gd name="T24" fmla="*/ 6 w 55"/>
                <a:gd name="T25" fmla="*/ 28 h 35"/>
                <a:gd name="T26" fmla="*/ 6 w 55"/>
                <a:gd name="T27" fmla="*/ 8 h 35"/>
                <a:gd name="T28" fmla="*/ 9 w 55"/>
                <a:gd name="T29" fmla="*/ 5 h 35"/>
                <a:gd name="T30" fmla="*/ 46 w 55"/>
                <a:gd name="T31" fmla="*/ 5 h 35"/>
                <a:gd name="T32" fmla="*/ 49 w 55"/>
                <a:gd name="T33" fmla="*/ 8 h 35"/>
                <a:gd name="T34" fmla="*/ 49 w 55"/>
                <a:gd name="T35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35">
                  <a:moveTo>
                    <a:pt x="5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4"/>
                    <a:pt x="1" y="35"/>
                    <a:pt x="4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4" y="35"/>
                    <a:pt x="55" y="34"/>
                    <a:pt x="55" y="31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2"/>
                    <a:pt x="54" y="0"/>
                    <a:pt x="51" y="0"/>
                  </a:cubicBezTo>
                  <a:close/>
                  <a:moveTo>
                    <a:pt x="49" y="28"/>
                  </a:moveTo>
                  <a:cubicBezTo>
                    <a:pt x="49" y="29"/>
                    <a:pt x="48" y="31"/>
                    <a:pt x="46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7" y="31"/>
                    <a:pt x="6" y="29"/>
                    <a:pt x="6" y="2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7" y="5"/>
                    <a:pt x="9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8" y="5"/>
                    <a:pt x="49" y="7"/>
                    <a:pt x="49" y="8"/>
                  </a:cubicBezTo>
                  <a:lnTo>
                    <a:pt x="49" y="28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1"/>
            <p:cNvSpPr>
              <a:spLocks noEditPoints="1"/>
            </p:cNvSpPr>
            <p:nvPr/>
          </p:nvSpPr>
          <p:spPr bwMode="auto">
            <a:xfrm>
              <a:off x="2108311" y="1778348"/>
              <a:ext cx="623809" cy="170461"/>
            </a:xfrm>
            <a:custGeom>
              <a:avLst/>
              <a:gdLst>
                <a:gd name="T0" fmla="*/ 66 w 73"/>
                <a:gd name="T1" fmla="*/ 3 h 20"/>
                <a:gd name="T2" fmla="*/ 63 w 73"/>
                <a:gd name="T3" fmla="*/ 0 h 20"/>
                <a:gd name="T4" fmla="*/ 10 w 73"/>
                <a:gd name="T5" fmla="*/ 0 h 20"/>
                <a:gd name="T6" fmla="*/ 6 w 73"/>
                <a:gd name="T7" fmla="*/ 4 h 20"/>
                <a:gd name="T8" fmla="*/ 1 w 73"/>
                <a:gd name="T9" fmla="*/ 14 h 20"/>
                <a:gd name="T10" fmla="*/ 72 w 73"/>
                <a:gd name="T11" fmla="*/ 14 h 20"/>
                <a:gd name="T12" fmla="*/ 66 w 73"/>
                <a:gd name="T13" fmla="*/ 3 h 20"/>
                <a:gd name="T14" fmla="*/ 25 w 73"/>
                <a:gd name="T15" fmla="*/ 12 h 20"/>
                <a:gd name="T16" fmla="*/ 26 w 73"/>
                <a:gd name="T17" fmla="*/ 9 h 20"/>
                <a:gd name="T18" fmla="*/ 46 w 73"/>
                <a:gd name="T19" fmla="*/ 9 h 20"/>
                <a:gd name="T20" fmla="*/ 48 w 73"/>
                <a:gd name="T21" fmla="*/ 12 h 20"/>
                <a:gd name="T22" fmla="*/ 25 w 73"/>
                <a:gd name="T23" fmla="*/ 12 h 20"/>
                <a:gd name="T24" fmla="*/ 62 w 73"/>
                <a:gd name="T25" fmla="*/ 7 h 20"/>
                <a:gd name="T26" fmla="*/ 11 w 73"/>
                <a:gd name="T27" fmla="*/ 7 h 20"/>
                <a:gd name="T28" fmla="*/ 9 w 73"/>
                <a:gd name="T29" fmla="*/ 6 h 20"/>
                <a:gd name="T30" fmla="*/ 10 w 73"/>
                <a:gd name="T31" fmla="*/ 4 h 20"/>
                <a:gd name="T32" fmla="*/ 13 w 73"/>
                <a:gd name="T33" fmla="*/ 2 h 20"/>
                <a:gd name="T34" fmla="*/ 61 w 73"/>
                <a:gd name="T35" fmla="*/ 2 h 20"/>
                <a:gd name="T36" fmla="*/ 63 w 73"/>
                <a:gd name="T37" fmla="*/ 4 h 20"/>
                <a:gd name="T38" fmla="*/ 64 w 73"/>
                <a:gd name="T39" fmla="*/ 6 h 20"/>
                <a:gd name="T40" fmla="*/ 62 w 73"/>
                <a:gd name="T41" fmla="*/ 7 h 20"/>
                <a:gd name="T42" fmla="*/ 0 w 73"/>
                <a:gd name="T43" fmla="*/ 16 h 20"/>
                <a:gd name="T44" fmla="*/ 3 w 73"/>
                <a:gd name="T45" fmla="*/ 20 h 20"/>
                <a:gd name="T46" fmla="*/ 70 w 73"/>
                <a:gd name="T47" fmla="*/ 20 h 20"/>
                <a:gd name="T48" fmla="*/ 73 w 73"/>
                <a:gd name="T49" fmla="*/ 16 h 20"/>
                <a:gd name="T50" fmla="*/ 0 w 73"/>
                <a:gd name="T51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20">
                  <a:moveTo>
                    <a:pt x="66" y="3"/>
                  </a:moveTo>
                  <a:cubicBezTo>
                    <a:pt x="66" y="2"/>
                    <a:pt x="65" y="0"/>
                    <a:pt x="6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7" y="2"/>
                    <a:pt x="6" y="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72" y="14"/>
                    <a:pt x="72" y="14"/>
                    <a:pt x="72" y="14"/>
                  </a:cubicBezTo>
                  <a:lnTo>
                    <a:pt x="66" y="3"/>
                  </a:lnTo>
                  <a:close/>
                  <a:moveTo>
                    <a:pt x="25" y="12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8" y="12"/>
                    <a:pt x="48" y="12"/>
                    <a:pt x="48" y="12"/>
                  </a:cubicBezTo>
                  <a:lnTo>
                    <a:pt x="25" y="12"/>
                  </a:lnTo>
                  <a:close/>
                  <a:moveTo>
                    <a:pt x="6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9" y="7"/>
                    <a:pt x="8" y="7"/>
                    <a:pt x="9" y="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1" y="2"/>
                    <a:pt x="13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2" y="2"/>
                    <a:pt x="63" y="3"/>
                    <a:pt x="63" y="4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5" y="7"/>
                    <a:pt x="64" y="7"/>
                    <a:pt x="62" y="7"/>
                  </a:cubicBezTo>
                  <a:close/>
                  <a:moveTo>
                    <a:pt x="0" y="16"/>
                  </a:moveTo>
                  <a:cubicBezTo>
                    <a:pt x="0" y="16"/>
                    <a:pt x="1" y="17"/>
                    <a:pt x="3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2" y="17"/>
                    <a:pt x="73" y="16"/>
                    <a:pt x="73" y="16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2191728" y="1451935"/>
              <a:ext cx="482364" cy="301026"/>
            </a:xfrm>
            <a:custGeom>
              <a:avLst/>
              <a:gdLst>
                <a:gd name="T0" fmla="*/ 52 w 56"/>
                <a:gd name="T1" fmla="*/ 0 h 35"/>
                <a:gd name="T2" fmla="*/ 4 w 56"/>
                <a:gd name="T3" fmla="*/ 0 h 35"/>
                <a:gd name="T4" fmla="*/ 0 w 56"/>
                <a:gd name="T5" fmla="*/ 4 h 35"/>
                <a:gd name="T6" fmla="*/ 0 w 56"/>
                <a:gd name="T7" fmla="*/ 31 h 35"/>
                <a:gd name="T8" fmla="*/ 4 w 56"/>
                <a:gd name="T9" fmla="*/ 35 h 35"/>
                <a:gd name="T10" fmla="*/ 52 w 56"/>
                <a:gd name="T11" fmla="*/ 35 h 35"/>
                <a:gd name="T12" fmla="*/ 56 w 56"/>
                <a:gd name="T13" fmla="*/ 31 h 35"/>
                <a:gd name="T14" fmla="*/ 56 w 56"/>
                <a:gd name="T15" fmla="*/ 4 h 35"/>
                <a:gd name="T16" fmla="*/ 52 w 56"/>
                <a:gd name="T17" fmla="*/ 0 h 35"/>
                <a:gd name="T18" fmla="*/ 49 w 56"/>
                <a:gd name="T19" fmla="*/ 27 h 35"/>
                <a:gd name="T20" fmla="*/ 46 w 56"/>
                <a:gd name="T21" fmla="*/ 30 h 35"/>
                <a:gd name="T22" fmla="*/ 9 w 56"/>
                <a:gd name="T23" fmla="*/ 30 h 35"/>
                <a:gd name="T24" fmla="*/ 6 w 56"/>
                <a:gd name="T25" fmla="*/ 27 h 35"/>
                <a:gd name="T26" fmla="*/ 6 w 56"/>
                <a:gd name="T27" fmla="*/ 8 h 35"/>
                <a:gd name="T28" fmla="*/ 9 w 56"/>
                <a:gd name="T29" fmla="*/ 5 h 35"/>
                <a:gd name="T30" fmla="*/ 46 w 56"/>
                <a:gd name="T31" fmla="*/ 5 h 35"/>
                <a:gd name="T32" fmla="*/ 49 w 56"/>
                <a:gd name="T33" fmla="*/ 8 h 35"/>
                <a:gd name="T34" fmla="*/ 49 w 56"/>
                <a:gd name="T35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" h="35">
                  <a:moveTo>
                    <a:pt x="52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2" y="35"/>
                    <a:pt x="4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4" y="35"/>
                    <a:pt x="56" y="33"/>
                    <a:pt x="56" y="31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2"/>
                    <a:pt x="54" y="0"/>
                    <a:pt x="52" y="0"/>
                  </a:cubicBezTo>
                  <a:close/>
                  <a:moveTo>
                    <a:pt x="49" y="27"/>
                  </a:moveTo>
                  <a:cubicBezTo>
                    <a:pt x="49" y="29"/>
                    <a:pt x="48" y="30"/>
                    <a:pt x="46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7" y="30"/>
                    <a:pt x="6" y="29"/>
                    <a:pt x="6" y="2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6"/>
                    <a:pt x="7" y="5"/>
                    <a:pt x="9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8" y="5"/>
                    <a:pt x="49" y="6"/>
                    <a:pt x="49" y="8"/>
                  </a:cubicBezTo>
                  <a:lnTo>
                    <a:pt x="49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13"/>
            <p:cNvSpPr>
              <a:spLocks noEditPoints="1"/>
            </p:cNvSpPr>
            <p:nvPr/>
          </p:nvSpPr>
          <p:spPr bwMode="auto">
            <a:xfrm>
              <a:off x="2115565" y="1767468"/>
              <a:ext cx="627436" cy="163207"/>
            </a:xfrm>
            <a:custGeom>
              <a:avLst/>
              <a:gdLst>
                <a:gd name="T0" fmla="*/ 67 w 73"/>
                <a:gd name="T1" fmla="*/ 3 h 19"/>
                <a:gd name="T2" fmla="*/ 63 w 73"/>
                <a:gd name="T3" fmla="*/ 0 h 19"/>
                <a:gd name="T4" fmla="*/ 10 w 73"/>
                <a:gd name="T5" fmla="*/ 0 h 19"/>
                <a:gd name="T6" fmla="*/ 7 w 73"/>
                <a:gd name="T7" fmla="*/ 3 h 19"/>
                <a:gd name="T8" fmla="*/ 1 w 73"/>
                <a:gd name="T9" fmla="*/ 13 h 19"/>
                <a:gd name="T10" fmla="*/ 73 w 73"/>
                <a:gd name="T11" fmla="*/ 13 h 19"/>
                <a:gd name="T12" fmla="*/ 67 w 73"/>
                <a:gd name="T13" fmla="*/ 3 h 19"/>
                <a:gd name="T14" fmla="*/ 25 w 73"/>
                <a:gd name="T15" fmla="*/ 12 h 19"/>
                <a:gd name="T16" fmla="*/ 27 w 73"/>
                <a:gd name="T17" fmla="*/ 9 h 19"/>
                <a:gd name="T18" fmla="*/ 47 w 73"/>
                <a:gd name="T19" fmla="*/ 9 h 19"/>
                <a:gd name="T20" fmla="*/ 48 w 73"/>
                <a:gd name="T21" fmla="*/ 12 h 19"/>
                <a:gd name="T22" fmla="*/ 25 w 73"/>
                <a:gd name="T23" fmla="*/ 12 h 19"/>
                <a:gd name="T24" fmla="*/ 62 w 73"/>
                <a:gd name="T25" fmla="*/ 7 h 19"/>
                <a:gd name="T26" fmla="*/ 12 w 73"/>
                <a:gd name="T27" fmla="*/ 7 h 19"/>
                <a:gd name="T28" fmla="*/ 9 w 73"/>
                <a:gd name="T29" fmla="*/ 6 h 19"/>
                <a:gd name="T30" fmla="*/ 10 w 73"/>
                <a:gd name="T31" fmla="*/ 3 h 19"/>
                <a:gd name="T32" fmla="*/ 13 w 73"/>
                <a:gd name="T33" fmla="*/ 2 h 19"/>
                <a:gd name="T34" fmla="*/ 61 w 73"/>
                <a:gd name="T35" fmla="*/ 2 h 19"/>
                <a:gd name="T36" fmla="*/ 63 w 73"/>
                <a:gd name="T37" fmla="*/ 3 h 19"/>
                <a:gd name="T38" fmla="*/ 65 w 73"/>
                <a:gd name="T39" fmla="*/ 6 h 19"/>
                <a:gd name="T40" fmla="*/ 62 w 73"/>
                <a:gd name="T41" fmla="*/ 7 h 19"/>
                <a:gd name="T42" fmla="*/ 0 w 73"/>
                <a:gd name="T43" fmla="*/ 15 h 19"/>
                <a:gd name="T44" fmla="*/ 3 w 73"/>
                <a:gd name="T45" fmla="*/ 19 h 19"/>
                <a:gd name="T46" fmla="*/ 70 w 73"/>
                <a:gd name="T47" fmla="*/ 19 h 19"/>
                <a:gd name="T48" fmla="*/ 73 w 73"/>
                <a:gd name="T49" fmla="*/ 15 h 19"/>
                <a:gd name="T50" fmla="*/ 0 w 73"/>
                <a:gd name="T5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19">
                  <a:moveTo>
                    <a:pt x="67" y="3"/>
                  </a:moveTo>
                  <a:cubicBezTo>
                    <a:pt x="66" y="1"/>
                    <a:pt x="65" y="0"/>
                    <a:pt x="6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7" y="2"/>
                    <a:pt x="7" y="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73" y="13"/>
                    <a:pt x="73" y="13"/>
                    <a:pt x="73" y="13"/>
                  </a:cubicBezTo>
                  <a:lnTo>
                    <a:pt x="67" y="3"/>
                  </a:lnTo>
                  <a:close/>
                  <a:moveTo>
                    <a:pt x="25" y="12"/>
                  </a:moveTo>
                  <a:cubicBezTo>
                    <a:pt x="27" y="9"/>
                    <a:pt x="27" y="9"/>
                    <a:pt x="27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8" y="12"/>
                    <a:pt x="48" y="12"/>
                    <a:pt x="48" y="12"/>
                  </a:cubicBezTo>
                  <a:lnTo>
                    <a:pt x="25" y="12"/>
                  </a:lnTo>
                  <a:close/>
                  <a:moveTo>
                    <a:pt x="62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2"/>
                    <a:pt x="13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2" y="2"/>
                    <a:pt x="63" y="3"/>
                    <a:pt x="63" y="3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7"/>
                    <a:pt x="62" y="7"/>
                  </a:cubicBezTo>
                  <a:close/>
                  <a:moveTo>
                    <a:pt x="0" y="15"/>
                  </a:moveTo>
                  <a:cubicBezTo>
                    <a:pt x="0" y="16"/>
                    <a:pt x="2" y="17"/>
                    <a:pt x="3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2" y="17"/>
                    <a:pt x="73" y="16"/>
                    <a:pt x="73" y="15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5" name="组合 114"/>
          <p:cNvGrpSpPr/>
          <p:nvPr/>
        </p:nvGrpSpPr>
        <p:grpSpPr>
          <a:xfrm>
            <a:off x="314325" y="1131094"/>
            <a:ext cx="899446" cy="892198"/>
            <a:chOff x="925975" y="1270594"/>
            <a:chExt cx="899446" cy="892198"/>
          </a:xfrm>
        </p:grpSpPr>
        <p:sp>
          <p:nvSpPr>
            <p:cNvPr id="116" name="Oval 114"/>
            <p:cNvSpPr>
              <a:spLocks noChangeArrowheads="1"/>
            </p:cNvSpPr>
            <p:nvPr/>
          </p:nvSpPr>
          <p:spPr bwMode="auto">
            <a:xfrm>
              <a:off x="925975" y="1270594"/>
              <a:ext cx="899446" cy="892198"/>
            </a:xfrm>
            <a:prstGeom prst="ellipse">
              <a:avLst/>
            </a:prstGeom>
            <a:solidFill>
              <a:srgbClr val="764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Oval 115"/>
            <p:cNvSpPr>
              <a:spLocks noChangeArrowheads="1"/>
            </p:cNvSpPr>
            <p:nvPr/>
          </p:nvSpPr>
          <p:spPr bwMode="auto">
            <a:xfrm>
              <a:off x="976750" y="1314115"/>
              <a:ext cx="797896" cy="797900"/>
            </a:xfrm>
            <a:prstGeom prst="ellipse">
              <a:avLst/>
            </a:prstGeom>
            <a:solidFill>
              <a:srgbClr val="A45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116"/>
            <p:cNvSpPr>
              <a:spLocks/>
            </p:cNvSpPr>
            <p:nvPr/>
          </p:nvSpPr>
          <p:spPr bwMode="auto">
            <a:xfrm>
              <a:off x="951363" y="1459188"/>
              <a:ext cx="605675" cy="703603"/>
            </a:xfrm>
            <a:custGeom>
              <a:avLst/>
              <a:gdLst>
                <a:gd name="T0" fmla="*/ 71 w 167"/>
                <a:gd name="T1" fmla="*/ 0 h 194"/>
                <a:gd name="T2" fmla="*/ 0 w 167"/>
                <a:gd name="T3" fmla="*/ 73 h 194"/>
                <a:gd name="T4" fmla="*/ 12 w 167"/>
                <a:gd name="T5" fmla="*/ 111 h 194"/>
                <a:gd name="T6" fmla="*/ 28 w 167"/>
                <a:gd name="T7" fmla="*/ 149 h 194"/>
                <a:gd name="T8" fmla="*/ 52 w 167"/>
                <a:gd name="T9" fmla="*/ 170 h 194"/>
                <a:gd name="T10" fmla="*/ 116 w 167"/>
                <a:gd name="T11" fmla="*/ 194 h 194"/>
                <a:gd name="T12" fmla="*/ 167 w 167"/>
                <a:gd name="T13" fmla="*/ 142 h 194"/>
                <a:gd name="T14" fmla="*/ 165 w 167"/>
                <a:gd name="T15" fmla="*/ 5 h 194"/>
                <a:gd name="T16" fmla="*/ 71 w 167"/>
                <a:gd name="T17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7" h="194">
                  <a:moveTo>
                    <a:pt x="71" y="0"/>
                  </a:moveTo>
                  <a:lnTo>
                    <a:pt x="0" y="73"/>
                  </a:lnTo>
                  <a:lnTo>
                    <a:pt x="12" y="111"/>
                  </a:lnTo>
                  <a:lnTo>
                    <a:pt x="28" y="149"/>
                  </a:lnTo>
                  <a:lnTo>
                    <a:pt x="52" y="170"/>
                  </a:lnTo>
                  <a:lnTo>
                    <a:pt x="116" y="194"/>
                  </a:lnTo>
                  <a:lnTo>
                    <a:pt x="167" y="142"/>
                  </a:lnTo>
                  <a:lnTo>
                    <a:pt x="1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764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7"/>
            <p:cNvSpPr>
              <a:spLocks noEditPoints="1"/>
            </p:cNvSpPr>
            <p:nvPr/>
          </p:nvSpPr>
          <p:spPr bwMode="auto">
            <a:xfrm>
              <a:off x="1190731" y="1433801"/>
              <a:ext cx="377187" cy="583918"/>
            </a:xfrm>
            <a:custGeom>
              <a:avLst/>
              <a:gdLst>
                <a:gd name="T0" fmla="*/ 35 w 44"/>
                <a:gd name="T1" fmla="*/ 0 h 68"/>
                <a:gd name="T2" fmla="*/ 9 w 44"/>
                <a:gd name="T3" fmla="*/ 0 h 68"/>
                <a:gd name="T4" fmla="*/ 0 w 44"/>
                <a:gd name="T5" fmla="*/ 9 h 68"/>
                <a:gd name="T6" fmla="*/ 0 w 44"/>
                <a:gd name="T7" fmla="*/ 59 h 68"/>
                <a:gd name="T8" fmla="*/ 9 w 44"/>
                <a:gd name="T9" fmla="*/ 68 h 68"/>
                <a:gd name="T10" fmla="*/ 35 w 44"/>
                <a:gd name="T11" fmla="*/ 68 h 68"/>
                <a:gd name="T12" fmla="*/ 44 w 44"/>
                <a:gd name="T13" fmla="*/ 59 h 68"/>
                <a:gd name="T14" fmla="*/ 44 w 44"/>
                <a:gd name="T15" fmla="*/ 9 h 68"/>
                <a:gd name="T16" fmla="*/ 35 w 44"/>
                <a:gd name="T17" fmla="*/ 0 h 68"/>
                <a:gd name="T18" fmla="*/ 22 w 44"/>
                <a:gd name="T19" fmla="*/ 65 h 68"/>
                <a:gd name="T20" fmla="*/ 18 w 44"/>
                <a:gd name="T21" fmla="*/ 61 h 68"/>
                <a:gd name="T22" fmla="*/ 22 w 44"/>
                <a:gd name="T23" fmla="*/ 57 h 68"/>
                <a:gd name="T24" fmla="*/ 26 w 44"/>
                <a:gd name="T25" fmla="*/ 61 h 68"/>
                <a:gd name="T26" fmla="*/ 22 w 44"/>
                <a:gd name="T27" fmla="*/ 65 h 68"/>
                <a:gd name="T28" fmla="*/ 40 w 44"/>
                <a:gd name="T29" fmla="*/ 48 h 68"/>
                <a:gd name="T30" fmla="*/ 32 w 44"/>
                <a:gd name="T31" fmla="*/ 55 h 68"/>
                <a:gd name="T32" fmla="*/ 12 w 44"/>
                <a:gd name="T33" fmla="*/ 55 h 68"/>
                <a:gd name="T34" fmla="*/ 5 w 44"/>
                <a:gd name="T35" fmla="*/ 48 h 68"/>
                <a:gd name="T36" fmla="*/ 5 w 44"/>
                <a:gd name="T37" fmla="*/ 13 h 68"/>
                <a:gd name="T38" fmla="*/ 12 w 44"/>
                <a:gd name="T39" fmla="*/ 6 h 68"/>
                <a:gd name="T40" fmla="*/ 32 w 44"/>
                <a:gd name="T41" fmla="*/ 6 h 68"/>
                <a:gd name="T42" fmla="*/ 40 w 44"/>
                <a:gd name="T43" fmla="*/ 13 h 68"/>
                <a:gd name="T44" fmla="*/ 40 w 44"/>
                <a:gd name="T45" fmla="*/ 4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" h="68">
                  <a:moveTo>
                    <a:pt x="35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4" y="68"/>
                    <a:pt x="9" y="68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40" y="68"/>
                    <a:pt x="44" y="64"/>
                    <a:pt x="44" y="5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4"/>
                    <a:pt x="40" y="0"/>
                    <a:pt x="35" y="0"/>
                  </a:cubicBezTo>
                  <a:close/>
                  <a:moveTo>
                    <a:pt x="22" y="65"/>
                  </a:moveTo>
                  <a:cubicBezTo>
                    <a:pt x="20" y="65"/>
                    <a:pt x="18" y="64"/>
                    <a:pt x="18" y="61"/>
                  </a:cubicBezTo>
                  <a:cubicBezTo>
                    <a:pt x="18" y="59"/>
                    <a:pt x="20" y="57"/>
                    <a:pt x="22" y="57"/>
                  </a:cubicBezTo>
                  <a:cubicBezTo>
                    <a:pt x="24" y="57"/>
                    <a:pt x="26" y="59"/>
                    <a:pt x="26" y="61"/>
                  </a:cubicBezTo>
                  <a:cubicBezTo>
                    <a:pt x="26" y="64"/>
                    <a:pt x="24" y="65"/>
                    <a:pt x="22" y="65"/>
                  </a:cubicBezTo>
                  <a:close/>
                  <a:moveTo>
                    <a:pt x="40" y="48"/>
                  </a:moveTo>
                  <a:cubicBezTo>
                    <a:pt x="40" y="52"/>
                    <a:pt x="36" y="55"/>
                    <a:pt x="32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5"/>
                    <a:pt x="5" y="52"/>
                    <a:pt x="5" y="48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9"/>
                    <a:pt x="8" y="6"/>
                    <a:pt x="1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6"/>
                    <a:pt x="40" y="9"/>
                    <a:pt x="40" y="13"/>
                  </a:cubicBezTo>
                  <a:lnTo>
                    <a:pt x="40" y="48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8"/>
            <p:cNvSpPr>
              <a:spLocks noEditPoints="1"/>
            </p:cNvSpPr>
            <p:nvPr/>
          </p:nvSpPr>
          <p:spPr bwMode="auto">
            <a:xfrm>
              <a:off x="1197985" y="1426547"/>
              <a:ext cx="377187" cy="580291"/>
            </a:xfrm>
            <a:custGeom>
              <a:avLst/>
              <a:gdLst>
                <a:gd name="T0" fmla="*/ 35 w 44"/>
                <a:gd name="T1" fmla="*/ 0 h 68"/>
                <a:gd name="T2" fmla="*/ 10 w 44"/>
                <a:gd name="T3" fmla="*/ 0 h 68"/>
                <a:gd name="T4" fmla="*/ 0 w 44"/>
                <a:gd name="T5" fmla="*/ 9 h 68"/>
                <a:gd name="T6" fmla="*/ 0 w 44"/>
                <a:gd name="T7" fmla="*/ 59 h 68"/>
                <a:gd name="T8" fmla="*/ 10 w 44"/>
                <a:gd name="T9" fmla="*/ 68 h 68"/>
                <a:gd name="T10" fmla="*/ 35 w 44"/>
                <a:gd name="T11" fmla="*/ 68 h 68"/>
                <a:gd name="T12" fmla="*/ 44 w 44"/>
                <a:gd name="T13" fmla="*/ 59 h 68"/>
                <a:gd name="T14" fmla="*/ 44 w 44"/>
                <a:gd name="T15" fmla="*/ 9 h 68"/>
                <a:gd name="T16" fmla="*/ 35 w 44"/>
                <a:gd name="T17" fmla="*/ 0 h 68"/>
                <a:gd name="T18" fmla="*/ 22 w 44"/>
                <a:gd name="T19" fmla="*/ 65 h 68"/>
                <a:gd name="T20" fmla="*/ 18 w 44"/>
                <a:gd name="T21" fmla="*/ 61 h 68"/>
                <a:gd name="T22" fmla="*/ 22 w 44"/>
                <a:gd name="T23" fmla="*/ 57 h 68"/>
                <a:gd name="T24" fmla="*/ 26 w 44"/>
                <a:gd name="T25" fmla="*/ 61 h 68"/>
                <a:gd name="T26" fmla="*/ 22 w 44"/>
                <a:gd name="T27" fmla="*/ 65 h 68"/>
                <a:gd name="T28" fmla="*/ 40 w 44"/>
                <a:gd name="T29" fmla="*/ 48 h 68"/>
                <a:gd name="T30" fmla="*/ 33 w 44"/>
                <a:gd name="T31" fmla="*/ 55 h 68"/>
                <a:gd name="T32" fmla="*/ 12 w 44"/>
                <a:gd name="T33" fmla="*/ 55 h 68"/>
                <a:gd name="T34" fmla="*/ 5 w 44"/>
                <a:gd name="T35" fmla="*/ 48 h 68"/>
                <a:gd name="T36" fmla="*/ 5 w 44"/>
                <a:gd name="T37" fmla="*/ 13 h 68"/>
                <a:gd name="T38" fmla="*/ 12 w 44"/>
                <a:gd name="T39" fmla="*/ 6 h 68"/>
                <a:gd name="T40" fmla="*/ 33 w 44"/>
                <a:gd name="T41" fmla="*/ 6 h 68"/>
                <a:gd name="T42" fmla="*/ 40 w 44"/>
                <a:gd name="T43" fmla="*/ 13 h 68"/>
                <a:gd name="T44" fmla="*/ 40 w 44"/>
                <a:gd name="T45" fmla="*/ 4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" h="68">
                  <a:moveTo>
                    <a:pt x="35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4"/>
                    <a:pt x="5" y="68"/>
                    <a:pt x="10" y="68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40" y="68"/>
                    <a:pt x="44" y="64"/>
                    <a:pt x="44" y="5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4"/>
                    <a:pt x="40" y="0"/>
                    <a:pt x="35" y="0"/>
                  </a:cubicBezTo>
                  <a:close/>
                  <a:moveTo>
                    <a:pt x="22" y="65"/>
                  </a:moveTo>
                  <a:cubicBezTo>
                    <a:pt x="20" y="65"/>
                    <a:pt x="18" y="63"/>
                    <a:pt x="18" y="61"/>
                  </a:cubicBezTo>
                  <a:cubicBezTo>
                    <a:pt x="18" y="59"/>
                    <a:pt x="20" y="57"/>
                    <a:pt x="22" y="57"/>
                  </a:cubicBezTo>
                  <a:cubicBezTo>
                    <a:pt x="25" y="57"/>
                    <a:pt x="26" y="59"/>
                    <a:pt x="26" y="61"/>
                  </a:cubicBezTo>
                  <a:cubicBezTo>
                    <a:pt x="26" y="63"/>
                    <a:pt x="25" y="65"/>
                    <a:pt x="22" y="65"/>
                  </a:cubicBezTo>
                  <a:close/>
                  <a:moveTo>
                    <a:pt x="40" y="48"/>
                  </a:moveTo>
                  <a:cubicBezTo>
                    <a:pt x="40" y="51"/>
                    <a:pt x="37" y="55"/>
                    <a:pt x="33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8" y="55"/>
                    <a:pt x="5" y="51"/>
                    <a:pt x="5" y="48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9"/>
                    <a:pt x="8" y="6"/>
                    <a:pt x="12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7" y="6"/>
                    <a:pt x="40" y="9"/>
                    <a:pt x="40" y="13"/>
                  </a:cubicBezTo>
                  <a:lnTo>
                    <a:pt x="40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1" name="组合 120"/>
          <p:cNvGrpSpPr/>
          <p:nvPr/>
        </p:nvGrpSpPr>
        <p:grpSpPr>
          <a:xfrm>
            <a:off x="6675407" y="1131094"/>
            <a:ext cx="899446" cy="892198"/>
            <a:chOff x="6195714" y="1270594"/>
            <a:chExt cx="899446" cy="892198"/>
          </a:xfrm>
        </p:grpSpPr>
        <p:sp>
          <p:nvSpPr>
            <p:cNvPr id="122" name="Oval 119"/>
            <p:cNvSpPr>
              <a:spLocks noChangeArrowheads="1"/>
            </p:cNvSpPr>
            <p:nvPr/>
          </p:nvSpPr>
          <p:spPr bwMode="auto">
            <a:xfrm>
              <a:off x="6195714" y="1270594"/>
              <a:ext cx="899446" cy="892198"/>
            </a:xfrm>
            <a:prstGeom prst="ellipse">
              <a:avLst/>
            </a:prstGeom>
            <a:solidFill>
              <a:srgbClr val="BC8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Oval 120"/>
            <p:cNvSpPr>
              <a:spLocks noChangeArrowheads="1"/>
            </p:cNvSpPr>
            <p:nvPr/>
          </p:nvSpPr>
          <p:spPr bwMode="auto">
            <a:xfrm>
              <a:off x="6246489" y="1314115"/>
              <a:ext cx="797896" cy="797900"/>
            </a:xfrm>
            <a:prstGeom prst="ellipse">
              <a:avLst/>
            </a:prstGeom>
            <a:solidFill>
              <a:srgbClr val="DAA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6210221" y="1564366"/>
              <a:ext cx="678211" cy="598425"/>
            </a:xfrm>
            <a:custGeom>
              <a:avLst/>
              <a:gdLst>
                <a:gd name="T0" fmla="*/ 50 w 187"/>
                <a:gd name="T1" fmla="*/ 0 h 165"/>
                <a:gd name="T2" fmla="*/ 0 w 187"/>
                <a:gd name="T3" fmla="*/ 49 h 165"/>
                <a:gd name="T4" fmla="*/ 34 w 187"/>
                <a:gd name="T5" fmla="*/ 125 h 165"/>
                <a:gd name="T6" fmla="*/ 85 w 187"/>
                <a:gd name="T7" fmla="*/ 153 h 165"/>
                <a:gd name="T8" fmla="*/ 109 w 187"/>
                <a:gd name="T9" fmla="*/ 165 h 165"/>
                <a:gd name="T10" fmla="*/ 182 w 187"/>
                <a:gd name="T11" fmla="*/ 92 h 165"/>
                <a:gd name="T12" fmla="*/ 180 w 187"/>
                <a:gd name="T13" fmla="*/ 89 h 165"/>
                <a:gd name="T14" fmla="*/ 187 w 187"/>
                <a:gd name="T15" fmla="*/ 82 h 165"/>
                <a:gd name="T16" fmla="*/ 187 w 187"/>
                <a:gd name="T17" fmla="*/ 14 h 165"/>
                <a:gd name="T18" fmla="*/ 180 w 187"/>
                <a:gd name="T19" fmla="*/ 0 h 165"/>
                <a:gd name="T20" fmla="*/ 50 w 18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65">
                  <a:moveTo>
                    <a:pt x="50" y="0"/>
                  </a:moveTo>
                  <a:lnTo>
                    <a:pt x="0" y="49"/>
                  </a:lnTo>
                  <a:lnTo>
                    <a:pt x="34" y="125"/>
                  </a:lnTo>
                  <a:lnTo>
                    <a:pt x="85" y="153"/>
                  </a:lnTo>
                  <a:lnTo>
                    <a:pt x="109" y="165"/>
                  </a:lnTo>
                  <a:lnTo>
                    <a:pt x="182" y="92"/>
                  </a:lnTo>
                  <a:lnTo>
                    <a:pt x="180" y="89"/>
                  </a:lnTo>
                  <a:lnTo>
                    <a:pt x="187" y="82"/>
                  </a:lnTo>
                  <a:lnTo>
                    <a:pt x="187" y="14"/>
                  </a:lnTo>
                  <a:lnTo>
                    <a:pt x="18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BC8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22"/>
            <p:cNvSpPr>
              <a:spLocks noEditPoints="1"/>
            </p:cNvSpPr>
            <p:nvPr/>
          </p:nvSpPr>
          <p:spPr bwMode="auto">
            <a:xfrm>
              <a:off x="6373427" y="1564366"/>
              <a:ext cx="515005" cy="333667"/>
            </a:xfrm>
            <a:custGeom>
              <a:avLst/>
              <a:gdLst>
                <a:gd name="T0" fmla="*/ 0 w 60"/>
                <a:gd name="T1" fmla="*/ 4 h 39"/>
                <a:gd name="T2" fmla="*/ 0 w 60"/>
                <a:gd name="T3" fmla="*/ 4 h 39"/>
                <a:gd name="T4" fmla="*/ 0 w 60"/>
                <a:gd name="T5" fmla="*/ 34 h 39"/>
                <a:gd name="T6" fmla="*/ 0 w 60"/>
                <a:gd name="T7" fmla="*/ 34 h 39"/>
                <a:gd name="T8" fmla="*/ 16 w 60"/>
                <a:gd name="T9" fmla="*/ 19 h 39"/>
                <a:gd name="T10" fmla="*/ 0 w 60"/>
                <a:gd name="T11" fmla="*/ 4 h 39"/>
                <a:gd name="T12" fmla="*/ 19 w 60"/>
                <a:gd name="T13" fmla="*/ 16 h 39"/>
                <a:gd name="T14" fmla="*/ 22 w 60"/>
                <a:gd name="T15" fmla="*/ 19 h 39"/>
                <a:gd name="T16" fmla="*/ 25 w 60"/>
                <a:gd name="T17" fmla="*/ 22 h 39"/>
                <a:gd name="T18" fmla="*/ 30 w 60"/>
                <a:gd name="T19" fmla="*/ 24 h 39"/>
                <a:gd name="T20" fmla="*/ 35 w 60"/>
                <a:gd name="T21" fmla="*/ 22 h 39"/>
                <a:gd name="T22" fmla="*/ 38 w 60"/>
                <a:gd name="T23" fmla="*/ 20 h 39"/>
                <a:gd name="T24" fmla="*/ 41 w 60"/>
                <a:gd name="T25" fmla="*/ 17 h 39"/>
                <a:gd name="T26" fmla="*/ 57 w 60"/>
                <a:gd name="T27" fmla="*/ 1 h 39"/>
                <a:gd name="T28" fmla="*/ 59 w 60"/>
                <a:gd name="T29" fmla="*/ 0 h 39"/>
                <a:gd name="T30" fmla="*/ 2 w 60"/>
                <a:gd name="T31" fmla="*/ 0 h 39"/>
                <a:gd name="T32" fmla="*/ 3 w 60"/>
                <a:gd name="T33" fmla="*/ 1 h 39"/>
                <a:gd name="T34" fmla="*/ 19 w 60"/>
                <a:gd name="T35" fmla="*/ 16 h 39"/>
                <a:gd name="T36" fmla="*/ 41 w 60"/>
                <a:gd name="T37" fmla="*/ 23 h 39"/>
                <a:gd name="T38" fmla="*/ 38 w 60"/>
                <a:gd name="T39" fmla="*/ 26 h 39"/>
                <a:gd name="T40" fmla="*/ 30 w 60"/>
                <a:gd name="T41" fmla="*/ 29 h 39"/>
                <a:gd name="T42" fmla="*/ 23 w 60"/>
                <a:gd name="T43" fmla="*/ 26 h 39"/>
                <a:gd name="T44" fmla="*/ 19 w 60"/>
                <a:gd name="T45" fmla="*/ 22 h 39"/>
                <a:gd name="T46" fmla="*/ 3 w 60"/>
                <a:gd name="T47" fmla="*/ 38 h 39"/>
                <a:gd name="T48" fmla="*/ 2 w 60"/>
                <a:gd name="T49" fmla="*/ 39 h 39"/>
                <a:gd name="T50" fmla="*/ 58 w 60"/>
                <a:gd name="T51" fmla="*/ 39 h 39"/>
                <a:gd name="T52" fmla="*/ 57 w 60"/>
                <a:gd name="T53" fmla="*/ 38 h 39"/>
                <a:gd name="T54" fmla="*/ 41 w 60"/>
                <a:gd name="T55" fmla="*/ 23 h 39"/>
                <a:gd name="T56" fmla="*/ 60 w 60"/>
                <a:gd name="T57" fmla="*/ 5 h 39"/>
                <a:gd name="T58" fmla="*/ 45 w 60"/>
                <a:gd name="T59" fmla="*/ 20 h 39"/>
                <a:gd name="T60" fmla="*/ 60 w 60"/>
                <a:gd name="T61" fmla="*/ 35 h 39"/>
                <a:gd name="T62" fmla="*/ 60 w 60"/>
                <a:gd name="T63" fmla="*/ 35 h 39"/>
                <a:gd name="T64" fmla="*/ 60 w 60"/>
                <a:gd name="T65" fmla="*/ 5 h 39"/>
                <a:gd name="T66" fmla="*/ 60 w 60"/>
                <a:gd name="T67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39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6" y="19"/>
                    <a:pt x="16" y="19"/>
                    <a:pt x="16" y="19"/>
                  </a:cubicBezTo>
                  <a:lnTo>
                    <a:pt x="0" y="4"/>
                  </a:lnTo>
                  <a:close/>
                  <a:moveTo>
                    <a:pt x="19" y="16"/>
                  </a:moveTo>
                  <a:cubicBezTo>
                    <a:pt x="22" y="19"/>
                    <a:pt x="22" y="19"/>
                    <a:pt x="22" y="19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7" y="24"/>
                    <a:pt x="29" y="24"/>
                    <a:pt x="30" y="24"/>
                  </a:cubicBezTo>
                  <a:cubicBezTo>
                    <a:pt x="32" y="24"/>
                    <a:pt x="34" y="24"/>
                    <a:pt x="35" y="22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1"/>
                  </a:cubicBezTo>
                  <a:lnTo>
                    <a:pt x="19" y="16"/>
                  </a:lnTo>
                  <a:close/>
                  <a:moveTo>
                    <a:pt x="41" y="23"/>
                  </a:moveTo>
                  <a:cubicBezTo>
                    <a:pt x="38" y="26"/>
                    <a:pt x="38" y="26"/>
                    <a:pt x="38" y="26"/>
                  </a:cubicBezTo>
                  <a:cubicBezTo>
                    <a:pt x="36" y="28"/>
                    <a:pt x="33" y="29"/>
                    <a:pt x="30" y="29"/>
                  </a:cubicBezTo>
                  <a:cubicBezTo>
                    <a:pt x="28" y="29"/>
                    <a:pt x="25" y="28"/>
                    <a:pt x="23" y="26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8" y="39"/>
                    <a:pt x="58" y="39"/>
                    <a:pt x="57" y="38"/>
                  </a:cubicBezTo>
                  <a:lnTo>
                    <a:pt x="41" y="23"/>
                  </a:lnTo>
                  <a:close/>
                  <a:moveTo>
                    <a:pt x="60" y="5"/>
                  </a:moveTo>
                  <a:cubicBezTo>
                    <a:pt x="45" y="20"/>
                    <a:pt x="45" y="20"/>
                    <a:pt x="45" y="20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23"/>
            <p:cNvSpPr>
              <a:spLocks noEditPoints="1"/>
            </p:cNvSpPr>
            <p:nvPr/>
          </p:nvSpPr>
          <p:spPr bwMode="auto">
            <a:xfrm>
              <a:off x="6384308" y="1546232"/>
              <a:ext cx="522259" cy="340921"/>
            </a:xfrm>
            <a:custGeom>
              <a:avLst/>
              <a:gdLst>
                <a:gd name="T0" fmla="*/ 0 w 61"/>
                <a:gd name="T1" fmla="*/ 5 h 40"/>
                <a:gd name="T2" fmla="*/ 0 w 61"/>
                <a:gd name="T3" fmla="*/ 5 h 40"/>
                <a:gd name="T4" fmla="*/ 0 w 61"/>
                <a:gd name="T5" fmla="*/ 35 h 40"/>
                <a:gd name="T6" fmla="*/ 0 w 61"/>
                <a:gd name="T7" fmla="*/ 35 h 40"/>
                <a:gd name="T8" fmla="*/ 16 w 61"/>
                <a:gd name="T9" fmla="*/ 20 h 40"/>
                <a:gd name="T10" fmla="*/ 0 w 61"/>
                <a:gd name="T11" fmla="*/ 5 h 40"/>
                <a:gd name="T12" fmla="*/ 19 w 61"/>
                <a:gd name="T13" fmla="*/ 17 h 40"/>
                <a:gd name="T14" fmla="*/ 22 w 61"/>
                <a:gd name="T15" fmla="*/ 20 h 40"/>
                <a:gd name="T16" fmla="*/ 26 w 61"/>
                <a:gd name="T17" fmla="*/ 23 h 40"/>
                <a:gd name="T18" fmla="*/ 31 w 61"/>
                <a:gd name="T19" fmla="*/ 25 h 40"/>
                <a:gd name="T20" fmla="*/ 36 w 61"/>
                <a:gd name="T21" fmla="*/ 23 h 40"/>
                <a:gd name="T22" fmla="*/ 38 w 61"/>
                <a:gd name="T23" fmla="*/ 21 h 40"/>
                <a:gd name="T24" fmla="*/ 42 w 61"/>
                <a:gd name="T25" fmla="*/ 17 h 40"/>
                <a:gd name="T26" fmla="*/ 58 w 61"/>
                <a:gd name="T27" fmla="*/ 2 h 40"/>
                <a:gd name="T28" fmla="*/ 59 w 61"/>
                <a:gd name="T29" fmla="*/ 0 h 40"/>
                <a:gd name="T30" fmla="*/ 2 w 61"/>
                <a:gd name="T31" fmla="*/ 0 h 40"/>
                <a:gd name="T32" fmla="*/ 3 w 61"/>
                <a:gd name="T33" fmla="*/ 1 h 40"/>
                <a:gd name="T34" fmla="*/ 19 w 61"/>
                <a:gd name="T35" fmla="*/ 17 h 40"/>
                <a:gd name="T36" fmla="*/ 42 w 61"/>
                <a:gd name="T37" fmla="*/ 24 h 40"/>
                <a:gd name="T38" fmla="*/ 38 w 61"/>
                <a:gd name="T39" fmla="*/ 27 h 40"/>
                <a:gd name="T40" fmla="*/ 31 w 61"/>
                <a:gd name="T41" fmla="*/ 30 h 40"/>
                <a:gd name="T42" fmla="*/ 23 w 61"/>
                <a:gd name="T43" fmla="*/ 27 h 40"/>
                <a:gd name="T44" fmla="*/ 19 w 61"/>
                <a:gd name="T45" fmla="*/ 23 h 40"/>
                <a:gd name="T46" fmla="*/ 3 w 61"/>
                <a:gd name="T47" fmla="*/ 39 h 40"/>
                <a:gd name="T48" fmla="*/ 2 w 61"/>
                <a:gd name="T49" fmla="*/ 40 h 40"/>
                <a:gd name="T50" fmla="*/ 59 w 61"/>
                <a:gd name="T51" fmla="*/ 40 h 40"/>
                <a:gd name="T52" fmla="*/ 58 w 61"/>
                <a:gd name="T53" fmla="*/ 39 h 40"/>
                <a:gd name="T54" fmla="*/ 42 w 61"/>
                <a:gd name="T55" fmla="*/ 24 h 40"/>
                <a:gd name="T56" fmla="*/ 60 w 61"/>
                <a:gd name="T57" fmla="*/ 6 h 40"/>
                <a:gd name="T58" fmla="*/ 45 w 61"/>
                <a:gd name="T59" fmla="*/ 21 h 40"/>
                <a:gd name="T60" fmla="*/ 60 w 61"/>
                <a:gd name="T61" fmla="*/ 36 h 40"/>
                <a:gd name="T62" fmla="*/ 61 w 61"/>
                <a:gd name="T63" fmla="*/ 36 h 40"/>
                <a:gd name="T64" fmla="*/ 61 w 61"/>
                <a:gd name="T65" fmla="*/ 5 h 40"/>
                <a:gd name="T66" fmla="*/ 60 w 61"/>
                <a:gd name="T6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40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6" y="20"/>
                    <a:pt x="16" y="20"/>
                    <a:pt x="16" y="20"/>
                  </a:cubicBezTo>
                  <a:lnTo>
                    <a:pt x="0" y="5"/>
                  </a:lnTo>
                  <a:close/>
                  <a:moveTo>
                    <a:pt x="19" y="17"/>
                  </a:moveTo>
                  <a:cubicBezTo>
                    <a:pt x="22" y="20"/>
                    <a:pt x="22" y="20"/>
                    <a:pt x="22" y="20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4"/>
                    <a:pt x="29" y="25"/>
                    <a:pt x="31" y="25"/>
                  </a:cubicBezTo>
                  <a:cubicBezTo>
                    <a:pt x="32" y="25"/>
                    <a:pt x="34" y="24"/>
                    <a:pt x="36" y="23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1"/>
                    <a:pt x="59" y="1"/>
                    <a:pt x="59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  <a:lnTo>
                    <a:pt x="19" y="17"/>
                  </a:lnTo>
                  <a:close/>
                  <a:moveTo>
                    <a:pt x="42" y="24"/>
                  </a:moveTo>
                  <a:cubicBezTo>
                    <a:pt x="38" y="27"/>
                    <a:pt x="38" y="27"/>
                    <a:pt x="38" y="27"/>
                  </a:cubicBezTo>
                  <a:cubicBezTo>
                    <a:pt x="36" y="29"/>
                    <a:pt x="33" y="30"/>
                    <a:pt x="31" y="30"/>
                  </a:cubicBezTo>
                  <a:cubicBezTo>
                    <a:pt x="28" y="30"/>
                    <a:pt x="25" y="29"/>
                    <a:pt x="23" y="27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8" y="40"/>
                    <a:pt x="58" y="40"/>
                    <a:pt x="58" y="39"/>
                  </a:cubicBezTo>
                  <a:lnTo>
                    <a:pt x="42" y="24"/>
                  </a:lnTo>
                  <a:close/>
                  <a:moveTo>
                    <a:pt x="60" y="6"/>
                  </a:moveTo>
                  <a:cubicBezTo>
                    <a:pt x="45" y="21"/>
                    <a:pt x="45" y="21"/>
                    <a:pt x="45" y="21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1" y="36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0" y="5"/>
                    <a:pt x="60" y="5"/>
                    <a:pt x="6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7" name="组合 126"/>
          <p:cNvGrpSpPr/>
          <p:nvPr/>
        </p:nvGrpSpPr>
        <p:grpSpPr>
          <a:xfrm>
            <a:off x="6675407" y="3472524"/>
            <a:ext cx="899446" cy="899451"/>
            <a:chOff x="6195714" y="3363269"/>
            <a:chExt cx="899446" cy="899451"/>
          </a:xfrm>
        </p:grpSpPr>
        <p:sp>
          <p:nvSpPr>
            <p:cNvPr id="128" name="Oval 124"/>
            <p:cNvSpPr>
              <a:spLocks noChangeArrowheads="1"/>
            </p:cNvSpPr>
            <p:nvPr/>
          </p:nvSpPr>
          <p:spPr bwMode="auto">
            <a:xfrm>
              <a:off x="6195714" y="3363269"/>
              <a:ext cx="899446" cy="899451"/>
            </a:xfrm>
            <a:prstGeom prst="ellipse">
              <a:avLst/>
            </a:prstGeom>
            <a:solidFill>
              <a:srgbClr val="BF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Oval 125"/>
            <p:cNvSpPr>
              <a:spLocks noChangeArrowheads="1"/>
            </p:cNvSpPr>
            <p:nvPr/>
          </p:nvSpPr>
          <p:spPr bwMode="auto">
            <a:xfrm>
              <a:off x="6246489" y="3414044"/>
              <a:ext cx="797896" cy="794274"/>
            </a:xfrm>
            <a:prstGeom prst="ellipse">
              <a:avLst/>
            </a:prstGeom>
            <a:solidFill>
              <a:srgbClr val="F36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26"/>
            <p:cNvSpPr>
              <a:spLocks/>
            </p:cNvSpPr>
            <p:nvPr/>
          </p:nvSpPr>
          <p:spPr bwMode="auto">
            <a:xfrm>
              <a:off x="6228355" y="3559117"/>
              <a:ext cx="609302" cy="703603"/>
            </a:xfrm>
            <a:custGeom>
              <a:avLst/>
              <a:gdLst>
                <a:gd name="T0" fmla="*/ 88 w 168"/>
                <a:gd name="T1" fmla="*/ 0 h 194"/>
                <a:gd name="T2" fmla="*/ 7 w 168"/>
                <a:gd name="T3" fmla="*/ 80 h 194"/>
                <a:gd name="T4" fmla="*/ 0 w 168"/>
                <a:gd name="T5" fmla="*/ 87 h 194"/>
                <a:gd name="T6" fmla="*/ 17 w 168"/>
                <a:gd name="T7" fmla="*/ 135 h 194"/>
                <a:gd name="T8" fmla="*/ 47 w 168"/>
                <a:gd name="T9" fmla="*/ 168 h 194"/>
                <a:gd name="T10" fmla="*/ 116 w 168"/>
                <a:gd name="T11" fmla="*/ 194 h 194"/>
                <a:gd name="T12" fmla="*/ 168 w 168"/>
                <a:gd name="T13" fmla="*/ 142 h 194"/>
                <a:gd name="T14" fmla="*/ 154 w 168"/>
                <a:gd name="T15" fmla="*/ 73 h 194"/>
                <a:gd name="T16" fmla="*/ 102 w 168"/>
                <a:gd name="T17" fmla="*/ 59 h 194"/>
                <a:gd name="T18" fmla="*/ 132 w 168"/>
                <a:gd name="T19" fmla="*/ 28 h 194"/>
                <a:gd name="T20" fmla="*/ 88 w 168"/>
                <a:gd name="T2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8" h="194">
                  <a:moveTo>
                    <a:pt x="88" y="0"/>
                  </a:moveTo>
                  <a:lnTo>
                    <a:pt x="7" y="80"/>
                  </a:lnTo>
                  <a:lnTo>
                    <a:pt x="0" y="87"/>
                  </a:lnTo>
                  <a:lnTo>
                    <a:pt x="17" y="135"/>
                  </a:lnTo>
                  <a:lnTo>
                    <a:pt x="47" y="168"/>
                  </a:lnTo>
                  <a:lnTo>
                    <a:pt x="116" y="194"/>
                  </a:lnTo>
                  <a:lnTo>
                    <a:pt x="168" y="142"/>
                  </a:lnTo>
                  <a:lnTo>
                    <a:pt x="154" y="73"/>
                  </a:lnTo>
                  <a:lnTo>
                    <a:pt x="102" y="59"/>
                  </a:lnTo>
                  <a:lnTo>
                    <a:pt x="132" y="28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BF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27"/>
            <p:cNvSpPr>
              <a:spLocks noEditPoints="1"/>
            </p:cNvSpPr>
            <p:nvPr/>
          </p:nvSpPr>
          <p:spPr bwMode="auto">
            <a:xfrm>
              <a:off x="6416949" y="3508342"/>
              <a:ext cx="420709" cy="565784"/>
            </a:xfrm>
            <a:custGeom>
              <a:avLst/>
              <a:gdLst>
                <a:gd name="T0" fmla="*/ 25 w 49"/>
                <a:gd name="T1" fmla="*/ 23 h 66"/>
                <a:gd name="T2" fmla="*/ 36 w 49"/>
                <a:gd name="T3" fmla="*/ 12 h 66"/>
                <a:gd name="T4" fmla="*/ 25 w 49"/>
                <a:gd name="T5" fmla="*/ 0 h 66"/>
                <a:gd name="T6" fmla="*/ 13 w 49"/>
                <a:gd name="T7" fmla="*/ 12 h 66"/>
                <a:gd name="T8" fmla="*/ 25 w 49"/>
                <a:gd name="T9" fmla="*/ 23 h 66"/>
                <a:gd name="T10" fmla="*/ 32 w 49"/>
                <a:gd name="T11" fmla="*/ 26 h 66"/>
                <a:gd name="T12" fmla="*/ 17 w 49"/>
                <a:gd name="T13" fmla="*/ 26 h 66"/>
                <a:gd name="T14" fmla="*/ 0 w 49"/>
                <a:gd name="T15" fmla="*/ 43 h 66"/>
                <a:gd name="T16" fmla="*/ 0 w 49"/>
                <a:gd name="T17" fmla="*/ 66 h 66"/>
                <a:gd name="T18" fmla="*/ 10 w 49"/>
                <a:gd name="T19" fmla="*/ 66 h 66"/>
                <a:gd name="T20" fmla="*/ 10 w 49"/>
                <a:gd name="T21" fmla="*/ 42 h 66"/>
                <a:gd name="T22" fmla="*/ 14 w 49"/>
                <a:gd name="T23" fmla="*/ 42 h 66"/>
                <a:gd name="T24" fmla="*/ 14 w 49"/>
                <a:gd name="T25" fmla="*/ 66 h 66"/>
                <a:gd name="T26" fmla="*/ 35 w 49"/>
                <a:gd name="T27" fmla="*/ 66 h 66"/>
                <a:gd name="T28" fmla="*/ 35 w 49"/>
                <a:gd name="T29" fmla="*/ 42 h 66"/>
                <a:gd name="T30" fmla="*/ 39 w 49"/>
                <a:gd name="T31" fmla="*/ 42 h 66"/>
                <a:gd name="T32" fmla="*/ 39 w 49"/>
                <a:gd name="T33" fmla="*/ 66 h 66"/>
                <a:gd name="T34" fmla="*/ 49 w 49"/>
                <a:gd name="T35" fmla="*/ 66 h 66"/>
                <a:gd name="T36" fmla="*/ 49 w 49"/>
                <a:gd name="T37" fmla="*/ 43 h 66"/>
                <a:gd name="T38" fmla="*/ 32 w 49"/>
                <a:gd name="T39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66">
                  <a:moveTo>
                    <a:pt x="25" y="23"/>
                  </a:moveTo>
                  <a:cubicBezTo>
                    <a:pt x="31" y="23"/>
                    <a:pt x="36" y="18"/>
                    <a:pt x="36" y="12"/>
                  </a:cubicBezTo>
                  <a:cubicBezTo>
                    <a:pt x="36" y="6"/>
                    <a:pt x="31" y="0"/>
                    <a:pt x="25" y="0"/>
                  </a:cubicBezTo>
                  <a:cubicBezTo>
                    <a:pt x="18" y="0"/>
                    <a:pt x="13" y="6"/>
                    <a:pt x="13" y="12"/>
                  </a:cubicBezTo>
                  <a:cubicBezTo>
                    <a:pt x="13" y="18"/>
                    <a:pt x="18" y="23"/>
                    <a:pt x="25" y="23"/>
                  </a:cubicBezTo>
                  <a:close/>
                  <a:moveTo>
                    <a:pt x="32" y="26"/>
                  </a:moveTo>
                  <a:cubicBezTo>
                    <a:pt x="17" y="26"/>
                    <a:pt x="17" y="26"/>
                    <a:pt x="17" y="26"/>
                  </a:cubicBezTo>
                  <a:cubicBezTo>
                    <a:pt x="8" y="26"/>
                    <a:pt x="0" y="33"/>
                    <a:pt x="0" y="43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33"/>
                    <a:pt x="41" y="26"/>
                    <a:pt x="32" y="26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8"/>
            <p:cNvSpPr>
              <a:spLocks noEditPoints="1"/>
            </p:cNvSpPr>
            <p:nvPr/>
          </p:nvSpPr>
          <p:spPr bwMode="auto">
            <a:xfrm>
              <a:off x="6424202" y="3497461"/>
              <a:ext cx="420709" cy="558530"/>
            </a:xfrm>
            <a:custGeom>
              <a:avLst/>
              <a:gdLst>
                <a:gd name="T0" fmla="*/ 25 w 49"/>
                <a:gd name="T1" fmla="*/ 23 h 65"/>
                <a:gd name="T2" fmla="*/ 36 w 49"/>
                <a:gd name="T3" fmla="*/ 12 h 65"/>
                <a:gd name="T4" fmla="*/ 25 w 49"/>
                <a:gd name="T5" fmla="*/ 0 h 65"/>
                <a:gd name="T6" fmla="*/ 13 w 49"/>
                <a:gd name="T7" fmla="*/ 12 h 65"/>
                <a:gd name="T8" fmla="*/ 25 w 49"/>
                <a:gd name="T9" fmla="*/ 23 h 65"/>
                <a:gd name="T10" fmla="*/ 32 w 49"/>
                <a:gd name="T11" fmla="*/ 25 h 65"/>
                <a:gd name="T12" fmla="*/ 18 w 49"/>
                <a:gd name="T13" fmla="*/ 25 h 65"/>
                <a:gd name="T14" fmla="*/ 0 w 49"/>
                <a:gd name="T15" fmla="*/ 42 h 65"/>
                <a:gd name="T16" fmla="*/ 0 w 49"/>
                <a:gd name="T17" fmla="*/ 65 h 65"/>
                <a:gd name="T18" fmla="*/ 10 w 49"/>
                <a:gd name="T19" fmla="*/ 65 h 65"/>
                <a:gd name="T20" fmla="*/ 10 w 49"/>
                <a:gd name="T21" fmla="*/ 42 h 65"/>
                <a:gd name="T22" fmla="*/ 14 w 49"/>
                <a:gd name="T23" fmla="*/ 42 h 65"/>
                <a:gd name="T24" fmla="*/ 14 w 49"/>
                <a:gd name="T25" fmla="*/ 65 h 65"/>
                <a:gd name="T26" fmla="*/ 35 w 49"/>
                <a:gd name="T27" fmla="*/ 65 h 65"/>
                <a:gd name="T28" fmla="*/ 35 w 49"/>
                <a:gd name="T29" fmla="*/ 42 h 65"/>
                <a:gd name="T30" fmla="*/ 39 w 49"/>
                <a:gd name="T31" fmla="*/ 42 h 65"/>
                <a:gd name="T32" fmla="*/ 39 w 49"/>
                <a:gd name="T33" fmla="*/ 65 h 65"/>
                <a:gd name="T34" fmla="*/ 49 w 49"/>
                <a:gd name="T35" fmla="*/ 65 h 65"/>
                <a:gd name="T36" fmla="*/ 49 w 49"/>
                <a:gd name="T37" fmla="*/ 42 h 65"/>
                <a:gd name="T38" fmla="*/ 32 w 49"/>
                <a:gd name="T39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65">
                  <a:moveTo>
                    <a:pt x="25" y="23"/>
                  </a:moveTo>
                  <a:cubicBezTo>
                    <a:pt x="31" y="23"/>
                    <a:pt x="36" y="18"/>
                    <a:pt x="36" y="12"/>
                  </a:cubicBezTo>
                  <a:cubicBezTo>
                    <a:pt x="36" y="5"/>
                    <a:pt x="31" y="0"/>
                    <a:pt x="25" y="0"/>
                  </a:cubicBezTo>
                  <a:cubicBezTo>
                    <a:pt x="19" y="0"/>
                    <a:pt x="13" y="5"/>
                    <a:pt x="13" y="12"/>
                  </a:cubicBezTo>
                  <a:cubicBezTo>
                    <a:pt x="13" y="18"/>
                    <a:pt x="19" y="23"/>
                    <a:pt x="25" y="23"/>
                  </a:cubicBezTo>
                  <a:close/>
                  <a:moveTo>
                    <a:pt x="32" y="25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8" y="25"/>
                    <a:pt x="0" y="33"/>
                    <a:pt x="0" y="4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33"/>
                    <a:pt x="42" y="25"/>
                    <a:pt x="32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3" name="组合 132"/>
          <p:cNvGrpSpPr/>
          <p:nvPr/>
        </p:nvGrpSpPr>
        <p:grpSpPr>
          <a:xfrm>
            <a:off x="5403916" y="3472524"/>
            <a:ext cx="899446" cy="899451"/>
            <a:chOff x="5140315" y="3363269"/>
            <a:chExt cx="899446" cy="899451"/>
          </a:xfrm>
        </p:grpSpPr>
        <p:sp>
          <p:nvSpPr>
            <p:cNvPr id="134" name="Oval 129"/>
            <p:cNvSpPr>
              <a:spLocks noChangeArrowheads="1"/>
            </p:cNvSpPr>
            <p:nvPr/>
          </p:nvSpPr>
          <p:spPr bwMode="auto">
            <a:xfrm>
              <a:off x="5140315" y="3363269"/>
              <a:ext cx="899446" cy="899451"/>
            </a:xfrm>
            <a:prstGeom prst="ellipse">
              <a:avLst/>
            </a:prstGeom>
            <a:solidFill>
              <a:srgbClr val="BC8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Oval 130"/>
            <p:cNvSpPr>
              <a:spLocks noChangeArrowheads="1"/>
            </p:cNvSpPr>
            <p:nvPr/>
          </p:nvSpPr>
          <p:spPr bwMode="auto">
            <a:xfrm>
              <a:off x="5191091" y="3414044"/>
              <a:ext cx="797896" cy="794274"/>
            </a:xfrm>
            <a:prstGeom prst="ellipse">
              <a:avLst/>
            </a:prstGeom>
            <a:solidFill>
              <a:srgbClr val="DAA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31"/>
            <p:cNvSpPr>
              <a:spLocks/>
            </p:cNvSpPr>
            <p:nvPr/>
          </p:nvSpPr>
          <p:spPr bwMode="auto">
            <a:xfrm>
              <a:off x="5183837" y="3533729"/>
              <a:ext cx="634690" cy="710857"/>
            </a:xfrm>
            <a:custGeom>
              <a:avLst/>
              <a:gdLst>
                <a:gd name="T0" fmla="*/ 61 w 175"/>
                <a:gd name="T1" fmla="*/ 0 h 196"/>
                <a:gd name="T2" fmla="*/ 50 w 175"/>
                <a:gd name="T3" fmla="*/ 12 h 196"/>
                <a:gd name="T4" fmla="*/ 42 w 175"/>
                <a:gd name="T5" fmla="*/ 14 h 196"/>
                <a:gd name="T6" fmla="*/ 0 w 175"/>
                <a:gd name="T7" fmla="*/ 57 h 196"/>
                <a:gd name="T8" fmla="*/ 2 w 175"/>
                <a:gd name="T9" fmla="*/ 123 h 196"/>
                <a:gd name="T10" fmla="*/ 50 w 175"/>
                <a:gd name="T11" fmla="*/ 177 h 196"/>
                <a:gd name="T12" fmla="*/ 113 w 175"/>
                <a:gd name="T13" fmla="*/ 196 h 196"/>
                <a:gd name="T14" fmla="*/ 130 w 175"/>
                <a:gd name="T15" fmla="*/ 191 h 196"/>
                <a:gd name="T16" fmla="*/ 175 w 175"/>
                <a:gd name="T17" fmla="*/ 149 h 196"/>
                <a:gd name="T18" fmla="*/ 163 w 175"/>
                <a:gd name="T19" fmla="*/ 12 h 196"/>
                <a:gd name="T20" fmla="*/ 156 w 175"/>
                <a:gd name="T21" fmla="*/ 19 h 196"/>
                <a:gd name="T22" fmla="*/ 151 w 175"/>
                <a:gd name="T23" fmla="*/ 5 h 196"/>
                <a:gd name="T24" fmla="*/ 146 w 175"/>
                <a:gd name="T25" fmla="*/ 0 h 196"/>
                <a:gd name="T26" fmla="*/ 135 w 175"/>
                <a:gd name="T27" fmla="*/ 12 h 196"/>
                <a:gd name="T28" fmla="*/ 125 w 175"/>
                <a:gd name="T29" fmla="*/ 2 h 196"/>
                <a:gd name="T30" fmla="*/ 113 w 175"/>
                <a:gd name="T31" fmla="*/ 14 h 196"/>
                <a:gd name="T32" fmla="*/ 104 w 175"/>
                <a:gd name="T33" fmla="*/ 0 h 196"/>
                <a:gd name="T34" fmla="*/ 92 w 175"/>
                <a:gd name="T35" fmla="*/ 14 h 196"/>
                <a:gd name="T36" fmla="*/ 83 w 175"/>
                <a:gd name="T37" fmla="*/ 0 h 196"/>
                <a:gd name="T38" fmla="*/ 73 w 175"/>
                <a:gd name="T39" fmla="*/ 9 h 196"/>
                <a:gd name="T40" fmla="*/ 61 w 175"/>
                <a:gd name="T41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196">
                  <a:moveTo>
                    <a:pt x="61" y="0"/>
                  </a:moveTo>
                  <a:lnTo>
                    <a:pt x="50" y="12"/>
                  </a:lnTo>
                  <a:lnTo>
                    <a:pt x="42" y="14"/>
                  </a:lnTo>
                  <a:lnTo>
                    <a:pt x="0" y="57"/>
                  </a:lnTo>
                  <a:lnTo>
                    <a:pt x="2" y="123"/>
                  </a:lnTo>
                  <a:lnTo>
                    <a:pt x="50" y="177"/>
                  </a:lnTo>
                  <a:lnTo>
                    <a:pt x="113" y="196"/>
                  </a:lnTo>
                  <a:lnTo>
                    <a:pt x="130" y="191"/>
                  </a:lnTo>
                  <a:lnTo>
                    <a:pt x="175" y="149"/>
                  </a:lnTo>
                  <a:lnTo>
                    <a:pt x="163" y="12"/>
                  </a:lnTo>
                  <a:lnTo>
                    <a:pt x="156" y="19"/>
                  </a:lnTo>
                  <a:lnTo>
                    <a:pt x="151" y="5"/>
                  </a:lnTo>
                  <a:lnTo>
                    <a:pt x="146" y="0"/>
                  </a:lnTo>
                  <a:lnTo>
                    <a:pt x="135" y="12"/>
                  </a:lnTo>
                  <a:lnTo>
                    <a:pt x="125" y="2"/>
                  </a:lnTo>
                  <a:lnTo>
                    <a:pt x="113" y="14"/>
                  </a:lnTo>
                  <a:lnTo>
                    <a:pt x="104" y="0"/>
                  </a:lnTo>
                  <a:lnTo>
                    <a:pt x="92" y="14"/>
                  </a:lnTo>
                  <a:lnTo>
                    <a:pt x="83" y="0"/>
                  </a:lnTo>
                  <a:lnTo>
                    <a:pt x="73" y="9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BC8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32"/>
            <p:cNvSpPr>
              <a:spLocks/>
            </p:cNvSpPr>
            <p:nvPr/>
          </p:nvSpPr>
          <p:spPr bwMode="auto">
            <a:xfrm>
              <a:off x="5492115" y="3711444"/>
              <a:ext cx="188594" cy="268385"/>
            </a:xfrm>
            <a:custGeom>
              <a:avLst/>
              <a:gdLst>
                <a:gd name="T0" fmla="*/ 0 w 22"/>
                <a:gd name="T1" fmla="*/ 25 h 31"/>
                <a:gd name="T2" fmla="*/ 1 w 22"/>
                <a:gd name="T3" fmla="*/ 24 h 31"/>
                <a:gd name="T4" fmla="*/ 3 w 22"/>
                <a:gd name="T5" fmla="*/ 22 h 31"/>
                <a:gd name="T6" fmla="*/ 5 w 22"/>
                <a:gd name="T7" fmla="*/ 20 h 31"/>
                <a:gd name="T8" fmla="*/ 7 w 22"/>
                <a:gd name="T9" fmla="*/ 19 h 31"/>
                <a:gd name="T10" fmla="*/ 11 w 22"/>
                <a:gd name="T11" fmla="*/ 16 h 31"/>
                <a:gd name="T12" fmla="*/ 14 w 22"/>
                <a:gd name="T13" fmla="*/ 14 h 31"/>
                <a:gd name="T14" fmla="*/ 15 w 22"/>
                <a:gd name="T15" fmla="*/ 12 h 31"/>
                <a:gd name="T16" fmla="*/ 15 w 22"/>
                <a:gd name="T17" fmla="*/ 9 h 31"/>
                <a:gd name="T18" fmla="*/ 15 w 22"/>
                <a:gd name="T19" fmla="*/ 8 h 31"/>
                <a:gd name="T20" fmla="*/ 14 w 22"/>
                <a:gd name="T21" fmla="*/ 6 h 31"/>
                <a:gd name="T22" fmla="*/ 13 w 22"/>
                <a:gd name="T23" fmla="*/ 5 h 31"/>
                <a:gd name="T24" fmla="*/ 11 w 22"/>
                <a:gd name="T25" fmla="*/ 5 h 31"/>
                <a:gd name="T26" fmla="*/ 8 w 22"/>
                <a:gd name="T27" fmla="*/ 5 h 31"/>
                <a:gd name="T28" fmla="*/ 7 w 22"/>
                <a:gd name="T29" fmla="*/ 7 h 31"/>
                <a:gd name="T30" fmla="*/ 7 w 22"/>
                <a:gd name="T31" fmla="*/ 9 h 31"/>
                <a:gd name="T32" fmla="*/ 6 w 22"/>
                <a:gd name="T33" fmla="*/ 11 h 31"/>
                <a:gd name="T34" fmla="*/ 0 w 22"/>
                <a:gd name="T35" fmla="*/ 11 h 31"/>
                <a:gd name="T36" fmla="*/ 1 w 22"/>
                <a:gd name="T37" fmla="*/ 6 h 31"/>
                <a:gd name="T38" fmla="*/ 2 w 22"/>
                <a:gd name="T39" fmla="*/ 3 h 31"/>
                <a:gd name="T40" fmla="*/ 5 w 22"/>
                <a:gd name="T41" fmla="*/ 1 h 31"/>
                <a:gd name="T42" fmla="*/ 7 w 22"/>
                <a:gd name="T43" fmla="*/ 0 h 31"/>
                <a:gd name="T44" fmla="*/ 9 w 22"/>
                <a:gd name="T45" fmla="*/ 0 h 31"/>
                <a:gd name="T46" fmla="*/ 11 w 22"/>
                <a:gd name="T47" fmla="*/ 0 h 31"/>
                <a:gd name="T48" fmla="*/ 15 w 22"/>
                <a:gd name="T49" fmla="*/ 0 h 31"/>
                <a:gd name="T50" fmla="*/ 18 w 22"/>
                <a:gd name="T51" fmla="*/ 2 h 31"/>
                <a:gd name="T52" fmla="*/ 21 w 22"/>
                <a:gd name="T53" fmla="*/ 5 h 31"/>
                <a:gd name="T54" fmla="*/ 22 w 22"/>
                <a:gd name="T55" fmla="*/ 10 h 31"/>
                <a:gd name="T56" fmla="*/ 21 w 22"/>
                <a:gd name="T57" fmla="*/ 13 h 31"/>
                <a:gd name="T58" fmla="*/ 20 w 22"/>
                <a:gd name="T59" fmla="*/ 16 h 31"/>
                <a:gd name="T60" fmla="*/ 17 w 22"/>
                <a:gd name="T61" fmla="*/ 18 h 31"/>
                <a:gd name="T62" fmla="*/ 15 w 22"/>
                <a:gd name="T63" fmla="*/ 20 h 31"/>
                <a:gd name="T64" fmla="*/ 12 w 22"/>
                <a:gd name="T65" fmla="*/ 22 h 31"/>
                <a:gd name="T66" fmla="*/ 10 w 22"/>
                <a:gd name="T67" fmla="*/ 23 h 31"/>
                <a:gd name="T68" fmla="*/ 9 w 22"/>
                <a:gd name="T69" fmla="*/ 25 h 31"/>
                <a:gd name="T70" fmla="*/ 8 w 22"/>
                <a:gd name="T71" fmla="*/ 26 h 31"/>
                <a:gd name="T72" fmla="*/ 22 w 22"/>
                <a:gd name="T73" fmla="*/ 26 h 31"/>
                <a:gd name="T74" fmla="*/ 22 w 22"/>
                <a:gd name="T75" fmla="*/ 31 h 31"/>
                <a:gd name="T76" fmla="*/ 0 w 22"/>
                <a:gd name="T77" fmla="*/ 31 h 31"/>
                <a:gd name="T78" fmla="*/ 0 w 22"/>
                <a:gd name="T79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31">
                  <a:moveTo>
                    <a:pt x="0" y="25"/>
                  </a:moveTo>
                  <a:cubicBezTo>
                    <a:pt x="0" y="25"/>
                    <a:pt x="1" y="24"/>
                    <a:pt x="1" y="24"/>
                  </a:cubicBezTo>
                  <a:cubicBezTo>
                    <a:pt x="2" y="23"/>
                    <a:pt x="2" y="23"/>
                    <a:pt x="3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20"/>
                    <a:pt x="7" y="19"/>
                    <a:pt x="7" y="19"/>
                  </a:cubicBezTo>
                  <a:cubicBezTo>
                    <a:pt x="9" y="18"/>
                    <a:pt x="10" y="17"/>
                    <a:pt x="11" y="16"/>
                  </a:cubicBezTo>
                  <a:cubicBezTo>
                    <a:pt x="12" y="15"/>
                    <a:pt x="13" y="14"/>
                    <a:pt x="14" y="14"/>
                  </a:cubicBezTo>
                  <a:cubicBezTo>
                    <a:pt x="14" y="13"/>
                    <a:pt x="15" y="12"/>
                    <a:pt x="15" y="12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7"/>
                    <a:pt x="15" y="7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6" y="9"/>
                    <a:pt x="6" y="10"/>
                    <a:pt x="6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1" y="7"/>
                    <a:pt x="1" y="6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2" y="0"/>
                    <a:pt x="14" y="0"/>
                    <a:pt x="15" y="0"/>
                  </a:cubicBezTo>
                  <a:cubicBezTo>
                    <a:pt x="16" y="1"/>
                    <a:pt x="18" y="1"/>
                    <a:pt x="18" y="2"/>
                  </a:cubicBezTo>
                  <a:cubicBezTo>
                    <a:pt x="19" y="3"/>
                    <a:pt x="20" y="4"/>
                    <a:pt x="21" y="5"/>
                  </a:cubicBezTo>
                  <a:cubicBezTo>
                    <a:pt x="21" y="6"/>
                    <a:pt x="22" y="8"/>
                    <a:pt x="22" y="10"/>
                  </a:cubicBezTo>
                  <a:cubicBezTo>
                    <a:pt x="22" y="11"/>
                    <a:pt x="21" y="12"/>
                    <a:pt x="21" y="13"/>
                  </a:cubicBezTo>
                  <a:cubicBezTo>
                    <a:pt x="21" y="14"/>
                    <a:pt x="20" y="15"/>
                    <a:pt x="20" y="16"/>
                  </a:cubicBezTo>
                  <a:cubicBezTo>
                    <a:pt x="19" y="17"/>
                    <a:pt x="18" y="17"/>
                    <a:pt x="17" y="18"/>
                  </a:cubicBezTo>
                  <a:cubicBezTo>
                    <a:pt x="17" y="19"/>
                    <a:pt x="16" y="19"/>
                    <a:pt x="15" y="20"/>
                  </a:cubicBezTo>
                  <a:cubicBezTo>
                    <a:pt x="14" y="21"/>
                    <a:pt x="13" y="21"/>
                    <a:pt x="12" y="22"/>
                  </a:cubicBezTo>
                  <a:cubicBezTo>
                    <a:pt x="11" y="22"/>
                    <a:pt x="11" y="23"/>
                    <a:pt x="10" y="23"/>
                  </a:cubicBezTo>
                  <a:cubicBezTo>
                    <a:pt x="10" y="24"/>
                    <a:pt x="9" y="24"/>
                    <a:pt x="9" y="25"/>
                  </a:cubicBezTo>
                  <a:cubicBezTo>
                    <a:pt x="8" y="25"/>
                    <a:pt x="8" y="25"/>
                    <a:pt x="8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0" y="31"/>
                    <a:pt x="0" y="31"/>
                    <a:pt x="0" y="31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33"/>
            <p:cNvSpPr>
              <a:spLocks noEditPoints="1"/>
            </p:cNvSpPr>
            <p:nvPr/>
          </p:nvSpPr>
          <p:spPr bwMode="auto">
            <a:xfrm>
              <a:off x="5328909" y="3526476"/>
              <a:ext cx="496871" cy="554904"/>
            </a:xfrm>
            <a:custGeom>
              <a:avLst/>
              <a:gdLst>
                <a:gd name="T0" fmla="*/ 52 w 58"/>
                <a:gd name="T1" fmla="*/ 6 h 65"/>
                <a:gd name="T2" fmla="*/ 47 w 58"/>
                <a:gd name="T3" fmla="*/ 14 h 65"/>
                <a:gd name="T4" fmla="*/ 38 w 58"/>
                <a:gd name="T5" fmla="*/ 14 h 65"/>
                <a:gd name="T6" fmla="*/ 29 w 58"/>
                <a:gd name="T7" fmla="*/ 14 h 65"/>
                <a:gd name="T8" fmla="*/ 20 w 58"/>
                <a:gd name="T9" fmla="*/ 14 h 65"/>
                <a:gd name="T10" fmla="*/ 11 w 58"/>
                <a:gd name="T11" fmla="*/ 14 h 65"/>
                <a:gd name="T12" fmla="*/ 6 w 58"/>
                <a:gd name="T13" fmla="*/ 6 h 65"/>
                <a:gd name="T14" fmla="*/ 0 w 58"/>
                <a:gd name="T15" fmla="*/ 9 h 65"/>
                <a:gd name="T16" fmla="*/ 3 w 58"/>
                <a:gd name="T17" fmla="*/ 65 h 65"/>
                <a:gd name="T18" fmla="*/ 58 w 58"/>
                <a:gd name="T19" fmla="*/ 62 h 65"/>
                <a:gd name="T20" fmla="*/ 55 w 58"/>
                <a:gd name="T21" fmla="*/ 6 h 65"/>
                <a:gd name="T22" fmla="*/ 48 w 58"/>
                <a:gd name="T23" fmla="*/ 58 h 65"/>
                <a:gd name="T24" fmla="*/ 7 w 58"/>
                <a:gd name="T25" fmla="*/ 55 h 65"/>
                <a:gd name="T26" fmla="*/ 10 w 58"/>
                <a:gd name="T27" fmla="*/ 18 h 65"/>
                <a:gd name="T28" fmla="*/ 51 w 58"/>
                <a:gd name="T29" fmla="*/ 20 h 65"/>
                <a:gd name="T30" fmla="*/ 38 w 58"/>
                <a:gd name="T31" fmla="*/ 12 h 65"/>
                <a:gd name="T32" fmla="*/ 41 w 58"/>
                <a:gd name="T33" fmla="*/ 3 h 65"/>
                <a:gd name="T34" fmla="*/ 35 w 58"/>
                <a:gd name="T35" fmla="*/ 3 h 65"/>
                <a:gd name="T36" fmla="*/ 38 w 58"/>
                <a:gd name="T37" fmla="*/ 12 h 65"/>
                <a:gd name="T38" fmla="*/ 32 w 58"/>
                <a:gd name="T39" fmla="*/ 9 h 65"/>
                <a:gd name="T40" fmla="*/ 29 w 58"/>
                <a:gd name="T41" fmla="*/ 0 h 65"/>
                <a:gd name="T42" fmla="*/ 26 w 58"/>
                <a:gd name="T43" fmla="*/ 9 h 65"/>
                <a:gd name="T44" fmla="*/ 47 w 58"/>
                <a:gd name="T45" fmla="*/ 12 h 65"/>
                <a:gd name="T46" fmla="*/ 50 w 58"/>
                <a:gd name="T47" fmla="*/ 3 h 65"/>
                <a:gd name="T48" fmla="*/ 44 w 58"/>
                <a:gd name="T49" fmla="*/ 3 h 65"/>
                <a:gd name="T50" fmla="*/ 47 w 58"/>
                <a:gd name="T51" fmla="*/ 12 h 65"/>
                <a:gd name="T52" fmla="*/ 14 w 58"/>
                <a:gd name="T53" fmla="*/ 9 h 65"/>
                <a:gd name="T54" fmla="*/ 11 w 58"/>
                <a:gd name="T55" fmla="*/ 0 h 65"/>
                <a:gd name="T56" fmla="*/ 8 w 58"/>
                <a:gd name="T57" fmla="*/ 9 h 65"/>
                <a:gd name="T58" fmla="*/ 20 w 58"/>
                <a:gd name="T59" fmla="*/ 12 h 65"/>
                <a:gd name="T60" fmla="*/ 23 w 58"/>
                <a:gd name="T61" fmla="*/ 3 h 65"/>
                <a:gd name="T62" fmla="*/ 17 w 58"/>
                <a:gd name="T63" fmla="*/ 3 h 65"/>
                <a:gd name="T64" fmla="*/ 20 w 58"/>
                <a:gd name="T65" fmla="*/ 1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65">
                  <a:moveTo>
                    <a:pt x="55" y="6"/>
                  </a:moveTo>
                  <a:cubicBezTo>
                    <a:pt x="52" y="6"/>
                    <a:pt x="52" y="6"/>
                    <a:pt x="52" y="6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12"/>
                    <a:pt x="50" y="14"/>
                    <a:pt x="47" y="14"/>
                  </a:cubicBezTo>
                  <a:cubicBezTo>
                    <a:pt x="45" y="14"/>
                    <a:pt x="43" y="12"/>
                    <a:pt x="42" y="10"/>
                  </a:cubicBezTo>
                  <a:cubicBezTo>
                    <a:pt x="42" y="12"/>
                    <a:pt x="40" y="14"/>
                    <a:pt x="38" y="14"/>
                  </a:cubicBezTo>
                  <a:cubicBezTo>
                    <a:pt x="36" y="14"/>
                    <a:pt x="34" y="12"/>
                    <a:pt x="33" y="10"/>
                  </a:cubicBezTo>
                  <a:cubicBezTo>
                    <a:pt x="33" y="12"/>
                    <a:pt x="31" y="14"/>
                    <a:pt x="29" y="14"/>
                  </a:cubicBezTo>
                  <a:cubicBezTo>
                    <a:pt x="27" y="14"/>
                    <a:pt x="25" y="12"/>
                    <a:pt x="24" y="10"/>
                  </a:cubicBezTo>
                  <a:cubicBezTo>
                    <a:pt x="24" y="12"/>
                    <a:pt x="22" y="14"/>
                    <a:pt x="20" y="14"/>
                  </a:cubicBezTo>
                  <a:cubicBezTo>
                    <a:pt x="18" y="14"/>
                    <a:pt x="16" y="12"/>
                    <a:pt x="15" y="10"/>
                  </a:cubicBezTo>
                  <a:cubicBezTo>
                    <a:pt x="15" y="12"/>
                    <a:pt x="13" y="14"/>
                    <a:pt x="11" y="14"/>
                  </a:cubicBezTo>
                  <a:cubicBezTo>
                    <a:pt x="8" y="14"/>
                    <a:pt x="6" y="12"/>
                    <a:pt x="6" y="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7"/>
                    <a:pt x="0" y="9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3"/>
                    <a:pt x="2" y="65"/>
                    <a:pt x="3" y="65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6" y="65"/>
                    <a:pt x="58" y="63"/>
                    <a:pt x="58" y="62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8" y="7"/>
                    <a:pt x="56" y="6"/>
                    <a:pt x="55" y="6"/>
                  </a:cubicBezTo>
                  <a:close/>
                  <a:moveTo>
                    <a:pt x="51" y="55"/>
                  </a:moveTo>
                  <a:cubicBezTo>
                    <a:pt x="51" y="57"/>
                    <a:pt x="50" y="58"/>
                    <a:pt x="48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8" y="58"/>
                    <a:pt x="7" y="57"/>
                    <a:pt x="7" y="55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8" y="18"/>
                    <a:pt x="10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50" y="18"/>
                    <a:pt x="51" y="19"/>
                    <a:pt x="51" y="20"/>
                  </a:cubicBezTo>
                  <a:lnTo>
                    <a:pt x="51" y="55"/>
                  </a:lnTo>
                  <a:close/>
                  <a:moveTo>
                    <a:pt x="38" y="12"/>
                  </a:moveTo>
                  <a:cubicBezTo>
                    <a:pt x="40" y="12"/>
                    <a:pt x="41" y="11"/>
                    <a:pt x="41" y="9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1"/>
                    <a:pt x="40" y="0"/>
                    <a:pt x="38" y="0"/>
                  </a:cubicBezTo>
                  <a:cubicBezTo>
                    <a:pt x="36" y="0"/>
                    <a:pt x="35" y="1"/>
                    <a:pt x="35" y="3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11"/>
                    <a:pt x="36" y="12"/>
                    <a:pt x="38" y="12"/>
                  </a:cubicBezTo>
                  <a:close/>
                  <a:moveTo>
                    <a:pt x="29" y="12"/>
                  </a:moveTo>
                  <a:cubicBezTo>
                    <a:pt x="31" y="12"/>
                    <a:pt x="32" y="11"/>
                    <a:pt x="32" y="9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1"/>
                    <a:pt x="31" y="0"/>
                    <a:pt x="29" y="0"/>
                  </a:cubicBezTo>
                  <a:cubicBezTo>
                    <a:pt x="27" y="0"/>
                    <a:pt x="26" y="1"/>
                    <a:pt x="26" y="3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11"/>
                    <a:pt x="27" y="12"/>
                    <a:pt x="29" y="12"/>
                  </a:cubicBezTo>
                  <a:close/>
                  <a:moveTo>
                    <a:pt x="47" y="12"/>
                  </a:moveTo>
                  <a:cubicBezTo>
                    <a:pt x="48" y="12"/>
                    <a:pt x="50" y="11"/>
                    <a:pt x="50" y="9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1"/>
                    <a:pt x="48" y="0"/>
                    <a:pt x="47" y="0"/>
                  </a:cubicBezTo>
                  <a:cubicBezTo>
                    <a:pt x="45" y="0"/>
                    <a:pt x="44" y="1"/>
                    <a:pt x="44" y="3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11"/>
                    <a:pt x="45" y="12"/>
                    <a:pt x="47" y="12"/>
                  </a:cubicBezTo>
                  <a:close/>
                  <a:moveTo>
                    <a:pt x="11" y="12"/>
                  </a:moveTo>
                  <a:cubicBezTo>
                    <a:pt x="13" y="12"/>
                    <a:pt x="14" y="11"/>
                    <a:pt x="14" y="9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9" y="0"/>
                    <a:pt x="8" y="1"/>
                    <a:pt x="8" y="3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1"/>
                    <a:pt x="9" y="12"/>
                    <a:pt x="11" y="12"/>
                  </a:cubicBezTo>
                  <a:close/>
                  <a:moveTo>
                    <a:pt x="20" y="12"/>
                  </a:moveTo>
                  <a:cubicBezTo>
                    <a:pt x="22" y="12"/>
                    <a:pt x="23" y="11"/>
                    <a:pt x="23" y="9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1"/>
                    <a:pt x="22" y="0"/>
                    <a:pt x="20" y="0"/>
                  </a:cubicBezTo>
                  <a:cubicBezTo>
                    <a:pt x="18" y="0"/>
                    <a:pt x="17" y="1"/>
                    <a:pt x="17" y="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1"/>
                    <a:pt x="18" y="12"/>
                    <a:pt x="20" y="12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34"/>
            <p:cNvSpPr>
              <a:spLocks/>
            </p:cNvSpPr>
            <p:nvPr/>
          </p:nvSpPr>
          <p:spPr bwMode="auto">
            <a:xfrm>
              <a:off x="5499369" y="3696936"/>
              <a:ext cx="188594" cy="272012"/>
            </a:xfrm>
            <a:custGeom>
              <a:avLst/>
              <a:gdLst>
                <a:gd name="T0" fmla="*/ 0 w 22"/>
                <a:gd name="T1" fmla="*/ 26 h 32"/>
                <a:gd name="T2" fmla="*/ 2 w 22"/>
                <a:gd name="T3" fmla="*/ 24 h 32"/>
                <a:gd name="T4" fmla="*/ 3 w 22"/>
                <a:gd name="T5" fmla="*/ 23 h 32"/>
                <a:gd name="T6" fmla="*/ 5 w 22"/>
                <a:gd name="T7" fmla="*/ 21 h 32"/>
                <a:gd name="T8" fmla="*/ 8 w 22"/>
                <a:gd name="T9" fmla="*/ 19 h 32"/>
                <a:gd name="T10" fmla="*/ 11 w 22"/>
                <a:gd name="T11" fmla="*/ 17 h 32"/>
                <a:gd name="T12" fmla="*/ 14 w 22"/>
                <a:gd name="T13" fmla="*/ 15 h 32"/>
                <a:gd name="T14" fmla="*/ 15 w 22"/>
                <a:gd name="T15" fmla="*/ 12 h 32"/>
                <a:gd name="T16" fmla="*/ 16 w 22"/>
                <a:gd name="T17" fmla="*/ 10 h 32"/>
                <a:gd name="T18" fmla="*/ 15 w 22"/>
                <a:gd name="T19" fmla="*/ 8 h 32"/>
                <a:gd name="T20" fmla="*/ 15 w 22"/>
                <a:gd name="T21" fmla="*/ 7 h 32"/>
                <a:gd name="T22" fmla="*/ 13 w 22"/>
                <a:gd name="T23" fmla="*/ 6 h 32"/>
                <a:gd name="T24" fmla="*/ 11 w 22"/>
                <a:gd name="T25" fmla="*/ 6 h 32"/>
                <a:gd name="T26" fmla="*/ 9 w 22"/>
                <a:gd name="T27" fmla="*/ 6 h 32"/>
                <a:gd name="T28" fmla="*/ 7 w 22"/>
                <a:gd name="T29" fmla="*/ 8 h 32"/>
                <a:gd name="T30" fmla="*/ 7 w 22"/>
                <a:gd name="T31" fmla="*/ 10 h 32"/>
                <a:gd name="T32" fmla="*/ 7 w 22"/>
                <a:gd name="T33" fmla="*/ 11 h 32"/>
                <a:gd name="T34" fmla="*/ 1 w 22"/>
                <a:gd name="T35" fmla="*/ 11 h 32"/>
                <a:gd name="T36" fmla="*/ 1 w 22"/>
                <a:gd name="T37" fmla="*/ 7 h 32"/>
                <a:gd name="T38" fmla="*/ 3 w 22"/>
                <a:gd name="T39" fmla="*/ 4 h 32"/>
                <a:gd name="T40" fmla="*/ 5 w 22"/>
                <a:gd name="T41" fmla="*/ 2 h 32"/>
                <a:gd name="T42" fmla="*/ 7 w 22"/>
                <a:gd name="T43" fmla="*/ 1 h 32"/>
                <a:gd name="T44" fmla="*/ 9 w 22"/>
                <a:gd name="T45" fmla="*/ 0 h 32"/>
                <a:gd name="T46" fmla="*/ 11 w 22"/>
                <a:gd name="T47" fmla="*/ 0 h 32"/>
                <a:gd name="T48" fmla="*/ 15 w 22"/>
                <a:gd name="T49" fmla="*/ 1 h 32"/>
                <a:gd name="T50" fmla="*/ 19 w 22"/>
                <a:gd name="T51" fmla="*/ 3 h 32"/>
                <a:gd name="T52" fmla="*/ 21 w 22"/>
                <a:gd name="T53" fmla="*/ 6 h 32"/>
                <a:gd name="T54" fmla="*/ 22 w 22"/>
                <a:gd name="T55" fmla="*/ 10 h 32"/>
                <a:gd name="T56" fmla="*/ 21 w 22"/>
                <a:gd name="T57" fmla="*/ 14 h 32"/>
                <a:gd name="T58" fmla="*/ 20 w 22"/>
                <a:gd name="T59" fmla="*/ 17 h 32"/>
                <a:gd name="T60" fmla="*/ 18 w 22"/>
                <a:gd name="T61" fmla="*/ 19 h 32"/>
                <a:gd name="T62" fmla="*/ 15 w 22"/>
                <a:gd name="T63" fmla="*/ 21 h 32"/>
                <a:gd name="T64" fmla="*/ 12 w 22"/>
                <a:gd name="T65" fmla="*/ 23 h 32"/>
                <a:gd name="T66" fmla="*/ 10 w 22"/>
                <a:gd name="T67" fmla="*/ 24 h 32"/>
                <a:gd name="T68" fmla="*/ 9 w 22"/>
                <a:gd name="T69" fmla="*/ 25 h 32"/>
                <a:gd name="T70" fmla="*/ 8 w 22"/>
                <a:gd name="T71" fmla="*/ 26 h 32"/>
                <a:gd name="T72" fmla="*/ 22 w 22"/>
                <a:gd name="T73" fmla="*/ 26 h 32"/>
                <a:gd name="T74" fmla="*/ 22 w 22"/>
                <a:gd name="T75" fmla="*/ 32 h 32"/>
                <a:gd name="T76" fmla="*/ 0 w 22"/>
                <a:gd name="T77" fmla="*/ 32 h 32"/>
                <a:gd name="T78" fmla="*/ 0 w 22"/>
                <a:gd name="T7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32">
                  <a:moveTo>
                    <a:pt x="0" y="26"/>
                  </a:moveTo>
                  <a:cubicBezTo>
                    <a:pt x="1" y="25"/>
                    <a:pt x="1" y="25"/>
                    <a:pt x="2" y="24"/>
                  </a:cubicBezTo>
                  <a:cubicBezTo>
                    <a:pt x="2" y="24"/>
                    <a:pt x="3" y="23"/>
                    <a:pt x="3" y="23"/>
                  </a:cubicBezTo>
                  <a:cubicBezTo>
                    <a:pt x="4" y="22"/>
                    <a:pt x="5" y="22"/>
                    <a:pt x="5" y="21"/>
                  </a:cubicBezTo>
                  <a:cubicBezTo>
                    <a:pt x="6" y="20"/>
                    <a:pt x="7" y="20"/>
                    <a:pt x="8" y="19"/>
                  </a:cubicBezTo>
                  <a:cubicBezTo>
                    <a:pt x="9" y="18"/>
                    <a:pt x="10" y="17"/>
                    <a:pt x="11" y="17"/>
                  </a:cubicBezTo>
                  <a:cubicBezTo>
                    <a:pt x="12" y="16"/>
                    <a:pt x="13" y="15"/>
                    <a:pt x="14" y="15"/>
                  </a:cubicBezTo>
                  <a:cubicBezTo>
                    <a:pt x="14" y="14"/>
                    <a:pt x="15" y="13"/>
                    <a:pt x="15" y="12"/>
                  </a:cubicBezTo>
                  <a:cubicBezTo>
                    <a:pt x="15" y="12"/>
                    <a:pt x="16" y="11"/>
                    <a:pt x="16" y="10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4" y="7"/>
                    <a:pt x="14" y="6"/>
                    <a:pt x="13" y="6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7" y="8"/>
                    <a:pt x="7" y="9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8"/>
                    <a:pt x="1" y="7"/>
                  </a:cubicBezTo>
                  <a:cubicBezTo>
                    <a:pt x="2" y="6"/>
                    <a:pt x="2" y="5"/>
                    <a:pt x="3" y="4"/>
                  </a:cubicBezTo>
                  <a:cubicBezTo>
                    <a:pt x="3" y="3"/>
                    <a:pt x="4" y="2"/>
                    <a:pt x="5" y="2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8" y="1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2" y="0"/>
                    <a:pt x="14" y="1"/>
                    <a:pt x="15" y="1"/>
                  </a:cubicBezTo>
                  <a:cubicBezTo>
                    <a:pt x="17" y="1"/>
                    <a:pt x="18" y="2"/>
                    <a:pt x="19" y="3"/>
                  </a:cubicBezTo>
                  <a:cubicBezTo>
                    <a:pt x="20" y="4"/>
                    <a:pt x="20" y="5"/>
                    <a:pt x="21" y="6"/>
                  </a:cubicBezTo>
                  <a:cubicBezTo>
                    <a:pt x="22" y="7"/>
                    <a:pt x="22" y="9"/>
                    <a:pt x="22" y="10"/>
                  </a:cubicBezTo>
                  <a:cubicBezTo>
                    <a:pt x="22" y="12"/>
                    <a:pt x="22" y="13"/>
                    <a:pt x="21" y="14"/>
                  </a:cubicBezTo>
                  <a:cubicBezTo>
                    <a:pt x="21" y="15"/>
                    <a:pt x="20" y="16"/>
                    <a:pt x="20" y="17"/>
                  </a:cubicBezTo>
                  <a:cubicBezTo>
                    <a:pt x="19" y="18"/>
                    <a:pt x="18" y="18"/>
                    <a:pt x="18" y="19"/>
                  </a:cubicBezTo>
                  <a:cubicBezTo>
                    <a:pt x="17" y="19"/>
                    <a:pt x="16" y="20"/>
                    <a:pt x="15" y="21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2" y="23"/>
                    <a:pt x="11" y="24"/>
                    <a:pt x="10" y="24"/>
                  </a:cubicBezTo>
                  <a:cubicBezTo>
                    <a:pt x="10" y="25"/>
                    <a:pt x="9" y="25"/>
                    <a:pt x="9" y="25"/>
                  </a:cubicBezTo>
                  <a:cubicBezTo>
                    <a:pt x="9" y="26"/>
                    <a:pt x="8" y="26"/>
                    <a:pt x="8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0" y="32"/>
                    <a:pt x="0" y="32"/>
                    <a:pt x="0" y="32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35"/>
            <p:cNvSpPr>
              <a:spLocks noEditPoints="1"/>
            </p:cNvSpPr>
            <p:nvPr/>
          </p:nvSpPr>
          <p:spPr bwMode="auto">
            <a:xfrm>
              <a:off x="5347043" y="3515595"/>
              <a:ext cx="485991" cy="547650"/>
            </a:xfrm>
            <a:custGeom>
              <a:avLst/>
              <a:gdLst>
                <a:gd name="T0" fmla="*/ 51 w 57"/>
                <a:gd name="T1" fmla="*/ 6 h 64"/>
                <a:gd name="T2" fmla="*/ 46 w 57"/>
                <a:gd name="T3" fmla="*/ 14 h 64"/>
                <a:gd name="T4" fmla="*/ 37 w 57"/>
                <a:gd name="T5" fmla="*/ 14 h 64"/>
                <a:gd name="T6" fmla="*/ 28 w 57"/>
                <a:gd name="T7" fmla="*/ 14 h 64"/>
                <a:gd name="T8" fmla="*/ 19 w 57"/>
                <a:gd name="T9" fmla="*/ 14 h 64"/>
                <a:gd name="T10" fmla="*/ 10 w 57"/>
                <a:gd name="T11" fmla="*/ 14 h 64"/>
                <a:gd name="T12" fmla="*/ 6 w 57"/>
                <a:gd name="T13" fmla="*/ 6 h 64"/>
                <a:gd name="T14" fmla="*/ 0 w 57"/>
                <a:gd name="T15" fmla="*/ 9 h 64"/>
                <a:gd name="T16" fmla="*/ 2 w 57"/>
                <a:gd name="T17" fmla="*/ 64 h 64"/>
                <a:gd name="T18" fmla="*/ 57 w 57"/>
                <a:gd name="T19" fmla="*/ 61 h 64"/>
                <a:gd name="T20" fmla="*/ 54 w 57"/>
                <a:gd name="T21" fmla="*/ 6 h 64"/>
                <a:gd name="T22" fmla="*/ 48 w 57"/>
                <a:gd name="T23" fmla="*/ 58 h 64"/>
                <a:gd name="T24" fmla="*/ 6 w 57"/>
                <a:gd name="T25" fmla="*/ 55 h 64"/>
                <a:gd name="T26" fmla="*/ 9 w 57"/>
                <a:gd name="T27" fmla="*/ 17 h 64"/>
                <a:gd name="T28" fmla="*/ 50 w 57"/>
                <a:gd name="T29" fmla="*/ 20 h 64"/>
                <a:gd name="T30" fmla="*/ 10 w 57"/>
                <a:gd name="T31" fmla="*/ 12 h 64"/>
                <a:gd name="T32" fmla="*/ 13 w 57"/>
                <a:gd name="T33" fmla="*/ 3 h 64"/>
                <a:gd name="T34" fmla="*/ 7 w 57"/>
                <a:gd name="T35" fmla="*/ 3 h 64"/>
                <a:gd name="T36" fmla="*/ 10 w 57"/>
                <a:gd name="T37" fmla="*/ 12 h 64"/>
                <a:gd name="T38" fmla="*/ 40 w 57"/>
                <a:gd name="T39" fmla="*/ 9 h 64"/>
                <a:gd name="T40" fmla="*/ 37 w 57"/>
                <a:gd name="T41" fmla="*/ 0 h 64"/>
                <a:gd name="T42" fmla="*/ 34 w 57"/>
                <a:gd name="T43" fmla="*/ 9 h 64"/>
                <a:gd name="T44" fmla="*/ 46 w 57"/>
                <a:gd name="T45" fmla="*/ 12 h 64"/>
                <a:gd name="T46" fmla="*/ 49 w 57"/>
                <a:gd name="T47" fmla="*/ 3 h 64"/>
                <a:gd name="T48" fmla="*/ 43 w 57"/>
                <a:gd name="T49" fmla="*/ 3 h 64"/>
                <a:gd name="T50" fmla="*/ 46 w 57"/>
                <a:gd name="T51" fmla="*/ 12 h 64"/>
                <a:gd name="T52" fmla="*/ 31 w 57"/>
                <a:gd name="T53" fmla="*/ 9 h 64"/>
                <a:gd name="T54" fmla="*/ 28 w 57"/>
                <a:gd name="T55" fmla="*/ 0 h 64"/>
                <a:gd name="T56" fmla="*/ 25 w 57"/>
                <a:gd name="T57" fmla="*/ 9 h 64"/>
                <a:gd name="T58" fmla="*/ 19 w 57"/>
                <a:gd name="T59" fmla="*/ 12 h 64"/>
                <a:gd name="T60" fmla="*/ 22 w 57"/>
                <a:gd name="T61" fmla="*/ 3 h 64"/>
                <a:gd name="T62" fmla="*/ 16 w 57"/>
                <a:gd name="T63" fmla="*/ 3 h 64"/>
                <a:gd name="T64" fmla="*/ 19 w 57"/>
                <a:gd name="T65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64">
                  <a:moveTo>
                    <a:pt x="54" y="6"/>
                  </a:moveTo>
                  <a:cubicBezTo>
                    <a:pt x="51" y="6"/>
                    <a:pt x="51" y="6"/>
                    <a:pt x="51" y="6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11"/>
                    <a:pt x="49" y="14"/>
                    <a:pt x="46" y="14"/>
                  </a:cubicBezTo>
                  <a:cubicBezTo>
                    <a:pt x="44" y="14"/>
                    <a:pt x="42" y="12"/>
                    <a:pt x="42" y="10"/>
                  </a:cubicBezTo>
                  <a:cubicBezTo>
                    <a:pt x="41" y="12"/>
                    <a:pt x="39" y="14"/>
                    <a:pt x="37" y="14"/>
                  </a:cubicBezTo>
                  <a:cubicBezTo>
                    <a:pt x="35" y="14"/>
                    <a:pt x="33" y="12"/>
                    <a:pt x="33" y="10"/>
                  </a:cubicBezTo>
                  <a:cubicBezTo>
                    <a:pt x="32" y="12"/>
                    <a:pt x="30" y="14"/>
                    <a:pt x="28" y="14"/>
                  </a:cubicBezTo>
                  <a:cubicBezTo>
                    <a:pt x="26" y="14"/>
                    <a:pt x="24" y="12"/>
                    <a:pt x="24" y="10"/>
                  </a:cubicBezTo>
                  <a:cubicBezTo>
                    <a:pt x="23" y="12"/>
                    <a:pt x="21" y="14"/>
                    <a:pt x="19" y="14"/>
                  </a:cubicBezTo>
                  <a:cubicBezTo>
                    <a:pt x="17" y="14"/>
                    <a:pt x="15" y="12"/>
                    <a:pt x="15" y="10"/>
                  </a:cubicBezTo>
                  <a:cubicBezTo>
                    <a:pt x="14" y="12"/>
                    <a:pt x="12" y="14"/>
                    <a:pt x="10" y="14"/>
                  </a:cubicBezTo>
                  <a:cubicBezTo>
                    <a:pt x="8" y="14"/>
                    <a:pt x="6" y="11"/>
                    <a:pt x="6" y="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7"/>
                    <a:pt x="0" y="9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3"/>
                    <a:pt x="1" y="64"/>
                    <a:pt x="2" y="64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6" y="64"/>
                    <a:pt x="57" y="63"/>
                    <a:pt x="57" y="61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7"/>
                    <a:pt x="56" y="6"/>
                    <a:pt x="54" y="6"/>
                  </a:cubicBezTo>
                  <a:close/>
                  <a:moveTo>
                    <a:pt x="50" y="55"/>
                  </a:moveTo>
                  <a:cubicBezTo>
                    <a:pt x="50" y="56"/>
                    <a:pt x="49" y="58"/>
                    <a:pt x="48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7" y="58"/>
                    <a:pt x="6" y="56"/>
                    <a:pt x="6" y="55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9"/>
                    <a:pt x="7" y="17"/>
                    <a:pt x="9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9" y="17"/>
                    <a:pt x="50" y="19"/>
                    <a:pt x="50" y="20"/>
                  </a:cubicBezTo>
                  <a:lnTo>
                    <a:pt x="50" y="55"/>
                  </a:lnTo>
                  <a:close/>
                  <a:moveTo>
                    <a:pt x="10" y="12"/>
                  </a:moveTo>
                  <a:cubicBezTo>
                    <a:pt x="12" y="12"/>
                    <a:pt x="13" y="10"/>
                    <a:pt x="13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1"/>
                    <a:pt x="12" y="0"/>
                    <a:pt x="10" y="0"/>
                  </a:cubicBezTo>
                  <a:cubicBezTo>
                    <a:pt x="9" y="0"/>
                    <a:pt x="7" y="1"/>
                    <a:pt x="7" y="3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9" y="12"/>
                    <a:pt x="10" y="12"/>
                  </a:cubicBezTo>
                  <a:close/>
                  <a:moveTo>
                    <a:pt x="37" y="12"/>
                  </a:moveTo>
                  <a:cubicBezTo>
                    <a:pt x="39" y="12"/>
                    <a:pt x="40" y="10"/>
                    <a:pt x="40" y="9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1"/>
                    <a:pt x="39" y="0"/>
                    <a:pt x="37" y="0"/>
                  </a:cubicBezTo>
                  <a:cubicBezTo>
                    <a:pt x="36" y="0"/>
                    <a:pt x="34" y="1"/>
                    <a:pt x="34" y="3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10"/>
                    <a:pt x="36" y="12"/>
                    <a:pt x="37" y="12"/>
                  </a:cubicBezTo>
                  <a:close/>
                  <a:moveTo>
                    <a:pt x="46" y="12"/>
                  </a:moveTo>
                  <a:cubicBezTo>
                    <a:pt x="48" y="12"/>
                    <a:pt x="49" y="10"/>
                    <a:pt x="49" y="9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1"/>
                    <a:pt x="48" y="0"/>
                    <a:pt x="46" y="0"/>
                  </a:cubicBezTo>
                  <a:cubicBezTo>
                    <a:pt x="45" y="0"/>
                    <a:pt x="43" y="1"/>
                    <a:pt x="43" y="3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10"/>
                    <a:pt x="45" y="12"/>
                    <a:pt x="46" y="12"/>
                  </a:cubicBezTo>
                  <a:close/>
                  <a:moveTo>
                    <a:pt x="28" y="12"/>
                  </a:moveTo>
                  <a:cubicBezTo>
                    <a:pt x="30" y="12"/>
                    <a:pt x="31" y="10"/>
                    <a:pt x="31" y="9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1"/>
                    <a:pt x="30" y="0"/>
                    <a:pt x="28" y="0"/>
                  </a:cubicBezTo>
                  <a:cubicBezTo>
                    <a:pt x="27" y="0"/>
                    <a:pt x="25" y="1"/>
                    <a:pt x="25" y="3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7" y="12"/>
                    <a:pt x="28" y="12"/>
                  </a:cubicBezTo>
                  <a:close/>
                  <a:moveTo>
                    <a:pt x="19" y="12"/>
                  </a:moveTo>
                  <a:cubicBezTo>
                    <a:pt x="21" y="12"/>
                    <a:pt x="22" y="10"/>
                    <a:pt x="22" y="9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1"/>
                    <a:pt x="21" y="0"/>
                    <a:pt x="19" y="0"/>
                  </a:cubicBezTo>
                  <a:cubicBezTo>
                    <a:pt x="18" y="0"/>
                    <a:pt x="16" y="1"/>
                    <a:pt x="16" y="3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8" y="12"/>
                    <a:pt x="1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1" name="组合 140"/>
          <p:cNvGrpSpPr/>
          <p:nvPr/>
        </p:nvGrpSpPr>
        <p:grpSpPr>
          <a:xfrm>
            <a:off x="2857307" y="1131094"/>
            <a:ext cx="899446" cy="892198"/>
            <a:chOff x="3033145" y="1270594"/>
            <a:chExt cx="899446" cy="892198"/>
          </a:xfrm>
        </p:grpSpPr>
        <p:sp>
          <p:nvSpPr>
            <p:cNvPr id="142" name="Oval 136"/>
            <p:cNvSpPr>
              <a:spLocks noChangeArrowheads="1"/>
            </p:cNvSpPr>
            <p:nvPr/>
          </p:nvSpPr>
          <p:spPr bwMode="auto">
            <a:xfrm>
              <a:off x="3033145" y="1270594"/>
              <a:ext cx="899446" cy="892198"/>
            </a:xfrm>
            <a:prstGeom prst="ellipse">
              <a:avLst/>
            </a:prstGeom>
            <a:solidFill>
              <a:srgbClr val="038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Oval 137"/>
            <p:cNvSpPr>
              <a:spLocks noChangeArrowheads="1"/>
            </p:cNvSpPr>
            <p:nvPr/>
          </p:nvSpPr>
          <p:spPr bwMode="auto">
            <a:xfrm>
              <a:off x="3083920" y="1314115"/>
              <a:ext cx="797896" cy="797900"/>
            </a:xfrm>
            <a:prstGeom prst="ellipse">
              <a:avLst/>
            </a:prstGeom>
            <a:solidFill>
              <a:srgbClr val="03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38"/>
            <p:cNvSpPr>
              <a:spLocks/>
            </p:cNvSpPr>
            <p:nvPr/>
          </p:nvSpPr>
          <p:spPr bwMode="auto">
            <a:xfrm>
              <a:off x="3083920" y="1502710"/>
              <a:ext cx="703599" cy="616559"/>
            </a:xfrm>
            <a:custGeom>
              <a:avLst/>
              <a:gdLst>
                <a:gd name="T0" fmla="*/ 52 w 82"/>
                <a:gd name="T1" fmla="*/ 55 h 72"/>
                <a:gd name="T2" fmla="*/ 55 w 82"/>
                <a:gd name="T3" fmla="*/ 43 h 72"/>
                <a:gd name="T4" fmla="*/ 62 w 82"/>
                <a:gd name="T5" fmla="*/ 36 h 72"/>
                <a:gd name="T6" fmla="*/ 64 w 82"/>
                <a:gd name="T7" fmla="*/ 34 h 72"/>
                <a:gd name="T8" fmla="*/ 71 w 82"/>
                <a:gd name="T9" fmla="*/ 27 h 72"/>
                <a:gd name="T10" fmla="*/ 73 w 82"/>
                <a:gd name="T11" fmla="*/ 24 h 72"/>
                <a:gd name="T12" fmla="*/ 82 w 82"/>
                <a:gd name="T13" fmla="*/ 17 h 72"/>
                <a:gd name="T14" fmla="*/ 62 w 82"/>
                <a:gd name="T15" fmla="*/ 3 h 72"/>
                <a:gd name="T16" fmla="*/ 50 w 82"/>
                <a:gd name="T17" fmla="*/ 0 h 72"/>
                <a:gd name="T18" fmla="*/ 26 w 82"/>
                <a:gd name="T19" fmla="*/ 5 h 72"/>
                <a:gd name="T20" fmla="*/ 9 w 82"/>
                <a:gd name="T21" fmla="*/ 12 h 72"/>
                <a:gd name="T22" fmla="*/ 0 w 82"/>
                <a:gd name="T23" fmla="*/ 21 h 72"/>
                <a:gd name="T24" fmla="*/ 0 w 82"/>
                <a:gd name="T25" fmla="*/ 25 h 72"/>
                <a:gd name="T26" fmla="*/ 34 w 82"/>
                <a:gd name="T27" fmla="*/ 72 h 72"/>
                <a:gd name="T28" fmla="*/ 52 w 82"/>
                <a:gd name="T29" fmla="*/ 5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" h="72">
                  <a:moveTo>
                    <a:pt x="52" y="55"/>
                  </a:moveTo>
                  <a:cubicBezTo>
                    <a:pt x="55" y="43"/>
                    <a:pt x="55" y="43"/>
                    <a:pt x="55" y="43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7"/>
                    <a:pt x="63" y="3"/>
                    <a:pt x="62" y="3"/>
                  </a:cubicBezTo>
                  <a:cubicBezTo>
                    <a:pt x="61" y="3"/>
                    <a:pt x="50" y="0"/>
                    <a:pt x="50" y="0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4"/>
                    <a:pt x="0" y="25"/>
                  </a:cubicBezTo>
                  <a:cubicBezTo>
                    <a:pt x="0" y="49"/>
                    <a:pt x="16" y="72"/>
                    <a:pt x="34" y="72"/>
                  </a:cubicBezTo>
                  <a:lnTo>
                    <a:pt x="52" y="55"/>
                  </a:lnTo>
                  <a:close/>
                </a:path>
              </a:pathLst>
            </a:custGeom>
            <a:solidFill>
              <a:srgbClr val="038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39"/>
            <p:cNvSpPr>
              <a:spLocks/>
            </p:cNvSpPr>
            <p:nvPr/>
          </p:nvSpPr>
          <p:spPr bwMode="auto">
            <a:xfrm>
              <a:off x="3323289" y="1698558"/>
              <a:ext cx="301024" cy="119685"/>
            </a:xfrm>
            <a:custGeom>
              <a:avLst/>
              <a:gdLst>
                <a:gd name="T0" fmla="*/ 30 w 35"/>
                <a:gd name="T1" fmla="*/ 13 h 14"/>
                <a:gd name="T2" fmla="*/ 5 w 35"/>
                <a:gd name="T3" fmla="*/ 13 h 14"/>
                <a:gd name="T4" fmla="*/ 5 w 35"/>
                <a:gd name="T5" fmla="*/ 13 h 14"/>
                <a:gd name="T6" fmla="*/ 1 w 35"/>
                <a:gd name="T7" fmla="*/ 13 h 14"/>
                <a:gd name="T8" fmla="*/ 1 w 35"/>
                <a:gd name="T9" fmla="*/ 13 h 14"/>
                <a:gd name="T10" fmla="*/ 1 w 35"/>
                <a:gd name="T11" fmla="*/ 9 h 14"/>
                <a:gd name="T12" fmla="*/ 1 w 35"/>
                <a:gd name="T13" fmla="*/ 9 h 14"/>
                <a:gd name="T14" fmla="*/ 34 w 35"/>
                <a:gd name="T15" fmla="*/ 9 h 14"/>
                <a:gd name="T16" fmla="*/ 34 w 35"/>
                <a:gd name="T17" fmla="*/ 9 h 14"/>
                <a:gd name="T18" fmla="*/ 34 w 35"/>
                <a:gd name="T19" fmla="*/ 13 h 14"/>
                <a:gd name="T20" fmla="*/ 34 w 35"/>
                <a:gd name="T21" fmla="*/ 13 h 14"/>
                <a:gd name="T22" fmla="*/ 30 w 35"/>
                <a:gd name="T2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14">
                  <a:moveTo>
                    <a:pt x="30" y="13"/>
                  </a:moveTo>
                  <a:cubicBezTo>
                    <a:pt x="23" y="6"/>
                    <a:pt x="12" y="6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4"/>
                    <a:pt x="2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0" y="0"/>
                    <a:pt x="25" y="0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5" y="10"/>
                    <a:pt x="35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4"/>
                    <a:pt x="31" y="14"/>
                    <a:pt x="30" y="13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0"/>
            <p:cNvSpPr>
              <a:spLocks/>
            </p:cNvSpPr>
            <p:nvPr/>
          </p:nvSpPr>
          <p:spPr bwMode="auto">
            <a:xfrm>
              <a:off x="3392198" y="1836378"/>
              <a:ext cx="163206" cy="163207"/>
            </a:xfrm>
            <a:custGeom>
              <a:avLst/>
              <a:gdLst>
                <a:gd name="T0" fmla="*/ 3 w 19"/>
                <a:gd name="T1" fmla="*/ 16 h 19"/>
                <a:gd name="T2" fmla="*/ 3 w 19"/>
                <a:gd name="T3" fmla="*/ 3 h 19"/>
                <a:gd name="T4" fmla="*/ 16 w 19"/>
                <a:gd name="T5" fmla="*/ 3 h 19"/>
                <a:gd name="T6" fmla="*/ 16 w 19"/>
                <a:gd name="T7" fmla="*/ 16 h 19"/>
                <a:gd name="T8" fmla="*/ 3 w 19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3" y="16"/>
                  </a:moveTo>
                  <a:cubicBezTo>
                    <a:pt x="0" y="12"/>
                    <a:pt x="0" y="7"/>
                    <a:pt x="3" y="3"/>
                  </a:cubicBezTo>
                  <a:cubicBezTo>
                    <a:pt x="7" y="0"/>
                    <a:pt x="12" y="0"/>
                    <a:pt x="16" y="3"/>
                  </a:cubicBezTo>
                  <a:cubicBezTo>
                    <a:pt x="19" y="7"/>
                    <a:pt x="19" y="12"/>
                    <a:pt x="16" y="16"/>
                  </a:cubicBezTo>
                  <a:cubicBezTo>
                    <a:pt x="12" y="19"/>
                    <a:pt x="7" y="19"/>
                    <a:pt x="3" y="16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41"/>
            <p:cNvSpPr>
              <a:spLocks/>
            </p:cNvSpPr>
            <p:nvPr/>
          </p:nvSpPr>
          <p:spPr bwMode="auto">
            <a:xfrm>
              <a:off x="3239873" y="1571620"/>
              <a:ext cx="471484" cy="170461"/>
            </a:xfrm>
            <a:custGeom>
              <a:avLst/>
              <a:gdLst>
                <a:gd name="T0" fmla="*/ 49 w 55"/>
                <a:gd name="T1" fmla="*/ 18 h 20"/>
                <a:gd name="T2" fmla="*/ 5 w 55"/>
                <a:gd name="T3" fmla="*/ 18 h 20"/>
                <a:gd name="T4" fmla="*/ 5 w 55"/>
                <a:gd name="T5" fmla="*/ 18 h 20"/>
                <a:gd name="T6" fmla="*/ 1 w 55"/>
                <a:gd name="T7" fmla="*/ 18 h 20"/>
                <a:gd name="T8" fmla="*/ 1 w 55"/>
                <a:gd name="T9" fmla="*/ 18 h 20"/>
                <a:gd name="T10" fmla="*/ 1 w 55"/>
                <a:gd name="T11" fmla="*/ 14 h 20"/>
                <a:gd name="T12" fmla="*/ 1 w 55"/>
                <a:gd name="T13" fmla="*/ 14 h 20"/>
                <a:gd name="T14" fmla="*/ 54 w 55"/>
                <a:gd name="T15" fmla="*/ 14 h 20"/>
                <a:gd name="T16" fmla="*/ 54 w 55"/>
                <a:gd name="T17" fmla="*/ 14 h 20"/>
                <a:gd name="T18" fmla="*/ 54 w 55"/>
                <a:gd name="T19" fmla="*/ 18 h 20"/>
                <a:gd name="T20" fmla="*/ 54 w 55"/>
                <a:gd name="T21" fmla="*/ 18 h 20"/>
                <a:gd name="T22" fmla="*/ 49 w 55"/>
                <a:gd name="T2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20">
                  <a:moveTo>
                    <a:pt x="49" y="18"/>
                  </a:moveTo>
                  <a:cubicBezTo>
                    <a:pt x="37" y="6"/>
                    <a:pt x="18" y="6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20"/>
                    <a:pt x="2" y="20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7"/>
                    <a:pt x="0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6" y="0"/>
                    <a:pt x="39" y="0"/>
                    <a:pt x="54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5" y="15"/>
                    <a:pt x="55" y="17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3" y="20"/>
                    <a:pt x="51" y="20"/>
                    <a:pt x="49" y="18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42"/>
            <p:cNvSpPr>
              <a:spLocks/>
            </p:cNvSpPr>
            <p:nvPr/>
          </p:nvSpPr>
          <p:spPr bwMode="auto">
            <a:xfrm>
              <a:off x="3152830" y="1433801"/>
              <a:ext cx="641943" cy="224863"/>
            </a:xfrm>
            <a:custGeom>
              <a:avLst/>
              <a:gdLst>
                <a:gd name="T0" fmla="*/ 69 w 75"/>
                <a:gd name="T1" fmla="*/ 25 h 26"/>
                <a:gd name="T2" fmla="*/ 6 w 75"/>
                <a:gd name="T3" fmla="*/ 25 h 26"/>
                <a:gd name="T4" fmla="*/ 6 w 75"/>
                <a:gd name="T5" fmla="*/ 25 h 26"/>
                <a:gd name="T6" fmla="*/ 1 w 75"/>
                <a:gd name="T7" fmla="*/ 25 h 26"/>
                <a:gd name="T8" fmla="*/ 1 w 75"/>
                <a:gd name="T9" fmla="*/ 25 h 26"/>
                <a:gd name="T10" fmla="*/ 1 w 75"/>
                <a:gd name="T11" fmla="*/ 20 h 26"/>
                <a:gd name="T12" fmla="*/ 1 w 75"/>
                <a:gd name="T13" fmla="*/ 20 h 26"/>
                <a:gd name="T14" fmla="*/ 74 w 75"/>
                <a:gd name="T15" fmla="*/ 20 h 26"/>
                <a:gd name="T16" fmla="*/ 74 w 75"/>
                <a:gd name="T17" fmla="*/ 20 h 26"/>
                <a:gd name="T18" fmla="*/ 74 w 75"/>
                <a:gd name="T19" fmla="*/ 25 h 26"/>
                <a:gd name="T20" fmla="*/ 74 w 75"/>
                <a:gd name="T21" fmla="*/ 25 h 26"/>
                <a:gd name="T22" fmla="*/ 69 w 75"/>
                <a:gd name="T23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26">
                  <a:moveTo>
                    <a:pt x="69" y="25"/>
                  </a:moveTo>
                  <a:cubicBezTo>
                    <a:pt x="52" y="7"/>
                    <a:pt x="23" y="7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4" y="26"/>
                    <a:pt x="2" y="26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3"/>
                    <a:pt x="0" y="21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1" y="0"/>
                    <a:pt x="54" y="0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5" y="21"/>
                    <a:pt x="75" y="23"/>
                    <a:pt x="74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2" y="26"/>
                    <a:pt x="70" y="26"/>
                    <a:pt x="69" y="25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43"/>
            <p:cNvSpPr>
              <a:spLocks/>
            </p:cNvSpPr>
            <p:nvPr/>
          </p:nvSpPr>
          <p:spPr bwMode="auto">
            <a:xfrm>
              <a:off x="3334170" y="1691305"/>
              <a:ext cx="297398" cy="119685"/>
            </a:xfrm>
            <a:custGeom>
              <a:avLst/>
              <a:gdLst>
                <a:gd name="T0" fmla="*/ 30 w 35"/>
                <a:gd name="T1" fmla="*/ 13 h 14"/>
                <a:gd name="T2" fmla="*/ 5 w 35"/>
                <a:gd name="T3" fmla="*/ 13 h 14"/>
                <a:gd name="T4" fmla="*/ 5 w 35"/>
                <a:gd name="T5" fmla="*/ 13 h 14"/>
                <a:gd name="T6" fmla="*/ 1 w 35"/>
                <a:gd name="T7" fmla="*/ 13 h 14"/>
                <a:gd name="T8" fmla="*/ 1 w 35"/>
                <a:gd name="T9" fmla="*/ 13 h 14"/>
                <a:gd name="T10" fmla="*/ 1 w 35"/>
                <a:gd name="T11" fmla="*/ 9 h 14"/>
                <a:gd name="T12" fmla="*/ 1 w 35"/>
                <a:gd name="T13" fmla="*/ 9 h 14"/>
                <a:gd name="T14" fmla="*/ 34 w 35"/>
                <a:gd name="T15" fmla="*/ 9 h 14"/>
                <a:gd name="T16" fmla="*/ 34 w 35"/>
                <a:gd name="T17" fmla="*/ 9 h 14"/>
                <a:gd name="T18" fmla="*/ 34 w 35"/>
                <a:gd name="T19" fmla="*/ 13 h 14"/>
                <a:gd name="T20" fmla="*/ 34 w 35"/>
                <a:gd name="T21" fmla="*/ 13 h 14"/>
                <a:gd name="T22" fmla="*/ 30 w 35"/>
                <a:gd name="T2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14">
                  <a:moveTo>
                    <a:pt x="30" y="13"/>
                  </a:moveTo>
                  <a:cubicBezTo>
                    <a:pt x="23" y="6"/>
                    <a:pt x="12" y="6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4"/>
                    <a:pt x="2" y="14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0" y="0"/>
                    <a:pt x="25" y="0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5" y="10"/>
                    <a:pt x="35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4"/>
                    <a:pt x="31" y="14"/>
                    <a:pt x="3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44"/>
            <p:cNvSpPr>
              <a:spLocks/>
            </p:cNvSpPr>
            <p:nvPr/>
          </p:nvSpPr>
          <p:spPr bwMode="auto">
            <a:xfrm>
              <a:off x="3399452" y="1818244"/>
              <a:ext cx="174086" cy="174087"/>
            </a:xfrm>
            <a:custGeom>
              <a:avLst/>
              <a:gdLst>
                <a:gd name="T0" fmla="*/ 3 w 20"/>
                <a:gd name="T1" fmla="*/ 17 h 20"/>
                <a:gd name="T2" fmla="*/ 3 w 20"/>
                <a:gd name="T3" fmla="*/ 4 h 20"/>
                <a:gd name="T4" fmla="*/ 16 w 20"/>
                <a:gd name="T5" fmla="*/ 4 h 20"/>
                <a:gd name="T6" fmla="*/ 16 w 20"/>
                <a:gd name="T7" fmla="*/ 17 h 20"/>
                <a:gd name="T8" fmla="*/ 3 w 20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3" y="17"/>
                  </a:moveTo>
                  <a:cubicBezTo>
                    <a:pt x="0" y="13"/>
                    <a:pt x="0" y="7"/>
                    <a:pt x="3" y="4"/>
                  </a:cubicBezTo>
                  <a:cubicBezTo>
                    <a:pt x="7" y="0"/>
                    <a:pt x="12" y="0"/>
                    <a:pt x="16" y="4"/>
                  </a:cubicBezTo>
                  <a:cubicBezTo>
                    <a:pt x="20" y="7"/>
                    <a:pt x="20" y="13"/>
                    <a:pt x="16" y="17"/>
                  </a:cubicBezTo>
                  <a:cubicBezTo>
                    <a:pt x="12" y="20"/>
                    <a:pt x="7" y="20"/>
                    <a:pt x="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45"/>
            <p:cNvSpPr>
              <a:spLocks/>
            </p:cNvSpPr>
            <p:nvPr/>
          </p:nvSpPr>
          <p:spPr bwMode="auto">
            <a:xfrm>
              <a:off x="3247126" y="1553486"/>
              <a:ext cx="471484" cy="170461"/>
            </a:xfrm>
            <a:custGeom>
              <a:avLst/>
              <a:gdLst>
                <a:gd name="T0" fmla="*/ 50 w 55"/>
                <a:gd name="T1" fmla="*/ 19 h 20"/>
                <a:gd name="T2" fmla="*/ 6 w 55"/>
                <a:gd name="T3" fmla="*/ 19 h 20"/>
                <a:gd name="T4" fmla="*/ 6 w 55"/>
                <a:gd name="T5" fmla="*/ 19 h 20"/>
                <a:gd name="T6" fmla="*/ 1 w 55"/>
                <a:gd name="T7" fmla="*/ 19 h 20"/>
                <a:gd name="T8" fmla="*/ 1 w 55"/>
                <a:gd name="T9" fmla="*/ 19 h 20"/>
                <a:gd name="T10" fmla="*/ 1 w 55"/>
                <a:gd name="T11" fmla="*/ 15 h 20"/>
                <a:gd name="T12" fmla="*/ 1 w 55"/>
                <a:gd name="T13" fmla="*/ 15 h 20"/>
                <a:gd name="T14" fmla="*/ 54 w 55"/>
                <a:gd name="T15" fmla="*/ 15 h 20"/>
                <a:gd name="T16" fmla="*/ 54 w 55"/>
                <a:gd name="T17" fmla="*/ 15 h 20"/>
                <a:gd name="T18" fmla="*/ 54 w 55"/>
                <a:gd name="T19" fmla="*/ 19 h 20"/>
                <a:gd name="T20" fmla="*/ 54 w 55"/>
                <a:gd name="T21" fmla="*/ 19 h 20"/>
                <a:gd name="T22" fmla="*/ 50 w 55"/>
                <a:gd name="T2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20">
                  <a:moveTo>
                    <a:pt x="50" y="19"/>
                  </a:moveTo>
                  <a:cubicBezTo>
                    <a:pt x="37" y="7"/>
                    <a:pt x="18" y="7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2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8"/>
                    <a:pt x="0" y="16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6" y="0"/>
                    <a:pt x="39" y="0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5" y="16"/>
                    <a:pt x="55" y="18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3" y="20"/>
                    <a:pt x="51" y="20"/>
                    <a:pt x="5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46"/>
            <p:cNvSpPr>
              <a:spLocks/>
            </p:cNvSpPr>
            <p:nvPr/>
          </p:nvSpPr>
          <p:spPr bwMode="auto">
            <a:xfrm>
              <a:off x="3160083" y="1426547"/>
              <a:ext cx="645570" cy="213982"/>
            </a:xfrm>
            <a:custGeom>
              <a:avLst/>
              <a:gdLst>
                <a:gd name="T0" fmla="*/ 70 w 75"/>
                <a:gd name="T1" fmla="*/ 24 h 25"/>
                <a:gd name="T2" fmla="*/ 6 w 75"/>
                <a:gd name="T3" fmla="*/ 24 h 25"/>
                <a:gd name="T4" fmla="*/ 6 w 75"/>
                <a:gd name="T5" fmla="*/ 24 h 25"/>
                <a:gd name="T6" fmla="*/ 2 w 75"/>
                <a:gd name="T7" fmla="*/ 24 h 25"/>
                <a:gd name="T8" fmla="*/ 2 w 75"/>
                <a:gd name="T9" fmla="*/ 24 h 25"/>
                <a:gd name="T10" fmla="*/ 2 w 75"/>
                <a:gd name="T11" fmla="*/ 20 h 25"/>
                <a:gd name="T12" fmla="*/ 2 w 75"/>
                <a:gd name="T13" fmla="*/ 20 h 25"/>
                <a:gd name="T14" fmla="*/ 74 w 75"/>
                <a:gd name="T15" fmla="*/ 20 h 25"/>
                <a:gd name="T16" fmla="*/ 74 w 75"/>
                <a:gd name="T17" fmla="*/ 20 h 25"/>
                <a:gd name="T18" fmla="*/ 74 w 75"/>
                <a:gd name="T19" fmla="*/ 24 h 25"/>
                <a:gd name="T20" fmla="*/ 74 w 75"/>
                <a:gd name="T21" fmla="*/ 24 h 25"/>
                <a:gd name="T22" fmla="*/ 70 w 75"/>
                <a:gd name="T2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25">
                  <a:moveTo>
                    <a:pt x="70" y="24"/>
                  </a:moveTo>
                  <a:cubicBezTo>
                    <a:pt x="52" y="7"/>
                    <a:pt x="23" y="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5" y="25"/>
                    <a:pt x="3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0" y="23"/>
                    <a:pt x="0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1" y="0"/>
                    <a:pt x="54" y="0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5" y="21"/>
                    <a:pt x="75" y="23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3" y="25"/>
                    <a:pt x="71" y="25"/>
                    <a:pt x="7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3" name="组合 152"/>
          <p:cNvGrpSpPr/>
          <p:nvPr/>
        </p:nvGrpSpPr>
        <p:grpSpPr>
          <a:xfrm>
            <a:off x="4128798" y="1131094"/>
            <a:ext cx="903073" cy="892198"/>
            <a:chOff x="4084917" y="1270594"/>
            <a:chExt cx="903073" cy="892198"/>
          </a:xfrm>
        </p:grpSpPr>
        <p:sp>
          <p:nvSpPr>
            <p:cNvPr id="154" name="Oval 147"/>
            <p:cNvSpPr>
              <a:spLocks noChangeArrowheads="1"/>
            </p:cNvSpPr>
            <p:nvPr/>
          </p:nvSpPr>
          <p:spPr bwMode="auto">
            <a:xfrm>
              <a:off x="4084917" y="1270594"/>
              <a:ext cx="903073" cy="892198"/>
            </a:xfrm>
            <a:prstGeom prst="ellipse">
              <a:avLst/>
            </a:prstGeom>
            <a:solidFill>
              <a:srgbClr val="A64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Oval 148"/>
            <p:cNvSpPr>
              <a:spLocks noChangeArrowheads="1"/>
            </p:cNvSpPr>
            <p:nvPr/>
          </p:nvSpPr>
          <p:spPr bwMode="auto">
            <a:xfrm>
              <a:off x="4139319" y="1314115"/>
              <a:ext cx="794269" cy="797900"/>
            </a:xfrm>
            <a:prstGeom prst="ellipse">
              <a:avLst/>
            </a:prstGeom>
            <a:solidFill>
              <a:srgbClr val="E46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49"/>
            <p:cNvSpPr>
              <a:spLocks/>
            </p:cNvSpPr>
            <p:nvPr/>
          </p:nvSpPr>
          <p:spPr bwMode="auto">
            <a:xfrm>
              <a:off x="4139319" y="1415666"/>
              <a:ext cx="591168" cy="710857"/>
            </a:xfrm>
            <a:custGeom>
              <a:avLst/>
              <a:gdLst>
                <a:gd name="T0" fmla="*/ 67 w 69"/>
                <a:gd name="T1" fmla="*/ 31 h 83"/>
                <a:gd name="T2" fmla="*/ 61 w 69"/>
                <a:gd name="T3" fmla="*/ 38 h 83"/>
                <a:gd name="T4" fmla="*/ 61 w 69"/>
                <a:gd name="T5" fmla="*/ 18 h 83"/>
                <a:gd name="T6" fmla="*/ 47 w 69"/>
                <a:gd name="T7" fmla="*/ 5 h 83"/>
                <a:gd name="T8" fmla="*/ 35 w 69"/>
                <a:gd name="T9" fmla="*/ 0 h 83"/>
                <a:gd name="T10" fmla="*/ 0 w 69"/>
                <a:gd name="T11" fmla="*/ 33 h 83"/>
                <a:gd name="T12" fmla="*/ 0 w 69"/>
                <a:gd name="T13" fmla="*/ 35 h 83"/>
                <a:gd name="T14" fmla="*/ 40 w 69"/>
                <a:gd name="T15" fmla="*/ 82 h 83"/>
                <a:gd name="T16" fmla="*/ 51 w 69"/>
                <a:gd name="T17" fmla="*/ 82 h 83"/>
                <a:gd name="T18" fmla="*/ 63 w 69"/>
                <a:gd name="T19" fmla="*/ 71 h 83"/>
                <a:gd name="T20" fmla="*/ 49 w 69"/>
                <a:gd name="T21" fmla="*/ 65 h 83"/>
                <a:gd name="T22" fmla="*/ 65 w 69"/>
                <a:gd name="T23" fmla="*/ 50 h 83"/>
                <a:gd name="T24" fmla="*/ 69 w 69"/>
                <a:gd name="T25" fmla="*/ 33 h 83"/>
                <a:gd name="T26" fmla="*/ 67 w 69"/>
                <a:gd name="T27" fmla="*/ 3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9" h="83">
                  <a:moveTo>
                    <a:pt x="67" y="31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0" y="37"/>
                    <a:pt x="61" y="18"/>
                    <a:pt x="61" y="18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5"/>
                    <a:pt x="0" y="35"/>
                  </a:cubicBezTo>
                  <a:cubicBezTo>
                    <a:pt x="0" y="61"/>
                    <a:pt x="14" y="82"/>
                    <a:pt x="40" y="82"/>
                  </a:cubicBezTo>
                  <a:cubicBezTo>
                    <a:pt x="43" y="82"/>
                    <a:pt x="48" y="83"/>
                    <a:pt x="51" y="82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9" y="33"/>
                    <a:pt x="69" y="33"/>
                    <a:pt x="69" y="33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A64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50"/>
            <p:cNvSpPr>
              <a:spLocks noEditPoints="1"/>
            </p:cNvSpPr>
            <p:nvPr/>
          </p:nvSpPr>
          <p:spPr bwMode="auto">
            <a:xfrm>
              <a:off x="4404075" y="1390279"/>
              <a:ext cx="246622" cy="413458"/>
            </a:xfrm>
            <a:custGeom>
              <a:avLst/>
              <a:gdLst>
                <a:gd name="T0" fmla="*/ 13 w 29"/>
                <a:gd name="T1" fmla="*/ 48 h 48"/>
                <a:gd name="T2" fmla="*/ 16 w 29"/>
                <a:gd name="T3" fmla="*/ 48 h 48"/>
                <a:gd name="T4" fmla="*/ 29 w 29"/>
                <a:gd name="T5" fmla="*/ 37 h 48"/>
                <a:gd name="T6" fmla="*/ 29 w 29"/>
                <a:gd name="T7" fmla="*/ 24 h 48"/>
                <a:gd name="T8" fmla="*/ 29 w 29"/>
                <a:gd name="T9" fmla="*/ 22 h 48"/>
                <a:gd name="T10" fmla="*/ 29 w 29"/>
                <a:gd name="T11" fmla="*/ 12 h 48"/>
                <a:gd name="T12" fmla="*/ 16 w 29"/>
                <a:gd name="T13" fmla="*/ 0 h 48"/>
                <a:gd name="T14" fmla="*/ 13 w 29"/>
                <a:gd name="T15" fmla="*/ 0 h 48"/>
                <a:gd name="T16" fmla="*/ 0 w 29"/>
                <a:gd name="T17" fmla="*/ 12 h 48"/>
                <a:gd name="T18" fmla="*/ 0 w 29"/>
                <a:gd name="T19" fmla="*/ 22 h 48"/>
                <a:gd name="T20" fmla="*/ 0 w 29"/>
                <a:gd name="T21" fmla="*/ 24 h 48"/>
                <a:gd name="T22" fmla="*/ 0 w 29"/>
                <a:gd name="T23" fmla="*/ 37 h 48"/>
                <a:gd name="T24" fmla="*/ 13 w 29"/>
                <a:gd name="T25" fmla="*/ 48 h 48"/>
                <a:gd name="T26" fmla="*/ 27 w 29"/>
                <a:gd name="T27" fmla="*/ 37 h 48"/>
                <a:gd name="T28" fmla="*/ 16 w 29"/>
                <a:gd name="T29" fmla="*/ 46 h 48"/>
                <a:gd name="T30" fmla="*/ 13 w 29"/>
                <a:gd name="T31" fmla="*/ 46 h 48"/>
                <a:gd name="T32" fmla="*/ 2 w 29"/>
                <a:gd name="T33" fmla="*/ 37 h 48"/>
                <a:gd name="T34" fmla="*/ 2 w 29"/>
                <a:gd name="T35" fmla="*/ 25 h 48"/>
                <a:gd name="T36" fmla="*/ 27 w 29"/>
                <a:gd name="T37" fmla="*/ 25 h 48"/>
                <a:gd name="T38" fmla="*/ 27 w 29"/>
                <a:gd name="T39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48">
                  <a:moveTo>
                    <a:pt x="13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23" y="48"/>
                    <a:pt x="29" y="43"/>
                    <a:pt x="29" y="37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3"/>
                    <a:pt x="29" y="2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5"/>
                    <a:pt x="23" y="0"/>
                    <a:pt x="1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3"/>
                    <a:pt x="5" y="48"/>
                    <a:pt x="13" y="48"/>
                  </a:cubicBezTo>
                  <a:close/>
                  <a:moveTo>
                    <a:pt x="27" y="37"/>
                  </a:moveTo>
                  <a:cubicBezTo>
                    <a:pt x="27" y="42"/>
                    <a:pt x="22" y="46"/>
                    <a:pt x="16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7" y="46"/>
                    <a:pt x="2" y="42"/>
                    <a:pt x="2" y="37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7" y="25"/>
                    <a:pt x="27" y="25"/>
                    <a:pt x="27" y="25"/>
                  </a:cubicBezTo>
                  <a:lnTo>
                    <a:pt x="27" y="37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51"/>
            <p:cNvSpPr>
              <a:spLocks/>
            </p:cNvSpPr>
            <p:nvPr/>
          </p:nvSpPr>
          <p:spPr bwMode="auto">
            <a:xfrm>
              <a:off x="4309778" y="1691305"/>
              <a:ext cx="435216" cy="344548"/>
            </a:xfrm>
            <a:custGeom>
              <a:avLst/>
              <a:gdLst>
                <a:gd name="T0" fmla="*/ 51 w 51"/>
                <a:gd name="T1" fmla="*/ 2 h 40"/>
                <a:gd name="T2" fmla="*/ 48 w 51"/>
                <a:gd name="T3" fmla="*/ 0 h 40"/>
                <a:gd name="T4" fmla="*/ 45 w 51"/>
                <a:gd name="T5" fmla="*/ 2 h 40"/>
                <a:gd name="T6" fmla="*/ 25 w 51"/>
                <a:gd name="T7" fmla="*/ 22 h 40"/>
                <a:gd name="T8" fmla="*/ 5 w 51"/>
                <a:gd name="T9" fmla="*/ 2 h 40"/>
                <a:gd name="T10" fmla="*/ 3 w 51"/>
                <a:gd name="T11" fmla="*/ 0 h 40"/>
                <a:gd name="T12" fmla="*/ 0 w 51"/>
                <a:gd name="T13" fmla="*/ 2 h 40"/>
                <a:gd name="T14" fmla="*/ 23 w 51"/>
                <a:gd name="T15" fmla="*/ 27 h 40"/>
                <a:gd name="T16" fmla="*/ 23 w 51"/>
                <a:gd name="T17" fmla="*/ 35 h 40"/>
                <a:gd name="T18" fmla="*/ 10 w 51"/>
                <a:gd name="T19" fmla="*/ 35 h 40"/>
                <a:gd name="T20" fmla="*/ 7 w 51"/>
                <a:gd name="T21" fmla="*/ 38 h 40"/>
                <a:gd name="T22" fmla="*/ 10 w 51"/>
                <a:gd name="T23" fmla="*/ 40 h 40"/>
                <a:gd name="T24" fmla="*/ 41 w 51"/>
                <a:gd name="T25" fmla="*/ 40 h 40"/>
                <a:gd name="T26" fmla="*/ 43 w 51"/>
                <a:gd name="T27" fmla="*/ 38 h 40"/>
                <a:gd name="T28" fmla="*/ 41 w 51"/>
                <a:gd name="T29" fmla="*/ 35 h 40"/>
                <a:gd name="T30" fmla="*/ 28 w 51"/>
                <a:gd name="T31" fmla="*/ 35 h 40"/>
                <a:gd name="T32" fmla="*/ 28 w 51"/>
                <a:gd name="T33" fmla="*/ 27 h 40"/>
                <a:gd name="T34" fmla="*/ 51 w 51"/>
                <a:gd name="T35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" h="40">
                  <a:moveTo>
                    <a:pt x="51" y="2"/>
                  </a:moveTo>
                  <a:cubicBezTo>
                    <a:pt x="51" y="1"/>
                    <a:pt x="49" y="0"/>
                    <a:pt x="48" y="0"/>
                  </a:cubicBezTo>
                  <a:cubicBezTo>
                    <a:pt x="47" y="0"/>
                    <a:pt x="45" y="1"/>
                    <a:pt x="45" y="2"/>
                  </a:cubicBezTo>
                  <a:cubicBezTo>
                    <a:pt x="45" y="13"/>
                    <a:pt x="36" y="22"/>
                    <a:pt x="25" y="22"/>
                  </a:cubicBezTo>
                  <a:cubicBezTo>
                    <a:pt x="14" y="22"/>
                    <a:pt x="5" y="1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5"/>
                    <a:pt x="10" y="26"/>
                    <a:pt x="23" y="27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7" y="36"/>
                    <a:pt x="7" y="38"/>
                  </a:cubicBezTo>
                  <a:cubicBezTo>
                    <a:pt x="7" y="39"/>
                    <a:pt x="9" y="40"/>
                    <a:pt x="10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2" y="40"/>
                    <a:pt x="43" y="39"/>
                    <a:pt x="43" y="38"/>
                  </a:cubicBezTo>
                  <a:cubicBezTo>
                    <a:pt x="43" y="36"/>
                    <a:pt x="42" y="35"/>
                    <a:pt x="41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41" y="26"/>
                    <a:pt x="51" y="15"/>
                    <a:pt x="51" y="2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52"/>
            <p:cNvSpPr>
              <a:spLocks noEditPoints="1"/>
            </p:cNvSpPr>
            <p:nvPr/>
          </p:nvSpPr>
          <p:spPr bwMode="auto">
            <a:xfrm>
              <a:off x="4411329" y="1383025"/>
              <a:ext cx="250249" cy="409831"/>
            </a:xfrm>
            <a:custGeom>
              <a:avLst/>
              <a:gdLst>
                <a:gd name="T0" fmla="*/ 13 w 29"/>
                <a:gd name="T1" fmla="*/ 48 h 48"/>
                <a:gd name="T2" fmla="*/ 16 w 29"/>
                <a:gd name="T3" fmla="*/ 48 h 48"/>
                <a:gd name="T4" fmla="*/ 29 w 29"/>
                <a:gd name="T5" fmla="*/ 36 h 48"/>
                <a:gd name="T6" fmla="*/ 29 w 29"/>
                <a:gd name="T7" fmla="*/ 24 h 48"/>
                <a:gd name="T8" fmla="*/ 29 w 29"/>
                <a:gd name="T9" fmla="*/ 22 h 48"/>
                <a:gd name="T10" fmla="*/ 29 w 29"/>
                <a:gd name="T11" fmla="*/ 12 h 48"/>
                <a:gd name="T12" fmla="*/ 16 w 29"/>
                <a:gd name="T13" fmla="*/ 0 h 48"/>
                <a:gd name="T14" fmla="*/ 13 w 29"/>
                <a:gd name="T15" fmla="*/ 0 h 48"/>
                <a:gd name="T16" fmla="*/ 0 w 29"/>
                <a:gd name="T17" fmla="*/ 12 h 48"/>
                <a:gd name="T18" fmla="*/ 0 w 29"/>
                <a:gd name="T19" fmla="*/ 22 h 48"/>
                <a:gd name="T20" fmla="*/ 0 w 29"/>
                <a:gd name="T21" fmla="*/ 24 h 48"/>
                <a:gd name="T22" fmla="*/ 0 w 29"/>
                <a:gd name="T23" fmla="*/ 36 h 48"/>
                <a:gd name="T24" fmla="*/ 13 w 29"/>
                <a:gd name="T25" fmla="*/ 48 h 48"/>
                <a:gd name="T26" fmla="*/ 27 w 29"/>
                <a:gd name="T27" fmla="*/ 36 h 48"/>
                <a:gd name="T28" fmla="*/ 16 w 29"/>
                <a:gd name="T29" fmla="*/ 46 h 48"/>
                <a:gd name="T30" fmla="*/ 13 w 29"/>
                <a:gd name="T31" fmla="*/ 46 h 48"/>
                <a:gd name="T32" fmla="*/ 2 w 29"/>
                <a:gd name="T33" fmla="*/ 36 h 48"/>
                <a:gd name="T34" fmla="*/ 2 w 29"/>
                <a:gd name="T35" fmla="*/ 25 h 48"/>
                <a:gd name="T36" fmla="*/ 27 w 29"/>
                <a:gd name="T37" fmla="*/ 25 h 48"/>
                <a:gd name="T38" fmla="*/ 27 w 29"/>
                <a:gd name="T39" fmla="*/ 3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48">
                  <a:moveTo>
                    <a:pt x="13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23" y="48"/>
                    <a:pt x="29" y="43"/>
                    <a:pt x="29" y="36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3"/>
                    <a:pt x="29" y="2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5"/>
                    <a:pt x="23" y="0"/>
                    <a:pt x="1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3"/>
                    <a:pt x="6" y="48"/>
                    <a:pt x="13" y="48"/>
                  </a:cubicBezTo>
                  <a:close/>
                  <a:moveTo>
                    <a:pt x="27" y="36"/>
                  </a:moveTo>
                  <a:cubicBezTo>
                    <a:pt x="27" y="42"/>
                    <a:pt x="22" y="46"/>
                    <a:pt x="16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7" y="46"/>
                    <a:pt x="2" y="42"/>
                    <a:pt x="2" y="3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7" y="25"/>
                    <a:pt x="27" y="25"/>
                    <a:pt x="27" y="25"/>
                  </a:cubicBezTo>
                  <a:lnTo>
                    <a:pt x="27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53"/>
            <p:cNvSpPr>
              <a:spLocks/>
            </p:cNvSpPr>
            <p:nvPr/>
          </p:nvSpPr>
          <p:spPr bwMode="auto">
            <a:xfrm>
              <a:off x="4317032" y="1673171"/>
              <a:ext cx="438843" cy="351802"/>
            </a:xfrm>
            <a:custGeom>
              <a:avLst/>
              <a:gdLst>
                <a:gd name="T0" fmla="*/ 51 w 51"/>
                <a:gd name="T1" fmla="*/ 3 h 41"/>
                <a:gd name="T2" fmla="*/ 48 w 51"/>
                <a:gd name="T3" fmla="*/ 0 h 41"/>
                <a:gd name="T4" fmla="*/ 46 w 51"/>
                <a:gd name="T5" fmla="*/ 3 h 41"/>
                <a:gd name="T6" fmla="*/ 26 w 51"/>
                <a:gd name="T7" fmla="*/ 23 h 41"/>
                <a:gd name="T8" fmla="*/ 6 w 51"/>
                <a:gd name="T9" fmla="*/ 3 h 41"/>
                <a:gd name="T10" fmla="*/ 3 w 51"/>
                <a:gd name="T11" fmla="*/ 0 h 41"/>
                <a:gd name="T12" fmla="*/ 0 w 51"/>
                <a:gd name="T13" fmla="*/ 3 h 41"/>
                <a:gd name="T14" fmla="*/ 23 w 51"/>
                <a:gd name="T15" fmla="*/ 28 h 41"/>
                <a:gd name="T16" fmla="*/ 23 w 51"/>
                <a:gd name="T17" fmla="*/ 36 h 41"/>
                <a:gd name="T18" fmla="*/ 10 w 51"/>
                <a:gd name="T19" fmla="*/ 36 h 41"/>
                <a:gd name="T20" fmla="*/ 8 w 51"/>
                <a:gd name="T21" fmla="*/ 39 h 41"/>
                <a:gd name="T22" fmla="*/ 10 w 51"/>
                <a:gd name="T23" fmla="*/ 41 h 41"/>
                <a:gd name="T24" fmla="*/ 41 w 51"/>
                <a:gd name="T25" fmla="*/ 41 h 41"/>
                <a:gd name="T26" fmla="*/ 43 w 51"/>
                <a:gd name="T27" fmla="*/ 39 h 41"/>
                <a:gd name="T28" fmla="*/ 41 w 51"/>
                <a:gd name="T29" fmla="*/ 36 h 41"/>
                <a:gd name="T30" fmla="*/ 28 w 51"/>
                <a:gd name="T31" fmla="*/ 36 h 41"/>
                <a:gd name="T32" fmla="*/ 28 w 51"/>
                <a:gd name="T33" fmla="*/ 28 h 41"/>
                <a:gd name="T34" fmla="*/ 51 w 51"/>
                <a:gd name="T35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" h="41">
                  <a:moveTo>
                    <a:pt x="51" y="3"/>
                  </a:moveTo>
                  <a:cubicBezTo>
                    <a:pt x="51" y="1"/>
                    <a:pt x="50" y="0"/>
                    <a:pt x="48" y="0"/>
                  </a:cubicBezTo>
                  <a:cubicBezTo>
                    <a:pt x="47" y="0"/>
                    <a:pt x="46" y="1"/>
                    <a:pt x="46" y="3"/>
                  </a:cubicBezTo>
                  <a:cubicBezTo>
                    <a:pt x="46" y="14"/>
                    <a:pt x="37" y="23"/>
                    <a:pt x="26" y="23"/>
                  </a:cubicBezTo>
                  <a:cubicBezTo>
                    <a:pt x="14" y="23"/>
                    <a:pt x="6" y="1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6"/>
                    <a:pt x="10" y="27"/>
                    <a:pt x="23" y="28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6"/>
                    <a:pt x="8" y="37"/>
                    <a:pt x="8" y="39"/>
                  </a:cubicBezTo>
                  <a:cubicBezTo>
                    <a:pt x="8" y="40"/>
                    <a:pt x="9" y="41"/>
                    <a:pt x="10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2" y="41"/>
                    <a:pt x="43" y="40"/>
                    <a:pt x="43" y="39"/>
                  </a:cubicBezTo>
                  <a:cubicBezTo>
                    <a:pt x="43" y="37"/>
                    <a:pt x="42" y="36"/>
                    <a:pt x="41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41" y="27"/>
                    <a:pt x="51" y="16"/>
                    <a:pt x="5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1" name="组合 160"/>
          <p:cNvGrpSpPr/>
          <p:nvPr/>
        </p:nvGrpSpPr>
        <p:grpSpPr>
          <a:xfrm>
            <a:off x="5403916" y="1131094"/>
            <a:ext cx="899446" cy="892198"/>
            <a:chOff x="5140315" y="1270594"/>
            <a:chExt cx="899446" cy="892198"/>
          </a:xfrm>
        </p:grpSpPr>
        <p:sp>
          <p:nvSpPr>
            <p:cNvPr id="162" name="Oval 154"/>
            <p:cNvSpPr>
              <a:spLocks noChangeArrowheads="1"/>
            </p:cNvSpPr>
            <p:nvPr/>
          </p:nvSpPr>
          <p:spPr bwMode="auto">
            <a:xfrm>
              <a:off x="5140315" y="1270594"/>
              <a:ext cx="899446" cy="892198"/>
            </a:xfrm>
            <a:prstGeom prst="ellipse">
              <a:avLst/>
            </a:prstGeom>
            <a:solidFill>
              <a:srgbClr val="738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Oval 155"/>
            <p:cNvSpPr>
              <a:spLocks noChangeArrowheads="1"/>
            </p:cNvSpPr>
            <p:nvPr/>
          </p:nvSpPr>
          <p:spPr bwMode="auto">
            <a:xfrm>
              <a:off x="5191091" y="1314115"/>
              <a:ext cx="797896" cy="797900"/>
            </a:xfrm>
            <a:prstGeom prst="ellipse">
              <a:avLst/>
            </a:prstGeom>
            <a:solidFill>
              <a:srgbClr val="A1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56"/>
            <p:cNvSpPr>
              <a:spLocks/>
            </p:cNvSpPr>
            <p:nvPr/>
          </p:nvSpPr>
          <p:spPr bwMode="auto">
            <a:xfrm>
              <a:off x="5165703" y="1470069"/>
              <a:ext cx="696345" cy="685469"/>
            </a:xfrm>
            <a:custGeom>
              <a:avLst/>
              <a:gdLst>
                <a:gd name="T0" fmla="*/ 36 w 192"/>
                <a:gd name="T1" fmla="*/ 45 h 189"/>
                <a:gd name="T2" fmla="*/ 0 w 192"/>
                <a:gd name="T3" fmla="*/ 80 h 189"/>
                <a:gd name="T4" fmla="*/ 29 w 192"/>
                <a:gd name="T5" fmla="*/ 148 h 189"/>
                <a:gd name="T6" fmla="*/ 69 w 192"/>
                <a:gd name="T7" fmla="*/ 170 h 189"/>
                <a:gd name="T8" fmla="*/ 118 w 192"/>
                <a:gd name="T9" fmla="*/ 189 h 189"/>
                <a:gd name="T10" fmla="*/ 177 w 192"/>
                <a:gd name="T11" fmla="*/ 130 h 189"/>
                <a:gd name="T12" fmla="*/ 177 w 192"/>
                <a:gd name="T13" fmla="*/ 66 h 189"/>
                <a:gd name="T14" fmla="*/ 192 w 192"/>
                <a:gd name="T15" fmla="*/ 52 h 189"/>
                <a:gd name="T16" fmla="*/ 116 w 192"/>
                <a:gd name="T17" fmla="*/ 0 h 189"/>
                <a:gd name="T18" fmla="*/ 47 w 192"/>
                <a:gd name="T19" fmla="*/ 40 h 189"/>
                <a:gd name="T20" fmla="*/ 36 w 192"/>
                <a:gd name="T21" fmla="*/ 4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2" h="189">
                  <a:moveTo>
                    <a:pt x="36" y="45"/>
                  </a:moveTo>
                  <a:lnTo>
                    <a:pt x="0" y="80"/>
                  </a:lnTo>
                  <a:lnTo>
                    <a:pt x="29" y="148"/>
                  </a:lnTo>
                  <a:lnTo>
                    <a:pt x="69" y="170"/>
                  </a:lnTo>
                  <a:lnTo>
                    <a:pt x="118" y="189"/>
                  </a:lnTo>
                  <a:lnTo>
                    <a:pt x="177" y="130"/>
                  </a:lnTo>
                  <a:lnTo>
                    <a:pt x="177" y="66"/>
                  </a:lnTo>
                  <a:lnTo>
                    <a:pt x="192" y="52"/>
                  </a:lnTo>
                  <a:lnTo>
                    <a:pt x="116" y="0"/>
                  </a:lnTo>
                  <a:lnTo>
                    <a:pt x="47" y="40"/>
                  </a:lnTo>
                  <a:lnTo>
                    <a:pt x="36" y="45"/>
                  </a:lnTo>
                  <a:close/>
                </a:path>
              </a:pathLst>
            </a:custGeom>
            <a:solidFill>
              <a:srgbClr val="738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57"/>
            <p:cNvSpPr>
              <a:spLocks/>
            </p:cNvSpPr>
            <p:nvPr/>
          </p:nvSpPr>
          <p:spPr bwMode="auto">
            <a:xfrm>
              <a:off x="5347043" y="1538978"/>
              <a:ext cx="471484" cy="402577"/>
            </a:xfrm>
            <a:custGeom>
              <a:avLst/>
              <a:gdLst>
                <a:gd name="T0" fmla="*/ 30 w 55"/>
                <a:gd name="T1" fmla="*/ 1 h 47"/>
                <a:gd name="T2" fmla="*/ 25 w 55"/>
                <a:gd name="T3" fmla="*/ 1 h 47"/>
                <a:gd name="T4" fmla="*/ 3 w 55"/>
                <a:gd name="T5" fmla="*/ 15 h 47"/>
                <a:gd name="T6" fmla="*/ 0 w 55"/>
                <a:gd name="T7" fmla="*/ 20 h 47"/>
                <a:gd name="T8" fmla="*/ 0 w 55"/>
                <a:gd name="T9" fmla="*/ 44 h 47"/>
                <a:gd name="T10" fmla="*/ 3 w 55"/>
                <a:gd name="T11" fmla="*/ 47 h 47"/>
                <a:gd name="T12" fmla="*/ 13 w 55"/>
                <a:gd name="T13" fmla="*/ 47 h 47"/>
                <a:gd name="T14" fmla="*/ 17 w 55"/>
                <a:gd name="T15" fmla="*/ 44 h 47"/>
                <a:gd name="T16" fmla="*/ 17 w 55"/>
                <a:gd name="T17" fmla="*/ 27 h 47"/>
                <a:gd name="T18" fmla="*/ 20 w 55"/>
                <a:gd name="T19" fmla="*/ 24 h 47"/>
                <a:gd name="T20" fmla="*/ 36 w 55"/>
                <a:gd name="T21" fmla="*/ 24 h 47"/>
                <a:gd name="T22" fmla="*/ 39 w 55"/>
                <a:gd name="T23" fmla="*/ 27 h 47"/>
                <a:gd name="T24" fmla="*/ 39 w 55"/>
                <a:gd name="T25" fmla="*/ 44 h 47"/>
                <a:gd name="T26" fmla="*/ 42 w 55"/>
                <a:gd name="T27" fmla="*/ 47 h 47"/>
                <a:gd name="T28" fmla="*/ 52 w 55"/>
                <a:gd name="T29" fmla="*/ 47 h 47"/>
                <a:gd name="T30" fmla="*/ 55 w 55"/>
                <a:gd name="T31" fmla="*/ 44 h 47"/>
                <a:gd name="T32" fmla="*/ 55 w 55"/>
                <a:gd name="T33" fmla="*/ 21 h 47"/>
                <a:gd name="T34" fmla="*/ 52 w 55"/>
                <a:gd name="T35" fmla="*/ 16 h 47"/>
                <a:gd name="T36" fmla="*/ 30 w 55"/>
                <a:gd name="T3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47">
                  <a:moveTo>
                    <a:pt x="30" y="1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6"/>
                    <a:pt x="0" y="18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2" y="47"/>
                    <a:pt x="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5" y="47"/>
                    <a:pt x="17" y="46"/>
                    <a:pt x="17" y="44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6"/>
                    <a:pt x="18" y="24"/>
                    <a:pt x="20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9" y="26"/>
                    <a:pt x="39" y="27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6"/>
                    <a:pt x="40" y="47"/>
                    <a:pt x="4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3" y="47"/>
                    <a:pt x="55" y="46"/>
                    <a:pt x="55" y="44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19"/>
                    <a:pt x="54" y="17"/>
                    <a:pt x="52" y="16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58"/>
            <p:cNvSpPr>
              <a:spLocks/>
            </p:cNvSpPr>
            <p:nvPr/>
          </p:nvSpPr>
          <p:spPr bwMode="auto">
            <a:xfrm>
              <a:off x="5296268" y="1444681"/>
              <a:ext cx="573034" cy="221236"/>
            </a:xfrm>
            <a:custGeom>
              <a:avLst/>
              <a:gdLst>
                <a:gd name="T0" fmla="*/ 63 w 67"/>
                <a:gd name="T1" fmla="*/ 20 h 26"/>
                <a:gd name="T2" fmla="*/ 61 w 67"/>
                <a:gd name="T3" fmla="*/ 15 h 26"/>
                <a:gd name="T4" fmla="*/ 61 w 67"/>
                <a:gd name="T5" fmla="*/ 10 h 26"/>
                <a:gd name="T6" fmla="*/ 58 w 67"/>
                <a:gd name="T7" fmla="*/ 7 h 26"/>
                <a:gd name="T8" fmla="*/ 57 w 67"/>
                <a:gd name="T9" fmla="*/ 7 h 26"/>
                <a:gd name="T10" fmla="*/ 54 w 67"/>
                <a:gd name="T11" fmla="*/ 10 h 26"/>
                <a:gd name="T12" fmla="*/ 54 w 67"/>
                <a:gd name="T13" fmla="*/ 11 h 26"/>
                <a:gd name="T14" fmla="*/ 52 w 67"/>
                <a:gd name="T15" fmla="*/ 12 h 26"/>
                <a:gd name="T16" fmla="*/ 36 w 67"/>
                <a:gd name="T17" fmla="*/ 2 h 26"/>
                <a:gd name="T18" fmla="*/ 33 w 67"/>
                <a:gd name="T19" fmla="*/ 0 h 26"/>
                <a:gd name="T20" fmla="*/ 30 w 67"/>
                <a:gd name="T21" fmla="*/ 2 h 26"/>
                <a:gd name="T22" fmla="*/ 2 w 67"/>
                <a:gd name="T23" fmla="*/ 20 h 26"/>
                <a:gd name="T24" fmla="*/ 1 w 67"/>
                <a:gd name="T25" fmla="*/ 24 h 26"/>
                <a:gd name="T26" fmla="*/ 5 w 67"/>
                <a:gd name="T27" fmla="*/ 25 h 26"/>
                <a:gd name="T28" fmla="*/ 30 w 67"/>
                <a:gd name="T29" fmla="*/ 8 h 26"/>
                <a:gd name="T30" fmla="*/ 36 w 67"/>
                <a:gd name="T31" fmla="*/ 8 h 26"/>
                <a:gd name="T32" fmla="*/ 63 w 67"/>
                <a:gd name="T33" fmla="*/ 25 h 26"/>
                <a:gd name="T34" fmla="*/ 67 w 67"/>
                <a:gd name="T35" fmla="*/ 25 h 26"/>
                <a:gd name="T36" fmla="*/ 65 w 67"/>
                <a:gd name="T37" fmla="*/ 21 h 26"/>
                <a:gd name="T38" fmla="*/ 63 w 67"/>
                <a:gd name="T3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7" h="26">
                  <a:moveTo>
                    <a:pt x="63" y="20"/>
                  </a:moveTo>
                  <a:cubicBezTo>
                    <a:pt x="62" y="19"/>
                    <a:pt x="61" y="17"/>
                    <a:pt x="61" y="15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8"/>
                    <a:pt x="59" y="7"/>
                    <a:pt x="58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6" y="7"/>
                    <a:pt x="54" y="8"/>
                    <a:pt x="54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2"/>
                    <a:pt x="53" y="13"/>
                    <a:pt x="52" y="1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1"/>
                    <a:pt x="33" y="0"/>
                    <a:pt x="33" y="0"/>
                  </a:cubicBezTo>
                  <a:cubicBezTo>
                    <a:pt x="33" y="0"/>
                    <a:pt x="32" y="1"/>
                    <a:pt x="30" y="2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0" y="21"/>
                    <a:pt x="0" y="23"/>
                    <a:pt x="1" y="24"/>
                  </a:cubicBezTo>
                  <a:cubicBezTo>
                    <a:pt x="1" y="25"/>
                    <a:pt x="3" y="26"/>
                    <a:pt x="5" y="25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2" y="7"/>
                    <a:pt x="34" y="7"/>
                    <a:pt x="36" y="8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4" y="26"/>
                    <a:pt x="66" y="26"/>
                    <a:pt x="67" y="25"/>
                  </a:cubicBezTo>
                  <a:cubicBezTo>
                    <a:pt x="67" y="24"/>
                    <a:pt x="67" y="22"/>
                    <a:pt x="65" y="21"/>
                  </a:cubicBezTo>
                  <a:lnTo>
                    <a:pt x="63" y="20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59"/>
            <p:cNvSpPr>
              <a:spLocks/>
            </p:cNvSpPr>
            <p:nvPr/>
          </p:nvSpPr>
          <p:spPr bwMode="auto">
            <a:xfrm>
              <a:off x="5365177" y="1528098"/>
              <a:ext cx="460603" cy="402577"/>
            </a:xfrm>
            <a:custGeom>
              <a:avLst/>
              <a:gdLst>
                <a:gd name="T0" fmla="*/ 29 w 54"/>
                <a:gd name="T1" fmla="*/ 1 h 47"/>
                <a:gd name="T2" fmla="*/ 24 w 54"/>
                <a:gd name="T3" fmla="*/ 1 h 47"/>
                <a:gd name="T4" fmla="*/ 2 w 54"/>
                <a:gd name="T5" fmla="*/ 15 h 47"/>
                <a:gd name="T6" fmla="*/ 0 w 54"/>
                <a:gd name="T7" fmla="*/ 20 h 47"/>
                <a:gd name="T8" fmla="*/ 0 w 54"/>
                <a:gd name="T9" fmla="*/ 44 h 47"/>
                <a:gd name="T10" fmla="*/ 3 w 54"/>
                <a:gd name="T11" fmla="*/ 47 h 47"/>
                <a:gd name="T12" fmla="*/ 13 w 54"/>
                <a:gd name="T13" fmla="*/ 47 h 47"/>
                <a:gd name="T14" fmla="*/ 16 w 54"/>
                <a:gd name="T15" fmla="*/ 44 h 47"/>
                <a:gd name="T16" fmla="*/ 16 w 54"/>
                <a:gd name="T17" fmla="*/ 27 h 47"/>
                <a:gd name="T18" fmla="*/ 19 w 54"/>
                <a:gd name="T19" fmla="*/ 24 h 47"/>
                <a:gd name="T20" fmla="*/ 35 w 54"/>
                <a:gd name="T21" fmla="*/ 24 h 47"/>
                <a:gd name="T22" fmla="*/ 38 w 54"/>
                <a:gd name="T23" fmla="*/ 27 h 47"/>
                <a:gd name="T24" fmla="*/ 38 w 54"/>
                <a:gd name="T25" fmla="*/ 44 h 47"/>
                <a:gd name="T26" fmla="*/ 41 w 54"/>
                <a:gd name="T27" fmla="*/ 47 h 47"/>
                <a:gd name="T28" fmla="*/ 51 w 54"/>
                <a:gd name="T29" fmla="*/ 47 h 47"/>
                <a:gd name="T30" fmla="*/ 54 w 54"/>
                <a:gd name="T31" fmla="*/ 44 h 47"/>
                <a:gd name="T32" fmla="*/ 54 w 54"/>
                <a:gd name="T33" fmla="*/ 20 h 47"/>
                <a:gd name="T34" fmla="*/ 52 w 54"/>
                <a:gd name="T35" fmla="*/ 16 h 47"/>
                <a:gd name="T36" fmla="*/ 29 w 54"/>
                <a:gd name="T3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7">
                  <a:moveTo>
                    <a:pt x="29" y="1"/>
                  </a:moveTo>
                  <a:cubicBezTo>
                    <a:pt x="28" y="0"/>
                    <a:pt x="25" y="0"/>
                    <a:pt x="24" y="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6"/>
                    <a:pt x="0" y="18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1" y="47"/>
                    <a:pt x="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4" y="47"/>
                    <a:pt x="16" y="46"/>
                    <a:pt x="16" y="44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7" y="24"/>
                    <a:pt x="19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7" y="24"/>
                    <a:pt x="38" y="26"/>
                    <a:pt x="38" y="27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6"/>
                    <a:pt x="39" y="47"/>
                    <a:pt x="41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3" y="47"/>
                    <a:pt x="54" y="46"/>
                    <a:pt x="54" y="44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19"/>
                    <a:pt x="53" y="17"/>
                    <a:pt x="52" y="16"/>
                  </a:cubicBezTo>
                  <a:lnTo>
                    <a:pt x="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60"/>
            <p:cNvSpPr>
              <a:spLocks/>
            </p:cNvSpPr>
            <p:nvPr/>
          </p:nvSpPr>
          <p:spPr bwMode="auto">
            <a:xfrm>
              <a:off x="5303521" y="1433801"/>
              <a:ext cx="583915" cy="224863"/>
            </a:xfrm>
            <a:custGeom>
              <a:avLst/>
              <a:gdLst>
                <a:gd name="T0" fmla="*/ 64 w 68"/>
                <a:gd name="T1" fmla="*/ 20 h 26"/>
                <a:gd name="T2" fmla="*/ 61 w 68"/>
                <a:gd name="T3" fmla="*/ 15 h 26"/>
                <a:gd name="T4" fmla="*/ 61 w 68"/>
                <a:gd name="T5" fmla="*/ 10 h 26"/>
                <a:gd name="T6" fmla="*/ 58 w 68"/>
                <a:gd name="T7" fmla="*/ 7 h 26"/>
                <a:gd name="T8" fmla="*/ 57 w 68"/>
                <a:gd name="T9" fmla="*/ 7 h 26"/>
                <a:gd name="T10" fmla="*/ 54 w 68"/>
                <a:gd name="T11" fmla="*/ 10 h 26"/>
                <a:gd name="T12" fmla="*/ 54 w 68"/>
                <a:gd name="T13" fmla="*/ 10 h 26"/>
                <a:gd name="T14" fmla="*/ 52 w 68"/>
                <a:gd name="T15" fmla="*/ 12 h 26"/>
                <a:gd name="T16" fmla="*/ 36 w 68"/>
                <a:gd name="T17" fmla="*/ 1 h 26"/>
                <a:gd name="T18" fmla="*/ 33 w 68"/>
                <a:gd name="T19" fmla="*/ 0 h 26"/>
                <a:gd name="T20" fmla="*/ 30 w 68"/>
                <a:gd name="T21" fmla="*/ 1 h 26"/>
                <a:gd name="T22" fmla="*/ 2 w 68"/>
                <a:gd name="T23" fmla="*/ 20 h 26"/>
                <a:gd name="T24" fmla="*/ 1 w 68"/>
                <a:gd name="T25" fmla="*/ 24 h 26"/>
                <a:gd name="T26" fmla="*/ 5 w 68"/>
                <a:gd name="T27" fmla="*/ 24 h 26"/>
                <a:gd name="T28" fmla="*/ 31 w 68"/>
                <a:gd name="T29" fmla="*/ 7 h 26"/>
                <a:gd name="T30" fmla="*/ 36 w 68"/>
                <a:gd name="T31" fmla="*/ 7 h 26"/>
                <a:gd name="T32" fmla="*/ 63 w 68"/>
                <a:gd name="T33" fmla="*/ 25 h 26"/>
                <a:gd name="T34" fmla="*/ 67 w 68"/>
                <a:gd name="T35" fmla="*/ 25 h 26"/>
                <a:gd name="T36" fmla="*/ 66 w 68"/>
                <a:gd name="T37" fmla="*/ 21 h 26"/>
                <a:gd name="T38" fmla="*/ 64 w 68"/>
                <a:gd name="T3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8" h="26">
                  <a:moveTo>
                    <a:pt x="64" y="20"/>
                  </a:moveTo>
                  <a:cubicBezTo>
                    <a:pt x="62" y="19"/>
                    <a:pt x="61" y="17"/>
                    <a:pt x="61" y="15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8"/>
                    <a:pt x="60" y="7"/>
                    <a:pt x="58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6" y="7"/>
                    <a:pt x="54" y="8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2"/>
                    <a:pt x="53" y="13"/>
                    <a:pt x="52" y="1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3" y="0"/>
                    <a:pt x="33" y="0"/>
                  </a:cubicBezTo>
                  <a:cubicBezTo>
                    <a:pt x="33" y="0"/>
                    <a:pt x="32" y="1"/>
                    <a:pt x="30" y="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1"/>
                    <a:pt x="0" y="23"/>
                    <a:pt x="1" y="24"/>
                  </a:cubicBezTo>
                  <a:cubicBezTo>
                    <a:pt x="2" y="25"/>
                    <a:pt x="3" y="25"/>
                    <a:pt x="5" y="24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2" y="6"/>
                    <a:pt x="34" y="6"/>
                    <a:pt x="36" y="7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4" y="26"/>
                    <a:pt x="66" y="26"/>
                    <a:pt x="67" y="25"/>
                  </a:cubicBezTo>
                  <a:cubicBezTo>
                    <a:pt x="68" y="24"/>
                    <a:pt x="67" y="22"/>
                    <a:pt x="66" y="21"/>
                  </a:cubicBezTo>
                  <a:lnTo>
                    <a:pt x="64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9" name="组合 168"/>
          <p:cNvGrpSpPr/>
          <p:nvPr/>
        </p:nvGrpSpPr>
        <p:grpSpPr>
          <a:xfrm>
            <a:off x="4128798" y="3472524"/>
            <a:ext cx="903073" cy="899451"/>
            <a:chOff x="4084917" y="3363269"/>
            <a:chExt cx="903073" cy="899451"/>
          </a:xfrm>
        </p:grpSpPr>
        <p:sp>
          <p:nvSpPr>
            <p:cNvPr id="170" name="Oval 161"/>
            <p:cNvSpPr>
              <a:spLocks noChangeArrowheads="1"/>
            </p:cNvSpPr>
            <p:nvPr/>
          </p:nvSpPr>
          <p:spPr bwMode="auto">
            <a:xfrm>
              <a:off x="4084917" y="3363269"/>
              <a:ext cx="903073" cy="899451"/>
            </a:xfrm>
            <a:prstGeom prst="ellipse">
              <a:avLst/>
            </a:prstGeom>
            <a:solidFill>
              <a:srgbClr val="038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Oval 162"/>
            <p:cNvSpPr>
              <a:spLocks noChangeArrowheads="1"/>
            </p:cNvSpPr>
            <p:nvPr/>
          </p:nvSpPr>
          <p:spPr bwMode="auto">
            <a:xfrm>
              <a:off x="4139319" y="3414044"/>
              <a:ext cx="794269" cy="794274"/>
            </a:xfrm>
            <a:prstGeom prst="ellipse">
              <a:avLst/>
            </a:prstGeom>
            <a:solidFill>
              <a:srgbClr val="03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63"/>
            <p:cNvSpPr>
              <a:spLocks/>
            </p:cNvSpPr>
            <p:nvPr/>
          </p:nvSpPr>
          <p:spPr bwMode="auto">
            <a:xfrm>
              <a:off x="4128439" y="3540983"/>
              <a:ext cx="565781" cy="696349"/>
            </a:xfrm>
            <a:custGeom>
              <a:avLst/>
              <a:gdLst>
                <a:gd name="T0" fmla="*/ 24 w 66"/>
                <a:gd name="T1" fmla="*/ 9 h 81"/>
                <a:gd name="T2" fmla="*/ 0 w 66"/>
                <a:gd name="T3" fmla="*/ 34 h 81"/>
                <a:gd name="T4" fmla="*/ 6 w 66"/>
                <a:gd name="T5" fmla="*/ 59 h 81"/>
                <a:gd name="T6" fmla="*/ 24 w 66"/>
                <a:gd name="T7" fmla="*/ 75 h 81"/>
                <a:gd name="T8" fmla="*/ 46 w 66"/>
                <a:gd name="T9" fmla="*/ 81 h 81"/>
                <a:gd name="T10" fmla="*/ 65 w 66"/>
                <a:gd name="T11" fmla="*/ 62 h 81"/>
                <a:gd name="T12" fmla="*/ 65 w 66"/>
                <a:gd name="T13" fmla="*/ 33 h 81"/>
                <a:gd name="T14" fmla="*/ 66 w 66"/>
                <a:gd name="T15" fmla="*/ 11 h 81"/>
                <a:gd name="T16" fmla="*/ 57 w 66"/>
                <a:gd name="T17" fmla="*/ 6 h 81"/>
                <a:gd name="T18" fmla="*/ 53 w 66"/>
                <a:gd name="T19" fmla="*/ 1 h 81"/>
                <a:gd name="T20" fmla="*/ 46 w 66"/>
                <a:gd name="T21" fmla="*/ 0 h 81"/>
                <a:gd name="T22" fmla="*/ 42 w 66"/>
                <a:gd name="T23" fmla="*/ 4 h 81"/>
                <a:gd name="T24" fmla="*/ 37 w 66"/>
                <a:gd name="T25" fmla="*/ 13 h 81"/>
                <a:gd name="T26" fmla="*/ 24 w 66"/>
                <a:gd name="T27" fmla="*/ 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" h="81">
                  <a:moveTo>
                    <a:pt x="24" y="9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5" y="33"/>
                    <a:pt x="66" y="12"/>
                    <a:pt x="66" y="11"/>
                  </a:cubicBezTo>
                  <a:cubicBezTo>
                    <a:pt x="65" y="11"/>
                    <a:pt x="57" y="6"/>
                    <a:pt x="57" y="6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37" y="13"/>
                    <a:pt x="37" y="13"/>
                    <a:pt x="37" y="13"/>
                  </a:cubicBezTo>
                  <a:lnTo>
                    <a:pt x="24" y="9"/>
                  </a:lnTo>
                  <a:close/>
                </a:path>
              </a:pathLst>
            </a:custGeom>
            <a:solidFill>
              <a:srgbClr val="038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64"/>
            <p:cNvSpPr>
              <a:spLocks noEditPoints="1"/>
            </p:cNvSpPr>
            <p:nvPr/>
          </p:nvSpPr>
          <p:spPr bwMode="auto">
            <a:xfrm>
              <a:off x="4327912" y="3533729"/>
              <a:ext cx="409828" cy="565784"/>
            </a:xfrm>
            <a:custGeom>
              <a:avLst/>
              <a:gdLst>
                <a:gd name="T0" fmla="*/ 41 w 48"/>
                <a:gd name="T1" fmla="*/ 7 h 66"/>
                <a:gd name="T2" fmla="*/ 34 w 48"/>
                <a:gd name="T3" fmla="*/ 7 h 66"/>
                <a:gd name="T4" fmla="*/ 24 w 48"/>
                <a:gd name="T5" fmla="*/ 0 h 66"/>
                <a:gd name="T6" fmla="*/ 15 w 48"/>
                <a:gd name="T7" fmla="*/ 7 h 66"/>
                <a:gd name="T8" fmla="*/ 7 w 48"/>
                <a:gd name="T9" fmla="*/ 7 h 66"/>
                <a:gd name="T10" fmla="*/ 0 w 48"/>
                <a:gd name="T11" fmla="*/ 14 h 66"/>
                <a:gd name="T12" fmla="*/ 0 w 48"/>
                <a:gd name="T13" fmla="*/ 15 h 66"/>
                <a:gd name="T14" fmla="*/ 5 w 48"/>
                <a:gd name="T15" fmla="*/ 22 h 66"/>
                <a:gd name="T16" fmla="*/ 5 w 48"/>
                <a:gd name="T17" fmla="*/ 58 h 66"/>
                <a:gd name="T18" fmla="*/ 12 w 48"/>
                <a:gd name="T19" fmla="*/ 66 h 66"/>
                <a:gd name="T20" fmla="*/ 37 w 48"/>
                <a:gd name="T21" fmla="*/ 66 h 66"/>
                <a:gd name="T22" fmla="*/ 44 w 48"/>
                <a:gd name="T23" fmla="*/ 58 h 66"/>
                <a:gd name="T24" fmla="*/ 44 w 48"/>
                <a:gd name="T25" fmla="*/ 22 h 66"/>
                <a:gd name="T26" fmla="*/ 48 w 48"/>
                <a:gd name="T27" fmla="*/ 15 h 66"/>
                <a:gd name="T28" fmla="*/ 48 w 48"/>
                <a:gd name="T29" fmla="*/ 14 h 66"/>
                <a:gd name="T30" fmla="*/ 41 w 48"/>
                <a:gd name="T31" fmla="*/ 7 h 66"/>
                <a:gd name="T32" fmla="*/ 17 w 48"/>
                <a:gd name="T33" fmla="*/ 58 h 66"/>
                <a:gd name="T34" fmla="*/ 10 w 48"/>
                <a:gd name="T35" fmla="*/ 58 h 66"/>
                <a:gd name="T36" fmla="*/ 10 w 48"/>
                <a:gd name="T37" fmla="*/ 24 h 66"/>
                <a:gd name="T38" fmla="*/ 17 w 48"/>
                <a:gd name="T39" fmla="*/ 24 h 66"/>
                <a:gd name="T40" fmla="*/ 17 w 48"/>
                <a:gd name="T41" fmla="*/ 58 h 66"/>
                <a:gd name="T42" fmla="*/ 27 w 48"/>
                <a:gd name="T43" fmla="*/ 58 h 66"/>
                <a:gd name="T44" fmla="*/ 21 w 48"/>
                <a:gd name="T45" fmla="*/ 58 h 66"/>
                <a:gd name="T46" fmla="*/ 21 w 48"/>
                <a:gd name="T47" fmla="*/ 24 h 66"/>
                <a:gd name="T48" fmla="*/ 27 w 48"/>
                <a:gd name="T49" fmla="*/ 24 h 66"/>
                <a:gd name="T50" fmla="*/ 27 w 48"/>
                <a:gd name="T51" fmla="*/ 58 h 66"/>
                <a:gd name="T52" fmla="*/ 18 w 48"/>
                <a:gd name="T53" fmla="*/ 7 h 66"/>
                <a:gd name="T54" fmla="*/ 24 w 48"/>
                <a:gd name="T55" fmla="*/ 3 h 66"/>
                <a:gd name="T56" fmla="*/ 30 w 48"/>
                <a:gd name="T57" fmla="*/ 7 h 66"/>
                <a:gd name="T58" fmla="*/ 18 w 48"/>
                <a:gd name="T59" fmla="*/ 7 h 66"/>
                <a:gd name="T60" fmla="*/ 38 w 48"/>
                <a:gd name="T61" fmla="*/ 58 h 66"/>
                <a:gd name="T62" fmla="*/ 31 w 48"/>
                <a:gd name="T63" fmla="*/ 58 h 66"/>
                <a:gd name="T64" fmla="*/ 31 w 48"/>
                <a:gd name="T65" fmla="*/ 24 h 66"/>
                <a:gd name="T66" fmla="*/ 38 w 48"/>
                <a:gd name="T67" fmla="*/ 24 h 66"/>
                <a:gd name="T68" fmla="*/ 38 w 48"/>
                <a:gd name="T69" fmla="*/ 5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66">
                  <a:moveTo>
                    <a:pt x="41" y="7"/>
                  </a:moveTo>
                  <a:cubicBezTo>
                    <a:pt x="34" y="7"/>
                    <a:pt x="34" y="7"/>
                    <a:pt x="34" y="7"/>
                  </a:cubicBezTo>
                  <a:cubicBezTo>
                    <a:pt x="32" y="3"/>
                    <a:pt x="29" y="0"/>
                    <a:pt x="24" y="0"/>
                  </a:cubicBezTo>
                  <a:cubicBezTo>
                    <a:pt x="20" y="0"/>
                    <a:pt x="16" y="3"/>
                    <a:pt x="15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3" y="7"/>
                    <a:pt x="0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8"/>
                    <a:pt x="2" y="21"/>
                    <a:pt x="5" y="22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2"/>
                    <a:pt x="8" y="66"/>
                    <a:pt x="12" y="66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41" y="66"/>
                    <a:pt x="44" y="62"/>
                    <a:pt x="44" y="58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6" y="21"/>
                    <a:pt x="48" y="18"/>
                    <a:pt x="48" y="15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5" y="7"/>
                    <a:pt x="41" y="7"/>
                  </a:cubicBezTo>
                  <a:close/>
                  <a:moveTo>
                    <a:pt x="17" y="58"/>
                  </a:moveTo>
                  <a:cubicBezTo>
                    <a:pt x="10" y="58"/>
                    <a:pt x="10" y="58"/>
                    <a:pt x="10" y="58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7" y="24"/>
                    <a:pt x="17" y="24"/>
                    <a:pt x="17" y="24"/>
                  </a:cubicBezTo>
                  <a:lnTo>
                    <a:pt x="17" y="58"/>
                  </a:lnTo>
                  <a:close/>
                  <a:moveTo>
                    <a:pt x="27" y="58"/>
                  </a:moveTo>
                  <a:cubicBezTo>
                    <a:pt x="21" y="58"/>
                    <a:pt x="21" y="58"/>
                    <a:pt x="21" y="58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7" y="24"/>
                    <a:pt x="27" y="24"/>
                    <a:pt x="27" y="24"/>
                  </a:cubicBezTo>
                  <a:lnTo>
                    <a:pt x="27" y="58"/>
                  </a:lnTo>
                  <a:close/>
                  <a:moveTo>
                    <a:pt x="18" y="7"/>
                  </a:moveTo>
                  <a:cubicBezTo>
                    <a:pt x="19" y="4"/>
                    <a:pt x="22" y="3"/>
                    <a:pt x="24" y="3"/>
                  </a:cubicBezTo>
                  <a:cubicBezTo>
                    <a:pt x="27" y="3"/>
                    <a:pt x="29" y="4"/>
                    <a:pt x="30" y="7"/>
                  </a:cubicBezTo>
                  <a:lnTo>
                    <a:pt x="18" y="7"/>
                  </a:lnTo>
                  <a:close/>
                  <a:moveTo>
                    <a:pt x="38" y="58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8" y="24"/>
                    <a:pt x="38" y="24"/>
                    <a:pt x="38" y="24"/>
                  </a:cubicBezTo>
                  <a:lnTo>
                    <a:pt x="38" y="58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65"/>
            <p:cNvSpPr>
              <a:spLocks noEditPoints="1"/>
            </p:cNvSpPr>
            <p:nvPr/>
          </p:nvSpPr>
          <p:spPr bwMode="auto">
            <a:xfrm>
              <a:off x="4342420" y="3515595"/>
              <a:ext cx="402575" cy="565784"/>
            </a:xfrm>
            <a:custGeom>
              <a:avLst/>
              <a:gdLst>
                <a:gd name="T0" fmla="*/ 40 w 47"/>
                <a:gd name="T1" fmla="*/ 8 h 66"/>
                <a:gd name="T2" fmla="*/ 33 w 47"/>
                <a:gd name="T3" fmla="*/ 8 h 66"/>
                <a:gd name="T4" fmla="*/ 23 w 47"/>
                <a:gd name="T5" fmla="*/ 0 h 66"/>
                <a:gd name="T6" fmla="*/ 14 w 47"/>
                <a:gd name="T7" fmla="*/ 8 h 66"/>
                <a:gd name="T8" fmla="*/ 7 w 47"/>
                <a:gd name="T9" fmla="*/ 8 h 66"/>
                <a:gd name="T10" fmla="*/ 0 w 47"/>
                <a:gd name="T11" fmla="*/ 15 h 66"/>
                <a:gd name="T12" fmla="*/ 0 w 47"/>
                <a:gd name="T13" fmla="*/ 16 h 66"/>
                <a:gd name="T14" fmla="*/ 4 w 47"/>
                <a:gd name="T15" fmla="*/ 23 h 66"/>
                <a:gd name="T16" fmla="*/ 4 w 47"/>
                <a:gd name="T17" fmla="*/ 59 h 66"/>
                <a:gd name="T18" fmla="*/ 11 w 47"/>
                <a:gd name="T19" fmla="*/ 66 h 66"/>
                <a:gd name="T20" fmla="*/ 36 w 47"/>
                <a:gd name="T21" fmla="*/ 66 h 66"/>
                <a:gd name="T22" fmla="*/ 43 w 47"/>
                <a:gd name="T23" fmla="*/ 59 h 66"/>
                <a:gd name="T24" fmla="*/ 43 w 47"/>
                <a:gd name="T25" fmla="*/ 23 h 66"/>
                <a:gd name="T26" fmla="*/ 47 w 47"/>
                <a:gd name="T27" fmla="*/ 16 h 66"/>
                <a:gd name="T28" fmla="*/ 47 w 47"/>
                <a:gd name="T29" fmla="*/ 15 h 66"/>
                <a:gd name="T30" fmla="*/ 40 w 47"/>
                <a:gd name="T31" fmla="*/ 8 h 66"/>
                <a:gd name="T32" fmla="*/ 16 w 47"/>
                <a:gd name="T33" fmla="*/ 59 h 66"/>
                <a:gd name="T34" fmla="*/ 9 w 47"/>
                <a:gd name="T35" fmla="*/ 59 h 66"/>
                <a:gd name="T36" fmla="*/ 9 w 47"/>
                <a:gd name="T37" fmla="*/ 25 h 66"/>
                <a:gd name="T38" fmla="*/ 16 w 47"/>
                <a:gd name="T39" fmla="*/ 25 h 66"/>
                <a:gd name="T40" fmla="*/ 16 w 47"/>
                <a:gd name="T41" fmla="*/ 59 h 66"/>
                <a:gd name="T42" fmla="*/ 27 w 47"/>
                <a:gd name="T43" fmla="*/ 59 h 66"/>
                <a:gd name="T44" fmla="*/ 20 w 47"/>
                <a:gd name="T45" fmla="*/ 59 h 66"/>
                <a:gd name="T46" fmla="*/ 20 w 47"/>
                <a:gd name="T47" fmla="*/ 25 h 66"/>
                <a:gd name="T48" fmla="*/ 27 w 47"/>
                <a:gd name="T49" fmla="*/ 25 h 66"/>
                <a:gd name="T50" fmla="*/ 27 w 47"/>
                <a:gd name="T51" fmla="*/ 59 h 66"/>
                <a:gd name="T52" fmla="*/ 17 w 47"/>
                <a:gd name="T53" fmla="*/ 8 h 66"/>
                <a:gd name="T54" fmla="*/ 23 w 47"/>
                <a:gd name="T55" fmla="*/ 4 h 66"/>
                <a:gd name="T56" fmla="*/ 29 w 47"/>
                <a:gd name="T57" fmla="*/ 8 h 66"/>
                <a:gd name="T58" fmla="*/ 17 w 47"/>
                <a:gd name="T59" fmla="*/ 8 h 66"/>
                <a:gd name="T60" fmla="*/ 37 w 47"/>
                <a:gd name="T61" fmla="*/ 59 h 66"/>
                <a:gd name="T62" fmla="*/ 31 w 47"/>
                <a:gd name="T63" fmla="*/ 59 h 66"/>
                <a:gd name="T64" fmla="*/ 31 w 47"/>
                <a:gd name="T65" fmla="*/ 25 h 66"/>
                <a:gd name="T66" fmla="*/ 37 w 47"/>
                <a:gd name="T67" fmla="*/ 25 h 66"/>
                <a:gd name="T68" fmla="*/ 37 w 47"/>
                <a:gd name="T69" fmla="*/ 5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" h="66">
                  <a:moveTo>
                    <a:pt x="40" y="8"/>
                  </a:moveTo>
                  <a:cubicBezTo>
                    <a:pt x="33" y="8"/>
                    <a:pt x="33" y="8"/>
                    <a:pt x="33" y="8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0"/>
                    <a:pt x="15" y="3"/>
                    <a:pt x="14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3" y="8"/>
                    <a:pt x="0" y="11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1" y="22"/>
                    <a:pt x="4" y="23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63"/>
                    <a:pt x="7" y="66"/>
                    <a:pt x="11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40" y="66"/>
                    <a:pt x="43" y="63"/>
                    <a:pt x="43" y="59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6" y="22"/>
                    <a:pt x="47" y="19"/>
                    <a:pt x="47" y="16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1"/>
                    <a:pt x="44" y="8"/>
                    <a:pt x="40" y="8"/>
                  </a:cubicBezTo>
                  <a:close/>
                  <a:moveTo>
                    <a:pt x="16" y="59"/>
                  </a:moveTo>
                  <a:cubicBezTo>
                    <a:pt x="9" y="59"/>
                    <a:pt x="9" y="59"/>
                    <a:pt x="9" y="59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6" y="25"/>
                    <a:pt x="16" y="25"/>
                    <a:pt x="16" y="25"/>
                  </a:cubicBezTo>
                  <a:lnTo>
                    <a:pt x="16" y="59"/>
                  </a:lnTo>
                  <a:close/>
                  <a:moveTo>
                    <a:pt x="27" y="59"/>
                  </a:moveTo>
                  <a:cubicBezTo>
                    <a:pt x="20" y="59"/>
                    <a:pt x="20" y="59"/>
                    <a:pt x="20" y="59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7" y="25"/>
                    <a:pt x="27" y="25"/>
                    <a:pt x="27" y="25"/>
                  </a:cubicBezTo>
                  <a:lnTo>
                    <a:pt x="27" y="59"/>
                  </a:lnTo>
                  <a:close/>
                  <a:moveTo>
                    <a:pt x="17" y="8"/>
                  </a:moveTo>
                  <a:cubicBezTo>
                    <a:pt x="19" y="5"/>
                    <a:pt x="21" y="4"/>
                    <a:pt x="23" y="4"/>
                  </a:cubicBezTo>
                  <a:cubicBezTo>
                    <a:pt x="26" y="4"/>
                    <a:pt x="28" y="5"/>
                    <a:pt x="29" y="8"/>
                  </a:cubicBezTo>
                  <a:lnTo>
                    <a:pt x="17" y="8"/>
                  </a:lnTo>
                  <a:close/>
                  <a:moveTo>
                    <a:pt x="37" y="59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7" y="25"/>
                    <a:pt x="37" y="25"/>
                    <a:pt x="37" y="25"/>
                  </a:cubicBezTo>
                  <a:lnTo>
                    <a:pt x="37" y="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5" name="组合 174"/>
          <p:cNvGrpSpPr/>
          <p:nvPr/>
        </p:nvGrpSpPr>
        <p:grpSpPr>
          <a:xfrm>
            <a:off x="2857307" y="3472524"/>
            <a:ext cx="899446" cy="899451"/>
            <a:chOff x="3033145" y="3363269"/>
            <a:chExt cx="899446" cy="899451"/>
          </a:xfrm>
        </p:grpSpPr>
        <p:sp>
          <p:nvSpPr>
            <p:cNvPr id="176" name="Oval 166"/>
            <p:cNvSpPr>
              <a:spLocks noChangeArrowheads="1"/>
            </p:cNvSpPr>
            <p:nvPr/>
          </p:nvSpPr>
          <p:spPr bwMode="auto">
            <a:xfrm>
              <a:off x="3033145" y="3363269"/>
              <a:ext cx="899446" cy="899451"/>
            </a:xfrm>
            <a:prstGeom prst="ellipse">
              <a:avLst/>
            </a:prstGeom>
            <a:solidFill>
              <a:srgbClr val="764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Oval 167"/>
            <p:cNvSpPr>
              <a:spLocks noChangeArrowheads="1"/>
            </p:cNvSpPr>
            <p:nvPr/>
          </p:nvSpPr>
          <p:spPr bwMode="auto">
            <a:xfrm>
              <a:off x="3083920" y="3414044"/>
              <a:ext cx="797896" cy="794274"/>
            </a:xfrm>
            <a:prstGeom prst="ellipse">
              <a:avLst/>
            </a:prstGeom>
            <a:solidFill>
              <a:srgbClr val="A45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68"/>
            <p:cNvSpPr>
              <a:spLocks/>
            </p:cNvSpPr>
            <p:nvPr/>
          </p:nvSpPr>
          <p:spPr bwMode="auto">
            <a:xfrm>
              <a:off x="3065786" y="3566371"/>
              <a:ext cx="670958" cy="660081"/>
            </a:xfrm>
            <a:custGeom>
              <a:avLst/>
              <a:gdLst>
                <a:gd name="T0" fmla="*/ 100 w 185"/>
                <a:gd name="T1" fmla="*/ 5 h 182"/>
                <a:gd name="T2" fmla="*/ 0 w 185"/>
                <a:gd name="T3" fmla="*/ 102 h 182"/>
                <a:gd name="T4" fmla="*/ 40 w 185"/>
                <a:gd name="T5" fmla="*/ 163 h 182"/>
                <a:gd name="T6" fmla="*/ 74 w 185"/>
                <a:gd name="T7" fmla="*/ 182 h 182"/>
                <a:gd name="T8" fmla="*/ 178 w 185"/>
                <a:gd name="T9" fmla="*/ 76 h 182"/>
                <a:gd name="T10" fmla="*/ 185 w 185"/>
                <a:gd name="T11" fmla="*/ 36 h 182"/>
                <a:gd name="T12" fmla="*/ 173 w 185"/>
                <a:gd name="T13" fmla="*/ 3 h 182"/>
                <a:gd name="T14" fmla="*/ 137 w 185"/>
                <a:gd name="T15" fmla="*/ 0 h 182"/>
                <a:gd name="T16" fmla="*/ 100 w 185"/>
                <a:gd name="T17" fmla="*/ 5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182">
                  <a:moveTo>
                    <a:pt x="100" y="5"/>
                  </a:moveTo>
                  <a:lnTo>
                    <a:pt x="0" y="102"/>
                  </a:lnTo>
                  <a:lnTo>
                    <a:pt x="40" y="163"/>
                  </a:lnTo>
                  <a:lnTo>
                    <a:pt x="74" y="182"/>
                  </a:lnTo>
                  <a:lnTo>
                    <a:pt x="178" y="76"/>
                  </a:lnTo>
                  <a:lnTo>
                    <a:pt x="185" y="36"/>
                  </a:lnTo>
                  <a:lnTo>
                    <a:pt x="173" y="3"/>
                  </a:lnTo>
                  <a:lnTo>
                    <a:pt x="137" y="0"/>
                  </a:lnTo>
                  <a:lnTo>
                    <a:pt x="100" y="5"/>
                  </a:lnTo>
                  <a:close/>
                </a:path>
              </a:pathLst>
            </a:custGeom>
            <a:solidFill>
              <a:srgbClr val="764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69"/>
            <p:cNvSpPr>
              <a:spLocks noEditPoints="1"/>
            </p:cNvSpPr>
            <p:nvPr/>
          </p:nvSpPr>
          <p:spPr bwMode="auto">
            <a:xfrm>
              <a:off x="3185471" y="3508342"/>
              <a:ext cx="591168" cy="591172"/>
            </a:xfrm>
            <a:custGeom>
              <a:avLst/>
              <a:gdLst>
                <a:gd name="T0" fmla="*/ 60 w 69"/>
                <a:gd name="T1" fmla="*/ 8 h 69"/>
                <a:gd name="T2" fmla="*/ 29 w 69"/>
                <a:gd name="T3" fmla="*/ 8 h 69"/>
                <a:gd name="T4" fmla="*/ 25 w 69"/>
                <a:gd name="T5" fmla="*/ 36 h 69"/>
                <a:gd name="T6" fmla="*/ 19 w 69"/>
                <a:gd name="T7" fmla="*/ 42 h 69"/>
                <a:gd name="T8" fmla="*/ 27 w 69"/>
                <a:gd name="T9" fmla="*/ 49 h 69"/>
                <a:gd name="T10" fmla="*/ 33 w 69"/>
                <a:gd name="T11" fmla="*/ 43 h 69"/>
                <a:gd name="T12" fmla="*/ 60 w 69"/>
                <a:gd name="T13" fmla="*/ 40 h 69"/>
                <a:gd name="T14" fmla="*/ 60 w 69"/>
                <a:gd name="T15" fmla="*/ 8 h 69"/>
                <a:gd name="T16" fmla="*/ 34 w 69"/>
                <a:gd name="T17" fmla="*/ 35 h 69"/>
                <a:gd name="T18" fmla="*/ 34 w 69"/>
                <a:gd name="T19" fmla="*/ 13 h 69"/>
                <a:gd name="T20" fmla="*/ 55 w 69"/>
                <a:gd name="T21" fmla="*/ 13 h 69"/>
                <a:gd name="T22" fmla="*/ 55 w 69"/>
                <a:gd name="T23" fmla="*/ 35 h 69"/>
                <a:gd name="T24" fmla="*/ 34 w 69"/>
                <a:gd name="T25" fmla="*/ 35 h 69"/>
                <a:gd name="T26" fmla="*/ 17 w 69"/>
                <a:gd name="T27" fmla="*/ 42 h 69"/>
                <a:gd name="T28" fmla="*/ 0 w 69"/>
                <a:gd name="T29" fmla="*/ 58 h 69"/>
                <a:gd name="T30" fmla="*/ 11 w 69"/>
                <a:gd name="T31" fmla="*/ 69 h 69"/>
                <a:gd name="T32" fmla="*/ 26 w 69"/>
                <a:gd name="T33" fmla="*/ 52 h 69"/>
                <a:gd name="T34" fmla="*/ 17 w 69"/>
                <a:gd name="T35" fmla="*/ 4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69">
                  <a:moveTo>
                    <a:pt x="60" y="8"/>
                  </a:moveTo>
                  <a:cubicBezTo>
                    <a:pt x="51" y="0"/>
                    <a:pt x="37" y="0"/>
                    <a:pt x="29" y="8"/>
                  </a:cubicBezTo>
                  <a:cubicBezTo>
                    <a:pt x="21" y="16"/>
                    <a:pt x="20" y="27"/>
                    <a:pt x="25" y="36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41" y="48"/>
                    <a:pt x="53" y="47"/>
                    <a:pt x="60" y="40"/>
                  </a:cubicBezTo>
                  <a:cubicBezTo>
                    <a:pt x="69" y="31"/>
                    <a:pt x="69" y="17"/>
                    <a:pt x="60" y="8"/>
                  </a:cubicBezTo>
                  <a:close/>
                  <a:moveTo>
                    <a:pt x="34" y="35"/>
                  </a:moveTo>
                  <a:cubicBezTo>
                    <a:pt x="28" y="29"/>
                    <a:pt x="28" y="19"/>
                    <a:pt x="34" y="13"/>
                  </a:cubicBezTo>
                  <a:cubicBezTo>
                    <a:pt x="40" y="7"/>
                    <a:pt x="49" y="7"/>
                    <a:pt x="55" y="13"/>
                  </a:cubicBezTo>
                  <a:cubicBezTo>
                    <a:pt x="61" y="19"/>
                    <a:pt x="61" y="29"/>
                    <a:pt x="55" y="35"/>
                  </a:cubicBezTo>
                  <a:cubicBezTo>
                    <a:pt x="49" y="41"/>
                    <a:pt x="40" y="41"/>
                    <a:pt x="34" y="35"/>
                  </a:cubicBezTo>
                  <a:close/>
                  <a:moveTo>
                    <a:pt x="17" y="42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26" y="52"/>
                    <a:pt x="26" y="52"/>
                    <a:pt x="26" y="52"/>
                  </a:cubicBezTo>
                  <a:lnTo>
                    <a:pt x="17" y="42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70"/>
            <p:cNvSpPr>
              <a:spLocks/>
            </p:cNvSpPr>
            <p:nvPr/>
          </p:nvSpPr>
          <p:spPr bwMode="auto">
            <a:xfrm>
              <a:off x="3468361" y="3686056"/>
              <a:ext cx="199474" cy="54402"/>
            </a:xfrm>
            <a:custGeom>
              <a:avLst/>
              <a:gdLst>
                <a:gd name="T0" fmla="*/ 0 w 23"/>
                <a:gd name="T1" fmla="*/ 3 h 6"/>
                <a:gd name="T2" fmla="*/ 4 w 23"/>
                <a:gd name="T3" fmla="*/ 6 h 6"/>
                <a:gd name="T4" fmla="*/ 19 w 23"/>
                <a:gd name="T5" fmla="*/ 6 h 6"/>
                <a:gd name="T6" fmla="*/ 23 w 23"/>
                <a:gd name="T7" fmla="*/ 3 h 6"/>
                <a:gd name="T8" fmla="*/ 19 w 23"/>
                <a:gd name="T9" fmla="*/ 0 h 6"/>
                <a:gd name="T10" fmla="*/ 4 w 23"/>
                <a:gd name="T11" fmla="*/ 0 h 6"/>
                <a:gd name="T12" fmla="*/ 0 w 23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6">
                  <a:moveTo>
                    <a:pt x="0" y="3"/>
                  </a:moveTo>
                  <a:cubicBezTo>
                    <a:pt x="0" y="4"/>
                    <a:pt x="2" y="6"/>
                    <a:pt x="4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6"/>
                    <a:pt x="23" y="4"/>
                    <a:pt x="23" y="3"/>
                  </a:cubicBezTo>
                  <a:cubicBezTo>
                    <a:pt x="23" y="1"/>
                    <a:pt x="21" y="0"/>
                    <a:pt x="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71"/>
            <p:cNvSpPr>
              <a:spLocks noEditPoints="1"/>
            </p:cNvSpPr>
            <p:nvPr/>
          </p:nvSpPr>
          <p:spPr bwMode="auto">
            <a:xfrm>
              <a:off x="3196351" y="3490208"/>
              <a:ext cx="591168" cy="598425"/>
            </a:xfrm>
            <a:custGeom>
              <a:avLst/>
              <a:gdLst>
                <a:gd name="T0" fmla="*/ 60 w 69"/>
                <a:gd name="T1" fmla="*/ 9 h 70"/>
                <a:gd name="T2" fmla="*/ 29 w 69"/>
                <a:gd name="T3" fmla="*/ 9 h 70"/>
                <a:gd name="T4" fmla="*/ 26 w 69"/>
                <a:gd name="T5" fmla="*/ 37 h 70"/>
                <a:gd name="T6" fmla="*/ 19 w 69"/>
                <a:gd name="T7" fmla="*/ 43 h 70"/>
                <a:gd name="T8" fmla="*/ 27 w 69"/>
                <a:gd name="T9" fmla="*/ 50 h 70"/>
                <a:gd name="T10" fmla="*/ 33 w 69"/>
                <a:gd name="T11" fmla="*/ 44 h 70"/>
                <a:gd name="T12" fmla="*/ 60 w 69"/>
                <a:gd name="T13" fmla="*/ 41 h 70"/>
                <a:gd name="T14" fmla="*/ 60 w 69"/>
                <a:gd name="T15" fmla="*/ 9 h 70"/>
                <a:gd name="T16" fmla="*/ 34 w 69"/>
                <a:gd name="T17" fmla="*/ 36 h 70"/>
                <a:gd name="T18" fmla="*/ 34 w 69"/>
                <a:gd name="T19" fmla="*/ 14 h 70"/>
                <a:gd name="T20" fmla="*/ 55 w 69"/>
                <a:gd name="T21" fmla="*/ 14 h 70"/>
                <a:gd name="T22" fmla="*/ 55 w 69"/>
                <a:gd name="T23" fmla="*/ 36 h 70"/>
                <a:gd name="T24" fmla="*/ 34 w 69"/>
                <a:gd name="T25" fmla="*/ 36 h 70"/>
                <a:gd name="T26" fmla="*/ 17 w 69"/>
                <a:gd name="T27" fmla="*/ 43 h 70"/>
                <a:gd name="T28" fmla="*/ 0 w 69"/>
                <a:gd name="T29" fmla="*/ 58 h 70"/>
                <a:gd name="T30" fmla="*/ 11 w 69"/>
                <a:gd name="T31" fmla="*/ 70 h 70"/>
                <a:gd name="T32" fmla="*/ 27 w 69"/>
                <a:gd name="T33" fmla="*/ 52 h 70"/>
                <a:gd name="T34" fmla="*/ 17 w 69"/>
                <a:gd name="T35" fmla="*/ 4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70">
                  <a:moveTo>
                    <a:pt x="60" y="9"/>
                  </a:moveTo>
                  <a:cubicBezTo>
                    <a:pt x="52" y="0"/>
                    <a:pt x="38" y="0"/>
                    <a:pt x="29" y="9"/>
                  </a:cubicBezTo>
                  <a:cubicBezTo>
                    <a:pt x="21" y="16"/>
                    <a:pt x="20" y="28"/>
                    <a:pt x="26" y="37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42" y="49"/>
                    <a:pt x="53" y="48"/>
                    <a:pt x="60" y="41"/>
                  </a:cubicBezTo>
                  <a:cubicBezTo>
                    <a:pt x="69" y="32"/>
                    <a:pt x="69" y="18"/>
                    <a:pt x="60" y="9"/>
                  </a:cubicBezTo>
                  <a:close/>
                  <a:moveTo>
                    <a:pt x="34" y="36"/>
                  </a:moveTo>
                  <a:cubicBezTo>
                    <a:pt x="28" y="30"/>
                    <a:pt x="28" y="20"/>
                    <a:pt x="34" y="14"/>
                  </a:cubicBezTo>
                  <a:cubicBezTo>
                    <a:pt x="40" y="8"/>
                    <a:pt x="49" y="8"/>
                    <a:pt x="55" y="14"/>
                  </a:cubicBezTo>
                  <a:cubicBezTo>
                    <a:pt x="61" y="20"/>
                    <a:pt x="61" y="30"/>
                    <a:pt x="55" y="36"/>
                  </a:cubicBezTo>
                  <a:cubicBezTo>
                    <a:pt x="49" y="42"/>
                    <a:pt x="40" y="42"/>
                    <a:pt x="34" y="36"/>
                  </a:cubicBezTo>
                  <a:close/>
                  <a:moveTo>
                    <a:pt x="17" y="43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27" y="52"/>
                    <a:pt x="27" y="52"/>
                    <a:pt x="27" y="52"/>
                  </a:cubicBezTo>
                  <a:lnTo>
                    <a:pt x="17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72"/>
            <p:cNvSpPr>
              <a:spLocks/>
            </p:cNvSpPr>
            <p:nvPr/>
          </p:nvSpPr>
          <p:spPr bwMode="auto">
            <a:xfrm>
              <a:off x="3486495" y="3671549"/>
              <a:ext cx="188594" cy="58029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7 h 7"/>
                <a:gd name="T4" fmla="*/ 18 w 22"/>
                <a:gd name="T5" fmla="*/ 7 h 7"/>
                <a:gd name="T6" fmla="*/ 22 w 22"/>
                <a:gd name="T7" fmla="*/ 3 h 7"/>
                <a:gd name="T8" fmla="*/ 18 w 22"/>
                <a:gd name="T9" fmla="*/ 0 h 7"/>
                <a:gd name="T10" fmla="*/ 3 w 22"/>
                <a:gd name="T11" fmla="*/ 0 h 7"/>
                <a:gd name="T12" fmla="*/ 0 w 22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5"/>
                    <a:pt x="1" y="7"/>
                    <a:pt x="3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0" y="7"/>
                    <a:pt x="22" y="5"/>
                    <a:pt x="22" y="3"/>
                  </a:cubicBezTo>
                  <a:cubicBezTo>
                    <a:pt x="22" y="2"/>
                    <a:pt x="20" y="0"/>
                    <a:pt x="18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3" name="组合 182"/>
          <p:cNvGrpSpPr/>
          <p:nvPr/>
        </p:nvGrpSpPr>
        <p:grpSpPr>
          <a:xfrm>
            <a:off x="314325" y="3472524"/>
            <a:ext cx="899446" cy="899451"/>
            <a:chOff x="925975" y="3363269"/>
            <a:chExt cx="899446" cy="899451"/>
          </a:xfrm>
        </p:grpSpPr>
        <p:sp>
          <p:nvSpPr>
            <p:cNvPr id="184" name="Oval 173"/>
            <p:cNvSpPr>
              <a:spLocks noChangeArrowheads="1"/>
            </p:cNvSpPr>
            <p:nvPr/>
          </p:nvSpPr>
          <p:spPr bwMode="auto">
            <a:xfrm>
              <a:off x="925975" y="3363269"/>
              <a:ext cx="899446" cy="899451"/>
            </a:xfrm>
            <a:prstGeom prst="ellipse">
              <a:avLst/>
            </a:prstGeom>
            <a:solidFill>
              <a:srgbClr val="038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Oval 174"/>
            <p:cNvSpPr>
              <a:spLocks noChangeArrowheads="1"/>
            </p:cNvSpPr>
            <p:nvPr/>
          </p:nvSpPr>
          <p:spPr bwMode="auto">
            <a:xfrm>
              <a:off x="976750" y="3414044"/>
              <a:ext cx="797896" cy="794274"/>
            </a:xfrm>
            <a:prstGeom prst="ellipse">
              <a:avLst/>
            </a:prstGeom>
            <a:solidFill>
              <a:srgbClr val="03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75"/>
            <p:cNvSpPr>
              <a:spLocks/>
            </p:cNvSpPr>
            <p:nvPr/>
          </p:nvSpPr>
          <p:spPr bwMode="auto">
            <a:xfrm>
              <a:off x="976750" y="3551864"/>
              <a:ext cx="634690" cy="656454"/>
            </a:xfrm>
            <a:custGeom>
              <a:avLst/>
              <a:gdLst>
                <a:gd name="T0" fmla="*/ 97 w 175"/>
                <a:gd name="T1" fmla="*/ 4 h 181"/>
                <a:gd name="T2" fmla="*/ 0 w 175"/>
                <a:gd name="T3" fmla="*/ 104 h 181"/>
                <a:gd name="T4" fmla="*/ 38 w 175"/>
                <a:gd name="T5" fmla="*/ 165 h 181"/>
                <a:gd name="T6" fmla="*/ 71 w 175"/>
                <a:gd name="T7" fmla="*/ 181 h 181"/>
                <a:gd name="T8" fmla="*/ 175 w 175"/>
                <a:gd name="T9" fmla="*/ 75 h 181"/>
                <a:gd name="T10" fmla="*/ 165 w 175"/>
                <a:gd name="T11" fmla="*/ 11 h 181"/>
                <a:gd name="T12" fmla="*/ 135 w 175"/>
                <a:gd name="T13" fmla="*/ 0 h 181"/>
                <a:gd name="T14" fmla="*/ 97 w 175"/>
                <a:gd name="T15" fmla="*/ 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181">
                  <a:moveTo>
                    <a:pt x="97" y="4"/>
                  </a:moveTo>
                  <a:lnTo>
                    <a:pt x="0" y="104"/>
                  </a:lnTo>
                  <a:lnTo>
                    <a:pt x="38" y="165"/>
                  </a:lnTo>
                  <a:lnTo>
                    <a:pt x="71" y="181"/>
                  </a:lnTo>
                  <a:lnTo>
                    <a:pt x="175" y="75"/>
                  </a:lnTo>
                  <a:lnTo>
                    <a:pt x="165" y="11"/>
                  </a:lnTo>
                  <a:lnTo>
                    <a:pt x="135" y="0"/>
                  </a:lnTo>
                  <a:lnTo>
                    <a:pt x="97" y="4"/>
                  </a:lnTo>
                  <a:close/>
                </a:path>
              </a:pathLst>
            </a:custGeom>
            <a:solidFill>
              <a:srgbClr val="038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76"/>
            <p:cNvSpPr>
              <a:spLocks noEditPoints="1"/>
            </p:cNvSpPr>
            <p:nvPr/>
          </p:nvSpPr>
          <p:spPr bwMode="auto">
            <a:xfrm>
              <a:off x="1071047" y="3508342"/>
              <a:ext cx="591168" cy="591172"/>
            </a:xfrm>
            <a:custGeom>
              <a:avLst/>
              <a:gdLst>
                <a:gd name="T0" fmla="*/ 46 w 69"/>
                <a:gd name="T1" fmla="*/ 15 h 69"/>
                <a:gd name="T2" fmla="*/ 46 w 69"/>
                <a:gd name="T3" fmla="*/ 33 h 69"/>
                <a:gd name="T4" fmla="*/ 55 w 69"/>
                <a:gd name="T5" fmla="*/ 24 h 69"/>
                <a:gd name="T6" fmla="*/ 46 w 69"/>
                <a:gd name="T7" fmla="*/ 15 h 69"/>
                <a:gd name="T8" fmla="*/ 60 w 69"/>
                <a:gd name="T9" fmla="*/ 8 h 69"/>
                <a:gd name="T10" fmla="*/ 29 w 69"/>
                <a:gd name="T11" fmla="*/ 8 h 69"/>
                <a:gd name="T12" fmla="*/ 26 w 69"/>
                <a:gd name="T13" fmla="*/ 36 h 69"/>
                <a:gd name="T14" fmla="*/ 20 w 69"/>
                <a:gd name="T15" fmla="*/ 42 h 69"/>
                <a:gd name="T16" fmla="*/ 27 w 69"/>
                <a:gd name="T17" fmla="*/ 49 h 69"/>
                <a:gd name="T18" fmla="*/ 33 w 69"/>
                <a:gd name="T19" fmla="*/ 43 h 69"/>
                <a:gd name="T20" fmla="*/ 60 w 69"/>
                <a:gd name="T21" fmla="*/ 40 h 69"/>
                <a:gd name="T22" fmla="*/ 60 w 69"/>
                <a:gd name="T23" fmla="*/ 8 h 69"/>
                <a:gd name="T24" fmla="*/ 34 w 69"/>
                <a:gd name="T25" fmla="*/ 35 h 69"/>
                <a:gd name="T26" fmla="*/ 34 w 69"/>
                <a:gd name="T27" fmla="*/ 13 h 69"/>
                <a:gd name="T28" fmla="*/ 55 w 69"/>
                <a:gd name="T29" fmla="*/ 13 h 69"/>
                <a:gd name="T30" fmla="*/ 55 w 69"/>
                <a:gd name="T31" fmla="*/ 35 h 69"/>
                <a:gd name="T32" fmla="*/ 34 w 69"/>
                <a:gd name="T33" fmla="*/ 35 h 69"/>
                <a:gd name="T34" fmla="*/ 17 w 69"/>
                <a:gd name="T35" fmla="*/ 42 h 69"/>
                <a:gd name="T36" fmla="*/ 0 w 69"/>
                <a:gd name="T37" fmla="*/ 58 h 69"/>
                <a:gd name="T38" fmla="*/ 11 w 69"/>
                <a:gd name="T39" fmla="*/ 69 h 69"/>
                <a:gd name="T40" fmla="*/ 27 w 69"/>
                <a:gd name="T41" fmla="*/ 52 h 69"/>
                <a:gd name="T42" fmla="*/ 17 w 69"/>
                <a:gd name="T43" fmla="*/ 4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" h="69">
                  <a:moveTo>
                    <a:pt x="46" y="15"/>
                  </a:moveTo>
                  <a:cubicBezTo>
                    <a:pt x="50" y="20"/>
                    <a:pt x="52" y="25"/>
                    <a:pt x="46" y="33"/>
                  </a:cubicBezTo>
                  <a:cubicBezTo>
                    <a:pt x="51" y="33"/>
                    <a:pt x="55" y="29"/>
                    <a:pt x="55" y="24"/>
                  </a:cubicBezTo>
                  <a:cubicBezTo>
                    <a:pt x="55" y="19"/>
                    <a:pt x="51" y="15"/>
                    <a:pt x="46" y="15"/>
                  </a:cubicBezTo>
                  <a:close/>
                  <a:moveTo>
                    <a:pt x="60" y="8"/>
                  </a:moveTo>
                  <a:cubicBezTo>
                    <a:pt x="52" y="0"/>
                    <a:pt x="38" y="0"/>
                    <a:pt x="29" y="8"/>
                  </a:cubicBezTo>
                  <a:cubicBezTo>
                    <a:pt x="21" y="16"/>
                    <a:pt x="20" y="27"/>
                    <a:pt x="26" y="36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42" y="48"/>
                    <a:pt x="53" y="47"/>
                    <a:pt x="60" y="40"/>
                  </a:cubicBezTo>
                  <a:cubicBezTo>
                    <a:pt x="69" y="31"/>
                    <a:pt x="69" y="17"/>
                    <a:pt x="60" y="8"/>
                  </a:cubicBezTo>
                  <a:close/>
                  <a:moveTo>
                    <a:pt x="34" y="35"/>
                  </a:moveTo>
                  <a:cubicBezTo>
                    <a:pt x="28" y="29"/>
                    <a:pt x="28" y="19"/>
                    <a:pt x="34" y="13"/>
                  </a:cubicBezTo>
                  <a:cubicBezTo>
                    <a:pt x="40" y="7"/>
                    <a:pt x="49" y="7"/>
                    <a:pt x="55" y="13"/>
                  </a:cubicBezTo>
                  <a:cubicBezTo>
                    <a:pt x="61" y="19"/>
                    <a:pt x="61" y="29"/>
                    <a:pt x="55" y="35"/>
                  </a:cubicBezTo>
                  <a:cubicBezTo>
                    <a:pt x="49" y="41"/>
                    <a:pt x="40" y="41"/>
                    <a:pt x="34" y="35"/>
                  </a:cubicBezTo>
                  <a:close/>
                  <a:moveTo>
                    <a:pt x="17" y="42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27" y="52"/>
                    <a:pt x="27" y="52"/>
                    <a:pt x="27" y="52"/>
                  </a:cubicBezTo>
                  <a:lnTo>
                    <a:pt x="17" y="42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77"/>
            <p:cNvSpPr>
              <a:spLocks noEditPoints="1"/>
            </p:cNvSpPr>
            <p:nvPr/>
          </p:nvSpPr>
          <p:spPr bwMode="auto">
            <a:xfrm>
              <a:off x="1078301" y="3490208"/>
              <a:ext cx="591168" cy="598425"/>
            </a:xfrm>
            <a:custGeom>
              <a:avLst/>
              <a:gdLst>
                <a:gd name="T0" fmla="*/ 46 w 69"/>
                <a:gd name="T1" fmla="*/ 16 h 70"/>
                <a:gd name="T2" fmla="*/ 46 w 69"/>
                <a:gd name="T3" fmla="*/ 34 h 70"/>
                <a:gd name="T4" fmla="*/ 55 w 69"/>
                <a:gd name="T5" fmla="*/ 25 h 70"/>
                <a:gd name="T6" fmla="*/ 46 w 69"/>
                <a:gd name="T7" fmla="*/ 16 h 70"/>
                <a:gd name="T8" fmla="*/ 61 w 69"/>
                <a:gd name="T9" fmla="*/ 9 h 70"/>
                <a:gd name="T10" fmla="*/ 29 w 69"/>
                <a:gd name="T11" fmla="*/ 9 h 70"/>
                <a:gd name="T12" fmla="*/ 26 w 69"/>
                <a:gd name="T13" fmla="*/ 37 h 70"/>
                <a:gd name="T14" fmla="*/ 20 w 69"/>
                <a:gd name="T15" fmla="*/ 43 h 70"/>
                <a:gd name="T16" fmla="*/ 27 w 69"/>
                <a:gd name="T17" fmla="*/ 50 h 70"/>
                <a:gd name="T18" fmla="*/ 33 w 69"/>
                <a:gd name="T19" fmla="*/ 44 h 70"/>
                <a:gd name="T20" fmla="*/ 61 w 69"/>
                <a:gd name="T21" fmla="*/ 41 h 70"/>
                <a:gd name="T22" fmla="*/ 61 w 69"/>
                <a:gd name="T23" fmla="*/ 9 h 70"/>
                <a:gd name="T24" fmla="*/ 34 w 69"/>
                <a:gd name="T25" fmla="*/ 36 h 70"/>
                <a:gd name="T26" fmla="*/ 34 w 69"/>
                <a:gd name="T27" fmla="*/ 14 h 70"/>
                <a:gd name="T28" fmla="*/ 56 w 69"/>
                <a:gd name="T29" fmla="*/ 14 h 70"/>
                <a:gd name="T30" fmla="*/ 56 w 69"/>
                <a:gd name="T31" fmla="*/ 36 h 70"/>
                <a:gd name="T32" fmla="*/ 34 w 69"/>
                <a:gd name="T33" fmla="*/ 36 h 70"/>
                <a:gd name="T34" fmla="*/ 17 w 69"/>
                <a:gd name="T35" fmla="*/ 43 h 70"/>
                <a:gd name="T36" fmla="*/ 0 w 69"/>
                <a:gd name="T37" fmla="*/ 58 h 70"/>
                <a:gd name="T38" fmla="*/ 11 w 69"/>
                <a:gd name="T39" fmla="*/ 70 h 70"/>
                <a:gd name="T40" fmla="*/ 27 w 69"/>
                <a:gd name="T41" fmla="*/ 52 h 70"/>
                <a:gd name="T42" fmla="*/ 17 w 69"/>
                <a:gd name="T43" fmla="*/ 4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" h="70">
                  <a:moveTo>
                    <a:pt x="46" y="16"/>
                  </a:moveTo>
                  <a:cubicBezTo>
                    <a:pt x="50" y="21"/>
                    <a:pt x="52" y="26"/>
                    <a:pt x="46" y="34"/>
                  </a:cubicBezTo>
                  <a:cubicBezTo>
                    <a:pt x="51" y="34"/>
                    <a:pt x="55" y="30"/>
                    <a:pt x="55" y="25"/>
                  </a:cubicBezTo>
                  <a:cubicBezTo>
                    <a:pt x="55" y="20"/>
                    <a:pt x="51" y="16"/>
                    <a:pt x="46" y="16"/>
                  </a:cubicBezTo>
                  <a:close/>
                  <a:moveTo>
                    <a:pt x="61" y="9"/>
                  </a:moveTo>
                  <a:cubicBezTo>
                    <a:pt x="52" y="0"/>
                    <a:pt x="38" y="0"/>
                    <a:pt x="29" y="9"/>
                  </a:cubicBezTo>
                  <a:cubicBezTo>
                    <a:pt x="22" y="16"/>
                    <a:pt x="21" y="28"/>
                    <a:pt x="26" y="37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42" y="49"/>
                    <a:pt x="53" y="48"/>
                    <a:pt x="61" y="41"/>
                  </a:cubicBezTo>
                  <a:cubicBezTo>
                    <a:pt x="69" y="32"/>
                    <a:pt x="69" y="18"/>
                    <a:pt x="61" y="9"/>
                  </a:cubicBezTo>
                  <a:close/>
                  <a:moveTo>
                    <a:pt x="34" y="36"/>
                  </a:moveTo>
                  <a:cubicBezTo>
                    <a:pt x="28" y="30"/>
                    <a:pt x="28" y="20"/>
                    <a:pt x="34" y="14"/>
                  </a:cubicBezTo>
                  <a:cubicBezTo>
                    <a:pt x="40" y="8"/>
                    <a:pt x="50" y="8"/>
                    <a:pt x="56" y="14"/>
                  </a:cubicBezTo>
                  <a:cubicBezTo>
                    <a:pt x="62" y="20"/>
                    <a:pt x="62" y="30"/>
                    <a:pt x="56" y="36"/>
                  </a:cubicBezTo>
                  <a:cubicBezTo>
                    <a:pt x="50" y="42"/>
                    <a:pt x="40" y="42"/>
                    <a:pt x="34" y="36"/>
                  </a:cubicBezTo>
                  <a:close/>
                  <a:moveTo>
                    <a:pt x="17" y="43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27" y="52"/>
                    <a:pt x="27" y="52"/>
                    <a:pt x="27" y="52"/>
                  </a:cubicBezTo>
                  <a:lnTo>
                    <a:pt x="17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9" name="组合 188"/>
          <p:cNvGrpSpPr/>
          <p:nvPr/>
        </p:nvGrpSpPr>
        <p:grpSpPr>
          <a:xfrm>
            <a:off x="1585816" y="3472524"/>
            <a:ext cx="899446" cy="899451"/>
            <a:chOff x="1977747" y="3363269"/>
            <a:chExt cx="899446" cy="899451"/>
          </a:xfrm>
        </p:grpSpPr>
        <p:sp>
          <p:nvSpPr>
            <p:cNvPr id="190" name="Oval 178"/>
            <p:cNvSpPr>
              <a:spLocks noChangeArrowheads="1"/>
            </p:cNvSpPr>
            <p:nvPr/>
          </p:nvSpPr>
          <p:spPr bwMode="auto">
            <a:xfrm>
              <a:off x="1977747" y="3363269"/>
              <a:ext cx="899446" cy="899451"/>
            </a:xfrm>
            <a:prstGeom prst="ellipse">
              <a:avLst/>
            </a:prstGeom>
            <a:solidFill>
              <a:srgbClr val="738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Oval 179"/>
            <p:cNvSpPr>
              <a:spLocks noChangeArrowheads="1"/>
            </p:cNvSpPr>
            <p:nvPr/>
          </p:nvSpPr>
          <p:spPr bwMode="auto">
            <a:xfrm>
              <a:off x="2028522" y="3414044"/>
              <a:ext cx="797896" cy="794274"/>
            </a:xfrm>
            <a:prstGeom prst="ellipse">
              <a:avLst/>
            </a:prstGeom>
            <a:solidFill>
              <a:srgbClr val="A1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80"/>
            <p:cNvSpPr>
              <a:spLocks/>
            </p:cNvSpPr>
            <p:nvPr/>
          </p:nvSpPr>
          <p:spPr bwMode="auto">
            <a:xfrm>
              <a:off x="2021268" y="3566371"/>
              <a:ext cx="667331" cy="660081"/>
            </a:xfrm>
            <a:custGeom>
              <a:avLst/>
              <a:gdLst>
                <a:gd name="T0" fmla="*/ 97 w 184"/>
                <a:gd name="T1" fmla="*/ 5 h 182"/>
                <a:gd name="T2" fmla="*/ 0 w 184"/>
                <a:gd name="T3" fmla="*/ 102 h 182"/>
                <a:gd name="T4" fmla="*/ 38 w 184"/>
                <a:gd name="T5" fmla="*/ 163 h 182"/>
                <a:gd name="T6" fmla="*/ 71 w 184"/>
                <a:gd name="T7" fmla="*/ 182 h 182"/>
                <a:gd name="T8" fmla="*/ 175 w 184"/>
                <a:gd name="T9" fmla="*/ 76 h 182"/>
                <a:gd name="T10" fmla="*/ 184 w 184"/>
                <a:gd name="T11" fmla="*/ 36 h 182"/>
                <a:gd name="T12" fmla="*/ 170 w 184"/>
                <a:gd name="T13" fmla="*/ 3 h 182"/>
                <a:gd name="T14" fmla="*/ 137 w 184"/>
                <a:gd name="T15" fmla="*/ 0 h 182"/>
                <a:gd name="T16" fmla="*/ 97 w 184"/>
                <a:gd name="T17" fmla="*/ 5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182">
                  <a:moveTo>
                    <a:pt x="97" y="5"/>
                  </a:moveTo>
                  <a:lnTo>
                    <a:pt x="0" y="102"/>
                  </a:lnTo>
                  <a:lnTo>
                    <a:pt x="38" y="163"/>
                  </a:lnTo>
                  <a:lnTo>
                    <a:pt x="71" y="182"/>
                  </a:lnTo>
                  <a:lnTo>
                    <a:pt x="175" y="76"/>
                  </a:lnTo>
                  <a:lnTo>
                    <a:pt x="184" y="36"/>
                  </a:lnTo>
                  <a:lnTo>
                    <a:pt x="170" y="3"/>
                  </a:lnTo>
                  <a:lnTo>
                    <a:pt x="137" y="0"/>
                  </a:lnTo>
                  <a:lnTo>
                    <a:pt x="97" y="5"/>
                  </a:lnTo>
                  <a:close/>
                </a:path>
              </a:pathLst>
            </a:custGeom>
            <a:solidFill>
              <a:srgbClr val="738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81"/>
            <p:cNvSpPr>
              <a:spLocks noEditPoints="1"/>
            </p:cNvSpPr>
            <p:nvPr/>
          </p:nvSpPr>
          <p:spPr bwMode="auto">
            <a:xfrm>
              <a:off x="2133699" y="3508342"/>
              <a:ext cx="591168" cy="591172"/>
            </a:xfrm>
            <a:custGeom>
              <a:avLst/>
              <a:gdLst>
                <a:gd name="T0" fmla="*/ 60 w 69"/>
                <a:gd name="T1" fmla="*/ 8 h 69"/>
                <a:gd name="T2" fmla="*/ 29 w 69"/>
                <a:gd name="T3" fmla="*/ 8 h 69"/>
                <a:gd name="T4" fmla="*/ 25 w 69"/>
                <a:gd name="T5" fmla="*/ 36 h 69"/>
                <a:gd name="T6" fmla="*/ 19 w 69"/>
                <a:gd name="T7" fmla="*/ 42 h 69"/>
                <a:gd name="T8" fmla="*/ 27 w 69"/>
                <a:gd name="T9" fmla="*/ 49 h 69"/>
                <a:gd name="T10" fmla="*/ 33 w 69"/>
                <a:gd name="T11" fmla="*/ 43 h 69"/>
                <a:gd name="T12" fmla="*/ 60 w 69"/>
                <a:gd name="T13" fmla="*/ 40 h 69"/>
                <a:gd name="T14" fmla="*/ 60 w 69"/>
                <a:gd name="T15" fmla="*/ 8 h 69"/>
                <a:gd name="T16" fmla="*/ 34 w 69"/>
                <a:gd name="T17" fmla="*/ 35 h 69"/>
                <a:gd name="T18" fmla="*/ 34 w 69"/>
                <a:gd name="T19" fmla="*/ 13 h 69"/>
                <a:gd name="T20" fmla="*/ 55 w 69"/>
                <a:gd name="T21" fmla="*/ 13 h 69"/>
                <a:gd name="T22" fmla="*/ 55 w 69"/>
                <a:gd name="T23" fmla="*/ 35 h 69"/>
                <a:gd name="T24" fmla="*/ 34 w 69"/>
                <a:gd name="T25" fmla="*/ 35 h 69"/>
                <a:gd name="T26" fmla="*/ 17 w 69"/>
                <a:gd name="T27" fmla="*/ 42 h 69"/>
                <a:gd name="T28" fmla="*/ 0 w 69"/>
                <a:gd name="T29" fmla="*/ 58 h 69"/>
                <a:gd name="T30" fmla="*/ 11 w 69"/>
                <a:gd name="T31" fmla="*/ 69 h 69"/>
                <a:gd name="T32" fmla="*/ 27 w 69"/>
                <a:gd name="T33" fmla="*/ 52 h 69"/>
                <a:gd name="T34" fmla="*/ 17 w 69"/>
                <a:gd name="T35" fmla="*/ 4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69">
                  <a:moveTo>
                    <a:pt x="60" y="8"/>
                  </a:moveTo>
                  <a:cubicBezTo>
                    <a:pt x="51" y="0"/>
                    <a:pt x="37" y="0"/>
                    <a:pt x="29" y="8"/>
                  </a:cubicBezTo>
                  <a:cubicBezTo>
                    <a:pt x="21" y="16"/>
                    <a:pt x="20" y="27"/>
                    <a:pt x="25" y="36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41" y="48"/>
                    <a:pt x="53" y="47"/>
                    <a:pt x="60" y="40"/>
                  </a:cubicBezTo>
                  <a:cubicBezTo>
                    <a:pt x="69" y="31"/>
                    <a:pt x="69" y="17"/>
                    <a:pt x="60" y="8"/>
                  </a:cubicBezTo>
                  <a:close/>
                  <a:moveTo>
                    <a:pt x="34" y="35"/>
                  </a:moveTo>
                  <a:cubicBezTo>
                    <a:pt x="28" y="29"/>
                    <a:pt x="28" y="19"/>
                    <a:pt x="34" y="13"/>
                  </a:cubicBezTo>
                  <a:cubicBezTo>
                    <a:pt x="40" y="7"/>
                    <a:pt x="49" y="7"/>
                    <a:pt x="55" y="13"/>
                  </a:cubicBezTo>
                  <a:cubicBezTo>
                    <a:pt x="61" y="19"/>
                    <a:pt x="61" y="29"/>
                    <a:pt x="55" y="35"/>
                  </a:cubicBezTo>
                  <a:cubicBezTo>
                    <a:pt x="49" y="41"/>
                    <a:pt x="40" y="41"/>
                    <a:pt x="34" y="35"/>
                  </a:cubicBezTo>
                  <a:close/>
                  <a:moveTo>
                    <a:pt x="17" y="42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27" y="52"/>
                    <a:pt x="27" y="52"/>
                    <a:pt x="27" y="52"/>
                  </a:cubicBezTo>
                  <a:lnTo>
                    <a:pt x="17" y="42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82"/>
            <p:cNvSpPr>
              <a:spLocks/>
            </p:cNvSpPr>
            <p:nvPr/>
          </p:nvSpPr>
          <p:spPr bwMode="auto">
            <a:xfrm>
              <a:off x="2492752" y="3609893"/>
              <a:ext cx="50775" cy="195848"/>
            </a:xfrm>
            <a:custGeom>
              <a:avLst/>
              <a:gdLst>
                <a:gd name="T0" fmla="*/ 3 w 6"/>
                <a:gd name="T1" fmla="*/ 0 h 23"/>
                <a:gd name="T2" fmla="*/ 0 w 6"/>
                <a:gd name="T3" fmla="*/ 4 h 23"/>
                <a:gd name="T4" fmla="*/ 0 w 6"/>
                <a:gd name="T5" fmla="*/ 19 h 23"/>
                <a:gd name="T6" fmla="*/ 3 w 6"/>
                <a:gd name="T7" fmla="*/ 23 h 23"/>
                <a:gd name="T8" fmla="*/ 6 w 6"/>
                <a:gd name="T9" fmla="*/ 19 h 23"/>
                <a:gd name="T10" fmla="*/ 6 w 6"/>
                <a:gd name="T11" fmla="*/ 4 h 23"/>
                <a:gd name="T12" fmla="*/ 3 w 6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3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1"/>
                    <a:pt x="1" y="23"/>
                    <a:pt x="3" y="23"/>
                  </a:cubicBezTo>
                  <a:cubicBezTo>
                    <a:pt x="4" y="23"/>
                    <a:pt x="6" y="21"/>
                    <a:pt x="6" y="19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83"/>
            <p:cNvSpPr>
              <a:spLocks/>
            </p:cNvSpPr>
            <p:nvPr/>
          </p:nvSpPr>
          <p:spPr bwMode="auto">
            <a:xfrm>
              <a:off x="2416589" y="3686056"/>
              <a:ext cx="195847" cy="54402"/>
            </a:xfrm>
            <a:custGeom>
              <a:avLst/>
              <a:gdLst>
                <a:gd name="T0" fmla="*/ 0 w 23"/>
                <a:gd name="T1" fmla="*/ 3 h 6"/>
                <a:gd name="T2" fmla="*/ 4 w 23"/>
                <a:gd name="T3" fmla="*/ 6 h 6"/>
                <a:gd name="T4" fmla="*/ 19 w 23"/>
                <a:gd name="T5" fmla="*/ 6 h 6"/>
                <a:gd name="T6" fmla="*/ 23 w 23"/>
                <a:gd name="T7" fmla="*/ 3 h 6"/>
                <a:gd name="T8" fmla="*/ 19 w 23"/>
                <a:gd name="T9" fmla="*/ 0 h 6"/>
                <a:gd name="T10" fmla="*/ 4 w 23"/>
                <a:gd name="T11" fmla="*/ 0 h 6"/>
                <a:gd name="T12" fmla="*/ 0 w 23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6">
                  <a:moveTo>
                    <a:pt x="0" y="3"/>
                  </a:moveTo>
                  <a:cubicBezTo>
                    <a:pt x="0" y="4"/>
                    <a:pt x="2" y="6"/>
                    <a:pt x="4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6"/>
                    <a:pt x="23" y="4"/>
                    <a:pt x="23" y="3"/>
                  </a:cubicBezTo>
                  <a:cubicBezTo>
                    <a:pt x="23" y="1"/>
                    <a:pt x="21" y="0"/>
                    <a:pt x="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84"/>
            <p:cNvSpPr>
              <a:spLocks noEditPoints="1"/>
            </p:cNvSpPr>
            <p:nvPr/>
          </p:nvSpPr>
          <p:spPr bwMode="auto">
            <a:xfrm>
              <a:off x="2140953" y="3490208"/>
              <a:ext cx="591168" cy="598425"/>
            </a:xfrm>
            <a:custGeom>
              <a:avLst/>
              <a:gdLst>
                <a:gd name="T0" fmla="*/ 60 w 69"/>
                <a:gd name="T1" fmla="*/ 9 h 70"/>
                <a:gd name="T2" fmla="*/ 29 w 69"/>
                <a:gd name="T3" fmla="*/ 9 h 70"/>
                <a:gd name="T4" fmla="*/ 26 w 69"/>
                <a:gd name="T5" fmla="*/ 37 h 70"/>
                <a:gd name="T6" fmla="*/ 20 w 69"/>
                <a:gd name="T7" fmla="*/ 43 h 70"/>
                <a:gd name="T8" fmla="*/ 27 w 69"/>
                <a:gd name="T9" fmla="*/ 50 h 70"/>
                <a:gd name="T10" fmla="*/ 33 w 69"/>
                <a:gd name="T11" fmla="*/ 44 h 70"/>
                <a:gd name="T12" fmla="*/ 60 w 69"/>
                <a:gd name="T13" fmla="*/ 41 h 70"/>
                <a:gd name="T14" fmla="*/ 60 w 69"/>
                <a:gd name="T15" fmla="*/ 9 h 70"/>
                <a:gd name="T16" fmla="*/ 34 w 69"/>
                <a:gd name="T17" fmla="*/ 36 h 70"/>
                <a:gd name="T18" fmla="*/ 34 w 69"/>
                <a:gd name="T19" fmla="*/ 14 h 70"/>
                <a:gd name="T20" fmla="*/ 55 w 69"/>
                <a:gd name="T21" fmla="*/ 14 h 70"/>
                <a:gd name="T22" fmla="*/ 55 w 69"/>
                <a:gd name="T23" fmla="*/ 36 h 70"/>
                <a:gd name="T24" fmla="*/ 34 w 69"/>
                <a:gd name="T25" fmla="*/ 36 h 70"/>
                <a:gd name="T26" fmla="*/ 17 w 69"/>
                <a:gd name="T27" fmla="*/ 43 h 70"/>
                <a:gd name="T28" fmla="*/ 0 w 69"/>
                <a:gd name="T29" fmla="*/ 58 h 70"/>
                <a:gd name="T30" fmla="*/ 11 w 69"/>
                <a:gd name="T31" fmla="*/ 70 h 70"/>
                <a:gd name="T32" fmla="*/ 27 w 69"/>
                <a:gd name="T33" fmla="*/ 52 h 70"/>
                <a:gd name="T34" fmla="*/ 17 w 69"/>
                <a:gd name="T35" fmla="*/ 4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70">
                  <a:moveTo>
                    <a:pt x="60" y="9"/>
                  </a:moveTo>
                  <a:cubicBezTo>
                    <a:pt x="52" y="0"/>
                    <a:pt x="38" y="0"/>
                    <a:pt x="29" y="9"/>
                  </a:cubicBezTo>
                  <a:cubicBezTo>
                    <a:pt x="21" y="16"/>
                    <a:pt x="20" y="28"/>
                    <a:pt x="26" y="37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42" y="49"/>
                    <a:pt x="53" y="48"/>
                    <a:pt x="60" y="41"/>
                  </a:cubicBezTo>
                  <a:cubicBezTo>
                    <a:pt x="69" y="32"/>
                    <a:pt x="69" y="18"/>
                    <a:pt x="60" y="9"/>
                  </a:cubicBezTo>
                  <a:close/>
                  <a:moveTo>
                    <a:pt x="34" y="36"/>
                  </a:moveTo>
                  <a:cubicBezTo>
                    <a:pt x="28" y="30"/>
                    <a:pt x="28" y="20"/>
                    <a:pt x="34" y="14"/>
                  </a:cubicBezTo>
                  <a:cubicBezTo>
                    <a:pt x="40" y="8"/>
                    <a:pt x="49" y="8"/>
                    <a:pt x="55" y="14"/>
                  </a:cubicBezTo>
                  <a:cubicBezTo>
                    <a:pt x="61" y="20"/>
                    <a:pt x="61" y="30"/>
                    <a:pt x="55" y="36"/>
                  </a:cubicBezTo>
                  <a:cubicBezTo>
                    <a:pt x="49" y="42"/>
                    <a:pt x="40" y="42"/>
                    <a:pt x="34" y="36"/>
                  </a:cubicBezTo>
                  <a:close/>
                  <a:moveTo>
                    <a:pt x="17" y="43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27" y="52"/>
                    <a:pt x="27" y="52"/>
                    <a:pt x="27" y="52"/>
                  </a:cubicBezTo>
                  <a:lnTo>
                    <a:pt x="17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85"/>
            <p:cNvSpPr>
              <a:spLocks/>
            </p:cNvSpPr>
            <p:nvPr/>
          </p:nvSpPr>
          <p:spPr bwMode="auto">
            <a:xfrm>
              <a:off x="2500006" y="3602639"/>
              <a:ext cx="54402" cy="195848"/>
            </a:xfrm>
            <a:custGeom>
              <a:avLst/>
              <a:gdLst>
                <a:gd name="T0" fmla="*/ 3 w 6"/>
                <a:gd name="T1" fmla="*/ 0 h 23"/>
                <a:gd name="T2" fmla="*/ 0 w 6"/>
                <a:gd name="T3" fmla="*/ 4 h 23"/>
                <a:gd name="T4" fmla="*/ 0 w 6"/>
                <a:gd name="T5" fmla="*/ 19 h 23"/>
                <a:gd name="T6" fmla="*/ 3 w 6"/>
                <a:gd name="T7" fmla="*/ 23 h 23"/>
                <a:gd name="T8" fmla="*/ 6 w 6"/>
                <a:gd name="T9" fmla="*/ 19 h 23"/>
                <a:gd name="T10" fmla="*/ 6 w 6"/>
                <a:gd name="T11" fmla="*/ 4 h 23"/>
                <a:gd name="T12" fmla="*/ 3 w 6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3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1"/>
                    <a:pt x="1" y="23"/>
                    <a:pt x="3" y="23"/>
                  </a:cubicBezTo>
                  <a:cubicBezTo>
                    <a:pt x="5" y="23"/>
                    <a:pt x="6" y="21"/>
                    <a:pt x="6" y="19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86"/>
            <p:cNvSpPr>
              <a:spLocks/>
            </p:cNvSpPr>
            <p:nvPr/>
          </p:nvSpPr>
          <p:spPr bwMode="auto">
            <a:xfrm>
              <a:off x="2431097" y="3671549"/>
              <a:ext cx="188594" cy="58029"/>
            </a:xfrm>
            <a:custGeom>
              <a:avLst/>
              <a:gdLst>
                <a:gd name="T0" fmla="*/ 0 w 22"/>
                <a:gd name="T1" fmla="*/ 3 h 7"/>
                <a:gd name="T2" fmla="*/ 3 w 22"/>
                <a:gd name="T3" fmla="*/ 7 h 7"/>
                <a:gd name="T4" fmla="*/ 18 w 22"/>
                <a:gd name="T5" fmla="*/ 7 h 7"/>
                <a:gd name="T6" fmla="*/ 22 w 22"/>
                <a:gd name="T7" fmla="*/ 3 h 7"/>
                <a:gd name="T8" fmla="*/ 18 w 22"/>
                <a:gd name="T9" fmla="*/ 0 h 7"/>
                <a:gd name="T10" fmla="*/ 3 w 22"/>
                <a:gd name="T11" fmla="*/ 0 h 7"/>
                <a:gd name="T12" fmla="*/ 0 w 22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7">
                  <a:moveTo>
                    <a:pt x="0" y="3"/>
                  </a:moveTo>
                  <a:cubicBezTo>
                    <a:pt x="0" y="5"/>
                    <a:pt x="1" y="7"/>
                    <a:pt x="3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20" y="7"/>
                    <a:pt x="22" y="5"/>
                    <a:pt x="22" y="3"/>
                  </a:cubicBezTo>
                  <a:cubicBezTo>
                    <a:pt x="22" y="2"/>
                    <a:pt x="20" y="0"/>
                    <a:pt x="18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9" name="组合 198"/>
          <p:cNvGrpSpPr/>
          <p:nvPr/>
        </p:nvGrpSpPr>
        <p:grpSpPr>
          <a:xfrm>
            <a:off x="4128798" y="2301809"/>
            <a:ext cx="903073" cy="899451"/>
            <a:chOff x="4084917" y="2315118"/>
            <a:chExt cx="903073" cy="899451"/>
          </a:xfrm>
        </p:grpSpPr>
        <p:sp>
          <p:nvSpPr>
            <p:cNvPr id="200" name="Oval 187"/>
            <p:cNvSpPr>
              <a:spLocks noChangeArrowheads="1"/>
            </p:cNvSpPr>
            <p:nvPr/>
          </p:nvSpPr>
          <p:spPr bwMode="auto">
            <a:xfrm>
              <a:off x="4084917" y="2315118"/>
              <a:ext cx="903073" cy="899451"/>
            </a:xfrm>
            <a:prstGeom prst="ellipse">
              <a:avLst/>
            </a:prstGeom>
            <a:solidFill>
              <a:srgbClr val="BF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Oval 188"/>
            <p:cNvSpPr>
              <a:spLocks noChangeArrowheads="1"/>
            </p:cNvSpPr>
            <p:nvPr/>
          </p:nvSpPr>
          <p:spPr bwMode="auto">
            <a:xfrm>
              <a:off x="4139319" y="2369520"/>
              <a:ext cx="794269" cy="794274"/>
            </a:xfrm>
            <a:prstGeom prst="ellipse">
              <a:avLst/>
            </a:prstGeom>
            <a:solidFill>
              <a:srgbClr val="F36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89"/>
            <p:cNvSpPr>
              <a:spLocks/>
            </p:cNvSpPr>
            <p:nvPr/>
          </p:nvSpPr>
          <p:spPr bwMode="auto">
            <a:xfrm>
              <a:off x="4121185" y="2478325"/>
              <a:ext cx="692719" cy="721737"/>
            </a:xfrm>
            <a:custGeom>
              <a:avLst/>
              <a:gdLst>
                <a:gd name="T0" fmla="*/ 0 w 81"/>
                <a:gd name="T1" fmla="*/ 35 h 84"/>
                <a:gd name="T2" fmla="*/ 6 w 81"/>
                <a:gd name="T3" fmla="*/ 53 h 84"/>
                <a:gd name="T4" fmla="*/ 16 w 81"/>
                <a:gd name="T5" fmla="*/ 71 h 84"/>
                <a:gd name="T6" fmla="*/ 45 w 81"/>
                <a:gd name="T7" fmla="*/ 84 h 84"/>
                <a:gd name="T8" fmla="*/ 73 w 81"/>
                <a:gd name="T9" fmla="*/ 56 h 84"/>
                <a:gd name="T10" fmla="*/ 81 w 81"/>
                <a:gd name="T11" fmla="*/ 36 h 84"/>
                <a:gd name="T12" fmla="*/ 81 w 81"/>
                <a:gd name="T13" fmla="*/ 31 h 84"/>
                <a:gd name="T14" fmla="*/ 73 w 81"/>
                <a:gd name="T15" fmla="*/ 13 h 84"/>
                <a:gd name="T16" fmla="*/ 71 w 81"/>
                <a:gd name="T17" fmla="*/ 10 h 84"/>
                <a:gd name="T18" fmla="*/ 56 w 81"/>
                <a:gd name="T19" fmla="*/ 2 h 84"/>
                <a:gd name="T20" fmla="*/ 47 w 81"/>
                <a:gd name="T21" fmla="*/ 0 h 84"/>
                <a:gd name="T22" fmla="*/ 24 w 81"/>
                <a:gd name="T23" fmla="*/ 10 h 84"/>
                <a:gd name="T24" fmla="*/ 0 w 81"/>
                <a:gd name="T25" fmla="*/ 3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84">
                  <a:moveTo>
                    <a:pt x="0" y="35"/>
                  </a:moveTo>
                  <a:cubicBezTo>
                    <a:pt x="6" y="53"/>
                    <a:pt x="6" y="53"/>
                    <a:pt x="6" y="53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44" y="84"/>
                    <a:pt x="45" y="84"/>
                  </a:cubicBezTo>
                  <a:cubicBezTo>
                    <a:pt x="46" y="84"/>
                    <a:pt x="73" y="56"/>
                    <a:pt x="73" y="5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73" y="13"/>
                    <a:pt x="73" y="13"/>
                    <a:pt x="73" y="13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1" y="0"/>
                    <a:pt x="47" y="0"/>
                  </a:cubicBezTo>
                  <a:cubicBezTo>
                    <a:pt x="42" y="0"/>
                    <a:pt x="24" y="10"/>
                    <a:pt x="24" y="1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BF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90"/>
            <p:cNvSpPr>
              <a:spLocks noEditPoints="1"/>
            </p:cNvSpPr>
            <p:nvPr/>
          </p:nvSpPr>
          <p:spPr bwMode="auto">
            <a:xfrm>
              <a:off x="4240869" y="2489205"/>
              <a:ext cx="573034" cy="573038"/>
            </a:xfrm>
            <a:custGeom>
              <a:avLst/>
              <a:gdLst>
                <a:gd name="T0" fmla="*/ 67 w 67"/>
                <a:gd name="T1" fmla="*/ 32 h 67"/>
                <a:gd name="T2" fmla="*/ 52 w 67"/>
                <a:gd name="T3" fmla="*/ 14 h 67"/>
                <a:gd name="T4" fmla="*/ 35 w 67"/>
                <a:gd name="T5" fmla="*/ 50 h 67"/>
                <a:gd name="T6" fmla="*/ 53 w 67"/>
                <a:gd name="T7" fmla="*/ 35 h 67"/>
                <a:gd name="T8" fmla="*/ 35 w 67"/>
                <a:gd name="T9" fmla="*/ 50 h 67"/>
                <a:gd name="T10" fmla="*/ 35 w 67"/>
                <a:gd name="T11" fmla="*/ 0 h 67"/>
                <a:gd name="T12" fmla="*/ 47 w 67"/>
                <a:gd name="T13" fmla="*/ 12 h 67"/>
                <a:gd name="T14" fmla="*/ 47 w 67"/>
                <a:gd name="T15" fmla="*/ 55 h 67"/>
                <a:gd name="T16" fmla="*/ 35 w 67"/>
                <a:gd name="T17" fmla="*/ 67 h 67"/>
                <a:gd name="T18" fmla="*/ 47 w 67"/>
                <a:gd name="T19" fmla="*/ 55 h 67"/>
                <a:gd name="T20" fmla="*/ 52 w 67"/>
                <a:gd name="T21" fmla="*/ 53 h 67"/>
                <a:gd name="T22" fmla="*/ 67 w 67"/>
                <a:gd name="T23" fmla="*/ 35 h 67"/>
                <a:gd name="T24" fmla="*/ 46 w 67"/>
                <a:gd name="T25" fmla="*/ 62 h 67"/>
                <a:gd name="T26" fmla="*/ 42 w 67"/>
                <a:gd name="T27" fmla="*/ 66 h 67"/>
                <a:gd name="T28" fmla="*/ 50 w 67"/>
                <a:gd name="T29" fmla="*/ 56 h 67"/>
                <a:gd name="T30" fmla="*/ 46 w 67"/>
                <a:gd name="T31" fmla="*/ 5 h 67"/>
                <a:gd name="T32" fmla="*/ 50 w 67"/>
                <a:gd name="T33" fmla="*/ 11 h 67"/>
                <a:gd name="T34" fmla="*/ 42 w 67"/>
                <a:gd name="T35" fmla="*/ 1 h 67"/>
                <a:gd name="T36" fmla="*/ 49 w 67"/>
                <a:gd name="T37" fmla="*/ 15 h 67"/>
                <a:gd name="T38" fmla="*/ 35 w 67"/>
                <a:gd name="T39" fmla="*/ 32 h 67"/>
                <a:gd name="T40" fmla="*/ 49 w 67"/>
                <a:gd name="T41" fmla="*/ 15 h 67"/>
                <a:gd name="T42" fmla="*/ 20 w 67"/>
                <a:gd name="T43" fmla="*/ 12 h 67"/>
                <a:gd name="T44" fmla="*/ 32 w 67"/>
                <a:gd name="T45" fmla="*/ 0 h 67"/>
                <a:gd name="T46" fmla="*/ 14 w 67"/>
                <a:gd name="T47" fmla="*/ 32 h 67"/>
                <a:gd name="T48" fmla="*/ 32 w 67"/>
                <a:gd name="T49" fmla="*/ 17 h 67"/>
                <a:gd name="T50" fmla="*/ 14 w 67"/>
                <a:gd name="T51" fmla="*/ 32 h 67"/>
                <a:gd name="T52" fmla="*/ 8 w 67"/>
                <a:gd name="T53" fmla="*/ 12 h 67"/>
                <a:gd name="T54" fmla="*/ 10 w 67"/>
                <a:gd name="T55" fmla="*/ 32 h 67"/>
                <a:gd name="T56" fmla="*/ 21 w 67"/>
                <a:gd name="T57" fmla="*/ 5 h 67"/>
                <a:gd name="T58" fmla="*/ 10 w 67"/>
                <a:gd name="T59" fmla="*/ 9 h 67"/>
                <a:gd name="T60" fmla="*/ 21 w 67"/>
                <a:gd name="T61" fmla="*/ 5 h 67"/>
                <a:gd name="T62" fmla="*/ 0 w 67"/>
                <a:gd name="T63" fmla="*/ 35 h 67"/>
                <a:gd name="T64" fmla="*/ 15 w 67"/>
                <a:gd name="T65" fmla="*/ 53 h 67"/>
                <a:gd name="T66" fmla="*/ 21 w 67"/>
                <a:gd name="T67" fmla="*/ 62 h 67"/>
                <a:gd name="T68" fmla="*/ 10 w 67"/>
                <a:gd name="T69" fmla="*/ 58 h 67"/>
                <a:gd name="T70" fmla="*/ 21 w 67"/>
                <a:gd name="T71" fmla="*/ 62 h 67"/>
                <a:gd name="T72" fmla="*/ 32 w 67"/>
                <a:gd name="T73" fmla="*/ 50 h 67"/>
                <a:gd name="T74" fmla="*/ 14 w 67"/>
                <a:gd name="T75" fmla="*/ 35 h 67"/>
                <a:gd name="T76" fmla="*/ 23 w 67"/>
                <a:gd name="T77" fmla="*/ 60 h 67"/>
                <a:gd name="T78" fmla="*/ 32 w 67"/>
                <a:gd name="T79" fmla="*/ 54 h 67"/>
                <a:gd name="T80" fmla="*/ 23 w 67"/>
                <a:gd name="T81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" h="67">
                  <a:moveTo>
                    <a:pt x="56" y="32"/>
                  </a:moveTo>
                  <a:cubicBezTo>
                    <a:pt x="67" y="32"/>
                    <a:pt x="67" y="32"/>
                    <a:pt x="67" y="32"/>
                  </a:cubicBezTo>
                  <a:cubicBezTo>
                    <a:pt x="66" y="24"/>
                    <a:pt x="64" y="17"/>
                    <a:pt x="59" y="12"/>
                  </a:cubicBezTo>
                  <a:cubicBezTo>
                    <a:pt x="57" y="13"/>
                    <a:pt x="54" y="14"/>
                    <a:pt x="52" y="14"/>
                  </a:cubicBezTo>
                  <a:cubicBezTo>
                    <a:pt x="55" y="20"/>
                    <a:pt x="56" y="25"/>
                    <a:pt x="56" y="32"/>
                  </a:cubicBezTo>
                  <a:close/>
                  <a:moveTo>
                    <a:pt x="35" y="50"/>
                  </a:moveTo>
                  <a:cubicBezTo>
                    <a:pt x="40" y="50"/>
                    <a:pt x="44" y="51"/>
                    <a:pt x="49" y="52"/>
                  </a:cubicBezTo>
                  <a:cubicBezTo>
                    <a:pt x="51" y="47"/>
                    <a:pt x="53" y="41"/>
                    <a:pt x="53" y="35"/>
                  </a:cubicBezTo>
                  <a:cubicBezTo>
                    <a:pt x="35" y="35"/>
                    <a:pt x="35" y="35"/>
                    <a:pt x="35" y="35"/>
                  </a:cubicBezTo>
                  <a:lnTo>
                    <a:pt x="35" y="50"/>
                  </a:lnTo>
                  <a:close/>
                  <a:moveTo>
                    <a:pt x="43" y="7"/>
                  </a:moveTo>
                  <a:cubicBezTo>
                    <a:pt x="41" y="4"/>
                    <a:pt x="38" y="2"/>
                    <a:pt x="35" y="0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9" y="14"/>
                    <a:pt x="43" y="13"/>
                    <a:pt x="47" y="12"/>
                  </a:cubicBezTo>
                  <a:cubicBezTo>
                    <a:pt x="46" y="10"/>
                    <a:pt x="45" y="9"/>
                    <a:pt x="43" y="7"/>
                  </a:cubicBezTo>
                  <a:close/>
                  <a:moveTo>
                    <a:pt x="47" y="55"/>
                  </a:moveTo>
                  <a:cubicBezTo>
                    <a:pt x="43" y="54"/>
                    <a:pt x="39" y="54"/>
                    <a:pt x="35" y="54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8" y="65"/>
                    <a:pt x="41" y="63"/>
                    <a:pt x="43" y="60"/>
                  </a:cubicBezTo>
                  <a:cubicBezTo>
                    <a:pt x="45" y="58"/>
                    <a:pt x="46" y="57"/>
                    <a:pt x="47" y="55"/>
                  </a:cubicBezTo>
                  <a:close/>
                  <a:moveTo>
                    <a:pt x="56" y="35"/>
                  </a:moveTo>
                  <a:cubicBezTo>
                    <a:pt x="56" y="41"/>
                    <a:pt x="55" y="47"/>
                    <a:pt x="52" y="53"/>
                  </a:cubicBezTo>
                  <a:cubicBezTo>
                    <a:pt x="54" y="54"/>
                    <a:pt x="57" y="54"/>
                    <a:pt x="59" y="55"/>
                  </a:cubicBezTo>
                  <a:cubicBezTo>
                    <a:pt x="64" y="50"/>
                    <a:pt x="67" y="43"/>
                    <a:pt x="67" y="35"/>
                  </a:cubicBezTo>
                  <a:lnTo>
                    <a:pt x="56" y="35"/>
                  </a:lnTo>
                  <a:close/>
                  <a:moveTo>
                    <a:pt x="46" y="62"/>
                  </a:moveTo>
                  <a:cubicBezTo>
                    <a:pt x="46" y="62"/>
                    <a:pt x="46" y="62"/>
                    <a:pt x="46" y="62"/>
                  </a:cubicBezTo>
                  <a:cubicBezTo>
                    <a:pt x="45" y="64"/>
                    <a:pt x="43" y="65"/>
                    <a:pt x="42" y="66"/>
                  </a:cubicBezTo>
                  <a:cubicBezTo>
                    <a:pt x="47" y="65"/>
                    <a:pt x="52" y="62"/>
                    <a:pt x="57" y="58"/>
                  </a:cubicBezTo>
                  <a:cubicBezTo>
                    <a:pt x="55" y="57"/>
                    <a:pt x="53" y="56"/>
                    <a:pt x="50" y="56"/>
                  </a:cubicBezTo>
                  <a:cubicBezTo>
                    <a:pt x="49" y="58"/>
                    <a:pt x="48" y="60"/>
                    <a:pt x="46" y="62"/>
                  </a:cubicBezTo>
                  <a:close/>
                  <a:moveTo>
                    <a:pt x="46" y="5"/>
                  </a:moveTo>
                  <a:cubicBezTo>
                    <a:pt x="46" y="5"/>
                    <a:pt x="46" y="5"/>
                    <a:pt x="46" y="5"/>
                  </a:cubicBezTo>
                  <a:cubicBezTo>
                    <a:pt x="48" y="7"/>
                    <a:pt x="49" y="9"/>
                    <a:pt x="50" y="11"/>
                  </a:cubicBezTo>
                  <a:cubicBezTo>
                    <a:pt x="53" y="11"/>
                    <a:pt x="55" y="10"/>
                    <a:pt x="57" y="9"/>
                  </a:cubicBezTo>
                  <a:cubicBezTo>
                    <a:pt x="52" y="5"/>
                    <a:pt x="47" y="3"/>
                    <a:pt x="42" y="1"/>
                  </a:cubicBezTo>
                  <a:cubicBezTo>
                    <a:pt x="43" y="2"/>
                    <a:pt x="45" y="4"/>
                    <a:pt x="46" y="5"/>
                  </a:cubicBezTo>
                  <a:close/>
                  <a:moveTo>
                    <a:pt x="49" y="15"/>
                  </a:moveTo>
                  <a:cubicBezTo>
                    <a:pt x="44" y="16"/>
                    <a:pt x="40" y="17"/>
                    <a:pt x="35" y="17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26"/>
                    <a:pt x="51" y="20"/>
                    <a:pt x="49" y="15"/>
                  </a:cubicBezTo>
                  <a:close/>
                  <a:moveTo>
                    <a:pt x="23" y="7"/>
                  </a:moveTo>
                  <a:cubicBezTo>
                    <a:pt x="22" y="9"/>
                    <a:pt x="21" y="10"/>
                    <a:pt x="20" y="12"/>
                  </a:cubicBezTo>
                  <a:cubicBezTo>
                    <a:pt x="23" y="13"/>
                    <a:pt x="27" y="14"/>
                    <a:pt x="32" y="1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9" y="2"/>
                    <a:pt x="26" y="4"/>
                    <a:pt x="23" y="7"/>
                  </a:cubicBezTo>
                  <a:close/>
                  <a:moveTo>
                    <a:pt x="14" y="32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27" y="17"/>
                    <a:pt x="22" y="16"/>
                    <a:pt x="18" y="15"/>
                  </a:cubicBezTo>
                  <a:cubicBezTo>
                    <a:pt x="15" y="20"/>
                    <a:pt x="14" y="26"/>
                    <a:pt x="14" y="32"/>
                  </a:cubicBezTo>
                  <a:close/>
                  <a:moveTo>
                    <a:pt x="15" y="14"/>
                  </a:moveTo>
                  <a:cubicBezTo>
                    <a:pt x="12" y="14"/>
                    <a:pt x="10" y="13"/>
                    <a:pt x="8" y="12"/>
                  </a:cubicBezTo>
                  <a:cubicBezTo>
                    <a:pt x="3" y="17"/>
                    <a:pt x="0" y="24"/>
                    <a:pt x="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25"/>
                    <a:pt x="12" y="20"/>
                    <a:pt x="15" y="14"/>
                  </a:cubicBezTo>
                  <a:close/>
                  <a:moveTo>
                    <a:pt x="21" y="5"/>
                  </a:moveTo>
                  <a:cubicBezTo>
                    <a:pt x="22" y="4"/>
                    <a:pt x="23" y="2"/>
                    <a:pt x="25" y="1"/>
                  </a:cubicBezTo>
                  <a:cubicBezTo>
                    <a:pt x="19" y="3"/>
                    <a:pt x="14" y="5"/>
                    <a:pt x="10" y="9"/>
                  </a:cubicBezTo>
                  <a:cubicBezTo>
                    <a:pt x="12" y="10"/>
                    <a:pt x="14" y="11"/>
                    <a:pt x="16" y="11"/>
                  </a:cubicBezTo>
                  <a:cubicBezTo>
                    <a:pt x="17" y="9"/>
                    <a:pt x="19" y="7"/>
                    <a:pt x="21" y="5"/>
                  </a:cubicBezTo>
                  <a:close/>
                  <a:moveTo>
                    <a:pt x="1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43"/>
                    <a:pt x="3" y="50"/>
                    <a:pt x="8" y="55"/>
                  </a:cubicBezTo>
                  <a:cubicBezTo>
                    <a:pt x="10" y="54"/>
                    <a:pt x="12" y="54"/>
                    <a:pt x="15" y="53"/>
                  </a:cubicBezTo>
                  <a:cubicBezTo>
                    <a:pt x="12" y="47"/>
                    <a:pt x="10" y="41"/>
                    <a:pt x="10" y="35"/>
                  </a:cubicBezTo>
                  <a:close/>
                  <a:moveTo>
                    <a:pt x="21" y="62"/>
                  </a:moveTo>
                  <a:cubicBezTo>
                    <a:pt x="19" y="60"/>
                    <a:pt x="17" y="58"/>
                    <a:pt x="16" y="56"/>
                  </a:cubicBezTo>
                  <a:cubicBezTo>
                    <a:pt x="14" y="56"/>
                    <a:pt x="12" y="57"/>
                    <a:pt x="10" y="58"/>
                  </a:cubicBezTo>
                  <a:cubicBezTo>
                    <a:pt x="14" y="62"/>
                    <a:pt x="19" y="65"/>
                    <a:pt x="25" y="66"/>
                  </a:cubicBezTo>
                  <a:cubicBezTo>
                    <a:pt x="23" y="65"/>
                    <a:pt x="22" y="64"/>
                    <a:pt x="21" y="62"/>
                  </a:cubicBezTo>
                  <a:close/>
                  <a:moveTo>
                    <a:pt x="18" y="52"/>
                  </a:moveTo>
                  <a:cubicBezTo>
                    <a:pt x="22" y="51"/>
                    <a:pt x="27" y="50"/>
                    <a:pt x="32" y="50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41"/>
                    <a:pt x="15" y="47"/>
                    <a:pt x="18" y="52"/>
                  </a:cubicBezTo>
                  <a:close/>
                  <a:moveTo>
                    <a:pt x="23" y="60"/>
                  </a:moveTo>
                  <a:cubicBezTo>
                    <a:pt x="26" y="63"/>
                    <a:pt x="29" y="65"/>
                    <a:pt x="32" y="67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7" y="54"/>
                    <a:pt x="23" y="54"/>
                    <a:pt x="20" y="55"/>
                  </a:cubicBezTo>
                  <a:cubicBezTo>
                    <a:pt x="21" y="57"/>
                    <a:pt x="22" y="58"/>
                    <a:pt x="23" y="60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91"/>
            <p:cNvSpPr>
              <a:spLocks noEditPoints="1"/>
            </p:cNvSpPr>
            <p:nvPr/>
          </p:nvSpPr>
          <p:spPr bwMode="auto">
            <a:xfrm>
              <a:off x="4248123" y="2478325"/>
              <a:ext cx="576661" cy="576664"/>
            </a:xfrm>
            <a:custGeom>
              <a:avLst/>
              <a:gdLst>
                <a:gd name="T0" fmla="*/ 67 w 67"/>
                <a:gd name="T1" fmla="*/ 31 h 67"/>
                <a:gd name="T2" fmla="*/ 52 w 67"/>
                <a:gd name="T3" fmla="*/ 14 h 67"/>
                <a:gd name="T4" fmla="*/ 35 w 67"/>
                <a:gd name="T5" fmla="*/ 50 h 67"/>
                <a:gd name="T6" fmla="*/ 53 w 67"/>
                <a:gd name="T7" fmla="*/ 35 h 67"/>
                <a:gd name="T8" fmla="*/ 35 w 67"/>
                <a:gd name="T9" fmla="*/ 50 h 67"/>
                <a:gd name="T10" fmla="*/ 35 w 67"/>
                <a:gd name="T11" fmla="*/ 0 h 67"/>
                <a:gd name="T12" fmla="*/ 47 w 67"/>
                <a:gd name="T13" fmla="*/ 12 h 67"/>
                <a:gd name="T14" fmla="*/ 47 w 67"/>
                <a:gd name="T15" fmla="*/ 55 h 67"/>
                <a:gd name="T16" fmla="*/ 35 w 67"/>
                <a:gd name="T17" fmla="*/ 67 h 67"/>
                <a:gd name="T18" fmla="*/ 47 w 67"/>
                <a:gd name="T19" fmla="*/ 55 h 67"/>
                <a:gd name="T20" fmla="*/ 52 w 67"/>
                <a:gd name="T21" fmla="*/ 53 h 67"/>
                <a:gd name="T22" fmla="*/ 67 w 67"/>
                <a:gd name="T23" fmla="*/ 35 h 67"/>
                <a:gd name="T24" fmla="*/ 46 w 67"/>
                <a:gd name="T25" fmla="*/ 62 h 67"/>
                <a:gd name="T26" fmla="*/ 42 w 67"/>
                <a:gd name="T27" fmla="*/ 66 h 67"/>
                <a:gd name="T28" fmla="*/ 51 w 67"/>
                <a:gd name="T29" fmla="*/ 56 h 67"/>
                <a:gd name="T30" fmla="*/ 46 w 67"/>
                <a:gd name="T31" fmla="*/ 5 h 67"/>
                <a:gd name="T32" fmla="*/ 51 w 67"/>
                <a:gd name="T33" fmla="*/ 11 h 67"/>
                <a:gd name="T34" fmla="*/ 42 w 67"/>
                <a:gd name="T35" fmla="*/ 1 h 67"/>
                <a:gd name="T36" fmla="*/ 49 w 67"/>
                <a:gd name="T37" fmla="*/ 15 h 67"/>
                <a:gd name="T38" fmla="*/ 35 w 67"/>
                <a:gd name="T39" fmla="*/ 31 h 67"/>
                <a:gd name="T40" fmla="*/ 49 w 67"/>
                <a:gd name="T41" fmla="*/ 15 h 67"/>
                <a:gd name="T42" fmla="*/ 20 w 67"/>
                <a:gd name="T43" fmla="*/ 12 h 67"/>
                <a:gd name="T44" fmla="*/ 32 w 67"/>
                <a:gd name="T45" fmla="*/ 0 h 67"/>
                <a:gd name="T46" fmla="*/ 14 w 67"/>
                <a:gd name="T47" fmla="*/ 31 h 67"/>
                <a:gd name="T48" fmla="*/ 32 w 67"/>
                <a:gd name="T49" fmla="*/ 17 h 67"/>
                <a:gd name="T50" fmla="*/ 14 w 67"/>
                <a:gd name="T51" fmla="*/ 31 h 67"/>
                <a:gd name="T52" fmla="*/ 8 w 67"/>
                <a:gd name="T53" fmla="*/ 12 h 67"/>
                <a:gd name="T54" fmla="*/ 11 w 67"/>
                <a:gd name="T55" fmla="*/ 31 h 67"/>
                <a:gd name="T56" fmla="*/ 21 w 67"/>
                <a:gd name="T57" fmla="*/ 5 h 67"/>
                <a:gd name="T58" fmla="*/ 10 w 67"/>
                <a:gd name="T59" fmla="*/ 9 h 67"/>
                <a:gd name="T60" fmla="*/ 21 w 67"/>
                <a:gd name="T61" fmla="*/ 5 h 67"/>
                <a:gd name="T62" fmla="*/ 0 w 67"/>
                <a:gd name="T63" fmla="*/ 35 h 67"/>
                <a:gd name="T64" fmla="*/ 15 w 67"/>
                <a:gd name="T65" fmla="*/ 53 h 67"/>
                <a:gd name="T66" fmla="*/ 21 w 67"/>
                <a:gd name="T67" fmla="*/ 62 h 67"/>
                <a:gd name="T68" fmla="*/ 10 w 67"/>
                <a:gd name="T69" fmla="*/ 58 h 67"/>
                <a:gd name="T70" fmla="*/ 21 w 67"/>
                <a:gd name="T71" fmla="*/ 62 h 67"/>
                <a:gd name="T72" fmla="*/ 32 w 67"/>
                <a:gd name="T73" fmla="*/ 50 h 67"/>
                <a:gd name="T74" fmla="*/ 14 w 67"/>
                <a:gd name="T75" fmla="*/ 35 h 67"/>
                <a:gd name="T76" fmla="*/ 23 w 67"/>
                <a:gd name="T77" fmla="*/ 60 h 67"/>
                <a:gd name="T78" fmla="*/ 32 w 67"/>
                <a:gd name="T79" fmla="*/ 53 h 67"/>
                <a:gd name="T80" fmla="*/ 23 w 67"/>
                <a:gd name="T81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7" h="67">
                  <a:moveTo>
                    <a:pt x="57" y="31"/>
                  </a:moveTo>
                  <a:cubicBezTo>
                    <a:pt x="67" y="31"/>
                    <a:pt x="67" y="31"/>
                    <a:pt x="67" y="31"/>
                  </a:cubicBezTo>
                  <a:cubicBezTo>
                    <a:pt x="67" y="24"/>
                    <a:pt x="64" y="17"/>
                    <a:pt x="59" y="12"/>
                  </a:cubicBezTo>
                  <a:cubicBezTo>
                    <a:pt x="57" y="13"/>
                    <a:pt x="55" y="13"/>
                    <a:pt x="52" y="14"/>
                  </a:cubicBezTo>
                  <a:cubicBezTo>
                    <a:pt x="55" y="19"/>
                    <a:pt x="56" y="25"/>
                    <a:pt x="57" y="31"/>
                  </a:cubicBezTo>
                  <a:close/>
                  <a:moveTo>
                    <a:pt x="35" y="50"/>
                  </a:moveTo>
                  <a:cubicBezTo>
                    <a:pt x="40" y="50"/>
                    <a:pt x="45" y="51"/>
                    <a:pt x="49" y="52"/>
                  </a:cubicBezTo>
                  <a:cubicBezTo>
                    <a:pt x="52" y="47"/>
                    <a:pt x="53" y="41"/>
                    <a:pt x="53" y="35"/>
                  </a:cubicBezTo>
                  <a:cubicBezTo>
                    <a:pt x="35" y="35"/>
                    <a:pt x="35" y="35"/>
                    <a:pt x="35" y="35"/>
                  </a:cubicBezTo>
                  <a:lnTo>
                    <a:pt x="35" y="50"/>
                  </a:lnTo>
                  <a:close/>
                  <a:moveTo>
                    <a:pt x="44" y="7"/>
                  </a:moveTo>
                  <a:cubicBezTo>
                    <a:pt x="41" y="4"/>
                    <a:pt x="38" y="2"/>
                    <a:pt x="35" y="0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9" y="13"/>
                    <a:pt x="43" y="13"/>
                    <a:pt x="47" y="12"/>
                  </a:cubicBezTo>
                  <a:cubicBezTo>
                    <a:pt x="46" y="10"/>
                    <a:pt x="45" y="9"/>
                    <a:pt x="44" y="7"/>
                  </a:cubicBezTo>
                  <a:close/>
                  <a:moveTo>
                    <a:pt x="47" y="55"/>
                  </a:moveTo>
                  <a:cubicBezTo>
                    <a:pt x="43" y="54"/>
                    <a:pt x="39" y="53"/>
                    <a:pt x="35" y="53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8" y="65"/>
                    <a:pt x="41" y="63"/>
                    <a:pt x="44" y="60"/>
                  </a:cubicBezTo>
                  <a:cubicBezTo>
                    <a:pt x="45" y="58"/>
                    <a:pt x="46" y="57"/>
                    <a:pt x="47" y="55"/>
                  </a:cubicBezTo>
                  <a:close/>
                  <a:moveTo>
                    <a:pt x="57" y="35"/>
                  </a:moveTo>
                  <a:cubicBezTo>
                    <a:pt x="56" y="41"/>
                    <a:pt x="55" y="47"/>
                    <a:pt x="52" y="53"/>
                  </a:cubicBezTo>
                  <a:cubicBezTo>
                    <a:pt x="55" y="53"/>
                    <a:pt x="57" y="54"/>
                    <a:pt x="59" y="55"/>
                  </a:cubicBezTo>
                  <a:cubicBezTo>
                    <a:pt x="64" y="50"/>
                    <a:pt x="67" y="42"/>
                    <a:pt x="67" y="35"/>
                  </a:cubicBezTo>
                  <a:lnTo>
                    <a:pt x="57" y="35"/>
                  </a:lnTo>
                  <a:close/>
                  <a:moveTo>
                    <a:pt x="46" y="62"/>
                  </a:moveTo>
                  <a:cubicBezTo>
                    <a:pt x="46" y="62"/>
                    <a:pt x="46" y="62"/>
                    <a:pt x="46" y="62"/>
                  </a:cubicBezTo>
                  <a:cubicBezTo>
                    <a:pt x="45" y="63"/>
                    <a:pt x="44" y="65"/>
                    <a:pt x="42" y="66"/>
                  </a:cubicBezTo>
                  <a:cubicBezTo>
                    <a:pt x="48" y="64"/>
                    <a:pt x="53" y="62"/>
                    <a:pt x="57" y="58"/>
                  </a:cubicBezTo>
                  <a:cubicBezTo>
                    <a:pt x="55" y="57"/>
                    <a:pt x="53" y="56"/>
                    <a:pt x="51" y="56"/>
                  </a:cubicBezTo>
                  <a:cubicBezTo>
                    <a:pt x="49" y="58"/>
                    <a:pt x="48" y="60"/>
                    <a:pt x="46" y="62"/>
                  </a:cubicBezTo>
                  <a:close/>
                  <a:moveTo>
                    <a:pt x="46" y="5"/>
                  </a:moveTo>
                  <a:cubicBezTo>
                    <a:pt x="46" y="5"/>
                    <a:pt x="46" y="5"/>
                    <a:pt x="46" y="5"/>
                  </a:cubicBezTo>
                  <a:cubicBezTo>
                    <a:pt x="48" y="7"/>
                    <a:pt x="49" y="9"/>
                    <a:pt x="51" y="11"/>
                  </a:cubicBezTo>
                  <a:cubicBezTo>
                    <a:pt x="53" y="11"/>
                    <a:pt x="55" y="10"/>
                    <a:pt x="57" y="9"/>
                  </a:cubicBezTo>
                  <a:cubicBezTo>
                    <a:pt x="53" y="5"/>
                    <a:pt x="48" y="2"/>
                    <a:pt x="42" y="1"/>
                  </a:cubicBezTo>
                  <a:cubicBezTo>
                    <a:pt x="44" y="2"/>
                    <a:pt x="45" y="3"/>
                    <a:pt x="46" y="5"/>
                  </a:cubicBezTo>
                  <a:close/>
                  <a:moveTo>
                    <a:pt x="49" y="15"/>
                  </a:moveTo>
                  <a:cubicBezTo>
                    <a:pt x="45" y="16"/>
                    <a:pt x="40" y="17"/>
                    <a:pt x="35" y="17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25"/>
                    <a:pt x="51" y="20"/>
                    <a:pt x="49" y="15"/>
                  </a:cubicBezTo>
                  <a:close/>
                  <a:moveTo>
                    <a:pt x="23" y="7"/>
                  </a:moveTo>
                  <a:cubicBezTo>
                    <a:pt x="22" y="9"/>
                    <a:pt x="21" y="10"/>
                    <a:pt x="20" y="12"/>
                  </a:cubicBezTo>
                  <a:cubicBezTo>
                    <a:pt x="24" y="13"/>
                    <a:pt x="28" y="13"/>
                    <a:pt x="32" y="13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9" y="2"/>
                    <a:pt x="26" y="4"/>
                    <a:pt x="23" y="7"/>
                  </a:cubicBezTo>
                  <a:close/>
                  <a:moveTo>
                    <a:pt x="14" y="31"/>
                  </a:moveTo>
                  <a:cubicBezTo>
                    <a:pt x="32" y="31"/>
                    <a:pt x="32" y="31"/>
                    <a:pt x="32" y="31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27" y="17"/>
                    <a:pt x="23" y="16"/>
                    <a:pt x="18" y="15"/>
                  </a:cubicBezTo>
                  <a:cubicBezTo>
                    <a:pt x="16" y="20"/>
                    <a:pt x="14" y="25"/>
                    <a:pt x="14" y="31"/>
                  </a:cubicBezTo>
                  <a:close/>
                  <a:moveTo>
                    <a:pt x="15" y="14"/>
                  </a:moveTo>
                  <a:cubicBezTo>
                    <a:pt x="12" y="13"/>
                    <a:pt x="10" y="13"/>
                    <a:pt x="8" y="12"/>
                  </a:cubicBezTo>
                  <a:cubicBezTo>
                    <a:pt x="3" y="17"/>
                    <a:pt x="0" y="24"/>
                    <a:pt x="0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25"/>
                    <a:pt x="12" y="19"/>
                    <a:pt x="15" y="14"/>
                  </a:cubicBezTo>
                  <a:close/>
                  <a:moveTo>
                    <a:pt x="21" y="5"/>
                  </a:moveTo>
                  <a:cubicBezTo>
                    <a:pt x="22" y="3"/>
                    <a:pt x="24" y="2"/>
                    <a:pt x="25" y="1"/>
                  </a:cubicBezTo>
                  <a:cubicBezTo>
                    <a:pt x="19" y="2"/>
                    <a:pt x="14" y="5"/>
                    <a:pt x="10" y="9"/>
                  </a:cubicBezTo>
                  <a:cubicBezTo>
                    <a:pt x="12" y="10"/>
                    <a:pt x="14" y="11"/>
                    <a:pt x="16" y="11"/>
                  </a:cubicBezTo>
                  <a:cubicBezTo>
                    <a:pt x="18" y="9"/>
                    <a:pt x="19" y="7"/>
                    <a:pt x="21" y="5"/>
                  </a:cubicBezTo>
                  <a:close/>
                  <a:moveTo>
                    <a:pt x="1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42"/>
                    <a:pt x="3" y="50"/>
                    <a:pt x="8" y="55"/>
                  </a:cubicBezTo>
                  <a:cubicBezTo>
                    <a:pt x="10" y="54"/>
                    <a:pt x="12" y="53"/>
                    <a:pt x="15" y="53"/>
                  </a:cubicBezTo>
                  <a:cubicBezTo>
                    <a:pt x="12" y="47"/>
                    <a:pt x="11" y="41"/>
                    <a:pt x="10" y="35"/>
                  </a:cubicBezTo>
                  <a:close/>
                  <a:moveTo>
                    <a:pt x="21" y="62"/>
                  </a:moveTo>
                  <a:cubicBezTo>
                    <a:pt x="19" y="60"/>
                    <a:pt x="18" y="58"/>
                    <a:pt x="16" y="56"/>
                  </a:cubicBezTo>
                  <a:cubicBezTo>
                    <a:pt x="14" y="56"/>
                    <a:pt x="12" y="57"/>
                    <a:pt x="10" y="58"/>
                  </a:cubicBezTo>
                  <a:cubicBezTo>
                    <a:pt x="14" y="62"/>
                    <a:pt x="19" y="64"/>
                    <a:pt x="25" y="66"/>
                  </a:cubicBezTo>
                  <a:cubicBezTo>
                    <a:pt x="24" y="65"/>
                    <a:pt x="22" y="63"/>
                    <a:pt x="21" y="62"/>
                  </a:cubicBezTo>
                  <a:close/>
                  <a:moveTo>
                    <a:pt x="18" y="52"/>
                  </a:moveTo>
                  <a:cubicBezTo>
                    <a:pt x="23" y="51"/>
                    <a:pt x="27" y="50"/>
                    <a:pt x="32" y="50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41"/>
                    <a:pt x="16" y="47"/>
                    <a:pt x="18" y="52"/>
                  </a:cubicBezTo>
                  <a:close/>
                  <a:moveTo>
                    <a:pt x="23" y="60"/>
                  </a:moveTo>
                  <a:cubicBezTo>
                    <a:pt x="26" y="63"/>
                    <a:pt x="29" y="65"/>
                    <a:pt x="32" y="67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28" y="53"/>
                    <a:pt x="24" y="54"/>
                    <a:pt x="20" y="55"/>
                  </a:cubicBezTo>
                  <a:cubicBezTo>
                    <a:pt x="21" y="57"/>
                    <a:pt x="22" y="58"/>
                    <a:pt x="23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5" name="组合 204"/>
          <p:cNvGrpSpPr/>
          <p:nvPr/>
        </p:nvGrpSpPr>
        <p:grpSpPr>
          <a:xfrm>
            <a:off x="6675407" y="2301809"/>
            <a:ext cx="899446" cy="899451"/>
            <a:chOff x="6195714" y="2315118"/>
            <a:chExt cx="899446" cy="899451"/>
          </a:xfrm>
        </p:grpSpPr>
        <p:sp>
          <p:nvSpPr>
            <p:cNvPr id="206" name="Oval 192"/>
            <p:cNvSpPr>
              <a:spLocks noChangeArrowheads="1"/>
            </p:cNvSpPr>
            <p:nvPr/>
          </p:nvSpPr>
          <p:spPr bwMode="auto">
            <a:xfrm>
              <a:off x="6195714" y="2315118"/>
              <a:ext cx="899446" cy="899451"/>
            </a:xfrm>
            <a:prstGeom prst="ellipse">
              <a:avLst/>
            </a:prstGeom>
            <a:solidFill>
              <a:srgbClr val="A64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Oval 193"/>
            <p:cNvSpPr>
              <a:spLocks noChangeArrowheads="1"/>
            </p:cNvSpPr>
            <p:nvPr/>
          </p:nvSpPr>
          <p:spPr bwMode="auto">
            <a:xfrm>
              <a:off x="6246489" y="2369520"/>
              <a:ext cx="797896" cy="794274"/>
            </a:xfrm>
            <a:prstGeom prst="ellipse">
              <a:avLst/>
            </a:prstGeom>
            <a:solidFill>
              <a:srgbClr val="E46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94"/>
            <p:cNvSpPr>
              <a:spLocks/>
            </p:cNvSpPr>
            <p:nvPr/>
          </p:nvSpPr>
          <p:spPr bwMode="auto">
            <a:xfrm>
              <a:off x="6246489" y="2471071"/>
              <a:ext cx="616556" cy="718110"/>
            </a:xfrm>
            <a:custGeom>
              <a:avLst/>
              <a:gdLst>
                <a:gd name="T0" fmla="*/ 62 w 72"/>
                <a:gd name="T1" fmla="*/ 21 h 84"/>
                <a:gd name="T2" fmla="*/ 58 w 72"/>
                <a:gd name="T3" fmla="*/ 21 h 84"/>
                <a:gd name="T4" fmla="*/ 58 w 72"/>
                <a:gd name="T5" fmla="*/ 18 h 84"/>
                <a:gd name="T6" fmla="*/ 50 w 72"/>
                <a:gd name="T7" fmla="*/ 4 h 84"/>
                <a:gd name="T8" fmla="*/ 38 w 72"/>
                <a:gd name="T9" fmla="*/ 0 h 84"/>
                <a:gd name="T10" fmla="*/ 30 w 72"/>
                <a:gd name="T11" fmla="*/ 2 h 84"/>
                <a:gd name="T12" fmla="*/ 25 w 72"/>
                <a:gd name="T13" fmla="*/ 4 h 84"/>
                <a:gd name="T14" fmla="*/ 0 w 72"/>
                <a:gd name="T15" fmla="*/ 29 h 84"/>
                <a:gd name="T16" fmla="*/ 0 w 72"/>
                <a:gd name="T17" fmla="*/ 34 h 84"/>
                <a:gd name="T18" fmla="*/ 45 w 72"/>
                <a:gd name="T19" fmla="*/ 84 h 84"/>
                <a:gd name="T20" fmla="*/ 67 w 72"/>
                <a:gd name="T21" fmla="*/ 64 h 84"/>
                <a:gd name="T22" fmla="*/ 71 w 72"/>
                <a:gd name="T23" fmla="*/ 37 h 84"/>
                <a:gd name="T24" fmla="*/ 72 w 72"/>
                <a:gd name="T25" fmla="*/ 36 h 84"/>
                <a:gd name="T26" fmla="*/ 71 w 72"/>
                <a:gd name="T27" fmla="*/ 32 h 84"/>
                <a:gd name="T28" fmla="*/ 62 w 72"/>
                <a:gd name="T29" fmla="*/ 2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84">
                  <a:moveTo>
                    <a:pt x="62" y="21"/>
                  </a:moveTo>
                  <a:cubicBezTo>
                    <a:pt x="58" y="21"/>
                    <a:pt x="58" y="21"/>
                    <a:pt x="58" y="21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8"/>
                    <a:pt x="50" y="4"/>
                    <a:pt x="50" y="4"/>
                  </a:cubicBezTo>
                  <a:cubicBezTo>
                    <a:pt x="49" y="4"/>
                    <a:pt x="38" y="0"/>
                    <a:pt x="38" y="0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2"/>
                    <a:pt x="0" y="34"/>
                  </a:cubicBezTo>
                  <a:cubicBezTo>
                    <a:pt x="0" y="73"/>
                    <a:pt x="20" y="84"/>
                    <a:pt x="45" y="8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1" y="32"/>
                    <a:pt x="71" y="32"/>
                    <a:pt x="71" y="32"/>
                  </a:cubicBezTo>
                  <a:lnTo>
                    <a:pt x="62" y="21"/>
                  </a:lnTo>
                  <a:close/>
                </a:path>
              </a:pathLst>
            </a:custGeom>
            <a:solidFill>
              <a:srgbClr val="A64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95"/>
            <p:cNvSpPr>
              <a:spLocks noEditPoints="1"/>
            </p:cNvSpPr>
            <p:nvPr/>
          </p:nvSpPr>
          <p:spPr bwMode="auto">
            <a:xfrm>
              <a:off x="6598289" y="2659666"/>
              <a:ext cx="246622" cy="395323"/>
            </a:xfrm>
            <a:custGeom>
              <a:avLst/>
              <a:gdLst>
                <a:gd name="T0" fmla="*/ 18 w 29"/>
                <a:gd name="T1" fmla="*/ 0 h 46"/>
                <a:gd name="T2" fmla="*/ 18 w 29"/>
                <a:gd name="T3" fmla="*/ 13 h 46"/>
                <a:gd name="T4" fmla="*/ 29 w 29"/>
                <a:gd name="T5" fmla="*/ 13 h 46"/>
                <a:gd name="T6" fmla="*/ 29 w 29"/>
                <a:gd name="T7" fmla="*/ 0 h 46"/>
                <a:gd name="T8" fmla="*/ 18 w 29"/>
                <a:gd name="T9" fmla="*/ 0 h 46"/>
                <a:gd name="T10" fmla="*/ 0 w 29"/>
                <a:gd name="T11" fmla="*/ 32 h 46"/>
                <a:gd name="T12" fmla="*/ 15 w 29"/>
                <a:gd name="T13" fmla="*/ 46 h 46"/>
                <a:gd name="T14" fmla="*/ 29 w 29"/>
                <a:gd name="T15" fmla="*/ 32 h 46"/>
                <a:gd name="T16" fmla="*/ 29 w 29"/>
                <a:gd name="T17" fmla="*/ 15 h 46"/>
                <a:gd name="T18" fmla="*/ 0 w 29"/>
                <a:gd name="T19" fmla="*/ 15 h 46"/>
                <a:gd name="T20" fmla="*/ 0 w 29"/>
                <a:gd name="T21" fmla="*/ 32 h 46"/>
                <a:gd name="T22" fmla="*/ 16 w 29"/>
                <a:gd name="T23" fmla="*/ 0 h 46"/>
                <a:gd name="T24" fmla="*/ 0 w 29"/>
                <a:gd name="T25" fmla="*/ 0 h 46"/>
                <a:gd name="T26" fmla="*/ 0 w 29"/>
                <a:gd name="T27" fmla="*/ 13 h 46"/>
                <a:gd name="T28" fmla="*/ 16 w 29"/>
                <a:gd name="T29" fmla="*/ 13 h 46"/>
                <a:gd name="T30" fmla="*/ 16 w 29"/>
                <a:gd name="T3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46">
                  <a:moveTo>
                    <a:pt x="18" y="0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18" y="0"/>
                  </a:lnTo>
                  <a:close/>
                  <a:moveTo>
                    <a:pt x="0" y="32"/>
                  </a:moveTo>
                  <a:cubicBezTo>
                    <a:pt x="0" y="40"/>
                    <a:pt x="7" y="46"/>
                    <a:pt x="15" y="46"/>
                  </a:cubicBezTo>
                  <a:cubicBezTo>
                    <a:pt x="23" y="46"/>
                    <a:pt x="29" y="40"/>
                    <a:pt x="29" y="32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32"/>
                  </a:lnTo>
                  <a:close/>
                  <a:moveTo>
                    <a:pt x="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6" y="13"/>
                    <a:pt x="16" y="13"/>
                    <a:pt x="16" y="13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96"/>
            <p:cNvSpPr>
              <a:spLocks/>
            </p:cNvSpPr>
            <p:nvPr/>
          </p:nvSpPr>
          <p:spPr bwMode="auto">
            <a:xfrm>
              <a:off x="6391561" y="2471071"/>
              <a:ext cx="344546" cy="290146"/>
            </a:xfrm>
            <a:custGeom>
              <a:avLst/>
              <a:gdLst>
                <a:gd name="T0" fmla="*/ 0 w 40"/>
                <a:gd name="T1" fmla="*/ 19 h 34"/>
                <a:gd name="T2" fmla="*/ 20 w 40"/>
                <a:gd name="T3" fmla="*/ 0 h 34"/>
                <a:gd name="T4" fmla="*/ 20 w 40"/>
                <a:gd name="T5" fmla="*/ 0 h 34"/>
                <a:gd name="T6" fmla="*/ 40 w 40"/>
                <a:gd name="T7" fmla="*/ 19 h 34"/>
                <a:gd name="T8" fmla="*/ 40 w 40"/>
                <a:gd name="T9" fmla="*/ 19 h 34"/>
                <a:gd name="T10" fmla="*/ 37 w 40"/>
                <a:gd name="T11" fmla="*/ 19 h 34"/>
                <a:gd name="T12" fmla="*/ 32 w 40"/>
                <a:gd name="T13" fmla="*/ 8 h 34"/>
                <a:gd name="T14" fmla="*/ 32 w 40"/>
                <a:gd name="T15" fmla="*/ 8 h 34"/>
                <a:gd name="T16" fmla="*/ 20 w 40"/>
                <a:gd name="T17" fmla="*/ 3 h 34"/>
                <a:gd name="T18" fmla="*/ 20 w 40"/>
                <a:gd name="T19" fmla="*/ 3 h 34"/>
                <a:gd name="T20" fmla="*/ 8 w 40"/>
                <a:gd name="T21" fmla="*/ 8 h 34"/>
                <a:gd name="T22" fmla="*/ 8 w 40"/>
                <a:gd name="T23" fmla="*/ 8 h 34"/>
                <a:gd name="T24" fmla="*/ 3 w 40"/>
                <a:gd name="T25" fmla="*/ 19 h 34"/>
                <a:gd name="T26" fmla="*/ 3 w 40"/>
                <a:gd name="T27" fmla="*/ 19 h 34"/>
                <a:gd name="T28" fmla="*/ 9 w 40"/>
                <a:gd name="T29" fmla="*/ 32 h 34"/>
                <a:gd name="T30" fmla="*/ 9 w 40"/>
                <a:gd name="T31" fmla="*/ 32 h 34"/>
                <a:gd name="T32" fmla="*/ 7 w 40"/>
                <a:gd name="T33" fmla="*/ 34 h 34"/>
                <a:gd name="T34" fmla="*/ 0 w 40"/>
                <a:gd name="T35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4">
                  <a:moveTo>
                    <a:pt x="0" y="19"/>
                  </a:moveTo>
                  <a:cubicBezTo>
                    <a:pt x="0" y="9"/>
                    <a:pt x="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1" y="0"/>
                    <a:pt x="40" y="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5"/>
                    <a:pt x="35" y="11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29" y="5"/>
                    <a:pt x="25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5" y="3"/>
                    <a:pt x="11" y="5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5" y="11"/>
                    <a:pt x="3" y="15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4"/>
                    <a:pt x="5" y="29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3" y="30"/>
                    <a:pt x="0" y="25"/>
                    <a:pt x="0" y="19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97"/>
            <p:cNvSpPr>
              <a:spLocks noEditPoints="1"/>
            </p:cNvSpPr>
            <p:nvPr/>
          </p:nvSpPr>
          <p:spPr bwMode="auto">
            <a:xfrm>
              <a:off x="6612796" y="2652412"/>
              <a:ext cx="250249" cy="391697"/>
            </a:xfrm>
            <a:custGeom>
              <a:avLst/>
              <a:gdLst>
                <a:gd name="T0" fmla="*/ 18 w 29"/>
                <a:gd name="T1" fmla="*/ 0 h 46"/>
                <a:gd name="T2" fmla="*/ 18 w 29"/>
                <a:gd name="T3" fmla="*/ 13 h 46"/>
                <a:gd name="T4" fmla="*/ 29 w 29"/>
                <a:gd name="T5" fmla="*/ 13 h 46"/>
                <a:gd name="T6" fmla="*/ 29 w 29"/>
                <a:gd name="T7" fmla="*/ 0 h 46"/>
                <a:gd name="T8" fmla="*/ 18 w 29"/>
                <a:gd name="T9" fmla="*/ 0 h 46"/>
                <a:gd name="T10" fmla="*/ 0 w 29"/>
                <a:gd name="T11" fmla="*/ 31 h 46"/>
                <a:gd name="T12" fmla="*/ 14 w 29"/>
                <a:gd name="T13" fmla="*/ 46 h 46"/>
                <a:gd name="T14" fmla="*/ 29 w 29"/>
                <a:gd name="T15" fmla="*/ 31 h 46"/>
                <a:gd name="T16" fmla="*/ 29 w 29"/>
                <a:gd name="T17" fmla="*/ 15 h 46"/>
                <a:gd name="T18" fmla="*/ 0 w 29"/>
                <a:gd name="T19" fmla="*/ 15 h 46"/>
                <a:gd name="T20" fmla="*/ 0 w 29"/>
                <a:gd name="T21" fmla="*/ 31 h 46"/>
                <a:gd name="T22" fmla="*/ 15 w 29"/>
                <a:gd name="T23" fmla="*/ 0 h 46"/>
                <a:gd name="T24" fmla="*/ 0 w 29"/>
                <a:gd name="T25" fmla="*/ 0 h 46"/>
                <a:gd name="T26" fmla="*/ 0 w 29"/>
                <a:gd name="T27" fmla="*/ 13 h 46"/>
                <a:gd name="T28" fmla="*/ 15 w 29"/>
                <a:gd name="T29" fmla="*/ 13 h 46"/>
                <a:gd name="T30" fmla="*/ 15 w 29"/>
                <a:gd name="T3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46">
                  <a:moveTo>
                    <a:pt x="18" y="0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18" y="0"/>
                  </a:lnTo>
                  <a:close/>
                  <a:moveTo>
                    <a:pt x="0" y="31"/>
                  </a:moveTo>
                  <a:cubicBezTo>
                    <a:pt x="0" y="39"/>
                    <a:pt x="6" y="46"/>
                    <a:pt x="14" y="46"/>
                  </a:cubicBezTo>
                  <a:cubicBezTo>
                    <a:pt x="22" y="46"/>
                    <a:pt x="29" y="39"/>
                    <a:pt x="29" y="31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0" y="31"/>
                  </a:lnTo>
                  <a:close/>
                  <a:moveTo>
                    <a:pt x="1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5" y="13"/>
                    <a:pt x="15" y="13"/>
                    <a:pt x="15" y="13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98"/>
            <p:cNvSpPr>
              <a:spLocks/>
            </p:cNvSpPr>
            <p:nvPr/>
          </p:nvSpPr>
          <p:spPr bwMode="auto">
            <a:xfrm>
              <a:off x="6409695" y="2452937"/>
              <a:ext cx="333666" cy="301026"/>
            </a:xfrm>
            <a:custGeom>
              <a:avLst/>
              <a:gdLst>
                <a:gd name="T0" fmla="*/ 0 w 39"/>
                <a:gd name="T1" fmla="*/ 20 h 35"/>
                <a:gd name="T2" fmla="*/ 19 w 39"/>
                <a:gd name="T3" fmla="*/ 0 h 35"/>
                <a:gd name="T4" fmla="*/ 19 w 39"/>
                <a:gd name="T5" fmla="*/ 0 h 35"/>
                <a:gd name="T6" fmla="*/ 39 w 39"/>
                <a:gd name="T7" fmla="*/ 20 h 35"/>
                <a:gd name="T8" fmla="*/ 39 w 39"/>
                <a:gd name="T9" fmla="*/ 20 h 35"/>
                <a:gd name="T10" fmla="*/ 36 w 39"/>
                <a:gd name="T11" fmla="*/ 20 h 35"/>
                <a:gd name="T12" fmla="*/ 31 w 39"/>
                <a:gd name="T13" fmla="*/ 8 h 35"/>
                <a:gd name="T14" fmla="*/ 31 w 39"/>
                <a:gd name="T15" fmla="*/ 8 h 35"/>
                <a:gd name="T16" fmla="*/ 19 w 39"/>
                <a:gd name="T17" fmla="*/ 3 h 35"/>
                <a:gd name="T18" fmla="*/ 19 w 39"/>
                <a:gd name="T19" fmla="*/ 3 h 35"/>
                <a:gd name="T20" fmla="*/ 7 w 39"/>
                <a:gd name="T21" fmla="*/ 8 h 35"/>
                <a:gd name="T22" fmla="*/ 7 w 39"/>
                <a:gd name="T23" fmla="*/ 8 h 35"/>
                <a:gd name="T24" fmla="*/ 3 w 39"/>
                <a:gd name="T25" fmla="*/ 20 h 35"/>
                <a:gd name="T26" fmla="*/ 3 w 39"/>
                <a:gd name="T27" fmla="*/ 20 h 35"/>
                <a:gd name="T28" fmla="*/ 8 w 39"/>
                <a:gd name="T29" fmla="*/ 32 h 35"/>
                <a:gd name="T30" fmla="*/ 8 w 39"/>
                <a:gd name="T31" fmla="*/ 32 h 35"/>
                <a:gd name="T32" fmla="*/ 6 w 39"/>
                <a:gd name="T33" fmla="*/ 35 h 35"/>
                <a:gd name="T34" fmla="*/ 0 w 39"/>
                <a:gd name="T35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35">
                  <a:moveTo>
                    <a:pt x="0" y="20"/>
                  </a:moveTo>
                  <a:cubicBezTo>
                    <a:pt x="0" y="9"/>
                    <a:pt x="8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0" y="1"/>
                    <a:pt x="39" y="9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16"/>
                    <a:pt x="34" y="11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28" y="5"/>
                    <a:pt x="24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5" y="3"/>
                    <a:pt x="10" y="5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4" y="11"/>
                    <a:pt x="3" y="16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5"/>
                    <a:pt x="5" y="29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31"/>
                    <a:pt x="0" y="26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3" name="组合 212"/>
          <p:cNvGrpSpPr/>
          <p:nvPr/>
        </p:nvGrpSpPr>
        <p:grpSpPr>
          <a:xfrm>
            <a:off x="5403916" y="2301809"/>
            <a:ext cx="899446" cy="899451"/>
            <a:chOff x="5140315" y="2315118"/>
            <a:chExt cx="899446" cy="899451"/>
          </a:xfrm>
        </p:grpSpPr>
        <p:sp>
          <p:nvSpPr>
            <p:cNvPr id="214" name="Oval 199"/>
            <p:cNvSpPr>
              <a:spLocks noChangeArrowheads="1"/>
            </p:cNvSpPr>
            <p:nvPr/>
          </p:nvSpPr>
          <p:spPr bwMode="auto">
            <a:xfrm>
              <a:off x="5140315" y="2315118"/>
              <a:ext cx="899446" cy="899451"/>
            </a:xfrm>
            <a:prstGeom prst="ellipse">
              <a:avLst/>
            </a:prstGeom>
            <a:solidFill>
              <a:srgbClr val="764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Oval 200"/>
            <p:cNvSpPr>
              <a:spLocks noChangeArrowheads="1"/>
            </p:cNvSpPr>
            <p:nvPr/>
          </p:nvSpPr>
          <p:spPr bwMode="auto">
            <a:xfrm>
              <a:off x="5191091" y="2369520"/>
              <a:ext cx="797896" cy="794274"/>
            </a:xfrm>
            <a:prstGeom prst="ellipse">
              <a:avLst/>
            </a:prstGeom>
            <a:solidFill>
              <a:srgbClr val="A45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01"/>
            <p:cNvSpPr>
              <a:spLocks/>
            </p:cNvSpPr>
            <p:nvPr/>
          </p:nvSpPr>
          <p:spPr bwMode="auto">
            <a:xfrm>
              <a:off x="5176583" y="2514593"/>
              <a:ext cx="692719" cy="674589"/>
            </a:xfrm>
            <a:custGeom>
              <a:avLst/>
              <a:gdLst>
                <a:gd name="T0" fmla="*/ 26 w 81"/>
                <a:gd name="T1" fmla="*/ 0 h 79"/>
                <a:gd name="T2" fmla="*/ 0 w 81"/>
                <a:gd name="T3" fmla="*/ 25 h 79"/>
                <a:gd name="T4" fmla="*/ 0 w 81"/>
                <a:gd name="T5" fmla="*/ 40 h 79"/>
                <a:gd name="T6" fmla="*/ 5 w 81"/>
                <a:gd name="T7" fmla="*/ 51 h 79"/>
                <a:gd name="T8" fmla="*/ 12 w 81"/>
                <a:gd name="T9" fmla="*/ 62 h 79"/>
                <a:gd name="T10" fmla="*/ 31 w 81"/>
                <a:gd name="T11" fmla="*/ 77 h 79"/>
                <a:gd name="T12" fmla="*/ 51 w 81"/>
                <a:gd name="T13" fmla="*/ 79 h 79"/>
                <a:gd name="T14" fmla="*/ 54 w 81"/>
                <a:gd name="T15" fmla="*/ 79 h 79"/>
                <a:gd name="T16" fmla="*/ 81 w 81"/>
                <a:gd name="T17" fmla="*/ 52 h 79"/>
                <a:gd name="T18" fmla="*/ 79 w 81"/>
                <a:gd name="T19" fmla="*/ 29 h 79"/>
                <a:gd name="T20" fmla="*/ 68 w 81"/>
                <a:gd name="T21" fmla="*/ 27 h 79"/>
                <a:gd name="T22" fmla="*/ 61 w 81"/>
                <a:gd name="T23" fmla="*/ 28 h 79"/>
                <a:gd name="T24" fmla="*/ 59 w 81"/>
                <a:gd name="T25" fmla="*/ 25 h 79"/>
                <a:gd name="T26" fmla="*/ 56 w 81"/>
                <a:gd name="T27" fmla="*/ 28 h 79"/>
                <a:gd name="T28" fmla="*/ 55 w 81"/>
                <a:gd name="T29" fmla="*/ 5 h 79"/>
                <a:gd name="T30" fmla="*/ 51 w 81"/>
                <a:gd name="T31" fmla="*/ 1 h 79"/>
                <a:gd name="T32" fmla="*/ 26 w 8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79">
                  <a:moveTo>
                    <a:pt x="26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81" y="52"/>
                    <a:pt x="81" y="52"/>
                    <a:pt x="81" y="52"/>
                  </a:cubicBezTo>
                  <a:cubicBezTo>
                    <a:pt x="81" y="52"/>
                    <a:pt x="79" y="29"/>
                    <a:pt x="79" y="29"/>
                  </a:cubicBezTo>
                  <a:cubicBezTo>
                    <a:pt x="78" y="28"/>
                    <a:pt x="68" y="27"/>
                    <a:pt x="68" y="27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1" y="1"/>
                    <a:pt x="51" y="1"/>
                    <a:pt x="51" y="1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764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02"/>
            <p:cNvSpPr>
              <a:spLocks noEditPoints="1"/>
            </p:cNvSpPr>
            <p:nvPr/>
          </p:nvSpPr>
          <p:spPr bwMode="auto">
            <a:xfrm>
              <a:off x="5397818" y="2514593"/>
              <a:ext cx="257503" cy="246624"/>
            </a:xfrm>
            <a:custGeom>
              <a:avLst/>
              <a:gdLst>
                <a:gd name="T0" fmla="*/ 12 w 71"/>
                <a:gd name="T1" fmla="*/ 68 h 68"/>
                <a:gd name="T2" fmla="*/ 12 w 71"/>
                <a:gd name="T3" fmla="*/ 66 h 68"/>
                <a:gd name="T4" fmla="*/ 64 w 71"/>
                <a:gd name="T5" fmla="*/ 66 h 68"/>
                <a:gd name="T6" fmla="*/ 64 w 71"/>
                <a:gd name="T7" fmla="*/ 68 h 68"/>
                <a:gd name="T8" fmla="*/ 71 w 71"/>
                <a:gd name="T9" fmla="*/ 68 h 68"/>
                <a:gd name="T10" fmla="*/ 71 w 71"/>
                <a:gd name="T11" fmla="*/ 12 h 68"/>
                <a:gd name="T12" fmla="*/ 59 w 71"/>
                <a:gd name="T13" fmla="*/ 0 h 68"/>
                <a:gd name="T14" fmla="*/ 0 w 71"/>
                <a:gd name="T15" fmla="*/ 0 h 68"/>
                <a:gd name="T16" fmla="*/ 0 w 71"/>
                <a:gd name="T17" fmla="*/ 68 h 68"/>
                <a:gd name="T18" fmla="*/ 12 w 71"/>
                <a:gd name="T19" fmla="*/ 68 h 68"/>
                <a:gd name="T20" fmla="*/ 57 w 71"/>
                <a:gd name="T21" fmla="*/ 2 h 68"/>
                <a:gd name="T22" fmla="*/ 68 w 71"/>
                <a:gd name="T23" fmla="*/ 12 h 68"/>
                <a:gd name="T24" fmla="*/ 57 w 71"/>
                <a:gd name="T25" fmla="*/ 12 h 68"/>
                <a:gd name="T26" fmla="*/ 57 w 71"/>
                <a:gd name="T27" fmla="*/ 2 h 68"/>
                <a:gd name="T28" fmla="*/ 12 w 71"/>
                <a:gd name="T29" fmla="*/ 16 h 68"/>
                <a:gd name="T30" fmla="*/ 64 w 71"/>
                <a:gd name="T31" fmla="*/ 16 h 68"/>
                <a:gd name="T32" fmla="*/ 64 w 71"/>
                <a:gd name="T33" fmla="*/ 21 h 68"/>
                <a:gd name="T34" fmla="*/ 12 w 71"/>
                <a:gd name="T35" fmla="*/ 21 h 68"/>
                <a:gd name="T36" fmla="*/ 12 w 71"/>
                <a:gd name="T37" fmla="*/ 16 h 68"/>
                <a:gd name="T38" fmla="*/ 12 w 71"/>
                <a:gd name="T39" fmla="*/ 28 h 68"/>
                <a:gd name="T40" fmla="*/ 64 w 71"/>
                <a:gd name="T41" fmla="*/ 28 h 68"/>
                <a:gd name="T42" fmla="*/ 64 w 71"/>
                <a:gd name="T43" fmla="*/ 35 h 68"/>
                <a:gd name="T44" fmla="*/ 12 w 71"/>
                <a:gd name="T45" fmla="*/ 35 h 68"/>
                <a:gd name="T46" fmla="*/ 12 w 71"/>
                <a:gd name="T47" fmla="*/ 28 h 68"/>
                <a:gd name="T48" fmla="*/ 12 w 71"/>
                <a:gd name="T49" fmla="*/ 40 h 68"/>
                <a:gd name="T50" fmla="*/ 64 w 71"/>
                <a:gd name="T51" fmla="*/ 40 h 68"/>
                <a:gd name="T52" fmla="*/ 64 w 71"/>
                <a:gd name="T53" fmla="*/ 47 h 68"/>
                <a:gd name="T54" fmla="*/ 12 w 71"/>
                <a:gd name="T55" fmla="*/ 47 h 68"/>
                <a:gd name="T56" fmla="*/ 12 w 71"/>
                <a:gd name="T57" fmla="*/ 40 h 68"/>
                <a:gd name="T58" fmla="*/ 12 w 71"/>
                <a:gd name="T59" fmla="*/ 54 h 68"/>
                <a:gd name="T60" fmla="*/ 64 w 71"/>
                <a:gd name="T61" fmla="*/ 54 h 68"/>
                <a:gd name="T62" fmla="*/ 64 w 71"/>
                <a:gd name="T63" fmla="*/ 59 h 68"/>
                <a:gd name="T64" fmla="*/ 12 w 71"/>
                <a:gd name="T65" fmla="*/ 59 h 68"/>
                <a:gd name="T66" fmla="*/ 12 w 71"/>
                <a:gd name="T67" fmla="*/ 5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12" y="68"/>
                  </a:moveTo>
                  <a:lnTo>
                    <a:pt x="12" y="66"/>
                  </a:lnTo>
                  <a:lnTo>
                    <a:pt x="64" y="66"/>
                  </a:lnTo>
                  <a:lnTo>
                    <a:pt x="64" y="68"/>
                  </a:lnTo>
                  <a:lnTo>
                    <a:pt x="71" y="68"/>
                  </a:lnTo>
                  <a:lnTo>
                    <a:pt x="71" y="12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68"/>
                  </a:lnTo>
                  <a:lnTo>
                    <a:pt x="12" y="68"/>
                  </a:lnTo>
                  <a:close/>
                  <a:moveTo>
                    <a:pt x="57" y="2"/>
                  </a:moveTo>
                  <a:lnTo>
                    <a:pt x="68" y="12"/>
                  </a:lnTo>
                  <a:lnTo>
                    <a:pt x="57" y="12"/>
                  </a:lnTo>
                  <a:lnTo>
                    <a:pt x="57" y="2"/>
                  </a:lnTo>
                  <a:close/>
                  <a:moveTo>
                    <a:pt x="12" y="16"/>
                  </a:moveTo>
                  <a:lnTo>
                    <a:pt x="64" y="16"/>
                  </a:lnTo>
                  <a:lnTo>
                    <a:pt x="64" y="21"/>
                  </a:lnTo>
                  <a:lnTo>
                    <a:pt x="12" y="21"/>
                  </a:lnTo>
                  <a:lnTo>
                    <a:pt x="12" y="16"/>
                  </a:lnTo>
                  <a:close/>
                  <a:moveTo>
                    <a:pt x="12" y="28"/>
                  </a:moveTo>
                  <a:lnTo>
                    <a:pt x="64" y="28"/>
                  </a:lnTo>
                  <a:lnTo>
                    <a:pt x="64" y="35"/>
                  </a:lnTo>
                  <a:lnTo>
                    <a:pt x="12" y="35"/>
                  </a:lnTo>
                  <a:lnTo>
                    <a:pt x="12" y="28"/>
                  </a:lnTo>
                  <a:close/>
                  <a:moveTo>
                    <a:pt x="12" y="40"/>
                  </a:moveTo>
                  <a:lnTo>
                    <a:pt x="64" y="40"/>
                  </a:lnTo>
                  <a:lnTo>
                    <a:pt x="64" y="47"/>
                  </a:lnTo>
                  <a:lnTo>
                    <a:pt x="12" y="47"/>
                  </a:lnTo>
                  <a:lnTo>
                    <a:pt x="12" y="40"/>
                  </a:lnTo>
                  <a:close/>
                  <a:moveTo>
                    <a:pt x="12" y="54"/>
                  </a:moveTo>
                  <a:lnTo>
                    <a:pt x="64" y="54"/>
                  </a:lnTo>
                  <a:lnTo>
                    <a:pt x="64" y="59"/>
                  </a:lnTo>
                  <a:lnTo>
                    <a:pt x="12" y="59"/>
                  </a:lnTo>
                  <a:lnTo>
                    <a:pt x="12" y="54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203"/>
            <p:cNvSpPr>
              <a:spLocks/>
            </p:cNvSpPr>
            <p:nvPr/>
          </p:nvSpPr>
          <p:spPr bwMode="auto">
            <a:xfrm>
              <a:off x="5372431" y="2924424"/>
              <a:ext cx="435216" cy="87044"/>
            </a:xfrm>
            <a:custGeom>
              <a:avLst/>
              <a:gdLst>
                <a:gd name="T0" fmla="*/ 46 w 51"/>
                <a:gd name="T1" fmla="*/ 0 h 10"/>
                <a:gd name="T2" fmla="*/ 5 w 51"/>
                <a:gd name="T3" fmla="*/ 0 h 10"/>
                <a:gd name="T4" fmla="*/ 0 w 51"/>
                <a:gd name="T5" fmla="*/ 5 h 10"/>
                <a:gd name="T6" fmla="*/ 5 w 51"/>
                <a:gd name="T7" fmla="*/ 10 h 10"/>
                <a:gd name="T8" fmla="*/ 46 w 51"/>
                <a:gd name="T9" fmla="*/ 10 h 10"/>
                <a:gd name="T10" fmla="*/ 51 w 51"/>
                <a:gd name="T11" fmla="*/ 5 h 10"/>
                <a:gd name="T12" fmla="*/ 46 w 51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0">
                  <a:moveTo>
                    <a:pt x="4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9" y="10"/>
                    <a:pt x="51" y="8"/>
                    <a:pt x="51" y="5"/>
                  </a:cubicBezTo>
                  <a:cubicBezTo>
                    <a:pt x="51" y="2"/>
                    <a:pt x="49" y="0"/>
                    <a:pt x="46" y="0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04"/>
            <p:cNvSpPr>
              <a:spLocks noEditPoints="1"/>
            </p:cNvSpPr>
            <p:nvPr/>
          </p:nvSpPr>
          <p:spPr bwMode="auto">
            <a:xfrm>
              <a:off x="5310775" y="2728575"/>
              <a:ext cx="558527" cy="257504"/>
            </a:xfrm>
            <a:custGeom>
              <a:avLst/>
              <a:gdLst>
                <a:gd name="T0" fmla="*/ 60 w 65"/>
                <a:gd name="T1" fmla="*/ 0 h 30"/>
                <a:gd name="T2" fmla="*/ 43 w 65"/>
                <a:gd name="T3" fmla="*/ 0 h 30"/>
                <a:gd name="T4" fmla="*/ 43 w 65"/>
                <a:gd name="T5" fmla="*/ 6 h 30"/>
                <a:gd name="T6" fmla="*/ 8 w 65"/>
                <a:gd name="T7" fmla="*/ 6 h 30"/>
                <a:gd name="T8" fmla="*/ 8 w 65"/>
                <a:gd name="T9" fmla="*/ 0 h 30"/>
                <a:gd name="T10" fmla="*/ 6 w 65"/>
                <a:gd name="T11" fmla="*/ 0 h 30"/>
                <a:gd name="T12" fmla="*/ 0 w 65"/>
                <a:gd name="T13" fmla="*/ 6 h 30"/>
                <a:gd name="T14" fmla="*/ 0 w 65"/>
                <a:gd name="T15" fmla="*/ 25 h 30"/>
                <a:gd name="T16" fmla="*/ 5 w 65"/>
                <a:gd name="T17" fmla="*/ 30 h 30"/>
                <a:gd name="T18" fmla="*/ 5 w 65"/>
                <a:gd name="T19" fmla="*/ 28 h 30"/>
                <a:gd name="T20" fmla="*/ 5 w 65"/>
                <a:gd name="T21" fmla="*/ 27 h 30"/>
                <a:gd name="T22" fmla="*/ 5 w 65"/>
                <a:gd name="T23" fmla="*/ 27 h 30"/>
                <a:gd name="T24" fmla="*/ 12 w 65"/>
                <a:gd name="T25" fmla="*/ 21 h 30"/>
                <a:gd name="T26" fmla="*/ 53 w 65"/>
                <a:gd name="T27" fmla="*/ 21 h 30"/>
                <a:gd name="T28" fmla="*/ 61 w 65"/>
                <a:gd name="T29" fmla="*/ 28 h 30"/>
                <a:gd name="T30" fmla="*/ 60 w 65"/>
                <a:gd name="T31" fmla="*/ 30 h 30"/>
                <a:gd name="T32" fmla="*/ 65 w 65"/>
                <a:gd name="T33" fmla="*/ 25 h 30"/>
                <a:gd name="T34" fmla="*/ 65 w 65"/>
                <a:gd name="T35" fmla="*/ 6 h 30"/>
                <a:gd name="T36" fmla="*/ 60 w 65"/>
                <a:gd name="T37" fmla="*/ 0 h 30"/>
                <a:gd name="T38" fmla="*/ 56 w 65"/>
                <a:gd name="T39" fmla="*/ 12 h 30"/>
                <a:gd name="T40" fmla="*/ 52 w 65"/>
                <a:gd name="T41" fmla="*/ 9 h 30"/>
                <a:gd name="T42" fmla="*/ 56 w 65"/>
                <a:gd name="T43" fmla="*/ 5 h 30"/>
                <a:gd name="T44" fmla="*/ 60 w 65"/>
                <a:gd name="T45" fmla="*/ 9 h 30"/>
                <a:gd name="T46" fmla="*/ 56 w 65"/>
                <a:gd name="T47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5" h="30">
                  <a:moveTo>
                    <a:pt x="60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30"/>
                    <a:pt x="5" y="30"/>
                  </a:cubicBezTo>
                  <a:cubicBezTo>
                    <a:pt x="5" y="29"/>
                    <a:pt x="5" y="29"/>
                    <a:pt x="5" y="28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4"/>
                    <a:pt x="8" y="21"/>
                    <a:pt x="12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7" y="21"/>
                    <a:pt x="61" y="24"/>
                    <a:pt x="61" y="28"/>
                  </a:cubicBezTo>
                  <a:cubicBezTo>
                    <a:pt x="61" y="29"/>
                    <a:pt x="61" y="29"/>
                    <a:pt x="60" y="30"/>
                  </a:cubicBezTo>
                  <a:cubicBezTo>
                    <a:pt x="63" y="30"/>
                    <a:pt x="65" y="27"/>
                    <a:pt x="65" y="25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3"/>
                    <a:pt x="63" y="0"/>
                    <a:pt x="60" y="0"/>
                  </a:cubicBezTo>
                  <a:close/>
                  <a:moveTo>
                    <a:pt x="56" y="12"/>
                  </a:moveTo>
                  <a:cubicBezTo>
                    <a:pt x="54" y="12"/>
                    <a:pt x="52" y="11"/>
                    <a:pt x="52" y="9"/>
                  </a:cubicBezTo>
                  <a:cubicBezTo>
                    <a:pt x="52" y="6"/>
                    <a:pt x="54" y="5"/>
                    <a:pt x="56" y="5"/>
                  </a:cubicBezTo>
                  <a:cubicBezTo>
                    <a:pt x="58" y="5"/>
                    <a:pt x="60" y="6"/>
                    <a:pt x="60" y="9"/>
                  </a:cubicBezTo>
                  <a:cubicBezTo>
                    <a:pt x="60" y="11"/>
                    <a:pt x="58" y="12"/>
                    <a:pt x="56" y="12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05"/>
            <p:cNvSpPr>
              <a:spLocks noEditPoints="1"/>
            </p:cNvSpPr>
            <p:nvPr/>
          </p:nvSpPr>
          <p:spPr bwMode="auto">
            <a:xfrm>
              <a:off x="5405072" y="2503713"/>
              <a:ext cx="257503" cy="250251"/>
            </a:xfrm>
            <a:custGeom>
              <a:avLst/>
              <a:gdLst>
                <a:gd name="T0" fmla="*/ 12 w 71"/>
                <a:gd name="T1" fmla="*/ 69 h 69"/>
                <a:gd name="T2" fmla="*/ 12 w 71"/>
                <a:gd name="T3" fmla="*/ 67 h 69"/>
                <a:gd name="T4" fmla="*/ 64 w 71"/>
                <a:gd name="T5" fmla="*/ 67 h 69"/>
                <a:gd name="T6" fmla="*/ 64 w 71"/>
                <a:gd name="T7" fmla="*/ 69 h 69"/>
                <a:gd name="T8" fmla="*/ 71 w 71"/>
                <a:gd name="T9" fmla="*/ 69 h 69"/>
                <a:gd name="T10" fmla="*/ 71 w 71"/>
                <a:gd name="T11" fmla="*/ 10 h 69"/>
                <a:gd name="T12" fmla="*/ 59 w 71"/>
                <a:gd name="T13" fmla="*/ 0 h 69"/>
                <a:gd name="T14" fmla="*/ 0 w 71"/>
                <a:gd name="T15" fmla="*/ 0 h 69"/>
                <a:gd name="T16" fmla="*/ 0 w 71"/>
                <a:gd name="T17" fmla="*/ 69 h 69"/>
                <a:gd name="T18" fmla="*/ 12 w 71"/>
                <a:gd name="T19" fmla="*/ 69 h 69"/>
                <a:gd name="T20" fmla="*/ 59 w 71"/>
                <a:gd name="T21" fmla="*/ 3 h 69"/>
                <a:gd name="T22" fmla="*/ 69 w 71"/>
                <a:gd name="T23" fmla="*/ 12 h 69"/>
                <a:gd name="T24" fmla="*/ 59 w 71"/>
                <a:gd name="T25" fmla="*/ 12 h 69"/>
                <a:gd name="T26" fmla="*/ 59 w 71"/>
                <a:gd name="T27" fmla="*/ 3 h 69"/>
                <a:gd name="T28" fmla="*/ 12 w 71"/>
                <a:gd name="T29" fmla="*/ 17 h 69"/>
                <a:gd name="T30" fmla="*/ 64 w 71"/>
                <a:gd name="T31" fmla="*/ 17 h 69"/>
                <a:gd name="T32" fmla="*/ 64 w 71"/>
                <a:gd name="T33" fmla="*/ 22 h 69"/>
                <a:gd name="T34" fmla="*/ 12 w 71"/>
                <a:gd name="T35" fmla="*/ 22 h 69"/>
                <a:gd name="T36" fmla="*/ 12 w 71"/>
                <a:gd name="T37" fmla="*/ 17 h 69"/>
                <a:gd name="T38" fmla="*/ 12 w 71"/>
                <a:gd name="T39" fmla="*/ 29 h 69"/>
                <a:gd name="T40" fmla="*/ 64 w 71"/>
                <a:gd name="T41" fmla="*/ 29 h 69"/>
                <a:gd name="T42" fmla="*/ 64 w 71"/>
                <a:gd name="T43" fmla="*/ 33 h 69"/>
                <a:gd name="T44" fmla="*/ 12 w 71"/>
                <a:gd name="T45" fmla="*/ 33 h 69"/>
                <a:gd name="T46" fmla="*/ 12 w 71"/>
                <a:gd name="T47" fmla="*/ 29 h 69"/>
                <a:gd name="T48" fmla="*/ 12 w 71"/>
                <a:gd name="T49" fmla="*/ 41 h 69"/>
                <a:gd name="T50" fmla="*/ 64 w 71"/>
                <a:gd name="T51" fmla="*/ 41 h 69"/>
                <a:gd name="T52" fmla="*/ 64 w 71"/>
                <a:gd name="T53" fmla="*/ 48 h 69"/>
                <a:gd name="T54" fmla="*/ 12 w 71"/>
                <a:gd name="T55" fmla="*/ 48 h 69"/>
                <a:gd name="T56" fmla="*/ 12 w 71"/>
                <a:gd name="T57" fmla="*/ 41 h 69"/>
                <a:gd name="T58" fmla="*/ 12 w 71"/>
                <a:gd name="T59" fmla="*/ 52 h 69"/>
                <a:gd name="T60" fmla="*/ 64 w 71"/>
                <a:gd name="T61" fmla="*/ 52 h 69"/>
                <a:gd name="T62" fmla="*/ 64 w 71"/>
                <a:gd name="T63" fmla="*/ 59 h 69"/>
                <a:gd name="T64" fmla="*/ 12 w 71"/>
                <a:gd name="T65" fmla="*/ 59 h 69"/>
                <a:gd name="T66" fmla="*/ 12 w 71"/>
                <a:gd name="T67" fmla="*/ 5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9">
                  <a:moveTo>
                    <a:pt x="12" y="69"/>
                  </a:moveTo>
                  <a:lnTo>
                    <a:pt x="12" y="67"/>
                  </a:lnTo>
                  <a:lnTo>
                    <a:pt x="64" y="67"/>
                  </a:lnTo>
                  <a:lnTo>
                    <a:pt x="64" y="69"/>
                  </a:lnTo>
                  <a:lnTo>
                    <a:pt x="71" y="69"/>
                  </a:lnTo>
                  <a:lnTo>
                    <a:pt x="71" y="10"/>
                  </a:lnTo>
                  <a:lnTo>
                    <a:pt x="59" y="0"/>
                  </a:lnTo>
                  <a:lnTo>
                    <a:pt x="0" y="0"/>
                  </a:lnTo>
                  <a:lnTo>
                    <a:pt x="0" y="69"/>
                  </a:lnTo>
                  <a:lnTo>
                    <a:pt x="12" y="69"/>
                  </a:lnTo>
                  <a:close/>
                  <a:moveTo>
                    <a:pt x="59" y="3"/>
                  </a:moveTo>
                  <a:lnTo>
                    <a:pt x="69" y="12"/>
                  </a:lnTo>
                  <a:lnTo>
                    <a:pt x="59" y="12"/>
                  </a:lnTo>
                  <a:lnTo>
                    <a:pt x="59" y="3"/>
                  </a:lnTo>
                  <a:close/>
                  <a:moveTo>
                    <a:pt x="12" y="17"/>
                  </a:moveTo>
                  <a:lnTo>
                    <a:pt x="64" y="17"/>
                  </a:lnTo>
                  <a:lnTo>
                    <a:pt x="64" y="22"/>
                  </a:lnTo>
                  <a:lnTo>
                    <a:pt x="12" y="22"/>
                  </a:lnTo>
                  <a:lnTo>
                    <a:pt x="12" y="17"/>
                  </a:lnTo>
                  <a:close/>
                  <a:moveTo>
                    <a:pt x="12" y="29"/>
                  </a:moveTo>
                  <a:lnTo>
                    <a:pt x="64" y="29"/>
                  </a:lnTo>
                  <a:lnTo>
                    <a:pt x="64" y="33"/>
                  </a:lnTo>
                  <a:lnTo>
                    <a:pt x="12" y="33"/>
                  </a:lnTo>
                  <a:lnTo>
                    <a:pt x="12" y="29"/>
                  </a:lnTo>
                  <a:close/>
                  <a:moveTo>
                    <a:pt x="12" y="41"/>
                  </a:moveTo>
                  <a:lnTo>
                    <a:pt x="64" y="41"/>
                  </a:lnTo>
                  <a:lnTo>
                    <a:pt x="64" y="48"/>
                  </a:lnTo>
                  <a:lnTo>
                    <a:pt x="12" y="48"/>
                  </a:lnTo>
                  <a:lnTo>
                    <a:pt x="12" y="41"/>
                  </a:lnTo>
                  <a:close/>
                  <a:moveTo>
                    <a:pt x="12" y="52"/>
                  </a:moveTo>
                  <a:lnTo>
                    <a:pt x="64" y="52"/>
                  </a:lnTo>
                  <a:lnTo>
                    <a:pt x="64" y="59"/>
                  </a:lnTo>
                  <a:lnTo>
                    <a:pt x="12" y="59"/>
                  </a:lnTo>
                  <a:lnTo>
                    <a:pt x="12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06"/>
            <p:cNvSpPr>
              <a:spLocks/>
            </p:cNvSpPr>
            <p:nvPr/>
          </p:nvSpPr>
          <p:spPr bwMode="auto">
            <a:xfrm>
              <a:off x="5379684" y="2917170"/>
              <a:ext cx="446096" cy="83417"/>
            </a:xfrm>
            <a:custGeom>
              <a:avLst/>
              <a:gdLst>
                <a:gd name="T0" fmla="*/ 47 w 52"/>
                <a:gd name="T1" fmla="*/ 0 h 10"/>
                <a:gd name="T2" fmla="*/ 5 w 52"/>
                <a:gd name="T3" fmla="*/ 0 h 10"/>
                <a:gd name="T4" fmla="*/ 0 w 52"/>
                <a:gd name="T5" fmla="*/ 5 h 10"/>
                <a:gd name="T6" fmla="*/ 5 w 52"/>
                <a:gd name="T7" fmla="*/ 10 h 10"/>
                <a:gd name="T8" fmla="*/ 47 w 52"/>
                <a:gd name="T9" fmla="*/ 10 h 10"/>
                <a:gd name="T10" fmla="*/ 52 w 52"/>
                <a:gd name="T11" fmla="*/ 5 h 10"/>
                <a:gd name="T12" fmla="*/ 47 w 5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0">
                  <a:moveTo>
                    <a:pt x="4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9" y="10"/>
                    <a:pt x="52" y="8"/>
                    <a:pt x="52" y="5"/>
                  </a:cubicBezTo>
                  <a:cubicBezTo>
                    <a:pt x="52" y="2"/>
                    <a:pt x="49" y="0"/>
                    <a:pt x="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07"/>
            <p:cNvSpPr>
              <a:spLocks noEditPoints="1"/>
            </p:cNvSpPr>
            <p:nvPr/>
          </p:nvSpPr>
          <p:spPr bwMode="auto">
            <a:xfrm>
              <a:off x="5321655" y="2717695"/>
              <a:ext cx="554900" cy="257504"/>
            </a:xfrm>
            <a:custGeom>
              <a:avLst/>
              <a:gdLst>
                <a:gd name="T0" fmla="*/ 60 w 65"/>
                <a:gd name="T1" fmla="*/ 0 h 30"/>
                <a:gd name="T2" fmla="*/ 43 w 65"/>
                <a:gd name="T3" fmla="*/ 0 h 30"/>
                <a:gd name="T4" fmla="*/ 43 w 65"/>
                <a:gd name="T5" fmla="*/ 6 h 30"/>
                <a:gd name="T6" fmla="*/ 8 w 65"/>
                <a:gd name="T7" fmla="*/ 6 h 30"/>
                <a:gd name="T8" fmla="*/ 8 w 65"/>
                <a:gd name="T9" fmla="*/ 0 h 30"/>
                <a:gd name="T10" fmla="*/ 6 w 65"/>
                <a:gd name="T11" fmla="*/ 0 h 30"/>
                <a:gd name="T12" fmla="*/ 0 w 65"/>
                <a:gd name="T13" fmla="*/ 6 h 30"/>
                <a:gd name="T14" fmla="*/ 0 w 65"/>
                <a:gd name="T15" fmla="*/ 24 h 30"/>
                <a:gd name="T16" fmla="*/ 5 w 65"/>
                <a:gd name="T17" fmla="*/ 30 h 30"/>
                <a:gd name="T18" fmla="*/ 5 w 65"/>
                <a:gd name="T19" fmla="*/ 28 h 30"/>
                <a:gd name="T20" fmla="*/ 5 w 65"/>
                <a:gd name="T21" fmla="*/ 27 h 30"/>
                <a:gd name="T22" fmla="*/ 5 w 65"/>
                <a:gd name="T23" fmla="*/ 27 h 30"/>
                <a:gd name="T24" fmla="*/ 12 w 65"/>
                <a:gd name="T25" fmla="*/ 21 h 30"/>
                <a:gd name="T26" fmla="*/ 54 w 65"/>
                <a:gd name="T27" fmla="*/ 21 h 30"/>
                <a:gd name="T28" fmla="*/ 61 w 65"/>
                <a:gd name="T29" fmla="*/ 28 h 30"/>
                <a:gd name="T30" fmla="*/ 61 w 65"/>
                <a:gd name="T31" fmla="*/ 30 h 30"/>
                <a:gd name="T32" fmla="*/ 65 w 65"/>
                <a:gd name="T33" fmla="*/ 24 h 30"/>
                <a:gd name="T34" fmla="*/ 65 w 65"/>
                <a:gd name="T35" fmla="*/ 6 h 30"/>
                <a:gd name="T36" fmla="*/ 60 w 65"/>
                <a:gd name="T37" fmla="*/ 0 h 30"/>
                <a:gd name="T38" fmla="*/ 56 w 65"/>
                <a:gd name="T39" fmla="*/ 12 h 30"/>
                <a:gd name="T40" fmla="*/ 52 w 65"/>
                <a:gd name="T41" fmla="*/ 8 h 30"/>
                <a:gd name="T42" fmla="*/ 56 w 65"/>
                <a:gd name="T43" fmla="*/ 4 h 30"/>
                <a:gd name="T44" fmla="*/ 60 w 65"/>
                <a:gd name="T45" fmla="*/ 8 h 30"/>
                <a:gd name="T46" fmla="*/ 56 w 65"/>
                <a:gd name="T47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5" h="30">
                  <a:moveTo>
                    <a:pt x="60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7"/>
                    <a:pt x="2" y="29"/>
                    <a:pt x="5" y="30"/>
                  </a:cubicBezTo>
                  <a:cubicBezTo>
                    <a:pt x="5" y="29"/>
                    <a:pt x="5" y="29"/>
                    <a:pt x="5" y="28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3"/>
                    <a:pt x="9" y="21"/>
                    <a:pt x="12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8" y="21"/>
                    <a:pt x="61" y="24"/>
                    <a:pt x="61" y="28"/>
                  </a:cubicBezTo>
                  <a:cubicBezTo>
                    <a:pt x="61" y="29"/>
                    <a:pt x="61" y="29"/>
                    <a:pt x="61" y="30"/>
                  </a:cubicBezTo>
                  <a:cubicBezTo>
                    <a:pt x="63" y="29"/>
                    <a:pt x="65" y="27"/>
                    <a:pt x="65" y="24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3"/>
                    <a:pt x="63" y="0"/>
                    <a:pt x="60" y="0"/>
                  </a:cubicBezTo>
                  <a:close/>
                  <a:moveTo>
                    <a:pt x="56" y="12"/>
                  </a:moveTo>
                  <a:cubicBezTo>
                    <a:pt x="54" y="12"/>
                    <a:pt x="52" y="10"/>
                    <a:pt x="52" y="8"/>
                  </a:cubicBezTo>
                  <a:cubicBezTo>
                    <a:pt x="52" y="6"/>
                    <a:pt x="54" y="4"/>
                    <a:pt x="56" y="4"/>
                  </a:cubicBezTo>
                  <a:cubicBezTo>
                    <a:pt x="58" y="4"/>
                    <a:pt x="60" y="6"/>
                    <a:pt x="60" y="8"/>
                  </a:cubicBezTo>
                  <a:cubicBezTo>
                    <a:pt x="60" y="10"/>
                    <a:pt x="58" y="12"/>
                    <a:pt x="56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3" name="组合 222"/>
          <p:cNvGrpSpPr/>
          <p:nvPr/>
        </p:nvGrpSpPr>
        <p:grpSpPr>
          <a:xfrm>
            <a:off x="2857307" y="2301809"/>
            <a:ext cx="899446" cy="899451"/>
            <a:chOff x="3033145" y="2315118"/>
            <a:chExt cx="899446" cy="899451"/>
          </a:xfrm>
        </p:grpSpPr>
        <p:sp>
          <p:nvSpPr>
            <p:cNvPr id="224" name="Oval 208"/>
            <p:cNvSpPr>
              <a:spLocks noChangeArrowheads="1"/>
            </p:cNvSpPr>
            <p:nvPr/>
          </p:nvSpPr>
          <p:spPr bwMode="auto">
            <a:xfrm>
              <a:off x="3033145" y="2315118"/>
              <a:ext cx="899446" cy="899451"/>
            </a:xfrm>
            <a:prstGeom prst="ellipse">
              <a:avLst/>
            </a:prstGeom>
            <a:solidFill>
              <a:srgbClr val="BD4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Oval 209"/>
            <p:cNvSpPr>
              <a:spLocks noChangeArrowheads="1"/>
            </p:cNvSpPr>
            <p:nvPr/>
          </p:nvSpPr>
          <p:spPr bwMode="auto">
            <a:xfrm>
              <a:off x="3083920" y="2369520"/>
              <a:ext cx="797896" cy="794274"/>
            </a:xfrm>
            <a:prstGeom prst="ellipse">
              <a:avLst/>
            </a:prstGeom>
            <a:solidFill>
              <a:srgbClr val="EC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10"/>
            <p:cNvSpPr>
              <a:spLocks/>
            </p:cNvSpPr>
            <p:nvPr/>
          </p:nvSpPr>
          <p:spPr bwMode="auto">
            <a:xfrm>
              <a:off x="3058533" y="2590756"/>
              <a:ext cx="667331" cy="598425"/>
            </a:xfrm>
            <a:custGeom>
              <a:avLst/>
              <a:gdLst>
                <a:gd name="T0" fmla="*/ 33 w 184"/>
                <a:gd name="T1" fmla="*/ 0 h 165"/>
                <a:gd name="T2" fmla="*/ 0 w 184"/>
                <a:gd name="T3" fmla="*/ 35 h 165"/>
                <a:gd name="T4" fmla="*/ 26 w 184"/>
                <a:gd name="T5" fmla="*/ 125 h 165"/>
                <a:gd name="T6" fmla="*/ 90 w 184"/>
                <a:gd name="T7" fmla="*/ 161 h 165"/>
                <a:gd name="T8" fmla="*/ 123 w 184"/>
                <a:gd name="T9" fmla="*/ 165 h 165"/>
                <a:gd name="T10" fmla="*/ 165 w 184"/>
                <a:gd name="T11" fmla="*/ 123 h 165"/>
                <a:gd name="T12" fmla="*/ 156 w 184"/>
                <a:gd name="T13" fmla="*/ 102 h 165"/>
                <a:gd name="T14" fmla="*/ 170 w 184"/>
                <a:gd name="T15" fmla="*/ 87 h 165"/>
                <a:gd name="T16" fmla="*/ 184 w 184"/>
                <a:gd name="T17" fmla="*/ 31 h 165"/>
                <a:gd name="T18" fmla="*/ 83 w 184"/>
                <a:gd name="T19" fmla="*/ 28 h 165"/>
                <a:gd name="T20" fmla="*/ 76 w 184"/>
                <a:gd name="T21" fmla="*/ 5 h 165"/>
                <a:gd name="T22" fmla="*/ 50 w 184"/>
                <a:gd name="T23" fmla="*/ 0 h 165"/>
                <a:gd name="T24" fmla="*/ 33 w 184"/>
                <a:gd name="T2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4" h="165">
                  <a:moveTo>
                    <a:pt x="33" y="0"/>
                  </a:moveTo>
                  <a:lnTo>
                    <a:pt x="0" y="35"/>
                  </a:lnTo>
                  <a:lnTo>
                    <a:pt x="26" y="125"/>
                  </a:lnTo>
                  <a:lnTo>
                    <a:pt x="90" y="161"/>
                  </a:lnTo>
                  <a:lnTo>
                    <a:pt x="123" y="165"/>
                  </a:lnTo>
                  <a:lnTo>
                    <a:pt x="165" y="123"/>
                  </a:lnTo>
                  <a:lnTo>
                    <a:pt x="156" y="102"/>
                  </a:lnTo>
                  <a:lnTo>
                    <a:pt x="170" y="87"/>
                  </a:lnTo>
                  <a:lnTo>
                    <a:pt x="184" y="31"/>
                  </a:lnTo>
                  <a:lnTo>
                    <a:pt x="83" y="28"/>
                  </a:lnTo>
                  <a:lnTo>
                    <a:pt x="76" y="5"/>
                  </a:lnTo>
                  <a:lnTo>
                    <a:pt x="50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BD4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Oval 211"/>
            <p:cNvSpPr>
              <a:spLocks noChangeArrowheads="1"/>
            </p:cNvSpPr>
            <p:nvPr/>
          </p:nvSpPr>
          <p:spPr bwMode="auto">
            <a:xfrm>
              <a:off x="3392198" y="2949811"/>
              <a:ext cx="101550" cy="94297"/>
            </a:xfrm>
            <a:prstGeom prst="ellipse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Oval 212"/>
            <p:cNvSpPr>
              <a:spLocks noChangeArrowheads="1"/>
            </p:cNvSpPr>
            <p:nvPr/>
          </p:nvSpPr>
          <p:spPr bwMode="auto">
            <a:xfrm>
              <a:off x="3573538" y="2949811"/>
              <a:ext cx="94297" cy="94297"/>
            </a:xfrm>
            <a:prstGeom prst="ellipse">
              <a:avLst/>
            </a:pr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13"/>
            <p:cNvSpPr>
              <a:spLocks noEditPoints="1"/>
            </p:cNvSpPr>
            <p:nvPr/>
          </p:nvSpPr>
          <p:spPr bwMode="auto">
            <a:xfrm>
              <a:off x="3178217" y="2583503"/>
              <a:ext cx="591168" cy="340921"/>
            </a:xfrm>
            <a:custGeom>
              <a:avLst/>
              <a:gdLst>
                <a:gd name="T0" fmla="*/ 66 w 69"/>
                <a:gd name="T1" fmla="*/ 12 h 40"/>
                <a:gd name="T2" fmla="*/ 26 w 69"/>
                <a:gd name="T3" fmla="*/ 12 h 40"/>
                <a:gd name="T4" fmla="*/ 22 w 69"/>
                <a:gd name="T5" fmla="*/ 8 h 40"/>
                <a:gd name="T6" fmla="*/ 21 w 69"/>
                <a:gd name="T7" fmla="*/ 4 h 40"/>
                <a:gd name="T8" fmla="*/ 17 w 69"/>
                <a:gd name="T9" fmla="*/ 0 h 40"/>
                <a:gd name="T10" fmla="*/ 4 w 69"/>
                <a:gd name="T11" fmla="*/ 0 h 40"/>
                <a:gd name="T12" fmla="*/ 0 w 69"/>
                <a:gd name="T13" fmla="*/ 3 h 40"/>
                <a:gd name="T14" fmla="*/ 4 w 69"/>
                <a:gd name="T15" fmla="*/ 7 h 40"/>
                <a:gd name="T16" fmla="*/ 9 w 69"/>
                <a:gd name="T17" fmla="*/ 7 h 40"/>
                <a:gd name="T18" fmla="*/ 14 w 69"/>
                <a:gd name="T19" fmla="*/ 11 h 40"/>
                <a:gd name="T20" fmla="*/ 24 w 69"/>
                <a:gd name="T21" fmla="*/ 36 h 40"/>
                <a:gd name="T22" fmla="*/ 29 w 69"/>
                <a:gd name="T23" fmla="*/ 40 h 40"/>
                <a:gd name="T24" fmla="*/ 54 w 69"/>
                <a:gd name="T25" fmla="*/ 40 h 40"/>
                <a:gd name="T26" fmla="*/ 60 w 69"/>
                <a:gd name="T27" fmla="*/ 36 h 40"/>
                <a:gd name="T28" fmla="*/ 68 w 69"/>
                <a:gd name="T29" fmla="*/ 16 h 40"/>
                <a:gd name="T30" fmla="*/ 66 w 69"/>
                <a:gd name="T31" fmla="*/ 12 h 40"/>
                <a:gd name="T32" fmla="*/ 53 w 69"/>
                <a:gd name="T33" fmla="*/ 34 h 40"/>
                <a:gd name="T34" fmla="*/ 31 w 69"/>
                <a:gd name="T35" fmla="*/ 34 h 40"/>
                <a:gd name="T36" fmla="*/ 26 w 69"/>
                <a:gd name="T37" fmla="*/ 18 h 40"/>
                <a:gd name="T38" fmla="*/ 59 w 69"/>
                <a:gd name="T39" fmla="*/ 18 h 40"/>
                <a:gd name="T40" fmla="*/ 53 w 69"/>
                <a:gd name="T41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40">
                  <a:moveTo>
                    <a:pt x="66" y="12"/>
                  </a:moveTo>
                  <a:cubicBezTo>
                    <a:pt x="26" y="12"/>
                    <a:pt x="26" y="12"/>
                    <a:pt x="26" y="12"/>
                  </a:cubicBezTo>
                  <a:cubicBezTo>
                    <a:pt x="24" y="12"/>
                    <a:pt x="22" y="10"/>
                    <a:pt x="22" y="8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1"/>
                    <a:pt x="19" y="0"/>
                    <a:pt x="1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1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3" y="9"/>
                    <a:pt x="14" y="11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8"/>
                    <a:pt x="27" y="40"/>
                    <a:pt x="29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6" y="40"/>
                    <a:pt x="59" y="38"/>
                    <a:pt x="60" y="36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9" y="14"/>
                    <a:pt x="68" y="12"/>
                    <a:pt x="66" y="12"/>
                  </a:cubicBezTo>
                  <a:close/>
                  <a:moveTo>
                    <a:pt x="53" y="34"/>
                  </a:moveTo>
                  <a:cubicBezTo>
                    <a:pt x="31" y="34"/>
                    <a:pt x="31" y="34"/>
                    <a:pt x="31" y="34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59" y="18"/>
                    <a:pt x="59" y="18"/>
                    <a:pt x="59" y="18"/>
                  </a:cubicBezTo>
                  <a:lnTo>
                    <a:pt x="53" y="34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Oval 214"/>
            <p:cNvSpPr>
              <a:spLocks noChangeArrowheads="1"/>
            </p:cNvSpPr>
            <p:nvPr/>
          </p:nvSpPr>
          <p:spPr bwMode="auto">
            <a:xfrm>
              <a:off x="3410332" y="2942558"/>
              <a:ext cx="94297" cy="9429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Oval 215"/>
            <p:cNvSpPr>
              <a:spLocks noChangeArrowheads="1"/>
            </p:cNvSpPr>
            <p:nvPr/>
          </p:nvSpPr>
          <p:spPr bwMode="auto">
            <a:xfrm>
              <a:off x="3580792" y="2942558"/>
              <a:ext cx="101550" cy="9429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216"/>
            <p:cNvSpPr>
              <a:spLocks noEditPoints="1"/>
            </p:cNvSpPr>
            <p:nvPr/>
          </p:nvSpPr>
          <p:spPr bwMode="auto">
            <a:xfrm>
              <a:off x="3185471" y="2565368"/>
              <a:ext cx="591168" cy="340921"/>
            </a:xfrm>
            <a:custGeom>
              <a:avLst/>
              <a:gdLst>
                <a:gd name="T0" fmla="*/ 66 w 69"/>
                <a:gd name="T1" fmla="*/ 13 h 40"/>
                <a:gd name="T2" fmla="*/ 26 w 69"/>
                <a:gd name="T3" fmla="*/ 13 h 40"/>
                <a:gd name="T4" fmla="*/ 22 w 69"/>
                <a:gd name="T5" fmla="*/ 9 h 40"/>
                <a:gd name="T6" fmla="*/ 22 w 69"/>
                <a:gd name="T7" fmla="*/ 4 h 40"/>
                <a:gd name="T8" fmla="*/ 17 w 69"/>
                <a:gd name="T9" fmla="*/ 0 h 40"/>
                <a:gd name="T10" fmla="*/ 4 w 69"/>
                <a:gd name="T11" fmla="*/ 0 h 40"/>
                <a:gd name="T12" fmla="*/ 0 w 69"/>
                <a:gd name="T13" fmla="*/ 4 h 40"/>
                <a:gd name="T14" fmla="*/ 4 w 69"/>
                <a:gd name="T15" fmla="*/ 8 h 40"/>
                <a:gd name="T16" fmla="*/ 9 w 69"/>
                <a:gd name="T17" fmla="*/ 8 h 40"/>
                <a:gd name="T18" fmla="*/ 14 w 69"/>
                <a:gd name="T19" fmla="*/ 12 h 40"/>
                <a:gd name="T20" fmla="*/ 24 w 69"/>
                <a:gd name="T21" fmla="*/ 37 h 40"/>
                <a:gd name="T22" fmla="*/ 30 w 69"/>
                <a:gd name="T23" fmla="*/ 40 h 40"/>
                <a:gd name="T24" fmla="*/ 54 w 69"/>
                <a:gd name="T25" fmla="*/ 40 h 40"/>
                <a:gd name="T26" fmla="*/ 60 w 69"/>
                <a:gd name="T27" fmla="*/ 37 h 40"/>
                <a:gd name="T28" fmla="*/ 68 w 69"/>
                <a:gd name="T29" fmla="*/ 17 h 40"/>
                <a:gd name="T30" fmla="*/ 66 w 69"/>
                <a:gd name="T31" fmla="*/ 13 h 40"/>
                <a:gd name="T32" fmla="*/ 53 w 69"/>
                <a:gd name="T33" fmla="*/ 35 h 40"/>
                <a:gd name="T34" fmla="*/ 32 w 69"/>
                <a:gd name="T35" fmla="*/ 35 h 40"/>
                <a:gd name="T36" fmla="*/ 26 w 69"/>
                <a:gd name="T37" fmla="*/ 19 h 40"/>
                <a:gd name="T38" fmla="*/ 59 w 69"/>
                <a:gd name="T39" fmla="*/ 19 h 40"/>
                <a:gd name="T40" fmla="*/ 53 w 69"/>
                <a:gd name="T41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40">
                  <a:moveTo>
                    <a:pt x="66" y="13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4" y="13"/>
                    <a:pt x="22" y="11"/>
                    <a:pt x="22" y="9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2"/>
                    <a:pt x="20" y="0"/>
                    <a:pt x="1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4" y="9"/>
                    <a:pt x="14" y="12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5" y="39"/>
                    <a:pt x="27" y="40"/>
                    <a:pt x="30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7" y="40"/>
                    <a:pt x="59" y="39"/>
                    <a:pt x="60" y="3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9" y="15"/>
                    <a:pt x="68" y="13"/>
                    <a:pt x="66" y="13"/>
                  </a:cubicBezTo>
                  <a:close/>
                  <a:moveTo>
                    <a:pt x="53" y="35"/>
                  </a:moveTo>
                  <a:cubicBezTo>
                    <a:pt x="32" y="35"/>
                    <a:pt x="32" y="35"/>
                    <a:pt x="32" y="35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59" y="19"/>
                    <a:pt x="59" y="19"/>
                    <a:pt x="59" y="19"/>
                  </a:cubicBezTo>
                  <a:lnTo>
                    <a:pt x="53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3" name="组合 232"/>
          <p:cNvGrpSpPr/>
          <p:nvPr/>
        </p:nvGrpSpPr>
        <p:grpSpPr>
          <a:xfrm>
            <a:off x="1585816" y="2301809"/>
            <a:ext cx="899446" cy="899451"/>
            <a:chOff x="1977747" y="2315118"/>
            <a:chExt cx="899446" cy="899451"/>
          </a:xfrm>
        </p:grpSpPr>
        <p:sp>
          <p:nvSpPr>
            <p:cNvPr id="234" name="Oval 217"/>
            <p:cNvSpPr>
              <a:spLocks noChangeArrowheads="1"/>
            </p:cNvSpPr>
            <p:nvPr/>
          </p:nvSpPr>
          <p:spPr bwMode="auto">
            <a:xfrm>
              <a:off x="1977747" y="2315118"/>
              <a:ext cx="899446" cy="899451"/>
            </a:xfrm>
            <a:prstGeom prst="ellipse">
              <a:avLst/>
            </a:prstGeom>
            <a:solidFill>
              <a:srgbClr val="348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Oval 218"/>
            <p:cNvSpPr>
              <a:spLocks noChangeArrowheads="1"/>
            </p:cNvSpPr>
            <p:nvPr/>
          </p:nvSpPr>
          <p:spPr bwMode="auto">
            <a:xfrm>
              <a:off x="2028522" y="2369520"/>
              <a:ext cx="797896" cy="794274"/>
            </a:xfrm>
            <a:prstGeom prst="ellipse">
              <a:avLst/>
            </a:prstGeom>
            <a:solidFill>
              <a:srgbClr val="2F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19"/>
            <p:cNvSpPr>
              <a:spLocks/>
            </p:cNvSpPr>
            <p:nvPr/>
          </p:nvSpPr>
          <p:spPr bwMode="auto">
            <a:xfrm>
              <a:off x="2021268" y="2496459"/>
              <a:ext cx="652824" cy="703603"/>
            </a:xfrm>
            <a:custGeom>
              <a:avLst/>
              <a:gdLst>
                <a:gd name="T0" fmla="*/ 95 w 180"/>
                <a:gd name="T1" fmla="*/ 0 h 194"/>
                <a:gd name="T2" fmla="*/ 0 w 180"/>
                <a:gd name="T3" fmla="*/ 95 h 194"/>
                <a:gd name="T4" fmla="*/ 31 w 180"/>
                <a:gd name="T5" fmla="*/ 158 h 194"/>
                <a:gd name="T6" fmla="*/ 102 w 180"/>
                <a:gd name="T7" fmla="*/ 194 h 194"/>
                <a:gd name="T8" fmla="*/ 125 w 180"/>
                <a:gd name="T9" fmla="*/ 191 h 194"/>
                <a:gd name="T10" fmla="*/ 180 w 180"/>
                <a:gd name="T11" fmla="*/ 137 h 194"/>
                <a:gd name="T12" fmla="*/ 175 w 180"/>
                <a:gd name="T13" fmla="*/ 97 h 194"/>
                <a:gd name="T14" fmla="*/ 161 w 180"/>
                <a:gd name="T15" fmla="*/ 97 h 194"/>
                <a:gd name="T16" fmla="*/ 135 w 180"/>
                <a:gd name="T17" fmla="*/ 123 h 194"/>
                <a:gd name="T18" fmla="*/ 102 w 180"/>
                <a:gd name="T19" fmla="*/ 125 h 194"/>
                <a:gd name="T20" fmla="*/ 97 w 180"/>
                <a:gd name="T21" fmla="*/ 116 h 194"/>
                <a:gd name="T22" fmla="*/ 118 w 180"/>
                <a:gd name="T23" fmla="*/ 95 h 194"/>
                <a:gd name="T24" fmla="*/ 113 w 180"/>
                <a:gd name="T25" fmla="*/ 19 h 194"/>
                <a:gd name="T26" fmla="*/ 95 w 180"/>
                <a:gd name="T27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0" h="194">
                  <a:moveTo>
                    <a:pt x="95" y="0"/>
                  </a:moveTo>
                  <a:lnTo>
                    <a:pt x="0" y="95"/>
                  </a:lnTo>
                  <a:lnTo>
                    <a:pt x="31" y="158"/>
                  </a:lnTo>
                  <a:lnTo>
                    <a:pt x="102" y="194"/>
                  </a:lnTo>
                  <a:lnTo>
                    <a:pt x="125" y="191"/>
                  </a:lnTo>
                  <a:lnTo>
                    <a:pt x="180" y="137"/>
                  </a:lnTo>
                  <a:lnTo>
                    <a:pt x="175" y="97"/>
                  </a:lnTo>
                  <a:lnTo>
                    <a:pt x="161" y="97"/>
                  </a:lnTo>
                  <a:lnTo>
                    <a:pt x="135" y="123"/>
                  </a:lnTo>
                  <a:lnTo>
                    <a:pt x="102" y="125"/>
                  </a:lnTo>
                  <a:lnTo>
                    <a:pt x="97" y="116"/>
                  </a:lnTo>
                  <a:lnTo>
                    <a:pt x="118" y="95"/>
                  </a:lnTo>
                  <a:lnTo>
                    <a:pt x="113" y="19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348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20"/>
            <p:cNvSpPr>
              <a:spLocks/>
            </p:cNvSpPr>
            <p:nvPr/>
          </p:nvSpPr>
          <p:spPr bwMode="auto">
            <a:xfrm>
              <a:off x="2271517" y="2478325"/>
              <a:ext cx="297398" cy="388070"/>
            </a:xfrm>
            <a:custGeom>
              <a:avLst/>
              <a:gdLst>
                <a:gd name="T0" fmla="*/ 21 w 35"/>
                <a:gd name="T1" fmla="*/ 42 h 45"/>
                <a:gd name="T2" fmla="*/ 33 w 35"/>
                <a:gd name="T3" fmla="*/ 26 h 45"/>
                <a:gd name="T4" fmla="*/ 30 w 35"/>
                <a:gd name="T5" fmla="*/ 20 h 45"/>
                <a:gd name="T6" fmla="*/ 25 w 35"/>
                <a:gd name="T7" fmla="*/ 20 h 45"/>
                <a:gd name="T8" fmla="*/ 25 w 35"/>
                <a:gd name="T9" fmla="*/ 5 h 45"/>
                <a:gd name="T10" fmla="*/ 20 w 35"/>
                <a:gd name="T11" fmla="*/ 0 h 45"/>
                <a:gd name="T12" fmla="*/ 15 w 35"/>
                <a:gd name="T13" fmla="*/ 0 h 45"/>
                <a:gd name="T14" fmla="*/ 10 w 35"/>
                <a:gd name="T15" fmla="*/ 5 h 45"/>
                <a:gd name="T16" fmla="*/ 10 w 35"/>
                <a:gd name="T17" fmla="*/ 20 h 45"/>
                <a:gd name="T18" fmla="*/ 5 w 35"/>
                <a:gd name="T19" fmla="*/ 20 h 45"/>
                <a:gd name="T20" fmla="*/ 2 w 35"/>
                <a:gd name="T21" fmla="*/ 26 h 45"/>
                <a:gd name="T22" fmla="*/ 14 w 35"/>
                <a:gd name="T23" fmla="*/ 42 h 45"/>
                <a:gd name="T24" fmla="*/ 21 w 35"/>
                <a:gd name="T25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45">
                  <a:moveTo>
                    <a:pt x="21" y="42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35" y="23"/>
                    <a:pt x="34" y="20"/>
                    <a:pt x="30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2"/>
                    <a:pt x="23" y="0"/>
                    <a:pt x="2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" y="0"/>
                    <a:pt x="10" y="2"/>
                    <a:pt x="10" y="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1" y="20"/>
                    <a:pt x="0" y="23"/>
                    <a:pt x="2" y="26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5"/>
                    <a:pt x="19" y="45"/>
                    <a:pt x="21" y="42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221"/>
            <p:cNvSpPr>
              <a:spLocks/>
            </p:cNvSpPr>
            <p:nvPr/>
          </p:nvSpPr>
          <p:spPr bwMode="auto">
            <a:xfrm>
              <a:off x="2166340" y="2830126"/>
              <a:ext cx="507752" cy="163207"/>
            </a:xfrm>
            <a:custGeom>
              <a:avLst/>
              <a:gdLst>
                <a:gd name="T0" fmla="*/ 56 w 59"/>
                <a:gd name="T1" fmla="*/ 19 h 19"/>
                <a:gd name="T2" fmla="*/ 59 w 59"/>
                <a:gd name="T3" fmla="*/ 16 h 19"/>
                <a:gd name="T4" fmla="*/ 59 w 59"/>
                <a:gd name="T5" fmla="*/ 3 h 19"/>
                <a:gd name="T6" fmla="*/ 56 w 59"/>
                <a:gd name="T7" fmla="*/ 0 h 19"/>
                <a:gd name="T8" fmla="*/ 54 w 59"/>
                <a:gd name="T9" fmla="*/ 0 h 19"/>
                <a:gd name="T10" fmla="*/ 51 w 59"/>
                <a:gd name="T11" fmla="*/ 3 h 19"/>
                <a:gd name="T12" fmla="*/ 51 w 59"/>
                <a:gd name="T13" fmla="*/ 8 h 19"/>
                <a:gd name="T14" fmla="*/ 47 w 59"/>
                <a:gd name="T15" fmla="*/ 11 h 19"/>
                <a:gd name="T16" fmla="*/ 12 w 59"/>
                <a:gd name="T17" fmla="*/ 11 h 19"/>
                <a:gd name="T18" fmla="*/ 8 w 59"/>
                <a:gd name="T19" fmla="*/ 8 h 19"/>
                <a:gd name="T20" fmla="*/ 8 w 59"/>
                <a:gd name="T21" fmla="*/ 3 h 19"/>
                <a:gd name="T22" fmla="*/ 5 w 59"/>
                <a:gd name="T23" fmla="*/ 0 h 19"/>
                <a:gd name="T24" fmla="*/ 3 w 59"/>
                <a:gd name="T25" fmla="*/ 0 h 19"/>
                <a:gd name="T26" fmla="*/ 0 w 59"/>
                <a:gd name="T27" fmla="*/ 3 h 19"/>
                <a:gd name="T28" fmla="*/ 0 w 59"/>
                <a:gd name="T29" fmla="*/ 16 h 19"/>
                <a:gd name="T30" fmla="*/ 3 w 59"/>
                <a:gd name="T31" fmla="*/ 19 h 19"/>
                <a:gd name="T32" fmla="*/ 56 w 59"/>
                <a:gd name="T3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19">
                  <a:moveTo>
                    <a:pt x="56" y="19"/>
                  </a:moveTo>
                  <a:cubicBezTo>
                    <a:pt x="58" y="19"/>
                    <a:pt x="59" y="18"/>
                    <a:pt x="59" y="16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2"/>
                    <a:pt x="58" y="0"/>
                    <a:pt x="56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2" y="0"/>
                    <a:pt x="51" y="2"/>
                    <a:pt x="51" y="3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9"/>
                    <a:pt x="49" y="11"/>
                    <a:pt x="47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0" y="11"/>
                    <a:pt x="8" y="9"/>
                    <a:pt x="8" y="8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7" y="0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1" y="19"/>
                    <a:pt x="3" y="19"/>
                  </a:cubicBezTo>
                  <a:lnTo>
                    <a:pt x="56" y="19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22"/>
            <p:cNvSpPr>
              <a:spLocks/>
            </p:cNvSpPr>
            <p:nvPr/>
          </p:nvSpPr>
          <p:spPr bwMode="auto">
            <a:xfrm>
              <a:off x="2278771" y="2471071"/>
              <a:ext cx="301024" cy="384443"/>
            </a:xfrm>
            <a:custGeom>
              <a:avLst/>
              <a:gdLst>
                <a:gd name="T0" fmla="*/ 21 w 35"/>
                <a:gd name="T1" fmla="*/ 42 h 45"/>
                <a:gd name="T2" fmla="*/ 33 w 35"/>
                <a:gd name="T3" fmla="*/ 25 h 45"/>
                <a:gd name="T4" fmla="*/ 30 w 35"/>
                <a:gd name="T5" fmla="*/ 20 h 45"/>
                <a:gd name="T6" fmla="*/ 25 w 35"/>
                <a:gd name="T7" fmla="*/ 20 h 45"/>
                <a:gd name="T8" fmla="*/ 25 w 35"/>
                <a:gd name="T9" fmla="*/ 5 h 45"/>
                <a:gd name="T10" fmla="*/ 20 w 35"/>
                <a:gd name="T11" fmla="*/ 0 h 45"/>
                <a:gd name="T12" fmla="*/ 15 w 35"/>
                <a:gd name="T13" fmla="*/ 0 h 45"/>
                <a:gd name="T14" fmla="*/ 10 w 35"/>
                <a:gd name="T15" fmla="*/ 5 h 45"/>
                <a:gd name="T16" fmla="*/ 10 w 35"/>
                <a:gd name="T17" fmla="*/ 20 h 45"/>
                <a:gd name="T18" fmla="*/ 5 w 35"/>
                <a:gd name="T19" fmla="*/ 20 h 45"/>
                <a:gd name="T20" fmla="*/ 2 w 35"/>
                <a:gd name="T21" fmla="*/ 25 h 45"/>
                <a:gd name="T22" fmla="*/ 14 w 35"/>
                <a:gd name="T23" fmla="*/ 42 h 45"/>
                <a:gd name="T24" fmla="*/ 21 w 35"/>
                <a:gd name="T25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45">
                  <a:moveTo>
                    <a:pt x="21" y="42"/>
                  </a:moveTo>
                  <a:cubicBezTo>
                    <a:pt x="33" y="25"/>
                    <a:pt x="33" y="25"/>
                    <a:pt x="33" y="25"/>
                  </a:cubicBezTo>
                  <a:cubicBezTo>
                    <a:pt x="35" y="22"/>
                    <a:pt x="34" y="20"/>
                    <a:pt x="30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2"/>
                    <a:pt x="23" y="0"/>
                    <a:pt x="2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" y="0"/>
                    <a:pt x="10" y="2"/>
                    <a:pt x="10" y="5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2" y="20"/>
                    <a:pt x="0" y="22"/>
                    <a:pt x="2" y="25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5"/>
                    <a:pt x="19" y="45"/>
                    <a:pt x="21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23"/>
            <p:cNvSpPr>
              <a:spLocks/>
            </p:cNvSpPr>
            <p:nvPr/>
          </p:nvSpPr>
          <p:spPr bwMode="auto">
            <a:xfrm>
              <a:off x="2177221" y="2822873"/>
              <a:ext cx="504125" cy="163207"/>
            </a:xfrm>
            <a:custGeom>
              <a:avLst/>
              <a:gdLst>
                <a:gd name="T0" fmla="*/ 56 w 59"/>
                <a:gd name="T1" fmla="*/ 19 h 19"/>
                <a:gd name="T2" fmla="*/ 59 w 59"/>
                <a:gd name="T3" fmla="*/ 16 h 19"/>
                <a:gd name="T4" fmla="*/ 59 w 59"/>
                <a:gd name="T5" fmla="*/ 3 h 19"/>
                <a:gd name="T6" fmla="*/ 56 w 59"/>
                <a:gd name="T7" fmla="*/ 0 h 19"/>
                <a:gd name="T8" fmla="*/ 54 w 59"/>
                <a:gd name="T9" fmla="*/ 0 h 19"/>
                <a:gd name="T10" fmla="*/ 51 w 59"/>
                <a:gd name="T11" fmla="*/ 3 h 19"/>
                <a:gd name="T12" fmla="*/ 51 w 59"/>
                <a:gd name="T13" fmla="*/ 7 h 19"/>
                <a:gd name="T14" fmla="*/ 48 w 59"/>
                <a:gd name="T15" fmla="*/ 10 h 19"/>
                <a:gd name="T16" fmla="*/ 12 w 59"/>
                <a:gd name="T17" fmla="*/ 10 h 19"/>
                <a:gd name="T18" fmla="*/ 9 w 59"/>
                <a:gd name="T19" fmla="*/ 7 h 19"/>
                <a:gd name="T20" fmla="*/ 9 w 59"/>
                <a:gd name="T21" fmla="*/ 3 h 19"/>
                <a:gd name="T22" fmla="*/ 6 w 59"/>
                <a:gd name="T23" fmla="*/ 0 h 19"/>
                <a:gd name="T24" fmla="*/ 3 w 59"/>
                <a:gd name="T25" fmla="*/ 0 h 19"/>
                <a:gd name="T26" fmla="*/ 0 w 59"/>
                <a:gd name="T27" fmla="*/ 3 h 19"/>
                <a:gd name="T28" fmla="*/ 0 w 59"/>
                <a:gd name="T29" fmla="*/ 16 h 19"/>
                <a:gd name="T30" fmla="*/ 3 w 59"/>
                <a:gd name="T31" fmla="*/ 19 h 19"/>
                <a:gd name="T32" fmla="*/ 56 w 59"/>
                <a:gd name="T3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19">
                  <a:moveTo>
                    <a:pt x="56" y="19"/>
                  </a:moveTo>
                  <a:cubicBezTo>
                    <a:pt x="58" y="19"/>
                    <a:pt x="59" y="18"/>
                    <a:pt x="59" y="16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1"/>
                    <a:pt x="58" y="0"/>
                    <a:pt x="56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2" y="0"/>
                    <a:pt x="51" y="1"/>
                    <a:pt x="51" y="3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9"/>
                    <a:pt x="49" y="10"/>
                    <a:pt x="48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0" y="10"/>
                    <a:pt x="9" y="9"/>
                    <a:pt x="9" y="7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1" y="19"/>
                    <a:pt x="3" y="19"/>
                  </a:cubicBezTo>
                  <a:lnTo>
                    <a:pt x="5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1" name="组合 240"/>
          <p:cNvGrpSpPr/>
          <p:nvPr/>
        </p:nvGrpSpPr>
        <p:grpSpPr>
          <a:xfrm>
            <a:off x="314325" y="2301809"/>
            <a:ext cx="899446" cy="899451"/>
            <a:chOff x="925975" y="2315118"/>
            <a:chExt cx="899446" cy="899451"/>
          </a:xfrm>
        </p:grpSpPr>
        <p:sp>
          <p:nvSpPr>
            <p:cNvPr id="242" name="Oval 224"/>
            <p:cNvSpPr>
              <a:spLocks noChangeArrowheads="1"/>
            </p:cNvSpPr>
            <p:nvPr/>
          </p:nvSpPr>
          <p:spPr bwMode="auto">
            <a:xfrm>
              <a:off x="925975" y="2315118"/>
              <a:ext cx="899446" cy="899451"/>
            </a:xfrm>
            <a:prstGeom prst="ellipse">
              <a:avLst/>
            </a:prstGeom>
            <a:solidFill>
              <a:srgbClr val="A64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Oval 225"/>
            <p:cNvSpPr>
              <a:spLocks noChangeArrowheads="1"/>
            </p:cNvSpPr>
            <p:nvPr/>
          </p:nvSpPr>
          <p:spPr bwMode="auto">
            <a:xfrm>
              <a:off x="976750" y="2369520"/>
              <a:ext cx="797896" cy="794274"/>
            </a:xfrm>
            <a:prstGeom prst="ellipse">
              <a:avLst/>
            </a:prstGeom>
            <a:solidFill>
              <a:srgbClr val="E46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26"/>
            <p:cNvSpPr>
              <a:spLocks/>
            </p:cNvSpPr>
            <p:nvPr/>
          </p:nvSpPr>
          <p:spPr bwMode="auto">
            <a:xfrm>
              <a:off x="958616" y="2478325"/>
              <a:ext cx="627436" cy="728991"/>
            </a:xfrm>
            <a:custGeom>
              <a:avLst/>
              <a:gdLst>
                <a:gd name="T0" fmla="*/ 69 w 173"/>
                <a:gd name="T1" fmla="*/ 12 h 201"/>
                <a:gd name="T2" fmla="*/ 2 w 173"/>
                <a:gd name="T3" fmla="*/ 78 h 201"/>
                <a:gd name="T4" fmla="*/ 0 w 173"/>
                <a:gd name="T5" fmla="*/ 102 h 201"/>
                <a:gd name="T6" fmla="*/ 38 w 173"/>
                <a:gd name="T7" fmla="*/ 166 h 201"/>
                <a:gd name="T8" fmla="*/ 121 w 173"/>
                <a:gd name="T9" fmla="*/ 201 h 201"/>
                <a:gd name="T10" fmla="*/ 173 w 173"/>
                <a:gd name="T11" fmla="*/ 149 h 201"/>
                <a:gd name="T12" fmla="*/ 147 w 173"/>
                <a:gd name="T13" fmla="*/ 114 h 201"/>
                <a:gd name="T14" fmla="*/ 125 w 173"/>
                <a:gd name="T15" fmla="*/ 118 h 201"/>
                <a:gd name="T16" fmla="*/ 114 w 173"/>
                <a:gd name="T17" fmla="*/ 126 h 201"/>
                <a:gd name="T18" fmla="*/ 85 w 173"/>
                <a:gd name="T19" fmla="*/ 62 h 201"/>
                <a:gd name="T20" fmla="*/ 109 w 173"/>
                <a:gd name="T21" fmla="*/ 38 h 201"/>
                <a:gd name="T22" fmla="*/ 83 w 173"/>
                <a:gd name="T23" fmla="*/ 0 h 201"/>
                <a:gd name="T24" fmla="*/ 73 w 173"/>
                <a:gd name="T25" fmla="*/ 12 h 201"/>
                <a:gd name="T26" fmla="*/ 69 w 173"/>
                <a:gd name="T27" fmla="*/ 12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3" h="201">
                  <a:moveTo>
                    <a:pt x="69" y="12"/>
                  </a:moveTo>
                  <a:lnTo>
                    <a:pt x="2" y="78"/>
                  </a:lnTo>
                  <a:lnTo>
                    <a:pt x="0" y="102"/>
                  </a:lnTo>
                  <a:lnTo>
                    <a:pt x="38" y="166"/>
                  </a:lnTo>
                  <a:lnTo>
                    <a:pt x="121" y="201"/>
                  </a:lnTo>
                  <a:lnTo>
                    <a:pt x="173" y="149"/>
                  </a:lnTo>
                  <a:lnTo>
                    <a:pt x="147" y="114"/>
                  </a:lnTo>
                  <a:lnTo>
                    <a:pt x="125" y="118"/>
                  </a:lnTo>
                  <a:lnTo>
                    <a:pt x="114" y="126"/>
                  </a:lnTo>
                  <a:lnTo>
                    <a:pt x="85" y="62"/>
                  </a:lnTo>
                  <a:lnTo>
                    <a:pt x="109" y="38"/>
                  </a:lnTo>
                  <a:lnTo>
                    <a:pt x="83" y="0"/>
                  </a:lnTo>
                  <a:lnTo>
                    <a:pt x="73" y="12"/>
                  </a:lnTo>
                  <a:lnTo>
                    <a:pt x="69" y="12"/>
                  </a:lnTo>
                  <a:close/>
                </a:path>
              </a:pathLst>
            </a:custGeom>
            <a:solidFill>
              <a:srgbClr val="A64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27"/>
            <p:cNvSpPr>
              <a:spLocks noEditPoints="1"/>
            </p:cNvSpPr>
            <p:nvPr/>
          </p:nvSpPr>
          <p:spPr bwMode="auto">
            <a:xfrm>
              <a:off x="1139956" y="2471071"/>
              <a:ext cx="453350" cy="591172"/>
            </a:xfrm>
            <a:custGeom>
              <a:avLst/>
              <a:gdLst>
                <a:gd name="T0" fmla="*/ 38 w 53"/>
                <a:gd name="T1" fmla="*/ 53 h 69"/>
                <a:gd name="T2" fmla="*/ 33 w 53"/>
                <a:gd name="T3" fmla="*/ 51 h 69"/>
                <a:gd name="T4" fmla="*/ 33 w 53"/>
                <a:gd name="T5" fmla="*/ 51 h 69"/>
                <a:gd name="T6" fmla="*/ 27 w 53"/>
                <a:gd name="T7" fmla="*/ 50 h 69"/>
                <a:gd name="T8" fmla="*/ 16 w 53"/>
                <a:gd name="T9" fmla="*/ 29 h 69"/>
                <a:gd name="T10" fmla="*/ 17 w 53"/>
                <a:gd name="T11" fmla="*/ 23 h 69"/>
                <a:gd name="T12" fmla="*/ 17 w 53"/>
                <a:gd name="T13" fmla="*/ 23 h 69"/>
                <a:gd name="T14" fmla="*/ 18 w 53"/>
                <a:gd name="T15" fmla="*/ 18 h 69"/>
                <a:gd name="T16" fmla="*/ 12 w 53"/>
                <a:gd name="T17" fmla="*/ 6 h 69"/>
                <a:gd name="T18" fmla="*/ 8 w 53"/>
                <a:gd name="T19" fmla="*/ 6 h 69"/>
                <a:gd name="T20" fmla="*/ 2 w 53"/>
                <a:gd name="T21" fmla="*/ 14 h 69"/>
                <a:gd name="T22" fmla="*/ 1 w 53"/>
                <a:gd name="T23" fmla="*/ 21 h 69"/>
                <a:gd name="T24" fmla="*/ 12 w 53"/>
                <a:gd name="T25" fmla="*/ 45 h 69"/>
                <a:gd name="T26" fmla="*/ 26 w 53"/>
                <a:gd name="T27" fmla="*/ 67 h 69"/>
                <a:gd name="T28" fmla="*/ 33 w 53"/>
                <a:gd name="T29" fmla="*/ 69 h 69"/>
                <a:gd name="T30" fmla="*/ 43 w 53"/>
                <a:gd name="T31" fmla="*/ 68 h 69"/>
                <a:gd name="T32" fmla="*/ 45 w 53"/>
                <a:gd name="T33" fmla="*/ 64 h 69"/>
                <a:gd name="T34" fmla="*/ 38 w 53"/>
                <a:gd name="T35" fmla="*/ 53 h 69"/>
                <a:gd name="T36" fmla="*/ 52 w 53"/>
                <a:gd name="T37" fmla="*/ 62 h 69"/>
                <a:gd name="T38" fmla="*/ 45 w 53"/>
                <a:gd name="T39" fmla="*/ 49 h 69"/>
                <a:gd name="T40" fmla="*/ 42 w 53"/>
                <a:gd name="T41" fmla="*/ 48 h 69"/>
                <a:gd name="T42" fmla="*/ 41 w 53"/>
                <a:gd name="T43" fmla="*/ 49 h 69"/>
                <a:gd name="T44" fmla="*/ 40 w 53"/>
                <a:gd name="T45" fmla="*/ 51 h 69"/>
                <a:gd name="T46" fmla="*/ 48 w 53"/>
                <a:gd name="T47" fmla="*/ 64 h 69"/>
                <a:gd name="T48" fmla="*/ 50 w 53"/>
                <a:gd name="T49" fmla="*/ 65 h 69"/>
                <a:gd name="T50" fmla="*/ 52 w 53"/>
                <a:gd name="T51" fmla="*/ 64 h 69"/>
                <a:gd name="T52" fmla="*/ 52 w 53"/>
                <a:gd name="T53" fmla="*/ 62 h 69"/>
                <a:gd name="T54" fmla="*/ 21 w 53"/>
                <a:gd name="T55" fmla="*/ 17 h 69"/>
                <a:gd name="T56" fmla="*/ 24 w 53"/>
                <a:gd name="T57" fmla="*/ 18 h 69"/>
                <a:gd name="T58" fmla="*/ 25 w 53"/>
                <a:gd name="T59" fmla="*/ 17 h 69"/>
                <a:gd name="T60" fmla="*/ 25 w 53"/>
                <a:gd name="T61" fmla="*/ 14 h 69"/>
                <a:gd name="T62" fmla="*/ 18 w 53"/>
                <a:gd name="T63" fmla="*/ 1 h 69"/>
                <a:gd name="T64" fmla="*/ 16 w 53"/>
                <a:gd name="T65" fmla="*/ 0 h 69"/>
                <a:gd name="T66" fmla="*/ 14 w 53"/>
                <a:gd name="T67" fmla="*/ 1 h 69"/>
                <a:gd name="T68" fmla="*/ 13 w 53"/>
                <a:gd name="T69" fmla="*/ 4 h 69"/>
                <a:gd name="T70" fmla="*/ 21 w 53"/>
                <a:gd name="T71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3" h="69">
                  <a:moveTo>
                    <a:pt x="38" y="53"/>
                  </a:moveTo>
                  <a:cubicBezTo>
                    <a:pt x="37" y="51"/>
                    <a:pt x="35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1" y="52"/>
                    <a:pt x="28" y="51"/>
                    <a:pt x="27" y="5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27"/>
                    <a:pt x="15" y="25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9" y="22"/>
                    <a:pt x="19" y="19"/>
                    <a:pt x="18" y="1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9" y="4"/>
                    <a:pt x="8" y="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6"/>
                    <a:pt x="0" y="19"/>
                    <a:pt x="1" y="21"/>
                  </a:cubicBezTo>
                  <a:cubicBezTo>
                    <a:pt x="1" y="21"/>
                    <a:pt x="2" y="29"/>
                    <a:pt x="12" y="45"/>
                  </a:cubicBezTo>
                  <a:cubicBezTo>
                    <a:pt x="21" y="62"/>
                    <a:pt x="26" y="67"/>
                    <a:pt x="26" y="67"/>
                  </a:cubicBezTo>
                  <a:cubicBezTo>
                    <a:pt x="28" y="68"/>
                    <a:pt x="31" y="69"/>
                    <a:pt x="33" y="69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5" y="68"/>
                    <a:pt x="46" y="66"/>
                    <a:pt x="45" y="64"/>
                  </a:cubicBezTo>
                  <a:lnTo>
                    <a:pt x="38" y="53"/>
                  </a:lnTo>
                  <a:close/>
                  <a:moveTo>
                    <a:pt x="52" y="62"/>
                  </a:moveTo>
                  <a:cubicBezTo>
                    <a:pt x="45" y="49"/>
                    <a:pt x="45" y="49"/>
                    <a:pt x="45" y="49"/>
                  </a:cubicBezTo>
                  <a:cubicBezTo>
                    <a:pt x="45" y="48"/>
                    <a:pt x="43" y="48"/>
                    <a:pt x="42" y="48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0" y="49"/>
                    <a:pt x="40" y="50"/>
                    <a:pt x="40" y="51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5"/>
                    <a:pt x="49" y="66"/>
                    <a:pt x="50" y="65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3" y="64"/>
                    <a:pt x="53" y="63"/>
                    <a:pt x="52" y="62"/>
                  </a:cubicBezTo>
                  <a:close/>
                  <a:moveTo>
                    <a:pt x="21" y="17"/>
                  </a:moveTo>
                  <a:cubicBezTo>
                    <a:pt x="22" y="18"/>
                    <a:pt x="23" y="18"/>
                    <a:pt x="24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6"/>
                    <a:pt x="26" y="15"/>
                    <a:pt x="25" y="1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6" y="0"/>
                    <a:pt x="16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21" y="17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28"/>
            <p:cNvSpPr>
              <a:spLocks noEditPoints="1"/>
            </p:cNvSpPr>
            <p:nvPr/>
          </p:nvSpPr>
          <p:spPr bwMode="auto">
            <a:xfrm>
              <a:off x="1154463" y="2463818"/>
              <a:ext cx="446096" cy="591172"/>
            </a:xfrm>
            <a:custGeom>
              <a:avLst/>
              <a:gdLst>
                <a:gd name="T0" fmla="*/ 38 w 52"/>
                <a:gd name="T1" fmla="*/ 53 h 69"/>
                <a:gd name="T2" fmla="*/ 32 w 52"/>
                <a:gd name="T3" fmla="*/ 51 h 69"/>
                <a:gd name="T4" fmla="*/ 32 w 52"/>
                <a:gd name="T5" fmla="*/ 51 h 69"/>
                <a:gd name="T6" fmla="*/ 27 w 52"/>
                <a:gd name="T7" fmla="*/ 49 h 69"/>
                <a:gd name="T8" fmla="*/ 15 w 52"/>
                <a:gd name="T9" fmla="*/ 29 h 69"/>
                <a:gd name="T10" fmla="*/ 16 w 52"/>
                <a:gd name="T11" fmla="*/ 23 h 69"/>
                <a:gd name="T12" fmla="*/ 16 w 52"/>
                <a:gd name="T13" fmla="*/ 23 h 69"/>
                <a:gd name="T14" fmla="*/ 18 w 52"/>
                <a:gd name="T15" fmla="*/ 17 h 69"/>
                <a:gd name="T16" fmla="*/ 11 w 52"/>
                <a:gd name="T17" fmla="*/ 6 h 69"/>
                <a:gd name="T18" fmla="*/ 7 w 52"/>
                <a:gd name="T19" fmla="*/ 6 h 69"/>
                <a:gd name="T20" fmla="*/ 1 w 52"/>
                <a:gd name="T21" fmla="*/ 14 h 69"/>
                <a:gd name="T22" fmla="*/ 0 w 52"/>
                <a:gd name="T23" fmla="*/ 21 h 69"/>
                <a:gd name="T24" fmla="*/ 11 w 52"/>
                <a:gd name="T25" fmla="*/ 45 h 69"/>
                <a:gd name="T26" fmla="*/ 26 w 52"/>
                <a:gd name="T27" fmla="*/ 66 h 69"/>
                <a:gd name="T28" fmla="*/ 32 w 52"/>
                <a:gd name="T29" fmla="*/ 68 h 69"/>
                <a:gd name="T30" fmla="*/ 42 w 52"/>
                <a:gd name="T31" fmla="*/ 68 h 69"/>
                <a:gd name="T32" fmla="*/ 44 w 52"/>
                <a:gd name="T33" fmla="*/ 64 h 69"/>
                <a:gd name="T34" fmla="*/ 38 w 52"/>
                <a:gd name="T35" fmla="*/ 53 h 69"/>
                <a:gd name="T36" fmla="*/ 52 w 52"/>
                <a:gd name="T37" fmla="*/ 62 h 69"/>
                <a:gd name="T38" fmla="*/ 44 w 52"/>
                <a:gd name="T39" fmla="*/ 49 h 69"/>
                <a:gd name="T40" fmla="*/ 42 w 52"/>
                <a:gd name="T41" fmla="*/ 48 h 69"/>
                <a:gd name="T42" fmla="*/ 40 w 52"/>
                <a:gd name="T43" fmla="*/ 48 h 69"/>
                <a:gd name="T44" fmla="*/ 39 w 52"/>
                <a:gd name="T45" fmla="*/ 51 h 69"/>
                <a:gd name="T46" fmla="*/ 47 w 52"/>
                <a:gd name="T47" fmla="*/ 64 h 69"/>
                <a:gd name="T48" fmla="*/ 50 w 52"/>
                <a:gd name="T49" fmla="*/ 65 h 69"/>
                <a:gd name="T50" fmla="*/ 51 w 52"/>
                <a:gd name="T51" fmla="*/ 64 h 69"/>
                <a:gd name="T52" fmla="*/ 52 w 52"/>
                <a:gd name="T53" fmla="*/ 62 h 69"/>
                <a:gd name="T54" fmla="*/ 20 w 52"/>
                <a:gd name="T55" fmla="*/ 17 h 69"/>
                <a:gd name="T56" fmla="*/ 23 w 52"/>
                <a:gd name="T57" fmla="*/ 18 h 69"/>
                <a:gd name="T58" fmla="*/ 24 w 52"/>
                <a:gd name="T59" fmla="*/ 17 h 69"/>
                <a:gd name="T60" fmla="*/ 25 w 52"/>
                <a:gd name="T61" fmla="*/ 14 h 69"/>
                <a:gd name="T62" fmla="*/ 17 w 52"/>
                <a:gd name="T63" fmla="*/ 1 h 69"/>
                <a:gd name="T64" fmla="*/ 15 w 52"/>
                <a:gd name="T65" fmla="*/ 0 h 69"/>
                <a:gd name="T66" fmla="*/ 13 w 52"/>
                <a:gd name="T67" fmla="*/ 1 h 69"/>
                <a:gd name="T68" fmla="*/ 13 w 52"/>
                <a:gd name="T69" fmla="*/ 4 h 69"/>
                <a:gd name="T70" fmla="*/ 20 w 52"/>
                <a:gd name="T71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2" h="69">
                  <a:moveTo>
                    <a:pt x="38" y="53"/>
                  </a:moveTo>
                  <a:cubicBezTo>
                    <a:pt x="37" y="51"/>
                    <a:pt x="34" y="50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0" y="52"/>
                    <a:pt x="28" y="51"/>
                    <a:pt x="27" y="4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7"/>
                    <a:pt x="14" y="24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8" y="22"/>
                    <a:pt x="19" y="19"/>
                    <a:pt x="18" y="1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4"/>
                    <a:pt x="8" y="4"/>
                    <a:pt x="7" y="6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6"/>
                    <a:pt x="0" y="19"/>
                    <a:pt x="0" y="21"/>
                  </a:cubicBezTo>
                  <a:cubicBezTo>
                    <a:pt x="0" y="21"/>
                    <a:pt x="1" y="28"/>
                    <a:pt x="11" y="45"/>
                  </a:cubicBezTo>
                  <a:cubicBezTo>
                    <a:pt x="20" y="61"/>
                    <a:pt x="26" y="66"/>
                    <a:pt x="26" y="66"/>
                  </a:cubicBezTo>
                  <a:cubicBezTo>
                    <a:pt x="27" y="68"/>
                    <a:pt x="30" y="69"/>
                    <a:pt x="32" y="68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4" y="68"/>
                    <a:pt x="45" y="66"/>
                    <a:pt x="44" y="64"/>
                  </a:cubicBezTo>
                  <a:lnTo>
                    <a:pt x="38" y="53"/>
                  </a:lnTo>
                  <a:close/>
                  <a:moveTo>
                    <a:pt x="52" y="62"/>
                  </a:moveTo>
                  <a:cubicBezTo>
                    <a:pt x="44" y="49"/>
                    <a:pt x="44" y="49"/>
                    <a:pt x="44" y="49"/>
                  </a:cubicBezTo>
                  <a:cubicBezTo>
                    <a:pt x="44" y="48"/>
                    <a:pt x="43" y="47"/>
                    <a:pt x="42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39" y="49"/>
                    <a:pt x="39" y="50"/>
                    <a:pt x="39" y="51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5"/>
                    <a:pt x="49" y="65"/>
                    <a:pt x="50" y="65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52" y="64"/>
                    <a:pt x="52" y="62"/>
                    <a:pt x="52" y="62"/>
                  </a:cubicBezTo>
                  <a:close/>
                  <a:moveTo>
                    <a:pt x="20" y="17"/>
                  </a:moveTo>
                  <a:cubicBezTo>
                    <a:pt x="21" y="18"/>
                    <a:pt x="22" y="18"/>
                    <a:pt x="23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2" y="3"/>
                    <a:pt x="13" y="4"/>
                  </a:cubicBezTo>
                  <a:lnTo>
                    <a:pt x="2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7" name="组合 246"/>
          <p:cNvGrpSpPr/>
          <p:nvPr/>
        </p:nvGrpSpPr>
        <p:grpSpPr>
          <a:xfrm>
            <a:off x="7946898" y="1131094"/>
            <a:ext cx="899446" cy="892198"/>
            <a:chOff x="7327275" y="1270594"/>
            <a:chExt cx="899446" cy="892198"/>
          </a:xfrm>
        </p:grpSpPr>
        <p:sp>
          <p:nvSpPr>
            <p:cNvPr id="248" name="Oval 229"/>
            <p:cNvSpPr>
              <a:spLocks noChangeArrowheads="1"/>
            </p:cNvSpPr>
            <p:nvPr/>
          </p:nvSpPr>
          <p:spPr bwMode="auto">
            <a:xfrm>
              <a:off x="7327275" y="1270594"/>
              <a:ext cx="899446" cy="892198"/>
            </a:xfrm>
            <a:prstGeom prst="ellipse">
              <a:avLst/>
            </a:prstGeom>
            <a:solidFill>
              <a:srgbClr val="BF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Oval 230"/>
            <p:cNvSpPr>
              <a:spLocks noChangeArrowheads="1"/>
            </p:cNvSpPr>
            <p:nvPr/>
          </p:nvSpPr>
          <p:spPr bwMode="auto">
            <a:xfrm>
              <a:off x="7378050" y="1314115"/>
              <a:ext cx="794269" cy="797900"/>
            </a:xfrm>
            <a:prstGeom prst="ellipse">
              <a:avLst/>
            </a:prstGeom>
            <a:solidFill>
              <a:srgbClr val="F36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31"/>
            <p:cNvSpPr>
              <a:spLocks/>
            </p:cNvSpPr>
            <p:nvPr/>
          </p:nvSpPr>
          <p:spPr bwMode="auto">
            <a:xfrm>
              <a:off x="7359916" y="1433801"/>
              <a:ext cx="678211" cy="728991"/>
            </a:xfrm>
            <a:custGeom>
              <a:avLst/>
              <a:gdLst>
                <a:gd name="T0" fmla="*/ 90 w 187"/>
                <a:gd name="T1" fmla="*/ 0 h 201"/>
                <a:gd name="T2" fmla="*/ 57 w 187"/>
                <a:gd name="T3" fmla="*/ 33 h 201"/>
                <a:gd name="T4" fmla="*/ 40 w 187"/>
                <a:gd name="T5" fmla="*/ 38 h 201"/>
                <a:gd name="T6" fmla="*/ 0 w 187"/>
                <a:gd name="T7" fmla="*/ 78 h 201"/>
                <a:gd name="T8" fmla="*/ 5 w 187"/>
                <a:gd name="T9" fmla="*/ 121 h 201"/>
                <a:gd name="T10" fmla="*/ 43 w 187"/>
                <a:gd name="T11" fmla="*/ 173 h 201"/>
                <a:gd name="T12" fmla="*/ 125 w 187"/>
                <a:gd name="T13" fmla="*/ 201 h 201"/>
                <a:gd name="T14" fmla="*/ 187 w 187"/>
                <a:gd name="T15" fmla="*/ 140 h 201"/>
                <a:gd name="T16" fmla="*/ 184 w 187"/>
                <a:gd name="T17" fmla="*/ 47 h 201"/>
                <a:gd name="T18" fmla="*/ 125 w 187"/>
                <a:gd name="T19" fmla="*/ 33 h 201"/>
                <a:gd name="T20" fmla="*/ 137 w 187"/>
                <a:gd name="T21" fmla="*/ 21 h 201"/>
                <a:gd name="T22" fmla="*/ 90 w 187"/>
                <a:gd name="T23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7" h="201">
                  <a:moveTo>
                    <a:pt x="90" y="0"/>
                  </a:moveTo>
                  <a:lnTo>
                    <a:pt x="57" y="33"/>
                  </a:lnTo>
                  <a:lnTo>
                    <a:pt x="40" y="38"/>
                  </a:lnTo>
                  <a:lnTo>
                    <a:pt x="0" y="78"/>
                  </a:lnTo>
                  <a:lnTo>
                    <a:pt x="5" y="121"/>
                  </a:lnTo>
                  <a:lnTo>
                    <a:pt x="43" y="173"/>
                  </a:lnTo>
                  <a:lnTo>
                    <a:pt x="125" y="201"/>
                  </a:lnTo>
                  <a:lnTo>
                    <a:pt x="187" y="140"/>
                  </a:lnTo>
                  <a:lnTo>
                    <a:pt x="184" y="47"/>
                  </a:lnTo>
                  <a:lnTo>
                    <a:pt x="125" y="33"/>
                  </a:lnTo>
                  <a:lnTo>
                    <a:pt x="137" y="21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BF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32"/>
            <p:cNvSpPr>
              <a:spLocks noEditPoints="1"/>
            </p:cNvSpPr>
            <p:nvPr/>
          </p:nvSpPr>
          <p:spPr bwMode="auto">
            <a:xfrm>
              <a:off x="7486854" y="1433801"/>
              <a:ext cx="576661" cy="533143"/>
            </a:xfrm>
            <a:custGeom>
              <a:avLst/>
              <a:gdLst>
                <a:gd name="T0" fmla="*/ 42 w 67"/>
                <a:gd name="T1" fmla="*/ 22 h 62"/>
                <a:gd name="T2" fmla="*/ 27 w 67"/>
                <a:gd name="T3" fmla="*/ 37 h 62"/>
                <a:gd name="T4" fmla="*/ 42 w 67"/>
                <a:gd name="T5" fmla="*/ 52 h 62"/>
                <a:gd name="T6" fmla="*/ 56 w 67"/>
                <a:gd name="T7" fmla="*/ 37 h 62"/>
                <a:gd name="T8" fmla="*/ 42 w 67"/>
                <a:gd name="T9" fmla="*/ 22 h 62"/>
                <a:gd name="T10" fmla="*/ 42 w 67"/>
                <a:gd name="T11" fmla="*/ 47 h 62"/>
                <a:gd name="T12" fmla="*/ 31 w 67"/>
                <a:gd name="T13" fmla="*/ 37 h 62"/>
                <a:gd name="T14" fmla="*/ 42 w 67"/>
                <a:gd name="T15" fmla="*/ 26 h 62"/>
                <a:gd name="T16" fmla="*/ 52 w 67"/>
                <a:gd name="T17" fmla="*/ 37 h 62"/>
                <a:gd name="T18" fmla="*/ 42 w 67"/>
                <a:gd name="T19" fmla="*/ 47 h 62"/>
                <a:gd name="T20" fmla="*/ 57 w 67"/>
                <a:gd name="T21" fmla="*/ 12 h 62"/>
                <a:gd name="T22" fmla="*/ 10 w 67"/>
                <a:gd name="T23" fmla="*/ 12 h 62"/>
                <a:gd name="T24" fmla="*/ 0 w 67"/>
                <a:gd name="T25" fmla="*/ 23 h 62"/>
                <a:gd name="T26" fmla="*/ 0 w 67"/>
                <a:gd name="T27" fmla="*/ 52 h 62"/>
                <a:gd name="T28" fmla="*/ 10 w 67"/>
                <a:gd name="T29" fmla="*/ 62 h 62"/>
                <a:gd name="T30" fmla="*/ 57 w 67"/>
                <a:gd name="T31" fmla="*/ 62 h 62"/>
                <a:gd name="T32" fmla="*/ 67 w 67"/>
                <a:gd name="T33" fmla="*/ 52 h 62"/>
                <a:gd name="T34" fmla="*/ 67 w 67"/>
                <a:gd name="T35" fmla="*/ 23 h 62"/>
                <a:gd name="T36" fmla="*/ 57 w 67"/>
                <a:gd name="T37" fmla="*/ 12 h 62"/>
                <a:gd name="T38" fmla="*/ 23 w 67"/>
                <a:gd name="T39" fmla="*/ 22 h 62"/>
                <a:gd name="T40" fmla="*/ 9 w 67"/>
                <a:gd name="T41" fmla="*/ 22 h 62"/>
                <a:gd name="T42" fmla="*/ 9 w 67"/>
                <a:gd name="T43" fmla="*/ 18 h 62"/>
                <a:gd name="T44" fmla="*/ 23 w 67"/>
                <a:gd name="T45" fmla="*/ 18 h 62"/>
                <a:gd name="T46" fmla="*/ 23 w 67"/>
                <a:gd name="T47" fmla="*/ 22 h 62"/>
                <a:gd name="T48" fmla="*/ 42 w 67"/>
                <a:gd name="T49" fmla="*/ 55 h 62"/>
                <a:gd name="T50" fmla="*/ 23 w 67"/>
                <a:gd name="T51" fmla="*/ 37 h 62"/>
                <a:gd name="T52" fmla="*/ 42 w 67"/>
                <a:gd name="T53" fmla="*/ 18 h 62"/>
                <a:gd name="T54" fmla="*/ 60 w 67"/>
                <a:gd name="T55" fmla="*/ 37 h 62"/>
                <a:gd name="T56" fmla="*/ 42 w 67"/>
                <a:gd name="T57" fmla="*/ 55 h 62"/>
                <a:gd name="T58" fmla="*/ 43 w 67"/>
                <a:gd name="T59" fmla="*/ 0 h 62"/>
                <a:gd name="T60" fmla="*/ 23 w 67"/>
                <a:gd name="T61" fmla="*/ 0 h 62"/>
                <a:gd name="T62" fmla="*/ 23 w 67"/>
                <a:gd name="T63" fmla="*/ 10 h 62"/>
                <a:gd name="T64" fmla="*/ 43 w 67"/>
                <a:gd name="T65" fmla="*/ 10 h 62"/>
                <a:gd name="T66" fmla="*/ 43 w 67"/>
                <a:gd name="T6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7" h="62">
                  <a:moveTo>
                    <a:pt x="42" y="22"/>
                  </a:moveTo>
                  <a:cubicBezTo>
                    <a:pt x="33" y="22"/>
                    <a:pt x="27" y="29"/>
                    <a:pt x="27" y="37"/>
                  </a:cubicBezTo>
                  <a:cubicBezTo>
                    <a:pt x="27" y="45"/>
                    <a:pt x="33" y="52"/>
                    <a:pt x="42" y="52"/>
                  </a:cubicBezTo>
                  <a:cubicBezTo>
                    <a:pt x="50" y="52"/>
                    <a:pt x="56" y="45"/>
                    <a:pt x="56" y="37"/>
                  </a:cubicBezTo>
                  <a:cubicBezTo>
                    <a:pt x="56" y="29"/>
                    <a:pt x="50" y="22"/>
                    <a:pt x="42" y="22"/>
                  </a:cubicBezTo>
                  <a:close/>
                  <a:moveTo>
                    <a:pt x="42" y="47"/>
                  </a:moveTo>
                  <a:cubicBezTo>
                    <a:pt x="36" y="47"/>
                    <a:pt x="31" y="43"/>
                    <a:pt x="31" y="37"/>
                  </a:cubicBezTo>
                  <a:cubicBezTo>
                    <a:pt x="31" y="31"/>
                    <a:pt x="36" y="26"/>
                    <a:pt x="42" y="26"/>
                  </a:cubicBezTo>
                  <a:cubicBezTo>
                    <a:pt x="47" y="26"/>
                    <a:pt x="52" y="31"/>
                    <a:pt x="52" y="37"/>
                  </a:cubicBezTo>
                  <a:cubicBezTo>
                    <a:pt x="52" y="43"/>
                    <a:pt x="47" y="47"/>
                    <a:pt x="42" y="47"/>
                  </a:cubicBezTo>
                  <a:close/>
                  <a:moveTo>
                    <a:pt x="57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4" y="12"/>
                    <a:pt x="0" y="17"/>
                    <a:pt x="0" y="23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7"/>
                    <a:pt x="4" y="62"/>
                    <a:pt x="10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62" y="62"/>
                    <a:pt x="67" y="57"/>
                    <a:pt x="67" y="52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67" y="17"/>
                    <a:pt x="62" y="12"/>
                    <a:pt x="57" y="12"/>
                  </a:cubicBezTo>
                  <a:close/>
                  <a:moveTo>
                    <a:pt x="23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3" y="18"/>
                    <a:pt x="23" y="18"/>
                    <a:pt x="23" y="18"/>
                  </a:cubicBezTo>
                  <a:lnTo>
                    <a:pt x="23" y="22"/>
                  </a:lnTo>
                  <a:close/>
                  <a:moveTo>
                    <a:pt x="42" y="55"/>
                  </a:moveTo>
                  <a:cubicBezTo>
                    <a:pt x="31" y="55"/>
                    <a:pt x="23" y="47"/>
                    <a:pt x="23" y="37"/>
                  </a:cubicBezTo>
                  <a:cubicBezTo>
                    <a:pt x="23" y="27"/>
                    <a:pt x="31" y="18"/>
                    <a:pt x="42" y="18"/>
                  </a:cubicBezTo>
                  <a:cubicBezTo>
                    <a:pt x="52" y="18"/>
                    <a:pt x="60" y="27"/>
                    <a:pt x="60" y="37"/>
                  </a:cubicBezTo>
                  <a:cubicBezTo>
                    <a:pt x="60" y="47"/>
                    <a:pt x="52" y="55"/>
                    <a:pt x="42" y="55"/>
                  </a:cubicBezTo>
                  <a:close/>
                  <a:moveTo>
                    <a:pt x="4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43" y="10"/>
                    <a:pt x="43" y="10"/>
                    <a:pt x="43" y="10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33"/>
            <p:cNvSpPr>
              <a:spLocks noEditPoints="1"/>
            </p:cNvSpPr>
            <p:nvPr/>
          </p:nvSpPr>
          <p:spPr bwMode="auto">
            <a:xfrm>
              <a:off x="7497735" y="1426547"/>
              <a:ext cx="573034" cy="529516"/>
            </a:xfrm>
            <a:custGeom>
              <a:avLst/>
              <a:gdLst>
                <a:gd name="T0" fmla="*/ 42 w 67"/>
                <a:gd name="T1" fmla="*/ 22 h 62"/>
                <a:gd name="T2" fmla="*/ 27 w 67"/>
                <a:gd name="T3" fmla="*/ 37 h 62"/>
                <a:gd name="T4" fmla="*/ 42 w 67"/>
                <a:gd name="T5" fmla="*/ 52 h 62"/>
                <a:gd name="T6" fmla="*/ 56 w 67"/>
                <a:gd name="T7" fmla="*/ 37 h 62"/>
                <a:gd name="T8" fmla="*/ 42 w 67"/>
                <a:gd name="T9" fmla="*/ 22 h 62"/>
                <a:gd name="T10" fmla="*/ 42 w 67"/>
                <a:gd name="T11" fmla="*/ 47 h 62"/>
                <a:gd name="T12" fmla="*/ 31 w 67"/>
                <a:gd name="T13" fmla="*/ 37 h 62"/>
                <a:gd name="T14" fmla="*/ 42 w 67"/>
                <a:gd name="T15" fmla="*/ 26 h 62"/>
                <a:gd name="T16" fmla="*/ 52 w 67"/>
                <a:gd name="T17" fmla="*/ 37 h 62"/>
                <a:gd name="T18" fmla="*/ 42 w 67"/>
                <a:gd name="T19" fmla="*/ 47 h 62"/>
                <a:gd name="T20" fmla="*/ 57 w 67"/>
                <a:gd name="T21" fmla="*/ 12 h 62"/>
                <a:gd name="T22" fmla="*/ 10 w 67"/>
                <a:gd name="T23" fmla="*/ 12 h 62"/>
                <a:gd name="T24" fmla="*/ 0 w 67"/>
                <a:gd name="T25" fmla="*/ 23 h 62"/>
                <a:gd name="T26" fmla="*/ 0 w 67"/>
                <a:gd name="T27" fmla="*/ 52 h 62"/>
                <a:gd name="T28" fmla="*/ 10 w 67"/>
                <a:gd name="T29" fmla="*/ 62 h 62"/>
                <a:gd name="T30" fmla="*/ 57 w 67"/>
                <a:gd name="T31" fmla="*/ 62 h 62"/>
                <a:gd name="T32" fmla="*/ 67 w 67"/>
                <a:gd name="T33" fmla="*/ 52 h 62"/>
                <a:gd name="T34" fmla="*/ 67 w 67"/>
                <a:gd name="T35" fmla="*/ 23 h 62"/>
                <a:gd name="T36" fmla="*/ 57 w 67"/>
                <a:gd name="T37" fmla="*/ 12 h 62"/>
                <a:gd name="T38" fmla="*/ 23 w 67"/>
                <a:gd name="T39" fmla="*/ 22 h 62"/>
                <a:gd name="T40" fmla="*/ 9 w 67"/>
                <a:gd name="T41" fmla="*/ 22 h 62"/>
                <a:gd name="T42" fmla="*/ 9 w 67"/>
                <a:gd name="T43" fmla="*/ 18 h 62"/>
                <a:gd name="T44" fmla="*/ 23 w 67"/>
                <a:gd name="T45" fmla="*/ 18 h 62"/>
                <a:gd name="T46" fmla="*/ 23 w 67"/>
                <a:gd name="T47" fmla="*/ 22 h 62"/>
                <a:gd name="T48" fmla="*/ 42 w 67"/>
                <a:gd name="T49" fmla="*/ 55 h 62"/>
                <a:gd name="T50" fmla="*/ 23 w 67"/>
                <a:gd name="T51" fmla="*/ 37 h 62"/>
                <a:gd name="T52" fmla="*/ 42 w 67"/>
                <a:gd name="T53" fmla="*/ 18 h 62"/>
                <a:gd name="T54" fmla="*/ 60 w 67"/>
                <a:gd name="T55" fmla="*/ 37 h 62"/>
                <a:gd name="T56" fmla="*/ 42 w 67"/>
                <a:gd name="T57" fmla="*/ 55 h 62"/>
                <a:gd name="T58" fmla="*/ 43 w 67"/>
                <a:gd name="T59" fmla="*/ 0 h 62"/>
                <a:gd name="T60" fmla="*/ 23 w 67"/>
                <a:gd name="T61" fmla="*/ 0 h 62"/>
                <a:gd name="T62" fmla="*/ 23 w 67"/>
                <a:gd name="T63" fmla="*/ 10 h 62"/>
                <a:gd name="T64" fmla="*/ 43 w 67"/>
                <a:gd name="T65" fmla="*/ 10 h 62"/>
                <a:gd name="T66" fmla="*/ 43 w 67"/>
                <a:gd name="T6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7" h="62">
                  <a:moveTo>
                    <a:pt x="42" y="22"/>
                  </a:moveTo>
                  <a:cubicBezTo>
                    <a:pt x="33" y="22"/>
                    <a:pt x="27" y="29"/>
                    <a:pt x="27" y="37"/>
                  </a:cubicBezTo>
                  <a:cubicBezTo>
                    <a:pt x="27" y="45"/>
                    <a:pt x="33" y="52"/>
                    <a:pt x="42" y="52"/>
                  </a:cubicBezTo>
                  <a:cubicBezTo>
                    <a:pt x="50" y="52"/>
                    <a:pt x="56" y="45"/>
                    <a:pt x="56" y="37"/>
                  </a:cubicBezTo>
                  <a:cubicBezTo>
                    <a:pt x="56" y="29"/>
                    <a:pt x="50" y="22"/>
                    <a:pt x="42" y="22"/>
                  </a:cubicBezTo>
                  <a:close/>
                  <a:moveTo>
                    <a:pt x="42" y="47"/>
                  </a:moveTo>
                  <a:cubicBezTo>
                    <a:pt x="36" y="47"/>
                    <a:pt x="31" y="43"/>
                    <a:pt x="31" y="37"/>
                  </a:cubicBezTo>
                  <a:cubicBezTo>
                    <a:pt x="31" y="31"/>
                    <a:pt x="36" y="26"/>
                    <a:pt x="42" y="26"/>
                  </a:cubicBezTo>
                  <a:cubicBezTo>
                    <a:pt x="47" y="26"/>
                    <a:pt x="52" y="31"/>
                    <a:pt x="52" y="37"/>
                  </a:cubicBezTo>
                  <a:cubicBezTo>
                    <a:pt x="52" y="43"/>
                    <a:pt x="47" y="47"/>
                    <a:pt x="42" y="47"/>
                  </a:cubicBezTo>
                  <a:close/>
                  <a:moveTo>
                    <a:pt x="57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4" y="12"/>
                    <a:pt x="0" y="17"/>
                    <a:pt x="0" y="23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7"/>
                    <a:pt x="4" y="62"/>
                    <a:pt x="10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62" y="62"/>
                    <a:pt x="67" y="57"/>
                    <a:pt x="67" y="52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67" y="17"/>
                    <a:pt x="62" y="12"/>
                    <a:pt x="57" y="12"/>
                  </a:cubicBezTo>
                  <a:close/>
                  <a:moveTo>
                    <a:pt x="23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3" y="18"/>
                    <a:pt x="23" y="18"/>
                    <a:pt x="23" y="18"/>
                  </a:cubicBezTo>
                  <a:lnTo>
                    <a:pt x="23" y="22"/>
                  </a:lnTo>
                  <a:close/>
                  <a:moveTo>
                    <a:pt x="42" y="55"/>
                  </a:moveTo>
                  <a:cubicBezTo>
                    <a:pt x="31" y="55"/>
                    <a:pt x="23" y="47"/>
                    <a:pt x="23" y="37"/>
                  </a:cubicBezTo>
                  <a:cubicBezTo>
                    <a:pt x="23" y="27"/>
                    <a:pt x="31" y="18"/>
                    <a:pt x="42" y="18"/>
                  </a:cubicBezTo>
                  <a:cubicBezTo>
                    <a:pt x="52" y="18"/>
                    <a:pt x="60" y="27"/>
                    <a:pt x="60" y="37"/>
                  </a:cubicBezTo>
                  <a:cubicBezTo>
                    <a:pt x="60" y="47"/>
                    <a:pt x="52" y="55"/>
                    <a:pt x="42" y="55"/>
                  </a:cubicBezTo>
                  <a:close/>
                  <a:moveTo>
                    <a:pt x="4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43" y="10"/>
                    <a:pt x="43" y="10"/>
                    <a:pt x="43" y="10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3" name="组合 252"/>
          <p:cNvGrpSpPr/>
          <p:nvPr/>
        </p:nvGrpSpPr>
        <p:grpSpPr>
          <a:xfrm>
            <a:off x="7946898" y="2301809"/>
            <a:ext cx="899446" cy="899451"/>
            <a:chOff x="7327275" y="2315118"/>
            <a:chExt cx="899446" cy="899451"/>
          </a:xfrm>
        </p:grpSpPr>
        <p:sp>
          <p:nvSpPr>
            <p:cNvPr id="254" name="Oval 234"/>
            <p:cNvSpPr>
              <a:spLocks noChangeArrowheads="1"/>
            </p:cNvSpPr>
            <p:nvPr/>
          </p:nvSpPr>
          <p:spPr bwMode="auto">
            <a:xfrm>
              <a:off x="7327275" y="2315118"/>
              <a:ext cx="899446" cy="899451"/>
            </a:xfrm>
            <a:prstGeom prst="ellipse">
              <a:avLst/>
            </a:prstGeom>
            <a:solidFill>
              <a:srgbClr val="738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Oval 235"/>
            <p:cNvSpPr>
              <a:spLocks noChangeArrowheads="1"/>
            </p:cNvSpPr>
            <p:nvPr/>
          </p:nvSpPr>
          <p:spPr bwMode="auto">
            <a:xfrm>
              <a:off x="7378050" y="2369520"/>
              <a:ext cx="794269" cy="794274"/>
            </a:xfrm>
            <a:prstGeom prst="ellipse">
              <a:avLst/>
            </a:prstGeom>
            <a:solidFill>
              <a:srgbClr val="A1B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36"/>
            <p:cNvSpPr>
              <a:spLocks/>
            </p:cNvSpPr>
            <p:nvPr/>
          </p:nvSpPr>
          <p:spPr bwMode="auto">
            <a:xfrm>
              <a:off x="7352663" y="2514593"/>
              <a:ext cx="598422" cy="667335"/>
            </a:xfrm>
            <a:custGeom>
              <a:avLst/>
              <a:gdLst>
                <a:gd name="T0" fmla="*/ 71 w 165"/>
                <a:gd name="T1" fmla="*/ 0 h 184"/>
                <a:gd name="T2" fmla="*/ 0 w 165"/>
                <a:gd name="T3" fmla="*/ 68 h 184"/>
                <a:gd name="T4" fmla="*/ 9 w 165"/>
                <a:gd name="T5" fmla="*/ 116 h 184"/>
                <a:gd name="T6" fmla="*/ 54 w 165"/>
                <a:gd name="T7" fmla="*/ 167 h 184"/>
                <a:gd name="T8" fmla="*/ 125 w 165"/>
                <a:gd name="T9" fmla="*/ 184 h 184"/>
                <a:gd name="T10" fmla="*/ 165 w 165"/>
                <a:gd name="T11" fmla="*/ 144 h 184"/>
                <a:gd name="T12" fmla="*/ 158 w 165"/>
                <a:gd name="T13" fmla="*/ 23 h 184"/>
                <a:gd name="T14" fmla="*/ 137 w 165"/>
                <a:gd name="T15" fmla="*/ 0 h 184"/>
                <a:gd name="T16" fmla="*/ 71 w 165"/>
                <a:gd name="T1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184">
                  <a:moveTo>
                    <a:pt x="71" y="0"/>
                  </a:moveTo>
                  <a:lnTo>
                    <a:pt x="0" y="68"/>
                  </a:lnTo>
                  <a:lnTo>
                    <a:pt x="9" y="116"/>
                  </a:lnTo>
                  <a:lnTo>
                    <a:pt x="54" y="167"/>
                  </a:lnTo>
                  <a:lnTo>
                    <a:pt x="125" y="184"/>
                  </a:lnTo>
                  <a:lnTo>
                    <a:pt x="165" y="144"/>
                  </a:lnTo>
                  <a:lnTo>
                    <a:pt x="158" y="23"/>
                  </a:lnTo>
                  <a:lnTo>
                    <a:pt x="137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738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37"/>
            <p:cNvSpPr>
              <a:spLocks noEditPoints="1"/>
            </p:cNvSpPr>
            <p:nvPr/>
          </p:nvSpPr>
          <p:spPr bwMode="auto">
            <a:xfrm>
              <a:off x="7581151" y="2478325"/>
              <a:ext cx="388067" cy="591172"/>
            </a:xfrm>
            <a:custGeom>
              <a:avLst/>
              <a:gdLst>
                <a:gd name="T0" fmla="*/ 23 w 45"/>
                <a:gd name="T1" fmla="*/ 31 h 69"/>
                <a:gd name="T2" fmla="*/ 6 w 45"/>
                <a:gd name="T3" fmla="*/ 47 h 69"/>
                <a:gd name="T4" fmla="*/ 23 w 45"/>
                <a:gd name="T5" fmla="*/ 63 h 69"/>
                <a:gd name="T6" fmla="*/ 39 w 45"/>
                <a:gd name="T7" fmla="*/ 47 h 69"/>
                <a:gd name="T8" fmla="*/ 23 w 45"/>
                <a:gd name="T9" fmla="*/ 31 h 69"/>
                <a:gd name="T10" fmla="*/ 23 w 45"/>
                <a:gd name="T11" fmla="*/ 61 h 69"/>
                <a:gd name="T12" fmla="*/ 8 w 45"/>
                <a:gd name="T13" fmla="*/ 47 h 69"/>
                <a:gd name="T14" fmla="*/ 23 w 45"/>
                <a:gd name="T15" fmla="*/ 33 h 69"/>
                <a:gd name="T16" fmla="*/ 37 w 45"/>
                <a:gd name="T17" fmla="*/ 47 h 69"/>
                <a:gd name="T18" fmla="*/ 23 w 45"/>
                <a:gd name="T19" fmla="*/ 61 h 69"/>
                <a:gd name="T20" fmla="*/ 23 w 45"/>
                <a:gd name="T21" fmla="*/ 40 h 69"/>
                <a:gd name="T22" fmla="*/ 15 w 45"/>
                <a:gd name="T23" fmla="*/ 47 h 69"/>
                <a:gd name="T24" fmla="*/ 23 w 45"/>
                <a:gd name="T25" fmla="*/ 54 h 69"/>
                <a:gd name="T26" fmla="*/ 30 w 45"/>
                <a:gd name="T27" fmla="*/ 47 h 69"/>
                <a:gd name="T28" fmla="*/ 23 w 45"/>
                <a:gd name="T29" fmla="*/ 40 h 69"/>
                <a:gd name="T30" fmla="*/ 34 w 45"/>
                <a:gd name="T31" fmla="*/ 0 h 69"/>
                <a:gd name="T32" fmla="*/ 11 w 45"/>
                <a:gd name="T33" fmla="*/ 0 h 69"/>
                <a:gd name="T34" fmla="*/ 0 w 45"/>
                <a:gd name="T35" fmla="*/ 11 h 69"/>
                <a:gd name="T36" fmla="*/ 0 w 45"/>
                <a:gd name="T37" fmla="*/ 58 h 69"/>
                <a:gd name="T38" fmla="*/ 11 w 45"/>
                <a:gd name="T39" fmla="*/ 69 h 69"/>
                <a:gd name="T40" fmla="*/ 34 w 45"/>
                <a:gd name="T41" fmla="*/ 69 h 69"/>
                <a:gd name="T42" fmla="*/ 45 w 45"/>
                <a:gd name="T43" fmla="*/ 58 h 69"/>
                <a:gd name="T44" fmla="*/ 45 w 45"/>
                <a:gd name="T45" fmla="*/ 11 h 69"/>
                <a:gd name="T46" fmla="*/ 34 w 45"/>
                <a:gd name="T47" fmla="*/ 0 h 69"/>
                <a:gd name="T48" fmla="*/ 23 w 45"/>
                <a:gd name="T49" fmla="*/ 7 h 69"/>
                <a:gd name="T50" fmla="*/ 32 w 45"/>
                <a:gd name="T51" fmla="*/ 16 h 69"/>
                <a:gd name="T52" fmla="*/ 23 w 45"/>
                <a:gd name="T53" fmla="*/ 25 h 69"/>
                <a:gd name="T54" fmla="*/ 14 w 45"/>
                <a:gd name="T55" fmla="*/ 16 h 69"/>
                <a:gd name="T56" fmla="*/ 23 w 45"/>
                <a:gd name="T57" fmla="*/ 7 h 69"/>
                <a:gd name="T58" fmla="*/ 23 w 45"/>
                <a:gd name="T59" fmla="*/ 65 h 69"/>
                <a:gd name="T60" fmla="*/ 4 w 45"/>
                <a:gd name="T61" fmla="*/ 47 h 69"/>
                <a:gd name="T62" fmla="*/ 23 w 45"/>
                <a:gd name="T63" fmla="*/ 29 h 69"/>
                <a:gd name="T64" fmla="*/ 41 w 45"/>
                <a:gd name="T65" fmla="*/ 47 h 69"/>
                <a:gd name="T66" fmla="*/ 23 w 45"/>
                <a:gd name="T67" fmla="*/ 65 h 69"/>
                <a:gd name="T68" fmla="*/ 23 w 45"/>
                <a:gd name="T69" fmla="*/ 20 h 69"/>
                <a:gd name="T70" fmla="*/ 27 w 45"/>
                <a:gd name="T71" fmla="*/ 16 h 69"/>
                <a:gd name="T72" fmla="*/ 23 w 45"/>
                <a:gd name="T73" fmla="*/ 12 h 69"/>
                <a:gd name="T74" fmla="*/ 18 w 45"/>
                <a:gd name="T75" fmla="*/ 16 h 69"/>
                <a:gd name="T76" fmla="*/ 23 w 45"/>
                <a:gd name="T77" fmla="*/ 2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69">
                  <a:moveTo>
                    <a:pt x="23" y="31"/>
                  </a:moveTo>
                  <a:cubicBezTo>
                    <a:pt x="14" y="31"/>
                    <a:pt x="6" y="38"/>
                    <a:pt x="6" y="47"/>
                  </a:cubicBezTo>
                  <a:cubicBezTo>
                    <a:pt x="6" y="56"/>
                    <a:pt x="14" y="63"/>
                    <a:pt x="23" y="63"/>
                  </a:cubicBezTo>
                  <a:cubicBezTo>
                    <a:pt x="31" y="63"/>
                    <a:pt x="39" y="56"/>
                    <a:pt x="39" y="47"/>
                  </a:cubicBezTo>
                  <a:cubicBezTo>
                    <a:pt x="39" y="38"/>
                    <a:pt x="31" y="31"/>
                    <a:pt x="23" y="31"/>
                  </a:cubicBezTo>
                  <a:close/>
                  <a:moveTo>
                    <a:pt x="23" y="61"/>
                  </a:moveTo>
                  <a:cubicBezTo>
                    <a:pt x="15" y="61"/>
                    <a:pt x="8" y="55"/>
                    <a:pt x="8" y="47"/>
                  </a:cubicBezTo>
                  <a:cubicBezTo>
                    <a:pt x="8" y="39"/>
                    <a:pt x="15" y="33"/>
                    <a:pt x="23" y="33"/>
                  </a:cubicBezTo>
                  <a:cubicBezTo>
                    <a:pt x="30" y="33"/>
                    <a:pt x="37" y="39"/>
                    <a:pt x="37" y="47"/>
                  </a:cubicBezTo>
                  <a:cubicBezTo>
                    <a:pt x="37" y="55"/>
                    <a:pt x="30" y="61"/>
                    <a:pt x="23" y="61"/>
                  </a:cubicBezTo>
                  <a:close/>
                  <a:moveTo>
                    <a:pt x="23" y="40"/>
                  </a:moveTo>
                  <a:cubicBezTo>
                    <a:pt x="18" y="40"/>
                    <a:pt x="15" y="43"/>
                    <a:pt x="15" y="47"/>
                  </a:cubicBezTo>
                  <a:cubicBezTo>
                    <a:pt x="15" y="51"/>
                    <a:pt x="18" y="54"/>
                    <a:pt x="23" y="54"/>
                  </a:cubicBezTo>
                  <a:cubicBezTo>
                    <a:pt x="27" y="54"/>
                    <a:pt x="30" y="51"/>
                    <a:pt x="30" y="47"/>
                  </a:cubicBezTo>
                  <a:cubicBezTo>
                    <a:pt x="30" y="43"/>
                    <a:pt x="27" y="40"/>
                    <a:pt x="23" y="40"/>
                  </a:cubicBezTo>
                  <a:close/>
                  <a:moveTo>
                    <a:pt x="34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4"/>
                    <a:pt x="5" y="69"/>
                    <a:pt x="11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40" y="69"/>
                    <a:pt x="45" y="64"/>
                    <a:pt x="45" y="58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5"/>
                    <a:pt x="40" y="0"/>
                    <a:pt x="34" y="0"/>
                  </a:cubicBezTo>
                  <a:close/>
                  <a:moveTo>
                    <a:pt x="23" y="7"/>
                  </a:moveTo>
                  <a:cubicBezTo>
                    <a:pt x="28" y="7"/>
                    <a:pt x="32" y="11"/>
                    <a:pt x="32" y="16"/>
                  </a:cubicBezTo>
                  <a:cubicBezTo>
                    <a:pt x="32" y="21"/>
                    <a:pt x="28" y="25"/>
                    <a:pt x="23" y="25"/>
                  </a:cubicBezTo>
                  <a:cubicBezTo>
                    <a:pt x="18" y="25"/>
                    <a:pt x="14" y="21"/>
                    <a:pt x="14" y="16"/>
                  </a:cubicBezTo>
                  <a:cubicBezTo>
                    <a:pt x="14" y="11"/>
                    <a:pt x="18" y="7"/>
                    <a:pt x="23" y="7"/>
                  </a:cubicBezTo>
                  <a:close/>
                  <a:moveTo>
                    <a:pt x="23" y="65"/>
                  </a:moveTo>
                  <a:cubicBezTo>
                    <a:pt x="12" y="65"/>
                    <a:pt x="4" y="57"/>
                    <a:pt x="4" y="47"/>
                  </a:cubicBezTo>
                  <a:cubicBezTo>
                    <a:pt x="4" y="37"/>
                    <a:pt x="12" y="29"/>
                    <a:pt x="23" y="29"/>
                  </a:cubicBezTo>
                  <a:cubicBezTo>
                    <a:pt x="33" y="29"/>
                    <a:pt x="41" y="37"/>
                    <a:pt x="41" y="47"/>
                  </a:cubicBezTo>
                  <a:cubicBezTo>
                    <a:pt x="41" y="57"/>
                    <a:pt x="33" y="65"/>
                    <a:pt x="23" y="65"/>
                  </a:cubicBezTo>
                  <a:close/>
                  <a:moveTo>
                    <a:pt x="23" y="20"/>
                  </a:moveTo>
                  <a:cubicBezTo>
                    <a:pt x="25" y="20"/>
                    <a:pt x="27" y="18"/>
                    <a:pt x="27" y="16"/>
                  </a:cubicBezTo>
                  <a:cubicBezTo>
                    <a:pt x="27" y="14"/>
                    <a:pt x="25" y="12"/>
                    <a:pt x="23" y="12"/>
                  </a:cubicBezTo>
                  <a:cubicBezTo>
                    <a:pt x="20" y="12"/>
                    <a:pt x="18" y="14"/>
                    <a:pt x="18" y="16"/>
                  </a:cubicBezTo>
                  <a:cubicBezTo>
                    <a:pt x="18" y="18"/>
                    <a:pt x="20" y="20"/>
                    <a:pt x="23" y="20"/>
                  </a:cubicBezTo>
                  <a:close/>
                </a:path>
              </a:pathLst>
            </a:custGeom>
            <a:solidFill>
              <a:srgbClr val="205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38"/>
            <p:cNvSpPr>
              <a:spLocks noEditPoints="1"/>
            </p:cNvSpPr>
            <p:nvPr/>
          </p:nvSpPr>
          <p:spPr bwMode="auto">
            <a:xfrm>
              <a:off x="7592032" y="2471071"/>
              <a:ext cx="384441" cy="591172"/>
            </a:xfrm>
            <a:custGeom>
              <a:avLst/>
              <a:gdLst>
                <a:gd name="T0" fmla="*/ 23 w 45"/>
                <a:gd name="T1" fmla="*/ 31 h 69"/>
                <a:gd name="T2" fmla="*/ 6 w 45"/>
                <a:gd name="T3" fmla="*/ 47 h 69"/>
                <a:gd name="T4" fmla="*/ 23 w 45"/>
                <a:gd name="T5" fmla="*/ 63 h 69"/>
                <a:gd name="T6" fmla="*/ 39 w 45"/>
                <a:gd name="T7" fmla="*/ 47 h 69"/>
                <a:gd name="T8" fmla="*/ 23 w 45"/>
                <a:gd name="T9" fmla="*/ 31 h 69"/>
                <a:gd name="T10" fmla="*/ 23 w 45"/>
                <a:gd name="T11" fmla="*/ 61 h 69"/>
                <a:gd name="T12" fmla="*/ 8 w 45"/>
                <a:gd name="T13" fmla="*/ 47 h 69"/>
                <a:gd name="T14" fmla="*/ 23 w 45"/>
                <a:gd name="T15" fmla="*/ 33 h 69"/>
                <a:gd name="T16" fmla="*/ 37 w 45"/>
                <a:gd name="T17" fmla="*/ 47 h 69"/>
                <a:gd name="T18" fmla="*/ 23 w 45"/>
                <a:gd name="T19" fmla="*/ 61 h 69"/>
                <a:gd name="T20" fmla="*/ 23 w 45"/>
                <a:gd name="T21" fmla="*/ 40 h 69"/>
                <a:gd name="T22" fmla="*/ 15 w 45"/>
                <a:gd name="T23" fmla="*/ 47 h 69"/>
                <a:gd name="T24" fmla="*/ 23 w 45"/>
                <a:gd name="T25" fmla="*/ 54 h 69"/>
                <a:gd name="T26" fmla="*/ 30 w 45"/>
                <a:gd name="T27" fmla="*/ 47 h 69"/>
                <a:gd name="T28" fmla="*/ 23 w 45"/>
                <a:gd name="T29" fmla="*/ 40 h 69"/>
                <a:gd name="T30" fmla="*/ 34 w 45"/>
                <a:gd name="T31" fmla="*/ 0 h 69"/>
                <a:gd name="T32" fmla="*/ 11 w 45"/>
                <a:gd name="T33" fmla="*/ 0 h 69"/>
                <a:gd name="T34" fmla="*/ 0 w 45"/>
                <a:gd name="T35" fmla="*/ 11 h 69"/>
                <a:gd name="T36" fmla="*/ 0 w 45"/>
                <a:gd name="T37" fmla="*/ 58 h 69"/>
                <a:gd name="T38" fmla="*/ 11 w 45"/>
                <a:gd name="T39" fmla="*/ 69 h 69"/>
                <a:gd name="T40" fmla="*/ 34 w 45"/>
                <a:gd name="T41" fmla="*/ 69 h 69"/>
                <a:gd name="T42" fmla="*/ 45 w 45"/>
                <a:gd name="T43" fmla="*/ 58 h 69"/>
                <a:gd name="T44" fmla="*/ 45 w 45"/>
                <a:gd name="T45" fmla="*/ 11 h 69"/>
                <a:gd name="T46" fmla="*/ 34 w 45"/>
                <a:gd name="T47" fmla="*/ 0 h 69"/>
                <a:gd name="T48" fmla="*/ 23 w 45"/>
                <a:gd name="T49" fmla="*/ 7 h 69"/>
                <a:gd name="T50" fmla="*/ 32 w 45"/>
                <a:gd name="T51" fmla="*/ 16 h 69"/>
                <a:gd name="T52" fmla="*/ 23 w 45"/>
                <a:gd name="T53" fmla="*/ 25 h 69"/>
                <a:gd name="T54" fmla="*/ 14 w 45"/>
                <a:gd name="T55" fmla="*/ 16 h 69"/>
                <a:gd name="T56" fmla="*/ 23 w 45"/>
                <a:gd name="T57" fmla="*/ 7 h 69"/>
                <a:gd name="T58" fmla="*/ 23 w 45"/>
                <a:gd name="T59" fmla="*/ 65 h 69"/>
                <a:gd name="T60" fmla="*/ 4 w 45"/>
                <a:gd name="T61" fmla="*/ 47 h 69"/>
                <a:gd name="T62" fmla="*/ 23 w 45"/>
                <a:gd name="T63" fmla="*/ 29 h 69"/>
                <a:gd name="T64" fmla="*/ 41 w 45"/>
                <a:gd name="T65" fmla="*/ 47 h 69"/>
                <a:gd name="T66" fmla="*/ 23 w 45"/>
                <a:gd name="T67" fmla="*/ 65 h 69"/>
                <a:gd name="T68" fmla="*/ 23 w 45"/>
                <a:gd name="T69" fmla="*/ 20 h 69"/>
                <a:gd name="T70" fmla="*/ 27 w 45"/>
                <a:gd name="T71" fmla="*/ 16 h 69"/>
                <a:gd name="T72" fmla="*/ 23 w 45"/>
                <a:gd name="T73" fmla="*/ 12 h 69"/>
                <a:gd name="T74" fmla="*/ 18 w 45"/>
                <a:gd name="T75" fmla="*/ 16 h 69"/>
                <a:gd name="T76" fmla="*/ 23 w 45"/>
                <a:gd name="T77" fmla="*/ 2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69">
                  <a:moveTo>
                    <a:pt x="23" y="31"/>
                  </a:moveTo>
                  <a:cubicBezTo>
                    <a:pt x="14" y="31"/>
                    <a:pt x="6" y="38"/>
                    <a:pt x="6" y="47"/>
                  </a:cubicBezTo>
                  <a:cubicBezTo>
                    <a:pt x="6" y="56"/>
                    <a:pt x="14" y="63"/>
                    <a:pt x="23" y="63"/>
                  </a:cubicBezTo>
                  <a:cubicBezTo>
                    <a:pt x="31" y="63"/>
                    <a:pt x="39" y="56"/>
                    <a:pt x="39" y="47"/>
                  </a:cubicBezTo>
                  <a:cubicBezTo>
                    <a:pt x="39" y="38"/>
                    <a:pt x="31" y="31"/>
                    <a:pt x="23" y="31"/>
                  </a:cubicBezTo>
                  <a:close/>
                  <a:moveTo>
                    <a:pt x="23" y="61"/>
                  </a:moveTo>
                  <a:cubicBezTo>
                    <a:pt x="15" y="61"/>
                    <a:pt x="8" y="55"/>
                    <a:pt x="8" y="47"/>
                  </a:cubicBezTo>
                  <a:cubicBezTo>
                    <a:pt x="8" y="39"/>
                    <a:pt x="15" y="33"/>
                    <a:pt x="23" y="33"/>
                  </a:cubicBezTo>
                  <a:cubicBezTo>
                    <a:pt x="30" y="33"/>
                    <a:pt x="37" y="39"/>
                    <a:pt x="37" y="47"/>
                  </a:cubicBezTo>
                  <a:cubicBezTo>
                    <a:pt x="37" y="55"/>
                    <a:pt x="30" y="61"/>
                    <a:pt x="23" y="61"/>
                  </a:cubicBezTo>
                  <a:close/>
                  <a:moveTo>
                    <a:pt x="23" y="40"/>
                  </a:moveTo>
                  <a:cubicBezTo>
                    <a:pt x="18" y="40"/>
                    <a:pt x="15" y="43"/>
                    <a:pt x="15" y="47"/>
                  </a:cubicBezTo>
                  <a:cubicBezTo>
                    <a:pt x="15" y="51"/>
                    <a:pt x="18" y="54"/>
                    <a:pt x="23" y="54"/>
                  </a:cubicBezTo>
                  <a:cubicBezTo>
                    <a:pt x="27" y="54"/>
                    <a:pt x="30" y="51"/>
                    <a:pt x="30" y="47"/>
                  </a:cubicBezTo>
                  <a:cubicBezTo>
                    <a:pt x="30" y="43"/>
                    <a:pt x="27" y="40"/>
                    <a:pt x="23" y="40"/>
                  </a:cubicBezTo>
                  <a:close/>
                  <a:moveTo>
                    <a:pt x="34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4"/>
                    <a:pt x="5" y="69"/>
                    <a:pt x="11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40" y="69"/>
                    <a:pt x="45" y="64"/>
                    <a:pt x="45" y="58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5"/>
                    <a:pt x="40" y="0"/>
                    <a:pt x="34" y="0"/>
                  </a:cubicBezTo>
                  <a:close/>
                  <a:moveTo>
                    <a:pt x="23" y="7"/>
                  </a:moveTo>
                  <a:cubicBezTo>
                    <a:pt x="28" y="7"/>
                    <a:pt x="32" y="11"/>
                    <a:pt x="32" y="16"/>
                  </a:cubicBezTo>
                  <a:cubicBezTo>
                    <a:pt x="32" y="21"/>
                    <a:pt x="28" y="25"/>
                    <a:pt x="23" y="25"/>
                  </a:cubicBezTo>
                  <a:cubicBezTo>
                    <a:pt x="18" y="25"/>
                    <a:pt x="14" y="21"/>
                    <a:pt x="14" y="16"/>
                  </a:cubicBezTo>
                  <a:cubicBezTo>
                    <a:pt x="14" y="11"/>
                    <a:pt x="18" y="7"/>
                    <a:pt x="23" y="7"/>
                  </a:cubicBezTo>
                  <a:close/>
                  <a:moveTo>
                    <a:pt x="23" y="65"/>
                  </a:moveTo>
                  <a:cubicBezTo>
                    <a:pt x="12" y="65"/>
                    <a:pt x="4" y="57"/>
                    <a:pt x="4" y="47"/>
                  </a:cubicBezTo>
                  <a:cubicBezTo>
                    <a:pt x="4" y="37"/>
                    <a:pt x="12" y="29"/>
                    <a:pt x="23" y="29"/>
                  </a:cubicBezTo>
                  <a:cubicBezTo>
                    <a:pt x="33" y="29"/>
                    <a:pt x="41" y="37"/>
                    <a:pt x="41" y="47"/>
                  </a:cubicBezTo>
                  <a:cubicBezTo>
                    <a:pt x="41" y="57"/>
                    <a:pt x="33" y="65"/>
                    <a:pt x="23" y="65"/>
                  </a:cubicBezTo>
                  <a:close/>
                  <a:moveTo>
                    <a:pt x="23" y="20"/>
                  </a:moveTo>
                  <a:cubicBezTo>
                    <a:pt x="25" y="20"/>
                    <a:pt x="27" y="18"/>
                    <a:pt x="27" y="16"/>
                  </a:cubicBezTo>
                  <a:cubicBezTo>
                    <a:pt x="27" y="14"/>
                    <a:pt x="25" y="12"/>
                    <a:pt x="23" y="12"/>
                  </a:cubicBezTo>
                  <a:cubicBezTo>
                    <a:pt x="20" y="12"/>
                    <a:pt x="18" y="14"/>
                    <a:pt x="18" y="16"/>
                  </a:cubicBezTo>
                  <a:cubicBezTo>
                    <a:pt x="18" y="18"/>
                    <a:pt x="20" y="20"/>
                    <a:pt x="2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9" name="组合 258"/>
          <p:cNvGrpSpPr/>
          <p:nvPr/>
        </p:nvGrpSpPr>
        <p:grpSpPr>
          <a:xfrm>
            <a:off x="7946898" y="3472524"/>
            <a:ext cx="899446" cy="899451"/>
            <a:chOff x="7327275" y="3363269"/>
            <a:chExt cx="899446" cy="899451"/>
          </a:xfrm>
        </p:grpSpPr>
        <p:sp>
          <p:nvSpPr>
            <p:cNvPr id="260" name="Oval 239"/>
            <p:cNvSpPr>
              <a:spLocks noChangeArrowheads="1"/>
            </p:cNvSpPr>
            <p:nvPr/>
          </p:nvSpPr>
          <p:spPr bwMode="auto">
            <a:xfrm>
              <a:off x="7327275" y="3363269"/>
              <a:ext cx="899446" cy="899451"/>
            </a:xfrm>
            <a:prstGeom prst="ellipse">
              <a:avLst/>
            </a:prstGeom>
            <a:solidFill>
              <a:srgbClr val="BD4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Oval 240"/>
            <p:cNvSpPr>
              <a:spLocks noChangeArrowheads="1"/>
            </p:cNvSpPr>
            <p:nvPr/>
          </p:nvSpPr>
          <p:spPr bwMode="auto">
            <a:xfrm>
              <a:off x="7378050" y="3414044"/>
              <a:ext cx="794269" cy="794274"/>
            </a:xfrm>
            <a:prstGeom prst="ellipse">
              <a:avLst/>
            </a:prstGeom>
            <a:solidFill>
              <a:srgbClr val="EC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41"/>
            <p:cNvSpPr>
              <a:spLocks/>
            </p:cNvSpPr>
            <p:nvPr/>
          </p:nvSpPr>
          <p:spPr bwMode="auto">
            <a:xfrm>
              <a:off x="7378050" y="3540983"/>
              <a:ext cx="649197" cy="710857"/>
            </a:xfrm>
            <a:custGeom>
              <a:avLst/>
              <a:gdLst>
                <a:gd name="T0" fmla="*/ 108 w 179"/>
                <a:gd name="T1" fmla="*/ 17 h 196"/>
                <a:gd name="T2" fmla="*/ 0 w 179"/>
                <a:gd name="T3" fmla="*/ 123 h 196"/>
                <a:gd name="T4" fmla="*/ 30 w 179"/>
                <a:gd name="T5" fmla="*/ 163 h 196"/>
                <a:gd name="T6" fmla="*/ 68 w 179"/>
                <a:gd name="T7" fmla="*/ 187 h 196"/>
                <a:gd name="T8" fmla="*/ 111 w 179"/>
                <a:gd name="T9" fmla="*/ 196 h 196"/>
                <a:gd name="T10" fmla="*/ 179 w 179"/>
                <a:gd name="T11" fmla="*/ 128 h 196"/>
                <a:gd name="T12" fmla="*/ 175 w 179"/>
                <a:gd name="T13" fmla="*/ 92 h 196"/>
                <a:gd name="T14" fmla="*/ 153 w 179"/>
                <a:gd name="T15" fmla="*/ 83 h 196"/>
                <a:gd name="T16" fmla="*/ 172 w 179"/>
                <a:gd name="T17" fmla="*/ 64 h 196"/>
                <a:gd name="T18" fmla="*/ 179 w 179"/>
                <a:gd name="T19" fmla="*/ 24 h 196"/>
                <a:gd name="T20" fmla="*/ 151 w 179"/>
                <a:gd name="T21" fmla="*/ 0 h 196"/>
                <a:gd name="T22" fmla="*/ 130 w 179"/>
                <a:gd name="T23" fmla="*/ 3 h 196"/>
                <a:gd name="T24" fmla="*/ 108 w 179"/>
                <a:gd name="T25" fmla="*/ 17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9" h="196">
                  <a:moveTo>
                    <a:pt x="108" y="17"/>
                  </a:moveTo>
                  <a:lnTo>
                    <a:pt x="0" y="123"/>
                  </a:lnTo>
                  <a:lnTo>
                    <a:pt x="30" y="163"/>
                  </a:lnTo>
                  <a:lnTo>
                    <a:pt x="68" y="187"/>
                  </a:lnTo>
                  <a:lnTo>
                    <a:pt x="111" y="196"/>
                  </a:lnTo>
                  <a:lnTo>
                    <a:pt x="179" y="128"/>
                  </a:lnTo>
                  <a:lnTo>
                    <a:pt x="175" y="92"/>
                  </a:lnTo>
                  <a:lnTo>
                    <a:pt x="153" y="83"/>
                  </a:lnTo>
                  <a:lnTo>
                    <a:pt x="172" y="64"/>
                  </a:lnTo>
                  <a:lnTo>
                    <a:pt x="179" y="24"/>
                  </a:lnTo>
                  <a:lnTo>
                    <a:pt x="151" y="0"/>
                  </a:lnTo>
                  <a:lnTo>
                    <a:pt x="130" y="3"/>
                  </a:lnTo>
                  <a:lnTo>
                    <a:pt x="108" y="17"/>
                  </a:lnTo>
                  <a:close/>
                </a:path>
              </a:pathLst>
            </a:custGeom>
            <a:solidFill>
              <a:srgbClr val="BD4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42"/>
            <p:cNvSpPr>
              <a:spLocks noEditPoints="1"/>
            </p:cNvSpPr>
            <p:nvPr/>
          </p:nvSpPr>
          <p:spPr bwMode="auto">
            <a:xfrm>
              <a:off x="7479601" y="3515595"/>
              <a:ext cx="573034" cy="522262"/>
            </a:xfrm>
            <a:custGeom>
              <a:avLst/>
              <a:gdLst>
                <a:gd name="T0" fmla="*/ 53 w 67"/>
                <a:gd name="T1" fmla="*/ 24 h 61"/>
                <a:gd name="T2" fmla="*/ 56 w 67"/>
                <a:gd name="T3" fmla="*/ 26 h 61"/>
                <a:gd name="T4" fmla="*/ 56 w 67"/>
                <a:gd name="T5" fmla="*/ 26 h 61"/>
                <a:gd name="T6" fmla="*/ 56 w 67"/>
                <a:gd name="T7" fmla="*/ 11 h 61"/>
                <a:gd name="T8" fmla="*/ 41 w 67"/>
                <a:gd name="T9" fmla="*/ 11 h 61"/>
                <a:gd name="T10" fmla="*/ 41 w 67"/>
                <a:gd name="T11" fmla="*/ 26 h 61"/>
                <a:gd name="T12" fmla="*/ 43 w 67"/>
                <a:gd name="T13" fmla="*/ 24 h 61"/>
                <a:gd name="T14" fmla="*/ 43 w 67"/>
                <a:gd name="T15" fmla="*/ 14 h 61"/>
                <a:gd name="T16" fmla="*/ 53 w 67"/>
                <a:gd name="T17" fmla="*/ 14 h 61"/>
                <a:gd name="T18" fmla="*/ 53 w 67"/>
                <a:gd name="T19" fmla="*/ 24 h 61"/>
                <a:gd name="T20" fmla="*/ 53 w 67"/>
                <a:gd name="T21" fmla="*/ 24 h 61"/>
                <a:gd name="T22" fmla="*/ 39 w 67"/>
                <a:gd name="T23" fmla="*/ 28 h 61"/>
                <a:gd name="T24" fmla="*/ 39 w 67"/>
                <a:gd name="T25" fmla="*/ 9 h 61"/>
                <a:gd name="T26" fmla="*/ 58 w 67"/>
                <a:gd name="T27" fmla="*/ 9 h 61"/>
                <a:gd name="T28" fmla="*/ 58 w 67"/>
                <a:gd name="T29" fmla="*/ 28 h 61"/>
                <a:gd name="T30" fmla="*/ 58 w 67"/>
                <a:gd name="T31" fmla="*/ 29 h 61"/>
                <a:gd name="T32" fmla="*/ 60 w 67"/>
                <a:gd name="T33" fmla="*/ 31 h 61"/>
                <a:gd name="T34" fmla="*/ 60 w 67"/>
                <a:gd name="T35" fmla="*/ 31 h 61"/>
                <a:gd name="T36" fmla="*/ 60 w 67"/>
                <a:gd name="T37" fmla="*/ 7 h 61"/>
                <a:gd name="T38" fmla="*/ 36 w 67"/>
                <a:gd name="T39" fmla="*/ 7 h 61"/>
                <a:gd name="T40" fmla="*/ 36 w 67"/>
                <a:gd name="T41" fmla="*/ 31 h 61"/>
                <a:gd name="T42" fmla="*/ 39 w 67"/>
                <a:gd name="T43" fmla="*/ 28 h 61"/>
                <a:gd name="T44" fmla="*/ 56 w 67"/>
                <a:gd name="T45" fmla="*/ 38 h 61"/>
                <a:gd name="T46" fmla="*/ 50 w 67"/>
                <a:gd name="T47" fmla="*/ 38 h 61"/>
                <a:gd name="T48" fmla="*/ 50 w 67"/>
                <a:gd name="T49" fmla="*/ 24 h 61"/>
                <a:gd name="T50" fmla="*/ 53 w 67"/>
                <a:gd name="T51" fmla="*/ 19 h 61"/>
                <a:gd name="T52" fmla="*/ 48 w 67"/>
                <a:gd name="T53" fmla="*/ 14 h 61"/>
                <a:gd name="T54" fmla="*/ 43 w 67"/>
                <a:gd name="T55" fmla="*/ 19 h 61"/>
                <a:gd name="T56" fmla="*/ 47 w 67"/>
                <a:gd name="T57" fmla="*/ 24 h 61"/>
                <a:gd name="T58" fmla="*/ 47 w 67"/>
                <a:gd name="T59" fmla="*/ 38 h 61"/>
                <a:gd name="T60" fmla="*/ 11 w 67"/>
                <a:gd name="T61" fmla="*/ 38 h 61"/>
                <a:gd name="T62" fmla="*/ 0 w 67"/>
                <a:gd name="T63" fmla="*/ 48 h 61"/>
                <a:gd name="T64" fmla="*/ 0 w 67"/>
                <a:gd name="T65" fmla="*/ 50 h 61"/>
                <a:gd name="T66" fmla="*/ 11 w 67"/>
                <a:gd name="T67" fmla="*/ 61 h 61"/>
                <a:gd name="T68" fmla="*/ 56 w 67"/>
                <a:gd name="T69" fmla="*/ 61 h 61"/>
                <a:gd name="T70" fmla="*/ 67 w 67"/>
                <a:gd name="T71" fmla="*/ 50 h 61"/>
                <a:gd name="T72" fmla="*/ 67 w 67"/>
                <a:gd name="T73" fmla="*/ 48 h 61"/>
                <a:gd name="T74" fmla="*/ 56 w 67"/>
                <a:gd name="T75" fmla="*/ 38 h 61"/>
                <a:gd name="T76" fmla="*/ 11 w 67"/>
                <a:gd name="T77" fmla="*/ 54 h 61"/>
                <a:gd name="T78" fmla="*/ 7 w 67"/>
                <a:gd name="T79" fmla="*/ 49 h 61"/>
                <a:gd name="T80" fmla="*/ 11 w 67"/>
                <a:gd name="T81" fmla="*/ 45 h 61"/>
                <a:gd name="T82" fmla="*/ 16 w 67"/>
                <a:gd name="T83" fmla="*/ 49 h 61"/>
                <a:gd name="T84" fmla="*/ 11 w 67"/>
                <a:gd name="T85" fmla="*/ 54 h 61"/>
                <a:gd name="T86" fmla="*/ 40 w 67"/>
                <a:gd name="T87" fmla="*/ 52 h 61"/>
                <a:gd name="T88" fmla="*/ 37 w 67"/>
                <a:gd name="T89" fmla="*/ 49 h 61"/>
                <a:gd name="T90" fmla="*/ 40 w 67"/>
                <a:gd name="T91" fmla="*/ 46 h 61"/>
                <a:gd name="T92" fmla="*/ 43 w 67"/>
                <a:gd name="T93" fmla="*/ 49 h 61"/>
                <a:gd name="T94" fmla="*/ 40 w 67"/>
                <a:gd name="T95" fmla="*/ 52 h 61"/>
                <a:gd name="T96" fmla="*/ 48 w 67"/>
                <a:gd name="T97" fmla="*/ 52 h 61"/>
                <a:gd name="T98" fmla="*/ 45 w 67"/>
                <a:gd name="T99" fmla="*/ 49 h 61"/>
                <a:gd name="T100" fmla="*/ 48 w 67"/>
                <a:gd name="T101" fmla="*/ 46 h 61"/>
                <a:gd name="T102" fmla="*/ 52 w 67"/>
                <a:gd name="T103" fmla="*/ 49 h 61"/>
                <a:gd name="T104" fmla="*/ 48 w 67"/>
                <a:gd name="T105" fmla="*/ 52 h 61"/>
                <a:gd name="T106" fmla="*/ 57 w 67"/>
                <a:gd name="T107" fmla="*/ 52 h 61"/>
                <a:gd name="T108" fmla="*/ 54 w 67"/>
                <a:gd name="T109" fmla="*/ 49 h 61"/>
                <a:gd name="T110" fmla="*/ 57 w 67"/>
                <a:gd name="T111" fmla="*/ 46 h 61"/>
                <a:gd name="T112" fmla="*/ 60 w 67"/>
                <a:gd name="T113" fmla="*/ 49 h 61"/>
                <a:gd name="T114" fmla="*/ 57 w 67"/>
                <a:gd name="T11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7" h="61">
                  <a:moveTo>
                    <a:pt x="53" y="24"/>
                  </a:moveTo>
                  <a:cubicBezTo>
                    <a:pt x="56" y="26"/>
                    <a:pt x="56" y="26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60" y="22"/>
                    <a:pt x="60" y="16"/>
                    <a:pt x="56" y="11"/>
                  </a:cubicBezTo>
                  <a:cubicBezTo>
                    <a:pt x="52" y="7"/>
                    <a:pt x="45" y="7"/>
                    <a:pt x="41" y="11"/>
                  </a:cubicBezTo>
                  <a:cubicBezTo>
                    <a:pt x="37" y="16"/>
                    <a:pt x="37" y="22"/>
                    <a:pt x="41" y="26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1" y="21"/>
                    <a:pt x="41" y="17"/>
                    <a:pt x="43" y="14"/>
                  </a:cubicBezTo>
                  <a:cubicBezTo>
                    <a:pt x="46" y="11"/>
                    <a:pt x="50" y="11"/>
                    <a:pt x="53" y="14"/>
                  </a:cubicBezTo>
                  <a:cubicBezTo>
                    <a:pt x="56" y="17"/>
                    <a:pt x="56" y="21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lose/>
                  <a:moveTo>
                    <a:pt x="39" y="28"/>
                  </a:moveTo>
                  <a:cubicBezTo>
                    <a:pt x="34" y="23"/>
                    <a:pt x="34" y="15"/>
                    <a:pt x="39" y="9"/>
                  </a:cubicBezTo>
                  <a:cubicBezTo>
                    <a:pt x="44" y="4"/>
                    <a:pt x="52" y="4"/>
                    <a:pt x="58" y="9"/>
                  </a:cubicBezTo>
                  <a:cubicBezTo>
                    <a:pt x="63" y="15"/>
                    <a:pt x="63" y="23"/>
                    <a:pt x="58" y="28"/>
                  </a:cubicBezTo>
                  <a:cubicBezTo>
                    <a:pt x="58" y="28"/>
                    <a:pt x="58" y="28"/>
                    <a:pt x="58" y="29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7" y="24"/>
                    <a:pt x="67" y="14"/>
                    <a:pt x="60" y="7"/>
                  </a:cubicBezTo>
                  <a:cubicBezTo>
                    <a:pt x="54" y="0"/>
                    <a:pt x="43" y="0"/>
                    <a:pt x="36" y="7"/>
                  </a:cubicBezTo>
                  <a:cubicBezTo>
                    <a:pt x="30" y="14"/>
                    <a:pt x="30" y="24"/>
                    <a:pt x="36" y="31"/>
                  </a:cubicBezTo>
                  <a:lnTo>
                    <a:pt x="39" y="28"/>
                  </a:lnTo>
                  <a:close/>
                  <a:moveTo>
                    <a:pt x="56" y="38"/>
                  </a:moveTo>
                  <a:cubicBezTo>
                    <a:pt x="50" y="38"/>
                    <a:pt x="50" y="38"/>
                    <a:pt x="50" y="38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2" y="23"/>
                    <a:pt x="53" y="21"/>
                    <a:pt x="53" y="19"/>
                  </a:cubicBezTo>
                  <a:cubicBezTo>
                    <a:pt x="53" y="16"/>
                    <a:pt x="51" y="14"/>
                    <a:pt x="48" y="14"/>
                  </a:cubicBezTo>
                  <a:cubicBezTo>
                    <a:pt x="46" y="14"/>
                    <a:pt x="43" y="16"/>
                    <a:pt x="43" y="19"/>
                  </a:cubicBezTo>
                  <a:cubicBezTo>
                    <a:pt x="43" y="21"/>
                    <a:pt x="45" y="23"/>
                    <a:pt x="47" y="24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5" y="38"/>
                    <a:pt x="0" y="42"/>
                    <a:pt x="0" y="48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6"/>
                    <a:pt x="5" y="61"/>
                    <a:pt x="11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62" y="61"/>
                    <a:pt x="67" y="56"/>
                    <a:pt x="67" y="50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2"/>
                    <a:pt x="62" y="38"/>
                    <a:pt x="56" y="38"/>
                  </a:cubicBezTo>
                  <a:close/>
                  <a:moveTo>
                    <a:pt x="11" y="54"/>
                  </a:moveTo>
                  <a:cubicBezTo>
                    <a:pt x="9" y="54"/>
                    <a:pt x="7" y="52"/>
                    <a:pt x="7" y="49"/>
                  </a:cubicBezTo>
                  <a:cubicBezTo>
                    <a:pt x="7" y="47"/>
                    <a:pt x="9" y="45"/>
                    <a:pt x="11" y="45"/>
                  </a:cubicBezTo>
                  <a:cubicBezTo>
                    <a:pt x="14" y="45"/>
                    <a:pt x="16" y="47"/>
                    <a:pt x="16" y="49"/>
                  </a:cubicBezTo>
                  <a:cubicBezTo>
                    <a:pt x="16" y="52"/>
                    <a:pt x="14" y="54"/>
                    <a:pt x="11" y="54"/>
                  </a:cubicBezTo>
                  <a:close/>
                  <a:moveTo>
                    <a:pt x="40" y="52"/>
                  </a:moveTo>
                  <a:cubicBezTo>
                    <a:pt x="39" y="52"/>
                    <a:pt x="37" y="51"/>
                    <a:pt x="37" y="49"/>
                  </a:cubicBezTo>
                  <a:cubicBezTo>
                    <a:pt x="37" y="48"/>
                    <a:pt x="39" y="46"/>
                    <a:pt x="40" y="46"/>
                  </a:cubicBezTo>
                  <a:cubicBezTo>
                    <a:pt x="42" y="46"/>
                    <a:pt x="43" y="48"/>
                    <a:pt x="43" y="49"/>
                  </a:cubicBezTo>
                  <a:cubicBezTo>
                    <a:pt x="43" y="51"/>
                    <a:pt x="42" y="52"/>
                    <a:pt x="40" y="52"/>
                  </a:cubicBezTo>
                  <a:close/>
                  <a:moveTo>
                    <a:pt x="48" y="52"/>
                  </a:moveTo>
                  <a:cubicBezTo>
                    <a:pt x="47" y="52"/>
                    <a:pt x="45" y="51"/>
                    <a:pt x="45" y="49"/>
                  </a:cubicBezTo>
                  <a:cubicBezTo>
                    <a:pt x="45" y="48"/>
                    <a:pt x="47" y="46"/>
                    <a:pt x="48" y="46"/>
                  </a:cubicBezTo>
                  <a:cubicBezTo>
                    <a:pt x="50" y="46"/>
                    <a:pt x="52" y="48"/>
                    <a:pt x="52" y="49"/>
                  </a:cubicBezTo>
                  <a:cubicBezTo>
                    <a:pt x="52" y="51"/>
                    <a:pt x="50" y="52"/>
                    <a:pt x="48" y="52"/>
                  </a:cubicBezTo>
                  <a:close/>
                  <a:moveTo>
                    <a:pt x="57" y="52"/>
                  </a:moveTo>
                  <a:cubicBezTo>
                    <a:pt x="55" y="52"/>
                    <a:pt x="54" y="51"/>
                    <a:pt x="54" y="49"/>
                  </a:cubicBezTo>
                  <a:cubicBezTo>
                    <a:pt x="54" y="48"/>
                    <a:pt x="55" y="46"/>
                    <a:pt x="57" y="46"/>
                  </a:cubicBezTo>
                  <a:cubicBezTo>
                    <a:pt x="58" y="46"/>
                    <a:pt x="60" y="48"/>
                    <a:pt x="60" y="49"/>
                  </a:cubicBezTo>
                  <a:cubicBezTo>
                    <a:pt x="60" y="51"/>
                    <a:pt x="58" y="52"/>
                    <a:pt x="57" y="52"/>
                  </a:cubicBezTo>
                  <a:close/>
                </a:path>
              </a:pathLst>
            </a:custGeom>
            <a:solidFill>
              <a:schemeClr val="tx1">
                <a:alpha val="2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243"/>
            <p:cNvSpPr>
              <a:spLocks noEditPoints="1"/>
            </p:cNvSpPr>
            <p:nvPr/>
          </p:nvSpPr>
          <p:spPr bwMode="auto">
            <a:xfrm>
              <a:off x="7486854" y="3508342"/>
              <a:ext cx="576661" cy="522262"/>
            </a:xfrm>
            <a:custGeom>
              <a:avLst/>
              <a:gdLst>
                <a:gd name="T0" fmla="*/ 53 w 67"/>
                <a:gd name="T1" fmla="*/ 24 h 61"/>
                <a:gd name="T2" fmla="*/ 56 w 67"/>
                <a:gd name="T3" fmla="*/ 26 h 61"/>
                <a:gd name="T4" fmla="*/ 56 w 67"/>
                <a:gd name="T5" fmla="*/ 26 h 61"/>
                <a:gd name="T6" fmla="*/ 56 w 67"/>
                <a:gd name="T7" fmla="*/ 11 h 61"/>
                <a:gd name="T8" fmla="*/ 41 w 67"/>
                <a:gd name="T9" fmla="*/ 11 h 61"/>
                <a:gd name="T10" fmla="*/ 41 w 67"/>
                <a:gd name="T11" fmla="*/ 26 h 61"/>
                <a:gd name="T12" fmla="*/ 43 w 67"/>
                <a:gd name="T13" fmla="*/ 24 h 61"/>
                <a:gd name="T14" fmla="*/ 43 w 67"/>
                <a:gd name="T15" fmla="*/ 14 h 61"/>
                <a:gd name="T16" fmla="*/ 53 w 67"/>
                <a:gd name="T17" fmla="*/ 14 h 61"/>
                <a:gd name="T18" fmla="*/ 53 w 67"/>
                <a:gd name="T19" fmla="*/ 24 h 61"/>
                <a:gd name="T20" fmla="*/ 53 w 67"/>
                <a:gd name="T21" fmla="*/ 24 h 61"/>
                <a:gd name="T22" fmla="*/ 39 w 67"/>
                <a:gd name="T23" fmla="*/ 28 h 61"/>
                <a:gd name="T24" fmla="*/ 39 w 67"/>
                <a:gd name="T25" fmla="*/ 9 h 61"/>
                <a:gd name="T26" fmla="*/ 58 w 67"/>
                <a:gd name="T27" fmla="*/ 9 h 61"/>
                <a:gd name="T28" fmla="*/ 58 w 67"/>
                <a:gd name="T29" fmla="*/ 28 h 61"/>
                <a:gd name="T30" fmla="*/ 58 w 67"/>
                <a:gd name="T31" fmla="*/ 29 h 61"/>
                <a:gd name="T32" fmla="*/ 60 w 67"/>
                <a:gd name="T33" fmla="*/ 31 h 61"/>
                <a:gd name="T34" fmla="*/ 60 w 67"/>
                <a:gd name="T35" fmla="*/ 31 h 61"/>
                <a:gd name="T36" fmla="*/ 60 w 67"/>
                <a:gd name="T37" fmla="*/ 7 h 61"/>
                <a:gd name="T38" fmla="*/ 36 w 67"/>
                <a:gd name="T39" fmla="*/ 7 h 61"/>
                <a:gd name="T40" fmla="*/ 36 w 67"/>
                <a:gd name="T41" fmla="*/ 31 h 61"/>
                <a:gd name="T42" fmla="*/ 39 w 67"/>
                <a:gd name="T43" fmla="*/ 28 h 61"/>
                <a:gd name="T44" fmla="*/ 56 w 67"/>
                <a:gd name="T45" fmla="*/ 38 h 61"/>
                <a:gd name="T46" fmla="*/ 50 w 67"/>
                <a:gd name="T47" fmla="*/ 38 h 61"/>
                <a:gd name="T48" fmla="*/ 50 w 67"/>
                <a:gd name="T49" fmla="*/ 24 h 61"/>
                <a:gd name="T50" fmla="*/ 53 w 67"/>
                <a:gd name="T51" fmla="*/ 19 h 61"/>
                <a:gd name="T52" fmla="*/ 48 w 67"/>
                <a:gd name="T53" fmla="*/ 14 h 61"/>
                <a:gd name="T54" fmla="*/ 43 w 67"/>
                <a:gd name="T55" fmla="*/ 19 h 61"/>
                <a:gd name="T56" fmla="*/ 47 w 67"/>
                <a:gd name="T57" fmla="*/ 24 h 61"/>
                <a:gd name="T58" fmla="*/ 47 w 67"/>
                <a:gd name="T59" fmla="*/ 38 h 61"/>
                <a:gd name="T60" fmla="*/ 11 w 67"/>
                <a:gd name="T61" fmla="*/ 38 h 61"/>
                <a:gd name="T62" fmla="*/ 0 w 67"/>
                <a:gd name="T63" fmla="*/ 48 h 61"/>
                <a:gd name="T64" fmla="*/ 0 w 67"/>
                <a:gd name="T65" fmla="*/ 50 h 61"/>
                <a:gd name="T66" fmla="*/ 11 w 67"/>
                <a:gd name="T67" fmla="*/ 61 h 61"/>
                <a:gd name="T68" fmla="*/ 56 w 67"/>
                <a:gd name="T69" fmla="*/ 61 h 61"/>
                <a:gd name="T70" fmla="*/ 67 w 67"/>
                <a:gd name="T71" fmla="*/ 50 h 61"/>
                <a:gd name="T72" fmla="*/ 67 w 67"/>
                <a:gd name="T73" fmla="*/ 48 h 61"/>
                <a:gd name="T74" fmla="*/ 56 w 67"/>
                <a:gd name="T75" fmla="*/ 38 h 61"/>
                <a:gd name="T76" fmla="*/ 11 w 67"/>
                <a:gd name="T77" fmla="*/ 54 h 61"/>
                <a:gd name="T78" fmla="*/ 7 w 67"/>
                <a:gd name="T79" fmla="*/ 49 h 61"/>
                <a:gd name="T80" fmla="*/ 11 w 67"/>
                <a:gd name="T81" fmla="*/ 45 h 61"/>
                <a:gd name="T82" fmla="*/ 16 w 67"/>
                <a:gd name="T83" fmla="*/ 49 h 61"/>
                <a:gd name="T84" fmla="*/ 11 w 67"/>
                <a:gd name="T85" fmla="*/ 54 h 61"/>
                <a:gd name="T86" fmla="*/ 40 w 67"/>
                <a:gd name="T87" fmla="*/ 52 h 61"/>
                <a:gd name="T88" fmla="*/ 37 w 67"/>
                <a:gd name="T89" fmla="*/ 49 h 61"/>
                <a:gd name="T90" fmla="*/ 40 w 67"/>
                <a:gd name="T91" fmla="*/ 46 h 61"/>
                <a:gd name="T92" fmla="*/ 43 w 67"/>
                <a:gd name="T93" fmla="*/ 49 h 61"/>
                <a:gd name="T94" fmla="*/ 40 w 67"/>
                <a:gd name="T95" fmla="*/ 52 h 61"/>
                <a:gd name="T96" fmla="*/ 48 w 67"/>
                <a:gd name="T97" fmla="*/ 52 h 61"/>
                <a:gd name="T98" fmla="*/ 45 w 67"/>
                <a:gd name="T99" fmla="*/ 49 h 61"/>
                <a:gd name="T100" fmla="*/ 48 w 67"/>
                <a:gd name="T101" fmla="*/ 46 h 61"/>
                <a:gd name="T102" fmla="*/ 52 w 67"/>
                <a:gd name="T103" fmla="*/ 49 h 61"/>
                <a:gd name="T104" fmla="*/ 48 w 67"/>
                <a:gd name="T105" fmla="*/ 52 h 61"/>
                <a:gd name="T106" fmla="*/ 57 w 67"/>
                <a:gd name="T107" fmla="*/ 52 h 61"/>
                <a:gd name="T108" fmla="*/ 54 w 67"/>
                <a:gd name="T109" fmla="*/ 49 h 61"/>
                <a:gd name="T110" fmla="*/ 57 w 67"/>
                <a:gd name="T111" fmla="*/ 46 h 61"/>
                <a:gd name="T112" fmla="*/ 60 w 67"/>
                <a:gd name="T113" fmla="*/ 49 h 61"/>
                <a:gd name="T114" fmla="*/ 57 w 67"/>
                <a:gd name="T115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7" h="61">
                  <a:moveTo>
                    <a:pt x="53" y="24"/>
                  </a:moveTo>
                  <a:cubicBezTo>
                    <a:pt x="56" y="26"/>
                    <a:pt x="56" y="26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60" y="22"/>
                    <a:pt x="60" y="16"/>
                    <a:pt x="56" y="11"/>
                  </a:cubicBezTo>
                  <a:cubicBezTo>
                    <a:pt x="52" y="7"/>
                    <a:pt x="45" y="7"/>
                    <a:pt x="41" y="11"/>
                  </a:cubicBezTo>
                  <a:cubicBezTo>
                    <a:pt x="37" y="16"/>
                    <a:pt x="37" y="22"/>
                    <a:pt x="41" y="26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1" y="21"/>
                    <a:pt x="41" y="17"/>
                    <a:pt x="43" y="14"/>
                  </a:cubicBezTo>
                  <a:cubicBezTo>
                    <a:pt x="46" y="11"/>
                    <a:pt x="50" y="11"/>
                    <a:pt x="53" y="14"/>
                  </a:cubicBezTo>
                  <a:cubicBezTo>
                    <a:pt x="56" y="17"/>
                    <a:pt x="56" y="21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lose/>
                  <a:moveTo>
                    <a:pt x="39" y="28"/>
                  </a:moveTo>
                  <a:cubicBezTo>
                    <a:pt x="34" y="23"/>
                    <a:pt x="34" y="15"/>
                    <a:pt x="39" y="9"/>
                  </a:cubicBezTo>
                  <a:cubicBezTo>
                    <a:pt x="44" y="4"/>
                    <a:pt x="52" y="4"/>
                    <a:pt x="58" y="9"/>
                  </a:cubicBezTo>
                  <a:cubicBezTo>
                    <a:pt x="63" y="15"/>
                    <a:pt x="63" y="23"/>
                    <a:pt x="58" y="28"/>
                  </a:cubicBezTo>
                  <a:cubicBezTo>
                    <a:pt x="58" y="28"/>
                    <a:pt x="58" y="28"/>
                    <a:pt x="58" y="29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7" y="24"/>
                    <a:pt x="67" y="14"/>
                    <a:pt x="60" y="7"/>
                  </a:cubicBezTo>
                  <a:cubicBezTo>
                    <a:pt x="54" y="0"/>
                    <a:pt x="43" y="0"/>
                    <a:pt x="36" y="7"/>
                  </a:cubicBezTo>
                  <a:cubicBezTo>
                    <a:pt x="30" y="14"/>
                    <a:pt x="30" y="24"/>
                    <a:pt x="36" y="31"/>
                  </a:cubicBezTo>
                  <a:lnTo>
                    <a:pt x="39" y="28"/>
                  </a:lnTo>
                  <a:close/>
                  <a:moveTo>
                    <a:pt x="56" y="38"/>
                  </a:moveTo>
                  <a:cubicBezTo>
                    <a:pt x="50" y="38"/>
                    <a:pt x="50" y="38"/>
                    <a:pt x="50" y="38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2" y="23"/>
                    <a:pt x="53" y="21"/>
                    <a:pt x="53" y="19"/>
                  </a:cubicBezTo>
                  <a:cubicBezTo>
                    <a:pt x="53" y="16"/>
                    <a:pt x="51" y="14"/>
                    <a:pt x="48" y="14"/>
                  </a:cubicBezTo>
                  <a:cubicBezTo>
                    <a:pt x="46" y="14"/>
                    <a:pt x="43" y="16"/>
                    <a:pt x="43" y="19"/>
                  </a:cubicBezTo>
                  <a:cubicBezTo>
                    <a:pt x="43" y="21"/>
                    <a:pt x="45" y="23"/>
                    <a:pt x="47" y="24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5" y="38"/>
                    <a:pt x="0" y="42"/>
                    <a:pt x="0" y="48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6"/>
                    <a:pt x="5" y="61"/>
                    <a:pt x="11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62" y="61"/>
                    <a:pt x="67" y="56"/>
                    <a:pt x="67" y="50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2"/>
                    <a:pt x="62" y="38"/>
                    <a:pt x="56" y="38"/>
                  </a:cubicBezTo>
                  <a:close/>
                  <a:moveTo>
                    <a:pt x="11" y="54"/>
                  </a:moveTo>
                  <a:cubicBezTo>
                    <a:pt x="9" y="54"/>
                    <a:pt x="7" y="52"/>
                    <a:pt x="7" y="49"/>
                  </a:cubicBezTo>
                  <a:cubicBezTo>
                    <a:pt x="7" y="47"/>
                    <a:pt x="9" y="45"/>
                    <a:pt x="11" y="45"/>
                  </a:cubicBezTo>
                  <a:cubicBezTo>
                    <a:pt x="14" y="45"/>
                    <a:pt x="16" y="47"/>
                    <a:pt x="16" y="49"/>
                  </a:cubicBezTo>
                  <a:cubicBezTo>
                    <a:pt x="16" y="52"/>
                    <a:pt x="14" y="54"/>
                    <a:pt x="11" y="54"/>
                  </a:cubicBezTo>
                  <a:close/>
                  <a:moveTo>
                    <a:pt x="40" y="52"/>
                  </a:moveTo>
                  <a:cubicBezTo>
                    <a:pt x="39" y="52"/>
                    <a:pt x="37" y="51"/>
                    <a:pt x="37" y="49"/>
                  </a:cubicBezTo>
                  <a:cubicBezTo>
                    <a:pt x="37" y="48"/>
                    <a:pt x="39" y="46"/>
                    <a:pt x="40" y="46"/>
                  </a:cubicBezTo>
                  <a:cubicBezTo>
                    <a:pt x="42" y="46"/>
                    <a:pt x="43" y="48"/>
                    <a:pt x="43" y="49"/>
                  </a:cubicBezTo>
                  <a:cubicBezTo>
                    <a:pt x="43" y="51"/>
                    <a:pt x="42" y="52"/>
                    <a:pt x="40" y="52"/>
                  </a:cubicBezTo>
                  <a:close/>
                  <a:moveTo>
                    <a:pt x="48" y="52"/>
                  </a:moveTo>
                  <a:cubicBezTo>
                    <a:pt x="47" y="52"/>
                    <a:pt x="45" y="51"/>
                    <a:pt x="45" y="49"/>
                  </a:cubicBezTo>
                  <a:cubicBezTo>
                    <a:pt x="45" y="48"/>
                    <a:pt x="47" y="46"/>
                    <a:pt x="48" y="46"/>
                  </a:cubicBezTo>
                  <a:cubicBezTo>
                    <a:pt x="50" y="46"/>
                    <a:pt x="52" y="48"/>
                    <a:pt x="52" y="49"/>
                  </a:cubicBezTo>
                  <a:cubicBezTo>
                    <a:pt x="52" y="51"/>
                    <a:pt x="50" y="52"/>
                    <a:pt x="48" y="52"/>
                  </a:cubicBezTo>
                  <a:close/>
                  <a:moveTo>
                    <a:pt x="57" y="52"/>
                  </a:moveTo>
                  <a:cubicBezTo>
                    <a:pt x="55" y="52"/>
                    <a:pt x="54" y="51"/>
                    <a:pt x="54" y="49"/>
                  </a:cubicBezTo>
                  <a:cubicBezTo>
                    <a:pt x="54" y="48"/>
                    <a:pt x="55" y="46"/>
                    <a:pt x="57" y="46"/>
                  </a:cubicBezTo>
                  <a:cubicBezTo>
                    <a:pt x="58" y="46"/>
                    <a:pt x="60" y="48"/>
                    <a:pt x="60" y="49"/>
                  </a:cubicBezTo>
                  <a:cubicBezTo>
                    <a:pt x="60" y="51"/>
                    <a:pt x="58" y="52"/>
                    <a:pt x="57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440484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7F4E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9" name="组合 2768"/>
          <p:cNvGrpSpPr/>
          <p:nvPr/>
        </p:nvGrpSpPr>
        <p:grpSpPr>
          <a:xfrm>
            <a:off x="9553575" y="1411288"/>
            <a:ext cx="1227137" cy="1223963"/>
            <a:chOff x="9553575" y="1411288"/>
            <a:chExt cx="1227137" cy="1223963"/>
          </a:xfrm>
        </p:grpSpPr>
        <p:sp>
          <p:nvSpPr>
            <p:cNvPr id="1060" name="Oval 25"/>
            <p:cNvSpPr>
              <a:spLocks noChangeArrowheads="1"/>
            </p:cNvSpPr>
            <p:nvPr/>
          </p:nvSpPr>
          <p:spPr bwMode="auto">
            <a:xfrm>
              <a:off x="9553575" y="1411288"/>
              <a:ext cx="1227137" cy="1223963"/>
            </a:xfrm>
            <a:prstGeom prst="ellipse">
              <a:avLst/>
            </a:pr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Freeform 30"/>
            <p:cNvSpPr>
              <a:spLocks/>
            </p:cNvSpPr>
            <p:nvPr/>
          </p:nvSpPr>
          <p:spPr bwMode="auto">
            <a:xfrm>
              <a:off x="9877425" y="1760538"/>
              <a:ext cx="900112" cy="871538"/>
            </a:xfrm>
            <a:custGeom>
              <a:avLst/>
              <a:gdLst>
                <a:gd name="T0" fmla="*/ 170 w 260"/>
                <a:gd name="T1" fmla="*/ 0 h 252"/>
                <a:gd name="T2" fmla="*/ 260 w 260"/>
                <a:gd name="T3" fmla="*/ 90 h 252"/>
                <a:gd name="T4" fmla="*/ 97 w 260"/>
                <a:gd name="T5" fmla="*/ 252 h 252"/>
                <a:gd name="T6" fmla="*/ 0 w 260"/>
                <a:gd name="T7" fmla="*/ 155 h 252"/>
                <a:gd name="T8" fmla="*/ 170 w 260"/>
                <a:gd name="T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252">
                  <a:moveTo>
                    <a:pt x="170" y="0"/>
                  </a:moveTo>
                  <a:cubicBezTo>
                    <a:pt x="260" y="90"/>
                    <a:pt x="260" y="90"/>
                    <a:pt x="260" y="90"/>
                  </a:cubicBezTo>
                  <a:cubicBezTo>
                    <a:pt x="253" y="177"/>
                    <a:pt x="184" y="246"/>
                    <a:pt x="97" y="252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170" y="0"/>
                    <a:pt x="170" y="0"/>
                    <a:pt x="170" y="0"/>
                  </a:cubicBezTo>
                  <a:close/>
                </a:path>
              </a:pathLst>
            </a:custGeom>
            <a:solidFill>
              <a:srgbClr val="119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Oval 31"/>
            <p:cNvSpPr>
              <a:spLocks noChangeArrowheads="1"/>
            </p:cNvSpPr>
            <p:nvPr/>
          </p:nvSpPr>
          <p:spPr bwMode="auto">
            <a:xfrm>
              <a:off x="9767888" y="1625600"/>
              <a:ext cx="798512" cy="795338"/>
            </a:xfrm>
            <a:prstGeom prst="ellipse">
              <a:avLst/>
            </a:prstGeom>
            <a:solidFill>
              <a:srgbClr val="FCBA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Oval 32"/>
            <p:cNvSpPr>
              <a:spLocks noChangeArrowheads="1"/>
            </p:cNvSpPr>
            <p:nvPr/>
          </p:nvSpPr>
          <p:spPr bwMode="auto">
            <a:xfrm>
              <a:off x="9791700" y="1646238"/>
              <a:ext cx="750887" cy="7508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" name="Oval 33"/>
            <p:cNvSpPr>
              <a:spLocks noChangeArrowheads="1"/>
            </p:cNvSpPr>
            <p:nvPr/>
          </p:nvSpPr>
          <p:spPr bwMode="auto">
            <a:xfrm>
              <a:off x="9805988" y="1660525"/>
              <a:ext cx="722312" cy="722313"/>
            </a:xfrm>
            <a:prstGeom prst="ellipse">
              <a:avLst/>
            </a:prstGeom>
            <a:solidFill>
              <a:srgbClr val="F4B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Freeform 34"/>
            <p:cNvSpPr>
              <a:spLocks/>
            </p:cNvSpPr>
            <p:nvPr/>
          </p:nvSpPr>
          <p:spPr bwMode="auto">
            <a:xfrm>
              <a:off x="9877425" y="1763713"/>
              <a:ext cx="222250" cy="352425"/>
            </a:xfrm>
            <a:custGeom>
              <a:avLst/>
              <a:gdLst>
                <a:gd name="T0" fmla="*/ 60 w 64"/>
                <a:gd name="T1" fmla="*/ 94 h 102"/>
                <a:gd name="T2" fmla="*/ 55 w 64"/>
                <a:gd name="T3" fmla="*/ 93 h 102"/>
                <a:gd name="T4" fmla="*/ 49 w 64"/>
                <a:gd name="T5" fmla="*/ 92 h 102"/>
                <a:gd name="T6" fmla="*/ 46 w 64"/>
                <a:gd name="T7" fmla="*/ 89 h 102"/>
                <a:gd name="T8" fmla="*/ 46 w 64"/>
                <a:gd name="T9" fmla="*/ 82 h 102"/>
                <a:gd name="T10" fmla="*/ 47 w 64"/>
                <a:gd name="T11" fmla="*/ 74 h 102"/>
                <a:gd name="T12" fmla="*/ 49 w 64"/>
                <a:gd name="T13" fmla="*/ 63 h 102"/>
                <a:gd name="T14" fmla="*/ 52 w 64"/>
                <a:gd name="T15" fmla="*/ 51 h 102"/>
                <a:gd name="T16" fmla="*/ 54 w 64"/>
                <a:gd name="T17" fmla="*/ 40 h 102"/>
                <a:gd name="T18" fmla="*/ 56 w 64"/>
                <a:gd name="T19" fmla="*/ 31 h 102"/>
                <a:gd name="T20" fmla="*/ 58 w 64"/>
                <a:gd name="T21" fmla="*/ 20 h 102"/>
                <a:gd name="T22" fmla="*/ 60 w 64"/>
                <a:gd name="T23" fmla="*/ 11 h 102"/>
                <a:gd name="T24" fmla="*/ 62 w 64"/>
                <a:gd name="T25" fmla="*/ 6 h 102"/>
                <a:gd name="T26" fmla="*/ 64 w 64"/>
                <a:gd name="T27" fmla="*/ 1 h 102"/>
                <a:gd name="T28" fmla="*/ 63 w 64"/>
                <a:gd name="T29" fmla="*/ 0 h 102"/>
                <a:gd name="T30" fmla="*/ 62 w 64"/>
                <a:gd name="T31" fmla="*/ 0 h 102"/>
                <a:gd name="T32" fmla="*/ 61 w 64"/>
                <a:gd name="T33" fmla="*/ 0 h 102"/>
                <a:gd name="T34" fmla="*/ 53 w 64"/>
                <a:gd name="T35" fmla="*/ 2 h 102"/>
                <a:gd name="T36" fmla="*/ 43 w 64"/>
                <a:gd name="T37" fmla="*/ 5 h 102"/>
                <a:gd name="T38" fmla="*/ 33 w 64"/>
                <a:gd name="T39" fmla="*/ 7 h 102"/>
                <a:gd name="T40" fmla="*/ 23 w 64"/>
                <a:gd name="T41" fmla="*/ 9 h 102"/>
                <a:gd name="T42" fmla="*/ 23 w 64"/>
                <a:gd name="T43" fmla="*/ 10 h 102"/>
                <a:gd name="T44" fmla="*/ 22 w 64"/>
                <a:gd name="T45" fmla="*/ 12 h 102"/>
                <a:gd name="T46" fmla="*/ 21 w 64"/>
                <a:gd name="T47" fmla="*/ 15 h 102"/>
                <a:gd name="T48" fmla="*/ 21 w 64"/>
                <a:gd name="T49" fmla="*/ 16 h 102"/>
                <a:gd name="T50" fmla="*/ 25 w 64"/>
                <a:gd name="T51" fmla="*/ 17 h 102"/>
                <a:gd name="T52" fmla="*/ 29 w 64"/>
                <a:gd name="T53" fmla="*/ 17 h 102"/>
                <a:gd name="T54" fmla="*/ 32 w 64"/>
                <a:gd name="T55" fmla="*/ 17 h 102"/>
                <a:gd name="T56" fmla="*/ 34 w 64"/>
                <a:gd name="T57" fmla="*/ 19 h 102"/>
                <a:gd name="T58" fmla="*/ 35 w 64"/>
                <a:gd name="T59" fmla="*/ 22 h 102"/>
                <a:gd name="T60" fmla="*/ 34 w 64"/>
                <a:gd name="T61" fmla="*/ 29 h 102"/>
                <a:gd name="T62" fmla="*/ 32 w 64"/>
                <a:gd name="T63" fmla="*/ 39 h 102"/>
                <a:gd name="T64" fmla="*/ 29 w 64"/>
                <a:gd name="T65" fmla="*/ 52 h 102"/>
                <a:gd name="T66" fmla="*/ 27 w 64"/>
                <a:gd name="T67" fmla="*/ 63 h 102"/>
                <a:gd name="T68" fmla="*/ 24 w 64"/>
                <a:gd name="T69" fmla="*/ 74 h 102"/>
                <a:gd name="T70" fmla="*/ 22 w 64"/>
                <a:gd name="T71" fmla="*/ 83 h 102"/>
                <a:gd name="T72" fmla="*/ 21 w 64"/>
                <a:gd name="T73" fmla="*/ 87 h 102"/>
                <a:gd name="T74" fmla="*/ 18 w 64"/>
                <a:gd name="T75" fmla="*/ 91 h 102"/>
                <a:gd name="T76" fmla="*/ 14 w 64"/>
                <a:gd name="T77" fmla="*/ 93 h 102"/>
                <a:gd name="T78" fmla="*/ 8 w 64"/>
                <a:gd name="T79" fmla="*/ 93 h 102"/>
                <a:gd name="T80" fmla="*/ 2 w 64"/>
                <a:gd name="T81" fmla="*/ 94 h 102"/>
                <a:gd name="T82" fmla="*/ 1 w 64"/>
                <a:gd name="T83" fmla="*/ 95 h 102"/>
                <a:gd name="T84" fmla="*/ 0 w 64"/>
                <a:gd name="T85" fmla="*/ 98 h 102"/>
                <a:gd name="T86" fmla="*/ 0 w 64"/>
                <a:gd name="T87" fmla="*/ 100 h 102"/>
                <a:gd name="T88" fmla="*/ 0 w 64"/>
                <a:gd name="T89" fmla="*/ 102 h 102"/>
                <a:gd name="T90" fmla="*/ 14 w 64"/>
                <a:gd name="T91" fmla="*/ 101 h 102"/>
                <a:gd name="T92" fmla="*/ 29 w 64"/>
                <a:gd name="T93" fmla="*/ 101 h 102"/>
                <a:gd name="T94" fmla="*/ 44 w 64"/>
                <a:gd name="T95" fmla="*/ 101 h 102"/>
                <a:gd name="T96" fmla="*/ 58 w 64"/>
                <a:gd name="T97" fmla="*/ 102 h 102"/>
                <a:gd name="T98" fmla="*/ 59 w 64"/>
                <a:gd name="T99" fmla="*/ 100 h 102"/>
                <a:gd name="T100" fmla="*/ 60 w 64"/>
                <a:gd name="T101" fmla="*/ 98 h 102"/>
                <a:gd name="T102" fmla="*/ 60 w 64"/>
                <a:gd name="T103" fmla="*/ 95 h 102"/>
                <a:gd name="T104" fmla="*/ 60 w 64"/>
                <a:gd name="T105" fmla="*/ 9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" h="102">
                  <a:moveTo>
                    <a:pt x="60" y="94"/>
                  </a:moveTo>
                  <a:cubicBezTo>
                    <a:pt x="59" y="94"/>
                    <a:pt x="57" y="94"/>
                    <a:pt x="55" y="93"/>
                  </a:cubicBezTo>
                  <a:cubicBezTo>
                    <a:pt x="54" y="93"/>
                    <a:pt x="52" y="93"/>
                    <a:pt x="49" y="92"/>
                  </a:cubicBezTo>
                  <a:cubicBezTo>
                    <a:pt x="47" y="92"/>
                    <a:pt x="46" y="91"/>
                    <a:pt x="46" y="89"/>
                  </a:cubicBezTo>
                  <a:cubicBezTo>
                    <a:pt x="45" y="87"/>
                    <a:pt x="45" y="85"/>
                    <a:pt x="46" y="82"/>
                  </a:cubicBezTo>
                  <a:cubicBezTo>
                    <a:pt x="46" y="80"/>
                    <a:pt x="47" y="77"/>
                    <a:pt x="47" y="74"/>
                  </a:cubicBezTo>
                  <a:cubicBezTo>
                    <a:pt x="48" y="70"/>
                    <a:pt x="49" y="67"/>
                    <a:pt x="49" y="63"/>
                  </a:cubicBezTo>
                  <a:cubicBezTo>
                    <a:pt x="50" y="59"/>
                    <a:pt x="51" y="55"/>
                    <a:pt x="52" y="51"/>
                  </a:cubicBezTo>
                  <a:cubicBezTo>
                    <a:pt x="53" y="47"/>
                    <a:pt x="53" y="43"/>
                    <a:pt x="54" y="40"/>
                  </a:cubicBezTo>
                  <a:cubicBezTo>
                    <a:pt x="55" y="36"/>
                    <a:pt x="56" y="33"/>
                    <a:pt x="56" y="31"/>
                  </a:cubicBezTo>
                  <a:cubicBezTo>
                    <a:pt x="57" y="26"/>
                    <a:pt x="58" y="23"/>
                    <a:pt x="58" y="20"/>
                  </a:cubicBezTo>
                  <a:cubicBezTo>
                    <a:pt x="59" y="16"/>
                    <a:pt x="60" y="14"/>
                    <a:pt x="60" y="11"/>
                  </a:cubicBezTo>
                  <a:cubicBezTo>
                    <a:pt x="61" y="9"/>
                    <a:pt x="61" y="7"/>
                    <a:pt x="62" y="6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4" y="1"/>
                    <a:pt x="63" y="1"/>
                    <a:pt x="63" y="0"/>
                  </a:cubicBezTo>
                  <a:cubicBezTo>
                    <a:pt x="63" y="0"/>
                    <a:pt x="62" y="0"/>
                    <a:pt x="62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8" y="1"/>
                    <a:pt x="56" y="1"/>
                    <a:pt x="53" y="2"/>
                  </a:cubicBezTo>
                  <a:cubicBezTo>
                    <a:pt x="50" y="3"/>
                    <a:pt x="47" y="4"/>
                    <a:pt x="43" y="5"/>
                  </a:cubicBezTo>
                  <a:cubicBezTo>
                    <a:pt x="40" y="6"/>
                    <a:pt x="36" y="7"/>
                    <a:pt x="33" y="7"/>
                  </a:cubicBezTo>
                  <a:cubicBezTo>
                    <a:pt x="30" y="8"/>
                    <a:pt x="26" y="9"/>
                    <a:pt x="23" y="9"/>
                  </a:cubicBezTo>
                  <a:cubicBezTo>
                    <a:pt x="23" y="9"/>
                    <a:pt x="23" y="9"/>
                    <a:pt x="23" y="10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21" y="13"/>
                    <a:pt x="21" y="14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3" y="16"/>
                    <a:pt x="25" y="17"/>
                  </a:cubicBezTo>
                  <a:cubicBezTo>
                    <a:pt x="26" y="17"/>
                    <a:pt x="27" y="17"/>
                    <a:pt x="29" y="17"/>
                  </a:cubicBezTo>
                  <a:cubicBezTo>
                    <a:pt x="30" y="17"/>
                    <a:pt x="31" y="17"/>
                    <a:pt x="32" y="17"/>
                  </a:cubicBezTo>
                  <a:cubicBezTo>
                    <a:pt x="33" y="17"/>
                    <a:pt x="34" y="18"/>
                    <a:pt x="34" y="19"/>
                  </a:cubicBezTo>
                  <a:cubicBezTo>
                    <a:pt x="35" y="20"/>
                    <a:pt x="35" y="21"/>
                    <a:pt x="35" y="22"/>
                  </a:cubicBezTo>
                  <a:cubicBezTo>
                    <a:pt x="35" y="24"/>
                    <a:pt x="35" y="26"/>
                    <a:pt x="34" y="29"/>
                  </a:cubicBezTo>
                  <a:cubicBezTo>
                    <a:pt x="33" y="32"/>
                    <a:pt x="33" y="35"/>
                    <a:pt x="32" y="39"/>
                  </a:cubicBezTo>
                  <a:cubicBezTo>
                    <a:pt x="31" y="43"/>
                    <a:pt x="30" y="47"/>
                    <a:pt x="29" y="52"/>
                  </a:cubicBezTo>
                  <a:cubicBezTo>
                    <a:pt x="28" y="56"/>
                    <a:pt x="28" y="59"/>
                    <a:pt x="27" y="63"/>
                  </a:cubicBezTo>
                  <a:cubicBezTo>
                    <a:pt x="26" y="67"/>
                    <a:pt x="25" y="71"/>
                    <a:pt x="24" y="74"/>
                  </a:cubicBezTo>
                  <a:cubicBezTo>
                    <a:pt x="24" y="78"/>
                    <a:pt x="23" y="81"/>
                    <a:pt x="22" y="83"/>
                  </a:cubicBezTo>
                  <a:cubicBezTo>
                    <a:pt x="22" y="85"/>
                    <a:pt x="22" y="86"/>
                    <a:pt x="21" y="87"/>
                  </a:cubicBezTo>
                  <a:cubicBezTo>
                    <a:pt x="20" y="89"/>
                    <a:pt x="19" y="90"/>
                    <a:pt x="18" y="91"/>
                  </a:cubicBezTo>
                  <a:cubicBezTo>
                    <a:pt x="17" y="92"/>
                    <a:pt x="16" y="92"/>
                    <a:pt x="14" y="93"/>
                  </a:cubicBezTo>
                  <a:cubicBezTo>
                    <a:pt x="12" y="93"/>
                    <a:pt x="10" y="93"/>
                    <a:pt x="8" y="93"/>
                  </a:cubicBezTo>
                  <a:cubicBezTo>
                    <a:pt x="7" y="94"/>
                    <a:pt x="4" y="94"/>
                    <a:pt x="2" y="94"/>
                  </a:cubicBezTo>
                  <a:cubicBezTo>
                    <a:pt x="2" y="94"/>
                    <a:pt x="1" y="95"/>
                    <a:pt x="1" y="95"/>
                  </a:cubicBezTo>
                  <a:cubicBezTo>
                    <a:pt x="1" y="96"/>
                    <a:pt x="1" y="97"/>
                    <a:pt x="0" y="98"/>
                  </a:cubicBezTo>
                  <a:cubicBezTo>
                    <a:pt x="0" y="99"/>
                    <a:pt x="0" y="99"/>
                    <a:pt x="0" y="100"/>
                  </a:cubicBezTo>
                  <a:cubicBezTo>
                    <a:pt x="0" y="101"/>
                    <a:pt x="0" y="101"/>
                    <a:pt x="0" y="102"/>
                  </a:cubicBezTo>
                  <a:cubicBezTo>
                    <a:pt x="4" y="102"/>
                    <a:pt x="9" y="102"/>
                    <a:pt x="14" y="101"/>
                  </a:cubicBezTo>
                  <a:cubicBezTo>
                    <a:pt x="19" y="101"/>
                    <a:pt x="23" y="101"/>
                    <a:pt x="29" y="101"/>
                  </a:cubicBezTo>
                  <a:cubicBezTo>
                    <a:pt x="34" y="101"/>
                    <a:pt x="39" y="101"/>
                    <a:pt x="44" y="101"/>
                  </a:cubicBezTo>
                  <a:cubicBezTo>
                    <a:pt x="49" y="102"/>
                    <a:pt x="53" y="102"/>
                    <a:pt x="58" y="102"/>
                  </a:cubicBezTo>
                  <a:cubicBezTo>
                    <a:pt x="58" y="101"/>
                    <a:pt x="58" y="101"/>
                    <a:pt x="59" y="100"/>
                  </a:cubicBezTo>
                  <a:cubicBezTo>
                    <a:pt x="59" y="99"/>
                    <a:pt x="59" y="99"/>
                    <a:pt x="60" y="98"/>
                  </a:cubicBezTo>
                  <a:cubicBezTo>
                    <a:pt x="60" y="97"/>
                    <a:pt x="60" y="96"/>
                    <a:pt x="60" y="95"/>
                  </a:cubicBezTo>
                  <a:cubicBezTo>
                    <a:pt x="60" y="95"/>
                    <a:pt x="60" y="94"/>
                    <a:pt x="60" y="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Freeform 35"/>
            <p:cNvSpPr>
              <a:spLocks noEditPoints="1"/>
            </p:cNvSpPr>
            <p:nvPr/>
          </p:nvSpPr>
          <p:spPr bwMode="auto">
            <a:xfrm>
              <a:off x="9964738" y="1871663"/>
              <a:ext cx="511175" cy="455613"/>
            </a:xfrm>
            <a:custGeom>
              <a:avLst/>
              <a:gdLst>
                <a:gd name="T0" fmla="*/ 0 w 148"/>
                <a:gd name="T1" fmla="*/ 111 h 132"/>
                <a:gd name="T2" fmla="*/ 56 w 148"/>
                <a:gd name="T3" fmla="*/ 65 h 132"/>
                <a:gd name="T4" fmla="*/ 53 w 148"/>
                <a:gd name="T5" fmla="*/ 72 h 132"/>
                <a:gd name="T6" fmla="*/ 2 w 148"/>
                <a:gd name="T7" fmla="*/ 113 h 132"/>
                <a:gd name="T8" fmla="*/ 0 w 148"/>
                <a:gd name="T9" fmla="*/ 111 h 132"/>
                <a:gd name="T10" fmla="*/ 81 w 148"/>
                <a:gd name="T11" fmla="*/ 45 h 132"/>
                <a:gd name="T12" fmla="*/ 136 w 148"/>
                <a:gd name="T13" fmla="*/ 0 h 132"/>
                <a:gd name="T14" fmla="*/ 138 w 148"/>
                <a:gd name="T15" fmla="*/ 3 h 132"/>
                <a:gd name="T16" fmla="*/ 88 w 148"/>
                <a:gd name="T17" fmla="*/ 43 h 132"/>
                <a:gd name="T18" fmla="*/ 81 w 148"/>
                <a:gd name="T19" fmla="*/ 45 h 132"/>
                <a:gd name="T20" fmla="*/ 140 w 148"/>
                <a:gd name="T21" fmla="*/ 7 h 132"/>
                <a:gd name="T22" fmla="*/ 141 w 148"/>
                <a:gd name="T23" fmla="*/ 10 h 132"/>
                <a:gd name="T24" fmla="*/ 101 w 148"/>
                <a:gd name="T25" fmla="*/ 44 h 132"/>
                <a:gd name="T26" fmla="*/ 96 w 148"/>
                <a:gd name="T27" fmla="*/ 43 h 132"/>
                <a:gd name="T28" fmla="*/ 140 w 148"/>
                <a:gd name="T29" fmla="*/ 7 h 132"/>
                <a:gd name="T30" fmla="*/ 51 w 148"/>
                <a:gd name="T31" fmla="*/ 84 h 132"/>
                <a:gd name="T32" fmla="*/ 9 w 148"/>
                <a:gd name="T33" fmla="*/ 118 h 132"/>
                <a:gd name="T34" fmla="*/ 7 w 148"/>
                <a:gd name="T35" fmla="*/ 116 h 132"/>
                <a:gd name="T36" fmla="*/ 51 w 148"/>
                <a:gd name="T37" fmla="*/ 80 h 132"/>
                <a:gd name="T38" fmla="*/ 51 w 148"/>
                <a:gd name="T39" fmla="*/ 84 h 132"/>
                <a:gd name="T40" fmla="*/ 143 w 148"/>
                <a:gd name="T41" fmla="*/ 15 h 132"/>
                <a:gd name="T42" fmla="*/ 144 w 148"/>
                <a:gd name="T43" fmla="*/ 19 h 132"/>
                <a:gd name="T44" fmla="*/ 110 w 148"/>
                <a:gd name="T45" fmla="*/ 46 h 132"/>
                <a:gd name="T46" fmla="*/ 107 w 148"/>
                <a:gd name="T47" fmla="*/ 45 h 132"/>
                <a:gd name="T48" fmla="*/ 143 w 148"/>
                <a:gd name="T49" fmla="*/ 15 h 132"/>
                <a:gd name="T50" fmla="*/ 51 w 148"/>
                <a:gd name="T51" fmla="*/ 94 h 132"/>
                <a:gd name="T52" fmla="*/ 17 w 148"/>
                <a:gd name="T53" fmla="*/ 122 h 132"/>
                <a:gd name="T54" fmla="*/ 14 w 148"/>
                <a:gd name="T55" fmla="*/ 121 h 132"/>
                <a:gd name="T56" fmla="*/ 51 w 148"/>
                <a:gd name="T57" fmla="*/ 91 h 132"/>
                <a:gd name="T58" fmla="*/ 51 w 148"/>
                <a:gd name="T59" fmla="*/ 94 h 132"/>
                <a:gd name="T60" fmla="*/ 145 w 148"/>
                <a:gd name="T61" fmla="*/ 23 h 132"/>
                <a:gd name="T62" fmla="*/ 146 w 148"/>
                <a:gd name="T63" fmla="*/ 27 h 132"/>
                <a:gd name="T64" fmla="*/ 118 w 148"/>
                <a:gd name="T65" fmla="*/ 50 h 132"/>
                <a:gd name="T66" fmla="*/ 115 w 148"/>
                <a:gd name="T67" fmla="*/ 48 h 132"/>
                <a:gd name="T68" fmla="*/ 145 w 148"/>
                <a:gd name="T69" fmla="*/ 23 h 132"/>
                <a:gd name="T70" fmla="*/ 54 w 148"/>
                <a:gd name="T71" fmla="*/ 102 h 132"/>
                <a:gd name="T72" fmla="*/ 24 w 148"/>
                <a:gd name="T73" fmla="*/ 126 h 132"/>
                <a:gd name="T74" fmla="*/ 21 w 148"/>
                <a:gd name="T75" fmla="*/ 125 h 132"/>
                <a:gd name="T76" fmla="*/ 52 w 148"/>
                <a:gd name="T77" fmla="*/ 99 h 132"/>
                <a:gd name="T78" fmla="*/ 54 w 148"/>
                <a:gd name="T79" fmla="*/ 102 h 132"/>
                <a:gd name="T80" fmla="*/ 147 w 148"/>
                <a:gd name="T81" fmla="*/ 33 h 132"/>
                <a:gd name="T82" fmla="*/ 147 w 148"/>
                <a:gd name="T83" fmla="*/ 36 h 132"/>
                <a:gd name="T84" fmla="*/ 124 w 148"/>
                <a:gd name="T85" fmla="*/ 55 h 132"/>
                <a:gd name="T86" fmla="*/ 122 w 148"/>
                <a:gd name="T87" fmla="*/ 53 h 132"/>
                <a:gd name="T88" fmla="*/ 147 w 148"/>
                <a:gd name="T89" fmla="*/ 33 h 132"/>
                <a:gd name="T90" fmla="*/ 57 w 148"/>
                <a:gd name="T91" fmla="*/ 110 h 132"/>
                <a:gd name="T92" fmla="*/ 34 w 148"/>
                <a:gd name="T93" fmla="*/ 129 h 132"/>
                <a:gd name="T94" fmla="*/ 30 w 148"/>
                <a:gd name="T95" fmla="*/ 128 h 132"/>
                <a:gd name="T96" fmla="*/ 56 w 148"/>
                <a:gd name="T97" fmla="*/ 107 h 132"/>
                <a:gd name="T98" fmla="*/ 57 w 148"/>
                <a:gd name="T99" fmla="*/ 110 h 132"/>
                <a:gd name="T100" fmla="*/ 148 w 148"/>
                <a:gd name="T101" fmla="*/ 43 h 132"/>
                <a:gd name="T102" fmla="*/ 148 w 148"/>
                <a:gd name="T103" fmla="*/ 44 h 132"/>
                <a:gd name="T104" fmla="*/ 148 w 148"/>
                <a:gd name="T105" fmla="*/ 47 h 132"/>
                <a:gd name="T106" fmla="*/ 129 w 148"/>
                <a:gd name="T107" fmla="*/ 62 h 132"/>
                <a:gd name="T108" fmla="*/ 128 w 148"/>
                <a:gd name="T109" fmla="*/ 59 h 132"/>
                <a:gd name="T110" fmla="*/ 148 w 148"/>
                <a:gd name="T111" fmla="*/ 43 h 132"/>
                <a:gd name="T112" fmla="*/ 63 w 148"/>
                <a:gd name="T113" fmla="*/ 116 h 132"/>
                <a:gd name="T114" fmla="*/ 44 w 148"/>
                <a:gd name="T115" fmla="*/ 132 h 132"/>
                <a:gd name="T116" fmla="*/ 40 w 148"/>
                <a:gd name="T117" fmla="*/ 131 h 132"/>
                <a:gd name="T118" fmla="*/ 60 w 148"/>
                <a:gd name="T119" fmla="*/ 114 h 132"/>
                <a:gd name="T120" fmla="*/ 63 w 148"/>
                <a:gd name="T121" fmla="*/ 1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8" h="132">
                  <a:moveTo>
                    <a:pt x="0" y="111"/>
                  </a:moveTo>
                  <a:cubicBezTo>
                    <a:pt x="56" y="65"/>
                    <a:pt x="56" y="65"/>
                    <a:pt x="56" y="65"/>
                  </a:cubicBezTo>
                  <a:cubicBezTo>
                    <a:pt x="55" y="67"/>
                    <a:pt x="54" y="69"/>
                    <a:pt x="53" y="72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2"/>
                    <a:pt x="1" y="111"/>
                    <a:pt x="0" y="111"/>
                  </a:cubicBezTo>
                  <a:close/>
                  <a:moveTo>
                    <a:pt x="81" y="45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137" y="1"/>
                    <a:pt x="137" y="2"/>
                    <a:pt x="138" y="3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5" y="44"/>
                    <a:pt x="83" y="44"/>
                    <a:pt x="81" y="45"/>
                  </a:cubicBezTo>
                  <a:close/>
                  <a:moveTo>
                    <a:pt x="140" y="7"/>
                  </a:moveTo>
                  <a:cubicBezTo>
                    <a:pt x="140" y="8"/>
                    <a:pt x="141" y="9"/>
                    <a:pt x="141" y="10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99" y="43"/>
                    <a:pt x="98" y="43"/>
                    <a:pt x="96" y="43"/>
                  </a:cubicBezTo>
                  <a:cubicBezTo>
                    <a:pt x="140" y="7"/>
                    <a:pt x="140" y="7"/>
                    <a:pt x="140" y="7"/>
                  </a:cubicBezTo>
                  <a:close/>
                  <a:moveTo>
                    <a:pt x="51" y="84"/>
                  </a:moveTo>
                  <a:cubicBezTo>
                    <a:pt x="9" y="118"/>
                    <a:pt x="9" y="118"/>
                    <a:pt x="9" y="118"/>
                  </a:cubicBezTo>
                  <a:cubicBezTo>
                    <a:pt x="8" y="117"/>
                    <a:pt x="7" y="117"/>
                    <a:pt x="7" y="116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1"/>
                    <a:pt x="51" y="83"/>
                    <a:pt x="51" y="84"/>
                  </a:cubicBezTo>
                  <a:close/>
                  <a:moveTo>
                    <a:pt x="143" y="15"/>
                  </a:moveTo>
                  <a:cubicBezTo>
                    <a:pt x="144" y="16"/>
                    <a:pt x="144" y="17"/>
                    <a:pt x="144" y="19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09" y="46"/>
                    <a:pt x="108" y="45"/>
                    <a:pt x="107" y="45"/>
                  </a:cubicBezTo>
                  <a:cubicBezTo>
                    <a:pt x="143" y="15"/>
                    <a:pt x="143" y="15"/>
                    <a:pt x="143" y="15"/>
                  </a:cubicBezTo>
                  <a:close/>
                  <a:moveTo>
                    <a:pt x="51" y="94"/>
                  </a:moveTo>
                  <a:cubicBezTo>
                    <a:pt x="17" y="122"/>
                    <a:pt x="17" y="122"/>
                    <a:pt x="17" y="122"/>
                  </a:cubicBezTo>
                  <a:cubicBezTo>
                    <a:pt x="16" y="122"/>
                    <a:pt x="15" y="121"/>
                    <a:pt x="14" y="121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2"/>
                    <a:pt x="51" y="93"/>
                    <a:pt x="51" y="94"/>
                  </a:cubicBezTo>
                  <a:close/>
                  <a:moveTo>
                    <a:pt x="145" y="23"/>
                  </a:moveTo>
                  <a:cubicBezTo>
                    <a:pt x="146" y="24"/>
                    <a:pt x="146" y="26"/>
                    <a:pt x="146" y="27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17" y="49"/>
                    <a:pt x="116" y="49"/>
                    <a:pt x="115" y="48"/>
                  </a:cubicBezTo>
                  <a:cubicBezTo>
                    <a:pt x="145" y="23"/>
                    <a:pt x="145" y="23"/>
                    <a:pt x="145" y="23"/>
                  </a:cubicBezTo>
                  <a:close/>
                  <a:moveTo>
                    <a:pt x="54" y="102"/>
                  </a:moveTo>
                  <a:cubicBezTo>
                    <a:pt x="24" y="126"/>
                    <a:pt x="24" y="126"/>
                    <a:pt x="24" y="126"/>
                  </a:cubicBezTo>
                  <a:cubicBezTo>
                    <a:pt x="23" y="126"/>
                    <a:pt x="22" y="125"/>
                    <a:pt x="21" y="125"/>
                  </a:cubicBezTo>
                  <a:cubicBezTo>
                    <a:pt x="52" y="99"/>
                    <a:pt x="52" y="99"/>
                    <a:pt x="52" y="99"/>
                  </a:cubicBezTo>
                  <a:cubicBezTo>
                    <a:pt x="53" y="100"/>
                    <a:pt x="53" y="101"/>
                    <a:pt x="54" y="102"/>
                  </a:cubicBezTo>
                  <a:close/>
                  <a:moveTo>
                    <a:pt x="147" y="33"/>
                  </a:moveTo>
                  <a:cubicBezTo>
                    <a:pt x="147" y="34"/>
                    <a:pt x="147" y="35"/>
                    <a:pt x="147" y="36"/>
                  </a:cubicBezTo>
                  <a:cubicBezTo>
                    <a:pt x="124" y="55"/>
                    <a:pt x="124" y="55"/>
                    <a:pt x="124" y="55"/>
                  </a:cubicBezTo>
                  <a:cubicBezTo>
                    <a:pt x="123" y="55"/>
                    <a:pt x="123" y="54"/>
                    <a:pt x="122" y="53"/>
                  </a:cubicBezTo>
                  <a:cubicBezTo>
                    <a:pt x="147" y="33"/>
                    <a:pt x="147" y="33"/>
                    <a:pt x="147" y="33"/>
                  </a:cubicBezTo>
                  <a:close/>
                  <a:moveTo>
                    <a:pt x="57" y="110"/>
                  </a:moveTo>
                  <a:cubicBezTo>
                    <a:pt x="34" y="129"/>
                    <a:pt x="34" y="129"/>
                    <a:pt x="34" y="129"/>
                  </a:cubicBezTo>
                  <a:cubicBezTo>
                    <a:pt x="32" y="129"/>
                    <a:pt x="31" y="128"/>
                    <a:pt x="30" y="128"/>
                  </a:cubicBezTo>
                  <a:cubicBezTo>
                    <a:pt x="56" y="107"/>
                    <a:pt x="56" y="107"/>
                    <a:pt x="56" y="107"/>
                  </a:cubicBezTo>
                  <a:cubicBezTo>
                    <a:pt x="56" y="108"/>
                    <a:pt x="57" y="109"/>
                    <a:pt x="57" y="110"/>
                  </a:cubicBezTo>
                  <a:close/>
                  <a:moveTo>
                    <a:pt x="148" y="43"/>
                  </a:moveTo>
                  <a:cubicBezTo>
                    <a:pt x="148" y="43"/>
                    <a:pt x="148" y="43"/>
                    <a:pt x="148" y="44"/>
                  </a:cubicBezTo>
                  <a:cubicBezTo>
                    <a:pt x="148" y="45"/>
                    <a:pt x="148" y="46"/>
                    <a:pt x="148" y="47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29" y="61"/>
                    <a:pt x="128" y="60"/>
                    <a:pt x="128" y="59"/>
                  </a:cubicBezTo>
                  <a:cubicBezTo>
                    <a:pt x="148" y="43"/>
                    <a:pt x="148" y="43"/>
                    <a:pt x="148" y="43"/>
                  </a:cubicBezTo>
                  <a:close/>
                  <a:moveTo>
                    <a:pt x="63" y="116"/>
                  </a:moveTo>
                  <a:cubicBezTo>
                    <a:pt x="44" y="132"/>
                    <a:pt x="44" y="132"/>
                    <a:pt x="44" y="132"/>
                  </a:cubicBezTo>
                  <a:cubicBezTo>
                    <a:pt x="42" y="131"/>
                    <a:pt x="41" y="131"/>
                    <a:pt x="40" y="131"/>
                  </a:cubicBezTo>
                  <a:cubicBezTo>
                    <a:pt x="60" y="114"/>
                    <a:pt x="60" y="114"/>
                    <a:pt x="60" y="114"/>
                  </a:cubicBezTo>
                  <a:cubicBezTo>
                    <a:pt x="61" y="115"/>
                    <a:pt x="62" y="115"/>
                    <a:pt x="63" y="1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Oval 36"/>
            <p:cNvSpPr>
              <a:spLocks noChangeArrowheads="1"/>
            </p:cNvSpPr>
            <p:nvPr/>
          </p:nvSpPr>
          <p:spPr bwMode="auto">
            <a:xfrm>
              <a:off x="10150475" y="2030413"/>
              <a:ext cx="277812" cy="276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" name="Freeform 37"/>
            <p:cNvSpPr>
              <a:spLocks noEditPoints="1"/>
            </p:cNvSpPr>
            <p:nvPr/>
          </p:nvSpPr>
          <p:spPr bwMode="auto">
            <a:xfrm>
              <a:off x="10158413" y="2051050"/>
              <a:ext cx="261937" cy="241300"/>
            </a:xfrm>
            <a:custGeom>
              <a:avLst/>
              <a:gdLst>
                <a:gd name="T0" fmla="*/ 73 w 76"/>
                <a:gd name="T1" fmla="*/ 49 h 70"/>
                <a:gd name="T2" fmla="*/ 74 w 76"/>
                <a:gd name="T3" fmla="*/ 21 h 70"/>
                <a:gd name="T4" fmla="*/ 69 w 76"/>
                <a:gd name="T5" fmla="*/ 18 h 70"/>
                <a:gd name="T6" fmla="*/ 73 w 76"/>
                <a:gd name="T7" fmla="*/ 25 h 70"/>
                <a:gd name="T8" fmla="*/ 71 w 76"/>
                <a:gd name="T9" fmla="*/ 28 h 70"/>
                <a:gd name="T10" fmla="*/ 70 w 76"/>
                <a:gd name="T11" fmla="*/ 24 h 70"/>
                <a:gd name="T12" fmla="*/ 67 w 76"/>
                <a:gd name="T13" fmla="*/ 26 h 70"/>
                <a:gd name="T14" fmla="*/ 67 w 76"/>
                <a:gd name="T15" fmla="*/ 38 h 70"/>
                <a:gd name="T16" fmla="*/ 67 w 76"/>
                <a:gd name="T17" fmla="*/ 48 h 70"/>
                <a:gd name="T18" fmla="*/ 69 w 76"/>
                <a:gd name="T19" fmla="*/ 49 h 70"/>
                <a:gd name="T20" fmla="*/ 63 w 76"/>
                <a:gd name="T21" fmla="*/ 42 h 70"/>
                <a:gd name="T22" fmla="*/ 60 w 76"/>
                <a:gd name="T23" fmla="*/ 35 h 70"/>
                <a:gd name="T24" fmla="*/ 58 w 76"/>
                <a:gd name="T25" fmla="*/ 42 h 70"/>
                <a:gd name="T26" fmla="*/ 52 w 76"/>
                <a:gd name="T27" fmla="*/ 33 h 70"/>
                <a:gd name="T28" fmla="*/ 44 w 76"/>
                <a:gd name="T29" fmla="*/ 61 h 70"/>
                <a:gd name="T30" fmla="*/ 38 w 76"/>
                <a:gd name="T31" fmla="*/ 55 h 70"/>
                <a:gd name="T32" fmla="*/ 32 w 76"/>
                <a:gd name="T33" fmla="*/ 26 h 70"/>
                <a:gd name="T34" fmla="*/ 34 w 76"/>
                <a:gd name="T35" fmla="*/ 14 h 70"/>
                <a:gd name="T36" fmla="*/ 36 w 76"/>
                <a:gd name="T37" fmla="*/ 10 h 70"/>
                <a:gd name="T38" fmla="*/ 46 w 76"/>
                <a:gd name="T39" fmla="*/ 7 h 70"/>
                <a:gd name="T40" fmla="*/ 54 w 76"/>
                <a:gd name="T41" fmla="*/ 4 h 70"/>
                <a:gd name="T42" fmla="*/ 76 w 76"/>
                <a:gd name="T43" fmla="*/ 45 h 70"/>
                <a:gd name="T44" fmla="*/ 73 w 76"/>
                <a:gd name="T45" fmla="*/ 45 h 70"/>
                <a:gd name="T46" fmla="*/ 17 w 76"/>
                <a:gd name="T47" fmla="*/ 68 h 70"/>
                <a:gd name="T48" fmla="*/ 11 w 76"/>
                <a:gd name="T49" fmla="*/ 43 h 70"/>
                <a:gd name="T50" fmla="*/ 7 w 76"/>
                <a:gd name="T51" fmla="*/ 36 h 70"/>
                <a:gd name="T52" fmla="*/ 2 w 76"/>
                <a:gd name="T53" fmla="*/ 23 h 70"/>
                <a:gd name="T54" fmla="*/ 6 w 76"/>
                <a:gd name="T55" fmla="*/ 13 h 70"/>
                <a:gd name="T56" fmla="*/ 16 w 76"/>
                <a:gd name="T57" fmla="*/ 8 h 70"/>
                <a:gd name="T58" fmla="*/ 20 w 76"/>
                <a:gd name="T59" fmla="*/ 3 h 70"/>
                <a:gd name="T60" fmla="*/ 34 w 76"/>
                <a:gd name="T61" fmla="*/ 1 h 70"/>
                <a:gd name="T62" fmla="*/ 25 w 76"/>
                <a:gd name="T63" fmla="*/ 5 h 70"/>
                <a:gd name="T64" fmla="*/ 22 w 76"/>
                <a:gd name="T65" fmla="*/ 10 h 70"/>
                <a:gd name="T66" fmla="*/ 20 w 76"/>
                <a:gd name="T67" fmla="*/ 9 h 70"/>
                <a:gd name="T68" fmla="*/ 14 w 76"/>
                <a:gd name="T69" fmla="*/ 15 h 70"/>
                <a:gd name="T70" fmla="*/ 21 w 76"/>
                <a:gd name="T71" fmla="*/ 17 h 70"/>
                <a:gd name="T72" fmla="*/ 14 w 76"/>
                <a:gd name="T73" fmla="*/ 24 h 70"/>
                <a:gd name="T74" fmla="*/ 10 w 76"/>
                <a:gd name="T75" fmla="*/ 29 h 70"/>
                <a:gd name="T76" fmla="*/ 9 w 76"/>
                <a:gd name="T77" fmla="*/ 36 h 70"/>
                <a:gd name="T78" fmla="*/ 23 w 76"/>
                <a:gd name="T79" fmla="*/ 46 h 70"/>
                <a:gd name="T80" fmla="*/ 20 w 76"/>
                <a:gd name="T81" fmla="*/ 63 h 70"/>
                <a:gd name="T82" fmla="*/ 73 w 76"/>
                <a:gd name="T83" fmla="*/ 46 h 70"/>
                <a:gd name="T84" fmla="*/ 69 w 76"/>
                <a:gd name="T85" fmla="*/ 47 h 70"/>
                <a:gd name="T86" fmla="*/ 74 w 76"/>
                <a:gd name="T87" fmla="*/ 45 h 70"/>
                <a:gd name="T88" fmla="*/ 69 w 76"/>
                <a:gd name="T89" fmla="*/ 44 h 70"/>
                <a:gd name="T90" fmla="*/ 32 w 76"/>
                <a:gd name="T91" fmla="*/ 8 h 70"/>
                <a:gd name="T92" fmla="*/ 17 w 76"/>
                <a:gd name="T93" fmla="*/ 37 h 70"/>
                <a:gd name="T94" fmla="*/ 11 w 76"/>
                <a:gd name="T95" fmla="*/ 34 h 70"/>
                <a:gd name="T96" fmla="*/ 15 w 76"/>
                <a:gd name="T97" fmla="*/ 34 h 70"/>
                <a:gd name="T98" fmla="*/ 15 w 76"/>
                <a:gd name="T99" fmla="*/ 34 h 70"/>
                <a:gd name="T100" fmla="*/ 18 w 76"/>
                <a:gd name="T101" fmla="*/ 7 h 70"/>
                <a:gd name="T102" fmla="*/ 40 w 76"/>
                <a:gd name="T103" fmla="*/ 26 h 70"/>
                <a:gd name="T104" fmla="*/ 35 w 76"/>
                <a:gd name="T105" fmla="*/ 23 h 70"/>
                <a:gd name="T106" fmla="*/ 37 w 76"/>
                <a:gd name="T107" fmla="*/ 22 h 70"/>
                <a:gd name="T108" fmla="*/ 41 w 76"/>
                <a:gd name="T109" fmla="*/ 24 h 70"/>
                <a:gd name="T110" fmla="*/ 44 w 76"/>
                <a:gd name="T111" fmla="*/ 25 h 70"/>
                <a:gd name="T112" fmla="*/ 47 w 76"/>
                <a:gd name="T113" fmla="*/ 57 h 70"/>
                <a:gd name="T114" fmla="*/ 70 w 76"/>
                <a:gd name="T115" fmla="*/ 40 h 70"/>
                <a:gd name="T116" fmla="*/ 69 w 76"/>
                <a:gd name="T117" fmla="*/ 40 h 70"/>
                <a:gd name="T118" fmla="*/ 70 w 76"/>
                <a:gd name="T119" fmla="*/ 37 h 70"/>
                <a:gd name="T120" fmla="*/ 69 w 76"/>
                <a:gd name="T121" fmla="*/ 3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6" h="70">
                  <a:moveTo>
                    <a:pt x="72" y="51"/>
                  </a:moveTo>
                  <a:cubicBezTo>
                    <a:pt x="71" y="51"/>
                    <a:pt x="71" y="50"/>
                    <a:pt x="71" y="51"/>
                  </a:cubicBezTo>
                  <a:cubicBezTo>
                    <a:pt x="70" y="52"/>
                    <a:pt x="69" y="53"/>
                    <a:pt x="69" y="54"/>
                  </a:cubicBezTo>
                  <a:cubicBezTo>
                    <a:pt x="68" y="55"/>
                    <a:pt x="67" y="54"/>
                    <a:pt x="67" y="55"/>
                  </a:cubicBezTo>
                  <a:cubicBezTo>
                    <a:pt x="66" y="58"/>
                    <a:pt x="64" y="61"/>
                    <a:pt x="65" y="62"/>
                  </a:cubicBezTo>
                  <a:cubicBezTo>
                    <a:pt x="66" y="62"/>
                    <a:pt x="66" y="62"/>
                    <a:pt x="66" y="63"/>
                  </a:cubicBezTo>
                  <a:cubicBezTo>
                    <a:pt x="69" y="59"/>
                    <a:pt x="72" y="55"/>
                    <a:pt x="74" y="51"/>
                  </a:cubicBezTo>
                  <a:cubicBezTo>
                    <a:pt x="74" y="51"/>
                    <a:pt x="74" y="50"/>
                    <a:pt x="74" y="50"/>
                  </a:cubicBezTo>
                  <a:cubicBezTo>
                    <a:pt x="74" y="50"/>
                    <a:pt x="74" y="49"/>
                    <a:pt x="74" y="49"/>
                  </a:cubicBezTo>
                  <a:cubicBezTo>
                    <a:pt x="74" y="49"/>
                    <a:pt x="73" y="49"/>
                    <a:pt x="73" y="49"/>
                  </a:cubicBezTo>
                  <a:cubicBezTo>
                    <a:pt x="72" y="49"/>
                    <a:pt x="72" y="50"/>
                    <a:pt x="72" y="51"/>
                  </a:cubicBezTo>
                  <a:close/>
                  <a:moveTo>
                    <a:pt x="72" y="13"/>
                  </a:moveTo>
                  <a:cubicBezTo>
                    <a:pt x="73" y="15"/>
                    <a:pt x="74" y="16"/>
                    <a:pt x="74" y="18"/>
                  </a:cubicBezTo>
                  <a:cubicBezTo>
                    <a:pt x="74" y="18"/>
                    <a:pt x="74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4" y="19"/>
                    <a:pt x="74" y="19"/>
                  </a:cubicBezTo>
                  <a:cubicBezTo>
                    <a:pt x="74" y="19"/>
                    <a:pt x="74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1"/>
                    <a:pt x="74" y="21"/>
                  </a:cubicBezTo>
                  <a:cubicBezTo>
                    <a:pt x="75" y="22"/>
                    <a:pt x="74" y="22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2" y="19"/>
                    <a:pt x="72" y="18"/>
                  </a:cubicBezTo>
                  <a:cubicBezTo>
                    <a:pt x="72" y="17"/>
                    <a:pt x="72" y="18"/>
                    <a:pt x="72" y="17"/>
                  </a:cubicBezTo>
                  <a:cubicBezTo>
                    <a:pt x="72" y="16"/>
                    <a:pt x="71" y="16"/>
                    <a:pt x="71" y="16"/>
                  </a:cubicBezTo>
                  <a:cubicBezTo>
                    <a:pt x="71" y="16"/>
                    <a:pt x="71" y="17"/>
                    <a:pt x="71" y="17"/>
                  </a:cubicBezTo>
                  <a:cubicBezTo>
                    <a:pt x="70" y="17"/>
                    <a:pt x="69" y="16"/>
                    <a:pt x="68" y="16"/>
                  </a:cubicBezTo>
                  <a:cubicBezTo>
                    <a:pt x="68" y="16"/>
                    <a:pt x="68" y="17"/>
                    <a:pt x="68" y="17"/>
                  </a:cubicBezTo>
                  <a:cubicBezTo>
                    <a:pt x="68" y="17"/>
                    <a:pt x="68" y="18"/>
                    <a:pt x="68" y="18"/>
                  </a:cubicBezTo>
                  <a:cubicBezTo>
                    <a:pt x="68" y="18"/>
                    <a:pt x="68" y="18"/>
                    <a:pt x="69" y="18"/>
                  </a:cubicBezTo>
                  <a:cubicBezTo>
                    <a:pt x="69" y="18"/>
                    <a:pt x="69" y="18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2" y="21"/>
                    <a:pt x="72" y="23"/>
                  </a:cubicBezTo>
                  <a:cubicBezTo>
                    <a:pt x="72" y="24"/>
                    <a:pt x="73" y="24"/>
                    <a:pt x="73" y="24"/>
                  </a:cubicBezTo>
                  <a:cubicBezTo>
                    <a:pt x="73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5"/>
                  </a:cubicBezTo>
                  <a:cubicBezTo>
                    <a:pt x="72" y="25"/>
                    <a:pt x="73" y="25"/>
                    <a:pt x="73" y="25"/>
                  </a:cubicBezTo>
                  <a:cubicBezTo>
                    <a:pt x="73" y="25"/>
                    <a:pt x="73" y="23"/>
                    <a:pt x="73" y="24"/>
                  </a:cubicBezTo>
                  <a:cubicBezTo>
                    <a:pt x="74" y="24"/>
                    <a:pt x="73" y="24"/>
                    <a:pt x="73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7"/>
                    <a:pt x="74" y="28"/>
                    <a:pt x="74" y="28"/>
                  </a:cubicBezTo>
                  <a:cubicBezTo>
                    <a:pt x="74" y="29"/>
                    <a:pt x="73" y="28"/>
                    <a:pt x="73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3" y="28"/>
                    <a:pt x="72" y="29"/>
                    <a:pt x="72" y="29"/>
                  </a:cubicBezTo>
                  <a:cubicBezTo>
                    <a:pt x="72" y="29"/>
                    <a:pt x="72" y="29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1" y="29"/>
                    <a:pt x="71" y="28"/>
                    <a:pt x="71" y="28"/>
                  </a:cubicBezTo>
                  <a:cubicBezTo>
                    <a:pt x="71" y="27"/>
                    <a:pt x="72" y="28"/>
                    <a:pt x="72" y="28"/>
                  </a:cubicBezTo>
                  <a:cubicBezTo>
                    <a:pt x="72" y="28"/>
                    <a:pt x="72" y="27"/>
                    <a:pt x="72" y="27"/>
                  </a:cubicBezTo>
                  <a:cubicBezTo>
                    <a:pt x="72" y="27"/>
                    <a:pt x="73" y="27"/>
                    <a:pt x="73" y="27"/>
                  </a:cubicBezTo>
                  <a:cubicBezTo>
                    <a:pt x="73" y="26"/>
                    <a:pt x="73" y="26"/>
                    <a:pt x="72" y="25"/>
                  </a:cubicBezTo>
                  <a:cubicBezTo>
                    <a:pt x="72" y="25"/>
                    <a:pt x="72" y="25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2"/>
                    <a:pt x="71" y="21"/>
                    <a:pt x="71" y="21"/>
                  </a:cubicBezTo>
                  <a:cubicBezTo>
                    <a:pt x="70" y="21"/>
                    <a:pt x="71" y="22"/>
                    <a:pt x="71" y="23"/>
                  </a:cubicBezTo>
                  <a:cubicBezTo>
                    <a:pt x="71" y="23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1" y="27"/>
                    <a:pt x="71" y="27"/>
                    <a:pt x="7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9" y="26"/>
                    <a:pt x="69" y="27"/>
                    <a:pt x="69" y="26"/>
                  </a:cubicBezTo>
                  <a:cubicBezTo>
                    <a:pt x="68" y="25"/>
                    <a:pt x="68" y="26"/>
                    <a:pt x="68" y="26"/>
                  </a:cubicBezTo>
                  <a:cubicBezTo>
                    <a:pt x="68" y="26"/>
                    <a:pt x="68" y="25"/>
                    <a:pt x="68" y="25"/>
                  </a:cubicBezTo>
                  <a:cubicBezTo>
                    <a:pt x="68" y="25"/>
                    <a:pt x="67" y="25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6"/>
                    <a:pt x="67" y="26"/>
                  </a:cubicBezTo>
                  <a:cubicBezTo>
                    <a:pt x="69" y="26"/>
                    <a:pt x="68" y="26"/>
                    <a:pt x="68" y="27"/>
                  </a:cubicBezTo>
                  <a:cubicBezTo>
                    <a:pt x="68" y="29"/>
                    <a:pt x="69" y="30"/>
                    <a:pt x="69" y="31"/>
                  </a:cubicBezTo>
                  <a:cubicBezTo>
                    <a:pt x="69" y="31"/>
                    <a:pt x="69" y="31"/>
                    <a:pt x="69" y="32"/>
                  </a:cubicBezTo>
                  <a:cubicBezTo>
                    <a:pt x="69" y="32"/>
                    <a:pt x="69" y="33"/>
                    <a:pt x="68" y="34"/>
                  </a:cubicBezTo>
                  <a:cubicBezTo>
                    <a:pt x="68" y="34"/>
                    <a:pt x="67" y="34"/>
                    <a:pt x="67" y="35"/>
                  </a:cubicBezTo>
                  <a:cubicBezTo>
                    <a:pt x="67" y="35"/>
                    <a:pt x="66" y="34"/>
                    <a:pt x="66" y="34"/>
                  </a:cubicBezTo>
                  <a:cubicBezTo>
                    <a:pt x="66" y="34"/>
                    <a:pt x="65" y="34"/>
                    <a:pt x="65" y="35"/>
                  </a:cubicBezTo>
                  <a:cubicBezTo>
                    <a:pt x="65" y="35"/>
                    <a:pt x="65" y="35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7"/>
                    <a:pt x="66" y="37"/>
                    <a:pt x="67" y="38"/>
                  </a:cubicBezTo>
                  <a:cubicBezTo>
                    <a:pt x="67" y="38"/>
                    <a:pt x="67" y="39"/>
                    <a:pt x="66" y="39"/>
                  </a:cubicBezTo>
                  <a:cubicBezTo>
                    <a:pt x="66" y="39"/>
                    <a:pt x="66" y="40"/>
                    <a:pt x="66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4" y="39"/>
                    <a:pt x="64" y="38"/>
                  </a:cubicBezTo>
                  <a:cubicBezTo>
                    <a:pt x="63" y="38"/>
                    <a:pt x="64" y="40"/>
                    <a:pt x="64" y="40"/>
                  </a:cubicBezTo>
                  <a:cubicBezTo>
                    <a:pt x="64" y="41"/>
                    <a:pt x="65" y="41"/>
                    <a:pt x="65" y="42"/>
                  </a:cubicBezTo>
                  <a:cubicBezTo>
                    <a:pt x="65" y="42"/>
                    <a:pt x="65" y="42"/>
                    <a:pt x="65" y="43"/>
                  </a:cubicBezTo>
                  <a:cubicBezTo>
                    <a:pt x="65" y="43"/>
                    <a:pt x="65" y="44"/>
                    <a:pt x="65" y="45"/>
                  </a:cubicBezTo>
                  <a:cubicBezTo>
                    <a:pt x="65" y="46"/>
                    <a:pt x="65" y="46"/>
                    <a:pt x="65" y="48"/>
                  </a:cubicBezTo>
                  <a:cubicBezTo>
                    <a:pt x="65" y="49"/>
                    <a:pt x="67" y="48"/>
                    <a:pt x="67" y="48"/>
                  </a:cubicBezTo>
                  <a:cubicBezTo>
                    <a:pt x="68" y="48"/>
                    <a:pt x="68" y="49"/>
                    <a:pt x="68" y="49"/>
                  </a:cubicBezTo>
                  <a:cubicBezTo>
                    <a:pt x="68" y="49"/>
                    <a:pt x="69" y="48"/>
                    <a:pt x="69" y="48"/>
                  </a:cubicBezTo>
                  <a:cubicBezTo>
                    <a:pt x="70" y="48"/>
                    <a:pt x="70" y="48"/>
                    <a:pt x="70" y="49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1" y="49"/>
                    <a:pt x="71" y="48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2" y="48"/>
                    <a:pt x="72" y="48"/>
                    <a:pt x="72" y="49"/>
                  </a:cubicBezTo>
                  <a:cubicBezTo>
                    <a:pt x="71" y="49"/>
                    <a:pt x="70" y="50"/>
                    <a:pt x="70" y="50"/>
                  </a:cubicBezTo>
                  <a:cubicBezTo>
                    <a:pt x="70" y="50"/>
                    <a:pt x="70" y="49"/>
                    <a:pt x="70" y="49"/>
                  </a:cubicBezTo>
                  <a:cubicBezTo>
                    <a:pt x="70" y="49"/>
                    <a:pt x="70" y="49"/>
                    <a:pt x="69" y="49"/>
                  </a:cubicBezTo>
                  <a:cubicBezTo>
                    <a:pt x="69" y="49"/>
                    <a:pt x="70" y="50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50"/>
                    <a:pt x="69" y="49"/>
                    <a:pt x="69" y="49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7" y="49"/>
                    <a:pt x="66" y="49"/>
                    <a:pt x="65" y="49"/>
                  </a:cubicBezTo>
                  <a:cubicBezTo>
                    <a:pt x="65" y="49"/>
                    <a:pt x="65" y="48"/>
                    <a:pt x="64" y="47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46"/>
                    <a:pt x="63" y="44"/>
                    <a:pt x="62" y="43"/>
                  </a:cubicBezTo>
                  <a:cubicBezTo>
                    <a:pt x="62" y="43"/>
                    <a:pt x="62" y="42"/>
                    <a:pt x="62" y="42"/>
                  </a:cubicBezTo>
                  <a:cubicBezTo>
                    <a:pt x="62" y="42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4" y="43"/>
                    <a:pt x="64" y="43"/>
                  </a:cubicBezTo>
                  <a:cubicBezTo>
                    <a:pt x="64" y="41"/>
                    <a:pt x="64" y="42"/>
                    <a:pt x="63" y="41"/>
                  </a:cubicBezTo>
                  <a:cubicBezTo>
                    <a:pt x="63" y="40"/>
                    <a:pt x="63" y="38"/>
                    <a:pt x="63" y="37"/>
                  </a:cubicBezTo>
                  <a:cubicBezTo>
                    <a:pt x="63" y="36"/>
                    <a:pt x="62" y="37"/>
                    <a:pt x="62" y="37"/>
                  </a:cubicBezTo>
                  <a:cubicBezTo>
                    <a:pt x="62" y="37"/>
                    <a:pt x="62" y="36"/>
                    <a:pt x="62" y="36"/>
                  </a:cubicBezTo>
                  <a:cubicBezTo>
                    <a:pt x="62" y="35"/>
                    <a:pt x="61" y="35"/>
                    <a:pt x="61" y="35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3"/>
                    <a:pt x="60" y="33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35"/>
                    <a:pt x="59" y="35"/>
                    <a:pt x="59" y="35"/>
                  </a:cubicBezTo>
                  <a:cubicBezTo>
                    <a:pt x="59" y="35"/>
                    <a:pt x="59" y="35"/>
                    <a:pt x="59" y="36"/>
                  </a:cubicBezTo>
                  <a:cubicBezTo>
                    <a:pt x="59" y="36"/>
                    <a:pt x="59" y="35"/>
                    <a:pt x="59" y="36"/>
                  </a:cubicBezTo>
                  <a:cubicBezTo>
                    <a:pt x="59" y="36"/>
                    <a:pt x="59" y="36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7"/>
                    <a:pt x="58" y="38"/>
                    <a:pt x="58" y="39"/>
                  </a:cubicBezTo>
                  <a:cubicBezTo>
                    <a:pt x="58" y="39"/>
                    <a:pt x="58" y="39"/>
                    <a:pt x="58" y="40"/>
                  </a:cubicBezTo>
                  <a:cubicBezTo>
                    <a:pt x="58" y="40"/>
                    <a:pt x="58" y="40"/>
                    <a:pt x="58" y="41"/>
                  </a:cubicBezTo>
                  <a:cubicBezTo>
                    <a:pt x="58" y="41"/>
                    <a:pt x="59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1"/>
                    <a:pt x="58" y="41"/>
                    <a:pt x="58" y="40"/>
                  </a:cubicBezTo>
                  <a:cubicBezTo>
                    <a:pt x="58" y="40"/>
                    <a:pt x="57" y="41"/>
                    <a:pt x="57" y="41"/>
                  </a:cubicBezTo>
                  <a:cubicBezTo>
                    <a:pt x="57" y="41"/>
                    <a:pt x="57" y="40"/>
                    <a:pt x="56" y="39"/>
                  </a:cubicBezTo>
                  <a:cubicBezTo>
                    <a:pt x="56" y="38"/>
                    <a:pt x="56" y="36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4" y="34"/>
                    <a:pt x="54" y="34"/>
                    <a:pt x="54" y="33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3" y="31"/>
                    <a:pt x="52" y="31"/>
                    <a:pt x="51" y="32"/>
                  </a:cubicBezTo>
                  <a:cubicBezTo>
                    <a:pt x="50" y="32"/>
                    <a:pt x="52" y="32"/>
                    <a:pt x="52" y="33"/>
                  </a:cubicBezTo>
                  <a:cubicBezTo>
                    <a:pt x="52" y="35"/>
                    <a:pt x="50" y="36"/>
                    <a:pt x="50" y="37"/>
                  </a:cubicBezTo>
                  <a:cubicBezTo>
                    <a:pt x="49" y="38"/>
                    <a:pt x="47" y="37"/>
                    <a:pt x="47" y="39"/>
                  </a:cubicBezTo>
                  <a:cubicBezTo>
                    <a:pt x="47" y="40"/>
                    <a:pt x="49" y="38"/>
                    <a:pt x="49" y="39"/>
                  </a:cubicBezTo>
                  <a:cubicBezTo>
                    <a:pt x="50" y="44"/>
                    <a:pt x="46" y="45"/>
                    <a:pt x="46" y="49"/>
                  </a:cubicBezTo>
                  <a:cubicBezTo>
                    <a:pt x="46" y="49"/>
                    <a:pt x="46" y="50"/>
                    <a:pt x="46" y="50"/>
                  </a:cubicBezTo>
                  <a:cubicBezTo>
                    <a:pt x="46" y="52"/>
                    <a:pt x="46" y="51"/>
                    <a:pt x="46" y="52"/>
                  </a:cubicBezTo>
                  <a:cubicBezTo>
                    <a:pt x="46" y="52"/>
                    <a:pt x="46" y="53"/>
                    <a:pt x="46" y="53"/>
                  </a:cubicBezTo>
                  <a:cubicBezTo>
                    <a:pt x="46" y="55"/>
                    <a:pt x="45" y="56"/>
                    <a:pt x="44" y="57"/>
                  </a:cubicBezTo>
                  <a:cubicBezTo>
                    <a:pt x="44" y="58"/>
                    <a:pt x="45" y="58"/>
                    <a:pt x="45" y="59"/>
                  </a:cubicBezTo>
                  <a:cubicBezTo>
                    <a:pt x="45" y="61"/>
                    <a:pt x="44" y="59"/>
                    <a:pt x="44" y="61"/>
                  </a:cubicBezTo>
                  <a:cubicBezTo>
                    <a:pt x="44" y="61"/>
                    <a:pt x="43" y="63"/>
                    <a:pt x="43" y="6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2" y="65"/>
                    <a:pt x="42" y="65"/>
                    <a:pt x="41" y="65"/>
                  </a:cubicBezTo>
                  <a:cubicBezTo>
                    <a:pt x="41" y="65"/>
                    <a:pt x="40" y="66"/>
                    <a:pt x="40" y="65"/>
                  </a:cubicBezTo>
                  <a:cubicBezTo>
                    <a:pt x="39" y="64"/>
                    <a:pt x="39" y="61"/>
                    <a:pt x="38" y="59"/>
                  </a:cubicBezTo>
                  <a:cubicBezTo>
                    <a:pt x="38" y="57"/>
                    <a:pt x="38" y="56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2"/>
                    <a:pt x="38" y="49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3"/>
                    <a:pt x="37" y="42"/>
                  </a:cubicBezTo>
                  <a:cubicBezTo>
                    <a:pt x="35" y="41"/>
                    <a:pt x="36" y="41"/>
                    <a:pt x="35" y="42"/>
                  </a:cubicBezTo>
                  <a:cubicBezTo>
                    <a:pt x="34" y="42"/>
                    <a:pt x="34" y="43"/>
                    <a:pt x="32" y="42"/>
                  </a:cubicBezTo>
                  <a:cubicBezTo>
                    <a:pt x="30" y="42"/>
                    <a:pt x="31" y="39"/>
                    <a:pt x="29" y="39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9" y="35"/>
                    <a:pt x="29" y="33"/>
                    <a:pt x="30" y="31"/>
                  </a:cubicBezTo>
                  <a:cubicBezTo>
                    <a:pt x="31" y="30"/>
                    <a:pt x="31" y="27"/>
                    <a:pt x="32" y="26"/>
                  </a:cubicBezTo>
                  <a:cubicBezTo>
                    <a:pt x="32" y="25"/>
                    <a:pt x="32" y="25"/>
                    <a:pt x="33" y="25"/>
                  </a:cubicBezTo>
                  <a:cubicBezTo>
                    <a:pt x="33" y="24"/>
                    <a:pt x="32" y="25"/>
                    <a:pt x="32" y="24"/>
                  </a:cubicBezTo>
                  <a:cubicBezTo>
                    <a:pt x="31" y="23"/>
                    <a:pt x="32" y="21"/>
                    <a:pt x="32" y="20"/>
                  </a:cubicBezTo>
                  <a:cubicBezTo>
                    <a:pt x="32" y="20"/>
                    <a:pt x="32" y="19"/>
                    <a:pt x="32" y="19"/>
                  </a:cubicBezTo>
                  <a:cubicBezTo>
                    <a:pt x="33" y="19"/>
                    <a:pt x="33" y="20"/>
                    <a:pt x="34" y="19"/>
                  </a:cubicBezTo>
                  <a:cubicBezTo>
                    <a:pt x="34" y="19"/>
                    <a:pt x="34" y="17"/>
                    <a:pt x="34" y="17"/>
                  </a:cubicBezTo>
                  <a:cubicBezTo>
                    <a:pt x="34" y="16"/>
                    <a:pt x="33" y="16"/>
                    <a:pt x="33" y="16"/>
                  </a:cubicBezTo>
                  <a:cubicBezTo>
                    <a:pt x="34" y="15"/>
                    <a:pt x="34" y="15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3"/>
                    <a:pt x="34" y="13"/>
                    <a:pt x="34" y="14"/>
                  </a:cubicBezTo>
                  <a:cubicBezTo>
                    <a:pt x="34" y="14"/>
                    <a:pt x="34" y="15"/>
                    <a:pt x="33" y="15"/>
                  </a:cubicBezTo>
                  <a:cubicBezTo>
                    <a:pt x="33" y="15"/>
                    <a:pt x="33" y="16"/>
                    <a:pt x="33" y="16"/>
                  </a:cubicBezTo>
                  <a:cubicBezTo>
                    <a:pt x="33" y="16"/>
                    <a:pt x="32" y="16"/>
                    <a:pt x="32" y="15"/>
                  </a:cubicBezTo>
                  <a:cubicBezTo>
                    <a:pt x="32" y="15"/>
                    <a:pt x="32" y="14"/>
                    <a:pt x="33" y="13"/>
                  </a:cubicBezTo>
                  <a:cubicBezTo>
                    <a:pt x="33" y="13"/>
                    <a:pt x="33" y="13"/>
                    <a:pt x="34" y="13"/>
                  </a:cubicBezTo>
                  <a:cubicBezTo>
                    <a:pt x="34" y="13"/>
                    <a:pt x="34" y="12"/>
                    <a:pt x="34" y="12"/>
                  </a:cubicBezTo>
                  <a:cubicBezTo>
                    <a:pt x="34" y="12"/>
                    <a:pt x="34" y="11"/>
                    <a:pt x="34" y="12"/>
                  </a:cubicBezTo>
                  <a:cubicBezTo>
                    <a:pt x="35" y="13"/>
                    <a:pt x="35" y="15"/>
                    <a:pt x="36" y="15"/>
                  </a:cubicBezTo>
                  <a:cubicBezTo>
                    <a:pt x="38" y="17"/>
                    <a:pt x="37" y="12"/>
                    <a:pt x="36" y="12"/>
                  </a:cubicBezTo>
                  <a:cubicBezTo>
                    <a:pt x="36" y="11"/>
                    <a:pt x="36" y="11"/>
                    <a:pt x="36" y="10"/>
                  </a:cubicBezTo>
                  <a:cubicBezTo>
                    <a:pt x="36" y="9"/>
                    <a:pt x="37" y="9"/>
                    <a:pt x="37" y="8"/>
                  </a:cubicBezTo>
                  <a:cubicBezTo>
                    <a:pt x="37" y="8"/>
                    <a:pt x="37" y="9"/>
                    <a:pt x="37" y="9"/>
                  </a:cubicBezTo>
                  <a:cubicBezTo>
                    <a:pt x="38" y="8"/>
                    <a:pt x="39" y="5"/>
                    <a:pt x="40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2" y="5"/>
                    <a:pt x="42" y="6"/>
                    <a:pt x="43" y="6"/>
                  </a:cubicBezTo>
                  <a:cubicBezTo>
                    <a:pt x="43" y="6"/>
                    <a:pt x="44" y="7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8"/>
                    <a:pt x="45" y="8"/>
                    <a:pt x="45" y="8"/>
                  </a:cubicBezTo>
                  <a:cubicBezTo>
                    <a:pt x="45" y="8"/>
                    <a:pt x="44" y="7"/>
                    <a:pt x="45" y="7"/>
                  </a:cubicBezTo>
                  <a:cubicBezTo>
                    <a:pt x="45" y="7"/>
                    <a:pt x="45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7" y="7"/>
                    <a:pt x="48" y="7"/>
                    <a:pt x="49" y="7"/>
                  </a:cubicBezTo>
                  <a:cubicBezTo>
                    <a:pt x="49" y="7"/>
                    <a:pt x="49" y="6"/>
                    <a:pt x="49" y="6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0" y="5"/>
                    <a:pt x="50" y="6"/>
                    <a:pt x="50" y="6"/>
                  </a:cubicBezTo>
                  <a:cubicBezTo>
                    <a:pt x="51" y="6"/>
                    <a:pt x="51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3" y="5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4"/>
                    <a:pt x="56" y="5"/>
                    <a:pt x="57" y="5"/>
                  </a:cubicBezTo>
                  <a:cubicBezTo>
                    <a:pt x="57" y="5"/>
                    <a:pt x="57" y="6"/>
                    <a:pt x="57" y="6"/>
                  </a:cubicBezTo>
                  <a:cubicBezTo>
                    <a:pt x="58" y="7"/>
                    <a:pt x="59" y="7"/>
                    <a:pt x="60" y="8"/>
                  </a:cubicBezTo>
                  <a:cubicBezTo>
                    <a:pt x="61" y="8"/>
                    <a:pt x="62" y="9"/>
                    <a:pt x="63" y="9"/>
                  </a:cubicBezTo>
                  <a:cubicBezTo>
                    <a:pt x="63" y="9"/>
                    <a:pt x="63" y="8"/>
                    <a:pt x="63" y="8"/>
                  </a:cubicBezTo>
                  <a:cubicBezTo>
                    <a:pt x="65" y="9"/>
                    <a:pt x="67" y="11"/>
                    <a:pt x="69" y="12"/>
                  </a:cubicBezTo>
                  <a:cubicBezTo>
                    <a:pt x="70" y="12"/>
                    <a:pt x="70" y="13"/>
                    <a:pt x="71" y="13"/>
                  </a:cubicBezTo>
                  <a:cubicBezTo>
                    <a:pt x="71" y="13"/>
                    <a:pt x="72" y="13"/>
                    <a:pt x="72" y="13"/>
                  </a:cubicBezTo>
                  <a:close/>
                  <a:moveTo>
                    <a:pt x="76" y="45"/>
                  </a:move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5" y="46"/>
                    <a:pt x="75" y="47"/>
                    <a:pt x="76" y="47"/>
                  </a:cubicBezTo>
                  <a:cubicBezTo>
                    <a:pt x="76" y="47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8"/>
                    <a:pt x="75" y="48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6"/>
                    <a:pt x="74" y="46"/>
                    <a:pt x="74" y="46"/>
                  </a:cubicBezTo>
                  <a:cubicBezTo>
                    <a:pt x="74" y="46"/>
                    <a:pt x="73" y="45"/>
                    <a:pt x="73" y="45"/>
                  </a:cubicBezTo>
                  <a:cubicBezTo>
                    <a:pt x="73" y="45"/>
                    <a:pt x="73" y="45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4" y="44"/>
                    <a:pt x="74" y="45"/>
                    <a:pt x="74" y="45"/>
                  </a:cubicBezTo>
                  <a:cubicBezTo>
                    <a:pt x="74" y="45"/>
                    <a:pt x="74" y="45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4"/>
                    <a:pt x="75" y="44"/>
                    <a:pt x="76" y="44"/>
                  </a:cubicBezTo>
                  <a:cubicBezTo>
                    <a:pt x="76" y="45"/>
                    <a:pt x="76" y="44"/>
                    <a:pt x="76" y="44"/>
                  </a:cubicBezTo>
                  <a:cubicBezTo>
                    <a:pt x="76" y="45"/>
                    <a:pt x="76" y="45"/>
                    <a:pt x="76" y="45"/>
                  </a:cubicBezTo>
                  <a:close/>
                  <a:moveTo>
                    <a:pt x="19" y="70"/>
                  </a:moveTo>
                  <a:cubicBezTo>
                    <a:pt x="18" y="69"/>
                    <a:pt x="18" y="69"/>
                    <a:pt x="17" y="68"/>
                  </a:cubicBezTo>
                  <a:cubicBezTo>
                    <a:pt x="17" y="68"/>
                    <a:pt x="17" y="68"/>
                    <a:pt x="17" y="67"/>
                  </a:cubicBezTo>
                  <a:cubicBezTo>
                    <a:pt x="17" y="67"/>
                    <a:pt x="16" y="66"/>
                    <a:pt x="16" y="66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3"/>
                    <a:pt x="16" y="62"/>
                    <a:pt x="15" y="61"/>
                  </a:cubicBezTo>
                  <a:cubicBezTo>
                    <a:pt x="15" y="58"/>
                    <a:pt x="15" y="56"/>
                    <a:pt x="14" y="54"/>
                  </a:cubicBezTo>
                  <a:cubicBezTo>
                    <a:pt x="14" y="52"/>
                    <a:pt x="13" y="53"/>
                    <a:pt x="12" y="50"/>
                  </a:cubicBezTo>
                  <a:cubicBezTo>
                    <a:pt x="12" y="49"/>
                    <a:pt x="12" y="49"/>
                    <a:pt x="11" y="49"/>
                  </a:cubicBezTo>
                  <a:cubicBezTo>
                    <a:pt x="11" y="49"/>
                    <a:pt x="10" y="46"/>
                    <a:pt x="10" y="46"/>
                  </a:cubicBezTo>
                  <a:cubicBezTo>
                    <a:pt x="10" y="46"/>
                    <a:pt x="10" y="45"/>
                    <a:pt x="10" y="45"/>
                  </a:cubicBezTo>
                  <a:cubicBezTo>
                    <a:pt x="10" y="43"/>
                    <a:pt x="10" y="43"/>
                    <a:pt x="11" y="43"/>
                  </a:cubicBezTo>
                  <a:cubicBezTo>
                    <a:pt x="11" y="43"/>
                    <a:pt x="11" y="43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1"/>
                    <a:pt x="11" y="41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39"/>
                    <a:pt x="11" y="39"/>
                  </a:cubicBezTo>
                  <a:cubicBezTo>
                    <a:pt x="11" y="39"/>
                    <a:pt x="11" y="39"/>
                    <a:pt x="10" y="39"/>
                  </a:cubicBezTo>
                  <a:cubicBezTo>
                    <a:pt x="10" y="39"/>
                    <a:pt x="11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9" y="39"/>
                    <a:pt x="9" y="38"/>
                    <a:pt x="8" y="37"/>
                  </a:cubicBezTo>
                  <a:cubicBezTo>
                    <a:pt x="8" y="37"/>
                    <a:pt x="7" y="37"/>
                    <a:pt x="7" y="36"/>
                  </a:cubicBezTo>
                  <a:cubicBezTo>
                    <a:pt x="6" y="36"/>
                    <a:pt x="7" y="36"/>
                    <a:pt x="7" y="36"/>
                  </a:cubicBezTo>
                  <a:cubicBezTo>
                    <a:pt x="5" y="36"/>
                    <a:pt x="4" y="36"/>
                    <a:pt x="3" y="35"/>
                  </a:cubicBezTo>
                  <a:cubicBezTo>
                    <a:pt x="3" y="33"/>
                    <a:pt x="3" y="33"/>
                    <a:pt x="2" y="32"/>
                  </a:cubicBezTo>
                  <a:cubicBezTo>
                    <a:pt x="2" y="31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2"/>
                    <a:pt x="3" y="33"/>
                    <a:pt x="2" y="33"/>
                  </a:cubicBezTo>
                  <a:cubicBezTo>
                    <a:pt x="2" y="34"/>
                    <a:pt x="1" y="32"/>
                    <a:pt x="1" y="30"/>
                  </a:cubicBezTo>
                  <a:cubicBezTo>
                    <a:pt x="1" y="30"/>
                    <a:pt x="2" y="29"/>
                    <a:pt x="1" y="29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2" y="24"/>
                    <a:pt x="2" y="23"/>
                  </a:cubicBezTo>
                  <a:cubicBezTo>
                    <a:pt x="3" y="23"/>
                    <a:pt x="2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1" y="20"/>
                    <a:pt x="0" y="21"/>
                  </a:cubicBezTo>
                  <a:cubicBezTo>
                    <a:pt x="1" y="19"/>
                    <a:pt x="1" y="18"/>
                    <a:pt x="2" y="17"/>
                  </a:cubicBezTo>
                  <a:cubicBezTo>
                    <a:pt x="3" y="15"/>
                    <a:pt x="4" y="14"/>
                    <a:pt x="6" y="13"/>
                  </a:cubicBezTo>
                  <a:cubicBezTo>
                    <a:pt x="8" y="12"/>
                    <a:pt x="9" y="12"/>
                    <a:pt x="11" y="10"/>
                  </a:cubicBezTo>
                  <a:cubicBezTo>
                    <a:pt x="11" y="10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1" y="11"/>
                    <a:pt x="11" y="10"/>
                  </a:cubicBezTo>
                  <a:cubicBezTo>
                    <a:pt x="11" y="9"/>
                    <a:pt x="12" y="8"/>
                    <a:pt x="13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8"/>
                    <a:pt x="15" y="7"/>
                    <a:pt x="16" y="7"/>
                  </a:cubicBezTo>
                  <a:cubicBezTo>
                    <a:pt x="16" y="8"/>
                    <a:pt x="16" y="8"/>
                    <a:pt x="15" y="9"/>
                  </a:cubicBezTo>
                  <a:cubicBezTo>
                    <a:pt x="15" y="9"/>
                    <a:pt x="15" y="10"/>
                    <a:pt x="15" y="10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7" y="7"/>
                    <a:pt x="17" y="7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5"/>
                    <a:pt x="19" y="5"/>
                  </a:cubicBezTo>
                  <a:cubicBezTo>
                    <a:pt x="20" y="5"/>
                    <a:pt x="19" y="5"/>
                    <a:pt x="20" y="5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3"/>
                    <a:pt x="21" y="2"/>
                    <a:pt x="21" y="3"/>
                  </a:cubicBezTo>
                  <a:cubicBezTo>
                    <a:pt x="21" y="3"/>
                    <a:pt x="21" y="4"/>
                    <a:pt x="21" y="3"/>
                  </a:cubicBezTo>
                  <a:cubicBezTo>
                    <a:pt x="22" y="2"/>
                    <a:pt x="24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8" y="1"/>
                    <a:pt x="28" y="1"/>
                  </a:cubicBezTo>
                  <a:cubicBezTo>
                    <a:pt x="29" y="1"/>
                    <a:pt x="30" y="0"/>
                    <a:pt x="31" y="0"/>
                  </a:cubicBezTo>
                  <a:cubicBezTo>
                    <a:pt x="31" y="0"/>
                    <a:pt x="32" y="0"/>
                    <a:pt x="32" y="0"/>
                  </a:cubicBezTo>
                  <a:cubicBezTo>
                    <a:pt x="33" y="0"/>
                    <a:pt x="33" y="0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2" y="2"/>
                    <a:pt x="33" y="3"/>
                    <a:pt x="31" y="5"/>
                  </a:cubicBezTo>
                  <a:cubicBezTo>
                    <a:pt x="31" y="5"/>
                    <a:pt x="32" y="5"/>
                    <a:pt x="32" y="6"/>
                  </a:cubicBezTo>
                  <a:cubicBezTo>
                    <a:pt x="32" y="6"/>
                    <a:pt x="31" y="7"/>
                    <a:pt x="31" y="7"/>
                  </a:cubicBezTo>
                  <a:cubicBezTo>
                    <a:pt x="29" y="7"/>
                    <a:pt x="29" y="8"/>
                    <a:pt x="28" y="9"/>
                  </a:cubicBezTo>
                  <a:cubicBezTo>
                    <a:pt x="25" y="10"/>
                    <a:pt x="26" y="12"/>
                    <a:pt x="25" y="12"/>
                  </a:cubicBezTo>
                  <a:cubicBezTo>
                    <a:pt x="24" y="12"/>
                    <a:pt x="24" y="11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7"/>
                    <a:pt x="25" y="8"/>
                    <a:pt x="25" y="7"/>
                  </a:cubicBezTo>
                  <a:cubicBezTo>
                    <a:pt x="25" y="6"/>
                    <a:pt x="25" y="6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4"/>
                    <a:pt x="25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3"/>
                    <a:pt x="23" y="3"/>
                  </a:cubicBezTo>
                  <a:cubicBezTo>
                    <a:pt x="22" y="4"/>
                    <a:pt x="21" y="5"/>
                    <a:pt x="21" y="6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22" y="8"/>
                    <a:pt x="23" y="8"/>
                    <a:pt x="22" y="9"/>
                  </a:cubicBezTo>
                  <a:cubicBezTo>
                    <a:pt x="22" y="9"/>
                    <a:pt x="22" y="9"/>
                    <a:pt x="22" y="10"/>
                  </a:cubicBezTo>
                  <a:cubicBezTo>
                    <a:pt x="22" y="10"/>
                    <a:pt x="22" y="9"/>
                    <a:pt x="21" y="10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20" y="10"/>
                    <a:pt x="19" y="11"/>
                  </a:cubicBezTo>
                  <a:cubicBezTo>
                    <a:pt x="19" y="11"/>
                    <a:pt x="18" y="11"/>
                    <a:pt x="18" y="11"/>
                  </a:cubicBezTo>
                  <a:cubicBezTo>
                    <a:pt x="19" y="9"/>
                    <a:pt x="19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8"/>
                    <a:pt x="19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7" y="11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5" y="12"/>
                    <a:pt x="14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5"/>
                    <a:pt x="17" y="15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3"/>
                  </a:cubicBezTo>
                  <a:cubicBezTo>
                    <a:pt x="19" y="13"/>
                    <a:pt x="20" y="12"/>
                    <a:pt x="21" y="12"/>
                  </a:cubicBezTo>
                  <a:cubicBezTo>
                    <a:pt x="21" y="12"/>
                    <a:pt x="20" y="14"/>
                    <a:pt x="21" y="14"/>
                  </a:cubicBezTo>
                  <a:cubicBezTo>
                    <a:pt x="21" y="15"/>
                    <a:pt x="21" y="14"/>
                    <a:pt x="21" y="15"/>
                  </a:cubicBezTo>
                  <a:cubicBezTo>
                    <a:pt x="21" y="16"/>
                    <a:pt x="21" y="16"/>
                    <a:pt x="21" y="17"/>
                  </a:cubicBezTo>
                  <a:cubicBezTo>
                    <a:pt x="21" y="18"/>
                    <a:pt x="21" y="17"/>
                    <a:pt x="21" y="17"/>
                  </a:cubicBezTo>
                  <a:cubicBezTo>
                    <a:pt x="22" y="18"/>
                    <a:pt x="22" y="18"/>
                    <a:pt x="21" y="18"/>
                  </a:cubicBezTo>
                  <a:cubicBezTo>
                    <a:pt x="21" y="19"/>
                    <a:pt x="20" y="19"/>
                    <a:pt x="19" y="19"/>
                  </a:cubicBezTo>
                  <a:cubicBezTo>
                    <a:pt x="19" y="18"/>
                    <a:pt x="20" y="17"/>
                    <a:pt x="20" y="17"/>
                  </a:cubicBezTo>
                  <a:cubicBezTo>
                    <a:pt x="20" y="17"/>
                    <a:pt x="19" y="17"/>
                    <a:pt x="18" y="17"/>
                  </a:cubicBezTo>
                  <a:cubicBezTo>
                    <a:pt x="18" y="18"/>
                    <a:pt x="18" y="19"/>
                    <a:pt x="18" y="19"/>
                  </a:cubicBezTo>
                  <a:cubicBezTo>
                    <a:pt x="18" y="20"/>
                    <a:pt x="19" y="19"/>
                    <a:pt x="19" y="19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2"/>
                    <a:pt x="15" y="23"/>
                    <a:pt x="14" y="24"/>
                  </a:cubicBezTo>
                  <a:cubicBezTo>
                    <a:pt x="14" y="24"/>
                    <a:pt x="14" y="25"/>
                    <a:pt x="13" y="26"/>
                  </a:cubicBezTo>
                  <a:cubicBezTo>
                    <a:pt x="13" y="26"/>
                    <a:pt x="13" y="26"/>
                    <a:pt x="13" y="27"/>
                  </a:cubicBezTo>
                  <a:cubicBezTo>
                    <a:pt x="12" y="27"/>
                    <a:pt x="12" y="27"/>
                    <a:pt x="11" y="29"/>
                  </a:cubicBezTo>
                  <a:cubicBezTo>
                    <a:pt x="11" y="29"/>
                    <a:pt x="11" y="30"/>
                    <a:pt x="11" y="30"/>
                  </a:cubicBezTo>
                  <a:cubicBezTo>
                    <a:pt x="12" y="30"/>
                    <a:pt x="12" y="29"/>
                    <a:pt x="12" y="30"/>
                  </a:cubicBezTo>
                  <a:cubicBezTo>
                    <a:pt x="12" y="30"/>
                    <a:pt x="12" y="31"/>
                    <a:pt x="12" y="32"/>
                  </a:cubicBezTo>
                  <a:cubicBezTo>
                    <a:pt x="12" y="32"/>
                    <a:pt x="11" y="32"/>
                    <a:pt x="11" y="32"/>
                  </a:cubicBezTo>
                  <a:cubicBezTo>
                    <a:pt x="11" y="31"/>
                    <a:pt x="11" y="31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ubicBezTo>
                    <a:pt x="9" y="31"/>
                    <a:pt x="12" y="30"/>
                    <a:pt x="10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7" y="30"/>
                    <a:pt x="6" y="30"/>
                    <a:pt x="6" y="33"/>
                  </a:cubicBezTo>
                  <a:cubicBezTo>
                    <a:pt x="6" y="34"/>
                    <a:pt x="6" y="34"/>
                    <a:pt x="7" y="34"/>
                  </a:cubicBezTo>
                  <a:cubicBezTo>
                    <a:pt x="7" y="34"/>
                    <a:pt x="8" y="34"/>
                    <a:pt x="8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9" y="33"/>
                    <a:pt x="9" y="33"/>
                  </a:cubicBezTo>
                  <a:cubicBezTo>
                    <a:pt x="9" y="33"/>
                    <a:pt x="9" y="33"/>
                    <a:pt x="9" y="34"/>
                  </a:cubicBezTo>
                  <a:cubicBezTo>
                    <a:pt x="9" y="35"/>
                    <a:pt x="8" y="35"/>
                    <a:pt x="8" y="36"/>
                  </a:cubicBezTo>
                  <a:cubicBezTo>
                    <a:pt x="8" y="36"/>
                    <a:pt x="9" y="36"/>
                    <a:pt x="9" y="36"/>
                  </a:cubicBezTo>
                  <a:cubicBezTo>
                    <a:pt x="10" y="35"/>
                    <a:pt x="10" y="37"/>
                    <a:pt x="10" y="37"/>
                  </a:cubicBezTo>
                  <a:cubicBezTo>
                    <a:pt x="10" y="38"/>
                    <a:pt x="9" y="39"/>
                    <a:pt x="10" y="39"/>
                  </a:cubicBezTo>
                  <a:cubicBezTo>
                    <a:pt x="11" y="39"/>
                    <a:pt x="12" y="37"/>
                    <a:pt x="13" y="38"/>
                  </a:cubicBezTo>
                  <a:cubicBezTo>
                    <a:pt x="14" y="38"/>
                    <a:pt x="15" y="39"/>
                    <a:pt x="16" y="38"/>
                  </a:cubicBezTo>
                  <a:cubicBezTo>
                    <a:pt x="16" y="38"/>
                    <a:pt x="16" y="37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7"/>
                    <a:pt x="16" y="38"/>
                    <a:pt x="16" y="39"/>
                  </a:cubicBezTo>
                  <a:cubicBezTo>
                    <a:pt x="16" y="40"/>
                    <a:pt x="17" y="41"/>
                    <a:pt x="18" y="41"/>
                  </a:cubicBezTo>
                  <a:cubicBezTo>
                    <a:pt x="18" y="41"/>
                    <a:pt x="19" y="41"/>
                    <a:pt x="19" y="41"/>
                  </a:cubicBezTo>
                  <a:cubicBezTo>
                    <a:pt x="21" y="43"/>
                    <a:pt x="20" y="44"/>
                    <a:pt x="23" y="46"/>
                  </a:cubicBezTo>
                  <a:cubicBezTo>
                    <a:pt x="24" y="47"/>
                    <a:pt x="24" y="47"/>
                    <a:pt x="24" y="48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50"/>
                    <a:pt x="24" y="50"/>
                    <a:pt x="24" y="51"/>
                  </a:cubicBezTo>
                  <a:cubicBezTo>
                    <a:pt x="24" y="51"/>
                    <a:pt x="23" y="51"/>
                    <a:pt x="23" y="51"/>
                  </a:cubicBezTo>
                  <a:cubicBezTo>
                    <a:pt x="23" y="53"/>
                    <a:pt x="24" y="55"/>
                    <a:pt x="23" y="58"/>
                  </a:cubicBezTo>
                  <a:cubicBezTo>
                    <a:pt x="22" y="58"/>
                    <a:pt x="22" y="58"/>
                    <a:pt x="21" y="58"/>
                  </a:cubicBezTo>
                  <a:cubicBezTo>
                    <a:pt x="21" y="58"/>
                    <a:pt x="21" y="59"/>
                    <a:pt x="21" y="59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3"/>
                    <a:pt x="21" y="63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20" y="64"/>
                    <a:pt x="20" y="64"/>
                  </a:cubicBezTo>
                  <a:cubicBezTo>
                    <a:pt x="20" y="64"/>
                    <a:pt x="20" y="65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6"/>
                    <a:pt x="19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9" y="67"/>
                    <a:pt x="19" y="68"/>
                    <a:pt x="19" y="69"/>
                  </a:cubicBezTo>
                  <a:cubicBezTo>
                    <a:pt x="19" y="69"/>
                    <a:pt x="19" y="69"/>
                    <a:pt x="19" y="70"/>
                  </a:cubicBezTo>
                  <a:close/>
                  <a:moveTo>
                    <a:pt x="72" y="46"/>
                  </a:moveTo>
                  <a:cubicBezTo>
                    <a:pt x="72" y="46"/>
                    <a:pt x="73" y="46"/>
                    <a:pt x="73" y="46"/>
                  </a:cubicBezTo>
                  <a:cubicBezTo>
                    <a:pt x="73" y="46"/>
                    <a:pt x="73" y="45"/>
                    <a:pt x="73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6"/>
                    <a:pt x="72" y="46"/>
                    <a:pt x="72" y="46"/>
                  </a:cubicBezTo>
                  <a:close/>
                  <a:moveTo>
                    <a:pt x="72" y="44"/>
                  </a:moveTo>
                  <a:cubicBezTo>
                    <a:pt x="72" y="44"/>
                    <a:pt x="72" y="44"/>
                    <a:pt x="72" y="44"/>
                  </a:cubicBezTo>
                  <a:cubicBezTo>
                    <a:pt x="72" y="45"/>
                    <a:pt x="72" y="45"/>
                    <a:pt x="72" y="44"/>
                  </a:cubicBezTo>
                  <a:cubicBezTo>
                    <a:pt x="73" y="44"/>
                    <a:pt x="73" y="43"/>
                    <a:pt x="72" y="43"/>
                  </a:cubicBezTo>
                  <a:cubicBezTo>
                    <a:pt x="72" y="42"/>
                    <a:pt x="72" y="43"/>
                    <a:pt x="72" y="44"/>
                  </a:cubicBezTo>
                  <a:close/>
                  <a:moveTo>
                    <a:pt x="69" y="45"/>
                  </a:moveTo>
                  <a:cubicBezTo>
                    <a:pt x="69" y="46"/>
                    <a:pt x="69" y="47"/>
                    <a:pt x="69" y="47"/>
                  </a:cubicBezTo>
                  <a:cubicBezTo>
                    <a:pt x="69" y="48"/>
                    <a:pt x="69" y="47"/>
                    <a:pt x="70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71" y="46"/>
                    <a:pt x="70" y="45"/>
                    <a:pt x="71" y="45"/>
                  </a:cubicBezTo>
                  <a:cubicBezTo>
                    <a:pt x="71" y="44"/>
                    <a:pt x="71" y="45"/>
                    <a:pt x="71" y="45"/>
                  </a:cubicBezTo>
                  <a:cubicBezTo>
                    <a:pt x="71" y="44"/>
                    <a:pt x="71" y="44"/>
                    <a:pt x="71" y="43"/>
                  </a:cubicBezTo>
                  <a:cubicBezTo>
                    <a:pt x="71" y="43"/>
                    <a:pt x="70" y="43"/>
                    <a:pt x="70" y="44"/>
                  </a:cubicBezTo>
                  <a:cubicBezTo>
                    <a:pt x="69" y="44"/>
                    <a:pt x="69" y="45"/>
                    <a:pt x="69" y="45"/>
                  </a:cubicBezTo>
                  <a:close/>
                  <a:moveTo>
                    <a:pt x="74" y="45"/>
                  </a:moveTo>
                  <a:cubicBezTo>
                    <a:pt x="75" y="44"/>
                    <a:pt x="75" y="45"/>
                    <a:pt x="75" y="46"/>
                  </a:cubicBezTo>
                  <a:cubicBezTo>
                    <a:pt x="74" y="47"/>
                    <a:pt x="74" y="46"/>
                    <a:pt x="74" y="45"/>
                  </a:cubicBezTo>
                  <a:close/>
                  <a:moveTo>
                    <a:pt x="67" y="46"/>
                  </a:moveTo>
                  <a:cubicBezTo>
                    <a:pt x="67" y="46"/>
                    <a:pt x="67" y="46"/>
                    <a:pt x="67" y="45"/>
                  </a:cubicBezTo>
                  <a:cubicBezTo>
                    <a:pt x="67" y="44"/>
                    <a:pt x="67" y="44"/>
                    <a:pt x="68" y="44"/>
                  </a:cubicBezTo>
                  <a:cubicBezTo>
                    <a:pt x="68" y="44"/>
                    <a:pt x="68" y="45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lose/>
                  <a:moveTo>
                    <a:pt x="67" y="43"/>
                  </a:moveTo>
                  <a:cubicBezTo>
                    <a:pt x="67" y="43"/>
                    <a:pt x="66" y="43"/>
                    <a:pt x="66" y="44"/>
                  </a:cubicBezTo>
                  <a:cubicBezTo>
                    <a:pt x="66" y="45"/>
                    <a:pt x="66" y="46"/>
                    <a:pt x="67" y="47"/>
                  </a:cubicBezTo>
                  <a:cubicBezTo>
                    <a:pt x="67" y="47"/>
                    <a:pt x="68" y="47"/>
                    <a:pt x="68" y="47"/>
                  </a:cubicBezTo>
                  <a:cubicBezTo>
                    <a:pt x="69" y="46"/>
                    <a:pt x="69" y="45"/>
                    <a:pt x="69" y="44"/>
                  </a:cubicBezTo>
                  <a:cubicBezTo>
                    <a:pt x="69" y="43"/>
                    <a:pt x="69" y="44"/>
                    <a:pt x="69" y="43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1"/>
                    <a:pt x="69" y="41"/>
                  </a:cubicBezTo>
                  <a:cubicBezTo>
                    <a:pt x="69" y="41"/>
                    <a:pt x="69" y="41"/>
                    <a:pt x="68" y="41"/>
                  </a:cubicBezTo>
                  <a:cubicBezTo>
                    <a:pt x="68" y="41"/>
                    <a:pt x="68" y="42"/>
                    <a:pt x="68" y="43"/>
                  </a:cubicBezTo>
                  <a:cubicBezTo>
                    <a:pt x="68" y="43"/>
                    <a:pt x="67" y="43"/>
                    <a:pt x="67" y="43"/>
                  </a:cubicBezTo>
                  <a:close/>
                  <a:moveTo>
                    <a:pt x="30" y="9"/>
                  </a:moveTo>
                  <a:cubicBezTo>
                    <a:pt x="31" y="10"/>
                    <a:pt x="31" y="10"/>
                    <a:pt x="31" y="10"/>
                  </a:cubicBezTo>
                  <a:cubicBezTo>
                    <a:pt x="32" y="10"/>
                    <a:pt x="33" y="9"/>
                    <a:pt x="33" y="8"/>
                  </a:cubicBezTo>
                  <a:cubicBezTo>
                    <a:pt x="33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8"/>
                    <a:pt x="30" y="8"/>
                    <a:pt x="30" y="9"/>
                  </a:cubicBezTo>
                  <a:close/>
                  <a:moveTo>
                    <a:pt x="13" y="9"/>
                  </a:moveTo>
                  <a:cubicBezTo>
                    <a:pt x="14" y="9"/>
                    <a:pt x="14" y="8"/>
                    <a:pt x="15" y="9"/>
                  </a:cubicBezTo>
                  <a:cubicBezTo>
                    <a:pt x="15" y="9"/>
                    <a:pt x="15" y="9"/>
                    <a:pt x="14" y="9"/>
                  </a:cubicBezTo>
                  <a:cubicBezTo>
                    <a:pt x="14" y="10"/>
                    <a:pt x="13" y="11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lose/>
                  <a:moveTo>
                    <a:pt x="17" y="37"/>
                  </a:moveTo>
                  <a:cubicBezTo>
                    <a:pt x="17" y="38"/>
                    <a:pt x="17" y="38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lose/>
                  <a:moveTo>
                    <a:pt x="13" y="32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1"/>
                    <a:pt x="13" y="31"/>
                  </a:cubicBezTo>
                  <a:cubicBezTo>
                    <a:pt x="13" y="31"/>
                    <a:pt x="12" y="31"/>
                    <a:pt x="12" y="31"/>
                  </a:cubicBezTo>
                  <a:cubicBezTo>
                    <a:pt x="12" y="31"/>
                    <a:pt x="12" y="32"/>
                    <a:pt x="12" y="32"/>
                  </a:cubicBezTo>
                  <a:cubicBezTo>
                    <a:pt x="12" y="32"/>
                    <a:pt x="12" y="32"/>
                    <a:pt x="13" y="32"/>
                  </a:cubicBezTo>
                  <a:close/>
                  <a:moveTo>
                    <a:pt x="12" y="35"/>
                  </a:moveTo>
                  <a:cubicBezTo>
                    <a:pt x="12" y="34"/>
                    <a:pt x="12" y="33"/>
                    <a:pt x="11" y="34"/>
                  </a:cubicBezTo>
                  <a:cubicBezTo>
                    <a:pt x="10" y="35"/>
                    <a:pt x="11" y="36"/>
                    <a:pt x="12" y="35"/>
                  </a:cubicBezTo>
                  <a:close/>
                  <a:moveTo>
                    <a:pt x="16" y="36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4"/>
                    <a:pt x="16" y="35"/>
                    <a:pt x="16" y="35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5" y="34"/>
                    <a:pt x="15" y="34"/>
                  </a:cubicBezTo>
                  <a:cubicBezTo>
                    <a:pt x="15" y="34"/>
                    <a:pt x="15" y="35"/>
                    <a:pt x="15" y="35"/>
                  </a:cubicBezTo>
                  <a:cubicBezTo>
                    <a:pt x="16" y="36"/>
                    <a:pt x="16" y="36"/>
                    <a:pt x="16" y="36"/>
                  </a:cubicBezTo>
                  <a:close/>
                  <a:moveTo>
                    <a:pt x="15" y="34"/>
                  </a:moveTo>
                  <a:cubicBezTo>
                    <a:pt x="14" y="34"/>
                    <a:pt x="14" y="34"/>
                    <a:pt x="14" y="33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3" y="34"/>
                    <a:pt x="13" y="33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2" y="34"/>
                    <a:pt x="12" y="34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35"/>
                    <a:pt x="15" y="35"/>
                    <a:pt x="15" y="35"/>
                  </a:cubicBezTo>
                  <a:cubicBezTo>
                    <a:pt x="15" y="35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lose/>
                  <a:moveTo>
                    <a:pt x="13" y="33"/>
                  </a:moveTo>
                  <a:cubicBezTo>
                    <a:pt x="13" y="33"/>
                    <a:pt x="13" y="32"/>
                    <a:pt x="13" y="3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2"/>
                    <a:pt x="10" y="32"/>
                  </a:cubicBezTo>
                  <a:cubicBezTo>
                    <a:pt x="10" y="32"/>
                    <a:pt x="10" y="32"/>
                    <a:pt x="9" y="32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1" y="34"/>
                    <a:pt x="12" y="34"/>
                  </a:cubicBezTo>
                  <a:cubicBezTo>
                    <a:pt x="12" y="34"/>
                    <a:pt x="13" y="33"/>
                    <a:pt x="13" y="33"/>
                  </a:cubicBezTo>
                  <a:close/>
                  <a:moveTo>
                    <a:pt x="18" y="7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7" y="9"/>
                    <a:pt x="17" y="8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8" y="8"/>
                    <a:pt x="18" y="7"/>
                    <a:pt x="18" y="7"/>
                  </a:cubicBezTo>
                  <a:close/>
                  <a:moveTo>
                    <a:pt x="44" y="25"/>
                  </a:moveTo>
                  <a:cubicBezTo>
                    <a:pt x="44" y="25"/>
                    <a:pt x="44" y="25"/>
                    <a:pt x="44" y="25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2" y="27"/>
                    <a:pt x="41" y="26"/>
                    <a:pt x="40" y="26"/>
                  </a:cubicBez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39" y="27"/>
                    <a:pt x="39" y="27"/>
                  </a:cubicBezTo>
                  <a:cubicBezTo>
                    <a:pt x="39" y="26"/>
                    <a:pt x="38" y="26"/>
                    <a:pt x="38" y="25"/>
                  </a:cubicBezTo>
                  <a:cubicBezTo>
                    <a:pt x="38" y="25"/>
                    <a:pt x="38" y="24"/>
                    <a:pt x="38" y="24"/>
                  </a:cubicBezTo>
                  <a:cubicBezTo>
                    <a:pt x="37" y="24"/>
                    <a:pt x="36" y="24"/>
                    <a:pt x="35" y="24"/>
                  </a:cubicBezTo>
                  <a:cubicBezTo>
                    <a:pt x="34" y="24"/>
                    <a:pt x="34" y="25"/>
                    <a:pt x="34" y="25"/>
                  </a:cubicBezTo>
                  <a:cubicBezTo>
                    <a:pt x="34" y="25"/>
                    <a:pt x="33" y="25"/>
                    <a:pt x="33" y="25"/>
                  </a:cubicBezTo>
                  <a:cubicBezTo>
                    <a:pt x="33" y="24"/>
                    <a:pt x="33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5" y="23"/>
                  </a:cubicBezTo>
                  <a:cubicBezTo>
                    <a:pt x="35" y="23"/>
                    <a:pt x="34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1"/>
                    <a:pt x="35" y="21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2"/>
                  </a:cubicBezTo>
                  <a:cubicBezTo>
                    <a:pt x="37" y="22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8" y="23"/>
                    <a:pt x="37" y="22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39" y="23"/>
                    <a:pt x="39" y="24"/>
                    <a:pt x="39" y="24"/>
                  </a:cubicBezTo>
                  <a:cubicBezTo>
                    <a:pt x="39" y="24"/>
                    <a:pt x="40" y="22"/>
                    <a:pt x="39" y="22"/>
                  </a:cubicBezTo>
                  <a:cubicBezTo>
                    <a:pt x="39" y="21"/>
                    <a:pt x="39" y="21"/>
                    <a:pt x="39" y="20"/>
                  </a:cubicBezTo>
                  <a:cubicBezTo>
                    <a:pt x="39" y="20"/>
                    <a:pt x="39" y="21"/>
                    <a:pt x="40" y="21"/>
                  </a:cubicBezTo>
                  <a:cubicBezTo>
                    <a:pt x="40" y="21"/>
                    <a:pt x="39" y="21"/>
                    <a:pt x="40" y="21"/>
                  </a:cubicBezTo>
                  <a:cubicBezTo>
                    <a:pt x="40" y="23"/>
                    <a:pt x="40" y="25"/>
                    <a:pt x="41" y="24"/>
                  </a:cubicBezTo>
                  <a:cubicBezTo>
                    <a:pt x="41" y="24"/>
                    <a:pt x="41" y="23"/>
                    <a:pt x="41" y="23"/>
                  </a:cubicBezTo>
                  <a:cubicBezTo>
                    <a:pt x="41" y="22"/>
                    <a:pt x="41" y="22"/>
                    <a:pt x="42" y="22"/>
                  </a:cubicBezTo>
                  <a:cubicBezTo>
                    <a:pt x="42" y="23"/>
                    <a:pt x="42" y="24"/>
                    <a:pt x="42" y="25"/>
                  </a:cubicBezTo>
                  <a:cubicBezTo>
                    <a:pt x="42" y="25"/>
                    <a:pt x="41" y="24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2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4" y="26"/>
                    <a:pt x="44" y="25"/>
                    <a:pt x="44" y="25"/>
                  </a:cubicBezTo>
                  <a:close/>
                  <a:moveTo>
                    <a:pt x="50" y="31"/>
                  </a:moveTo>
                  <a:cubicBezTo>
                    <a:pt x="50" y="31"/>
                    <a:pt x="50" y="31"/>
                    <a:pt x="50" y="31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8" y="29"/>
                    <a:pt x="48" y="29"/>
                  </a:cubicBezTo>
                  <a:cubicBezTo>
                    <a:pt x="49" y="28"/>
                    <a:pt x="49" y="30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lose/>
                  <a:moveTo>
                    <a:pt x="48" y="53"/>
                  </a:moveTo>
                  <a:cubicBezTo>
                    <a:pt x="47" y="54"/>
                    <a:pt x="47" y="54"/>
                    <a:pt x="47" y="55"/>
                  </a:cubicBezTo>
                  <a:cubicBezTo>
                    <a:pt x="47" y="55"/>
                    <a:pt x="47" y="56"/>
                    <a:pt x="47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8"/>
                    <a:pt x="46" y="59"/>
                    <a:pt x="47" y="60"/>
                  </a:cubicBezTo>
                  <a:cubicBezTo>
                    <a:pt x="47" y="60"/>
                    <a:pt x="47" y="61"/>
                    <a:pt x="47" y="60"/>
                  </a:cubicBezTo>
                  <a:cubicBezTo>
                    <a:pt x="48" y="60"/>
                    <a:pt x="48" y="58"/>
                    <a:pt x="48" y="57"/>
                  </a:cubicBezTo>
                  <a:cubicBezTo>
                    <a:pt x="49" y="56"/>
                    <a:pt x="49" y="55"/>
                    <a:pt x="49" y="53"/>
                  </a:cubicBezTo>
                  <a:cubicBezTo>
                    <a:pt x="49" y="53"/>
                    <a:pt x="49" y="53"/>
                    <a:pt x="49" y="52"/>
                  </a:cubicBezTo>
                  <a:cubicBezTo>
                    <a:pt x="48" y="52"/>
                    <a:pt x="48" y="53"/>
                    <a:pt x="48" y="53"/>
                  </a:cubicBezTo>
                  <a:close/>
                  <a:moveTo>
                    <a:pt x="71" y="40"/>
                  </a:moveTo>
                  <a:cubicBezTo>
                    <a:pt x="71" y="40"/>
                    <a:pt x="71" y="39"/>
                    <a:pt x="71" y="40"/>
                  </a:cubicBezTo>
                  <a:cubicBezTo>
                    <a:pt x="71" y="40"/>
                    <a:pt x="71" y="40"/>
                    <a:pt x="70" y="40"/>
                  </a:cubicBezTo>
                  <a:cubicBezTo>
                    <a:pt x="70" y="40"/>
                    <a:pt x="70" y="39"/>
                    <a:pt x="70" y="40"/>
                  </a:cubicBezTo>
                  <a:cubicBezTo>
                    <a:pt x="70" y="40"/>
                    <a:pt x="70" y="40"/>
                    <a:pt x="70" y="41"/>
                  </a:cubicBezTo>
                  <a:cubicBezTo>
                    <a:pt x="70" y="41"/>
                    <a:pt x="71" y="41"/>
                    <a:pt x="71" y="41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2"/>
                    <a:pt x="72" y="40"/>
                    <a:pt x="71" y="40"/>
                  </a:cubicBezTo>
                  <a:cubicBezTo>
                    <a:pt x="71" y="39"/>
                    <a:pt x="71" y="40"/>
                    <a:pt x="71" y="40"/>
                  </a:cubicBezTo>
                  <a:close/>
                  <a:moveTo>
                    <a:pt x="69" y="40"/>
                  </a:moveTo>
                  <a:cubicBezTo>
                    <a:pt x="69" y="41"/>
                    <a:pt x="69" y="41"/>
                    <a:pt x="69" y="4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1" y="39"/>
                    <a:pt x="71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8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8"/>
                    <a:pt x="71" y="38"/>
                    <a:pt x="71" y="37"/>
                  </a:cubicBezTo>
                  <a:cubicBezTo>
                    <a:pt x="71" y="37"/>
                    <a:pt x="70" y="38"/>
                    <a:pt x="70" y="37"/>
                  </a:cubicBezTo>
                  <a:cubicBezTo>
                    <a:pt x="70" y="37"/>
                    <a:pt x="70" y="36"/>
                    <a:pt x="70" y="36"/>
                  </a:cubicBezTo>
                  <a:cubicBezTo>
                    <a:pt x="70" y="35"/>
                    <a:pt x="70" y="35"/>
                    <a:pt x="69" y="36"/>
                  </a:cubicBezTo>
                  <a:cubicBezTo>
                    <a:pt x="69" y="37"/>
                    <a:pt x="69" y="36"/>
                    <a:pt x="69" y="37"/>
                  </a:cubicBezTo>
                  <a:cubicBezTo>
                    <a:pt x="69" y="37"/>
                    <a:pt x="70" y="39"/>
                    <a:pt x="70" y="39"/>
                  </a:cubicBezTo>
                  <a:cubicBezTo>
                    <a:pt x="69" y="39"/>
                    <a:pt x="69" y="39"/>
                    <a:pt x="69" y="40"/>
                  </a:cubicBezTo>
                  <a:close/>
                  <a:moveTo>
                    <a:pt x="70" y="33"/>
                  </a:moveTo>
                  <a:cubicBezTo>
                    <a:pt x="70" y="32"/>
                    <a:pt x="70" y="32"/>
                    <a:pt x="70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9" y="32"/>
                    <a:pt x="69" y="33"/>
                    <a:pt x="69" y="33"/>
                  </a:cubicBezTo>
                  <a:cubicBezTo>
                    <a:pt x="69" y="33"/>
                    <a:pt x="69" y="33"/>
                    <a:pt x="69" y="34"/>
                  </a:cubicBezTo>
                  <a:cubicBezTo>
                    <a:pt x="69" y="34"/>
                    <a:pt x="69" y="34"/>
                    <a:pt x="70" y="34"/>
                  </a:cubicBezTo>
                  <a:cubicBezTo>
                    <a:pt x="70" y="34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lose/>
                </a:path>
              </a:pathLst>
            </a:custGeom>
            <a:solidFill>
              <a:srgbClr val="F4B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70" name="组合 2769"/>
          <p:cNvGrpSpPr/>
          <p:nvPr/>
        </p:nvGrpSpPr>
        <p:grpSpPr>
          <a:xfrm>
            <a:off x="10964863" y="1411288"/>
            <a:ext cx="1223962" cy="1223963"/>
            <a:chOff x="10964863" y="1411288"/>
            <a:chExt cx="1223962" cy="1223963"/>
          </a:xfrm>
        </p:grpSpPr>
        <p:sp>
          <p:nvSpPr>
            <p:cNvPr id="1063" name="Oval 28"/>
            <p:cNvSpPr>
              <a:spLocks noChangeArrowheads="1"/>
            </p:cNvSpPr>
            <p:nvPr/>
          </p:nvSpPr>
          <p:spPr bwMode="auto">
            <a:xfrm>
              <a:off x="10964863" y="1411288"/>
              <a:ext cx="1223962" cy="1223963"/>
            </a:xfrm>
            <a:prstGeom prst="ellipse">
              <a:avLst/>
            </a:prstGeom>
            <a:solidFill>
              <a:srgbClr val="F4B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" name="Freeform 38"/>
            <p:cNvSpPr>
              <a:spLocks/>
            </p:cNvSpPr>
            <p:nvPr/>
          </p:nvSpPr>
          <p:spPr bwMode="auto">
            <a:xfrm>
              <a:off x="11299825" y="1770063"/>
              <a:ext cx="889000" cy="862013"/>
            </a:xfrm>
            <a:custGeom>
              <a:avLst/>
              <a:gdLst>
                <a:gd name="T0" fmla="*/ 169 w 257"/>
                <a:gd name="T1" fmla="*/ 0 h 249"/>
                <a:gd name="T2" fmla="*/ 257 w 257"/>
                <a:gd name="T3" fmla="*/ 87 h 249"/>
                <a:gd name="T4" fmla="*/ 93 w 257"/>
                <a:gd name="T5" fmla="*/ 249 h 249"/>
                <a:gd name="T6" fmla="*/ 0 w 257"/>
                <a:gd name="T7" fmla="*/ 155 h 249"/>
                <a:gd name="T8" fmla="*/ 169 w 257"/>
                <a:gd name="T9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7" h="249">
                  <a:moveTo>
                    <a:pt x="169" y="0"/>
                  </a:moveTo>
                  <a:cubicBezTo>
                    <a:pt x="257" y="87"/>
                    <a:pt x="257" y="87"/>
                    <a:pt x="257" y="87"/>
                  </a:cubicBezTo>
                  <a:cubicBezTo>
                    <a:pt x="250" y="174"/>
                    <a:pt x="180" y="243"/>
                    <a:pt x="93" y="249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169" y="0"/>
                    <a:pt x="169" y="0"/>
                    <a:pt x="169" y="0"/>
                  </a:cubicBezTo>
                  <a:close/>
                </a:path>
              </a:pathLst>
            </a:custGeom>
            <a:solidFill>
              <a:srgbClr val="C99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" name="Oval 39"/>
            <p:cNvSpPr>
              <a:spLocks noChangeArrowheads="1"/>
            </p:cNvSpPr>
            <p:nvPr/>
          </p:nvSpPr>
          <p:spPr bwMode="auto">
            <a:xfrm>
              <a:off x="11179175" y="1625600"/>
              <a:ext cx="795337" cy="795338"/>
            </a:xfrm>
            <a:prstGeom prst="ellipse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" name="Oval 40"/>
            <p:cNvSpPr>
              <a:spLocks noChangeArrowheads="1"/>
            </p:cNvSpPr>
            <p:nvPr/>
          </p:nvSpPr>
          <p:spPr bwMode="auto">
            <a:xfrm>
              <a:off x="11202988" y="1646238"/>
              <a:ext cx="746125" cy="7508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" name="Oval 41"/>
            <p:cNvSpPr>
              <a:spLocks noChangeArrowheads="1"/>
            </p:cNvSpPr>
            <p:nvPr/>
          </p:nvSpPr>
          <p:spPr bwMode="auto">
            <a:xfrm>
              <a:off x="11217275" y="1660525"/>
              <a:ext cx="722312" cy="722313"/>
            </a:xfrm>
            <a:prstGeom prst="ellipse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Freeform 42"/>
            <p:cNvSpPr>
              <a:spLocks noEditPoints="1"/>
            </p:cNvSpPr>
            <p:nvPr/>
          </p:nvSpPr>
          <p:spPr bwMode="auto">
            <a:xfrm>
              <a:off x="11372850" y="1871663"/>
              <a:ext cx="511175" cy="455613"/>
            </a:xfrm>
            <a:custGeom>
              <a:avLst/>
              <a:gdLst>
                <a:gd name="T0" fmla="*/ 0 w 148"/>
                <a:gd name="T1" fmla="*/ 111 h 132"/>
                <a:gd name="T2" fmla="*/ 57 w 148"/>
                <a:gd name="T3" fmla="*/ 65 h 132"/>
                <a:gd name="T4" fmla="*/ 54 w 148"/>
                <a:gd name="T5" fmla="*/ 72 h 132"/>
                <a:gd name="T6" fmla="*/ 3 w 148"/>
                <a:gd name="T7" fmla="*/ 113 h 132"/>
                <a:gd name="T8" fmla="*/ 0 w 148"/>
                <a:gd name="T9" fmla="*/ 111 h 132"/>
                <a:gd name="T10" fmla="*/ 81 w 148"/>
                <a:gd name="T11" fmla="*/ 45 h 132"/>
                <a:gd name="T12" fmla="*/ 137 w 148"/>
                <a:gd name="T13" fmla="*/ 0 h 132"/>
                <a:gd name="T14" fmla="*/ 138 w 148"/>
                <a:gd name="T15" fmla="*/ 3 h 132"/>
                <a:gd name="T16" fmla="*/ 88 w 148"/>
                <a:gd name="T17" fmla="*/ 43 h 132"/>
                <a:gd name="T18" fmla="*/ 81 w 148"/>
                <a:gd name="T19" fmla="*/ 45 h 132"/>
                <a:gd name="T20" fmla="*/ 140 w 148"/>
                <a:gd name="T21" fmla="*/ 7 h 132"/>
                <a:gd name="T22" fmla="*/ 142 w 148"/>
                <a:gd name="T23" fmla="*/ 10 h 132"/>
                <a:gd name="T24" fmla="*/ 101 w 148"/>
                <a:gd name="T25" fmla="*/ 44 h 132"/>
                <a:gd name="T26" fmla="*/ 97 w 148"/>
                <a:gd name="T27" fmla="*/ 43 h 132"/>
                <a:gd name="T28" fmla="*/ 140 w 148"/>
                <a:gd name="T29" fmla="*/ 7 h 132"/>
                <a:gd name="T30" fmla="*/ 51 w 148"/>
                <a:gd name="T31" fmla="*/ 84 h 132"/>
                <a:gd name="T32" fmla="*/ 10 w 148"/>
                <a:gd name="T33" fmla="*/ 118 h 132"/>
                <a:gd name="T34" fmla="*/ 7 w 148"/>
                <a:gd name="T35" fmla="*/ 116 h 132"/>
                <a:gd name="T36" fmla="*/ 52 w 148"/>
                <a:gd name="T37" fmla="*/ 80 h 132"/>
                <a:gd name="T38" fmla="*/ 51 w 148"/>
                <a:gd name="T39" fmla="*/ 84 h 132"/>
                <a:gd name="T40" fmla="*/ 144 w 148"/>
                <a:gd name="T41" fmla="*/ 15 h 132"/>
                <a:gd name="T42" fmla="*/ 145 w 148"/>
                <a:gd name="T43" fmla="*/ 19 h 132"/>
                <a:gd name="T44" fmla="*/ 111 w 148"/>
                <a:gd name="T45" fmla="*/ 46 h 132"/>
                <a:gd name="T46" fmla="*/ 107 w 148"/>
                <a:gd name="T47" fmla="*/ 45 h 132"/>
                <a:gd name="T48" fmla="*/ 144 w 148"/>
                <a:gd name="T49" fmla="*/ 15 h 132"/>
                <a:gd name="T50" fmla="*/ 52 w 148"/>
                <a:gd name="T51" fmla="*/ 94 h 132"/>
                <a:gd name="T52" fmla="*/ 17 w 148"/>
                <a:gd name="T53" fmla="*/ 122 h 132"/>
                <a:gd name="T54" fmla="*/ 14 w 148"/>
                <a:gd name="T55" fmla="*/ 121 h 132"/>
                <a:gd name="T56" fmla="*/ 51 w 148"/>
                <a:gd name="T57" fmla="*/ 91 h 132"/>
                <a:gd name="T58" fmla="*/ 52 w 148"/>
                <a:gd name="T59" fmla="*/ 94 h 132"/>
                <a:gd name="T60" fmla="*/ 146 w 148"/>
                <a:gd name="T61" fmla="*/ 23 h 132"/>
                <a:gd name="T62" fmla="*/ 147 w 148"/>
                <a:gd name="T63" fmla="*/ 27 h 132"/>
                <a:gd name="T64" fmla="*/ 118 w 148"/>
                <a:gd name="T65" fmla="*/ 50 h 132"/>
                <a:gd name="T66" fmla="*/ 115 w 148"/>
                <a:gd name="T67" fmla="*/ 48 h 132"/>
                <a:gd name="T68" fmla="*/ 146 w 148"/>
                <a:gd name="T69" fmla="*/ 23 h 132"/>
                <a:gd name="T70" fmla="*/ 54 w 148"/>
                <a:gd name="T71" fmla="*/ 102 h 132"/>
                <a:gd name="T72" fmla="*/ 25 w 148"/>
                <a:gd name="T73" fmla="*/ 126 h 132"/>
                <a:gd name="T74" fmla="*/ 22 w 148"/>
                <a:gd name="T75" fmla="*/ 125 h 132"/>
                <a:gd name="T76" fmla="*/ 53 w 148"/>
                <a:gd name="T77" fmla="*/ 99 h 132"/>
                <a:gd name="T78" fmla="*/ 54 w 148"/>
                <a:gd name="T79" fmla="*/ 102 h 132"/>
                <a:gd name="T80" fmla="*/ 148 w 148"/>
                <a:gd name="T81" fmla="*/ 33 h 132"/>
                <a:gd name="T82" fmla="*/ 148 w 148"/>
                <a:gd name="T83" fmla="*/ 36 h 132"/>
                <a:gd name="T84" fmla="*/ 125 w 148"/>
                <a:gd name="T85" fmla="*/ 55 h 132"/>
                <a:gd name="T86" fmla="*/ 122 w 148"/>
                <a:gd name="T87" fmla="*/ 53 h 132"/>
                <a:gd name="T88" fmla="*/ 148 w 148"/>
                <a:gd name="T89" fmla="*/ 33 h 132"/>
                <a:gd name="T90" fmla="*/ 58 w 148"/>
                <a:gd name="T91" fmla="*/ 110 h 132"/>
                <a:gd name="T92" fmla="*/ 34 w 148"/>
                <a:gd name="T93" fmla="*/ 129 h 132"/>
                <a:gd name="T94" fmla="*/ 30 w 148"/>
                <a:gd name="T95" fmla="*/ 128 h 132"/>
                <a:gd name="T96" fmla="*/ 56 w 148"/>
                <a:gd name="T97" fmla="*/ 107 h 132"/>
                <a:gd name="T98" fmla="*/ 58 w 148"/>
                <a:gd name="T99" fmla="*/ 110 h 132"/>
                <a:gd name="T100" fmla="*/ 148 w 148"/>
                <a:gd name="T101" fmla="*/ 43 h 132"/>
                <a:gd name="T102" fmla="*/ 148 w 148"/>
                <a:gd name="T103" fmla="*/ 44 h 132"/>
                <a:gd name="T104" fmla="*/ 148 w 148"/>
                <a:gd name="T105" fmla="*/ 47 h 132"/>
                <a:gd name="T106" fmla="*/ 130 w 148"/>
                <a:gd name="T107" fmla="*/ 62 h 132"/>
                <a:gd name="T108" fmla="*/ 128 w 148"/>
                <a:gd name="T109" fmla="*/ 59 h 132"/>
                <a:gd name="T110" fmla="*/ 148 w 148"/>
                <a:gd name="T111" fmla="*/ 43 h 132"/>
                <a:gd name="T112" fmla="*/ 63 w 148"/>
                <a:gd name="T113" fmla="*/ 116 h 132"/>
                <a:gd name="T114" fmla="*/ 44 w 148"/>
                <a:gd name="T115" fmla="*/ 132 h 132"/>
                <a:gd name="T116" fmla="*/ 40 w 148"/>
                <a:gd name="T117" fmla="*/ 131 h 132"/>
                <a:gd name="T118" fmla="*/ 61 w 148"/>
                <a:gd name="T119" fmla="*/ 114 h 132"/>
                <a:gd name="T120" fmla="*/ 63 w 148"/>
                <a:gd name="T121" fmla="*/ 1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8" h="132">
                  <a:moveTo>
                    <a:pt x="0" y="111"/>
                  </a:moveTo>
                  <a:cubicBezTo>
                    <a:pt x="57" y="65"/>
                    <a:pt x="57" y="65"/>
                    <a:pt x="57" y="65"/>
                  </a:cubicBezTo>
                  <a:cubicBezTo>
                    <a:pt x="55" y="67"/>
                    <a:pt x="54" y="69"/>
                    <a:pt x="54" y="72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2" y="112"/>
                    <a:pt x="1" y="111"/>
                    <a:pt x="0" y="111"/>
                  </a:cubicBezTo>
                  <a:close/>
                  <a:moveTo>
                    <a:pt x="81" y="4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7" y="1"/>
                    <a:pt x="138" y="2"/>
                    <a:pt x="138" y="3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6" y="44"/>
                    <a:pt x="83" y="44"/>
                    <a:pt x="81" y="45"/>
                  </a:cubicBezTo>
                  <a:close/>
                  <a:moveTo>
                    <a:pt x="140" y="7"/>
                  </a:moveTo>
                  <a:cubicBezTo>
                    <a:pt x="141" y="8"/>
                    <a:pt x="141" y="9"/>
                    <a:pt x="142" y="10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0" y="43"/>
                    <a:pt x="98" y="43"/>
                    <a:pt x="97" y="43"/>
                  </a:cubicBezTo>
                  <a:cubicBezTo>
                    <a:pt x="140" y="7"/>
                    <a:pt x="140" y="7"/>
                    <a:pt x="140" y="7"/>
                  </a:cubicBezTo>
                  <a:close/>
                  <a:moveTo>
                    <a:pt x="51" y="84"/>
                  </a:moveTo>
                  <a:cubicBezTo>
                    <a:pt x="10" y="118"/>
                    <a:pt x="10" y="118"/>
                    <a:pt x="10" y="118"/>
                  </a:cubicBezTo>
                  <a:cubicBezTo>
                    <a:pt x="9" y="117"/>
                    <a:pt x="8" y="117"/>
                    <a:pt x="7" y="116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1" y="81"/>
                    <a:pt x="51" y="83"/>
                    <a:pt x="51" y="84"/>
                  </a:cubicBezTo>
                  <a:close/>
                  <a:moveTo>
                    <a:pt x="144" y="15"/>
                  </a:moveTo>
                  <a:cubicBezTo>
                    <a:pt x="144" y="16"/>
                    <a:pt x="144" y="17"/>
                    <a:pt x="145" y="19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10" y="46"/>
                    <a:pt x="108" y="45"/>
                    <a:pt x="107" y="45"/>
                  </a:cubicBezTo>
                  <a:cubicBezTo>
                    <a:pt x="144" y="15"/>
                    <a:pt x="144" y="15"/>
                    <a:pt x="144" y="15"/>
                  </a:cubicBezTo>
                  <a:close/>
                  <a:moveTo>
                    <a:pt x="52" y="94"/>
                  </a:moveTo>
                  <a:cubicBezTo>
                    <a:pt x="17" y="122"/>
                    <a:pt x="17" y="122"/>
                    <a:pt x="17" y="122"/>
                  </a:cubicBezTo>
                  <a:cubicBezTo>
                    <a:pt x="16" y="122"/>
                    <a:pt x="15" y="121"/>
                    <a:pt x="14" y="121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2"/>
                    <a:pt x="52" y="93"/>
                    <a:pt x="52" y="94"/>
                  </a:cubicBezTo>
                  <a:close/>
                  <a:moveTo>
                    <a:pt x="146" y="23"/>
                  </a:moveTo>
                  <a:cubicBezTo>
                    <a:pt x="146" y="24"/>
                    <a:pt x="146" y="26"/>
                    <a:pt x="147" y="27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17" y="49"/>
                    <a:pt x="116" y="49"/>
                    <a:pt x="115" y="48"/>
                  </a:cubicBezTo>
                  <a:cubicBezTo>
                    <a:pt x="146" y="23"/>
                    <a:pt x="146" y="23"/>
                    <a:pt x="146" y="23"/>
                  </a:cubicBezTo>
                  <a:close/>
                  <a:moveTo>
                    <a:pt x="54" y="102"/>
                  </a:moveTo>
                  <a:cubicBezTo>
                    <a:pt x="25" y="126"/>
                    <a:pt x="25" y="126"/>
                    <a:pt x="25" y="126"/>
                  </a:cubicBezTo>
                  <a:cubicBezTo>
                    <a:pt x="24" y="126"/>
                    <a:pt x="23" y="125"/>
                    <a:pt x="22" y="125"/>
                  </a:cubicBezTo>
                  <a:cubicBezTo>
                    <a:pt x="53" y="99"/>
                    <a:pt x="53" y="99"/>
                    <a:pt x="53" y="99"/>
                  </a:cubicBezTo>
                  <a:cubicBezTo>
                    <a:pt x="53" y="100"/>
                    <a:pt x="54" y="101"/>
                    <a:pt x="54" y="102"/>
                  </a:cubicBezTo>
                  <a:close/>
                  <a:moveTo>
                    <a:pt x="148" y="33"/>
                  </a:moveTo>
                  <a:cubicBezTo>
                    <a:pt x="148" y="34"/>
                    <a:pt x="148" y="35"/>
                    <a:pt x="148" y="36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4" y="55"/>
                    <a:pt x="123" y="54"/>
                    <a:pt x="122" y="53"/>
                  </a:cubicBezTo>
                  <a:cubicBezTo>
                    <a:pt x="148" y="33"/>
                    <a:pt x="148" y="33"/>
                    <a:pt x="148" y="33"/>
                  </a:cubicBezTo>
                  <a:close/>
                  <a:moveTo>
                    <a:pt x="58" y="110"/>
                  </a:moveTo>
                  <a:cubicBezTo>
                    <a:pt x="34" y="129"/>
                    <a:pt x="34" y="129"/>
                    <a:pt x="34" y="129"/>
                  </a:cubicBezTo>
                  <a:cubicBezTo>
                    <a:pt x="33" y="129"/>
                    <a:pt x="32" y="128"/>
                    <a:pt x="30" y="128"/>
                  </a:cubicBezTo>
                  <a:cubicBezTo>
                    <a:pt x="56" y="107"/>
                    <a:pt x="56" y="107"/>
                    <a:pt x="56" y="107"/>
                  </a:cubicBezTo>
                  <a:cubicBezTo>
                    <a:pt x="57" y="108"/>
                    <a:pt x="57" y="109"/>
                    <a:pt x="58" y="110"/>
                  </a:cubicBezTo>
                  <a:close/>
                  <a:moveTo>
                    <a:pt x="148" y="43"/>
                  </a:moveTo>
                  <a:cubicBezTo>
                    <a:pt x="148" y="43"/>
                    <a:pt x="148" y="43"/>
                    <a:pt x="148" y="44"/>
                  </a:cubicBezTo>
                  <a:cubicBezTo>
                    <a:pt x="148" y="45"/>
                    <a:pt x="148" y="46"/>
                    <a:pt x="148" y="47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29" y="61"/>
                    <a:pt x="129" y="60"/>
                    <a:pt x="128" y="59"/>
                  </a:cubicBezTo>
                  <a:cubicBezTo>
                    <a:pt x="148" y="43"/>
                    <a:pt x="148" y="43"/>
                    <a:pt x="148" y="43"/>
                  </a:cubicBezTo>
                  <a:close/>
                  <a:moveTo>
                    <a:pt x="63" y="116"/>
                  </a:moveTo>
                  <a:cubicBezTo>
                    <a:pt x="44" y="132"/>
                    <a:pt x="44" y="132"/>
                    <a:pt x="44" y="132"/>
                  </a:cubicBezTo>
                  <a:cubicBezTo>
                    <a:pt x="43" y="131"/>
                    <a:pt x="41" y="131"/>
                    <a:pt x="40" y="131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62" y="115"/>
                    <a:pt x="62" y="115"/>
                    <a:pt x="63" y="1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Oval 43"/>
            <p:cNvSpPr>
              <a:spLocks noChangeArrowheads="1"/>
            </p:cNvSpPr>
            <p:nvPr/>
          </p:nvSpPr>
          <p:spPr bwMode="auto">
            <a:xfrm>
              <a:off x="11558588" y="2030413"/>
              <a:ext cx="277812" cy="276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Freeform 44"/>
            <p:cNvSpPr>
              <a:spLocks noEditPoints="1"/>
            </p:cNvSpPr>
            <p:nvPr/>
          </p:nvSpPr>
          <p:spPr bwMode="auto">
            <a:xfrm>
              <a:off x="11569700" y="2051050"/>
              <a:ext cx="261937" cy="241300"/>
            </a:xfrm>
            <a:custGeom>
              <a:avLst/>
              <a:gdLst>
                <a:gd name="T0" fmla="*/ 72 w 76"/>
                <a:gd name="T1" fmla="*/ 49 h 70"/>
                <a:gd name="T2" fmla="*/ 74 w 76"/>
                <a:gd name="T3" fmla="*/ 21 h 70"/>
                <a:gd name="T4" fmla="*/ 68 w 76"/>
                <a:gd name="T5" fmla="*/ 18 h 70"/>
                <a:gd name="T6" fmla="*/ 73 w 76"/>
                <a:gd name="T7" fmla="*/ 25 h 70"/>
                <a:gd name="T8" fmla="*/ 70 w 76"/>
                <a:gd name="T9" fmla="*/ 28 h 70"/>
                <a:gd name="T10" fmla="*/ 69 w 76"/>
                <a:gd name="T11" fmla="*/ 24 h 70"/>
                <a:gd name="T12" fmla="*/ 67 w 76"/>
                <a:gd name="T13" fmla="*/ 26 h 70"/>
                <a:gd name="T14" fmla="*/ 66 w 76"/>
                <a:gd name="T15" fmla="*/ 38 h 70"/>
                <a:gd name="T16" fmla="*/ 67 w 76"/>
                <a:gd name="T17" fmla="*/ 48 h 70"/>
                <a:gd name="T18" fmla="*/ 69 w 76"/>
                <a:gd name="T19" fmla="*/ 49 h 70"/>
                <a:gd name="T20" fmla="*/ 62 w 76"/>
                <a:gd name="T21" fmla="*/ 42 h 70"/>
                <a:gd name="T22" fmla="*/ 59 w 76"/>
                <a:gd name="T23" fmla="*/ 35 h 70"/>
                <a:gd name="T24" fmla="*/ 57 w 76"/>
                <a:gd name="T25" fmla="*/ 42 h 70"/>
                <a:gd name="T26" fmla="*/ 51 w 76"/>
                <a:gd name="T27" fmla="*/ 33 h 70"/>
                <a:gd name="T28" fmla="*/ 43 w 76"/>
                <a:gd name="T29" fmla="*/ 61 h 70"/>
                <a:gd name="T30" fmla="*/ 38 w 76"/>
                <a:gd name="T31" fmla="*/ 55 h 70"/>
                <a:gd name="T32" fmla="*/ 31 w 76"/>
                <a:gd name="T33" fmla="*/ 26 h 70"/>
                <a:gd name="T34" fmla="*/ 33 w 76"/>
                <a:gd name="T35" fmla="*/ 14 h 70"/>
                <a:gd name="T36" fmla="*/ 36 w 76"/>
                <a:gd name="T37" fmla="*/ 10 h 70"/>
                <a:gd name="T38" fmla="*/ 45 w 76"/>
                <a:gd name="T39" fmla="*/ 7 h 70"/>
                <a:gd name="T40" fmla="*/ 53 w 76"/>
                <a:gd name="T41" fmla="*/ 4 h 70"/>
                <a:gd name="T42" fmla="*/ 76 w 76"/>
                <a:gd name="T43" fmla="*/ 45 h 70"/>
                <a:gd name="T44" fmla="*/ 73 w 76"/>
                <a:gd name="T45" fmla="*/ 45 h 70"/>
                <a:gd name="T46" fmla="*/ 16 w 76"/>
                <a:gd name="T47" fmla="*/ 68 h 70"/>
                <a:gd name="T48" fmla="*/ 10 w 76"/>
                <a:gd name="T49" fmla="*/ 43 h 70"/>
                <a:gd name="T50" fmla="*/ 6 w 76"/>
                <a:gd name="T51" fmla="*/ 36 h 70"/>
                <a:gd name="T52" fmla="*/ 2 w 76"/>
                <a:gd name="T53" fmla="*/ 23 h 70"/>
                <a:gd name="T54" fmla="*/ 6 w 76"/>
                <a:gd name="T55" fmla="*/ 13 h 70"/>
                <a:gd name="T56" fmla="*/ 16 w 76"/>
                <a:gd name="T57" fmla="*/ 8 h 70"/>
                <a:gd name="T58" fmla="*/ 19 w 76"/>
                <a:gd name="T59" fmla="*/ 3 h 70"/>
                <a:gd name="T60" fmla="*/ 33 w 76"/>
                <a:gd name="T61" fmla="*/ 1 h 70"/>
                <a:gd name="T62" fmla="*/ 25 w 76"/>
                <a:gd name="T63" fmla="*/ 5 h 70"/>
                <a:gd name="T64" fmla="*/ 21 w 76"/>
                <a:gd name="T65" fmla="*/ 10 h 70"/>
                <a:gd name="T66" fmla="*/ 20 w 76"/>
                <a:gd name="T67" fmla="*/ 9 h 70"/>
                <a:gd name="T68" fmla="*/ 14 w 76"/>
                <a:gd name="T69" fmla="*/ 15 h 70"/>
                <a:gd name="T70" fmla="*/ 20 w 76"/>
                <a:gd name="T71" fmla="*/ 17 h 70"/>
                <a:gd name="T72" fmla="*/ 13 w 76"/>
                <a:gd name="T73" fmla="*/ 24 h 70"/>
                <a:gd name="T74" fmla="*/ 9 w 76"/>
                <a:gd name="T75" fmla="*/ 29 h 70"/>
                <a:gd name="T76" fmla="*/ 9 w 76"/>
                <a:gd name="T77" fmla="*/ 36 h 70"/>
                <a:gd name="T78" fmla="*/ 22 w 76"/>
                <a:gd name="T79" fmla="*/ 46 h 70"/>
                <a:gd name="T80" fmla="*/ 19 w 76"/>
                <a:gd name="T81" fmla="*/ 63 h 70"/>
                <a:gd name="T82" fmla="*/ 72 w 76"/>
                <a:gd name="T83" fmla="*/ 46 h 70"/>
                <a:gd name="T84" fmla="*/ 68 w 76"/>
                <a:gd name="T85" fmla="*/ 47 h 70"/>
                <a:gd name="T86" fmla="*/ 74 w 76"/>
                <a:gd name="T87" fmla="*/ 45 h 70"/>
                <a:gd name="T88" fmla="*/ 69 w 76"/>
                <a:gd name="T89" fmla="*/ 44 h 70"/>
                <a:gd name="T90" fmla="*/ 32 w 76"/>
                <a:gd name="T91" fmla="*/ 8 h 70"/>
                <a:gd name="T92" fmla="*/ 17 w 76"/>
                <a:gd name="T93" fmla="*/ 37 h 70"/>
                <a:gd name="T94" fmla="*/ 10 w 76"/>
                <a:gd name="T95" fmla="*/ 34 h 70"/>
                <a:gd name="T96" fmla="*/ 14 w 76"/>
                <a:gd name="T97" fmla="*/ 34 h 70"/>
                <a:gd name="T98" fmla="*/ 14 w 76"/>
                <a:gd name="T99" fmla="*/ 34 h 70"/>
                <a:gd name="T100" fmla="*/ 17 w 76"/>
                <a:gd name="T101" fmla="*/ 7 h 70"/>
                <a:gd name="T102" fmla="*/ 39 w 76"/>
                <a:gd name="T103" fmla="*/ 26 h 70"/>
                <a:gd name="T104" fmla="*/ 34 w 76"/>
                <a:gd name="T105" fmla="*/ 23 h 70"/>
                <a:gd name="T106" fmla="*/ 37 w 76"/>
                <a:gd name="T107" fmla="*/ 22 h 70"/>
                <a:gd name="T108" fmla="*/ 41 w 76"/>
                <a:gd name="T109" fmla="*/ 24 h 70"/>
                <a:gd name="T110" fmla="*/ 44 w 76"/>
                <a:gd name="T111" fmla="*/ 25 h 70"/>
                <a:gd name="T112" fmla="*/ 46 w 76"/>
                <a:gd name="T113" fmla="*/ 57 h 70"/>
                <a:gd name="T114" fmla="*/ 70 w 76"/>
                <a:gd name="T115" fmla="*/ 40 h 70"/>
                <a:gd name="T116" fmla="*/ 69 w 76"/>
                <a:gd name="T117" fmla="*/ 40 h 70"/>
                <a:gd name="T118" fmla="*/ 70 w 76"/>
                <a:gd name="T119" fmla="*/ 37 h 70"/>
                <a:gd name="T120" fmla="*/ 69 w 76"/>
                <a:gd name="T121" fmla="*/ 3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6" h="70">
                  <a:moveTo>
                    <a:pt x="71" y="51"/>
                  </a:moveTo>
                  <a:cubicBezTo>
                    <a:pt x="71" y="51"/>
                    <a:pt x="70" y="50"/>
                    <a:pt x="70" y="51"/>
                  </a:cubicBezTo>
                  <a:cubicBezTo>
                    <a:pt x="69" y="52"/>
                    <a:pt x="69" y="53"/>
                    <a:pt x="68" y="54"/>
                  </a:cubicBezTo>
                  <a:cubicBezTo>
                    <a:pt x="67" y="55"/>
                    <a:pt x="66" y="54"/>
                    <a:pt x="66" y="55"/>
                  </a:cubicBezTo>
                  <a:cubicBezTo>
                    <a:pt x="65" y="58"/>
                    <a:pt x="64" y="61"/>
                    <a:pt x="65" y="62"/>
                  </a:cubicBezTo>
                  <a:cubicBezTo>
                    <a:pt x="65" y="62"/>
                    <a:pt x="65" y="62"/>
                    <a:pt x="65" y="63"/>
                  </a:cubicBezTo>
                  <a:cubicBezTo>
                    <a:pt x="69" y="59"/>
                    <a:pt x="72" y="55"/>
                    <a:pt x="74" y="51"/>
                  </a:cubicBezTo>
                  <a:cubicBezTo>
                    <a:pt x="73" y="51"/>
                    <a:pt x="73" y="50"/>
                    <a:pt x="73" y="50"/>
                  </a:cubicBezTo>
                  <a:cubicBezTo>
                    <a:pt x="73" y="50"/>
                    <a:pt x="74" y="49"/>
                    <a:pt x="73" y="49"/>
                  </a:cubicBezTo>
                  <a:cubicBezTo>
                    <a:pt x="73" y="49"/>
                    <a:pt x="73" y="49"/>
                    <a:pt x="72" y="49"/>
                  </a:cubicBezTo>
                  <a:cubicBezTo>
                    <a:pt x="72" y="49"/>
                    <a:pt x="72" y="50"/>
                    <a:pt x="71" y="51"/>
                  </a:cubicBezTo>
                  <a:close/>
                  <a:moveTo>
                    <a:pt x="71" y="13"/>
                  </a:moveTo>
                  <a:cubicBezTo>
                    <a:pt x="72" y="15"/>
                    <a:pt x="73" y="16"/>
                    <a:pt x="74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2" y="18"/>
                    <a:pt x="73" y="18"/>
                  </a:cubicBezTo>
                  <a:cubicBezTo>
                    <a:pt x="73" y="18"/>
                    <a:pt x="73" y="19"/>
                    <a:pt x="73" y="19"/>
                  </a:cubicBezTo>
                  <a:cubicBezTo>
                    <a:pt x="74" y="19"/>
                    <a:pt x="74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1"/>
                    <a:pt x="74" y="21"/>
                  </a:cubicBezTo>
                  <a:cubicBezTo>
                    <a:pt x="74" y="22"/>
                    <a:pt x="74" y="22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3" y="20"/>
                    <a:pt x="72" y="19"/>
                    <a:pt x="72" y="18"/>
                  </a:cubicBezTo>
                  <a:cubicBezTo>
                    <a:pt x="71" y="17"/>
                    <a:pt x="72" y="18"/>
                    <a:pt x="71" y="17"/>
                  </a:cubicBezTo>
                  <a:cubicBezTo>
                    <a:pt x="71" y="16"/>
                    <a:pt x="71" y="16"/>
                    <a:pt x="70" y="16"/>
                  </a:cubicBezTo>
                  <a:cubicBezTo>
                    <a:pt x="70" y="16"/>
                    <a:pt x="70" y="17"/>
                    <a:pt x="70" y="17"/>
                  </a:cubicBezTo>
                  <a:cubicBezTo>
                    <a:pt x="69" y="17"/>
                    <a:pt x="68" y="16"/>
                    <a:pt x="68" y="16"/>
                  </a:cubicBezTo>
                  <a:cubicBezTo>
                    <a:pt x="67" y="16"/>
                    <a:pt x="67" y="17"/>
                    <a:pt x="68" y="17"/>
                  </a:cubicBezTo>
                  <a:cubicBezTo>
                    <a:pt x="68" y="17"/>
                    <a:pt x="67" y="18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9" y="18"/>
                    <a:pt x="69" y="18"/>
                    <a:pt x="69" y="19"/>
                  </a:cubicBezTo>
                  <a:cubicBezTo>
                    <a:pt x="69" y="19"/>
                    <a:pt x="69" y="19"/>
                    <a:pt x="70" y="19"/>
                  </a:cubicBezTo>
                  <a:cubicBezTo>
                    <a:pt x="71" y="20"/>
                    <a:pt x="71" y="21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3"/>
                    <a:pt x="73" y="24"/>
                  </a:cubicBezTo>
                  <a:cubicBezTo>
                    <a:pt x="73" y="24"/>
                    <a:pt x="73" y="24"/>
                    <a:pt x="73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7"/>
                    <a:pt x="73" y="28"/>
                    <a:pt x="73" y="28"/>
                  </a:cubicBezTo>
                  <a:cubicBezTo>
                    <a:pt x="73" y="29"/>
                    <a:pt x="73" y="28"/>
                    <a:pt x="73" y="28"/>
                  </a:cubicBezTo>
                  <a:cubicBezTo>
                    <a:pt x="73" y="28"/>
                    <a:pt x="73" y="28"/>
                    <a:pt x="72" y="28"/>
                  </a:cubicBezTo>
                  <a:cubicBezTo>
                    <a:pt x="72" y="28"/>
                    <a:pt x="72" y="29"/>
                    <a:pt x="71" y="29"/>
                  </a:cubicBezTo>
                  <a:cubicBezTo>
                    <a:pt x="71" y="29"/>
                    <a:pt x="71" y="29"/>
                    <a:pt x="71" y="30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0" y="29"/>
                    <a:pt x="70" y="28"/>
                    <a:pt x="70" y="28"/>
                  </a:cubicBezTo>
                  <a:cubicBezTo>
                    <a:pt x="71" y="27"/>
                    <a:pt x="71" y="28"/>
                    <a:pt x="71" y="28"/>
                  </a:cubicBezTo>
                  <a:cubicBezTo>
                    <a:pt x="72" y="28"/>
                    <a:pt x="72" y="27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6"/>
                    <a:pt x="72" y="26"/>
                    <a:pt x="72" y="25"/>
                  </a:cubicBezTo>
                  <a:cubicBezTo>
                    <a:pt x="72" y="25"/>
                    <a:pt x="71" y="25"/>
                    <a:pt x="71" y="24"/>
                  </a:cubicBezTo>
                  <a:cubicBezTo>
                    <a:pt x="71" y="24"/>
                    <a:pt x="71" y="23"/>
                    <a:pt x="71" y="23"/>
                  </a:cubicBezTo>
                  <a:cubicBezTo>
                    <a:pt x="71" y="22"/>
                    <a:pt x="71" y="21"/>
                    <a:pt x="70" y="21"/>
                  </a:cubicBezTo>
                  <a:cubicBezTo>
                    <a:pt x="70" y="21"/>
                    <a:pt x="70" y="22"/>
                    <a:pt x="70" y="23"/>
                  </a:cubicBezTo>
                  <a:cubicBezTo>
                    <a:pt x="70" y="23"/>
                    <a:pt x="70" y="24"/>
                    <a:pt x="70" y="24"/>
                  </a:cubicBezTo>
                  <a:cubicBezTo>
                    <a:pt x="70" y="24"/>
                    <a:pt x="69" y="24"/>
                    <a:pt x="69" y="24"/>
                  </a:cubicBezTo>
                  <a:cubicBezTo>
                    <a:pt x="69" y="25"/>
                    <a:pt x="69" y="25"/>
                    <a:pt x="69" y="26"/>
                  </a:cubicBezTo>
                  <a:cubicBezTo>
                    <a:pt x="69" y="26"/>
                    <a:pt x="69" y="26"/>
                    <a:pt x="70" y="26"/>
                  </a:cubicBezTo>
                  <a:cubicBezTo>
                    <a:pt x="70" y="27"/>
                    <a:pt x="70" y="27"/>
                    <a:pt x="70" y="28"/>
                  </a:cubicBezTo>
                  <a:cubicBezTo>
                    <a:pt x="70" y="28"/>
                    <a:pt x="69" y="28"/>
                    <a:pt x="69" y="28"/>
                  </a:cubicBezTo>
                  <a:cubicBezTo>
                    <a:pt x="68" y="26"/>
                    <a:pt x="69" y="27"/>
                    <a:pt x="68" y="26"/>
                  </a:cubicBezTo>
                  <a:cubicBezTo>
                    <a:pt x="68" y="25"/>
                    <a:pt x="68" y="26"/>
                    <a:pt x="67" y="26"/>
                  </a:cubicBezTo>
                  <a:cubicBezTo>
                    <a:pt x="67" y="26"/>
                    <a:pt x="67" y="25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6"/>
                    <a:pt x="67" y="26"/>
                  </a:cubicBezTo>
                  <a:cubicBezTo>
                    <a:pt x="68" y="26"/>
                    <a:pt x="68" y="26"/>
                    <a:pt x="68" y="27"/>
                  </a:cubicBezTo>
                  <a:cubicBezTo>
                    <a:pt x="68" y="29"/>
                    <a:pt x="68" y="30"/>
                    <a:pt x="69" y="31"/>
                  </a:cubicBezTo>
                  <a:cubicBezTo>
                    <a:pt x="69" y="31"/>
                    <a:pt x="69" y="31"/>
                    <a:pt x="69" y="32"/>
                  </a:cubicBezTo>
                  <a:cubicBezTo>
                    <a:pt x="68" y="32"/>
                    <a:pt x="68" y="33"/>
                    <a:pt x="68" y="34"/>
                  </a:cubicBezTo>
                  <a:cubicBezTo>
                    <a:pt x="67" y="34"/>
                    <a:pt x="67" y="34"/>
                    <a:pt x="66" y="35"/>
                  </a:cubicBezTo>
                  <a:cubicBezTo>
                    <a:pt x="66" y="35"/>
                    <a:pt x="66" y="34"/>
                    <a:pt x="66" y="34"/>
                  </a:cubicBezTo>
                  <a:cubicBezTo>
                    <a:pt x="65" y="34"/>
                    <a:pt x="65" y="34"/>
                    <a:pt x="65" y="35"/>
                  </a:cubicBezTo>
                  <a:cubicBezTo>
                    <a:pt x="65" y="35"/>
                    <a:pt x="65" y="35"/>
                    <a:pt x="65" y="36"/>
                  </a:cubicBezTo>
                  <a:cubicBezTo>
                    <a:pt x="65" y="36"/>
                    <a:pt x="66" y="36"/>
                    <a:pt x="66" y="36"/>
                  </a:cubicBezTo>
                  <a:cubicBezTo>
                    <a:pt x="66" y="37"/>
                    <a:pt x="66" y="37"/>
                    <a:pt x="66" y="38"/>
                  </a:cubicBezTo>
                  <a:cubicBezTo>
                    <a:pt x="66" y="38"/>
                    <a:pt x="66" y="39"/>
                    <a:pt x="66" y="39"/>
                  </a:cubicBezTo>
                  <a:cubicBezTo>
                    <a:pt x="66" y="39"/>
                    <a:pt x="65" y="40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4" y="40"/>
                    <a:pt x="64" y="39"/>
                    <a:pt x="63" y="38"/>
                  </a:cubicBezTo>
                  <a:cubicBezTo>
                    <a:pt x="63" y="38"/>
                    <a:pt x="63" y="40"/>
                    <a:pt x="63" y="40"/>
                  </a:cubicBezTo>
                  <a:cubicBezTo>
                    <a:pt x="64" y="41"/>
                    <a:pt x="64" y="41"/>
                    <a:pt x="64" y="42"/>
                  </a:cubicBezTo>
                  <a:cubicBezTo>
                    <a:pt x="64" y="42"/>
                    <a:pt x="64" y="42"/>
                    <a:pt x="64" y="43"/>
                  </a:cubicBezTo>
                  <a:cubicBezTo>
                    <a:pt x="64" y="43"/>
                    <a:pt x="64" y="44"/>
                    <a:pt x="64" y="45"/>
                  </a:cubicBezTo>
                  <a:cubicBezTo>
                    <a:pt x="64" y="46"/>
                    <a:pt x="65" y="46"/>
                    <a:pt x="65" y="48"/>
                  </a:cubicBezTo>
                  <a:cubicBezTo>
                    <a:pt x="65" y="49"/>
                    <a:pt x="66" y="48"/>
                    <a:pt x="67" y="48"/>
                  </a:cubicBezTo>
                  <a:cubicBezTo>
                    <a:pt x="67" y="48"/>
                    <a:pt x="67" y="49"/>
                    <a:pt x="67" y="49"/>
                  </a:cubicBezTo>
                  <a:cubicBezTo>
                    <a:pt x="68" y="49"/>
                    <a:pt x="68" y="48"/>
                    <a:pt x="69" y="48"/>
                  </a:cubicBezTo>
                  <a:cubicBezTo>
                    <a:pt x="69" y="48"/>
                    <a:pt x="69" y="48"/>
                    <a:pt x="69" y="49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8"/>
                    <a:pt x="71" y="49"/>
                  </a:cubicBezTo>
                  <a:cubicBezTo>
                    <a:pt x="71" y="49"/>
                    <a:pt x="70" y="50"/>
                    <a:pt x="70" y="50"/>
                  </a:cubicBezTo>
                  <a:cubicBezTo>
                    <a:pt x="70" y="50"/>
                    <a:pt x="69" y="49"/>
                    <a:pt x="69" y="49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9" y="49"/>
                    <a:pt x="69" y="50"/>
                    <a:pt x="69" y="50"/>
                  </a:cubicBezTo>
                  <a:cubicBezTo>
                    <a:pt x="69" y="50"/>
                    <a:pt x="69" y="50"/>
                    <a:pt x="68" y="50"/>
                  </a:cubicBezTo>
                  <a:cubicBezTo>
                    <a:pt x="68" y="50"/>
                    <a:pt x="68" y="49"/>
                    <a:pt x="68" y="49"/>
                  </a:cubicBezTo>
                  <a:cubicBezTo>
                    <a:pt x="68" y="49"/>
                    <a:pt x="68" y="49"/>
                    <a:pt x="67" y="49"/>
                  </a:cubicBezTo>
                  <a:cubicBezTo>
                    <a:pt x="67" y="49"/>
                    <a:pt x="66" y="49"/>
                    <a:pt x="65" y="49"/>
                  </a:cubicBezTo>
                  <a:cubicBezTo>
                    <a:pt x="64" y="49"/>
                    <a:pt x="64" y="48"/>
                    <a:pt x="64" y="47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6"/>
                    <a:pt x="62" y="44"/>
                    <a:pt x="62" y="43"/>
                  </a:cubicBezTo>
                  <a:cubicBezTo>
                    <a:pt x="62" y="43"/>
                    <a:pt x="62" y="42"/>
                    <a:pt x="62" y="42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3" y="42"/>
                    <a:pt x="63" y="42"/>
                  </a:cubicBezTo>
                  <a:cubicBezTo>
                    <a:pt x="63" y="42"/>
                    <a:pt x="63" y="43"/>
                    <a:pt x="63" y="43"/>
                  </a:cubicBezTo>
                  <a:cubicBezTo>
                    <a:pt x="63" y="41"/>
                    <a:pt x="63" y="42"/>
                    <a:pt x="63" y="41"/>
                  </a:cubicBezTo>
                  <a:cubicBezTo>
                    <a:pt x="62" y="40"/>
                    <a:pt x="63" y="38"/>
                    <a:pt x="62" y="37"/>
                  </a:cubicBezTo>
                  <a:cubicBezTo>
                    <a:pt x="62" y="36"/>
                    <a:pt x="62" y="37"/>
                    <a:pt x="61" y="37"/>
                  </a:cubicBezTo>
                  <a:cubicBezTo>
                    <a:pt x="61" y="37"/>
                    <a:pt x="61" y="36"/>
                    <a:pt x="61" y="36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1" y="34"/>
                    <a:pt x="61" y="34"/>
                    <a:pt x="60" y="34"/>
                  </a:cubicBezTo>
                  <a:cubicBezTo>
                    <a:pt x="60" y="33"/>
                    <a:pt x="60" y="33"/>
                    <a:pt x="59" y="34"/>
                  </a:cubicBezTo>
                  <a:cubicBezTo>
                    <a:pt x="59" y="34"/>
                    <a:pt x="59" y="34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5"/>
                    <a:pt x="59" y="35"/>
                    <a:pt x="59" y="36"/>
                  </a:cubicBezTo>
                  <a:cubicBezTo>
                    <a:pt x="59" y="36"/>
                    <a:pt x="58" y="35"/>
                    <a:pt x="58" y="36"/>
                  </a:cubicBezTo>
                  <a:cubicBezTo>
                    <a:pt x="58" y="36"/>
                    <a:pt x="58" y="36"/>
                    <a:pt x="58" y="37"/>
                  </a:cubicBezTo>
                  <a:cubicBezTo>
                    <a:pt x="58" y="37"/>
                    <a:pt x="57" y="37"/>
                    <a:pt x="57" y="37"/>
                  </a:cubicBezTo>
                  <a:cubicBezTo>
                    <a:pt x="57" y="37"/>
                    <a:pt x="57" y="38"/>
                    <a:pt x="57" y="39"/>
                  </a:cubicBezTo>
                  <a:cubicBezTo>
                    <a:pt x="57" y="39"/>
                    <a:pt x="57" y="39"/>
                    <a:pt x="57" y="40"/>
                  </a:cubicBezTo>
                  <a:cubicBezTo>
                    <a:pt x="58" y="40"/>
                    <a:pt x="58" y="40"/>
                    <a:pt x="58" y="41"/>
                  </a:cubicBezTo>
                  <a:cubicBezTo>
                    <a:pt x="58" y="41"/>
                    <a:pt x="58" y="42"/>
                    <a:pt x="58" y="42"/>
                  </a:cubicBezTo>
                  <a:cubicBezTo>
                    <a:pt x="58" y="42"/>
                    <a:pt x="57" y="42"/>
                    <a:pt x="57" y="42"/>
                  </a:cubicBezTo>
                  <a:cubicBezTo>
                    <a:pt x="57" y="41"/>
                    <a:pt x="57" y="41"/>
                    <a:pt x="57" y="40"/>
                  </a:cubicBezTo>
                  <a:cubicBezTo>
                    <a:pt x="57" y="40"/>
                    <a:pt x="57" y="41"/>
                    <a:pt x="57" y="41"/>
                  </a:cubicBezTo>
                  <a:cubicBezTo>
                    <a:pt x="56" y="41"/>
                    <a:pt x="56" y="40"/>
                    <a:pt x="56" y="39"/>
                  </a:cubicBezTo>
                  <a:cubicBezTo>
                    <a:pt x="56" y="38"/>
                    <a:pt x="55" y="36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4" y="34"/>
                  </a:cubicBezTo>
                  <a:cubicBezTo>
                    <a:pt x="54" y="34"/>
                    <a:pt x="54" y="34"/>
                    <a:pt x="54" y="33"/>
                  </a:cubicBezTo>
                  <a:cubicBezTo>
                    <a:pt x="54" y="32"/>
                    <a:pt x="53" y="32"/>
                    <a:pt x="53" y="32"/>
                  </a:cubicBezTo>
                  <a:cubicBezTo>
                    <a:pt x="52" y="31"/>
                    <a:pt x="51" y="31"/>
                    <a:pt x="50" y="32"/>
                  </a:cubicBezTo>
                  <a:cubicBezTo>
                    <a:pt x="50" y="32"/>
                    <a:pt x="51" y="32"/>
                    <a:pt x="51" y="33"/>
                  </a:cubicBezTo>
                  <a:cubicBezTo>
                    <a:pt x="51" y="35"/>
                    <a:pt x="50" y="36"/>
                    <a:pt x="49" y="37"/>
                  </a:cubicBezTo>
                  <a:cubicBezTo>
                    <a:pt x="48" y="38"/>
                    <a:pt x="47" y="37"/>
                    <a:pt x="47" y="39"/>
                  </a:cubicBezTo>
                  <a:cubicBezTo>
                    <a:pt x="46" y="40"/>
                    <a:pt x="49" y="38"/>
                    <a:pt x="49" y="39"/>
                  </a:cubicBezTo>
                  <a:cubicBezTo>
                    <a:pt x="49" y="44"/>
                    <a:pt x="45" y="45"/>
                    <a:pt x="45" y="49"/>
                  </a:cubicBezTo>
                  <a:cubicBezTo>
                    <a:pt x="45" y="49"/>
                    <a:pt x="45" y="50"/>
                    <a:pt x="45" y="50"/>
                  </a:cubicBezTo>
                  <a:cubicBezTo>
                    <a:pt x="45" y="52"/>
                    <a:pt x="46" y="51"/>
                    <a:pt x="46" y="52"/>
                  </a:cubicBezTo>
                  <a:cubicBezTo>
                    <a:pt x="46" y="52"/>
                    <a:pt x="46" y="53"/>
                    <a:pt x="46" y="53"/>
                  </a:cubicBezTo>
                  <a:cubicBezTo>
                    <a:pt x="46" y="55"/>
                    <a:pt x="44" y="56"/>
                    <a:pt x="44" y="57"/>
                  </a:cubicBezTo>
                  <a:cubicBezTo>
                    <a:pt x="44" y="58"/>
                    <a:pt x="44" y="58"/>
                    <a:pt x="44" y="59"/>
                  </a:cubicBezTo>
                  <a:cubicBezTo>
                    <a:pt x="44" y="61"/>
                    <a:pt x="44" y="59"/>
                    <a:pt x="43" y="61"/>
                  </a:cubicBezTo>
                  <a:cubicBezTo>
                    <a:pt x="43" y="61"/>
                    <a:pt x="43" y="63"/>
                    <a:pt x="43" y="63"/>
                  </a:cubicBezTo>
                  <a:cubicBezTo>
                    <a:pt x="43" y="63"/>
                    <a:pt x="43" y="63"/>
                    <a:pt x="42" y="63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5"/>
                    <a:pt x="42" y="65"/>
                    <a:pt x="41" y="65"/>
                  </a:cubicBezTo>
                  <a:cubicBezTo>
                    <a:pt x="40" y="65"/>
                    <a:pt x="39" y="66"/>
                    <a:pt x="39" y="65"/>
                  </a:cubicBezTo>
                  <a:cubicBezTo>
                    <a:pt x="38" y="64"/>
                    <a:pt x="38" y="61"/>
                    <a:pt x="38" y="59"/>
                  </a:cubicBezTo>
                  <a:cubicBezTo>
                    <a:pt x="38" y="57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8" y="55"/>
                    <a:pt x="38" y="55"/>
                  </a:cubicBezTo>
                  <a:cubicBezTo>
                    <a:pt x="37" y="52"/>
                    <a:pt x="37" y="49"/>
                    <a:pt x="37" y="46"/>
                  </a:cubicBezTo>
                  <a:cubicBezTo>
                    <a:pt x="37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5"/>
                    <a:pt x="37" y="43"/>
                    <a:pt x="36" y="42"/>
                  </a:cubicBezTo>
                  <a:cubicBezTo>
                    <a:pt x="35" y="41"/>
                    <a:pt x="36" y="41"/>
                    <a:pt x="34" y="42"/>
                  </a:cubicBezTo>
                  <a:cubicBezTo>
                    <a:pt x="33" y="42"/>
                    <a:pt x="33" y="43"/>
                    <a:pt x="32" y="42"/>
                  </a:cubicBezTo>
                  <a:cubicBezTo>
                    <a:pt x="29" y="42"/>
                    <a:pt x="30" y="39"/>
                    <a:pt x="29" y="39"/>
                  </a:cubicBezTo>
                  <a:cubicBezTo>
                    <a:pt x="28" y="38"/>
                    <a:pt x="29" y="37"/>
                    <a:pt x="29" y="37"/>
                  </a:cubicBezTo>
                  <a:cubicBezTo>
                    <a:pt x="28" y="35"/>
                    <a:pt x="28" y="33"/>
                    <a:pt x="29" y="31"/>
                  </a:cubicBezTo>
                  <a:cubicBezTo>
                    <a:pt x="31" y="30"/>
                    <a:pt x="30" y="27"/>
                    <a:pt x="31" y="26"/>
                  </a:cubicBezTo>
                  <a:cubicBezTo>
                    <a:pt x="31" y="25"/>
                    <a:pt x="32" y="25"/>
                    <a:pt x="32" y="25"/>
                  </a:cubicBezTo>
                  <a:cubicBezTo>
                    <a:pt x="32" y="24"/>
                    <a:pt x="32" y="25"/>
                    <a:pt x="31" y="24"/>
                  </a:cubicBezTo>
                  <a:cubicBezTo>
                    <a:pt x="31" y="23"/>
                    <a:pt x="32" y="21"/>
                    <a:pt x="32" y="20"/>
                  </a:cubicBezTo>
                  <a:cubicBezTo>
                    <a:pt x="32" y="20"/>
                    <a:pt x="32" y="19"/>
                    <a:pt x="32" y="19"/>
                  </a:cubicBezTo>
                  <a:cubicBezTo>
                    <a:pt x="32" y="19"/>
                    <a:pt x="33" y="20"/>
                    <a:pt x="33" y="19"/>
                  </a:cubicBezTo>
                  <a:cubicBezTo>
                    <a:pt x="34" y="19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5"/>
                    <a:pt x="33" y="15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33" y="14"/>
                    <a:pt x="33" y="15"/>
                    <a:pt x="33" y="15"/>
                  </a:cubicBezTo>
                  <a:cubicBezTo>
                    <a:pt x="33" y="15"/>
                    <a:pt x="33" y="16"/>
                    <a:pt x="32" y="16"/>
                  </a:cubicBezTo>
                  <a:cubicBezTo>
                    <a:pt x="32" y="16"/>
                    <a:pt x="32" y="16"/>
                    <a:pt x="32" y="15"/>
                  </a:cubicBezTo>
                  <a:cubicBezTo>
                    <a:pt x="32" y="15"/>
                    <a:pt x="32" y="14"/>
                    <a:pt x="32" y="13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3" y="12"/>
                    <a:pt x="34" y="11"/>
                    <a:pt x="34" y="12"/>
                  </a:cubicBezTo>
                  <a:cubicBezTo>
                    <a:pt x="34" y="13"/>
                    <a:pt x="34" y="15"/>
                    <a:pt x="35" y="15"/>
                  </a:cubicBezTo>
                  <a:cubicBezTo>
                    <a:pt x="38" y="17"/>
                    <a:pt x="36" y="12"/>
                    <a:pt x="36" y="12"/>
                  </a:cubicBezTo>
                  <a:cubicBezTo>
                    <a:pt x="36" y="11"/>
                    <a:pt x="36" y="11"/>
                    <a:pt x="36" y="10"/>
                  </a:cubicBezTo>
                  <a:cubicBezTo>
                    <a:pt x="36" y="9"/>
                    <a:pt x="36" y="9"/>
                    <a:pt x="37" y="8"/>
                  </a:cubicBezTo>
                  <a:cubicBezTo>
                    <a:pt x="37" y="8"/>
                    <a:pt x="37" y="9"/>
                    <a:pt x="37" y="9"/>
                  </a:cubicBezTo>
                  <a:cubicBezTo>
                    <a:pt x="38" y="8"/>
                    <a:pt x="39" y="5"/>
                    <a:pt x="40" y="5"/>
                  </a:cubicBezTo>
                  <a:cubicBezTo>
                    <a:pt x="40" y="5"/>
                    <a:pt x="40" y="5"/>
                    <a:pt x="41" y="5"/>
                  </a:cubicBezTo>
                  <a:cubicBezTo>
                    <a:pt x="42" y="5"/>
                    <a:pt x="41" y="6"/>
                    <a:pt x="43" y="6"/>
                  </a:cubicBezTo>
                  <a:cubicBezTo>
                    <a:pt x="43" y="6"/>
                    <a:pt x="43" y="7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7"/>
                    <a:pt x="44" y="7"/>
                  </a:cubicBezTo>
                  <a:cubicBezTo>
                    <a:pt x="44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7"/>
                    <a:pt x="47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6"/>
                    <a:pt x="50" y="6"/>
                  </a:cubicBezTo>
                  <a:cubicBezTo>
                    <a:pt x="50" y="6"/>
                    <a:pt x="51" y="5"/>
                    <a:pt x="51" y="5"/>
                  </a:cubicBezTo>
                  <a:cubicBezTo>
                    <a:pt x="51" y="5"/>
                    <a:pt x="51" y="5"/>
                    <a:pt x="52" y="5"/>
                  </a:cubicBezTo>
                  <a:cubicBezTo>
                    <a:pt x="52" y="5"/>
                    <a:pt x="51" y="5"/>
                    <a:pt x="51" y="5"/>
                  </a:cubicBezTo>
                  <a:cubicBezTo>
                    <a:pt x="52" y="4"/>
                    <a:pt x="52" y="5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4"/>
                    <a:pt x="55" y="5"/>
                    <a:pt x="56" y="5"/>
                  </a:cubicBezTo>
                  <a:cubicBezTo>
                    <a:pt x="56" y="5"/>
                    <a:pt x="56" y="6"/>
                    <a:pt x="56" y="6"/>
                  </a:cubicBezTo>
                  <a:cubicBezTo>
                    <a:pt x="57" y="7"/>
                    <a:pt x="59" y="7"/>
                    <a:pt x="60" y="8"/>
                  </a:cubicBezTo>
                  <a:cubicBezTo>
                    <a:pt x="61" y="8"/>
                    <a:pt x="61" y="9"/>
                    <a:pt x="62" y="9"/>
                  </a:cubicBezTo>
                  <a:cubicBezTo>
                    <a:pt x="62" y="9"/>
                    <a:pt x="62" y="8"/>
                    <a:pt x="62" y="8"/>
                  </a:cubicBezTo>
                  <a:cubicBezTo>
                    <a:pt x="64" y="9"/>
                    <a:pt x="66" y="11"/>
                    <a:pt x="68" y="12"/>
                  </a:cubicBezTo>
                  <a:cubicBezTo>
                    <a:pt x="69" y="12"/>
                    <a:pt x="70" y="13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lose/>
                  <a:moveTo>
                    <a:pt x="76" y="45"/>
                  </a:move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5" y="45"/>
                    <a:pt x="75" y="45"/>
                  </a:cubicBezTo>
                  <a:cubicBezTo>
                    <a:pt x="75" y="46"/>
                    <a:pt x="75" y="47"/>
                    <a:pt x="75" y="47"/>
                  </a:cubicBezTo>
                  <a:cubicBezTo>
                    <a:pt x="75" y="47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4" y="48"/>
                    <a:pt x="74" y="48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6"/>
                    <a:pt x="74" y="46"/>
                    <a:pt x="73" y="46"/>
                  </a:cubicBezTo>
                  <a:cubicBezTo>
                    <a:pt x="73" y="46"/>
                    <a:pt x="73" y="45"/>
                    <a:pt x="73" y="45"/>
                  </a:cubicBezTo>
                  <a:cubicBezTo>
                    <a:pt x="72" y="45"/>
                    <a:pt x="72" y="45"/>
                    <a:pt x="72" y="44"/>
                  </a:cubicBezTo>
                  <a:cubicBezTo>
                    <a:pt x="72" y="44"/>
                    <a:pt x="73" y="44"/>
                    <a:pt x="73" y="44"/>
                  </a:cubicBezTo>
                  <a:cubicBezTo>
                    <a:pt x="73" y="44"/>
                    <a:pt x="73" y="45"/>
                    <a:pt x="73" y="45"/>
                  </a:cubicBezTo>
                  <a:cubicBezTo>
                    <a:pt x="74" y="45"/>
                    <a:pt x="74" y="45"/>
                    <a:pt x="74" y="44"/>
                  </a:cubicBezTo>
                  <a:cubicBezTo>
                    <a:pt x="74" y="44"/>
                    <a:pt x="75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5"/>
                    <a:pt x="75" y="44"/>
                    <a:pt x="75" y="44"/>
                  </a:cubicBezTo>
                  <a:cubicBezTo>
                    <a:pt x="75" y="45"/>
                    <a:pt x="76" y="45"/>
                    <a:pt x="76" y="45"/>
                  </a:cubicBezTo>
                  <a:close/>
                  <a:moveTo>
                    <a:pt x="19" y="70"/>
                  </a:moveTo>
                  <a:cubicBezTo>
                    <a:pt x="18" y="69"/>
                    <a:pt x="17" y="69"/>
                    <a:pt x="16" y="68"/>
                  </a:cubicBezTo>
                  <a:cubicBezTo>
                    <a:pt x="16" y="68"/>
                    <a:pt x="16" y="68"/>
                    <a:pt x="16" y="67"/>
                  </a:cubicBezTo>
                  <a:cubicBezTo>
                    <a:pt x="16" y="67"/>
                    <a:pt x="16" y="66"/>
                    <a:pt x="16" y="66"/>
                  </a:cubicBezTo>
                  <a:cubicBezTo>
                    <a:pt x="16" y="65"/>
                    <a:pt x="15" y="65"/>
                    <a:pt x="15" y="65"/>
                  </a:cubicBezTo>
                  <a:cubicBezTo>
                    <a:pt x="15" y="63"/>
                    <a:pt x="15" y="62"/>
                    <a:pt x="15" y="61"/>
                  </a:cubicBezTo>
                  <a:cubicBezTo>
                    <a:pt x="15" y="58"/>
                    <a:pt x="14" y="56"/>
                    <a:pt x="14" y="54"/>
                  </a:cubicBezTo>
                  <a:cubicBezTo>
                    <a:pt x="13" y="52"/>
                    <a:pt x="13" y="53"/>
                    <a:pt x="11" y="50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0" y="46"/>
                    <a:pt x="10" y="46"/>
                  </a:cubicBezTo>
                  <a:cubicBezTo>
                    <a:pt x="10" y="46"/>
                    <a:pt x="10" y="45"/>
                    <a:pt x="10" y="45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2"/>
                  </a:cubicBezTo>
                  <a:cubicBezTo>
                    <a:pt x="10" y="42"/>
                    <a:pt x="11" y="42"/>
                    <a:pt x="11" y="42"/>
                  </a:cubicBezTo>
                  <a:cubicBezTo>
                    <a:pt x="11" y="41"/>
                    <a:pt x="10" y="41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40"/>
                    <a:pt x="10" y="40"/>
                  </a:cubicBezTo>
                  <a:cubicBezTo>
                    <a:pt x="10" y="40"/>
                    <a:pt x="9" y="40"/>
                    <a:pt x="9" y="40"/>
                  </a:cubicBezTo>
                  <a:cubicBezTo>
                    <a:pt x="9" y="39"/>
                    <a:pt x="8" y="38"/>
                    <a:pt x="8" y="37"/>
                  </a:cubicBezTo>
                  <a:cubicBezTo>
                    <a:pt x="7" y="37"/>
                    <a:pt x="7" y="37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4" y="36"/>
                    <a:pt x="3" y="36"/>
                    <a:pt x="3" y="35"/>
                  </a:cubicBezTo>
                  <a:cubicBezTo>
                    <a:pt x="2" y="33"/>
                    <a:pt x="2" y="33"/>
                    <a:pt x="2" y="32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2"/>
                    <a:pt x="2" y="33"/>
                    <a:pt x="2" y="33"/>
                  </a:cubicBezTo>
                  <a:cubicBezTo>
                    <a:pt x="1" y="34"/>
                    <a:pt x="1" y="32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0" y="28"/>
                    <a:pt x="0" y="28"/>
                    <a:pt x="0" y="27"/>
                  </a:cubicBezTo>
                  <a:cubicBezTo>
                    <a:pt x="0" y="27"/>
                    <a:pt x="2" y="24"/>
                    <a:pt x="2" y="23"/>
                  </a:cubicBezTo>
                  <a:cubicBezTo>
                    <a:pt x="2" y="23"/>
                    <a:pt x="2" y="22"/>
                    <a:pt x="2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2" y="20"/>
                    <a:pt x="2" y="20"/>
                    <a:pt x="3" y="19"/>
                  </a:cubicBezTo>
                  <a:cubicBezTo>
                    <a:pt x="3" y="19"/>
                    <a:pt x="3" y="19"/>
                    <a:pt x="2" y="19"/>
                  </a:cubicBezTo>
                  <a:cubicBezTo>
                    <a:pt x="2" y="19"/>
                    <a:pt x="1" y="20"/>
                    <a:pt x="0" y="21"/>
                  </a:cubicBezTo>
                  <a:cubicBezTo>
                    <a:pt x="0" y="19"/>
                    <a:pt x="1" y="18"/>
                    <a:pt x="2" y="17"/>
                  </a:cubicBezTo>
                  <a:cubicBezTo>
                    <a:pt x="3" y="15"/>
                    <a:pt x="3" y="14"/>
                    <a:pt x="6" y="13"/>
                  </a:cubicBezTo>
                  <a:cubicBezTo>
                    <a:pt x="8" y="12"/>
                    <a:pt x="8" y="12"/>
                    <a:pt x="11" y="10"/>
                  </a:cubicBezTo>
                  <a:cubicBezTo>
                    <a:pt x="11" y="10"/>
                    <a:pt x="11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9"/>
                    <a:pt x="12" y="8"/>
                    <a:pt x="12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5" y="7"/>
                    <a:pt x="15" y="7"/>
                  </a:cubicBezTo>
                  <a:cubicBezTo>
                    <a:pt x="15" y="8"/>
                    <a:pt x="15" y="8"/>
                    <a:pt x="15" y="9"/>
                  </a:cubicBezTo>
                  <a:cubicBezTo>
                    <a:pt x="15" y="9"/>
                    <a:pt x="14" y="10"/>
                    <a:pt x="14" y="10"/>
                  </a:cubicBezTo>
                  <a:cubicBezTo>
                    <a:pt x="15" y="10"/>
                    <a:pt x="15" y="9"/>
                    <a:pt x="16" y="8"/>
                  </a:cubicBezTo>
                  <a:cubicBezTo>
                    <a:pt x="16" y="8"/>
                    <a:pt x="15" y="8"/>
                    <a:pt x="15" y="7"/>
                  </a:cubicBezTo>
                  <a:cubicBezTo>
                    <a:pt x="16" y="7"/>
                    <a:pt x="17" y="7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2"/>
                    <a:pt x="21" y="3"/>
                  </a:cubicBezTo>
                  <a:cubicBezTo>
                    <a:pt x="21" y="3"/>
                    <a:pt x="21" y="4"/>
                    <a:pt x="21" y="3"/>
                  </a:cubicBezTo>
                  <a:cubicBezTo>
                    <a:pt x="22" y="2"/>
                    <a:pt x="24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1"/>
                    <a:pt x="27" y="1"/>
                    <a:pt x="28" y="1"/>
                  </a:cubicBezTo>
                  <a:cubicBezTo>
                    <a:pt x="29" y="1"/>
                    <a:pt x="29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1" y="2"/>
                    <a:pt x="32" y="3"/>
                    <a:pt x="31" y="5"/>
                  </a:cubicBezTo>
                  <a:cubicBezTo>
                    <a:pt x="31" y="5"/>
                    <a:pt x="31" y="5"/>
                    <a:pt x="31" y="6"/>
                  </a:cubicBezTo>
                  <a:cubicBezTo>
                    <a:pt x="31" y="6"/>
                    <a:pt x="31" y="7"/>
                    <a:pt x="30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25" y="10"/>
                    <a:pt x="26" y="12"/>
                    <a:pt x="25" y="12"/>
                  </a:cubicBezTo>
                  <a:cubicBezTo>
                    <a:pt x="24" y="12"/>
                    <a:pt x="24" y="11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7"/>
                    <a:pt x="24" y="8"/>
                    <a:pt x="25" y="7"/>
                  </a:cubicBezTo>
                  <a:cubicBezTo>
                    <a:pt x="25" y="6"/>
                    <a:pt x="25" y="6"/>
                    <a:pt x="24" y="5"/>
                  </a:cubicBezTo>
                  <a:cubicBezTo>
                    <a:pt x="24" y="5"/>
                    <a:pt x="25" y="5"/>
                    <a:pt x="25" y="5"/>
                  </a:cubicBezTo>
                  <a:cubicBezTo>
                    <a:pt x="25" y="5"/>
                    <a:pt x="25" y="4"/>
                    <a:pt x="25" y="4"/>
                  </a:cubicBezTo>
                  <a:cubicBezTo>
                    <a:pt x="24" y="4"/>
                    <a:pt x="23" y="4"/>
                    <a:pt x="23" y="4"/>
                  </a:cubicBezTo>
                  <a:cubicBezTo>
                    <a:pt x="23" y="4"/>
                    <a:pt x="23" y="3"/>
                    <a:pt x="23" y="3"/>
                  </a:cubicBezTo>
                  <a:cubicBezTo>
                    <a:pt x="22" y="4"/>
                    <a:pt x="21" y="5"/>
                    <a:pt x="20" y="6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22" y="8"/>
                    <a:pt x="22" y="8"/>
                    <a:pt x="22" y="9"/>
                  </a:cubicBezTo>
                  <a:cubicBezTo>
                    <a:pt x="22" y="9"/>
                    <a:pt x="22" y="9"/>
                    <a:pt x="21" y="10"/>
                  </a:cubicBezTo>
                  <a:cubicBezTo>
                    <a:pt x="21" y="10"/>
                    <a:pt x="21" y="9"/>
                    <a:pt x="21" y="10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2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9"/>
                    <a:pt x="18" y="10"/>
                    <a:pt x="19" y="10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8"/>
                    <a:pt x="19" y="8"/>
                    <a:pt x="18" y="8"/>
                  </a:cubicBezTo>
                  <a:cubicBezTo>
                    <a:pt x="18" y="8"/>
                    <a:pt x="18" y="9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6" y="11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3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6"/>
                    <a:pt x="14" y="16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5"/>
                    <a:pt x="16" y="15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9" y="11"/>
                    <a:pt x="19" y="11"/>
                    <a:pt x="19" y="13"/>
                  </a:cubicBezTo>
                  <a:cubicBezTo>
                    <a:pt x="19" y="13"/>
                    <a:pt x="20" y="12"/>
                    <a:pt x="20" y="12"/>
                  </a:cubicBezTo>
                  <a:cubicBezTo>
                    <a:pt x="20" y="12"/>
                    <a:pt x="20" y="14"/>
                    <a:pt x="20" y="14"/>
                  </a:cubicBezTo>
                  <a:cubicBezTo>
                    <a:pt x="20" y="15"/>
                    <a:pt x="21" y="14"/>
                    <a:pt x="21" y="15"/>
                  </a:cubicBezTo>
                  <a:cubicBezTo>
                    <a:pt x="21" y="16"/>
                    <a:pt x="20" y="16"/>
                    <a:pt x="20" y="17"/>
                  </a:cubicBezTo>
                  <a:cubicBezTo>
                    <a:pt x="20" y="18"/>
                    <a:pt x="21" y="17"/>
                    <a:pt x="21" y="17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9"/>
                    <a:pt x="19" y="19"/>
                    <a:pt x="19" y="19"/>
                  </a:cubicBezTo>
                  <a:cubicBezTo>
                    <a:pt x="19" y="18"/>
                    <a:pt x="20" y="17"/>
                    <a:pt x="20" y="17"/>
                  </a:cubicBezTo>
                  <a:cubicBezTo>
                    <a:pt x="19" y="17"/>
                    <a:pt x="18" y="17"/>
                    <a:pt x="18" y="17"/>
                  </a:cubicBezTo>
                  <a:cubicBezTo>
                    <a:pt x="17" y="18"/>
                    <a:pt x="17" y="19"/>
                    <a:pt x="18" y="19"/>
                  </a:cubicBezTo>
                  <a:cubicBezTo>
                    <a:pt x="18" y="20"/>
                    <a:pt x="18" y="19"/>
                    <a:pt x="18" y="19"/>
                  </a:cubicBezTo>
                  <a:cubicBezTo>
                    <a:pt x="18" y="21"/>
                    <a:pt x="18" y="21"/>
                    <a:pt x="17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5" y="22"/>
                    <a:pt x="14" y="23"/>
                    <a:pt x="13" y="24"/>
                  </a:cubicBezTo>
                  <a:cubicBezTo>
                    <a:pt x="13" y="24"/>
                    <a:pt x="13" y="25"/>
                    <a:pt x="13" y="26"/>
                  </a:cubicBezTo>
                  <a:cubicBezTo>
                    <a:pt x="13" y="26"/>
                    <a:pt x="12" y="26"/>
                    <a:pt x="12" y="27"/>
                  </a:cubicBezTo>
                  <a:cubicBezTo>
                    <a:pt x="11" y="27"/>
                    <a:pt x="11" y="27"/>
                    <a:pt x="11" y="29"/>
                  </a:cubicBezTo>
                  <a:cubicBezTo>
                    <a:pt x="11" y="29"/>
                    <a:pt x="11" y="30"/>
                    <a:pt x="11" y="30"/>
                  </a:cubicBezTo>
                  <a:cubicBezTo>
                    <a:pt x="11" y="30"/>
                    <a:pt x="12" y="29"/>
                    <a:pt x="12" y="30"/>
                  </a:cubicBezTo>
                  <a:cubicBezTo>
                    <a:pt x="12" y="30"/>
                    <a:pt x="12" y="31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1"/>
                    <a:pt x="11" y="31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ubicBezTo>
                    <a:pt x="9" y="31"/>
                    <a:pt x="11" y="30"/>
                    <a:pt x="9" y="29"/>
                  </a:cubicBezTo>
                  <a:cubicBezTo>
                    <a:pt x="9" y="29"/>
                    <a:pt x="9" y="29"/>
                    <a:pt x="8" y="29"/>
                  </a:cubicBezTo>
                  <a:cubicBezTo>
                    <a:pt x="8" y="29"/>
                    <a:pt x="9" y="29"/>
                    <a:pt x="8" y="29"/>
                  </a:cubicBezTo>
                  <a:cubicBezTo>
                    <a:pt x="7" y="30"/>
                    <a:pt x="5" y="30"/>
                    <a:pt x="5" y="33"/>
                  </a:cubicBezTo>
                  <a:cubicBezTo>
                    <a:pt x="5" y="34"/>
                    <a:pt x="6" y="34"/>
                    <a:pt x="6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4"/>
                  </a:cubicBezTo>
                  <a:cubicBezTo>
                    <a:pt x="8" y="35"/>
                    <a:pt x="8" y="35"/>
                    <a:pt x="8" y="36"/>
                  </a:cubicBezTo>
                  <a:cubicBezTo>
                    <a:pt x="8" y="36"/>
                    <a:pt x="8" y="36"/>
                    <a:pt x="9" y="36"/>
                  </a:cubicBezTo>
                  <a:cubicBezTo>
                    <a:pt x="10" y="35"/>
                    <a:pt x="9" y="37"/>
                    <a:pt x="9" y="37"/>
                  </a:cubicBezTo>
                  <a:cubicBezTo>
                    <a:pt x="9" y="38"/>
                    <a:pt x="8" y="39"/>
                    <a:pt x="9" y="39"/>
                  </a:cubicBezTo>
                  <a:cubicBezTo>
                    <a:pt x="10" y="39"/>
                    <a:pt x="11" y="37"/>
                    <a:pt x="12" y="38"/>
                  </a:cubicBezTo>
                  <a:cubicBezTo>
                    <a:pt x="13" y="38"/>
                    <a:pt x="14" y="39"/>
                    <a:pt x="15" y="38"/>
                  </a:cubicBezTo>
                  <a:cubicBezTo>
                    <a:pt x="16" y="38"/>
                    <a:pt x="16" y="37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7"/>
                    <a:pt x="16" y="38"/>
                    <a:pt x="16" y="39"/>
                  </a:cubicBezTo>
                  <a:cubicBezTo>
                    <a:pt x="16" y="40"/>
                    <a:pt x="17" y="41"/>
                    <a:pt x="17" y="41"/>
                  </a:cubicBezTo>
                  <a:cubicBezTo>
                    <a:pt x="17" y="41"/>
                    <a:pt x="18" y="41"/>
                    <a:pt x="19" y="41"/>
                  </a:cubicBezTo>
                  <a:cubicBezTo>
                    <a:pt x="21" y="43"/>
                    <a:pt x="20" y="44"/>
                    <a:pt x="22" y="46"/>
                  </a:cubicBezTo>
                  <a:cubicBezTo>
                    <a:pt x="23" y="47"/>
                    <a:pt x="23" y="47"/>
                    <a:pt x="23" y="48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4" y="50"/>
                    <a:pt x="23" y="50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3"/>
                    <a:pt x="23" y="55"/>
                    <a:pt x="22" y="58"/>
                  </a:cubicBezTo>
                  <a:cubicBezTo>
                    <a:pt x="22" y="58"/>
                    <a:pt x="21" y="58"/>
                    <a:pt x="21" y="58"/>
                  </a:cubicBezTo>
                  <a:cubicBezTo>
                    <a:pt x="20" y="58"/>
                    <a:pt x="21" y="59"/>
                    <a:pt x="21" y="59"/>
                  </a:cubicBezTo>
                  <a:cubicBezTo>
                    <a:pt x="21" y="61"/>
                    <a:pt x="20" y="62"/>
                    <a:pt x="20" y="62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19" y="63"/>
                    <a:pt x="19" y="63"/>
                  </a:cubicBezTo>
                  <a:cubicBezTo>
                    <a:pt x="19" y="63"/>
                    <a:pt x="19" y="64"/>
                    <a:pt x="19" y="64"/>
                  </a:cubicBezTo>
                  <a:cubicBezTo>
                    <a:pt x="19" y="64"/>
                    <a:pt x="19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5"/>
                    <a:pt x="18" y="65"/>
                  </a:cubicBezTo>
                  <a:cubicBezTo>
                    <a:pt x="18" y="65"/>
                    <a:pt x="19" y="66"/>
                    <a:pt x="19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7"/>
                    <a:pt x="18" y="68"/>
                    <a:pt x="18" y="69"/>
                  </a:cubicBezTo>
                  <a:cubicBezTo>
                    <a:pt x="18" y="69"/>
                    <a:pt x="19" y="69"/>
                    <a:pt x="19" y="70"/>
                  </a:cubicBezTo>
                  <a:close/>
                  <a:moveTo>
                    <a:pt x="72" y="46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2" y="46"/>
                    <a:pt x="72" y="45"/>
                    <a:pt x="72" y="45"/>
                  </a:cubicBezTo>
                  <a:cubicBezTo>
                    <a:pt x="72" y="45"/>
                    <a:pt x="71" y="45"/>
                    <a:pt x="71" y="45"/>
                  </a:cubicBezTo>
                  <a:cubicBezTo>
                    <a:pt x="71" y="46"/>
                    <a:pt x="72" y="46"/>
                    <a:pt x="72" y="46"/>
                  </a:cubicBezTo>
                  <a:close/>
                  <a:moveTo>
                    <a:pt x="71" y="44"/>
                  </a:moveTo>
                  <a:cubicBezTo>
                    <a:pt x="71" y="44"/>
                    <a:pt x="71" y="44"/>
                    <a:pt x="71" y="44"/>
                  </a:cubicBezTo>
                  <a:cubicBezTo>
                    <a:pt x="71" y="45"/>
                    <a:pt x="72" y="45"/>
                    <a:pt x="72" y="44"/>
                  </a:cubicBezTo>
                  <a:cubicBezTo>
                    <a:pt x="72" y="44"/>
                    <a:pt x="72" y="43"/>
                    <a:pt x="72" y="43"/>
                  </a:cubicBezTo>
                  <a:cubicBezTo>
                    <a:pt x="72" y="42"/>
                    <a:pt x="71" y="43"/>
                    <a:pt x="71" y="44"/>
                  </a:cubicBezTo>
                  <a:close/>
                  <a:moveTo>
                    <a:pt x="69" y="45"/>
                  </a:moveTo>
                  <a:cubicBezTo>
                    <a:pt x="69" y="46"/>
                    <a:pt x="68" y="47"/>
                    <a:pt x="68" y="47"/>
                  </a:cubicBezTo>
                  <a:cubicBezTo>
                    <a:pt x="69" y="48"/>
                    <a:pt x="69" y="47"/>
                    <a:pt x="69" y="47"/>
                  </a:cubicBezTo>
                  <a:cubicBezTo>
                    <a:pt x="69" y="47"/>
                    <a:pt x="70" y="47"/>
                    <a:pt x="70" y="47"/>
                  </a:cubicBezTo>
                  <a:cubicBezTo>
                    <a:pt x="70" y="46"/>
                    <a:pt x="70" y="45"/>
                    <a:pt x="70" y="45"/>
                  </a:cubicBezTo>
                  <a:cubicBezTo>
                    <a:pt x="70" y="44"/>
                    <a:pt x="70" y="45"/>
                    <a:pt x="70" y="45"/>
                  </a:cubicBezTo>
                  <a:cubicBezTo>
                    <a:pt x="70" y="44"/>
                    <a:pt x="71" y="44"/>
                    <a:pt x="71" y="43"/>
                  </a:cubicBezTo>
                  <a:cubicBezTo>
                    <a:pt x="70" y="43"/>
                    <a:pt x="70" y="43"/>
                    <a:pt x="69" y="44"/>
                  </a:cubicBezTo>
                  <a:cubicBezTo>
                    <a:pt x="69" y="44"/>
                    <a:pt x="69" y="45"/>
                    <a:pt x="69" y="45"/>
                  </a:cubicBezTo>
                  <a:close/>
                  <a:moveTo>
                    <a:pt x="74" y="45"/>
                  </a:moveTo>
                  <a:cubicBezTo>
                    <a:pt x="74" y="44"/>
                    <a:pt x="75" y="45"/>
                    <a:pt x="74" y="46"/>
                  </a:cubicBezTo>
                  <a:cubicBezTo>
                    <a:pt x="74" y="47"/>
                    <a:pt x="73" y="46"/>
                    <a:pt x="74" y="45"/>
                  </a:cubicBezTo>
                  <a:close/>
                  <a:moveTo>
                    <a:pt x="66" y="46"/>
                  </a:moveTo>
                  <a:cubicBezTo>
                    <a:pt x="66" y="46"/>
                    <a:pt x="66" y="46"/>
                    <a:pt x="66" y="45"/>
                  </a:cubicBezTo>
                  <a:cubicBezTo>
                    <a:pt x="66" y="44"/>
                    <a:pt x="66" y="44"/>
                    <a:pt x="67" y="44"/>
                  </a:cubicBezTo>
                  <a:cubicBezTo>
                    <a:pt x="68" y="44"/>
                    <a:pt x="67" y="45"/>
                    <a:pt x="67" y="46"/>
                  </a:cubicBezTo>
                  <a:cubicBezTo>
                    <a:pt x="67" y="46"/>
                    <a:pt x="67" y="46"/>
                    <a:pt x="66" y="46"/>
                  </a:cubicBezTo>
                  <a:close/>
                  <a:moveTo>
                    <a:pt x="67" y="43"/>
                  </a:moveTo>
                  <a:cubicBezTo>
                    <a:pt x="66" y="43"/>
                    <a:pt x="66" y="43"/>
                    <a:pt x="66" y="44"/>
                  </a:cubicBezTo>
                  <a:cubicBezTo>
                    <a:pt x="66" y="45"/>
                    <a:pt x="66" y="46"/>
                    <a:pt x="66" y="47"/>
                  </a:cubicBezTo>
                  <a:cubicBezTo>
                    <a:pt x="67" y="47"/>
                    <a:pt x="67" y="47"/>
                    <a:pt x="68" y="47"/>
                  </a:cubicBezTo>
                  <a:cubicBezTo>
                    <a:pt x="68" y="46"/>
                    <a:pt x="69" y="45"/>
                    <a:pt x="69" y="44"/>
                  </a:cubicBezTo>
                  <a:cubicBezTo>
                    <a:pt x="69" y="43"/>
                    <a:pt x="69" y="44"/>
                    <a:pt x="69" y="43"/>
                  </a:cubicBezTo>
                  <a:cubicBezTo>
                    <a:pt x="68" y="43"/>
                    <a:pt x="69" y="42"/>
                    <a:pt x="69" y="42"/>
                  </a:cubicBezTo>
                  <a:cubicBezTo>
                    <a:pt x="69" y="42"/>
                    <a:pt x="69" y="41"/>
                    <a:pt x="69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8" y="41"/>
                    <a:pt x="67" y="42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lose/>
                  <a:moveTo>
                    <a:pt x="30" y="9"/>
                  </a:moveTo>
                  <a:cubicBezTo>
                    <a:pt x="30" y="10"/>
                    <a:pt x="30" y="10"/>
                    <a:pt x="31" y="10"/>
                  </a:cubicBezTo>
                  <a:cubicBezTo>
                    <a:pt x="31" y="10"/>
                    <a:pt x="32" y="9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9"/>
                  </a:cubicBezTo>
                  <a:close/>
                  <a:moveTo>
                    <a:pt x="13" y="9"/>
                  </a:moveTo>
                  <a:cubicBezTo>
                    <a:pt x="13" y="9"/>
                    <a:pt x="14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3" y="11"/>
                    <a:pt x="13" y="10"/>
                  </a:cubicBezTo>
                  <a:cubicBezTo>
                    <a:pt x="12" y="10"/>
                    <a:pt x="13" y="9"/>
                    <a:pt x="13" y="9"/>
                  </a:cubicBezTo>
                  <a:close/>
                  <a:moveTo>
                    <a:pt x="16" y="37"/>
                  </a:moveTo>
                  <a:cubicBezTo>
                    <a:pt x="16" y="38"/>
                    <a:pt x="16" y="38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1" y="35"/>
                  </a:moveTo>
                  <a:cubicBezTo>
                    <a:pt x="12" y="34"/>
                    <a:pt x="11" y="33"/>
                    <a:pt x="10" y="34"/>
                  </a:cubicBezTo>
                  <a:cubicBezTo>
                    <a:pt x="10" y="35"/>
                    <a:pt x="11" y="36"/>
                    <a:pt x="11" y="35"/>
                  </a:cubicBezTo>
                  <a:close/>
                  <a:moveTo>
                    <a:pt x="16" y="36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4"/>
                    <a:pt x="15" y="35"/>
                    <a:pt x="15" y="35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5"/>
                    <a:pt x="15" y="35"/>
                  </a:cubicBezTo>
                  <a:cubicBezTo>
                    <a:pt x="15" y="36"/>
                    <a:pt x="15" y="36"/>
                    <a:pt x="16" y="36"/>
                  </a:cubicBezTo>
                  <a:close/>
                  <a:moveTo>
                    <a:pt x="14" y="34"/>
                  </a:moveTo>
                  <a:cubicBezTo>
                    <a:pt x="14" y="34"/>
                    <a:pt x="14" y="34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2" y="33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5"/>
                    <a:pt x="13" y="35"/>
                    <a:pt x="13" y="35"/>
                  </a:cubicBezTo>
                  <a:cubicBezTo>
                    <a:pt x="13" y="35"/>
                    <a:pt x="14" y="35"/>
                    <a:pt x="15" y="35"/>
                  </a:cubicBezTo>
                  <a:cubicBezTo>
                    <a:pt x="15" y="35"/>
                    <a:pt x="15" y="34"/>
                    <a:pt x="15" y="34"/>
                  </a:cubicBezTo>
                  <a:cubicBezTo>
                    <a:pt x="14" y="34"/>
                    <a:pt x="14" y="34"/>
                    <a:pt x="14" y="34"/>
                  </a:cubicBezTo>
                  <a:close/>
                  <a:moveTo>
                    <a:pt x="12" y="33"/>
                  </a:moveTo>
                  <a:cubicBezTo>
                    <a:pt x="12" y="33"/>
                    <a:pt x="12" y="32"/>
                    <a:pt x="12" y="3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1" y="33"/>
                    <a:pt x="11" y="32"/>
                    <a:pt x="10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0" y="33"/>
                    <a:pt x="10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lose/>
                  <a:moveTo>
                    <a:pt x="17" y="7"/>
                  </a:move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7" y="9"/>
                    <a:pt x="17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7"/>
                    <a:pt x="17" y="7"/>
                  </a:cubicBezTo>
                  <a:close/>
                  <a:moveTo>
                    <a:pt x="44" y="25"/>
                  </a:moveTo>
                  <a:cubicBezTo>
                    <a:pt x="44" y="25"/>
                    <a:pt x="44" y="25"/>
                    <a:pt x="44" y="25"/>
                  </a:cubicBezTo>
                  <a:cubicBezTo>
                    <a:pt x="44" y="27"/>
                    <a:pt x="44" y="27"/>
                    <a:pt x="43" y="27"/>
                  </a:cubicBezTo>
                  <a:cubicBezTo>
                    <a:pt x="42" y="27"/>
                    <a:pt x="41" y="26"/>
                    <a:pt x="39" y="26"/>
                  </a:cubicBezTo>
                  <a:cubicBezTo>
                    <a:pt x="39" y="26"/>
                    <a:pt x="40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8" y="26"/>
                    <a:pt x="38" y="26"/>
                    <a:pt x="37" y="25"/>
                  </a:cubicBezTo>
                  <a:cubicBezTo>
                    <a:pt x="37" y="25"/>
                    <a:pt x="37" y="24"/>
                    <a:pt x="37" y="24"/>
                  </a:cubicBezTo>
                  <a:cubicBezTo>
                    <a:pt x="36" y="24"/>
                    <a:pt x="35" y="24"/>
                    <a:pt x="34" y="24"/>
                  </a:cubicBezTo>
                  <a:cubicBezTo>
                    <a:pt x="34" y="24"/>
                    <a:pt x="34" y="25"/>
                    <a:pt x="34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2"/>
                    <a:pt x="34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1"/>
                    <a:pt x="35" y="21"/>
                    <a:pt x="35" y="20"/>
                  </a:cubicBezTo>
                  <a:cubicBezTo>
                    <a:pt x="35" y="20"/>
                    <a:pt x="35" y="20"/>
                    <a:pt x="36" y="20"/>
                  </a:cubicBezTo>
                  <a:cubicBezTo>
                    <a:pt x="36" y="20"/>
                    <a:pt x="36" y="20"/>
                    <a:pt x="37" y="20"/>
                  </a:cubicBezTo>
                  <a:cubicBezTo>
                    <a:pt x="37" y="21"/>
                    <a:pt x="36" y="21"/>
                    <a:pt x="36" y="22"/>
                  </a:cubicBezTo>
                  <a:cubicBezTo>
                    <a:pt x="36" y="22"/>
                    <a:pt x="36" y="23"/>
                    <a:pt x="36" y="23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3"/>
                    <a:pt x="37" y="22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8" y="22"/>
                    <a:pt x="38" y="22"/>
                  </a:cubicBezTo>
                  <a:cubicBezTo>
                    <a:pt x="38" y="22"/>
                    <a:pt x="38" y="23"/>
                    <a:pt x="38" y="23"/>
                  </a:cubicBezTo>
                  <a:cubicBezTo>
                    <a:pt x="38" y="23"/>
                    <a:pt x="38" y="24"/>
                    <a:pt x="38" y="24"/>
                  </a:cubicBezTo>
                  <a:cubicBezTo>
                    <a:pt x="38" y="24"/>
                    <a:pt x="39" y="22"/>
                    <a:pt x="39" y="22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8" y="20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3"/>
                    <a:pt x="39" y="25"/>
                    <a:pt x="41" y="24"/>
                  </a:cubicBezTo>
                  <a:cubicBezTo>
                    <a:pt x="41" y="24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2" y="24"/>
                    <a:pt x="41" y="25"/>
                  </a:cubicBezTo>
                  <a:cubicBezTo>
                    <a:pt x="41" y="25"/>
                    <a:pt x="41" y="24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6"/>
                    <a:pt x="43" y="25"/>
                    <a:pt x="44" y="25"/>
                  </a:cubicBezTo>
                  <a:close/>
                  <a:moveTo>
                    <a:pt x="50" y="31"/>
                  </a:moveTo>
                  <a:cubicBezTo>
                    <a:pt x="50" y="31"/>
                    <a:pt x="49" y="31"/>
                    <a:pt x="49" y="31"/>
                  </a:cubicBezTo>
                  <a:cubicBezTo>
                    <a:pt x="49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8" y="30"/>
                    <a:pt x="47" y="29"/>
                    <a:pt x="48" y="29"/>
                  </a:cubicBezTo>
                  <a:cubicBezTo>
                    <a:pt x="48" y="28"/>
                    <a:pt x="48" y="30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lose/>
                  <a:moveTo>
                    <a:pt x="47" y="53"/>
                  </a:moveTo>
                  <a:cubicBezTo>
                    <a:pt x="47" y="54"/>
                    <a:pt x="47" y="54"/>
                    <a:pt x="46" y="55"/>
                  </a:cubicBezTo>
                  <a:cubicBezTo>
                    <a:pt x="46" y="55"/>
                    <a:pt x="46" y="56"/>
                    <a:pt x="46" y="57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6" y="58"/>
                    <a:pt x="46" y="59"/>
                    <a:pt x="46" y="60"/>
                  </a:cubicBezTo>
                  <a:cubicBezTo>
                    <a:pt x="46" y="60"/>
                    <a:pt x="47" y="61"/>
                    <a:pt x="47" y="60"/>
                  </a:cubicBezTo>
                  <a:cubicBezTo>
                    <a:pt x="47" y="60"/>
                    <a:pt x="48" y="58"/>
                    <a:pt x="48" y="57"/>
                  </a:cubicBezTo>
                  <a:cubicBezTo>
                    <a:pt x="48" y="56"/>
                    <a:pt x="48" y="55"/>
                    <a:pt x="48" y="53"/>
                  </a:cubicBezTo>
                  <a:cubicBezTo>
                    <a:pt x="48" y="53"/>
                    <a:pt x="49" y="53"/>
                    <a:pt x="48" y="52"/>
                  </a:cubicBezTo>
                  <a:cubicBezTo>
                    <a:pt x="48" y="52"/>
                    <a:pt x="48" y="53"/>
                    <a:pt x="47" y="53"/>
                  </a:cubicBezTo>
                  <a:close/>
                  <a:moveTo>
                    <a:pt x="71" y="40"/>
                  </a:moveTo>
                  <a:cubicBezTo>
                    <a:pt x="70" y="40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39"/>
                    <a:pt x="70" y="40"/>
                  </a:cubicBezTo>
                  <a:cubicBezTo>
                    <a:pt x="70" y="40"/>
                    <a:pt x="70" y="40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0" y="41"/>
                    <a:pt x="70" y="42"/>
                    <a:pt x="70" y="42"/>
                  </a:cubicBezTo>
                  <a:cubicBezTo>
                    <a:pt x="70" y="42"/>
                    <a:pt x="71" y="42"/>
                    <a:pt x="71" y="42"/>
                  </a:cubicBezTo>
                  <a:cubicBezTo>
                    <a:pt x="72" y="42"/>
                    <a:pt x="71" y="40"/>
                    <a:pt x="71" y="40"/>
                  </a:cubicBezTo>
                  <a:cubicBezTo>
                    <a:pt x="71" y="39"/>
                    <a:pt x="71" y="40"/>
                    <a:pt x="71" y="40"/>
                  </a:cubicBezTo>
                  <a:close/>
                  <a:moveTo>
                    <a:pt x="68" y="40"/>
                  </a:moveTo>
                  <a:cubicBezTo>
                    <a:pt x="68" y="41"/>
                    <a:pt x="69" y="41"/>
                    <a:pt x="69" y="4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70" y="39"/>
                  </a:cubicBezTo>
                  <a:cubicBezTo>
                    <a:pt x="70" y="39"/>
                    <a:pt x="69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1" y="39"/>
                    <a:pt x="71" y="38"/>
                  </a:cubicBezTo>
                  <a:cubicBezTo>
                    <a:pt x="71" y="38"/>
                    <a:pt x="70" y="39"/>
                    <a:pt x="70" y="39"/>
                  </a:cubicBezTo>
                  <a:cubicBezTo>
                    <a:pt x="70" y="38"/>
                    <a:pt x="70" y="38"/>
                    <a:pt x="70" y="37"/>
                  </a:cubicBezTo>
                  <a:cubicBezTo>
                    <a:pt x="70" y="37"/>
                    <a:pt x="70" y="38"/>
                    <a:pt x="70" y="37"/>
                  </a:cubicBezTo>
                  <a:cubicBezTo>
                    <a:pt x="70" y="37"/>
                    <a:pt x="70" y="36"/>
                    <a:pt x="70" y="36"/>
                  </a:cubicBezTo>
                  <a:cubicBezTo>
                    <a:pt x="69" y="35"/>
                    <a:pt x="69" y="35"/>
                    <a:pt x="69" y="36"/>
                  </a:cubicBezTo>
                  <a:cubicBezTo>
                    <a:pt x="69" y="37"/>
                    <a:pt x="69" y="36"/>
                    <a:pt x="69" y="37"/>
                  </a:cubicBezTo>
                  <a:cubicBezTo>
                    <a:pt x="69" y="37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lose/>
                  <a:moveTo>
                    <a:pt x="69" y="33"/>
                  </a:moveTo>
                  <a:cubicBezTo>
                    <a:pt x="69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8" y="32"/>
                    <a:pt x="68" y="33"/>
                    <a:pt x="68" y="33"/>
                  </a:cubicBezTo>
                  <a:cubicBezTo>
                    <a:pt x="68" y="33"/>
                    <a:pt x="68" y="33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9" y="34"/>
                    <a:pt x="69" y="33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lose/>
                </a:path>
              </a:pathLst>
            </a:cu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Freeform 45"/>
            <p:cNvSpPr>
              <a:spLocks/>
            </p:cNvSpPr>
            <p:nvPr/>
          </p:nvSpPr>
          <p:spPr bwMode="auto">
            <a:xfrm>
              <a:off x="11264900" y="1763713"/>
              <a:ext cx="319087" cy="384175"/>
            </a:xfrm>
            <a:custGeom>
              <a:avLst/>
              <a:gdLst>
                <a:gd name="T0" fmla="*/ 23 w 92"/>
                <a:gd name="T1" fmla="*/ 53 h 111"/>
                <a:gd name="T2" fmla="*/ 35 w 92"/>
                <a:gd name="T3" fmla="*/ 5 h 111"/>
                <a:gd name="T4" fmla="*/ 39 w 92"/>
                <a:gd name="T5" fmla="*/ 3 h 111"/>
                <a:gd name="T6" fmla="*/ 51 w 92"/>
                <a:gd name="T7" fmla="*/ 6 h 111"/>
                <a:gd name="T8" fmla="*/ 64 w 92"/>
                <a:gd name="T9" fmla="*/ 7 h 111"/>
                <a:gd name="T10" fmla="*/ 77 w 92"/>
                <a:gd name="T11" fmla="*/ 5 h 111"/>
                <a:gd name="T12" fmla="*/ 90 w 92"/>
                <a:gd name="T13" fmla="*/ 0 h 111"/>
                <a:gd name="T14" fmla="*/ 92 w 92"/>
                <a:gd name="T15" fmla="*/ 3 h 111"/>
                <a:gd name="T16" fmla="*/ 75 w 92"/>
                <a:gd name="T17" fmla="*/ 17 h 111"/>
                <a:gd name="T18" fmla="*/ 53 w 92"/>
                <a:gd name="T19" fmla="*/ 23 h 111"/>
                <a:gd name="T20" fmla="*/ 46 w 92"/>
                <a:gd name="T21" fmla="*/ 22 h 111"/>
                <a:gd name="T22" fmla="*/ 41 w 92"/>
                <a:gd name="T23" fmla="*/ 42 h 111"/>
                <a:gd name="T24" fmla="*/ 48 w 92"/>
                <a:gd name="T25" fmla="*/ 40 h 111"/>
                <a:gd name="T26" fmla="*/ 52 w 92"/>
                <a:gd name="T27" fmla="*/ 39 h 111"/>
                <a:gd name="T28" fmla="*/ 56 w 92"/>
                <a:gd name="T29" fmla="*/ 38 h 111"/>
                <a:gd name="T30" fmla="*/ 70 w 92"/>
                <a:gd name="T31" fmla="*/ 41 h 111"/>
                <a:gd name="T32" fmla="*/ 79 w 92"/>
                <a:gd name="T33" fmla="*/ 49 h 111"/>
                <a:gd name="T34" fmla="*/ 83 w 92"/>
                <a:gd name="T35" fmla="*/ 60 h 111"/>
                <a:gd name="T36" fmla="*/ 83 w 92"/>
                <a:gd name="T37" fmla="*/ 72 h 111"/>
                <a:gd name="T38" fmla="*/ 77 w 92"/>
                <a:gd name="T39" fmla="*/ 86 h 111"/>
                <a:gd name="T40" fmla="*/ 67 w 92"/>
                <a:gd name="T41" fmla="*/ 99 h 111"/>
                <a:gd name="T42" fmla="*/ 52 w 92"/>
                <a:gd name="T43" fmla="*/ 108 h 111"/>
                <a:gd name="T44" fmla="*/ 33 w 92"/>
                <a:gd name="T45" fmla="*/ 111 h 111"/>
                <a:gd name="T46" fmla="*/ 22 w 92"/>
                <a:gd name="T47" fmla="*/ 110 h 111"/>
                <a:gd name="T48" fmla="*/ 13 w 92"/>
                <a:gd name="T49" fmla="*/ 106 h 111"/>
                <a:gd name="T50" fmla="*/ 7 w 92"/>
                <a:gd name="T51" fmla="*/ 100 h 111"/>
                <a:gd name="T52" fmla="*/ 24 w 92"/>
                <a:gd name="T53" fmla="*/ 86 h 111"/>
                <a:gd name="T54" fmla="*/ 26 w 92"/>
                <a:gd name="T55" fmla="*/ 99 h 111"/>
                <a:gd name="T56" fmla="*/ 36 w 92"/>
                <a:gd name="T57" fmla="*/ 103 h 111"/>
                <a:gd name="T58" fmla="*/ 47 w 92"/>
                <a:gd name="T59" fmla="*/ 101 h 111"/>
                <a:gd name="T60" fmla="*/ 55 w 92"/>
                <a:gd name="T61" fmla="*/ 95 h 111"/>
                <a:gd name="T62" fmla="*/ 61 w 92"/>
                <a:gd name="T63" fmla="*/ 87 h 111"/>
                <a:gd name="T64" fmla="*/ 65 w 92"/>
                <a:gd name="T65" fmla="*/ 76 h 111"/>
                <a:gd name="T66" fmla="*/ 65 w 92"/>
                <a:gd name="T67" fmla="*/ 65 h 111"/>
                <a:gd name="T68" fmla="*/ 62 w 92"/>
                <a:gd name="T69" fmla="*/ 57 h 111"/>
                <a:gd name="T70" fmla="*/ 54 w 92"/>
                <a:gd name="T71" fmla="*/ 52 h 111"/>
                <a:gd name="T72" fmla="*/ 23 w 92"/>
                <a:gd name="T73" fmla="*/ 54 h 111"/>
                <a:gd name="T74" fmla="*/ 23 w 92"/>
                <a:gd name="T75" fmla="*/ 5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2" h="111">
                  <a:moveTo>
                    <a:pt x="23" y="53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6" y="3"/>
                    <a:pt x="38" y="3"/>
                    <a:pt x="39" y="3"/>
                  </a:cubicBezTo>
                  <a:cubicBezTo>
                    <a:pt x="43" y="4"/>
                    <a:pt x="47" y="5"/>
                    <a:pt x="51" y="6"/>
                  </a:cubicBezTo>
                  <a:cubicBezTo>
                    <a:pt x="55" y="6"/>
                    <a:pt x="60" y="7"/>
                    <a:pt x="64" y="7"/>
                  </a:cubicBezTo>
                  <a:cubicBezTo>
                    <a:pt x="68" y="7"/>
                    <a:pt x="73" y="6"/>
                    <a:pt x="77" y="5"/>
                  </a:cubicBezTo>
                  <a:cubicBezTo>
                    <a:pt x="81" y="4"/>
                    <a:pt x="86" y="3"/>
                    <a:pt x="90" y="0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87" y="9"/>
                    <a:pt x="81" y="14"/>
                    <a:pt x="75" y="17"/>
                  </a:cubicBezTo>
                  <a:cubicBezTo>
                    <a:pt x="68" y="21"/>
                    <a:pt x="60" y="23"/>
                    <a:pt x="53" y="23"/>
                  </a:cubicBezTo>
                  <a:cubicBezTo>
                    <a:pt x="50" y="23"/>
                    <a:pt x="48" y="23"/>
                    <a:pt x="46" y="2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3" y="41"/>
                    <a:pt x="45" y="40"/>
                    <a:pt x="48" y="40"/>
                  </a:cubicBezTo>
                  <a:cubicBezTo>
                    <a:pt x="49" y="39"/>
                    <a:pt x="51" y="39"/>
                    <a:pt x="52" y="39"/>
                  </a:cubicBezTo>
                  <a:cubicBezTo>
                    <a:pt x="53" y="38"/>
                    <a:pt x="54" y="38"/>
                    <a:pt x="56" y="38"/>
                  </a:cubicBezTo>
                  <a:cubicBezTo>
                    <a:pt x="62" y="38"/>
                    <a:pt x="66" y="39"/>
                    <a:pt x="70" y="41"/>
                  </a:cubicBezTo>
                  <a:cubicBezTo>
                    <a:pt x="74" y="43"/>
                    <a:pt x="77" y="46"/>
                    <a:pt x="79" y="49"/>
                  </a:cubicBezTo>
                  <a:cubicBezTo>
                    <a:pt x="81" y="52"/>
                    <a:pt x="83" y="56"/>
                    <a:pt x="83" y="60"/>
                  </a:cubicBezTo>
                  <a:cubicBezTo>
                    <a:pt x="84" y="64"/>
                    <a:pt x="84" y="68"/>
                    <a:pt x="83" y="72"/>
                  </a:cubicBezTo>
                  <a:cubicBezTo>
                    <a:pt x="82" y="77"/>
                    <a:pt x="80" y="82"/>
                    <a:pt x="77" y="86"/>
                  </a:cubicBezTo>
                  <a:cubicBezTo>
                    <a:pt x="74" y="91"/>
                    <a:pt x="71" y="95"/>
                    <a:pt x="67" y="99"/>
                  </a:cubicBezTo>
                  <a:cubicBezTo>
                    <a:pt x="63" y="102"/>
                    <a:pt x="58" y="105"/>
                    <a:pt x="52" y="108"/>
                  </a:cubicBezTo>
                  <a:cubicBezTo>
                    <a:pt x="46" y="110"/>
                    <a:pt x="40" y="111"/>
                    <a:pt x="33" y="111"/>
                  </a:cubicBezTo>
                  <a:cubicBezTo>
                    <a:pt x="29" y="111"/>
                    <a:pt x="26" y="111"/>
                    <a:pt x="22" y="110"/>
                  </a:cubicBezTo>
                  <a:cubicBezTo>
                    <a:pt x="19" y="109"/>
                    <a:pt x="16" y="108"/>
                    <a:pt x="13" y="106"/>
                  </a:cubicBezTo>
                  <a:cubicBezTo>
                    <a:pt x="10" y="105"/>
                    <a:pt x="9" y="103"/>
                    <a:pt x="7" y="100"/>
                  </a:cubicBezTo>
                  <a:cubicBezTo>
                    <a:pt x="0" y="86"/>
                    <a:pt x="25" y="78"/>
                    <a:pt x="24" y="86"/>
                  </a:cubicBezTo>
                  <a:cubicBezTo>
                    <a:pt x="23" y="91"/>
                    <a:pt x="23" y="96"/>
                    <a:pt x="26" y="99"/>
                  </a:cubicBezTo>
                  <a:cubicBezTo>
                    <a:pt x="28" y="102"/>
                    <a:pt x="31" y="103"/>
                    <a:pt x="36" y="103"/>
                  </a:cubicBezTo>
                  <a:cubicBezTo>
                    <a:pt x="40" y="103"/>
                    <a:pt x="43" y="102"/>
                    <a:pt x="47" y="101"/>
                  </a:cubicBezTo>
                  <a:cubicBezTo>
                    <a:pt x="50" y="99"/>
                    <a:pt x="52" y="98"/>
                    <a:pt x="55" y="95"/>
                  </a:cubicBezTo>
                  <a:cubicBezTo>
                    <a:pt x="57" y="93"/>
                    <a:pt x="59" y="90"/>
                    <a:pt x="61" y="87"/>
                  </a:cubicBezTo>
                  <a:cubicBezTo>
                    <a:pt x="63" y="83"/>
                    <a:pt x="64" y="80"/>
                    <a:pt x="65" y="76"/>
                  </a:cubicBezTo>
                  <a:cubicBezTo>
                    <a:pt x="66" y="72"/>
                    <a:pt x="66" y="68"/>
                    <a:pt x="65" y="65"/>
                  </a:cubicBezTo>
                  <a:cubicBezTo>
                    <a:pt x="65" y="62"/>
                    <a:pt x="64" y="59"/>
                    <a:pt x="62" y="57"/>
                  </a:cubicBezTo>
                  <a:cubicBezTo>
                    <a:pt x="60" y="55"/>
                    <a:pt x="57" y="53"/>
                    <a:pt x="54" y="52"/>
                  </a:cubicBezTo>
                  <a:cubicBezTo>
                    <a:pt x="45" y="48"/>
                    <a:pt x="33" y="51"/>
                    <a:pt x="23" y="54"/>
                  </a:cubicBezTo>
                  <a:cubicBezTo>
                    <a:pt x="23" y="53"/>
                    <a:pt x="23" y="53"/>
                    <a:pt x="23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67" name="组合 2766"/>
          <p:cNvGrpSpPr/>
          <p:nvPr/>
        </p:nvGrpSpPr>
        <p:grpSpPr>
          <a:xfrm>
            <a:off x="6737350" y="1411288"/>
            <a:ext cx="1223962" cy="1223963"/>
            <a:chOff x="6737350" y="1411288"/>
            <a:chExt cx="1223962" cy="1223963"/>
          </a:xfrm>
        </p:grpSpPr>
        <p:sp>
          <p:nvSpPr>
            <p:cNvPr id="2614" name="Oval 19"/>
            <p:cNvSpPr>
              <a:spLocks noChangeArrowheads="1"/>
            </p:cNvSpPr>
            <p:nvPr/>
          </p:nvSpPr>
          <p:spPr bwMode="auto">
            <a:xfrm>
              <a:off x="6737350" y="1411288"/>
              <a:ext cx="1223962" cy="1223963"/>
            </a:xfrm>
            <a:prstGeom prst="ellipse">
              <a:avLst/>
            </a:prstGeom>
            <a:solidFill>
              <a:srgbClr val="50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Freeform 46"/>
            <p:cNvSpPr>
              <a:spLocks/>
            </p:cNvSpPr>
            <p:nvPr/>
          </p:nvSpPr>
          <p:spPr bwMode="auto">
            <a:xfrm>
              <a:off x="7045325" y="1666875"/>
              <a:ext cx="915987" cy="968375"/>
            </a:xfrm>
            <a:custGeom>
              <a:avLst/>
              <a:gdLst>
                <a:gd name="T0" fmla="*/ 170 w 265"/>
                <a:gd name="T1" fmla="*/ 0 h 280"/>
                <a:gd name="T2" fmla="*/ 265 w 265"/>
                <a:gd name="T3" fmla="*/ 95 h 280"/>
                <a:gd name="T4" fmla="*/ 265 w 265"/>
                <a:gd name="T5" fmla="*/ 103 h 280"/>
                <a:gd name="T6" fmla="*/ 88 w 265"/>
                <a:gd name="T7" fmla="*/ 280 h 280"/>
                <a:gd name="T8" fmla="*/ 74 w 265"/>
                <a:gd name="T9" fmla="*/ 279 h 280"/>
                <a:gd name="T10" fmla="*/ 0 w 265"/>
                <a:gd name="T11" fmla="*/ 205 h 280"/>
                <a:gd name="T12" fmla="*/ 170 w 265"/>
                <a:gd name="T1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280">
                  <a:moveTo>
                    <a:pt x="170" y="0"/>
                  </a:moveTo>
                  <a:cubicBezTo>
                    <a:pt x="265" y="95"/>
                    <a:pt x="265" y="95"/>
                    <a:pt x="265" y="95"/>
                  </a:cubicBezTo>
                  <a:cubicBezTo>
                    <a:pt x="265" y="97"/>
                    <a:pt x="265" y="100"/>
                    <a:pt x="265" y="103"/>
                  </a:cubicBezTo>
                  <a:cubicBezTo>
                    <a:pt x="265" y="201"/>
                    <a:pt x="186" y="280"/>
                    <a:pt x="88" y="280"/>
                  </a:cubicBezTo>
                  <a:cubicBezTo>
                    <a:pt x="83" y="280"/>
                    <a:pt x="79" y="280"/>
                    <a:pt x="74" y="279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70" y="0"/>
                    <a:pt x="170" y="0"/>
                    <a:pt x="170" y="0"/>
                  </a:cubicBezTo>
                  <a:close/>
                </a:path>
              </a:pathLst>
            </a:custGeom>
            <a:solidFill>
              <a:srgbClr val="182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Freeform 47"/>
            <p:cNvSpPr>
              <a:spLocks/>
            </p:cNvSpPr>
            <p:nvPr/>
          </p:nvSpPr>
          <p:spPr bwMode="auto">
            <a:xfrm>
              <a:off x="7027863" y="1649413"/>
              <a:ext cx="642937" cy="744538"/>
            </a:xfrm>
            <a:custGeom>
              <a:avLst/>
              <a:gdLst>
                <a:gd name="T0" fmla="*/ 22 w 186"/>
                <a:gd name="T1" fmla="*/ 0 h 215"/>
                <a:gd name="T2" fmla="*/ 163 w 186"/>
                <a:gd name="T3" fmla="*/ 0 h 215"/>
                <a:gd name="T4" fmla="*/ 179 w 186"/>
                <a:gd name="T5" fmla="*/ 17 h 215"/>
                <a:gd name="T6" fmla="*/ 185 w 186"/>
                <a:gd name="T7" fmla="*/ 199 h 215"/>
                <a:gd name="T8" fmla="*/ 169 w 186"/>
                <a:gd name="T9" fmla="*/ 215 h 215"/>
                <a:gd name="T10" fmla="*/ 17 w 186"/>
                <a:gd name="T11" fmla="*/ 215 h 215"/>
                <a:gd name="T12" fmla="*/ 0 w 186"/>
                <a:gd name="T13" fmla="*/ 199 h 215"/>
                <a:gd name="T14" fmla="*/ 6 w 186"/>
                <a:gd name="T15" fmla="*/ 17 h 215"/>
                <a:gd name="T16" fmla="*/ 22 w 186"/>
                <a:gd name="T17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6" h="215">
                  <a:moveTo>
                    <a:pt x="22" y="0"/>
                  </a:moveTo>
                  <a:cubicBezTo>
                    <a:pt x="163" y="0"/>
                    <a:pt x="163" y="0"/>
                    <a:pt x="163" y="0"/>
                  </a:cubicBezTo>
                  <a:cubicBezTo>
                    <a:pt x="172" y="0"/>
                    <a:pt x="179" y="8"/>
                    <a:pt x="179" y="17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6" y="208"/>
                    <a:pt x="178" y="215"/>
                    <a:pt x="169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8" y="215"/>
                    <a:pt x="0" y="208"/>
                    <a:pt x="0" y="199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8"/>
                    <a:pt x="13" y="0"/>
                    <a:pt x="22" y="0"/>
                  </a:cubicBezTo>
                  <a:close/>
                </a:path>
              </a:pathLst>
            </a:custGeom>
            <a:solidFill>
              <a:srgbClr val="006F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Freeform 48"/>
            <p:cNvSpPr>
              <a:spLocks/>
            </p:cNvSpPr>
            <p:nvPr/>
          </p:nvSpPr>
          <p:spPr bwMode="auto">
            <a:xfrm>
              <a:off x="7038975" y="1660525"/>
              <a:ext cx="619125" cy="722313"/>
            </a:xfrm>
            <a:custGeom>
              <a:avLst/>
              <a:gdLst>
                <a:gd name="T0" fmla="*/ 19 w 179"/>
                <a:gd name="T1" fmla="*/ 0 h 209"/>
                <a:gd name="T2" fmla="*/ 160 w 179"/>
                <a:gd name="T3" fmla="*/ 0 h 209"/>
                <a:gd name="T4" fmla="*/ 173 w 179"/>
                <a:gd name="T5" fmla="*/ 14 h 209"/>
                <a:gd name="T6" fmla="*/ 179 w 179"/>
                <a:gd name="T7" fmla="*/ 196 h 209"/>
                <a:gd name="T8" fmla="*/ 166 w 179"/>
                <a:gd name="T9" fmla="*/ 209 h 209"/>
                <a:gd name="T10" fmla="*/ 14 w 179"/>
                <a:gd name="T11" fmla="*/ 209 h 209"/>
                <a:gd name="T12" fmla="*/ 0 w 179"/>
                <a:gd name="T13" fmla="*/ 196 h 209"/>
                <a:gd name="T14" fmla="*/ 6 w 179"/>
                <a:gd name="T15" fmla="*/ 14 h 209"/>
                <a:gd name="T16" fmla="*/ 19 w 179"/>
                <a:gd name="T17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209">
                  <a:moveTo>
                    <a:pt x="19" y="0"/>
                  </a:moveTo>
                  <a:cubicBezTo>
                    <a:pt x="160" y="0"/>
                    <a:pt x="160" y="0"/>
                    <a:pt x="160" y="0"/>
                  </a:cubicBezTo>
                  <a:cubicBezTo>
                    <a:pt x="167" y="0"/>
                    <a:pt x="173" y="6"/>
                    <a:pt x="173" y="14"/>
                  </a:cubicBezTo>
                  <a:cubicBezTo>
                    <a:pt x="179" y="196"/>
                    <a:pt x="179" y="196"/>
                    <a:pt x="179" y="196"/>
                  </a:cubicBezTo>
                  <a:cubicBezTo>
                    <a:pt x="179" y="203"/>
                    <a:pt x="173" y="209"/>
                    <a:pt x="166" y="209"/>
                  </a:cubicBezTo>
                  <a:cubicBezTo>
                    <a:pt x="14" y="209"/>
                    <a:pt x="14" y="209"/>
                    <a:pt x="14" y="209"/>
                  </a:cubicBezTo>
                  <a:cubicBezTo>
                    <a:pt x="6" y="209"/>
                    <a:pt x="0" y="203"/>
                    <a:pt x="0" y="19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6"/>
                    <a:pt x="12" y="0"/>
                    <a:pt x="19" y="0"/>
                  </a:cubicBezTo>
                  <a:close/>
                </a:path>
              </a:pathLst>
            </a:custGeom>
            <a:solidFill>
              <a:srgbClr val="119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Freeform 49"/>
            <p:cNvSpPr>
              <a:spLocks/>
            </p:cNvSpPr>
            <p:nvPr/>
          </p:nvSpPr>
          <p:spPr bwMode="auto">
            <a:xfrm>
              <a:off x="7059613" y="1673225"/>
              <a:ext cx="569912" cy="342900"/>
            </a:xfrm>
            <a:custGeom>
              <a:avLst/>
              <a:gdLst>
                <a:gd name="T0" fmla="*/ 13 w 165"/>
                <a:gd name="T1" fmla="*/ 0 h 99"/>
                <a:gd name="T2" fmla="*/ 3 w 165"/>
                <a:gd name="T3" fmla="*/ 10 h 99"/>
                <a:gd name="T4" fmla="*/ 1 w 165"/>
                <a:gd name="T5" fmla="*/ 71 h 99"/>
                <a:gd name="T6" fmla="*/ 164 w 165"/>
                <a:gd name="T7" fmla="*/ 71 h 99"/>
                <a:gd name="T8" fmla="*/ 164 w 165"/>
                <a:gd name="T9" fmla="*/ 10 h 99"/>
                <a:gd name="T10" fmla="*/ 154 w 165"/>
                <a:gd name="T11" fmla="*/ 0 h 99"/>
                <a:gd name="T12" fmla="*/ 13 w 165"/>
                <a:gd name="T1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99">
                  <a:moveTo>
                    <a:pt x="13" y="0"/>
                  </a:moveTo>
                  <a:cubicBezTo>
                    <a:pt x="8" y="0"/>
                    <a:pt x="4" y="5"/>
                    <a:pt x="3" y="1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98"/>
                    <a:pt x="165" y="99"/>
                    <a:pt x="164" y="71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4" y="4"/>
                    <a:pt x="160" y="0"/>
                    <a:pt x="154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Freeform 50"/>
            <p:cNvSpPr>
              <a:spLocks/>
            </p:cNvSpPr>
            <p:nvPr/>
          </p:nvSpPr>
          <p:spPr bwMode="auto">
            <a:xfrm>
              <a:off x="7072313" y="1684338"/>
              <a:ext cx="542925" cy="293688"/>
            </a:xfrm>
            <a:custGeom>
              <a:avLst/>
              <a:gdLst>
                <a:gd name="T0" fmla="*/ 9 w 157"/>
                <a:gd name="T1" fmla="*/ 0 h 85"/>
                <a:gd name="T2" fmla="*/ 3 w 157"/>
                <a:gd name="T3" fmla="*/ 7 h 85"/>
                <a:gd name="T4" fmla="*/ 0 w 157"/>
                <a:gd name="T5" fmla="*/ 68 h 85"/>
                <a:gd name="T6" fmla="*/ 0 w 157"/>
                <a:gd name="T7" fmla="*/ 69 h 85"/>
                <a:gd name="T8" fmla="*/ 6 w 157"/>
                <a:gd name="T9" fmla="*/ 75 h 85"/>
                <a:gd name="T10" fmla="*/ 23 w 157"/>
                <a:gd name="T11" fmla="*/ 80 h 85"/>
                <a:gd name="T12" fmla="*/ 49 w 157"/>
                <a:gd name="T13" fmla="*/ 84 h 85"/>
                <a:gd name="T14" fmla="*/ 79 w 157"/>
                <a:gd name="T15" fmla="*/ 85 h 85"/>
                <a:gd name="T16" fmla="*/ 108 w 157"/>
                <a:gd name="T17" fmla="*/ 84 h 85"/>
                <a:gd name="T18" fmla="*/ 134 w 157"/>
                <a:gd name="T19" fmla="*/ 80 h 85"/>
                <a:gd name="T20" fmla="*/ 151 w 157"/>
                <a:gd name="T21" fmla="*/ 75 h 85"/>
                <a:gd name="T22" fmla="*/ 157 w 157"/>
                <a:gd name="T23" fmla="*/ 69 h 85"/>
                <a:gd name="T24" fmla="*/ 157 w 157"/>
                <a:gd name="T25" fmla="*/ 68 h 85"/>
                <a:gd name="T26" fmla="*/ 157 w 157"/>
                <a:gd name="T27" fmla="*/ 68 h 85"/>
                <a:gd name="T28" fmla="*/ 157 w 157"/>
                <a:gd name="T29" fmla="*/ 7 h 85"/>
                <a:gd name="T30" fmla="*/ 150 w 157"/>
                <a:gd name="T31" fmla="*/ 0 h 85"/>
                <a:gd name="T32" fmla="*/ 9 w 157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7" h="85">
                  <a:moveTo>
                    <a:pt x="9" y="0"/>
                  </a:moveTo>
                  <a:cubicBezTo>
                    <a:pt x="6" y="0"/>
                    <a:pt x="3" y="4"/>
                    <a:pt x="3" y="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9"/>
                    <a:pt x="0" y="69"/>
                  </a:cubicBezTo>
                  <a:cubicBezTo>
                    <a:pt x="1" y="71"/>
                    <a:pt x="4" y="73"/>
                    <a:pt x="6" y="75"/>
                  </a:cubicBezTo>
                  <a:cubicBezTo>
                    <a:pt x="11" y="77"/>
                    <a:pt x="18" y="79"/>
                    <a:pt x="23" y="80"/>
                  </a:cubicBezTo>
                  <a:cubicBezTo>
                    <a:pt x="31" y="82"/>
                    <a:pt x="40" y="83"/>
                    <a:pt x="49" y="84"/>
                  </a:cubicBezTo>
                  <a:cubicBezTo>
                    <a:pt x="59" y="85"/>
                    <a:pt x="69" y="85"/>
                    <a:pt x="79" y="85"/>
                  </a:cubicBezTo>
                  <a:cubicBezTo>
                    <a:pt x="89" y="85"/>
                    <a:pt x="99" y="85"/>
                    <a:pt x="108" y="84"/>
                  </a:cubicBezTo>
                  <a:cubicBezTo>
                    <a:pt x="117" y="83"/>
                    <a:pt x="126" y="82"/>
                    <a:pt x="134" y="80"/>
                  </a:cubicBezTo>
                  <a:cubicBezTo>
                    <a:pt x="140" y="79"/>
                    <a:pt x="146" y="77"/>
                    <a:pt x="151" y="75"/>
                  </a:cubicBezTo>
                  <a:cubicBezTo>
                    <a:pt x="153" y="73"/>
                    <a:pt x="156" y="71"/>
                    <a:pt x="157" y="69"/>
                  </a:cubicBezTo>
                  <a:cubicBezTo>
                    <a:pt x="157" y="68"/>
                    <a:pt x="157" y="68"/>
                    <a:pt x="157" y="68"/>
                  </a:cubicBezTo>
                  <a:cubicBezTo>
                    <a:pt x="157" y="68"/>
                    <a:pt x="157" y="68"/>
                    <a:pt x="157" y="68"/>
                  </a:cubicBezTo>
                  <a:cubicBezTo>
                    <a:pt x="157" y="7"/>
                    <a:pt x="157" y="7"/>
                    <a:pt x="157" y="7"/>
                  </a:cubicBezTo>
                  <a:cubicBezTo>
                    <a:pt x="157" y="3"/>
                    <a:pt x="154" y="0"/>
                    <a:pt x="150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Freeform 51"/>
            <p:cNvSpPr>
              <a:spLocks/>
            </p:cNvSpPr>
            <p:nvPr/>
          </p:nvSpPr>
          <p:spPr bwMode="auto">
            <a:xfrm>
              <a:off x="7121525" y="1770063"/>
              <a:ext cx="446087" cy="160338"/>
            </a:xfrm>
            <a:custGeom>
              <a:avLst/>
              <a:gdLst>
                <a:gd name="T0" fmla="*/ 8 w 129"/>
                <a:gd name="T1" fmla="*/ 0 h 46"/>
                <a:gd name="T2" fmla="*/ 122 w 129"/>
                <a:gd name="T3" fmla="*/ 0 h 46"/>
                <a:gd name="T4" fmla="*/ 129 w 129"/>
                <a:gd name="T5" fmla="*/ 8 h 46"/>
                <a:gd name="T6" fmla="*/ 129 w 129"/>
                <a:gd name="T7" fmla="*/ 38 h 46"/>
                <a:gd name="T8" fmla="*/ 122 w 129"/>
                <a:gd name="T9" fmla="*/ 46 h 46"/>
                <a:gd name="T10" fmla="*/ 8 w 129"/>
                <a:gd name="T11" fmla="*/ 46 h 46"/>
                <a:gd name="T12" fmla="*/ 0 w 129"/>
                <a:gd name="T13" fmla="*/ 38 h 46"/>
                <a:gd name="T14" fmla="*/ 0 w 129"/>
                <a:gd name="T15" fmla="*/ 8 h 46"/>
                <a:gd name="T16" fmla="*/ 8 w 129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46">
                  <a:moveTo>
                    <a:pt x="8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26" y="0"/>
                    <a:pt x="129" y="3"/>
                    <a:pt x="129" y="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42"/>
                    <a:pt x="126" y="46"/>
                    <a:pt x="122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3" y="46"/>
                    <a:pt x="0" y="42"/>
                    <a:pt x="0" y="3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Freeform 52"/>
            <p:cNvSpPr>
              <a:spLocks/>
            </p:cNvSpPr>
            <p:nvPr/>
          </p:nvSpPr>
          <p:spPr bwMode="auto">
            <a:xfrm>
              <a:off x="7131050" y="1781175"/>
              <a:ext cx="430212" cy="138113"/>
            </a:xfrm>
            <a:custGeom>
              <a:avLst/>
              <a:gdLst>
                <a:gd name="T0" fmla="*/ 5 w 124"/>
                <a:gd name="T1" fmla="*/ 0 h 40"/>
                <a:gd name="T2" fmla="*/ 119 w 124"/>
                <a:gd name="T3" fmla="*/ 0 h 40"/>
                <a:gd name="T4" fmla="*/ 124 w 124"/>
                <a:gd name="T5" fmla="*/ 5 h 40"/>
                <a:gd name="T6" fmla="*/ 124 w 124"/>
                <a:gd name="T7" fmla="*/ 35 h 40"/>
                <a:gd name="T8" fmla="*/ 119 w 124"/>
                <a:gd name="T9" fmla="*/ 40 h 40"/>
                <a:gd name="T10" fmla="*/ 5 w 124"/>
                <a:gd name="T11" fmla="*/ 40 h 40"/>
                <a:gd name="T12" fmla="*/ 0 w 124"/>
                <a:gd name="T13" fmla="*/ 35 h 40"/>
                <a:gd name="T14" fmla="*/ 0 w 124"/>
                <a:gd name="T15" fmla="*/ 5 h 40"/>
                <a:gd name="T16" fmla="*/ 5 w 124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40">
                  <a:moveTo>
                    <a:pt x="5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121" y="0"/>
                    <a:pt x="124" y="2"/>
                    <a:pt x="124" y="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8"/>
                    <a:pt x="121" y="40"/>
                    <a:pt x="119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2" y="40"/>
                    <a:pt x="0" y="38"/>
                    <a:pt x="0" y="3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Freeform 53"/>
            <p:cNvSpPr>
              <a:spLocks/>
            </p:cNvSpPr>
            <p:nvPr/>
          </p:nvSpPr>
          <p:spPr bwMode="auto">
            <a:xfrm>
              <a:off x="7142163" y="1792288"/>
              <a:ext cx="407987" cy="117475"/>
            </a:xfrm>
            <a:custGeom>
              <a:avLst/>
              <a:gdLst>
                <a:gd name="T0" fmla="*/ 2 w 118"/>
                <a:gd name="T1" fmla="*/ 0 h 34"/>
                <a:gd name="T2" fmla="*/ 116 w 118"/>
                <a:gd name="T3" fmla="*/ 0 h 34"/>
                <a:gd name="T4" fmla="*/ 118 w 118"/>
                <a:gd name="T5" fmla="*/ 2 h 34"/>
                <a:gd name="T6" fmla="*/ 118 w 118"/>
                <a:gd name="T7" fmla="*/ 32 h 34"/>
                <a:gd name="T8" fmla="*/ 116 w 118"/>
                <a:gd name="T9" fmla="*/ 34 h 34"/>
                <a:gd name="T10" fmla="*/ 2 w 118"/>
                <a:gd name="T11" fmla="*/ 34 h 34"/>
                <a:gd name="T12" fmla="*/ 0 w 118"/>
                <a:gd name="T13" fmla="*/ 32 h 34"/>
                <a:gd name="T14" fmla="*/ 0 w 118"/>
                <a:gd name="T15" fmla="*/ 2 h 34"/>
                <a:gd name="T16" fmla="*/ 2 w 118"/>
                <a:gd name="T1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34">
                  <a:moveTo>
                    <a:pt x="2" y="0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7" y="0"/>
                    <a:pt x="118" y="0"/>
                    <a:pt x="118" y="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8" y="33"/>
                    <a:pt x="117" y="34"/>
                    <a:pt x="116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182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Freeform 54"/>
            <p:cNvSpPr>
              <a:spLocks noEditPoints="1"/>
            </p:cNvSpPr>
            <p:nvPr/>
          </p:nvSpPr>
          <p:spPr bwMode="auto">
            <a:xfrm>
              <a:off x="7127875" y="1701800"/>
              <a:ext cx="166687" cy="52388"/>
            </a:xfrm>
            <a:custGeom>
              <a:avLst/>
              <a:gdLst>
                <a:gd name="T0" fmla="*/ 3 w 48"/>
                <a:gd name="T1" fmla="*/ 0 h 15"/>
                <a:gd name="T2" fmla="*/ 11 w 48"/>
                <a:gd name="T3" fmla="*/ 0 h 15"/>
                <a:gd name="T4" fmla="*/ 11 w 48"/>
                <a:gd name="T5" fmla="*/ 15 h 15"/>
                <a:gd name="T6" fmla="*/ 3 w 48"/>
                <a:gd name="T7" fmla="*/ 15 h 15"/>
                <a:gd name="T8" fmla="*/ 0 w 48"/>
                <a:gd name="T9" fmla="*/ 12 h 15"/>
                <a:gd name="T10" fmla="*/ 0 w 48"/>
                <a:gd name="T11" fmla="*/ 3 h 15"/>
                <a:gd name="T12" fmla="*/ 3 w 48"/>
                <a:gd name="T13" fmla="*/ 0 h 15"/>
                <a:gd name="T14" fmla="*/ 13 w 48"/>
                <a:gd name="T15" fmla="*/ 0 h 15"/>
                <a:gd name="T16" fmla="*/ 24 w 48"/>
                <a:gd name="T17" fmla="*/ 0 h 15"/>
                <a:gd name="T18" fmla="*/ 24 w 48"/>
                <a:gd name="T19" fmla="*/ 15 h 15"/>
                <a:gd name="T20" fmla="*/ 13 w 48"/>
                <a:gd name="T21" fmla="*/ 15 h 15"/>
                <a:gd name="T22" fmla="*/ 13 w 48"/>
                <a:gd name="T23" fmla="*/ 0 h 15"/>
                <a:gd name="T24" fmla="*/ 25 w 48"/>
                <a:gd name="T25" fmla="*/ 0 h 15"/>
                <a:gd name="T26" fmla="*/ 36 w 48"/>
                <a:gd name="T27" fmla="*/ 0 h 15"/>
                <a:gd name="T28" fmla="*/ 36 w 48"/>
                <a:gd name="T29" fmla="*/ 15 h 15"/>
                <a:gd name="T30" fmla="*/ 25 w 48"/>
                <a:gd name="T31" fmla="*/ 15 h 15"/>
                <a:gd name="T32" fmla="*/ 25 w 48"/>
                <a:gd name="T33" fmla="*/ 0 h 15"/>
                <a:gd name="T34" fmla="*/ 38 w 48"/>
                <a:gd name="T35" fmla="*/ 0 h 15"/>
                <a:gd name="T36" fmla="*/ 46 w 48"/>
                <a:gd name="T37" fmla="*/ 0 h 15"/>
                <a:gd name="T38" fmla="*/ 48 w 48"/>
                <a:gd name="T39" fmla="*/ 3 h 15"/>
                <a:gd name="T40" fmla="*/ 48 w 48"/>
                <a:gd name="T41" fmla="*/ 12 h 15"/>
                <a:gd name="T42" fmla="*/ 46 w 48"/>
                <a:gd name="T43" fmla="*/ 15 h 15"/>
                <a:gd name="T44" fmla="*/ 38 w 48"/>
                <a:gd name="T45" fmla="*/ 15 h 15"/>
                <a:gd name="T46" fmla="*/ 38 w 48"/>
                <a:gd name="T4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" h="15">
                  <a:moveTo>
                    <a:pt x="3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0" y="14"/>
                    <a:pt x="0" y="1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lose/>
                  <a:moveTo>
                    <a:pt x="13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0"/>
                    <a:pt x="13" y="0"/>
                    <a:pt x="13" y="0"/>
                  </a:cubicBezTo>
                  <a:close/>
                  <a:moveTo>
                    <a:pt x="25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38" y="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2"/>
                    <a:pt x="48" y="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4"/>
                    <a:pt x="47" y="15"/>
                    <a:pt x="46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0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496F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Freeform 55"/>
            <p:cNvSpPr>
              <a:spLocks noEditPoints="1"/>
            </p:cNvSpPr>
            <p:nvPr/>
          </p:nvSpPr>
          <p:spPr bwMode="auto">
            <a:xfrm>
              <a:off x="7104063" y="2019300"/>
              <a:ext cx="85725" cy="84138"/>
            </a:xfrm>
            <a:custGeom>
              <a:avLst/>
              <a:gdLst>
                <a:gd name="T0" fmla="*/ 4 w 25"/>
                <a:gd name="T1" fmla="*/ 0 h 24"/>
                <a:gd name="T2" fmla="*/ 21 w 25"/>
                <a:gd name="T3" fmla="*/ 0 h 24"/>
                <a:gd name="T4" fmla="*/ 25 w 25"/>
                <a:gd name="T5" fmla="*/ 4 h 24"/>
                <a:gd name="T6" fmla="*/ 25 w 25"/>
                <a:gd name="T7" fmla="*/ 20 h 24"/>
                <a:gd name="T8" fmla="*/ 21 w 25"/>
                <a:gd name="T9" fmla="*/ 24 h 24"/>
                <a:gd name="T10" fmla="*/ 4 w 25"/>
                <a:gd name="T11" fmla="*/ 24 h 24"/>
                <a:gd name="T12" fmla="*/ 0 w 25"/>
                <a:gd name="T13" fmla="*/ 20 h 24"/>
                <a:gd name="T14" fmla="*/ 0 w 25"/>
                <a:gd name="T15" fmla="*/ 4 h 24"/>
                <a:gd name="T16" fmla="*/ 4 w 25"/>
                <a:gd name="T17" fmla="*/ 0 h 24"/>
                <a:gd name="T18" fmla="*/ 4 w 25"/>
                <a:gd name="T19" fmla="*/ 1 h 24"/>
                <a:gd name="T20" fmla="*/ 21 w 25"/>
                <a:gd name="T21" fmla="*/ 1 h 24"/>
                <a:gd name="T22" fmla="*/ 23 w 25"/>
                <a:gd name="T23" fmla="*/ 4 h 24"/>
                <a:gd name="T24" fmla="*/ 23 w 25"/>
                <a:gd name="T25" fmla="*/ 20 h 24"/>
                <a:gd name="T26" fmla="*/ 21 w 25"/>
                <a:gd name="T27" fmla="*/ 22 h 24"/>
                <a:gd name="T28" fmla="*/ 4 w 25"/>
                <a:gd name="T29" fmla="*/ 22 h 24"/>
                <a:gd name="T30" fmla="*/ 2 w 25"/>
                <a:gd name="T31" fmla="*/ 20 h 24"/>
                <a:gd name="T32" fmla="*/ 2 w 25"/>
                <a:gd name="T33" fmla="*/ 4 h 24"/>
                <a:gd name="T34" fmla="*/ 4 w 25"/>
                <a:gd name="T3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24">
                  <a:moveTo>
                    <a:pt x="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5" y="1"/>
                    <a:pt x="25" y="4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2"/>
                    <a:pt x="23" y="24"/>
                    <a:pt x="21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lose/>
                  <a:moveTo>
                    <a:pt x="4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3" y="2"/>
                    <a:pt x="23" y="4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Freeform 56"/>
            <p:cNvSpPr>
              <a:spLocks/>
            </p:cNvSpPr>
            <p:nvPr/>
          </p:nvSpPr>
          <p:spPr bwMode="auto">
            <a:xfrm>
              <a:off x="7110413" y="2022475"/>
              <a:ext cx="73025" cy="73025"/>
            </a:xfrm>
            <a:custGeom>
              <a:avLst/>
              <a:gdLst>
                <a:gd name="T0" fmla="*/ 2 w 21"/>
                <a:gd name="T1" fmla="*/ 0 h 21"/>
                <a:gd name="T2" fmla="*/ 19 w 21"/>
                <a:gd name="T3" fmla="*/ 0 h 21"/>
                <a:gd name="T4" fmla="*/ 21 w 21"/>
                <a:gd name="T5" fmla="*/ 3 h 21"/>
                <a:gd name="T6" fmla="*/ 21 w 21"/>
                <a:gd name="T7" fmla="*/ 19 h 21"/>
                <a:gd name="T8" fmla="*/ 19 w 21"/>
                <a:gd name="T9" fmla="*/ 21 h 21"/>
                <a:gd name="T10" fmla="*/ 2 w 21"/>
                <a:gd name="T11" fmla="*/ 21 h 21"/>
                <a:gd name="T12" fmla="*/ 0 w 21"/>
                <a:gd name="T13" fmla="*/ 19 h 21"/>
                <a:gd name="T14" fmla="*/ 0 w 21"/>
                <a:gd name="T15" fmla="*/ 3 h 21"/>
                <a:gd name="T16" fmla="*/ 2 w 21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1">
                  <a:moveTo>
                    <a:pt x="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0" y="21"/>
                    <a:pt x="19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Freeform 57"/>
            <p:cNvSpPr>
              <a:spLocks/>
            </p:cNvSpPr>
            <p:nvPr/>
          </p:nvSpPr>
          <p:spPr bwMode="auto">
            <a:xfrm>
              <a:off x="7159625" y="1822450"/>
              <a:ext cx="30162" cy="52388"/>
            </a:xfrm>
            <a:custGeom>
              <a:avLst/>
              <a:gdLst>
                <a:gd name="T0" fmla="*/ 1 w 9"/>
                <a:gd name="T1" fmla="*/ 13 h 15"/>
                <a:gd name="T2" fmla="*/ 3 w 9"/>
                <a:gd name="T3" fmla="*/ 13 h 15"/>
                <a:gd name="T4" fmla="*/ 3 w 9"/>
                <a:gd name="T5" fmla="*/ 2 h 15"/>
                <a:gd name="T6" fmla="*/ 1 w 9"/>
                <a:gd name="T7" fmla="*/ 2 h 15"/>
                <a:gd name="T8" fmla="*/ 0 w 9"/>
                <a:gd name="T9" fmla="*/ 2 h 15"/>
                <a:gd name="T10" fmla="*/ 0 w 9"/>
                <a:gd name="T11" fmla="*/ 1 h 15"/>
                <a:gd name="T12" fmla="*/ 0 w 9"/>
                <a:gd name="T13" fmla="*/ 1 h 15"/>
                <a:gd name="T14" fmla="*/ 1 w 9"/>
                <a:gd name="T15" fmla="*/ 0 h 15"/>
                <a:gd name="T16" fmla="*/ 5 w 9"/>
                <a:gd name="T17" fmla="*/ 0 h 15"/>
                <a:gd name="T18" fmla="*/ 5 w 9"/>
                <a:gd name="T19" fmla="*/ 13 h 15"/>
                <a:gd name="T20" fmla="*/ 7 w 9"/>
                <a:gd name="T21" fmla="*/ 13 h 15"/>
                <a:gd name="T22" fmla="*/ 7 w 9"/>
                <a:gd name="T23" fmla="*/ 9 h 15"/>
                <a:gd name="T24" fmla="*/ 8 w 9"/>
                <a:gd name="T25" fmla="*/ 9 h 15"/>
                <a:gd name="T26" fmla="*/ 8 w 9"/>
                <a:gd name="T27" fmla="*/ 9 h 15"/>
                <a:gd name="T28" fmla="*/ 9 w 9"/>
                <a:gd name="T29" fmla="*/ 9 h 15"/>
                <a:gd name="T30" fmla="*/ 9 w 9"/>
                <a:gd name="T31" fmla="*/ 9 h 15"/>
                <a:gd name="T32" fmla="*/ 9 w 9"/>
                <a:gd name="T33" fmla="*/ 14 h 15"/>
                <a:gd name="T34" fmla="*/ 9 w 9"/>
                <a:gd name="T35" fmla="*/ 15 h 15"/>
                <a:gd name="T36" fmla="*/ 8 w 9"/>
                <a:gd name="T37" fmla="*/ 15 h 15"/>
                <a:gd name="T38" fmla="*/ 1 w 9"/>
                <a:gd name="T39" fmla="*/ 15 h 15"/>
                <a:gd name="T40" fmla="*/ 0 w 9"/>
                <a:gd name="T41" fmla="*/ 15 h 15"/>
                <a:gd name="T42" fmla="*/ 0 w 9"/>
                <a:gd name="T43" fmla="*/ 14 h 15"/>
                <a:gd name="T44" fmla="*/ 0 w 9"/>
                <a:gd name="T45" fmla="*/ 14 h 15"/>
                <a:gd name="T46" fmla="*/ 1 w 9"/>
                <a:gd name="T4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5">
                  <a:moveTo>
                    <a:pt x="1" y="13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Freeform 58"/>
            <p:cNvSpPr>
              <a:spLocks/>
            </p:cNvSpPr>
            <p:nvPr/>
          </p:nvSpPr>
          <p:spPr bwMode="auto">
            <a:xfrm>
              <a:off x="7204075" y="1822450"/>
              <a:ext cx="31750" cy="52388"/>
            </a:xfrm>
            <a:custGeom>
              <a:avLst/>
              <a:gdLst>
                <a:gd name="T0" fmla="*/ 8 w 9"/>
                <a:gd name="T1" fmla="*/ 15 h 15"/>
                <a:gd name="T2" fmla="*/ 0 w 9"/>
                <a:gd name="T3" fmla="*/ 15 h 15"/>
                <a:gd name="T4" fmla="*/ 0 w 9"/>
                <a:gd name="T5" fmla="*/ 9 h 15"/>
                <a:gd name="T6" fmla="*/ 0 w 9"/>
                <a:gd name="T7" fmla="*/ 7 h 15"/>
                <a:gd name="T8" fmla="*/ 2 w 9"/>
                <a:gd name="T9" fmla="*/ 7 h 15"/>
                <a:gd name="T10" fmla="*/ 7 w 9"/>
                <a:gd name="T11" fmla="*/ 7 h 15"/>
                <a:gd name="T12" fmla="*/ 7 w 9"/>
                <a:gd name="T13" fmla="*/ 2 h 15"/>
                <a:gd name="T14" fmla="*/ 1 w 9"/>
                <a:gd name="T15" fmla="*/ 2 h 15"/>
                <a:gd name="T16" fmla="*/ 0 w 9"/>
                <a:gd name="T17" fmla="*/ 2 h 15"/>
                <a:gd name="T18" fmla="*/ 0 w 9"/>
                <a:gd name="T19" fmla="*/ 1 h 15"/>
                <a:gd name="T20" fmla="*/ 0 w 9"/>
                <a:gd name="T21" fmla="*/ 1 h 15"/>
                <a:gd name="T22" fmla="*/ 1 w 9"/>
                <a:gd name="T23" fmla="*/ 0 h 15"/>
                <a:gd name="T24" fmla="*/ 7 w 9"/>
                <a:gd name="T25" fmla="*/ 0 h 15"/>
                <a:gd name="T26" fmla="*/ 9 w 9"/>
                <a:gd name="T27" fmla="*/ 1 h 15"/>
                <a:gd name="T28" fmla="*/ 9 w 9"/>
                <a:gd name="T29" fmla="*/ 2 h 15"/>
                <a:gd name="T30" fmla="*/ 9 w 9"/>
                <a:gd name="T31" fmla="*/ 7 h 15"/>
                <a:gd name="T32" fmla="*/ 9 w 9"/>
                <a:gd name="T33" fmla="*/ 8 h 15"/>
                <a:gd name="T34" fmla="*/ 7 w 9"/>
                <a:gd name="T35" fmla="*/ 9 h 15"/>
                <a:gd name="T36" fmla="*/ 2 w 9"/>
                <a:gd name="T37" fmla="*/ 9 h 15"/>
                <a:gd name="T38" fmla="*/ 2 w 9"/>
                <a:gd name="T39" fmla="*/ 13 h 15"/>
                <a:gd name="T40" fmla="*/ 8 w 9"/>
                <a:gd name="T41" fmla="*/ 13 h 15"/>
                <a:gd name="T42" fmla="*/ 9 w 9"/>
                <a:gd name="T43" fmla="*/ 14 h 15"/>
                <a:gd name="T44" fmla="*/ 9 w 9"/>
                <a:gd name="T45" fmla="*/ 14 h 15"/>
                <a:gd name="T46" fmla="*/ 9 w 9"/>
                <a:gd name="T47" fmla="*/ 15 h 15"/>
                <a:gd name="T48" fmla="*/ 8 w 9"/>
                <a:gd name="T4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15">
                  <a:moveTo>
                    <a:pt x="8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3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" name="Freeform 59"/>
            <p:cNvSpPr>
              <a:spLocks/>
            </p:cNvSpPr>
            <p:nvPr/>
          </p:nvSpPr>
          <p:spPr bwMode="auto">
            <a:xfrm>
              <a:off x="7245350" y="1822450"/>
              <a:ext cx="34925" cy="52388"/>
            </a:xfrm>
            <a:custGeom>
              <a:avLst/>
              <a:gdLst>
                <a:gd name="T0" fmla="*/ 10 w 10"/>
                <a:gd name="T1" fmla="*/ 2 h 15"/>
                <a:gd name="T2" fmla="*/ 10 w 10"/>
                <a:gd name="T3" fmla="*/ 6 h 15"/>
                <a:gd name="T4" fmla="*/ 9 w 10"/>
                <a:gd name="T5" fmla="*/ 8 h 15"/>
                <a:gd name="T6" fmla="*/ 10 w 10"/>
                <a:gd name="T7" fmla="*/ 10 h 15"/>
                <a:gd name="T8" fmla="*/ 10 w 10"/>
                <a:gd name="T9" fmla="*/ 13 h 15"/>
                <a:gd name="T10" fmla="*/ 9 w 10"/>
                <a:gd name="T11" fmla="*/ 15 h 15"/>
                <a:gd name="T12" fmla="*/ 8 w 10"/>
                <a:gd name="T13" fmla="*/ 15 h 15"/>
                <a:gd name="T14" fmla="*/ 1 w 10"/>
                <a:gd name="T15" fmla="*/ 15 h 15"/>
                <a:gd name="T16" fmla="*/ 1 w 10"/>
                <a:gd name="T17" fmla="*/ 15 h 15"/>
                <a:gd name="T18" fmla="*/ 1 w 10"/>
                <a:gd name="T19" fmla="*/ 14 h 15"/>
                <a:gd name="T20" fmla="*/ 1 w 10"/>
                <a:gd name="T21" fmla="*/ 14 h 15"/>
                <a:gd name="T22" fmla="*/ 1 w 10"/>
                <a:gd name="T23" fmla="*/ 13 h 15"/>
                <a:gd name="T24" fmla="*/ 8 w 10"/>
                <a:gd name="T25" fmla="*/ 13 h 15"/>
                <a:gd name="T26" fmla="*/ 8 w 10"/>
                <a:gd name="T27" fmla="*/ 10 h 15"/>
                <a:gd name="T28" fmla="*/ 8 w 10"/>
                <a:gd name="T29" fmla="*/ 9 h 15"/>
                <a:gd name="T30" fmla="*/ 7 w 10"/>
                <a:gd name="T31" fmla="*/ 9 h 15"/>
                <a:gd name="T32" fmla="*/ 3 w 10"/>
                <a:gd name="T33" fmla="*/ 9 h 15"/>
                <a:gd name="T34" fmla="*/ 3 w 10"/>
                <a:gd name="T35" fmla="*/ 8 h 15"/>
                <a:gd name="T36" fmla="*/ 2 w 10"/>
                <a:gd name="T37" fmla="*/ 8 h 15"/>
                <a:gd name="T38" fmla="*/ 3 w 10"/>
                <a:gd name="T39" fmla="*/ 7 h 15"/>
                <a:gd name="T40" fmla="*/ 3 w 10"/>
                <a:gd name="T41" fmla="*/ 7 h 15"/>
                <a:gd name="T42" fmla="*/ 7 w 10"/>
                <a:gd name="T43" fmla="*/ 7 h 15"/>
                <a:gd name="T44" fmla="*/ 8 w 10"/>
                <a:gd name="T45" fmla="*/ 7 h 15"/>
                <a:gd name="T46" fmla="*/ 8 w 10"/>
                <a:gd name="T47" fmla="*/ 6 h 15"/>
                <a:gd name="T48" fmla="*/ 8 w 10"/>
                <a:gd name="T49" fmla="*/ 2 h 15"/>
                <a:gd name="T50" fmla="*/ 1 w 10"/>
                <a:gd name="T51" fmla="*/ 2 h 15"/>
                <a:gd name="T52" fmla="*/ 1 w 10"/>
                <a:gd name="T53" fmla="*/ 2 h 15"/>
                <a:gd name="T54" fmla="*/ 0 w 10"/>
                <a:gd name="T55" fmla="*/ 1 h 15"/>
                <a:gd name="T56" fmla="*/ 1 w 10"/>
                <a:gd name="T57" fmla="*/ 1 h 15"/>
                <a:gd name="T58" fmla="*/ 1 w 10"/>
                <a:gd name="T59" fmla="*/ 0 h 15"/>
                <a:gd name="T60" fmla="*/ 8 w 10"/>
                <a:gd name="T61" fmla="*/ 0 h 15"/>
                <a:gd name="T62" fmla="*/ 9 w 10"/>
                <a:gd name="T63" fmla="*/ 1 h 15"/>
                <a:gd name="T64" fmla="*/ 10 w 10"/>
                <a:gd name="T6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15">
                  <a:moveTo>
                    <a:pt x="10" y="2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10" y="8"/>
                    <a:pt x="10" y="9"/>
                    <a:pt x="10" y="1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10" y="1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" name="Freeform 60"/>
            <p:cNvSpPr>
              <a:spLocks/>
            </p:cNvSpPr>
            <p:nvPr/>
          </p:nvSpPr>
          <p:spPr bwMode="auto">
            <a:xfrm>
              <a:off x="7294563" y="1822450"/>
              <a:ext cx="26987" cy="52388"/>
            </a:xfrm>
            <a:custGeom>
              <a:avLst/>
              <a:gdLst>
                <a:gd name="T0" fmla="*/ 5 w 8"/>
                <a:gd name="T1" fmla="*/ 14 h 15"/>
                <a:gd name="T2" fmla="*/ 5 w 8"/>
                <a:gd name="T3" fmla="*/ 10 h 15"/>
                <a:gd name="T4" fmla="*/ 0 w 8"/>
                <a:gd name="T5" fmla="*/ 10 h 15"/>
                <a:gd name="T6" fmla="*/ 0 w 8"/>
                <a:gd name="T7" fmla="*/ 1 h 15"/>
                <a:gd name="T8" fmla="*/ 0 w 8"/>
                <a:gd name="T9" fmla="*/ 1 h 15"/>
                <a:gd name="T10" fmla="*/ 1 w 8"/>
                <a:gd name="T11" fmla="*/ 0 h 15"/>
                <a:gd name="T12" fmla="*/ 1 w 8"/>
                <a:gd name="T13" fmla="*/ 1 h 15"/>
                <a:gd name="T14" fmla="*/ 2 w 8"/>
                <a:gd name="T15" fmla="*/ 1 h 15"/>
                <a:gd name="T16" fmla="*/ 2 w 8"/>
                <a:gd name="T17" fmla="*/ 8 h 15"/>
                <a:gd name="T18" fmla="*/ 5 w 8"/>
                <a:gd name="T19" fmla="*/ 8 h 15"/>
                <a:gd name="T20" fmla="*/ 5 w 8"/>
                <a:gd name="T21" fmla="*/ 3 h 15"/>
                <a:gd name="T22" fmla="*/ 6 w 8"/>
                <a:gd name="T23" fmla="*/ 2 h 15"/>
                <a:gd name="T24" fmla="*/ 6 w 8"/>
                <a:gd name="T25" fmla="*/ 2 h 15"/>
                <a:gd name="T26" fmla="*/ 7 w 8"/>
                <a:gd name="T27" fmla="*/ 2 h 15"/>
                <a:gd name="T28" fmla="*/ 7 w 8"/>
                <a:gd name="T29" fmla="*/ 3 h 15"/>
                <a:gd name="T30" fmla="*/ 7 w 8"/>
                <a:gd name="T31" fmla="*/ 8 h 15"/>
                <a:gd name="T32" fmla="*/ 8 w 8"/>
                <a:gd name="T33" fmla="*/ 9 h 15"/>
                <a:gd name="T34" fmla="*/ 8 w 8"/>
                <a:gd name="T35" fmla="*/ 9 h 15"/>
                <a:gd name="T36" fmla="*/ 8 w 8"/>
                <a:gd name="T37" fmla="*/ 10 h 15"/>
                <a:gd name="T38" fmla="*/ 7 w 8"/>
                <a:gd name="T39" fmla="*/ 10 h 15"/>
                <a:gd name="T40" fmla="*/ 7 w 8"/>
                <a:gd name="T41" fmla="*/ 14 h 15"/>
                <a:gd name="T42" fmla="*/ 7 w 8"/>
                <a:gd name="T43" fmla="*/ 15 h 15"/>
                <a:gd name="T44" fmla="*/ 6 w 8"/>
                <a:gd name="T45" fmla="*/ 15 h 15"/>
                <a:gd name="T46" fmla="*/ 6 w 8"/>
                <a:gd name="T47" fmla="*/ 15 h 15"/>
                <a:gd name="T48" fmla="*/ 5 w 8"/>
                <a:gd name="T4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" h="15">
                  <a:moveTo>
                    <a:pt x="5" y="14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" name="Freeform 61"/>
            <p:cNvSpPr>
              <a:spLocks/>
            </p:cNvSpPr>
            <p:nvPr/>
          </p:nvSpPr>
          <p:spPr bwMode="auto">
            <a:xfrm>
              <a:off x="7329488" y="1822450"/>
              <a:ext cx="33337" cy="52388"/>
            </a:xfrm>
            <a:custGeom>
              <a:avLst/>
              <a:gdLst>
                <a:gd name="T0" fmla="*/ 3 w 10"/>
                <a:gd name="T1" fmla="*/ 13 h 15"/>
                <a:gd name="T2" fmla="*/ 8 w 10"/>
                <a:gd name="T3" fmla="*/ 13 h 15"/>
                <a:gd name="T4" fmla="*/ 8 w 10"/>
                <a:gd name="T5" fmla="*/ 9 h 15"/>
                <a:gd name="T6" fmla="*/ 2 w 10"/>
                <a:gd name="T7" fmla="*/ 9 h 15"/>
                <a:gd name="T8" fmla="*/ 2 w 10"/>
                <a:gd name="T9" fmla="*/ 0 h 15"/>
                <a:gd name="T10" fmla="*/ 9 w 10"/>
                <a:gd name="T11" fmla="*/ 0 h 15"/>
                <a:gd name="T12" fmla="*/ 9 w 10"/>
                <a:gd name="T13" fmla="*/ 1 h 15"/>
                <a:gd name="T14" fmla="*/ 10 w 10"/>
                <a:gd name="T15" fmla="*/ 1 h 15"/>
                <a:gd name="T16" fmla="*/ 9 w 10"/>
                <a:gd name="T17" fmla="*/ 2 h 15"/>
                <a:gd name="T18" fmla="*/ 9 w 10"/>
                <a:gd name="T19" fmla="*/ 2 h 15"/>
                <a:gd name="T20" fmla="*/ 4 w 10"/>
                <a:gd name="T21" fmla="*/ 2 h 15"/>
                <a:gd name="T22" fmla="*/ 4 w 10"/>
                <a:gd name="T23" fmla="*/ 7 h 15"/>
                <a:gd name="T24" fmla="*/ 8 w 10"/>
                <a:gd name="T25" fmla="*/ 7 h 15"/>
                <a:gd name="T26" fmla="*/ 9 w 10"/>
                <a:gd name="T27" fmla="*/ 7 h 15"/>
                <a:gd name="T28" fmla="*/ 10 w 10"/>
                <a:gd name="T29" fmla="*/ 9 h 15"/>
                <a:gd name="T30" fmla="*/ 10 w 10"/>
                <a:gd name="T31" fmla="*/ 13 h 15"/>
                <a:gd name="T32" fmla="*/ 9 w 10"/>
                <a:gd name="T33" fmla="*/ 15 h 15"/>
                <a:gd name="T34" fmla="*/ 8 w 10"/>
                <a:gd name="T35" fmla="*/ 15 h 15"/>
                <a:gd name="T36" fmla="*/ 3 w 10"/>
                <a:gd name="T37" fmla="*/ 15 h 15"/>
                <a:gd name="T38" fmla="*/ 2 w 10"/>
                <a:gd name="T39" fmla="*/ 15 h 15"/>
                <a:gd name="T40" fmla="*/ 1 w 10"/>
                <a:gd name="T41" fmla="*/ 14 h 15"/>
                <a:gd name="T42" fmla="*/ 0 w 10"/>
                <a:gd name="T43" fmla="*/ 13 h 15"/>
                <a:gd name="T44" fmla="*/ 0 w 10"/>
                <a:gd name="T45" fmla="*/ 13 h 15"/>
                <a:gd name="T46" fmla="*/ 1 w 10"/>
                <a:gd name="T47" fmla="*/ 13 h 15"/>
                <a:gd name="T48" fmla="*/ 2 w 10"/>
                <a:gd name="T49" fmla="*/ 13 h 15"/>
                <a:gd name="T50" fmla="*/ 3 w 10"/>
                <a:gd name="T51" fmla="*/ 13 h 15"/>
                <a:gd name="T52" fmla="*/ 3 w 10"/>
                <a:gd name="T5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5">
                  <a:moveTo>
                    <a:pt x="3" y="13"/>
                  </a:moveTo>
                  <a:cubicBezTo>
                    <a:pt x="8" y="13"/>
                    <a:pt x="8" y="13"/>
                    <a:pt x="8" y="13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4"/>
                    <a:pt x="9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" name="Freeform 62"/>
            <p:cNvSpPr>
              <a:spLocks noEditPoints="1"/>
            </p:cNvSpPr>
            <p:nvPr/>
          </p:nvSpPr>
          <p:spPr bwMode="auto">
            <a:xfrm>
              <a:off x="7373938" y="1822450"/>
              <a:ext cx="34925" cy="52388"/>
            </a:xfrm>
            <a:custGeom>
              <a:avLst/>
              <a:gdLst>
                <a:gd name="T0" fmla="*/ 1 w 10"/>
                <a:gd name="T1" fmla="*/ 0 h 15"/>
                <a:gd name="T2" fmla="*/ 2 w 10"/>
                <a:gd name="T3" fmla="*/ 0 h 15"/>
                <a:gd name="T4" fmla="*/ 3 w 10"/>
                <a:gd name="T5" fmla="*/ 1 h 15"/>
                <a:gd name="T6" fmla="*/ 3 w 10"/>
                <a:gd name="T7" fmla="*/ 1 h 15"/>
                <a:gd name="T8" fmla="*/ 3 w 10"/>
                <a:gd name="T9" fmla="*/ 2 h 15"/>
                <a:gd name="T10" fmla="*/ 2 w 10"/>
                <a:gd name="T11" fmla="*/ 2 h 15"/>
                <a:gd name="T12" fmla="*/ 2 w 10"/>
                <a:gd name="T13" fmla="*/ 8 h 15"/>
                <a:gd name="T14" fmla="*/ 9 w 10"/>
                <a:gd name="T15" fmla="*/ 8 h 15"/>
                <a:gd name="T16" fmla="*/ 10 w 10"/>
                <a:gd name="T17" fmla="*/ 9 h 15"/>
                <a:gd name="T18" fmla="*/ 10 w 10"/>
                <a:gd name="T19" fmla="*/ 9 h 15"/>
                <a:gd name="T20" fmla="*/ 10 w 10"/>
                <a:gd name="T21" fmla="*/ 14 h 15"/>
                <a:gd name="T22" fmla="*/ 10 w 10"/>
                <a:gd name="T23" fmla="*/ 15 h 15"/>
                <a:gd name="T24" fmla="*/ 9 w 10"/>
                <a:gd name="T25" fmla="*/ 15 h 15"/>
                <a:gd name="T26" fmla="*/ 1 w 10"/>
                <a:gd name="T27" fmla="*/ 15 h 15"/>
                <a:gd name="T28" fmla="*/ 1 w 10"/>
                <a:gd name="T29" fmla="*/ 15 h 15"/>
                <a:gd name="T30" fmla="*/ 0 w 10"/>
                <a:gd name="T31" fmla="*/ 14 h 15"/>
                <a:gd name="T32" fmla="*/ 0 w 10"/>
                <a:gd name="T33" fmla="*/ 1 h 15"/>
                <a:gd name="T34" fmla="*/ 1 w 10"/>
                <a:gd name="T35" fmla="*/ 1 h 15"/>
                <a:gd name="T36" fmla="*/ 1 w 10"/>
                <a:gd name="T37" fmla="*/ 0 h 15"/>
                <a:gd name="T38" fmla="*/ 2 w 10"/>
                <a:gd name="T39" fmla="*/ 10 h 15"/>
                <a:gd name="T40" fmla="*/ 2 w 10"/>
                <a:gd name="T41" fmla="*/ 13 h 15"/>
                <a:gd name="T42" fmla="*/ 8 w 10"/>
                <a:gd name="T43" fmla="*/ 13 h 15"/>
                <a:gd name="T44" fmla="*/ 8 w 10"/>
                <a:gd name="T45" fmla="*/ 10 h 15"/>
                <a:gd name="T46" fmla="*/ 2 w 10"/>
                <a:gd name="T4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15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2" y="10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2" y="10"/>
                    <a:pt x="2" y="10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Freeform 63"/>
            <p:cNvSpPr>
              <a:spLocks/>
            </p:cNvSpPr>
            <p:nvPr/>
          </p:nvSpPr>
          <p:spPr bwMode="auto">
            <a:xfrm>
              <a:off x="7412038" y="1822450"/>
              <a:ext cx="30162" cy="52388"/>
            </a:xfrm>
            <a:custGeom>
              <a:avLst/>
              <a:gdLst>
                <a:gd name="T0" fmla="*/ 0 w 9"/>
                <a:gd name="T1" fmla="*/ 2 h 15"/>
                <a:gd name="T2" fmla="*/ 0 w 9"/>
                <a:gd name="T3" fmla="*/ 1 h 15"/>
                <a:gd name="T4" fmla="*/ 0 w 9"/>
                <a:gd name="T5" fmla="*/ 1 h 15"/>
                <a:gd name="T6" fmla="*/ 0 w 9"/>
                <a:gd name="T7" fmla="*/ 0 h 15"/>
                <a:gd name="T8" fmla="*/ 9 w 9"/>
                <a:gd name="T9" fmla="*/ 0 h 15"/>
                <a:gd name="T10" fmla="*/ 9 w 9"/>
                <a:gd name="T11" fmla="*/ 6 h 15"/>
                <a:gd name="T12" fmla="*/ 9 w 9"/>
                <a:gd name="T13" fmla="*/ 7 h 15"/>
                <a:gd name="T14" fmla="*/ 5 w 9"/>
                <a:gd name="T15" fmla="*/ 10 h 15"/>
                <a:gd name="T16" fmla="*/ 5 w 9"/>
                <a:gd name="T17" fmla="*/ 14 h 15"/>
                <a:gd name="T18" fmla="*/ 5 w 9"/>
                <a:gd name="T19" fmla="*/ 15 h 15"/>
                <a:gd name="T20" fmla="*/ 4 w 9"/>
                <a:gd name="T21" fmla="*/ 15 h 15"/>
                <a:gd name="T22" fmla="*/ 4 w 9"/>
                <a:gd name="T23" fmla="*/ 15 h 15"/>
                <a:gd name="T24" fmla="*/ 3 w 9"/>
                <a:gd name="T25" fmla="*/ 14 h 15"/>
                <a:gd name="T26" fmla="*/ 3 w 9"/>
                <a:gd name="T27" fmla="*/ 10 h 15"/>
                <a:gd name="T28" fmla="*/ 4 w 9"/>
                <a:gd name="T29" fmla="*/ 9 h 15"/>
                <a:gd name="T30" fmla="*/ 7 w 9"/>
                <a:gd name="T31" fmla="*/ 6 h 15"/>
                <a:gd name="T32" fmla="*/ 7 w 9"/>
                <a:gd name="T33" fmla="*/ 2 h 15"/>
                <a:gd name="T34" fmla="*/ 1 w 9"/>
                <a:gd name="T35" fmla="*/ 2 h 15"/>
                <a:gd name="T36" fmla="*/ 0 w 9"/>
                <a:gd name="T37" fmla="*/ 3 h 15"/>
                <a:gd name="T38" fmla="*/ 0 w 9"/>
                <a:gd name="T39" fmla="*/ 3 h 15"/>
                <a:gd name="T40" fmla="*/ 0 w 9"/>
                <a:gd name="T4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15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Freeform 64"/>
            <p:cNvSpPr>
              <a:spLocks noEditPoints="1"/>
            </p:cNvSpPr>
            <p:nvPr/>
          </p:nvSpPr>
          <p:spPr bwMode="auto">
            <a:xfrm>
              <a:off x="7453313" y="1822450"/>
              <a:ext cx="31750" cy="52388"/>
            </a:xfrm>
            <a:custGeom>
              <a:avLst/>
              <a:gdLst>
                <a:gd name="T0" fmla="*/ 0 w 9"/>
                <a:gd name="T1" fmla="*/ 13 h 15"/>
                <a:gd name="T2" fmla="*/ 0 w 9"/>
                <a:gd name="T3" fmla="*/ 9 h 15"/>
                <a:gd name="T4" fmla="*/ 0 w 9"/>
                <a:gd name="T5" fmla="*/ 7 h 15"/>
                <a:gd name="T6" fmla="*/ 1 w 9"/>
                <a:gd name="T7" fmla="*/ 7 h 15"/>
                <a:gd name="T8" fmla="*/ 1 w 9"/>
                <a:gd name="T9" fmla="*/ 1 h 15"/>
                <a:gd name="T10" fmla="*/ 2 w 9"/>
                <a:gd name="T11" fmla="*/ 1 h 15"/>
                <a:gd name="T12" fmla="*/ 2 w 9"/>
                <a:gd name="T13" fmla="*/ 0 h 15"/>
                <a:gd name="T14" fmla="*/ 6 w 9"/>
                <a:gd name="T15" fmla="*/ 0 h 15"/>
                <a:gd name="T16" fmla="*/ 7 w 9"/>
                <a:gd name="T17" fmla="*/ 1 h 15"/>
                <a:gd name="T18" fmla="*/ 7 w 9"/>
                <a:gd name="T19" fmla="*/ 1 h 15"/>
                <a:gd name="T20" fmla="*/ 7 w 9"/>
                <a:gd name="T21" fmla="*/ 7 h 15"/>
                <a:gd name="T22" fmla="*/ 9 w 9"/>
                <a:gd name="T23" fmla="*/ 7 h 15"/>
                <a:gd name="T24" fmla="*/ 9 w 9"/>
                <a:gd name="T25" fmla="*/ 9 h 15"/>
                <a:gd name="T26" fmla="*/ 9 w 9"/>
                <a:gd name="T27" fmla="*/ 13 h 15"/>
                <a:gd name="T28" fmla="*/ 9 w 9"/>
                <a:gd name="T29" fmla="*/ 15 h 15"/>
                <a:gd name="T30" fmla="*/ 7 w 9"/>
                <a:gd name="T31" fmla="*/ 15 h 15"/>
                <a:gd name="T32" fmla="*/ 1 w 9"/>
                <a:gd name="T33" fmla="*/ 15 h 15"/>
                <a:gd name="T34" fmla="*/ 0 w 9"/>
                <a:gd name="T35" fmla="*/ 15 h 15"/>
                <a:gd name="T36" fmla="*/ 0 w 9"/>
                <a:gd name="T37" fmla="*/ 13 h 15"/>
                <a:gd name="T38" fmla="*/ 3 w 9"/>
                <a:gd name="T39" fmla="*/ 2 h 15"/>
                <a:gd name="T40" fmla="*/ 3 w 9"/>
                <a:gd name="T41" fmla="*/ 7 h 15"/>
                <a:gd name="T42" fmla="*/ 5 w 9"/>
                <a:gd name="T43" fmla="*/ 7 h 15"/>
                <a:gd name="T44" fmla="*/ 5 w 9"/>
                <a:gd name="T45" fmla="*/ 2 h 15"/>
                <a:gd name="T46" fmla="*/ 3 w 9"/>
                <a:gd name="T47" fmla="*/ 2 h 15"/>
                <a:gd name="T48" fmla="*/ 1 w 9"/>
                <a:gd name="T49" fmla="*/ 9 h 15"/>
                <a:gd name="T50" fmla="*/ 1 w 9"/>
                <a:gd name="T51" fmla="*/ 13 h 15"/>
                <a:gd name="T52" fmla="*/ 7 w 9"/>
                <a:gd name="T53" fmla="*/ 13 h 15"/>
                <a:gd name="T54" fmla="*/ 7 w 9"/>
                <a:gd name="T55" fmla="*/ 9 h 15"/>
                <a:gd name="T56" fmla="*/ 1 w 9"/>
                <a:gd name="T5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" h="15">
                  <a:moveTo>
                    <a:pt x="0" y="13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0" y="15"/>
                  </a:cubicBezTo>
                  <a:cubicBezTo>
                    <a:pt x="0" y="14"/>
                    <a:pt x="0" y="14"/>
                    <a:pt x="0" y="13"/>
                  </a:cubicBezTo>
                  <a:close/>
                  <a:moveTo>
                    <a:pt x="3" y="2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1" y="9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Freeform 65"/>
            <p:cNvSpPr>
              <a:spLocks noEditPoints="1"/>
            </p:cNvSpPr>
            <p:nvPr/>
          </p:nvSpPr>
          <p:spPr bwMode="auto">
            <a:xfrm>
              <a:off x="7494588" y="1822450"/>
              <a:ext cx="31750" cy="52388"/>
            </a:xfrm>
            <a:custGeom>
              <a:avLst/>
              <a:gdLst>
                <a:gd name="T0" fmla="*/ 8 w 9"/>
                <a:gd name="T1" fmla="*/ 15 h 15"/>
                <a:gd name="T2" fmla="*/ 7 w 9"/>
                <a:gd name="T3" fmla="*/ 15 h 15"/>
                <a:gd name="T4" fmla="*/ 6 w 9"/>
                <a:gd name="T5" fmla="*/ 15 h 15"/>
                <a:gd name="T6" fmla="*/ 6 w 9"/>
                <a:gd name="T7" fmla="*/ 14 h 15"/>
                <a:gd name="T8" fmla="*/ 6 w 9"/>
                <a:gd name="T9" fmla="*/ 14 h 15"/>
                <a:gd name="T10" fmla="*/ 7 w 9"/>
                <a:gd name="T11" fmla="*/ 13 h 15"/>
                <a:gd name="T12" fmla="*/ 7 w 9"/>
                <a:gd name="T13" fmla="*/ 7 h 15"/>
                <a:gd name="T14" fmla="*/ 0 w 9"/>
                <a:gd name="T15" fmla="*/ 7 h 15"/>
                <a:gd name="T16" fmla="*/ 0 w 9"/>
                <a:gd name="T17" fmla="*/ 7 h 15"/>
                <a:gd name="T18" fmla="*/ 0 w 9"/>
                <a:gd name="T19" fmla="*/ 6 h 15"/>
                <a:gd name="T20" fmla="*/ 0 w 9"/>
                <a:gd name="T21" fmla="*/ 1 h 15"/>
                <a:gd name="T22" fmla="*/ 0 w 9"/>
                <a:gd name="T23" fmla="*/ 1 h 15"/>
                <a:gd name="T24" fmla="*/ 0 w 9"/>
                <a:gd name="T25" fmla="*/ 0 h 15"/>
                <a:gd name="T26" fmla="*/ 8 w 9"/>
                <a:gd name="T27" fmla="*/ 0 h 15"/>
                <a:gd name="T28" fmla="*/ 9 w 9"/>
                <a:gd name="T29" fmla="*/ 1 h 15"/>
                <a:gd name="T30" fmla="*/ 9 w 9"/>
                <a:gd name="T31" fmla="*/ 1 h 15"/>
                <a:gd name="T32" fmla="*/ 9 w 9"/>
                <a:gd name="T33" fmla="*/ 14 h 15"/>
                <a:gd name="T34" fmla="*/ 9 w 9"/>
                <a:gd name="T35" fmla="*/ 15 h 15"/>
                <a:gd name="T36" fmla="*/ 8 w 9"/>
                <a:gd name="T37" fmla="*/ 15 h 15"/>
                <a:gd name="T38" fmla="*/ 7 w 9"/>
                <a:gd name="T39" fmla="*/ 5 h 15"/>
                <a:gd name="T40" fmla="*/ 7 w 9"/>
                <a:gd name="T41" fmla="*/ 2 h 15"/>
                <a:gd name="T42" fmla="*/ 1 w 9"/>
                <a:gd name="T43" fmla="*/ 2 h 15"/>
                <a:gd name="T44" fmla="*/ 1 w 9"/>
                <a:gd name="T45" fmla="*/ 5 h 15"/>
                <a:gd name="T46" fmla="*/ 7 w 9"/>
                <a:gd name="T4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15">
                  <a:moveTo>
                    <a:pt x="8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8" y="15"/>
                    <a:pt x="8" y="15"/>
                  </a:cubicBezTo>
                  <a:close/>
                  <a:moveTo>
                    <a:pt x="7" y="5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" name="Freeform 66"/>
            <p:cNvSpPr>
              <a:spLocks noEditPoints="1"/>
            </p:cNvSpPr>
            <p:nvPr/>
          </p:nvSpPr>
          <p:spPr bwMode="auto">
            <a:xfrm>
              <a:off x="7235825" y="2019300"/>
              <a:ext cx="82550" cy="84138"/>
            </a:xfrm>
            <a:custGeom>
              <a:avLst/>
              <a:gdLst>
                <a:gd name="T0" fmla="*/ 4 w 24"/>
                <a:gd name="T1" fmla="*/ 0 h 24"/>
                <a:gd name="T2" fmla="*/ 20 w 24"/>
                <a:gd name="T3" fmla="*/ 0 h 24"/>
                <a:gd name="T4" fmla="*/ 24 w 24"/>
                <a:gd name="T5" fmla="*/ 4 h 24"/>
                <a:gd name="T6" fmla="*/ 24 w 24"/>
                <a:gd name="T7" fmla="*/ 20 h 24"/>
                <a:gd name="T8" fmla="*/ 20 w 24"/>
                <a:gd name="T9" fmla="*/ 24 h 24"/>
                <a:gd name="T10" fmla="*/ 4 w 24"/>
                <a:gd name="T11" fmla="*/ 24 h 24"/>
                <a:gd name="T12" fmla="*/ 0 w 24"/>
                <a:gd name="T13" fmla="*/ 20 h 24"/>
                <a:gd name="T14" fmla="*/ 0 w 24"/>
                <a:gd name="T15" fmla="*/ 4 h 24"/>
                <a:gd name="T16" fmla="*/ 4 w 24"/>
                <a:gd name="T17" fmla="*/ 0 h 24"/>
                <a:gd name="T18" fmla="*/ 4 w 24"/>
                <a:gd name="T19" fmla="*/ 1 h 24"/>
                <a:gd name="T20" fmla="*/ 20 w 24"/>
                <a:gd name="T21" fmla="*/ 1 h 24"/>
                <a:gd name="T22" fmla="*/ 22 w 24"/>
                <a:gd name="T23" fmla="*/ 4 h 24"/>
                <a:gd name="T24" fmla="*/ 22 w 24"/>
                <a:gd name="T25" fmla="*/ 20 h 24"/>
                <a:gd name="T26" fmla="*/ 20 w 24"/>
                <a:gd name="T27" fmla="*/ 22 h 24"/>
                <a:gd name="T28" fmla="*/ 4 w 24"/>
                <a:gd name="T29" fmla="*/ 22 h 24"/>
                <a:gd name="T30" fmla="*/ 1 w 24"/>
                <a:gd name="T31" fmla="*/ 20 h 24"/>
                <a:gd name="T32" fmla="*/ 1 w 24"/>
                <a:gd name="T33" fmla="*/ 4 h 24"/>
                <a:gd name="T34" fmla="*/ 4 w 24"/>
                <a:gd name="T3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4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1"/>
                    <a:pt x="24" y="4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2"/>
                    <a:pt x="22" y="24"/>
                    <a:pt x="20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lose/>
                  <a:moveTo>
                    <a:pt x="4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2" y="2"/>
                    <a:pt x="22" y="4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1"/>
                    <a:pt x="21" y="22"/>
                    <a:pt x="2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1" y="21"/>
                    <a:pt x="1" y="2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" name="Freeform 67"/>
            <p:cNvSpPr>
              <a:spLocks/>
            </p:cNvSpPr>
            <p:nvPr/>
          </p:nvSpPr>
          <p:spPr bwMode="auto">
            <a:xfrm>
              <a:off x="7239000" y="2022475"/>
              <a:ext cx="73025" cy="73025"/>
            </a:xfrm>
            <a:custGeom>
              <a:avLst/>
              <a:gdLst>
                <a:gd name="T0" fmla="*/ 3 w 21"/>
                <a:gd name="T1" fmla="*/ 0 h 21"/>
                <a:gd name="T2" fmla="*/ 19 w 21"/>
                <a:gd name="T3" fmla="*/ 0 h 21"/>
                <a:gd name="T4" fmla="*/ 21 w 21"/>
                <a:gd name="T5" fmla="*/ 3 h 21"/>
                <a:gd name="T6" fmla="*/ 21 w 21"/>
                <a:gd name="T7" fmla="*/ 19 h 21"/>
                <a:gd name="T8" fmla="*/ 19 w 21"/>
                <a:gd name="T9" fmla="*/ 21 h 21"/>
                <a:gd name="T10" fmla="*/ 3 w 21"/>
                <a:gd name="T11" fmla="*/ 21 h 21"/>
                <a:gd name="T12" fmla="*/ 0 w 21"/>
                <a:gd name="T13" fmla="*/ 19 h 21"/>
                <a:gd name="T14" fmla="*/ 0 w 21"/>
                <a:gd name="T15" fmla="*/ 3 h 21"/>
                <a:gd name="T16" fmla="*/ 3 w 21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1">
                  <a:moveTo>
                    <a:pt x="3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0" y="21"/>
                    <a:pt x="19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" name="Freeform 68"/>
            <p:cNvSpPr>
              <a:spLocks noEditPoints="1"/>
            </p:cNvSpPr>
            <p:nvPr/>
          </p:nvSpPr>
          <p:spPr bwMode="auto">
            <a:xfrm>
              <a:off x="7362825" y="2019300"/>
              <a:ext cx="84137" cy="84138"/>
            </a:xfrm>
            <a:custGeom>
              <a:avLst/>
              <a:gdLst>
                <a:gd name="T0" fmla="*/ 4 w 24"/>
                <a:gd name="T1" fmla="*/ 0 h 24"/>
                <a:gd name="T2" fmla="*/ 20 w 24"/>
                <a:gd name="T3" fmla="*/ 0 h 24"/>
                <a:gd name="T4" fmla="*/ 24 w 24"/>
                <a:gd name="T5" fmla="*/ 4 h 24"/>
                <a:gd name="T6" fmla="*/ 24 w 24"/>
                <a:gd name="T7" fmla="*/ 20 h 24"/>
                <a:gd name="T8" fmla="*/ 20 w 24"/>
                <a:gd name="T9" fmla="*/ 24 h 24"/>
                <a:gd name="T10" fmla="*/ 4 w 24"/>
                <a:gd name="T11" fmla="*/ 24 h 24"/>
                <a:gd name="T12" fmla="*/ 0 w 24"/>
                <a:gd name="T13" fmla="*/ 20 h 24"/>
                <a:gd name="T14" fmla="*/ 0 w 24"/>
                <a:gd name="T15" fmla="*/ 4 h 24"/>
                <a:gd name="T16" fmla="*/ 4 w 24"/>
                <a:gd name="T17" fmla="*/ 0 h 24"/>
                <a:gd name="T18" fmla="*/ 4 w 24"/>
                <a:gd name="T19" fmla="*/ 1 h 24"/>
                <a:gd name="T20" fmla="*/ 20 w 24"/>
                <a:gd name="T21" fmla="*/ 1 h 24"/>
                <a:gd name="T22" fmla="*/ 23 w 24"/>
                <a:gd name="T23" fmla="*/ 4 h 24"/>
                <a:gd name="T24" fmla="*/ 23 w 24"/>
                <a:gd name="T25" fmla="*/ 20 h 24"/>
                <a:gd name="T26" fmla="*/ 20 w 24"/>
                <a:gd name="T27" fmla="*/ 22 h 24"/>
                <a:gd name="T28" fmla="*/ 4 w 24"/>
                <a:gd name="T29" fmla="*/ 22 h 24"/>
                <a:gd name="T30" fmla="*/ 2 w 24"/>
                <a:gd name="T31" fmla="*/ 20 h 24"/>
                <a:gd name="T32" fmla="*/ 2 w 24"/>
                <a:gd name="T33" fmla="*/ 4 h 24"/>
                <a:gd name="T34" fmla="*/ 4 w 24"/>
                <a:gd name="T3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4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4" y="1"/>
                    <a:pt x="24" y="4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2"/>
                    <a:pt x="23" y="24"/>
                    <a:pt x="20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lose/>
                  <a:moveTo>
                    <a:pt x="4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2" y="1"/>
                    <a:pt x="23" y="2"/>
                    <a:pt x="23" y="4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" name="Freeform 69"/>
            <p:cNvSpPr>
              <a:spLocks/>
            </p:cNvSpPr>
            <p:nvPr/>
          </p:nvSpPr>
          <p:spPr bwMode="auto">
            <a:xfrm>
              <a:off x="7370763" y="2022475"/>
              <a:ext cx="71437" cy="73025"/>
            </a:xfrm>
            <a:custGeom>
              <a:avLst/>
              <a:gdLst>
                <a:gd name="T0" fmla="*/ 2 w 21"/>
                <a:gd name="T1" fmla="*/ 0 h 21"/>
                <a:gd name="T2" fmla="*/ 18 w 21"/>
                <a:gd name="T3" fmla="*/ 0 h 21"/>
                <a:gd name="T4" fmla="*/ 21 w 21"/>
                <a:gd name="T5" fmla="*/ 3 h 21"/>
                <a:gd name="T6" fmla="*/ 21 w 21"/>
                <a:gd name="T7" fmla="*/ 19 h 21"/>
                <a:gd name="T8" fmla="*/ 18 w 21"/>
                <a:gd name="T9" fmla="*/ 21 h 21"/>
                <a:gd name="T10" fmla="*/ 2 w 21"/>
                <a:gd name="T11" fmla="*/ 21 h 21"/>
                <a:gd name="T12" fmla="*/ 0 w 21"/>
                <a:gd name="T13" fmla="*/ 19 h 21"/>
                <a:gd name="T14" fmla="*/ 0 w 21"/>
                <a:gd name="T15" fmla="*/ 3 h 21"/>
                <a:gd name="T16" fmla="*/ 2 w 21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1">
                  <a:moveTo>
                    <a:pt x="2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0" y="21"/>
                    <a:pt x="18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" name="Freeform 70"/>
            <p:cNvSpPr>
              <a:spLocks noEditPoints="1"/>
            </p:cNvSpPr>
            <p:nvPr/>
          </p:nvSpPr>
          <p:spPr bwMode="auto">
            <a:xfrm>
              <a:off x="7491413" y="2019300"/>
              <a:ext cx="85725" cy="84138"/>
            </a:xfrm>
            <a:custGeom>
              <a:avLst/>
              <a:gdLst>
                <a:gd name="T0" fmla="*/ 4 w 25"/>
                <a:gd name="T1" fmla="*/ 0 h 24"/>
                <a:gd name="T2" fmla="*/ 21 w 25"/>
                <a:gd name="T3" fmla="*/ 0 h 24"/>
                <a:gd name="T4" fmla="*/ 25 w 25"/>
                <a:gd name="T5" fmla="*/ 4 h 24"/>
                <a:gd name="T6" fmla="*/ 25 w 25"/>
                <a:gd name="T7" fmla="*/ 20 h 24"/>
                <a:gd name="T8" fmla="*/ 21 w 25"/>
                <a:gd name="T9" fmla="*/ 24 h 24"/>
                <a:gd name="T10" fmla="*/ 4 w 25"/>
                <a:gd name="T11" fmla="*/ 24 h 24"/>
                <a:gd name="T12" fmla="*/ 0 w 25"/>
                <a:gd name="T13" fmla="*/ 20 h 24"/>
                <a:gd name="T14" fmla="*/ 0 w 25"/>
                <a:gd name="T15" fmla="*/ 4 h 24"/>
                <a:gd name="T16" fmla="*/ 4 w 25"/>
                <a:gd name="T17" fmla="*/ 0 h 24"/>
                <a:gd name="T18" fmla="*/ 4 w 25"/>
                <a:gd name="T19" fmla="*/ 1 h 24"/>
                <a:gd name="T20" fmla="*/ 21 w 25"/>
                <a:gd name="T21" fmla="*/ 1 h 24"/>
                <a:gd name="T22" fmla="*/ 23 w 25"/>
                <a:gd name="T23" fmla="*/ 4 h 24"/>
                <a:gd name="T24" fmla="*/ 23 w 25"/>
                <a:gd name="T25" fmla="*/ 20 h 24"/>
                <a:gd name="T26" fmla="*/ 21 w 25"/>
                <a:gd name="T27" fmla="*/ 22 h 24"/>
                <a:gd name="T28" fmla="*/ 4 w 25"/>
                <a:gd name="T29" fmla="*/ 22 h 24"/>
                <a:gd name="T30" fmla="*/ 2 w 25"/>
                <a:gd name="T31" fmla="*/ 20 h 24"/>
                <a:gd name="T32" fmla="*/ 2 w 25"/>
                <a:gd name="T33" fmla="*/ 4 h 24"/>
                <a:gd name="T34" fmla="*/ 4 w 25"/>
                <a:gd name="T3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24">
                  <a:moveTo>
                    <a:pt x="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5" y="1"/>
                    <a:pt x="25" y="4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2"/>
                    <a:pt x="23" y="24"/>
                    <a:pt x="21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lose/>
                  <a:moveTo>
                    <a:pt x="4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3" y="2"/>
                    <a:pt x="23" y="4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Freeform 71"/>
            <p:cNvSpPr>
              <a:spLocks/>
            </p:cNvSpPr>
            <p:nvPr/>
          </p:nvSpPr>
          <p:spPr bwMode="auto">
            <a:xfrm>
              <a:off x="7497763" y="2022475"/>
              <a:ext cx="73025" cy="73025"/>
            </a:xfrm>
            <a:custGeom>
              <a:avLst/>
              <a:gdLst>
                <a:gd name="T0" fmla="*/ 2 w 21"/>
                <a:gd name="T1" fmla="*/ 0 h 21"/>
                <a:gd name="T2" fmla="*/ 19 w 21"/>
                <a:gd name="T3" fmla="*/ 0 h 21"/>
                <a:gd name="T4" fmla="*/ 21 w 21"/>
                <a:gd name="T5" fmla="*/ 3 h 21"/>
                <a:gd name="T6" fmla="*/ 21 w 21"/>
                <a:gd name="T7" fmla="*/ 19 h 21"/>
                <a:gd name="T8" fmla="*/ 19 w 21"/>
                <a:gd name="T9" fmla="*/ 21 h 21"/>
                <a:gd name="T10" fmla="*/ 2 w 21"/>
                <a:gd name="T11" fmla="*/ 21 h 21"/>
                <a:gd name="T12" fmla="*/ 0 w 21"/>
                <a:gd name="T13" fmla="*/ 19 h 21"/>
                <a:gd name="T14" fmla="*/ 0 w 21"/>
                <a:gd name="T15" fmla="*/ 3 h 21"/>
                <a:gd name="T16" fmla="*/ 2 w 21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1">
                  <a:moveTo>
                    <a:pt x="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0" y="21"/>
                    <a:pt x="19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Freeform 72"/>
            <p:cNvSpPr>
              <a:spLocks noEditPoints="1"/>
            </p:cNvSpPr>
            <p:nvPr/>
          </p:nvSpPr>
          <p:spPr bwMode="auto">
            <a:xfrm>
              <a:off x="7104063" y="2133600"/>
              <a:ext cx="85725" cy="82550"/>
            </a:xfrm>
            <a:custGeom>
              <a:avLst/>
              <a:gdLst>
                <a:gd name="T0" fmla="*/ 4 w 25"/>
                <a:gd name="T1" fmla="*/ 0 h 24"/>
                <a:gd name="T2" fmla="*/ 21 w 25"/>
                <a:gd name="T3" fmla="*/ 0 h 24"/>
                <a:gd name="T4" fmla="*/ 25 w 25"/>
                <a:gd name="T5" fmla="*/ 4 h 24"/>
                <a:gd name="T6" fmla="*/ 25 w 25"/>
                <a:gd name="T7" fmla="*/ 20 h 24"/>
                <a:gd name="T8" fmla="*/ 21 w 25"/>
                <a:gd name="T9" fmla="*/ 24 h 24"/>
                <a:gd name="T10" fmla="*/ 4 w 25"/>
                <a:gd name="T11" fmla="*/ 24 h 24"/>
                <a:gd name="T12" fmla="*/ 0 w 25"/>
                <a:gd name="T13" fmla="*/ 20 h 24"/>
                <a:gd name="T14" fmla="*/ 0 w 25"/>
                <a:gd name="T15" fmla="*/ 4 h 24"/>
                <a:gd name="T16" fmla="*/ 4 w 25"/>
                <a:gd name="T17" fmla="*/ 0 h 24"/>
                <a:gd name="T18" fmla="*/ 4 w 25"/>
                <a:gd name="T19" fmla="*/ 2 h 24"/>
                <a:gd name="T20" fmla="*/ 21 w 25"/>
                <a:gd name="T21" fmla="*/ 2 h 24"/>
                <a:gd name="T22" fmla="*/ 23 w 25"/>
                <a:gd name="T23" fmla="*/ 4 h 24"/>
                <a:gd name="T24" fmla="*/ 23 w 25"/>
                <a:gd name="T25" fmla="*/ 20 h 24"/>
                <a:gd name="T26" fmla="*/ 21 w 25"/>
                <a:gd name="T27" fmla="*/ 22 h 24"/>
                <a:gd name="T28" fmla="*/ 4 w 25"/>
                <a:gd name="T29" fmla="*/ 22 h 24"/>
                <a:gd name="T30" fmla="*/ 2 w 25"/>
                <a:gd name="T31" fmla="*/ 20 h 24"/>
                <a:gd name="T32" fmla="*/ 2 w 25"/>
                <a:gd name="T33" fmla="*/ 4 h 24"/>
                <a:gd name="T34" fmla="*/ 4 w 25"/>
                <a:gd name="T35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24">
                  <a:moveTo>
                    <a:pt x="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5" y="2"/>
                    <a:pt x="25" y="4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2"/>
                    <a:pt x="23" y="24"/>
                    <a:pt x="21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  <a:moveTo>
                    <a:pt x="4" y="2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3" y="3"/>
                    <a:pt x="23" y="4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Freeform 73"/>
            <p:cNvSpPr>
              <a:spLocks/>
            </p:cNvSpPr>
            <p:nvPr/>
          </p:nvSpPr>
          <p:spPr bwMode="auto">
            <a:xfrm>
              <a:off x="7110413" y="2141538"/>
              <a:ext cx="73025" cy="68263"/>
            </a:xfrm>
            <a:custGeom>
              <a:avLst/>
              <a:gdLst>
                <a:gd name="T0" fmla="*/ 2 w 21"/>
                <a:gd name="T1" fmla="*/ 0 h 20"/>
                <a:gd name="T2" fmla="*/ 19 w 21"/>
                <a:gd name="T3" fmla="*/ 0 h 20"/>
                <a:gd name="T4" fmla="*/ 21 w 21"/>
                <a:gd name="T5" fmla="*/ 2 h 20"/>
                <a:gd name="T6" fmla="*/ 21 w 21"/>
                <a:gd name="T7" fmla="*/ 18 h 20"/>
                <a:gd name="T8" fmla="*/ 19 w 21"/>
                <a:gd name="T9" fmla="*/ 20 h 20"/>
                <a:gd name="T10" fmla="*/ 2 w 21"/>
                <a:gd name="T11" fmla="*/ 20 h 20"/>
                <a:gd name="T12" fmla="*/ 0 w 21"/>
                <a:gd name="T13" fmla="*/ 18 h 20"/>
                <a:gd name="T14" fmla="*/ 0 w 21"/>
                <a:gd name="T15" fmla="*/ 2 h 20"/>
                <a:gd name="T16" fmla="*/ 2 w 21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0">
                  <a:moveTo>
                    <a:pt x="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2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9"/>
                    <a:pt x="20" y="20"/>
                    <a:pt x="19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Freeform 74"/>
            <p:cNvSpPr>
              <a:spLocks noEditPoints="1"/>
            </p:cNvSpPr>
            <p:nvPr/>
          </p:nvSpPr>
          <p:spPr bwMode="auto">
            <a:xfrm>
              <a:off x="7235825" y="2133600"/>
              <a:ext cx="82550" cy="82550"/>
            </a:xfrm>
            <a:custGeom>
              <a:avLst/>
              <a:gdLst>
                <a:gd name="T0" fmla="*/ 4 w 24"/>
                <a:gd name="T1" fmla="*/ 0 h 24"/>
                <a:gd name="T2" fmla="*/ 20 w 24"/>
                <a:gd name="T3" fmla="*/ 0 h 24"/>
                <a:gd name="T4" fmla="*/ 24 w 24"/>
                <a:gd name="T5" fmla="*/ 4 h 24"/>
                <a:gd name="T6" fmla="*/ 24 w 24"/>
                <a:gd name="T7" fmla="*/ 20 h 24"/>
                <a:gd name="T8" fmla="*/ 20 w 24"/>
                <a:gd name="T9" fmla="*/ 24 h 24"/>
                <a:gd name="T10" fmla="*/ 4 w 24"/>
                <a:gd name="T11" fmla="*/ 24 h 24"/>
                <a:gd name="T12" fmla="*/ 0 w 24"/>
                <a:gd name="T13" fmla="*/ 20 h 24"/>
                <a:gd name="T14" fmla="*/ 0 w 24"/>
                <a:gd name="T15" fmla="*/ 4 h 24"/>
                <a:gd name="T16" fmla="*/ 4 w 24"/>
                <a:gd name="T17" fmla="*/ 0 h 24"/>
                <a:gd name="T18" fmla="*/ 4 w 24"/>
                <a:gd name="T19" fmla="*/ 2 h 24"/>
                <a:gd name="T20" fmla="*/ 20 w 24"/>
                <a:gd name="T21" fmla="*/ 2 h 24"/>
                <a:gd name="T22" fmla="*/ 22 w 24"/>
                <a:gd name="T23" fmla="*/ 4 h 24"/>
                <a:gd name="T24" fmla="*/ 22 w 24"/>
                <a:gd name="T25" fmla="*/ 20 h 24"/>
                <a:gd name="T26" fmla="*/ 20 w 24"/>
                <a:gd name="T27" fmla="*/ 22 h 24"/>
                <a:gd name="T28" fmla="*/ 4 w 24"/>
                <a:gd name="T29" fmla="*/ 22 h 24"/>
                <a:gd name="T30" fmla="*/ 1 w 24"/>
                <a:gd name="T31" fmla="*/ 20 h 24"/>
                <a:gd name="T32" fmla="*/ 1 w 24"/>
                <a:gd name="T33" fmla="*/ 4 h 24"/>
                <a:gd name="T34" fmla="*/ 4 w 24"/>
                <a:gd name="T35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4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4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2"/>
                    <a:pt x="22" y="24"/>
                    <a:pt x="20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lose/>
                  <a:moveTo>
                    <a:pt x="4" y="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3"/>
                    <a:pt x="22" y="4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1"/>
                    <a:pt x="21" y="22"/>
                    <a:pt x="2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1" y="21"/>
                    <a:pt x="1" y="2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75"/>
            <p:cNvSpPr>
              <a:spLocks/>
            </p:cNvSpPr>
            <p:nvPr/>
          </p:nvSpPr>
          <p:spPr bwMode="auto">
            <a:xfrm>
              <a:off x="7239000" y="2141538"/>
              <a:ext cx="73025" cy="68263"/>
            </a:xfrm>
            <a:custGeom>
              <a:avLst/>
              <a:gdLst>
                <a:gd name="T0" fmla="*/ 3 w 21"/>
                <a:gd name="T1" fmla="*/ 0 h 20"/>
                <a:gd name="T2" fmla="*/ 19 w 21"/>
                <a:gd name="T3" fmla="*/ 0 h 20"/>
                <a:gd name="T4" fmla="*/ 21 w 21"/>
                <a:gd name="T5" fmla="*/ 2 h 20"/>
                <a:gd name="T6" fmla="*/ 21 w 21"/>
                <a:gd name="T7" fmla="*/ 18 h 20"/>
                <a:gd name="T8" fmla="*/ 19 w 21"/>
                <a:gd name="T9" fmla="*/ 20 h 20"/>
                <a:gd name="T10" fmla="*/ 3 w 21"/>
                <a:gd name="T11" fmla="*/ 20 h 20"/>
                <a:gd name="T12" fmla="*/ 0 w 21"/>
                <a:gd name="T13" fmla="*/ 18 h 20"/>
                <a:gd name="T14" fmla="*/ 0 w 21"/>
                <a:gd name="T15" fmla="*/ 2 h 20"/>
                <a:gd name="T16" fmla="*/ 3 w 21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0">
                  <a:moveTo>
                    <a:pt x="3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2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9"/>
                    <a:pt x="20" y="20"/>
                    <a:pt x="19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Freeform 76"/>
            <p:cNvSpPr>
              <a:spLocks noEditPoints="1"/>
            </p:cNvSpPr>
            <p:nvPr/>
          </p:nvSpPr>
          <p:spPr bwMode="auto">
            <a:xfrm>
              <a:off x="7362825" y="2133600"/>
              <a:ext cx="84137" cy="82550"/>
            </a:xfrm>
            <a:custGeom>
              <a:avLst/>
              <a:gdLst>
                <a:gd name="T0" fmla="*/ 4 w 24"/>
                <a:gd name="T1" fmla="*/ 0 h 24"/>
                <a:gd name="T2" fmla="*/ 20 w 24"/>
                <a:gd name="T3" fmla="*/ 0 h 24"/>
                <a:gd name="T4" fmla="*/ 24 w 24"/>
                <a:gd name="T5" fmla="*/ 4 h 24"/>
                <a:gd name="T6" fmla="*/ 24 w 24"/>
                <a:gd name="T7" fmla="*/ 20 h 24"/>
                <a:gd name="T8" fmla="*/ 20 w 24"/>
                <a:gd name="T9" fmla="*/ 24 h 24"/>
                <a:gd name="T10" fmla="*/ 4 w 24"/>
                <a:gd name="T11" fmla="*/ 24 h 24"/>
                <a:gd name="T12" fmla="*/ 0 w 24"/>
                <a:gd name="T13" fmla="*/ 20 h 24"/>
                <a:gd name="T14" fmla="*/ 0 w 24"/>
                <a:gd name="T15" fmla="*/ 4 h 24"/>
                <a:gd name="T16" fmla="*/ 4 w 24"/>
                <a:gd name="T17" fmla="*/ 0 h 24"/>
                <a:gd name="T18" fmla="*/ 4 w 24"/>
                <a:gd name="T19" fmla="*/ 2 h 24"/>
                <a:gd name="T20" fmla="*/ 20 w 24"/>
                <a:gd name="T21" fmla="*/ 2 h 24"/>
                <a:gd name="T22" fmla="*/ 23 w 24"/>
                <a:gd name="T23" fmla="*/ 4 h 24"/>
                <a:gd name="T24" fmla="*/ 23 w 24"/>
                <a:gd name="T25" fmla="*/ 20 h 24"/>
                <a:gd name="T26" fmla="*/ 20 w 24"/>
                <a:gd name="T27" fmla="*/ 22 h 24"/>
                <a:gd name="T28" fmla="*/ 4 w 24"/>
                <a:gd name="T29" fmla="*/ 22 h 24"/>
                <a:gd name="T30" fmla="*/ 2 w 24"/>
                <a:gd name="T31" fmla="*/ 20 h 24"/>
                <a:gd name="T32" fmla="*/ 2 w 24"/>
                <a:gd name="T33" fmla="*/ 4 h 24"/>
                <a:gd name="T34" fmla="*/ 4 w 24"/>
                <a:gd name="T35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4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4" y="2"/>
                    <a:pt x="24" y="4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2"/>
                    <a:pt x="23" y="24"/>
                    <a:pt x="20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  <a:moveTo>
                    <a:pt x="4" y="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3" y="3"/>
                    <a:pt x="23" y="4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" name="Freeform 77"/>
            <p:cNvSpPr>
              <a:spLocks/>
            </p:cNvSpPr>
            <p:nvPr/>
          </p:nvSpPr>
          <p:spPr bwMode="auto">
            <a:xfrm>
              <a:off x="7370763" y="2141538"/>
              <a:ext cx="71437" cy="68263"/>
            </a:xfrm>
            <a:custGeom>
              <a:avLst/>
              <a:gdLst>
                <a:gd name="T0" fmla="*/ 2 w 21"/>
                <a:gd name="T1" fmla="*/ 0 h 20"/>
                <a:gd name="T2" fmla="*/ 18 w 21"/>
                <a:gd name="T3" fmla="*/ 0 h 20"/>
                <a:gd name="T4" fmla="*/ 21 w 21"/>
                <a:gd name="T5" fmla="*/ 2 h 20"/>
                <a:gd name="T6" fmla="*/ 21 w 21"/>
                <a:gd name="T7" fmla="*/ 18 h 20"/>
                <a:gd name="T8" fmla="*/ 18 w 21"/>
                <a:gd name="T9" fmla="*/ 20 h 20"/>
                <a:gd name="T10" fmla="*/ 2 w 21"/>
                <a:gd name="T11" fmla="*/ 20 h 20"/>
                <a:gd name="T12" fmla="*/ 0 w 21"/>
                <a:gd name="T13" fmla="*/ 18 h 20"/>
                <a:gd name="T14" fmla="*/ 0 w 21"/>
                <a:gd name="T15" fmla="*/ 2 h 20"/>
                <a:gd name="T16" fmla="*/ 2 w 21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0">
                  <a:moveTo>
                    <a:pt x="2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1" y="1"/>
                    <a:pt x="21" y="2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9"/>
                    <a:pt x="20" y="20"/>
                    <a:pt x="18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" name="Freeform 78"/>
            <p:cNvSpPr>
              <a:spLocks noEditPoints="1"/>
            </p:cNvSpPr>
            <p:nvPr/>
          </p:nvSpPr>
          <p:spPr bwMode="auto">
            <a:xfrm>
              <a:off x="7491413" y="2133600"/>
              <a:ext cx="85725" cy="82550"/>
            </a:xfrm>
            <a:custGeom>
              <a:avLst/>
              <a:gdLst>
                <a:gd name="T0" fmla="*/ 4 w 25"/>
                <a:gd name="T1" fmla="*/ 0 h 24"/>
                <a:gd name="T2" fmla="*/ 21 w 25"/>
                <a:gd name="T3" fmla="*/ 0 h 24"/>
                <a:gd name="T4" fmla="*/ 25 w 25"/>
                <a:gd name="T5" fmla="*/ 4 h 24"/>
                <a:gd name="T6" fmla="*/ 25 w 25"/>
                <a:gd name="T7" fmla="*/ 20 h 24"/>
                <a:gd name="T8" fmla="*/ 21 w 25"/>
                <a:gd name="T9" fmla="*/ 24 h 24"/>
                <a:gd name="T10" fmla="*/ 4 w 25"/>
                <a:gd name="T11" fmla="*/ 24 h 24"/>
                <a:gd name="T12" fmla="*/ 0 w 25"/>
                <a:gd name="T13" fmla="*/ 20 h 24"/>
                <a:gd name="T14" fmla="*/ 0 w 25"/>
                <a:gd name="T15" fmla="*/ 4 h 24"/>
                <a:gd name="T16" fmla="*/ 4 w 25"/>
                <a:gd name="T17" fmla="*/ 0 h 24"/>
                <a:gd name="T18" fmla="*/ 4 w 25"/>
                <a:gd name="T19" fmla="*/ 2 h 24"/>
                <a:gd name="T20" fmla="*/ 21 w 25"/>
                <a:gd name="T21" fmla="*/ 2 h 24"/>
                <a:gd name="T22" fmla="*/ 23 w 25"/>
                <a:gd name="T23" fmla="*/ 4 h 24"/>
                <a:gd name="T24" fmla="*/ 23 w 25"/>
                <a:gd name="T25" fmla="*/ 20 h 24"/>
                <a:gd name="T26" fmla="*/ 21 w 25"/>
                <a:gd name="T27" fmla="*/ 22 h 24"/>
                <a:gd name="T28" fmla="*/ 4 w 25"/>
                <a:gd name="T29" fmla="*/ 22 h 24"/>
                <a:gd name="T30" fmla="*/ 2 w 25"/>
                <a:gd name="T31" fmla="*/ 20 h 24"/>
                <a:gd name="T32" fmla="*/ 2 w 25"/>
                <a:gd name="T33" fmla="*/ 4 h 24"/>
                <a:gd name="T34" fmla="*/ 4 w 25"/>
                <a:gd name="T35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24">
                  <a:moveTo>
                    <a:pt x="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5" y="2"/>
                    <a:pt x="25" y="4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2"/>
                    <a:pt x="23" y="24"/>
                    <a:pt x="21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  <a:moveTo>
                    <a:pt x="4" y="2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3" y="3"/>
                    <a:pt x="23" y="4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4" name="Freeform 79"/>
            <p:cNvSpPr>
              <a:spLocks/>
            </p:cNvSpPr>
            <p:nvPr/>
          </p:nvSpPr>
          <p:spPr bwMode="auto">
            <a:xfrm>
              <a:off x="7497763" y="2141538"/>
              <a:ext cx="73025" cy="68263"/>
            </a:xfrm>
            <a:custGeom>
              <a:avLst/>
              <a:gdLst>
                <a:gd name="T0" fmla="*/ 2 w 21"/>
                <a:gd name="T1" fmla="*/ 0 h 20"/>
                <a:gd name="T2" fmla="*/ 19 w 21"/>
                <a:gd name="T3" fmla="*/ 0 h 20"/>
                <a:gd name="T4" fmla="*/ 21 w 21"/>
                <a:gd name="T5" fmla="*/ 2 h 20"/>
                <a:gd name="T6" fmla="*/ 21 w 21"/>
                <a:gd name="T7" fmla="*/ 18 h 20"/>
                <a:gd name="T8" fmla="*/ 19 w 21"/>
                <a:gd name="T9" fmla="*/ 20 h 20"/>
                <a:gd name="T10" fmla="*/ 2 w 21"/>
                <a:gd name="T11" fmla="*/ 20 h 20"/>
                <a:gd name="T12" fmla="*/ 0 w 21"/>
                <a:gd name="T13" fmla="*/ 18 h 20"/>
                <a:gd name="T14" fmla="*/ 0 w 21"/>
                <a:gd name="T15" fmla="*/ 2 h 20"/>
                <a:gd name="T16" fmla="*/ 2 w 21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0">
                  <a:moveTo>
                    <a:pt x="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2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9"/>
                    <a:pt x="20" y="20"/>
                    <a:pt x="19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5" name="Freeform 80"/>
            <p:cNvSpPr>
              <a:spLocks noEditPoints="1"/>
            </p:cNvSpPr>
            <p:nvPr/>
          </p:nvSpPr>
          <p:spPr bwMode="auto">
            <a:xfrm>
              <a:off x="7104063" y="2251075"/>
              <a:ext cx="85725" cy="84138"/>
            </a:xfrm>
            <a:custGeom>
              <a:avLst/>
              <a:gdLst>
                <a:gd name="T0" fmla="*/ 4 w 25"/>
                <a:gd name="T1" fmla="*/ 0 h 24"/>
                <a:gd name="T2" fmla="*/ 21 w 25"/>
                <a:gd name="T3" fmla="*/ 0 h 24"/>
                <a:gd name="T4" fmla="*/ 25 w 25"/>
                <a:gd name="T5" fmla="*/ 4 h 24"/>
                <a:gd name="T6" fmla="*/ 25 w 25"/>
                <a:gd name="T7" fmla="*/ 20 h 24"/>
                <a:gd name="T8" fmla="*/ 21 w 25"/>
                <a:gd name="T9" fmla="*/ 24 h 24"/>
                <a:gd name="T10" fmla="*/ 4 w 25"/>
                <a:gd name="T11" fmla="*/ 24 h 24"/>
                <a:gd name="T12" fmla="*/ 0 w 25"/>
                <a:gd name="T13" fmla="*/ 20 h 24"/>
                <a:gd name="T14" fmla="*/ 0 w 25"/>
                <a:gd name="T15" fmla="*/ 4 h 24"/>
                <a:gd name="T16" fmla="*/ 4 w 25"/>
                <a:gd name="T17" fmla="*/ 0 h 24"/>
                <a:gd name="T18" fmla="*/ 4 w 25"/>
                <a:gd name="T19" fmla="*/ 1 h 24"/>
                <a:gd name="T20" fmla="*/ 21 w 25"/>
                <a:gd name="T21" fmla="*/ 1 h 24"/>
                <a:gd name="T22" fmla="*/ 23 w 25"/>
                <a:gd name="T23" fmla="*/ 4 h 24"/>
                <a:gd name="T24" fmla="*/ 23 w 25"/>
                <a:gd name="T25" fmla="*/ 20 h 24"/>
                <a:gd name="T26" fmla="*/ 21 w 25"/>
                <a:gd name="T27" fmla="*/ 22 h 24"/>
                <a:gd name="T28" fmla="*/ 4 w 25"/>
                <a:gd name="T29" fmla="*/ 22 h 24"/>
                <a:gd name="T30" fmla="*/ 2 w 25"/>
                <a:gd name="T31" fmla="*/ 20 h 24"/>
                <a:gd name="T32" fmla="*/ 2 w 25"/>
                <a:gd name="T33" fmla="*/ 4 h 24"/>
                <a:gd name="T34" fmla="*/ 4 w 25"/>
                <a:gd name="T3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24">
                  <a:moveTo>
                    <a:pt x="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5" y="1"/>
                    <a:pt x="25" y="4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2"/>
                    <a:pt x="23" y="24"/>
                    <a:pt x="21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lose/>
                  <a:moveTo>
                    <a:pt x="4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3" y="2"/>
                    <a:pt x="23" y="4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6" name="Freeform 81"/>
            <p:cNvSpPr>
              <a:spLocks/>
            </p:cNvSpPr>
            <p:nvPr/>
          </p:nvSpPr>
          <p:spPr bwMode="auto">
            <a:xfrm>
              <a:off x="7110413" y="2254250"/>
              <a:ext cx="73025" cy="73025"/>
            </a:xfrm>
            <a:custGeom>
              <a:avLst/>
              <a:gdLst>
                <a:gd name="T0" fmla="*/ 2 w 21"/>
                <a:gd name="T1" fmla="*/ 0 h 21"/>
                <a:gd name="T2" fmla="*/ 19 w 21"/>
                <a:gd name="T3" fmla="*/ 0 h 21"/>
                <a:gd name="T4" fmla="*/ 21 w 21"/>
                <a:gd name="T5" fmla="*/ 3 h 21"/>
                <a:gd name="T6" fmla="*/ 21 w 21"/>
                <a:gd name="T7" fmla="*/ 19 h 21"/>
                <a:gd name="T8" fmla="*/ 19 w 21"/>
                <a:gd name="T9" fmla="*/ 21 h 21"/>
                <a:gd name="T10" fmla="*/ 2 w 21"/>
                <a:gd name="T11" fmla="*/ 21 h 21"/>
                <a:gd name="T12" fmla="*/ 0 w 21"/>
                <a:gd name="T13" fmla="*/ 19 h 21"/>
                <a:gd name="T14" fmla="*/ 0 w 21"/>
                <a:gd name="T15" fmla="*/ 3 h 21"/>
                <a:gd name="T16" fmla="*/ 2 w 21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1">
                  <a:moveTo>
                    <a:pt x="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0" y="21"/>
                    <a:pt x="19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7" name="Freeform 82"/>
            <p:cNvSpPr>
              <a:spLocks noEditPoints="1"/>
            </p:cNvSpPr>
            <p:nvPr/>
          </p:nvSpPr>
          <p:spPr bwMode="auto">
            <a:xfrm>
              <a:off x="7235825" y="2251075"/>
              <a:ext cx="82550" cy="84138"/>
            </a:xfrm>
            <a:custGeom>
              <a:avLst/>
              <a:gdLst>
                <a:gd name="T0" fmla="*/ 4 w 24"/>
                <a:gd name="T1" fmla="*/ 0 h 24"/>
                <a:gd name="T2" fmla="*/ 20 w 24"/>
                <a:gd name="T3" fmla="*/ 0 h 24"/>
                <a:gd name="T4" fmla="*/ 24 w 24"/>
                <a:gd name="T5" fmla="*/ 4 h 24"/>
                <a:gd name="T6" fmla="*/ 24 w 24"/>
                <a:gd name="T7" fmla="*/ 20 h 24"/>
                <a:gd name="T8" fmla="*/ 20 w 24"/>
                <a:gd name="T9" fmla="*/ 24 h 24"/>
                <a:gd name="T10" fmla="*/ 4 w 24"/>
                <a:gd name="T11" fmla="*/ 24 h 24"/>
                <a:gd name="T12" fmla="*/ 0 w 24"/>
                <a:gd name="T13" fmla="*/ 20 h 24"/>
                <a:gd name="T14" fmla="*/ 0 w 24"/>
                <a:gd name="T15" fmla="*/ 4 h 24"/>
                <a:gd name="T16" fmla="*/ 4 w 24"/>
                <a:gd name="T17" fmla="*/ 0 h 24"/>
                <a:gd name="T18" fmla="*/ 4 w 24"/>
                <a:gd name="T19" fmla="*/ 1 h 24"/>
                <a:gd name="T20" fmla="*/ 20 w 24"/>
                <a:gd name="T21" fmla="*/ 1 h 24"/>
                <a:gd name="T22" fmla="*/ 22 w 24"/>
                <a:gd name="T23" fmla="*/ 4 h 24"/>
                <a:gd name="T24" fmla="*/ 22 w 24"/>
                <a:gd name="T25" fmla="*/ 20 h 24"/>
                <a:gd name="T26" fmla="*/ 20 w 24"/>
                <a:gd name="T27" fmla="*/ 22 h 24"/>
                <a:gd name="T28" fmla="*/ 4 w 24"/>
                <a:gd name="T29" fmla="*/ 22 h 24"/>
                <a:gd name="T30" fmla="*/ 1 w 24"/>
                <a:gd name="T31" fmla="*/ 20 h 24"/>
                <a:gd name="T32" fmla="*/ 1 w 24"/>
                <a:gd name="T33" fmla="*/ 4 h 24"/>
                <a:gd name="T34" fmla="*/ 4 w 24"/>
                <a:gd name="T3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4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1"/>
                    <a:pt x="24" y="4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2"/>
                    <a:pt x="22" y="24"/>
                    <a:pt x="20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lose/>
                  <a:moveTo>
                    <a:pt x="4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2" y="2"/>
                    <a:pt x="22" y="4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1"/>
                    <a:pt x="21" y="22"/>
                    <a:pt x="2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1" y="21"/>
                    <a:pt x="1" y="2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8" name="Freeform 83"/>
            <p:cNvSpPr>
              <a:spLocks/>
            </p:cNvSpPr>
            <p:nvPr/>
          </p:nvSpPr>
          <p:spPr bwMode="auto">
            <a:xfrm>
              <a:off x="7239000" y="2254250"/>
              <a:ext cx="73025" cy="73025"/>
            </a:xfrm>
            <a:custGeom>
              <a:avLst/>
              <a:gdLst>
                <a:gd name="T0" fmla="*/ 3 w 21"/>
                <a:gd name="T1" fmla="*/ 0 h 21"/>
                <a:gd name="T2" fmla="*/ 19 w 21"/>
                <a:gd name="T3" fmla="*/ 0 h 21"/>
                <a:gd name="T4" fmla="*/ 21 w 21"/>
                <a:gd name="T5" fmla="*/ 3 h 21"/>
                <a:gd name="T6" fmla="*/ 21 w 21"/>
                <a:gd name="T7" fmla="*/ 19 h 21"/>
                <a:gd name="T8" fmla="*/ 19 w 21"/>
                <a:gd name="T9" fmla="*/ 21 h 21"/>
                <a:gd name="T10" fmla="*/ 3 w 21"/>
                <a:gd name="T11" fmla="*/ 21 h 21"/>
                <a:gd name="T12" fmla="*/ 0 w 21"/>
                <a:gd name="T13" fmla="*/ 19 h 21"/>
                <a:gd name="T14" fmla="*/ 0 w 21"/>
                <a:gd name="T15" fmla="*/ 3 h 21"/>
                <a:gd name="T16" fmla="*/ 3 w 21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1">
                  <a:moveTo>
                    <a:pt x="3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0" y="21"/>
                    <a:pt x="19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9" name="Freeform 84"/>
            <p:cNvSpPr>
              <a:spLocks noEditPoints="1"/>
            </p:cNvSpPr>
            <p:nvPr/>
          </p:nvSpPr>
          <p:spPr bwMode="auto">
            <a:xfrm>
              <a:off x="7362825" y="2251075"/>
              <a:ext cx="84137" cy="84138"/>
            </a:xfrm>
            <a:custGeom>
              <a:avLst/>
              <a:gdLst>
                <a:gd name="T0" fmla="*/ 4 w 24"/>
                <a:gd name="T1" fmla="*/ 0 h 24"/>
                <a:gd name="T2" fmla="*/ 20 w 24"/>
                <a:gd name="T3" fmla="*/ 0 h 24"/>
                <a:gd name="T4" fmla="*/ 24 w 24"/>
                <a:gd name="T5" fmla="*/ 4 h 24"/>
                <a:gd name="T6" fmla="*/ 24 w 24"/>
                <a:gd name="T7" fmla="*/ 20 h 24"/>
                <a:gd name="T8" fmla="*/ 20 w 24"/>
                <a:gd name="T9" fmla="*/ 24 h 24"/>
                <a:gd name="T10" fmla="*/ 4 w 24"/>
                <a:gd name="T11" fmla="*/ 24 h 24"/>
                <a:gd name="T12" fmla="*/ 0 w 24"/>
                <a:gd name="T13" fmla="*/ 20 h 24"/>
                <a:gd name="T14" fmla="*/ 0 w 24"/>
                <a:gd name="T15" fmla="*/ 4 h 24"/>
                <a:gd name="T16" fmla="*/ 4 w 24"/>
                <a:gd name="T17" fmla="*/ 0 h 24"/>
                <a:gd name="T18" fmla="*/ 4 w 24"/>
                <a:gd name="T19" fmla="*/ 1 h 24"/>
                <a:gd name="T20" fmla="*/ 20 w 24"/>
                <a:gd name="T21" fmla="*/ 1 h 24"/>
                <a:gd name="T22" fmla="*/ 23 w 24"/>
                <a:gd name="T23" fmla="*/ 4 h 24"/>
                <a:gd name="T24" fmla="*/ 23 w 24"/>
                <a:gd name="T25" fmla="*/ 20 h 24"/>
                <a:gd name="T26" fmla="*/ 20 w 24"/>
                <a:gd name="T27" fmla="*/ 22 h 24"/>
                <a:gd name="T28" fmla="*/ 4 w 24"/>
                <a:gd name="T29" fmla="*/ 22 h 24"/>
                <a:gd name="T30" fmla="*/ 2 w 24"/>
                <a:gd name="T31" fmla="*/ 20 h 24"/>
                <a:gd name="T32" fmla="*/ 2 w 24"/>
                <a:gd name="T33" fmla="*/ 4 h 24"/>
                <a:gd name="T34" fmla="*/ 4 w 24"/>
                <a:gd name="T3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4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4" y="1"/>
                    <a:pt x="24" y="4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2"/>
                    <a:pt x="23" y="24"/>
                    <a:pt x="20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lose/>
                  <a:moveTo>
                    <a:pt x="4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2" y="1"/>
                    <a:pt x="23" y="2"/>
                    <a:pt x="23" y="4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0" name="Freeform 85"/>
            <p:cNvSpPr>
              <a:spLocks/>
            </p:cNvSpPr>
            <p:nvPr/>
          </p:nvSpPr>
          <p:spPr bwMode="auto">
            <a:xfrm>
              <a:off x="7370763" y="2254250"/>
              <a:ext cx="71437" cy="73025"/>
            </a:xfrm>
            <a:custGeom>
              <a:avLst/>
              <a:gdLst>
                <a:gd name="T0" fmla="*/ 2 w 21"/>
                <a:gd name="T1" fmla="*/ 0 h 21"/>
                <a:gd name="T2" fmla="*/ 18 w 21"/>
                <a:gd name="T3" fmla="*/ 0 h 21"/>
                <a:gd name="T4" fmla="*/ 21 w 21"/>
                <a:gd name="T5" fmla="*/ 3 h 21"/>
                <a:gd name="T6" fmla="*/ 21 w 21"/>
                <a:gd name="T7" fmla="*/ 19 h 21"/>
                <a:gd name="T8" fmla="*/ 18 w 21"/>
                <a:gd name="T9" fmla="*/ 21 h 21"/>
                <a:gd name="T10" fmla="*/ 2 w 21"/>
                <a:gd name="T11" fmla="*/ 21 h 21"/>
                <a:gd name="T12" fmla="*/ 0 w 21"/>
                <a:gd name="T13" fmla="*/ 19 h 21"/>
                <a:gd name="T14" fmla="*/ 0 w 21"/>
                <a:gd name="T15" fmla="*/ 3 h 21"/>
                <a:gd name="T16" fmla="*/ 2 w 21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1">
                  <a:moveTo>
                    <a:pt x="2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0" y="21"/>
                    <a:pt x="18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1" name="Freeform 86"/>
            <p:cNvSpPr>
              <a:spLocks noEditPoints="1"/>
            </p:cNvSpPr>
            <p:nvPr/>
          </p:nvSpPr>
          <p:spPr bwMode="auto">
            <a:xfrm>
              <a:off x="7491413" y="2251075"/>
              <a:ext cx="85725" cy="84138"/>
            </a:xfrm>
            <a:custGeom>
              <a:avLst/>
              <a:gdLst>
                <a:gd name="T0" fmla="*/ 4 w 25"/>
                <a:gd name="T1" fmla="*/ 0 h 24"/>
                <a:gd name="T2" fmla="*/ 21 w 25"/>
                <a:gd name="T3" fmla="*/ 0 h 24"/>
                <a:gd name="T4" fmla="*/ 25 w 25"/>
                <a:gd name="T5" fmla="*/ 4 h 24"/>
                <a:gd name="T6" fmla="*/ 25 w 25"/>
                <a:gd name="T7" fmla="*/ 20 h 24"/>
                <a:gd name="T8" fmla="*/ 21 w 25"/>
                <a:gd name="T9" fmla="*/ 24 h 24"/>
                <a:gd name="T10" fmla="*/ 4 w 25"/>
                <a:gd name="T11" fmla="*/ 24 h 24"/>
                <a:gd name="T12" fmla="*/ 0 w 25"/>
                <a:gd name="T13" fmla="*/ 20 h 24"/>
                <a:gd name="T14" fmla="*/ 0 w 25"/>
                <a:gd name="T15" fmla="*/ 4 h 24"/>
                <a:gd name="T16" fmla="*/ 4 w 25"/>
                <a:gd name="T17" fmla="*/ 0 h 24"/>
                <a:gd name="T18" fmla="*/ 4 w 25"/>
                <a:gd name="T19" fmla="*/ 1 h 24"/>
                <a:gd name="T20" fmla="*/ 21 w 25"/>
                <a:gd name="T21" fmla="*/ 1 h 24"/>
                <a:gd name="T22" fmla="*/ 23 w 25"/>
                <a:gd name="T23" fmla="*/ 4 h 24"/>
                <a:gd name="T24" fmla="*/ 23 w 25"/>
                <a:gd name="T25" fmla="*/ 20 h 24"/>
                <a:gd name="T26" fmla="*/ 21 w 25"/>
                <a:gd name="T27" fmla="*/ 22 h 24"/>
                <a:gd name="T28" fmla="*/ 4 w 25"/>
                <a:gd name="T29" fmla="*/ 22 h 24"/>
                <a:gd name="T30" fmla="*/ 2 w 25"/>
                <a:gd name="T31" fmla="*/ 20 h 24"/>
                <a:gd name="T32" fmla="*/ 2 w 25"/>
                <a:gd name="T33" fmla="*/ 4 h 24"/>
                <a:gd name="T34" fmla="*/ 4 w 25"/>
                <a:gd name="T3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24">
                  <a:moveTo>
                    <a:pt x="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5" y="1"/>
                    <a:pt x="25" y="4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2"/>
                    <a:pt x="23" y="24"/>
                    <a:pt x="21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lose/>
                  <a:moveTo>
                    <a:pt x="4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3" y="2"/>
                    <a:pt x="23" y="4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2" name="Freeform 87"/>
            <p:cNvSpPr>
              <a:spLocks/>
            </p:cNvSpPr>
            <p:nvPr/>
          </p:nvSpPr>
          <p:spPr bwMode="auto">
            <a:xfrm>
              <a:off x="7497763" y="2254250"/>
              <a:ext cx="73025" cy="73025"/>
            </a:xfrm>
            <a:custGeom>
              <a:avLst/>
              <a:gdLst>
                <a:gd name="T0" fmla="*/ 2 w 21"/>
                <a:gd name="T1" fmla="*/ 0 h 21"/>
                <a:gd name="T2" fmla="*/ 19 w 21"/>
                <a:gd name="T3" fmla="*/ 0 h 21"/>
                <a:gd name="T4" fmla="*/ 21 w 21"/>
                <a:gd name="T5" fmla="*/ 3 h 21"/>
                <a:gd name="T6" fmla="*/ 21 w 21"/>
                <a:gd name="T7" fmla="*/ 19 h 21"/>
                <a:gd name="T8" fmla="*/ 19 w 21"/>
                <a:gd name="T9" fmla="*/ 21 h 21"/>
                <a:gd name="T10" fmla="*/ 2 w 21"/>
                <a:gd name="T11" fmla="*/ 21 h 21"/>
                <a:gd name="T12" fmla="*/ 0 w 21"/>
                <a:gd name="T13" fmla="*/ 19 h 21"/>
                <a:gd name="T14" fmla="*/ 0 w 21"/>
                <a:gd name="T15" fmla="*/ 3 h 21"/>
                <a:gd name="T16" fmla="*/ 2 w 21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1">
                  <a:moveTo>
                    <a:pt x="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0" y="21"/>
                    <a:pt x="19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66" name="组合 2765"/>
          <p:cNvGrpSpPr/>
          <p:nvPr/>
        </p:nvGrpSpPr>
        <p:grpSpPr>
          <a:xfrm>
            <a:off x="5326063" y="1411288"/>
            <a:ext cx="1223962" cy="1223963"/>
            <a:chOff x="5326063" y="1411288"/>
            <a:chExt cx="1223962" cy="1223963"/>
          </a:xfrm>
        </p:grpSpPr>
        <p:sp>
          <p:nvSpPr>
            <p:cNvPr id="2611" name="Oval 16"/>
            <p:cNvSpPr>
              <a:spLocks noChangeArrowheads="1"/>
            </p:cNvSpPr>
            <p:nvPr/>
          </p:nvSpPr>
          <p:spPr bwMode="auto">
            <a:xfrm>
              <a:off x="5326063" y="1411288"/>
              <a:ext cx="1223962" cy="1223963"/>
            </a:xfrm>
            <a:prstGeom prst="ellipse">
              <a:avLst/>
            </a:pr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2" name="Freeform 107"/>
            <p:cNvSpPr>
              <a:spLocks/>
            </p:cNvSpPr>
            <p:nvPr/>
          </p:nvSpPr>
          <p:spPr bwMode="auto">
            <a:xfrm>
              <a:off x="5695950" y="1684338"/>
              <a:ext cx="854075" cy="950913"/>
            </a:xfrm>
            <a:custGeom>
              <a:avLst/>
              <a:gdLst>
                <a:gd name="T0" fmla="*/ 140 w 247"/>
                <a:gd name="T1" fmla="*/ 0 h 275"/>
                <a:gd name="T2" fmla="*/ 247 w 247"/>
                <a:gd name="T3" fmla="*/ 107 h 275"/>
                <a:gd name="T4" fmla="*/ 79 w 247"/>
                <a:gd name="T5" fmla="*/ 275 h 275"/>
                <a:gd name="T6" fmla="*/ 0 w 247"/>
                <a:gd name="T7" fmla="*/ 195 h 275"/>
                <a:gd name="T8" fmla="*/ 140 w 247"/>
                <a:gd name="T9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275">
                  <a:moveTo>
                    <a:pt x="140" y="0"/>
                  </a:moveTo>
                  <a:cubicBezTo>
                    <a:pt x="247" y="107"/>
                    <a:pt x="247" y="107"/>
                    <a:pt x="247" y="107"/>
                  </a:cubicBezTo>
                  <a:cubicBezTo>
                    <a:pt x="242" y="198"/>
                    <a:pt x="170" y="270"/>
                    <a:pt x="79" y="275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140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rgbClr val="C44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3" name="Freeform 108"/>
            <p:cNvSpPr>
              <a:spLocks/>
            </p:cNvSpPr>
            <p:nvPr/>
          </p:nvSpPr>
          <p:spPr bwMode="auto">
            <a:xfrm>
              <a:off x="5675313" y="1666875"/>
              <a:ext cx="525462" cy="712788"/>
            </a:xfrm>
            <a:custGeom>
              <a:avLst/>
              <a:gdLst>
                <a:gd name="T0" fmla="*/ 0 w 152"/>
                <a:gd name="T1" fmla="*/ 186 h 206"/>
                <a:gd name="T2" fmla="*/ 0 w 152"/>
                <a:gd name="T3" fmla="*/ 19 h 206"/>
                <a:gd name="T4" fmla="*/ 20 w 152"/>
                <a:gd name="T5" fmla="*/ 0 h 206"/>
                <a:gd name="T6" fmla="*/ 133 w 152"/>
                <a:gd name="T7" fmla="*/ 0 h 206"/>
                <a:gd name="T8" fmla="*/ 152 w 152"/>
                <a:gd name="T9" fmla="*/ 19 h 206"/>
                <a:gd name="T10" fmla="*/ 152 w 152"/>
                <a:gd name="T11" fmla="*/ 186 h 206"/>
                <a:gd name="T12" fmla="*/ 133 w 152"/>
                <a:gd name="T13" fmla="*/ 206 h 206"/>
                <a:gd name="T14" fmla="*/ 20 w 152"/>
                <a:gd name="T15" fmla="*/ 206 h 206"/>
                <a:gd name="T16" fmla="*/ 0 w 152"/>
                <a:gd name="T17" fmla="*/ 18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206">
                  <a:moveTo>
                    <a:pt x="0" y="186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9" y="0"/>
                    <a:pt x="20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43" y="0"/>
                    <a:pt x="152" y="8"/>
                    <a:pt x="152" y="19"/>
                  </a:cubicBezTo>
                  <a:cubicBezTo>
                    <a:pt x="152" y="186"/>
                    <a:pt x="152" y="186"/>
                    <a:pt x="152" y="186"/>
                  </a:cubicBezTo>
                  <a:cubicBezTo>
                    <a:pt x="152" y="197"/>
                    <a:pt x="143" y="206"/>
                    <a:pt x="133" y="206"/>
                  </a:cubicBezTo>
                  <a:cubicBezTo>
                    <a:pt x="20" y="206"/>
                    <a:pt x="20" y="206"/>
                    <a:pt x="20" y="206"/>
                  </a:cubicBezTo>
                  <a:cubicBezTo>
                    <a:pt x="9" y="206"/>
                    <a:pt x="0" y="197"/>
                    <a:pt x="0" y="186"/>
                  </a:cubicBezTo>
                  <a:close/>
                </a:path>
              </a:pathLst>
            </a:custGeom>
            <a:solidFill>
              <a:srgbClr val="182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4" name="Freeform 109"/>
            <p:cNvSpPr>
              <a:spLocks/>
            </p:cNvSpPr>
            <p:nvPr/>
          </p:nvSpPr>
          <p:spPr bwMode="auto">
            <a:xfrm>
              <a:off x="5719763" y="1746250"/>
              <a:ext cx="436562" cy="550863"/>
            </a:xfrm>
            <a:custGeom>
              <a:avLst/>
              <a:gdLst>
                <a:gd name="T0" fmla="*/ 0 w 275"/>
                <a:gd name="T1" fmla="*/ 347 h 347"/>
                <a:gd name="T2" fmla="*/ 0 w 275"/>
                <a:gd name="T3" fmla="*/ 0 h 347"/>
                <a:gd name="T4" fmla="*/ 275 w 275"/>
                <a:gd name="T5" fmla="*/ 0 h 347"/>
                <a:gd name="T6" fmla="*/ 275 w 275"/>
                <a:gd name="T7" fmla="*/ 347 h 347"/>
                <a:gd name="T8" fmla="*/ 0 w 275"/>
                <a:gd name="T9" fmla="*/ 347 h 347"/>
                <a:gd name="T10" fmla="*/ 0 w 275"/>
                <a:gd name="T11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5" h="347">
                  <a:moveTo>
                    <a:pt x="0" y="347"/>
                  </a:moveTo>
                  <a:lnTo>
                    <a:pt x="0" y="0"/>
                  </a:lnTo>
                  <a:lnTo>
                    <a:pt x="275" y="0"/>
                  </a:lnTo>
                  <a:lnTo>
                    <a:pt x="275" y="347"/>
                  </a:lnTo>
                  <a:lnTo>
                    <a:pt x="0" y="347"/>
                  </a:lnTo>
                  <a:lnTo>
                    <a:pt x="0" y="3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5" name="Freeform 110"/>
            <p:cNvSpPr>
              <a:spLocks/>
            </p:cNvSpPr>
            <p:nvPr/>
          </p:nvSpPr>
          <p:spPr bwMode="auto">
            <a:xfrm>
              <a:off x="6027738" y="2074863"/>
              <a:ext cx="38100" cy="176213"/>
            </a:xfrm>
            <a:custGeom>
              <a:avLst/>
              <a:gdLst>
                <a:gd name="T0" fmla="*/ 0 w 24"/>
                <a:gd name="T1" fmla="*/ 111 h 111"/>
                <a:gd name="T2" fmla="*/ 0 w 24"/>
                <a:gd name="T3" fmla="*/ 0 h 111"/>
                <a:gd name="T4" fmla="*/ 24 w 24"/>
                <a:gd name="T5" fmla="*/ 0 h 111"/>
                <a:gd name="T6" fmla="*/ 24 w 24"/>
                <a:gd name="T7" fmla="*/ 111 h 111"/>
                <a:gd name="T8" fmla="*/ 0 w 24"/>
                <a:gd name="T9" fmla="*/ 111 h 111"/>
                <a:gd name="T10" fmla="*/ 0 w 24"/>
                <a:gd name="T11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11">
                  <a:moveTo>
                    <a:pt x="0" y="111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111"/>
                  </a:lnTo>
                  <a:lnTo>
                    <a:pt x="0" y="111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53B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6" name="Freeform 111"/>
            <p:cNvSpPr>
              <a:spLocks/>
            </p:cNvSpPr>
            <p:nvPr/>
          </p:nvSpPr>
          <p:spPr bwMode="auto">
            <a:xfrm>
              <a:off x="5951538" y="2022475"/>
              <a:ext cx="38100" cy="228600"/>
            </a:xfrm>
            <a:custGeom>
              <a:avLst/>
              <a:gdLst>
                <a:gd name="T0" fmla="*/ 0 w 24"/>
                <a:gd name="T1" fmla="*/ 144 h 144"/>
                <a:gd name="T2" fmla="*/ 0 w 24"/>
                <a:gd name="T3" fmla="*/ 0 h 144"/>
                <a:gd name="T4" fmla="*/ 24 w 24"/>
                <a:gd name="T5" fmla="*/ 0 h 144"/>
                <a:gd name="T6" fmla="*/ 24 w 24"/>
                <a:gd name="T7" fmla="*/ 144 h 144"/>
                <a:gd name="T8" fmla="*/ 0 w 24"/>
                <a:gd name="T9" fmla="*/ 144 h 144"/>
                <a:gd name="T10" fmla="*/ 0 w 24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44">
                  <a:moveTo>
                    <a:pt x="0" y="144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144"/>
                  </a:lnTo>
                  <a:lnTo>
                    <a:pt x="0" y="144"/>
                  </a:lnTo>
                  <a:lnTo>
                    <a:pt x="0" y="144"/>
                  </a:lnTo>
                  <a:close/>
                </a:path>
              </a:pathLst>
            </a:custGeom>
            <a:solidFill>
              <a:srgbClr val="66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7" name="Freeform 112"/>
            <p:cNvSpPr>
              <a:spLocks/>
            </p:cNvSpPr>
            <p:nvPr/>
          </p:nvSpPr>
          <p:spPr bwMode="auto">
            <a:xfrm>
              <a:off x="5872163" y="1974850"/>
              <a:ext cx="38100" cy="276225"/>
            </a:xfrm>
            <a:custGeom>
              <a:avLst/>
              <a:gdLst>
                <a:gd name="T0" fmla="*/ 0 w 24"/>
                <a:gd name="T1" fmla="*/ 174 h 174"/>
                <a:gd name="T2" fmla="*/ 0 w 24"/>
                <a:gd name="T3" fmla="*/ 0 h 174"/>
                <a:gd name="T4" fmla="*/ 24 w 24"/>
                <a:gd name="T5" fmla="*/ 0 h 174"/>
                <a:gd name="T6" fmla="*/ 24 w 24"/>
                <a:gd name="T7" fmla="*/ 174 h 174"/>
                <a:gd name="T8" fmla="*/ 0 w 24"/>
                <a:gd name="T9" fmla="*/ 174 h 174"/>
                <a:gd name="T10" fmla="*/ 0 w 24"/>
                <a:gd name="T11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74">
                  <a:moveTo>
                    <a:pt x="0" y="174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174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4B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8" name="Freeform 113"/>
            <p:cNvSpPr>
              <a:spLocks/>
            </p:cNvSpPr>
            <p:nvPr/>
          </p:nvSpPr>
          <p:spPr bwMode="auto">
            <a:xfrm>
              <a:off x="5795963" y="1922463"/>
              <a:ext cx="38100" cy="328613"/>
            </a:xfrm>
            <a:custGeom>
              <a:avLst/>
              <a:gdLst>
                <a:gd name="T0" fmla="*/ 0 w 24"/>
                <a:gd name="T1" fmla="*/ 207 h 207"/>
                <a:gd name="T2" fmla="*/ 0 w 24"/>
                <a:gd name="T3" fmla="*/ 0 h 207"/>
                <a:gd name="T4" fmla="*/ 24 w 24"/>
                <a:gd name="T5" fmla="*/ 0 h 207"/>
                <a:gd name="T6" fmla="*/ 24 w 24"/>
                <a:gd name="T7" fmla="*/ 207 h 207"/>
                <a:gd name="T8" fmla="*/ 0 w 24"/>
                <a:gd name="T9" fmla="*/ 207 h 207"/>
                <a:gd name="T10" fmla="*/ 0 w 24"/>
                <a:gd name="T11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07">
                  <a:moveTo>
                    <a:pt x="0" y="207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4" y="207"/>
                  </a:lnTo>
                  <a:lnTo>
                    <a:pt x="0" y="207"/>
                  </a:lnTo>
                  <a:lnTo>
                    <a:pt x="0" y="207"/>
                  </a:ln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9" name="Freeform 114"/>
            <p:cNvSpPr>
              <a:spLocks/>
            </p:cNvSpPr>
            <p:nvPr/>
          </p:nvSpPr>
          <p:spPr bwMode="auto">
            <a:xfrm>
              <a:off x="5795963" y="1792288"/>
              <a:ext cx="287337" cy="196850"/>
            </a:xfrm>
            <a:custGeom>
              <a:avLst/>
              <a:gdLst>
                <a:gd name="T0" fmla="*/ 142 w 181"/>
                <a:gd name="T1" fmla="*/ 108 h 124"/>
                <a:gd name="T2" fmla="*/ 0 w 181"/>
                <a:gd name="T3" fmla="*/ 21 h 124"/>
                <a:gd name="T4" fmla="*/ 11 w 181"/>
                <a:gd name="T5" fmla="*/ 0 h 124"/>
                <a:gd name="T6" fmla="*/ 153 w 181"/>
                <a:gd name="T7" fmla="*/ 89 h 124"/>
                <a:gd name="T8" fmla="*/ 162 w 181"/>
                <a:gd name="T9" fmla="*/ 74 h 124"/>
                <a:gd name="T10" fmla="*/ 181 w 181"/>
                <a:gd name="T11" fmla="*/ 117 h 124"/>
                <a:gd name="T12" fmla="*/ 133 w 181"/>
                <a:gd name="T13" fmla="*/ 124 h 124"/>
                <a:gd name="T14" fmla="*/ 142 w 181"/>
                <a:gd name="T15" fmla="*/ 108 h 124"/>
                <a:gd name="T16" fmla="*/ 142 w 181"/>
                <a:gd name="T17" fmla="*/ 10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124">
                  <a:moveTo>
                    <a:pt x="142" y="108"/>
                  </a:moveTo>
                  <a:lnTo>
                    <a:pt x="0" y="21"/>
                  </a:lnTo>
                  <a:lnTo>
                    <a:pt x="11" y="0"/>
                  </a:lnTo>
                  <a:lnTo>
                    <a:pt x="153" y="89"/>
                  </a:lnTo>
                  <a:lnTo>
                    <a:pt x="162" y="74"/>
                  </a:lnTo>
                  <a:lnTo>
                    <a:pt x="181" y="117"/>
                  </a:lnTo>
                  <a:lnTo>
                    <a:pt x="133" y="124"/>
                  </a:lnTo>
                  <a:lnTo>
                    <a:pt x="142" y="108"/>
                  </a:lnTo>
                  <a:lnTo>
                    <a:pt x="142" y="108"/>
                  </a:ln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61" name="组合 2760"/>
          <p:cNvGrpSpPr/>
          <p:nvPr/>
        </p:nvGrpSpPr>
        <p:grpSpPr>
          <a:xfrm>
            <a:off x="5326063" y="2819400"/>
            <a:ext cx="1223962" cy="1223963"/>
            <a:chOff x="5326063" y="2819400"/>
            <a:chExt cx="1223962" cy="1223963"/>
          </a:xfrm>
        </p:grpSpPr>
        <p:sp>
          <p:nvSpPr>
            <p:cNvPr id="2610" name="Oval 15"/>
            <p:cNvSpPr>
              <a:spLocks noChangeArrowheads="1"/>
            </p:cNvSpPr>
            <p:nvPr/>
          </p:nvSpPr>
          <p:spPr bwMode="auto">
            <a:xfrm>
              <a:off x="5326063" y="2819400"/>
              <a:ext cx="1223962" cy="1223963"/>
            </a:xfrm>
            <a:prstGeom prst="ellipse">
              <a:avLst/>
            </a:prstGeom>
            <a:solidFill>
              <a:srgbClr val="F4B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1" name="Freeform 126"/>
            <p:cNvSpPr>
              <a:spLocks/>
            </p:cNvSpPr>
            <p:nvPr/>
          </p:nvSpPr>
          <p:spPr bwMode="auto">
            <a:xfrm>
              <a:off x="5543550" y="3043238"/>
              <a:ext cx="1006475" cy="1000125"/>
            </a:xfrm>
            <a:custGeom>
              <a:avLst/>
              <a:gdLst>
                <a:gd name="T0" fmla="*/ 176 w 291"/>
                <a:gd name="T1" fmla="*/ 0 h 289"/>
                <a:gd name="T2" fmla="*/ 291 w 291"/>
                <a:gd name="T3" fmla="*/ 117 h 289"/>
                <a:gd name="T4" fmla="*/ 114 w 291"/>
                <a:gd name="T5" fmla="*/ 289 h 289"/>
                <a:gd name="T6" fmla="*/ 69 w 291"/>
                <a:gd name="T7" fmla="*/ 283 h 289"/>
                <a:gd name="T8" fmla="*/ 0 w 291"/>
                <a:gd name="T9" fmla="*/ 214 h 289"/>
                <a:gd name="T10" fmla="*/ 36 w 291"/>
                <a:gd name="T11" fmla="*/ 156 h 289"/>
                <a:gd name="T12" fmla="*/ 78 w 291"/>
                <a:gd name="T13" fmla="*/ 129 h 289"/>
                <a:gd name="T14" fmla="*/ 103 w 291"/>
                <a:gd name="T15" fmla="*/ 75 h 289"/>
                <a:gd name="T16" fmla="*/ 143 w 291"/>
                <a:gd name="T17" fmla="*/ 77 h 289"/>
                <a:gd name="T18" fmla="*/ 176 w 291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1" h="289">
                  <a:moveTo>
                    <a:pt x="176" y="0"/>
                  </a:moveTo>
                  <a:cubicBezTo>
                    <a:pt x="291" y="117"/>
                    <a:pt x="291" y="117"/>
                    <a:pt x="291" y="117"/>
                  </a:cubicBezTo>
                  <a:cubicBezTo>
                    <a:pt x="289" y="212"/>
                    <a:pt x="211" y="289"/>
                    <a:pt x="114" y="289"/>
                  </a:cubicBezTo>
                  <a:cubicBezTo>
                    <a:pt x="98" y="289"/>
                    <a:pt x="83" y="287"/>
                    <a:pt x="69" y="283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36" y="156"/>
                    <a:pt x="36" y="156"/>
                    <a:pt x="36" y="156"/>
                  </a:cubicBezTo>
                  <a:cubicBezTo>
                    <a:pt x="78" y="129"/>
                    <a:pt x="78" y="129"/>
                    <a:pt x="78" y="129"/>
                  </a:cubicBezTo>
                  <a:cubicBezTo>
                    <a:pt x="103" y="75"/>
                    <a:pt x="103" y="75"/>
                    <a:pt x="103" y="75"/>
                  </a:cubicBezTo>
                  <a:cubicBezTo>
                    <a:pt x="143" y="77"/>
                    <a:pt x="143" y="77"/>
                    <a:pt x="143" y="77"/>
                  </a:cubicBezTo>
                  <a:cubicBezTo>
                    <a:pt x="176" y="0"/>
                    <a:pt x="176" y="0"/>
                    <a:pt x="176" y="0"/>
                  </a:cubicBezTo>
                  <a:close/>
                </a:path>
              </a:pathLst>
            </a:custGeom>
            <a:solidFill>
              <a:srgbClr val="C99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4" name="Freeform 149"/>
            <p:cNvSpPr>
              <a:spLocks/>
            </p:cNvSpPr>
            <p:nvPr/>
          </p:nvSpPr>
          <p:spPr bwMode="auto">
            <a:xfrm>
              <a:off x="6027738" y="3098800"/>
              <a:ext cx="236537" cy="577850"/>
            </a:xfrm>
            <a:custGeom>
              <a:avLst/>
              <a:gdLst>
                <a:gd name="T0" fmla="*/ 77 w 149"/>
                <a:gd name="T1" fmla="*/ 0 h 364"/>
                <a:gd name="T2" fmla="*/ 0 w 149"/>
                <a:gd name="T3" fmla="*/ 7 h 364"/>
                <a:gd name="T4" fmla="*/ 72 w 149"/>
                <a:gd name="T5" fmla="*/ 364 h 364"/>
                <a:gd name="T6" fmla="*/ 149 w 149"/>
                <a:gd name="T7" fmla="*/ 357 h 364"/>
                <a:gd name="T8" fmla="*/ 77 w 149"/>
                <a:gd name="T9" fmla="*/ 0 h 364"/>
                <a:gd name="T10" fmla="*/ 77 w 149"/>
                <a:gd name="T11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" h="364">
                  <a:moveTo>
                    <a:pt x="77" y="0"/>
                  </a:moveTo>
                  <a:lnTo>
                    <a:pt x="0" y="7"/>
                  </a:lnTo>
                  <a:lnTo>
                    <a:pt x="72" y="364"/>
                  </a:lnTo>
                  <a:lnTo>
                    <a:pt x="149" y="357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C44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5" name="Freeform 150"/>
            <p:cNvSpPr>
              <a:spLocks/>
            </p:cNvSpPr>
            <p:nvPr/>
          </p:nvSpPr>
          <p:spPr bwMode="auto">
            <a:xfrm>
              <a:off x="5927725" y="3043238"/>
              <a:ext cx="225425" cy="331788"/>
            </a:xfrm>
            <a:custGeom>
              <a:avLst/>
              <a:gdLst>
                <a:gd name="T0" fmla="*/ 142 w 142"/>
                <a:gd name="T1" fmla="*/ 0 h 209"/>
                <a:gd name="T2" fmla="*/ 66 w 142"/>
                <a:gd name="T3" fmla="*/ 7 h 209"/>
                <a:gd name="T4" fmla="*/ 0 w 142"/>
                <a:gd name="T5" fmla="*/ 209 h 209"/>
                <a:gd name="T6" fmla="*/ 74 w 142"/>
                <a:gd name="T7" fmla="*/ 203 h 209"/>
                <a:gd name="T8" fmla="*/ 142 w 142"/>
                <a:gd name="T9" fmla="*/ 0 h 209"/>
                <a:gd name="T10" fmla="*/ 142 w 142"/>
                <a:gd name="T11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2" h="209">
                  <a:moveTo>
                    <a:pt x="142" y="0"/>
                  </a:moveTo>
                  <a:lnTo>
                    <a:pt x="66" y="7"/>
                  </a:lnTo>
                  <a:lnTo>
                    <a:pt x="0" y="209"/>
                  </a:lnTo>
                  <a:lnTo>
                    <a:pt x="74" y="203"/>
                  </a:lnTo>
                  <a:lnTo>
                    <a:pt x="142" y="0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6" name="Freeform 151"/>
            <p:cNvSpPr>
              <a:spLocks/>
            </p:cNvSpPr>
            <p:nvPr/>
          </p:nvSpPr>
          <p:spPr bwMode="auto">
            <a:xfrm>
              <a:off x="5859463" y="3244850"/>
              <a:ext cx="185737" cy="171450"/>
            </a:xfrm>
            <a:custGeom>
              <a:avLst/>
              <a:gdLst>
                <a:gd name="T0" fmla="*/ 76 w 117"/>
                <a:gd name="T1" fmla="*/ 0 h 108"/>
                <a:gd name="T2" fmla="*/ 0 w 117"/>
                <a:gd name="T3" fmla="*/ 6 h 108"/>
                <a:gd name="T4" fmla="*/ 43 w 117"/>
                <a:gd name="T5" fmla="*/ 108 h 108"/>
                <a:gd name="T6" fmla="*/ 117 w 117"/>
                <a:gd name="T7" fmla="*/ 102 h 108"/>
                <a:gd name="T8" fmla="*/ 76 w 117"/>
                <a:gd name="T9" fmla="*/ 0 h 108"/>
                <a:gd name="T10" fmla="*/ 76 w 117"/>
                <a:gd name="T11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08">
                  <a:moveTo>
                    <a:pt x="76" y="0"/>
                  </a:moveTo>
                  <a:lnTo>
                    <a:pt x="0" y="6"/>
                  </a:lnTo>
                  <a:lnTo>
                    <a:pt x="43" y="108"/>
                  </a:lnTo>
                  <a:lnTo>
                    <a:pt x="117" y="102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B62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7" name="Freeform 152"/>
            <p:cNvSpPr>
              <a:spLocks/>
            </p:cNvSpPr>
            <p:nvPr/>
          </p:nvSpPr>
          <p:spPr bwMode="auto">
            <a:xfrm>
              <a:off x="5543550" y="3773488"/>
              <a:ext cx="134937" cy="14288"/>
            </a:xfrm>
            <a:custGeom>
              <a:avLst/>
              <a:gdLst>
                <a:gd name="T0" fmla="*/ 77 w 85"/>
                <a:gd name="T1" fmla="*/ 0 h 9"/>
                <a:gd name="T2" fmla="*/ 0 w 85"/>
                <a:gd name="T3" fmla="*/ 6 h 9"/>
                <a:gd name="T4" fmla="*/ 9 w 85"/>
                <a:gd name="T5" fmla="*/ 9 h 9"/>
                <a:gd name="T6" fmla="*/ 85 w 85"/>
                <a:gd name="T7" fmla="*/ 2 h 9"/>
                <a:gd name="T8" fmla="*/ 77 w 85"/>
                <a:gd name="T9" fmla="*/ 0 h 9"/>
                <a:gd name="T10" fmla="*/ 77 w 8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9">
                  <a:moveTo>
                    <a:pt x="77" y="0"/>
                  </a:moveTo>
                  <a:lnTo>
                    <a:pt x="0" y="6"/>
                  </a:lnTo>
                  <a:lnTo>
                    <a:pt x="9" y="9"/>
                  </a:lnTo>
                  <a:lnTo>
                    <a:pt x="85" y="2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B62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8" name="Freeform 153"/>
            <p:cNvSpPr>
              <a:spLocks/>
            </p:cNvSpPr>
            <p:nvPr/>
          </p:nvSpPr>
          <p:spPr bwMode="auto">
            <a:xfrm>
              <a:off x="5730875" y="3206750"/>
              <a:ext cx="249237" cy="320675"/>
            </a:xfrm>
            <a:custGeom>
              <a:avLst/>
              <a:gdLst>
                <a:gd name="T0" fmla="*/ 157 w 157"/>
                <a:gd name="T1" fmla="*/ 0 h 202"/>
                <a:gd name="T2" fmla="*/ 81 w 157"/>
                <a:gd name="T3" fmla="*/ 8 h 202"/>
                <a:gd name="T4" fmla="*/ 0 w 157"/>
                <a:gd name="T5" fmla="*/ 202 h 202"/>
                <a:gd name="T6" fmla="*/ 74 w 157"/>
                <a:gd name="T7" fmla="*/ 196 h 202"/>
                <a:gd name="T8" fmla="*/ 157 w 157"/>
                <a:gd name="T9" fmla="*/ 0 h 202"/>
                <a:gd name="T10" fmla="*/ 157 w 157"/>
                <a:gd name="T1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7" h="202">
                  <a:moveTo>
                    <a:pt x="157" y="0"/>
                  </a:moveTo>
                  <a:lnTo>
                    <a:pt x="81" y="8"/>
                  </a:lnTo>
                  <a:lnTo>
                    <a:pt x="0" y="202"/>
                  </a:lnTo>
                  <a:lnTo>
                    <a:pt x="74" y="196"/>
                  </a:lnTo>
                  <a:lnTo>
                    <a:pt x="157" y="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9" name="Freeform 154"/>
            <p:cNvSpPr>
              <a:spLocks/>
            </p:cNvSpPr>
            <p:nvPr/>
          </p:nvSpPr>
          <p:spPr bwMode="auto">
            <a:xfrm>
              <a:off x="5665788" y="3395663"/>
              <a:ext cx="182562" cy="169863"/>
            </a:xfrm>
            <a:custGeom>
              <a:avLst/>
              <a:gdLst>
                <a:gd name="T0" fmla="*/ 74 w 115"/>
                <a:gd name="T1" fmla="*/ 0 h 107"/>
                <a:gd name="T2" fmla="*/ 0 w 115"/>
                <a:gd name="T3" fmla="*/ 9 h 107"/>
                <a:gd name="T4" fmla="*/ 41 w 115"/>
                <a:gd name="T5" fmla="*/ 107 h 107"/>
                <a:gd name="T6" fmla="*/ 115 w 115"/>
                <a:gd name="T7" fmla="*/ 98 h 107"/>
                <a:gd name="T8" fmla="*/ 74 w 115"/>
                <a:gd name="T9" fmla="*/ 0 h 107"/>
                <a:gd name="T10" fmla="*/ 74 w 115"/>
                <a:gd name="T1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107">
                  <a:moveTo>
                    <a:pt x="74" y="0"/>
                  </a:moveTo>
                  <a:lnTo>
                    <a:pt x="0" y="9"/>
                  </a:lnTo>
                  <a:lnTo>
                    <a:pt x="41" y="107"/>
                  </a:lnTo>
                  <a:lnTo>
                    <a:pt x="115" y="98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62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0" name="Freeform 155"/>
            <p:cNvSpPr>
              <a:spLocks/>
            </p:cNvSpPr>
            <p:nvPr/>
          </p:nvSpPr>
          <p:spPr bwMode="auto">
            <a:xfrm>
              <a:off x="5543550" y="3354388"/>
              <a:ext cx="234950" cy="428625"/>
            </a:xfrm>
            <a:custGeom>
              <a:avLst/>
              <a:gdLst>
                <a:gd name="T0" fmla="*/ 148 w 148"/>
                <a:gd name="T1" fmla="*/ 0 h 270"/>
                <a:gd name="T2" fmla="*/ 74 w 148"/>
                <a:gd name="T3" fmla="*/ 7 h 270"/>
                <a:gd name="T4" fmla="*/ 0 w 148"/>
                <a:gd name="T5" fmla="*/ 270 h 270"/>
                <a:gd name="T6" fmla="*/ 77 w 148"/>
                <a:gd name="T7" fmla="*/ 264 h 270"/>
                <a:gd name="T8" fmla="*/ 148 w 148"/>
                <a:gd name="T9" fmla="*/ 0 h 270"/>
                <a:gd name="T10" fmla="*/ 148 w 148"/>
                <a:gd name="T11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8" h="270">
                  <a:moveTo>
                    <a:pt x="148" y="0"/>
                  </a:moveTo>
                  <a:lnTo>
                    <a:pt x="74" y="7"/>
                  </a:lnTo>
                  <a:lnTo>
                    <a:pt x="0" y="270"/>
                  </a:lnTo>
                  <a:lnTo>
                    <a:pt x="77" y="264"/>
                  </a:lnTo>
                  <a:lnTo>
                    <a:pt x="148" y="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1" name="Freeform 156"/>
            <p:cNvSpPr>
              <a:spLocks/>
            </p:cNvSpPr>
            <p:nvPr/>
          </p:nvSpPr>
          <p:spPr bwMode="auto">
            <a:xfrm>
              <a:off x="6142038" y="3665538"/>
              <a:ext cx="331787" cy="11113"/>
            </a:xfrm>
            <a:custGeom>
              <a:avLst/>
              <a:gdLst>
                <a:gd name="T0" fmla="*/ 77 w 209"/>
                <a:gd name="T1" fmla="*/ 0 h 7"/>
                <a:gd name="T2" fmla="*/ 0 w 209"/>
                <a:gd name="T3" fmla="*/ 7 h 7"/>
                <a:gd name="T4" fmla="*/ 133 w 209"/>
                <a:gd name="T5" fmla="*/ 7 h 7"/>
                <a:gd name="T6" fmla="*/ 209 w 209"/>
                <a:gd name="T7" fmla="*/ 0 h 7"/>
                <a:gd name="T8" fmla="*/ 77 w 209"/>
                <a:gd name="T9" fmla="*/ 0 h 7"/>
                <a:gd name="T10" fmla="*/ 77 w 20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9" h="7">
                  <a:moveTo>
                    <a:pt x="77" y="0"/>
                  </a:moveTo>
                  <a:lnTo>
                    <a:pt x="0" y="7"/>
                  </a:lnTo>
                  <a:lnTo>
                    <a:pt x="133" y="7"/>
                  </a:lnTo>
                  <a:lnTo>
                    <a:pt x="209" y="0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B62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2" name="Freeform 157"/>
            <p:cNvSpPr>
              <a:spLocks/>
            </p:cNvSpPr>
            <p:nvPr/>
          </p:nvSpPr>
          <p:spPr bwMode="auto">
            <a:xfrm>
              <a:off x="5665788" y="3043238"/>
              <a:ext cx="808037" cy="733425"/>
            </a:xfrm>
            <a:custGeom>
              <a:avLst/>
              <a:gdLst>
                <a:gd name="T0" fmla="*/ 383 w 509"/>
                <a:gd name="T1" fmla="*/ 384 h 462"/>
                <a:gd name="T2" fmla="*/ 307 w 509"/>
                <a:gd name="T3" fmla="*/ 0 h 462"/>
                <a:gd name="T4" fmla="*/ 239 w 509"/>
                <a:gd name="T5" fmla="*/ 203 h 462"/>
                <a:gd name="T6" fmla="*/ 198 w 509"/>
                <a:gd name="T7" fmla="*/ 103 h 462"/>
                <a:gd name="T8" fmla="*/ 115 w 509"/>
                <a:gd name="T9" fmla="*/ 299 h 462"/>
                <a:gd name="T10" fmla="*/ 71 w 509"/>
                <a:gd name="T11" fmla="*/ 196 h 462"/>
                <a:gd name="T12" fmla="*/ 0 w 509"/>
                <a:gd name="T13" fmla="*/ 460 h 462"/>
                <a:gd name="T14" fmla="*/ 8 w 509"/>
                <a:gd name="T15" fmla="*/ 462 h 462"/>
                <a:gd name="T16" fmla="*/ 74 w 509"/>
                <a:gd name="T17" fmla="*/ 222 h 462"/>
                <a:gd name="T18" fmla="*/ 115 w 509"/>
                <a:gd name="T19" fmla="*/ 320 h 462"/>
                <a:gd name="T20" fmla="*/ 198 w 509"/>
                <a:gd name="T21" fmla="*/ 127 h 462"/>
                <a:gd name="T22" fmla="*/ 239 w 509"/>
                <a:gd name="T23" fmla="*/ 229 h 462"/>
                <a:gd name="T24" fmla="*/ 305 w 509"/>
                <a:gd name="T25" fmla="*/ 35 h 462"/>
                <a:gd name="T26" fmla="*/ 377 w 509"/>
                <a:gd name="T27" fmla="*/ 392 h 462"/>
                <a:gd name="T28" fmla="*/ 509 w 509"/>
                <a:gd name="T29" fmla="*/ 392 h 462"/>
                <a:gd name="T30" fmla="*/ 509 w 509"/>
                <a:gd name="T31" fmla="*/ 384 h 462"/>
                <a:gd name="T32" fmla="*/ 383 w 509"/>
                <a:gd name="T33" fmla="*/ 384 h 462"/>
                <a:gd name="T34" fmla="*/ 383 w 509"/>
                <a:gd name="T35" fmla="*/ 384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9" h="462">
                  <a:moveTo>
                    <a:pt x="383" y="384"/>
                  </a:moveTo>
                  <a:lnTo>
                    <a:pt x="307" y="0"/>
                  </a:lnTo>
                  <a:lnTo>
                    <a:pt x="239" y="203"/>
                  </a:lnTo>
                  <a:lnTo>
                    <a:pt x="198" y="103"/>
                  </a:lnTo>
                  <a:lnTo>
                    <a:pt x="115" y="299"/>
                  </a:lnTo>
                  <a:lnTo>
                    <a:pt x="71" y="196"/>
                  </a:lnTo>
                  <a:lnTo>
                    <a:pt x="0" y="460"/>
                  </a:lnTo>
                  <a:lnTo>
                    <a:pt x="8" y="462"/>
                  </a:lnTo>
                  <a:lnTo>
                    <a:pt x="74" y="222"/>
                  </a:lnTo>
                  <a:lnTo>
                    <a:pt x="115" y="320"/>
                  </a:lnTo>
                  <a:lnTo>
                    <a:pt x="198" y="127"/>
                  </a:lnTo>
                  <a:lnTo>
                    <a:pt x="239" y="229"/>
                  </a:lnTo>
                  <a:lnTo>
                    <a:pt x="305" y="35"/>
                  </a:lnTo>
                  <a:lnTo>
                    <a:pt x="377" y="392"/>
                  </a:lnTo>
                  <a:lnTo>
                    <a:pt x="509" y="392"/>
                  </a:lnTo>
                  <a:lnTo>
                    <a:pt x="509" y="384"/>
                  </a:lnTo>
                  <a:lnTo>
                    <a:pt x="383" y="384"/>
                  </a:lnTo>
                  <a:lnTo>
                    <a:pt x="383" y="3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60" name="组合 2759"/>
          <p:cNvGrpSpPr/>
          <p:nvPr/>
        </p:nvGrpSpPr>
        <p:grpSpPr>
          <a:xfrm>
            <a:off x="9553575" y="4225925"/>
            <a:ext cx="1227137" cy="1228725"/>
            <a:chOff x="9553575" y="4225925"/>
            <a:chExt cx="1227137" cy="1228725"/>
          </a:xfrm>
        </p:grpSpPr>
        <p:sp>
          <p:nvSpPr>
            <p:cNvPr id="2607" name="Oval 12"/>
            <p:cNvSpPr>
              <a:spLocks noChangeArrowheads="1"/>
            </p:cNvSpPr>
            <p:nvPr/>
          </p:nvSpPr>
          <p:spPr bwMode="auto">
            <a:xfrm>
              <a:off x="9553575" y="4225925"/>
              <a:ext cx="1227137" cy="1228725"/>
            </a:xfrm>
            <a:prstGeom prst="ellipse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3" name="Freeform 158"/>
            <p:cNvSpPr>
              <a:spLocks/>
            </p:cNvSpPr>
            <p:nvPr/>
          </p:nvSpPr>
          <p:spPr bwMode="auto">
            <a:xfrm>
              <a:off x="9902825" y="4565650"/>
              <a:ext cx="874712" cy="884238"/>
            </a:xfrm>
            <a:custGeom>
              <a:avLst/>
              <a:gdLst>
                <a:gd name="T0" fmla="*/ 159 w 253"/>
                <a:gd name="T1" fmla="*/ 0 h 256"/>
                <a:gd name="T2" fmla="*/ 253 w 253"/>
                <a:gd name="T3" fmla="*/ 95 h 256"/>
                <a:gd name="T4" fmla="*/ 91 w 253"/>
                <a:gd name="T5" fmla="*/ 256 h 256"/>
                <a:gd name="T6" fmla="*/ 0 w 253"/>
                <a:gd name="T7" fmla="*/ 164 h 256"/>
                <a:gd name="T8" fmla="*/ 159 w 253"/>
                <a:gd name="T9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56">
                  <a:moveTo>
                    <a:pt x="159" y="0"/>
                  </a:moveTo>
                  <a:cubicBezTo>
                    <a:pt x="253" y="95"/>
                    <a:pt x="253" y="95"/>
                    <a:pt x="253" y="95"/>
                  </a:cubicBezTo>
                  <a:cubicBezTo>
                    <a:pt x="246" y="181"/>
                    <a:pt x="177" y="249"/>
                    <a:pt x="91" y="256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59" y="0"/>
                    <a:pt x="159" y="0"/>
                    <a:pt x="159" y="0"/>
                  </a:cubicBez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4" name="Oval 159"/>
            <p:cNvSpPr>
              <a:spLocks noChangeArrowheads="1"/>
            </p:cNvSpPr>
            <p:nvPr/>
          </p:nvSpPr>
          <p:spPr bwMode="auto">
            <a:xfrm>
              <a:off x="9771063" y="4443413"/>
              <a:ext cx="792162" cy="792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5" name="Oval 160"/>
            <p:cNvSpPr>
              <a:spLocks noChangeArrowheads="1"/>
            </p:cNvSpPr>
            <p:nvPr/>
          </p:nvSpPr>
          <p:spPr bwMode="auto">
            <a:xfrm>
              <a:off x="9809163" y="4481513"/>
              <a:ext cx="715962" cy="715963"/>
            </a:xfrm>
            <a:prstGeom prst="ellipse">
              <a:avLst/>
            </a:pr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6" name="Freeform 161"/>
            <p:cNvSpPr>
              <a:spLocks/>
            </p:cNvSpPr>
            <p:nvPr/>
          </p:nvSpPr>
          <p:spPr bwMode="auto">
            <a:xfrm>
              <a:off x="10033000" y="4665663"/>
              <a:ext cx="488950" cy="531813"/>
            </a:xfrm>
            <a:custGeom>
              <a:avLst/>
              <a:gdLst>
                <a:gd name="T0" fmla="*/ 77 w 141"/>
                <a:gd name="T1" fmla="*/ 1 h 154"/>
                <a:gd name="T2" fmla="*/ 141 w 141"/>
                <a:gd name="T3" fmla="*/ 65 h 154"/>
                <a:gd name="T4" fmla="*/ 43 w 141"/>
                <a:gd name="T5" fmla="*/ 154 h 154"/>
                <a:gd name="T6" fmla="*/ 0 w 141"/>
                <a:gd name="T7" fmla="*/ 112 h 154"/>
                <a:gd name="T8" fmla="*/ 10 w 141"/>
                <a:gd name="T9" fmla="*/ 108 h 154"/>
                <a:gd name="T10" fmla="*/ 34 w 141"/>
                <a:gd name="T11" fmla="*/ 88 h 154"/>
                <a:gd name="T12" fmla="*/ 8 w 141"/>
                <a:gd name="T13" fmla="*/ 62 h 154"/>
                <a:gd name="T14" fmla="*/ 18 w 141"/>
                <a:gd name="T15" fmla="*/ 56 h 154"/>
                <a:gd name="T16" fmla="*/ 18 w 141"/>
                <a:gd name="T17" fmla="*/ 20 h 154"/>
                <a:gd name="T18" fmla="*/ 31 w 141"/>
                <a:gd name="T19" fmla="*/ 0 h 154"/>
                <a:gd name="T20" fmla="*/ 77 w 141"/>
                <a:gd name="T21" fmla="*/ 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54">
                  <a:moveTo>
                    <a:pt x="77" y="1"/>
                  </a:moveTo>
                  <a:cubicBezTo>
                    <a:pt x="141" y="65"/>
                    <a:pt x="141" y="65"/>
                    <a:pt x="141" y="65"/>
                  </a:cubicBezTo>
                  <a:cubicBezTo>
                    <a:pt x="134" y="114"/>
                    <a:pt x="94" y="152"/>
                    <a:pt x="43" y="154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77" y="1"/>
                    <a:pt x="77" y="1"/>
                    <a:pt x="77" y="1"/>
                  </a:cubicBezTo>
                  <a:close/>
                </a:path>
              </a:pathLst>
            </a:custGeom>
            <a:solidFill>
              <a:srgbClr val="C44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7" name="Freeform 162"/>
            <p:cNvSpPr>
              <a:spLocks/>
            </p:cNvSpPr>
            <p:nvPr/>
          </p:nvSpPr>
          <p:spPr bwMode="auto">
            <a:xfrm>
              <a:off x="10033000" y="4606925"/>
              <a:ext cx="266700" cy="446088"/>
            </a:xfrm>
            <a:custGeom>
              <a:avLst/>
              <a:gdLst>
                <a:gd name="T0" fmla="*/ 8 w 77"/>
                <a:gd name="T1" fmla="*/ 79 h 129"/>
                <a:gd name="T2" fmla="*/ 8 w 77"/>
                <a:gd name="T3" fmla="*/ 68 h 129"/>
                <a:gd name="T4" fmla="*/ 15 w 77"/>
                <a:gd name="T5" fmla="*/ 68 h 129"/>
                <a:gd name="T6" fmla="*/ 11 w 77"/>
                <a:gd name="T7" fmla="*/ 50 h 129"/>
                <a:gd name="T8" fmla="*/ 20 w 77"/>
                <a:gd name="T9" fmla="*/ 17 h 129"/>
                <a:gd name="T10" fmla="*/ 77 w 77"/>
                <a:gd name="T11" fmla="*/ 18 h 129"/>
                <a:gd name="T12" fmla="*/ 70 w 77"/>
                <a:gd name="T13" fmla="*/ 31 h 129"/>
                <a:gd name="T14" fmla="*/ 47 w 77"/>
                <a:gd name="T15" fmla="*/ 22 h 129"/>
                <a:gd name="T16" fmla="*/ 26 w 77"/>
                <a:gd name="T17" fmla="*/ 48 h 129"/>
                <a:gd name="T18" fmla="*/ 31 w 77"/>
                <a:gd name="T19" fmla="*/ 66 h 129"/>
                <a:gd name="T20" fmla="*/ 32 w 77"/>
                <a:gd name="T21" fmla="*/ 68 h 129"/>
                <a:gd name="T22" fmla="*/ 54 w 77"/>
                <a:gd name="T23" fmla="*/ 68 h 129"/>
                <a:gd name="T24" fmla="*/ 54 w 77"/>
                <a:gd name="T25" fmla="*/ 79 h 129"/>
                <a:gd name="T26" fmla="*/ 37 w 77"/>
                <a:gd name="T27" fmla="*/ 79 h 129"/>
                <a:gd name="T28" fmla="*/ 39 w 77"/>
                <a:gd name="T29" fmla="*/ 86 h 129"/>
                <a:gd name="T30" fmla="*/ 30 w 77"/>
                <a:gd name="T31" fmla="*/ 118 h 129"/>
                <a:gd name="T32" fmla="*/ 65 w 77"/>
                <a:gd name="T33" fmla="*/ 118 h 129"/>
                <a:gd name="T34" fmla="*/ 65 w 77"/>
                <a:gd name="T35" fmla="*/ 129 h 129"/>
                <a:gd name="T36" fmla="*/ 0 w 77"/>
                <a:gd name="T37" fmla="*/ 129 h 129"/>
                <a:gd name="T38" fmla="*/ 0 w 77"/>
                <a:gd name="T39" fmla="*/ 118 h 129"/>
                <a:gd name="T40" fmla="*/ 5 w 77"/>
                <a:gd name="T41" fmla="*/ 118 h 129"/>
                <a:gd name="T42" fmla="*/ 24 w 77"/>
                <a:gd name="T43" fmla="*/ 90 h 129"/>
                <a:gd name="T44" fmla="*/ 20 w 77"/>
                <a:gd name="T45" fmla="*/ 79 h 129"/>
                <a:gd name="T46" fmla="*/ 8 w 77"/>
                <a:gd name="T47" fmla="*/ 7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" h="129">
                  <a:moveTo>
                    <a:pt x="8" y="79"/>
                  </a:moveTo>
                  <a:cubicBezTo>
                    <a:pt x="8" y="68"/>
                    <a:pt x="8" y="68"/>
                    <a:pt x="8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3" y="63"/>
                    <a:pt x="11" y="57"/>
                    <a:pt x="11" y="50"/>
                  </a:cubicBezTo>
                  <a:cubicBezTo>
                    <a:pt x="9" y="38"/>
                    <a:pt x="12" y="26"/>
                    <a:pt x="20" y="17"/>
                  </a:cubicBezTo>
                  <a:cubicBezTo>
                    <a:pt x="37" y="0"/>
                    <a:pt x="67" y="7"/>
                    <a:pt x="77" y="18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64" y="24"/>
                    <a:pt x="58" y="22"/>
                    <a:pt x="47" y="22"/>
                  </a:cubicBezTo>
                  <a:cubicBezTo>
                    <a:pt x="34" y="21"/>
                    <a:pt x="24" y="31"/>
                    <a:pt x="26" y="48"/>
                  </a:cubicBezTo>
                  <a:cubicBezTo>
                    <a:pt x="26" y="55"/>
                    <a:pt x="29" y="60"/>
                    <a:pt x="31" y="66"/>
                  </a:cubicBezTo>
                  <a:cubicBezTo>
                    <a:pt x="32" y="67"/>
                    <a:pt x="32" y="67"/>
                    <a:pt x="32" y="68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8" y="81"/>
                    <a:pt x="39" y="84"/>
                    <a:pt x="39" y="86"/>
                  </a:cubicBezTo>
                  <a:cubicBezTo>
                    <a:pt x="41" y="98"/>
                    <a:pt x="38" y="110"/>
                    <a:pt x="30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17" y="113"/>
                    <a:pt x="27" y="105"/>
                    <a:pt x="24" y="90"/>
                  </a:cubicBezTo>
                  <a:cubicBezTo>
                    <a:pt x="24" y="86"/>
                    <a:pt x="22" y="83"/>
                    <a:pt x="20" y="79"/>
                  </a:cubicBezTo>
                  <a:cubicBezTo>
                    <a:pt x="8" y="79"/>
                    <a:pt x="8" y="79"/>
                    <a:pt x="8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9" name="组合 2758"/>
          <p:cNvGrpSpPr/>
          <p:nvPr/>
        </p:nvGrpSpPr>
        <p:grpSpPr>
          <a:xfrm>
            <a:off x="8145463" y="4225925"/>
            <a:ext cx="1223962" cy="1228725"/>
            <a:chOff x="8145463" y="4225925"/>
            <a:chExt cx="1223962" cy="1228725"/>
          </a:xfrm>
        </p:grpSpPr>
        <p:sp>
          <p:nvSpPr>
            <p:cNvPr id="2605" name="Oval 10"/>
            <p:cNvSpPr>
              <a:spLocks noChangeArrowheads="1"/>
            </p:cNvSpPr>
            <p:nvPr/>
          </p:nvSpPr>
          <p:spPr bwMode="auto">
            <a:xfrm>
              <a:off x="8145463" y="4225925"/>
              <a:ext cx="1223962" cy="1228725"/>
            </a:xfrm>
            <a:prstGeom prst="ellipse">
              <a:avLst/>
            </a:prstGeom>
            <a:solidFill>
              <a:srgbClr val="F4B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8" name="Freeform 163"/>
            <p:cNvSpPr>
              <a:spLocks/>
            </p:cNvSpPr>
            <p:nvPr/>
          </p:nvSpPr>
          <p:spPr bwMode="auto">
            <a:xfrm>
              <a:off x="8494713" y="4565650"/>
              <a:ext cx="874712" cy="884238"/>
            </a:xfrm>
            <a:custGeom>
              <a:avLst/>
              <a:gdLst>
                <a:gd name="T0" fmla="*/ 158 w 253"/>
                <a:gd name="T1" fmla="*/ 0 h 256"/>
                <a:gd name="T2" fmla="*/ 253 w 253"/>
                <a:gd name="T3" fmla="*/ 95 h 256"/>
                <a:gd name="T4" fmla="*/ 90 w 253"/>
                <a:gd name="T5" fmla="*/ 256 h 256"/>
                <a:gd name="T6" fmla="*/ 0 w 253"/>
                <a:gd name="T7" fmla="*/ 164 h 256"/>
                <a:gd name="T8" fmla="*/ 158 w 253"/>
                <a:gd name="T9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56">
                  <a:moveTo>
                    <a:pt x="158" y="0"/>
                  </a:moveTo>
                  <a:cubicBezTo>
                    <a:pt x="253" y="95"/>
                    <a:pt x="253" y="95"/>
                    <a:pt x="253" y="95"/>
                  </a:cubicBezTo>
                  <a:cubicBezTo>
                    <a:pt x="245" y="181"/>
                    <a:pt x="177" y="249"/>
                    <a:pt x="90" y="256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58" y="0"/>
                    <a:pt x="158" y="0"/>
                    <a:pt x="158" y="0"/>
                  </a:cubicBezTo>
                  <a:close/>
                </a:path>
              </a:pathLst>
            </a:custGeom>
            <a:solidFill>
              <a:srgbClr val="C99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9" name="Oval 164"/>
            <p:cNvSpPr>
              <a:spLocks noChangeArrowheads="1"/>
            </p:cNvSpPr>
            <p:nvPr/>
          </p:nvSpPr>
          <p:spPr bwMode="auto">
            <a:xfrm>
              <a:off x="8362950" y="4443413"/>
              <a:ext cx="788987" cy="792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0" name="Oval 165"/>
            <p:cNvSpPr>
              <a:spLocks noChangeArrowheads="1"/>
            </p:cNvSpPr>
            <p:nvPr/>
          </p:nvSpPr>
          <p:spPr bwMode="auto">
            <a:xfrm>
              <a:off x="8397875" y="4481513"/>
              <a:ext cx="719137" cy="715963"/>
            </a:xfrm>
            <a:prstGeom prst="ellipse">
              <a:avLst/>
            </a:pr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1" name="Freeform 166"/>
            <p:cNvSpPr>
              <a:spLocks/>
            </p:cNvSpPr>
            <p:nvPr/>
          </p:nvSpPr>
          <p:spPr bwMode="auto">
            <a:xfrm>
              <a:off x="8601075" y="4633913"/>
              <a:ext cx="515937" cy="550863"/>
            </a:xfrm>
            <a:custGeom>
              <a:avLst/>
              <a:gdLst>
                <a:gd name="T0" fmla="*/ 101 w 149"/>
                <a:gd name="T1" fmla="*/ 0 h 159"/>
                <a:gd name="T2" fmla="*/ 148 w 149"/>
                <a:gd name="T3" fmla="*/ 47 h 159"/>
                <a:gd name="T4" fmla="*/ 149 w 149"/>
                <a:gd name="T5" fmla="*/ 60 h 159"/>
                <a:gd name="T6" fmla="*/ 76 w 149"/>
                <a:gd name="T7" fmla="*/ 159 h 159"/>
                <a:gd name="T8" fmla="*/ 36 w 149"/>
                <a:gd name="T9" fmla="*/ 120 h 159"/>
                <a:gd name="T10" fmla="*/ 37 w 149"/>
                <a:gd name="T11" fmla="*/ 109 h 159"/>
                <a:gd name="T12" fmla="*/ 11 w 149"/>
                <a:gd name="T13" fmla="*/ 82 h 159"/>
                <a:gd name="T14" fmla="*/ 24 w 149"/>
                <a:gd name="T15" fmla="*/ 75 h 159"/>
                <a:gd name="T16" fmla="*/ 11 w 149"/>
                <a:gd name="T17" fmla="*/ 62 h 159"/>
                <a:gd name="T18" fmla="*/ 20 w 149"/>
                <a:gd name="T19" fmla="*/ 55 h 159"/>
                <a:gd name="T20" fmla="*/ 41 w 149"/>
                <a:gd name="T21" fmla="*/ 55 h 159"/>
                <a:gd name="T22" fmla="*/ 43 w 149"/>
                <a:gd name="T23" fmla="*/ 51 h 159"/>
                <a:gd name="T24" fmla="*/ 0 w 149"/>
                <a:gd name="T25" fmla="*/ 7 h 159"/>
                <a:gd name="T26" fmla="*/ 9 w 149"/>
                <a:gd name="T27" fmla="*/ 0 h 159"/>
                <a:gd name="T28" fmla="*/ 51 w 149"/>
                <a:gd name="T29" fmla="*/ 42 h 159"/>
                <a:gd name="T30" fmla="*/ 101 w 149"/>
                <a:gd name="T3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9" h="159">
                  <a:moveTo>
                    <a:pt x="101" y="0"/>
                  </a:moveTo>
                  <a:cubicBezTo>
                    <a:pt x="148" y="47"/>
                    <a:pt x="148" y="47"/>
                    <a:pt x="148" y="47"/>
                  </a:cubicBezTo>
                  <a:cubicBezTo>
                    <a:pt x="149" y="51"/>
                    <a:pt x="149" y="55"/>
                    <a:pt x="149" y="60"/>
                  </a:cubicBezTo>
                  <a:cubicBezTo>
                    <a:pt x="149" y="106"/>
                    <a:pt x="118" y="146"/>
                    <a:pt x="76" y="159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101" y="0"/>
                    <a:pt x="101" y="0"/>
                    <a:pt x="101" y="0"/>
                  </a:cubicBezTo>
                  <a:close/>
                </a:path>
              </a:pathLst>
            </a:custGeom>
            <a:solidFill>
              <a:srgbClr val="C44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2" name="Freeform 167"/>
            <p:cNvSpPr>
              <a:spLocks/>
            </p:cNvSpPr>
            <p:nvPr/>
          </p:nvSpPr>
          <p:spPr bwMode="auto">
            <a:xfrm>
              <a:off x="8567738" y="4633913"/>
              <a:ext cx="382587" cy="415925"/>
            </a:xfrm>
            <a:custGeom>
              <a:avLst/>
              <a:gdLst>
                <a:gd name="T0" fmla="*/ 100 w 241"/>
                <a:gd name="T1" fmla="*/ 262 h 262"/>
                <a:gd name="T2" fmla="*/ 100 w 241"/>
                <a:gd name="T3" fmla="*/ 179 h 262"/>
                <a:gd name="T4" fmla="*/ 45 w 241"/>
                <a:gd name="T5" fmla="*/ 179 h 262"/>
                <a:gd name="T6" fmla="*/ 45 w 241"/>
                <a:gd name="T7" fmla="*/ 155 h 262"/>
                <a:gd name="T8" fmla="*/ 100 w 241"/>
                <a:gd name="T9" fmla="*/ 155 h 262"/>
                <a:gd name="T10" fmla="*/ 100 w 241"/>
                <a:gd name="T11" fmla="*/ 135 h 262"/>
                <a:gd name="T12" fmla="*/ 45 w 241"/>
                <a:gd name="T13" fmla="*/ 135 h 262"/>
                <a:gd name="T14" fmla="*/ 45 w 241"/>
                <a:gd name="T15" fmla="*/ 111 h 262"/>
                <a:gd name="T16" fmla="*/ 100 w 241"/>
                <a:gd name="T17" fmla="*/ 111 h 262"/>
                <a:gd name="T18" fmla="*/ 0 w 241"/>
                <a:gd name="T19" fmla="*/ 0 h 262"/>
                <a:gd name="T20" fmla="*/ 41 w 241"/>
                <a:gd name="T21" fmla="*/ 0 h 262"/>
                <a:gd name="T22" fmla="*/ 119 w 241"/>
                <a:gd name="T23" fmla="*/ 85 h 262"/>
                <a:gd name="T24" fmla="*/ 200 w 241"/>
                <a:gd name="T25" fmla="*/ 0 h 262"/>
                <a:gd name="T26" fmla="*/ 241 w 241"/>
                <a:gd name="T27" fmla="*/ 0 h 262"/>
                <a:gd name="T28" fmla="*/ 137 w 241"/>
                <a:gd name="T29" fmla="*/ 111 h 262"/>
                <a:gd name="T30" fmla="*/ 194 w 241"/>
                <a:gd name="T31" fmla="*/ 111 h 262"/>
                <a:gd name="T32" fmla="*/ 194 w 241"/>
                <a:gd name="T33" fmla="*/ 135 h 262"/>
                <a:gd name="T34" fmla="*/ 135 w 241"/>
                <a:gd name="T35" fmla="*/ 135 h 262"/>
                <a:gd name="T36" fmla="*/ 135 w 241"/>
                <a:gd name="T37" fmla="*/ 155 h 262"/>
                <a:gd name="T38" fmla="*/ 194 w 241"/>
                <a:gd name="T39" fmla="*/ 155 h 262"/>
                <a:gd name="T40" fmla="*/ 194 w 241"/>
                <a:gd name="T41" fmla="*/ 179 h 262"/>
                <a:gd name="T42" fmla="*/ 135 w 241"/>
                <a:gd name="T43" fmla="*/ 179 h 262"/>
                <a:gd name="T44" fmla="*/ 135 w 241"/>
                <a:gd name="T45" fmla="*/ 262 h 262"/>
                <a:gd name="T46" fmla="*/ 100 w 241"/>
                <a:gd name="T47" fmla="*/ 262 h 262"/>
                <a:gd name="T48" fmla="*/ 100 w 241"/>
                <a:gd name="T49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1" h="262">
                  <a:moveTo>
                    <a:pt x="100" y="262"/>
                  </a:moveTo>
                  <a:lnTo>
                    <a:pt x="100" y="179"/>
                  </a:lnTo>
                  <a:lnTo>
                    <a:pt x="45" y="179"/>
                  </a:lnTo>
                  <a:lnTo>
                    <a:pt x="45" y="155"/>
                  </a:lnTo>
                  <a:lnTo>
                    <a:pt x="100" y="155"/>
                  </a:lnTo>
                  <a:lnTo>
                    <a:pt x="100" y="135"/>
                  </a:lnTo>
                  <a:lnTo>
                    <a:pt x="45" y="135"/>
                  </a:lnTo>
                  <a:lnTo>
                    <a:pt x="45" y="111"/>
                  </a:lnTo>
                  <a:lnTo>
                    <a:pt x="100" y="111"/>
                  </a:lnTo>
                  <a:lnTo>
                    <a:pt x="0" y="0"/>
                  </a:lnTo>
                  <a:lnTo>
                    <a:pt x="41" y="0"/>
                  </a:lnTo>
                  <a:lnTo>
                    <a:pt x="119" y="85"/>
                  </a:lnTo>
                  <a:lnTo>
                    <a:pt x="200" y="0"/>
                  </a:lnTo>
                  <a:lnTo>
                    <a:pt x="241" y="0"/>
                  </a:lnTo>
                  <a:lnTo>
                    <a:pt x="137" y="111"/>
                  </a:lnTo>
                  <a:lnTo>
                    <a:pt x="194" y="111"/>
                  </a:lnTo>
                  <a:lnTo>
                    <a:pt x="194" y="135"/>
                  </a:lnTo>
                  <a:lnTo>
                    <a:pt x="135" y="135"/>
                  </a:lnTo>
                  <a:lnTo>
                    <a:pt x="135" y="155"/>
                  </a:lnTo>
                  <a:lnTo>
                    <a:pt x="194" y="155"/>
                  </a:lnTo>
                  <a:lnTo>
                    <a:pt x="194" y="179"/>
                  </a:lnTo>
                  <a:lnTo>
                    <a:pt x="135" y="179"/>
                  </a:lnTo>
                  <a:lnTo>
                    <a:pt x="135" y="262"/>
                  </a:lnTo>
                  <a:lnTo>
                    <a:pt x="100" y="262"/>
                  </a:lnTo>
                  <a:lnTo>
                    <a:pt x="100" y="2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0" name="组合 2749"/>
          <p:cNvGrpSpPr/>
          <p:nvPr/>
        </p:nvGrpSpPr>
        <p:grpSpPr>
          <a:xfrm>
            <a:off x="5326063" y="4225925"/>
            <a:ext cx="1223962" cy="1228725"/>
            <a:chOff x="5326063" y="4225925"/>
            <a:chExt cx="1223962" cy="1228725"/>
          </a:xfrm>
        </p:grpSpPr>
        <p:sp>
          <p:nvSpPr>
            <p:cNvPr id="2601" name="Oval 6"/>
            <p:cNvSpPr>
              <a:spLocks noChangeArrowheads="1"/>
            </p:cNvSpPr>
            <p:nvPr/>
          </p:nvSpPr>
          <p:spPr bwMode="auto">
            <a:xfrm>
              <a:off x="5326063" y="4225925"/>
              <a:ext cx="1223962" cy="1228725"/>
            </a:xfrm>
            <a:prstGeom prst="ellipse">
              <a:avLst/>
            </a:pr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4" name="Freeform 169"/>
            <p:cNvSpPr>
              <a:spLocks/>
            </p:cNvSpPr>
            <p:nvPr/>
          </p:nvSpPr>
          <p:spPr bwMode="auto">
            <a:xfrm>
              <a:off x="5672138" y="4565650"/>
              <a:ext cx="874712" cy="884238"/>
            </a:xfrm>
            <a:custGeom>
              <a:avLst/>
              <a:gdLst>
                <a:gd name="T0" fmla="*/ 159 w 253"/>
                <a:gd name="T1" fmla="*/ 0 h 256"/>
                <a:gd name="T2" fmla="*/ 253 w 253"/>
                <a:gd name="T3" fmla="*/ 95 h 256"/>
                <a:gd name="T4" fmla="*/ 91 w 253"/>
                <a:gd name="T5" fmla="*/ 256 h 256"/>
                <a:gd name="T6" fmla="*/ 0 w 253"/>
                <a:gd name="T7" fmla="*/ 164 h 256"/>
                <a:gd name="T8" fmla="*/ 159 w 253"/>
                <a:gd name="T9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56">
                  <a:moveTo>
                    <a:pt x="159" y="0"/>
                  </a:moveTo>
                  <a:cubicBezTo>
                    <a:pt x="253" y="95"/>
                    <a:pt x="253" y="95"/>
                    <a:pt x="253" y="95"/>
                  </a:cubicBezTo>
                  <a:cubicBezTo>
                    <a:pt x="246" y="181"/>
                    <a:pt x="177" y="249"/>
                    <a:pt x="91" y="256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59" y="0"/>
                    <a:pt x="159" y="0"/>
                    <a:pt x="159" y="0"/>
                  </a:cubicBezTo>
                  <a:close/>
                </a:path>
              </a:pathLst>
            </a:custGeom>
            <a:solidFill>
              <a:srgbClr val="119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5" name="Oval 170"/>
            <p:cNvSpPr>
              <a:spLocks noChangeArrowheads="1"/>
            </p:cNvSpPr>
            <p:nvPr/>
          </p:nvSpPr>
          <p:spPr bwMode="auto">
            <a:xfrm>
              <a:off x="5543550" y="4443413"/>
              <a:ext cx="788987" cy="792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6" name="Oval 171"/>
            <p:cNvSpPr>
              <a:spLocks noChangeArrowheads="1"/>
            </p:cNvSpPr>
            <p:nvPr/>
          </p:nvSpPr>
          <p:spPr bwMode="auto">
            <a:xfrm>
              <a:off x="5578475" y="4481513"/>
              <a:ext cx="719137" cy="715963"/>
            </a:xfrm>
            <a:prstGeom prst="ellipse">
              <a:avLst/>
            </a:pr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7" name="Freeform 172"/>
            <p:cNvSpPr>
              <a:spLocks/>
            </p:cNvSpPr>
            <p:nvPr/>
          </p:nvSpPr>
          <p:spPr bwMode="auto">
            <a:xfrm>
              <a:off x="5795963" y="4586288"/>
              <a:ext cx="498475" cy="611188"/>
            </a:xfrm>
            <a:custGeom>
              <a:avLst/>
              <a:gdLst>
                <a:gd name="T0" fmla="*/ 6 w 144"/>
                <a:gd name="T1" fmla="*/ 121 h 177"/>
                <a:gd name="T2" fmla="*/ 19 w 144"/>
                <a:gd name="T3" fmla="*/ 123 h 177"/>
                <a:gd name="T4" fmla="*/ 0 w 144"/>
                <a:gd name="T5" fmla="*/ 95 h 177"/>
                <a:gd name="T6" fmla="*/ 9 w 144"/>
                <a:gd name="T7" fmla="*/ 93 h 177"/>
                <a:gd name="T8" fmla="*/ 33 w 144"/>
                <a:gd name="T9" fmla="*/ 117 h 177"/>
                <a:gd name="T10" fmla="*/ 31 w 144"/>
                <a:gd name="T11" fmla="*/ 72 h 177"/>
                <a:gd name="T12" fmla="*/ 5 w 144"/>
                <a:gd name="T13" fmla="*/ 52 h 177"/>
                <a:gd name="T14" fmla="*/ 5 w 144"/>
                <a:gd name="T15" fmla="*/ 35 h 177"/>
                <a:gd name="T16" fmla="*/ 28 w 144"/>
                <a:gd name="T17" fmla="*/ 21 h 177"/>
                <a:gd name="T18" fmla="*/ 36 w 144"/>
                <a:gd name="T19" fmla="*/ 0 h 177"/>
                <a:gd name="T20" fmla="*/ 53 w 144"/>
                <a:gd name="T21" fmla="*/ 17 h 177"/>
                <a:gd name="T22" fmla="*/ 49 w 144"/>
                <a:gd name="T23" fmla="*/ 6 h 177"/>
                <a:gd name="T24" fmla="*/ 54 w 144"/>
                <a:gd name="T25" fmla="*/ 0 h 177"/>
                <a:gd name="T26" fmla="*/ 144 w 144"/>
                <a:gd name="T27" fmla="*/ 90 h 177"/>
                <a:gd name="T28" fmla="*/ 55 w 144"/>
                <a:gd name="T29" fmla="*/ 177 h 177"/>
                <a:gd name="T30" fmla="*/ 25 w 144"/>
                <a:gd name="T31" fmla="*/ 147 h 177"/>
                <a:gd name="T32" fmla="*/ 32 w 144"/>
                <a:gd name="T33" fmla="*/ 147 h 177"/>
                <a:gd name="T34" fmla="*/ 6 w 144"/>
                <a:gd name="T35" fmla="*/ 12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4" h="177">
                  <a:moveTo>
                    <a:pt x="6" y="121"/>
                  </a:moveTo>
                  <a:cubicBezTo>
                    <a:pt x="19" y="123"/>
                    <a:pt x="19" y="123"/>
                    <a:pt x="19" y="12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37" y="135"/>
                    <a:pt x="101" y="171"/>
                    <a:pt x="55" y="17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6" y="121"/>
                    <a:pt x="6" y="121"/>
                    <a:pt x="6" y="121"/>
                  </a:cubicBezTo>
                  <a:close/>
                </a:path>
              </a:pathLst>
            </a:custGeom>
            <a:solidFill>
              <a:srgbClr val="C44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8" name="Freeform 173"/>
            <p:cNvSpPr>
              <a:spLocks noEditPoints="1"/>
            </p:cNvSpPr>
            <p:nvPr/>
          </p:nvSpPr>
          <p:spPr bwMode="auto">
            <a:xfrm>
              <a:off x="5778500" y="4586288"/>
              <a:ext cx="322262" cy="508000"/>
            </a:xfrm>
            <a:custGeom>
              <a:avLst/>
              <a:gdLst>
                <a:gd name="T0" fmla="*/ 0 w 93"/>
                <a:gd name="T1" fmla="*/ 95 h 147"/>
                <a:gd name="T2" fmla="*/ 14 w 93"/>
                <a:gd name="T3" fmla="*/ 93 h 147"/>
                <a:gd name="T4" fmla="*/ 25 w 93"/>
                <a:gd name="T5" fmla="*/ 114 h 147"/>
                <a:gd name="T6" fmla="*/ 30 w 93"/>
                <a:gd name="T7" fmla="*/ 117 h 147"/>
                <a:gd name="T8" fmla="*/ 30 w 93"/>
                <a:gd name="T9" fmla="*/ 75 h 147"/>
                <a:gd name="T10" fmla="*/ 12 w 93"/>
                <a:gd name="T11" fmla="*/ 65 h 147"/>
                <a:gd name="T12" fmla="*/ 4 w 93"/>
                <a:gd name="T13" fmla="*/ 45 h 147"/>
                <a:gd name="T14" fmla="*/ 16 w 93"/>
                <a:gd name="T15" fmla="*/ 21 h 147"/>
                <a:gd name="T16" fmla="*/ 30 w 93"/>
                <a:gd name="T17" fmla="*/ 15 h 147"/>
                <a:gd name="T18" fmla="*/ 30 w 93"/>
                <a:gd name="T19" fmla="*/ 0 h 147"/>
                <a:gd name="T20" fmla="*/ 41 w 93"/>
                <a:gd name="T21" fmla="*/ 0 h 147"/>
                <a:gd name="T22" fmla="*/ 41 w 93"/>
                <a:gd name="T23" fmla="*/ 13 h 147"/>
                <a:gd name="T24" fmla="*/ 45 w 93"/>
                <a:gd name="T25" fmla="*/ 13 h 147"/>
                <a:gd name="T26" fmla="*/ 49 w 93"/>
                <a:gd name="T27" fmla="*/ 13 h 147"/>
                <a:gd name="T28" fmla="*/ 49 w 93"/>
                <a:gd name="T29" fmla="*/ 0 h 147"/>
                <a:gd name="T30" fmla="*/ 59 w 93"/>
                <a:gd name="T31" fmla="*/ 0 h 147"/>
                <a:gd name="T32" fmla="*/ 59 w 93"/>
                <a:gd name="T33" fmla="*/ 15 h 147"/>
                <a:gd name="T34" fmla="*/ 78 w 93"/>
                <a:gd name="T35" fmla="*/ 23 h 147"/>
                <a:gd name="T36" fmla="*/ 89 w 93"/>
                <a:gd name="T37" fmla="*/ 48 h 147"/>
                <a:gd name="T38" fmla="*/ 74 w 93"/>
                <a:gd name="T39" fmla="*/ 49 h 147"/>
                <a:gd name="T40" fmla="*/ 59 w 93"/>
                <a:gd name="T41" fmla="*/ 29 h 147"/>
                <a:gd name="T42" fmla="*/ 59 w 93"/>
                <a:gd name="T43" fmla="*/ 66 h 147"/>
                <a:gd name="T44" fmla="*/ 72 w 93"/>
                <a:gd name="T45" fmla="*/ 70 h 147"/>
                <a:gd name="T46" fmla="*/ 87 w 93"/>
                <a:gd name="T47" fmla="*/ 81 h 147"/>
                <a:gd name="T48" fmla="*/ 93 w 93"/>
                <a:gd name="T49" fmla="*/ 99 h 147"/>
                <a:gd name="T50" fmla="*/ 80 w 93"/>
                <a:gd name="T51" fmla="*/ 125 h 147"/>
                <a:gd name="T52" fmla="*/ 59 w 93"/>
                <a:gd name="T53" fmla="*/ 133 h 147"/>
                <a:gd name="T54" fmla="*/ 59 w 93"/>
                <a:gd name="T55" fmla="*/ 147 h 147"/>
                <a:gd name="T56" fmla="*/ 49 w 93"/>
                <a:gd name="T57" fmla="*/ 147 h 147"/>
                <a:gd name="T58" fmla="*/ 49 w 93"/>
                <a:gd name="T59" fmla="*/ 134 h 147"/>
                <a:gd name="T60" fmla="*/ 41 w 93"/>
                <a:gd name="T61" fmla="*/ 134 h 147"/>
                <a:gd name="T62" fmla="*/ 41 w 93"/>
                <a:gd name="T63" fmla="*/ 147 h 147"/>
                <a:gd name="T64" fmla="*/ 30 w 93"/>
                <a:gd name="T65" fmla="*/ 147 h 147"/>
                <a:gd name="T66" fmla="*/ 30 w 93"/>
                <a:gd name="T67" fmla="*/ 132 h 147"/>
                <a:gd name="T68" fmla="*/ 12 w 93"/>
                <a:gd name="T69" fmla="*/ 123 h 147"/>
                <a:gd name="T70" fmla="*/ 0 w 93"/>
                <a:gd name="T71" fmla="*/ 95 h 147"/>
                <a:gd name="T72" fmla="*/ 41 w 93"/>
                <a:gd name="T73" fmla="*/ 120 h 147"/>
                <a:gd name="T74" fmla="*/ 49 w 93"/>
                <a:gd name="T75" fmla="*/ 120 h 147"/>
                <a:gd name="T76" fmla="*/ 49 w 93"/>
                <a:gd name="T77" fmla="*/ 80 h 147"/>
                <a:gd name="T78" fmla="*/ 42 w 93"/>
                <a:gd name="T79" fmla="*/ 78 h 147"/>
                <a:gd name="T80" fmla="*/ 41 w 93"/>
                <a:gd name="T81" fmla="*/ 78 h 147"/>
                <a:gd name="T82" fmla="*/ 41 w 93"/>
                <a:gd name="T83" fmla="*/ 120 h 147"/>
                <a:gd name="T84" fmla="*/ 59 w 93"/>
                <a:gd name="T85" fmla="*/ 119 h 147"/>
                <a:gd name="T86" fmla="*/ 71 w 93"/>
                <a:gd name="T87" fmla="*/ 114 h 147"/>
                <a:gd name="T88" fmla="*/ 78 w 93"/>
                <a:gd name="T89" fmla="*/ 100 h 147"/>
                <a:gd name="T90" fmla="*/ 71 w 93"/>
                <a:gd name="T91" fmla="*/ 88 h 147"/>
                <a:gd name="T92" fmla="*/ 59 w 93"/>
                <a:gd name="T93" fmla="*/ 83 h 147"/>
                <a:gd name="T94" fmla="*/ 59 w 93"/>
                <a:gd name="T95" fmla="*/ 119 h 147"/>
                <a:gd name="T96" fmla="*/ 49 w 93"/>
                <a:gd name="T97" fmla="*/ 27 h 147"/>
                <a:gd name="T98" fmla="*/ 46 w 93"/>
                <a:gd name="T99" fmla="*/ 27 h 147"/>
                <a:gd name="T100" fmla="*/ 41 w 93"/>
                <a:gd name="T101" fmla="*/ 27 h 147"/>
                <a:gd name="T102" fmla="*/ 41 w 93"/>
                <a:gd name="T103" fmla="*/ 62 h 147"/>
                <a:gd name="T104" fmla="*/ 47 w 93"/>
                <a:gd name="T105" fmla="*/ 63 h 147"/>
                <a:gd name="T106" fmla="*/ 49 w 93"/>
                <a:gd name="T107" fmla="*/ 63 h 147"/>
                <a:gd name="T108" fmla="*/ 49 w 93"/>
                <a:gd name="T109" fmla="*/ 27 h 147"/>
                <a:gd name="T110" fmla="*/ 30 w 93"/>
                <a:gd name="T111" fmla="*/ 29 h 147"/>
                <a:gd name="T112" fmla="*/ 19 w 93"/>
                <a:gd name="T113" fmla="*/ 44 h 147"/>
                <a:gd name="T114" fmla="*/ 25 w 93"/>
                <a:gd name="T115" fmla="*/ 55 h 147"/>
                <a:gd name="T116" fmla="*/ 30 w 93"/>
                <a:gd name="T117" fmla="*/ 58 h 147"/>
                <a:gd name="T118" fmla="*/ 30 w 93"/>
                <a:gd name="T119" fmla="*/ 2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3" h="147">
                  <a:moveTo>
                    <a:pt x="0" y="95"/>
                  </a:moveTo>
                  <a:cubicBezTo>
                    <a:pt x="14" y="93"/>
                    <a:pt x="14" y="93"/>
                    <a:pt x="14" y="93"/>
                  </a:cubicBezTo>
                  <a:cubicBezTo>
                    <a:pt x="15" y="103"/>
                    <a:pt x="19" y="109"/>
                    <a:pt x="25" y="114"/>
                  </a:cubicBezTo>
                  <a:cubicBezTo>
                    <a:pt x="27" y="115"/>
                    <a:pt x="29" y="116"/>
                    <a:pt x="30" y="117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22" y="72"/>
                    <a:pt x="16" y="68"/>
                    <a:pt x="12" y="65"/>
                  </a:cubicBezTo>
                  <a:cubicBezTo>
                    <a:pt x="7" y="59"/>
                    <a:pt x="4" y="53"/>
                    <a:pt x="4" y="45"/>
                  </a:cubicBezTo>
                  <a:cubicBezTo>
                    <a:pt x="4" y="35"/>
                    <a:pt x="8" y="27"/>
                    <a:pt x="16" y="21"/>
                  </a:cubicBezTo>
                  <a:cubicBezTo>
                    <a:pt x="20" y="18"/>
                    <a:pt x="25" y="16"/>
                    <a:pt x="30" y="15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3" y="13"/>
                    <a:pt x="44" y="13"/>
                    <a:pt x="45" y="13"/>
                  </a:cubicBezTo>
                  <a:cubicBezTo>
                    <a:pt x="46" y="13"/>
                    <a:pt x="48" y="13"/>
                    <a:pt x="49" y="13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7" y="16"/>
                    <a:pt x="73" y="19"/>
                    <a:pt x="78" y="23"/>
                  </a:cubicBezTo>
                  <a:cubicBezTo>
                    <a:pt x="85" y="30"/>
                    <a:pt x="89" y="38"/>
                    <a:pt x="89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3" y="39"/>
                    <a:pt x="68" y="32"/>
                    <a:pt x="59" y="29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65" y="68"/>
                    <a:pt x="69" y="69"/>
                    <a:pt x="72" y="70"/>
                  </a:cubicBezTo>
                  <a:cubicBezTo>
                    <a:pt x="78" y="72"/>
                    <a:pt x="83" y="76"/>
                    <a:pt x="87" y="81"/>
                  </a:cubicBezTo>
                  <a:cubicBezTo>
                    <a:pt x="91" y="86"/>
                    <a:pt x="93" y="92"/>
                    <a:pt x="93" y="99"/>
                  </a:cubicBezTo>
                  <a:cubicBezTo>
                    <a:pt x="93" y="110"/>
                    <a:pt x="88" y="119"/>
                    <a:pt x="80" y="125"/>
                  </a:cubicBezTo>
                  <a:cubicBezTo>
                    <a:pt x="74" y="129"/>
                    <a:pt x="67" y="132"/>
                    <a:pt x="59" y="133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34"/>
                    <a:pt x="49" y="134"/>
                    <a:pt x="49" y="134"/>
                  </a:cubicBezTo>
                  <a:cubicBezTo>
                    <a:pt x="46" y="134"/>
                    <a:pt x="44" y="134"/>
                    <a:pt x="41" y="134"/>
                  </a:cubicBezTo>
                  <a:cubicBezTo>
                    <a:pt x="41" y="147"/>
                    <a:pt x="41" y="147"/>
                    <a:pt x="41" y="147"/>
                  </a:cubicBezTo>
                  <a:cubicBezTo>
                    <a:pt x="30" y="147"/>
                    <a:pt x="30" y="147"/>
                    <a:pt x="30" y="147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23" y="130"/>
                    <a:pt x="17" y="127"/>
                    <a:pt x="12" y="123"/>
                  </a:cubicBezTo>
                  <a:cubicBezTo>
                    <a:pt x="4" y="115"/>
                    <a:pt x="0" y="106"/>
                    <a:pt x="0" y="95"/>
                  </a:cubicBezTo>
                  <a:close/>
                  <a:moveTo>
                    <a:pt x="41" y="120"/>
                  </a:moveTo>
                  <a:cubicBezTo>
                    <a:pt x="44" y="120"/>
                    <a:pt x="46" y="120"/>
                    <a:pt x="49" y="12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7" y="79"/>
                    <a:pt x="44" y="78"/>
                    <a:pt x="42" y="78"/>
                  </a:cubicBezTo>
                  <a:cubicBezTo>
                    <a:pt x="42" y="78"/>
                    <a:pt x="42" y="78"/>
                    <a:pt x="41" y="78"/>
                  </a:cubicBezTo>
                  <a:cubicBezTo>
                    <a:pt x="41" y="120"/>
                    <a:pt x="41" y="120"/>
                    <a:pt x="41" y="120"/>
                  </a:cubicBezTo>
                  <a:close/>
                  <a:moveTo>
                    <a:pt x="59" y="119"/>
                  </a:moveTo>
                  <a:cubicBezTo>
                    <a:pt x="64" y="118"/>
                    <a:pt x="68" y="117"/>
                    <a:pt x="71" y="114"/>
                  </a:cubicBezTo>
                  <a:cubicBezTo>
                    <a:pt x="75" y="110"/>
                    <a:pt x="78" y="106"/>
                    <a:pt x="78" y="100"/>
                  </a:cubicBezTo>
                  <a:cubicBezTo>
                    <a:pt x="78" y="95"/>
                    <a:pt x="76" y="91"/>
                    <a:pt x="71" y="88"/>
                  </a:cubicBezTo>
                  <a:cubicBezTo>
                    <a:pt x="69" y="86"/>
                    <a:pt x="65" y="84"/>
                    <a:pt x="59" y="83"/>
                  </a:cubicBezTo>
                  <a:cubicBezTo>
                    <a:pt x="59" y="119"/>
                    <a:pt x="59" y="119"/>
                    <a:pt x="59" y="119"/>
                  </a:cubicBezTo>
                  <a:close/>
                  <a:moveTo>
                    <a:pt x="49" y="27"/>
                  </a:moveTo>
                  <a:cubicBezTo>
                    <a:pt x="48" y="27"/>
                    <a:pt x="47" y="27"/>
                    <a:pt x="46" y="27"/>
                  </a:cubicBezTo>
                  <a:cubicBezTo>
                    <a:pt x="44" y="27"/>
                    <a:pt x="43" y="27"/>
                    <a:pt x="41" y="27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3" y="62"/>
                    <a:pt x="45" y="63"/>
                    <a:pt x="47" y="63"/>
                  </a:cubicBezTo>
                  <a:cubicBezTo>
                    <a:pt x="47" y="63"/>
                    <a:pt x="48" y="63"/>
                    <a:pt x="49" y="63"/>
                  </a:cubicBezTo>
                  <a:cubicBezTo>
                    <a:pt x="49" y="27"/>
                    <a:pt x="49" y="27"/>
                    <a:pt x="49" y="27"/>
                  </a:cubicBezTo>
                  <a:close/>
                  <a:moveTo>
                    <a:pt x="30" y="29"/>
                  </a:moveTo>
                  <a:cubicBezTo>
                    <a:pt x="23" y="32"/>
                    <a:pt x="19" y="37"/>
                    <a:pt x="19" y="44"/>
                  </a:cubicBezTo>
                  <a:cubicBezTo>
                    <a:pt x="19" y="49"/>
                    <a:pt x="21" y="53"/>
                    <a:pt x="25" y="55"/>
                  </a:cubicBezTo>
                  <a:cubicBezTo>
                    <a:pt x="26" y="56"/>
                    <a:pt x="28" y="57"/>
                    <a:pt x="30" y="58"/>
                  </a:cubicBezTo>
                  <a:cubicBezTo>
                    <a:pt x="30" y="29"/>
                    <a:pt x="30" y="29"/>
                    <a:pt x="3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1" name="组合 2750"/>
          <p:cNvGrpSpPr/>
          <p:nvPr/>
        </p:nvGrpSpPr>
        <p:grpSpPr>
          <a:xfrm>
            <a:off x="6737350" y="4225925"/>
            <a:ext cx="1223962" cy="1228725"/>
            <a:chOff x="6737350" y="4225925"/>
            <a:chExt cx="1223962" cy="1228725"/>
          </a:xfrm>
        </p:grpSpPr>
        <p:sp>
          <p:nvSpPr>
            <p:cNvPr id="2603" name="Oval 8"/>
            <p:cNvSpPr>
              <a:spLocks noChangeArrowheads="1"/>
            </p:cNvSpPr>
            <p:nvPr/>
          </p:nvSpPr>
          <p:spPr bwMode="auto">
            <a:xfrm>
              <a:off x="6737350" y="4225925"/>
              <a:ext cx="1223962" cy="1228725"/>
            </a:xfrm>
            <a:prstGeom prst="ellipse">
              <a:avLst/>
            </a:prstGeom>
            <a:solidFill>
              <a:srgbClr val="66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3" name="Freeform 168"/>
            <p:cNvSpPr>
              <a:spLocks/>
            </p:cNvSpPr>
            <p:nvPr/>
          </p:nvSpPr>
          <p:spPr bwMode="auto">
            <a:xfrm>
              <a:off x="7083425" y="4565650"/>
              <a:ext cx="874712" cy="884238"/>
            </a:xfrm>
            <a:custGeom>
              <a:avLst/>
              <a:gdLst>
                <a:gd name="T0" fmla="*/ 159 w 253"/>
                <a:gd name="T1" fmla="*/ 0 h 256"/>
                <a:gd name="T2" fmla="*/ 253 w 253"/>
                <a:gd name="T3" fmla="*/ 95 h 256"/>
                <a:gd name="T4" fmla="*/ 91 w 253"/>
                <a:gd name="T5" fmla="*/ 256 h 256"/>
                <a:gd name="T6" fmla="*/ 0 w 253"/>
                <a:gd name="T7" fmla="*/ 164 h 256"/>
                <a:gd name="T8" fmla="*/ 159 w 253"/>
                <a:gd name="T9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56">
                  <a:moveTo>
                    <a:pt x="159" y="0"/>
                  </a:moveTo>
                  <a:cubicBezTo>
                    <a:pt x="253" y="95"/>
                    <a:pt x="253" y="95"/>
                    <a:pt x="253" y="95"/>
                  </a:cubicBezTo>
                  <a:cubicBezTo>
                    <a:pt x="246" y="181"/>
                    <a:pt x="177" y="249"/>
                    <a:pt x="91" y="256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59" y="0"/>
                    <a:pt x="159" y="0"/>
                    <a:pt x="159" y="0"/>
                  </a:cubicBezTo>
                  <a:close/>
                </a:path>
              </a:pathLst>
            </a:custGeom>
            <a:solidFill>
              <a:srgbClr val="43A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9" name="Oval 174"/>
            <p:cNvSpPr>
              <a:spLocks noChangeArrowheads="1"/>
            </p:cNvSpPr>
            <p:nvPr/>
          </p:nvSpPr>
          <p:spPr bwMode="auto">
            <a:xfrm>
              <a:off x="6951663" y="4443413"/>
              <a:ext cx="792162" cy="792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0" name="Oval 175"/>
            <p:cNvSpPr>
              <a:spLocks noChangeArrowheads="1"/>
            </p:cNvSpPr>
            <p:nvPr/>
          </p:nvSpPr>
          <p:spPr bwMode="auto">
            <a:xfrm>
              <a:off x="6989763" y="4481513"/>
              <a:ext cx="719137" cy="715963"/>
            </a:xfrm>
            <a:prstGeom prst="ellipse">
              <a:avLst/>
            </a:pr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1" name="Freeform 176"/>
            <p:cNvSpPr>
              <a:spLocks/>
            </p:cNvSpPr>
            <p:nvPr/>
          </p:nvSpPr>
          <p:spPr bwMode="auto">
            <a:xfrm>
              <a:off x="7148513" y="4668838"/>
              <a:ext cx="557212" cy="519113"/>
            </a:xfrm>
            <a:custGeom>
              <a:avLst/>
              <a:gdLst>
                <a:gd name="T0" fmla="*/ 101 w 161"/>
                <a:gd name="T1" fmla="*/ 1 h 150"/>
                <a:gd name="T2" fmla="*/ 161 w 161"/>
                <a:gd name="T3" fmla="*/ 61 h 150"/>
                <a:gd name="T4" fmla="*/ 83 w 161"/>
                <a:gd name="T5" fmla="*/ 150 h 150"/>
                <a:gd name="T6" fmla="*/ 0 w 161"/>
                <a:gd name="T7" fmla="*/ 67 h 150"/>
                <a:gd name="T8" fmla="*/ 13 w 161"/>
                <a:gd name="T9" fmla="*/ 61 h 150"/>
                <a:gd name="T10" fmla="*/ 0 w 161"/>
                <a:gd name="T11" fmla="*/ 48 h 150"/>
                <a:gd name="T12" fmla="*/ 19 w 161"/>
                <a:gd name="T13" fmla="*/ 39 h 150"/>
                <a:gd name="T14" fmla="*/ 23 w 161"/>
                <a:gd name="T15" fmla="*/ 25 h 150"/>
                <a:gd name="T16" fmla="*/ 55 w 161"/>
                <a:gd name="T17" fmla="*/ 0 h 150"/>
                <a:gd name="T18" fmla="*/ 101 w 161"/>
                <a:gd name="T19" fmla="*/ 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1" h="150">
                  <a:moveTo>
                    <a:pt x="101" y="1"/>
                  </a:moveTo>
                  <a:cubicBezTo>
                    <a:pt x="161" y="61"/>
                    <a:pt x="161" y="61"/>
                    <a:pt x="161" y="61"/>
                  </a:cubicBezTo>
                  <a:cubicBezTo>
                    <a:pt x="156" y="104"/>
                    <a:pt x="125" y="140"/>
                    <a:pt x="83" y="15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101" y="1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C44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2" name="Freeform 177"/>
            <p:cNvSpPr>
              <a:spLocks/>
            </p:cNvSpPr>
            <p:nvPr/>
          </p:nvSpPr>
          <p:spPr bwMode="auto">
            <a:xfrm>
              <a:off x="7148513" y="4630738"/>
              <a:ext cx="398462" cy="419100"/>
            </a:xfrm>
            <a:custGeom>
              <a:avLst/>
              <a:gdLst>
                <a:gd name="T0" fmla="*/ 96 w 115"/>
                <a:gd name="T1" fmla="*/ 76 h 121"/>
                <a:gd name="T2" fmla="*/ 115 w 115"/>
                <a:gd name="T3" fmla="*/ 79 h 121"/>
                <a:gd name="T4" fmla="*/ 99 w 115"/>
                <a:gd name="T5" fmla="*/ 110 h 121"/>
                <a:gd name="T6" fmla="*/ 67 w 115"/>
                <a:gd name="T7" fmla="*/ 121 h 121"/>
                <a:gd name="T8" fmla="*/ 29 w 115"/>
                <a:gd name="T9" fmla="*/ 105 h 121"/>
                <a:gd name="T10" fmla="*/ 16 w 115"/>
                <a:gd name="T11" fmla="*/ 78 h 121"/>
                <a:gd name="T12" fmla="*/ 0 w 115"/>
                <a:gd name="T13" fmla="*/ 78 h 121"/>
                <a:gd name="T14" fmla="*/ 0 w 115"/>
                <a:gd name="T15" fmla="*/ 67 h 121"/>
                <a:gd name="T16" fmla="*/ 15 w 115"/>
                <a:gd name="T17" fmla="*/ 67 h 121"/>
                <a:gd name="T18" fmla="*/ 15 w 115"/>
                <a:gd name="T19" fmla="*/ 61 h 121"/>
                <a:gd name="T20" fmla="*/ 15 w 115"/>
                <a:gd name="T21" fmla="*/ 59 h 121"/>
                <a:gd name="T22" fmla="*/ 0 w 115"/>
                <a:gd name="T23" fmla="*/ 59 h 121"/>
                <a:gd name="T24" fmla="*/ 0 w 115"/>
                <a:gd name="T25" fmla="*/ 48 h 121"/>
                <a:gd name="T26" fmla="*/ 16 w 115"/>
                <a:gd name="T27" fmla="*/ 48 h 121"/>
                <a:gd name="T28" fmla="*/ 30 w 115"/>
                <a:gd name="T29" fmla="*/ 15 h 121"/>
                <a:gd name="T30" fmla="*/ 68 w 115"/>
                <a:gd name="T31" fmla="*/ 0 h 121"/>
                <a:gd name="T32" fmla="*/ 114 w 115"/>
                <a:gd name="T33" fmla="*/ 37 h 121"/>
                <a:gd name="T34" fmla="*/ 95 w 115"/>
                <a:gd name="T35" fmla="*/ 40 h 121"/>
                <a:gd name="T36" fmla="*/ 68 w 115"/>
                <a:gd name="T37" fmla="*/ 16 h 121"/>
                <a:gd name="T38" fmla="*/ 36 w 115"/>
                <a:gd name="T39" fmla="*/ 48 h 121"/>
                <a:gd name="T40" fmla="*/ 83 w 115"/>
                <a:gd name="T41" fmla="*/ 48 h 121"/>
                <a:gd name="T42" fmla="*/ 83 w 115"/>
                <a:gd name="T43" fmla="*/ 59 h 121"/>
                <a:gd name="T44" fmla="*/ 35 w 115"/>
                <a:gd name="T45" fmla="*/ 59 h 121"/>
                <a:gd name="T46" fmla="*/ 35 w 115"/>
                <a:gd name="T47" fmla="*/ 61 h 121"/>
                <a:gd name="T48" fmla="*/ 35 w 115"/>
                <a:gd name="T49" fmla="*/ 67 h 121"/>
                <a:gd name="T50" fmla="*/ 83 w 115"/>
                <a:gd name="T51" fmla="*/ 67 h 121"/>
                <a:gd name="T52" fmla="*/ 83 w 115"/>
                <a:gd name="T53" fmla="*/ 78 h 121"/>
                <a:gd name="T54" fmla="*/ 37 w 115"/>
                <a:gd name="T55" fmla="*/ 78 h 121"/>
                <a:gd name="T56" fmla="*/ 67 w 115"/>
                <a:gd name="T57" fmla="*/ 105 h 121"/>
                <a:gd name="T58" fmla="*/ 96 w 115"/>
                <a:gd name="T59" fmla="*/ 76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5" h="121">
                  <a:moveTo>
                    <a:pt x="96" y="76"/>
                  </a:moveTo>
                  <a:cubicBezTo>
                    <a:pt x="115" y="79"/>
                    <a:pt x="115" y="79"/>
                    <a:pt x="115" y="79"/>
                  </a:cubicBezTo>
                  <a:cubicBezTo>
                    <a:pt x="113" y="92"/>
                    <a:pt x="108" y="102"/>
                    <a:pt x="99" y="110"/>
                  </a:cubicBezTo>
                  <a:cubicBezTo>
                    <a:pt x="91" y="117"/>
                    <a:pt x="80" y="121"/>
                    <a:pt x="67" y="121"/>
                  </a:cubicBezTo>
                  <a:cubicBezTo>
                    <a:pt x="51" y="121"/>
                    <a:pt x="38" y="116"/>
                    <a:pt x="29" y="105"/>
                  </a:cubicBezTo>
                  <a:cubicBezTo>
                    <a:pt x="23" y="98"/>
                    <a:pt x="18" y="89"/>
                    <a:pt x="16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65"/>
                    <a:pt x="15" y="63"/>
                    <a:pt x="15" y="61"/>
                  </a:cubicBezTo>
                  <a:cubicBezTo>
                    <a:pt x="15" y="60"/>
                    <a:pt x="15" y="60"/>
                    <a:pt x="15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34"/>
                    <a:pt x="22" y="23"/>
                    <a:pt x="30" y="15"/>
                  </a:cubicBezTo>
                  <a:cubicBezTo>
                    <a:pt x="40" y="5"/>
                    <a:pt x="53" y="0"/>
                    <a:pt x="68" y="0"/>
                  </a:cubicBezTo>
                  <a:cubicBezTo>
                    <a:pt x="94" y="0"/>
                    <a:pt x="109" y="13"/>
                    <a:pt x="114" y="37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1" y="24"/>
                    <a:pt x="82" y="16"/>
                    <a:pt x="68" y="16"/>
                  </a:cubicBezTo>
                  <a:cubicBezTo>
                    <a:pt x="49" y="16"/>
                    <a:pt x="39" y="27"/>
                    <a:pt x="36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60"/>
                    <a:pt x="35" y="60"/>
                    <a:pt x="35" y="61"/>
                  </a:cubicBezTo>
                  <a:cubicBezTo>
                    <a:pt x="35" y="63"/>
                    <a:pt x="35" y="65"/>
                    <a:pt x="35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83" y="78"/>
                    <a:pt x="83" y="78"/>
                    <a:pt x="83" y="78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40" y="96"/>
                    <a:pt x="51" y="105"/>
                    <a:pt x="67" y="105"/>
                  </a:cubicBezTo>
                  <a:cubicBezTo>
                    <a:pt x="84" y="105"/>
                    <a:pt x="94" y="95"/>
                    <a:pt x="96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3" name="Freeform 178"/>
            <p:cNvSpPr>
              <a:spLocks/>
            </p:cNvSpPr>
            <p:nvPr/>
          </p:nvSpPr>
          <p:spPr bwMode="auto">
            <a:xfrm>
              <a:off x="7148513" y="4630738"/>
              <a:ext cx="398462" cy="419100"/>
            </a:xfrm>
            <a:custGeom>
              <a:avLst/>
              <a:gdLst>
                <a:gd name="T0" fmla="*/ 96 w 115"/>
                <a:gd name="T1" fmla="*/ 76 h 121"/>
                <a:gd name="T2" fmla="*/ 115 w 115"/>
                <a:gd name="T3" fmla="*/ 79 h 121"/>
                <a:gd name="T4" fmla="*/ 99 w 115"/>
                <a:gd name="T5" fmla="*/ 110 h 121"/>
                <a:gd name="T6" fmla="*/ 67 w 115"/>
                <a:gd name="T7" fmla="*/ 121 h 121"/>
                <a:gd name="T8" fmla="*/ 29 w 115"/>
                <a:gd name="T9" fmla="*/ 105 h 121"/>
                <a:gd name="T10" fmla="*/ 16 w 115"/>
                <a:gd name="T11" fmla="*/ 78 h 121"/>
                <a:gd name="T12" fmla="*/ 0 w 115"/>
                <a:gd name="T13" fmla="*/ 78 h 121"/>
                <a:gd name="T14" fmla="*/ 0 w 115"/>
                <a:gd name="T15" fmla="*/ 67 h 121"/>
                <a:gd name="T16" fmla="*/ 15 w 115"/>
                <a:gd name="T17" fmla="*/ 67 h 121"/>
                <a:gd name="T18" fmla="*/ 15 w 115"/>
                <a:gd name="T19" fmla="*/ 61 h 121"/>
                <a:gd name="T20" fmla="*/ 15 w 115"/>
                <a:gd name="T21" fmla="*/ 59 h 121"/>
                <a:gd name="T22" fmla="*/ 0 w 115"/>
                <a:gd name="T23" fmla="*/ 59 h 121"/>
                <a:gd name="T24" fmla="*/ 0 w 115"/>
                <a:gd name="T25" fmla="*/ 48 h 121"/>
                <a:gd name="T26" fmla="*/ 16 w 115"/>
                <a:gd name="T27" fmla="*/ 48 h 121"/>
                <a:gd name="T28" fmla="*/ 30 w 115"/>
                <a:gd name="T29" fmla="*/ 15 h 121"/>
                <a:gd name="T30" fmla="*/ 68 w 115"/>
                <a:gd name="T31" fmla="*/ 0 h 121"/>
                <a:gd name="T32" fmla="*/ 114 w 115"/>
                <a:gd name="T33" fmla="*/ 37 h 121"/>
                <a:gd name="T34" fmla="*/ 95 w 115"/>
                <a:gd name="T35" fmla="*/ 40 h 121"/>
                <a:gd name="T36" fmla="*/ 68 w 115"/>
                <a:gd name="T37" fmla="*/ 16 h 121"/>
                <a:gd name="T38" fmla="*/ 36 w 115"/>
                <a:gd name="T39" fmla="*/ 48 h 121"/>
                <a:gd name="T40" fmla="*/ 83 w 115"/>
                <a:gd name="T41" fmla="*/ 48 h 121"/>
                <a:gd name="T42" fmla="*/ 83 w 115"/>
                <a:gd name="T43" fmla="*/ 59 h 121"/>
                <a:gd name="T44" fmla="*/ 35 w 115"/>
                <a:gd name="T45" fmla="*/ 59 h 121"/>
                <a:gd name="T46" fmla="*/ 35 w 115"/>
                <a:gd name="T47" fmla="*/ 61 h 121"/>
                <a:gd name="T48" fmla="*/ 35 w 115"/>
                <a:gd name="T49" fmla="*/ 67 h 121"/>
                <a:gd name="T50" fmla="*/ 83 w 115"/>
                <a:gd name="T51" fmla="*/ 67 h 121"/>
                <a:gd name="T52" fmla="*/ 83 w 115"/>
                <a:gd name="T53" fmla="*/ 78 h 121"/>
                <a:gd name="T54" fmla="*/ 37 w 115"/>
                <a:gd name="T55" fmla="*/ 78 h 121"/>
                <a:gd name="T56" fmla="*/ 67 w 115"/>
                <a:gd name="T57" fmla="*/ 105 h 121"/>
                <a:gd name="T58" fmla="*/ 96 w 115"/>
                <a:gd name="T59" fmla="*/ 76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5" h="121">
                  <a:moveTo>
                    <a:pt x="96" y="76"/>
                  </a:moveTo>
                  <a:cubicBezTo>
                    <a:pt x="115" y="79"/>
                    <a:pt x="115" y="79"/>
                    <a:pt x="115" y="79"/>
                  </a:cubicBezTo>
                  <a:cubicBezTo>
                    <a:pt x="113" y="92"/>
                    <a:pt x="108" y="102"/>
                    <a:pt x="99" y="110"/>
                  </a:cubicBezTo>
                  <a:cubicBezTo>
                    <a:pt x="91" y="117"/>
                    <a:pt x="80" y="121"/>
                    <a:pt x="67" y="121"/>
                  </a:cubicBezTo>
                  <a:cubicBezTo>
                    <a:pt x="51" y="121"/>
                    <a:pt x="38" y="116"/>
                    <a:pt x="29" y="105"/>
                  </a:cubicBezTo>
                  <a:cubicBezTo>
                    <a:pt x="23" y="98"/>
                    <a:pt x="18" y="89"/>
                    <a:pt x="16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65"/>
                    <a:pt x="15" y="63"/>
                    <a:pt x="15" y="61"/>
                  </a:cubicBezTo>
                  <a:cubicBezTo>
                    <a:pt x="15" y="60"/>
                    <a:pt x="15" y="60"/>
                    <a:pt x="15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34"/>
                    <a:pt x="22" y="23"/>
                    <a:pt x="30" y="15"/>
                  </a:cubicBezTo>
                  <a:cubicBezTo>
                    <a:pt x="40" y="5"/>
                    <a:pt x="53" y="0"/>
                    <a:pt x="68" y="0"/>
                  </a:cubicBezTo>
                  <a:cubicBezTo>
                    <a:pt x="94" y="0"/>
                    <a:pt x="109" y="13"/>
                    <a:pt x="114" y="37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1" y="24"/>
                    <a:pt x="82" y="16"/>
                    <a:pt x="68" y="16"/>
                  </a:cubicBezTo>
                  <a:cubicBezTo>
                    <a:pt x="49" y="16"/>
                    <a:pt x="39" y="27"/>
                    <a:pt x="36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60"/>
                    <a:pt x="35" y="60"/>
                    <a:pt x="35" y="61"/>
                  </a:cubicBezTo>
                  <a:cubicBezTo>
                    <a:pt x="35" y="63"/>
                    <a:pt x="35" y="65"/>
                    <a:pt x="35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83" y="78"/>
                    <a:pt x="83" y="78"/>
                    <a:pt x="83" y="78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40" y="96"/>
                    <a:pt x="51" y="105"/>
                    <a:pt x="67" y="105"/>
                  </a:cubicBezTo>
                  <a:cubicBezTo>
                    <a:pt x="84" y="105"/>
                    <a:pt x="94" y="95"/>
                    <a:pt x="96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64" name="组合 2763"/>
          <p:cNvGrpSpPr/>
          <p:nvPr/>
        </p:nvGrpSpPr>
        <p:grpSpPr>
          <a:xfrm>
            <a:off x="9553575" y="2819400"/>
            <a:ext cx="1227137" cy="1223963"/>
            <a:chOff x="9553575" y="2819400"/>
            <a:chExt cx="1227137" cy="1223963"/>
          </a:xfrm>
        </p:grpSpPr>
        <p:sp>
          <p:nvSpPr>
            <p:cNvPr id="1058" name="Oval 24"/>
            <p:cNvSpPr>
              <a:spLocks noChangeArrowheads="1"/>
            </p:cNvSpPr>
            <p:nvPr/>
          </p:nvSpPr>
          <p:spPr bwMode="auto">
            <a:xfrm>
              <a:off x="9553575" y="2819400"/>
              <a:ext cx="1227137" cy="1223963"/>
            </a:xfrm>
            <a:prstGeom prst="ellipse">
              <a:avLst/>
            </a:prstGeom>
            <a:solidFill>
              <a:srgbClr val="66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4" name="Freeform 179"/>
            <p:cNvSpPr>
              <a:spLocks/>
            </p:cNvSpPr>
            <p:nvPr/>
          </p:nvSpPr>
          <p:spPr bwMode="auto">
            <a:xfrm>
              <a:off x="9712325" y="2984500"/>
              <a:ext cx="1068387" cy="1058863"/>
            </a:xfrm>
            <a:custGeom>
              <a:avLst/>
              <a:gdLst>
                <a:gd name="T0" fmla="*/ 22 w 309"/>
                <a:gd name="T1" fmla="*/ 146 h 306"/>
                <a:gd name="T2" fmla="*/ 25 w 309"/>
                <a:gd name="T3" fmla="*/ 139 h 306"/>
                <a:gd name="T4" fmla="*/ 17 w 309"/>
                <a:gd name="T5" fmla="*/ 131 h 306"/>
                <a:gd name="T6" fmla="*/ 18 w 309"/>
                <a:gd name="T7" fmla="*/ 111 h 306"/>
                <a:gd name="T8" fmla="*/ 22 w 309"/>
                <a:gd name="T9" fmla="*/ 81 h 306"/>
                <a:gd name="T10" fmla="*/ 57 w 309"/>
                <a:gd name="T11" fmla="*/ 29 h 306"/>
                <a:gd name="T12" fmla="*/ 121 w 309"/>
                <a:gd name="T13" fmla="*/ 0 h 306"/>
                <a:gd name="T14" fmla="*/ 167 w 309"/>
                <a:gd name="T15" fmla="*/ 11 h 306"/>
                <a:gd name="T16" fmla="*/ 220 w 309"/>
                <a:gd name="T17" fmla="*/ 38 h 306"/>
                <a:gd name="T18" fmla="*/ 309 w 309"/>
                <a:gd name="T19" fmla="*/ 128 h 306"/>
                <a:gd name="T20" fmla="*/ 309 w 309"/>
                <a:gd name="T21" fmla="*/ 129 h 306"/>
                <a:gd name="T22" fmla="*/ 132 w 309"/>
                <a:gd name="T23" fmla="*/ 306 h 306"/>
                <a:gd name="T24" fmla="*/ 95 w 309"/>
                <a:gd name="T25" fmla="*/ 303 h 306"/>
                <a:gd name="T26" fmla="*/ 10 w 309"/>
                <a:gd name="T27" fmla="*/ 217 h 306"/>
                <a:gd name="T28" fmla="*/ 12 w 309"/>
                <a:gd name="T29" fmla="*/ 215 h 306"/>
                <a:gd name="T30" fmla="*/ 0 w 309"/>
                <a:gd name="T31" fmla="*/ 204 h 306"/>
                <a:gd name="T32" fmla="*/ 1 w 309"/>
                <a:gd name="T33" fmla="*/ 189 h 306"/>
                <a:gd name="T34" fmla="*/ 13 w 309"/>
                <a:gd name="T35" fmla="*/ 200 h 306"/>
                <a:gd name="T36" fmla="*/ 13 w 309"/>
                <a:gd name="T37" fmla="*/ 186 h 306"/>
                <a:gd name="T38" fmla="*/ 0 w 309"/>
                <a:gd name="T39" fmla="*/ 173 h 306"/>
                <a:gd name="T40" fmla="*/ 1 w 309"/>
                <a:gd name="T41" fmla="*/ 157 h 306"/>
                <a:gd name="T42" fmla="*/ 10 w 309"/>
                <a:gd name="T43" fmla="*/ 152 h 306"/>
                <a:gd name="T44" fmla="*/ 12 w 309"/>
                <a:gd name="T45" fmla="*/ 150 h 306"/>
                <a:gd name="T46" fmla="*/ 16 w 309"/>
                <a:gd name="T47" fmla="*/ 139 h 306"/>
                <a:gd name="T48" fmla="*/ 22 w 309"/>
                <a:gd name="T49" fmla="*/ 14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9" h="306">
                  <a:moveTo>
                    <a:pt x="22" y="146"/>
                  </a:moveTo>
                  <a:cubicBezTo>
                    <a:pt x="25" y="139"/>
                    <a:pt x="25" y="139"/>
                    <a:pt x="25" y="139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8" y="111"/>
                    <a:pt x="18" y="111"/>
                    <a:pt x="18" y="11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67" y="11"/>
                    <a:pt x="167" y="11"/>
                    <a:pt x="167" y="11"/>
                  </a:cubicBezTo>
                  <a:cubicBezTo>
                    <a:pt x="220" y="38"/>
                    <a:pt x="220" y="38"/>
                    <a:pt x="220" y="38"/>
                  </a:cubicBezTo>
                  <a:cubicBezTo>
                    <a:pt x="309" y="128"/>
                    <a:pt x="309" y="128"/>
                    <a:pt x="309" y="128"/>
                  </a:cubicBezTo>
                  <a:cubicBezTo>
                    <a:pt x="309" y="128"/>
                    <a:pt x="309" y="129"/>
                    <a:pt x="309" y="129"/>
                  </a:cubicBezTo>
                  <a:cubicBezTo>
                    <a:pt x="309" y="227"/>
                    <a:pt x="229" y="306"/>
                    <a:pt x="132" y="306"/>
                  </a:cubicBezTo>
                  <a:cubicBezTo>
                    <a:pt x="119" y="306"/>
                    <a:pt x="107" y="305"/>
                    <a:pt x="95" y="303"/>
                  </a:cubicBezTo>
                  <a:cubicBezTo>
                    <a:pt x="10" y="217"/>
                    <a:pt x="10" y="217"/>
                    <a:pt x="10" y="217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13" y="200"/>
                    <a:pt x="13" y="200"/>
                    <a:pt x="13" y="200"/>
                  </a:cubicBezTo>
                  <a:cubicBezTo>
                    <a:pt x="13" y="186"/>
                    <a:pt x="13" y="186"/>
                    <a:pt x="13" y="186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" y="157"/>
                    <a:pt x="1" y="157"/>
                    <a:pt x="1" y="157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12" y="150"/>
                    <a:pt x="12" y="150"/>
                    <a:pt x="12" y="15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22" y="146"/>
                    <a:pt x="22" y="146"/>
                    <a:pt x="22" y="146"/>
                  </a:cubicBezTo>
                  <a:close/>
                </a:path>
              </a:pathLst>
            </a:custGeom>
            <a:solidFill>
              <a:srgbClr val="43A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5" name="Oval 180"/>
            <p:cNvSpPr>
              <a:spLocks noChangeArrowheads="1"/>
            </p:cNvSpPr>
            <p:nvPr/>
          </p:nvSpPr>
          <p:spPr bwMode="auto">
            <a:xfrm>
              <a:off x="9906000" y="3125788"/>
              <a:ext cx="508000" cy="509588"/>
            </a:xfrm>
            <a:prstGeom prst="ellipse">
              <a:avLst/>
            </a:prstGeom>
            <a:solidFill>
              <a:srgbClr val="50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6" name="Freeform 181"/>
            <p:cNvSpPr>
              <a:spLocks noEditPoints="1"/>
            </p:cNvSpPr>
            <p:nvPr/>
          </p:nvSpPr>
          <p:spPr bwMode="auto">
            <a:xfrm>
              <a:off x="9923463" y="3160713"/>
              <a:ext cx="481012" cy="442913"/>
            </a:xfrm>
            <a:custGeom>
              <a:avLst/>
              <a:gdLst>
                <a:gd name="T0" fmla="*/ 133 w 139"/>
                <a:gd name="T1" fmla="*/ 91 h 128"/>
                <a:gd name="T2" fmla="*/ 136 w 139"/>
                <a:gd name="T3" fmla="*/ 39 h 128"/>
                <a:gd name="T4" fmla="*/ 125 w 139"/>
                <a:gd name="T5" fmla="*/ 34 h 128"/>
                <a:gd name="T6" fmla="*/ 134 w 139"/>
                <a:gd name="T7" fmla="*/ 46 h 128"/>
                <a:gd name="T8" fmla="*/ 129 w 139"/>
                <a:gd name="T9" fmla="*/ 51 h 128"/>
                <a:gd name="T10" fmla="*/ 127 w 139"/>
                <a:gd name="T11" fmla="*/ 45 h 128"/>
                <a:gd name="T12" fmla="*/ 123 w 139"/>
                <a:gd name="T13" fmla="*/ 48 h 128"/>
                <a:gd name="T14" fmla="*/ 121 w 139"/>
                <a:gd name="T15" fmla="*/ 70 h 128"/>
                <a:gd name="T16" fmla="*/ 123 w 139"/>
                <a:gd name="T17" fmla="*/ 88 h 128"/>
                <a:gd name="T18" fmla="*/ 127 w 139"/>
                <a:gd name="T19" fmla="*/ 91 h 128"/>
                <a:gd name="T20" fmla="*/ 114 w 139"/>
                <a:gd name="T21" fmla="*/ 78 h 128"/>
                <a:gd name="T22" fmla="*/ 109 w 139"/>
                <a:gd name="T23" fmla="*/ 64 h 128"/>
                <a:gd name="T24" fmla="*/ 105 w 139"/>
                <a:gd name="T25" fmla="*/ 77 h 128"/>
                <a:gd name="T26" fmla="*/ 94 w 139"/>
                <a:gd name="T27" fmla="*/ 61 h 128"/>
                <a:gd name="T28" fmla="*/ 79 w 139"/>
                <a:gd name="T29" fmla="*/ 112 h 128"/>
                <a:gd name="T30" fmla="*/ 69 w 139"/>
                <a:gd name="T31" fmla="*/ 101 h 128"/>
                <a:gd name="T32" fmla="*/ 57 w 139"/>
                <a:gd name="T33" fmla="*/ 48 h 128"/>
                <a:gd name="T34" fmla="*/ 61 w 139"/>
                <a:gd name="T35" fmla="*/ 25 h 128"/>
                <a:gd name="T36" fmla="*/ 66 w 139"/>
                <a:gd name="T37" fmla="*/ 20 h 128"/>
                <a:gd name="T38" fmla="*/ 83 w 139"/>
                <a:gd name="T39" fmla="*/ 14 h 128"/>
                <a:gd name="T40" fmla="*/ 97 w 139"/>
                <a:gd name="T41" fmla="*/ 8 h 128"/>
                <a:gd name="T42" fmla="*/ 139 w 139"/>
                <a:gd name="T43" fmla="*/ 83 h 128"/>
                <a:gd name="T44" fmla="*/ 133 w 139"/>
                <a:gd name="T45" fmla="*/ 83 h 128"/>
                <a:gd name="T46" fmla="*/ 30 w 139"/>
                <a:gd name="T47" fmla="*/ 126 h 128"/>
                <a:gd name="T48" fmla="*/ 19 w 139"/>
                <a:gd name="T49" fmla="*/ 79 h 128"/>
                <a:gd name="T50" fmla="*/ 11 w 139"/>
                <a:gd name="T51" fmla="*/ 67 h 128"/>
                <a:gd name="T52" fmla="*/ 4 w 139"/>
                <a:gd name="T53" fmla="*/ 43 h 128"/>
                <a:gd name="T54" fmla="*/ 11 w 139"/>
                <a:gd name="T55" fmla="*/ 24 h 128"/>
                <a:gd name="T56" fmla="*/ 29 w 139"/>
                <a:gd name="T57" fmla="*/ 16 h 128"/>
                <a:gd name="T58" fmla="*/ 36 w 139"/>
                <a:gd name="T59" fmla="*/ 6 h 128"/>
                <a:gd name="T60" fmla="*/ 61 w 139"/>
                <a:gd name="T61" fmla="*/ 3 h 128"/>
                <a:gd name="T62" fmla="*/ 45 w 139"/>
                <a:gd name="T63" fmla="*/ 9 h 128"/>
                <a:gd name="T64" fmla="*/ 39 w 139"/>
                <a:gd name="T65" fmla="*/ 18 h 128"/>
                <a:gd name="T66" fmla="*/ 36 w 139"/>
                <a:gd name="T67" fmla="*/ 17 h 128"/>
                <a:gd name="T68" fmla="*/ 25 w 139"/>
                <a:gd name="T69" fmla="*/ 28 h 128"/>
                <a:gd name="T70" fmla="*/ 37 w 139"/>
                <a:gd name="T71" fmla="*/ 32 h 128"/>
                <a:gd name="T72" fmla="*/ 24 w 139"/>
                <a:gd name="T73" fmla="*/ 45 h 128"/>
                <a:gd name="T74" fmla="*/ 17 w 139"/>
                <a:gd name="T75" fmla="*/ 53 h 128"/>
                <a:gd name="T76" fmla="*/ 16 w 139"/>
                <a:gd name="T77" fmla="*/ 66 h 128"/>
                <a:gd name="T78" fmla="*/ 41 w 139"/>
                <a:gd name="T79" fmla="*/ 85 h 128"/>
                <a:gd name="T80" fmla="*/ 35 w 139"/>
                <a:gd name="T81" fmla="*/ 116 h 128"/>
                <a:gd name="T82" fmla="*/ 132 w 139"/>
                <a:gd name="T83" fmla="*/ 85 h 128"/>
                <a:gd name="T84" fmla="*/ 126 w 139"/>
                <a:gd name="T85" fmla="*/ 87 h 128"/>
                <a:gd name="T86" fmla="*/ 136 w 139"/>
                <a:gd name="T87" fmla="*/ 83 h 128"/>
                <a:gd name="T88" fmla="*/ 126 w 139"/>
                <a:gd name="T89" fmla="*/ 81 h 128"/>
                <a:gd name="T90" fmla="*/ 58 w 139"/>
                <a:gd name="T91" fmla="*/ 14 h 128"/>
                <a:gd name="T92" fmla="*/ 30 w 139"/>
                <a:gd name="T93" fmla="*/ 68 h 128"/>
                <a:gd name="T94" fmla="*/ 19 w 139"/>
                <a:gd name="T95" fmla="*/ 63 h 128"/>
                <a:gd name="T96" fmla="*/ 26 w 139"/>
                <a:gd name="T97" fmla="*/ 63 h 128"/>
                <a:gd name="T98" fmla="*/ 26 w 139"/>
                <a:gd name="T99" fmla="*/ 63 h 128"/>
                <a:gd name="T100" fmla="*/ 32 w 139"/>
                <a:gd name="T101" fmla="*/ 14 h 128"/>
                <a:gd name="T102" fmla="*/ 72 w 139"/>
                <a:gd name="T103" fmla="*/ 48 h 128"/>
                <a:gd name="T104" fmla="*/ 62 w 139"/>
                <a:gd name="T105" fmla="*/ 43 h 128"/>
                <a:gd name="T106" fmla="*/ 68 w 139"/>
                <a:gd name="T107" fmla="*/ 40 h 128"/>
                <a:gd name="T108" fmla="*/ 74 w 139"/>
                <a:gd name="T109" fmla="*/ 45 h 128"/>
                <a:gd name="T110" fmla="*/ 80 w 139"/>
                <a:gd name="T111" fmla="*/ 47 h 128"/>
                <a:gd name="T112" fmla="*/ 85 w 139"/>
                <a:gd name="T113" fmla="*/ 105 h 128"/>
                <a:gd name="T114" fmla="*/ 128 w 139"/>
                <a:gd name="T115" fmla="*/ 75 h 128"/>
                <a:gd name="T116" fmla="*/ 126 w 139"/>
                <a:gd name="T117" fmla="*/ 74 h 128"/>
                <a:gd name="T118" fmla="*/ 128 w 139"/>
                <a:gd name="T119" fmla="*/ 69 h 128"/>
                <a:gd name="T120" fmla="*/ 126 w 139"/>
                <a:gd name="T121" fmla="*/ 6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" h="128">
                  <a:moveTo>
                    <a:pt x="131" y="94"/>
                  </a:moveTo>
                  <a:cubicBezTo>
                    <a:pt x="130" y="95"/>
                    <a:pt x="129" y="93"/>
                    <a:pt x="129" y="94"/>
                  </a:cubicBezTo>
                  <a:cubicBezTo>
                    <a:pt x="127" y="95"/>
                    <a:pt x="126" y="98"/>
                    <a:pt x="125" y="100"/>
                  </a:cubicBezTo>
                  <a:cubicBezTo>
                    <a:pt x="124" y="101"/>
                    <a:pt x="122" y="100"/>
                    <a:pt x="121" y="102"/>
                  </a:cubicBezTo>
                  <a:cubicBezTo>
                    <a:pt x="120" y="106"/>
                    <a:pt x="117" y="113"/>
                    <a:pt x="119" y="115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126" y="109"/>
                    <a:pt x="132" y="102"/>
                    <a:pt x="135" y="94"/>
                  </a:cubicBezTo>
                  <a:cubicBezTo>
                    <a:pt x="135" y="93"/>
                    <a:pt x="135" y="93"/>
                    <a:pt x="134" y="93"/>
                  </a:cubicBezTo>
                  <a:cubicBezTo>
                    <a:pt x="134" y="92"/>
                    <a:pt x="135" y="91"/>
                    <a:pt x="135" y="90"/>
                  </a:cubicBezTo>
                  <a:cubicBezTo>
                    <a:pt x="134" y="90"/>
                    <a:pt x="134" y="91"/>
                    <a:pt x="133" y="91"/>
                  </a:cubicBezTo>
                  <a:cubicBezTo>
                    <a:pt x="132" y="91"/>
                    <a:pt x="131" y="92"/>
                    <a:pt x="131" y="94"/>
                  </a:cubicBezTo>
                  <a:close/>
                  <a:moveTo>
                    <a:pt x="131" y="25"/>
                  </a:moveTo>
                  <a:cubicBezTo>
                    <a:pt x="133" y="28"/>
                    <a:pt x="134" y="31"/>
                    <a:pt x="135" y="34"/>
                  </a:cubicBezTo>
                  <a:cubicBezTo>
                    <a:pt x="135" y="34"/>
                    <a:pt x="134" y="33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33" y="33"/>
                    <a:pt x="133" y="33"/>
                    <a:pt x="133" y="34"/>
                  </a:cubicBezTo>
                  <a:cubicBezTo>
                    <a:pt x="134" y="34"/>
                    <a:pt x="134" y="34"/>
                    <a:pt x="135" y="35"/>
                  </a:cubicBezTo>
                  <a:cubicBezTo>
                    <a:pt x="135" y="35"/>
                    <a:pt x="135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8"/>
                    <a:pt x="136" y="39"/>
                  </a:cubicBezTo>
                  <a:cubicBezTo>
                    <a:pt x="136" y="40"/>
                    <a:pt x="136" y="40"/>
                    <a:pt x="135" y="40"/>
                  </a:cubicBezTo>
                  <a:cubicBezTo>
                    <a:pt x="134" y="39"/>
                    <a:pt x="134" y="39"/>
                    <a:pt x="134" y="38"/>
                  </a:cubicBezTo>
                  <a:cubicBezTo>
                    <a:pt x="134" y="38"/>
                    <a:pt x="131" y="35"/>
                    <a:pt x="131" y="34"/>
                  </a:cubicBezTo>
                  <a:cubicBezTo>
                    <a:pt x="131" y="32"/>
                    <a:pt x="132" y="33"/>
                    <a:pt x="131" y="32"/>
                  </a:cubicBezTo>
                  <a:cubicBezTo>
                    <a:pt x="131" y="30"/>
                    <a:pt x="130" y="30"/>
                    <a:pt x="129" y="30"/>
                  </a:cubicBezTo>
                  <a:cubicBezTo>
                    <a:pt x="129" y="30"/>
                    <a:pt x="129" y="31"/>
                    <a:pt x="129" y="31"/>
                  </a:cubicBezTo>
                  <a:cubicBezTo>
                    <a:pt x="127" y="32"/>
                    <a:pt x="126" y="30"/>
                    <a:pt x="124" y="30"/>
                  </a:cubicBezTo>
                  <a:cubicBezTo>
                    <a:pt x="124" y="31"/>
                    <a:pt x="124" y="31"/>
                    <a:pt x="124" y="32"/>
                  </a:cubicBezTo>
                  <a:cubicBezTo>
                    <a:pt x="124" y="32"/>
                    <a:pt x="124" y="33"/>
                    <a:pt x="124" y="33"/>
                  </a:cubicBezTo>
                  <a:cubicBezTo>
                    <a:pt x="124" y="34"/>
                    <a:pt x="125" y="34"/>
                    <a:pt x="125" y="34"/>
                  </a:cubicBezTo>
                  <a:cubicBezTo>
                    <a:pt x="126" y="34"/>
                    <a:pt x="126" y="34"/>
                    <a:pt x="127" y="35"/>
                  </a:cubicBezTo>
                  <a:cubicBezTo>
                    <a:pt x="127" y="35"/>
                    <a:pt x="127" y="35"/>
                    <a:pt x="128" y="35"/>
                  </a:cubicBezTo>
                  <a:cubicBezTo>
                    <a:pt x="130" y="37"/>
                    <a:pt x="131" y="40"/>
                    <a:pt x="132" y="43"/>
                  </a:cubicBezTo>
                  <a:cubicBezTo>
                    <a:pt x="132" y="44"/>
                    <a:pt x="133" y="44"/>
                    <a:pt x="133" y="44"/>
                  </a:cubicBezTo>
                  <a:cubicBezTo>
                    <a:pt x="133" y="45"/>
                    <a:pt x="132" y="44"/>
                    <a:pt x="132" y="44"/>
                  </a:cubicBezTo>
                  <a:cubicBezTo>
                    <a:pt x="131" y="44"/>
                    <a:pt x="131" y="45"/>
                    <a:pt x="132" y="46"/>
                  </a:cubicBezTo>
                  <a:cubicBezTo>
                    <a:pt x="132" y="46"/>
                    <a:pt x="133" y="46"/>
                    <a:pt x="133" y="46"/>
                  </a:cubicBezTo>
                  <a:cubicBezTo>
                    <a:pt x="133" y="46"/>
                    <a:pt x="132" y="43"/>
                    <a:pt x="134" y="45"/>
                  </a:cubicBezTo>
                  <a:cubicBezTo>
                    <a:pt x="134" y="45"/>
                    <a:pt x="134" y="45"/>
                    <a:pt x="134" y="46"/>
                  </a:cubicBezTo>
                  <a:cubicBezTo>
                    <a:pt x="134" y="46"/>
                    <a:pt x="134" y="46"/>
                    <a:pt x="134" y="46"/>
                  </a:cubicBezTo>
                  <a:cubicBezTo>
                    <a:pt x="134" y="46"/>
                    <a:pt x="135" y="46"/>
                    <a:pt x="135" y="47"/>
                  </a:cubicBezTo>
                  <a:cubicBezTo>
                    <a:pt x="135" y="48"/>
                    <a:pt x="134" y="48"/>
                    <a:pt x="134" y="49"/>
                  </a:cubicBezTo>
                  <a:cubicBezTo>
                    <a:pt x="134" y="50"/>
                    <a:pt x="134" y="51"/>
                    <a:pt x="134" y="53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2" y="53"/>
                    <a:pt x="131" y="53"/>
                    <a:pt x="131" y="54"/>
                  </a:cubicBezTo>
                  <a:cubicBezTo>
                    <a:pt x="131" y="54"/>
                    <a:pt x="131" y="55"/>
                    <a:pt x="131" y="55"/>
                  </a:cubicBezTo>
                  <a:cubicBezTo>
                    <a:pt x="131" y="55"/>
                    <a:pt x="131" y="55"/>
                    <a:pt x="130" y="55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29" y="54"/>
                    <a:pt x="129" y="52"/>
                    <a:pt x="129" y="51"/>
                  </a:cubicBezTo>
                  <a:cubicBezTo>
                    <a:pt x="130" y="51"/>
                    <a:pt x="131" y="51"/>
                    <a:pt x="131" y="51"/>
                  </a:cubicBezTo>
                  <a:cubicBezTo>
                    <a:pt x="132" y="51"/>
                    <a:pt x="132" y="51"/>
                    <a:pt x="132" y="50"/>
                  </a:cubicBezTo>
                  <a:cubicBezTo>
                    <a:pt x="132" y="50"/>
                    <a:pt x="133" y="50"/>
                    <a:pt x="133" y="50"/>
                  </a:cubicBezTo>
                  <a:cubicBezTo>
                    <a:pt x="133" y="49"/>
                    <a:pt x="133" y="48"/>
                    <a:pt x="132" y="47"/>
                  </a:cubicBezTo>
                  <a:cubicBezTo>
                    <a:pt x="132" y="46"/>
                    <a:pt x="131" y="46"/>
                    <a:pt x="131" y="45"/>
                  </a:cubicBezTo>
                  <a:cubicBezTo>
                    <a:pt x="131" y="44"/>
                    <a:pt x="131" y="43"/>
                    <a:pt x="131" y="43"/>
                  </a:cubicBezTo>
                  <a:cubicBezTo>
                    <a:pt x="131" y="41"/>
                    <a:pt x="130" y="40"/>
                    <a:pt x="129" y="39"/>
                  </a:cubicBezTo>
                  <a:cubicBezTo>
                    <a:pt x="128" y="39"/>
                    <a:pt x="129" y="41"/>
                    <a:pt x="129" y="42"/>
                  </a:cubicBezTo>
                  <a:cubicBezTo>
                    <a:pt x="129" y="43"/>
                    <a:pt x="129" y="44"/>
                    <a:pt x="128" y="45"/>
                  </a:cubicBezTo>
                  <a:cubicBezTo>
                    <a:pt x="128" y="45"/>
                    <a:pt x="127" y="44"/>
                    <a:pt x="127" y="45"/>
                  </a:cubicBezTo>
                  <a:cubicBezTo>
                    <a:pt x="127" y="46"/>
                    <a:pt x="127" y="47"/>
                    <a:pt x="127" y="48"/>
                  </a:cubicBezTo>
                  <a:cubicBezTo>
                    <a:pt x="127" y="48"/>
                    <a:pt x="127" y="48"/>
                    <a:pt x="128" y="49"/>
                  </a:cubicBezTo>
                  <a:cubicBezTo>
                    <a:pt x="129" y="50"/>
                    <a:pt x="129" y="50"/>
                    <a:pt x="129" y="52"/>
                  </a:cubicBezTo>
                  <a:cubicBezTo>
                    <a:pt x="129" y="53"/>
                    <a:pt x="127" y="52"/>
                    <a:pt x="127" y="52"/>
                  </a:cubicBezTo>
                  <a:cubicBezTo>
                    <a:pt x="125" y="48"/>
                    <a:pt x="126" y="50"/>
                    <a:pt x="125" y="47"/>
                  </a:cubicBezTo>
                  <a:cubicBezTo>
                    <a:pt x="125" y="47"/>
                    <a:pt x="124" y="48"/>
                    <a:pt x="124" y="48"/>
                  </a:cubicBezTo>
                  <a:cubicBezTo>
                    <a:pt x="123" y="47"/>
                    <a:pt x="124" y="47"/>
                    <a:pt x="123" y="46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2" y="47"/>
                    <a:pt x="123" y="48"/>
                    <a:pt x="123" y="48"/>
                  </a:cubicBezTo>
                  <a:cubicBezTo>
                    <a:pt x="125" y="49"/>
                    <a:pt x="124" y="48"/>
                    <a:pt x="124" y="51"/>
                  </a:cubicBezTo>
                  <a:cubicBezTo>
                    <a:pt x="124" y="53"/>
                    <a:pt x="125" y="55"/>
                    <a:pt x="126" y="57"/>
                  </a:cubicBezTo>
                  <a:cubicBezTo>
                    <a:pt x="126" y="57"/>
                    <a:pt x="126" y="58"/>
                    <a:pt x="126" y="58"/>
                  </a:cubicBezTo>
                  <a:cubicBezTo>
                    <a:pt x="126" y="59"/>
                    <a:pt x="125" y="61"/>
                    <a:pt x="124" y="62"/>
                  </a:cubicBezTo>
                  <a:cubicBezTo>
                    <a:pt x="123" y="63"/>
                    <a:pt x="123" y="63"/>
                    <a:pt x="122" y="64"/>
                  </a:cubicBezTo>
                  <a:cubicBezTo>
                    <a:pt x="121" y="64"/>
                    <a:pt x="121" y="63"/>
                    <a:pt x="121" y="63"/>
                  </a:cubicBezTo>
                  <a:cubicBezTo>
                    <a:pt x="120" y="63"/>
                    <a:pt x="119" y="63"/>
                    <a:pt x="119" y="64"/>
                  </a:cubicBezTo>
                  <a:cubicBezTo>
                    <a:pt x="119" y="65"/>
                    <a:pt x="119" y="65"/>
                    <a:pt x="119" y="66"/>
                  </a:cubicBezTo>
                  <a:cubicBezTo>
                    <a:pt x="120" y="67"/>
                    <a:pt x="120" y="67"/>
                    <a:pt x="121" y="67"/>
                  </a:cubicBezTo>
                  <a:cubicBezTo>
                    <a:pt x="121" y="68"/>
                    <a:pt x="121" y="69"/>
                    <a:pt x="121" y="70"/>
                  </a:cubicBezTo>
                  <a:cubicBezTo>
                    <a:pt x="121" y="71"/>
                    <a:pt x="121" y="71"/>
                    <a:pt x="121" y="72"/>
                  </a:cubicBezTo>
                  <a:cubicBezTo>
                    <a:pt x="121" y="73"/>
                    <a:pt x="120" y="74"/>
                    <a:pt x="120" y="74"/>
                  </a:cubicBezTo>
                  <a:cubicBezTo>
                    <a:pt x="119" y="75"/>
                    <a:pt x="119" y="75"/>
                    <a:pt x="118" y="74"/>
                  </a:cubicBezTo>
                  <a:cubicBezTo>
                    <a:pt x="118" y="74"/>
                    <a:pt x="117" y="71"/>
                    <a:pt x="116" y="71"/>
                  </a:cubicBezTo>
                  <a:cubicBezTo>
                    <a:pt x="115" y="71"/>
                    <a:pt x="116" y="73"/>
                    <a:pt x="116" y="74"/>
                  </a:cubicBezTo>
                  <a:cubicBezTo>
                    <a:pt x="117" y="75"/>
                    <a:pt x="118" y="76"/>
                    <a:pt x="118" y="77"/>
                  </a:cubicBezTo>
                  <a:cubicBezTo>
                    <a:pt x="118" y="77"/>
                    <a:pt x="118" y="78"/>
                    <a:pt x="118" y="79"/>
                  </a:cubicBezTo>
                  <a:cubicBezTo>
                    <a:pt x="118" y="80"/>
                    <a:pt x="118" y="82"/>
                    <a:pt x="118" y="83"/>
                  </a:cubicBezTo>
                  <a:cubicBezTo>
                    <a:pt x="118" y="85"/>
                    <a:pt x="119" y="86"/>
                    <a:pt x="119" y="88"/>
                  </a:cubicBezTo>
                  <a:cubicBezTo>
                    <a:pt x="119" y="90"/>
                    <a:pt x="122" y="88"/>
                    <a:pt x="123" y="88"/>
                  </a:cubicBezTo>
                  <a:cubicBezTo>
                    <a:pt x="123" y="89"/>
                    <a:pt x="123" y="90"/>
                    <a:pt x="124" y="90"/>
                  </a:cubicBezTo>
                  <a:cubicBezTo>
                    <a:pt x="125" y="90"/>
                    <a:pt x="126" y="89"/>
                    <a:pt x="127" y="89"/>
                  </a:cubicBezTo>
                  <a:cubicBezTo>
                    <a:pt x="127" y="89"/>
                    <a:pt x="127" y="90"/>
                    <a:pt x="128" y="90"/>
                  </a:cubicBezTo>
                  <a:cubicBezTo>
                    <a:pt x="128" y="90"/>
                    <a:pt x="128" y="90"/>
                    <a:pt x="128" y="90"/>
                  </a:cubicBezTo>
                  <a:cubicBezTo>
                    <a:pt x="129" y="90"/>
                    <a:pt x="129" y="89"/>
                    <a:pt x="129" y="89"/>
                  </a:cubicBezTo>
                  <a:cubicBezTo>
                    <a:pt x="130" y="89"/>
                    <a:pt x="130" y="89"/>
                    <a:pt x="130" y="89"/>
                  </a:cubicBezTo>
                  <a:cubicBezTo>
                    <a:pt x="130" y="89"/>
                    <a:pt x="131" y="89"/>
                    <a:pt x="131" y="90"/>
                  </a:cubicBezTo>
                  <a:cubicBezTo>
                    <a:pt x="130" y="90"/>
                    <a:pt x="128" y="91"/>
                    <a:pt x="128" y="91"/>
                  </a:cubicBezTo>
                  <a:cubicBezTo>
                    <a:pt x="128" y="92"/>
                    <a:pt x="128" y="91"/>
                    <a:pt x="127" y="91"/>
                  </a:cubicBezTo>
                  <a:cubicBezTo>
                    <a:pt x="127" y="91"/>
                    <a:pt x="127" y="91"/>
                    <a:pt x="127" y="91"/>
                  </a:cubicBezTo>
                  <a:cubicBezTo>
                    <a:pt x="126" y="91"/>
                    <a:pt x="127" y="92"/>
                    <a:pt x="127" y="92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5" y="92"/>
                    <a:pt x="125" y="91"/>
                    <a:pt x="125" y="91"/>
                  </a:cubicBezTo>
                  <a:cubicBezTo>
                    <a:pt x="125" y="91"/>
                    <a:pt x="124" y="91"/>
                    <a:pt x="124" y="91"/>
                  </a:cubicBezTo>
                  <a:cubicBezTo>
                    <a:pt x="122" y="91"/>
                    <a:pt x="121" y="91"/>
                    <a:pt x="119" y="90"/>
                  </a:cubicBezTo>
                  <a:cubicBezTo>
                    <a:pt x="118" y="90"/>
                    <a:pt x="118" y="89"/>
                    <a:pt x="117" y="88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6" y="84"/>
                    <a:pt x="115" y="82"/>
                    <a:pt x="114" y="79"/>
                  </a:cubicBezTo>
                  <a:cubicBezTo>
                    <a:pt x="114" y="79"/>
                    <a:pt x="113" y="78"/>
                    <a:pt x="114" y="78"/>
                  </a:cubicBezTo>
                  <a:cubicBezTo>
                    <a:pt x="114" y="77"/>
                    <a:pt x="114" y="78"/>
                    <a:pt x="114" y="78"/>
                  </a:cubicBezTo>
                  <a:cubicBezTo>
                    <a:pt x="115" y="78"/>
                    <a:pt x="115" y="78"/>
                    <a:pt x="115" y="78"/>
                  </a:cubicBezTo>
                  <a:cubicBezTo>
                    <a:pt x="115" y="78"/>
                    <a:pt x="116" y="80"/>
                    <a:pt x="116" y="79"/>
                  </a:cubicBezTo>
                  <a:cubicBezTo>
                    <a:pt x="117" y="76"/>
                    <a:pt x="116" y="78"/>
                    <a:pt x="115" y="76"/>
                  </a:cubicBezTo>
                  <a:cubicBezTo>
                    <a:pt x="115" y="73"/>
                    <a:pt x="115" y="70"/>
                    <a:pt x="114" y="68"/>
                  </a:cubicBezTo>
                  <a:cubicBezTo>
                    <a:pt x="114" y="67"/>
                    <a:pt x="113" y="69"/>
                    <a:pt x="112" y="68"/>
                  </a:cubicBezTo>
                  <a:cubicBezTo>
                    <a:pt x="112" y="68"/>
                    <a:pt x="112" y="67"/>
                    <a:pt x="112" y="66"/>
                  </a:cubicBezTo>
                  <a:cubicBezTo>
                    <a:pt x="112" y="65"/>
                    <a:pt x="112" y="65"/>
                    <a:pt x="112" y="64"/>
                  </a:cubicBezTo>
                  <a:cubicBezTo>
                    <a:pt x="112" y="64"/>
                    <a:pt x="111" y="62"/>
                    <a:pt x="111" y="62"/>
                  </a:cubicBezTo>
                  <a:cubicBezTo>
                    <a:pt x="110" y="62"/>
                    <a:pt x="109" y="62"/>
                    <a:pt x="109" y="62"/>
                  </a:cubicBezTo>
                  <a:cubicBezTo>
                    <a:pt x="109" y="63"/>
                    <a:pt x="109" y="64"/>
                    <a:pt x="109" y="64"/>
                  </a:cubicBezTo>
                  <a:cubicBezTo>
                    <a:pt x="109" y="65"/>
                    <a:pt x="108" y="64"/>
                    <a:pt x="108" y="65"/>
                  </a:cubicBezTo>
                  <a:cubicBezTo>
                    <a:pt x="108" y="65"/>
                    <a:pt x="108" y="66"/>
                    <a:pt x="108" y="66"/>
                  </a:cubicBezTo>
                  <a:cubicBezTo>
                    <a:pt x="108" y="66"/>
                    <a:pt x="107" y="66"/>
                    <a:pt x="107" y="66"/>
                  </a:cubicBezTo>
                  <a:cubicBezTo>
                    <a:pt x="107" y="66"/>
                    <a:pt x="107" y="67"/>
                    <a:pt x="106" y="68"/>
                  </a:cubicBezTo>
                  <a:cubicBezTo>
                    <a:pt x="106" y="68"/>
                    <a:pt x="106" y="68"/>
                    <a:pt x="105" y="68"/>
                  </a:cubicBezTo>
                  <a:cubicBezTo>
                    <a:pt x="105" y="69"/>
                    <a:pt x="105" y="70"/>
                    <a:pt x="105" y="72"/>
                  </a:cubicBezTo>
                  <a:cubicBezTo>
                    <a:pt x="105" y="72"/>
                    <a:pt x="105" y="73"/>
                    <a:pt x="105" y="73"/>
                  </a:cubicBezTo>
                  <a:cubicBezTo>
                    <a:pt x="106" y="74"/>
                    <a:pt x="106" y="74"/>
                    <a:pt x="106" y="76"/>
                  </a:cubicBezTo>
                  <a:cubicBezTo>
                    <a:pt x="106" y="76"/>
                    <a:pt x="107" y="77"/>
                    <a:pt x="106" y="77"/>
                  </a:cubicBezTo>
                  <a:cubicBezTo>
                    <a:pt x="106" y="78"/>
                    <a:pt x="105" y="78"/>
                    <a:pt x="105" y="77"/>
                  </a:cubicBezTo>
                  <a:cubicBezTo>
                    <a:pt x="105" y="77"/>
                    <a:pt x="105" y="75"/>
                    <a:pt x="105" y="75"/>
                  </a:cubicBezTo>
                  <a:cubicBezTo>
                    <a:pt x="105" y="74"/>
                    <a:pt x="104" y="76"/>
                    <a:pt x="104" y="76"/>
                  </a:cubicBezTo>
                  <a:cubicBezTo>
                    <a:pt x="103" y="76"/>
                    <a:pt x="103" y="74"/>
                    <a:pt x="103" y="73"/>
                  </a:cubicBezTo>
                  <a:cubicBezTo>
                    <a:pt x="102" y="69"/>
                    <a:pt x="101" y="66"/>
                    <a:pt x="100" y="63"/>
                  </a:cubicBezTo>
                  <a:cubicBezTo>
                    <a:pt x="100" y="63"/>
                    <a:pt x="101" y="63"/>
                    <a:pt x="101" y="63"/>
                  </a:cubicBezTo>
                  <a:cubicBezTo>
                    <a:pt x="100" y="63"/>
                    <a:pt x="100" y="63"/>
                    <a:pt x="100" y="63"/>
                  </a:cubicBezTo>
                  <a:cubicBezTo>
                    <a:pt x="99" y="63"/>
                    <a:pt x="99" y="62"/>
                    <a:pt x="99" y="61"/>
                  </a:cubicBezTo>
                  <a:cubicBezTo>
                    <a:pt x="98" y="60"/>
                    <a:pt x="98" y="59"/>
                    <a:pt x="97" y="58"/>
                  </a:cubicBezTo>
                  <a:cubicBezTo>
                    <a:pt x="96" y="58"/>
                    <a:pt x="94" y="58"/>
                    <a:pt x="92" y="58"/>
                  </a:cubicBezTo>
                  <a:cubicBezTo>
                    <a:pt x="92" y="59"/>
                    <a:pt x="94" y="59"/>
                    <a:pt x="94" y="61"/>
                  </a:cubicBezTo>
                  <a:cubicBezTo>
                    <a:pt x="94" y="65"/>
                    <a:pt x="91" y="67"/>
                    <a:pt x="90" y="69"/>
                  </a:cubicBezTo>
                  <a:cubicBezTo>
                    <a:pt x="89" y="71"/>
                    <a:pt x="86" y="69"/>
                    <a:pt x="85" y="72"/>
                  </a:cubicBezTo>
                  <a:cubicBezTo>
                    <a:pt x="85" y="75"/>
                    <a:pt x="89" y="70"/>
                    <a:pt x="90" y="72"/>
                  </a:cubicBezTo>
                  <a:cubicBezTo>
                    <a:pt x="91" y="81"/>
                    <a:pt x="83" y="84"/>
                    <a:pt x="83" y="90"/>
                  </a:cubicBezTo>
                  <a:cubicBezTo>
                    <a:pt x="83" y="91"/>
                    <a:pt x="83" y="92"/>
                    <a:pt x="83" y="93"/>
                  </a:cubicBezTo>
                  <a:cubicBezTo>
                    <a:pt x="83" y="95"/>
                    <a:pt x="84" y="94"/>
                    <a:pt x="84" y="96"/>
                  </a:cubicBezTo>
                  <a:cubicBezTo>
                    <a:pt x="84" y="97"/>
                    <a:pt x="84" y="97"/>
                    <a:pt x="84" y="98"/>
                  </a:cubicBezTo>
                  <a:cubicBezTo>
                    <a:pt x="84" y="101"/>
                    <a:pt x="81" y="103"/>
                    <a:pt x="81" y="105"/>
                  </a:cubicBezTo>
                  <a:cubicBezTo>
                    <a:pt x="80" y="106"/>
                    <a:pt x="81" y="107"/>
                    <a:pt x="81" y="109"/>
                  </a:cubicBezTo>
                  <a:cubicBezTo>
                    <a:pt x="81" y="112"/>
                    <a:pt x="80" y="109"/>
                    <a:pt x="79" y="112"/>
                  </a:cubicBezTo>
                  <a:cubicBezTo>
                    <a:pt x="79" y="112"/>
                    <a:pt x="79" y="116"/>
                    <a:pt x="79" y="116"/>
                  </a:cubicBezTo>
                  <a:cubicBezTo>
                    <a:pt x="78" y="116"/>
                    <a:pt x="78" y="117"/>
                    <a:pt x="78" y="117"/>
                  </a:cubicBezTo>
                  <a:cubicBezTo>
                    <a:pt x="78" y="117"/>
                    <a:pt x="78" y="118"/>
                    <a:pt x="78" y="118"/>
                  </a:cubicBezTo>
                  <a:cubicBezTo>
                    <a:pt x="77" y="118"/>
                    <a:pt x="77" y="118"/>
                    <a:pt x="77" y="118"/>
                  </a:cubicBezTo>
                  <a:cubicBezTo>
                    <a:pt x="77" y="120"/>
                    <a:pt x="76" y="121"/>
                    <a:pt x="75" y="121"/>
                  </a:cubicBezTo>
                  <a:cubicBezTo>
                    <a:pt x="74" y="121"/>
                    <a:pt x="72" y="122"/>
                    <a:pt x="72" y="121"/>
                  </a:cubicBezTo>
                  <a:cubicBezTo>
                    <a:pt x="70" y="117"/>
                    <a:pt x="70" y="112"/>
                    <a:pt x="70" y="108"/>
                  </a:cubicBezTo>
                  <a:cubicBezTo>
                    <a:pt x="69" y="105"/>
                    <a:pt x="68" y="104"/>
                    <a:pt x="68" y="102"/>
                  </a:cubicBezTo>
                  <a:cubicBezTo>
                    <a:pt x="68" y="101"/>
                    <a:pt x="68" y="101"/>
                    <a:pt x="68" y="101"/>
                  </a:cubicBezTo>
                  <a:cubicBezTo>
                    <a:pt x="68" y="101"/>
                    <a:pt x="69" y="101"/>
                    <a:pt x="69" y="101"/>
                  </a:cubicBezTo>
                  <a:cubicBezTo>
                    <a:pt x="69" y="95"/>
                    <a:pt x="68" y="90"/>
                    <a:pt x="67" y="85"/>
                  </a:cubicBezTo>
                  <a:cubicBezTo>
                    <a:pt x="67" y="84"/>
                    <a:pt x="67" y="85"/>
                    <a:pt x="67" y="85"/>
                  </a:cubicBezTo>
                  <a:cubicBezTo>
                    <a:pt x="67" y="85"/>
                    <a:pt x="67" y="85"/>
                    <a:pt x="67" y="84"/>
                  </a:cubicBezTo>
                  <a:cubicBezTo>
                    <a:pt x="67" y="82"/>
                    <a:pt x="68" y="79"/>
                    <a:pt x="67" y="79"/>
                  </a:cubicBezTo>
                  <a:cubicBezTo>
                    <a:pt x="63" y="77"/>
                    <a:pt x="65" y="76"/>
                    <a:pt x="63" y="77"/>
                  </a:cubicBezTo>
                  <a:cubicBezTo>
                    <a:pt x="61" y="78"/>
                    <a:pt x="61" y="79"/>
                    <a:pt x="58" y="78"/>
                  </a:cubicBezTo>
                  <a:cubicBezTo>
                    <a:pt x="53" y="78"/>
                    <a:pt x="55" y="73"/>
                    <a:pt x="53" y="71"/>
                  </a:cubicBezTo>
                  <a:cubicBezTo>
                    <a:pt x="52" y="71"/>
                    <a:pt x="53" y="69"/>
                    <a:pt x="53" y="68"/>
                  </a:cubicBezTo>
                  <a:cubicBezTo>
                    <a:pt x="52" y="65"/>
                    <a:pt x="52" y="60"/>
                    <a:pt x="54" y="58"/>
                  </a:cubicBezTo>
                  <a:cubicBezTo>
                    <a:pt x="56" y="56"/>
                    <a:pt x="56" y="50"/>
                    <a:pt x="57" y="48"/>
                  </a:cubicBezTo>
                  <a:cubicBezTo>
                    <a:pt x="57" y="47"/>
                    <a:pt x="59" y="47"/>
                    <a:pt x="59" y="46"/>
                  </a:cubicBezTo>
                  <a:cubicBezTo>
                    <a:pt x="59" y="44"/>
                    <a:pt x="58" y="46"/>
                    <a:pt x="57" y="44"/>
                  </a:cubicBezTo>
                  <a:cubicBezTo>
                    <a:pt x="57" y="42"/>
                    <a:pt x="58" y="39"/>
                    <a:pt x="58" y="37"/>
                  </a:cubicBezTo>
                  <a:cubicBezTo>
                    <a:pt x="58" y="36"/>
                    <a:pt x="59" y="36"/>
                    <a:pt x="59" y="36"/>
                  </a:cubicBezTo>
                  <a:cubicBezTo>
                    <a:pt x="59" y="36"/>
                    <a:pt x="60" y="37"/>
                    <a:pt x="61" y="36"/>
                  </a:cubicBezTo>
                  <a:cubicBezTo>
                    <a:pt x="62" y="35"/>
                    <a:pt x="61" y="33"/>
                    <a:pt x="61" y="31"/>
                  </a:cubicBezTo>
                  <a:cubicBezTo>
                    <a:pt x="61" y="30"/>
                    <a:pt x="60" y="31"/>
                    <a:pt x="61" y="30"/>
                  </a:cubicBezTo>
                  <a:cubicBezTo>
                    <a:pt x="61" y="29"/>
                    <a:pt x="61" y="28"/>
                    <a:pt x="62" y="27"/>
                  </a:cubicBezTo>
                  <a:cubicBezTo>
                    <a:pt x="62" y="26"/>
                    <a:pt x="62" y="26"/>
                    <a:pt x="62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1" y="26"/>
                    <a:pt x="61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59" y="29"/>
                    <a:pt x="58" y="29"/>
                    <a:pt x="58" y="29"/>
                  </a:cubicBezTo>
                  <a:cubicBezTo>
                    <a:pt x="58" y="27"/>
                    <a:pt x="59" y="26"/>
                    <a:pt x="59" y="25"/>
                  </a:cubicBezTo>
                  <a:cubicBezTo>
                    <a:pt x="60" y="24"/>
                    <a:pt x="60" y="25"/>
                    <a:pt x="61" y="24"/>
                  </a:cubicBezTo>
                  <a:cubicBezTo>
                    <a:pt x="61" y="24"/>
                    <a:pt x="61" y="23"/>
                    <a:pt x="61" y="23"/>
                  </a:cubicBezTo>
                  <a:cubicBezTo>
                    <a:pt x="61" y="22"/>
                    <a:pt x="62" y="21"/>
                    <a:pt x="62" y="22"/>
                  </a:cubicBezTo>
                  <a:cubicBezTo>
                    <a:pt x="63" y="24"/>
                    <a:pt x="63" y="27"/>
                    <a:pt x="65" y="28"/>
                  </a:cubicBezTo>
                  <a:cubicBezTo>
                    <a:pt x="69" y="31"/>
                    <a:pt x="66" y="22"/>
                    <a:pt x="66" y="22"/>
                  </a:cubicBezTo>
                  <a:cubicBezTo>
                    <a:pt x="66" y="21"/>
                    <a:pt x="66" y="20"/>
                    <a:pt x="66" y="20"/>
                  </a:cubicBezTo>
                  <a:cubicBezTo>
                    <a:pt x="66" y="17"/>
                    <a:pt x="66" y="17"/>
                    <a:pt x="67" y="16"/>
                  </a:cubicBezTo>
                  <a:cubicBezTo>
                    <a:pt x="67" y="16"/>
                    <a:pt x="68" y="17"/>
                    <a:pt x="68" y="17"/>
                  </a:cubicBezTo>
                  <a:cubicBezTo>
                    <a:pt x="69" y="15"/>
                    <a:pt x="71" y="10"/>
                    <a:pt x="73" y="10"/>
                  </a:cubicBezTo>
                  <a:cubicBezTo>
                    <a:pt x="73" y="10"/>
                    <a:pt x="74" y="10"/>
                    <a:pt x="74" y="10"/>
                  </a:cubicBezTo>
                  <a:cubicBezTo>
                    <a:pt x="76" y="10"/>
                    <a:pt x="76" y="11"/>
                    <a:pt x="78" y="12"/>
                  </a:cubicBezTo>
                  <a:cubicBezTo>
                    <a:pt x="79" y="12"/>
                    <a:pt x="80" y="13"/>
                    <a:pt x="80" y="14"/>
                  </a:cubicBezTo>
                  <a:cubicBezTo>
                    <a:pt x="80" y="14"/>
                    <a:pt x="80" y="15"/>
                    <a:pt x="80" y="15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2" y="13"/>
                    <a:pt x="82" y="14"/>
                    <a:pt x="83" y="14"/>
                  </a:cubicBezTo>
                  <a:cubicBezTo>
                    <a:pt x="83" y="14"/>
                    <a:pt x="83" y="14"/>
                    <a:pt x="83" y="13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5" y="13"/>
                    <a:pt x="87" y="14"/>
                    <a:pt x="89" y="13"/>
                  </a:cubicBezTo>
                  <a:cubicBezTo>
                    <a:pt x="89" y="13"/>
                    <a:pt x="88" y="11"/>
                    <a:pt x="89" y="11"/>
                  </a:cubicBezTo>
                  <a:cubicBezTo>
                    <a:pt x="89" y="10"/>
                    <a:pt x="89" y="10"/>
                    <a:pt x="90" y="10"/>
                  </a:cubicBezTo>
                  <a:cubicBezTo>
                    <a:pt x="91" y="10"/>
                    <a:pt x="90" y="11"/>
                    <a:pt x="91" y="12"/>
                  </a:cubicBezTo>
                  <a:cubicBezTo>
                    <a:pt x="92" y="12"/>
                    <a:pt x="93" y="10"/>
                    <a:pt x="94" y="10"/>
                  </a:cubicBezTo>
                  <a:cubicBezTo>
                    <a:pt x="94" y="10"/>
                    <a:pt x="94" y="10"/>
                    <a:pt x="95" y="10"/>
                  </a:cubicBezTo>
                  <a:cubicBezTo>
                    <a:pt x="95" y="10"/>
                    <a:pt x="94" y="9"/>
                    <a:pt x="94" y="9"/>
                  </a:cubicBezTo>
                  <a:cubicBezTo>
                    <a:pt x="95" y="9"/>
                    <a:pt x="96" y="9"/>
                    <a:pt x="97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100" y="8"/>
                    <a:pt x="101" y="9"/>
                    <a:pt x="103" y="10"/>
                  </a:cubicBezTo>
                  <a:cubicBezTo>
                    <a:pt x="103" y="10"/>
                    <a:pt x="103" y="12"/>
                    <a:pt x="103" y="12"/>
                  </a:cubicBezTo>
                  <a:cubicBezTo>
                    <a:pt x="106" y="13"/>
                    <a:pt x="108" y="13"/>
                    <a:pt x="110" y="14"/>
                  </a:cubicBezTo>
                  <a:cubicBezTo>
                    <a:pt x="111" y="15"/>
                    <a:pt x="113" y="16"/>
                    <a:pt x="114" y="17"/>
                  </a:cubicBezTo>
                  <a:cubicBezTo>
                    <a:pt x="115" y="17"/>
                    <a:pt x="114" y="16"/>
                    <a:pt x="114" y="16"/>
                  </a:cubicBezTo>
                  <a:cubicBezTo>
                    <a:pt x="118" y="18"/>
                    <a:pt x="122" y="20"/>
                    <a:pt x="126" y="23"/>
                  </a:cubicBezTo>
                  <a:cubicBezTo>
                    <a:pt x="127" y="23"/>
                    <a:pt x="128" y="24"/>
                    <a:pt x="130" y="24"/>
                  </a:cubicBezTo>
                  <a:cubicBezTo>
                    <a:pt x="130" y="25"/>
                    <a:pt x="131" y="25"/>
                    <a:pt x="131" y="25"/>
                  </a:cubicBezTo>
                  <a:close/>
                  <a:moveTo>
                    <a:pt x="139" y="83"/>
                  </a:moveTo>
                  <a:cubicBezTo>
                    <a:pt x="139" y="83"/>
                    <a:pt x="139" y="83"/>
                    <a:pt x="139" y="83"/>
                  </a:cubicBezTo>
                  <a:cubicBezTo>
                    <a:pt x="139" y="83"/>
                    <a:pt x="138" y="83"/>
                    <a:pt x="138" y="84"/>
                  </a:cubicBezTo>
                  <a:cubicBezTo>
                    <a:pt x="138" y="85"/>
                    <a:pt x="138" y="86"/>
                    <a:pt x="138" y="87"/>
                  </a:cubicBezTo>
                  <a:cubicBezTo>
                    <a:pt x="138" y="87"/>
                    <a:pt x="138" y="88"/>
                    <a:pt x="137" y="88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8" y="88"/>
                    <a:pt x="137" y="87"/>
                  </a:cubicBezTo>
                  <a:cubicBezTo>
                    <a:pt x="137" y="87"/>
                    <a:pt x="136" y="88"/>
                    <a:pt x="136" y="88"/>
                  </a:cubicBezTo>
                  <a:cubicBezTo>
                    <a:pt x="136" y="87"/>
                    <a:pt x="137" y="86"/>
                    <a:pt x="137" y="86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34" y="85"/>
                    <a:pt x="134" y="84"/>
                    <a:pt x="133" y="83"/>
                  </a:cubicBezTo>
                  <a:cubicBezTo>
                    <a:pt x="133" y="82"/>
                    <a:pt x="133" y="84"/>
                    <a:pt x="133" y="82"/>
                  </a:cubicBezTo>
                  <a:cubicBezTo>
                    <a:pt x="133" y="81"/>
                    <a:pt x="134" y="82"/>
                    <a:pt x="134" y="82"/>
                  </a:cubicBezTo>
                  <a:cubicBezTo>
                    <a:pt x="135" y="81"/>
                    <a:pt x="134" y="82"/>
                    <a:pt x="135" y="83"/>
                  </a:cubicBezTo>
                  <a:cubicBezTo>
                    <a:pt x="135" y="84"/>
                    <a:pt x="136" y="82"/>
                    <a:pt x="136" y="82"/>
                  </a:cubicBezTo>
                  <a:cubicBezTo>
                    <a:pt x="137" y="82"/>
                    <a:pt x="137" y="82"/>
                    <a:pt x="137" y="82"/>
                  </a:cubicBezTo>
                  <a:cubicBezTo>
                    <a:pt x="138" y="82"/>
                    <a:pt x="138" y="82"/>
                    <a:pt x="138" y="82"/>
                  </a:cubicBezTo>
                  <a:cubicBezTo>
                    <a:pt x="138" y="82"/>
                    <a:pt x="138" y="82"/>
                    <a:pt x="138" y="82"/>
                  </a:cubicBezTo>
                  <a:cubicBezTo>
                    <a:pt x="138" y="82"/>
                    <a:pt x="139" y="82"/>
                    <a:pt x="139" y="83"/>
                  </a:cubicBezTo>
                  <a:close/>
                  <a:moveTo>
                    <a:pt x="34" y="128"/>
                  </a:moveTo>
                  <a:cubicBezTo>
                    <a:pt x="33" y="127"/>
                    <a:pt x="31" y="127"/>
                    <a:pt x="30" y="126"/>
                  </a:cubicBezTo>
                  <a:cubicBezTo>
                    <a:pt x="30" y="125"/>
                    <a:pt x="30" y="125"/>
                    <a:pt x="30" y="124"/>
                  </a:cubicBezTo>
                  <a:cubicBezTo>
                    <a:pt x="30" y="123"/>
                    <a:pt x="29" y="122"/>
                    <a:pt x="29" y="121"/>
                  </a:cubicBezTo>
                  <a:cubicBezTo>
                    <a:pt x="29" y="121"/>
                    <a:pt x="28" y="120"/>
                    <a:pt x="28" y="120"/>
                  </a:cubicBezTo>
                  <a:cubicBezTo>
                    <a:pt x="28" y="117"/>
                    <a:pt x="27" y="114"/>
                    <a:pt x="27" y="112"/>
                  </a:cubicBezTo>
                  <a:cubicBezTo>
                    <a:pt x="27" y="108"/>
                    <a:pt x="27" y="104"/>
                    <a:pt x="25" y="100"/>
                  </a:cubicBezTo>
                  <a:cubicBezTo>
                    <a:pt x="24" y="95"/>
                    <a:pt x="23" y="98"/>
                    <a:pt x="21" y="92"/>
                  </a:cubicBezTo>
                  <a:cubicBezTo>
                    <a:pt x="21" y="91"/>
                    <a:pt x="20" y="91"/>
                    <a:pt x="20" y="91"/>
                  </a:cubicBezTo>
                  <a:cubicBezTo>
                    <a:pt x="20" y="90"/>
                    <a:pt x="18" y="86"/>
                    <a:pt x="18" y="85"/>
                  </a:cubicBezTo>
                  <a:cubicBezTo>
                    <a:pt x="18" y="84"/>
                    <a:pt x="18" y="83"/>
                    <a:pt x="18" y="82"/>
                  </a:cubicBezTo>
                  <a:cubicBezTo>
                    <a:pt x="17" y="80"/>
                    <a:pt x="18" y="80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19" y="78"/>
                    <a:pt x="19" y="78"/>
                    <a:pt x="19" y="77"/>
                  </a:cubicBezTo>
                  <a:cubicBezTo>
                    <a:pt x="19" y="76"/>
                    <a:pt x="19" y="75"/>
                    <a:pt x="19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9" y="73"/>
                    <a:pt x="18" y="72"/>
                    <a:pt x="18" y="73"/>
                  </a:cubicBezTo>
                  <a:cubicBezTo>
                    <a:pt x="18" y="73"/>
                    <a:pt x="18" y="74"/>
                    <a:pt x="18" y="74"/>
                  </a:cubicBezTo>
                  <a:cubicBezTo>
                    <a:pt x="18" y="74"/>
                    <a:pt x="17" y="74"/>
                    <a:pt x="17" y="73"/>
                  </a:cubicBezTo>
                  <a:cubicBezTo>
                    <a:pt x="16" y="72"/>
                    <a:pt x="15" y="70"/>
                    <a:pt x="14" y="69"/>
                  </a:cubicBezTo>
                  <a:cubicBezTo>
                    <a:pt x="13" y="68"/>
                    <a:pt x="12" y="68"/>
                    <a:pt x="11" y="67"/>
                  </a:cubicBezTo>
                  <a:cubicBezTo>
                    <a:pt x="11" y="67"/>
                    <a:pt x="11" y="66"/>
                    <a:pt x="11" y="66"/>
                  </a:cubicBezTo>
                  <a:cubicBezTo>
                    <a:pt x="8" y="66"/>
                    <a:pt x="6" y="67"/>
                    <a:pt x="5" y="64"/>
                  </a:cubicBezTo>
                  <a:cubicBezTo>
                    <a:pt x="4" y="60"/>
                    <a:pt x="4" y="61"/>
                    <a:pt x="3" y="59"/>
                  </a:cubicBezTo>
                  <a:cubicBezTo>
                    <a:pt x="3" y="58"/>
                    <a:pt x="4" y="58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9"/>
                    <a:pt x="4" y="60"/>
                    <a:pt x="3" y="61"/>
                  </a:cubicBezTo>
                  <a:cubicBezTo>
                    <a:pt x="2" y="62"/>
                    <a:pt x="2" y="59"/>
                    <a:pt x="2" y="56"/>
                  </a:cubicBezTo>
                  <a:cubicBezTo>
                    <a:pt x="2" y="55"/>
                    <a:pt x="2" y="54"/>
                    <a:pt x="1" y="54"/>
                  </a:cubicBezTo>
                  <a:cubicBezTo>
                    <a:pt x="0" y="52"/>
                    <a:pt x="0" y="52"/>
                    <a:pt x="0" y="50"/>
                  </a:cubicBezTo>
                  <a:cubicBezTo>
                    <a:pt x="0" y="49"/>
                    <a:pt x="3" y="44"/>
                    <a:pt x="4" y="43"/>
                  </a:cubicBezTo>
                  <a:cubicBezTo>
                    <a:pt x="4" y="42"/>
                    <a:pt x="3" y="41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0"/>
                    <a:pt x="4" y="39"/>
                    <a:pt x="5" y="39"/>
                  </a:cubicBezTo>
                  <a:cubicBezTo>
                    <a:pt x="5" y="39"/>
                    <a:pt x="5" y="38"/>
                    <a:pt x="5" y="37"/>
                  </a:cubicBezTo>
                  <a:cubicBezTo>
                    <a:pt x="5" y="37"/>
                    <a:pt x="4" y="38"/>
                    <a:pt x="4" y="38"/>
                  </a:cubicBezTo>
                  <a:cubicBezTo>
                    <a:pt x="4" y="37"/>
                    <a:pt x="4" y="37"/>
                    <a:pt x="5" y="36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3" y="36"/>
                    <a:pt x="1" y="37"/>
                    <a:pt x="0" y="38"/>
                  </a:cubicBezTo>
                  <a:cubicBezTo>
                    <a:pt x="1" y="36"/>
                    <a:pt x="2" y="33"/>
                    <a:pt x="3" y="31"/>
                  </a:cubicBezTo>
                  <a:cubicBezTo>
                    <a:pt x="5" y="28"/>
                    <a:pt x="6" y="27"/>
                    <a:pt x="11" y="24"/>
                  </a:cubicBezTo>
                  <a:cubicBezTo>
                    <a:pt x="14" y="22"/>
                    <a:pt x="15" y="22"/>
                    <a:pt x="19" y="20"/>
                  </a:cubicBezTo>
                  <a:cubicBezTo>
                    <a:pt x="20" y="19"/>
                    <a:pt x="20" y="20"/>
                    <a:pt x="21" y="20"/>
                  </a:cubicBezTo>
                  <a:cubicBezTo>
                    <a:pt x="21" y="20"/>
                    <a:pt x="21" y="19"/>
                    <a:pt x="21" y="19"/>
                  </a:cubicBezTo>
                  <a:cubicBezTo>
                    <a:pt x="21" y="19"/>
                    <a:pt x="20" y="20"/>
                    <a:pt x="20" y="19"/>
                  </a:cubicBezTo>
                  <a:cubicBezTo>
                    <a:pt x="19" y="18"/>
                    <a:pt x="22" y="15"/>
                    <a:pt x="23" y="15"/>
                  </a:cubicBezTo>
                  <a:cubicBezTo>
                    <a:pt x="24" y="14"/>
                    <a:pt x="24" y="15"/>
                    <a:pt x="26" y="15"/>
                  </a:cubicBezTo>
                  <a:cubicBezTo>
                    <a:pt x="26" y="15"/>
                    <a:pt x="27" y="14"/>
                    <a:pt x="28" y="14"/>
                  </a:cubicBezTo>
                  <a:cubicBezTo>
                    <a:pt x="28" y="14"/>
                    <a:pt x="28" y="16"/>
                    <a:pt x="27" y="17"/>
                  </a:cubicBezTo>
                  <a:cubicBezTo>
                    <a:pt x="27" y="17"/>
                    <a:pt x="26" y="19"/>
                    <a:pt x="26" y="18"/>
                  </a:cubicBezTo>
                  <a:cubicBezTo>
                    <a:pt x="27" y="18"/>
                    <a:pt x="28" y="17"/>
                    <a:pt x="29" y="16"/>
                  </a:cubicBezTo>
                  <a:cubicBezTo>
                    <a:pt x="29" y="15"/>
                    <a:pt x="28" y="15"/>
                    <a:pt x="28" y="14"/>
                  </a:cubicBezTo>
                  <a:cubicBezTo>
                    <a:pt x="29" y="12"/>
                    <a:pt x="31" y="12"/>
                    <a:pt x="32" y="12"/>
                  </a:cubicBezTo>
                  <a:cubicBezTo>
                    <a:pt x="32" y="12"/>
                    <a:pt x="32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4" y="11"/>
                    <a:pt x="34" y="9"/>
                    <a:pt x="34" y="9"/>
                  </a:cubicBezTo>
                  <a:cubicBezTo>
                    <a:pt x="35" y="9"/>
                    <a:pt x="35" y="10"/>
                    <a:pt x="36" y="9"/>
                  </a:cubicBezTo>
                  <a:cubicBezTo>
                    <a:pt x="36" y="9"/>
                    <a:pt x="36" y="8"/>
                    <a:pt x="36" y="8"/>
                  </a:cubicBezTo>
                  <a:cubicBezTo>
                    <a:pt x="36" y="8"/>
                    <a:pt x="35" y="8"/>
                    <a:pt x="35" y="8"/>
                  </a:cubicBezTo>
                  <a:cubicBezTo>
                    <a:pt x="35" y="7"/>
                    <a:pt x="35" y="7"/>
                    <a:pt x="36" y="6"/>
                  </a:cubicBezTo>
                  <a:cubicBezTo>
                    <a:pt x="36" y="6"/>
                    <a:pt x="36" y="6"/>
                    <a:pt x="37" y="5"/>
                  </a:cubicBezTo>
                  <a:cubicBezTo>
                    <a:pt x="37" y="5"/>
                    <a:pt x="38" y="5"/>
                    <a:pt x="38" y="5"/>
                  </a:cubicBezTo>
                  <a:cubicBezTo>
                    <a:pt x="38" y="5"/>
                    <a:pt x="38" y="7"/>
                    <a:pt x="38" y="7"/>
                  </a:cubicBezTo>
                  <a:cubicBezTo>
                    <a:pt x="40" y="4"/>
                    <a:pt x="43" y="2"/>
                    <a:pt x="46" y="2"/>
                  </a:cubicBezTo>
                  <a:cubicBezTo>
                    <a:pt x="46" y="2"/>
                    <a:pt x="46" y="3"/>
                    <a:pt x="46" y="3"/>
                  </a:cubicBezTo>
                  <a:cubicBezTo>
                    <a:pt x="48" y="3"/>
                    <a:pt x="50" y="3"/>
                    <a:pt x="51" y="2"/>
                  </a:cubicBezTo>
                  <a:cubicBezTo>
                    <a:pt x="52" y="2"/>
                    <a:pt x="54" y="1"/>
                    <a:pt x="56" y="0"/>
                  </a:cubicBezTo>
                  <a:cubicBezTo>
                    <a:pt x="56" y="0"/>
                    <a:pt x="57" y="1"/>
                    <a:pt x="58" y="1"/>
                  </a:cubicBezTo>
                  <a:cubicBezTo>
                    <a:pt x="59" y="0"/>
                    <a:pt x="59" y="1"/>
                    <a:pt x="61" y="1"/>
                  </a:cubicBezTo>
                  <a:cubicBezTo>
                    <a:pt x="61" y="1"/>
                    <a:pt x="61" y="3"/>
                    <a:pt x="61" y="3"/>
                  </a:cubicBezTo>
                  <a:cubicBezTo>
                    <a:pt x="57" y="4"/>
                    <a:pt x="60" y="6"/>
                    <a:pt x="56" y="9"/>
                  </a:cubicBezTo>
                  <a:cubicBezTo>
                    <a:pt x="56" y="9"/>
                    <a:pt x="57" y="10"/>
                    <a:pt x="57" y="11"/>
                  </a:cubicBezTo>
                  <a:cubicBezTo>
                    <a:pt x="57" y="12"/>
                    <a:pt x="56" y="12"/>
                    <a:pt x="56" y="13"/>
                  </a:cubicBezTo>
                  <a:cubicBezTo>
                    <a:pt x="52" y="13"/>
                    <a:pt x="52" y="15"/>
                    <a:pt x="50" y="16"/>
                  </a:cubicBezTo>
                  <a:cubicBezTo>
                    <a:pt x="46" y="19"/>
                    <a:pt x="48" y="22"/>
                    <a:pt x="45" y="22"/>
                  </a:cubicBezTo>
                  <a:cubicBezTo>
                    <a:pt x="44" y="22"/>
                    <a:pt x="43" y="21"/>
                    <a:pt x="43" y="18"/>
                  </a:cubicBezTo>
                  <a:cubicBezTo>
                    <a:pt x="43" y="18"/>
                    <a:pt x="44" y="17"/>
                    <a:pt x="44" y="17"/>
                  </a:cubicBezTo>
                  <a:cubicBezTo>
                    <a:pt x="44" y="14"/>
                    <a:pt x="45" y="15"/>
                    <a:pt x="45" y="13"/>
                  </a:cubicBezTo>
                  <a:cubicBezTo>
                    <a:pt x="45" y="12"/>
                    <a:pt x="45" y="11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8"/>
                    <a:pt x="45" y="8"/>
                  </a:cubicBezTo>
                  <a:cubicBezTo>
                    <a:pt x="44" y="8"/>
                    <a:pt x="43" y="8"/>
                    <a:pt x="42" y="8"/>
                  </a:cubicBezTo>
                  <a:cubicBezTo>
                    <a:pt x="42" y="8"/>
                    <a:pt x="42" y="6"/>
                    <a:pt x="42" y="6"/>
                  </a:cubicBezTo>
                  <a:cubicBezTo>
                    <a:pt x="40" y="7"/>
                    <a:pt x="38" y="9"/>
                    <a:pt x="37" y="11"/>
                  </a:cubicBezTo>
                  <a:cubicBezTo>
                    <a:pt x="36" y="12"/>
                    <a:pt x="38" y="11"/>
                    <a:pt x="38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3"/>
                    <a:pt x="39" y="13"/>
                    <a:pt x="39" y="13"/>
                  </a:cubicBezTo>
                  <a:cubicBezTo>
                    <a:pt x="40" y="13"/>
                    <a:pt x="40" y="14"/>
                    <a:pt x="40" y="15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7"/>
                    <a:pt x="40" y="18"/>
                    <a:pt x="39" y="18"/>
                  </a:cubicBezTo>
                  <a:cubicBezTo>
                    <a:pt x="39" y="18"/>
                    <a:pt x="39" y="17"/>
                    <a:pt x="38" y="18"/>
                  </a:cubicBezTo>
                  <a:cubicBezTo>
                    <a:pt x="38" y="18"/>
                    <a:pt x="38" y="19"/>
                    <a:pt x="38" y="20"/>
                  </a:cubicBezTo>
                  <a:cubicBezTo>
                    <a:pt x="38" y="21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6" y="22"/>
                    <a:pt x="36" y="22"/>
                    <a:pt x="35" y="22"/>
                  </a:cubicBezTo>
                  <a:cubicBezTo>
                    <a:pt x="35" y="22"/>
                    <a:pt x="35" y="21"/>
                    <a:pt x="35" y="20"/>
                  </a:cubicBezTo>
                  <a:cubicBezTo>
                    <a:pt x="34" y="19"/>
                    <a:pt x="35" y="20"/>
                    <a:pt x="34" y="20"/>
                  </a:cubicBezTo>
                  <a:cubicBezTo>
                    <a:pt x="34" y="20"/>
                    <a:pt x="33" y="21"/>
                    <a:pt x="33" y="20"/>
                  </a:cubicBezTo>
                  <a:cubicBezTo>
                    <a:pt x="33" y="18"/>
                    <a:pt x="33" y="19"/>
                    <a:pt x="35" y="18"/>
                  </a:cubicBezTo>
                  <a:cubicBezTo>
                    <a:pt x="36" y="18"/>
                    <a:pt x="36" y="17"/>
                    <a:pt x="36" y="17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33" y="16"/>
                    <a:pt x="33" y="17"/>
                    <a:pt x="33" y="18"/>
                  </a:cubicBezTo>
                  <a:cubicBezTo>
                    <a:pt x="32" y="19"/>
                    <a:pt x="32" y="18"/>
                    <a:pt x="32" y="19"/>
                  </a:cubicBezTo>
                  <a:cubicBezTo>
                    <a:pt x="31" y="20"/>
                    <a:pt x="32" y="21"/>
                    <a:pt x="32" y="21"/>
                  </a:cubicBezTo>
                  <a:cubicBezTo>
                    <a:pt x="31" y="22"/>
                    <a:pt x="30" y="21"/>
                    <a:pt x="29" y="22"/>
                  </a:cubicBezTo>
                  <a:cubicBezTo>
                    <a:pt x="28" y="22"/>
                    <a:pt x="28" y="22"/>
                    <a:pt x="27" y="22"/>
                  </a:cubicBezTo>
                  <a:cubicBezTo>
                    <a:pt x="26" y="23"/>
                    <a:pt x="25" y="25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8"/>
                    <a:pt x="25" y="28"/>
                    <a:pt x="25" y="28"/>
                  </a:cubicBezTo>
                  <a:cubicBezTo>
                    <a:pt x="26" y="28"/>
                    <a:pt x="27" y="28"/>
                    <a:pt x="27" y="28"/>
                  </a:cubicBezTo>
                  <a:cubicBezTo>
                    <a:pt x="27" y="29"/>
                    <a:pt x="27" y="30"/>
                    <a:pt x="27" y="31"/>
                  </a:cubicBezTo>
                  <a:cubicBezTo>
                    <a:pt x="27" y="32"/>
                    <a:pt x="27" y="32"/>
                    <a:pt x="27" y="31"/>
                  </a:cubicBezTo>
                  <a:cubicBezTo>
                    <a:pt x="28" y="28"/>
                    <a:pt x="30" y="28"/>
                    <a:pt x="31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4" y="21"/>
                    <a:pt x="34" y="21"/>
                    <a:pt x="35" y="24"/>
                  </a:cubicBezTo>
                  <a:cubicBezTo>
                    <a:pt x="35" y="25"/>
                    <a:pt x="36" y="22"/>
                    <a:pt x="37" y="22"/>
                  </a:cubicBezTo>
                  <a:cubicBezTo>
                    <a:pt x="37" y="23"/>
                    <a:pt x="37" y="25"/>
                    <a:pt x="37" y="26"/>
                  </a:cubicBezTo>
                  <a:cubicBezTo>
                    <a:pt x="37" y="27"/>
                    <a:pt x="38" y="27"/>
                    <a:pt x="38" y="28"/>
                  </a:cubicBezTo>
                  <a:cubicBezTo>
                    <a:pt x="38" y="29"/>
                    <a:pt x="37" y="31"/>
                    <a:pt x="37" y="32"/>
                  </a:cubicBezTo>
                  <a:cubicBezTo>
                    <a:pt x="37" y="33"/>
                    <a:pt x="38" y="32"/>
                    <a:pt x="38" y="32"/>
                  </a:cubicBezTo>
                  <a:cubicBezTo>
                    <a:pt x="39" y="33"/>
                    <a:pt x="39" y="34"/>
                    <a:pt x="38" y="34"/>
                  </a:cubicBezTo>
                  <a:cubicBezTo>
                    <a:pt x="37" y="35"/>
                    <a:pt x="36" y="36"/>
                    <a:pt x="35" y="35"/>
                  </a:cubicBezTo>
                  <a:cubicBezTo>
                    <a:pt x="34" y="34"/>
                    <a:pt x="36" y="33"/>
                    <a:pt x="36" y="32"/>
                  </a:cubicBezTo>
                  <a:cubicBezTo>
                    <a:pt x="35" y="31"/>
                    <a:pt x="34" y="31"/>
                    <a:pt x="33" y="32"/>
                  </a:cubicBezTo>
                  <a:cubicBezTo>
                    <a:pt x="32" y="33"/>
                    <a:pt x="32" y="35"/>
                    <a:pt x="32" y="36"/>
                  </a:cubicBezTo>
                  <a:cubicBezTo>
                    <a:pt x="33" y="36"/>
                    <a:pt x="34" y="35"/>
                    <a:pt x="34" y="36"/>
                  </a:cubicBezTo>
                  <a:cubicBezTo>
                    <a:pt x="34" y="39"/>
                    <a:pt x="32" y="39"/>
                    <a:pt x="31" y="39"/>
                  </a:cubicBezTo>
                  <a:cubicBezTo>
                    <a:pt x="31" y="39"/>
                    <a:pt x="30" y="38"/>
                    <a:pt x="30" y="39"/>
                  </a:cubicBezTo>
                  <a:cubicBezTo>
                    <a:pt x="28" y="41"/>
                    <a:pt x="26" y="43"/>
                    <a:pt x="24" y="45"/>
                  </a:cubicBezTo>
                  <a:cubicBezTo>
                    <a:pt x="24" y="45"/>
                    <a:pt x="24" y="46"/>
                    <a:pt x="23" y="48"/>
                  </a:cubicBezTo>
                  <a:cubicBezTo>
                    <a:pt x="23" y="49"/>
                    <a:pt x="22" y="49"/>
                    <a:pt x="22" y="49"/>
                  </a:cubicBezTo>
                  <a:cubicBezTo>
                    <a:pt x="21" y="51"/>
                    <a:pt x="21" y="51"/>
                    <a:pt x="20" y="53"/>
                  </a:cubicBezTo>
                  <a:cubicBezTo>
                    <a:pt x="19" y="54"/>
                    <a:pt x="19" y="55"/>
                    <a:pt x="20" y="55"/>
                  </a:cubicBezTo>
                  <a:cubicBezTo>
                    <a:pt x="20" y="56"/>
                    <a:pt x="21" y="55"/>
                    <a:pt x="22" y="55"/>
                  </a:cubicBezTo>
                  <a:cubicBezTo>
                    <a:pt x="22" y="56"/>
                    <a:pt x="21" y="58"/>
                    <a:pt x="21" y="58"/>
                  </a:cubicBezTo>
                  <a:cubicBezTo>
                    <a:pt x="21" y="59"/>
                    <a:pt x="20" y="59"/>
                    <a:pt x="20" y="59"/>
                  </a:cubicBezTo>
                  <a:cubicBezTo>
                    <a:pt x="20" y="58"/>
                    <a:pt x="20" y="57"/>
                    <a:pt x="20" y="56"/>
                  </a:cubicBezTo>
                  <a:cubicBezTo>
                    <a:pt x="20" y="56"/>
                    <a:pt x="20" y="57"/>
                    <a:pt x="19" y="57"/>
                  </a:cubicBezTo>
                  <a:cubicBezTo>
                    <a:pt x="16" y="58"/>
                    <a:pt x="20" y="55"/>
                    <a:pt x="17" y="53"/>
                  </a:cubicBezTo>
                  <a:cubicBezTo>
                    <a:pt x="16" y="53"/>
                    <a:pt x="16" y="53"/>
                    <a:pt x="15" y="53"/>
                  </a:cubicBezTo>
                  <a:cubicBezTo>
                    <a:pt x="15" y="54"/>
                    <a:pt x="16" y="54"/>
                    <a:pt x="15" y="54"/>
                  </a:cubicBezTo>
                  <a:cubicBezTo>
                    <a:pt x="12" y="55"/>
                    <a:pt x="10" y="55"/>
                    <a:pt x="10" y="62"/>
                  </a:cubicBezTo>
                  <a:cubicBezTo>
                    <a:pt x="10" y="63"/>
                    <a:pt x="11" y="64"/>
                    <a:pt x="12" y="64"/>
                  </a:cubicBezTo>
                  <a:cubicBezTo>
                    <a:pt x="12" y="64"/>
                    <a:pt x="13" y="63"/>
                    <a:pt x="13" y="62"/>
                  </a:cubicBezTo>
                  <a:cubicBezTo>
                    <a:pt x="14" y="62"/>
                    <a:pt x="13" y="61"/>
                    <a:pt x="14" y="61"/>
                  </a:cubicBezTo>
                  <a:cubicBezTo>
                    <a:pt x="15" y="61"/>
                    <a:pt x="15" y="60"/>
                    <a:pt x="15" y="61"/>
                  </a:cubicBezTo>
                  <a:cubicBezTo>
                    <a:pt x="15" y="61"/>
                    <a:pt x="15" y="62"/>
                    <a:pt x="15" y="62"/>
                  </a:cubicBezTo>
                  <a:cubicBezTo>
                    <a:pt x="15" y="64"/>
                    <a:pt x="14" y="64"/>
                    <a:pt x="14" y="66"/>
                  </a:cubicBezTo>
                  <a:cubicBezTo>
                    <a:pt x="15" y="66"/>
                    <a:pt x="15" y="66"/>
                    <a:pt x="16" y="66"/>
                  </a:cubicBezTo>
                  <a:cubicBezTo>
                    <a:pt x="17" y="66"/>
                    <a:pt x="16" y="68"/>
                    <a:pt x="16" y="69"/>
                  </a:cubicBezTo>
                  <a:cubicBezTo>
                    <a:pt x="16" y="70"/>
                    <a:pt x="16" y="71"/>
                    <a:pt x="17" y="72"/>
                  </a:cubicBezTo>
                  <a:cubicBezTo>
                    <a:pt x="19" y="72"/>
                    <a:pt x="20" y="68"/>
                    <a:pt x="22" y="70"/>
                  </a:cubicBezTo>
                  <a:cubicBezTo>
                    <a:pt x="24" y="71"/>
                    <a:pt x="26" y="71"/>
                    <a:pt x="28" y="70"/>
                  </a:cubicBezTo>
                  <a:cubicBezTo>
                    <a:pt x="29" y="70"/>
                    <a:pt x="29" y="68"/>
                    <a:pt x="29" y="67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9" y="69"/>
                    <a:pt x="28" y="71"/>
                    <a:pt x="29" y="73"/>
                  </a:cubicBezTo>
                  <a:cubicBezTo>
                    <a:pt x="29" y="74"/>
                    <a:pt x="30" y="75"/>
                    <a:pt x="31" y="76"/>
                  </a:cubicBezTo>
                  <a:cubicBezTo>
                    <a:pt x="32" y="76"/>
                    <a:pt x="33" y="76"/>
                    <a:pt x="34" y="76"/>
                  </a:cubicBezTo>
                  <a:cubicBezTo>
                    <a:pt x="38" y="79"/>
                    <a:pt x="36" y="81"/>
                    <a:pt x="41" y="85"/>
                  </a:cubicBezTo>
                  <a:cubicBezTo>
                    <a:pt x="43" y="86"/>
                    <a:pt x="43" y="87"/>
                    <a:pt x="43" y="89"/>
                  </a:cubicBezTo>
                  <a:cubicBezTo>
                    <a:pt x="43" y="90"/>
                    <a:pt x="43" y="90"/>
                    <a:pt x="43" y="91"/>
                  </a:cubicBezTo>
                  <a:cubicBezTo>
                    <a:pt x="43" y="93"/>
                    <a:pt x="43" y="93"/>
                    <a:pt x="43" y="94"/>
                  </a:cubicBezTo>
                  <a:cubicBezTo>
                    <a:pt x="42" y="94"/>
                    <a:pt x="42" y="94"/>
                    <a:pt x="42" y="95"/>
                  </a:cubicBezTo>
                  <a:cubicBezTo>
                    <a:pt x="41" y="98"/>
                    <a:pt x="43" y="102"/>
                    <a:pt x="41" y="106"/>
                  </a:cubicBezTo>
                  <a:cubicBezTo>
                    <a:pt x="40" y="107"/>
                    <a:pt x="39" y="106"/>
                    <a:pt x="38" y="107"/>
                  </a:cubicBezTo>
                  <a:cubicBezTo>
                    <a:pt x="38" y="108"/>
                    <a:pt x="38" y="109"/>
                    <a:pt x="38" y="110"/>
                  </a:cubicBezTo>
                  <a:cubicBezTo>
                    <a:pt x="38" y="112"/>
                    <a:pt x="37" y="114"/>
                    <a:pt x="37" y="115"/>
                  </a:cubicBezTo>
                  <a:cubicBezTo>
                    <a:pt x="37" y="116"/>
                    <a:pt x="37" y="117"/>
                    <a:pt x="36" y="117"/>
                  </a:cubicBezTo>
                  <a:cubicBezTo>
                    <a:pt x="36" y="116"/>
                    <a:pt x="35" y="116"/>
                    <a:pt x="35" y="116"/>
                  </a:cubicBezTo>
                  <a:cubicBezTo>
                    <a:pt x="35" y="117"/>
                    <a:pt x="35" y="117"/>
                    <a:pt x="35" y="118"/>
                  </a:cubicBezTo>
                  <a:cubicBezTo>
                    <a:pt x="35" y="119"/>
                    <a:pt x="36" y="119"/>
                    <a:pt x="36" y="120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5" y="120"/>
                    <a:pt x="34" y="119"/>
                    <a:pt x="34" y="120"/>
                  </a:cubicBezTo>
                  <a:cubicBezTo>
                    <a:pt x="33" y="120"/>
                    <a:pt x="34" y="121"/>
                    <a:pt x="34" y="122"/>
                  </a:cubicBezTo>
                  <a:cubicBezTo>
                    <a:pt x="34" y="122"/>
                    <a:pt x="33" y="122"/>
                    <a:pt x="33" y="122"/>
                  </a:cubicBezTo>
                  <a:cubicBezTo>
                    <a:pt x="33" y="123"/>
                    <a:pt x="33" y="125"/>
                    <a:pt x="34" y="126"/>
                  </a:cubicBezTo>
                  <a:cubicBezTo>
                    <a:pt x="34" y="127"/>
                    <a:pt x="34" y="128"/>
                    <a:pt x="34" y="128"/>
                  </a:cubicBezTo>
                  <a:close/>
                  <a:moveTo>
                    <a:pt x="132" y="85"/>
                  </a:moveTo>
                  <a:cubicBezTo>
                    <a:pt x="132" y="85"/>
                    <a:pt x="132" y="85"/>
                    <a:pt x="132" y="85"/>
                  </a:cubicBezTo>
                  <a:cubicBezTo>
                    <a:pt x="133" y="85"/>
                    <a:pt x="133" y="84"/>
                    <a:pt x="132" y="84"/>
                  </a:cubicBezTo>
                  <a:cubicBezTo>
                    <a:pt x="132" y="83"/>
                    <a:pt x="131" y="83"/>
                    <a:pt x="131" y="84"/>
                  </a:cubicBezTo>
                  <a:cubicBezTo>
                    <a:pt x="131" y="85"/>
                    <a:pt x="131" y="85"/>
                    <a:pt x="132" y="85"/>
                  </a:cubicBezTo>
                  <a:close/>
                  <a:moveTo>
                    <a:pt x="131" y="81"/>
                  </a:moveTo>
                  <a:cubicBezTo>
                    <a:pt x="131" y="81"/>
                    <a:pt x="130" y="82"/>
                    <a:pt x="131" y="82"/>
                  </a:cubicBezTo>
                  <a:cubicBezTo>
                    <a:pt x="131" y="82"/>
                    <a:pt x="132" y="82"/>
                    <a:pt x="132" y="82"/>
                  </a:cubicBezTo>
                  <a:cubicBezTo>
                    <a:pt x="132" y="81"/>
                    <a:pt x="133" y="79"/>
                    <a:pt x="132" y="79"/>
                  </a:cubicBezTo>
                  <a:cubicBezTo>
                    <a:pt x="131" y="78"/>
                    <a:pt x="131" y="79"/>
                    <a:pt x="131" y="81"/>
                  </a:cubicBezTo>
                  <a:close/>
                  <a:moveTo>
                    <a:pt x="126" y="84"/>
                  </a:moveTo>
                  <a:cubicBezTo>
                    <a:pt x="126" y="85"/>
                    <a:pt x="126" y="86"/>
                    <a:pt x="126" y="87"/>
                  </a:cubicBezTo>
                  <a:cubicBezTo>
                    <a:pt x="126" y="88"/>
                    <a:pt x="126" y="87"/>
                    <a:pt x="127" y="87"/>
                  </a:cubicBezTo>
                  <a:cubicBezTo>
                    <a:pt x="127" y="87"/>
                    <a:pt x="128" y="87"/>
                    <a:pt x="128" y="87"/>
                  </a:cubicBezTo>
                  <a:cubicBezTo>
                    <a:pt x="129" y="85"/>
                    <a:pt x="128" y="84"/>
                    <a:pt x="129" y="82"/>
                  </a:cubicBezTo>
                  <a:cubicBezTo>
                    <a:pt x="129" y="82"/>
                    <a:pt x="129" y="83"/>
                    <a:pt x="129" y="83"/>
                  </a:cubicBezTo>
                  <a:cubicBezTo>
                    <a:pt x="129" y="82"/>
                    <a:pt x="130" y="81"/>
                    <a:pt x="130" y="80"/>
                  </a:cubicBezTo>
                  <a:cubicBezTo>
                    <a:pt x="129" y="80"/>
                    <a:pt x="128" y="80"/>
                    <a:pt x="127" y="81"/>
                  </a:cubicBezTo>
                  <a:cubicBezTo>
                    <a:pt x="126" y="81"/>
                    <a:pt x="126" y="83"/>
                    <a:pt x="126" y="84"/>
                  </a:cubicBezTo>
                  <a:close/>
                  <a:moveTo>
                    <a:pt x="136" y="83"/>
                  </a:moveTo>
                  <a:cubicBezTo>
                    <a:pt x="137" y="82"/>
                    <a:pt x="138" y="83"/>
                    <a:pt x="137" y="85"/>
                  </a:cubicBezTo>
                  <a:cubicBezTo>
                    <a:pt x="135" y="86"/>
                    <a:pt x="135" y="84"/>
                    <a:pt x="136" y="83"/>
                  </a:cubicBezTo>
                  <a:close/>
                  <a:moveTo>
                    <a:pt x="122" y="85"/>
                  </a:moveTo>
                  <a:cubicBezTo>
                    <a:pt x="122" y="85"/>
                    <a:pt x="122" y="84"/>
                    <a:pt x="122" y="84"/>
                  </a:cubicBezTo>
                  <a:cubicBezTo>
                    <a:pt x="122" y="82"/>
                    <a:pt x="122" y="81"/>
                    <a:pt x="123" y="81"/>
                  </a:cubicBezTo>
                  <a:cubicBezTo>
                    <a:pt x="124" y="82"/>
                    <a:pt x="124" y="84"/>
                    <a:pt x="123" y="84"/>
                  </a:cubicBezTo>
                  <a:cubicBezTo>
                    <a:pt x="123" y="85"/>
                    <a:pt x="122" y="85"/>
                    <a:pt x="122" y="85"/>
                  </a:cubicBezTo>
                  <a:close/>
                  <a:moveTo>
                    <a:pt x="123" y="79"/>
                  </a:moveTo>
                  <a:cubicBezTo>
                    <a:pt x="122" y="80"/>
                    <a:pt x="121" y="80"/>
                    <a:pt x="121" y="81"/>
                  </a:cubicBezTo>
                  <a:cubicBezTo>
                    <a:pt x="120" y="84"/>
                    <a:pt x="121" y="85"/>
                    <a:pt x="122" y="86"/>
                  </a:cubicBezTo>
                  <a:cubicBezTo>
                    <a:pt x="123" y="86"/>
                    <a:pt x="124" y="87"/>
                    <a:pt x="124" y="86"/>
                  </a:cubicBezTo>
                  <a:cubicBezTo>
                    <a:pt x="125" y="86"/>
                    <a:pt x="126" y="82"/>
                    <a:pt x="126" y="81"/>
                  </a:cubicBezTo>
                  <a:cubicBezTo>
                    <a:pt x="126" y="79"/>
                    <a:pt x="126" y="81"/>
                    <a:pt x="126" y="80"/>
                  </a:cubicBezTo>
                  <a:cubicBezTo>
                    <a:pt x="126" y="79"/>
                    <a:pt x="127" y="78"/>
                    <a:pt x="127" y="78"/>
                  </a:cubicBezTo>
                  <a:cubicBezTo>
                    <a:pt x="127" y="77"/>
                    <a:pt x="126" y="76"/>
                    <a:pt x="126" y="76"/>
                  </a:cubicBezTo>
                  <a:cubicBezTo>
                    <a:pt x="126" y="75"/>
                    <a:pt x="125" y="75"/>
                    <a:pt x="125" y="76"/>
                  </a:cubicBezTo>
                  <a:cubicBezTo>
                    <a:pt x="124" y="77"/>
                    <a:pt x="124" y="78"/>
                    <a:pt x="123" y="79"/>
                  </a:cubicBezTo>
                  <a:cubicBezTo>
                    <a:pt x="123" y="79"/>
                    <a:pt x="123" y="79"/>
                    <a:pt x="123" y="79"/>
                  </a:cubicBezTo>
                  <a:close/>
                  <a:moveTo>
                    <a:pt x="55" y="18"/>
                  </a:moveTo>
                  <a:cubicBezTo>
                    <a:pt x="55" y="19"/>
                    <a:pt x="56" y="18"/>
                    <a:pt x="57" y="18"/>
                  </a:cubicBezTo>
                  <a:cubicBezTo>
                    <a:pt x="57" y="18"/>
                    <a:pt x="59" y="17"/>
                    <a:pt x="59" y="16"/>
                  </a:cubicBezTo>
                  <a:cubicBezTo>
                    <a:pt x="59" y="15"/>
                    <a:pt x="59" y="14"/>
                    <a:pt x="58" y="14"/>
                  </a:cubicBezTo>
                  <a:cubicBezTo>
                    <a:pt x="58" y="15"/>
                    <a:pt x="57" y="15"/>
                    <a:pt x="57" y="15"/>
                  </a:cubicBezTo>
                  <a:cubicBezTo>
                    <a:pt x="56" y="15"/>
                    <a:pt x="55" y="15"/>
                    <a:pt x="55" y="18"/>
                  </a:cubicBezTo>
                  <a:close/>
                  <a:moveTo>
                    <a:pt x="24" y="17"/>
                  </a:moveTo>
                  <a:cubicBezTo>
                    <a:pt x="24" y="16"/>
                    <a:pt x="25" y="16"/>
                    <a:pt x="26" y="16"/>
                  </a:cubicBezTo>
                  <a:cubicBezTo>
                    <a:pt x="26" y="16"/>
                    <a:pt x="26" y="17"/>
                    <a:pt x="25" y="18"/>
                  </a:cubicBezTo>
                  <a:cubicBezTo>
                    <a:pt x="25" y="19"/>
                    <a:pt x="24" y="20"/>
                    <a:pt x="23" y="20"/>
                  </a:cubicBezTo>
                  <a:cubicBezTo>
                    <a:pt x="23" y="19"/>
                    <a:pt x="23" y="18"/>
                    <a:pt x="24" y="17"/>
                  </a:cubicBezTo>
                  <a:close/>
                  <a:moveTo>
                    <a:pt x="30" y="69"/>
                  </a:moveTo>
                  <a:cubicBezTo>
                    <a:pt x="30" y="70"/>
                    <a:pt x="30" y="70"/>
                    <a:pt x="30" y="69"/>
                  </a:cubicBezTo>
                  <a:cubicBezTo>
                    <a:pt x="30" y="69"/>
                    <a:pt x="30" y="69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9"/>
                    <a:pt x="30" y="69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8"/>
                    <a:pt x="22" y="58"/>
                    <a:pt x="22" y="57"/>
                  </a:cubicBezTo>
                  <a:cubicBezTo>
                    <a:pt x="22" y="57"/>
                    <a:pt x="22" y="57"/>
                    <a:pt x="21" y="57"/>
                  </a:cubicBezTo>
                  <a:cubicBezTo>
                    <a:pt x="21" y="58"/>
                    <a:pt x="21" y="59"/>
                    <a:pt x="21" y="59"/>
                  </a:cubicBezTo>
                  <a:cubicBezTo>
                    <a:pt x="22" y="60"/>
                    <a:pt x="22" y="60"/>
                    <a:pt x="22" y="59"/>
                  </a:cubicBezTo>
                  <a:close/>
                  <a:moveTo>
                    <a:pt x="21" y="65"/>
                  </a:moveTo>
                  <a:cubicBezTo>
                    <a:pt x="22" y="63"/>
                    <a:pt x="20" y="61"/>
                    <a:pt x="19" y="63"/>
                  </a:cubicBezTo>
                  <a:cubicBezTo>
                    <a:pt x="18" y="65"/>
                    <a:pt x="20" y="66"/>
                    <a:pt x="21" y="65"/>
                  </a:cubicBezTo>
                  <a:close/>
                  <a:moveTo>
                    <a:pt x="29" y="67"/>
                  </a:moveTo>
                  <a:cubicBezTo>
                    <a:pt x="29" y="67"/>
                    <a:pt x="29" y="67"/>
                    <a:pt x="29" y="67"/>
                  </a:cubicBezTo>
                  <a:cubicBezTo>
                    <a:pt x="29" y="66"/>
                    <a:pt x="29" y="65"/>
                    <a:pt x="29" y="64"/>
                  </a:cubicBezTo>
                  <a:cubicBezTo>
                    <a:pt x="29" y="63"/>
                    <a:pt x="28" y="64"/>
                    <a:pt x="28" y="64"/>
                  </a:cubicBezTo>
                  <a:cubicBezTo>
                    <a:pt x="28" y="64"/>
                    <a:pt x="28" y="63"/>
                    <a:pt x="28" y="63"/>
                  </a:cubicBezTo>
                  <a:cubicBezTo>
                    <a:pt x="28" y="63"/>
                    <a:pt x="27" y="62"/>
                    <a:pt x="27" y="63"/>
                  </a:cubicBezTo>
                  <a:cubicBezTo>
                    <a:pt x="27" y="63"/>
                    <a:pt x="27" y="64"/>
                    <a:pt x="27" y="65"/>
                  </a:cubicBezTo>
                  <a:cubicBezTo>
                    <a:pt x="28" y="66"/>
                    <a:pt x="28" y="66"/>
                    <a:pt x="29" y="67"/>
                  </a:cubicBezTo>
                  <a:close/>
                  <a:moveTo>
                    <a:pt x="26" y="63"/>
                  </a:moveTo>
                  <a:cubicBezTo>
                    <a:pt x="25" y="63"/>
                    <a:pt x="25" y="62"/>
                    <a:pt x="24" y="62"/>
                  </a:cubicBezTo>
                  <a:cubicBezTo>
                    <a:pt x="24" y="62"/>
                    <a:pt x="24" y="62"/>
                    <a:pt x="23" y="62"/>
                  </a:cubicBezTo>
                  <a:cubicBezTo>
                    <a:pt x="23" y="62"/>
                    <a:pt x="23" y="62"/>
                    <a:pt x="22" y="62"/>
                  </a:cubicBezTo>
                  <a:cubicBezTo>
                    <a:pt x="22" y="62"/>
                    <a:pt x="23" y="63"/>
                    <a:pt x="22" y="63"/>
                  </a:cubicBezTo>
                  <a:cubicBezTo>
                    <a:pt x="22" y="63"/>
                    <a:pt x="22" y="63"/>
                    <a:pt x="21" y="63"/>
                  </a:cubicBezTo>
                  <a:cubicBezTo>
                    <a:pt x="21" y="63"/>
                    <a:pt x="21" y="64"/>
                    <a:pt x="21" y="64"/>
                  </a:cubicBezTo>
                  <a:cubicBezTo>
                    <a:pt x="22" y="64"/>
                    <a:pt x="23" y="64"/>
                    <a:pt x="24" y="64"/>
                  </a:cubicBezTo>
                  <a:cubicBezTo>
                    <a:pt x="25" y="64"/>
                    <a:pt x="26" y="65"/>
                    <a:pt x="27" y="64"/>
                  </a:cubicBezTo>
                  <a:cubicBezTo>
                    <a:pt x="27" y="64"/>
                    <a:pt x="27" y="63"/>
                    <a:pt x="27" y="63"/>
                  </a:cubicBezTo>
                  <a:cubicBezTo>
                    <a:pt x="26" y="62"/>
                    <a:pt x="26" y="63"/>
                    <a:pt x="26" y="63"/>
                  </a:cubicBezTo>
                  <a:close/>
                  <a:moveTo>
                    <a:pt x="22" y="60"/>
                  </a:moveTo>
                  <a:cubicBezTo>
                    <a:pt x="22" y="60"/>
                    <a:pt x="23" y="60"/>
                    <a:pt x="22" y="60"/>
                  </a:cubicBezTo>
                  <a:cubicBezTo>
                    <a:pt x="21" y="60"/>
                    <a:pt x="22" y="60"/>
                    <a:pt x="21" y="61"/>
                  </a:cubicBezTo>
                  <a:cubicBezTo>
                    <a:pt x="21" y="61"/>
                    <a:pt x="20" y="59"/>
                    <a:pt x="18" y="59"/>
                  </a:cubicBezTo>
                  <a:cubicBezTo>
                    <a:pt x="17" y="59"/>
                    <a:pt x="17" y="59"/>
                    <a:pt x="16" y="60"/>
                  </a:cubicBezTo>
                  <a:cubicBezTo>
                    <a:pt x="16" y="60"/>
                    <a:pt x="16" y="61"/>
                    <a:pt x="16" y="61"/>
                  </a:cubicBezTo>
                  <a:cubicBezTo>
                    <a:pt x="17" y="61"/>
                    <a:pt x="17" y="61"/>
                    <a:pt x="18" y="61"/>
                  </a:cubicBezTo>
                  <a:cubicBezTo>
                    <a:pt x="19" y="61"/>
                    <a:pt x="19" y="62"/>
                    <a:pt x="21" y="62"/>
                  </a:cubicBezTo>
                  <a:cubicBezTo>
                    <a:pt x="22" y="62"/>
                    <a:pt x="22" y="61"/>
                    <a:pt x="22" y="60"/>
                  </a:cubicBezTo>
                  <a:close/>
                  <a:moveTo>
                    <a:pt x="32" y="14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2" y="15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4"/>
                    <a:pt x="31" y="14"/>
                    <a:pt x="32" y="14"/>
                  </a:cubicBezTo>
                  <a:close/>
                  <a:moveTo>
                    <a:pt x="80" y="47"/>
                  </a:moveTo>
                  <a:cubicBezTo>
                    <a:pt x="80" y="47"/>
                    <a:pt x="80" y="47"/>
                    <a:pt x="80" y="47"/>
                  </a:cubicBezTo>
                  <a:cubicBezTo>
                    <a:pt x="80" y="50"/>
                    <a:pt x="80" y="50"/>
                    <a:pt x="79" y="50"/>
                  </a:cubicBezTo>
                  <a:cubicBezTo>
                    <a:pt x="77" y="50"/>
                    <a:pt x="75" y="48"/>
                    <a:pt x="72" y="48"/>
                  </a:cubicBezTo>
                  <a:cubicBezTo>
                    <a:pt x="72" y="48"/>
                    <a:pt x="73" y="50"/>
                    <a:pt x="72" y="50"/>
                  </a:cubicBezTo>
                  <a:cubicBezTo>
                    <a:pt x="72" y="51"/>
                    <a:pt x="71" y="50"/>
                    <a:pt x="71" y="50"/>
                  </a:cubicBezTo>
                  <a:cubicBezTo>
                    <a:pt x="70" y="49"/>
                    <a:pt x="69" y="48"/>
                    <a:pt x="68" y="47"/>
                  </a:cubicBezTo>
                  <a:cubicBezTo>
                    <a:pt x="68" y="46"/>
                    <a:pt x="69" y="45"/>
                    <a:pt x="68" y="44"/>
                  </a:cubicBezTo>
                  <a:cubicBezTo>
                    <a:pt x="66" y="44"/>
                    <a:pt x="64" y="44"/>
                    <a:pt x="62" y="44"/>
                  </a:cubicBezTo>
                  <a:cubicBezTo>
                    <a:pt x="62" y="44"/>
                    <a:pt x="62" y="46"/>
                    <a:pt x="62" y="46"/>
                  </a:cubicBezTo>
                  <a:cubicBezTo>
                    <a:pt x="61" y="46"/>
                    <a:pt x="60" y="46"/>
                    <a:pt x="60" y="45"/>
                  </a:cubicBezTo>
                  <a:cubicBezTo>
                    <a:pt x="60" y="45"/>
                    <a:pt x="60" y="45"/>
                    <a:pt x="61" y="45"/>
                  </a:cubicBezTo>
                  <a:cubicBezTo>
                    <a:pt x="61" y="45"/>
                    <a:pt x="62" y="45"/>
                    <a:pt x="62" y="45"/>
                  </a:cubicBezTo>
                  <a:cubicBezTo>
                    <a:pt x="62" y="44"/>
                    <a:pt x="62" y="44"/>
                    <a:pt x="62" y="43"/>
                  </a:cubicBezTo>
                  <a:cubicBezTo>
                    <a:pt x="63" y="43"/>
                    <a:pt x="62" y="42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4" y="40"/>
                    <a:pt x="64" y="39"/>
                    <a:pt x="64" y="38"/>
                  </a:cubicBezTo>
                  <a:cubicBezTo>
                    <a:pt x="65" y="37"/>
                    <a:pt x="65" y="38"/>
                    <a:pt x="65" y="38"/>
                  </a:cubicBezTo>
                  <a:cubicBezTo>
                    <a:pt x="66" y="38"/>
                    <a:pt x="67" y="37"/>
                    <a:pt x="67" y="38"/>
                  </a:cubicBezTo>
                  <a:cubicBezTo>
                    <a:pt x="67" y="39"/>
                    <a:pt x="67" y="40"/>
                    <a:pt x="67" y="41"/>
                  </a:cubicBezTo>
                  <a:cubicBezTo>
                    <a:pt x="67" y="41"/>
                    <a:pt x="66" y="42"/>
                    <a:pt x="67" y="43"/>
                  </a:cubicBezTo>
                  <a:cubicBezTo>
                    <a:pt x="67" y="43"/>
                    <a:pt x="67" y="43"/>
                    <a:pt x="68" y="43"/>
                  </a:cubicBezTo>
                  <a:cubicBezTo>
                    <a:pt x="68" y="42"/>
                    <a:pt x="68" y="41"/>
                    <a:pt x="68" y="40"/>
                  </a:cubicBezTo>
                  <a:cubicBezTo>
                    <a:pt x="68" y="40"/>
                    <a:pt x="68" y="39"/>
                    <a:pt x="68" y="38"/>
                  </a:cubicBezTo>
                  <a:cubicBezTo>
                    <a:pt x="68" y="38"/>
                    <a:pt x="68" y="39"/>
                    <a:pt x="68" y="39"/>
                  </a:cubicBezTo>
                  <a:cubicBezTo>
                    <a:pt x="69" y="40"/>
                    <a:pt x="69" y="40"/>
                    <a:pt x="70" y="41"/>
                  </a:cubicBezTo>
                  <a:cubicBezTo>
                    <a:pt x="70" y="41"/>
                    <a:pt x="70" y="42"/>
                    <a:pt x="70" y="43"/>
                  </a:cubicBezTo>
                  <a:cubicBezTo>
                    <a:pt x="70" y="43"/>
                    <a:pt x="70" y="44"/>
                    <a:pt x="70" y="44"/>
                  </a:cubicBezTo>
                  <a:cubicBezTo>
                    <a:pt x="71" y="44"/>
                    <a:pt x="72" y="42"/>
                    <a:pt x="71" y="40"/>
                  </a:cubicBezTo>
                  <a:cubicBezTo>
                    <a:pt x="70" y="39"/>
                    <a:pt x="70" y="40"/>
                    <a:pt x="70" y="38"/>
                  </a:cubicBezTo>
                  <a:cubicBezTo>
                    <a:pt x="70" y="37"/>
                    <a:pt x="71" y="38"/>
                    <a:pt x="72" y="39"/>
                  </a:cubicBezTo>
                  <a:cubicBezTo>
                    <a:pt x="72" y="39"/>
                    <a:pt x="71" y="39"/>
                    <a:pt x="72" y="40"/>
                  </a:cubicBezTo>
                  <a:cubicBezTo>
                    <a:pt x="72" y="42"/>
                    <a:pt x="72" y="46"/>
                    <a:pt x="74" y="45"/>
                  </a:cubicBezTo>
                  <a:cubicBezTo>
                    <a:pt x="75" y="45"/>
                    <a:pt x="74" y="44"/>
                    <a:pt x="74" y="43"/>
                  </a:cubicBezTo>
                  <a:cubicBezTo>
                    <a:pt x="75" y="41"/>
                    <a:pt x="75" y="41"/>
                    <a:pt x="75" y="42"/>
                  </a:cubicBezTo>
                  <a:cubicBezTo>
                    <a:pt x="76" y="43"/>
                    <a:pt x="77" y="45"/>
                    <a:pt x="76" y="46"/>
                  </a:cubicBezTo>
                  <a:cubicBezTo>
                    <a:pt x="76" y="47"/>
                    <a:pt x="75" y="45"/>
                    <a:pt x="74" y="46"/>
                  </a:cubicBezTo>
                  <a:cubicBezTo>
                    <a:pt x="74" y="46"/>
                    <a:pt x="74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7" y="47"/>
                    <a:pt x="76" y="46"/>
                    <a:pt x="78" y="46"/>
                  </a:cubicBezTo>
                  <a:cubicBezTo>
                    <a:pt x="78" y="46"/>
                    <a:pt x="78" y="46"/>
                    <a:pt x="79" y="46"/>
                  </a:cubicBezTo>
                  <a:cubicBezTo>
                    <a:pt x="79" y="46"/>
                    <a:pt x="78" y="47"/>
                    <a:pt x="79" y="47"/>
                  </a:cubicBezTo>
                  <a:cubicBezTo>
                    <a:pt x="79" y="47"/>
                    <a:pt x="80" y="47"/>
                    <a:pt x="80" y="47"/>
                  </a:cubicBezTo>
                  <a:close/>
                  <a:moveTo>
                    <a:pt x="91" y="58"/>
                  </a:moveTo>
                  <a:cubicBezTo>
                    <a:pt x="91" y="58"/>
                    <a:pt x="91" y="58"/>
                    <a:pt x="90" y="5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0" y="57"/>
                    <a:pt x="90" y="57"/>
                  </a:cubicBezTo>
                  <a:cubicBezTo>
                    <a:pt x="89" y="55"/>
                    <a:pt x="87" y="54"/>
                    <a:pt x="88" y="53"/>
                  </a:cubicBezTo>
                  <a:cubicBezTo>
                    <a:pt x="89" y="51"/>
                    <a:pt x="89" y="56"/>
                    <a:pt x="91" y="57"/>
                  </a:cubicBezTo>
                  <a:cubicBezTo>
                    <a:pt x="91" y="57"/>
                    <a:pt x="91" y="57"/>
                    <a:pt x="91" y="58"/>
                  </a:cubicBezTo>
                  <a:close/>
                  <a:moveTo>
                    <a:pt x="87" y="98"/>
                  </a:moveTo>
                  <a:cubicBezTo>
                    <a:pt x="86" y="99"/>
                    <a:pt x="85" y="99"/>
                    <a:pt x="85" y="101"/>
                  </a:cubicBezTo>
                  <a:cubicBezTo>
                    <a:pt x="85" y="102"/>
                    <a:pt x="85" y="103"/>
                    <a:pt x="85" y="105"/>
                  </a:cubicBezTo>
                  <a:cubicBezTo>
                    <a:pt x="85" y="105"/>
                    <a:pt x="85" y="105"/>
                    <a:pt x="85" y="106"/>
                  </a:cubicBezTo>
                  <a:cubicBezTo>
                    <a:pt x="85" y="107"/>
                    <a:pt x="84" y="109"/>
                    <a:pt x="84" y="111"/>
                  </a:cubicBezTo>
                  <a:cubicBezTo>
                    <a:pt x="85" y="111"/>
                    <a:pt x="86" y="112"/>
                    <a:pt x="86" y="111"/>
                  </a:cubicBezTo>
                  <a:cubicBezTo>
                    <a:pt x="87" y="110"/>
                    <a:pt x="87" y="108"/>
                    <a:pt x="88" y="106"/>
                  </a:cubicBezTo>
                  <a:cubicBezTo>
                    <a:pt x="88" y="103"/>
                    <a:pt x="89" y="102"/>
                    <a:pt x="89" y="99"/>
                  </a:cubicBezTo>
                  <a:cubicBezTo>
                    <a:pt x="89" y="97"/>
                    <a:pt x="89" y="97"/>
                    <a:pt x="88" y="96"/>
                  </a:cubicBezTo>
                  <a:cubicBezTo>
                    <a:pt x="88" y="96"/>
                    <a:pt x="87" y="98"/>
                    <a:pt x="87" y="98"/>
                  </a:cubicBezTo>
                  <a:close/>
                  <a:moveTo>
                    <a:pt x="130" y="73"/>
                  </a:moveTo>
                  <a:cubicBezTo>
                    <a:pt x="129" y="73"/>
                    <a:pt x="129" y="73"/>
                    <a:pt x="129" y="73"/>
                  </a:cubicBezTo>
                  <a:cubicBezTo>
                    <a:pt x="129" y="73"/>
                    <a:pt x="129" y="75"/>
                    <a:pt x="128" y="75"/>
                  </a:cubicBezTo>
                  <a:cubicBezTo>
                    <a:pt x="128" y="75"/>
                    <a:pt x="128" y="73"/>
                    <a:pt x="128" y="73"/>
                  </a:cubicBezTo>
                  <a:cubicBezTo>
                    <a:pt x="128" y="74"/>
                    <a:pt x="128" y="75"/>
                    <a:pt x="128" y="76"/>
                  </a:cubicBezTo>
                  <a:cubicBezTo>
                    <a:pt x="128" y="76"/>
                    <a:pt x="129" y="76"/>
                    <a:pt x="129" y="76"/>
                  </a:cubicBezTo>
                  <a:cubicBezTo>
                    <a:pt x="129" y="76"/>
                    <a:pt x="129" y="77"/>
                    <a:pt x="129" y="77"/>
                  </a:cubicBezTo>
                  <a:cubicBezTo>
                    <a:pt x="129" y="77"/>
                    <a:pt x="130" y="77"/>
                    <a:pt x="130" y="77"/>
                  </a:cubicBezTo>
                  <a:cubicBezTo>
                    <a:pt x="132" y="77"/>
                    <a:pt x="131" y="73"/>
                    <a:pt x="130" y="73"/>
                  </a:cubicBezTo>
                  <a:cubicBezTo>
                    <a:pt x="130" y="73"/>
                    <a:pt x="130" y="73"/>
                    <a:pt x="130" y="73"/>
                  </a:cubicBezTo>
                  <a:close/>
                  <a:moveTo>
                    <a:pt x="125" y="75"/>
                  </a:moveTo>
                  <a:cubicBezTo>
                    <a:pt x="125" y="75"/>
                    <a:pt x="126" y="75"/>
                    <a:pt x="126" y="75"/>
                  </a:cubicBezTo>
                  <a:cubicBezTo>
                    <a:pt x="127" y="74"/>
                    <a:pt x="126" y="74"/>
                    <a:pt x="126" y="74"/>
                  </a:cubicBezTo>
                  <a:cubicBezTo>
                    <a:pt x="127" y="73"/>
                    <a:pt x="127" y="74"/>
                    <a:pt x="127" y="74"/>
                  </a:cubicBezTo>
                  <a:cubicBezTo>
                    <a:pt x="127" y="73"/>
                    <a:pt x="127" y="73"/>
                    <a:pt x="128" y="73"/>
                  </a:cubicBezTo>
                  <a:cubicBezTo>
                    <a:pt x="128" y="73"/>
                    <a:pt x="128" y="72"/>
                    <a:pt x="128" y="72"/>
                  </a:cubicBezTo>
                  <a:cubicBezTo>
                    <a:pt x="128" y="71"/>
                    <a:pt x="129" y="71"/>
                    <a:pt x="129" y="72"/>
                  </a:cubicBezTo>
                  <a:cubicBezTo>
                    <a:pt x="129" y="72"/>
                    <a:pt x="128" y="73"/>
                    <a:pt x="128" y="73"/>
                  </a:cubicBezTo>
                  <a:cubicBezTo>
                    <a:pt x="129" y="73"/>
                    <a:pt x="129" y="72"/>
                    <a:pt x="129" y="72"/>
                  </a:cubicBezTo>
                  <a:cubicBezTo>
                    <a:pt x="130" y="72"/>
                    <a:pt x="130" y="71"/>
                    <a:pt x="130" y="71"/>
                  </a:cubicBezTo>
                  <a:cubicBezTo>
                    <a:pt x="130" y="71"/>
                    <a:pt x="129" y="71"/>
                    <a:pt x="129" y="71"/>
                  </a:cubicBezTo>
                  <a:cubicBezTo>
                    <a:pt x="129" y="71"/>
                    <a:pt x="129" y="70"/>
                    <a:pt x="129" y="69"/>
                  </a:cubicBezTo>
                  <a:cubicBezTo>
                    <a:pt x="129" y="69"/>
                    <a:pt x="128" y="70"/>
                    <a:pt x="128" y="69"/>
                  </a:cubicBezTo>
                  <a:cubicBezTo>
                    <a:pt x="128" y="68"/>
                    <a:pt x="128" y="67"/>
                    <a:pt x="128" y="66"/>
                  </a:cubicBezTo>
                  <a:cubicBezTo>
                    <a:pt x="128" y="65"/>
                    <a:pt x="127" y="65"/>
                    <a:pt x="127" y="66"/>
                  </a:cubicBezTo>
                  <a:cubicBezTo>
                    <a:pt x="126" y="68"/>
                    <a:pt x="126" y="67"/>
                    <a:pt x="126" y="69"/>
                  </a:cubicBezTo>
                  <a:cubicBezTo>
                    <a:pt x="126" y="69"/>
                    <a:pt x="127" y="72"/>
                    <a:pt x="127" y="72"/>
                  </a:cubicBezTo>
                  <a:cubicBezTo>
                    <a:pt x="126" y="73"/>
                    <a:pt x="125" y="72"/>
                    <a:pt x="125" y="75"/>
                  </a:cubicBezTo>
                  <a:close/>
                  <a:moveTo>
                    <a:pt x="127" y="60"/>
                  </a:moveTo>
                  <a:cubicBezTo>
                    <a:pt x="127" y="60"/>
                    <a:pt x="127" y="60"/>
                    <a:pt x="127" y="59"/>
                  </a:cubicBezTo>
                  <a:cubicBezTo>
                    <a:pt x="127" y="59"/>
                    <a:pt x="126" y="59"/>
                    <a:pt x="126" y="59"/>
                  </a:cubicBezTo>
                  <a:cubicBezTo>
                    <a:pt x="126" y="60"/>
                    <a:pt x="126" y="61"/>
                    <a:pt x="126" y="61"/>
                  </a:cubicBezTo>
                  <a:cubicBezTo>
                    <a:pt x="126" y="62"/>
                    <a:pt x="125" y="62"/>
                    <a:pt x="126" y="63"/>
                  </a:cubicBezTo>
                  <a:cubicBezTo>
                    <a:pt x="126" y="63"/>
                    <a:pt x="127" y="63"/>
                    <a:pt x="127" y="63"/>
                  </a:cubicBezTo>
                  <a:cubicBezTo>
                    <a:pt x="127" y="63"/>
                    <a:pt x="127" y="62"/>
                    <a:pt x="127" y="61"/>
                  </a:cubicBezTo>
                  <a:cubicBezTo>
                    <a:pt x="127" y="61"/>
                    <a:pt x="127" y="61"/>
                    <a:pt x="127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7" name="Freeform 182"/>
            <p:cNvSpPr>
              <a:spLocks/>
            </p:cNvSpPr>
            <p:nvPr/>
          </p:nvSpPr>
          <p:spPr bwMode="auto">
            <a:xfrm>
              <a:off x="10252075" y="3656013"/>
              <a:ext cx="155575" cy="258763"/>
            </a:xfrm>
            <a:custGeom>
              <a:avLst/>
              <a:gdLst>
                <a:gd name="T0" fmla="*/ 4 w 45"/>
                <a:gd name="T1" fmla="*/ 46 h 75"/>
                <a:gd name="T2" fmla="*/ 4 w 45"/>
                <a:gd name="T3" fmla="*/ 40 h 75"/>
                <a:gd name="T4" fmla="*/ 9 w 45"/>
                <a:gd name="T5" fmla="*/ 40 h 75"/>
                <a:gd name="T6" fmla="*/ 6 w 45"/>
                <a:gd name="T7" fmla="*/ 30 h 75"/>
                <a:gd name="T8" fmla="*/ 12 w 45"/>
                <a:gd name="T9" fmla="*/ 11 h 75"/>
                <a:gd name="T10" fmla="*/ 45 w 45"/>
                <a:gd name="T11" fmla="*/ 11 h 75"/>
                <a:gd name="T12" fmla="*/ 41 w 45"/>
                <a:gd name="T13" fmla="*/ 19 h 75"/>
                <a:gd name="T14" fmla="*/ 27 w 45"/>
                <a:gd name="T15" fmla="*/ 13 h 75"/>
                <a:gd name="T16" fmla="*/ 15 w 45"/>
                <a:gd name="T17" fmla="*/ 29 h 75"/>
                <a:gd name="T18" fmla="*/ 18 w 45"/>
                <a:gd name="T19" fmla="*/ 39 h 75"/>
                <a:gd name="T20" fmla="*/ 19 w 45"/>
                <a:gd name="T21" fmla="*/ 40 h 75"/>
                <a:gd name="T22" fmla="*/ 31 w 45"/>
                <a:gd name="T23" fmla="*/ 40 h 75"/>
                <a:gd name="T24" fmla="*/ 31 w 45"/>
                <a:gd name="T25" fmla="*/ 46 h 75"/>
                <a:gd name="T26" fmla="*/ 21 w 45"/>
                <a:gd name="T27" fmla="*/ 46 h 75"/>
                <a:gd name="T28" fmla="*/ 23 w 45"/>
                <a:gd name="T29" fmla="*/ 51 h 75"/>
                <a:gd name="T30" fmla="*/ 17 w 45"/>
                <a:gd name="T31" fmla="*/ 69 h 75"/>
                <a:gd name="T32" fmla="*/ 38 w 45"/>
                <a:gd name="T33" fmla="*/ 69 h 75"/>
                <a:gd name="T34" fmla="*/ 38 w 45"/>
                <a:gd name="T35" fmla="*/ 75 h 75"/>
                <a:gd name="T36" fmla="*/ 0 w 45"/>
                <a:gd name="T37" fmla="*/ 75 h 75"/>
                <a:gd name="T38" fmla="*/ 0 w 45"/>
                <a:gd name="T39" fmla="*/ 69 h 75"/>
                <a:gd name="T40" fmla="*/ 3 w 45"/>
                <a:gd name="T41" fmla="*/ 69 h 75"/>
                <a:gd name="T42" fmla="*/ 14 w 45"/>
                <a:gd name="T43" fmla="*/ 53 h 75"/>
                <a:gd name="T44" fmla="*/ 12 w 45"/>
                <a:gd name="T45" fmla="*/ 46 h 75"/>
                <a:gd name="T46" fmla="*/ 4 w 45"/>
                <a:gd name="T47" fmla="*/ 4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75">
                  <a:moveTo>
                    <a:pt x="4" y="46"/>
                  </a:moveTo>
                  <a:cubicBezTo>
                    <a:pt x="4" y="40"/>
                    <a:pt x="4" y="40"/>
                    <a:pt x="4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7" y="37"/>
                    <a:pt x="6" y="34"/>
                    <a:pt x="6" y="30"/>
                  </a:cubicBezTo>
                  <a:cubicBezTo>
                    <a:pt x="5" y="23"/>
                    <a:pt x="7" y="16"/>
                    <a:pt x="12" y="11"/>
                  </a:cubicBezTo>
                  <a:cubicBezTo>
                    <a:pt x="22" y="0"/>
                    <a:pt x="39" y="5"/>
                    <a:pt x="45" y="11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37" y="14"/>
                    <a:pt x="34" y="13"/>
                    <a:pt x="27" y="13"/>
                  </a:cubicBezTo>
                  <a:cubicBezTo>
                    <a:pt x="19" y="13"/>
                    <a:pt x="14" y="19"/>
                    <a:pt x="15" y="29"/>
                  </a:cubicBezTo>
                  <a:cubicBezTo>
                    <a:pt x="15" y="32"/>
                    <a:pt x="17" y="36"/>
                    <a:pt x="18" y="39"/>
                  </a:cubicBezTo>
                  <a:cubicBezTo>
                    <a:pt x="18" y="39"/>
                    <a:pt x="18" y="40"/>
                    <a:pt x="19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2" y="48"/>
                    <a:pt x="22" y="49"/>
                    <a:pt x="23" y="51"/>
                  </a:cubicBezTo>
                  <a:cubicBezTo>
                    <a:pt x="24" y="57"/>
                    <a:pt x="22" y="65"/>
                    <a:pt x="17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10" y="66"/>
                    <a:pt x="16" y="62"/>
                    <a:pt x="14" y="53"/>
                  </a:cubicBezTo>
                  <a:cubicBezTo>
                    <a:pt x="14" y="51"/>
                    <a:pt x="13" y="49"/>
                    <a:pt x="12" y="46"/>
                  </a:cubicBezTo>
                  <a:cubicBezTo>
                    <a:pt x="4" y="46"/>
                    <a:pt x="4" y="46"/>
                    <a:pt x="4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8" name="Freeform 183"/>
            <p:cNvSpPr>
              <a:spLocks/>
            </p:cNvSpPr>
            <p:nvPr/>
          </p:nvSpPr>
          <p:spPr bwMode="auto">
            <a:xfrm>
              <a:off x="10445750" y="3521075"/>
              <a:ext cx="220662" cy="241300"/>
            </a:xfrm>
            <a:custGeom>
              <a:avLst/>
              <a:gdLst>
                <a:gd name="T0" fmla="*/ 59 w 139"/>
                <a:gd name="T1" fmla="*/ 152 h 152"/>
                <a:gd name="T2" fmla="*/ 59 w 139"/>
                <a:gd name="T3" fmla="*/ 104 h 152"/>
                <a:gd name="T4" fmla="*/ 26 w 139"/>
                <a:gd name="T5" fmla="*/ 104 h 152"/>
                <a:gd name="T6" fmla="*/ 26 w 139"/>
                <a:gd name="T7" fmla="*/ 89 h 152"/>
                <a:gd name="T8" fmla="*/ 59 w 139"/>
                <a:gd name="T9" fmla="*/ 89 h 152"/>
                <a:gd name="T10" fmla="*/ 59 w 139"/>
                <a:gd name="T11" fmla="*/ 78 h 152"/>
                <a:gd name="T12" fmla="*/ 26 w 139"/>
                <a:gd name="T13" fmla="*/ 78 h 152"/>
                <a:gd name="T14" fmla="*/ 26 w 139"/>
                <a:gd name="T15" fmla="*/ 65 h 152"/>
                <a:gd name="T16" fmla="*/ 56 w 139"/>
                <a:gd name="T17" fmla="*/ 65 h 152"/>
                <a:gd name="T18" fmla="*/ 0 w 139"/>
                <a:gd name="T19" fmla="*/ 0 h 152"/>
                <a:gd name="T20" fmla="*/ 24 w 139"/>
                <a:gd name="T21" fmla="*/ 0 h 152"/>
                <a:gd name="T22" fmla="*/ 69 w 139"/>
                <a:gd name="T23" fmla="*/ 50 h 152"/>
                <a:gd name="T24" fmla="*/ 115 w 139"/>
                <a:gd name="T25" fmla="*/ 0 h 152"/>
                <a:gd name="T26" fmla="*/ 139 w 139"/>
                <a:gd name="T27" fmla="*/ 0 h 152"/>
                <a:gd name="T28" fmla="*/ 80 w 139"/>
                <a:gd name="T29" fmla="*/ 65 h 152"/>
                <a:gd name="T30" fmla="*/ 113 w 139"/>
                <a:gd name="T31" fmla="*/ 65 h 152"/>
                <a:gd name="T32" fmla="*/ 113 w 139"/>
                <a:gd name="T33" fmla="*/ 78 h 152"/>
                <a:gd name="T34" fmla="*/ 78 w 139"/>
                <a:gd name="T35" fmla="*/ 78 h 152"/>
                <a:gd name="T36" fmla="*/ 78 w 139"/>
                <a:gd name="T37" fmla="*/ 89 h 152"/>
                <a:gd name="T38" fmla="*/ 113 w 139"/>
                <a:gd name="T39" fmla="*/ 89 h 152"/>
                <a:gd name="T40" fmla="*/ 113 w 139"/>
                <a:gd name="T41" fmla="*/ 104 h 152"/>
                <a:gd name="T42" fmla="*/ 78 w 139"/>
                <a:gd name="T43" fmla="*/ 104 h 152"/>
                <a:gd name="T44" fmla="*/ 78 w 139"/>
                <a:gd name="T45" fmla="*/ 152 h 152"/>
                <a:gd name="T46" fmla="*/ 59 w 139"/>
                <a:gd name="T47" fmla="*/ 152 h 152"/>
                <a:gd name="T48" fmla="*/ 59 w 139"/>
                <a:gd name="T4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9" h="152">
                  <a:moveTo>
                    <a:pt x="59" y="152"/>
                  </a:moveTo>
                  <a:lnTo>
                    <a:pt x="59" y="104"/>
                  </a:lnTo>
                  <a:lnTo>
                    <a:pt x="26" y="104"/>
                  </a:lnTo>
                  <a:lnTo>
                    <a:pt x="26" y="89"/>
                  </a:lnTo>
                  <a:lnTo>
                    <a:pt x="59" y="89"/>
                  </a:lnTo>
                  <a:lnTo>
                    <a:pt x="59" y="78"/>
                  </a:lnTo>
                  <a:lnTo>
                    <a:pt x="26" y="78"/>
                  </a:lnTo>
                  <a:lnTo>
                    <a:pt x="26" y="65"/>
                  </a:lnTo>
                  <a:lnTo>
                    <a:pt x="56" y="65"/>
                  </a:lnTo>
                  <a:lnTo>
                    <a:pt x="0" y="0"/>
                  </a:lnTo>
                  <a:lnTo>
                    <a:pt x="24" y="0"/>
                  </a:lnTo>
                  <a:lnTo>
                    <a:pt x="69" y="50"/>
                  </a:lnTo>
                  <a:lnTo>
                    <a:pt x="115" y="0"/>
                  </a:lnTo>
                  <a:lnTo>
                    <a:pt x="139" y="0"/>
                  </a:lnTo>
                  <a:lnTo>
                    <a:pt x="80" y="65"/>
                  </a:lnTo>
                  <a:lnTo>
                    <a:pt x="113" y="65"/>
                  </a:lnTo>
                  <a:lnTo>
                    <a:pt x="113" y="78"/>
                  </a:lnTo>
                  <a:lnTo>
                    <a:pt x="78" y="78"/>
                  </a:lnTo>
                  <a:lnTo>
                    <a:pt x="78" y="89"/>
                  </a:lnTo>
                  <a:lnTo>
                    <a:pt x="113" y="89"/>
                  </a:lnTo>
                  <a:lnTo>
                    <a:pt x="113" y="104"/>
                  </a:lnTo>
                  <a:lnTo>
                    <a:pt x="78" y="104"/>
                  </a:lnTo>
                  <a:lnTo>
                    <a:pt x="78" y="152"/>
                  </a:lnTo>
                  <a:lnTo>
                    <a:pt x="59" y="152"/>
                  </a:lnTo>
                  <a:lnTo>
                    <a:pt x="59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9" name="Freeform 184"/>
            <p:cNvSpPr>
              <a:spLocks/>
            </p:cNvSpPr>
            <p:nvPr/>
          </p:nvSpPr>
          <p:spPr bwMode="auto">
            <a:xfrm>
              <a:off x="9704388" y="2974975"/>
              <a:ext cx="909637" cy="463550"/>
            </a:xfrm>
            <a:custGeom>
              <a:avLst/>
              <a:gdLst>
                <a:gd name="T0" fmla="*/ 263 w 263"/>
                <a:gd name="T1" fmla="*/ 107 h 134"/>
                <a:gd name="T2" fmla="*/ 244 w 263"/>
                <a:gd name="T3" fmla="*/ 134 h 134"/>
                <a:gd name="T4" fmla="*/ 225 w 263"/>
                <a:gd name="T5" fmla="*/ 107 h 134"/>
                <a:gd name="T6" fmla="*/ 238 w 263"/>
                <a:gd name="T7" fmla="*/ 107 h 134"/>
                <a:gd name="T8" fmla="*/ 132 w 263"/>
                <a:gd name="T9" fmla="*/ 12 h 134"/>
                <a:gd name="T10" fmla="*/ 25 w 263"/>
                <a:gd name="T11" fmla="*/ 107 h 134"/>
                <a:gd name="T12" fmla="*/ 38 w 263"/>
                <a:gd name="T13" fmla="*/ 107 h 134"/>
                <a:gd name="T14" fmla="*/ 19 w 263"/>
                <a:gd name="T15" fmla="*/ 134 h 134"/>
                <a:gd name="T16" fmla="*/ 0 w 263"/>
                <a:gd name="T17" fmla="*/ 107 h 134"/>
                <a:gd name="T18" fmla="*/ 13 w 263"/>
                <a:gd name="T19" fmla="*/ 107 h 134"/>
                <a:gd name="T20" fmla="*/ 132 w 263"/>
                <a:gd name="T21" fmla="*/ 0 h 134"/>
                <a:gd name="T22" fmla="*/ 250 w 263"/>
                <a:gd name="T23" fmla="*/ 107 h 134"/>
                <a:gd name="T24" fmla="*/ 263 w 263"/>
                <a:gd name="T25" fmla="*/ 10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3" h="134">
                  <a:moveTo>
                    <a:pt x="263" y="107"/>
                  </a:moveTo>
                  <a:cubicBezTo>
                    <a:pt x="244" y="134"/>
                    <a:pt x="244" y="134"/>
                    <a:pt x="244" y="134"/>
                  </a:cubicBezTo>
                  <a:cubicBezTo>
                    <a:pt x="225" y="107"/>
                    <a:pt x="225" y="107"/>
                    <a:pt x="225" y="107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2" y="53"/>
                    <a:pt x="187" y="12"/>
                    <a:pt x="132" y="12"/>
                  </a:cubicBezTo>
                  <a:cubicBezTo>
                    <a:pt x="76" y="12"/>
                    <a:pt x="31" y="53"/>
                    <a:pt x="25" y="107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19" y="134"/>
                    <a:pt x="19" y="134"/>
                    <a:pt x="19" y="134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13" y="107"/>
                    <a:pt x="13" y="107"/>
                    <a:pt x="13" y="107"/>
                  </a:cubicBezTo>
                  <a:cubicBezTo>
                    <a:pt x="20" y="47"/>
                    <a:pt x="70" y="0"/>
                    <a:pt x="132" y="0"/>
                  </a:cubicBezTo>
                  <a:cubicBezTo>
                    <a:pt x="193" y="0"/>
                    <a:pt x="243" y="47"/>
                    <a:pt x="250" y="107"/>
                  </a:cubicBezTo>
                  <a:cubicBezTo>
                    <a:pt x="263" y="107"/>
                    <a:pt x="263" y="107"/>
                    <a:pt x="263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0" name="Freeform 185"/>
            <p:cNvSpPr>
              <a:spLocks/>
            </p:cNvSpPr>
            <p:nvPr/>
          </p:nvSpPr>
          <p:spPr bwMode="auto">
            <a:xfrm>
              <a:off x="9923463" y="3665538"/>
              <a:ext cx="238125" cy="249238"/>
            </a:xfrm>
            <a:custGeom>
              <a:avLst/>
              <a:gdLst>
                <a:gd name="T0" fmla="*/ 58 w 69"/>
                <a:gd name="T1" fmla="*/ 45 h 72"/>
                <a:gd name="T2" fmla="*/ 69 w 69"/>
                <a:gd name="T3" fmla="*/ 47 h 72"/>
                <a:gd name="T4" fmla="*/ 60 w 69"/>
                <a:gd name="T5" fmla="*/ 66 h 72"/>
                <a:gd name="T6" fmla="*/ 40 w 69"/>
                <a:gd name="T7" fmla="*/ 72 h 72"/>
                <a:gd name="T8" fmla="*/ 17 w 69"/>
                <a:gd name="T9" fmla="*/ 63 h 72"/>
                <a:gd name="T10" fmla="*/ 10 w 69"/>
                <a:gd name="T11" fmla="*/ 47 h 72"/>
                <a:gd name="T12" fmla="*/ 0 w 69"/>
                <a:gd name="T13" fmla="*/ 47 h 72"/>
                <a:gd name="T14" fmla="*/ 0 w 69"/>
                <a:gd name="T15" fmla="*/ 40 h 72"/>
                <a:gd name="T16" fmla="*/ 9 w 69"/>
                <a:gd name="T17" fmla="*/ 40 h 72"/>
                <a:gd name="T18" fmla="*/ 9 w 69"/>
                <a:gd name="T19" fmla="*/ 36 h 72"/>
                <a:gd name="T20" fmla="*/ 9 w 69"/>
                <a:gd name="T21" fmla="*/ 35 h 72"/>
                <a:gd name="T22" fmla="*/ 0 w 69"/>
                <a:gd name="T23" fmla="*/ 35 h 72"/>
                <a:gd name="T24" fmla="*/ 0 w 69"/>
                <a:gd name="T25" fmla="*/ 29 h 72"/>
                <a:gd name="T26" fmla="*/ 9 w 69"/>
                <a:gd name="T27" fmla="*/ 29 h 72"/>
                <a:gd name="T28" fmla="*/ 18 w 69"/>
                <a:gd name="T29" fmla="*/ 9 h 72"/>
                <a:gd name="T30" fmla="*/ 40 w 69"/>
                <a:gd name="T31" fmla="*/ 0 h 72"/>
                <a:gd name="T32" fmla="*/ 68 w 69"/>
                <a:gd name="T33" fmla="*/ 22 h 72"/>
                <a:gd name="T34" fmla="*/ 57 w 69"/>
                <a:gd name="T35" fmla="*/ 24 h 72"/>
                <a:gd name="T36" fmla="*/ 41 w 69"/>
                <a:gd name="T37" fmla="*/ 9 h 72"/>
                <a:gd name="T38" fmla="*/ 21 w 69"/>
                <a:gd name="T39" fmla="*/ 29 h 72"/>
                <a:gd name="T40" fmla="*/ 50 w 69"/>
                <a:gd name="T41" fmla="*/ 29 h 72"/>
                <a:gd name="T42" fmla="*/ 50 w 69"/>
                <a:gd name="T43" fmla="*/ 35 h 72"/>
                <a:gd name="T44" fmla="*/ 21 w 69"/>
                <a:gd name="T45" fmla="*/ 35 h 72"/>
                <a:gd name="T46" fmla="*/ 21 w 69"/>
                <a:gd name="T47" fmla="*/ 36 h 72"/>
                <a:gd name="T48" fmla="*/ 21 w 69"/>
                <a:gd name="T49" fmla="*/ 40 h 72"/>
                <a:gd name="T50" fmla="*/ 50 w 69"/>
                <a:gd name="T51" fmla="*/ 40 h 72"/>
                <a:gd name="T52" fmla="*/ 50 w 69"/>
                <a:gd name="T53" fmla="*/ 47 h 72"/>
                <a:gd name="T54" fmla="*/ 22 w 69"/>
                <a:gd name="T55" fmla="*/ 47 h 72"/>
                <a:gd name="T56" fmla="*/ 40 w 69"/>
                <a:gd name="T57" fmla="*/ 63 h 72"/>
                <a:gd name="T58" fmla="*/ 58 w 69"/>
                <a:gd name="T59" fmla="*/ 4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72">
                  <a:moveTo>
                    <a:pt x="58" y="45"/>
                  </a:moveTo>
                  <a:cubicBezTo>
                    <a:pt x="69" y="47"/>
                    <a:pt x="69" y="47"/>
                    <a:pt x="69" y="47"/>
                  </a:cubicBezTo>
                  <a:cubicBezTo>
                    <a:pt x="68" y="55"/>
                    <a:pt x="65" y="61"/>
                    <a:pt x="60" y="66"/>
                  </a:cubicBezTo>
                  <a:cubicBezTo>
                    <a:pt x="55" y="70"/>
                    <a:pt x="48" y="72"/>
                    <a:pt x="40" y="72"/>
                  </a:cubicBezTo>
                  <a:cubicBezTo>
                    <a:pt x="30" y="72"/>
                    <a:pt x="23" y="69"/>
                    <a:pt x="17" y="63"/>
                  </a:cubicBezTo>
                  <a:cubicBezTo>
                    <a:pt x="13" y="59"/>
                    <a:pt x="11" y="53"/>
                    <a:pt x="1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39"/>
                    <a:pt x="9" y="38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20"/>
                    <a:pt x="13" y="13"/>
                    <a:pt x="18" y="9"/>
                  </a:cubicBezTo>
                  <a:cubicBezTo>
                    <a:pt x="24" y="3"/>
                    <a:pt x="31" y="0"/>
                    <a:pt x="40" y="0"/>
                  </a:cubicBezTo>
                  <a:cubicBezTo>
                    <a:pt x="56" y="0"/>
                    <a:pt x="65" y="7"/>
                    <a:pt x="68" y="22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5" y="14"/>
                    <a:pt x="49" y="9"/>
                    <a:pt x="41" y="9"/>
                  </a:cubicBezTo>
                  <a:cubicBezTo>
                    <a:pt x="30" y="9"/>
                    <a:pt x="23" y="16"/>
                    <a:pt x="21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7"/>
                    <a:pt x="21" y="39"/>
                    <a:pt x="2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4" y="57"/>
                    <a:pt x="30" y="63"/>
                    <a:pt x="40" y="63"/>
                  </a:cubicBezTo>
                  <a:cubicBezTo>
                    <a:pt x="50" y="63"/>
                    <a:pt x="56" y="57"/>
                    <a:pt x="58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1" name="Freeform 186"/>
            <p:cNvSpPr>
              <a:spLocks noEditPoints="1"/>
            </p:cNvSpPr>
            <p:nvPr/>
          </p:nvSpPr>
          <p:spPr bwMode="auto">
            <a:xfrm>
              <a:off x="9691688" y="3465513"/>
              <a:ext cx="168275" cy="269875"/>
            </a:xfrm>
            <a:custGeom>
              <a:avLst/>
              <a:gdLst>
                <a:gd name="T0" fmla="*/ 0 w 49"/>
                <a:gd name="T1" fmla="*/ 50 h 78"/>
                <a:gd name="T2" fmla="*/ 7 w 49"/>
                <a:gd name="T3" fmla="*/ 50 h 78"/>
                <a:gd name="T4" fmla="*/ 13 w 49"/>
                <a:gd name="T5" fmla="*/ 60 h 78"/>
                <a:gd name="T6" fmla="*/ 16 w 49"/>
                <a:gd name="T7" fmla="*/ 62 h 78"/>
                <a:gd name="T8" fmla="*/ 16 w 49"/>
                <a:gd name="T9" fmla="*/ 40 h 78"/>
                <a:gd name="T10" fmla="*/ 6 w 49"/>
                <a:gd name="T11" fmla="*/ 35 h 78"/>
                <a:gd name="T12" fmla="*/ 2 w 49"/>
                <a:gd name="T13" fmla="*/ 25 h 78"/>
                <a:gd name="T14" fmla="*/ 8 w 49"/>
                <a:gd name="T15" fmla="*/ 12 h 78"/>
                <a:gd name="T16" fmla="*/ 16 w 49"/>
                <a:gd name="T17" fmla="*/ 9 h 78"/>
                <a:gd name="T18" fmla="*/ 16 w 49"/>
                <a:gd name="T19" fmla="*/ 0 h 78"/>
                <a:gd name="T20" fmla="*/ 22 w 49"/>
                <a:gd name="T21" fmla="*/ 0 h 78"/>
                <a:gd name="T22" fmla="*/ 22 w 49"/>
                <a:gd name="T23" fmla="*/ 8 h 78"/>
                <a:gd name="T24" fmla="*/ 24 w 49"/>
                <a:gd name="T25" fmla="*/ 8 h 78"/>
                <a:gd name="T26" fmla="*/ 26 w 49"/>
                <a:gd name="T27" fmla="*/ 8 h 78"/>
                <a:gd name="T28" fmla="*/ 26 w 49"/>
                <a:gd name="T29" fmla="*/ 0 h 78"/>
                <a:gd name="T30" fmla="*/ 31 w 49"/>
                <a:gd name="T31" fmla="*/ 0 h 78"/>
                <a:gd name="T32" fmla="*/ 31 w 49"/>
                <a:gd name="T33" fmla="*/ 8 h 78"/>
                <a:gd name="T34" fmla="*/ 41 w 49"/>
                <a:gd name="T35" fmla="*/ 13 h 78"/>
                <a:gd name="T36" fmla="*/ 47 w 49"/>
                <a:gd name="T37" fmla="*/ 26 h 78"/>
                <a:gd name="T38" fmla="*/ 39 w 49"/>
                <a:gd name="T39" fmla="*/ 27 h 78"/>
                <a:gd name="T40" fmla="*/ 31 w 49"/>
                <a:gd name="T41" fmla="*/ 16 h 78"/>
                <a:gd name="T42" fmla="*/ 31 w 49"/>
                <a:gd name="T43" fmla="*/ 36 h 78"/>
                <a:gd name="T44" fmla="*/ 38 w 49"/>
                <a:gd name="T45" fmla="*/ 38 h 78"/>
                <a:gd name="T46" fmla="*/ 46 w 49"/>
                <a:gd name="T47" fmla="*/ 43 h 78"/>
                <a:gd name="T48" fmla="*/ 49 w 49"/>
                <a:gd name="T49" fmla="*/ 53 h 78"/>
                <a:gd name="T50" fmla="*/ 42 w 49"/>
                <a:gd name="T51" fmla="*/ 66 h 78"/>
                <a:gd name="T52" fmla="*/ 31 w 49"/>
                <a:gd name="T53" fmla="*/ 71 h 78"/>
                <a:gd name="T54" fmla="*/ 31 w 49"/>
                <a:gd name="T55" fmla="*/ 78 h 78"/>
                <a:gd name="T56" fmla="*/ 26 w 49"/>
                <a:gd name="T57" fmla="*/ 78 h 78"/>
                <a:gd name="T58" fmla="*/ 26 w 49"/>
                <a:gd name="T59" fmla="*/ 71 h 78"/>
                <a:gd name="T60" fmla="*/ 22 w 49"/>
                <a:gd name="T61" fmla="*/ 71 h 78"/>
                <a:gd name="T62" fmla="*/ 22 w 49"/>
                <a:gd name="T63" fmla="*/ 78 h 78"/>
                <a:gd name="T64" fmla="*/ 16 w 49"/>
                <a:gd name="T65" fmla="*/ 78 h 78"/>
                <a:gd name="T66" fmla="*/ 16 w 49"/>
                <a:gd name="T67" fmla="*/ 70 h 78"/>
                <a:gd name="T68" fmla="*/ 7 w 49"/>
                <a:gd name="T69" fmla="*/ 65 h 78"/>
                <a:gd name="T70" fmla="*/ 0 w 49"/>
                <a:gd name="T71" fmla="*/ 50 h 78"/>
                <a:gd name="T72" fmla="*/ 22 w 49"/>
                <a:gd name="T73" fmla="*/ 64 h 78"/>
                <a:gd name="T74" fmla="*/ 26 w 49"/>
                <a:gd name="T75" fmla="*/ 64 h 78"/>
                <a:gd name="T76" fmla="*/ 26 w 49"/>
                <a:gd name="T77" fmla="*/ 42 h 78"/>
                <a:gd name="T78" fmla="*/ 22 w 49"/>
                <a:gd name="T79" fmla="*/ 42 h 78"/>
                <a:gd name="T80" fmla="*/ 22 w 49"/>
                <a:gd name="T81" fmla="*/ 42 h 78"/>
                <a:gd name="T82" fmla="*/ 22 w 49"/>
                <a:gd name="T83" fmla="*/ 64 h 78"/>
                <a:gd name="T84" fmla="*/ 31 w 49"/>
                <a:gd name="T85" fmla="*/ 63 h 78"/>
                <a:gd name="T86" fmla="*/ 37 w 49"/>
                <a:gd name="T87" fmla="*/ 61 h 78"/>
                <a:gd name="T88" fmla="*/ 41 w 49"/>
                <a:gd name="T89" fmla="*/ 53 h 78"/>
                <a:gd name="T90" fmla="*/ 37 w 49"/>
                <a:gd name="T91" fmla="*/ 47 h 78"/>
                <a:gd name="T92" fmla="*/ 31 w 49"/>
                <a:gd name="T93" fmla="*/ 44 h 78"/>
                <a:gd name="T94" fmla="*/ 31 w 49"/>
                <a:gd name="T95" fmla="*/ 63 h 78"/>
                <a:gd name="T96" fmla="*/ 26 w 49"/>
                <a:gd name="T97" fmla="*/ 15 h 78"/>
                <a:gd name="T98" fmla="*/ 24 w 49"/>
                <a:gd name="T99" fmla="*/ 15 h 78"/>
                <a:gd name="T100" fmla="*/ 22 w 49"/>
                <a:gd name="T101" fmla="*/ 15 h 78"/>
                <a:gd name="T102" fmla="*/ 22 w 49"/>
                <a:gd name="T103" fmla="*/ 33 h 78"/>
                <a:gd name="T104" fmla="*/ 25 w 49"/>
                <a:gd name="T105" fmla="*/ 34 h 78"/>
                <a:gd name="T106" fmla="*/ 26 w 49"/>
                <a:gd name="T107" fmla="*/ 34 h 78"/>
                <a:gd name="T108" fmla="*/ 26 w 49"/>
                <a:gd name="T109" fmla="*/ 15 h 78"/>
                <a:gd name="T110" fmla="*/ 16 w 49"/>
                <a:gd name="T111" fmla="*/ 16 h 78"/>
                <a:gd name="T112" fmla="*/ 10 w 49"/>
                <a:gd name="T113" fmla="*/ 24 h 78"/>
                <a:gd name="T114" fmla="*/ 13 w 49"/>
                <a:gd name="T115" fmla="*/ 30 h 78"/>
                <a:gd name="T116" fmla="*/ 16 w 49"/>
                <a:gd name="T117" fmla="*/ 31 h 78"/>
                <a:gd name="T118" fmla="*/ 16 w 49"/>
                <a:gd name="T119" fmla="*/ 1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" h="78">
                  <a:moveTo>
                    <a:pt x="0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8" y="55"/>
                    <a:pt x="10" y="58"/>
                    <a:pt x="13" y="60"/>
                  </a:cubicBezTo>
                  <a:cubicBezTo>
                    <a:pt x="14" y="61"/>
                    <a:pt x="15" y="61"/>
                    <a:pt x="16" y="62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1" y="38"/>
                    <a:pt x="8" y="37"/>
                    <a:pt x="6" y="35"/>
                  </a:cubicBezTo>
                  <a:cubicBezTo>
                    <a:pt x="4" y="32"/>
                    <a:pt x="2" y="28"/>
                    <a:pt x="2" y="25"/>
                  </a:cubicBezTo>
                  <a:cubicBezTo>
                    <a:pt x="2" y="19"/>
                    <a:pt x="4" y="15"/>
                    <a:pt x="8" y="12"/>
                  </a:cubicBezTo>
                  <a:cubicBezTo>
                    <a:pt x="11" y="11"/>
                    <a:pt x="13" y="9"/>
                    <a:pt x="16" y="9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4" y="8"/>
                  </a:cubicBezTo>
                  <a:cubicBezTo>
                    <a:pt x="24" y="8"/>
                    <a:pt x="25" y="8"/>
                    <a:pt x="26" y="8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5" y="9"/>
                    <a:pt x="38" y="11"/>
                    <a:pt x="41" y="13"/>
                  </a:cubicBezTo>
                  <a:cubicBezTo>
                    <a:pt x="45" y="16"/>
                    <a:pt x="47" y="21"/>
                    <a:pt x="47" y="26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8" y="21"/>
                    <a:pt x="36" y="18"/>
                    <a:pt x="31" y="1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4" y="36"/>
                    <a:pt x="36" y="37"/>
                    <a:pt x="38" y="38"/>
                  </a:cubicBezTo>
                  <a:cubicBezTo>
                    <a:pt x="41" y="39"/>
                    <a:pt x="43" y="41"/>
                    <a:pt x="46" y="43"/>
                  </a:cubicBezTo>
                  <a:cubicBezTo>
                    <a:pt x="48" y="46"/>
                    <a:pt x="49" y="49"/>
                    <a:pt x="49" y="53"/>
                  </a:cubicBezTo>
                  <a:cubicBezTo>
                    <a:pt x="49" y="59"/>
                    <a:pt x="46" y="63"/>
                    <a:pt x="42" y="66"/>
                  </a:cubicBezTo>
                  <a:cubicBezTo>
                    <a:pt x="39" y="69"/>
                    <a:pt x="35" y="70"/>
                    <a:pt x="31" y="71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4" y="71"/>
                    <a:pt x="23" y="71"/>
                    <a:pt x="22" y="71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2" y="69"/>
                    <a:pt x="9" y="67"/>
                    <a:pt x="7" y="65"/>
                  </a:cubicBezTo>
                  <a:cubicBezTo>
                    <a:pt x="2" y="61"/>
                    <a:pt x="0" y="56"/>
                    <a:pt x="0" y="50"/>
                  </a:cubicBezTo>
                  <a:close/>
                  <a:moveTo>
                    <a:pt x="22" y="64"/>
                  </a:moveTo>
                  <a:cubicBezTo>
                    <a:pt x="23" y="64"/>
                    <a:pt x="24" y="64"/>
                    <a:pt x="26" y="64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4" y="42"/>
                    <a:pt x="23" y="42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64"/>
                    <a:pt x="22" y="64"/>
                    <a:pt x="22" y="64"/>
                  </a:cubicBezTo>
                  <a:close/>
                  <a:moveTo>
                    <a:pt x="31" y="63"/>
                  </a:moveTo>
                  <a:cubicBezTo>
                    <a:pt x="34" y="63"/>
                    <a:pt x="36" y="62"/>
                    <a:pt x="37" y="61"/>
                  </a:cubicBezTo>
                  <a:cubicBezTo>
                    <a:pt x="40" y="59"/>
                    <a:pt x="41" y="56"/>
                    <a:pt x="41" y="53"/>
                  </a:cubicBezTo>
                  <a:cubicBezTo>
                    <a:pt x="41" y="51"/>
                    <a:pt x="40" y="48"/>
                    <a:pt x="37" y="47"/>
                  </a:cubicBezTo>
                  <a:cubicBezTo>
                    <a:pt x="36" y="46"/>
                    <a:pt x="34" y="45"/>
                    <a:pt x="31" y="44"/>
                  </a:cubicBezTo>
                  <a:cubicBezTo>
                    <a:pt x="31" y="63"/>
                    <a:pt x="31" y="63"/>
                    <a:pt x="31" y="63"/>
                  </a:cubicBezTo>
                  <a:close/>
                  <a:moveTo>
                    <a:pt x="26" y="15"/>
                  </a:moveTo>
                  <a:cubicBezTo>
                    <a:pt x="25" y="15"/>
                    <a:pt x="25" y="15"/>
                    <a:pt x="24" y="15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5" y="34"/>
                  </a:cubicBezTo>
                  <a:cubicBezTo>
                    <a:pt x="25" y="34"/>
                    <a:pt x="25" y="34"/>
                    <a:pt x="26" y="34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16" y="16"/>
                  </a:moveTo>
                  <a:cubicBezTo>
                    <a:pt x="12" y="17"/>
                    <a:pt x="10" y="20"/>
                    <a:pt x="10" y="24"/>
                  </a:cubicBezTo>
                  <a:cubicBezTo>
                    <a:pt x="10" y="27"/>
                    <a:pt x="11" y="28"/>
                    <a:pt x="13" y="30"/>
                  </a:cubicBezTo>
                  <a:cubicBezTo>
                    <a:pt x="14" y="30"/>
                    <a:pt x="15" y="31"/>
                    <a:pt x="16" y="31"/>
                  </a:cubicBezTo>
                  <a:cubicBezTo>
                    <a:pt x="16" y="16"/>
                    <a:pt x="16" y="16"/>
                    <a:pt x="1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4" name="组合 2753"/>
          <p:cNvGrpSpPr/>
          <p:nvPr/>
        </p:nvGrpSpPr>
        <p:grpSpPr>
          <a:xfrm>
            <a:off x="8145463" y="5637213"/>
            <a:ext cx="1223962" cy="1223963"/>
            <a:chOff x="8145463" y="5637213"/>
            <a:chExt cx="1223962" cy="1223963"/>
          </a:xfrm>
        </p:grpSpPr>
        <p:sp>
          <p:nvSpPr>
            <p:cNvPr id="2604" name="Oval 9"/>
            <p:cNvSpPr>
              <a:spLocks noChangeArrowheads="1"/>
            </p:cNvSpPr>
            <p:nvPr/>
          </p:nvSpPr>
          <p:spPr bwMode="auto">
            <a:xfrm>
              <a:off x="8145463" y="5637213"/>
              <a:ext cx="1223962" cy="1223963"/>
            </a:xfrm>
            <a:prstGeom prst="ellipse">
              <a:avLst/>
            </a:pr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2" name="Freeform 187"/>
            <p:cNvSpPr>
              <a:spLocks/>
            </p:cNvSpPr>
            <p:nvPr/>
          </p:nvSpPr>
          <p:spPr bwMode="auto">
            <a:xfrm>
              <a:off x="8483600" y="5875338"/>
              <a:ext cx="885825" cy="985838"/>
            </a:xfrm>
            <a:custGeom>
              <a:avLst/>
              <a:gdLst>
                <a:gd name="T0" fmla="*/ 55 w 256"/>
                <a:gd name="T1" fmla="*/ 0 h 285"/>
                <a:gd name="T2" fmla="*/ 138 w 256"/>
                <a:gd name="T3" fmla="*/ 0 h 285"/>
                <a:gd name="T4" fmla="*/ 138 w 256"/>
                <a:gd name="T5" fmla="*/ 0 h 285"/>
                <a:gd name="T6" fmla="*/ 256 w 256"/>
                <a:gd name="T7" fmla="*/ 118 h 285"/>
                <a:gd name="T8" fmla="*/ 79 w 256"/>
                <a:gd name="T9" fmla="*/ 285 h 285"/>
                <a:gd name="T10" fmla="*/ 49 w 256"/>
                <a:gd name="T11" fmla="*/ 283 h 285"/>
                <a:gd name="T12" fmla="*/ 1 w 256"/>
                <a:gd name="T13" fmla="*/ 233 h 285"/>
                <a:gd name="T14" fmla="*/ 1 w 256"/>
                <a:gd name="T15" fmla="*/ 233 h 285"/>
                <a:gd name="T16" fmla="*/ 0 w 256"/>
                <a:gd name="T17" fmla="*/ 232 h 285"/>
                <a:gd name="T18" fmla="*/ 0 w 256"/>
                <a:gd name="T19" fmla="*/ 100 h 285"/>
                <a:gd name="T20" fmla="*/ 55 w 256"/>
                <a:gd name="T21" fmla="*/ 96 h 285"/>
                <a:gd name="T22" fmla="*/ 55 w 256"/>
                <a:gd name="T23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6" h="285">
                  <a:moveTo>
                    <a:pt x="55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256" y="118"/>
                    <a:pt x="256" y="118"/>
                    <a:pt x="256" y="118"/>
                  </a:cubicBezTo>
                  <a:cubicBezTo>
                    <a:pt x="251" y="211"/>
                    <a:pt x="174" y="285"/>
                    <a:pt x="79" y="285"/>
                  </a:cubicBezTo>
                  <a:cubicBezTo>
                    <a:pt x="69" y="285"/>
                    <a:pt x="59" y="284"/>
                    <a:pt x="49" y="283"/>
                  </a:cubicBezTo>
                  <a:cubicBezTo>
                    <a:pt x="1" y="233"/>
                    <a:pt x="1" y="233"/>
                    <a:pt x="1" y="233"/>
                  </a:cubicBezTo>
                  <a:cubicBezTo>
                    <a:pt x="1" y="233"/>
                    <a:pt x="1" y="233"/>
                    <a:pt x="1" y="233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55" y="0"/>
                    <a:pt x="55" y="0"/>
                    <a:pt x="55" y="0"/>
                  </a:cubicBezTo>
                  <a:close/>
                </a:path>
              </a:pathLst>
            </a:custGeom>
            <a:solidFill>
              <a:srgbClr val="119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3" name="Freeform 188"/>
            <p:cNvSpPr>
              <a:spLocks noEditPoints="1"/>
            </p:cNvSpPr>
            <p:nvPr/>
          </p:nvSpPr>
          <p:spPr bwMode="auto">
            <a:xfrm>
              <a:off x="8483600" y="5854700"/>
              <a:ext cx="481012" cy="850900"/>
            </a:xfrm>
            <a:custGeom>
              <a:avLst/>
              <a:gdLst>
                <a:gd name="T0" fmla="*/ 139 w 139"/>
                <a:gd name="T1" fmla="*/ 11 h 246"/>
                <a:gd name="T2" fmla="*/ 55 w 139"/>
                <a:gd name="T3" fmla="*/ 11 h 246"/>
                <a:gd name="T4" fmla="*/ 139 w 139"/>
                <a:gd name="T5" fmla="*/ 25 h 246"/>
                <a:gd name="T6" fmla="*/ 85 w 139"/>
                <a:gd name="T7" fmla="*/ 106 h 246"/>
                <a:gd name="T8" fmla="*/ 0 w 139"/>
                <a:gd name="T9" fmla="*/ 106 h 246"/>
                <a:gd name="T10" fmla="*/ 85 w 139"/>
                <a:gd name="T11" fmla="*/ 237 h 246"/>
                <a:gd name="T12" fmla="*/ 43 w 139"/>
                <a:gd name="T13" fmla="*/ 229 h 246"/>
                <a:gd name="T14" fmla="*/ 0 w 139"/>
                <a:gd name="T15" fmla="*/ 237 h 246"/>
                <a:gd name="T16" fmla="*/ 85 w 139"/>
                <a:gd name="T17" fmla="*/ 219 h 246"/>
                <a:gd name="T18" fmla="*/ 43 w 139"/>
                <a:gd name="T19" fmla="*/ 210 h 246"/>
                <a:gd name="T20" fmla="*/ 0 w 139"/>
                <a:gd name="T21" fmla="*/ 219 h 246"/>
                <a:gd name="T22" fmla="*/ 85 w 139"/>
                <a:gd name="T23" fmla="*/ 200 h 246"/>
                <a:gd name="T24" fmla="*/ 43 w 139"/>
                <a:gd name="T25" fmla="*/ 191 h 246"/>
                <a:gd name="T26" fmla="*/ 0 w 139"/>
                <a:gd name="T27" fmla="*/ 200 h 246"/>
                <a:gd name="T28" fmla="*/ 85 w 139"/>
                <a:gd name="T29" fmla="*/ 181 h 246"/>
                <a:gd name="T30" fmla="*/ 43 w 139"/>
                <a:gd name="T31" fmla="*/ 173 h 246"/>
                <a:gd name="T32" fmla="*/ 0 w 139"/>
                <a:gd name="T33" fmla="*/ 181 h 246"/>
                <a:gd name="T34" fmla="*/ 85 w 139"/>
                <a:gd name="T35" fmla="*/ 162 h 246"/>
                <a:gd name="T36" fmla="*/ 43 w 139"/>
                <a:gd name="T37" fmla="*/ 154 h 246"/>
                <a:gd name="T38" fmla="*/ 0 w 139"/>
                <a:gd name="T39" fmla="*/ 162 h 246"/>
                <a:gd name="T40" fmla="*/ 85 w 139"/>
                <a:gd name="T41" fmla="*/ 144 h 246"/>
                <a:gd name="T42" fmla="*/ 43 w 139"/>
                <a:gd name="T43" fmla="*/ 135 h 246"/>
                <a:gd name="T44" fmla="*/ 0 w 139"/>
                <a:gd name="T45" fmla="*/ 144 h 246"/>
                <a:gd name="T46" fmla="*/ 85 w 139"/>
                <a:gd name="T47" fmla="*/ 125 h 246"/>
                <a:gd name="T48" fmla="*/ 43 w 139"/>
                <a:gd name="T49" fmla="*/ 116 h 246"/>
                <a:gd name="T50" fmla="*/ 0 w 139"/>
                <a:gd name="T51" fmla="*/ 125 h 246"/>
                <a:gd name="T52" fmla="*/ 139 w 139"/>
                <a:gd name="T53" fmla="*/ 213 h 246"/>
                <a:gd name="T54" fmla="*/ 97 w 139"/>
                <a:gd name="T55" fmla="*/ 205 h 246"/>
                <a:gd name="T56" fmla="*/ 87 w 139"/>
                <a:gd name="T57" fmla="*/ 220 h 246"/>
                <a:gd name="T58" fmla="*/ 139 w 139"/>
                <a:gd name="T59" fmla="*/ 195 h 246"/>
                <a:gd name="T60" fmla="*/ 97 w 139"/>
                <a:gd name="T61" fmla="*/ 186 h 246"/>
                <a:gd name="T62" fmla="*/ 87 w 139"/>
                <a:gd name="T63" fmla="*/ 201 h 246"/>
                <a:gd name="T64" fmla="*/ 139 w 139"/>
                <a:gd name="T65" fmla="*/ 176 h 246"/>
                <a:gd name="T66" fmla="*/ 97 w 139"/>
                <a:gd name="T67" fmla="*/ 167 h 246"/>
                <a:gd name="T68" fmla="*/ 87 w 139"/>
                <a:gd name="T69" fmla="*/ 182 h 246"/>
                <a:gd name="T70" fmla="*/ 139 w 139"/>
                <a:gd name="T71" fmla="*/ 157 h 246"/>
                <a:gd name="T72" fmla="*/ 97 w 139"/>
                <a:gd name="T73" fmla="*/ 148 h 246"/>
                <a:gd name="T74" fmla="*/ 87 w 139"/>
                <a:gd name="T75" fmla="*/ 163 h 246"/>
                <a:gd name="T76" fmla="*/ 97 w 139"/>
                <a:gd name="T77" fmla="*/ 0 h 246"/>
                <a:gd name="T78" fmla="*/ 97 w 139"/>
                <a:gd name="T79" fmla="*/ 13 h 246"/>
                <a:gd name="T80" fmla="*/ 97 w 139"/>
                <a:gd name="T81" fmla="*/ 0 h 246"/>
                <a:gd name="T82" fmla="*/ 139 w 139"/>
                <a:gd name="T83" fmla="*/ 124 h 246"/>
                <a:gd name="T84" fmla="*/ 87 w 139"/>
                <a:gd name="T85" fmla="*/ 129 h 246"/>
                <a:gd name="T86" fmla="*/ 139 w 139"/>
                <a:gd name="T87" fmla="*/ 138 h 246"/>
                <a:gd name="T88" fmla="*/ 139 w 139"/>
                <a:gd name="T89" fmla="*/ 105 h 246"/>
                <a:gd name="T90" fmla="*/ 87 w 139"/>
                <a:gd name="T91" fmla="*/ 110 h 246"/>
                <a:gd name="T92" fmla="*/ 139 w 139"/>
                <a:gd name="T93" fmla="*/ 119 h 246"/>
                <a:gd name="T94" fmla="*/ 139 w 139"/>
                <a:gd name="T95" fmla="*/ 86 h 246"/>
                <a:gd name="T96" fmla="*/ 55 w 139"/>
                <a:gd name="T97" fmla="*/ 86 h 246"/>
                <a:gd name="T98" fmla="*/ 87 w 139"/>
                <a:gd name="T99" fmla="*/ 104 h 246"/>
                <a:gd name="T100" fmla="*/ 139 w 139"/>
                <a:gd name="T101" fmla="*/ 100 h 246"/>
                <a:gd name="T102" fmla="*/ 139 w 139"/>
                <a:gd name="T103" fmla="*/ 68 h 246"/>
                <a:gd name="T104" fmla="*/ 55 w 139"/>
                <a:gd name="T105" fmla="*/ 68 h 246"/>
                <a:gd name="T106" fmla="*/ 139 w 139"/>
                <a:gd name="T107" fmla="*/ 82 h 246"/>
                <a:gd name="T108" fmla="*/ 139 w 139"/>
                <a:gd name="T109" fmla="*/ 49 h 246"/>
                <a:gd name="T110" fmla="*/ 55 w 139"/>
                <a:gd name="T111" fmla="*/ 49 h 246"/>
                <a:gd name="T112" fmla="*/ 139 w 139"/>
                <a:gd name="T113" fmla="*/ 63 h 246"/>
                <a:gd name="T114" fmla="*/ 139 w 139"/>
                <a:gd name="T115" fmla="*/ 30 h 246"/>
                <a:gd name="T116" fmla="*/ 55 w 139"/>
                <a:gd name="T117" fmla="*/ 30 h 246"/>
                <a:gd name="T118" fmla="*/ 139 w 139"/>
                <a:gd name="T119" fmla="*/ 44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9" h="246">
                  <a:moveTo>
                    <a:pt x="139" y="25"/>
                  </a:moveTo>
                  <a:cubicBezTo>
                    <a:pt x="139" y="11"/>
                    <a:pt x="139" y="11"/>
                    <a:pt x="139" y="11"/>
                  </a:cubicBezTo>
                  <a:cubicBezTo>
                    <a:pt x="135" y="14"/>
                    <a:pt x="117" y="17"/>
                    <a:pt x="97" y="17"/>
                  </a:cubicBezTo>
                  <a:cubicBezTo>
                    <a:pt x="76" y="17"/>
                    <a:pt x="58" y="14"/>
                    <a:pt x="55" y="11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4"/>
                    <a:pt x="139" y="34"/>
                    <a:pt x="139" y="25"/>
                  </a:cubicBezTo>
                  <a:close/>
                  <a:moveTo>
                    <a:pt x="43" y="99"/>
                  </a:moveTo>
                  <a:cubicBezTo>
                    <a:pt x="66" y="99"/>
                    <a:pt x="85" y="102"/>
                    <a:pt x="85" y="106"/>
                  </a:cubicBezTo>
                  <a:cubicBezTo>
                    <a:pt x="85" y="110"/>
                    <a:pt x="66" y="113"/>
                    <a:pt x="43" y="113"/>
                  </a:cubicBezTo>
                  <a:cubicBezTo>
                    <a:pt x="19" y="113"/>
                    <a:pt x="0" y="110"/>
                    <a:pt x="0" y="106"/>
                  </a:cubicBezTo>
                  <a:cubicBezTo>
                    <a:pt x="0" y="102"/>
                    <a:pt x="19" y="99"/>
                    <a:pt x="43" y="99"/>
                  </a:cubicBezTo>
                  <a:close/>
                  <a:moveTo>
                    <a:pt x="85" y="237"/>
                  </a:moveTo>
                  <a:cubicBezTo>
                    <a:pt x="85" y="224"/>
                    <a:pt x="85" y="224"/>
                    <a:pt x="85" y="224"/>
                  </a:cubicBezTo>
                  <a:cubicBezTo>
                    <a:pt x="81" y="227"/>
                    <a:pt x="63" y="229"/>
                    <a:pt x="43" y="229"/>
                  </a:cubicBezTo>
                  <a:cubicBezTo>
                    <a:pt x="22" y="229"/>
                    <a:pt x="4" y="227"/>
                    <a:pt x="0" y="224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46"/>
                    <a:pt x="85" y="246"/>
                    <a:pt x="85" y="237"/>
                  </a:cubicBezTo>
                  <a:close/>
                  <a:moveTo>
                    <a:pt x="85" y="219"/>
                  </a:moveTo>
                  <a:cubicBezTo>
                    <a:pt x="85" y="205"/>
                    <a:pt x="85" y="205"/>
                    <a:pt x="85" y="205"/>
                  </a:cubicBezTo>
                  <a:cubicBezTo>
                    <a:pt x="81" y="208"/>
                    <a:pt x="63" y="210"/>
                    <a:pt x="43" y="210"/>
                  </a:cubicBezTo>
                  <a:cubicBezTo>
                    <a:pt x="22" y="210"/>
                    <a:pt x="4" y="208"/>
                    <a:pt x="0" y="205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8"/>
                    <a:pt x="85" y="228"/>
                    <a:pt x="85" y="219"/>
                  </a:cubicBezTo>
                  <a:close/>
                  <a:moveTo>
                    <a:pt x="85" y="200"/>
                  </a:moveTo>
                  <a:cubicBezTo>
                    <a:pt x="85" y="186"/>
                    <a:pt x="85" y="186"/>
                    <a:pt x="85" y="186"/>
                  </a:cubicBezTo>
                  <a:cubicBezTo>
                    <a:pt x="81" y="189"/>
                    <a:pt x="63" y="191"/>
                    <a:pt x="43" y="191"/>
                  </a:cubicBezTo>
                  <a:cubicBezTo>
                    <a:pt x="22" y="191"/>
                    <a:pt x="4" y="189"/>
                    <a:pt x="0" y="186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9"/>
                    <a:pt x="85" y="209"/>
                    <a:pt x="85" y="200"/>
                  </a:cubicBezTo>
                  <a:close/>
                  <a:moveTo>
                    <a:pt x="85" y="181"/>
                  </a:moveTo>
                  <a:cubicBezTo>
                    <a:pt x="85" y="167"/>
                    <a:pt x="85" y="167"/>
                    <a:pt x="85" y="167"/>
                  </a:cubicBezTo>
                  <a:cubicBezTo>
                    <a:pt x="81" y="170"/>
                    <a:pt x="63" y="173"/>
                    <a:pt x="43" y="173"/>
                  </a:cubicBezTo>
                  <a:cubicBezTo>
                    <a:pt x="22" y="173"/>
                    <a:pt x="4" y="170"/>
                    <a:pt x="0" y="167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190"/>
                    <a:pt x="85" y="190"/>
                    <a:pt x="85" y="181"/>
                  </a:cubicBezTo>
                  <a:close/>
                  <a:moveTo>
                    <a:pt x="85" y="162"/>
                  </a:moveTo>
                  <a:cubicBezTo>
                    <a:pt x="85" y="149"/>
                    <a:pt x="85" y="149"/>
                    <a:pt x="85" y="149"/>
                  </a:cubicBezTo>
                  <a:cubicBezTo>
                    <a:pt x="81" y="152"/>
                    <a:pt x="63" y="154"/>
                    <a:pt x="43" y="154"/>
                  </a:cubicBezTo>
                  <a:cubicBezTo>
                    <a:pt x="22" y="154"/>
                    <a:pt x="4" y="152"/>
                    <a:pt x="0" y="149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171"/>
                    <a:pt x="85" y="171"/>
                    <a:pt x="85" y="162"/>
                  </a:cubicBezTo>
                  <a:close/>
                  <a:moveTo>
                    <a:pt x="85" y="144"/>
                  </a:moveTo>
                  <a:cubicBezTo>
                    <a:pt x="85" y="130"/>
                    <a:pt x="85" y="130"/>
                    <a:pt x="85" y="130"/>
                  </a:cubicBezTo>
                  <a:cubicBezTo>
                    <a:pt x="81" y="133"/>
                    <a:pt x="63" y="135"/>
                    <a:pt x="43" y="135"/>
                  </a:cubicBezTo>
                  <a:cubicBezTo>
                    <a:pt x="22" y="135"/>
                    <a:pt x="4" y="133"/>
                    <a:pt x="0" y="130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52"/>
                    <a:pt x="85" y="152"/>
                    <a:pt x="85" y="144"/>
                  </a:cubicBezTo>
                  <a:close/>
                  <a:moveTo>
                    <a:pt x="85" y="125"/>
                  </a:moveTo>
                  <a:cubicBezTo>
                    <a:pt x="85" y="111"/>
                    <a:pt x="85" y="111"/>
                    <a:pt x="85" y="111"/>
                  </a:cubicBezTo>
                  <a:cubicBezTo>
                    <a:pt x="81" y="114"/>
                    <a:pt x="63" y="116"/>
                    <a:pt x="43" y="116"/>
                  </a:cubicBezTo>
                  <a:cubicBezTo>
                    <a:pt x="22" y="116"/>
                    <a:pt x="4" y="114"/>
                    <a:pt x="0" y="111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34"/>
                    <a:pt x="85" y="134"/>
                    <a:pt x="85" y="125"/>
                  </a:cubicBezTo>
                  <a:close/>
                  <a:moveTo>
                    <a:pt x="139" y="213"/>
                  </a:moveTo>
                  <a:cubicBezTo>
                    <a:pt x="139" y="199"/>
                    <a:pt x="139" y="199"/>
                    <a:pt x="139" y="199"/>
                  </a:cubicBezTo>
                  <a:cubicBezTo>
                    <a:pt x="135" y="202"/>
                    <a:pt x="117" y="205"/>
                    <a:pt x="97" y="205"/>
                  </a:cubicBezTo>
                  <a:cubicBezTo>
                    <a:pt x="93" y="205"/>
                    <a:pt x="90" y="205"/>
                    <a:pt x="87" y="205"/>
                  </a:cubicBezTo>
                  <a:cubicBezTo>
                    <a:pt x="87" y="220"/>
                    <a:pt x="87" y="220"/>
                    <a:pt x="87" y="220"/>
                  </a:cubicBezTo>
                  <a:cubicBezTo>
                    <a:pt x="111" y="220"/>
                    <a:pt x="139" y="218"/>
                    <a:pt x="139" y="213"/>
                  </a:cubicBezTo>
                  <a:close/>
                  <a:moveTo>
                    <a:pt x="139" y="195"/>
                  </a:moveTo>
                  <a:cubicBezTo>
                    <a:pt x="139" y="181"/>
                    <a:pt x="139" y="181"/>
                    <a:pt x="139" y="181"/>
                  </a:cubicBezTo>
                  <a:cubicBezTo>
                    <a:pt x="135" y="184"/>
                    <a:pt x="117" y="186"/>
                    <a:pt x="97" y="186"/>
                  </a:cubicBezTo>
                  <a:cubicBezTo>
                    <a:pt x="93" y="186"/>
                    <a:pt x="90" y="186"/>
                    <a:pt x="87" y="186"/>
                  </a:cubicBezTo>
                  <a:cubicBezTo>
                    <a:pt x="87" y="201"/>
                    <a:pt x="87" y="201"/>
                    <a:pt x="87" y="201"/>
                  </a:cubicBezTo>
                  <a:cubicBezTo>
                    <a:pt x="111" y="202"/>
                    <a:pt x="139" y="200"/>
                    <a:pt x="139" y="195"/>
                  </a:cubicBezTo>
                  <a:close/>
                  <a:moveTo>
                    <a:pt x="139" y="176"/>
                  </a:moveTo>
                  <a:cubicBezTo>
                    <a:pt x="139" y="162"/>
                    <a:pt x="139" y="162"/>
                    <a:pt x="139" y="162"/>
                  </a:cubicBezTo>
                  <a:cubicBezTo>
                    <a:pt x="135" y="165"/>
                    <a:pt x="117" y="167"/>
                    <a:pt x="97" y="167"/>
                  </a:cubicBezTo>
                  <a:cubicBezTo>
                    <a:pt x="93" y="167"/>
                    <a:pt x="90" y="167"/>
                    <a:pt x="87" y="167"/>
                  </a:cubicBezTo>
                  <a:cubicBezTo>
                    <a:pt x="87" y="182"/>
                    <a:pt x="87" y="182"/>
                    <a:pt x="87" y="182"/>
                  </a:cubicBezTo>
                  <a:cubicBezTo>
                    <a:pt x="111" y="183"/>
                    <a:pt x="139" y="181"/>
                    <a:pt x="139" y="176"/>
                  </a:cubicBezTo>
                  <a:close/>
                  <a:moveTo>
                    <a:pt x="139" y="157"/>
                  </a:moveTo>
                  <a:cubicBezTo>
                    <a:pt x="139" y="143"/>
                    <a:pt x="139" y="143"/>
                    <a:pt x="139" y="143"/>
                  </a:cubicBezTo>
                  <a:cubicBezTo>
                    <a:pt x="135" y="146"/>
                    <a:pt x="117" y="148"/>
                    <a:pt x="97" y="148"/>
                  </a:cubicBezTo>
                  <a:cubicBezTo>
                    <a:pt x="93" y="148"/>
                    <a:pt x="90" y="148"/>
                    <a:pt x="87" y="148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111" y="164"/>
                    <a:pt x="139" y="162"/>
                    <a:pt x="139" y="157"/>
                  </a:cubicBezTo>
                  <a:close/>
                  <a:moveTo>
                    <a:pt x="97" y="0"/>
                  </a:moveTo>
                  <a:cubicBezTo>
                    <a:pt x="120" y="0"/>
                    <a:pt x="139" y="3"/>
                    <a:pt x="139" y="6"/>
                  </a:cubicBezTo>
                  <a:cubicBezTo>
                    <a:pt x="139" y="10"/>
                    <a:pt x="120" y="13"/>
                    <a:pt x="97" y="13"/>
                  </a:cubicBezTo>
                  <a:cubicBezTo>
                    <a:pt x="73" y="13"/>
                    <a:pt x="55" y="10"/>
                    <a:pt x="55" y="6"/>
                  </a:cubicBezTo>
                  <a:cubicBezTo>
                    <a:pt x="55" y="3"/>
                    <a:pt x="73" y="0"/>
                    <a:pt x="97" y="0"/>
                  </a:cubicBezTo>
                  <a:close/>
                  <a:moveTo>
                    <a:pt x="139" y="138"/>
                  </a:moveTo>
                  <a:cubicBezTo>
                    <a:pt x="139" y="124"/>
                    <a:pt x="139" y="124"/>
                    <a:pt x="139" y="124"/>
                  </a:cubicBezTo>
                  <a:cubicBezTo>
                    <a:pt x="135" y="127"/>
                    <a:pt x="117" y="129"/>
                    <a:pt x="97" y="129"/>
                  </a:cubicBezTo>
                  <a:cubicBezTo>
                    <a:pt x="93" y="129"/>
                    <a:pt x="90" y="129"/>
                    <a:pt x="87" y="129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111" y="145"/>
                    <a:pt x="139" y="143"/>
                    <a:pt x="139" y="138"/>
                  </a:cubicBezTo>
                  <a:close/>
                  <a:moveTo>
                    <a:pt x="139" y="119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35" y="108"/>
                    <a:pt x="117" y="111"/>
                    <a:pt x="97" y="111"/>
                  </a:cubicBezTo>
                  <a:cubicBezTo>
                    <a:pt x="93" y="111"/>
                    <a:pt x="90" y="111"/>
                    <a:pt x="87" y="110"/>
                  </a:cubicBezTo>
                  <a:cubicBezTo>
                    <a:pt x="87" y="126"/>
                    <a:pt x="87" y="126"/>
                    <a:pt x="87" y="126"/>
                  </a:cubicBezTo>
                  <a:cubicBezTo>
                    <a:pt x="111" y="126"/>
                    <a:pt x="139" y="124"/>
                    <a:pt x="139" y="119"/>
                  </a:cubicBezTo>
                  <a:close/>
                  <a:moveTo>
                    <a:pt x="139" y="100"/>
                  </a:moveTo>
                  <a:cubicBezTo>
                    <a:pt x="139" y="86"/>
                    <a:pt x="139" y="86"/>
                    <a:pt x="139" y="86"/>
                  </a:cubicBezTo>
                  <a:cubicBezTo>
                    <a:pt x="135" y="90"/>
                    <a:pt x="117" y="92"/>
                    <a:pt x="97" y="92"/>
                  </a:cubicBezTo>
                  <a:cubicBezTo>
                    <a:pt x="76" y="92"/>
                    <a:pt x="58" y="90"/>
                    <a:pt x="55" y="86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69" y="96"/>
                    <a:pt x="88" y="99"/>
                    <a:pt x="87" y="104"/>
                  </a:cubicBezTo>
                  <a:cubicBezTo>
                    <a:pt x="87" y="107"/>
                    <a:pt x="87" y="107"/>
                    <a:pt x="87" y="107"/>
                  </a:cubicBezTo>
                  <a:cubicBezTo>
                    <a:pt x="111" y="108"/>
                    <a:pt x="139" y="105"/>
                    <a:pt x="139" y="100"/>
                  </a:cubicBezTo>
                  <a:close/>
                  <a:moveTo>
                    <a:pt x="139" y="82"/>
                  </a:moveTo>
                  <a:cubicBezTo>
                    <a:pt x="139" y="68"/>
                    <a:pt x="139" y="68"/>
                    <a:pt x="139" y="68"/>
                  </a:cubicBezTo>
                  <a:cubicBezTo>
                    <a:pt x="135" y="71"/>
                    <a:pt x="117" y="73"/>
                    <a:pt x="97" y="73"/>
                  </a:cubicBezTo>
                  <a:cubicBezTo>
                    <a:pt x="76" y="73"/>
                    <a:pt x="58" y="71"/>
                    <a:pt x="55" y="68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5" y="90"/>
                    <a:pt x="139" y="90"/>
                    <a:pt x="139" y="82"/>
                  </a:cubicBezTo>
                  <a:close/>
                  <a:moveTo>
                    <a:pt x="139" y="63"/>
                  </a:moveTo>
                  <a:cubicBezTo>
                    <a:pt x="139" y="49"/>
                    <a:pt x="139" y="49"/>
                    <a:pt x="139" y="49"/>
                  </a:cubicBezTo>
                  <a:cubicBezTo>
                    <a:pt x="135" y="52"/>
                    <a:pt x="117" y="54"/>
                    <a:pt x="97" y="54"/>
                  </a:cubicBezTo>
                  <a:cubicBezTo>
                    <a:pt x="76" y="54"/>
                    <a:pt x="58" y="52"/>
                    <a:pt x="55" y="49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55" y="72"/>
                    <a:pt x="139" y="72"/>
                    <a:pt x="139" y="63"/>
                  </a:cubicBezTo>
                  <a:close/>
                  <a:moveTo>
                    <a:pt x="139" y="44"/>
                  </a:moveTo>
                  <a:cubicBezTo>
                    <a:pt x="139" y="30"/>
                    <a:pt x="139" y="30"/>
                    <a:pt x="139" y="30"/>
                  </a:cubicBezTo>
                  <a:cubicBezTo>
                    <a:pt x="135" y="33"/>
                    <a:pt x="117" y="36"/>
                    <a:pt x="97" y="36"/>
                  </a:cubicBezTo>
                  <a:cubicBezTo>
                    <a:pt x="76" y="36"/>
                    <a:pt x="58" y="33"/>
                    <a:pt x="55" y="30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53"/>
                    <a:pt x="139" y="53"/>
                    <a:pt x="139" y="44"/>
                  </a:cubicBezTo>
                  <a:close/>
                </a:path>
              </a:pathLst>
            </a:custGeom>
            <a:solidFill>
              <a:srgbClr val="F4B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4" name="Freeform 189"/>
            <p:cNvSpPr>
              <a:spLocks noEditPoints="1"/>
            </p:cNvSpPr>
            <p:nvPr/>
          </p:nvSpPr>
          <p:spPr bwMode="auto">
            <a:xfrm>
              <a:off x="8483600" y="6197600"/>
              <a:ext cx="239712" cy="508000"/>
            </a:xfrm>
            <a:custGeom>
              <a:avLst/>
              <a:gdLst>
                <a:gd name="T0" fmla="*/ 69 w 69"/>
                <a:gd name="T1" fmla="*/ 2 h 147"/>
                <a:gd name="T2" fmla="*/ 69 w 69"/>
                <a:gd name="T3" fmla="*/ 12 h 147"/>
                <a:gd name="T4" fmla="*/ 43 w 69"/>
                <a:gd name="T5" fmla="*/ 14 h 147"/>
                <a:gd name="T6" fmla="*/ 0 w 69"/>
                <a:gd name="T7" fmla="*/ 7 h 147"/>
                <a:gd name="T8" fmla="*/ 43 w 69"/>
                <a:gd name="T9" fmla="*/ 0 h 147"/>
                <a:gd name="T10" fmla="*/ 69 w 69"/>
                <a:gd name="T11" fmla="*/ 2 h 147"/>
                <a:gd name="T12" fmla="*/ 69 w 69"/>
                <a:gd name="T13" fmla="*/ 16 h 147"/>
                <a:gd name="T14" fmla="*/ 69 w 69"/>
                <a:gd name="T15" fmla="*/ 31 h 147"/>
                <a:gd name="T16" fmla="*/ 0 w 69"/>
                <a:gd name="T17" fmla="*/ 26 h 147"/>
                <a:gd name="T18" fmla="*/ 0 w 69"/>
                <a:gd name="T19" fmla="*/ 12 h 147"/>
                <a:gd name="T20" fmla="*/ 43 w 69"/>
                <a:gd name="T21" fmla="*/ 17 h 147"/>
                <a:gd name="T22" fmla="*/ 69 w 69"/>
                <a:gd name="T23" fmla="*/ 16 h 147"/>
                <a:gd name="T24" fmla="*/ 69 w 69"/>
                <a:gd name="T25" fmla="*/ 35 h 147"/>
                <a:gd name="T26" fmla="*/ 69 w 69"/>
                <a:gd name="T27" fmla="*/ 50 h 147"/>
                <a:gd name="T28" fmla="*/ 0 w 69"/>
                <a:gd name="T29" fmla="*/ 45 h 147"/>
                <a:gd name="T30" fmla="*/ 0 w 69"/>
                <a:gd name="T31" fmla="*/ 31 h 147"/>
                <a:gd name="T32" fmla="*/ 43 w 69"/>
                <a:gd name="T33" fmla="*/ 36 h 147"/>
                <a:gd name="T34" fmla="*/ 69 w 69"/>
                <a:gd name="T35" fmla="*/ 35 h 147"/>
                <a:gd name="T36" fmla="*/ 69 w 69"/>
                <a:gd name="T37" fmla="*/ 53 h 147"/>
                <a:gd name="T38" fmla="*/ 69 w 69"/>
                <a:gd name="T39" fmla="*/ 69 h 147"/>
                <a:gd name="T40" fmla="*/ 0 w 69"/>
                <a:gd name="T41" fmla="*/ 63 h 147"/>
                <a:gd name="T42" fmla="*/ 0 w 69"/>
                <a:gd name="T43" fmla="*/ 50 h 147"/>
                <a:gd name="T44" fmla="*/ 43 w 69"/>
                <a:gd name="T45" fmla="*/ 55 h 147"/>
                <a:gd name="T46" fmla="*/ 69 w 69"/>
                <a:gd name="T47" fmla="*/ 53 h 147"/>
                <a:gd name="T48" fmla="*/ 69 w 69"/>
                <a:gd name="T49" fmla="*/ 72 h 147"/>
                <a:gd name="T50" fmla="*/ 69 w 69"/>
                <a:gd name="T51" fmla="*/ 87 h 147"/>
                <a:gd name="T52" fmla="*/ 0 w 69"/>
                <a:gd name="T53" fmla="*/ 82 h 147"/>
                <a:gd name="T54" fmla="*/ 0 w 69"/>
                <a:gd name="T55" fmla="*/ 68 h 147"/>
                <a:gd name="T56" fmla="*/ 43 w 69"/>
                <a:gd name="T57" fmla="*/ 74 h 147"/>
                <a:gd name="T58" fmla="*/ 69 w 69"/>
                <a:gd name="T59" fmla="*/ 72 h 147"/>
                <a:gd name="T60" fmla="*/ 69 w 69"/>
                <a:gd name="T61" fmla="*/ 91 h 147"/>
                <a:gd name="T62" fmla="*/ 69 w 69"/>
                <a:gd name="T63" fmla="*/ 106 h 147"/>
                <a:gd name="T64" fmla="*/ 0 w 69"/>
                <a:gd name="T65" fmla="*/ 101 h 147"/>
                <a:gd name="T66" fmla="*/ 0 w 69"/>
                <a:gd name="T67" fmla="*/ 87 h 147"/>
                <a:gd name="T68" fmla="*/ 43 w 69"/>
                <a:gd name="T69" fmla="*/ 92 h 147"/>
                <a:gd name="T70" fmla="*/ 69 w 69"/>
                <a:gd name="T71" fmla="*/ 91 h 147"/>
                <a:gd name="T72" fmla="*/ 69 w 69"/>
                <a:gd name="T73" fmla="*/ 110 h 147"/>
                <a:gd name="T74" fmla="*/ 69 w 69"/>
                <a:gd name="T75" fmla="*/ 125 h 147"/>
                <a:gd name="T76" fmla="*/ 0 w 69"/>
                <a:gd name="T77" fmla="*/ 120 h 147"/>
                <a:gd name="T78" fmla="*/ 0 w 69"/>
                <a:gd name="T79" fmla="*/ 106 h 147"/>
                <a:gd name="T80" fmla="*/ 43 w 69"/>
                <a:gd name="T81" fmla="*/ 111 h 147"/>
                <a:gd name="T82" fmla="*/ 69 w 69"/>
                <a:gd name="T83" fmla="*/ 110 h 147"/>
                <a:gd name="T84" fmla="*/ 69 w 69"/>
                <a:gd name="T85" fmla="*/ 128 h 147"/>
                <a:gd name="T86" fmla="*/ 69 w 69"/>
                <a:gd name="T87" fmla="*/ 144 h 147"/>
                <a:gd name="T88" fmla="*/ 0 w 69"/>
                <a:gd name="T89" fmla="*/ 138 h 147"/>
                <a:gd name="T90" fmla="*/ 0 w 69"/>
                <a:gd name="T91" fmla="*/ 125 h 147"/>
                <a:gd name="T92" fmla="*/ 43 w 69"/>
                <a:gd name="T93" fmla="*/ 130 h 147"/>
                <a:gd name="T94" fmla="*/ 69 w 69"/>
                <a:gd name="T95" fmla="*/ 12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147">
                  <a:moveTo>
                    <a:pt x="69" y="2"/>
                  </a:moveTo>
                  <a:cubicBezTo>
                    <a:pt x="69" y="12"/>
                    <a:pt x="69" y="12"/>
                    <a:pt x="69" y="12"/>
                  </a:cubicBezTo>
                  <a:cubicBezTo>
                    <a:pt x="62" y="13"/>
                    <a:pt x="53" y="14"/>
                    <a:pt x="43" y="14"/>
                  </a:cubicBezTo>
                  <a:cubicBezTo>
                    <a:pt x="19" y="14"/>
                    <a:pt x="0" y="11"/>
                    <a:pt x="0" y="7"/>
                  </a:cubicBezTo>
                  <a:cubicBezTo>
                    <a:pt x="0" y="3"/>
                    <a:pt x="19" y="0"/>
                    <a:pt x="43" y="0"/>
                  </a:cubicBezTo>
                  <a:cubicBezTo>
                    <a:pt x="53" y="0"/>
                    <a:pt x="62" y="1"/>
                    <a:pt x="69" y="2"/>
                  </a:cubicBezTo>
                  <a:close/>
                  <a:moveTo>
                    <a:pt x="69" y="16"/>
                  </a:moveTo>
                  <a:cubicBezTo>
                    <a:pt x="69" y="31"/>
                    <a:pt x="69" y="31"/>
                    <a:pt x="69" y="31"/>
                  </a:cubicBezTo>
                  <a:cubicBezTo>
                    <a:pt x="45" y="34"/>
                    <a:pt x="0" y="32"/>
                    <a:pt x="0" y="2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5"/>
                    <a:pt x="22" y="17"/>
                    <a:pt x="43" y="17"/>
                  </a:cubicBezTo>
                  <a:cubicBezTo>
                    <a:pt x="53" y="17"/>
                    <a:pt x="62" y="17"/>
                    <a:pt x="69" y="16"/>
                  </a:cubicBezTo>
                  <a:close/>
                  <a:moveTo>
                    <a:pt x="69" y="35"/>
                  </a:moveTo>
                  <a:cubicBezTo>
                    <a:pt x="69" y="50"/>
                    <a:pt x="69" y="50"/>
                    <a:pt x="69" y="50"/>
                  </a:cubicBezTo>
                  <a:cubicBezTo>
                    <a:pt x="45" y="53"/>
                    <a:pt x="0" y="51"/>
                    <a:pt x="0" y="4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4" y="34"/>
                    <a:pt x="22" y="36"/>
                    <a:pt x="43" y="36"/>
                  </a:cubicBezTo>
                  <a:cubicBezTo>
                    <a:pt x="53" y="36"/>
                    <a:pt x="62" y="36"/>
                    <a:pt x="69" y="35"/>
                  </a:cubicBezTo>
                  <a:close/>
                  <a:moveTo>
                    <a:pt x="69" y="53"/>
                  </a:moveTo>
                  <a:cubicBezTo>
                    <a:pt x="69" y="69"/>
                    <a:pt x="69" y="69"/>
                    <a:pt x="69" y="69"/>
                  </a:cubicBezTo>
                  <a:cubicBezTo>
                    <a:pt x="45" y="72"/>
                    <a:pt x="0" y="70"/>
                    <a:pt x="0" y="63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3"/>
                    <a:pt x="22" y="55"/>
                    <a:pt x="43" y="55"/>
                  </a:cubicBezTo>
                  <a:cubicBezTo>
                    <a:pt x="53" y="55"/>
                    <a:pt x="62" y="54"/>
                    <a:pt x="69" y="53"/>
                  </a:cubicBezTo>
                  <a:close/>
                  <a:moveTo>
                    <a:pt x="69" y="72"/>
                  </a:moveTo>
                  <a:cubicBezTo>
                    <a:pt x="69" y="87"/>
                    <a:pt x="69" y="87"/>
                    <a:pt x="69" y="87"/>
                  </a:cubicBezTo>
                  <a:cubicBezTo>
                    <a:pt x="45" y="90"/>
                    <a:pt x="0" y="89"/>
                    <a:pt x="0" y="82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4" y="71"/>
                    <a:pt x="22" y="74"/>
                    <a:pt x="43" y="74"/>
                  </a:cubicBezTo>
                  <a:cubicBezTo>
                    <a:pt x="53" y="74"/>
                    <a:pt x="62" y="73"/>
                    <a:pt x="69" y="72"/>
                  </a:cubicBezTo>
                  <a:close/>
                  <a:moveTo>
                    <a:pt x="69" y="91"/>
                  </a:moveTo>
                  <a:cubicBezTo>
                    <a:pt x="69" y="106"/>
                    <a:pt x="69" y="106"/>
                    <a:pt x="69" y="106"/>
                  </a:cubicBezTo>
                  <a:cubicBezTo>
                    <a:pt x="45" y="109"/>
                    <a:pt x="0" y="107"/>
                    <a:pt x="0" y="101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4" y="90"/>
                    <a:pt x="22" y="92"/>
                    <a:pt x="43" y="92"/>
                  </a:cubicBezTo>
                  <a:cubicBezTo>
                    <a:pt x="53" y="92"/>
                    <a:pt x="62" y="92"/>
                    <a:pt x="69" y="91"/>
                  </a:cubicBezTo>
                  <a:close/>
                  <a:moveTo>
                    <a:pt x="69" y="110"/>
                  </a:moveTo>
                  <a:cubicBezTo>
                    <a:pt x="69" y="125"/>
                    <a:pt x="69" y="125"/>
                    <a:pt x="69" y="125"/>
                  </a:cubicBezTo>
                  <a:cubicBezTo>
                    <a:pt x="45" y="128"/>
                    <a:pt x="0" y="126"/>
                    <a:pt x="0" y="12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4" y="109"/>
                    <a:pt x="22" y="111"/>
                    <a:pt x="43" y="111"/>
                  </a:cubicBezTo>
                  <a:cubicBezTo>
                    <a:pt x="53" y="111"/>
                    <a:pt x="62" y="111"/>
                    <a:pt x="69" y="110"/>
                  </a:cubicBezTo>
                  <a:close/>
                  <a:moveTo>
                    <a:pt x="69" y="128"/>
                  </a:moveTo>
                  <a:cubicBezTo>
                    <a:pt x="69" y="144"/>
                    <a:pt x="69" y="144"/>
                    <a:pt x="69" y="144"/>
                  </a:cubicBezTo>
                  <a:cubicBezTo>
                    <a:pt x="45" y="147"/>
                    <a:pt x="0" y="145"/>
                    <a:pt x="0" y="138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4" y="128"/>
                    <a:pt x="22" y="130"/>
                    <a:pt x="43" y="130"/>
                  </a:cubicBezTo>
                  <a:cubicBezTo>
                    <a:pt x="53" y="130"/>
                    <a:pt x="62" y="129"/>
                    <a:pt x="69" y="128"/>
                  </a:cubicBezTo>
                  <a:close/>
                </a:path>
              </a:pathLst>
            </a:custGeom>
            <a:solidFill>
              <a:srgbClr val="F8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5" name="Freeform 190"/>
            <p:cNvSpPr>
              <a:spLocks noEditPoints="1"/>
            </p:cNvSpPr>
            <p:nvPr/>
          </p:nvSpPr>
          <p:spPr bwMode="auto">
            <a:xfrm>
              <a:off x="8535988" y="6253163"/>
              <a:ext cx="73025" cy="446088"/>
            </a:xfrm>
            <a:custGeom>
              <a:avLst/>
              <a:gdLst>
                <a:gd name="T0" fmla="*/ 21 w 21"/>
                <a:gd name="T1" fmla="*/ 1 h 129"/>
                <a:gd name="T2" fmla="*/ 21 w 21"/>
                <a:gd name="T3" fmla="*/ 16 h 129"/>
                <a:gd name="T4" fmla="*/ 0 w 21"/>
                <a:gd name="T5" fmla="*/ 15 h 129"/>
                <a:gd name="T6" fmla="*/ 0 w 21"/>
                <a:gd name="T7" fmla="*/ 0 h 129"/>
                <a:gd name="T8" fmla="*/ 21 w 21"/>
                <a:gd name="T9" fmla="*/ 1 h 129"/>
                <a:gd name="T10" fmla="*/ 21 w 21"/>
                <a:gd name="T11" fmla="*/ 20 h 129"/>
                <a:gd name="T12" fmla="*/ 21 w 21"/>
                <a:gd name="T13" fmla="*/ 35 h 129"/>
                <a:gd name="T14" fmla="*/ 0 w 21"/>
                <a:gd name="T15" fmla="*/ 34 h 129"/>
                <a:gd name="T16" fmla="*/ 0 w 21"/>
                <a:gd name="T17" fmla="*/ 19 h 129"/>
                <a:gd name="T18" fmla="*/ 21 w 21"/>
                <a:gd name="T19" fmla="*/ 20 h 129"/>
                <a:gd name="T20" fmla="*/ 21 w 21"/>
                <a:gd name="T21" fmla="*/ 39 h 129"/>
                <a:gd name="T22" fmla="*/ 21 w 21"/>
                <a:gd name="T23" fmla="*/ 54 h 129"/>
                <a:gd name="T24" fmla="*/ 0 w 21"/>
                <a:gd name="T25" fmla="*/ 53 h 129"/>
                <a:gd name="T26" fmla="*/ 0 w 21"/>
                <a:gd name="T27" fmla="*/ 37 h 129"/>
                <a:gd name="T28" fmla="*/ 21 w 21"/>
                <a:gd name="T29" fmla="*/ 39 h 129"/>
                <a:gd name="T30" fmla="*/ 21 w 21"/>
                <a:gd name="T31" fmla="*/ 58 h 129"/>
                <a:gd name="T32" fmla="*/ 21 w 21"/>
                <a:gd name="T33" fmla="*/ 73 h 129"/>
                <a:gd name="T34" fmla="*/ 0 w 21"/>
                <a:gd name="T35" fmla="*/ 71 h 129"/>
                <a:gd name="T36" fmla="*/ 0 w 21"/>
                <a:gd name="T37" fmla="*/ 56 h 129"/>
                <a:gd name="T38" fmla="*/ 21 w 21"/>
                <a:gd name="T39" fmla="*/ 58 h 129"/>
                <a:gd name="T40" fmla="*/ 21 w 21"/>
                <a:gd name="T41" fmla="*/ 76 h 129"/>
                <a:gd name="T42" fmla="*/ 21 w 21"/>
                <a:gd name="T43" fmla="*/ 91 h 129"/>
                <a:gd name="T44" fmla="*/ 0 w 21"/>
                <a:gd name="T45" fmla="*/ 90 h 129"/>
                <a:gd name="T46" fmla="*/ 0 w 21"/>
                <a:gd name="T47" fmla="*/ 75 h 129"/>
                <a:gd name="T48" fmla="*/ 21 w 21"/>
                <a:gd name="T49" fmla="*/ 76 h 129"/>
                <a:gd name="T50" fmla="*/ 21 w 21"/>
                <a:gd name="T51" fmla="*/ 95 h 129"/>
                <a:gd name="T52" fmla="*/ 21 w 21"/>
                <a:gd name="T53" fmla="*/ 110 h 129"/>
                <a:gd name="T54" fmla="*/ 0 w 21"/>
                <a:gd name="T55" fmla="*/ 109 h 129"/>
                <a:gd name="T56" fmla="*/ 0 w 21"/>
                <a:gd name="T57" fmla="*/ 94 h 129"/>
                <a:gd name="T58" fmla="*/ 21 w 21"/>
                <a:gd name="T59" fmla="*/ 95 h 129"/>
                <a:gd name="T60" fmla="*/ 21 w 21"/>
                <a:gd name="T61" fmla="*/ 114 h 129"/>
                <a:gd name="T62" fmla="*/ 21 w 21"/>
                <a:gd name="T63" fmla="*/ 129 h 129"/>
                <a:gd name="T64" fmla="*/ 0 w 21"/>
                <a:gd name="T65" fmla="*/ 128 h 129"/>
                <a:gd name="T66" fmla="*/ 0 w 21"/>
                <a:gd name="T67" fmla="*/ 112 h 129"/>
                <a:gd name="T68" fmla="*/ 21 w 21"/>
                <a:gd name="T69" fmla="*/ 11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29">
                  <a:moveTo>
                    <a:pt x="21" y="1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13" y="16"/>
                    <a:pt x="6" y="16"/>
                    <a:pt x="0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1"/>
                    <a:pt x="13" y="1"/>
                    <a:pt x="21" y="1"/>
                  </a:cubicBezTo>
                  <a:close/>
                  <a:moveTo>
                    <a:pt x="21" y="20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13" y="35"/>
                    <a:pt x="6" y="35"/>
                    <a:pt x="0" y="3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19"/>
                    <a:pt x="13" y="20"/>
                    <a:pt x="21" y="20"/>
                  </a:cubicBezTo>
                  <a:close/>
                  <a:moveTo>
                    <a:pt x="21" y="39"/>
                  </a:moveTo>
                  <a:cubicBezTo>
                    <a:pt x="21" y="54"/>
                    <a:pt x="21" y="54"/>
                    <a:pt x="21" y="54"/>
                  </a:cubicBezTo>
                  <a:cubicBezTo>
                    <a:pt x="13" y="54"/>
                    <a:pt x="6" y="53"/>
                    <a:pt x="0" y="53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6" y="38"/>
                    <a:pt x="13" y="39"/>
                    <a:pt x="21" y="39"/>
                  </a:cubicBezTo>
                  <a:close/>
                  <a:moveTo>
                    <a:pt x="21" y="58"/>
                  </a:moveTo>
                  <a:cubicBezTo>
                    <a:pt x="21" y="73"/>
                    <a:pt x="21" y="73"/>
                    <a:pt x="21" y="73"/>
                  </a:cubicBezTo>
                  <a:cubicBezTo>
                    <a:pt x="13" y="73"/>
                    <a:pt x="6" y="72"/>
                    <a:pt x="0" y="71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6" y="57"/>
                    <a:pt x="13" y="57"/>
                    <a:pt x="21" y="58"/>
                  </a:cubicBezTo>
                  <a:close/>
                  <a:moveTo>
                    <a:pt x="21" y="76"/>
                  </a:moveTo>
                  <a:cubicBezTo>
                    <a:pt x="21" y="91"/>
                    <a:pt x="21" y="91"/>
                    <a:pt x="21" y="91"/>
                  </a:cubicBezTo>
                  <a:cubicBezTo>
                    <a:pt x="13" y="91"/>
                    <a:pt x="6" y="91"/>
                    <a:pt x="0" y="90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6" y="76"/>
                    <a:pt x="13" y="76"/>
                    <a:pt x="21" y="76"/>
                  </a:cubicBezTo>
                  <a:close/>
                  <a:moveTo>
                    <a:pt x="21" y="95"/>
                  </a:moveTo>
                  <a:cubicBezTo>
                    <a:pt x="21" y="110"/>
                    <a:pt x="21" y="110"/>
                    <a:pt x="21" y="110"/>
                  </a:cubicBezTo>
                  <a:cubicBezTo>
                    <a:pt x="13" y="110"/>
                    <a:pt x="6" y="110"/>
                    <a:pt x="0" y="109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6" y="94"/>
                    <a:pt x="13" y="95"/>
                    <a:pt x="21" y="95"/>
                  </a:cubicBezTo>
                  <a:close/>
                  <a:moveTo>
                    <a:pt x="21" y="114"/>
                  </a:moveTo>
                  <a:cubicBezTo>
                    <a:pt x="21" y="129"/>
                    <a:pt x="21" y="129"/>
                    <a:pt x="21" y="129"/>
                  </a:cubicBezTo>
                  <a:cubicBezTo>
                    <a:pt x="13" y="129"/>
                    <a:pt x="6" y="128"/>
                    <a:pt x="0" y="128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6" y="113"/>
                    <a:pt x="13" y="114"/>
                    <a:pt x="21" y="114"/>
                  </a:cubicBezTo>
                  <a:close/>
                </a:path>
              </a:pathLst>
            </a:custGeom>
            <a:solidFill>
              <a:srgbClr val="FB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6" name="Freeform 191"/>
            <p:cNvSpPr>
              <a:spLocks noEditPoints="1"/>
            </p:cNvSpPr>
            <p:nvPr/>
          </p:nvSpPr>
          <p:spPr bwMode="auto">
            <a:xfrm>
              <a:off x="8712200" y="5907088"/>
              <a:ext cx="55562" cy="290513"/>
            </a:xfrm>
            <a:custGeom>
              <a:avLst/>
              <a:gdLst>
                <a:gd name="T0" fmla="*/ 16 w 16"/>
                <a:gd name="T1" fmla="*/ 84 h 84"/>
                <a:gd name="T2" fmla="*/ 16 w 16"/>
                <a:gd name="T3" fmla="*/ 76 h 84"/>
                <a:gd name="T4" fmla="*/ 0 w 16"/>
                <a:gd name="T5" fmla="*/ 75 h 84"/>
                <a:gd name="T6" fmla="*/ 0 w 16"/>
                <a:gd name="T7" fmla="*/ 82 h 84"/>
                <a:gd name="T8" fmla="*/ 16 w 16"/>
                <a:gd name="T9" fmla="*/ 84 h 84"/>
                <a:gd name="T10" fmla="*/ 16 w 16"/>
                <a:gd name="T11" fmla="*/ 73 h 84"/>
                <a:gd name="T12" fmla="*/ 16 w 16"/>
                <a:gd name="T13" fmla="*/ 58 h 84"/>
                <a:gd name="T14" fmla="*/ 0 w 16"/>
                <a:gd name="T15" fmla="*/ 56 h 84"/>
                <a:gd name="T16" fmla="*/ 0 w 16"/>
                <a:gd name="T17" fmla="*/ 71 h 84"/>
                <a:gd name="T18" fmla="*/ 16 w 16"/>
                <a:gd name="T19" fmla="*/ 73 h 84"/>
                <a:gd name="T20" fmla="*/ 16 w 16"/>
                <a:gd name="T21" fmla="*/ 54 h 84"/>
                <a:gd name="T22" fmla="*/ 16 w 16"/>
                <a:gd name="T23" fmla="*/ 39 h 84"/>
                <a:gd name="T24" fmla="*/ 0 w 16"/>
                <a:gd name="T25" fmla="*/ 37 h 84"/>
                <a:gd name="T26" fmla="*/ 0 w 16"/>
                <a:gd name="T27" fmla="*/ 53 h 84"/>
                <a:gd name="T28" fmla="*/ 16 w 16"/>
                <a:gd name="T29" fmla="*/ 54 h 84"/>
                <a:gd name="T30" fmla="*/ 16 w 16"/>
                <a:gd name="T31" fmla="*/ 35 h 84"/>
                <a:gd name="T32" fmla="*/ 16 w 16"/>
                <a:gd name="T33" fmla="*/ 20 h 84"/>
                <a:gd name="T34" fmla="*/ 0 w 16"/>
                <a:gd name="T35" fmla="*/ 19 h 84"/>
                <a:gd name="T36" fmla="*/ 0 w 16"/>
                <a:gd name="T37" fmla="*/ 34 h 84"/>
                <a:gd name="T38" fmla="*/ 16 w 16"/>
                <a:gd name="T39" fmla="*/ 35 h 84"/>
                <a:gd name="T40" fmla="*/ 16 w 16"/>
                <a:gd name="T41" fmla="*/ 17 h 84"/>
                <a:gd name="T42" fmla="*/ 16 w 16"/>
                <a:gd name="T43" fmla="*/ 1 h 84"/>
                <a:gd name="T44" fmla="*/ 0 w 16"/>
                <a:gd name="T45" fmla="*/ 0 h 84"/>
                <a:gd name="T46" fmla="*/ 0 w 16"/>
                <a:gd name="T47" fmla="*/ 15 h 84"/>
                <a:gd name="T48" fmla="*/ 16 w 16"/>
                <a:gd name="T49" fmla="*/ 1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84">
                  <a:moveTo>
                    <a:pt x="16" y="84"/>
                  </a:moveTo>
                  <a:cubicBezTo>
                    <a:pt x="16" y="76"/>
                    <a:pt x="16" y="76"/>
                    <a:pt x="16" y="76"/>
                  </a:cubicBezTo>
                  <a:cubicBezTo>
                    <a:pt x="10" y="76"/>
                    <a:pt x="5" y="76"/>
                    <a:pt x="0" y="75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6" y="82"/>
                    <a:pt x="12" y="83"/>
                    <a:pt x="16" y="84"/>
                  </a:cubicBezTo>
                  <a:close/>
                  <a:moveTo>
                    <a:pt x="16" y="73"/>
                  </a:moveTo>
                  <a:cubicBezTo>
                    <a:pt x="16" y="58"/>
                    <a:pt x="16" y="58"/>
                    <a:pt x="16" y="58"/>
                  </a:cubicBezTo>
                  <a:cubicBezTo>
                    <a:pt x="10" y="57"/>
                    <a:pt x="5" y="57"/>
                    <a:pt x="0" y="56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5" y="72"/>
                    <a:pt x="10" y="73"/>
                    <a:pt x="16" y="73"/>
                  </a:cubicBezTo>
                  <a:close/>
                  <a:moveTo>
                    <a:pt x="16" y="54"/>
                  </a:moveTo>
                  <a:cubicBezTo>
                    <a:pt x="16" y="39"/>
                    <a:pt x="16" y="39"/>
                    <a:pt x="16" y="39"/>
                  </a:cubicBezTo>
                  <a:cubicBezTo>
                    <a:pt x="10" y="39"/>
                    <a:pt x="5" y="38"/>
                    <a:pt x="0" y="37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5" y="53"/>
                    <a:pt x="10" y="54"/>
                    <a:pt x="16" y="54"/>
                  </a:cubicBezTo>
                  <a:close/>
                  <a:moveTo>
                    <a:pt x="16" y="35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0" y="20"/>
                    <a:pt x="5" y="19"/>
                    <a:pt x="0" y="1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5" y="35"/>
                    <a:pt x="10" y="35"/>
                    <a:pt x="16" y="35"/>
                  </a:cubicBezTo>
                  <a:close/>
                  <a:moveTo>
                    <a:pt x="16" y="17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0" y="1"/>
                    <a:pt x="5" y="1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6"/>
                    <a:pt x="10" y="16"/>
                    <a:pt x="16" y="17"/>
                  </a:cubicBezTo>
                  <a:close/>
                </a:path>
              </a:pathLst>
            </a:custGeom>
            <a:solidFill>
              <a:srgbClr val="F8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68" name="组合 2767"/>
          <p:cNvGrpSpPr/>
          <p:nvPr/>
        </p:nvGrpSpPr>
        <p:grpSpPr>
          <a:xfrm>
            <a:off x="8145463" y="1411288"/>
            <a:ext cx="1223962" cy="1223963"/>
            <a:chOff x="8145463" y="1411288"/>
            <a:chExt cx="1223962" cy="1223963"/>
          </a:xfrm>
        </p:grpSpPr>
        <p:sp>
          <p:nvSpPr>
            <p:cNvPr id="1056" name="Oval 22"/>
            <p:cNvSpPr>
              <a:spLocks noChangeArrowheads="1"/>
            </p:cNvSpPr>
            <p:nvPr/>
          </p:nvSpPr>
          <p:spPr bwMode="auto">
            <a:xfrm>
              <a:off x="8145463" y="1411288"/>
              <a:ext cx="1223962" cy="1223963"/>
            </a:xfrm>
            <a:prstGeom prst="ellipse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7" name="Freeform 192"/>
            <p:cNvSpPr>
              <a:spLocks/>
            </p:cNvSpPr>
            <p:nvPr/>
          </p:nvSpPr>
          <p:spPr bwMode="auto">
            <a:xfrm>
              <a:off x="8450263" y="1646238"/>
              <a:ext cx="915987" cy="989013"/>
            </a:xfrm>
            <a:custGeom>
              <a:avLst/>
              <a:gdLst>
                <a:gd name="T0" fmla="*/ 137 w 265"/>
                <a:gd name="T1" fmla="*/ 0 h 286"/>
                <a:gd name="T2" fmla="*/ 265 w 265"/>
                <a:gd name="T3" fmla="*/ 129 h 286"/>
                <a:gd name="T4" fmla="*/ 89 w 265"/>
                <a:gd name="T5" fmla="*/ 286 h 286"/>
                <a:gd name="T6" fmla="*/ 45 w 265"/>
                <a:gd name="T7" fmla="*/ 280 h 286"/>
                <a:gd name="T8" fmla="*/ 0 w 265"/>
                <a:gd name="T9" fmla="*/ 235 h 286"/>
                <a:gd name="T10" fmla="*/ 83 w 265"/>
                <a:gd name="T11" fmla="*/ 164 h 286"/>
                <a:gd name="T12" fmla="*/ 75 w 265"/>
                <a:gd name="T13" fmla="*/ 43 h 286"/>
                <a:gd name="T14" fmla="*/ 137 w 265"/>
                <a:gd name="T15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86">
                  <a:moveTo>
                    <a:pt x="137" y="0"/>
                  </a:moveTo>
                  <a:cubicBezTo>
                    <a:pt x="265" y="129"/>
                    <a:pt x="265" y="129"/>
                    <a:pt x="265" y="129"/>
                  </a:cubicBezTo>
                  <a:cubicBezTo>
                    <a:pt x="255" y="217"/>
                    <a:pt x="180" y="286"/>
                    <a:pt x="89" y="286"/>
                  </a:cubicBezTo>
                  <a:cubicBezTo>
                    <a:pt x="74" y="286"/>
                    <a:pt x="59" y="284"/>
                    <a:pt x="45" y="280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83" y="164"/>
                    <a:pt x="83" y="164"/>
                    <a:pt x="83" y="164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13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8" name="Freeform 193"/>
            <p:cNvSpPr>
              <a:spLocks/>
            </p:cNvSpPr>
            <p:nvPr/>
          </p:nvSpPr>
          <p:spPr bwMode="auto">
            <a:xfrm>
              <a:off x="8424863" y="2085975"/>
              <a:ext cx="665162" cy="373063"/>
            </a:xfrm>
            <a:custGeom>
              <a:avLst/>
              <a:gdLst>
                <a:gd name="T0" fmla="*/ 7 w 192"/>
                <a:gd name="T1" fmla="*/ 108 h 108"/>
                <a:gd name="T2" fmla="*/ 77 w 192"/>
                <a:gd name="T3" fmla="*/ 29 h 108"/>
                <a:gd name="T4" fmla="*/ 77 w 192"/>
                <a:gd name="T5" fmla="*/ 0 h 108"/>
                <a:gd name="T6" fmla="*/ 96 w 192"/>
                <a:gd name="T7" fmla="*/ 0 h 108"/>
                <a:gd name="T8" fmla="*/ 97 w 192"/>
                <a:gd name="T9" fmla="*/ 0 h 108"/>
                <a:gd name="T10" fmla="*/ 116 w 192"/>
                <a:gd name="T11" fmla="*/ 0 h 108"/>
                <a:gd name="T12" fmla="*/ 116 w 192"/>
                <a:gd name="T13" fmla="*/ 29 h 108"/>
                <a:gd name="T14" fmla="*/ 186 w 192"/>
                <a:gd name="T15" fmla="*/ 108 h 108"/>
                <a:gd name="T16" fmla="*/ 7 w 192"/>
                <a:gd name="T17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08">
                  <a:moveTo>
                    <a:pt x="7" y="108"/>
                  </a:moveTo>
                  <a:cubicBezTo>
                    <a:pt x="7" y="72"/>
                    <a:pt x="0" y="36"/>
                    <a:pt x="77" y="29"/>
                  </a:cubicBezTo>
                  <a:cubicBezTo>
                    <a:pt x="77" y="26"/>
                    <a:pt x="77" y="3"/>
                    <a:pt x="77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3"/>
                    <a:pt x="116" y="26"/>
                    <a:pt x="116" y="29"/>
                  </a:cubicBezTo>
                  <a:cubicBezTo>
                    <a:pt x="192" y="36"/>
                    <a:pt x="185" y="72"/>
                    <a:pt x="186" y="108"/>
                  </a:cubicBezTo>
                  <a:cubicBezTo>
                    <a:pt x="7" y="108"/>
                    <a:pt x="7" y="108"/>
                    <a:pt x="7" y="108"/>
                  </a:cubicBezTo>
                  <a:close/>
                </a:path>
              </a:pathLst>
            </a:custGeom>
            <a:solidFill>
              <a:srgbClr val="F6C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9" name="Freeform 194"/>
            <p:cNvSpPr>
              <a:spLocks/>
            </p:cNvSpPr>
            <p:nvPr/>
          </p:nvSpPr>
          <p:spPr bwMode="auto">
            <a:xfrm>
              <a:off x="8688388" y="2089150"/>
              <a:ext cx="138112" cy="55563"/>
            </a:xfrm>
            <a:custGeom>
              <a:avLst/>
              <a:gdLst>
                <a:gd name="T0" fmla="*/ 40 w 40"/>
                <a:gd name="T1" fmla="*/ 0 h 16"/>
                <a:gd name="T2" fmla="*/ 0 w 40"/>
                <a:gd name="T3" fmla="*/ 0 h 16"/>
                <a:gd name="T4" fmla="*/ 40 w 40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6">
                  <a:moveTo>
                    <a:pt x="4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6"/>
                    <a:pt x="36" y="16"/>
                    <a:pt x="40" y="0"/>
                  </a:cubicBezTo>
                  <a:close/>
                </a:path>
              </a:pathLst>
            </a:custGeom>
            <a:solidFill>
              <a:srgbClr val="E8A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0" name="Freeform 195"/>
            <p:cNvSpPr>
              <a:spLocks/>
            </p:cNvSpPr>
            <p:nvPr/>
          </p:nvSpPr>
          <p:spPr bwMode="auto">
            <a:xfrm>
              <a:off x="8542338" y="1608138"/>
              <a:ext cx="430212" cy="501650"/>
            </a:xfrm>
            <a:custGeom>
              <a:avLst/>
              <a:gdLst>
                <a:gd name="T0" fmla="*/ 7 w 124"/>
                <a:gd name="T1" fmla="*/ 69 h 145"/>
                <a:gd name="T2" fmla="*/ 13 w 124"/>
                <a:gd name="T3" fmla="*/ 108 h 145"/>
                <a:gd name="T4" fmla="*/ 62 w 124"/>
                <a:gd name="T5" fmla="*/ 145 h 145"/>
                <a:gd name="T6" fmla="*/ 112 w 124"/>
                <a:gd name="T7" fmla="*/ 108 h 145"/>
                <a:gd name="T8" fmla="*/ 117 w 124"/>
                <a:gd name="T9" fmla="*/ 69 h 145"/>
                <a:gd name="T10" fmla="*/ 62 w 124"/>
                <a:gd name="T11" fmla="*/ 0 h 145"/>
                <a:gd name="T12" fmla="*/ 7 w 124"/>
                <a:gd name="T13" fmla="*/ 69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145">
                  <a:moveTo>
                    <a:pt x="7" y="69"/>
                  </a:moveTo>
                  <a:cubicBezTo>
                    <a:pt x="0" y="68"/>
                    <a:pt x="1" y="108"/>
                    <a:pt x="13" y="108"/>
                  </a:cubicBezTo>
                  <a:cubicBezTo>
                    <a:pt x="22" y="128"/>
                    <a:pt x="38" y="145"/>
                    <a:pt x="62" y="145"/>
                  </a:cubicBezTo>
                  <a:cubicBezTo>
                    <a:pt x="86" y="145"/>
                    <a:pt x="103" y="128"/>
                    <a:pt x="112" y="108"/>
                  </a:cubicBezTo>
                  <a:cubicBezTo>
                    <a:pt x="122" y="108"/>
                    <a:pt x="124" y="68"/>
                    <a:pt x="117" y="69"/>
                  </a:cubicBezTo>
                  <a:cubicBezTo>
                    <a:pt x="120" y="27"/>
                    <a:pt x="118" y="0"/>
                    <a:pt x="62" y="0"/>
                  </a:cubicBezTo>
                  <a:cubicBezTo>
                    <a:pt x="7" y="0"/>
                    <a:pt x="4" y="25"/>
                    <a:pt x="7" y="69"/>
                  </a:cubicBezTo>
                  <a:close/>
                </a:path>
              </a:pathLst>
            </a:custGeom>
            <a:solidFill>
              <a:srgbClr val="F6C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1" name="Freeform 196"/>
            <p:cNvSpPr>
              <a:spLocks/>
            </p:cNvSpPr>
            <p:nvPr/>
          </p:nvSpPr>
          <p:spPr bwMode="auto">
            <a:xfrm>
              <a:off x="8424863" y="2185988"/>
              <a:ext cx="665162" cy="273050"/>
            </a:xfrm>
            <a:custGeom>
              <a:avLst/>
              <a:gdLst>
                <a:gd name="T0" fmla="*/ 7 w 192"/>
                <a:gd name="T1" fmla="*/ 79 h 79"/>
                <a:gd name="T2" fmla="*/ 77 w 192"/>
                <a:gd name="T3" fmla="*/ 0 h 79"/>
                <a:gd name="T4" fmla="*/ 116 w 192"/>
                <a:gd name="T5" fmla="*/ 0 h 79"/>
                <a:gd name="T6" fmla="*/ 186 w 192"/>
                <a:gd name="T7" fmla="*/ 79 h 79"/>
                <a:gd name="T8" fmla="*/ 7 w 192"/>
                <a:gd name="T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79">
                  <a:moveTo>
                    <a:pt x="7" y="79"/>
                  </a:moveTo>
                  <a:cubicBezTo>
                    <a:pt x="7" y="43"/>
                    <a:pt x="0" y="7"/>
                    <a:pt x="77" y="0"/>
                  </a:cubicBezTo>
                  <a:cubicBezTo>
                    <a:pt x="89" y="7"/>
                    <a:pt x="102" y="7"/>
                    <a:pt x="116" y="0"/>
                  </a:cubicBezTo>
                  <a:cubicBezTo>
                    <a:pt x="192" y="7"/>
                    <a:pt x="185" y="43"/>
                    <a:pt x="186" y="79"/>
                  </a:cubicBezTo>
                  <a:cubicBezTo>
                    <a:pt x="7" y="79"/>
                    <a:pt x="7" y="79"/>
                    <a:pt x="7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2" name="Freeform 197"/>
            <p:cNvSpPr>
              <a:spLocks/>
            </p:cNvSpPr>
            <p:nvPr/>
          </p:nvSpPr>
          <p:spPr bwMode="auto">
            <a:xfrm>
              <a:off x="8539163" y="1546225"/>
              <a:ext cx="484187" cy="355600"/>
            </a:xfrm>
            <a:custGeom>
              <a:avLst/>
              <a:gdLst>
                <a:gd name="T0" fmla="*/ 108 w 140"/>
                <a:gd name="T1" fmla="*/ 103 h 103"/>
                <a:gd name="T2" fmla="*/ 118 w 140"/>
                <a:gd name="T3" fmla="*/ 87 h 103"/>
                <a:gd name="T4" fmla="*/ 28 w 140"/>
                <a:gd name="T5" fmla="*/ 24 h 103"/>
                <a:gd name="T6" fmla="*/ 8 w 140"/>
                <a:gd name="T7" fmla="*/ 87 h 103"/>
                <a:gd name="T8" fmla="*/ 19 w 140"/>
                <a:gd name="T9" fmla="*/ 103 h 103"/>
                <a:gd name="T10" fmla="*/ 28 w 140"/>
                <a:gd name="T11" fmla="*/ 55 h 103"/>
                <a:gd name="T12" fmla="*/ 53 w 140"/>
                <a:gd name="T13" fmla="*/ 64 h 103"/>
                <a:gd name="T14" fmla="*/ 85 w 140"/>
                <a:gd name="T15" fmla="*/ 68 h 103"/>
                <a:gd name="T16" fmla="*/ 108 w 140"/>
                <a:gd name="T17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0" h="103">
                  <a:moveTo>
                    <a:pt x="108" y="103"/>
                  </a:moveTo>
                  <a:cubicBezTo>
                    <a:pt x="108" y="93"/>
                    <a:pt x="109" y="87"/>
                    <a:pt x="118" y="87"/>
                  </a:cubicBezTo>
                  <a:cubicBezTo>
                    <a:pt x="140" y="6"/>
                    <a:pt x="57" y="0"/>
                    <a:pt x="28" y="24"/>
                  </a:cubicBezTo>
                  <a:cubicBezTo>
                    <a:pt x="2" y="26"/>
                    <a:pt x="0" y="57"/>
                    <a:pt x="8" y="87"/>
                  </a:cubicBezTo>
                  <a:cubicBezTo>
                    <a:pt x="17" y="87"/>
                    <a:pt x="19" y="93"/>
                    <a:pt x="19" y="103"/>
                  </a:cubicBezTo>
                  <a:cubicBezTo>
                    <a:pt x="21" y="84"/>
                    <a:pt x="20" y="65"/>
                    <a:pt x="28" y="55"/>
                  </a:cubicBezTo>
                  <a:cubicBezTo>
                    <a:pt x="36" y="58"/>
                    <a:pt x="44" y="63"/>
                    <a:pt x="53" y="64"/>
                  </a:cubicBezTo>
                  <a:cubicBezTo>
                    <a:pt x="70" y="67"/>
                    <a:pt x="79" y="64"/>
                    <a:pt x="85" y="68"/>
                  </a:cubicBezTo>
                  <a:cubicBezTo>
                    <a:pt x="100" y="77"/>
                    <a:pt x="105" y="83"/>
                    <a:pt x="108" y="103"/>
                  </a:cubicBezTo>
                  <a:close/>
                </a:path>
              </a:pathLst>
            </a:custGeom>
            <a:solidFill>
              <a:srgbClr val="66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3" name="Freeform 198"/>
            <p:cNvSpPr>
              <a:spLocks noEditPoints="1"/>
            </p:cNvSpPr>
            <p:nvPr/>
          </p:nvSpPr>
          <p:spPr bwMode="auto">
            <a:xfrm>
              <a:off x="8615363" y="1857375"/>
              <a:ext cx="117475" cy="68263"/>
            </a:xfrm>
            <a:custGeom>
              <a:avLst/>
              <a:gdLst>
                <a:gd name="T0" fmla="*/ 0 w 74"/>
                <a:gd name="T1" fmla="*/ 0 h 43"/>
                <a:gd name="T2" fmla="*/ 74 w 74"/>
                <a:gd name="T3" fmla="*/ 0 h 43"/>
                <a:gd name="T4" fmla="*/ 74 w 74"/>
                <a:gd name="T5" fmla="*/ 43 h 43"/>
                <a:gd name="T6" fmla="*/ 0 w 74"/>
                <a:gd name="T7" fmla="*/ 43 h 43"/>
                <a:gd name="T8" fmla="*/ 0 w 74"/>
                <a:gd name="T9" fmla="*/ 0 h 43"/>
                <a:gd name="T10" fmla="*/ 0 w 74"/>
                <a:gd name="T11" fmla="*/ 0 h 43"/>
                <a:gd name="T12" fmla="*/ 9 w 74"/>
                <a:gd name="T13" fmla="*/ 9 h 43"/>
                <a:gd name="T14" fmla="*/ 9 w 74"/>
                <a:gd name="T15" fmla="*/ 37 h 43"/>
                <a:gd name="T16" fmla="*/ 68 w 74"/>
                <a:gd name="T17" fmla="*/ 37 h 43"/>
                <a:gd name="T18" fmla="*/ 68 w 74"/>
                <a:gd name="T19" fmla="*/ 9 h 43"/>
                <a:gd name="T20" fmla="*/ 9 w 74"/>
                <a:gd name="T21" fmla="*/ 9 h 43"/>
                <a:gd name="T22" fmla="*/ 9 w 74"/>
                <a:gd name="T23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43">
                  <a:moveTo>
                    <a:pt x="0" y="0"/>
                  </a:moveTo>
                  <a:lnTo>
                    <a:pt x="74" y="0"/>
                  </a:lnTo>
                  <a:lnTo>
                    <a:pt x="74" y="43"/>
                  </a:lnTo>
                  <a:lnTo>
                    <a:pt x="0" y="43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9" y="9"/>
                  </a:moveTo>
                  <a:lnTo>
                    <a:pt x="9" y="37"/>
                  </a:lnTo>
                  <a:lnTo>
                    <a:pt x="68" y="37"/>
                  </a:lnTo>
                  <a:lnTo>
                    <a:pt x="68" y="9"/>
                  </a:lnTo>
                  <a:lnTo>
                    <a:pt x="9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4" name="Freeform 199"/>
            <p:cNvSpPr>
              <a:spLocks noEditPoints="1"/>
            </p:cNvSpPr>
            <p:nvPr/>
          </p:nvSpPr>
          <p:spPr bwMode="auto">
            <a:xfrm>
              <a:off x="8782050" y="1857375"/>
              <a:ext cx="117475" cy="68263"/>
            </a:xfrm>
            <a:custGeom>
              <a:avLst/>
              <a:gdLst>
                <a:gd name="T0" fmla="*/ 0 w 74"/>
                <a:gd name="T1" fmla="*/ 0 h 43"/>
                <a:gd name="T2" fmla="*/ 74 w 74"/>
                <a:gd name="T3" fmla="*/ 0 h 43"/>
                <a:gd name="T4" fmla="*/ 74 w 74"/>
                <a:gd name="T5" fmla="*/ 43 h 43"/>
                <a:gd name="T6" fmla="*/ 0 w 74"/>
                <a:gd name="T7" fmla="*/ 43 h 43"/>
                <a:gd name="T8" fmla="*/ 0 w 74"/>
                <a:gd name="T9" fmla="*/ 0 h 43"/>
                <a:gd name="T10" fmla="*/ 0 w 74"/>
                <a:gd name="T11" fmla="*/ 0 h 43"/>
                <a:gd name="T12" fmla="*/ 6 w 74"/>
                <a:gd name="T13" fmla="*/ 9 h 43"/>
                <a:gd name="T14" fmla="*/ 6 w 74"/>
                <a:gd name="T15" fmla="*/ 37 h 43"/>
                <a:gd name="T16" fmla="*/ 65 w 74"/>
                <a:gd name="T17" fmla="*/ 37 h 43"/>
                <a:gd name="T18" fmla="*/ 65 w 74"/>
                <a:gd name="T19" fmla="*/ 9 h 43"/>
                <a:gd name="T20" fmla="*/ 6 w 74"/>
                <a:gd name="T21" fmla="*/ 9 h 43"/>
                <a:gd name="T22" fmla="*/ 6 w 74"/>
                <a:gd name="T23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43">
                  <a:moveTo>
                    <a:pt x="0" y="0"/>
                  </a:moveTo>
                  <a:lnTo>
                    <a:pt x="74" y="0"/>
                  </a:lnTo>
                  <a:lnTo>
                    <a:pt x="74" y="43"/>
                  </a:lnTo>
                  <a:lnTo>
                    <a:pt x="0" y="43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6" y="9"/>
                  </a:moveTo>
                  <a:lnTo>
                    <a:pt x="6" y="37"/>
                  </a:lnTo>
                  <a:lnTo>
                    <a:pt x="65" y="37"/>
                  </a:lnTo>
                  <a:lnTo>
                    <a:pt x="65" y="9"/>
                  </a:lnTo>
                  <a:lnTo>
                    <a:pt x="6" y="9"/>
                  </a:lnTo>
                  <a:lnTo>
                    <a:pt x="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5" name="Freeform 200"/>
            <p:cNvSpPr>
              <a:spLocks/>
            </p:cNvSpPr>
            <p:nvPr/>
          </p:nvSpPr>
          <p:spPr bwMode="auto">
            <a:xfrm>
              <a:off x="8732838" y="1878013"/>
              <a:ext cx="52387" cy="11113"/>
            </a:xfrm>
            <a:custGeom>
              <a:avLst/>
              <a:gdLst>
                <a:gd name="T0" fmla="*/ 0 w 33"/>
                <a:gd name="T1" fmla="*/ 0 h 7"/>
                <a:gd name="T2" fmla="*/ 33 w 33"/>
                <a:gd name="T3" fmla="*/ 0 h 7"/>
                <a:gd name="T4" fmla="*/ 33 w 33"/>
                <a:gd name="T5" fmla="*/ 7 h 7"/>
                <a:gd name="T6" fmla="*/ 0 w 33"/>
                <a:gd name="T7" fmla="*/ 7 h 7"/>
                <a:gd name="T8" fmla="*/ 0 w 33"/>
                <a:gd name="T9" fmla="*/ 0 h 7"/>
                <a:gd name="T10" fmla="*/ 0 w 33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lnTo>
                    <a:pt x="33" y="0"/>
                  </a:lnTo>
                  <a:lnTo>
                    <a:pt x="33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6" name="Freeform 201"/>
            <p:cNvSpPr>
              <a:spLocks/>
            </p:cNvSpPr>
            <p:nvPr/>
          </p:nvSpPr>
          <p:spPr bwMode="auto">
            <a:xfrm>
              <a:off x="8715375" y="2216150"/>
              <a:ext cx="84137" cy="242888"/>
            </a:xfrm>
            <a:custGeom>
              <a:avLst/>
              <a:gdLst>
                <a:gd name="T0" fmla="*/ 0 w 53"/>
                <a:gd name="T1" fmla="*/ 27 h 153"/>
                <a:gd name="T2" fmla="*/ 16 w 53"/>
                <a:gd name="T3" fmla="*/ 59 h 153"/>
                <a:gd name="T4" fmla="*/ 9 w 53"/>
                <a:gd name="T5" fmla="*/ 153 h 153"/>
                <a:gd name="T6" fmla="*/ 46 w 53"/>
                <a:gd name="T7" fmla="*/ 153 h 153"/>
                <a:gd name="T8" fmla="*/ 37 w 53"/>
                <a:gd name="T9" fmla="*/ 59 h 153"/>
                <a:gd name="T10" fmla="*/ 53 w 53"/>
                <a:gd name="T11" fmla="*/ 27 h 153"/>
                <a:gd name="T12" fmla="*/ 26 w 53"/>
                <a:gd name="T13" fmla="*/ 0 h 153"/>
                <a:gd name="T14" fmla="*/ 0 w 53"/>
                <a:gd name="T15" fmla="*/ 27 h 153"/>
                <a:gd name="T16" fmla="*/ 0 w 53"/>
                <a:gd name="T17" fmla="*/ 2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53">
                  <a:moveTo>
                    <a:pt x="0" y="27"/>
                  </a:moveTo>
                  <a:lnTo>
                    <a:pt x="16" y="59"/>
                  </a:lnTo>
                  <a:lnTo>
                    <a:pt x="9" y="153"/>
                  </a:lnTo>
                  <a:lnTo>
                    <a:pt x="46" y="153"/>
                  </a:lnTo>
                  <a:lnTo>
                    <a:pt x="37" y="59"/>
                  </a:lnTo>
                  <a:lnTo>
                    <a:pt x="53" y="27"/>
                  </a:lnTo>
                  <a:lnTo>
                    <a:pt x="26" y="0"/>
                  </a:lnTo>
                  <a:lnTo>
                    <a:pt x="0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496F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63" name="组合 2762"/>
          <p:cNvGrpSpPr/>
          <p:nvPr/>
        </p:nvGrpSpPr>
        <p:grpSpPr>
          <a:xfrm>
            <a:off x="8145463" y="2819400"/>
            <a:ext cx="1223962" cy="1223963"/>
            <a:chOff x="8145463" y="2819400"/>
            <a:chExt cx="1223962" cy="1223963"/>
          </a:xfrm>
        </p:grpSpPr>
        <p:sp>
          <p:nvSpPr>
            <p:cNvPr id="2623" name="Oval 21"/>
            <p:cNvSpPr>
              <a:spLocks noChangeArrowheads="1"/>
            </p:cNvSpPr>
            <p:nvPr/>
          </p:nvSpPr>
          <p:spPr bwMode="auto">
            <a:xfrm>
              <a:off x="8145463" y="2819400"/>
              <a:ext cx="1223962" cy="1223963"/>
            </a:xfrm>
            <a:prstGeom prst="ellipse">
              <a:avLst/>
            </a:pr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7" name="Freeform 202"/>
            <p:cNvSpPr>
              <a:spLocks/>
            </p:cNvSpPr>
            <p:nvPr/>
          </p:nvSpPr>
          <p:spPr bwMode="auto">
            <a:xfrm>
              <a:off x="8450263" y="3071813"/>
              <a:ext cx="915987" cy="971550"/>
            </a:xfrm>
            <a:custGeom>
              <a:avLst/>
              <a:gdLst>
                <a:gd name="T0" fmla="*/ 137 w 265"/>
                <a:gd name="T1" fmla="*/ 0 h 281"/>
                <a:gd name="T2" fmla="*/ 265 w 265"/>
                <a:gd name="T3" fmla="*/ 128 h 281"/>
                <a:gd name="T4" fmla="*/ 89 w 265"/>
                <a:gd name="T5" fmla="*/ 281 h 281"/>
                <a:gd name="T6" fmla="*/ 39 w 265"/>
                <a:gd name="T7" fmla="*/ 274 h 281"/>
                <a:gd name="T8" fmla="*/ 0 w 265"/>
                <a:gd name="T9" fmla="*/ 235 h 281"/>
                <a:gd name="T10" fmla="*/ 83 w 265"/>
                <a:gd name="T11" fmla="*/ 164 h 281"/>
                <a:gd name="T12" fmla="*/ 75 w 265"/>
                <a:gd name="T13" fmla="*/ 42 h 281"/>
                <a:gd name="T14" fmla="*/ 137 w 265"/>
                <a:gd name="T15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5" h="281">
                  <a:moveTo>
                    <a:pt x="137" y="0"/>
                  </a:moveTo>
                  <a:cubicBezTo>
                    <a:pt x="265" y="128"/>
                    <a:pt x="265" y="128"/>
                    <a:pt x="265" y="128"/>
                  </a:cubicBezTo>
                  <a:cubicBezTo>
                    <a:pt x="253" y="214"/>
                    <a:pt x="179" y="281"/>
                    <a:pt x="89" y="281"/>
                  </a:cubicBezTo>
                  <a:cubicBezTo>
                    <a:pt x="72" y="281"/>
                    <a:pt x="55" y="279"/>
                    <a:pt x="39" y="274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83" y="164"/>
                    <a:pt x="83" y="164"/>
                    <a:pt x="83" y="164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13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rgbClr val="119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8" name="Freeform 203"/>
            <p:cNvSpPr>
              <a:spLocks/>
            </p:cNvSpPr>
            <p:nvPr/>
          </p:nvSpPr>
          <p:spPr bwMode="auto">
            <a:xfrm>
              <a:off x="8424863" y="3509963"/>
              <a:ext cx="665162" cy="374650"/>
            </a:xfrm>
            <a:custGeom>
              <a:avLst/>
              <a:gdLst>
                <a:gd name="T0" fmla="*/ 7 w 192"/>
                <a:gd name="T1" fmla="*/ 108 h 108"/>
                <a:gd name="T2" fmla="*/ 77 w 192"/>
                <a:gd name="T3" fmla="*/ 29 h 108"/>
                <a:gd name="T4" fmla="*/ 77 w 192"/>
                <a:gd name="T5" fmla="*/ 0 h 108"/>
                <a:gd name="T6" fmla="*/ 96 w 192"/>
                <a:gd name="T7" fmla="*/ 0 h 108"/>
                <a:gd name="T8" fmla="*/ 97 w 192"/>
                <a:gd name="T9" fmla="*/ 0 h 108"/>
                <a:gd name="T10" fmla="*/ 116 w 192"/>
                <a:gd name="T11" fmla="*/ 0 h 108"/>
                <a:gd name="T12" fmla="*/ 116 w 192"/>
                <a:gd name="T13" fmla="*/ 29 h 108"/>
                <a:gd name="T14" fmla="*/ 186 w 192"/>
                <a:gd name="T15" fmla="*/ 108 h 108"/>
                <a:gd name="T16" fmla="*/ 7 w 192"/>
                <a:gd name="T17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08">
                  <a:moveTo>
                    <a:pt x="7" y="108"/>
                  </a:moveTo>
                  <a:cubicBezTo>
                    <a:pt x="7" y="72"/>
                    <a:pt x="0" y="35"/>
                    <a:pt x="77" y="29"/>
                  </a:cubicBezTo>
                  <a:cubicBezTo>
                    <a:pt x="77" y="26"/>
                    <a:pt x="77" y="3"/>
                    <a:pt x="77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3"/>
                    <a:pt x="116" y="26"/>
                    <a:pt x="116" y="29"/>
                  </a:cubicBezTo>
                  <a:cubicBezTo>
                    <a:pt x="192" y="35"/>
                    <a:pt x="185" y="72"/>
                    <a:pt x="186" y="108"/>
                  </a:cubicBezTo>
                  <a:cubicBezTo>
                    <a:pt x="7" y="108"/>
                    <a:pt x="7" y="108"/>
                    <a:pt x="7" y="108"/>
                  </a:cubicBezTo>
                  <a:close/>
                </a:path>
              </a:pathLst>
            </a:custGeom>
            <a:solidFill>
              <a:srgbClr val="976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9" name="Freeform 204"/>
            <p:cNvSpPr>
              <a:spLocks/>
            </p:cNvSpPr>
            <p:nvPr/>
          </p:nvSpPr>
          <p:spPr bwMode="auto">
            <a:xfrm>
              <a:off x="8688388" y="3513138"/>
              <a:ext cx="138112" cy="55563"/>
            </a:xfrm>
            <a:custGeom>
              <a:avLst/>
              <a:gdLst>
                <a:gd name="T0" fmla="*/ 40 w 40"/>
                <a:gd name="T1" fmla="*/ 0 h 16"/>
                <a:gd name="T2" fmla="*/ 0 w 40"/>
                <a:gd name="T3" fmla="*/ 0 h 16"/>
                <a:gd name="T4" fmla="*/ 40 w 40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6">
                  <a:moveTo>
                    <a:pt x="4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6"/>
                    <a:pt x="36" y="16"/>
                    <a:pt x="40" y="0"/>
                  </a:cubicBezTo>
                  <a:close/>
                </a:path>
              </a:pathLst>
            </a:custGeom>
            <a:solidFill>
              <a:srgbClr val="7B4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06"/>
            <p:cNvSpPr>
              <a:spLocks/>
            </p:cNvSpPr>
            <p:nvPr/>
          </p:nvSpPr>
          <p:spPr bwMode="auto">
            <a:xfrm>
              <a:off x="8542338" y="3033713"/>
              <a:ext cx="430212" cy="501650"/>
            </a:xfrm>
            <a:custGeom>
              <a:avLst/>
              <a:gdLst>
                <a:gd name="T0" fmla="*/ 7 w 124"/>
                <a:gd name="T1" fmla="*/ 69 h 145"/>
                <a:gd name="T2" fmla="*/ 13 w 124"/>
                <a:gd name="T3" fmla="*/ 108 h 145"/>
                <a:gd name="T4" fmla="*/ 62 w 124"/>
                <a:gd name="T5" fmla="*/ 145 h 145"/>
                <a:gd name="T6" fmla="*/ 112 w 124"/>
                <a:gd name="T7" fmla="*/ 108 h 145"/>
                <a:gd name="T8" fmla="*/ 117 w 124"/>
                <a:gd name="T9" fmla="*/ 69 h 145"/>
                <a:gd name="T10" fmla="*/ 62 w 124"/>
                <a:gd name="T11" fmla="*/ 0 h 145"/>
                <a:gd name="T12" fmla="*/ 7 w 124"/>
                <a:gd name="T13" fmla="*/ 69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145">
                  <a:moveTo>
                    <a:pt x="7" y="69"/>
                  </a:moveTo>
                  <a:cubicBezTo>
                    <a:pt x="0" y="68"/>
                    <a:pt x="1" y="108"/>
                    <a:pt x="13" y="108"/>
                  </a:cubicBezTo>
                  <a:cubicBezTo>
                    <a:pt x="22" y="128"/>
                    <a:pt x="38" y="145"/>
                    <a:pt x="62" y="145"/>
                  </a:cubicBezTo>
                  <a:cubicBezTo>
                    <a:pt x="86" y="145"/>
                    <a:pt x="103" y="128"/>
                    <a:pt x="112" y="108"/>
                  </a:cubicBezTo>
                  <a:cubicBezTo>
                    <a:pt x="122" y="108"/>
                    <a:pt x="124" y="68"/>
                    <a:pt x="117" y="69"/>
                  </a:cubicBezTo>
                  <a:cubicBezTo>
                    <a:pt x="120" y="26"/>
                    <a:pt x="118" y="0"/>
                    <a:pt x="62" y="0"/>
                  </a:cubicBezTo>
                  <a:cubicBezTo>
                    <a:pt x="7" y="0"/>
                    <a:pt x="4" y="25"/>
                    <a:pt x="7" y="69"/>
                  </a:cubicBezTo>
                  <a:close/>
                </a:path>
              </a:pathLst>
            </a:custGeom>
            <a:solidFill>
              <a:srgbClr val="976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/>
            </p:cNvSpPr>
            <p:nvPr/>
          </p:nvSpPr>
          <p:spPr bwMode="auto">
            <a:xfrm>
              <a:off x="8424863" y="3609975"/>
              <a:ext cx="665162" cy="274638"/>
            </a:xfrm>
            <a:custGeom>
              <a:avLst/>
              <a:gdLst>
                <a:gd name="T0" fmla="*/ 7 w 192"/>
                <a:gd name="T1" fmla="*/ 79 h 79"/>
                <a:gd name="T2" fmla="*/ 77 w 192"/>
                <a:gd name="T3" fmla="*/ 0 h 79"/>
                <a:gd name="T4" fmla="*/ 116 w 192"/>
                <a:gd name="T5" fmla="*/ 0 h 79"/>
                <a:gd name="T6" fmla="*/ 186 w 192"/>
                <a:gd name="T7" fmla="*/ 79 h 79"/>
                <a:gd name="T8" fmla="*/ 7 w 192"/>
                <a:gd name="T9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79">
                  <a:moveTo>
                    <a:pt x="7" y="79"/>
                  </a:moveTo>
                  <a:cubicBezTo>
                    <a:pt x="7" y="43"/>
                    <a:pt x="0" y="6"/>
                    <a:pt x="77" y="0"/>
                  </a:cubicBezTo>
                  <a:cubicBezTo>
                    <a:pt x="89" y="7"/>
                    <a:pt x="102" y="7"/>
                    <a:pt x="116" y="0"/>
                  </a:cubicBezTo>
                  <a:cubicBezTo>
                    <a:pt x="192" y="6"/>
                    <a:pt x="185" y="43"/>
                    <a:pt x="186" y="79"/>
                  </a:cubicBezTo>
                  <a:cubicBezTo>
                    <a:pt x="7" y="79"/>
                    <a:pt x="7" y="79"/>
                    <a:pt x="7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/>
            </p:cNvSpPr>
            <p:nvPr/>
          </p:nvSpPr>
          <p:spPr bwMode="auto">
            <a:xfrm>
              <a:off x="8539163" y="2970213"/>
              <a:ext cx="484187" cy="354013"/>
            </a:xfrm>
            <a:custGeom>
              <a:avLst/>
              <a:gdLst>
                <a:gd name="T0" fmla="*/ 108 w 140"/>
                <a:gd name="T1" fmla="*/ 102 h 102"/>
                <a:gd name="T2" fmla="*/ 118 w 140"/>
                <a:gd name="T3" fmla="*/ 87 h 102"/>
                <a:gd name="T4" fmla="*/ 28 w 140"/>
                <a:gd name="T5" fmla="*/ 23 h 102"/>
                <a:gd name="T6" fmla="*/ 8 w 140"/>
                <a:gd name="T7" fmla="*/ 87 h 102"/>
                <a:gd name="T8" fmla="*/ 19 w 140"/>
                <a:gd name="T9" fmla="*/ 102 h 102"/>
                <a:gd name="T10" fmla="*/ 28 w 140"/>
                <a:gd name="T11" fmla="*/ 54 h 102"/>
                <a:gd name="T12" fmla="*/ 53 w 140"/>
                <a:gd name="T13" fmla="*/ 64 h 102"/>
                <a:gd name="T14" fmla="*/ 85 w 140"/>
                <a:gd name="T15" fmla="*/ 68 h 102"/>
                <a:gd name="T16" fmla="*/ 108 w 140"/>
                <a:gd name="T1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0" h="102">
                  <a:moveTo>
                    <a:pt x="108" y="102"/>
                  </a:moveTo>
                  <a:cubicBezTo>
                    <a:pt x="108" y="93"/>
                    <a:pt x="109" y="87"/>
                    <a:pt x="118" y="87"/>
                  </a:cubicBezTo>
                  <a:cubicBezTo>
                    <a:pt x="140" y="6"/>
                    <a:pt x="57" y="0"/>
                    <a:pt x="28" y="23"/>
                  </a:cubicBezTo>
                  <a:cubicBezTo>
                    <a:pt x="2" y="26"/>
                    <a:pt x="0" y="57"/>
                    <a:pt x="8" y="87"/>
                  </a:cubicBezTo>
                  <a:cubicBezTo>
                    <a:pt x="17" y="87"/>
                    <a:pt x="19" y="93"/>
                    <a:pt x="19" y="102"/>
                  </a:cubicBezTo>
                  <a:cubicBezTo>
                    <a:pt x="21" y="84"/>
                    <a:pt x="20" y="65"/>
                    <a:pt x="28" y="54"/>
                  </a:cubicBezTo>
                  <a:cubicBezTo>
                    <a:pt x="36" y="58"/>
                    <a:pt x="44" y="63"/>
                    <a:pt x="53" y="64"/>
                  </a:cubicBezTo>
                  <a:cubicBezTo>
                    <a:pt x="70" y="67"/>
                    <a:pt x="79" y="64"/>
                    <a:pt x="85" y="68"/>
                  </a:cubicBezTo>
                  <a:cubicBezTo>
                    <a:pt x="100" y="77"/>
                    <a:pt x="105" y="83"/>
                    <a:pt x="108" y="10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9"/>
            <p:cNvSpPr>
              <a:spLocks/>
            </p:cNvSpPr>
            <p:nvPr/>
          </p:nvSpPr>
          <p:spPr bwMode="auto">
            <a:xfrm>
              <a:off x="8715375" y="3638550"/>
              <a:ext cx="84137" cy="246063"/>
            </a:xfrm>
            <a:custGeom>
              <a:avLst/>
              <a:gdLst>
                <a:gd name="T0" fmla="*/ 0 w 53"/>
                <a:gd name="T1" fmla="*/ 28 h 155"/>
                <a:gd name="T2" fmla="*/ 16 w 53"/>
                <a:gd name="T3" fmla="*/ 61 h 155"/>
                <a:gd name="T4" fmla="*/ 9 w 53"/>
                <a:gd name="T5" fmla="*/ 155 h 155"/>
                <a:gd name="T6" fmla="*/ 46 w 53"/>
                <a:gd name="T7" fmla="*/ 155 h 155"/>
                <a:gd name="T8" fmla="*/ 37 w 53"/>
                <a:gd name="T9" fmla="*/ 61 h 155"/>
                <a:gd name="T10" fmla="*/ 53 w 53"/>
                <a:gd name="T11" fmla="*/ 28 h 155"/>
                <a:gd name="T12" fmla="*/ 26 w 53"/>
                <a:gd name="T13" fmla="*/ 0 h 155"/>
                <a:gd name="T14" fmla="*/ 0 w 53"/>
                <a:gd name="T15" fmla="*/ 28 h 155"/>
                <a:gd name="T16" fmla="*/ 0 w 53"/>
                <a:gd name="T17" fmla="*/ 2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55">
                  <a:moveTo>
                    <a:pt x="0" y="28"/>
                  </a:moveTo>
                  <a:lnTo>
                    <a:pt x="16" y="61"/>
                  </a:lnTo>
                  <a:lnTo>
                    <a:pt x="9" y="155"/>
                  </a:lnTo>
                  <a:lnTo>
                    <a:pt x="46" y="155"/>
                  </a:lnTo>
                  <a:lnTo>
                    <a:pt x="37" y="61"/>
                  </a:lnTo>
                  <a:lnTo>
                    <a:pt x="53" y="28"/>
                  </a:lnTo>
                  <a:lnTo>
                    <a:pt x="26" y="0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C44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/>
            </p:cNvSpPr>
            <p:nvPr/>
          </p:nvSpPr>
          <p:spPr bwMode="auto">
            <a:xfrm>
              <a:off x="8955088" y="3260725"/>
              <a:ext cx="85725" cy="160338"/>
            </a:xfrm>
            <a:custGeom>
              <a:avLst/>
              <a:gdLst>
                <a:gd name="T0" fmla="*/ 8 w 25"/>
                <a:gd name="T1" fmla="*/ 0 h 46"/>
                <a:gd name="T2" fmla="*/ 5 w 25"/>
                <a:gd name="T3" fmla="*/ 0 h 46"/>
                <a:gd name="T4" fmla="*/ 0 w 25"/>
                <a:gd name="T5" fmla="*/ 44 h 46"/>
                <a:gd name="T6" fmla="*/ 2 w 25"/>
                <a:gd name="T7" fmla="*/ 45 h 46"/>
                <a:gd name="T8" fmla="*/ 23 w 25"/>
                <a:gd name="T9" fmla="*/ 25 h 46"/>
                <a:gd name="T10" fmla="*/ 8 w 25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46">
                  <a:moveTo>
                    <a:pt x="8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5"/>
                    <a:pt x="2" y="45"/>
                  </a:cubicBezTo>
                  <a:cubicBezTo>
                    <a:pt x="12" y="46"/>
                    <a:pt x="22" y="37"/>
                    <a:pt x="23" y="25"/>
                  </a:cubicBezTo>
                  <a:cubicBezTo>
                    <a:pt x="25" y="12"/>
                    <a:pt x="18" y="2"/>
                    <a:pt x="8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/>
            </p:cNvSpPr>
            <p:nvPr/>
          </p:nvSpPr>
          <p:spPr bwMode="auto">
            <a:xfrm>
              <a:off x="8888413" y="3227388"/>
              <a:ext cx="93662" cy="214313"/>
            </a:xfrm>
            <a:custGeom>
              <a:avLst/>
              <a:gdLst>
                <a:gd name="T0" fmla="*/ 20 w 27"/>
                <a:gd name="T1" fmla="*/ 1 h 62"/>
                <a:gd name="T2" fmla="*/ 15 w 27"/>
                <a:gd name="T3" fmla="*/ 1 h 62"/>
                <a:gd name="T4" fmla="*/ 7 w 27"/>
                <a:gd name="T5" fmla="*/ 7 h 62"/>
                <a:gd name="T6" fmla="*/ 1 w 27"/>
                <a:gd name="T7" fmla="*/ 53 h 62"/>
                <a:gd name="T8" fmla="*/ 7 w 27"/>
                <a:gd name="T9" fmla="*/ 61 h 62"/>
                <a:gd name="T10" fmla="*/ 12 w 27"/>
                <a:gd name="T11" fmla="*/ 62 h 62"/>
                <a:gd name="T12" fmla="*/ 21 w 27"/>
                <a:gd name="T13" fmla="*/ 56 h 62"/>
                <a:gd name="T14" fmla="*/ 27 w 27"/>
                <a:gd name="T15" fmla="*/ 10 h 62"/>
                <a:gd name="T16" fmla="*/ 20 w 27"/>
                <a:gd name="T17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2">
                  <a:moveTo>
                    <a:pt x="20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1" y="0"/>
                    <a:pt x="7" y="3"/>
                    <a:pt x="7" y="7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7"/>
                    <a:pt x="3" y="61"/>
                    <a:pt x="7" y="61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6" y="62"/>
                    <a:pt x="20" y="60"/>
                    <a:pt x="21" y="56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6"/>
                    <a:pt x="24" y="2"/>
                    <a:pt x="20" y="1"/>
                  </a:cubicBezTo>
                  <a:close/>
                </a:path>
              </a:pathLst>
            </a:custGeom>
            <a:solidFill>
              <a:srgbClr val="496F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/>
            </p:cNvSpPr>
            <p:nvPr/>
          </p:nvSpPr>
          <p:spPr bwMode="auto">
            <a:xfrm>
              <a:off x="8486775" y="2898775"/>
              <a:ext cx="536575" cy="425450"/>
            </a:xfrm>
            <a:custGeom>
              <a:avLst/>
              <a:gdLst>
                <a:gd name="T0" fmla="*/ 152 w 155"/>
                <a:gd name="T1" fmla="*/ 94 h 123"/>
                <a:gd name="T2" fmla="*/ 152 w 155"/>
                <a:gd name="T3" fmla="*/ 94 h 123"/>
                <a:gd name="T4" fmla="*/ 3 w 155"/>
                <a:gd name="T5" fmla="*/ 94 h 123"/>
                <a:gd name="T6" fmla="*/ 3 w 155"/>
                <a:gd name="T7" fmla="*/ 94 h 123"/>
                <a:gd name="T8" fmla="*/ 1 w 155"/>
                <a:gd name="T9" fmla="*/ 96 h 123"/>
                <a:gd name="T10" fmla="*/ 4 w 155"/>
                <a:gd name="T11" fmla="*/ 121 h 123"/>
                <a:gd name="T12" fmla="*/ 7 w 155"/>
                <a:gd name="T13" fmla="*/ 123 h 123"/>
                <a:gd name="T14" fmla="*/ 11 w 155"/>
                <a:gd name="T15" fmla="*/ 122 h 123"/>
                <a:gd name="T16" fmla="*/ 13 w 155"/>
                <a:gd name="T17" fmla="*/ 119 h 123"/>
                <a:gd name="T18" fmla="*/ 10 w 155"/>
                <a:gd name="T19" fmla="*/ 95 h 123"/>
                <a:gd name="T20" fmla="*/ 8 w 155"/>
                <a:gd name="T21" fmla="*/ 93 h 123"/>
                <a:gd name="T22" fmla="*/ 147 w 155"/>
                <a:gd name="T23" fmla="*/ 93 h 123"/>
                <a:gd name="T24" fmla="*/ 145 w 155"/>
                <a:gd name="T25" fmla="*/ 95 h 123"/>
                <a:gd name="T26" fmla="*/ 142 w 155"/>
                <a:gd name="T27" fmla="*/ 119 h 123"/>
                <a:gd name="T28" fmla="*/ 144 w 155"/>
                <a:gd name="T29" fmla="*/ 122 h 123"/>
                <a:gd name="T30" fmla="*/ 149 w 155"/>
                <a:gd name="T31" fmla="*/ 123 h 123"/>
                <a:gd name="T32" fmla="*/ 151 w 155"/>
                <a:gd name="T33" fmla="*/ 121 h 123"/>
                <a:gd name="T34" fmla="*/ 154 w 155"/>
                <a:gd name="T35" fmla="*/ 96 h 123"/>
                <a:gd name="T36" fmla="*/ 152 w 155"/>
                <a:gd name="T3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" h="123">
                  <a:moveTo>
                    <a:pt x="152" y="94"/>
                  </a:moveTo>
                  <a:cubicBezTo>
                    <a:pt x="152" y="94"/>
                    <a:pt x="152" y="94"/>
                    <a:pt x="152" y="94"/>
                  </a:cubicBezTo>
                  <a:cubicBezTo>
                    <a:pt x="150" y="1"/>
                    <a:pt x="3" y="0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1" y="94"/>
                    <a:pt x="0" y="95"/>
                    <a:pt x="1" y="96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4" y="122"/>
                    <a:pt x="5" y="123"/>
                    <a:pt x="7" y="123"/>
                  </a:cubicBezTo>
                  <a:cubicBezTo>
                    <a:pt x="11" y="122"/>
                    <a:pt x="11" y="122"/>
                    <a:pt x="11" y="122"/>
                  </a:cubicBezTo>
                  <a:cubicBezTo>
                    <a:pt x="12" y="122"/>
                    <a:pt x="13" y="121"/>
                    <a:pt x="13" y="119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4"/>
                    <a:pt x="9" y="93"/>
                    <a:pt x="8" y="93"/>
                  </a:cubicBezTo>
                  <a:cubicBezTo>
                    <a:pt x="8" y="5"/>
                    <a:pt x="147" y="6"/>
                    <a:pt x="147" y="93"/>
                  </a:cubicBezTo>
                  <a:cubicBezTo>
                    <a:pt x="146" y="93"/>
                    <a:pt x="145" y="94"/>
                    <a:pt x="145" y="95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2" y="121"/>
                    <a:pt x="143" y="122"/>
                    <a:pt x="144" y="122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50" y="123"/>
                    <a:pt x="151" y="122"/>
                    <a:pt x="151" y="121"/>
                  </a:cubicBezTo>
                  <a:cubicBezTo>
                    <a:pt x="154" y="96"/>
                    <a:pt x="154" y="96"/>
                    <a:pt x="154" y="96"/>
                  </a:cubicBezTo>
                  <a:cubicBezTo>
                    <a:pt x="155" y="95"/>
                    <a:pt x="154" y="94"/>
                    <a:pt x="152" y="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/>
            </p:cNvSpPr>
            <p:nvPr/>
          </p:nvSpPr>
          <p:spPr bwMode="auto">
            <a:xfrm>
              <a:off x="8474075" y="3260725"/>
              <a:ext cx="85725" cy="160338"/>
            </a:xfrm>
            <a:custGeom>
              <a:avLst/>
              <a:gdLst>
                <a:gd name="T0" fmla="*/ 17 w 25"/>
                <a:gd name="T1" fmla="*/ 0 h 46"/>
                <a:gd name="T2" fmla="*/ 20 w 25"/>
                <a:gd name="T3" fmla="*/ 0 h 46"/>
                <a:gd name="T4" fmla="*/ 25 w 25"/>
                <a:gd name="T5" fmla="*/ 44 h 46"/>
                <a:gd name="T6" fmla="*/ 23 w 25"/>
                <a:gd name="T7" fmla="*/ 45 h 46"/>
                <a:gd name="T8" fmla="*/ 2 w 25"/>
                <a:gd name="T9" fmla="*/ 25 h 46"/>
                <a:gd name="T10" fmla="*/ 17 w 25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46">
                  <a:moveTo>
                    <a:pt x="17" y="0"/>
                  </a:moveTo>
                  <a:cubicBezTo>
                    <a:pt x="18" y="0"/>
                    <a:pt x="19" y="0"/>
                    <a:pt x="20" y="0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5"/>
                    <a:pt x="24" y="45"/>
                    <a:pt x="23" y="45"/>
                  </a:cubicBezTo>
                  <a:cubicBezTo>
                    <a:pt x="13" y="46"/>
                    <a:pt x="3" y="37"/>
                    <a:pt x="2" y="25"/>
                  </a:cubicBezTo>
                  <a:cubicBezTo>
                    <a:pt x="0" y="12"/>
                    <a:pt x="7" y="2"/>
                    <a:pt x="17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6" name="Freeform 214"/>
            <p:cNvSpPr>
              <a:spLocks/>
            </p:cNvSpPr>
            <p:nvPr/>
          </p:nvSpPr>
          <p:spPr bwMode="auto">
            <a:xfrm>
              <a:off x="8532813" y="3227388"/>
              <a:ext cx="93662" cy="214313"/>
            </a:xfrm>
            <a:custGeom>
              <a:avLst/>
              <a:gdLst>
                <a:gd name="T0" fmla="*/ 7 w 27"/>
                <a:gd name="T1" fmla="*/ 1 h 62"/>
                <a:gd name="T2" fmla="*/ 12 w 27"/>
                <a:gd name="T3" fmla="*/ 1 h 62"/>
                <a:gd name="T4" fmla="*/ 20 w 27"/>
                <a:gd name="T5" fmla="*/ 7 h 62"/>
                <a:gd name="T6" fmla="*/ 26 w 27"/>
                <a:gd name="T7" fmla="*/ 53 h 62"/>
                <a:gd name="T8" fmla="*/ 20 w 27"/>
                <a:gd name="T9" fmla="*/ 61 h 62"/>
                <a:gd name="T10" fmla="*/ 15 w 27"/>
                <a:gd name="T11" fmla="*/ 62 h 62"/>
                <a:gd name="T12" fmla="*/ 6 w 27"/>
                <a:gd name="T13" fmla="*/ 56 h 62"/>
                <a:gd name="T14" fmla="*/ 0 w 27"/>
                <a:gd name="T15" fmla="*/ 10 h 62"/>
                <a:gd name="T16" fmla="*/ 7 w 27"/>
                <a:gd name="T17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62">
                  <a:moveTo>
                    <a:pt x="7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6" y="0"/>
                    <a:pt x="20" y="3"/>
                    <a:pt x="20" y="7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7"/>
                    <a:pt x="24" y="61"/>
                    <a:pt x="20" y="61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1" y="62"/>
                    <a:pt x="7" y="60"/>
                    <a:pt x="6" y="5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3" y="2"/>
                    <a:pt x="7" y="1"/>
                  </a:cubicBezTo>
                  <a:close/>
                </a:path>
              </a:pathLst>
            </a:custGeom>
            <a:solidFill>
              <a:srgbClr val="496F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7" name="Freeform 215"/>
            <p:cNvSpPr>
              <a:spLocks/>
            </p:cNvSpPr>
            <p:nvPr/>
          </p:nvSpPr>
          <p:spPr bwMode="auto">
            <a:xfrm>
              <a:off x="8477250" y="3365500"/>
              <a:ext cx="279400" cy="138113"/>
            </a:xfrm>
            <a:custGeom>
              <a:avLst/>
              <a:gdLst>
                <a:gd name="T0" fmla="*/ 2 w 81"/>
                <a:gd name="T1" fmla="*/ 0 h 40"/>
                <a:gd name="T2" fmla="*/ 57 w 81"/>
                <a:gd name="T3" fmla="*/ 36 h 40"/>
                <a:gd name="T4" fmla="*/ 69 w 81"/>
                <a:gd name="T5" fmla="*/ 40 h 40"/>
                <a:gd name="T6" fmla="*/ 81 w 81"/>
                <a:gd name="T7" fmla="*/ 35 h 40"/>
                <a:gd name="T8" fmla="*/ 69 w 81"/>
                <a:gd name="T9" fmla="*/ 29 h 40"/>
                <a:gd name="T10" fmla="*/ 57 w 81"/>
                <a:gd name="T11" fmla="*/ 34 h 40"/>
                <a:gd name="T12" fmla="*/ 12 w 81"/>
                <a:gd name="T13" fmla="*/ 24 h 40"/>
                <a:gd name="T14" fmla="*/ 5 w 81"/>
                <a:gd name="T15" fmla="*/ 5 h 40"/>
                <a:gd name="T16" fmla="*/ 2 w 81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40">
                  <a:moveTo>
                    <a:pt x="2" y="0"/>
                  </a:moveTo>
                  <a:cubicBezTo>
                    <a:pt x="0" y="34"/>
                    <a:pt x="31" y="37"/>
                    <a:pt x="57" y="36"/>
                  </a:cubicBezTo>
                  <a:cubicBezTo>
                    <a:pt x="59" y="39"/>
                    <a:pt x="64" y="40"/>
                    <a:pt x="69" y="40"/>
                  </a:cubicBezTo>
                  <a:cubicBezTo>
                    <a:pt x="76" y="40"/>
                    <a:pt x="81" y="38"/>
                    <a:pt x="81" y="35"/>
                  </a:cubicBezTo>
                  <a:cubicBezTo>
                    <a:pt x="81" y="31"/>
                    <a:pt x="76" y="29"/>
                    <a:pt x="69" y="29"/>
                  </a:cubicBezTo>
                  <a:cubicBezTo>
                    <a:pt x="63" y="29"/>
                    <a:pt x="58" y="31"/>
                    <a:pt x="57" y="34"/>
                  </a:cubicBezTo>
                  <a:cubicBezTo>
                    <a:pt x="41" y="34"/>
                    <a:pt x="21" y="33"/>
                    <a:pt x="12" y="24"/>
                  </a:cubicBezTo>
                  <a:cubicBezTo>
                    <a:pt x="7" y="19"/>
                    <a:pt x="5" y="12"/>
                    <a:pt x="5" y="5"/>
                  </a:cubicBezTo>
                  <a:cubicBezTo>
                    <a:pt x="4" y="4"/>
                    <a:pt x="3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62" name="组合 2761"/>
          <p:cNvGrpSpPr/>
          <p:nvPr/>
        </p:nvGrpSpPr>
        <p:grpSpPr>
          <a:xfrm>
            <a:off x="6737350" y="2819400"/>
            <a:ext cx="1223962" cy="1223963"/>
            <a:chOff x="6737350" y="2819400"/>
            <a:chExt cx="1223962" cy="1223963"/>
          </a:xfrm>
        </p:grpSpPr>
        <p:sp>
          <p:nvSpPr>
            <p:cNvPr id="2613" name="Oval 18"/>
            <p:cNvSpPr>
              <a:spLocks noChangeArrowheads="1"/>
            </p:cNvSpPr>
            <p:nvPr/>
          </p:nvSpPr>
          <p:spPr bwMode="auto">
            <a:xfrm>
              <a:off x="6737350" y="2819400"/>
              <a:ext cx="1223962" cy="1223963"/>
            </a:xfrm>
            <a:prstGeom prst="ellipse">
              <a:avLst/>
            </a:pr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8" name="Freeform 216"/>
            <p:cNvSpPr>
              <a:spLocks/>
            </p:cNvSpPr>
            <p:nvPr/>
          </p:nvSpPr>
          <p:spPr bwMode="auto">
            <a:xfrm>
              <a:off x="7038975" y="3057525"/>
              <a:ext cx="919162" cy="985838"/>
            </a:xfrm>
            <a:custGeom>
              <a:avLst/>
              <a:gdLst>
                <a:gd name="T0" fmla="*/ 137 w 266"/>
                <a:gd name="T1" fmla="*/ 0 h 285"/>
                <a:gd name="T2" fmla="*/ 266 w 266"/>
                <a:gd name="T3" fmla="*/ 128 h 285"/>
                <a:gd name="T4" fmla="*/ 90 w 266"/>
                <a:gd name="T5" fmla="*/ 285 h 285"/>
                <a:gd name="T6" fmla="*/ 45 w 266"/>
                <a:gd name="T7" fmla="*/ 280 h 285"/>
                <a:gd name="T8" fmla="*/ 0 w 266"/>
                <a:gd name="T9" fmla="*/ 234 h 285"/>
                <a:gd name="T10" fmla="*/ 84 w 266"/>
                <a:gd name="T11" fmla="*/ 164 h 285"/>
                <a:gd name="T12" fmla="*/ 76 w 266"/>
                <a:gd name="T13" fmla="*/ 42 h 285"/>
                <a:gd name="T14" fmla="*/ 137 w 266"/>
                <a:gd name="T15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6" h="285">
                  <a:moveTo>
                    <a:pt x="137" y="0"/>
                  </a:moveTo>
                  <a:cubicBezTo>
                    <a:pt x="266" y="128"/>
                    <a:pt x="266" y="128"/>
                    <a:pt x="266" y="128"/>
                  </a:cubicBezTo>
                  <a:cubicBezTo>
                    <a:pt x="256" y="216"/>
                    <a:pt x="181" y="285"/>
                    <a:pt x="90" y="285"/>
                  </a:cubicBezTo>
                  <a:cubicBezTo>
                    <a:pt x="74" y="285"/>
                    <a:pt x="60" y="283"/>
                    <a:pt x="45" y="280"/>
                  </a:cubicBezTo>
                  <a:cubicBezTo>
                    <a:pt x="0" y="234"/>
                    <a:pt x="0" y="234"/>
                    <a:pt x="0" y="234"/>
                  </a:cubicBezTo>
                  <a:cubicBezTo>
                    <a:pt x="84" y="164"/>
                    <a:pt x="84" y="164"/>
                    <a:pt x="84" y="164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13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rgbClr val="C44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9" name="Freeform 217"/>
            <p:cNvSpPr>
              <a:spLocks/>
            </p:cNvSpPr>
            <p:nvPr/>
          </p:nvSpPr>
          <p:spPr bwMode="auto">
            <a:xfrm>
              <a:off x="7016750" y="3497263"/>
              <a:ext cx="661987" cy="369888"/>
            </a:xfrm>
            <a:custGeom>
              <a:avLst/>
              <a:gdLst>
                <a:gd name="T0" fmla="*/ 6 w 191"/>
                <a:gd name="T1" fmla="*/ 107 h 107"/>
                <a:gd name="T2" fmla="*/ 76 w 191"/>
                <a:gd name="T3" fmla="*/ 29 h 107"/>
                <a:gd name="T4" fmla="*/ 76 w 191"/>
                <a:gd name="T5" fmla="*/ 0 h 107"/>
                <a:gd name="T6" fmla="*/ 95 w 191"/>
                <a:gd name="T7" fmla="*/ 0 h 107"/>
                <a:gd name="T8" fmla="*/ 96 w 191"/>
                <a:gd name="T9" fmla="*/ 0 h 107"/>
                <a:gd name="T10" fmla="*/ 115 w 191"/>
                <a:gd name="T11" fmla="*/ 0 h 107"/>
                <a:gd name="T12" fmla="*/ 115 w 191"/>
                <a:gd name="T13" fmla="*/ 29 h 107"/>
                <a:gd name="T14" fmla="*/ 185 w 191"/>
                <a:gd name="T15" fmla="*/ 107 h 107"/>
                <a:gd name="T16" fmla="*/ 6 w 191"/>
                <a:gd name="T17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107">
                  <a:moveTo>
                    <a:pt x="6" y="107"/>
                  </a:moveTo>
                  <a:cubicBezTo>
                    <a:pt x="7" y="71"/>
                    <a:pt x="0" y="35"/>
                    <a:pt x="76" y="29"/>
                  </a:cubicBezTo>
                  <a:cubicBezTo>
                    <a:pt x="76" y="26"/>
                    <a:pt x="76" y="3"/>
                    <a:pt x="76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3"/>
                    <a:pt x="115" y="26"/>
                    <a:pt x="115" y="29"/>
                  </a:cubicBezTo>
                  <a:cubicBezTo>
                    <a:pt x="191" y="35"/>
                    <a:pt x="185" y="71"/>
                    <a:pt x="185" y="107"/>
                  </a:cubicBezTo>
                  <a:cubicBezTo>
                    <a:pt x="6" y="107"/>
                    <a:pt x="6" y="107"/>
                    <a:pt x="6" y="107"/>
                  </a:cubicBezTo>
                  <a:close/>
                </a:path>
              </a:pathLst>
            </a:custGeom>
            <a:solidFill>
              <a:srgbClr val="FBCC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0" name="Freeform 218"/>
            <p:cNvSpPr>
              <a:spLocks/>
            </p:cNvSpPr>
            <p:nvPr/>
          </p:nvSpPr>
          <p:spPr bwMode="auto">
            <a:xfrm>
              <a:off x="7280275" y="3500438"/>
              <a:ext cx="138112" cy="50800"/>
            </a:xfrm>
            <a:custGeom>
              <a:avLst/>
              <a:gdLst>
                <a:gd name="T0" fmla="*/ 40 w 40"/>
                <a:gd name="T1" fmla="*/ 0 h 15"/>
                <a:gd name="T2" fmla="*/ 0 w 40"/>
                <a:gd name="T3" fmla="*/ 0 h 15"/>
                <a:gd name="T4" fmla="*/ 40 w 40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15">
                  <a:moveTo>
                    <a:pt x="4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15"/>
                    <a:pt x="35" y="15"/>
                    <a:pt x="40" y="0"/>
                  </a:cubicBezTo>
                  <a:close/>
                </a:path>
              </a:pathLst>
            </a:custGeom>
            <a:solidFill>
              <a:srgbClr val="CC9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1" name="Freeform 219"/>
            <p:cNvSpPr>
              <a:spLocks/>
            </p:cNvSpPr>
            <p:nvPr/>
          </p:nvSpPr>
          <p:spPr bwMode="auto">
            <a:xfrm>
              <a:off x="7135813" y="3019425"/>
              <a:ext cx="425450" cy="501650"/>
            </a:xfrm>
            <a:custGeom>
              <a:avLst/>
              <a:gdLst>
                <a:gd name="T0" fmla="*/ 6 w 123"/>
                <a:gd name="T1" fmla="*/ 69 h 145"/>
                <a:gd name="T2" fmla="*/ 12 w 123"/>
                <a:gd name="T3" fmla="*/ 108 h 145"/>
                <a:gd name="T4" fmla="*/ 62 w 123"/>
                <a:gd name="T5" fmla="*/ 145 h 145"/>
                <a:gd name="T6" fmla="*/ 111 w 123"/>
                <a:gd name="T7" fmla="*/ 108 h 145"/>
                <a:gd name="T8" fmla="*/ 117 w 123"/>
                <a:gd name="T9" fmla="*/ 69 h 145"/>
                <a:gd name="T10" fmla="*/ 62 w 123"/>
                <a:gd name="T11" fmla="*/ 0 h 145"/>
                <a:gd name="T12" fmla="*/ 6 w 123"/>
                <a:gd name="T13" fmla="*/ 69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145">
                  <a:moveTo>
                    <a:pt x="6" y="69"/>
                  </a:moveTo>
                  <a:cubicBezTo>
                    <a:pt x="0" y="68"/>
                    <a:pt x="1" y="107"/>
                    <a:pt x="12" y="108"/>
                  </a:cubicBezTo>
                  <a:cubicBezTo>
                    <a:pt x="21" y="128"/>
                    <a:pt x="38" y="145"/>
                    <a:pt x="62" y="145"/>
                  </a:cubicBezTo>
                  <a:cubicBezTo>
                    <a:pt x="85" y="145"/>
                    <a:pt x="102" y="128"/>
                    <a:pt x="111" y="108"/>
                  </a:cubicBezTo>
                  <a:cubicBezTo>
                    <a:pt x="121" y="108"/>
                    <a:pt x="123" y="68"/>
                    <a:pt x="117" y="69"/>
                  </a:cubicBezTo>
                  <a:cubicBezTo>
                    <a:pt x="119" y="26"/>
                    <a:pt x="118" y="0"/>
                    <a:pt x="62" y="0"/>
                  </a:cubicBezTo>
                  <a:cubicBezTo>
                    <a:pt x="6" y="0"/>
                    <a:pt x="4" y="25"/>
                    <a:pt x="6" y="69"/>
                  </a:cubicBezTo>
                  <a:close/>
                </a:path>
              </a:pathLst>
            </a:custGeom>
            <a:solidFill>
              <a:srgbClr val="FBCC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2" name="Freeform 220"/>
            <p:cNvSpPr>
              <a:spLocks/>
            </p:cNvSpPr>
            <p:nvPr/>
          </p:nvSpPr>
          <p:spPr bwMode="auto">
            <a:xfrm>
              <a:off x="7016750" y="3597275"/>
              <a:ext cx="661987" cy="269875"/>
            </a:xfrm>
            <a:custGeom>
              <a:avLst/>
              <a:gdLst>
                <a:gd name="T0" fmla="*/ 6 w 191"/>
                <a:gd name="T1" fmla="*/ 78 h 78"/>
                <a:gd name="T2" fmla="*/ 76 w 191"/>
                <a:gd name="T3" fmla="*/ 0 h 78"/>
                <a:gd name="T4" fmla="*/ 115 w 191"/>
                <a:gd name="T5" fmla="*/ 0 h 78"/>
                <a:gd name="T6" fmla="*/ 185 w 191"/>
                <a:gd name="T7" fmla="*/ 78 h 78"/>
                <a:gd name="T8" fmla="*/ 6 w 191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78">
                  <a:moveTo>
                    <a:pt x="6" y="78"/>
                  </a:moveTo>
                  <a:cubicBezTo>
                    <a:pt x="7" y="42"/>
                    <a:pt x="0" y="6"/>
                    <a:pt x="76" y="0"/>
                  </a:cubicBezTo>
                  <a:cubicBezTo>
                    <a:pt x="89" y="6"/>
                    <a:pt x="102" y="6"/>
                    <a:pt x="115" y="0"/>
                  </a:cubicBezTo>
                  <a:cubicBezTo>
                    <a:pt x="191" y="6"/>
                    <a:pt x="185" y="42"/>
                    <a:pt x="185" y="78"/>
                  </a:cubicBezTo>
                  <a:cubicBezTo>
                    <a:pt x="6" y="78"/>
                    <a:pt x="6" y="78"/>
                    <a:pt x="6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3" name="Freeform 221"/>
            <p:cNvSpPr>
              <a:spLocks/>
            </p:cNvSpPr>
            <p:nvPr/>
          </p:nvSpPr>
          <p:spPr bwMode="auto">
            <a:xfrm>
              <a:off x="7127875" y="2954338"/>
              <a:ext cx="484187" cy="355600"/>
            </a:xfrm>
            <a:custGeom>
              <a:avLst/>
              <a:gdLst>
                <a:gd name="T0" fmla="*/ 108 w 140"/>
                <a:gd name="T1" fmla="*/ 103 h 103"/>
                <a:gd name="T2" fmla="*/ 119 w 140"/>
                <a:gd name="T3" fmla="*/ 88 h 103"/>
                <a:gd name="T4" fmla="*/ 29 w 140"/>
                <a:gd name="T5" fmla="*/ 24 h 103"/>
                <a:gd name="T6" fmla="*/ 8 w 140"/>
                <a:gd name="T7" fmla="*/ 88 h 103"/>
                <a:gd name="T8" fmla="*/ 19 w 140"/>
                <a:gd name="T9" fmla="*/ 103 h 103"/>
                <a:gd name="T10" fmla="*/ 29 w 140"/>
                <a:gd name="T11" fmla="*/ 55 h 103"/>
                <a:gd name="T12" fmla="*/ 53 w 140"/>
                <a:gd name="T13" fmla="*/ 65 h 103"/>
                <a:gd name="T14" fmla="*/ 86 w 140"/>
                <a:gd name="T15" fmla="*/ 68 h 103"/>
                <a:gd name="T16" fmla="*/ 108 w 140"/>
                <a:gd name="T17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0" h="103">
                  <a:moveTo>
                    <a:pt x="108" y="103"/>
                  </a:moveTo>
                  <a:cubicBezTo>
                    <a:pt x="108" y="93"/>
                    <a:pt x="110" y="87"/>
                    <a:pt x="119" y="88"/>
                  </a:cubicBezTo>
                  <a:cubicBezTo>
                    <a:pt x="140" y="6"/>
                    <a:pt x="58" y="0"/>
                    <a:pt x="29" y="24"/>
                  </a:cubicBezTo>
                  <a:cubicBezTo>
                    <a:pt x="3" y="27"/>
                    <a:pt x="0" y="58"/>
                    <a:pt x="8" y="88"/>
                  </a:cubicBezTo>
                  <a:cubicBezTo>
                    <a:pt x="17" y="87"/>
                    <a:pt x="19" y="93"/>
                    <a:pt x="19" y="103"/>
                  </a:cubicBezTo>
                  <a:cubicBezTo>
                    <a:pt x="22" y="84"/>
                    <a:pt x="21" y="65"/>
                    <a:pt x="29" y="55"/>
                  </a:cubicBezTo>
                  <a:cubicBezTo>
                    <a:pt x="37" y="58"/>
                    <a:pt x="45" y="63"/>
                    <a:pt x="53" y="65"/>
                  </a:cubicBezTo>
                  <a:cubicBezTo>
                    <a:pt x="71" y="67"/>
                    <a:pt x="80" y="65"/>
                    <a:pt x="86" y="68"/>
                  </a:cubicBezTo>
                  <a:cubicBezTo>
                    <a:pt x="100" y="77"/>
                    <a:pt x="106" y="84"/>
                    <a:pt x="108" y="1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4" name="Freeform 222"/>
            <p:cNvSpPr>
              <a:spLocks noEditPoints="1"/>
            </p:cNvSpPr>
            <p:nvPr/>
          </p:nvSpPr>
          <p:spPr bwMode="auto">
            <a:xfrm>
              <a:off x="7207250" y="3268663"/>
              <a:ext cx="117475" cy="68263"/>
            </a:xfrm>
            <a:custGeom>
              <a:avLst/>
              <a:gdLst>
                <a:gd name="T0" fmla="*/ 0 w 74"/>
                <a:gd name="T1" fmla="*/ 0 h 43"/>
                <a:gd name="T2" fmla="*/ 74 w 74"/>
                <a:gd name="T3" fmla="*/ 0 h 43"/>
                <a:gd name="T4" fmla="*/ 74 w 74"/>
                <a:gd name="T5" fmla="*/ 43 h 43"/>
                <a:gd name="T6" fmla="*/ 0 w 74"/>
                <a:gd name="T7" fmla="*/ 43 h 43"/>
                <a:gd name="T8" fmla="*/ 0 w 74"/>
                <a:gd name="T9" fmla="*/ 0 h 43"/>
                <a:gd name="T10" fmla="*/ 0 w 74"/>
                <a:gd name="T11" fmla="*/ 0 h 43"/>
                <a:gd name="T12" fmla="*/ 7 w 74"/>
                <a:gd name="T13" fmla="*/ 6 h 43"/>
                <a:gd name="T14" fmla="*/ 7 w 74"/>
                <a:gd name="T15" fmla="*/ 35 h 43"/>
                <a:gd name="T16" fmla="*/ 66 w 74"/>
                <a:gd name="T17" fmla="*/ 35 h 43"/>
                <a:gd name="T18" fmla="*/ 66 w 74"/>
                <a:gd name="T19" fmla="*/ 6 h 43"/>
                <a:gd name="T20" fmla="*/ 7 w 74"/>
                <a:gd name="T21" fmla="*/ 6 h 43"/>
                <a:gd name="T22" fmla="*/ 7 w 74"/>
                <a:gd name="T2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43">
                  <a:moveTo>
                    <a:pt x="0" y="0"/>
                  </a:moveTo>
                  <a:lnTo>
                    <a:pt x="74" y="0"/>
                  </a:lnTo>
                  <a:lnTo>
                    <a:pt x="74" y="43"/>
                  </a:lnTo>
                  <a:lnTo>
                    <a:pt x="0" y="43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7" y="6"/>
                  </a:moveTo>
                  <a:lnTo>
                    <a:pt x="7" y="35"/>
                  </a:lnTo>
                  <a:lnTo>
                    <a:pt x="66" y="35"/>
                  </a:lnTo>
                  <a:lnTo>
                    <a:pt x="66" y="6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5" name="Freeform 223"/>
            <p:cNvSpPr>
              <a:spLocks noEditPoints="1"/>
            </p:cNvSpPr>
            <p:nvPr/>
          </p:nvSpPr>
          <p:spPr bwMode="auto">
            <a:xfrm>
              <a:off x="7370763" y="3268663"/>
              <a:ext cx="117475" cy="68263"/>
            </a:xfrm>
            <a:custGeom>
              <a:avLst/>
              <a:gdLst>
                <a:gd name="T0" fmla="*/ 0 w 74"/>
                <a:gd name="T1" fmla="*/ 0 h 43"/>
                <a:gd name="T2" fmla="*/ 74 w 74"/>
                <a:gd name="T3" fmla="*/ 0 h 43"/>
                <a:gd name="T4" fmla="*/ 74 w 74"/>
                <a:gd name="T5" fmla="*/ 43 h 43"/>
                <a:gd name="T6" fmla="*/ 0 w 74"/>
                <a:gd name="T7" fmla="*/ 43 h 43"/>
                <a:gd name="T8" fmla="*/ 0 w 74"/>
                <a:gd name="T9" fmla="*/ 0 h 43"/>
                <a:gd name="T10" fmla="*/ 0 w 74"/>
                <a:gd name="T11" fmla="*/ 0 h 43"/>
                <a:gd name="T12" fmla="*/ 8 w 74"/>
                <a:gd name="T13" fmla="*/ 6 h 43"/>
                <a:gd name="T14" fmla="*/ 8 w 74"/>
                <a:gd name="T15" fmla="*/ 35 h 43"/>
                <a:gd name="T16" fmla="*/ 67 w 74"/>
                <a:gd name="T17" fmla="*/ 35 h 43"/>
                <a:gd name="T18" fmla="*/ 67 w 74"/>
                <a:gd name="T19" fmla="*/ 6 h 43"/>
                <a:gd name="T20" fmla="*/ 8 w 74"/>
                <a:gd name="T21" fmla="*/ 6 h 43"/>
                <a:gd name="T22" fmla="*/ 8 w 74"/>
                <a:gd name="T2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43">
                  <a:moveTo>
                    <a:pt x="0" y="0"/>
                  </a:moveTo>
                  <a:lnTo>
                    <a:pt x="74" y="0"/>
                  </a:lnTo>
                  <a:lnTo>
                    <a:pt x="74" y="43"/>
                  </a:lnTo>
                  <a:lnTo>
                    <a:pt x="0" y="43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8" y="6"/>
                  </a:moveTo>
                  <a:lnTo>
                    <a:pt x="8" y="35"/>
                  </a:lnTo>
                  <a:lnTo>
                    <a:pt x="67" y="35"/>
                  </a:lnTo>
                  <a:lnTo>
                    <a:pt x="67" y="6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6" name="Freeform 224"/>
            <p:cNvSpPr>
              <a:spLocks/>
            </p:cNvSpPr>
            <p:nvPr/>
          </p:nvSpPr>
          <p:spPr bwMode="auto">
            <a:xfrm>
              <a:off x="7321550" y="3286125"/>
              <a:ext cx="52387" cy="12700"/>
            </a:xfrm>
            <a:custGeom>
              <a:avLst/>
              <a:gdLst>
                <a:gd name="T0" fmla="*/ 0 w 33"/>
                <a:gd name="T1" fmla="*/ 0 h 8"/>
                <a:gd name="T2" fmla="*/ 33 w 33"/>
                <a:gd name="T3" fmla="*/ 0 h 8"/>
                <a:gd name="T4" fmla="*/ 33 w 33"/>
                <a:gd name="T5" fmla="*/ 8 h 8"/>
                <a:gd name="T6" fmla="*/ 0 w 33"/>
                <a:gd name="T7" fmla="*/ 8 h 8"/>
                <a:gd name="T8" fmla="*/ 0 w 33"/>
                <a:gd name="T9" fmla="*/ 0 h 8"/>
                <a:gd name="T10" fmla="*/ 0 w 3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8">
                  <a:moveTo>
                    <a:pt x="0" y="0"/>
                  </a:moveTo>
                  <a:lnTo>
                    <a:pt x="33" y="0"/>
                  </a:lnTo>
                  <a:lnTo>
                    <a:pt x="33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7" name="Freeform 225"/>
            <p:cNvSpPr>
              <a:spLocks/>
            </p:cNvSpPr>
            <p:nvPr/>
          </p:nvSpPr>
          <p:spPr bwMode="auto">
            <a:xfrm>
              <a:off x="7308850" y="3624263"/>
              <a:ext cx="82550" cy="242888"/>
            </a:xfrm>
            <a:custGeom>
              <a:avLst/>
              <a:gdLst>
                <a:gd name="T0" fmla="*/ 0 w 52"/>
                <a:gd name="T1" fmla="*/ 28 h 153"/>
                <a:gd name="T2" fmla="*/ 13 w 52"/>
                <a:gd name="T3" fmla="*/ 59 h 153"/>
                <a:gd name="T4" fmla="*/ 6 w 52"/>
                <a:gd name="T5" fmla="*/ 153 h 153"/>
                <a:gd name="T6" fmla="*/ 43 w 52"/>
                <a:gd name="T7" fmla="*/ 153 h 153"/>
                <a:gd name="T8" fmla="*/ 37 w 52"/>
                <a:gd name="T9" fmla="*/ 61 h 153"/>
                <a:gd name="T10" fmla="*/ 52 w 52"/>
                <a:gd name="T11" fmla="*/ 28 h 153"/>
                <a:gd name="T12" fmla="*/ 26 w 52"/>
                <a:gd name="T13" fmla="*/ 0 h 153"/>
                <a:gd name="T14" fmla="*/ 0 w 52"/>
                <a:gd name="T15" fmla="*/ 28 h 153"/>
                <a:gd name="T16" fmla="*/ 0 w 52"/>
                <a:gd name="T17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153">
                  <a:moveTo>
                    <a:pt x="0" y="28"/>
                  </a:moveTo>
                  <a:lnTo>
                    <a:pt x="13" y="59"/>
                  </a:lnTo>
                  <a:lnTo>
                    <a:pt x="6" y="153"/>
                  </a:lnTo>
                  <a:lnTo>
                    <a:pt x="43" y="153"/>
                  </a:lnTo>
                  <a:lnTo>
                    <a:pt x="37" y="61"/>
                  </a:lnTo>
                  <a:lnTo>
                    <a:pt x="52" y="28"/>
                  </a:lnTo>
                  <a:lnTo>
                    <a:pt x="26" y="0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119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72" name="组合 2771"/>
          <p:cNvGrpSpPr/>
          <p:nvPr/>
        </p:nvGrpSpPr>
        <p:grpSpPr>
          <a:xfrm>
            <a:off x="5326063" y="0"/>
            <a:ext cx="1223962" cy="1223963"/>
            <a:chOff x="5326063" y="0"/>
            <a:chExt cx="1223962" cy="1223963"/>
          </a:xfrm>
        </p:grpSpPr>
        <p:sp>
          <p:nvSpPr>
            <p:cNvPr id="2612" name="Oval 17"/>
            <p:cNvSpPr>
              <a:spLocks noChangeArrowheads="1"/>
            </p:cNvSpPr>
            <p:nvPr/>
          </p:nvSpPr>
          <p:spPr bwMode="auto">
            <a:xfrm>
              <a:off x="5326063" y="0"/>
              <a:ext cx="1223962" cy="1223963"/>
            </a:xfrm>
            <a:prstGeom prst="ellipse">
              <a:avLst/>
            </a:prstGeom>
            <a:solidFill>
              <a:srgbClr val="66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8" name="Freeform 226"/>
            <p:cNvSpPr>
              <a:spLocks/>
            </p:cNvSpPr>
            <p:nvPr/>
          </p:nvSpPr>
          <p:spPr bwMode="auto">
            <a:xfrm>
              <a:off x="5613400" y="238125"/>
              <a:ext cx="936625" cy="985838"/>
            </a:xfrm>
            <a:custGeom>
              <a:avLst/>
              <a:gdLst>
                <a:gd name="T0" fmla="*/ 189 w 271"/>
                <a:gd name="T1" fmla="*/ 0 h 285"/>
                <a:gd name="T2" fmla="*/ 269 w 271"/>
                <a:gd name="T3" fmla="*/ 81 h 285"/>
                <a:gd name="T4" fmla="*/ 271 w 271"/>
                <a:gd name="T5" fmla="*/ 108 h 285"/>
                <a:gd name="T6" fmla="*/ 94 w 271"/>
                <a:gd name="T7" fmla="*/ 285 h 285"/>
                <a:gd name="T8" fmla="*/ 65 w 271"/>
                <a:gd name="T9" fmla="*/ 283 h 285"/>
                <a:gd name="T10" fmla="*/ 0 w 271"/>
                <a:gd name="T11" fmla="*/ 217 h 285"/>
                <a:gd name="T12" fmla="*/ 189 w 271"/>
                <a:gd name="T13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285">
                  <a:moveTo>
                    <a:pt x="189" y="0"/>
                  </a:moveTo>
                  <a:cubicBezTo>
                    <a:pt x="269" y="81"/>
                    <a:pt x="269" y="81"/>
                    <a:pt x="269" y="81"/>
                  </a:cubicBezTo>
                  <a:cubicBezTo>
                    <a:pt x="271" y="90"/>
                    <a:pt x="271" y="99"/>
                    <a:pt x="271" y="108"/>
                  </a:cubicBezTo>
                  <a:cubicBezTo>
                    <a:pt x="271" y="206"/>
                    <a:pt x="192" y="285"/>
                    <a:pt x="94" y="285"/>
                  </a:cubicBezTo>
                  <a:cubicBezTo>
                    <a:pt x="84" y="285"/>
                    <a:pt x="75" y="285"/>
                    <a:pt x="65" y="283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189" y="0"/>
                    <a:pt x="189" y="0"/>
                    <a:pt x="189" y="0"/>
                  </a:cubicBezTo>
                  <a:close/>
                </a:path>
              </a:pathLst>
            </a:custGeom>
            <a:solidFill>
              <a:srgbClr val="43A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9" name="Freeform 227"/>
            <p:cNvSpPr>
              <a:spLocks/>
            </p:cNvSpPr>
            <p:nvPr/>
          </p:nvSpPr>
          <p:spPr bwMode="auto">
            <a:xfrm>
              <a:off x="5595938" y="225425"/>
              <a:ext cx="688975" cy="777875"/>
            </a:xfrm>
            <a:custGeom>
              <a:avLst/>
              <a:gdLst>
                <a:gd name="T0" fmla="*/ 15 w 199"/>
                <a:gd name="T1" fmla="*/ 0 h 225"/>
                <a:gd name="T2" fmla="*/ 183 w 199"/>
                <a:gd name="T3" fmla="*/ 0 h 225"/>
                <a:gd name="T4" fmla="*/ 199 w 199"/>
                <a:gd name="T5" fmla="*/ 15 h 225"/>
                <a:gd name="T6" fmla="*/ 199 w 199"/>
                <a:gd name="T7" fmla="*/ 209 h 225"/>
                <a:gd name="T8" fmla="*/ 183 w 199"/>
                <a:gd name="T9" fmla="*/ 225 h 225"/>
                <a:gd name="T10" fmla="*/ 15 w 199"/>
                <a:gd name="T11" fmla="*/ 225 h 225"/>
                <a:gd name="T12" fmla="*/ 0 w 199"/>
                <a:gd name="T13" fmla="*/ 209 h 225"/>
                <a:gd name="T14" fmla="*/ 0 w 199"/>
                <a:gd name="T15" fmla="*/ 15 h 225"/>
                <a:gd name="T16" fmla="*/ 15 w 199"/>
                <a:gd name="T17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9" h="225">
                  <a:moveTo>
                    <a:pt x="15" y="0"/>
                  </a:moveTo>
                  <a:cubicBezTo>
                    <a:pt x="183" y="0"/>
                    <a:pt x="183" y="0"/>
                    <a:pt x="183" y="0"/>
                  </a:cubicBezTo>
                  <a:cubicBezTo>
                    <a:pt x="192" y="0"/>
                    <a:pt x="199" y="7"/>
                    <a:pt x="199" y="15"/>
                  </a:cubicBezTo>
                  <a:cubicBezTo>
                    <a:pt x="199" y="209"/>
                    <a:pt x="199" y="209"/>
                    <a:pt x="199" y="209"/>
                  </a:cubicBezTo>
                  <a:cubicBezTo>
                    <a:pt x="199" y="218"/>
                    <a:pt x="192" y="225"/>
                    <a:pt x="183" y="225"/>
                  </a:cubicBezTo>
                  <a:cubicBezTo>
                    <a:pt x="15" y="225"/>
                    <a:pt x="15" y="225"/>
                    <a:pt x="15" y="225"/>
                  </a:cubicBezTo>
                  <a:cubicBezTo>
                    <a:pt x="6" y="225"/>
                    <a:pt x="0" y="218"/>
                    <a:pt x="0" y="20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lose/>
                </a:path>
              </a:pathLst>
            </a:custGeom>
            <a:solidFill>
              <a:srgbClr val="0A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1" name="Freeform 228"/>
            <p:cNvSpPr>
              <a:spLocks/>
            </p:cNvSpPr>
            <p:nvPr/>
          </p:nvSpPr>
          <p:spPr bwMode="auto">
            <a:xfrm>
              <a:off x="5610225" y="238125"/>
              <a:ext cx="660400" cy="747713"/>
            </a:xfrm>
            <a:custGeom>
              <a:avLst/>
              <a:gdLst>
                <a:gd name="T0" fmla="*/ 11 w 191"/>
                <a:gd name="T1" fmla="*/ 0 h 216"/>
                <a:gd name="T2" fmla="*/ 179 w 191"/>
                <a:gd name="T3" fmla="*/ 0 h 216"/>
                <a:gd name="T4" fmla="*/ 191 w 191"/>
                <a:gd name="T5" fmla="*/ 11 h 216"/>
                <a:gd name="T6" fmla="*/ 191 w 191"/>
                <a:gd name="T7" fmla="*/ 205 h 216"/>
                <a:gd name="T8" fmla="*/ 179 w 191"/>
                <a:gd name="T9" fmla="*/ 216 h 216"/>
                <a:gd name="T10" fmla="*/ 11 w 191"/>
                <a:gd name="T11" fmla="*/ 216 h 216"/>
                <a:gd name="T12" fmla="*/ 0 w 191"/>
                <a:gd name="T13" fmla="*/ 205 h 216"/>
                <a:gd name="T14" fmla="*/ 0 w 191"/>
                <a:gd name="T15" fmla="*/ 11 h 216"/>
                <a:gd name="T16" fmla="*/ 11 w 191"/>
                <a:gd name="T17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216">
                  <a:moveTo>
                    <a:pt x="11" y="0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86" y="0"/>
                    <a:pt x="191" y="5"/>
                    <a:pt x="191" y="11"/>
                  </a:cubicBezTo>
                  <a:cubicBezTo>
                    <a:pt x="191" y="205"/>
                    <a:pt x="191" y="205"/>
                    <a:pt x="191" y="205"/>
                  </a:cubicBezTo>
                  <a:cubicBezTo>
                    <a:pt x="191" y="211"/>
                    <a:pt x="186" y="216"/>
                    <a:pt x="179" y="216"/>
                  </a:cubicBezTo>
                  <a:cubicBezTo>
                    <a:pt x="11" y="216"/>
                    <a:pt x="11" y="216"/>
                    <a:pt x="11" y="216"/>
                  </a:cubicBezTo>
                  <a:cubicBezTo>
                    <a:pt x="5" y="216"/>
                    <a:pt x="0" y="211"/>
                    <a:pt x="0" y="20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lose/>
                </a:path>
              </a:pathLst>
            </a:custGeom>
            <a:solidFill>
              <a:srgbClr val="119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2" name="Freeform 229"/>
            <p:cNvSpPr>
              <a:spLocks/>
            </p:cNvSpPr>
            <p:nvPr/>
          </p:nvSpPr>
          <p:spPr bwMode="auto">
            <a:xfrm>
              <a:off x="5619750" y="249238"/>
              <a:ext cx="636587" cy="725488"/>
            </a:xfrm>
            <a:custGeom>
              <a:avLst/>
              <a:gdLst>
                <a:gd name="T0" fmla="*/ 8 w 184"/>
                <a:gd name="T1" fmla="*/ 0 h 210"/>
                <a:gd name="T2" fmla="*/ 176 w 184"/>
                <a:gd name="T3" fmla="*/ 0 h 210"/>
                <a:gd name="T4" fmla="*/ 184 w 184"/>
                <a:gd name="T5" fmla="*/ 8 h 210"/>
                <a:gd name="T6" fmla="*/ 184 w 184"/>
                <a:gd name="T7" fmla="*/ 202 h 210"/>
                <a:gd name="T8" fmla="*/ 176 w 184"/>
                <a:gd name="T9" fmla="*/ 210 h 210"/>
                <a:gd name="T10" fmla="*/ 8 w 184"/>
                <a:gd name="T11" fmla="*/ 210 h 210"/>
                <a:gd name="T12" fmla="*/ 0 w 184"/>
                <a:gd name="T13" fmla="*/ 202 h 210"/>
                <a:gd name="T14" fmla="*/ 0 w 184"/>
                <a:gd name="T15" fmla="*/ 8 h 210"/>
                <a:gd name="T16" fmla="*/ 8 w 184"/>
                <a:gd name="T17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210">
                  <a:moveTo>
                    <a:pt x="8" y="0"/>
                  </a:moveTo>
                  <a:cubicBezTo>
                    <a:pt x="176" y="0"/>
                    <a:pt x="176" y="0"/>
                    <a:pt x="176" y="0"/>
                  </a:cubicBezTo>
                  <a:cubicBezTo>
                    <a:pt x="181" y="0"/>
                    <a:pt x="184" y="4"/>
                    <a:pt x="184" y="8"/>
                  </a:cubicBezTo>
                  <a:cubicBezTo>
                    <a:pt x="184" y="202"/>
                    <a:pt x="184" y="202"/>
                    <a:pt x="184" y="202"/>
                  </a:cubicBezTo>
                  <a:cubicBezTo>
                    <a:pt x="184" y="207"/>
                    <a:pt x="181" y="210"/>
                    <a:pt x="176" y="210"/>
                  </a:cubicBezTo>
                  <a:cubicBezTo>
                    <a:pt x="8" y="210"/>
                    <a:pt x="8" y="210"/>
                    <a:pt x="8" y="210"/>
                  </a:cubicBezTo>
                  <a:cubicBezTo>
                    <a:pt x="4" y="210"/>
                    <a:pt x="0" y="207"/>
                    <a:pt x="0" y="20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3" name="Freeform 230"/>
            <p:cNvSpPr>
              <a:spLocks noEditPoints="1"/>
            </p:cNvSpPr>
            <p:nvPr/>
          </p:nvSpPr>
          <p:spPr bwMode="auto">
            <a:xfrm>
              <a:off x="5848350" y="276225"/>
              <a:ext cx="55562" cy="52388"/>
            </a:xfrm>
            <a:custGeom>
              <a:avLst/>
              <a:gdLst>
                <a:gd name="T0" fmla="*/ 24 w 35"/>
                <a:gd name="T1" fmla="*/ 26 h 33"/>
                <a:gd name="T2" fmla="*/ 13 w 35"/>
                <a:gd name="T3" fmla="*/ 26 h 33"/>
                <a:gd name="T4" fmla="*/ 11 w 35"/>
                <a:gd name="T5" fmla="*/ 33 h 33"/>
                <a:gd name="T6" fmla="*/ 0 w 35"/>
                <a:gd name="T7" fmla="*/ 33 h 33"/>
                <a:gd name="T8" fmla="*/ 13 w 35"/>
                <a:gd name="T9" fmla="*/ 0 h 33"/>
                <a:gd name="T10" fmla="*/ 24 w 35"/>
                <a:gd name="T11" fmla="*/ 0 h 33"/>
                <a:gd name="T12" fmla="*/ 35 w 35"/>
                <a:gd name="T13" fmla="*/ 33 h 33"/>
                <a:gd name="T14" fmla="*/ 26 w 35"/>
                <a:gd name="T15" fmla="*/ 33 h 33"/>
                <a:gd name="T16" fmla="*/ 24 w 35"/>
                <a:gd name="T17" fmla="*/ 26 h 33"/>
                <a:gd name="T18" fmla="*/ 24 w 35"/>
                <a:gd name="T19" fmla="*/ 26 h 33"/>
                <a:gd name="T20" fmla="*/ 22 w 35"/>
                <a:gd name="T21" fmla="*/ 20 h 33"/>
                <a:gd name="T22" fmla="*/ 17 w 35"/>
                <a:gd name="T23" fmla="*/ 9 h 33"/>
                <a:gd name="T24" fmla="*/ 15 w 35"/>
                <a:gd name="T25" fmla="*/ 20 h 33"/>
                <a:gd name="T26" fmla="*/ 22 w 35"/>
                <a:gd name="T27" fmla="*/ 20 h 33"/>
                <a:gd name="T28" fmla="*/ 22 w 35"/>
                <a:gd name="T2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33">
                  <a:moveTo>
                    <a:pt x="24" y="26"/>
                  </a:moveTo>
                  <a:lnTo>
                    <a:pt x="13" y="26"/>
                  </a:lnTo>
                  <a:lnTo>
                    <a:pt x="11" y="33"/>
                  </a:lnTo>
                  <a:lnTo>
                    <a:pt x="0" y="33"/>
                  </a:lnTo>
                  <a:lnTo>
                    <a:pt x="13" y="0"/>
                  </a:lnTo>
                  <a:lnTo>
                    <a:pt x="24" y="0"/>
                  </a:lnTo>
                  <a:lnTo>
                    <a:pt x="35" y="33"/>
                  </a:lnTo>
                  <a:lnTo>
                    <a:pt x="26" y="33"/>
                  </a:lnTo>
                  <a:lnTo>
                    <a:pt x="24" y="26"/>
                  </a:lnTo>
                  <a:lnTo>
                    <a:pt x="24" y="26"/>
                  </a:lnTo>
                  <a:close/>
                  <a:moveTo>
                    <a:pt x="22" y="20"/>
                  </a:moveTo>
                  <a:lnTo>
                    <a:pt x="17" y="9"/>
                  </a:lnTo>
                  <a:lnTo>
                    <a:pt x="15" y="20"/>
                  </a:lnTo>
                  <a:lnTo>
                    <a:pt x="22" y="20"/>
                  </a:lnTo>
                  <a:lnTo>
                    <a:pt x="22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4" name="Freeform 231"/>
            <p:cNvSpPr>
              <a:spLocks/>
            </p:cNvSpPr>
            <p:nvPr/>
          </p:nvSpPr>
          <p:spPr bwMode="auto">
            <a:xfrm>
              <a:off x="5910263" y="276225"/>
              <a:ext cx="49212" cy="52388"/>
            </a:xfrm>
            <a:custGeom>
              <a:avLst/>
              <a:gdLst>
                <a:gd name="T0" fmla="*/ 0 w 31"/>
                <a:gd name="T1" fmla="*/ 0 h 33"/>
                <a:gd name="T2" fmla="*/ 31 w 31"/>
                <a:gd name="T3" fmla="*/ 0 h 33"/>
                <a:gd name="T4" fmla="*/ 31 w 31"/>
                <a:gd name="T5" fmla="*/ 9 h 33"/>
                <a:gd name="T6" fmla="*/ 20 w 31"/>
                <a:gd name="T7" fmla="*/ 9 h 33"/>
                <a:gd name="T8" fmla="*/ 20 w 31"/>
                <a:gd name="T9" fmla="*/ 33 h 33"/>
                <a:gd name="T10" fmla="*/ 9 w 31"/>
                <a:gd name="T11" fmla="*/ 33 h 33"/>
                <a:gd name="T12" fmla="*/ 9 w 31"/>
                <a:gd name="T13" fmla="*/ 9 h 33"/>
                <a:gd name="T14" fmla="*/ 0 w 31"/>
                <a:gd name="T15" fmla="*/ 9 h 33"/>
                <a:gd name="T16" fmla="*/ 0 w 31"/>
                <a:gd name="T17" fmla="*/ 0 h 33"/>
                <a:gd name="T18" fmla="*/ 0 w 31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3">
                  <a:moveTo>
                    <a:pt x="0" y="0"/>
                  </a:moveTo>
                  <a:lnTo>
                    <a:pt x="31" y="0"/>
                  </a:lnTo>
                  <a:lnTo>
                    <a:pt x="31" y="9"/>
                  </a:lnTo>
                  <a:lnTo>
                    <a:pt x="20" y="9"/>
                  </a:lnTo>
                  <a:lnTo>
                    <a:pt x="20" y="33"/>
                  </a:lnTo>
                  <a:lnTo>
                    <a:pt x="9" y="33"/>
                  </a:ln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5" name="Freeform 232"/>
            <p:cNvSpPr>
              <a:spLocks/>
            </p:cNvSpPr>
            <p:nvPr/>
          </p:nvSpPr>
          <p:spPr bwMode="auto">
            <a:xfrm>
              <a:off x="5969000" y="276225"/>
              <a:ext cx="58737" cy="52388"/>
            </a:xfrm>
            <a:custGeom>
              <a:avLst/>
              <a:gdLst>
                <a:gd name="T0" fmla="*/ 0 w 37"/>
                <a:gd name="T1" fmla="*/ 0 h 33"/>
                <a:gd name="T2" fmla="*/ 16 w 37"/>
                <a:gd name="T3" fmla="*/ 0 h 33"/>
                <a:gd name="T4" fmla="*/ 20 w 37"/>
                <a:gd name="T5" fmla="*/ 20 h 33"/>
                <a:gd name="T6" fmla="*/ 24 w 37"/>
                <a:gd name="T7" fmla="*/ 0 h 33"/>
                <a:gd name="T8" fmla="*/ 37 w 37"/>
                <a:gd name="T9" fmla="*/ 0 h 33"/>
                <a:gd name="T10" fmla="*/ 37 w 37"/>
                <a:gd name="T11" fmla="*/ 33 h 33"/>
                <a:gd name="T12" fmla="*/ 29 w 37"/>
                <a:gd name="T13" fmla="*/ 33 h 33"/>
                <a:gd name="T14" fmla="*/ 29 w 37"/>
                <a:gd name="T15" fmla="*/ 7 h 33"/>
                <a:gd name="T16" fmla="*/ 24 w 37"/>
                <a:gd name="T17" fmla="*/ 33 h 33"/>
                <a:gd name="T18" fmla="*/ 16 w 37"/>
                <a:gd name="T19" fmla="*/ 33 h 33"/>
                <a:gd name="T20" fmla="*/ 9 w 37"/>
                <a:gd name="T21" fmla="*/ 7 h 33"/>
                <a:gd name="T22" fmla="*/ 9 w 37"/>
                <a:gd name="T23" fmla="*/ 33 h 33"/>
                <a:gd name="T24" fmla="*/ 0 w 37"/>
                <a:gd name="T25" fmla="*/ 33 h 33"/>
                <a:gd name="T26" fmla="*/ 0 w 37"/>
                <a:gd name="T27" fmla="*/ 0 h 33"/>
                <a:gd name="T28" fmla="*/ 0 w 37"/>
                <a:gd name="T2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33">
                  <a:moveTo>
                    <a:pt x="0" y="0"/>
                  </a:moveTo>
                  <a:lnTo>
                    <a:pt x="16" y="0"/>
                  </a:lnTo>
                  <a:lnTo>
                    <a:pt x="20" y="20"/>
                  </a:lnTo>
                  <a:lnTo>
                    <a:pt x="24" y="0"/>
                  </a:lnTo>
                  <a:lnTo>
                    <a:pt x="37" y="0"/>
                  </a:lnTo>
                  <a:lnTo>
                    <a:pt x="37" y="33"/>
                  </a:lnTo>
                  <a:lnTo>
                    <a:pt x="29" y="33"/>
                  </a:lnTo>
                  <a:lnTo>
                    <a:pt x="29" y="7"/>
                  </a:lnTo>
                  <a:lnTo>
                    <a:pt x="24" y="33"/>
                  </a:lnTo>
                  <a:lnTo>
                    <a:pt x="16" y="33"/>
                  </a:lnTo>
                  <a:lnTo>
                    <a:pt x="9" y="7"/>
                  </a:lnTo>
                  <a:lnTo>
                    <a:pt x="9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6" name="Freeform 233"/>
            <p:cNvSpPr>
              <a:spLocks/>
            </p:cNvSpPr>
            <p:nvPr/>
          </p:nvSpPr>
          <p:spPr bwMode="auto">
            <a:xfrm>
              <a:off x="5681663" y="360363"/>
              <a:ext cx="512762" cy="584200"/>
            </a:xfrm>
            <a:custGeom>
              <a:avLst/>
              <a:gdLst>
                <a:gd name="T0" fmla="*/ 0 w 323"/>
                <a:gd name="T1" fmla="*/ 0 h 368"/>
                <a:gd name="T2" fmla="*/ 323 w 323"/>
                <a:gd name="T3" fmla="*/ 0 h 368"/>
                <a:gd name="T4" fmla="*/ 310 w 323"/>
                <a:gd name="T5" fmla="*/ 368 h 368"/>
                <a:gd name="T6" fmla="*/ 14 w 323"/>
                <a:gd name="T7" fmla="*/ 368 h 368"/>
                <a:gd name="T8" fmla="*/ 0 w 323"/>
                <a:gd name="T9" fmla="*/ 0 h 368"/>
                <a:gd name="T10" fmla="*/ 0 w 323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3" h="368">
                  <a:moveTo>
                    <a:pt x="0" y="0"/>
                  </a:moveTo>
                  <a:lnTo>
                    <a:pt x="323" y="0"/>
                  </a:lnTo>
                  <a:lnTo>
                    <a:pt x="310" y="368"/>
                  </a:lnTo>
                  <a:lnTo>
                    <a:pt x="14" y="36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D7D7"/>
            </a:solidFill>
            <a:ln w="3175" cap="flat">
              <a:solidFill>
                <a:srgbClr val="3E3E3E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7" name="Freeform 234"/>
            <p:cNvSpPr>
              <a:spLocks/>
            </p:cNvSpPr>
            <p:nvPr/>
          </p:nvSpPr>
          <p:spPr bwMode="auto">
            <a:xfrm>
              <a:off x="5672138" y="349250"/>
              <a:ext cx="531812" cy="604838"/>
            </a:xfrm>
            <a:custGeom>
              <a:avLst/>
              <a:gdLst>
                <a:gd name="T0" fmla="*/ 0 w 335"/>
                <a:gd name="T1" fmla="*/ 0 h 381"/>
                <a:gd name="T2" fmla="*/ 335 w 335"/>
                <a:gd name="T3" fmla="*/ 0 h 381"/>
                <a:gd name="T4" fmla="*/ 322 w 335"/>
                <a:gd name="T5" fmla="*/ 381 h 381"/>
                <a:gd name="T6" fmla="*/ 15 w 335"/>
                <a:gd name="T7" fmla="*/ 381 h 381"/>
                <a:gd name="T8" fmla="*/ 0 w 335"/>
                <a:gd name="T9" fmla="*/ 0 h 381"/>
                <a:gd name="T10" fmla="*/ 0 w 335"/>
                <a:gd name="T11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5" h="381">
                  <a:moveTo>
                    <a:pt x="0" y="0"/>
                  </a:moveTo>
                  <a:lnTo>
                    <a:pt x="335" y="0"/>
                  </a:lnTo>
                  <a:lnTo>
                    <a:pt x="322" y="381"/>
                  </a:lnTo>
                  <a:lnTo>
                    <a:pt x="15" y="38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8" name="Freeform 235"/>
            <p:cNvSpPr>
              <a:spLocks/>
            </p:cNvSpPr>
            <p:nvPr/>
          </p:nvSpPr>
          <p:spPr bwMode="auto">
            <a:xfrm>
              <a:off x="5710238" y="381000"/>
              <a:ext cx="460375" cy="563563"/>
            </a:xfrm>
            <a:custGeom>
              <a:avLst/>
              <a:gdLst>
                <a:gd name="T0" fmla="*/ 0 w 290"/>
                <a:gd name="T1" fmla="*/ 0 h 355"/>
                <a:gd name="T2" fmla="*/ 290 w 290"/>
                <a:gd name="T3" fmla="*/ 0 h 355"/>
                <a:gd name="T4" fmla="*/ 290 w 290"/>
                <a:gd name="T5" fmla="*/ 355 h 355"/>
                <a:gd name="T6" fmla="*/ 0 w 290"/>
                <a:gd name="T7" fmla="*/ 355 h 355"/>
                <a:gd name="T8" fmla="*/ 0 w 290"/>
                <a:gd name="T9" fmla="*/ 0 h 355"/>
                <a:gd name="T10" fmla="*/ 0 w 290"/>
                <a:gd name="T11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0" h="355">
                  <a:moveTo>
                    <a:pt x="0" y="0"/>
                  </a:moveTo>
                  <a:lnTo>
                    <a:pt x="290" y="0"/>
                  </a:lnTo>
                  <a:lnTo>
                    <a:pt x="290" y="355"/>
                  </a:lnTo>
                  <a:lnTo>
                    <a:pt x="0" y="35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B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9" name="Freeform 236"/>
            <p:cNvSpPr>
              <a:spLocks/>
            </p:cNvSpPr>
            <p:nvPr/>
          </p:nvSpPr>
          <p:spPr bwMode="auto">
            <a:xfrm>
              <a:off x="5716588" y="387350"/>
              <a:ext cx="446087" cy="546100"/>
            </a:xfrm>
            <a:custGeom>
              <a:avLst/>
              <a:gdLst>
                <a:gd name="T0" fmla="*/ 0 w 281"/>
                <a:gd name="T1" fmla="*/ 0 h 344"/>
                <a:gd name="T2" fmla="*/ 281 w 281"/>
                <a:gd name="T3" fmla="*/ 0 h 344"/>
                <a:gd name="T4" fmla="*/ 281 w 281"/>
                <a:gd name="T5" fmla="*/ 344 h 344"/>
                <a:gd name="T6" fmla="*/ 0 w 281"/>
                <a:gd name="T7" fmla="*/ 344 h 344"/>
                <a:gd name="T8" fmla="*/ 0 w 281"/>
                <a:gd name="T9" fmla="*/ 0 h 344"/>
                <a:gd name="T10" fmla="*/ 0 w 281"/>
                <a:gd name="T1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1" h="344">
                  <a:moveTo>
                    <a:pt x="0" y="0"/>
                  </a:moveTo>
                  <a:lnTo>
                    <a:pt x="281" y="0"/>
                  </a:lnTo>
                  <a:lnTo>
                    <a:pt x="281" y="344"/>
                  </a:lnTo>
                  <a:lnTo>
                    <a:pt x="0" y="34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0" name="Freeform 237"/>
            <p:cNvSpPr>
              <a:spLocks/>
            </p:cNvSpPr>
            <p:nvPr/>
          </p:nvSpPr>
          <p:spPr bwMode="auto">
            <a:xfrm>
              <a:off x="5727700" y="398463"/>
              <a:ext cx="425450" cy="528638"/>
            </a:xfrm>
            <a:custGeom>
              <a:avLst/>
              <a:gdLst>
                <a:gd name="T0" fmla="*/ 0 w 268"/>
                <a:gd name="T1" fmla="*/ 0 h 333"/>
                <a:gd name="T2" fmla="*/ 268 w 268"/>
                <a:gd name="T3" fmla="*/ 0 h 333"/>
                <a:gd name="T4" fmla="*/ 268 w 268"/>
                <a:gd name="T5" fmla="*/ 333 h 333"/>
                <a:gd name="T6" fmla="*/ 0 w 268"/>
                <a:gd name="T7" fmla="*/ 333 h 333"/>
                <a:gd name="T8" fmla="*/ 0 w 268"/>
                <a:gd name="T9" fmla="*/ 0 h 333"/>
                <a:gd name="T10" fmla="*/ 0 w 268"/>
                <a:gd name="T11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333">
                  <a:moveTo>
                    <a:pt x="0" y="0"/>
                  </a:moveTo>
                  <a:lnTo>
                    <a:pt x="268" y="0"/>
                  </a:lnTo>
                  <a:lnTo>
                    <a:pt x="268" y="333"/>
                  </a:lnTo>
                  <a:lnTo>
                    <a:pt x="0" y="33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E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1" name="Freeform 238"/>
            <p:cNvSpPr>
              <a:spLocks/>
            </p:cNvSpPr>
            <p:nvPr/>
          </p:nvSpPr>
          <p:spPr bwMode="auto">
            <a:xfrm>
              <a:off x="5748338" y="422275"/>
              <a:ext cx="381000" cy="317500"/>
            </a:xfrm>
            <a:custGeom>
              <a:avLst/>
              <a:gdLst>
                <a:gd name="T0" fmla="*/ 0 w 240"/>
                <a:gd name="T1" fmla="*/ 0 h 200"/>
                <a:gd name="T2" fmla="*/ 240 w 240"/>
                <a:gd name="T3" fmla="*/ 0 h 200"/>
                <a:gd name="T4" fmla="*/ 240 w 240"/>
                <a:gd name="T5" fmla="*/ 200 h 200"/>
                <a:gd name="T6" fmla="*/ 0 w 240"/>
                <a:gd name="T7" fmla="*/ 200 h 200"/>
                <a:gd name="T8" fmla="*/ 0 w 240"/>
                <a:gd name="T9" fmla="*/ 0 h 200"/>
                <a:gd name="T10" fmla="*/ 0 w 240"/>
                <a:gd name="T1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0" h="200">
                  <a:moveTo>
                    <a:pt x="0" y="0"/>
                  </a:moveTo>
                  <a:lnTo>
                    <a:pt x="240" y="0"/>
                  </a:lnTo>
                  <a:lnTo>
                    <a:pt x="240" y="200"/>
                  </a:lnTo>
                  <a:lnTo>
                    <a:pt x="0" y="20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B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2" name="Freeform 239"/>
            <p:cNvSpPr>
              <a:spLocks/>
            </p:cNvSpPr>
            <p:nvPr/>
          </p:nvSpPr>
          <p:spPr bwMode="auto">
            <a:xfrm>
              <a:off x="5734050" y="757238"/>
              <a:ext cx="407987" cy="11113"/>
            </a:xfrm>
            <a:custGeom>
              <a:avLst/>
              <a:gdLst>
                <a:gd name="T0" fmla="*/ 0 w 257"/>
                <a:gd name="T1" fmla="*/ 7 h 7"/>
                <a:gd name="T2" fmla="*/ 257 w 257"/>
                <a:gd name="T3" fmla="*/ 7 h 7"/>
                <a:gd name="T4" fmla="*/ 257 w 257"/>
                <a:gd name="T5" fmla="*/ 0 h 7"/>
                <a:gd name="T6" fmla="*/ 0 w 257"/>
                <a:gd name="T7" fmla="*/ 0 h 7"/>
                <a:gd name="T8" fmla="*/ 0 w 257"/>
                <a:gd name="T9" fmla="*/ 7 h 7"/>
                <a:gd name="T10" fmla="*/ 0 w 25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7" h="7">
                  <a:moveTo>
                    <a:pt x="0" y="7"/>
                  </a:moveTo>
                  <a:lnTo>
                    <a:pt x="257" y="7"/>
                  </a:lnTo>
                  <a:lnTo>
                    <a:pt x="257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3" name="Freeform 240"/>
            <p:cNvSpPr>
              <a:spLocks/>
            </p:cNvSpPr>
            <p:nvPr/>
          </p:nvSpPr>
          <p:spPr bwMode="auto">
            <a:xfrm>
              <a:off x="5734050" y="781050"/>
              <a:ext cx="407987" cy="134938"/>
            </a:xfrm>
            <a:custGeom>
              <a:avLst/>
              <a:gdLst>
                <a:gd name="T0" fmla="*/ 0 w 257"/>
                <a:gd name="T1" fmla="*/ 85 h 85"/>
                <a:gd name="T2" fmla="*/ 257 w 257"/>
                <a:gd name="T3" fmla="*/ 85 h 85"/>
                <a:gd name="T4" fmla="*/ 257 w 257"/>
                <a:gd name="T5" fmla="*/ 0 h 85"/>
                <a:gd name="T6" fmla="*/ 0 w 257"/>
                <a:gd name="T7" fmla="*/ 0 h 85"/>
                <a:gd name="T8" fmla="*/ 0 w 257"/>
                <a:gd name="T9" fmla="*/ 85 h 85"/>
                <a:gd name="T10" fmla="*/ 0 w 257"/>
                <a:gd name="T11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7" h="85">
                  <a:moveTo>
                    <a:pt x="0" y="85"/>
                  </a:moveTo>
                  <a:lnTo>
                    <a:pt x="257" y="85"/>
                  </a:lnTo>
                  <a:lnTo>
                    <a:pt x="257" y="0"/>
                  </a:lnTo>
                  <a:lnTo>
                    <a:pt x="0" y="0"/>
                  </a:lnTo>
                  <a:lnTo>
                    <a:pt x="0" y="85"/>
                  </a:lnTo>
                  <a:lnTo>
                    <a:pt x="0" y="85"/>
                  </a:lnTo>
                  <a:close/>
                </a:path>
              </a:pathLst>
            </a:cu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4" name="Freeform 241"/>
            <p:cNvSpPr>
              <a:spLocks/>
            </p:cNvSpPr>
            <p:nvPr/>
          </p:nvSpPr>
          <p:spPr bwMode="auto">
            <a:xfrm>
              <a:off x="5765800" y="666750"/>
              <a:ext cx="158750" cy="52388"/>
            </a:xfrm>
            <a:custGeom>
              <a:avLst/>
              <a:gdLst>
                <a:gd name="T0" fmla="*/ 8 w 100"/>
                <a:gd name="T1" fmla="*/ 0 h 33"/>
                <a:gd name="T2" fmla="*/ 100 w 100"/>
                <a:gd name="T3" fmla="*/ 0 h 33"/>
                <a:gd name="T4" fmla="*/ 100 w 100"/>
                <a:gd name="T5" fmla="*/ 33 h 33"/>
                <a:gd name="T6" fmla="*/ 0 w 100"/>
                <a:gd name="T7" fmla="*/ 33 h 33"/>
                <a:gd name="T8" fmla="*/ 8 w 100"/>
                <a:gd name="T9" fmla="*/ 0 h 33"/>
                <a:gd name="T10" fmla="*/ 8 w 100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33">
                  <a:moveTo>
                    <a:pt x="8" y="0"/>
                  </a:moveTo>
                  <a:lnTo>
                    <a:pt x="100" y="0"/>
                  </a:lnTo>
                  <a:lnTo>
                    <a:pt x="100" y="33"/>
                  </a:lnTo>
                  <a:lnTo>
                    <a:pt x="0" y="33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5" name="Freeform 242"/>
            <p:cNvSpPr>
              <a:spLocks/>
            </p:cNvSpPr>
            <p:nvPr/>
          </p:nvSpPr>
          <p:spPr bwMode="auto">
            <a:xfrm>
              <a:off x="5772150" y="439738"/>
              <a:ext cx="334962" cy="211138"/>
            </a:xfrm>
            <a:custGeom>
              <a:avLst/>
              <a:gdLst>
                <a:gd name="T0" fmla="*/ 7 w 211"/>
                <a:gd name="T1" fmla="*/ 0 h 133"/>
                <a:gd name="T2" fmla="*/ 203 w 211"/>
                <a:gd name="T3" fmla="*/ 0 h 133"/>
                <a:gd name="T4" fmla="*/ 211 w 211"/>
                <a:gd name="T5" fmla="*/ 133 h 133"/>
                <a:gd name="T6" fmla="*/ 0 w 211"/>
                <a:gd name="T7" fmla="*/ 133 h 133"/>
                <a:gd name="T8" fmla="*/ 7 w 211"/>
                <a:gd name="T9" fmla="*/ 0 h 133"/>
                <a:gd name="T10" fmla="*/ 7 w 211"/>
                <a:gd name="T1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1" h="133">
                  <a:moveTo>
                    <a:pt x="7" y="0"/>
                  </a:moveTo>
                  <a:lnTo>
                    <a:pt x="203" y="0"/>
                  </a:lnTo>
                  <a:lnTo>
                    <a:pt x="211" y="133"/>
                  </a:lnTo>
                  <a:lnTo>
                    <a:pt x="0" y="133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A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6" name="Freeform 243"/>
            <p:cNvSpPr>
              <a:spLocks/>
            </p:cNvSpPr>
            <p:nvPr/>
          </p:nvSpPr>
          <p:spPr bwMode="auto">
            <a:xfrm>
              <a:off x="5775325" y="442913"/>
              <a:ext cx="325437" cy="203200"/>
            </a:xfrm>
            <a:custGeom>
              <a:avLst/>
              <a:gdLst>
                <a:gd name="T0" fmla="*/ 7 w 205"/>
                <a:gd name="T1" fmla="*/ 0 h 128"/>
                <a:gd name="T2" fmla="*/ 199 w 205"/>
                <a:gd name="T3" fmla="*/ 0 h 128"/>
                <a:gd name="T4" fmla="*/ 205 w 205"/>
                <a:gd name="T5" fmla="*/ 128 h 128"/>
                <a:gd name="T6" fmla="*/ 0 w 205"/>
                <a:gd name="T7" fmla="*/ 128 h 128"/>
                <a:gd name="T8" fmla="*/ 7 w 205"/>
                <a:gd name="T9" fmla="*/ 0 h 128"/>
                <a:gd name="T10" fmla="*/ 7 w 205"/>
                <a:gd name="T1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5" h="128">
                  <a:moveTo>
                    <a:pt x="7" y="0"/>
                  </a:moveTo>
                  <a:lnTo>
                    <a:pt x="199" y="0"/>
                  </a:lnTo>
                  <a:lnTo>
                    <a:pt x="205" y="128"/>
                  </a:lnTo>
                  <a:lnTo>
                    <a:pt x="0" y="128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7" name="Freeform 244"/>
            <p:cNvSpPr>
              <a:spLocks/>
            </p:cNvSpPr>
            <p:nvPr/>
          </p:nvSpPr>
          <p:spPr bwMode="auto">
            <a:xfrm>
              <a:off x="5778500" y="446088"/>
              <a:ext cx="319087" cy="196850"/>
            </a:xfrm>
            <a:custGeom>
              <a:avLst/>
              <a:gdLst>
                <a:gd name="T0" fmla="*/ 7 w 201"/>
                <a:gd name="T1" fmla="*/ 0 h 124"/>
                <a:gd name="T2" fmla="*/ 194 w 201"/>
                <a:gd name="T3" fmla="*/ 0 h 124"/>
                <a:gd name="T4" fmla="*/ 201 w 201"/>
                <a:gd name="T5" fmla="*/ 124 h 124"/>
                <a:gd name="T6" fmla="*/ 0 w 201"/>
                <a:gd name="T7" fmla="*/ 124 h 124"/>
                <a:gd name="T8" fmla="*/ 7 w 201"/>
                <a:gd name="T9" fmla="*/ 0 h 124"/>
                <a:gd name="T10" fmla="*/ 7 w 201"/>
                <a:gd name="T1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" h="124">
                  <a:moveTo>
                    <a:pt x="7" y="0"/>
                  </a:moveTo>
                  <a:lnTo>
                    <a:pt x="194" y="0"/>
                  </a:lnTo>
                  <a:lnTo>
                    <a:pt x="201" y="124"/>
                  </a:lnTo>
                  <a:lnTo>
                    <a:pt x="0" y="124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8" name="Freeform 245"/>
            <p:cNvSpPr>
              <a:spLocks noEditPoints="1"/>
            </p:cNvSpPr>
            <p:nvPr/>
          </p:nvSpPr>
          <p:spPr bwMode="auto">
            <a:xfrm>
              <a:off x="5775325" y="677863"/>
              <a:ext cx="138112" cy="34925"/>
            </a:xfrm>
            <a:custGeom>
              <a:avLst/>
              <a:gdLst>
                <a:gd name="T0" fmla="*/ 74 w 87"/>
                <a:gd name="T1" fmla="*/ 22 h 22"/>
                <a:gd name="T2" fmla="*/ 87 w 87"/>
                <a:gd name="T3" fmla="*/ 22 h 22"/>
                <a:gd name="T4" fmla="*/ 87 w 87"/>
                <a:gd name="T5" fmla="*/ 11 h 22"/>
                <a:gd name="T6" fmla="*/ 74 w 87"/>
                <a:gd name="T7" fmla="*/ 11 h 22"/>
                <a:gd name="T8" fmla="*/ 74 w 87"/>
                <a:gd name="T9" fmla="*/ 22 h 22"/>
                <a:gd name="T10" fmla="*/ 74 w 87"/>
                <a:gd name="T11" fmla="*/ 22 h 22"/>
                <a:gd name="T12" fmla="*/ 5 w 87"/>
                <a:gd name="T13" fmla="*/ 9 h 22"/>
                <a:gd name="T14" fmla="*/ 20 w 87"/>
                <a:gd name="T15" fmla="*/ 9 h 22"/>
                <a:gd name="T16" fmla="*/ 20 w 87"/>
                <a:gd name="T17" fmla="*/ 0 h 22"/>
                <a:gd name="T18" fmla="*/ 7 w 87"/>
                <a:gd name="T19" fmla="*/ 0 h 22"/>
                <a:gd name="T20" fmla="*/ 5 w 87"/>
                <a:gd name="T21" fmla="*/ 9 h 22"/>
                <a:gd name="T22" fmla="*/ 5 w 87"/>
                <a:gd name="T23" fmla="*/ 9 h 22"/>
                <a:gd name="T24" fmla="*/ 0 w 87"/>
                <a:gd name="T25" fmla="*/ 22 h 22"/>
                <a:gd name="T26" fmla="*/ 20 w 87"/>
                <a:gd name="T27" fmla="*/ 22 h 22"/>
                <a:gd name="T28" fmla="*/ 20 w 87"/>
                <a:gd name="T29" fmla="*/ 11 h 22"/>
                <a:gd name="T30" fmla="*/ 2 w 87"/>
                <a:gd name="T31" fmla="*/ 11 h 22"/>
                <a:gd name="T32" fmla="*/ 0 w 87"/>
                <a:gd name="T33" fmla="*/ 22 h 22"/>
                <a:gd name="T34" fmla="*/ 0 w 87"/>
                <a:gd name="T35" fmla="*/ 22 h 22"/>
                <a:gd name="T36" fmla="*/ 22 w 87"/>
                <a:gd name="T37" fmla="*/ 9 h 22"/>
                <a:gd name="T38" fmla="*/ 35 w 87"/>
                <a:gd name="T39" fmla="*/ 9 h 22"/>
                <a:gd name="T40" fmla="*/ 35 w 87"/>
                <a:gd name="T41" fmla="*/ 0 h 22"/>
                <a:gd name="T42" fmla="*/ 22 w 87"/>
                <a:gd name="T43" fmla="*/ 0 h 22"/>
                <a:gd name="T44" fmla="*/ 22 w 87"/>
                <a:gd name="T45" fmla="*/ 9 h 22"/>
                <a:gd name="T46" fmla="*/ 22 w 87"/>
                <a:gd name="T47" fmla="*/ 9 h 22"/>
                <a:gd name="T48" fmla="*/ 22 w 87"/>
                <a:gd name="T49" fmla="*/ 22 h 22"/>
                <a:gd name="T50" fmla="*/ 35 w 87"/>
                <a:gd name="T51" fmla="*/ 22 h 22"/>
                <a:gd name="T52" fmla="*/ 35 w 87"/>
                <a:gd name="T53" fmla="*/ 11 h 22"/>
                <a:gd name="T54" fmla="*/ 22 w 87"/>
                <a:gd name="T55" fmla="*/ 11 h 22"/>
                <a:gd name="T56" fmla="*/ 22 w 87"/>
                <a:gd name="T57" fmla="*/ 22 h 22"/>
                <a:gd name="T58" fmla="*/ 22 w 87"/>
                <a:gd name="T59" fmla="*/ 22 h 22"/>
                <a:gd name="T60" fmla="*/ 37 w 87"/>
                <a:gd name="T61" fmla="*/ 9 h 22"/>
                <a:gd name="T62" fmla="*/ 53 w 87"/>
                <a:gd name="T63" fmla="*/ 9 h 22"/>
                <a:gd name="T64" fmla="*/ 53 w 87"/>
                <a:gd name="T65" fmla="*/ 0 h 22"/>
                <a:gd name="T66" fmla="*/ 37 w 87"/>
                <a:gd name="T67" fmla="*/ 0 h 22"/>
                <a:gd name="T68" fmla="*/ 37 w 87"/>
                <a:gd name="T69" fmla="*/ 9 h 22"/>
                <a:gd name="T70" fmla="*/ 37 w 87"/>
                <a:gd name="T71" fmla="*/ 9 h 22"/>
                <a:gd name="T72" fmla="*/ 37 w 87"/>
                <a:gd name="T73" fmla="*/ 22 h 22"/>
                <a:gd name="T74" fmla="*/ 53 w 87"/>
                <a:gd name="T75" fmla="*/ 22 h 22"/>
                <a:gd name="T76" fmla="*/ 53 w 87"/>
                <a:gd name="T77" fmla="*/ 11 h 22"/>
                <a:gd name="T78" fmla="*/ 37 w 87"/>
                <a:gd name="T79" fmla="*/ 11 h 22"/>
                <a:gd name="T80" fmla="*/ 37 w 87"/>
                <a:gd name="T81" fmla="*/ 22 h 22"/>
                <a:gd name="T82" fmla="*/ 37 w 87"/>
                <a:gd name="T83" fmla="*/ 22 h 22"/>
                <a:gd name="T84" fmla="*/ 57 w 87"/>
                <a:gd name="T85" fmla="*/ 9 h 22"/>
                <a:gd name="T86" fmla="*/ 72 w 87"/>
                <a:gd name="T87" fmla="*/ 9 h 22"/>
                <a:gd name="T88" fmla="*/ 72 w 87"/>
                <a:gd name="T89" fmla="*/ 0 h 22"/>
                <a:gd name="T90" fmla="*/ 57 w 87"/>
                <a:gd name="T91" fmla="*/ 0 h 22"/>
                <a:gd name="T92" fmla="*/ 57 w 87"/>
                <a:gd name="T93" fmla="*/ 9 h 22"/>
                <a:gd name="T94" fmla="*/ 57 w 87"/>
                <a:gd name="T95" fmla="*/ 9 h 22"/>
                <a:gd name="T96" fmla="*/ 57 w 87"/>
                <a:gd name="T97" fmla="*/ 22 h 22"/>
                <a:gd name="T98" fmla="*/ 72 w 87"/>
                <a:gd name="T99" fmla="*/ 22 h 22"/>
                <a:gd name="T100" fmla="*/ 72 w 87"/>
                <a:gd name="T101" fmla="*/ 11 h 22"/>
                <a:gd name="T102" fmla="*/ 57 w 87"/>
                <a:gd name="T103" fmla="*/ 11 h 22"/>
                <a:gd name="T104" fmla="*/ 57 w 87"/>
                <a:gd name="T105" fmla="*/ 22 h 22"/>
                <a:gd name="T106" fmla="*/ 57 w 87"/>
                <a:gd name="T107" fmla="*/ 22 h 22"/>
                <a:gd name="T108" fmla="*/ 74 w 87"/>
                <a:gd name="T109" fmla="*/ 9 h 22"/>
                <a:gd name="T110" fmla="*/ 87 w 87"/>
                <a:gd name="T111" fmla="*/ 9 h 22"/>
                <a:gd name="T112" fmla="*/ 87 w 87"/>
                <a:gd name="T113" fmla="*/ 0 h 22"/>
                <a:gd name="T114" fmla="*/ 74 w 87"/>
                <a:gd name="T115" fmla="*/ 0 h 22"/>
                <a:gd name="T116" fmla="*/ 74 w 87"/>
                <a:gd name="T117" fmla="*/ 9 h 22"/>
                <a:gd name="T118" fmla="*/ 74 w 87"/>
                <a:gd name="T11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7" h="22">
                  <a:moveTo>
                    <a:pt x="74" y="22"/>
                  </a:moveTo>
                  <a:lnTo>
                    <a:pt x="87" y="22"/>
                  </a:lnTo>
                  <a:lnTo>
                    <a:pt x="87" y="11"/>
                  </a:lnTo>
                  <a:lnTo>
                    <a:pt x="74" y="11"/>
                  </a:lnTo>
                  <a:lnTo>
                    <a:pt x="74" y="22"/>
                  </a:lnTo>
                  <a:lnTo>
                    <a:pt x="74" y="22"/>
                  </a:lnTo>
                  <a:close/>
                  <a:moveTo>
                    <a:pt x="5" y="9"/>
                  </a:moveTo>
                  <a:lnTo>
                    <a:pt x="20" y="9"/>
                  </a:lnTo>
                  <a:lnTo>
                    <a:pt x="20" y="0"/>
                  </a:lnTo>
                  <a:lnTo>
                    <a:pt x="7" y="0"/>
                  </a:lnTo>
                  <a:lnTo>
                    <a:pt x="5" y="9"/>
                  </a:lnTo>
                  <a:lnTo>
                    <a:pt x="5" y="9"/>
                  </a:lnTo>
                  <a:close/>
                  <a:moveTo>
                    <a:pt x="0" y="22"/>
                  </a:moveTo>
                  <a:lnTo>
                    <a:pt x="20" y="22"/>
                  </a:lnTo>
                  <a:lnTo>
                    <a:pt x="20" y="11"/>
                  </a:lnTo>
                  <a:lnTo>
                    <a:pt x="2" y="11"/>
                  </a:lnTo>
                  <a:lnTo>
                    <a:pt x="0" y="22"/>
                  </a:lnTo>
                  <a:lnTo>
                    <a:pt x="0" y="22"/>
                  </a:lnTo>
                  <a:close/>
                  <a:moveTo>
                    <a:pt x="22" y="9"/>
                  </a:moveTo>
                  <a:lnTo>
                    <a:pt x="35" y="9"/>
                  </a:lnTo>
                  <a:lnTo>
                    <a:pt x="35" y="0"/>
                  </a:lnTo>
                  <a:lnTo>
                    <a:pt x="22" y="0"/>
                  </a:lnTo>
                  <a:lnTo>
                    <a:pt x="22" y="9"/>
                  </a:lnTo>
                  <a:lnTo>
                    <a:pt x="22" y="9"/>
                  </a:lnTo>
                  <a:close/>
                  <a:moveTo>
                    <a:pt x="22" y="22"/>
                  </a:moveTo>
                  <a:lnTo>
                    <a:pt x="35" y="22"/>
                  </a:lnTo>
                  <a:lnTo>
                    <a:pt x="35" y="11"/>
                  </a:lnTo>
                  <a:lnTo>
                    <a:pt x="22" y="11"/>
                  </a:lnTo>
                  <a:lnTo>
                    <a:pt x="22" y="22"/>
                  </a:lnTo>
                  <a:lnTo>
                    <a:pt x="22" y="22"/>
                  </a:lnTo>
                  <a:close/>
                  <a:moveTo>
                    <a:pt x="37" y="9"/>
                  </a:moveTo>
                  <a:lnTo>
                    <a:pt x="53" y="9"/>
                  </a:lnTo>
                  <a:lnTo>
                    <a:pt x="53" y="0"/>
                  </a:lnTo>
                  <a:lnTo>
                    <a:pt x="37" y="0"/>
                  </a:lnTo>
                  <a:lnTo>
                    <a:pt x="37" y="9"/>
                  </a:lnTo>
                  <a:lnTo>
                    <a:pt x="37" y="9"/>
                  </a:lnTo>
                  <a:close/>
                  <a:moveTo>
                    <a:pt x="37" y="22"/>
                  </a:moveTo>
                  <a:lnTo>
                    <a:pt x="53" y="22"/>
                  </a:lnTo>
                  <a:lnTo>
                    <a:pt x="53" y="11"/>
                  </a:lnTo>
                  <a:lnTo>
                    <a:pt x="37" y="11"/>
                  </a:lnTo>
                  <a:lnTo>
                    <a:pt x="37" y="22"/>
                  </a:lnTo>
                  <a:lnTo>
                    <a:pt x="37" y="22"/>
                  </a:lnTo>
                  <a:close/>
                  <a:moveTo>
                    <a:pt x="57" y="9"/>
                  </a:moveTo>
                  <a:lnTo>
                    <a:pt x="72" y="9"/>
                  </a:lnTo>
                  <a:lnTo>
                    <a:pt x="72" y="0"/>
                  </a:lnTo>
                  <a:lnTo>
                    <a:pt x="57" y="0"/>
                  </a:lnTo>
                  <a:lnTo>
                    <a:pt x="57" y="9"/>
                  </a:lnTo>
                  <a:lnTo>
                    <a:pt x="57" y="9"/>
                  </a:lnTo>
                  <a:close/>
                  <a:moveTo>
                    <a:pt x="57" y="22"/>
                  </a:moveTo>
                  <a:lnTo>
                    <a:pt x="72" y="22"/>
                  </a:lnTo>
                  <a:lnTo>
                    <a:pt x="72" y="11"/>
                  </a:lnTo>
                  <a:lnTo>
                    <a:pt x="57" y="11"/>
                  </a:lnTo>
                  <a:lnTo>
                    <a:pt x="57" y="22"/>
                  </a:lnTo>
                  <a:lnTo>
                    <a:pt x="57" y="22"/>
                  </a:lnTo>
                  <a:close/>
                  <a:moveTo>
                    <a:pt x="74" y="9"/>
                  </a:moveTo>
                  <a:lnTo>
                    <a:pt x="87" y="9"/>
                  </a:lnTo>
                  <a:lnTo>
                    <a:pt x="87" y="0"/>
                  </a:lnTo>
                  <a:lnTo>
                    <a:pt x="74" y="0"/>
                  </a:lnTo>
                  <a:lnTo>
                    <a:pt x="74" y="9"/>
                  </a:lnTo>
                  <a:lnTo>
                    <a:pt x="74" y="9"/>
                  </a:lnTo>
                  <a:close/>
                </a:path>
              </a:pathLst>
            </a:cu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9" name="Freeform 246"/>
            <p:cNvSpPr>
              <a:spLocks/>
            </p:cNvSpPr>
            <p:nvPr/>
          </p:nvSpPr>
          <p:spPr bwMode="auto">
            <a:xfrm>
              <a:off x="6021388" y="677863"/>
              <a:ext cx="90487" cy="34925"/>
            </a:xfrm>
            <a:custGeom>
              <a:avLst/>
              <a:gdLst>
                <a:gd name="T0" fmla="*/ 0 w 57"/>
                <a:gd name="T1" fmla="*/ 0 h 22"/>
                <a:gd name="T2" fmla="*/ 50 w 57"/>
                <a:gd name="T3" fmla="*/ 0 h 22"/>
                <a:gd name="T4" fmla="*/ 57 w 57"/>
                <a:gd name="T5" fmla="*/ 22 h 22"/>
                <a:gd name="T6" fmla="*/ 2 w 57"/>
                <a:gd name="T7" fmla="*/ 22 h 22"/>
                <a:gd name="T8" fmla="*/ 0 w 57"/>
                <a:gd name="T9" fmla="*/ 0 h 22"/>
                <a:gd name="T10" fmla="*/ 0 w 57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22">
                  <a:moveTo>
                    <a:pt x="0" y="0"/>
                  </a:moveTo>
                  <a:lnTo>
                    <a:pt x="50" y="0"/>
                  </a:lnTo>
                  <a:lnTo>
                    <a:pt x="57" y="22"/>
                  </a:lnTo>
                  <a:lnTo>
                    <a:pt x="2" y="2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0" name="Freeform 247"/>
            <p:cNvSpPr>
              <a:spLocks/>
            </p:cNvSpPr>
            <p:nvPr/>
          </p:nvSpPr>
          <p:spPr bwMode="auto">
            <a:xfrm>
              <a:off x="6042025" y="688975"/>
              <a:ext cx="49212" cy="12700"/>
            </a:xfrm>
            <a:custGeom>
              <a:avLst/>
              <a:gdLst>
                <a:gd name="T0" fmla="*/ 11 w 31"/>
                <a:gd name="T1" fmla="*/ 0 h 8"/>
                <a:gd name="T2" fmla="*/ 26 w 31"/>
                <a:gd name="T3" fmla="*/ 0 h 8"/>
                <a:gd name="T4" fmla="*/ 26 w 31"/>
                <a:gd name="T5" fmla="*/ 2 h 8"/>
                <a:gd name="T6" fmla="*/ 31 w 31"/>
                <a:gd name="T7" fmla="*/ 2 h 8"/>
                <a:gd name="T8" fmla="*/ 31 w 31"/>
                <a:gd name="T9" fmla="*/ 4 h 8"/>
                <a:gd name="T10" fmla="*/ 26 w 31"/>
                <a:gd name="T11" fmla="*/ 4 h 8"/>
                <a:gd name="T12" fmla="*/ 26 w 31"/>
                <a:gd name="T13" fmla="*/ 8 h 8"/>
                <a:gd name="T14" fmla="*/ 11 w 31"/>
                <a:gd name="T15" fmla="*/ 8 h 8"/>
                <a:gd name="T16" fmla="*/ 11 w 31"/>
                <a:gd name="T17" fmla="*/ 4 h 8"/>
                <a:gd name="T18" fmla="*/ 0 w 31"/>
                <a:gd name="T19" fmla="*/ 4 h 8"/>
                <a:gd name="T20" fmla="*/ 0 w 31"/>
                <a:gd name="T21" fmla="*/ 2 h 8"/>
                <a:gd name="T22" fmla="*/ 11 w 31"/>
                <a:gd name="T23" fmla="*/ 2 h 8"/>
                <a:gd name="T24" fmla="*/ 11 w 31"/>
                <a:gd name="T25" fmla="*/ 0 h 8"/>
                <a:gd name="T26" fmla="*/ 11 w 31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8">
                  <a:moveTo>
                    <a:pt x="11" y="0"/>
                  </a:moveTo>
                  <a:lnTo>
                    <a:pt x="26" y="0"/>
                  </a:lnTo>
                  <a:lnTo>
                    <a:pt x="26" y="2"/>
                  </a:lnTo>
                  <a:lnTo>
                    <a:pt x="31" y="2"/>
                  </a:lnTo>
                  <a:lnTo>
                    <a:pt x="31" y="4"/>
                  </a:lnTo>
                  <a:lnTo>
                    <a:pt x="26" y="4"/>
                  </a:lnTo>
                  <a:lnTo>
                    <a:pt x="26" y="8"/>
                  </a:lnTo>
                  <a:lnTo>
                    <a:pt x="11" y="8"/>
                  </a:lnTo>
                  <a:lnTo>
                    <a:pt x="1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1" name="Freeform 248"/>
            <p:cNvSpPr>
              <a:spLocks/>
            </p:cNvSpPr>
            <p:nvPr/>
          </p:nvSpPr>
          <p:spPr bwMode="auto">
            <a:xfrm>
              <a:off x="5942013" y="806450"/>
              <a:ext cx="144462" cy="50800"/>
            </a:xfrm>
            <a:custGeom>
              <a:avLst/>
              <a:gdLst>
                <a:gd name="T0" fmla="*/ 0 w 91"/>
                <a:gd name="T1" fmla="*/ 0 h 32"/>
                <a:gd name="T2" fmla="*/ 91 w 91"/>
                <a:gd name="T3" fmla="*/ 0 h 32"/>
                <a:gd name="T4" fmla="*/ 91 w 91"/>
                <a:gd name="T5" fmla="*/ 32 h 32"/>
                <a:gd name="T6" fmla="*/ 0 w 91"/>
                <a:gd name="T7" fmla="*/ 32 h 32"/>
                <a:gd name="T8" fmla="*/ 0 w 91"/>
                <a:gd name="T9" fmla="*/ 0 h 32"/>
                <a:gd name="T10" fmla="*/ 0 w 91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32">
                  <a:moveTo>
                    <a:pt x="0" y="0"/>
                  </a:moveTo>
                  <a:lnTo>
                    <a:pt x="91" y="0"/>
                  </a:lnTo>
                  <a:lnTo>
                    <a:pt x="91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2" name="Freeform 249"/>
            <p:cNvSpPr>
              <a:spLocks/>
            </p:cNvSpPr>
            <p:nvPr/>
          </p:nvSpPr>
          <p:spPr bwMode="auto">
            <a:xfrm>
              <a:off x="5959475" y="823913"/>
              <a:ext cx="106362" cy="20638"/>
            </a:xfrm>
            <a:custGeom>
              <a:avLst/>
              <a:gdLst>
                <a:gd name="T0" fmla="*/ 0 w 67"/>
                <a:gd name="T1" fmla="*/ 0 h 13"/>
                <a:gd name="T2" fmla="*/ 67 w 67"/>
                <a:gd name="T3" fmla="*/ 0 h 13"/>
                <a:gd name="T4" fmla="*/ 67 w 67"/>
                <a:gd name="T5" fmla="*/ 8 h 13"/>
                <a:gd name="T6" fmla="*/ 48 w 67"/>
                <a:gd name="T7" fmla="*/ 8 h 13"/>
                <a:gd name="T8" fmla="*/ 48 w 67"/>
                <a:gd name="T9" fmla="*/ 13 h 13"/>
                <a:gd name="T10" fmla="*/ 19 w 67"/>
                <a:gd name="T11" fmla="*/ 13 h 13"/>
                <a:gd name="T12" fmla="*/ 19 w 67"/>
                <a:gd name="T13" fmla="*/ 8 h 13"/>
                <a:gd name="T14" fmla="*/ 0 w 67"/>
                <a:gd name="T15" fmla="*/ 8 h 13"/>
                <a:gd name="T16" fmla="*/ 0 w 67"/>
                <a:gd name="T17" fmla="*/ 0 h 13"/>
                <a:gd name="T18" fmla="*/ 0 w 67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13">
                  <a:moveTo>
                    <a:pt x="0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48" y="8"/>
                  </a:lnTo>
                  <a:lnTo>
                    <a:pt x="48" y="13"/>
                  </a:lnTo>
                  <a:lnTo>
                    <a:pt x="19" y="13"/>
                  </a:lnTo>
                  <a:lnTo>
                    <a:pt x="19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B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7" name="组合 2756"/>
          <p:cNvGrpSpPr/>
          <p:nvPr/>
        </p:nvGrpSpPr>
        <p:grpSpPr>
          <a:xfrm>
            <a:off x="10964863" y="5637213"/>
            <a:ext cx="1223962" cy="1223963"/>
            <a:chOff x="10964863" y="5637213"/>
            <a:chExt cx="1223962" cy="1223963"/>
          </a:xfrm>
        </p:grpSpPr>
        <p:sp>
          <p:nvSpPr>
            <p:cNvPr id="2608" name="Oval 13"/>
            <p:cNvSpPr>
              <a:spLocks noChangeArrowheads="1"/>
            </p:cNvSpPr>
            <p:nvPr/>
          </p:nvSpPr>
          <p:spPr bwMode="auto">
            <a:xfrm>
              <a:off x="10964863" y="5637213"/>
              <a:ext cx="1223962" cy="1223963"/>
            </a:xfrm>
            <a:prstGeom prst="ellipse">
              <a:avLst/>
            </a:prstGeom>
            <a:solidFill>
              <a:srgbClr val="50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3" name="Freeform 250"/>
            <p:cNvSpPr>
              <a:spLocks/>
            </p:cNvSpPr>
            <p:nvPr/>
          </p:nvSpPr>
          <p:spPr bwMode="auto">
            <a:xfrm>
              <a:off x="11015663" y="5997575"/>
              <a:ext cx="1173162" cy="863600"/>
            </a:xfrm>
            <a:custGeom>
              <a:avLst/>
              <a:gdLst>
                <a:gd name="T0" fmla="*/ 72 w 339"/>
                <a:gd name="T1" fmla="*/ 161 h 250"/>
                <a:gd name="T2" fmla="*/ 72 w 339"/>
                <a:gd name="T3" fmla="*/ 161 h 250"/>
                <a:gd name="T4" fmla="*/ 69 w 339"/>
                <a:gd name="T5" fmla="*/ 157 h 250"/>
                <a:gd name="T6" fmla="*/ 71 w 339"/>
                <a:gd name="T7" fmla="*/ 157 h 250"/>
                <a:gd name="T8" fmla="*/ 64 w 339"/>
                <a:gd name="T9" fmla="*/ 111 h 250"/>
                <a:gd name="T10" fmla="*/ 26 w 339"/>
                <a:gd name="T11" fmla="*/ 73 h 250"/>
                <a:gd name="T12" fmla="*/ 27 w 339"/>
                <a:gd name="T13" fmla="*/ 73 h 250"/>
                <a:gd name="T14" fmla="*/ 20 w 339"/>
                <a:gd name="T15" fmla="*/ 66 h 250"/>
                <a:gd name="T16" fmla="*/ 20 w 339"/>
                <a:gd name="T17" fmla="*/ 55 h 250"/>
                <a:gd name="T18" fmla="*/ 28 w 339"/>
                <a:gd name="T19" fmla="*/ 56 h 250"/>
                <a:gd name="T20" fmla="*/ 29 w 339"/>
                <a:gd name="T21" fmla="*/ 54 h 250"/>
                <a:gd name="T22" fmla="*/ 0 w 339"/>
                <a:gd name="T23" fmla="*/ 24 h 250"/>
                <a:gd name="T24" fmla="*/ 12 w 339"/>
                <a:gd name="T25" fmla="*/ 18 h 250"/>
                <a:gd name="T26" fmla="*/ 27 w 339"/>
                <a:gd name="T27" fmla="*/ 24 h 250"/>
                <a:gd name="T28" fmla="*/ 37 w 339"/>
                <a:gd name="T29" fmla="*/ 34 h 250"/>
                <a:gd name="T30" fmla="*/ 44 w 339"/>
                <a:gd name="T31" fmla="*/ 17 h 250"/>
                <a:gd name="T32" fmla="*/ 52 w 339"/>
                <a:gd name="T33" fmla="*/ 16 h 250"/>
                <a:gd name="T34" fmla="*/ 60 w 339"/>
                <a:gd name="T35" fmla="*/ 8 h 250"/>
                <a:gd name="T36" fmla="*/ 64 w 339"/>
                <a:gd name="T37" fmla="*/ 12 h 250"/>
                <a:gd name="T38" fmla="*/ 66 w 339"/>
                <a:gd name="T39" fmla="*/ 9 h 250"/>
                <a:gd name="T40" fmla="*/ 69 w 339"/>
                <a:gd name="T41" fmla="*/ 8 h 250"/>
                <a:gd name="T42" fmla="*/ 75 w 339"/>
                <a:gd name="T43" fmla="*/ 8 h 250"/>
                <a:gd name="T44" fmla="*/ 87 w 339"/>
                <a:gd name="T45" fmla="*/ 1 h 250"/>
                <a:gd name="T46" fmla="*/ 98 w 339"/>
                <a:gd name="T47" fmla="*/ 8 h 250"/>
                <a:gd name="T48" fmla="*/ 128 w 339"/>
                <a:gd name="T49" fmla="*/ 0 h 250"/>
                <a:gd name="T50" fmla="*/ 159 w 339"/>
                <a:gd name="T51" fmla="*/ 31 h 250"/>
                <a:gd name="T52" fmla="*/ 208 w 339"/>
                <a:gd name="T53" fmla="*/ 16 h 250"/>
                <a:gd name="T54" fmla="*/ 285 w 339"/>
                <a:gd name="T55" fmla="*/ 16 h 250"/>
                <a:gd name="T56" fmla="*/ 339 w 339"/>
                <a:gd name="T57" fmla="*/ 70 h 250"/>
                <a:gd name="T58" fmla="*/ 339 w 339"/>
                <a:gd name="T59" fmla="*/ 73 h 250"/>
                <a:gd name="T60" fmla="*/ 162 w 339"/>
                <a:gd name="T61" fmla="*/ 250 h 250"/>
                <a:gd name="T62" fmla="*/ 159 w 339"/>
                <a:gd name="T63" fmla="*/ 250 h 250"/>
                <a:gd name="T64" fmla="*/ 72 w 339"/>
                <a:gd name="T65" fmla="*/ 16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9" h="250">
                  <a:moveTo>
                    <a:pt x="72" y="161"/>
                  </a:moveTo>
                  <a:cubicBezTo>
                    <a:pt x="72" y="161"/>
                    <a:pt x="72" y="161"/>
                    <a:pt x="72" y="161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208" y="16"/>
                    <a:pt x="208" y="16"/>
                    <a:pt x="208" y="16"/>
                  </a:cubicBezTo>
                  <a:cubicBezTo>
                    <a:pt x="285" y="16"/>
                    <a:pt x="285" y="16"/>
                    <a:pt x="285" y="16"/>
                  </a:cubicBezTo>
                  <a:cubicBezTo>
                    <a:pt x="339" y="70"/>
                    <a:pt x="339" y="70"/>
                    <a:pt x="339" y="70"/>
                  </a:cubicBezTo>
                  <a:cubicBezTo>
                    <a:pt x="339" y="71"/>
                    <a:pt x="339" y="72"/>
                    <a:pt x="339" y="73"/>
                  </a:cubicBezTo>
                  <a:cubicBezTo>
                    <a:pt x="339" y="171"/>
                    <a:pt x="260" y="250"/>
                    <a:pt x="162" y="250"/>
                  </a:cubicBezTo>
                  <a:cubicBezTo>
                    <a:pt x="161" y="250"/>
                    <a:pt x="160" y="250"/>
                    <a:pt x="159" y="250"/>
                  </a:cubicBezTo>
                  <a:cubicBezTo>
                    <a:pt x="72" y="161"/>
                    <a:pt x="72" y="161"/>
                    <a:pt x="72" y="161"/>
                  </a:cubicBezTo>
                  <a:close/>
                </a:path>
              </a:pathLst>
            </a:custGeom>
            <a:solidFill>
              <a:srgbClr val="182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4" name="Freeform 251"/>
            <p:cNvSpPr>
              <a:spLocks noEditPoints="1"/>
            </p:cNvSpPr>
            <p:nvPr/>
          </p:nvSpPr>
          <p:spPr bwMode="auto">
            <a:xfrm>
              <a:off x="11012488" y="5989638"/>
              <a:ext cx="1068387" cy="568325"/>
            </a:xfrm>
            <a:custGeom>
              <a:avLst/>
              <a:gdLst>
                <a:gd name="T0" fmla="*/ 277 w 309"/>
                <a:gd name="T1" fmla="*/ 144 h 164"/>
                <a:gd name="T2" fmla="*/ 285 w 309"/>
                <a:gd name="T3" fmla="*/ 115 h 164"/>
                <a:gd name="T4" fmla="*/ 268 w 309"/>
                <a:gd name="T5" fmla="*/ 113 h 164"/>
                <a:gd name="T6" fmla="*/ 275 w 309"/>
                <a:gd name="T7" fmla="*/ 99 h 164"/>
                <a:gd name="T8" fmla="*/ 287 w 309"/>
                <a:gd name="T9" fmla="*/ 109 h 164"/>
                <a:gd name="T10" fmla="*/ 266 w 309"/>
                <a:gd name="T11" fmla="*/ 97 h 164"/>
                <a:gd name="T12" fmla="*/ 233 w 309"/>
                <a:gd name="T13" fmla="*/ 89 h 164"/>
                <a:gd name="T14" fmla="*/ 263 w 309"/>
                <a:gd name="T15" fmla="*/ 109 h 164"/>
                <a:gd name="T16" fmla="*/ 243 w 309"/>
                <a:gd name="T17" fmla="*/ 90 h 164"/>
                <a:gd name="T18" fmla="*/ 246 w 309"/>
                <a:gd name="T19" fmla="*/ 70 h 164"/>
                <a:gd name="T20" fmla="*/ 255 w 309"/>
                <a:gd name="T21" fmla="*/ 49 h 164"/>
                <a:gd name="T22" fmla="*/ 269 w 309"/>
                <a:gd name="T23" fmla="*/ 46 h 164"/>
                <a:gd name="T24" fmla="*/ 273 w 309"/>
                <a:gd name="T25" fmla="*/ 54 h 164"/>
                <a:gd name="T26" fmla="*/ 262 w 309"/>
                <a:gd name="T27" fmla="*/ 31 h 164"/>
                <a:gd name="T28" fmla="*/ 275 w 309"/>
                <a:gd name="T29" fmla="*/ 34 h 164"/>
                <a:gd name="T30" fmla="*/ 280 w 309"/>
                <a:gd name="T31" fmla="*/ 20 h 164"/>
                <a:gd name="T32" fmla="*/ 207 w 309"/>
                <a:gd name="T33" fmla="*/ 5 h 164"/>
                <a:gd name="T34" fmla="*/ 174 w 309"/>
                <a:gd name="T35" fmla="*/ 16 h 164"/>
                <a:gd name="T36" fmla="*/ 140 w 309"/>
                <a:gd name="T37" fmla="*/ 26 h 164"/>
                <a:gd name="T38" fmla="*/ 132 w 309"/>
                <a:gd name="T39" fmla="*/ 31 h 164"/>
                <a:gd name="T40" fmla="*/ 117 w 309"/>
                <a:gd name="T41" fmla="*/ 82 h 164"/>
                <a:gd name="T42" fmla="*/ 152 w 309"/>
                <a:gd name="T43" fmla="*/ 138 h 164"/>
                <a:gd name="T44" fmla="*/ 175 w 309"/>
                <a:gd name="T45" fmla="*/ 107 h 164"/>
                <a:gd name="T46" fmla="*/ 207 w 309"/>
                <a:gd name="T47" fmla="*/ 71 h 164"/>
                <a:gd name="T48" fmla="*/ 221 w 309"/>
                <a:gd name="T49" fmla="*/ 74 h 164"/>
                <a:gd name="T50" fmla="*/ 277 w 309"/>
                <a:gd name="T51" fmla="*/ 148 h 164"/>
                <a:gd name="T52" fmla="*/ 265 w 309"/>
                <a:gd name="T53" fmla="*/ 94 h 164"/>
                <a:gd name="T54" fmla="*/ 299 w 309"/>
                <a:gd name="T55" fmla="*/ 109 h 164"/>
                <a:gd name="T56" fmla="*/ 308 w 309"/>
                <a:gd name="T57" fmla="*/ 144 h 164"/>
                <a:gd name="T58" fmla="*/ 293 w 309"/>
                <a:gd name="T59" fmla="*/ 149 h 164"/>
                <a:gd name="T60" fmla="*/ 252 w 309"/>
                <a:gd name="T61" fmla="*/ 91 h 164"/>
                <a:gd name="T62" fmla="*/ 122 w 309"/>
                <a:gd name="T63" fmla="*/ 13 h 164"/>
                <a:gd name="T64" fmla="*/ 78 w 309"/>
                <a:gd name="T65" fmla="*/ 2 h 164"/>
                <a:gd name="T66" fmla="*/ 64 w 309"/>
                <a:gd name="T67" fmla="*/ 13 h 164"/>
                <a:gd name="T68" fmla="*/ 9 w 309"/>
                <a:gd name="T69" fmla="*/ 14 h 164"/>
                <a:gd name="T70" fmla="*/ 19 w 309"/>
                <a:gd name="T71" fmla="*/ 25 h 164"/>
                <a:gd name="T72" fmla="*/ 22 w 309"/>
                <a:gd name="T73" fmla="*/ 68 h 164"/>
                <a:gd name="T74" fmla="*/ 52 w 309"/>
                <a:gd name="T75" fmla="*/ 86 h 164"/>
                <a:gd name="T76" fmla="*/ 63 w 309"/>
                <a:gd name="T77" fmla="*/ 135 h 164"/>
                <a:gd name="T78" fmla="*/ 74 w 309"/>
                <a:gd name="T79" fmla="*/ 159 h 164"/>
                <a:gd name="T80" fmla="*/ 81 w 309"/>
                <a:gd name="T81" fmla="*/ 138 h 164"/>
                <a:gd name="T82" fmla="*/ 76 w 309"/>
                <a:gd name="T83" fmla="*/ 89 h 164"/>
                <a:gd name="T84" fmla="*/ 45 w 309"/>
                <a:gd name="T85" fmla="*/ 69 h 164"/>
                <a:gd name="T86" fmla="*/ 55 w 309"/>
                <a:gd name="T87" fmla="*/ 66 h 164"/>
                <a:gd name="T88" fmla="*/ 76 w 309"/>
                <a:gd name="T89" fmla="*/ 35 h 164"/>
                <a:gd name="T90" fmla="*/ 71 w 309"/>
                <a:gd name="T91" fmla="*/ 22 h 164"/>
                <a:gd name="T92" fmla="*/ 73 w 309"/>
                <a:gd name="T93" fmla="*/ 17 h 164"/>
                <a:gd name="T94" fmla="*/ 84 w 309"/>
                <a:gd name="T95" fmla="*/ 18 h 164"/>
                <a:gd name="T96" fmla="*/ 118 w 309"/>
                <a:gd name="T97" fmla="*/ 20 h 164"/>
                <a:gd name="T98" fmla="*/ 58 w 309"/>
                <a:gd name="T99" fmla="*/ 68 h 164"/>
                <a:gd name="T100" fmla="*/ 71 w 309"/>
                <a:gd name="T101" fmla="*/ 74 h 164"/>
                <a:gd name="T102" fmla="*/ 57 w 309"/>
                <a:gd name="T103" fmla="*/ 73 h 164"/>
                <a:gd name="T104" fmla="*/ 51 w 309"/>
                <a:gd name="T105" fmla="*/ 69 h 164"/>
                <a:gd name="T106" fmla="*/ 169 w 309"/>
                <a:gd name="T107" fmla="*/ 54 h 164"/>
                <a:gd name="T108" fmla="*/ 133 w 309"/>
                <a:gd name="T109" fmla="*/ 52 h 164"/>
                <a:gd name="T110" fmla="*/ 145 w 309"/>
                <a:gd name="T111" fmla="*/ 47 h 164"/>
                <a:gd name="T112" fmla="*/ 158 w 309"/>
                <a:gd name="T113" fmla="*/ 49 h 164"/>
                <a:gd name="T114" fmla="*/ 189 w 309"/>
                <a:gd name="T115" fmla="*/ 66 h 164"/>
                <a:gd name="T116" fmla="*/ 181 w 309"/>
                <a:gd name="T117" fmla="*/ 128 h 164"/>
                <a:gd name="T118" fmla="*/ 263 w 309"/>
                <a:gd name="T119" fmla="*/ 89 h 164"/>
                <a:gd name="T120" fmla="*/ 261 w 309"/>
                <a:gd name="T121" fmla="*/ 83 h 164"/>
                <a:gd name="T122" fmla="*/ 259 w 309"/>
                <a:gd name="T123" fmla="*/ 6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9" h="164">
                  <a:moveTo>
                    <a:pt x="268" y="113"/>
                  </a:moveTo>
                  <a:cubicBezTo>
                    <a:pt x="267" y="114"/>
                    <a:pt x="265" y="112"/>
                    <a:pt x="264" y="113"/>
                  </a:cubicBezTo>
                  <a:cubicBezTo>
                    <a:pt x="261" y="114"/>
                    <a:pt x="260" y="118"/>
                    <a:pt x="257" y="120"/>
                  </a:cubicBezTo>
                  <a:cubicBezTo>
                    <a:pt x="256" y="121"/>
                    <a:pt x="252" y="120"/>
                    <a:pt x="251" y="122"/>
                  </a:cubicBezTo>
                  <a:cubicBezTo>
                    <a:pt x="248" y="127"/>
                    <a:pt x="244" y="135"/>
                    <a:pt x="248" y="138"/>
                  </a:cubicBezTo>
                  <a:cubicBezTo>
                    <a:pt x="255" y="143"/>
                    <a:pt x="260" y="136"/>
                    <a:pt x="265" y="136"/>
                  </a:cubicBezTo>
                  <a:cubicBezTo>
                    <a:pt x="265" y="136"/>
                    <a:pt x="265" y="136"/>
                    <a:pt x="265" y="136"/>
                  </a:cubicBezTo>
                  <a:cubicBezTo>
                    <a:pt x="267" y="136"/>
                    <a:pt x="266" y="137"/>
                    <a:pt x="271" y="139"/>
                  </a:cubicBezTo>
                  <a:cubicBezTo>
                    <a:pt x="271" y="139"/>
                    <a:pt x="271" y="140"/>
                    <a:pt x="271" y="141"/>
                  </a:cubicBezTo>
                  <a:cubicBezTo>
                    <a:pt x="271" y="143"/>
                    <a:pt x="271" y="143"/>
                    <a:pt x="273" y="143"/>
                  </a:cubicBezTo>
                  <a:cubicBezTo>
                    <a:pt x="274" y="143"/>
                    <a:pt x="276" y="144"/>
                    <a:pt x="277" y="144"/>
                  </a:cubicBezTo>
                  <a:cubicBezTo>
                    <a:pt x="281" y="142"/>
                    <a:pt x="281" y="142"/>
                    <a:pt x="284" y="138"/>
                  </a:cubicBezTo>
                  <a:cubicBezTo>
                    <a:pt x="286" y="136"/>
                    <a:pt x="286" y="138"/>
                    <a:pt x="288" y="134"/>
                  </a:cubicBezTo>
                  <a:cubicBezTo>
                    <a:pt x="290" y="131"/>
                    <a:pt x="290" y="131"/>
                    <a:pt x="290" y="128"/>
                  </a:cubicBezTo>
                  <a:cubicBezTo>
                    <a:pt x="291" y="128"/>
                    <a:pt x="290" y="127"/>
                    <a:pt x="290" y="126"/>
                  </a:cubicBezTo>
                  <a:cubicBezTo>
                    <a:pt x="290" y="126"/>
                    <a:pt x="290" y="126"/>
                    <a:pt x="290" y="126"/>
                  </a:cubicBezTo>
                  <a:cubicBezTo>
                    <a:pt x="290" y="125"/>
                    <a:pt x="290" y="125"/>
                    <a:pt x="290" y="125"/>
                  </a:cubicBezTo>
                  <a:cubicBezTo>
                    <a:pt x="290" y="125"/>
                    <a:pt x="289" y="125"/>
                    <a:pt x="289" y="125"/>
                  </a:cubicBezTo>
                  <a:cubicBezTo>
                    <a:pt x="289" y="125"/>
                    <a:pt x="289" y="125"/>
                    <a:pt x="288" y="125"/>
                  </a:cubicBezTo>
                  <a:cubicBezTo>
                    <a:pt x="287" y="123"/>
                    <a:pt x="286" y="120"/>
                    <a:pt x="285" y="118"/>
                  </a:cubicBezTo>
                  <a:cubicBezTo>
                    <a:pt x="285" y="118"/>
                    <a:pt x="285" y="119"/>
                    <a:pt x="285" y="119"/>
                  </a:cubicBezTo>
                  <a:cubicBezTo>
                    <a:pt x="284" y="117"/>
                    <a:pt x="285" y="116"/>
                    <a:pt x="285" y="115"/>
                  </a:cubicBezTo>
                  <a:cubicBezTo>
                    <a:pt x="285" y="114"/>
                    <a:pt x="284" y="113"/>
                    <a:pt x="284" y="113"/>
                  </a:cubicBezTo>
                  <a:cubicBezTo>
                    <a:pt x="284" y="113"/>
                    <a:pt x="284" y="113"/>
                    <a:pt x="283" y="113"/>
                  </a:cubicBezTo>
                  <a:cubicBezTo>
                    <a:pt x="283" y="112"/>
                    <a:pt x="283" y="111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1" y="110"/>
                    <a:pt x="280" y="110"/>
                    <a:pt x="280" y="111"/>
                  </a:cubicBezTo>
                  <a:cubicBezTo>
                    <a:pt x="280" y="112"/>
                    <a:pt x="280" y="114"/>
                    <a:pt x="280" y="116"/>
                  </a:cubicBezTo>
                  <a:cubicBezTo>
                    <a:pt x="280" y="116"/>
                    <a:pt x="280" y="117"/>
                    <a:pt x="279" y="117"/>
                  </a:cubicBezTo>
                  <a:cubicBezTo>
                    <a:pt x="278" y="116"/>
                    <a:pt x="276" y="115"/>
                    <a:pt x="275" y="113"/>
                  </a:cubicBezTo>
                  <a:cubicBezTo>
                    <a:pt x="275" y="112"/>
                    <a:pt x="277" y="111"/>
                    <a:pt x="276" y="110"/>
                  </a:cubicBezTo>
                  <a:cubicBezTo>
                    <a:pt x="275" y="109"/>
                    <a:pt x="273" y="110"/>
                    <a:pt x="272" y="110"/>
                  </a:cubicBezTo>
                  <a:cubicBezTo>
                    <a:pt x="269" y="110"/>
                    <a:pt x="269" y="112"/>
                    <a:pt x="268" y="113"/>
                  </a:cubicBezTo>
                  <a:close/>
                  <a:moveTo>
                    <a:pt x="269" y="101"/>
                  </a:moveTo>
                  <a:cubicBezTo>
                    <a:pt x="269" y="101"/>
                    <a:pt x="270" y="102"/>
                    <a:pt x="270" y="101"/>
                  </a:cubicBezTo>
                  <a:cubicBezTo>
                    <a:pt x="271" y="101"/>
                    <a:pt x="271" y="100"/>
                    <a:pt x="270" y="99"/>
                  </a:cubicBezTo>
                  <a:cubicBezTo>
                    <a:pt x="269" y="99"/>
                    <a:pt x="268" y="98"/>
                    <a:pt x="267" y="99"/>
                  </a:cubicBezTo>
                  <a:cubicBezTo>
                    <a:pt x="267" y="100"/>
                    <a:pt x="268" y="101"/>
                    <a:pt x="269" y="101"/>
                  </a:cubicBezTo>
                  <a:close/>
                  <a:moveTo>
                    <a:pt x="308" y="115"/>
                  </a:moveTo>
                  <a:cubicBezTo>
                    <a:pt x="308" y="115"/>
                    <a:pt x="308" y="114"/>
                    <a:pt x="308" y="113"/>
                  </a:cubicBezTo>
                  <a:cubicBezTo>
                    <a:pt x="307" y="113"/>
                    <a:pt x="306" y="113"/>
                    <a:pt x="306" y="114"/>
                  </a:cubicBezTo>
                  <a:cubicBezTo>
                    <a:pt x="306" y="115"/>
                    <a:pt x="306" y="117"/>
                    <a:pt x="307" y="117"/>
                  </a:cubicBezTo>
                  <a:cubicBezTo>
                    <a:pt x="308" y="118"/>
                    <a:pt x="308" y="117"/>
                    <a:pt x="308" y="115"/>
                  </a:cubicBezTo>
                  <a:close/>
                  <a:moveTo>
                    <a:pt x="275" y="99"/>
                  </a:moveTo>
                  <a:cubicBezTo>
                    <a:pt x="274" y="98"/>
                    <a:pt x="275" y="97"/>
                    <a:pt x="273" y="97"/>
                  </a:cubicBezTo>
                  <a:cubicBezTo>
                    <a:pt x="272" y="97"/>
                    <a:pt x="271" y="96"/>
                    <a:pt x="271" y="97"/>
                  </a:cubicBezTo>
                  <a:cubicBezTo>
                    <a:pt x="270" y="100"/>
                    <a:pt x="270" y="98"/>
                    <a:pt x="272" y="99"/>
                  </a:cubicBezTo>
                  <a:cubicBezTo>
                    <a:pt x="273" y="100"/>
                    <a:pt x="274" y="101"/>
                    <a:pt x="275" y="102"/>
                  </a:cubicBezTo>
                  <a:cubicBezTo>
                    <a:pt x="276" y="103"/>
                    <a:pt x="278" y="103"/>
                    <a:pt x="278" y="104"/>
                  </a:cubicBezTo>
                  <a:cubicBezTo>
                    <a:pt x="279" y="105"/>
                    <a:pt x="277" y="106"/>
                    <a:pt x="278" y="107"/>
                  </a:cubicBezTo>
                  <a:cubicBezTo>
                    <a:pt x="278" y="107"/>
                    <a:pt x="280" y="106"/>
                    <a:pt x="280" y="107"/>
                  </a:cubicBezTo>
                  <a:cubicBezTo>
                    <a:pt x="281" y="107"/>
                    <a:pt x="280" y="108"/>
                    <a:pt x="280" y="108"/>
                  </a:cubicBezTo>
                  <a:cubicBezTo>
                    <a:pt x="281" y="108"/>
                    <a:pt x="282" y="108"/>
                    <a:pt x="283" y="108"/>
                  </a:cubicBezTo>
                  <a:cubicBezTo>
                    <a:pt x="283" y="108"/>
                    <a:pt x="283" y="106"/>
                    <a:pt x="284" y="106"/>
                  </a:cubicBezTo>
                  <a:cubicBezTo>
                    <a:pt x="285" y="106"/>
                    <a:pt x="285" y="108"/>
                    <a:pt x="287" y="109"/>
                  </a:cubicBezTo>
                  <a:cubicBezTo>
                    <a:pt x="289" y="110"/>
                    <a:pt x="288" y="110"/>
                    <a:pt x="290" y="110"/>
                  </a:cubicBezTo>
                  <a:cubicBezTo>
                    <a:pt x="290" y="110"/>
                    <a:pt x="292" y="111"/>
                    <a:pt x="292" y="110"/>
                  </a:cubicBezTo>
                  <a:cubicBezTo>
                    <a:pt x="291" y="107"/>
                    <a:pt x="288" y="106"/>
                    <a:pt x="287" y="103"/>
                  </a:cubicBezTo>
                  <a:cubicBezTo>
                    <a:pt x="287" y="103"/>
                    <a:pt x="288" y="103"/>
                    <a:pt x="288" y="103"/>
                  </a:cubicBezTo>
                  <a:cubicBezTo>
                    <a:pt x="285" y="98"/>
                    <a:pt x="283" y="100"/>
                    <a:pt x="281" y="99"/>
                  </a:cubicBezTo>
                  <a:cubicBezTo>
                    <a:pt x="281" y="98"/>
                    <a:pt x="280" y="99"/>
                    <a:pt x="280" y="99"/>
                  </a:cubicBezTo>
                  <a:cubicBezTo>
                    <a:pt x="280" y="98"/>
                    <a:pt x="280" y="98"/>
                    <a:pt x="280" y="98"/>
                  </a:cubicBezTo>
                  <a:cubicBezTo>
                    <a:pt x="279" y="98"/>
                    <a:pt x="278" y="98"/>
                    <a:pt x="277" y="98"/>
                  </a:cubicBezTo>
                  <a:cubicBezTo>
                    <a:pt x="276" y="98"/>
                    <a:pt x="275" y="100"/>
                    <a:pt x="275" y="99"/>
                  </a:cubicBezTo>
                  <a:close/>
                  <a:moveTo>
                    <a:pt x="266" y="94"/>
                  </a:moveTo>
                  <a:cubicBezTo>
                    <a:pt x="266" y="95"/>
                    <a:pt x="266" y="96"/>
                    <a:pt x="266" y="97"/>
                  </a:cubicBezTo>
                  <a:cubicBezTo>
                    <a:pt x="267" y="97"/>
                    <a:pt x="269" y="97"/>
                    <a:pt x="269" y="97"/>
                  </a:cubicBezTo>
                  <a:cubicBezTo>
                    <a:pt x="270" y="95"/>
                    <a:pt x="270" y="93"/>
                    <a:pt x="269" y="92"/>
                  </a:cubicBezTo>
                  <a:cubicBezTo>
                    <a:pt x="267" y="91"/>
                    <a:pt x="266" y="92"/>
                    <a:pt x="266" y="94"/>
                  </a:cubicBezTo>
                  <a:close/>
                  <a:moveTo>
                    <a:pt x="305" y="124"/>
                  </a:moveTo>
                  <a:cubicBezTo>
                    <a:pt x="307" y="123"/>
                    <a:pt x="303" y="117"/>
                    <a:pt x="302" y="119"/>
                  </a:cubicBezTo>
                  <a:cubicBezTo>
                    <a:pt x="300" y="122"/>
                    <a:pt x="303" y="126"/>
                    <a:pt x="305" y="124"/>
                  </a:cubicBezTo>
                  <a:close/>
                  <a:moveTo>
                    <a:pt x="236" y="86"/>
                  </a:moveTo>
                  <a:cubicBezTo>
                    <a:pt x="237" y="89"/>
                    <a:pt x="239" y="87"/>
                    <a:pt x="238" y="91"/>
                  </a:cubicBezTo>
                  <a:cubicBezTo>
                    <a:pt x="238" y="92"/>
                    <a:pt x="237" y="90"/>
                    <a:pt x="236" y="89"/>
                  </a:cubicBezTo>
                  <a:cubicBezTo>
                    <a:pt x="236" y="89"/>
                    <a:pt x="235" y="89"/>
                    <a:pt x="235" y="89"/>
                  </a:cubicBezTo>
                  <a:cubicBezTo>
                    <a:pt x="234" y="89"/>
                    <a:pt x="234" y="89"/>
                    <a:pt x="233" y="89"/>
                  </a:cubicBezTo>
                  <a:cubicBezTo>
                    <a:pt x="233" y="90"/>
                    <a:pt x="233" y="90"/>
                    <a:pt x="234" y="91"/>
                  </a:cubicBezTo>
                  <a:cubicBezTo>
                    <a:pt x="236" y="94"/>
                    <a:pt x="238" y="97"/>
                    <a:pt x="240" y="101"/>
                  </a:cubicBezTo>
                  <a:cubicBezTo>
                    <a:pt x="240" y="101"/>
                    <a:pt x="240" y="102"/>
                    <a:pt x="241" y="102"/>
                  </a:cubicBezTo>
                  <a:cubicBezTo>
                    <a:pt x="242" y="103"/>
                    <a:pt x="243" y="105"/>
                    <a:pt x="245" y="106"/>
                  </a:cubicBezTo>
                  <a:cubicBezTo>
                    <a:pt x="248" y="107"/>
                    <a:pt x="251" y="107"/>
                    <a:pt x="254" y="107"/>
                  </a:cubicBezTo>
                  <a:cubicBezTo>
                    <a:pt x="255" y="108"/>
                    <a:pt x="256" y="108"/>
                    <a:pt x="257" y="108"/>
                  </a:cubicBezTo>
                  <a:cubicBezTo>
                    <a:pt x="257" y="108"/>
                    <a:pt x="257" y="109"/>
                    <a:pt x="258" y="109"/>
                  </a:cubicBezTo>
                  <a:cubicBezTo>
                    <a:pt x="258" y="110"/>
                    <a:pt x="259" y="110"/>
                    <a:pt x="260" y="109"/>
                  </a:cubicBezTo>
                  <a:cubicBezTo>
                    <a:pt x="260" y="109"/>
                    <a:pt x="259" y="108"/>
                    <a:pt x="260" y="108"/>
                  </a:cubicBezTo>
                  <a:cubicBezTo>
                    <a:pt x="260" y="108"/>
                    <a:pt x="260" y="108"/>
                    <a:pt x="261" y="108"/>
                  </a:cubicBezTo>
                  <a:cubicBezTo>
                    <a:pt x="261" y="108"/>
                    <a:pt x="262" y="109"/>
                    <a:pt x="263" y="109"/>
                  </a:cubicBezTo>
                  <a:cubicBezTo>
                    <a:pt x="263" y="109"/>
                    <a:pt x="267" y="108"/>
                    <a:pt x="267" y="107"/>
                  </a:cubicBezTo>
                  <a:cubicBezTo>
                    <a:pt x="267" y="107"/>
                    <a:pt x="267" y="106"/>
                    <a:pt x="266" y="106"/>
                  </a:cubicBezTo>
                  <a:cubicBezTo>
                    <a:pt x="266" y="106"/>
                    <a:pt x="265" y="106"/>
                    <a:pt x="265" y="106"/>
                  </a:cubicBezTo>
                  <a:cubicBezTo>
                    <a:pt x="264" y="106"/>
                    <a:pt x="263" y="107"/>
                    <a:pt x="263" y="107"/>
                  </a:cubicBezTo>
                  <a:cubicBezTo>
                    <a:pt x="262" y="107"/>
                    <a:pt x="262" y="107"/>
                    <a:pt x="261" y="107"/>
                  </a:cubicBezTo>
                  <a:cubicBezTo>
                    <a:pt x="261" y="106"/>
                    <a:pt x="260" y="106"/>
                    <a:pt x="260" y="106"/>
                  </a:cubicBezTo>
                  <a:cubicBezTo>
                    <a:pt x="258" y="106"/>
                    <a:pt x="256" y="106"/>
                    <a:pt x="254" y="106"/>
                  </a:cubicBezTo>
                  <a:cubicBezTo>
                    <a:pt x="253" y="106"/>
                    <a:pt x="253" y="104"/>
                    <a:pt x="252" y="104"/>
                  </a:cubicBezTo>
                  <a:cubicBezTo>
                    <a:pt x="250" y="103"/>
                    <a:pt x="245" y="106"/>
                    <a:pt x="245" y="103"/>
                  </a:cubicBezTo>
                  <a:cubicBezTo>
                    <a:pt x="244" y="99"/>
                    <a:pt x="243" y="98"/>
                    <a:pt x="242" y="96"/>
                  </a:cubicBezTo>
                  <a:cubicBezTo>
                    <a:pt x="241" y="94"/>
                    <a:pt x="243" y="92"/>
                    <a:pt x="243" y="90"/>
                  </a:cubicBezTo>
                  <a:cubicBezTo>
                    <a:pt x="243" y="90"/>
                    <a:pt x="242" y="89"/>
                    <a:pt x="242" y="88"/>
                  </a:cubicBezTo>
                  <a:cubicBezTo>
                    <a:pt x="241" y="87"/>
                    <a:pt x="239" y="86"/>
                    <a:pt x="238" y="84"/>
                  </a:cubicBezTo>
                  <a:cubicBezTo>
                    <a:pt x="238" y="83"/>
                    <a:pt x="237" y="80"/>
                    <a:pt x="238" y="81"/>
                  </a:cubicBezTo>
                  <a:cubicBezTo>
                    <a:pt x="240" y="81"/>
                    <a:pt x="241" y="84"/>
                    <a:pt x="243" y="85"/>
                  </a:cubicBezTo>
                  <a:cubicBezTo>
                    <a:pt x="243" y="85"/>
                    <a:pt x="244" y="85"/>
                    <a:pt x="245" y="85"/>
                  </a:cubicBezTo>
                  <a:cubicBezTo>
                    <a:pt x="246" y="84"/>
                    <a:pt x="247" y="83"/>
                    <a:pt x="248" y="82"/>
                  </a:cubicBezTo>
                  <a:cubicBezTo>
                    <a:pt x="248" y="81"/>
                    <a:pt x="248" y="80"/>
                    <a:pt x="248" y="80"/>
                  </a:cubicBezTo>
                  <a:cubicBezTo>
                    <a:pt x="247" y="78"/>
                    <a:pt x="247" y="77"/>
                    <a:pt x="246" y="76"/>
                  </a:cubicBezTo>
                  <a:cubicBezTo>
                    <a:pt x="246" y="75"/>
                    <a:pt x="245" y="75"/>
                    <a:pt x="244" y="74"/>
                  </a:cubicBezTo>
                  <a:cubicBezTo>
                    <a:pt x="243" y="73"/>
                    <a:pt x="243" y="72"/>
                    <a:pt x="243" y="72"/>
                  </a:cubicBezTo>
                  <a:cubicBezTo>
                    <a:pt x="244" y="71"/>
                    <a:pt x="245" y="70"/>
                    <a:pt x="246" y="70"/>
                  </a:cubicBezTo>
                  <a:cubicBezTo>
                    <a:pt x="247" y="70"/>
                    <a:pt x="248" y="72"/>
                    <a:pt x="248" y="72"/>
                  </a:cubicBezTo>
                  <a:cubicBezTo>
                    <a:pt x="250" y="70"/>
                    <a:pt x="252" y="70"/>
                    <a:pt x="254" y="69"/>
                  </a:cubicBezTo>
                  <a:cubicBezTo>
                    <a:pt x="255" y="68"/>
                    <a:pt x="256" y="65"/>
                    <a:pt x="256" y="63"/>
                  </a:cubicBezTo>
                  <a:cubicBezTo>
                    <a:pt x="257" y="63"/>
                    <a:pt x="257" y="62"/>
                    <a:pt x="256" y="61"/>
                  </a:cubicBezTo>
                  <a:cubicBezTo>
                    <a:pt x="256" y="59"/>
                    <a:pt x="253" y="56"/>
                    <a:pt x="253" y="53"/>
                  </a:cubicBezTo>
                  <a:cubicBezTo>
                    <a:pt x="254" y="50"/>
                    <a:pt x="255" y="50"/>
                    <a:pt x="251" y="50"/>
                  </a:cubicBezTo>
                  <a:cubicBezTo>
                    <a:pt x="250" y="50"/>
                    <a:pt x="250" y="49"/>
                    <a:pt x="250" y="49"/>
                  </a:cubicBezTo>
                  <a:cubicBezTo>
                    <a:pt x="250" y="48"/>
                    <a:pt x="250" y="48"/>
                    <a:pt x="251" y="47"/>
                  </a:cubicBezTo>
                  <a:cubicBezTo>
                    <a:pt x="251" y="47"/>
                    <a:pt x="252" y="47"/>
                    <a:pt x="252" y="47"/>
                  </a:cubicBezTo>
                  <a:cubicBezTo>
                    <a:pt x="252" y="48"/>
                    <a:pt x="252" y="49"/>
                    <a:pt x="253" y="49"/>
                  </a:cubicBezTo>
                  <a:cubicBezTo>
                    <a:pt x="253" y="50"/>
                    <a:pt x="255" y="48"/>
                    <a:pt x="255" y="49"/>
                  </a:cubicBezTo>
                  <a:cubicBezTo>
                    <a:pt x="257" y="52"/>
                    <a:pt x="256" y="49"/>
                    <a:pt x="258" y="54"/>
                  </a:cubicBezTo>
                  <a:cubicBezTo>
                    <a:pt x="259" y="55"/>
                    <a:pt x="262" y="55"/>
                    <a:pt x="262" y="54"/>
                  </a:cubicBezTo>
                  <a:cubicBezTo>
                    <a:pt x="263" y="51"/>
                    <a:pt x="262" y="51"/>
                    <a:pt x="260" y="50"/>
                  </a:cubicBezTo>
                  <a:cubicBezTo>
                    <a:pt x="260" y="50"/>
                    <a:pt x="259" y="49"/>
                    <a:pt x="259" y="49"/>
                  </a:cubicBezTo>
                  <a:cubicBezTo>
                    <a:pt x="259" y="47"/>
                    <a:pt x="259" y="46"/>
                    <a:pt x="260" y="45"/>
                  </a:cubicBezTo>
                  <a:cubicBezTo>
                    <a:pt x="260" y="44"/>
                    <a:pt x="261" y="45"/>
                    <a:pt x="262" y="44"/>
                  </a:cubicBezTo>
                  <a:cubicBezTo>
                    <a:pt x="263" y="43"/>
                    <a:pt x="263" y="42"/>
                    <a:pt x="263" y="40"/>
                  </a:cubicBezTo>
                  <a:cubicBezTo>
                    <a:pt x="264" y="39"/>
                    <a:pt x="263" y="36"/>
                    <a:pt x="264" y="36"/>
                  </a:cubicBezTo>
                  <a:cubicBezTo>
                    <a:pt x="266" y="36"/>
                    <a:pt x="266" y="39"/>
                    <a:pt x="267" y="40"/>
                  </a:cubicBezTo>
                  <a:cubicBezTo>
                    <a:pt x="268" y="42"/>
                    <a:pt x="267" y="43"/>
                    <a:pt x="267" y="44"/>
                  </a:cubicBezTo>
                  <a:cubicBezTo>
                    <a:pt x="267" y="46"/>
                    <a:pt x="268" y="45"/>
                    <a:pt x="269" y="46"/>
                  </a:cubicBezTo>
                  <a:cubicBezTo>
                    <a:pt x="270" y="47"/>
                    <a:pt x="270" y="49"/>
                    <a:pt x="270" y="51"/>
                  </a:cubicBezTo>
                  <a:cubicBezTo>
                    <a:pt x="270" y="51"/>
                    <a:pt x="269" y="51"/>
                    <a:pt x="268" y="51"/>
                  </a:cubicBezTo>
                  <a:cubicBezTo>
                    <a:pt x="268" y="52"/>
                    <a:pt x="268" y="52"/>
                    <a:pt x="267" y="53"/>
                  </a:cubicBezTo>
                  <a:cubicBezTo>
                    <a:pt x="266" y="53"/>
                    <a:pt x="264" y="52"/>
                    <a:pt x="263" y="53"/>
                  </a:cubicBezTo>
                  <a:cubicBezTo>
                    <a:pt x="263" y="55"/>
                    <a:pt x="263" y="57"/>
                    <a:pt x="264" y="58"/>
                  </a:cubicBezTo>
                  <a:cubicBezTo>
                    <a:pt x="264" y="58"/>
                    <a:pt x="265" y="58"/>
                    <a:pt x="265" y="58"/>
                  </a:cubicBezTo>
                  <a:cubicBezTo>
                    <a:pt x="265" y="58"/>
                    <a:pt x="266" y="58"/>
                    <a:pt x="266" y="58"/>
                  </a:cubicBezTo>
                  <a:cubicBezTo>
                    <a:pt x="266" y="58"/>
                    <a:pt x="266" y="57"/>
                    <a:pt x="266" y="56"/>
                  </a:cubicBezTo>
                  <a:cubicBezTo>
                    <a:pt x="267" y="55"/>
                    <a:pt x="269" y="55"/>
                    <a:pt x="270" y="54"/>
                  </a:cubicBezTo>
                  <a:cubicBezTo>
                    <a:pt x="271" y="54"/>
                    <a:pt x="271" y="54"/>
                    <a:pt x="271" y="54"/>
                  </a:cubicBezTo>
                  <a:cubicBezTo>
                    <a:pt x="272" y="54"/>
                    <a:pt x="273" y="54"/>
                    <a:pt x="273" y="54"/>
                  </a:cubicBezTo>
                  <a:cubicBezTo>
                    <a:pt x="273" y="52"/>
                    <a:pt x="272" y="50"/>
                    <a:pt x="273" y="49"/>
                  </a:cubicBezTo>
                  <a:cubicBezTo>
                    <a:pt x="273" y="47"/>
                    <a:pt x="274" y="46"/>
                    <a:pt x="274" y="45"/>
                  </a:cubicBezTo>
                  <a:cubicBezTo>
                    <a:pt x="274" y="45"/>
                    <a:pt x="273" y="45"/>
                    <a:pt x="273" y="45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3"/>
                    <a:pt x="273" y="43"/>
                    <a:pt x="273" y="43"/>
                  </a:cubicBezTo>
                  <a:cubicBezTo>
                    <a:pt x="270" y="40"/>
                    <a:pt x="271" y="44"/>
                    <a:pt x="271" y="45"/>
                  </a:cubicBezTo>
                  <a:cubicBezTo>
                    <a:pt x="270" y="45"/>
                    <a:pt x="269" y="45"/>
                    <a:pt x="268" y="45"/>
                  </a:cubicBezTo>
                  <a:cubicBezTo>
                    <a:pt x="268" y="44"/>
                    <a:pt x="268" y="43"/>
                    <a:pt x="268" y="43"/>
                  </a:cubicBezTo>
                  <a:cubicBezTo>
                    <a:pt x="269" y="42"/>
                    <a:pt x="270" y="43"/>
                    <a:pt x="270" y="42"/>
                  </a:cubicBezTo>
                  <a:cubicBezTo>
                    <a:pt x="270" y="41"/>
                    <a:pt x="269" y="42"/>
                    <a:pt x="268" y="41"/>
                  </a:cubicBezTo>
                  <a:cubicBezTo>
                    <a:pt x="268" y="36"/>
                    <a:pt x="265" y="33"/>
                    <a:pt x="262" y="31"/>
                  </a:cubicBezTo>
                  <a:cubicBezTo>
                    <a:pt x="262" y="31"/>
                    <a:pt x="261" y="31"/>
                    <a:pt x="260" y="31"/>
                  </a:cubicBezTo>
                  <a:cubicBezTo>
                    <a:pt x="259" y="30"/>
                    <a:pt x="259" y="30"/>
                    <a:pt x="257" y="30"/>
                  </a:cubicBezTo>
                  <a:cubicBezTo>
                    <a:pt x="256" y="30"/>
                    <a:pt x="256" y="30"/>
                    <a:pt x="255" y="30"/>
                  </a:cubicBezTo>
                  <a:cubicBezTo>
                    <a:pt x="255" y="29"/>
                    <a:pt x="255" y="28"/>
                    <a:pt x="255" y="28"/>
                  </a:cubicBezTo>
                  <a:cubicBezTo>
                    <a:pt x="255" y="26"/>
                    <a:pt x="255" y="26"/>
                    <a:pt x="256" y="26"/>
                  </a:cubicBezTo>
                  <a:cubicBezTo>
                    <a:pt x="259" y="25"/>
                    <a:pt x="262" y="26"/>
                    <a:pt x="265" y="25"/>
                  </a:cubicBezTo>
                  <a:cubicBezTo>
                    <a:pt x="266" y="25"/>
                    <a:pt x="265" y="23"/>
                    <a:pt x="266" y="23"/>
                  </a:cubicBezTo>
                  <a:cubicBezTo>
                    <a:pt x="267" y="23"/>
                    <a:pt x="270" y="22"/>
                    <a:pt x="270" y="24"/>
                  </a:cubicBezTo>
                  <a:cubicBezTo>
                    <a:pt x="271" y="26"/>
                    <a:pt x="270" y="25"/>
                    <a:pt x="270" y="28"/>
                  </a:cubicBezTo>
                  <a:cubicBezTo>
                    <a:pt x="270" y="29"/>
                    <a:pt x="273" y="32"/>
                    <a:pt x="274" y="32"/>
                  </a:cubicBezTo>
                  <a:cubicBezTo>
                    <a:pt x="275" y="33"/>
                    <a:pt x="275" y="34"/>
                    <a:pt x="275" y="34"/>
                  </a:cubicBezTo>
                  <a:cubicBezTo>
                    <a:pt x="277" y="35"/>
                    <a:pt x="278" y="34"/>
                    <a:pt x="278" y="32"/>
                  </a:cubicBezTo>
                  <a:cubicBezTo>
                    <a:pt x="278" y="32"/>
                    <a:pt x="278" y="31"/>
                    <a:pt x="278" y="30"/>
                  </a:cubicBezTo>
                  <a:cubicBezTo>
                    <a:pt x="278" y="30"/>
                    <a:pt x="278" y="29"/>
                    <a:pt x="278" y="29"/>
                  </a:cubicBezTo>
                  <a:cubicBezTo>
                    <a:pt x="278" y="28"/>
                    <a:pt x="277" y="28"/>
                    <a:pt x="277" y="27"/>
                  </a:cubicBezTo>
                  <a:cubicBezTo>
                    <a:pt x="276" y="26"/>
                    <a:pt x="275" y="26"/>
                    <a:pt x="274" y="26"/>
                  </a:cubicBezTo>
                  <a:cubicBezTo>
                    <a:pt x="274" y="25"/>
                    <a:pt x="274" y="25"/>
                    <a:pt x="275" y="24"/>
                  </a:cubicBezTo>
                  <a:cubicBezTo>
                    <a:pt x="275" y="24"/>
                    <a:pt x="275" y="24"/>
                    <a:pt x="275" y="24"/>
                  </a:cubicBezTo>
                  <a:cubicBezTo>
                    <a:pt x="276" y="24"/>
                    <a:pt x="277" y="25"/>
                    <a:pt x="278" y="24"/>
                  </a:cubicBezTo>
                  <a:cubicBezTo>
                    <a:pt x="280" y="24"/>
                    <a:pt x="281" y="23"/>
                    <a:pt x="282" y="22"/>
                  </a:cubicBezTo>
                  <a:cubicBezTo>
                    <a:pt x="283" y="22"/>
                    <a:pt x="283" y="21"/>
                    <a:pt x="282" y="20"/>
                  </a:cubicBezTo>
                  <a:cubicBezTo>
                    <a:pt x="282" y="20"/>
                    <a:pt x="281" y="21"/>
                    <a:pt x="280" y="20"/>
                  </a:cubicBezTo>
                  <a:cubicBezTo>
                    <a:pt x="280" y="20"/>
                    <a:pt x="280" y="19"/>
                    <a:pt x="280" y="19"/>
                  </a:cubicBezTo>
                  <a:cubicBezTo>
                    <a:pt x="282" y="19"/>
                    <a:pt x="284" y="20"/>
                    <a:pt x="286" y="19"/>
                  </a:cubicBezTo>
                  <a:cubicBezTo>
                    <a:pt x="287" y="19"/>
                    <a:pt x="286" y="17"/>
                    <a:pt x="284" y="17"/>
                  </a:cubicBezTo>
                  <a:cubicBezTo>
                    <a:pt x="280" y="15"/>
                    <a:pt x="275" y="14"/>
                    <a:pt x="270" y="13"/>
                  </a:cubicBezTo>
                  <a:cubicBezTo>
                    <a:pt x="267" y="13"/>
                    <a:pt x="264" y="14"/>
                    <a:pt x="261" y="13"/>
                  </a:cubicBezTo>
                  <a:cubicBezTo>
                    <a:pt x="254" y="13"/>
                    <a:pt x="249" y="9"/>
                    <a:pt x="242" y="9"/>
                  </a:cubicBezTo>
                  <a:cubicBezTo>
                    <a:pt x="240" y="9"/>
                    <a:pt x="240" y="11"/>
                    <a:pt x="239" y="11"/>
                  </a:cubicBezTo>
                  <a:cubicBezTo>
                    <a:pt x="236" y="12"/>
                    <a:pt x="233" y="10"/>
                    <a:pt x="230" y="10"/>
                  </a:cubicBezTo>
                  <a:cubicBezTo>
                    <a:pt x="226" y="9"/>
                    <a:pt x="221" y="10"/>
                    <a:pt x="217" y="9"/>
                  </a:cubicBezTo>
                  <a:cubicBezTo>
                    <a:pt x="216" y="9"/>
                    <a:pt x="218" y="7"/>
                    <a:pt x="217" y="7"/>
                  </a:cubicBezTo>
                  <a:cubicBezTo>
                    <a:pt x="214" y="5"/>
                    <a:pt x="211" y="5"/>
                    <a:pt x="207" y="5"/>
                  </a:cubicBezTo>
                  <a:cubicBezTo>
                    <a:pt x="207" y="5"/>
                    <a:pt x="206" y="6"/>
                    <a:pt x="205" y="6"/>
                  </a:cubicBezTo>
                  <a:cubicBezTo>
                    <a:pt x="203" y="7"/>
                    <a:pt x="201" y="6"/>
                    <a:pt x="198" y="8"/>
                  </a:cubicBezTo>
                  <a:cubicBezTo>
                    <a:pt x="198" y="8"/>
                    <a:pt x="199" y="9"/>
                    <a:pt x="199" y="9"/>
                  </a:cubicBezTo>
                  <a:cubicBezTo>
                    <a:pt x="198" y="9"/>
                    <a:pt x="197" y="8"/>
                    <a:pt x="197" y="9"/>
                  </a:cubicBezTo>
                  <a:cubicBezTo>
                    <a:pt x="195" y="10"/>
                    <a:pt x="194" y="11"/>
                    <a:pt x="192" y="11"/>
                  </a:cubicBezTo>
                  <a:cubicBezTo>
                    <a:pt x="190" y="11"/>
                    <a:pt x="191" y="10"/>
                    <a:pt x="189" y="10"/>
                  </a:cubicBezTo>
                  <a:cubicBezTo>
                    <a:pt x="188" y="10"/>
                    <a:pt x="188" y="10"/>
                    <a:pt x="186" y="11"/>
                  </a:cubicBezTo>
                  <a:cubicBezTo>
                    <a:pt x="185" y="11"/>
                    <a:pt x="187" y="13"/>
                    <a:pt x="186" y="13"/>
                  </a:cubicBezTo>
                  <a:cubicBezTo>
                    <a:pt x="183" y="15"/>
                    <a:pt x="179" y="14"/>
                    <a:pt x="175" y="14"/>
                  </a:cubicBezTo>
                  <a:cubicBezTo>
                    <a:pt x="175" y="14"/>
                    <a:pt x="175" y="15"/>
                    <a:pt x="175" y="15"/>
                  </a:cubicBezTo>
                  <a:cubicBezTo>
                    <a:pt x="175" y="15"/>
                    <a:pt x="174" y="16"/>
                    <a:pt x="174" y="16"/>
                  </a:cubicBezTo>
                  <a:cubicBezTo>
                    <a:pt x="173" y="15"/>
                    <a:pt x="172" y="14"/>
                    <a:pt x="170" y="15"/>
                  </a:cubicBezTo>
                  <a:cubicBezTo>
                    <a:pt x="170" y="15"/>
                    <a:pt x="171" y="16"/>
                    <a:pt x="170" y="17"/>
                  </a:cubicBezTo>
                  <a:cubicBezTo>
                    <a:pt x="170" y="17"/>
                    <a:pt x="170" y="17"/>
                    <a:pt x="169" y="17"/>
                  </a:cubicBezTo>
                  <a:cubicBezTo>
                    <a:pt x="169" y="17"/>
                    <a:pt x="169" y="16"/>
                    <a:pt x="169" y="16"/>
                  </a:cubicBezTo>
                  <a:cubicBezTo>
                    <a:pt x="167" y="15"/>
                    <a:pt x="166" y="14"/>
                    <a:pt x="165" y="13"/>
                  </a:cubicBezTo>
                  <a:cubicBezTo>
                    <a:pt x="161" y="13"/>
                    <a:pt x="161" y="12"/>
                    <a:pt x="157" y="12"/>
                  </a:cubicBezTo>
                  <a:cubicBezTo>
                    <a:pt x="156" y="12"/>
                    <a:pt x="155" y="12"/>
                    <a:pt x="154" y="12"/>
                  </a:cubicBezTo>
                  <a:cubicBezTo>
                    <a:pt x="149" y="12"/>
                    <a:pt x="147" y="17"/>
                    <a:pt x="144" y="20"/>
                  </a:cubicBezTo>
                  <a:cubicBezTo>
                    <a:pt x="144" y="20"/>
                    <a:pt x="143" y="19"/>
                    <a:pt x="142" y="19"/>
                  </a:cubicBezTo>
                  <a:cubicBezTo>
                    <a:pt x="141" y="20"/>
                    <a:pt x="140" y="21"/>
                    <a:pt x="140" y="23"/>
                  </a:cubicBezTo>
                  <a:cubicBezTo>
                    <a:pt x="140" y="24"/>
                    <a:pt x="140" y="25"/>
                    <a:pt x="140" y="26"/>
                  </a:cubicBezTo>
                  <a:cubicBezTo>
                    <a:pt x="141" y="26"/>
                    <a:pt x="147" y="36"/>
                    <a:pt x="138" y="33"/>
                  </a:cubicBezTo>
                  <a:cubicBezTo>
                    <a:pt x="136" y="32"/>
                    <a:pt x="135" y="28"/>
                    <a:pt x="133" y="26"/>
                  </a:cubicBezTo>
                  <a:cubicBezTo>
                    <a:pt x="132" y="25"/>
                    <a:pt x="131" y="26"/>
                    <a:pt x="131" y="26"/>
                  </a:cubicBezTo>
                  <a:cubicBezTo>
                    <a:pt x="130" y="27"/>
                    <a:pt x="131" y="28"/>
                    <a:pt x="130" y="28"/>
                  </a:cubicBezTo>
                  <a:cubicBezTo>
                    <a:pt x="129" y="29"/>
                    <a:pt x="128" y="28"/>
                    <a:pt x="127" y="29"/>
                  </a:cubicBezTo>
                  <a:cubicBezTo>
                    <a:pt x="126" y="30"/>
                    <a:pt x="125" y="32"/>
                    <a:pt x="126" y="33"/>
                  </a:cubicBezTo>
                  <a:cubicBezTo>
                    <a:pt x="126" y="34"/>
                    <a:pt x="128" y="34"/>
                    <a:pt x="128" y="34"/>
                  </a:cubicBezTo>
                  <a:cubicBezTo>
                    <a:pt x="129" y="34"/>
                    <a:pt x="129" y="33"/>
                    <a:pt x="130" y="33"/>
                  </a:cubicBezTo>
                  <a:cubicBezTo>
                    <a:pt x="130" y="32"/>
                    <a:pt x="130" y="31"/>
                    <a:pt x="131" y="30"/>
                  </a:cubicBezTo>
                  <a:cubicBezTo>
                    <a:pt x="131" y="29"/>
                    <a:pt x="132" y="29"/>
                    <a:pt x="132" y="30"/>
                  </a:cubicBezTo>
                  <a:cubicBezTo>
                    <a:pt x="132" y="30"/>
                    <a:pt x="132" y="31"/>
                    <a:pt x="132" y="31"/>
                  </a:cubicBezTo>
                  <a:cubicBezTo>
                    <a:pt x="132" y="32"/>
                    <a:pt x="130" y="34"/>
                    <a:pt x="130" y="35"/>
                  </a:cubicBezTo>
                  <a:cubicBezTo>
                    <a:pt x="130" y="36"/>
                    <a:pt x="131" y="35"/>
                    <a:pt x="131" y="36"/>
                  </a:cubicBezTo>
                  <a:cubicBezTo>
                    <a:pt x="132" y="38"/>
                    <a:pt x="132" y="40"/>
                    <a:pt x="131" y="42"/>
                  </a:cubicBezTo>
                  <a:cubicBezTo>
                    <a:pt x="130" y="43"/>
                    <a:pt x="129" y="42"/>
                    <a:pt x="127" y="42"/>
                  </a:cubicBezTo>
                  <a:cubicBezTo>
                    <a:pt x="127" y="42"/>
                    <a:pt x="127" y="42"/>
                    <a:pt x="126" y="43"/>
                  </a:cubicBezTo>
                  <a:cubicBezTo>
                    <a:pt x="126" y="45"/>
                    <a:pt x="124" y="49"/>
                    <a:pt x="125" y="51"/>
                  </a:cubicBezTo>
                  <a:cubicBezTo>
                    <a:pt x="127" y="53"/>
                    <a:pt x="128" y="51"/>
                    <a:pt x="128" y="53"/>
                  </a:cubicBezTo>
                  <a:cubicBezTo>
                    <a:pt x="128" y="55"/>
                    <a:pt x="125" y="54"/>
                    <a:pt x="125" y="55"/>
                  </a:cubicBezTo>
                  <a:cubicBezTo>
                    <a:pt x="123" y="58"/>
                    <a:pt x="123" y="65"/>
                    <a:pt x="119" y="67"/>
                  </a:cubicBezTo>
                  <a:cubicBezTo>
                    <a:pt x="115" y="70"/>
                    <a:pt x="115" y="76"/>
                    <a:pt x="116" y="79"/>
                  </a:cubicBezTo>
                  <a:cubicBezTo>
                    <a:pt x="117" y="80"/>
                    <a:pt x="116" y="82"/>
                    <a:pt x="117" y="82"/>
                  </a:cubicBezTo>
                  <a:cubicBezTo>
                    <a:pt x="122" y="84"/>
                    <a:pt x="118" y="90"/>
                    <a:pt x="128" y="91"/>
                  </a:cubicBezTo>
                  <a:cubicBezTo>
                    <a:pt x="133" y="91"/>
                    <a:pt x="132" y="90"/>
                    <a:pt x="136" y="89"/>
                  </a:cubicBezTo>
                  <a:cubicBezTo>
                    <a:pt x="141" y="88"/>
                    <a:pt x="137" y="88"/>
                    <a:pt x="143" y="90"/>
                  </a:cubicBezTo>
                  <a:cubicBezTo>
                    <a:pt x="145" y="91"/>
                    <a:pt x="143" y="95"/>
                    <a:pt x="143" y="97"/>
                  </a:cubicBezTo>
                  <a:cubicBezTo>
                    <a:pt x="143" y="97"/>
                    <a:pt x="143" y="98"/>
                    <a:pt x="143" y="98"/>
                  </a:cubicBezTo>
                  <a:cubicBezTo>
                    <a:pt x="144" y="98"/>
                    <a:pt x="145" y="97"/>
                    <a:pt x="145" y="98"/>
                  </a:cubicBezTo>
                  <a:cubicBezTo>
                    <a:pt x="146" y="104"/>
                    <a:pt x="147" y="110"/>
                    <a:pt x="148" y="116"/>
                  </a:cubicBezTo>
                  <a:cubicBezTo>
                    <a:pt x="148" y="116"/>
                    <a:pt x="146" y="116"/>
                    <a:pt x="146" y="116"/>
                  </a:cubicBezTo>
                  <a:cubicBezTo>
                    <a:pt x="146" y="116"/>
                    <a:pt x="146" y="117"/>
                    <a:pt x="146" y="117"/>
                  </a:cubicBezTo>
                  <a:cubicBezTo>
                    <a:pt x="146" y="119"/>
                    <a:pt x="148" y="121"/>
                    <a:pt x="148" y="124"/>
                  </a:cubicBezTo>
                  <a:cubicBezTo>
                    <a:pt x="150" y="129"/>
                    <a:pt x="149" y="135"/>
                    <a:pt x="152" y="138"/>
                  </a:cubicBezTo>
                  <a:cubicBezTo>
                    <a:pt x="154" y="140"/>
                    <a:pt x="157" y="138"/>
                    <a:pt x="159" y="138"/>
                  </a:cubicBezTo>
                  <a:cubicBezTo>
                    <a:pt x="162" y="138"/>
                    <a:pt x="162" y="137"/>
                    <a:pt x="164" y="136"/>
                  </a:cubicBezTo>
                  <a:cubicBezTo>
                    <a:pt x="164" y="135"/>
                    <a:pt x="164" y="136"/>
                    <a:pt x="164" y="136"/>
                  </a:cubicBezTo>
                  <a:cubicBezTo>
                    <a:pt x="164" y="135"/>
                    <a:pt x="164" y="135"/>
                    <a:pt x="165" y="134"/>
                  </a:cubicBezTo>
                  <a:cubicBezTo>
                    <a:pt x="165" y="134"/>
                    <a:pt x="166" y="133"/>
                    <a:pt x="167" y="133"/>
                  </a:cubicBezTo>
                  <a:cubicBezTo>
                    <a:pt x="167" y="133"/>
                    <a:pt x="168" y="129"/>
                    <a:pt x="168" y="128"/>
                  </a:cubicBezTo>
                  <a:cubicBezTo>
                    <a:pt x="169" y="125"/>
                    <a:pt x="171" y="128"/>
                    <a:pt x="171" y="125"/>
                  </a:cubicBezTo>
                  <a:cubicBezTo>
                    <a:pt x="171" y="123"/>
                    <a:pt x="169" y="122"/>
                    <a:pt x="170" y="120"/>
                  </a:cubicBezTo>
                  <a:cubicBezTo>
                    <a:pt x="172" y="118"/>
                    <a:pt x="177" y="115"/>
                    <a:pt x="177" y="112"/>
                  </a:cubicBezTo>
                  <a:cubicBezTo>
                    <a:pt x="177" y="111"/>
                    <a:pt x="177" y="111"/>
                    <a:pt x="177" y="110"/>
                  </a:cubicBezTo>
                  <a:cubicBezTo>
                    <a:pt x="177" y="108"/>
                    <a:pt x="175" y="109"/>
                    <a:pt x="175" y="107"/>
                  </a:cubicBezTo>
                  <a:cubicBezTo>
                    <a:pt x="175" y="106"/>
                    <a:pt x="175" y="104"/>
                    <a:pt x="175" y="103"/>
                  </a:cubicBezTo>
                  <a:cubicBezTo>
                    <a:pt x="175" y="96"/>
                    <a:pt x="190" y="92"/>
                    <a:pt x="187" y="82"/>
                  </a:cubicBezTo>
                  <a:cubicBezTo>
                    <a:pt x="187" y="80"/>
                    <a:pt x="179" y="85"/>
                    <a:pt x="179" y="82"/>
                  </a:cubicBezTo>
                  <a:cubicBezTo>
                    <a:pt x="180" y="79"/>
                    <a:pt x="186" y="81"/>
                    <a:pt x="188" y="78"/>
                  </a:cubicBezTo>
                  <a:cubicBezTo>
                    <a:pt x="190" y="76"/>
                    <a:pt x="196" y="74"/>
                    <a:pt x="196" y="69"/>
                  </a:cubicBezTo>
                  <a:cubicBezTo>
                    <a:pt x="196" y="67"/>
                    <a:pt x="191" y="67"/>
                    <a:pt x="192" y="66"/>
                  </a:cubicBezTo>
                  <a:cubicBezTo>
                    <a:pt x="195" y="65"/>
                    <a:pt x="198" y="65"/>
                    <a:pt x="201" y="66"/>
                  </a:cubicBezTo>
                  <a:cubicBezTo>
                    <a:pt x="203" y="66"/>
                    <a:pt x="204" y="68"/>
                    <a:pt x="204" y="69"/>
                  </a:cubicBezTo>
                  <a:cubicBezTo>
                    <a:pt x="205" y="70"/>
                    <a:pt x="204" y="71"/>
                    <a:pt x="206" y="71"/>
                  </a:cubicBezTo>
                  <a:cubicBezTo>
                    <a:pt x="207" y="71"/>
                    <a:pt x="207" y="71"/>
                    <a:pt x="208" y="71"/>
                  </a:cubicBezTo>
                  <a:cubicBezTo>
                    <a:pt x="208" y="71"/>
                    <a:pt x="207" y="71"/>
                    <a:pt x="207" y="71"/>
                  </a:cubicBezTo>
                  <a:cubicBezTo>
                    <a:pt x="209" y="75"/>
                    <a:pt x="211" y="79"/>
                    <a:pt x="212" y="83"/>
                  </a:cubicBezTo>
                  <a:cubicBezTo>
                    <a:pt x="213" y="85"/>
                    <a:pt x="213" y="86"/>
                    <a:pt x="215" y="86"/>
                  </a:cubicBezTo>
                  <a:cubicBezTo>
                    <a:pt x="215" y="86"/>
                    <a:pt x="217" y="85"/>
                    <a:pt x="217" y="85"/>
                  </a:cubicBezTo>
                  <a:cubicBezTo>
                    <a:pt x="217" y="86"/>
                    <a:pt x="216" y="88"/>
                    <a:pt x="217" y="88"/>
                  </a:cubicBezTo>
                  <a:cubicBezTo>
                    <a:pt x="217" y="89"/>
                    <a:pt x="219" y="89"/>
                    <a:pt x="219" y="88"/>
                  </a:cubicBezTo>
                  <a:cubicBezTo>
                    <a:pt x="220" y="88"/>
                    <a:pt x="219" y="87"/>
                    <a:pt x="219" y="86"/>
                  </a:cubicBezTo>
                  <a:cubicBezTo>
                    <a:pt x="219" y="85"/>
                    <a:pt x="218" y="85"/>
                    <a:pt x="218" y="84"/>
                  </a:cubicBezTo>
                  <a:cubicBezTo>
                    <a:pt x="217" y="83"/>
                    <a:pt x="218" y="82"/>
                    <a:pt x="218" y="82"/>
                  </a:cubicBezTo>
                  <a:cubicBezTo>
                    <a:pt x="218" y="80"/>
                    <a:pt x="217" y="78"/>
                    <a:pt x="218" y="77"/>
                  </a:cubicBezTo>
                  <a:cubicBezTo>
                    <a:pt x="218" y="77"/>
                    <a:pt x="218" y="77"/>
                    <a:pt x="219" y="77"/>
                  </a:cubicBezTo>
                  <a:cubicBezTo>
                    <a:pt x="219" y="76"/>
                    <a:pt x="220" y="75"/>
                    <a:pt x="221" y="74"/>
                  </a:cubicBezTo>
                  <a:cubicBezTo>
                    <a:pt x="221" y="74"/>
                    <a:pt x="222" y="75"/>
                    <a:pt x="222" y="74"/>
                  </a:cubicBezTo>
                  <a:cubicBezTo>
                    <a:pt x="222" y="74"/>
                    <a:pt x="222" y="73"/>
                    <a:pt x="222" y="73"/>
                  </a:cubicBezTo>
                  <a:cubicBezTo>
                    <a:pt x="222" y="72"/>
                    <a:pt x="223" y="73"/>
                    <a:pt x="224" y="72"/>
                  </a:cubicBezTo>
                  <a:cubicBezTo>
                    <a:pt x="224" y="72"/>
                    <a:pt x="223" y="70"/>
                    <a:pt x="224" y="70"/>
                  </a:cubicBezTo>
                  <a:cubicBezTo>
                    <a:pt x="225" y="69"/>
                    <a:pt x="227" y="69"/>
                    <a:pt x="228" y="70"/>
                  </a:cubicBezTo>
                  <a:cubicBezTo>
                    <a:pt x="229" y="70"/>
                    <a:pt x="229" y="71"/>
                    <a:pt x="229" y="72"/>
                  </a:cubicBezTo>
                  <a:cubicBezTo>
                    <a:pt x="230" y="73"/>
                    <a:pt x="230" y="74"/>
                    <a:pt x="230" y="74"/>
                  </a:cubicBezTo>
                  <a:cubicBezTo>
                    <a:pt x="230" y="75"/>
                    <a:pt x="230" y="76"/>
                    <a:pt x="231" y="77"/>
                  </a:cubicBezTo>
                  <a:cubicBezTo>
                    <a:pt x="232" y="78"/>
                    <a:pt x="234" y="76"/>
                    <a:pt x="234" y="77"/>
                  </a:cubicBezTo>
                  <a:cubicBezTo>
                    <a:pt x="236" y="80"/>
                    <a:pt x="235" y="83"/>
                    <a:pt x="236" y="86"/>
                  </a:cubicBezTo>
                  <a:close/>
                  <a:moveTo>
                    <a:pt x="277" y="148"/>
                  </a:moveTo>
                  <a:cubicBezTo>
                    <a:pt x="278" y="148"/>
                    <a:pt x="278" y="146"/>
                    <a:pt x="277" y="146"/>
                  </a:cubicBezTo>
                  <a:cubicBezTo>
                    <a:pt x="276" y="145"/>
                    <a:pt x="274" y="145"/>
                    <a:pt x="273" y="146"/>
                  </a:cubicBezTo>
                  <a:cubicBezTo>
                    <a:pt x="272" y="146"/>
                    <a:pt x="272" y="149"/>
                    <a:pt x="273" y="149"/>
                  </a:cubicBezTo>
                  <a:cubicBezTo>
                    <a:pt x="274" y="150"/>
                    <a:pt x="276" y="149"/>
                    <a:pt x="277" y="148"/>
                  </a:cubicBezTo>
                  <a:close/>
                  <a:moveTo>
                    <a:pt x="258" y="99"/>
                  </a:moveTo>
                  <a:cubicBezTo>
                    <a:pt x="258" y="100"/>
                    <a:pt x="257" y="102"/>
                    <a:pt x="258" y="103"/>
                  </a:cubicBezTo>
                  <a:cubicBezTo>
                    <a:pt x="258" y="104"/>
                    <a:pt x="259" y="103"/>
                    <a:pt x="260" y="103"/>
                  </a:cubicBezTo>
                  <a:cubicBezTo>
                    <a:pt x="260" y="103"/>
                    <a:pt x="262" y="103"/>
                    <a:pt x="262" y="103"/>
                  </a:cubicBezTo>
                  <a:cubicBezTo>
                    <a:pt x="263" y="101"/>
                    <a:pt x="262" y="98"/>
                    <a:pt x="263" y="97"/>
                  </a:cubicBezTo>
                  <a:cubicBezTo>
                    <a:pt x="263" y="96"/>
                    <a:pt x="263" y="97"/>
                    <a:pt x="263" y="97"/>
                  </a:cubicBezTo>
                  <a:cubicBezTo>
                    <a:pt x="264" y="96"/>
                    <a:pt x="265" y="94"/>
                    <a:pt x="265" y="94"/>
                  </a:cubicBezTo>
                  <a:cubicBezTo>
                    <a:pt x="263" y="93"/>
                    <a:pt x="261" y="93"/>
                    <a:pt x="259" y="94"/>
                  </a:cubicBezTo>
                  <a:cubicBezTo>
                    <a:pt x="258" y="95"/>
                    <a:pt x="259" y="97"/>
                    <a:pt x="258" y="99"/>
                  </a:cubicBezTo>
                  <a:close/>
                  <a:moveTo>
                    <a:pt x="293" y="99"/>
                  </a:moveTo>
                  <a:cubicBezTo>
                    <a:pt x="293" y="99"/>
                    <a:pt x="292" y="99"/>
                    <a:pt x="291" y="99"/>
                  </a:cubicBezTo>
                  <a:cubicBezTo>
                    <a:pt x="290" y="100"/>
                    <a:pt x="292" y="101"/>
                    <a:pt x="291" y="102"/>
                  </a:cubicBezTo>
                  <a:cubicBezTo>
                    <a:pt x="291" y="103"/>
                    <a:pt x="288" y="104"/>
                    <a:pt x="289" y="105"/>
                  </a:cubicBezTo>
                  <a:cubicBezTo>
                    <a:pt x="292" y="106"/>
                    <a:pt x="292" y="105"/>
                    <a:pt x="293" y="103"/>
                  </a:cubicBezTo>
                  <a:cubicBezTo>
                    <a:pt x="293" y="102"/>
                    <a:pt x="294" y="102"/>
                    <a:pt x="294" y="103"/>
                  </a:cubicBezTo>
                  <a:cubicBezTo>
                    <a:pt x="294" y="104"/>
                    <a:pt x="293" y="105"/>
                    <a:pt x="294" y="105"/>
                  </a:cubicBezTo>
                  <a:cubicBezTo>
                    <a:pt x="295" y="107"/>
                    <a:pt x="298" y="106"/>
                    <a:pt x="299" y="107"/>
                  </a:cubicBezTo>
                  <a:cubicBezTo>
                    <a:pt x="300" y="108"/>
                    <a:pt x="299" y="109"/>
                    <a:pt x="299" y="109"/>
                  </a:cubicBezTo>
                  <a:cubicBezTo>
                    <a:pt x="300" y="110"/>
                    <a:pt x="301" y="111"/>
                    <a:pt x="302" y="110"/>
                  </a:cubicBezTo>
                  <a:cubicBezTo>
                    <a:pt x="302" y="109"/>
                    <a:pt x="302" y="108"/>
                    <a:pt x="301" y="107"/>
                  </a:cubicBezTo>
                  <a:cubicBezTo>
                    <a:pt x="300" y="105"/>
                    <a:pt x="297" y="104"/>
                    <a:pt x="295" y="103"/>
                  </a:cubicBezTo>
                  <a:cubicBezTo>
                    <a:pt x="293" y="101"/>
                    <a:pt x="295" y="101"/>
                    <a:pt x="293" y="99"/>
                  </a:cubicBezTo>
                  <a:close/>
                  <a:moveTo>
                    <a:pt x="293" y="150"/>
                  </a:moveTo>
                  <a:cubicBezTo>
                    <a:pt x="292" y="150"/>
                    <a:pt x="291" y="150"/>
                    <a:pt x="290" y="151"/>
                  </a:cubicBezTo>
                  <a:cubicBezTo>
                    <a:pt x="290" y="151"/>
                    <a:pt x="290" y="153"/>
                    <a:pt x="290" y="153"/>
                  </a:cubicBezTo>
                  <a:cubicBezTo>
                    <a:pt x="291" y="154"/>
                    <a:pt x="293" y="154"/>
                    <a:pt x="294" y="153"/>
                  </a:cubicBezTo>
                  <a:cubicBezTo>
                    <a:pt x="294" y="153"/>
                    <a:pt x="294" y="152"/>
                    <a:pt x="294" y="152"/>
                  </a:cubicBezTo>
                  <a:cubicBezTo>
                    <a:pt x="294" y="152"/>
                    <a:pt x="295" y="152"/>
                    <a:pt x="295" y="152"/>
                  </a:cubicBezTo>
                  <a:cubicBezTo>
                    <a:pt x="300" y="149"/>
                    <a:pt x="304" y="147"/>
                    <a:pt x="308" y="144"/>
                  </a:cubicBezTo>
                  <a:cubicBezTo>
                    <a:pt x="309" y="143"/>
                    <a:pt x="308" y="142"/>
                    <a:pt x="308" y="141"/>
                  </a:cubicBezTo>
                  <a:cubicBezTo>
                    <a:pt x="308" y="141"/>
                    <a:pt x="307" y="141"/>
                    <a:pt x="307" y="141"/>
                  </a:cubicBezTo>
                  <a:cubicBezTo>
                    <a:pt x="306" y="140"/>
                    <a:pt x="307" y="139"/>
                    <a:pt x="307" y="138"/>
                  </a:cubicBezTo>
                  <a:cubicBezTo>
                    <a:pt x="306" y="138"/>
                    <a:pt x="305" y="138"/>
                    <a:pt x="305" y="138"/>
                  </a:cubicBezTo>
                  <a:cubicBezTo>
                    <a:pt x="304" y="139"/>
                    <a:pt x="305" y="140"/>
                    <a:pt x="305" y="140"/>
                  </a:cubicBezTo>
                  <a:cubicBezTo>
                    <a:pt x="305" y="141"/>
                    <a:pt x="305" y="141"/>
                    <a:pt x="305" y="142"/>
                  </a:cubicBezTo>
                  <a:cubicBezTo>
                    <a:pt x="304" y="142"/>
                    <a:pt x="303" y="142"/>
                    <a:pt x="303" y="143"/>
                  </a:cubicBezTo>
                  <a:cubicBezTo>
                    <a:pt x="302" y="143"/>
                    <a:pt x="303" y="145"/>
                    <a:pt x="302" y="146"/>
                  </a:cubicBezTo>
                  <a:cubicBezTo>
                    <a:pt x="302" y="146"/>
                    <a:pt x="301" y="145"/>
                    <a:pt x="300" y="145"/>
                  </a:cubicBezTo>
                  <a:cubicBezTo>
                    <a:pt x="298" y="146"/>
                    <a:pt x="296" y="147"/>
                    <a:pt x="295" y="148"/>
                  </a:cubicBezTo>
                  <a:cubicBezTo>
                    <a:pt x="294" y="149"/>
                    <a:pt x="293" y="149"/>
                    <a:pt x="293" y="149"/>
                  </a:cubicBezTo>
                  <a:cubicBezTo>
                    <a:pt x="293" y="149"/>
                    <a:pt x="293" y="150"/>
                    <a:pt x="293" y="150"/>
                  </a:cubicBezTo>
                  <a:close/>
                  <a:moveTo>
                    <a:pt x="251" y="92"/>
                  </a:moveTo>
                  <a:cubicBezTo>
                    <a:pt x="250" y="92"/>
                    <a:pt x="248" y="93"/>
                    <a:pt x="248" y="94"/>
                  </a:cubicBezTo>
                  <a:cubicBezTo>
                    <a:pt x="247" y="97"/>
                    <a:pt x="248" y="99"/>
                    <a:pt x="250" y="101"/>
                  </a:cubicBezTo>
                  <a:cubicBezTo>
                    <a:pt x="251" y="101"/>
                    <a:pt x="253" y="102"/>
                    <a:pt x="255" y="101"/>
                  </a:cubicBezTo>
                  <a:cubicBezTo>
                    <a:pt x="256" y="101"/>
                    <a:pt x="258" y="96"/>
                    <a:pt x="258" y="94"/>
                  </a:cubicBezTo>
                  <a:cubicBezTo>
                    <a:pt x="258" y="92"/>
                    <a:pt x="257" y="94"/>
                    <a:pt x="257" y="92"/>
                  </a:cubicBezTo>
                  <a:cubicBezTo>
                    <a:pt x="257" y="91"/>
                    <a:pt x="258" y="91"/>
                    <a:pt x="258" y="90"/>
                  </a:cubicBezTo>
                  <a:cubicBezTo>
                    <a:pt x="258" y="89"/>
                    <a:pt x="258" y="88"/>
                    <a:pt x="257" y="87"/>
                  </a:cubicBezTo>
                  <a:cubicBezTo>
                    <a:pt x="256" y="87"/>
                    <a:pt x="255" y="87"/>
                    <a:pt x="255" y="87"/>
                  </a:cubicBezTo>
                  <a:cubicBezTo>
                    <a:pt x="253" y="88"/>
                    <a:pt x="253" y="90"/>
                    <a:pt x="252" y="91"/>
                  </a:cubicBezTo>
                  <a:cubicBezTo>
                    <a:pt x="252" y="91"/>
                    <a:pt x="251" y="92"/>
                    <a:pt x="251" y="92"/>
                  </a:cubicBezTo>
                  <a:close/>
                  <a:moveTo>
                    <a:pt x="96" y="8"/>
                  </a:moveTo>
                  <a:cubicBezTo>
                    <a:pt x="97" y="8"/>
                    <a:pt x="96" y="9"/>
                    <a:pt x="96" y="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7" y="11"/>
                    <a:pt x="98" y="12"/>
                    <a:pt x="98" y="13"/>
                  </a:cubicBezTo>
                  <a:cubicBezTo>
                    <a:pt x="97" y="16"/>
                    <a:pt x="95" y="15"/>
                    <a:pt x="95" y="18"/>
                  </a:cubicBezTo>
                  <a:cubicBezTo>
                    <a:pt x="95" y="19"/>
                    <a:pt x="95" y="19"/>
                    <a:pt x="95" y="20"/>
                  </a:cubicBezTo>
                  <a:cubicBezTo>
                    <a:pt x="95" y="23"/>
                    <a:pt x="96" y="24"/>
                    <a:pt x="99" y="24"/>
                  </a:cubicBezTo>
                  <a:cubicBezTo>
                    <a:pt x="104" y="24"/>
                    <a:pt x="100" y="21"/>
                    <a:pt x="108" y="18"/>
                  </a:cubicBezTo>
                  <a:cubicBezTo>
                    <a:pt x="112" y="17"/>
                    <a:pt x="113" y="15"/>
                    <a:pt x="119" y="15"/>
                  </a:cubicBezTo>
                  <a:cubicBezTo>
                    <a:pt x="120" y="14"/>
                    <a:pt x="121" y="14"/>
                    <a:pt x="122" y="13"/>
                  </a:cubicBezTo>
                  <a:cubicBezTo>
                    <a:pt x="122" y="12"/>
                    <a:pt x="119" y="10"/>
                    <a:pt x="120" y="10"/>
                  </a:cubicBezTo>
                  <a:cubicBezTo>
                    <a:pt x="126" y="8"/>
                    <a:pt x="121" y="4"/>
                    <a:pt x="129" y="3"/>
                  </a:cubicBezTo>
                  <a:cubicBezTo>
                    <a:pt x="129" y="3"/>
                    <a:pt x="129" y="2"/>
                    <a:pt x="129" y="2"/>
                  </a:cubicBezTo>
                  <a:cubicBezTo>
                    <a:pt x="124" y="2"/>
                    <a:pt x="125" y="1"/>
                    <a:pt x="122" y="1"/>
                  </a:cubicBezTo>
                  <a:cubicBezTo>
                    <a:pt x="121" y="1"/>
                    <a:pt x="119" y="0"/>
                    <a:pt x="118" y="0"/>
                  </a:cubicBezTo>
                  <a:cubicBezTo>
                    <a:pt x="114" y="1"/>
                    <a:pt x="111" y="1"/>
                    <a:pt x="107" y="2"/>
                  </a:cubicBezTo>
                  <a:cubicBezTo>
                    <a:pt x="105" y="2"/>
                    <a:pt x="101" y="2"/>
                    <a:pt x="98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1" y="0"/>
                    <a:pt x="84" y="1"/>
                    <a:pt x="81" y="4"/>
                  </a:cubicBezTo>
                  <a:cubicBezTo>
                    <a:pt x="80" y="5"/>
                    <a:pt x="81" y="2"/>
                    <a:pt x="80" y="2"/>
                  </a:cubicBezTo>
                  <a:cubicBezTo>
                    <a:pt x="79" y="2"/>
                    <a:pt x="78" y="2"/>
                    <a:pt x="78" y="2"/>
                  </a:cubicBezTo>
                  <a:cubicBezTo>
                    <a:pt x="76" y="2"/>
                    <a:pt x="76" y="2"/>
                    <a:pt x="76" y="3"/>
                  </a:cubicBezTo>
                  <a:cubicBezTo>
                    <a:pt x="75" y="3"/>
                    <a:pt x="75" y="4"/>
                    <a:pt x="75" y="5"/>
                  </a:cubicBezTo>
                  <a:cubicBezTo>
                    <a:pt x="75" y="5"/>
                    <a:pt x="76" y="4"/>
                    <a:pt x="76" y="5"/>
                  </a:cubicBezTo>
                  <a:cubicBezTo>
                    <a:pt x="77" y="5"/>
                    <a:pt x="77" y="7"/>
                    <a:pt x="76" y="7"/>
                  </a:cubicBezTo>
                  <a:cubicBezTo>
                    <a:pt x="75" y="7"/>
                    <a:pt x="75" y="6"/>
                    <a:pt x="74" y="6"/>
                  </a:cubicBezTo>
                  <a:cubicBezTo>
                    <a:pt x="72" y="6"/>
                    <a:pt x="73" y="8"/>
                    <a:pt x="73" y="9"/>
                  </a:cubicBezTo>
                  <a:cubicBezTo>
                    <a:pt x="73" y="9"/>
                    <a:pt x="72" y="9"/>
                    <a:pt x="72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9"/>
                    <a:pt x="70" y="9"/>
                    <a:pt x="69" y="9"/>
                  </a:cubicBezTo>
                  <a:cubicBezTo>
                    <a:pt x="67" y="9"/>
                    <a:pt x="64" y="8"/>
                    <a:pt x="62" y="10"/>
                  </a:cubicBezTo>
                  <a:cubicBezTo>
                    <a:pt x="61" y="10"/>
                    <a:pt x="65" y="11"/>
                    <a:pt x="64" y="13"/>
                  </a:cubicBezTo>
                  <a:cubicBezTo>
                    <a:pt x="63" y="14"/>
                    <a:pt x="61" y="15"/>
                    <a:pt x="59" y="15"/>
                  </a:cubicBezTo>
                  <a:cubicBezTo>
                    <a:pt x="58" y="15"/>
                    <a:pt x="61" y="14"/>
                    <a:pt x="61" y="13"/>
                  </a:cubicBezTo>
                  <a:cubicBezTo>
                    <a:pt x="61" y="12"/>
                    <a:pt x="61" y="10"/>
                    <a:pt x="61" y="9"/>
                  </a:cubicBezTo>
                  <a:cubicBezTo>
                    <a:pt x="60" y="9"/>
                    <a:pt x="58" y="9"/>
                    <a:pt x="57" y="9"/>
                  </a:cubicBezTo>
                  <a:cubicBezTo>
                    <a:pt x="54" y="9"/>
                    <a:pt x="53" y="8"/>
                    <a:pt x="51" y="8"/>
                  </a:cubicBezTo>
                  <a:cubicBezTo>
                    <a:pt x="48" y="8"/>
                    <a:pt x="45" y="9"/>
                    <a:pt x="46" y="11"/>
                  </a:cubicBezTo>
                  <a:cubicBezTo>
                    <a:pt x="47" y="12"/>
                    <a:pt x="48" y="12"/>
                    <a:pt x="49" y="13"/>
                  </a:cubicBezTo>
                  <a:cubicBezTo>
                    <a:pt x="49" y="13"/>
                    <a:pt x="49" y="14"/>
                    <a:pt x="49" y="14"/>
                  </a:cubicBezTo>
                  <a:cubicBezTo>
                    <a:pt x="47" y="14"/>
                    <a:pt x="43" y="11"/>
                    <a:pt x="42" y="12"/>
                  </a:cubicBezTo>
                  <a:cubicBezTo>
                    <a:pt x="32" y="12"/>
                    <a:pt x="34" y="13"/>
                    <a:pt x="27" y="12"/>
                  </a:cubicBezTo>
                  <a:cubicBezTo>
                    <a:pt x="16" y="11"/>
                    <a:pt x="16" y="13"/>
                    <a:pt x="9" y="14"/>
                  </a:cubicBezTo>
                  <a:cubicBezTo>
                    <a:pt x="8" y="14"/>
                    <a:pt x="10" y="16"/>
                    <a:pt x="9" y="17"/>
                  </a:cubicBezTo>
                  <a:cubicBezTo>
                    <a:pt x="8" y="18"/>
                    <a:pt x="7" y="17"/>
                    <a:pt x="6" y="17"/>
                  </a:cubicBezTo>
                  <a:cubicBezTo>
                    <a:pt x="4" y="17"/>
                    <a:pt x="5" y="16"/>
                    <a:pt x="4" y="18"/>
                  </a:cubicBezTo>
                  <a:cubicBezTo>
                    <a:pt x="3" y="18"/>
                    <a:pt x="5" y="19"/>
                    <a:pt x="5" y="20"/>
                  </a:cubicBezTo>
                  <a:cubicBezTo>
                    <a:pt x="5" y="20"/>
                    <a:pt x="6" y="20"/>
                    <a:pt x="5" y="20"/>
                  </a:cubicBezTo>
                  <a:cubicBezTo>
                    <a:pt x="4" y="21"/>
                    <a:pt x="2" y="20"/>
                    <a:pt x="1" y="21"/>
                  </a:cubicBezTo>
                  <a:cubicBezTo>
                    <a:pt x="0" y="22"/>
                    <a:pt x="0" y="23"/>
                    <a:pt x="0" y="24"/>
                  </a:cubicBezTo>
                  <a:cubicBezTo>
                    <a:pt x="0" y="25"/>
                    <a:pt x="1" y="27"/>
                    <a:pt x="2" y="27"/>
                  </a:cubicBezTo>
                  <a:cubicBezTo>
                    <a:pt x="3" y="28"/>
                    <a:pt x="5" y="28"/>
                    <a:pt x="6" y="27"/>
                  </a:cubicBezTo>
                  <a:cubicBezTo>
                    <a:pt x="7" y="27"/>
                    <a:pt x="6" y="25"/>
                    <a:pt x="7" y="25"/>
                  </a:cubicBezTo>
                  <a:cubicBezTo>
                    <a:pt x="11" y="24"/>
                    <a:pt x="15" y="24"/>
                    <a:pt x="19" y="25"/>
                  </a:cubicBezTo>
                  <a:cubicBezTo>
                    <a:pt x="19" y="25"/>
                    <a:pt x="19" y="26"/>
                    <a:pt x="19" y="27"/>
                  </a:cubicBezTo>
                  <a:cubicBezTo>
                    <a:pt x="19" y="28"/>
                    <a:pt x="19" y="29"/>
                    <a:pt x="19" y="30"/>
                  </a:cubicBezTo>
                  <a:cubicBezTo>
                    <a:pt x="19" y="30"/>
                    <a:pt x="20" y="29"/>
                    <a:pt x="20" y="30"/>
                  </a:cubicBezTo>
                  <a:cubicBezTo>
                    <a:pt x="21" y="30"/>
                    <a:pt x="20" y="31"/>
                    <a:pt x="20" y="32"/>
                  </a:cubicBezTo>
                  <a:cubicBezTo>
                    <a:pt x="20" y="33"/>
                    <a:pt x="21" y="33"/>
                    <a:pt x="20" y="34"/>
                  </a:cubicBezTo>
                  <a:cubicBezTo>
                    <a:pt x="20" y="34"/>
                    <a:pt x="19" y="33"/>
                    <a:pt x="19" y="34"/>
                  </a:cubicBezTo>
                  <a:cubicBezTo>
                    <a:pt x="19" y="35"/>
                    <a:pt x="20" y="37"/>
                    <a:pt x="20" y="38"/>
                  </a:cubicBezTo>
                  <a:cubicBezTo>
                    <a:pt x="19" y="40"/>
                    <a:pt x="15" y="47"/>
                    <a:pt x="15" y="48"/>
                  </a:cubicBezTo>
                  <a:cubicBezTo>
                    <a:pt x="15" y="53"/>
                    <a:pt x="16" y="53"/>
                    <a:pt x="18" y="55"/>
                  </a:cubicBezTo>
                  <a:cubicBezTo>
                    <a:pt x="19" y="56"/>
                    <a:pt x="18" y="58"/>
                    <a:pt x="19" y="60"/>
                  </a:cubicBezTo>
                  <a:cubicBezTo>
                    <a:pt x="19" y="64"/>
                    <a:pt x="20" y="69"/>
                    <a:pt x="22" y="68"/>
                  </a:cubicBezTo>
                  <a:cubicBezTo>
                    <a:pt x="24" y="67"/>
                    <a:pt x="21" y="64"/>
                    <a:pt x="21" y="62"/>
                  </a:cubicBezTo>
                  <a:cubicBezTo>
                    <a:pt x="21" y="61"/>
                    <a:pt x="22" y="61"/>
                    <a:pt x="22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4" y="68"/>
                    <a:pt x="23" y="67"/>
                    <a:pt x="25" y="73"/>
                  </a:cubicBezTo>
                  <a:cubicBezTo>
                    <a:pt x="28" y="77"/>
                    <a:pt x="31" y="76"/>
                    <a:pt x="37" y="77"/>
                  </a:cubicBezTo>
                  <a:cubicBezTo>
                    <a:pt x="38" y="77"/>
                    <a:pt x="37" y="77"/>
                    <a:pt x="37" y="77"/>
                  </a:cubicBezTo>
                  <a:cubicBezTo>
                    <a:pt x="39" y="79"/>
                    <a:pt x="41" y="79"/>
                    <a:pt x="43" y="80"/>
                  </a:cubicBezTo>
                  <a:cubicBezTo>
                    <a:pt x="45" y="82"/>
                    <a:pt x="46" y="84"/>
                    <a:pt x="48" y="86"/>
                  </a:cubicBezTo>
                  <a:cubicBezTo>
                    <a:pt x="49" y="87"/>
                    <a:pt x="50" y="87"/>
                    <a:pt x="51" y="87"/>
                  </a:cubicBezTo>
                  <a:cubicBezTo>
                    <a:pt x="51" y="87"/>
                    <a:pt x="50" y="86"/>
                    <a:pt x="51" y="85"/>
                  </a:cubicBezTo>
                  <a:cubicBezTo>
                    <a:pt x="51" y="85"/>
                    <a:pt x="51" y="85"/>
                    <a:pt x="52" y="86"/>
                  </a:cubicBezTo>
                  <a:cubicBezTo>
                    <a:pt x="52" y="86"/>
                    <a:pt x="52" y="86"/>
                    <a:pt x="52" y="87"/>
                  </a:cubicBez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3" y="90"/>
                    <a:pt x="53" y="91"/>
                  </a:cubicBezTo>
                  <a:cubicBezTo>
                    <a:pt x="52" y="92"/>
                    <a:pt x="52" y="92"/>
                    <a:pt x="51" y="93"/>
                  </a:cubicBezTo>
                  <a:cubicBezTo>
                    <a:pt x="51" y="93"/>
                    <a:pt x="51" y="94"/>
                    <a:pt x="51" y="94"/>
                  </a:cubicBezTo>
                  <a:cubicBezTo>
                    <a:pt x="50" y="95"/>
                    <a:pt x="49" y="96"/>
                    <a:pt x="49" y="99"/>
                  </a:cubicBezTo>
                  <a:cubicBezTo>
                    <a:pt x="49" y="100"/>
                    <a:pt x="49" y="101"/>
                    <a:pt x="49" y="103"/>
                  </a:cubicBezTo>
                  <a:cubicBezTo>
                    <a:pt x="49" y="103"/>
                    <a:pt x="52" y="109"/>
                    <a:pt x="52" y="109"/>
                  </a:cubicBezTo>
                  <a:cubicBezTo>
                    <a:pt x="53" y="110"/>
                    <a:pt x="53" y="110"/>
                    <a:pt x="54" y="111"/>
                  </a:cubicBezTo>
                  <a:cubicBezTo>
                    <a:pt x="57" y="118"/>
                    <a:pt x="60" y="114"/>
                    <a:pt x="62" y="120"/>
                  </a:cubicBezTo>
                  <a:cubicBezTo>
                    <a:pt x="64" y="125"/>
                    <a:pt x="63" y="130"/>
                    <a:pt x="63" y="135"/>
                  </a:cubicBezTo>
                  <a:cubicBezTo>
                    <a:pt x="63" y="138"/>
                    <a:pt x="63" y="142"/>
                    <a:pt x="63" y="145"/>
                  </a:cubicBezTo>
                  <a:cubicBezTo>
                    <a:pt x="63" y="146"/>
                    <a:pt x="64" y="146"/>
                    <a:pt x="64" y="147"/>
                  </a:cubicBezTo>
                  <a:cubicBezTo>
                    <a:pt x="65" y="148"/>
                    <a:pt x="66" y="149"/>
                    <a:pt x="66" y="151"/>
                  </a:cubicBezTo>
                  <a:cubicBezTo>
                    <a:pt x="66" y="152"/>
                    <a:pt x="64" y="153"/>
                    <a:pt x="65" y="153"/>
                  </a:cubicBezTo>
                  <a:cubicBezTo>
                    <a:pt x="68" y="156"/>
                    <a:pt x="68" y="159"/>
                    <a:pt x="72" y="161"/>
                  </a:cubicBezTo>
                  <a:cubicBezTo>
                    <a:pt x="73" y="161"/>
                    <a:pt x="72" y="163"/>
                    <a:pt x="73" y="163"/>
                  </a:cubicBezTo>
                  <a:cubicBezTo>
                    <a:pt x="74" y="164"/>
                    <a:pt x="75" y="163"/>
                    <a:pt x="76" y="163"/>
                  </a:cubicBezTo>
                  <a:cubicBezTo>
                    <a:pt x="76" y="163"/>
                    <a:pt x="76" y="163"/>
                    <a:pt x="77" y="163"/>
                  </a:cubicBezTo>
                  <a:cubicBezTo>
                    <a:pt x="78" y="163"/>
                    <a:pt x="78" y="164"/>
                    <a:pt x="79" y="163"/>
                  </a:cubicBezTo>
                  <a:cubicBezTo>
                    <a:pt x="79" y="163"/>
                    <a:pt x="79" y="163"/>
                    <a:pt x="79" y="163"/>
                  </a:cubicBezTo>
                  <a:cubicBezTo>
                    <a:pt x="78" y="161"/>
                    <a:pt x="75" y="161"/>
                    <a:pt x="74" y="159"/>
                  </a:cubicBezTo>
                  <a:cubicBezTo>
                    <a:pt x="73" y="159"/>
                    <a:pt x="74" y="158"/>
                    <a:pt x="74" y="157"/>
                  </a:cubicBezTo>
                  <a:cubicBezTo>
                    <a:pt x="74" y="156"/>
                    <a:pt x="75" y="155"/>
                    <a:pt x="75" y="154"/>
                  </a:cubicBezTo>
                  <a:cubicBezTo>
                    <a:pt x="74" y="153"/>
                    <a:pt x="73" y="153"/>
                    <a:pt x="73" y="152"/>
                  </a:cubicBezTo>
                  <a:cubicBezTo>
                    <a:pt x="73" y="150"/>
                    <a:pt x="73" y="148"/>
                    <a:pt x="74" y="146"/>
                  </a:cubicBezTo>
                  <a:cubicBezTo>
                    <a:pt x="74" y="146"/>
                    <a:pt x="75" y="146"/>
                    <a:pt x="75" y="146"/>
                  </a:cubicBezTo>
                  <a:cubicBezTo>
                    <a:pt x="75" y="145"/>
                    <a:pt x="74" y="144"/>
                    <a:pt x="75" y="143"/>
                  </a:cubicBezTo>
                  <a:cubicBezTo>
                    <a:pt x="76" y="142"/>
                    <a:pt x="77" y="143"/>
                    <a:pt x="78" y="143"/>
                  </a:cubicBezTo>
                  <a:cubicBezTo>
                    <a:pt x="78" y="143"/>
                    <a:pt x="79" y="143"/>
                    <a:pt x="79" y="142"/>
                  </a:cubicBezTo>
                  <a:cubicBezTo>
                    <a:pt x="79" y="142"/>
                    <a:pt x="79" y="141"/>
                    <a:pt x="79" y="140"/>
                  </a:cubicBezTo>
                  <a:cubicBezTo>
                    <a:pt x="79" y="140"/>
                    <a:pt x="78" y="139"/>
                    <a:pt x="79" y="138"/>
                  </a:cubicBezTo>
                  <a:cubicBezTo>
                    <a:pt x="79" y="138"/>
                    <a:pt x="80" y="138"/>
                    <a:pt x="81" y="138"/>
                  </a:cubicBezTo>
                  <a:cubicBezTo>
                    <a:pt x="82" y="138"/>
                    <a:pt x="82" y="138"/>
                    <a:pt x="83" y="136"/>
                  </a:cubicBezTo>
                  <a:cubicBezTo>
                    <a:pt x="84" y="135"/>
                    <a:pt x="86" y="132"/>
                    <a:pt x="86" y="130"/>
                  </a:cubicBezTo>
                  <a:cubicBezTo>
                    <a:pt x="86" y="129"/>
                    <a:pt x="85" y="127"/>
                    <a:pt x="86" y="126"/>
                  </a:cubicBezTo>
                  <a:cubicBezTo>
                    <a:pt x="87" y="125"/>
                    <a:pt x="90" y="126"/>
                    <a:pt x="91" y="125"/>
                  </a:cubicBezTo>
                  <a:cubicBezTo>
                    <a:pt x="96" y="119"/>
                    <a:pt x="93" y="115"/>
                    <a:pt x="95" y="111"/>
                  </a:cubicBezTo>
                  <a:cubicBezTo>
                    <a:pt x="95" y="110"/>
                    <a:pt x="96" y="110"/>
                    <a:pt x="96" y="109"/>
                  </a:cubicBezTo>
                  <a:cubicBezTo>
                    <a:pt x="97" y="108"/>
                    <a:pt x="98" y="108"/>
                    <a:pt x="98" y="106"/>
                  </a:cubicBezTo>
                  <a:cubicBezTo>
                    <a:pt x="98" y="105"/>
                    <a:pt x="98" y="105"/>
                    <a:pt x="98" y="104"/>
                  </a:cubicBezTo>
                  <a:cubicBezTo>
                    <a:pt x="98" y="101"/>
                    <a:pt x="97" y="101"/>
                    <a:pt x="94" y="99"/>
                  </a:cubicBezTo>
                  <a:cubicBezTo>
                    <a:pt x="85" y="95"/>
                    <a:pt x="89" y="92"/>
                    <a:pt x="81" y="89"/>
                  </a:cubicBezTo>
                  <a:cubicBezTo>
                    <a:pt x="79" y="89"/>
                    <a:pt x="77" y="89"/>
                    <a:pt x="76" y="89"/>
                  </a:cubicBezTo>
                  <a:cubicBezTo>
                    <a:pt x="74" y="88"/>
                    <a:pt x="72" y="87"/>
                    <a:pt x="71" y="85"/>
                  </a:cubicBezTo>
                  <a:cubicBezTo>
                    <a:pt x="70" y="83"/>
                    <a:pt x="72" y="81"/>
                    <a:pt x="72" y="78"/>
                  </a:cubicBezTo>
                  <a:cubicBezTo>
                    <a:pt x="72" y="78"/>
                    <a:pt x="71" y="78"/>
                    <a:pt x="71" y="78"/>
                  </a:cubicBezTo>
                  <a:cubicBezTo>
                    <a:pt x="70" y="79"/>
                    <a:pt x="70" y="82"/>
                    <a:pt x="69" y="82"/>
                  </a:cubicBezTo>
                  <a:cubicBezTo>
                    <a:pt x="65" y="83"/>
                    <a:pt x="62" y="83"/>
                    <a:pt x="58" y="81"/>
                  </a:cubicBezTo>
                  <a:cubicBezTo>
                    <a:pt x="55" y="80"/>
                    <a:pt x="53" y="83"/>
                    <a:pt x="49" y="82"/>
                  </a:cubicBezTo>
                  <a:cubicBezTo>
                    <a:pt x="46" y="82"/>
                    <a:pt x="48" y="81"/>
                    <a:pt x="48" y="79"/>
                  </a:cubicBezTo>
                  <a:cubicBezTo>
                    <a:pt x="48" y="77"/>
                    <a:pt x="49" y="76"/>
                    <a:pt x="46" y="76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3" y="74"/>
                    <a:pt x="45" y="74"/>
                    <a:pt x="45" y="71"/>
                  </a:cubicBezTo>
                  <a:cubicBezTo>
                    <a:pt x="45" y="71"/>
                    <a:pt x="45" y="70"/>
                    <a:pt x="45" y="69"/>
                  </a:cubicBezTo>
                  <a:cubicBezTo>
                    <a:pt x="44" y="69"/>
                    <a:pt x="44" y="69"/>
                    <a:pt x="43" y="69"/>
                  </a:cubicBezTo>
                  <a:cubicBezTo>
                    <a:pt x="41" y="69"/>
                    <a:pt x="42" y="70"/>
                    <a:pt x="41" y="71"/>
                  </a:cubicBezTo>
                  <a:cubicBezTo>
                    <a:pt x="41" y="72"/>
                    <a:pt x="39" y="73"/>
                    <a:pt x="38" y="73"/>
                  </a:cubicBezTo>
                  <a:cubicBezTo>
                    <a:pt x="36" y="73"/>
                    <a:pt x="35" y="72"/>
                    <a:pt x="35" y="70"/>
                  </a:cubicBezTo>
                  <a:cubicBezTo>
                    <a:pt x="34" y="61"/>
                    <a:pt x="38" y="61"/>
                    <a:pt x="45" y="61"/>
                  </a:cubicBezTo>
                  <a:cubicBezTo>
                    <a:pt x="45" y="60"/>
                    <a:pt x="45" y="59"/>
                    <a:pt x="45" y="59"/>
                  </a:cubicBezTo>
                  <a:cubicBezTo>
                    <a:pt x="46" y="59"/>
                    <a:pt x="47" y="59"/>
                    <a:pt x="47" y="59"/>
                  </a:cubicBezTo>
                  <a:cubicBezTo>
                    <a:pt x="55" y="63"/>
                    <a:pt x="47" y="65"/>
                    <a:pt x="53" y="65"/>
                  </a:cubicBezTo>
                  <a:cubicBezTo>
                    <a:pt x="53" y="65"/>
                    <a:pt x="53" y="63"/>
                    <a:pt x="54" y="64"/>
                  </a:cubicBezTo>
                  <a:cubicBezTo>
                    <a:pt x="54" y="65"/>
                    <a:pt x="53" y="66"/>
                    <a:pt x="54" y="67"/>
                  </a:cubicBezTo>
                  <a:cubicBezTo>
                    <a:pt x="54" y="67"/>
                    <a:pt x="55" y="67"/>
                    <a:pt x="55" y="66"/>
                  </a:cubicBezTo>
                  <a:cubicBezTo>
                    <a:pt x="56" y="65"/>
                    <a:pt x="57" y="64"/>
                    <a:pt x="57" y="63"/>
                  </a:cubicBezTo>
                  <a:cubicBezTo>
                    <a:pt x="56" y="62"/>
                    <a:pt x="55" y="63"/>
                    <a:pt x="54" y="63"/>
                  </a:cubicBezTo>
                  <a:cubicBezTo>
                    <a:pt x="53" y="62"/>
                    <a:pt x="53" y="60"/>
                    <a:pt x="53" y="59"/>
                  </a:cubicBezTo>
                  <a:cubicBezTo>
                    <a:pt x="55" y="57"/>
                    <a:pt x="55" y="56"/>
                    <a:pt x="58" y="54"/>
                  </a:cubicBezTo>
                  <a:cubicBezTo>
                    <a:pt x="58" y="54"/>
                    <a:pt x="60" y="54"/>
                    <a:pt x="60" y="54"/>
                  </a:cubicBezTo>
                  <a:cubicBezTo>
                    <a:pt x="62" y="51"/>
                    <a:pt x="61" y="50"/>
                    <a:pt x="61" y="50"/>
                  </a:cubicBezTo>
                  <a:cubicBezTo>
                    <a:pt x="65" y="47"/>
                    <a:pt x="68" y="45"/>
                    <a:pt x="72" y="43"/>
                  </a:cubicBezTo>
                  <a:cubicBezTo>
                    <a:pt x="72" y="42"/>
                    <a:pt x="73" y="43"/>
                    <a:pt x="73" y="43"/>
                  </a:cubicBezTo>
                  <a:cubicBezTo>
                    <a:pt x="76" y="43"/>
                    <a:pt x="79" y="43"/>
                    <a:pt x="79" y="40"/>
                  </a:cubicBezTo>
                  <a:cubicBezTo>
                    <a:pt x="79" y="39"/>
                    <a:pt x="76" y="40"/>
                    <a:pt x="76" y="39"/>
                  </a:cubicBezTo>
                  <a:cubicBezTo>
                    <a:pt x="75" y="38"/>
                    <a:pt x="75" y="36"/>
                    <a:pt x="76" y="35"/>
                  </a:cubicBezTo>
                  <a:cubicBezTo>
                    <a:pt x="77" y="34"/>
                    <a:pt x="80" y="34"/>
                    <a:pt x="82" y="35"/>
                  </a:cubicBezTo>
                  <a:cubicBezTo>
                    <a:pt x="83" y="36"/>
                    <a:pt x="79" y="38"/>
                    <a:pt x="80" y="38"/>
                  </a:cubicBezTo>
                  <a:cubicBezTo>
                    <a:pt x="82" y="40"/>
                    <a:pt x="85" y="39"/>
                    <a:pt x="87" y="38"/>
                  </a:cubicBezTo>
                  <a:cubicBezTo>
                    <a:pt x="88" y="38"/>
                    <a:pt x="87" y="36"/>
                    <a:pt x="87" y="36"/>
                  </a:cubicBezTo>
                  <a:cubicBezTo>
                    <a:pt x="86" y="35"/>
                    <a:pt x="85" y="36"/>
                    <a:pt x="85" y="36"/>
                  </a:cubicBezTo>
                  <a:cubicBezTo>
                    <a:pt x="85" y="34"/>
                    <a:pt x="87" y="32"/>
                    <a:pt x="86" y="30"/>
                  </a:cubicBezTo>
                  <a:cubicBezTo>
                    <a:pt x="86" y="29"/>
                    <a:pt x="84" y="29"/>
                    <a:pt x="83" y="28"/>
                  </a:cubicBezTo>
                  <a:cubicBezTo>
                    <a:pt x="82" y="27"/>
                    <a:pt x="84" y="24"/>
                    <a:pt x="83" y="24"/>
                  </a:cubicBezTo>
                  <a:cubicBezTo>
                    <a:pt x="81" y="23"/>
                    <a:pt x="79" y="26"/>
                    <a:pt x="78" y="25"/>
                  </a:cubicBezTo>
                  <a:cubicBezTo>
                    <a:pt x="77" y="21"/>
                    <a:pt x="77" y="21"/>
                    <a:pt x="73" y="21"/>
                  </a:cubicBezTo>
                  <a:cubicBezTo>
                    <a:pt x="72" y="21"/>
                    <a:pt x="71" y="21"/>
                    <a:pt x="71" y="22"/>
                  </a:cubicBezTo>
                  <a:cubicBezTo>
                    <a:pt x="70" y="29"/>
                    <a:pt x="66" y="28"/>
                    <a:pt x="65" y="32"/>
                  </a:cubicBezTo>
                  <a:cubicBezTo>
                    <a:pt x="65" y="33"/>
                    <a:pt x="64" y="33"/>
                    <a:pt x="64" y="32"/>
                  </a:cubicBezTo>
                  <a:cubicBezTo>
                    <a:pt x="63" y="31"/>
                    <a:pt x="64" y="29"/>
                    <a:pt x="64" y="28"/>
                  </a:cubicBezTo>
                  <a:cubicBezTo>
                    <a:pt x="63" y="27"/>
                    <a:pt x="62" y="28"/>
                    <a:pt x="61" y="28"/>
                  </a:cubicBezTo>
                  <a:cubicBezTo>
                    <a:pt x="59" y="27"/>
                    <a:pt x="58" y="26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9" y="23"/>
                    <a:pt x="61" y="21"/>
                    <a:pt x="63" y="20"/>
                  </a:cubicBezTo>
                  <a:cubicBezTo>
                    <a:pt x="64" y="20"/>
                    <a:pt x="65" y="20"/>
                    <a:pt x="66" y="20"/>
                  </a:cubicBezTo>
                  <a:cubicBezTo>
                    <a:pt x="68" y="20"/>
                    <a:pt x="70" y="22"/>
                    <a:pt x="71" y="21"/>
                  </a:cubicBezTo>
                  <a:cubicBezTo>
                    <a:pt x="72" y="20"/>
                    <a:pt x="70" y="19"/>
                    <a:pt x="71" y="18"/>
                  </a:cubicBezTo>
                  <a:cubicBezTo>
                    <a:pt x="71" y="17"/>
                    <a:pt x="73" y="18"/>
                    <a:pt x="73" y="17"/>
                  </a:cubicBezTo>
                  <a:cubicBezTo>
                    <a:pt x="74" y="16"/>
                    <a:pt x="73" y="14"/>
                    <a:pt x="74" y="13"/>
                  </a:cubicBezTo>
                  <a:cubicBezTo>
                    <a:pt x="75" y="13"/>
                    <a:pt x="76" y="13"/>
                    <a:pt x="78" y="13"/>
                  </a:cubicBezTo>
                  <a:cubicBezTo>
                    <a:pt x="79" y="13"/>
                    <a:pt x="80" y="15"/>
                    <a:pt x="80" y="16"/>
                  </a:cubicBezTo>
                  <a:cubicBezTo>
                    <a:pt x="80" y="17"/>
                    <a:pt x="79" y="17"/>
                    <a:pt x="78" y="18"/>
                  </a:cubicBezTo>
                  <a:cubicBezTo>
                    <a:pt x="75" y="18"/>
                    <a:pt x="74" y="17"/>
                    <a:pt x="74" y="20"/>
                  </a:cubicBezTo>
                  <a:cubicBezTo>
                    <a:pt x="74" y="20"/>
                    <a:pt x="75" y="20"/>
                    <a:pt x="76" y="20"/>
                  </a:cubicBezTo>
                  <a:cubicBezTo>
                    <a:pt x="80" y="20"/>
                    <a:pt x="78" y="22"/>
                    <a:pt x="79" y="22"/>
                  </a:cubicBezTo>
                  <a:cubicBezTo>
                    <a:pt x="80" y="23"/>
                    <a:pt x="82" y="23"/>
                    <a:pt x="83" y="22"/>
                  </a:cubicBezTo>
                  <a:cubicBezTo>
                    <a:pt x="83" y="22"/>
                    <a:pt x="82" y="21"/>
                    <a:pt x="83" y="21"/>
                  </a:cubicBezTo>
                  <a:cubicBezTo>
                    <a:pt x="83" y="21"/>
                    <a:pt x="84" y="21"/>
                    <a:pt x="84" y="21"/>
                  </a:cubicBezTo>
                  <a:cubicBezTo>
                    <a:pt x="85" y="20"/>
                    <a:pt x="84" y="19"/>
                    <a:pt x="84" y="18"/>
                  </a:cubicBezTo>
                  <a:cubicBezTo>
                    <a:pt x="85" y="18"/>
                    <a:pt x="86" y="19"/>
                    <a:pt x="87" y="19"/>
                  </a:cubicBezTo>
                  <a:cubicBezTo>
                    <a:pt x="88" y="19"/>
                    <a:pt x="88" y="18"/>
                    <a:pt x="88" y="17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7" y="14"/>
                    <a:pt x="86" y="13"/>
                    <a:pt x="85" y="12"/>
                  </a:cubicBezTo>
                  <a:cubicBezTo>
                    <a:pt x="85" y="12"/>
                    <a:pt x="84" y="13"/>
                    <a:pt x="83" y="12"/>
                  </a:cubicBezTo>
                  <a:cubicBezTo>
                    <a:pt x="83" y="12"/>
                    <a:pt x="83" y="11"/>
                    <a:pt x="82" y="10"/>
                  </a:cubicBezTo>
                  <a:cubicBezTo>
                    <a:pt x="82" y="10"/>
                    <a:pt x="79" y="10"/>
                    <a:pt x="79" y="9"/>
                  </a:cubicBezTo>
                  <a:cubicBezTo>
                    <a:pt x="82" y="7"/>
                    <a:pt x="85" y="6"/>
                    <a:pt x="89" y="5"/>
                  </a:cubicBezTo>
                  <a:cubicBezTo>
                    <a:pt x="89" y="5"/>
                    <a:pt x="89" y="7"/>
                    <a:pt x="89" y="7"/>
                  </a:cubicBezTo>
                  <a:cubicBezTo>
                    <a:pt x="92" y="8"/>
                    <a:pt x="94" y="7"/>
                    <a:pt x="96" y="8"/>
                  </a:cubicBezTo>
                  <a:close/>
                  <a:moveTo>
                    <a:pt x="118" y="20"/>
                  </a:moveTo>
                  <a:cubicBezTo>
                    <a:pt x="119" y="22"/>
                    <a:pt x="120" y="21"/>
                    <a:pt x="121" y="21"/>
                  </a:cubicBezTo>
                  <a:cubicBezTo>
                    <a:pt x="123" y="21"/>
                    <a:pt x="126" y="20"/>
                    <a:pt x="126" y="18"/>
                  </a:cubicBezTo>
                  <a:cubicBezTo>
                    <a:pt x="126" y="17"/>
                    <a:pt x="125" y="17"/>
                    <a:pt x="124" y="17"/>
                  </a:cubicBezTo>
                  <a:cubicBezTo>
                    <a:pt x="123" y="17"/>
                    <a:pt x="123" y="17"/>
                    <a:pt x="122" y="17"/>
                  </a:cubicBezTo>
                  <a:cubicBezTo>
                    <a:pt x="120" y="17"/>
                    <a:pt x="117" y="18"/>
                    <a:pt x="118" y="20"/>
                  </a:cubicBezTo>
                  <a:close/>
                  <a:moveTo>
                    <a:pt x="73" y="81"/>
                  </a:moveTo>
                  <a:cubicBezTo>
                    <a:pt x="73" y="81"/>
                    <a:pt x="74" y="81"/>
                    <a:pt x="74" y="81"/>
                  </a:cubicBezTo>
                  <a:cubicBezTo>
                    <a:pt x="74" y="80"/>
                    <a:pt x="74" y="80"/>
                    <a:pt x="74" y="79"/>
                  </a:cubicBezTo>
                  <a:cubicBezTo>
                    <a:pt x="74" y="79"/>
                    <a:pt x="73" y="79"/>
                    <a:pt x="73" y="79"/>
                  </a:cubicBezTo>
                  <a:cubicBezTo>
                    <a:pt x="72" y="80"/>
                    <a:pt x="72" y="80"/>
                    <a:pt x="73" y="81"/>
                  </a:cubicBezTo>
                  <a:close/>
                  <a:moveTo>
                    <a:pt x="58" y="68"/>
                  </a:moveTo>
                  <a:cubicBezTo>
                    <a:pt x="58" y="68"/>
                    <a:pt x="58" y="67"/>
                    <a:pt x="58" y="67"/>
                  </a:cubicBezTo>
                  <a:cubicBezTo>
                    <a:pt x="58" y="67"/>
                    <a:pt x="58" y="66"/>
                    <a:pt x="58" y="65"/>
                  </a:cubicBezTo>
                  <a:cubicBezTo>
                    <a:pt x="58" y="65"/>
                    <a:pt x="57" y="65"/>
                    <a:pt x="57" y="65"/>
                  </a:cubicBezTo>
                  <a:cubicBezTo>
                    <a:pt x="56" y="66"/>
                    <a:pt x="56" y="67"/>
                    <a:pt x="57" y="68"/>
                  </a:cubicBezTo>
                  <a:cubicBezTo>
                    <a:pt x="57" y="68"/>
                    <a:pt x="58" y="68"/>
                    <a:pt x="58" y="68"/>
                  </a:cubicBezTo>
                  <a:close/>
                  <a:moveTo>
                    <a:pt x="56" y="75"/>
                  </a:moveTo>
                  <a:cubicBezTo>
                    <a:pt x="57" y="73"/>
                    <a:pt x="54" y="70"/>
                    <a:pt x="52" y="73"/>
                  </a:cubicBezTo>
                  <a:cubicBezTo>
                    <a:pt x="51" y="75"/>
                    <a:pt x="54" y="77"/>
                    <a:pt x="56" y="75"/>
                  </a:cubicBezTo>
                  <a:close/>
                  <a:moveTo>
                    <a:pt x="71" y="77"/>
                  </a:moveTo>
                  <a:cubicBezTo>
                    <a:pt x="71" y="78"/>
                    <a:pt x="72" y="78"/>
                    <a:pt x="72" y="77"/>
                  </a:cubicBezTo>
                  <a:cubicBezTo>
                    <a:pt x="72" y="76"/>
                    <a:pt x="72" y="75"/>
                    <a:pt x="71" y="74"/>
                  </a:cubicBezTo>
                  <a:cubicBezTo>
                    <a:pt x="71" y="73"/>
                    <a:pt x="70" y="74"/>
                    <a:pt x="69" y="74"/>
                  </a:cubicBezTo>
                  <a:cubicBezTo>
                    <a:pt x="69" y="74"/>
                    <a:pt x="70" y="73"/>
                    <a:pt x="69" y="73"/>
                  </a:cubicBezTo>
                  <a:cubicBezTo>
                    <a:pt x="69" y="72"/>
                    <a:pt x="68" y="72"/>
                    <a:pt x="68" y="73"/>
                  </a:cubicBezTo>
                  <a:cubicBezTo>
                    <a:pt x="68" y="73"/>
                    <a:pt x="68" y="75"/>
                    <a:pt x="68" y="75"/>
                  </a:cubicBezTo>
                  <a:cubicBezTo>
                    <a:pt x="69" y="76"/>
                    <a:pt x="70" y="76"/>
                    <a:pt x="71" y="77"/>
                  </a:cubicBezTo>
                  <a:close/>
                  <a:moveTo>
                    <a:pt x="65" y="73"/>
                  </a:moveTo>
                  <a:cubicBezTo>
                    <a:pt x="64" y="72"/>
                    <a:pt x="63" y="72"/>
                    <a:pt x="63" y="71"/>
                  </a:cubicBezTo>
                  <a:cubicBezTo>
                    <a:pt x="62" y="71"/>
                    <a:pt x="61" y="71"/>
                    <a:pt x="61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8" y="72"/>
                    <a:pt x="59" y="72"/>
                    <a:pt x="59" y="73"/>
                  </a:cubicBezTo>
                  <a:cubicBezTo>
                    <a:pt x="58" y="73"/>
                    <a:pt x="57" y="72"/>
                    <a:pt x="57" y="73"/>
                  </a:cubicBezTo>
                  <a:cubicBezTo>
                    <a:pt x="57" y="73"/>
                    <a:pt x="56" y="74"/>
                    <a:pt x="57" y="74"/>
                  </a:cubicBezTo>
                  <a:cubicBezTo>
                    <a:pt x="58" y="74"/>
                    <a:pt x="60" y="74"/>
                    <a:pt x="61" y="74"/>
                  </a:cubicBezTo>
                  <a:cubicBezTo>
                    <a:pt x="63" y="74"/>
                    <a:pt x="65" y="75"/>
                    <a:pt x="67" y="75"/>
                  </a:cubicBezTo>
                  <a:cubicBezTo>
                    <a:pt x="68" y="75"/>
                    <a:pt x="67" y="73"/>
                    <a:pt x="67" y="73"/>
                  </a:cubicBezTo>
                  <a:cubicBezTo>
                    <a:pt x="66" y="72"/>
                    <a:pt x="66" y="73"/>
                    <a:pt x="65" y="73"/>
                  </a:cubicBezTo>
                  <a:close/>
                  <a:moveTo>
                    <a:pt x="59" y="69"/>
                  </a:moveTo>
                  <a:cubicBezTo>
                    <a:pt x="59" y="68"/>
                    <a:pt x="57" y="69"/>
                    <a:pt x="56" y="69"/>
                  </a:cubicBezTo>
                  <a:cubicBezTo>
                    <a:pt x="54" y="69"/>
                    <a:pt x="54" y="67"/>
                    <a:pt x="49" y="67"/>
                  </a:cubicBezTo>
                  <a:cubicBezTo>
                    <a:pt x="48" y="67"/>
                    <a:pt x="48" y="67"/>
                    <a:pt x="47" y="68"/>
                  </a:cubicBezTo>
                  <a:cubicBezTo>
                    <a:pt x="46" y="68"/>
                    <a:pt x="46" y="69"/>
                    <a:pt x="47" y="69"/>
                  </a:cubicBezTo>
                  <a:cubicBezTo>
                    <a:pt x="48" y="70"/>
                    <a:pt x="49" y="69"/>
                    <a:pt x="51" y="69"/>
                  </a:cubicBezTo>
                  <a:cubicBezTo>
                    <a:pt x="53" y="69"/>
                    <a:pt x="53" y="71"/>
                    <a:pt x="57" y="71"/>
                  </a:cubicBezTo>
                  <a:cubicBezTo>
                    <a:pt x="58" y="71"/>
                    <a:pt x="58" y="70"/>
                    <a:pt x="59" y="69"/>
                  </a:cubicBezTo>
                  <a:close/>
                  <a:moveTo>
                    <a:pt x="69" y="11"/>
                  </a:moveTo>
                  <a:cubicBezTo>
                    <a:pt x="70" y="11"/>
                    <a:pt x="70" y="10"/>
                    <a:pt x="71" y="11"/>
                  </a:cubicBezTo>
                  <a:cubicBezTo>
                    <a:pt x="71" y="12"/>
                    <a:pt x="71" y="13"/>
                    <a:pt x="71" y="14"/>
                  </a:cubicBezTo>
                  <a:cubicBezTo>
                    <a:pt x="71" y="15"/>
                    <a:pt x="70" y="14"/>
                    <a:pt x="70" y="14"/>
                  </a:cubicBezTo>
                  <a:cubicBezTo>
                    <a:pt x="70" y="14"/>
                    <a:pt x="69" y="14"/>
                    <a:pt x="69" y="13"/>
                  </a:cubicBezTo>
                  <a:cubicBezTo>
                    <a:pt x="68" y="13"/>
                    <a:pt x="69" y="13"/>
                    <a:pt x="69" y="12"/>
                  </a:cubicBezTo>
                  <a:cubicBezTo>
                    <a:pt x="69" y="12"/>
                    <a:pt x="69" y="11"/>
                    <a:pt x="69" y="11"/>
                  </a:cubicBezTo>
                  <a:close/>
                  <a:moveTo>
                    <a:pt x="169" y="54"/>
                  </a:moveTo>
                  <a:cubicBezTo>
                    <a:pt x="169" y="54"/>
                    <a:pt x="169" y="54"/>
                    <a:pt x="169" y="54"/>
                  </a:cubicBezTo>
                  <a:cubicBezTo>
                    <a:pt x="169" y="57"/>
                    <a:pt x="169" y="58"/>
                    <a:pt x="167" y="57"/>
                  </a:cubicBezTo>
                  <a:cubicBezTo>
                    <a:pt x="162" y="57"/>
                    <a:pt x="158" y="55"/>
                    <a:pt x="154" y="55"/>
                  </a:cubicBezTo>
                  <a:cubicBezTo>
                    <a:pt x="153" y="55"/>
                    <a:pt x="154" y="58"/>
                    <a:pt x="154" y="58"/>
                  </a:cubicBezTo>
                  <a:cubicBezTo>
                    <a:pt x="153" y="59"/>
                    <a:pt x="152" y="58"/>
                    <a:pt x="151" y="57"/>
                  </a:cubicBezTo>
                  <a:cubicBezTo>
                    <a:pt x="149" y="56"/>
                    <a:pt x="147" y="56"/>
                    <a:pt x="146" y="54"/>
                  </a:cubicBezTo>
                  <a:cubicBezTo>
                    <a:pt x="145" y="53"/>
                    <a:pt x="147" y="51"/>
                    <a:pt x="146" y="51"/>
                  </a:cubicBezTo>
                  <a:cubicBezTo>
                    <a:pt x="142" y="50"/>
                    <a:pt x="138" y="51"/>
                    <a:pt x="135" y="51"/>
                  </a:cubicBezTo>
                  <a:cubicBezTo>
                    <a:pt x="134" y="52"/>
                    <a:pt x="134" y="53"/>
                    <a:pt x="133" y="53"/>
                  </a:cubicBezTo>
                  <a:cubicBezTo>
                    <a:pt x="132" y="54"/>
                    <a:pt x="131" y="54"/>
                    <a:pt x="130" y="53"/>
                  </a:cubicBezTo>
                  <a:cubicBezTo>
                    <a:pt x="130" y="52"/>
                    <a:pt x="129" y="52"/>
                    <a:pt x="132" y="52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4" y="52"/>
                    <a:pt x="134" y="51"/>
                    <a:pt x="135" y="50"/>
                  </a:cubicBezTo>
                  <a:cubicBezTo>
                    <a:pt x="135" y="50"/>
                    <a:pt x="134" y="49"/>
                    <a:pt x="135" y="49"/>
                  </a:cubicBezTo>
                  <a:cubicBezTo>
                    <a:pt x="135" y="48"/>
                    <a:pt x="136" y="48"/>
                    <a:pt x="137" y="47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37" y="46"/>
                    <a:pt x="137" y="45"/>
                    <a:pt x="138" y="44"/>
                  </a:cubicBezTo>
                  <a:cubicBezTo>
                    <a:pt x="139" y="43"/>
                    <a:pt x="140" y="44"/>
                    <a:pt x="140" y="44"/>
                  </a:cubicBezTo>
                  <a:cubicBezTo>
                    <a:pt x="141" y="44"/>
                    <a:pt x="143" y="43"/>
                    <a:pt x="143" y="44"/>
                  </a:cubicBezTo>
                  <a:cubicBezTo>
                    <a:pt x="144" y="45"/>
                    <a:pt x="143" y="46"/>
                    <a:pt x="143" y="47"/>
                  </a:cubicBezTo>
                  <a:cubicBezTo>
                    <a:pt x="143" y="48"/>
                    <a:pt x="142" y="49"/>
                    <a:pt x="143" y="49"/>
                  </a:cubicBezTo>
                  <a:cubicBezTo>
                    <a:pt x="143" y="50"/>
                    <a:pt x="144" y="50"/>
                    <a:pt x="145" y="49"/>
                  </a:cubicBezTo>
                  <a:cubicBezTo>
                    <a:pt x="145" y="49"/>
                    <a:pt x="145" y="47"/>
                    <a:pt x="145" y="47"/>
                  </a:cubicBezTo>
                  <a:cubicBezTo>
                    <a:pt x="145" y="46"/>
                    <a:pt x="144" y="45"/>
                    <a:pt x="145" y="44"/>
                  </a:cubicBezTo>
                  <a:cubicBezTo>
                    <a:pt x="145" y="44"/>
                    <a:pt x="145" y="45"/>
                    <a:pt x="145" y="45"/>
                  </a:cubicBezTo>
                  <a:cubicBezTo>
                    <a:pt x="146" y="46"/>
                    <a:pt x="148" y="46"/>
                    <a:pt x="148" y="47"/>
                  </a:cubicBezTo>
                  <a:cubicBezTo>
                    <a:pt x="149" y="48"/>
                    <a:pt x="149" y="49"/>
                    <a:pt x="150" y="49"/>
                  </a:cubicBezTo>
                  <a:cubicBezTo>
                    <a:pt x="150" y="50"/>
                    <a:pt x="149" y="51"/>
                    <a:pt x="150" y="51"/>
                  </a:cubicBezTo>
                  <a:cubicBezTo>
                    <a:pt x="150" y="50"/>
                    <a:pt x="153" y="48"/>
                    <a:pt x="152" y="46"/>
                  </a:cubicBezTo>
                  <a:cubicBezTo>
                    <a:pt x="150" y="45"/>
                    <a:pt x="149" y="46"/>
                    <a:pt x="150" y="44"/>
                  </a:cubicBezTo>
                  <a:cubicBezTo>
                    <a:pt x="150" y="43"/>
                    <a:pt x="152" y="44"/>
                    <a:pt x="152" y="45"/>
                  </a:cubicBezTo>
                  <a:cubicBezTo>
                    <a:pt x="153" y="45"/>
                    <a:pt x="152" y="46"/>
                    <a:pt x="152" y="46"/>
                  </a:cubicBezTo>
                  <a:cubicBezTo>
                    <a:pt x="154" y="49"/>
                    <a:pt x="154" y="53"/>
                    <a:pt x="158" y="52"/>
                  </a:cubicBezTo>
                  <a:cubicBezTo>
                    <a:pt x="159" y="52"/>
                    <a:pt x="158" y="50"/>
                    <a:pt x="158" y="49"/>
                  </a:cubicBezTo>
                  <a:cubicBezTo>
                    <a:pt x="158" y="47"/>
                    <a:pt x="159" y="47"/>
                    <a:pt x="160" y="48"/>
                  </a:cubicBezTo>
                  <a:cubicBezTo>
                    <a:pt x="161" y="49"/>
                    <a:pt x="162" y="51"/>
                    <a:pt x="161" y="53"/>
                  </a:cubicBezTo>
                  <a:cubicBezTo>
                    <a:pt x="160" y="54"/>
                    <a:pt x="158" y="52"/>
                    <a:pt x="157" y="53"/>
                  </a:cubicBezTo>
                  <a:cubicBezTo>
                    <a:pt x="157" y="53"/>
                    <a:pt x="157" y="54"/>
                    <a:pt x="157" y="54"/>
                  </a:cubicBezTo>
                  <a:cubicBezTo>
                    <a:pt x="158" y="54"/>
                    <a:pt x="158" y="54"/>
                    <a:pt x="159" y="54"/>
                  </a:cubicBezTo>
                  <a:cubicBezTo>
                    <a:pt x="162" y="54"/>
                    <a:pt x="161" y="53"/>
                    <a:pt x="164" y="53"/>
                  </a:cubicBezTo>
                  <a:cubicBezTo>
                    <a:pt x="165" y="53"/>
                    <a:pt x="166" y="52"/>
                    <a:pt x="166" y="53"/>
                  </a:cubicBezTo>
                  <a:cubicBezTo>
                    <a:pt x="166" y="53"/>
                    <a:pt x="166" y="54"/>
                    <a:pt x="166" y="54"/>
                  </a:cubicBezTo>
                  <a:cubicBezTo>
                    <a:pt x="167" y="54"/>
                    <a:pt x="168" y="54"/>
                    <a:pt x="169" y="54"/>
                  </a:cubicBezTo>
                  <a:close/>
                  <a:moveTo>
                    <a:pt x="190" y="65"/>
                  </a:moveTo>
                  <a:cubicBezTo>
                    <a:pt x="190" y="66"/>
                    <a:pt x="189" y="66"/>
                    <a:pt x="189" y="66"/>
                  </a:cubicBezTo>
                  <a:cubicBezTo>
                    <a:pt x="188" y="66"/>
                    <a:pt x="188" y="66"/>
                    <a:pt x="187" y="66"/>
                  </a:cubicBezTo>
                  <a:cubicBezTo>
                    <a:pt x="187" y="66"/>
                    <a:pt x="188" y="65"/>
                    <a:pt x="187" y="65"/>
                  </a:cubicBezTo>
                  <a:cubicBezTo>
                    <a:pt x="186" y="63"/>
                    <a:pt x="182" y="62"/>
                    <a:pt x="184" y="60"/>
                  </a:cubicBezTo>
                  <a:cubicBezTo>
                    <a:pt x="186" y="58"/>
                    <a:pt x="186" y="63"/>
                    <a:pt x="190" y="64"/>
                  </a:cubicBezTo>
                  <a:cubicBezTo>
                    <a:pt x="190" y="64"/>
                    <a:pt x="190" y="65"/>
                    <a:pt x="190" y="65"/>
                  </a:cubicBezTo>
                  <a:close/>
                  <a:moveTo>
                    <a:pt x="182" y="113"/>
                  </a:moveTo>
                  <a:cubicBezTo>
                    <a:pt x="181" y="114"/>
                    <a:pt x="180" y="114"/>
                    <a:pt x="179" y="115"/>
                  </a:cubicBezTo>
                  <a:cubicBezTo>
                    <a:pt x="179" y="117"/>
                    <a:pt x="179" y="119"/>
                    <a:pt x="179" y="120"/>
                  </a:cubicBezTo>
                  <a:cubicBezTo>
                    <a:pt x="179" y="121"/>
                    <a:pt x="179" y="121"/>
                    <a:pt x="179" y="121"/>
                  </a:cubicBezTo>
                  <a:cubicBezTo>
                    <a:pt x="178" y="123"/>
                    <a:pt x="177" y="125"/>
                    <a:pt x="178" y="127"/>
                  </a:cubicBezTo>
                  <a:cubicBezTo>
                    <a:pt x="178" y="128"/>
                    <a:pt x="180" y="128"/>
                    <a:pt x="181" y="128"/>
                  </a:cubicBezTo>
                  <a:cubicBezTo>
                    <a:pt x="183" y="126"/>
                    <a:pt x="183" y="124"/>
                    <a:pt x="184" y="121"/>
                  </a:cubicBezTo>
                  <a:cubicBezTo>
                    <a:pt x="185" y="119"/>
                    <a:pt x="186" y="117"/>
                    <a:pt x="186" y="113"/>
                  </a:cubicBezTo>
                  <a:cubicBezTo>
                    <a:pt x="186" y="112"/>
                    <a:pt x="187" y="112"/>
                    <a:pt x="185" y="111"/>
                  </a:cubicBezTo>
                  <a:cubicBezTo>
                    <a:pt x="185" y="110"/>
                    <a:pt x="183" y="112"/>
                    <a:pt x="182" y="113"/>
                  </a:cubicBezTo>
                  <a:close/>
                  <a:moveTo>
                    <a:pt x="264" y="84"/>
                  </a:moveTo>
                  <a:cubicBezTo>
                    <a:pt x="264" y="84"/>
                    <a:pt x="263" y="83"/>
                    <a:pt x="263" y="84"/>
                  </a:cubicBezTo>
                  <a:cubicBezTo>
                    <a:pt x="262" y="84"/>
                    <a:pt x="262" y="86"/>
                    <a:pt x="262" y="86"/>
                  </a:cubicBezTo>
                  <a:cubicBezTo>
                    <a:pt x="261" y="86"/>
                    <a:pt x="261" y="83"/>
                    <a:pt x="261" y="84"/>
                  </a:cubicBezTo>
                  <a:cubicBezTo>
                    <a:pt x="260" y="85"/>
                    <a:pt x="260" y="86"/>
                    <a:pt x="261" y="87"/>
                  </a:cubicBezTo>
                  <a:cubicBezTo>
                    <a:pt x="261" y="88"/>
                    <a:pt x="262" y="87"/>
                    <a:pt x="263" y="88"/>
                  </a:cubicBezTo>
                  <a:cubicBezTo>
                    <a:pt x="263" y="88"/>
                    <a:pt x="263" y="89"/>
                    <a:pt x="263" y="89"/>
                  </a:cubicBezTo>
                  <a:cubicBezTo>
                    <a:pt x="264" y="89"/>
                    <a:pt x="264" y="89"/>
                    <a:pt x="265" y="89"/>
                  </a:cubicBezTo>
                  <a:cubicBezTo>
                    <a:pt x="268" y="89"/>
                    <a:pt x="266" y="84"/>
                    <a:pt x="265" y="84"/>
                  </a:cubicBezTo>
                  <a:cubicBezTo>
                    <a:pt x="265" y="83"/>
                    <a:pt x="264" y="84"/>
                    <a:pt x="264" y="84"/>
                  </a:cubicBezTo>
                  <a:close/>
                  <a:moveTo>
                    <a:pt x="256" y="86"/>
                  </a:moveTo>
                  <a:cubicBezTo>
                    <a:pt x="256" y="86"/>
                    <a:pt x="257" y="86"/>
                    <a:pt x="258" y="86"/>
                  </a:cubicBezTo>
                  <a:cubicBezTo>
                    <a:pt x="258" y="85"/>
                    <a:pt x="257" y="85"/>
                    <a:pt x="258" y="84"/>
                  </a:cubicBezTo>
                  <a:cubicBezTo>
                    <a:pt x="258" y="84"/>
                    <a:pt x="259" y="85"/>
                    <a:pt x="259" y="84"/>
                  </a:cubicBezTo>
                  <a:cubicBezTo>
                    <a:pt x="259" y="84"/>
                    <a:pt x="259" y="83"/>
                    <a:pt x="260" y="83"/>
                  </a:cubicBezTo>
                  <a:cubicBezTo>
                    <a:pt x="261" y="83"/>
                    <a:pt x="260" y="82"/>
                    <a:pt x="260" y="82"/>
                  </a:cubicBezTo>
                  <a:cubicBezTo>
                    <a:pt x="261" y="81"/>
                    <a:pt x="262" y="81"/>
                    <a:pt x="262" y="82"/>
                  </a:cubicBezTo>
                  <a:cubicBezTo>
                    <a:pt x="262" y="82"/>
                    <a:pt x="261" y="83"/>
                    <a:pt x="261" y="83"/>
                  </a:cubicBezTo>
                  <a:cubicBezTo>
                    <a:pt x="262" y="83"/>
                    <a:pt x="263" y="83"/>
                    <a:pt x="263" y="82"/>
                  </a:cubicBezTo>
                  <a:cubicBezTo>
                    <a:pt x="264" y="82"/>
                    <a:pt x="264" y="81"/>
                    <a:pt x="264" y="81"/>
                  </a:cubicBezTo>
                  <a:cubicBezTo>
                    <a:pt x="264" y="81"/>
                    <a:pt x="263" y="81"/>
                    <a:pt x="263" y="81"/>
                  </a:cubicBezTo>
                  <a:cubicBezTo>
                    <a:pt x="262" y="80"/>
                    <a:pt x="263" y="79"/>
                    <a:pt x="263" y="78"/>
                  </a:cubicBezTo>
                  <a:cubicBezTo>
                    <a:pt x="262" y="78"/>
                    <a:pt x="261" y="79"/>
                    <a:pt x="261" y="78"/>
                  </a:cubicBezTo>
                  <a:cubicBezTo>
                    <a:pt x="260" y="77"/>
                    <a:pt x="261" y="75"/>
                    <a:pt x="260" y="74"/>
                  </a:cubicBezTo>
                  <a:cubicBezTo>
                    <a:pt x="260" y="73"/>
                    <a:pt x="258" y="73"/>
                    <a:pt x="258" y="74"/>
                  </a:cubicBezTo>
                  <a:cubicBezTo>
                    <a:pt x="257" y="76"/>
                    <a:pt x="257" y="75"/>
                    <a:pt x="257" y="78"/>
                  </a:cubicBezTo>
                  <a:cubicBezTo>
                    <a:pt x="257" y="78"/>
                    <a:pt x="260" y="82"/>
                    <a:pt x="259" y="82"/>
                  </a:cubicBezTo>
                  <a:cubicBezTo>
                    <a:pt x="256" y="83"/>
                    <a:pt x="255" y="82"/>
                    <a:pt x="256" y="86"/>
                  </a:cubicBezTo>
                  <a:close/>
                  <a:moveTo>
                    <a:pt x="259" y="66"/>
                  </a:moveTo>
                  <a:cubicBezTo>
                    <a:pt x="259" y="66"/>
                    <a:pt x="259" y="65"/>
                    <a:pt x="258" y="65"/>
                  </a:cubicBezTo>
                  <a:cubicBezTo>
                    <a:pt x="258" y="64"/>
                    <a:pt x="257" y="64"/>
                    <a:pt x="256" y="65"/>
                  </a:cubicBezTo>
                  <a:cubicBezTo>
                    <a:pt x="256" y="65"/>
                    <a:pt x="256" y="67"/>
                    <a:pt x="256" y="67"/>
                  </a:cubicBezTo>
                  <a:cubicBezTo>
                    <a:pt x="256" y="68"/>
                    <a:pt x="256" y="68"/>
                    <a:pt x="256" y="70"/>
                  </a:cubicBezTo>
                  <a:cubicBezTo>
                    <a:pt x="257" y="70"/>
                    <a:pt x="258" y="70"/>
                    <a:pt x="258" y="69"/>
                  </a:cubicBezTo>
                  <a:cubicBezTo>
                    <a:pt x="259" y="69"/>
                    <a:pt x="259" y="68"/>
                    <a:pt x="259" y="67"/>
                  </a:cubicBezTo>
                  <a:cubicBezTo>
                    <a:pt x="259" y="67"/>
                    <a:pt x="259" y="67"/>
                    <a:pt x="259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71" name="组合 2770"/>
          <p:cNvGrpSpPr/>
          <p:nvPr/>
        </p:nvGrpSpPr>
        <p:grpSpPr>
          <a:xfrm>
            <a:off x="10964863" y="0"/>
            <a:ext cx="1223962" cy="1223963"/>
            <a:chOff x="10964863" y="0"/>
            <a:chExt cx="1223962" cy="1223963"/>
          </a:xfrm>
        </p:grpSpPr>
        <p:sp>
          <p:nvSpPr>
            <p:cNvPr id="1064" name="Oval 29"/>
            <p:cNvSpPr>
              <a:spLocks noChangeArrowheads="1"/>
            </p:cNvSpPr>
            <p:nvPr/>
          </p:nvSpPr>
          <p:spPr bwMode="auto">
            <a:xfrm>
              <a:off x="10964863" y="0"/>
              <a:ext cx="1223962" cy="1223963"/>
            </a:xfrm>
            <a:prstGeom prst="ellipse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5" name="Freeform 252"/>
            <p:cNvSpPr>
              <a:spLocks/>
            </p:cNvSpPr>
            <p:nvPr/>
          </p:nvSpPr>
          <p:spPr bwMode="auto">
            <a:xfrm>
              <a:off x="11161713" y="207963"/>
              <a:ext cx="1027112" cy="1016000"/>
            </a:xfrm>
            <a:custGeom>
              <a:avLst/>
              <a:gdLst>
                <a:gd name="T0" fmla="*/ 0 w 297"/>
                <a:gd name="T1" fmla="*/ 234 h 294"/>
                <a:gd name="T2" fmla="*/ 15 w 297"/>
                <a:gd name="T3" fmla="*/ 130 h 294"/>
                <a:gd name="T4" fmla="*/ 41 w 297"/>
                <a:gd name="T5" fmla="*/ 124 h 294"/>
                <a:gd name="T6" fmla="*/ 59 w 297"/>
                <a:gd name="T7" fmla="*/ 143 h 294"/>
                <a:gd name="T8" fmla="*/ 67 w 297"/>
                <a:gd name="T9" fmla="*/ 51 h 294"/>
                <a:gd name="T10" fmla="*/ 91 w 297"/>
                <a:gd name="T11" fmla="*/ 42 h 294"/>
                <a:gd name="T12" fmla="*/ 120 w 297"/>
                <a:gd name="T13" fmla="*/ 71 h 294"/>
                <a:gd name="T14" fmla="*/ 140 w 297"/>
                <a:gd name="T15" fmla="*/ 65 h 294"/>
                <a:gd name="T16" fmla="*/ 160 w 297"/>
                <a:gd name="T17" fmla="*/ 84 h 294"/>
                <a:gd name="T18" fmla="*/ 165 w 297"/>
                <a:gd name="T19" fmla="*/ 5 h 294"/>
                <a:gd name="T20" fmla="*/ 190 w 297"/>
                <a:gd name="T21" fmla="*/ 0 h 294"/>
                <a:gd name="T22" fmla="*/ 297 w 297"/>
                <a:gd name="T23" fmla="*/ 107 h 294"/>
                <a:gd name="T24" fmla="*/ 297 w 297"/>
                <a:gd name="T25" fmla="*/ 117 h 294"/>
                <a:gd name="T26" fmla="*/ 120 w 297"/>
                <a:gd name="T27" fmla="*/ 294 h 294"/>
                <a:gd name="T28" fmla="*/ 42 w 297"/>
                <a:gd name="T29" fmla="*/ 276 h 294"/>
                <a:gd name="T30" fmla="*/ 0 w 297"/>
                <a:gd name="T31" fmla="*/ 23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7" h="294">
                  <a:moveTo>
                    <a:pt x="0" y="234"/>
                  </a:moveTo>
                  <a:cubicBezTo>
                    <a:pt x="15" y="130"/>
                    <a:pt x="15" y="130"/>
                    <a:pt x="15" y="130"/>
                  </a:cubicBezTo>
                  <a:cubicBezTo>
                    <a:pt x="41" y="124"/>
                    <a:pt x="41" y="124"/>
                    <a:pt x="41" y="124"/>
                  </a:cubicBezTo>
                  <a:cubicBezTo>
                    <a:pt x="59" y="143"/>
                    <a:pt x="59" y="143"/>
                    <a:pt x="59" y="143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40" y="65"/>
                    <a:pt x="140" y="65"/>
                    <a:pt x="140" y="65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297" y="107"/>
                    <a:pt x="297" y="107"/>
                    <a:pt x="297" y="107"/>
                  </a:cubicBezTo>
                  <a:cubicBezTo>
                    <a:pt x="297" y="110"/>
                    <a:pt x="297" y="114"/>
                    <a:pt x="297" y="117"/>
                  </a:cubicBezTo>
                  <a:cubicBezTo>
                    <a:pt x="297" y="215"/>
                    <a:pt x="218" y="294"/>
                    <a:pt x="120" y="294"/>
                  </a:cubicBezTo>
                  <a:cubicBezTo>
                    <a:pt x="92" y="294"/>
                    <a:pt x="66" y="288"/>
                    <a:pt x="42" y="276"/>
                  </a:cubicBezTo>
                  <a:cubicBezTo>
                    <a:pt x="0" y="234"/>
                    <a:pt x="0" y="234"/>
                    <a:pt x="0" y="234"/>
                  </a:cubicBez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6" name="Freeform 253"/>
            <p:cNvSpPr>
              <a:spLocks/>
            </p:cNvSpPr>
            <p:nvPr/>
          </p:nvSpPr>
          <p:spPr bwMode="auto">
            <a:xfrm>
              <a:off x="11161713" y="207963"/>
              <a:ext cx="998537" cy="1016000"/>
            </a:xfrm>
            <a:custGeom>
              <a:avLst/>
              <a:gdLst>
                <a:gd name="T0" fmla="*/ 0 w 289"/>
                <a:gd name="T1" fmla="*/ 234 h 294"/>
                <a:gd name="T2" fmla="*/ 15 w 289"/>
                <a:gd name="T3" fmla="*/ 130 h 294"/>
                <a:gd name="T4" fmla="*/ 41 w 289"/>
                <a:gd name="T5" fmla="*/ 124 h 294"/>
                <a:gd name="T6" fmla="*/ 59 w 289"/>
                <a:gd name="T7" fmla="*/ 143 h 294"/>
                <a:gd name="T8" fmla="*/ 67 w 289"/>
                <a:gd name="T9" fmla="*/ 51 h 294"/>
                <a:gd name="T10" fmla="*/ 91 w 289"/>
                <a:gd name="T11" fmla="*/ 42 h 294"/>
                <a:gd name="T12" fmla="*/ 120 w 289"/>
                <a:gd name="T13" fmla="*/ 71 h 294"/>
                <a:gd name="T14" fmla="*/ 140 w 289"/>
                <a:gd name="T15" fmla="*/ 65 h 294"/>
                <a:gd name="T16" fmla="*/ 160 w 289"/>
                <a:gd name="T17" fmla="*/ 84 h 294"/>
                <a:gd name="T18" fmla="*/ 165 w 289"/>
                <a:gd name="T19" fmla="*/ 5 h 294"/>
                <a:gd name="T20" fmla="*/ 190 w 289"/>
                <a:gd name="T21" fmla="*/ 0 h 294"/>
                <a:gd name="T22" fmla="*/ 274 w 289"/>
                <a:gd name="T23" fmla="*/ 84 h 294"/>
                <a:gd name="T24" fmla="*/ 280 w 289"/>
                <a:gd name="T25" fmla="*/ 162 h 294"/>
                <a:gd name="T26" fmla="*/ 289 w 289"/>
                <a:gd name="T27" fmla="*/ 171 h 294"/>
                <a:gd name="T28" fmla="*/ 120 w 289"/>
                <a:gd name="T29" fmla="*/ 294 h 294"/>
                <a:gd name="T30" fmla="*/ 42 w 289"/>
                <a:gd name="T31" fmla="*/ 276 h 294"/>
                <a:gd name="T32" fmla="*/ 0 w 289"/>
                <a:gd name="T33" fmla="*/ 23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9" h="294">
                  <a:moveTo>
                    <a:pt x="0" y="234"/>
                  </a:moveTo>
                  <a:cubicBezTo>
                    <a:pt x="15" y="130"/>
                    <a:pt x="15" y="130"/>
                    <a:pt x="15" y="130"/>
                  </a:cubicBezTo>
                  <a:cubicBezTo>
                    <a:pt x="41" y="124"/>
                    <a:pt x="41" y="124"/>
                    <a:pt x="41" y="124"/>
                  </a:cubicBezTo>
                  <a:cubicBezTo>
                    <a:pt x="59" y="143"/>
                    <a:pt x="59" y="143"/>
                    <a:pt x="59" y="143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40" y="65"/>
                    <a:pt x="140" y="65"/>
                    <a:pt x="140" y="65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1" y="104"/>
                    <a:pt x="274" y="132"/>
                    <a:pt x="280" y="162"/>
                  </a:cubicBezTo>
                  <a:cubicBezTo>
                    <a:pt x="289" y="171"/>
                    <a:pt x="289" y="171"/>
                    <a:pt x="289" y="171"/>
                  </a:cubicBezTo>
                  <a:cubicBezTo>
                    <a:pt x="266" y="242"/>
                    <a:pt x="199" y="294"/>
                    <a:pt x="120" y="294"/>
                  </a:cubicBezTo>
                  <a:cubicBezTo>
                    <a:pt x="92" y="294"/>
                    <a:pt x="66" y="288"/>
                    <a:pt x="42" y="276"/>
                  </a:cubicBezTo>
                  <a:cubicBezTo>
                    <a:pt x="0" y="234"/>
                    <a:pt x="0" y="234"/>
                    <a:pt x="0" y="234"/>
                  </a:cubicBez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7" name="Freeform 254"/>
            <p:cNvSpPr>
              <a:spLocks/>
            </p:cNvSpPr>
            <p:nvPr/>
          </p:nvSpPr>
          <p:spPr bwMode="auto">
            <a:xfrm>
              <a:off x="11161713" y="636588"/>
              <a:ext cx="141287" cy="17463"/>
            </a:xfrm>
            <a:custGeom>
              <a:avLst/>
              <a:gdLst>
                <a:gd name="T0" fmla="*/ 0 w 89"/>
                <a:gd name="T1" fmla="*/ 11 h 11"/>
                <a:gd name="T2" fmla="*/ 28 w 89"/>
                <a:gd name="T3" fmla="*/ 0 h 11"/>
                <a:gd name="T4" fmla="*/ 89 w 89"/>
                <a:gd name="T5" fmla="*/ 0 h 11"/>
                <a:gd name="T6" fmla="*/ 61 w 89"/>
                <a:gd name="T7" fmla="*/ 11 h 11"/>
                <a:gd name="T8" fmla="*/ 0 w 89"/>
                <a:gd name="T9" fmla="*/ 11 h 11"/>
                <a:gd name="T10" fmla="*/ 0 w 89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11">
                  <a:moveTo>
                    <a:pt x="0" y="11"/>
                  </a:moveTo>
                  <a:lnTo>
                    <a:pt x="28" y="0"/>
                  </a:lnTo>
                  <a:lnTo>
                    <a:pt x="89" y="0"/>
                  </a:lnTo>
                  <a:lnTo>
                    <a:pt x="61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48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8" name="Freeform 255"/>
            <p:cNvSpPr>
              <a:spLocks/>
            </p:cNvSpPr>
            <p:nvPr/>
          </p:nvSpPr>
          <p:spPr bwMode="auto">
            <a:xfrm>
              <a:off x="11258550" y="636588"/>
              <a:ext cx="44450" cy="381000"/>
            </a:xfrm>
            <a:custGeom>
              <a:avLst/>
              <a:gdLst>
                <a:gd name="T0" fmla="*/ 0 w 28"/>
                <a:gd name="T1" fmla="*/ 11 h 240"/>
                <a:gd name="T2" fmla="*/ 28 w 28"/>
                <a:gd name="T3" fmla="*/ 0 h 240"/>
                <a:gd name="T4" fmla="*/ 28 w 28"/>
                <a:gd name="T5" fmla="*/ 229 h 240"/>
                <a:gd name="T6" fmla="*/ 0 w 28"/>
                <a:gd name="T7" fmla="*/ 240 h 240"/>
                <a:gd name="T8" fmla="*/ 0 w 28"/>
                <a:gd name="T9" fmla="*/ 11 h 240"/>
                <a:gd name="T10" fmla="*/ 0 w 28"/>
                <a:gd name="T11" fmla="*/ 11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40">
                  <a:moveTo>
                    <a:pt x="0" y="11"/>
                  </a:moveTo>
                  <a:lnTo>
                    <a:pt x="28" y="0"/>
                  </a:lnTo>
                  <a:lnTo>
                    <a:pt x="28" y="229"/>
                  </a:lnTo>
                  <a:lnTo>
                    <a:pt x="0" y="240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44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9" name="Freeform 256"/>
            <p:cNvSpPr>
              <a:spLocks/>
            </p:cNvSpPr>
            <p:nvPr/>
          </p:nvSpPr>
          <p:spPr bwMode="auto">
            <a:xfrm>
              <a:off x="11161713" y="654050"/>
              <a:ext cx="96837" cy="363538"/>
            </a:xfrm>
            <a:custGeom>
              <a:avLst/>
              <a:gdLst>
                <a:gd name="T0" fmla="*/ 0 w 61"/>
                <a:gd name="T1" fmla="*/ 0 h 229"/>
                <a:gd name="T2" fmla="*/ 61 w 61"/>
                <a:gd name="T3" fmla="*/ 0 h 229"/>
                <a:gd name="T4" fmla="*/ 61 w 61"/>
                <a:gd name="T5" fmla="*/ 229 h 229"/>
                <a:gd name="T6" fmla="*/ 0 w 61"/>
                <a:gd name="T7" fmla="*/ 229 h 229"/>
                <a:gd name="T8" fmla="*/ 0 w 61"/>
                <a:gd name="T9" fmla="*/ 0 h 229"/>
                <a:gd name="T10" fmla="*/ 0 w 61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29">
                  <a:moveTo>
                    <a:pt x="0" y="0"/>
                  </a:moveTo>
                  <a:lnTo>
                    <a:pt x="61" y="0"/>
                  </a:lnTo>
                  <a:lnTo>
                    <a:pt x="61" y="229"/>
                  </a:lnTo>
                  <a:lnTo>
                    <a:pt x="0" y="22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0" name="Freeform 257"/>
            <p:cNvSpPr>
              <a:spLocks/>
            </p:cNvSpPr>
            <p:nvPr/>
          </p:nvSpPr>
          <p:spPr bwMode="auto">
            <a:xfrm>
              <a:off x="11334750" y="352425"/>
              <a:ext cx="141287" cy="14288"/>
            </a:xfrm>
            <a:custGeom>
              <a:avLst/>
              <a:gdLst>
                <a:gd name="T0" fmla="*/ 0 w 89"/>
                <a:gd name="T1" fmla="*/ 9 h 9"/>
                <a:gd name="T2" fmla="*/ 28 w 89"/>
                <a:gd name="T3" fmla="*/ 0 h 9"/>
                <a:gd name="T4" fmla="*/ 89 w 89"/>
                <a:gd name="T5" fmla="*/ 0 h 9"/>
                <a:gd name="T6" fmla="*/ 61 w 89"/>
                <a:gd name="T7" fmla="*/ 9 h 9"/>
                <a:gd name="T8" fmla="*/ 0 w 89"/>
                <a:gd name="T9" fmla="*/ 9 h 9"/>
                <a:gd name="T10" fmla="*/ 0 w 89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9">
                  <a:moveTo>
                    <a:pt x="0" y="9"/>
                  </a:moveTo>
                  <a:lnTo>
                    <a:pt x="28" y="0"/>
                  </a:lnTo>
                  <a:lnTo>
                    <a:pt x="89" y="0"/>
                  </a:lnTo>
                  <a:lnTo>
                    <a:pt x="61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48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1" name="Freeform 258"/>
            <p:cNvSpPr>
              <a:spLocks/>
            </p:cNvSpPr>
            <p:nvPr/>
          </p:nvSpPr>
          <p:spPr bwMode="auto">
            <a:xfrm>
              <a:off x="11431588" y="352425"/>
              <a:ext cx="44450" cy="665163"/>
            </a:xfrm>
            <a:custGeom>
              <a:avLst/>
              <a:gdLst>
                <a:gd name="T0" fmla="*/ 0 w 28"/>
                <a:gd name="T1" fmla="*/ 9 h 419"/>
                <a:gd name="T2" fmla="*/ 28 w 28"/>
                <a:gd name="T3" fmla="*/ 0 h 419"/>
                <a:gd name="T4" fmla="*/ 28 w 28"/>
                <a:gd name="T5" fmla="*/ 408 h 419"/>
                <a:gd name="T6" fmla="*/ 0 w 28"/>
                <a:gd name="T7" fmla="*/ 419 h 419"/>
                <a:gd name="T8" fmla="*/ 0 w 28"/>
                <a:gd name="T9" fmla="*/ 9 h 419"/>
                <a:gd name="T10" fmla="*/ 0 w 28"/>
                <a:gd name="T11" fmla="*/ 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19">
                  <a:moveTo>
                    <a:pt x="0" y="9"/>
                  </a:moveTo>
                  <a:lnTo>
                    <a:pt x="28" y="0"/>
                  </a:lnTo>
                  <a:lnTo>
                    <a:pt x="28" y="408"/>
                  </a:lnTo>
                  <a:lnTo>
                    <a:pt x="0" y="41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C44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2" name="Freeform 259"/>
            <p:cNvSpPr>
              <a:spLocks/>
            </p:cNvSpPr>
            <p:nvPr/>
          </p:nvSpPr>
          <p:spPr bwMode="auto">
            <a:xfrm>
              <a:off x="11334750" y="366713"/>
              <a:ext cx="96837" cy="650875"/>
            </a:xfrm>
            <a:custGeom>
              <a:avLst/>
              <a:gdLst>
                <a:gd name="T0" fmla="*/ 0 w 61"/>
                <a:gd name="T1" fmla="*/ 0 h 410"/>
                <a:gd name="T2" fmla="*/ 61 w 61"/>
                <a:gd name="T3" fmla="*/ 0 h 410"/>
                <a:gd name="T4" fmla="*/ 61 w 61"/>
                <a:gd name="T5" fmla="*/ 410 h 410"/>
                <a:gd name="T6" fmla="*/ 0 w 61"/>
                <a:gd name="T7" fmla="*/ 410 h 410"/>
                <a:gd name="T8" fmla="*/ 0 w 61"/>
                <a:gd name="T9" fmla="*/ 0 h 410"/>
                <a:gd name="T10" fmla="*/ 0 w 61"/>
                <a:gd name="T11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410">
                  <a:moveTo>
                    <a:pt x="0" y="0"/>
                  </a:moveTo>
                  <a:lnTo>
                    <a:pt x="61" y="0"/>
                  </a:lnTo>
                  <a:lnTo>
                    <a:pt x="61" y="410"/>
                  </a:lnTo>
                  <a:lnTo>
                    <a:pt x="0" y="4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3" name="Freeform 260"/>
            <p:cNvSpPr>
              <a:spLocks/>
            </p:cNvSpPr>
            <p:nvPr/>
          </p:nvSpPr>
          <p:spPr bwMode="auto">
            <a:xfrm>
              <a:off x="11507788" y="431800"/>
              <a:ext cx="138112" cy="17463"/>
            </a:xfrm>
            <a:custGeom>
              <a:avLst/>
              <a:gdLst>
                <a:gd name="T0" fmla="*/ 0 w 87"/>
                <a:gd name="T1" fmla="*/ 11 h 11"/>
                <a:gd name="T2" fmla="*/ 28 w 87"/>
                <a:gd name="T3" fmla="*/ 0 h 11"/>
                <a:gd name="T4" fmla="*/ 87 w 87"/>
                <a:gd name="T5" fmla="*/ 0 h 11"/>
                <a:gd name="T6" fmla="*/ 58 w 87"/>
                <a:gd name="T7" fmla="*/ 11 h 11"/>
                <a:gd name="T8" fmla="*/ 0 w 87"/>
                <a:gd name="T9" fmla="*/ 11 h 11"/>
                <a:gd name="T10" fmla="*/ 0 w 87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11">
                  <a:moveTo>
                    <a:pt x="0" y="11"/>
                  </a:moveTo>
                  <a:lnTo>
                    <a:pt x="28" y="0"/>
                  </a:lnTo>
                  <a:lnTo>
                    <a:pt x="87" y="0"/>
                  </a:lnTo>
                  <a:lnTo>
                    <a:pt x="58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48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4" name="Freeform 261"/>
            <p:cNvSpPr>
              <a:spLocks/>
            </p:cNvSpPr>
            <p:nvPr/>
          </p:nvSpPr>
          <p:spPr bwMode="auto">
            <a:xfrm>
              <a:off x="11599863" y="431800"/>
              <a:ext cx="46037" cy="585788"/>
            </a:xfrm>
            <a:custGeom>
              <a:avLst/>
              <a:gdLst>
                <a:gd name="T0" fmla="*/ 0 w 29"/>
                <a:gd name="T1" fmla="*/ 11 h 369"/>
                <a:gd name="T2" fmla="*/ 29 w 29"/>
                <a:gd name="T3" fmla="*/ 0 h 369"/>
                <a:gd name="T4" fmla="*/ 29 w 29"/>
                <a:gd name="T5" fmla="*/ 358 h 369"/>
                <a:gd name="T6" fmla="*/ 0 w 29"/>
                <a:gd name="T7" fmla="*/ 369 h 369"/>
                <a:gd name="T8" fmla="*/ 0 w 29"/>
                <a:gd name="T9" fmla="*/ 11 h 369"/>
                <a:gd name="T10" fmla="*/ 0 w 29"/>
                <a:gd name="T11" fmla="*/ 11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69">
                  <a:moveTo>
                    <a:pt x="0" y="11"/>
                  </a:moveTo>
                  <a:lnTo>
                    <a:pt x="29" y="0"/>
                  </a:lnTo>
                  <a:lnTo>
                    <a:pt x="29" y="358"/>
                  </a:lnTo>
                  <a:lnTo>
                    <a:pt x="0" y="369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44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5" name="Freeform 262"/>
            <p:cNvSpPr>
              <a:spLocks/>
            </p:cNvSpPr>
            <p:nvPr/>
          </p:nvSpPr>
          <p:spPr bwMode="auto">
            <a:xfrm>
              <a:off x="11507788" y="449263"/>
              <a:ext cx="92075" cy="568325"/>
            </a:xfrm>
            <a:custGeom>
              <a:avLst/>
              <a:gdLst>
                <a:gd name="T0" fmla="*/ 0 w 58"/>
                <a:gd name="T1" fmla="*/ 0 h 358"/>
                <a:gd name="T2" fmla="*/ 58 w 58"/>
                <a:gd name="T3" fmla="*/ 0 h 358"/>
                <a:gd name="T4" fmla="*/ 58 w 58"/>
                <a:gd name="T5" fmla="*/ 358 h 358"/>
                <a:gd name="T6" fmla="*/ 0 w 58"/>
                <a:gd name="T7" fmla="*/ 358 h 358"/>
                <a:gd name="T8" fmla="*/ 0 w 58"/>
                <a:gd name="T9" fmla="*/ 0 h 358"/>
                <a:gd name="T10" fmla="*/ 0 w 58"/>
                <a:gd name="T11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358">
                  <a:moveTo>
                    <a:pt x="0" y="0"/>
                  </a:moveTo>
                  <a:lnTo>
                    <a:pt x="58" y="0"/>
                  </a:lnTo>
                  <a:lnTo>
                    <a:pt x="58" y="358"/>
                  </a:lnTo>
                  <a:lnTo>
                    <a:pt x="0" y="35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6" name="Freeform 263"/>
            <p:cNvSpPr>
              <a:spLocks/>
            </p:cNvSpPr>
            <p:nvPr/>
          </p:nvSpPr>
          <p:spPr bwMode="auto">
            <a:xfrm>
              <a:off x="11680825" y="207963"/>
              <a:ext cx="138112" cy="17463"/>
            </a:xfrm>
            <a:custGeom>
              <a:avLst/>
              <a:gdLst>
                <a:gd name="T0" fmla="*/ 0 w 87"/>
                <a:gd name="T1" fmla="*/ 11 h 11"/>
                <a:gd name="T2" fmla="*/ 28 w 87"/>
                <a:gd name="T3" fmla="*/ 0 h 11"/>
                <a:gd name="T4" fmla="*/ 87 w 87"/>
                <a:gd name="T5" fmla="*/ 0 h 11"/>
                <a:gd name="T6" fmla="*/ 58 w 87"/>
                <a:gd name="T7" fmla="*/ 11 h 11"/>
                <a:gd name="T8" fmla="*/ 0 w 87"/>
                <a:gd name="T9" fmla="*/ 11 h 11"/>
                <a:gd name="T10" fmla="*/ 0 w 87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11">
                  <a:moveTo>
                    <a:pt x="0" y="11"/>
                  </a:moveTo>
                  <a:lnTo>
                    <a:pt x="28" y="0"/>
                  </a:lnTo>
                  <a:lnTo>
                    <a:pt x="87" y="0"/>
                  </a:lnTo>
                  <a:lnTo>
                    <a:pt x="58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48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7" name="Freeform 264"/>
            <p:cNvSpPr>
              <a:spLocks/>
            </p:cNvSpPr>
            <p:nvPr/>
          </p:nvSpPr>
          <p:spPr bwMode="auto">
            <a:xfrm>
              <a:off x="11772900" y="207963"/>
              <a:ext cx="46037" cy="809625"/>
            </a:xfrm>
            <a:custGeom>
              <a:avLst/>
              <a:gdLst>
                <a:gd name="T0" fmla="*/ 0 w 29"/>
                <a:gd name="T1" fmla="*/ 11 h 510"/>
                <a:gd name="T2" fmla="*/ 29 w 29"/>
                <a:gd name="T3" fmla="*/ 0 h 510"/>
                <a:gd name="T4" fmla="*/ 29 w 29"/>
                <a:gd name="T5" fmla="*/ 499 h 510"/>
                <a:gd name="T6" fmla="*/ 0 w 29"/>
                <a:gd name="T7" fmla="*/ 510 h 510"/>
                <a:gd name="T8" fmla="*/ 0 w 29"/>
                <a:gd name="T9" fmla="*/ 11 h 510"/>
                <a:gd name="T10" fmla="*/ 0 w 29"/>
                <a:gd name="T11" fmla="*/ 11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510">
                  <a:moveTo>
                    <a:pt x="0" y="11"/>
                  </a:moveTo>
                  <a:lnTo>
                    <a:pt x="29" y="0"/>
                  </a:lnTo>
                  <a:lnTo>
                    <a:pt x="29" y="499"/>
                  </a:lnTo>
                  <a:lnTo>
                    <a:pt x="0" y="510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44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8" name="Freeform 265"/>
            <p:cNvSpPr>
              <a:spLocks/>
            </p:cNvSpPr>
            <p:nvPr/>
          </p:nvSpPr>
          <p:spPr bwMode="auto">
            <a:xfrm>
              <a:off x="11680825" y="225425"/>
              <a:ext cx="92075" cy="792163"/>
            </a:xfrm>
            <a:custGeom>
              <a:avLst/>
              <a:gdLst>
                <a:gd name="T0" fmla="*/ 0 w 58"/>
                <a:gd name="T1" fmla="*/ 0 h 499"/>
                <a:gd name="T2" fmla="*/ 58 w 58"/>
                <a:gd name="T3" fmla="*/ 0 h 499"/>
                <a:gd name="T4" fmla="*/ 58 w 58"/>
                <a:gd name="T5" fmla="*/ 499 h 499"/>
                <a:gd name="T6" fmla="*/ 0 w 58"/>
                <a:gd name="T7" fmla="*/ 499 h 499"/>
                <a:gd name="T8" fmla="*/ 0 w 58"/>
                <a:gd name="T9" fmla="*/ 0 h 499"/>
                <a:gd name="T10" fmla="*/ 0 w 58"/>
                <a:gd name="T11" fmla="*/ 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499">
                  <a:moveTo>
                    <a:pt x="0" y="0"/>
                  </a:moveTo>
                  <a:lnTo>
                    <a:pt x="58" y="0"/>
                  </a:lnTo>
                  <a:lnTo>
                    <a:pt x="58" y="499"/>
                  </a:lnTo>
                  <a:lnTo>
                    <a:pt x="0" y="49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9" name="Freeform 266"/>
            <p:cNvSpPr>
              <a:spLocks/>
            </p:cNvSpPr>
            <p:nvPr/>
          </p:nvSpPr>
          <p:spPr bwMode="auto">
            <a:xfrm>
              <a:off x="11852275" y="630238"/>
              <a:ext cx="139700" cy="15875"/>
            </a:xfrm>
            <a:custGeom>
              <a:avLst/>
              <a:gdLst>
                <a:gd name="T0" fmla="*/ 0 w 88"/>
                <a:gd name="T1" fmla="*/ 10 h 10"/>
                <a:gd name="T2" fmla="*/ 29 w 88"/>
                <a:gd name="T3" fmla="*/ 0 h 10"/>
                <a:gd name="T4" fmla="*/ 88 w 88"/>
                <a:gd name="T5" fmla="*/ 0 h 10"/>
                <a:gd name="T6" fmla="*/ 59 w 88"/>
                <a:gd name="T7" fmla="*/ 10 h 10"/>
                <a:gd name="T8" fmla="*/ 0 w 88"/>
                <a:gd name="T9" fmla="*/ 10 h 10"/>
                <a:gd name="T10" fmla="*/ 0 w 8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10">
                  <a:moveTo>
                    <a:pt x="0" y="10"/>
                  </a:moveTo>
                  <a:lnTo>
                    <a:pt x="29" y="0"/>
                  </a:lnTo>
                  <a:lnTo>
                    <a:pt x="88" y="0"/>
                  </a:lnTo>
                  <a:lnTo>
                    <a:pt x="59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48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0" name="Freeform 267"/>
            <p:cNvSpPr>
              <a:spLocks/>
            </p:cNvSpPr>
            <p:nvPr/>
          </p:nvSpPr>
          <p:spPr bwMode="auto">
            <a:xfrm>
              <a:off x="11945938" y="630238"/>
              <a:ext cx="46037" cy="387350"/>
            </a:xfrm>
            <a:custGeom>
              <a:avLst/>
              <a:gdLst>
                <a:gd name="T0" fmla="*/ 0 w 29"/>
                <a:gd name="T1" fmla="*/ 10 h 244"/>
                <a:gd name="T2" fmla="*/ 29 w 29"/>
                <a:gd name="T3" fmla="*/ 0 h 244"/>
                <a:gd name="T4" fmla="*/ 29 w 29"/>
                <a:gd name="T5" fmla="*/ 233 h 244"/>
                <a:gd name="T6" fmla="*/ 0 w 29"/>
                <a:gd name="T7" fmla="*/ 244 h 244"/>
                <a:gd name="T8" fmla="*/ 0 w 29"/>
                <a:gd name="T9" fmla="*/ 10 h 244"/>
                <a:gd name="T10" fmla="*/ 0 w 29"/>
                <a:gd name="T11" fmla="*/ 1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44">
                  <a:moveTo>
                    <a:pt x="0" y="10"/>
                  </a:moveTo>
                  <a:lnTo>
                    <a:pt x="29" y="0"/>
                  </a:lnTo>
                  <a:lnTo>
                    <a:pt x="29" y="233"/>
                  </a:lnTo>
                  <a:lnTo>
                    <a:pt x="0" y="244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44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1" name="Freeform 268"/>
            <p:cNvSpPr>
              <a:spLocks/>
            </p:cNvSpPr>
            <p:nvPr/>
          </p:nvSpPr>
          <p:spPr bwMode="auto">
            <a:xfrm>
              <a:off x="11852275" y="646113"/>
              <a:ext cx="93662" cy="371475"/>
            </a:xfrm>
            <a:custGeom>
              <a:avLst/>
              <a:gdLst>
                <a:gd name="T0" fmla="*/ 0 w 59"/>
                <a:gd name="T1" fmla="*/ 0 h 234"/>
                <a:gd name="T2" fmla="*/ 59 w 59"/>
                <a:gd name="T3" fmla="*/ 0 h 234"/>
                <a:gd name="T4" fmla="*/ 59 w 59"/>
                <a:gd name="T5" fmla="*/ 234 h 234"/>
                <a:gd name="T6" fmla="*/ 0 w 59"/>
                <a:gd name="T7" fmla="*/ 234 h 234"/>
                <a:gd name="T8" fmla="*/ 0 w 59"/>
                <a:gd name="T9" fmla="*/ 0 h 234"/>
                <a:gd name="T10" fmla="*/ 0 w 59"/>
                <a:gd name="T1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34">
                  <a:moveTo>
                    <a:pt x="0" y="0"/>
                  </a:moveTo>
                  <a:lnTo>
                    <a:pt x="59" y="0"/>
                  </a:lnTo>
                  <a:lnTo>
                    <a:pt x="59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2" name="组合 2751"/>
          <p:cNvGrpSpPr/>
          <p:nvPr/>
        </p:nvGrpSpPr>
        <p:grpSpPr>
          <a:xfrm>
            <a:off x="5326063" y="5637213"/>
            <a:ext cx="1223962" cy="1223963"/>
            <a:chOff x="5326063" y="5637213"/>
            <a:chExt cx="1223962" cy="1223963"/>
          </a:xfrm>
        </p:grpSpPr>
        <p:sp>
          <p:nvSpPr>
            <p:cNvPr id="2600" name="Oval 5"/>
            <p:cNvSpPr>
              <a:spLocks noChangeArrowheads="1"/>
            </p:cNvSpPr>
            <p:nvPr/>
          </p:nvSpPr>
          <p:spPr bwMode="auto">
            <a:xfrm>
              <a:off x="5326063" y="5637213"/>
              <a:ext cx="1223962" cy="1223963"/>
            </a:xfrm>
            <a:prstGeom prst="ellipse">
              <a:avLst/>
            </a:pr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2" name="Freeform 269"/>
            <p:cNvSpPr>
              <a:spLocks/>
            </p:cNvSpPr>
            <p:nvPr/>
          </p:nvSpPr>
          <p:spPr bwMode="auto">
            <a:xfrm>
              <a:off x="5678488" y="5945188"/>
              <a:ext cx="841375" cy="915988"/>
            </a:xfrm>
            <a:custGeom>
              <a:avLst/>
              <a:gdLst>
                <a:gd name="T0" fmla="*/ 140 w 243"/>
                <a:gd name="T1" fmla="*/ 44 h 265"/>
                <a:gd name="T2" fmla="*/ 243 w 243"/>
                <a:gd name="T3" fmla="*/ 146 h 265"/>
                <a:gd name="T4" fmla="*/ 75 w 243"/>
                <a:gd name="T5" fmla="*/ 265 h 265"/>
                <a:gd name="T6" fmla="*/ 53 w 243"/>
                <a:gd name="T7" fmla="*/ 264 h 265"/>
                <a:gd name="T8" fmla="*/ 0 w 243"/>
                <a:gd name="T9" fmla="*/ 210 h 265"/>
                <a:gd name="T10" fmla="*/ 3 w 243"/>
                <a:gd name="T11" fmla="*/ 99 h 265"/>
                <a:gd name="T12" fmla="*/ 17 w 243"/>
                <a:gd name="T13" fmla="*/ 101 h 265"/>
                <a:gd name="T14" fmla="*/ 20 w 243"/>
                <a:gd name="T15" fmla="*/ 36 h 265"/>
                <a:gd name="T16" fmla="*/ 60 w 243"/>
                <a:gd name="T17" fmla="*/ 77 h 265"/>
                <a:gd name="T18" fmla="*/ 61 w 243"/>
                <a:gd name="T19" fmla="*/ 62 h 265"/>
                <a:gd name="T20" fmla="*/ 101 w 243"/>
                <a:gd name="T21" fmla="*/ 103 h 265"/>
                <a:gd name="T22" fmla="*/ 102 w 243"/>
                <a:gd name="T23" fmla="*/ 98 h 265"/>
                <a:gd name="T24" fmla="*/ 4 w 243"/>
                <a:gd name="T25" fmla="*/ 0 h 265"/>
                <a:gd name="T26" fmla="*/ 36 w 243"/>
                <a:gd name="T27" fmla="*/ 6 h 265"/>
                <a:gd name="T28" fmla="*/ 127 w 243"/>
                <a:gd name="T29" fmla="*/ 72 h 265"/>
                <a:gd name="T30" fmla="*/ 140 w 243"/>
                <a:gd name="T31" fmla="*/ 4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3" h="265">
                  <a:moveTo>
                    <a:pt x="140" y="44"/>
                  </a:moveTo>
                  <a:cubicBezTo>
                    <a:pt x="243" y="146"/>
                    <a:pt x="243" y="146"/>
                    <a:pt x="243" y="146"/>
                  </a:cubicBezTo>
                  <a:cubicBezTo>
                    <a:pt x="219" y="215"/>
                    <a:pt x="153" y="265"/>
                    <a:pt x="75" y="265"/>
                  </a:cubicBezTo>
                  <a:cubicBezTo>
                    <a:pt x="68" y="265"/>
                    <a:pt x="60" y="265"/>
                    <a:pt x="53" y="264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17" y="101"/>
                    <a:pt x="17" y="101"/>
                    <a:pt x="17" y="101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40" y="44"/>
                    <a:pt x="140" y="44"/>
                    <a:pt x="140" y="44"/>
                  </a:cubicBez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3" name="Freeform 270"/>
            <p:cNvSpPr>
              <a:spLocks/>
            </p:cNvSpPr>
            <p:nvPr/>
          </p:nvSpPr>
          <p:spPr bwMode="auto">
            <a:xfrm>
              <a:off x="6103938" y="6350000"/>
              <a:ext cx="69850" cy="320675"/>
            </a:xfrm>
            <a:custGeom>
              <a:avLst/>
              <a:gdLst>
                <a:gd name="T0" fmla="*/ 0 w 44"/>
                <a:gd name="T1" fmla="*/ 202 h 202"/>
                <a:gd name="T2" fmla="*/ 0 w 44"/>
                <a:gd name="T3" fmla="*/ 0 h 202"/>
                <a:gd name="T4" fmla="*/ 44 w 44"/>
                <a:gd name="T5" fmla="*/ 0 h 202"/>
                <a:gd name="T6" fmla="*/ 44 w 44"/>
                <a:gd name="T7" fmla="*/ 202 h 202"/>
                <a:gd name="T8" fmla="*/ 0 w 44"/>
                <a:gd name="T9" fmla="*/ 202 h 202"/>
                <a:gd name="T10" fmla="*/ 0 w 44"/>
                <a:gd name="T11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202">
                  <a:moveTo>
                    <a:pt x="0" y="202"/>
                  </a:moveTo>
                  <a:lnTo>
                    <a:pt x="0" y="0"/>
                  </a:lnTo>
                  <a:lnTo>
                    <a:pt x="44" y="0"/>
                  </a:lnTo>
                  <a:lnTo>
                    <a:pt x="44" y="202"/>
                  </a:lnTo>
                  <a:lnTo>
                    <a:pt x="0" y="202"/>
                  </a:lnTo>
                  <a:lnTo>
                    <a:pt x="0" y="2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4" name="Freeform 271"/>
            <p:cNvSpPr>
              <a:spLocks/>
            </p:cNvSpPr>
            <p:nvPr/>
          </p:nvSpPr>
          <p:spPr bwMode="auto">
            <a:xfrm>
              <a:off x="5962650" y="6253163"/>
              <a:ext cx="69850" cy="417513"/>
            </a:xfrm>
            <a:custGeom>
              <a:avLst/>
              <a:gdLst>
                <a:gd name="T0" fmla="*/ 0 w 44"/>
                <a:gd name="T1" fmla="*/ 263 h 263"/>
                <a:gd name="T2" fmla="*/ 0 w 44"/>
                <a:gd name="T3" fmla="*/ 0 h 263"/>
                <a:gd name="T4" fmla="*/ 44 w 44"/>
                <a:gd name="T5" fmla="*/ 0 h 263"/>
                <a:gd name="T6" fmla="*/ 44 w 44"/>
                <a:gd name="T7" fmla="*/ 263 h 263"/>
                <a:gd name="T8" fmla="*/ 0 w 44"/>
                <a:gd name="T9" fmla="*/ 263 h 263"/>
                <a:gd name="T10" fmla="*/ 0 w 44"/>
                <a:gd name="T11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263">
                  <a:moveTo>
                    <a:pt x="0" y="263"/>
                  </a:moveTo>
                  <a:lnTo>
                    <a:pt x="0" y="0"/>
                  </a:lnTo>
                  <a:lnTo>
                    <a:pt x="44" y="0"/>
                  </a:lnTo>
                  <a:lnTo>
                    <a:pt x="44" y="263"/>
                  </a:lnTo>
                  <a:lnTo>
                    <a:pt x="0" y="263"/>
                  </a:lnTo>
                  <a:lnTo>
                    <a:pt x="0" y="2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5" name="Freeform 272"/>
            <p:cNvSpPr>
              <a:spLocks/>
            </p:cNvSpPr>
            <p:nvPr/>
          </p:nvSpPr>
          <p:spPr bwMode="auto">
            <a:xfrm>
              <a:off x="5821363" y="6159500"/>
              <a:ext cx="68262" cy="511175"/>
            </a:xfrm>
            <a:custGeom>
              <a:avLst/>
              <a:gdLst>
                <a:gd name="T0" fmla="*/ 0 w 43"/>
                <a:gd name="T1" fmla="*/ 322 h 322"/>
                <a:gd name="T2" fmla="*/ 0 w 43"/>
                <a:gd name="T3" fmla="*/ 0 h 322"/>
                <a:gd name="T4" fmla="*/ 43 w 43"/>
                <a:gd name="T5" fmla="*/ 0 h 322"/>
                <a:gd name="T6" fmla="*/ 43 w 43"/>
                <a:gd name="T7" fmla="*/ 322 h 322"/>
                <a:gd name="T8" fmla="*/ 0 w 43"/>
                <a:gd name="T9" fmla="*/ 322 h 322"/>
                <a:gd name="T10" fmla="*/ 0 w 43"/>
                <a:gd name="T11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322">
                  <a:moveTo>
                    <a:pt x="0" y="322"/>
                  </a:moveTo>
                  <a:lnTo>
                    <a:pt x="0" y="0"/>
                  </a:lnTo>
                  <a:lnTo>
                    <a:pt x="43" y="0"/>
                  </a:lnTo>
                  <a:lnTo>
                    <a:pt x="43" y="322"/>
                  </a:lnTo>
                  <a:lnTo>
                    <a:pt x="0" y="322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6" name="Freeform 273"/>
            <p:cNvSpPr>
              <a:spLocks/>
            </p:cNvSpPr>
            <p:nvPr/>
          </p:nvSpPr>
          <p:spPr bwMode="auto">
            <a:xfrm>
              <a:off x="5678488" y="6069013"/>
              <a:ext cx="69850" cy="601663"/>
            </a:xfrm>
            <a:custGeom>
              <a:avLst/>
              <a:gdLst>
                <a:gd name="T0" fmla="*/ 0 w 44"/>
                <a:gd name="T1" fmla="*/ 379 h 379"/>
                <a:gd name="T2" fmla="*/ 0 w 44"/>
                <a:gd name="T3" fmla="*/ 0 h 379"/>
                <a:gd name="T4" fmla="*/ 44 w 44"/>
                <a:gd name="T5" fmla="*/ 0 h 379"/>
                <a:gd name="T6" fmla="*/ 44 w 44"/>
                <a:gd name="T7" fmla="*/ 379 h 379"/>
                <a:gd name="T8" fmla="*/ 0 w 44"/>
                <a:gd name="T9" fmla="*/ 379 h 379"/>
                <a:gd name="T10" fmla="*/ 0 w 44"/>
                <a:gd name="T11" fmla="*/ 37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79">
                  <a:moveTo>
                    <a:pt x="0" y="379"/>
                  </a:moveTo>
                  <a:lnTo>
                    <a:pt x="0" y="0"/>
                  </a:lnTo>
                  <a:lnTo>
                    <a:pt x="44" y="0"/>
                  </a:lnTo>
                  <a:lnTo>
                    <a:pt x="44" y="379"/>
                  </a:lnTo>
                  <a:lnTo>
                    <a:pt x="0" y="379"/>
                  </a:lnTo>
                  <a:lnTo>
                    <a:pt x="0" y="3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275"/>
            <p:cNvSpPr>
              <a:spLocks/>
            </p:cNvSpPr>
            <p:nvPr/>
          </p:nvSpPr>
          <p:spPr bwMode="auto">
            <a:xfrm>
              <a:off x="5692775" y="5883275"/>
              <a:ext cx="525462" cy="355600"/>
            </a:xfrm>
            <a:custGeom>
              <a:avLst/>
              <a:gdLst>
                <a:gd name="T0" fmla="*/ 259 w 331"/>
                <a:gd name="T1" fmla="*/ 200 h 224"/>
                <a:gd name="T2" fmla="*/ 0 w 331"/>
                <a:gd name="T3" fmla="*/ 39 h 224"/>
                <a:gd name="T4" fmla="*/ 24 w 331"/>
                <a:gd name="T5" fmla="*/ 0 h 224"/>
                <a:gd name="T6" fmla="*/ 281 w 331"/>
                <a:gd name="T7" fmla="*/ 161 h 224"/>
                <a:gd name="T8" fmla="*/ 296 w 331"/>
                <a:gd name="T9" fmla="*/ 135 h 224"/>
                <a:gd name="T10" fmla="*/ 331 w 331"/>
                <a:gd name="T11" fmla="*/ 213 h 224"/>
                <a:gd name="T12" fmla="*/ 244 w 331"/>
                <a:gd name="T13" fmla="*/ 224 h 224"/>
                <a:gd name="T14" fmla="*/ 259 w 331"/>
                <a:gd name="T15" fmla="*/ 200 h 224"/>
                <a:gd name="T16" fmla="*/ 259 w 331"/>
                <a:gd name="T17" fmla="*/ 20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1" h="224">
                  <a:moveTo>
                    <a:pt x="259" y="200"/>
                  </a:moveTo>
                  <a:lnTo>
                    <a:pt x="0" y="39"/>
                  </a:lnTo>
                  <a:lnTo>
                    <a:pt x="24" y="0"/>
                  </a:lnTo>
                  <a:lnTo>
                    <a:pt x="281" y="161"/>
                  </a:lnTo>
                  <a:lnTo>
                    <a:pt x="296" y="135"/>
                  </a:lnTo>
                  <a:lnTo>
                    <a:pt x="331" y="213"/>
                  </a:lnTo>
                  <a:lnTo>
                    <a:pt x="244" y="224"/>
                  </a:lnTo>
                  <a:lnTo>
                    <a:pt x="259" y="200"/>
                  </a:lnTo>
                  <a:lnTo>
                    <a:pt x="259" y="2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3" name="组合 2752"/>
          <p:cNvGrpSpPr/>
          <p:nvPr/>
        </p:nvGrpSpPr>
        <p:grpSpPr>
          <a:xfrm>
            <a:off x="6737350" y="5637213"/>
            <a:ext cx="1223962" cy="1223963"/>
            <a:chOff x="6737350" y="5637213"/>
            <a:chExt cx="1223962" cy="1223963"/>
          </a:xfrm>
        </p:grpSpPr>
        <p:sp>
          <p:nvSpPr>
            <p:cNvPr id="2602" name="Oval 7"/>
            <p:cNvSpPr>
              <a:spLocks noChangeArrowheads="1"/>
            </p:cNvSpPr>
            <p:nvPr/>
          </p:nvSpPr>
          <p:spPr bwMode="auto">
            <a:xfrm>
              <a:off x="6737350" y="5637213"/>
              <a:ext cx="1223962" cy="1223963"/>
            </a:xfrm>
            <a:prstGeom prst="ellipse">
              <a:avLst/>
            </a:prstGeom>
            <a:solidFill>
              <a:srgbClr val="F4B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7" name="Freeform 274"/>
            <p:cNvSpPr>
              <a:spLocks/>
            </p:cNvSpPr>
            <p:nvPr/>
          </p:nvSpPr>
          <p:spPr bwMode="auto">
            <a:xfrm>
              <a:off x="6965950" y="6065838"/>
              <a:ext cx="992187" cy="795338"/>
            </a:xfrm>
            <a:custGeom>
              <a:avLst/>
              <a:gdLst>
                <a:gd name="T0" fmla="*/ 222 w 287"/>
                <a:gd name="T1" fmla="*/ 3 h 230"/>
                <a:gd name="T2" fmla="*/ 287 w 287"/>
                <a:gd name="T3" fmla="*/ 69 h 230"/>
                <a:gd name="T4" fmla="*/ 111 w 287"/>
                <a:gd name="T5" fmla="*/ 230 h 230"/>
                <a:gd name="T6" fmla="*/ 59 w 287"/>
                <a:gd name="T7" fmla="*/ 223 h 230"/>
                <a:gd name="T8" fmla="*/ 0 w 287"/>
                <a:gd name="T9" fmla="*/ 163 h 230"/>
                <a:gd name="T10" fmla="*/ 31 w 287"/>
                <a:gd name="T11" fmla="*/ 0 h 230"/>
                <a:gd name="T12" fmla="*/ 97 w 287"/>
                <a:gd name="T13" fmla="*/ 66 h 230"/>
                <a:gd name="T14" fmla="*/ 107 w 287"/>
                <a:gd name="T15" fmla="*/ 19 h 230"/>
                <a:gd name="T16" fmla="*/ 175 w 287"/>
                <a:gd name="T17" fmla="*/ 87 h 230"/>
                <a:gd name="T18" fmla="*/ 183 w 287"/>
                <a:gd name="T19" fmla="*/ 56 h 230"/>
                <a:gd name="T20" fmla="*/ 194 w 287"/>
                <a:gd name="T21" fmla="*/ 67 h 230"/>
                <a:gd name="T22" fmla="*/ 196 w 287"/>
                <a:gd name="T23" fmla="*/ 10 h 230"/>
                <a:gd name="T24" fmla="*/ 222 w 287"/>
                <a:gd name="T25" fmla="*/ 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7" h="230">
                  <a:moveTo>
                    <a:pt x="222" y="3"/>
                  </a:moveTo>
                  <a:cubicBezTo>
                    <a:pt x="287" y="69"/>
                    <a:pt x="287" y="69"/>
                    <a:pt x="287" y="69"/>
                  </a:cubicBezTo>
                  <a:cubicBezTo>
                    <a:pt x="279" y="159"/>
                    <a:pt x="203" y="230"/>
                    <a:pt x="111" y="230"/>
                  </a:cubicBezTo>
                  <a:cubicBezTo>
                    <a:pt x="93" y="230"/>
                    <a:pt x="75" y="228"/>
                    <a:pt x="59" y="223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107" y="19"/>
                    <a:pt x="107" y="19"/>
                    <a:pt x="107" y="19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83" y="56"/>
                    <a:pt x="183" y="56"/>
                    <a:pt x="183" y="56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196" y="10"/>
                    <a:pt x="196" y="10"/>
                    <a:pt x="196" y="10"/>
                  </a:cubicBezTo>
                  <a:cubicBezTo>
                    <a:pt x="222" y="3"/>
                    <a:pt x="222" y="3"/>
                    <a:pt x="222" y="3"/>
                  </a:cubicBezTo>
                  <a:close/>
                </a:path>
              </a:pathLst>
            </a:custGeom>
            <a:solidFill>
              <a:srgbClr val="C99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Freeform 276"/>
            <p:cNvSpPr>
              <a:spLocks/>
            </p:cNvSpPr>
            <p:nvPr/>
          </p:nvSpPr>
          <p:spPr bwMode="auto">
            <a:xfrm>
              <a:off x="7097713" y="6311900"/>
              <a:ext cx="106362" cy="317500"/>
            </a:xfrm>
            <a:custGeom>
              <a:avLst/>
              <a:gdLst>
                <a:gd name="T0" fmla="*/ 0 w 67"/>
                <a:gd name="T1" fmla="*/ 0 h 200"/>
                <a:gd name="T2" fmla="*/ 67 w 67"/>
                <a:gd name="T3" fmla="*/ 0 h 200"/>
                <a:gd name="T4" fmla="*/ 67 w 67"/>
                <a:gd name="T5" fmla="*/ 200 h 200"/>
                <a:gd name="T6" fmla="*/ 0 w 67"/>
                <a:gd name="T7" fmla="*/ 200 h 200"/>
                <a:gd name="T8" fmla="*/ 0 w 67"/>
                <a:gd name="T9" fmla="*/ 0 h 200"/>
                <a:gd name="T10" fmla="*/ 0 w 67"/>
                <a:gd name="T1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200">
                  <a:moveTo>
                    <a:pt x="0" y="0"/>
                  </a:moveTo>
                  <a:lnTo>
                    <a:pt x="67" y="0"/>
                  </a:lnTo>
                  <a:lnTo>
                    <a:pt x="67" y="200"/>
                  </a:lnTo>
                  <a:lnTo>
                    <a:pt x="0" y="20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6F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Freeform 277"/>
            <p:cNvSpPr>
              <a:spLocks/>
            </p:cNvSpPr>
            <p:nvPr/>
          </p:nvSpPr>
          <p:spPr bwMode="auto">
            <a:xfrm>
              <a:off x="7227888" y="6132513"/>
              <a:ext cx="107950" cy="496888"/>
            </a:xfrm>
            <a:custGeom>
              <a:avLst/>
              <a:gdLst>
                <a:gd name="T0" fmla="*/ 0 w 68"/>
                <a:gd name="T1" fmla="*/ 0 h 313"/>
                <a:gd name="T2" fmla="*/ 68 w 68"/>
                <a:gd name="T3" fmla="*/ 0 h 313"/>
                <a:gd name="T4" fmla="*/ 68 w 68"/>
                <a:gd name="T5" fmla="*/ 313 h 313"/>
                <a:gd name="T6" fmla="*/ 0 w 68"/>
                <a:gd name="T7" fmla="*/ 313 h 313"/>
                <a:gd name="T8" fmla="*/ 0 w 68"/>
                <a:gd name="T9" fmla="*/ 0 h 313"/>
                <a:gd name="T10" fmla="*/ 0 w 68"/>
                <a:gd name="T11" fmla="*/ 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313">
                  <a:moveTo>
                    <a:pt x="0" y="0"/>
                  </a:moveTo>
                  <a:lnTo>
                    <a:pt x="68" y="0"/>
                  </a:lnTo>
                  <a:lnTo>
                    <a:pt x="68" y="313"/>
                  </a:lnTo>
                  <a:lnTo>
                    <a:pt x="0" y="31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6F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Freeform 278"/>
            <p:cNvSpPr>
              <a:spLocks/>
            </p:cNvSpPr>
            <p:nvPr/>
          </p:nvSpPr>
          <p:spPr bwMode="auto">
            <a:xfrm>
              <a:off x="7359650" y="6473825"/>
              <a:ext cx="107950" cy="155575"/>
            </a:xfrm>
            <a:custGeom>
              <a:avLst/>
              <a:gdLst>
                <a:gd name="T0" fmla="*/ 0 w 68"/>
                <a:gd name="T1" fmla="*/ 0 h 98"/>
                <a:gd name="T2" fmla="*/ 68 w 68"/>
                <a:gd name="T3" fmla="*/ 0 h 98"/>
                <a:gd name="T4" fmla="*/ 68 w 68"/>
                <a:gd name="T5" fmla="*/ 98 h 98"/>
                <a:gd name="T6" fmla="*/ 0 w 68"/>
                <a:gd name="T7" fmla="*/ 98 h 98"/>
                <a:gd name="T8" fmla="*/ 0 w 68"/>
                <a:gd name="T9" fmla="*/ 0 h 98"/>
                <a:gd name="T10" fmla="*/ 0 w 68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98">
                  <a:moveTo>
                    <a:pt x="0" y="0"/>
                  </a:moveTo>
                  <a:lnTo>
                    <a:pt x="68" y="0"/>
                  </a:lnTo>
                  <a:lnTo>
                    <a:pt x="68" y="98"/>
                  </a:lnTo>
                  <a:lnTo>
                    <a:pt x="0" y="9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6F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Freeform 279"/>
            <p:cNvSpPr>
              <a:spLocks/>
            </p:cNvSpPr>
            <p:nvPr/>
          </p:nvSpPr>
          <p:spPr bwMode="auto">
            <a:xfrm>
              <a:off x="7494588" y="6259513"/>
              <a:ext cx="104775" cy="369888"/>
            </a:xfrm>
            <a:custGeom>
              <a:avLst/>
              <a:gdLst>
                <a:gd name="T0" fmla="*/ 0 w 66"/>
                <a:gd name="T1" fmla="*/ 0 h 233"/>
                <a:gd name="T2" fmla="*/ 66 w 66"/>
                <a:gd name="T3" fmla="*/ 0 h 233"/>
                <a:gd name="T4" fmla="*/ 66 w 66"/>
                <a:gd name="T5" fmla="*/ 233 h 233"/>
                <a:gd name="T6" fmla="*/ 0 w 66"/>
                <a:gd name="T7" fmla="*/ 233 h 233"/>
                <a:gd name="T8" fmla="*/ 0 w 66"/>
                <a:gd name="T9" fmla="*/ 0 h 233"/>
                <a:gd name="T10" fmla="*/ 0 w 66"/>
                <a:gd name="T11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233">
                  <a:moveTo>
                    <a:pt x="0" y="0"/>
                  </a:moveTo>
                  <a:lnTo>
                    <a:pt x="66" y="0"/>
                  </a:lnTo>
                  <a:lnTo>
                    <a:pt x="66" y="233"/>
                  </a:lnTo>
                  <a:lnTo>
                    <a:pt x="0" y="23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6F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Freeform 280"/>
            <p:cNvSpPr>
              <a:spLocks/>
            </p:cNvSpPr>
            <p:nvPr/>
          </p:nvSpPr>
          <p:spPr bwMode="auto">
            <a:xfrm>
              <a:off x="7626350" y="6076950"/>
              <a:ext cx="107950" cy="552450"/>
            </a:xfrm>
            <a:custGeom>
              <a:avLst/>
              <a:gdLst>
                <a:gd name="T0" fmla="*/ 0 w 68"/>
                <a:gd name="T1" fmla="*/ 0 h 348"/>
                <a:gd name="T2" fmla="*/ 68 w 68"/>
                <a:gd name="T3" fmla="*/ 0 h 348"/>
                <a:gd name="T4" fmla="*/ 68 w 68"/>
                <a:gd name="T5" fmla="*/ 348 h 348"/>
                <a:gd name="T6" fmla="*/ 0 w 68"/>
                <a:gd name="T7" fmla="*/ 348 h 348"/>
                <a:gd name="T8" fmla="*/ 0 w 68"/>
                <a:gd name="T9" fmla="*/ 0 h 348"/>
                <a:gd name="T10" fmla="*/ 0 w 68"/>
                <a:gd name="T11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348">
                  <a:moveTo>
                    <a:pt x="0" y="0"/>
                  </a:moveTo>
                  <a:lnTo>
                    <a:pt x="68" y="0"/>
                  </a:lnTo>
                  <a:lnTo>
                    <a:pt x="68" y="348"/>
                  </a:lnTo>
                  <a:lnTo>
                    <a:pt x="0" y="34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6F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" name="Freeform 281"/>
            <p:cNvSpPr>
              <a:spLocks/>
            </p:cNvSpPr>
            <p:nvPr/>
          </p:nvSpPr>
          <p:spPr bwMode="auto">
            <a:xfrm>
              <a:off x="6965950" y="6065838"/>
              <a:ext cx="106362" cy="563563"/>
            </a:xfrm>
            <a:custGeom>
              <a:avLst/>
              <a:gdLst>
                <a:gd name="T0" fmla="*/ 0 w 67"/>
                <a:gd name="T1" fmla="*/ 0 h 355"/>
                <a:gd name="T2" fmla="*/ 67 w 67"/>
                <a:gd name="T3" fmla="*/ 0 h 355"/>
                <a:gd name="T4" fmla="*/ 67 w 67"/>
                <a:gd name="T5" fmla="*/ 355 h 355"/>
                <a:gd name="T6" fmla="*/ 0 w 67"/>
                <a:gd name="T7" fmla="*/ 355 h 355"/>
                <a:gd name="T8" fmla="*/ 0 w 67"/>
                <a:gd name="T9" fmla="*/ 0 h 355"/>
                <a:gd name="T10" fmla="*/ 0 w 67"/>
                <a:gd name="T11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355">
                  <a:moveTo>
                    <a:pt x="0" y="0"/>
                  </a:moveTo>
                  <a:lnTo>
                    <a:pt x="67" y="0"/>
                  </a:lnTo>
                  <a:lnTo>
                    <a:pt x="67" y="355"/>
                  </a:lnTo>
                  <a:lnTo>
                    <a:pt x="0" y="35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6F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6" name="组合 2755"/>
          <p:cNvGrpSpPr/>
          <p:nvPr/>
        </p:nvGrpSpPr>
        <p:grpSpPr>
          <a:xfrm>
            <a:off x="9553575" y="5637213"/>
            <a:ext cx="1227137" cy="1223963"/>
            <a:chOff x="9553575" y="5637213"/>
            <a:chExt cx="1227137" cy="1223963"/>
          </a:xfrm>
        </p:grpSpPr>
        <p:sp>
          <p:nvSpPr>
            <p:cNvPr id="2606" name="Oval 11"/>
            <p:cNvSpPr>
              <a:spLocks noChangeArrowheads="1"/>
            </p:cNvSpPr>
            <p:nvPr/>
          </p:nvSpPr>
          <p:spPr bwMode="auto">
            <a:xfrm>
              <a:off x="9553575" y="5637213"/>
              <a:ext cx="1227137" cy="1223963"/>
            </a:xfrm>
            <a:prstGeom prst="ellipse">
              <a:avLst/>
            </a:prstGeom>
            <a:solidFill>
              <a:srgbClr val="66D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Freeform 282"/>
            <p:cNvSpPr>
              <a:spLocks/>
            </p:cNvSpPr>
            <p:nvPr/>
          </p:nvSpPr>
          <p:spPr bwMode="auto">
            <a:xfrm>
              <a:off x="9874250" y="5951538"/>
              <a:ext cx="900112" cy="906463"/>
            </a:xfrm>
            <a:custGeom>
              <a:avLst/>
              <a:gdLst>
                <a:gd name="T0" fmla="*/ 158 w 260"/>
                <a:gd name="T1" fmla="*/ 8 h 262"/>
                <a:gd name="T2" fmla="*/ 260 w 260"/>
                <a:gd name="T3" fmla="*/ 111 h 262"/>
                <a:gd name="T4" fmla="*/ 108 w 260"/>
                <a:gd name="T5" fmla="*/ 262 h 262"/>
                <a:gd name="T6" fmla="*/ 6 w 260"/>
                <a:gd name="T7" fmla="*/ 159 h 262"/>
                <a:gd name="T8" fmla="*/ 0 w 260"/>
                <a:gd name="T9" fmla="*/ 52 h 262"/>
                <a:gd name="T10" fmla="*/ 77 w 260"/>
                <a:gd name="T11" fmla="*/ 0 h 262"/>
                <a:gd name="T12" fmla="*/ 158 w 260"/>
                <a:gd name="T13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" h="262">
                  <a:moveTo>
                    <a:pt x="158" y="8"/>
                  </a:moveTo>
                  <a:cubicBezTo>
                    <a:pt x="260" y="111"/>
                    <a:pt x="260" y="111"/>
                    <a:pt x="260" y="111"/>
                  </a:cubicBezTo>
                  <a:cubicBezTo>
                    <a:pt x="249" y="190"/>
                    <a:pt x="187" y="251"/>
                    <a:pt x="108" y="262"/>
                  </a:cubicBezTo>
                  <a:cubicBezTo>
                    <a:pt x="6" y="159"/>
                    <a:pt x="6" y="159"/>
                    <a:pt x="6" y="15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58" y="8"/>
                    <a:pt x="158" y="8"/>
                    <a:pt x="158" y="8"/>
                  </a:cubicBezTo>
                  <a:close/>
                </a:path>
              </a:pathLst>
            </a:custGeom>
            <a:solidFill>
              <a:srgbClr val="43A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Freeform 283"/>
            <p:cNvSpPr>
              <a:spLocks noEditPoints="1"/>
            </p:cNvSpPr>
            <p:nvPr/>
          </p:nvSpPr>
          <p:spPr bwMode="auto">
            <a:xfrm>
              <a:off x="9844088" y="5924550"/>
              <a:ext cx="646112" cy="649288"/>
            </a:xfrm>
            <a:custGeom>
              <a:avLst/>
              <a:gdLst>
                <a:gd name="T0" fmla="*/ 94 w 187"/>
                <a:gd name="T1" fmla="*/ 0 h 188"/>
                <a:gd name="T2" fmla="*/ 187 w 187"/>
                <a:gd name="T3" fmla="*/ 94 h 188"/>
                <a:gd name="T4" fmla="*/ 94 w 187"/>
                <a:gd name="T5" fmla="*/ 188 h 188"/>
                <a:gd name="T6" fmla="*/ 0 w 187"/>
                <a:gd name="T7" fmla="*/ 94 h 188"/>
                <a:gd name="T8" fmla="*/ 94 w 187"/>
                <a:gd name="T9" fmla="*/ 0 h 188"/>
                <a:gd name="T10" fmla="*/ 94 w 187"/>
                <a:gd name="T11" fmla="*/ 47 h 188"/>
                <a:gd name="T12" fmla="*/ 141 w 187"/>
                <a:gd name="T13" fmla="*/ 94 h 188"/>
                <a:gd name="T14" fmla="*/ 94 w 187"/>
                <a:gd name="T15" fmla="*/ 141 h 188"/>
                <a:gd name="T16" fmla="*/ 46 w 187"/>
                <a:gd name="T17" fmla="*/ 94 h 188"/>
                <a:gd name="T18" fmla="*/ 94 w 187"/>
                <a:gd name="T19" fmla="*/ 4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7" h="188">
                  <a:moveTo>
                    <a:pt x="94" y="0"/>
                  </a:moveTo>
                  <a:cubicBezTo>
                    <a:pt x="145" y="0"/>
                    <a:pt x="187" y="42"/>
                    <a:pt x="187" y="94"/>
                  </a:cubicBezTo>
                  <a:cubicBezTo>
                    <a:pt x="187" y="146"/>
                    <a:pt x="145" y="188"/>
                    <a:pt x="94" y="188"/>
                  </a:cubicBezTo>
                  <a:cubicBezTo>
                    <a:pt x="42" y="188"/>
                    <a:pt x="0" y="146"/>
                    <a:pt x="0" y="94"/>
                  </a:cubicBezTo>
                  <a:cubicBezTo>
                    <a:pt x="0" y="42"/>
                    <a:pt x="42" y="0"/>
                    <a:pt x="94" y="0"/>
                  </a:cubicBezTo>
                  <a:close/>
                  <a:moveTo>
                    <a:pt x="94" y="47"/>
                  </a:moveTo>
                  <a:cubicBezTo>
                    <a:pt x="120" y="47"/>
                    <a:pt x="141" y="68"/>
                    <a:pt x="141" y="94"/>
                  </a:cubicBezTo>
                  <a:cubicBezTo>
                    <a:pt x="141" y="120"/>
                    <a:pt x="120" y="141"/>
                    <a:pt x="94" y="141"/>
                  </a:cubicBezTo>
                  <a:cubicBezTo>
                    <a:pt x="68" y="141"/>
                    <a:pt x="46" y="120"/>
                    <a:pt x="46" y="94"/>
                  </a:cubicBezTo>
                  <a:cubicBezTo>
                    <a:pt x="46" y="68"/>
                    <a:pt x="68" y="47"/>
                    <a:pt x="94" y="47"/>
                  </a:cubicBezTo>
                  <a:close/>
                </a:path>
              </a:pathLst>
            </a:custGeom>
            <a:solidFill>
              <a:srgbClr val="C7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Freeform 284"/>
            <p:cNvSpPr>
              <a:spLocks noEditPoints="1"/>
            </p:cNvSpPr>
            <p:nvPr/>
          </p:nvSpPr>
          <p:spPr bwMode="auto">
            <a:xfrm>
              <a:off x="9794875" y="5875338"/>
              <a:ext cx="744537" cy="747713"/>
            </a:xfrm>
            <a:custGeom>
              <a:avLst/>
              <a:gdLst>
                <a:gd name="T0" fmla="*/ 108 w 215"/>
                <a:gd name="T1" fmla="*/ 0 h 216"/>
                <a:gd name="T2" fmla="*/ 215 w 215"/>
                <a:gd name="T3" fmla="*/ 108 h 216"/>
                <a:gd name="T4" fmla="*/ 108 w 215"/>
                <a:gd name="T5" fmla="*/ 216 h 216"/>
                <a:gd name="T6" fmla="*/ 0 w 215"/>
                <a:gd name="T7" fmla="*/ 108 h 216"/>
                <a:gd name="T8" fmla="*/ 108 w 215"/>
                <a:gd name="T9" fmla="*/ 0 h 216"/>
                <a:gd name="T10" fmla="*/ 108 w 215"/>
                <a:gd name="T11" fmla="*/ 54 h 216"/>
                <a:gd name="T12" fmla="*/ 162 w 215"/>
                <a:gd name="T13" fmla="*/ 108 h 216"/>
                <a:gd name="T14" fmla="*/ 108 w 215"/>
                <a:gd name="T15" fmla="*/ 163 h 216"/>
                <a:gd name="T16" fmla="*/ 53 w 215"/>
                <a:gd name="T17" fmla="*/ 108 h 216"/>
                <a:gd name="T18" fmla="*/ 108 w 215"/>
                <a:gd name="T19" fmla="*/ 54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5" h="216">
                  <a:moveTo>
                    <a:pt x="108" y="0"/>
                  </a:moveTo>
                  <a:cubicBezTo>
                    <a:pt x="167" y="0"/>
                    <a:pt x="215" y="49"/>
                    <a:pt x="215" y="108"/>
                  </a:cubicBezTo>
                  <a:cubicBezTo>
                    <a:pt x="215" y="168"/>
                    <a:pt x="167" y="216"/>
                    <a:pt x="108" y="216"/>
                  </a:cubicBezTo>
                  <a:cubicBezTo>
                    <a:pt x="48" y="216"/>
                    <a:pt x="0" y="168"/>
                    <a:pt x="0" y="108"/>
                  </a:cubicBezTo>
                  <a:cubicBezTo>
                    <a:pt x="0" y="49"/>
                    <a:pt x="48" y="0"/>
                    <a:pt x="108" y="0"/>
                  </a:cubicBezTo>
                  <a:close/>
                  <a:moveTo>
                    <a:pt x="108" y="54"/>
                  </a:moveTo>
                  <a:cubicBezTo>
                    <a:pt x="138" y="54"/>
                    <a:pt x="162" y="78"/>
                    <a:pt x="162" y="108"/>
                  </a:cubicBezTo>
                  <a:cubicBezTo>
                    <a:pt x="162" y="138"/>
                    <a:pt x="138" y="163"/>
                    <a:pt x="108" y="163"/>
                  </a:cubicBezTo>
                  <a:cubicBezTo>
                    <a:pt x="78" y="163"/>
                    <a:pt x="53" y="138"/>
                    <a:pt x="53" y="108"/>
                  </a:cubicBezTo>
                  <a:cubicBezTo>
                    <a:pt x="53" y="78"/>
                    <a:pt x="78" y="54"/>
                    <a:pt x="108" y="54"/>
                  </a:cubicBez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2" name="Freeform 285"/>
            <p:cNvSpPr>
              <a:spLocks/>
            </p:cNvSpPr>
            <p:nvPr/>
          </p:nvSpPr>
          <p:spPr bwMode="auto">
            <a:xfrm>
              <a:off x="10017125" y="5875338"/>
              <a:ext cx="296862" cy="201613"/>
            </a:xfrm>
            <a:custGeom>
              <a:avLst/>
              <a:gdLst>
                <a:gd name="T0" fmla="*/ 86 w 86"/>
                <a:gd name="T1" fmla="*/ 9 h 58"/>
                <a:gd name="T2" fmla="*/ 65 w 86"/>
                <a:gd name="T3" fmla="*/ 58 h 58"/>
                <a:gd name="T4" fmla="*/ 44 w 86"/>
                <a:gd name="T5" fmla="*/ 54 h 58"/>
                <a:gd name="T6" fmla="*/ 21 w 86"/>
                <a:gd name="T7" fmla="*/ 58 h 58"/>
                <a:gd name="T8" fmla="*/ 0 w 86"/>
                <a:gd name="T9" fmla="*/ 10 h 58"/>
                <a:gd name="T10" fmla="*/ 44 w 86"/>
                <a:gd name="T11" fmla="*/ 0 h 58"/>
                <a:gd name="T12" fmla="*/ 86 w 86"/>
                <a:gd name="T1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58">
                  <a:moveTo>
                    <a:pt x="86" y="9"/>
                  </a:moveTo>
                  <a:cubicBezTo>
                    <a:pt x="65" y="58"/>
                    <a:pt x="65" y="58"/>
                    <a:pt x="65" y="58"/>
                  </a:cubicBezTo>
                  <a:cubicBezTo>
                    <a:pt x="59" y="55"/>
                    <a:pt x="51" y="54"/>
                    <a:pt x="44" y="54"/>
                  </a:cubicBezTo>
                  <a:cubicBezTo>
                    <a:pt x="36" y="54"/>
                    <a:pt x="28" y="55"/>
                    <a:pt x="21" y="5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3" y="4"/>
                    <a:pt x="28" y="0"/>
                    <a:pt x="44" y="0"/>
                  </a:cubicBezTo>
                  <a:cubicBezTo>
                    <a:pt x="59" y="0"/>
                    <a:pt x="73" y="3"/>
                    <a:pt x="86" y="9"/>
                  </a:cubicBezTo>
                  <a:close/>
                </a:path>
              </a:pathLst>
            </a:custGeom>
            <a:solidFill>
              <a:srgbClr val="29D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3" name="Freeform 286"/>
            <p:cNvSpPr>
              <a:spLocks/>
            </p:cNvSpPr>
            <p:nvPr/>
          </p:nvSpPr>
          <p:spPr bwMode="auto">
            <a:xfrm>
              <a:off x="10017125" y="5875338"/>
              <a:ext cx="296862" cy="201613"/>
            </a:xfrm>
            <a:custGeom>
              <a:avLst/>
              <a:gdLst>
                <a:gd name="T0" fmla="*/ 86 w 86"/>
                <a:gd name="T1" fmla="*/ 9 h 58"/>
                <a:gd name="T2" fmla="*/ 65 w 86"/>
                <a:gd name="T3" fmla="*/ 58 h 58"/>
                <a:gd name="T4" fmla="*/ 44 w 86"/>
                <a:gd name="T5" fmla="*/ 54 h 58"/>
                <a:gd name="T6" fmla="*/ 21 w 86"/>
                <a:gd name="T7" fmla="*/ 58 h 58"/>
                <a:gd name="T8" fmla="*/ 0 w 86"/>
                <a:gd name="T9" fmla="*/ 10 h 58"/>
                <a:gd name="T10" fmla="*/ 44 w 86"/>
                <a:gd name="T11" fmla="*/ 0 h 58"/>
                <a:gd name="T12" fmla="*/ 86 w 86"/>
                <a:gd name="T1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58">
                  <a:moveTo>
                    <a:pt x="86" y="9"/>
                  </a:moveTo>
                  <a:cubicBezTo>
                    <a:pt x="65" y="58"/>
                    <a:pt x="65" y="58"/>
                    <a:pt x="65" y="58"/>
                  </a:cubicBezTo>
                  <a:cubicBezTo>
                    <a:pt x="59" y="55"/>
                    <a:pt x="51" y="54"/>
                    <a:pt x="44" y="54"/>
                  </a:cubicBezTo>
                  <a:cubicBezTo>
                    <a:pt x="36" y="54"/>
                    <a:pt x="28" y="55"/>
                    <a:pt x="21" y="5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3" y="4"/>
                    <a:pt x="28" y="0"/>
                    <a:pt x="44" y="0"/>
                  </a:cubicBezTo>
                  <a:cubicBezTo>
                    <a:pt x="59" y="0"/>
                    <a:pt x="73" y="3"/>
                    <a:pt x="86" y="9"/>
                  </a:cubicBezTo>
                  <a:close/>
                </a:path>
              </a:pathLst>
            </a:custGeom>
            <a:solidFill>
              <a:srgbClr val="29D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4" name="Freeform 287"/>
            <p:cNvSpPr>
              <a:spLocks/>
            </p:cNvSpPr>
            <p:nvPr/>
          </p:nvSpPr>
          <p:spPr bwMode="auto">
            <a:xfrm>
              <a:off x="10231438" y="5895975"/>
              <a:ext cx="279400" cy="280988"/>
            </a:xfrm>
            <a:custGeom>
              <a:avLst/>
              <a:gdLst>
                <a:gd name="T0" fmla="*/ 81 w 81"/>
                <a:gd name="T1" fmla="*/ 59 h 81"/>
                <a:gd name="T2" fmla="*/ 32 w 81"/>
                <a:gd name="T3" fmla="*/ 81 h 81"/>
                <a:gd name="T4" fmla="*/ 0 w 81"/>
                <a:gd name="T5" fmla="*/ 51 h 81"/>
                <a:gd name="T6" fmla="*/ 17 w 81"/>
                <a:gd name="T7" fmla="*/ 0 h 81"/>
                <a:gd name="T8" fmla="*/ 81 w 81"/>
                <a:gd name="T9" fmla="*/ 5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1">
                  <a:moveTo>
                    <a:pt x="81" y="59"/>
                  </a:moveTo>
                  <a:cubicBezTo>
                    <a:pt x="32" y="81"/>
                    <a:pt x="32" y="81"/>
                    <a:pt x="32" y="81"/>
                  </a:cubicBezTo>
                  <a:cubicBezTo>
                    <a:pt x="26" y="67"/>
                    <a:pt x="14" y="56"/>
                    <a:pt x="0" y="5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46" y="10"/>
                    <a:pt x="69" y="32"/>
                    <a:pt x="81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5" name="Freeform 288"/>
            <p:cNvSpPr>
              <a:spLocks/>
            </p:cNvSpPr>
            <p:nvPr/>
          </p:nvSpPr>
          <p:spPr bwMode="auto">
            <a:xfrm>
              <a:off x="9999663" y="6089650"/>
              <a:ext cx="539750" cy="533400"/>
            </a:xfrm>
            <a:custGeom>
              <a:avLst/>
              <a:gdLst>
                <a:gd name="T0" fmla="*/ 0 w 156"/>
                <a:gd name="T1" fmla="*/ 142 h 154"/>
                <a:gd name="T2" fmla="*/ 24 w 156"/>
                <a:gd name="T3" fmla="*/ 95 h 154"/>
                <a:gd name="T4" fmla="*/ 49 w 156"/>
                <a:gd name="T5" fmla="*/ 101 h 154"/>
                <a:gd name="T6" fmla="*/ 103 w 156"/>
                <a:gd name="T7" fmla="*/ 46 h 154"/>
                <a:gd name="T8" fmla="*/ 98 w 156"/>
                <a:gd name="T9" fmla="*/ 23 h 154"/>
                <a:gd name="T10" fmla="*/ 146 w 156"/>
                <a:gd name="T11" fmla="*/ 0 h 154"/>
                <a:gd name="T12" fmla="*/ 156 w 156"/>
                <a:gd name="T13" fmla="*/ 46 h 154"/>
                <a:gd name="T14" fmla="*/ 49 w 156"/>
                <a:gd name="T15" fmla="*/ 154 h 154"/>
                <a:gd name="T16" fmla="*/ 0 w 156"/>
                <a:gd name="T17" fmla="*/ 1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54">
                  <a:moveTo>
                    <a:pt x="0" y="142"/>
                  </a:moveTo>
                  <a:cubicBezTo>
                    <a:pt x="24" y="95"/>
                    <a:pt x="24" y="95"/>
                    <a:pt x="24" y="95"/>
                  </a:cubicBezTo>
                  <a:cubicBezTo>
                    <a:pt x="32" y="98"/>
                    <a:pt x="40" y="101"/>
                    <a:pt x="49" y="101"/>
                  </a:cubicBezTo>
                  <a:cubicBezTo>
                    <a:pt x="79" y="101"/>
                    <a:pt x="103" y="76"/>
                    <a:pt x="103" y="46"/>
                  </a:cubicBezTo>
                  <a:cubicBezTo>
                    <a:pt x="103" y="38"/>
                    <a:pt x="101" y="30"/>
                    <a:pt x="98" y="23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53" y="14"/>
                    <a:pt x="156" y="30"/>
                    <a:pt x="156" y="46"/>
                  </a:cubicBezTo>
                  <a:cubicBezTo>
                    <a:pt x="156" y="106"/>
                    <a:pt x="108" y="154"/>
                    <a:pt x="49" y="154"/>
                  </a:cubicBezTo>
                  <a:cubicBezTo>
                    <a:pt x="31" y="154"/>
                    <a:pt x="15" y="150"/>
                    <a:pt x="0" y="142"/>
                  </a:cubicBezTo>
                  <a:close/>
                </a:path>
              </a:pathLst>
            </a:custGeom>
            <a:solidFill>
              <a:srgbClr val="FAD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8" name="组合 2757"/>
          <p:cNvGrpSpPr/>
          <p:nvPr/>
        </p:nvGrpSpPr>
        <p:grpSpPr>
          <a:xfrm>
            <a:off x="10964863" y="4225925"/>
            <a:ext cx="1223962" cy="1228725"/>
            <a:chOff x="10964863" y="4225925"/>
            <a:chExt cx="1223962" cy="1228725"/>
          </a:xfrm>
        </p:grpSpPr>
        <p:sp>
          <p:nvSpPr>
            <p:cNvPr id="2609" name="Oval 14"/>
            <p:cNvSpPr>
              <a:spLocks noChangeArrowheads="1"/>
            </p:cNvSpPr>
            <p:nvPr/>
          </p:nvSpPr>
          <p:spPr bwMode="auto">
            <a:xfrm>
              <a:off x="10964863" y="4225925"/>
              <a:ext cx="1223962" cy="1228725"/>
            </a:xfrm>
            <a:prstGeom prst="ellipse">
              <a:avLst/>
            </a:pr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6" name="Freeform 289"/>
            <p:cNvSpPr>
              <a:spLocks noEditPoints="1"/>
            </p:cNvSpPr>
            <p:nvPr/>
          </p:nvSpPr>
          <p:spPr bwMode="auto">
            <a:xfrm>
              <a:off x="11068050" y="4548188"/>
              <a:ext cx="1020762" cy="587375"/>
            </a:xfrm>
            <a:custGeom>
              <a:avLst/>
              <a:gdLst>
                <a:gd name="T0" fmla="*/ 433 w 643"/>
                <a:gd name="T1" fmla="*/ 370 h 370"/>
                <a:gd name="T2" fmla="*/ 148 w 643"/>
                <a:gd name="T3" fmla="*/ 370 h 370"/>
                <a:gd name="T4" fmla="*/ 0 w 643"/>
                <a:gd name="T5" fmla="*/ 176 h 370"/>
                <a:gd name="T6" fmla="*/ 96 w 643"/>
                <a:gd name="T7" fmla="*/ 30 h 370"/>
                <a:gd name="T8" fmla="*/ 198 w 643"/>
                <a:gd name="T9" fmla="*/ 30 h 370"/>
                <a:gd name="T10" fmla="*/ 340 w 643"/>
                <a:gd name="T11" fmla="*/ 0 h 370"/>
                <a:gd name="T12" fmla="*/ 479 w 643"/>
                <a:gd name="T13" fmla="*/ 0 h 370"/>
                <a:gd name="T14" fmla="*/ 625 w 643"/>
                <a:gd name="T15" fmla="*/ 30 h 370"/>
                <a:gd name="T16" fmla="*/ 627 w 643"/>
                <a:gd name="T17" fmla="*/ 126 h 370"/>
                <a:gd name="T18" fmla="*/ 627 w 643"/>
                <a:gd name="T19" fmla="*/ 222 h 370"/>
                <a:gd name="T20" fmla="*/ 643 w 643"/>
                <a:gd name="T21" fmla="*/ 370 h 370"/>
                <a:gd name="T22" fmla="*/ 625 w 643"/>
                <a:gd name="T23" fmla="*/ 318 h 370"/>
                <a:gd name="T24" fmla="*/ 625 w 643"/>
                <a:gd name="T25" fmla="*/ 176 h 370"/>
                <a:gd name="T26" fmla="*/ 582 w 643"/>
                <a:gd name="T27" fmla="*/ 80 h 370"/>
                <a:gd name="T28" fmla="*/ 575 w 643"/>
                <a:gd name="T29" fmla="*/ 30 h 370"/>
                <a:gd name="T30" fmla="*/ 575 w 643"/>
                <a:gd name="T31" fmla="*/ 80 h 370"/>
                <a:gd name="T32" fmla="*/ 575 w 643"/>
                <a:gd name="T33" fmla="*/ 176 h 370"/>
                <a:gd name="T34" fmla="*/ 531 w 643"/>
                <a:gd name="T35" fmla="*/ 272 h 370"/>
                <a:gd name="T36" fmla="*/ 529 w 643"/>
                <a:gd name="T37" fmla="*/ 318 h 370"/>
                <a:gd name="T38" fmla="*/ 486 w 643"/>
                <a:gd name="T39" fmla="*/ 222 h 370"/>
                <a:gd name="T40" fmla="*/ 486 w 643"/>
                <a:gd name="T41" fmla="*/ 172 h 370"/>
                <a:gd name="T42" fmla="*/ 486 w 643"/>
                <a:gd name="T43" fmla="*/ 126 h 370"/>
                <a:gd name="T44" fmla="*/ 479 w 643"/>
                <a:gd name="T45" fmla="*/ 30 h 370"/>
                <a:gd name="T46" fmla="*/ 436 w 643"/>
                <a:gd name="T47" fmla="*/ 126 h 370"/>
                <a:gd name="T48" fmla="*/ 436 w 643"/>
                <a:gd name="T49" fmla="*/ 268 h 370"/>
                <a:gd name="T50" fmla="*/ 479 w 643"/>
                <a:gd name="T51" fmla="*/ 364 h 370"/>
                <a:gd name="T52" fmla="*/ 390 w 643"/>
                <a:gd name="T53" fmla="*/ 318 h 370"/>
                <a:gd name="T54" fmla="*/ 390 w 643"/>
                <a:gd name="T55" fmla="*/ 268 h 370"/>
                <a:gd name="T56" fmla="*/ 390 w 643"/>
                <a:gd name="T57" fmla="*/ 172 h 370"/>
                <a:gd name="T58" fmla="*/ 433 w 643"/>
                <a:gd name="T59" fmla="*/ 76 h 370"/>
                <a:gd name="T60" fmla="*/ 340 w 643"/>
                <a:gd name="T61" fmla="*/ 126 h 370"/>
                <a:gd name="T62" fmla="*/ 383 w 643"/>
                <a:gd name="T63" fmla="*/ 222 h 370"/>
                <a:gd name="T64" fmla="*/ 383 w 643"/>
                <a:gd name="T65" fmla="*/ 272 h 370"/>
                <a:gd name="T66" fmla="*/ 383 w 643"/>
                <a:gd name="T67" fmla="*/ 318 h 370"/>
                <a:gd name="T68" fmla="*/ 294 w 643"/>
                <a:gd name="T69" fmla="*/ 318 h 370"/>
                <a:gd name="T70" fmla="*/ 338 w 643"/>
                <a:gd name="T71" fmla="*/ 222 h 370"/>
                <a:gd name="T72" fmla="*/ 338 w 643"/>
                <a:gd name="T73" fmla="*/ 80 h 370"/>
                <a:gd name="T74" fmla="*/ 287 w 643"/>
                <a:gd name="T75" fmla="*/ 76 h 370"/>
                <a:gd name="T76" fmla="*/ 287 w 643"/>
                <a:gd name="T77" fmla="*/ 126 h 370"/>
                <a:gd name="T78" fmla="*/ 287 w 643"/>
                <a:gd name="T79" fmla="*/ 176 h 370"/>
                <a:gd name="T80" fmla="*/ 287 w 643"/>
                <a:gd name="T81" fmla="*/ 272 h 370"/>
                <a:gd name="T82" fmla="*/ 242 w 643"/>
                <a:gd name="T83" fmla="*/ 364 h 370"/>
                <a:gd name="T84" fmla="*/ 242 w 643"/>
                <a:gd name="T85" fmla="*/ 222 h 370"/>
                <a:gd name="T86" fmla="*/ 198 w 643"/>
                <a:gd name="T87" fmla="*/ 126 h 370"/>
                <a:gd name="T88" fmla="*/ 198 w 643"/>
                <a:gd name="T89" fmla="*/ 76 h 370"/>
                <a:gd name="T90" fmla="*/ 192 w 643"/>
                <a:gd name="T91" fmla="*/ 30 h 370"/>
                <a:gd name="T92" fmla="*/ 192 w 643"/>
                <a:gd name="T93" fmla="*/ 126 h 370"/>
                <a:gd name="T94" fmla="*/ 148 w 643"/>
                <a:gd name="T95" fmla="*/ 222 h 370"/>
                <a:gd name="T96" fmla="*/ 148 w 643"/>
                <a:gd name="T97" fmla="*/ 364 h 370"/>
                <a:gd name="T98" fmla="*/ 102 w 643"/>
                <a:gd name="T99" fmla="*/ 272 h 370"/>
                <a:gd name="T100" fmla="*/ 102 w 643"/>
                <a:gd name="T101" fmla="*/ 222 h 370"/>
                <a:gd name="T102" fmla="*/ 102 w 643"/>
                <a:gd name="T103" fmla="*/ 172 h 370"/>
                <a:gd name="T104" fmla="*/ 102 w 643"/>
                <a:gd name="T105" fmla="*/ 76 h 370"/>
                <a:gd name="T106" fmla="*/ 52 w 643"/>
                <a:gd name="T107" fmla="*/ 80 h 370"/>
                <a:gd name="T108" fmla="*/ 52 w 643"/>
                <a:gd name="T109" fmla="*/ 222 h 370"/>
                <a:gd name="T110" fmla="*/ 96 w 643"/>
                <a:gd name="T111" fmla="*/ 318 h 370"/>
                <a:gd name="T112" fmla="*/ 4 w 643"/>
                <a:gd name="T113" fmla="*/ 364 h 370"/>
                <a:gd name="T114" fmla="*/ 4 w 643"/>
                <a:gd name="T115" fmla="*/ 318 h 370"/>
                <a:gd name="T116" fmla="*/ 4 w 643"/>
                <a:gd name="T117" fmla="*/ 222 h 370"/>
                <a:gd name="T118" fmla="*/ 4 w 643"/>
                <a:gd name="T119" fmla="*/ 8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3" h="370">
                  <a:moveTo>
                    <a:pt x="643" y="370"/>
                  </a:moveTo>
                  <a:lnTo>
                    <a:pt x="627" y="370"/>
                  </a:lnTo>
                  <a:lnTo>
                    <a:pt x="625" y="370"/>
                  </a:lnTo>
                  <a:lnTo>
                    <a:pt x="582" y="370"/>
                  </a:lnTo>
                  <a:lnTo>
                    <a:pt x="575" y="370"/>
                  </a:lnTo>
                  <a:lnTo>
                    <a:pt x="531" y="370"/>
                  </a:lnTo>
                  <a:lnTo>
                    <a:pt x="529" y="370"/>
                  </a:lnTo>
                  <a:lnTo>
                    <a:pt x="486" y="370"/>
                  </a:lnTo>
                  <a:lnTo>
                    <a:pt x="479" y="370"/>
                  </a:lnTo>
                  <a:lnTo>
                    <a:pt x="436" y="370"/>
                  </a:lnTo>
                  <a:lnTo>
                    <a:pt x="433" y="370"/>
                  </a:lnTo>
                  <a:lnTo>
                    <a:pt x="390" y="370"/>
                  </a:lnTo>
                  <a:lnTo>
                    <a:pt x="383" y="370"/>
                  </a:lnTo>
                  <a:lnTo>
                    <a:pt x="340" y="370"/>
                  </a:lnTo>
                  <a:lnTo>
                    <a:pt x="338" y="370"/>
                  </a:lnTo>
                  <a:lnTo>
                    <a:pt x="294" y="370"/>
                  </a:lnTo>
                  <a:lnTo>
                    <a:pt x="287" y="370"/>
                  </a:lnTo>
                  <a:lnTo>
                    <a:pt x="244" y="370"/>
                  </a:lnTo>
                  <a:lnTo>
                    <a:pt x="242" y="370"/>
                  </a:lnTo>
                  <a:lnTo>
                    <a:pt x="198" y="370"/>
                  </a:lnTo>
                  <a:lnTo>
                    <a:pt x="192" y="370"/>
                  </a:lnTo>
                  <a:lnTo>
                    <a:pt x="148" y="370"/>
                  </a:lnTo>
                  <a:lnTo>
                    <a:pt x="146" y="370"/>
                  </a:lnTo>
                  <a:lnTo>
                    <a:pt x="102" y="370"/>
                  </a:lnTo>
                  <a:lnTo>
                    <a:pt x="96" y="370"/>
                  </a:lnTo>
                  <a:lnTo>
                    <a:pt x="52" y="370"/>
                  </a:lnTo>
                  <a:lnTo>
                    <a:pt x="50" y="370"/>
                  </a:lnTo>
                  <a:lnTo>
                    <a:pt x="4" y="370"/>
                  </a:lnTo>
                  <a:lnTo>
                    <a:pt x="0" y="370"/>
                  </a:lnTo>
                  <a:lnTo>
                    <a:pt x="0" y="364"/>
                  </a:lnTo>
                  <a:lnTo>
                    <a:pt x="0" y="272"/>
                  </a:lnTo>
                  <a:lnTo>
                    <a:pt x="0" y="268"/>
                  </a:lnTo>
                  <a:lnTo>
                    <a:pt x="0" y="176"/>
                  </a:lnTo>
                  <a:lnTo>
                    <a:pt x="0" y="172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30"/>
                  </a:lnTo>
                  <a:lnTo>
                    <a:pt x="50" y="3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30"/>
                  </a:lnTo>
                  <a:lnTo>
                    <a:pt x="96" y="3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2" y="30"/>
                  </a:lnTo>
                  <a:lnTo>
                    <a:pt x="146" y="30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48" y="30"/>
                  </a:lnTo>
                  <a:lnTo>
                    <a:pt x="192" y="3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198" y="30"/>
                  </a:lnTo>
                  <a:lnTo>
                    <a:pt x="242" y="30"/>
                  </a:lnTo>
                  <a:lnTo>
                    <a:pt x="242" y="0"/>
                  </a:lnTo>
                  <a:lnTo>
                    <a:pt x="244" y="0"/>
                  </a:lnTo>
                  <a:lnTo>
                    <a:pt x="244" y="30"/>
                  </a:lnTo>
                  <a:lnTo>
                    <a:pt x="287" y="30"/>
                  </a:lnTo>
                  <a:lnTo>
                    <a:pt x="287" y="0"/>
                  </a:lnTo>
                  <a:lnTo>
                    <a:pt x="294" y="0"/>
                  </a:lnTo>
                  <a:lnTo>
                    <a:pt x="294" y="30"/>
                  </a:lnTo>
                  <a:lnTo>
                    <a:pt x="338" y="30"/>
                  </a:lnTo>
                  <a:lnTo>
                    <a:pt x="338" y="0"/>
                  </a:lnTo>
                  <a:lnTo>
                    <a:pt x="340" y="0"/>
                  </a:lnTo>
                  <a:lnTo>
                    <a:pt x="340" y="30"/>
                  </a:lnTo>
                  <a:lnTo>
                    <a:pt x="383" y="30"/>
                  </a:lnTo>
                  <a:lnTo>
                    <a:pt x="383" y="0"/>
                  </a:lnTo>
                  <a:lnTo>
                    <a:pt x="390" y="0"/>
                  </a:lnTo>
                  <a:lnTo>
                    <a:pt x="390" y="30"/>
                  </a:lnTo>
                  <a:lnTo>
                    <a:pt x="433" y="30"/>
                  </a:lnTo>
                  <a:lnTo>
                    <a:pt x="433" y="0"/>
                  </a:lnTo>
                  <a:lnTo>
                    <a:pt x="436" y="0"/>
                  </a:lnTo>
                  <a:lnTo>
                    <a:pt x="436" y="30"/>
                  </a:lnTo>
                  <a:lnTo>
                    <a:pt x="479" y="30"/>
                  </a:lnTo>
                  <a:lnTo>
                    <a:pt x="479" y="0"/>
                  </a:lnTo>
                  <a:lnTo>
                    <a:pt x="486" y="0"/>
                  </a:lnTo>
                  <a:lnTo>
                    <a:pt x="486" y="30"/>
                  </a:lnTo>
                  <a:lnTo>
                    <a:pt x="529" y="30"/>
                  </a:lnTo>
                  <a:lnTo>
                    <a:pt x="529" y="0"/>
                  </a:lnTo>
                  <a:lnTo>
                    <a:pt x="531" y="0"/>
                  </a:lnTo>
                  <a:lnTo>
                    <a:pt x="531" y="30"/>
                  </a:lnTo>
                  <a:lnTo>
                    <a:pt x="575" y="30"/>
                  </a:lnTo>
                  <a:lnTo>
                    <a:pt x="575" y="0"/>
                  </a:lnTo>
                  <a:lnTo>
                    <a:pt x="582" y="0"/>
                  </a:lnTo>
                  <a:lnTo>
                    <a:pt x="582" y="30"/>
                  </a:lnTo>
                  <a:lnTo>
                    <a:pt x="625" y="30"/>
                  </a:lnTo>
                  <a:lnTo>
                    <a:pt x="625" y="0"/>
                  </a:lnTo>
                  <a:lnTo>
                    <a:pt x="627" y="0"/>
                  </a:lnTo>
                  <a:lnTo>
                    <a:pt x="627" y="30"/>
                  </a:lnTo>
                  <a:lnTo>
                    <a:pt x="643" y="30"/>
                  </a:lnTo>
                  <a:lnTo>
                    <a:pt x="643" y="30"/>
                  </a:lnTo>
                  <a:lnTo>
                    <a:pt x="627" y="30"/>
                  </a:lnTo>
                  <a:lnTo>
                    <a:pt x="627" y="76"/>
                  </a:lnTo>
                  <a:lnTo>
                    <a:pt x="643" y="76"/>
                  </a:lnTo>
                  <a:lnTo>
                    <a:pt x="643" y="80"/>
                  </a:lnTo>
                  <a:lnTo>
                    <a:pt x="627" y="80"/>
                  </a:lnTo>
                  <a:lnTo>
                    <a:pt x="627" y="126"/>
                  </a:lnTo>
                  <a:lnTo>
                    <a:pt x="643" y="126"/>
                  </a:lnTo>
                  <a:lnTo>
                    <a:pt x="643" y="126"/>
                  </a:lnTo>
                  <a:lnTo>
                    <a:pt x="627" y="126"/>
                  </a:lnTo>
                  <a:lnTo>
                    <a:pt x="627" y="172"/>
                  </a:lnTo>
                  <a:lnTo>
                    <a:pt x="643" y="172"/>
                  </a:lnTo>
                  <a:lnTo>
                    <a:pt x="643" y="176"/>
                  </a:lnTo>
                  <a:lnTo>
                    <a:pt x="627" y="176"/>
                  </a:lnTo>
                  <a:lnTo>
                    <a:pt x="627" y="222"/>
                  </a:lnTo>
                  <a:lnTo>
                    <a:pt x="643" y="222"/>
                  </a:lnTo>
                  <a:lnTo>
                    <a:pt x="643" y="222"/>
                  </a:lnTo>
                  <a:lnTo>
                    <a:pt x="627" y="222"/>
                  </a:lnTo>
                  <a:lnTo>
                    <a:pt x="627" y="268"/>
                  </a:lnTo>
                  <a:lnTo>
                    <a:pt x="643" y="268"/>
                  </a:lnTo>
                  <a:lnTo>
                    <a:pt x="643" y="272"/>
                  </a:lnTo>
                  <a:lnTo>
                    <a:pt x="627" y="272"/>
                  </a:lnTo>
                  <a:lnTo>
                    <a:pt x="627" y="318"/>
                  </a:lnTo>
                  <a:lnTo>
                    <a:pt x="643" y="318"/>
                  </a:lnTo>
                  <a:lnTo>
                    <a:pt x="643" y="318"/>
                  </a:lnTo>
                  <a:lnTo>
                    <a:pt x="627" y="318"/>
                  </a:lnTo>
                  <a:lnTo>
                    <a:pt x="627" y="364"/>
                  </a:lnTo>
                  <a:lnTo>
                    <a:pt x="643" y="364"/>
                  </a:lnTo>
                  <a:lnTo>
                    <a:pt x="643" y="370"/>
                  </a:lnTo>
                  <a:lnTo>
                    <a:pt x="643" y="370"/>
                  </a:lnTo>
                  <a:close/>
                  <a:moveTo>
                    <a:pt x="582" y="364"/>
                  </a:moveTo>
                  <a:lnTo>
                    <a:pt x="582" y="318"/>
                  </a:lnTo>
                  <a:lnTo>
                    <a:pt x="625" y="318"/>
                  </a:lnTo>
                  <a:lnTo>
                    <a:pt x="625" y="364"/>
                  </a:lnTo>
                  <a:lnTo>
                    <a:pt x="582" y="364"/>
                  </a:lnTo>
                  <a:lnTo>
                    <a:pt x="582" y="364"/>
                  </a:lnTo>
                  <a:close/>
                  <a:moveTo>
                    <a:pt x="582" y="318"/>
                  </a:moveTo>
                  <a:lnTo>
                    <a:pt x="582" y="272"/>
                  </a:lnTo>
                  <a:lnTo>
                    <a:pt x="625" y="272"/>
                  </a:lnTo>
                  <a:lnTo>
                    <a:pt x="625" y="318"/>
                  </a:lnTo>
                  <a:lnTo>
                    <a:pt x="582" y="318"/>
                  </a:lnTo>
                  <a:lnTo>
                    <a:pt x="582" y="318"/>
                  </a:lnTo>
                  <a:close/>
                  <a:moveTo>
                    <a:pt x="582" y="268"/>
                  </a:moveTo>
                  <a:lnTo>
                    <a:pt x="582" y="222"/>
                  </a:lnTo>
                  <a:lnTo>
                    <a:pt x="625" y="222"/>
                  </a:lnTo>
                  <a:lnTo>
                    <a:pt x="625" y="268"/>
                  </a:lnTo>
                  <a:lnTo>
                    <a:pt x="582" y="268"/>
                  </a:lnTo>
                  <a:lnTo>
                    <a:pt x="582" y="268"/>
                  </a:lnTo>
                  <a:close/>
                  <a:moveTo>
                    <a:pt x="582" y="222"/>
                  </a:moveTo>
                  <a:lnTo>
                    <a:pt x="582" y="176"/>
                  </a:lnTo>
                  <a:lnTo>
                    <a:pt x="625" y="176"/>
                  </a:lnTo>
                  <a:lnTo>
                    <a:pt x="625" y="222"/>
                  </a:lnTo>
                  <a:lnTo>
                    <a:pt x="582" y="222"/>
                  </a:lnTo>
                  <a:lnTo>
                    <a:pt x="582" y="222"/>
                  </a:lnTo>
                  <a:close/>
                  <a:moveTo>
                    <a:pt x="582" y="172"/>
                  </a:moveTo>
                  <a:lnTo>
                    <a:pt x="582" y="126"/>
                  </a:lnTo>
                  <a:lnTo>
                    <a:pt x="625" y="126"/>
                  </a:lnTo>
                  <a:lnTo>
                    <a:pt x="625" y="172"/>
                  </a:lnTo>
                  <a:lnTo>
                    <a:pt x="582" y="172"/>
                  </a:lnTo>
                  <a:lnTo>
                    <a:pt x="582" y="172"/>
                  </a:lnTo>
                  <a:close/>
                  <a:moveTo>
                    <a:pt x="582" y="126"/>
                  </a:moveTo>
                  <a:lnTo>
                    <a:pt x="582" y="80"/>
                  </a:lnTo>
                  <a:lnTo>
                    <a:pt x="625" y="80"/>
                  </a:lnTo>
                  <a:lnTo>
                    <a:pt x="625" y="126"/>
                  </a:lnTo>
                  <a:lnTo>
                    <a:pt x="582" y="126"/>
                  </a:lnTo>
                  <a:lnTo>
                    <a:pt x="582" y="126"/>
                  </a:lnTo>
                  <a:close/>
                  <a:moveTo>
                    <a:pt x="582" y="76"/>
                  </a:moveTo>
                  <a:lnTo>
                    <a:pt x="582" y="30"/>
                  </a:lnTo>
                  <a:lnTo>
                    <a:pt x="625" y="30"/>
                  </a:lnTo>
                  <a:lnTo>
                    <a:pt x="625" y="76"/>
                  </a:lnTo>
                  <a:lnTo>
                    <a:pt x="582" y="76"/>
                  </a:lnTo>
                  <a:lnTo>
                    <a:pt x="582" y="76"/>
                  </a:lnTo>
                  <a:close/>
                  <a:moveTo>
                    <a:pt x="575" y="30"/>
                  </a:moveTo>
                  <a:lnTo>
                    <a:pt x="575" y="76"/>
                  </a:lnTo>
                  <a:lnTo>
                    <a:pt x="531" y="76"/>
                  </a:lnTo>
                  <a:lnTo>
                    <a:pt x="531" y="30"/>
                  </a:lnTo>
                  <a:lnTo>
                    <a:pt x="575" y="30"/>
                  </a:lnTo>
                  <a:lnTo>
                    <a:pt x="575" y="30"/>
                  </a:lnTo>
                  <a:close/>
                  <a:moveTo>
                    <a:pt x="575" y="80"/>
                  </a:moveTo>
                  <a:lnTo>
                    <a:pt x="575" y="126"/>
                  </a:lnTo>
                  <a:lnTo>
                    <a:pt x="531" y="126"/>
                  </a:lnTo>
                  <a:lnTo>
                    <a:pt x="531" y="80"/>
                  </a:lnTo>
                  <a:lnTo>
                    <a:pt x="575" y="80"/>
                  </a:lnTo>
                  <a:lnTo>
                    <a:pt x="575" y="80"/>
                  </a:lnTo>
                  <a:close/>
                  <a:moveTo>
                    <a:pt x="575" y="126"/>
                  </a:moveTo>
                  <a:lnTo>
                    <a:pt x="575" y="172"/>
                  </a:lnTo>
                  <a:lnTo>
                    <a:pt x="531" y="172"/>
                  </a:lnTo>
                  <a:lnTo>
                    <a:pt x="531" y="126"/>
                  </a:lnTo>
                  <a:lnTo>
                    <a:pt x="575" y="126"/>
                  </a:lnTo>
                  <a:lnTo>
                    <a:pt x="575" y="126"/>
                  </a:lnTo>
                  <a:close/>
                  <a:moveTo>
                    <a:pt x="575" y="176"/>
                  </a:moveTo>
                  <a:lnTo>
                    <a:pt x="575" y="222"/>
                  </a:lnTo>
                  <a:lnTo>
                    <a:pt x="531" y="222"/>
                  </a:lnTo>
                  <a:lnTo>
                    <a:pt x="531" y="176"/>
                  </a:lnTo>
                  <a:lnTo>
                    <a:pt x="575" y="176"/>
                  </a:lnTo>
                  <a:lnTo>
                    <a:pt x="575" y="176"/>
                  </a:lnTo>
                  <a:close/>
                  <a:moveTo>
                    <a:pt x="575" y="222"/>
                  </a:moveTo>
                  <a:lnTo>
                    <a:pt x="575" y="268"/>
                  </a:lnTo>
                  <a:lnTo>
                    <a:pt x="531" y="268"/>
                  </a:lnTo>
                  <a:lnTo>
                    <a:pt x="531" y="222"/>
                  </a:lnTo>
                  <a:lnTo>
                    <a:pt x="575" y="222"/>
                  </a:lnTo>
                  <a:lnTo>
                    <a:pt x="575" y="222"/>
                  </a:lnTo>
                  <a:close/>
                  <a:moveTo>
                    <a:pt x="575" y="272"/>
                  </a:moveTo>
                  <a:lnTo>
                    <a:pt x="575" y="318"/>
                  </a:lnTo>
                  <a:lnTo>
                    <a:pt x="531" y="318"/>
                  </a:lnTo>
                  <a:lnTo>
                    <a:pt x="531" y="272"/>
                  </a:lnTo>
                  <a:lnTo>
                    <a:pt x="575" y="272"/>
                  </a:lnTo>
                  <a:lnTo>
                    <a:pt x="575" y="272"/>
                  </a:lnTo>
                  <a:close/>
                  <a:moveTo>
                    <a:pt x="575" y="318"/>
                  </a:moveTo>
                  <a:lnTo>
                    <a:pt x="575" y="364"/>
                  </a:lnTo>
                  <a:lnTo>
                    <a:pt x="531" y="364"/>
                  </a:lnTo>
                  <a:lnTo>
                    <a:pt x="531" y="318"/>
                  </a:lnTo>
                  <a:lnTo>
                    <a:pt x="575" y="318"/>
                  </a:lnTo>
                  <a:lnTo>
                    <a:pt x="575" y="318"/>
                  </a:lnTo>
                  <a:close/>
                  <a:moveTo>
                    <a:pt x="486" y="364"/>
                  </a:moveTo>
                  <a:lnTo>
                    <a:pt x="486" y="318"/>
                  </a:lnTo>
                  <a:lnTo>
                    <a:pt x="529" y="318"/>
                  </a:lnTo>
                  <a:lnTo>
                    <a:pt x="529" y="364"/>
                  </a:lnTo>
                  <a:lnTo>
                    <a:pt x="486" y="364"/>
                  </a:lnTo>
                  <a:lnTo>
                    <a:pt x="486" y="364"/>
                  </a:lnTo>
                  <a:close/>
                  <a:moveTo>
                    <a:pt x="486" y="318"/>
                  </a:moveTo>
                  <a:lnTo>
                    <a:pt x="486" y="272"/>
                  </a:lnTo>
                  <a:lnTo>
                    <a:pt x="529" y="272"/>
                  </a:lnTo>
                  <a:lnTo>
                    <a:pt x="529" y="318"/>
                  </a:lnTo>
                  <a:lnTo>
                    <a:pt x="486" y="318"/>
                  </a:lnTo>
                  <a:lnTo>
                    <a:pt x="486" y="318"/>
                  </a:lnTo>
                  <a:close/>
                  <a:moveTo>
                    <a:pt x="486" y="268"/>
                  </a:moveTo>
                  <a:lnTo>
                    <a:pt x="486" y="222"/>
                  </a:lnTo>
                  <a:lnTo>
                    <a:pt x="529" y="222"/>
                  </a:lnTo>
                  <a:lnTo>
                    <a:pt x="529" y="268"/>
                  </a:lnTo>
                  <a:lnTo>
                    <a:pt x="486" y="268"/>
                  </a:lnTo>
                  <a:lnTo>
                    <a:pt x="486" y="268"/>
                  </a:lnTo>
                  <a:close/>
                  <a:moveTo>
                    <a:pt x="486" y="222"/>
                  </a:moveTo>
                  <a:lnTo>
                    <a:pt x="486" y="176"/>
                  </a:lnTo>
                  <a:lnTo>
                    <a:pt x="529" y="176"/>
                  </a:lnTo>
                  <a:lnTo>
                    <a:pt x="529" y="222"/>
                  </a:lnTo>
                  <a:lnTo>
                    <a:pt x="486" y="222"/>
                  </a:lnTo>
                  <a:lnTo>
                    <a:pt x="486" y="222"/>
                  </a:lnTo>
                  <a:close/>
                  <a:moveTo>
                    <a:pt x="486" y="172"/>
                  </a:moveTo>
                  <a:lnTo>
                    <a:pt x="486" y="126"/>
                  </a:lnTo>
                  <a:lnTo>
                    <a:pt x="529" y="126"/>
                  </a:lnTo>
                  <a:lnTo>
                    <a:pt x="529" y="172"/>
                  </a:lnTo>
                  <a:lnTo>
                    <a:pt x="486" y="172"/>
                  </a:lnTo>
                  <a:lnTo>
                    <a:pt x="486" y="172"/>
                  </a:lnTo>
                  <a:close/>
                  <a:moveTo>
                    <a:pt x="486" y="126"/>
                  </a:moveTo>
                  <a:lnTo>
                    <a:pt x="486" y="80"/>
                  </a:lnTo>
                  <a:lnTo>
                    <a:pt x="529" y="80"/>
                  </a:lnTo>
                  <a:lnTo>
                    <a:pt x="529" y="126"/>
                  </a:lnTo>
                  <a:lnTo>
                    <a:pt x="486" y="126"/>
                  </a:lnTo>
                  <a:lnTo>
                    <a:pt x="486" y="126"/>
                  </a:lnTo>
                  <a:close/>
                  <a:moveTo>
                    <a:pt x="486" y="76"/>
                  </a:moveTo>
                  <a:lnTo>
                    <a:pt x="486" y="30"/>
                  </a:lnTo>
                  <a:lnTo>
                    <a:pt x="529" y="30"/>
                  </a:lnTo>
                  <a:lnTo>
                    <a:pt x="529" y="76"/>
                  </a:lnTo>
                  <a:lnTo>
                    <a:pt x="486" y="76"/>
                  </a:lnTo>
                  <a:lnTo>
                    <a:pt x="486" y="76"/>
                  </a:lnTo>
                  <a:close/>
                  <a:moveTo>
                    <a:pt x="479" y="30"/>
                  </a:moveTo>
                  <a:lnTo>
                    <a:pt x="479" y="76"/>
                  </a:lnTo>
                  <a:lnTo>
                    <a:pt x="436" y="76"/>
                  </a:lnTo>
                  <a:lnTo>
                    <a:pt x="436" y="30"/>
                  </a:lnTo>
                  <a:lnTo>
                    <a:pt x="479" y="30"/>
                  </a:lnTo>
                  <a:lnTo>
                    <a:pt x="479" y="30"/>
                  </a:lnTo>
                  <a:close/>
                  <a:moveTo>
                    <a:pt x="479" y="80"/>
                  </a:moveTo>
                  <a:lnTo>
                    <a:pt x="479" y="126"/>
                  </a:lnTo>
                  <a:lnTo>
                    <a:pt x="436" y="126"/>
                  </a:lnTo>
                  <a:lnTo>
                    <a:pt x="436" y="80"/>
                  </a:lnTo>
                  <a:lnTo>
                    <a:pt x="479" y="80"/>
                  </a:lnTo>
                  <a:lnTo>
                    <a:pt x="479" y="80"/>
                  </a:lnTo>
                  <a:close/>
                  <a:moveTo>
                    <a:pt x="479" y="126"/>
                  </a:moveTo>
                  <a:lnTo>
                    <a:pt x="479" y="172"/>
                  </a:lnTo>
                  <a:lnTo>
                    <a:pt x="436" y="172"/>
                  </a:lnTo>
                  <a:lnTo>
                    <a:pt x="436" y="126"/>
                  </a:lnTo>
                  <a:lnTo>
                    <a:pt x="479" y="126"/>
                  </a:lnTo>
                  <a:lnTo>
                    <a:pt x="479" y="126"/>
                  </a:lnTo>
                  <a:close/>
                  <a:moveTo>
                    <a:pt x="479" y="176"/>
                  </a:moveTo>
                  <a:lnTo>
                    <a:pt x="479" y="222"/>
                  </a:lnTo>
                  <a:lnTo>
                    <a:pt x="436" y="222"/>
                  </a:lnTo>
                  <a:lnTo>
                    <a:pt x="436" y="176"/>
                  </a:lnTo>
                  <a:lnTo>
                    <a:pt x="479" y="176"/>
                  </a:lnTo>
                  <a:lnTo>
                    <a:pt x="479" y="176"/>
                  </a:lnTo>
                  <a:close/>
                  <a:moveTo>
                    <a:pt x="479" y="222"/>
                  </a:moveTo>
                  <a:lnTo>
                    <a:pt x="479" y="268"/>
                  </a:lnTo>
                  <a:lnTo>
                    <a:pt x="436" y="268"/>
                  </a:lnTo>
                  <a:lnTo>
                    <a:pt x="436" y="222"/>
                  </a:lnTo>
                  <a:lnTo>
                    <a:pt x="479" y="222"/>
                  </a:lnTo>
                  <a:lnTo>
                    <a:pt x="479" y="222"/>
                  </a:lnTo>
                  <a:close/>
                  <a:moveTo>
                    <a:pt x="479" y="272"/>
                  </a:moveTo>
                  <a:lnTo>
                    <a:pt x="479" y="318"/>
                  </a:lnTo>
                  <a:lnTo>
                    <a:pt x="436" y="318"/>
                  </a:lnTo>
                  <a:lnTo>
                    <a:pt x="436" y="272"/>
                  </a:lnTo>
                  <a:lnTo>
                    <a:pt x="479" y="272"/>
                  </a:lnTo>
                  <a:lnTo>
                    <a:pt x="479" y="272"/>
                  </a:lnTo>
                  <a:close/>
                  <a:moveTo>
                    <a:pt x="479" y="318"/>
                  </a:moveTo>
                  <a:lnTo>
                    <a:pt x="479" y="364"/>
                  </a:lnTo>
                  <a:lnTo>
                    <a:pt x="436" y="364"/>
                  </a:lnTo>
                  <a:lnTo>
                    <a:pt x="436" y="318"/>
                  </a:lnTo>
                  <a:lnTo>
                    <a:pt x="479" y="318"/>
                  </a:lnTo>
                  <a:lnTo>
                    <a:pt x="479" y="318"/>
                  </a:lnTo>
                  <a:close/>
                  <a:moveTo>
                    <a:pt x="390" y="364"/>
                  </a:moveTo>
                  <a:lnTo>
                    <a:pt x="390" y="318"/>
                  </a:lnTo>
                  <a:lnTo>
                    <a:pt x="433" y="318"/>
                  </a:lnTo>
                  <a:lnTo>
                    <a:pt x="433" y="364"/>
                  </a:lnTo>
                  <a:lnTo>
                    <a:pt x="390" y="364"/>
                  </a:lnTo>
                  <a:lnTo>
                    <a:pt x="390" y="364"/>
                  </a:lnTo>
                  <a:close/>
                  <a:moveTo>
                    <a:pt x="390" y="318"/>
                  </a:moveTo>
                  <a:lnTo>
                    <a:pt x="390" y="272"/>
                  </a:lnTo>
                  <a:lnTo>
                    <a:pt x="433" y="272"/>
                  </a:lnTo>
                  <a:lnTo>
                    <a:pt x="433" y="318"/>
                  </a:lnTo>
                  <a:lnTo>
                    <a:pt x="390" y="318"/>
                  </a:lnTo>
                  <a:lnTo>
                    <a:pt x="390" y="318"/>
                  </a:lnTo>
                  <a:close/>
                  <a:moveTo>
                    <a:pt x="390" y="268"/>
                  </a:moveTo>
                  <a:lnTo>
                    <a:pt x="390" y="222"/>
                  </a:lnTo>
                  <a:lnTo>
                    <a:pt x="433" y="222"/>
                  </a:lnTo>
                  <a:lnTo>
                    <a:pt x="433" y="268"/>
                  </a:lnTo>
                  <a:lnTo>
                    <a:pt x="390" y="268"/>
                  </a:lnTo>
                  <a:lnTo>
                    <a:pt x="390" y="268"/>
                  </a:lnTo>
                  <a:close/>
                  <a:moveTo>
                    <a:pt x="390" y="222"/>
                  </a:moveTo>
                  <a:lnTo>
                    <a:pt x="390" y="176"/>
                  </a:lnTo>
                  <a:lnTo>
                    <a:pt x="433" y="176"/>
                  </a:lnTo>
                  <a:lnTo>
                    <a:pt x="433" y="222"/>
                  </a:lnTo>
                  <a:lnTo>
                    <a:pt x="390" y="222"/>
                  </a:lnTo>
                  <a:lnTo>
                    <a:pt x="390" y="222"/>
                  </a:lnTo>
                  <a:close/>
                  <a:moveTo>
                    <a:pt x="390" y="172"/>
                  </a:moveTo>
                  <a:lnTo>
                    <a:pt x="390" y="126"/>
                  </a:lnTo>
                  <a:lnTo>
                    <a:pt x="433" y="126"/>
                  </a:lnTo>
                  <a:lnTo>
                    <a:pt x="433" y="172"/>
                  </a:lnTo>
                  <a:lnTo>
                    <a:pt x="390" y="172"/>
                  </a:lnTo>
                  <a:lnTo>
                    <a:pt x="390" y="172"/>
                  </a:lnTo>
                  <a:close/>
                  <a:moveTo>
                    <a:pt x="390" y="126"/>
                  </a:moveTo>
                  <a:lnTo>
                    <a:pt x="390" y="80"/>
                  </a:lnTo>
                  <a:lnTo>
                    <a:pt x="433" y="80"/>
                  </a:lnTo>
                  <a:lnTo>
                    <a:pt x="433" y="126"/>
                  </a:lnTo>
                  <a:lnTo>
                    <a:pt x="390" y="126"/>
                  </a:lnTo>
                  <a:lnTo>
                    <a:pt x="390" y="126"/>
                  </a:lnTo>
                  <a:close/>
                  <a:moveTo>
                    <a:pt x="390" y="76"/>
                  </a:moveTo>
                  <a:lnTo>
                    <a:pt x="390" y="30"/>
                  </a:lnTo>
                  <a:lnTo>
                    <a:pt x="433" y="30"/>
                  </a:lnTo>
                  <a:lnTo>
                    <a:pt x="433" y="76"/>
                  </a:lnTo>
                  <a:lnTo>
                    <a:pt x="390" y="76"/>
                  </a:lnTo>
                  <a:lnTo>
                    <a:pt x="390" y="76"/>
                  </a:lnTo>
                  <a:close/>
                  <a:moveTo>
                    <a:pt x="383" y="30"/>
                  </a:moveTo>
                  <a:lnTo>
                    <a:pt x="383" y="76"/>
                  </a:lnTo>
                  <a:lnTo>
                    <a:pt x="340" y="76"/>
                  </a:lnTo>
                  <a:lnTo>
                    <a:pt x="340" y="30"/>
                  </a:lnTo>
                  <a:lnTo>
                    <a:pt x="383" y="30"/>
                  </a:lnTo>
                  <a:lnTo>
                    <a:pt x="383" y="30"/>
                  </a:lnTo>
                  <a:close/>
                  <a:moveTo>
                    <a:pt x="383" y="80"/>
                  </a:moveTo>
                  <a:lnTo>
                    <a:pt x="383" y="126"/>
                  </a:lnTo>
                  <a:lnTo>
                    <a:pt x="340" y="126"/>
                  </a:lnTo>
                  <a:lnTo>
                    <a:pt x="340" y="80"/>
                  </a:lnTo>
                  <a:lnTo>
                    <a:pt x="383" y="80"/>
                  </a:lnTo>
                  <a:lnTo>
                    <a:pt x="383" y="80"/>
                  </a:lnTo>
                  <a:close/>
                  <a:moveTo>
                    <a:pt x="383" y="126"/>
                  </a:moveTo>
                  <a:lnTo>
                    <a:pt x="383" y="172"/>
                  </a:lnTo>
                  <a:lnTo>
                    <a:pt x="340" y="172"/>
                  </a:lnTo>
                  <a:lnTo>
                    <a:pt x="340" y="126"/>
                  </a:lnTo>
                  <a:lnTo>
                    <a:pt x="383" y="126"/>
                  </a:lnTo>
                  <a:lnTo>
                    <a:pt x="383" y="126"/>
                  </a:lnTo>
                  <a:close/>
                  <a:moveTo>
                    <a:pt x="383" y="176"/>
                  </a:moveTo>
                  <a:lnTo>
                    <a:pt x="383" y="222"/>
                  </a:lnTo>
                  <a:lnTo>
                    <a:pt x="340" y="222"/>
                  </a:lnTo>
                  <a:lnTo>
                    <a:pt x="340" y="176"/>
                  </a:lnTo>
                  <a:lnTo>
                    <a:pt x="383" y="176"/>
                  </a:lnTo>
                  <a:lnTo>
                    <a:pt x="383" y="176"/>
                  </a:lnTo>
                  <a:close/>
                  <a:moveTo>
                    <a:pt x="383" y="222"/>
                  </a:moveTo>
                  <a:lnTo>
                    <a:pt x="383" y="268"/>
                  </a:lnTo>
                  <a:lnTo>
                    <a:pt x="340" y="268"/>
                  </a:lnTo>
                  <a:lnTo>
                    <a:pt x="340" y="222"/>
                  </a:lnTo>
                  <a:lnTo>
                    <a:pt x="383" y="222"/>
                  </a:lnTo>
                  <a:lnTo>
                    <a:pt x="383" y="222"/>
                  </a:lnTo>
                  <a:close/>
                  <a:moveTo>
                    <a:pt x="383" y="272"/>
                  </a:moveTo>
                  <a:lnTo>
                    <a:pt x="383" y="318"/>
                  </a:lnTo>
                  <a:lnTo>
                    <a:pt x="340" y="318"/>
                  </a:lnTo>
                  <a:lnTo>
                    <a:pt x="340" y="272"/>
                  </a:lnTo>
                  <a:lnTo>
                    <a:pt x="383" y="272"/>
                  </a:lnTo>
                  <a:lnTo>
                    <a:pt x="383" y="272"/>
                  </a:lnTo>
                  <a:close/>
                  <a:moveTo>
                    <a:pt x="383" y="318"/>
                  </a:moveTo>
                  <a:lnTo>
                    <a:pt x="383" y="364"/>
                  </a:lnTo>
                  <a:lnTo>
                    <a:pt x="340" y="364"/>
                  </a:lnTo>
                  <a:lnTo>
                    <a:pt x="340" y="318"/>
                  </a:lnTo>
                  <a:lnTo>
                    <a:pt x="383" y="318"/>
                  </a:lnTo>
                  <a:lnTo>
                    <a:pt x="383" y="318"/>
                  </a:lnTo>
                  <a:close/>
                  <a:moveTo>
                    <a:pt x="294" y="364"/>
                  </a:moveTo>
                  <a:lnTo>
                    <a:pt x="294" y="318"/>
                  </a:lnTo>
                  <a:lnTo>
                    <a:pt x="338" y="318"/>
                  </a:lnTo>
                  <a:lnTo>
                    <a:pt x="338" y="364"/>
                  </a:lnTo>
                  <a:lnTo>
                    <a:pt x="294" y="364"/>
                  </a:lnTo>
                  <a:lnTo>
                    <a:pt x="294" y="364"/>
                  </a:lnTo>
                  <a:close/>
                  <a:moveTo>
                    <a:pt x="294" y="318"/>
                  </a:moveTo>
                  <a:lnTo>
                    <a:pt x="294" y="272"/>
                  </a:lnTo>
                  <a:lnTo>
                    <a:pt x="338" y="272"/>
                  </a:lnTo>
                  <a:lnTo>
                    <a:pt x="338" y="318"/>
                  </a:lnTo>
                  <a:lnTo>
                    <a:pt x="294" y="318"/>
                  </a:lnTo>
                  <a:lnTo>
                    <a:pt x="294" y="318"/>
                  </a:lnTo>
                  <a:close/>
                  <a:moveTo>
                    <a:pt x="294" y="268"/>
                  </a:moveTo>
                  <a:lnTo>
                    <a:pt x="294" y="222"/>
                  </a:lnTo>
                  <a:lnTo>
                    <a:pt x="338" y="222"/>
                  </a:lnTo>
                  <a:lnTo>
                    <a:pt x="338" y="268"/>
                  </a:lnTo>
                  <a:lnTo>
                    <a:pt x="294" y="268"/>
                  </a:lnTo>
                  <a:lnTo>
                    <a:pt x="294" y="268"/>
                  </a:lnTo>
                  <a:close/>
                  <a:moveTo>
                    <a:pt x="294" y="222"/>
                  </a:moveTo>
                  <a:lnTo>
                    <a:pt x="294" y="176"/>
                  </a:lnTo>
                  <a:lnTo>
                    <a:pt x="338" y="176"/>
                  </a:lnTo>
                  <a:lnTo>
                    <a:pt x="338" y="222"/>
                  </a:lnTo>
                  <a:lnTo>
                    <a:pt x="294" y="222"/>
                  </a:lnTo>
                  <a:lnTo>
                    <a:pt x="294" y="222"/>
                  </a:lnTo>
                  <a:close/>
                  <a:moveTo>
                    <a:pt x="294" y="172"/>
                  </a:moveTo>
                  <a:lnTo>
                    <a:pt x="294" y="126"/>
                  </a:lnTo>
                  <a:lnTo>
                    <a:pt x="338" y="126"/>
                  </a:lnTo>
                  <a:lnTo>
                    <a:pt x="338" y="172"/>
                  </a:lnTo>
                  <a:lnTo>
                    <a:pt x="294" y="172"/>
                  </a:lnTo>
                  <a:lnTo>
                    <a:pt x="294" y="172"/>
                  </a:lnTo>
                  <a:close/>
                  <a:moveTo>
                    <a:pt x="294" y="126"/>
                  </a:moveTo>
                  <a:lnTo>
                    <a:pt x="294" y="80"/>
                  </a:lnTo>
                  <a:lnTo>
                    <a:pt x="338" y="80"/>
                  </a:lnTo>
                  <a:lnTo>
                    <a:pt x="338" y="126"/>
                  </a:lnTo>
                  <a:lnTo>
                    <a:pt x="294" y="126"/>
                  </a:lnTo>
                  <a:lnTo>
                    <a:pt x="294" y="126"/>
                  </a:lnTo>
                  <a:close/>
                  <a:moveTo>
                    <a:pt x="294" y="76"/>
                  </a:moveTo>
                  <a:lnTo>
                    <a:pt x="294" y="30"/>
                  </a:lnTo>
                  <a:lnTo>
                    <a:pt x="338" y="30"/>
                  </a:lnTo>
                  <a:lnTo>
                    <a:pt x="338" y="76"/>
                  </a:lnTo>
                  <a:lnTo>
                    <a:pt x="294" y="76"/>
                  </a:lnTo>
                  <a:lnTo>
                    <a:pt x="294" y="76"/>
                  </a:lnTo>
                  <a:close/>
                  <a:moveTo>
                    <a:pt x="287" y="30"/>
                  </a:moveTo>
                  <a:lnTo>
                    <a:pt x="287" y="76"/>
                  </a:lnTo>
                  <a:lnTo>
                    <a:pt x="244" y="76"/>
                  </a:lnTo>
                  <a:lnTo>
                    <a:pt x="244" y="30"/>
                  </a:lnTo>
                  <a:lnTo>
                    <a:pt x="287" y="30"/>
                  </a:lnTo>
                  <a:lnTo>
                    <a:pt x="287" y="30"/>
                  </a:lnTo>
                  <a:close/>
                  <a:moveTo>
                    <a:pt x="287" y="80"/>
                  </a:moveTo>
                  <a:lnTo>
                    <a:pt x="287" y="126"/>
                  </a:lnTo>
                  <a:lnTo>
                    <a:pt x="244" y="126"/>
                  </a:lnTo>
                  <a:lnTo>
                    <a:pt x="244" y="80"/>
                  </a:lnTo>
                  <a:lnTo>
                    <a:pt x="287" y="80"/>
                  </a:lnTo>
                  <a:lnTo>
                    <a:pt x="287" y="80"/>
                  </a:lnTo>
                  <a:close/>
                  <a:moveTo>
                    <a:pt x="287" y="126"/>
                  </a:moveTo>
                  <a:lnTo>
                    <a:pt x="287" y="172"/>
                  </a:lnTo>
                  <a:lnTo>
                    <a:pt x="244" y="172"/>
                  </a:lnTo>
                  <a:lnTo>
                    <a:pt x="244" y="126"/>
                  </a:lnTo>
                  <a:lnTo>
                    <a:pt x="287" y="126"/>
                  </a:lnTo>
                  <a:lnTo>
                    <a:pt x="287" y="126"/>
                  </a:lnTo>
                  <a:close/>
                  <a:moveTo>
                    <a:pt x="287" y="176"/>
                  </a:moveTo>
                  <a:lnTo>
                    <a:pt x="287" y="222"/>
                  </a:lnTo>
                  <a:lnTo>
                    <a:pt x="244" y="222"/>
                  </a:lnTo>
                  <a:lnTo>
                    <a:pt x="244" y="176"/>
                  </a:lnTo>
                  <a:lnTo>
                    <a:pt x="287" y="176"/>
                  </a:lnTo>
                  <a:lnTo>
                    <a:pt x="287" y="176"/>
                  </a:lnTo>
                  <a:close/>
                  <a:moveTo>
                    <a:pt x="287" y="222"/>
                  </a:moveTo>
                  <a:lnTo>
                    <a:pt x="287" y="268"/>
                  </a:lnTo>
                  <a:lnTo>
                    <a:pt x="244" y="268"/>
                  </a:lnTo>
                  <a:lnTo>
                    <a:pt x="244" y="222"/>
                  </a:lnTo>
                  <a:lnTo>
                    <a:pt x="287" y="222"/>
                  </a:lnTo>
                  <a:lnTo>
                    <a:pt x="287" y="222"/>
                  </a:lnTo>
                  <a:close/>
                  <a:moveTo>
                    <a:pt x="287" y="272"/>
                  </a:moveTo>
                  <a:lnTo>
                    <a:pt x="287" y="318"/>
                  </a:lnTo>
                  <a:lnTo>
                    <a:pt x="244" y="318"/>
                  </a:lnTo>
                  <a:lnTo>
                    <a:pt x="244" y="272"/>
                  </a:lnTo>
                  <a:lnTo>
                    <a:pt x="287" y="272"/>
                  </a:lnTo>
                  <a:lnTo>
                    <a:pt x="287" y="272"/>
                  </a:lnTo>
                  <a:close/>
                  <a:moveTo>
                    <a:pt x="287" y="318"/>
                  </a:moveTo>
                  <a:lnTo>
                    <a:pt x="287" y="364"/>
                  </a:lnTo>
                  <a:lnTo>
                    <a:pt x="244" y="364"/>
                  </a:lnTo>
                  <a:lnTo>
                    <a:pt x="244" y="318"/>
                  </a:lnTo>
                  <a:lnTo>
                    <a:pt x="287" y="318"/>
                  </a:lnTo>
                  <a:lnTo>
                    <a:pt x="287" y="318"/>
                  </a:lnTo>
                  <a:close/>
                  <a:moveTo>
                    <a:pt x="198" y="364"/>
                  </a:moveTo>
                  <a:lnTo>
                    <a:pt x="198" y="318"/>
                  </a:lnTo>
                  <a:lnTo>
                    <a:pt x="242" y="318"/>
                  </a:lnTo>
                  <a:lnTo>
                    <a:pt x="242" y="364"/>
                  </a:lnTo>
                  <a:lnTo>
                    <a:pt x="198" y="364"/>
                  </a:lnTo>
                  <a:lnTo>
                    <a:pt x="198" y="364"/>
                  </a:lnTo>
                  <a:close/>
                  <a:moveTo>
                    <a:pt x="198" y="318"/>
                  </a:moveTo>
                  <a:lnTo>
                    <a:pt x="198" y="272"/>
                  </a:lnTo>
                  <a:lnTo>
                    <a:pt x="242" y="272"/>
                  </a:lnTo>
                  <a:lnTo>
                    <a:pt x="242" y="318"/>
                  </a:lnTo>
                  <a:lnTo>
                    <a:pt x="198" y="318"/>
                  </a:lnTo>
                  <a:lnTo>
                    <a:pt x="198" y="318"/>
                  </a:lnTo>
                  <a:close/>
                  <a:moveTo>
                    <a:pt x="198" y="268"/>
                  </a:moveTo>
                  <a:lnTo>
                    <a:pt x="198" y="222"/>
                  </a:lnTo>
                  <a:lnTo>
                    <a:pt x="242" y="222"/>
                  </a:lnTo>
                  <a:lnTo>
                    <a:pt x="242" y="268"/>
                  </a:lnTo>
                  <a:lnTo>
                    <a:pt x="198" y="268"/>
                  </a:lnTo>
                  <a:lnTo>
                    <a:pt x="198" y="268"/>
                  </a:lnTo>
                  <a:close/>
                  <a:moveTo>
                    <a:pt x="198" y="222"/>
                  </a:moveTo>
                  <a:lnTo>
                    <a:pt x="198" y="176"/>
                  </a:lnTo>
                  <a:lnTo>
                    <a:pt x="242" y="176"/>
                  </a:lnTo>
                  <a:lnTo>
                    <a:pt x="242" y="222"/>
                  </a:lnTo>
                  <a:lnTo>
                    <a:pt x="198" y="222"/>
                  </a:lnTo>
                  <a:lnTo>
                    <a:pt x="198" y="222"/>
                  </a:lnTo>
                  <a:close/>
                  <a:moveTo>
                    <a:pt x="198" y="172"/>
                  </a:moveTo>
                  <a:lnTo>
                    <a:pt x="198" y="126"/>
                  </a:lnTo>
                  <a:lnTo>
                    <a:pt x="242" y="126"/>
                  </a:lnTo>
                  <a:lnTo>
                    <a:pt x="242" y="172"/>
                  </a:lnTo>
                  <a:lnTo>
                    <a:pt x="198" y="172"/>
                  </a:lnTo>
                  <a:lnTo>
                    <a:pt x="198" y="172"/>
                  </a:lnTo>
                  <a:close/>
                  <a:moveTo>
                    <a:pt x="198" y="126"/>
                  </a:moveTo>
                  <a:lnTo>
                    <a:pt x="198" y="80"/>
                  </a:lnTo>
                  <a:lnTo>
                    <a:pt x="242" y="80"/>
                  </a:lnTo>
                  <a:lnTo>
                    <a:pt x="242" y="126"/>
                  </a:lnTo>
                  <a:lnTo>
                    <a:pt x="198" y="126"/>
                  </a:lnTo>
                  <a:lnTo>
                    <a:pt x="198" y="126"/>
                  </a:lnTo>
                  <a:close/>
                  <a:moveTo>
                    <a:pt x="198" y="76"/>
                  </a:moveTo>
                  <a:lnTo>
                    <a:pt x="198" y="30"/>
                  </a:lnTo>
                  <a:lnTo>
                    <a:pt x="242" y="30"/>
                  </a:lnTo>
                  <a:lnTo>
                    <a:pt x="242" y="76"/>
                  </a:lnTo>
                  <a:lnTo>
                    <a:pt x="198" y="76"/>
                  </a:lnTo>
                  <a:lnTo>
                    <a:pt x="198" y="76"/>
                  </a:lnTo>
                  <a:close/>
                  <a:moveTo>
                    <a:pt x="192" y="30"/>
                  </a:moveTo>
                  <a:lnTo>
                    <a:pt x="192" y="76"/>
                  </a:lnTo>
                  <a:lnTo>
                    <a:pt x="148" y="76"/>
                  </a:lnTo>
                  <a:lnTo>
                    <a:pt x="148" y="30"/>
                  </a:lnTo>
                  <a:lnTo>
                    <a:pt x="192" y="30"/>
                  </a:lnTo>
                  <a:lnTo>
                    <a:pt x="192" y="30"/>
                  </a:lnTo>
                  <a:close/>
                  <a:moveTo>
                    <a:pt x="192" y="80"/>
                  </a:moveTo>
                  <a:lnTo>
                    <a:pt x="192" y="126"/>
                  </a:lnTo>
                  <a:lnTo>
                    <a:pt x="148" y="126"/>
                  </a:lnTo>
                  <a:lnTo>
                    <a:pt x="148" y="80"/>
                  </a:lnTo>
                  <a:lnTo>
                    <a:pt x="192" y="80"/>
                  </a:lnTo>
                  <a:lnTo>
                    <a:pt x="192" y="80"/>
                  </a:lnTo>
                  <a:close/>
                  <a:moveTo>
                    <a:pt x="192" y="126"/>
                  </a:moveTo>
                  <a:lnTo>
                    <a:pt x="192" y="172"/>
                  </a:lnTo>
                  <a:lnTo>
                    <a:pt x="148" y="172"/>
                  </a:lnTo>
                  <a:lnTo>
                    <a:pt x="148" y="126"/>
                  </a:lnTo>
                  <a:lnTo>
                    <a:pt x="192" y="126"/>
                  </a:lnTo>
                  <a:lnTo>
                    <a:pt x="192" y="126"/>
                  </a:lnTo>
                  <a:close/>
                  <a:moveTo>
                    <a:pt x="192" y="176"/>
                  </a:moveTo>
                  <a:lnTo>
                    <a:pt x="192" y="222"/>
                  </a:lnTo>
                  <a:lnTo>
                    <a:pt x="148" y="222"/>
                  </a:lnTo>
                  <a:lnTo>
                    <a:pt x="148" y="176"/>
                  </a:lnTo>
                  <a:lnTo>
                    <a:pt x="192" y="176"/>
                  </a:lnTo>
                  <a:lnTo>
                    <a:pt x="192" y="176"/>
                  </a:lnTo>
                  <a:close/>
                  <a:moveTo>
                    <a:pt x="192" y="222"/>
                  </a:moveTo>
                  <a:lnTo>
                    <a:pt x="192" y="268"/>
                  </a:lnTo>
                  <a:lnTo>
                    <a:pt x="148" y="268"/>
                  </a:lnTo>
                  <a:lnTo>
                    <a:pt x="148" y="222"/>
                  </a:lnTo>
                  <a:lnTo>
                    <a:pt x="192" y="222"/>
                  </a:lnTo>
                  <a:lnTo>
                    <a:pt x="192" y="222"/>
                  </a:lnTo>
                  <a:close/>
                  <a:moveTo>
                    <a:pt x="192" y="272"/>
                  </a:moveTo>
                  <a:lnTo>
                    <a:pt x="192" y="318"/>
                  </a:lnTo>
                  <a:lnTo>
                    <a:pt x="148" y="318"/>
                  </a:lnTo>
                  <a:lnTo>
                    <a:pt x="148" y="272"/>
                  </a:lnTo>
                  <a:lnTo>
                    <a:pt x="192" y="272"/>
                  </a:lnTo>
                  <a:lnTo>
                    <a:pt x="192" y="272"/>
                  </a:lnTo>
                  <a:close/>
                  <a:moveTo>
                    <a:pt x="192" y="318"/>
                  </a:moveTo>
                  <a:lnTo>
                    <a:pt x="192" y="364"/>
                  </a:lnTo>
                  <a:lnTo>
                    <a:pt x="148" y="364"/>
                  </a:lnTo>
                  <a:lnTo>
                    <a:pt x="148" y="318"/>
                  </a:lnTo>
                  <a:lnTo>
                    <a:pt x="192" y="318"/>
                  </a:lnTo>
                  <a:lnTo>
                    <a:pt x="192" y="318"/>
                  </a:lnTo>
                  <a:close/>
                  <a:moveTo>
                    <a:pt x="102" y="364"/>
                  </a:moveTo>
                  <a:lnTo>
                    <a:pt x="102" y="318"/>
                  </a:lnTo>
                  <a:lnTo>
                    <a:pt x="146" y="318"/>
                  </a:lnTo>
                  <a:lnTo>
                    <a:pt x="146" y="364"/>
                  </a:lnTo>
                  <a:lnTo>
                    <a:pt x="102" y="364"/>
                  </a:lnTo>
                  <a:lnTo>
                    <a:pt x="102" y="364"/>
                  </a:lnTo>
                  <a:close/>
                  <a:moveTo>
                    <a:pt x="102" y="318"/>
                  </a:moveTo>
                  <a:lnTo>
                    <a:pt x="102" y="272"/>
                  </a:lnTo>
                  <a:lnTo>
                    <a:pt x="146" y="272"/>
                  </a:lnTo>
                  <a:lnTo>
                    <a:pt x="146" y="318"/>
                  </a:lnTo>
                  <a:lnTo>
                    <a:pt x="102" y="318"/>
                  </a:lnTo>
                  <a:lnTo>
                    <a:pt x="102" y="318"/>
                  </a:lnTo>
                  <a:close/>
                  <a:moveTo>
                    <a:pt x="102" y="268"/>
                  </a:moveTo>
                  <a:lnTo>
                    <a:pt x="102" y="222"/>
                  </a:lnTo>
                  <a:lnTo>
                    <a:pt x="146" y="222"/>
                  </a:lnTo>
                  <a:lnTo>
                    <a:pt x="146" y="268"/>
                  </a:lnTo>
                  <a:lnTo>
                    <a:pt x="102" y="268"/>
                  </a:lnTo>
                  <a:lnTo>
                    <a:pt x="102" y="268"/>
                  </a:lnTo>
                  <a:close/>
                  <a:moveTo>
                    <a:pt x="102" y="222"/>
                  </a:moveTo>
                  <a:lnTo>
                    <a:pt x="102" y="176"/>
                  </a:lnTo>
                  <a:lnTo>
                    <a:pt x="146" y="176"/>
                  </a:lnTo>
                  <a:lnTo>
                    <a:pt x="146" y="222"/>
                  </a:lnTo>
                  <a:lnTo>
                    <a:pt x="102" y="222"/>
                  </a:lnTo>
                  <a:lnTo>
                    <a:pt x="102" y="222"/>
                  </a:lnTo>
                  <a:close/>
                  <a:moveTo>
                    <a:pt x="102" y="172"/>
                  </a:moveTo>
                  <a:lnTo>
                    <a:pt x="102" y="126"/>
                  </a:lnTo>
                  <a:lnTo>
                    <a:pt x="146" y="126"/>
                  </a:lnTo>
                  <a:lnTo>
                    <a:pt x="146" y="172"/>
                  </a:lnTo>
                  <a:lnTo>
                    <a:pt x="102" y="172"/>
                  </a:lnTo>
                  <a:lnTo>
                    <a:pt x="102" y="172"/>
                  </a:lnTo>
                  <a:close/>
                  <a:moveTo>
                    <a:pt x="102" y="126"/>
                  </a:moveTo>
                  <a:lnTo>
                    <a:pt x="102" y="80"/>
                  </a:lnTo>
                  <a:lnTo>
                    <a:pt x="146" y="80"/>
                  </a:lnTo>
                  <a:lnTo>
                    <a:pt x="146" y="126"/>
                  </a:lnTo>
                  <a:lnTo>
                    <a:pt x="102" y="126"/>
                  </a:lnTo>
                  <a:lnTo>
                    <a:pt x="102" y="126"/>
                  </a:lnTo>
                  <a:close/>
                  <a:moveTo>
                    <a:pt x="102" y="76"/>
                  </a:moveTo>
                  <a:lnTo>
                    <a:pt x="102" y="30"/>
                  </a:lnTo>
                  <a:lnTo>
                    <a:pt x="146" y="30"/>
                  </a:lnTo>
                  <a:lnTo>
                    <a:pt x="146" y="76"/>
                  </a:lnTo>
                  <a:lnTo>
                    <a:pt x="102" y="76"/>
                  </a:lnTo>
                  <a:lnTo>
                    <a:pt x="102" y="76"/>
                  </a:lnTo>
                  <a:close/>
                  <a:moveTo>
                    <a:pt x="96" y="30"/>
                  </a:moveTo>
                  <a:lnTo>
                    <a:pt x="96" y="76"/>
                  </a:lnTo>
                  <a:lnTo>
                    <a:pt x="52" y="76"/>
                  </a:lnTo>
                  <a:lnTo>
                    <a:pt x="52" y="30"/>
                  </a:lnTo>
                  <a:lnTo>
                    <a:pt x="96" y="30"/>
                  </a:lnTo>
                  <a:lnTo>
                    <a:pt x="96" y="30"/>
                  </a:lnTo>
                  <a:close/>
                  <a:moveTo>
                    <a:pt x="96" y="80"/>
                  </a:moveTo>
                  <a:lnTo>
                    <a:pt x="96" y="126"/>
                  </a:lnTo>
                  <a:lnTo>
                    <a:pt x="52" y="126"/>
                  </a:lnTo>
                  <a:lnTo>
                    <a:pt x="52" y="80"/>
                  </a:lnTo>
                  <a:lnTo>
                    <a:pt x="96" y="80"/>
                  </a:lnTo>
                  <a:lnTo>
                    <a:pt x="96" y="80"/>
                  </a:lnTo>
                  <a:close/>
                  <a:moveTo>
                    <a:pt x="96" y="126"/>
                  </a:moveTo>
                  <a:lnTo>
                    <a:pt x="96" y="172"/>
                  </a:lnTo>
                  <a:lnTo>
                    <a:pt x="52" y="172"/>
                  </a:lnTo>
                  <a:lnTo>
                    <a:pt x="52" y="126"/>
                  </a:lnTo>
                  <a:lnTo>
                    <a:pt x="96" y="126"/>
                  </a:lnTo>
                  <a:lnTo>
                    <a:pt x="96" y="126"/>
                  </a:lnTo>
                  <a:close/>
                  <a:moveTo>
                    <a:pt x="96" y="176"/>
                  </a:moveTo>
                  <a:lnTo>
                    <a:pt x="96" y="222"/>
                  </a:lnTo>
                  <a:lnTo>
                    <a:pt x="52" y="222"/>
                  </a:lnTo>
                  <a:lnTo>
                    <a:pt x="52" y="176"/>
                  </a:lnTo>
                  <a:lnTo>
                    <a:pt x="96" y="176"/>
                  </a:lnTo>
                  <a:lnTo>
                    <a:pt x="96" y="176"/>
                  </a:lnTo>
                  <a:close/>
                  <a:moveTo>
                    <a:pt x="96" y="222"/>
                  </a:moveTo>
                  <a:lnTo>
                    <a:pt x="96" y="268"/>
                  </a:lnTo>
                  <a:lnTo>
                    <a:pt x="52" y="268"/>
                  </a:lnTo>
                  <a:lnTo>
                    <a:pt x="52" y="222"/>
                  </a:lnTo>
                  <a:lnTo>
                    <a:pt x="96" y="222"/>
                  </a:lnTo>
                  <a:lnTo>
                    <a:pt x="96" y="222"/>
                  </a:lnTo>
                  <a:close/>
                  <a:moveTo>
                    <a:pt x="96" y="272"/>
                  </a:moveTo>
                  <a:lnTo>
                    <a:pt x="96" y="318"/>
                  </a:lnTo>
                  <a:lnTo>
                    <a:pt x="52" y="318"/>
                  </a:lnTo>
                  <a:lnTo>
                    <a:pt x="52" y="272"/>
                  </a:lnTo>
                  <a:lnTo>
                    <a:pt x="96" y="272"/>
                  </a:lnTo>
                  <a:lnTo>
                    <a:pt x="96" y="272"/>
                  </a:lnTo>
                  <a:close/>
                  <a:moveTo>
                    <a:pt x="96" y="318"/>
                  </a:moveTo>
                  <a:lnTo>
                    <a:pt x="96" y="364"/>
                  </a:lnTo>
                  <a:lnTo>
                    <a:pt x="52" y="364"/>
                  </a:lnTo>
                  <a:lnTo>
                    <a:pt x="52" y="318"/>
                  </a:lnTo>
                  <a:lnTo>
                    <a:pt x="96" y="318"/>
                  </a:lnTo>
                  <a:lnTo>
                    <a:pt x="96" y="318"/>
                  </a:lnTo>
                  <a:close/>
                  <a:moveTo>
                    <a:pt x="4" y="364"/>
                  </a:moveTo>
                  <a:lnTo>
                    <a:pt x="50" y="364"/>
                  </a:lnTo>
                  <a:lnTo>
                    <a:pt x="50" y="318"/>
                  </a:lnTo>
                  <a:lnTo>
                    <a:pt x="4" y="318"/>
                  </a:lnTo>
                  <a:lnTo>
                    <a:pt x="4" y="364"/>
                  </a:lnTo>
                  <a:lnTo>
                    <a:pt x="4" y="364"/>
                  </a:lnTo>
                  <a:close/>
                  <a:moveTo>
                    <a:pt x="4" y="318"/>
                  </a:moveTo>
                  <a:lnTo>
                    <a:pt x="50" y="318"/>
                  </a:lnTo>
                  <a:lnTo>
                    <a:pt x="50" y="272"/>
                  </a:lnTo>
                  <a:lnTo>
                    <a:pt x="4" y="272"/>
                  </a:lnTo>
                  <a:lnTo>
                    <a:pt x="4" y="318"/>
                  </a:lnTo>
                  <a:lnTo>
                    <a:pt x="4" y="318"/>
                  </a:lnTo>
                  <a:close/>
                  <a:moveTo>
                    <a:pt x="4" y="268"/>
                  </a:moveTo>
                  <a:lnTo>
                    <a:pt x="50" y="268"/>
                  </a:lnTo>
                  <a:lnTo>
                    <a:pt x="50" y="222"/>
                  </a:lnTo>
                  <a:lnTo>
                    <a:pt x="4" y="222"/>
                  </a:lnTo>
                  <a:lnTo>
                    <a:pt x="4" y="268"/>
                  </a:lnTo>
                  <a:lnTo>
                    <a:pt x="4" y="268"/>
                  </a:lnTo>
                  <a:close/>
                  <a:moveTo>
                    <a:pt x="4" y="222"/>
                  </a:moveTo>
                  <a:lnTo>
                    <a:pt x="50" y="222"/>
                  </a:lnTo>
                  <a:lnTo>
                    <a:pt x="50" y="176"/>
                  </a:lnTo>
                  <a:lnTo>
                    <a:pt x="4" y="176"/>
                  </a:lnTo>
                  <a:lnTo>
                    <a:pt x="4" y="222"/>
                  </a:lnTo>
                  <a:lnTo>
                    <a:pt x="4" y="222"/>
                  </a:lnTo>
                  <a:close/>
                  <a:moveTo>
                    <a:pt x="4" y="172"/>
                  </a:moveTo>
                  <a:lnTo>
                    <a:pt x="50" y="172"/>
                  </a:lnTo>
                  <a:lnTo>
                    <a:pt x="50" y="126"/>
                  </a:lnTo>
                  <a:lnTo>
                    <a:pt x="4" y="126"/>
                  </a:lnTo>
                  <a:lnTo>
                    <a:pt x="4" y="172"/>
                  </a:lnTo>
                  <a:lnTo>
                    <a:pt x="4" y="172"/>
                  </a:lnTo>
                  <a:close/>
                  <a:moveTo>
                    <a:pt x="4" y="126"/>
                  </a:moveTo>
                  <a:lnTo>
                    <a:pt x="50" y="126"/>
                  </a:lnTo>
                  <a:lnTo>
                    <a:pt x="50" y="80"/>
                  </a:lnTo>
                  <a:lnTo>
                    <a:pt x="4" y="80"/>
                  </a:lnTo>
                  <a:lnTo>
                    <a:pt x="4" y="126"/>
                  </a:lnTo>
                  <a:lnTo>
                    <a:pt x="4" y="126"/>
                  </a:lnTo>
                  <a:close/>
                  <a:moveTo>
                    <a:pt x="4" y="76"/>
                  </a:moveTo>
                  <a:lnTo>
                    <a:pt x="50" y="76"/>
                  </a:lnTo>
                  <a:lnTo>
                    <a:pt x="50" y="30"/>
                  </a:lnTo>
                  <a:lnTo>
                    <a:pt x="4" y="30"/>
                  </a:lnTo>
                  <a:lnTo>
                    <a:pt x="4" y="76"/>
                  </a:lnTo>
                  <a:lnTo>
                    <a:pt x="4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7" name="Freeform 290"/>
            <p:cNvSpPr>
              <a:spLocks/>
            </p:cNvSpPr>
            <p:nvPr/>
          </p:nvSpPr>
          <p:spPr bwMode="auto">
            <a:xfrm>
              <a:off x="11088688" y="4692650"/>
              <a:ext cx="933450" cy="425450"/>
            </a:xfrm>
            <a:custGeom>
              <a:avLst/>
              <a:gdLst>
                <a:gd name="T0" fmla="*/ 194 w 588"/>
                <a:gd name="T1" fmla="*/ 188 h 268"/>
                <a:gd name="T2" fmla="*/ 288 w 588"/>
                <a:gd name="T3" fmla="*/ 24 h 268"/>
                <a:gd name="T4" fmla="*/ 388 w 588"/>
                <a:gd name="T5" fmla="*/ 0 h 268"/>
                <a:gd name="T6" fmla="*/ 486 w 588"/>
                <a:gd name="T7" fmla="*/ 111 h 268"/>
                <a:gd name="T8" fmla="*/ 584 w 588"/>
                <a:gd name="T9" fmla="*/ 66 h 268"/>
                <a:gd name="T10" fmla="*/ 588 w 588"/>
                <a:gd name="T11" fmla="*/ 77 h 268"/>
                <a:gd name="T12" fmla="*/ 484 w 588"/>
                <a:gd name="T13" fmla="*/ 127 h 268"/>
                <a:gd name="T14" fmla="*/ 386 w 588"/>
                <a:gd name="T15" fmla="*/ 13 h 268"/>
                <a:gd name="T16" fmla="*/ 296 w 588"/>
                <a:gd name="T17" fmla="*/ 35 h 268"/>
                <a:gd name="T18" fmla="*/ 200 w 588"/>
                <a:gd name="T19" fmla="*/ 203 h 268"/>
                <a:gd name="T20" fmla="*/ 100 w 588"/>
                <a:gd name="T21" fmla="*/ 175 h 268"/>
                <a:gd name="T22" fmla="*/ 9 w 588"/>
                <a:gd name="T23" fmla="*/ 268 h 268"/>
                <a:gd name="T24" fmla="*/ 0 w 588"/>
                <a:gd name="T25" fmla="*/ 260 h 268"/>
                <a:gd name="T26" fmla="*/ 98 w 588"/>
                <a:gd name="T27" fmla="*/ 162 h 268"/>
                <a:gd name="T28" fmla="*/ 194 w 588"/>
                <a:gd name="T29" fmla="*/ 188 h 268"/>
                <a:gd name="T30" fmla="*/ 194 w 588"/>
                <a:gd name="T31" fmla="*/ 18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8" h="268">
                  <a:moveTo>
                    <a:pt x="194" y="188"/>
                  </a:moveTo>
                  <a:lnTo>
                    <a:pt x="288" y="24"/>
                  </a:lnTo>
                  <a:lnTo>
                    <a:pt x="388" y="0"/>
                  </a:lnTo>
                  <a:lnTo>
                    <a:pt x="486" y="111"/>
                  </a:lnTo>
                  <a:lnTo>
                    <a:pt x="584" y="66"/>
                  </a:lnTo>
                  <a:lnTo>
                    <a:pt x="588" y="77"/>
                  </a:lnTo>
                  <a:lnTo>
                    <a:pt x="484" y="127"/>
                  </a:lnTo>
                  <a:lnTo>
                    <a:pt x="386" y="13"/>
                  </a:lnTo>
                  <a:lnTo>
                    <a:pt x="296" y="35"/>
                  </a:lnTo>
                  <a:lnTo>
                    <a:pt x="200" y="203"/>
                  </a:lnTo>
                  <a:lnTo>
                    <a:pt x="100" y="175"/>
                  </a:lnTo>
                  <a:lnTo>
                    <a:pt x="9" y="268"/>
                  </a:lnTo>
                  <a:lnTo>
                    <a:pt x="0" y="260"/>
                  </a:lnTo>
                  <a:lnTo>
                    <a:pt x="98" y="162"/>
                  </a:lnTo>
                  <a:lnTo>
                    <a:pt x="194" y="188"/>
                  </a:lnTo>
                  <a:lnTo>
                    <a:pt x="194" y="188"/>
                  </a:lnTo>
                  <a:close/>
                </a:path>
              </a:pathLst>
            </a:custGeom>
            <a:solidFill>
              <a:srgbClr val="496F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8" name="Freeform 291"/>
            <p:cNvSpPr>
              <a:spLocks/>
            </p:cNvSpPr>
            <p:nvPr/>
          </p:nvSpPr>
          <p:spPr bwMode="auto">
            <a:xfrm>
              <a:off x="11082338" y="4862513"/>
              <a:ext cx="936625" cy="217488"/>
            </a:xfrm>
            <a:custGeom>
              <a:avLst/>
              <a:gdLst>
                <a:gd name="T0" fmla="*/ 392 w 590"/>
                <a:gd name="T1" fmla="*/ 87 h 137"/>
                <a:gd name="T2" fmla="*/ 483 w 590"/>
                <a:gd name="T3" fmla="*/ 65 h 137"/>
                <a:gd name="T4" fmla="*/ 590 w 590"/>
                <a:gd name="T5" fmla="*/ 87 h 137"/>
                <a:gd name="T6" fmla="*/ 586 w 590"/>
                <a:gd name="T7" fmla="*/ 100 h 137"/>
                <a:gd name="T8" fmla="*/ 483 w 590"/>
                <a:gd name="T9" fmla="*/ 78 h 137"/>
                <a:gd name="T10" fmla="*/ 387 w 590"/>
                <a:gd name="T11" fmla="*/ 100 h 137"/>
                <a:gd name="T12" fmla="*/ 292 w 590"/>
                <a:gd name="T13" fmla="*/ 28 h 137"/>
                <a:gd name="T14" fmla="*/ 200 w 590"/>
                <a:gd name="T15" fmla="*/ 13 h 137"/>
                <a:gd name="T16" fmla="*/ 104 w 590"/>
                <a:gd name="T17" fmla="*/ 22 h 137"/>
                <a:gd name="T18" fmla="*/ 8 w 590"/>
                <a:gd name="T19" fmla="*/ 137 h 137"/>
                <a:gd name="T20" fmla="*/ 0 w 590"/>
                <a:gd name="T21" fmla="*/ 129 h 137"/>
                <a:gd name="T22" fmla="*/ 100 w 590"/>
                <a:gd name="T23" fmla="*/ 9 h 137"/>
                <a:gd name="T24" fmla="*/ 200 w 590"/>
                <a:gd name="T25" fmla="*/ 0 h 137"/>
                <a:gd name="T26" fmla="*/ 296 w 590"/>
                <a:gd name="T27" fmla="*/ 17 h 137"/>
                <a:gd name="T28" fmla="*/ 392 w 590"/>
                <a:gd name="T29" fmla="*/ 87 h 137"/>
                <a:gd name="T30" fmla="*/ 392 w 590"/>
                <a:gd name="T31" fmla="*/ 8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0" h="137">
                  <a:moveTo>
                    <a:pt x="392" y="87"/>
                  </a:moveTo>
                  <a:lnTo>
                    <a:pt x="483" y="65"/>
                  </a:lnTo>
                  <a:lnTo>
                    <a:pt x="590" y="87"/>
                  </a:lnTo>
                  <a:lnTo>
                    <a:pt x="586" y="100"/>
                  </a:lnTo>
                  <a:lnTo>
                    <a:pt x="483" y="78"/>
                  </a:lnTo>
                  <a:lnTo>
                    <a:pt x="387" y="100"/>
                  </a:lnTo>
                  <a:lnTo>
                    <a:pt x="292" y="28"/>
                  </a:lnTo>
                  <a:lnTo>
                    <a:pt x="200" y="13"/>
                  </a:lnTo>
                  <a:lnTo>
                    <a:pt x="104" y="22"/>
                  </a:lnTo>
                  <a:lnTo>
                    <a:pt x="8" y="137"/>
                  </a:lnTo>
                  <a:lnTo>
                    <a:pt x="0" y="129"/>
                  </a:lnTo>
                  <a:lnTo>
                    <a:pt x="100" y="9"/>
                  </a:lnTo>
                  <a:lnTo>
                    <a:pt x="200" y="0"/>
                  </a:lnTo>
                  <a:lnTo>
                    <a:pt x="296" y="17"/>
                  </a:lnTo>
                  <a:lnTo>
                    <a:pt x="392" y="87"/>
                  </a:lnTo>
                  <a:lnTo>
                    <a:pt x="392" y="87"/>
                  </a:lnTo>
                  <a:close/>
                </a:path>
              </a:pathLst>
            </a:custGeom>
            <a:solidFill>
              <a:srgbClr val="49B5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9" name="Freeform 292"/>
            <p:cNvSpPr>
              <a:spLocks/>
            </p:cNvSpPr>
            <p:nvPr/>
          </p:nvSpPr>
          <p:spPr bwMode="auto">
            <a:xfrm>
              <a:off x="11085513" y="4598988"/>
              <a:ext cx="954087" cy="173038"/>
            </a:xfrm>
            <a:custGeom>
              <a:avLst/>
              <a:gdLst>
                <a:gd name="T0" fmla="*/ 96 w 601"/>
                <a:gd name="T1" fmla="*/ 94 h 109"/>
                <a:gd name="T2" fmla="*/ 189 w 601"/>
                <a:gd name="T3" fmla="*/ 81 h 109"/>
                <a:gd name="T4" fmla="*/ 287 w 601"/>
                <a:gd name="T5" fmla="*/ 0 h 109"/>
                <a:gd name="T6" fmla="*/ 383 w 601"/>
                <a:gd name="T7" fmla="*/ 29 h 109"/>
                <a:gd name="T8" fmla="*/ 479 w 601"/>
                <a:gd name="T9" fmla="*/ 9 h 109"/>
                <a:gd name="T10" fmla="*/ 601 w 601"/>
                <a:gd name="T11" fmla="*/ 101 h 109"/>
                <a:gd name="T12" fmla="*/ 595 w 601"/>
                <a:gd name="T13" fmla="*/ 109 h 109"/>
                <a:gd name="T14" fmla="*/ 475 w 601"/>
                <a:gd name="T15" fmla="*/ 22 h 109"/>
                <a:gd name="T16" fmla="*/ 383 w 601"/>
                <a:gd name="T17" fmla="*/ 42 h 109"/>
                <a:gd name="T18" fmla="*/ 290 w 601"/>
                <a:gd name="T19" fmla="*/ 14 h 109"/>
                <a:gd name="T20" fmla="*/ 194 w 601"/>
                <a:gd name="T21" fmla="*/ 92 h 109"/>
                <a:gd name="T22" fmla="*/ 93 w 601"/>
                <a:gd name="T23" fmla="*/ 107 h 109"/>
                <a:gd name="T24" fmla="*/ 0 w 601"/>
                <a:gd name="T25" fmla="*/ 64 h 109"/>
                <a:gd name="T26" fmla="*/ 4 w 601"/>
                <a:gd name="T27" fmla="*/ 53 h 109"/>
                <a:gd name="T28" fmla="*/ 96 w 601"/>
                <a:gd name="T29" fmla="*/ 94 h 109"/>
                <a:gd name="T30" fmla="*/ 96 w 601"/>
                <a:gd name="T31" fmla="*/ 9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01" h="109">
                  <a:moveTo>
                    <a:pt x="96" y="94"/>
                  </a:moveTo>
                  <a:lnTo>
                    <a:pt x="189" y="81"/>
                  </a:lnTo>
                  <a:lnTo>
                    <a:pt x="287" y="0"/>
                  </a:lnTo>
                  <a:lnTo>
                    <a:pt x="383" y="29"/>
                  </a:lnTo>
                  <a:lnTo>
                    <a:pt x="479" y="9"/>
                  </a:lnTo>
                  <a:lnTo>
                    <a:pt x="601" y="101"/>
                  </a:lnTo>
                  <a:lnTo>
                    <a:pt x="595" y="109"/>
                  </a:lnTo>
                  <a:lnTo>
                    <a:pt x="475" y="22"/>
                  </a:lnTo>
                  <a:lnTo>
                    <a:pt x="383" y="42"/>
                  </a:lnTo>
                  <a:lnTo>
                    <a:pt x="290" y="14"/>
                  </a:lnTo>
                  <a:lnTo>
                    <a:pt x="194" y="92"/>
                  </a:lnTo>
                  <a:lnTo>
                    <a:pt x="93" y="107"/>
                  </a:lnTo>
                  <a:lnTo>
                    <a:pt x="0" y="64"/>
                  </a:lnTo>
                  <a:lnTo>
                    <a:pt x="4" y="53"/>
                  </a:lnTo>
                  <a:lnTo>
                    <a:pt x="96" y="94"/>
                  </a:lnTo>
                  <a:lnTo>
                    <a:pt x="96" y="94"/>
                  </a:lnTo>
                  <a:close/>
                </a:path>
              </a:pathLst>
            </a:custGeom>
            <a:solidFill>
              <a:srgbClr val="182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65" name="组合 2764"/>
          <p:cNvGrpSpPr/>
          <p:nvPr/>
        </p:nvGrpSpPr>
        <p:grpSpPr>
          <a:xfrm>
            <a:off x="10964863" y="2819400"/>
            <a:ext cx="1223962" cy="1227138"/>
            <a:chOff x="10964863" y="2819400"/>
            <a:chExt cx="1223962" cy="1227138"/>
          </a:xfrm>
        </p:grpSpPr>
        <p:sp>
          <p:nvSpPr>
            <p:cNvPr id="365" name="Oval 27"/>
            <p:cNvSpPr>
              <a:spLocks noChangeArrowheads="1"/>
            </p:cNvSpPr>
            <p:nvPr/>
          </p:nvSpPr>
          <p:spPr bwMode="auto">
            <a:xfrm>
              <a:off x="10964863" y="2819400"/>
              <a:ext cx="1223962" cy="1227138"/>
            </a:xfrm>
            <a:prstGeom prst="ellipse">
              <a:avLst/>
            </a:prstGeom>
            <a:solidFill>
              <a:srgbClr val="50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127"/>
            <p:cNvSpPr>
              <a:spLocks/>
            </p:cNvSpPr>
            <p:nvPr/>
          </p:nvSpPr>
          <p:spPr bwMode="auto">
            <a:xfrm>
              <a:off x="11164888" y="3213100"/>
              <a:ext cx="1023937" cy="833438"/>
            </a:xfrm>
            <a:custGeom>
              <a:avLst/>
              <a:gdLst>
                <a:gd name="T0" fmla="*/ 238 w 296"/>
                <a:gd name="T1" fmla="*/ 0 h 241"/>
                <a:gd name="T2" fmla="*/ 296 w 296"/>
                <a:gd name="T3" fmla="*/ 59 h 241"/>
                <a:gd name="T4" fmla="*/ 296 w 296"/>
                <a:gd name="T5" fmla="*/ 63 h 241"/>
                <a:gd name="T6" fmla="*/ 119 w 296"/>
                <a:gd name="T7" fmla="*/ 241 h 241"/>
                <a:gd name="T8" fmla="*/ 113 w 296"/>
                <a:gd name="T9" fmla="*/ 240 h 241"/>
                <a:gd name="T10" fmla="*/ 0 w 296"/>
                <a:gd name="T11" fmla="*/ 126 h 241"/>
                <a:gd name="T12" fmla="*/ 238 w 296"/>
                <a:gd name="T13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6" h="241">
                  <a:moveTo>
                    <a:pt x="238" y="0"/>
                  </a:moveTo>
                  <a:cubicBezTo>
                    <a:pt x="296" y="59"/>
                    <a:pt x="296" y="59"/>
                    <a:pt x="296" y="59"/>
                  </a:cubicBezTo>
                  <a:cubicBezTo>
                    <a:pt x="296" y="60"/>
                    <a:pt x="296" y="62"/>
                    <a:pt x="296" y="63"/>
                  </a:cubicBezTo>
                  <a:cubicBezTo>
                    <a:pt x="296" y="161"/>
                    <a:pt x="217" y="241"/>
                    <a:pt x="119" y="241"/>
                  </a:cubicBezTo>
                  <a:cubicBezTo>
                    <a:pt x="117" y="241"/>
                    <a:pt x="115" y="241"/>
                    <a:pt x="113" y="240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238" y="0"/>
                    <a:pt x="238" y="0"/>
                    <a:pt x="238" y="0"/>
                  </a:cubicBezTo>
                  <a:close/>
                </a:path>
              </a:pathLst>
            </a:custGeom>
            <a:solidFill>
              <a:srgbClr val="182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128"/>
            <p:cNvSpPr>
              <a:spLocks/>
            </p:cNvSpPr>
            <p:nvPr/>
          </p:nvSpPr>
          <p:spPr bwMode="auto">
            <a:xfrm>
              <a:off x="11164888" y="3213100"/>
              <a:ext cx="822325" cy="434975"/>
            </a:xfrm>
            <a:custGeom>
              <a:avLst/>
              <a:gdLst>
                <a:gd name="T0" fmla="*/ 0 w 518"/>
                <a:gd name="T1" fmla="*/ 274 h 274"/>
                <a:gd name="T2" fmla="*/ 518 w 518"/>
                <a:gd name="T3" fmla="*/ 0 h 274"/>
                <a:gd name="T4" fmla="*/ 518 w 518"/>
                <a:gd name="T5" fmla="*/ 0 h 274"/>
                <a:gd name="T6" fmla="*/ 518 w 518"/>
                <a:gd name="T7" fmla="*/ 274 h 274"/>
                <a:gd name="T8" fmla="*/ 0 w 518"/>
                <a:gd name="T9" fmla="*/ 274 h 274"/>
                <a:gd name="T10" fmla="*/ 0 w 518"/>
                <a:gd name="T11" fmla="*/ 274 h 274"/>
                <a:gd name="T12" fmla="*/ 0 w 518"/>
                <a:gd name="T13" fmla="*/ 274 h 274"/>
                <a:gd name="T14" fmla="*/ 0 w 518"/>
                <a:gd name="T15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8" h="274">
                  <a:moveTo>
                    <a:pt x="0" y="274"/>
                  </a:moveTo>
                  <a:lnTo>
                    <a:pt x="518" y="0"/>
                  </a:lnTo>
                  <a:lnTo>
                    <a:pt x="518" y="0"/>
                  </a:lnTo>
                  <a:lnTo>
                    <a:pt x="518" y="274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4"/>
                  </a:lnTo>
                  <a:close/>
                </a:path>
              </a:pathLst>
            </a:custGeom>
            <a:solidFill>
              <a:srgbClr val="8C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129"/>
            <p:cNvSpPr>
              <a:spLocks/>
            </p:cNvSpPr>
            <p:nvPr/>
          </p:nvSpPr>
          <p:spPr bwMode="auto">
            <a:xfrm>
              <a:off x="11164888" y="3538538"/>
              <a:ext cx="207962" cy="109538"/>
            </a:xfrm>
            <a:custGeom>
              <a:avLst/>
              <a:gdLst>
                <a:gd name="T0" fmla="*/ 0 w 131"/>
                <a:gd name="T1" fmla="*/ 69 h 69"/>
                <a:gd name="T2" fmla="*/ 131 w 131"/>
                <a:gd name="T3" fmla="*/ 0 h 69"/>
                <a:gd name="T4" fmla="*/ 131 w 131"/>
                <a:gd name="T5" fmla="*/ 69 h 69"/>
                <a:gd name="T6" fmla="*/ 0 w 131"/>
                <a:gd name="T7" fmla="*/ 69 h 69"/>
                <a:gd name="T8" fmla="*/ 0 w 131"/>
                <a:gd name="T9" fmla="*/ 69 h 69"/>
                <a:gd name="T10" fmla="*/ 0 w 131"/>
                <a:gd name="T11" fmla="*/ 69 h 69"/>
                <a:gd name="T12" fmla="*/ 0 w 131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9">
                  <a:moveTo>
                    <a:pt x="0" y="69"/>
                  </a:moveTo>
                  <a:lnTo>
                    <a:pt x="131" y="0"/>
                  </a:lnTo>
                  <a:lnTo>
                    <a:pt x="131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8C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130"/>
            <p:cNvSpPr>
              <a:spLocks noEditPoints="1"/>
            </p:cNvSpPr>
            <p:nvPr/>
          </p:nvSpPr>
          <p:spPr bwMode="auto">
            <a:xfrm>
              <a:off x="11206163" y="3562350"/>
              <a:ext cx="123825" cy="73025"/>
            </a:xfrm>
            <a:custGeom>
              <a:avLst/>
              <a:gdLst>
                <a:gd name="T0" fmla="*/ 0 w 36"/>
                <a:gd name="T1" fmla="*/ 19 h 21"/>
                <a:gd name="T2" fmla="*/ 2 w 36"/>
                <a:gd name="T3" fmla="*/ 17 h 21"/>
                <a:gd name="T4" fmla="*/ 2 w 36"/>
                <a:gd name="T5" fmla="*/ 20 h 21"/>
                <a:gd name="T6" fmla="*/ 0 w 36"/>
                <a:gd name="T7" fmla="*/ 20 h 21"/>
                <a:gd name="T8" fmla="*/ 0 w 36"/>
                <a:gd name="T9" fmla="*/ 19 h 21"/>
                <a:gd name="T10" fmla="*/ 9 w 36"/>
                <a:gd name="T11" fmla="*/ 14 h 21"/>
                <a:gd name="T12" fmla="*/ 11 w 36"/>
                <a:gd name="T13" fmla="*/ 13 h 21"/>
                <a:gd name="T14" fmla="*/ 12 w 36"/>
                <a:gd name="T15" fmla="*/ 16 h 21"/>
                <a:gd name="T16" fmla="*/ 15 w 36"/>
                <a:gd name="T17" fmla="*/ 18 h 21"/>
                <a:gd name="T18" fmla="*/ 17 w 36"/>
                <a:gd name="T19" fmla="*/ 16 h 21"/>
                <a:gd name="T20" fmla="*/ 18 w 36"/>
                <a:gd name="T21" fmla="*/ 9 h 21"/>
                <a:gd name="T22" fmla="*/ 21 w 36"/>
                <a:gd name="T23" fmla="*/ 8 h 21"/>
                <a:gd name="T24" fmla="*/ 21 w 36"/>
                <a:gd name="T25" fmla="*/ 9 h 21"/>
                <a:gd name="T26" fmla="*/ 19 w 36"/>
                <a:gd name="T27" fmla="*/ 18 h 21"/>
                <a:gd name="T28" fmla="*/ 14 w 36"/>
                <a:gd name="T29" fmla="*/ 21 h 21"/>
                <a:gd name="T30" fmla="*/ 10 w 36"/>
                <a:gd name="T31" fmla="*/ 18 h 21"/>
                <a:gd name="T32" fmla="*/ 9 w 36"/>
                <a:gd name="T33" fmla="*/ 14 h 21"/>
                <a:gd name="T34" fmla="*/ 23 w 36"/>
                <a:gd name="T35" fmla="*/ 6 h 21"/>
                <a:gd name="T36" fmla="*/ 26 w 36"/>
                <a:gd name="T37" fmla="*/ 5 h 21"/>
                <a:gd name="T38" fmla="*/ 26 w 36"/>
                <a:gd name="T39" fmla="*/ 9 h 21"/>
                <a:gd name="T40" fmla="*/ 27 w 36"/>
                <a:gd name="T41" fmla="*/ 16 h 21"/>
                <a:gd name="T42" fmla="*/ 29 w 36"/>
                <a:gd name="T43" fmla="*/ 18 h 21"/>
                <a:gd name="T44" fmla="*/ 32 w 36"/>
                <a:gd name="T45" fmla="*/ 16 h 21"/>
                <a:gd name="T46" fmla="*/ 33 w 36"/>
                <a:gd name="T47" fmla="*/ 9 h 21"/>
                <a:gd name="T48" fmla="*/ 32 w 36"/>
                <a:gd name="T49" fmla="*/ 1 h 21"/>
                <a:gd name="T50" fmla="*/ 34 w 36"/>
                <a:gd name="T51" fmla="*/ 0 h 21"/>
                <a:gd name="T52" fmla="*/ 36 w 36"/>
                <a:gd name="T53" fmla="*/ 9 h 21"/>
                <a:gd name="T54" fmla="*/ 34 w 36"/>
                <a:gd name="T55" fmla="*/ 18 h 21"/>
                <a:gd name="T56" fmla="*/ 29 w 36"/>
                <a:gd name="T57" fmla="*/ 21 h 21"/>
                <a:gd name="T58" fmla="*/ 25 w 36"/>
                <a:gd name="T59" fmla="*/ 18 h 21"/>
                <a:gd name="T60" fmla="*/ 23 w 36"/>
                <a:gd name="T61" fmla="*/ 9 h 21"/>
                <a:gd name="T62" fmla="*/ 23 w 36"/>
                <a:gd name="T63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21">
                  <a:moveTo>
                    <a:pt x="0" y="19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lose/>
                  <a:moveTo>
                    <a:pt x="9" y="14"/>
                  </a:move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6"/>
                    <a:pt x="12" y="16"/>
                  </a:cubicBezTo>
                  <a:cubicBezTo>
                    <a:pt x="12" y="18"/>
                    <a:pt x="13" y="18"/>
                    <a:pt x="15" y="18"/>
                  </a:cubicBezTo>
                  <a:cubicBezTo>
                    <a:pt x="16" y="18"/>
                    <a:pt x="16" y="18"/>
                    <a:pt x="17" y="16"/>
                  </a:cubicBezTo>
                  <a:cubicBezTo>
                    <a:pt x="18" y="15"/>
                    <a:pt x="18" y="13"/>
                    <a:pt x="18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13"/>
                    <a:pt x="20" y="15"/>
                    <a:pt x="19" y="18"/>
                  </a:cubicBezTo>
                  <a:cubicBezTo>
                    <a:pt x="18" y="20"/>
                    <a:pt x="17" y="21"/>
                    <a:pt x="14" y="21"/>
                  </a:cubicBezTo>
                  <a:cubicBezTo>
                    <a:pt x="13" y="21"/>
                    <a:pt x="11" y="20"/>
                    <a:pt x="10" y="18"/>
                  </a:cubicBezTo>
                  <a:cubicBezTo>
                    <a:pt x="9" y="17"/>
                    <a:pt x="9" y="16"/>
                    <a:pt x="9" y="14"/>
                  </a:cubicBezTo>
                  <a:close/>
                  <a:moveTo>
                    <a:pt x="23" y="6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6"/>
                    <a:pt x="26" y="7"/>
                    <a:pt x="26" y="9"/>
                  </a:cubicBezTo>
                  <a:cubicBezTo>
                    <a:pt x="26" y="12"/>
                    <a:pt x="26" y="15"/>
                    <a:pt x="27" y="16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30" y="18"/>
                    <a:pt x="31" y="18"/>
                    <a:pt x="32" y="16"/>
                  </a:cubicBezTo>
                  <a:cubicBezTo>
                    <a:pt x="33" y="15"/>
                    <a:pt x="33" y="12"/>
                    <a:pt x="33" y="9"/>
                  </a:cubicBezTo>
                  <a:cubicBezTo>
                    <a:pt x="33" y="5"/>
                    <a:pt x="33" y="3"/>
                    <a:pt x="32" y="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2"/>
                    <a:pt x="36" y="5"/>
                    <a:pt x="36" y="9"/>
                  </a:cubicBezTo>
                  <a:cubicBezTo>
                    <a:pt x="36" y="13"/>
                    <a:pt x="35" y="15"/>
                    <a:pt x="34" y="18"/>
                  </a:cubicBezTo>
                  <a:cubicBezTo>
                    <a:pt x="33" y="20"/>
                    <a:pt x="31" y="21"/>
                    <a:pt x="29" y="21"/>
                  </a:cubicBezTo>
                  <a:cubicBezTo>
                    <a:pt x="28" y="21"/>
                    <a:pt x="26" y="20"/>
                    <a:pt x="25" y="18"/>
                  </a:cubicBezTo>
                  <a:cubicBezTo>
                    <a:pt x="24" y="16"/>
                    <a:pt x="23" y="13"/>
                    <a:pt x="23" y="9"/>
                  </a:cubicBezTo>
                  <a:cubicBezTo>
                    <a:pt x="23" y="8"/>
                    <a:pt x="23" y="7"/>
                    <a:pt x="23" y="6"/>
                  </a:cubicBezTo>
                  <a:close/>
                </a:path>
              </a:pathLst>
            </a:custGeom>
            <a:solidFill>
              <a:srgbClr val="8C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31"/>
            <p:cNvSpPr>
              <a:spLocks noEditPoints="1"/>
            </p:cNvSpPr>
            <p:nvPr/>
          </p:nvSpPr>
          <p:spPr bwMode="auto">
            <a:xfrm>
              <a:off x="11393488" y="3506788"/>
              <a:ext cx="165100" cy="125413"/>
            </a:xfrm>
            <a:custGeom>
              <a:avLst/>
              <a:gdLst>
                <a:gd name="T0" fmla="*/ 78 w 104"/>
                <a:gd name="T1" fmla="*/ 33 h 79"/>
                <a:gd name="T2" fmla="*/ 85 w 104"/>
                <a:gd name="T3" fmla="*/ 50 h 79"/>
                <a:gd name="T4" fmla="*/ 104 w 104"/>
                <a:gd name="T5" fmla="*/ 50 h 79"/>
                <a:gd name="T6" fmla="*/ 89 w 104"/>
                <a:gd name="T7" fmla="*/ 61 h 79"/>
                <a:gd name="T8" fmla="*/ 93 w 104"/>
                <a:gd name="T9" fmla="*/ 79 h 79"/>
                <a:gd name="T10" fmla="*/ 78 w 104"/>
                <a:gd name="T11" fmla="*/ 68 h 79"/>
                <a:gd name="T12" fmla="*/ 65 w 104"/>
                <a:gd name="T13" fmla="*/ 79 h 79"/>
                <a:gd name="T14" fmla="*/ 69 w 104"/>
                <a:gd name="T15" fmla="*/ 61 h 79"/>
                <a:gd name="T16" fmla="*/ 54 w 104"/>
                <a:gd name="T17" fmla="*/ 50 h 79"/>
                <a:gd name="T18" fmla="*/ 74 w 104"/>
                <a:gd name="T19" fmla="*/ 50 h 79"/>
                <a:gd name="T20" fmla="*/ 78 w 104"/>
                <a:gd name="T21" fmla="*/ 33 h 79"/>
                <a:gd name="T22" fmla="*/ 78 w 104"/>
                <a:gd name="T23" fmla="*/ 33 h 79"/>
                <a:gd name="T24" fmla="*/ 0 w 104"/>
                <a:gd name="T25" fmla="*/ 13 h 79"/>
                <a:gd name="T26" fmla="*/ 4 w 104"/>
                <a:gd name="T27" fmla="*/ 11 h 79"/>
                <a:gd name="T28" fmla="*/ 15 w 104"/>
                <a:gd name="T29" fmla="*/ 11 h 79"/>
                <a:gd name="T30" fmla="*/ 17 w 104"/>
                <a:gd name="T31" fmla="*/ 4 h 79"/>
                <a:gd name="T32" fmla="*/ 24 w 104"/>
                <a:gd name="T33" fmla="*/ 0 h 79"/>
                <a:gd name="T34" fmla="*/ 26 w 104"/>
                <a:gd name="T35" fmla="*/ 11 h 79"/>
                <a:gd name="T36" fmla="*/ 45 w 104"/>
                <a:gd name="T37" fmla="*/ 11 h 79"/>
                <a:gd name="T38" fmla="*/ 30 w 104"/>
                <a:gd name="T39" fmla="*/ 22 h 79"/>
                <a:gd name="T40" fmla="*/ 35 w 104"/>
                <a:gd name="T41" fmla="*/ 39 h 79"/>
                <a:gd name="T42" fmla="*/ 19 w 104"/>
                <a:gd name="T43" fmla="*/ 28 h 79"/>
                <a:gd name="T44" fmla="*/ 6 w 104"/>
                <a:gd name="T45" fmla="*/ 39 h 79"/>
                <a:gd name="T46" fmla="*/ 11 w 104"/>
                <a:gd name="T47" fmla="*/ 22 h 79"/>
                <a:gd name="T48" fmla="*/ 0 w 104"/>
                <a:gd name="T49" fmla="*/ 13 h 79"/>
                <a:gd name="T50" fmla="*/ 0 w 104"/>
                <a:gd name="T51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4" h="79">
                  <a:moveTo>
                    <a:pt x="78" y="33"/>
                  </a:moveTo>
                  <a:lnTo>
                    <a:pt x="85" y="50"/>
                  </a:lnTo>
                  <a:lnTo>
                    <a:pt x="104" y="50"/>
                  </a:lnTo>
                  <a:lnTo>
                    <a:pt x="89" y="61"/>
                  </a:lnTo>
                  <a:lnTo>
                    <a:pt x="93" y="79"/>
                  </a:lnTo>
                  <a:lnTo>
                    <a:pt x="78" y="68"/>
                  </a:lnTo>
                  <a:lnTo>
                    <a:pt x="65" y="79"/>
                  </a:lnTo>
                  <a:lnTo>
                    <a:pt x="69" y="61"/>
                  </a:lnTo>
                  <a:lnTo>
                    <a:pt x="54" y="50"/>
                  </a:lnTo>
                  <a:lnTo>
                    <a:pt x="74" y="50"/>
                  </a:lnTo>
                  <a:lnTo>
                    <a:pt x="78" y="33"/>
                  </a:lnTo>
                  <a:lnTo>
                    <a:pt x="78" y="33"/>
                  </a:lnTo>
                  <a:close/>
                  <a:moveTo>
                    <a:pt x="0" y="13"/>
                  </a:moveTo>
                  <a:lnTo>
                    <a:pt x="4" y="11"/>
                  </a:lnTo>
                  <a:lnTo>
                    <a:pt x="15" y="11"/>
                  </a:lnTo>
                  <a:lnTo>
                    <a:pt x="17" y="4"/>
                  </a:lnTo>
                  <a:lnTo>
                    <a:pt x="24" y="0"/>
                  </a:lnTo>
                  <a:lnTo>
                    <a:pt x="26" y="11"/>
                  </a:lnTo>
                  <a:lnTo>
                    <a:pt x="45" y="11"/>
                  </a:lnTo>
                  <a:lnTo>
                    <a:pt x="30" y="22"/>
                  </a:lnTo>
                  <a:lnTo>
                    <a:pt x="35" y="39"/>
                  </a:lnTo>
                  <a:lnTo>
                    <a:pt x="19" y="28"/>
                  </a:lnTo>
                  <a:lnTo>
                    <a:pt x="6" y="39"/>
                  </a:lnTo>
                  <a:lnTo>
                    <a:pt x="11" y="22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8C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132"/>
            <p:cNvSpPr>
              <a:spLocks/>
            </p:cNvSpPr>
            <p:nvPr/>
          </p:nvSpPr>
          <p:spPr bwMode="auto">
            <a:xfrm>
              <a:off x="11877675" y="3475038"/>
              <a:ext cx="96837" cy="119063"/>
            </a:xfrm>
            <a:custGeom>
              <a:avLst/>
              <a:gdLst>
                <a:gd name="T0" fmla="*/ 14 w 28"/>
                <a:gd name="T1" fmla="*/ 0 h 34"/>
                <a:gd name="T2" fmla="*/ 21 w 28"/>
                <a:gd name="T3" fmla="*/ 6 h 34"/>
                <a:gd name="T4" fmla="*/ 25 w 28"/>
                <a:gd name="T5" fmla="*/ 6 h 34"/>
                <a:gd name="T6" fmla="*/ 25 w 28"/>
                <a:gd name="T7" fmla="*/ 12 h 34"/>
                <a:gd name="T8" fmla="*/ 28 w 28"/>
                <a:gd name="T9" fmla="*/ 17 h 34"/>
                <a:gd name="T10" fmla="*/ 25 w 28"/>
                <a:gd name="T11" fmla="*/ 22 h 34"/>
                <a:gd name="T12" fmla="*/ 25 w 28"/>
                <a:gd name="T13" fmla="*/ 28 h 34"/>
                <a:gd name="T14" fmla="*/ 21 w 28"/>
                <a:gd name="T15" fmla="*/ 28 h 34"/>
                <a:gd name="T16" fmla="*/ 14 w 28"/>
                <a:gd name="T17" fmla="*/ 34 h 34"/>
                <a:gd name="T18" fmla="*/ 7 w 28"/>
                <a:gd name="T19" fmla="*/ 28 h 34"/>
                <a:gd name="T20" fmla="*/ 3 w 28"/>
                <a:gd name="T21" fmla="*/ 28 h 34"/>
                <a:gd name="T22" fmla="*/ 3 w 28"/>
                <a:gd name="T23" fmla="*/ 22 h 34"/>
                <a:gd name="T24" fmla="*/ 0 w 28"/>
                <a:gd name="T25" fmla="*/ 17 h 34"/>
                <a:gd name="T26" fmla="*/ 3 w 28"/>
                <a:gd name="T27" fmla="*/ 12 h 34"/>
                <a:gd name="T28" fmla="*/ 3 w 28"/>
                <a:gd name="T29" fmla="*/ 6 h 34"/>
                <a:gd name="T30" fmla="*/ 7 w 28"/>
                <a:gd name="T31" fmla="*/ 6 h 34"/>
                <a:gd name="T32" fmla="*/ 14 w 28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34">
                  <a:moveTo>
                    <a:pt x="14" y="0"/>
                  </a:moveTo>
                  <a:cubicBezTo>
                    <a:pt x="17" y="0"/>
                    <a:pt x="19" y="2"/>
                    <a:pt x="21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7" y="13"/>
                    <a:pt x="28" y="15"/>
                    <a:pt x="28" y="17"/>
                  </a:cubicBezTo>
                  <a:cubicBezTo>
                    <a:pt x="28" y="19"/>
                    <a:pt x="27" y="21"/>
                    <a:pt x="25" y="22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9" y="32"/>
                    <a:pt x="17" y="34"/>
                    <a:pt x="14" y="34"/>
                  </a:cubicBezTo>
                  <a:cubicBezTo>
                    <a:pt x="11" y="34"/>
                    <a:pt x="9" y="32"/>
                    <a:pt x="7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1" y="21"/>
                    <a:pt x="0" y="19"/>
                    <a:pt x="0" y="17"/>
                  </a:cubicBezTo>
                  <a:cubicBezTo>
                    <a:pt x="0" y="15"/>
                    <a:pt x="1" y="13"/>
                    <a:pt x="3" y="1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2"/>
                    <a:pt x="11" y="0"/>
                    <a:pt x="14" y="0"/>
                  </a:cubicBezTo>
                  <a:close/>
                </a:path>
              </a:pathLst>
            </a:custGeom>
            <a:solidFill>
              <a:srgbClr val="8C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133"/>
            <p:cNvSpPr>
              <a:spLocks noEditPoints="1"/>
            </p:cNvSpPr>
            <p:nvPr/>
          </p:nvSpPr>
          <p:spPr bwMode="auto">
            <a:xfrm>
              <a:off x="11710988" y="3213100"/>
              <a:ext cx="276225" cy="434975"/>
            </a:xfrm>
            <a:custGeom>
              <a:avLst/>
              <a:gdLst>
                <a:gd name="T0" fmla="*/ 46 w 80"/>
                <a:gd name="T1" fmla="*/ 112 h 126"/>
                <a:gd name="T2" fmla="*/ 65 w 80"/>
                <a:gd name="T3" fmla="*/ 114 h 126"/>
                <a:gd name="T4" fmla="*/ 80 w 80"/>
                <a:gd name="T5" fmla="*/ 113 h 126"/>
                <a:gd name="T6" fmla="*/ 80 w 80"/>
                <a:gd name="T7" fmla="*/ 126 h 126"/>
                <a:gd name="T8" fmla="*/ 46 w 80"/>
                <a:gd name="T9" fmla="*/ 126 h 126"/>
                <a:gd name="T10" fmla="*/ 46 w 80"/>
                <a:gd name="T11" fmla="*/ 112 h 126"/>
                <a:gd name="T12" fmla="*/ 0 w 80"/>
                <a:gd name="T13" fmla="*/ 42 h 126"/>
                <a:gd name="T14" fmla="*/ 80 w 80"/>
                <a:gd name="T15" fmla="*/ 0 h 126"/>
                <a:gd name="T16" fmla="*/ 80 w 80"/>
                <a:gd name="T17" fmla="*/ 0 h 126"/>
                <a:gd name="T18" fmla="*/ 80 w 80"/>
                <a:gd name="T19" fmla="*/ 71 h 126"/>
                <a:gd name="T20" fmla="*/ 65 w 80"/>
                <a:gd name="T21" fmla="*/ 70 h 126"/>
                <a:gd name="T22" fmla="*/ 43 w 80"/>
                <a:gd name="T23" fmla="*/ 73 h 126"/>
                <a:gd name="T24" fmla="*/ 43 w 80"/>
                <a:gd name="T25" fmla="*/ 63 h 126"/>
                <a:gd name="T26" fmla="*/ 46 w 80"/>
                <a:gd name="T27" fmla="*/ 63 h 126"/>
                <a:gd name="T28" fmla="*/ 46 w 80"/>
                <a:gd name="T29" fmla="*/ 52 h 126"/>
                <a:gd name="T30" fmla="*/ 49 w 80"/>
                <a:gd name="T31" fmla="*/ 52 h 126"/>
                <a:gd name="T32" fmla="*/ 49 w 80"/>
                <a:gd name="T33" fmla="*/ 42 h 126"/>
                <a:gd name="T34" fmla="*/ 0 w 80"/>
                <a:gd name="T35" fmla="*/ 4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126">
                  <a:moveTo>
                    <a:pt x="46" y="112"/>
                  </a:moveTo>
                  <a:cubicBezTo>
                    <a:pt x="52" y="114"/>
                    <a:pt x="58" y="114"/>
                    <a:pt x="65" y="114"/>
                  </a:cubicBezTo>
                  <a:cubicBezTo>
                    <a:pt x="70" y="114"/>
                    <a:pt x="76" y="114"/>
                    <a:pt x="80" y="113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6" y="112"/>
                    <a:pt x="46" y="112"/>
                    <a:pt x="46" y="112"/>
                  </a:cubicBezTo>
                  <a:close/>
                  <a:moveTo>
                    <a:pt x="0" y="42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6" y="70"/>
                    <a:pt x="70" y="70"/>
                    <a:pt x="65" y="70"/>
                  </a:cubicBezTo>
                  <a:cubicBezTo>
                    <a:pt x="57" y="70"/>
                    <a:pt x="49" y="71"/>
                    <a:pt x="43" y="7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0" y="42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8C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134"/>
            <p:cNvSpPr>
              <a:spLocks noEditPoints="1"/>
            </p:cNvSpPr>
            <p:nvPr/>
          </p:nvSpPr>
          <p:spPr bwMode="auto">
            <a:xfrm>
              <a:off x="11579225" y="3371850"/>
              <a:ext cx="290512" cy="255588"/>
            </a:xfrm>
            <a:custGeom>
              <a:avLst/>
              <a:gdLst>
                <a:gd name="T0" fmla="*/ 3 w 84"/>
                <a:gd name="T1" fmla="*/ 15 h 74"/>
                <a:gd name="T2" fmla="*/ 32 w 84"/>
                <a:gd name="T3" fmla="*/ 0 h 74"/>
                <a:gd name="T4" fmla="*/ 84 w 84"/>
                <a:gd name="T5" fmla="*/ 0 h 74"/>
                <a:gd name="T6" fmla="*/ 84 w 84"/>
                <a:gd name="T7" fmla="*/ 3 h 74"/>
                <a:gd name="T8" fmla="*/ 80 w 84"/>
                <a:gd name="T9" fmla="*/ 3 h 74"/>
                <a:gd name="T10" fmla="*/ 80 w 84"/>
                <a:gd name="T11" fmla="*/ 14 h 74"/>
                <a:gd name="T12" fmla="*/ 78 w 84"/>
                <a:gd name="T13" fmla="*/ 14 h 74"/>
                <a:gd name="T14" fmla="*/ 78 w 84"/>
                <a:gd name="T15" fmla="*/ 64 h 74"/>
                <a:gd name="T16" fmla="*/ 81 w 84"/>
                <a:gd name="T17" fmla="*/ 64 h 74"/>
                <a:gd name="T18" fmla="*/ 81 w 84"/>
                <a:gd name="T19" fmla="*/ 74 h 74"/>
                <a:gd name="T20" fmla="*/ 55 w 84"/>
                <a:gd name="T21" fmla="*/ 74 h 74"/>
                <a:gd name="T22" fmla="*/ 55 w 84"/>
                <a:gd name="T23" fmla="*/ 64 h 74"/>
                <a:gd name="T24" fmla="*/ 58 w 84"/>
                <a:gd name="T25" fmla="*/ 64 h 74"/>
                <a:gd name="T26" fmla="*/ 58 w 84"/>
                <a:gd name="T27" fmla="*/ 14 h 74"/>
                <a:gd name="T28" fmla="*/ 23 w 84"/>
                <a:gd name="T29" fmla="*/ 14 h 74"/>
                <a:gd name="T30" fmla="*/ 23 w 84"/>
                <a:gd name="T31" fmla="*/ 64 h 74"/>
                <a:gd name="T32" fmla="*/ 26 w 84"/>
                <a:gd name="T33" fmla="*/ 64 h 74"/>
                <a:gd name="T34" fmla="*/ 26 w 84"/>
                <a:gd name="T35" fmla="*/ 74 h 74"/>
                <a:gd name="T36" fmla="*/ 0 w 84"/>
                <a:gd name="T37" fmla="*/ 74 h 74"/>
                <a:gd name="T38" fmla="*/ 0 w 84"/>
                <a:gd name="T39" fmla="*/ 64 h 74"/>
                <a:gd name="T40" fmla="*/ 3 w 84"/>
                <a:gd name="T41" fmla="*/ 64 h 74"/>
                <a:gd name="T42" fmla="*/ 3 w 84"/>
                <a:gd name="T43" fmla="*/ 15 h 74"/>
                <a:gd name="T44" fmla="*/ 40 w 84"/>
                <a:gd name="T45" fmla="*/ 34 h 74"/>
                <a:gd name="T46" fmla="*/ 40 w 84"/>
                <a:gd name="T47" fmla="*/ 34 h 74"/>
                <a:gd name="T48" fmla="*/ 49 w 84"/>
                <a:gd name="T49" fmla="*/ 42 h 74"/>
                <a:gd name="T50" fmla="*/ 49 w 84"/>
                <a:gd name="T51" fmla="*/ 61 h 74"/>
                <a:gd name="T52" fmla="*/ 32 w 84"/>
                <a:gd name="T53" fmla="*/ 61 h 74"/>
                <a:gd name="T54" fmla="*/ 32 w 84"/>
                <a:gd name="T55" fmla="*/ 42 h 74"/>
                <a:gd name="T56" fmla="*/ 40 w 84"/>
                <a:gd name="T57" fmla="*/ 34 h 74"/>
                <a:gd name="T58" fmla="*/ 28 w 84"/>
                <a:gd name="T59" fmla="*/ 64 h 74"/>
                <a:gd name="T60" fmla="*/ 53 w 84"/>
                <a:gd name="T61" fmla="*/ 64 h 74"/>
                <a:gd name="T62" fmla="*/ 53 w 84"/>
                <a:gd name="T63" fmla="*/ 74 h 74"/>
                <a:gd name="T64" fmla="*/ 28 w 84"/>
                <a:gd name="T65" fmla="*/ 74 h 74"/>
                <a:gd name="T66" fmla="*/ 28 w 84"/>
                <a:gd name="T67" fmla="*/ 64 h 74"/>
                <a:gd name="T68" fmla="*/ 25 w 84"/>
                <a:gd name="T69" fmla="*/ 15 h 74"/>
                <a:gd name="T70" fmla="*/ 56 w 84"/>
                <a:gd name="T71" fmla="*/ 15 h 74"/>
                <a:gd name="T72" fmla="*/ 56 w 84"/>
                <a:gd name="T73" fmla="*/ 63 h 74"/>
                <a:gd name="T74" fmla="*/ 25 w 84"/>
                <a:gd name="T75" fmla="*/ 63 h 74"/>
                <a:gd name="T76" fmla="*/ 25 w 84"/>
                <a:gd name="T77" fmla="*/ 15 h 74"/>
                <a:gd name="T78" fmla="*/ 62 w 84"/>
                <a:gd name="T79" fmla="*/ 14 h 74"/>
                <a:gd name="T80" fmla="*/ 62 w 84"/>
                <a:gd name="T81" fmla="*/ 64 h 74"/>
                <a:gd name="T82" fmla="*/ 65 w 84"/>
                <a:gd name="T83" fmla="*/ 64 h 74"/>
                <a:gd name="T84" fmla="*/ 65 w 84"/>
                <a:gd name="T85" fmla="*/ 14 h 74"/>
                <a:gd name="T86" fmla="*/ 62 w 84"/>
                <a:gd name="T87" fmla="*/ 14 h 74"/>
                <a:gd name="T88" fmla="*/ 70 w 84"/>
                <a:gd name="T89" fmla="*/ 14 h 74"/>
                <a:gd name="T90" fmla="*/ 70 w 84"/>
                <a:gd name="T91" fmla="*/ 64 h 74"/>
                <a:gd name="T92" fmla="*/ 73 w 84"/>
                <a:gd name="T93" fmla="*/ 64 h 74"/>
                <a:gd name="T94" fmla="*/ 73 w 84"/>
                <a:gd name="T95" fmla="*/ 14 h 74"/>
                <a:gd name="T96" fmla="*/ 70 w 84"/>
                <a:gd name="T97" fmla="*/ 14 h 74"/>
                <a:gd name="T98" fmla="*/ 18 w 84"/>
                <a:gd name="T99" fmla="*/ 14 h 74"/>
                <a:gd name="T100" fmla="*/ 15 w 84"/>
                <a:gd name="T101" fmla="*/ 14 h 74"/>
                <a:gd name="T102" fmla="*/ 15 w 84"/>
                <a:gd name="T103" fmla="*/ 64 h 74"/>
                <a:gd name="T104" fmla="*/ 18 w 84"/>
                <a:gd name="T105" fmla="*/ 64 h 74"/>
                <a:gd name="T106" fmla="*/ 18 w 84"/>
                <a:gd name="T107" fmla="*/ 14 h 74"/>
                <a:gd name="T108" fmla="*/ 11 w 84"/>
                <a:gd name="T109" fmla="*/ 14 h 74"/>
                <a:gd name="T110" fmla="*/ 8 w 84"/>
                <a:gd name="T111" fmla="*/ 14 h 74"/>
                <a:gd name="T112" fmla="*/ 8 w 84"/>
                <a:gd name="T113" fmla="*/ 64 h 74"/>
                <a:gd name="T114" fmla="*/ 11 w 84"/>
                <a:gd name="T115" fmla="*/ 64 h 74"/>
                <a:gd name="T116" fmla="*/ 11 w 84"/>
                <a:gd name="T117" fmla="*/ 1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" h="74">
                  <a:moveTo>
                    <a:pt x="3" y="15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15"/>
                    <a:pt x="3" y="15"/>
                    <a:pt x="3" y="15"/>
                  </a:cubicBezTo>
                  <a:close/>
                  <a:moveTo>
                    <a:pt x="40" y="34"/>
                  </a:moveTo>
                  <a:cubicBezTo>
                    <a:pt x="40" y="34"/>
                    <a:pt x="40" y="34"/>
                    <a:pt x="40" y="34"/>
                  </a:cubicBezTo>
                  <a:cubicBezTo>
                    <a:pt x="45" y="34"/>
                    <a:pt x="49" y="38"/>
                    <a:pt x="49" y="4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38"/>
                    <a:pt x="36" y="34"/>
                    <a:pt x="40" y="34"/>
                  </a:cubicBezTo>
                  <a:close/>
                  <a:moveTo>
                    <a:pt x="28" y="64"/>
                  </a:moveTo>
                  <a:cubicBezTo>
                    <a:pt x="53" y="64"/>
                    <a:pt x="53" y="64"/>
                    <a:pt x="53" y="6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8" y="64"/>
                    <a:pt x="28" y="64"/>
                    <a:pt x="28" y="64"/>
                  </a:cubicBezTo>
                  <a:close/>
                  <a:moveTo>
                    <a:pt x="25" y="15"/>
                  </a:moveTo>
                  <a:cubicBezTo>
                    <a:pt x="56" y="15"/>
                    <a:pt x="56" y="15"/>
                    <a:pt x="56" y="15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62" y="14"/>
                  </a:moveTo>
                  <a:cubicBezTo>
                    <a:pt x="62" y="64"/>
                    <a:pt x="62" y="64"/>
                    <a:pt x="62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2" y="14"/>
                    <a:pt x="62" y="14"/>
                    <a:pt x="62" y="14"/>
                  </a:cubicBezTo>
                  <a:close/>
                  <a:moveTo>
                    <a:pt x="70" y="14"/>
                  </a:moveTo>
                  <a:cubicBezTo>
                    <a:pt x="70" y="64"/>
                    <a:pt x="70" y="64"/>
                    <a:pt x="70" y="64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0" y="14"/>
                    <a:pt x="70" y="14"/>
                    <a:pt x="70" y="14"/>
                  </a:cubicBezTo>
                  <a:close/>
                  <a:moveTo>
                    <a:pt x="18" y="14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14"/>
                    <a:pt x="18" y="14"/>
                    <a:pt x="18" y="14"/>
                  </a:cubicBezTo>
                  <a:close/>
                  <a:moveTo>
                    <a:pt x="11" y="14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14"/>
                    <a:pt x="11" y="14"/>
                    <a:pt x="11" y="14"/>
                  </a:cubicBezTo>
                  <a:close/>
                </a:path>
              </a:pathLst>
            </a:custGeom>
            <a:solidFill>
              <a:srgbClr val="8C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35"/>
            <p:cNvSpPr>
              <a:spLocks noEditPoints="1"/>
            </p:cNvSpPr>
            <p:nvPr/>
          </p:nvSpPr>
          <p:spPr bwMode="auto">
            <a:xfrm>
              <a:off x="11780838" y="3236913"/>
              <a:ext cx="173037" cy="107950"/>
            </a:xfrm>
            <a:custGeom>
              <a:avLst/>
              <a:gdLst>
                <a:gd name="T0" fmla="*/ 0 w 50"/>
                <a:gd name="T1" fmla="*/ 25 h 31"/>
                <a:gd name="T2" fmla="*/ 3 w 50"/>
                <a:gd name="T3" fmla="*/ 23 h 31"/>
                <a:gd name="T4" fmla="*/ 3 w 50"/>
                <a:gd name="T5" fmla="*/ 30 h 31"/>
                <a:gd name="T6" fmla="*/ 0 w 50"/>
                <a:gd name="T7" fmla="*/ 30 h 31"/>
                <a:gd name="T8" fmla="*/ 0 w 50"/>
                <a:gd name="T9" fmla="*/ 25 h 31"/>
                <a:gd name="T10" fmla="*/ 12 w 50"/>
                <a:gd name="T11" fmla="*/ 19 h 31"/>
                <a:gd name="T12" fmla="*/ 15 w 50"/>
                <a:gd name="T13" fmla="*/ 17 h 31"/>
                <a:gd name="T14" fmla="*/ 17 w 50"/>
                <a:gd name="T15" fmla="*/ 25 h 31"/>
                <a:gd name="T16" fmla="*/ 21 w 50"/>
                <a:gd name="T17" fmla="*/ 28 h 31"/>
                <a:gd name="T18" fmla="*/ 24 w 50"/>
                <a:gd name="T19" fmla="*/ 25 h 31"/>
                <a:gd name="T20" fmla="*/ 26 w 50"/>
                <a:gd name="T21" fmla="*/ 14 h 31"/>
                <a:gd name="T22" fmla="*/ 26 w 50"/>
                <a:gd name="T23" fmla="*/ 11 h 31"/>
                <a:gd name="T24" fmla="*/ 29 w 50"/>
                <a:gd name="T25" fmla="*/ 10 h 31"/>
                <a:gd name="T26" fmla="*/ 29 w 50"/>
                <a:gd name="T27" fmla="*/ 14 h 31"/>
                <a:gd name="T28" fmla="*/ 27 w 50"/>
                <a:gd name="T29" fmla="*/ 27 h 31"/>
                <a:gd name="T30" fmla="*/ 20 w 50"/>
                <a:gd name="T31" fmla="*/ 31 h 31"/>
                <a:gd name="T32" fmla="*/ 14 w 50"/>
                <a:gd name="T33" fmla="*/ 27 h 31"/>
                <a:gd name="T34" fmla="*/ 12 w 50"/>
                <a:gd name="T35" fmla="*/ 19 h 31"/>
                <a:gd name="T36" fmla="*/ 33 w 50"/>
                <a:gd name="T37" fmla="*/ 8 h 31"/>
                <a:gd name="T38" fmla="*/ 37 w 50"/>
                <a:gd name="T39" fmla="*/ 6 h 31"/>
                <a:gd name="T40" fmla="*/ 36 w 50"/>
                <a:gd name="T41" fmla="*/ 14 h 31"/>
                <a:gd name="T42" fmla="*/ 38 w 50"/>
                <a:gd name="T43" fmla="*/ 25 h 31"/>
                <a:gd name="T44" fmla="*/ 42 w 50"/>
                <a:gd name="T45" fmla="*/ 28 h 31"/>
                <a:gd name="T46" fmla="*/ 45 w 50"/>
                <a:gd name="T47" fmla="*/ 25 h 31"/>
                <a:gd name="T48" fmla="*/ 47 w 50"/>
                <a:gd name="T49" fmla="*/ 14 h 31"/>
                <a:gd name="T50" fmla="*/ 45 w 50"/>
                <a:gd name="T51" fmla="*/ 3 h 31"/>
                <a:gd name="T52" fmla="*/ 44 w 50"/>
                <a:gd name="T53" fmla="*/ 2 h 31"/>
                <a:gd name="T54" fmla="*/ 47 w 50"/>
                <a:gd name="T55" fmla="*/ 0 h 31"/>
                <a:gd name="T56" fmla="*/ 48 w 50"/>
                <a:gd name="T57" fmla="*/ 1 h 31"/>
                <a:gd name="T58" fmla="*/ 50 w 50"/>
                <a:gd name="T59" fmla="*/ 14 h 31"/>
                <a:gd name="T60" fmla="*/ 48 w 50"/>
                <a:gd name="T61" fmla="*/ 27 h 31"/>
                <a:gd name="T62" fmla="*/ 41 w 50"/>
                <a:gd name="T63" fmla="*/ 31 h 31"/>
                <a:gd name="T64" fmla="*/ 35 w 50"/>
                <a:gd name="T65" fmla="*/ 27 h 31"/>
                <a:gd name="T66" fmla="*/ 33 w 50"/>
                <a:gd name="T67" fmla="*/ 14 h 31"/>
                <a:gd name="T68" fmla="*/ 33 w 50"/>
                <a:gd name="T6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0" h="31">
                  <a:moveTo>
                    <a:pt x="0" y="25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12" y="19"/>
                  </a:moveTo>
                  <a:cubicBezTo>
                    <a:pt x="15" y="17"/>
                    <a:pt x="15" y="17"/>
                    <a:pt x="15" y="17"/>
                  </a:cubicBezTo>
                  <a:cubicBezTo>
                    <a:pt x="15" y="21"/>
                    <a:pt x="16" y="23"/>
                    <a:pt x="17" y="25"/>
                  </a:cubicBezTo>
                  <a:cubicBezTo>
                    <a:pt x="18" y="27"/>
                    <a:pt x="19" y="28"/>
                    <a:pt x="21" y="28"/>
                  </a:cubicBezTo>
                  <a:cubicBezTo>
                    <a:pt x="22" y="28"/>
                    <a:pt x="23" y="27"/>
                    <a:pt x="24" y="25"/>
                  </a:cubicBezTo>
                  <a:cubicBezTo>
                    <a:pt x="25" y="23"/>
                    <a:pt x="26" y="19"/>
                    <a:pt x="26" y="14"/>
                  </a:cubicBezTo>
                  <a:cubicBezTo>
                    <a:pt x="26" y="13"/>
                    <a:pt x="26" y="12"/>
                    <a:pt x="26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3"/>
                    <a:pt x="29" y="14"/>
                  </a:cubicBezTo>
                  <a:cubicBezTo>
                    <a:pt x="29" y="20"/>
                    <a:pt x="29" y="24"/>
                    <a:pt x="27" y="27"/>
                  </a:cubicBezTo>
                  <a:cubicBezTo>
                    <a:pt x="26" y="29"/>
                    <a:pt x="23" y="31"/>
                    <a:pt x="20" y="31"/>
                  </a:cubicBezTo>
                  <a:cubicBezTo>
                    <a:pt x="18" y="31"/>
                    <a:pt x="16" y="30"/>
                    <a:pt x="14" y="27"/>
                  </a:cubicBezTo>
                  <a:cubicBezTo>
                    <a:pt x="13" y="25"/>
                    <a:pt x="12" y="23"/>
                    <a:pt x="12" y="19"/>
                  </a:cubicBezTo>
                  <a:close/>
                  <a:moveTo>
                    <a:pt x="33" y="8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36" y="8"/>
                    <a:pt x="36" y="11"/>
                    <a:pt x="36" y="14"/>
                  </a:cubicBezTo>
                  <a:cubicBezTo>
                    <a:pt x="36" y="19"/>
                    <a:pt x="37" y="23"/>
                    <a:pt x="38" y="25"/>
                  </a:cubicBezTo>
                  <a:cubicBezTo>
                    <a:pt x="39" y="27"/>
                    <a:pt x="40" y="28"/>
                    <a:pt x="42" y="28"/>
                  </a:cubicBezTo>
                  <a:cubicBezTo>
                    <a:pt x="43" y="28"/>
                    <a:pt x="44" y="27"/>
                    <a:pt x="45" y="25"/>
                  </a:cubicBezTo>
                  <a:cubicBezTo>
                    <a:pt x="46" y="23"/>
                    <a:pt x="47" y="19"/>
                    <a:pt x="47" y="14"/>
                  </a:cubicBezTo>
                  <a:cubicBezTo>
                    <a:pt x="47" y="9"/>
                    <a:pt x="46" y="5"/>
                    <a:pt x="45" y="3"/>
                  </a:cubicBezTo>
                  <a:cubicBezTo>
                    <a:pt x="45" y="3"/>
                    <a:pt x="45" y="2"/>
                    <a:pt x="44" y="2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1"/>
                    <a:pt x="48" y="1"/>
                  </a:cubicBezTo>
                  <a:cubicBezTo>
                    <a:pt x="49" y="3"/>
                    <a:pt x="50" y="8"/>
                    <a:pt x="50" y="14"/>
                  </a:cubicBezTo>
                  <a:cubicBezTo>
                    <a:pt x="50" y="20"/>
                    <a:pt x="50" y="24"/>
                    <a:pt x="48" y="27"/>
                  </a:cubicBezTo>
                  <a:cubicBezTo>
                    <a:pt x="47" y="29"/>
                    <a:pt x="44" y="31"/>
                    <a:pt x="41" y="31"/>
                  </a:cubicBezTo>
                  <a:cubicBezTo>
                    <a:pt x="39" y="31"/>
                    <a:pt x="37" y="30"/>
                    <a:pt x="35" y="27"/>
                  </a:cubicBezTo>
                  <a:cubicBezTo>
                    <a:pt x="33" y="25"/>
                    <a:pt x="33" y="20"/>
                    <a:pt x="33" y="14"/>
                  </a:cubicBezTo>
                  <a:cubicBezTo>
                    <a:pt x="33" y="12"/>
                    <a:pt x="33" y="10"/>
                    <a:pt x="33" y="8"/>
                  </a:cubicBezTo>
                  <a:close/>
                </a:path>
              </a:pathLst>
            </a:custGeom>
            <a:solidFill>
              <a:srgbClr val="8C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36"/>
            <p:cNvSpPr>
              <a:spLocks/>
            </p:cNvSpPr>
            <p:nvPr/>
          </p:nvSpPr>
          <p:spPr bwMode="auto">
            <a:xfrm>
              <a:off x="11164888" y="3213100"/>
              <a:ext cx="822325" cy="434975"/>
            </a:xfrm>
            <a:custGeom>
              <a:avLst/>
              <a:gdLst>
                <a:gd name="T0" fmla="*/ 0 w 518"/>
                <a:gd name="T1" fmla="*/ 0 h 274"/>
                <a:gd name="T2" fmla="*/ 518 w 518"/>
                <a:gd name="T3" fmla="*/ 0 h 274"/>
                <a:gd name="T4" fmla="*/ 518 w 518"/>
                <a:gd name="T5" fmla="*/ 274 h 274"/>
                <a:gd name="T6" fmla="*/ 0 w 518"/>
                <a:gd name="T7" fmla="*/ 274 h 274"/>
                <a:gd name="T8" fmla="*/ 0 w 518"/>
                <a:gd name="T9" fmla="*/ 0 h 274"/>
                <a:gd name="T10" fmla="*/ 0 w 518"/>
                <a:gd name="T1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8" h="274">
                  <a:moveTo>
                    <a:pt x="0" y="0"/>
                  </a:moveTo>
                  <a:lnTo>
                    <a:pt x="518" y="0"/>
                  </a:lnTo>
                  <a:lnTo>
                    <a:pt x="518" y="274"/>
                  </a:lnTo>
                  <a:lnTo>
                    <a:pt x="0" y="27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37"/>
            <p:cNvSpPr>
              <a:spLocks/>
            </p:cNvSpPr>
            <p:nvPr/>
          </p:nvSpPr>
          <p:spPr bwMode="auto">
            <a:xfrm>
              <a:off x="11164888" y="3213100"/>
              <a:ext cx="207962" cy="434975"/>
            </a:xfrm>
            <a:custGeom>
              <a:avLst/>
              <a:gdLst>
                <a:gd name="T0" fmla="*/ 0 w 131"/>
                <a:gd name="T1" fmla="*/ 0 h 274"/>
                <a:gd name="T2" fmla="*/ 131 w 131"/>
                <a:gd name="T3" fmla="*/ 0 h 274"/>
                <a:gd name="T4" fmla="*/ 131 w 131"/>
                <a:gd name="T5" fmla="*/ 274 h 274"/>
                <a:gd name="T6" fmla="*/ 0 w 131"/>
                <a:gd name="T7" fmla="*/ 274 h 274"/>
                <a:gd name="T8" fmla="*/ 0 w 131"/>
                <a:gd name="T9" fmla="*/ 0 h 274"/>
                <a:gd name="T10" fmla="*/ 0 w 131"/>
                <a:gd name="T1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274">
                  <a:moveTo>
                    <a:pt x="0" y="0"/>
                  </a:moveTo>
                  <a:lnTo>
                    <a:pt x="131" y="0"/>
                  </a:lnTo>
                  <a:lnTo>
                    <a:pt x="131" y="274"/>
                  </a:lnTo>
                  <a:lnTo>
                    <a:pt x="0" y="27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38"/>
            <p:cNvSpPr>
              <a:spLocks/>
            </p:cNvSpPr>
            <p:nvPr/>
          </p:nvSpPr>
          <p:spPr bwMode="auto">
            <a:xfrm>
              <a:off x="11241088" y="3236913"/>
              <a:ext cx="117475" cy="58738"/>
            </a:xfrm>
            <a:custGeom>
              <a:avLst/>
              <a:gdLst>
                <a:gd name="T0" fmla="*/ 0 w 74"/>
                <a:gd name="T1" fmla="*/ 0 h 37"/>
                <a:gd name="T2" fmla="*/ 74 w 74"/>
                <a:gd name="T3" fmla="*/ 0 h 37"/>
                <a:gd name="T4" fmla="*/ 74 w 74"/>
                <a:gd name="T5" fmla="*/ 37 h 37"/>
                <a:gd name="T6" fmla="*/ 0 w 74"/>
                <a:gd name="T7" fmla="*/ 37 h 37"/>
                <a:gd name="T8" fmla="*/ 0 w 74"/>
                <a:gd name="T9" fmla="*/ 0 h 37"/>
                <a:gd name="T10" fmla="*/ 0 w 74"/>
                <a:gd name="T1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37">
                  <a:moveTo>
                    <a:pt x="0" y="0"/>
                  </a:moveTo>
                  <a:lnTo>
                    <a:pt x="74" y="0"/>
                  </a:lnTo>
                  <a:lnTo>
                    <a:pt x="7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6F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139"/>
            <p:cNvSpPr>
              <a:spLocks noEditPoints="1"/>
            </p:cNvSpPr>
            <p:nvPr/>
          </p:nvSpPr>
          <p:spPr bwMode="auto">
            <a:xfrm>
              <a:off x="11188700" y="3551238"/>
              <a:ext cx="141287" cy="84138"/>
            </a:xfrm>
            <a:custGeom>
              <a:avLst/>
              <a:gdLst>
                <a:gd name="T0" fmla="*/ 7 w 41"/>
                <a:gd name="T1" fmla="*/ 23 h 24"/>
                <a:gd name="T2" fmla="*/ 5 w 41"/>
                <a:gd name="T3" fmla="*/ 23 h 24"/>
                <a:gd name="T4" fmla="*/ 5 w 41"/>
                <a:gd name="T5" fmla="*/ 5 h 24"/>
                <a:gd name="T6" fmla="*/ 3 w 41"/>
                <a:gd name="T7" fmla="*/ 7 h 24"/>
                <a:gd name="T8" fmla="*/ 0 w 41"/>
                <a:gd name="T9" fmla="*/ 8 h 24"/>
                <a:gd name="T10" fmla="*/ 0 w 41"/>
                <a:gd name="T11" fmla="*/ 6 h 24"/>
                <a:gd name="T12" fmla="*/ 4 w 41"/>
                <a:gd name="T13" fmla="*/ 3 h 24"/>
                <a:gd name="T14" fmla="*/ 6 w 41"/>
                <a:gd name="T15" fmla="*/ 0 h 24"/>
                <a:gd name="T16" fmla="*/ 7 w 41"/>
                <a:gd name="T17" fmla="*/ 0 h 24"/>
                <a:gd name="T18" fmla="*/ 7 w 41"/>
                <a:gd name="T19" fmla="*/ 23 h 24"/>
                <a:gd name="T20" fmla="*/ 13 w 41"/>
                <a:gd name="T21" fmla="*/ 12 h 24"/>
                <a:gd name="T22" fmla="*/ 15 w 41"/>
                <a:gd name="T23" fmla="*/ 3 h 24"/>
                <a:gd name="T24" fmla="*/ 19 w 41"/>
                <a:gd name="T25" fmla="*/ 0 h 24"/>
                <a:gd name="T26" fmla="*/ 24 w 41"/>
                <a:gd name="T27" fmla="*/ 2 h 24"/>
                <a:gd name="T28" fmla="*/ 26 w 41"/>
                <a:gd name="T29" fmla="*/ 12 h 24"/>
                <a:gd name="T30" fmla="*/ 24 w 41"/>
                <a:gd name="T31" fmla="*/ 21 h 24"/>
                <a:gd name="T32" fmla="*/ 19 w 41"/>
                <a:gd name="T33" fmla="*/ 24 h 24"/>
                <a:gd name="T34" fmla="*/ 15 w 41"/>
                <a:gd name="T35" fmla="*/ 21 h 24"/>
                <a:gd name="T36" fmla="*/ 13 w 41"/>
                <a:gd name="T37" fmla="*/ 12 h 24"/>
                <a:gd name="T38" fmla="*/ 16 w 41"/>
                <a:gd name="T39" fmla="*/ 12 h 24"/>
                <a:gd name="T40" fmla="*/ 17 w 41"/>
                <a:gd name="T41" fmla="*/ 19 h 24"/>
                <a:gd name="T42" fmla="*/ 20 w 41"/>
                <a:gd name="T43" fmla="*/ 21 h 24"/>
                <a:gd name="T44" fmla="*/ 22 w 41"/>
                <a:gd name="T45" fmla="*/ 19 h 24"/>
                <a:gd name="T46" fmla="*/ 23 w 41"/>
                <a:gd name="T47" fmla="*/ 12 h 24"/>
                <a:gd name="T48" fmla="*/ 22 w 41"/>
                <a:gd name="T49" fmla="*/ 4 h 24"/>
                <a:gd name="T50" fmla="*/ 19 w 41"/>
                <a:gd name="T51" fmla="*/ 2 h 24"/>
                <a:gd name="T52" fmla="*/ 17 w 41"/>
                <a:gd name="T53" fmla="*/ 4 h 24"/>
                <a:gd name="T54" fmla="*/ 16 w 41"/>
                <a:gd name="T55" fmla="*/ 12 h 24"/>
                <a:gd name="T56" fmla="*/ 28 w 41"/>
                <a:gd name="T57" fmla="*/ 12 h 24"/>
                <a:gd name="T58" fmla="*/ 30 w 41"/>
                <a:gd name="T59" fmla="*/ 3 h 24"/>
                <a:gd name="T60" fmla="*/ 34 w 41"/>
                <a:gd name="T61" fmla="*/ 0 h 24"/>
                <a:gd name="T62" fmla="*/ 39 w 41"/>
                <a:gd name="T63" fmla="*/ 2 h 24"/>
                <a:gd name="T64" fmla="*/ 41 w 41"/>
                <a:gd name="T65" fmla="*/ 12 h 24"/>
                <a:gd name="T66" fmla="*/ 39 w 41"/>
                <a:gd name="T67" fmla="*/ 21 h 24"/>
                <a:gd name="T68" fmla="*/ 34 w 41"/>
                <a:gd name="T69" fmla="*/ 24 h 24"/>
                <a:gd name="T70" fmla="*/ 30 w 41"/>
                <a:gd name="T71" fmla="*/ 21 h 24"/>
                <a:gd name="T72" fmla="*/ 28 w 41"/>
                <a:gd name="T73" fmla="*/ 12 h 24"/>
                <a:gd name="T74" fmla="*/ 31 w 41"/>
                <a:gd name="T75" fmla="*/ 12 h 24"/>
                <a:gd name="T76" fmla="*/ 32 w 41"/>
                <a:gd name="T77" fmla="*/ 19 h 24"/>
                <a:gd name="T78" fmla="*/ 34 w 41"/>
                <a:gd name="T79" fmla="*/ 21 h 24"/>
                <a:gd name="T80" fmla="*/ 37 w 41"/>
                <a:gd name="T81" fmla="*/ 19 h 24"/>
                <a:gd name="T82" fmla="*/ 38 w 41"/>
                <a:gd name="T83" fmla="*/ 12 h 24"/>
                <a:gd name="T84" fmla="*/ 37 w 41"/>
                <a:gd name="T85" fmla="*/ 4 h 24"/>
                <a:gd name="T86" fmla="*/ 34 w 41"/>
                <a:gd name="T87" fmla="*/ 2 h 24"/>
                <a:gd name="T88" fmla="*/ 32 w 41"/>
                <a:gd name="T89" fmla="*/ 4 h 24"/>
                <a:gd name="T90" fmla="*/ 31 w 41"/>
                <a:gd name="T9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" h="24">
                  <a:moveTo>
                    <a:pt x="7" y="23"/>
                  </a:moveTo>
                  <a:cubicBezTo>
                    <a:pt x="5" y="23"/>
                    <a:pt x="5" y="23"/>
                    <a:pt x="5" y="2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6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5" y="2"/>
                    <a:pt x="5" y="1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23"/>
                    <a:pt x="7" y="23"/>
                    <a:pt x="7" y="23"/>
                  </a:cubicBezTo>
                  <a:close/>
                  <a:moveTo>
                    <a:pt x="13" y="12"/>
                  </a:moveTo>
                  <a:cubicBezTo>
                    <a:pt x="13" y="8"/>
                    <a:pt x="14" y="5"/>
                    <a:pt x="15" y="3"/>
                  </a:cubicBezTo>
                  <a:cubicBezTo>
                    <a:pt x="16" y="1"/>
                    <a:pt x="17" y="0"/>
                    <a:pt x="19" y="0"/>
                  </a:cubicBezTo>
                  <a:cubicBezTo>
                    <a:pt x="21" y="0"/>
                    <a:pt x="23" y="0"/>
                    <a:pt x="24" y="2"/>
                  </a:cubicBezTo>
                  <a:cubicBezTo>
                    <a:pt x="25" y="4"/>
                    <a:pt x="26" y="7"/>
                    <a:pt x="26" y="12"/>
                  </a:cubicBezTo>
                  <a:cubicBezTo>
                    <a:pt x="26" y="16"/>
                    <a:pt x="25" y="18"/>
                    <a:pt x="24" y="21"/>
                  </a:cubicBezTo>
                  <a:cubicBezTo>
                    <a:pt x="23" y="23"/>
                    <a:pt x="22" y="24"/>
                    <a:pt x="19" y="24"/>
                  </a:cubicBezTo>
                  <a:cubicBezTo>
                    <a:pt x="18" y="24"/>
                    <a:pt x="16" y="23"/>
                    <a:pt x="15" y="21"/>
                  </a:cubicBezTo>
                  <a:cubicBezTo>
                    <a:pt x="14" y="19"/>
                    <a:pt x="13" y="16"/>
                    <a:pt x="13" y="12"/>
                  </a:cubicBezTo>
                  <a:close/>
                  <a:moveTo>
                    <a:pt x="16" y="12"/>
                  </a:moveTo>
                  <a:cubicBezTo>
                    <a:pt x="16" y="15"/>
                    <a:pt x="16" y="18"/>
                    <a:pt x="17" y="19"/>
                  </a:cubicBezTo>
                  <a:cubicBezTo>
                    <a:pt x="17" y="21"/>
                    <a:pt x="18" y="21"/>
                    <a:pt x="20" y="21"/>
                  </a:cubicBezTo>
                  <a:cubicBezTo>
                    <a:pt x="21" y="21"/>
                    <a:pt x="21" y="21"/>
                    <a:pt x="22" y="19"/>
                  </a:cubicBezTo>
                  <a:cubicBezTo>
                    <a:pt x="23" y="18"/>
                    <a:pt x="23" y="15"/>
                    <a:pt x="23" y="12"/>
                  </a:cubicBezTo>
                  <a:cubicBezTo>
                    <a:pt x="23" y="8"/>
                    <a:pt x="23" y="5"/>
                    <a:pt x="22" y="4"/>
                  </a:cubicBezTo>
                  <a:cubicBezTo>
                    <a:pt x="21" y="3"/>
                    <a:pt x="21" y="2"/>
                    <a:pt x="19" y="2"/>
                  </a:cubicBezTo>
                  <a:cubicBezTo>
                    <a:pt x="18" y="2"/>
                    <a:pt x="17" y="3"/>
                    <a:pt x="17" y="4"/>
                  </a:cubicBezTo>
                  <a:cubicBezTo>
                    <a:pt x="16" y="5"/>
                    <a:pt x="16" y="8"/>
                    <a:pt x="16" y="12"/>
                  </a:cubicBezTo>
                  <a:close/>
                  <a:moveTo>
                    <a:pt x="28" y="12"/>
                  </a:moveTo>
                  <a:cubicBezTo>
                    <a:pt x="28" y="8"/>
                    <a:pt x="29" y="5"/>
                    <a:pt x="30" y="3"/>
                  </a:cubicBezTo>
                  <a:cubicBezTo>
                    <a:pt x="31" y="1"/>
                    <a:pt x="32" y="0"/>
                    <a:pt x="34" y="0"/>
                  </a:cubicBezTo>
                  <a:cubicBezTo>
                    <a:pt x="36" y="0"/>
                    <a:pt x="38" y="0"/>
                    <a:pt x="39" y="2"/>
                  </a:cubicBezTo>
                  <a:cubicBezTo>
                    <a:pt x="40" y="4"/>
                    <a:pt x="41" y="7"/>
                    <a:pt x="41" y="12"/>
                  </a:cubicBezTo>
                  <a:cubicBezTo>
                    <a:pt x="41" y="16"/>
                    <a:pt x="40" y="18"/>
                    <a:pt x="39" y="21"/>
                  </a:cubicBezTo>
                  <a:cubicBezTo>
                    <a:pt x="38" y="23"/>
                    <a:pt x="36" y="24"/>
                    <a:pt x="34" y="24"/>
                  </a:cubicBezTo>
                  <a:cubicBezTo>
                    <a:pt x="33" y="24"/>
                    <a:pt x="31" y="23"/>
                    <a:pt x="30" y="21"/>
                  </a:cubicBezTo>
                  <a:cubicBezTo>
                    <a:pt x="29" y="19"/>
                    <a:pt x="28" y="16"/>
                    <a:pt x="28" y="12"/>
                  </a:cubicBezTo>
                  <a:close/>
                  <a:moveTo>
                    <a:pt x="31" y="12"/>
                  </a:moveTo>
                  <a:cubicBezTo>
                    <a:pt x="31" y="15"/>
                    <a:pt x="31" y="18"/>
                    <a:pt x="32" y="19"/>
                  </a:cubicBezTo>
                  <a:cubicBezTo>
                    <a:pt x="32" y="21"/>
                    <a:pt x="33" y="21"/>
                    <a:pt x="34" y="21"/>
                  </a:cubicBezTo>
                  <a:cubicBezTo>
                    <a:pt x="35" y="21"/>
                    <a:pt x="36" y="21"/>
                    <a:pt x="37" y="19"/>
                  </a:cubicBezTo>
                  <a:cubicBezTo>
                    <a:pt x="38" y="18"/>
                    <a:pt x="38" y="15"/>
                    <a:pt x="38" y="12"/>
                  </a:cubicBezTo>
                  <a:cubicBezTo>
                    <a:pt x="38" y="8"/>
                    <a:pt x="38" y="5"/>
                    <a:pt x="37" y="4"/>
                  </a:cubicBezTo>
                  <a:cubicBezTo>
                    <a:pt x="36" y="3"/>
                    <a:pt x="35" y="2"/>
                    <a:pt x="34" y="2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5"/>
                    <a:pt x="31" y="8"/>
                    <a:pt x="31" y="12"/>
                  </a:cubicBezTo>
                  <a:close/>
                </a:path>
              </a:pathLst>
            </a:custGeom>
            <a:solidFill>
              <a:srgbClr val="217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40"/>
            <p:cNvSpPr>
              <a:spLocks/>
            </p:cNvSpPr>
            <p:nvPr/>
          </p:nvSpPr>
          <p:spPr bwMode="auto">
            <a:xfrm>
              <a:off x="11385550" y="3271838"/>
              <a:ext cx="198437" cy="9525"/>
            </a:xfrm>
            <a:custGeom>
              <a:avLst/>
              <a:gdLst>
                <a:gd name="T0" fmla="*/ 2 w 57"/>
                <a:gd name="T1" fmla="*/ 0 h 3"/>
                <a:gd name="T2" fmla="*/ 56 w 57"/>
                <a:gd name="T3" fmla="*/ 0 h 3"/>
                <a:gd name="T4" fmla="*/ 57 w 57"/>
                <a:gd name="T5" fmla="*/ 2 h 3"/>
                <a:gd name="T6" fmla="*/ 57 w 57"/>
                <a:gd name="T7" fmla="*/ 2 h 3"/>
                <a:gd name="T8" fmla="*/ 56 w 57"/>
                <a:gd name="T9" fmla="*/ 3 h 3"/>
                <a:gd name="T10" fmla="*/ 2 w 57"/>
                <a:gd name="T11" fmla="*/ 3 h 3"/>
                <a:gd name="T12" fmla="*/ 0 w 57"/>
                <a:gd name="T13" fmla="*/ 2 h 3"/>
                <a:gd name="T14" fmla="*/ 0 w 57"/>
                <a:gd name="T15" fmla="*/ 2 h 3"/>
                <a:gd name="T16" fmla="*/ 2 w 57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3">
                  <a:moveTo>
                    <a:pt x="2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7" y="1"/>
                    <a:pt x="57" y="2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2"/>
                    <a:pt x="57" y="3"/>
                    <a:pt x="56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17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41"/>
            <p:cNvSpPr>
              <a:spLocks/>
            </p:cNvSpPr>
            <p:nvPr/>
          </p:nvSpPr>
          <p:spPr bwMode="auto">
            <a:xfrm>
              <a:off x="11385550" y="3254375"/>
              <a:ext cx="198437" cy="11113"/>
            </a:xfrm>
            <a:custGeom>
              <a:avLst/>
              <a:gdLst>
                <a:gd name="T0" fmla="*/ 2 w 57"/>
                <a:gd name="T1" fmla="*/ 0 h 3"/>
                <a:gd name="T2" fmla="*/ 56 w 57"/>
                <a:gd name="T3" fmla="*/ 0 h 3"/>
                <a:gd name="T4" fmla="*/ 57 w 57"/>
                <a:gd name="T5" fmla="*/ 1 h 3"/>
                <a:gd name="T6" fmla="*/ 57 w 57"/>
                <a:gd name="T7" fmla="*/ 1 h 3"/>
                <a:gd name="T8" fmla="*/ 56 w 57"/>
                <a:gd name="T9" fmla="*/ 3 h 3"/>
                <a:gd name="T10" fmla="*/ 2 w 57"/>
                <a:gd name="T11" fmla="*/ 3 h 3"/>
                <a:gd name="T12" fmla="*/ 0 w 57"/>
                <a:gd name="T13" fmla="*/ 1 h 3"/>
                <a:gd name="T14" fmla="*/ 0 w 57"/>
                <a:gd name="T15" fmla="*/ 1 h 3"/>
                <a:gd name="T16" fmla="*/ 2 w 57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3">
                  <a:moveTo>
                    <a:pt x="2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2"/>
                    <a:pt x="57" y="3"/>
                    <a:pt x="56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17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142"/>
            <p:cNvSpPr>
              <a:spLocks/>
            </p:cNvSpPr>
            <p:nvPr/>
          </p:nvSpPr>
          <p:spPr bwMode="auto">
            <a:xfrm>
              <a:off x="11385550" y="3236913"/>
              <a:ext cx="198437" cy="7938"/>
            </a:xfrm>
            <a:custGeom>
              <a:avLst/>
              <a:gdLst>
                <a:gd name="T0" fmla="*/ 2 w 57"/>
                <a:gd name="T1" fmla="*/ 0 h 2"/>
                <a:gd name="T2" fmla="*/ 56 w 57"/>
                <a:gd name="T3" fmla="*/ 0 h 2"/>
                <a:gd name="T4" fmla="*/ 57 w 57"/>
                <a:gd name="T5" fmla="*/ 1 h 2"/>
                <a:gd name="T6" fmla="*/ 57 w 57"/>
                <a:gd name="T7" fmla="*/ 1 h 2"/>
                <a:gd name="T8" fmla="*/ 56 w 57"/>
                <a:gd name="T9" fmla="*/ 2 h 2"/>
                <a:gd name="T10" fmla="*/ 2 w 57"/>
                <a:gd name="T11" fmla="*/ 2 h 2"/>
                <a:gd name="T12" fmla="*/ 0 w 57"/>
                <a:gd name="T13" fmla="*/ 1 h 2"/>
                <a:gd name="T14" fmla="*/ 0 w 57"/>
                <a:gd name="T15" fmla="*/ 1 h 2"/>
                <a:gd name="T16" fmla="*/ 2 w 57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2">
                  <a:moveTo>
                    <a:pt x="2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7" y="0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2"/>
                    <a:pt x="57" y="2"/>
                    <a:pt x="56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17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143"/>
            <p:cNvSpPr>
              <a:spLocks noEditPoints="1"/>
            </p:cNvSpPr>
            <p:nvPr/>
          </p:nvSpPr>
          <p:spPr bwMode="auto">
            <a:xfrm>
              <a:off x="11385550" y="3309938"/>
              <a:ext cx="173037" cy="322263"/>
            </a:xfrm>
            <a:custGeom>
              <a:avLst/>
              <a:gdLst>
                <a:gd name="T0" fmla="*/ 83 w 109"/>
                <a:gd name="T1" fmla="*/ 157 h 203"/>
                <a:gd name="T2" fmla="*/ 90 w 109"/>
                <a:gd name="T3" fmla="*/ 174 h 203"/>
                <a:gd name="T4" fmla="*/ 109 w 109"/>
                <a:gd name="T5" fmla="*/ 174 h 203"/>
                <a:gd name="T6" fmla="*/ 94 w 109"/>
                <a:gd name="T7" fmla="*/ 185 h 203"/>
                <a:gd name="T8" fmla="*/ 98 w 109"/>
                <a:gd name="T9" fmla="*/ 203 h 203"/>
                <a:gd name="T10" fmla="*/ 83 w 109"/>
                <a:gd name="T11" fmla="*/ 192 h 203"/>
                <a:gd name="T12" fmla="*/ 70 w 109"/>
                <a:gd name="T13" fmla="*/ 203 h 203"/>
                <a:gd name="T14" fmla="*/ 74 w 109"/>
                <a:gd name="T15" fmla="*/ 185 h 203"/>
                <a:gd name="T16" fmla="*/ 59 w 109"/>
                <a:gd name="T17" fmla="*/ 174 h 203"/>
                <a:gd name="T18" fmla="*/ 79 w 109"/>
                <a:gd name="T19" fmla="*/ 174 h 203"/>
                <a:gd name="T20" fmla="*/ 83 w 109"/>
                <a:gd name="T21" fmla="*/ 157 h 203"/>
                <a:gd name="T22" fmla="*/ 83 w 109"/>
                <a:gd name="T23" fmla="*/ 157 h 203"/>
                <a:gd name="T24" fmla="*/ 24 w 109"/>
                <a:gd name="T25" fmla="*/ 43 h 203"/>
                <a:gd name="T26" fmla="*/ 31 w 109"/>
                <a:gd name="T27" fmla="*/ 61 h 203"/>
                <a:gd name="T28" fmla="*/ 50 w 109"/>
                <a:gd name="T29" fmla="*/ 61 h 203"/>
                <a:gd name="T30" fmla="*/ 35 w 109"/>
                <a:gd name="T31" fmla="*/ 72 h 203"/>
                <a:gd name="T32" fmla="*/ 40 w 109"/>
                <a:gd name="T33" fmla="*/ 89 h 203"/>
                <a:gd name="T34" fmla="*/ 24 w 109"/>
                <a:gd name="T35" fmla="*/ 78 h 203"/>
                <a:gd name="T36" fmla="*/ 11 w 109"/>
                <a:gd name="T37" fmla="*/ 89 h 203"/>
                <a:gd name="T38" fmla="*/ 16 w 109"/>
                <a:gd name="T39" fmla="*/ 72 h 203"/>
                <a:gd name="T40" fmla="*/ 0 w 109"/>
                <a:gd name="T41" fmla="*/ 61 h 203"/>
                <a:gd name="T42" fmla="*/ 20 w 109"/>
                <a:gd name="T43" fmla="*/ 61 h 203"/>
                <a:gd name="T44" fmla="*/ 24 w 109"/>
                <a:gd name="T45" fmla="*/ 43 h 203"/>
                <a:gd name="T46" fmla="*/ 24 w 109"/>
                <a:gd name="T47" fmla="*/ 43 h 203"/>
                <a:gd name="T48" fmla="*/ 24 w 109"/>
                <a:gd name="T49" fmla="*/ 118 h 203"/>
                <a:gd name="T50" fmla="*/ 31 w 109"/>
                <a:gd name="T51" fmla="*/ 135 h 203"/>
                <a:gd name="T52" fmla="*/ 50 w 109"/>
                <a:gd name="T53" fmla="*/ 135 h 203"/>
                <a:gd name="T54" fmla="*/ 35 w 109"/>
                <a:gd name="T55" fmla="*/ 146 h 203"/>
                <a:gd name="T56" fmla="*/ 40 w 109"/>
                <a:gd name="T57" fmla="*/ 163 h 203"/>
                <a:gd name="T58" fmla="*/ 24 w 109"/>
                <a:gd name="T59" fmla="*/ 152 h 203"/>
                <a:gd name="T60" fmla="*/ 11 w 109"/>
                <a:gd name="T61" fmla="*/ 163 h 203"/>
                <a:gd name="T62" fmla="*/ 16 w 109"/>
                <a:gd name="T63" fmla="*/ 146 h 203"/>
                <a:gd name="T64" fmla="*/ 0 w 109"/>
                <a:gd name="T65" fmla="*/ 135 h 203"/>
                <a:gd name="T66" fmla="*/ 20 w 109"/>
                <a:gd name="T67" fmla="*/ 135 h 203"/>
                <a:gd name="T68" fmla="*/ 24 w 109"/>
                <a:gd name="T69" fmla="*/ 118 h 203"/>
                <a:gd name="T70" fmla="*/ 24 w 109"/>
                <a:gd name="T71" fmla="*/ 118 h 203"/>
                <a:gd name="T72" fmla="*/ 83 w 109"/>
                <a:gd name="T73" fmla="*/ 0 h 203"/>
                <a:gd name="T74" fmla="*/ 90 w 109"/>
                <a:gd name="T75" fmla="*/ 17 h 203"/>
                <a:gd name="T76" fmla="*/ 109 w 109"/>
                <a:gd name="T77" fmla="*/ 17 h 203"/>
                <a:gd name="T78" fmla="*/ 94 w 109"/>
                <a:gd name="T79" fmla="*/ 28 h 203"/>
                <a:gd name="T80" fmla="*/ 98 w 109"/>
                <a:gd name="T81" fmla="*/ 46 h 203"/>
                <a:gd name="T82" fmla="*/ 83 w 109"/>
                <a:gd name="T83" fmla="*/ 35 h 203"/>
                <a:gd name="T84" fmla="*/ 70 w 109"/>
                <a:gd name="T85" fmla="*/ 46 h 203"/>
                <a:gd name="T86" fmla="*/ 74 w 109"/>
                <a:gd name="T87" fmla="*/ 28 h 203"/>
                <a:gd name="T88" fmla="*/ 59 w 109"/>
                <a:gd name="T89" fmla="*/ 17 h 203"/>
                <a:gd name="T90" fmla="*/ 79 w 109"/>
                <a:gd name="T91" fmla="*/ 17 h 203"/>
                <a:gd name="T92" fmla="*/ 83 w 109"/>
                <a:gd name="T93" fmla="*/ 0 h 203"/>
                <a:gd name="T94" fmla="*/ 83 w 109"/>
                <a:gd name="T95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9" h="203">
                  <a:moveTo>
                    <a:pt x="83" y="157"/>
                  </a:moveTo>
                  <a:lnTo>
                    <a:pt x="90" y="174"/>
                  </a:lnTo>
                  <a:lnTo>
                    <a:pt x="109" y="174"/>
                  </a:lnTo>
                  <a:lnTo>
                    <a:pt x="94" y="185"/>
                  </a:lnTo>
                  <a:lnTo>
                    <a:pt x="98" y="203"/>
                  </a:lnTo>
                  <a:lnTo>
                    <a:pt x="83" y="192"/>
                  </a:lnTo>
                  <a:lnTo>
                    <a:pt x="70" y="203"/>
                  </a:lnTo>
                  <a:lnTo>
                    <a:pt x="74" y="185"/>
                  </a:lnTo>
                  <a:lnTo>
                    <a:pt x="59" y="174"/>
                  </a:lnTo>
                  <a:lnTo>
                    <a:pt x="79" y="174"/>
                  </a:lnTo>
                  <a:lnTo>
                    <a:pt x="83" y="157"/>
                  </a:lnTo>
                  <a:lnTo>
                    <a:pt x="83" y="157"/>
                  </a:lnTo>
                  <a:close/>
                  <a:moveTo>
                    <a:pt x="24" y="43"/>
                  </a:moveTo>
                  <a:lnTo>
                    <a:pt x="31" y="61"/>
                  </a:lnTo>
                  <a:lnTo>
                    <a:pt x="50" y="61"/>
                  </a:lnTo>
                  <a:lnTo>
                    <a:pt x="35" y="72"/>
                  </a:lnTo>
                  <a:lnTo>
                    <a:pt x="40" y="89"/>
                  </a:lnTo>
                  <a:lnTo>
                    <a:pt x="24" y="78"/>
                  </a:lnTo>
                  <a:lnTo>
                    <a:pt x="11" y="89"/>
                  </a:lnTo>
                  <a:lnTo>
                    <a:pt x="16" y="72"/>
                  </a:lnTo>
                  <a:lnTo>
                    <a:pt x="0" y="61"/>
                  </a:lnTo>
                  <a:lnTo>
                    <a:pt x="20" y="61"/>
                  </a:lnTo>
                  <a:lnTo>
                    <a:pt x="24" y="43"/>
                  </a:lnTo>
                  <a:lnTo>
                    <a:pt x="24" y="43"/>
                  </a:lnTo>
                  <a:close/>
                  <a:moveTo>
                    <a:pt x="24" y="118"/>
                  </a:moveTo>
                  <a:lnTo>
                    <a:pt x="31" y="135"/>
                  </a:lnTo>
                  <a:lnTo>
                    <a:pt x="50" y="135"/>
                  </a:lnTo>
                  <a:lnTo>
                    <a:pt x="35" y="146"/>
                  </a:lnTo>
                  <a:lnTo>
                    <a:pt x="40" y="163"/>
                  </a:lnTo>
                  <a:lnTo>
                    <a:pt x="24" y="152"/>
                  </a:lnTo>
                  <a:lnTo>
                    <a:pt x="11" y="163"/>
                  </a:lnTo>
                  <a:lnTo>
                    <a:pt x="16" y="146"/>
                  </a:lnTo>
                  <a:lnTo>
                    <a:pt x="0" y="135"/>
                  </a:lnTo>
                  <a:lnTo>
                    <a:pt x="20" y="135"/>
                  </a:lnTo>
                  <a:lnTo>
                    <a:pt x="24" y="118"/>
                  </a:lnTo>
                  <a:lnTo>
                    <a:pt x="24" y="118"/>
                  </a:lnTo>
                  <a:close/>
                  <a:moveTo>
                    <a:pt x="83" y="0"/>
                  </a:moveTo>
                  <a:lnTo>
                    <a:pt x="90" y="17"/>
                  </a:lnTo>
                  <a:lnTo>
                    <a:pt x="109" y="17"/>
                  </a:lnTo>
                  <a:lnTo>
                    <a:pt x="94" y="28"/>
                  </a:lnTo>
                  <a:lnTo>
                    <a:pt x="98" y="46"/>
                  </a:lnTo>
                  <a:lnTo>
                    <a:pt x="83" y="35"/>
                  </a:lnTo>
                  <a:lnTo>
                    <a:pt x="70" y="46"/>
                  </a:lnTo>
                  <a:lnTo>
                    <a:pt x="74" y="28"/>
                  </a:lnTo>
                  <a:lnTo>
                    <a:pt x="59" y="17"/>
                  </a:lnTo>
                  <a:lnTo>
                    <a:pt x="79" y="17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4B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44"/>
            <p:cNvSpPr>
              <a:spLocks/>
            </p:cNvSpPr>
            <p:nvPr/>
          </p:nvSpPr>
          <p:spPr bwMode="auto">
            <a:xfrm>
              <a:off x="11877675" y="3475038"/>
              <a:ext cx="96837" cy="119063"/>
            </a:xfrm>
            <a:custGeom>
              <a:avLst/>
              <a:gdLst>
                <a:gd name="T0" fmla="*/ 14 w 28"/>
                <a:gd name="T1" fmla="*/ 0 h 34"/>
                <a:gd name="T2" fmla="*/ 21 w 28"/>
                <a:gd name="T3" fmla="*/ 6 h 34"/>
                <a:gd name="T4" fmla="*/ 25 w 28"/>
                <a:gd name="T5" fmla="*/ 6 h 34"/>
                <a:gd name="T6" fmla="*/ 25 w 28"/>
                <a:gd name="T7" fmla="*/ 12 h 34"/>
                <a:gd name="T8" fmla="*/ 28 w 28"/>
                <a:gd name="T9" fmla="*/ 17 h 34"/>
                <a:gd name="T10" fmla="*/ 25 w 28"/>
                <a:gd name="T11" fmla="*/ 22 h 34"/>
                <a:gd name="T12" fmla="*/ 25 w 28"/>
                <a:gd name="T13" fmla="*/ 28 h 34"/>
                <a:gd name="T14" fmla="*/ 21 w 28"/>
                <a:gd name="T15" fmla="*/ 28 h 34"/>
                <a:gd name="T16" fmla="*/ 14 w 28"/>
                <a:gd name="T17" fmla="*/ 34 h 34"/>
                <a:gd name="T18" fmla="*/ 7 w 28"/>
                <a:gd name="T19" fmla="*/ 28 h 34"/>
                <a:gd name="T20" fmla="*/ 3 w 28"/>
                <a:gd name="T21" fmla="*/ 28 h 34"/>
                <a:gd name="T22" fmla="*/ 3 w 28"/>
                <a:gd name="T23" fmla="*/ 22 h 34"/>
                <a:gd name="T24" fmla="*/ 0 w 28"/>
                <a:gd name="T25" fmla="*/ 17 h 34"/>
                <a:gd name="T26" fmla="*/ 3 w 28"/>
                <a:gd name="T27" fmla="*/ 12 h 34"/>
                <a:gd name="T28" fmla="*/ 3 w 28"/>
                <a:gd name="T29" fmla="*/ 6 h 34"/>
                <a:gd name="T30" fmla="*/ 7 w 28"/>
                <a:gd name="T31" fmla="*/ 6 h 34"/>
                <a:gd name="T32" fmla="*/ 14 w 28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34">
                  <a:moveTo>
                    <a:pt x="14" y="0"/>
                  </a:moveTo>
                  <a:cubicBezTo>
                    <a:pt x="17" y="0"/>
                    <a:pt x="19" y="2"/>
                    <a:pt x="21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7" y="13"/>
                    <a:pt x="28" y="15"/>
                    <a:pt x="28" y="17"/>
                  </a:cubicBezTo>
                  <a:cubicBezTo>
                    <a:pt x="28" y="19"/>
                    <a:pt x="27" y="21"/>
                    <a:pt x="25" y="22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9" y="32"/>
                    <a:pt x="17" y="34"/>
                    <a:pt x="14" y="34"/>
                  </a:cubicBezTo>
                  <a:cubicBezTo>
                    <a:pt x="11" y="34"/>
                    <a:pt x="9" y="32"/>
                    <a:pt x="7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1" y="21"/>
                    <a:pt x="0" y="19"/>
                    <a:pt x="0" y="17"/>
                  </a:cubicBezTo>
                  <a:cubicBezTo>
                    <a:pt x="0" y="15"/>
                    <a:pt x="1" y="13"/>
                    <a:pt x="3" y="1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2"/>
                    <a:pt x="11" y="0"/>
                    <a:pt x="14" y="0"/>
                  </a:cubicBezTo>
                  <a:close/>
                </a:path>
              </a:pathLst>
            </a:custGeom>
            <a:solidFill>
              <a:srgbClr val="496F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45"/>
            <p:cNvSpPr>
              <a:spLocks noEditPoints="1"/>
            </p:cNvSpPr>
            <p:nvPr/>
          </p:nvSpPr>
          <p:spPr bwMode="auto">
            <a:xfrm>
              <a:off x="11687175" y="3213100"/>
              <a:ext cx="300037" cy="434975"/>
            </a:xfrm>
            <a:custGeom>
              <a:avLst/>
              <a:gdLst>
                <a:gd name="T0" fmla="*/ 53 w 87"/>
                <a:gd name="T1" fmla="*/ 112 h 126"/>
                <a:gd name="T2" fmla="*/ 72 w 87"/>
                <a:gd name="T3" fmla="*/ 114 h 126"/>
                <a:gd name="T4" fmla="*/ 87 w 87"/>
                <a:gd name="T5" fmla="*/ 113 h 126"/>
                <a:gd name="T6" fmla="*/ 87 w 87"/>
                <a:gd name="T7" fmla="*/ 126 h 126"/>
                <a:gd name="T8" fmla="*/ 53 w 87"/>
                <a:gd name="T9" fmla="*/ 126 h 126"/>
                <a:gd name="T10" fmla="*/ 53 w 87"/>
                <a:gd name="T11" fmla="*/ 112 h 126"/>
                <a:gd name="T12" fmla="*/ 50 w 87"/>
                <a:gd name="T13" fmla="*/ 73 h 126"/>
                <a:gd name="T14" fmla="*/ 50 w 87"/>
                <a:gd name="T15" fmla="*/ 63 h 126"/>
                <a:gd name="T16" fmla="*/ 53 w 87"/>
                <a:gd name="T17" fmla="*/ 63 h 126"/>
                <a:gd name="T18" fmla="*/ 53 w 87"/>
                <a:gd name="T19" fmla="*/ 52 h 126"/>
                <a:gd name="T20" fmla="*/ 56 w 87"/>
                <a:gd name="T21" fmla="*/ 52 h 126"/>
                <a:gd name="T22" fmla="*/ 56 w 87"/>
                <a:gd name="T23" fmla="*/ 42 h 126"/>
                <a:gd name="T24" fmla="*/ 0 w 87"/>
                <a:gd name="T25" fmla="*/ 42 h 126"/>
                <a:gd name="T26" fmla="*/ 0 w 87"/>
                <a:gd name="T27" fmla="*/ 0 h 126"/>
                <a:gd name="T28" fmla="*/ 87 w 87"/>
                <a:gd name="T29" fmla="*/ 0 h 126"/>
                <a:gd name="T30" fmla="*/ 87 w 87"/>
                <a:gd name="T31" fmla="*/ 71 h 126"/>
                <a:gd name="T32" fmla="*/ 72 w 87"/>
                <a:gd name="T33" fmla="*/ 70 h 126"/>
                <a:gd name="T34" fmla="*/ 50 w 87"/>
                <a:gd name="T35" fmla="*/ 7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" h="126">
                  <a:moveTo>
                    <a:pt x="53" y="112"/>
                  </a:moveTo>
                  <a:cubicBezTo>
                    <a:pt x="59" y="114"/>
                    <a:pt x="65" y="114"/>
                    <a:pt x="72" y="114"/>
                  </a:cubicBezTo>
                  <a:cubicBezTo>
                    <a:pt x="77" y="114"/>
                    <a:pt x="83" y="114"/>
                    <a:pt x="87" y="113"/>
                  </a:cubicBezTo>
                  <a:cubicBezTo>
                    <a:pt x="87" y="126"/>
                    <a:pt x="87" y="126"/>
                    <a:pt x="87" y="126"/>
                  </a:cubicBezTo>
                  <a:cubicBezTo>
                    <a:pt x="53" y="126"/>
                    <a:pt x="53" y="126"/>
                    <a:pt x="53" y="126"/>
                  </a:cubicBezTo>
                  <a:cubicBezTo>
                    <a:pt x="53" y="112"/>
                    <a:pt x="53" y="112"/>
                    <a:pt x="53" y="112"/>
                  </a:cubicBezTo>
                  <a:close/>
                  <a:moveTo>
                    <a:pt x="50" y="73"/>
                  </a:moveTo>
                  <a:cubicBezTo>
                    <a:pt x="50" y="63"/>
                    <a:pt x="50" y="63"/>
                    <a:pt x="50" y="63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3" y="70"/>
                    <a:pt x="77" y="70"/>
                    <a:pt x="72" y="70"/>
                  </a:cubicBezTo>
                  <a:cubicBezTo>
                    <a:pt x="64" y="70"/>
                    <a:pt x="56" y="71"/>
                    <a:pt x="50" y="73"/>
                  </a:cubicBezTo>
                  <a:close/>
                </a:path>
              </a:pathLst>
            </a:custGeom>
            <a:solidFill>
              <a:srgbClr val="90E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146"/>
            <p:cNvSpPr>
              <a:spLocks noEditPoints="1"/>
            </p:cNvSpPr>
            <p:nvPr/>
          </p:nvSpPr>
          <p:spPr bwMode="auto">
            <a:xfrm>
              <a:off x="11569700" y="3371850"/>
              <a:ext cx="300037" cy="255588"/>
            </a:xfrm>
            <a:custGeom>
              <a:avLst/>
              <a:gdLst>
                <a:gd name="T0" fmla="*/ 58 w 87"/>
                <a:gd name="T1" fmla="*/ 64 h 74"/>
                <a:gd name="T2" fmla="*/ 61 w 87"/>
                <a:gd name="T3" fmla="*/ 64 h 74"/>
                <a:gd name="T4" fmla="*/ 61 w 87"/>
                <a:gd name="T5" fmla="*/ 14 h 74"/>
                <a:gd name="T6" fmla="*/ 26 w 87"/>
                <a:gd name="T7" fmla="*/ 14 h 74"/>
                <a:gd name="T8" fmla="*/ 26 w 87"/>
                <a:gd name="T9" fmla="*/ 64 h 74"/>
                <a:gd name="T10" fmla="*/ 29 w 87"/>
                <a:gd name="T11" fmla="*/ 64 h 74"/>
                <a:gd name="T12" fmla="*/ 29 w 87"/>
                <a:gd name="T13" fmla="*/ 74 h 74"/>
                <a:gd name="T14" fmla="*/ 3 w 87"/>
                <a:gd name="T15" fmla="*/ 74 h 74"/>
                <a:gd name="T16" fmla="*/ 3 w 87"/>
                <a:gd name="T17" fmla="*/ 64 h 74"/>
                <a:gd name="T18" fmla="*/ 6 w 87"/>
                <a:gd name="T19" fmla="*/ 64 h 74"/>
                <a:gd name="T20" fmla="*/ 6 w 87"/>
                <a:gd name="T21" fmla="*/ 14 h 74"/>
                <a:gd name="T22" fmla="*/ 3 w 87"/>
                <a:gd name="T23" fmla="*/ 14 h 74"/>
                <a:gd name="T24" fmla="*/ 3 w 87"/>
                <a:gd name="T25" fmla="*/ 3 h 74"/>
                <a:gd name="T26" fmla="*/ 0 w 87"/>
                <a:gd name="T27" fmla="*/ 3 h 74"/>
                <a:gd name="T28" fmla="*/ 0 w 87"/>
                <a:gd name="T29" fmla="*/ 0 h 74"/>
                <a:gd name="T30" fmla="*/ 87 w 87"/>
                <a:gd name="T31" fmla="*/ 0 h 74"/>
                <a:gd name="T32" fmla="*/ 87 w 87"/>
                <a:gd name="T33" fmla="*/ 3 h 74"/>
                <a:gd name="T34" fmla="*/ 83 w 87"/>
                <a:gd name="T35" fmla="*/ 3 h 74"/>
                <a:gd name="T36" fmla="*/ 83 w 87"/>
                <a:gd name="T37" fmla="*/ 14 h 74"/>
                <a:gd name="T38" fmla="*/ 81 w 87"/>
                <a:gd name="T39" fmla="*/ 14 h 74"/>
                <a:gd name="T40" fmla="*/ 81 w 87"/>
                <a:gd name="T41" fmla="*/ 64 h 74"/>
                <a:gd name="T42" fmla="*/ 84 w 87"/>
                <a:gd name="T43" fmla="*/ 64 h 74"/>
                <a:gd name="T44" fmla="*/ 84 w 87"/>
                <a:gd name="T45" fmla="*/ 74 h 74"/>
                <a:gd name="T46" fmla="*/ 58 w 87"/>
                <a:gd name="T47" fmla="*/ 74 h 74"/>
                <a:gd name="T48" fmla="*/ 58 w 87"/>
                <a:gd name="T49" fmla="*/ 64 h 74"/>
                <a:gd name="T50" fmla="*/ 43 w 87"/>
                <a:gd name="T51" fmla="*/ 34 h 74"/>
                <a:gd name="T52" fmla="*/ 43 w 87"/>
                <a:gd name="T53" fmla="*/ 34 h 74"/>
                <a:gd name="T54" fmla="*/ 52 w 87"/>
                <a:gd name="T55" fmla="*/ 42 h 74"/>
                <a:gd name="T56" fmla="*/ 52 w 87"/>
                <a:gd name="T57" fmla="*/ 61 h 74"/>
                <a:gd name="T58" fmla="*/ 35 w 87"/>
                <a:gd name="T59" fmla="*/ 61 h 74"/>
                <a:gd name="T60" fmla="*/ 35 w 87"/>
                <a:gd name="T61" fmla="*/ 42 h 74"/>
                <a:gd name="T62" fmla="*/ 43 w 87"/>
                <a:gd name="T63" fmla="*/ 34 h 74"/>
                <a:gd name="T64" fmla="*/ 31 w 87"/>
                <a:gd name="T65" fmla="*/ 64 h 74"/>
                <a:gd name="T66" fmla="*/ 56 w 87"/>
                <a:gd name="T67" fmla="*/ 64 h 74"/>
                <a:gd name="T68" fmla="*/ 56 w 87"/>
                <a:gd name="T69" fmla="*/ 74 h 74"/>
                <a:gd name="T70" fmla="*/ 31 w 87"/>
                <a:gd name="T71" fmla="*/ 74 h 74"/>
                <a:gd name="T72" fmla="*/ 31 w 87"/>
                <a:gd name="T73" fmla="*/ 64 h 74"/>
                <a:gd name="T74" fmla="*/ 28 w 87"/>
                <a:gd name="T75" fmla="*/ 15 h 74"/>
                <a:gd name="T76" fmla="*/ 59 w 87"/>
                <a:gd name="T77" fmla="*/ 15 h 74"/>
                <a:gd name="T78" fmla="*/ 59 w 87"/>
                <a:gd name="T79" fmla="*/ 63 h 74"/>
                <a:gd name="T80" fmla="*/ 28 w 87"/>
                <a:gd name="T81" fmla="*/ 63 h 74"/>
                <a:gd name="T82" fmla="*/ 28 w 87"/>
                <a:gd name="T83" fmla="*/ 15 h 74"/>
                <a:gd name="T84" fmla="*/ 65 w 87"/>
                <a:gd name="T85" fmla="*/ 14 h 74"/>
                <a:gd name="T86" fmla="*/ 65 w 87"/>
                <a:gd name="T87" fmla="*/ 64 h 74"/>
                <a:gd name="T88" fmla="*/ 68 w 87"/>
                <a:gd name="T89" fmla="*/ 64 h 74"/>
                <a:gd name="T90" fmla="*/ 68 w 87"/>
                <a:gd name="T91" fmla="*/ 14 h 74"/>
                <a:gd name="T92" fmla="*/ 65 w 87"/>
                <a:gd name="T93" fmla="*/ 14 h 74"/>
                <a:gd name="T94" fmla="*/ 73 w 87"/>
                <a:gd name="T95" fmla="*/ 14 h 74"/>
                <a:gd name="T96" fmla="*/ 73 w 87"/>
                <a:gd name="T97" fmla="*/ 64 h 74"/>
                <a:gd name="T98" fmla="*/ 76 w 87"/>
                <a:gd name="T99" fmla="*/ 64 h 74"/>
                <a:gd name="T100" fmla="*/ 76 w 87"/>
                <a:gd name="T101" fmla="*/ 14 h 74"/>
                <a:gd name="T102" fmla="*/ 73 w 87"/>
                <a:gd name="T103" fmla="*/ 14 h 74"/>
                <a:gd name="T104" fmla="*/ 21 w 87"/>
                <a:gd name="T105" fmla="*/ 14 h 74"/>
                <a:gd name="T106" fmla="*/ 18 w 87"/>
                <a:gd name="T107" fmla="*/ 14 h 74"/>
                <a:gd name="T108" fmla="*/ 18 w 87"/>
                <a:gd name="T109" fmla="*/ 64 h 74"/>
                <a:gd name="T110" fmla="*/ 21 w 87"/>
                <a:gd name="T111" fmla="*/ 64 h 74"/>
                <a:gd name="T112" fmla="*/ 21 w 87"/>
                <a:gd name="T113" fmla="*/ 14 h 74"/>
                <a:gd name="T114" fmla="*/ 14 w 87"/>
                <a:gd name="T115" fmla="*/ 14 h 74"/>
                <a:gd name="T116" fmla="*/ 11 w 87"/>
                <a:gd name="T117" fmla="*/ 14 h 74"/>
                <a:gd name="T118" fmla="*/ 11 w 87"/>
                <a:gd name="T119" fmla="*/ 64 h 74"/>
                <a:gd name="T120" fmla="*/ 14 w 87"/>
                <a:gd name="T121" fmla="*/ 64 h 74"/>
                <a:gd name="T122" fmla="*/ 14 w 87"/>
                <a:gd name="T123" fmla="*/ 1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" h="74">
                  <a:moveTo>
                    <a:pt x="58" y="64"/>
                  </a:moveTo>
                  <a:cubicBezTo>
                    <a:pt x="61" y="64"/>
                    <a:pt x="61" y="64"/>
                    <a:pt x="61" y="6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74"/>
                    <a:pt x="84" y="74"/>
                    <a:pt x="84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64"/>
                    <a:pt x="58" y="64"/>
                    <a:pt x="58" y="64"/>
                  </a:cubicBezTo>
                  <a:close/>
                  <a:moveTo>
                    <a:pt x="43" y="34"/>
                  </a:moveTo>
                  <a:cubicBezTo>
                    <a:pt x="43" y="34"/>
                    <a:pt x="43" y="34"/>
                    <a:pt x="43" y="34"/>
                  </a:cubicBezTo>
                  <a:cubicBezTo>
                    <a:pt x="48" y="34"/>
                    <a:pt x="52" y="38"/>
                    <a:pt x="52" y="4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38"/>
                    <a:pt x="39" y="34"/>
                    <a:pt x="43" y="34"/>
                  </a:cubicBezTo>
                  <a:close/>
                  <a:moveTo>
                    <a:pt x="31" y="64"/>
                  </a:moveTo>
                  <a:cubicBezTo>
                    <a:pt x="56" y="64"/>
                    <a:pt x="56" y="64"/>
                    <a:pt x="56" y="64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64"/>
                    <a:pt x="31" y="64"/>
                    <a:pt x="31" y="64"/>
                  </a:cubicBezTo>
                  <a:close/>
                  <a:moveTo>
                    <a:pt x="28" y="15"/>
                  </a:moveTo>
                  <a:cubicBezTo>
                    <a:pt x="59" y="15"/>
                    <a:pt x="59" y="15"/>
                    <a:pt x="59" y="15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15"/>
                    <a:pt x="28" y="15"/>
                    <a:pt x="28" y="15"/>
                  </a:cubicBezTo>
                  <a:close/>
                  <a:moveTo>
                    <a:pt x="65" y="14"/>
                  </a:moveTo>
                  <a:cubicBezTo>
                    <a:pt x="65" y="64"/>
                    <a:pt x="65" y="64"/>
                    <a:pt x="65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5" y="14"/>
                    <a:pt x="65" y="14"/>
                    <a:pt x="65" y="14"/>
                  </a:cubicBezTo>
                  <a:close/>
                  <a:moveTo>
                    <a:pt x="73" y="14"/>
                  </a:moveTo>
                  <a:cubicBezTo>
                    <a:pt x="73" y="64"/>
                    <a:pt x="73" y="64"/>
                    <a:pt x="73" y="64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3" y="14"/>
                    <a:pt x="73" y="14"/>
                    <a:pt x="73" y="14"/>
                  </a:cubicBezTo>
                  <a:close/>
                  <a:moveTo>
                    <a:pt x="21" y="14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21" y="64"/>
                    <a:pt x="21" y="64"/>
                    <a:pt x="21" y="6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14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4" y="14"/>
                    <a:pt x="14" y="14"/>
                    <a:pt x="14" y="14"/>
                  </a:cubicBezTo>
                  <a:close/>
                </a:path>
              </a:pathLst>
            </a:custGeom>
            <a:solidFill>
              <a:srgbClr val="2694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147"/>
            <p:cNvSpPr>
              <a:spLocks noEditPoints="1"/>
            </p:cNvSpPr>
            <p:nvPr/>
          </p:nvSpPr>
          <p:spPr bwMode="auto">
            <a:xfrm>
              <a:off x="11755438" y="3227388"/>
              <a:ext cx="198437" cy="117475"/>
            </a:xfrm>
            <a:custGeom>
              <a:avLst/>
              <a:gdLst>
                <a:gd name="T0" fmla="*/ 10 w 57"/>
                <a:gd name="T1" fmla="*/ 33 h 34"/>
                <a:gd name="T2" fmla="*/ 7 w 57"/>
                <a:gd name="T3" fmla="*/ 33 h 34"/>
                <a:gd name="T4" fmla="*/ 7 w 57"/>
                <a:gd name="T5" fmla="*/ 8 h 34"/>
                <a:gd name="T6" fmla="*/ 4 w 57"/>
                <a:gd name="T7" fmla="*/ 10 h 34"/>
                <a:gd name="T8" fmla="*/ 0 w 57"/>
                <a:gd name="T9" fmla="*/ 12 h 34"/>
                <a:gd name="T10" fmla="*/ 0 w 57"/>
                <a:gd name="T11" fmla="*/ 9 h 34"/>
                <a:gd name="T12" fmla="*/ 5 w 57"/>
                <a:gd name="T13" fmla="*/ 5 h 34"/>
                <a:gd name="T14" fmla="*/ 8 w 57"/>
                <a:gd name="T15" fmla="*/ 0 h 34"/>
                <a:gd name="T16" fmla="*/ 10 w 57"/>
                <a:gd name="T17" fmla="*/ 0 h 34"/>
                <a:gd name="T18" fmla="*/ 10 w 57"/>
                <a:gd name="T19" fmla="*/ 33 h 34"/>
                <a:gd name="T20" fmla="*/ 19 w 57"/>
                <a:gd name="T21" fmla="*/ 17 h 34"/>
                <a:gd name="T22" fmla="*/ 21 w 57"/>
                <a:gd name="T23" fmla="*/ 5 h 34"/>
                <a:gd name="T24" fmla="*/ 28 w 57"/>
                <a:gd name="T25" fmla="*/ 0 h 34"/>
                <a:gd name="T26" fmla="*/ 34 w 57"/>
                <a:gd name="T27" fmla="*/ 4 h 34"/>
                <a:gd name="T28" fmla="*/ 36 w 57"/>
                <a:gd name="T29" fmla="*/ 17 h 34"/>
                <a:gd name="T30" fmla="*/ 34 w 57"/>
                <a:gd name="T31" fmla="*/ 30 h 34"/>
                <a:gd name="T32" fmla="*/ 27 w 57"/>
                <a:gd name="T33" fmla="*/ 34 h 34"/>
                <a:gd name="T34" fmla="*/ 21 w 57"/>
                <a:gd name="T35" fmla="*/ 30 h 34"/>
                <a:gd name="T36" fmla="*/ 19 w 57"/>
                <a:gd name="T37" fmla="*/ 17 h 34"/>
                <a:gd name="T38" fmla="*/ 22 w 57"/>
                <a:gd name="T39" fmla="*/ 17 h 34"/>
                <a:gd name="T40" fmla="*/ 24 w 57"/>
                <a:gd name="T41" fmla="*/ 28 h 34"/>
                <a:gd name="T42" fmla="*/ 28 w 57"/>
                <a:gd name="T43" fmla="*/ 31 h 34"/>
                <a:gd name="T44" fmla="*/ 31 w 57"/>
                <a:gd name="T45" fmla="*/ 28 h 34"/>
                <a:gd name="T46" fmla="*/ 33 w 57"/>
                <a:gd name="T47" fmla="*/ 17 h 34"/>
                <a:gd name="T48" fmla="*/ 31 w 57"/>
                <a:gd name="T49" fmla="*/ 6 h 34"/>
                <a:gd name="T50" fmla="*/ 27 w 57"/>
                <a:gd name="T51" fmla="*/ 4 h 34"/>
                <a:gd name="T52" fmla="*/ 24 w 57"/>
                <a:gd name="T53" fmla="*/ 6 h 34"/>
                <a:gd name="T54" fmla="*/ 22 w 57"/>
                <a:gd name="T55" fmla="*/ 17 h 34"/>
                <a:gd name="T56" fmla="*/ 40 w 57"/>
                <a:gd name="T57" fmla="*/ 17 h 34"/>
                <a:gd name="T58" fmla="*/ 42 w 57"/>
                <a:gd name="T59" fmla="*/ 5 h 34"/>
                <a:gd name="T60" fmla="*/ 48 w 57"/>
                <a:gd name="T61" fmla="*/ 0 h 34"/>
                <a:gd name="T62" fmla="*/ 55 w 57"/>
                <a:gd name="T63" fmla="*/ 4 h 34"/>
                <a:gd name="T64" fmla="*/ 57 w 57"/>
                <a:gd name="T65" fmla="*/ 17 h 34"/>
                <a:gd name="T66" fmla="*/ 55 w 57"/>
                <a:gd name="T67" fmla="*/ 30 h 34"/>
                <a:gd name="T68" fmla="*/ 48 w 57"/>
                <a:gd name="T69" fmla="*/ 34 h 34"/>
                <a:gd name="T70" fmla="*/ 42 w 57"/>
                <a:gd name="T71" fmla="*/ 30 h 34"/>
                <a:gd name="T72" fmla="*/ 40 w 57"/>
                <a:gd name="T73" fmla="*/ 17 h 34"/>
                <a:gd name="T74" fmla="*/ 43 w 57"/>
                <a:gd name="T75" fmla="*/ 17 h 34"/>
                <a:gd name="T76" fmla="*/ 45 w 57"/>
                <a:gd name="T77" fmla="*/ 28 h 34"/>
                <a:gd name="T78" fmla="*/ 49 w 57"/>
                <a:gd name="T79" fmla="*/ 31 h 34"/>
                <a:gd name="T80" fmla="*/ 52 w 57"/>
                <a:gd name="T81" fmla="*/ 28 h 34"/>
                <a:gd name="T82" fmla="*/ 54 w 57"/>
                <a:gd name="T83" fmla="*/ 17 h 34"/>
                <a:gd name="T84" fmla="*/ 52 w 57"/>
                <a:gd name="T85" fmla="*/ 6 h 34"/>
                <a:gd name="T86" fmla="*/ 48 w 57"/>
                <a:gd name="T87" fmla="*/ 4 h 34"/>
                <a:gd name="T88" fmla="*/ 45 w 57"/>
                <a:gd name="T89" fmla="*/ 6 h 34"/>
                <a:gd name="T90" fmla="*/ 43 w 57"/>
                <a:gd name="T91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7" h="34">
                  <a:moveTo>
                    <a:pt x="10" y="33"/>
                  </a:moveTo>
                  <a:cubicBezTo>
                    <a:pt x="7" y="33"/>
                    <a:pt x="7" y="33"/>
                    <a:pt x="7" y="3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5" y="9"/>
                    <a:pt x="4" y="10"/>
                  </a:cubicBezTo>
                  <a:cubicBezTo>
                    <a:pt x="2" y="11"/>
                    <a:pt x="1" y="12"/>
                    <a:pt x="0" y="1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7"/>
                    <a:pt x="4" y="6"/>
                    <a:pt x="5" y="5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33"/>
                    <a:pt x="10" y="33"/>
                    <a:pt x="10" y="33"/>
                  </a:cubicBezTo>
                  <a:close/>
                  <a:moveTo>
                    <a:pt x="19" y="17"/>
                  </a:moveTo>
                  <a:cubicBezTo>
                    <a:pt x="19" y="12"/>
                    <a:pt x="19" y="7"/>
                    <a:pt x="21" y="5"/>
                  </a:cubicBezTo>
                  <a:cubicBezTo>
                    <a:pt x="22" y="2"/>
                    <a:pt x="25" y="0"/>
                    <a:pt x="28" y="0"/>
                  </a:cubicBezTo>
                  <a:cubicBezTo>
                    <a:pt x="30" y="0"/>
                    <a:pt x="32" y="1"/>
                    <a:pt x="34" y="4"/>
                  </a:cubicBezTo>
                  <a:cubicBezTo>
                    <a:pt x="35" y="6"/>
                    <a:pt x="36" y="11"/>
                    <a:pt x="36" y="17"/>
                  </a:cubicBezTo>
                  <a:cubicBezTo>
                    <a:pt x="36" y="23"/>
                    <a:pt x="36" y="27"/>
                    <a:pt x="34" y="30"/>
                  </a:cubicBezTo>
                  <a:cubicBezTo>
                    <a:pt x="33" y="32"/>
                    <a:pt x="30" y="34"/>
                    <a:pt x="27" y="34"/>
                  </a:cubicBezTo>
                  <a:cubicBezTo>
                    <a:pt x="25" y="34"/>
                    <a:pt x="23" y="33"/>
                    <a:pt x="21" y="30"/>
                  </a:cubicBezTo>
                  <a:cubicBezTo>
                    <a:pt x="19" y="28"/>
                    <a:pt x="19" y="23"/>
                    <a:pt x="19" y="17"/>
                  </a:cubicBezTo>
                  <a:close/>
                  <a:moveTo>
                    <a:pt x="22" y="17"/>
                  </a:moveTo>
                  <a:cubicBezTo>
                    <a:pt x="22" y="22"/>
                    <a:pt x="23" y="26"/>
                    <a:pt x="24" y="28"/>
                  </a:cubicBezTo>
                  <a:cubicBezTo>
                    <a:pt x="25" y="30"/>
                    <a:pt x="26" y="31"/>
                    <a:pt x="28" y="31"/>
                  </a:cubicBezTo>
                  <a:cubicBezTo>
                    <a:pt x="29" y="31"/>
                    <a:pt x="30" y="30"/>
                    <a:pt x="31" y="28"/>
                  </a:cubicBezTo>
                  <a:cubicBezTo>
                    <a:pt x="32" y="26"/>
                    <a:pt x="33" y="22"/>
                    <a:pt x="33" y="17"/>
                  </a:cubicBezTo>
                  <a:cubicBezTo>
                    <a:pt x="33" y="12"/>
                    <a:pt x="32" y="8"/>
                    <a:pt x="31" y="6"/>
                  </a:cubicBezTo>
                  <a:cubicBezTo>
                    <a:pt x="30" y="5"/>
                    <a:pt x="29" y="4"/>
                    <a:pt x="27" y="4"/>
                  </a:cubicBezTo>
                  <a:cubicBezTo>
                    <a:pt x="26" y="4"/>
                    <a:pt x="25" y="5"/>
                    <a:pt x="24" y="6"/>
                  </a:cubicBezTo>
                  <a:cubicBezTo>
                    <a:pt x="23" y="8"/>
                    <a:pt x="22" y="12"/>
                    <a:pt x="22" y="17"/>
                  </a:cubicBezTo>
                  <a:close/>
                  <a:moveTo>
                    <a:pt x="40" y="17"/>
                  </a:moveTo>
                  <a:cubicBezTo>
                    <a:pt x="40" y="12"/>
                    <a:pt x="40" y="7"/>
                    <a:pt x="42" y="5"/>
                  </a:cubicBezTo>
                  <a:cubicBezTo>
                    <a:pt x="43" y="2"/>
                    <a:pt x="46" y="0"/>
                    <a:pt x="48" y="0"/>
                  </a:cubicBezTo>
                  <a:cubicBezTo>
                    <a:pt x="51" y="0"/>
                    <a:pt x="53" y="1"/>
                    <a:pt x="55" y="4"/>
                  </a:cubicBezTo>
                  <a:cubicBezTo>
                    <a:pt x="56" y="6"/>
                    <a:pt x="57" y="11"/>
                    <a:pt x="57" y="17"/>
                  </a:cubicBezTo>
                  <a:cubicBezTo>
                    <a:pt x="57" y="23"/>
                    <a:pt x="57" y="27"/>
                    <a:pt x="55" y="30"/>
                  </a:cubicBezTo>
                  <a:cubicBezTo>
                    <a:pt x="54" y="32"/>
                    <a:pt x="51" y="34"/>
                    <a:pt x="48" y="34"/>
                  </a:cubicBezTo>
                  <a:cubicBezTo>
                    <a:pt x="46" y="34"/>
                    <a:pt x="44" y="33"/>
                    <a:pt x="42" y="30"/>
                  </a:cubicBezTo>
                  <a:cubicBezTo>
                    <a:pt x="40" y="28"/>
                    <a:pt x="40" y="23"/>
                    <a:pt x="40" y="17"/>
                  </a:cubicBezTo>
                  <a:close/>
                  <a:moveTo>
                    <a:pt x="43" y="17"/>
                  </a:moveTo>
                  <a:cubicBezTo>
                    <a:pt x="43" y="22"/>
                    <a:pt x="44" y="26"/>
                    <a:pt x="45" y="28"/>
                  </a:cubicBezTo>
                  <a:cubicBezTo>
                    <a:pt x="46" y="30"/>
                    <a:pt x="47" y="31"/>
                    <a:pt x="49" y="31"/>
                  </a:cubicBezTo>
                  <a:cubicBezTo>
                    <a:pt x="50" y="31"/>
                    <a:pt x="51" y="30"/>
                    <a:pt x="52" y="28"/>
                  </a:cubicBezTo>
                  <a:cubicBezTo>
                    <a:pt x="53" y="26"/>
                    <a:pt x="54" y="22"/>
                    <a:pt x="54" y="17"/>
                  </a:cubicBezTo>
                  <a:cubicBezTo>
                    <a:pt x="54" y="12"/>
                    <a:pt x="53" y="8"/>
                    <a:pt x="52" y="6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7" y="4"/>
                    <a:pt x="46" y="5"/>
                    <a:pt x="45" y="6"/>
                  </a:cubicBezTo>
                  <a:cubicBezTo>
                    <a:pt x="44" y="8"/>
                    <a:pt x="43" y="12"/>
                    <a:pt x="43" y="17"/>
                  </a:cubicBezTo>
                  <a:close/>
                </a:path>
              </a:pathLst>
            </a:custGeom>
            <a:solidFill>
              <a:srgbClr val="217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48"/>
            <p:cNvSpPr>
              <a:spLocks noEditPoints="1"/>
            </p:cNvSpPr>
            <p:nvPr/>
          </p:nvSpPr>
          <p:spPr bwMode="auto">
            <a:xfrm>
              <a:off x="11179175" y="3236913"/>
              <a:ext cx="53975" cy="31750"/>
            </a:xfrm>
            <a:custGeom>
              <a:avLst/>
              <a:gdLst>
                <a:gd name="T0" fmla="*/ 3 w 16"/>
                <a:gd name="T1" fmla="*/ 9 h 9"/>
                <a:gd name="T2" fmla="*/ 2 w 16"/>
                <a:gd name="T3" fmla="*/ 9 h 9"/>
                <a:gd name="T4" fmla="*/ 2 w 16"/>
                <a:gd name="T5" fmla="*/ 2 h 9"/>
                <a:gd name="T6" fmla="*/ 1 w 16"/>
                <a:gd name="T7" fmla="*/ 3 h 9"/>
                <a:gd name="T8" fmla="*/ 0 w 16"/>
                <a:gd name="T9" fmla="*/ 3 h 9"/>
                <a:gd name="T10" fmla="*/ 0 w 16"/>
                <a:gd name="T11" fmla="*/ 2 h 9"/>
                <a:gd name="T12" fmla="*/ 1 w 16"/>
                <a:gd name="T13" fmla="*/ 1 h 9"/>
                <a:gd name="T14" fmla="*/ 2 w 16"/>
                <a:gd name="T15" fmla="*/ 0 h 9"/>
                <a:gd name="T16" fmla="*/ 3 w 16"/>
                <a:gd name="T17" fmla="*/ 0 h 9"/>
                <a:gd name="T18" fmla="*/ 3 w 16"/>
                <a:gd name="T19" fmla="*/ 9 h 9"/>
                <a:gd name="T20" fmla="*/ 5 w 16"/>
                <a:gd name="T21" fmla="*/ 5 h 9"/>
                <a:gd name="T22" fmla="*/ 6 w 16"/>
                <a:gd name="T23" fmla="*/ 1 h 9"/>
                <a:gd name="T24" fmla="*/ 8 w 16"/>
                <a:gd name="T25" fmla="*/ 0 h 9"/>
                <a:gd name="T26" fmla="*/ 10 w 16"/>
                <a:gd name="T27" fmla="*/ 1 h 9"/>
                <a:gd name="T28" fmla="*/ 10 w 16"/>
                <a:gd name="T29" fmla="*/ 5 h 9"/>
                <a:gd name="T30" fmla="*/ 10 w 16"/>
                <a:gd name="T31" fmla="*/ 8 h 9"/>
                <a:gd name="T32" fmla="*/ 8 w 16"/>
                <a:gd name="T33" fmla="*/ 9 h 9"/>
                <a:gd name="T34" fmla="*/ 6 w 16"/>
                <a:gd name="T35" fmla="*/ 8 h 9"/>
                <a:gd name="T36" fmla="*/ 5 w 16"/>
                <a:gd name="T37" fmla="*/ 5 h 9"/>
                <a:gd name="T38" fmla="*/ 6 w 16"/>
                <a:gd name="T39" fmla="*/ 5 h 9"/>
                <a:gd name="T40" fmla="*/ 7 w 16"/>
                <a:gd name="T41" fmla="*/ 8 h 9"/>
                <a:gd name="T42" fmla="*/ 8 w 16"/>
                <a:gd name="T43" fmla="*/ 8 h 9"/>
                <a:gd name="T44" fmla="*/ 9 w 16"/>
                <a:gd name="T45" fmla="*/ 8 h 9"/>
                <a:gd name="T46" fmla="*/ 9 w 16"/>
                <a:gd name="T47" fmla="*/ 5 h 9"/>
                <a:gd name="T48" fmla="*/ 9 w 16"/>
                <a:gd name="T49" fmla="*/ 2 h 9"/>
                <a:gd name="T50" fmla="*/ 8 w 16"/>
                <a:gd name="T51" fmla="*/ 1 h 9"/>
                <a:gd name="T52" fmla="*/ 7 w 16"/>
                <a:gd name="T53" fmla="*/ 2 h 9"/>
                <a:gd name="T54" fmla="*/ 6 w 16"/>
                <a:gd name="T55" fmla="*/ 5 h 9"/>
                <a:gd name="T56" fmla="*/ 11 w 16"/>
                <a:gd name="T57" fmla="*/ 5 h 9"/>
                <a:gd name="T58" fmla="*/ 12 w 16"/>
                <a:gd name="T59" fmla="*/ 1 h 9"/>
                <a:gd name="T60" fmla="*/ 14 w 16"/>
                <a:gd name="T61" fmla="*/ 0 h 9"/>
                <a:gd name="T62" fmla="*/ 15 w 16"/>
                <a:gd name="T63" fmla="*/ 1 h 9"/>
                <a:gd name="T64" fmla="*/ 16 w 16"/>
                <a:gd name="T65" fmla="*/ 5 h 9"/>
                <a:gd name="T66" fmla="*/ 16 w 16"/>
                <a:gd name="T67" fmla="*/ 8 h 9"/>
                <a:gd name="T68" fmla="*/ 14 w 16"/>
                <a:gd name="T69" fmla="*/ 9 h 9"/>
                <a:gd name="T70" fmla="*/ 12 w 16"/>
                <a:gd name="T71" fmla="*/ 8 h 9"/>
                <a:gd name="T72" fmla="*/ 11 w 16"/>
                <a:gd name="T73" fmla="*/ 5 h 9"/>
                <a:gd name="T74" fmla="*/ 12 w 16"/>
                <a:gd name="T75" fmla="*/ 5 h 9"/>
                <a:gd name="T76" fmla="*/ 13 w 16"/>
                <a:gd name="T77" fmla="*/ 8 h 9"/>
                <a:gd name="T78" fmla="*/ 14 w 16"/>
                <a:gd name="T79" fmla="*/ 8 h 9"/>
                <a:gd name="T80" fmla="*/ 15 w 16"/>
                <a:gd name="T81" fmla="*/ 8 h 9"/>
                <a:gd name="T82" fmla="*/ 15 w 16"/>
                <a:gd name="T83" fmla="*/ 5 h 9"/>
                <a:gd name="T84" fmla="*/ 15 w 16"/>
                <a:gd name="T85" fmla="*/ 2 h 9"/>
                <a:gd name="T86" fmla="*/ 14 w 16"/>
                <a:gd name="T87" fmla="*/ 1 h 9"/>
                <a:gd name="T88" fmla="*/ 13 w 16"/>
                <a:gd name="T89" fmla="*/ 2 h 9"/>
                <a:gd name="T90" fmla="*/ 12 w 16"/>
                <a:gd name="T9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" h="9">
                  <a:moveTo>
                    <a:pt x="3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5" y="5"/>
                  </a:moveTo>
                  <a:cubicBezTo>
                    <a:pt x="5" y="3"/>
                    <a:pt x="6" y="2"/>
                    <a:pt x="6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9" y="0"/>
                    <a:pt x="10" y="1"/>
                  </a:cubicBezTo>
                  <a:cubicBezTo>
                    <a:pt x="10" y="2"/>
                    <a:pt x="10" y="3"/>
                    <a:pt x="10" y="5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7" y="9"/>
                    <a:pt x="6" y="9"/>
                    <a:pt x="6" y="8"/>
                  </a:cubicBezTo>
                  <a:cubicBezTo>
                    <a:pt x="6" y="8"/>
                    <a:pt x="5" y="6"/>
                    <a:pt x="5" y="5"/>
                  </a:cubicBezTo>
                  <a:close/>
                  <a:moveTo>
                    <a:pt x="6" y="5"/>
                  </a:moveTo>
                  <a:cubicBezTo>
                    <a:pt x="6" y="6"/>
                    <a:pt x="6" y="7"/>
                    <a:pt x="7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6" y="2"/>
                    <a:pt x="6" y="3"/>
                    <a:pt x="6" y="5"/>
                  </a:cubicBezTo>
                  <a:close/>
                  <a:moveTo>
                    <a:pt x="11" y="5"/>
                  </a:moveTo>
                  <a:cubicBezTo>
                    <a:pt x="11" y="3"/>
                    <a:pt x="11" y="2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5" y="1"/>
                  </a:cubicBezTo>
                  <a:cubicBezTo>
                    <a:pt x="16" y="2"/>
                    <a:pt x="16" y="3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5" y="9"/>
                    <a:pt x="15" y="9"/>
                    <a:pt x="14" y="9"/>
                  </a:cubicBezTo>
                  <a:cubicBezTo>
                    <a:pt x="13" y="9"/>
                    <a:pt x="12" y="9"/>
                    <a:pt x="12" y="8"/>
                  </a:cubicBezTo>
                  <a:cubicBezTo>
                    <a:pt x="11" y="8"/>
                    <a:pt x="11" y="6"/>
                    <a:pt x="11" y="5"/>
                  </a:cubicBezTo>
                  <a:close/>
                  <a:moveTo>
                    <a:pt x="12" y="5"/>
                  </a:moveTo>
                  <a:cubicBezTo>
                    <a:pt x="12" y="6"/>
                    <a:pt x="12" y="7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3" y="1"/>
                    <a:pt x="13" y="2"/>
                  </a:cubicBezTo>
                  <a:cubicBezTo>
                    <a:pt x="12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4B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73" name="组合 2772"/>
          <p:cNvGrpSpPr/>
          <p:nvPr/>
        </p:nvGrpSpPr>
        <p:grpSpPr>
          <a:xfrm>
            <a:off x="6737350" y="0"/>
            <a:ext cx="1223962" cy="1223963"/>
            <a:chOff x="6737350" y="0"/>
            <a:chExt cx="1223962" cy="1223963"/>
          </a:xfrm>
        </p:grpSpPr>
        <p:sp>
          <p:nvSpPr>
            <p:cNvPr id="396" name="Oval 20"/>
            <p:cNvSpPr>
              <a:spLocks noChangeArrowheads="1"/>
            </p:cNvSpPr>
            <p:nvPr/>
          </p:nvSpPr>
          <p:spPr bwMode="auto">
            <a:xfrm>
              <a:off x="6737350" y="0"/>
              <a:ext cx="1223962" cy="1223963"/>
            </a:xfrm>
            <a:prstGeom prst="ellipse">
              <a:avLst/>
            </a:pr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00"/>
            <p:cNvSpPr>
              <a:spLocks/>
            </p:cNvSpPr>
            <p:nvPr/>
          </p:nvSpPr>
          <p:spPr bwMode="auto">
            <a:xfrm>
              <a:off x="7180263" y="266700"/>
              <a:ext cx="774700" cy="950913"/>
            </a:xfrm>
            <a:custGeom>
              <a:avLst/>
              <a:gdLst>
                <a:gd name="T0" fmla="*/ 97 w 224"/>
                <a:gd name="T1" fmla="*/ 0 h 275"/>
                <a:gd name="T2" fmla="*/ 224 w 224"/>
                <a:gd name="T3" fmla="*/ 128 h 275"/>
                <a:gd name="T4" fmla="*/ 75 w 224"/>
                <a:gd name="T5" fmla="*/ 275 h 275"/>
                <a:gd name="T6" fmla="*/ 0 w 224"/>
                <a:gd name="T7" fmla="*/ 200 h 275"/>
                <a:gd name="T8" fmla="*/ 97 w 224"/>
                <a:gd name="T9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275">
                  <a:moveTo>
                    <a:pt x="97" y="0"/>
                  </a:moveTo>
                  <a:cubicBezTo>
                    <a:pt x="224" y="128"/>
                    <a:pt x="224" y="128"/>
                    <a:pt x="224" y="128"/>
                  </a:cubicBezTo>
                  <a:cubicBezTo>
                    <a:pt x="212" y="204"/>
                    <a:pt x="151" y="264"/>
                    <a:pt x="75" y="275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97" y="0"/>
                    <a:pt x="97" y="0"/>
                    <a:pt x="97" y="0"/>
                  </a:cubicBezTo>
                  <a:close/>
                </a:path>
              </a:pathLst>
            </a:custGeom>
            <a:solidFill>
              <a:srgbClr val="119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01"/>
            <p:cNvSpPr>
              <a:spLocks/>
            </p:cNvSpPr>
            <p:nvPr/>
          </p:nvSpPr>
          <p:spPr bwMode="auto">
            <a:xfrm>
              <a:off x="7169150" y="252413"/>
              <a:ext cx="360362" cy="719138"/>
            </a:xfrm>
            <a:custGeom>
              <a:avLst/>
              <a:gdLst>
                <a:gd name="T0" fmla="*/ 12 w 104"/>
                <a:gd name="T1" fmla="*/ 0 h 208"/>
                <a:gd name="T2" fmla="*/ 91 w 104"/>
                <a:gd name="T3" fmla="*/ 0 h 208"/>
                <a:gd name="T4" fmla="*/ 104 w 104"/>
                <a:gd name="T5" fmla="*/ 13 h 208"/>
                <a:gd name="T6" fmla="*/ 104 w 104"/>
                <a:gd name="T7" fmla="*/ 195 h 208"/>
                <a:gd name="T8" fmla="*/ 91 w 104"/>
                <a:gd name="T9" fmla="*/ 208 h 208"/>
                <a:gd name="T10" fmla="*/ 12 w 104"/>
                <a:gd name="T11" fmla="*/ 208 h 208"/>
                <a:gd name="T12" fmla="*/ 0 w 104"/>
                <a:gd name="T13" fmla="*/ 195 h 208"/>
                <a:gd name="T14" fmla="*/ 0 w 104"/>
                <a:gd name="T15" fmla="*/ 13 h 208"/>
                <a:gd name="T16" fmla="*/ 12 w 104"/>
                <a:gd name="T1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208">
                  <a:moveTo>
                    <a:pt x="12" y="0"/>
                  </a:moveTo>
                  <a:cubicBezTo>
                    <a:pt x="91" y="0"/>
                    <a:pt x="91" y="0"/>
                    <a:pt x="91" y="0"/>
                  </a:cubicBezTo>
                  <a:cubicBezTo>
                    <a:pt x="98" y="0"/>
                    <a:pt x="104" y="6"/>
                    <a:pt x="104" y="13"/>
                  </a:cubicBezTo>
                  <a:cubicBezTo>
                    <a:pt x="104" y="195"/>
                    <a:pt x="104" y="195"/>
                    <a:pt x="104" y="195"/>
                  </a:cubicBezTo>
                  <a:cubicBezTo>
                    <a:pt x="104" y="202"/>
                    <a:pt x="98" y="208"/>
                    <a:pt x="91" y="208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5" y="208"/>
                    <a:pt x="0" y="202"/>
                    <a:pt x="0" y="19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02"/>
            <p:cNvSpPr>
              <a:spLocks/>
            </p:cNvSpPr>
            <p:nvPr/>
          </p:nvSpPr>
          <p:spPr bwMode="auto">
            <a:xfrm>
              <a:off x="7189788" y="373063"/>
              <a:ext cx="319087" cy="481013"/>
            </a:xfrm>
            <a:custGeom>
              <a:avLst/>
              <a:gdLst>
                <a:gd name="T0" fmla="*/ 0 w 201"/>
                <a:gd name="T1" fmla="*/ 0 h 303"/>
                <a:gd name="T2" fmla="*/ 201 w 201"/>
                <a:gd name="T3" fmla="*/ 0 h 303"/>
                <a:gd name="T4" fmla="*/ 201 w 201"/>
                <a:gd name="T5" fmla="*/ 303 h 303"/>
                <a:gd name="T6" fmla="*/ 0 w 201"/>
                <a:gd name="T7" fmla="*/ 303 h 303"/>
                <a:gd name="T8" fmla="*/ 0 w 201"/>
                <a:gd name="T9" fmla="*/ 0 h 303"/>
                <a:gd name="T10" fmla="*/ 0 w 201"/>
                <a:gd name="T11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" h="303">
                  <a:moveTo>
                    <a:pt x="0" y="0"/>
                  </a:moveTo>
                  <a:lnTo>
                    <a:pt x="201" y="0"/>
                  </a:lnTo>
                  <a:lnTo>
                    <a:pt x="201" y="303"/>
                  </a:lnTo>
                  <a:lnTo>
                    <a:pt x="0" y="30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5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03"/>
            <p:cNvSpPr>
              <a:spLocks/>
            </p:cNvSpPr>
            <p:nvPr/>
          </p:nvSpPr>
          <p:spPr bwMode="auto">
            <a:xfrm>
              <a:off x="7248525" y="885825"/>
              <a:ext cx="80962" cy="12700"/>
            </a:xfrm>
            <a:custGeom>
              <a:avLst/>
              <a:gdLst>
                <a:gd name="T0" fmla="*/ 2 w 23"/>
                <a:gd name="T1" fmla="*/ 0 h 4"/>
                <a:gd name="T2" fmla="*/ 22 w 23"/>
                <a:gd name="T3" fmla="*/ 0 h 4"/>
                <a:gd name="T4" fmla="*/ 23 w 23"/>
                <a:gd name="T5" fmla="*/ 1 h 4"/>
                <a:gd name="T6" fmla="*/ 23 w 23"/>
                <a:gd name="T7" fmla="*/ 3 h 4"/>
                <a:gd name="T8" fmla="*/ 22 w 23"/>
                <a:gd name="T9" fmla="*/ 4 h 4"/>
                <a:gd name="T10" fmla="*/ 2 w 23"/>
                <a:gd name="T11" fmla="*/ 4 h 4"/>
                <a:gd name="T12" fmla="*/ 0 w 23"/>
                <a:gd name="T13" fmla="*/ 3 h 4"/>
                <a:gd name="T14" fmla="*/ 0 w 23"/>
                <a:gd name="T15" fmla="*/ 1 h 4"/>
                <a:gd name="T16" fmla="*/ 2 w 2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3" y="4"/>
                    <a:pt x="2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04"/>
            <p:cNvSpPr>
              <a:spLocks/>
            </p:cNvSpPr>
            <p:nvPr/>
          </p:nvSpPr>
          <p:spPr bwMode="auto">
            <a:xfrm>
              <a:off x="7367588" y="885825"/>
              <a:ext cx="79375" cy="12700"/>
            </a:xfrm>
            <a:custGeom>
              <a:avLst/>
              <a:gdLst>
                <a:gd name="T0" fmla="*/ 2 w 23"/>
                <a:gd name="T1" fmla="*/ 0 h 4"/>
                <a:gd name="T2" fmla="*/ 22 w 23"/>
                <a:gd name="T3" fmla="*/ 0 h 4"/>
                <a:gd name="T4" fmla="*/ 23 w 23"/>
                <a:gd name="T5" fmla="*/ 1 h 4"/>
                <a:gd name="T6" fmla="*/ 23 w 23"/>
                <a:gd name="T7" fmla="*/ 3 h 4"/>
                <a:gd name="T8" fmla="*/ 22 w 23"/>
                <a:gd name="T9" fmla="*/ 4 h 4"/>
                <a:gd name="T10" fmla="*/ 2 w 23"/>
                <a:gd name="T11" fmla="*/ 4 h 4"/>
                <a:gd name="T12" fmla="*/ 0 w 23"/>
                <a:gd name="T13" fmla="*/ 3 h 4"/>
                <a:gd name="T14" fmla="*/ 0 w 23"/>
                <a:gd name="T15" fmla="*/ 1 h 4"/>
                <a:gd name="T16" fmla="*/ 2 w 2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3" y="4"/>
                    <a:pt x="2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105"/>
            <p:cNvSpPr>
              <a:spLocks/>
            </p:cNvSpPr>
            <p:nvPr/>
          </p:nvSpPr>
          <p:spPr bwMode="auto">
            <a:xfrm>
              <a:off x="7308850" y="296863"/>
              <a:ext cx="79375" cy="17463"/>
            </a:xfrm>
            <a:custGeom>
              <a:avLst/>
              <a:gdLst>
                <a:gd name="T0" fmla="*/ 2 w 23"/>
                <a:gd name="T1" fmla="*/ 0 h 5"/>
                <a:gd name="T2" fmla="*/ 22 w 23"/>
                <a:gd name="T3" fmla="*/ 0 h 5"/>
                <a:gd name="T4" fmla="*/ 23 w 23"/>
                <a:gd name="T5" fmla="*/ 2 h 5"/>
                <a:gd name="T6" fmla="*/ 23 w 23"/>
                <a:gd name="T7" fmla="*/ 3 h 5"/>
                <a:gd name="T8" fmla="*/ 22 w 23"/>
                <a:gd name="T9" fmla="*/ 5 h 5"/>
                <a:gd name="T10" fmla="*/ 2 w 23"/>
                <a:gd name="T11" fmla="*/ 5 h 5"/>
                <a:gd name="T12" fmla="*/ 0 w 23"/>
                <a:gd name="T13" fmla="*/ 3 h 5"/>
                <a:gd name="T14" fmla="*/ 0 w 23"/>
                <a:gd name="T15" fmla="*/ 2 h 5"/>
                <a:gd name="T16" fmla="*/ 2 w 23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5">
                  <a:moveTo>
                    <a:pt x="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1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3" y="5"/>
                    <a:pt x="2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B8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06"/>
            <p:cNvSpPr>
              <a:spLocks noEditPoints="1"/>
            </p:cNvSpPr>
            <p:nvPr/>
          </p:nvSpPr>
          <p:spPr bwMode="auto">
            <a:xfrm>
              <a:off x="7248525" y="425450"/>
              <a:ext cx="211137" cy="373063"/>
            </a:xfrm>
            <a:custGeom>
              <a:avLst/>
              <a:gdLst>
                <a:gd name="T0" fmla="*/ 105 w 133"/>
                <a:gd name="T1" fmla="*/ 83 h 235"/>
                <a:gd name="T2" fmla="*/ 0 w 133"/>
                <a:gd name="T3" fmla="*/ 17 h 235"/>
                <a:gd name="T4" fmla="*/ 9 w 133"/>
                <a:gd name="T5" fmla="*/ 0 h 235"/>
                <a:gd name="T6" fmla="*/ 114 w 133"/>
                <a:gd name="T7" fmla="*/ 65 h 235"/>
                <a:gd name="T8" fmla="*/ 120 w 133"/>
                <a:gd name="T9" fmla="*/ 54 h 235"/>
                <a:gd name="T10" fmla="*/ 133 w 133"/>
                <a:gd name="T11" fmla="*/ 87 h 235"/>
                <a:gd name="T12" fmla="*/ 99 w 133"/>
                <a:gd name="T13" fmla="*/ 91 h 235"/>
                <a:gd name="T14" fmla="*/ 105 w 133"/>
                <a:gd name="T15" fmla="*/ 83 h 235"/>
                <a:gd name="T16" fmla="*/ 105 w 133"/>
                <a:gd name="T17" fmla="*/ 83 h 235"/>
                <a:gd name="T18" fmla="*/ 0 w 133"/>
                <a:gd name="T19" fmla="*/ 216 h 235"/>
                <a:gd name="T20" fmla="*/ 0 w 133"/>
                <a:gd name="T21" fmla="*/ 216 h 235"/>
                <a:gd name="T22" fmla="*/ 0 w 133"/>
                <a:gd name="T23" fmla="*/ 63 h 235"/>
                <a:gd name="T24" fmla="*/ 18 w 133"/>
                <a:gd name="T25" fmla="*/ 63 h 235"/>
                <a:gd name="T26" fmla="*/ 18 w 133"/>
                <a:gd name="T27" fmla="*/ 216 h 235"/>
                <a:gd name="T28" fmla="*/ 35 w 133"/>
                <a:gd name="T29" fmla="*/ 216 h 235"/>
                <a:gd name="T30" fmla="*/ 35 w 133"/>
                <a:gd name="T31" fmla="*/ 85 h 235"/>
                <a:gd name="T32" fmla="*/ 55 w 133"/>
                <a:gd name="T33" fmla="*/ 85 h 235"/>
                <a:gd name="T34" fmla="*/ 55 w 133"/>
                <a:gd name="T35" fmla="*/ 216 h 235"/>
                <a:gd name="T36" fmla="*/ 72 w 133"/>
                <a:gd name="T37" fmla="*/ 216 h 235"/>
                <a:gd name="T38" fmla="*/ 72 w 133"/>
                <a:gd name="T39" fmla="*/ 109 h 235"/>
                <a:gd name="T40" fmla="*/ 90 w 133"/>
                <a:gd name="T41" fmla="*/ 109 h 235"/>
                <a:gd name="T42" fmla="*/ 90 w 133"/>
                <a:gd name="T43" fmla="*/ 216 h 235"/>
                <a:gd name="T44" fmla="*/ 109 w 133"/>
                <a:gd name="T45" fmla="*/ 216 h 235"/>
                <a:gd name="T46" fmla="*/ 109 w 133"/>
                <a:gd name="T47" fmla="*/ 133 h 235"/>
                <a:gd name="T48" fmla="*/ 127 w 133"/>
                <a:gd name="T49" fmla="*/ 133 h 235"/>
                <a:gd name="T50" fmla="*/ 127 w 133"/>
                <a:gd name="T51" fmla="*/ 216 h 235"/>
                <a:gd name="T52" fmla="*/ 127 w 133"/>
                <a:gd name="T53" fmla="*/ 235 h 235"/>
                <a:gd name="T54" fmla="*/ 109 w 133"/>
                <a:gd name="T55" fmla="*/ 235 h 235"/>
                <a:gd name="T56" fmla="*/ 90 w 133"/>
                <a:gd name="T57" fmla="*/ 235 h 235"/>
                <a:gd name="T58" fmla="*/ 72 w 133"/>
                <a:gd name="T59" fmla="*/ 235 h 235"/>
                <a:gd name="T60" fmla="*/ 55 w 133"/>
                <a:gd name="T61" fmla="*/ 235 h 235"/>
                <a:gd name="T62" fmla="*/ 35 w 133"/>
                <a:gd name="T63" fmla="*/ 235 h 235"/>
                <a:gd name="T64" fmla="*/ 18 w 133"/>
                <a:gd name="T65" fmla="*/ 235 h 235"/>
                <a:gd name="T66" fmla="*/ 0 w 133"/>
                <a:gd name="T67" fmla="*/ 235 h 235"/>
                <a:gd name="T68" fmla="*/ 0 w 133"/>
                <a:gd name="T69" fmla="*/ 235 h 235"/>
                <a:gd name="T70" fmla="*/ 0 w 133"/>
                <a:gd name="T71" fmla="*/ 216 h 235"/>
                <a:gd name="T72" fmla="*/ 0 w 133"/>
                <a:gd name="T73" fmla="*/ 21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3" h="235">
                  <a:moveTo>
                    <a:pt x="105" y="83"/>
                  </a:moveTo>
                  <a:lnTo>
                    <a:pt x="0" y="17"/>
                  </a:lnTo>
                  <a:lnTo>
                    <a:pt x="9" y="0"/>
                  </a:lnTo>
                  <a:lnTo>
                    <a:pt x="114" y="65"/>
                  </a:lnTo>
                  <a:lnTo>
                    <a:pt x="120" y="54"/>
                  </a:lnTo>
                  <a:lnTo>
                    <a:pt x="133" y="87"/>
                  </a:lnTo>
                  <a:lnTo>
                    <a:pt x="99" y="91"/>
                  </a:lnTo>
                  <a:lnTo>
                    <a:pt x="105" y="83"/>
                  </a:lnTo>
                  <a:lnTo>
                    <a:pt x="105" y="83"/>
                  </a:lnTo>
                  <a:close/>
                  <a:moveTo>
                    <a:pt x="0" y="216"/>
                  </a:moveTo>
                  <a:lnTo>
                    <a:pt x="0" y="216"/>
                  </a:lnTo>
                  <a:lnTo>
                    <a:pt x="0" y="63"/>
                  </a:lnTo>
                  <a:lnTo>
                    <a:pt x="18" y="63"/>
                  </a:lnTo>
                  <a:lnTo>
                    <a:pt x="18" y="216"/>
                  </a:lnTo>
                  <a:lnTo>
                    <a:pt x="35" y="216"/>
                  </a:lnTo>
                  <a:lnTo>
                    <a:pt x="35" y="85"/>
                  </a:lnTo>
                  <a:lnTo>
                    <a:pt x="55" y="85"/>
                  </a:lnTo>
                  <a:lnTo>
                    <a:pt x="55" y="216"/>
                  </a:lnTo>
                  <a:lnTo>
                    <a:pt x="72" y="216"/>
                  </a:lnTo>
                  <a:lnTo>
                    <a:pt x="72" y="109"/>
                  </a:lnTo>
                  <a:lnTo>
                    <a:pt x="90" y="109"/>
                  </a:lnTo>
                  <a:lnTo>
                    <a:pt x="90" y="216"/>
                  </a:lnTo>
                  <a:lnTo>
                    <a:pt x="109" y="216"/>
                  </a:lnTo>
                  <a:lnTo>
                    <a:pt x="109" y="133"/>
                  </a:lnTo>
                  <a:lnTo>
                    <a:pt x="127" y="133"/>
                  </a:lnTo>
                  <a:lnTo>
                    <a:pt x="127" y="216"/>
                  </a:lnTo>
                  <a:lnTo>
                    <a:pt x="127" y="235"/>
                  </a:lnTo>
                  <a:lnTo>
                    <a:pt x="109" y="235"/>
                  </a:lnTo>
                  <a:lnTo>
                    <a:pt x="90" y="235"/>
                  </a:lnTo>
                  <a:lnTo>
                    <a:pt x="72" y="235"/>
                  </a:lnTo>
                  <a:lnTo>
                    <a:pt x="55" y="235"/>
                  </a:lnTo>
                  <a:lnTo>
                    <a:pt x="35" y="235"/>
                  </a:lnTo>
                  <a:lnTo>
                    <a:pt x="18" y="235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16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74" name="组合 2773"/>
          <p:cNvGrpSpPr/>
          <p:nvPr/>
        </p:nvGrpSpPr>
        <p:grpSpPr>
          <a:xfrm>
            <a:off x="8145463" y="0"/>
            <a:ext cx="1223962" cy="1223963"/>
            <a:chOff x="8145463" y="0"/>
            <a:chExt cx="1223962" cy="1223963"/>
          </a:xfrm>
        </p:grpSpPr>
        <p:sp>
          <p:nvSpPr>
            <p:cNvPr id="405" name="Oval 23"/>
            <p:cNvSpPr>
              <a:spLocks noChangeArrowheads="1"/>
            </p:cNvSpPr>
            <p:nvPr/>
          </p:nvSpPr>
          <p:spPr bwMode="auto">
            <a:xfrm>
              <a:off x="8145463" y="0"/>
              <a:ext cx="1223962" cy="1223963"/>
            </a:xfrm>
            <a:prstGeom prst="ellipse">
              <a:avLst/>
            </a:prstGeom>
            <a:solidFill>
              <a:srgbClr val="50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88"/>
            <p:cNvSpPr>
              <a:spLocks/>
            </p:cNvSpPr>
            <p:nvPr/>
          </p:nvSpPr>
          <p:spPr bwMode="auto">
            <a:xfrm>
              <a:off x="8318500" y="342900"/>
              <a:ext cx="1050925" cy="877888"/>
            </a:xfrm>
            <a:custGeom>
              <a:avLst/>
              <a:gdLst>
                <a:gd name="T0" fmla="*/ 223 w 304"/>
                <a:gd name="T1" fmla="*/ 0 h 254"/>
                <a:gd name="T2" fmla="*/ 304 w 304"/>
                <a:gd name="T3" fmla="*/ 82 h 254"/>
                <a:gd name="T4" fmla="*/ 145 w 304"/>
                <a:gd name="T5" fmla="*/ 254 h 254"/>
                <a:gd name="T6" fmla="*/ 46 w 304"/>
                <a:gd name="T7" fmla="*/ 154 h 254"/>
                <a:gd name="T8" fmla="*/ 74 w 304"/>
                <a:gd name="T9" fmla="*/ 146 h 254"/>
                <a:gd name="T10" fmla="*/ 0 w 304"/>
                <a:gd name="T11" fmla="*/ 72 h 254"/>
                <a:gd name="T12" fmla="*/ 223 w 304"/>
                <a:gd name="T13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4" h="254">
                  <a:moveTo>
                    <a:pt x="223" y="0"/>
                  </a:moveTo>
                  <a:cubicBezTo>
                    <a:pt x="304" y="82"/>
                    <a:pt x="304" y="82"/>
                    <a:pt x="304" y="82"/>
                  </a:cubicBezTo>
                  <a:cubicBezTo>
                    <a:pt x="303" y="172"/>
                    <a:pt x="233" y="246"/>
                    <a:pt x="145" y="254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74" y="146"/>
                    <a:pt x="74" y="146"/>
                    <a:pt x="74" y="14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223" y="0"/>
                    <a:pt x="223" y="0"/>
                    <a:pt x="223" y="0"/>
                  </a:cubicBezTo>
                  <a:close/>
                </a:path>
              </a:pathLst>
            </a:custGeom>
            <a:solidFill>
              <a:srgbClr val="182F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89"/>
            <p:cNvSpPr>
              <a:spLocks/>
            </p:cNvSpPr>
            <p:nvPr/>
          </p:nvSpPr>
          <p:spPr bwMode="auto">
            <a:xfrm>
              <a:off x="8318500" y="342900"/>
              <a:ext cx="881062" cy="249238"/>
            </a:xfrm>
            <a:custGeom>
              <a:avLst/>
              <a:gdLst>
                <a:gd name="T0" fmla="*/ 223 w 255"/>
                <a:gd name="T1" fmla="*/ 0 h 72"/>
                <a:gd name="T2" fmla="*/ 31 w 255"/>
                <a:gd name="T3" fmla="*/ 0 h 72"/>
                <a:gd name="T4" fmla="*/ 0 w 255"/>
                <a:gd name="T5" fmla="*/ 72 h 72"/>
                <a:gd name="T6" fmla="*/ 255 w 255"/>
                <a:gd name="T7" fmla="*/ 72 h 72"/>
                <a:gd name="T8" fmla="*/ 223 w 255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5" h="72">
                  <a:moveTo>
                    <a:pt x="223" y="0"/>
                  </a:moveTo>
                  <a:cubicBezTo>
                    <a:pt x="159" y="0"/>
                    <a:pt x="95" y="0"/>
                    <a:pt x="31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85" y="72"/>
                    <a:pt x="170" y="72"/>
                    <a:pt x="255" y="72"/>
                  </a:cubicBezTo>
                  <a:cubicBezTo>
                    <a:pt x="223" y="0"/>
                    <a:pt x="223" y="0"/>
                    <a:pt x="2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90"/>
            <p:cNvSpPr>
              <a:spLocks/>
            </p:cNvSpPr>
            <p:nvPr/>
          </p:nvSpPr>
          <p:spPr bwMode="auto">
            <a:xfrm>
              <a:off x="8345488" y="360363"/>
              <a:ext cx="827087" cy="214313"/>
            </a:xfrm>
            <a:custGeom>
              <a:avLst/>
              <a:gdLst>
                <a:gd name="T0" fmla="*/ 462 w 521"/>
                <a:gd name="T1" fmla="*/ 0 h 135"/>
                <a:gd name="T2" fmla="*/ 521 w 521"/>
                <a:gd name="T3" fmla="*/ 135 h 135"/>
                <a:gd name="T4" fmla="*/ 286 w 521"/>
                <a:gd name="T5" fmla="*/ 135 h 135"/>
                <a:gd name="T6" fmla="*/ 264 w 521"/>
                <a:gd name="T7" fmla="*/ 135 h 135"/>
                <a:gd name="T8" fmla="*/ 0 w 521"/>
                <a:gd name="T9" fmla="*/ 135 h 135"/>
                <a:gd name="T10" fmla="*/ 59 w 521"/>
                <a:gd name="T11" fmla="*/ 0 h 135"/>
                <a:gd name="T12" fmla="*/ 264 w 521"/>
                <a:gd name="T13" fmla="*/ 0 h 135"/>
                <a:gd name="T14" fmla="*/ 286 w 521"/>
                <a:gd name="T15" fmla="*/ 0 h 135"/>
                <a:gd name="T16" fmla="*/ 462 w 521"/>
                <a:gd name="T17" fmla="*/ 0 h 135"/>
                <a:gd name="T18" fmla="*/ 462 w 521"/>
                <a:gd name="T1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1" h="135">
                  <a:moveTo>
                    <a:pt x="462" y="0"/>
                  </a:moveTo>
                  <a:lnTo>
                    <a:pt x="521" y="135"/>
                  </a:lnTo>
                  <a:lnTo>
                    <a:pt x="286" y="135"/>
                  </a:lnTo>
                  <a:lnTo>
                    <a:pt x="264" y="135"/>
                  </a:lnTo>
                  <a:lnTo>
                    <a:pt x="0" y="135"/>
                  </a:lnTo>
                  <a:lnTo>
                    <a:pt x="59" y="0"/>
                  </a:lnTo>
                  <a:lnTo>
                    <a:pt x="264" y="0"/>
                  </a:lnTo>
                  <a:lnTo>
                    <a:pt x="286" y="0"/>
                  </a:lnTo>
                  <a:lnTo>
                    <a:pt x="462" y="0"/>
                  </a:lnTo>
                  <a:lnTo>
                    <a:pt x="462" y="0"/>
                  </a:lnTo>
                  <a:close/>
                </a:path>
              </a:pathLst>
            </a:cu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91"/>
            <p:cNvSpPr>
              <a:spLocks/>
            </p:cNvSpPr>
            <p:nvPr/>
          </p:nvSpPr>
          <p:spPr bwMode="auto">
            <a:xfrm>
              <a:off x="8497888" y="404813"/>
              <a:ext cx="519112" cy="131763"/>
            </a:xfrm>
            <a:custGeom>
              <a:avLst/>
              <a:gdLst>
                <a:gd name="T0" fmla="*/ 312 w 327"/>
                <a:gd name="T1" fmla="*/ 17 h 83"/>
                <a:gd name="T2" fmla="*/ 275 w 327"/>
                <a:gd name="T3" fmla="*/ 17 h 83"/>
                <a:gd name="T4" fmla="*/ 268 w 327"/>
                <a:gd name="T5" fmla="*/ 0 h 83"/>
                <a:gd name="T6" fmla="*/ 59 w 327"/>
                <a:gd name="T7" fmla="*/ 0 h 83"/>
                <a:gd name="T8" fmla="*/ 54 w 327"/>
                <a:gd name="T9" fmla="*/ 17 h 83"/>
                <a:gd name="T10" fmla="*/ 15 w 327"/>
                <a:gd name="T11" fmla="*/ 17 h 83"/>
                <a:gd name="T12" fmla="*/ 0 w 327"/>
                <a:gd name="T13" fmla="*/ 57 h 83"/>
                <a:gd name="T14" fmla="*/ 44 w 327"/>
                <a:gd name="T15" fmla="*/ 57 h 83"/>
                <a:gd name="T16" fmla="*/ 33 w 327"/>
                <a:gd name="T17" fmla="*/ 83 h 83"/>
                <a:gd name="T18" fmla="*/ 294 w 327"/>
                <a:gd name="T19" fmla="*/ 83 h 83"/>
                <a:gd name="T20" fmla="*/ 285 w 327"/>
                <a:gd name="T21" fmla="*/ 57 h 83"/>
                <a:gd name="T22" fmla="*/ 327 w 327"/>
                <a:gd name="T23" fmla="*/ 57 h 83"/>
                <a:gd name="T24" fmla="*/ 312 w 327"/>
                <a:gd name="T25" fmla="*/ 17 h 83"/>
                <a:gd name="T26" fmla="*/ 312 w 327"/>
                <a:gd name="T27" fmla="*/ 1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7" h="83">
                  <a:moveTo>
                    <a:pt x="312" y="17"/>
                  </a:moveTo>
                  <a:lnTo>
                    <a:pt x="275" y="17"/>
                  </a:lnTo>
                  <a:lnTo>
                    <a:pt x="268" y="0"/>
                  </a:lnTo>
                  <a:lnTo>
                    <a:pt x="59" y="0"/>
                  </a:lnTo>
                  <a:lnTo>
                    <a:pt x="54" y="17"/>
                  </a:lnTo>
                  <a:lnTo>
                    <a:pt x="15" y="17"/>
                  </a:lnTo>
                  <a:lnTo>
                    <a:pt x="0" y="57"/>
                  </a:lnTo>
                  <a:lnTo>
                    <a:pt x="44" y="57"/>
                  </a:lnTo>
                  <a:lnTo>
                    <a:pt x="33" y="83"/>
                  </a:lnTo>
                  <a:lnTo>
                    <a:pt x="294" y="83"/>
                  </a:lnTo>
                  <a:lnTo>
                    <a:pt x="285" y="57"/>
                  </a:lnTo>
                  <a:lnTo>
                    <a:pt x="327" y="57"/>
                  </a:lnTo>
                  <a:lnTo>
                    <a:pt x="312" y="17"/>
                  </a:lnTo>
                  <a:lnTo>
                    <a:pt x="312" y="17"/>
                  </a:lnTo>
                  <a:close/>
                </a:path>
              </a:pathLst>
            </a:custGeom>
            <a:solidFill>
              <a:srgbClr val="3A5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92"/>
            <p:cNvSpPr>
              <a:spLocks/>
            </p:cNvSpPr>
            <p:nvPr/>
          </p:nvSpPr>
          <p:spPr bwMode="auto">
            <a:xfrm>
              <a:off x="8470900" y="457200"/>
              <a:ext cx="631825" cy="425450"/>
            </a:xfrm>
            <a:custGeom>
              <a:avLst/>
              <a:gdLst>
                <a:gd name="T0" fmla="*/ 142 w 183"/>
                <a:gd name="T1" fmla="*/ 2 h 123"/>
                <a:gd name="T2" fmla="*/ 138 w 183"/>
                <a:gd name="T3" fmla="*/ 0 h 123"/>
                <a:gd name="T4" fmla="*/ 30 w 183"/>
                <a:gd name="T5" fmla="*/ 0 h 123"/>
                <a:gd name="T6" fmla="*/ 25 w 183"/>
                <a:gd name="T7" fmla="*/ 2 h 123"/>
                <a:gd name="T8" fmla="*/ 1 w 183"/>
                <a:gd name="T9" fmla="*/ 119 h 123"/>
                <a:gd name="T10" fmla="*/ 6 w 183"/>
                <a:gd name="T11" fmla="*/ 123 h 123"/>
                <a:gd name="T12" fmla="*/ 177 w 183"/>
                <a:gd name="T13" fmla="*/ 123 h 123"/>
                <a:gd name="T14" fmla="*/ 182 w 183"/>
                <a:gd name="T15" fmla="*/ 119 h 123"/>
                <a:gd name="T16" fmla="*/ 142 w 183"/>
                <a:gd name="T17" fmla="*/ 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3" h="123">
                  <a:moveTo>
                    <a:pt x="142" y="2"/>
                  </a:moveTo>
                  <a:cubicBezTo>
                    <a:pt x="142" y="0"/>
                    <a:pt x="140" y="0"/>
                    <a:pt x="13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8" y="0"/>
                    <a:pt x="26" y="0"/>
                    <a:pt x="25" y="2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0" y="121"/>
                    <a:pt x="2" y="123"/>
                    <a:pt x="6" y="123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82" y="123"/>
                    <a:pt x="183" y="121"/>
                    <a:pt x="182" y="119"/>
                  </a:cubicBezTo>
                  <a:cubicBezTo>
                    <a:pt x="142" y="2"/>
                    <a:pt x="142" y="2"/>
                    <a:pt x="142" y="2"/>
                  </a:cubicBezTo>
                  <a:close/>
                </a:path>
              </a:pathLst>
            </a:custGeom>
            <a:solidFill>
              <a:srgbClr val="F26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93"/>
            <p:cNvSpPr>
              <a:spLocks noEditPoints="1"/>
            </p:cNvSpPr>
            <p:nvPr/>
          </p:nvSpPr>
          <p:spPr bwMode="auto">
            <a:xfrm>
              <a:off x="8770938" y="481013"/>
              <a:ext cx="93662" cy="47625"/>
            </a:xfrm>
            <a:custGeom>
              <a:avLst/>
              <a:gdLst>
                <a:gd name="T0" fmla="*/ 26 w 27"/>
                <a:gd name="T1" fmla="*/ 7 h 14"/>
                <a:gd name="T2" fmla="*/ 24 w 27"/>
                <a:gd name="T3" fmla="*/ 6 h 14"/>
                <a:gd name="T4" fmla="*/ 24 w 27"/>
                <a:gd name="T5" fmla="*/ 5 h 14"/>
                <a:gd name="T6" fmla="*/ 23 w 27"/>
                <a:gd name="T7" fmla="*/ 4 h 14"/>
                <a:gd name="T8" fmla="*/ 25 w 27"/>
                <a:gd name="T9" fmla="*/ 2 h 14"/>
                <a:gd name="T10" fmla="*/ 27 w 27"/>
                <a:gd name="T11" fmla="*/ 12 h 14"/>
                <a:gd name="T12" fmla="*/ 24 w 27"/>
                <a:gd name="T13" fmla="*/ 12 h 14"/>
                <a:gd name="T14" fmla="*/ 25 w 27"/>
                <a:gd name="T15" fmla="*/ 11 h 14"/>
                <a:gd name="T16" fmla="*/ 25 w 27"/>
                <a:gd name="T17" fmla="*/ 9 h 14"/>
                <a:gd name="T18" fmla="*/ 26 w 27"/>
                <a:gd name="T19" fmla="*/ 7 h 14"/>
                <a:gd name="T20" fmla="*/ 23 w 27"/>
                <a:gd name="T21" fmla="*/ 14 h 14"/>
                <a:gd name="T22" fmla="*/ 17 w 27"/>
                <a:gd name="T23" fmla="*/ 10 h 14"/>
                <a:gd name="T24" fmla="*/ 22 w 27"/>
                <a:gd name="T25" fmla="*/ 9 h 14"/>
                <a:gd name="T26" fmla="*/ 24 w 27"/>
                <a:gd name="T27" fmla="*/ 7 h 14"/>
                <a:gd name="T28" fmla="*/ 25 w 27"/>
                <a:gd name="T29" fmla="*/ 10 h 14"/>
                <a:gd name="T30" fmla="*/ 23 w 27"/>
                <a:gd name="T31" fmla="*/ 12 h 14"/>
                <a:gd name="T32" fmla="*/ 17 w 27"/>
                <a:gd name="T33" fmla="*/ 14 h 14"/>
                <a:gd name="T34" fmla="*/ 10 w 27"/>
                <a:gd name="T35" fmla="*/ 10 h 14"/>
                <a:gd name="T36" fmla="*/ 13 w 27"/>
                <a:gd name="T37" fmla="*/ 9 h 14"/>
                <a:gd name="T38" fmla="*/ 14 w 27"/>
                <a:gd name="T39" fmla="*/ 9 h 14"/>
                <a:gd name="T40" fmla="*/ 17 w 27"/>
                <a:gd name="T41" fmla="*/ 10 h 14"/>
                <a:gd name="T42" fmla="*/ 11 w 27"/>
                <a:gd name="T43" fmla="*/ 14 h 14"/>
                <a:gd name="T44" fmla="*/ 4 w 27"/>
                <a:gd name="T45" fmla="*/ 14 h 14"/>
                <a:gd name="T46" fmla="*/ 4 w 27"/>
                <a:gd name="T47" fmla="*/ 12 h 14"/>
                <a:gd name="T48" fmla="*/ 3 w 27"/>
                <a:gd name="T49" fmla="*/ 9 h 14"/>
                <a:gd name="T50" fmla="*/ 3 w 27"/>
                <a:gd name="T51" fmla="*/ 7 h 14"/>
                <a:gd name="T52" fmla="*/ 9 w 27"/>
                <a:gd name="T53" fmla="*/ 10 h 14"/>
                <a:gd name="T54" fmla="*/ 11 w 27"/>
                <a:gd name="T55" fmla="*/ 14 h 14"/>
                <a:gd name="T56" fmla="*/ 1 w 27"/>
                <a:gd name="T57" fmla="*/ 12 h 14"/>
                <a:gd name="T58" fmla="*/ 2 w 27"/>
                <a:gd name="T59" fmla="*/ 7 h 14"/>
                <a:gd name="T60" fmla="*/ 2 w 27"/>
                <a:gd name="T61" fmla="*/ 11 h 14"/>
                <a:gd name="T62" fmla="*/ 2 w 27"/>
                <a:gd name="T63" fmla="*/ 11 h 14"/>
                <a:gd name="T64" fmla="*/ 4 w 27"/>
                <a:gd name="T65" fmla="*/ 14 h 14"/>
                <a:gd name="T66" fmla="*/ 0 w 27"/>
                <a:gd name="T67" fmla="*/ 2 h 14"/>
                <a:gd name="T68" fmla="*/ 3 w 27"/>
                <a:gd name="T69" fmla="*/ 4 h 14"/>
                <a:gd name="T70" fmla="*/ 2 w 27"/>
                <a:gd name="T71" fmla="*/ 5 h 14"/>
                <a:gd name="T72" fmla="*/ 2 w 27"/>
                <a:gd name="T73" fmla="*/ 6 h 14"/>
                <a:gd name="T74" fmla="*/ 0 w 27"/>
                <a:gd name="T75" fmla="*/ 7 h 14"/>
                <a:gd name="T76" fmla="*/ 4 w 27"/>
                <a:gd name="T77" fmla="*/ 0 h 14"/>
                <a:gd name="T78" fmla="*/ 9 w 27"/>
                <a:gd name="T79" fmla="*/ 5 h 14"/>
                <a:gd name="T80" fmla="*/ 5 w 27"/>
                <a:gd name="T81" fmla="*/ 5 h 14"/>
                <a:gd name="T82" fmla="*/ 2 w 27"/>
                <a:gd name="T83" fmla="*/ 7 h 14"/>
                <a:gd name="T84" fmla="*/ 2 w 27"/>
                <a:gd name="T85" fmla="*/ 5 h 14"/>
                <a:gd name="T86" fmla="*/ 3 w 27"/>
                <a:gd name="T87" fmla="*/ 4 h 14"/>
                <a:gd name="T88" fmla="*/ 9 w 27"/>
                <a:gd name="T89" fmla="*/ 0 h 14"/>
                <a:gd name="T90" fmla="*/ 16 w 27"/>
                <a:gd name="T91" fmla="*/ 5 h 14"/>
                <a:gd name="T92" fmla="*/ 13 w 27"/>
                <a:gd name="T93" fmla="*/ 5 h 14"/>
                <a:gd name="T94" fmla="*/ 13 w 27"/>
                <a:gd name="T95" fmla="*/ 5 h 14"/>
                <a:gd name="T96" fmla="*/ 10 w 27"/>
                <a:gd name="T97" fmla="*/ 5 h 14"/>
                <a:gd name="T98" fmla="*/ 16 w 27"/>
                <a:gd name="T99" fmla="*/ 0 h 14"/>
                <a:gd name="T100" fmla="*/ 21 w 27"/>
                <a:gd name="T101" fmla="*/ 0 h 14"/>
                <a:gd name="T102" fmla="*/ 22 w 27"/>
                <a:gd name="T103" fmla="*/ 4 h 14"/>
                <a:gd name="T104" fmla="*/ 24 w 27"/>
                <a:gd name="T105" fmla="*/ 5 h 14"/>
                <a:gd name="T106" fmla="*/ 24 w 27"/>
                <a:gd name="T107" fmla="*/ 7 h 14"/>
                <a:gd name="T108" fmla="*/ 21 w 27"/>
                <a:gd name="T109" fmla="*/ 5 h 14"/>
                <a:gd name="T110" fmla="*/ 16 w 27"/>
                <a:gd name="T111" fmla="*/ 5 h 14"/>
                <a:gd name="T112" fmla="*/ 23 w 27"/>
                <a:gd name="T113" fmla="*/ 7 h 14"/>
                <a:gd name="T114" fmla="*/ 13 w 27"/>
                <a:gd name="T115" fmla="*/ 9 h 14"/>
                <a:gd name="T116" fmla="*/ 4 w 27"/>
                <a:gd name="T117" fmla="*/ 7 h 14"/>
                <a:gd name="T118" fmla="*/ 13 w 27"/>
                <a:gd name="T119" fmla="*/ 5 h 14"/>
                <a:gd name="T120" fmla="*/ 23 w 27"/>
                <a:gd name="T12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" h="14">
                  <a:moveTo>
                    <a:pt x="25" y="2"/>
                  </a:moveTo>
                  <a:cubicBezTo>
                    <a:pt x="26" y="4"/>
                    <a:pt x="26" y="5"/>
                    <a:pt x="26" y="7"/>
                  </a:cubicBezTo>
                  <a:cubicBezTo>
                    <a:pt x="26" y="7"/>
                    <a:pt x="25" y="7"/>
                    <a:pt x="25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3" y="4"/>
                    <a:pt x="23" y="4"/>
                  </a:cubicBezTo>
                  <a:cubicBezTo>
                    <a:pt x="22" y="3"/>
                    <a:pt x="22" y="2"/>
                    <a:pt x="22" y="0"/>
                  </a:cubicBezTo>
                  <a:cubicBezTo>
                    <a:pt x="24" y="1"/>
                    <a:pt x="25" y="1"/>
                    <a:pt x="25" y="2"/>
                  </a:cubicBezTo>
                  <a:close/>
                  <a:moveTo>
                    <a:pt x="26" y="7"/>
                  </a:moveTo>
                  <a:cubicBezTo>
                    <a:pt x="27" y="9"/>
                    <a:pt x="27" y="11"/>
                    <a:pt x="27" y="12"/>
                  </a:cubicBezTo>
                  <a:cubicBezTo>
                    <a:pt x="27" y="13"/>
                    <a:pt x="26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9"/>
                  </a:cubicBezTo>
                  <a:cubicBezTo>
                    <a:pt x="25" y="9"/>
                    <a:pt x="25" y="8"/>
                    <a:pt x="25" y="7"/>
                  </a:cubicBezTo>
                  <a:cubicBezTo>
                    <a:pt x="25" y="7"/>
                    <a:pt x="26" y="7"/>
                    <a:pt x="26" y="7"/>
                  </a:cubicBezTo>
                  <a:close/>
                  <a:moveTo>
                    <a:pt x="24" y="14"/>
                  </a:moveTo>
                  <a:cubicBezTo>
                    <a:pt x="24" y="14"/>
                    <a:pt x="23" y="14"/>
                    <a:pt x="23" y="14"/>
                  </a:cubicBezTo>
                  <a:cubicBezTo>
                    <a:pt x="21" y="14"/>
                    <a:pt x="20" y="14"/>
                    <a:pt x="18" y="14"/>
                  </a:cubicBezTo>
                  <a:cubicBezTo>
                    <a:pt x="18" y="13"/>
                    <a:pt x="17" y="11"/>
                    <a:pt x="17" y="10"/>
                  </a:cubicBezTo>
                  <a:cubicBezTo>
                    <a:pt x="17" y="10"/>
                    <a:pt x="18" y="10"/>
                    <a:pt x="18" y="10"/>
                  </a:cubicBezTo>
                  <a:cubicBezTo>
                    <a:pt x="20" y="10"/>
                    <a:pt x="21" y="9"/>
                    <a:pt x="22" y="9"/>
                  </a:cubicBezTo>
                  <a:cubicBezTo>
                    <a:pt x="23" y="8"/>
                    <a:pt x="23" y="8"/>
                    <a:pt x="23" y="7"/>
                  </a:cubicBezTo>
                  <a:cubicBezTo>
                    <a:pt x="23" y="7"/>
                    <a:pt x="24" y="7"/>
                    <a:pt x="24" y="7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2"/>
                    <a:pt x="24" y="13"/>
                    <a:pt x="24" y="14"/>
                  </a:cubicBezTo>
                  <a:close/>
                  <a:moveTo>
                    <a:pt x="17" y="14"/>
                  </a:moveTo>
                  <a:cubicBezTo>
                    <a:pt x="15" y="14"/>
                    <a:pt x="13" y="14"/>
                    <a:pt x="11" y="14"/>
                  </a:cubicBezTo>
                  <a:cubicBezTo>
                    <a:pt x="11" y="13"/>
                    <a:pt x="11" y="11"/>
                    <a:pt x="10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5" y="9"/>
                    <a:pt x="15" y="9"/>
                  </a:cubicBezTo>
                  <a:cubicBezTo>
                    <a:pt x="16" y="9"/>
                    <a:pt x="16" y="10"/>
                    <a:pt x="17" y="10"/>
                  </a:cubicBezTo>
                  <a:cubicBezTo>
                    <a:pt x="17" y="11"/>
                    <a:pt x="17" y="13"/>
                    <a:pt x="17" y="14"/>
                  </a:cubicBezTo>
                  <a:close/>
                  <a:moveTo>
                    <a:pt x="11" y="14"/>
                  </a:moveTo>
                  <a:cubicBezTo>
                    <a:pt x="9" y="14"/>
                    <a:pt x="7" y="14"/>
                    <a:pt x="5" y="14"/>
                  </a:cubicBezTo>
                  <a:cubicBezTo>
                    <a:pt x="5" y="14"/>
                    <a:pt x="5" y="14"/>
                    <a:pt x="4" y="14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3" y="11"/>
                    <a:pt x="3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6" y="9"/>
                    <a:pt x="8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0" y="11"/>
                    <a:pt x="10" y="13"/>
                    <a:pt x="11" y="14"/>
                  </a:cubicBezTo>
                  <a:close/>
                  <a:moveTo>
                    <a:pt x="4" y="14"/>
                  </a:move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4" y="12"/>
                  </a:cubicBezTo>
                  <a:cubicBezTo>
                    <a:pt x="4" y="12"/>
                    <a:pt x="4" y="13"/>
                    <a:pt x="4" y="14"/>
                  </a:cubicBezTo>
                  <a:close/>
                  <a:moveTo>
                    <a:pt x="0" y="7"/>
                  </a:moveTo>
                  <a:cubicBezTo>
                    <a:pt x="0" y="5"/>
                    <a:pt x="0" y="4"/>
                    <a:pt x="0" y="2"/>
                  </a:cubicBezTo>
                  <a:cubicBezTo>
                    <a:pt x="0" y="1"/>
                    <a:pt x="1" y="1"/>
                    <a:pt x="3" y="0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1" y="7"/>
                    <a:pt x="1" y="7"/>
                    <a:pt x="0" y="7"/>
                  </a:cubicBezTo>
                  <a:close/>
                  <a:moveTo>
                    <a:pt x="3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7" y="0"/>
                    <a:pt x="9" y="0"/>
                  </a:cubicBezTo>
                  <a:cubicBezTo>
                    <a:pt x="9" y="2"/>
                    <a:pt x="9" y="3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2"/>
                    <a:pt x="3" y="0"/>
                  </a:cubicBezTo>
                  <a:close/>
                  <a:moveTo>
                    <a:pt x="9" y="0"/>
                  </a:moveTo>
                  <a:cubicBezTo>
                    <a:pt x="11" y="0"/>
                    <a:pt x="13" y="0"/>
                    <a:pt x="15" y="0"/>
                  </a:cubicBezTo>
                  <a:cubicBezTo>
                    <a:pt x="15" y="2"/>
                    <a:pt x="16" y="3"/>
                    <a:pt x="16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3"/>
                    <a:pt x="10" y="2"/>
                    <a:pt x="9" y="0"/>
                  </a:cubicBezTo>
                  <a:close/>
                  <a:moveTo>
                    <a:pt x="16" y="0"/>
                  </a:moveTo>
                  <a:cubicBezTo>
                    <a:pt x="17" y="0"/>
                    <a:pt x="19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4"/>
                    <a:pt x="24" y="5"/>
                  </a:cubicBezTo>
                  <a:cubicBezTo>
                    <a:pt x="24" y="5"/>
                    <a:pt x="24" y="5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3" y="6"/>
                    <a:pt x="22" y="6"/>
                    <a:pt x="21" y="5"/>
                  </a:cubicBezTo>
                  <a:cubicBezTo>
                    <a:pt x="20" y="5"/>
                    <a:pt x="19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3"/>
                    <a:pt x="16" y="2"/>
                    <a:pt x="16" y="0"/>
                  </a:cubicBezTo>
                  <a:close/>
                  <a:moveTo>
                    <a:pt x="23" y="7"/>
                  </a:moveTo>
                  <a:cubicBezTo>
                    <a:pt x="23" y="8"/>
                    <a:pt x="20" y="9"/>
                    <a:pt x="18" y="9"/>
                  </a:cubicBezTo>
                  <a:cubicBezTo>
                    <a:pt x="16" y="9"/>
                    <a:pt x="15" y="9"/>
                    <a:pt x="13" y="9"/>
                  </a:cubicBezTo>
                  <a:cubicBezTo>
                    <a:pt x="12" y="9"/>
                    <a:pt x="11" y="9"/>
                    <a:pt x="9" y="9"/>
                  </a:cubicBezTo>
                  <a:cubicBezTo>
                    <a:pt x="7" y="9"/>
                    <a:pt x="4" y="8"/>
                    <a:pt x="4" y="7"/>
                  </a:cubicBezTo>
                  <a:cubicBezTo>
                    <a:pt x="4" y="6"/>
                    <a:pt x="6" y="5"/>
                    <a:pt x="8" y="5"/>
                  </a:cubicBezTo>
                  <a:cubicBezTo>
                    <a:pt x="11" y="5"/>
                    <a:pt x="12" y="5"/>
                    <a:pt x="13" y="5"/>
                  </a:cubicBezTo>
                  <a:cubicBezTo>
                    <a:pt x="14" y="5"/>
                    <a:pt x="15" y="5"/>
                    <a:pt x="17" y="5"/>
                  </a:cubicBezTo>
                  <a:cubicBezTo>
                    <a:pt x="20" y="5"/>
                    <a:pt x="22" y="6"/>
                    <a:pt x="23" y="7"/>
                  </a:cubicBezTo>
                  <a:close/>
                </a:path>
              </a:pathLst>
            </a:custGeom>
            <a:solidFill>
              <a:srgbClr val="F4B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94"/>
            <p:cNvSpPr>
              <a:spLocks noEditPoints="1"/>
            </p:cNvSpPr>
            <p:nvPr/>
          </p:nvSpPr>
          <p:spPr bwMode="auto">
            <a:xfrm>
              <a:off x="8705850" y="481013"/>
              <a:ext cx="50800" cy="342900"/>
            </a:xfrm>
            <a:custGeom>
              <a:avLst/>
              <a:gdLst>
                <a:gd name="T0" fmla="*/ 3 w 15"/>
                <a:gd name="T1" fmla="*/ 13 h 99"/>
                <a:gd name="T2" fmla="*/ 2 w 15"/>
                <a:gd name="T3" fmla="*/ 75 h 99"/>
                <a:gd name="T4" fmla="*/ 2 w 15"/>
                <a:gd name="T5" fmla="*/ 71 h 99"/>
                <a:gd name="T6" fmla="*/ 9 w 15"/>
                <a:gd name="T7" fmla="*/ 74 h 99"/>
                <a:gd name="T8" fmla="*/ 13 w 15"/>
                <a:gd name="T9" fmla="*/ 71 h 99"/>
                <a:gd name="T10" fmla="*/ 6 w 15"/>
                <a:gd name="T11" fmla="*/ 75 h 99"/>
                <a:gd name="T12" fmla="*/ 1 w 15"/>
                <a:gd name="T13" fmla="*/ 77 h 99"/>
                <a:gd name="T14" fmla="*/ 6 w 15"/>
                <a:gd name="T15" fmla="*/ 79 h 99"/>
                <a:gd name="T16" fmla="*/ 11 w 15"/>
                <a:gd name="T17" fmla="*/ 78 h 99"/>
                <a:gd name="T18" fmla="*/ 8 w 15"/>
                <a:gd name="T19" fmla="*/ 83 h 99"/>
                <a:gd name="T20" fmla="*/ 0 w 15"/>
                <a:gd name="T21" fmla="*/ 89 h 99"/>
                <a:gd name="T22" fmla="*/ 3 w 15"/>
                <a:gd name="T23" fmla="*/ 89 h 99"/>
                <a:gd name="T24" fmla="*/ 12 w 15"/>
                <a:gd name="T25" fmla="*/ 88 h 99"/>
                <a:gd name="T26" fmla="*/ 14 w 15"/>
                <a:gd name="T27" fmla="*/ 90 h 99"/>
                <a:gd name="T28" fmla="*/ 4 w 15"/>
                <a:gd name="T29" fmla="*/ 91 h 99"/>
                <a:gd name="T30" fmla="*/ 3 w 15"/>
                <a:gd name="T31" fmla="*/ 93 h 99"/>
                <a:gd name="T32" fmla="*/ 8 w 15"/>
                <a:gd name="T33" fmla="*/ 96 h 99"/>
                <a:gd name="T34" fmla="*/ 13 w 15"/>
                <a:gd name="T35" fmla="*/ 93 h 99"/>
                <a:gd name="T36" fmla="*/ 7 w 15"/>
                <a:gd name="T37" fmla="*/ 98 h 99"/>
                <a:gd name="T38" fmla="*/ 9 w 15"/>
                <a:gd name="T39" fmla="*/ 66 h 99"/>
                <a:gd name="T40" fmla="*/ 2 w 15"/>
                <a:gd name="T41" fmla="*/ 65 h 99"/>
                <a:gd name="T42" fmla="*/ 0 w 15"/>
                <a:gd name="T43" fmla="*/ 60 h 99"/>
                <a:gd name="T44" fmla="*/ 8 w 15"/>
                <a:gd name="T45" fmla="*/ 64 h 99"/>
                <a:gd name="T46" fmla="*/ 10 w 15"/>
                <a:gd name="T47" fmla="*/ 61 h 99"/>
                <a:gd name="T48" fmla="*/ 13 w 15"/>
                <a:gd name="T49" fmla="*/ 57 h 99"/>
                <a:gd name="T50" fmla="*/ 5 w 15"/>
                <a:gd name="T51" fmla="*/ 55 h 99"/>
                <a:gd name="T52" fmla="*/ 0 w 15"/>
                <a:gd name="T53" fmla="*/ 59 h 99"/>
                <a:gd name="T54" fmla="*/ 7 w 15"/>
                <a:gd name="T55" fmla="*/ 56 h 99"/>
                <a:gd name="T56" fmla="*/ 11 w 15"/>
                <a:gd name="T57" fmla="*/ 56 h 99"/>
                <a:gd name="T58" fmla="*/ 12 w 15"/>
                <a:gd name="T59" fmla="*/ 54 h 99"/>
                <a:gd name="T60" fmla="*/ 6 w 15"/>
                <a:gd name="T61" fmla="*/ 52 h 99"/>
                <a:gd name="T62" fmla="*/ 2 w 15"/>
                <a:gd name="T63" fmla="*/ 52 h 99"/>
                <a:gd name="T64" fmla="*/ 3 w 15"/>
                <a:gd name="T65" fmla="*/ 47 h 99"/>
                <a:gd name="T66" fmla="*/ 9 w 15"/>
                <a:gd name="T67" fmla="*/ 51 h 99"/>
                <a:gd name="T68" fmla="*/ 10 w 15"/>
                <a:gd name="T69" fmla="*/ 47 h 99"/>
                <a:gd name="T70" fmla="*/ 10 w 15"/>
                <a:gd name="T71" fmla="*/ 46 h 99"/>
                <a:gd name="T72" fmla="*/ 3 w 15"/>
                <a:gd name="T73" fmla="*/ 42 h 99"/>
                <a:gd name="T74" fmla="*/ 0 w 15"/>
                <a:gd name="T75" fmla="*/ 45 h 99"/>
                <a:gd name="T76" fmla="*/ 7 w 15"/>
                <a:gd name="T77" fmla="*/ 44 h 99"/>
                <a:gd name="T78" fmla="*/ 10 w 15"/>
                <a:gd name="T79" fmla="*/ 42 h 99"/>
                <a:gd name="T80" fmla="*/ 12 w 15"/>
                <a:gd name="T81" fmla="*/ 43 h 99"/>
                <a:gd name="T82" fmla="*/ 2 w 15"/>
                <a:gd name="T83" fmla="*/ 22 h 99"/>
                <a:gd name="T84" fmla="*/ 10 w 15"/>
                <a:gd name="T85" fmla="*/ 25 h 99"/>
                <a:gd name="T86" fmla="*/ 0 w 15"/>
                <a:gd name="T87" fmla="*/ 26 h 99"/>
                <a:gd name="T88" fmla="*/ 12 w 15"/>
                <a:gd name="T89" fmla="*/ 31 h 99"/>
                <a:gd name="T90" fmla="*/ 2 w 15"/>
                <a:gd name="T91" fmla="*/ 30 h 99"/>
                <a:gd name="T92" fmla="*/ 2 w 15"/>
                <a:gd name="T93" fmla="*/ 9 h 99"/>
                <a:gd name="T94" fmla="*/ 3 w 15"/>
                <a:gd name="T95" fmla="*/ 8 h 99"/>
                <a:gd name="T96" fmla="*/ 8 w 15"/>
                <a:gd name="T97" fmla="*/ 4 h 99"/>
                <a:gd name="T98" fmla="*/ 2 w 15"/>
                <a:gd name="T99" fmla="*/ 4 h 99"/>
                <a:gd name="T100" fmla="*/ 11 w 15"/>
                <a:gd name="T101" fmla="*/ 2 h 99"/>
                <a:gd name="T102" fmla="*/ 12 w 15"/>
                <a:gd name="T103" fmla="*/ 35 h 99"/>
                <a:gd name="T104" fmla="*/ 2 w 15"/>
                <a:gd name="T105" fmla="*/ 34 h 99"/>
                <a:gd name="T106" fmla="*/ 2 w 15"/>
                <a:gd name="T107" fmla="*/ 2 h 99"/>
                <a:gd name="T108" fmla="*/ 2 w 15"/>
                <a:gd name="T109" fmla="*/ 6 h 99"/>
                <a:gd name="T110" fmla="*/ 3 w 15"/>
                <a:gd name="T111" fmla="*/ 10 h 99"/>
                <a:gd name="T112" fmla="*/ 8 w 15"/>
                <a:gd name="T113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" h="99">
                  <a:moveTo>
                    <a:pt x="3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1" y="17"/>
                    <a:pt x="1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5" y="13"/>
                    <a:pt x="7" y="13"/>
                    <a:pt x="8" y="13"/>
                  </a:cubicBezTo>
                  <a:cubicBezTo>
                    <a:pt x="9" y="13"/>
                    <a:pt x="10" y="13"/>
                    <a:pt x="10" y="14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7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5" y="17"/>
                    <a:pt x="3" y="17"/>
                  </a:cubicBezTo>
                  <a:close/>
                  <a:moveTo>
                    <a:pt x="4" y="76"/>
                  </a:moveTo>
                  <a:cubicBezTo>
                    <a:pt x="3" y="76"/>
                    <a:pt x="2" y="76"/>
                    <a:pt x="2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5"/>
                    <a:pt x="0" y="74"/>
                    <a:pt x="0" y="74"/>
                  </a:cubicBezTo>
                  <a:cubicBezTo>
                    <a:pt x="0" y="73"/>
                    <a:pt x="0" y="73"/>
                    <a:pt x="0" y="72"/>
                  </a:cubicBezTo>
                  <a:cubicBezTo>
                    <a:pt x="0" y="72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0"/>
                    <a:pt x="0" y="70"/>
                    <a:pt x="1" y="70"/>
                  </a:cubicBezTo>
                  <a:cubicBezTo>
                    <a:pt x="1" y="70"/>
                    <a:pt x="2" y="70"/>
                    <a:pt x="2" y="70"/>
                  </a:cubicBezTo>
                  <a:cubicBezTo>
                    <a:pt x="3" y="70"/>
                    <a:pt x="3" y="70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2"/>
                    <a:pt x="2" y="73"/>
                    <a:pt x="2" y="73"/>
                  </a:cubicBezTo>
                  <a:cubicBezTo>
                    <a:pt x="2" y="74"/>
                    <a:pt x="2" y="74"/>
                    <a:pt x="3" y="74"/>
                  </a:cubicBezTo>
                  <a:cubicBezTo>
                    <a:pt x="3" y="74"/>
                    <a:pt x="4" y="74"/>
                    <a:pt x="4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6" y="74"/>
                    <a:pt x="6" y="74"/>
                    <a:pt x="6" y="73"/>
                  </a:cubicBezTo>
                  <a:cubicBezTo>
                    <a:pt x="6" y="73"/>
                    <a:pt x="6" y="72"/>
                    <a:pt x="6" y="72"/>
                  </a:cubicBezTo>
                  <a:cubicBezTo>
                    <a:pt x="6" y="71"/>
                    <a:pt x="8" y="71"/>
                    <a:pt x="8" y="72"/>
                  </a:cubicBezTo>
                  <a:cubicBezTo>
                    <a:pt x="8" y="72"/>
                    <a:pt x="8" y="73"/>
                    <a:pt x="8" y="73"/>
                  </a:cubicBezTo>
                  <a:cubicBezTo>
                    <a:pt x="8" y="74"/>
                    <a:pt x="8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1" y="74"/>
                    <a:pt x="11" y="74"/>
                    <a:pt x="11" y="73"/>
                  </a:cubicBezTo>
                  <a:cubicBezTo>
                    <a:pt x="11" y="73"/>
                    <a:pt x="11" y="72"/>
                    <a:pt x="11" y="72"/>
                  </a:cubicBezTo>
                  <a:cubicBezTo>
                    <a:pt x="11" y="72"/>
                    <a:pt x="11" y="72"/>
                    <a:pt x="11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0" y="71"/>
                    <a:pt x="10" y="70"/>
                    <a:pt x="11" y="70"/>
                  </a:cubicBezTo>
                  <a:cubicBezTo>
                    <a:pt x="11" y="70"/>
                    <a:pt x="12" y="70"/>
                    <a:pt x="12" y="70"/>
                  </a:cubicBezTo>
                  <a:cubicBezTo>
                    <a:pt x="13" y="70"/>
                    <a:pt x="13" y="70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4" y="72"/>
                    <a:pt x="14" y="73"/>
                    <a:pt x="13" y="74"/>
                  </a:cubicBezTo>
                  <a:cubicBezTo>
                    <a:pt x="13" y="74"/>
                    <a:pt x="13" y="75"/>
                    <a:pt x="13" y="75"/>
                  </a:cubicBezTo>
                  <a:cubicBezTo>
                    <a:pt x="13" y="75"/>
                    <a:pt x="12" y="75"/>
                    <a:pt x="12" y="75"/>
                  </a:cubicBezTo>
                  <a:cubicBezTo>
                    <a:pt x="11" y="76"/>
                    <a:pt x="11" y="76"/>
                    <a:pt x="10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8" y="76"/>
                    <a:pt x="8" y="75"/>
                    <a:pt x="8" y="75"/>
                  </a:cubicBezTo>
                  <a:cubicBezTo>
                    <a:pt x="8" y="75"/>
                    <a:pt x="8" y="75"/>
                    <a:pt x="7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6" y="75"/>
                    <a:pt x="5" y="76"/>
                    <a:pt x="5" y="76"/>
                  </a:cubicBezTo>
                  <a:cubicBezTo>
                    <a:pt x="5" y="76"/>
                    <a:pt x="4" y="76"/>
                    <a:pt x="4" y="76"/>
                  </a:cubicBezTo>
                  <a:close/>
                  <a:moveTo>
                    <a:pt x="4" y="83"/>
                  </a:moveTo>
                  <a:cubicBezTo>
                    <a:pt x="3" y="83"/>
                    <a:pt x="2" y="83"/>
                    <a:pt x="2" y="83"/>
                  </a:cubicBezTo>
                  <a:cubicBezTo>
                    <a:pt x="1" y="83"/>
                    <a:pt x="1" y="83"/>
                    <a:pt x="1" y="82"/>
                  </a:cubicBezTo>
                  <a:cubicBezTo>
                    <a:pt x="0" y="82"/>
                    <a:pt x="0" y="82"/>
                    <a:pt x="0" y="81"/>
                  </a:cubicBezTo>
                  <a:cubicBezTo>
                    <a:pt x="0" y="81"/>
                    <a:pt x="0" y="80"/>
                    <a:pt x="0" y="79"/>
                  </a:cubicBezTo>
                  <a:cubicBezTo>
                    <a:pt x="0" y="79"/>
                    <a:pt x="0" y="79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7"/>
                    <a:pt x="1" y="77"/>
                  </a:cubicBezTo>
                  <a:cubicBezTo>
                    <a:pt x="1" y="77"/>
                    <a:pt x="2" y="77"/>
                    <a:pt x="2" y="77"/>
                  </a:cubicBezTo>
                  <a:cubicBezTo>
                    <a:pt x="3" y="77"/>
                    <a:pt x="3" y="78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2" y="78"/>
                    <a:pt x="2" y="78"/>
                    <a:pt x="2" y="79"/>
                  </a:cubicBezTo>
                  <a:cubicBezTo>
                    <a:pt x="2" y="79"/>
                    <a:pt x="2" y="80"/>
                    <a:pt x="2" y="81"/>
                  </a:cubicBezTo>
                  <a:cubicBezTo>
                    <a:pt x="2" y="81"/>
                    <a:pt x="2" y="81"/>
                    <a:pt x="3" y="81"/>
                  </a:cubicBezTo>
                  <a:cubicBezTo>
                    <a:pt x="3" y="81"/>
                    <a:pt x="4" y="81"/>
                    <a:pt x="4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8"/>
                    <a:pt x="8" y="78"/>
                    <a:pt x="8" y="79"/>
                  </a:cubicBezTo>
                  <a:cubicBezTo>
                    <a:pt x="8" y="80"/>
                    <a:pt x="8" y="80"/>
                    <a:pt x="8" y="81"/>
                  </a:cubicBezTo>
                  <a:cubicBezTo>
                    <a:pt x="8" y="81"/>
                    <a:pt x="8" y="81"/>
                    <a:pt x="9" y="81"/>
                  </a:cubicBezTo>
                  <a:cubicBezTo>
                    <a:pt x="9" y="81"/>
                    <a:pt x="9" y="81"/>
                    <a:pt x="10" y="81"/>
                  </a:cubicBezTo>
                  <a:cubicBezTo>
                    <a:pt x="10" y="81"/>
                    <a:pt x="10" y="81"/>
                    <a:pt x="11" y="81"/>
                  </a:cubicBezTo>
                  <a:cubicBezTo>
                    <a:pt x="11" y="81"/>
                    <a:pt x="11" y="81"/>
                    <a:pt x="12" y="81"/>
                  </a:cubicBezTo>
                  <a:cubicBezTo>
                    <a:pt x="12" y="80"/>
                    <a:pt x="12" y="80"/>
                    <a:pt x="12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7"/>
                    <a:pt x="11" y="77"/>
                  </a:cubicBezTo>
                  <a:cubicBezTo>
                    <a:pt x="11" y="77"/>
                    <a:pt x="12" y="77"/>
                    <a:pt x="13" y="77"/>
                  </a:cubicBezTo>
                  <a:cubicBezTo>
                    <a:pt x="13" y="77"/>
                    <a:pt x="13" y="78"/>
                    <a:pt x="13" y="78"/>
                  </a:cubicBezTo>
                  <a:cubicBezTo>
                    <a:pt x="13" y="78"/>
                    <a:pt x="14" y="78"/>
                    <a:pt x="14" y="79"/>
                  </a:cubicBezTo>
                  <a:cubicBezTo>
                    <a:pt x="14" y="79"/>
                    <a:pt x="14" y="80"/>
                    <a:pt x="14" y="81"/>
                  </a:cubicBezTo>
                  <a:cubicBezTo>
                    <a:pt x="14" y="82"/>
                    <a:pt x="14" y="82"/>
                    <a:pt x="13" y="82"/>
                  </a:cubicBezTo>
                  <a:cubicBezTo>
                    <a:pt x="13" y="83"/>
                    <a:pt x="13" y="83"/>
                    <a:pt x="12" y="83"/>
                  </a:cubicBezTo>
                  <a:cubicBezTo>
                    <a:pt x="12" y="83"/>
                    <a:pt x="11" y="83"/>
                    <a:pt x="10" y="83"/>
                  </a:cubicBezTo>
                  <a:cubicBezTo>
                    <a:pt x="10" y="83"/>
                    <a:pt x="9" y="83"/>
                    <a:pt x="9" y="83"/>
                  </a:cubicBezTo>
                  <a:cubicBezTo>
                    <a:pt x="9" y="83"/>
                    <a:pt x="8" y="83"/>
                    <a:pt x="8" y="83"/>
                  </a:cubicBezTo>
                  <a:cubicBezTo>
                    <a:pt x="8" y="83"/>
                    <a:pt x="8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3"/>
                    <a:pt x="6" y="83"/>
                    <a:pt x="6" y="83"/>
                  </a:cubicBezTo>
                  <a:cubicBezTo>
                    <a:pt x="6" y="83"/>
                    <a:pt x="6" y="83"/>
                    <a:pt x="5" y="83"/>
                  </a:cubicBezTo>
                  <a:cubicBezTo>
                    <a:pt x="5" y="83"/>
                    <a:pt x="4" y="83"/>
                    <a:pt x="4" y="83"/>
                  </a:cubicBezTo>
                  <a:close/>
                  <a:moveTo>
                    <a:pt x="4" y="91"/>
                  </a:moveTo>
                  <a:cubicBezTo>
                    <a:pt x="3" y="91"/>
                    <a:pt x="2" y="91"/>
                    <a:pt x="2" y="91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0" y="90"/>
                    <a:pt x="0" y="89"/>
                    <a:pt x="0" y="89"/>
                  </a:cubicBezTo>
                  <a:cubicBezTo>
                    <a:pt x="0" y="88"/>
                    <a:pt x="0" y="87"/>
                    <a:pt x="0" y="87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5"/>
                  </a:cubicBezTo>
                  <a:cubicBezTo>
                    <a:pt x="0" y="85"/>
                    <a:pt x="0" y="85"/>
                    <a:pt x="1" y="84"/>
                  </a:cubicBezTo>
                  <a:cubicBezTo>
                    <a:pt x="1" y="84"/>
                    <a:pt x="2" y="84"/>
                    <a:pt x="2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7"/>
                    <a:pt x="2" y="88"/>
                    <a:pt x="2" y="88"/>
                  </a:cubicBezTo>
                  <a:cubicBezTo>
                    <a:pt x="2" y="89"/>
                    <a:pt x="3" y="89"/>
                    <a:pt x="3" y="89"/>
                  </a:cubicBezTo>
                  <a:cubicBezTo>
                    <a:pt x="3" y="89"/>
                    <a:pt x="4" y="89"/>
                    <a:pt x="4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89"/>
                    <a:pt x="6" y="89"/>
                    <a:pt x="6" y="88"/>
                  </a:cubicBezTo>
                  <a:cubicBezTo>
                    <a:pt x="6" y="88"/>
                    <a:pt x="6" y="87"/>
                    <a:pt x="6" y="87"/>
                  </a:cubicBezTo>
                  <a:cubicBezTo>
                    <a:pt x="6" y="85"/>
                    <a:pt x="8" y="86"/>
                    <a:pt x="8" y="87"/>
                  </a:cubicBezTo>
                  <a:cubicBezTo>
                    <a:pt x="8" y="87"/>
                    <a:pt x="8" y="88"/>
                    <a:pt x="8" y="88"/>
                  </a:cubicBezTo>
                  <a:cubicBezTo>
                    <a:pt x="8" y="89"/>
                    <a:pt x="8" y="89"/>
                    <a:pt x="9" y="89"/>
                  </a:cubicBezTo>
                  <a:cubicBezTo>
                    <a:pt x="9" y="89"/>
                    <a:pt x="10" y="89"/>
                    <a:pt x="10" y="89"/>
                  </a:cubicBezTo>
                  <a:cubicBezTo>
                    <a:pt x="10" y="89"/>
                    <a:pt x="11" y="89"/>
                    <a:pt x="11" y="89"/>
                  </a:cubicBezTo>
                  <a:cubicBezTo>
                    <a:pt x="11" y="89"/>
                    <a:pt x="12" y="89"/>
                    <a:pt x="12" y="88"/>
                  </a:cubicBezTo>
                  <a:cubicBezTo>
                    <a:pt x="12" y="88"/>
                    <a:pt x="12" y="87"/>
                    <a:pt x="12" y="87"/>
                  </a:cubicBezTo>
                  <a:cubicBezTo>
                    <a:pt x="12" y="86"/>
                    <a:pt x="12" y="86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2" y="84"/>
                    <a:pt x="12" y="85"/>
                    <a:pt x="13" y="85"/>
                  </a:cubicBezTo>
                  <a:cubicBezTo>
                    <a:pt x="13" y="85"/>
                    <a:pt x="13" y="85"/>
                    <a:pt x="14" y="85"/>
                  </a:cubicBezTo>
                  <a:cubicBezTo>
                    <a:pt x="14" y="85"/>
                    <a:pt x="14" y="86"/>
                    <a:pt x="14" y="86"/>
                  </a:cubicBezTo>
                  <a:cubicBezTo>
                    <a:pt x="14" y="87"/>
                    <a:pt x="14" y="88"/>
                    <a:pt x="14" y="89"/>
                  </a:cubicBezTo>
                  <a:cubicBezTo>
                    <a:pt x="14" y="89"/>
                    <a:pt x="14" y="90"/>
                    <a:pt x="14" y="90"/>
                  </a:cubicBezTo>
                  <a:cubicBezTo>
                    <a:pt x="13" y="90"/>
                    <a:pt x="13" y="90"/>
                    <a:pt x="12" y="91"/>
                  </a:cubicBezTo>
                  <a:cubicBezTo>
                    <a:pt x="12" y="91"/>
                    <a:pt x="11" y="91"/>
                    <a:pt x="10" y="91"/>
                  </a:cubicBezTo>
                  <a:cubicBezTo>
                    <a:pt x="10" y="91"/>
                    <a:pt x="9" y="91"/>
                    <a:pt x="9" y="91"/>
                  </a:cubicBezTo>
                  <a:cubicBezTo>
                    <a:pt x="9" y="91"/>
                    <a:pt x="9" y="91"/>
                    <a:pt x="8" y="91"/>
                  </a:cubicBezTo>
                  <a:cubicBezTo>
                    <a:pt x="8" y="91"/>
                    <a:pt x="8" y="91"/>
                    <a:pt x="8" y="90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1"/>
                    <a:pt x="6" y="91"/>
                    <a:pt x="6" y="91"/>
                  </a:cubicBezTo>
                  <a:cubicBezTo>
                    <a:pt x="6" y="91"/>
                    <a:pt x="6" y="91"/>
                    <a:pt x="5" y="91"/>
                  </a:cubicBezTo>
                  <a:cubicBezTo>
                    <a:pt x="5" y="91"/>
                    <a:pt x="5" y="91"/>
                    <a:pt x="4" y="91"/>
                  </a:cubicBezTo>
                  <a:close/>
                  <a:moveTo>
                    <a:pt x="4" y="99"/>
                  </a:moveTo>
                  <a:cubicBezTo>
                    <a:pt x="3" y="99"/>
                    <a:pt x="2" y="99"/>
                    <a:pt x="2" y="99"/>
                  </a:cubicBezTo>
                  <a:cubicBezTo>
                    <a:pt x="1" y="99"/>
                    <a:pt x="1" y="98"/>
                    <a:pt x="1" y="98"/>
                  </a:cubicBezTo>
                  <a:cubicBezTo>
                    <a:pt x="0" y="98"/>
                    <a:pt x="0" y="98"/>
                    <a:pt x="0" y="97"/>
                  </a:cubicBezTo>
                  <a:cubicBezTo>
                    <a:pt x="0" y="96"/>
                    <a:pt x="0" y="95"/>
                    <a:pt x="0" y="95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3"/>
                    <a:pt x="0" y="93"/>
                  </a:cubicBezTo>
                  <a:cubicBezTo>
                    <a:pt x="0" y="93"/>
                    <a:pt x="0" y="93"/>
                    <a:pt x="1" y="92"/>
                  </a:cubicBezTo>
                  <a:cubicBezTo>
                    <a:pt x="1" y="92"/>
                    <a:pt x="2" y="92"/>
                    <a:pt x="3" y="92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5"/>
                    <a:pt x="2" y="96"/>
                    <a:pt x="2" y="96"/>
                  </a:cubicBezTo>
                  <a:cubicBezTo>
                    <a:pt x="2" y="97"/>
                    <a:pt x="3" y="97"/>
                    <a:pt x="3" y="97"/>
                  </a:cubicBezTo>
                  <a:cubicBezTo>
                    <a:pt x="3" y="97"/>
                    <a:pt x="4" y="97"/>
                    <a:pt x="4" y="97"/>
                  </a:cubicBezTo>
                  <a:cubicBezTo>
                    <a:pt x="5" y="97"/>
                    <a:pt x="5" y="97"/>
                    <a:pt x="6" y="97"/>
                  </a:cubicBezTo>
                  <a:cubicBezTo>
                    <a:pt x="6" y="97"/>
                    <a:pt x="6" y="97"/>
                    <a:pt x="6" y="96"/>
                  </a:cubicBezTo>
                  <a:cubicBezTo>
                    <a:pt x="6" y="96"/>
                    <a:pt x="6" y="95"/>
                    <a:pt x="6" y="95"/>
                  </a:cubicBezTo>
                  <a:cubicBezTo>
                    <a:pt x="6" y="93"/>
                    <a:pt x="8" y="93"/>
                    <a:pt x="8" y="95"/>
                  </a:cubicBezTo>
                  <a:cubicBezTo>
                    <a:pt x="8" y="95"/>
                    <a:pt x="8" y="96"/>
                    <a:pt x="8" y="96"/>
                  </a:cubicBezTo>
                  <a:cubicBezTo>
                    <a:pt x="8" y="97"/>
                    <a:pt x="9" y="97"/>
                    <a:pt x="9" y="97"/>
                  </a:cubicBezTo>
                  <a:cubicBezTo>
                    <a:pt x="9" y="97"/>
                    <a:pt x="10" y="97"/>
                    <a:pt x="10" y="97"/>
                  </a:cubicBezTo>
                  <a:cubicBezTo>
                    <a:pt x="10" y="97"/>
                    <a:pt x="11" y="97"/>
                    <a:pt x="11" y="97"/>
                  </a:cubicBezTo>
                  <a:cubicBezTo>
                    <a:pt x="12" y="97"/>
                    <a:pt x="12" y="97"/>
                    <a:pt x="12" y="96"/>
                  </a:cubicBezTo>
                  <a:cubicBezTo>
                    <a:pt x="12" y="96"/>
                    <a:pt x="12" y="95"/>
                    <a:pt x="12" y="95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1" y="94"/>
                    <a:pt x="11" y="94"/>
                    <a:pt x="11" y="93"/>
                  </a:cubicBezTo>
                  <a:cubicBezTo>
                    <a:pt x="11" y="93"/>
                    <a:pt x="11" y="93"/>
                    <a:pt x="12" y="93"/>
                  </a:cubicBezTo>
                  <a:cubicBezTo>
                    <a:pt x="12" y="92"/>
                    <a:pt x="13" y="92"/>
                    <a:pt x="13" y="93"/>
                  </a:cubicBezTo>
                  <a:cubicBezTo>
                    <a:pt x="13" y="93"/>
                    <a:pt x="14" y="93"/>
                    <a:pt x="14" y="93"/>
                  </a:cubicBezTo>
                  <a:cubicBezTo>
                    <a:pt x="14" y="93"/>
                    <a:pt x="14" y="94"/>
                    <a:pt x="14" y="94"/>
                  </a:cubicBezTo>
                  <a:cubicBezTo>
                    <a:pt x="15" y="95"/>
                    <a:pt x="15" y="96"/>
                    <a:pt x="14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8"/>
                    <a:pt x="13" y="99"/>
                    <a:pt x="13" y="99"/>
                  </a:cubicBezTo>
                  <a:cubicBezTo>
                    <a:pt x="12" y="99"/>
                    <a:pt x="11" y="99"/>
                    <a:pt x="10" y="99"/>
                  </a:cubicBezTo>
                  <a:cubicBezTo>
                    <a:pt x="10" y="99"/>
                    <a:pt x="10" y="99"/>
                    <a:pt x="9" y="99"/>
                  </a:cubicBezTo>
                  <a:cubicBezTo>
                    <a:pt x="9" y="99"/>
                    <a:pt x="9" y="99"/>
                    <a:pt x="8" y="99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99"/>
                    <a:pt x="7" y="99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9"/>
                    <a:pt x="7" y="99"/>
                    <a:pt x="6" y="99"/>
                  </a:cubicBezTo>
                  <a:cubicBezTo>
                    <a:pt x="6" y="99"/>
                    <a:pt x="6" y="99"/>
                    <a:pt x="5" y="99"/>
                  </a:cubicBezTo>
                  <a:cubicBezTo>
                    <a:pt x="5" y="99"/>
                    <a:pt x="5" y="99"/>
                    <a:pt x="4" y="99"/>
                  </a:cubicBezTo>
                  <a:close/>
                  <a:moveTo>
                    <a:pt x="13" y="63"/>
                  </a:moveTo>
                  <a:cubicBezTo>
                    <a:pt x="13" y="64"/>
                    <a:pt x="13" y="64"/>
                    <a:pt x="13" y="64"/>
                  </a:cubicBezTo>
                  <a:cubicBezTo>
                    <a:pt x="13" y="65"/>
                    <a:pt x="13" y="65"/>
                    <a:pt x="12" y="65"/>
                  </a:cubicBezTo>
                  <a:cubicBezTo>
                    <a:pt x="12" y="65"/>
                    <a:pt x="12" y="66"/>
                    <a:pt x="11" y="66"/>
                  </a:cubicBezTo>
                  <a:cubicBezTo>
                    <a:pt x="11" y="66"/>
                    <a:pt x="10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8" y="66"/>
                    <a:pt x="7" y="66"/>
                  </a:cubicBezTo>
                  <a:cubicBezTo>
                    <a:pt x="7" y="66"/>
                    <a:pt x="7" y="66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4" y="62"/>
                  </a:cubicBezTo>
                  <a:cubicBezTo>
                    <a:pt x="4" y="62"/>
                    <a:pt x="4" y="62"/>
                    <a:pt x="3" y="62"/>
                  </a:cubicBezTo>
                  <a:cubicBezTo>
                    <a:pt x="3" y="62"/>
                    <a:pt x="2" y="62"/>
                    <a:pt x="2" y="62"/>
                  </a:cubicBezTo>
                  <a:cubicBezTo>
                    <a:pt x="2" y="63"/>
                    <a:pt x="2" y="64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6"/>
                    <a:pt x="2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6"/>
                    <a:pt x="0" y="66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4"/>
                    <a:pt x="0" y="62"/>
                    <a:pt x="0" y="61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60"/>
                    <a:pt x="1" y="60"/>
                    <a:pt x="1" y="60"/>
                  </a:cubicBezTo>
                  <a:cubicBezTo>
                    <a:pt x="2" y="60"/>
                    <a:pt x="3" y="60"/>
                    <a:pt x="4" y="60"/>
                  </a:cubicBezTo>
                  <a:cubicBezTo>
                    <a:pt x="4" y="60"/>
                    <a:pt x="5" y="60"/>
                    <a:pt x="5" y="60"/>
                  </a:cubicBezTo>
                  <a:cubicBezTo>
                    <a:pt x="6" y="61"/>
                    <a:pt x="6" y="61"/>
                    <a:pt x="7" y="61"/>
                  </a:cubicBezTo>
                  <a:cubicBezTo>
                    <a:pt x="7" y="61"/>
                    <a:pt x="7" y="61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3"/>
                    <a:pt x="7" y="63"/>
                    <a:pt x="7" y="64"/>
                  </a:cubicBezTo>
                  <a:cubicBezTo>
                    <a:pt x="7" y="64"/>
                    <a:pt x="7" y="64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9" y="64"/>
                    <a:pt x="9" y="65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10" y="65"/>
                    <a:pt x="10" y="64"/>
                    <a:pt x="10" y="64"/>
                  </a:cubicBezTo>
                  <a:cubicBezTo>
                    <a:pt x="10" y="64"/>
                    <a:pt x="10" y="64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1" y="63"/>
                    <a:pt x="11" y="63"/>
                  </a:cubicBezTo>
                  <a:cubicBezTo>
                    <a:pt x="11" y="63"/>
                    <a:pt x="11" y="62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2"/>
                    <a:pt x="10" y="62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61"/>
                    <a:pt x="10" y="61"/>
                    <a:pt x="11" y="61"/>
                  </a:cubicBezTo>
                  <a:cubicBezTo>
                    <a:pt x="11" y="61"/>
                    <a:pt x="11" y="60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60"/>
                    <a:pt x="12" y="61"/>
                    <a:pt x="12" y="61"/>
                  </a:cubicBezTo>
                  <a:cubicBezTo>
                    <a:pt x="12" y="61"/>
                    <a:pt x="13" y="61"/>
                    <a:pt x="13" y="61"/>
                  </a:cubicBezTo>
                  <a:cubicBezTo>
                    <a:pt x="13" y="61"/>
                    <a:pt x="13" y="62"/>
                    <a:pt x="13" y="62"/>
                  </a:cubicBezTo>
                  <a:cubicBezTo>
                    <a:pt x="13" y="62"/>
                    <a:pt x="13" y="63"/>
                    <a:pt x="13" y="63"/>
                  </a:cubicBezTo>
                  <a:close/>
                  <a:moveTo>
                    <a:pt x="13" y="56"/>
                  </a:moveTo>
                  <a:cubicBezTo>
                    <a:pt x="13" y="57"/>
                    <a:pt x="13" y="57"/>
                    <a:pt x="13" y="57"/>
                  </a:cubicBezTo>
                  <a:cubicBezTo>
                    <a:pt x="13" y="58"/>
                    <a:pt x="12" y="58"/>
                    <a:pt x="12" y="58"/>
                  </a:cubicBezTo>
                  <a:cubicBezTo>
                    <a:pt x="12" y="58"/>
                    <a:pt x="11" y="59"/>
                    <a:pt x="11" y="59"/>
                  </a:cubicBezTo>
                  <a:cubicBezTo>
                    <a:pt x="10" y="59"/>
                    <a:pt x="10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8" y="59"/>
                    <a:pt x="8" y="59"/>
                    <a:pt x="7" y="59"/>
                  </a:cubicBezTo>
                  <a:cubicBezTo>
                    <a:pt x="7" y="59"/>
                    <a:pt x="6" y="58"/>
                    <a:pt x="6" y="58"/>
                  </a:cubicBezTo>
                  <a:cubicBezTo>
                    <a:pt x="6" y="58"/>
                    <a:pt x="6" y="58"/>
                    <a:pt x="5" y="58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5"/>
                    <a:pt x="5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2" y="55"/>
                    <a:pt x="2" y="55"/>
                  </a:cubicBezTo>
                  <a:cubicBezTo>
                    <a:pt x="2" y="56"/>
                    <a:pt x="2" y="57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2" y="59"/>
                    <a:pt x="2" y="59"/>
                  </a:cubicBezTo>
                  <a:cubicBezTo>
                    <a:pt x="2" y="59"/>
                    <a:pt x="2" y="59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59"/>
                    <a:pt x="1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7"/>
                    <a:pt x="0" y="55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" y="53"/>
                    <a:pt x="1" y="53"/>
                  </a:cubicBezTo>
                  <a:cubicBezTo>
                    <a:pt x="2" y="53"/>
                    <a:pt x="3" y="53"/>
                    <a:pt x="4" y="53"/>
                  </a:cubicBezTo>
                  <a:cubicBezTo>
                    <a:pt x="4" y="53"/>
                    <a:pt x="5" y="54"/>
                    <a:pt x="5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5"/>
                  </a:cubicBezTo>
                  <a:cubicBezTo>
                    <a:pt x="7" y="55"/>
                    <a:pt x="7" y="55"/>
                    <a:pt x="7" y="56"/>
                  </a:cubicBezTo>
                  <a:cubicBezTo>
                    <a:pt x="7" y="56"/>
                    <a:pt x="7" y="56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7"/>
                    <a:pt x="8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7"/>
                    <a:pt x="9" y="57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1" y="57"/>
                    <a:pt x="11" y="57"/>
                  </a:cubicBezTo>
                  <a:cubicBezTo>
                    <a:pt x="11" y="57"/>
                    <a:pt x="11" y="56"/>
                    <a:pt x="11" y="56"/>
                  </a:cubicBezTo>
                  <a:cubicBezTo>
                    <a:pt x="11" y="56"/>
                    <a:pt x="11" y="56"/>
                    <a:pt x="11" y="55"/>
                  </a:cubicBezTo>
                  <a:cubicBezTo>
                    <a:pt x="11" y="55"/>
                    <a:pt x="11" y="55"/>
                    <a:pt x="10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3" y="55"/>
                    <a:pt x="13" y="56"/>
                    <a:pt x="13" y="56"/>
                  </a:cubicBezTo>
                  <a:close/>
                  <a:moveTo>
                    <a:pt x="13" y="49"/>
                  </a:moveTo>
                  <a:cubicBezTo>
                    <a:pt x="13" y="50"/>
                    <a:pt x="13" y="50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2"/>
                    <a:pt x="11" y="52"/>
                    <a:pt x="11" y="52"/>
                  </a:cubicBezTo>
                  <a:cubicBezTo>
                    <a:pt x="10" y="52"/>
                    <a:pt x="10" y="52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8" y="52"/>
                    <a:pt x="8" y="52"/>
                    <a:pt x="7" y="52"/>
                  </a:cubicBezTo>
                  <a:cubicBezTo>
                    <a:pt x="7" y="52"/>
                    <a:pt x="6" y="52"/>
                    <a:pt x="6" y="52"/>
                  </a:cubicBezTo>
                  <a:cubicBezTo>
                    <a:pt x="6" y="51"/>
                    <a:pt x="5" y="51"/>
                    <a:pt x="5" y="51"/>
                  </a:cubicBezTo>
                  <a:cubicBezTo>
                    <a:pt x="5" y="51"/>
                    <a:pt x="5" y="50"/>
                    <a:pt x="5" y="50"/>
                  </a:cubicBezTo>
                  <a:cubicBezTo>
                    <a:pt x="5" y="50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4" y="48"/>
                    <a:pt x="3" y="48"/>
                  </a:cubicBezTo>
                  <a:cubicBezTo>
                    <a:pt x="3" y="48"/>
                    <a:pt x="2" y="48"/>
                    <a:pt x="2" y="48"/>
                  </a:cubicBezTo>
                  <a:cubicBezTo>
                    <a:pt x="2" y="49"/>
                    <a:pt x="2" y="50"/>
                    <a:pt x="2" y="51"/>
                  </a:cubicBezTo>
                  <a:cubicBezTo>
                    <a:pt x="2" y="51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2"/>
                    <a:pt x="1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1"/>
                    <a:pt x="0" y="51"/>
                  </a:cubicBezTo>
                  <a:cubicBezTo>
                    <a:pt x="0" y="50"/>
                    <a:pt x="0" y="49"/>
                    <a:pt x="0" y="48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1" y="47"/>
                    <a:pt x="1" y="47"/>
                  </a:cubicBezTo>
                  <a:cubicBezTo>
                    <a:pt x="2" y="47"/>
                    <a:pt x="3" y="47"/>
                    <a:pt x="3" y="47"/>
                  </a:cubicBezTo>
                  <a:cubicBezTo>
                    <a:pt x="4" y="47"/>
                    <a:pt x="5" y="47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9"/>
                    <a:pt x="7" y="50"/>
                    <a:pt x="7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7"/>
                    <a:pt x="10" y="47"/>
                  </a:cubicBezTo>
                  <a:cubicBezTo>
                    <a:pt x="10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2" y="47"/>
                  </a:cubicBezTo>
                  <a:cubicBezTo>
                    <a:pt x="12" y="47"/>
                    <a:pt x="12" y="48"/>
                    <a:pt x="12" y="48"/>
                  </a:cubicBezTo>
                  <a:cubicBezTo>
                    <a:pt x="12" y="48"/>
                    <a:pt x="12" y="48"/>
                    <a:pt x="12" y="49"/>
                  </a:cubicBezTo>
                  <a:cubicBezTo>
                    <a:pt x="12" y="49"/>
                    <a:pt x="13" y="49"/>
                    <a:pt x="13" y="49"/>
                  </a:cubicBezTo>
                  <a:close/>
                  <a:moveTo>
                    <a:pt x="12" y="43"/>
                  </a:moveTo>
                  <a:cubicBezTo>
                    <a:pt x="12" y="44"/>
                    <a:pt x="12" y="44"/>
                    <a:pt x="12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1" y="45"/>
                    <a:pt x="11" y="45"/>
                    <a:pt x="10" y="46"/>
                  </a:cubicBezTo>
                  <a:cubicBezTo>
                    <a:pt x="10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6"/>
                    <a:pt x="7" y="46"/>
                    <a:pt x="7" y="46"/>
                  </a:cubicBezTo>
                  <a:cubicBezTo>
                    <a:pt x="7" y="45"/>
                    <a:pt x="6" y="45"/>
                    <a:pt x="6" y="45"/>
                  </a:cubicBezTo>
                  <a:cubicBezTo>
                    <a:pt x="6" y="45"/>
                    <a:pt x="5" y="45"/>
                    <a:pt x="5" y="45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5" y="42"/>
                    <a:pt x="4" y="42"/>
                    <a:pt x="4" y="42"/>
                  </a:cubicBezTo>
                  <a:cubicBezTo>
                    <a:pt x="4" y="42"/>
                    <a:pt x="4" y="42"/>
                    <a:pt x="3" y="42"/>
                  </a:cubicBezTo>
                  <a:cubicBezTo>
                    <a:pt x="3" y="42"/>
                    <a:pt x="2" y="42"/>
                    <a:pt x="2" y="42"/>
                  </a:cubicBezTo>
                  <a:cubicBezTo>
                    <a:pt x="2" y="43"/>
                    <a:pt x="2" y="44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3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1" y="41"/>
                    <a:pt x="1" y="41"/>
                  </a:cubicBezTo>
                  <a:cubicBezTo>
                    <a:pt x="2" y="41"/>
                    <a:pt x="3" y="41"/>
                    <a:pt x="3" y="41"/>
                  </a:cubicBezTo>
                  <a:cubicBezTo>
                    <a:pt x="4" y="41"/>
                    <a:pt x="5" y="41"/>
                    <a:pt x="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7" y="42"/>
                    <a:pt x="7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1"/>
                    <a:pt x="12" y="41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3"/>
                    <a:pt x="12" y="43"/>
                    <a:pt x="12" y="43"/>
                  </a:cubicBezTo>
                  <a:close/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8" y="22"/>
                    <a:pt x="5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2" y="23"/>
                    <a:pt x="0" y="23"/>
                    <a:pt x="0" y="23"/>
                  </a:cubicBezTo>
                  <a:cubicBezTo>
                    <a:pt x="0" y="22"/>
                    <a:pt x="0" y="22"/>
                    <a:pt x="0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19"/>
                    <a:pt x="2" y="19"/>
                    <a:pt x="2" y="20"/>
                  </a:cubicBezTo>
                  <a:cubicBezTo>
                    <a:pt x="2" y="20"/>
                    <a:pt x="2" y="20"/>
                    <a:pt x="2" y="21"/>
                  </a:cubicBezTo>
                  <a:cubicBezTo>
                    <a:pt x="4" y="21"/>
                    <a:pt x="7" y="21"/>
                    <a:pt x="9" y="21"/>
                  </a:cubicBezTo>
                  <a:close/>
                  <a:moveTo>
                    <a:pt x="1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2" y="25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8" y="26"/>
                    <a:pt x="5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8"/>
                    <a:pt x="0" y="28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2" y="24"/>
                    <a:pt x="2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" y="25"/>
                    <a:pt x="7" y="25"/>
                    <a:pt x="10" y="25"/>
                  </a:cubicBezTo>
                  <a:close/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8" y="31"/>
                    <a:pt x="5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0" y="33"/>
                    <a:pt x="0" y="32"/>
                  </a:cubicBezTo>
                  <a:cubicBezTo>
                    <a:pt x="0" y="32"/>
                    <a:pt x="0" y="31"/>
                    <a:pt x="0" y="31"/>
                  </a:cubicBezTo>
                  <a:cubicBezTo>
                    <a:pt x="0" y="30"/>
                    <a:pt x="0" y="30"/>
                    <a:pt x="0" y="29"/>
                  </a:cubicBezTo>
                  <a:cubicBezTo>
                    <a:pt x="0" y="28"/>
                    <a:pt x="2" y="28"/>
                    <a:pt x="2" y="29"/>
                  </a:cubicBezTo>
                  <a:cubicBezTo>
                    <a:pt x="2" y="29"/>
                    <a:pt x="2" y="30"/>
                    <a:pt x="2" y="30"/>
                  </a:cubicBezTo>
                  <a:cubicBezTo>
                    <a:pt x="5" y="30"/>
                    <a:pt x="7" y="30"/>
                    <a:pt x="10" y="30"/>
                  </a:cubicBezTo>
                  <a:close/>
                  <a:moveTo>
                    <a:pt x="3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5" y="9"/>
                    <a:pt x="6" y="9"/>
                    <a:pt x="8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8" y="12"/>
                  </a:cubicBezTo>
                  <a:cubicBezTo>
                    <a:pt x="7" y="12"/>
                    <a:pt x="5" y="12"/>
                    <a:pt x="3" y="12"/>
                  </a:cubicBezTo>
                  <a:close/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6" y="8"/>
                    <a:pt x="5" y="8"/>
                    <a:pt x="3" y="8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0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6" y="4"/>
                    <a:pt x="5" y="4"/>
                    <a:pt x="3" y="4"/>
                  </a:cubicBezTo>
                  <a:close/>
                  <a:moveTo>
                    <a:pt x="10" y="35"/>
                  </a:moveTo>
                  <a:cubicBezTo>
                    <a:pt x="10" y="35"/>
                    <a:pt x="10" y="35"/>
                    <a:pt x="10" y="35"/>
                  </a:cubicBezTo>
                  <a:cubicBezTo>
                    <a:pt x="10" y="34"/>
                    <a:pt x="10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8" y="36"/>
                    <a:pt x="5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0" y="38"/>
                    <a:pt x="0" y="37"/>
                  </a:cubicBezTo>
                  <a:cubicBezTo>
                    <a:pt x="0" y="37"/>
                    <a:pt x="0" y="36"/>
                    <a:pt x="0" y="36"/>
                  </a:cubicBezTo>
                  <a:cubicBezTo>
                    <a:pt x="0" y="35"/>
                    <a:pt x="0" y="34"/>
                    <a:pt x="0" y="34"/>
                  </a:cubicBezTo>
                  <a:cubicBezTo>
                    <a:pt x="0" y="33"/>
                    <a:pt x="2" y="33"/>
                    <a:pt x="2" y="34"/>
                  </a:cubicBezTo>
                  <a:cubicBezTo>
                    <a:pt x="2" y="34"/>
                    <a:pt x="2" y="35"/>
                    <a:pt x="2" y="35"/>
                  </a:cubicBezTo>
                  <a:cubicBezTo>
                    <a:pt x="5" y="35"/>
                    <a:pt x="7" y="35"/>
                    <a:pt x="10" y="35"/>
                  </a:cubicBezTo>
                  <a:close/>
                  <a:moveTo>
                    <a:pt x="8" y="3"/>
                  </a:moveTo>
                  <a:cubicBezTo>
                    <a:pt x="8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6" y="1"/>
                    <a:pt x="5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5" y="3"/>
                    <a:pt x="6" y="3"/>
                    <a:pt x="8" y="3"/>
                  </a:cubicBezTo>
                  <a:close/>
                  <a:moveTo>
                    <a:pt x="8" y="7"/>
                  </a:moveTo>
                  <a:cubicBezTo>
                    <a:pt x="8" y="7"/>
                    <a:pt x="9" y="7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6" y="5"/>
                    <a:pt x="5" y="5"/>
                    <a:pt x="3" y="5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5" y="7"/>
                    <a:pt x="6" y="7"/>
                    <a:pt x="8" y="7"/>
                  </a:cubicBezTo>
                  <a:close/>
                  <a:moveTo>
                    <a:pt x="8" y="1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7" y="10"/>
                    <a:pt x="5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5" y="11"/>
                    <a:pt x="6" y="11"/>
                    <a:pt x="8" y="11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9" y="14"/>
                    <a:pt x="9" y="14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7" y="14"/>
                    <a:pt x="5" y="14"/>
                    <a:pt x="3" y="14"/>
                  </a:cubicBezTo>
                  <a:cubicBezTo>
                    <a:pt x="3" y="14"/>
                    <a:pt x="2" y="14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5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95"/>
            <p:cNvSpPr>
              <a:spLocks noEditPoints="1"/>
            </p:cNvSpPr>
            <p:nvPr/>
          </p:nvSpPr>
          <p:spPr bwMode="auto">
            <a:xfrm>
              <a:off x="8524875" y="730250"/>
              <a:ext cx="52387" cy="93663"/>
            </a:xfrm>
            <a:custGeom>
              <a:avLst/>
              <a:gdLst>
                <a:gd name="T0" fmla="*/ 14 w 15"/>
                <a:gd name="T1" fmla="*/ 2 h 27"/>
                <a:gd name="T2" fmla="*/ 15 w 15"/>
                <a:gd name="T3" fmla="*/ 3 h 27"/>
                <a:gd name="T4" fmla="*/ 6 w 15"/>
                <a:gd name="T5" fmla="*/ 3 h 27"/>
                <a:gd name="T6" fmla="*/ 4 w 15"/>
                <a:gd name="T7" fmla="*/ 5 h 27"/>
                <a:gd name="T8" fmla="*/ 6 w 15"/>
                <a:gd name="T9" fmla="*/ 1 h 27"/>
                <a:gd name="T10" fmla="*/ 3 w 15"/>
                <a:gd name="T11" fmla="*/ 11 h 27"/>
                <a:gd name="T12" fmla="*/ 2 w 15"/>
                <a:gd name="T13" fmla="*/ 12 h 27"/>
                <a:gd name="T14" fmla="*/ 2 w 15"/>
                <a:gd name="T15" fmla="*/ 13 h 27"/>
                <a:gd name="T16" fmla="*/ 13 w 15"/>
                <a:gd name="T17" fmla="*/ 16 h 27"/>
                <a:gd name="T18" fmla="*/ 14 w 15"/>
                <a:gd name="T19" fmla="*/ 15 h 27"/>
                <a:gd name="T20" fmla="*/ 3 w 15"/>
                <a:gd name="T21" fmla="*/ 11 h 27"/>
                <a:gd name="T22" fmla="*/ 11 w 15"/>
                <a:gd name="T23" fmla="*/ 18 h 27"/>
                <a:gd name="T24" fmla="*/ 13 w 15"/>
                <a:gd name="T25" fmla="*/ 18 h 27"/>
                <a:gd name="T26" fmla="*/ 3 w 15"/>
                <a:gd name="T27" fmla="*/ 19 h 27"/>
                <a:gd name="T28" fmla="*/ 3 w 15"/>
                <a:gd name="T29" fmla="*/ 20 h 27"/>
                <a:gd name="T30" fmla="*/ 2 w 15"/>
                <a:gd name="T31" fmla="*/ 17 h 27"/>
                <a:gd name="T32" fmla="*/ 11 w 15"/>
                <a:gd name="T33" fmla="*/ 18 h 27"/>
                <a:gd name="T34" fmla="*/ 13 w 15"/>
                <a:gd name="T35" fmla="*/ 10 h 27"/>
                <a:gd name="T36" fmla="*/ 10 w 15"/>
                <a:gd name="T37" fmla="*/ 11 h 27"/>
                <a:gd name="T38" fmla="*/ 7 w 15"/>
                <a:gd name="T39" fmla="*/ 10 h 27"/>
                <a:gd name="T40" fmla="*/ 7 w 15"/>
                <a:gd name="T41" fmla="*/ 7 h 27"/>
                <a:gd name="T42" fmla="*/ 5 w 15"/>
                <a:gd name="T43" fmla="*/ 7 h 27"/>
                <a:gd name="T44" fmla="*/ 4 w 15"/>
                <a:gd name="T45" fmla="*/ 11 h 27"/>
                <a:gd name="T46" fmla="*/ 3 w 15"/>
                <a:gd name="T47" fmla="*/ 11 h 27"/>
                <a:gd name="T48" fmla="*/ 3 w 15"/>
                <a:gd name="T49" fmla="*/ 10 h 27"/>
                <a:gd name="T50" fmla="*/ 4 w 15"/>
                <a:gd name="T51" fmla="*/ 6 h 27"/>
                <a:gd name="T52" fmla="*/ 9 w 15"/>
                <a:gd name="T53" fmla="*/ 6 h 27"/>
                <a:gd name="T54" fmla="*/ 9 w 15"/>
                <a:gd name="T55" fmla="*/ 9 h 27"/>
                <a:gd name="T56" fmla="*/ 10 w 15"/>
                <a:gd name="T57" fmla="*/ 10 h 27"/>
                <a:gd name="T58" fmla="*/ 11 w 15"/>
                <a:gd name="T59" fmla="*/ 10 h 27"/>
                <a:gd name="T60" fmla="*/ 12 w 15"/>
                <a:gd name="T61" fmla="*/ 8 h 27"/>
                <a:gd name="T62" fmla="*/ 12 w 15"/>
                <a:gd name="T63" fmla="*/ 7 h 27"/>
                <a:gd name="T64" fmla="*/ 12 w 15"/>
                <a:gd name="T65" fmla="*/ 6 h 27"/>
                <a:gd name="T66" fmla="*/ 14 w 15"/>
                <a:gd name="T67" fmla="*/ 6 h 27"/>
                <a:gd name="T68" fmla="*/ 14 w 15"/>
                <a:gd name="T69" fmla="*/ 8 h 27"/>
                <a:gd name="T70" fmla="*/ 6 w 15"/>
                <a:gd name="T71" fmla="*/ 27 h 27"/>
                <a:gd name="T72" fmla="*/ 2 w 15"/>
                <a:gd name="T73" fmla="*/ 27 h 27"/>
                <a:gd name="T74" fmla="*/ 0 w 15"/>
                <a:gd name="T75" fmla="*/ 24 h 27"/>
                <a:gd name="T76" fmla="*/ 1 w 15"/>
                <a:gd name="T77" fmla="*/ 22 h 27"/>
                <a:gd name="T78" fmla="*/ 2 w 15"/>
                <a:gd name="T79" fmla="*/ 22 h 27"/>
                <a:gd name="T80" fmla="*/ 3 w 15"/>
                <a:gd name="T81" fmla="*/ 22 h 27"/>
                <a:gd name="T82" fmla="*/ 3 w 15"/>
                <a:gd name="T83" fmla="*/ 23 h 27"/>
                <a:gd name="T84" fmla="*/ 2 w 15"/>
                <a:gd name="T85" fmla="*/ 24 h 27"/>
                <a:gd name="T86" fmla="*/ 3 w 15"/>
                <a:gd name="T87" fmla="*/ 26 h 27"/>
                <a:gd name="T88" fmla="*/ 5 w 15"/>
                <a:gd name="T89" fmla="*/ 25 h 27"/>
                <a:gd name="T90" fmla="*/ 6 w 15"/>
                <a:gd name="T91" fmla="*/ 22 h 27"/>
                <a:gd name="T92" fmla="*/ 11 w 15"/>
                <a:gd name="T93" fmla="*/ 22 h 27"/>
                <a:gd name="T94" fmla="*/ 12 w 15"/>
                <a:gd name="T95" fmla="*/ 23 h 27"/>
                <a:gd name="T96" fmla="*/ 12 w 15"/>
                <a:gd name="T97" fmla="*/ 25 h 27"/>
                <a:gd name="T98" fmla="*/ 12 w 15"/>
                <a:gd name="T99" fmla="*/ 26 h 27"/>
                <a:gd name="T100" fmla="*/ 11 w 15"/>
                <a:gd name="T101" fmla="*/ 27 h 27"/>
                <a:gd name="T102" fmla="*/ 10 w 15"/>
                <a:gd name="T103" fmla="*/ 26 h 27"/>
                <a:gd name="T104" fmla="*/ 10 w 15"/>
                <a:gd name="T10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" h="27">
                  <a:moveTo>
                    <a:pt x="13" y="2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3"/>
                    <a:pt x="8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3" y="5"/>
                    <a:pt x="4" y="5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8" y="2"/>
                    <a:pt x="11" y="2"/>
                    <a:pt x="13" y="2"/>
                  </a:cubicBezTo>
                  <a:close/>
                  <a:moveTo>
                    <a:pt x="3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5" y="14"/>
                    <a:pt x="9" y="15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14"/>
                    <a:pt x="7" y="13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lose/>
                  <a:moveTo>
                    <a:pt x="11" y="18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9"/>
                    <a:pt x="13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9" y="19"/>
                    <a:pt x="6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1" y="21"/>
                    <a:pt x="1" y="20"/>
                  </a:cubicBezTo>
                  <a:cubicBezTo>
                    <a:pt x="1" y="20"/>
                    <a:pt x="1" y="19"/>
                    <a:pt x="1" y="18"/>
                  </a:cubicBezTo>
                  <a:cubicBezTo>
                    <a:pt x="1" y="18"/>
                    <a:pt x="1" y="17"/>
                    <a:pt x="2" y="17"/>
                  </a:cubicBezTo>
                  <a:cubicBezTo>
                    <a:pt x="2" y="16"/>
                    <a:pt x="3" y="16"/>
                    <a:pt x="3" y="17"/>
                  </a:cubicBezTo>
                  <a:cubicBezTo>
                    <a:pt x="3" y="17"/>
                    <a:pt x="3" y="17"/>
                    <a:pt x="3" y="18"/>
                  </a:cubicBezTo>
                  <a:cubicBezTo>
                    <a:pt x="6" y="18"/>
                    <a:pt x="8" y="18"/>
                    <a:pt x="11" y="18"/>
                  </a:cubicBezTo>
                  <a:close/>
                  <a:moveTo>
                    <a:pt x="14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3" y="10"/>
                    <a:pt x="12" y="11"/>
                    <a:pt x="12" y="11"/>
                  </a:cubicBezTo>
                  <a:cubicBezTo>
                    <a:pt x="12" y="11"/>
                    <a:pt x="11" y="11"/>
                    <a:pt x="11" y="11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8"/>
                    <a:pt x="5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8"/>
                    <a:pt x="3" y="7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7" y="25"/>
                  </a:moveTo>
                  <a:cubicBezTo>
                    <a:pt x="7" y="25"/>
                    <a:pt x="7" y="26"/>
                    <a:pt x="7" y="26"/>
                  </a:cubicBezTo>
                  <a:cubicBezTo>
                    <a:pt x="7" y="26"/>
                    <a:pt x="6" y="26"/>
                    <a:pt x="6" y="27"/>
                  </a:cubicBezTo>
                  <a:cubicBezTo>
                    <a:pt x="6" y="27"/>
                    <a:pt x="5" y="27"/>
                    <a:pt x="5" y="27"/>
                  </a:cubicBezTo>
                  <a:cubicBezTo>
                    <a:pt x="5" y="27"/>
                    <a:pt x="4" y="27"/>
                    <a:pt x="3" y="27"/>
                  </a:cubicBezTo>
                  <a:cubicBezTo>
                    <a:pt x="3" y="27"/>
                    <a:pt x="2" y="27"/>
                    <a:pt x="2" y="27"/>
                  </a:cubicBezTo>
                  <a:cubicBezTo>
                    <a:pt x="1" y="27"/>
                    <a:pt x="1" y="27"/>
                    <a:pt x="1" y="26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3" y="25"/>
                    <a:pt x="3" y="26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6"/>
                    <a:pt x="4" y="26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3"/>
                    <a:pt x="5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ubicBezTo>
                    <a:pt x="8" y="22"/>
                    <a:pt x="10" y="22"/>
                    <a:pt x="11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2" y="25"/>
                    <a:pt x="12" y="25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11" y="26"/>
                    <a:pt x="11" y="26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5"/>
                    <a:pt x="10" y="24"/>
                    <a:pt x="10" y="23"/>
                  </a:cubicBezTo>
                  <a:cubicBezTo>
                    <a:pt x="9" y="23"/>
                    <a:pt x="8" y="23"/>
                    <a:pt x="7" y="23"/>
                  </a:cubicBezTo>
                  <a:cubicBezTo>
                    <a:pt x="7" y="24"/>
                    <a:pt x="7" y="24"/>
                    <a:pt x="7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96"/>
            <p:cNvSpPr>
              <a:spLocks noEditPoints="1"/>
            </p:cNvSpPr>
            <p:nvPr/>
          </p:nvSpPr>
          <p:spPr bwMode="auto">
            <a:xfrm>
              <a:off x="8562975" y="481013"/>
              <a:ext cx="42862" cy="114300"/>
            </a:xfrm>
            <a:custGeom>
              <a:avLst/>
              <a:gdLst>
                <a:gd name="T0" fmla="*/ 5 w 12"/>
                <a:gd name="T1" fmla="*/ 3 h 33"/>
                <a:gd name="T2" fmla="*/ 9 w 12"/>
                <a:gd name="T3" fmla="*/ 0 h 33"/>
                <a:gd name="T4" fmla="*/ 11 w 12"/>
                <a:gd name="T5" fmla="*/ 3 h 33"/>
                <a:gd name="T6" fmla="*/ 11 w 12"/>
                <a:gd name="T7" fmla="*/ 2 h 33"/>
                <a:gd name="T8" fmla="*/ 9 w 12"/>
                <a:gd name="T9" fmla="*/ 1 h 33"/>
                <a:gd name="T10" fmla="*/ 6 w 12"/>
                <a:gd name="T11" fmla="*/ 2 h 33"/>
                <a:gd name="T12" fmla="*/ 4 w 12"/>
                <a:gd name="T13" fmla="*/ 6 h 33"/>
                <a:gd name="T14" fmla="*/ 5 w 12"/>
                <a:gd name="T15" fmla="*/ 4 h 33"/>
                <a:gd name="T16" fmla="*/ 12 w 12"/>
                <a:gd name="T17" fmla="*/ 5 h 33"/>
                <a:gd name="T18" fmla="*/ 10 w 12"/>
                <a:gd name="T19" fmla="*/ 5 h 33"/>
                <a:gd name="T20" fmla="*/ 4 w 12"/>
                <a:gd name="T21" fmla="*/ 7 h 33"/>
                <a:gd name="T22" fmla="*/ 11 w 12"/>
                <a:gd name="T23" fmla="*/ 9 h 33"/>
                <a:gd name="T24" fmla="*/ 8 w 12"/>
                <a:gd name="T25" fmla="*/ 9 h 33"/>
                <a:gd name="T26" fmla="*/ 5 w 12"/>
                <a:gd name="T27" fmla="*/ 9 h 33"/>
                <a:gd name="T28" fmla="*/ 6 w 12"/>
                <a:gd name="T29" fmla="*/ 8 h 33"/>
                <a:gd name="T30" fmla="*/ 7 w 12"/>
                <a:gd name="T31" fmla="*/ 7 h 33"/>
                <a:gd name="T32" fmla="*/ 4 w 12"/>
                <a:gd name="T33" fmla="*/ 7 h 33"/>
                <a:gd name="T34" fmla="*/ 8 w 12"/>
                <a:gd name="T35" fmla="*/ 8 h 33"/>
                <a:gd name="T36" fmla="*/ 10 w 12"/>
                <a:gd name="T37" fmla="*/ 8 h 33"/>
                <a:gd name="T38" fmla="*/ 10 w 12"/>
                <a:gd name="T39" fmla="*/ 7 h 33"/>
                <a:gd name="T40" fmla="*/ 11 w 12"/>
                <a:gd name="T41" fmla="*/ 11 h 33"/>
                <a:gd name="T42" fmla="*/ 9 w 12"/>
                <a:gd name="T43" fmla="*/ 12 h 33"/>
                <a:gd name="T44" fmla="*/ 4 w 12"/>
                <a:gd name="T45" fmla="*/ 12 h 33"/>
                <a:gd name="T46" fmla="*/ 4 w 12"/>
                <a:gd name="T47" fmla="*/ 10 h 33"/>
                <a:gd name="T48" fmla="*/ 5 w 12"/>
                <a:gd name="T49" fmla="*/ 10 h 33"/>
                <a:gd name="T50" fmla="*/ 5 w 12"/>
                <a:gd name="T51" fmla="*/ 11 h 33"/>
                <a:gd name="T52" fmla="*/ 8 w 12"/>
                <a:gd name="T53" fmla="*/ 12 h 33"/>
                <a:gd name="T54" fmla="*/ 10 w 12"/>
                <a:gd name="T55" fmla="*/ 11 h 33"/>
                <a:gd name="T56" fmla="*/ 10 w 12"/>
                <a:gd name="T57" fmla="*/ 13 h 33"/>
                <a:gd name="T58" fmla="*/ 7 w 12"/>
                <a:gd name="T59" fmla="*/ 15 h 33"/>
                <a:gd name="T60" fmla="*/ 3 w 12"/>
                <a:gd name="T61" fmla="*/ 15 h 33"/>
                <a:gd name="T62" fmla="*/ 6 w 12"/>
                <a:gd name="T63" fmla="*/ 14 h 33"/>
                <a:gd name="T64" fmla="*/ 6 w 12"/>
                <a:gd name="T65" fmla="*/ 16 h 33"/>
                <a:gd name="T66" fmla="*/ 10 w 12"/>
                <a:gd name="T67" fmla="*/ 17 h 33"/>
                <a:gd name="T68" fmla="*/ 6 w 12"/>
                <a:gd name="T69" fmla="*/ 19 h 33"/>
                <a:gd name="T70" fmla="*/ 3 w 12"/>
                <a:gd name="T71" fmla="*/ 16 h 33"/>
                <a:gd name="T72" fmla="*/ 4 w 12"/>
                <a:gd name="T73" fmla="*/ 17 h 33"/>
                <a:gd name="T74" fmla="*/ 6 w 12"/>
                <a:gd name="T75" fmla="*/ 19 h 33"/>
                <a:gd name="T76" fmla="*/ 8 w 12"/>
                <a:gd name="T77" fmla="*/ 17 h 33"/>
                <a:gd name="T78" fmla="*/ 9 w 12"/>
                <a:gd name="T79" fmla="*/ 20 h 33"/>
                <a:gd name="T80" fmla="*/ 3 w 12"/>
                <a:gd name="T81" fmla="*/ 22 h 33"/>
                <a:gd name="T82" fmla="*/ 9 w 12"/>
                <a:gd name="T83" fmla="*/ 23 h 33"/>
                <a:gd name="T84" fmla="*/ 8 w 12"/>
                <a:gd name="T85" fmla="*/ 25 h 33"/>
                <a:gd name="T86" fmla="*/ 3 w 12"/>
                <a:gd name="T87" fmla="*/ 26 h 33"/>
                <a:gd name="T88" fmla="*/ 1 w 12"/>
                <a:gd name="T89" fmla="*/ 24 h 33"/>
                <a:gd name="T90" fmla="*/ 8 w 12"/>
                <a:gd name="T91" fmla="*/ 23 h 33"/>
                <a:gd name="T92" fmla="*/ 3 w 12"/>
                <a:gd name="T93" fmla="*/ 24 h 33"/>
                <a:gd name="T94" fmla="*/ 5 w 12"/>
                <a:gd name="T95" fmla="*/ 25 h 33"/>
                <a:gd name="T96" fmla="*/ 7 w 12"/>
                <a:gd name="T97" fmla="*/ 24 h 33"/>
                <a:gd name="T98" fmla="*/ 1 w 12"/>
                <a:gd name="T99" fmla="*/ 26 h 33"/>
                <a:gd name="T100" fmla="*/ 7 w 12"/>
                <a:gd name="T101" fmla="*/ 29 h 33"/>
                <a:gd name="T102" fmla="*/ 5 w 12"/>
                <a:gd name="T103" fmla="*/ 29 h 33"/>
                <a:gd name="T104" fmla="*/ 2 w 12"/>
                <a:gd name="T105" fmla="*/ 27 h 33"/>
                <a:gd name="T106" fmla="*/ 1 w 12"/>
                <a:gd name="T107" fmla="*/ 26 h 33"/>
                <a:gd name="T108" fmla="*/ 8 w 12"/>
                <a:gd name="T109" fmla="*/ 31 h 33"/>
                <a:gd name="T110" fmla="*/ 5 w 12"/>
                <a:gd name="T111" fmla="*/ 33 h 33"/>
                <a:gd name="T112" fmla="*/ 3 w 12"/>
                <a:gd name="T113" fmla="*/ 32 h 33"/>
                <a:gd name="T114" fmla="*/ 0 w 12"/>
                <a:gd name="T115" fmla="*/ 32 h 33"/>
                <a:gd name="T116" fmla="*/ 3 w 12"/>
                <a:gd name="T117" fmla="*/ 31 h 33"/>
                <a:gd name="T118" fmla="*/ 0 w 12"/>
                <a:gd name="T119" fmla="*/ 31 h 33"/>
                <a:gd name="T120" fmla="*/ 5 w 12"/>
                <a:gd name="T121" fmla="*/ 31 h 33"/>
                <a:gd name="T122" fmla="*/ 5 w 12"/>
                <a:gd name="T123" fmla="*/ 32 h 33"/>
                <a:gd name="T124" fmla="*/ 7 w 12"/>
                <a:gd name="T125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" h="33">
                  <a:moveTo>
                    <a:pt x="8" y="2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1" y="1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1" y="3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8" y="2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7" y="4"/>
                    <a:pt x="9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9" y="5"/>
                    <a:pt x="7" y="6"/>
                    <a:pt x="4" y="6"/>
                  </a:cubicBezTo>
                  <a:close/>
                  <a:moveTo>
                    <a:pt x="7" y="5"/>
                  </a:moveTo>
                  <a:cubicBezTo>
                    <a:pt x="8" y="5"/>
                    <a:pt x="9" y="5"/>
                    <a:pt x="10" y="5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4" y="7"/>
                  </a:moveTo>
                  <a:cubicBezTo>
                    <a:pt x="7" y="7"/>
                    <a:pt x="9" y="7"/>
                    <a:pt x="11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8"/>
                    <a:pt x="6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8" y="7"/>
                  </a:cubicBezTo>
                  <a:close/>
                  <a:moveTo>
                    <a:pt x="11" y="10"/>
                  </a:move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2"/>
                    <a:pt x="4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0"/>
                    <a:pt x="9" y="10"/>
                    <a:pt x="11" y="10"/>
                  </a:cubicBezTo>
                  <a:close/>
                  <a:moveTo>
                    <a:pt x="10" y="10"/>
                  </a:moveTo>
                  <a:cubicBezTo>
                    <a:pt x="8" y="10"/>
                    <a:pt x="6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2"/>
                    <a:pt x="6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3" y="13"/>
                  </a:moveTo>
                  <a:cubicBezTo>
                    <a:pt x="6" y="13"/>
                    <a:pt x="8" y="13"/>
                    <a:pt x="10" y="13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9" y="14"/>
                    <a:pt x="8" y="14"/>
                    <a:pt x="7" y="14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8" y="15"/>
                    <a:pt x="9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5"/>
                    <a:pt x="5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4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8"/>
                  </a:cubicBezTo>
                  <a:cubicBezTo>
                    <a:pt x="10" y="18"/>
                    <a:pt x="9" y="19"/>
                    <a:pt x="9" y="19"/>
                  </a:cubicBezTo>
                  <a:cubicBezTo>
                    <a:pt x="8" y="19"/>
                    <a:pt x="7" y="19"/>
                    <a:pt x="6" y="19"/>
                  </a:cubicBezTo>
                  <a:cubicBezTo>
                    <a:pt x="5" y="19"/>
                    <a:pt x="4" y="19"/>
                    <a:pt x="3" y="19"/>
                  </a:cubicBezTo>
                  <a:cubicBezTo>
                    <a:pt x="2" y="19"/>
                    <a:pt x="2" y="18"/>
                    <a:pt x="2" y="18"/>
                  </a:cubicBezTo>
                  <a:cubicBezTo>
                    <a:pt x="2" y="17"/>
                    <a:pt x="3" y="17"/>
                    <a:pt x="3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  <a:moveTo>
                    <a:pt x="6" y="17"/>
                  </a:moveTo>
                  <a:cubicBezTo>
                    <a:pt x="5" y="17"/>
                    <a:pt x="5" y="17"/>
                    <a:pt x="4" y="17"/>
                  </a:cubicBezTo>
                  <a:cubicBezTo>
                    <a:pt x="4" y="17"/>
                    <a:pt x="4" y="17"/>
                    <a:pt x="4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4" y="18"/>
                    <a:pt x="5" y="19"/>
                    <a:pt x="6" y="19"/>
                  </a:cubicBezTo>
                  <a:cubicBezTo>
                    <a:pt x="7" y="19"/>
                    <a:pt x="7" y="18"/>
                    <a:pt x="8" y="18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9" y="17"/>
                    <a:pt x="8" y="17"/>
                    <a:pt x="8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2" y="20"/>
                  </a:moveTo>
                  <a:cubicBezTo>
                    <a:pt x="4" y="20"/>
                    <a:pt x="7" y="20"/>
                    <a:pt x="9" y="20"/>
                  </a:cubicBezTo>
                  <a:cubicBezTo>
                    <a:pt x="9" y="20"/>
                    <a:pt x="9" y="20"/>
                    <a:pt x="9" y="21"/>
                  </a:cubicBezTo>
                  <a:cubicBezTo>
                    <a:pt x="7" y="21"/>
                    <a:pt x="5" y="21"/>
                    <a:pt x="3" y="21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1"/>
                    <a:pt x="2" y="21"/>
                    <a:pt x="2" y="20"/>
                  </a:cubicBezTo>
                  <a:close/>
                  <a:moveTo>
                    <a:pt x="9" y="23"/>
                  </a:moveTo>
                  <a:cubicBezTo>
                    <a:pt x="9" y="23"/>
                    <a:pt x="9" y="24"/>
                    <a:pt x="9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7" y="25"/>
                    <a:pt x="7" y="26"/>
                    <a:pt x="7" y="26"/>
                  </a:cubicBezTo>
                  <a:cubicBezTo>
                    <a:pt x="6" y="26"/>
                    <a:pt x="5" y="26"/>
                    <a:pt x="5" y="26"/>
                  </a:cubicBezTo>
                  <a:cubicBezTo>
                    <a:pt x="4" y="26"/>
                    <a:pt x="4" y="26"/>
                    <a:pt x="3" y="26"/>
                  </a:cubicBezTo>
                  <a:cubicBezTo>
                    <a:pt x="3" y="26"/>
                    <a:pt x="2" y="25"/>
                    <a:pt x="2" y="25"/>
                  </a:cubicBezTo>
                  <a:cubicBezTo>
                    <a:pt x="2" y="25"/>
                    <a:pt x="1" y="25"/>
                    <a:pt x="1" y="25"/>
                  </a:cubicBezTo>
                  <a:cubicBezTo>
                    <a:pt x="1" y="25"/>
                    <a:pt x="1" y="24"/>
                    <a:pt x="1" y="24"/>
                  </a:cubicBezTo>
                  <a:cubicBezTo>
                    <a:pt x="1" y="24"/>
                    <a:pt x="1" y="23"/>
                    <a:pt x="2" y="23"/>
                  </a:cubicBezTo>
                  <a:cubicBezTo>
                    <a:pt x="4" y="23"/>
                    <a:pt x="7" y="23"/>
                    <a:pt x="9" y="23"/>
                  </a:cubicBezTo>
                  <a:close/>
                  <a:moveTo>
                    <a:pt x="8" y="23"/>
                  </a:moveTo>
                  <a:cubicBezTo>
                    <a:pt x="6" y="23"/>
                    <a:pt x="4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4" y="25"/>
                  </a:cubicBezTo>
                  <a:cubicBezTo>
                    <a:pt x="4" y="25"/>
                    <a:pt x="4" y="25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3"/>
                  </a:cubicBezTo>
                  <a:close/>
                  <a:moveTo>
                    <a:pt x="1" y="26"/>
                  </a:moveTo>
                  <a:cubicBezTo>
                    <a:pt x="3" y="26"/>
                    <a:pt x="6" y="26"/>
                    <a:pt x="9" y="26"/>
                  </a:cubicBezTo>
                  <a:cubicBezTo>
                    <a:pt x="8" y="27"/>
                    <a:pt x="8" y="28"/>
                    <a:pt x="8" y="29"/>
                  </a:cubicBezTo>
                  <a:cubicBezTo>
                    <a:pt x="8" y="29"/>
                    <a:pt x="7" y="29"/>
                    <a:pt x="7" y="29"/>
                  </a:cubicBezTo>
                  <a:cubicBezTo>
                    <a:pt x="7" y="28"/>
                    <a:pt x="7" y="28"/>
                    <a:pt x="7" y="27"/>
                  </a:cubicBezTo>
                  <a:cubicBezTo>
                    <a:pt x="7" y="27"/>
                    <a:pt x="6" y="27"/>
                    <a:pt x="5" y="27"/>
                  </a:cubicBezTo>
                  <a:cubicBezTo>
                    <a:pt x="5" y="28"/>
                    <a:pt x="5" y="28"/>
                    <a:pt x="5" y="29"/>
                  </a:cubicBezTo>
                  <a:cubicBezTo>
                    <a:pt x="5" y="29"/>
                    <a:pt x="4" y="29"/>
                    <a:pt x="4" y="29"/>
                  </a:cubicBezTo>
                  <a:cubicBezTo>
                    <a:pt x="4" y="28"/>
                    <a:pt x="4" y="28"/>
                    <a:pt x="4" y="27"/>
                  </a:cubicBezTo>
                  <a:cubicBezTo>
                    <a:pt x="3" y="27"/>
                    <a:pt x="3" y="27"/>
                    <a:pt x="2" y="27"/>
                  </a:cubicBezTo>
                  <a:cubicBezTo>
                    <a:pt x="2" y="28"/>
                    <a:pt x="2" y="28"/>
                    <a:pt x="2" y="29"/>
                  </a:cubicBezTo>
                  <a:cubicBezTo>
                    <a:pt x="1" y="29"/>
                    <a:pt x="1" y="29"/>
                    <a:pt x="0" y="29"/>
                  </a:cubicBezTo>
                  <a:cubicBezTo>
                    <a:pt x="1" y="28"/>
                    <a:pt x="1" y="27"/>
                    <a:pt x="1" y="26"/>
                  </a:cubicBezTo>
                  <a:close/>
                  <a:moveTo>
                    <a:pt x="0" y="30"/>
                  </a:moveTo>
                  <a:cubicBezTo>
                    <a:pt x="3" y="30"/>
                    <a:pt x="5" y="30"/>
                    <a:pt x="8" y="30"/>
                  </a:cubicBezTo>
                  <a:cubicBezTo>
                    <a:pt x="8" y="30"/>
                    <a:pt x="8" y="31"/>
                    <a:pt x="8" y="31"/>
                  </a:cubicBezTo>
                  <a:cubicBezTo>
                    <a:pt x="8" y="32"/>
                    <a:pt x="8" y="32"/>
                    <a:pt x="7" y="32"/>
                  </a:cubicBezTo>
                  <a:cubicBezTo>
                    <a:pt x="7" y="32"/>
                    <a:pt x="7" y="33"/>
                    <a:pt x="7" y="33"/>
                  </a:cubicBezTo>
                  <a:cubicBezTo>
                    <a:pt x="6" y="33"/>
                    <a:pt x="6" y="33"/>
                    <a:pt x="5" y="33"/>
                  </a:cubicBezTo>
                  <a:cubicBezTo>
                    <a:pt x="5" y="33"/>
                    <a:pt x="4" y="33"/>
                    <a:pt x="4" y="33"/>
                  </a:cubicBezTo>
                  <a:cubicBezTo>
                    <a:pt x="4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2" y="33"/>
                    <a:pt x="1" y="33"/>
                  </a:cubicBezTo>
                  <a:cubicBezTo>
                    <a:pt x="1" y="33"/>
                    <a:pt x="0" y="33"/>
                    <a:pt x="0" y="33"/>
                  </a:cubicBezTo>
                  <a:cubicBezTo>
                    <a:pt x="0" y="33"/>
                    <a:pt x="0" y="33"/>
                    <a:pt x="0" y="32"/>
                  </a:cubicBezTo>
                  <a:cubicBezTo>
                    <a:pt x="0" y="32"/>
                    <a:pt x="1" y="32"/>
                    <a:pt x="2" y="32"/>
                  </a:cubicBezTo>
                  <a:cubicBezTo>
                    <a:pt x="2" y="32"/>
                    <a:pt x="3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2" y="31"/>
                    <a:pt x="1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lose/>
                  <a:moveTo>
                    <a:pt x="5" y="31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5" y="31"/>
                    <a:pt x="5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97"/>
            <p:cNvSpPr>
              <a:spLocks noEditPoints="1"/>
            </p:cNvSpPr>
            <p:nvPr/>
          </p:nvSpPr>
          <p:spPr bwMode="auto">
            <a:xfrm>
              <a:off x="8550275" y="604838"/>
              <a:ext cx="38100" cy="55563"/>
            </a:xfrm>
            <a:custGeom>
              <a:avLst/>
              <a:gdLst>
                <a:gd name="T0" fmla="*/ 3 w 11"/>
                <a:gd name="T1" fmla="*/ 0 h 16"/>
                <a:gd name="T2" fmla="*/ 11 w 11"/>
                <a:gd name="T3" fmla="*/ 0 h 16"/>
                <a:gd name="T4" fmla="*/ 11 w 11"/>
                <a:gd name="T5" fmla="*/ 1 h 16"/>
                <a:gd name="T6" fmla="*/ 6 w 11"/>
                <a:gd name="T7" fmla="*/ 2 h 16"/>
                <a:gd name="T8" fmla="*/ 11 w 11"/>
                <a:gd name="T9" fmla="*/ 2 h 16"/>
                <a:gd name="T10" fmla="*/ 11 w 11"/>
                <a:gd name="T11" fmla="*/ 3 h 16"/>
                <a:gd name="T12" fmla="*/ 3 w 11"/>
                <a:gd name="T13" fmla="*/ 3 h 16"/>
                <a:gd name="T14" fmla="*/ 3 w 11"/>
                <a:gd name="T15" fmla="*/ 2 h 16"/>
                <a:gd name="T16" fmla="*/ 8 w 11"/>
                <a:gd name="T17" fmla="*/ 0 h 16"/>
                <a:gd name="T18" fmla="*/ 3 w 11"/>
                <a:gd name="T19" fmla="*/ 0 h 16"/>
                <a:gd name="T20" fmla="*/ 3 w 11"/>
                <a:gd name="T21" fmla="*/ 0 h 16"/>
                <a:gd name="T22" fmla="*/ 2 w 11"/>
                <a:gd name="T23" fmla="*/ 7 h 16"/>
                <a:gd name="T24" fmla="*/ 2 w 11"/>
                <a:gd name="T25" fmla="*/ 7 h 16"/>
                <a:gd name="T26" fmla="*/ 4 w 11"/>
                <a:gd name="T27" fmla="*/ 6 h 16"/>
                <a:gd name="T28" fmla="*/ 4 w 11"/>
                <a:gd name="T29" fmla="*/ 5 h 16"/>
                <a:gd name="T30" fmla="*/ 2 w 11"/>
                <a:gd name="T31" fmla="*/ 4 h 16"/>
                <a:gd name="T32" fmla="*/ 3 w 11"/>
                <a:gd name="T33" fmla="*/ 3 h 16"/>
                <a:gd name="T34" fmla="*/ 10 w 11"/>
                <a:gd name="T35" fmla="*/ 5 h 16"/>
                <a:gd name="T36" fmla="*/ 10 w 11"/>
                <a:gd name="T37" fmla="*/ 6 h 16"/>
                <a:gd name="T38" fmla="*/ 2 w 11"/>
                <a:gd name="T39" fmla="*/ 7 h 16"/>
                <a:gd name="T40" fmla="*/ 5 w 11"/>
                <a:gd name="T41" fmla="*/ 6 h 16"/>
                <a:gd name="T42" fmla="*/ 9 w 11"/>
                <a:gd name="T43" fmla="*/ 5 h 16"/>
                <a:gd name="T44" fmla="*/ 6 w 11"/>
                <a:gd name="T45" fmla="*/ 5 h 16"/>
                <a:gd name="T46" fmla="*/ 5 w 11"/>
                <a:gd name="T47" fmla="*/ 6 h 16"/>
                <a:gd name="T48" fmla="*/ 2 w 11"/>
                <a:gd name="T49" fmla="*/ 8 h 16"/>
                <a:gd name="T50" fmla="*/ 10 w 11"/>
                <a:gd name="T51" fmla="*/ 8 h 16"/>
                <a:gd name="T52" fmla="*/ 10 w 11"/>
                <a:gd name="T53" fmla="*/ 9 h 16"/>
                <a:gd name="T54" fmla="*/ 4 w 11"/>
                <a:gd name="T55" fmla="*/ 10 h 16"/>
                <a:gd name="T56" fmla="*/ 10 w 11"/>
                <a:gd name="T57" fmla="*/ 11 h 16"/>
                <a:gd name="T58" fmla="*/ 9 w 11"/>
                <a:gd name="T59" fmla="*/ 12 h 16"/>
                <a:gd name="T60" fmla="*/ 1 w 11"/>
                <a:gd name="T61" fmla="*/ 12 h 16"/>
                <a:gd name="T62" fmla="*/ 1 w 11"/>
                <a:gd name="T63" fmla="*/ 11 h 16"/>
                <a:gd name="T64" fmla="*/ 8 w 11"/>
                <a:gd name="T65" fmla="*/ 11 h 16"/>
                <a:gd name="T66" fmla="*/ 1 w 11"/>
                <a:gd name="T67" fmla="*/ 10 h 16"/>
                <a:gd name="T68" fmla="*/ 2 w 11"/>
                <a:gd name="T69" fmla="*/ 9 h 16"/>
                <a:gd name="T70" fmla="*/ 8 w 11"/>
                <a:gd name="T71" fmla="*/ 9 h 16"/>
                <a:gd name="T72" fmla="*/ 2 w 11"/>
                <a:gd name="T73" fmla="*/ 9 h 16"/>
                <a:gd name="T74" fmla="*/ 2 w 11"/>
                <a:gd name="T75" fmla="*/ 8 h 16"/>
                <a:gd name="T76" fmla="*/ 1 w 11"/>
                <a:gd name="T77" fmla="*/ 13 h 16"/>
                <a:gd name="T78" fmla="*/ 9 w 11"/>
                <a:gd name="T79" fmla="*/ 13 h 16"/>
                <a:gd name="T80" fmla="*/ 9 w 11"/>
                <a:gd name="T81" fmla="*/ 16 h 16"/>
                <a:gd name="T82" fmla="*/ 7 w 11"/>
                <a:gd name="T83" fmla="*/ 16 h 16"/>
                <a:gd name="T84" fmla="*/ 8 w 11"/>
                <a:gd name="T85" fmla="*/ 14 h 16"/>
                <a:gd name="T86" fmla="*/ 6 w 11"/>
                <a:gd name="T87" fmla="*/ 14 h 16"/>
                <a:gd name="T88" fmla="*/ 6 w 11"/>
                <a:gd name="T89" fmla="*/ 16 h 16"/>
                <a:gd name="T90" fmla="*/ 4 w 11"/>
                <a:gd name="T91" fmla="*/ 16 h 16"/>
                <a:gd name="T92" fmla="*/ 5 w 11"/>
                <a:gd name="T93" fmla="*/ 14 h 16"/>
                <a:gd name="T94" fmla="*/ 2 w 11"/>
                <a:gd name="T95" fmla="*/ 14 h 16"/>
                <a:gd name="T96" fmla="*/ 2 w 11"/>
                <a:gd name="T97" fmla="*/ 16 h 16"/>
                <a:gd name="T98" fmla="*/ 0 w 11"/>
                <a:gd name="T99" fmla="*/ 16 h 16"/>
                <a:gd name="T100" fmla="*/ 1 w 11"/>
                <a:gd name="T10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" h="16">
                  <a:moveTo>
                    <a:pt x="3" y="0"/>
                  </a:moveTo>
                  <a:cubicBezTo>
                    <a:pt x="6" y="0"/>
                    <a:pt x="9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9" y="1"/>
                    <a:pt x="7" y="2"/>
                    <a:pt x="6" y="2"/>
                  </a:cubicBezTo>
                  <a:cubicBezTo>
                    <a:pt x="7" y="2"/>
                    <a:pt x="9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8" y="3"/>
                    <a:pt x="5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5" y="2"/>
                    <a:pt x="7" y="1"/>
                    <a:pt x="8" y="0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5" y="4"/>
                    <a:pt x="8" y="4"/>
                    <a:pt x="10" y="5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8" y="6"/>
                    <a:pt x="5" y="7"/>
                    <a:pt x="2" y="7"/>
                  </a:cubicBezTo>
                  <a:close/>
                  <a:moveTo>
                    <a:pt x="5" y="6"/>
                  </a:moveTo>
                  <a:cubicBezTo>
                    <a:pt x="6" y="6"/>
                    <a:pt x="7" y="6"/>
                    <a:pt x="9" y="5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lose/>
                  <a:moveTo>
                    <a:pt x="2" y="8"/>
                  </a:moveTo>
                  <a:cubicBezTo>
                    <a:pt x="5" y="8"/>
                    <a:pt x="7" y="8"/>
                    <a:pt x="10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8" y="9"/>
                    <a:pt x="6" y="10"/>
                    <a:pt x="4" y="10"/>
                  </a:cubicBezTo>
                  <a:cubicBezTo>
                    <a:pt x="6" y="10"/>
                    <a:pt x="8" y="10"/>
                    <a:pt x="10" y="11"/>
                  </a:cubicBezTo>
                  <a:cubicBezTo>
                    <a:pt x="10" y="11"/>
                    <a:pt x="10" y="12"/>
                    <a:pt x="9" y="12"/>
                  </a:cubicBezTo>
                  <a:cubicBezTo>
                    <a:pt x="7" y="12"/>
                    <a:pt x="4" y="12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3" y="11"/>
                    <a:pt x="6" y="11"/>
                    <a:pt x="8" y="11"/>
                  </a:cubicBezTo>
                  <a:cubicBezTo>
                    <a:pt x="6" y="11"/>
                    <a:pt x="4" y="11"/>
                    <a:pt x="1" y="10"/>
                  </a:cubicBezTo>
                  <a:cubicBezTo>
                    <a:pt x="1" y="10"/>
                    <a:pt x="2" y="10"/>
                    <a:pt x="2" y="9"/>
                  </a:cubicBezTo>
                  <a:cubicBezTo>
                    <a:pt x="4" y="9"/>
                    <a:pt x="6" y="9"/>
                    <a:pt x="8" y="9"/>
                  </a:cubicBezTo>
                  <a:cubicBezTo>
                    <a:pt x="6" y="9"/>
                    <a:pt x="4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1" y="13"/>
                  </a:moveTo>
                  <a:cubicBezTo>
                    <a:pt x="4" y="13"/>
                    <a:pt x="7" y="13"/>
                    <a:pt x="9" y="13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4"/>
                    <a:pt x="6" y="15"/>
                    <a:pt x="6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5"/>
                    <a:pt x="4" y="14"/>
                    <a:pt x="5" y="14"/>
                  </a:cubicBezTo>
                  <a:cubicBezTo>
                    <a:pt x="4" y="14"/>
                    <a:pt x="3" y="14"/>
                    <a:pt x="2" y="14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5"/>
                    <a:pt x="1" y="14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98"/>
            <p:cNvSpPr>
              <a:spLocks noEditPoints="1"/>
            </p:cNvSpPr>
            <p:nvPr/>
          </p:nvSpPr>
          <p:spPr bwMode="auto">
            <a:xfrm>
              <a:off x="8899525" y="481013"/>
              <a:ext cx="82550" cy="158750"/>
            </a:xfrm>
            <a:custGeom>
              <a:avLst/>
              <a:gdLst>
                <a:gd name="T0" fmla="*/ 11 w 24"/>
                <a:gd name="T1" fmla="*/ 2 h 46"/>
                <a:gd name="T2" fmla="*/ 7 w 24"/>
                <a:gd name="T3" fmla="*/ 3 h 46"/>
                <a:gd name="T4" fmla="*/ 5 w 24"/>
                <a:gd name="T5" fmla="*/ 3 h 46"/>
                <a:gd name="T6" fmla="*/ 0 w 24"/>
                <a:gd name="T7" fmla="*/ 2 h 46"/>
                <a:gd name="T8" fmla="*/ 6 w 24"/>
                <a:gd name="T9" fmla="*/ 1 h 46"/>
                <a:gd name="T10" fmla="*/ 8 w 24"/>
                <a:gd name="T11" fmla="*/ 3 h 46"/>
                <a:gd name="T12" fmla="*/ 5 w 24"/>
                <a:gd name="T13" fmla="*/ 1 h 46"/>
                <a:gd name="T14" fmla="*/ 2 w 24"/>
                <a:gd name="T15" fmla="*/ 2 h 46"/>
                <a:gd name="T16" fmla="*/ 5 w 24"/>
                <a:gd name="T17" fmla="*/ 1 h 46"/>
                <a:gd name="T18" fmla="*/ 4 w 24"/>
                <a:gd name="T19" fmla="*/ 7 h 46"/>
                <a:gd name="T20" fmla="*/ 1 w 24"/>
                <a:gd name="T21" fmla="*/ 4 h 46"/>
                <a:gd name="T22" fmla="*/ 2 w 24"/>
                <a:gd name="T23" fmla="*/ 8 h 46"/>
                <a:gd name="T24" fmla="*/ 11 w 24"/>
                <a:gd name="T25" fmla="*/ 6 h 46"/>
                <a:gd name="T26" fmla="*/ 5 w 24"/>
                <a:gd name="T27" fmla="*/ 5 h 46"/>
                <a:gd name="T28" fmla="*/ 3 w 24"/>
                <a:gd name="T29" fmla="*/ 13 h 46"/>
                <a:gd name="T30" fmla="*/ 11 w 24"/>
                <a:gd name="T31" fmla="*/ 10 h 46"/>
                <a:gd name="T32" fmla="*/ 2 w 24"/>
                <a:gd name="T33" fmla="*/ 9 h 46"/>
                <a:gd name="T34" fmla="*/ 6 w 24"/>
                <a:gd name="T35" fmla="*/ 13 h 46"/>
                <a:gd name="T36" fmla="*/ 7 w 24"/>
                <a:gd name="T37" fmla="*/ 13 h 46"/>
                <a:gd name="T38" fmla="*/ 3 w 24"/>
                <a:gd name="T39" fmla="*/ 14 h 46"/>
                <a:gd name="T40" fmla="*/ 9 w 24"/>
                <a:gd name="T41" fmla="*/ 16 h 46"/>
                <a:gd name="T42" fmla="*/ 4 w 24"/>
                <a:gd name="T43" fmla="*/ 16 h 46"/>
                <a:gd name="T44" fmla="*/ 15 w 24"/>
                <a:gd name="T45" fmla="*/ 16 h 46"/>
                <a:gd name="T46" fmla="*/ 10 w 24"/>
                <a:gd name="T47" fmla="*/ 16 h 46"/>
                <a:gd name="T48" fmla="*/ 10 w 24"/>
                <a:gd name="T49" fmla="*/ 17 h 46"/>
                <a:gd name="T50" fmla="*/ 6 w 24"/>
                <a:gd name="T51" fmla="*/ 25 h 46"/>
                <a:gd name="T52" fmla="*/ 15 w 24"/>
                <a:gd name="T53" fmla="*/ 22 h 46"/>
                <a:gd name="T54" fmla="*/ 5 w 24"/>
                <a:gd name="T55" fmla="*/ 22 h 46"/>
                <a:gd name="T56" fmla="*/ 9 w 24"/>
                <a:gd name="T57" fmla="*/ 25 h 46"/>
                <a:gd name="T58" fmla="*/ 10 w 24"/>
                <a:gd name="T59" fmla="*/ 25 h 46"/>
                <a:gd name="T60" fmla="*/ 6 w 24"/>
                <a:gd name="T61" fmla="*/ 26 h 46"/>
                <a:gd name="T62" fmla="*/ 11 w 24"/>
                <a:gd name="T63" fmla="*/ 31 h 46"/>
                <a:gd name="T64" fmla="*/ 6 w 24"/>
                <a:gd name="T65" fmla="*/ 27 h 46"/>
                <a:gd name="T66" fmla="*/ 8 w 24"/>
                <a:gd name="T67" fmla="*/ 33 h 46"/>
                <a:gd name="T68" fmla="*/ 18 w 24"/>
                <a:gd name="T69" fmla="*/ 30 h 46"/>
                <a:gd name="T70" fmla="*/ 12 w 24"/>
                <a:gd name="T71" fmla="*/ 29 h 46"/>
                <a:gd name="T72" fmla="*/ 18 w 24"/>
                <a:gd name="T73" fmla="*/ 39 h 46"/>
                <a:gd name="T74" fmla="*/ 19 w 24"/>
                <a:gd name="T75" fmla="*/ 39 h 46"/>
                <a:gd name="T76" fmla="*/ 17 w 24"/>
                <a:gd name="T77" fmla="*/ 35 h 46"/>
                <a:gd name="T78" fmla="*/ 16 w 24"/>
                <a:gd name="T79" fmla="*/ 35 h 46"/>
                <a:gd name="T80" fmla="*/ 20 w 24"/>
                <a:gd name="T81" fmla="*/ 34 h 46"/>
                <a:gd name="T82" fmla="*/ 11 w 24"/>
                <a:gd name="T83" fmla="*/ 37 h 46"/>
                <a:gd name="T84" fmla="*/ 22 w 24"/>
                <a:gd name="T85" fmla="*/ 39 h 46"/>
                <a:gd name="T86" fmla="*/ 9 w 24"/>
                <a:gd name="T87" fmla="*/ 39 h 46"/>
                <a:gd name="T88" fmla="*/ 23 w 24"/>
                <a:gd name="T89" fmla="*/ 42 h 46"/>
                <a:gd name="T90" fmla="*/ 22 w 24"/>
                <a:gd name="T91" fmla="*/ 43 h 46"/>
                <a:gd name="T92" fmla="*/ 17 w 24"/>
                <a:gd name="T93" fmla="*/ 46 h 46"/>
                <a:gd name="T94" fmla="*/ 13 w 24"/>
                <a:gd name="T9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" h="46">
                  <a:moveTo>
                    <a:pt x="0" y="0"/>
                  </a:moveTo>
                  <a:cubicBezTo>
                    <a:pt x="3" y="0"/>
                    <a:pt x="7" y="0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  <a:moveTo>
                    <a:pt x="9" y="1"/>
                  </a:move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9" y="3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lose/>
                  <a:moveTo>
                    <a:pt x="5" y="1"/>
                  </a:moveTo>
                  <a:cubicBezTo>
                    <a:pt x="4" y="1"/>
                    <a:pt x="2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4" y="5"/>
                    <a:pt x="8" y="5"/>
                    <a:pt x="12" y="6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9" y="7"/>
                    <a:pt x="5" y="8"/>
                    <a:pt x="2" y="8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6"/>
                    <a:pt x="7" y="6"/>
                    <a:pt x="5" y="5"/>
                  </a:cubicBezTo>
                  <a:cubicBezTo>
                    <a:pt x="5" y="6"/>
                    <a:pt x="6" y="6"/>
                    <a:pt x="6" y="7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8" y="11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7" y="10"/>
                    <a:pt x="5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6" y="9"/>
                    <a:pt x="9" y="9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1" y="11"/>
                    <a:pt x="8" y="12"/>
                    <a:pt x="6" y="13"/>
                  </a:cubicBezTo>
                  <a:cubicBezTo>
                    <a:pt x="6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9" y="13"/>
                    <a:pt x="12" y="13"/>
                    <a:pt x="14" y="13"/>
                  </a:cubicBezTo>
                  <a:cubicBezTo>
                    <a:pt x="14" y="13"/>
                    <a:pt x="14" y="13"/>
                    <a:pt x="14" y="14"/>
                  </a:cubicBezTo>
                  <a:cubicBezTo>
                    <a:pt x="11" y="14"/>
                    <a:pt x="7" y="14"/>
                    <a:pt x="3" y="14"/>
                  </a:cubicBezTo>
                  <a:close/>
                  <a:moveTo>
                    <a:pt x="4" y="19"/>
                  </a:moveTo>
                  <a:cubicBezTo>
                    <a:pt x="4" y="19"/>
                    <a:pt x="4" y="18"/>
                    <a:pt x="4" y="18"/>
                  </a:cubicBezTo>
                  <a:cubicBezTo>
                    <a:pt x="6" y="17"/>
                    <a:pt x="7" y="17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7" y="16"/>
                    <a:pt x="5" y="16"/>
                    <a:pt x="4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7" y="15"/>
                    <a:pt x="11" y="15"/>
                    <a:pt x="15" y="15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3" y="16"/>
                    <a:pt x="11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2" y="17"/>
                    <a:pt x="14" y="17"/>
                    <a:pt x="16" y="18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4" y="18"/>
                    <a:pt x="12" y="17"/>
                    <a:pt x="10" y="17"/>
                  </a:cubicBezTo>
                  <a:cubicBezTo>
                    <a:pt x="8" y="17"/>
                    <a:pt x="6" y="18"/>
                    <a:pt x="4" y="19"/>
                  </a:cubicBezTo>
                  <a:close/>
                  <a:moveTo>
                    <a:pt x="6" y="26"/>
                  </a:moveTo>
                  <a:cubicBezTo>
                    <a:pt x="6" y="26"/>
                    <a:pt x="6" y="26"/>
                    <a:pt x="6" y="25"/>
                  </a:cubicBezTo>
                  <a:cubicBezTo>
                    <a:pt x="9" y="24"/>
                    <a:pt x="11" y="24"/>
                    <a:pt x="14" y="23"/>
                  </a:cubicBezTo>
                  <a:cubicBezTo>
                    <a:pt x="14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2"/>
                    <a:pt x="14" y="22"/>
                    <a:pt x="13" y="22"/>
                  </a:cubicBezTo>
                  <a:cubicBezTo>
                    <a:pt x="10" y="22"/>
                    <a:pt x="8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9" y="22"/>
                    <a:pt x="13" y="22"/>
                    <a:pt x="17" y="22"/>
                  </a:cubicBezTo>
                  <a:cubicBezTo>
                    <a:pt x="17" y="22"/>
                    <a:pt x="17" y="22"/>
                    <a:pt x="17" y="23"/>
                  </a:cubicBezTo>
                  <a:cubicBezTo>
                    <a:pt x="15" y="24"/>
                    <a:pt x="12" y="24"/>
                    <a:pt x="9" y="25"/>
                  </a:cubicBezTo>
                  <a:cubicBezTo>
                    <a:pt x="9" y="25"/>
                    <a:pt x="9" y="25"/>
                    <a:pt x="8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5"/>
                    <a:pt x="9" y="25"/>
                    <a:pt x="10" y="25"/>
                  </a:cubicBezTo>
                  <a:cubicBezTo>
                    <a:pt x="13" y="25"/>
                    <a:pt x="15" y="25"/>
                    <a:pt x="18" y="25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4" y="26"/>
                    <a:pt x="10" y="26"/>
                    <a:pt x="6" y="26"/>
                  </a:cubicBezTo>
                  <a:close/>
                  <a:moveTo>
                    <a:pt x="8" y="33"/>
                  </a:moveTo>
                  <a:cubicBezTo>
                    <a:pt x="8" y="32"/>
                    <a:pt x="8" y="32"/>
                    <a:pt x="8" y="32"/>
                  </a:cubicBezTo>
                  <a:cubicBezTo>
                    <a:pt x="9" y="32"/>
                    <a:pt x="10" y="31"/>
                    <a:pt x="11" y="31"/>
                  </a:cubicBezTo>
                  <a:cubicBezTo>
                    <a:pt x="10" y="30"/>
                    <a:pt x="10" y="30"/>
                    <a:pt x="10" y="29"/>
                  </a:cubicBezTo>
                  <a:cubicBezTo>
                    <a:pt x="9" y="29"/>
                    <a:pt x="8" y="29"/>
                    <a:pt x="7" y="28"/>
                  </a:cubicBezTo>
                  <a:cubicBezTo>
                    <a:pt x="7" y="28"/>
                    <a:pt x="7" y="28"/>
                    <a:pt x="6" y="27"/>
                  </a:cubicBezTo>
                  <a:cubicBezTo>
                    <a:pt x="11" y="28"/>
                    <a:pt x="15" y="29"/>
                    <a:pt x="19" y="30"/>
                  </a:cubicBezTo>
                  <a:cubicBezTo>
                    <a:pt x="19" y="30"/>
                    <a:pt x="19" y="30"/>
                    <a:pt x="19" y="31"/>
                  </a:cubicBezTo>
                  <a:cubicBezTo>
                    <a:pt x="16" y="31"/>
                    <a:pt x="12" y="32"/>
                    <a:pt x="8" y="33"/>
                  </a:cubicBezTo>
                  <a:close/>
                  <a:moveTo>
                    <a:pt x="12" y="31"/>
                  </a:moveTo>
                  <a:cubicBezTo>
                    <a:pt x="14" y="31"/>
                    <a:pt x="15" y="30"/>
                    <a:pt x="17" y="30"/>
                  </a:cubicBezTo>
                  <a:cubicBezTo>
                    <a:pt x="17" y="30"/>
                    <a:pt x="17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5" y="30"/>
                    <a:pt x="13" y="29"/>
                    <a:pt x="12" y="29"/>
                  </a:cubicBezTo>
                  <a:cubicBezTo>
                    <a:pt x="12" y="30"/>
                    <a:pt x="12" y="30"/>
                    <a:pt x="12" y="31"/>
                  </a:cubicBezTo>
                  <a:close/>
                  <a:moveTo>
                    <a:pt x="9" y="39"/>
                  </a:moveTo>
                  <a:cubicBezTo>
                    <a:pt x="12" y="39"/>
                    <a:pt x="15" y="39"/>
                    <a:pt x="18" y="39"/>
                  </a:cubicBezTo>
                  <a:cubicBezTo>
                    <a:pt x="18" y="39"/>
                    <a:pt x="19" y="39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5" y="39"/>
                    <a:pt x="12" y="38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2" y="36"/>
                    <a:pt x="15" y="36"/>
                    <a:pt x="17" y="35"/>
                  </a:cubicBezTo>
                  <a:cubicBezTo>
                    <a:pt x="18" y="35"/>
                    <a:pt x="18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8" y="35"/>
                    <a:pt x="17" y="35"/>
                    <a:pt x="16" y="35"/>
                  </a:cubicBezTo>
                  <a:cubicBezTo>
                    <a:pt x="13" y="35"/>
                    <a:pt x="11" y="35"/>
                    <a:pt x="8" y="35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2" y="34"/>
                    <a:pt x="16" y="34"/>
                    <a:pt x="20" y="34"/>
                  </a:cubicBezTo>
                  <a:cubicBezTo>
                    <a:pt x="21" y="34"/>
                    <a:pt x="21" y="35"/>
                    <a:pt x="21" y="35"/>
                  </a:cubicBezTo>
                  <a:cubicBezTo>
                    <a:pt x="18" y="36"/>
                    <a:pt x="16" y="36"/>
                    <a:pt x="13" y="37"/>
                  </a:cubicBezTo>
                  <a:cubicBezTo>
                    <a:pt x="12" y="37"/>
                    <a:pt x="12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2" y="37"/>
                    <a:pt x="12" y="37"/>
                    <a:pt x="13" y="37"/>
                  </a:cubicBezTo>
                  <a:cubicBezTo>
                    <a:pt x="16" y="38"/>
                    <a:pt x="19" y="39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18" y="40"/>
                    <a:pt x="14" y="40"/>
                    <a:pt x="10" y="40"/>
                  </a:cubicBezTo>
                  <a:cubicBezTo>
                    <a:pt x="10" y="40"/>
                    <a:pt x="9" y="40"/>
                    <a:pt x="9" y="39"/>
                  </a:cubicBezTo>
                  <a:close/>
                  <a:moveTo>
                    <a:pt x="11" y="46"/>
                  </a:moveTo>
                  <a:cubicBezTo>
                    <a:pt x="11" y="45"/>
                    <a:pt x="10" y="44"/>
                    <a:pt x="10" y="42"/>
                  </a:cubicBezTo>
                  <a:cubicBezTo>
                    <a:pt x="14" y="42"/>
                    <a:pt x="19" y="42"/>
                    <a:pt x="23" y="42"/>
                  </a:cubicBezTo>
                  <a:cubicBezTo>
                    <a:pt x="23" y="43"/>
                    <a:pt x="24" y="45"/>
                    <a:pt x="24" y="46"/>
                  </a:cubicBezTo>
                  <a:cubicBezTo>
                    <a:pt x="23" y="46"/>
                    <a:pt x="23" y="46"/>
                    <a:pt x="22" y="46"/>
                  </a:cubicBezTo>
                  <a:cubicBezTo>
                    <a:pt x="22" y="45"/>
                    <a:pt x="22" y="44"/>
                    <a:pt x="22" y="43"/>
                  </a:cubicBezTo>
                  <a:cubicBezTo>
                    <a:pt x="20" y="43"/>
                    <a:pt x="19" y="43"/>
                    <a:pt x="18" y="43"/>
                  </a:cubicBezTo>
                  <a:cubicBezTo>
                    <a:pt x="18" y="44"/>
                    <a:pt x="18" y="45"/>
                    <a:pt x="18" y="46"/>
                  </a:cubicBezTo>
                  <a:cubicBezTo>
                    <a:pt x="18" y="46"/>
                    <a:pt x="17" y="46"/>
                    <a:pt x="17" y="46"/>
                  </a:cubicBezTo>
                  <a:cubicBezTo>
                    <a:pt x="16" y="45"/>
                    <a:pt x="16" y="44"/>
                    <a:pt x="16" y="43"/>
                  </a:cubicBezTo>
                  <a:cubicBezTo>
                    <a:pt x="15" y="43"/>
                    <a:pt x="13" y="43"/>
                    <a:pt x="12" y="43"/>
                  </a:cubicBezTo>
                  <a:cubicBezTo>
                    <a:pt x="12" y="44"/>
                    <a:pt x="13" y="45"/>
                    <a:pt x="13" y="46"/>
                  </a:cubicBezTo>
                  <a:cubicBezTo>
                    <a:pt x="12" y="46"/>
                    <a:pt x="12" y="46"/>
                    <a:pt x="1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99"/>
            <p:cNvSpPr>
              <a:spLocks noEditPoints="1"/>
            </p:cNvSpPr>
            <p:nvPr/>
          </p:nvSpPr>
          <p:spPr bwMode="auto">
            <a:xfrm>
              <a:off x="8926513" y="754063"/>
              <a:ext cx="104775" cy="69850"/>
            </a:xfrm>
            <a:custGeom>
              <a:avLst/>
              <a:gdLst>
                <a:gd name="T0" fmla="*/ 19 w 30"/>
                <a:gd name="T1" fmla="*/ 3 h 20"/>
                <a:gd name="T2" fmla="*/ 16 w 30"/>
                <a:gd name="T3" fmla="*/ 3 h 20"/>
                <a:gd name="T4" fmla="*/ 13 w 30"/>
                <a:gd name="T5" fmla="*/ 4 h 20"/>
                <a:gd name="T6" fmla="*/ 12 w 30"/>
                <a:gd name="T7" fmla="*/ 6 h 20"/>
                <a:gd name="T8" fmla="*/ 12 w 30"/>
                <a:gd name="T9" fmla="*/ 8 h 20"/>
                <a:gd name="T10" fmla="*/ 16 w 30"/>
                <a:gd name="T11" fmla="*/ 13 h 20"/>
                <a:gd name="T12" fmla="*/ 19 w 30"/>
                <a:gd name="T13" fmla="*/ 17 h 20"/>
                <a:gd name="T14" fmla="*/ 19 w 30"/>
                <a:gd name="T15" fmla="*/ 11 h 20"/>
                <a:gd name="T16" fmla="*/ 23 w 30"/>
                <a:gd name="T17" fmla="*/ 11 h 20"/>
                <a:gd name="T18" fmla="*/ 23 w 30"/>
                <a:gd name="T19" fmla="*/ 10 h 20"/>
                <a:gd name="T20" fmla="*/ 25 w 30"/>
                <a:gd name="T21" fmla="*/ 12 h 20"/>
                <a:gd name="T22" fmla="*/ 27 w 30"/>
                <a:gd name="T23" fmla="*/ 13 h 20"/>
                <a:gd name="T24" fmla="*/ 28 w 30"/>
                <a:gd name="T25" fmla="*/ 13 h 20"/>
                <a:gd name="T26" fmla="*/ 26 w 30"/>
                <a:gd name="T27" fmla="*/ 11 h 20"/>
                <a:gd name="T28" fmla="*/ 26 w 30"/>
                <a:gd name="T29" fmla="*/ 9 h 20"/>
                <a:gd name="T30" fmla="*/ 26 w 30"/>
                <a:gd name="T31" fmla="*/ 7 h 20"/>
                <a:gd name="T32" fmla="*/ 27 w 30"/>
                <a:gd name="T33" fmla="*/ 8 h 20"/>
                <a:gd name="T34" fmla="*/ 27 w 30"/>
                <a:gd name="T35" fmla="*/ 7 h 20"/>
                <a:gd name="T36" fmla="*/ 25 w 30"/>
                <a:gd name="T37" fmla="*/ 6 h 20"/>
                <a:gd name="T38" fmla="*/ 27 w 30"/>
                <a:gd name="T39" fmla="*/ 6 h 20"/>
                <a:gd name="T40" fmla="*/ 27 w 30"/>
                <a:gd name="T41" fmla="*/ 5 h 20"/>
                <a:gd name="T42" fmla="*/ 29 w 30"/>
                <a:gd name="T43" fmla="*/ 12 h 20"/>
                <a:gd name="T44" fmla="*/ 29 w 30"/>
                <a:gd name="T45" fmla="*/ 13 h 20"/>
                <a:gd name="T46" fmla="*/ 11 w 30"/>
                <a:gd name="T47" fmla="*/ 19 h 20"/>
                <a:gd name="T48" fmla="*/ 11 w 30"/>
                <a:gd name="T49" fmla="*/ 17 h 20"/>
                <a:gd name="T50" fmla="*/ 8 w 30"/>
                <a:gd name="T51" fmla="*/ 12 h 20"/>
                <a:gd name="T52" fmla="*/ 4 w 30"/>
                <a:gd name="T53" fmla="*/ 11 h 20"/>
                <a:gd name="T54" fmla="*/ 5 w 30"/>
                <a:gd name="T55" fmla="*/ 10 h 20"/>
                <a:gd name="T56" fmla="*/ 7 w 30"/>
                <a:gd name="T57" fmla="*/ 7 h 20"/>
                <a:gd name="T58" fmla="*/ 7 w 30"/>
                <a:gd name="T59" fmla="*/ 5 h 20"/>
                <a:gd name="T60" fmla="*/ 5 w 30"/>
                <a:gd name="T61" fmla="*/ 5 h 20"/>
                <a:gd name="T62" fmla="*/ 6 w 30"/>
                <a:gd name="T63" fmla="*/ 5 h 20"/>
                <a:gd name="T64" fmla="*/ 7 w 30"/>
                <a:gd name="T65" fmla="*/ 4 h 20"/>
                <a:gd name="T66" fmla="*/ 8 w 30"/>
                <a:gd name="T67" fmla="*/ 4 h 20"/>
                <a:gd name="T68" fmla="*/ 10 w 30"/>
                <a:gd name="T69" fmla="*/ 2 h 20"/>
                <a:gd name="T70" fmla="*/ 6 w 30"/>
                <a:gd name="T71" fmla="*/ 4 h 20"/>
                <a:gd name="T72" fmla="*/ 5 w 30"/>
                <a:gd name="T73" fmla="*/ 4 h 20"/>
                <a:gd name="T74" fmla="*/ 30 w 30"/>
                <a:gd name="T75" fmla="*/ 12 h 20"/>
                <a:gd name="T76" fmla="*/ 1 w 30"/>
                <a:gd name="T77" fmla="*/ 8 h 20"/>
                <a:gd name="T78" fmla="*/ 2 w 30"/>
                <a:gd name="T79" fmla="*/ 11 h 20"/>
                <a:gd name="T80" fmla="*/ 6 w 30"/>
                <a:gd name="T81" fmla="*/ 13 h 20"/>
                <a:gd name="T82" fmla="*/ 9 w 30"/>
                <a:gd name="T83" fmla="*/ 18 h 20"/>
                <a:gd name="T84" fmla="*/ 28 w 30"/>
                <a:gd name="T85" fmla="*/ 12 h 20"/>
                <a:gd name="T86" fmla="*/ 28 w 30"/>
                <a:gd name="T87" fmla="*/ 12 h 20"/>
                <a:gd name="T88" fmla="*/ 27 w 30"/>
                <a:gd name="T89" fmla="*/ 12 h 20"/>
                <a:gd name="T90" fmla="*/ 27 w 30"/>
                <a:gd name="T91" fmla="*/ 11 h 20"/>
                <a:gd name="T92" fmla="*/ 4 w 30"/>
                <a:gd name="T93" fmla="*/ 5 h 20"/>
                <a:gd name="T94" fmla="*/ 6 w 30"/>
                <a:gd name="T95" fmla="*/ 10 h 20"/>
                <a:gd name="T96" fmla="*/ 7 w 30"/>
                <a:gd name="T97" fmla="*/ 11 h 20"/>
                <a:gd name="T98" fmla="*/ 6 w 30"/>
                <a:gd name="T99" fmla="*/ 11 h 20"/>
                <a:gd name="T100" fmla="*/ 5 w 30"/>
                <a:gd name="T101" fmla="*/ 11 h 20"/>
                <a:gd name="T102" fmla="*/ 5 w 30"/>
                <a:gd name="T103" fmla="*/ 4 h 20"/>
                <a:gd name="T104" fmla="*/ 14 w 30"/>
                <a:gd name="T105" fmla="*/ 8 h 20"/>
                <a:gd name="T106" fmla="*/ 13 w 30"/>
                <a:gd name="T107" fmla="*/ 7 h 20"/>
                <a:gd name="T108" fmla="*/ 14 w 30"/>
                <a:gd name="T109" fmla="*/ 7 h 20"/>
                <a:gd name="T110" fmla="*/ 15 w 30"/>
                <a:gd name="T111" fmla="*/ 8 h 20"/>
                <a:gd name="T112" fmla="*/ 19 w 30"/>
                <a:gd name="T113" fmla="*/ 9 h 20"/>
                <a:gd name="T114" fmla="*/ 21 w 30"/>
                <a:gd name="T115" fmla="*/ 16 h 20"/>
                <a:gd name="T116" fmla="*/ 28 w 30"/>
                <a:gd name="T117" fmla="*/ 11 h 20"/>
                <a:gd name="T118" fmla="*/ 27 w 30"/>
                <a:gd name="T119" fmla="*/ 10 h 20"/>
                <a:gd name="T120" fmla="*/ 27 w 30"/>
                <a:gd name="T121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" h="20">
                  <a:moveTo>
                    <a:pt x="12" y="0"/>
                  </a:moveTo>
                  <a:cubicBezTo>
                    <a:pt x="17" y="0"/>
                    <a:pt x="22" y="1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24" y="4"/>
                    <a:pt x="23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6"/>
                    <a:pt x="13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1"/>
                    <a:pt x="12" y="12"/>
                    <a:pt x="12" y="12"/>
                  </a:cubicBezTo>
                  <a:cubicBezTo>
                    <a:pt x="13" y="12"/>
                    <a:pt x="13" y="13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8" y="18"/>
                    <a:pt x="18" y="18"/>
                  </a:cubicBezTo>
                  <a:cubicBezTo>
                    <a:pt x="18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5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3"/>
                    <a:pt x="20" y="12"/>
                    <a:pt x="20" y="11"/>
                  </a:cubicBezTo>
                  <a:cubicBezTo>
                    <a:pt x="19" y="11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2" y="11"/>
                    <a:pt x="22" y="11"/>
                  </a:cubicBezTo>
                  <a:cubicBezTo>
                    <a:pt x="22" y="11"/>
                    <a:pt x="22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2" y="11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1"/>
                    <a:pt x="25" y="11"/>
                  </a:cubicBezTo>
                  <a:cubicBezTo>
                    <a:pt x="25" y="12"/>
                    <a:pt x="25" y="11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4" y="11"/>
                    <a:pt x="24" y="12"/>
                  </a:cubicBezTo>
                  <a:cubicBezTo>
                    <a:pt x="24" y="12"/>
                    <a:pt x="25" y="12"/>
                    <a:pt x="25" y="12"/>
                  </a:cubicBezTo>
                  <a:cubicBezTo>
                    <a:pt x="25" y="12"/>
                    <a:pt x="25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6" y="13"/>
                    <a:pt x="26" y="13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25" y="12"/>
                    <a:pt x="26" y="12"/>
                    <a:pt x="25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8"/>
                    <a:pt x="25" y="8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8"/>
                    <a:pt x="25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7"/>
                    <a:pt x="26" y="8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cubicBezTo>
                    <a:pt x="26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5"/>
                    <a:pt x="27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6"/>
                    <a:pt x="29" y="8"/>
                    <a:pt x="29" y="9"/>
                  </a:cubicBezTo>
                  <a:cubicBezTo>
                    <a:pt x="30" y="10"/>
                    <a:pt x="30" y="11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8" y="12"/>
                    <a:pt x="28" y="12"/>
                  </a:cubicBezTo>
                  <a:cubicBezTo>
                    <a:pt x="29" y="12"/>
                    <a:pt x="28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3"/>
                  </a:cubicBezTo>
                  <a:cubicBezTo>
                    <a:pt x="29" y="13"/>
                    <a:pt x="30" y="12"/>
                    <a:pt x="30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4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5"/>
                    <a:pt x="27" y="14"/>
                    <a:pt x="27" y="15"/>
                  </a:cubicBezTo>
                  <a:cubicBezTo>
                    <a:pt x="27" y="15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5" y="19"/>
                    <a:pt x="22" y="20"/>
                    <a:pt x="18" y="20"/>
                  </a:cubicBezTo>
                  <a:cubicBezTo>
                    <a:pt x="16" y="20"/>
                    <a:pt x="13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6"/>
                    <a:pt x="11" y="16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9" y="13"/>
                    <a:pt x="10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1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7" y="7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8" y="5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2" y="4"/>
                    <a:pt x="6" y="1"/>
                    <a:pt x="12" y="0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10" y="19"/>
                  </a:moveTo>
                  <a:cubicBezTo>
                    <a:pt x="5" y="18"/>
                    <a:pt x="2" y="15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6" y="13"/>
                    <a:pt x="5" y="12"/>
                    <a:pt x="5" y="12"/>
                  </a:cubicBezTo>
                  <a:cubicBezTo>
                    <a:pt x="5" y="12"/>
                    <a:pt x="6" y="12"/>
                    <a:pt x="6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5"/>
                    <a:pt x="8" y="16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28" y="12"/>
                  </a:moveTo>
                  <a:cubicBezTo>
                    <a:pt x="28" y="12"/>
                    <a:pt x="29" y="12"/>
                    <a:pt x="29" y="12"/>
                  </a:cubicBezTo>
                  <a:cubicBezTo>
                    <a:pt x="29" y="12"/>
                    <a:pt x="29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7" y="12"/>
                  </a:moveTo>
                  <a:cubicBezTo>
                    <a:pt x="27" y="12"/>
                    <a:pt x="27" y="13"/>
                    <a:pt x="27" y="13"/>
                  </a:cubicBezTo>
                  <a:cubicBezTo>
                    <a:pt x="27" y="13"/>
                    <a:pt x="27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lose/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lose/>
                  <a:moveTo>
                    <a:pt x="26" y="12"/>
                  </a:move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6" y="12"/>
                  </a:cubicBezTo>
                  <a:close/>
                  <a:moveTo>
                    <a:pt x="26" y="12"/>
                  </a:move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7" y="11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8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2"/>
                    <a:pt x="8" y="12"/>
                  </a:cubicBezTo>
                  <a:close/>
                  <a:moveTo>
                    <a:pt x="6" y="11"/>
                  </a:move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lose/>
                  <a:moveTo>
                    <a:pt x="6" y="11"/>
                  </a:moveTo>
                  <a:cubicBezTo>
                    <a:pt x="6" y="11"/>
                    <a:pt x="5" y="11"/>
                    <a:pt x="5" y="11"/>
                  </a:cubicBezTo>
                  <a:cubicBezTo>
                    <a:pt x="5" y="11"/>
                    <a:pt x="5" y="12"/>
                    <a:pt x="6" y="11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lose/>
                  <a:moveTo>
                    <a:pt x="6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lose/>
                  <a:moveTo>
                    <a:pt x="6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lose/>
                  <a:moveTo>
                    <a:pt x="5" y="4"/>
                  </a:move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17" y="8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4" y="7"/>
                    <a:pt x="15" y="7"/>
                  </a:cubicBezTo>
                  <a:cubicBezTo>
                    <a:pt x="15" y="7"/>
                    <a:pt x="15" y="8"/>
                    <a:pt x="15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lose/>
                  <a:moveTo>
                    <a:pt x="19" y="9"/>
                  </a:move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8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1" y="15"/>
                    <a:pt x="20" y="14"/>
                  </a:cubicBezTo>
                  <a:cubicBezTo>
                    <a:pt x="20" y="14"/>
                    <a:pt x="20" y="15"/>
                    <a:pt x="20" y="15"/>
                  </a:cubicBezTo>
                  <a:close/>
                  <a:moveTo>
                    <a:pt x="27" y="11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7" y="11"/>
                    <a:pt x="27" y="11"/>
                  </a:cubicBezTo>
                  <a:close/>
                  <a:moveTo>
                    <a:pt x="27" y="11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6" y="10"/>
                    <a:pt x="27" y="10"/>
                  </a:cubicBezTo>
                  <a:cubicBezTo>
                    <a:pt x="27" y="10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6" y="9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75" name="组合 2774"/>
          <p:cNvGrpSpPr/>
          <p:nvPr/>
        </p:nvGrpSpPr>
        <p:grpSpPr>
          <a:xfrm>
            <a:off x="9553575" y="0"/>
            <a:ext cx="1227137" cy="1223963"/>
            <a:chOff x="9553575" y="0"/>
            <a:chExt cx="1227137" cy="1223963"/>
          </a:xfrm>
        </p:grpSpPr>
        <p:sp>
          <p:nvSpPr>
            <p:cNvPr id="419" name="Oval 26"/>
            <p:cNvSpPr>
              <a:spLocks noChangeArrowheads="1"/>
            </p:cNvSpPr>
            <p:nvPr/>
          </p:nvSpPr>
          <p:spPr bwMode="auto">
            <a:xfrm>
              <a:off x="9553575" y="0"/>
              <a:ext cx="1227137" cy="1223963"/>
            </a:xfrm>
            <a:prstGeom prst="ellipse">
              <a:avLst/>
            </a:prstGeom>
            <a:solidFill>
              <a:srgbClr val="F4B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115"/>
            <p:cNvSpPr>
              <a:spLocks/>
            </p:cNvSpPr>
            <p:nvPr/>
          </p:nvSpPr>
          <p:spPr bwMode="auto">
            <a:xfrm>
              <a:off x="9850438" y="414338"/>
              <a:ext cx="923925" cy="803275"/>
            </a:xfrm>
            <a:custGeom>
              <a:avLst/>
              <a:gdLst>
                <a:gd name="T0" fmla="*/ 0 w 267"/>
                <a:gd name="T1" fmla="*/ 114 h 232"/>
                <a:gd name="T2" fmla="*/ 135 w 267"/>
                <a:gd name="T3" fmla="*/ 0 h 232"/>
                <a:gd name="T4" fmla="*/ 183 w 267"/>
                <a:gd name="T5" fmla="*/ 0 h 232"/>
                <a:gd name="T6" fmla="*/ 267 w 267"/>
                <a:gd name="T7" fmla="*/ 84 h 232"/>
                <a:gd name="T8" fmla="*/ 118 w 267"/>
                <a:gd name="T9" fmla="*/ 232 h 232"/>
                <a:gd name="T10" fmla="*/ 0 w 267"/>
                <a:gd name="T11" fmla="*/ 114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232">
                  <a:moveTo>
                    <a:pt x="0" y="114"/>
                  </a:moveTo>
                  <a:cubicBezTo>
                    <a:pt x="135" y="0"/>
                    <a:pt x="135" y="0"/>
                    <a:pt x="135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267" y="84"/>
                    <a:pt x="267" y="84"/>
                    <a:pt x="267" y="84"/>
                  </a:cubicBezTo>
                  <a:cubicBezTo>
                    <a:pt x="255" y="161"/>
                    <a:pt x="195" y="221"/>
                    <a:pt x="118" y="232"/>
                  </a:cubicBezTo>
                  <a:cubicBezTo>
                    <a:pt x="0" y="114"/>
                    <a:pt x="0" y="114"/>
                    <a:pt x="0" y="114"/>
                  </a:cubicBezTo>
                  <a:close/>
                </a:path>
              </a:pathLst>
            </a:custGeom>
            <a:solidFill>
              <a:srgbClr val="C99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116"/>
            <p:cNvSpPr>
              <a:spLocks/>
            </p:cNvSpPr>
            <p:nvPr/>
          </p:nvSpPr>
          <p:spPr bwMode="auto">
            <a:xfrm>
              <a:off x="9844088" y="407988"/>
              <a:ext cx="649287" cy="407988"/>
            </a:xfrm>
            <a:custGeom>
              <a:avLst/>
              <a:gdLst>
                <a:gd name="T0" fmla="*/ 6 w 188"/>
                <a:gd name="T1" fmla="*/ 0 h 118"/>
                <a:gd name="T2" fmla="*/ 181 w 188"/>
                <a:gd name="T3" fmla="*/ 0 h 118"/>
                <a:gd name="T4" fmla="*/ 188 w 188"/>
                <a:gd name="T5" fmla="*/ 7 h 118"/>
                <a:gd name="T6" fmla="*/ 188 w 188"/>
                <a:gd name="T7" fmla="*/ 111 h 118"/>
                <a:gd name="T8" fmla="*/ 181 w 188"/>
                <a:gd name="T9" fmla="*/ 118 h 118"/>
                <a:gd name="T10" fmla="*/ 6 w 188"/>
                <a:gd name="T11" fmla="*/ 118 h 118"/>
                <a:gd name="T12" fmla="*/ 0 w 188"/>
                <a:gd name="T13" fmla="*/ 111 h 118"/>
                <a:gd name="T14" fmla="*/ 0 w 188"/>
                <a:gd name="T15" fmla="*/ 7 h 118"/>
                <a:gd name="T16" fmla="*/ 6 w 188"/>
                <a:gd name="T1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118">
                  <a:moveTo>
                    <a:pt x="6" y="0"/>
                  </a:moveTo>
                  <a:cubicBezTo>
                    <a:pt x="181" y="0"/>
                    <a:pt x="181" y="0"/>
                    <a:pt x="181" y="0"/>
                  </a:cubicBezTo>
                  <a:cubicBezTo>
                    <a:pt x="185" y="0"/>
                    <a:pt x="188" y="4"/>
                    <a:pt x="188" y="7"/>
                  </a:cubicBezTo>
                  <a:cubicBezTo>
                    <a:pt x="188" y="111"/>
                    <a:pt x="188" y="111"/>
                    <a:pt x="188" y="111"/>
                  </a:cubicBezTo>
                  <a:cubicBezTo>
                    <a:pt x="188" y="115"/>
                    <a:pt x="185" y="118"/>
                    <a:pt x="181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3" y="118"/>
                    <a:pt x="0" y="115"/>
                    <a:pt x="0" y="1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50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117"/>
            <p:cNvSpPr>
              <a:spLocks noEditPoints="1"/>
            </p:cNvSpPr>
            <p:nvPr/>
          </p:nvSpPr>
          <p:spPr bwMode="auto">
            <a:xfrm>
              <a:off x="9902825" y="754063"/>
              <a:ext cx="328612" cy="23813"/>
            </a:xfrm>
            <a:custGeom>
              <a:avLst/>
              <a:gdLst>
                <a:gd name="T0" fmla="*/ 0 w 95"/>
                <a:gd name="T1" fmla="*/ 4 h 7"/>
                <a:gd name="T2" fmla="*/ 6 w 95"/>
                <a:gd name="T3" fmla="*/ 2 h 7"/>
                <a:gd name="T4" fmla="*/ 2 w 95"/>
                <a:gd name="T5" fmla="*/ 6 h 7"/>
                <a:gd name="T6" fmla="*/ 12 w 95"/>
                <a:gd name="T7" fmla="*/ 7 h 7"/>
                <a:gd name="T8" fmla="*/ 7 w 95"/>
                <a:gd name="T9" fmla="*/ 7 h 7"/>
                <a:gd name="T10" fmla="*/ 12 w 95"/>
                <a:gd name="T11" fmla="*/ 7 h 7"/>
                <a:gd name="T12" fmla="*/ 9 w 95"/>
                <a:gd name="T13" fmla="*/ 2 h 7"/>
                <a:gd name="T14" fmla="*/ 19 w 95"/>
                <a:gd name="T15" fmla="*/ 7 h 7"/>
                <a:gd name="T16" fmla="*/ 15 w 95"/>
                <a:gd name="T17" fmla="*/ 5 h 7"/>
                <a:gd name="T18" fmla="*/ 13 w 95"/>
                <a:gd name="T19" fmla="*/ 1 h 7"/>
                <a:gd name="T20" fmla="*/ 17 w 95"/>
                <a:gd name="T21" fmla="*/ 4 h 7"/>
                <a:gd name="T22" fmla="*/ 19 w 95"/>
                <a:gd name="T23" fmla="*/ 7 h 7"/>
                <a:gd name="T24" fmla="*/ 16 w 95"/>
                <a:gd name="T25" fmla="*/ 3 h 7"/>
                <a:gd name="T26" fmla="*/ 19 w 95"/>
                <a:gd name="T27" fmla="*/ 7 h 7"/>
                <a:gd name="T28" fmla="*/ 24 w 95"/>
                <a:gd name="T29" fmla="*/ 6 h 7"/>
                <a:gd name="T30" fmla="*/ 21 w 95"/>
                <a:gd name="T31" fmla="*/ 6 h 7"/>
                <a:gd name="T32" fmla="*/ 23 w 95"/>
                <a:gd name="T33" fmla="*/ 2 h 7"/>
                <a:gd name="T34" fmla="*/ 31 w 95"/>
                <a:gd name="T35" fmla="*/ 7 h 7"/>
                <a:gd name="T36" fmla="*/ 26 w 95"/>
                <a:gd name="T37" fmla="*/ 7 h 7"/>
                <a:gd name="T38" fmla="*/ 31 w 95"/>
                <a:gd name="T39" fmla="*/ 3 h 7"/>
                <a:gd name="T40" fmla="*/ 33 w 95"/>
                <a:gd name="T41" fmla="*/ 4 h 7"/>
                <a:gd name="T42" fmla="*/ 40 w 95"/>
                <a:gd name="T43" fmla="*/ 4 h 7"/>
                <a:gd name="T44" fmla="*/ 33 w 95"/>
                <a:gd name="T45" fmla="*/ 4 h 7"/>
                <a:gd name="T46" fmla="*/ 38 w 95"/>
                <a:gd name="T47" fmla="*/ 6 h 7"/>
                <a:gd name="T48" fmla="*/ 35 w 95"/>
                <a:gd name="T49" fmla="*/ 2 h 7"/>
                <a:gd name="T50" fmla="*/ 41 w 95"/>
                <a:gd name="T51" fmla="*/ 1 h 7"/>
                <a:gd name="T52" fmla="*/ 45 w 95"/>
                <a:gd name="T53" fmla="*/ 7 h 7"/>
                <a:gd name="T54" fmla="*/ 51 w 95"/>
                <a:gd name="T55" fmla="*/ 4 h 7"/>
                <a:gd name="T56" fmla="*/ 47 w 95"/>
                <a:gd name="T57" fmla="*/ 1 h 7"/>
                <a:gd name="T58" fmla="*/ 50 w 95"/>
                <a:gd name="T59" fmla="*/ 4 h 7"/>
                <a:gd name="T60" fmla="*/ 56 w 95"/>
                <a:gd name="T61" fmla="*/ 7 h 7"/>
                <a:gd name="T62" fmla="*/ 56 w 95"/>
                <a:gd name="T63" fmla="*/ 1 h 7"/>
                <a:gd name="T64" fmla="*/ 56 w 95"/>
                <a:gd name="T65" fmla="*/ 4 h 7"/>
                <a:gd name="T66" fmla="*/ 56 w 95"/>
                <a:gd name="T67" fmla="*/ 7 h 7"/>
                <a:gd name="T68" fmla="*/ 60 w 95"/>
                <a:gd name="T69" fmla="*/ 5 h 7"/>
                <a:gd name="T70" fmla="*/ 58 w 95"/>
                <a:gd name="T71" fmla="*/ 7 h 7"/>
                <a:gd name="T72" fmla="*/ 62 w 95"/>
                <a:gd name="T73" fmla="*/ 2 h 7"/>
                <a:gd name="T74" fmla="*/ 61 w 95"/>
                <a:gd name="T75" fmla="*/ 5 h 7"/>
                <a:gd name="T76" fmla="*/ 60 w 95"/>
                <a:gd name="T77" fmla="*/ 4 h 7"/>
                <a:gd name="T78" fmla="*/ 59 w 95"/>
                <a:gd name="T79" fmla="*/ 1 h 7"/>
                <a:gd name="T80" fmla="*/ 69 w 95"/>
                <a:gd name="T81" fmla="*/ 2 h 7"/>
                <a:gd name="T82" fmla="*/ 68 w 95"/>
                <a:gd name="T83" fmla="*/ 7 h 7"/>
                <a:gd name="T84" fmla="*/ 73 w 95"/>
                <a:gd name="T85" fmla="*/ 6 h 7"/>
                <a:gd name="T86" fmla="*/ 74 w 95"/>
                <a:gd name="T87" fmla="*/ 1 h 7"/>
                <a:gd name="T88" fmla="*/ 79 w 95"/>
                <a:gd name="T89" fmla="*/ 6 h 7"/>
                <a:gd name="T90" fmla="*/ 77 w 95"/>
                <a:gd name="T91" fmla="*/ 1 h 7"/>
                <a:gd name="T92" fmla="*/ 78 w 95"/>
                <a:gd name="T93" fmla="*/ 2 h 7"/>
                <a:gd name="T94" fmla="*/ 77 w 95"/>
                <a:gd name="T95" fmla="*/ 5 h 7"/>
                <a:gd name="T96" fmla="*/ 88 w 95"/>
                <a:gd name="T97" fmla="*/ 2 h 7"/>
                <a:gd name="T98" fmla="*/ 85 w 95"/>
                <a:gd name="T99" fmla="*/ 7 h 7"/>
                <a:gd name="T100" fmla="*/ 83 w 95"/>
                <a:gd name="T101" fmla="*/ 3 h 7"/>
                <a:gd name="T102" fmla="*/ 83 w 95"/>
                <a:gd name="T103" fmla="*/ 1 h 7"/>
                <a:gd name="T104" fmla="*/ 86 w 95"/>
                <a:gd name="T105" fmla="*/ 5 h 7"/>
                <a:gd name="T106" fmla="*/ 88 w 95"/>
                <a:gd name="T107" fmla="*/ 7 h 7"/>
                <a:gd name="T108" fmla="*/ 95 w 95"/>
                <a:gd name="T109" fmla="*/ 1 h 7"/>
                <a:gd name="T110" fmla="*/ 94 w 95"/>
                <a:gd name="T111" fmla="*/ 3 h 7"/>
                <a:gd name="T112" fmla="*/ 95 w 95"/>
                <a:gd name="T1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" h="7">
                  <a:moveTo>
                    <a:pt x="6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5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7"/>
                    <a:pt x="12" y="7"/>
                    <a:pt x="12" y="7"/>
                  </a:cubicBezTo>
                  <a:close/>
                  <a:moveTo>
                    <a:pt x="10" y="5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lose/>
                  <a:moveTo>
                    <a:pt x="19" y="7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8" y="3"/>
                    <a:pt x="18" y="3"/>
                    <a:pt x="17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5"/>
                    <a:pt x="17" y="5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4" y="1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lose/>
                  <a:moveTo>
                    <a:pt x="19" y="7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1"/>
                    <a:pt x="25" y="2"/>
                    <a:pt x="25" y="4"/>
                  </a:cubicBezTo>
                  <a:cubicBezTo>
                    <a:pt x="25" y="5"/>
                    <a:pt x="25" y="6"/>
                    <a:pt x="24" y="6"/>
                  </a:cubicBezTo>
                  <a:cubicBezTo>
                    <a:pt x="23" y="7"/>
                    <a:pt x="23" y="7"/>
                    <a:pt x="21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21" y="1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3" y="6"/>
                    <a:pt x="23" y="6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24" y="3"/>
                    <a:pt x="24" y="2"/>
                    <a:pt x="23" y="2"/>
                  </a:cubicBezTo>
                  <a:cubicBezTo>
                    <a:pt x="23" y="2"/>
                    <a:pt x="22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32" y="7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7"/>
                    <a:pt x="32" y="7"/>
                    <a:pt x="32" y="7"/>
                  </a:cubicBezTo>
                  <a:close/>
                  <a:moveTo>
                    <a:pt x="33" y="4"/>
                  </a:moveTo>
                  <a:cubicBezTo>
                    <a:pt x="33" y="3"/>
                    <a:pt x="33" y="2"/>
                    <a:pt x="34" y="1"/>
                  </a:cubicBezTo>
                  <a:cubicBezTo>
                    <a:pt x="35" y="1"/>
                    <a:pt x="35" y="0"/>
                    <a:pt x="36" y="0"/>
                  </a:cubicBezTo>
                  <a:cubicBezTo>
                    <a:pt x="37" y="0"/>
                    <a:pt x="38" y="1"/>
                    <a:pt x="39" y="1"/>
                  </a:cubicBezTo>
                  <a:cubicBezTo>
                    <a:pt x="39" y="2"/>
                    <a:pt x="40" y="3"/>
                    <a:pt x="40" y="4"/>
                  </a:cubicBezTo>
                  <a:cubicBezTo>
                    <a:pt x="40" y="5"/>
                    <a:pt x="39" y="6"/>
                    <a:pt x="39" y="6"/>
                  </a:cubicBezTo>
                  <a:cubicBezTo>
                    <a:pt x="38" y="7"/>
                    <a:pt x="37" y="7"/>
                    <a:pt x="36" y="7"/>
                  </a:cubicBezTo>
                  <a:cubicBezTo>
                    <a:pt x="35" y="7"/>
                    <a:pt x="35" y="7"/>
                    <a:pt x="34" y="6"/>
                  </a:cubicBezTo>
                  <a:cubicBezTo>
                    <a:pt x="33" y="6"/>
                    <a:pt x="33" y="5"/>
                    <a:pt x="33" y="4"/>
                  </a:cubicBezTo>
                  <a:close/>
                  <a:moveTo>
                    <a:pt x="34" y="4"/>
                  </a:moveTo>
                  <a:cubicBezTo>
                    <a:pt x="34" y="5"/>
                    <a:pt x="34" y="5"/>
                    <a:pt x="35" y="6"/>
                  </a:cubicBezTo>
                  <a:cubicBezTo>
                    <a:pt x="35" y="6"/>
                    <a:pt x="36" y="6"/>
                    <a:pt x="36" y="6"/>
                  </a:cubicBezTo>
                  <a:cubicBezTo>
                    <a:pt x="37" y="6"/>
                    <a:pt x="37" y="6"/>
                    <a:pt x="38" y="6"/>
                  </a:cubicBezTo>
                  <a:cubicBezTo>
                    <a:pt x="38" y="5"/>
                    <a:pt x="38" y="5"/>
                    <a:pt x="38" y="4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7" y="1"/>
                    <a:pt x="36" y="1"/>
                  </a:cubicBezTo>
                  <a:cubicBezTo>
                    <a:pt x="36" y="1"/>
                    <a:pt x="35" y="2"/>
                    <a:pt x="35" y="2"/>
                  </a:cubicBezTo>
                  <a:cubicBezTo>
                    <a:pt x="34" y="3"/>
                    <a:pt x="34" y="3"/>
                    <a:pt x="34" y="4"/>
                  </a:cubicBezTo>
                  <a:close/>
                  <a:moveTo>
                    <a:pt x="45" y="7"/>
                  </a:moveTo>
                  <a:cubicBezTo>
                    <a:pt x="41" y="7"/>
                    <a:pt x="41" y="7"/>
                    <a:pt x="41" y="7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5" y="7"/>
                    <a:pt x="45" y="7"/>
                  </a:cubicBezTo>
                  <a:close/>
                  <a:moveTo>
                    <a:pt x="46" y="7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50" y="1"/>
                    <a:pt x="51" y="2"/>
                    <a:pt x="51" y="4"/>
                  </a:cubicBezTo>
                  <a:cubicBezTo>
                    <a:pt x="51" y="5"/>
                    <a:pt x="51" y="6"/>
                    <a:pt x="50" y="6"/>
                  </a:cubicBezTo>
                  <a:cubicBezTo>
                    <a:pt x="50" y="7"/>
                    <a:pt x="49" y="7"/>
                    <a:pt x="48" y="7"/>
                  </a:cubicBezTo>
                  <a:cubicBezTo>
                    <a:pt x="46" y="7"/>
                    <a:pt x="46" y="7"/>
                    <a:pt x="46" y="7"/>
                  </a:cubicBezTo>
                  <a:close/>
                  <a:moveTo>
                    <a:pt x="47" y="1"/>
                  </a:moveTo>
                  <a:cubicBezTo>
                    <a:pt x="47" y="6"/>
                    <a:pt x="47" y="6"/>
                    <a:pt x="47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9" y="6"/>
                    <a:pt x="49" y="6"/>
                  </a:cubicBezTo>
                  <a:cubicBezTo>
                    <a:pt x="50" y="5"/>
                    <a:pt x="50" y="5"/>
                    <a:pt x="50" y="4"/>
                  </a:cubicBezTo>
                  <a:cubicBezTo>
                    <a:pt x="50" y="3"/>
                    <a:pt x="50" y="2"/>
                    <a:pt x="49" y="2"/>
                  </a:cubicBezTo>
                  <a:cubicBezTo>
                    <a:pt x="49" y="2"/>
                    <a:pt x="48" y="1"/>
                    <a:pt x="48" y="1"/>
                  </a:cubicBezTo>
                  <a:cubicBezTo>
                    <a:pt x="47" y="1"/>
                    <a:pt x="47" y="1"/>
                    <a:pt x="47" y="1"/>
                  </a:cubicBezTo>
                  <a:close/>
                  <a:moveTo>
                    <a:pt x="56" y="7"/>
                  </a:moveTo>
                  <a:cubicBezTo>
                    <a:pt x="53" y="7"/>
                    <a:pt x="53" y="7"/>
                    <a:pt x="53" y="7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7"/>
                    <a:pt x="56" y="7"/>
                    <a:pt x="56" y="7"/>
                  </a:cubicBezTo>
                  <a:close/>
                  <a:moveTo>
                    <a:pt x="63" y="7"/>
                  </a:moveTo>
                  <a:cubicBezTo>
                    <a:pt x="62" y="7"/>
                    <a:pt x="62" y="7"/>
                    <a:pt x="62" y="7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59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1" y="1"/>
                    <a:pt x="61" y="1"/>
                  </a:cubicBezTo>
                  <a:cubicBezTo>
                    <a:pt x="62" y="1"/>
                    <a:pt x="62" y="2"/>
                    <a:pt x="62" y="2"/>
                  </a:cubicBezTo>
                  <a:cubicBezTo>
                    <a:pt x="62" y="3"/>
                    <a:pt x="62" y="3"/>
                    <a:pt x="62" y="4"/>
                  </a:cubicBezTo>
                  <a:cubicBezTo>
                    <a:pt x="61" y="4"/>
                    <a:pt x="61" y="4"/>
                    <a:pt x="60" y="4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1" y="4"/>
                    <a:pt x="61" y="5"/>
                    <a:pt x="61" y="5"/>
                  </a:cubicBezTo>
                  <a:cubicBezTo>
                    <a:pt x="63" y="7"/>
                    <a:pt x="63" y="7"/>
                    <a:pt x="63" y="7"/>
                  </a:cubicBezTo>
                  <a:close/>
                  <a:moveTo>
                    <a:pt x="59" y="1"/>
                  </a:moveTo>
                  <a:cubicBezTo>
                    <a:pt x="59" y="4"/>
                    <a:pt x="59" y="4"/>
                    <a:pt x="59" y="4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0" y="4"/>
                    <a:pt x="60" y="4"/>
                    <a:pt x="61" y="3"/>
                  </a:cubicBezTo>
                  <a:cubicBezTo>
                    <a:pt x="61" y="3"/>
                    <a:pt x="61" y="3"/>
                    <a:pt x="61" y="2"/>
                  </a:cubicBezTo>
                  <a:cubicBezTo>
                    <a:pt x="61" y="2"/>
                    <a:pt x="60" y="1"/>
                    <a:pt x="60" y="1"/>
                  </a:cubicBezTo>
                  <a:cubicBezTo>
                    <a:pt x="59" y="1"/>
                    <a:pt x="59" y="1"/>
                    <a:pt x="59" y="1"/>
                  </a:cubicBezTo>
                  <a:close/>
                  <a:moveTo>
                    <a:pt x="74" y="7"/>
                  </a:moveTo>
                  <a:cubicBezTo>
                    <a:pt x="73" y="7"/>
                    <a:pt x="73" y="7"/>
                    <a:pt x="73" y="7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3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6"/>
                    <a:pt x="73" y="5"/>
                    <a:pt x="73" y="5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7"/>
                    <a:pt x="74" y="7"/>
                    <a:pt x="74" y="7"/>
                  </a:cubicBezTo>
                  <a:close/>
                  <a:moveTo>
                    <a:pt x="81" y="7"/>
                  </a:moveTo>
                  <a:cubicBezTo>
                    <a:pt x="80" y="7"/>
                    <a:pt x="80" y="7"/>
                    <a:pt x="80" y="7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81" y="7"/>
                    <a:pt x="81" y="7"/>
                    <a:pt x="81" y="7"/>
                  </a:cubicBezTo>
                  <a:close/>
                  <a:moveTo>
                    <a:pt x="79" y="5"/>
                  </a:move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9" y="5"/>
                    <a:pt x="79" y="5"/>
                    <a:pt x="79" y="5"/>
                  </a:cubicBezTo>
                  <a:close/>
                  <a:moveTo>
                    <a:pt x="88" y="7"/>
                  </a:moveTo>
                  <a:cubicBezTo>
                    <a:pt x="88" y="3"/>
                    <a:pt x="88" y="3"/>
                    <a:pt x="88" y="3"/>
                  </a:cubicBezTo>
                  <a:cubicBezTo>
                    <a:pt x="88" y="3"/>
                    <a:pt x="88" y="2"/>
                    <a:pt x="88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2"/>
                    <a:pt x="83" y="2"/>
                    <a:pt x="83" y="3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6" y="6"/>
                    <a:pt x="86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6"/>
                    <a:pt x="86" y="5"/>
                    <a:pt x="86" y="5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8" y="7"/>
                    <a:pt x="88" y="7"/>
                    <a:pt x="88" y="7"/>
                  </a:cubicBezTo>
                  <a:close/>
                  <a:moveTo>
                    <a:pt x="95" y="7"/>
                  </a:moveTo>
                  <a:cubicBezTo>
                    <a:pt x="91" y="7"/>
                    <a:pt x="91" y="7"/>
                    <a:pt x="91" y="7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5" y="7"/>
                    <a:pt x="95" y="7"/>
                    <a:pt x="9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118"/>
            <p:cNvSpPr>
              <a:spLocks/>
            </p:cNvSpPr>
            <p:nvPr/>
          </p:nvSpPr>
          <p:spPr bwMode="auto">
            <a:xfrm>
              <a:off x="10369550" y="750888"/>
              <a:ext cx="20637" cy="26988"/>
            </a:xfrm>
            <a:custGeom>
              <a:avLst/>
              <a:gdLst>
                <a:gd name="T0" fmla="*/ 0 w 6"/>
                <a:gd name="T1" fmla="*/ 8 h 8"/>
                <a:gd name="T2" fmla="*/ 0 w 6"/>
                <a:gd name="T3" fmla="*/ 8 h 8"/>
                <a:gd name="T4" fmla="*/ 0 w 6"/>
                <a:gd name="T5" fmla="*/ 8 h 8"/>
                <a:gd name="T6" fmla="*/ 1 w 6"/>
                <a:gd name="T7" fmla="*/ 8 h 8"/>
                <a:gd name="T8" fmla="*/ 1 w 6"/>
                <a:gd name="T9" fmla="*/ 8 h 8"/>
                <a:gd name="T10" fmla="*/ 1 w 6"/>
                <a:gd name="T11" fmla="*/ 8 h 8"/>
                <a:gd name="T12" fmla="*/ 2 w 6"/>
                <a:gd name="T13" fmla="*/ 8 h 8"/>
                <a:gd name="T14" fmla="*/ 1 w 6"/>
                <a:gd name="T15" fmla="*/ 8 h 8"/>
                <a:gd name="T16" fmla="*/ 6 w 6"/>
                <a:gd name="T17" fmla="*/ 1 h 8"/>
                <a:gd name="T18" fmla="*/ 6 w 6"/>
                <a:gd name="T19" fmla="*/ 1 h 8"/>
                <a:gd name="T20" fmla="*/ 5 w 6"/>
                <a:gd name="T21" fmla="*/ 0 h 8"/>
                <a:gd name="T22" fmla="*/ 5 w 6"/>
                <a:gd name="T23" fmla="*/ 0 h 8"/>
                <a:gd name="T24" fmla="*/ 5 w 6"/>
                <a:gd name="T25" fmla="*/ 0 h 8"/>
                <a:gd name="T26" fmla="*/ 4 w 6"/>
                <a:gd name="T27" fmla="*/ 0 h 8"/>
                <a:gd name="T28" fmla="*/ 0 w 6"/>
                <a:gd name="T29" fmla="*/ 7 h 8"/>
                <a:gd name="T30" fmla="*/ 0 w 6"/>
                <a:gd name="T31" fmla="*/ 8 h 8"/>
                <a:gd name="T32" fmla="*/ 0 w 6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119"/>
            <p:cNvSpPr>
              <a:spLocks noEditPoints="1"/>
            </p:cNvSpPr>
            <p:nvPr/>
          </p:nvSpPr>
          <p:spPr bwMode="auto">
            <a:xfrm>
              <a:off x="10323513" y="750888"/>
              <a:ext cx="20637" cy="26988"/>
            </a:xfrm>
            <a:custGeom>
              <a:avLst/>
              <a:gdLst>
                <a:gd name="T0" fmla="*/ 6 w 6"/>
                <a:gd name="T1" fmla="*/ 6 h 8"/>
                <a:gd name="T2" fmla="*/ 6 w 6"/>
                <a:gd name="T3" fmla="*/ 6 h 8"/>
                <a:gd name="T4" fmla="*/ 6 w 6"/>
                <a:gd name="T5" fmla="*/ 7 h 8"/>
                <a:gd name="T6" fmla="*/ 5 w 6"/>
                <a:gd name="T7" fmla="*/ 8 h 8"/>
                <a:gd name="T8" fmla="*/ 4 w 6"/>
                <a:gd name="T9" fmla="*/ 8 h 8"/>
                <a:gd name="T10" fmla="*/ 3 w 6"/>
                <a:gd name="T11" fmla="*/ 8 h 8"/>
                <a:gd name="T12" fmla="*/ 2 w 6"/>
                <a:gd name="T13" fmla="*/ 8 h 8"/>
                <a:gd name="T14" fmla="*/ 1 w 6"/>
                <a:gd name="T15" fmla="*/ 8 h 8"/>
                <a:gd name="T16" fmla="*/ 0 w 6"/>
                <a:gd name="T17" fmla="*/ 7 h 8"/>
                <a:gd name="T18" fmla="*/ 0 w 6"/>
                <a:gd name="T19" fmla="*/ 6 h 8"/>
                <a:gd name="T20" fmla="*/ 0 w 6"/>
                <a:gd name="T21" fmla="*/ 2 h 8"/>
                <a:gd name="T22" fmla="*/ 1 w 6"/>
                <a:gd name="T23" fmla="*/ 1 h 8"/>
                <a:gd name="T24" fmla="*/ 3 w 6"/>
                <a:gd name="T25" fmla="*/ 0 h 8"/>
                <a:gd name="T26" fmla="*/ 4 w 6"/>
                <a:gd name="T27" fmla="*/ 1 h 8"/>
                <a:gd name="T28" fmla="*/ 5 w 6"/>
                <a:gd name="T29" fmla="*/ 1 h 8"/>
                <a:gd name="T30" fmla="*/ 6 w 6"/>
                <a:gd name="T31" fmla="*/ 2 h 8"/>
                <a:gd name="T32" fmla="*/ 6 w 6"/>
                <a:gd name="T33" fmla="*/ 2 h 8"/>
                <a:gd name="T34" fmla="*/ 6 w 6"/>
                <a:gd name="T35" fmla="*/ 6 h 8"/>
                <a:gd name="T36" fmla="*/ 4 w 6"/>
                <a:gd name="T37" fmla="*/ 3 h 8"/>
                <a:gd name="T38" fmla="*/ 4 w 6"/>
                <a:gd name="T39" fmla="*/ 2 h 8"/>
                <a:gd name="T40" fmla="*/ 3 w 6"/>
                <a:gd name="T41" fmla="*/ 2 h 8"/>
                <a:gd name="T42" fmla="*/ 2 w 6"/>
                <a:gd name="T43" fmla="*/ 2 h 8"/>
                <a:gd name="T44" fmla="*/ 2 w 6"/>
                <a:gd name="T45" fmla="*/ 2 h 8"/>
                <a:gd name="T46" fmla="*/ 2 w 6"/>
                <a:gd name="T47" fmla="*/ 6 h 8"/>
                <a:gd name="T48" fmla="*/ 2 w 6"/>
                <a:gd name="T49" fmla="*/ 7 h 8"/>
                <a:gd name="T50" fmla="*/ 3 w 6"/>
                <a:gd name="T51" fmla="*/ 7 h 8"/>
                <a:gd name="T52" fmla="*/ 4 w 6"/>
                <a:gd name="T53" fmla="*/ 7 h 8"/>
                <a:gd name="T54" fmla="*/ 4 w 6"/>
                <a:gd name="T55" fmla="*/ 6 h 8"/>
                <a:gd name="T56" fmla="*/ 4 w 6"/>
                <a:gd name="T5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6" y="7"/>
                    <a:pt x="5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4" y="3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120"/>
            <p:cNvSpPr>
              <a:spLocks noEditPoints="1"/>
            </p:cNvSpPr>
            <p:nvPr/>
          </p:nvSpPr>
          <p:spPr bwMode="auto">
            <a:xfrm>
              <a:off x="10348913" y="750888"/>
              <a:ext cx="17462" cy="26988"/>
            </a:xfrm>
            <a:custGeom>
              <a:avLst/>
              <a:gdLst>
                <a:gd name="T0" fmla="*/ 5 w 5"/>
                <a:gd name="T1" fmla="*/ 6 h 8"/>
                <a:gd name="T2" fmla="*/ 5 w 5"/>
                <a:gd name="T3" fmla="*/ 6 h 8"/>
                <a:gd name="T4" fmla="*/ 5 w 5"/>
                <a:gd name="T5" fmla="*/ 7 h 8"/>
                <a:gd name="T6" fmla="*/ 5 w 5"/>
                <a:gd name="T7" fmla="*/ 8 h 8"/>
                <a:gd name="T8" fmla="*/ 4 w 5"/>
                <a:gd name="T9" fmla="*/ 8 h 8"/>
                <a:gd name="T10" fmla="*/ 3 w 5"/>
                <a:gd name="T11" fmla="*/ 8 h 8"/>
                <a:gd name="T12" fmla="*/ 1 w 5"/>
                <a:gd name="T13" fmla="*/ 8 h 8"/>
                <a:gd name="T14" fmla="*/ 1 w 5"/>
                <a:gd name="T15" fmla="*/ 8 h 8"/>
                <a:gd name="T16" fmla="*/ 0 w 5"/>
                <a:gd name="T17" fmla="*/ 7 h 8"/>
                <a:gd name="T18" fmla="*/ 0 w 5"/>
                <a:gd name="T19" fmla="*/ 6 h 8"/>
                <a:gd name="T20" fmla="*/ 0 w 5"/>
                <a:gd name="T21" fmla="*/ 2 h 8"/>
                <a:gd name="T22" fmla="*/ 1 w 5"/>
                <a:gd name="T23" fmla="*/ 1 h 8"/>
                <a:gd name="T24" fmla="*/ 3 w 5"/>
                <a:gd name="T25" fmla="*/ 0 h 8"/>
                <a:gd name="T26" fmla="*/ 4 w 5"/>
                <a:gd name="T27" fmla="*/ 1 h 8"/>
                <a:gd name="T28" fmla="*/ 5 w 5"/>
                <a:gd name="T29" fmla="*/ 1 h 8"/>
                <a:gd name="T30" fmla="*/ 5 w 5"/>
                <a:gd name="T31" fmla="*/ 2 h 8"/>
                <a:gd name="T32" fmla="*/ 5 w 5"/>
                <a:gd name="T33" fmla="*/ 2 h 8"/>
                <a:gd name="T34" fmla="*/ 5 w 5"/>
                <a:gd name="T35" fmla="*/ 6 h 8"/>
                <a:gd name="T36" fmla="*/ 4 w 5"/>
                <a:gd name="T37" fmla="*/ 3 h 8"/>
                <a:gd name="T38" fmla="*/ 4 w 5"/>
                <a:gd name="T39" fmla="*/ 2 h 8"/>
                <a:gd name="T40" fmla="*/ 3 w 5"/>
                <a:gd name="T41" fmla="*/ 2 h 8"/>
                <a:gd name="T42" fmla="*/ 2 w 5"/>
                <a:gd name="T43" fmla="*/ 2 h 8"/>
                <a:gd name="T44" fmla="*/ 1 w 5"/>
                <a:gd name="T45" fmla="*/ 2 h 8"/>
                <a:gd name="T46" fmla="*/ 1 w 5"/>
                <a:gd name="T47" fmla="*/ 6 h 8"/>
                <a:gd name="T48" fmla="*/ 2 w 5"/>
                <a:gd name="T49" fmla="*/ 7 h 8"/>
                <a:gd name="T50" fmla="*/ 3 w 5"/>
                <a:gd name="T51" fmla="*/ 7 h 8"/>
                <a:gd name="T52" fmla="*/ 4 w 5"/>
                <a:gd name="T53" fmla="*/ 7 h 8"/>
                <a:gd name="T54" fmla="*/ 4 w 5"/>
                <a:gd name="T55" fmla="*/ 6 h 8"/>
                <a:gd name="T56" fmla="*/ 4 w 5"/>
                <a:gd name="T5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" h="8"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4" y="3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21"/>
            <p:cNvSpPr>
              <a:spLocks noEditPoints="1"/>
            </p:cNvSpPr>
            <p:nvPr/>
          </p:nvSpPr>
          <p:spPr bwMode="auto">
            <a:xfrm>
              <a:off x="10390188" y="750888"/>
              <a:ext cx="20637" cy="26988"/>
            </a:xfrm>
            <a:custGeom>
              <a:avLst/>
              <a:gdLst>
                <a:gd name="T0" fmla="*/ 6 w 6"/>
                <a:gd name="T1" fmla="*/ 6 h 8"/>
                <a:gd name="T2" fmla="*/ 6 w 6"/>
                <a:gd name="T3" fmla="*/ 6 h 8"/>
                <a:gd name="T4" fmla="*/ 6 w 6"/>
                <a:gd name="T5" fmla="*/ 7 h 8"/>
                <a:gd name="T6" fmla="*/ 5 w 6"/>
                <a:gd name="T7" fmla="*/ 8 h 8"/>
                <a:gd name="T8" fmla="*/ 4 w 6"/>
                <a:gd name="T9" fmla="*/ 8 h 8"/>
                <a:gd name="T10" fmla="*/ 3 w 6"/>
                <a:gd name="T11" fmla="*/ 8 h 8"/>
                <a:gd name="T12" fmla="*/ 2 w 6"/>
                <a:gd name="T13" fmla="*/ 8 h 8"/>
                <a:gd name="T14" fmla="*/ 1 w 6"/>
                <a:gd name="T15" fmla="*/ 8 h 8"/>
                <a:gd name="T16" fmla="*/ 0 w 6"/>
                <a:gd name="T17" fmla="*/ 7 h 8"/>
                <a:gd name="T18" fmla="*/ 0 w 6"/>
                <a:gd name="T19" fmla="*/ 6 h 8"/>
                <a:gd name="T20" fmla="*/ 0 w 6"/>
                <a:gd name="T21" fmla="*/ 2 h 8"/>
                <a:gd name="T22" fmla="*/ 1 w 6"/>
                <a:gd name="T23" fmla="*/ 1 h 8"/>
                <a:gd name="T24" fmla="*/ 3 w 6"/>
                <a:gd name="T25" fmla="*/ 0 h 8"/>
                <a:gd name="T26" fmla="*/ 4 w 6"/>
                <a:gd name="T27" fmla="*/ 1 h 8"/>
                <a:gd name="T28" fmla="*/ 5 w 6"/>
                <a:gd name="T29" fmla="*/ 1 h 8"/>
                <a:gd name="T30" fmla="*/ 6 w 6"/>
                <a:gd name="T31" fmla="*/ 2 h 8"/>
                <a:gd name="T32" fmla="*/ 6 w 6"/>
                <a:gd name="T33" fmla="*/ 2 h 8"/>
                <a:gd name="T34" fmla="*/ 6 w 6"/>
                <a:gd name="T35" fmla="*/ 6 h 8"/>
                <a:gd name="T36" fmla="*/ 4 w 6"/>
                <a:gd name="T37" fmla="*/ 3 h 8"/>
                <a:gd name="T38" fmla="*/ 4 w 6"/>
                <a:gd name="T39" fmla="*/ 2 h 8"/>
                <a:gd name="T40" fmla="*/ 3 w 6"/>
                <a:gd name="T41" fmla="*/ 2 h 8"/>
                <a:gd name="T42" fmla="*/ 2 w 6"/>
                <a:gd name="T43" fmla="*/ 2 h 8"/>
                <a:gd name="T44" fmla="*/ 2 w 6"/>
                <a:gd name="T45" fmla="*/ 2 h 8"/>
                <a:gd name="T46" fmla="*/ 2 w 6"/>
                <a:gd name="T47" fmla="*/ 6 h 8"/>
                <a:gd name="T48" fmla="*/ 2 w 6"/>
                <a:gd name="T49" fmla="*/ 7 h 8"/>
                <a:gd name="T50" fmla="*/ 3 w 6"/>
                <a:gd name="T51" fmla="*/ 7 h 8"/>
                <a:gd name="T52" fmla="*/ 4 w 6"/>
                <a:gd name="T53" fmla="*/ 7 h 8"/>
                <a:gd name="T54" fmla="*/ 4 w 6"/>
                <a:gd name="T55" fmla="*/ 6 h 8"/>
                <a:gd name="T56" fmla="*/ 4 w 6"/>
                <a:gd name="T5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4" y="3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122"/>
            <p:cNvSpPr>
              <a:spLocks noEditPoints="1"/>
            </p:cNvSpPr>
            <p:nvPr/>
          </p:nvSpPr>
          <p:spPr bwMode="auto">
            <a:xfrm>
              <a:off x="10414000" y="750888"/>
              <a:ext cx="17462" cy="26988"/>
            </a:xfrm>
            <a:custGeom>
              <a:avLst/>
              <a:gdLst>
                <a:gd name="T0" fmla="*/ 5 w 5"/>
                <a:gd name="T1" fmla="*/ 6 h 8"/>
                <a:gd name="T2" fmla="*/ 5 w 5"/>
                <a:gd name="T3" fmla="*/ 6 h 8"/>
                <a:gd name="T4" fmla="*/ 5 w 5"/>
                <a:gd name="T5" fmla="*/ 7 h 8"/>
                <a:gd name="T6" fmla="*/ 4 w 5"/>
                <a:gd name="T7" fmla="*/ 8 h 8"/>
                <a:gd name="T8" fmla="*/ 4 w 5"/>
                <a:gd name="T9" fmla="*/ 8 h 8"/>
                <a:gd name="T10" fmla="*/ 2 w 5"/>
                <a:gd name="T11" fmla="*/ 8 h 8"/>
                <a:gd name="T12" fmla="*/ 1 w 5"/>
                <a:gd name="T13" fmla="*/ 8 h 8"/>
                <a:gd name="T14" fmla="*/ 0 w 5"/>
                <a:gd name="T15" fmla="*/ 8 h 8"/>
                <a:gd name="T16" fmla="*/ 0 w 5"/>
                <a:gd name="T17" fmla="*/ 7 h 8"/>
                <a:gd name="T18" fmla="*/ 0 w 5"/>
                <a:gd name="T19" fmla="*/ 6 h 8"/>
                <a:gd name="T20" fmla="*/ 0 w 5"/>
                <a:gd name="T21" fmla="*/ 2 h 8"/>
                <a:gd name="T22" fmla="*/ 0 w 5"/>
                <a:gd name="T23" fmla="*/ 1 h 8"/>
                <a:gd name="T24" fmla="*/ 2 w 5"/>
                <a:gd name="T25" fmla="*/ 0 h 8"/>
                <a:gd name="T26" fmla="*/ 4 w 5"/>
                <a:gd name="T27" fmla="*/ 1 h 8"/>
                <a:gd name="T28" fmla="*/ 4 w 5"/>
                <a:gd name="T29" fmla="*/ 1 h 8"/>
                <a:gd name="T30" fmla="*/ 5 w 5"/>
                <a:gd name="T31" fmla="*/ 2 h 8"/>
                <a:gd name="T32" fmla="*/ 5 w 5"/>
                <a:gd name="T33" fmla="*/ 2 h 8"/>
                <a:gd name="T34" fmla="*/ 5 w 5"/>
                <a:gd name="T35" fmla="*/ 6 h 8"/>
                <a:gd name="T36" fmla="*/ 4 w 5"/>
                <a:gd name="T37" fmla="*/ 3 h 8"/>
                <a:gd name="T38" fmla="*/ 3 w 5"/>
                <a:gd name="T39" fmla="*/ 2 h 8"/>
                <a:gd name="T40" fmla="*/ 2 w 5"/>
                <a:gd name="T41" fmla="*/ 2 h 8"/>
                <a:gd name="T42" fmla="*/ 1 w 5"/>
                <a:gd name="T43" fmla="*/ 2 h 8"/>
                <a:gd name="T44" fmla="*/ 1 w 5"/>
                <a:gd name="T45" fmla="*/ 2 h 8"/>
                <a:gd name="T46" fmla="*/ 1 w 5"/>
                <a:gd name="T47" fmla="*/ 6 h 8"/>
                <a:gd name="T48" fmla="*/ 1 w 5"/>
                <a:gd name="T49" fmla="*/ 7 h 8"/>
                <a:gd name="T50" fmla="*/ 2 w 5"/>
                <a:gd name="T51" fmla="*/ 7 h 8"/>
                <a:gd name="T52" fmla="*/ 3 w 5"/>
                <a:gd name="T53" fmla="*/ 7 h 8"/>
                <a:gd name="T54" fmla="*/ 4 w 5"/>
                <a:gd name="T55" fmla="*/ 6 h 8"/>
                <a:gd name="T56" fmla="*/ 4 w 5"/>
                <a:gd name="T5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" h="8"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4" y="3"/>
                  </a:move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123"/>
            <p:cNvSpPr>
              <a:spLocks noEditPoints="1"/>
            </p:cNvSpPr>
            <p:nvPr/>
          </p:nvSpPr>
          <p:spPr bwMode="auto">
            <a:xfrm>
              <a:off x="9902825" y="546100"/>
              <a:ext cx="109537" cy="90488"/>
            </a:xfrm>
            <a:custGeom>
              <a:avLst/>
              <a:gdLst>
                <a:gd name="T0" fmla="*/ 16 w 32"/>
                <a:gd name="T1" fmla="*/ 0 h 26"/>
                <a:gd name="T2" fmla="*/ 13 w 32"/>
                <a:gd name="T3" fmla="*/ 1 h 26"/>
                <a:gd name="T4" fmla="*/ 10 w 32"/>
                <a:gd name="T5" fmla="*/ 1 h 26"/>
                <a:gd name="T6" fmla="*/ 8 w 32"/>
                <a:gd name="T7" fmla="*/ 3 h 26"/>
                <a:gd name="T8" fmla="*/ 4 w 32"/>
                <a:gd name="T9" fmla="*/ 0 h 26"/>
                <a:gd name="T10" fmla="*/ 27 w 32"/>
                <a:gd name="T11" fmla="*/ 0 h 26"/>
                <a:gd name="T12" fmla="*/ 32 w 32"/>
                <a:gd name="T13" fmla="*/ 3 h 26"/>
                <a:gd name="T14" fmla="*/ 24 w 32"/>
                <a:gd name="T15" fmla="*/ 1 h 26"/>
                <a:gd name="T16" fmla="*/ 24 w 32"/>
                <a:gd name="T17" fmla="*/ 1 h 26"/>
                <a:gd name="T18" fmla="*/ 16 w 32"/>
                <a:gd name="T19" fmla="*/ 1 h 26"/>
                <a:gd name="T20" fmla="*/ 32 w 32"/>
                <a:gd name="T21" fmla="*/ 3 h 26"/>
                <a:gd name="T22" fmla="*/ 32 w 32"/>
                <a:gd name="T23" fmla="*/ 9 h 26"/>
                <a:gd name="T24" fmla="*/ 22 w 32"/>
                <a:gd name="T25" fmla="*/ 8 h 26"/>
                <a:gd name="T26" fmla="*/ 16 w 32"/>
                <a:gd name="T27" fmla="*/ 3 h 26"/>
                <a:gd name="T28" fmla="*/ 21 w 32"/>
                <a:gd name="T29" fmla="*/ 2 h 26"/>
                <a:gd name="T30" fmla="*/ 26 w 32"/>
                <a:gd name="T31" fmla="*/ 3 h 26"/>
                <a:gd name="T32" fmla="*/ 32 w 32"/>
                <a:gd name="T33" fmla="*/ 3 h 26"/>
                <a:gd name="T34" fmla="*/ 32 w 32"/>
                <a:gd name="T35" fmla="*/ 16 h 26"/>
                <a:gd name="T36" fmla="*/ 21 w 32"/>
                <a:gd name="T37" fmla="*/ 15 h 26"/>
                <a:gd name="T38" fmla="*/ 20 w 32"/>
                <a:gd name="T39" fmla="*/ 13 h 26"/>
                <a:gd name="T40" fmla="*/ 21 w 32"/>
                <a:gd name="T41" fmla="*/ 11 h 26"/>
                <a:gd name="T42" fmla="*/ 32 w 32"/>
                <a:gd name="T43" fmla="*/ 10 h 26"/>
                <a:gd name="T44" fmla="*/ 32 w 32"/>
                <a:gd name="T45" fmla="*/ 22 h 26"/>
                <a:gd name="T46" fmla="*/ 26 w 32"/>
                <a:gd name="T47" fmla="*/ 22 h 26"/>
                <a:gd name="T48" fmla="*/ 24 w 32"/>
                <a:gd name="T49" fmla="*/ 24 h 26"/>
                <a:gd name="T50" fmla="*/ 16 w 32"/>
                <a:gd name="T51" fmla="*/ 24 h 26"/>
                <a:gd name="T52" fmla="*/ 20 w 32"/>
                <a:gd name="T53" fmla="*/ 21 h 26"/>
                <a:gd name="T54" fmla="*/ 22 w 32"/>
                <a:gd name="T55" fmla="*/ 16 h 26"/>
                <a:gd name="T56" fmla="*/ 32 w 32"/>
                <a:gd name="T57" fmla="*/ 23 h 26"/>
                <a:gd name="T58" fmla="*/ 16 w 32"/>
                <a:gd name="T59" fmla="*/ 26 h 26"/>
                <a:gd name="T60" fmla="*/ 21 w 32"/>
                <a:gd name="T61" fmla="*/ 24 h 26"/>
                <a:gd name="T62" fmla="*/ 24 w 32"/>
                <a:gd name="T63" fmla="*/ 24 h 26"/>
                <a:gd name="T64" fmla="*/ 26 w 32"/>
                <a:gd name="T65" fmla="*/ 23 h 26"/>
                <a:gd name="T66" fmla="*/ 16 w 32"/>
                <a:gd name="T67" fmla="*/ 26 h 26"/>
                <a:gd name="T68" fmla="*/ 0 w 32"/>
                <a:gd name="T69" fmla="*/ 23 h 26"/>
                <a:gd name="T70" fmla="*/ 10 w 32"/>
                <a:gd name="T71" fmla="*/ 24 h 26"/>
                <a:gd name="T72" fmla="*/ 10 w 32"/>
                <a:gd name="T73" fmla="*/ 24 h 26"/>
                <a:gd name="T74" fmla="*/ 16 w 32"/>
                <a:gd name="T75" fmla="*/ 24 h 26"/>
                <a:gd name="T76" fmla="*/ 0 w 32"/>
                <a:gd name="T77" fmla="*/ 22 h 26"/>
                <a:gd name="T78" fmla="*/ 0 w 32"/>
                <a:gd name="T79" fmla="*/ 16 h 26"/>
                <a:gd name="T80" fmla="*/ 10 w 32"/>
                <a:gd name="T81" fmla="*/ 17 h 26"/>
                <a:gd name="T82" fmla="*/ 16 w 32"/>
                <a:gd name="T83" fmla="*/ 23 h 26"/>
                <a:gd name="T84" fmla="*/ 13 w 32"/>
                <a:gd name="T85" fmla="*/ 24 h 26"/>
                <a:gd name="T86" fmla="*/ 8 w 32"/>
                <a:gd name="T87" fmla="*/ 22 h 26"/>
                <a:gd name="T88" fmla="*/ 0 w 32"/>
                <a:gd name="T89" fmla="*/ 22 h 26"/>
                <a:gd name="T90" fmla="*/ 0 w 32"/>
                <a:gd name="T91" fmla="*/ 10 h 26"/>
                <a:gd name="T92" fmla="*/ 11 w 32"/>
                <a:gd name="T93" fmla="*/ 11 h 26"/>
                <a:gd name="T94" fmla="*/ 12 w 32"/>
                <a:gd name="T95" fmla="*/ 13 h 26"/>
                <a:gd name="T96" fmla="*/ 11 w 32"/>
                <a:gd name="T97" fmla="*/ 15 h 26"/>
                <a:gd name="T98" fmla="*/ 0 w 32"/>
                <a:gd name="T99" fmla="*/ 16 h 26"/>
                <a:gd name="T100" fmla="*/ 0 w 32"/>
                <a:gd name="T101" fmla="*/ 4 h 26"/>
                <a:gd name="T102" fmla="*/ 8 w 32"/>
                <a:gd name="T103" fmla="*/ 3 h 26"/>
                <a:gd name="T104" fmla="*/ 10 w 32"/>
                <a:gd name="T105" fmla="*/ 2 h 26"/>
                <a:gd name="T106" fmla="*/ 16 w 32"/>
                <a:gd name="T107" fmla="*/ 2 h 26"/>
                <a:gd name="T108" fmla="*/ 12 w 32"/>
                <a:gd name="T109" fmla="*/ 5 h 26"/>
                <a:gd name="T110" fmla="*/ 10 w 32"/>
                <a:gd name="T111" fmla="*/ 9 h 26"/>
                <a:gd name="T112" fmla="*/ 16 w 32"/>
                <a:gd name="T113" fmla="*/ 3 h 26"/>
                <a:gd name="T114" fmla="*/ 20 w 32"/>
                <a:gd name="T115" fmla="*/ 13 h 26"/>
                <a:gd name="T116" fmla="*/ 16 w 32"/>
                <a:gd name="T117" fmla="*/ 22 h 26"/>
                <a:gd name="T118" fmla="*/ 12 w 32"/>
                <a:gd name="T119" fmla="*/ 13 h 26"/>
                <a:gd name="T120" fmla="*/ 16 w 32"/>
                <a:gd name="T121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" h="26">
                  <a:moveTo>
                    <a:pt x="4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  <a:moveTo>
                    <a:pt x="1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9" y="0"/>
                    <a:pt x="31" y="1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32" y="3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2" y="7"/>
                    <a:pt x="21" y="6"/>
                    <a:pt x="20" y="5"/>
                  </a:cubicBezTo>
                  <a:cubicBezTo>
                    <a:pt x="19" y="4"/>
                    <a:pt x="18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32" y="3"/>
                    <a:pt x="32" y="3"/>
                    <a:pt x="32" y="3"/>
                  </a:cubicBezTo>
                  <a:close/>
                  <a:moveTo>
                    <a:pt x="32" y="10"/>
                  </a:moveTo>
                  <a:cubicBezTo>
                    <a:pt x="32" y="16"/>
                    <a:pt x="32" y="16"/>
                    <a:pt x="3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1" y="15"/>
                    <a:pt x="21" y="15"/>
                  </a:cubicBezTo>
                  <a:cubicBezTo>
                    <a:pt x="21" y="14"/>
                    <a:pt x="20" y="14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1"/>
                    <a:pt x="21" y="11"/>
                  </a:cubicBezTo>
                  <a:cubicBezTo>
                    <a:pt x="21" y="11"/>
                    <a:pt x="22" y="10"/>
                    <a:pt x="22" y="10"/>
                  </a:cubicBez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6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8" y="23"/>
                    <a:pt x="19" y="22"/>
                    <a:pt x="20" y="21"/>
                  </a:cubicBezTo>
                  <a:cubicBezTo>
                    <a:pt x="21" y="20"/>
                    <a:pt x="22" y="19"/>
                    <a:pt x="22" y="17"/>
                  </a:cubicBezTo>
                  <a:cubicBezTo>
                    <a:pt x="22" y="17"/>
                    <a:pt x="22" y="17"/>
                    <a:pt x="22" y="16"/>
                  </a:cubicBezTo>
                  <a:cubicBezTo>
                    <a:pt x="32" y="16"/>
                    <a:pt x="32" y="16"/>
                    <a:pt x="32" y="16"/>
                  </a:cubicBezTo>
                  <a:close/>
                  <a:moveTo>
                    <a:pt x="32" y="23"/>
                  </a:moveTo>
                  <a:cubicBezTo>
                    <a:pt x="31" y="25"/>
                    <a:pt x="29" y="26"/>
                    <a:pt x="27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32" y="23"/>
                    <a:pt x="32" y="23"/>
                    <a:pt x="32" y="23"/>
                  </a:cubicBezTo>
                  <a:close/>
                  <a:moveTo>
                    <a:pt x="16" y="26"/>
                  </a:moveTo>
                  <a:cubicBezTo>
                    <a:pt x="4" y="26"/>
                    <a:pt x="4" y="26"/>
                    <a:pt x="4" y="26"/>
                  </a:cubicBezTo>
                  <a:cubicBezTo>
                    <a:pt x="2" y="26"/>
                    <a:pt x="1" y="25"/>
                    <a:pt x="0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6"/>
                    <a:pt x="16" y="26"/>
                    <a:pt x="16" y="26"/>
                  </a:cubicBezTo>
                  <a:close/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9"/>
                    <a:pt x="11" y="20"/>
                    <a:pt x="12" y="21"/>
                  </a:cubicBezTo>
                  <a:cubicBezTo>
                    <a:pt x="13" y="22"/>
                    <a:pt x="14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0" y="22"/>
                    <a:pt x="0" y="22"/>
                    <a:pt x="0" y="22"/>
                  </a:cubicBezTo>
                  <a:close/>
                  <a:moveTo>
                    <a:pt x="0" y="16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1" y="12"/>
                    <a:pt x="12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  <a:moveTo>
                    <a:pt x="0" y="9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4" y="3"/>
                    <a:pt x="13" y="4"/>
                    <a:pt x="12" y="5"/>
                  </a:cubicBezTo>
                  <a:cubicBezTo>
                    <a:pt x="11" y="6"/>
                    <a:pt x="10" y="7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0" y="9"/>
                    <a:pt x="0" y="9"/>
                    <a:pt x="0" y="9"/>
                  </a:cubicBezTo>
                  <a:close/>
                  <a:moveTo>
                    <a:pt x="16" y="3"/>
                  </a:moveTo>
                  <a:cubicBezTo>
                    <a:pt x="19" y="3"/>
                    <a:pt x="21" y="6"/>
                    <a:pt x="21" y="8"/>
                  </a:cubicBezTo>
                  <a:cubicBezTo>
                    <a:pt x="21" y="11"/>
                    <a:pt x="20" y="11"/>
                    <a:pt x="20" y="13"/>
                  </a:cubicBezTo>
                  <a:cubicBezTo>
                    <a:pt x="20" y="14"/>
                    <a:pt x="21" y="15"/>
                    <a:pt x="21" y="17"/>
                  </a:cubicBezTo>
                  <a:cubicBezTo>
                    <a:pt x="21" y="20"/>
                    <a:pt x="19" y="22"/>
                    <a:pt x="16" y="22"/>
                  </a:cubicBezTo>
                  <a:cubicBezTo>
                    <a:pt x="13" y="22"/>
                    <a:pt x="10" y="20"/>
                    <a:pt x="10" y="17"/>
                  </a:cubicBezTo>
                  <a:cubicBezTo>
                    <a:pt x="10" y="15"/>
                    <a:pt x="12" y="14"/>
                    <a:pt x="12" y="13"/>
                  </a:cubicBezTo>
                  <a:cubicBezTo>
                    <a:pt x="12" y="11"/>
                    <a:pt x="10" y="11"/>
                    <a:pt x="10" y="8"/>
                  </a:cubicBezTo>
                  <a:cubicBezTo>
                    <a:pt x="10" y="6"/>
                    <a:pt x="13" y="3"/>
                    <a:pt x="16" y="3"/>
                  </a:cubicBezTo>
                  <a:close/>
                </a:path>
              </a:pathLst>
            </a:custGeom>
            <a:solidFill>
              <a:srgbClr val="FECB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124"/>
            <p:cNvSpPr>
              <a:spLocks noEditPoints="1"/>
            </p:cNvSpPr>
            <p:nvPr/>
          </p:nvSpPr>
          <p:spPr bwMode="auto">
            <a:xfrm>
              <a:off x="9902825" y="677863"/>
              <a:ext cx="528637" cy="34925"/>
            </a:xfrm>
            <a:custGeom>
              <a:avLst/>
              <a:gdLst>
                <a:gd name="T0" fmla="*/ 4 w 153"/>
                <a:gd name="T1" fmla="*/ 9 h 10"/>
                <a:gd name="T2" fmla="*/ 3 w 153"/>
                <a:gd name="T3" fmla="*/ 9 h 10"/>
                <a:gd name="T4" fmla="*/ 130 w 153"/>
                <a:gd name="T5" fmla="*/ 6 h 10"/>
                <a:gd name="T6" fmla="*/ 136 w 153"/>
                <a:gd name="T7" fmla="*/ 5 h 10"/>
                <a:gd name="T8" fmla="*/ 144 w 153"/>
                <a:gd name="T9" fmla="*/ 9 h 10"/>
                <a:gd name="T10" fmla="*/ 142 w 153"/>
                <a:gd name="T11" fmla="*/ 8 h 10"/>
                <a:gd name="T12" fmla="*/ 138 w 153"/>
                <a:gd name="T13" fmla="*/ 1 h 10"/>
                <a:gd name="T14" fmla="*/ 151 w 153"/>
                <a:gd name="T15" fmla="*/ 6 h 10"/>
                <a:gd name="T16" fmla="*/ 153 w 153"/>
                <a:gd name="T17" fmla="*/ 6 h 10"/>
                <a:gd name="T18" fmla="*/ 148 w 153"/>
                <a:gd name="T19" fmla="*/ 1 h 10"/>
                <a:gd name="T20" fmla="*/ 123 w 153"/>
                <a:gd name="T21" fmla="*/ 10 h 10"/>
                <a:gd name="T22" fmla="*/ 126 w 153"/>
                <a:gd name="T23" fmla="*/ 8 h 10"/>
                <a:gd name="T24" fmla="*/ 126 w 153"/>
                <a:gd name="T25" fmla="*/ 3 h 10"/>
                <a:gd name="T26" fmla="*/ 121 w 153"/>
                <a:gd name="T27" fmla="*/ 1 h 10"/>
                <a:gd name="T28" fmla="*/ 128 w 153"/>
                <a:gd name="T29" fmla="*/ 4 h 10"/>
                <a:gd name="T30" fmla="*/ 85 w 153"/>
                <a:gd name="T31" fmla="*/ 5 h 10"/>
                <a:gd name="T32" fmla="*/ 83 w 153"/>
                <a:gd name="T33" fmla="*/ 5 h 10"/>
                <a:gd name="T34" fmla="*/ 80 w 153"/>
                <a:gd name="T35" fmla="*/ 3 h 10"/>
                <a:gd name="T36" fmla="*/ 87 w 153"/>
                <a:gd name="T37" fmla="*/ 3 h 10"/>
                <a:gd name="T38" fmla="*/ 91 w 153"/>
                <a:gd name="T39" fmla="*/ 10 h 10"/>
                <a:gd name="T40" fmla="*/ 95 w 153"/>
                <a:gd name="T41" fmla="*/ 1 h 10"/>
                <a:gd name="T42" fmla="*/ 90 w 153"/>
                <a:gd name="T43" fmla="*/ 3 h 10"/>
                <a:gd name="T44" fmla="*/ 99 w 153"/>
                <a:gd name="T45" fmla="*/ 2 h 10"/>
                <a:gd name="T46" fmla="*/ 101 w 153"/>
                <a:gd name="T47" fmla="*/ 9 h 10"/>
                <a:gd name="T48" fmla="*/ 108 w 153"/>
                <a:gd name="T49" fmla="*/ 1 h 10"/>
                <a:gd name="T50" fmla="*/ 110 w 153"/>
                <a:gd name="T51" fmla="*/ 6 h 10"/>
                <a:gd name="T52" fmla="*/ 111 w 153"/>
                <a:gd name="T53" fmla="*/ 9 h 10"/>
                <a:gd name="T54" fmla="*/ 106 w 153"/>
                <a:gd name="T55" fmla="*/ 10 h 10"/>
                <a:gd name="T56" fmla="*/ 109 w 153"/>
                <a:gd name="T57" fmla="*/ 5 h 10"/>
                <a:gd name="T58" fmla="*/ 109 w 153"/>
                <a:gd name="T59" fmla="*/ 2 h 10"/>
                <a:gd name="T60" fmla="*/ 105 w 153"/>
                <a:gd name="T61" fmla="*/ 2 h 10"/>
                <a:gd name="T62" fmla="*/ 48 w 153"/>
                <a:gd name="T63" fmla="*/ 5 h 10"/>
                <a:gd name="T64" fmla="*/ 42 w 153"/>
                <a:gd name="T65" fmla="*/ 8 h 10"/>
                <a:gd name="T66" fmla="*/ 46 w 153"/>
                <a:gd name="T67" fmla="*/ 6 h 10"/>
                <a:gd name="T68" fmla="*/ 44 w 153"/>
                <a:gd name="T69" fmla="*/ 2 h 10"/>
                <a:gd name="T70" fmla="*/ 54 w 153"/>
                <a:gd name="T71" fmla="*/ 9 h 10"/>
                <a:gd name="T72" fmla="*/ 54 w 153"/>
                <a:gd name="T73" fmla="*/ 10 h 10"/>
                <a:gd name="T74" fmla="*/ 60 w 153"/>
                <a:gd name="T75" fmla="*/ 9 h 10"/>
                <a:gd name="T76" fmla="*/ 12 w 153"/>
                <a:gd name="T77" fmla="*/ 1 h 10"/>
                <a:gd name="T78" fmla="*/ 14 w 153"/>
                <a:gd name="T79" fmla="*/ 6 h 10"/>
                <a:gd name="T80" fmla="*/ 15 w 153"/>
                <a:gd name="T81" fmla="*/ 9 h 10"/>
                <a:gd name="T82" fmla="*/ 9 w 153"/>
                <a:gd name="T83" fmla="*/ 10 h 10"/>
                <a:gd name="T84" fmla="*/ 12 w 153"/>
                <a:gd name="T85" fmla="*/ 5 h 10"/>
                <a:gd name="T86" fmla="*/ 13 w 153"/>
                <a:gd name="T87" fmla="*/ 2 h 10"/>
                <a:gd name="T88" fmla="*/ 8 w 153"/>
                <a:gd name="T89" fmla="*/ 2 h 10"/>
                <a:gd name="T90" fmla="*/ 23 w 153"/>
                <a:gd name="T91" fmla="*/ 9 h 10"/>
                <a:gd name="T92" fmla="*/ 18 w 153"/>
                <a:gd name="T93" fmla="*/ 8 h 10"/>
                <a:gd name="T94" fmla="*/ 19 w 153"/>
                <a:gd name="T95" fmla="*/ 4 h 10"/>
                <a:gd name="T96" fmla="*/ 19 w 153"/>
                <a:gd name="T97" fmla="*/ 2 h 10"/>
                <a:gd name="T98" fmla="*/ 24 w 153"/>
                <a:gd name="T99" fmla="*/ 2 h 10"/>
                <a:gd name="T100" fmla="*/ 24 w 153"/>
                <a:gd name="T101" fmla="*/ 6 h 10"/>
                <a:gd name="T102" fmla="*/ 26 w 153"/>
                <a:gd name="T103" fmla="*/ 6 h 10"/>
                <a:gd name="T104" fmla="*/ 32 w 153"/>
                <a:gd name="T105" fmla="*/ 5 h 10"/>
                <a:gd name="T106" fmla="*/ 66 w 153"/>
                <a:gd name="T107" fmla="*/ 8 h 10"/>
                <a:gd name="T108" fmla="*/ 68 w 153"/>
                <a:gd name="T109" fmla="*/ 4 h 10"/>
                <a:gd name="T110" fmla="*/ 69 w 153"/>
                <a:gd name="T111" fmla="*/ 10 h 10"/>
                <a:gd name="T112" fmla="*/ 66 w 153"/>
                <a:gd name="T1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3" h="10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9"/>
                    <a:pt x="1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6"/>
                    <a:pt x="3" y="4"/>
                    <a:pt x="3" y="2"/>
                  </a:cubicBezTo>
                  <a:close/>
                  <a:moveTo>
                    <a:pt x="137" y="5"/>
                  </a:moveTo>
                  <a:cubicBezTo>
                    <a:pt x="137" y="6"/>
                    <a:pt x="136" y="6"/>
                    <a:pt x="136" y="6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10"/>
                    <a:pt x="135" y="10"/>
                    <a:pt x="135" y="10"/>
                  </a:cubicBezTo>
                  <a:cubicBezTo>
                    <a:pt x="134" y="10"/>
                    <a:pt x="134" y="10"/>
                    <a:pt x="134" y="9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1"/>
                    <a:pt x="130" y="1"/>
                    <a:pt x="130" y="1"/>
                  </a:cubicBezTo>
                  <a:cubicBezTo>
                    <a:pt x="130" y="0"/>
                    <a:pt x="131" y="0"/>
                    <a:pt x="131" y="1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34" y="0"/>
                    <a:pt x="136" y="0"/>
                    <a:pt x="136" y="1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5"/>
                    <a:pt x="137" y="5"/>
                    <a:pt x="137" y="5"/>
                  </a:cubicBezTo>
                  <a:close/>
                  <a:moveTo>
                    <a:pt x="142" y="4"/>
                  </a:moveTo>
                  <a:cubicBezTo>
                    <a:pt x="143" y="4"/>
                    <a:pt x="143" y="4"/>
                    <a:pt x="144" y="5"/>
                  </a:cubicBezTo>
                  <a:cubicBezTo>
                    <a:pt x="144" y="5"/>
                    <a:pt x="144" y="5"/>
                    <a:pt x="145" y="5"/>
                  </a:cubicBezTo>
                  <a:cubicBezTo>
                    <a:pt x="145" y="5"/>
                    <a:pt x="145" y="5"/>
                    <a:pt x="145" y="6"/>
                  </a:cubicBezTo>
                  <a:cubicBezTo>
                    <a:pt x="145" y="6"/>
                    <a:pt x="145" y="7"/>
                    <a:pt x="145" y="7"/>
                  </a:cubicBezTo>
                  <a:cubicBezTo>
                    <a:pt x="145" y="8"/>
                    <a:pt x="145" y="8"/>
                    <a:pt x="145" y="9"/>
                  </a:cubicBezTo>
                  <a:cubicBezTo>
                    <a:pt x="145" y="9"/>
                    <a:pt x="145" y="9"/>
                    <a:pt x="144" y="9"/>
                  </a:cubicBezTo>
                  <a:cubicBezTo>
                    <a:pt x="144" y="10"/>
                    <a:pt x="144" y="10"/>
                    <a:pt x="143" y="10"/>
                  </a:cubicBezTo>
                  <a:cubicBezTo>
                    <a:pt x="142" y="10"/>
                    <a:pt x="140" y="10"/>
                    <a:pt x="139" y="10"/>
                  </a:cubicBezTo>
                  <a:cubicBezTo>
                    <a:pt x="139" y="10"/>
                    <a:pt x="139" y="10"/>
                    <a:pt x="138" y="9"/>
                  </a:cubicBezTo>
                  <a:cubicBezTo>
                    <a:pt x="138" y="9"/>
                    <a:pt x="138" y="8"/>
                    <a:pt x="138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2" y="9"/>
                    <a:pt x="142" y="8"/>
                    <a:pt x="142" y="8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143" y="8"/>
                    <a:pt x="143" y="7"/>
                    <a:pt x="143" y="7"/>
                  </a:cubicBezTo>
                  <a:cubicBezTo>
                    <a:pt x="143" y="7"/>
                    <a:pt x="143" y="6"/>
                    <a:pt x="143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8" y="6"/>
                    <a:pt x="138" y="6"/>
                    <a:pt x="138" y="5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2" y="1"/>
                    <a:pt x="144" y="1"/>
                  </a:cubicBezTo>
                  <a:cubicBezTo>
                    <a:pt x="145" y="1"/>
                    <a:pt x="145" y="2"/>
                    <a:pt x="144" y="2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2" y="4"/>
                    <a:pt x="142" y="4"/>
                    <a:pt x="142" y="4"/>
                  </a:cubicBezTo>
                  <a:close/>
                  <a:moveTo>
                    <a:pt x="151" y="7"/>
                  </a:moveTo>
                  <a:cubicBezTo>
                    <a:pt x="151" y="7"/>
                    <a:pt x="151" y="7"/>
                    <a:pt x="151" y="6"/>
                  </a:cubicBezTo>
                  <a:cubicBezTo>
                    <a:pt x="151" y="5"/>
                    <a:pt x="149" y="6"/>
                    <a:pt x="148" y="6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8" y="8"/>
                    <a:pt x="148" y="8"/>
                    <a:pt x="149" y="8"/>
                  </a:cubicBezTo>
                  <a:cubicBezTo>
                    <a:pt x="149" y="9"/>
                    <a:pt x="149" y="9"/>
                    <a:pt x="150" y="9"/>
                  </a:cubicBezTo>
                  <a:cubicBezTo>
                    <a:pt x="151" y="9"/>
                    <a:pt x="151" y="8"/>
                    <a:pt x="151" y="7"/>
                  </a:cubicBezTo>
                  <a:close/>
                  <a:moveTo>
                    <a:pt x="152" y="4"/>
                  </a:moveTo>
                  <a:cubicBezTo>
                    <a:pt x="152" y="5"/>
                    <a:pt x="152" y="5"/>
                    <a:pt x="153" y="5"/>
                  </a:cubicBezTo>
                  <a:cubicBezTo>
                    <a:pt x="153" y="5"/>
                    <a:pt x="153" y="6"/>
                    <a:pt x="153" y="6"/>
                  </a:cubicBezTo>
                  <a:cubicBezTo>
                    <a:pt x="153" y="6"/>
                    <a:pt x="153" y="7"/>
                    <a:pt x="153" y="7"/>
                  </a:cubicBezTo>
                  <a:cubicBezTo>
                    <a:pt x="153" y="8"/>
                    <a:pt x="153" y="8"/>
                    <a:pt x="153" y="8"/>
                  </a:cubicBezTo>
                  <a:cubicBezTo>
                    <a:pt x="153" y="9"/>
                    <a:pt x="152" y="10"/>
                    <a:pt x="151" y="10"/>
                  </a:cubicBezTo>
                  <a:cubicBezTo>
                    <a:pt x="151" y="10"/>
                    <a:pt x="150" y="10"/>
                    <a:pt x="150" y="10"/>
                  </a:cubicBezTo>
                  <a:cubicBezTo>
                    <a:pt x="149" y="10"/>
                    <a:pt x="149" y="10"/>
                    <a:pt x="148" y="10"/>
                  </a:cubicBezTo>
                  <a:cubicBezTo>
                    <a:pt x="147" y="10"/>
                    <a:pt x="146" y="9"/>
                    <a:pt x="146" y="7"/>
                  </a:cubicBezTo>
                  <a:cubicBezTo>
                    <a:pt x="146" y="1"/>
                    <a:pt x="146" y="1"/>
                    <a:pt x="146" y="1"/>
                  </a:cubicBezTo>
                  <a:cubicBezTo>
                    <a:pt x="146" y="0"/>
                    <a:pt x="148" y="0"/>
                    <a:pt x="148" y="1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9" y="4"/>
                    <a:pt x="150" y="4"/>
                    <a:pt x="152" y="4"/>
                  </a:cubicBezTo>
                  <a:close/>
                  <a:moveTo>
                    <a:pt x="128" y="7"/>
                  </a:moveTo>
                  <a:cubicBezTo>
                    <a:pt x="128" y="8"/>
                    <a:pt x="128" y="8"/>
                    <a:pt x="128" y="9"/>
                  </a:cubicBezTo>
                  <a:cubicBezTo>
                    <a:pt x="128" y="9"/>
                    <a:pt x="128" y="9"/>
                    <a:pt x="127" y="9"/>
                  </a:cubicBezTo>
                  <a:cubicBezTo>
                    <a:pt x="127" y="10"/>
                    <a:pt x="127" y="10"/>
                    <a:pt x="126" y="10"/>
                  </a:cubicBezTo>
                  <a:cubicBezTo>
                    <a:pt x="125" y="10"/>
                    <a:pt x="124" y="10"/>
                    <a:pt x="124" y="10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3" y="10"/>
                    <a:pt x="122" y="10"/>
                    <a:pt x="122" y="10"/>
                  </a:cubicBezTo>
                  <a:cubicBezTo>
                    <a:pt x="122" y="10"/>
                    <a:pt x="121" y="10"/>
                    <a:pt x="121" y="9"/>
                  </a:cubicBezTo>
                  <a:cubicBezTo>
                    <a:pt x="121" y="9"/>
                    <a:pt x="121" y="9"/>
                    <a:pt x="121" y="8"/>
                  </a:cubicBezTo>
                  <a:cubicBezTo>
                    <a:pt x="121" y="8"/>
                    <a:pt x="122" y="8"/>
                    <a:pt x="122" y="8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4" y="9"/>
                    <a:pt x="125" y="9"/>
                    <a:pt x="125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6" y="8"/>
                    <a:pt x="126" y="7"/>
                    <a:pt x="126" y="7"/>
                  </a:cubicBezTo>
                  <a:cubicBezTo>
                    <a:pt x="126" y="7"/>
                    <a:pt x="126" y="6"/>
                    <a:pt x="126" y="6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2" y="6"/>
                    <a:pt x="122" y="4"/>
                    <a:pt x="124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4"/>
                    <a:pt x="126" y="4"/>
                    <a:pt x="126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6" y="2"/>
                    <a:pt x="126" y="2"/>
                    <a:pt x="125" y="2"/>
                  </a:cubicBezTo>
                  <a:cubicBezTo>
                    <a:pt x="125" y="2"/>
                    <a:pt x="124" y="2"/>
                    <a:pt x="124" y="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3"/>
                    <a:pt x="123" y="3"/>
                    <a:pt x="122" y="3"/>
                  </a:cubicBezTo>
                  <a:cubicBezTo>
                    <a:pt x="122" y="3"/>
                    <a:pt x="122" y="3"/>
                    <a:pt x="121" y="2"/>
                  </a:cubicBezTo>
                  <a:cubicBezTo>
                    <a:pt x="121" y="2"/>
                    <a:pt x="121" y="2"/>
                    <a:pt x="121" y="1"/>
                  </a:cubicBezTo>
                  <a:cubicBezTo>
                    <a:pt x="122" y="1"/>
                    <a:pt x="122" y="1"/>
                    <a:pt x="122" y="1"/>
                  </a:cubicBezTo>
                  <a:cubicBezTo>
                    <a:pt x="122" y="1"/>
                    <a:pt x="123" y="1"/>
                    <a:pt x="123" y="1"/>
                  </a:cubicBezTo>
                  <a:cubicBezTo>
                    <a:pt x="124" y="0"/>
                    <a:pt x="125" y="1"/>
                    <a:pt x="126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8" y="1"/>
                    <a:pt x="128" y="2"/>
                    <a:pt x="128" y="2"/>
                  </a:cubicBezTo>
                  <a:cubicBezTo>
                    <a:pt x="128" y="2"/>
                    <a:pt x="128" y="3"/>
                    <a:pt x="128" y="3"/>
                  </a:cubicBezTo>
                  <a:cubicBezTo>
                    <a:pt x="128" y="3"/>
                    <a:pt x="128" y="4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8" y="7"/>
                    <a:pt x="128" y="7"/>
                    <a:pt x="128" y="7"/>
                  </a:cubicBezTo>
                  <a:close/>
                  <a:moveTo>
                    <a:pt x="85" y="5"/>
                  </a:moveTo>
                  <a:cubicBezTo>
                    <a:pt x="85" y="5"/>
                    <a:pt x="85" y="5"/>
                    <a:pt x="85" y="5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2"/>
                  </a:cubicBezTo>
                  <a:cubicBezTo>
                    <a:pt x="85" y="2"/>
                    <a:pt x="84" y="2"/>
                    <a:pt x="84" y="2"/>
                  </a:cubicBezTo>
                  <a:cubicBezTo>
                    <a:pt x="84" y="2"/>
                    <a:pt x="84" y="2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2" y="2"/>
                    <a:pt x="82" y="3"/>
                    <a:pt x="82" y="3"/>
                  </a:cubicBezTo>
                  <a:cubicBezTo>
                    <a:pt x="82" y="4"/>
                    <a:pt x="82" y="5"/>
                    <a:pt x="83" y="5"/>
                  </a:cubicBezTo>
                  <a:cubicBezTo>
                    <a:pt x="83" y="5"/>
                    <a:pt x="84" y="5"/>
                    <a:pt x="85" y="5"/>
                  </a:cubicBezTo>
                  <a:close/>
                  <a:moveTo>
                    <a:pt x="87" y="9"/>
                  </a:moveTo>
                  <a:cubicBezTo>
                    <a:pt x="87" y="10"/>
                    <a:pt x="85" y="10"/>
                    <a:pt x="85" y="9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4" y="6"/>
                    <a:pt x="83" y="7"/>
                    <a:pt x="82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4"/>
                    <a:pt x="80" y="4"/>
                    <a:pt x="80" y="3"/>
                  </a:cubicBezTo>
                  <a:cubicBezTo>
                    <a:pt x="80" y="3"/>
                    <a:pt x="80" y="3"/>
                    <a:pt x="80" y="2"/>
                  </a:cubicBezTo>
                  <a:cubicBezTo>
                    <a:pt x="80" y="2"/>
                    <a:pt x="80" y="2"/>
                    <a:pt x="81" y="1"/>
                  </a:cubicBezTo>
                  <a:cubicBezTo>
                    <a:pt x="81" y="1"/>
                    <a:pt x="81" y="1"/>
                    <a:pt x="82" y="1"/>
                  </a:cubicBezTo>
                  <a:cubicBezTo>
                    <a:pt x="82" y="1"/>
                    <a:pt x="83" y="1"/>
                    <a:pt x="84" y="1"/>
                  </a:cubicBezTo>
                  <a:cubicBezTo>
                    <a:pt x="84" y="1"/>
                    <a:pt x="84" y="1"/>
                    <a:pt x="85" y="1"/>
                  </a:cubicBezTo>
                  <a:cubicBezTo>
                    <a:pt x="85" y="1"/>
                    <a:pt x="86" y="1"/>
                    <a:pt x="86" y="1"/>
                  </a:cubicBezTo>
                  <a:cubicBezTo>
                    <a:pt x="86" y="1"/>
                    <a:pt x="87" y="2"/>
                    <a:pt x="87" y="2"/>
                  </a:cubicBezTo>
                  <a:cubicBezTo>
                    <a:pt x="87" y="2"/>
                    <a:pt x="87" y="3"/>
                    <a:pt x="87" y="3"/>
                  </a:cubicBezTo>
                  <a:cubicBezTo>
                    <a:pt x="87" y="9"/>
                    <a:pt x="87" y="9"/>
                    <a:pt x="87" y="9"/>
                  </a:cubicBezTo>
                  <a:close/>
                  <a:moveTo>
                    <a:pt x="96" y="8"/>
                  </a:moveTo>
                  <a:cubicBezTo>
                    <a:pt x="96" y="8"/>
                    <a:pt x="96" y="8"/>
                    <a:pt x="96" y="8"/>
                  </a:cubicBezTo>
                  <a:cubicBezTo>
                    <a:pt x="96" y="8"/>
                    <a:pt x="96" y="8"/>
                    <a:pt x="95" y="9"/>
                  </a:cubicBezTo>
                  <a:cubicBezTo>
                    <a:pt x="95" y="9"/>
                    <a:pt x="95" y="9"/>
                    <a:pt x="95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3" y="10"/>
                    <a:pt x="93" y="10"/>
                    <a:pt x="92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0" y="10"/>
                    <a:pt x="90" y="10"/>
                    <a:pt x="89" y="10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2"/>
                    <a:pt x="89" y="2"/>
                    <a:pt x="89" y="1"/>
                  </a:cubicBezTo>
                  <a:cubicBezTo>
                    <a:pt x="90" y="1"/>
                    <a:pt x="91" y="1"/>
                    <a:pt x="92" y="1"/>
                  </a:cubicBezTo>
                  <a:cubicBezTo>
                    <a:pt x="93" y="1"/>
                    <a:pt x="93" y="1"/>
                    <a:pt x="94" y="1"/>
                  </a:cubicBezTo>
                  <a:cubicBezTo>
                    <a:pt x="94" y="1"/>
                    <a:pt x="94" y="1"/>
                    <a:pt x="95" y="1"/>
                  </a:cubicBezTo>
                  <a:cubicBezTo>
                    <a:pt x="95" y="1"/>
                    <a:pt x="95" y="2"/>
                    <a:pt x="95" y="2"/>
                  </a:cubicBezTo>
                  <a:cubicBezTo>
                    <a:pt x="96" y="2"/>
                    <a:pt x="96" y="3"/>
                    <a:pt x="96" y="3"/>
                  </a:cubicBezTo>
                  <a:cubicBezTo>
                    <a:pt x="96" y="8"/>
                    <a:pt x="96" y="8"/>
                    <a:pt x="96" y="8"/>
                  </a:cubicBezTo>
                  <a:close/>
                  <a:moveTo>
                    <a:pt x="94" y="3"/>
                  </a:moveTo>
                  <a:cubicBezTo>
                    <a:pt x="94" y="3"/>
                    <a:pt x="94" y="3"/>
                    <a:pt x="93" y="2"/>
                  </a:cubicBezTo>
                  <a:cubicBezTo>
                    <a:pt x="93" y="2"/>
                    <a:pt x="93" y="2"/>
                    <a:pt x="92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1" y="3"/>
                    <a:pt x="90" y="3"/>
                    <a:pt x="90" y="3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0" y="8"/>
                    <a:pt x="91" y="8"/>
                    <a:pt x="91" y="8"/>
                  </a:cubicBezTo>
                  <a:cubicBezTo>
                    <a:pt x="91" y="8"/>
                    <a:pt x="91" y="9"/>
                    <a:pt x="92" y="9"/>
                  </a:cubicBezTo>
                  <a:cubicBezTo>
                    <a:pt x="93" y="9"/>
                    <a:pt x="93" y="8"/>
                    <a:pt x="93" y="8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3"/>
                    <a:pt x="94" y="3"/>
                    <a:pt x="94" y="3"/>
                  </a:cubicBezTo>
                  <a:close/>
                  <a:moveTo>
                    <a:pt x="99" y="2"/>
                  </a:moveTo>
                  <a:cubicBezTo>
                    <a:pt x="99" y="2"/>
                    <a:pt x="99" y="2"/>
                    <a:pt x="99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9" y="1"/>
                    <a:pt x="100" y="1"/>
                  </a:cubicBezTo>
                  <a:cubicBezTo>
                    <a:pt x="100" y="1"/>
                    <a:pt x="101" y="1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4" y="9"/>
                    <a:pt x="104" y="10"/>
                    <a:pt x="103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6" y="10"/>
                    <a:pt x="96" y="9"/>
                    <a:pt x="97" y="9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9" y="6"/>
                    <a:pt x="99" y="4"/>
                    <a:pt x="99" y="2"/>
                  </a:cubicBezTo>
                  <a:close/>
                  <a:moveTo>
                    <a:pt x="108" y="1"/>
                  </a:moveTo>
                  <a:cubicBezTo>
                    <a:pt x="109" y="1"/>
                    <a:pt x="110" y="1"/>
                    <a:pt x="110" y="1"/>
                  </a:cubicBezTo>
                  <a:cubicBezTo>
                    <a:pt x="110" y="1"/>
                    <a:pt x="111" y="1"/>
                    <a:pt x="111" y="1"/>
                  </a:cubicBezTo>
                  <a:cubicBezTo>
                    <a:pt x="111" y="1"/>
                    <a:pt x="112" y="2"/>
                    <a:pt x="112" y="2"/>
                  </a:cubicBezTo>
                  <a:cubicBezTo>
                    <a:pt x="112" y="2"/>
                    <a:pt x="112" y="3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2" y="4"/>
                    <a:pt x="112" y="4"/>
                    <a:pt x="112" y="5"/>
                  </a:cubicBezTo>
                  <a:cubicBezTo>
                    <a:pt x="112" y="5"/>
                    <a:pt x="112" y="5"/>
                    <a:pt x="111" y="6"/>
                  </a:cubicBezTo>
                  <a:cubicBezTo>
                    <a:pt x="111" y="6"/>
                    <a:pt x="111" y="6"/>
                    <a:pt x="110" y="6"/>
                  </a:cubicBezTo>
                  <a:cubicBezTo>
                    <a:pt x="110" y="6"/>
                    <a:pt x="110" y="6"/>
                    <a:pt x="109" y="6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7"/>
                    <a:pt x="107" y="7"/>
                  </a:cubicBezTo>
                  <a:cubicBezTo>
                    <a:pt x="107" y="7"/>
                    <a:pt x="106" y="7"/>
                    <a:pt x="106" y="8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2" y="9"/>
                    <a:pt x="112" y="9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2" y="10"/>
                    <a:pt x="112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2" y="10"/>
                    <a:pt x="112" y="10"/>
                    <a:pt x="111" y="10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05" y="10"/>
                    <a:pt x="105" y="10"/>
                    <a:pt x="105" y="9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5" y="7"/>
                    <a:pt x="105" y="6"/>
                    <a:pt x="105" y="6"/>
                  </a:cubicBezTo>
                  <a:cubicBezTo>
                    <a:pt x="105" y="6"/>
                    <a:pt x="105" y="5"/>
                    <a:pt x="105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7" y="5"/>
                    <a:pt x="107" y="5"/>
                    <a:pt x="108" y="5"/>
                  </a:cubicBezTo>
                  <a:cubicBezTo>
                    <a:pt x="109" y="5"/>
                    <a:pt x="109" y="5"/>
                    <a:pt x="109" y="5"/>
                  </a:cubicBezTo>
                  <a:cubicBezTo>
                    <a:pt x="109" y="5"/>
                    <a:pt x="109" y="5"/>
                    <a:pt x="110" y="5"/>
                  </a:cubicBezTo>
                  <a:cubicBezTo>
                    <a:pt x="110" y="5"/>
                    <a:pt x="110" y="4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4"/>
                    <a:pt x="110" y="4"/>
                    <a:pt x="110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0" y="3"/>
                    <a:pt x="110" y="2"/>
                    <a:pt x="110" y="2"/>
                  </a:cubicBezTo>
                  <a:cubicBezTo>
                    <a:pt x="110" y="2"/>
                    <a:pt x="109" y="2"/>
                    <a:pt x="109" y="2"/>
                  </a:cubicBezTo>
                  <a:cubicBezTo>
                    <a:pt x="109" y="2"/>
                    <a:pt x="109" y="2"/>
                    <a:pt x="108" y="2"/>
                  </a:cubicBezTo>
                  <a:cubicBezTo>
                    <a:pt x="108" y="2"/>
                    <a:pt x="108" y="2"/>
                    <a:pt x="107" y="2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6" y="2"/>
                    <a:pt x="106" y="2"/>
                    <a:pt x="106" y="2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105" y="3"/>
                    <a:pt x="105" y="2"/>
                    <a:pt x="105" y="2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1"/>
                    <a:pt x="105" y="1"/>
                  </a:cubicBezTo>
                  <a:cubicBezTo>
                    <a:pt x="105" y="1"/>
                    <a:pt x="106" y="1"/>
                    <a:pt x="106" y="1"/>
                  </a:cubicBezTo>
                  <a:cubicBezTo>
                    <a:pt x="106" y="1"/>
                    <a:pt x="107" y="1"/>
                    <a:pt x="107" y="1"/>
                  </a:cubicBezTo>
                  <a:cubicBezTo>
                    <a:pt x="107" y="1"/>
                    <a:pt x="108" y="1"/>
                    <a:pt x="108" y="1"/>
                  </a:cubicBezTo>
                  <a:close/>
                  <a:moveTo>
                    <a:pt x="46" y="5"/>
                  </a:moveTo>
                  <a:cubicBezTo>
                    <a:pt x="47" y="5"/>
                    <a:pt x="47" y="5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9" y="5"/>
                    <a:pt x="49" y="6"/>
                    <a:pt x="49" y="6"/>
                  </a:cubicBezTo>
                  <a:cubicBezTo>
                    <a:pt x="49" y="6"/>
                    <a:pt x="49" y="7"/>
                    <a:pt x="49" y="7"/>
                  </a:cubicBezTo>
                  <a:cubicBezTo>
                    <a:pt x="49" y="8"/>
                    <a:pt x="49" y="8"/>
                    <a:pt x="49" y="9"/>
                  </a:cubicBezTo>
                  <a:cubicBezTo>
                    <a:pt x="49" y="9"/>
                    <a:pt x="48" y="9"/>
                    <a:pt x="48" y="9"/>
                  </a:cubicBezTo>
                  <a:cubicBezTo>
                    <a:pt x="48" y="10"/>
                    <a:pt x="47" y="10"/>
                    <a:pt x="47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3" y="10"/>
                    <a:pt x="42" y="10"/>
                    <a:pt x="42" y="10"/>
                  </a:cubicBezTo>
                  <a:cubicBezTo>
                    <a:pt x="42" y="9"/>
                    <a:pt x="42" y="9"/>
                    <a:pt x="42" y="8"/>
                  </a:cubicBezTo>
                  <a:cubicBezTo>
                    <a:pt x="42" y="8"/>
                    <a:pt x="43" y="8"/>
                    <a:pt x="43" y="8"/>
                  </a:cubicBezTo>
                  <a:cubicBezTo>
                    <a:pt x="43" y="8"/>
                    <a:pt x="43" y="8"/>
                    <a:pt x="44" y="8"/>
                  </a:cubicBezTo>
                  <a:cubicBezTo>
                    <a:pt x="44" y="9"/>
                    <a:pt x="45" y="9"/>
                    <a:pt x="45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6"/>
                    <a:pt x="47" y="6"/>
                  </a:cubicBezTo>
                  <a:cubicBezTo>
                    <a:pt x="47" y="6"/>
                    <a:pt x="47" y="6"/>
                    <a:pt x="46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2" y="6"/>
                    <a:pt x="42" y="6"/>
                    <a:pt x="42" y="5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3" y="1"/>
                    <a:pt x="43" y="1"/>
                  </a:cubicBezTo>
                  <a:cubicBezTo>
                    <a:pt x="44" y="1"/>
                    <a:pt x="46" y="1"/>
                    <a:pt x="47" y="1"/>
                  </a:cubicBezTo>
                  <a:cubicBezTo>
                    <a:pt x="49" y="1"/>
                    <a:pt x="49" y="2"/>
                    <a:pt x="47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6" y="5"/>
                    <a:pt x="46" y="5"/>
                    <a:pt x="46" y="5"/>
                  </a:cubicBezTo>
                  <a:close/>
                  <a:moveTo>
                    <a:pt x="55" y="7"/>
                  </a:moveTo>
                  <a:cubicBezTo>
                    <a:pt x="55" y="7"/>
                    <a:pt x="55" y="7"/>
                    <a:pt x="55" y="6"/>
                  </a:cubicBezTo>
                  <a:cubicBezTo>
                    <a:pt x="55" y="5"/>
                    <a:pt x="53" y="6"/>
                    <a:pt x="52" y="6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8"/>
                    <a:pt x="53" y="8"/>
                  </a:cubicBezTo>
                  <a:cubicBezTo>
                    <a:pt x="53" y="9"/>
                    <a:pt x="53" y="9"/>
                    <a:pt x="54" y="9"/>
                  </a:cubicBezTo>
                  <a:cubicBezTo>
                    <a:pt x="55" y="9"/>
                    <a:pt x="55" y="8"/>
                    <a:pt x="55" y="7"/>
                  </a:cubicBezTo>
                  <a:close/>
                  <a:moveTo>
                    <a:pt x="56" y="4"/>
                  </a:moveTo>
                  <a:cubicBezTo>
                    <a:pt x="56" y="5"/>
                    <a:pt x="56" y="5"/>
                    <a:pt x="57" y="5"/>
                  </a:cubicBezTo>
                  <a:cubicBezTo>
                    <a:pt x="57" y="5"/>
                    <a:pt x="57" y="6"/>
                    <a:pt x="57" y="6"/>
                  </a:cubicBezTo>
                  <a:cubicBezTo>
                    <a:pt x="57" y="6"/>
                    <a:pt x="57" y="7"/>
                    <a:pt x="57" y="7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9"/>
                    <a:pt x="56" y="10"/>
                    <a:pt x="55" y="10"/>
                  </a:cubicBezTo>
                  <a:cubicBezTo>
                    <a:pt x="55" y="10"/>
                    <a:pt x="54" y="10"/>
                    <a:pt x="54" y="10"/>
                  </a:cubicBezTo>
                  <a:cubicBezTo>
                    <a:pt x="53" y="10"/>
                    <a:pt x="53" y="10"/>
                    <a:pt x="52" y="10"/>
                  </a:cubicBezTo>
                  <a:cubicBezTo>
                    <a:pt x="51" y="10"/>
                    <a:pt x="50" y="9"/>
                    <a:pt x="50" y="7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52" y="0"/>
                    <a:pt x="52" y="1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4" y="4"/>
                    <a:pt x="56" y="4"/>
                  </a:cubicBezTo>
                  <a:close/>
                  <a:moveTo>
                    <a:pt x="62" y="9"/>
                  </a:moveTo>
                  <a:cubicBezTo>
                    <a:pt x="62" y="10"/>
                    <a:pt x="60" y="10"/>
                    <a:pt x="60" y="9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4" y="2"/>
                    <a:pt x="54" y="1"/>
                    <a:pt x="56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2" y="1"/>
                    <a:pt x="62" y="1"/>
                    <a:pt x="62" y="2"/>
                  </a:cubicBezTo>
                  <a:cubicBezTo>
                    <a:pt x="62" y="9"/>
                    <a:pt x="62" y="9"/>
                    <a:pt x="62" y="9"/>
                  </a:cubicBezTo>
                  <a:close/>
                  <a:moveTo>
                    <a:pt x="12" y="1"/>
                  </a:moveTo>
                  <a:cubicBezTo>
                    <a:pt x="13" y="1"/>
                    <a:pt x="13" y="1"/>
                    <a:pt x="14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5" y="5"/>
                  </a:cubicBezTo>
                  <a:cubicBezTo>
                    <a:pt x="15" y="5"/>
                    <a:pt x="15" y="5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5"/>
                    <a:pt x="10" y="5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lose/>
                  <a:moveTo>
                    <a:pt x="24" y="7"/>
                  </a:moveTo>
                  <a:cubicBezTo>
                    <a:pt x="24" y="8"/>
                    <a:pt x="24" y="8"/>
                    <a:pt x="24" y="9"/>
                  </a:cubicBezTo>
                  <a:cubicBezTo>
                    <a:pt x="24" y="9"/>
                    <a:pt x="24" y="9"/>
                    <a:pt x="23" y="9"/>
                  </a:cubicBezTo>
                  <a:cubicBezTo>
                    <a:pt x="23" y="10"/>
                    <a:pt x="23" y="10"/>
                    <a:pt x="22" y="10"/>
                  </a:cubicBezTo>
                  <a:cubicBezTo>
                    <a:pt x="21" y="10"/>
                    <a:pt x="20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9"/>
                  </a:cubicBezTo>
                  <a:cubicBezTo>
                    <a:pt x="17" y="9"/>
                    <a:pt x="17" y="9"/>
                    <a:pt x="17" y="8"/>
                  </a:cubicBezTo>
                  <a:cubicBezTo>
                    <a:pt x="17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8"/>
                    <a:pt x="19" y="8"/>
                  </a:cubicBezTo>
                  <a:cubicBezTo>
                    <a:pt x="20" y="9"/>
                    <a:pt x="21" y="9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2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2" y="6"/>
                    <a:pt x="21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4"/>
                    <a:pt x="19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8" y="3"/>
                    <a:pt x="17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9" y="1"/>
                  </a:cubicBezTo>
                  <a:cubicBezTo>
                    <a:pt x="20" y="0"/>
                    <a:pt x="21" y="1"/>
                    <a:pt x="22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4" y="2"/>
                    <a:pt x="24" y="2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4" y="3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3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lose/>
                  <a:moveTo>
                    <a:pt x="33" y="5"/>
                  </a:moveTo>
                  <a:cubicBezTo>
                    <a:pt x="33" y="6"/>
                    <a:pt x="32" y="6"/>
                    <a:pt x="32" y="6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10"/>
                    <a:pt x="31" y="10"/>
                    <a:pt x="31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2" y="0"/>
                    <a:pt x="32" y="1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lose/>
                  <a:moveTo>
                    <a:pt x="69" y="7"/>
                  </a:moveTo>
                  <a:cubicBezTo>
                    <a:pt x="69" y="7"/>
                    <a:pt x="69" y="7"/>
                    <a:pt x="68" y="6"/>
                  </a:cubicBezTo>
                  <a:cubicBezTo>
                    <a:pt x="68" y="6"/>
                    <a:pt x="68" y="6"/>
                    <a:pt x="67" y="6"/>
                  </a:cubicBezTo>
                  <a:cubicBezTo>
                    <a:pt x="67" y="6"/>
                    <a:pt x="67" y="6"/>
                    <a:pt x="66" y="6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8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8"/>
                    <a:pt x="67" y="8"/>
                  </a:cubicBezTo>
                  <a:cubicBezTo>
                    <a:pt x="67" y="8"/>
                    <a:pt x="67" y="9"/>
                    <a:pt x="67" y="9"/>
                  </a:cubicBezTo>
                  <a:cubicBezTo>
                    <a:pt x="68" y="9"/>
                    <a:pt x="68" y="8"/>
                    <a:pt x="68" y="8"/>
                  </a:cubicBezTo>
                  <a:cubicBezTo>
                    <a:pt x="68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7"/>
                    <a:pt x="69" y="7"/>
                  </a:cubicBezTo>
                  <a:close/>
                  <a:moveTo>
                    <a:pt x="67" y="5"/>
                  </a:moveTo>
                  <a:cubicBezTo>
                    <a:pt x="68" y="4"/>
                    <a:pt x="68" y="4"/>
                    <a:pt x="68" y="4"/>
                  </a:cubicBezTo>
                  <a:cubicBezTo>
                    <a:pt x="69" y="4"/>
                    <a:pt x="69" y="4"/>
                    <a:pt x="69" y="3"/>
                  </a:cubicBezTo>
                  <a:cubicBezTo>
                    <a:pt x="69" y="2"/>
                    <a:pt x="69" y="2"/>
                    <a:pt x="68" y="2"/>
                  </a:cubicBezTo>
                  <a:cubicBezTo>
                    <a:pt x="68" y="2"/>
                    <a:pt x="67" y="2"/>
                    <a:pt x="67" y="2"/>
                  </a:cubicBezTo>
                  <a:cubicBezTo>
                    <a:pt x="66" y="2"/>
                    <a:pt x="66" y="3"/>
                    <a:pt x="66" y="3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7" y="4"/>
                    <a:pt x="67" y="4"/>
                    <a:pt x="67" y="5"/>
                  </a:cubicBezTo>
                  <a:close/>
                  <a:moveTo>
                    <a:pt x="71" y="7"/>
                  </a:moveTo>
                  <a:cubicBezTo>
                    <a:pt x="71" y="9"/>
                    <a:pt x="71" y="10"/>
                    <a:pt x="69" y="10"/>
                  </a:cubicBezTo>
                  <a:cubicBezTo>
                    <a:pt x="69" y="10"/>
                    <a:pt x="68" y="10"/>
                    <a:pt x="67" y="10"/>
                  </a:cubicBezTo>
                  <a:cubicBezTo>
                    <a:pt x="67" y="10"/>
                    <a:pt x="66" y="10"/>
                    <a:pt x="65" y="10"/>
                  </a:cubicBezTo>
                  <a:cubicBezTo>
                    <a:pt x="64" y="10"/>
                    <a:pt x="64" y="9"/>
                    <a:pt x="64" y="7"/>
                  </a:cubicBezTo>
                  <a:cubicBezTo>
                    <a:pt x="64" y="6"/>
                    <a:pt x="64" y="6"/>
                    <a:pt x="65" y="5"/>
                  </a:cubicBezTo>
                  <a:cubicBezTo>
                    <a:pt x="64" y="5"/>
                    <a:pt x="64" y="4"/>
                    <a:pt x="64" y="3"/>
                  </a:cubicBezTo>
                  <a:cubicBezTo>
                    <a:pt x="64" y="3"/>
                    <a:pt x="64" y="2"/>
                    <a:pt x="64" y="2"/>
                  </a:cubicBezTo>
                  <a:cubicBezTo>
                    <a:pt x="64" y="2"/>
                    <a:pt x="64" y="1"/>
                    <a:pt x="65" y="1"/>
                  </a:cubicBezTo>
                  <a:cubicBezTo>
                    <a:pt x="65" y="1"/>
                    <a:pt x="65" y="1"/>
                    <a:pt x="66" y="1"/>
                  </a:cubicBezTo>
                  <a:cubicBezTo>
                    <a:pt x="66" y="1"/>
                    <a:pt x="67" y="1"/>
                    <a:pt x="67" y="1"/>
                  </a:cubicBezTo>
                  <a:cubicBezTo>
                    <a:pt x="68" y="1"/>
                    <a:pt x="69" y="1"/>
                    <a:pt x="69" y="1"/>
                  </a:cubicBezTo>
                  <a:cubicBezTo>
                    <a:pt x="69" y="1"/>
                    <a:pt x="70" y="1"/>
                    <a:pt x="70" y="1"/>
                  </a:cubicBezTo>
                  <a:cubicBezTo>
                    <a:pt x="70" y="1"/>
                    <a:pt x="71" y="2"/>
                    <a:pt x="71" y="2"/>
                  </a:cubicBezTo>
                  <a:cubicBezTo>
                    <a:pt x="71" y="2"/>
                    <a:pt x="71" y="3"/>
                    <a:pt x="71" y="3"/>
                  </a:cubicBezTo>
                  <a:cubicBezTo>
                    <a:pt x="71" y="4"/>
                    <a:pt x="71" y="5"/>
                    <a:pt x="70" y="5"/>
                  </a:cubicBezTo>
                  <a:cubicBezTo>
                    <a:pt x="71" y="6"/>
                    <a:pt x="71" y="6"/>
                    <a:pt x="7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125"/>
            <p:cNvSpPr>
              <a:spLocks noEditPoints="1"/>
            </p:cNvSpPr>
            <p:nvPr/>
          </p:nvSpPr>
          <p:spPr bwMode="auto">
            <a:xfrm>
              <a:off x="10282238" y="452438"/>
              <a:ext cx="149225" cy="90488"/>
            </a:xfrm>
            <a:custGeom>
              <a:avLst/>
              <a:gdLst>
                <a:gd name="T0" fmla="*/ 6 w 43"/>
                <a:gd name="T1" fmla="*/ 0 h 26"/>
                <a:gd name="T2" fmla="*/ 9 w 43"/>
                <a:gd name="T3" fmla="*/ 2 h 26"/>
                <a:gd name="T4" fmla="*/ 7 w 43"/>
                <a:gd name="T5" fmla="*/ 4 h 26"/>
                <a:gd name="T6" fmla="*/ 9 w 43"/>
                <a:gd name="T7" fmla="*/ 7 h 26"/>
                <a:gd name="T8" fmla="*/ 8 w 43"/>
                <a:gd name="T9" fmla="*/ 9 h 26"/>
                <a:gd name="T10" fmla="*/ 5 w 43"/>
                <a:gd name="T11" fmla="*/ 10 h 26"/>
                <a:gd name="T12" fmla="*/ 0 w 43"/>
                <a:gd name="T13" fmla="*/ 0 h 26"/>
                <a:gd name="T14" fmla="*/ 4 w 43"/>
                <a:gd name="T15" fmla="*/ 4 h 26"/>
                <a:gd name="T16" fmla="*/ 6 w 43"/>
                <a:gd name="T17" fmla="*/ 3 h 26"/>
                <a:gd name="T18" fmla="*/ 4 w 43"/>
                <a:gd name="T19" fmla="*/ 2 h 26"/>
                <a:gd name="T20" fmla="*/ 3 w 43"/>
                <a:gd name="T21" fmla="*/ 4 h 26"/>
                <a:gd name="T22" fmla="*/ 5 w 43"/>
                <a:gd name="T23" fmla="*/ 7 h 26"/>
                <a:gd name="T24" fmla="*/ 6 w 43"/>
                <a:gd name="T25" fmla="*/ 6 h 26"/>
                <a:gd name="T26" fmla="*/ 5 w 43"/>
                <a:gd name="T27" fmla="*/ 5 h 26"/>
                <a:gd name="T28" fmla="*/ 3 w 43"/>
                <a:gd name="T29" fmla="*/ 7 h 26"/>
                <a:gd name="T30" fmla="*/ 13 w 43"/>
                <a:gd name="T31" fmla="*/ 8 h 26"/>
                <a:gd name="T32" fmla="*/ 9 w 43"/>
                <a:gd name="T33" fmla="*/ 10 h 26"/>
                <a:gd name="T34" fmla="*/ 16 w 43"/>
                <a:gd name="T35" fmla="*/ 0 h 26"/>
                <a:gd name="T36" fmla="*/ 17 w 43"/>
                <a:gd name="T37" fmla="*/ 10 h 26"/>
                <a:gd name="T38" fmla="*/ 16 w 43"/>
                <a:gd name="T39" fmla="*/ 6 h 26"/>
                <a:gd name="T40" fmla="*/ 14 w 43"/>
                <a:gd name="T41" fmla="*/ 6 h 26"/>
                <a:gd name="T42" fmla="*/ 21 w 43"/>
                <a:gd name="T43" fmla="*/ 0 h 26"/>
                <a:gd name="T44" fmla="*/ 28 w 43"/>
                <a:gd name="T45" fmla="*/ 5 h 26"/>
                <a:gd name="T46" fmla="*/ 31 w 43"/>
                <a:gd name="T47" fmla="*/ 0 h 26"/>
                <a:gd name="T48" fmla="*/ 28 w 43"/>
                <a:gd name="T49" fmla="*/ 10 h 26"/>
                <a:gd name="T50" fmla="*/ 24 w 43"/>
                <a:gd name="T51" fmla="*/ 10 h 26"/>
                <a:gd name="T52" fmla="*/ 21 w 43"/>
                <a:gd name="T53" fmla="*/ 0 h 26"/>
                <a:gd name="T54" fmla="*/ 36 w 43"/>
                <a:gd name="T55" fmla="*/ 0 h 26"/>
                <a:gd name="T56" fmla="*/ 39 w 43"/>
                <a:gd name="T57" fmla="*/ 0 h 26"/>
                <a:gd name="T58" fmla="*/ 39 w 43"/>
                <a:gd name="T59" fmla="*/ 3 h 26"/>
                <a:gd name="T60" fmla="*/ 39 w 43"/>
                <a:gd name="T61" fmla="*/ 10 h 26"/>
                <a:gd name="T62" fmla="*/ 36 w 43"/>
                <a:gd name="T63" fmla="*/ 7 h 26"/>
                <a:gd name="T64" fmla="*/ 33 w 43"/>
                <a:gd name="T65" fmla="*/ 10 h 26"/>
                <a:gd name="T66" fmla="*/ 0 w 43"/>
                <a:gd name="T67" fmla="*/ 16 h 26"/>
                <a:gd name="T68" fmla="*/ 6 w 43"/>
                <a:gd name="T69" fmla="*/ 21 h 26"/>
                <a:gd name="T70" fmla="*/ 9 w 43"/>
                <a:gd name="T71" fmla="*/ 16 h 26"/>
                <a:gd name="T72" fmla="*/ 6 w 43"/>
                <a:gd name="T73" fmla="*/ 26 h 26"/>
                <a:gd name="T74" fmla="*/ 3 w 43"/>
                <a:gd name="T75" fmla="*/ 26 h 26"/>
                <a:gd name="T76" fmla="*/ 0 w 43"/>
                <a:gd name="T77" fmla="*/ 16 h 26"/>
                <a:gd name="T78" fmla="*/ 14 w 43"/>
                <a:gd name="T79" fmla="*/ 24 h 26"/>
                <a:gd name="T80" fmla="*/ 10 w 43"/>
                <a:gd name="T81" fmla="*/ 26 h 26"/>
                <a:gd name="T82" fmla="*/ 17 w 43"/>
                <a:gd name="T83" fmla="*/ 16 h 26"/>
                <a:gd name="T84" fmla="*/ 18 w 43"/>
                <a:gd name="T85" fmla="*/ 26 h 26"/>
                <a:gd name="T86" fmla="*/ 17 w 43"/>
                <a:gd name="T87" fmla="*/ 22 h 26"/>
                <a:gd name="T88" fmla="*/ 14 w 43"/>
                <a:gd name="T89" fmla="*/ 22 h 26"/>
                <a:gd name="T90" fmla="*/ 22 w 43"/>
                <a:gd name="T91" fmla="*/ 16 h 26"/>
                <a:gd name="T92" fmla="*/ 27 w 43"/>
                <a:gd name="T93" fmla="*/ 22 h 26"/>
                <a:gd name="T94" fmla="*/ 33 w 43"/>
                <a:gd name="T95" fmla="*/ 16 h 26"/>
                <a:gd name="T96" fmla="*/ 31 w 43"/>
                <a:gd name="T97" fmla="*/ 26 h 26"/>
                <a:gd name="T98" fmla="*/ 29 w 43"/>
                <a:gd name="T99" fmla="*/ 26 h 26"/>
                <a:gd name="T100" fmla="*/ 24 w 43"/>
                <a:gd name="T101" fmla="*/ 18 h 26"/>
                <a:gd name="T102" fmla="*/ 22 w 43"/>
                <a:gd name="T103" fmla="*/ 26 h 26"/>
                <a:gd name="T104" fmla="*/ 35 w 43"/>
                <a:gd name="T105" fmla="*/ 16 h 26"/>
                <a:gd name="T106" fmla="*/ 43 w 43"/>
                <a:gd name="T107" fmla="*/ 18 h 26"/>
                <a:gd name="T108" fmla="*/ 38 w 43"/>
                <a:gd name="T109" fmla="*/ 20 h 26"/>
                <a:gd name="T110" fmla="*/ 43 w 43"/>
                <a:gd name="T111" fmla="*/ 22 h 26"/>
                <a:gd name="T112" fmla="*/ 38 w 43"/>
                <a:gd name="T113" fmla="*/ 23 h 26"/>
                <a:gd name="T114" fmla="*/ 43 w 43"/>
                <a:gd name="T115" fmla="*/ 26 h 26"/>
                <a:gd name="T116" fmla="*/ 35 w 43"/>
                <a:gd name="T117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" h="26">
                  <a:moveTo>
                    <a:pt x="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1"/>
                    <a:pt x="9" y="2"/>
                    <a:pt x="9" y="2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3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3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16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6" y="6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21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0"/>
                    <a:pt x="21" y="0"/>
                    <a:pt x="21" y="0"/>
                  </a:cubicBezTo>
                  <a:close/>
                  <a:moveTo>
                    <a:pt x="33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0"/>
                    <a:pt x="33" y="0"/>
                    <a:pt x="33" y="0"/>
                  </a:cubicBezTo>
                  <a:close/>
                  <a:moveTo>
                    <a:pt x="0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6"/>
                    <a:pt x="0" y="16"/>
                    <a:pt x="0" y="16"/>
                  </a:cubicBezTo>
                  <a:close/>
                  <a:moveTo>
                    <a:pt x="17" y="24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17" y="22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2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16"/>
                    <a:pt x="22" y="16"/>
                    <a:pt x="22" y="16"/>
                  </a:cubicBezTo>
                  <a:close/>
                  <a:moveTo>
                    <a:pt x="35" y="16"/>
                  </a:moveTo>
                  <a:cubicBezTo>
                    <a:pt x="43" y="16"/>
                    <a:pt x="43" y="16"/>
                    <a:pt x="43" y="16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16"/>
                    <a:pt x="35" y="16"/>
                    <a:pt x="3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25" name="组合 2824"/>
          <p:cNvGrpSpPr/>
          <p:nvPr/>
        </p:nvGrpSpPr>
        <p:grpSpPr>
          <a:xfrm>
            <a:off x="95250" y="2103438"/>
            <a:ext cx="882650" cy="881063"/>
            <a:chOff x="95250" y="2103438"/>
            <a:chExt cx="882650" cy="881063"/>
          </a:xfrm>
        </p:grpSpPr>
        <p:sp>
          <p:nvSpPr>
            <p:cNvPr id="1036" name="Oval 35"/>
            <p:cNvSpPr>
              <a:spLocks noChangeArrowheads="1"/>
            </p:cNvSpPr>
            <p:nvPr/>
          </p:nvSpPr>
          <p:spPr bwMode="auto">
            <a:xfrm>
              <a:off x="95250" y="2103438"/>
              <a:ext cx="882650" cy="881063"/>
            </a:xfrm>
            <a:prstGeom prst="ellipse">
              <a:avLst/>
            </a:prstGeom>
            <a:solidFill>
              <a:srgbClr val="FFC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Freeform 36"/>
            <p:cNvSpPr>
              <a:spLocks/>
            </p:cNvSpPr>
            <p:nvPr/>
          </p:nvSpPr>
          <p:spPr bwMode="auto">
            <a:xfrm>
              <a:off x="307975" y="2314576"/>
              <a:ext cx="652462" cy="652463"/>
            </a:xfrm>
            <a:custGeom>
              <a:avLst/>
              <a:gdLst>
                <a:gd name="T0" fmla="*/ 143 w 263"/>
                <a:gd name="T1" fmla="*/ 262 h 262"/>
                <a:gd name="T2" fmla="*/ 65 w 263"/>
                <a:gd name="T3" fmla="*/ 184 h 262"/>
                <a:gd name="T4" fmla="*/ 65 w 263"/>
                <a:gd name="T5" fmla="*/ 184 h 262"/>
                <a:gd name="T6" fmla="*/ 0 w 263"/>
                <a:gd name="T7" fmla="*/ 120 h 262"/>
                <a:gd name="T8" fmla="*/ 0 w 263"/>
                <a:gd name="T9" fmla="*/ 64 h 262"/>
                <a:gd name="T10" fmla="*/ 65 w 263"/>
                <a:gd name="T11" fmla="*/ 64 h 262"/>
                <a:gd name="T12" fmla="*/ 65 w 263"/>
                <a:gd name="T13" fmla="*/ 0 h 262"/>
                <a:gd name="T14" fmla="*/ 120 w 263"/>
                <a:gd name="T15" fmla="*/ 0 h 262"/>
                <a:gd name="T16" fmla="*/ 185 w 263"/>
                <a:gd name="T17" fmla="*/ 64 h 262"/>
                <a:gd name="T18" fmla="*/ 185 w 263"/>
                <a:gd name="T19" fmla="*/ 64 h 262"/>
                <a:gd name="T20" fmla="*/ 263 w 263"/>
                <a:gd name="T21" fmla="*/ 142 h 262"/>
                <a:gd name="T22" fmla="*/ 143 w 263"/>
                <a:gd name="T23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3" h="262">
                  <a:moveTo>
                    <a:pt x="143" y="262"/>
                  </a:moveTo>
                  <a:cubicBezTo>
                    <a:pt x="65" y="184"/>
                    <a:pt x="65" y="184"/>
                    <a:pt x="65" y="184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85" y="64"/>
                    <a:pt x="185" y="64"/>
                    <a:pt x="185" y="64"/>
                  </a:cubicBezTo>
                  <a:cubicBezTo>
                    <a:pt x="185" y="64"/>
                    <a:pt x="185" y="64"/>
                    <a:pt x="185" y="64"/>
                  </a:cubicBezTo>
                  <a:cubicBezTo>
                    <a:pt x="263" y="142"/>
                    <a:pt x="263" y="142"/>
                    <a:pt x="263" y="142"/>
                  </a:cubicBezTo>
                  <a:cubicBezTo>
                    <a:pt x="246" y="200"/>
                    <a:pt x="200" y="245"/>
                    <a:pt x="143" y="262"/>
                  </a:cubicBezTo>
                  <a:close/>
                </a:path>
              </a:pathLst>
            </a:custGeom>
            <a:solidFill>
              <a:srgbClr val="D59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Freeform 55"/>
            <p:cNvSpPr>
              <a:spLocks/>
            </p:cNvSpPr>
            <p:nvPr/>
          </p:nvSpPr>
          <p:spPr bwMode="auto">
            <a:xfrm>
              <a:off x="307975" y="2314576"/>
              <a:ext cx="458787" cy="458788"/>
            </a:xfrm>
            <a:custGeom>
              <a:avLst/>
              <a:gdLst>
                <a:gd name="T0" fmla="*/ 101 w 289"/>
                <a:gd name="T1" fmla="*/ 101 h 289"/>
                <a:gd name="T2" fmla="*/ 101 w 289"/>
                <a:gd name="T3" fmla="*/ 0 h 289"/>
                <a:gd name="T4" fmla="*/ 188 w 289"/>
                <a:gd name="T5" fmla="*/ 0 h 289"/>
                <a:gd name="T6" fmla="*/ 188 w 289"/>
                <a:gd name="T7" fmla="*/ 101 h 289"/>
                <a:gd name="T8" fmla="*/ 289 w 289"/>
                <a:gd name="T9" fmla="*/ 101 h 289"/>
                <a:gd name="T10" fmla="*/ 289 w 289"/>
                <a:gd name="T11" fmla="*/ 188 h 289"/>
                <a:gd name="T12" fmla="*/ 188 w 289"/>
                <a:gd name="T13" fmla="*/ 188 h 289"/>
                <a:gd name="T14" fmla="*/ 188 w 289"/>
                <a:gd name="T15" fmla="*/ 289 h 289"/>
                <a:gd name="T16" fmla="*/ 101 w 289"/>
                <a:gd name="T17" fmla="*/ 289 h 289"/>
                <a:gd name="T18" fmla="*/ 101 w 289"/>
                <a:gd name="T19" fmla="*/ 188 h 289"/>
                <a:gd name="T20" fmla="*/ 0 w 289"/>
                <a:gd name="T21" fmla="*/ 188 h 289"/>
                <a:gd name="T22" fmla="*/ 0 w 289"/>
                <a:gd name="T23" fmla="*/ 101 h 289"/>
                <a:gd name="T24" fmla="*/ 101 w 289"/>
                <a:gd name="T25" fmla="*/ 101 h 289"/>
                <a:gd name="T26" fmla="*/ 101 w 289"/>
                <a:gd name="T27" fmla="*/ 101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9" h="289">
                  <a:moveTo>
                    <a:pt x="101" y="101"/>
                  </a:moveTo>
                  <a:lnTo>
                    <a:pt x="101" y="0"/>
                  </a:lnTo>
                  <a:lnTo>
                    <a:pt x="188" y="0"/>
                  </a:lnTo>
                  <a:lnTo>
                    <a:pt x="188" y="101"/>
                  </a:lnTo>
                  <a:lnTo>
                    <a:pt x="289" y="101"/>
                  </a:lnTo>
                  <a:lnTo>
                    <a:pt x="289" y="188"/>
                  </a:lnTo>
                  <a:lnTo>
                    <a:pt x="188" y="188"/>
                  </a:lnTo>
                  <a:lnTo>
                    <a:pt x="188" y="289"/>
                  </a:lnTo>
                  <a:lnTo>
                    <a:pt x="101" y="289"/>
                  </a:lnTo>
                  <a:lnTo>
                    <a:pt x="101" y="188"/>
                  </a:lnTo>
                  <a:lnTo>
                    <a:pt x="0" y="188"/>
                  </a:lnTo>
                  <a:lnTo>
                    <a:pt x="0" y="101"/>
                  </a:lnTo>
                  <a:lnTo>
                    <a:pt x="101" y="101"/>
                  </a:lnTo>
                  <a:lnTo>
                    <a:pt x="101" y="1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26" name="组合 2825"/>
          <p:cNvGrpSpPr/>
          <p:nvPr/>
        </p:nvGrpSpPr>
        <p:grpSpPr>
          <a:xfrm>
            <a:off x="95250" y="1092201"/>
            <a:ext cx="882650" cy="882650"/>
            <a:chOff x="95250" y="1092201"/>
            <a:chExt cx="882650" cy="882650"/>
          </a:xfrm>
        </p:grpSpPr>
        <p:sp>
          <p:nvSpPr>
            <p:cNvPr id="1038" name="Oval 37"/>
            <p:cNvSpPr>
              <a:spLocks noChangeArrowheads="1"/>
            </p:cNvSpPr>
            <p:nvPr/>
          </p:nvSpPr>
          <p:spPr bwMode="auto">
            <a:xfrm>
              <a:off x="95250" y="1092201"/>
              <a:ext cx="882650" cy="882650"/>
            </a:xfrm>
            <a:prstGeom prst="ellipse">
              <a:avLst/>
            </a:prstGeom>
            <a:solidFill>
              <a:srgbClr val="3F6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Freeform 38"/>
            <p:cNvSpPr>
              <a:spLocks/>
            </p:cNvSpPr>
            <p:nvPr/>
          </p:nvSpPr>
          <p:spPr bwMode="auto">
            <a:xfrm>
              <a:off x="376238" y="1184276"/>
              <a:ext cx="601662" cy="790575"/>
            </a:xfrm>
            <a:custGeom>
              <a:avLst/>
              <a:gdLst>
                <a:gd name="T0" fmla="*/ 42 w 242"/>
                <a:gd name="T1" fmla="*/ 13 h 318"/>
                <a:gd name="T2" fmla="*/ 92 w 242"/>
                <a:gd name="T3" fmla="*/ 50 h 318"/>
                <a:gd name="T4" fmla="*/ 92 w 242"/>
                <a:gd name="T5" fmla="*/ 44 h 318"/>
                <a:gd name="T6" fmla="*/ 94 w 242"/>
                <a:gd name="T7" fmla="*/ 33 h 318"/>
                <a:gd name="T8" fmla="*/ 96 w 242"/>
                <a:gd name="T9" fmla="*/ 24 h 318"/>
                <a:gd name="T10" fmla="*/ 99 w 242"/>
                <a:gd name="T11" fmla="*/ 17 h 318"/>
                <a:gd name="T12" fmla="*/ 102 w 242"/>
                <a:gd name="T13" fmla="*/ 11 h 318"/>
                <a:gd name="T14" fmla="*/ 106 w 242"/>
                <a:gd name="T15" fmla="*/ 6 h 318"/>
                <a:gd name="T16" fmla="*/ 109 w 242"/>
                <a:gd name="T17" fmla="*/ 3 h 318"/>
                <a:gd name="T18" fmla="*/ 113 w 242"/>
                <a:gd name="T19" fmla="*/ 1 h 318"/>
                <a:gd name="T20" fmla="*/ 116 w 242"/>
                <a:gd name="T21" fmla="*/ 0 h 318"/>
                <a:gd name="T22" fmla="*/ 118 w 242"/>
                <a:gd name="T23" fmla="*/ 1 h 318"/>
                <a:gd name="T24" fmla="*/ 242 w 242"/>
                <a:gd name="T25" fmla="*/ 141 h 318"/>
                <a:gd name="T26" fmla="*/ 12 w 242"/>
                <a:gd name="T27" fmla="*/ 279 h 318"/>
                <a:gd name="T28" fmla="*/ 11 w 242"/>
                <a:gd name="T29" fmla="*/ 277 h 318"/>
                <a:gd name="T30" fmla="*/ 11 w 242"/>
                <a:gd name="T31" fmla="*/ 276 h 318"/>
                <a:gd name="T32" fmla="*/ 11 w 242"/>
                <a:gd name="T33" fmla="*/ 266 h 318"/>
                <a:gd name="T34" fmla="*/ 12 w 242"/>
                <a:gd name="T35" fmla="*/ 252 h 318"/>
                <a:gd name="T36" fmla="*/ 13 w 242"/>
                <a:gd name="T37" fmla="*/ 238 h 318"/>
                <a:gd name="T38" fmla="*/ 13 w 242"/>
                <a:gd name="T39" fmla="*/ 224 h 318"/>
                <a:gd name="T40" fmla="*/ 14 w 242"/>
                <a:gd name="T41" fmla="*/ 211 h 318"/>
                <a:gd name="T42" fmla="*/ 15 w 242"/>
                <a:gd name="T43" fmla="*/ 197 h 318"/>
                <a:gd name="T44" fmla="*/ 15 w 242"/>
                <a:gd name="T45" fmla="*/ 183 h 318"/>
                <a:gd name="T46" fmla="*/ 16 w 242"/>
                <a:gd name="T47" fmla="*/ 169 h 318"/>
                <a:gd name="T48" fmla="*/ 17 w 242"/>
                <a:gd name="T49" fmla="*/ 155 h 318"/>
                <a:gd name="T50" fmla="*/ 18 w 242"/>
                <a:gd name="T51" fmla="*/ 141 h 318"/>
                <a:gd name="T52" fmla="*/ 19 w 242"/>
                <a:gd name="T53" fmla="*/ 127 h 318"/>
                <a:gd name="T54" fmla="*/ 20 w 242"/>
                <a:gd name="T55" fmla="*/ 122 h 318"/>
                <a:gd name="T56" fmla="*/ 20 w 242"/>
                <a:gd name="T57" fmla="*/ 117 h 318"/>
                <a:gd name="T58" fmla="*/ 20 w 242"/>
                <a:gd name="T59" fmla="*/ 112 h 318"/>
                <a:gd name="T60" fmla="*/ 20 w 242"/>
                <a:gd name="T61" fmla="*/ 107 h 318"/>
                <a:gd name="T62" fmla="*/ 20 w 242"/>
                <a:gd name="T63" fmla="*/ 102 h 318"/>
                <a:gd name="T64" fmla="*/ 19 w 242"/>
                <a:gd name="T65" fmla="*/ 98 h 318"/>
                <a:gd name="T66" fmla="*/ 18 w 242"/>
                <a:gd name="T67" fmla="*/ 95 h 318"/>
                <a:gd name="T68" fmla="*/ 16 w 242"/>
                <a:gd name="T69" fmla="*/ 93 h 318"/>
                <a:gd name="T70" fmla="*/ 13 w 242"/>
                <a:gd name="T71" fmla="*/ 90 h 318"/>
                <a:gd name="T72" fmla="*/ 9 w 242"/>
                <a:gd name="T73" fmla="*/ 86 h 318"/>
                <a:gd name="T74" fmla="*/ 106 w 242"/>
                <a:gd name="T75" fmla="*/ 182 h 318"/>
                <a:gd name="T76" fmla="*/ 5 w 242"/>
                <a:gd name="T77" fmla="*/ 81 h 318"/>
                <a:gd name="T78" fmla="*/ 3 w 242"/>
                <a:gd name="T79" fmla="*/ 78 h 318"/>
                <a:gd name="T80" fmla="*/ 2 w 242"/>
                <a:gd name="T81" fmla="*/ 74 h 318"/>
                <a:gd name="T82" fmla="*/ 1 w 242"/>
                <a:gd name="T83" fmla="*/ 71 h 318"/>
                <a:gd name="T84" fmla="*/ 0 w 242"/>
                <a:gd name="T85" fmla="*/ 68 h 318"/>
                <a:gd name="T86" fmla="*/ 0 w 242"/>
                <a:gd name="T87" fmla="*/ 64 h 318"/>
                <a:gd name="T88" fmla="*/ 14 w 242"/>
                <a:gd name="T89" fmla="*/ 13 h 318"/>
                <a:gd name="T90" fmla="*/ 28 w 242"/>
                <a:gd name="T91" fmla="*/ 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2" h="318">
                  <a:moveTo>
                    <a:pt x="28" y="4"/>
                  </a:moveTo>
                  <a:cubicBezTo>
                    <a:pt x="33" y="4"/>
                    <a:pt x="33" y="4"/>
                    <a:pt x="33" y="4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9" y="3"/>
                    <a:pt x="109" y="3"/>
                    <a:pt x="109" y="3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9" y="1"/>
                    <a:pt x="119" y="1"/>
                    <a:pt x="119" y="1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2" y="129"/>
                    <a:pt x="242" y="135"/>
                    <a:pt x="242" y="141"/>
                  </a:cubicBezTo>
                  <a:cubicBezTo>
                    <a:pt x="242" y="239"/>
                    <a:pt x="162" y="318"/>
                    <a:pt x="65" y="318"/>
                  </a:cubicBezTo>
                  <a:cubicBezTo>
                    <a:pt x="60" y="318"/>
                    <a:pt x="56" y="318"/>
                    <a:pt x="51" y="318"/>
                  </a:cubicBezTo>
                  <a:cubicBezTo>
                    <a:pt x="12" y="279"/>
                    <a:pt x="12" y="279"/>
                    <a:pt x="12" y="279"/>
                  </a:cubicBezTo>
                  <a:cubicBezTo>
                    <a:pt x="12" y="278"/>
                    <a:pt x="12" y="278"/>
                    <a:pt x="12" y="278"/>
                  </a:cubicBezTo>
                  <a:cubicBezTo>
                    <a:pt x="12" y="278"/>
                    <a:pt x="12" y="278"/>
                    <a:pt x="12" y="278"/>
                  </a:cubicBezTo>
                  <a:cubicBezTo>
                    <a:pt x="11" y="277"/>
                    <a:pt x="11" y="277"/>
                    <a:pt x="11" y="277"/>
                  </a:cubicBezTo>
                  <a:cubicBezTo>
                    <a:pt x="11" y="277"/>
                    <a:pt x="11" y="277"/>
                    <a:pt x="11" y="277"/>
                  </a:cubicBezTo>
                  <a:cubicBezTo>
                    <a:pt x="11" y="276"/>
                    <a:pt x="11" y="276"/>
                    <a:pt x="11" y="276"/>
                  </a:cubicBezTo>
                  <a:cubicBezTo>
                    <a:pt x="11" y="276"/>
                    <a:pt x="11" y="276"/>
                    <a:pt x="11" y="276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11" y="266"/>
                    <a:pt x="11" y="266"/>
                    <a:pt x="11" y="266"/>
                  </a:cubicBezTo>
                  <a:cubicBezTo>
                    <a:pt x="12" y="261"/>
                    <a:pt x="12" y="261"/>
                    <a:pt x="12" y="261"/>
                  </a:cubicBezTo>
                  <a:cubicBezTo>
                    <a:pt x="12" y="257"/>
                    <a:pt x="12" y="257"/>
                    <a:pt x="12" y="257"/>
                  </a:cubicBezTo>
                  <a:cubicBezTo>
                    <a:pt x="12" y="252"/>
                    <a:pt x="12" y="252"/>
                    <a:pt x="12" y="252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3"/>
                    <a:pt x="12" y="243"/>
                    <a:pt x="12" y="243"/>
                  </a:cubicBezTo>
                  <a:cubicBezTo>
                    <a:pt x="13" y="238"/>
                    <a:pt x="13" y="238"/>
                    <a:pt x="13" y="238"/>
                  </a:cubicBezTo>
                  <a:cubicBezTo>
                    <a:pt x="13" y="234"/>
                    <a:pt x="13" y="234"/>
                    <a:pt x="13" y="234"/>
                  </a:cubicBezTo>
                  <a:cubicBezTo>
                    <a:pt x="13" y="229"/>
                    <a:pt x="13" y="229"/>
                    <a:pt x="13" y="229"/>
                  </a:cubicBezTo>
                  <a:cubicBezTo>
                    <a:pt x="13" y="224"/>
                    <a:pt x="13" y="224"/>
                    <a:pt x="13" y="224"/>
                  </a:cubicBezTo>
                  <a:cubicBezTo>
                    <a:pt x="14" y="220"/>
                    <a:pt x="14" y="220"/>
                    <a:pt x="14" y="220"/>
                  </a:cubicBezTo>
                  <a:cubicBezTo>
                    <a:pt x="14" y="215"/>
                    <a:pt x="14" y="215"/>
                    <a:pt x="14" y="215"/>
                  </a:cubicBezTo>
                  <a:cubicBezTo>
                    <a:pt x="14" y="211"/>
                    <a:pt x="14" y="211"/>
                    <a:pt x="14" y="211"/>
                  </a:cubicBezTo>
                  <a:cubicBezTo>
                    <a:pt x="14" y="206"/>
                    <a:pt x="14" y="206"/>
                    <a:pt x="14" y="206"/>
                  </a:cubicBezTo>
                  <a:cubicBezTo>
                    <a:pt x="14" y="201"/>
                    <a:pt x="14" y="201"/>
                    <a:pt x="14" y="201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5" y="192"/>
                    <a:pt x="15" y="192"/>
                    <a:pt x="15" y="192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3"/>
                    <a:pt x="15" y="183"/>
                    <a:pt x="15" y="183"/>
                  </a:cubicBezTo>
                  <a:cubicBezTo>
                    <a:pt x="16" y="178"/>
                    <a:pt x="16" y="178"/>
                    <a:pt x="16" y="178"/>
                  </a:cubicBezTo>
                  <a:cubicBezTo>
                    <a:pt x="16" y="174"/>
                    <a:pt x="16" y="174"/>
                    <a:pt x="16" y="174"/>
                  </a:cubicBezTo>
                  <a:cubicBezTo>
                    <a:pt x="16" y="169"/>
                    <a:pt x="16" y="169"/>
                    <a:pt x="16" y="169"/>
                  </a:cubicBezTo>
                  <a:cubicBezTo>
                    <a:pt x="16" y="164"/>
                    <a:pt x="16" y="164"/>
                    <a:pt x="16" y="164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106" y="182"/>
                    <a:pt x="106" y="182"/>
                    <a:pt x="106" y="182"/>
                  </a:cubicBezTo>
                  <a:cubicBezTo>
                    <a:pt x="106" y="182"/>
                    <a:pt x="106" y="182"/>
                    <a:pt x="106" y="1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4"/>
                    <a:pt x="28" y="4"/>
                    <a:pt x="28" y="4"/>
                  </a:cubicBezTo>
                  <a:close/>
                </a:path>
              </a:pathLst>
            </a:custGeom>
            <a:solidFill>
              <a:srgbClr val="1E34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56"/>
            <p:cNvSpPr>
              <a:spLocks noEditPoints="1"/>
            </p:cNvSpPr>
            <p:nvPr/>
          </p:nvSpPr>
          <p:spPr bwMode="auto">
            <a:xfrm>
              <a:off x="376238" y="1163638"/>
              <a:ext cx="320675" cy="720725"/>
            </a:xfrm>
            <a:custGeom>
              <a:avLst/>
              <a:gdLst>
                <a:gd name="T0" fmla="*/ 20 w 129"/>
                <a:gd name="T1" fmla="*/ 65 h 290"/>
                <a:gd name="T2" fmla="*/ 18 w 129"/>
                <a:gd name="T3" fmla="*/ 12 h 290"/>
                <a:gd name="T4" fmla="*/ 14 w 129"/>
                <a:gd name="T5" fmla="*/ 12 h 290"/>
                <a:gd name="T6" fmla="*/ 14 w 129"/>
                <a:gd name="T7" fmla="*/ 65 h 290"/>
                <a:gd name="T8" fmla="*/ 7 w 129"/>
                <a:gd name="T9" fmla="*/ 65 h 290"/>
                <a:gd name="T10" fmla="*/ 5 w 129"/>
                <a:gd name="T11" fmla="*/ 12 h 290"/>
                <a:gd name="T12" fmla="*/ 0 w 129"/>
                <a:gd name="T13" fmla="*/ 12 h 290"/>
                <a:gd name="T14" fmla="*/ 0 w 129"/>
                <a:gd name="T15" fmla="*/ 72 h 290"/>
                <a:gd name="T16" fmla="*/ 6 w 129"/>
                <a:gd name="T17" fmla="*/ 90 h 290"/>
                <a:gd name="T18" fmla="*/ 19 w 129"/>
                <a:gd name="T19" fmla="*/ 109 h 290"/>
                <a:gd name="T20" fmla="*/ 19 w 129"/>
                <a:gd name="T21" fmla="*/ 135 h 290"/>
                <a:gd name="T22" fmla="*/ 11 w 129"/>
                <a:gd name="T23" fmla="*/ 283 h 290"/>
                <a:gd name="T24" fmla="*/ 13 w 129"/>
                <a:gd name="T25" fmla="*/ 287 h 290"/>
                <a:gd name="T26" fmla="*/ 34 w 129"/>
                <a:gd name="T27" fmla="*/ 287 h 290"/>
                <a:gd name="T28" fmla="*/ 36 w 129"/>
                <a:gd name="T29" fmla="*/ 283 h 290"/>
                <a:gd name="T30" fmla="*/ 28 w 129"/>
                <a:gd name="T31" fmla="*/ 135 h 290"/>
                <a:gd name="T32" fmla="*/ 27 w 129"/>
                <a:gd name="T33" fmla="*/ 109 h 290"/>
                <a:gd name="T34" fmla="*/ 41 w 129"/>
                <a:gd name="T35" fmla="*/ 90 h 290"/>
                <a:gd name="T36" fmla="*/ 47 w 129"/>
                <a:gd name="T37" fmla="*/ 72 h 290"/>
                <a:gd name="T38" fmla="*/ 46 w 129"/>
                <a:gd name="T39" fmla="*/ 12 h 290"/>
                <a:gd name="T40" fmla="*/ 42 w 129"/>
                <a:gd name="T41" fmla="*/ 12 h 290"/>
                <a:gd name="T42" fmla="*/ 40 w 129"/>
                <a:gd name="T43" fmla="*/ 65 h 290"/>
                <a:gd name="T44" fmla="*/ 33 w 129"/>
                <a:gd name="T45" fmla="*/ 65 h 290"/>
                <a:gd name="T46" fmla="*/ 33 w 129"/>
                <a:gd name="T47" fmla="*/ 12 h 290"/>
                <a:gd name="T48" fmla="*/ 28 w 129"/>
                <a:gd name="T49" fmla="*/ 12 h 290"/>
                <a:gd name="T50" fmla="*/ 27 w 129"/>
                <a:gd name="T51" fmla="*/ 65 h 290"/>
                <a:gd name="T52" fmla="*/ 20 w 129"/>
                <a:gd name="T53" fmla="*/ 65 h 290"/>
                <a:gd name="T54" fmla="*/ 110 w 129"/>
                <a:gd name="T55" fmla="*/ 142 h 290"/>
                <a:gd name="T56" fmla="*/ 101 w 129"/>
                <a:gd name="T57" fmla="*/ 284 h 290"/>
                <a:gd name="T58" fmla="*/ 103 w 129"/>
                <a:gd name="T59" fmla="*/ 287 h 290"/>
                <a:gd name="T60" fmla="*/ 127 w 129"/>
                <a:gd name="T61" fmla="*/ 287 h 290"/>
                <a:gd name="T62" fmla="*/ 129 w 129"/>
                <a:gd name="T63" fmla="*/ 284 h 290"/>
                <a:gd name="T64" fmla="*/ 120 w 129"/>
                <a:gd name="T65" fmla="*/ 142 h 290"/>
                <a:gd name="T66" fmla="*/ 120 w 129"/>
                <a:gd name="T67" fmla="*/ 13 h 290"/>
                <a:gd name="T68" fmla="*/ 92 w 129"/>
                <a:gd name="T69" fmla="*/ 52 h 290"/>
                <a:gd name="T70" fmla="*/ 110 w 129"/>
                <a:gd name="T71" fmla="*/ 142 h 290"/>
                <a:gd name="T72" fmla="*/ 117 w 129"/>
                <a:gd name="T73" fmla="*/ 286 h 290"/>
                <a:gd name="T74" fmla="*/ 116 w 129"/>
                <a:gd name="T75" fmla="*/ 148 h 290"/>
                <a:gd name="T76" fmla="*/ 120 w 129"/>
                <a:gd name="T77" fmla="*/ 143 h 290"/>
                <a:gd name="T78" fmla="*/ 110 w 129"/>
                <a:gd name="T79" fmla="*/ 143 h 290"/>
                <a:gd name="T80" fmla="*/ 115 w 129"/>
                <a:gd name="T81" fmla="*/ 148 h 290"/>
                <a:gd name="T82" fmla="*/ 113 w 129"/>
                <a:gd name="T83" fmla="*/ 287 h 290"/>
                <a:gd name="T84" fmla="*/ 117 w 129"/>
                <a:gd name="T85" fmla="*/ 286 h 290"/>
                <a:gd name="T86" fmla="*/ 25 w 129"/>
                <a:gd name="T87" fmla="*/ 286 h 290"/>
                <a:gd name="T88" fmla="*/ 24 w 129"/>
                <a:gd name="T89" fmla="*/ 141 h 290"/>
                <a:gd name="T90" fmla="*/ 27 w 129"/>
                <a:gd name="T91" fmla="*/ 137 h 290"/>
                <a:gd name="T92" fmla="*/ 19 w 129"/>
                <a:gd name="T93" fmla="*/ 137 h 290"/>
                <a:gd name="T94" fmla="*/ 23 w 129"/>
                <a:gd name="T95" fmla="*/ 141 h 290"/>
                <a:gd name="T96" fmla="*/ 21 w 129"/>
                <a:gd name="T97" fmla="*/ 286 h 290"/>
                <a:gd name="T98" fmla="*/ 25 w 129"/>
                <a:gd name="T99" fmla="*/ 286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9" h="290">
                  <a:moveTo>
                    <a:pt x="20" y="65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7"/>
                    <a:pt x="7" y="67"/>
                    <a:pt x="7" y="65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9"/>
                    <a:pt x="2" y="84"/>
                    <a:pt x="6" y="90"/>
                  </a:cubicBezTo>
                  <a:cubicBezTo>
                    <a:pt x="15" y="101"/>
                    <a:pt x="19" y="102"/>
                    <a:pt x="19" y="109"/>
                  </a:cubicBezTo>
                  <a:cubicBezTo>
                    <a:pt x="20" y="117"/>
                    <a:pt x="20" y="126"/>
                    <a:pt x="19" y="135"/>
                  </a:cubicBezTo>
                  <a:cubicBezTo>
                    <a:pt x="15" y="185"/>
                    <a:pt x="13" y="234"/>
                    <a:pt x="11" y="283"/>
                  </a:cubicBezTo>
                  <a:cubicBezTo>
                    <a:pt x="11" y="285"/>
                    <a:pt x="11" y="286"/>
                    <a:pt x="13" y="287"/>
                  </a:cubicBezTo>
                  <a:cubicBezTo>
                    <a:pt x="18" y="290"/>
                    <a:pt x="29" y="290"/>
                    <a:pt x="34" y="287"/>
                  </a:cubicBezTo>
                  <a:cubicBezTo>
                    <a:pt x="35" y="286"/>
                    <a:pt x="36" y="285"/>
                    <a:pt x="36" y="283"/>
                  </a:cubicBezTo>
                  <a:cubicBezTo>
                    <a:pt x="33" y="234"/>
                    <a:pt x="32" y="185"/>
                    <a:pt x="28" y="135"/>
                  </a:cubicBezTo>
                  <a:cubicBezTo>
                    <a:pt x="27" y="127"/>
                    <a:pt x="26" y="117"/>
                    <a:pt x="27" y="109"/>
                  </a:cubicBezTo>
                  <a:cubicBezTo>
                    <a:pt x="28" y="102"/>
                    <a:pt x="32" y="101"/>
                    <a:pt x="41" y="90"/>
                  </a:cubicBezTo>
                  <a:cubicBezTo>
                    <a:pt x="45" y="84"/>
                    <a:pt x="47" y="79"/>
                    <a:pt x="47" y="7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7"/>
                    <a:pt x="33" y="67"/>
                    <a:pt x="33" y="65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7"/>
                    <a:pt x="20" y="67"/>
                    <a:pt x="20" y="65"/>
                  </a:cubicBezTo>
                  <a:close/>
                  <a:moveTo>
                    <a:pt x="110" y="142"/>
                  </a:moveTo>
                  <a:cubicBezTo>
                    <a:pt x="106" y="190"/>
                    <a:pt x="104" y="236"/>
                    <a:pt x="101" y="284"/>
                  </a:cubicBezTo>
                  <a:cubicBezTo>
                    <a:pt x="101" y="285"/>
                    <a:pt x="102" y="286"/>
                    <a:pt x="103" y="287"/>
                  </a:cubicBezTo>
                  <a:cubicBezTo>
                    <a:pt x="109" y="290"/>
                    <a:pt x="122" y="290"/>
                    <a:pt x="127" y="287"/>
                  </a:cubicBezTo>
                  <a:cubicBezTo>
                    <a:pt x="129" y="286"/>
                    <a:pt x="129" y="285"/>
                    <a:pt x="129" y="284"/>
                  </a:cubicBezTo>
                  <a:cubicBezTo>
                    <a:pt x="126" y="236"/>
                    <a:pt x="124" y="190"/>
                    <a:pt x="120" y="142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20" y="0"/>
                    <a:pt x="94" y="13"/>
                    <a:pt x="92" y="52"/>
                  </a:cubicBezTo>
                  <a:cubicBezTo>
                    <a:pt x="91" y="80"/>
                    <a:pt x="96" y="114"/>
                    <a:pt x="110" y="142"/>
                  </a:cubicBezTo>
                  <a:close/>
                  <a:moveTo>
                    <a:pt x="117" y="286"/>
                  </a:moveTo>
                  <a:cubicBezTo>
                    <a:pt x="116" y="148"/>
                    <a:pt x="116" y="148"/>
                    <a:pt x="116" y="148"/>
                  </a:cubicBezTo>
                  <a:cubicBezTo>
                    <a:pt x="118" y="147"/>
                    <a:pt x="120" y="146"/>
                    <a:pt x="120" y="143"/>
                  </a:cubicBezTo>
                  <a:cubicBezTo>
                    <a:pt x="117" y="143"/>
                    <a:pt x="114" y="143"/>
                    <a:pt x="110" y="143"/>
                  </a:cubicBezTo>
                  <a:cubicBezTo>
                    <a:pt x="110" y="146"/>
                    <a:pt x="112" y="148"/>
                    <a:pt x="115" y="148"/>
                  </a:cubicBezTo>
                  <a:cubicBezTo>
                    <a:pt x="114" y="193"/>
                    <a:pt x="113" y="242"/>
                    <a:pt x="113" y="287"/>
                  </a:cubicBezTo>
                  <a:cubicBezTo>
                    <a:pt x="113" y="288"/>
                    <a:pt x="117" y="288"/>
                    <a:pt x="117" y="286"/>
                  </a:cubicBezTo>
                  <a:close/>
                  <a:moveTo>
                    <a:pt x="25" y="286"/>
                  </a:moveTo>
                  <a:cubicBezTo>
                    <a:pt x="24" y="141"/>
                    <a:pt x="24" y="141"/>
                    <a:pt x="24" y="141"/>
                  </a:cubicBezTo>
                  <a:cubicBezTo>
                    <a:pt x="26" y="141"/>
                    <a:pt x="27" y="139"/>
                    <a:pt x="27" y="137"/>
                  </a:cubicBezTo>
                  <a:cubicBezTo>
                    <a:pt x="19" y="137"/>
                    <a:pt x="19" y="137"/>
                    <a:pt x="19" y="137"/>
                  </a:cubicBezTo>
                  <a:cubicBezTo>
                    <a:pt x="19" y="140"/>
                    <a:pt x="21" y="141"/>
                    <a:pt x="23" y="141"/>
                  </a:cubicBezTo>
                  <a:cubicBezTo>
                    <a:pt x="22" y="188"/>
                    <a:pt x="22" y="240"/>
                    <a:pt x="21" y="286"/>
                  </a:cubicBezTo>
                  <a:cubicBezTo>
                    <a:pt x="22" y="288"/>
                    <a:pt x="25" y="288"/>
                    <a:pt x="25" y="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23" name="组合 2822"/>
          <p:cNvGrpSpPr/>
          <p:nvPr/>
        </p:nvGrpSpPr>
        <p:grpSpPr>
          <a:xfrm>
            <a:off x="2114550" y="2103438"/>
            <a:ext cx="881063" cy="881063"/>
            <a:chOff x="2114550" y="2103438"/>
            <a:chExt cx="881063" cy="881063"/>
          </a:xfrm>
        </p:grpSpPr>
        <p:sp>
          <p:nvSpPr>
            <p:cNvPr id="1034" name="Oval 33"/>
            <p:cNvSpPr>
              <a:spLocks noChangeArrowheads="1"/>
            </p:cNvSpPr>
            <p:nvPr/>
          </p:nvSpPr>
          <p:spPr bwMode="auto">
            <a:xfrm>
              <a:off x="2114550" y="2103438"/>
              <a:ext cx="881062" cy="881063"/>
            </a:xfrm>
            <a:prstGeom prst="ellipse">
              <a:avLst/>
            </a:prstGeom>
            <a:solidFill>
              <a:srgbClr val="FFC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Freeform 34"/>
            <p:cNvSpPr>
              <a:spLocks/>
            </p:cNvSpPr>
            <p:nvPr/>
          </p:nvSpPr>
          <p:spPr bwMode="auto">
            <a:xfrm>
              <a:off x="2233613" y="2354263"/>
              <a:ext cx="762000" cy="630238"/>
            </a:xfrm>
            <a:custGeom>
              <a:avLst/>
              <a:gdLst>
                <a:gd name="T0" fmla="*/ 99 w 306"/>
                <a:gd name="T1" fmla="*/ 251 h 253"/>
                <a:gd name="T2" fmla="*/ 2 w 306"/>
                <a:gd name="T3" fmla="*/ 154 h 253"/>
                <a:gd name="T4" fmla="*/ 1 w 306"/>
                <a:gd name="T5" fmla="*/ 153 h 253"/>
                <a:gd name="T6" fmla="*/ 0 w 306"/>
                <a:gd name="T7" fmla="*/ 152 h 253"/>
                <a:gd name="T8" fmla="*/ 0 w 306"/>
                <a:gd name="T9" fmla="*/ 150 h 253"/>
                <a:gd name="T10" fmla="*/ 0 w 306"/>
                <a:gd name="T11" fmla="*/ 148 h 253"/>
                <a:gd name="T12" fmla="*/ 0 w 306"/>
                <a:gd name="T13" fmla="*/ 9 h 253"/>
                <a:gd name="T14" fmla="*/ 0 w 306"/>
                <a:gd name="T15" fmla="*/ 7 h 253"/>
                <a:gd name="T16" fmla="*/ 0 w 306"/>
                <a:gd name="T17" fmla="*/ 6 h 253"/>
                <a:gd name="T18" fmla="*/ 1 w 306"/>
                <a:gd name="T19" fmla="*/ 4 h 253"/>
                <a:gd name="T20" fmla="*/ 2 w 306"/>
                <a:gd name="T21" fmla="*/ 3 h 253"/>
                <a:gd name="T22" fmla="*/ 4 w 306"/>
                <a:gd name="T23" fmla="*/ 2 h 253"/>
                <a:gd name="T24" fmla="*/ 5 w 306"/>
                <a:gd name="T25" fmla="*/ 1 h 253"/>
                <a:gd name="T26" fmla="*/ 7 w 306"/>
                <a:gd name="T27" fmla="*/ 0 h 253"/>
                <a:gd name="T28" fmla="*/ 9 w 306"/>
                <a:gd name="T29" fmla="*/ 0 h 253"/>
                <a:gd name="T30" fmla="*/ 16 w 306"/>
                <a:gd name="T31" fmla="*/ 0 h 253"/>
                <a:gd name="T32" fmla="*/ 18 w 306"/>
                <a:gd name="T33" fmla="*/ 0 h 253"/>
                <a:gd name="T34" fmla="*/ 20 w 306"/>
                <a:gd name="T35" fmla="*/ 1 h 253"/>
                <a:gd name="T36" fmla="*/ 21 w 306"/>
                <a:gd name="T37" fmla="*/ 2 h 253"/>
                <a:gd name="T38" fmla="*/ 23 w 306"/>
                <a:gd name="T39" fmla="*/ 3 h 253"/>
                <a:gd name="T40" fmla="*/ 70 w 306"/>
                <a:gd name="T41" fmla="*/ 50 h 253"/>
                <a:gd name="T42" fmla="*/ 97 w 306"/>
                <a:gd name="T43" fmla="*/ 50 h 253"/>
                <a:gd name="T44" fmla="*/ 99 w 306"/>
                <a:gd name="T45" fmla="*/ 51 h 253"/>
                <a:gd name="T46" fmla="*/ 102 w 306"/>
                <a:gd name="T47" fmla="*/ 51 h 253"/>
                <a:gd name="T48" fmla="*/ 104 w 306"/>
                <a:gd name="T49" fmla="*/ 52 h 253"/>
                <a:gd name="T50" fmla="*/ 106 w 306"/>
                <a:gd name="T51" fmla="*/ 54 h 253"/>
                <a:gd name="T52" fmla="*/ 135 w 306"/>
                <a:gd name="T53" fmla="*/ 83 h 253"/>
                <a:gd name="T54" fmla="*/ 237 w 306"/>
                <a:gd name="T55" fmla="*/ 83 h 253"/>
                <a:gd name="T56" fmla="*/ 237 w 306"/>
                <a:gd name="T57" fmla="*/ 41 h 253"/>
                <a:gd name="T58" fmla="*/ 237 w 306"/>
                <a:gd name="T59" fmla="*/ 39 h 253"/>
                <a:gd name="T60" fmla="*/ 238 w 306"/>
                <a:gd name="T61" fmla="*/ 37 h 253"/>
                <a:gd name="T62" fmla="*/ 239 w 306"/>
                <a:gd name="T63" fmla="*/ 35 h 253"/>
                <a:gd name="T64" fmla="*/ 240 w 306"/>
                <a:gd name="T65" fmla="*/ 34 h 253"/>
                <a:gd name="T66" fmla="*/ 241 w 306"/>
                <a:gd name="T67" fmla="*/ 33 h 253"/>
                <a:gd name="T68" fmla="*/ 243 w 306"/>
                <a:gd name="T69" fmla="*/ 32 h 253"/>
                <a:gd name="T70" fmla="*/ 245 w 306"/>
                <a:gd name="T71" fmla="*/ 32 h 253"/>
                <a:gd name="T72" fmla="*/ 246 w 306"/>
                <a:gd name="T73" fmla="*/ 31 h 253"/>
                <a:gd name="T74" fmla="*/ 253 w 306"/>
                <a:gd name="T75" fmla="*/ 31 h 253"/>
                <a:gd name="T76" fmla="*/ 255 w 306"/>
                <a:gd name="T77" fmla="*/ 32 h 253"/>
                <a:gd name="T78" fmla="*/ 257 w 306"/>
                <a:gd name="T79" fmla="*/ 32 h 253"/>
                <a:gd name="T80" fmla="*/ 259 w 306"/>
                <a:gd name="T81" fmla="*/ 33 h 253"/>
                <a:gd name="T82" fmla="*/ 260 w 306"/>
                <a:gd name="T83" fmla="*/ 34 h 253"/>
                <a:gd name="T84" fmla="*/ 306 w 306"/>
                <a:gd name="T85" fmla="*/ 80 h 253"/>
                <a:gd name="T86" fmla="*/ 129 w 306"/>
                <a:gd name="T87" fmla="*/ 253 h 253"/>
                <a:gd name="T88" fmla="*/ 99 w 306"/>
                <a:gd name="T89" fmla="*/ 25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6" h="253">
                  <a:moveTo>
                    <a:pt x="99" y="251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35" y="83"/>
                    <a:pt x="135" y="83"/>
                    <a:pt x="135" y="83"/>
                  </a:cubicBezTo>
                  <a:cubicBezTo>
                    <a:pt x="237" y="83"/>
                    <a:pt x="237" y="83"/>
                    <a:pt x="237" y="83"/>
                  </a:cubicBezTo>
                  <a:cubicBezTo>
                    <a:pt x="237" y="41"/>
                    <a:pt x="237" y="41"/>
                    <a:pt x="237" y="41"/>
                  </a:cubicBezTo>
                  <a:cubicBezTo>
                    <a:pt x="237" y="39"/>
                    <a:pt x="237" y="39"/>
                    <a:pt x="237" y="39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39" y="35"/>
                    <a:pt x="239" y="35"/>
                    <a:pt x="239" y="35"/>
                  </a:cubicBezTo>
                  <a:cubicBezTo>
                    <a:pt x="240" y="34"/>
                    <a:pt x="240" y="34"/>
                    <a:pt x="240" y="34"/>
                  </a:cubicBezTo>
                  <a:cubicBezTo>
                    <a:pt x="241" y="33"/>
                    <a:pt x="241" y="33"/>
                    <a:pt x="241" y="33"/>
                  </a:cubicBezTo>
                  <a:cubicBezTo>
                    <a:pt x="243" y="32"/>
                    <a:pt x="243" y="32"/>
                    <a:pt x="243" y="32"/>
                  </a:cubicBezTo>
                  <a:cubicBezTo>
                    <a:pt x="245" y="32"/>
                    <a:pt x="245" y="32"/>
                    <a:pt x="245" y="32"/>
                  </a:cubicBezTo>
                  <a:cubicBezTo>
                    <a:pt x="246" y="31"/>
                    <a:pt x="246" y="31"/>
                    <a:pt x="246" y="31"/>
                  </a:cubicBezTo>
                  <a:cubicBezTo>
                    <a:pt x="253" y="31"/>
                    <a:pt x="253" y="31"/>
                    <a:pt x="253" y="31"/>
                  </a:cubicBezTo>
                  <a:cubicBezTo>
                    <a:pt x="255" y="32"/>
                    <a:pt x="255" y="32"/>
                    <a:pt x="255" y="32"/>
                  </a:cubicBezTo>
                  <a:cubicBezTo>
                    <a:pt x="257" y="32"/>
                    <a:pt x="257" y="32"/>
                    <a:pt x="257" y="32"/>
                  </a:cubicBezTo>
                  <a:cubicBezTo>
                    <a:pt x="259" y="33"/>
                    <a:pt x="259" y="33"/>
                    <a:pt x="259" y="33"/>
                  </a:cubicBezTo>
                  <a:cubicBezTo>
                    <a:pt x="260" y="34"/>
                    <a:pt x="260" y="34"/>
                    <a:pt x="260" y="34"/>
                  </a:cubicBezTo>
                  <a:cubicBezTo>
                    <a:pt x="306" y="80"/>
                    <a:pt x="306" y="80"/>
                    <a:pt x="306" y="80"/>
                  </a:cubicBezTo>
                  <a:cubicBezTo>
                    <a:pt x="304" y="176"/>
                    <a:pt x="225" y="253"/>
                    <a:pt x="129" y="253"/>
                  </a:cubicBezTo>
                  <a:cubicBezTo>
                    <a:pt x="119" y="253"/>
                    <a:pt x="108" y="252"/>
                    <a:pt x="99" y="251"/>
                  </a:cubicBezTo>
                  <a:close/>
                </a:path>
              </a:pathLst>
            </a:custGeom>
            <a:solidFill>
              <a:srgbClr val="D59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58"/>
            <p:cNvSpPr>
              <a:spLocks noEditPoints="1"/>
            </p:cNvSpPr>
            <p:nvPr/>
          </p:nvSpPr>
          <p:spPr bwMode="auto">
            <a:xfrm>
              <a:off x="2233613" y="2354263"/>
              <a:ext cx="654050" cy="390525"/>
            </a:xfrm>
            <a:custGeom>
              <a:avLst/>
              <a:gdLst>
                <a:gd name="T0" fmla="*/ 9 w 263"/>
                <a:gd name="T1" fmla="*/ 0 h 157"/>
                <a:gd name="T2" fmla="*/ 16 w 263"/>
                <a:gd name="T3" fmla="*/ 0 h 157"/>
                <a:gd name="T4" fmla="*/ 25 w 263"/>
                <a:gd name="T5" fmla="*/ 9 h 157"/>
                <a:gd name="T6" fmla="*/ 25 w 263"/>
                <a:gd name="T7" fmla="*/ 83 h 157"/>
                <a:gd name="T8" fmla="*/ 237 w 263"/>
                <a:gd name="T9" fmla="*/ 83 h 157"/>
                <a:gd name="T10" fmla="*/ 237 w 263"/>
                <a:gd name="T11" fmla="*/ 41 h 157"/>
                <a:gd name="T12" fmla="*/ 246 w 263"/>
                <a:gd name="T13" fmla="*/ 31 h 157"/>
                <a:gd name="T14" fmla="*/ 253 w 263"/>
                <a:gd name="T15" fmla="*/ 31 h 157"/>
                <a:gd name="T16" fmla="*/ 263 w 263"/>
                <a:gd name="T17" fmla="*/ 41 h 157"/>
                <a:gd name="T18" fmla="*/ 263 w 263"/>
                <a:gd name="T19" fmla="*/ 148 h 157"/>
                <a:gd name="T20" fmla="*/ 253 w 263"/>
                <a:gd name="T21" fmla="*/ 157 h 157"/>
                <a:gd name="T22" fmla="*/ 246 w 263"/>
                <a:gd name="T23" fmla="*/ 157 h 157"/>
                <a:gd name="T24" fmla="*/ 237 w 263"/>
                <a:gd name="T25" fmla="*/ 148 h 157"/>
                <a:gd name="T26" fmla="*/ 237 w 263"/>
                <a:gd name="T27" fmla="*/ 110 h 157"/>
                <a:gd name="T28" fmla="*/ 25 w 263"/>
                <a:gd name="T29" fmla="*/ 110 h 157"/>
                <a:gd name="T30" fmla="*/ 25 w 263"/>
                <a:gd name="T31" fmla="*/ 148 h 157"/>
                <a:gd name="T32" fmla="*/ 16 w 263"/>
                <a:gd name="T33" fmla="*/ 157 h 157"/>
                <a:gd name="T34" fmla="*/ 9 w 263"/>
                <a:gd name="T35" fmla="*/ 157 h 157"/>
                <a:gd name="T36" fmla="*/ 0 w 263"/>
                <a:gd name="T37" fmla="*/ 148 h 157"/>
                <a:gd name="T38" fmla="*/ 0 w 263"/>
                <a:gd name="T39" fmla="*/ 9 h 157"/>
                <a:gd name="T40" fmla="*/ 9 w 263"/>
                <a:gd name="T41" fmla="*/ 0 h 157"/>
                <a:gd name="T42" fmla="*/ 45 w 263"/>
                <a:gd name="T43" fmla="*/ 50 h 157"/>
                <a:gd name="T44" fmla="*/ 97 w 263"/>
                <a:gd name="T45" fmla="*/ 50 h 157"/>
                <a:gd name="T46" fmla="*/ 109 w 263"/>
                <a:gd name="T47" fmla="*/ 63 h 157"/>
                <a:gd name="T48" fmla="*/ 109 w 263"/>
                <a:gd name="T49" fmla="*/ 63 h 157"/>
                <a:gd name="T50" fmla="*/ 97 w 263"/>
                <a:gd name="T51" fmla="*/ 75 h 157"/>
                <a:gd name="T52" fmla="*/ 45 w 263"/>
                <a:gd name="T53" fmla="*/ 75 h 157"/>
                <a:gd name="T54" fmla="*/ 33 w 263"/>
                <a:gd name="T55" fmla="*/ 63 h 157"/>
                <a:gd name="T56" fmla="*/ 33 w 263"/>
                <a:gd name="T57" fmla="*/ 63 h 157"/>
                <a:gd name="T58" fmla="*/ 45 w 263"/>
                <a:gd name="T59" fmla="*/ 5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3" h="157">
                  <a:moveTo>
                    <a:pt x="9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21" y="0"/>
                    <a:pt x="25" y="4"/>
                    <a:pt x="25" y="9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37" y="83"/>
                    <a:pt x="237" y="83"/>
                    <a:pt x="237" y="83"/>
                  </a:cubicBezTo>
                  <a:cubicBezTo>
                    <a:pt x="237" y="41"/>
                    <a:pt x="237" y="41"/>
                    <a:pt x="237" y="41"/>
                  </a:cubicBezTo>
                  <a:cubicBezTo>
                    <a:pt x="237" y="36"/>
                    <a:pt x="241" y="31"/>
                    <a:pt x="246" y="31"/>
                  </a:cubicBezTo>
                  <a:cubicBezTo>
                    <a:pt x="253" y="31"/>
                    <a:pt x="253" y="31"/>
                    <a:pt x="253" y="31"/>
                  </a:cubicBezTo>
                  <a:cubicBezTo>
                    <a:pt x="259" y="31"/>
                    <a:pt x="263" y="36"/>
                    <a:pt x="263" y="41"/>
                  </a:cubicBezTo>
                  <a:cubicBezTo>
                    <a:pt x="263" y="148"/>
                    <a:pt x="263" y="148"/>
                    <a:pt x="263" y="148"/>
                  </a:cubicBezTo>
                  <a:cubicBezTo>
                    <a:pt x="263" y="153"/>
                    <a:pt x="259" y="157"/>
                    <a:pt x="253" y="157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1" y="157"/>
                    <a:pt x="237" y="153"/>
                    <a:pt x="237" y="148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5" y="110"/>
                    <a:pt x="25" y="110"/>
                    <a:pt x="25" y="110"/>
                  </a:cubicBezTo>
                  <a:cubicBezTo>
                    <a:pt x="25" y="148"/>
                    <a:pt x="25" y="148"/>
                    <a:pt x="25" y="148"/>
                  </a:cubicBezTo>
                  <a:cubicBezTo>
                    <a:pt x="25" y="153"/>
                    <a:pt x="21" y="157"/>
                    <a:pt x="16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4" y="157"/>
                    <a:pt x="0" y="153"/>
                    <a:pt x="0" y="14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lose/>
                  <a:moveTo>
                    <a:pt x="45" y="50"/>
                  </a:moveTo>
                  <a:cubicBezTo>
                    <a:pt x="97" y="50"/>
                    <a:pt x="97" y="50"/>
                    <a:pt x="97" y="50"/>
                  </a:cubicBezTo>
                  <a:cubicBezTo>
                    <a:pt x="104" y="50"/>
                    <a:pt x="109" y="56"/>
                    <a:pt x="109" y="63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09" y="70"/>
                    <a:pt x="104" y="75"/>
                    <a:pt x="97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38" y="75"/>
                    <a:pt x="33" y="70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56"/>
                    <a:pt x="38" y="50"/>
                    <a:pt x="45" y="50"/>
                  </a:cubicBezTo>
                  <a:close/>
                </a:path>
              </a:pathLst>
            </a:custGeom>
            <a:solidFill>
              <a:srgbClr val="334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18" name="组合 2817"/>
          <p:cNvGrpSpPr/>
          <p:nvPr/>
        </p:nvGrpSpPr>
        <p:grpSpPr>
          <a:xfrm>
            <a:off x="2114550" y="3113088"/>
            <a:ext cx="881062" cy="882650"/>
            <a:chOff x="2114550" y="3113088"/>
            <a:chExt cx="881062" cy="882650"/>
          </a:xfrm>
        </p:grpSpPr>
        <p:sp>
          <p:nvSpPr>
            <p:cNvPr id="23" name="Oval 15"/>
            <p:cNvSpPr>
              <a:spLocks noChangeArrowheads="1"/>
            </p:cNvSpPr>
            <p:nvPr/>
          </p:nvSpPr>
          <p:spPr bwMode="auto">
            <a:xfrm>
              <a:off x="2114550" y="3113088"/>
              <a:ext cx="881062" cy="882650"/>
            </a:xfrm>
            <a:prstGeom prst="ellipse">
              <a:avLst/>
            </a:pr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8"/>
            <p:cNvSpPr>
              <a:spLocks/>
            </p:cNvSpPr>
            <p:nvPr/>
          </p:nvSpPr>
          <p:spPr bwMode="auto">
            <a:xfrm>
              <a:off x="2266950" y="3265488"/>
              <a:ext cx="728662" cy="728663"/>
            </a:xfrm>
            <a:custGeom>
              <a:avLst/>
              <a:gdLst>
                <a:gd name="T0" fmla="*/ 198 w 293"/>
                <a:gd name="T1" fmla="*/ 34 h 293"/>
                <a:gd name="T2" fmla="*/ 190 w 293"/>
                <a:gd name="T3" fmla="*/ 27 h 293"/>
                <a:gd name="T4" fmla="*/ 181 w 293"/>
                <a:gd name="T5" fmla="*/ 20 h 293"/>
                <a:gd name="T6" fmla="*/ 171 w 293"/>
                <a:gd name="T7" fmla="*/ 14 h 293"/>
                <a:gd name="T8" fmla="*/ 161 w 293"/>
                <a:gd name="T9" fmla="*/ 9 h 293"/>
                <a:gd name="T10" fmla="*/ 151 w 293"/>
                <a:gd name="T11" fmla="*/ 5 h 293"/>
                <a:gd name="T12" fmla="*/ 139 w 293"/>
                <a:gd name="T13" fmla="*/ 2 h 293"/>
                <a:gd name="T14" fmla="*/ 128 w 293"/>
                <a:gd name="T15" fmla="*/ 1 h 293"/>
                <a:gd name="T16" fmla="*/ 116 w 293"/>
                <a:gd name="T17" fmla="*/ 0 h 293"/>
                <a:gd name="T18" fmla="*/ 104 w 293"/>
                <a:gd name="T19" fmla="*/ 1 h 293"/>
                <a:gd name="T20" fmla="*/ 93 w 293"/>
                <a:gd name="T21" fmla="*/ 2 h 293"/>
                <a:gd name="T22" fmla="*/ 81 w 293"/>
                <a:gd name="T23" fmla="*/ 5 h 293"/>
                <a:gd name="T24" fmla="*/ 71 w 293"/>
                <a:gd name="T25" fmla="*/ 9 h 293"/>
                <a:gd name="T26" fmla="*/ 61 w 293"/>
                <a:gd name="T27" fmla="*/ 14 h 293"/>
                <a:gd name="T28" fmla="*/ 51 w 293"/>
                <a:gd name="T29" fmla="*/ 20 h 293"/>
                <a:gd name="T30" fmla="*/ 42 w 293"/>
                <a:gd name="T31" fmla="*/ 27 h 293"/>
                <a:gd name="T32" fmla="*/ 34 w 293"/>
                <a:gd name="T33" fmla="*/ 34 h 293"/>
                <a:gd name="T34" fmla="*/ 26 w 293"/>
                <a:gd name="T35" fmla="*/ 42 h 293"/>
                <a:gd name="T36" fmla="*/ 20 w 293"/>
                <a:gd name="T37" fmla="*/ 51 h 293"/>
                <a:gd name="T38" fmla="*/ 14 w 293"/>
                <a:gd name="T39" fmla="*/ 61 h 293"/>
                <a:gd name="T40" fmla="*/ 9 w 293"/>
                <a:gd name="T41" fmla="*/ 71 h 293"/>
                <a:gd name="T42" fmla="*/ 5 w 293"/>
                <a:gd name="T43" fmla="*/ 82 h 293"/>
                <a:gd name="T44" fmla="*/ 2 w 293"/>
                <a:gd name="T45" fmla="*/ 93 h 293"/>
                <a:gd name="T46" fmla="*/ 0 w 293"/>
                <a:gd name="T47" fmla="*/ 104 h 293"/>
                <a:gd name="T48" fmla="*/ 0 w 293"/>
                <a:gd name="T49" fmla="*/ 116 h 293"/>
                <a:gd name="T50" fmla="*/ 0 w 293"/>
                <a:gd name="T51" fmla="*/ 128 h 293"/>
                <a:gd name="T52" fmla="*/ 2 w 293"/>
                <a:gd name="T53" fmla="*/ 140 h 293"/>
                <a:gd name="T54" fmla="*/ 5 w 293"/>
                <a:gd name="T55" fmla="*/ 151 h 293"/>
                <a:gd name="T56" fmla="*/ 9 w 293"/>
                <a:gd name="T57" fmla="*/ 161 h 293"/>
                <a:gd name="T58" fmla="*/ 14 w 293"/>
                <a:gd name="T59" fmla="*/ 172 h 293"/>
                <a:gd name="T60" fmla="*/ 20 w 293"/>
                <a:gd name="T61" fmla="*/ 181 h 293"/>
                <a:gd name="T62" fmla="*/ 26 w 293"/>
                <a:gd name="T63" fmla="*/ 190 h 293"/>
                <a:gd name="T64" fmla="*/ 34 w 293"/>
                <a:gd name="T65" fmla="*/ 198 h 293"/>
                <a:gd name="T66" fmla="*/ 293 w 293"/>
                <a:gd name="T67" fmla="*/ 12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3" h="293">
                  <a:moveTo>
                    <a:pt x="293" y="129"/>
                  </a:moveTo>
                  <a:cubicBezTo>
                    <a:pt x="198" y="34"/>
                    <a:pt x="198" y="34"/>
                    <a:pt x="198" y="34"/>
                  </a:cubicBezTo>
                  <a:cubicBezTo>
                    <a:pt x="194" y="30"/>
                    <a:pt x="194" y="30"/>
                    <a:pt x="194" y="30"/>
                  </a:cubicBezTo>
                  <a:cubicBezTo>
                    <a:pt x="190" y="27"/>
                    <a:pt x="190" y="27"/>
                    <a:pt x="190" y="27"/>
                  </a:cubicBezTo>
                  <a:cubicBezTo>
                    <a:pt x="185" y="23"/>
                    <a:pt x="185" y="23"/>
                    <a:pt x="185" y="23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76" y="17"/>
                    <a:pt x="176" y="17"/>
                    <a:pt x="176" y="17"/>
                  </a:cubicBezTo>
                  <a:cubicBezTo>
                    <a:pt x="171" y="14"/>
                    <a:pt x="171" y="14"/>
                    <a:pt x="171" y="14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4" y="1"/>
                    <a:pt x="104" y="1"/>
                    <a:pt x="104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2" y="140"/>
                    <a:pt x="2" y="140"/>
                    <a:pt x="2" y="140"/>
                  </a:cubicBezTo>
                  <a:cubicBezTo>
                    <a:pt x="3" y="145"/>
                    <a:pt x="3" y="145"/>
                    <a:pt x="3" y="145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14" y="172"/>
                    <a:pt x="14" y="172"/>
                    <a:pt x="14" y="172"/>
                  </a:cubicBezTo>
                  <a:cubicBezTo>
                    <a:pt x="17" y="176"/>
                    <a:pt x="17" y="176"/>
                    <a:pt x="17" y="176"/>
                  </a:cubicBezTo>
                  <a:cubicBezTo>
                    <a:pt x="20" y="181"/>
                    <a:pt x="20" y="181"/>
                    <a:pt x="20" y="181"/>
                  </a:cubicBezTo>
                  <a:cubicBezTo>
                    <a:pt x="23" y="186"/>
                    <a:pt x="23" y="186"/>
                    <a:pt x="23" y="186"/>
                  </a:cubicBezTo>
                  <a:cubicBezTo>
                    <a:pt x="26" y="190"/>
                    <a:pt x="26" y="190"/>
                    <a:pt x="26" y="190"/>
                  </a:cubicBezTo>
                  <a:cubicBezTo>
                    <a:pt x="30" y="194"/>
                    <a:pt x="30" y="194"/>
                    <a:pt x="30" y="194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128" y="293"/>
                    <a:pt x="128" y="293"/>
                    <a:pt x="128" y="293"/>
                  </a:cubicBezTo>
                  <a:cubicBezTo>
                    <a:pt x="216" y="287"/>
                    <a:pt x="287" y="217"/>
                    <a:pt x="293" y="129"/>
                  </a:cubicBezTo>
                  <a:close/>
                </a:path>
              </a:pathLst>
            </a:custGeom>
            <a:solidFill>
              <a:srgbClr val="049D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60"/>
            <p:cNvSpPr>
              <a:spLocks noEditPoints="1"/>
            </p:cNvSpPr>
            <p:nvPr/>
          </p:nvSpPr>
          <p:spPr bwMode="auto">
            <a:xfrm>
              <a:off x="2266950" y="3265488"/>
              <a:ext cx="576262" cy="576263"/>
            </a:xfrm>
            <a:custGeom>
              <a:avLst/>
              <a:gdLst>
                <a:gd name="T0" fmla="*/ 116 w 232"/>
                <a:gd name="T1" fmla="*/ 0 h 232"/>
                <a:gd name="T2" fmla="*/ 232 w 232"/>
                <a:gd name="T3" fmla="*/ 116 h 232"/>
                <a:gd name="T4" fmla="*/ 116 w 232"/>
                <a:gd name="T5" fmla="*/ 232 h 232"/>
                <a:gd name="T6" fmla="*/ 0 w 232"/>
                <a:gd name="T7" fmla="*/ 116 h 232"/>
                <a:gd name="T8" fmla="*/ 116 w 232"/>
                <a:gd name="T9" fmla="*/ 0 h 232"/>
                <a:gd name="T10" fmla="*/ 181 w 232"/>
                <a:gd name="T11" fmla="*/ 104 h 232"/>
                <a:gd name="T12" fmla="*/ 176 w 232"/>
                <a:gd name="T13" fmla="*/ 126 h 232"/>
                <a:gd name="T14" fmla="*/ 163 w 232"/>
                <a:gd name="T15" fmla="*/ 142 h 232"/>
                <a:gd name="T16" fmla="*/ 141 w 232"/>
                <a:gd name="T17" fmla="*/ 150 h 232"/>
                <a:gd name="T18" fmla="*/ 129 w 232"/>
                <a:gd name="T19" fmla="*/ 147 h 232"/>
                <a:gd name="T20" fmla="*/ 125 w 232"/>
                <a:gd name="T21" fmla="*/ 139 h 232"/>
                <a:gd name="T22" fmla="*/ 116 w 232"/>
                <a:gd name="T23" fmla="*/ 147 h 232"/>
                <a:gd name="T24" fmla="*/ 105 w 232"/>
                <a:gd name="T25" fmla="*/ 150 h 232"/>
                <a:gd name="T26" fmla="*/ 82 w 232"/>
                <a:gd name="T27" fmla="*/ 126 h 232"/>
                <a:gd name="T28" fmla="*/ 91 w 232"/>
                <a:gd name="T29" fmla="*/ 99 h 232"/>
                <a:gd name="T30" fmla="*/ 116 w 232"/>
                <a:gd name="T31" fmla="*/ 87 h 232"/>
                <a:gd name="T32" fmla="*/ 131 w 232"/>
                <a:gd name="T33" fmla="*/ 94 h 232"/>
                <a:gd name="T34" fmla="*/ 134 w 232"/>
                <a:gd name="T35" fmla="*/ 89 h 232"/>
                <a:gd name="T36" fmla="*/ 150 w 232"/>
                <a:gd name="T37" fmla="*/ 89 h 232"/>
                <a:gd name="T38" fmla="*/ 140 w 232"/>
                <a:gd name="T39" fmla="*/ 131 h 232"/>
                <a:gd name="T40" fmla="*/ 140 w 232"/>
                <a:gd name="T41" fmla="*/ 132 h 232"/>
                <a:gd name="T42" fmla="*/ 140 w 232"/>
                <a:gd name="T43" fmla="*/ 133 h 232"/>
                <a:gd name="T44" fmla="*/ 143 w 232"/>
                <a:gd name="T45" fmla="*/ 137 h 232"/>
                <a:gd name="T46" fmla="*/ 160 w 232"/>
                <a:gd name="T47" fmla="*/ 125 h 232"/>
                <a:gd name="T48" fmla="*/ 166 w 232"/>
                <a:gd name="T49" fmla="*/ 104 h 232"/>
                <a:gd name="T50" fmla="*/ 152 w 232"/>
                <a:gd name="T51" fmla="*/ 77 h 232"/>
                <a:gd name="T52" fmla="*/ 122 w 232"/>
                <a:gd name="T53" fmla="*/ 69 h 232"/>
                <a:gd name="T54" fmla="*/ 89 w 232"/>
                <a:gd name="T55" fmla="*/ 78 h 232"/>
                <a:gd name="T56" fmla="*/ 67 w 232"/>
                <a:gd name="T57" fmla="*/ 120 h 232"/>
                <a:gd name="T58" fmla="*/ 80 w 232"/>
                <a:gd name="T59" fmla="*/ 152 h 232"/>
                <a:gd name="T60" fmla="*/ 117 w 232"/>
                <a:gd name="T61" fmla="*/ 164 h 232"/>
                <a:gd name="T62" fmla="*/ 157 w 232"/>
                <a:gd name="T63" fmla="*/ 151 h 232"/>
                <a:gd name="T64" fmla="*/ 165 w 232"/>
                <a:gd name="T65" fmla="*/ 162 h 232"/>
                <a:gd name="T66" fmla="*/ 115 w 232"/>
                <a:gd name="T67" fmla="*/ 179 h 232"/>
                <a:gd name="T68" fmla="*/ 91 w 232"/>
                <a:gd name="T69" fmla="*/ 175 h 232"/>
                <a:gd name="T70" fmla="*/ 71 w 232"/>
                <a:gd name="T71" fmla="*/ 164 h 232"/>
                <a:gd name="T72" fmla="*/ 51 w 232"/>
                <a:gd name="T73" fmla="*/ 121 h 232"/>
                <a:gd name="T74" fmla="*/ 66 w 232"/>
                <a:gd name="T75" fmla="*/ 79 h 232"/>
                <a:gd name="T76" fmla="*/ 91 w 232"/>
                <a:gd name="T77" fmla="*/ 60 h 232"/>
                <a:gd name="T78" fmla="*/ 122 w 232"/>
                <a:gd name="T79" fmla="*/ 54 h 232"/>
                <a:gd name="T80" fmla="*/ 163 w 232"/>
                <a:gd name="T81" fmla="*/ 66 h 232"/>
                <a:gd name="T82" fmla="*/ 181 w 232"/>
                <a:gd name="T83" fmla="*/ 104 h 232"/>
                <a:gd name="T84" fmla="*/ 126 w 232"/>
                <a:gd name="T85" fmla="*/ 109 h 232"/>
                <a:gd name="T86" fmla="*/ 123 w 232"/>
                <a:gd name="T87" fmla="*/ 102 h 232"/>
                <a:gd name="T88" fmla="*/ 117 w 232"/>
                <a:gd name="T89" fmla="*/ 100 h 232"/>
                <a:gd name="T90" fmla="*/ 105 w 232"/>
                <a:gd name="T91" fmla="*/ 109 h 232"/>
                <a:gd name="T92" fmla="*/ 101 w 232"/>
                <a:gd name="T93" fmla="*/ 126 h 232"/>
                <a:gd name="T94" fmla="*/ 109 w 232"/>
                <a:gd name="T95" fmla="*/ 136 h 232"/>
                <a:gd name="T96" fmla="*/ 118 w 232"/>
                <a:gd name="T97" fmla="*/ 132 h 232"/>
                <a:gd name="T98" fmla="*/ 123 w 232"/>
                <a:gd name="T99" fmla="*/ 122 h 232"/>
                <a:gd name="T100" fmla="*/ 126 w 232"/>
                <a:gd name="T101" fmla="*/ 109 h 232"/>
                <a:gd name="T102" fmla="*/ 116 w 232"/>
                <a:gd name="T103" fmla="*/ 8 h 232"/>
                <a:gd name="T104" fmla="*/ 8 w 232"/>
                <a:gd name="T105" fmla="*/ 116 h 232"/>
                <a:gd name="T106" fmla="*/ 116 w 232"/>
                <a:gd name="T107" fmla="*/ 224 h 232"/>
                <a:gd name="T108" fmla="*/ 224 w 232"/>
                <a:gd name="T109" fmla="*/ 116 h 232"/>
                <a:gd name="T110" fmla="*/ 116 w 232"/>
                <a:gd name="T111" fmla="*/ 8 h 232"/>
                <a:gd name="T112" fmla="*/ 116 w 232"/>
                <a:gd name="T113" fmla="*/ 13 h 232"/>
                <a:gd name="T114" fmla="*/ 12 w 232"/>
                <a:gd name="T115" fmla="*/ 116 h 232"/>
                <a:gd name="T116" fmla="*/ 116 w 232"/>
                <a:gd name="T117" fmla="*/ 220 h 232"/>
                <a:gd name="T118" fmla="*/ 220 w 232"/>
                <a:gd name="T119" fmla="*/ 116 h 232"/>
                <a:gd name="T120" fmla="*/ 116 w 232"/>
                <a:gd name="T121" fmla="*/ 1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2" h="232">
                  <a:moveTo>
                    <a:pt x="116" y="0"/>
                  </a:moveTo>
                  <a:cubicBezTo>
                    <a:pt x="180" y="0"/>
                    <a:pt x="232" y="52"/>
                    <a:pt x="232" y="116"/>
                  </a:cubicBezTo>
                  <a:cubicBezTo>
                    <a:pt x="232" y="180"/>
                    <a:pt x="180" y="232"/>
                    <a:pt x="116" y="232"/>
                  </a:cubicBezTo>
                  <a:cubicBezTo>
                    <a:pt x="52" y="232"/>
                    <a:pt x="0" y="180"/>
                    <a:pt x="0" y="116"/>
                  </a:cubicBezTo>
                  <a:cubicBezTo>
                    <a:pt x="0" y="52"/>
                    <a:pt x="52" y="0"/>
                    <a:pt x="116" y="0"/>
                  </a:cubicBezTo>
                  <a:close/>
                  <a:moveTo>
                    <a:pt x="181" y="104"/>
                  </a:moveTo>
                  <a:cubicBezTo>
                    <a:pt x="181" y="112"/>
                    <a:pt x="179" y="119"/>
                    <a:pt x="176" y="126"/>
                  </a:cubicBezTo>
                  <a:cubicBezTo>
                    <a:pt x="173" y="132"/>
                    <a:pt x="169" y="137"/>
                    <a:pt x="163" y="142"/>
                  </a:cubicBezTo>
                  <a:cubicBezTo>
                    <a:pt x="156" y="147"/>
                    <a:pt x="149" y="150"/>
                    <a:pt x="141" y="150"/>
                  </a:cubicBezTo>
                  <a:cubicBezTo>
                    <a:pt x="136" y="150"/>
                    <a:pt x="132" y="149"/>
                    <a:pt x="129" y="147"/>
                  </a:cubicBezTo>
                  <a:cubicBezTo>
                    <a:pt x="127" y="145"/>
                    <a:pt x="125" y="143"/>
                    <a:pt x="125" y="139"/>
                  </a:cubicBezTo>
                  <a:cubicBezTo>
                    <a:pt x="122" y="143"/>
                    <a:pt x="119" y="146"/>
                    <a:pt x="116" y="147"/>
                  </a:cubicBezTo>
                  <a:cubicBezTo>
                    <a:pt x="113" y="149"/>
                    <a:pt x="109" y="150"/>
                    <a:pt x="105" y="150"/>
                  </a:cubicBezTo>
                  <a:cubicBezTo>
                    <a:pt x="89" y="150"/>
                    <a:pt x="82" y="142"/>
                    <a:pt x="82" y="126"/>
                  </a:cubicBezTo>
                  <a:cubicBezTo>
                    <a:pt x="82" y="115"/>
                    <a:pt x="85" y="106"/>
                    <a:pt x="91" y="99"/>
                  </a:cubicBezTo>
                  <a:cubicBezTo>
                    <a:pt x="97" y="91"/>
                    <a:pt x="105" y="87"/>
                    <a:pt x="116" y="87"/>
                  </a:cubicBezTo>
                  <a:cubicBezTo>
                    <a:pt x="123" y="87"/>
                    <a:pt x="128" y="89"/>
                    <a:pt x="131" y="94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140" y="131"/>
                    <a:pt x="140" y="131"/>
                    <a:pt x="140" y="131"/>
                  </a:cubicBezTo>
                  <a:cubicBezTo>
                    <a:pt x="140" y="132"/>
                    <a:pt x="140" y="132"/>
                    <a:pt x="140" y="132"/>
                  </a:cubicBezTo>
                  <a:cubicBezTo>
                    <a:pt x="140" y="132"/>
                    <a:pt x="140" y="133"/>
                    <a:pt x="140" y="133"/>
                  </a:cubicBezTo>
                  <a:cubicBezTo>
                    <a:pt x="140" y="135"/>
                    <a:pt x="141" y="137"/>
                    <a:pt x="143" y="137"/>
                  </a:cubicBezTo>
                  <a:cubicBezTo>
                    <a:pt x="150" y="137"/>
                    <a:pt x="155" y="133"/>
                    <a:pt x="160" y="125"/>
                  </a:cubicBezTo>
                  <a:cubicBezTo>
                    <a:pt x="164" y="119"/>
                    <a:pt x="166" y="112"/>
                    <a:pt x="166" y="104"/>
                  </a:cubicBezTo>
                  <a:cubicBezTo>
                    <a:pt x="166" y="93"/>
                    <a:pt x="161" y="84"/>
                    <a:pt x="152" y="77"/>
                  </a:cubicBezTo>
                  <a:cubicBezTo>
                    <a:pt x="144" y="72"/>
                    <a:pt x="134" y="69"/>
                    <a:pt x="122" y="69"/>
                  </a:cubicBezTo>
                  <a:cubicBezTo>
                    <a:pt x="109" y="69"/>
                    <a:pt x="98" y="72"/>
                    <a:pt x="89" y="78"/>
                  </a:cubicBezTo>
                  <a:cubicBezTo>
                    <a:pt x="74" y="88"/>
                    <a:pt x="67" y="102"/>
                    <a:pt x="67" y="120"/>
                  </a:cubicBezTo>
                  <a:cubicBezTo>
                    <a:pt x="67" y="134"/>
                    <a:pt x="71" y="144"/>
                    <a:pt x="80" y="152"/>
                  </a:cubicBezTo>
                  <a:cubicBezTo>
                    <a:pt x="90" y="160"/>
                    <a:pt x="102" y="164"/>
                    <a:pt x="117" y="164"/>
                  </a:cubicBezTo>
                  <a:cubicBezTo>
                    <a:pt x="132" y="164"/>
                    <a:pt x="145" y="160"/>
                    <a:pt x="157" y="151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50" y="173"/>
                    <a:pt x="134" y="179"/>
                    <a:pt x="115" y="179"/>
                  </a:cubicBezTo>
                  <a:cubicBezTo>
                    <a:pt x="107" y="179"/>
                    <a:pt x="99" y="177"/>
                    <a:pt x="91" y="175"/>
                  </a:cubicBezTo>
                  <a:cubicBezTo>
                    <a:pt x="84" y="172"/>
                    <a:pt x="77" y="169"/>
                    <a:pt x="71" y="164"/>
                  </a:cubicBezTo>
                  <a:cubicBezTo>
                    <a:pt x="58" y="153"/>
                    <a:pt x="51" y="139"/>
                    <a:pt x="51" y="121"/>
                  </a:cubicBezTo>
                  <a:cubicBezTo>
                    <a:pt x="51" y="105"/>
                    <a:pt x="56" y="91"/>
                    <a:pt x="66" y="79"/>
                  </a:cubicBezTo>
                  <a:cubicBezTo>
                    <a:pt x="73" y="71"/>
                    <a:pt x="81" y="65"/>
                    <a:pt x="91" y="60"/>
                  </a:cubicBezTo>
                  <a:cubicBezTo>
                    <a:pt x="100" y="56"/>
                    <a:pt x="111" y="54"/>
                    <a:pt x="122" y="54"/>
                  </a:cubicBezTo>
                  <a:cubicBezTo>
                    <a:pt x="138" y="54"/>
                    <a:pt x="152" y="58"/>
                    <a:pt x="163" y="66"/>
                  </a:cubicBezTo>
                  <a:cubicBezTo>
                    <a:pt x="175" y="76"/>
                    <a:pt x="181" y="88"/>
                    <a:pt x="181" y="104"/>
                  </a:cubicBezTo>
                  <a:close/>
                  <a:moveTo>
                    <a:pt x="126" y="109"/>
                  </a:moveTo>
                  <a:cubicBezTo>
                    <a:pt x="126" y="106"/>
                    <a:pt x="125" y="104"/>
                    <a:pt x="123" y="102"/>
                  </a:cubicBezTo>
                  <a:cubicBezTo>
                    <a:pt x="122" y="100"/>
                    <a:pt x="119" y="100"/>
                    <a:pt x="117" y="100"/>
                  </a:cubicBezTo>
                  <a:cubicBezTo>
                    <a:pt x="112" y="100"/>
                    <a:pt x="108" y="103"/>
                    <a:pt x="105" y="109"/>
                  </a:cubicBezTo>
                  <a:cubicBezTo>
                    <a:pt x="102" y="115"/>
                    <a:pt x="101" y="120"/>
                    <a:pt x="101" y="126"/>
                  </a:cubicBezTo>
                  <a:cubicBezTo>
                    <a:pt x="101" y="133"/>
                    <a:pt x="103" y="136"/>
                    <a:pt x="109" y="136"/>
                  </a:cubicBezTo>
                  <a:cubicBezTo>
                    <a:pt x="112" y="136"/>
                    <a:pt x="115" y="135"/>
                    <a:pt x="118" y="132"/>
                  </a:cubicBezTo>
                  <a:cubicBezTo>
                    <a:pt x="120" y="130"/>
                    <a:pt x="122" y="126"/>
                    <a:pt x="123" y="122"/>
                  </a:cubicBezTo>
                  <a:cubicBezTo>
                    <a:pt x="126" y="109"/>
                    <a:pt x="126" y="109"/>
                    <a:pt x="126" y="109"/>
                  </a:cubicBezTo>
                  <a:close/>
                  <a:moveTo>
                    <a:pt x="116" y="8"/>
                  </a:moveTo>
                  <a:cubicBezTo>
                    <a:pt x="56" y="8"/>
                    <a:pt x="8" y="57"/>
                    <a:pt x="8" y="116"/>
                  </a:cubicBezTo>
                  <a:cubicBezTo>
                    <a:pt x="8" y="176"/>
                    <a:pt x="56" y="224"/>
                    <a:pt x="116" y="224"/>
                  </a:cubicBezTo>
                  <a:cubicBezTo>
                    <a:pt x="176" y="224"/>
                    <a:pt x="224" y="176"/>
                    <a:pt x="224" y="116"/>
                  </a:cubicBezTo>
                  <a:cubicBezTo>
                    <a:pt x="224" y="57"/>
                    <a:pt x="176" y="8"/>
                    <a:pt x="116" y="8"/>
                  </a:cubicBezTo>
                  <a:close/>
                  <a:moveTo>
                    <a:pt x="116" y="13"/>
                  </a:moveTo>
                  <a:cubicBezTo>
                    <a:pt x="59" y="13"/>
                    <a:pt x="12" y="59"/>
                    <a:pt x="12" y="116"/>
                  </a:cubicBezTo>
                  <a:cubicBezTo>
                    <a:pt x="12" y="173"/>
                    <a:pt x="59" y="220"/>
                    <a:pt x="116" y="220"/>
                  </a:cubicBezTo>
                  <a:cubicBezTo>
                    <a:pt x="173" y="220"/>
                    <a:pt x="220" y="173"/>
                    <a:pt x="220" y="116"/>
                  </a:cubicBezTo>
                  <a:cubicBezTo>
                    <a:pt x="220" y="59"/>
                    <a:pt x="173" y="13"/>
                    <a:pt x="1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24" name="组合 2823"/>
          <p:cNvGrpSpPr/>
          <p:nvPr/>
        </p:nvGrpSpPr>
        <p:grpSpPr>
          <a:xfrm>
            <a:off x="1104900" y="2103438"/>
            <a:ext cx="882650" cy="881063"/>
            <a:chOff x="1104900" y="2103438"/>
            <a:chExt cx="882650" cy="881063"/>
          </a:xfrm>
        </p:grpSpPr>
        <p:sp>
          <p:nvSpPr>
            <p:cNvPr id="1032" name="Oval 31"/>
            <p:cNvSpPr>
              <a:spLocks noChangeArrowheads="1"/>
            </p:cNvSpPr>
            <p:nvPr/>
          </p:nvSpPr>
          <p:spPr bwMode="auto">
            <a:xfrm>
              <a:off x="1104900" y="2103438"/>
              <a:ext cx="882650" cy="881063"/>
            </a:xfrm>
            <a:prstGeom prst="ellipse">
              <a:avLst/>
            </a:pr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Freeform 32"/>
            <p:cNvSpPr>
              <a:spLocks/>
            </p:cNvSpPr>
            <p:nvPr/>
          </p:nvSpPr>
          <p:spPr bwMode="auto">
            <a:xfrm>
              <a:off x="1225550" y="2198688"/>
              <a:ext cx="762000" cy="785813"/>
            </a:xfrm>
            <a:custGeom>
              <a:avLst/>
              <a:gdLst>
                <a:gd name="T0" fmla="*/ 102 w 307"/>
                <a:gd name="T1" fmla="*/ 314 h 316"/>
                <a:gd name="T2" fmla="*/ 3 w 307"/>
                <a:gd name="T3" fmla="*/ 215 h 316"/>
                <a:gd name="T4" fmla="*/ 1 w 307"/>
                <a:gd name="T5" fmla="*/ 213 h 316"/>
                <a:gd name="T6" fmla="*/ 1 w 307"/>
                <a:gd name="T7" fmla="*/ 212 h 316"/>
                <a:gd name="T8" fmla="*/ 0 w 307"/>
                <a:gd name="T9" fmla="*/ 210 h 316"/>
                <a:gd name="T10" fmla="*/ 0 w 307"/>
                <a:gd name="T11" fmla="*/ 208 h 316"/>
                <a:gd name="T12" fmla="*/ 0 w 307"/>
                <a:gd name="T13" fmla="*/ 70 h 316"/>
                <a:gd name="T14" fmla="*/ 0 w 307"/>
                <a:gd name="T15" fmla="*/ 68 h 316"/>
                <a:gd name="T16" fmla="*/ 1 w 307"/>
                <a:gd name="T17" fmla="*/ 66 h 316"/>
                <a:gd name="T18" fmla="*/ 1 w 307"/>
                <a:gd name="T19" fmla="*/ 65 h 316"/>
                <a:gd name="T20" fmla="*/ 3 w 307"/>
                <a:gd name="T21" fmla="*/ 63 h 316"/>
                <a:gd name="T22" fmla="*/ 4 w 307"/>
                <a:gd name="T23" fmla="*/ 62 h 316"/>
                <a:gd name="T24" fmla="*/ 6 w 307"/>
                <a:gd name="T25" fmla="*/ 61 h 316"/>
                <a:gd name="T26" fmla="*/ 7 w 307"/>
                <a:gd name="T27" fmla="*/ 61 h 316"/>
                <a:gd name="T28" fmla="*/ 9 w 307"/>
                <a:gd name="T29" fmla="*/ 61 h 316"/>
                <a:gd name="T30" fmla="*/ 16 w 307"/>
                <a:gd name="T31" fmla="*/ 61 h 316"/>
                <a:gd name="T32" fmla="*/ 18 w 307"/>
                <a:gd name="T33" fmla="*/ 61 h 316"/>
                <a:gd name="T34" fmla="*/ 20 w 307"/>
                <a:gd name="T35" fmla="*/ 61 h 316"/>
                <a:gd name="T36" fmla="*/ 22 w 307"/>
                <a:gd name="T37" fmla="*/ 62 h 316"/>
                <a:gd name="T38" fmla="*/ 23 w 307"/>
                <a:gd name="T39" fmla="*/ 63 h 316"/>
                <a:gd name="T40" fmla="*/ 70 w 307"/>
                <a:gd name="T41" fmla="*/ 111 h 316"/>
                <a:gd name="T42" fmla="*/ 97 w 307"/>
                <a:gd name="T43" fmla="*/ 111 h 316"/>
                <a:gd name="T44" fmla="*/ 100 w 307"/>
                <a:gd name="T45" fmla="*/ 111 h 316"/>
                <a:gd name="T46" fmla="*/ 102 w 307"/>
                <a:gd name="T47" fmla="*/ 112 h 316"/>
                <a:gd name="T48" fmla="*/ 104 w 307"/>
                <a:gd name="T49" fmla="*/ 113 h 316"/>
                <a:gd name="T50" fmla="*/ 106 w 307"/>
                <a:gd name="T51" fmla="*/ 114 h 316"/>
                <a:gd name="T52" fmla="*/ 135 w 307"/>
                <a:gd name="T53" fmla="*/ 143 h 316"/>
                <a:gd name="T54" fmla="*/ 193 w 307"/>
                <a:gd name="T55" fmla="*/ 143 h 316"/>
                <a:gd name="T56" fmla="*/ 119 w 307"/>
                <a:gd name="T57" fmla="*/ 69 h 316"/>
                <a:gd name="T58" fmla="*/ 119 w 307"/>
                <a:gd name="T59" fmla="*/ 69 h 316"/>
                <a:gd name="T60" fmla="*/ 95 w 307"/>
                <a:gd name="T61" fmla="*/ 45 h 316"/>
                <a:gd name="T62" fmla="*/ 95 w 307"/>
                <a:gd name="T63" fmla="*/ 24 h 316"/>
                <a:gd name="T64" fmla="*/ 119 w 307"/>
                <a:gd name="T65" fmla="*/ 24 h 316"/>
                <a:gd name="T66" fmla="*/ 119 w 307"/>
                <a:gd name="T67" fmla="*/ 0 h 316"/>
                <a:gd name="T68" fmla="*/ 140 w 307"/>
                <a:gd name="T69" fmla="*/ 0 h 316"/>
                <a:gd name="T70" fmla="*/ 164 w 307"/>
                <a:gd name="T71" fmla="*/ 24 h 316"/>
                <a:gd name="T72" fmla="*/ 164 w 307"/>
                <a:gd name="T73" fmla="*/ 24 h 316"/>
                <a:gd name="T74" fmla="*/ 238 w 307"/>
                <a:gd name="T75" fmla="*/ 98 h 316"/>
                <a:gd name="T76" fmla="*/ 238 w 307"/>
                <a:gd name="T77" fmla="*/ 97 h 316"/>
                <a:gd name="T78" fmla="*/ 239 w 307"/>
                <a:gd name="T79" fmla="*/ 96 h 316"/>
                <a:gd name="T80" fmla="*/ 240 w 307"/>
                <a:gd name="T81" fmla="*/ 94 h 316"/>
                <a:gd name="T82" fmla="*/ 242 w 307"/>
                <a:gd name="T83" fmla="*/ 93 h 316"/>
                <a:gd name="T84" fmla="*/ 243 w 307"/>
                <a:gd name="T85" fmla="*/ 93 h 316"/>
                <a:gd name="T86" fmla="*/ 245 w 307"/>
                <a:gd name="T87" fmla="*/ 92 h 316"/>
                <a:gd name="T88" fmla="*/ 247 w 307"/>
                <a:gd name="T89" fmla="*/ 92 h 316"/>
                <a:gd name="T90" fmla="*/ 254 w 307"/>
                <a:gd name="T91" fmla="*/ 92 h 316"/>
                <a:gd name="T92" fmla="*/ 256 w 307"/>
                <a:gd name="T93" fmla="*/ 92 h 316"/>
                <a:gd name="T94" fmla="*/ 257 w 307"/>
                <a:gd name="T95" fmla="*/ 93 h 316"/>
                <a:gd name="T96" fmla="*/ 259 w 307"/>
                <a:gd name="T97" fmla="*/ 93 h 316"/>
                <a:gd name="T98" fmla="*/ 260 w 307"/>
                <a:gd name="T99" fmla="*/ 94 h 316"/>
                <a:gd name="T100" fmla="*/ 307 w 307"/>
                <a:gd name="T101" fmla="*/ 141 h 316"/>
                <a:gd name="T102" fmla="*/ 305 w 307"/>
                <a:gd name="T103" fmla="*/ 165 h 316"/>
                <a:gd name="T104" fmla="*/ 305 w 307"/>
                <a:gd name="T105" fmla="*/ 165 h 316"/>
                <a:gd name="T106" fmla="*/ 281 w 307"/>
                <a:gd name="T107" fmla="*/ 231 h 316"/>
                <a:gd name="T108" fmla="*/ 281 w 307"/>
                <a:gd name="T109" fmla="*/ 231 h 316"/>
                <a:gd name="T110" fmla="*/ 129 w 307"/>
                <a:gd name="T111" fmla="*/ 316 h 316"/>
                <a:gd name="T112" fmla="*/ 102 w 307"/>
                <a:gd name="T113" fmla="*/ 314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7" h="316">
                  <a:moveTo>
                    <a:pt x="102" y="314"/>
                  </a:moveTo>
                  <a:cubicBezTo>
                    <a:pt x="3" y="215"/>
                    <a:pt x="3" y="215"/>
                    <a:pt x="3" y="215"/>
                  </a:cubicBezTo>
                  <a:cubicBezTo>
                    <a:pt x="1" y="213"/>
                    <a:pt x="1" y="213"/>
                    <a:pt x="1" y="213"/>
                  </a:cubicBezTo>
                  <a:cubicBezTo>
                    <a:pt x="1" y="212"/>
                    <a:pt x="1" y="212"/>
                    <a:pt x="1" y="212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70" y="111"/>
                    <a:pt x="70" y="111"/>
                    <a:pt x="70" y="111"/>
                  </a:cubicBezTo>
                  <a:cubicBezTo>
                    <a:pt x="97" y="111"/>
                    <a:pt x="97" y="111"/>
                    <a:pt x="97" y="111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06" y="114"/>
                    <a:pt x="106" y="114"/>
                    <a:pt x="106" y="114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93" y="143"/>
                    <a:pt x="193" y="143"/>
                    <a:pt x="193" y="143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238" y="98"/>
                    <a:pt x="238" y="98"/>
                    <a:pt x="238" y="98"/>
                  </a:cubicBezTo>
                  <a:cubicBezTo>
                    <a:pt x="238" y="97"/>
                    <a:pt x="238" y="97"/>
                    <a:pt x="238" y="97"/>
                  </a:cubicBezTo>
                  <a:cubicBezTo>
                    <a:pt x="239" y="96"/>
                    <a:pt x="239" y="96"/>
                    <a:pt x="239" y="96"/>
                  </a:cubicBezTo>
                  <a:cubicBezTo>
                    <a:pt x="240" y="94"/>
                    <a:pt x="240" y="94"/>
                    <a:pt x="240" y="94"/>
                  </a:cubicBezTo>
                  <a:cubicBezTo>
                    <a:pt x="242" y="93"/>
                    <a:pt x="242" y="93"/>
                    <a:pt x="242" y="93"/>
                  </a:cubicBezTo>
                  <a:cubicBezTo>
                    <a:pt x="243" y="93"/>
                    <a:pt x="243" y="93"/>
                    <a:pt x="243" y="93"/>
                  </a:cubicBezTo>
                  <a:cubicBezTo>
                    <a:pt x="245" y="92"/>
                    <a:pt x="245" y="92"/>
                    <a:pt x="245" y="92"/>
                  </a:cubicBezTo>
                  <a:cubicBezTo>
                    <a:pt x="247" y="92"/>
                    <a:pt x="247" y="92"/>
                    <a:pt x="247" y="92"/>
                  </a:cubicBezTo>
                  <a:cubicBezTo>
                    <a:pt x="254" y="92"/>
                    <a:pt x="254" y="92"/>
                    <a:pt x="254" y="92"/>
                  </a:cubicBezTo>
                  <a:cubicBezTo>
                    <a:pt x="256" y="92"/>
                    <a:pt x="256" y="92"/>
                    <a:pt x="256" y="92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9" y="93"/>
                    <a:pt x="259" y="93"/>
                    <a:pt x="259" y="93"/>
                  </a:cubicBezTo>
                  <a:cubicBezTo>
                    <a:pt x="260" y="94"/>
                    <a:pt x="260" y="94"/>
                    <a:pt x="260" y="94"/>
                  </a:cubicBezTo>
                  <a:cubicBezTo>
                    <a:pt x="307" y="141"/>
                    <a:pt x="307" y="141"/>
                    <a:pt x="307" y="141"/>
                  </a:cubicBezTo>
                  <a:cubicBezTo>
                    <a:pt x="306" y="149"/>
                    <a:pt x="306" y="157"/>
                    <a:pt x="305" y="165"/>
                  </a:cubicBezTo>
                  <a:cubicBezTo>
                    <a:pt x="305" y="165"/>
                    <a:pt x="305" y="165"/>
                    <a:pt x="305" y="165"/>
                  </a:cubicBezTo>
                  <a:cubicBezTo>
                    <a:pt x="301" y="189"/>
                    <a:pt x="293" y="211"/>
                    <a:pt x="281" y="231"/>
                  </a:cubicBezTo>
                  <a:cubicBezTo>
                    <a:pt x="281" y="231"/>
                    <a:pt x="281" y="231"/>
                    <a:pt x="281" y="231"/>
                  </a:cubicBezTo>
                  <a:cubicBezTo>
                    <a:pt x="250" y="282"/>
                    <a:pt x="193" y="316"/>
                    <a:pt x="129" y="316"/>
                  </a:cubicBezTo>
                  <a:cubicBezTo>
                    <a:pt x="120" y="316"/>
                    <a:pt x="111" y="316"/>
                    <a:pt x="102" y="314"/>
                  </a:cubicBezTo>
                  <a:close/>
                </a:path>
              </a:pathLst>
            </a:custGeom>
            <a:solidFill>
              <a:srgbClr val="049D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61"/>
            <p:cNvSpPr>
              <a:spLocks noEditPoints="1"/>
            </p:cNvSpPr>
            <p:nvPr/>
          </p:nvSpPr>
          <p:spPr bwMode="auto">
            <a:xfrm>
              <a:off x="1225550" y="2349501"/>
              <a:ext cx="652462" cy="388938"/>
            </a:xfrm>
            <a:custGeom>
              <a:avLst/>
              <a:gdLst>
                <a:gd name="T0" fmla="*/ 9 w 263"/>
                <a:gd name="T1" fmla="*/ 0 h 156"/>
                <a:gd name="T2" fmla="*/ 16 w 263"/>
                <a:gd name="T3" fmla="*/ 0 h 156"/>
                <a:gd name="T4" fmla="*/ 26 w 263"/>
                <a:gd name="T5" fmla="*/ 9 h 156"/>
                <a:gd name="T6" fmla="*/ 26 w 263"/>
                <a:gd name="T7" fmla="*/ 82 h 156"/>
                <a:gd name="T8" fmla="*/ 237 w 263"/>
                <a:gd name="T9" fmla="*/ 82 h 156"/>
                <a:gd name="T10" fmla="*/ 237 w 263"/>
                <a:gd name="T11" fmla="*/ 40 h 156"/>
                <a:gd name="T12" fmla="*/ 247 w 263"/>
                <a:gd name="T13" fmla="*/ 31 h 156"/>
                <a:gd name="T14" fmla="*/ 254 w 263"/>
                <a:gd name="T15" fmla="*/ 31 h 156"/>
                <a:gd name="T16" fmla="*/ 263 w 263"/>
                <a:gd name="T17" fmla="*/ 40 h 156"/>
                <a:gd name="T18" fmla="*/ 263 w 263"/>
                <a:gd name="T19" fmla="*/ 147 h 156"/>
                <a:gd name="T20" fmla="*/ 254 w 263"/>
                <a:gd name="T21" fmla="*/ 156 h 156"/>
                <a:gd name="T22" fmla="*/ 247 w 263"/>
                <a:gd name="T23" fmla="*/ 156 h 156"/>
                <a:gd name="T24" fmla="*/ 237 w 263"/>
                <a:gd name="T25" fmla="*/ 147 h 156"/>
                <a:gd name="T26" fmla="*/ 237 w 263"/>
                <a:gd name="T27" fmla="*/ 109 h 156"/>
                <a:gd name="T28" fmla="*/ 26 w 263"/>
                <a:gd name="T29" fmla="*/ 109 h 156"/>
                <a:gd name="T30" fmla="*/ 26 w 263"/>
                <a:gd name="T31" fmla="*/ 147 h 156"/>
                <a:gd name="T32" fmla="*/ 16 w 263"/>
                <a:gd name="T33" fmla="*/ 156 h 156"/>
                <a:gd name="T34" fmla="*/ 9 w 263"/>
                <a:gd name="T35" fmla="*/ 156 h 156"/>
                <a:gd name="T36" fmla="*/ 0 w 263"/>
                <a:gd name="T37" fmla="*/ 147 h 156"/>
                <a:gd name="T38" fmla="*/ 0 w 263"/>
                <a:gd name="T39" fmla="*/ 9 h 156"/>
                <a:gd name="T40" fmla="*/ 9 w 263"/>
                <a:gd name="T41" fmla="*/ 0 h 156"/>
                <a:gd name="T42" fmla="*/ 45 w 263"/>
                <a:gd name="T43" fmla="*/ 50 h 156"/>
                <a:gd name="T44" fmla="*/ 97 w 263"/>
                <a:gd name="T45" fmla="*/ 50 h 156"/>
                <a:gd name="T46" fmla="*/ 110 w 263"/>
                <a:gd name="T47" fmla="*/ 62 h 156"/>
                <a:gd name="T48" fmla="*/ 110 w 263"/>
                <a:gd name="T49" fmla="*/ 62 h 156"/>
                <a:gd name="T50" fmla="*/ 97 w 263"/>
                <a:gd name="T51" fmla="*/ 75 h 156"/>
                <a:gd name="T52" fmla="*/ 45 w 263"/>
                <a:gd name="T53" fmla="*/ 75 h 156"/>
                <a:gd name="T54" fmla="*/ 33 w 263"/>
                <a:gd name="T55" fmla="*/ 62 h 156"/>
                <a:gd name="T56" fmla="*/ 33 w 263"/>
                <a:gd name="T57" fmla="*/ 62 h 156"/>
                <a:gd name="T58" fmla="*/ 45 w 263"/>
                <a:gd name="T59" fmla="*/ 5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3" h="156">
                  <a:moveTo>
                    <a:pt x="9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21" y="0"/>
                    <a:pt x="26" y="4"/>
                    <a:pt x="26" y="9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37" y="82"/>
                    <a:pt x="237" y="82"/>
                    <a:pt x="237" y="82"/>
                  </a:cubicBezTo>
                  <a:cubicBezTo>
                    <a:pt x="237" y="40"/>
                    <a:pt x="237" y="40"/>
                    <a:pt x="237" y="40"/>
                  </a:cubicBezTo>
                  <a:cubicBezTo>
                    <a:pt x="237" y="35"/>
                    <a:pt x="242" y="31"/>
                    <a:pt x="247" y="31"/>
                  </a:cubicBezTo>
                  <a:cubicBezTo>
                    <a:pt x="254" y="31"/>
                    <a:pt x="254" y="31"/>
                    <a:pt x="254" y="31"/>
                  </a:cubicBezTo>
                  <a:cubicBezTo>
                    <a:pt x="259" y="31"/>
                    <a:pt x="263" y="35"/>
                    <a:pt x="263" y="40"/>
                  </a:cubicBezTo>
                  <a:cubicBezTo>
                    <a:pt x="263" y="147"/>
                    <a:pt x="263" y="147"/>
                    <a:pt x="263" y="147"/>
                  </a:cubicBezTo>
                  <a:cubicBezTo>
                    <a:pt x="263" y="152"/>
                    <a:pt x="259" y="156"/>
                    <a:pt x="254" y="156"/>
                  </a:cubicBezTo>
                  <a:cubicBezTo>
                    <a:pt x="247" y="156"/>
                    <a:pt x="247" y="156"/>
                    <a:pt x="247" y="156"/>
                  </a:cubicBezTo>
                  <a:cubicBezTo>
                    <a:pt x="242" y="156"/>
                    <a:pt x="237" y="152"/>
                    <a:pt x="237" y="147"/>
                  </a:cubicBezTo>
                  <a:cubicBezTo>
                    <a:pt x="237" y="109"/>
                    <a:pt x="237" y="109"/>
                    <a:pt x="237" y="109"/>
                  </a:cubicBezTo>
                  <a:cubicBezTo>
                    <a:pt x="26" y="109"/>
                    <a:pt x="26" y="109"/>
                    <a:pt x="26" y="109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52"/>
                    <a:pt x="21" y="156"/>
                    <a:pt x="16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4" y="156"/>
                    <a:pt x="0" y="152"/>
                    <a:pt x="0" y="14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lose/>
                  <a:moveTo>
                    <a:pt x="45" y="50"/>
                  </a:moveTo>
                  <a:cubicBezTo>
                    <a:pt x="97" y="50"/>
                    <a:pt x="97" y="50"/>
                    <a:pt x="97" y="50"/>
                  </a:cubicBezTo>
                  <a:cubicBezTo>
                    <a:pt x="104" y="50"/>
                    <a:pt x="110" y="55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9"/>
                    <a:pt x="104" y="75"/>
                    <a:pt x="97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38" y="75"/>
                    <a:pt x="33" y="69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55"/>
                    <a:pt x="38" y="50"/>
                    <a:pt x="45" y="50"/>
                  </a:cubicBezTo>
                  <a:close/>
                </a:path>
              </a:pathLst>
            </a:custGeom>
            <a:solidFill>
              <a:srgbClr val="334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62"/>
            <p:cNvSpPr>
              <a:spLocks/>
            </p:cNvSpPr>
            <p:nvPr/>
          </p:nvSpPr>
          <p:spPr bwMode="auto">
            <a:xfrm>
              <a:off x="1460500" y="2198688"/>
              <a:ext cx="171450" cy="171450"/>
            </a:xfrm>
            <a:custGeom>
              <a:avLst/>
              <a:gdLst>
                <a:gd name="T0" fmla="*/ 38 w 108"/>
                <a:gd name="T1" fmla="*/ 37 h 108"/>
                <a:gd name="T2" fmla="*/ 38 w 108"/>
                <a:gd name="T3" fmla="*/ 0 h 108"/>
                <a:gd name="T4" fmla="*/ 71 w 108"/>
                <a:gd name="T5" fmla="*/ 0 h 108"/>
                <a:gd name="T6" fmla="*/ 71 w 108"/>
                <a:gd name="T7" fmla="*/ 37 h 108"/>
                <a:gd name="T8" fmla="*/ 108 w 108"/>
                <a:gd name="T9" fmla="*/ 37 h 108"/>
                <a:gd name="T10" fmla="*/ 108 w 108"/>
                <a:gd name="T11" fmla="*/ 70 h 108"/>
                <a:gd name="T12" fmla="*/ 71 w 108"/>
                <a:gd name="T13" fmla="*/ 70 h 108"/>
                <a:gd name="T14" fmla="*/ 71 w 108"/>
                <a:gd name="T15" fmla="*/ 108 h 108"/>
                <a:gd name="T16" fmla="*/ 38 w 108"/>
                <a:gd name="T17" fmla="*/ 108 h 108"/>
                <a:gd name="T18" fmla="*/ 38 w 108"/>
                <a:gd name="T19" fmla="*/ 70 h 108"/>
                <a:gd name="T20" fmla="*/ 0 w 108"/>
                <a:gd name="T21" fmla="*/ 70 h 108"/>
                <a:gd name="T22" fmla="*/ 0 w 108"/>
                <a:gd name="T23" fmla="*/ 37 h 108"/>
                <a:gd name="T24" fmla="*/ 38 w 108"/>
                <a:gd name="T25" fmla="*/ 37 h 108"/>
                <a:gd name="T26" fmla="*/ 38 w 108"/>
                <a:gd name="T27" fmla="*/ 3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8" h="108">
                  <a:moveTo>
                    <a:pt x="38" y="37"/>
                  </a:moveTo>
                  <a:lnTo>
                    <a:pt x="38" y="0"/>
                  </a:lnTo>
                  <a:lnTo>
                    <a:pt x="71" y="0"/>
                  </a:lnTo>
                  <a:lnTo>
                    <a:pt x="71" y="37"/>
                  </a:lnTo>
                  <a:lnTo>
                    <a:pt x="108" y="37"/>
                  </a:lnTo>
                  <a:lnTo>
                    <a:pt x="108" y="70"/>
                  </a:lnTo>
                  <a:lnTo>
                    <a:pt x="71" y="70"/>
                  </a:lnTo>
                  <a:lnTo>
                    <a:pt x="71" y="108"/>
                  </a:lnTo>
                  <a:lnTo>
                    <a:pt x="38" y="108"/>
                  </a:lnTo>
                  <a:lnTo>
                    <a:pt x="38" y="70"/>
                  </a:lnTo>
                  <a:lnTo>
                    <a:pt x="0" y="70"/>
                  </a:lnTo>
                  <a:lnTo>
                    <a:pt x="0" y="37"/>
                  </a:lnTo>
                  <a:lnTo>
                    <a:pt x="38" y="37"/>
                  </a:lnTo>
                  <a:lnTo>
                    <a:pt x="38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21" name="组合 2820"/>
          <p:cNvGrpSpPr/>
          <p:nvPr/>
        </p:nvGrpSpPr>
        <p:grpSpPr>
          <a:xfrm>
            <a:off x="4130675" y="2103438"/>
            <a:ext cx="882650" cy="881063"/>
            <a:chOff x="4130675" y="2103438"/>
            <a:chExt cx="882650" cy="881063"/>
          </a:xfrm>
        </p:grpSpPr>
        <p:sp>
          <p:nvSpPr>
            <p:cNvPr id="1028" name="Oval 27"/>
            <p:cNvSpPr>
              <a:spLocks noChangeArrowheads="1"/>
            </p:cNvSpPr>
            <p:nvPr/>
          </p:nvSpPr>
          <p:spPr bwMode="auto">
            <a:xfrm>
              <a:off x="4130675" y="2103438"/>
              <a:ext cx="882650" cy="881063"/>
            </a:xfrm>
            <a:prstGeom prst="ellipse">
              <a:avLst/>
            </a:prstGeom>
            <a:solidFill>
              <a:srgbClr val="F25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Freeform 28"/>
            <p:cNvSpPr>
              <a:spLocks noEditPoints="1"/>
            </p:cNvSpPr>
            <p:nvPr/>
          </p:nvSpPr>
          <p:spPr bwMode="auto">
            <a:xfrm>
              <a:off x="4291013" y="2273301"/>
              <a:ext cx="722312" cy="711200"/>
            </a:xfrm>
            <a:custGeom>
              <a:avLst/>
              <a:gdLst>
                <a:gd name="T0" fmla="*/ 128 w 291"/>
                <a:gd name="T1" fmla="*/ 286 h 286"/>
                <a:gd name="T2" fmla="*/ 0 w 291"/>
                <a:gd name="T3" fmla="*/ 158 h 286"/>
                <a:gd name="T4" fmla="*/ 0 w 291"/>
                <a:gd name="T5" fmla="*/ 60 h 286"/>
                <a:gd name="T6" fmla="*/ 34 w 291"/>
                <a:gd name="T7" fmla="*/ 60 h 286"/>
                <a:gd name="T8" fmla="*/ 46 w 291"/>
                <a:gd name="T9" fmla="*/ 71 h 286"/>
                <a:gd name="T10" fmla="*/ 47 w 291"/>
                <a:gd name="T11" fmla="*/ 60 h 286"/>
                <a:gd name="T12" fmla="*/ 81 w 291"/>
                <a:gd name="T13" fmla="*/ 60 h 286"/>
                <a:gd name="T14" fmla="*/ 106 w 291"/>
                <a:gd name="T15" fmla="*/ 85 h 286"/>
                <a:gd name="T16" fmla="*/ 106 w 291"/>
                <a:gd name="T17" fmla="*/ 0 h 286"/>
                <a:gd name="T18" fmla="*/ 120 w 291"/>
                <a:gd name="T19" fmla="*/ 0 h 286"/>
                <a:gd name="T20" fmla="*/ 180 w 291"/>
                <a:gd name="T21" fmla="*/ 60 h 286"/>
                <a:gd name="T22" fmla="*/ 204 w 291"/>
                <a:gd name="T23" fmla="*/ 60 h 286"/>
                <a:gd name="T24" fmla="*/ 216 w 291"/>
                <a:gd name="T25" fmla="*/ 72 h 286"/>
                <a:gd name="T26" fmla="*/ 217 w 291"/>
                <a:gd name="T27" fmla="*/ 60 h 286"/>
                <a:gd name="T28" fmla="*/ 242 w 291"/>
                <a:gd name="T29" fmla="*/ 60 h 286"/>
                <a:gd name="T30" fmla="*/ 291 w 291"/>
                <a:gd name="T31" fmla="*/ 109 h 286"/>
                <a:gd name="T32" fmla="*/ 291 w 291"/>
                <a:gd name="T33" fmla="*/ 109 h 286"/>
                <a:gd name="T34" fmla="*/ 128 w 291"/>
                <a:gd name="T35" fmla="*/ 286 h 286"/>
                <a:gd name="T36" fmla="*/ 42 w 291"/>
                <a:gd name="T37" fmla="*/ 102 h 286"/>
                <a:gd name="T38" fmla="*/ 42 w 291"/>
                <a:gd name="T39" fmla="*/ 102 h 286"/>
                <a:gd name="T40" fmla="*/ 0 w 291"/>
                <a:gd name="T41" fmla="*/ 60 h 286"/>
                <a:gd name="T42" fmla="*/ 42 w 291"/>
                <a:gd name="T43" fmla="*/ 102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1" h="286">
                  <a:moveTo>
                    <a:pt x="128" y="286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106" y="85"/>
                    <a:pt x="106" y="85"/>
                    <a:pt x="106" y="85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204" y="60"/>
                    <a:pt x="204" y="60"/>
                    <a:pt x="204" y="60"/>
                  </a:cubicBezTo>
                  <a:cubicBezTo>
                    <a:pt x="216" y="72"/>
                    <a:pt x="216" y="72"/>
                    <a:pt x="216" y="72"/>
                  </a:cubicBezTo>
                  <a:cubicBezTo>
                    <a:pt x="217" y="60"/>
                    <a:pt x="217" y="60"/>
                    <a:pt x="217" y="60"/>
                  </a:cubicBezTo>
                  <a:cubicBezTo>
                    <a:pt x="242" y="60"/>
                    <a:pt x="242" y="60"/>
                    <a:pt x="242" y="60"/>
                  </a:cubicBezTo>
                  <a:cubicBezTo>
                    <a:pt x="291" y="109"/>
                    <a:pt x="291" y="109"/>
                    <a:pt x="291" y="109"/>
                  </a:cubicBezTo>
                  <a:cubicBezTo>
                    <a:pt x="291" y="109"/>
                    <a:pt x="291" y="109"/>
                    <a:pt x="291" y="109"/>
                  </a:cubicBezTo>
                  <a:cubicBezTo>
                    <a:pt x="291" y="202"/>
                    <a:pt x="219" y="278"/>
                    <a:pt x="128" y="286"/>
                  </a:cubicBezTo>
                  <a:close/>
                  <a:moveTo>
                    <a:pt x="42" y="102"/>
                  </a:moveTo>
                  <a:cubicBezTo>
                    <a:pt x="42" y="102"/>
                    <a:pt x="42" y="102"/>
                    <a:pt x="42" y="10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42" y="102"/>
                    <a:pt x="42" y="102"/>
                    <a:pt x="42" y="102"/>
                  </a:cubicBezTo>
                  <a:close/>
                </a:path>
              </a:pathLst>
            </a:custGeom>
            <a:solidFill>
              <a:srgbClr val="BF3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64"/>
            <p:cNvSpPr>
              <a:spLocks noEditPoints="1"/>
            </p:cNvSpPr>
            <p:nvPr/>
          </p:nvSpPr>
          <p:spPr bwMode="auto">
            <a:xfrm>
              <a:off x="4291013" y="2273301"/>
              <a:ext cx="601662" cy="541338"/>
            </a:xfrm>
            <a:custGeom>
              <a:avLst/>
              <a:gdLst>
                <a:gd name="T0" fmla="*/ 166 w 379"/>
                <a:gd name="T1" fmla="*/ 0 h 341"/>
                <a:gd name="T2" fmla="*/ 188 w 379"/>
                <a:gd name="T3" fmla="*/ 0 h 341"/>
                <a:gd name="T4" fmla="*/ 188 w 379"/>
                <a:gd name="T5" fmla="*/ 341 h 341"/>
                <a:gd name="T6" fmla="*/ 166 w 379"/>
                <a:gd name="T7" fmla="*/ 341 h 341"/>
                <a:gd name="T8" fmla="*/ 166 w 379"/>
                <a:gd name="T9" fmla="*/ 0 h 341"/>
                <a:gd name="T10" fmla="*/ 166 w 379"/>
                <a:gd name="T11" fmla="*/ 0 h 341"/>
                <a:gd name="T12" fmla="*/ 0 w 379"/>
                <a:gd name="T13" fmla="*/ 94 h 341"/>
                <a:gd name="T14" fmla="*/ 53 w 379"/>
                <a:gd name="T15" fmla="*/ 94 h 341"/>
                <a:gd name="T16" fmla="*/ 64 w 379"/>
                <a:gd name="T17" fmla="*/ 183 h 341"/>
                <a:gd name="T18" fmla="*/ 73 w 379"/>
                <a:gd name="T19" fmla="*/ 94 h 341"/>
                <a:gd name="T20" fmla="*/ 126 w 379"/>
                <a:gd name="T21" fmla="*/ 94 h 341"/>
                <a:gd name="T22" fmla="*/ 126 w 379"/>
                <a:gd name="T23" fmla="*/ 247 h 341"/>
                <a:gd name="T24" fmla="*/ 94 w 379"/>
                <a:gd name="T25" fmla="*/ 247 h 341"/>
                <a:gd name="T26" fmla="*/ 94 w 379"/>
                <a:gd name="T27" fmla="*/ 133 h 341"/>
                <a:gd name="T28" fmla="*/ 76 w 379"/>
                <a:gd name="T29" fmla="*/ 247 h 341"/>
                <a:gd name="T30" fmla="*/ 50 w 379"/>
                <a:gd name="T31" fmla="*/ 247 h 341"/>
                <a:gd name="T32" fmla="*/ 34 w 379"/>
                <a:gd name="T33" fmla="*/ 133 h 341"/>
                <a:gd name="T34" fmla="*/ 34 w 379"/>
                <a:gd name="T35" fmla="*/ 247 h 341"/>
                <a:gd name="T36" fmla="*/ 0 w 379"/>
                <a:gd name="T37" fmla="*/ 247 h 341"/>
                <a:gd name="T38" fmla="*/ 0 w 379"/>
                <a:gd name="T39" fmla="*/ 94 h 341"/>
                <a:gd name="T40" fmla="*/ 0 w 379"/>
                <a:gd name="T41" fmla="*/ 94 h 341"/>
                <a:gd name="T42" fmla="*/ 256 w 379"/>
                <a:gd name="T43" fmla="*/ 94 h 341"/>
                <a:gd name="T44" fmla="*/ 266 w 379"/>
                <a:gd name="T45" fmla="*/ 200 h 341"/>
                <a:gd name="T46" fmla="*/ 277 w 379"/>
                <a:gd name="T47" fmla="*/ 94 h 341"/>
                <a:gd name="T48" fmla="*/ 319 w 379"/>
                <a:gd name="T49" fmla="*/ 94 h 341"/>
                <a:gd name="T50" fmla="*/ 330 w 379"/>
                <a:gd name="T51" fmla="*/ 200 h 341"/>
                <a:gd name="T52" fmla="*/ 339 w 379"/>
                <a:gd name="T53" fmla="*/ 94 h 341"/>
                <a:gd name="T54" fmla="*/ 379 w 379"/>
                <a:gd name="T55" fmla="*/ 94 h 341"/>
                <a:gd name="T56" fmla="*/ 360 w 379"/>
                <a:gd name="T57" fmla="*/ 247 h 341"/>
                <a:gd name="T58" fmla="*/ 310 w 379"/>
                <a:gd name="T59" fmla="*/ 247 h 341"/>
                <a:gd name="T60" fmla="*/ 299 w 379"/>
                <a:gd name="T61" fmla="*/ 158 h 341"/>
                <a:gd name="T62" fmla="*/ 286 w 379"/>
                <a:gd name="T63" fmla="*/ 247 h 341"/>
                <a:gd name="T64" fmla="*/ 236 w 379"/>
                <a:gd name="T65" fmla="*/ 247 h 341"/>
                <a:gd name="T66" fmla="*/ 217 w 379"/>
                <a:gd name="T67" fmla="*/ 94 h 341"/>
                <a:gd name="T68" fmla="*/ 256 w 379"/>
                <a:gd name="T69" fmla="*/ 94 h 341"/>
                <a:gd name="T70" fmla="*/ 256 w 379"/>
                <a:gd name="T71" fmla="*/ 9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79" h="341">
                  <a:moveTo>
                    <a:pt x="166" y="0"/>
                  </a:moveTo>
                  <a:lnTo>
                    <a:pt x="188" y="0"/>
                  </a:lnTo>
                  <a:lnTo>
                    <a:pt x="188" y="341"/>
                  </a:lnTo>
                  <a:lnTo>
                    <a:pt x="166" y="341"/>
                  </a:lnTo>
                  <a:lnTo>
                    <a:pt x="166" y="0"/>
                  </a:lnTo>
                  <a:lnTo>
                    <a:pt x="166" y="0"/>
                  </a:lnTo>
                  <a:close/>
                  <a:moveTo>
                    <a:pt x="0" y="94"/>
                  </a:moveTo>
                  <a:lnTo>
                    <a:pt x="53" y="94"/>
                  </a:lnTo>
                  <a:lnTo>
                    <a:pt x="64" y="183"/>
                  </a:lnTo>
                  <a:lnTo>
                    <a:pt x="73" y="94"/>
                  </a:lnTo>
                  <a:lnTo>
                    <a:pt x="126" y="94"/>
                  </a:lnTo>
                  <a:lnTo>
                    <a:pt x="126" y="247"/>
                  </a:lnTo>
                  <a:lnTo>
                    <a:pt x="94" y="247"/>
                  </a:lnTo>
                  <a:lnTo>
                    <a:pt x="94" y="133"/>
                  </a:lnTo>
                  <a:lnTo>
                    <a:pt x="76" y="247"/>
                  </a:lnTo>
                  <a:lnTo>
                    <a:pt x="50" y="247"/>
                  </a:lnTo>
                  <a:lnTo>
                    <a:pt x="34" y="133"/>
                  </a:lnTo>
                  <a:lnTo>
                    <a:pt x="34" y="247"/>
                  </a:lnTo>
                  <a:lnTo>
                    <a:pt x="0" y="247"/>
                  </a:lnTo>
                  <a:lnTo>
                    <a:pt x="0" y="94"/>
                  </a:lnTo>
                  <a:lnTo>
                    <a:pt x="0" y="94"/>
                  </a:lnTo>
                  <a:close/>
                  <a:moveTo>
                    <a:pt x="256" y="94"/>
                  </a:moveTo>
                  <a:lnTo>
                    <a:pt x="266" y="200"/>
                  </a:lnTo>
                  <a:lnTo>
                    <a:pt x="277" y="94"/>
                  </a:lnTo>
                  <a:lnTo>
                    <a:pt x="319" y="94"/>
                  </a:lnTo>
                  <a:lnTo>
                    <a:pt x="330" y="200"/>
                  </a:lnTo>
                  <a:lnTo>
                    <a:pt x="339" y="94"/>
                  </a:lnTo>
                  <a:lnTo>
                    <a:pt x="379" y="94"/>
                  </a:lnTo>
                  <a:lnTo>
                    <a:pt x="360" y="247"/>
                  </a:lnTo>
                  <a:lnTo>
                    <a:pt x="310" y="247"/>
                  </a:lnTo>
                  <a:lnTo>
                    <a:pt x="299" y="158"/>
                  </a:lnTo>
                  <a:lnTo>
                    <a:pt x="286" y="247"/>
                  </a:lnTo>
                  <a:lnTo>
                    <a:pt x="236" y="247"/>
                  </a:lnTo>
                  <a:lnTo>
                    <a:pt x="217" y="94"/>
                  </a:lnTo>
                  <a:lnTo>
                    <a:pt x="256" y="94"/>
                  </a:lnTo>
                  <a:lnTo>
                    <a:pt x="256" y="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19" name="组合 2818"/>
          <p:cNvGrpSpPr/>
          <p:nvPr/>
        </p:nvGrpSpPr>
        <p:grpSpPr>
          <a:xfrm>
            <a:off x="3121025" y="3113088"/>
            <a:ext cx="882650" cy="882650"/>
            <a:chOff x="3121025" y="3113088"/>
            <a:chExt cx="882650" cy="882650"/>
          </a:xfrm>
        </p:grpSpPr>
        <p:sp>
          <p:nvSpPr>
            <p:cNvPr id="22" name="Oval 14"/>
            <p:cNvSpPr>
              <a:spLocks noChangeArrowheads="1"/>
            </p:cNvSpPr>
            <p:nvPr/>
          </p:nvSpPr>
          <p:spPr bwMode="auto">
            <a:xfrm>
              <a:off x="3121025" y="3113088"/>
              <a:ext cx="882650" cy="882650"/>
            </a:xfrm>
            <a:prstGeom prst="ellipse">
              <a:avLst/>
            </a:prstGeom>
            <a:solidFill>
              <a:srgbClr val="FFC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9"/>
            <p:cNvSpPr>
              <a:spLocks/>
            </p:cNvSpPr>
            <p:nvPr/>
          </p:nvSpPr>
          <p:spPr bwMode="auto">
            <a:xfrm>
              <a:off x="3282950" y="3275013"/>
              <a:ext cx="719137" cy="719138"/>
            </a:xfrm>
            <a:custGeom>
              <a:avLst/>
              <a:gdLst>
                <a:gd name="T0" fmla="*/ 118 w 289"/>
                <a:gd name="T1" fmla="*/ 0 h 289"/>
                <a:gd name="T2" fmla="*/ 130 w 289"/>
                <a:gd name="T3" fmla="*/ 1 h 289"/>
                <a:gd name="T4" fmla="*/ 141 w 289"/>
                <a:gd name="T5" fmla="*/ 3 h 289"/>
                <a:gd name="T6" fmla="*/ 151 w 289"/>
                <a:gd name="T7" fmla="*/ 6 h 289"/>
                <a:gd name="T8" fmla="*/ 161 w 289"/>
                <a:gd name="T9" fmla="*/ 11 h 289"/>
                <a:gd name="T10" fmla="*/ 171 w 289"/>
                <a:gd name="T11" fmla="*/ 16 h 289"/>
                <a:gd name="T12" fmla="*/ 180 w 289"/>
                <a:gd name="T13" fmla="*/ 22 h 289"/>
                <a:gd name="T14" fmla="*/ 188 w 289"/>
                <a:gd name="T15" fmla="*/ 29 h 289"/>
                <a:gd name="T16" fmla="*/ 289 w 289"/>
                <a:gd name="T17" fmla="*/ 130 h 289"/>
                <a:gd name="T18" fmla="*/ 33 w 289"/>
                <a:gd name="T19" fmla="*/ 192 h 289"/>
                <a:gd name="T20" fmla="*/ 26 w 289"/>
                <a:gd name="T21" fmla="*/ 184 h 289"/>
                <a:gd name="T22" fmla="*/ 19 w 289"/>
                <a:gd name="T23" fmla="*/ 175 h 289"/>
                <a:gd name="T24" fmla="*/ 14 w 289"/>
                <a:gd name="T25" fmla="*/ 166 h 289"/>
                <a:gd name="T26" fmla="*/ 9 w 289"/>
                <a:gd name="T27" fmla="*/ 156 h 289"/>
                <a:gd name="T28" fmla="*/ 5 w 289"/>
                <a:gd name="T29" fmla="*/ 146 h 289"/>
                <a:gd name="T30" fmla="*/ 2 w 289"/>
                <a:gd name="T31" fmla="*/ 135 h 289"/>
                <a:gd name="T32" fmla="*/ 1 w 289"/>
                <a:gd name="T33" fmla="*/ 124 h 289"/>
                <a:gd name="T34" fmla="*/ 0 w 289"/>
                <a:gd name="T35" fmla="*/ 112 h 289"/>
                <a:gd name="T36" fmla="*/ 1 w 289"/>
                <a:gd name="T37" fmla="*/ 101 h 289"/>
                <a:gd name="T38" fmla="*/ 2 w 289"/>
                <a:gd name="T39" fmla="*/ 90 h 289"/>
                <a:gd name="T40" fmla="*/ 5 w 289"/>
                <a:gd name="T41" fmla="*/ 79 h 289"/>
                <a:gd name="T42" fmla="*/ 9 w 289"/>
                <a:gd name="T43" fmla="*/ 68 h 289"/>
                <a:gd name="T44" fmla="*/ 14 w 289"/>
                <a:gd name="T45" fmla="*/ 59 h 289"/>
                <a:gd name="T46" fmla="*/ 19 w 289"/>
                <a:gd name="T47" fmla="*/ 49 h 289"/>
                <a:gd name="T48" fmla="*/ 26 w 289"/>
                <a:gd name="T49" fmla="*/ 41 h 289"/>
                <a:gd name="T50" fmla="*/ 33 w 289"/>
                <a:gd name="T51" fmla="*/ 33 h 289"/>
                <a:gd name="T52" fmla="*/ 41 w 289"/>
                <a:gd name="T53" fmla="*/ 25 h 289"/>
                <a:gd name="T54" fmla="*/ 50 w 289"/>
                <a:gd name="T55" fmla="*/ 19 h 289"/>
                <a:gd name="T56" fmla="*/ 59 w 289"/>
                <a:gd name="T57" fmla="*/ 13 h 289"/>
                <a:gd name="T58" fmla="*/ 69 w 289"/>
                <a:gd name="T59" fmla="*/ 9 h 289"/>
                <a:gd name="T60" fmla="*/ 79 w 289"/>
                <a:gd name="T61" fmla="*/ 5 h 289"/>
                <a:gd name="T62" fmla="*/ 90 w 289"/>
                <a:gd name="T63" fmla="*/ 2 h 289"/>
                <a:gd name="T64" fmla="*/ 101 w 289"/>
                <a:gd name="T65" fmla="*/ 0 h 289"/>
                <a:gd name="T66" fmla="*/ 113 w 289"/>
                <a:gd name="T6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9" h="289">
                  <a:moveTo>
                    <a:pt x="113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30" y="1"/>
                    <a:pt x="130" y="1"/>
                    <a:pt x="130" y="1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4" y="25"/>
                    <a:pt x="184" y="25"/>
                    <a:pt x="184" y="25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92" y="33"/>
                    <a:pt x="192" y="33"/>
                    <a:pt x="192" y="33"/>
                  </a:cubicBezTo>
                  <a:cubicBezTo>
                    <a:pt x="289" y="130"/>
                    <a:pt x="289" y="130"/>
                    <a:pt x="289" y="130"/>
                  </a:cubicBezTo>
                  <a:cubicBezTo>
                    <a:pt x="281" y="214"/>
                    <a:pt x="214" y="281"/>
                    <a:pt x="130" y="289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29" y="188"/>
                    <a:pt x="29" y="188"/>
                    <a:pt x="29" y="188"/>
                  </a:cubicBezTo>
                  <a:cubicBezTo>
                    <a:pt x="26" y="184"/>
                    <a:pt x="26" y="184"/>
                    <a:pt x="26" y="184"/>
                  </a:cubicBezTo>
                  <a:cubicBezTo>
                    <a:pt x="22" y="180"/>
                    <a:pt x="22" y="180"/>
                    <a:pt x="22" y="180"/>
                  </a:cubicBezTo>
                  <a:cubicBezTo>
                    <a:pt x="19" y="175"/>
                    <a:pt x="19" y="175"/>
                    <a:pt x="19" y="175"/>
                  </a:cubicBezTo>
                  <a:cubicBezTo>
                    <a:pt x="16" y="171"/>
                    <a:pt x="16" y="171"/>
                    <a:pt x="16" y="171"/>
                  </a:cubicBezTo>
                  <a:cubicBezTo>
                    <a:pt x="14" y="166"/>
                    <a:pt x="14" y="166"/>
                    <a:pt x="14" y="166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13" y="0"/>
                    <a:pt x="113" y="0"/>
                    <a:pt x="113" y="0"/>
                  </a:cubicBezTo>
                  <a:close/>
                </a:path>
              </a:pathLst>
            </a:custGeom>
            <a:solidFill>
              <a:srgbClr val="D59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65"/>
            <p:cNvSpPr>
              <a:spLocks noEditPoints="1"/>
            </p:cNvSpPr>
            <p:nvPr/>
          </p:nvSpPr>
          <p:spPr bwMode="auto">
            <a:xfrm>
              <a:off x="3282950" y="3275013"/>
              <a:ext cx="560387" cy="560388"/>
            </a:xfrm>
            <a:custGeom>
              <a:avLst/>
              <a:gdLst>
                <a:gd name="T0" fmla="*/ 113 w 225"/>
                <a:gd name="T1" fmla="*/ 0 h 225"/>
                <a:gd name="T2" fmla="*/ 0 w 225"/>
                <a:gd name="T3" fmla="*/ 112 h 225"/>
                <a:gd name="T4" fmla="*/ 113 w 225"/>
                <a:gd name="T5" fmla="*/ 225 h 225"/>
                <a:gd name="T6" fmla="*/ 225 w 225"/>
                <a:gd name="T7" fmla="*/ 112 h 225"/>
                <a:gd name="T8" fmla="*/ 113 w 225"/>
                <a:gd name="T9" fmla="*/ 0 h 225"/>
                <a:gd name="T10" fmla="*/ 113 w 225"/>
                <a:gd name="T11" fmla="*/ 15 h 225"/>
                <a:gd name="T12" fmla="*/ 15 w 225"/>
                <a:gd name="T13" fmla="*/ 112 h 225"/>
                <a:gd name="T14" fmla="*/ 113 w 225"/>
                <a:gd name="T15" fmla="*/ 209 h 225"/>
                <a:gd name="T16" fmla="*/ 210 w 225"/>
                <a:gd name="T17" fmla="*/ 112 h 225"/>
                <a:gd name="T18" fmla="*/ 113 w 225"/>
                <a:gd name="T19" fmla="*/ 15 h 225"/>
                <a:gd name="T20" fmla="*/ 178 w 225"/>
                <a:gd name="T21" fmla="*/ 100 h 225"/>
                <a:gd name="T22" fmla="*/ 173 w 225"/>
                <a:gd name="T23" fmla="*/ 122 h 225"/>
                <a:gd name="T24" fmla="*/ 160 w 225"/>
                <a:gd name="T25" fmla="*/ 138 h 225"/>
                <a:gd name="T26" fmla="*/ 137 w 225"/>
                <a:gd name="T27" fmla="*/ 146 h 225"/>
                <a:gd name="T28" fmla="*/ 126 w 225"/>
                <a:gd name="T29" fmla="*/ 143 h 225"/>
                <a:gd name="T30" fmla="*/ 121 w 225"/>
                <a:gd name="T31" fmla="*/ 135 h 225"/>
                <a:gd name="T32" fmla="*/ 113 w 225"/>
                <a:gd name="T33" fmla="*/ 143 h 225"/>
                <a:gd name="T34" fmla="*/ 102 w 225"/>
                <a:gd name="T35" fmla="*/ 146 h 225"/>
                <a:gd name="T36" fmla="*/ 78 w 225"/>
                <a:gd name="T37" fmla="*/ 122 h 225"/>
                <a:gd name="T38" fmla="*/ 87 w 225"/>
                <a:gd name="T39" fmla="*/ 95 h 225"/>
                <a:gd name="T40" fmla="*/ 112 w 225"/>
                <a:gd name="T41" fmla="*/ 83 h 225"/>
                <a:gd name="T42" fmla="*/ 127 w 225"/>
                <a:gd name="T43" fmla="*/ 90 h 225"/>
                <a:gd name="T44" fmla="*/ 131 w 225"/>
                <a:gd name="T45" fmla="*/ 85 h 225"/>
                <a:gd name="T46" fmla="*/ 147 w 225"/>
                <a:gd name="T47" fmla="*/ 85 h 225"/>
                <a:gd name="T48" fmla="*/ 137 w 225"/>
                <a:gd name="T49" fmla="*/ 127 h 225"/>
                <a:gd name="T50" fmla="*/ 136 w 225"/>
                <a:gd name="T51" fmla="*/ 128 h 225"/>
                <a:gd name="T52" fmla="*/ 136 w 225"/>
                <a:gd name="T53" fmla="*/ 129 h 225"/>
                <a:gd name="T54" fmla="*/ 140 w 225"/>
                <a:gd name="T55" fmla="*/ 133 h 225"/>
                <a:gd name="T56" fmla="*/ 157 w 225"/>
                <a:gd name="T57" fmla="*/ 121 h 225"/>
                <a:gd name="T58" fmla="*/ 162 w 225"/>
                <a:gd name="T59" fmla="*/ 100 h 225"/>
                <a:gd name="T60" fmla="*/ 149 w 225"/>
                <a:gd name="T61" fmla="*/ 73 h 225"/>
                <a:gd name="T62" fmla="*/ 119 w 225"/>
                <a:gd name="T63" fmla="*/ 65 h 225"/>
                <a:gd name="T64" fmla="*/ 86 w 225"/>
                <a:gd name="T65" fmla="*/ 74 h 225"/>
                <a:gd name="T66" fmla="*/ 64 w 225"/>
                <a:gd name="T67" fmla="*/ 116 h 225"/>
                <a:gd name="T68" fmla="*/ 77 w 225"/>
                <a:gd name="T69" fmla="*/ 148 h 225"/>
                <a:gd name="T70" fmla="*/ 114 w 225"/>
                <a:gd name="T71" fmla="*/ 160 h 225"/>
                <a:gd name="T72" fmla="*/ 153 w 225"/>
                <a:gd name="T73" fmla="*/ 147 h 225"/>
                <a:gd name="T74" fmla="*/ 161 w 225"/>
                <a:gd name="T75" fmla="*/ 158 h 225"/>
                <a:gd name="T76" fmla="*/ 112 w 225"/>
                <a:gd name="T77" fmla="*/ 175 h 225"/>
                <a:gd name="T78" fmla="*/ 88 w 225"/>
                <a:gd name="T79" fmla="*/ 171 h 225"/>
                <a:gd name="T80" fmla="*/ 68 w 225"/>
                <a:gd name="T81" fmla="*/ 160 h 225"/>
                <a:gd name="T82" fmla="*/ 48 w 225"/>
                <a:gd name="T83" fmla="*/ 117 h 225"/>
                <a:gd name="T84" fmla="*/ 63 w 225"/>
                <a:gd name="T85" fmla="*/ 75 h 225"/>
                <a:gd name="T86" fmla="*/ 87 w 225"/>
                <a:gd name="T87" fmla="*/ 56 h 225"/>
                <a:gd name="T88" fmla="*/ 119 w 225"/>
                <a:gd name="T89" fmla="*/ 50 h 225"/>
                <a:gd name="T90" fmla="*/ 160 w 225"/>
                <a:gd name="T91" fmla="*/ 62 h 225"/>
                <a:gd name="T92" fmla="*/ 178 w 225"/>
                <a:gd name="T93" fmla="*/ 100 h 225"/>
                <a:gd name="T94" fmla="*/ 123 w 225"/>
                <a:gd name="T95" fmla="*/ 105 h 225"/>
                <a:gd name="T96" fmla="*/ 120 w 225"/>
                <a:gd name="T97" fmla="*/ 98 h 225"/>
                <a:gd name="T98" fmla="*/ 114 w 225"/>
                <a:gd name="T99" fmla="*/ 96 h 225"/>
                <a:gd name="T100" fmla="*/ 101 w 225"/>
                <a:gd name="T101" fmla="*/ 105 h 225"/>
                <a:gd name="T102" fmla="*/ 98 w 225"/>
                <a:gd name="T103" fmla="*/ 122 h 225"/>
                <a:gd name="T104" fmla="*/ 105 w 225"/>
                <a:gd name="T105" fmla="*/ 132 h 225"/>
                <a:gd name="T106" fmla="*/ 115 w 225"/>
                <a:gd name="T107" fmla="*/ 128 h 225"/>
                <a:gd name="T108" fmla="*/ 120 w 225"/>
                <a:gd name="T109" fmla="*/ 118 h 225"/>
                <a:gd name="T110" fmla="*/ 123 w 225"/>
                <a:gd name="T111" fmla="*/ 10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5" h="225">
                  <a:moveTo>
                    <a:pt x="113" y="0"/>
                  </a:moveTo>
                  <a:cubicBezTo>
                    <a:pt x="51" y="0"/>
                    <a:pt x="0" y="50"/>
                    <a:pt x="0" y="112"/>
                  </a:cubicBezTo>
                  <a:cubicBezTo>
                    <a:pt x="0" y="174"/>
                    <a:pt x="51" y="225"/>
                    <a:pt x="113" y="225"/>
                  </a:cubicBezTo>
                  <a:cubicBezTo>
                    <a:pt x="175" y="225"/>
                    <a:pt x="225" y="174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  <a:moveTo>
                    <a:pt x="113" y="15"/>
                  </a:moveTo>
                  <a:cubicBezTo>
                    <a:pt x="59" y="15"/>
                    <a:pt x="15" y="58"/>
                    <a:pt x="15" y="112"/>
                  </a:cubicBezTo>
                  <a:cubicBezTo>
                    <a:pt x="15" y="166"/>
                    <a:pt x="59" y="209"/>
                    <a:pt x="113" y="209"/>
                  </a:cubicBezTo>
                  <a:cubicBezTo>
                    <a:pt x="166" y="209"/>
                    <a:pt x="210" y="166"/>
                    <a:pt x="210" y="112"/>
                  </a:cubicBezTo>
                  <a:cubicBezTo>
                    <a:pt x="210" y="58"/>
                    <a:pt x="166" y="15"/>
                    <a:pt x="113" y="15"/>
                  </a:cubicBezTo>
                  <a:close/>
                  <a:moveTo>
                    <a:pt x="178" y="100"/>
                  </a:moveTo>
                  <a:cubicBezTo>
                    <a:pt x="178" y="108"/>
                    <a:pt x="176" y="115"/>
                    <a:pt x="173" y="122"/>
                  </a:cubicBezTo>
                  <a:cubicBezTo>
                    <a:pt x="170" y="128"/>
                    <a:pt x="165" y="133"/>
                    <a:pt x="160" y="138"/>
                  </a:cubicBezTo>
                  <a:cubicBezTo>
                    <a:pt x="153" y="143"/>
                    <a:pt x="146" y="146"/>
                    <a:pt x="137" y="146"/>
                  </a:cubicBezTo>
                  <a:cubicBezTo>
                    <a:pt x="132" y="146"/>
                    <a:pt x="128" y="145"/>
                    <a:pt x="126" y="143"/>
                  </a:cubicBezTo>
                  <a:cubicBezTo>
                    <a:pt x="123" y="141"/>
                    <a:pt x="122" y="139"/>
                    <a:pt x="121" y="135"/>
                  </a:cubicBezTo>
                  <a:cubicBezTo>
                    <a:pt x="119" y="139"/>
                    <a:pt x="116" y="142"/>
                    <a:pt x="113" y="143"/>
                  </a:cubicBezTo>
                  <a:cubicBezTo>
                    <a:pt x="110" y="145"/>
                    <a:pt x="106" y="146"/>
                    <a:pt x="102" y="146"/>
                  </a:cubicBezTo>
                  <a:cubicBezTo>
                    <a:pt x="86" y="146"/>
                    <a:pt x="78" y="138"/>
                    <a:pt x="78" y="122"/>
                  </a:cubicBezTo>
                  <a:cubicBezTo>
                    <a:pt x="78" y="111"/>
                    <a:pt x="81" y="102"/>
                    <a:pt x="87" y="95"/>
                  </a:cubicBezTo>
                  <a:cubicBezTo>
                    <a:pt x="94" y="87"/>
                    <a:pt x="102" y="83"/>
                    <a:pt x="112" y="83"/>
                  </a:cubicBezTo>
                  <a:cubicBezTo>
                    <a:pt x="119" y="83"/>
                    <a:pt x="124" y="85"/>
                    <a:pt x="127" y="90"/>
                  </a:cubicBezTo>
                  <a:cubicBezTo>
                    <a:pt x="131" y="85"/>
                    <a:pt x="131" y="85"/>
                    <a:pt x="131" y="85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37" y="127"/>
                    <a:pt x="137" y="127"/>
                    <a:pt x="137" y="127"/>
                  </a:cubicBezTo>
                  <a:cubicBezTo>
                    <a:pt x="136" y="128"/>
                    <a:pt x="136" y="128"/>
                    <a:pt x="136" y="128"/>
                  </a:cubicBezTo>
                  <a:cubicBezTo>
                    <a:pt x="136" y="128"/>
                    <a:pt x="136" y="129"/>
                    <a:pt x="136" y="129"/>
                  </a:cubicBezTo>
                  <a:cubicBezTo>
                    <a:pt x="136" y="131"/>
                    <a:pt x="137" y="133"/>
                    <a:pt x="140" y="133"/>
                  </a:cubicBezTo>
                  <a:cubicBezTo>
                    <a:pt x="146" y="133"/>
                    <a:pt x="152" y="129"/>
                    <a:pt x="157" y="121"/>
                  </a:cubicBezTo>
                  <a:cubicBezTo>
                    <a:pt x="160" y="115"/>
                    <a:pt x="162" y="108"/>
                    <a:pt x="162" y="100"/>
                  </a:cubicBezTo>
                  <a:cubicBezTo>
                    <a:pt x="162" y="89"/>
                    <a:pt x="158" y="80"/>
                    <a:pt x="149" y="73"/>
                  </a:cubicBezTo>
                  <a:cubicBezTo>
                    <a:pt x="141" y="68"/>
                    <a:pt x="131" y="65"/>
                    <a:pt x="119" y="65"/>
                  </a:cubicBezTo>
                  <a:cubicBezTo>
                    <a:pt x="106" y="65"/>
                    <a:pt x="95" y="68"/>
                    <a:pt x="86" y="74"/>
                  </a:cubicBezTo>
                  <a:cubicBezTo>
                    <a:pt x="71" y="84"/>
                    <a:pt x="64" y="98"/>
                    <a:pt x="64" y="116"/>
                  </a:cubicBezTo>
                  <a:cubicBezTo>
                    <a:pt x="64" y="130"/>
                    <a:pt x="68" y="140"/>
                    <a:pt x="77" y="148"/>
                  </a:cubicBezTo>
                  <a:cubicBezTo>
                    <a:pt x="86" y="156"/>
                    <a:pt x="98" y="160"/>
                    <a:pt x="114" y="160"/>
                  </a:cubicBezTo>
                  <a:cubicBezTo>
                    <a:pt x="128" y="160"/>
                    <a:pt x="142" y="156"/>
                    <a:pt x="153" y="147"/>
                  </a:cubicBezTo>
                  <a:cubicBezTo>
                    <a:pt x="161" y="158"/>
                    <a:pt x="161" y="158"/>
                    <a:pt x="161" y="158"/>
                  </a:cubicBezTo>
                  <a:cubicBezTo>
                    <a:pt x="147" y="169"/>
                    <a:pt x="130" y="175"/>
                    <a:pt x="112" y="175"/>
                  </a:cubicBezTo>
                  <a:cubicBezTo>
                    <a:pt x="103" y="175"/>
                    <a:pt x="95" y="173"/>
                    <a:pt x="88" y="171"/>
                  </a:cubicBezTo>
                  <a:cubicBezTo>
                    <a:pt x="81" y="168"/>
                    <a:pt x="74" y="165"/>
                    <a:pt x="68" y="160"/>
                  </a:cubicBezTo>
                  <a:cubicBezTo>
                    <a:pt x="55" y="149"/>
                    <a:pt x="48" y="135"/>
                    <a:pt x="48" y="117"/>
                  </a:cubicBezTo>
                  <a:cubicBezTo>
                    <a:pt x="48" y="101"/>
                    <a:pt x="53" y="87"/>
                    <a:pt x="63" y="75"/>
                  </a:cubicBezTo>
                  <a:cubicBezTo>
                    <a:pt x="69" y="67"/>
                    <a:pt x="78" y="61"/>
                    <a:pt x="87" y="56"/>
                  </a:cubicBezTo>
                  <a:cubicBezTo>
                    <a:pt x="97" y="52"/>
                    <a:pt x="107" y="50"/>
                    <a:pt x="119" y="50"/>
                  </a:cubicBezTo>
                  <a:cubicBezTo>
                    <a:pt x="135" y="50"/>
                    <a:pt x="149" y="54"/>
                    <a:pt x="160" y="62"/>
                  </a:cubicBezTo>
                  <a:cubicBezTo>
                    <a:pt x="172" y="72"/>
                    <a:pt x="178" y="84"/>
                    <a:pt x="178" y="100"/>
                  </a:cubicBezTo>
                  <a:close/>
                  <a:moveTo>
                    <a:pt x="123" y="105"/>
                  </a:moveTo>
                  <a:cubicBezTo>
                    <a:pt x="123" y="102"/>
                    <a:pt x="122" y="100"/>
                    <a:pt x="120" y="98"/>
                  </a:cubicBezTo>
                  <a:cubicBezTo>
                    <a:pt x="118" y="96"/>
                    <a:pt x="116" y="96"/>
                    <a:pt x="114" y="96"/>
                  </a:cubicBezTo>
                  <a:cubicBezTo>
                    <a:pt x="109" y="96"/>
                    <a:pt x="104" y="99"/>
                    <a:pt x="101" y="105"/>
                  </a:cubicBezTo>
                  <a:cubicBezTo>
                    <a:pt x="99" y="111"/>
                    <a:pt x="98" y="116"/>
                    <a:pt x="98" y="122"/>
                  </a:cubicBezTo>
                  <a:cubicBezTo>
                    <a:pt x="98" y="129"/>
                    <a:pt x="100" y="132"/>
                    <a:pt x="105" y="132"/>
                  </a:cubicBezTo>
                  <a:cubicBezTo>
                    <a:pt x="109" y="132"/>
                    <a:pt x="112" y="131"/>
                    <a:pt x="115" y="128"/>
                  </a:cubicBezTo>
                  <a:cubicBezTo>
                    <a:pt x="117" y="126"/>
                    <a:pt x="119" y="122"/>
                    <a:pt x="120" y="118"/>
                  </a:cubicBezTo>
                  <a:cubicBezTo>
                    <a:pt x="123" y="105"/>
                    <a:pt x="123" y="105"/>
                    <a:pt x="123" y="1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16" name="组合 2815"/>
          <p:cNvGrpSpPr/>
          <p:nvPr/>
        </p:nvGrpSpPr>
        <p:grpSpPr>
          <a:xfrm>
            <a:off x="95250" y="3113088"/>
            <a:ext cx="882650" cy="882650"/>
            <a:chOff x="95250" y="3113088"/>
            <a:chExt cx="882650" cy="882650"/>
          </a:xfrm>
        </p:grpSpPr>
        <p:sp>
          <p:nvSpPr>
            <p:cNvPr id="25" name="Oval 17"/>
            <p:cNvSpPr>
              <a:spLocks noChangeArrowheads="1"/>
            </p:cNvSpPr>
            <p:nvPr/>
          </p:nvSpPr>
          <p:spPr bwMode="auto">
            <a:xfrm>
              <a:off x="95250" y="3113088"/>
              <a:ext cx="882650" cy="882650"/>
            </a:xfrm>
            <a:prstGeom prst="ellipse">
              <a:avLst/>
            </a:prstGeom>
            <a:solidFill>
              <a:srgbClr val="F25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1"/>
            <p:cNvSpPr>
              <a:spLocks/>
            </p:cNvSpPr>
            <p:nvPr/>
          </p:nvSpPr>
          <p:spPr bwMode="auto">
            <a:xfrm>
              <a:off x="247650" y="3265488"/>
              <a:ext cx="728662" cy="728663"/>
            </a:xfrm>
            <a:custGeom>
              <a:avLst/>
              <a:gdLst>
                <a:gd name="T0" fmla="*/ 199 w 293"/>
                <a:gd name="T1" fmla="*/ 34 h 293"/>
                <a:gd name="T2" fmla="*/ 190 w 293"/>
                <a:gd name="T3" fmla="*/ 27 h 293"/>
                <a:gd name="T4" fmla="*/ 182 w 293"/>
                <a:gd name="T5" fmla="*/ 20 h 293"/>
                <a:gd name="T6" fmla="*/ 172 w 293"/>
                <a:gd name="T7" fmla="*/ 14 h 293"/>
                <a:gd name="T8" fmla="*/ 162 w 293"/>
                <a:gd name="T9" fmla="*/ 9 h 293"/>
                <a:gd name="T10" fmla="*/ 151 w 293"/>
                <a:gd name="T11" fmla="*/ 5 h 293"/>
                <a:gd name="T12" fmla="*/ 140 w 293"/>
                <a:gd name="T13" fmla="*/ 2 h 293"/>
                <a:gd name="T14" fmla="*/ 128 w 293"/>
                <a:gd name="T15" fmla="*/ 1 h 293"/>
                <a:gd name="T16" fmla="*/ 117 w 293"/>
                <a:gd name="T17" fmla="*/ 0 h 293"/>
                <a:gd name="T18" fmla="*/ 105 w 293"/>
                <a:gd name="T19" fmla="*/ 1 h 293"/>
                <a:gd name="T20" fmla="*/ 93 w 293"/>
                <a:gd name="T21" fmla="*/ 2 h 293"/>
                <a:gd name="T22" fmla="*/ 82 w 293"/>
                <a:gd name="T23" fmla="*/ 5 h 293"/>
                <a:gd name="T24" fmla="*/ 71 w 293"/>
                <a:gd name="T25" fmla="*/ 9 h 293"/>
                <a:gd name="T26" fmla="*/ 61 w 293"/>
                <a:gd name="T27" fmla="*/ 14 h 293"/>
                <a:gd name="T28" fmla="*/ 52 w 293"/>
                <a:gd name="T29" fmla="*/ 20 h 293"/>
                <a:gd name="T30" fmla="*/ 43 w 293"/>
                <a:gd name="T31" fmla="*/ 27 h 293"/>
                <a:gd name="T32" fmla="*/ 34 w 293"/>
                <a:gd name="T33" fmla="*/ 34 h 293"/>
                <a:gd name="T34" fmla="*/ 27 w 293"/>
                <a:gd name="T35" fmla="*/ 42 h 293"/>
                <a:gd name="T36" fmla="*/ 20 w 293"/>
                <a:gd name="T37" fmla="*/ 51 h 293"/>
                <a:gd name="T38" fmla="*/ 14 w 293"/>
                <a:gd name="T39" fmla="*/ 61 h 293"/>
                <a:gd name="T40" fmla="*/ 9 w 293"/>
                <a:gd name="T41" fmla="*/ 71 h 293"/>
                <a:gd name="T42" fmla="*/ 6 w 293"/>
                <a:gd name="T43" fmla="*/ 82 h 293"/>
                <a:gd name="T44" fmla="*/ 3 w 293"/>
                <a:gd name="T45" fmla="*/ 93 h 293"/>
                <a:gd name="T46" fmla="*/ 1 w 293"/>
                <a:gd name="T47" fmla="*/ 104 h 293"/>
                <a:gd name="T48" fmla="*/ 0 w 293"/>
                <a:gd name="T49" fmla="*/ 116 h 293"/>
                <a:gd name="T50" fmla="*/ 1 w 293"/>
                <a:gd name="T51" fmla="*/ 128 h 293"/>
                <a:gd name="T52" fmla="*/ 3 w 293"/>
                <a:gd name="T53" fmla="*/ 140 h 293"/>
                <a:gd name="T54" fmla="*/ 6 w 293"/>
                <a:gd name="T55" fmla="*/ 151 h 293"/>
                <a:gd name="T56" fmla="*/ 9 w 293"/>
                <a:gd name="T57" fmla="*/ 161 h 293"/>
                <a:gd name="T58" fmla="*/ 14 w 293"/>
                <a:gd name="T59" fmla="*/ 172 h 293"/>
                <a:gd name="T60" fmla="*/ 20 w 293"/>
                <a:gd name="T61" fmla="*/ 181 h 293"/>
                <a:gd name="T62" fmla="*/ 27 w 293"/>
                <a:gd name="T63" fmla="*/ 190 h 293"/>
                <a:gd name="T64" fmla="*/ 34 w 293"/>
                <a:gd name="T65" fmla="*/ 198 h 293"/>
                <a:gd name="T66" fmla="*/ 293 w 293"/>
                <a:gd name="T67" fmla="*/ 12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3" h="293">
                  <a:moveTo>
                    <a:pt x="293" y="129"/>
                  </a:moveTo>
                  <a:cubicBezTo>
                    <a:pt x="199" y="34"/>
                    <a:pt x="199" y="34"/>
                    <a:pt x="199" y="34"/>
                  </a:cubicBezTo>
                  <a:cubicBezTo>
                    <a:pt x="195" y="30"/>
                    <a:pt x="195" y="30"/>
                    <a:pt x="195" y="30"/>
                  </a:cubicBezTo>
                  <a:cubicBezTo>
                    <a:pt x="190" y="27"/>
                    <a:pt x="190" y="27"/>
                    <a:pt x="190" y="27"/>
                  </a:cubicBezTo>
                  <a:cubicBezTo>
                    <a:pt x="186" y="23"/>
                    <a:pt x="186" y="23"/>
                    <a:pt x="186" y="23"/>
                  </a:cubicBezTo>
                  <a:cubicBezTo>
                    <a:pt x="182" y="20"/>
                    <a:pt x="182" y="20"/>
                    <a:pt x="182" y="20"/>
                  </a:cubicBezTo>
                  <a:cubicBezTo>
                    <a:pt x="177" y="17"/>
                    <a:pt x="177" y="17"/>
                    <a:pt x="177" y="17"/>
                  </a:cubicBezTo>
                  <a:cubicBezTo>
                    <a:pt x="172" y="14"/>
                    <a:pt x="172" y="14"/>
                    <a:pt x="172" y="14"/>
                  </a:cubicBezTo>
                  <a:cubicBezTo>
                    <a:pt x="167" y="11"/>
                    <a:pt x="167" y="11"/>
                    <a:pt x="167" y="11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57" y="7"/>
                    <a:pt x="157" y="7"/>
                    <a:pt x="157" y="7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05" y="1"/>
                    <a:pt x="105" y="1"/>
                    <a:pt x="105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14" y="172"/>
                    <a:pt x="14" y="172"/>
                    <a:pt x="14" y="172"/>
                  </a:cubicBezTo>
                  <a:cubicBezTo>
                    <a:pt x="17" y="176"/>
                    <a:pt x="17" y="176"/>
                    <a:pt x="17" y="176"/>
                  </a:cubicBezTo>
                  <a:cubicBezTo>
                    <a:pt x="20" y="181"/>
                    <a:pt x="20" y="181"/>
                    <a:pt x="20" y="181"/>
                  </a:cubicBezTo>
                  <a:cubicBezTo>
                    <a:pt x="23" y="186"/>
                    <a:pt x="23" y="186"/>
                    <a:pt x="23" y="186"/>
                  </a:cubicBezTo>
                  <a:cubicBezTo>
                    <a:pt x="27" y="190"/>
                    <a:pt x="27" y="190"/>
                    <a:pt x="27" y="190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129" y="293"/>
                    <a:pt x="129" y="293"/>
                    <a:pt x="129" y="293"/>
                  </a:cubicBezTo>
                  <a:cubicBezTo>
                    <a:pt x="217" y="287"/>
                    <a:pt x="287" y="217"/>
                    <a:pt x="293" y="129"/>
                  </a:cubicBezTo>
                  <a:close/>
                </a:path>
              </a:pathLst>
            </a:custGeom>
            <a:solidFill>
              <a:srgbClr val="BF3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67"/>
            <p:cNvSpPr>
              <a:spLocks noEditPoints="1"/>
            </p:cNvSpPr>
            <p:nvPr/>
          </p:nvSpPr>
          <p:spPr bwMode="auto">
            <a:xfrm>
              <a:off x="247650" y="3265488"/>
              <a:ext cx="579437" cy="576263"/>
            </a:xfrm>
            <a:custGeom>
              <a:avLst/>
              <a:gdLst>
                <a:gd name="T0" fmla="*/ 117 w 233"/>
                <a:gd name="T1" fmla="*/ 0 h 232"/>
                <a:gd name="T2" fmla="*/ 233 w 233"/>
                <a:gd name="T3" fmla="*/ 116 h 232"/>
                <a:gd name="T4" fmla="*/ 117 w 233"/>
                <a:gd name="T5" fmla="*/ 232 h 232"/>
                <a:gd name="T6" fmla="*/ 0 w 233"/>
                <a:gd name="T7" fmla="*/ 116 h 232"/>
                <a:gd name="T8" fmla="*/ 117 w 233"/>
                <a:gd name="T9" fmla="*/ 0 h 232"/>
                <a:gd name="T10" fmla="*/ 112 w 233"/>
                <a:gd name="T11" fmla="*/ 156 h 232"/>
                <a:gd name="T12" fmla="*/ 47 w 233"/>
                <a:gd name="T13" fmla="*/ 156 h 232"/>
                <a:gd name="T14" fmla="*/ 54 w 233"/>
                <a:gd name="T15" fmla="*/ 138 h 232"/>
                <a:gd name="T16" fmla="*/ 75 w 233"/>
                <a:gd name="T17" fmla="*/ 118 h 232"/>
                <a:gd name="T18" fmla="*/ 87 w 233"/>
                <a:gd name="T19" fmla="*/ 107 h 232"/>
                <a:gd name="T20" fmla="*/ 90 w 233"/>
                <a:gd name="T21" fmla="*/ 100 h 232"/>
                <a:gd name="T22" fmla="*/ 87 w 233"/>
                <a:gd name="T23" fmla="*/ 94 h 232"/>
                <a:gd name="T24" fmla="*/ 81 w 233"/>
                <a:gd name="T25" fmla="*/ 91 h 232"/>
                <a:gd name="T26" fmla="*/ 74 w 233"/>
                <a:gd name="T27" fmla="*/ 94 h 232"/>
                <a:gd name="T28" fmla="*/ 70 w 233"/>
                <a:gd name="T29" fmla="*/ 103 h 232"/>
                <a:gd name="T30" fmla="*/ 48 w 233"/>
                <a:gd name="T31" fmla="*/ 101 h 232"/>
                <a:gd name="T32" fmla="*/ 53 w 233"/>
                <a:gd name="T33" fmla="*/ 87 h 232"/>
                <a:gd name="T34" fmla="*/ 63 w 233"/>
                <a:gd name="T35" fmla="*/ 79 h 232"/>
                <a:gd name="T36" fmla="*/ 80 w 233"/>
                <a:gd name="T37" fmla="*/ 76 h 232"/>
                <a:gd name="T38" fmla="*/ 98 w 233"/>
                <a:gd name="T39" fmla="*/ 79 h 232"/>
                <a:gd name="T40" fmla="*/ 108 w 233"/>
                <a:gd name="T41" fmla="*/ 87 h 232"/>
                <a:gd name="T42" fmla="*/ 112 w 233"/>
                <a:gd name="T43" fmla="*/ 99 h 232"/>
                <a:gd name="T44" fmla="*/ 108 w 233"/>
                <a:gd name="T45" fmla="*/ 113 h 232"/>
                <a:gd name="T46" fmla="*/ 92 w 233"/>
                <a:gd name="T47" fmla="*/ 127 h 232"/>
                <a:gd name="T48" fmla="*/ 83 w 233"/>
                <a:gd name="T49" fmla="*/ 134 h 232"/>
                <a:gd name="T50" fmla="*/ 78 w 233"/>
                <a:gd name="T51" fmla="*/ 138 h 232"/>
                <a:gd name="T52" fmla="*/ 112 w 233"/>
                <a:gd name="T53" fmla="*/ 138 h 232"/>
                <a:gd name="T54" fmla="*/ 112 w 233"/>
                <a:gd name="T55" fmla="*/ 156 h 232"/>
                <a:gd name="T56" fmla="*/ 159 w 233"/>
                <a:gd name="T57" fmla="*/ 141 h 232"/>
                <a:gd name="T58" fmla="*/ 119 w 233"/>
                <a:gd name="T59" fmla="*/ 141 h 232"/>
                <a:gd name="T60" fmla="*/ 119 w 233"/>
                <a:gd name="T61" fmla="*/ 124 h 232"/>
                <a:gd name="T62" fmla="*/ 159 w 233"/>
                <a:gd name="T63" fmla="*/ 76 h 232"/>
                <a:gd name="T64" fmla="*/ 178 w 233"/>
                <a:gd name="T65" fmla="*/ 76 h 232"/>
                <a:gd name="T66" fmla="*/ 178 w 233"/>
                <a:gd name="T67" fmla="*/ 125 h 232"/>
                <a:gd name="T68" fmla="*/ 188 w 233"/>
                <a:gd name="T69" fmla="*/ 125 h 232"/>
                <a:gd name="T70" fmla="*/ 188 w 233"/>
                <a:gd name="T71" fmla="*/ 141 h 232"/>
                <a:gd name="T72" fmla="*/ 178 w 233"/>
                <a:gd name="T73" fmla="*/ 141 h 232"/>
                <a:gd name="T74" fmla="*/ 178 w 233"/>
                <a:gd name="T75" fmla="*/ 156 h 232"/>
                <a:gd name="T76" fmla="*/ 159 w 233"/>
                <a:gd name="T77" fmla="*/ 156 h 232"/>
                <a:gd name="T78" fmla="*/ 159 w 233"/>
                <a:gd name="T79" fmla="*/ 141 h 232"/>
                <a:gd name="T80" fmla="*/ 159 w 233"/>
                <a:gd name="T81" fmla="*/ 125 h 232"/>
                <a:gd name="T82" fmla="*/ 159 w 233"/>
                <a:gd name="T83" fmla="*/ 100 h 232"/>
                <a:gd name="T84" fmla="*/ 138 w 233"/>
                <a:gd name="T85" fmla="*/ 125 h 232"/>
                <a:gd name="T86" fmla="*/ 159 w 233"/>
                <a:gd name="T87" fmla="*/ 125 h 232"/>
                <a:gd name="T88" fmla="*/ 117 w 233"/>
                <a:gd name="T89" fmla="*/ 8 h 232"/>
                <a:gd name="T90" fmla="*/ 9 w 233"/>
                <a:gd name="T91" fmla="*/ 116 h 232"/>
                <a:gd name="T92" fmla="*/ 117 w 233"/>
                <a:gd name="T93" fmla="*/ 224 h 232"/>
                <a:gd name="T94" fmla="*/ 224 w 233"/>
                <a:gd name="T95" fmla="*/ 116 h 232"/>
                <a:gd name="T96" fmla="*/ 117 w 233"/>
                <a:gd name="T97" fmla="*/ 8 h 232"/>
                <a:gd name="T98" fmla="*/ 117 w 233"/>
                <a:gd name="T99" fmla="*/ 13 h 232"/>
                <a:gd name="T100" fmla="*/ 13 w 233"/>
                <a:gd name="T101" fmla="*/ 116 h 232"/>
                <a:gd name="T102" fmla="*/ 117 w 233"/>
                <a:gd name="T103" fmla="*/ 220 h 232"/>
                <a:gd name="T104" fmla="*/ 220 w 233"/>
                <a:gd name="T105" fmla="*/ 116 h 232"/>
                <a:gd name="T106" fmla="*/ 117 w 233"/>
                <a:gd name="T107" fmla="*/ 1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3" h="232">
                  <a:moveTo>
                    <a:pt x="117" y="0"/>
                  </a:moveTo>
                  <a:cubicBezTo>
                    <a:pt x="181" y="0"/>
                    <a:pt x="233" y="52"/>
                    <a:pt x="233" y="116"/>
                  </a:cubicBezTo>
                  <a:cubicBezTo>
                    <a:pt x="233" y="180"/>
                    <a:pt x="181" y="232"/>
                    <a:pt x="117" y="232"/>
                  </a:cubicBezTo>
                  <a:cubicBezTo>
                    <a:pt x="52" y="232"/>
                    <a:pt x="0" y="180"/>
                    <a:pt x="0" y="116"/>
                  </a:cubicBezTo>
                  <a:cubicBezTo>
                    <a:pt x="0" y="52"/>
                    <a:pt x="52" y="0"/>
                    <a:pt x="117" y="0"/>
                  </a:cubicBezTo>
                  <a:close/>
                  <a:moveTo>
                    <a:pt x="112" y="156"/>
                  </a:moveTo>
                  <a:cubicBezTo>
                    <a:pt x="47" y="156"/>
                    <a:pt x="47" y="156"/>
                    <a:pt x="47" y="156"/>
                  </a:cubicBezTo>
                  <a:cubicBezTo>
                    <a:pt x="48" y="150"/>
                    <a:pt x="50" y="144"/>
                    <a:pt x="54" y="138"/>
                  </a:cubicBezTo>
                  <a:cubicBezTo>
                    <a:pt x="58" y="132"/>
                    <a:pt x="65" y="125"/>
                    <a:pt x="75" y="118"/>
                  </a:cubicBezTo>
                  <a:cubicBezTo>
                    <a:pt x="81" y="113"/>
                    <a:pt x="86" y="109"/>
                    <a:pt x="87" y="107"/>
                  </a:cubicBezTo>
                  <a:cubicBezTo>
                    <a:pt x="89" y="104"/>
                    <a:pt x="90" y="102"/>
                    <a:pt x="90" y="100"/>
                  </a:cubicBezTo>
                  <a:cubicBezTo>
                    <a:pt x="90" y="97"/>
                    <a:pt x="89" y="95"/>
                    <a:pt x="87" y="94"/>
                  </a:cubicBezTo>
                  <a:cubicBezTo>
                    <a:pt x="86" y="92"/>
                    <a:pt x="83" y="91"/>
                    <a:pt x="81" y="91"/>
                  </a:cubicBezTo>
                  <a:cubicBezTo>
                    <a:pt x="78" y="91"/>
                    <a:pt x="76" y="92"/>
                    <a:pt x="74" y="94"/>
                  </a:cubicBezTo>
                  <a:cubicBezTo>
                    <a:pt x="72" y="96"/>
                    <a:pt x="71" y="99"/>
                    <a:pt x="70" y="103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49" y="95"/>
                    <a:pt x="51" y="90"/>
                    <a:pt x="53" y="87"/>
                  </a:cubicBezTo>
                  <a:cubicBezTo>
                    <a:pt x="55" y="84"/>
                    <a:pt x="59" y="81"/>
                    <a:pt x="63" y="79"/>
                  </a:cubicBezTo>
                  <a:cubicBezTo>
                    <a:pt x="67" y="77"/>
                    <a:pt x="73" y="76"/>
                    <a:pt x="80" y="76"/>
                  </a:cubicBezTo>
                  <a:cubicBezTo>
                    <a:pt x="88" y="76"/>
                    <a:pt x="94" y="77"/>
                    <a:pt x="98" y="79"/>
                  </a:cubicBezTo>
                  <a:cubicBezTo>
                    <a:pt x="102" y="81"/>
                    <a:pt x="106" y="83"/>
                    <a:pt x="108" y="87"/>
                  </a:cubicBezTo>
                  <a:cubicBezTo>
                    <a:pt x="111" y="91"/>
                    <a:pt x="112" y="95"/>
                    <a:pt x="112" y="99"/>
                  </a:cubicBezTo>
                  <a:cubicBezTo>
                    <a:pt x="112" y="104"/>
                    <a:pt x="110" y="109"/>
                    <a:pt x="108" y="113"/>
                  </a:cubicBezTo>
                  <a:cubicBezTo>
                    <a:pt x="105" y="117"/>
                    <a:pt x="100" y="122"/>
                    <a:pt x="92" y="127"/>
                  </a:cubicBezTo>
                  <a:cubicBezTo>
                    <a:pt x="88" y="130"/>
                    <a:pt x="85" y="132"/>
                    <a:pt x="83" y="134"/>
                  </a:cubicBezTo>
                  <a:cubicBezTo>
                    <a:pt x="82" y="135"/>
                    <a:pt x="80" y="136"/>
                    <a:pt x="78" y="138"/>
                  </a:cubicBezTo>
                  <a:cubicBezTo>
                    <a:pt x="112" y="138"/>
                    <a:pt x="112" y="138"/>
                    <a:pt x="112" y="138"/>
                  </a:cubicBezTo>
                  <a:cubicBezTo>
                    <a:pt x="112" y="156"/>
                    <a:pt x="112" y="156"/>
                    <a:pt x="112" y="156"/>
                  </a:cubicBezTo>
                  <a:close/>
                  <a:moveTo>
                    <a:pt x="159" y="141"/>
                  </a:moveTo>
                  <a:cubicBezTo>
                    <a:pt x="119" y="141"/>
                    <a:pt x="119" y="141"/>
                    <a:pt x="119" y="141"/>
                  </a:cubicBezTo>
                  <a:cubicBezTo>
                    <a:pt x="119" y="124"/>
                    <a:pt x="119" y="124"/>
                    <a:pt x="119" y="124"/>
                  </a:cubicBezTo>
                  <a:cubicBezTo>
                    <a:pt x="159" y="76"/>
                    <a:pt x="159" y="76"/>
                    <a:pt x="159" y="76"/>
                  </a:cubicBezTo>
                  <a:cubicBezTo>
                    <a:pt x="178" y="76"/>
                    <a:pt x="178" y="76"/>
                    <a:pt x="178" y="76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88" y="125"/>
                    <a:pt x="188" y="125"/>
                    <a:pt x="188" y="125"/>
                  </a:cubicBezTo>
                  <a:cubicBezTo>
                    <a:pt x="188" y="141"/>
                    <a:pt x="188" y="141"/>
                    <a:pt x="188" y="141"/>
                  </a:cubicBezTo>
                  <a:cubicBezTo>
                    <a:pt x="178" y="141"/>
                    <a:pt x="178" y="141"/>
                    <a:pt x="178" y="141"/>
                  </a:cubicBezTo>
                  <a:cubicBezTo>
                    <a:pt x="178" y="156"/>
                    <a:pt x="178" y="156"/>
                    <a:pt x="178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59" y="141"/>
                    <a:pt x="159" y="141"/>
                    <a:pt x="159" y="141"/>
                  </a:cubicBezTo>
                  <a:close/>
                  <a:moveTo>
                    <a:pt x="159" y="125"/>
                  </a:moveTo>
                  <a:cubicBezTo>
                    <a:pt x="159" y="100"/>
                    <a:pt x="159" y="100"/>
                    <a:pt x="159" y="100"/>
                  </a:cubicBezTo>
                  <a:cubicBezTo>
                    <a:pt x="138" y="125"/>
                    <a:pt x="138" y="125"/>
                    <a:pt x="138" y="125"/>
                  </a:cubicBezTo>
                  <a:cubicBezTo>
                    <a:pt x="159" y="125"/>
                    <a:pt x="159" y="125"/>
                    <a:pt x="159" y="125"/>
                  </a:cubicBezTo>
                  <a:close/>
                  <a:moveTo>
                    <a:pt x="117" y="8"/>
                  </a:moveTo>
                  <a:cubicBezTo>
                    <a:pt x="57" y="8"/>
                    <a:pt x="9" y="57"/>
                    <a:pt x="9" y="116"/>
                  </a:cubicBezTo>
                  <a:cubicBezTo>
                    <a:pt x="9" y="176"/>
                    <a:pt x="57" y="224"/>
                    <a:pt x="117" y="224"/>
                  </a:cubicBezTo>
                  <a:cubicBezTo>
                    <a:pt x="176" y="224"/>
                    <a:pt x="224" y="176"/>
                    <a:pt x="224" y="116"/>
                  </a:cubicBezTo>
                  <a:cubicBezTo>
                    <a:pt x="224" y="57"/>
                    <a:pt x="176" y="8"/>
                    <a:pt x="117" y="8"/>
                  </a:cubicBezTo>
                  <a:close/>
                  <a:moveTo>
                    <a:pt x="117" y="13"/>
                  </a:moveTo>
                  <a:cubicBezTo>
                    <a:pt x="59" y="13"/>
                    <a:pt x="13" y="59"/>
                    <a:pt x="13" y="116"/>
                  </a:cubicBezTo>
                  <a:cubicBezTo>
                    <a:pt x="13" y="173"/>
                    <a:pt x="59" y="220"/>
                    <a:pt x="117" y="220"/>
                  </a:cubicBezTo>
                  <a:cubicBezTo>
                    <a:pt x="174" y="220"/>
                    <a:pt x="220" y="173"/>
                    <a:pt x="220" y="116"/>
                  </a:cubicBezTo>
                  <a:cubicBezTo>
                    <a:pt x="220" y="59"/>
                    <a:pt x="174" y="13"/>
                    <a:pt x="117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31" name="组合 2830"/>
          <p:cNvGrpSpPr/>
          <p:nvPr/>
        </p:nvGrpSpPr>
        <p:grpSpPr>
          <a:xfrm>
            <a:off x="4130675" y="1092201"/>
            <a:ext cx="882650" cy="882650"/>
            <a:chOff x="4130675" y="1092201"/>
            <a:chExt cx="882650" cy="882650"/>
          </a:xfrm>
        </p:grpSpPr>
        <p:sp>
          <p:nvSpPr>
            <p:cNvPr id="1062" name="Oval 49"/>
            <p:cNvSpPr>
              <a:spLocks noChangeArrowheads="1"/>
            </p:cNvSpPr>
            <p:nvPr/>
          </p:nvSpPr>
          <p:spPr bwMode="auto">
            <a:xfrm>
              <a:off x="4130675" y="1092201"/>
              <a:ext cx="882650" cy="882650"/>
            </a:xfrm>
            <a:prstGeom prst="ellipse">
              <a:avLst/>
            </a:prstGeom>
            <a:solidFill>
              <a:srgbClr val="8AD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2830" name="组合 2829"/>
            <p:cNvGrpSpPr/>
            <p:nvPr/>
          </p:nvGrpSpPr>
          <p:grpSpPr>
            <a:xfrm>
              <a:off x="4341813" y="1281113"/>
              <a:ext cx="671512" cy="693738"/>
              <a:chOff x="4341813" y="1281113"/>
              <a:chExt cx="671512" cy="693738"/>
            </a:xfrm>
          </p:grpSpPr>
          <p:sp>
            <p:nvSpPr>
              <p:cNvPr id="1098" name="Freeform 50"/>
              <p:cNvSpPr>
                <a:spLocks/>
              </p:cNvSpPr>
              <p:nvPr/>
            </p:nvSpPr>
            <p:spPr bwMode="auto">
              <a:xfrm>
                <a:off x="4344988" y="1287463"/>
                <a:ext cx="668337" cy="687388"/>
              </a:xfrm>
              <a:custGeom>
                <a:avLst/>
                <a:gdLst>
                  <a:gd name="T0" fmla="*/ 215 w 269"/>
                  <a:gd name="T1" fmla="*/ 2 h 276"/>
                  <a:gd name="T2" fmla="*/ 213 w 269"/>
                  <a:gd name="T3" fmla="*/ 0 h 276"/>
                  <a:gd name="T4" fmla="*/ 210 w 269"/>
                  <a:gd name="T5" fmla="*/ 0 h 276"/>
                  <a:gd name="T6" fmla="*/ 207 w 269"/>
                  <a:gd name="T7" fmla="*/ 0 h 276"/>
                  <a:gd name="T8" fmla="*/ 177 w 269"/>
                  <a:gd name="T9" fmla="*/ 11 h 276"/>
                  <a:gd name="T10" fmla="*/ 174 w 269"/>
                  <a:gd name="T11" fmla="*/ 13 h 276"/>
                  <a:gd name="T12" fmla="*/ 172 w 269"/>
                  <a:gd name="T13" fmla="*/ 14 h 276"/>
                  <a:gd name="T14" fmla="*/ 170 w 269"/>
                  <a:gd name="T15" fmla="*/ 17 h 276"/>
                  <a:gd name="T16" fmla="*/ 162 w 269"/>
                  <a:gd name="T17" fmla="*/ 38 h 276"/>
                  <a:gd name="T18" fmla="*/ 17 w 269"/>
                  <a:gd name="T19" fmla="*/ 62 h 276"/>
                  <a:gd name="T20" fmla="*/ 11 w 269"/>
                  <a:gd name="T21" fmla="*/ 63 h 276"/>
                  <a:gd name="T22" fmla="*/ 7 w 269"/>
                  <a:gd name="T23" fmla="*/ 65 h 276"/>
                  <a:gd name="T24" fmla="*/ 4 w 269"/>
                  <a:gd name="T25" fmla="*/ 66 h 276"/>
                  <a:gd name="T26" fmla="*/ 2 w 269"/>
                  <a:gd name="T27" fmla="*/ 69 h 276"/>
                  <a:gd name="T28" fmla="*/ 1 w 269"/>
                  <a:gd name="T29" fmla="*/ 71 h 276"/>
                  <a:gd name="T30" fmla="*/ 0 w 269"/>
                  <a:gd name="T31" fmla="*/ 74 h 276"/>
                  <a:gd name="T32" fmla="*/ 0 w 269"/>
                  <a:gd name="T33" fmla="*/ 78 h 276"/>
                  <a:gd name="T34" fmla="*/ 4 w 269"/>
                  <a:gd name="T35" fmla="*/ 124 h 276"/>
                  <a:gd name="T36" fmla="*/ 4 w 269"/>
                  <a:gd name="T37" fmla="*/ 128 h 276"/>
                  <a:gd name="T38" fmla="*/ 5 w 269"/>
                  <a:gd name="T39" fmla="*/ 131 h 276"/>
                  <a:gd name="T40" fmla="*/ 7 w 269"/>
                  <a:gd name="T41" fmla="*/ 134 h 276"/>
                  <a:gd name="T42" fmla="*/ 29 w 269"/>
                  <a:gd name="T43" fmla="*/ 156 h 276"/>
                  <a:gd name="T44" fmla="*/ 27 w 269"/>
                  <a:gd name="T45" fmla="*/ 159 h 276"/>
                  <a:gd name="T46" fmla="*/ 25 w 269"/>
                  <a:gd name="T47" fmla="*/ 164 h 276"/>
                  <a:gd name="T48" fmla="*/ 24 w 269"/>
                  <a:gd name="T49" fmla="*/ 170 h 276"/>
                  <a:gd name="T50" fmla="*/ 24 w 269"/>
                  <a:gd name="T51" fmla="*/ 173 h 276"/>
                  <a:gd name="T52" fmla="*/ 24 w 269"/>
                  <a:gd name="T53" fmla="*/ 173 h 276"/>
                  <a:gd name="T54" fmla="*/ 24 w 269"/>
                  <a:gd name="T55" fmla="*/ 173 h 276"/>
                  <a:gd name="T56" fmla="*/ 24 w 269"/>
                  <a:gd name="T57" fmla="*/ 173 h 276"/>
                  <a:gd name="T58" fmla="*/ 27 w 269"/>
                  <a:gd name="T59" fmla="*/ 176 h 276"/>
                  <a:gd name="T60" fmla="*/ 24 w 269"/>
                  <a:gd name="T61" fmla="*/ 177 h 276"/>
                  <a:gd name="T62" fmla="*/ 21 w 269"/>
                  <a:gd name="T63" fmla="*/ 178 h 276"/>
                  <a:gd name="T64" fmla="*/ 19 w 269"/>
                  <a:gd name="T65" fmla="*/ 180 h 276"/>
                  <a:gd name="T66" fmla="*/ 17 w 269"/>
                  <a:gd name="T67" fmla="*/ 183 h 276"/>
                  <a:gd name="T68" fmla="*/ 15 w 269"/>
                  <a:gd name="T69" fmla="*/ 185 h 276"/>
                  <a:gd name="T70" fmla="*/ 14 w 269"/>
                  <a:gd name="T71" fmla="*/ 189 h 276"/>
                  <a:gd name="T72" fmla="*/ 14 w 269"/>
                  <a:gd name="T73" fmla="*/ 192 h 276"/>
                  <a:gd name="T74" fmla="*/ 14 w 269"/>
                  <a:gd name="T75" fmla="*/ 195 h 276"/>
                  <a:gd name="T76" fmla="*/ 15 w 269"/>
                  <a:gd name="T77" fmla="*/ 198 h 276"/>
                  <a:gd name="T78" fmla="*/ 17 w 269"/>
                  <a:gd name="T79" fmla="*/ 201 h 276"/>
                  <a:gd name="T80" fmla="*/ 19 w 269"/>
                  <a:gd name="T81" fmla="*/ 204 h 276"/>
                  <a:gd name="T82" fmla="*/ 91 w 269"/>
                  <a:gd name="T83" fmla="*/ 276 h 276"/>
                  <a:gd name="T84" fmla="*/ 262 w 269"/>
                  <a:gd name="T85" fmla="*/ 49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9" h="276">
                    <a:moveTo>
                      <a:pt x="262" y="49"/>
                    </a:moveTo>
                    <a:cubicBezTo>
                      <a:pt x="215" y="2"/>
                      <a:pt x="215" y="2"/>
                      <a:pt x="215" y="2"/>
                    </a:cubicBezTo>
                    <a:cubicBezTo>
                      <a:pt x="214" y="1"/>
                      <a:pt x="214" y="1"/>
                      <a:pt x="214" y="1"/>
                    </a:cubicBezTo>
                    <a:cubicBezTo>
                      <a:pt x="213" y="0"/>
                      <a:pt x="213" y="0"/>
                      <a:pt x="213" y="0"/>
                    </a:cubicBezTo>
                    <a:cubicBezTo>
                      <a:pt x="211" y="0"/>
                      <a:pt x="211" y="0"/>
                      <a:pt x="211" y="0"/>
                    </a:cubicBezTo>
                    <a:cubicBezTo>
                      <a:pt x="210" y="0"/>
                      <a:pt x="210" y="0"/>
                      <a:pt x="210" y="0"/>
                    </a:cubicBezTo>
                    <a:cubicBezTo>
                      <a:pt x="209" y="0"/>
                      <a:pt x="209" y="0"/>
                      <a:pt x="209" y="0"/>
                    </a:cubicBezTo>
                    <a:cubicBezTo>
                      <a:pt x="207" y="0"/>
                      <a:pt x="207" y="0"/>
                      <a:pt x="207" y="0"/>
                    </a:cubicBezTo>
                    <a:cubicBezTo>
                      <a:pt x="179" y="11"/>
                      <a:pt x="179" y="11"/>
                      <a:pt x="179" y="11"/>
                    </a:cubicBezTo>
                    <a:cubicBezTo>
                      <a:pt x="177" y="11"/>
                      <a:pt x="177" y="11"/>
                      <a:pt x="177" y="11"/>
                    </a:cubicBezTo>
                    <a:cubicBezTo>
                      <a:pt x="175" y="12"/>
                      <a:pt x="175" y="12"/>
                      <a:pt x="175" y="12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3" y="13"/>
                      <a:pt x="173" y="13"/>
                      <a:pt x="173" y="13"/>
                    </a:cubicBezTo>
                    <a:cubicBezTo>
                      <a:pt x="172" y="14"/>
                      <a:pt x="172" y="14"/>
                      <a:pt x="172" y="14"/>
                    </a:cubicBezTo>
                    <a:cubicBezTo>
                      <a:pt x="171" y="15"/>
                      <a:pt x="171" y="15"/>
                      <a:pt x="171" y="15"/>
                    </a:cubicBezTo>
                    <a:cubicBezTo>
                      <a:pt x="170" y="17"/>
                      <a:pt x="170" y="17"/>
                      <a:pt x="170" y="17"/>
                    </a:cubicBezTo>
                    <a:cubicBezTo>
                      <a:pt x="169" y="19"/>
                      <a:pt x="169" y="19"/>
                      <a:pt x="169" y="19"/>
                    </a:cubicBezTo>
                    <a:cubicBezTo>
                      <a:pt x="162" y="38"/>
                      <a:pt x="162" y="38"/>
                      <a:pt x="162" y="38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17" y="62"/>
                      <a:pt x="17" y="62"/>
                      <a:pt x="17" y="62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4" y="124"/>
                      <a:pt x="4" y="124"/>
                      <a:pt x="4" y="124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4" y="128"/>
                      <a:pt x="4" y="128"/>
                      <a:pt x="4" y="128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31"/>
                      <a:pt x="5" y="131"/>
                      <a:pt x="5" y="131"/>
                    </a:cubicBezTo>
                    <a:cubicBezTo>
                      <a:pt x="6" y="132"/>
                      <a:pt x="6" y="132"/>
                      <a:pt x="6" y="132"/>
                    </a:cubicBezTo>
                    <a:cubicBezTo>
                      <a:pt x="7" y="134"/>
                      <a:pt x="7" y="134"/>
                      <a:pt x="7" y="134"/>
                    </a:cubicBezTo>
                    <a:cubicBezTo>
                      <a:pt x="7" y="135"/>
                      <a:pt x="7" y="135"/>
                      <a:pt x="7" y="135"/>
                    </a:cubicBezTo>
                    <a:cubicBezTo>
                      <a:pt x="29" y="156"/>
                      <a:pt x="29" y="156"/>
                      <a:pt x="29" y="156"/>
                    </a:cubicBezTo>
                    <a:cubicBezTo>
                      <a:pt x="29" y="157"/>
                      <a:pt x="29" y="157"/>
                      <a:pt x="29" y="157"/>
                    </a:cubicBezTo>
                    <a:cubicBezTo>
                      <a:pt x="27" y="159"/>
                      <a:pt x="27" y="159"/>
                      <a:pt x="27" y="159"/>
                    </a:cubicBezTo>
                    <a:cubicBezTo>
                      <a:pt x="26" y="162"/>
                      <a:pt x="26" y="162"/>
                      <a:pt x="26" y="162"/>
                    </a:cubicBezTo>
                    <a:cubicBezTo>
                      <a:pt x="25" y="164"/>
                      <a:pt x="25" y="164"/>
                      <a:pt x="25" y="164"/>
                    </a:cubicBezTo>
                    <a:cubicBezTo>
                      <a:pt x="25" y="167"/>
                      <a:pt x="25" y="167"/>
                      <a:pt x="25" y="167"/>
                    </a:cubicBezTo>
                    <a:cubicBezTo>
                      <a:pt x="24" y="170"/>
                      <a:pt x="24" y="170"/>
                      <a:pt x="24" y="170"/>
                    </a:cubicBezTo>
                    <a:cubicBezTo>
                      <a:pt x="24" y="172"/>
                      <a:pt x="24" y="172"/>
                      <a:pt x="24" y="172"/>
                    </a:cubicBezTo>
                    <a:cubicBezTo>
                      <a:pt x="24" y="173"/>
                      <a:pt x="24" y="173"/>
                      <a:pt x="24" y="173"/>
                    </a:cubicBezTo>
                    <a:cubicBezTo>
                      <a:pt x="24" y="173"/>
                      <a:pt x="24" y="173"/>
                      <a:pt x="24" y="173"/>
                    </a:cubicBezTo>
                    <a:cubicBezTo>
                      <a:pt x="24" y="173"/>
                      <a:pt x="24" y="173"/>
                      <a:pt x="24" y="173"/>
                    </a:cubicBezTo>
                    <a:cubicBezTo>
                      <a:pt x="24" y="173"/>
                      <a:pt x="24" y="173"/>
                      <a:pt x="24" y="173"/>
                    </a:cubicBezTo>
                    <a:cubicBezTo>
                      <a:pt x="24" y="173"/>
                      <a:pt x="24" y="173"/>
                      <a:pt x="24" y="173"/>
                    </a:cubicBezTo>
                    <a:cubicBezTo>
                      <a:pt x="24" y="173"/>
                      <a:pt x="24" y="173"/>
                      <a:pt x="24" y="173"/>
                    </a:cubicBezTo>
                    <a:cubicBezTo>
                      <a:pt x="24" y="173"/>
                      <a:pt x="24" y="173"/>
                      <a:pt x="24" y="173"/>
                    </a:cubicBezTo>
                    <a:cubicBezTo>
                      <a:pt x="24" y="173"/>
                      <a:pt x="24" y="173"/>
                      <a:pt x="24" y="173"/>
                    </a:cubicBezTo>
                    <a:cubicBezTo>
                      <a:pt x="27" y="176"/>
                      <a:pt x="27" y="176"/>
                      <a:pt x="27" y="176"/>
                    </a:cubicBezTo>
                    <a:cubicBezTo>
                      <a:pt x="25" y="176"/>
                      <a:pt x="25" y="176"/>
                      <a:pt x="25" y="176"/>
                    </a:cubicBezTo>
                    <a:cubicBezTo>
                      <a:pt x="24" y="177"/>
                      <a:pt x="24" y="177"/>
                      <a:pt x="24" y="177"/>
                    </a:cubicBezTo>
                    <a:cubicBezTo>
                      <a:pt x="22" y="177"/>
                      <a:pt x="22" y="177"/>
                      <a:pt x="22" y="177"/>
                    </a:cubicBezTo>
                    <a:cubicBezTo>
                      <a:pt x="21" y="178"/>
                      <a:pt x="21" y="178"/>
                      <a:pt x="21" y="178"/>
                    </a:cubicBezTo>
                    <a:cubicBezTo>
                      <a:pt x="20" y="179"/>
                      <a:pt x="20" y="179"/>
                      <a:pt x="20" y="179"/>
                    </a:cubicBezTo>
                    <a:cubicBezTo>
                      <a:pt x="19" y="180"/>
                      <a:pt x="19" y="180"/>
                      <a:pt x="19" y="180"/>
                    </a:cubicBezTo>
                    <a:cubicBezTo>
                      <a:pt x="18" y="181"/>
                      <a:pt x="18" y="181"/>
                      <a:pt x="18" y="181"/>
                    </a:cubicBezTo>
                    <a:cubicBezTo>
                      <a:pt x="17" y="183"/>
                      <a:pt x="17" y="183"/>
                      <a:pt x="17" y="183"/>
                    </a:cubicBezTo>
                    <a:cubicBezTo>
                      <a:pt x="16" y="184"/>
                      <a:pt x="16" y="184"/>
                      <a:pt x="16" y="184"/>
                    </a:cubicBezTo>
                    <a:cubicBezTo>
                      <a:pt x="15" y="185"/>
                      <a:pt x="15" y="185"/>
                      <a:pt x="15" y="185"/>
                    </a:cubicBezTo>
                    <a:cubicBezTo>
                      <a:pt x="15" y="187"/>
                      <a:pt x="15" y="187"/>
                      <a:pt x="15" y="187"/>
                    </a:cubicBezTo>
                    <a:cubicBezTo>
                      <a:pt x="14" y="189"/>
                      <a:pt x="14" y="189"/>
                      <a:pt x="14" y="189"/>
                    </a:cubicBezTo>
                    <a:cubicBezTo>
                      <a:pt x="14" y="190"/>
                      <a:pt x="14" y="190"/>
                      <a:pt x="14" y="190"/>
                    </a:cubicBezTo>
                    <a:cubicBezTo>
                      <a:pt x="14" y="192"/>
                      <a:pt x="14" y="192"/>
                      <a:pt x="14" y="192"/>
                    </a:cubicBezTo>
                    <a:cubicBezTo>
                      <a:pt x="14" y="194"/>
                      <a:pt x="14" y="194"/>
                      <a:pt x="14" y="194"/>
                    </a:cubicBezTo>
                    <a:cubicBezTo>
                      <a:pt x="14" y="195"/>
                      <a:pt x="14" y="195"/>
                      <a:pt x="14" y="195"/>
                    </a:cubicBezTo>
                    <a:cubicBezTo>
                      <a:pt x="15" y="197"/>
                      <a:pt x="15" y="197"/>
                      <a:pt x="15" y="197"/>
                    </a:cubicBezTo>
                    <a:cubicBezTo>
                      <a:pt x="15" y="198"/>
                      <a:pt x="15" y="198"/>
                      <a:pt x="15" y="198"/>
                    </a:cubicBezTo>
                    <a:cubicBezTo>
                      <a:pt x="16" y="200"/>
                      <a:pt x="16" y="200"/>
                      <a:pt x="16" y="200"/>
                    </a:cubicBezTo>
                    <a:cubicBezTo>
                      <a:pt x="17" y="201"/>
                      <a:pt x="17" y="201"/>
                      <a:pt x="17" y="201"/>
                    </a:cubicBezTo>
                    <a:cubicBezTo>
                      <a:pt x="18" y="202"/>
                      <a:pt x="18" y="202"/>
                      <a:pt x="18" y="202"/>
                    </a:cubicBezTo>
                    <a:cubicBezTo>
                      <a:pt x="19" y="204"/>
                      <a:pt x="19" y="204"/>
                      <a:pt x="19" y="204"/>
                    </a:cubicBezTo>
                    <a:cubicBezTo>
                      <a:pt x="91" y="276"/>
                      <a:pt x="91" y="276"/>
                      <a:pt x="91" y="276"/>
                    </a:cubicBezTo>
                    <a:cubicBezTo>
                      <a:pt x="91" y="276"/>
                      <a:pt x="91" y="276"/>
                      <a:pt x="91" y="276"/>
                    </a:cubicBezTo>
                    <a:cubicBezTo>
                      <a:pt x="189" y="276"/>
                      <a:pt x="269" y="197"/>
                      <a:pt x="269" y="99"/>
                    </a:cubicBezTo>
                    <a:cubicBezTo>
                      <a:pt x="269" y="81"/>
                      <a:pt x="266" y="65"/>
                      <a:pt x="262" y="49"/>
                    </a:cubicBezTo>
                    <a:close/>
                  </a:path>
                </a:pathLst>
              </a:custGeom>
              <a:solidFill>
                <a:srgbClr val="5BA6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68"/>
              <p:cNvSpPr>
                <a:spLocks noEditPoints="1"/>
              </p:cNvSpPr>
              <p:nvPr/>
            </p:nvSpPr>
            <p:spPr bwMode="auto">
              <a:xfrm>
                <a:off x="4341813" y="1281113"/>
                <a:ext cx="552450" cy="523875"/>
              </a:xfrm>
              <a:custGeom>
                <a:avLst/>
                <a:gdLst>
                  <a:gd name="T0" fmla="*/ 104 w 222"/>
                  <a:gd name="T1" fmla="*/ 148 h 211"/>
                  <a:gd name="T2" fmla="*/ 132 w 222"/>
                  <a:gd name="T3" fmla="*/ 175 h 211"/>
                  <a:gd name="T4" fmla="*/ 126 w 222"/>
                  <a:gd name="T5" fmla="*/ 175 h 211"/>
                  <a:gd name="T6" fmla="*/ 120 w 222"/>
                  <a:gd name="T7" fmla="*/ 175 h 211"/>
                  <a:gd name="T8" fmla="*/ 104 w 222"/>
                  <a:gd name="T9" fmla="*/ 160 h 211"/>
                  <a:gd name="T10" fmla="*/ 37 w 222"/>
                  <a:gd name="T11" fmla="*/ 175 h 211"/>
                  <a:gd name="T12" fmla="*/ 37 w 222"/>
                  <a:gd name="T13" fmla="*/ 176 h 211"/>
                  <a:gd name="T14" fmla="*/ 25 w 222"/>
                  <a:gd name="T15" fmla="*/ 176 h 211"/>
                  <a:gd name="T16" fmla="*/ 25 w 222"/>
                  <a:gd name="T17" fmla="*/ 175 h 211"/>
                  <a:gd name="T18" fmla="*/ 1 w 222"/>
                  <a:gd name="T19" fmla="*/ 84 h 211"/>
                  <a:gd name="T20" fmla="*/ 22 w 222"/>
                  <a:gd name="T21" fmla="*/ 142 h 211"/>
                  <a:gd name="T22" fmla="*/ 146 w 222"/>
                  <a:gd name="T23" fmla="*/ 130 h 211"/>
                  <a:gd name="T24" fmla="*/ 191 w 222"/>
                  <a:gd name="T25" fmla="*/ 25 h 211"/>
                  <a:gd name="T26" fmla="*/ 208 w 222"/>
                  <a:gd name="T27" fmla="*/ 3 h 211"/>
                  <a:gd name="T28" fmla="*/ 170 w 222"/>
                  <a:gd name="T29" fmla="*/ 22 h 211"/>
                  <a:gd name="T30" fmla="*/ 21 w 222"/>
                  <a:gd name="T31" fmla="*/ 64 h 211"/>
                  <a:gd name="T32" fmla="*/ 16 w 222"/>
                  <a:gd name="T33" fmla="*/ 112 h 211"/>
                  <a:gd name="T34" fmla="*/ 29 w 222"/>
                  <a:gd name="T35" fmla="*/ 130 h 211"/>
                  <a:gd name="T36" fmla="*/ 17 w 222"/>
                  <a:gd name="T37" fmla="*/ 124 h 211"/>
                  <a:gd name="T38" fmla="*/ 42 w 222"/>
                  <a:gd name="T39" fmla="*/ 110 h 211"/>
                  <a:gd name="T40" fmla="*/ 57 w 222"/>
                  <a:gd name="T41" fmla="*/ 130 h 211"/>
                  <a:gd name="T42" fmla="*/ 42 w 222"/>
                  <a:gd name="T43" fmla="*/ 110 h 211"/>
                  <a:gd name="T44" fmla="*/ 85 w 222"/>
                  <a:gd name="T45" fmla="*/ 105 h 211"/>
                  <a:gd name="T46" fmla="*/ 71 w 222"/>
                  <a:gd name="T47" fmla="*/ 130 h 211"/>
                  <a:gd name="T48" fmla="*/ 99 w 222"/>
                  <a:gd name="T49" fmla="*/ 104 h 211"/>
                  <a:gd name="T50" fmla="*/ 108 w 222"/>
                  <a:gd name="T51" fmla="*/ 130 h 211"/>
                  <a:gd name="T52" fmla="*/ 99 w 222"/>
                  <a:gd name="T53" fmla="*/ 104 h 211"/>
                  <a:gd name="T54" fmla="*/ 143 w 222"/>
                  <a:gd name="T55" fmla="*/ 100 h 211"/>
                  <a:gd name="T56" fmla="*/ 123 w 222"/>
                  <a:gd name="T57" fmla="*/ 130 h 211"/>
                  <a:gd name="T58" fmla="*/ 128 w 222"/>
                  <a:gd name="T59" fmla="*/ 101 h 211"/>
                  <a:gd name="T60" fmla="*/ 131 w 222"/>
                  <a:gd name="T61" fmla="*/ 88 h 211"/>
                  <a:gd name="T62" fmla="*/ 159 w 222"/>
                  <a:gd name="T63" fmla="*/ 54 h 211"/>
                  <a:gd name="T64" fmla="*/ 117 w 222"/>
                  <a:gd name="T65" fmla="*/ 89 h 211"/>
                  <a:gd name="T66" fmla="*/ 103 w 222"/>
                  <a:gd name="T67" fmla="*/ 63 h 211"/>
                  <a:gd name="T68" fmla="*/ 117 w 222"/>
                  <a:gd name="T69" fmla="*/ 89 h 211"/>
                  <a:gd name="T70" fmla="*/ 71 w 222"/>
                  <a:gd name="T71" fmla="*/ 93 h 211"/>
                  <a:gd name="T72" fmla="*/ 89 w 222"/>
                  <a:gd name="T73" fmla="*/ 65 h 211"/>
                  <a:gd name="T74" fmla="*/ 57 w 222"/>
                  <a:gd name="T75" fmla="*/ 95 h 211"/>
                  <a:gd name="T76" fmla="*/ 41 w 222"/>
                  <a:gd name="T77" fmla="*/ 73 h 211"/>
                  <a:gd name="T78" fmla="*/ 57 w 222"/>
                  <a:gd name="T79" fmla="*/ 95 h 211"/>
                  <a:gd name="T80" fmla="*/ 15 w 222"/>
                  <a:gd name="T81" fmla="*/ 99 h 211"/>
                  <a:gd name="T82" fmla="*/ 25 w 222"/>
                  <a:gd name="T83" fmla="*/ 76 h 211"/>
                  <a:gd name="T84" fmla="*/ 28 w 222"/>
                  <a:gd name="T85" fmla="*/ 97 h 211"/>
                  <a:gd name="T86" fmla="*/ 142 w 222"/>
                  <a:gd name="T87" fmla="*/ 195 h 211"/>
                  <a:gd name="T88" fmla="*/ 109 w 222"/>
                  <a:gd name="T89" fmla="*/ 195 h 211"/>
                  <a:gd name="T90" fmla="*/ 126 w 222"/>
                  <a:gd name="T91" fmla="*/ 188 h 211"/>
                  <a:gd name="T92" fmla="*/ 126 w 222"/>
                  <a:gd name="T93" fmla="*/ 202 h 211"/>
                  <a:gd name="T94" fmla="*/ 126 w 222"/>
                  <a:gd name="T95" fmla="*/ 188 h 211"/>
                  <a:gd name="T96" fmla="*/ 48 w 222"/>
                  <a:gd name="T97" fmla="*/ 195 h 211"/>
                  <a:gd name="T98" fmla="*/ 15 w 222"/>
                  <a:gd name="T99" fmla="*/ 195 h 211"/>
                  <a:gd name="T100" fmla="*/ 31 w 222"/>
                  <a:gd name="T101" fmla="*/ 188 h 211"/>
                  <a:gd name="T102" fmla="*/ 31 w 222"/>
                  <a:gd name="T103" fmla="*/ 202 h 211"/>
                  <a:gd name="T104" fmla="*/ 31 w 222"/>
                  <a:gd name="T105" fmla="*/ 188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11">
                    <a:moveTo>
                      <a:pt x="53" y="148"/>
                    </a:moveTo>
                    <a:cubicBezTo>
                      <a:pt x="104" y="148"/>
                      <a:pt x="104" y="148"/>
                      <a:pt x="104" y="148"/>
                    </a:cubicBezTo>
                    <a:cubicBezTo>
                      <a:pt x="119" y="148"/>
                      <a:pt x="132" y="160"/>
                      <a:pt x="132" y="175"/>
                    </a:cubicBezTo>
                    <a:cubicBezTo>
                      <a:pt x="132" y="175"/>
                      <a:pt x="132" y="175"/>
                      <a:pt x="132" y="175"/>
                    </a:cubicBezTo>
                    <a:cubicBezTo>
                      <a:pt x="132" y="176"/>
                      <a:pt x="132" y="176"/>
                      <a:pt x="132" y="176"/>
                    </a:cubicBezTo>
                    <a:cubicBezTo>
                      <a:pt x="130" y="176"/>
                      <a:pt x="128" y="175"/>
                      <a:pt x="126" y="175"/>
                    </a:cubicBezTo>
                    <a:cubicBezTo>
                      <a:pt x="123" y="175"/>
                      <a:pt x="121" y="176"/>
                      <a:pt x="120" y="176"/>
                    </a:cubicBezTo>
                    <a:cubicBezTo>
                      <a:pt x="120" y="176"/>
                      <a:pt x="120" y="176"/>
                      <a:pt x="120" y="175"/>
                    </a:cubicBezTo>
                    <a:cubicBezTo>
                      <a:pt x="120" y="175"/>
                      <a:pt x="120" y="175"/>
                      <a:pt x="120" y="175"/>
                    </a:cubicBezTo>
                    <a:cubicBezTo>
                      <a:pt x="120" y="167"/>
                      <a:pt x="113" y="160"/>
                      <a:pt x="104" y="160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44" y="160"/>
                      <a:pt x="37" y="167"/>
                      <a:pt x="37" y="175"/>
                    </a:cubicBezTo>
                    <a:cubicBezTo>
                      <a:pt x="37" y="175"/>
                      <a:pt x="37" y="175"/>
                      <a:pt x="37" y="175"/>
                    </a:cubicBezTo>
                    <a:cubicBezTo>
                      <a:pt x="37" y="176"/>
                      <a:pt x="37" y="176"/>
                      <a:pt x="37" y="176"/>
                    </a:cubicBezTo>
                    <a:cubicBezTo>
                      <a:pt x="35" y="176"/>
                      <a:pt x="33" y="175"/>
                      <a:pt x="31" y="175"/>
                    </a:cubicBezTo>
                    <a:cubicBezTo>
                      <a:pt x="29" y="175"/>
                      <a:pt x="27" y="176"/>
                      <a:pt x="25" y="176"/>
                    </a:cubicBezTo>
                    <a:cubicBezTo>
                      <a:pt x="25" y="176"/>
                      <a:pt x="25" y="176"/>
                      <a:pt x="25" y="175"/>
                    </a:cubicBezTo>
                    <a:cubicBezTo>
                      <a:pt x="25" y="175"/>
                      <a:pt x="25" y="175"/>
                      <a:pt x="25" y="175"/>
                    </a:cubicBezTo>
                    <a:cubicBezTo>
                      <a:pt x="25" y="160"/>
                      <a:pt x="38" y="148"/>
                      <a:pt x="53" y="148"/>
                    </a:cubicBezTo>
                    <a:close/>
                    <a:moveTo>
                      <a:pt x="1" y="84"/>
                    </a:moveTo>
                    <a:cubicBezTo>
                      <a:pt x="5" y="127"/>
                      <a:pt x="5" y="127"/>
                      <a:pt x="5" y="127"/>
                    </a:cubicBezTo>
                    <a:cubicBezTo>
                      <a:pt x="6" y="139"/>
                      <a:pt x="10" y="142"/>
                      <a:pt x="22" y="142"/>
                    </a:cubicBezTo>
                    <a:cubicBezTo>
                      <a:pt x="130" y="142"/>
                      <a:pt x="130" y="142"/>
                      <a:pt x="130" y="142"/>
                    </a:cubicBezTo>
                    <a:cubicBezTo>
                      <a:pt x="139" y="142"/>
                      <a:pt x="142" y="141"/>
                      <a:pt x="146" y="130"/>
                    </a:cubicBezTo>
                    <a:cubicBezTo>
                      <a:pt x="180" y="36"/>
                      <a:pt x="180" y="36"/>
                      <a:pt x="180" y="36"/>
                    </a:cubicBezTo>
                    <a:cubicBezTo>
                      <a:pt x="183" y="29"/>
                      <a:pt x="184" y="28"/>
                      <a:pt x="191" y="25"/>
                    </a:cubicBezTo>
                    <a:cubicBezTo>
                      <a:pt x="215" y="16"/>
                      <a:pt x="215" y="16"/>
                      <a:pt x="215" y="16"/>
                    </a:cubicBezTo>
                    <a:cubicBezTo>
                      <a:pt x="222" y="13"/>
                      <a:pt x="216" y="0"/>
                      <a:pt x="208" y="3"/>
                    </a:cubicBezTo>
                    <a:cubicBezTo>
                      <a:pt x="180" y="14"/>
                      <a:pt x="180" y="14"/>
                      <a:pt x="180" y="14"/>
                    </a:cubicBezTo>
                    <a:cubicBezTo>
                      <a:pt x="175" y="16"/>
                      <a:pt x="172" y="16"/>
                      <a:pt x="170" y="22"/>
                    </a:cubicBezTo>
                    <a:cubicBezTo>
                      <a:pt x="163" y="41"/>
                      <a:pt x="163" y="41"/>
                      <a:pt x="163" y="41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3" y="67"/>
                      <a:pt x="0" y="71"/>
                      <a:pt x="1" y="84"/>
                    </a:cubicBezTo>
                    <a:close/>
                    <a:moveTo>
                      <a:pt x="16" y="112"/>
                    </a:moveTo>
                    <a:cubicBezTo>
                      <a:pt x="28" y="111"/>
                      <a:pt x="28" y="111"/>
                      <a:pt x="28" y="111"/>
                    </a:cubicBezTo>
                    <a:cubicBezTo>
                      <a:pt x="29" y="130"/>
                      <a:pt x="29" y="130"/>
                      <a:pt x="29" y="130"/>
                    </a:cubicBezTo>
                    <a:cubicBezTo>
                      <a:pt x="23" y="130"/>
                      <a:pt x="23" y="130"/>
                      <a:pt x="23" y="130"/>
                    </a:cubicBezTo>
                    <a:cubicBezTo>
                      <a:pt x="18" y="130"/>
                      <a:pt x="17" y="129"/>
                      <a:pt x="17" y="124"/>
                    </a:cubicBezTo>
                    <a:cubicBezTo>
                      <a:pt x="16" y="112"/>
                      <a:pt x="16" y="112"/>
                      <a:pt x="16" y="112"/>
                    </a:cubicBezTo>
                    <a:close/>
                    <a:moveTo>
                      <a:pt x="42" y="110"/>
                    </a:moveTo>
                    <a:cubicBezTo>
                      <a:pt x="57" y="108"/>
                      <a:pt x="57" y="108"/>
                      <a:pt x="57" y="108"/>
                    </a:cubicBezTo>
                    <a:cubicBezTo>
                      <a:pt x="57" y="130"/>
                      <a:pt x="57" y="130"/>
                      <a:pt x="57" y="130"/>
                    </a:cubicBezTo>
                    <a:cubicBezTo>
                      <a:pt x="43" y="130"/>
                      <a:pt x="43" y="130"/>
                      <a:pt x="43" y="130"/>
                    </a:cubicBezTo>
                    <a:cubicBezTo>
                      <a:pt x="42" y="110"/>
                      <a:pt x="42" y="110"/>
                      <a:pt x="42" y="110"/>
                    </a:cubicBezTo>
                    <a:close/>
                    <a:moveTo>
                      <a:pt x="71" y="107"/>
                    </a:moveTo>
                    <a:cubicBezTo>
                      <a:pt x="85" y="105"/>
                      <a:pt x="85" y="105"/>
                      <a:pt x="85" y="105"/>
                    </a:cubicBezTo>
                    <a:cubicBezTo>
                      <a:pt x="83" y="130"/>
                      <a:pt x="83" y="130"/>
                      <a:pt x="83" y="130"/>
                    </a:cubicBezTo>
                    <a:cubicBezTo>
                      <a:pt x="71" y="130"/>
                      <a:pt x="71" y="130"/>
                      <a:pt x="71" y="130"/>
                    </a:cubicBezTo>
                    <a:cubicBezTo>
                      <a:pt x="71" y="107"/>
                      <a:pt x="71" y="107"/>
                      <a:pt x="71" y="107"/>
                    </a:cubicBezTo>
                    <a:close/>
                    <a:moveTo>
                      <a:pt x="99" y="104"/>
                    </a:moveTo>
                    <a:cubicBezTo>
                      <a:pt x="114" y="103"/>
                      <a:pt x="114" y="103"/>
                      <a:pt x="114" y="103"/>
                    </a:cubicBezTo>
                    <a:cubicBezTo>
                      <a:pt x="108" y="130"/>
                      <a:pt x="108" y="130"/>
                      <a:pt x="108" y="130"/>
                    </a:cubicBezTo>
                    <a:cubicBezTo>
                      <a:pt x="97" y="130"/>
                      <a:pt x="97" y="130"/>
                      <a:pt x="97" y="130"/>
                    </a:cubicBezTo>
                    <a:cubicBezTo>
                      <a:pt x="99" y="104"/>
                      <a:pt x="99" y="104"/>
                      <a:pt x="99" y="104"/>
                    </a:cubicBezTo>
                    <a:close/>
                    <a:moveTo>
                      <a:pt x="128" y="101"/>
                    </a:moveTo>
                    <a:cubicBezTo>
                      <a:pt x="143" y="100"/>
                      <a:pt x="143" y="100"/>
                      <a:pt x="143" y="100"/>
                    </a:cubicBezTo>
                    <a:cubicBezTo>
                      <a:pt x="135" y="121"/>
                      <a:pt x="135" y="121"/>
                      <a:pt x="135" y="121"/>
                    </a:cubicBezTo>
                    <a:cubicBezTo>
                      <a:pt x="132" y="129"/>
                      <a:pt x="132" y="130"/>
                      <a:pt x="123" y="130"/>
                    </a:cubicBezTo>
                    <a:cubicBezTo>
                      <a:pt x="122" y="130"/>
                      <a:pt x="122" y="130"/>
                      <a:pt x="122" y="130"/>
                    </a:cubicBezTo>
                    <a:cubicBezTo>
                      <a:pt x="128" y="101"/>
                      <a:pt x="128" y="101"/>
                      <a:pt x="128" y="101"/>
                    </a:cubicBezTo>
                    <a:close/>
                    <a:moveTo>
                      <a:pt x="148" y="86"/>
                    </a:moveTo>
                    <a:cubicBezTo>
                      <a:pt x="131" y="88"/>
                      <a:pt x="131" y="88"/>
                      <a:pt x="131" y="88"/>
                    </a:cubicBezTo>
                    <a:cubicBezTo>
                      <a:pt x="138" y="57"/>
                      <a:pt x="138" y="57"/>
                      <a:pt x="138" y="57"/>
                    </a:cubicBezTo>
                    <a:cubicBezTo>
                      <a:pt x="159" y="54"/>
                      <a:pt x="159" y="54"/>
                      <a:pt x="159" y="54"/>
                    </a:cubicBezTo>
                    <a:cubicBezTo>
                      <a:pt x="148" y="86"/>
                      <a:pt x="148" y="86"/>
                      <a:pt x="148" y="86"/>
                    </a:cubicBezTo>
                    <a:close/>
                    <a:moveTo>
                      <a:pt x="117" y="89"/>
                    </a:moveTo>
                    <a:cubicBezTo>
                      <a:pt x="100" y="91"/>
                      <a:pt x="100" y="91"/>
                      <a:pt x="100" y="91"/>
                    </a:cubicBezTo>
                    <a:cubicBezTo>
                      <a:pt x="103" y="63"/>
                      <a:pt x="103" y="63"/>
                      <a:pt x="103" y="63"/>
                    </a:cubicBezTo>
                    <a:cubicBezTo>
                      <a:pt x="124" y="60"/>
                      <a:pt x="124" y="60"/>
                      <a:pt x="124" y="60"/>
                    </a:cubicBezTo>
                    <a:cubicBezTo>
                      <a:pt x="117" y="89"/>
                      <a:pt x="117" y="89"/>
                      <a:pt x="117" y="89"/>
                    </a:cubicBezTo>
                    <a:close/>
                    <a:moveTo>
                      <a:pt x="86" y="92"/>
                    </a:moveTo>
                    <a:cubicBezTo>
                      <a:pt x="71" y="93"/>
                      <a:pt x="71" y="93"/>
                      <a:pt x="71" y="93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86" y="92"/>
                      <a:pt x="86" y="92"/>
                      <a:pt x="86" y="92"/>
                    </a:cubicBezTo>
                    <a:close/>
                    <a:moveTo>
                      <a:pt x="57" y="95"/>
                    </a:moveTo>
                    <a:cubicBezTo>
                      <a:pt x="42" y="96"/>
                      <a:pt x="42" y="96"/>
                      <a:pt x="42" y="96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7" y="95"/>
                      <a:pt x="57" y="95"/>
                      <a:pt x="57" y="95"/>
                    </a:cubicBezTo>
                    <a:close/>
                    <a:moveTo>
                      <a:pt x="28" y="97"/>
                    </a:moveTo>
                    <a:cubicBezTo>
                      <a:pt x="15" y="99"/>
                      <a:pt x="15" y="99"/>
                      <a:pt x="15" y="99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3" y="80"/>
                      <a:pt x="15" y="77"/>
                      <a:pt x="25" y="76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8" y="97"/>
                      <a:pt x="28" y="97"/>
                      <a:pt x="28" y="97"/>
                    </a:cubicBezTo>
                    <a:close/>
                    <a:moveTo>
                      <a:pt x="126" y="178"/>
                    </a:moveTo>
                    <a:cubicBezTo>
                      <a:pt x="135" y="178"/>
                      <a:pt x="142" y="186"/>
                      <a:pt x="142" y="195"/>
                    </a:cubicBezTo>
                    <a:cubicBezTo>
                      <a:pt x="142" y="204"/>
                      <a:pt x="135" y="211"/>
                      <a:pt x="126" y="211"/>
                    </a:cubicBezTo>
                    <a:cubicBezTo>
                      <a:pt x="116" y="211"/>
                      <a:pt x="109" y="204"/>
                      <a:pt x="109" y="195"/>
                    </a:cubicBezTo>
                    <a:cubicBezTo>
                      <a:pt x="109" y="186"/>
                      <a:pt x="116" y="178"/>
                      <a:pt x="126" y="178"/>
                    </a:cubicBezTo>
                    <a:close/>
                    <a:moveTo>
                      <a:pt x="126" y="188"/>
                    </a:moveTo>
                    <a:cubicBezTo>
                      <a:pt x="129" y="188"/>
                      <a:pt x="133" y="191"/>
                      <a:pt x="133" y="195"/>
                    </a:cubicBezTo>
                    <a:cubicBezTo>
                      <a:pt x="133" y="199"/>
                      <a:pt x="129" y="202"/>
                      <a:pt x="126" y="202"/>
                    </a:cubicBezTo>
                    <a:cubicBezTo>
                      <a:pt x="122" y="202"/>
                      <a:pt x="118" y="199"/>
                      <a:pt x="118" y="195"/>
                    </a:cubicBezTo>
                    <a:cubicBezTo>
                      <a:pt x="118" y="191"/>
                      <a:pt x="122" y="188"/>
                      <a:pt x="126" y="188"/>
                    </a:cubicBezTo>
                    <a:close/>
                    <a:moveTo>
                      <a:pt x="31" y="178"/>
                    </a:moveTo>
                    <a:cubicBezTo>
                      <a:pt x="40" y="178"/>
                      <a:pt x="48" y="186"/>
                      <a:pt x="48" y="195"/>
                    </a:cubicBezTo>
                    <a:cubicBezTo>
                      <a:pt x="48" y="204"/>
                      <a:pt x="40" y="211"/>
                      <a:pt x="31" y="211"/>
                    </a:cubicBezTo>
                    <a:cubicBezTo>
                      <a:pt x="22" y="211"/>
                      <a:pt x="15" y="204"/>
                      <a:pt x="15" y="195"/>
                    </a:cubicBezTo>
                    <a:cubicBezTo>
                      <a:pt x="15" y="186"/>
                      <a:pt x="22" y="178"/>
                      <a:pt x="31" y="178"/>
                    </a:cubicBezTo>
                    <a:close/>
                    <a:moveTo>
                      <a:pt x="31" y="188"/>
                    </a:moveTo>
                    <a:cubicBezTo>
                      <a:pt x="35" y="188"/>
                      <a:pt x="38" y="191"/>
                      <a:pt x="38" y="195"/>
                    </a:cubicBezTo>
                    <a:cubicBezTo>
                      <a:pt x="38" y="199"/>
                      <a:pt x="35" y="202"/>
                      <a:pt x="31" y="202"/>
                    </a:cubicBezTo>
                    <a:cubicBezTo>
                      <a:pt x="27" y="202"/>
                      <a:pt x="24" y="199"/>
                      <a:pt x="24" y="195"/>
                    </a:cubicBezTo>
                    <a:cubicBezTo>
                      <a:pt x="24" y="191"/>
                      <a:pt x="27" y="188"/>
                      <a:pt x="31" y="1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813" name="组合 2812"/>
          <p:cNvGrpSpPr/>
          <p:nvPr/>
        </p:nvGrpSpPr>
        <p:grpSpPr>
          <a:xfrm>
            <a:off x="3121025" y="4122738"/>
            <a:ext cx="882650" cy="884238"/>
            <a:chOff x="3121025" y="4122738"/>
            <a:chExt cx="882650" cy="884238"/>
          </a:xfrm>
        </p:grpSpPr>
        <p:sp>
          <p:nvSpPr>
            <p:cNvPr id="19" name="Oval 11"/>
            <p:cNvSpPr>
              <a:spLocks noChangeArrowheads="1"/>
            </p:cNvSpPr>
            <p:nvPr/>
          </p:nvSpPr>
          <p:spPr bwMode="auto">
            <a:xfrm>
              <a:off x="3121025" y="4122738"/>
              <a:ext cx="882650" cy="884238"/>
            </a:xfrm>
            <a:prstGeom prst="ellipse">
              <a:avLst/>
            </a:pr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2"/>
            <p:cNvSpPr>
              <a:spLocks/>
            </p:cNvSpPr>
            <p:nvPr/>
          </p:nvSpPr>
          <p:spPr bwMode="auto">
            <a:xfrm>
              <a:off x="3246438" y="4279901"/>
              <a:ext cx="757237" cy="727075"/>
            </a:xfrm>
            <a:custGeom>
              <a:avLst/>
              <a:gdLst>
                <a:gd name="T0" fmla="*/ 201 w 305"/>
                <a:gd name="T1" fmla="*/ 15 h 292"/>
                <a:gd name="T2" fmla="*/ 200 w 305"/>
                <a:gd name="T3" fmla="*/ 15 h 292"/>
                <a:gd name="T4" fmla="*/ 198 w 305"/>
                <a:gd name="T5" fmla="*/ 18 h 292"/>
                <a:gd name="T6" fmla="*/ 180 w 305"/>
                <a:gd name="T7" fmla="*/ 1 h 292"/>
                <a:gd name="T8" fmla="*/ 178 w 305"/>
                <a:gd name="T9" fmla="*/ 0 h 292"/>
                <a:gd name="T10" fmla="*/ 175 w 305"/>
                <a:gd name="T11" fmla="*/ 0 h 292"/>
                <a:gd name="T12" fmla="*/ 171 w 305"/>
                <a:gd name="T13" fmla="*/ 1 h 292"/>
                <a:gd name="T14" fmla="*/ 168 w 305"/>
                <a:gd name="T15" fmla="*/ 2 h 292"/>
                <a:gd name="T16" fmla="*/ 164 w 305"/>
                <a:gd name="T17" fmla="*/ 4 h 292"/>
                <a:gd name="T18" fmla="*/ 161 w 305"/>
                <a:gd name="T19" fmla="*/ 6 h 292"/>
                <a:gd name="T20" fmla="*/ 158 w 305"/>
                <a:gd name="T21" fmla="*/ 9 h 292"/>
                <a:gd name="T22" fmla="*/ 155 w 305"/>
                <a:gd name="T23" fmla="*/ 12 h 292"/>
                <a:gd name="T24" fmla="*/ 154 w 305"/>
                <a:gd name="T25" fmla="*/ 15 h 292"/>
                <a:gd name="T26" fmla="*/ 153 w 305"/>
                <a:gd name="T27" fmla="*/ 18 h 292"/>
                <a:gd name="T28" fmla="*/ 152 w 305"/>
                <a:gd name="T29" fmla="*/ 21 h 292"/>
                <a:gd name="T30" fmla="*/ 151 w 305"/>
                <a:gd name="T31" fmla="*/ 24 h 292"/>
                <a:gd name="T32" fmla="*/ 150 w 305"/>
                <a:gd name="T33" fmla="*/ 28 h 292"/>
                <a:gd name="T34" fmla="*/ 148 w 305"/>
                <a:gd name="T35" fmla="*/ 33 h 292"/>
                <a:gd name="T36" fmla="*/ 145 w 305"/>
                <a:gd name="T37" fmla="*/ 36 h 292"/>
                <a:gd name="T38" fmla="*/ 143 w 305"/>
                <a:gd name="T39" fmla="*/ 40 h 292"/>
                <a:gd name="T40" fmla="*/ 140 w 305"/>
                <a:gd name="T41" fmla="*/ 43 h 292"/>
                <a:gd name="T42" fmla="*/ 136 w 305"/>
                <a:gd name="T43" fmla="*/ 46 h 292"/>
                <a:gd name="T44" fmla="*/ 31 w 305"/>
                <a:gd name="T45" fmla="*/ 126 h 292"/>
                <a:gd name="T46" fmla="*/ 28 w 305"/>
                <a:gd name="T47" fmla="*/ 125 h 292"/>
                <a:gd name="T48" fmla="*/ 24 w 305"/>
                <a:gd name="T49" fmla="*/ 125 h 292"/>
                <a:gd name="T50" fmla="*/ 20 w 305"/>
                <a:gd name="T51" fmla="*/ 126 h 292"/>
                <a:gd name="T52" fmla="*/ 16 w 305"/>
                <a:gd name="T53" fmla="*/ 128 h 292"/>
                <a:gd name="T54" fmla="*/ 12 w 305"/>
                <a:gd name="T55" fmla="*/ 131 h 292"/>
                <a:gd name="T56" fmla="*/ 9 w 305"/>
                <a:gd name="T57" fmla="*/ 136 h 292"/>
                <a:gd name="T58" fmla="*/ 7 w 305"/>
                <a:gd name="T59" fmla="*/ 141 h 292"/>
                <a:gd name="T60" fmla="*/ 7 w 305"/>
                <a:gd name="T61" fmla="*/ 147 h 292"/>
                <a:gd name="T62" fmla="*/ 8 w 305"/>
                <a:gd name="T63" fmla="*/ 153 h 292"/>
                <a:gd name="T64" fmla="*/ 11 w 305"/>
                <a:gd name="T65" fmla="*/ 158 h 292"/>
                <a:gd name="T66" fmla="*/ 34 w 305"/>
                <a:gd name="T67" fmla="*/ 182 h 292"/>
                <a:gd name="T68" fmla="*/ 30 w 305"/>
                <a:gd name="T69" fmla="*/ 180 h 292"/>
                <a:gd name="T70" fmla="*/ 25 w 305"/>
                <a:gd name="T71" fmla="*/ 180 h 292"/>
                <a:gd name="T72" fmla="*/ 21 w 305"/>
                <a:gd name="T73" fmla="*/ 180 h 292"/>
                <a:gd name="T74" fmla="*/ 16 w 305"/>
                <a:gd name="T75" fmla="*/ 181 h 292"/>
                <a:gd name="T76" fmla="*/ 11 w 305"/>
                <a:gd name="T77" fmla="*/ 184 h 292"/>
                <a:gd name="T78" fmla="*/ 6 w 305"/>
                <a:gd name="T79" fmla="*/ 188 h 292"/>
                <a:gd name="T80" fmla="*/ 2 w 305"/>
                <a:gd name="T81" fmla="*/ 194 h 292"/>
                <a:gd name="T82" fmla="*/ 0 w 305"/>
                <a:gd name="T83" fmla="*/ 201 h 292"/>
                <a:gd name="T84" fmla="*/ 0 w 305"/>
                <a:gd name="T85" fmla="*/ 208 h 292"/>
                <a:gd name="T86" fmla="*/ 2 w 305"/>
                <a:gd name="T87" fmla="*/ 215 h 292"/>
                <a:gd name="T88" fmla="*/ 6 w 305"/>
                <a:gd name="T89" fmla="*/ 221 h 292"/>
                <a:gd name="T90" fmla="*/ 305 w 305"/>
                <a:gd name="T91" fmla="*/ 11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5" h="292">
                  <a:moveTo>
                    <a:pt x="305" y="118"/>
                  </a:moveTo>
                  <a:cubicBezTo>
                    <a:pt x="201" y="15"/>
                    <a:pt x="201" y="15"/>
                    <a:pt x="201" y="15"/>
                  </a:cubicBezTo>
                  <a:cubicBezTo>
                    <a:pt x="201" y="15"/>
                    <a:pt x="201" y="15"/>
                    <a:pt x="201" y="15"/>
                  </a:cubicBezTo>
                  <a:cubicBezTo>
                    <a:pt x="201" y="14"/>
                    <a:pt x="201" y="14"/>
                    <a:pt x="201" y="14"/>
                  </a:cubicBezTo>
                  <a:cubicBezTo>
                    <a:pt x="200" y="15"/>
                    <a:pt x="200" y="15"/>
                    <a:pt x="200" y="15"/>
                  </a:cubicBezTo>
                  <a:cubicBezTo>
                    <a:pt x="200" y="15"/>
                    <a:pt x="200" y="15"/>
                    <a:pt x="200" y="15"/>
                  </a:cubicBezTo>
                  <a:cubicBezTo>
                    <a:pt x="199" y="16"/>
                    <a:pt x="199" y="16"/>
                    <a:pt x="199" y="16"/>
                  </a:cubicBezTo>
                  <a:cubicBezTo>
                    <a:pt x="198" y="17"/>
                    <a:pt x="198" y="17"/>
                    <a:pt x="198" y="17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79" y="1"/>
                    <a:pt x="179" y="1"/>
                    <a:pt x="179" y="1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0" y="2"/>
                    <a:pt x="170" y="2"/>
                    <a:pt x="170" y="2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8" y="2"/>
                    <a:pt x="168" y="2"/>
                    <a:pt x="168" y="2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4" y="4"/>
                    <a:pt x="164" y="4"/>
                    <a:pt x="164" y="4"/>
                  </a:cubicBezTo>
                  <a:cubicBezTo>
                    <a:pt x="163" y="5"/>
                    <a:pt x="163" y="5"/>
                    <a:pt x="163" y="5"/>
                  </a:cubicBezTo>
                  <a:cubicBezTo>
                    <a:pt x="162" y="6"/>
                    <a:pt x="162" y="6"/>
                    <a:pt x="162" y="6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60" y="7"/>
                    <a:pt x="160" y="7"/>
                    <a:pt x="160" y="7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8" y="9"/>
                    <a:pt x="158" y="9"/>
                    <a:pt x="158" y="9"/>
                  </a:cubicBezTo>
                  <a:cubicBezTo>
                    <a:pt x="157" y="10"/>
                    <a:pt x="157" y="10"/>
                    <a:pt x="157" y="10"/>
                  </a:cubicBezTo>
                  <a:cubicBezTo>
                    <a:pt x="156" y="11"/>
                    <a:pt x="156" y="11"/>
                    <a:pt x="156" y="11"/>
                  </a:cubicBezTo>
                  <a:cubicBezTo>
                    <a:pt x="155" y="12"/>
                    <a:pt x="155" y="12"/>
                    <a:pt x="155" y="12"/>
                  </a:cubicBezTo>
                  <a:cubicBezTo>
                    <a:pt x="155" y="13"/>
                    <a:pt x="155" y="13"/>
                    <a:pt x="155" y="13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21"/>
                    <a:pt x="152" y="21"/>
                    <a:pt x="152" y="21"/>
                  </a:cubicBezTo>
                  <a:cubicBezTo>
                    <a:pt x="152" y="22"/>
                    <a:pt x="152" y="22"/>
                    <a:pt x="152" y="22"/>
                  </a:cubicBezTo>
                  <a:cubicBezTo>
                    <a:pt x="152" y="23"/>
                    <a:pt x="152" y="23"/>
                    <a:pt x="152" y="23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0" y="26"/>
                    <a:pt x="150" y="26"/>
                    <a:pt x="150" y="26"/>
                  </a:cubicBezTo>
                  <a:cubicBezTo>
                    <a:pt x="150" y="28"/>
                    <a:pt x="150" y="28"/>
                    <a:pt x="150" y="28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47" y="34"/>
                    <a:pt x="147" y="34"/>
                    <a:pt x="147" y="34"/>
                  </a:cubicBezTo>
                  <a:cubicBezTo>
                    <a:pt x="146" y="35"/>
                    <a:pt x="146" y="35"/>
                    <a:pt x="146" y="35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2" y="41"/>
                    <a:pt x="142" y="41"/>
                    <a:pt x="142" y="41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34" y="127"/>
                    <a:pt x="34" y="127"/>
                    <a:pt x="34" y="127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1" y="126"/>
                    <a:pt x="31" y="126"/>
                    <a:pt x="31" y="126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29" y="125"/>
                    <a:pt x="29" y="125"/>
                    <a:pt x="29" y="125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3" y="125"/>
                    <a:pt x="23" y="125"/>
                    <a:pt x="23" y="125"/>
                  </a:cubicBezTo>
                  <a:cubicBezTo>
                    <a:pt x="22" y="126"/>
                    <a:pt x="22" y="126"/>
                    <a:pt x="22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2"/>
                    <a:pt x="11" y="132"/>
                    <a:pt x="11" y="132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7" y="141"/>
                    <a:pt x="7" y="141"/>
                    <a:pt x="7" y="141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9"/>
                    <a:pt x="7" y="149"/>
                    <a:pt x="7" y="149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5"/>
                    <a:pt x="8" y="155"/>
                    <a:pt x="8" y="155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35" y="182"/>
                    <a:pt x="35" y="182"/>
                    <a:pt x="35" y="182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3" y="181"/>
                    <a:pt x="33" y="181"/>
                    <a:pt x="33" y="181"/>
                  </a:cubicBezTo>
                  <a:cubicBezTo>
                    <a:pt x="31" y="181"/>
                    <a:pt x="31" y="181"/>
                    <a:pt x="31" y="181"/>
                  </a:cubicBezTo>
                  <a:cubicBezTo>
                    <a:pt x="30" y="180"/>
                    <a:pt x="30" y="180"/>
                    <a:pt x="30" y="180"/>
                  </a:cubicBezTo>
                  <a:cubicBezTo>
                    <a:pt x="28" y="180"/>
                    <a:pt x="28" y="180"/>
                    <a:pt x="28" y="180"/>
                  </a:cubicBezTo>
                  <a:cubicBezTo>
                    <a:pt x="27" y="180"/>
                    <a:pt x="27" y="180"/>
                    <a:pt x="27" y="180"/>
                  </a:cubicBezTo>
                  <a:cubicBezTo>
                    <a:pt x="25" y="180"/>
                    <a:pt x="25" y="180"/>
                    <a:pt x="25" y="180"/>
                  </a:cubicBezTo>
                  <a:cubicBezTo>
                    <a:pt x="24" y="180"/>
                    <a:pt x="24" y="180"/>
                    <a:pt x="24" y="180"/>
                  </a:cubicBezTo>
                  <a:cubicBezTo>
                    <a:pt x="22" y="180"/>
                    <a:pt x="22" y="180"/>
                    <a:pt x="22" y="180"/>
                  </a:cubicBezTo>
                  <a:cubicBezTo>
                    <a:pt x="21" y="180"/>
                    <a:pt x="21" y="180"/>
                    <a:pt x="21" y="180"/>
                  </a:cubicBezTo>
                  <a:cubicBezTo>
                    <a:pt x="19" y="180"/>
                    <a:pt x="19" y="180"/>
                    <a:pt x="19" y="180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6" y="181"/>
                    <a:pt x="16" y="181"/>
                    <a:pt x="16" y="181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1" y="184"/>
                    <a:pt x="11" y="184"/>
                    <a:pt x="11" y="184"/>
                  </a:cubicBezTo>
                  <a:cubicBezTo>
                    <a:pt x="9" y="185"/>
                    <a:pt x="9" y="185"/>
                    <a:pt x="9" y="18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6" y="188"/>
                    <a:pt x="6" y="188"/>
                    <a:pt x="6" y="188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1" y="196"/>
                    <a:pt x="1" y="196"/>
                    <a:pt x="1" y="196"/>
                  </a:cubicBezTo>
                  <a:cubicBezTo>
                    <a:pt x="1" y="198"/>
                    <a:pt x="1" y="198"/>
                    <a:pt x="1" y="19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1" y="213"/>
                    <a:pt x="1" y="213"/>
                    <a:pt x="1" y="213"/>
                  </a:cubicBezTo>
                  <a:cubicBezTo>
                    <a:pt x="2" y="215"/>
                    <a:pt x="2" y="215"/>
                    <a:pt x="2" y="215"/>
                  </a:cubicBezTo>
                  <a:cubicBezTo>
                    <a:pt x="3" y="217"/>
                    <a:pt x="3" y="217"/>
                    <a:pt x="3" y="217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5" y="280"/>
                    <a:pt x="65" y="280"/>
                    <a:pt x="65" y="280"/>
                  </a:cubicBezTo>
                  <a:cubicBezTo>
                    <a:pt x="84" y="288"/>
                    <a:pt x="106" y="292"/>
                    <a:pt x="128" y="292"/>
                  </a:cubicBezTo>
                  <a:cubicBezTo>
                    <a:pt x="224" y="292"/>
                    <a:pt x="303" y="214"/>
                    <a:pt x="305" y="118"/>
                  </a:cubicBezTo>
                  <a:close/>
                </a:path>
              </a:pathLst>
            </a:custGeom>
            <a:solidFill>
              <a:srgbClr val="049D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71"/>
            <p:cNvSpPr>
              <a:spLocks noEditPoints="1"/>
            </p:cNvSpPr>
            <p:nvPr/>
          </p:nvSpPr>
          <p:spPr bwMode="auto">
            <a:xfrm>
              <a:off x="3236913" y="4279901"/>
              <a:ext cx="646112" cy="574675"/>
            </a:xfrm>
            <a:custGeom>
              <a:avLst/>
              <a:gdLst>
                <a:gd name="T0" fmla="*/ 18 w 260"/>
                <a:gd name="T1" fmla="*/ 130 h 231"/>
                <a:gd name="T2" fmla="*/ 38 w 260"/>
                <a:gd name="T3" fmla="*/ 127 h 231"/>
                <a:gd name="T4" fmla="*/ 140 w 260"/>
                <a:gd name="T5" fmla="*/ 46 h 231"/>
                <a:gd name="T6" fmla="*/ 154 w 260"/>
                <a:gd name="T7" fmla="*/ 26 h 231"/>
                <a:gd name="T8" fmla="*/ 161 w 260"/>
                <a:gd name="T9" fmla="*/ 10 h 231"/>
                <a:gd name="T10" fmla="*/ 179 w 260"/>
                <a:gd name="T11" fmla="*/ 0 h 231"/>
                <a:gd name="T12" fmla="*/ 184 w 260"/>
                <a:gd name="T13" fmla="*/ 2 h 231"/>
                <a:gd name="T14" fmla="*/ 174 w 260"/>
                <a:gd name="T15" fmla="*/ 18 h 231"/>
                <a:gd name="T16" fmla="*/ 191 w 260"/>
                <a:gd name="T17" fmla="*/ 29 h 231"/>
                <a:gd name="T18" fmla="*/ 204 w 260"/>
                <a:gd name="T19" fmla="*/ 15 h 231"/>
                <a:gd name="T20" fmla="*/ 207 w 260"/>
                <a:gd name="T21" fmla="*/ 26 h 231"/>
                <a:gd name="T22" fmla="*/ 201 w 260"/>
                <a:gd name="T23" fmla="*/ 42 h 231"/>
                <a:gd name="T24" fmla="*/ 180 w 260"/>
                <a:gd name="T25" fmla="*/ 50 h 231"/>
                <a:gd name="T26" fmla="*/ 155 w 260"/>
                <a:gd name="T27" fmla="*/ 61 h 231"/>
                <a:gd name="T28" fmla="*/ 51 w 260"/>
                <a:gd name="T29" fmla="*/ 143 h 231"/>
                <a:gd name="T30" fmla="*/ 43 w 260"/>
                <a:gd name="T31" fmla="*/ 162 h 231"/>
                <a:gd name="T32" fmla="*/ 15 w 260"/>
                <a:gd name="T33" fmla="*/ 158 h 231"/>
                <a:gd name="T34" fmla="*/ 18 w 260"/>
                <a:gd name="T35" fmla="*/ 130 h 231"/>
                <a:gd name="T36" fmla="*/ 15 w 260"/>
                <a:gd name="T37" fmla="*/ 184 h 231"/>
                <a:gd name="T38" fmla="*/ 39 w 260"/>
                <a:gd name="T39" fmla="*/ 183 h 231"/>
                <a:gd name="T40" fmla="*/ 175 w 260"/>
                <a:gd name="T41" fmla="*/ 101 h 231"/>
                <a:gd name="T42" fmla="*/ 196 w 260"/>
                <a:gd name="T43" fmla="*/ 80 h 231"/>
                <a:gd name="T44" fmla="*/ 206 w 260"/>
                <a:gd name="T45" fmla="*/ 61 h 231"/>
                <a:gd name="T46" fmla="*/ 229 w 260"/>
                <a:gd name="T47" fmla="*/ 52 h 231"/>
                <a:gd name="T48" fmla="*/ 235 w 260"/>
                <a:gd name="T49" fmla="*/ 55 h 231"/>
                <a:gd name="T50" fmla="*/ 221 w 260"/>
                <a:gd name="T51" fmla="*/ 73 h 231"/>
                <a:gd name="T52" fmla="*/ 239 w 260"/>
                <a:gd name="T53" fmla="*/ 88 h 231"/>
                <a:gd name="T54" fmla="*/ 257 w 260"/>
                <a:gd name="T55" fmla="*/ 73 h 231"/>
                <a:gd name="T56" fmla="*/ 259 w 260"/>
                <a:gd name="T57" fmla="*/ 87 h 231"/>
                <a:gd name="T58" fmla="*/ 250 w 260"/>
                <a:gd name="T59" fmla="*/ 105 h 231"/>
                <a:gd name="T60" fmla="*/ 223 w 260"/>
                <a:gd name="T61" fmla="*/ 112 h 231"/>
                <a:gd name="T62" fmla="*/ 191 w 260"/>
                <a:gd name="T63" fmla="*/ 121 h 231"/>
                <a:gd name="T64" fmla="*/ 52 w 260"/>
                <a:gd name="T65" fmla="*/ 204 h 231"/>
                <a:gd name="T66" fmla="*/ 41 w 260"/>
                <a:gd name="T67" fmla="*/ 226 h 231"/>
                <a:gd name="T68" fmla="*/ 7 w 260"/>
                <a:gd name="T69" fmla="*/ 217 h 231"/>
                <a:gd name="T70" fmla="*/ 15 w 260"/>
                <a:gd name="T71" fmla="*/ 184 h 231"/>
                <a:gd name="T72" fmla="*/ 20 w 260"/>
                <a:gd name="T73" fmla="*/ 193 h 231"/>
                <a:gd name="T74" fmla="*/ 28 w 260"/>
                <a:gd name="T75" fmla="*/ 192 h 231"/>
                <a:gd name="T76" fmla="*/ 35 w 260"/>
                <a:gd name="T77" fmla="*/ 192 h 231"/>
                <a:gd name="T78" fmla="*/ 38 w 260"/>
                <a:gd name="T79" fmla="*/ 198 h 231"/>
                <a:gd name="T80" fmla="*/ 42 w 260"/>
                <a:gd name="T81" fmla="*/ 204 h 231"/>
                <a:gd name="T82" fmla="*/ 39 w 260"/>
                <a:gd name="T83" fmla="*/ 210 h 231"/>
                <a:gd name="T84" fmla="*/ 35 w 260"/>
                <a:gd name="T85" fmla="*/ 217 h 231"/>
                <a:gd name="T86" fmla="*/ 28 w 260"/>
                <a:gd name="T87" fmla="*/ 217 h 231"/>
                <a:gd name="T88" fmla="*/ 21 w 260"/>
                <a:gd name="T89" fmla="*/ 217 h 231"/>
                <a:gd name="T90" fmla="*/ 17 w 260"/>
                <a:gd name="T91" fmla="*/ 211 h 231"/>
                <a:gd name="T92" fmla="*/ 14 w 260"/>
                <a:gd name="T93" fmla="*/ 205 h 231"/>
                <a:gd name="T94" fmla="*/ 17 w 260"/>
                <a:gd name="T95" fmla="*/ 199 h 231"/>
                <a:gd name="T96" fmla="*/ 20 w 260"/>
                <a:gd name="T97" fmla="*/ 193 h 231"/>
                <a:gd name="T98" fmla="*/ 23 w 260"/>
                <a:gd name="T99" fmla="*/ 137 h 231"/>
                <a:gd name="T100" fmla="*/ 29 w 260"/>
                <a:gd name="T101" fmla="*/ 136 h 231"/>
                <a:gd name="T102" fmla="*/ 35 w 260"/>
                <a:gd name="T103" fmla="*/ 135 h 231"/>
                <a:gd name="T104" fmla="*/ 38 w 260"/>
                <a:gd name="T105" fmla="*/ 139 h 231"/>
                <a:gd name="T106" fmla="*/ 42 w 260"/>
                <a:gd name="T107" fmla="*/ 144 h 231"/>
                <a:gd name="T108" fmla="*/ 40 w 260"/>
                <a:gd name="T109" fmla="*/ 149 h 231"/>
                <a:gd name="T110" fmla="*/ 38 w 260"/>
                <a:gd name="T111" fmla="*/ 155 h 231"/>
                <a:gd name="T112" fmla="*/ 32 w 260"/>
                <a:gd name="T113" fmla="*/ 156 h 231"/>
                <a:gd name="T114" fmla="*/ 26 w 260"/>
                <a:gd name="T115" fmla="*/ 157 h 231"/>
                <a:gd name="T116" fmla="*/ 23 w 260"/>
                <a:gd name="T117" fmla="*/ 152 h 231"/>
                <a:gd name="T118" fmla="*/ 19 w 260"/>
                <a:gd name="T119" fmla="*/ 147 h 231"/>
                <a:gd name="T120" fmla="*/ 21 w 260"/>
                <a:gd name="T121" fmla="*/ 142 h 231"/>
                <a:gd name="T122" fmla="*/ 23 w 260"/>
                <a:gd name="T123" fmla="*/ 13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0" h="231">
                  <a:moveTo>
                    <a:pt x="18" y="130"/>
                  </a:moveTo>
                  <a:cubicBezTo>
                    <a:pt x="25" y="124"/>
                    <a:pt x="31" y="124"/>
                    <a:pt x="38" y="127"/>
                  </a:cubicBezTo>
                  <a:cubicBezTo>
                    <a:pt x="140" y="46"/>
                    <a:pt x="140" y="46"/>
                    <a:pt x="140" y="46"/>
                  </a:cubicBezTo>
                  <a:cubicBezTo>
                    <a:pt x="148" y="39"/>
                    <a:pt x="151" y="36"/>
                    <a:pt x="154" y="26"/>
                  </a:cubicBezTo>
                  <a:cubicBezTo>
                    <a:pt x="157" y="21"/>
                    <a:pt x="156" y="14"/>
                    <a:pt x="161" y="10"/>
                  </a:cubicBezTo>
                  <a:cubicBezTo>
                    <a:pt x="167" y="5"/>
                    <a:pt x="172" y="1"/>
                    <a:pt x="179" y="0"/>
                  </a:cubicBezTo>
                  <a:cubicBezTo>
                    <a:pt x="181" y="0"/>
                    <a:pt x="185" y="1"/>
                    <a:pt x="184" y="2"/>
                  </a:cubicBezTo>
                  <a:cubicBezTo>
                    <a:pt x="180" y="8"/>
                    <a:pt x="174" y="15"/>
                    <a:pt x="174" y="18"/>
                  </a:cubicBezTo>
                  <a:cubicBezTo>
                    <a:pt x="174" y="24"/>
                    <a:pt x="186" y="32"/>
                    <a:pt x="191" y="29"/>
                  </a:cubicBezTo>
                  <a:cubicBezTo>
                    <a:pt x="200" y="23"/>
                    <a:pt x="200" y="20"/>
                    <a:pt x="204" y="15"/>
                  </a:cubicBezTo>
                  <a:cubicBezTo>
                    <a:pt x="206" y="12"/>
                    <a:pt x="207" y="21"/>
                    <a:pt x="207" y="26"/>
                  </a:cubicBezTo>
                  <a:cubicBezTo>
                    <a:pt x="206" y="32"/>
                    <a:pt x="205" y="38"/>
                    <a:pt x="201" y="42"/>
                  </a:cubicBezTo>
                  <a:cubicBezTo>
                    <a:pt x="195" y="49"/>
                    <a:pt x="190" y="50"/>
                    <a:pt x="180" y="50"/>
                  </a:cubicBezTo>
                  <a:cubicBezTo>
                    <a:pt x="169" y="50"/>
                    <a:pt x="163" y="54"/>
                    <a:pt x="155" y="61"/>
                  </a:cubicBezTo>
                  <a:cubicBezTo>
                    <a:pt x="51" y="143"/>
                    <a:pt x="51" y="143"/>
                    <a:pt x="51" y="143"/>
                  </a:cubicBezTo>
                  <a:cubicBezTo>
                    <a:pt x="51" y="150"/>
                    <a:pt x="50" y="156"/>
                    <a:pt x="43" y="162"/>
                  </a:cubicBezTo>
                  <a:cubicBezTo>
                    <a:pt x="36" y="167"/>
                    <a:pt x="22" y="167"/>
                    <a:pt x="15" y="158"/>
                  </a:cubicBezTo>
                  <a:cubicBezTo>
                    <a:pt x="8" y="150"/>
                    <a:pt x="11" y="136"/>
                    <a:pt x="18" y="130"/>
                  </a:cubicBezTo>
                  <a:close/>
                  <a:moveTo>
                    <a:pt x="15" y="184"/>
                  </a:moveTo>
                  <a:cubicBezTo>
                    <a:pt x="25" y="178"/>
                    <a:pt x="32" y="179"/>
                    <a:pt x="39" y="183"/>
                  </a:cubicBezTo>
                  <a:cubicBezTo>
                    <a:pt x="175" y="101"/>
                    <a:pt x="175" y="101"/>
                    <a:pt x="175" y="101"/>
                  </a:cubicBezTo>
                  <a:cubicBezTo>
                    <a:pt x="185" y="94"/>
                    <a:pt x="189" y="91"/>
                    <a:pt x="196" y="80"/>
                  </a:cubicBezTo>
                  <a:cubicBezTo>
                    <a:pt x="199" y="74"/>
                    <a:pt x="200" y="65"/>
                    <a:pt x="206" y="61"/>
                  </a:cubicBezTo>
                  <a:cubicBezTo>
                    <a:pt x="213" y="55"/>
                    <a:pt x="220" y="52"/>
                    <a:pt x="229" y="52"/>
                  </a:cubicBezTo>
                  <a:cubicBezTo>
                    <a:pt x="232" y="52"/>
                    <a:pt x="237" y="54"/>
                    <a:pt x="235" y="55"/>
                  </a:cubicBezTo>
                  <a:cubicBezTo>
                    <a:pt x="229" y="62"/>
                    <a:pt x="221" y="68"/>
                    <a:pt x="221" y="73"/>
                  </a:cubicBezTo>
                  <a:cubicBezTo>
                    <a:pt x="219" y="80"/>
                    <a:pt x="233" y="91"/>
                    <a:pt x="239" y="88"/>
                  </a:cubicBezTo>
                  <a:cubicBezTo>
                    <a:pt x="251" y="82"/>
                    <a:pt x="251" y="79"/>
                    <a:pt x="257" y="73"/>
                  </a:cubicBezTo>
                  <a:cubicBezTo>
                    <a:pt x="260" y="70"/>
                    <a:pt x="260" y="81"/>
                    <a:pt x="259" y="87"/>
                  </a:cubicBezTo>
                  <a:cubicBezTo>
                    <a:pt x="257" y="94"/>
                    <a:pt x="254" y="102"/>
                    <a:pt x="250" y="105"/>
                  </a:cubicBezTo>
                  <a:cubicBezTo>
                    <a:pt x="240" y="113"/>
                    <a:pt x="234" y="114"/>
                    <a:pt x="223" y="112"/>
                  </a:cubicBezTo>
                  <a:cubicBezTo>
                    <a:pt x="210" y="110"/>
                    <a:pt x="202" y="115"/>
                    <a:pt x="191" y="121"/>
                  </a:cubicBezTo>
                  <a:cubicBezTo>
                    <a:pt x="52" y="204"/>
                    <a:pt x="52" y="204"/>
                    <a:pt x="52" y="204"/>
                  </a:cubicBezTo>
                  <a:cubicBezTo>
                    <a:pt x="53" y="213"/>
                    <a:pt x="50" y="220"/>
                    <a:pt x="41" y="226"/>
                  </a:cubicBezTo>
                  <a:cubicBezTo>
                    <a:pt x="31" y="231"/>
                    <a:pt x="14" y="229"/>
                    <a:pt x="7" y="217"/>
                  </a:cubicBezTo>
                  <a:cubicBezTo>
                    <a:pt x="0" y="206"/>
                    <a:pt x="5" y="190"/>
                    <a:pt x="15" y="184"/>
                  </a:cubicBezTo>
                  <a:close/>
                  <a:moveTo>
                    <a:pt x="20" y="193"/>
                  </a:moveTo>
                  <a:cubicBezTo>
                    <a:pt x="28" y="192"/>
                    <a:pt x="28" y="192"/>
                    <a:pt x="28" y="192"/>
                  </a:cubicBezTo>
                  <a:cubicBezTo>
                    <a:pt x="35" y="192"/>
                    <a:pt x="35" y="192"/>
                    <a:pt x="35" y="192"/>
                  </a:cubicBezTo>
                  <a:cubicBezTo>
                    <a:pt x="38" y="198"/>
                    <a:pt x="38" y="198"/>
                    <a:pt x="38" y="198"/>
                  </a:cubicBezTo>
                  <a:cubicBezTo>
                    <a:pt x="42" y="204"/>
                    <a:pt x="42" y="204"/>
                    <a:pt x="42" y="204"/>
                  </a:cubicBezTo>
                  <a:cubicBezTo>
                    <a:pt x="39" y="210"/>
                    <a:pt x="39" y="210"/>
                    <a:pt x="39" y="210"/>
                  </a:cubicBezTo>
                  <a:cubicBezTo>
                    <a:pt x="35" y="217"/>
                    <a:pt x="35" y="217"/>
                    <a:pt x="35" y="217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1" y="217"/>
                    <a:pt x="21" y="217"/>
                    <a:pt x="21" y="217"/>
                  </a:cubicBezTo>
                  <a:cubicBezTo>
                    <a:pt x="17" y="211"/>
                    <a:pt x="17" y="211"/>
                    <a:pt x="17" y="211"/>
                  </a:cubicBezTo>
                  <a:cubicBezTo>
                    <a:pt x="14" y="205"/>
                    <a:pt x="14" y="205"/>
                    <a:pt x="14" y="205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20" y="193"/>
                    <a:pt x="20" y="193"/>
                    <a:pt x="20" y="193"/>
                  </a:cubicBezTo>
                  <a:close/>
                  <a:moveTo>
                    <a:pt x="23" y="137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0" y="149"/>
                    <a:pt x="40" y="149"/>
                    <a:pt x="40" y="149"/>
                  </a:cubicBezTo>
                  <a:cubicBezTo>
                    <a:pt x="38" y="155"/>
                    <a:pt x="38" y="155"/>
                    <a:pt x="38" y="155"/>
                  </a:cubicBezTo>
                  <a:cubicBezTo>
                    <a:pt x="32" y="156"/>
                    <a:pt x="32" y="156"/>
                    <a:pt x="32" y="156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3" y="137"/>
                    <a:pt x="23" y="137"/>
                    <a:pt x="23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11" name="组合 2810"/>
          <p:cNvGrpSpPr/>
          <p:nvPr/>
        </p:nvGrpSpPr>
        <p:grpSpPr>
          <a:xfrm>
            <a:off x="95250" y="4122738"/>
            <a:ext cx="882650" cy="884238"/>
            <a:chOff x="95250" y="4122738"/>
            <a:chExt cx="882650" cy="884238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95250" y="4122738"/>
              <a:ext cx="882650" cy="884238"/>
            </a:xfrm>
            <a:prstGeom prst="ellipse">
              <a:avLst/>
            </a:prstGeom>
            <a:solidFill>
              <a:srgbClr val="8AD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"/>
            <p:cNvSpPr>
              <a:spLocks/>
            </p:cNvSpPr>
            <p:nvPr/>
          </p:nvSpPr>
          <p:spPr bwMode="auto">
            <a:xfrm>
              <a:off x="207963" y="4270376"/>
              <a:ext cx="750887" cy="728663"/>
            </a:xfrm>
            <a:custGeom>
              <a:avLst/>
              <a:gdLst>
                <a:gd name="T0" fmla="*/ 27 w 302"/>
                <a:gd name="T1" fmla="*/ 158 h 293"/>
                <a:gd name="T2" fmla="*/ 21 w 302"/>
                <a:gd name="T3" fmla="*/ 152 h 293"/>
                <a:gd name="T4" fmla="*/ 16 w 302"/>
                <a:gd name="T5" fmla="*/ 145 h 293"/>
                <a:gd name="T6" fmla="*/ 11 w 302"/>
                <a:gd name="T7" fmla="*/ 137 h 293"/>
                <a:gd name="T8" fmla="*/ 7 w 302"/>
                <a:gd name="T9" fmla="*/ 130 h 293"/>
                <a:gd name="T10" fmla="*/ 4 w 302"/>
                <a:gd name="T11" fmla="*/ 121 h 293"/>
                <a:gd name="T12" fmla="*/ 2 w 302"/>
                <a:gd name="T13" fmla="*/ 112 h 293"/>
                <a:gd name="T14" fmla="*/ 1 w 302"/>
                <a:gd name="T15" fmla="*/ 103 h 293"/>
                <a:gd name="T16" fmla="*/ 0 w 302"/>
                <a:gd name="T17" fmla="*/ 94 h 293"/>
                <a:gd name="T18" fmla="*/ 0 w 302"/>
                <a:gd name="T19" fmla="*/ 84 h 293"/>
                <a:gd name="T20" fmla="*/ 2 w 302"/>
                <a:gd name="T21" fmla="*/ 75 h 293"/>
                <a:gd name="T22" fmla="*/ 4 w 302"/>
                <a:gd name="T23" fmla="*/ 66 h 293"/>
                <a:gd name="T24" fmla="*/ 7 w 302"/>
                <a:gd name="T25" fmla="*/ 58 h 293"/>
                <a:gd name="T26" fmla="*/ 11 w 302"/>
                <a:gd name="T27" fmla="*/ 50 h 293"/>
                <a:gd name="T28" fmla="*/ 15 w 302"/>
                <a:gd name="T29" fmla="*/ 42 h 293"/>
                <a:gd name="T30" fmla="*/ 21 w 302"/>
                <a:gd name="T31" fmla="*/ 35 h 293"/>
                <a:gd name="T32" fmla="*/ 26 w 302"/>
                <a:gd name="T33" fmla="*/ 28 h 293"/>
                <a:gd name="T34" fmla="*/ 33 w 302"/>
                <a:gd name="T35" fmla="*/ 22 h 293"/>
                <a:gd name="T36" fmla="*/ 40 w 302"/>
                <a:gd name="T37" fmla="*/ 17 h 293"/>
                <a:gd name="T38" fmla="*/ 48 w 302"/>
                <a:gd name="T39" fmla="*/ 12 h 293"/>
                <a:gd name="T40" fmla="*/ 56 w 302"/>
                <a:gd name="T41" fmla="*/ 8 h 293"/>
                <a:gd name="T42" fmla="*/ 65 w 302"/>
                <a:gd name="T43" fmla="*/ 5 h 293"/>
                <a:gd name="T44" fmla="*/ 74 w 302"/>
                <a:gd name="T45" fmla="*/ 2 h 293"/>
                <a:gd name="T46" fmla="*/ 83 w 302"/>
                <a:gd name="T47" fmla="*/ 1 h 293"/>
                <a:gd name="T48" fmla="*/ 93 w 302"/>
                <a:gd name="T49" fmla="*/ 0 h 293"/>
                <a:gd name="T50" fmla="*/ 102 w 302"/>
                <a:gd name="T51" fmla="*/ 1 h 293"/>
                <a:gd name="T52" fmla="*/ 111 w 302"/>
                <a:gd name="T53" fmla="*/ 2 h 293"/>
                <a:gd name="T54" fmla="*/ 120 w 302"/>
                <a:gd name="T55" fmla="*/ 4 h 293"/>
                <a:gd name="T56" fmla="*/ 128 w 302"/>
                <a:gd name="T57" fmla="*/ 7 h 293"/>
                <a:gd name="T58" fmla="*/ 136 w 302"/>
                <a:gd name="T59" fmla="*/ 11 h 293"/>
                <a:gd name="T60" fmla="*/ 144 w 302"/>
                <a:gd name="T61" fmla="*/ 16 h 293"/>
                <a:gd name="T62" fmla="*/ 151 w 302"/>
                <a:gd name="T63" fmla="*/ 21 h 293"/>
                <a:gd name="T64" fmla="*/ 158 w 302"/>
                <a:gd name="T65" fmla="*/ 27 h 293"/>
                <a:gd name="T66" fmla="*/ 302 w 302"/>
                <a:gd name="T67" fmla="*/ 171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2" h="293">
                  <a:moveTo>
                    <a:pt x="162" y="293"/>
                  </a:moveTo>
                  <a:cubicBezTo>
                    <a:pt x="27" y="158"/>
                    <a:pt x="27" y="158"/>
                    <a:pt x="27" y="158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13" y="141"/>
                    <a:pt x="13" y="141"/>
                    <a:pt x="13" y="141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6" y="125"/>
                    <a:pt x="6" y="125"/>
                    <a:pt x="6" y="125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6" y="1"/>
                    <a:pt x="106" y="1"/>
                    <a:pt x="106" y="1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8" y="18"/>
                    <a:pt x="148" y="18"/>
                    <a:pt x="148" y="18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5" y="24"/>
                    <a:pt x="155" y="24"/>
                    <a:pt x="155" y="24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61" y="30"/>
                    <a:pt x="161" y="30"/>
                    <a:pt x="161" y="30"/>
                  </a:cubicBezTo>
                  <a:cubicBezTo>
                    <a:pt x="302" y="171"/>
                    <a:pt x="302" y="171"/>
                    <a:pt x="302" y="171"/>
                  </a:cubicBezTo>
                  <a:cubicBezTo>
                    <a:pt x="282" y="234"/>
                    <a:pt x="228" y="282"/>
                    <a:pt x="162" y="293"/>
                  </a:cubicBezTo>
                  <a:close/>
                </a:path>
              </a:pathLst>
            </a:custGeom>
            <a:solidFill>
              <a:srgbClr val="5B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72"/>
            <p:cNvSpPr>
              <a:spLocks noEditPoints="1"/>
            </p:cNvSpPr>
            <p:nvPr/>
          </p:nvSpPr>
          <p:spPr bwMode="auto">
            <a:xfrm>
              <a:off x="287338" y="4349751"/>
              <a:ext cx="500062" cy="466725"/>
            </a:xfrm>
            <a:custGeom>
              <a:avLst/>
              <a:gdLst>
                <a:gd name="T0" fmla="*/ 83 w 201"/>
                <a:gd name="T1" fmla="*/ 63 h 188"/>
                <a:gd name="T2" fmla="*/ 121 w 201"/>
                <a:gd name="T3" fmla="*/ 52 h 188"/>
                <a:gd name="T4" fmla="*/ 98 w 201"/>
                <a:gd name="T5" fmla="*/ 78 h 188"/>
                <a:gd name="T6" fmla="*/ 193 w 201"/>
                <a:gd name="T7" fmla="*/ 165 h 188"/>
                <a:gd name="T8" fmla="*/ 198 w 201"/>
                <a:gd name="T9" fmla="*/ 126 h 188"/>
                <a:gd name="T10" fmla="*/ 193 w 201"/>
                <a:gd name="T11" fmla="*/ 165 h 188"/>
                <a:gd name="T12" fmla="*/ 188 w 201"/>
                <a:gd name="T13" fmla="*/ 108 h 188"/>
                <a:gd name="T14" fmla="*/ 154 w 201"/>
                <a:gd name="T15" fmla="*/ 91 h 188"/>
                <a:gd name="T16" fmla="*/ 134 w 201"/>
                <a:gd name="T17" fmla="*/ 95 h 188"/>
                <a:gd name="T18" fmla="*/ 139 w 201"/>
                <a:gd name="T19" fmla="*/ 126 h 188"/>
                <a:gd name="T20" fmla="*/ 134 w 201"/>
                <a:gd name="T21" fmla="*/ 95 h 188"/>
                <a:gd name="T22" fmla="*/ 103 w 201"/>
                <a:gd name="T23" fmla="*/ 141 h 188"/>
                <a:gd name="T24" fmla="*/ 119 w 201"/>
                <a:gd name="T25" fmla="*/ 176 h 188"/>
                <a:gd name="T26" fmla="*/ 103 w 201"/>
                <a:gd name="T27" fmla="*/ 141 h 188"/>
                <a:gd name="T28" fmla="*/ 137 w 201"/>
                <a:gd name="T29" fmla="*/ 186 h 188"/>
                <a:gd name="T30" fmla="*/ 179 w 201"/>
                <a:gd name="T31" fmla="*/ 179 h 188"/>
                <a:gd name="T32" fmla="*/ 137 w 201"/>
                <a:gd name="T33" fmla="*/ 186 h 188"/>
                <a:gd name="T34" fmla="*/ 149 w 201"/>
                <a:gd name="T35" fmla="*/ 127 h 188"/>
                <a:gd name="T36" fmla="*/ 153 w 201"/>
                <a:gd name="T37" fmla="*/ 153 h 188"/>
                <a:gd name="T38" fmla="*/ 149 w 201"/>
                <a:gd name="T39" fmla="*/ 127 h 188"/>
                <a:gd name="T40" fmla="*/ 43 w 201"/>
                <a:gd name="T41" fmla="*/ 119 h 188"/>
                <a:gd name="T42" fmla="*/ 81 w 201"/>
                <a:gd name="T43" fmla="*/ 98 h 188"/>
                <a:gd name="T44" fmla="*/ 70 w 201"/>
                <a:gd name="T45" fmla="*/ 121 h 188"/>
                <a:gd name="T46" fmla="*/ 0 w 201"/>
                <a:gd name="T47" fmla="*/ 64 h 188"/>
                <a:gd name="T48" fmla="*/ 40 w 201"/>
                <a:gd name="T49" fmla="*/ 70 h 188"/>
                <a:gd name="T50" fmla="*/ 1 w 201"/>
                <a:gd name="T51" fmla="*/ 71 h 188"/>
                <a:gd name="T52" fmla="*/ 39 w 201"/>
                <a:gd name="T53" fmla="*/ 4 h 188"/>
                <a:gd name="T54" fmla="*/ 45 w 201"/>
                <a:gd name="T55" fmla="*/ 44 h 188"/>
                <a:gd name="T56" fmla="*/ 39 w 201"/>
                <a:gd name="T57" fmla="*/ 4 h 188"/>
                <a:gd name="T58" fmla="*/ 58 w 201"/>
                <a:gd name="T59" fmla="*/ 45 h 188"/>
                <a:gd name="T60" fmla="*/ 64 w 201"/>
                <a:gd name="T61" fmla="*/ 77 h 188"/>
                <a:gd name="T62" fmla="*/ 58 w 201"/>
                <a:gd name="T63" fmla="*/ 45 h 188"/>
                <a:gd name="T64" fmla="*/ 107 w 201"/>
                <a:gd name="T65" fmla="*/ 22 h 188"/>
                <a:gd name="T66" fmla="*/ 64 w 201"/>
                <a:gd name="T6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1" h="188">
                  <a:moveTo>
                    <a:pt x="98" y="78"/>
                  </a:moveTo>
                  <a:cubicBezTo>
                    <a:pt x="83" y="63"/>
                    <a:pt x="83" y="63"/>
                    <a:pt x="83" y="63"/>
                  </a:cubicBezTo>
                  <a:cubicBezTo>
                    <a:pt x="120" y="45"/>
                    <a:pt x="120" y="45"/>
                    <a:pt x="120" y="45"/>
                  </a:cubicBezTo>
                  <a:cubicBezTo>
                    <a:pt x="120" y="47"/>
                    <a:pt x="121" y="49"/>
                    <a:pt x="121" y="52"/>
                  </a:cubicBezTo>
                  <a:cubicBezTo>
                    <a:pt x="122" y="56"/>
                    <a:pt x="122" y="59"/>
                    <a:pt x="122" y="63"/>
                  </a:cubicBezTo>
                  <a:cubicBezTo>
                    <a:pt x="113" y="67"/>
                    <a:pt x="105" y="72"/>
                    <a:pt x="98" y="78"/>
                  </a:cubicBezTo>
                  <a:close/>
                  <a:moveTo>
                    <a:pt x="193" y="165"/>
                  </a:moveTo>
                  <a:cubicBezTo>
                    <a:pt x="193" y="165"/>
                    <a:pt x="193" y="165"/>
                    <a:pt x="193" y="165"/>
                  </a:cubicBezTo>
                  <a:cubicBezTo>
                    <a:pt x="168" y="141"/>
                    <a:pt x="168" y="141"/>
                    <a:pt x="168" y="141"/>
                  </a:cubicBezTo>
                  <a:cubicBezTo>
                    <a:pt x="198" y="126"/>
                    <a:pt x="198" y="126"/>
                    <a:pt x="198" y="126"/>
                  </a:cubicBezTo>
                  <a:cubicBezTo>
                    <a:pt x="198" y="128"/>
                    <a:pt x="199" y="130"/>
                    <a:pt x="199" y="132"/>
                  </a:cubicBezTo>
                  <a:cubicBezTo>
                    <a:pt x="201" y="144"/>
                    <a:pt x="198" y="155"/>
                    <a:pt x="193" y="165"/>
                  </a:cubicBezTo>
                  <a:close/>
                  <a:moveTo>
                    <a:pt x="188" y="108"/>
                  </a:moveTo>
                  <a:cubicBezTo>
                    <a:pt x="188" y="108"/>
                    <a:pt x="188" y="108"/>
                    <a:pt x="188" y="108"/>
                  </a:cubicBezTo>
                  <a:cubicBezTo>
                    <a:pt x="159" y="123"/>
                    <a:pt x="159" y="123"/>
                    <a:pt x="159" y="123"/>
                  </a:cubicBezTo>
                  <a:cubicBezTo>
                    <a:pt x="154" y="91"/>
                    <a:pt x="154" y="91"/>
                    <a:pt x="154" y="91"/>
                  </a:cubicBezTo>
                  <a:cubicBezTo>
                    <a:pt x="167" y="92"/>
                    <a:pt x="180" y="99"/>
                    <a:pt x="188" y="108"/>
                  </a:cubicBezTo>
                  <a:close/>
                  <a:moveTo>
                    <a:pt x="134" y="95"/>
                  </a:moveTo>
                  <a:cubicBezTo>
                    <a:pt x="134" y="95"/>
                    <a:pt x="134" y="95"/>
                    <a:pt x="134" y="95"/>
                  </a:cubicBezTo>
                  <a:cubicBezTo>
                    <a:pt x="139" y="126"/>
                    <a:pt x="139" y="126"/>
                    <a:pt x="139" y="126"/>
                  </a:cubicBezTo>
                  <a:cubicBezTo>
                    <a:pt x="107" y="121"/>
                    <a:pt x="107" y="121"/>
                    <a:pt x="107" y="121"/>
                  </a:cubicBezTo>
                  <a:cubicBezTo>
                    <a:pt x="112" y="109"/>
                    <a:pt x="121" y="100"/>
                    <a:pt x="134" y="95"/>
                  </a:cubicBezTo>
                  <a:close/>
                  <a:moveTo>
                    <a:pt x="103" y="141"/>
                  </a:moveTo>
                  <a:cubicBezTo>
                    <a:pt x="103" y="141"/>
                    <a:pt x="103" y="141"/>
                    <a:pt x="103" y="141"/>
                  </a:cubicBezTo>
                  <a:cubicBezTo>
                    <a:pt x="135" y="146"/>
                    <a:pt x="135" y="146"/>
                    <a:pt x="135" y="146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11" y="168"/>
                    <a:pt x="106" y="159"/>
                    <a:pt x="104" y="147"/>
                  </a:cubicBezTo>
                  <a:cubicBezTo>
                    <a:pt x="103" y="145"/>
                    <a:pt x="103" y="143"/>
                    <a:pt x="103" y="141"/>
                  </a:cubicBezTo>
                  <a:close/>
                  <a:moveTo>
                    <a:pt x="137" y="186"/>
                  </a:moveTo>
                  <a:cubicBezTo>
                    <a:pt x="137" y="186"/>
                    <a:pt x="137" y="186"/>
                    <a:pt x="137" y="186"/>
                  </a:cubicBezTo>
                  <a:cubicBezTo>
                    <a:pt x="153" y="155"/>
                    <a:pt x="153" y="155"/>
                    <a:pt x="153" y="155"/>
                  </a:cubicBezTo>
                  <a:cubicBezTo>
                    <a:pt x="179" y="179"/>
                    <a:pt x="179" y="179"/>
                    <a:pt x="179" y="179"/>
                  </a:cubicBezTo>
                  <a:cubicBezTo>
                    <a:pt x="173" y="183"/>
                    <a:pt x="166" y="186"/>
                    <a:pt x="159" y="187"/>
                  </a:cubicBezTo>
                  <a:cubicBezTo>
                    <a:pt x="151" y="188"/>
                    <a:pt x="144" y="188"/>
                    <a:pt x="137" y="186"/>
                  </a:cubicBezTo>
                  <a:close/>
                  <a:moveTo>
                    <a:pt x="149" y="127"/>
                  </a:moveTo>
                  <a:cubicBezTo>
                    <a:pt x="149" y="127"/>
                    <a:pt x="149" y="127"/>
                    <a:pt x="149" y="127"/>
                  </a:cubicBezTo>
                  <a:cubicBezTo>
                    <a:pt x="156" y="126"/>
                    <a:pt x="163" y="131"/>
                    <a:pt x="164" y="138"/>
                  </a:cubicBezTo>
                  <a:cubicBezTo>
                    <a:pt x="165" y="145"/>
                    <a:pt x="161" y="151"/>
                    <a:pt x="153" y="153"/>
                  </a:cubicBezTo>
                  <a:cubicBezTo>
                    <a:pt x="146" y="154"/>
                    <a:pt x="140" y="149"/>
                    <a:pt x="139" y="142"/>
                  </a:cubicBezTo>
                  <a:cubicBezTo>
                    <a:pt x="137" y="135"/>
                    <a:pt x="142" y="128"/>
                    <a:pt x="149" y="127"/>
                  </a:cubicBezTo>
                  <a:close/>
                  <a:moveTo>
                    <a:pt x="43" y="119"/>
                  </a:moveTo>
                  <a:cubicBezTo>
                    <a:pt x="43" y="119"/>
                    <a:pt x="43" y="119"/>
                    <a:pt x="43" y="119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77" y="105"/>
                    <a:pt x="73" y="113"/>
                    <a:pt x="72" y="121"/>
                  </a:cubicBezTo>
                  <a:cubicBezTo>
                    <a:pt x="71" y="121"/>
                    <a:pt x="71" y="121"/>
                    <a:pt x="70" y="121"/>
                  </a:cubicBezTo>
                  <a:cubicBezTo>
                    <a:pt x="61" y="123"/>
                    <a:pt x="52" y="122"/>
                    <a:pt x="43" y="119"/>
                  </a:cubicBezTo>
                  <a:close/>
                  <a:moveTo>
                    <a:pt x="0" y="64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10" y="98"/>
                    <a:pt x="3" y="85"/>
                    <a:pt x="1" y="71"/>
                  </a:cubicBezTo>
                  <a:cubicBezTo>
                    <a:pt x="0" y="68"/>
                    <a:pt x="0" y="66"/>
                    <a:pt x="0" y="64"/>
                  </a:cubicBezTo>
                  <a:close/>
                  <a:moveTo>
                    <a:pt x="39" y="4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11" y="23"/>
                    <a:pt x="23" y="11"/>
                    <a:pt x="39" y="4"/>
                  </a:cubicBezTo>
                  <a:close/>
                  <a:moveTo>
                    <a:pt x="58" y="45"/>
                  </a:moveTo>
                  <a:cubicBezTo>
                    <a:pt x="58" y="45"/>
                    <a:pt x="58" y="45"/>
                    <a:pt x="58" y="45"/>
                  </a:cubicBezTo>
                  <a:cubicBezTo>
                    <a:pt x="67" y="44"/>
                    <a:pt x="76" y="50"/>
                    <a:pt x="77" y="59"/>
                  </a:cubicBezTo>
                  <a:cubicBezTo>
                    <a:pt x="79" y="68"/>
                    <a:pt x="72" y="76"/>
                    <a:pt x="64" y="77"/>
                  </a:cubicBezTo>
                  <a:cubicBezTo>
                    <a:pt x="55" y="79"/>
                    <a:pt x="46" y="73"/>
                    <a:pt x="45" y="64"/>
                  </a:cubicBezTo>
                  <a:cubicBezTo>
                    <a:pt x="43" y="55"/>
                    <a:pt x="49" y="46"/>
                    <a:pt x="58" y="45"/>
                  </a:cubicBezTo>
                  <a:close/>
                  <a:moveTo>
                    <a:pt x="107" y="22"/>
                  </a:moveTo>
                  <a:cubicBezTo>
                    <a:pt x="107" y="22"/>
                    <a:pt x="107" y="22"/>
                    <a:pt x="107" y="22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1" y="1"/>
                    <a:pt x="97" y="9"/>
                    <a:pt x="107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73"/>
            <p:cNvSpPr>
              <a:spLocks noEditPoints="1"/>
            </p:cNvSpPr>
            <p:nvPr/>
          </p:nvSpPr>
          <p:spPr bwMode="auto">
            <a:xfrm>
              <a:off x="190500" y="4252913"/>
              <a:ext cx="668337" cy="641350"/>
            </a:xfrm>
            <a:custGeom>
              <a:avLst/>
              <a:gdLst>
                <a:gd name="T0" fmla="*/ 179 w 269"/>
                <a:gd name="T1" fmla="*/ 106 h 258"/>
                <a:gd name="T2" fmla="*/ 263 w 269"/>
                <a:gd name="T3" fmla="*/ 167 h 258"/>
                <a:gd name="T4" fmla="*/ 202 w 269"/>
                <a:gd name="T5" fmla="*/ 251 h 258"/>
                <a:gd name="T6" fmla="*/ 118 w 269"/>
                <a:gd name="T7" fmla="*/ 190 h 258"/>
                <a:gd name="T8" fmla="*/ 179 w 269"/>
                <a:gd name="T9" fmla="*/ 106 h 258"/>
                <a:gd name="T10" fmla="*/ 89 w 269"/>
                <a:gd name="T11" fmla="*/ 34 h 258"/>
                <a:gd name="T12" fmla="*/ 166 w 269"/>
                <a:gd name="T13" fmla="*/ 90 h 258"/>
                <a:gd name="T14" fmla="*/ 167 w 269"/>
                <a:gd name="T15" fmla="*/ 100 h 258"/>
                <a:gd name="T16" fmla="*/ 178 w 269"/>
                <a:gd name="T17" fmla="*/ 98 h 258"/>
                <a:gd name="T18" fmla="*/ 193 w 269"/>
                <a:gd name="T19" fmla="*/ 97 h 258"/>
                <a:gd name="T20" fmla="*/ 192 w 269"/>
                <a:gd name="T21" fmla="*/ 86 h 258"/>
                <a:gd name="T22" fmla="*/ 85 w 269"/>
                <a:gd name="T23" fmla="*/ 8 h 258"/>
                <a:gd name="T24" fmla="*/ 8 w 269"/>
                <a:gd name="T25" fmla="*/ 115 h 258"/>
                <a:gd name="T26" fmla="*/ 110 w 269"/>
                <a:gd name="T27" fmla="*/ 193 h 258"/>
                <a:gd name="T28" fmla="*/ 109 w 269"/>
                <a:gd name="T29" fmla="*/ 191 h 258"/>
                <a:gd name="T30" fmla="*/ 109 w 269"/>
                <a:gd name="T31" fmla="*/ 167 h 258"/>
                <a:gd name="T32" fmla="*/ 33 w 269"/>
                <a:gd name="T33" fmla="*/ 111 h 258"/>
                <a:gd name="T34" fmla="*/ 89 w 269"/>
                <a:gd name="T35" fmla="*/ 34 h 258"/>
                <a:gd name="T36" fmla="*/ 182 w 269"/>
                <a:gd name="T37" fmla="*/ 126 h 258"/>
                <a:gd name="T38" fmla="*/ 243 w 269"/>
                <a:gd name="T39" fmla="*/ 170 h 258"/>
                <a:gd name="T40" fmla="*/ 199 w 269"/>
                <a:gd name="T41" fmla="*/ 231 h 258"/>
                <a:gd name="T42" fmla="*/ 138 w 269"/>
                <a:gd name="T43" fmla="*/ 187 h 258"/>
                <a:gd name="T44" fmla="*/ 182 w 269"/>
                <a:gd name="T45" fmla="*/ 126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9" h="258">
                  <a:moveTo>
                    <a:pt x="179" y="106"/>
                  </a:moveTo>
                  <a:cubicBezTo>
                    <a:pt x="219" y="100"/>
                    <a:pt x="257" y="127"/>
                    <a:pt x="263" y="167"/>
                  </a:cubicBezTo>
                  <a:cubicBezTo>
                    <a:pt x="269" y="207"/>
                    <a:pt x="242" y="245"/>
                    <a:pt x="202" y="251"/>
                  </a:cubicBezTo>
                  <a:cubicBezTo>
                    <a:pt x="162" y="258"/>
                    <a:pt x="124" y="230"/>
                    <a:pt x="118" y="190"/>
                  </a:cubicBezTo>
                  <a:cubicBezTo>
                    <a:pt x="111" y="150"/>
                    <a:pt x="139" y="112"/>
                    <a:pt x="179" y="106"/>
                  </a:cubicBezTo>
                  <a:close/>
                  <a:moveTo>
                    <a:pt x="89" y="34"/>
                  </a:moveTo>
                  <a:cubicBezTo>
                    <a:pt x="126" y="28"/>
                    <a:pt x="161" y="53"/>
                    <a:pt x="166" y="90"/>
                  </a:cubicBezTo>
                  <a:cubicBezTo>
                    <a:pt x="167" y="93"/>
                    <a:pt x="167" y="97"/>
                    <a:pt x="167" y="100"/>
                  </a:cubicBezTo>
                  <a:cubicBezTo>
                    <a:pt x="171" y="99"/>
                    <a:pt x="174" y="98"/>
                    <a:pt x="178" y="98"/>
                  </a:cubicBezTo>
                  <a:cubicBezTo>
                    <a:pt x="183" y="97"/>
                    <a:pt x="188" y="97"/>
                    <a:pt x="193" y="97"/>
                  </a:cubicBezTo>
                  <a:cubicBezTo>
                    <a:pt x="193" y="93"/>
                    <a:pt x="192" y="89"/>
                    <a:pt x="192" y="86"/>
                  </a:cubicBezTo>
                  <a:cubicBezTo>
                    <a:pt x="184" y="35"/>
                    <a:pt x="136" y="0"/>
                    <a:pt x="85" y="8"/>
                  </a:cubicBezTo>
                  <a:cubicBezTo>
                    <a:pt x="35" y="16"/>
                    <a:pt x="0" y="64"/>
                    <a:pt x="8" y="115"/>
                  </a:cubicBezTo>
                  <a:cubicBezTo>
                    <a:pt x="16" y="164"/>
                    <a:pt x="61" y="198"/>
                    <a:pt x="110" y="193"/>
                  </a:cubicBezTo>
                  <a:cubicBezTo>
                    <a:pt x="110" y="192"/>
                    <a:pt x="110" y="192"/>
                    <a:pt x="109" y="191"/>
                  </a:cubicBezTo>
                  <a:cubicBezTo>
                    <a:pt x="108" y="183"/>
                    <a:pt x="108" y="175"/>
                    <a:pt x="109" y="167"/>
                  </a:cubicBezTo>
                  <a:cubicBezTo>
                    <a:pt x="73" y="172"/>
                    <a:pt x="39" y="147"/>
                    <a:pt x="33" y="111"/>
                  </a:cubicBezTo>
                  <a:cubicBezTo>
                    <a:pt x="28" y="74"/>
                    <a:pt x="53" y="39"/>
                    <a:pt x="89" y="34"/>
                  </a:cubicBezTo>
                  <a:close/>
                  <a:moveTo>
                    <a:pt x="182" y="126"/>
                  </a:moveTo>
                  <a:cubicBezTo>
                    <a:pt x="211" y="121"/>
                    <a:pt x="238" y="141"/>
                    <a:pt x="243" y="170"/>
                  </a:cubicBezTo>
                  <a:cubicBezTo>
                    <a:pt x="248" y="199"/>
                    <a:pt x="228" y="227"/>
                    <a:pt x="199" y="231"/>
                  </a:cubicBezTo>
                  <a:cubicBezTo>
                    <a:pt x="170" y="236"/>
                    <a:pt x="142" y="216"/>
                    <a:pt x="138" y="187"/>
                  </a:cubicBezTo>
                  <a:cubicBezTo>
                    <a:pt x="133" y="158"/>
                    <a:pt x="153" y="131"/>
                    <a:pt x="182" y="126"/>
                  </a:cubicBezTo>
                  <a:close/>
                </a:path>
              </a:pathLst>
            </a:custGeom>
            <a:solidFill>
              <a:srgbClr val="334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18" name="Freeform 78"/>
          <p:cNvSpPr>
            <a:spLocks noEditPoints="1"/>
          </p:cNvSpPr>
          <p:nvPr/>
        </p:nvSpPr>
        <p:spPr bwMode="auto">
          <a:xfrm>
            <a:off x="2800350" y="620713"/>
            <a:ext cx="706437" cy="706438"/>
          </a:xfrm>
          <a:custGeom>
            <a:avLst/>
            <a:gdLst>
              <a:gd name="T0" fmla="*/ 0 w 445"/>
              <a:gd name="T1" fmla="*/ 0 h 445"/>
              <a:gd name="T2" fmla="*/ 0 w 445"/>
              <a:gd name="T3" fmla="*/ 0 h 445"/>
              <a:gd name="T4" fmla="*/ 0 w 445"/>
              <a:gd name="T5" fmla="*/ 0 h 445"/>
              <a:gd name="T6" fmla="*/ 445 w 445"/>
              <a:gd name="T7" fmla="*/ 445 h 445"/>
              <a:gd name="T8" fmla="*/ 445 w 445"/>
              <a:gd name="T9" fmla="*/ 445 h 445"/>
              <a:gd name="T10" fmla="*/ 445 w 445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5"/>
                </a:moveTo>
                <a:lnTo>
                  <a:pt x="445" y="445"/>
                </a:lnTo>
                <a:lnTo>
                  <a:pt x="445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1" name="Freeform 79"/>
          <p:cNvSpPr>
            <a:spLocks noEditPoints="1"/>
          </p:cNvSpPr>
          <p:nvPr/>
        </p:nvSpPr>
        <p:spPr bwMode="auto">
          <a:xfrm>
            <a:off x="2800350" y="620713"/>
            <a:ext cx="706437" cy="704850"/>
          </a:xfrm>
          <a:custGeom>
            <a:avLst/>
            <a:gdLst>
              <a:gd name="T0" fmla="*/ 0 w 445"/>
              <a:gd name="T1" fmla="*/ 0 h 444"/>
              <a:gd name="T2" fmla="*/ 0 w 445"/>
              <a:gd name="T3" fmla="*/ 0 h 444"/>
              <a:gd name="T4" fmla="*/ 0 w 445"/>
              <a:gd name="T5" fmla="*/ 0 h 444"/>
              <a:gd name="T6" fmla="*/ 445 w 445"/>
              <a:gd name="T7" fmla="*/ 444 h 444"/>
              <a:gd name="T8" fmla="*/ 445 w 445"/>
              <a:gd name="T9" fmla="*/ 444 h 444"/>
              <a:gd name="T10" fmla="*/ 445 w 445"/>
              <a:gd name="T11" fmla="*/ 444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4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4"/>
                </a:moveTo>
                <a:lnTo>
                  <a:pt x="445" y="444"/>
                </a:lnTo>
                <a:lnTo>
                  <a:pt x="445" y="444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2" name="Freeform 80"/>
          <p:cNvSpPr>
            <a:spLocks noEditPoints="1"/>
          </p:cNvSpPr>
          <p:nvPr/>
        </p:nvSpPr>
        <p:spPr bwMode="auto">
          <a:xfrm>
            <a:off x="2800350" y="620713"/>
            <a:ext cx="706437" cy="704850"/>
          </a:xfrm>
          <a:custGeom>
            <a:avLst/>
            <a:gdLst>
              <a:gd name="T0" fmla="*/ 0 w 445"/>
              <a:gd name="T1" fmla="*/ 0 h 444"/>
              <a:gd name="T2" fmla="*/ 0 w 445"/>
              <a:gd name="T3" fmla="*/ 0 h 444"/>
              <a:gd name="T4" fmla="*/ 0 w 445"/>
              <a:gd name="T5" fmla="*/ 0 h 444"/>
              <a:gd name="T6" fmla="*/ 445 w 445"/>
              <a:gd name="T7" fmla="*/ 444 h 444"/>
              <a:gd name="T8" fmla="*/ 445 w 445"/>
              <a:gd name="T9" fmla="*/ 444 h 444"/>
              <a:gd name="T10" fmla="*/ 445 w 445"/>
              <a:gd name="T11" fmla="*/ 444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4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4"/>
                </a:moveTo>
                <a:lnTo>
                  <a:pt x="445" y="444"/>
                </a:lnTo>
                <a:lnTo>
                  <a:pt x="445" y="444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3" name="Freeform 81"/>
          <p:cNvSpPr>
            <a:spLocks noEditPoints="1"/>
          </p:cNvSpPr>
          <p:nvPr/>
        </p:nvSpPr>
        <p:spPr bwMode="auto">
          <a:xfrm>
            <a:off x="2803525" y="614363"/>
            <a:ext cx="703262" cy="703263"/>
          </a:xfrm>
          <a:custGeom>
            <a:avLst/>
            <a:gdLst>
              <a:gd name="T0" fmla="*/ 0 w 443"/>
              <a:gd name="T1" fmla="*/ 0 h 443"/>
              <a:gd name="T2" fmla="*/ 0 w 443"/>
              <a:gd name="T3" fmla="*/ 0 h 443"/>
              <a:gd name="T4" fmla="*/ 0 w 443"/>
              <a:gd name="T5" fmla="*/ 0 h 443"/>
              <a:gd name="T6" fmla="*/ 443 w 443"/>
              <a:gd name="T7" fmla="*/ 443 h 443"/>
              <a:gd name="T8" fmla="*/ 443 w 443"/>
              <a:gd name="T9" fmla="*/ 443 h 443"/>
              <a:gd name="T10" fmla="*/ 443 w 443"/>
              <a:gd name="T11" fmla="*/ 443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3" h="44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3" y="443"/>
                </a:moveTo>
                <a:lnTo>
                  <a:pt x="443" y="443"/>
                </a:lnTo>
                <a:lnTo>
                  <a:pt x="443" y="443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4" name="Freeform 82"/>
          <p:cNvSpPr>
            <a:spLocks noEditPoints="1"/>
          </p:cNvSpPr>
          <p:nvPr/>
        </p:nvSpPr>
        <p:spPr bwMode="auto">
          <a:xfrm>
            <a:off x="2684463" y="552451"/>
            <a:ext cx="706437" cy="706438"/>
          </a:xfrm>
          <a:custGeom>
            <a:avLst/>
            <a:gdLst>
              <a:gd name="T0" fmla="*/ 0 w 445"/>
              <a:gd name="T1" fmla="*/ 0 h 445"/>
              <a:gd name="T2" fmla="*/ 0 w 445"/>
              <a:gd name="T3" fmla="*/ 0 h 445"/>
              <a:gd name="T4" fmla="*/ 0 w 445"/>
              <a:gd name="T5" fmla="*/ 0 h 445"/>
              <a:gd name="T6" fmla="*/ 445 w 445"/>
              <a:gd name="T7" fmla="*/ 445 h 445"/>
              <a:gd name="T8" fmla="*/ 445 w 445"/>
              <a:gd name="T9" fmla="*/ 445 h 445"/>
              <a:gd name="T10" fmla="*/ 445 w 445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5"/>
                </a:moveTo>
                <a:lnTo>
                  <a:pt x="445" y="445"/>
                </a:lnTo>
                <a:lnTo>
                  <a:pt x="445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5" name="Freeform 83"/>
          <p:cNvSpPr>
            <a:spLocks noEditPoints="1"/>
          </p:cNvSpPr>
          <p:nvPr/>
        </p:nvSpPr>
        <p:spPr bwMode="auto">
          <a:xfrm>
            <a:off x="2803525" y="614363"/>
            <a:ext cx="703262" cy="703263"/>
          </a:xfrm>
          <a:custGeom>
            <a:avLst/>
            <a:gdLst>
              <a:gd name="T0" fmla="*/ 0 w 443"/>
              <a:gd name="T1" fmla="*/ 0 h 443"/>
              <a:gd name="T2" fmla="*/ 0 w 443"/>
              <a:gd name="T3" fmla="*/ 0 h 443"/>
              <a:gd name="T4" fmla="*/ 0 w 443"/>
              <a:gd name="T5" fmla="*/ 0 h 443"/>
              <a:gd name="T6" fmla="*/ 443 w 443"/>
              <a:gd name="T7" fmla="*/ 443 h 443"/>
              <a:gd name="T8" fmla="*/ 443 w 443"/>
              <a:gd name="T9" fmla="*/ 443 h 443"/>
              <a:gd name="T10" fmla="*/ 443 w 443"/>
              <a:gd name="T11" fmla="*/ 443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3" h="44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3" y="443"/>
                </a:moveTo>
                <a:lnTo>
                  <a:pt x="443" y="443"/>
                </a:lnTo>
                <a:lnTo>
                  <a:pt x="443" y="443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6" name="Freeform 84"/>
          <p:cNvSpPr>
            <a:spLocks noEditPoints="1"/>
          </p:cNvSpPr>
          <p:nvPr/>
        </p:nvSpPr>
        <p:spPr bwMode="auto">
          <a:xfrm>
            <a:off x="2803525" y="611188"/>
            <a:ext cx="703262" cy="706438"/>
          </a:xfrm>
          <a:custGeom>
            <a:avLst/>
            <a:gdLst>
              <a:gd name="T0" fmla="*/ 0 w 443"/>
              <a:gd name="T1" fmla="*/ 0 h 445"/>
              <a:gd name="T2" fmla="*/ 0 w 443"/>
              <a:gd name="T3" fmla="*/ 0 h 445"/>
              <a:gd name="T4" fmla="*/ 0 w 443"/>
              <a:gd name="T5" fmla="*/ 0 h 445"/>
              <a:gd name="T6" fmla="*/ 443 w 443"/>
              <a:gd name="T7" fmla="*/ 445 h 445"/>
              <a:gd name="T8" fmla="*/ 443 w 443"/>
              <a:gd name="T9" fmla="*/ 445 h 445"/>
              <a:gd name="T10" fmla="*/ 443 w 443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3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3" y="445"/>
                </a:moveTo>
                <a:lnTo>
                  <a:pt x="443" y="445"/>
                </a:lnTo>
                <a:lnTo>
                  <a:pt x="443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7" name="Freeform 85"/>
          <p:cNvSpPr>
            <a:spLocks noEditPoints="1"/>
          </p:cNvSpPr>
          <p:nvPr/>
        </p:nvSpPr>
        <p:spPr bwMode="auto">
          <a:xfrm>
            <a:off x="2803525" y="611188"/>
            <a:ext cx="703262" cy="704850"/>
          </a:xfrm>
          <a:custGeom>
            <a:avLst/>
            <a:gdLst>
              <a:gd name="T0" fmla="*/ 0 w 443"/>
              <a:gd name="T1" fmla="*/ 0 h 444"/>
              <a:gd name="T2" fmla="*/ 0 w 443"/>
              <a:gd name="T3" fmla="*/ 0 h 444"/>
              <a:gd name="T4" fmla="*/ 0 w 443"/>
              <a:gd name="T5" fmla="*/ 0 h 444"/>
              <a:gd name="T6" fmla="*/ 443 w 443"/>
              <a:gd name="T7" fmla="*/ 444 h 444"/>
              <a:gd name="T8" fmla="*/ 443 w 443"/>
              <a:gd name="T9" fmla="*/ 444 h 444"/>
              <a:gd name="T10" fmla="*/ 443 w 443"/>
              <a:gd name="T11" fmla="*/ 444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3" h="444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3" y="444"/>
                </a:moveTo>
                <a:lnTo>
                  <a:pt x="443" y="444"/>
                </a:lnTo>
                <a:lnTo>
                  <a:pt x="443" y="444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8" name="Freeform 86"/>
          <p:cNvSpPr>
            <a:spLocks noEditPoints="1"/>
          </p:cNvSpPr>
          <p:nvPr/>
        </p:nvSpPr>
        <p:spPr bwMode="auto">
          <a:xfrm>
            <a:off x="2803525" y="609601"/>
            <a:ext cx="703262" cy="703263"/>
          </a:xfrm>
          <a:custGeom>
            <a:avLst/>
            <a:gdLst>
              <a:gd name="T0" fmla="*/ 0 w 443"/>
              <a:gd name="T1" fmla="*/ 0 h 443"/>
              <a:gd name="T2" fmla="*/ 0 w 443"/>
              <a:gd name="T3" fmla="*/ 0 h 443"/>
              <a:gd name="T4" fmla="*/ 0 w 443"/>
              <a:gd name="T5" fmla="*/ 0 h 443"/>
              <a:gd name="T6" fmla="*/ 443 w 443"/>
              <a:gd name="T7" fmla="*/ 443 h 443"/>
              <a:gd name="T8" fmla="*/ 443 w 443"/>
              <a:gd name="T9" fmla="*/ 443 h 443"/>
              <a:gd name="T10" fmla="*/ 443 w 443"/>
              <a:gd name="T11" fmla="*/ 443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3" h="44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3" y="443"/>
                </a:moveTo>
                <a:lnTo>
                  <a:pt x="443" y="443"/>
                </a:lnTo>
                <a:lnTo>
                  <a:pt x="443" y="443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9" name="Freeform 87"/>
          <p:cNvSpPr>
            <a:spLocks noEditPoints="1"/>
          </p:cNvSpPr>
          <p:nvPr/>
        </p:nvSpPr>
        <p:spPr bwMode="auto">
          <a:xfrm>
            <a:off x="2803525" y="606426"/>
            <a:ext cx="703262" cy="703263"/>
          </a:xfrm>
          <a:custGeom>
            <a:avLst/>
            <a:gdLst>
              <a:gd name="T0" fmla="*/ 0 w 443"/>
              <a:gd name="T1" fmla="*/ 0 h 443"/>
              <a:gd name="T2" fmla="*/ 0 w 443"/>
              <a:gd name="T3" fmla="*/ 0 h 443"/>
              <a:gd name="T4" fmla="*/ 0 w 443"/>
              <a:gd name="T5" fmla="*/ 0 h 443"/>
              <a:gd name="T6" fmla="*/ 443 w 443"/>
              <a:gd name="T7" fmla="*/ 443 h 443"/>
              <a:gd name="T8" fmla="*/ 443 w 443"/>
              <a:gd name="T9" fmla="*/ 443 h 443"/>
              <a:gd name="T10" fmla="*/ 443 w 443"/>
              <a:gd name="T11" fmla="*/ 443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3" h="44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3" y="443"/>
                </a:moveTo>
                <a:lnTo>
                  <a:pt x="443" y="443"/>
                </a:lnTo>
                <a:lnTo>
                  <a:pt x="443" y="443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0" name="Freeform 88"/>
          <p:cNvSpPr>
            <a:spLocks noEditPoints="1"/>
          </p:cNvSpPr>
          <p:nvPr/>
        </p:nvSpPr>
        <p:spPr bwMode="auto">
          <a:xfrm>
            <a:off x="2803525" y="606426"/>
            <a:ext cx="703262" cy="703263"/>
          </a:xfrm>
          <a:custGeom>
            <a:avLst/>
            <a:gdLst>
              <a:gd name="T0" fmla="*/ 0 w 443"/>
              <a:gd name="T1" fmla="*/ 0 h 443"/>
              <a:gd name="T2" fmla="*/ 0 w 443"/>
              <a:gd name="T3" fmla="*/ 0 h 443"/>
              <a:gd name="T4" fmla="*/ 0 w 443"/>
              <a:gd name="T5" fmla="*/ 0 h 443"/>
              <a:gd name="T6" fmla="*/ 443 w 443"/>
              <a:gd name="T7" fmla="*/ 443 h 443"/>
              <a:gd name="T8" fmla="*/ 443 w 443"/>
              <a:gd name="T9" fmla="*/ 443 h 443"/>
              <a:gd name="T10" fmla="*/ 443 w 443"/>
              <a:gd name="T11" fmla="*/ 443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3" h="44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3" y="443"/>
                </a:moveTo>
                <a:lnTo>
                  <a:pt x="443" y="443"/>
                </a:lnTo>
                <a:lnTo>
                  <a:pt x="443" y="443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1" name="Freeform 89"/>
          <p:cNvSpPr>
            <a:spLocks noEditPoints="1"/>
          </p:cNvSpPr>
          <p:nvPr/>
        </p:nvSpPr>
        <p:spPr bwMode="auto">
          <a:xfrm>
            <a:off x="2803525" y="606426"/>
            <a:ext cx="703262" cy="703263"/>
          </a:xfrm>
          <a:custGeom>
            <a:avLst/>
            <a:gdLst>
              <a:gd name="T0" fmla="*/ 0 w 443"/>
              <a:gd name="T1" fmla="*/ 0 h 443"/>
              <a:gd name="T2" fmla="*/ 0 w 443"/>
              <a:gd name="T3" fmla="*/ 0 h 443"/>
              <a:gd name="T4" fmla="*/ 0 w 443"/>
              <a:gd name="T5" fmla="*/ 0 h 443"/>
              <a:gd name="T6" fmla="*/ 443 w 443"/>
              <a:gd name="T7" fmla="*/ 443 h 443"/>
              <a:gd name="T8" fmla="*/ 443 w 443"/>
              <a:gd name="T9" fmla="*/ 443 h 443"/>
              <a:gd name="T10" fmla="*/ 443 w 443"/>
              <a:gd name="T11" fmla="*/ 443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3" h="44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3" y="443"/>
                </a:moveTo>
                <a:lnTo>
                  <a:pt x="443" y="443"/>
                </a:lnTo>
                <a:lnTo>
                  <a:pt x="443" y="443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2" name="Freeform 90"/>
          <p:cNvSpPr>
            <a:spLocks noEditPoints="1"/>
          </p:cNvSpPr>
          <p:nvPr/>
        </p:nvSpPr>
        <p:spPr bwMode="auto">
          <a:xfrm>
            <a:off x="2803525" y="604838"/>
            <a:ext cx="703262" cy="703263"/>
          </a:xfrm>
          <a:custGeom>
            <a:avLst/>
            <a:gdLst>
              <a:gd name="T0" fmla="*/ 0 w 443"/>
              <a:gd name="T1" fmla="*/ 0 h 443"/>
              <a:gd name="T2" fmla="*/ 0 w 443"/>
              <a:gd name="T3" fmla="*/ 0 h 443"/>
              <a:gd name="T4" fmla="*/ 0 w 443"/>
              <a:gd name="T5" fmla="*/ 0 h 443"/>
              <a:gd name="T6" fmla="*/ 443 w 443"/>
              <a:gd name="T7" fmla="*/ 443 h 443"/>
              <a:gd name="T8" fmla="*/ 443 w 443"/>
              <a:gd name="T9" fmla="*/ 443 h 443"/>
              <a:gd name="T10" fmla="*/ 443 w 443"/>
              <a:gd name="T11" fmla="*/ 443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3" h="44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3" y="443"/>
                </a:moveTo>
                <a:lnTo>
                  <a:pt x="443" y="443"/>
                </a:lnTo>
                <a:lnTo>
                  <a:pt x="443" y="443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3" name="Freeform 91"/>
          <p:cNvSpPr>
            <a:spLocks noEditPoints="1"/>
          </p:cNvSpPr>
          <p:nvPr/>
        </p:nvSpPr>
        <p:spPr bwMode="auto">
          <a:xfrm>
            <a:off x="2803525" y="601663"/>
            <a:ext cx="703262" cy="706438"/>
          </a:xfrm>
          <a:custGeom>
            <a:avLst/>
            <a:gdLst>
              <a:gd name="T0" fmla="*/ 0 w 443"/>
              <a:gd name="T1" fmla="*/ 0 h 445"/>
              <a:gd name="T2" fmla="*/ 0 w 443"/>
              <a:gd name="T3" fmla="*/ 0 h 445"/>
              <a:gd name="T4" fmla="*/ 0 w 443"/>
              <a:gd name="T5" fmla="*/ 0 h 445"/>
              <a:gd name="T6" fmla="*/ 443 w 443"/>
              <a:gd name="T7" fmla="*/ 445 h 445"/>
              <a:gd name="T8" fmla="*/ 443 w 443"/>
              <a:gd name="T9" fmla="*/ 445 h 445"/>
              <a:gd name="T10" fmla="*/ 443 w 443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3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3" y="445"/>
                </a:moveTo>
                <a:lnTo>
                  <a:pt x="443" y="445"/>
                </a:lnTo>
                <a:lnTo>
                  <a:pt x="443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4" name="Freeform 92"/>
          <p:cNvSpPr>
            <a:spLocks noEditPoints="1"/>
          </p:cNvSpPr>
          <p:nvPr/>
        </p:nvSpPr>
        <p:spPr bwMode="auto">
          <a:xfrm>
            <a:off x="2803525" y="598488"/>
            <a:ext cx="703262" cy="706438"/>
          </a:xfrm>
          <a:custGeom>
            <a:avLst/>
            <a:gdLst>
              <a:gd name="T0" fmla="*/ 0 w 443"/>
              <a:gd name="T1" fmla="*/ 0 h 445"/>
              <a:gd name="T2" fmla="*/ 0 w 443"/>
              <a:gd name="T3" fmla="*/ 0 h 445"/>
              <a:gd name="T4" fmla="*/ 0 w 443"/>
              <a:gd name="T5" fmla="*/ 0 h 445"/>
              <a:gd name="T6" fmla="*/ 443 w 443"/>
              <a:gd name="T7" fmla="*/ 445 h 445"/>
              <a:gd name="T8" fmla="*/ 443 w 443"/>
              <a:gd name="T9" fmla="*/ 445 h 445"/>
              <a:gd name="T10" fmla="*/ 443 w 443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3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3" y="445"/>
                </a:moveTo>
                <a:lnTo>
                  <a:pt x="443" y="445"/>
                </a:lnTo>
                <a:lnTo>
                  <a:pt x="443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5" name="Freeform 93"/>
          <p:cNvSpPr>
            <a:spLocks noEditPoints="1"/>
          </p:cNvSpPr>
          <p:nvPr/>
        </p:nvSpPr>
        <p:spPr bwMode="auto">
          <a:xfrm>
            <a:off x="2800350" y="592138"/>
            <a:ext cx="706437" cy="703263"/>
          </a:xfrm>
          <a:custGeom>
            <a:avLst/>
            <a:gdLst>
              <a:gd name="T0" fmla="*/ 0 w 445"/>
              <a:gd name="T1" fmla="*/ 0 h 443"/>
              <a:gd name="T2" fmla="*/ 0 w 445"/>
              <a:gd name="T3" fmla="*/ 0 h 443"/>
              <a:gd name="T4" fmla="*/ 0 w 445"/>
              <a:gd name="T5" fmla="*/ 0 h 443"/>
              <a:gd name="T6" fmla="*/ 445 w 445"/>
              <a:gd name="T7" fmla="*/ 443 h 443"/>
              <a:gd name="T8" fmla="*/ 445 w 445"/>
              <a:gd name="T9" fmla="*/ 443 h 443"/>
              <a:gd name="T10" fmla="*/ 445 w 445"/>
              <a:gd name="T11" fmla="*/ 443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3"/>
                </a:moveTo>
                <a:lnTo>
                  <a:pt x="445" y="443"/>
                </a:lnTo>
                <a:lnTo>
                  <a:pt x="445" y="443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6" name="Freeform 94"/>
          <p:cNvSpPr>
            <a:spLocks noEditPoints="1"/>
          </p:cNvSpPr>
          <p:nvPr/>
        </p:nvSpPr>
        <p:spPr bwMode="auto">
          <a:xfrm>
            <a:off x="2800350" y="588963"/>
            <a:ext cx="706437" cy="706438"/>
          </a:xfrm>
          <a:custGeom>
            <a:avLst/>
            <a:gdLst>
              <a:gd name="T0" fmla="*/ 0 w 445"/>
              <a:gd name="T1" fmla="*/ 0 h 445"/>
              <a:gd name="T2" fmla="*/ 0 w 445"/>
              <a:gd name="T3" fmla="*/ 0 h 445"/>
              <a:gd name="T4" fmla="*/ 0 w 445"/>
              <a:gd name="T5" fmla="*/ 0 h 445"/>
              <a:gd name="T6" fmla="*/ 445 w 445"/>
              <a:gd name="T7" fmla="*/ 445 h 445"/>
              <a:gd name="T8" fmla="*/ 445 w 445"/>
              <a:gd name="T9" fmla="*/ 445 h 445"/>
              <a:gd name="T10" fmla="*/ 445 w 445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5"/>
                </a:moveTo>
                <a:lnTo>
                  <a:pt x="445" y="445"/>
                </a:lnTo>
                <a:lnTo>
                  <a:pt x="445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7" name="Freeform 95"/>
          <p:cNvSpPr>
            <a:spLocks noEditPoints="1"/>
          </p:cNvSpPr>
          <p:nvPr/>
        </p:nvSpPr>
        <p:spPr bwMode="auto">
          <a:xfrm>
            <a:off x="2786063" y="557213"/>
            <a:ext cx="703262" cy="706438"/>
          </a:xfrm>
          <a:custGeom>
            <a:avLst/>
            <a:gdLst>
              <a:gd name="T0" fmla="*/ 0 w 443"/>
              <a:gd name="T1" fmla="*/ 0 h 445"/>
              <a:gd name="T2" fmla="*/ 0 w 443"/>
              <a:gd name="T3" fmla="*/ 0 h 445"/>
              <a:gd name="T4" fmla="*/ 0 w 443"/>
              <a:gd name="T5" fmla="*/ 0 h 445"/>
              <a:gd name="T6" fmla="*/ 443 w 443"/>
              <a:gd name="T7" fmla="*/ 445 h 445"/>
              <a:gd name="T8" fmla="*/ 443 w 443"/>
              <a:gd name="T9" fmla="*/ 445 h 445"/>
              <a:gd name="T10" fmla="*/ 443 w 443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3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3" y="445"/>
                </a:moveTo>
                <a:lnTo>
                  <a:pt x="443" y="445"/>
                </a:lnTo>
                <a:lnTo>
                  <a:pt x="443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6" name="Freeform 96"/>
          <p:cNvSpPr>
            <a:spLocks noEditPoints="1"/>
          </p:cNvSpPr>
          <p:nvPr/>
        </p:nvSpPr>
        <p:spPr bwMode="auto">
          <a:xfrm>
            <a:off x="2781300" y="552451"/>
            <a:ext cx="703262" cy="706438"/>
          </a:xfrm>
          <a:custGeom>
            <a:avLst/>
            <a:gdLst>
              <a:gd name="T0" fmla="*/ 0 w 443"/>
              <a:gd name="T1" fmla="*/ 0 h 445"/>
              <a:gd name="T2" fmla="*/ 0 w 443"/>
              <a:gd name="T3" fmla="*/ 0 h 445"/>
              <a:gd name="T4" fmla="*/ 0 w 443"/>
              <a:gd name="T5" fmla="*/ 0 h 445"/>
              <a:gd name="T6" fmla="*/ 443 w 443"/>
              <a:gd name="T7" fmla="*/ 445 h 445"/>
              <a:gd name="T8" fmla="*/ 443 w 443"/>
              <a:gd name="T9" fmla="*/ 445 h 445"/>
              <a:gd name="T10" fmla="*/ 443 w 443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3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3" y="445"/>
                </a:moveTo>
                <a:lnTo>
                  <a:pt x="443" y="445"/>
                </a:lnTo>
                <a:lnTo>
                  <a:pt x="443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7" name="Freeform 97"/>
          <p:cNvSpPr>
            <a:spLocks noEditPoints="1"/>
          </p:cNvSpPr>
          <p:nvPr/>
        </p:nvSpPr>
        <p:spPr bwMode="auto">
          <a:xfrm>
            <a:off x="2771775" y="546101"/>
            <a:ext cx="703262" cy="704850"/>
          </a:xfrm>
          <a:custGeom>
            <a:avLst/>
            <a:gdLst>
              <a:gd name="T0" fmla="*/ 0 w 443"/>
              <a:gd name="T1" fmla="*/ 0 h 444"/>
              <a:gd name="T2" fmla="*/ 0 w 443"/>
              <a:gd name="T3" fmla="*/ 0 h 444"/>
              <a:gd name="T4" fmla="*/ 0 w 443"/>
              <a:gd name="T5" fmla="*/ 0 h 444"/>
              <a:gd name="T6" fmla="*/ 443 w 443"/>
              <a:gd name="T7" fmla="*/ 444 h 444"/>
              <a:gd name="T8" fmla="*/ 443 w 443"/>
              <a:gd name="T9" fmla="*/ 444 h 444"/>
              <a:gd name="T10" fmla="*/ 443 w 443"/>
              <a:gd name="T11" fmla="*/ 444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3" h="444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3" y="444"/>
                </a:moveTo>
                <a:lnTo>
                  <a:pt x="443" y="444"/>
                </a:lnTo>
                <a:lnTo>
                  <a:pt x="443" y="444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0" name="Freeform 98"/>
          <p:cNvSpPr>
            <a:spLocks noEditPoints="1"/>
          </p:cNvSpPr>
          <p:nvPr/>
        </p:nvSpPr>
        <p:spPr bwMode="auto">
          <a:xfrm>
            <a:off x="2767013" y="544513"/>
            <a:ext cx="704850" cy="703263"/>
          </a:xfrm>
          <a:custGeom>
            <a:avLst/>
            <a:gdLst>
              <a:gd name="T0" fmla="*/ 0 w 444"/>
              <a:gd name="T1" fmla="*/ 0 h 443"/>
              <a:gd name="T2" fmla="*/ 0 w 444"/>
              <a:gd name="T3" fmla="*/ 0 h 443"/>
              <a:gd name="T4" fmla="*/ 0 w 444"/>
              <a:gd name="T5" fmla="*/ 0 h 443"/>
              <a:gd name="T6" fmla="*/ 444 w 444"/>
              <a:gd name="T7" fmla="*/ 443 h 443"/>
              <a:gd name="T8" fmla="*/ 444 w 444"/>
              <a:gd name="T9" fmla="*/ 443 h 443"/>
              <a:gd name="T10" fmla="*/ 444 w 444"/>
              <a:gd name="T11" fmla="*/ 443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4" h="44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4" y="443"/>
                </a:moveTo>
                <a:lnTo>
                  <a:pt x="444" y="443"/>
                </a:lnTo>
                <a:lnTo>
                  <a:pt x="444" y="443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5" name="Freeform 99"/>
          <p:cNvSpPr>
            <a:spLocks noEditPoints="1"/>
          </p:cNvSpPr>
          <p:nvPr/>
        </p:nvSpPr>
        <p:spPr bwMode="auto">
          <a:xfrm>
            <a:off x="2706688" y="539751"/>
            <a:ext cx="706437" cy="706438"/>
          </a:xfrm>
          <a:custGeom>
            <a:avLst/>
            <a:gdLst>
              <a:gd name="T0" fmla="*/ 0 w 445"/>
              <a:gd name="T1" fmla="*/ 0 h 445"/>
              <a:gd name="T2" fmla="*/ 0 w 445"/>
              <a:gd name="T3" fmla="*/ 0 h 445"/>
              <a:gd name="T4" fmla="*/ 0 w 445"/>
              <a:gd name="T5" fmla="*/ 0 h 445"/>
              <a:gd name="T6" fmla="*/ 445 w 445"/>
              <a:gd name="T7" fmla="*/ 445 h 445"/>
              <a:gd name="T8" fmla="*/ 445 w 445"/>
              <a:gd name="T9" fmla="*/ 445 h 445"/>
              <a:gd name="T10" fmla="*/ 445 w 445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5"/>
                </a:moveTo>
                <a:lnTo>
                  <a:pt x="445" y="445"/>
                </a:lnTo>
                <a:lnTo>
                  <a:pt x="445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6" name="Freeform 100"/>
          <p:cNvSpPr>
            <a:spLocks noEditPoints="1"/>
          </p:cNvSpPr>
          <p:nvPr/>
        </p:nvSpPr>
        <p:spPr bwMode="auto">
          <a:xfrm>
            <a:off x="2686050" y="552451"/>
            <a:ext cx="706437" cy="703263"/>
          </a:xfrm>
          <a:custGeom>
            <a:avLst/>
            <a:gdLst>
              <a:gd name="T0" fmla="*/ 0 w 445"/>
              <a:gd name="T1" fmla="*/ 0 h 443"/>
              <a:gd name="T2" fmla="*/ 0 w 445"/>
              <a:gd name="T3" fmla="*/ 0 h 443"/>
              <a:gd name="T4" fmla="*/ 0 w 445"/>
              <a:gd name="T5" fmla="*/ 0 h 443"/>
              <a:gd name="T6" fmla="*/ 445 w 445"/>
              <a:gd name="T7" fmla="*/ 443 h 443"/>
              <a:gd name="T8" fmla="*/ 445 w 445"/>
              <a:gd name="T9" fmla="*/ 443 h 443"/>
              <a:gd name="T10" fmla="*/ 445 w 445"/>
              <a:gd name="T11" fmla="*/ 443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3"/>
                </a:moveTo>
                <a:lnTo>
                  <a:pt x="445" y="443"/>
                </a:lnTo>
                <a:lnTo>
                  <a:pt x="445" y="443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7" name="Freeform 101"/>
          <p:cNvSpPr>
            <a:spLocks noEditPoints="1"/>
          </p:cNvSpPr>
          <p:nvPr/>
        </p:nvSpPr>
        <p:spPr bwMode="auto">
          <a:xfrm>
            <a:off x="2711450" y="536576"/>
            <a:ext cx="703262" cy="706438"/>
          </a:xfrm>
          <a:custGeom>
            <a:avLst/>
            <a:gdLst>
              <a:gd name="T0" fmla="*/ 0 w 443"/>
              <a:gd name="T1" fmla="*/ 0 h 445"/>
              <a:gd name="T2" fmla="*/ 0 w 443"/>
              <a:gd name="T3" fmla="*/ 0 h 445"/>
              <a:gd name="T4" fmla="*/ 0 w 443"/>
              <a:gd name="T5" fmla="*/ 0 h 445"/>
              <a:gd name="T6" fmla="*/ 443 w 443"/>
              <a:gd name="T7" fmla="*/ 445 h 445"/>
              <a:gd name="T8" fmla="*/ 443 w 443"/>
              <a:gd name="T9" fmla="*/ 445 h 445"/>
              <a:gd name="T10" fmla="*/ 443 w 443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3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3" y="445"/>
                </a:moveTo>
                <a:lnTo>
                  <a:pt x="443" y="445"/>
                </a:lnTo>
                <a:lnTo>
                  <a:pt x="443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8" name="Freeform 102"/>
          <p:cNvSpPr>
            <a:spLocks noEditPoints="1"/>
          </p:cNvSpPr>
          <p:nvPr/>
        </p:nvSpPr>
        <p:spPr bwMode="auto">
          <a:xfrm>
            <a:off x="2679700" y="557213"/>
            <a:ext cx="706437" cy="706438"/>
          </a:xfrm>
          <a:custGeom>
            <a:avLst/>
            <a:gdLst>
              <a:gd name="T0" fmla="*/ 0 w 445"/>
              <a:gd name="T1" fmla="*/ 0 h 445"/>
              <a:gd name="T2" fmla="*/ 0 w 445"/>
              <a:gd name="T3" fmla="*/ 0 h 445"/>
              <a:gd name="T4" fmla="*/ 0 w 445"/>
              <a:gd name="T5" fmla="*/ 0 h 445"/>
              <a:gd name="T6" fmla="*/ 445 w 445"/>
              <a:gd name="T7" fmla="*/ 445 h 445"/>
              <a:gd name="T8" fmla="*/ 445 w 445"/>
              <a:gd name="T9" fmla="*/ 445 h 445"/>
              <a:gd name="T10" fmla="*/ 445 w 445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5"/>
                </a:moveTo>
                <a:lnTo>
                  <a:pt x="445" y="445"/>
                </a:lnTo>
                <a:lnTo>
                  <a:pt x="445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19" name="Freeform 103"/>
          <p:cNvSpPr>
            <a:spLocks noEditPoints="1"/>
          </p:cNvSpPr>
          <p:nvPr/>
        </p:nvSpPr>
        <p:spPr bwMode="auto">
          <a:xfrm>
            <a:off x="2668588" y="574676"/>
            <a:ext cx="704850" cy="706438"/>
          </a:xfrm>
          <a:custGeom>
            <a:avLst/>
            <a:gdLst>
              <a:gd name="T0" fmla="*/ 0 w 444"/>
              <a:gd name="T1" fmla="*/ 0 h 445"/>
              <a:gd name="T2" fmla="*/ 0 w 444"/>
              <a:gd name="T3" fmla="*/ 0 h 445"/>
              <a:gd name="T4" fmla="*/ 0 w 444"/>
              <a:gd name="T5" fmla="*/ 0 h 445"/>
              <a:gd name="T6" fmla="*/ 444 w 444"/>
              <a:gd name="T7" fmla="*/ 445 h 445"/>
              <a:gd name="T8" fmla="*/ 444 w 444"/>
              <a:gd name="T9" fmla="*/ 445 h 445"/>
              <a:gd name="T10" fmla="*/ 444 w 444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4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4" y="445"/>
                </a:moveTo>
                <a:lnTo>
                  <a:pt x="444" y="445"/>
                </a:lnTo>
                <a:lnTo>
                  <a:pt x="444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0" name="Freeform 104"/>
          <p:cNvSpPr>
            <a:spLocks noEditPoints="1"/>
          </p:cNvSpPr>
          <p:nvPr/>
        </p:nvSpPr>
        <p:spPr bwMode="auto">
          <a:xfrm>
            <a:off x="2668588" y="576263"/>
            <a:ext cx="704850" cy="704850"/>
          </a:xfrm>
          <a:custGeom>
            <a:avLst/>
            <a:gdLst>
              <a:gd name="T0" fmla="*/ 0 w 444"/>
              <a:gd name="T1" fmla="*/ 0 h 444"/>
              <a:gd name="T2" fmla="*/ 0 w 444"/>
              <a:gd name="T3" fmla="*/ 0 h 444"/>
              <a:gd name="T4" fmla="*/ 0 w 444"/>
              <a:gd name="T5" fmla="*/ 0 h 444"/>
              <a:gd name="T6" fmla="*/ 444 w 444"/>
              <a:gd name="T7" fmla="*/ 444 h 444"/>
              <a:gd name="T8" fmla="*/ 444 w 444"/>
              <a:gd name="T9" fmla="*/ 444 h 444"/>
              <a:gd name="T10" fmla="*/ 444 w 444"/>
              <a:gd name="T11" fmla="*/ 444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4" h="444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4" y="444"/>
                </a:moveTo>
                <a:lnTo>
                  <a:pt x="444" y="444"/>
                </a:lnTo>
                <a:lnTo>
                  <a:pt x="444" y="444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1" name="Freeform 105"/>
          <p:cNvSpPr>
            <a:spLocks noEditPoints="1"/>
          </p:cNvSpPr>
          <p:nvPr/>
        </p:nvSpPr>
        <p:spPr bwMode="auto">
          <a:xfrm>
            <a:off x="2667000" y="576263"/>
            <a:ext cx="706437" cy="706438"/>
          </a:xfrm>
          <a:custGeom>
            <a:avLst/>
            <a:gdLst>
              <a:gd name="T0" fmla="*/ 0 w 445"/>
              <a:gd name="T1" fmla="*/ 0 h 445"/>
              <a:gd name="T2" fmla="*/ 0 w 445"/>
              <a:gd name="T3" fmla="*/ 0 h 445"/>
              <a:gd name="T4" fmla="*/ 0 w 445"/>
              <a:gd name="T5" fmla="*/ 0 h 445"/>
              <a:gd name="T6" fmla="*/ 445 w 445"/>
              <a:gd name="T7" fmla="*/ 445 h 445"/>
              <a:gd name="T8" fmla="*/ 445 w 445"/>
              <a:gd name="T9" fmla="*/ 445 h 445"/>
              <a:gd name="T10" fmla="*/ 445 w 445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5"/>
                </a:moveTo>
                <a:lnTo>
                  <a:pt x="445" y="445"/>
                </a:lnTo>
                <a:lnTo>
                  <a:pt x="445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22" name="Freeform 106"/>
          <p:cNvSpPr>
            <a:spLocks noEditPoints="1"/>
          </p:cNvSpPr>
          <p:nvPr/>
        </p:nvSpPr>
        <p:spPr bwMode="auto">
          <a:xfrm>
            <a:off x="2667000" y="579438"/>
            <a:ext cx="703262" cy="706438"/>
          </a:xfrm>
          <a:custGeom>
            <a:avLst/>
            <a:gdLst>
              <a:gd name="T0" fmla="*/ 0 w 443"/>
              <a:gd name="T1" fmla="*/ 0 h 445"/>
              <a:gd name="T2" fmla="*/ 0 w 443"/>
              <a:gd name="T3" fmla="*/ 0 h 445"/>
              <a:gd name="T4" fmla="*/ 0 w 443"/>
              <a:gd name="T5" fmla="*/ 0 h 445"/>
              <a:gd name="T6" fmla="*/ 443 w 443"/>
              <a:gd name="T7" fmla="*/ 445 h 445"/>
              <a:gd name="T8" fmla="*/ 443 w 443"/>
              <a:gd name="T9" fmla="*/ 445 h 445"/>
              <a:gd name="T10" fmla="*/ 443 w 443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3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3" y="445"/>
                </a:moveTo>
                <a:lnTo>
                  <a:pt x="443" y="445"/>
                </a:lnTo>
                <a:lnTo>
                  <a:pt x="443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3" name="Freeform 107"/>
          <p:cNvSpPr>
            <a:spLocks noEditPoints="1"/>
          </p:cNvSpPr>
          <p:nvPr/>
        </p:nvSpPr>
        <p:spPr bwMode="auto">
          <a:xfrm>
            <a:off x="2663825" y="584201"/>
            <a:ext cx="706437" cy="706438"/>
          </a:xfrm>
          <a:custGeom>
            <a:avLst/>
            <a:gdLst>
              <a:gd name="T0" fmla="*/ 0 w 445"/>
              <a:gd name="T1" fmla="*/ 0 h 445"/>
              <a:gd name="T2" fmla="*/ 0 w 445"/>
              <a:gd name="T3" fmla="*/ 0 h 445"/>
              <a:gd name="T4" fmla="*/ 0 w 445"/>
              <a:gd name="T5" fmla="*/ 0 h 445"/>
              <a:gd name="T6" fmla="*/ 445 w 445"/>
              <a:gd name="T7" fmla="*/ 445 h 445"/>
              <a:gd name="T8" fmla="*/ 445 w 445"/>
              <a:gd name="T9" fmla="*/ 445 h 445"/>
              <a:gd name="T10" fmla="*/ 445 w 445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5"/>
                </a:moveTo>
                <a:lnTo>
                  <a:pt x="445" y="445"/>
                </a:lnTo>
                <a:lnTo>
                  <a:pt x="445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4" name="Freeform 108"/>
          <p:cNvSpPr>
            <a:spLocks noEditPoints="1"/>
          </p:cNvSpPr>
          <p:nvPr/>
        </p:nvSpPr>
        <p:spPr bwMode="auto">
          <a:xfrm>
            <a:off x="2663825" y="587376"/>
            <a:ext cx="704850" cy="704850"/>
          </a:xfrm>
          <a:custGeom>
            <a:avLst/>
            <a:gdLst>
              <a:gd name="T0" fmla="*/ 0 w 444"/>
              <a:gd name="T1" fmla="*/ 0 h 444"/>
              <a:gd name="T2" fmla="*/ 0 w 444"/>
              <a:gd name="T3" fmla="*/ 0 h 444"/>
              <a:gd name="T4" fmla="*/ 0 w 444"/>
              <a:gd name="T5" fmla="*/ 0 h 444"/>
              <a:gd name="T6" fmla="*/ 444 w 444"/>
              <a:gd name="T7" fmla="*/ 444 h 444"/>
              <a:gd name="T8" fmla="*/ 444 w 444"/>
              <a:gd name="T9" fmla="*/ 444 h 444"/>
              <a:gd name="T10" fmla="*/ 444 w 444"/>
              <a:gd name="T11" fmla="*/ 444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4" h="444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4" y="444"/>
                </a:moveTo>
                <a:lnTo>
                  <a:pt x="444" y="444"/>
                </a:lnTo>
                <a:lnTo>
                  <a:pt x="444" y="444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5" name="Freeform 109"/>
          <p:cNvSpPr>
            <a:spLocks noEditPoints="1"/>
          </p:cNvSpPr>
          <p:nvPr/>
        </p:nvSpPr>
        <p:spPr bwMode="auto">
          <a:xfrm>
            <a:off x="2662238" y="593726"/>
            <a:ext cx="706437" cy="706438"/>
          </a:xfrm>
          <a:custGeom>
            <a:avLst/>
            <a:gdLst>
              <a:gd name="T0" fmla="*/ 0 w 445"/>
              <a:gd name="T1" fmla="*/ 0 h 445"/>
              <a:gd name="T2" fmla="*/ 0 w 445"/>
              <a:gd name="T3" fmla="*/ 0 h 445"/>
              <a:gd name="T4" fmla="*/ 0 w 445"/>
              <a:gd name="T5" fmla="*/ 0 h 445"/>
              <a:gd name="T6" fmla="*/ 445 w 445"/>
              <a:gd name="T7" fmla="*/ 445 h 445"/>
              <a:gd name="T8" fmla="*/ 445 w 445"/>
              <a:gd name="T9" fmla="*/ 445 h 445"/>
              <a:gd name="T10" fmla="*/ 445 w 445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5"/>
                </a:moveTo>
                <a:lnTo>
                  <a:pt x="445" y="445"/>
                </a:lnTo>
                <a:lnTo>
                  <a:pt x="445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6" name="Freeform 110"/>
          <p:cNvSpPr>
            <a:spLocks noEditPoints="1"/>
          </p:cNvSpPr>
          <p:nvPr/>
        </p:nvSpPr>
        <p:spPr bwMode="auto">
          <a:xfrm>
            <a:off x="2662238" y="598488"/>
            <a:ext cx="706437" cy="704850"/>
          </a:xfrm>
          <a:custGeom>
            <a:avLst/>
            <a:gdLst>
              <a:gd name="T0" fmla="*/ 0 w 445"/>
              <a:gd name="T1" fmla="*/ 0 h 444"/>
              <a:gd name="T2" fmla="*/ 0 w 445"/>
              <a:gd name="T3" fmla="*/ 0 h 444"/>
              <a:gd name="T4" fmla="*/ 0 w 445"/>
              <a:gd name="T5" fmla="*/ 0 h 444"/>
              <a:gd name="T6" fmla="*/ 445 w 445"/>
              <a:gd name="T7" fmla="*/ 444 h 444"/>
              <a:gd name="T8" fmla="*/ 445 w 445"/>
              <a:gd name="T9" fmla="*/ 444 h 444"/>
              <a:gd name="T10" fmla="*/ 445 w 445"/>
              <a:gd name="T11" fmla="*/ 444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4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4"/>
                </a:moveTo>
                <a:lnTo>
                  <a:pt x="445" y="444"/>
                </a:lnTo>
                <a:lnTo>
                  <a:pt x="445" y="444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7" name="Freeform 111"/>
          <p:cNvSpPr>
            <a:spLocks noEditPoints="1"/>
          </p:cNvSpPr>
          <p:nvPr/>
        </p:nvSpPr>
        <p:spPr bwMode="auto">
          <a:xfrm>
            <a:off x="2662238" y="601663"/>
            <a:ext cx="706437" cy="706438"/>
          </a:xfrm>
          <a:custGeom>
            <a:avLst/>
            <a:gdLst>
              <a:gd name="T0" fmla="*/ 0 w 445"/>
              <a:gd name="T1" fmla="*/ 0 h 445"/>
              <a:gd name="T2" fmla="*/ 0 w 445"/>
              <a:gd name="T3" fmla="*/ 0 h 445"/>
              <a:gd name="T4" fmla="*/ 0 w 445"/>
              <a:gd name="T5" fmla="*/ 0 h 445"/>
              <a:gd name="T6" fmla="*/ 445 w 445"/>
              <a:gd name="T7" fmla="*/ 445 h 445"/>
              <a:gd name="T8" fmla="*/ 445 w 445"/>
              <a:gd name="T9" fmla="*/ 445 h 445"/>
              <a:gd name="T10" fmla="*/ 445 w 445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5"/>
                </a:moveTo>
                <a:lnTo>
                  <a:pt x="445" y="445"/>
                </a:lnTo>
                <a:lnTo>
                  <a:pt x="445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8" name="Freeform 112"/>
          <p:cNvSpPr>
            <a:spLocks noEditPoints="1"/>
          </p:cNvSpPr>
          <p:nvPr/>
        </p:nvSpPr>
        <p:spPr bwMode="auto">
          <a:xfrm>
            <a:off x="2662238" y="606426"/>
            <a:ext cx="706437" cy="706438"/>
          </a:xfrm>
          <a:custGeom>
            <a:avLst/>
            <a:gdLst>
              <a:gd name="T0" fmla="*/ 0 w 445"/>
              <a:gd name="T1" fmla="*/ 0 h 445"/>
              <a:gd name="T2" fmla="*/ 0 w 445"/>
              <a:gd name="T3" fmla="*/ 0 h 445"/>
              <a:gd name="T4" fmla="*/ 0 w 445"/>
              <a:gd name="T5" fmla="*/ 0 h 445"/>
              <a:gd name="T6" fmla="*/ 445 w 445"/>
              <a:gd name="T7" fmla="*/ 445 h 445"/>
              <a:gd name="T8" fmla="*/ 445 w 445"/>
              <a:gd name="T9" fmla="*/ 445 h 445"/>
              <a:gd name="T10" fmla="*/ 445 w 445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5"/>
                </a:moveTo>
                <a:lnTo>
                  <a:pt x="445" y="445"/>
                </a:lnTo>
                <a:lnTo>
                  <a:pt x="445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39" name="Freeform 113"/>
          <p:cNvSpPr>
            <a:spLocks noEditPoints="1"/>
          </p:cNvSpPr>
          <p:nvPr/>
        </p:nvSpPr>
        <p:spPr bwMode="auto">
          <a:xfrm>
            <a:off x="2662238" y="611188"/>
            <a:ext cx="706437" cy="706438"/>
          </a:xfrm>
          <a:custGeom>
            <a:avLst/>
            <a:gdLst>
              <a:gd name="T0" fmla="*/ 0 w 445"/>
              <a:gd name="T1" fmla="*/ 0 h 445"/>
              <a:gd name="T2" fmla="*/ 0 w 445"/>
              <a:gd name="T3" fmla="*/ 0 h 445"/>
              <a:gd name="T4" fmla="*/ 0 w 445"/>
              <a:gd name="T5" fmla="*/ 0 h 445"/>
              <a:gd name="T6" fmla="*/ 445 w 445"/>
              <a:gd name="T7" fmla="*/ 445 h 445"/>
              <a:gd name="T8" fmla="*/ 445 w 445"/>
              <a:gd name="T9" fmla="*/ 445 h 445"/>
              <a:gd name="T10" fmla="*/ 445 w 445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5"/>
                </a:moveTo>
                <a:lnTo>
                  <a:pt x="445" y="445"/>
                </a:lnTo>
                <a:lnTo>
                  <a:pt x="445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0" name="Freeform 114"/>
          <p:cNvSpPr>
            <a:spLocks noEditPoints="1"/>
          </p:cNvSpPr>
          <p:nvPr/>
        </p:nvSpPr>
        <p:spPr bwMode="auto">
          <a:xfrm>
            <a:off x="2662238" y="611188"/>
            <a:ext cx="706437" cy="706438"/>
          </a:xfrm>
          <a:custGeom>
            <a:avLst/>
            <a:gdLst>
              <a:gd name="T0" fmla="*/ 0 w 445"/>
              <a:gd name="T1" fmla="*/ 0 h 445"/>
              <a:gd name="T2" fmla="*/ 0 w 445"/>
              <a:gd name="T3" fmla="*/ 0 h 445"/>
              <a:gd name="T4" fmla="*/ 0 w 445"/>
              <a:gd name="T5" fmla="*/ 0 h 445"/>
              <a:gd name="T6" fmla="*/ 445 w 445"/>
              <a:gd name="T7" fmla="*/ 445 h 445"/>
              <a:gd name="T8" fmla="*/ 445 w 445"/>
              <a:gd name="T9" fmla="*/ 445 h 445"/>
              <a:gd name="T10" fmla="*/ 445 w 445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5"/>
                </a:moveTo>
                <a:lnTo>
                  <a:pt x="445" y="445"/>
                </a:lnTo>
                <a:lnTo>
                  <a:pt x="445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1" name="Freeform 115"/>
          <p:cNvSpPr>
            <a:spLocks noEditPoints="1"/>
          </p:cNvSpPr>
          <p:nvPr/>
        </p:nvSpPr>
        <p:spPr bwMode="auto">
          <a:xfrm>
            <a:off x="2662238" y="614363"/>
            <a:ext cx="706437" cy="703263"/>
          </a:xfrm>
          <a:custGeom>
            <a:avLst/>
            <a:gdLst>
              <a:gd name="T0" fmla="*/ 0 w 445"/>
              <a:gd name="T1" fmla="*/ 0 h 443"/>
              <a:gd name="T2" fmla="*/ 0 w 445"/>
              <a:gd name="T3" fmla="*/ 0 h 443"/>
              <a:gd name="T4" fmla="*/ 0 w 445"/>
              <a:gd name="T5" fmla="*/ 0 h 443"/>
              <a:gd name="T6" fmla="*/ 445 w 445"/>
              <a:gd name="T7" fmla="*/ 443 h 443"/>
              <a:gd name="T8" fmla="*/ 445 w 445"/>
              <a:gd name="T9" fmla="*/ 443 h 443"/>
              <a:gd name="T10" fmla="*/ 445 w 445"/>
              <a:gd name="T11" fmla="*/ 443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3"/>
                </a:moveTo>
                <a:lnTo>
                  <a:pt x="445" y="443"/>
                </a:lnTo>
                <a:lnTo>
                  <a:pt x="445" y="443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2" name="Freeform 116"/>
          <p:cNvSpPr>
            <a:spLocks noEditPoints="1"/>
          </p:cNvSpPr>
          <p:nvPr/>
        </p:nvSpPr>
        <p:spPr bwMode="auto">
          <a:xfrm>
            <a:off x="2662238" y="614363"/>
            <a:ext cx="706437" cy="703263"/>
          </a:xfrm>
          <a:custGeom>
            <a:avLst/>
            <a:gdLst>
              <a:gd name="T0" fmla="*/ 0 w 445"/>
              <a:gd name="T1" fmla="*/ 0 h 443"/>
              <a:gd name="T2" fmla="*/ 0 w 445"/>
              <a:gd name="T3" fmla="*/ 0 h 443"/>
              <a:gd name="T4" fmla="*/ 0 w 445"/>
              <a:gd name="T5" fmla="*/ 0 h 443"/>
              <a:gd name="T6" fmla="*/ 445 w 445"/>
              <a:gd name="T7" fmla="*/ 443 h 443"/>
              <a:gd name="T8" fmla="*/ 445 w 445"/>
              <a:gd name="T9" fmla="*/ 443 h 443"/>
              <a:gd name="T10" fmla="*/ 445 w 445"/>
              <a:gd name="T11" fmla="*/ 443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3"/>
                </a:moveTo>
                <a:lnTo>
                  <a:pt x="445" y="443"/>
                </a:lnTo>
                <a:lnTo>
                  <a:pt x="445" y="443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3" name="Freeform 117"/>
          <p:cNvSpPr>
            <a:spLocks noEditPoints="1"/>
          </p:cNvSpPr>
          <p:nvPr/>
        </p:nvSpPr>
        <p:spPr bwMode="auto">
          <a:xfrm>
            <a:off x="2662238" y="614363"/>
            <a:ext cx="706437" cy="706438"/>
          </a:xfrm>
          <a:custGeom>
            <a:avLst/>
            <a:gdLst>
              <a:gd name="T0" fmla="*/ 0 w 445"/>
              <a:gd name="T1" fmla="*/ 0 h 445"/>
              <a:gd name="T2" fmla="*/ 0 w 445"/>
              <a:gd name="T3" fmla="*/ 0 h 445"/>
              <a:gd name="T4" fmla="*/ 0 w 445"/>
              <a:gd name="T5" fmla="*/ 0 h 445"/>
              <a:gd name="T6" fmla="*/ 445 w 445"/>
              <a:gd name="T7" fmla="*/ 445 h 445"/>
              <a:gd name="T8" fmla="*/ 445 w 445"/>
              <a:gd name="T9" fmla="*/ 445 h 445"/>
              <a:gd name="T10" fmla="*/ 445 w 445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5"/>
                </a:moveTo>
                <a:lnTo>
                  <a:pt x="445" y="445"/>
                </a:lnTo>
                <a:lnTo>
                  <a:pt x="445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4" name="Freeform 118"/>
          <p:cNvSpPr>
            <a:spLocks noEditPoints="1"/>
          </p:cNvSpPr>
          <p:nvPr/>
        </p:nvSpPr>
        <p:spPr bwMode="auto">
          <a:xfrm>
            <a:off x="2662238" y="614363"/>
            <a:ext cx="706437" cy="706438"/>
          </a:xfrm>
          <a:custGeom>
            <a:avLst/>
            <a:gdLst>
              <a:gd name="T0" fmla="*/ 0 w 445"/>
              <a:gd name="T1" fmla="*/ 0 h 445"/>
              <a:gd name="T2" fmla="*/ 0 w 445"/>
              <a:gd name="T3" fmla="*/ 0 h 445"/>
              <a:gd name="T4" fmla="*/ 0 w 445"/>
              <a:gd name="T5" fmla="*/ 0 h 445"/>
              <a:gd name="T6" fmla="*/ 445 w 445"/>
              <a:gd name="T7" fmla="*/ 445 h 445"/>
              <a:gd name="T8" fmla="*/ 445 w 445"/>
              <a:gd name="T9" fmla="*/ 445 h 445"/>
              <a:gd name="T10" fmla="*/ 445 w 445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5"/>
                </a:moveTo>
                <a:lnTo>
                  <a:pt x="445" y="445"/>
                </a:lnTo>
                <a:lnTo>
                  <a:pt x="445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5" name="Freeform 119"/>
          <p:cNvSpPr>
            <a:spLocks noEditPoints="1"/>
          </p:cNvSpPr>
          <p:nvPr/>
        </p:nvSpPr>
        <p:spPr bwMode="auto">
          <a:xfrm>
            <a:off x="2662238" y="615951"/>
            <a:ext cx="706437" cy="704850"/>
          </a:xfrm>
          <a:custGeom>
            <a:avLst/>
            <a:gdLst>
              <a:gd name="T0" fmla="*/ 0 w 445"/>
              <a:gd name="T1" fmla="*/ 0 h 444"/>
              <a:gd name="T2" fmla="*/ 0 w 445"/>
              <a:gd name="T3" fmla="*/ 0 h 444"/>
              <a:gd name="T4" fmla="*/ 0 w 445"/>
              <a:gd name="T5" fmla="*/ 0 h 444"/>
              <a:gd name="T6" fmla="*/ 445 w 445"/>
              <a:gd name="T7" fmla="*/ 444 h 444"/>
              <a:gd name="T8" fmla="*/ 445 w 445"/>
              <a:gd name="T9" fmla="*/ 444 h 444"/>
              <a:gd name="T10" fmla="*/ 445 w 445"/>
              <a:gd name="T11" fmla="*/ 444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4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4"/>
                </a:moveTo>
                <a:lnTo>
                  <a:pt x="445" y="444"/>
                </a:lnTo>
                <a:lnTo>
                  <a:pt x="445" y="444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6" name="Freeform 120"/>
          <p:cNvSpPr>
            <a:spLocks noEditPoints="1"/>
          </p:cNvSpPr>
          <p:nvPr/>
        </p:nvSpPr>
        <p:spPr bwMode="auto">
          <a:xfrm>
            <a:off x="2663825" y="619126"/>
            <a:ext cx="704850" cy="706438"/>
          </a:xfrm>
          <a:custGeom>
            <a:avLst/>
            <a:gdLst>
              <a:gd name="T0" fmla="*/ 0 w 444"/>
              <a:gd name="T1" fmla="*/ 0 h 445"/>
              <a:gd name="T2" fmla="*/ 0 w 444"/>
              <a:gd name="T3" fmla="*/ 0 h 445"/>
              <a:gd name="T4" fmla="*/ 0 w 444"/>
              <a:gd name="T5" fmla="*/ 0 h 445"/>
              <a:gd name="T6" fmla="*/ 444 w 444"/>
              <a:gd name="T7" fmla="*/ 445 h 445"/>
              <a:gd name="T8" fmla="*/ 444 w 444"/>
              <a:gd name="T9" fmla="*/ 445 h 445"/>
              <a:gd name="T10" fmla="*/ 444 w 444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4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4" y="445"/>
                </a:moveTo>
                <a:lnTo>
                  <a:pt x="444" y="445"/>
                </a:lnTo>
                <a:lnTo>
                  <a:pt x="444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7" name="Freeform 121"/>
          <p:cNvSpPr>
            <a:spLocks noEditPoints="1"/>
          </p:cNvSpPr>
          <p:nvPr/>
        </p:nvSpPr>
        <p:spPr bwMode="auto">
          <a:xfrm>
            <a:off x="2663825" y="620713"/>
            <a:ext cx="704850" cy="704850"/>
          </a:xfrm>
          <a:custGeom>
            <a:avLst/>
            <a:gdLst>
              <a:gd name="T0" fmla="*/ 0 w 444"/>
              <a:gd name="T1" fmla="*/ 0 h 444"/>
              <a:gd name="T2" fmla="*/ 0 w 444"/>
              <a:gd name="T3" fmla="*/ 0 h 444"/>
              <a:gd name="T4" fmla="*/ 0 w 444"/>
              <a:gd name="T5" fmla="*/ 0 h 444"/>
              <a:gd name="T6" fmla="*/ 444 w 444"/>
              <a:gd name="T7" fmla="*/ 444 h 444"/>
              <a:gd name="T8" fmla="*/ 444 w 444"/>
              <a:gd name="T9" fmla="*/ 444 h 444"/>
              <a:gd name="T10" fmla="*/ 444 w 444"/>
              <a:gd name="T11" fmla="*/ 444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4" h="444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4" y="444"/>
                </a:moveTo>
                <a:lnTo>
                  <a:pt x="444" y="444"/>
                </a:lnTo>
                <a:lnTo>
                  <a:pt x="444" y="444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8" name="Freeform 122"/>
          <p:cNvSpPr>
            <a:spLocks noEditPoints="1"/>
          </p:cNvSpPr>
          <p:nvPr/>
        </p:nvSpPr>
        <p:spPr bwMode="auto">
          <a:xfrm>
            <a:off x="2825750" y="392113"/>
            <a:ext cx="706437" cy="704850"/>
          </a:xfrm>
          <a:custGeom>
            <a:avLst/>
            <a:gdLst>
              <a:gd name="T0" fmla="*/ 0 w 445"/>
              <a:gd name="T1" fmla="*/ 0 h 444"/>
              <a:gd name="T2" fmla="*/ 0 w 445"/>
              <a:gd name="T3" fmla="*/ 0 h 444"/>
              <a:gd name="T4" fmla="*/ 0 w 445"/>
              <a:gd name="T5" fmla="*/ 0 h 444"/>
              <a:gd name="T6" fmla="*/ 445 w 445"/>
              <a:gd name="T7" fmla="*/ 444 h 444"/>
              <a:gd name="T8" fmla="*/ 445 w 445"/>
              <a:gd name="T9" fmla="*/ 444 h 444"/>
              <a:gd name="T10" fmla="*/ 445 w 445"/>
              <a:gd name="T11" fmla="*/ 444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5" h="444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5" y="444"/>
                </a:moveTo>
                <a:lnTo>
                  <a:pt x="445" y="444"/>
                </a:lnTo>
                <a:lnTo>
                  <a:pt x="445" y="444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9" name="Freeform 123"/>
          <p:cNvSpPr>
            <a:spLocks noEditPoints="1"/>
          </p:cNvSpPr>
          <p:nvPr/>
        </p:nvSpPr>
        <p:spPr bwMode="auto">
          <a:xfrm>
            <a:off x="2828925" y="392113"/>
            <a:ext cx="703262" cy="704850"/>
          </a:xfrm>
          <a:custGeom>
            <a:avLst/>
            <a:gdLst>
              <a:gd name="T0" fmla="*/ 0 w 443"/>
              <a:gd name="T1" fmla="*/ 0 h 444"/>
              <a:gd name="T2" fmla="*/ 0 w 443"/>
              <a:gd name="T3" fmla="*/ 0 h 444"/>
              <a:gd name="T4" fmla="*/ 0 w 443"/>
              <a:gd name="T5" fmla="*/ 0 h 444"/>
              <a:gd name="T6" fmla="*/ 443 w 443"/>
              <a:gd name="T7" fmla="*/ 444 h 444"/>
              <a:gd name="T8" fmla="*/ 443 w 443"/>
              <a:gd name="T9" fmla="*/ 444 h 444"/>
              <a:gd name="T10" fmla="*/ 443 w 443"/>
              <a:gd name="T11" fmla="*/ 444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3" h="444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3" y="444"/>
                </a:moveTo>
                <a:lnTo>
                  <a:pt x="443" y="444"/>
                </a:lnTo>
                <a:lnTo>
                  <a:pt x="443" y="444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0" name="Freeform 124"/>
          <p:cNvSpPr>
            <a:spLocks noEditPoints="1"/>
          </p:cNvSpPr>
          <p:nvPr/>
        </p:nvSpPr>
        <p:spPr bwMode="auto">
          <a:xfrm>
            <a:off x="2828925" y="392113"/>
            <a:ext cx="703262" cy="706438"/>
          </a:xfrm>
          <a:custGeom>
            <a:avLst/>
            <a:gdLst>
              <a:gd name="T0" fmla="*/ 0 w 443"/>
              <a:gd name="T1" fmla="*/ 0 h 445"/>
              <a:gd name="T2" fmla="*/ 0 w 443"/>
              <a:gd name="T3" fmla="*/ 0 h 445"/>
              <a:gd name="T4" fmla="*/ 0 w 443"/>
              <a:gd name="T5" fmla="*/ 0 h 445"/>
              <a:gd name="T6" fmla="*/ 443 w 443"/>
              <a:gd name="T7" fmla="*/ 445 h 445"/>
              <a:gd name="T8" fmla="*/ 443 w 443"/>
              <a:gd name="T9" fmla="*/ 445 h 445"/>
              <a:gd name="T10" fmla="*/ 443 w 443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3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3" y="445"/>
                </a:moveTo>
                <a:lnTo>
                  <a:pt x="443" y="445"/>
                </a:lnTo>
                <a:lnTo>
                  <a:pt x="443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51" name="Freeform 125"/>
          <p:cNvSpPr>
            <a:spLocks noEditPoints="1"/>
          </p:cNvSpPr>
          <p:nvPr/>
        </p:nvSpPr>
        <p:spPr bwMode="auto">
          <a:xfrm>
            <a:off x="2828925" y="395288"/>
            <a:ext cx="703262" cy="703263"/>
          </a:xfrm>
          <a:custGeom>
            <a:avLst/>
            <a:gdLst>
              <a:gd name="T0" fmla="*/ 0 w 443"/>
              <a:gd name="T1" fmla="*/ 0 h 443"/>
              <a:gd name="T2" fmla="*/ 0 w 443"/>
              <a:gd name="T3" fmla="*/ 0 h 443"/>
              <a:gd name="T4" fmla="*/ 0 w 443"/>
              <a:gd name="T5" fmla="*/ 0 h 443"/>
              <a:gd name="T6" fmla="*/ 443 w 443"/>
              <a:gd name="T7" fmla="*/ 443 h 443"/>
              <a:gd name="T8" fmla="*/ 443 w 443"/>
              <a:gd name="T9" fmla="*/ 443 h 443"/>
              <a:gd name="T10" fmla="*/ 443 w 443"/>
              <a:gd name="T11" fmla="*/ 443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3" h="44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3" y="443"/>
                </a:moveTo>
                <a:lnTo>
                  <a:pt x="443" y="443"/>
                </a:lnTo>
                <a:lnTo>
                  <a:pt x="443" y="443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0" name="Freeform 126"/>
          <p:cNvSpPr>
            <a:spLocks noEditPoints="1"/>
          </p:cNvSpPr>
          <p:nvPr/>
        </p:nvSpPr>
        <p:spPr bwMode="auto">
          <a:xfrm>
            <a:off x="2828925" y="395288"/>
            <a:ext cx="704850" cy="703263"/>
          </a:xfrm>
          <a:custGeom>
            <a:avLst/>
            <a:gdLst>
              <a:gd name="T0" fmla="*/ 0 w 444"/>
              <a:gd name="T1" fmla="*/ 0 h 443"/>
              <a:gd name="T2" fmla="*/ 0 w 444"/>
              <a:gd name="T3" fmla="*/ 0 h 443"/>
              <a:gd name="T4" fmla="*/ 0 w 444"/>
              <a:gd name="T5" fmla="*/ 0 h 443"/>
              <a:gd name="T6" fmla="*/ 444 w 444"/>
              <a:gd name="T7" fmla="*/ 443 h 443"/>
              <a:gd name="T8" fmla="*/ 444 w 444"/>
              <a:gd name="T9" fmla="*/ 443 h 443"/>
              <a:gd name="T10" fmla="*/ 444 w 444"/>
              <a:gd name="T11" fmla="*/ 443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4" h="44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4" y="443"/>
                </a:moveTo>
                <a:lnTo>
                  <a:pt x="444" y="443"/>
                </a:lnTo>
                <a:lnTo>
                  <a:pt x="444" y="443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1" name="Freeform 127"/>
          <p:cNvSpPr>
            <a:spLocks noEditPoints="1"/>
          </p:cNvSpPr>
          <p:nvPr/>
        </p:nvSpPr>
        <p:spPr bwMode="auto">
          <a:xfrm>
            <a:off x="2828925" y="395288"/>
            <a:ext cx="704850" cy="703263"/>
          </a:xfrm>
          <a:custGeom>
            <a:avLst/>
            <a:gdLst>
              <a:gd name="T0" fmla="*/ 0 w 444"/>
              <a:gd name="T1" fmla="*/ 0 h 443"/>
              <a:gd name="T2" fmla="*/ 0 w 444"/>
              <a:gd name="T3" fmla="*/ 0 h 443"/>
              <a:gd name="T4" fmla="*/ 0 w 444"/>
              <a:gd name="T5" fmla="*/ 0 h 443"/>
              <a:gd name="T6" fmla="*/ 444 w 444"/>
              <a:gd name="T7" fmla="*/ 443 h 443"/>
              <a:gd name="T8" fmla="*/ 444 w 444"/>
              <a:gd name="T9" fmla="*/ 443 h 443"/>
              <a:gd name="T10" fmla="*/ 444 w 444"/>
              <a:gd name="T11" fmla="*/ 443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4" h="44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4" y="443"/>
                </a:moveTo>
                <a:lnTo>
                  <a:pt x="444" y="443"/>
                </a:lnTo>
                <a:lnTo>
                  <a:pt x="444" y="443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2" name="Freeform 128"/>
          <p:cNvSpPr>
            <a:spLocks noEditPoints="1"/>
          </p:cNvSpPr>
          <p:nvPr/>
        </p:nvSpPr>
        <p:spPr bwMode="auto">
          <a:xfrm>
            <a:off x="2828925" y="395288"/>
            <a:ext cx="704850" cy="706438"/>
          </a:xfrm>
          <a:custGeom>
            <a:avLst/>
            <a:gdLst>
              <a:gd name="T0" fmla="*/ 0 w 444"/>
              <a:gd name="T1" fmla="*/ 0 h 445"/>
              <a:gd name="T2" fmla="*/ 0 w 444"/>
              <a:gd name="T3" fmla="*/ 0 h 445"/>
              <a:gd name="T4" fmla="*/ 0 w 444"/>
              <a:gd name="T5" fmla="*/ 0 h 445"/>
              <a:gd name="T6" fmla="*/ 444 w 444"/>
              <a:gd name="T7" fmla="*/ 445 h 445"/>
              <a:gd name="T8" fmla="*/ 444 w 444"/>
              <a:gd name="T9" fmla="*/ 445 h 445"/>
              <a:gd name="T10" fmla="*/ 444 w 444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4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4" y="445"/>
                </a:moveTo>
                <a:lnTo>
                  <a:pt x="444" y="445"/>
                </a:lnTo>
                <a:lnTo>
                  <a:pt x="444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3" name="Freeform 129"/>
          <p:cNvSpPr>
            <a:spLocks noEditPoints="1"/>
          </p:cNvSpPr>
          <p:nvPr/>
        </p:nvSpPr>
        <p:spPr bwMode="auto">
          <a:xfrm>
            <a:off x="2830513" y="395288"/>
            <a:ext cx="703262" cy="706438"/>
          </a:xfrm>
          <a:custGeom>
            <a:avLst/>
            <a:gdLst>
              <a:gd name="T0" fmla="*/ 0 w 443"/>
              <a:gd name="T1" fmla="*/ 0 h 445"/>
              <a:gd name="T2" fmla="*/ 0 w 443"/>
              <a:gd name="T3" fmla="*/ 0 h 445"/>
              <a:gd name="T4" fmla="*/ 0 w 443"/>
              <a:gd name="T5" fmla="*/ 0 h 445"/>
              <a:gd name="T6" fmla="*/ 443 w 443"/>
              <a:gd name="T7" fmla="*/ 445 h 445"/>
              <a:gd name="T8" fmla="*/ 443 w 443"/>
              <a:gd name="T9" fmla="*/ 445 h 445"/>
              <a:gd name="T10" fmla="*/ 443 w 443"/>
              <a:gd name="T11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3" h="44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3" y="445"/>
                </a:moveTo>
                <a:lnTo>
                  <a:pt x="443" y="445"/>
                </a:lnTo>
                <a:lnTo>
                  <a:pt x="443" y="445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4" name="Freeform 130"/>
          <p:cNvSpPr>
            <a:spLocks noEditPoints="1"/>
          </p:cNvSpPr>
          <p:nvPr/>
        </p:nvSpPr>
        <p:spPr bwMode="auto">
          <a:xfrm>
            <a:off x="2830513" y="396876"/>
            <a:ext cx="703262" cy="704850"/>
          </a:xfrm>
          <a:custGeom>
            <a:avLst/>
            <a:gdLst>
              <a:gd name="T0" fmla="*/ 0 w 443"/>
              <a:gd name="T1" fmla="*/ 0 h 444"/>
              <a:gd name="T2" fmla="*/ 0 w 443"/>
              <a:gd name="T3" fmla="*/ 0 h 444"/>
              <a:gd name="T4" fmla="*/ 0 w 443"/>
              <a:gd name="T5" fmla="*/ 0 h 444"/>
              <a:gd name="T6" fmla="*/ 443 w 443"/>
              <a:gd name="T7" fmla="*/ 444 h 444"/>
              <a:gd name="T8" fmla="*/ 443 w 443"/>
              <a:gd name="T9" fmla="*/ 444 h 444"/>
              <a:gd name="T10" fmla="*/ 443 w 443"/>
              <a:gd name="T11" fmla="*/ 444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3" h="444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  <a:moveTo>
                  <a:pt x="443" y="444"/>
                </a:moveTo>
                <a:lnTo>
                  <a:pt x="443" y="444"/>
                </a:lnTo>
                <a:lnTo>
                  <a:pt x="443" y="444"/>
                </a:lnTo>
                <a:close/>
              </a:path>
            </a:pathLst>
          </a:custGeom>
          <a:solidFill>
            <a:srgbClr val="334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833" name="组合 2832"/>
          <p:cNvGrpSpPr/>
          <p:nvPr/>
        </p:nvGrpSpPr>
        <p:grpSpPr>
          <a:xfrm>
            <a:off x="3121025" y="82551"/>
            <a:ext cx="882650" cy="882650"/>
            <a:chOff x="3121025" y="82551"/>
            <a:chExt cx="882650" cy="882650"/>
          </a:xfrm>
        </p:grpSpPr>
        <p:sp>
          <p:nvSpPr>
            <p:cNvPr id="1026" name="Oval 25"/>
            <p:cNvSpPr>
              <a:spLocks noChangeArrowheads="1"/>
            </p:cNvSpPr>
            <p:nvPr/>
          </p:nvSpPr>
          <p:spPr bwMode="auto">
            <a:xfrm>
              <a:off x="3121025" y="82551"/>
              <a:ext cx="882650" cy="882650"/>
            </a:xfrm>
            <a:prstGeom prst="ellipse">
              <a:avLst/>
            </a:pr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Freeform 26"/>
            <p:cNvSpPr>
              <a:spLocks/>
            </p:cNvSpPr>
            <p:nvPr/>
          </p:nvSpPr>
          <p:spPr bwMode="auto">
            <a:xfrm>
              <a:off x="3278188" y="325438"/>
              <a:ext cx="723900" cy="639763"/>
            </a:xfrm>
            <a:custGeom>
              <a:avLst/>
              <a:gdLst>
                <a:gd name="T0" fmla="*/ 13 w 291"/>
                <a:gd name="T1" fmla="*/ 156 h 257"/>
                <a:gd name="T2" fmla="*/ 11 w 291"/>
                <a:gd name="T3" fmla="*/ 153 h 257"/>
                <a:gd name="T4" fmla="*/ 10 w 291"/>
                <a:gd name="T5" fmla="*/ 149 h 257"/>
                <a:gd name="T6" fmla="*/ 7 w 291"/>
                <a:gd name="T7" fmla="*/ 104 h 257"/>
                <a:gd name="T8" fmla="*/ 7 w 291"/>
                <a:gd name="T9" fmla="*/ 101 h 257"/>
                <a:gd name="T10" fmla="*/ 5 w 291"/>
                <a:gd name="T11" fmla="*/ 80 h 257"/>
                <a:gd name="T12" fmla="*/ 5 w 291"/>
                <a:gd name="T13" fmla="*/ 76 h 257"/>
                <a:gd name="T14" fmla="*/ 7 w 291"/>
                <a:gd name="T15" fmla="*/ 72 h 257"/>
                <a:gd name="T16" fmla="*/ 9 w 291"/>
                <a:gd name="T17" fmla="*/ 69 h 257"/>
                <a:gd name="T18" fmla="*/ 12 w 291"/>
                <a:gd name="T19" fmla="*/ 65 h 257"/>
                <a:gd name="T20" fmla="*/ 14 w 291"/>
                <a:gd name="T21" fmla="*/ 64 h 257"/>
                <a:gd name="T22" fmla="*/ 4 w 291"/>
                <a:gd name="T23" fmla="*/ 54 h 257"/>
                <a:gd name="T24" fmla="*/ 3 w 291"/>
                <a:gd name="T25" fmla="*/ 53 h 257"/>
                <a:gd name="T26" fmla="*/ 0 w 291"/>
                <a:gd name="T27" fmla="*/ 41 h 257"/>
                <a:gd name="T28" fmla="*/ 0 w 291"/>
                <a:gd name="T29" fmla="*/ 39 h 257"/>
                <a:gd name="T30" fmla="*/ 1 w 291"/>
                <a:gd name="T31" fmla="*/ 38 h 257"/>
                <a:gd name="T32" fmla="*/ 2 w 291"/>
                <a:gd name="T33" fmla="*/ 38 h 257"/>
                <a:gd name="T34" fmla="*/ 3 w 291"/>
                <a:gd name="T35" fmla="*/ 38 h 257"/>
                <a:gd name="T36" fmla="*/ 25 w 291"/>
                <a:gd name="T37" fmla="*/ 40 h 257"/>
                <a:gd name="T38" fmla="*/ 26 w 291"/>
                <a:gd name="T39" fmla="*/ 41 h 257"/>
                <a:gd name="T40" fmla="*/ 32 w 291"/>
                <a:gd name="T41" fmla="*/ 47 h 257"/>
                <a:gd name="T42" fmla="*/ 40 w 291"/>
                <a:gd name="T43" fmla="*/ 22 h 257"/>
                <a:gd name="T44" fmla="*/ 42 w 291"/>
                <a:gd name="T45" fmla="*/ 18 h 257"/>
                <a:gd name="T46" fmla="*/ 44 w 291"/>
                <a:gd name="T47" fmla="*/ 13 h 257"/>
                <a:gd name="T48" fmla="*/ 46 w 291"/>
                <a:gd name="T49" fmla="*/ 9 h 257"/>
                <a:gd name="T50" fmla="*/ 48 w 291"/>
                <a:gd name="T51" fmla="*/ 6 h 257"/>
                <a:gd name="T52" fmla="*/ 51 w 291"/>
                <a:gd name="T53" fmla="*/ 3 h 257"/>
                <a:gd name="T54" fmla="*/ 54 w 291"/>
                <a:gd name="T55" fmla="*/ 1 h 257"/>
                <a:gd name="T56" fmla="*/ 58 w 291"/>
                <a:gd name="T57" fmla="*/ 0 h 257"/>
                <a:gd name="T58" fmla="*/ 63 w 291"/>
                <a:gd name="T59" fmla="*/ 0 h 257"/>
                <a:gd name="T60" fmla="*/ 70 w 291"/>
                <a:gd name="T61" fmla="*/ 0 h 257"/>
                <a:gd name="T62" fmla="*/ 77 w 291"/>
                <a:gd name="T63" fmla="*/ 0 h 257"/>
                <a:gd name="T64" fmla="*/ 84 w 291"/>
                <a:gd name="T65" fmla="*/ 0 h 257"/>
                <a:gd name="T66" fmla="*/ 91 w 291"/>
                <a:gd name="T67" fmla="*/ 0 h 257"/>
                <a:gd name="T68" fmla="*/ 97 w 291"/>
                <a:gd name="T69" fmla="*/ 0 h 257"/>
                <a:gd name="T70" fmla="*/ 104 w 291"/>
                <a:gd name="T71" fmla="*/ 0 h 257"/>
                <a:gd name="T72" fmla="*/ 111 w 291"/>
                <a:gd name="T73" fmla="*/ 0 h 257"/>
                <a:gd name="T74" fmla="*/ 118 w 291"/>
                <a:gd name="T75" fmla="*/ 0 h 257"/>
                <a:gd name="T76" fmla="*/ 125 w 291"/>
                <a:gd name="T77" fmla="*/ 0 h 257"/>
                <a:gd name="T78" fmla="*/ 132 w 291"/>
                <a:gd name="T79" fmla="*/ 0 h 257"/>
                <a:gd name="T80" fmla="*/ 139 w 291"/>
                <a:gd name="T81" fmla="*/ 0 h 257"/>
                <a:gd name="T82" fmla="*/ 146 w 291"/>
                <a:gd name="T83" fmla="*/ 0 h 257"/>
                <a:gd name="T84" fmla="*/ 152 w 291"/>
                <a:gd name="T85" fmla="*/ 0 h 257"/>
                <a:gd name="T86" fmla="*/ 159 w 291"/>
                <a:gd name="T87" fmla="*/ 0 h 257"/>
                <a:gd name="T88" fmla="*/ 166 w 291"/>
                <a:gd name="T89" fmla="*/ 0 h 257"/>
                <a:gd name="T90" fmla="*/ 172 w 291"/>
                <a:gd name="T91" fmla="*/ 0 h 257"/>
                <a:gd name="T92" fmla="*/ 175 w 291"/>
                <a:gd name="T93" fmla="*/ 1 h 257"/>
                <a:gd name="T94" fmla="*/ 178 w 291"/>
                <a:gd name="T95" fmla="*/ 3 h 257"/>
                <a:gd name="T96" fmla="*/ 214 w 291"/>
                <a:gd name="T97" fmla="*/ 39 h 257"/>
                <a:gd name="T98" fmla="*/ 227 w 291"/>
                <a:gd name="T99" fmla="*/ 38 h 257"/>
                <a:gd name="T100" fmla="*/ 228 w 291"/>
                <a:gd name="T101" fmla="*/ 38 h 257"/>
                <a:gd name="T102" fmla="*/ 291 w 291"/>
                <a:gd name="T103" fmla="*/ 101 h 257"/>
                <a:gd name="T104" fmla="*/ 114 w 291"/>
                <a:gd name="T105" fmla="*/ 25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1" h="257">
                  <a:moveTo>
                    <a:pt x="114" y="257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4" y="1"/>
                    <a:pt x="174" y="1"/>
                    <a:pt x="174" y="1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214" y="39"/>
                    <a:pt x="214" y="39"/>
                    <a:pt x="214" y="39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91" y="101"/>
                    <a:pt x="291" y="101"/>
                    <a:pt x="291" y="101"/>
                  </a:cubicBezTo>
                  <a:cubicBezTo>
                    <a:pt x="280" y="189"/>
                    <a:pt x="205" y="257"/>
                    <a:pt x="115" y="257"/>
                  </a:cubicBezTo>
                  <a:cubicBezTo>
                    <a:pt x="114" y="257"/>
                    <a:pt x="114" y="257"/>
                    <a:pt x="114" y="257"/>
                  </a:cubicBezTo>
                  <a:close/>
                </a:path>
              </a:pathLst>
            </a:custGeom>
            <a:solidFill>
              <a:srgbClr val="049D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" name="Freeform 131"/>
            <p:cNvSpPr>
              <a:spLocks noEditPoints="1"/>
            </p:cNvSpPr>
            <p:nvPr/>
          </p:nvSpPr>
          <p:spPr bwMode="auto">
            <a:xfrm>
              <a:off x="3278188" y="325438"/>
              <a:ext cx="571500" cy="395288"/>
            </a:xfrm>
            <a:custGeom>
              <a:avLst/>
              <a:gdLst>
                <a:gd name="T0" fmla="*/ 220 w 230"/>
                <a:gd name="T1" fmla="*/ 129 h 159"/>
                <a:gd name="T2" fmla="*/ 220 w 230"/>
                <a:gd name="T3" fmla="*/ 149 h 159"/>
                <a:gd name="T4" fmla="*/ 209 w 230"/>
                <a:gd name="T5" fmla="*/ 159 h 159"/>
                <a:gd name="T6" fmla="*/ 201 w 230"/>
                <a:gd name="T7" fmla="*/ 159 h 159"/>
                <a:gd name="T8" fmla="*/ 190 w 230"/>
                <a:gd name="T9" fmla="*/ 149 h 159"/>
                <a:gd name="T10" fmla="*/ 190 w 230"/>
                <a:gd name="T11" fmla="*/ 129 h 159"/>
                <a:gd name="T12" fmla="*/ 39 w 230"/>
                <a:gd name="T13" fmla="*/ 129 h 159"/>
                <a:gd name="T14" fmla="*/ 39 w 230"/>
                <a:gd name="T15" fmla="*/ 149 h 159"/>
                <a:gd name="T16" fmla="*/ 28 w 230"/>
                <a:gd name="T17" fmla="*/ 159 h 159"/>
                <a:gd name="T18" fmla="*/ 21 w 230"/>
                <a:gd name="T19" fmla="*/ 159 h 159"/>
                <a:gd name="T20" fmla="*/ 10 w 230"/>
                <a:gd name="T21" fmla="*/ 149 h 159"/>
                <a:gd name="T22" fmla="*/ 10 w 230"/>
                <a:gd name="T23" fmla="*/ 129 h 159"/>
                <a:gd name="T24" fmla="*/ 7 w 230"/>
                <a:gd name="T25" fmla="*/ 104 h 159"/>
                <a:gd name="T26" fmla="*/ 222 w 230"/>
                <a:gd name="T27" fmla="*/ 104 h 159"/>
                <a:gd name="T28" fmla="*/ 220 w 230"/>
                <a:gd name="T29" fmla="*/ 129 h 159"/>
                <a:gd name="T30" fmla="*/ 27 w 230"/>
                <a:gd name="T31" fmla="*/ 52 h 159"/>
                <a:gd name="T32" fmla="*/ 30 w 230"/>
                <a:gd name="T33" fmla="*/ 55 h 159"/>
                <a:gd name="T34" fmla="*/ 39 w 230"/>
                <a:gd name="T35" fmla="*/ 25 h 159"/>
                <a:gd name="T36" fmla="*/ 60 w 230"/>
                <a:gd name="T37" fmla="*/ 0 h 159"/>
                <a:gd name="T38" fmla="*/ 170 w 230"/>
                <a:gd name="T39" fmla="*/ 0 h 159"/>
                <a:gd name="T40" fmla="*/ 190 w 230"/>
                <a:gd name="T41" fmla="*/ 25 h 159"/>
                <a:gd name="T42" fmla="*/ 199 w 230"/>
                <a:gd name="T43" fmla="*/ 55 h 159"/>
                <a:gd name="T44" fmla="*/ 203 w 230"/>
                <a:gd name="T45" fmla="*/ 52 h 159"/>
                <a:gd name="T46" fmla="*/ 203 w 230"/>
                <a:gd name="T47" fmla="*/ 43 h 159"/>
                <a:gd name="T48" fmla="*/ 205 w 230"/>
                <a:gd name="T49" fmla="*/ 40 h 159"/>
                <a:gd name="T50" fmla="*/ 226 w 230"/>
                <a:gd name="T51" fmla="*/ 38 h 159"/>
                <a:gd name="T52" fmla="*/ 229 w 230"/>
                <a:gd name="T53" fmla="*/ 41 h 159"/>
                <a:gd name="T54" fmla="*/ 226 w 230"/>
                <a:gd name="T55" fmla="*/ 52 h 159"/>
                <a:gd name="T56" fmla="*/ 223 w 230"/>
                <a:gd name="T57" fmla="*/ 55 h 159"/>
                <a:gd name="T58" fmla="*/ 206 w 230"/>
                <a:gd name="T59" fmla="*/ 55 h 159"/>
                <a:gd name="T60" fmla="*/ 205 w 230"/>
                <a:gd name="T61" fmla="*/ 58 h 159"/>
                <a:gd name="T62" fmla="*/ 224 w 230"/>
                <a:gd name="T63" fmla="*/ 82 h 159"/>
                <a:gd name="T64" fmla="*/ 222 w 230"/>
                <a:gd name="T65" fmla="*/ 101 h 159"/>
                <a:gd name="T66" fmla="*/ 7 w 230"/>
                <a:gd name="T67" fmla="*/ 101 h 159"/>
                <a:gd name="T68" fmla="*/ 5 w 230"/>
                <a:gd name="T69" fmla="*/ 82 h 159"/>
                <a:gd name="T70" fmla="*/ 24 w 230"/>
                <a:gd name="T71" fmla="*/ 58 h 159"/>
                <a:gd name="T72" fmla="*/ 23 w 230"/>
                <a:gd name="T73" fmla="*/ 55 h 159"/>
                <a:gd name="T74" fmla="*/ 6 w 230"/>
                <a:gd name="T75" fmla="*/ 55 h 159"/>
                <a:gd name="T76" fmla="*/ 3 w 230"/>
                <a:gd name="T77" fmla="*/ 52 h 159"/>
                <a:gd name="T78" fmla="*/ 0 w 230"/>
                <a:gd name="T79" fmla="*/ 41 h 159"/>
                <a:gd name="T80" fmla="*/ 3 w 230"/>
                <a:gd name="T81" fmla="*/ 38 h 159"/>
                <a:gd name="T82" fmla="*/ 24 w 230"/>
                <a:gd name="T83" fmla="*/ 40 h 159"/>
                <a:gd name="T84" fmla="*/ 27 w 230"/>
                <a:gd name="T85" fmla="*/ 43 h 159"/>
                <a:gd name="T86" fmla="*/ 27 w 230"/>
                <a:gd name="T87" fmla="*/ 5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0" h="159">
                  <a:moveTo>
                    <a:pt x="220" y="129"/>
                  </a:moveTo>
                  <a:cubicBezTo>
                    <a:pt x="220" y="149"/>
                    <a:pt x="220" y="149"/>
                    <a:pt x="220" y="149"/>
                  </a:cubicBezTo>
                  <a:cubicBezTo>
                    <a:pt x="220" y="154"/>
                    <a:pt x="215" y="159"/>
                    <a:pt x="209" y="159"/>
                  </a:cubicBezTo>
                  <a:cubicBezTo>
                    <a:pt x="201" y="159"/>
                    <a:pt x="201" y="159"/>
                    <a:pt x="201" y="159"/>
                  </a:cubicBezTo>
                  <a:cubicBezTo>
                    <a:pt x="195" y="159"/>
                    <a:pt x="190" y="154"/>
                    <a:pt x="190" y="149"/>
                  </a:cubicBezTo>
                  <a:cubicBezTo>
                    <a:pt x="190" y="129"/>
                    <a:pt x="190" y="129"/>
                    <a:pt x="190" y="129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9" y="154"/>
                    <a:pt x="34" y="159"/>
                    <a:pt x="28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15" y="159"/>
                    <a:pt x="10" y="154"/>
                    <a:pt x="10" y="149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222" y="104"/>
                    <a:pt x="222" y="104"/>
                    <a:pt x="222" y="104"/>
                  </a:cubicBezTo>
                  <a:cubicBezTo>
                    <a:pt x="220" y="129"/>
                    <a:pt x="220" y="129"/>
                    <a:pt x="220" y="129"/>
                  </a:cubicBezTo>
                  <a:close/>
                  <a:moveTo>
                    <a:pt x="27" y="52"/>
                  </a:moveTo>
                  <a:cubicBezTo>
                    <a:pt x="30" y="55"/>
                    <a:pt x="30" y="55"/>
                    <a:pt x="30" y="5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3" y="12"/>
                    <a:pt x="48" y="0"/>
                    <a:pt x="60" y="0"/>
                  </a:cubicBezTo>
                  <a:cubicBezTo>
                    <a:pt x="96" y="0"/>
                    <a:pt x="133" y="0"/>
                    <a:pt x="170" y="0"/>
                  </a:cubicBezTo>
                  <a:cubicBezTo>
                    <a:pt x="181" y="0"/>
                    <a:pt x="186" y="12"/>
                    <a:pt x="190" y="25"/>
                  </a:cubicBezTo>
                  <a:cubicBezTo>
                    <a:pt x="199" y="55"/>
                    <a:pt x="199" y="55"/>
                    <a:pt x="199" y="55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43"/>
                    <a:pt x="203" y="43"/>
                    <a:pt x="203" y="43"/>
                  </a:cubicBezTo>
                  <a:cubicBezTo>
                    <a:pt x="203" y="41"/>
                    <a:pt x="204" y="40"/>
                    <a:pt x="205" y="40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8" y="37"/>
                    <a:pt x="230" y="39"/>
                    <a:pt x="229" y="41"/>
                  </a:cubicBezTo>
                  <a:cubicBezTo>
                    <a:pt x="226" y="52"/>
                    <a:pt x="226" y="52"/>
                    <a:pt x="226" y="52"/>
                  </a:cubicBezTo>
                  <a:cubicBezTo>
                    <a:pt x="226" y="54"/>
                    <a:pt x="225" y="55"/>
                    <a:pt x="223" y="55"/>
                  </a:cubicBezTo>
                  <a:cubicBezTo>
                    <a:pt x="206" y="55"/>
                    <a:pt x="206" y="55"/>
                    <a:pt x="206" y="55"/>
                  </a:cubicBezTo>
                  <a:cubicBezTo>
                    <a:pt x="205" y="58"/>
                    <a:pt x="205" y="58"/>
                    <a:pt x="205" y="58"/>
                  </a:cubicBezTo>
                  <a:cubicBezTo>
                    <a:pt x="215" y="61"/>
                    <a:pt x="226" y="71"/>
                    <a:pt x="224" y="82"/>
                  </a:cubicBezTo>
                  <a:cubicBezTo>
                    <a:pt x="222" y="101"/>
                    <a:pt x="222" y="101"/>
                    <a:pt x="222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4" y="71"/>
                    <a:pt x="14" y="61"/>
                    <a:pt x="24" y="58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4"/>
                    <a:pt x="3" y="52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39"/>
                    <a:pt x="1" y="37"/>
                    <a:pt x="3" y="38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6" y="40"/>
                    <a:pt x="27" y="41"/>
                    <a:pt x="27" y="43"/>
                  </a:cubicBezTo>
                  <a:cubicBezTo>
                    <a:pt x="27" y="52"/>
                    <a:pt x="27" y="52"/>
                    <a:pt x="27" y="52"/>
                  </a:cubicBezTo>
                  <a:close/>
                </a:path>
              </a:pathLst>
            </a:custGeom>
            <a:solidFill>
              <a:srgbClr val="334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" name="Freeform 132"/>
            <p:cNvSpPr>
              <a:spLocks/>
            </p:cNvSpPr>
            <p:nvPr/>
          </p:nvSpPr>
          <p:spPr bwMode="auto">
            <a:xfrm>
              <a:off x="3487738" y="604838"/>
              <a:ext cx="153987" cy="23813"/>
            </a:xfrm>
            <a:custGeom>
              <a:avLst/>
              <a:gdLst>
                <a:gd name="T0" fmla="*/ 4 w 62"/>
                <a:gd name="T1" fmla="*/ 0 h 10"/>
                <a:gd name="T2" fmla="*/ 58 w 62"/>
                <a:gd name="T3" fmla="*/ 0 h 10"/>
                <a:gd name="T4" fmla="*/ 62 w 62"/>
                <a:gd name="T5" fmla="*/ 3 h 10"/>
                <a:gd name="T6" fmla="*/ 62 w 62"/>
                <a:gd name="T7" fmla="*/ 7 h 10"/>
                <a:gd name="T8" fmla="*/ 58 w 62"/>
                <a:gd name="T9" fmla="*/ 10 h 10"/>
                <a:gd name="T10" fmla="*/ 4 w 62"/>
                <a:gd name="T11" fmla="*/ 10 h 10"/>
                <a:gd name="T12" fmla="*/ 0 w 62"/>
                <a:gd name="T13" fmla="*/ 7 h 10"/>
                <a:gd name="T14" fmla="*/ 0 w 62"/>
                <a:gd name="T15" fmla="*/ 3 h 10"/>
                <a:gd name="T16" fmla="*/ 4 w 62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0">
                  <a:moveTo>
                    <a:pt x="4" y="0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60" y="0"/>
                    <a:pt x="62" y="1"/>
                    <a:pt x="62" y="3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8"/>
                    <a:pt x="60" y="10"/>
                    <a:pt x="58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" y="10"/>
                    <a:pt x="0" y="8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" name="Freeform 133"/>
            <p:cNvSpPr>
              <a:spLocks/>
            </p:cNvSpPr>
            <p:nvPr/>
          </p:nvSpPr>
          <p:spPr bwMode="auto">
            <a:xfrm>
              <a:off x="3386138" y="357188"/>
              <a:ext cx="354012" cy="109538"/>
            </a:xfrm>
            <a:custGeom>
              <a:avLst/>
              <a:gdLst>
                <a:gd name="T0" fmla="*/ 0 w 143"/>
                <a:gd name="T1" fmla="*/ 44 h 44"/>
                <a:gd name="T2" fmla="*/ 143 w 143"/>
                <a:gd name="T3" fmla="*/ 44 h 44"/>
                <a:gd name="T4" fmla="*/ 135 w 143"/>
                <a:gd name="T5" fmla="*/ 15 h 44"/>
                <a:gd name="T6" fmla="*/ 127 w 143"/>
                <a:gd name="T7" fmla="*/ 0 h 44"/>
                <a:gd name="T8" fmla="*/ 17 w 143"/>
                <a:gd name="T9" fmla="*/ 0 h 44"/>
                <a:gd name="T10" fmla="*/ 9 w 143"/>
                <a:gd name="T11" fmla="*/ 15 h 44"/>
                <a:gd name="T12" fmla="*/ 0 w 143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44">
                  <a:moveTo>
                    <a:pt x="0" y="44"/>
                  </a:moveTo>
                  <a:cubicBezTo>
                    <a:pt x="143" y="44"/>
                    <a:pt x="143" y="44"/>
                    <a:pt x="143" y="44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4" y="13"/>
                    <a:pt x="130" y="0"/>
                    <a:pt x="127" y="0"/>
                  </a:cubicBezTo>
                  <a:cubicBezTo>
                    <a:pt x="90" y="0"/>
                    <a:pt x="53" y="0"/>
                    <a:pt x="17" y="0"/>
                  </a:cubicBezTo>
                  <a:cubicBezTo>
                    <a:pt x="14" y="0"/>
                    <a:pt x="9" y="13"/>
                    <a:pt x="9" y="15"/>
                  </a:cubicBezTo>
                  <a:cubicBezTo>
                    <a:pt x="0" y="44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" name="Freeform 134"/>
            <p:cNvSpPr>
              <a:spLocks/>
            </p:cNvSpPr>
            <p:nvPr/>
          </p:nvSpPr>
          <p:spPr bwMode="auto">
            <a:xfrm>
              <a:off x="3708400" y="501651"/>
              <a:ext cx="114300" cy="57150"/>
            </a:xfrm>
            <a:custGeom>
              <a:avLst/>
              <a:gdLst>
                <a:gd name="T0" fmla="*/ 23 w 46"/>
                <a:gd name="T1" fmla="*/ 4 h 23"/>
                <a:gd name="T2" fmla="*/ 2 w 46"/>
                <a:gd name="T3" fmla="*/ 17 h 23"/>
                <a:gd name="T4" fmla="*/ 23 w 46"/>
                <a:gd name="T5" fmla="*/ 22 h 23"/>
                <a:gd name="T6" fmla="*/ 44 w 46"/>
                <a:gd name="T7" fmla="*/ 9 h 23"/>
                <a:gd name="T8" fmla="*/ 23 w 4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3">
                  <a:moveTo>
                    <a:pt x="23" y="4"/>
                  </a:moveTo>
                  <a:cubicBezTo>
                    <a:pt x="11" y="7"/>
                    <a:pt x="2" y="12"/>
                    <a:pt x="2" y="17"/>
                  </a:cubicBezTo>
                  <a:cubicBezTo>
                    <a:pt x="2" y="21"/>
                    <a:pt x="0" y="23"/>
                    <a:pt x="23" y="22"/>
                  </a:cubicBezTo>
                  <a:cubicBezTo>
                    <a:pt x="46" y="22"/>
                    <a:pt x="44" y="16"/>
                    <a:pt x="44" y="9"/>
                  </a:cubicBezTo>
                  <a:cubicBezTo>
                    <a:pt x="44" y="3"/>
                    <a:pt x="36" y="0"/>
                    <a:pt x="23" y="4"/>
                  </a:cubicBezTo>
                  <a:close/>
                </a:path>
              </a:pathLst>
            </a:custGeom>
            <a:solidFill>
              <a:srgbClr val="FFC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" name="Freeform 135"/>
            <p:cNvSpPr>
              <a:spLocks/>
            </p:cNvSpPr>
            <p:nvPr/>
          </p:nvSpPr>
          <p:spPr bwMode="auto">
            <a:xfrm>
              <a:off x="3303588" y="501651"/>
              <a:ext cx="114300" cy="57150"/>
            </a:xfrm>
            <a:custGeom>
              <a:avLst/>
              <a:gdLst>
                <a:gd name="T0" fmla="*/ 23 w 46"/>
                <a:gd name="T1" fmla="*/ 4 h 23"/>
                <a:gd name="T2" fmla="*/ 44 w 46"/>
                <a:gd name="T3" fmla="*/ 17 h 23"/>
                <a:gd name="T4" fmla="*/ 23 w 46"/>
                <a:gd name="T5" fmla="*/ 22 h 23"/>
                <a:gd name="T6" fmla="*/ 2 w 46"/>
                <a:gd name="T7" fmla="*/ 9 h 23"/>
                <a:gd name="T8" fmla="*/ 23 w 4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3">
                  <a:moveTo>
                    <a:pt x="23" y="4"/>
                  </a:moveTo>
                  <a:cubicBezTo>
                    <a:pt x="35" y="7"/>
                    <a:pt x="44" y="12"/>
                    <a:pt x="44" y="17"/>
                  </a:cubicBezTo>
                  <a:cubicBezTo>
                    <a:pt x="44" y="21"/>
                    <a:pt x="46" y="23"/>
                    <a:pt x="23" y="22"/>
                  </a:cubicBezTo>
                  <a:cubicBezTo>
                    <a:pt x="0" y="22"/>
                    <a:pt x="2" y="16"/>
                    <a:pt x="2" y="9"/>
                  </a:cubicBezTo>
                  <a:cubicBezTo>
                    <a:pt x="2" y="3"/>
                    <a:pt x="11" y="0"/>
                    <a:pt x="23" y="4"/>
                  </a:cubicBezTo>
                  <a:close/>
                </a:path>
              </a:pathLst>
            </a:custGeom>
            <a:solidFill>
              <a:srgbClr val="FFC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32" name="组合 2831"/>
          <p:cNvGrpSpPr/>
          <p:nvPr/>
        </p:nvGrpSpPr>
        <p:grpSpPr>
          <a:xfrm>
            <a:off x="4130675" y="82551"/>
            <a:ext cx="882650" cy="882650"/>
            <a:chOff x="4130675" y="82551"/>
            <a:chExt cx="882650" cy="882650"/>
          </a:xfrm>
        </p:grpSpPr>
        <p:sp>
          <p:nvSpPr>
            <p:cNvPr id="1059" name="Oval 47"/>
            <p:cNvSpPr>
              <a:spLocks noChangeArrowheads="1"/>
            </p:cNvSpPr>
            <p:nvPr/>
          </p:nvSpPr>
          <p:spPr bwMode="auto">
            <a:xfrm>
              <a:off x="4130675" y="82551"/>
              <a:ext cx="882650" cy="882650"/>
            </a:xfrm>
            <a:prstGeom prst="ellipse">
              <a:avLst/>
            </a:prstGeom>
            <a:solidFill>
              <a:srgbClr val="3F6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Freeform 48"/>
            <p:cNvSpPr>
              <a:spLocks/>
            </p:cNvSpPr>
            <p:nvPr/>
          </p:nvSpPr>
          <p:spPr bwMode="auto">
            <a:xfrm>
              <a:off x="4302125" y="168276"/>
              <a:ext cx="706437" cy="796925"/>
            </a:xfrm>
            <a:custGeom>
              <a:avLst/>
              <a:gdLst>
                <a:gd name="T0" fmla="*/ 80 w 284"/>
                <a:gd name="T1" fmla="*/ 317 h 320"/>
                <a:gd name="T2" fmla="*/ 12 w 284"/>
                <a:gd name="T3" fmla="*/ 250 h 320"/>
                <a:gd name="T4" fmla="*/ 11 w 284"/>
                <a:gd name="T5" fmla="*/ 249 h 320"/>
                <a:gd name="T6" fmla="*/ 10 w 284"/>
                <a:gd name="T7" fmla="*/ 247 h 320"/>
                <a:gd name="T8" fmla="*/ 10 w 284"/>
                <a:gd name="T9" fmla="*/ 246 h 320"/>
                <a:gd name="T10" fmla="*/ 9 w 284"/>
                <a:gd name="T11" fmla="*/ 244 h 320"/>
                <a:gd name="T12" fmla="*/ 9 w 284"/>
                <a:gd name="T13" fmla="*/ 225 h 320"/>
                <a:gd name="T14" fmla="*/ 7 w 284"/>
                <a:gd name="T15" fmla="*/ 202 h 320"/>
                <a:gd name="T16" fmla="*/ 10 w 284"/>
                <a:gd name="T17" fmla="*/ 202 h 320"/>
                <a:gd name="T18" fmla="*/ 7 w 284"/>
                <a:gd name="T19" fmla="*/ 199 h 320"/>
                <a:gd name="T20" fmla="*/ 5 w 284"/>
                <a:gd name="T21" fmla="*/ 181 h 320"/>
                <a:gd name="T22" fmla="*/ 5 w 284"/>
                <a:gd name="T23" fmla="*/ 179 h 320"/>
                <a:gd name="T24" fmla="*/ 5 w 284"/>
                <a:gd name="T25" fmla="*/ 179 h 320"/>
                <a:gd name="T26" fmla="*/ 5 w 284"/>
                <a:gd name="T27" fmla="*/ 179 h 320"/>
                <a:gd name="T28" fmla="*/ 7 w 284"/>
                <a:gd name="T29" fmla="*/ 171 h 320"/>
                <a:gd name="T30" fmla="*/ 7 w 284"/>
                <a:gd name="T31" fmla="*/ 171 h 320"/>
                <a:gd name="T32" fmla="*/ 7 w 284"/>
                <a:gd name="T33" fmla="*/ 171 h 320"/>
                <a:gd name="T34" fmla="*/ 8 w 284"/>
                <a:gd name="T35" fmla="*/ 170 h 320"/>
                <a:gd name="T36" fmla="*/ 8 w 284"/>
                <a:gd name="T37" fmla="*/ 169 h 320"/>
                <a:gd name="T38" fmla="*/ 9 w 284"/>
                <a:gd name="T39" fmla="*/ 168 h 320"/>
                <a:gd name="T40" fmla="*/ 9 w 284"/>
                <a:gd name="T41" fmla="*/ 168 h 320"/>
                <a:gd name="T42" fmla="*/ 9 w 284"/>
                <a:gd name="T43" fmla="*/ 168 h 320"/>
                <a:gd name="T44" fmla="*/ 9 w 284"/>
                <a:gd name="T45" fmla="*/ 168 h 320"/>
                <a:gd name="T46" fmla="*/ 11 w 284"/>
                <a:gd name="T47" fmla="*/ 165 h 320"/>
                <a:gd name="T48" fmla="*/ 13 w 284"/>
                <a:gd name="T49" fmla="*/ 164 h 320"/>
                <a:gd name="T50" fmla="*/ 13 w 284"/>
                <a:gd name="T51" fmla="*/ 164 h 320"/>
                <a:gd name="T52" fmla="*/ 13 w 284"/>
                <a:gd name="T53" fmla="*/ 163 h 320"/>
                <a:gd name="T54" fmla="*/ 13 w 284"/>
                <a:gd name="T55" fmla="*/ 163 h 320"/>
                <a:gd name="T56" fmla="*/ 4 w 284"/>
                <a:gd name="T57" fmla="*/ 155 h 320"/>
                <a:gd name="T58" fmla="*/ 4 w 284"/>
                <a:gd name="T59" fmla="*/ 154 h 320"/>
                <a:gd name="T60" fmla="*/ 4 w 284"/>
                <a:gd name="T61" fmla="*/ 154 h 320"/>
                <a:gd name="T62" fmla="*/ 3 w 284"/>
                <a:gd name="T63" fmla="*/ 153 h 320"/>
                <a:gd name="T64" fmla="*/ 3 w 284"/>
                <a:gd name="T65" fmla="*/ 153 h 320"/>
                <a:gd name="T66" fmla="*/ 3 w 284"/>
                <a:gd name="T67" fmla="*/ 152 h 320"/>
                <a:gd name="T68" fmla="*/ 0 w 284"/>
                <a:gd name="T69" fmla="*/ 141 h 320"/>
                <a:gd name="T70" fmla="*/ 0 w 284"/>
                <a:gd name="T71" fmla="*/ 141 h 320"/>
                <a:gd name="T72" fmla="*/ 0 w 284"/>
                <a:gd name="T73" fmla="*/ 140 h 320"/>
                <a:gd name="T74" fmla="*/ 1 w 284"/>
                <a:gd name="T75" fmla="*/ 140 h 320"/>
                <a:gd name="T76" fmla="*/ 1 w 284"/>
                <a:gd name="T77" fmla="*/ 139 h 320"/>
                <a:gd name="T78" fmla="*/ 2 w 284"/>
                <a:gd name="T79" fmla="*/ 139 h 320"/>
                <a:gd name="T80" fmla="*/ 2 w 284"/>
                <a:gd name="T81" fmla="*/ 139 h 320"/>
                <a:gd name="T82" fmla="*/ 3 w 284"/>
                <a:gd name="T83" fmla="*/ 139 h 320"/>
                <a:gd name="T84" fmla="*/ 23 w 284"/>
                <a:gd name="T85" fmla="*/ 141 h 320"/>
                <a:gd name="T86" fmla="*/ 23 w 284"/>
                <a:gd name="T87" fmla="*/ 141 h 320"/>
                <a:gd name="T88" fmla="*/ 24 w 284"/>
                <a:gd name="T89" fmla="*/ 141 h 320"/>
                <a:gd name="T90" fmla="*/ 24 w 284"/>
                <a:gd name="T91" fmla="*/ 142 h 320"/>
                <a:gd name="T92" fmla="*/ 25 w 284"/>
                <a:gd name="T93" fmla="*/ 142 h 320"/>
                <a:gd name="T94" fmla="*/ 25 w 284"/>
                <a:gd name="T95" fmla="*/ 142 h 320"/>
                <a:gd name="T96" fmla="*/ 31 w 284"/>
                <a:gd name="T97" fmla="*/ 148 h 320"/>
                <a:gd name="T98" fmla="*/ 32 w 284"/>
                <a:gd name="T99" fmla="*/ 145 h 320"/>
                <a:gd name="T100" fmla="*/ 18 w 284"/>
                <a:gd name="T101" fmla="*/ 131 h 320"/>
                <a:gd name="T102" fmla="*/ 86 w 284"/>
                <a:gd name="T103" fmla="*/ 39 h 320"/>
                <a:gd name="T104" fmla="*/ 90 w 284"/>
                <a:gd name="T105" fmla="*/ 39 h 320"/>
                <a:gd name="T106" fmla="*/ 95 w 284"/>
                <a:gd name="T107" fmla="*/ 44 h 320"/>
                <a:gd name="T108" fmla="*/ 95 w 284"/>
                <a:gd name="T109" fmla="*/ 43 h 320"/>
                <a:gd name="T110" fmla="*/ 88 w 284"/>
                <a:gd name="T111" fmla="*/ 35 h 320"/>
                <a:gd name="T112" fmla="*/ 103 w 284"/>
                <a:gd name="T113" fmla="*/ 22 h 320"/>
                <a:gd name="T114" fmla="*/ 103 w 284"/>
                <a:gd name="T115" fmla="*/ 0 h 320"/>
                <a:gd name="T116" fmla="*/ 114 w 284"/>
                <a:gd name="T117" fmla="*/ 0 h 320"/>
                <a:gd name="T118" fmla="*/ 284 w 284"/>
                <a:gd name="T119" fmla="*/ 170 h 320"/>
                <a:gd name="T120" fmla="*/ 108 w 284"/>
                <a:gd name="T121" fmla="*/ 320 h 320"/>
                <a:gd name="T122" fmla="*/ 80 w 284"/>
                <a:gd name="T123" fmla="*/ 317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4" h="320">
                  <a:moveTo>
                    <a:pt x="80" y="317"/>
                  </a:moveTo>
                  <a:cubicBezTo>
                    <a:pt x="12" y="250"/>
                    <a:pt x="12" y="250"/>
                    <a:pt x="12" y="250"/>
                  </a:cubicBezTo>
                  <a:cubicBezTo>
                    <a:pt x="12" y="250"/>
                    <a:pt x="12" y="249"/>
                    <a:pt x="11" y="249"/>
                  </a:cubicBezTo>
                  <a:cubicBezTo>
                    <a:pt x="11" y="248"/>
                    <a:pt x="11" y="248"/>
                    <a:pt x="10" y="247"/>
                  </a:cubicBezTo>
                  <a:cubicBezTo>
                    <a:pt x="10" y="247"/>
                    <a:pt x="10" y="246"/>
                    <a:pt x="10" y="246"/>
                  </a:cubicBezTo>
                  <a:cubicBezTo>
                    <a:pt x="10" y="245"/>
                    <a:pt x="9" y="244"/>
                    <a:pt x="9" y="244"/>
                  </a:cubicBezTo>
                  <a:cubicBezTo>
                    <a:pt x="9" y="225"/>
                    <a:pt x="9" y="225"/>
                    <a:pt x="9" y="225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10" y="202"/>
                    <a:pt x="10" y="202"/>
                    <a:pt x="10" y="202"/>
                  </a:cubicBezTo>
                  <a:cubicBezTo>
                    <a:pt x="7" y="199"/>
                    <a:pt x="7" y="199"/>
                    <a:pt x="7" y="199"/>
                  </a:cubicBezTo>
                  <a:cubicBezTo>
                    <a:pt x="5" y="181"/>
                    <a:pt x="5" y="181"/>
                    <a:pt x="5" y="181"/>
                  </a:cubicBezTo>
                  <a:cubicBezTo>
                    <a:pt x="5" y="180"/>
                    <a:pt x="5" y="179"/>
                    <a:pt x="5" y="179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5" y="176"/>
                    <a:pt x="6" y="174"/>
                    <a:pt x="7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1"/>
                    <a:pt x="7" y="170"/>
                    <a:pt x="8" y="170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69"/>
                    <a:pt x="8" y="168"/>
                    <a:pt x="9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9" y="167"/>
                    <a:pt x="10" y="166"/>
                    <a:pt x="11" y="165"/>
                  </a:cubicBezTo>
                  <a:cubicBezTo>
                    <a:pt x="12" y="164"/>
                    <a:pt x="12" y="164"/>
                    <a:pt x="13" y="164"/>
                  </a:cubicBezTo>
                  <a:cubicBezTo>
                    <a:pt x="13" y="164"/>
                    <a:pt x="13" y="164"/>
                    <a:pt x="13" y="164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4" y="154"/>
                    <a:pt x="4" y="154"/>
                    <a:pt x="4" y="154"/>
                  </a:cubicBezTo>
                  <a:cubicBezTo>
                    <a:pt x="4" y="154"/>
                    <a:pt x="4" y="154"/>
                    <a:pt x="4" y="154"/>
                  </a:cubicBezTo>
                  <a:cubicBezTo>
                    <a:pt x="4" y="154"/>
                    <a:pt x="4" y="154"/>
                    <a:pt x="3" y="153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3" y="153"/>
                    <a:pt x="3" y="153"/>
                    <a:pt x="3" y="15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0"/>
                  </a:cubicBezTo>
                  <a:cubicBezTo>
                    <a:pt x="0" y="140"/>
                    <a:pt x="1" y="140"/>
                    <a:pt x="1" y="140"/>
                  </a:cubicBezTo>
                  <a:cubicBezTo>
                    <a:pt x="1" y="140"/>
                    <a:pt x="1" y="139"/>
                    <a:pt x="1" y="139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4" y="141"/>
                    <a:pt x="24" y="141"/>
                    <a:pt x="24" y="141"/>
                  </a:cubicBezTo>
                  <a:cubicBezTo>
                    <a:pt x="24" y="141"/>
                    <a:pt x="24" y="141"/>
                    <a:pt x="24" y="142"/>
                  </a:cubicBezTo>
                  <a:cubicBezTo>
                    <a:pt x="24" y="142"/>
                    <a:pt x="25" y="142"/>
                    <a:pt x="25" y="142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18" y="131"/>
                    <a:pt x="18" y="131"/>
                    <a:pt x="18" y="131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284" y="170"/>
                    <a:pt x="284" y="170"/>
                    <a:pt x="284" y="170"/>
                  </a:cubicBezTo>
                  <a:cubicBezTo>
                    <a:pt x="271" y="255"/>
                    <a:pt x="197" y="320"/>
                    <a:pt x="108" y="320"/>
                  </a:cubicBezTo>
                  <a:cubicBezTo>
                    <a:pt x="99" y="320"/>
                    <a:pt x="89" y="319"/>
                    <a:pt x="80" y="317"/>
                  </a:cubicBezTo>
                  <a:close/>
                </a:path>
              </a:pathLst>
            </a:custGeom>
            <a:solidFill>
              <a:srgbClr val="1E34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74"/>
            <p:cNvSpPr>
              <a:spLocks noEditPoints="1"/>
            </p:cNvSpPr>
            <p:nvPr/>
          </p:nvSpPr>
          <p:spPr bwMode="auto">
            <a:xfrm>
              <a:off x="4302125" y="425451"/>
              <a:ext cx="539750" cy="373063"/>
            </a:xfrm>
            <a:custGeom>
              <a:avLst/>
              <a:gdLst>
                <a:gd name="T0" fmla="*/ 207 w 217"/>
                <a:gd name="T1" fmla="*/ 122 h 150"/>
                <a:gd name="T2" fmla="*/ 207 w 217"/>
                <a:gd name="T3" fmla="*/ 141 h 150"/>
                <a:gd name="T4" fmla="*/ 197 w 217"/>
                <a:gd name="T5" fmla="*/ 150 h 150"/>
                <a:gd name="T6" fmla="*/ 190 w 217"/>
                <a:gd name="T7" fmla="*/ 150 h 150"/>
                <a:gd name="T8" fmla="*/ 180 w 217"/>
                <a:gd name="T9" fmla="*/ 141 h 150"/>
                <a:gd name="T10" fmla="*/ 180 w 217"/>
                <a:gd name="T11" fmla="*/ 122 h 150"/>
                <a:gd name="T12" fmla="*/ 37 w 217"/>
                <a:gd name="T13" fmla="*/ 122 h 150"/>
                <a:gd name="T14" fmla="*/ 37 w 217"/>
                <a:gd name="T15" fmla="*/ 141 h 150"/>
                <a:gd name="T16" fmla="*/ 27 w 217"/>
                <a:gd name="T17" fmla="*/ 150 h 150"/>
                <a:gd name="T18" fmla="*/ 20 w 217"/>
                <a:gd name="T19" fmla="*/ 150 h 150"/>
                <a:gd name="T20" fmla="*/ 9 w 217"/>
                <a:gd name="T21" fmla="*/ 141 h 150"/>
                <a:gd name="T22" fmla="*/ 9 w 217"/>
                <a:gd name="T23" fmla="*/ 122 h 150"/>
                <a:gd name="T24" fmla="*/ 7 w 217"/>
                <a:gd name="T25" fmla="*/ 99 h 150"/>
                <a:gd name="T26" fmla="*/ 210 w 217"/>
                <a:gd name="T27" fmla="*/ 99 h 150"/>
                <a:gd name="T28" fmla="*/ 207 w 217"/>
                <a:gd name="T29" fmla="*/ 122 h 150"/>
                <a:gd name="T30" fmla="*/ 25 w 217"/>
                <a:gd name="T31" fmla="*/ 49 h 150"/>
                <a:gd name="T32" fmla="*/ 29 w 217"/>
                <a:gd name="T33" fmla="*/ 52 h 150"/>
                <a:gd name="T34" fmla="*/ 37 w 217"/>
                <a:gd name="T35" fmla="*/ 23 h 150"/>
                <a:gd name="T36" fmla="*/ 56 w 217"/>
                <a:gd name="T37" fmla="*/ 0 h 150"/>
                <a:gd name="T38" fmla="*/ 160 w 217"/>
                <a:gd name="T39" fmla="*/ 0 h 150"/>
                <a:gd name="T40" fmla="*/ 179 w 217"/>
                <a:gd name="T41" fmla="*/ 23 h 150"/>
                <a:gd name="T42" fmla="*/ 188 w 217"/>
                <a:gd name="T43" fmla="*/ 52 h 150"/>
                <a:gd name="T44" fmla="*/ 191 w 217"/>
                <a:gd name="T45" fmla="*/ 49 h 150"/>
                <a:gd name="T46" fmla="*/ 191 w 217"/>
                <a:gd name="T47" fmla="*/ 41 h 150"/>
                <a:gd name="T48" fmla="*/ 194 w 217"/>
                <a:gd name="T49" fmla="*/ 38 h 150"/>
                <a:gd name="T50" fmla="*/ 214 w 217"/>
                <a:gd name="T51" fmla="*/ 36 h 150"/>
                <a:gd name="T52" fmla="*/ 216 w 217"/>
                <a:gd name="T53" fmla="*/ 38 h 150"/>
                <a:gd name="T54" fmla="*/ 214 w 217"/>
                <a:gd name="T55" fmla="*/ 49 h 150"/>
                <a:gd name="T56" fmla="*/ 211 w 217"/>
                <a:gd name="T57" fmla="*/ 52 h 150"/>
                <a:gd name="T58" fmla="*/ 195 w 217"/>
                <a:gd name="T59" fmla="*/ 52 h 150"/>
                <a:gd name="T60" fmla="*/ 194 w 217"/>
                <a:gd name="T61" fmla="*/ 55 h 150"/>
                <a:gd name="T62" fmla="*/ 212 w 217"/>
                <a:gd name="T63" fmla="*/ 78 h 150"/>
                <a:gd name="T64" fmla="*/ 210 w 217"/>
                <a:gd name="T65" fmla="*/ 96 h 150"/>
                <a:gd name="T66" fmla="*/ 7 w 217"/>
                <a:gd name="T67" fmla="*/ 96 h 150"/>
                <a:gd name="T68" fmla="*/ 5 w 217"/>
                <a:gd name="T69" fmla="*/ 78 h 150"/>
                <a:gd name="T70" fmla="*/ 23 w 217"/>
                <a:gd name="T71" fmla="*/ 55 h 150"/>
                <a:gd name="T72" fmla="*/ 22 w 217"/>
                <a:gd name="T73" fmla="*/ 52 h 150"/>
                <a:gd name="T74" fmla="*/ 6 w 217"/>
                <a:gd name="T75" fmla="*/ 52 h 150"/>
                <a:gd name="T76" fmla="*/ 3 w 217"/>
                <a:gd name="T77" fmla="*/ 49 h 150"/>
                <a:gd name="T78" fmla="*/ 0 w 217"/>
                <a:gd name="T79" fmla="*/ 38 h 150"/>
                <a:gd name="T80" fmla="*/ 3 w 217"/>
                <a:gd name="T81" fmla="*/ 36 h 150"/>
                <a:gd name="T82" fmla="*/ 23 w 217"/>
                <a:gd name="T83" fmla="*/ 38 h 150"/>
                <a:gd name="T84" fmla="*/ 25 w 217"/>
                <a:gd name="T85" fmla="*/ 41 h 150"/>
                <a:gd name="T86" fmla="*/ 25 w 217"/>
                <a:gd name="T87" fmla="*/ 4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7" h="150">
                  <a:moveTo>
                    <a:pt x="207" y="122"/>
                  </a:moveTo>
                  <a:cubicBezTo>
                    <a:pt x="207" y="141"/>
                    <a:pt x="207" y="141"/>
                    <a:pt x="207" y="141"/>
                  </a:cubicBezTo>
                  <a:cubicBezTo>
                    <a:pt x="207" y="146"/>
                    <a:pt x="203" y="150"/>
                    <a:pt x="197" y="150"/>
                  </a:cubicBezTo>
                  <a:cubicBezTo>
                    <a:pt x="190" y="150"/>
                    <a:pt x="190" y="150"/>
                    <a:pt x="190" y="150"/>
                  </a:cubicBezTo>
                  <a:cubicBezTo>
                    <a:pt x="184" y="150"/>
                    <a:pt x="180" y="146"/>
                    <a:pt x="180" y="141"/>
                  </a:cubicBezTo>
                  <a:cubicBezTo>
                    <a:pt x="180" y="122"/>
                    <a:pt x="180" y="122"/>
                    <a:pt x="180" y="122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7" y="141"/>
                    <a:pt x="37" y="141"/>
                    <a:pt x="37" y="141"/>
                  </a:cubicBezTo>
                  <a:cubicBezTo>
                    <a:pt x="37" y="146"/>
                    <a:pt x="32" y="150"/>
                    <a:pt x="27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14" y="150"/>
                    <a:pt x="9" y="146"/>
                    <a:pt x="9" y="141"/>
                  </a:cubicBezTo>
                  <a:cubicBezTo>
                    <a:pt x="9" y="122"/>
                    <a:pt x="9" y="122"/>
                    <a:pt x="9" y="122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07" y="122"/>
                    <a:pt x="207" y="122"/>
                    <a:pt x="207" y="122"/>
                  </a:cubicBezTo>
                  <a:close/>
                  <a:moveTo>
                    <a:pt x="25" y="49"/>
                  </a:moveTo>
                  <a:cubicBezTo>
                    <a:pt x="29" y="52"/>
                    <a:pt x="29" y="52"/>
                    <a:pt x="29" y="52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41" y="11"/>
                    <a:pt x="46" y="0"/>
                    <a:pt x="56" y="0"/>
                  </a:cubicBezTo>
                  <a:cubicBezTo>
                    <a:pt x="91" y="0"/>
                    <a:pt x="126" y="0"/>
                    <a:pt x="160" y="0"/>
                  </a:cubicBezTo>
                  <a:cubicBezTo>
                    <a:pt x="171" y="0"/>
                    <a:pt x="176" y="11"/>
                    <a:pt x="179" y="23"/>
                  </a:cubicBezTo>
                  <a:cubicBezTo>
                    <a:pt x="188" y="52"/>
                    <a:pt x="188" y="52"/>
                    <a:pt x="188" y="52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39"/>
                    <a:pt x="192" y="38"/>
                    <a:pt x="194" y="38"/>
                  </a:cubicBezTo>
                  <a:cubicBezTo>
                    <a:pt x="214" y="36"/>
                    <a:pt x="214" y="36"/>
                    <a:pt x="214" y="36"/>
                  </a:cubicBezTo>
                  <a:cubicBezTo>
                    <a:pt x="215" y="36"/>
                    <a:pt x="217" y="37"/>
                    <a:pt x="216" y="38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3" y="51"/>
                    <a:pt x="212" y="52"/>
                    <a:pt x="211" y="52"/>
                  </a:cubicBezTo>
                  <a:cubicBezTo>
                    <a:pt x="195" y="52"/>
                    <a:pt x="195" y="52"/>
                    <a:pt x="195" y="52"/>
                  </a:cubicBezTo>
                  <a:cubicBezTo>
                    <a:pt x="194" y="55"/>
                    <a:pt x="194" y="55"/>
                    <a:pt x="194" y="55"/>
                  </a:cubicBezTo>
                  <a:cubicBezTo>
                    <a:pt x="203" y="58"/>
                    <a:pt x="213" y="67"/>
                    <a:pt x="212" y="78"/>
                  </a:cubicBezTo>
                  <a:cubicBezTo>
                    <a:pt x="210" y="96"/>
                    <a:pt x="210" y="96"/>
                    <a:pt x="210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4" y="67"/>
                    <a:pt x="13" y="58"/>
                    <a:pt x="23" y="55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4" y="52"/>
                    <a:pt x="3" y="51"/>
                    <a:pt x="3" y="49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2" y="36"/>
                    <a:pt x="3" y="36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4" y="38"/>
                    <a:pt x="25" y="39"/>
                    <a:pt x="25" y="41"/>
                  </a:cubicBezTo>
                  <a:cubicBezTo>
                    <a:pt x="25" y="49"/>
                    <a:pt x="25" y="49"/>
                    <a:pt x="25" y="49"/>
                  </a:cubicBezTo>
                  <a:close/>
                </a:path>
              </a:pathLst>
            </a:custGeom>
            <a:solidFill>
              <a:srgbClr val="F152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75"/>
            <p:cNvSpPr>
              <a:spLocks/>
            </p:cNvSpPr>
            <p:nvPr/>
          </p:nvSpPr>
          <p:spPr bwMode="auto">
            <a:xfrm>
              <a:off x="4498975" y="688976"/>
              <a:ext cx="147637" cy="22225"/>
            </a:xfrm>
            <a:custGeom>
              <a:avLst/>
              <a:gdLst>
                <a:gd name="T0" fmla="*/ 4 w 59"/>
                <a:gd name="T1" fmla="*/ 0 h 9"/>
                <a:gd name="T2" fmla="*/ 55 w 59"/>
                <a:gd name="T3" fmla="*/ 0 h 9"/>
                <a:gd name="T4" fmla="*/ 59 w 59"/>
                <a:gd name="T5" fmla="*/ 3 h 9"/>
                <a:gd name="T6" fmla="*/ 59 w 59"/>
                <a:gd name="T7" fmla="*/ 6 h 9"/>
                <a:gd name="T8" fmla="*/ 55 w 59"/>
                <a:gd name="T9" fmla="*/ 9 h 9"/>
                <a:gd name="T10" fmla="*/ 4 w 59"/>
                <a:gd name="T11" fmla="*/ 9 h 9"/>
                <a:gd name="T12" fmla="*/ 0 w 59"/>
                <a:gd name="T13" fmla="*/ 6 h 9"/>
                <a:gd name="T14" fmla="*/ 0 w 59"/>
                <a:gd name="T15" fmla="*/ 3 h 9"/>
                <a:gd name="T16" fmla="*/ 4 w 59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9">
                  <a:moveTo>
                    <a:pt x="4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9" y="1"/>
                    <a:pt x="59" y="3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8"/>
                    <a:pt x="57" y="9"/>
                    <a:pt x="5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8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76"/>
            <p:cNvSpPr>
              <a:spLocks/>
            </p:cNvSpPr>
            <p:nvPr/>
          </p:nvSpPr>
          <p:spPr bwMode="auto">
            <a:xfrm>
              <a:off x="4405313" y="455613"/>
              <a:ext cx="334962" cy="103188"/>
            </a:xfrm>
            <a:custGeom>
              <a:avLst/>
              <a:gdLst>
                <a:gd name="T0" fmla="*/ 0 w 135"/>
                <a:gd name="T1" fmla="*/ 42 h 42"/>
                <a:gd name="T2" fmla="*/ 135 w 135"/>
                <a:gd name="T3" fmla="*/ 42 h 42"/>
                <a:gd name="T4" fmla="*/ 127 w 135"/>
                <a:gd name="T5" fmla="*/ 15 h 42"/>
                <a:gd name="T6" fmla="*/ 119 w 135"/>
                <a:gd name="T7" fmla="*/ 0 h 42"/>
                <a:gd name="T8" fmla="*/ 15 w 135"/>
                <a:gd name="T9" fmla="*/ 0 h 42"/>
                <a:gd name="T10" fmla="*/ 8 w 135"/>
                <a:gd name="T11" fmla="*/ 15 h 42"/>
                <a:gd name="T12" fmla="*/ 0 w 135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42">
                  <a:moveTo>
                    <a:pt x="0" y="42"/>
                  </a:moveTo>
                  <a:cubicBezTo>
                    <a:pt x="135" y="42"/>
                    <a:pt x="135" y="42"/>
                    <a:pt x="135" y="42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6" y="13"/>
                    <a:pt x="122" y="0"/>
                    <a:pt x="119" y="0"/>
                  </a:cubicBezTo>
                  <a:cubicBezTo>
                    <a:pt x="85" y="0"/>
                    <a:pt x="50" y="0"/>
                    <a:pt x="15" y="0"/>
                  </a:cubicBezTo>
                  <a:cubicBezTo>
                    <a:pt x="13" y="0"/>
                    <a:pt x="8" y="13"/>
                    <a:pt x="8" y="15"/>
                  </a:cubicBezTo>
                  <a:cubicBezTo>
                    <a:pt x="0" y="42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77"/>
            <p:cNvSpPr>
              <a:spLocks noEditPoints="1"/>
            </p:cNvSpPr>
            <p:nvPr/>
          </p:nvSpPr>
          <p:spPr bwMode="auto">
            <a:xfrm>
              <a:off x="4348163" y="168276"/>
              <a:ext cx="449262" cy="327025"/>
            </a:xfrm>
            <a:custGeom>
              <a:avLst/>
              <a:gdLst>
                <a:gd name="T0" fmla="*/ 150 w 283"/>
                <a:gd name="T1" fmla="*/ 35 h 206"/>
                <a:gd name="T2" fmla="*/ 173 w 283"/>
                <a:gd name="T3" fmla="*/ 55 h 206"/>
                <a:gd name="T4" fmla="*/ 109 w 283"/>
                <a:gd name="T5" fmla="*/ 55 h 206"/>
                <a:gd name="T6" fmla="*/ 133 w 283"/>
                <a:gd name="T7" fmla="*/ 35 h 206"/>
                <a:gd name="T8" fmla="*/ 133 w 283"/>
                <a:gd name="T9" fmla="*/ 0 h 206"/>
                <a:gd name="T10" fmla="*/ 150 w 283"/>
                <a:gd name="T11" fmla="*/ 0 h 206"/>
                <a:gd name="T12" fmla="*/ 150 w 283"/>
                <a:gd name="T13" fmla="*/ 35 h 206"/>
                <a:gd name="T14" fmla="*/ 150 w 283"/>
                <a:gd name="T15" fmla="*/ 35 h 206"/>
                <a:gd name="T16" fmla="*/ 137 w 283"/>
                <a:gd name="T17" fmla="*/ 61 h 206"/>
                <a:gd name="T18" fmla="*/ 145 w 283"/>
                <a:gd name="T19" fmla="*/ 61 h 206"/>
                <a:gd name="T20" fmla="*/ 145 w 283"/>
                <a:gd name="T21" fmla="*/ 149 h 206"/>
                <a:gd name="T22" fmla="*/ 137 w 283"/>
                <a:gd name="T23" fmla="*/ 149 h 206"/>
                <a:gd name="T24" fmla="*/ 137 w 283"/>
                <a:gd name="T25" fmla="*/ 61 h 206"/>
                <a:gd name="T26" fmla="*/ 137 w 283"/>
                <a:gd name="T27" fmla="*/ 61 h 206"/>
                <a:gd name="T28" fmla="*/ 123 w 283"/>
                <a:gd name="T29" fmla="*/ 61 h 206"/>
                <a:gd name="T30" fmla="*/ 130 w 283"/>
                <a:gd name="T31" fmla="*/ 61 h 206"/>
                <a:gd name="T32" fmla="*/ 98 w 283"/>
                <a:gd name="T33" fmla="*/ 149 h 206"/>
                <a:gd name="T34" fmla="*/ 90 w 283"/>
                <a:gd name="T35" fmla="*/ 149 h 206"/>
                <a:gd name="T36" fmla="*/ 123 w 283"/>
                <a:gd name="T37" fmla="*/ 61 h 206"/>
                <a:gd name="T38" fmla="*/ 123 w 283"/>
                <a:gd name="T39" fmla="*/ 61 h 206"/>
                <a:gd name="T40" fmla="*/ 159 w 283"/>
                <a:gd name="T41" fmla="*/ 61 h 206"/>
                <a:gd name="T42" fmla="*/ 152 w 283"/>
                <a:gd name="T43" fmla="*/ 61 h 206"/>
                <a:gd name="T44" fmla="*/ 184 w 283"/>
                <a:gd name="T45" fmla="*/ 149 h 206"/>
                <a:gd name="T46" fmla="*/ 192 w 283"/>
                <a:gd name="T47" fmla="*/ 149 h 206"/>
                <a:gd name="T48" fmla="*/ 159 w 283"/>
                <a:gd name="T49" fmla="*/ 61 h 206"/>
                <a:gd name="T50" fmla="*/ 159 w 283"/>
                <a:gd name="T51" fmla="*/ 61 h 206"/>
                <a:gd name="T52" fmla="*/ 106 w 283"/>
                <a:gd name="T53" fmla="*/ 61 h 206"/>
                <a:gd name="T54" fmla="*/ 112 w 283"/>
                <a:gd name="T55" fmla="*/ 61 h 206"/>
                <a:gd name="T56" fmla="*/ 7 w 283"/>
                <a:gd name="T57" fmla="*/ 206 h 206"/>
                <a:gd name="T58" fmla="*/ 0 w 283"/>
                <a:gd name="T59" fmla="*/ 206 h 206"/>
                <a:gd name="T60" fmla="*/ 106 w 283"/>
                <a:gd name="T61" fmla="*/ 61 h 206"/>
                <a:gd name="T62" fmla="*/ 106 w 283"/>
                <a:gd name="T63" fmla="*/ 61 h 206"/>
                <a:gd name="T64" fmla="*/ 177 w 283"/>
                <a:gd name="T65" fmla="*/ 61 h 206"/>
                <a:gd name="T66" fmla="*/ 169 w 283"/>
                <a:gd name="T67" fmla="*/ 61 h 206"/>
                <a:gd name="T68" fmla="*/ 275 w 283"/>
                <a:gd name="T69" fmla="*/ 206 h 206"/>
                <a:gd name="T70" fmla="*/ 283 w 283"/>
                <a:gd name="T71" fmla="*/ 206 h 206"/>
                <a:gd name="T72" fmla="*/ 177 w 283"/>
                <a:gd name="T73" fmla="*/ 61 h 206"/>
                <a:gd name="T74" fmla="*/ 177 w 283"/>
                <a:gd name="T75" fmla="*/ 6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3" h="206">
                  <a:moveTo>
                    <a:pt x="150" y="35"/>
                  </a:moveTo>
                  <a:lnTo>
                    <a:pt x="173" y="55"/>
                  </a:lnTo>
                  <a:lnTo>
                    <a:pt x="109" y="55"/>
                  </a:lnTo>
                  <a:lnTo>
                    <a:pt x="133" y="35"/>
                  </a:lnTo>
                  <a:lnTo>
                    <a:pt x="133" y="0"/>
                  </a:lnTo>
                  <a:lnTo>
                    <a:pt x="150" y="0"/>
                  </a:lnTo>
                  <a:lnTo>
                    <a:pt x="150" y="35"/>
                  </a:lnTo>
                  <a:lnTo>
                    <a:pt x="150" y="35"/>
                  </a:lnTo>
                  <a:close/>
                  <a:moveTo>
                    <a:pt x="137" y="61"/>
                  </a:moveTo>
                  <a:lnTo>
                    <a:pt x="145" y="61"/>
                  </a:lnTo>
                  <a:lnTo>
                    <a:pt x="145" y="149"/>
                  </a:lnTo>
                  <a:lnTo>
                    <a:pt x="137" y="149"/>
                  </a:lnTo>
                  <a:lnTo>
                    <a:pt x="137" y="61"/>
                  </a:lnTo>
                  <a:lnTo>
                    <a:pt x="137" y="61"/>
                  </a:lnTo>
                  <a:close/>
                  <a:moveTo>
                    <a:pt x="123" y="61"/>
                  </a:moveTo>
                  <a:lnTo>
                    <a:pt x="130" y="61"/>
                  </a:lnTo>
                  <a:lnTo>
                    <a:pt x="98" y="149"/>
                  </a:lnTo>
                  <a:lnTo>
                    <a:pt x="90" y="149"/>
                  </a:lnTo>
                  <a:lnTo>
                    <a:pt x="123" y="61"/>
                  </a:lnTo>
                  <a:lnTo>
                    <a:pt x="123" y="61"/>
                  </a:lnTo>
                  <a:close/>
                  <a:moveTo>
                    <a:pt x="159" y="61"/>
                  </a:moveTo>
                  <a:lnTo>
                    <a:pt x="152" y="61"/>
                  </a:lnTo>
                  <a:lnTo>
                    <a:pt x="184" y="149"/>
                  </a:lnTo>
                  <a:lnTo>
                    <a:pt x="192" y="149"/>
                  </a:lnTo>
                  <a:lnTo>
                    <a:pt x="159" y="61"/>
                  </a:lnTo>
                  <a:lnTo>
                    <a:pt x="159" y="61"/>
                  </a:lnTo>
                  <a:close/>
                  <a:moveTo>
                    <a:pt x="106" y="61"/>
                  </a:moveTo>
                  <a:lnTo>
                    <a:pt x="112" y="61"/>
                  </a:lnTo>
                  <a:lnTo>
                    <a:pt x="7" y="206"/>
                  </a:lnTo>
                  <a:lnTo>
                    <a:pt x="0" y="206"/>
                  </a:lnTo>
                  <a:lnTo>
                    <a:pt x="106" y="61"/>
                  </a:lnTo>
                  <a:lnTo>
                    <a:pt x="106" y="61"/>
                  </a:lnTo>
                  <a:close/>
                  <a:moveTo>
                    <a:pt x="177" y="61"/>
                  </a:moveTo>
                  <a:lnTo>
                    <a:pt x="169" y="61"/>
                  </a:lnTo>
                  <a:lnTo>
                    <a:pt x="275" y="206"/>
                  </a:lnTo>
                  <a:lnTo>
                    <a:pt x="283" y="206"/>
                  </a:lnTo>
                  <a:lnTo>
                    <a:pt x="177" y="61"/>
                  </a:lnTo>
                  <a:lnTo>
                    <a:pt x="177" y="61"/>
                  </a:lnTo>
                  <a:close/>
                </a:path>
              </a:pathLst>
            </a:cu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0" name="Freeform 136"/>
            <p:cNvSpPr>
              <a:spLocks/>
            </p:cNvSpPr>
            <p:nvPr/>
          </p:nvSpPr>
          <p:spPr bwMode="auto">
            <a:xfrm>
              <a:off x="4710113" y="592138"/>
              <a:ext cx="107950" cy="53975"/>
            </a:xfrm>
            <a:custGeom>
              <a:avLst/>
              <a:gdLst>
                <a:gd name="T0" fmla="*/ 21 w 43"/>
                <a:gd name="T1" fmla="*/ 3 h 22"/>
                <a:gd name="T2" fmla="*/ 2 w 43"/>
                <a:gd name="T3" fmla="*/ 16 h 22"/>
                <a:gd name="T4" fmla="*/ 21 w 43"/>
                <a:gd name="T5" fmla="*/ 21 h 22"/>
                <a:gd name="T6" fmla="*/ 41 w 43"/>
                <a:gd name="T7" fmla="*/ 9 h 22"/>
                <a:gd name="T8" fmla="*/ 21 w 43"/>
                <a:gd name="T9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2">
                  <a:moveTo>
                    <a:pt x="21" y="3"/>
                  </a:moveTo>
                  <a:cubicBezTo>
                    <a:pt x="10" y="7"/>
                    <a:pt x="2" y="12"/>
                    <a:pt x="2" y="16"/>
                  </a:cubicBezTo>
                  <a:cubicBezTo>
                    <a:pt x="2" y="20"/>
                    <a:pt x="0" y="22"/>
                    <a:pt x="21" y="21"/>
                  </a:cubicBezTo>
                  <a:cubicBezTo>
                    <a:pt x="43" y="21"/>
                    <a:pt x="41" y="15"/>
                    <a:pt x="41" y="9"/>
                  </a:cubicBezTo>
                  <a:cubicBezTo>
                    <a:pt x="41" y="3"/>
                    <a:pt x="33" y="0"/>
                    <a:pt x="2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2" name="Freeform 137"/>
            <p:cNvSpPr>
              <a:spLocks/>
            </p:cNvSpPr>
            <p:nvPr/>
          </p:nvSpPr>
          <p:spPr bwMode="auto">
            <a:xfrm>
              <a:off x="4327525" y="592138"/>
              <a:ext cx="106362" cy="53975"/>
            </a:xfrm>
            <a:custGeom>
              <a:avLst/>
              <a:gdLst>
                <a:gd name="T0" fmla="*/ 21 w 43"/>
                <a:gd name="T1" fmla="*/ 3 h 22"/>
                <a:gd name="T2" fmla="*/ 41 w 43"/>
                <a:gd name="T3" fmla="*/ 16 h 22"/>
                <a:gd name="T4" fmla="*/ 21 w 43"/>
                <a:gd name="T5" fmla="*/ 21 h 22"/>
                <a:gd name="T6" fmla="*/ 2 w 43"/>
                <a:gd name="T7" fmla="*/ 9 h 22"/>
                <a:gd name="T8" fmla="*/ 21 w 43"/>
                <a:gd name="T9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2">
                  <a:moveTo>
                    <a:pt x="21" y="3"/>
                  </a:moveTo>
                  <a:cubicBezTo>
                    <a:pt x="33" y="7"/>
                    <a:pt x="41" y="12"/>
                    <a:pt x="41" y="16"/>
                  </a:cubicBezTo>
                  <a:cubicBezTo>
                    <a:pt x="41" y="20"/>
                    <a:pt x="43" y="22"/>
                    <a:pt x="21" y="21"/>
                  </a:cubicBezTo>
                  <a:cubicBezTo>
                    <a:pt x="0" y="21"/>
                    <a:pt x="2" y="15"/>
                    <a:pt x="2" y="9"/>
                  </a:cubicBezTo>
                  <a:cubicBezTo>
                    <a:pt x="1" y="3"/>
                    <a:pt x="10" y="0"/>
                    <a:pt x="2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34" name="组合 2833"/>
          <p:cNvGrpSpPr/>
          <p:nvPr/>
        </p:nvGrpSpPr>
        <p:grpSpPr>
          <a:xfrm>
            <a:off x="2114550" y="82551"/>
            <a:ext cx="881062" cy="882650"/>
            <a:chOff x="2114550" y="82551"/>
            <a:chExt cx="881062" cy="882650"/>
          </a:xfrm>
        </p:grpSpPr>
        <p:sp>
          <p:nvSpPr>
            <p:cNvPr id="31" name="Oval 23"/>
            <p:cNvSpPr>
              <a:spLocks noChangeArrowheads="1"/>
            </p:cNvSpPr>
            <p:nvPr/>
          </p:nvSpPr>
          <p:spPr bwMode="auto">
            <a:xfrm>
              <a:off x="2114550" y="82551"/>
              <a:ext cx="881062" cy="882650"/>
            </a:xfrm>
            <a:prstGeom prst="ellipse">
              <a:avLst/>
            </a:prstGeom>
            <a:solidFill>
              <a:srgbClr val="FFC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24"/>
            <p:cNvSpPr>
              <a:spLocks/>
            </p:cNvSpPr>
            <p:nvPr/>
          </p:nvSpPr>
          <p:spPr bwMode="auto">
            <a:xfrm>
              <a:off x="2209800" y="385763"/>
              <a:ext cx="785812" cy="579438"/>
            </a:xfrm>
            <a:custGeom>
              <a:avLst/>
              <a:gdLst>
                <a:gd name="T0" fmla="*/ 0 w 316"/>
                <a:gd name="T1" fmla="*/ 84 h 233"/>
                <a:gd name="T2" fmla="*/ 41 w 316"/>
                <a:gd name="T3" fmla="*/ 48 h 233"/>
                <a:gd name="T4" fmla="*/ 246 w 316"/>
                <a:gd name="T5" fmla="*/ 0 h 233"/>
                <a:gd name="T6" fmla="*/ 316 w 316"/>
                <a:gd name="T7" fmla="*/ 70 h 233"/>
                <a:gd name="T8" fmla="*/ 149 w 316"/>
                <a:gd name="T9" fmla="*/ 233 h 233"/>
                <a:gd name="T10" fmla="*/ 0 w 316"/>
                <a:gd name="T11" fmla="*/ 8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6" h="233">
                  <a:moveTo>
                    <a:pt x="0" y="84"/>
                  </a:moveTo>
                  <a:cubicBezTo>
                    <a:pt x="41" y="48"/>
                    <a:pt x="41" y="48"/>
                    <a:pt x="41" y="48"/>
                  </a:cubicBezTo>
                  <a:cubicBezTo>
                    <a:pt x="246" y="0"/>
                    <a:pt x="246" y="0"/>
                    <a:pt x="246" y="0"/>
                  </a:cubicBezTo>
                  <a:cubicBezTo>
                    <a:pt x="316" y="70"/>
                    <a:pt x="316" y="70"/>
                    <a:pt x="316" y="70"/>
                  </a:cubicBezTo>
                  <a:cubicBezTo>
                    <a:pt x="309" y="158"/>
                    <a:pt x="237" y="228"/>
                    <a:pt x="149" y="233"/>
                  </a:cubicBezTo>
                  <a:cubicBezTo>
                    <a:pt x="0" y="84"/>
                    <a:pt x="0" y="84"/>
                    <a:pt x="0" y="84"/>
                  </a:cubicBezTo>
                  <a:close/>
                </a:path>
              </a:pathLst>
            </a:custGeom>
            <a:solidFill>
              <a:srgbClr val="D59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3" name="Freeform 138"/>
            <p:cNvSpPr>
              <a:spLocks noEditPoints="1"/>
            </p:cNvSpPr>
            <p:nvPr/>
          </p:nvSpPr>
          <p:spPr bwMode="auto">
            <a:xfrm>
              <a:off x="2198688" y="377826"/>
              <a:ext cx="711200" cy="290513"/>
            </a:xfrm>
            <a:custGeom>
              <a:avLst/>
              <a:gdLst>
                <a:gd name="T0" fmla="*/ 189 w 286"/>
                <a:gd name="T1" fmla="*/ 92 h 117"/>
                <a:gd name="T2" fmla="*/ 240 w 286"/>
                <a:gd name="T3" fmla="*/ 92 h 117"/>
                <a:gd name="T4" fmla="*/ 286 w 286"/>
                <a:gd name="T5" fmla="*/ 75 h 117"/>
                <a:gd name="T6" fmla="*/ 243 w 286"/>
                <a:gd name="T7" fmla="*/ 98 h 117"/>
                <a:gd name="T8" fmla="*/ 215 w 286"/>
                <a:gd name="T9" fmla="*/ 62 h 117"/>
                <a:gd name="T10" fmla="*/ 186 w 286"/>
                <a:gd name="T11" fmla="*/ 98 h 117"/>
                <a:gd name="T12" fmla="*/ 96 w 286"/>
                <a:gd name="T13" fmla="*/ 92 h 117"/>
                <a:gd name="T14" fmla="*/ 37 w 286"/>
                <a:gd name="T15" fmla="*/ 92 h 117"/>
                <a:gd name="T16" fmla="*/ 26 w 286"/>
                <a:gd name="T17" fmla="*/ 98 h 117"/>
                <a:gd name="T18" fmla="*/ 26 w 286"/>
                <a:gd name="T19" fmla="*/ 98 h 117"/>
                <a:gd name="T20" fmla="*/ 26 w 286"/>
                <a:gd name="T21" fmla="*/ 98 h 117"/>
                <a:gd name="T22" fmla="*/ 25 w 286"/>
                <a:gd name="T23" fmla="*/ 98 h 117"/>
                <a:gd name="T24" fmla="*/ 24 w 286"/>
                <a:gd name="T25" fmla="*/ 98 h 117"/>
                <a:gd name="T26" fmla="*/ 24 w 286"/>
                <a:gd name="T27" fmla="*/ 98 h 117"/>
                <a:gd name="T28" fmla="*/ 23 w 286"/>
                <a:gd name="T29" fmla="*/ 98 h 117"/>
                <a:gd name="T30" fmla="*/ 23 w 286"/>
                <a:gd name="T31" fmla="*/ 98 h 117"/>
                <a:gd name="T32" fmla="*/ 0 w 286"/>
                <a:gd name="T33" fmla="*/ 80 h 117"/>
                <a:gd name="T34" fmla="*/ 15 w 286"/>
                <a:gd name="T35" fmla="*/ 46 h 117"/>
                <a:gd name="T36" fmla="*/ 70 w 286"/>
                <a:gd name="T37" fmla="*/ 35 h 117"/>
                <a:gd name="T38" fmla="*/ 71 w 286"/>
                <a:gd name="T39" fmla="*/ 34 h 117"/>
                <a:gd name="T40" fmla="*/ 71 w 286"/>
                <a:gd name="T41" fmla="*/ 34 h 117"/>
                <a:gd name="T42" fmla="*/ 72 w 286"/>
                <a:gd name="T43" fmla="*/ 33 h 117"/>
                <a:gd name="T44" fmla="*/ 73 w 286"/>
                <a:gd name="T45" fmla="*/ 33 h 117"/>
                <a:gd name="T46" fmla="*/ 74 w 286"/>
                <a:gd name="T47" fmla="*/ 32 h 117"/>
                <a:gd name="T48" fmla="*/ 105 w 286"/>
                <a:gd name="T49" fmla="*/ 7 h 117"/>
                <a:gd name="T50" fmla="*/ 108 w 286"/>
                <a:gd name="T51" fmla="*/ 5 h 117"/>
                <a:gd name="T52" fmla="*/ 111 w 286"/>
                <a:gd name="T53" fmla="*/ 3 h 117"/>
                <a:gd name="T54" fmla="*/ 112 w 286"/>
                <a:gd name="T55" fmla="*/ 2 h 117"/>
                <a:gd name="T56" fmla="*/ 112 w 286"/>
                <a:gd name="T57" fmla="*/ 2 h 117"/>
                <a:gd name="T58" fmla="*/ 112 w 286"/>
                <a:gd name="T59" fmla="*/ 2 h 117"/>
                <a:gd name="T60" fmla="*/ 112 w 286"/>
                <a:gd name="T61" fmla="*/ 2 h 117"/>
                <a:gd name="T62" fmla="*/ 113 w 286"/>
                <a:gd name="T63" fmla="*/ 2 h 117"/>
                <a:gd name="T64" fmla="*/ 128 w 286"/>
                <a:gd name="T65" fmla="*/ 0 h 117"/>
                <a:gd name="T66" fmla="*/ 148 w 286"/>
                <a:gd name="T67" fmla="*/ 0 h 117"/>
                <a:gd name="T68" fmla="*/ 242 w 286"/>
                <a:gd name="T69" fmla="*/ 0 h 117"/>
                <a:gd name="T70" fmla="*/ 252 w 286"/>
                <a:gd name="T71" fmla="*/ 6 h 117"/>
                <a:gd name="T72" fmla="*/ 253 w 286"/>
                <a:gd name="T73" fmla="*/ 6 h 117"/>
                <a:gd name="T74" fmla="*/ 253 w 286"/>
                <a:gd name="T75" fmla="*/ 6 h 117"/>
                <a:gd name="T76" fmla="*/ 253 w 286"/>
                <a:gd name="T77" fmla="*/ 7 h 117"/>
                <a:gd name="T78" fmla="*/ 253 w 286"/>
                <a:gd name="T79" fmla="*/ 7 h 117"/>
                <a:gd name="T80" fmla="*/ 253 w 286"/>
                <a:gd name="T81" fmla="*/ 7 h 117"/>
                <a:gd name="T82" fmla="*/ 253 w 286"/>
                <a:gd name="T83" fmla="*/ 7 h 117"/>
                <a:gd name="T84" fmla="*/ 254 w 286"/>
                <a:gd name="T85" fmla="*/ 7 h 117"/>
                <a:gd name="T86" fmla="*/ 254 w 286"/>
                <a:gd name="T87" fmla="*/ 8 h 117"/>
                <a:gd name="T88" fmla="*/ 275 w 286"/>
                <a:gd name="T89" fmla="*/ 45 h 117"/>
                <a:gd name="T90" fmla="*/ 286 w 286"/>
                <a:gd name="T91" fmla="*/ 75 h 117"/>
                <a:gd name="T92" fmla="*/ 41 w 286"/>
                <a:gd name="T93" fmla="*/ 92 h 117"/>
                <a:gd name="T94" fmla="*/ 92 w 286"/>
                <a:gd name="T95" fmla="*/ 9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86" h="117">
                  <a:moveTo>
                    <a:pt x="215" y="66"/>
                  </a:moveTo>
                  <a:cubicBezTo>
                    <a:pt x="200" y="66"/>
                    <a:pt x="189" y="78"/>
                    <a:pt x="189" y="92"/>
                  </a:cubicBezTo>
                  <a:cubicBezTo>
                    <a:pt x="189" y="106"/>
                    <a:pt x="200" y="117"/>
                    <a:pt x="215" y="117"/>
                  </a:cubicBezTo>
                  <a:cubicBezTo>
                    <a:pt x="229" y="117"/>
                    <a:pt x="240" y="106"/>
                    <a:pt x="240" y="92"/>
                  </a:cubicBezTo>
                  <a:cubicBezTo>
                    <a:pt x="240" y="78"/>
                    <a:pt x="229" y="66"/>
                    <a:pt x="215" y="66"/>
                  </a:cubicBezTo>
                  <a:close/>
                  <a:moveTo>
                    <a:pt x="286" y="75"/>
                  </a:moveTo>
                  <a:cubicBezTo>
                    <a:pt x="286" y="82"/>
                    <a:pt x="279" y="91"/>
                    <a:pt x="270" y="95"/>
                  </a:cubicBezTo>
                  <a:cubicBezTo>
                    <a:pt x="262" y="98"/>
                    <a:pt x="251" y="98"/>
                    <a:pt x="243" y="98"/>
                  </a:cubicBezTo>
                  <a:cubicBezTo>
                    <a:pt x="244" y="96"/>
                    <a:pt x="244" y="94"/>
                    <a:pt x="244" y="92"/>
                  </a:cubicBezTo>
                  <a:cubicBezTo>
                    <a:pt x="244" y="76"/>
                    <a:pt x="231" y="62"/>
                    <a:pt x="215" y="62"/>
                  </a:cubicBezTo>
                  <a:cubicBezTo>
                    <a:pt x="198" y="62"/>
                    <a:pt x="185" y="76"/>
                    <a:pt x="185" y="92"/>
                  </a:cubicBezTo>
                  <a:cubicBezTo>
                    <a:pt x="185" y="94"/>
                    <a:pt x="185" y="96"/>
                    <a:pt x="186" y="98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6"/>
                    <a:pt x="96" y="94"/>
                    <a:pt x="96" y="92"/>
                  </a:cubicBezTo>
                  <a:cubicBezTo>
                    <a:pt x="96" y="76"/>
                    <a:pt x="83" y="62"/>
                    <a:pt x="67" y="62"/>
                  </a:cubicBezTo>
                  <a:cubicBezTo>
                    <a:pt x="51" y="62"/>
                    <a:pt x="37" y="76"/>
                    <a:pt x="37" y="92"/>
                  </a:cubicBezTo>
                  <a:cubicBezTo>
                    <a:pt x="37" y="94"/>
                    <a:pt x="38" y="96"/>
                    <a:pt x="38" y="98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16" y="96"/>
                    <a:pt x="0" y="87"/>
                    <a:pt x="0" y="8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3"/>
                    <a:pt x="8" y="47"/>
                    <a:pt x="15" y="46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6" y="6"/>
                    <a:pt x="107" y="6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9" y="4"/>
                    <a:pt x="110" y="3"/>
                    <a:pt x="111" y="3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8" y="0"/>
                    <a:pt x="121" y="0"/>
                    <a:pt x="126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4" y="0"/>
                    <a:pt x="141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8" y="0"/>
                    <a:pt x="250" y="3"/>
                    <a:pt x="252" y="6"/>
                  </a:cubicBezTo>
                  <a:cubicBezTo>
                    <a:pt x="252" y="6"/>
                    <a:pt x="252" y="6"/>
                    <a:pt x="252" y="6"/>
                  </a:cubicBezTo>
                  <a:cubicBezTo>
                    <a:pt x="253" y="6"/>
                    <a:pt x="253" y="6"/>
                    <a:pt x="253" y="6"/>
                  </a:cubicBezTo>
                  <a:cubicBezTo>
                    <a:pt x="253" y="6"/>
                    <a:pt x="253" y="6"/>
                    <a:pt x="253" y="6"/>
                  </a:cubicBezTo>
                  <a:cubicBezTo>
                    <a:pt x="253" y="6"/>
                    <a:pt x="253" y="6"/>
                    <a:pt x="253" y="6"/>
                  </a:cubicBezTo>
                  <a:cubicBezTo>
                    <a:pt x="253" y="6"/>
                    <a:pt x="253" y="6"/>
                    <a:pt x="253" y="6"/>
                  </a:cubicBezTo>
                  <a:cubicBezTo>
                    <a:pt x="253" y="6"/>
                    <a:pt x="253" y="6"/>
                    <a:pt x="253" y="6"/>
                  </a:cubicBezTo>
                  <a:cubicBezTo>
                    <a:pt x="253" y="7"/>
                    <a:pt x="253" y="7"/>
                    <a:pt x="253" y="7"/>
                  </a:cubicBezTo>
                  <a:cubicBezTo>
                    <a:pt x="253" y="7"/>
                    <a:pt x="253" y="7"/>
                    <a:pt x="253" y="7"/>
                  </a:cubicBezTo>
                  <a:cubicBezTo>
                    <a:pt x="253" y="7"/>
                    <a:pt x="253" y="7"/>
                    <a:pt x="253" y="7"/>
                  </a:cubicBezTo>
                  <a:cubicBezTo>
                    <a:pt x="253" y="7"/>
                    <a:pt x="253" y="7"/>
                    <a:pt x="253" y="7"/>
                  </a:cubicBezTo>
                  <a:cubicBezTo>
                    <a:pt x="253" y="7"/>
                    <a:pt x="253" y="7"/>
                    <a:pt x="253" y="7"/>
                  </a:cubicBezTo>
                  <a:cubicBezTo>
                    <a:pt x="253" y="7"/>
                    <a:pt x="253" y="7"/>
                    <a:pt x="253" y="7"/>
                  </a:cubicBezTo>
                  <a:cubicBezTo>
                    <a:pt x="253" y="7"/>
                    <a:pt x="253" y="7"/>
                    <a:pt x="253" y="7"/>
                  </a:cubicBezTo>
                  <a:cubicBezTo>
                    <a:pt x="253" y="7"/>
                    <a:pt x="253" y="7"/>
                    <a:pt x="253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8"/>
                    <a:pt x="254" y="8"/>
                    <a:pt x="254" y="8"/>
                  </a:cubicBezTo>
                  <a:cubicBezTo>
                    <a:pt x="254" y="8"/>
                    <a:pt x="254" y="8"/>
                    <a:pt x="254" y="8"/>
                  </a:cubicBezTo>
                  <a:cubicBezTo>
                    <a:pt x="260" y="18"/>
                    <a:pt x="270" y="31"/>
                    <a:pt x="275" y="45"/>
                  </a:cubicBezTo>
                  <a:cubicBezTo>
                    <a:pt x="277" y="50"/>
                    <a:pt x="281" y="59"/>
                    <a:pt x="277" y="64"/>
                  </a:cubicBezTo>
                  <a:cubicBezTo>
                    <a:pt x="282" y="66"/>
                    <a:pt x="286" y="69"/>
                    <a:pt x="286" y="75"/>
                  </a:cubicBezTo>
                  <a:close/>
                  <a:moveTo>
                    <a:pt x="66" y="66"/>
                  </a:moveTo>
                  <a:cubicBezTo>
                    <a:pt x="52" y="66"/>
                    <a:pt x="41" y="78"/>
                    <a:pt x="41" y="92"/>
                  </a:cubicBezTo>
                  <a:cubicBezTo>
                    <a:pt x="41" y="106"/>
                    <a:pt x="52" y="117"/>
                    <a:pt x="66" y="117"/>
                  </a:cubicBezTo>
                  <a:cubicBezTo>
                    <a:pt x="80" y="117"/>
                    <a:pt x="92" y="106"/>
                    <a:pt x="92" y="92"/>
                  </a:cubicBezTo>
                  <a:cubicBezTo>
                    <a:pt x="92" y="78"/>
                    <a:pt x="80" y="66"/>
                    <a:pt x="66" y="66"/>
                  </a:cubicBezTo>
                  <a:close/>
                </a:path>
              </a:pathLst>
            </a:custGeom>
            <a:solidFill>
              <a:srgbClr val="334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4" name="Freeform 139"/>
            <p:cNvSpPr>
              <a:spLocks/>
            </p:cNvSpPr>
            <p:nvPr/>
          </p:nvSpPr>
          <p:spPr bwMode="auto">
            <a:xfrm>
              <a:off x="2395538" y="395288"/>
              <a:ext cx="165100" cy="82550"/>
            </a:xfrm>
            <a:custGeom>
              <a:avLst/>
              <a:gdLst>
                <a:gd name="T0" fmla="*/ 66 w 66"/>
                <a:gd name="T1" fmla="*/ 33 h 33"/>
                <a:gd name="T2" fmla="*/ 66 w 66"/>
                <a:gd name="T3" fmla="*/ 0 h 33"/>
                <a:gd name="T4" fmla="*/ 47 w 66"/>
                <a:gd name="T5" fmla="*/ 0 h 33"/>
                <a:gd name="T6" fmla="*/ 34 w 66"/>
                <a:gd name="T7" fmla="*/ 4 h 33"/>
                <a:gd name="T8" fmla="*/ 5 w 66"/>
                <a:gd name="T9" fmla="*/ 27 h 33"/>
                <a:gd name="T10" fmla="*/ 8 w 66"/>
                <a:gd name="T11" fmla="*/ 33 h 33"/>
                <a:gd name="T12" fmla="*/ 66 w 66"/>
                <a:gd name="T1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33">
                  <a:moveTo>
                    <a:pt x="66" y="33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3" y="0"/>
                    <a:pt x="38" y="0"/>
                    <a:pt x="34" y="4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0" y="31"/>
                    <a:pt x="0" y="33"/>
                    <a:pt x="8" y="33"/>
                  </a:cubicBezTo>
                  <a:cubicBezTo>
                    <a:pt x="66" y="33"/>
                    <a:pt x="66" y="33"/>
                    <a:pt x="66" y="33"/>
                  </a:cubicBezTo>
                  <a:close/>
                </a:path>
              </a:pathLst>
            </a:cu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" name="Freeform 140"/>
            <p:cNvSpPr>
              <a:spLocks/>
            </p:cNvSpPr>
            <p:nvPr/>
          </p:nvSpPr>
          <p:spPr bwMode="auto">
            <a:xfrm>
              <a:off x="2579688" y="395288"/>
              <a:ext cx="134937" cy="82550"/>
            </a:xfrm>
            <a:custGeom>
              <a:avLst/>
              <a:gdLst>
                <a:gd name="T0" fmla="*/ 85 w 85"/>
                <a:gd name="T1" fmla="*/ 52 h 52"/>
                <a:gd name="T2" fmla="*/ 74 w 85"/>
                <a:gd name="T3" fmla="*/ 0 h 52"/>
                <a:gd name="T4" fmla="*/ 0 w 85"/>
                <a:gd name="T5" fmla="*/ 0 h 52"/>
                <a:gd name="T6" fmla="*/ 0 w 85"/>
                <a:gd name="T7" fmla="*/ 52 h 52"/>
                <a:gd name="T8" fmla="*/ 85 w 85"/>
                <a:gd name="T9" fmla="*/ 52 h 52"/>
                <a:gd name="T10" fmla="*/ 85 w 85"/>
                <a:gd name="T1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52">
                  <a:moveTo>
                    <a:pt x="85" y="52"/>
                  </a:moveTo>
                  <a:lnTo>
                    <a:pt x="74" y="0"/>
                  </a:lnTo>
                  <a:lnTo>
                    <a:pt x="0" y="0"/>
                  </a:lnTo>
                  <a:lnTo>
                    <a:pt x="0" y="52"/>
                  </a:lnTo>
                  <a:lnTo>
                    <a:pt x="85" y="52"/>
                  </a:lnTo>
                  <a:lnTo>
                    <a:pt x="85" y="52"/>
                  </a:lnTo>
                  <a:close/>
                </a:path>
              </a:pathLst>
            </a:cu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" name="Freeform 141"/>
            <p:cNvSpPr>
              <a:spLocks/>
            </p:cNvSpPr>
            <p:nvPr/>
          </p:nvSpPr>
          <p:spPr bwMode="auto">
            <a:xfrm>
              <a:off x="2716213" y="395288"/>
              <a:ext cx="127000" cy="82550"/>
            </a:xfrm>
            <a:custGeom>
              <a:avLst/>
              <a:gdLst>
                <a:gd name="T0" fmla="*/ 0 w 51"/>
                <a:gd name="T1" fmla="*/ 0 h 33"/>
                <a:gd name="T2" fmla="*/ 7 w 51"/>
                <a:gd name="T3" fmla="*/ 33 h 33"/>
                <a:gd name="T4" fmla="*/ 39 w 51"/>
                <a:gd name="T5" fmla="*/ 33 h 33"/>
                <a:gd name="T6" fmla="*/ 47 w 51"/>
                <a:gd name="T7" fmla="*/ 22 h 33"/>
                <a:gd name="T8" fmla="*/ 31 w 51"/>
                <a:gd name="T9" fmla="*/ 0 h 33"/>
                <a:gd name="T10" fmla="*/ 0 w 51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3">
                  <a:moveTo>
                    <a:pt x="0" y="0"/>
                  </a:moveTo>
                  <a:cubicBezTo>
                    <a:pt x="7" y="33"/>
                    <a:pt x="7" y="33"/>
                    <a:pt x="7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5" y="33"/>
                    <a:pt x="51" y="33"/>
                    <a:pt x="47" y="22"/>
                  </a:cubicBezTo>
                  <a:cubicBezTo>
                    <a:pt x="43" y="12"/>
                    <a:pt x="38" y="0"/>
                    <a:pt x="3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" name="Freeform 142"/>
            <p:cNvSpPr>
              <a:spLocks noEditPoints="1"/>
            </p:cNvSpPr>
            <p:nvPr/>
          </p:nvSpPr>
          <p:spPr bwMode="auto">
            <a:xfrm>
              <a:off x="2206625" y="496888"/>
              <a:ext cx="696912" cy="77788"/>
            </a:xfrm>
            <a:custGeom>
              <a:avLst/>
              <a:gdLst>
                <a:gd name="T0" fmla="*/ 180 w 280"/>
                <a:gd name="T1" fmla="*/ 31 h 31"/>
                <a:gd name="T2" fmla="*/ 124 w 280"/>
                <a:gd name="T3" fmla="*/ 0 h 31"/>
                <a:gd name="T4" fmla="*/ 139 w 280"/>
                <a:gd name="T5" fmla="*/ 3 h 31"/>
                <a:gd name="T6" fmla="*/ 122 w 280"/>
                <a:gd name="T7" fmla="*/ 3 h 31"/>
                <a:gd name="T8" fmla="*/ 189 w 280"/>
                <a:gd name="T9" fmla="*/ 0 h 31"/>
                <a:gd name="T10" fmla="*/ 204 w 280"/>
                <a:gd name="T11" fmla="*/ 3 h 31"/>
                <a:gd name="T12" fmla="*/ 187 w 280"/>
                <a:gd name="T13" fmla="*/ 3 h 31"/>
                <a:gd name="T14" fmla="*/ 0 w 280"/>
                <a:gd name="T15" fmla="*/ 27 h 31"/>
                <a:gd name="T16" fmla="*/ 0 w 280"/>
                <a:gd name="T17" fmla="*/ 31 h 31"/>
                <a:gd name="T18" fmla="*/ 280 w 280"/>
                <a:gd name="T19" fmla="*/ 27 h 31"/>
                <a:gd name="T20" fmla="*/ 241 w 280"/>
                <a:gd name="T21" fmla="*/ 28 h 31"/>
                <a:gd name="T22" fmla="*/ 241 w 280"/>
                <a:gd name="T23" fmla="*/ 28 h 31"/>
                <a:gd name="T24" fmla="*/ 241 w 280"/>
                <a:gd name="T25" fmla="*/ 28 h 31"/>
                <a:gd name="T26" fmla="*/ 241 w 280"/>
                <a:gd name="T27" fmla="*/ 28 h 31"/>
                <a:gd name="T28" fmla="*/ 241 w 280"/>
                <a:gd name="T29" fmla="*/ 28 h 31"/>
                <a:gd name="T30" fmla="*/ 241 w 280"/>
                <a:gd name="T31" fmla="*/ 28 h 31"/>
                <a:gd name="T32" fmla="*/ 241 w 280"/>
                <a:gd name="T33" fmla="*/ 28 h 31"/>
                <a:gd name="T34" fmla="*/ 241 w 280"/>
                <a:gd name="T35" fmla="*/ 28 h 31"/>
                <a:gd name="T36" fmla="*/ 241 w 280"/>
                <a:gd name="T37" fmla="*/ 28 h 31"/>
                <a:gd name="T38" fmla="*/ 241 w 280"/>
                <a:gd name="T39" fmla="*/ 28 h 31"/>
                <a:gd name="T40" fmla="*/ 241 w 280"/>
                <a:gd name="T41" fmla="*/ 28 h 31"/>
                <a:gd name="T42" fmla="*/ 241 w 280"/>
                <a:gd name="T43" fmla="*/ 28 h 31"/>
                <a:gd name="T44" fmla="*/ 241 w 280"/>
                <a:gd name="T45" fmla="*/ 28 h 31"/>
                <a:gd name="T46" fmla="*/ 242 w 280"/>
                <a:gd name="T47" fmla="*/ 29 h 31"/>
                <a:gd name="T48" fmla="*/ 242 w 280"/>
                <a:gd name="T49" fmla="*/ 29 h 31"/>
                <a:gd name="T50" fmla="*/ 242 w 280"/>
                <a:gd name="T51" fmla="*/ 29 h 31"/>
                <a:gd name="T52" fmla="*/ 242 w 280"/>
                <a:gd name="T53" fmla="*/ 29 h 31"/>
                <a:gd name="T54" fmla="*/ 242 w 280"/>
                <a:gd name="T55" fmla="*/ 29 h 31"/>
                <a:gd name="T56" fmla="*/ 242 w 280"/>
                <a:gd name="T57" fmla="*/ 29 h 31"/>
                <a:gd name="T58" fmla="*/ 242 w 280"/>
                <a:gd name="T59" fmla="*/ 29 h 31"/>
                <a:gd name="T60" fmla="*/ 242 w 280"/>
                <a:gd name="T61" fmla="*/ 29 h 31"/>
                <a:gd name="T62" fmla="*/ 242 w 280"/>
                <a:gd name="T63" fmla="*/ 29 h 31"/>
                <a:gd name="T64" fmla="*/ 242 w 280"/>
                <a:gd name="T65" fmla="*/ 29 h 31"/>
                <a:gd name="T66" fmla="*/ 242 w 280"/>
                <a:gd name="T67" fmla="*/ 30 h 31"/>
                <a:gd name="T68" fmla="*/ 242 w 280"/>
                <a:gd name="T69" fmla="*/ 30 h 31"/>
                <a:gd name="T70" fmla="*/ 242 w 280"/>
                <a:gd name="T71" fmla="*/ 30 h 31"/>
                <a:gd name="T72" fmla="*/ 242 w 280"/>
                <a:gd name="T73" fmla="*/ 30 h 31"/>
                <a:gd name="T74" fmla="*/ 242 w 280"/>
                <a:gd name="T75" fmla="*/ 30 h 31"/>
                <a:gd name="T76" fmla="*/ 242 w 280"/>
                <a:gd name="T77" fmla="*/ 30 h 31"/>
                <a:gd name="T78" fmla="*/ 242 w 280"/>
                <a:gd name="T79" fmla="*/ 30 h 31"/>
                <a:gd name="T80" fmla="*/ 242 w 280"/>
                <a:gd name="T81" fmla="*/ 31 h 31"/>
                <a:gd name="T82" fmla="*/ 242 w 280"/>
                <a:gd name="T83" fmla="*/ 31 h 31"/>
                <a:gd name="T84" fmla="*/ 243 w 280"/>
                <a:gd name="T85" fmla="*/ 31 h 31"/>
                <a:gd name="T86" fmla="*/ 279 w 280"/>
                <a:gd name="T8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80" h="31">
                  <a:moveTo>
                    <a:pt x="93" y="27"/>
                  </a:moveTo>
                  <a:cubicBezTo>
                    <a:pt x="182" y="27"/>
                    <a:pt x="182" y="27"/>
                    <a:pt x="182" y="27"/>
                  </a:cubicBezTo>
                  <a:cubicBezTo>
                    <a:pt x="181" y="29"/>
                    <a:pt x="181" y="30"/>
                    <a:pt x="180" y="31"/>
                  </a:cubicBezTo>
                  <a:cubicBezTo>
                    <a:pt x="95" y="31"/>
                    <a:pt x="95" y="31"/>
                    <a:pt x="95" y="31"/>
                  </a:cubicBezTo>
                  <a:cubicBezTo>
                    <a:pt x="94" y="30"/>
                    <a:pt x="94" y="29"/>
                    <a:pt x="93" y="27"/>
                  </a:cubicBezTo>
                  <a:close/>
                  <a:moveTo>
                    <a:pt x="124" y="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8" y="0"/>
                    <a:pt x="139" y="1"/>
                    <a:pt x="139" y="3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9" y="4"/>
                    <a:pt x="138" y="5"/>
                    <a:pt x="137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3" y="5"/>
                    <a:pt x="122" y="4"/>
                    <a:pt x="122" y="3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1"/>
                    <a:pt x="123" y="0"/>
                    <a:pt x="124" y="0"/>
                  </a:cubicBezTo>
                  <a:close/>
                  <a:moveTo>
                    <a:pt x="189" y="0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4" y="1"/>
                    <a:pt x="204" y="3"/>
                  </a:cubicBezTo>
                  <a:cubicBezTo>
                    <a:pt x="204" y="3"/>
                    <a:pt x="204" y="3"/>
                    <a:pt x="204" y="3"/>
                  </a:cubicBezTo>
                  <a:cubicBezTo>
                    <a:pt x="204" y="4"/>
                    <a:pt x="203" y="5"/>
                    <a:pt x="202" y="5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8" y="5"/>
                    <a:pt x="187" y="4"/>
                    <a:pt x="187" y="3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1"/>
                    <a:pt x="188" y="0"/>
                    <a:pt x="189" y="0"/>
                  </a:cubicBezTo>
                  <a:close/>
                  <a:moveTo>
                    <a:pt x="0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3" y="29"/>
                    <a:pt x="33" y="30"/>
                    <a:pt x="32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7"/>
                    <a:pt x="0" y="27"/>
                    <a:pt x="0" y="27"/>
                  </a:cubicBezTo>
                  <a:close/>
                  <a:moveTo>
                    <a:pt x="279" y="31"/>
                  </a:moveTo>
                  <a:cubicBezTo>
                    <a:pt x="280" y="30"/>
                    <a:pt x="280" y="28"/>
                    <a:pt x="280" y="27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1"/>
                    <a:pt x="242" y="31"/>
                    <a:pt x="242" y="31"/>
                  </a:cubicBezTo>
                  <a:cubicBezTo>
                    <a:pt x="242" y="31"/>
                    <a:pt x="242" y="31"/>
                    <a:pt x="242" y="31"/>
                  </a:cubicBezTo>
                  <a:cubicBezTo>
                    <a:pt x="242" y="31"/>
                    <a:pt x="242" y="31"/>
                    <a:pt x="242" y="31"/>
                  </a:cubicBezTo>
                  <a:cubicBezTo>
                    <a:pt x="242" y="31"/>
                    <a:pt x="242" y="31"/>
                    <a:pt x="242" y="31"/>
                  </a:cubicBezTo>
                  <a:cubicBezTo>
                    <a:pt x="242" y="31"/>
                    <a:pt x="242" y="31"/>
                    <a:pt x="242" y="31"/>
                  </a:cubicBezTo>
                  <a:cubicBezTo>
                    <a:pt x="243" y="31"/>
                    <a:pt x="243" y="31"/>
                    <a:pt x="243" y="31"/>
                  </a:cubicBezTo>
                  <a:cubicBezTo>
                    <a:pt x="243" y="31"/>
                    <a:pt x="243" y="31"/>
                    <a:pt x="243" y="31"/>
                  </a:cubicBezTo>
                  <a:cubicBezTo>
                    <a:pt x="243" y="31"/>
                    <a:pt x="243" y="31"/>
                    <a:pt x="243" y="31"/>
                  </a:cubicBezTo>
                  <a:cubicBezTo>
                    <a:pt x="243" y="31"/>
                    <a:pt x="243" y="31"/>
                    <a:pt x="243" y="31"/>
                  </a:cubicBezTo>
                  <a:cubicBezTo>
                    <a:pt x="243" y="31"/>
                    <a:pt x="243" y="31"/>
                    <a:pt x="243" y="31"/>
                  </a:cubicBezTo>
                  <a:cubicBezTo>
                    <a:pt x="255" y="31"/>
                    <a:pt x="267" y="31"/>
                    <a:pt x="279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" name="Freeform 143"/>
            <p:cNvSpPr>
              <a:spLocks/>
            </p:cNvSpPr>
            <p:nvPr/>
          </p:nvSpPr>
          <p:spPr bwMode="auto">
            <a:xfrm>
              <a:off x="2206625" y="501651"/>
              <a:ext cx="87312" cy="39688"/>
            </a:xfrm>
            <a:custGeom>
              <a:avLst/>
              <a:gdLst>
                <a:gd name="T0" fmla="*/ 9 w 35"/>
                <a:gd name="T1" fmla="*/ 0 h 16"/>
                <a:gd name="T2" fmla="*/ 0 w 35"/>
                <a:gd name="T3" fmla="*/ 16 h 16"/>
                <a:gd name="T4" fmla="*/ 14 w 35"/>
                <a:gd name="T5" fmla="*/ 16 h 16"/>
                <a:gd name="T6" fmla="*/ 23 w 35"/>
                <a:gd name="T7" fmla="*/ 0 h 16"/>
                <a:gd name="T8" fmla="*/ 9 w 3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6">
                  <a:moveTo>
                    <a:pt x="9" y="0"/>
                  </a:moveTo>
                  <a:cubicBezTo>
                    <a:pt x="5" y="4"/>
                    <a:pt x="2" y="11"/>
                    <a:pt x="0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35" y="0"/>
                    <a:pt x="23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152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" name="Freeform 144"/>
            <p:cNvSpPr>
              <a:spLocks/>
            </p:cNvSpPr>
            <p:nvPr/>
          </p:nvSpPr>
          <p:spPr bwMode="auto">
            <a:xfrm>
              <a:off x="2860675" y="492126"/>
              <a:ext cx="30162" cy="44450"/>
            </a:xfrm>
            <a:custGeom>
              <a:avLst/>
              <a:gdLst>
                <a:gd name="T0" fmla="*/ 8 w 12"/>
                <a:gd name="T1" fmla="*/ 18 h 18"/>
                <a:gd name="T2" fmla="*/ 9 w 12"/>
                <a:gd name="T3" fmla="*/ 17 h 18"/>
                <a:gd name="T4" fmla="*/ 7 w 12"/>
                <a:gd name="T5" fmla="*/ 0 h 18"/>
                <a:gd name="T6" fmla="*/ 0 w 12"/>
                <a:gd name="T7" fmla="*/ 8 h 18"/>
                <a:gd name="T8" fmla="*/ 0 w 12"/>
                <a:gd name="T9" fmla="*/ 16 h 18"/>
                <a:gd name="T10" fmla="*/ 2 w 12"/>
                <a:gd name="T11" fmla="*/ 18 h 18"/>
                <a:gd name="T12" fmla="*/ 8 w 12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8" y="18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12" y="13"/>
                    <a:pt x="9" y="5"/>
                    <a:pt x="7" y="0"/>
                  </a:cubicBezTo>
                  <a:cubicBezTo>
                    <a:pt x="3" y="3"/>
                    <a:pt x="0" y="6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8" y="18"/>
                    <a:pt x="8" y="18"/>
                    <a:pt x="8" y="18"/>
                  </a:cubicBezTo>
                  <a:close/>
                </a:path>
              </a:pathLst>
            </a:custGeom>
            <a:solidFill>
              <a:srgbClr val="F152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" name="Freeform 145"/>
            <p:cNvSpPr>
              <a:spLocks noEditPoints="1"/>
            </p:cNvSpPr>
            <p:nvPr/>
          </p:nvSpPr>
          <p:spPr bwMode="auto">
            <a:xfrm>
              <a:off x="2686050" y="558801"/>
              <a:ext cx="92075" cy="92075"/>
            </a:xfrm>
            <a:custGeom>
              <a:avLst/>
              <a:gdLst>
                <a:gd name="T0" fmla="*/ 19 w 37"/>
                <a:gd name="T1" fmla="*/ 14 h 37"/>
                <a:gd name="T2" fmla="*/ 19 w 37"/>
                <a:gd name="T3" fmla="*/ 14 h 37"/>
                <a:gd name="T4" fmla="*/ 14 w 37"/>
                <a:gd name="T5" fmla="*/ 19 h 37"/>
                <a:gd name="T6" fmla="*/ 19 w 37"/>
                <a:gd name="T7" fmla="*/ 23 h 37"/>
                <a:gd name="T8" fmla="*/ 23 w 37"/>
                <a:gd name="T9" fmla="*/ 19 h 37"/>
                <a:gd name="T10" fmla="*/ 19 w 37"/>
                <a:gd name="T11" fmla="*/ 14 h 37"/>
                <a:gd name="T12" fmla="*/ 26 w 37"/>
                <a:gd name="T13" fmla="*/ 34 h 37"/>
                <a:gd name="T14" fmla="*/ 26 w 37"/>
                <a:gd name="T15" fmla="*/ 34 h 37"/>
                <a:gd name="T16" fmla="*/ 19 w 37"/>
                <a:gd name="T17" fmla="*/ 24 h 37"/>
                <a:gd name="T18" fmla="*/ 11 w 37"/>
                <a:gd name="T19" fmla="*/ 34 h 37"/>
                <a:gd name="T20" fmla="*/ 19 w 37"/>
                <a:gd name="T21" fmla="*/ 36 h 37"/>
                <a:gd name="T22" fmla="*/ 26 w 37"/>
                <a:gd name="T23" fmla="*/ 34 h 37"/>
                <a:gd name="T24" fmla="*/ 35 w 37"/>
                <a:gd name="T25" fmla="*/ 17 h 37"/>
                <a:gd name="T26" fmla="*/ 35 w 37"/>
                <a:gd name="T27" fmla="*/ 17 h 37"/>
                <a:gd name="T28" fmla="*/ 25 w 37"/>
                <a:gd name="T29" fmla="*/ 20 h 37"/>
                <a:gd name="T30" fmla="*/ 31 w 37"/>
                <a:gd name="T31" fmla="*/ 29 h 37"/>
                <a:gd name="T32" fmla="*/ 35 w 37"/>
                <a:gd name="T33" fmla="*/ 19 h 37"/>
                <a:gd name="T34" fmla="*/ 35 w 37"/>
                <a:gd name="T35" fmla="*/ 17 h 37"/>
                <a:gd name="T36" fmla="*/ 22 w 37"/>
                <a:gd name="T37" fmla="*/ 3 h 37"/>
                <a:gd name="T38" fmla="*/ 22 w 37"/>
                <a:gd name="T39" fmla="*/ 3 h 37"/>
                <a:gd name="T40" fmla="*/ 22 w 37"/>
                <a:gd name="T41" fmla="*/ 14 h 37"/>
                <a:gd name="T42" fmla="*/ 33 w 37"/>
                <a:gd name="T43" fmla="*/ 10 h 37"/>
                <a:gd name="T44" fmla="*/ 22 w 37"/>
                <a:gd name="T45" fmla="*/ 3 h 37"/>
                <a:gd name="T46" fmla="*/ 4 w 37"/>
                <a:gd name="T47" fmla="*/ 10 h 37"/>
                <a:gd name="T48" fmla="*/ 4 w 37"/>
                <a:gd name="T49" fmla="*/ 10 h 37"/>
                <a:gd name="T50" fmla="*/ 15 w 37"/>
                <a:gd name="T51" fmla="*/ 14 h 37"/>
                <a:gd name="T52" fmla="*/ 15 w 37"/>
                <a:gd name="T53" fmla="*/ 3 h 37"/>
                <a:gd name="T54" fmla="*/ 4 w 37"/>
                <a:gd name="T55" fmla="*/ 10 h 37"/>
                <a:gd name="T56" fmla="*/ 6 w 37"/>
                <a:gd name="T57" fmla="*/ 30 h 37"/>
                <a:gd name="T58" fmla="*/ 6 w 37"/>
                <a:gd name="T59" fmla="*/ 30 h 37"/>
                <a:gd name="T60" fmla="*/ 13 w 37"/>
                <a:gd name="T61" fmla="*/ 20 h 37"/>
                <a:gd name="T62" fmla="*/ 2 w 37"/>
                <a:gd name="T63" fmla="*/ 17 h 37"/>
                <a:gd name="T64" fmla="*/ 2 w 37"/>
                <a:gd name="T65" fmla="*/ 19 h 37"/>
                <a:gd name="T66" fmla="*/ 6 w 37"/>
                <a:gd name="T67" fmla="*/ 30 h 37"/>
                <a:gd name="T68" fmla="*/ 19 w 37"/>
                <a:gd name="T69" fmla="*/ 0 h 37"/>
                <a:gd name="T70" fmla="*/ 0 w 37"/>
                <a:gd name="T71" fmla="*/ 19 h 37"/>
                <a:gd name="T72" fmla="*/ 19 w 37"/>
                <a:gd name="T73" fmla="*/ 37 h 37"/>
                <a:gd name="T74" fmla="*/ 37 w 37"/>
                <a:gd name="T75" fmla="*/ 19 h 37"/>
                <a:gd name="T76" fmla="*/ 19 w 37"/>
                <a:gd name="T7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14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6" y="14"/>
                    <a:pt x="14" y="16"/>
                    <a:pt x="14" y="19"/>
                  </a:cubicBezTo>
                  <a:cubicBezTo>
                    <a:pt x="14" y="21"/>
                    <a:pt x="16" y="23"/>
                    <a:pt x="19" y="23"/>
                  </a:cubicBezTo>
                  <a:cubicBezTo>
                    <a:pt x="21" y="23"/>
                    <a:pt x="23" y="21"/>
                    <a:pt x="23" y="19"/>
                  </a:cubicBezTo>
                  <a:cubicBezTo>
                    <a:pt x="23" y="16"/>
                    <a:pt x="21" y="14"/>
                    <a:pt x="19" y="14"/>
                  </a:cubicBezTo>
                  <a:close/>
                  <a:moveTo>
                    <a:pt x="26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4" y="35"/>
                    <a:pt x="16" y="36"/>
                    <a:pt x="19" y="36"/>
                  </a:cubicBezTo>
                  <a:cubicBezTo>
                    <a:pt x="21" y="36"/>
                    <a:pt x="24" y="35"/>
                    <a:pt x="26" y="34"/>
                  </a:cubicBezTo>
                  <a:close/>
                  <a:moveTo>
                    <a:pt x="35" y="17"/>
                  </a:moveTo>
                  <a:cubicBezTo>
                    <a:pt x="35" y="17"/>
                    <a:pt x="35" y="17"/>
                    <a:pt x="35" y="17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4" y="27"/>
                    <a:pt x="35" y="23"/>
                    <a:pt x="35" y="19"/>
                  </a:cubicBezTo>
                  <a:cubicBezTo>
                    <a:pt x="35" y="18"/>
                    <a:pt x="35" y="18"/>
                    <a:pt x="35" y="17"/>
                  </a:cubicBezTo>
                  <a:close/>
                  <a:moveTo>
                    <a:pt x="22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0" y="6"/>
                    <a:pt x="27" y="4"/>
                    <a:pt x="22" y="3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4"/>
                    <a:pt x="7" y="6"/>
                    <a:pt x="4" y="10"/>
                  </a:cubicBezTo>
                  <a:close/>
                  <a:moveTo>
                    <a:pt x="6" y="30"/>
                  </a:moveTo>
                  <a:cubicBezTo>
                    <a:pt x="6" y="30"/>
                    <a:pt x="6" y="30"/>
                    <a:pt x="6" y="3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2" y="18"/>
                    <a:pt x="2" y="19"/>
                  </a:cubicBezTo>
                  <a:cubicBezTo>
                    <a:pt x="2" y="23"/>
                    <a:pt x="3" y="27"/>
                    <a:pt x="6" y="30"/>
                  </a:cubicBezTo>
                  <a:close/>
                  <a:moveTo>
                    <a:pt x="19" y="0"/>
                  </a:moveTo>
                  <a:cubicBezTo>
                    <a:pt x="8" y="0"/>
                    <a:pt x="0" y="9"/>
                    <a:pt x="0" y="19"/>
                  </a:cubicBezTo>
                  <a:cubicBezTo>
                    <a:pt x="0" y="29"/>
                    <a:pt x="8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9"/>
                    <a:pt x="29" y="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1" name="Freeform 146"/>
            <p:cNvSpPr>
              <a:spLocks noEditPoints="1"/>
            </p:cNvSpPr>
            <p:nvPr/>
          </p:nvSpPr>
          <p:spPr bwMode="auto">
            <a:xfrm>
              <a:off x="2319338" y="558801"/>
              <a:ext cx="92075" cy="92075"/>
            </a:xfrm>
            <a:custGeom>
              <a:avLst/>
              <a:gdLst>
                <a:gd name="T0" fmla="*/ 18 w 37"/>
                <a:gd name="T1" fmla="*/ 14 h 37"/>
                <a:gd name="T2" fmla="*/ 18 w 37"/>
                <a:gd name="T3" fmla="*/ 14 h 37"/>
                <a:gd name="T4" fmla="*/ 14 w 37"/>
                <a:gd name="T5" fmla="*/ 19 h 37"/>
                <a:gd name="T6" fmla="*/ 18 w 37"/>
                <a:gd name="T7" fmla="*/ 23 h 37"/>
                <a:gd name="T8" fmla="*/ 23 w 37"/>
                <a:gd name="T9" fmla="*/ 19 h 37"/>
                <a:gd name="T10" fmla="*/ 18 w 37"/>
                <a:gd name="T11" fmla="*/ 14 h 37"/>
                <a:gd name="T12" fmla="*/ 26 w 37"/>
                <a:gd name="T13" fmla="*/ 34 h 37"/>
                <a:gd name="T14" fmla="*/ 26 w 37"/>
                <a:gd name="T15" fmla="*/ 34 h 37"/>
                <a:gd name="T16" fmla="*/ 19 w 37"/>
                <a:gd name="T17" fmla="*/ 24 h 37"/>
                <a:gd name="T18" fmla="*/ 11 w 37"/>
                <a:gd name="T19" fmla="*/ 34 h 37"/>
                <a:gd name="T20" fmla="*/ 18 w 37"/>
                <a:gd name="T21" fmla="*/ 36 h 37"/>
                <a:gd name="T22" fmla="*/ 26 w 37"/>
                <a:gd name="T23" fmla="*/ 34 h 37"/>
                <a:gd name="T24" fmla="*/ 35 w 37"/>
                <a:gd name="T25" fmla="*/ 17 h 37"/>
                <a:gd name="T26" fmla="*/ 35 w 37"/>
                <a:gd name="T27" fmla="*/ 17 h 37"/>
                <a:gd name="T28" fmla="*/ 24 w 37"/>
                <a:gd name="T29" fmla="*/ 20 h 37"/>
                <a:gd name="T30" fmla="*/ 31 w 37"/>
                <a:gd name="T31" fmla="*/ 29 h 37"/>
                <a:gd name="T32" fmla="*/ 35 w 37"/>
                <a:gd name="T33" fmla="*/ 19 h 37"/>
                <a:gd name="T34" fmla="*/ 35 w 37"/>
                <a:gd name="T35" fmla="*/ 17 h 37"/>
                <a:gd name="T36" fmla="*/ 22 w 37"/>
                <a:gd name="T37" fmla="*/ 3 h 37"/>
                <a:gd name="T38" fmla="*/ 22 w 37"/>
                <a:gd name="T39" fmla="*/ 3 h 37"/>
                <a:gd name="T40" fmla="*/ 22 w 37"/>
                <a:gd name="T41" fmla="*/ 14 h 37"/>
                <a:gd name="T42" fmla="*/ 33 w 37"/>
                <a:gd name="T43" fmla="*/ 10 h 37"/>
                <a:gd name="T44" fmla="*/ 22 w 37"/>
                <a:gd name="T45" fmla="*/ 3 h 37"/>
                <a:gd name="T46" fmla="*/ 4 w 37"/>
                <a:gd name="T47" fmla="*/ 10 h 37"/>
                <a:gd name="T48" fmla="*/ 4 w 37"/>
                <a:gd name="T49" fmla="*/ 10 h 37"/>
                <a:gd name="T50" fmla="*/ 15 w 37"/>
                <a:gd name="T51" fmla="*/ 14 h 37"/>
                <a:gd name="T52" fmla="*/ 15 w 37"/>
                <a:gd name="T53" fmla="*/ 3 h 37"/>
                <a:gd name="T54" fmla="*/ 4 w 37"/>
                <a:gd name="T55" fmla="*/ 10 h 37"/>
                <a:gd name="T56" fmla="*/ 6 w 37"/>
                <a:gd name="T57" fmla="*/ 30 h 37"/>
                <a:gd name="T58" fmla="*/ 6 w 37"/>
                <a:gd name="T59" fmla="*/ 30 h 37"/>
                <a:gd name="T60" fmla="*/ 13 w 37"/>
                <a:gd name="T61" fmla="*/ 20 h 37"/>
                <a:gd name="T62" fmla="*/ 2 w 37"/>
                <a:gd name="T63" fmla="*/ 17 h 37"/>
                <a:gd name="T64" fmla="*/ 2 w 37"/>
                <a:gd name="T65" fmla="*/ 19 h 37"/>
                <a:gd name="T66" fmla="*/ 6 w 37"/>
                <a:gd name="T67" fmla="*/ 30 h 37"/>
                <a:gd name="T68" fmla="*/ 18 w 37"/>
                <a:gd name="T69" fmla="*/ 0 h 37"/>
                <a:gd name="T70" fmla="*/ 0 w 37"/>
                <a:gd name="T71" fmla="*/ 19 h 37"/>
                <a:gd name="T72" fmla="*/ 18 w 37"/>
                <a:gd name="T73" fmla="*/ 37 h 37"/>
                <a:gd name="T74" fmla="*/ 37 w 37"/>
                <a:gd name="T75" fmla="*/ 19 h 37"/>
                <a:gd name="T76" fmla="*/ 18 w 37"/>
                <a:gd name="T7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8" y="14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6" y="14"/>
                    <a:pt x="14" y="16"/>
                    <a:pt x="14" y="19"/>
                  </a:cubicBezTo>
                  <a:cubicBezTo>
                    <a:pt x="14" y="21"/>
                    <a:pt x="16" y="23"/>
                    <a:pt x="18" y="23"/>
                  </a:cubicBezTo>
                  <a:cubicBezTo>
                    <a:pt x="21" y="23"/>
                    <a:pt x="23" y="21"/>
                    <a:pt x="23" y="19"/>
                  </a:cubicBezTo>
                  <a:cubicBezTo>
                    <a:pt x="23" y="16"/>
                    <a:pt x="21" y="14"/>
                    <a:pt x="18" y="14"/>
                  </a:cubicBezTo>
                  <a:close/>
                  <a:moveTo>
                    <a:pt x="26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3" y="35"/>
                    <a:pt x="16" y="36"/>
                    <a:pt x="18" y="36"/>
                  </a:cubicBezTo>
                  <a:cubicBezTo>
                    <a:pt x="21" y="36"/>
                    <a:pt x="24" y="35"/>
                    <a:pt x="26" y="34"/>
                  </a:cubicBezTo>
                  <a:close/>
                  <a:moveTo>
                    <a:pt x="35" y="17"/>
                  </a:moveTo>
                  <a:cubicBezTo>
                    <a:pt x="35" y="17"/>
                    <a:pt x="35" y="17"/>
                    <a:pt x="35" y="17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4" y="27"/>
                    <a:pt x="35" y="23"/>
                    <a:pt x="35" y="19"/>
                  </a:cubicBezTo>
                  <a:cubicBezTo>
                    <a:pt x="35" y="18"/>
                    <a:pt x="35" y="18"/>
                    <a:pt x="35" y="17"/>
                  </a:cubicBezTo>
                  <a:close/>
                  <a:moveTo>
                    <a:pt x="22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0" y="6"/>
                    <a:pt x="27" y="4"/>
                    <a:pt x="22" y="3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4"/>
                    <a:pt x="7" y="6"/>
                    <a:pt x="4" y="10"/>
                  </a:cubicBezTo>
                  <a:close/>
                  <a:moveTo>
                    <a:pt x="6" y="30"/>
                  </a:moveTo>
                  <a:cubicBezTo>
                    <a:pt x="6" y="30"/>
                    <a:pt x="6" y="30"/>
                    <a:pt x="6" y="3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2" y="18"/>
                    <a:pt x="2" y="19"/>
                  </a:cubicBezTo>
                  <a:cubicBezTo>
                    <a:pt x="2" y="23"/>
                    <a:pt x="3" y="27"/>
                    <a:pt x="6" y="30"/>
                  </a:cubicBezTo>
                  <a:close/>
                  <a:moveTo>
                    <a:pt x="18" y="0"/>
                  </a:moveTo>
                  <a:cubicBezTo>
                    <a:pt x="8" y="0"/>
                    <a:pt x="0" y="9"/>
                    <a:pt x="0" y="19"/>
                  </a:cubicBezTo>
                  <a:cubicBezTo>
                    <a:pt x="0" y="29"/>
                    <a:pt x="8" y="37"/>
                    <a:pt x="18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9"/>
                    <a:pt x="29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36" name="组合 2835"/>
          <p:cNvGrpSpPr/>
          <p:nvPr/>
        </p:nvGrpSpPr>
        <p:grpSpPr>
          <a:xfrm>
            <a:off x="95250" y="82551"/>
            <a:ext cx="882650" cy="882650"/>
            <a:chOff x="95250" y="82551"/>
            <a:chExt cx="882650" cy="882650"/>
          </a:xfrm>
        </p:grpSpPr>
        <p:sp>
          <p:nvSpPr>
            <p:cNvPr id="1054" name="Oval 45"/>
            <p:cNvSpPr>
              <a:spLocks noChangeArrowheads="1"/>
            </p:cNvSpPr>
            <p:nvPr/>
          </p:nvSpPr>
          <p:spPr bwMode="auto">
            <a:xfrm>
              <a:off x="95250" y="82551"/>
              <a:ext cx="882650" cy="882650"/>
            </a:xfrm>
            <a:prstGeom prst="ellipse">
              <a:avLst/>
            </a:prstGeom>
            <a:solidFill>
              <a:srgbClr val="F25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" name="Freeform 46"/>
            <p:cNvSpPr>
              <a:spLocks/>
            </p:cNvSpPr>
            <p:nvPr/>
          </p:nvSpPr>
          <p:spPr bwMode="auto">
            <a:xfrm>
              <a:off x="342900" y="231776"/>
              <a:ext cx="635000" cy="733425"/>
            </a:xfrm>
            <a:custGeom>
              <a:avLst/>
              <a:gdLst>
                <a:gd name="T0" fmla="*/ 0 w 256"/>
                <a:gd name="T1" fmla="*/ 215 h 295"/>
                <a:gd name="T2" fmla="*/ 20 w 256"/>
                <a:gd name="T3" fmla="*/ 215 h 295"/>
                <a:gd name="T4" fmla="*/ 15 w 256"/>
                <a:gd name="T5" fmla="*/ 210 h 295"/>
                <a:gd name="T6" fmla="*/ 15 w 256"/>
                <a:gd name="T7" fmla="*/ 0 h 295"/>
                <a:gd name="T8" fmla="*/ 121 w 256"/>
                <a:gd name="T9" fmla="*/ 0 h 295"/>
                <a:gd name="T10" fmla="*/ 149 w 256"/>
                <a:gd name="T11" fmla="*/ 29 h 295"/>
                <a:gd name="T12" fmla="*/ 149 w 256"/>
                <a:gd name="T13" fmla="*/ 28 h 295"/>
                <a:gd name="T14" fmla="*/ 149 w 256"/>
                <a:gd name="T15" fmla="*/ 27 h 295"/>
                <a:gd name="T16" fmla="*/ 149 w 256"/>
                <a:gd name="T17" fmla="*/ 25 h 295"/>
                <a:gd name="T18" fmla="*/ 149 w 256"/>
                <a:gd name="T19" fmla="*/ 24 h 295"/>
                <a:gd name="T20" fmla="*/ 148 w 256"/>
                <a:gd name="T21" fmla="*/ 22 h 295"/>
                <a:gd name="T22" fmla="*/ 148 w 256"/>
                <a:gd name="T23" fmla="*/ 22 h 295"/>
                <a:gd name="T24" fmla="*/ 133 w 256"/>
                <a:gd name="T25" fmla="*/ 8 h 295"/>
                <a:gd name="T26" fmla="*/ 137 w 256"/>
                <a:gd name="T27" fmla="*/ 2 h 295"/>
                <a:gd name="T28" fmla="*/ 139 w 256"/>
                <a:gd name="T29" fmla="*/ 3 h 295"/>
                <a:gd name="T30" fmla="*/ 141 w 256"/>
                <a:gd name="T31" fmla="*/ 3 h 295"/>
                <a:gd name="T32" fmla="*/ 143 w 256"/>
                <a:gd name="T33" fmla="*/ 4 h 295"/>
                <a:gd name="T34" fmla="*/ 145 w 256"/>
                <a:gd name="T35" fmla="*/ 6 h 295"/>
                <a:gd name="T36" fmla="*/ 147 w 256"/>
                <a:gd name="T37" fmla="*/ 7 h 295"/>
                <a:gd name="T38" fmla="*/ 148 w 256"/>
                <a:gd name="T39" fmla="*/ 8 h 295"/>
                <a:gd name="T40" fmla="*/ 150 w 256"/>
                <a:gd name="T41" fmla="*/ 9 h 295"/>
                <a:gd name="T42" fmla="*/ 152 w 256"/>
                <a:gd name="T43" fmla="*/ 11 h 295"/>
                <a:gd name="T44" fmla="*/ 153 w 256"/>
                <a:gd name="T45" fmla="*/ 13 h 295"/>
                <a:gd name="T46" fmla="*/ 256 w 256"/>
                <a:gd name="T47" fmla="*/ 115 h 295"/>
                <a:gd name="T48" fmla="*/ 256 w 256"/>
                <a:gd name="T49" fmla="*/ 117 h 295"/>
                <a:gd name="T50" fmla="*/ 79 w 256"/>
                <a:gd name="T51" fmla="*/ 295 h 295"/>
                <a:gd name="T52" fmla="*/ 59 w 256"/>
                <a:gd name="T53" fmla="*/ 294 h 295"/>
                <a:gd name="T54" fmla="*/ 0 w 256"/>
                <a:gd name="T55" fmla="*/ 235 h 295"/>
                <a:gd name="T56" fmla="*/ 0 w 256"/>
                <a:gd name="T57" fmla="*/ 21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56" h="295">
                  <a:moveTo>
                    <a:pt x="0" y="215"/>
                  </a:moveTo>
                  <a:cubicBezTo>
                    <a:pt x="20" y="215"/>
                    <a:pt x="20" y="215"/>
                    <a:pt x="20" y="215"/>
                  </a:cubicBezTo>
                  <a:cubicBezTo>
                    <a:pt x="15" y="210"/>
                    <a:pt x="15" y="210"/>
                    <a:pt x="15" y="2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49" y="29"/>
                    <a:pt x="149" y="29"/>
                    <a:pt x="149" y="29"/>
                  </a:cubicBezTo>
                  <a:cubicBezTo>
                    <a:pt x="149" y="28"/>
                    <a:pt x="149" y="28"/>
                    <a:pt x="149" y="28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49" y="25"/>
                    <a:pt x="149" y="25"/>
                    <a:pt x="149" y="25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8" y="22"/>
                    <a:pt x="148" y="22"/>
                    <a:pt x="148" y="22"/>
                  </a:cubicBezTo>
                  <a:cubicBezTo>
                    <a:pt x="148" y="22"/>
                    <a:pt x="148" y="22"/>
                    <a:pt x="148" y="22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5" y="6"/>
                    <a:pt x="145" y="6"/>
                    <a:pt x="145" y="6"/>
                  </a:cubicBezTo>
                  <a:cubicBezTo>
                    <a:pt x="147" y="7"/>
                    <a:pt x="147" y="7"/>
                    <a:pt x="147" y="7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50" y="9"/>
                    <a:pt x="150" y="9"/>
                    <a:pt x="150" y="9"/>
                  </a:cubicBezTo>
                  <a:cubicBezTo>
                    <a:pt x="152" y="11"/>
                    <a:pt x="152" y="11"/>
                    <a:pt x="152" y="11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256" y="115"/>
                    <a:pt x="256" y="115"/>
                    <a:pt x="256" y="115"/>
                  </a:cubicBezTo>
                  <a:cubicBezTo>
                    <a:pt x="256" y="116"/>
                    <a:pt x="256" y="117"/>
                    <a:pt x="256" y="117"/>
                  </a:cubicBezTo>
                  <a:cubicBezTo>
                    <a:pt x="256" y="215"/>
                    <a:pt x="176" y="295"/>
                    <a:pt x="79" y="295"/>
                  </a:cubicBezTo>
                  <a:cubicBezTo>
                    <a:pt x="72" y="295"/>
                    <a:pt x="66" y="294"/>
                    <a:pt x="59" y="294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15"/>
                    <a:pt x="0" y="215"/>
                    <a:pt x="0" y="215"/>
                  </a:cubicBezTo>
                  <a:close/>
                </a:path>
              </a:pathLst>
            </a:custGeom>
            <a:solidFill>
              <a:srgbClr val="BF3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" name="Freeform 53"/>
            <p:cNvSpPr>
              <a:spLocks/>
            </p:cNvSpPr>
            <p:nvPr/>
          </p:nvSpPr>
          <p:spPr bwMode="auto">
            <a:xfrm>
              <a:off x="690563" y="339726"/>
              <a:ext cx="26987" cy="50800"/>
            </a:xfrm>
            <a:custGeom>
              <a:avLst/>
              <a:gdLst>
                <a:gd name="T0" fmla="*/ 10 w 11"/>
                <a:gd name="T1" fmla="*/ 19 h 20"/>
                <a:gd name="T2" fmla="*/ 9 w 11"/>
                <a:gd name="T3" fmla="*/ 19 h 20"/>
                <a:gd name="T4" fmla="*/ 5 w 11"/>
                <a:gd name="T5" fmla="*/ 20 h 20"/>
                <a:gd name="T6" fmla="*/ 0 w 11"/>
                <a:gd name="T7" fmla="*/ 16 h 20"/>
                <a:gd name="T8" fmla="*/ 0 w 11"/>
                <a:gd name="T9" fmla="*/ 5 h 20"/>
                <a:gd name="T10" fmla="*/ 4 w 11"/>
                <a:gd name="T11" fmla="*/ 1 h 20"/>
                <a:gd name="T12" fmla="*/ 7 w 11"/>
                <a:gd name="T13" fmla="*/ 0 h 20"/>
                <a:gd name="T14" fmla="*/ 9 w 11"/>
                <a:gd name="T15" fmla="*/ 1 h 20"/>
                <a:gd name="T16" fmla="*/ 10 w 11"/>
                <a:gd name="T17" fmla="*/ 1 h 20"/>
                <a:gd name="T18" fmla="*/ 10 w 11"/>
                <a:gd name="T19" fmla="*/ 2 h 20"/>
                <a:gd name="T20" fmla="*/ 10 w 11"/>
                <a:gd name="T21" fmla="*/ 6 h 20"/>
                <a:gd name="T22" fmla="*/ 11 w 11"/>
                <a:gd name="T23" fmla="*/ 18 h 20"/>
                <a:gd name="T24" fmla="*/ 11 w 11"/>
                <a:gd name="T25" fmla="*/ 19 h 20"/>
                <a:gd name="T26" fmla="*/ 10 w 11"/>
                <a:gd name="T2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20">
                  <a:moveTo>
                    <a:pt x="10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3" y="20"/>
                    <a:pt x="1" y="18"/>
                    <a:pt x="0" y="1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4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5"/>
                    <a:pt x="10" y="6"/>
                  </a:cubicBezTo>
                  <a:cubicBezTo>
                    <a:pt x="11" y="10"/>
                    <a:pt x="11" y="14"/>
                    <a:pt x="11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" name="Freeform 54"/>
            <p:cNvSpPr>
              <a:spLocks noEditPoints="1"/>
            </p:cNvSpPr>
            <p:nvPr/>
          </p:nvSpPr>
          <p:spPr bwMode="auto">
            <a:xfrm>
              <a:off x="342900" y="231776"/>
              <a:ext cx="476250" cy="584200"/>
            </a:xfrm>
            <a:custGeom>
              <a:avLst/>
              <a:gdLst>
                <a:gd name="T0" fmla="*/ 0 w 192"/>
                <a:gd name="T1" fmla="*/ 215 h 235"/>
                <a:gd name="T2" fmla="*/ 135 w 192"/>
                <a:gd name="T3" fmla="*/ 215 h 235"/>
                <a:gd name="T4" fmla="*/ 135 w 192"/>
                <a:gd name="T5" fmla="*/ 235 h 235"/>
                <a:gd name="T6" fmla="*/ 0 w 192"/>
                <a:gd name="T7" fmla="*/ 235 h 235"/>
                <a:gd name="T8" fmla="*/ 0 w 192"/>
                <a:gd name="T9" fmla="*/ 215 h 235"/>
                <a:gd name="T10" fmla="*/ 15 w 192"/>
                <a:gd name="T11" fmla="*/ 210 h 235"/>
                <a:gd name="T12" fmla="*/ 121 w 192"/>
                <a:gd name="T13" fmla="*/ 210 h 235"/>
                <a:gd name="T14" fmla="*/ 121 w 192"/>
                <a:gd name="T15" fmla="*/ 0 h 235"/>
                <a:gd name="T16" fmla="*/ 15 w 192"/>
                <a:gd name="T17" fmla="*/ 0 h 235"/>
                <a:gd name="T18" fmla="*/ 15 w 192"/>
                <a:gd name="T19" fmla="*/ 210 h 235"/>
                <a:gd name="T20" fmla="*/ 137 w 192"/>
                <a:gd name="T21" fmla="*/ 2 h 235"/>
                <a:gd name="T22" fmla="*/ 133 w 192"/>
                <a:gd name="T23" fmla="*/ 8 h 235"/>
                <a:gd name="T24" fmla="*/ 149 w 192"/>
                <a:gd name="T25" fmla="*/ 27 h 235"/>
                <a:gd name="T26" fmla="*/ 150 w 192"/>
                <a:gd name="T27" fmla="*/ 38 h 235"/>
                <a:gd name="T28" fmla="*/ 150 w 192"/>
                <a:gd name="T29" fmla="*/ 39 h 235"/>
                <a:gd name="T30" fmla="*/ 148 w 192"/>
                <a:gd name="T31" fmla="*/ 39 h 235"/>
                <a:gd name="T32" fmla="*/ 147 w 192"/>
                <a:gd name="T33" fmla="*/ 39 h 235"/>
                <a:gd name="T34" fmla="*/ 143 w 192"/>
                <a:gd name="T35" fmla="*/ 39 h 235"/>
                <a:gd name="T36" fmla="*/ 134 w 192"/>
                <a:gd name="T37" fmla="*/ 49 h 235"/>
                <a:gd name="T38" fmla="*/ 135 w 192"/>
                <a:gd name="T39" fmla="*/ 60 h 235"/>
                <a:gd name="T40" fmla="*/ 145 w 192"/>
                <a:gd name="T41" fmla="*/ 69 h 235"/>
                <a:gd name="T42" fmla="*/ 149 w 192"/>
                <a:gd name="T43" fmla="*/ 69 h 235"/>
                <a:gd name="T44" fmla="*/ 150 w 192"/>
                <a:gd name="T45" fmla="*/ 69 h 235"/>
                <a:gd name="T46" fmla="*/ 151 w 192"/>
                <a:gd name="T47" fmla="*/ 68 h 235"/>
                <a:gd name="T48" fmla="*/ 151 w 192"/>
                <a:gd name="T49" fmla="*/ 70 h 235"/>
                <a:gd name="T50" fmla="*/ 152 w 192"/>
                <a:gd name="T51" fmla="*/ 74 h 235"/>
                <a:gd name="T52" fmla="*/ 158 w 192"/>
                <a:gd name="T53" fmla="*/ 99 h 235"/>
                <a:gd name="T54" fmla="*/ 166 w 192"/>
                <a:gd name="T55" fmla="*/ 128 h 235"/>
                <a:gd name="T56" fmla="*/ 175 w 192"/>
                <a:gd name="T57" fmla="*/ 161 h 235"/>
                <a:gd name="T58" fmla="*/ 179 w 192"/>
                <a:gd name="T59" fmla="*/ 185 h 235"/>
                <a:gd name="T60" fmla="*/ 178 w 192"/>
                <a:gd name="T61" fmla="*/ 192 h 235"/>
                <a:gd name="T62" fmla="*/ 172 w 192"/>
                <a:gd name="T63" fmla="*/ 204 h 235"/>
                <a:gd name="T64" fmla="*/ 164 w 192"/>
                <a:gd name="T65" fmla="*/ 206 h 235"/>
                <a:gd name="T66" fmla="*/ 145 w 192"/>
                <a:gd name="T67" fmla="*/ 184 h 235"/>
                <a:gd name="T68" fmla="*/ 145 w 192"/>
                <a:gd name="T69" fmla="*/ 169 h 235"/>
                <a:gd name="T70" fmla="*/ 146 w 192"/>
                <a:gd name="T71" fmla="*/ 150 h 235"/>
                <a:gd name="T72" fmla="*/ 147 w 192"/>
                <a:gd name="T73" fmla="*/ 127 h 235"/>
                <a:gd name="T74" fmla="*/ 147 w 192"/>
                <a:gd name="T75" fmla="*/ 109 h 235"/>
                <a:gd name="T76" fmla="*/ 126 w 192"/>
                <a:gd name="T77" fmla="*/ 82 h 235"/>
                <a:gd name="T78" fmla="*/ 126 w 192"/>
                <a:gd name="T79" fmla="*/ 96 h 235"/>
                <a:gd name="T80" fmla="*/ 134 w 192"/>
                <a:gd name="T81" fmla="*/ 111 h 235"/>
                <a:gd name="T82" fmla="*/ 134 w 192"/>
                <a:gd name="T83" fmla="*/ 126 h 235"/>
                <a:gd name="T84" fmla="*/ 132 w 192"/>
                <a:gd name="T85" fmla="*/ 149 h 235"/>
                <a:gd name="T86" fmla="*/ 132 w 192"/>
                <a:gd name="T87" fmla="*/ 185 h 235"/>
                <a:gd name="T88" fmla="*/ 163 w 192"/>
                <a:gd name="T89" fmla="*/ 219 h 235"/>
                <a:gd name="T90" fmla="*/ 175 w 192"/>
                <a:gd name="T91" fmla="*/ 218 h 235"/>
                <a:gd name="T92" fmla="*/ 192 w 192"/>
                <a:gd name="T93" fmla="*/ 185 h 235"/>
                <a:gd name="T94" fmla="*/ 188 w 192"/>
                <a:gd name="T95" fmla="*/ 158 h 235"/>
                <a:gd name="T96" fmla="*/ 179 w 192"/>
                <a:gd name="T97" fmla="*/ 125 h 235"/>
                <a:gd name="T98" fmla="*/ 171 w 192"/>
                <a:gd name="T99" fmla="*/ 96 h 235"/>
                <a:gd name="T100" fmla="*/ 165 w 192"/>
                <a:gd name="T101" fmla="*/ 72 h 235"/>
                <a:gd name="T102" fmla="*/ 162 w 192"/>
                <a:gd name="T103" fmla="*/ 50 h 235"/>
                <a:gd name="T104" fmla="*/ 160 w 192"/>
                <a:gd name="T105" fmla="*/ 26 h 235"/>
                <a:gd name="T106" fmla="*/ 137 w 192"/>
                <a:gd name="T107" fmla="*/ 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" h="235">
                  <a:moveTo>
                    <a:pt x="0" y="215"/>
                  </a:moveTo>
                  <a:cubicBezTo>
                    <a:pt x="135" y="215"/>
                    <a:pt x="135" y="215"/>
                    <a:pt x="135" y="215"/>
                  </a:cubicBezTo>
                  <a:cubicBezTo>
                    <a:pt x="135" y="235"/>
                    <a:pt x="135" y="235"/>
                    <a:pt x="135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15"/>
                    <a:pt x="0" y="215"/>
                    <a:pt x="0" y="215"/>
                  </a:cubicBezTo>
                  <a:close/>
                  <a:moveTo>
                    <a:pt x="15" y="210"/>
                  </a:moveTo>
                  <a:cubicBezTo>
                    <a:pt x="121" y="210"/>
                    <a:pt x="121" y="210"/>
                    <a:pt x="121" y="21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0"/>
                    <a:pt x="15" y="210"/>
                    <a:pt x="15" y="210"/>
                  </a:cubicBezTo>
                  <a:close/>
                  <a:moveTo>
                    <a:pt x="137" y="2"/>
                  </a:moveTo>
                  <a:cubicBezTo>
                    <a:pt x="133" y="8"/>
                    <a:pt x="133" y="8"/>
                    <a:pt x="133" y="8"/>
                  </a:cubicBezTo>
                  <a:cubicBezTo>
                    <a:pt x="141" y="11"/>
                    <a:pt x="148" y="19"/>
                    <a:pt x="149" y="27"/>
                  </a:cubicBezTo>
                  <a:cubicBezTo>
                    <a:pt x="150" y="31"/>
                    <a:pt x="150" y="34"/>
                    <a:pt x="150" y="38"/>
                  </a:cubicBezTo>
                  <a:cubicBezTo>
                    <a:pt x="150" y="39"/>
                    <a:pt x="150" y="39"/>
                    <a:pt x="150" y="39"/>
                  </a:cubicBezTo>
                  <a:cubicBezTo>
                    <a:pt x="148" y="39"/>
                    <a:pt x="148" y="39"/>
                    <a:pt x="148" y="39"/>
                  </a:cubicBezTo>
                  <a:cubicBezTo>
                    <a:pt x="148" y="39"/>
                    <a:pt x="147" y="39"/>
                    <a:pt x="147" y="39"/>
                  </a:cubicBezTo>
                  <a:cubicBezTo>
                    <a:pt x="143" y="39"/>
                    <a:pt x="143" y="39"/>
                    <a:pt x="143" y="39"/>
                  </a:cubicBezTo>
                  <a:cubicBezTo>
                    <a:pt x="138" y="39"/>
                    <a:pt x="134" y="44"/>
                    <a:pt x="134" y="49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6" y="65"/>
                    <a:pt x="140" y="69"/>
                    <a:pt x="145" y="69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9" y="69"/>
                    <a:pt x="150" y="69"/>
                    <a:pt x="150" y="69"/>
                  </a:cubicBezTo>
                  <a:cubicBezTo>
                    <a:pt x="151" y="68"/>
                    <a:pt x="151" y="68"/>
                    <a:pt x="151" y="68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2" y="71"/>
                    <a:pt x="152" y="73"/>
                    <a:pt x="152" y="74"/>
                  </a:cubicBezTo>
                  <a:cubicBezTo>
                    <a:pt x="154" y="83"/>
                    <a:pt x="156" y="91"/>
                    <a:pt x="158" y="99"/>
                  </a:cubicBezTo>
                  <a:cubicBezTo>
                    <a:pt x="161" y="109"/>
                    <a:pt x="164" y="119"/>
                    <a:pt x="166" y="128"/>
                  </a:cubicBezTo>
                  <a:cubicBezTo>
                    <a:pt x="169" y="139"/>
                    <a:pt x="172" y="150"/>
                    <a:pt x="175" y="161"/>
                  </a:cubicBezTo>
                  <a:cubicBezTo>
                    <a:pt x="176" y="169"/>
                    <a:pt x="178" y="177"/>
                    <a:pt x="179" y="185"/>
                  </a:cubicBezTo>
                  <a:cubicBezTo>
                    <a:pt x="179" y="188"/>
                    <a:pt x="178" y="190"/>
                    <a:pt x="178" y="192"/>
                  </a:cubicBezTo>
                  <a:cubicBezTo>
                    <a:pt x="178" y="196"/>
                    <a:pt x="176" y="201"/>
                    <a:pt x="172" y="204"/>
                  </a:cubicBezTo>
                  <a:cubicBezTo>
                    <a:pt x="170" y="206"/>
                    <a:pt x="167" y="206"/>
                    <a:pt x="164" y="206"/>
                  </a:cubicBezTo>
                  <a:cubicBezTo>
                    <a:pt x="151" y="205"/>
                    <a:pt x="147" y="195"/>
                    <a:pt x="145" y="184"/>
                  </a:cubicBezTo>
                  <a:cubicBezTo>
                    <a:pt x="145" y="179"/>
                    <a:pt x="145" y="174"/>
                    <a:pt x="145" y="169"/>
                  </a:cubicBezTo>
                  <a:cubicBezTo>
                    <a:pt x="145" y="163"/>
                    <a:pt x="145" y="156"/>
                    <a:pt x="146" y="150"/>
                  </a:cubicBezTo>
                  <a:cubicBezTo>
                    <a:pt x="146" y="143"/>
                    <a:pt x="147" y="135"/>
                    <a:pt x="147" y="127"/>
                  </a:cubicBezTo>
                  <a:cubicBezTo>
                    <a:pt x="148" y="121"/>
                    <a:pt x="148" y="115"/>
                    <a:pt x="147" y="109"/>
                  </a:cubicBezTo>
                  <a:cubicBezTo>
                    <a:pt x="144" y="95"/>
                    <a:pt x="139" y="87"/>
                    <a:pt x="126" y="82"/>
                  </a:cubicBezTo>
                  <a:cubicBezTo>
                    <a:pt x="126" y="96"/>
                    <a:pt x="126" y="96"/>
                    <a:pt x="126" y="96"/>
                  </a:cubicBezTo>
                  <a:cubicBezTo>
                    <a:pt x="131" y="100"/>
                    <a:pt x="133" y="105"/>
                    <a:pt x="134" y="111"/>
                  </a:cubicBezTo>
                  <a:cubicBezTo>
                    <a:pt x="135" y="116"/>
                    <a:pt x="134" y="121"/>
                    <a:pt x="134" y="126"/>
                  </a:cubicBezTo>
                  <a:cubicBezTo>
                    <a:pt x="134" y="134"/>
                    <a:pt x="133" y="141"/>
                    <a:pt x="132" y="149"/>
                  </a:cubicBezTo>
                  <a:cubicBezTo>
                    <a:pt x="132" y="160"/>
                    <a:pt x="130" y="174"/>
                    <a:pt x="132" y="185"/>
                  </a:cubicBezTo>
                  <a:cubicBezTo>
                    <a:pt x="135" y="203"/>
                    <a:pt x="143" y="217"/>
                    <a:pt x="163" y="219"/>
                  </a:cubicBezTo>
                  <a:cubicBezTo>
                    <a:pt x="167" y="220"/>
                    <a:pt x="171" y="219"/>
                    <a:pt x="175" y="218"/>
                  </a:cubicBezTo>
                  <a:cubicBezTo>
                    <a:pt x="188" y="213"/>
                    <a:pt x="192" y="198"/>
                    <a:pt x="192" y="185"/>
                  </a:cubicBezTo>
                  <a:cubicBezTo>
                    <a:pt x="192" y="176"/>
                    <a:pt x="190" y="167"/>
                    <a:pt x="188" y="158"/>
                  </a:cubicBezTo>
                  <a:cubicBezTo>
                    <a:pt x="185" y="147"/>
                    <a:pt x="182" y="136"/>
                    <a:pt x="179" y="125"/>
                  </a:cubicBezTo>
                  <a:cubicBezTo>
                    <a:pt x="176" y="115"/>
                    <a:pt x="174" y="106"/>
                    <a:pt x="171" y="96"/>
                  </a:cubicBezTo>
                  <a:cubicBezTo>
                    <a:pt x="169" y="88"/>
                    <a:pt x="167" y="80"/>
                    <a:pt x="165" y="72"/>
                  </a:cubicBezTo>
                  <a:cubicBezTo>
                    <a:pt x="164" y="65"/>
                    <a:pt x="162" y="57"/>
                    <a:pt x="162" y="50"/>
                  </a:cubicBezTo>
                  <a:cubicBezTo>
                    <a:pt x="161" y="42"/>
                    <a:pt x="161" y="34"/>
                    <a:pt x="160" y="26"/>
                  </a:cubicBezTo>
                  <a:cubicBezTo>
                    <a:pt x="158" y="14"/>
                    <a:pt x="147" y="6"/>
                    <a:pt x="13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2" name="Freeform 147"/>
            <p:cNvSpPr>
              <a:spLocks/>
            </p:cNvSpPr>
            <p:nvPr/>
          </p:nvSpPr>
          <p:spPr bwMode="auto">
            <a:xfrm>
              <a:off x="419100" y="276226"/>
              <a:ext cx="184150" cy="150813"/>
            </a:xfrm>
            <a:custGeom>
              <a:avLst/>
              <a:gdLst>
                <a:gd name="T0" fmla="*/ 6 w 74"/>
                <a:gd name="T1" fmla="*/ 0 h 61"/>
                <a:gd name="T2" fmla="*/ 68 w 74"/>
                <a:gd name="T3" fmla="*/ 0 h 61"/>
                <a:gd name="T4" fmla="*/ 74 w 74"/>
                <a:gd name="T5" fmla="*/ 6 h 61"/>
                <a:gd name="T6" fmla="*/ 74 w 74"/>
                <a:gd name="T7" fmla="*/ 55 h 61"/>
                <a:gd name="T8" fmla="*/ 68 w 74"/>
                <a:gd name="T9" fmla="*/ 61 h 61"/>
                <a:gd name="T10" fmla="*/ 6 w 74"/>
                <a:gd name="T11" fmla="*/ 61 h 61"/>
                <a:gd name="T12" fmla="*/ 0 w 74"/>
                <a:gd name="T13" fmla="*/ 55 h 61"/>
                <a:gd name="T14" fmla="*/ 0 w 74"/>
                <a:gd name="T15" fmla="*/ 6 h 61"/>
                <a:gd name="T16" fmla="*/ 6 w 74"/>
                <a:gd name="T1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1">
                  <a:moveTo>
                    <a:pt x="6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71" y="0"/>
                    <a:pt x="74" y="3"/>
                    <a:pt x="74" y="6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4" y="58"/>
                    <a:pt x="71" y="61"/>
                    <a:pt x="68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2" y="61"/>
                    <a:pt x="0" y="58"/>
                    <a:pt x="0" y="5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lose/>
                </a:path>
              </a:pathLst>
            </a:cu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28" name="组合 2827"/>
          <p:cNvGrpSpPr/>
          <p:nvPr/>
        </p:nvGrpSpPr>
        <p:grpSpPr>
          <a:xfrm>
            <a:off x="2114550" y="1092201"/>
            <a:ext cx="881062" cy="882650"/>
            <a:chOff x="2114550" y="1092201"/>
            <a:chExt cx="881062" cy="882650"/>
          </a:xfrm>
        </p:grpSpPr>
        <p:sp>
          <p:nvSpPr>
            <p:cNvPr id="1042" name="Oval 41"/>
            <p:cNvSpPr>
              <a:spLocks noChangeArrowheads="1"/>
            </p:cNvSpPr>
            <p:nvPr/>
          </p:nvSpPr>
          <p:spPr bwMode="auto">
            <a:xfrm>
              <a:off x="2114550" y="1092201"/>
              <a:ext cx="881062" cy="882650"/>
            </a:xfrm>
            <a:prstGeom prst="ellipse">
              <a:avLst/>
            </a:pr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Freeform 42"/>
            <p:cNvSpPr>
              <a:spLocks/>
            </p:cNvSpPr>
            <p:nvPr/>
          </p:nvSpPr>
          <p:spPr bwMode="auto">
            <a:xfrm>
              <a:off x="2381250" y="1252538"/>
              <a:ext cx="584200" cy="722313"/>
            </a:xfrm>
            <a:custGeom>
              <a:avLst/>
              <a:gdLst>
                <a:gd name="T0" fmla="*/ 57 w 235"/>
                <a:gd name="T1" fmla="*/ 0 h 290"/>
                <a:gd name="T2" fmla="*/ 55 w 235"/>
                <a:gd name="T3" fmla="*/ 0 h 290"/>
                <a:gd name="T4" fmla="*/ 51 w 235"/>
                <a:gd name="T5" fmla="*/ 0 h 290"/>
                <a:gd name="T6" fmla="*/ 47 w 235"/>
                <a:gd name="T7" fmla="*/ 0 h 290"/>
                <a:gd name="T8" fmla="*/ 44 w 235"/>
                <a:gd name="T9" fmla="*/ 0 h 290"/>
                <a:gd name="T10" fmla="*/ 40 w 235"/>
                <a:gd name="T11" fmla="*/ 0 h 290"/>
                <a:gd name="T12" fmla="*/ 36 w 235"/>
                <a:gd name="T13" fmla="*/ 0 h 290"/>
                <a:gd name="T14" fmla="*/ 33 w 235"/>
                <a:gd name="T15" fmla="*/ 0 h 290"/>
                <a:gd name="T16" fmla="*/ 29 w 235"/>
                <a:gd name="T17" fmla="*/ 0 h 290"/>
                <a:gd name="T18" fmla="*/ 25 w 235"/>
                <a:gd name="T19" fmla="*/ 0 h 290"/>
                <a:gd name="T20" fmla="*/ 21 w 235"/>
                <a:gd name="T21" fmla="*/ 0 h 290"/>
                <a:gd name="T22" fmla="*/ 18 w 235"/>
                <a:gd name="T23" fmla="*/ 0 h 290"/>
                <a:gd name="T24" fmla="*/ 15 w 235"/>
                <a:gd name="T25" fmla="*/ 0 h 290"/>
                <a:gd name="T26" fmla="*/ 13 w 235"/>
                <a:gd name="T27" fmla="*/ 0 h 290"/>
                <a:gd name="T28" fmla="*/ 12 w 235"/>
                <a:gd name="T29" fmla="*/ 2 h 290"/>
                <a:gd name="T30" fmla="*/ 12 w 235"/>
                <a:gd name="T31" fmla="*/ 16 h 290"/>
                <a:gd name="T32" fmla="*/ 13 w 235"/>
                <a:gd name="T33" fmla="*/ 18 h 290"/>
                <a:gd name="T34" fmla="*/ 14 w 235"/>
                <a:gd name="T35" fmla="*/ 24 h 290"/>
                <a:gd name="T36" fmla="*/ 13 w 235"/>
                <a:gd name="T37" fmla="*/ 30 h 290"/>
                <a:gd name="T38" fmla="*/ 12 w 235"/>
                <a:gd name="T39" fmla="*/ 35 h 290"/>
                <a:gd name="T40" fmla="*/ 10 w 235"/>
                <a:gd name="T41" fmla="*/ 41 h 290"/>
                <a:gd name="T42" fmla="*/ 9 w 235"/>
                <a:gd name="T43" fmla="*/ 46 h 290"/>
                <a:gd name="T44" fmla="*/ 7 w 235"/>
                <a:gd name="T45" fmla="*/ 52 h 290"/>
                <a:gd name="T46" fmla="*/ 6 w 235"/>
                <a:gd name="T47" fmla="*/ 57 h 290"/>
                <a:gd name="T48" fmla="*/ 4 w 235"/>
                <a:gd name="T49" fmla="*/ 63 h 290"/>
                <a:gd name="T50" fmla="*/ 3 w 235"/>
                <a:gd name="T51" fmla="*/ 68 h 290"/>
                <a:gd name="T52" fmla="*/ 2 w 235"/>
                <a:gd name="T53" fmla="*/ 73 h 290"/>
                <a:gd name="T54" fmla="*/ 2 w 235"/>
                <a:gd name="T55" fmla="*/ 78 h 290"/>
                <a:gd name="T56" fmla="*/ 2 w 235"/>
                <a:gd name="T57" fmla="*/ 83 h 290"/>
                <a:gd name="T58" fmla="*/ 2 w 235"/>
                <a:gd name="T59" fmla="*/ 90 h 290"/>
                <a:gd name="T60" fmla="*/ 2 w 235"/>
                <a:gd name="T61" fmla="*/ 101 h 290"/>
                <a:gd name="T62" fmla="*/ 2 w 235"/>
                <a:gd name="T63" fmla="*/ 114 h 290"/>
                <a:gd name="T64" fmla="*/ 2 w 235"/>
                <a:gd name="T65" fmla="*/ 128 h 290"/>
                <a:gd name="T66" fmla="*/ 2 w 235"/>
                <a:gd name="T67" fmla="*/ 143 h 290"/>
                <a:gd name="T68" fmla="*/ 2 w 235"/>
                <a:gd name="T69" fmla="*/ 157 h 290"/>
                <a:gd name="T70" fmla="*/ 2 w 235"/>
                <a:gd name="T71" fmla="*/ 170 h 290"/>
                <a:gd name="T72" fmla="*/ 2 w 235"/>
                <a:gd name="T73" fmla="*/ 180 h 290"/>
                <a:gd name="T74" fmla="*/ 2 w 235"/>
                <a:gd name="T75" fmla="*/ 187 h 290"/>
                <a:gd name="T76" fmla="*/ 2 w 235"/>
                <a:gd name="T77" fmla="*/ 189 h 290"/>
                <a:gd name="T78" fmla="*/ 1 w 235"/>
                <a:gd name="T79" fmla="*/ 193 h 290"/>
                <a:gd name="T80" fmla="*/ 0 w 235"/>
                <a:gd name="T81" fmla="*/ 195 h 290"/>
                <a:gd name="T82" fmla="*/ 0 w 235"/>
                <a:gd name="T83" fmla="*/ 213 h 290"/>
                <a:gd name="T84" fmla="*/ 0 w 235"/>
                <a:gd name="T85" fmla="*/ 218 h 290"/>
                <a:gd name="T86" fmla="*/ 2 w 235"/>
                <a:gd name="T87" fmla="*/ 222 h 290"/>
                <a:gd name="T88" fmla="*/ 70 w 235"/>
                <a:gd name="T89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5" h="290">
                  <a:moveTo>
                    <a:pt x="235" y="178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2" y="148"/>
                    <a:pt x="2" y="148"/>
                    <a:pt x="2" y="148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62"/>
                    <a:pt x="2" y="162"/>
                    <a:pt x="2" y="162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70"/>
                    <a:pt x="2" y="170"/>
                    <a:pt x="2" y="170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2" y="177"/>
                    <a:pt x="2" y="177"/>
                    <a:pt x="2" y="177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97"/>
                    <a:pt x="0" y="197"/>
                    <a:pt x="0" y="197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1" y="220"/>
                    <a:pt x="1" y="220"/>
                    <a:pt x="1" y="220"/>
                  </a:cubicBezTo>
                  <a:cubicBezTo>
                    <a:pt x="1" y="221"/>
                    <a:pt x="1" y="221"/>
                    <a:pt x="1" y="221"/>
                  </a:cubicBezTo>
                  <a:cubicBezTo>
                    <a:pt x="2" y="222"/>
                    <a:pt x="2" y="222"/>
                    <a:pt x="2" y="222"/>
                  </a:cubicBezTo>
                  <a:cubicBezTo>
                    <a:pt x="3" y="223"/>
                    <a:pt x="3" y="223"/>
                    <a:pt x="3" y="223"/>
                  </a:cubicBezTo>
                  <a:cubicBezTo>
                    <a:pt x="70" y="290"/>
                    <a:pt x="70" y="290"/>
                    <a:pt x="70" y="290"/>
                  </a:cubicBezTo>
                  <a:cubicBezTo>
                    <a:pt x="70" y="290"/>
                    <a:pt x="70" y="290"/>
                    <a:pt x="70" y="290"/>
                  </a:cubicBezTo>
                  <a:cubicBezTo>
                    <a:pt x="145" y="290"/>
                    <a:pt x="209" y="244"/>
                    <a:pt x="235" y="178"/>
                  </a:cubicBezTo>
                  <a:close/>
                </a:path>
              </a:pathLst>
            </a:custGeom>
            <a:solidFill>
              <a:srgbClr val="049D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3" name="Freeform 148"/>
            <p:cNvSpPr>
              <a:spLocks noEditPoints="1"/>
            </p:cNvSpPr>
            <p:nvPr/>
          </p:nvSpPr>
          <p:spPr bwMode="auto">
            <a:xfrm>
              <a:off x="2381250" y="1252538"/>
              <a:ext cx="365125" cy="561975"/>
            </a:xfrm>
            <a:custGeom>
              <a:avLst/>
              <a:gdLst>
                <a:gd name="T0" fmla="*/ 58 w 147"/>
                <a:gd name="T1" fmla="*/ 2 h 226"/>
                <a:gd name="T2" fmla="*/ 55 w 147"/>
                <a:gd name="T3" fmla="*/ 0 h 226"/>
                <a:gd name="T4" fmla="*/ 15 w 147"/>
                <a:gd name="T5" fmla="*/ 0 h 226"/>
                <a:gd name="T6" fmla="*/ 15 w 147"/>
                <a:gd name="T7" fmla="*/ 0 h 226"/>
                <a:gd name="T8" fmla="*/ 12 w 147"/>
                <a:gd name="T9" fmla="*/ 2 h 226"/>
                <a:gd name="T10" fmla="*/ 12 w 147"/>
                <a:gd name="T11" fmla="*/ 16 h 226"/>
                <a:gd name="T12" fmla="*/ 15 w 147"/>
                <a:gd name="T13" fmla="*/ 19 h 226"/>
                <a:gd name="T14" fmla="*/ 55 w 147"/>
                <a:gd name="T15" fmla="*/ 19 h 226"/>
                <a:gd name="T16" fmla="*/ 58 w 147"/>
                <a:gd name="T17" fmla="*/ 16 h 226"/>
                <a:gd name="T18" fmla="*/ 58 w 147"/>
                <a:gd name="T19" fmla="*/ 2 h 226"/>
                <a:gd name="T20" fmla="*/ 84 w 147"/>
                <a:gd name="T21" fmla="*/ 100 h 226"/>
                <a:gd name="T22" fmla="*/ 147 w 147"/>
                <a:gd name="T23" fmla="*/ 100 h 226"/>
                <a:gd name="T24" fmla="*/ 135 w 147"/>
                <a:gd name="T25" fmla="*/ 226 h 226"/>
                <a:gd name="T26" fmla="*/ 97 w 147"/>
                <a:gd name="T27" fmla="*/ 226 h 226"/>
                <a:gd name="T28" fmla="*/ 84 w 147"/>
                <a:gd name="T29" fmla="*/ 100 h 226"/>
                <a:gd name="T30" fmla="*/ 90 w 147"/>
                <a:gd name="T31" fmla="*/ 105 h 226"/>
                <a:gd name="T32" fmla="*/ 93 w 147"/>
                <a:gd name="T33" fmla="*/ 140 h 226"/>
                <a:gd name="T34" fmla="*/ 138 w 147"/>
                <a:gd name="T35" fmla="*/ 140 h 226"/>
                <a:gd name="T36" fmla="*/ 141 w 147"/>
                <a:gd name="T37" fmla="*/ 105 h 226"/>
                <a:gd name="T38" fmla="*/ 90 w 147"/>
                <a:gd name="T39" fmla="*/ 105 h 226"/>
                <a:gd name="T40" fmla="*/ 68 w 147"/>
                <a:gd name="T41" fmla="*/ 189 h 226"/>
                <a:gd name="T42" fmla="*/ 70 w 147"/>
                <a:gd name="T43" fmla="*/ 197 h 226"/>
                <a:gd name="T44" fmla="*/ 70 w 147"/>
                <a:gd name="T45" fmla="*/ 213 h 226"/>
                <a:gd name="T46" fmla="*/ 59 w 147"/>
                <a:gd name="T47" fmla="*/ 226 h 226"/>
                <a:gd name="T48" fmla="*/ 11 w 147"/>
                <a:gd name="T49" fmla="*/ 226 h 226"/>
                <a:gd name="T50" fmla="*/ 0 w 147"/>
                <a:gd name="T51" fmla="*/ 213 h 226"/>
                <a:gd name="T52" fmla="*/ 0 w 147"/>
                <a:gd name="T53" fmla="*/ 197 h 226"/>
                <a:gd name="T54" fmla="*/ 2 w 147"/>
                <a:gd name="T55" fmla="*/ 189 h 226"/>
                <a:gd name="T56" fmla="*/ 2 w 147"/>
                <a:gd name="T57" fmla="*/ 80 h 226"/>
                <a:gd name="T58" fmla="*/ 14 w 147"/>
                <a:gd name="T59" fmla="*/ 22 h 226"/>
                <a:gd name="T60" fmla="*/ 56 w 147"/>
                <a:gd name="T61" fmla="*/ 22 h 226"/>
                <a:gd name="T62" fmla="*/ 68 w 147"/>
                <a:gd name="T63" fmla="*/ 80 h 226"/>
                <a:gd name="T64" fmla="*/ 68 w 147"/>
                <a:gd name="T65" fmla="*/ 189 h 226"/>
                <a:gd name="T66" fmla="*/ 63 w 147"/>
                <a:gd name="T67" fmla="*/ 74 h 226"/>
                <a:gd name="T68" fmla="*/ 56 w 147"/>
                <a:gd name="T69" fmla="*/ 46 h 226"/>
                <a:gd name="T70" fmla="*/ 52 w 147"/>
                <a:gd name="T71" fmla="*/ 27 h 226"/>
                <a:gd name="T72" fmla="*/ 19 w 147"/>
                <a:gd name="T73" fmla="*/ 27 h 226"/>
                <a:gd name="T74" fmla="*/ 12 w 147"/>
                <a:gd name="T75" fmla="*/ 53 h 226"/>
                <a:gd name="T76" fmla="*/ 7 w 147"/>
                <a:gd name="T77" fmla="*/ 74 h 226"/>
                <a:gd name="T78" fmla="*/ 63 w 147"/>
                <a:gd name="T79" fmla="*/ 7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7" h="226">
                  <a:moveTo>
                    <a:pt x="58" y="2"/>
                  </a:moveTo>
                  <a:cubicBezTo>
                    <a:pt x="58" y="1"/>
                    <a:pt x="57" y="0"/>
                    <a:pt x="55" y="0"/>
                  </a:cubicBezTo>
                  <a:cubicBezTo>
                    <a:pt x="42" y="0"/>
                    <a:pt x="28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2" y="1"/>
                    <a:pt x="12" y="2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3" y="19"/>
                    <a:pt x="15" y="19"/>
                  </a:cubicBezTo>
                  <a:cubicBezTo>
                    <a:pt x="28" y="19"/>
                    <a:pt x="42" y="19"/>
                    <a:pt x="55" y="19"/>
                  </a:cubicBezTo>
                  <a:cubicBezTo>
                    <a:pt x="57" y="19"/>
                    <a:pt x="58" y="18"/>
                    <a:pt x="58" y="16"/>
                  </a:cubicBezTo>
                  <a:cubicBezTo>
                    <a:pt x="58" y="2"/>
                    <a:pt x="58" y="2"/>
                    <a:pt x="58" y="2"/>
                  </a:cubicBezTo>
                  <a:close/>
                  <a:moveTo>
                    <a:pt x="84" y="100"/>
                  </a:moveTo>
                  <a:cubicBezTo>
                    <a:pt x="105" y="100"/>
                    <a:pt x="126" y="100"/>
                    <a:pt x="147" y="100"/>
                  </a:cubicBezTo>
                  <a:cubicBezTo>
                    <a:pt x="135" y="226"/>
                    <a:pt x="135" y="226"/>
                    <a:pt x="135" y="226"/>
                  </a:cubicBezTo>
                  <a:cubicBezTo>
                    <a:pt x="97" y="226"/>
                    <a:pt x="97" y="226"/>
                    <a:pt x="97" y="226"/>
                  </a:cubicBezTo>
                  <a:cubicBezTo>
                    <a:pt x="84" y="100"/>
                    <a:pt x="84" y="100"/>
                    <a:pt x="84" y="100"/>
                  </a:cubicBezTo>
                  <a:close/>
                  <a:moveTo>
                    <a:pt x="90" y="105"/>
                  </a:moveTo>
                  <a:cubicBezTo>
                    <a:pt x="93" y="140"/>
                    <a:pt x="93" y="140"/>
                    <a:pt x="93" y="140"/>
                  </a:cubicBezTo>
                  <a:cubicBezTo>
                    <a:pt x="138" y="140"/>
                    <a:pt x="138" y="140"/>
                    <a:pt x="138" y="140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24" y="105"/>
                    <a:pt x="107" y="105"/>
                    <a:pt x="90" y="105"/>
                  </a:cubicBezTo>
                  <a:close/>
                  <a:moveTo>
                    <a:pt x="68" y="189"/>
                  </a:moveTo>
                  <a:cubicBezTo>
                    <a:pt x="68" y="192"/>
                    <a:pt x="70" y="195"/>
                    <a:pt x="70" y="197"/>
                  </a:cubicBezTo>
                  <a:cubicBezTo>
                    <a:pt x="70" y="213"/>
                    <a:pt x="70" y="213"/>
                    <a:pt x="70" y="213"/>
                  </a:cubicBezTo>
                  <a:cubicBezTo>
                    <a:pt x="70" y="225"/>
                    <a:pt x="64" y="226"/>
                    <a:pt x="59" y="226"/>
                  </a:cubicBezTo>
                  <a:cubicBezTo>
                    <a:pt x="44" y="226"/>
                    <a:pt x="26" y="226"/>
                    <a:pt x="11" y="226"/>
                  </a:cubicBezTo>
                  <a:cubicBezTo>
                    <a:pt x="6" y="226"/>
                    <a:pt x="0" y="225"/>
                    <a:pt x="0" y="213"/>
                  </a:cubicBezTo>
                  <a:cubicBezTo>
                    <a:pt x="0" y="197"/>
                    <a:pt x="0" y="197"/>
                    <a:pt x="0" y="197"/>
                  </a:cubicBezTo>
                  <a:cubicBezTo>
                    <a:pt x="0" y="195"/>
                    <a:pt x="2" y="192"/>
                    <a:pt x="2" y="189"/>
                  </a:cubicBezTo>
                  <a:cubicBezTo>
                    <a:pt x="2" y="189"/>
                    <a:pt x="2" y="89"/>
                    <a:pt x="2" y="80"/>
                  </a:cubicBezTo>
                  <a:cubicBezTo>
                    <a:pt x="2" y="62"/>
                    <a:pt x="12" y="43"/>
                    <a:pt x="14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8" y="42"/>
                    <a:pt x="68" y="61"/>
                    <a:pt x="68" y="80"/>
                  </a:cubicBezTo>
                  <a:cubicBezTo>
                    <a:pt x="68" y="89"/>
                    <a:pt x="68" y="189"/>
                    <a:pt x="68" y="189"/>
                  </a:cubicBezTo>
                  <a:close/>
                  <a:moveTo>
                    <a:pt x="63" y="74"/>
                  </a:moveTo>
                  <a:cubicBezTo>
                    <a:pt x="62" y="64"/>
                    <a:pt x="58" y="55"/>
                    <a:pt x="56" y="46"/>
                  </a:cubicBezTo>
                  <a:cubicBezTo>
                    <a:pt x="54" y="40"/>
                    <a:pt x="52" y="34"/>
                    <a:pt x="52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36"/>
                    <a:pt x="15" y="45"/>
                    <a:pt x="12" y="53"/>
                  </a:cubicBezTo>
                  <a:cubicBezTo>
                    <a:pt x="10" y="60"/>
                    <a:pt x="8" y="67"/>
                    <a:pt x="7" y="74"/>
                  </a:cubicBezTo>
                  <a:cubicBezTo>
                    <a:pt x="63" y="74"/>
                    <a:pt x="63" y="74"/>
                    <a:pt x="63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4" name="Freeform 149"/>
            <p:cNvSpPr>
              <a:spLocks/>
            </p:cNvSpPr>
            <p:nvPr/>
          </p:nvSpPr>
          <p:spPr bwMode="auto">
            <a:xfrm>
              <a:off x="2393950" y="1447801"/>
              <a:ext cx="149225" cy="355600"/>
            </a:xfrm>
            <a:custGeom>
              <a:avLst/>
              <a:gdLst>
                <a:gd name="T0" fmla="*/ 0 w 60"/>
                <a:gd name="T1" fmla="*/ 119 h 143"/>
                <a:gd name="T2" fmla="*/ 0 w 60"/>
                <a:gd name="T3" fmla="*/ 135 h 143"/>
                <a:gd name="T4" fmla="*/ 6 w 60"/>
                <a:gd name="T5" fmla="*/ 143 h 143"/>
                <a:gd name="T6" fmla="*/ 54 w 60"/>
                <a:gd name="T7" fmla="*/ 143 h 143"/>
                <a:gd name="T8" fmla="*/ 60 w 60"/>
                <a:gd name="T9" fmla="*/ 135 h 143"/>
                <a:gd name="T10" fmla="*/ 60 w 60"/>
                <a:gd name="T11" fmla="*/ 119 h 143"/>
                <a:gd name="T12" fmla="*/ 59 w 60"/>
                <a:gd name="T13" fmla="*/ 117 h 143"/>
                <a:gd name="T14" fmla="*/ 58 w 60"/>
                <a:gd name="T15" fmla="*/ 112 h 143"/>
                <a:gd name="T16" fmla="*/ 58 w 60"/>
                <a:gd name="T17" fmla="*/ 107 h 143"/>
                <a:gd name="T18" fmla="*/ 58 w 60"/>
                <a:gd name="T19" fmla="*/ 94 h 143"/>
                <a:gd name="T20" fmla="*/ 58 w 60"/>
                <a:gd name="T21" fmla="*/ 56 h 143"/>
                <a:gd name="T22" fmla="*/ 58 w 60"/>
                <a:gd name="T23" fmla="*/ 2 h 143"/>
                <a:gd name="T24" fmla="*/ 58 w 60"/>
                <a:gd name="T25" fmla="*/ 0 h 143"/>
                <a:gd name="T26" fmla="*/ 2 w 60"/>
                <a:gd name="T27" fmla="*/ 0 h 143"/>
                <a:gd name="T28" fmla="*/ 2 w 60"/>
                <a:gd name="T29" fmla="*/ 2 h 143"/>
                <a:gd name="T30" fmla="*/ 2 w 60"/>
                <a:gd name="T31" fmla="*/ 56 h 143"/>
                <a:gd name="T32" fmla="*/ 2 w 60"/>
                <a:gd name="T33" fmla="*/ 94 h 143"/>
                <a:gd name="T34" fmla="*/ 2 w 60"/>
                <a:gd name="T35" fmla="*/ 107 h 143"/>
                <a:gd name="T36" fmla="*/ 2 w 60"/>
                <a:gd name="T37" fmla="*/ 112 h 143"/>
                <a:gd name="T38" fmla="*/ 1 w 60"/>
                <a:gd name="T39" fmla="*/ 117 h 143"/>
                <a:gd name="T40" fmla="*/ 0 w 60"/>
                <a:gd name="T41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143">
                  <a:moveTo>
                    <a:pt x="0" y="119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41"/>
                    <a:pt x="1" y="143"/>
                    <a:pt x="6" y="143"/>
                  </a:cubicBezTo>
                  <a:cubicBezTo>
                    <a:pt x="22" y="143"/>
                    <a:pt x="38" y="143"/>
                    <a:pt x="54" y="143"/>
                  </a:cubicBezTo>
                  <a:cubicBezTo>
                    <a:pt x="60" y="143"/>
                    <a:pt x="60" y="141"/>
                    <a:pt x="60" y="135"/>
                  </a:cubicBezTo>
                  <a:cubicBezTo>
                    <a:pt x="60" y="119"/>
                    <a:pt x="60" y="119"/>
                    <a:pt x="60" y="119"/>
                  </a:cubicBezTo>
                  <a:cubicBezTo>
                    <a:pt x="60" y="118"/>
                    <a:pt x="60" y="117"/>
                    <a:pt x="59" y="117"/>
                  </a:cubicBezTo>
                  <a:cubicBezTo>
                    <a:pt x="59" y="115"/>
                    <a:pt x="58" y="113"/>
                    <a:pt x="58" y="112"/>
                  </a:cubicBezTo>
                  <a:cubicBezTo>
                    <a:pt x="58" y="110"/>
                    <a:pt x="58" y="108"/>
                    <a:pt x="58" y="107"/>
                  </a:cubicBezTo>
                  <a:cubicBezTo>
                    <a:pt x="58" y="102"/>
                    <a:pt x="58" y="98"/>
                    <a:pt x="58" y="94"/>
                  </a:cubicBezTo>
                  <a:cubicBezTo>
                    <a:pt x="58" y="81"/>
                    <a:pt x="58" y="69"/>
                    <a:pt x="58" y="56"/>
                  </a:cubicBezTo>
                  <a:cubicBezTo>
                    <a:pt x="58" y="38"/>
                    <a:pt x="58" y="20"/>
                    <a:pt x="58" y="2"/>
                  </a:cubicBezTo>
                  <a:cubicBezTo>
                    <a:pt x="58" y="1"/>
                    <a:pt x="58" y="1"/>
                    <a:pt x="5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0"/>
                    <a:pt x="2" y="38"/>
                    <a:pt x="2" y="56"/>
                  </a:cubicBezTo>
                  <a:cubicBezTo>
                    <a:pt x="2" y="69"/>
                    <a:pt x="2" y="81"/>
                    <a:pt x="2" y="94"/>
                  </a:cubicBezTo>
                  <a:cubicBezTo>
                    <a:pt x="2" y="98"/>
                    <a:pt x="2" y="102"/>
                    <a:pt x="2" y="107"/>
                  </a:cubicBezTo>
                  <a:cubicBezTo>
                    <a:pt x="2" y="108"/>
                    <a:pt x="2" y="110"/>
                    <a:pt x="2" y="112"/>
                  </a:cubicBezTo>
                  <a:cubicBezTo>
                    <a:pt x="2" y="113"/>
                    <a:pt x="1" y="115"/>
                    <a:pt x="1" y="117"/>
                  </a:cubicBezTo>
                  <a:cubicBezTo>
                    <a:pt x="0" y="117"/>
                    <a:pt x="0" y="118"/>
                    <a:pt x="0" y="119"/>
                  </a:cubicBezTo>
                  <a:close/>
                </a:path>
              </a:pathLst>
            </a:custGeom>
            <a:solidFill>
              <a:srgbClr val="FFC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5" name="Freeform 150"/>
            <p:cNvSpPr>
              <a:spLocks/>
            </p:cNvSpPr>
            <p:nvPr/>
          </p:nvSpPr>
          <p:spPr bwMode="auto">
            <a:xfrm>
              <a:off x="2614613" y="1614488"/>
              <a:ext cx="106362" cy="188913"/>
            </a:xfrm>
            <a:custGeom>
              <a:avLst/>
              <a:gdLst>
                <a:gd name="T0" fmla="*/ 0 w 67"/>
                <a:gd name="T1" fmla="*/ 0 h 119"/>
                <a:gd name="T2" fmla="*/ 13 w 67"/>
                <a:gd name="T3" fmla="*/ 119 h 119"/>
                <a:gd name="T4" fmla="*/ 56 w 67"/>
                <a:gd name="T5" fmla="*/ 119 h 119"/>
                <a:gd name="T6" fmla="*/ 67 w 67"/>
                <a:gd name="T7" fmla="*/ 0 h 119"/>
                <a:gd name="T8" fmla="*/ 0 w 67"/>
                <a:gd name="T9" fmla="*/ 0 h 119"/>
                <a:gd name="T10" fmla="*/ 0 w 67"/>
                <a:gd name="T1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19">
                  <a:moveTo>
                    <a:pt x="0" y="0"/>
                  </a:moveTo>
                  <a:lnTo>
                    <a:pt x="13" y="119"/>
                  </a:lnTo>
                  <a:lnTo>
                    <a:pt x="56" y="119"/>
                  </a:lnTo>
                  <a:lnTo>
                    <a:pt x="6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22" name="组合 2821"/>
          <p:cNvGrpSpPr/>
          <p:nvPr/>
        </p:nvGrpSpPr>
        <p:grpSpPr>
          <a:xfrm>
            <a:off x="3121025" y="2103438"/>
            <a:ext cx="882650" cy="881063"/>
            <a:chOff x="3121025" y="2103438"/>
            <a:chExt cx="882650" cy="881063"/>
          </a:xfrm>
        </p:grpSpPr>
        <p:sp>
          <p:nvSpPr>
            <p:cNvPr id="1030" name="Oval 29"/>
            <p:cNvSpPr>
              <a:spLocks noChangeArrowheads="1"/>
            </p:cNvSpPr>
            <p:nvPr/>
          </p:nvSpPr>
          <p:spPr bwMode="auto">
            <a:xfrm>
              <a:off x="3121025" y="2103438"/>
              <a:ext cx="882650" cy="881063"/>
            </a:xfrm>
            <a:prstGeom prst="ellipse">
              <a:avLst/>
            </a:pr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Freeform 30"/>
            <p:cNvSpPr>
              <a:spLocks/>
            </p:cNvSpPr>
            <p:nvPr/>
          </p:nvSpPr>
          <p:spPr bwMode="auto">
            <a:xfrm>
              <a:off x="3430588" y="2252663"/>
              <a:ext cx="571500" cy="731838"/>
            </a:xfrm>
            <a:custGeom>
              <a:avLst/>
              <a:gdLst>
                <a:gd name="T0" fmla="*/ 68 w 230"/>
                <a:gd name="T1" fmla="*/ 294 h 294"/>
                <a:gd name="T2" fmla="*/ 4 w 230"/>
                <a:gd name="T3" fmla="*/ 230 h 294"/>
                <a:gd name="T4" fmla="*/ 3 w 230"/>
                <a:gd name="T5" fmla="*/ 229 h 294"/>
                <a:gd name="T6" fmla="*/ 2 w 230"/>
                <a:gd name="T7" fmla="*/ 228 h 294"/>
                <a:gd name="T8" fmla="*/ 1 w 230"/>
                <a:gd name="T9" fmla="*/ 227 h 294"/>
                <a:gd name="T10" fmla="*/ 1 w 230"/>
                <a:gd name="T11" fmla="*/ 225 h 294"/>
                <a:gd name="T12" fmla="*/ 0 w 230"/>
                <a:gd name="T13" fmla="*/ 224 h 294"/>
                <a:gd name="T14" fmla="*/ 0 w 230"/>
                <a:gd name="T15" fmla="*/ 223 h 294"/>
                <a:gd name="T16" fmla="*/ 0 w 230"/>
                <a:gd name="T17" fmla="*/ 221 h 294"/>
                <a:gd name="T18" fmla="*/ 0 w 230"/>
                <a:gd name="T19" fmla="*/ 220 h 294"/>
                <a:gd name="T20" fmla="*/ 0 w 230"/>
                <a:gd name="T21" fmla="*/ 14 h 294"/>
                <a:gd name="T22" fmla="*/ 0 w 230"/>
                <a:gd name="T23" fmla="*/ 13 h 294"/>
                <a:gd name="T24" fmla="*/ 0 w 230"/>
                <a:gd name="T25" fmla="*/ 11 h 294"/>
                <a:gd name="T26" fmla="*/ 0 w 230"/>
                <a:gd name="T27" fmla="*/ 10 h 294"/>
                <a:gd name="T28" fmla="*/ 1 w 230"/>
                <a:gd name="T29" fmla="*/ 9 h 294"/>
                <a:gd name="T30" fmla="*/ 1 w 230"/>
                <a:gd name="T31" fmla="*/ 7 h 294"/>
                <a:gd name="T32" fmla="*/ 2 w 230"/>
                <a:gd name="T33" fmla="*/ 6 h 294"/>
                <a:gd name="T34" fmla="*/ 3 w 230"/>
                <a:gd name="T35" fmla="*/ 5 h 294"/>
                <a:gd name="T36" fmla="*/ 4 w 230"/>
                <a:gd name="T37" fmla="*/ 4 h 294"/>
                <a:gd name="T38" fmla="*/ 5 w 230"/>
                <a:gd name="T39" fmla="*/ 3 h 294"/>
                <a:gd name="T40" fmla="*/ 6 w 230"/>
                <a:gd name="T41" fmla="*/ 2 h 294"/>
                <a:gd name="T42" fmla="*/ 7 w 230"/>
                <a:gd name="T43" fmla="*/ 1 h 294"/>
                <a:gd name="T44" fmla="*/ 9 w 230"/>
                <a:gd name="T45" fmla="*/ 1 h 294"/>
                <a:gd name="T46" fmla="*/ 10 w 230"/>
                <a:gd name="T47" fmla="*/ 0 h 294"/>
                <a:gd name="T48" fmla="*/ 11 w 230"/>
                <a:gd name="T49" fmla="*/ 0 h 294"/>
                <a:gd name="T50" fmla="*/ 13 w 230"/>
                <a:gd name="T51" fmla="*/ 0 h 294"/>
                <a:gd name="T52" fmla="*/ 14 w 230"/>
                <a:gd name="T53" fmla="*/ 0 h 294"/>
                <a:gd name="T54" fmla="*/ 93 w 230"/>
                <a:gd name="T55" fmla="*/ 0 h 294"/>
                <a:gd name="T56" fmla="*/ 95 w 230"/>
                <a:gd name="T57" fmla="*/ 0 h 294"/>
                <a:gd name="T58" fmla="*/ 96 w 230"/>
                <a:gd name="T59" fmla="*/ 0 h 294"/>
                <a:gd name="T60" fmla="*/ 97 w 230"/>
                <a:gd name="T61" fmla="*/ 0 h 294"/>
                <a:gd name="T62" fmla="*/ 99 w 230"/>
                <a:gd name="T63" fmla="*/ 1 h 294"/>
                <a:gd name="T64" fmla="*/ 100 w 230"/>
                <a:gd name="T65" fmla="*/ 1 h 294"/>
                <a:gd name="T66" fmla="*/ 101 w 230"/>
                <a:gd name="T67" fmla="*/ 2 h 294"/>
                <a:gd name="T68" fmla="*/ 102 w 230"/>
                <a:gd name="T69" fmla="*/ 3 h 294"/>
                <a:gd name="T70" fmla="*/ 103 w 230"/>
                <a:gd name="T71" fmla="*/ 4 h 294"/>
                <a:gd name="T72" fmla="*/ 230 w 230"/>
                <a:gd name="T73" fmla="*/ 131 h 294"/>
                <a:gd name="T74" fmla="*/ 68 w 230"/>
                <a:gd name="T75" fmla="*/ 29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0" h="294">
                  <a:moveTo>
                    <a:pt x="68" y="294"/>
                  </a:moveTo>
                  <a:cubicBezTo>
                    <a:pt x="4" y="230"/>
                    <a:pt x="4" y="230"/>
                    <a:pt x="4" y="230"/>
                  </a:cubicBezTo>
                  <a:cubicBezTo>
                    <a:pt x="3" y="229"/>
                    <a:pt x="3" y="229"/>
                    <a:pt x="3" y="229"/>
                  </a:cubicBezTo>
                  <a:cubicBezTo>
                    <a:pt x="2" y="228"/>
                    <a:pt x="2" y="228"/>
                    <a:pt x="2" y="228"/>
                  </a:cubicBezTo>
                  <a:cubicBezTo>
                    <a:pt x="1" y="227"/>
                    <a:pt x="1" y="227"/>
                    <a:pt x="1" y="227"/>
                  </a:cubicBezTo>
                  <a:cubicBezTo>
                    <a:pt x="1" y="225"/>
                    <a:pt x="1" y="225"/>
                    <a:pt x="1" y="225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24" y="218"/>
                    <a:pt x="154" y="287"/>
                    <a:pt x="68" y="294"/>
                  </a:cubicBezTo>
                  <a:close/>
                </a:path>
              </a:pathLst>
            </a:custGeom>
            <a:solidFill>
              <a:srgbClr val="049D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59"/>
            <p:cNvSpPr>
              <a:spLocks/>
            </p:cNvSpPr>
            <p:nvPr/>
          </p:nvSpPr>
          <p:spPr bwMode="auto">
            <a:xfrm>
              <a:off x="3430588" y="2252663"/>
              <a:ext cx="268287" cy="582613"/>
            </a:xfrm>
            <a:custGeom>
              <a:avLst/>
              <a:gdLst>
                <a:gd name="T0" fmla="*/ 14 w 108"/>
                <a:gd name="T1" fmla="*/ 0 h 234"/>
                <a:gd name="T2" fmla="*/ 93 w 108"/>
                <a:gd name="T3" fmla="*/ 0 h 234"/>
                <a:gd name="T4" fmla="*/ 108 w 108"/>
                <a:gd name="T5" fmla="*/ 14 h 234"/>
                <a:gd name="T6" fmla="*/ 108 w 108"/>
                <a:gd name="T7" fmla="*/ 220 h 234"/>
                <a:gd name="T8" fmla="*/ 93 w 108"/>
                <a:gd name="T9" fmla="*/ 234 h 234"/>
                <a:gd name="T10" fmla="*/ 14 w 108"/>
                <a:gd name="T11" fmla="*/ 234 h 234"/>
                <a:gd name="T12" fmla="*/ 0 w 108"/>
                <a:gd name="T13" fmla="*/ 220 h 234"/>
                <a:gd name="T14" fmla="*/ 0 w 108"/>
                <a:gd name="T15" fmla="*/ 14 h 234"/>
                <a:gd name="T16" fmla="*/ 14 w 108"/>
                <a:gd name="T17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" h="234">
                  <a:moveTo>
                    <a:pt x="14" y="0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101" y="0"/>
                    <a:pt x="108" y="6"/>
                    <a:pt x="108" y="14"/>
                  </a:cubicBezTo>
                  <a:cubicBezTo>
                    <a:pt x="108" y="220"/>
                    <a:pt x="108" y="220"/>
                    <a:pt x="108" y="220"/>
                  </a:cubicBezTo>
                  <a:cubicBezTo>
                    <a:pt x="108" y="228"/>
                    <a:pt x="101" y="234"/>
                    <a:pt x="93" y="234"/>
                  </a:cubicBezTo>
                  <a:cubicBezTo>
                    <a:pt x="14" y="234"/>
                    <a:pt x="14" y="234"/>
                    <a:pt x="14" y="234"/>
                  </a:cubicBezTo>
                  <a:cubicBezTo>
                    <a:pt x="6" y="234"/>
                    <a:pt x="0" y="228"/>
                    <a:pt x="0" y="22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4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6" name="Freeform 151"/>
            <p:cNvSpPr>
              <a:spLocks/>
            </p:cNvSpPr>
            <p:nvPr/>
          </p:nvSpPr>
          <p:spPr bwMode="auto">
            <a:xfrm>
              <a:off x="3449638" y="2768601"/>
              <a:ext cx="104775" cy="26988"/>
            </a:xfrm>
            <a:custGeom>
              <a:avLst/>
              <a:gdLst>
                <a:gd name="T0" fmla="*/ 4 w 42"/>
                <a:gd name="T1" fmla="*/ 0 h 11"/>
                <a:gd name="T2" fmla="*/ 38 w 42"/>
                <a:gd name="T3" fmla="*/ 0 h 11"/>
                <a:gd name="T4" fmla="*/ 42 w 42"/>
                <a:gd name="T5" fmla="*/ 3 h 11"/>
                <a:gd name="T6" fmla="*/ 42 w 42"/>
                <a:gd name="T7" fmla="*/ 7 h 11"/>
                <a:gd name="T8" fmla="*/ 38 w 42"/>
                <a:gd name="T9" fmla="*/ 11 h 11"/>
                <a:gd name="T10" fmla="*/ 4 w 42"/>
                <a:gd name="T11" fmla="*/ 11 h 11"/>
                <a:gd name="T12" fmla="*/ 0 w 42"/>
                <a:gd name="T13" fmla="*/ 7 h 11"/>
                <a:gd name="T14" fmla="*/ 0 w 42"/>
                <a:gd name="T15" fmla="*/ 3 h 11"/>
                <a:gd name="T16" fmla="*/ 4 w 42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1">
                  <a:moveTo>
                    <a:pt x="4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40" y="0"/>
                    <a:pt x="42" y="1"/>
                    <a:pt x="42" y="3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9"/>
                    <a:pt x="40" y="11"/>
                    <a:pt x="38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1"/>
                    <a:pt x="0" y="9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AD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" name="Freeform 152"/>
            <p:cNvSpPr>
              <a:spLocks/>
            </p:cNvSpPr>
            <p:nvPr/>
          </p:nvSpPr>
          <p:spPr bwMode="auto">
            <a:xfrm>
              <a:off x="3575050" y="2768601"/>
              <a:ext cx="101600" cy="26988"/>
            </a:xfrm>
            <a:custGeom>
              <a:avLst/>
              <a:gdLst>
                <a:gd name="T0" fmla="*/ 3 w 41"/>
                <a:gd name="T1" fmla="*/ 0 h 11"/>
                <a:gd name="T2" fmla="*/ 37 w 41"/>
                <a:gd name="T3" fmla="*/ 0 h 11"/>
                <a:gd name="T4" fmla="*/ 41 w 41"/>
                <a:gd name="T5" fmla="*/ 3 h 11"/>
                <a:gd name="T6" fmla="*/ 41 w 41"/>
                <a:gd name="T7" fmla="*/ 7 h 11"/>
                <a:gd name="T8" fmla="*/ 37 w 41"/>
                <a:gd name="T9" fmla="*/ 11 h 11"/>
                <a:gd name="T10" fmla="*/ 3 w 41"/>
                <a:gd name="T11" fmla="*/ 11 h 11"/>
                <a:gd name="T12" fmla="*/ 0 w 41"/>
                <a:gd name="T13" fmla="*/ 7 h 11"/>
                <a:gd name="T14" fmla="*/ 0 w 41"/>
                <a:gd name="T15" fmla="*/ 3 h 11"/>
                <a:gd name="T16" fmla="*/ 3 w 41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">
                  <a:moveTo>
                    <a:pt x="3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9" y="0"/>
                    <a:pt x="41" y="1"/>
                    <a:pt x="41" y="3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9"/>
                    <a:pt x="39" y="11"/>
                    <a:pt x="37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8AD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" name="Freeform 153"/>
            <p:cNvSpPr>
              <a:spLocks/>
            </p:cNvSpPr>
            <p:nvPr/>
          </p:nvSpPr>
          <p:spPr bwMode="auto">
            <a:xfrm>
              <a:off x="3532188" y="2716213"/>
              <a:ext cx="65087" cy="28575"/>
            </a:xfrm>
            <a:custGeom>
              <a:avLst/>
              <a:gdLst>
                <a:gd name="T0" fmla="*/ 4 w 26"/>
                <a:gd name="T1" fmla="*/ 0 h 12"/>
                <a:gd name="T2" fmla="*/ 22 w 26"/>
                <a:gd name="T3" fmla="*/ 0 h 12"/>
                <a:gd name="T4" fmla="*/ 26 w 26"/>
                <a:gd name="T5" fmla="*/ 4 h 12"/>
                <a:gd name="T6" fmla="*/ 26 w 26"/>
                <a:gd name="T7" fmla="*/ 8 h 12"/>
                <a:gd name="T8" fmla="*/ 22 w 26"/>
                <a:gd name="T9" fmla="*/ 12 h 12"/>
                <a:gd name="T10" fmla="*/ 4 w 26"/>
                <a:gd name="T11" fmla="*/ 12 h 12"/>
                <a:gd name="T12" fmla="*/ 0 w 26"/>
                <a:gd name="T13" fmla="*/ 8 h 12"/>
                <a:gd name="T14" fmla="*/ 0 w 26"/>
                <a:gd name="T15" fmla="*/ 4 h 12"/>
                <a:gd name="T16" fmla="*/ 4 w 26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2">
                  <a:moveTo>
                    <a:pt x="4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2"/>
                    <a:pt x="26" y="4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10"/>
                    <a:pt x="24" y="12"/>
                    <a:pt x="22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F152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" name="Freeform 154"/>
            <p:cNvSpPr>
              <a:spLocks/>
            </p:cNvSpPr>
            <p:nvPr/>
          </p:nvSpPr>
          <p:spPr bwMode="auto">
            <a:xfrm>
              <a:off x="3611563" y="2716213"/>
              <a:ext cx="65087" cy="28575"/>
            </a:xfrm>
            <a:custGeom>
              <a:avLst/>
              <a:gdLst>
                <a:gd name="T0" fmla="*/ 4 w 26"/>
                <a:gd name="T1" fmla="*/ 0 h 12"/>
                <a:gd name="T2" fmla="*/ 22 w 26"/>
                <a:gd name="T3" fmla="*/ 0 h 12"/>
                <a:gd name="T4" fmla="*/ 26 w 26"/>
                <a:gd name="T5" fmla="*/ 4 h 12"/>
                <a:gd name="T6" fmla="*/ 26 w 26"/>
                <a:gd name="T7" fmla="*/ 8 h 12"/>
                <a:gd name="T8" fmla="*/ 22 w 26"/>
                <a:gd name="T9" fmla="*/ 12 h 12"/>
                <a:gd name="T10" fmla="*/ 4 w 26"/>
                <a:gd name="T11" fmla="*/ 12 h 12"/>
                <a:gd name="T12" fmla="*/ 0 w 26"/>
                <a:gd name="T13" fmla="*/ 8 h 12"/>
                <a:gd name="T14" fmla="*/ 0 w 26"/>
                <a:gd name="T15" fmla="*/ 4 h 12"/>
                <a:gd name="T16" fmla="*/ 4 w 26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2">
                  <a:moveTo>
                    <a:pt x="4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2"/>
                    <a:pt x="26" y="4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10"/>
                    <a:pt x="24" y="12"/>
                    <a:pt x="22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152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" name="Freeform 155"/>
            <p:cNvSpPr>
              <a:spLocks/>
            </p:cNvSpPr>
            <p:nvPr/>
          </p:nvSpPr>
          <p:spPr bwMode="auto">
            <a:xfrm>
              <a:off x="3449638" y="2716213"/>
              <a:ext cx="65087" cy="28575"/>
            </a:xfrm>
            <a:custGeom>
              <a:avLst/>
              <a:gdLst>
                <a:gd name="T0" fmla="*/ 4 w 26"/>
                <a:gd name="T1" fmla="*/ 0 h 12"/>
                <a:gd name="T2" fmla="*/ 22 w 26"/>
                <a:gd name="T3" fmla="*/ 0 h 12"/>
                <a:gd name="T4" fmla="*/ 26 w 26"/>
                <a:gd name="T5" fmla="*/ 4 h 12"/>
                <a:gd name="T6" fmla="*/ 26 w 26"/>
                <a:gd name="T7" fmla="*/ 8 h 12"/>
                <a:gd name="T8" fmla="*/ 22 w 26"/>
                <a:gd name="T9" fmla="*/ 12 h 12"/>
                <a:gd name="T10" fmla="*/ 4 w 26"/>
                <a:gd name="T11" fmla="*/ 12 h 12"/>
                <a:gd name="T12" fmla="*/ 0 w 26"/>
                <a:gd name="T13" fmla="*/ 8 h 12"/>
                <a:gd name="T14" fmla="*/ 0 w 26"/>
                <a:gd name="T15" fmla="*/ 4 h 12"/>
                <a:gd name="T16" fmla="*/ 4 w 26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2">
                  <a:moveTo>
                    <a:pt x="4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2"/>
                    <a:pt x="26" y="4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10"/>
                    <a:pt x="24" y="12"/>
                    <a:pt x="22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152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" name="Freeform 156"/>
            <p:cNvSpPr>
              <a:spLocks/>
            </p:cNvSpPr>
            <p:nvPr/>
          </p:nvSpPr>
          <p:spPr bwMode="auto">
            <a:xfrm>
              <a:off x="3532188" y="2665413"/>
              <a:ext cx="65087" cy="28575"/>
            </a:xfrm>
            <a:custGeom>
              <a:avLst/>
              <a:gdLst>
                <a:gd name="T0" fmla="*/ 4 w 26"/>
                <a:gd name="T1" fmla="*/ 0 h 11"/>
                <a:gd name="T2" fmla="*/ 22 w 26"/>
                <a:gd name="T3" fmla="*/ 0 h 11"/>
                <a:gd name="T4" fmla="*/ 26 w 26"/>
                <a:gd name="T5" fmla="*/ 4 h 11"/>
                <a:gd name="T6" fmla="*/ 26 w 26"/>
                <a:gd name="T7" fmla="*/ 7 h 11"/>
                <a:gd name="T8" fmla="*/ 22 w 26"/>
                <a:gd name="T9" fmla="*/ 11 h 11"/>
                <a:gd name="T10" fmla="*/ 4 w 26"/>
                <a:gd name="T11" fmla="*/ 11 h 11"/>
                <a:gd name="T12" fmla="*/ 0 w 26"/>
                <a:gd name="T13" fmla="*/ 7 h 11"/>
                <a:gd name="T14" fmla="*/ 0 w 26"/>
                <a:gd name="T15" fmla="*/ 4 h 11"/>
                <a:gd name="T16" fmla="*/ 4 w 26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1">
                  <a:moveTo>
                    <a:pt x="4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1"/>
                    <a:pt x="26" y="4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10"/>
                    <a:pt x="24" y="11"/>
                    <a:pt x="2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1"/>
                    <a:pt x="0" y="10"/>
                    <a:pt x="0" y="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F152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2" name="Freeform 157"/>
            <p:cNvSpPr>
              <a:spLocks/>
            </p:cNvSpPr>
            <p:nvPr/>
          </p:nvSpPr>
          <p:spPr bwMode="auto">
            <a:xfrm>
              <a:off x="3611563" y="2665413"/>
              <a:ext cx="65087" cy="28575"/>
            </a:xfrm>
            <a:custGeom>
              <a:avLst/>
              <a:gdLst>
                <a:gd name="T0" fmla="*/ 4 w 26"/>
                <a:gd name="T1" fmla="*/ 0 h 11"/>
                <a:gd name="T2" fmla="*/ 22 w 26"/>
                <a:gd name="T3" fmla="*/ 0 h 11"/>
                <a:gd name="T4" fmla="*/ 26 w 26"/>
                <a:gd name="T5" fmla="*/ 4 h 11"/>
                <a:gd name="T6" fmla="*/ 26 w 26"/>
                <a:gd name="T7" fmla="*/ 7 h 11"/>
                <a:gd name="T8" fmla="*/ 22 w 26"/>
                <a:gd name="T9" fmla="*/ 11 h 11"/>
                <a:gd name="T10" fmla="*/ 4 w 26"/>
                <a:gd name="T11" fmla="*/ 11 h 11"/>
                <a:gd name="T12" fmla="*/ 0 w 26"/>
                <a:gd name="T13" fmla="*/ 7 h 11"/>
                <a:gd name="T14" fmla="*/ 0 w 26"/>
                <a:gd name="T15" fmla="*/ 4 h 11"/>
                <a:gd name="T16" fmla="*/ 4 w 26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1">
                  <a:moveTo>
                    <a:pt x="4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1"/>
                    <a:pt x="26" y="4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10"/>
                    <a:pt x="24" y="11"/>
                    <a:pt x="2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1"/>
                    <a:pt x="0" y="10"/>
                    <a:pt x="0" y="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152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3" name="Freeform 158"/>
            <p:cNvSpPr>
              <a:spLocks/>
            </p:cNvSpPr>
            <p:nvPr/>
          </p:nvSpPr>
          <p:spPr bwMode="auto">
            <a:xfrm>
              <a:off x="3449638" y="2665413"/>
              <a:ext cx="65087" cy="28575"/>
            </a:xfrm>
            <a:custGeom>
              <a:avLst/>
              <a:gdLst>
                <a:gd name="T0" fmla="*/ 4 w 26"/>
                <a:gd name="T1" fmla="*/ 0 h 11"/>
                <a:gd name="T2" fmla="*/ 22 w 26"/>
                <a:gd name="T3" fmla="*/ 0 h 11"/>
                <a:gd name="T4" fmla="*/ 26 w 26"/>
                <a:gd name="T5" fmla="*/ 4 h 11"/>
                <a:gd name="T6" fmla="*/ 26 w 26"/>
                <a:gd name="T7" fmla="*/ 7 h 11"/>
                <a:gd name="T8" fmla="*/ 22 w 26"/>
                <a:gd name="T9" fmla="*/ 11 h 11"/>
                <a:gd name="T10" fmla="*/ 4 w 26"/>
                <a:gd name="T11" fmla="*/ 11 h 11"/>
                <a:gd name="T12" fmla="*/ 0 w 26"/>
                <a:gd name="T13" fmla="*/ 7 h 11"/>
                <a:gd name="T14" fmla="*/ 0 w 26"/>
                <a:gd name="T15" fmla="*/ 4 h 11"/>
                <a:gd name="T16" fmla="*/ 4 w 26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1">
                  <a:moveTo>
                    <a:pt x="4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1"/>
                    <a:pt x="26" y="4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10"/>
                    <a:pt x="24" y="11"/>
                    <a:pt x="2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1"/>
                    <a:pt x="0" y="10"/>
                    <a:pt x="0" y="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152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5" name="Freeform 159"/>
            <p:cNvSpPr>
              <a:spLocks/>
            </p:cNvSpPr>
            <p:nvPr/>
          </p:nvSpPr>
          <p:spPr bwMode="auto">
            <a:xfrm>
              <a:off x="3532188" y="2613026"/>
              <a:ext cx="65087" cy="30163"/>
            </a:xfrm>
            <a:custGeom>
              <a:avLst/>
              <a:gdLst>
                <a:gd name="T0" fmla="*/ 4 w 26"/>
                <a:gd name="T1" fmla="*/ 0 h 12"/>
                <a:gd name="T2" fmla="*/ 22 w 26"/>
                <a:gd name="T3" fmla="*/ 0 h 12"/>
                <a:gd name="T4" fmla="*/ 26 w 26"/>
                <a:gd name="T5" fmla="*/ 4 h 12"/>
                <a:gd name="T6" fmla="*/ 26 w 26"/>
                <a:gd name="T7" fmla="*/ 8 h 12"/>
                <a:gd name="T8" fmla="*/ 22 w 26"/>
                <a:gd name="T9" fmla="*/ 12 h 12"/>
                <a:gd name="T10" fmla="*/ 4 w 26"/>
                <a:gd name="T11" fmla="*/ 12 h 12"/>
                <a:gd name="T12" fmla="*/ 0 w 26"/>
                <a:gd name="T13" fmla="*/ 8 h 12"/>
                <a:gd name="T14" fmla="*/ 0 w 26"/>
                <a:gd name="T15" fmla="*/ 4 h 12"/>
                <a:gd name="T16" fmla="*/ 4 w 26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2">
                  <a:moveTo>
                    <a:pt x="4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2"/>
                    <a:pt x="26" y="4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10"/>
                    <a:pt x="24" y="12"/>
                    <a:pt x="22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F152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6" name="Freeform 160"/>
            <p:cNvSpPr>
              <a:spLocks/>
            </p:cNvSpPr>
            <p:nvPr/>
          </p:nvSpPr>
          <p:spPr bwMode="auto">
            <a:xfrm>
              <a:off x="3611563" y="2613026"/>
              <a:ext cx="65087" cy="30163"/>
            </a:xfrm>
            <a:custGeom>
              <a:avLst/>
              <a:gdLst>
                <a:gd name="T0" fmla="*/ 4 w 26"/>
                <a:gd name="T1" fmla="*/ 0 h 12"/>
                <a:gd name="T2" fmla="*/ 22 w 26"/>
                <a:gd name="T3" fmla="*/ 0 h 12"/>
                <a:gd name="T4" fmla="*/ 26 w 26"/>
                <a:gd name="T5" fmla="*/ 4 h 12"/>
                <a:gd name="T6" fmla="*/ 26 w 26"/>
                <a:gd name="T7" fmla="*/ 8 h 12"/>
                <a:gd name="T8" fmla="*/ 22 w 26"/>
                <a:gd name="T9" fmla="*/ 12 h 12"/>
                <a:gd name="T10" fmla="*/ 4 w 26"/>
                <a:gd name="T11" fmla="*/ 12 h 12"/>
                <a:gd name="T12" fmla="*/ 0 w 26"/>
                <a:gd name="T13" fmla="*/ 8 h 12"/>
                <a:gd name="T14" fmla="*/ 0 w 26"/>
                <a:gd name="T15" fmla="*/ 4 h 12"/>
                <a:gd name="T16" fmla="*/ 4 w 26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2">
                  <a:moveTo>
                    <a:pt x="4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2"/>
                    <a:pt x="26" y="4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10"/>
                    <a:pt x="24" y="12"/>
                    <a:pt x="22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152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7" name="Freeform 161"/>
            <p:cNvSpPr>
              <a:spLocks/>
            </p:cNvSpPr>
            <p:nvPr/>
          </p:nvSpPr>
          <p:spPr bwMode="auto">
            <a:xfrm>
              <a:off x="3449638" y="2613026"/>
              <a:ext cx="65087" cy="30163"/>
            </a:xfrm>
            <a:custGeom>
              <a:avLst/>
              <a:gdLst>
                <a:gd name="T0" fmla="*/ 4 w 26"/>
                <a:gd name="T1" fmla="*/ 0 h 12"/>
                <a:gd name="T2" fmla="*/ 22 w 26"/>
                <a:gd name="T3" fmla="*/ 0 h 12"/>
                <a:gd name="T4" fmla="*/ 26 w 26"/>
                <a:gd name="T5" fmla="*/ 4 h 12"/>
                <a:gd name="T6" fmla="*/ 26 w 26"/>
                <a:gd name="T7" fmla="*/ 8 h 12"/>
                <a:gd name="T8" fmla="*/ 22 w 26"/>
                <a:gd name="T9" fmla="*/ 12 h 12"/>
                <a:gd name="T10" fmla="*/ 4 w 26"/>
                <a:gd name="T11" fmla="*/ 12 h 12"/>
                <a:gd name="T12" fmla="*/ 0 w 26"/>
                <a:gd name="T13" fmla="*/ 8 h 12"/>
                <a:gd name="T14" fmla="*/ 0 w 26"/>
                <a:gd name="T15" fmla="*/ 4 h 12"/>
                <a:gd name="T16" fmla="*/ 4 w 26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2">
                  <a:moveTo>
                    <a:pt x="4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2"/>
                    <a:pt x="26" y="4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10"/>
                    <a:pt x="24" y="12"/>
                    <a:pt x="22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152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8" name="Freeform 162"/>
            <p:cNvSpPr>
              <a:spLocks/>
            </p:cNvSpPr>
            <p:nvPr/>
          </p:nvSpPr>
          <p:spPr bwMode="auto">
            <a:xfrm>
              <a:off x="3459163" y="2287588"/>
              <a:ext cx="206375" cy="268288"/>
            </a:xfrm>
            <a:custGeom>
              <a:avLst/>
              <a:gdLst>
                <a:gd name="T0" fmla="*/ 9 w 83"/>
                <a:gd name="T1" fmla="*/ 0 h 108"/>
                <a:gd name="T2" fmla="*/ 0 w 83"/>
                <a:gd name="T3" fmla="*/ 8 h 108"/>
                <a:gd name="T4" fmla="*/ 0 w 83"/>
                <a:gd name="T5" fmla="*/ 99 h 108"/>
                <a:gd name="T6" fmla="*/ 9 w 83"/>
                <a:gd name="T7" fmla="*/ 108 h 108"/>
                <a:gd name="T8" fmla="*/ 75 w 83"/>
                <a:gd name="T9" fmla="*/ 108 h 108"/>
                <a:gd name="T10" fmla="*/ 83 w 83"/>
                <a:gd name="T11" fmla="*/ 99 h 108"/>
                <a:gd name="T12" fmla="*/ 83 w 83"/>
                <a:gd name="T13" fmla="*/ 8 h 108"/>
                <a:gd name="T14" fmla="*/ 75 w 83"/>
                <a:gd name="T15" fmla="*/ 0 h 108"/>
                <a:gd name="T16" fmla="*/ 9 w 83"/>
                <a:gd name="T1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108">
                  <a:moveTo>
                    <a:pt x="9" y="0"/>
                  </a:moveTo>
                  <a:cubicBezTo>
                    <a:pt x="4" y="0"/>
                    <a:pt x="0" y="3"/>
                    <a:pt x="0" y="8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104"/>
                    <a:pt x="4" y="108"/>
                    <a:pt x="9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9" y="108"/>
                    <a:pt x="83" y="104"/>
                    <a:pt x="83" y="99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3" y="3"/>
                    <a:pt x="79" y="0"/>
                    <a:pt x="75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20" name="组合 2819"/>
          <p:cNvGrpSpPr/>
          <p:nvPr/>
        </p:nvGrpSpPr>
        <p:grpSpPr>
          <a:xfrm>
            <a:off x="4130675" y="3113088"/>
            <a:ext cx="882650" cy="882650"/>
            <a:chOff x="4130675" y="3113088"/>
            <a:chExt cx="882650" cy="882650"/>
          </a:xfrm>
        </p:grpSpPr>
        <p:sp>
          <p:nvSpPr>
            <p:cNvPr id="21" name="Oval 13"/>
            <p:cNvSpPr>
              <a:spLocks noChangeArrowheads="1"/>
            </p:cNvSpPr>
            <p:nvPr/>
          </p:nvSpPr>
          <p:spPr bwMode="auto">
            <a:xfrm>
              <a:off x="4130675" y="3113088"/>
              <a:ext cx="882650" cy="882650"/>
            </a:xfrm>
            <a:prstGeom prst="ellipse">
              <a:avLst/>
            </a:prstGeom>
            <a:solidFill>
              <a:srgbClr val="8AD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2"/>
            <p:cNvSpPr>
              <a:spLocks/>
            </p:cNvSpPr>
            <p:nvPr/>
          </p:nvSpPr>
          <p:spPr bwMode="auto">
            <a:xfrm>
              <a:off x="4295775" y="3384551"/>
              <a:ext cx="717550" cy="609600"/>
            </a:xfrm>
            <a:custGeom>
              <a:avLst/>
              <a:gdLst>
                <a:gd name="T0" fmla="*/ 114 w 289"/>
                <a:gd name="T1" fmla="*/ 245 h 245"/>
                <a:gd name="T2" fmla="*/ 2 w 289"/>
                <a:gd name="T3" fmla="*/ 134 h 245"/>
                <a:gd name="T4" fmla="*/ 1 w 289"/>
                <a:gd name="T5" fmla="*/ 133 h 245"/>
                <a:gd name="T6" fmla="*/ 0 w 289"/>
                <a:gd name="T7" fmla="*/ 131 h 245"/>
                <a:gd name="T8" fmla="*/ 0 w 289"/>
                <a:gd name="T9" fmla="*/ 129 h 245"/>
                <a:gd name="T10" fmla="*/ 0 w 289"/>
                <a:gd name="T11" fmla="*/ 127 h 245"/>
                <a:gd name="T12" fmla="*/ 0 w 289"/>
                <a:gd name="T13" fmla="*/ 9 h 245"/>
                <a:gd name="T14" fmla="*/ 0 w 289"/>
                <a:gd name="T15" fmla="*/ 7 h 245"/>
                <a:gd name="T16" fmla="*/ 0 w 289"/>
                <a:gd name="T17" fmla="*/ 5 h 245"/>
                <a:gd name="T18" fmla="*/ 1 w 289"/>
                <a:gd name="T19" fmla="*/ 4 h 245"/>
                <a:gd name="T20" fmla="*/ 2 w 289"/>
                <a:gd name="T21" fmla="*/ 2 h 245"/>
                <a:gd name="T22" fmla="*/ 4 w 289"/>
                <a:gd name="T23" fmla="*/ 1 h 245"/>
                <a:gd name="T24" fmla="*/ 5 w 289"/>
                <a:gd name="T25" fmla="*/ 1 h 245"/>
                <a:gd name="T26" fmla="*/ 7 w 289"/>
                <a:gd name="T27" fmla="*/ 0 h 245"/>
                <a:gd name="T28" fmla="*/ 9 w 289"/>
                <a:gd name="T29" fmla="*/ 0 h 245"/>
                <a:gd name="T30" fmla="*/ 214 w 289"/>
                <a:gd name="T31" fmla="*/ 0 h 245"/>
                <a:gd name="T32" fmla="*/ 216 w 289"/>
                <a:gd name="T33" fmla="*/ 0 h 245"/>
                <a:gd name="T34" fmla="*/ 217 w 289"/>
                <a:gd name="T35" fmla="*/ 1 h 245"/>
                <a:gd name="T36" fmla="*/ 219 w 289"/>
                <a:gd name="T37" fmla="*/ 1 h 245"/>
                <a:gd name="T38" fmla="*/ 220 w 289"/>
                <a:gd name="T39" fmla="*/ 2 h 245"/>
                <a:gd name="T40" fmla="*/ 289 w 289"/>
                <a:gd name="T41" fmla="*/ 71 h 245"/>
                <a:gd name="T42" fmla="*/ 114 w 289"/>
                <a:gd name="T4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9" h="245">
                  <a:moveTo>
                    <a:pt x="114" y="245"/>
                  </a:moveTo>
                  <a:cubicBezTo>
                    <a:pt x="2" y="134"/>
                    <a:pt x="2" y="134"/>
                    <a:pt x="2" y="134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7" y="1"/>
                    <a:pt x="217" y="1"/>
                    <a:pt x="217" y="1"/>
                  </a:cubicBezTo>
                  <a:cubicBezTo>
                    <a:pt x="219" y="1"/>
                    <a:pt x="219" y="1"/>
                    <a:pt x="219" y="1"/>
                  </a:cubicBezTo>
                  <a:cubicBezTo>
                    <a:pt x="220" y="2"/>
                    <a:pt x="220" y="2"/>
                    <a:pt x="220" y="2"/>
                  </a:cubicBezTo>
                  <a:cubicBezTo>
                    <a:pt x="289" y="71"/>
                    <a:pt x="289" y="71"/>
                    <a:pt x="289" y="71"/>
                  </a:cubicBezTo>
                  <a:cubicBezTo>
                    <a:pt x="287" y="167"/>
                    <a:pt x="210" y="244"/>
                    <a:pt x="114" y="245"/>
                  </a:cubicBezTo>
                  <a:close/>
                </a:path>
              </a:pathLst>
            </a:custGeom>
            <a:solidFill>
              <a:srgbClr val="5B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69"/>
            <p:cNvSpPr>
              <a:spLocks/>
            </p:cNvSpPr>
            <p:nvPr/>
          </p:nvSpPr>
          <p:spPr bwMode="auto">
            <a:xfrm>
              <a:off x="4295775" y="3384551"/>
              <a:ext cx="554037" cy="341313"/>
            </a:xfrm>
            <a:custGeom>
              <a:avLst/>
              <a:gdLst>
                <a:gd name="T0" fmla="*/ 9 w 223"/>
                <a:gd name="T1" fmla="*/ 0 h 137"/>
                <a:gd name="T2" fmla="*/ 214 w 223"/>
                <a:gd name="T3" fmla="*/ 0 h 137"/>
                <a:gd name="T4" fmla="*/ 223 w 223"/>
                <a:gd name="T5" fmla="*/ 9 h 137"/>
                <a:gd name="T6" fmla="*/ 223 w 223"/>
                <a:gd name="T7" fmla="*/ 127 h 137"/>
                <a:gd name="T8" fmla="*/ 214 w 223"/>
                <a:gd name="T9" fmla="*/ 137 h 137"/>
                <a:gd name="T10" fmla="*/ 9 w 223"/>
                <a:gd name="T11" fmla="*/ 137 h 137"/>
                <a:gd name="T12" fmla="*/ 0 w 223"/>
                <a:gd name="T13" fmla="*/ 127 h 137"/>
                <a:gd name="T14" fmla="*/ 0 w 223"/>
                <a:gd name="T15" fmla="*/ 9 h 137"/>
                <a:gd name="T16" fmla="*/ 9 w 223"/>
                <a:gd name="T1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3" h="137">
                  <a:moveTo>
                    <a:pt x="9" y="0"/>
                  </a:moveTo>
                  <a:cubicBezTo>
                    <a:pt x="214" y="0"/>
                    <a:pt x="214" y="0"/>
                    <a:pt x="214" y="0"/>
                  </a:cubicBezTo>
                  <a:cubicBezTo>
                    <a:pt x="219" y="0"/>
                    <a:pt x="223" y="4"/>
                    <a:pt x="223" y="9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3" y="132"/>
                    <a:pt x="219" y="137"/>
                    <a:pt x="214" y="137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4" y="137"/>
                    <a:pt x="0" y="132"/>
                    <a:pt x="0" y="12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334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9" name="Freeform 163"/>
            <p:cNvSpPr>
              <a:spLocks noEditPoints="1"/>
            </p:cNvSpPr>
            <p:nvPr/>
          </p:nvSpPr>
          <p:spPr bwMode="auto">
            <a:xfrm>
              <a:off x="4348163" y="3451226"/>
              <a:ext cx="96837" cy="77788"/>
            </a:xfrm>
            <a:custGeom>
              <a:avLst/>
              <a:gdLst>
                <a:gd name="T0" fmla="*/ 13 w 39"/>
                <a:gd name="T1" fmla="*/ 13 h 31"/>
                <a:gd name="T2" fmla="*/ 13 w 39"/>
                <a:gd name="T3" fmla="*/ 18 h 31"/>
                <a:gd name="T4" fmla="*/ 24 w 39"/>
                <a:gd name="T5" fmla="*/ 16 h 31"/>
                <a:gd name="T6" fmla="*/ 4 w 39"/>
                <a:gd name="T7" fmla="*/ 0 h 31"/>
                <a:gd name="T8" fmla="*/ 39 w 39"/>
                <a:gd name="T9" fmla="*/ 4 h 31"/>
                <a:gd name="T10" fmla="*/ 26 w 39"/>
                <a:gd name="T11" fmla="*/ 6 h 31"/>
                <a:gd name="T12" fmla="*/ 13 w 39"/>
                <a:gd name="T13" fmla="*/ 6 h 31"/>
                <a:gd name="T14" fmla="*/ 0 w 39"/>
                <a:gd name="T15" fmla="*/ 4 h 31"/>
                <a:gd name="T16" fmla="*/ 39 w 39"/>
                <a:gd name="T17" fmla="*/ 7 h 31"/>
                <a:gd name="T18" fmla="*/ 28 w 39"/>
                <a:gd name="T19" fmla="*/ 12 h 31"/>
                <a:gd name="T20" fmla="*/ 27 w 39"/>
                <a:gd name="T21" fmla="*/ 7 h 31"/>
                <a:gd name="T22" fmla="*/ 39 w 39"/>
                <a:gd name="T23" fmla="*/ 13 h 31"/>
                <a:gd name="T24" fmla="*/ 27 w 39"/>
                <a:gd name="T25" fmla="*/ 18 h 31"/>
                <a:gd name="T26" fmla="*/ 27 w 39"/>
                <a:gd name="T27" fmla="*/ 13 h 31"/>
                <a:gd name="T28" fmla="*/ 39 w 39"/>
                <a:gd name="T29" fmla="*/ 20 h 31"/>
                <a:gd name="T30" fmla="*/ 27 w 39"/>
                <a:gd name="T31" fmla="*/ 24 h 31"/>
                <a:gd name="T32" fmla="*/ 28 w 39"/>
                <a:gd name="T33" fmla="*/ 20 h 31"/>
                <a:gd name="T34" fmla="*/ 39 w 39"/>
                <a:gd name="T35" fmla="*/ 26 h 31"/>
                <a:gd name="T36" fmla="*/ 35 w 39"/>
                <a:gd name="T37" fmla="*/ 31 h 31"/>
                <a:gd name="T38" fmla="*/ 20 w 39"/>
                <a:gd name="T39" fmla="*/ 29 h 31"/>
                <a:gd name="T40" fmla="*/ 39 w 39"/>
                <a:gd name="T41" fmla="*/ 26 h 31"/>
                <a:gd name="T42" fmla="*/ 4 w 39"/>
                <a:gd name="T43" fmla="*/ 31 h 31"/>
                <a:gd name="T44" fmla="*/ 0 w 39"/>
                <a:gd name="T45" fmla="*/ 26 h 31"/>
                <a:gd name="T46" fmla="*/ 19 w 39"/>
                <a:gd name="T47" fmla="*/ 29 h 31"/>
                <a:gd name="T48" fmla="*/ 0 w 39"/>
                <a:gd name="T49" fmla="*/ 24 h 31"/>
                <a:gd name="T50" fmla="*/ 11 w 39"/>
                <a:gd name="T51" fmla="*/ 20 h 31"/>
                <a:gd name="T52" fmla="*/ 12 w 39"/>
                <a:gd name="T53" fmla="*/ 24 h 31"/>
                <a:gd name="T54" fmla="*/ 0 w 39"/>
                <a:gd name="T55" fmla="*/ 18 h 31"/>
                <a:gd name="T56" fmla="*/ 12 w 39"/>
                <a:gd name="T57" fmla="*/ 13 h 31"/>
                <a:gd name="T58" fmla="*/ 12 w 39"/>
                <a:gd name="T59" fmla="*/ 18 h 31"/>
                <a:gd name="T60" fmla="*/ 0 w 39"/>
                <a:gd name="T61" fmla="*/ 12 h 31"/>
                <a:gd name="T62" fmla="*/ 12 w 39"/>
                <a:gd name="T63" fmla="*/ 7 h 31"/>
                <a:gd name="T64" fmla="*/ 11 w 39"/>
                <a:gd name="T65" fmla="*/ 12 h 31"/>
                <a:gd name="T66" fmla="*/ 14 w 39"/>
                <a:gd name="T67" fmla="*/ 26 h 31"/>
                <a:gd name="T68" fmla="*/ 19 w 39"/>
                <a:gd name="T69" fmla="*/ 28 h 31"/>
                <a:gd name="T70" fmla="*/ 26 w 39"/>
                <a:gd name="T71" fmla="*/ 24 h 31"/>
                <a:gd name="T72" fmla="*/ 13 w 39"/>
                <a:gd name="T73" fmla="*/ 21 h 31"/>
                <a:gd name="T74" fmla="*/ 26 w 39"/>
                <a:gd name="T75" fmla="*/ 20 h 31"/>
                <a:gd name="T76" fmla="*/ 26 w 39"/>
                <a:gd name="T77" fmla="*/ 24 h 31"/>
                <a:gd name="T78" fmla="*/ 13 w 39"/>
                <a:gd name="T79" fmla="*/ 7 h 31"/>
                <a:gd name="T80" fmla="*/ 13 w 39"/>
                <a:gd name="T81" fmla="*/ 12 h 31"/>
                <a:gd name="T82" fmla="*/ 26 w 39"/>
                <a:gd name="T83" fmla="*/ 10 h 31"/>
                <a:gd name="T84" fmla="*/ 14 w 39"/>
                <a:gd name="T85" fmla="*/ 6 h 31"/>
                <a:gd name="T86" fmla="*/ 19 w 39"/>
                <a:gd name="T8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" h="31">
                  <a:moveTo>
                    <a:pt x="26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4" y="14"/>
                    <a:pt x="15" y="15"/>
                    <a:pt x="15" y="16"/>
                  </a:cubicBezTo>
                  <a:cubicBezTo>
                    <a:pt x="15" y="16"/>
                    <a:pt x="14" y="17"/>
                    <a:pt x="13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17"/>
                    <a:pt x="24" y="16"/>
                    <a:pt x="24" y="16"/>
                  </a:cubicBezTo>
                  <a:cubicBezTo>
                    <a:pt x="24" y="15"/>
                    <a:pt x="25" y="14"/>
                    <a:pt x="26" y="13"/>
                  </a:cubicBezTo>
                  <a:close/>
                  <a:moveTo>
                    <a:pt x="4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8" y="0"/>
                    <a:pt x="39" y="2"/>
                    <a:pt x="39" y="4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3"/>
                    <a:pt x="22" y="2"/>
                    <a:pt x="19" y="2"/>
                  </a:cubicBezTo>
                  <a:cubicBezTo>
                    <a:pt x="17" y="2"/>
                    <a:pt x="14" y="3"/>
                    <a:pt x="13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lose/>
                  <a:moveTo>
                    <a:pt x="39" y="7"/>
                  </a:moveTo>
                  <a:cubicBezTo>
                    <a:pt x="39" y="12"/>
                    <a:pt x="39" y="12"/>
                    <a:pt x="39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0"/>
                  </a:cubicBezTo>
                  <a:cubicBezTo>
                    <a:pt x="28" y="9"/>
                    <a:pt x="28" y="8"/>
                    <a:pt x="27" y="7"/>
                  </a:cubicBezTo>
                  <a:cubicBezTo>
                    <a:pt x="39" y="7"/>
                    <a:pt x="39" y="7"/>
                    <a:pt x="39" y="7"/>
                  </a:cubicBezTo>
                  <a:close/>
                  <a:moveTo>
                    <a:pt x="39" y="13"/>
                  </a:moveTo>
                  <a:cubicBezTo>
                    <a:pt x="39" y="18"/>
                    <a:pt x="39" y="18"/>
                    <a:pt x="39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6" y="16"/>
                    <a:pt x="26" y="16"/>
                  </a:cubicBezTo>
                  <a:cubicBezTo>
                    <a:pt x="26" y="15"/>
                    <a:pt x="27" y="14"/>
                    <a:pt x="27" y="13"/>
                  </a:cubicBezTo>
                  <a:cubicBezTo>
                    <a:pt x="39" y="13"/>
                    <a:pt x="39" y="13"/>
                    <a:pt x="39" y="13"/>
                  </a:cubicBezTo>
                  <a:close/>
                  <a:moveTo>
                    <a:pt x="39" y="20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8" y="22"/>
                    <a:pt x="28" y="21"/>
                  </a:cubicBezTo>
                  <a:cubicBezTo>
                    <a:pt x="28" y="21"/>
                    <a:pt x="28" y="20"/>
                    <a:pt x="28" y="20"/>
                  </a:cubicBezTo>
                  <a:cubicBezTo>
                    <a:pt x="39" y="20"/>
                    <a:pt x="39" y="20"/>
                    <a:pt x="39" y="20"/>
                  </a:cubicBezTo>
                  <a:close/>
                  <a:moveTo>
                    <a:pt x="39" y="26"/>
                  </a:moveTo>
                  <a:cubicBezTo>
                    <a:pt x="39" y="27"/>
                    <a:pt x="39" y="27"/>
                    <a:pt x="39" y="27"/>
                  </a:cubicBezTo>
                  <a:cubicBezTo>
                    <a:pt x="39" y="29"/>
                    <a:pt x="38" y="31"/>
                    <a:pt x="35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3" y="29"/>
                    <a:pt x="25" y="28"/>
                    <a:pt x="26" y="26"/>
                  </a:cubicBezTo>
                  <a:cubicBezTo>
                    <a:pt x="39" y="26"/>
                    <a:pt x="39" y="26"/>
                    <a:pt x="39" y="26"/>
                  </a:cubicBezTo>
                  <a:close/>
                  <a:moveTo>
                    <a:pt x="19" y="31"/>
                  </a:moveTo>
                  <a:cubicBezTo>
                    <a:pt x="4" y="31"/>
                    <a:pt x="4" y="31"/>
                    <a:pt x="4" y="31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8"/>
                    <a:pt x="16" y="29"/>
                    <a:pt x="19" y="29"/>
                  </a:cubicBezTo>
                  <a:cubicBezTo>
                    <a:pt x="19" y="31"/>
                    <a:pt x="19" y="31"/>
                    <a:pt x="19" y="31"/>
                  </a:cubicBezTo>
                  <a:close/>
                  <a:moveTo>
                    <a:pt x="0" y="24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2"/>
                    <a:pt x="11" y="23"/>
                    <a:pt x="12" y="24"/>
                  </a:cubicBezTo>
                  <a:cubicBezTo>
                    <a:pt x="0" y="24"/>
                    <a:pt x="0" y="24"/>
                    <a:pt x="0" y="24"/>
                  </a:cubicBezTo>
                  <a:close/>
                  <a:moveTo>
                    <a:pt x="0" y="18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3" y="15"/>
                    <a:pt x="13" y="16"/>
                  </a:cubicBezTo>
                  <a:cubicBezTo>
                    <a:pt x="13" y="16"/>
                    <a:pt x="12" y="17"/>
                    <a:pt x="12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  <a:moveTo>
                    <a:pt x="0" y="12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8"/>
                    <a:pt x="11" y="9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  <a:moveTo>
                    <a:pt x="14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3" y="27"/>
                    <a:pt x="21" y="28"/>
                    <a:pt x="19" y="28"/>
                  </a:cubicBezTo>
                  <a:cubicBezTo>
                    <a:pt x="17" y="28"/>
                    <a:pt x="16" y="27"/>
                    <a:pt x="14" y="26"/>
                  </a:cubicBezTo>
                  <a:close/>
                  <a:moveTo>
                    <a:pt x="26" y="24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3"/>
                    <a:pt x="13" y="22"/>
                    <a:pt x="13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1"/>
                    <a:pt x="26" y="21"/>
                  </a:cubicBezTo>
                  <a:cubicBezTo>
                    <a:pt x="26" y="22"/>
                    <a:pt x="26" y="23"/>
                    <a:pt x="26" y="24"/>
                  </a:cubicBezTo>
                  <a:close/>
                  <a:moveTo>
                    <a:pt x="26" y="7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9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6" y="9"/>
                    <a:pt x="26" y="8"/>
                    <a:pt x="26" y="7"/>
                  </a:cubicBezTo>
                  <a:close/>
                  <a:moveTo>
                    <a:pt x="14" y="6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3" y="4"/>
                    <a:pt x="21" y="3"/>
                    <a:pt x="19" y="3"/>
                  </a:cubicBezTo>
                  <a:cubicBezTo>
                    <a:pt x="17" y="3"/>
                    <a:pt x="16" y="4"/>
                    <a:pt x="14" y="6"/>
                  </a:cubicBezTo>
                  <a:close/>
                </a:path>
              </a:pathLst>
            </a:custGeom>
            <a:solidFill>
              <a:srgbClr val="FFC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0" name="Freeform 164"/>
            <p:cNvSpPr>
              <a:spLocks noEditPoints="1"/>
            </p:cNvSpPr>
            <p:nvPr/>
          </p:nvSpPr>
          <p:spPr bwMode="auto">
            <a:xfrm>
              <a:off x="4337050" y="3590926"/>
              <a:ext cx="469900" cy="74613"/>
            </a:xfrm>
            <a:custGeom>
              <a:avLst/>
              <a:gdLst>
                <a:gd name="T0" fmla="*/ 0 w 296"/>
                <a:gd name="T1" fmla="*/ 0 h 47"/>
                <a:gd name="T2" fmla="*/ 296 w 296"/>
                <a:gd name="T3" fmla="*/ 0 h 47"/>
                <a:gd name="T4" fmla="*/ 296 w 296"/>
                <a:gd name="T5" fmla="*/ 33 h 47"/>
                <a:gd name="T6" fmla="*/ 0 w 296"/>
                <a:gd name="T7" fmla="*/ 33 h 47"/>
                <a:gd name="T8" fmla="*/ 0 w 296"/>
                <a:gd name="T9" fmla="*/ 0 h 47"/>
                <a:gd name="T10" fmla="*/ 0 w 296"/>
                <a:gd name="T11" fmla="*/ 0 h 47"/>
                <a:gd name="T12" fmla="*/ 0 w 296"/>
                <a:gd name="T13" fmla="*/ 42 h 47"/>
                <a:gd name="T14" fmla="*/ 296 w 296"/>
                <a:gd name="T15" fmla="*/ 42 h 47"/>
                <a:gd name="T16" fmla="*/ 296 w 296"/>
                <a:gd name="T17" fmla="*/ 47 h 47"/>
                <a:gd name="T18" fmla="*/ 0 w 296"/>
                <a:gd name="T19" fmla="*/ 47 h 47"/>
                <a:gd name="T20" fmla="*/ 0 w 296"/>
                <a:gd name="T21" fmla="*/ 42 h 47"/>
                <a:gd name="T22" fmla="*/ 0 w 296"/>
                <a:gd name="T23" fmla="*/ 4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6" h="47">
                  <a:moveTo>
                    <a:pt x="0" y="0"/>
                  </a:moveTo>
                  <a:lnTo>
                    <a:pt x="296" y="0"/>
                  </a:lnTo>
                  <a:lnTo>
                    <a:pt x="296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42"/>
                  </a:moveTo>
                  <a:lnTo>
                    <a:pt x="296" y="42"/>
                  </a:lnTo>
                  <a:lnTo>
                    <a:pt x="296" y="47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1" name="Freeform 165"/>
            <p:cNvSpPr>
              <a:spLocks noEditPoints="1"/>
            </p:cNvSpPr>
            <p:nvPr/>
          </p:nvSpPr>
          <p:spPr bwMode="auto">
            <a:xfrm>
              <a:off x="4603750" y="3422651"/>
              <a:ext cx="203200" cy="53975"/>
            </a:xfrm>
            <a:custGeom>
              <a:avLst/>
              <a:gdLst>
                <a:gd name="T0" fmla="*/ 0 w 128"/>
                <a:gd name="T1" fmla="*/ 0 h 34"/>
                <a:gd name="T2" fmla="*/ 128 w 128"/>
                <a:gd name="T3" fmla="*/ 0 h 34"/>
                <a:gd name="T4" fmla="*/ 128 w 128"/>
                <a:gd name="T5" fmla="*/ 4 h 34"/>
                <a:gd name="T6" fmla="*/ 0 w 128"/>
                <a:gd name="T7" fmla="*/ 4 h 34"/>
                <a:gd name="T8" fmla="*/ 0 w 128"/>
                <a:gd name="T9" fmla="*/ 0 h 34"/>
                <a:gd name="T10" fmla="*/ 0 w 128"/>
                <a:gd name="T11" fmla="*/ 0 h 34"/>
                <a:gd name="T12" fmla="*/ 0 w 128"/>
                <a:gd name="T13" fmla="*/ 29 h 34"/>
                <a:gd name="T14" fmla="*/ 128 w 128"/>
                <a:gd name="T15" fmla="*/ 29 h 34"/>
                <a:gd name="T16" fmla="*/ 128 w 128"/>
                <a:gd name="T17" fmla="*/ 34 h 34"/>
                <a:gd name="T18" fmla="*/ 0 w 128"/>
                <a:gd name="T19" fmla="*/ 34 h 34"/>
                <a:gd name="T20" fmla="*/ 0 w 128"/>
                <a:gd name="T21" fmla="*/ 29 h 34"/>
                <a:gd name="T22" fmla="*/ 0 w 128"/>
                <a:gd name="T23" fmla="*/ 29 h 34"/>
                <a:gd name="T24" fmla="*/ 0 w 128"/>
                <a:gd name="T25" fmla="*/ 14 h 34"/>
                <a:gd name="T26" fmla="*/ 128 w 128"/>
                <a:gd name="T27" fmla="*/ 14 h 34"/>
                <a:gd name="T28" fmla="*/ 128 w 128"/>
                <a:gd name="T29" fmla="*/ 18 h 34"/>
                <a:gd name="T30" fmla="*/ 0 w 128"/>
                <a:gd name="T31" fmla="*/ 18 h 34"/>
                <a:gd name="T32" fmla="*/ 0 w 128"/>
                <a:gd name="T33" fmla="*/ 14 h 34"/>
                <a:gd name="T34" fmla="*/ 0 w 128"/>
                <a:gd name="T35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8" h="34">
                  <a:moveTo>
                    <a:pt x="0" y="0"/>
                  </a:moveTo>
                  <a:lnTo>
                    <a:pt x="128" y="0"/>
                  </a:lnTo>
                  <a:lnTo>
                    <a:pt x="128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29"/>
                  </a:moveTo>
                  <a:lnTo>
                    <a:pt x="128" y="29"/>
                  </a:lnTo>
                  <a:lnTo>
                    <a:pt x="128" y="34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9"/>
                  </a:lnTo>
                  <a:close/>
                  <a:moveTo>
                    <a:pt x="0" y="14"/>
                  </a:moveTo>
                  <a:lnTo>
                    <a:pt x="128" y="14"/>
                  </a:lnTo>
                  <a:lnTo>
                    <a:pt x="128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14" name="组合 2813"/>
          <p:cNvGrpSpPr/>
          <p:nvPr/>
        </p:nvGrpSpPr>
        <p:grpSpPr>
          <a:xfrm>
            <a:off x="2114550" y="4122738"/>
            <a:ext cx="881063" cy="884238"/>
            <a:chOff x="2114550" y="4122738"/>
            <a:chExt cx="881063" cy="884238"/>
          </a:xfrm>
        </p:grpSpPr>
        <p:sp>
          <p:nvSpPr>
            <p:cNvPr id="17" name="Oval 9"/>
            <p:cNvSpPr>
              <a:spLocks noChangeArrowheads="1"/>
            </p:cNvSpPr>
            <p:nvPr/>
          </p:nvSpPr>
          <p:spPr bwMode="auto">
            <a:xfrm>
              <a:off x="2114550" y="4122738"/>
              <a:ext cx="881062" cy="884238"/>
            </a:xfrm>
            <a:prstGeom prst="ellipse">
              <a:avLst/>
            </a:prstGeom>
            <a:solidFill>
              <a:srgbClr val="F25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0"/>
            <p:cNvSpPr>
              <a:spLocks/>
            </p:cNvSpPr>
            <p:nvPr/>
          </p:nvSpPr>
          <p:spPr bwMode="auto">
            <a:xfrm>
              <a:off x="2363788" y="4254501"/>
              <a:ext cx="631825" cy="752475"/>
            </a:xfrm>
            <a:custGeom>
              <a:avLst/>
              <a:gdLst>
                <a:gd name="T0" fmla="*/ 14 w 254"/>
                <a:gd name="T1" fmla="*/ 246 h 302"/>
                <a:gd name="T2" fmla="*/ 14 w 254"/>
                <a:gd name="T3" fmla="*/ 245 h 302"/>
                <a:gd name="T4" fmla="*/ 14 w 254"/>
                <a:gd name="T5" fmla="*/ 243 h 302"/>
                <a:gd name="T6" fmla="*/ 15 w 254"/>
                <a:gd name="T7" fmla="*/ 242 h 302"/>
                <a:gd name="T8" fmla="*/ 14 w 254"/>
                <a:gd name="T9" fmla="*/ 238 h 302"/>
                <a:gd name="T10" fmla="*/ 14 w 254"/>
                <a:gd name="T11" fmla="*/ 236 h 302"/>
                <a:gd name="T12" fmla="*/ 14 w 254"/>
                <a:gd name="T13" fmla="*/ 235 h 302"/>
                <a:gd name="T14" fmla="*/ 15 w 254"/>
                <a:gd name="T15" fmla="*/ 234 h 302"/>
                <a:gd name="T16" fmla="*/ 14 w 254"/>
                <a:gd name="T17" fmla="*/ 230 h 302"/>
                <a:gd name="T18" fmla="*/ 13 w 254"/>
                <a:gd name="T19" fmla="*/ 228 h 302"/>
                <a:gd name="T20" fmla="*/ 14 w 254"/>
                <a:gd name="T21" fmla="*/ 226 h 302"/>
                <a:gd name="T22" fmla="*/ 15 w 254"/>
                <a:gd name="T23" fmla="*/ 226 h 302"/>
                <a:gd name="T24" fmla="*/ 14 w 254"/>
                <a:gd name="T25" fmla="*/ 221 h 302"/>
                <a:gd name="T26" fmla="*/ 13 w 254"/>
                <a:gd name="T27" fmla="*/ 220 h 302"/>
                <a:gd name="T28" fmla="*/ 14 w 254"/>
                <a:gd name="T29" fmla="*/ 218 h 302"/>
                <a:gd name="T30" fmla="*/ 8 w 254"/>
                <a:gd name="T31" fmla="*/ 175 h 302"/>
                <a:gd name="T32" fmla="*/ 8 w 254"/>
                <a:gd name="T33" fmla="*/ 149 h 302"/>
                <a:gd name="T34" fmla="*/ 19 w 254"/>
                <a:gd name="T35" fmla="*/ 105 h 302"/>
                <a:gd name="T36" fmla="*/ 14 w 254"/>
                <a:gd name="T37" fmla="*/ 99 h 302"/>
                <a:gd name="T38" fmla="*/ 14 w 254"/>
                <a:gd name="T39" fmla="*/ 96 h 302"/>
                <a:gd name="T40" fmla="*/ 16 w 254"/>
                <a:gd name="T41" fmla="*/ 95 h 302"/>
                <a:gd name="T42" fmla="*/ 14 w 254"/>
                <a:gd name="T43" fmla="*/ 91 h 302"/>
                <a:gd name="T44" fmla="*/ 14 w 254"/>
                <a:gd name="T45" fmla="*/ 88 h 302"/>
                <a:gd name="T46" fmla="*/ 15 w 254"/>
                <a:gd name="T47" fmla="*/ 86 h 302"/>
                <a:gd name="T48" fmla="*/ 19 w 254"/>
                <a:gd name="T49" fmla="*/ 85 h 302"/>
                <a:gd name="T50" fmla="*/ 14 w 254"/>
                <a:gd name="T51" fmla="*/ 80 h 302"/>
                <a:gd name="T52" fmla="*/ 14 w 254"/>
                <a:gd name="T53" fmla="*/ 77 h 302"/>
                <a:gd name="T54" fmla="*/ 16 w 254"/>
                <a:gd name="T55" fmla="*/ 76 h 302"/>
                <a:gd name="T56" fmla="*/ 14 w 254"/>
                <a:gd name="T57" fmla="*/ 71 h 302"/>
                <a:gd name="T58" fmla="*/ 14 w 254"/>
                <a:gd name="T59" fmla="*/ 69 h 302"/>
                <a:gd name="T60" fmla="*/ 14 w 254"/>
                <a:gd name="T61" fmla="*/ 68 h 302"/>
                <a:gd name="T62" fmla="*/ 14 w 254"/>
                <a:gd name="T63" fmla="*/ 67 h 302"/>
                <a:gd name="T64" fmla="*/ 16 w 254"/>
                <a:gd name="T65" fmla="*/ 66 h 302"/>
                <a:gd name="T66" fmla="*/ 19 w 254"/>
                <a:gd name="T67" fmla="*/ 66 h 302"/>
                <a:gd name="T68" fmla="*/ 14 w 254"/>
                <a:gd name="T69" fmla="*/ 61 h 302"/>
                <a:gd name="T70" fmla="*/ 14 w 254"/>
                <a:gd name="T71" fmla="*/ 57 h 302"/>
                <a:gd name="T72" fmla="*/ 19 w 254"/>
                <a:gd name="T73" fmla="*/ 51 h 302"/>
                <a:gd name="T74" fmla="*/ 21 w 254"/>
                <a:gd name="T75" fmla="*/ 47 h 302"/>
                <a:gd name="T76" fmla="*/ 30 w 254"/>
                <a:gd name="T77" fmla="*/ 28 h 302"/>
                <a:gd name="T78" fmla="*/ 26 w 254"/>
                <a:gd name="T79" fmla="*/ 18 h 302"/>
                <a:gd name="T80" fmla="*/ 28 w 254"/>
                <a:gd name="T81" fmla="*/ 0 h 302"/>
                <a:gd name="T82" fmla="*/ 101 w 254"/>
                <a:gd name="T83" fmla="*/ 37 h 302"/>
                <a:gd name="T84" fmla="*/ 96 w 254"/>
                <a:gd name="T85" fmla="*/ 31 h 302"/>
                <a:gd name="T86" fmla="*/ 96 w 254"/>
                <a:gd name="T87" fmla="*/ 29 h 302"/>
                <a:gd name="T88" fmla="*/ 96 w 254"/>
                <a:gd name="T89" fmla="*/ 28 h 302"/>
                <a:gd name="T90" fmla="*/ 98 w 254"/>
                <a:gd name="T91" fmla="*/ 27 h 302"/>
                <a:gd name="T92" fmla="*/ 96 w 254"/>
                <a:gd name="T93" fmla="*/ 23 h 302"/>
                <a:gd name="T94" fmla="*/ 96 w 254"/>
                <a:gd name="T95" fmla="*/ 21 h 302"/>
                <a:gd name="T96" fmla="*/ 96 w 254"/>
                <a:gd name="T97" fmla="*/ 20 h 302"/>
                <a:gd name="T98" fmla="*/ 98 w 254"/>
                <a:gd name="T99" fmla="*/ 19 h 302"/>
                <a:gd name="T100" fmla="*/ 96 w 254"/>
                <a:gd name="T101" fmla="*/ 14 h 302"/>
                <a:gd name="T102" fmla="*/ 96 w 254"/>
                <a:gd name="T103" fmla="*/ 13 h 302"/>
                <a:gd name="T104" fmla="*/ 97 w 254"/>
                <a:gd name="T105" fmla="*/ 11 h 302"/>
                <a:gd name="T106" fmla="*/ 98 w 254"/>
                <a:gd name="T107" fmla="*/ 11 h 302"/>
                <a:gd name="T108" fmla="*/ 97 w 254"/>
                <a:gd name="T109" fmla="*/ 6 h 302"/>
                <a:gd name="T110" fmla="*/ 96 w 254"/>
                <a:gd name="T111" fmla="*/ 5 h 302"/>
                <a:gd name="T112" fmla="*/ 97 w 254"/>
                <a:gd name="T113" fmla="*/ 3 h 302"/>
                <a:gd name="T114" fmla="*/ 98 w 254"/>
                <a:gd name="T115" fmla="*/ 2 h 302"/>
                <a:gd name="T116" fmla="*/ 254 w 254"/>
                <a:gd name="T117" fmla="*/ 115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302">
                  <a:moveTo>
                    <a:pt x="68" y="302"/>
                  </a:moveTo>
                  <a:cubicBezTo>
                    <a:pt x="16" y="249"/>
                    <a:pt x="16" y="249"/>
                    <a:pt x="16" y="249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4"/>
                    <a:pt x="14" y="244"/>
                    <a:pt x="14" y="244"/>
                  </a:cubicBezTo>
                  <a:cubicBezTo>
                    <a:pt x="14" y="244"/>
                    <a:pt x="14" y="244"/>
                    <a:pt x="14" y="244"/>
                  </a:cubicBezTo>
                  <a:cubicBezTo>
                    <a:pt x="14" y="243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3"/>
                  </a:cubicBezTo>
                  <a:cubicBezTo>
                    <a:pt x="14" y="242"/>
                    <a:pt x="14" y="242"/>
                    <a:pt x="14" y="242"/>
                  </a:cubicBezTo>
                  <a:cubicBezTo>
                    <a:pt x="15" y="242"/>
                    <a:pt x="15" y="242"/>
                    <a:pt x="15" y="242"/>
                  </a:cubicBezTo>
                  <a:cubicBezTo>
                    <a:pt x="15" y="242"/>
                    <a:pt x="15" y="242"/>
                    <a:pt x="15" y="242"/>
                  </a:cubicBezTo>
                  <a:cubicBezTo>
                    <a:pt x="15" y="242"/>
                    <a:pt x="15" y="242"/>
                    <a:pt x="15" y="242"/>
                  </a:cubicBezTo>
                  <a:cubicBezTo>
                    <a:pt x="16" y="242"/>
                    <a:pt x="16" y="242"/>
                    <a:pt x="16" y="242"/>
                  </a:cubicBezTo>
                  <a:cubicBezTo>
                    <a:pt x="16" y="240"/>
                    <a:pt x="16" y="240"/>
                    <a:pt x="16" y="240"/>
                  </a:cubicBezTo>
                  <a:cubicBezTo>
                    <a:pt x="14" y="238"/>
                    <a:pt x="14" y="238"/>
                    <a:pt x="14" y="238"/>
                  </a:cubicBezTo>
                  <a:cubicBezTo>
                    <a:pt x="14" y="238"/>
                    <a:pt x="14" y="238"/>
                    <a:pt x="14" y="238"/>
                  </a:cubicBezTo>
                  <a:cubicBezTo>
                    <a:pt x="14" y="237"/>
                    <a:pt x="14" y="237"/>
                    <a:pt x="14" y="237"/>
                  </a:cubicBezTo>
                  <a:cubicBezTo>
                    <a:pt x="14" y="237"/>
                    <a:pt x="14" y="237"/>
                    <a:pt x="14" y="237"/>
                  </a:cubicBezTo>
                  <a:cubicBezTo>
                    <a:pt x="14" y="236"/>
                    <a:pt x="14" y="236"/>
                    <a:pt x="14" y="236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4" y="236"/>
                    <a:pt x="14" y="236"/>
                    <a:pt x="14" y="236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4"/>
                    <a:pt x="14" y="234"/>
                    <a:pt x="14" y="234"/>
                  </a:cubicBezTo>
                  <a:cubicBezTo>
                    <a:pt x="14" y="234"/>
                    <a:pt x="14" y="234"/>
                    <a:pt x="14" y="234"/>
                  </a:cubicBezTo>
                  <a:cubicBezTo>
                    <a:pt x="15" y="234"/>
                    <a:pt x="15" y="234"/>
                    <a:pt x="15" y="234"/>
                  </a:cubicBezTo>
                  <a:cubicBezTo>
                    <a:pt x="15" y="234"/>
                    <a:pt x="15" y="234"/>
                    <a:pt x="15" y="234"/>
                  </a:cubicBezTo>
                  <a:cubicBezTo>
                    <a:pt x="15" y="234"/>
                    <a:pt x="15" y="234"/>
                    <a:pt x="15" y="234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6" y="231"/>
                    <a:pt x="16" y="231"/>
                    <a:pt x="16" y="231"/>
                  </a:cubicBezTo>
                  <a:cubicBezTo>
                    <a:pt x="14" y="230"/>
                    <a:pt x="14" y="230"/>
                    <a:pt x="14" y="230"/>
                  </a:cubicBezTo>
                  <a:cubicBezTo>
                    <a:pt x="14" y="229"/>
                    <a:pt x="14" y="229"/>
                    <a:pt x="14" y="229"/>
                  </a:cubicBezTo>
                  <a:cubicBezTo>
                    <a:pt x="14" y="229"/>
                    <a:pt x="14" y="229"/>
                    <a:pt x="14" y="229"/>
                  </a:cubicBezTo>
                  <a:cubicBezTo>
                    <a:pt x="14" y="229"/>
                    <a:pt x="14" y="229"/>
                    <a:pt x="14" y="229"/>
                  </a:cubicBezTo>
                  <a:cubicBezTo>
                    <a:pt x="13" y="228"/>
                    <a:pt x="13" y="228"/>
                    <a:pt x="13" y="228"/>
                  </a:cubicBezTo>
                  <a:cubicBezTo>
                    <a:pt x="13" y="228"/>
                    <a:pt x="13" y="228"/>
                    <a:pt x="13" y="228"/>
                  </a:cubicBezTo>
                  <a:cubicBezTo>
                    <a:pt x="13" y="227"/>
                    <a:pt x="13" y="227"/>
                    <a:pt x="13" y="227"/>
                  </a:cubicBezTo>
                  <a:cubicBezTo>
                    <a:pt x="14" y="227"/>
                    <a:pt x="14" y="227"/>
                    <a:pt x="14" y="227"/>
                  </a:cubicBezTo>
                  <a:cubicBezTo>
                    <a:pt x="14" y="226"/>
                    <a:pt x="14" y="226"/>
                    <a:pt x="14" y="226"/>
                  </a:cubicBezTo>
                  <a:cubicBezTo>
                    <a:pt x="14" y="226"/>
                    <a:pt x="14" y="226"/>
                    <a:pt x="14" y="226"/>
                  </a:cubicBezTo>
                  <a:cubicBezTo>
                    <a:pt x="14" y="226"/>
                    <a:pt x="14" y="226"/>
                    <a:pt x="14" y="226"/>
                  </a:cubicBezTo>
                  <a:cubicBezTo>
                    <a:pt x="14" y="226"/>
                    <a:pt x="14" y="226"/>
                    <a:pt x="14" y="226"/>
                  </a:cubicBezTo>
                  <a:cubicBezTo>
                    <a:pt x="15" y="226"/>
                    <a:pt x="15" y="226"/>
                    <a:pt x="15" y="226"/>
                  </a:cubicBezTo>
                  <a:cubicBezTo>
                    <a:pt x="15" y="225"/>
                    <a:pt x="15" y="225"/>
                    <a:pt x="15" y="225"/>
                  </a:cubicBezTo>
                  <a:cubicBezTo>
                    <a:pt x="16" y="225"/>
                    <a:pt x="16" y="225"/>
                    <a:pt x="16" y="225"/>
                  </a:cubicBezTo>
                  <a:cubicBezTo>
                    <a:pt x="16" y="223"/>
                    <a:pt x="16" y="223"/>
                    <a:pt x="16" y="223"/>
                  </a:cubicBezTo>
                  <a:cubicBezTo>
                    <a:pt x="14" y="221"/>
                    <a:pt x="14" y="221"/>
                    <a:pt x="14" y="221"/>
                  </a:cubicBezTo>
                  <a:cubicBezTo>
                    <a:pt x="14" y="221"/>
                    <a:pt x="14" y="221"/>
                    <a:pt x="14" y="221"/>
                  </a:cubicBezTo>
                  <a:cubicBezTo>
                    <a:pt x="14" y="221"/>
                    <a:pt x="14" y="221"/>
                    <a:pt x="14" y="221"/>
                  </a:cubicBezTo>
                  <a:cubicBezTo>
                    <a:pt x="14" y="220"/>
                    <a:pt x="14" y="220"/>
                    <a:pt x="14" y="220"/>
                  </a:cubicBezTo>
                  <a:cubicBezTo>
                    <a:pt x="13" y="220"/>
                    <a:pt x="13" y="220"/>
                    <a:pt x="13" y="220"/>
                  </a:cubicBezTo>
                  <a:cubicBezTo>
                    <a:pt x="13" y="219"/>
                    <a:pt x="13" y="219"/>
                    <a:pt x="13" y="219"/>
                  </a:cubicBezTo>
                  <a:cubicBezTo>
                    <a:pt x="13" y="219"/>
                    <a:pt x="13" y="219"/>
                    <a:pt x="13" y="219"/>
                  </a:cubicBezTo>
                  <a:cubicBezTo>
                    <a:pt x="14" y="219"/>
                    <a:pt x="14" y="219"/>
                    <a:pt x="14" y="219"/>
                  </a:cubicBezTo>
                  <a:cubicBezTo>
                    <a:pt x="14" y="218"/>
                    <a:pt x="14" y="218"/>
                    <a:pt x="14" y="218"/>
                  </a:cubicBezTo>
                  <a:cubicBezTo>
                    <a:pt x="14" y="218"/>
                    <a:pt x="14" y="218"/>
                    <a:pt x="14" y="218"/>
                  </a:cubicBezTo>
                  <a:cubicBezTo>
                    <a:pt x="14" y="218"/>
                    <a:pt x="14" y="218"/>
                    <a:pt x="14" y="218"/>
                  </a:cubicBezTo>
                  <a:cubicBezTo>
                    <a:pt x="8" y="212"/>
                    <a:pt x="8" y="212"/>
                    <a:pt x="8" y="212"/>
                  </a:cubicBezTo>
                  <a:cubicBezTo>
                    <a:pt x="8" y="175"/>
                    <a:pt x="8" y="175"/>
                    <a:pt x="8" y="175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19" y="140"/>
                    <a:pt x="19" y="140"/>
                    <a:pt x="19" y="140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5" y="101"/>
                    <a:pt x="15" y="101"/>
                    <a:pt x="15" y="101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98" y="35"/>
                    <a:pt x="98" y="35"/>
                    <a:pt x="98" y="35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0"/>
                    <a:pt x="96" y="30"/>
                    <a:pt x="96" y="30"/>
                  </a:cubicBezTo>
                  <a:cubicBezTo>
                    <a:pt x="96" y="30"/>
                    <a:pt x="96" y="30"/>
                    <a:pt x="96" y="30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8" y="11"/>
                    <a:pt x="98" y="11"/>
                    <a:pt x="98" y="11"/>
                  </a:cubicBezTo>
                  <a:cubicBezTo>
                    <a:pt x="98" y="11"/>
                    <a:pt x="98" y="11"/>
                    <a:pt x="98" y="11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254" y="115"/>
                    <a:pt x="254" y="115"/>
                    <a:pt x="254" y="115"/>
                  </a:cubicBezTo>
                  <a:cubicBezTo>
                    <a:pt x="254" y="118"/>
                    <a:pt x="254" y="121"/>
                    <a:pt x="254" y="124"/>
                  </a:cubicBezTo>
                  <a:cubicBezTo>
                    <a:pt x="254" y="222"/>
                    <a:pt x="175" y="302"/>
                    <a:pt x="77" y="302"/>
                  </a:cubicBezTo>
                  <a:cubicBezTo>
                    <a:pt x="74" y="302"/>
                    <a:pt x="71" y="302"/>
                    <a:pt x="68" y="302"/>
                  </a:cubicBezTo>
                  <a:close/>
                </a:path>
              </a:pathLst>
            </a:custGeom>
            <a:solidFill>
              <a:srgbClr val="BF3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2" name="Freeform 166"/>
            <p:cNvSpPr>
              <a:spLocks/>
            </p:cNvSpPr>
            <p:nvPr/>
          </p:nvSpPr>
          <p:spPr bwMode="auto">
            <a:xfrm>
              <a:off x="2601913" y="4670426"/>
              <a:ext cx="107950" cy="17463"/>
            </a:xfrm>
            <a:custGeom>
              <a:avLst/>
              <a:gdLst>
                <a:gd name="T0" fmla="*/ 4 w 43"/>
                <a:gd name="T1" fmla="*/ 0 h 7"/>
                <a:gd name="T2" fmla="*/ 40 w 43"/>
                <a:gd name="T3" fmla="*/ 0 h 7"/>
                <a:gd name="T4" fmla="*/ 43 w 43"/>
                <a:gd name="T5" fmla="*/ 3 h 7"/>
                <a:gd name="T6" fmla="*/ 43 w 43"/>
                <a:gd name="T7" fmla="*/ 3 h 7"/>
                <a:gd name="T8" fmla="*/ 40 w 43"/>
                <a:gd name="T9" fmla="*/ 7 h 7"/>
                <a:gd name="T10" fmla="*/ 4 w 43"/>
                <a:gd name="T11" fmla="*/ 6 h 7"/>
                <a:gd name="T12" fmla="*/ 0 w 43"/>
                <a:gd name="T13" fmla="*/ 3 h 7"/>
                <a:gd name="T14" fmla="*/ 0 w 43"/>
                <a:gd name="T15" fmla="*/ 3 h 7"/>
                <a:gd name="T16" fmla="*/ 4 w 4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7">
                  <a:moveTo>
                    <a:pt x="4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1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5"/>
                    <a:pt x="42" y="7"/>
                    <a:pt x="40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3" name="Freeform 167"/>
            <p:cNvSpPr>
              <a:spLocks/>
            </p:cNvSpPr>
            <p:nvPr/>
          </p:nvSpPr>
          <p:spPr bwMode="auto">
            <a:xfrm>
              <a:off x="2601913" y="4718051"/>
              <a:ext cx="107950" cy="31750"/>
            </a:xfrm>
            <a:custGeom>
              <a:avLst/>
              <a:gdLst>
                <a:gd name="T0" fmla="*/ 40 w 43"/>
                <a:gd name="T1" fmla="*/ 1 h 13"/>
                <a:gd name="T2" fmla="*/ 3 w 43"/>
                <a:gd name="T3" fmla="*/ 0 h 13"/>
                <a:gd name="T4" fmla="*/ 3 w 43"/>
                <a:gd name="T5" fmla="*/ 0 h 13"/>
                <a:gd name="T6" fmla="*/ 0 w 43"/>
                <a:gd name="T7" fmla="*/ 3 h 13"/>
                <a:gd name="T8" fmla="*/ 0 w 43"/>
                <a:gd name="T9" fmla="*/ 3 h 13"/>
                <a:gd name="T10" fmla="*/ 8 w 43"/>
                <a:gd name="T11" fmla="*/ 13 h 13"/>
                <a:gd name="T12" fmla="*/ 35 w 43"/>
                <a:gd name="T13" fmla="*/ 13 h 13"/>
                <a:gd name="T14" fmla="*/ 43 w 43"/>
                <a:gd name="T15" fmla="*/ 4 h 13"/>
                <a:gd name="T16" fmla="*/ 43 w 43"/>
                <a:gd name="T17" fmla="*/ 4 h 13"/>
                <a:gd name="T18" fmla="*/ 40 w 43"/>
                <a:gd name="T1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3">
                  <a:moveTo>
                    <a:pt x="40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6"/>
                    <a:pt x="4" y="13"/>
                    <a:pt x="8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8" y="13"/>
                    <a:pt x="43" y="6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2"/>
                    <a:pt x="42" y="1"/>
                    <a:pt x="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4" name="Freeform 168"/>
            <p:cNvSpPr>
              <a:spLocks/>
            </p:cNvSpPr>
            <p:nvPr/>
          </p:nvSpPr>
          <p:spPr bwMode="auto">
            <a:xfrm>
              <a:off x="2601913" y="4692651"/>
              <a:ext cx="107950" cy="17463"/>
            </a:xfrm>
            <a:custGeom>
              <a:avLst/>
              <a:gdLst>
                <a:gd name="T0" fmla="*/ 42 w 43"/>
                <a:gd name="T1" fmla="*/ 7 h 7"/>
                <a:gd name="T2" fmla="*/ 42 w 43"/>
                <a:gd name="T3" fmla="*/ 7 h 7"/>
                <a:gd name="T4" fmla="*/ 43 w 43"/>
                <a:gd name="T5" fmla="*/ 5 h 7"/>
                <a:gd name="T6" fmla="*/ 43 w 43"/>
                <a:gd name="T7" fmla="*/ 5 h 7"/>
                <a:gd name="T8" fmla="*/ 43 w 43"/>
                <a:gd name="T9" fmla="*/ 5 h 7"/>
                <a:gd name="T10" fmla="*/ 43 w 43"/>
                <a:gd name="T11" fmla="*/ 4 h 7"/>
                <a:gd name="T12" fmla="*/ 43 w 43"/>
                <a:gd name="T13" fmla="*/ 2 h 7"/>
                <a:gd name="T14" fmla="*/ 40 w 43"/>
                <a:gd name="T15" fmla="*/ 1 h 7"/>
                <a:gd name="T16" fmla="*/ 4 w 43"/>
                <a:gd name="T17" fmla="*/ 0 h 7"/>
                <a:gd name="T18" fmla="*/ 0 w 43"/>
                <a:gd name="T19" fmla="*/ 4 h 7"/>
                <a:gd name="T20" fmla="*/ 1 w 43"/>
                <a:gd name="T21" fmla="*/ 6 h 7"/>
                <a:gd name="T22" fmla="*/ 3 w 43"/>
                <a:gd name="T23" fmla="*/ 7 h 7"/>
                <a:gd name="T24" fmla="*/ 40 w 43"/>
                <a:gd name="T25" fmla="*/ 7 h 7"/>
                <a:gd name="T26" fmla="*/ 42 w 43"/>
                <a:gd name="T2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7">
                  <a:moveTo>
                    <a:pt x="42" y="7"/>
                  </a:moveTo>
                  <a:cubicBezTo>
                    <a:pt x="42" y="7"/>
                    <a:pt x="42" y="7"/>
                    <a:pt x="42" y="7"/>
                  </a:cubicBezTo>
                  <a:cubicBezTo>
                    <a:pt x="43" y="6"/>
                    <a:pt x="43" y="6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3" y="4"/>
                    <a:pt x="43" y="4"/>
                  </a:cubicBezTo>
                  <a:cubicBezTo>
                    <a:pt x="43" y="4"/>
                    <a:pt x="43" y="3"/>
                    <a:pt x="43" y="2"/>
                  </a:cubicBezTo>
                  <a:cubicBezTo>
                    <a:pt x="42" y="1"/>
                    <a:pt x="41" y="1"/>
                    <a:pt x="4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1" y="7"/>
                    <a:pt x="41" y="7"/>
                    <a:pt x="4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5" name="Freeform 169"/>
            <p:cNvSpPr>
              <a:spLocks/>
            </p:cNvSpPr>
            <p:nvPr/>
          </p:nvSpPr>
          <p:spPr bwMode="auto">
            <a:xfrm>
              <a:off x="2601913" y="4645026"/>
              <a:ext cx="107950" cy="17463"/>
            </a:xfrm>
            <a:custGeom>
              <a:avLst/>
              <a:gdLst>
                <a:gd name="T0" fmla="*/ 4 w 43"/>
                <a:gd name="T1" fmla="*/ 0 h 7"/>
                <a:gd name="T2" fmla="*/ 40 w 43"/>
                <a:gd name="T3" fmla="*/ 0 h 7"/>
                <a:gd name="T4" fmla="*/ 43 w 43"/>
                <a:gd name="T5" fmla="*/ 4 h 7"/>
                <a:gd name="T6" fmla="*/ 43 w 43"/>
                <a:gd name="T7" fmla="*/ 4 h 7"/>
                <a:gd name="T8" fmla="*/ 40 w 43"/>
                <a:gd name="T9" fmla="*/ 7 h 7"/>
                <a:gd name="T10" fmla="*/ 4 w 43"/>
                <a:gd name="T11" fmla="*/ 7 h 7"/>
                <a:gd name="T12" fmla="*/ 0 w 43"/>
                <a:gd name="T13" fmla="*/ 3 h 7"/>
                <a:gd name="T14" fmla="*/ 0 w 43"/>
                <a:gd name="T15" fmla="*/ 3 h 7"/>
                <a:gd name="T16" fmla="*/ 4 w 4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7">
                  <a:moveTo>
                    <a:pt x="4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2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5"/>
                    <a:pt x="42" y="7"/>
                    <a:pt x="40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6" name="Freeform 170"/>
            <p:cNvSpPr>
              <a:spLocks/>
            </p:cNvSpPr>
            <p:nvPr/>
          </p:nvSpPr>
          <p:spPr bwMode="auto">
            <a:xfrm>
              <a:off x="2601913" y="4525963"/>
              <a:ext cx="107950" cy="112713"/>
            </a:xfrm>
            <a:custGeom>
              <a:avLst/>
              <a:gdLst>
                <a:gd name="T0" fmla="*/ 38 w 43"/>
                <a:gd name="T1" fmla="*/ 39 h 45"/>
                <a:gd name="T2" fmla="*/ 39 w 43"/>
                <a:gd name="T3" fmla="*/ 1 h 45"/>
                <a:gd name="T4" fmla="*/ 6 w 43"/>
                <a:gd name="T5" fmla="*/ 0 h 45"/>
                <a:gd name="T6" fmla="*/ 5 w 43"/>
                <a:gd name="T7" fmla="*/ 38 h 45"/>
                <a:gd name="T8" fmla="*/ 4 w 43"/>
                <a:gd name="T9" fmla="*/ 38 h 45"/>
                <a:gd name="T10" fmla="*/ 0 w 43"/>
                <a:gd name="T11" fmla="*/ 42 h 45"/>
                <a:gd name="T12" fmla="*/ 0 w 43"/>
                <a:gd name="T13" fmla="*/ 42 h 45"/>
                <a:gd name="T14" fmla="*/ 4 w 43"/>
                <a:gd name="T15" fmla="*/ 45 h 45"/>
                <a:gd name="T16" fmla="*/ 40 w 43"/>
                <a:gd name="T17" fmla="*/ 45 h 45"/>
                <a:gd name="T18" fmla="*/ 43 w 43"/>
                <a:gd name="T19" fmla="*/ 42 h 45"/>
                <a:gd name="T20" fmla="*/ 43 w 43"/>
                <a:gd name="T21" fmla="*/ 42 h 45"/>
                <a:gd name="T22" fmla="*/ 40 w 43"/>
                <a:gd name="T23" fmla="*/ 39 h 45"/>
                <a:gd name="T24" fmla="*/ 38 w 43"/>
                <a:gd name="T25" fmla="*/ 3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5">
                  <a:moveTo>
                    <a:pt x="38" y="39"/>
                  </a:moveTo>
                  <a:cubicBezTo>
                    <a:pt x="39" y="1"/>
                    <a:pt x="39" y="1"/>
                    <a:pt x="39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2" y="38"/>
                    <a:pt x="0" y="40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4"/>
                    <a:pt x="2" y="45"/>
                    <a:pt x="4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2" y="45"/>
                    <a:pt x="43" y="44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0"/>
                    <a:pt x="42" y="39"/>
                    <a:pt x="40" y="39"/>
                  </a:cubicBezTo>
                  <a:cubicBezTo>
                    <a:pt x="38" y="39"/>
                    <a:pt x="38" y="39"/>
                    <a:pt x="3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7" name="Freeform 171"/>
            <p:cNvSpPr>
              <a:spLocks/>
            </p:cNvSpPr>
            <p:nvPr/>
          </p:nvSpPr>
          <p:spPr bwMode="auto">
            <a:xfrm>
              <a:off x="2398713" y="4441826"/>
              <a:ext cx="106362" cy="17463"/>
            </a:xfrm>
            <a:custGeom>
              <a:avLst/>
              <a:gdLst>
                <a:gd name="T0" fmla="*/ 3 w 43"/>
                <a:gd name="T1" fmla="*/ 7 h 7"/>
                <a:gd name="T2" fmla="*/ 39 w 43"/>
                <a:gd name="T3" fmla="*/ 7 h 7"/>
                <a:gd name="T4" fmla="*/ 43 w 43"/>
                <a:gd name="T5" fmla="*/ 4 h 7"/>
                <a:gd name="T6" fmla="*/ 43 w 43"/>
                <a:gd name="T7" fmla="*/ 4 h 7"/>
                <a:gd name="T8" fmla="*/ 39 w 43"/>
                <a:gd name="T9" fmla="*/ 0 h 7"/>
                <a:gd name="T10" fmla="*/ 3 w 43"/>
                <a:gd name="T11" fmla="*/ 1 h 7"/>
                <a:gd name="T12" fmla="*/ 0 w 43"/>
                <a:gd name="T13" fmla="*/ 4 h 7"/>
                <a:gd name="T14" fmla="*/ 0 w 43"/>
                <a:gd name="T15" fmla="*/ 4 h 7"/>
                <a:gd name="T16" fmla="*/ 3 w 43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7">
                  <a:moveTo>
                    <a:pt x="3" y="7"/>
                  </a:moveTo>
                  <a:cubicBezTo>
                    <a:pt x="39" y="7"/>
                    <a:pt x="39" y="7"/>
                    <a:pt x="39" y="7"/>
                  </a:cubicBezTo>
                  <a:cubicBezTo>
                    <a:pt x="41" y="7"/>
                    <a:pt x="43" y="6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2"/>
                    <a:pt x="41" y="0"/>
                    <a:pt x="39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8" name="Freeform 172"/>
            <p:cNvSpPr>
              <a:spLocks/>
            </p:cNvSpPr>
            <p:nvPr/>
          </p:nvSpPr>
          <p:spPr bwMode="auto">
            <a:xfrm>
              <a:off x="2398713" y="4379913"/>
              <a:ext cx="104775" cy="31750"/>
            </a:xfrm>
            <a:custGeom>
              <a:avLst/>
              <a:gdLst>
                <a:gd name="T0" fmla="*/ 40 w 42"/>
                <a:gd name="T1" fmla="*/ 12 h 13"/>
                <a:gd name="T2" fmla="*/ 2 w 42"/>
                <a:gd name="T3" fmla="*/ 13 h 13"/>
                <a:gd name="T4" fmla="*/ 2 w 42"/>
                <a:gd name="T5" fmla="*/ 13 h 13"/>
                <a:gd name="T6" fmla="*/ 0 w 42"/>
                <a:gd name="T7" fmla="*/ 10 h 13"/>
                <a:gd name="T8" fmla="*/ 0 w 42"/>
                <a:gd name="T9" fmla="*/ 10 h 13"/>
                <a:gd name="T10" fmla="*/ 7 w 42"/>
                <a:gd name="T11" fmla="*/ 0 h 13"/>
                <a:gd name="T12" fmla="*/ 35 w 42"/>
                <a:gd name="T13" fmla="*/ 0 h 13"/>
                <a:gd name="T14" fmla="*/ 42 w 42"/>
                <a:gd name="T15" fmla="*/ 9 h 13"/>
                <a:gd name="T16" fmla="*/ 42 w 42"/>
                <a:gd name="T17" fmla="*/ 9 h 13"/>
                <a:gd name="T18" fmla="*/ 40 w 42"/>
                <a:gd name="T1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13">
                  <a:moveTo>
                    <a:pt x="40" y="12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4" y="0"/>
                    <a:pt x="7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7" y="0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1"/>
                    <a:pt x="41" y="12"/>
                    <a:pt x="4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9" name="Freeform 173"/>
            <p:cNvSpPr>
              <a:spLocks/>
            </p:cNvSpPr>
            <p:nvPr/>
          </p:nvSpPr>
          <p:spPr bwMode="auto">
            <a:xfrm>
              <a:off x="2398713" y="4416426"/>
              <a:ext cx="106362" cy="17463"/>
            </a:xfrm>
            <a:custGeom>
              <a:avLst/>
              <a:gdLst>
                <a:gd name="T0" fmla="*/ 42 w 43"/>
                <a:gd name="T1" fmla="*/ 1 h 7"/>
                <a:gd name="T2" fmla="*/ 42 w 43"/>
                <a:gd name="T3" fmla="*/ 1 h 7"/>
                <a:gd name="T4" fmla="*/ 43 w 43"/>
                <a:gd name="T5" fmla="*/ 3 h 7"/>
                <a:gd name="T6" fmla="*/ 43 w 43"/>
                <a:gd name="T7" fmla="*/ 3 h 7"/>
                <a:gd name="T8" fmla="*/ 43 w 43"/>
                <a:gd name="T9" fmla="*/ 3 h 7"/>
                <a:gd name="T10" fmla="*/ 43 w 43"/>
                <a:gd name="T11" fmla="*/ 4 h 7"/>
                <a:gd name="T12" fmla="*/ 42 w 43"/>
                <a:gd name="T13" fmla="*/ 5 h 7"/>
                <a:gd name="T14" fmla="*/ 39 w 43"/>
                <a:gd name="T15" fmla="*/ 7 h 7"/>
                <a:gd name="T16" fmla="*/ 3 w 43"/>
                <a:gd name="T17" fmla="*/ 7 h 7"/>
                <a:gd name="T18" fmla="*/ 0 w 43"/>
                <a:gd name="T19" fmla="*/ 4 h 7"/>
                <a:gd name="T20" fmla="*/ 0 w 43"/>
                <a:gd name="T21" fmla="*/ 2 h 7"/>
                <a:gd name="T22" fmla="*/ 3 w 43"/>
                <a:gd name="T23" fmla="*/ 1 h 7"/>
                <a:gd name="T24" fmla="*/ 39 w 43"/>
                <a:gd name="T25" fmla="*/ 0 h 7"/>
                <a:gd name="T26" fmla="*/ 42 w 43"/>
                <a:gd name="T2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7">
                  <a:moveTo>
                    <a:pt x="42" y="1"/>
                  </a:moveTo>
                  <a:cubicBezTo>
                    <a:pt x="42" y="1"/>
                    <a:pt x="42" y="1"/>
                    <a:pt x="42" y="1"/>
                  </a:cubicBezTo>
                  <a:cubicBezTo>
                    <a:pt x="42" y="2"/>
                    <a:pt x="42" y="2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4"/>
                    <a:pt x="43" y="4"/>
                  </a:cubicBezTo>
                  <a:cubicBezTo>
                    <a:pt x="43" y="4"/>
                    <a:pt x="43" y="5"/>
                    <a:pt x="42" y="5"/>
                  </a:cubicBezTo>
                  <a:cubicBezTo>
                    <a:pt x="42" y="7"/>
                    <a:pt x="41" y="7"/>
                    <a:pt x="39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1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0" name="Freeform 174"/>
            <p:cNvSpPr>
              <a:spLocks/>
            </p:cNvSpPr>
            <p:nvPr/>
          </p:nvSpPr>
          <p:spPr bwMode="auto">
            <a:xfrm>
              <a:off x="2398713" y="4467226"/>
              <a:ext cx="106362" cy="17463"/>
            </a:xfrm>
            <a:custGeom>
              <a:avLst/>
              <a:gdLst>
                <a:gd name="T0" fmla="*/ 3 w 43"/>
                <a:gd name="T1" fmla="*/ 7 h 7"/>
                <a:gd name="T2" fmla="*/ 39 w 43"/>
                <a:gd name="T3" fmla="*/ 7 h 7"/>
                <a:gd name="T4" fmla="*/ 43 w 43"/>
                <a:gd name="T5" fmla="*/ 3 h 7"/>
                <a:gd name="T6" fmla="*/ 43 w 43"/>
                <a:gd name="T7" fmla="*/ 3 h 7"/>
                <a:gd name="T8" fmla="*/ 39 w 43"/>
                <a:gd name="T9" fmla="*/ 0 h 7"/>
                <a:gd name="T10" fmla="*/ 3 w 43"/>
                <a:gd name="T11" fmla="*/ 0 h 7"/>
                <a:gd name="T12" fmla="*/ 0 w 43"/>
                <a:gd name="T13" fmla="*/ 4 h 7"/>
                <a:gd name="T14" fmla="*/ 0 w 43"/>
                <a:gd name="T15" fmla="*/ 4 h 7"/>
                <a:gd name="T16" fmla="*/ 3 w 43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7">
                  <a:moveTo>
                    <a:pt x="3" y="7"/>
                  </a:moveTo>
                  <a:cubicBezTo>
                    <a:pt x="39" y="7"/>
                    <a:pt x="39" y="7"/>
                    <a:pt x="39" y="7"/>
                  </a:cubicBezTo>
                  <a:cubicBezTo>
                    <a:pt x="41" y="7"/>
                    <a:pt x="43" y="5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1"/>
                    <a:pt x="41" y="0"/>
                    <a:pt x="3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1" name="Freeform 175"/>
            <p:cNvSpPr>
              <a:spLocks/>
            </p:cNvSpPr>
            <p:nvPr/>
          </p:nvSpPr>
          <p:spPr bwMode="auto">
            <a:xfrm>
              <a:off x="2398713" y="4491038"/>
              <a:ext cx="106362" cy="112713"/>
            </a:xfrm>
            <a:custGeom>
              <a:avLst/>
              <a:gdLst>
                <a:gd name="T0" fmla="*/ 38 w 43"/>
                <a:gd name="T1" fmla="*/ 6 h 45"/>
                <a:gd name="T2" fmla="*/ 38 w 43"/>
                <a:gd name="T3" fmla="*/ 44 h 45"/>
                <a:gd name="T4" fmla="*/ 5 w 43"/>
                <a:gd name="T5" fmla="*/ 45 h 45"/>
                <a:gd name="T6" fmla="*/ 5 w 43"/>
                <a:gd name="T7" fmla="*/ 7 h 45"/>
                <a:gd name="T8" fmla="*/ 3 w 43"/>
                <a:gd name="T9" fmla="*/ 7 h 45"/>
                <a:gd name="T10" fmla="*/ 0 w 43"/>
                <a:gd name="T11" fmla="*/ 3 h 45"/>
                <a:gd name="T12" fmla="*/ 0 w 43"/>
                <a:gd name="T13" fmla="*/ 3 h 45"/>
                <a:gd name="T14" fmla="*/ 3 w 43"/>
                <a:gd name="T15" fmla="*/ 0 h 45"/>
                <a:gd name="T16" fmla="*/ 39 w 43"/>
                <a:gd name="T17" fmla="*/ 0 h 45"/>
                <a:gd name="T18" fmla="*/ 43 w 43"/>
                <a:gd name="T19" fmla="*/ 3 h 45"/>
                <a:gd name="T20" fmla="*/ 43 w 43"/>
                <a:gd name="T21" fmla="*/ 3 h 45"/>
                <a:gd name="T22" fmla="*/ 40 w 43"/>
                <a:gd name="T23" fmla="*/ 6 h 45"/>
                <a:gd name="T24" fmla="*/ 38 w 43"/>
                <a:gd name="T25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45">
                  <a:moveTo>
                    <a:pt x="38" y="6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1" y="0"/>
                    <a:pt x="43" y="1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5"/>
                    <a:pt x="41" y="6"/>
                    <a:pt x="40" y="6"/>
                  </a:cubicBezTo>
                  <a:cubicBezTo>
                    <a:pt x="38" y="6"/>
                    <a:pt x="38" y="6"/>
                    <a:pt x="38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2" name="Freeform 176"/>
            <p:cNvSpPr>
              <a:spLocks/>
            </p:cNvSpPr>
            <p:nvPr/>
          </p:nvSpPr>
          <p:spPr bwMode="auto">
            <a:xfrm>
              <a:off x="2395538" y="4787901"/>
              <a:ext cx="114300" cy="85725"/>
            </a:xfrm>
            <a:custGeom>
              <a:avLst/>
              <a:gdLst>
                <a:gd name="T0" fmla="*/ 3 w 46"/>
                <a:gd name="T1" fmla="*/ 35 h 35"/>
                <a:gd name="T2" fmla="*/ 44 w 46"/>
                <a:gd name="T3" fmla="*/ 35 h 35"/>
                <a:gd name="T4" fmla="*/ 44 w 46"/>
                <a:gd name="T5" fmla="*/ 32 h 35"/>
                <a:gd name="T6" fmla="*/ 44 w 46"/>
                <a:gd name="T7" fmla="*/ 32 h 35"/>
                <a:gd name="T8" fmla="*/ 46 w 46"/>
                <a:gd name="T9" fmla="*/ 30 h 35"/>
                <a:gd name="T10" fmla="*/ 46 w 46"/>
                <a:gd name="T11" fmla="*/ 30 h 35"/>
                <a:gd name="T12" fmla="*/ 44 w 46"/>
                <a:gd name="T13" fmla="*/ 28 h 35"/>
                <a:gd name="T14" fmla="*/ 44 w 46"/>
                <a:gd name="T15" fmla="*/ 28 h 35"/>
                <a:gd name="T16" fmla="*/ 43 w 46"/>
                <a:gd name="T17" fmla="*/ 24 h 35"/>
                <a:gd name="T18" fmla="*/ 44 w 46"/>
                <a:gd name="T19" fmla="*/ 24 h 35"/>
                <a:gd name="T20" fmla="*/ 46 w 46"/>
                <a:gd name="T21" fmla="*/ 22 h 35"/>
                <a:gd name="T22" fmla="*/ 46 w 46"/>
                <a:gd name="T23" fmla="*/ 22 h 35"/>
                <a:gd name="T24" fmla="*/ 44 w 46"/>
                <a:gd name="T25" fmla="*/ 19 h 35"/>
                <a:gd name="T26" fmla="*/ 43 w 46"/>
                <a:gd name="T27" fmla="*/ 19 h 35"/>
                <a:gd name="T28" fmla="*/ 43 w 46"/>
                <a:gd name="T29" fmla="*/ 16 h 35"/>
                <a:gd name="T30" fmla="*/ 44 w 46"/>
                <a:gd name="T31" fmla="*/ 16 h 35"/>
                <a:gd name="T32" fmla="*/ 46 w 46"/>
                <a:gd name="T33" fmla="*/ 13 h 35"/>
                <a:gd name="T34" fmla="*/ 46 w 46"/>
                <a:gd name="T35" fmla="*/ 13 h 35"/>
                <a:gd name="T36" fmla="*/ 44 w 46"/>
                <a:gd name="T37" fmla="*/ 11 h 35"/>
                <a:gd name="T38" fmla="*/ 43 w 46"/>
                <a:gd name="T39" fmla="*/ 11 h 35"/>
                <a:gd name="T40" fmla="*/ 43 w 46"/>
                <a:gd name="T41" fmla="*/ 7 h 35"/>
                <a:gd name="T42" fmla="*/ 44 w 46"/>
                <a:gd name="T43" fmla="*/ 7 h 35"/>
                <a:gd name="T44" fmla="*/ 46 w 46"/>
                <a:gd name="T45" fmla="*/ 5 h 35"/>
                <a:gd name="T46" fmla="*/ 46 w 46"/>
                <a:gd name="T47" fmla="*/ 5 h 35"/>
                <a:gd name="T48" fmla="*/ 44 w 46"/>
                <a:gd name="T49" fmla="*/ 3 h 35"/>
                <a:gd name="T50" fmla="*/ 43 w 46"/>
                <a:gd name="T51" fmla="*/ 3 h 35"/>
                <a:gd name="T52" fmla="*/ 43 w 46"/>
                <a:gd name="T53" fmla="*/ 0 h 35"/>
                <a:gd name="T54" fmla="*/ 3 w 46"/>
                <a:gd name="T55" fmla="*/ 0 h 35"/>
                <a:gd name="T56" fmla="*/ 3 w 46"/>
                <a:gd name="T57" fmla="*/ 3 h 35"/>
                <a:gd name="T58" fmla="*/ 2 w 46"/>
                <a:gd name="T59" fmla="*/ 3 h 35"/>
                <a:gd name="T60" fmla="*/ 0 w 46"/>
                <a:gd name="T61" fmla="*/ 5 h 35"/>
                <a:gd name="T62" fmla="*/ 0 w 46"/>
                <a:gd name="T63" fmla="*/ 5 h 35"/>
                <a:gd name="T64" fmla="*/ 2 w 46"/>
                <a:gd name="T65" fmla="*/ 8 h 35"/>
                <a:gd name="T66" fmla="*/ 3 w 46"/>
                <a:gd name="T67" fmla="*/ 8 h 35"/>
                <a:gd name="T68" fmla="*/ 3 w 46"/>
                <a:gd name="T69" fmla="*/ 11 h 35"/>
                <a:gd name="T70" fmla="*/ 2 w 46"/>
                <a:gd name="T71" fmla="*/ 11 h 35"/>
                <a:gd name="T72" fmla="*/ 0 w 46"/>
                <a:gd name="T73" fmla="*/ 14 h 35"/>
                <a:gd name="T74" fmla="*/ 0 w 46"/>
                <a:gd name="T75" fmla="*/ 14 h 35"/>
                <a:gd name="T76" fmla="*/ 2 w 46"/>
                <a:gd name="T77" fmla="*/ 16 h 35"/>
                <a:gd name="T78" fmla="*/ 3 w 46"/>
                <a:gd name="T79" fmla="*/ 16 h 35"/>
                <a:gd name="T80" fmla="*/ 3 w 46"/>
                <a:gd name="T81" fmla="*/ 20 h 35"/>
                <a:gd name="T82" fmla="*/ 2 w 46"/>
                <a:gd name="T83" fmla="*/ 20 h 35"/>
                <a:gd name="T84" fmla="*/ 0 w 46"/>
                <a:gd name="T85" fmla="*/ 22 h 35"/>
                <a:gd name="T86" fmla="*/ 0 w 46"/>
                <a:gd name="T87" fmla="*/ 22 h 35"/>
                <a:gd name="T88" fmla="*/ 2 w 46"/>
                <a:gd name="T89" fmla="*/ 24 h 35"/>
                <a:gd name="T90" fmla="*/ 3 w 46"/>
                <a:gd name="T91" fmla="*/ 24 h 35"/>
                <a:gd name="T92" fmla="*/ 3 w 46"/>
                <a:gd name="T93" fmla="*/ 28 h 35"/>
                <a:gd name="T94" fmla="*/ 2 w 46"/>
                <a:gd name="T95" fmla="*/ 28 h 35"/>
                <a:gd name="T96" fmla="*/ 1 w 46"/>
                <a:gd name="T97" fmla="*/ 30 h 35"/>
                <a:gd name="T98" fmla="*/ 1 w 46"/>
                <a:gd name="T99" fmla="*/ 30 h 35"/>
                <a:gd name="T100" fmla="*/ 2 w 46"/>
                <a:gd name="T101" fmla="*/ 32 h 35"/>
                <a:gd name="T102" fmla="*/ 3 w 46"/>
                <a:gd name="T103" fmla="*/ 32 h 35"/>
                <a:gd name="T104" fmla="*/ 3 w 46"/>
                <a:gd name="T10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" h="35">
                  <a:moveTo>
                    <a:pt x="3" y="35"/>
                  </a:moveTo>
                  <a:cubicBezTo>
                    <a:pt x="44" y="35"/>
                    <a:pt x="44" y="35"/>
                    <a:pt x="44" y="35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5" y="32"/>
                    <a:pt x="46" y="31"/>
                    <a:pt x="46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29"/>
                    <a:pt x="45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0"/>
                    <a:pt x="45" y="19"/>
                    <a:pt x="44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6"/>
                    <a:pt x="46" y="15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5" y="11"/>
                    <a:pt x="44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5" y="7"/>
                    <a:pt x="46" y="6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4"/>
                    <a:pt x="45" y="3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8"/>
                    <a:pt x="1" y="29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2"/>
                    <a:pt x="1" y="33"/>
                    <a:pt x="2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5"/>
                    <a:pt x="3" y="35"/>
                    <a:pt x="3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3" name="Freeform 177"/>
            <p:cNvSpPr>
              <a:spLocks/>
            </p:cNvSpPr>
            <p:nvPr/>
          </p:nvSpPr>
          <p:spPr bwMode="auto">
            <a:xfrm>
              <a:off x="2601913" y="4254501"/>
              <a:ext cx="114300" cy="87313"/>
            </a:xfrm>
            <a:custGeom>
              <a:avLst/>
              <a:gdLst>
                <a:gd name="T0" fmla="*/ 3 w 46"/>
                <a:gd name="T1" fmla="*/ 0 h 35"/>
                <a:gd name="T2" fmla="*/ 43 w 46"/>
                <a:gd name="T3" fmla="*/ 0 h 35"/>
                <a:gd name="T4" fmla="*/ 43 w 46"/>
                <a:gd name="T5" fmla="*/ 3 h 35"/>
                <a:gd name="T6" fmla="*/ 44 w 46"/>
                <a:gd name="T7" fmla="*/ 3 h 35"/>
                <a:gd name="T8" fmla="*/ 46 w 46"/>
                <a:gd name="T9" fmla="*/ 5 h 35"/>
                <a:gd name="T10" fmla="*/ 46 w 46"/>
                <a:gd name="T11" fmla="*/ 5 h 35"/>
                <a:gd name="T12" fmla="*/ 44 w 46"/>
                <a:gd name="T13" fmla="*/ 7 h 35"/>
                <a:gd name="T14" fmla="*/ 43 w 46"/>
                <a:gd name="T15" fmla="*/ 7 h 35"/>
                <a:gd name="T16" fmla="*/ 43 w 46"/>
                <a:gd name="T17" fmla="*/ 11 h 35"/>
                <a:gd name="T18" fmla="*/ 44 w 46"/>
                <a:gd name="T19" fmla="*/ 11 h 35"/>
                <a:gd name="T20" fmla="*/ 45 w 46"/>
                <a:gd name="T21" fmla="*/ 13 h 35"/>
                <a:gd name="T22" fmla="*/ 45 w 46"/>
                <a:gd name="T23" fmla="*/ 13 h 35"/>
                <a:gd name="T24" fmla="*/ 44 w 46"/>
                <a:gd name="T25" fmla="*/ 15 h 35"/>
                <a:gd name="T26" fmla="*/ 43 w 46"/>
                <a:gd name="T27" fmla="*/ 15 h 35"/>
                <a:gd name="T28" fmla="*/ 43 w 46"/>
                <a:gd name="T29" fmla="*/ 19 h 35"/>
                <a:gd name="T30" fmla="*/ 44 w 46"/>
                <a:gd name="T31" fmla="*/ 19 h 35"/>
                <a:gd name="T32" fmla="*/ 45 w 46"/>
                <a:gd name="T33" fmla="*/ 21 h 35"/>
                <a:gd name="T34" fmla="*/ 45 w 46"/>
                <a:gd name="T35" fmla="*/ 21 h 35"/>
                <a:gd name="T36" fmla="*/ 44 w 46"/>
                <a:gd name="T37" fmla="*/ 24 h 35"/>
                <a:gd name="T38" fmla="*/ 43 w 46"/>
                <a:gd name="T39" fmla="*/ 24 h 35"/>
                <a:gd name="T40" fmla="*/ 43 w 46"/>
                <a:gd name="T41" fmla="*/ 28 h 35"/>
                <a:gd name="T42" fmla="*/ 44 w 46"/>
                <a:gd name="T43" fmla="*/ 28 h 35"/>
                <a:gd name="T44" fmla="*/ 45 w 46"/>
                <a:gd name="T45" fmla="*/ 30 h 35"/>
                <a:gd name="T46" fmla="*/ 45 w 46"/>
                <a:gd name="T47" fmla="*/ 30 h 35"/>
                <a:gd name="T48" fmla="*/ 44 w 46"/>
                <a:gd name="T49" fmla="*/ 32 h 35"/>
                <a:gd name="T50" fmla="*/ 43 w 46"/>
                <a:gd name="T51" fmla="*/ 32 h 35"/>
                <a:gd name="T52" fmla="*/ 43 w 46"/>
                <a:gd name="T53" fmla="*/ 35 h 35"/>
                <a:gd name="T54" fmla="*/ 2 w 46"/>
                <a:gd name="T55" fmla="*/ 35 h 35"/>
                <a:gd name="T56" fmla="*/ 2 w 46"/>
                <a:gd name="T57" fmla="*/ 32 h 35"/>
                <a:gd name="T58" fmla="*/ 2 w 46"/>
                <a:gd name="T59" fmla="*/ 32 h 35"/>
                <a:gd name="T60" fmla="*/ 0 w 46"/>
                <a:gd name="T61" fmla="*/ 29 h 35"/>
                <a:gd name="T62" fmla="*/ 0 w 46"/>
                <a:gd name="T63" fmla="*/ 29 h 35"/>
                <a:gd name="T64" fmla="*/ 2 w 46"/>
                <a:gd name="T65" fmla="*/ 27 h 35"/>
                <a:gd name="T66" fmla="*/ 2 w 46"/>
                <a:gd name="T67" fmla="*/ 27 h 35"/>
                <a:gd name="T68" fmla="*/ 2 w 46"/>
                <a:gd name="T69" fmla="*/ 23 h 35"/>
                <a:gd name="T70" fmla="*/ 2 w 46"/>
                <a:gd name="T71" fmla="*/ 23 h 35"/>
                <a:gd name="T72" fmla="*/ 0 w 46"/>
                <a:gd name="T73" fmla="*/ 21 h 35"/>
                <a:gd name="T74" fmla="*/ 0 w 46"/>
                <a:gd name="T75" fmla="*/ 21 h 35"/>
                <a:gd name="T76" fmla="*/ 2 w 46"/>
                <a:gd name="T77" fmla="*/ 19 h 35"/>
                <a:gd name="T78" fmla="*/ 2 w 46"/>
                <a:gd name="T79" fmla="*/ 19 h 35"/>
                <a:gd name="T80" fmla="*/ 2 w 46"/>
                <a:gd name="T81" fmla="*/ 15 h 35"/>
                <a:gd name="T82" fmla="*/ 2 w 46"/>
                <a:gd name="T83" fmla="*/ 15 h 35"/>
                <a:gd name="T84" fmla="*/ 0 w 46"/>
                <a:gd name="T85" fmla="*/ 13 h 35"/>
                <a:gd name="T86" fmla="*/ 0 w 46"/>
                <a:gd name="T87" fmla="*/ 13 h 35"/>
                <a:gd name="T88" fmla="*/ 2 w 46"/>
                <a:gd name="T89" fmla="*/ 11 h 35"/>
                <a:gd name="T90" fmla="*/ 2 w 46"/>
                <a:gd name="T91" fmla="*/ 11 h 35"/>
                <a:gd name="T92" fmla="*/ 3 w 46"/>
                <a:gd name="T93" fmla="*/ 7 h 35"/>
                <a:gd name="T94" fmla="*/ 2 w 46"/>
                <a:gd name="T95" fmla="*/ 7 h 35"/>
                <a:gd name="T96" fmla="*/ 0 w 46"/>
                <a:gd name="T97" fmla="*/ 5 h 35"/>
                <a:gd name="T98" fmla="*/ 0 w 46"/>
                <a:gd name="T99" fmla="*/ 5 h 35"/>
                <a:gd name="T100" fmla="*/ 2 w 46"/>
                <a:gd name="T101" fmla="*/ 2 h 35"/>
                <a:gd name="T102" fmla="*/ 3 w 46"/>
                <a:gd name="T103" fmla="*/ 2 h 35"/>
                <a:gd name="T104" fmla="*/ 3 w 46"/>
                <a:gd name="T10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" h="35">
                  <a:moveTo>
                    <a:pt x="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3"/>
                    <a:pt x="46" y="4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6"/>
                    <a:pt x="45" y="7"/>
                    <a:pt x="44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5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4"/>
                    <a:pt x="45" y="15"/>
                    <a:pt x="44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5" y="19"/>
                    <a:pt x="45" y="20"/>
                    <a:pt x="45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23"/>
                    <a:pt x="45" y="24"/>
                    <a:pt x="44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5" y="28"/>
                    <a:pt x="45" y="29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1"/>
                    <a:pt x="45" y="32"/>
                    <a:pt x="44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2"/>
                    <a:pt x="0" y="31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8"/>
                    <a:pt x="1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3"/>
                    <a:pt x="0" y="2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1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4" name="Freeform 178"/>
            <p:cNvSpPr>
              <a:spLocks/>
            </p:cNvSpPr>
            <p:nvPr/>
          </p:nvSpPr>
          <p:spPr bwMode="auto">
            <a:xfrm>
              <a:off x="2382838" y="4687888"/>
              <a:ext cx="139700" cy="95250"/>
            </a:xfrm>
            <a:custGeom>
              <a:avLst/>
              <a:gdLst>
                <a:gd name="T0" fmla="*/ 0 w 88"/>
                <a:gd name="T1" fmla="*/ 60 h 60"/>
                <a:gd name="T2" fmla="*/ 88 w 88"/>
                <a:gd name="T3" fmla="*/ 60 h 60"/>
                <a:gd name="T4" fmla="*/ 88 w 88"/>
                <a:gd name="T5" fmla="*/ 0 h 60"/>
                <a:gd name="T6" fmla="*/ 0 w 88"/>
                <a:gd name="T7" fmla="*/ 2 h 60"/>
                <a:gd name="T8" fmla="*/ 0 w 88"/>
                <a:gd name="T9" fmla="*/ 60 h 60"/>
                <a:gd name="T10" fmla="*/ 0 w 88"/>
                <a:gd name="T1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60">
                  <a:moveTo>
                    <a:pt x="0" y="60"/>
                  </a:moveTo>
                  <a:lnTo>
                    <a:pt x="88" y="60"/>
                  </a:lnTo>
                  <a:lnTo>
                    <a:pt x="88" y="0"/>
                  </a:lnTo>
                  <a:lnTo>
                    <a:pt x="0" y="2"/>
                  </a:lnTo>
                  <a:lnTo>
                    <a:pt x="0" y="6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334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5" name="Freeform 179"/>
            <p:cNvSpPr>
              <a:spLocks/>
            </p:cNvSpPr>
            <p:nvPr/>
          </p:nvSpPr>
          <p:spPr bwMode="auto">
            <a:xfrm>
              <a:off x="2363788" y="4608513"/>
              <a:ext cx="176212" cy="74613"/>
            </a:xfrm>
            <a:custGeom>
              <a:avLst/>
              <a:gdLst>
                <a:gd name="T0" fmla="*/ 0 w 111"/>
                <a:gd name="T1" fmla="*/ 37 h 47"/>
                <a:gd name="T2" fmla="*/ 12 w 111"/>
                <a:gd name="T3" fmla="*/ 37 h 47"/>
                <a:gd name="T4" fmla="*/ 25 w 111"/>
                <a:gd name="T5" fmla="*/ 47 h 47"/>
                <a:gd name="T6" fmla="*/ 88 w 111"/>
                <a:gd name="T7" fmla="*/ 47 h 47"/>
                <a:gd name="T8" fmla="*/ 100 w 111"/>
                <a:gd name="T9" fmla="*/ 36 h 47"/>
                <a:gd name="T10" fmla="*/ 111 w 111"/>
                <a:gd name="T11" fmla="*/ 36 h 47"/>
                <a:gd name="T12" fmla="*/ 111 w 111"/>
                <a:gd name="T13" fmla="*/ 11 h 47"/>
                <a:gd name="T14" fmla="*/ 100 w 111"/>
                <a:gd name="T15" fmla="*/ 11 h 47"/>
                <a:gd name="T16" fmla="*/ 88 w 111"/>
                <a:gd name="T17" fmla="*/ 0 h 47"/>
                <a:gd name="T18" fmla="*/ 25 w 111"/>
                <a:gd name="T19" fmla="*/ 1 h 47"/>
                <a:gd name="T20" fmla="*/ 12 w 111"/>
                <a:gd name="T21" fmla="*/ 11 h 47"/>
                <a:gd name="T22" fmla="*/ 0 w 111"/>
                <a:gd name="T23" fmla="*/ 11 h 47"/>
                <a:gd name="T24" fmla="*/ 0 w 111"/>
                <a:gd name="T25" fmla="*/ 37 h 47"/>
                <a:gd name="T26" fmla="*/ 0 w 111"/>
                <a:gd name="T27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1" h="47">
                  <a:moveTo>
                    <a:pt x="0" y="37"/>
                  </a:moveTo>
                  <a:lnTo>
                    <a:pt x="12" y="37"/>
                  </a:lnTo>
                  <a:lnTo>
                    <a:pt x="25" y="47"/>
                  </a:lnTo>
                  <a:lnTo>
                    <a:pt x="88" y="47"/>
                  </a:lnTo>
                  <a:lnTo>
                    <a:pt x="100" y="36"/>
                  </a:lnTo>
                  <a:lnTo>
                    <a:pt x="111" y="36"/>
                  </a:lnTo>
                  <a:lnTo>
                    <a:pt x="111" y="11"/>
                  </a:lnTo>
                  <a:lnTo>
                    <a:pt x="100" y="11"/>
                  </a:lnTo>
                  <a:lnTo>
                    <a:pt x="88" y="0"/>
                  </a:lnTo>
                  <a:lnTo>
                    <a:pt x="25" y="1"/>
                  </a:lnTo>
                  <a:lnTo>
                    <a:pt x="12" y="11"/>
                  </a:lnTo>
                  <a:lnTo>
                    <a:pt x="0" y="11"/>
                  </a:lnTo>
                  <a:lnTo>
                    <a:pt x="0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334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6" name="Freeform 180"/>
            <p:cNvSpPr>
              <a:spLocks/>
            </p:cNvSpPr>
            <p:nvPr/>
          </p:nvSpPr>
          <p:spPr bwMode="auto">
            <a:xfrm>
              <a:off x="2416175" y="4324351"/>
              <a:ext cx="69850" cy="47625"/>
            </a:xfrm>
            <a:custGeom>
              <a:avLst/>
              <a:gdLst>
                <a:gd name="T0" fmla="*/ 37 w 44"/>
                <a:gd name="T1" fmla="*/ 21 h 30"/>
                <a:gd name="T2" fmla="*/ 37 w 44"/>
                <a:gd name="T3" fmla="*/ 0 h 30"/>
                <a:gd name="T4" fmla="*/ 6 w 44"/>
                <a:gd name="T5" fmla="*/ 0 h 30"/>
                <a:gd name="T6" fmla="*/ 6 w 44"/>
                <a:gd name="T7" fmla="*/ 21 h 30"/>
                <a:gd name="T8" fmla="*/ 0 w 44"/>
                <a:gd name="T9" fmla="*/ 21 h 30"/>
                <a:gd name="T10" fmla="*/ 0 w 44"/>
                <a:gd name="T11" fmla="*/ 30 h 30"/>
                <a:gd name="T12" fmla="*/ 44 w 44"/>
                <a:gd name="T13" fmla="*/ 30 h 30"/>
                <a:gd name="T14" fmla="*/ 44 w 44"/>
                <a:gd name="T15" fmla="*/ 21 h 30"/>
                <a:gd name="T16" fmla="*/ 37 w 44"/>
                <a:gd name="T17" fmla="*/ 21 h 30"/>
                <a:gd name="T18" fmla="*/ 37 w 44"/>
                <a:gd name="T19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0">
                  <a:moveTo>
                    <a:pt x="37" y="21"/>
                  </a:moveTo>
                  <a:lnTo>
                    <a:pt x="37" y="0"/>
                  </a:lnTo>
                  <a:lnTo>
                    <a:pt x="6" y="0"/>
                  </a:lnTo>
                  <a:lnTo>
                    <a:pt x="6" y="21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44" y="30"/>
                  </a:lnTo>
                  <a:lnTo>
                    <a:pt x="44" y="21"/>
                  </a:lnTo>
                  <a:lnTo>
                    <a:pt x="37" y="21"/>
                  </a:lnTo>
                  <a:lnTo>
                    <a:pt x="37" y="21"/>
                  </a:lnTo>
                  <a:close/>
                </a:path>
              </a:pathLst>
            </a:custGeom>
            <a:solidFill>
              <a:srgbClr val="334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7" name="Freeform 181"/>
            <p:cNvSpPr>
              <a:spLocks/>
            </p:cNvSpPr>
            <p:nvPr/>
          </p:nvSpPr>
          <p:spPr bwMode="auto">
            <a:xfrm>
              <a:off x="2430463" y="4306888"/>
              <a:ext cx="38100" cy="11113"/>
            </a:xfrm>
            <a:custGeom>
              <a:avLst/>
              <a:gdLst>
                <a:gd name="T0" fmla="*/ 0 w 24"/>
                <a:gd name="T1" fmla="*/ 7 h 7"/>
                <a:gd name="T2" fmla="*/ 24 w 24"/>
                <a:gd name="T3" fmla="*/ 7 h 7"/>
                <a:gd name="T4" fmla="*/ 24 w 24"/>
                <a:gd name="T5" fmla="*/ 0 h 7"/>
                <a:gd name="T6" fmla="*/ 0 w 24"/>
                <a:gd name="T7" fmla="*/ 0 h 7"/>
                <a:gd name="T8" fmla="*/ 0 w 24"/>
                <a:gd name="T9" fmla="*/ 7 h 7"/>
                <a:gd name="T10" fmla="*/ 0 w 2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7">
                  <a:moveTo>
                    <a:pt x="0" y="7"/>
                  </a:moveTo>
                  <a:lnTo>
                    <a:pt x="24" y="7"/>
                  </a:lnTo>
                  <a:lnTo>
                    <a:pt x="24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334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8" name="Freeform 182"/>
            <p:cNvSpPr>
              <a:spLocks/>
            </p:cNvSpPr>
            <p:nvPr/>
          </p:nvSpPr>
          <p:spPr bwMode="auto">
            <a:xfrm>
              <a:off x="2428875" y="4271963"/>
              <a:ext cx="44450" cy="28575"/>
            </a:xfrm>
            <a:custGeom>
              <a:avLst/>
              <a:gdLst>
                <a:gd name="T0" fmla="*/ 0 w 28"/>
                <a:gd name="T1" fmla="*/ 18 h 18"/>
                <a:gd name="T2" fmla="*/ 28 w 28"/>
                <a:gd name="T3" fmla="*/ 18 h 18"/>
                <a:gd name="T4" fmla="*/ 28 w 28"/>
                <a:gd name="T5" fmla="*/ 0 h 18"/>
                <a:gd name="T6" fmla="*/ 0 w 28"/>
                <a:gd name="T7" fmla="*/ 0 h 18"/>
                <a:gd name="T8" fmla="*/ 0 w 28"/>
                <a:gd name="T9" fmla="*/ 18 h 18"/>
                <a:gd name="T10" fmla="*/ 0 w 28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8">
                  <a:moveTo>
                    <a:pt x="0" y="18"/>
                  </a:moveTo>
                  <a:lnTo>
                    <a:pt x="28" y="18"/>
                  </a:lnTo>
                  <a:lnTo>
                    <a:pt x="28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334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9" name="Freeform 183"/>
            <p:cNvSpPr>
              <a:spLocks/>
            </p:cNvSpPr>
            <p:nvPr/>
          </p:nvSpPr>
          <p:spPr bwMode="auto">
            <a:xfrm>
              <a:off x="2433638" y="4254501"/>
              <a:ext cx="31750" cy="12700"/>
            </a:xfrm>
            <a:custGeom>
              <a:avLst/>
              <a:gdLst>
                <a:gd name="T0" fmla="*/ 0 w 20"/>
                <a:gd name="T1" fmla="*/ 8 h 8"/>
                <a:gd name="T2" fmla="*/ 20 w 20"/>
                <a:gd name="T3" fmla="*/ 8 h 8"/>
                <a:gd name="T4" fmla="*/ 20 w 20"/>
                <a:gd name="T5" fmla="*/ 0 h 8"/>
                <a:gd name="T6" fmla="*/ 0 w 20"/>
                <a:gd name="T7" fmla="*/ 0 h 8"/>
                <a:gd name="T8" fmla="*/ 0 w 20"/>
                <a:gd name="T9" fmla="*/ 8 h 8"/>
                <a:gd name="T10" fmla="*/ 0 w 20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8">
                  <a:moveTo>
                    <a:pt x="0" y="8"/>
                  </a:moveTo>
                  <a:lnTo>
                    <a:pt x="20" y="8"/>
                  </a:lnTo>
                  <a:lnTo>
                    <a:pt x="2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334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0" name="Freeform 184"/>
            <p:cNvSpPr>
              <a:spLocks/>
            </p:cNvSpPr>
            <p:nvPr/>
          </p:nvSpPr>
          <p:spPr bwMode="auto">
            <a:xfrm>
              <a:off x="2587625" y="4346576"/>
              <a:ext cx="141287" cy="92075"/>
            </a:xfrm>
            <a:custGeom>
              <a:avLst/>
              <a:gdLst>
                <a:gd name="T0" fmla="*/ 1 w 89"/>
                <a:gd name="T1" fmla="*/ 0 h 58"/>
                <a:gd name="T2" fmla="*/ 89 w 89"/>
                <a:gd name="T3" fmla="*/ 0 h 58"/>
                <a:gd name="T4" fmla="*/ 87 w 89"/>
                <a:gd name="T5" fmla="*/ 58 h 58"/>
                <a:gd name="T6" fmla="*/ 0 w 89"/>
                <a:gd name="T7" fmla="*/ 58 h 58"/>
                <a:gd name="T8" fmla="*/ 1 w 89"/>
                <a:gd name="T9" fmla="*/ 0 h 58"/>
                <a:gd name="T10" fmla="*/ 1 w 89"/>
                <a:gd name="T1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58">
                  <a:moveTo>
                    <a:pt x="1" y="0"/>
                  </a:moveTo>
                  <a:lnTo>
                    <a:pt x="89" y="0"/>
                  </a:lnTo>
                  <a:lnTo>
                    <a:pt x="87" y="58"/>
                  </a:lnTo>
                  <a:lnTo>
                    <a:pt x="0" y="58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34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1" name="Freeform 185"/>
            <p:cNvSpPr>
              <a:spLocks/>
            </p:cNvSpPr>
            <p:nvPr/>
          </p:nvSpPr>
          <p:spPr bwMode="auto">
            <a:xfrm>
              <a:off x="2570163" y="4446588"/>
              <a:ext cx="176212" cy="74613"/>
            </a:xfrm>
            <a:custGeom>
              <a:avLst/>
              <a:gdLst>
                <a:gd name="T0" fmla="*/ 0 w 111"/>
                <a:gd name="T1" fmla="*/ 9 h 47"/>
                <a:gd name="T2" fmla="*/ 11 w 111"/>
                <a:gd name="T3" fmla="*/ 9 h 47"/>
                <a:gd name="T4" fmla="*/ 23 w 111"/>
                <a:gd name="T5" fmla="*/ 0 h 47"/>
                <a:gd name="T6" fmla="*/ 86 w 111"/>
                <a:gd name="T7" fmla="*/ 0 h 47"/>
                <a:gd name="T8" fmla="*/ 98 w 111"/>
                <a:gd name="T9" fmla="*/ 11 h 47"/>
                <a:gd name="T10" fmla="*/ 111 w 111"/>
                <a:gd name="T11" fmla="*/ 11 h 47"/>
                <a:gd name="T12" fmla="*/ 111 w 111"/>
                <a:gd name="T13" fmla="*/ 36 h 47"/>
                <a:gd name="T14" fmla="*/ 98 w 111"/>
                <a:gd name="T15" fmla="*/ 36 h 47"/>
                <a:gd name="T16" fmla="*/ 86 w 111"/>
                <a:gd name="T17" fmla="*/ 47 h 47"/>
                <a:gd name="T18" fmla="*/ 23 w 111"/>
                <a:gd name="T19" fmla="*/ 45 h 47"/>
                <a:gd name="T20" fmla="*/ 11 w 111"/>
                <a:gd name="T21" fmla="*/ 36 h 47"/>
                <a:gd name="T22" fmla="*/ 0 w 111"/>
                <a:gd name="T23" fmla="*/ 36 h 47"/>
                <a:gd name="T24" fmla="*/ 0 w 111"/>
                <a:gd name="T25" fmla="*/ 9 h 47"/>
                <a:gd name="T26" fmla="*/ 0 w 111"/>
                <a:gd name="T2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1" h="47">
                  <a:moveTo>
                    <a:pt x="0" y="9"/>
                  </a:moveTo>
                  <a:lnTo>
                    <a:pt x="11" y="9"/>
                  </a:lnTo>
                  <a:lnTo>
                    <a:pt x="23" y="0"/>
                  </a:lnTo>
                  <a:lnTo>
                    <a:pt x="86" y="0"/>
                  </a:lnTo>
                  <a:lnTo>
                    <a:pt x="98" y="11"/>
                  </a:lnTo>
                  <a:lnTo>
                    <a:pt x="111" y="11"/>
                  </a:lnTo>
                  <a:lnTo>
                    <a:pt x="111" y="36"/>
                  </a:lnTo>
                  <a:lnTo>
                    <a:pt x="98" y="36"/>
                  </a:lnTo>
                  <a:lnTo>
                    <a:pt x="86" y="47"/>
                  </a:lnTo>
                  <a:lnTo>
                    <a:pt x="23" y="45"/>
                  </a:lnTo>
                  <a:lnTo>
                    <a:pt x="11" y="36"/>
                  </a:lnTo>
                  <a:lnTo>
                    <a:pt x="0" y="3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334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2" name="Freeform 186"/>
            <p:cNvSpPr>
              <a:spLocks noEditPoints="1"/>
            </p:cNvSpPr>
            <p:nvPr/>
          </p:nvSpPr>
          <p:spPr bwMode="auto">
            <a:xfrm>
              <a:off x="2619375" y="4757738"/>
              <a:ext cx="73025" cy="115888"/>
            </a:xfrm>
            <a:custGeom>
              <a:avLst/>
              <a:gdLst>
                <a:gd name="T0" fmla="*/ 13 w 46"/>
                <a:gd name="T1" fmla="*/ 66 h 73"/>
                <a:gd name="T2" fmla="*/ 31 w 46"/>
                <a:gd name="T3" fmla="*/ 66 h 73"/>
                <a:gd name="T4" fmla="*/ 31 w 46"/>
                <a:gd name="T5" fmla="*/ 73 h 73"/>
                <a:gd name="T6" fmla="*/ 13 w 46"/>
                <a:gd name="T7" fmla="*/ 73 h 73"/>
                <a:gd name="T8" fmla="*/ 13 w 46"/>
                <a:gd name="T9" fmla="*/ 66 h 73"/>
                <a:gd name="T10" fmla="*/ 13 w 46"/>
                <a:gd name="T11" fmla="*/ 66 h 73"/>
                <a:gd name="T12" fmla="*/ 39 w 46"/>
                <a:gd name="T13" fmla="*/ 9 h 73"/>
                <a:gd name="T14" fmla="*/ 39 w 46"/>
                <a:gd name="T15" fmla="*/ 30 h 73"/>
                <a:gd name="T16" fmla="*/ 6 w 46"/>
                <a:gd name="T17" fmla="*/ 30 h 73"/>
                <a:gd name="T18" fmla="*/ 6 w 46"/>
                <a:gd name="T19" fmla="*/ 9 h 73"/>
                <a:gd name="T20" fmla="*/ 0 w 46"/>
                <a:gd name="T21" fmla="*/ 9 h 73"/>
                <a:gd name="T22" fmla="*/ 0 w 46"/>
                <a:gd name="T23" fmla="*/ 0 h 73"/>
                <a:gd name="T24" fmla="*/ 46 w 46"/>
                <a:gd name="T25" fmla="*/ 0 h 73"/>
                <a:gd name="T26" fmla="*/ 46 w 46"/>
                <a:gd name="T27" fmla="*/ 9 h 73"/>
                <a:gd name="T28" fmla="*/ 39 w 46"/>
                <a:gd name="T29" fmla="*/ 9 h 73"/>
                <a:gd name="T30" fmla="*/ 39 w 46"/>
                <a:gd name="T31" fmla="*/ 9 h 73"/>
                <a:gd name="T32" fmla="*/ 11 w 46"/>
                <a:gd name="T33" fmla="*/ 33 h 73"/>
                <a:gd name="T34" fmla="*/ 35 w 46"/>
                <a:gd name="T35" fmla="*/ 34 h 73"/>
                <a:gd name="T36" fmla="*/ 35 w 46"/>
                <a:gd name="T37" fmla="*/ 41 h 73"/>
                <a:gd name="T38" fmla="*/ 11 w 46"/>
                <a:gd name="T39" fmla="*/ 41 h 73"/>
                <a:gd name="T40" fmla="*/ 11 w 46"/>
                <a:gd name="T41" fmla="*/ 33 h 73"/>
                <a:gd name="T42" fmla="*/ 11 w 46"/>
                <a:gd name="T43" fmla="*/ 33 h 73"/>
                <a:gd name="T44" fmla="*/ 8 w 46"/>
                <a:gd name="T45" fmla="*/ 45 h 73"/>
                <a:gd name="T46" fmla="*/ 36 w 46"/>
                <a:gd name="T47" fmla="*/ 45 h 73"/>
                <a:gd name="T48" fmla="*/ 36 w 46"/>
                <a:gd name="T49" fmla="*/ 63 h 73"/>
                <a:gd name="T50" fmla="*/ 8 w 46"/>
                <a:gd name="T51" fmla="*/ 63 h 73"/>
                <a:gd name="T52" fmla="*/ 8 w 46"/>
                <a:gd name="T53" fmla="*/ 45 h 73"/>
                <a:gd name="T54" fmla="*/ 8 w 46"/>
                <a:gd name="T55" fmla="*/ 4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73">
                  <a:moveTo>
                    <a:pt x="13" y="66"/>
                  </a:moveTo>
                  <a:lnTo>
                    <a:pt x="31" y="66"/>
                  </a:lnTo>
                  <a:lnTo>
                    <a:pt x="31" y="73"/>
                  </a:lnTo>
                  <a:lnTo>
                    <a:pt x="13" y="73"/>
                  </a:lnTo>
                  <a:lnTo>
                    <a:pt x="13" y="66"/>
                  </a:lnTo>
                  <a:lnTo>
                    <a:pt x="13" y="66"/>
                  </a:lnTo>
                  <a:close/>
                  <a:moveTo>
                    <a:pt x="39" y="9"/>
                  </a:moveTo>
                  <a:lnTo>
                    <a:pt x="39" y="30"/>
                  </a:lnTo>
                  <a:lnTo>
                    <a:pt x="6" y="30"/>
                  </a:lnTo>
                  <a:lnTo>
                    <a:pt x="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46" y="0"/>
                  </a:lnTo>
                  <a:lnTo>
                    <a:pt x="46" y="9"/>
                  </a:lnTo>
                  <a:lnTo>
                    <a:pt x="39" y="9"/>
                  </a:lnTo>
                  <a:lnTo>
                    <a:pt x="39" y="9"/>
                  </a:lnTo>
                  <a:close/>
                  <a:moveTo>
                    <a:pt x="11" y="33"/>
                  </a:moveTo>
                  <a:lnTo>
                    <a:pt x="35" y="34"/>
                  </a:lnTo>
                  <a:lnTo>
                    <a:pt x="35" y="41"/>
                  </a:lnTo>
                  <a:lnTo>
                    <a:pt x="11" y="41"/>
                  </a:lnTo>
                  <a:lnTo>
                    <a:pt x="11" y="33"/>
                  </a:lnTo>
                  <a:lnTo>
                    <a:pt x="11" y="33"/>
                  </a:lnTo>
                  <a:close/>
                  <a:moveTo>
                    <a:pt x="8" y="45"/>
                  </a:moveTo>
                  <a:lnTo>
                    <a:pt x="36" y="45"/>
                  </a:lnTo>
                  <a:lnTo>
                    <a:pt x="36" y="63"/>
                  </a:lnTo>
                  <a:lnTo>
                    <a:pt x="8" y="63"/>
                  </a:lnTo>
                  <a:lnTo>
                    <a:pt x="8" y="45"/>
                  </a:lnTo>
                  <a:lnTo>
                    <a:pt x="8" y="45"/>
                  </a:lnTo>
                  <a:close/>
                </a:path>
              </a:pathLst>
            </a:custGeom>
            <a:solidFill>
              <a:srgbClr val="334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35" name="组合 2834"/>
          <p:cNvGrpSpPr/>
          <p:nvPr/>
        </p:nvGrpSpPr>
        <p:grpSpPr>
          <a:xfrm>
            <a:off x="1104900" y="82551"/>
            <a:ext cx="882650" cy="882650"/>
            <a:chOff x="1104900" y="82551"/>
            <a:chExt cx="882650" cy="882650"/>
          </a:xfrm>
        </p:grpSpPr>
        <p:sp>
          <p:nvSpPr>
            <p:cNvPr id="1103" name="Oval 52"/>
            <p:cNvSpPr>
              <a:spLocks noChangeArrowheads="1"/>
            </p:cNvSpPr>
            <p:nvPr/>
          </p:nvSpPr>
          <p:spPr bwMode="auto">
            <a:xfrm>
              <a:off x="1104900" y="82551"/>
              <a:ext cx="882650" cy="882650"/>
            </a:xfrm>
            <a:prstGeom prst="ellipse">
              <a:avLst/>
            </a:prstGeom>
            <a:solidFill>
              <a:srgbClr val="8AD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70"/>
            <p:cNvSpPr>
              <a:spLocks/>
            </p:cNvSpPr>
            <p:nvPr/>
          </p:nvSpPr>
          <p:spPr bwMode="auto">
            <a:xfrm>
              <a:off x="1212850" y="312738"/>
              <a:ext cx="747712" cy="601663"/>
            </a:xfrm>
            <a:custGeom>
              <a:avLst/>
              <a:gdLst>
                <a:gd name="T0" fmla="*/ 172 w 301"/>
                <a:gd name="T1" fmla="*/ 198 h 242"/>
                <a:gd name="T2" fmla="*/ 165 w 301"/>
                <a:gd name="T3" fmla="*/ 190 h 242"/>
                <a:gd name="T4" fmla="*/ 158 w 301"/>
                <a:gd name="T5" fmla="*/ 182 h 242"/>
                <a:gd name="T6" fmla="*/ 152 w 301"/>
                <a:gd name="T7" fmla="*/ 174 h 242"/>
                <a:gd name="T8" fmla="*/ 146 w 301"/>
                <a:gd name="T9" fmla="*/ 165 h 242"/>
                <a:gd name="T10" fmla="*/ 140 w 301"/>
                <a:gd name="T11" fmla="*/ 157 h 242"/>
                <a:gd name="T12" fmla="*/ 1 w 301"/>
                <a:gd name="T13" fmla="*/ 0 h 242"/>
                <a:gd name="T14" fmla="*/ 5 w 301"/>
                <a:gd name="T15" fmla="*/ 0 h 242"/>
                <a:gd name="T16" fmla="*/ 9 w 301"/>
                <a:gd name="T17" fmla="*/ 0 h 242"/>
                <a:gd name="T18" fmla="*/ 13 w 301"/>
                <a:gd name="T19" fmla="*/ 0 h 242"/>
                <a:gd name="T20" fmla="*/ 17 w 301"/>
                <a:gd name="T21" fmla="*/ 0 h 242"/>
                <a:gd name="T22" fmla="*/ 22 w 301"/>
                <a:gd name="T23" fmla="*/ 0 h 242"/>
                <a:gd name="T24" fmla="*/ 29 w 301"/>
                <a:gd name="T25" fmla="*/ 1 h 242"/>
                <a:gd name="T26" fmla="*/ 36 w 301"/>
                <a:gd name="T27" fmla="*/ 2 h 242"/>
                <a:gd name="T28" fmla="*/ 43 w 301"/>
                <a:gd name="T29" fmla="*/ 3 h 242"/>
                <a:gd name="T30" fmla="*/ 50 w 301"/>
                <a:gd name="T31" fmla="*/ 5 h 242"/>
                <a:gd name="T32" fmla="*/ 57 w 301"/>
                <a:gd name="T33" fmla="*/ 6 h 242"/>
                <a:gd name="T34" fmla="*/ 64 w 301"/>
                <a:gd name="T35" fmla="*/ 8 h 242"/>
                <a:gd name="T36" fmla="*/ 71 w 301"/>
                <a:gd name="T37" fmla="*/ 10 h 242"/>
                <a:gd name="T38" fmla="*/ 78 w 301"/>
                <a:gd name="T39" fmla="*/ 12 h 242"/>
                <a:gd name="T40" fmla="*/ 84 w 301"/>
                <a:gd name="T41" fmla="*/ 15 h 242"/>
                <a:gd name="T42" fmla="*/ 91 w 301"/>
                <a:gd name="T43" fmla="*/ 17 h 242"/>
                <a:gd name="T44" fmla="*/ 98 w 301"/>
                <a:gd name="T45" fmla="*/ 21 h 242"/>
                <a:gd name="T46" fmla="*/ 101 w 301"/>
                <a:gd name="T47" fmla="*/ 19 h 242"/>
                <a:gd name="T48" fmla="*/ 106 w 301"/>
                <a:gd name="T49" fmla="*/ 18 h 242"/>
                <a:gd name="T50" fmla="*/ 112 w 301"/>
                <a:gd name="T51" fmla="*/ 19 h 242"/>
                <a:gd name="T52" fmla="*/ 119 w 301"/>
                <a:gd name="T53" fmla="*/ 20 h 242"/>
                <a:gd name="T54" fmla="*/ 126 w 301"/>
                <a:gd name="T55" fmla="*/ 21 h 242"/>
                <a:gd name="T56" fmla="*/ 134 w 301"/>
                <a:gd name="T57" fmla="*/ 22 h 242"/>
                <a:gd name="T58" fmla="*/ 142 w 301"/>
                <a:gd name="T59" fmla="*/ 22 h 242"/>
                <a:gd name="T60" fmla="*/ 149 w 301"/>
                <a:gd name="T61" fmla="*/ 23 h 242"/>
                <a:gd name="T62" fmla="*/ 155 w 301"/>
                <a:gd name="T63" fmla="*/ 23 h 242"/>
                <a:gd name="T64" fmla="*/ 159 w 301"/>
                <a:gd name="T65" fmla="*/ 24 h 242"/>
                <a:gd name="T66" fmla="*/ 163 w 301"/>
                <a:gd name="T67" fmla="*/ 24 h 242"/>
                <a:gd name="T68" fmla="*/ 164 w 301"/>
                <a:gd name="T69" fmla="*/ 24 h 242"/>
                <a:gd name="T70" fmla="*/ 165 w 301"/>
                <a:gd name="T71" fmla="*/ 22 h 242"/>
                <a:gd name="T72" fmla="*/ 168 w 301"/>
                <a:gd name="T73" fmla="*/ 22 h 242"/>
                <a:gd name="T74" fmla="*/ 172 w 301"/>
                <a:gd name="T75" fmla="*/ 22 h 242"/>
                <a:gd name="T76" fmla="*/ 176 w 301"/>
                <a:gd name="T77" fmla="*/ 24 h 242"/>
                <a:gd name="T78" fmla="*/ 181 w 301"/>
                <a:gd name="T79" fmla="*/ 28 h 242"/>
                <a:gd name="T80" fmla="*/ 186 w 301"/>
                <a:gd name="T81" fmla="*/ 31 h 242"/>
                <a:gd name="T82" fmla="*/ 191 w 301"/>
                <a:gd name="T83" fmla="*/ 3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1" h="242">
                  <a:moveTo>
                    <a:pt x="215" y="242"/>
                  </a:moveTo>
                  <a:cubicBezTo>
                    <a:pt x="174" y="201"/>
                    <a:pt x="174" y="201"/>
                    <a:pt x="174" y="201"/>
                  </a:cubicBezTo>
                  <a:cubicBezTo>
                    <a:pt x="172" y="198"/>
                    <a:pt x="172" y="198"/>
                    <a:pt x="172" y="198"/>
                  </a:cubicBezTo>
                  <a:cubicBezTo>
                    <a:pt x="169" y="196"/>
                    <a:pt x="169" y="196"/>
                    <a:pt x="169" y="196"/>
                  </a:cubicBezTo>
                  <a:cubicBezTo>
                    <a:pt x="167" y="193"/>
                    <a:pt x="167" y="193"/>
                    <a:pt x="167" y="193"/>
                  </a:cubicBezTo>
                  <a:cubicBezTo>
                    <a:pt x="165" y="190"/>
                    <a:pt x="165" y="190"/>
                    <a:pt x="165" y="190"/>
                  </a:cubicBezTo>
                  <a:cubicBezTo>
                    <a:pt x="163" y="188"/>
                    <a:pt x="163" y="188"/>
                    <a:pt x="163" y="188"/>
                  </a:cubicBezTo>
                  <a:cubicBezTo>
                    <a:pt x="161" y="185"/>
                    <a:pt x="161" y="185"/>
                    <a:pt x="161" y="185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6" y="179"/>
                    <a:pt x="156" y="179"/>
                    <a:pt x="156" y="179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2" y="174"/>
                    <a:pt x="152" y="174"/>
                    <a:pt x="152" y="174"/>
                  </a:cubicBezTo>
                  <a:cubicBezTo>
                    <a:pt x="150" y="171"/>
                    <a:pt x="150" y="171"/>
                    <a:pt x="150" y="171"/>
                  </a:cubicBezTo>
                  <a:cubicBezTo>
                    <a:pt x="148" y="168"/>
                    <a:pt x="148" y="168"/>
                    <a:pt x="148" y="168"/>
                  </a:cubicBezTo>
                  <a:cubicBezTo>
                    <a:pt x="146" y="165"/>
                    <a:pt x="146" y="165"/>
                    <a:pt x="146" y="165"/>
                  </a:cubicBezTo>
                  <a:cubicBezTo>
                    <a:pt x="144" y="162"/>
                    <a:pt x="144" y="162"/>
                    <a:pt x="144" y="162"/>
                  </a:cubicBezTo>
                  <a:cubicBezTo>
                    <a:pt x="142" y="159"/>
                    <a:pt x="142" y="159"/>
                    <a:pt x="142" y="159"/>
                  </a:cubicBezTo>
                  <a:cubicBezTo>
                    <a:pt x="140" y="157"/>
                    <a:pt x="140" y="157"/>
                    <a:pt x="140" y="15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4" y="21"/>
                    <a:pt x="124" y="21"/>
                    <a:pt x="124" y="21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42" y="22"/>
                    <a:pt x="142" y="22"/>
                    <a:pt x="142" y="22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6" y="23"/>
                    <a:pt x="146" y="23"/>
                    <a:pt x="146" y="23"/>
                  </a:cubicBezTo>
                  <a:cubicBezTo>
                    <a:pt x="149" y="23"/>
                    <a:pt x="149" y="23"/>
                    <a:pt x="149" y="23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5" y="22"/>
                    <a:pt x="165" y="22"/>
                    <a:pt x="165" y="22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70" y="22"/>
                    <a:pt x="170" y="22"/>
                    <a:pt x="170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3" y="23"/>
                    <a:pt x="173" y="23"/>
                    <a:pt x="173" y="23"/>
                  </a:cubicBezTo>
                  <a:cubicBezTo>
                    <a:pt x="175" y="24"/>
                    <a:pt x="175" y="24"/>
                    <a:pt x="175" y="24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8" y="25"/>
                    <a:pt x="178" y="25"/>
                    <a:pt x="178" y="25"/>
                  </a:cubicBezTo>
                  <a:cubicBezTo>
                    <a:pt x="180" y="26"/>
                    <a:pt x="180" y="26"/>
                    <a:pt x="180" y="26"/>
                  </a:cubicBezTo>
                  <a:cubicBezTo>
                    <a:pt x="181" y="28"/>
                    <a:pt x="181" y="28"/>
                    <a:pt x="181" y="28"/>
                  </a:cubicBezTo>
                  <a:cubicBezTo>
                    <a:pt x="183" y="29"/>
                    <a:pt x="183" y="29"/>
                    <a:pt x="183" y="29"/>
                  </a:cubicBezTo>
                  <a:cubicBezTo>
                    <a:pt x="185" y="30"/>
                    <a:pt x="185" y="30"/>
                    <a:pt x="185" y="30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88" y="33"/>
                    <a:pt x="188" y="33"/>
                    <a:pt x="188" y="33"/>
                  </a:cubicBezTo>
                  <a:cubicBezTo>
                    <a:pt x="189" y="34"/>
                    <a:pt x="189" y="34"/>
                    <a:pt x="189" y="34"/>
                  </a:cubicBezTo>
                  <a:cubicBezTo>
                    <a:pt x="191" y="35"/>
                    <a:pt x="191" y="35"/>
                    <a:pt x="191" y="35"/>
                  </a:cubicBezTo>
                  <a:cubicBezTo>
                    <a:pt x="301" y="145"/>
                    <a:pt x="301" y="145"/>
                    <a:pt x="301" y="145"/>
                  </a:cubicBezTo>
                  <a:cubicBezTo>
                    <a:pt x="285" y="187"/>
                    <a:pt x="255" y="222"/>
                    <a:pt x="215" y="242"/>
                  </a:cubicBezTo>
                  <a:close/>
                </a:path>
              </a:pathLst>
            </a:custGeom>
            <a:solidFill>
              <a:srgbClr val="5B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3" name="Freeform 187"/>
            <p:cNvSpPr>
              <a:spLocks noEditPoints="1"/>
            </p:cNvSpPr>
            <p:nvPr/>
          </p:nvSpPr>
          <p:spPr bwMode="auto">
            <a:xfrm>
              <a:off x="1212850" y="312738"/>
              <a:ext cx="681037" cy="517525"/>
            </a:xfrm>
            <a:custGeom>
              <a:avLst/>
              <a:gdLst>
                <a:gd name="T0" fmla="*/ 104 w 274"/>
                <a:gd name="T1" fmla="*/ 18 h 208"/>
                <a:gd name="T2" fmla="*/ 98 w 274"/>
                <a:gd name="T3" fmla="*/ 44 h 208"/>
                <a:gd name="T4" fmla="*/ 117 w 274"/>
                <a:gd name="T5" fmla="*/ 51 h 208"/>
                <a:gd name="T6" fmla="*/ 111 w 274"/>
                <a:gd name="T7" fmla="*/ 67 h 208"/>
                <a:gd name="T8" fmla="*/ 104 w 274"/>
                <a:gd name="T9" fmla="*/ 85 h 208"/>
                <a:gd name="T10" fmla="*/ 112 w 274"/>
                <a:gd name="T11" fmla="*/ 104 h 208"/>
                <a:gd name="T12" fmla="*/ 132 w 274"/>
                <a:gd name="T13" fmla="*/ 78 h 208"/>
                <a:gd name="T14" fmla="*/ 197 w 274"/>
                <a:gd name="T15" fmla="*/ 50 h 208"/>
                <a:gd name="T16" fmla="*/ 164 w 274"/>
                <a:gd name="T17" fmla="*/ 24 h 208"/>
                <a:gd name="T18" fmla="*/ 104 w 274"/>
                <a:gd name="T19" fmla="*/ 18 h 208"/>
                <a:gd name="T20" fmla="*/ 178 w 274"/>
                <a:gd name="T21" fmla="*/ 152 h 208"/>
                <a:gd name="T22" fmla="*/ 178 w 274"/>
                <a:gd name="T23" fmla="*/ 135 h 208"/>
                <a:gd name="T24" fmla="*/ 153 w 274"/>
                <a:gd name="T25" fmla="*/ 89 h 208"/>
                <a:gd name="T26" fmla="*/ 145 w 274"/>
                <a:gd name="T27" fmla="*/ 82 h 208"/>
                <a:gd name="T28" fmla="*/ 159 w 274"/>
                <a:gd name="T29" fmla="*/ 80 h 208"/>
                <a:gd name="T30" fmla="*/ 209 w 274"/>
                <a:gd name="T31" fmla="*/ 129 h 208"/>
                <a:gd name="T32" fmla="*/ 178 w 274"/>
                <a:gd name="T33" fmla="*/ 152 h 208"/>
                <a:gd name="T34" fmla="*/ 143 w 274"/>
                <a:gd name="T35" fmla="*/ 90 h 208"/>
                <a:gd name="T36" fmla="*/ 146 w 274"/>
                <a:gd name="T37" fmla="*/ 98 h 208"/>
                <a:gd name="T38" fmla="*/ 167 w 274"/>
                <a:gd name="T39" fmla="*/ 136 h 208"/>
                <a:gd name="T40" fmla="*/ 170 w 274"/>
                <a:gd name="T41" fmla="*/ 143 h 208"/>
                <a:gd name="T42" fmla="*/ 158 w 274"/>
                <a:gd name="T43" fmla="*/ 155 h 208"/>
                <a:gd name="T44" fmla="*/ 133 w 274"/>
                <a:gd name="T45" fmla="*/ 115 h 208"/>
                <a:gd name="T46" fmla="*/ 133 w 274"/>
                <a:gd name="T47" fmla="*/ 90 h 208"/>
                <a:gd name="T48" fmla="*/ 143 w 274"/>
                <a:gd name="T49" fmla="*/ 90 h 208"/>
                <a:gd name="T50" fmla="*/ 176 w 274"/>
                <a:gd name="T51" fmla="*/ 183 h 208"/>
                <a:gd name="T52" fmla="*/ 179 w 274"/>
                <a:gd name="T53" fmla="*/ 165 h 208"/>
                <a:gd name="T54" fmla="*/ 167 w 274"/>
                <a:gd name="T55" fmla="*/ 169 h 208"/>
                <a:gd name="T56" fmla="*/ 176 w 274"/>
                <a:gd name="T57" fmla="*/ 183 h 208"/>
                <a:gd name="T58" fmla="*/ 198 w 274"/>
                <a:gd name="T59" fmla="*/ 55 h 208"/>
                <a:gd name="T60" fmla="*/ 259 w 274"/>
                <a:gd name="T61" fmla="*/ 135 h 208"/>
                <a:gd name="T62" fmla="*/ 236 w 274"/>
                <a:gd name="T63" fmla="*/ 159 h 208"/>
                <a:gd name="T64" fmla="*/ 217 w 274"/>
                <a:gd name="T65" fmla="*/ 137 h 208"/>
                <a:gd name="T66" fmla="*/ 193 w 274"/>
                <a:gd name="T67" fmla="*/ 159 h 208"/>
                <a:gd name="T68" fmla="*/ 186 w 274"/>
                <a:gd name="T69" fmla="*/ 185 h 208"/>
                <a:gd name="T70" fmla="*/ 194 w 274"/>
                <a:gd name="T71" fmla="*/ 187 h 208"/>
                <a:gd name="T72" fmla="*/ 203 w 274"/>
                <a:gd name="T73" fmla="*/ 170 h 208"/>
                <a:gd name="T74" fmla="*/ 212 w 274"/>
                <a:gd name="T75" fmla="*/ 173 h 208"/>
                <a:gd name="T76" fmla="*/ 199 w 274"/>
                <a:gd name="T77" fmla="*/ 197 h 208"/>
                <a:gd name="T78" fmla="*/ 174 w 274"/>
                <a:gd name="T79" fmla="*/ 201 h 208"/>
                <a:gd name="T80" fmla="*/ 113 w 274"/>
                <a:gd name="T81" fmla="*/ 108 h 208"/>
                <a:gd name="T82" fmla="*/ 122 w 274"/>
                <a:gd name="T83" fmla="*/ 96 h 208"/>
                <a:gd name="T84" fmla="*/ 131 w 274"/>
                <a:gd name="T85" fmla="*/ 84 h 208"/>
                <a:gd name="T86" fmla="*/ 134 w 274"/>
                <a:gd name="T87" fmla="*/ 82 h 208"/>
                <a:gd name="T88" fmla="*/ 198 w 274"/>
                <a:gd name="T89" fmla="*/ 55 h 208"/>
                <a:gd name="T90" fmla="*/ 260 w 274"/>
                <a:gd name="T91" fmla="*/ 140 h 208"/>
                <a:gd name="T92" fmla="*/ 274 w 274"/>
                <a:gd name="T93" fmla="*/ 153 h 208"/>
                <a:gd name="T94" fmla="*/ 256 w 274"/>
                <a:gd name="T95" fmla="*/ 172 h 208"/>
                <a:gd name="T96" fmla="*/ 242 w 274"/>
                <a:gd name="T97" fmla="*/ 159 h 208"/>
                <a:gd name="T98" fmla="*/ 260 w 274"/>
                <a:gd name="T99" fmla="*/ 140 h 208"/>
                <a:gd name="T100" fmla="*/ 90 w 274"/>
                <a:gd name="T101" fmla="*/ 35 h 208"/>
                <a:gd name="T102" fmla="*/ 22 w 274"/>
                <a:gd name="T103" fmla="*/ 17 h 208"/>
                <a:gd name="T104" fmla="*/ 0 w 274"/>
                <a:gd name="T105" fmla="*/ 17 h 208"/>
                <a:gd name="T106" fmla="*/ 0 w 274"/>
                <a:gd name="T107" fmla="*/ 0 h 208"/>
                <a:gd name="T108" fmla="*/ 22 w 274"/>
                <a:gd name="T109" fmla="*/ 0 h 208"/>
                <a:gd name="T110" fmla="*/ 95 w 274"/>
                <a:gd name="T111" fmla="*/ 18 h 208"/>
                <a:gd name="T112" fmla="*/ 91 w 274"/>
                <a:gd name="T113" fmla="*/ 28 h 208"/>
                <a:gd name="T114" fmla="*/ 90 w 274"/>
                <a:gd name="T115" fmla="*/ 3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4" h="208">
                  <a:moveTo>
                    <a:pt x="104" y="18"/>
                  </a:moveTo>
                  <a:cubicBezTo>
                    <a:pt x="96" y="17"/>
                    <a:pt x="89" y="41"/>
                    <a:pt x="98" y="44"/>
                  </a:cubicBezTo>
                  <a:cubicBezTo>
                    <a:pt x="104" y="45"/>
                    <a:pt x="111" y="49"/>
                    <a:pt x="117" y="51"/>
                  </a:cubicBezTo>
                  <a:cubicBezTo>
                    <a:pt x="114" y="54"/>
                    <a:pt x="107" y="64"/>
                    <a:pt x="111" y="67"/>
                  </a:cubicBezTo>
                  <a:cubicBezTo>
                    <a:pt x="109" y="70"/>
                    <a:pt x="105" y="76"/>
                    <a:pt x="104" y="85"/>
                  </a:cubicBezTo>
                  <a:cubicBezTo>
                    <a:pt x="101" y="97"/>
                    <a:pt x="107" y="110"/>
                    <a:pt x="112" y="104"/>
                  </a:cubicBezTo>
                  <a:cubicBezTo>
                    <a:pt x="119" y="95"/>
                    <a:pt x="123" y="83"/>
                    <a:pt x="132" y="78"/>
                  </a:cubicBezTo>
                  <a:cubicBezTo>
                    <a:pt x="155" y="65"/>
                    <a:pt x="179" y="71"/>
                    <a:pt x="197" y="50"/>
                  </a:cubicBezTo>
                  <a:cubicBezTo>
                    <a:pt x="204" y="42"/>
                    <a:pt x="168" y="13"/>
                    <a:pt x="164" y="24"/>
                  </a:cubicBezTo>
                  <a:cubicBezTo>
                    <a:pt x="166" y="24"/>
                    <a:pt x="122" y="21"/>
                    <a:pt x="104" y="18"/>
                  </a:cubicBezTo>
                  <a:close/>
                  <a:moveTo>
                    <a:pt x="178" y="152"/>
                  </a:moveTo>
                  <a:cubicBezTo>
                    <a:pt x="180" y="147"/>
                    <a:pt x="180" y="140"/>
                    <a:pt x="178" y="135"/>
                  </a:cubicBezTo>
                  <a:cubicBezTo>
                    <a:pt x="172" y="118"/>
                    <a:pt x="163" y="104"/>
                    <a:pt x="153" y="89"/>
                  </a:cubicBezTo>
                  <a:cubicBezTo>
                    <a:pt x="151" y="86"/>
                    <a:pt x="149" y="84"/>
                    <a:pt x="145" y="82"/>
                  </a:cubicBezTo>
                  <a:cubicBezTo>
                    <a:pt x="150" y="80"/>
                    <a:pt x="155" y="79"/>
                    <a:pt x="159" y="80"/>
                  </a:cubicBezTo>
                  <a:cubicBezTo>
                    <a:pt x="172" y="82"/>
                    <a:pt x="200" y="119"/>
                    <a:pt x="209" y="129"/>
                  </a:cubicBezTo>
                  <a:cubicBezTo>
                    <a:pt x="199" y="138"/>
                    <a:pt x="190" y="145"/>
                    <a:pt x="178" y="152"/>
                  </a:cubicBezTo>
                  <a:close/>
                  <a:moveTo>
                    <a:pt x="143" y="90"/>
                  </a:moveTo>
                  <a:cubicBezTo>
                    <a:pt x="145" y="92"/>
                    <a:pt x="145" y="96"/>
                    <a:pt x="146" y="98"/>
                  </a:cubicBezTo>
                  <a:cubicBezTo>
                    <a:pt x="153" y="113"/>
                    <a:pt x="160" y="123"/>
                    <a:pt x="167" y="136"/>
                  </a:cubicBezTo>
                  <a:cubicBezTo>
                    <a:pt x="168" y="138"/>
                    <a:pt x="170" y="141"/>
                    <a:pt x="170" y="143"/>
                  </a:cubicBezTo>
                  <a:cubicBezTo>
                    <a:pt x="172" y="151"/>
                    <a:pt x="164" y="160"/>
                    <a:pt x="158" y="155"/>
                  </a:cubicBezTo>
                  <a:cubicBezTo>
                    <a:pt x="147" y="147"/>
                    <a:pt x="140" y="131"/>
                    <a:pt x="133" y="115"/>
                  </a:cubicBezTo>
                  <a:cubicBezTo>
                    <a:pt x="129" y="107"/>
                    <a:pt x="128" y="97"/>
                    <a:pt x="133" y="90"/>
                  </a:cubicBezTo>
                  <a:cubicBezTo>
                    <a:pt x="137" y="86"/>
                    <a:pt x="140" y="86"/>
                    <a:pt x="143" y="90"/>
                  </a:cubicBezTo>
                  <a:close/>
                  <a:moveTo>
                    <a:pt x="176" y="183"/>
                  </a:moveTo>
                  <a:cubicBezTo>
                    <a:pt x="176" y="177"/>
                    <a:pt x="177" y="171"/>
                    <a:pt x="179" y="165"/>
                  </a:cubicBezTo>
                  <a:cubicBezTo>
                    <a:pt x="174" y="167"/>
                    <a:pt x="171" y="168"/>
                    <a:pt x="167" y="169"/>
                  </a:cubicBezTo>
                  <a:cubicBezTo>
                    <a:pt x="170" y="175"/>
                    <a:pt x="173" y="178"/>
                    <a:pt x="176" y="183"/>
                  </a:cubicBezTo>
                  <a:close/>
                  <a:moveTo>
                    <a:pt x="198" y="55"/>
                  </a:moveTo>
                  <a:cubicBezTo>
                    <a:pt x="193" y="73"/>
                    <a:pt x="232" y="107"/>
                    <a:pt x="259" y="135"/>
                  </a:cubicBezTo>
                  <a:cubicBezTo>
                    <a:pt x="252" y="143"/>
                    <a:pt x="244" y="151"/>
                    <a:pt x="236" y="159"/>
                  </a:cubicBezTo>
                  <a:cubicBezTo>
                    <a:pt x="229" y="151"/>
                    <a:pt x="223" y="144"/>
                    <a:pt x="217" y="137"/>
                  </a:cubicBezTo>
                  <a:cubicBezTo>
                    <a:pt x="208" y="143"/>
                    <a:pt x="198" y="149"/>
                    <a:pt x="193" y="159"/>
                  </a:cubicBezTo>
                  <a:cubicBezTo>
                    <a:pt x="188" y="167"/>
                    <a:pt x="186" y="175"/>
                    <a:pt x="186" y="185"/>
                  </a:cubicBezTo>
                  <a:cubicBezTo>
                    <a:pt x="186" y="188"/>
                    <a:pt x="191" y="190"/>
                    <a:pt x="194" y="187"/>
                  </a:cubicBezTo>
                  <a:cubicBezTo>
                    <a:pt x="200" y="181"/>
                    <a:pt x="201" y="177"/>
                    <a:pt x="203" y="170"/>
                  </a:cubicBezTo>
                  <a:cubicBezTo>
                    <a:pt x="204" y="166"/>
                    <a:pt x="213" y="170"/>
                    <a:pt x="212" y="173"/>
                  </a:cubicBezTo>
                  <a:cubicBezTo>
                    <a:pt x="210" y="182"/>
                    <a:pt x="206" y="191"/>
                    <a:pt x="199" y="197"/>
                  </a:cubicBezTo>
                  <a:cubicBezTo>
                    <a:pt x="192" y="202"/>
                    <a:pt x="180" y="208"/>
                    <a:pt x="174" y="201"/>
                  </a:cubicBezTo>
                  <a:cubicBezTo>
                    <a:pt x="150" y="173"/>
                    <a:pt x="128" y="142"/>
                    <a:pt x="113" y="108"/>
                  </a:cubicBezTo>
                  <a:cubicBezTo>
                    <a:pt x="117" y="105"/>
                    <a:pt x="120" y="100"/>
                    <a:pt x="122" y="96"/>
                  </a:cubicBezTo>
                  <a:cubicBezTo>
                    <a:pt x="125" y="92"/>
                    <a:pt x="127" y="87"/>
                    <a:pt x="131" y="84"/>
                  </a:cubicBezTo>
                  <a:cubicBezTo>
                    <a:pt x="132" y="83"/>
                    <a:pt x="133" y="82"/>
                    <a:pt x="134" y="82"/>
                  </a:cubicBezTo>
                  <a:cubicBezTo>
                    <a:pt x="156" y="69"/>
                    <a:pt x="179" y="74"/>
                    <a:pt x="198" y="55"/>
                  </a:cubicBezTo>
                  <a:close/>
                  <a:moveTo>
                    <a:pt x="260" y="140"/>
                  </a:moveTo>
                  <a:cubicBezTo>
                    <a:pt x="274" y="153"/>
                    <a:pt x="274" y="153"/>
                    <a:pt x="274" y="153"/>
                  </a:cubicBezTo>
                  <a:cubicBezTo>
                    <a:pt x="256" y="172"/>
                    <a:pt x="256" y="172"/>
                    <a:pt x="256" y="172"/>
                  </a:cubicBezTo>
                  <a:cubicBezTo>
                    <a:pt x="242" y="159"/>
                    <a:pt x="242" y="159"/>
                    <a:pt x="242" y="159"/>
                  </a:cubicBezTo>
                  <a:cubicBezTo>
                    <a:pt x="260" y="140"/>
                    <a:pt x="260" y="140"/>
                    <a:pt x="260" y="140"/>
                  </a:cubicBezTo>
                  <a:close/>
                  <a:moveTo>
                    <a:pt x="90" y="35"/>
                  </a:moveTo>
                  <a:cubicBezTo>
                    <a:pt x="67" y="27"/>
                    <a:pt x="46" y="19"/>
                    <a:pt x="22" y="17"/>
                  </a:cubicBezTo>
                  <a:cubicBezTo>
                    <a:pt x="14" y="17"/>
                    <a:pt x="7" y="16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13" y="0"/>
                    <a:pt x="22" y="0"/>
                  </a:cubicBezTo>
                  <a:cubicBezTo>
                    <a:pt x="48" y="2"/>
                    <a:pt x="72" y="10"/>
                    <a:pt x="95" y="18"/>
                  </a:cubicBezTo>
                  <a:cubicBezTo>
                    <a:pt x="93" y="21"/>
                    <a:pt x="92" y="25"/>
                    <a:pt x="91" y="28"/>
                  </a:cubicBezTo>
                  <a:cubicBezTo>
                    <a:pt x="90" y="30"/>
                    <a:pt x="90" y="33"/>
                    <a:pt x="90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29" name="组合 2828"/>
          <p:cNvGrpSpPr/>
          <p:nvPr/>
        </p:nvGrpSpPr>
        <p:grpSpPr>
          <a:xfrm>
            <a:off x="3121025" y="1092201"/>
            <a:ext cx="882650" cy="882650"/>
            <a:chOff x="3121025" y="1092201"/>
            <a:chExt cx="882650" cy="882650"/>
          </a:xfrm>
        </p:grpSpPr>
        <p:sp>
          <p:nvSpPr>
            <p:cNvPr id="1048" name="Oval 43"/>
            <p:cNvSpPr>
              <a:spLocks noChangeArrowheads="1"/>
            </p:cNvSpPr>
            <p:nvPr/>
          </p:nvSpPr>
          <p:spPr bwMode="auto">
            <a:xfrm>
              <a:off x="3121025" y="1092201"/>
              <a:ext cx="882650" cy="882650"/>
            </a:xfrm>
            <a:prstGeom prst="ellipse">
              <a:avLst/>
            </a:prstGeom>
            <a:solidFill>
              <a:srgbClr val="F25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Freeform 44"/>
            <p:cNvSpPr>
              <a:spLocks noEditPoints="1"/>
            </p:cNvSpPr>
            <p:nvPr/>
          </p:nvSpPr>
          <p:spPr bwMode="auto">
            <a:xfrm>
              <a:off x="3357563" y="1295401"/>
              <a:ext cx="622300" cy="671513"/>
            </a:xfrm>
            <a:custGeom>
              <a:avLst/>
              <a:gdLst>
                <a:gd name="T0" fmla="*/ 96 w 250"/>
                <a:gd name="T1" fmla="*/ 3 h 270"/>
                <a:gd name="T2" fmla="*/ 97 w 250"/>
                <a:gd name="T3" fmla="*/ 5 h 270"/>
                <a:gd name="T4" fmla="*/ 98 w 250"/>
                <a:gd name="T5" fmla="*/ 8 h 270"/>
                <a:gd name="T6" fmla="*/ 100 w 250"/>
                <a:gd name="T7" fmla="*/ 12 h 270"/>
                <a:gd name="T8" fmla="*/ 100 w 250"/>
                <a:gd name="T9" fmla="*/ 16 h 270"/>
                <a:gd name="T10" fmla="*/ 99 w 250"/>
                <a:gd name="T11" fmla="*/ 20 h 270"/>
                <a:gd name="T12" fmla="*/ 98 w 250"/>
                <a:gd name="T13" fmla="*/ 22 h 270"/>
                <a:gd name="T14" fmla="*/ 78 w 250"/>
                <a:gd name="T15" fmla="*/ 2 h 270"/>
                <a:gd name="T16" fmla="*/ 75 w 250"/>
                <a:gd name="T17" fmla="*/ 0 h 270"/>
                <a:gd name="T18" fmla="*/ 75 w 250"/>
                <a:gd name="T19" fmla="*/ 0 h 270"/>
                <a:gd name="T20" fmla="*/ 74 w 250"/>
                <a:gd name="T21" fmla="*/ 0 h 270"/>
                <a:gd name="T22" fmla="*/ 75 w 250"/>
                <a:gd name="T23" fmla="*/ 2 h 270"/>
                <a:gd name="T24" fmla="*/ 76 w 250"/>
                <a:gd name="T25" fmla="*/ 5 h 270"/>
                <a:gd name="T26" fmla="*/ 78 w 250"/>
                <a:gd name="T27" fmla="*/ 9 h 270"/>
                <a:gd name="T28" fmla="*/ 78 w 250"/>
                <a:gd name="T29" fmla="*/ 14 h 270"/>
                <a:gd name="T30" fmla="*/ 78 w 250"/>
                <a:gd name="T31" fmla="*/ 17 h 270"/>
                <a:gd name="T32" fmla="*/ 77 w 250"/>
                <a:gd name="T33" fmla="*/ 20 h 270"/>
                <a:gd name="T34" fmla="*/ 75 w 250"/>
                <a:gd name="T35" fmla="*/ 22 h 270"/>
                <a:gd name="T36" fmla="*/ 58 w 250"/>
                <a:gd name="T37" fmla="*/ 5 h 270"/>
                <a:gd name="T38" fmla="*/ 54 w 250"/>
                <a:gd name="T39" fmla="*/ 2 h 270"/>
                <a:gd name="T40" fmla="*/ 53 w 250"/>
                <a:gd name="T41" fmla="*/ 2 h 270"/>
                <a:gd name="T42" fmla="*/ 53 w 250"/>
                <a:gd name="T43" fmla="*/ 2 h 270"/>
                <a:gd name="T44" fmla="*/ 53 w 250"/>
                <a:gd name="T45" fmla="*/ 3 h 270"/>
                <a:gd name="T46" fmla="*/ 54 w 250"/>
                <a:gd name="T47" fmla="*/ 5 h 270"/>
                <a:gd name="T48" fmla="*/ 55 w 250"/>
                <a:gd name="T49" fmla="*/ 9 h 270"/>
                <a:gd name="T50" fmla="*/ 57 w 250"/>
                <a:gd name="T51" fmla="*/ 14 h 270"/>
                <a:gd name="T52" fmla="*/ 56 w 250"/>
                <a:gd name="T53" fmla="*/ 17 h 270"/>
                <a:gd name="T54" fmla="*/ 55 w 250"/>
                <a:gd name="T55" fmla="*/ 21 h 270"/>
                <a:gd name="T56" fmla="*/ 54 w 250"/>
                <a:gd name="T57" fmla="*/ 22 h 270"/>
                <a:gd name="T58" fmla="*/ 53 w 250"/>
                <a:gd name="T59" fmla="*/ 24 h 270"/>
                <a:gd name="T60" fmla="*/ 50 w 250"/>
                <a:gd name="T61" fmla="*/ 27 h 270"/>
                <a:gd name="T62" fmla="*/ 46 w 250"/>
                <a:gd name="T63" fmla="*/ 31 h 270"/>
                <a:gd name="T64" fmla="*/ 44 w 250"/>
                <a:gd name="T65" fmla="*/ 33 h 270"/>
                <a:gd name="T66" fmla="*/ 43 w 250"/>
                <a:gd name="T67" fmla="*/ 35 h 270"/>
                <a:gd name="T68" fmla="*/ 42 w 250"/>
                <a:gd name="T69" fmla="*/ 38 h 270"/>
                <a:gd name="T70" fmla="*/ 41 w 250"/>
                <a:gd name="T71" fmla="*/ 41 h 270"/>
                <a:gd name="T72" fmla="*/ 41 w 250"/>
                <a:gd name="T73" fmla="*/ 43 h 270"/>
                <a:gd name="T74" fmla="*/ 41 w 250"/>
                <a:gd name="T75" fmla="*/ 46 h 270"/>
                <a:gd name="T76" fmla="*/ 43 w 250"/>
                <a:gd name="T77" fmla="*/ 50 h 270"/>
                <a:gd name="T78" fmla="*/ 44 w 250"/>
                <a:gd name="T79" fmla="*/ 54 h 270"/>
                <a:gd name="T80" fmla="*/ 47 w 250"/>
                <a:gd name="T81" fmla="*/ 57 h 270"/>
                <a:gd name="T82" fmla="*/ 51 w 250"/>
                <a:gd name="T83" fmla="*/ 66 h 270"/>
                <a:gd name="T84" fmla="*/ 32 w 250"/>
                <a:gd name="T85" fmla="*/ 66 h 270"/>
                <a:gd name="T86" fmla="*/ 14 w 250"/>
                <a:gd name="T87" fmla="*/ 66 h 270"/>
                <a:gd name="T88" fmla="*/ 39 w 250"/>
                <a:gd name="T89" fmla="*/ 192 h 270"/>
                <a:gd name="T90" fmla="*/ 101 w 250"/>
                <a:gd name="T91" fmla="*/ 5 h 270"/>
                <a:gd name="T92" fmla="*/ 97 w 250"/>
                <a:gd name="T93" fmla="*/ 2 h 270"/>
                <a:gd name="T94" fmla="*/ 96 w 250"/>
                <a:gd name="T95" fmla="*/ 2 h 270"/>
                <a:gd name="T96" fmla="*/ 96 w 250"/>
                <a:gd name="T97" fmla="*/ 2 h 270"/>
                <a:gd name="T98" fmla="*/ 46 w 250"/>
                <a:gd name="T99" fmla="*/ 31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0" h="270">
                  <a:moveTo>
                    <a:pt x="96" y="2"/>
                  </a:moveTo>
                  <a:cubicBezTo>
                    <a:pt x="96" y="2"/>
                    <a:pt x="96" y="2"/>
                    <a:pt x="96" y="2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9" y="18"/>
                    <a:pt x="99" y="18"/>
                    <a:pt x="99" y="18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9" y="192"/>
                    <a:pt x="39" y="192"/>
                    <a:pt x="39" y="192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79" y="257"/>
                    <a:pt x="230" y="213"/>
                    <a:pt x="250" y="154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lose/>
                  <a:moveTo>
                    <a:pt x="46" y="31"/>
                  </a:moveTo>
                  <a:cubicBezTo>
                    <a:pt x="64" y="49"/>
                    <a:pt x="64" y="49"/>
                    <a:pt x="64" y="49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46" y="31"/>
                    <a:pt x="46" y="31"/>
                    <a:pt x="46" y="31"/>
                  </a:cubicBezTo>
                  <a:close/>
                </a:path>
              </a:pathLst>
            </a:custGeom>
            <a:solidFill>
              <a:srgbClr val="BF3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63"/>
            <p:cNvSpPr>
              <a:spLocks noEditPoints="1"/>
            </p:cNvSpPr>
            <p:nvPr/>
          </p:nvSpPr>
          <p:spPr bwMode="auto">
            <a:xfrm>
              <a:off x="3357563" y="1458913"/>
              <a:ext cx="420687" cy="314325"/>
            </a:xfrm>
            <a:custGeom>
              <a:avLst/>
              <a:gdLst>
                <a:gd name="T0" fmla="*/ 0 w 169"/>
                <a:gd name="T1" fmla="*/ 0 h 126"/>
                <a:gd name="T2" fmla="*/ 39 w 169"/>
                <a:gd name="T3" fmla="*/ 126 h 126"/>
                <a:gd name="T4" fmla="*/ 109 w 169"/>
                <a:gd name="T5" fmla="*/ 126 h 126"/>
                <a:gd name="T6" fmla="*/ 111 w 169"/>
                <a:gd name="T7" fmla="*/ 119 h 126"/>
                <a:gd name="T8" fmla="*/ 125 w 169"/>
                <a:gd name="T9" fmla="*/ 105 h 126"/>
                <a:gd name="T10" fmla="*/ 162 w 169"/>
                <a:gd name="T11" fmla="*/ 72 h 126"/>
                <a:gd name="T12" fmla="*/ 144 w 169"/>
                <a:gd name="T13" fmla="*/ 16 h 126"/>
                <a:gd name="T14" fmla="*/ 149 w 169"/>
                <a:gd name="T15" fmla="*/ 0 h 126"/>
                <a:gd name="T16" fmla="*/ 0 w 169"/>
                <a:gd name="T17" fmla="*/ 0 h 126"/>
                <a:gd name="T18" fmla="*/ 144 w 169"/>
                <a:gd name="T19" fmla="*/ 44 h 126"/>
                <a:gd name="T20" fmla="*/ 147 w 169"/>
                <a:gd name="T21" fmla="*/ 68 h 126"/>
                <a:gd name="T22" fmla="*/ 129 w 169"/>
                <a:gd name="T23" fmla="*/ 85 h 126"/>
                <a:gd name="T24" fmla="*/ 144 w 169"/>
                <a:gd name="T25" fmla="*/ 4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9" h="126">
                  <a:moveTo>
                    <a:pt x="0" y="0"/>
                  </a:moveTo>
                  <a:cubicBezTo>
                    <a:pt x="39" y="126"/>
                    <a:pt x="39" y="126"/>
                    <a:pt x="39" y="126"/>
                  </a:cubicBezTo>
                  <a:cubicBezTo>
                    <a:pt x="63" y="126"/>
                    <a:pt x="86" y="126"/>
                    <a:pt x="109" y="126"/>
                  </a:cubicBezTo>
                  <a:cubicBezTo>
                    <a:pt x="110" y="123"/>
                    <a:pt x="110" y="121"/>
                    <a:pt x="111" y="119"/>
                  </a:cubicBezTo>
                  <a:cubicBezTo>
                    <a:pt x="113" y="111"/>
                    <a:pt x="119" y="108"/>
                    <a:pt x="125" y="105"/>
                  </a:cubicBezTo>
                  <a:cubicBezTo>
                    <a:pt x="136" y="100"/>
                    <a:pt x="153" y="96"/>
                    <a:pt x="162" y="72"/>
                  </a:cubicBezTo>
                  <a:cubicBezTo>
                    <a:pt x="168" y="55"/>
                    <a:pt x="169" y="19"/>
                    <a:pt x="144" y="16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99" y="0"/>
                    <a:pt x="49" y="0"/>
                    <a:pt x="0" y="0"/>
                  </a:cubicBezTo>
                  <a:close/>
                  <a:moveTo>
                    <a:pt x="144" y="44"/>
                  </a:moveTo>
                  <a:cubicBezTo>
                    <a:pt x="150" y="47"/>
                    <a:pt x="151" y="58"/>
                    <a:pt x="147" y="68"/>
                  </a:cubicBezTo>
                  <a:cubicBezTo>
                    <a:pt x="143" y="78"/>
                    <a:pt x="134" y="88"/>
                    <a:pt x="129" y="85"/>
                  </a:cubicBezTo>
                  <a:cubicBezTo>
                    <a:pt x="116" y="80"/>
                    <a:pt x="132" y="39"/>
                    <a:pt x="144" y="44"/>
                  </a:cubicBezTo>
                  <a:close/>
                </a:path>
              </a:pathLst>
            </a:custGeom>
            <a:solidFill>
              <a:srgbClr val="FFC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4" name="Freeform 188"/>
            <p:cNvSpPr>
              <a:spLocks noEditPoints="1"/>
            </p:cNvSpPr>
            <p:nvPr/>
          </p:nvSpPr>
          <p:spPr bwMode="auto">
            <a:xfrm>
              <a:off x="3459163" y="1295401"/>
              <a:ext cx="166687" cy="158750"/>
            </a:xfrm>
            <a:custGeom>
              <a:avLst/>
              <a:gdLst>
                <a:gd name="T0" fmla="*/ 12 w 67"/>
                <a:gd name="T1" fmla="*/ 2 h 64"/>
                <a:gd name="T2" fmla="*/ 16 w 67"/>
                <a:gd name="T3" fmla="*/ 14 h 64"/>
                <a:gd name="T4" fmla="*/ 12 w 67"/>
                <a:gd name="T5" fmla="*/ 24 h 64"/>
                <a:gd name="T6" fmla="*/ 2 w 67"/>
                <a:gd name="T7" fmla="*/ 35 h 64"/>
                <a:gd name="T8" fmla="*/ 0 w 67"/>
                <a:gd name="T9" fmla="*/ 46 h 64"/>
                <a:gd name="T10" fmla="*/ 12 w 67"/>
                <a:gd name="T11" fmla="*/ 61 h 64"/>
                <a:gd name="T12" fmla="*/ 8 w 67"/>
                <a:gd name="T13" fmla="*/ 49 h 64"/>
                <a:gd name="T14" fmla="*/ 9 w 67"/>
                <a:gd name="T15" fmla="*/ 42 h 64"/>
                <a:gd name="T16" fmla="*/ 19 w 67"/>
                <a:gd name="T17" fmla="*/ 32 h 64"/>
                <a:gd name="T18" fmla="*/ 24 w 67"/>
                <a:gd name="T19" fmla="*/ 22 h 64"/>
                <a:gd name="T20" fmla="*/ 13 w 67"/>
                <a:gd name="T21" fmla="*/ 2 h 64"/>
                <a:gd name="T22" fmla="*/ 55 w 67"/>
                <a:gd name="T23" fmla="*/ 2 h 64"/>
                <a:gd name="T24" fmla="*/ 56 w 67"/>
                <a:gd name="T25" fmla="*/ 5 h 64"/>
                <a:gd name="T26" fmla="*/ 58 w 67"/>
                <a:gd name="T27" fmla="*/ 21 h 64"/>
                <a:gd name="T28" fmla="*/ 48 w 67"/>
                <a:gd name="T29" fmla="*/ 31 h 64"/>
                <a:gd name="T30" fmla="*/ 44 w 67"/>
                <a:gd name="T31" fmla="*/ 41 h 64"/>
                <a:gd name="T32" fmla="*/ 52 w 67"/>
                <a:gd name="T33" fmla="*/ 60 h 64"/>
                <a:gd name="T34" fmla="*/ 54 w 67"/>
                <a:gd name="T35" fmla="*/ 59 h 64"/>
                <a:gd name="T36" fmla="*/ 51 w 67"/>
                <a:gd name="T37" fmla="*/ 45 h 64"/>
                <a:gd name="T38" fmla="*/ 55 w 67"/>
                <a:gd name="T39" fmla="*/ 38 h 64"/>
                <a:gd name="T40" fmla="*/ 65 w 67"/>
                <a:gd name="T41" fmla="*/ 28 h 64"/>
                <a:gd name="T42" fmla="*/ 67 w 67"/>
                <a:gd name="T43" fmla="*/ 17 h 64"/>
                <a:gd name="T44" fmla="*/ 55 w 67"/>
                <a:gd name="T45" fmla="*/ 2 h 64"/>
                <a:gd name="T46" fmla="*/ 33 w 67"/>
                <a:gd name="T47" fmla="*/ 0 h 64"/>
                <a:gd name="T48" fmla="*/ 37 w 67"/>
                <a:gd name="T49" fmla="*/ 12 h 64"/>
                <a:gd name="T50" fmla="*/ 34 w 67"/>
                <a:gd name="T51" fmla="*/ 22 h 64"/>
                <a:gd name="T52" fmla="*/ 24 w 67"/>
                <a:gd name="T53" fmla="*/ 33 h 64"/>
                <a:gd name="T54" fmla="*/ 22 w 67"/>
                <a:gd name="T55" fmla="*/ 44 h 64"/>
                <a:gd name="T56" fmla="*/ 33 w 67"/>
                <a:gd name="T57" fmla="*/ 59 h 64"/>
                <a:gd name="T58" fmla="*/ 29 w 67"/>
                <a:gd name="T59" fmla="*/ 48 h 64"/>
                <a:gd name="T60" fmla="*/ 31 w 67"/>
                <a:gd name="T61" fmla="*/ 40 h 64"/>
                <a:gd name="T62" fmla="*/ 41 w 67"/>
                <a:gd name="T63" fmla="*/ 30 h 64"/>
                <a:gd name="T64" fmla="*/ 45 w 67"/>
                <a:gd name="T65" fmla="*/ 21 h 64"/>
                <a:gd name="T66" fmla="*/ 35 w 67"/>
                <a:gd name="T6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7" h="64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2" y="5"/>
                    <a:pt x="13" y="5"/>
                  </a:cubicBezTo>
                  <a:cubicBezTo>
                    <a:pt x="14" y="8"/>
                    <a:pt x="15" y="10"/>
                    <a:pt x="16" y="14"/>
                  </a:cubicBezTo>
                  <a:cubicBezTo>
                    <a:pt x="16" y="16"/>
                    <a:pt x="15" y="18"/>
                    <a:pt x="14" y="21"/>
                  </a:cubicBezTo>
                  <a:cubicBezTo>
                    <a:pt x="14" y="22"/>
                    <a:pt x="13" y="23"/>
                    <a:pt x="12" y="24"/>
                  </a:cubicBezTo>
                  <a:cubicBezTo>
                    <a:pt x="10" y="26"/>
                    <a:pt x="7" y="28"/>
                    <a:pt x="5" y="31"/>
                  </a:cubicBezTo>
                  <a:cubicBezTo>
                    <a:pt x="4" y="32"/>
                    <a:pt x="3" y="34"/>
                    <a:pt x="2" y="35"/>
                  </a:cubicBezTo>
                  <a:cubicBezTo>
                    <a:pt x="1" y="37"/>
                    <a:pt x="1" y="39"/>
                    <a:pt x="0" y="41"/>
                  </a:cubicBezTo>
                  <a:cubicBezTo>
                    <a:pt x="0" y="42"/>
                    <a:pt x="0" y="44"/>
                    <a:pt x="0" y="46"/>
                  </a:cubicBezTo>
                  <a:cubicBezTo>
                    <a:pt x="1" y="52"/>
                    <a:pt x="4" y="57"/>
                    <a:pt x="9" y="60"/>
                  </a:cubicBezTo>
                  <a:cubicBezTo>
                    <a:pt x="9" y="61"/>
                    <a:pt x="13" y="64"/>
                    <a:pt x="12" y="61"/>
                  </a:cubicBezTo>
                  <a:cubicBezTo>
                    <a:pt x="11" y="60"/>
                    <a:pt x="11" y="59"/>
                    <a:pt x="11" y="59"/>
                  </a:cubicBezTo>
                  <a:cubicBezTo>
                    <a:pt x="9" y="56"/>
                    <a:pt x="8" y="53"/>
                    <a:pt x="8" y="49"/>
                  </a:cubicBezTo>
                  <a:cubicBezTo>
                    <a:pt x="8" y="48"/>
                    <a:pt x="8" y="47"/>
                    <a:pt x="8" y="45"/>
                  </a:cubicBezTo>
                  <a:cubicBezTo>
                    <a:pt x="8" y="44"/>
                    <a:pt x="9" y="43"/>
                    <a:pt x="9" y="42"/>
                  </a:cubicBezTo>
                  <a:cubicBezTo>
                    <a:pt x="10" y="40"/>
                    <a:pt x="11" y="39"/>
                    <a:pt x="12" y="38"/>
                  </a:cubicBezTo>
                  <a:cubicBezTo>
                    <a:pt x="14" y="36"/>
                    <a:pt x="17" y="34"/>
                    <a:pt x="19" y="32"/>
                  </a:cubicBezTo>
                  <a:cubicBezTo>
                    <a:pt x="20" y="31"/>
                    <a:pt x="21" y="29"/>
                    <a:pt x="22" y="28"/>
                  </a:cubicBezTo>
                  <a:cubicBezTo>
                    <a:pt x="23" y="26"/>
                    <a:pt x="23" y="24"/>
                    <a:pt x="24" y="22"/>
                  </a:cubicBezTo>
                  <a:cubicBezTo>
                    <a:pt x="24" y="21"/>
                    <a:pt x="24" y="19"/>
                    <a:pt x="23" y="17"/>
                  </a:cubicBezTo>
                  <a:cubicBezTo>
                    <a:pt x="22" y="11"/>
                    <a:pt x="19" y="5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lose/>
                  <a:moveTo>
                    <a:pt x="55" y="2"/>
                  </a:move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6" y="5"/>
                    <a:pt x="56" y="5"/>
                  </a:cubicBezTo>
                  <a:cubicBezTo>
                    <a:pt x="57" y="8"/>
                    <a:pt x="58" y="10"/>
                    <a:pt x="59" y="14"/>
                  </a:cubicBezTo>
                  <a:cubicBezTo>
                    <a:pt x="59" y="16"/>
                    <a:pt x="59" y="18"/>
                    <a:pt x="58" y="21"/>
                  </a:cubicBezTo>
                  <a:cubicBezTo>
                    <a:pt x="57" y="22"/>
                    <a:pt x="56" y="23"/>
                    <a:pt x="55" y="24"/>
                  </a:cubicBezTo>
                  <a:cubicBezTo>
                    <a:pt x="53" y="26"/>
                    <a:pt x="50" y="28"/>
                    <a:pt x="48" y="31"/>
                  </a:cubicBezTo>
                  <a:cubicBezTo>
                    <a:pt x="47" y="32"/>
                    <a:pt x="46" y="34"/>
                    <a:pt x="45" y="35"/>
                  </a:cubicBezTo>
                  <a:cubicBezTo>
                    <a:pt x="44" y="37"/>
                    <a:pt x="44" y="39"/>
                    <a:pt x="44" y="41"/>
                  </a:cubicBezTo>
                  <a:cubicBezTo>
                    <a:pt x="43" y="42"/>
                    <a:pt x="43" y="44"/>
                    <a:pt x="44" y="46"/>
                  </a:cubicBezTo>
                  <a:cubicBezTo>
                    <a:pt x="45" y="52"/>
                    <a:pt x="47" y="57"/>
                    <a:pt x="52" y="60"/>
                  </a:cubicBezTo>
                  <a:cubicBezTo>
                    <a:pt x="53" y="61"/>
                    <a:pt x="56" y="64"/>
                    <a:pt x="55" y="61"/>
                  </a:cubicBezTo>
                  <a:cubicBezTo>
                    <a:pt x="55" y="60"/>
                    <a:pt x="54" y="59"/>
                    <a:pt x="54" y="59"/>
                  </a:cubicBezTo>
                  <a:cubicBezTo>
                    <a:pt x="52" y="56"/>
                    <a:pt x="51" y="53"/>
                    <a:pt x="51" y="49"/>
                  </a:cubicBezTo>
                  <a:cubicBezTo>
                    <a:pt x="51" y="48"/>
                    <a:pt x="51" y="47"/>
                    <a:pt x="51" y="45"/>
                  </a:cubicBezTo>
                  <a:cubicBezTo>
                    <a:pt x="51" y="44"/>
                    <a:pt x="52" y="43"/>
                    <a:pt x="52" y="42"/>
                  </a:cubicBezTo>
                  <a:cubicBezTo>
                    <a:pt x="53" y="40"/>
                    <a:pt x="54" y="39"/>
                    <a:pt x="55" y="38"/>
                  </a:cubicBezTo>
                  <a:cubicBezTo>
                    <a:pt x="57" y="36"/>
                    <a:pt x="60" y="34"/>
                    <a:pt x="62" y="32"/>
                  </a:cubicBezTo>
                  <a:cubicBezTo>
                    <a:pt x="63" y="31"/>
                    <a:pt x="64" y="29"/>
                    <a:pt x="65" y="28"/>
                  </a:cubicBezTo>
                  <a:cubicBezTo>
                    <a:pt x="66" y="26"/>
                    <a:pt x="66" y="24"/>
                    <a:pt x="67" y="22"/>
                  </a:cubicBezTo>
                  <a:cubicBezTo>
                    <a:pt x="67" y="21"/>
                    <a:pt x="67" y="19"/>
                    <a:pt x="67" y="17"/>
                  </a:cubicBezTo>
                  <a:cubicBezTo>
                    <a:pt x="65" y="11"/>
                    <a:pt x="62" y="5"/>
                    <a:pt x="56" y="2"/>
                  </a:cubicBezTo>
                  <a:cubicBezTo>
                    <a:pt x="56" y="2"/>
                    <a:pt x="55" y="2"/>
                    <a:pt x="55" y="2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2" y="0"/>
                    <a:pt x="34" y="3"/>
                    <a:pt x="34" y="3"/>
                  </a:cubicBezTo>
                  <a:cubicBezTo>
                    <a:pt x="36" y="6"/>
                    <a:pt x="37" y="9"/>
                    <a:pt x="37" y="12"/>
                  </a:cubicBezTo>
                  <a:cubicBezTo>
                    <a:pt x="37" y="14"/>
                    <a:pt x="37" y="17"/>
                    <a:pt x="36" y="19"/>
                  </a:cubicBezTo>
                  <a:cubicBezTo>
                    <a:pt x="35" y="20"/>
                    <a:pt x="35" y="21"/>
                    <a:pt x="34" y="22"/>
                  </a:cubicBezTo>
                  <a:cubicBezTo>
                    <a:pt x="32" y="25"/>
                    <a:pt x="29" y="26"/>
                    <a:pt x="27" y="29"/>
                  </a:cubicBezTo>
                  <a:cubicBezTo>
                    <a:pt x="25" y="30"/>
                    <a:pt x="24" y="32"/>
                    <a:pt x="24" y="33"/>
                  </a:cubicBezTo>
                  <a:cubicBezTo>
                    <a:pt x="23" y="35"/>
                    <a:pt x="22" y="37"/>
                    <a:pt x="22" y="39"/>
                  </a:cubicBezTo>
                  <a:cubicBezTo>
                    <a:pt x="22" y="41"/>
                    <a:pt x="22" y="42"/>
                    <a:pt x="22" y="44"/>
                  </a:cubicBezTo>
                  <a:cubicBezTo>
                    <a:pt x="23" y="50"/>
                    <a:pt x="26" y="55"/>
                    <a:pt x="30" y="59"/>
                  </a:cubicBezTo>
                  <a:cubicBezTo>
                    <a:pt x="31" y="59"/>
                    <a:pt x="35" y="62"/>
                    <a:pt x="33" y="59"/>
                  </a:cubicBezTo>
                  <a:cubicBezTo>
                    <a:pt x="33" y="58"/>
                    <a:pt x="33" y="58"/>
                    <a:pt x="32" y="57"/>
                  </a:cubicBezTo>
                  <a:cubicBezTo>
                    <a:pt x="31" y="54"/>
                    <a:pt x="30" y="51"/>
                    <a:pt x="29" y="48"/>
                  </a:cubicBezTo>
                  <a:cubicBezTo>
                    <a:pt x="29" y="46"/>
                    <a:pt x="29" y="45"/>
                    <a:pt x="30" y="44"/>
                  </a:cubicBezTo>
                  <a:cubicBezTo>
                    <a:pt x="30" y="42"/>
                    <a:pt x="30" y="41"/>
                    <a:pt x="31" y="40"/>
                  </a:cubicBezTo>
                  <a:cubicBezTo>
                    <a:pt x="31" y="39"/>
                    <a:pt x="32" y="38"/>
                    <a:pt x="33" y="36"/>
                  </a:cubicBezTo>
                  <a:cubicBezTo>
                    <a:pt x="35" y="34"/>
                    <a:pt x="38" y="33"/>
                    <a:pt x="41" y="30"/>
                  </a:cubicBezTo>
                  <a:cubicBezTo>
                    <a:pt x="42" y="29"/>
                    <a:pt x="43" y="27"/>
                    <a:pt x="44" y="26"/>
                  </a:cubicBezTo>
                  <a:cubicBezTo>
                    <a:pt x="44" y="24"/>
                    <a:pt x="45" y="22"/>
                    <a:pt x="45" y="21"/>
                  </a:cubicBezTo>
                  <a:cubicBezTo>
                    <a:pt x="45" y="19"/>
                    <a:pt x="45" y="17"/>
                    <a:pt x="45" y="16"/>
                  </a:cubicBezTo>
                  <a:cubicBezTo>
                    <a:pt x="44" y="10"/>
                    <a:pt x="40" y="3"/>
                    <a:pt x="35" y="0"/>
                  </a:cubicBezTo>
                  <a:cubicBezTo>
                    <a:pt x="34" y="0"/>
                    <a:pt x="34" y="0"/>
                    <a:pt x="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27" name="组合 2826"/>
          <p:cNvGrpSpPr/>
          <p:nvPr/>
        </p:nvGrpSpPr>
        <p:grpSpPr>
          <a:xfrm>
            <a:off x="1104900" y="1092201"/>
            <a:ext cx="882650" cy="882650"/>
            <a:chOff x="1104900" y="1092201"/>
            <a:chExt cx="882650" cy="882650"/>
          </a:xfrm>
        </p:grpSpPr>
        <p:sp>
          <p:nvSpPr>
            <p:cNvPr id="1040" name="Oval 39"/>
            <p:cNvSpPr>
              <a:spLocks noChangeArrowheads="1"/>
            </p:cNvSpPr>
            <p:nvPr/>
          </p:nvSpPr>
          <p:spPr bwMode="auto">
            <a:xfrm>
              <a:off x="1104900" y="1092201"/>
              <a:ext cx="882650" cy="882650"/>
            </a:xfrm>
            <a:prstGeom prst="ellipse">
              <a:avLst/>
            </a:prstGeom>
            <a:solidFill>
              <a:srgbClr val="F25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Freeform 40"/>
            <p:cNvSpPr>
              <a:spLocks/>
            </p:cNvSpPr>
            <p:nvPr/>
          </p:nvSpPr>
          <p:spPr bwMode="auto">
            <a:xfrm>
              <a:off x="1257300" y="1260476"/>
              <a:ext cx="730250" cy="714375"/>
            </a:xfrm>
            <a:custGeom>
              <a:avLst/>
              <a:gdLst>
                <a:gd name="T0" fmla="*/ 110 w 294"/>
                <a:gd name="T1" fmla="*/ 29 h 287"/>
                <a:gd name="T2" fmla="*/ 98 w 294"/>
                <a:gd name="T3" fmla="*/ 32 h 287"/>
                <a:gd name="T4" fmla="*/ 87 w 294"/>
                <a:gd name="T5" fmla="*/ 35 h 287"/>
                <a:gd name="T6" fmla="*/ 76 w 294"/>
                <a:gd name="T7" fmla="*/ 41 h 287"/>
                <a:gd name="T8" fmla="*/ 33 w 294"/>
                <a:gd name="T9" fmla="*/ 2 h 287"/>
                <a:gd name="T10" fmla="*/ 22 w 294"/>
                <a:gd name="T11" fmla="*/ 2 h 287"/>
                <a:gd name="T12" fmla="*/ 11 w 294"/>
                <a:gd name="T13" fmla="*/ 2 h 287"/>
                <a:gd name="T14" fmla="*/ 1 w 294"/>
                <a:gd name="T15" fmla="*/ 2 h 287"/>
                <a:gd name="T16" fmla="*/ 0 w 294"/>
                <a:gd name="T17" fmla="*/ 52 h 287"/>
                <a:gd name="T18" fmla="*/ 1 w 294"/>
                <a:gd name="T19" fmla="*/ 54 h 287"/>
                <a:gd name="T20" fmla="*/ 1 w 294"/>
                <a:gd name="T21" fmla="*/ 57 h 287"/>
                <a:gd name="T22" fmla="*/ 2 w 294"/>
                <a:gd name="T23" fmla="*/ 59 h 287"/>
                <a:gd name="T24" fmla="*/ 4 w 294"/>
                <a:gd name="T25" fmla="*/ 62 h 287"/>
                <a:gd name="T26" fmla="*/ 6 w 294"/>
                <a:gd name="T27" fmla="*/ 65 h 287"/>
                <a:gd name="T28" fmla="*/ 9 w 294"/>
                <a:gd name="T29" fmla="*/ 69 h 287"/>
                <a:gd name="T30" fmla="*/ 12 w 294"/>
                <a:gd name="T31" fmla="*/ 72 h 287"/>
                <a:gd name="T32" fmla="*/ 14 w 294"/>
                <a:gd name="T33" fmla="*/ 74 h 287"/>
                <a:gd name="T34" fmla="*/ 15 w 294"/>
                <a:gd name="T35" fmla="*/ 76 h 287"/>
                <a:gd name="T36" fmla="*/ 15 w 294"/>
                <a:gd name="T37" fmla="*/ 78 h 287"/>
                <a:gd name="T38" fmla="*/ 16 w 294"/>
                <a:gd name="T39" fmla="*/ 82 h 287"/>
                <a:gd name="T40" fmla="*/ 16 w 294"/>
                <a:gd name="T41" fmla="*/ 86 h 287"/>
                <a:gd name="T42" fmla="*/ 16 w 294"/>
                <a:gd name="T43" fmla="*/ 90 h 287"/>
                <a:gd name="T44" fmla="*/ 16 w 294"/>
                <a:gd name="T45" fmla="*/ 94 h 287"/>
                <a:gd name="T46" fmla="*/ 15 w 294"/>
                <a:gd name="T47" fmla="*/ 98 h 287"/>
                <a:gd name="T48" fmla="*/ 15 w 294"/>
                <a:gd name="T49" fmla="*/ 106 h 287"/>
                <a:gd name="T50" fmla="*/ 14 w 294"/>
                <a:gd name="T51" fmla="*/ 117 h 287"/>
                <a:gd name="T52" fmla="*/ 13 w 294"/>
                <a:gd name="T53" fmla="*/ 128 h 287"/>
                <a:gd name="T54" fmla="*/ 13 w 294"/>
                <a:gd name="T55" fmla="*/ 139 h 287"/>
                <a:gd name="T56" fmla="*/ 12 w 294"/>
                <a:gd name="T57" fmla="*/ 150 h 287"/>
                <a:gd name="T58" fmla="*/ 11 w 294"/>
                <a:gd name="T59" fmla="*/ 161 h 287"/>
                <a:gd name="T60" fmla="*/ 11 w 294"/>
                <a:gd name="T61" fmla="*/ 172 h 287"/>
                <a:gd name="T62" fmla="*/ 10 w 294"/>
                <a:gd name="T63" fmla="*/ 182 h 287"/>
                <a:gd name="T64" fmla="*/ 10 w 294"/>
                <a:gd name="T65" fmla="*/ 193 h 287"/>
                <a:gd name="T66" fmla="*/ 9 w 294"/>
                <a:gd name="T67" fmla="*/ 204 h 287"/>
                <a:gd name="T68" fmla="*/ 9 w 294"/>
                <a:gd name="T69" fmla="*/ 215 h 287"/>
                <a:gd name="T70" fmla="*/ 9 w 294"/>
                <a:gd name="T71" fmla="*/ 216 h 287"/>
                <a:gd name="T72" fmla="*/ 10 w 294"/>
                <a:gd name="T73" fmla="*/ 217 h 287"/>
                <a:gd name="T74" fmla="*/ 116 w 294"/>
                <a:gd name="T75" fmla="*/ 287 h 287"/>
                <a:gd name="T76" fmla="*/ 224 w 294"/>
                <a:gd name="T77" fmla="*/ 1 h 287"/>
                <a:gd name="T78" fmla="*/ 223 w 294"/>
                <a:gd name="T79" fmla="*/ 0 h 287"/>
                <a:gd name="T80" fmla="*/ 220 w 294"/>
                <a:gd name="T81" fmla="*/ 0 h 287"/>
                <a:gd name="T82" fmla="*/ 218 w 294"/>
                <a:gd name="T83" fmla="*/ 1 h 287"/>
                <a:gd name="T84" fmla="*/ 215 w 294"/>
                <a:gd name="T85" fmla="*/ 3 h 287"/>
                <a:gd name="T86" fmla="*/ 212 w 294"/>
                <a:gd name="T87" fmla="*/ 7 h 287"/>
                <a:gd name="T88" fmla="*/ 209 w 294"/>
                <a:gd name="T89" fmla="*/ 11 h 287"/>
                <a:gd name="T90" fmla="*/ 207 w 294"/>
                <a:gd name="T91" fmla="*/ 17 h 287"/>
                <a:gd name="T92" fmla="*/ 205 w 294"/>
                <a:gd name="T93" fmla="*/ 23 h 287"/>
                <a:gd name="T94" fmla="*/ 204 w 294"/>
                <a:gd name="T95" fmla="*/ 31 h 287"/>
                <a:gd name="T96" fmla="*/ 203 w 294"/>
                <a:gd name="T97" fmla="*/ 38 h 287"/>
                <a:gd name="T98" fmla="*/ 203 w 294"/>
                <a:gd name="T99" fmla="*/ 45 h 287"/>
                <a:gd name="T100" fmla="*/ 204 w 294"/>
                <a:gd name="T101" fmla="*/ 51 h 287"/>
                <a:gd name="T102" fmla="*/ 204 w 294"/>
                <a:gd name="T103" fmla="*/ 58 h 287"/>
                <a:gd name="T104" fmla="*/ 205 w 294"/>
                <a:gd name="T105" fmla="*/ 65 h 287"/>
                <a:gd name="T106" fmla="*/ 206 w 294"/>
                <a:gd name="T107" fmla="*/ 72 h 287"/>
                <a:gd name="T108" fmla="*/ 208 w 294"/>
                <a:gd name="T109" fmla="*/ 79 h 287"/>
                <a:gd name="T110" fmla="*/ 210 w 294"/>
                <a:gd name="T111" fmla="*/ 85 h 287"/>
                <a:gd name="T112" fmla="*/ 175 w 294"/>
                <a:gd name="T113" fmla="*/ 53 h 287"/>
                <a:gd name="T114" fmla="*/ 166 w 294"/>
                <a:gd name="T115" fmla="*/ 45 h 287"/>
                <a:gd name="T116" fmla="*/ 156 w 294"/>
                <a:gd name="T117" fmla="*/ 39 h 287"/>
                <a:gd name="T118" fmla="*/ 146 w 294"/>
                <a:gd name="T119" fmla="*/ 34 h 287"/>
                <a:gd name="T120" fmla="*/ 134 w 294"/>
                <a:gd name="T121" fmla="*/ 31 h 287"/>
                <a:gd name="T122" fmla="*/ 122 w 294"/>
                <a:gd name="T123" fmla="*/ 2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4" h="287">
                  <a:moveTo>
                    <a:pt x="118" y="29"/>
                  </a:moveTo>
                  <a:cubicBezTo>
                    <a:pt x="114" y="29"/>
                    <a:pt x="114" y="29"/>
                    <a:pt x="114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7"/>
                    <a:pt x="14" y="117"/>
                    <a:pt x="14" y="117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3" y="125"/>
                    <a:pt x="13" y="125"/>
                    <a:pt x="13" y="125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50"/>
                    <a:pt x="12" y="150"/>
                    <a:pt x="12" y="150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4"/>
                    <a:pt x="11" y="164"/>
                    <a:pt x="11" y="164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1" y="172"/>
                    <a:pt x="11" y="172"/>
                    <a:pt x="11" y="172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0" y="182"/>
                    <a:pt x="10" y="182"/>
                    <a:pt x="10" y="182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9" y="201"/>
                    <a:pt x="9" y="201"/>
                    <a:pt x="9" y="201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9" y="208"/>
                    <a:pt x="9" y="208"/>
                    <a:pt x="9" y="208"/>
                  </a:cubicBezTo>
                  <a:cubicBezTo>
                    <a:pt x="9" y="211"/>
                    <a:pt x="9" y="211"/>
                    <a:pt x="9" y="211"/>
                  </a:cubicBezTo>
                  <a:cubicBezTo>
                    <a:pt x="9" y="215"/>
                    <a:pt x="9" y="215"/>
                    <a:pt x="9" y="215"/>
                  </a:cubicBezTo>
                  <a:cubicBezTo>
                    <a:pt x="9" y="215"/>
                    <a:pt x="9" y="215"/>
                    <a:pt x="9" y="215"/>
                  </a:cubicBezTo>
                  <a:cubicBezTo>
                    <a:pt x="9" y="216"/>
                    <a:pt x="9" y="216"/>
                    <a:pt x="9" y="216"/>
                  </a:cubicBezTo>
                  <a:cubicBezTo>
                    <a:pt x="9" y="216"/>
                    <a:pt x="9" y="216"/>
                    <a:pt x="9" y="216"/>
                  </a:cubicBezTo>
                  <a:cubicBezTo>
                    <a:pt x="9" y="217"/>
                    <a:pt x="9" y="217"/>
                    <a:pt x="9" y="217"/>
                  </a:cubicBezTo>
                  <a:cubicBezTo>
                    <a:pt x="9" y="217"/>
                    <a:pt x="9" y="217"/>
                    <a:pt x="9" y="217"/>
                  </a:cubicBezTo>
                  <a:cubicBezTo>
                    <a:pt x="10" y="217"/>
                    <a:pt x="10" y="217"/>
                    <a:pt x="10" y="217"/>
                  </a:cubicBezTo>
                  <a:cubicBezTo>
                    <a:pt x="10" y="218"/>
                    <a:pt x="10" y="218"/>
                    <a:pt x="10" y="218"/>
                  </a:cubicBezTo>
                  <a:cubicBezTo>
                    <a:pt x="74" y="282"/>
                    <a:pt x="74" y="282"/>
                    <a:pt x="74" y="282"/>
                  </a:cubicBezTo>
                  <a:cubicBezTo>
                    <a:pt x="88" y="285"/>
                    <a:pt x="102" y="287"/>
                    <a:pt x="116" y="287"/>
                  </a:cubicBezTo>
                  <a:cubicBezTo>
                    <a:pt x="214" y="287"/>
                    <a:pt x="294" y="208"/>
                    <a:pt x="294" y="110"/>
                  </a:cubicBezTo>
                  <a:cubicBezTo>
                    <a:pt x="294" y="94"/>
                    <a:pt x="292" y="79"/>
                    <a:pt x="288" y="64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19" y="1"/>
                    <a:pt x="219" y="1"/>
                    <a:pt x="219" y="1"/>
                  </a:cubicBezTo>
                  <a:cubicBezTo>
                    <a:pt x="218" y="1"/>
                    <a:pt x="218" y="1"/>
                    <a:pt x="218" y="1"/>
                  </a:cubicBezTo>
                  <a:cubicBezTo>
                    <a:pt x="217" y="2"/>
                    <a:pt x="217" y="2"/>
                    <a:pt x="217" y="2"/>
                  </a:cubicBezTo>
                  <a:cubicBezTo>
                    <a:pt x="216" y="2"/>
                    <a:pt x="216" y="2"/>
                    <a:pt x="216" y="2"/>
                  </a:cubicBezTo>
                  <a:cubicBezTo>
                    <a:pt x="215" y="3"/>
                    <a:pt x="215" y="3"/>
                    <a:pt x="215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5"/>
                    <a:pt x="213" y="5"/>
                    <a:pt x="213" y="5"/>
                  </a:cubicBezTo>
                  <a:cubicBezTo>
                    <a:pt x="212" y="7"/>
                    <a:pt x="212" y="7"/>
                    <a:pt x="212" y="7"/>
                  </a:cubicBezTo>
                  <a:cubicBezTo>
                    <a:pt x="211" y="8"/>
                    <a:pt x="211" y="8"/>
                    <a:pt x="211" y="8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09" y="11"/>
                    <a:pt x="209" y="11"/>
                    <a:pt x="209" y="11"/>
                  </a:cubicBezTo>
                  <a:cubicBezTo>
                    <a:pt x="208" y="13"/>
                    <a:pt x="208" y="13"/>
                    <a:pt x="208" y="13"/>
                  </a:cubicBezTo>
                  <a:cubicBezTo>
                    <a:pt x="208" y="15"/>
                    <a:pt x="208" y="15"/>
                    <a:pt x="208" y="15"/>
                  </a:cubicBezTo>
                  <a:cubicBezTo>
                    <a:pt x="207" y="17"/>
                    <a:pt x="207" y="17"/>
                    <a:pt x="207" y="17"/>
                  </a:cubicBezTo>
                  <a:cubicBezTo>
                    <a:pt x="206" y="19"/>
                    <a:pt x="206" y="19"/>
                    <a:pt x="206" y="19"/>
                  </a:cubicBezTo>
                  <a:cubicBezTo>
                    <a:pt x="205" y="21"/>
                    <a:pt x="205" y="21"/>
                    <a:pt x="205" y="21"/>
                  </a:cubicBezTo>
                  <a:cubicBezTo>
                    <a:pt x="205" y="23"/>
                    <a:pt x="205" y="23"/>
                    <a:pt x="205" y="23"/>
                  </a:cubicBezTo>
                  <a:cubicBezTo>
                    <a:pt x="204" y="26"/>
                    <a:pt x="204" y="26"/>
                    <a:pt x="204" y="26"/>
                  </a:cubicBezTo>
                  <a:cubicBezTo>
                    <a:pt x="204" y="28"/>
                    <a:pt x="204" y="28"/>
                    <a:pt x="204" y="28"/>
                  </a:cubicBezTo>
                  <a:cubicBezTo>
                    <a:pt x="204" y="31"/>
                    <a:pt x="204" y="31"/>
                    <a:pt x="204" y="31"/>
                  </a:cubicBezTo>
                  <a:cubicBezTo>
                    <a:pt x="204" y="34"/>
                    <a:pt x="204" y="34"/>
                    <a:pt x="204" y="34"/>
                  </a:cubicBezTo>
                  <a:cubicBezTo>
                    <a:pt x="203" y="36"/>
                    <a:pt x="203" y="36"/>
                    <a:pt x="203" y="36"/>
                  </a:cubicBezTo>
                  <a:cubicBezTo>
                    <a:pt x="203" y="38"/>
                    <a:pt x="203" y="38"/>
                    <a:pt x="203" y="38"/>
                  </a:cubicBezTo>
                  <a:cubicBezTo>
                    <a:pt x="203" y="40"/>
                    <a:pt x="203" y="40"/>
                    <a:pt x="203" y="40"/>
                  </a:cubicBezTo>
                  <a:cubicBezTo>
                    <a:pt x="203" y="42"/>
                    <a:pt x="203" y="42"/>
                    <a:pt x="203" y="42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03" y="47"/>
                    <a:pt x="203" y="47"/>
                    <a:pt x="203" y="47"/>
                  </a:cubicBezTo>
                  <a:cubicBezTo>
                    <a:pt x="204" y="49"/>
                    <a:pt x="204" y="49"/>
                    <a:pt x="204" y="49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4" y="56"/>
                    <a:pt x="204" y="56"/>
                    <a:pt x="204" y="56"/>
                  </a:cubicBezTo>
                  <a:cubicBezTo>
                    <a:pt x="204" y="58"/>
                    <a:pt x="204" y="58"/>
                    <a:pt x="204" y="58"/>
                  </a:cubicBezTo>
                  <a:cubicBezTo>
                    <a:pt x="205" y="60"/>
                    <a:pt x="205" y="60"/>
                    <a:pt x="205" y="60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6" y="67"/>
                    <a:pt x="206" y="67"/>
                    <a:pt x="206" y="67"/>
                  </a:cubicBezTo>
                  <a:cubicBezTo>
                    <a:pt x="206" y="69"/>
                    <a:pt x="206" y="69"/>
                    <a:pt x="206" y="69"/>
                  </a:cubicBezTo>
                  <a:cubicBezTo>
                    <a:pt x="206" y="72"/>
                    <a:pt x="206" y="72"/>
                    <a:pt x="206" y="72"/>
                  </a:cubicBezTo>
                  <a:cubicBezTo>
                    <a:pt x="207" y="74"/>
                    <a:pt x="207" y="74"/>
                    <a:pt x="207" y="74"/>
                  </a:cubicBezTo>
                  <a:cubicBezTo>
                    <a:pt x="207" y="76"/>
                    <a:pt x="207" y="76"/>
                    <a:pt x="207" y="76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09" y="81"/>
                    <a:pt x="209" y="81"/>
                    <a:pt x="209" y="81"/>
                  </a:cubicBezTo>
                  <a:cubicBezTo>
                    <a:pt x="209" y="83"/>
                    <a:pt x="209" y="83"/>
                    <a:pt x="209" y="83"/>
                  </a:cubicBezTo>
                  <a:cubicBezTo>
                    <a:pt x="210" y="85"/>
                    <a:pt x="210" y="85"/>
                    <a:pt x="210" y="85"/>
                  </a:cubicBezTo>
                  <a:cubicBezTo>
                    <a:pt x="211" y="87"/>
                    <a:pt x="211" y="87"/>
                    <a:pt x="211" y="87"/>
                  </a:cubicBezTo>
                  <a:cubicBezTo>
                    <a:pt x="211" y="89"/>
                    <a:pt x="211" y="89"/>
                    <a:pt x="211" y="89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2" y="50"/>
                    <a:pt x="172" y="50"/>
                    <a:pt x="172" y="50"/>
                  </a:cubicBezTo>
                  <a:cubicBezTo>
                    <a:pt x="169" y="47"/>
                    <a:pt x="169" y="47"/>
                    <a:pt x="169" y="47"/>
                  </a:cubicBezTo>
                  <a:cubicBezTo>
                    <a:pt x="166" y="45"/>
                    <a:pt x="166" y="45"/>
                    <a:pt x="166" y="45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0" y="41"/>
                    <a:pt x="160" y="41"/>
                    <a:pt x="160" y="41"/>
                  </a:cubicBezTo>
                  <a:cubicBezTo>
                    <a:pt x="156" y="39"/>
                    <a:pt x="156" y="39"/>
                    <a:pt x="156" y="39"/>
                  </a:cubicBezTo>
                  <a:cubicBezTo>
                    <a:pt x="153" y="37"/>
                    <a:pt x="153" y="37"/>
                    <a:pt x="153" y="37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6" y="34"/>
                    <a:pt x="146" y="34"/>
                    <a:pt x="146" y="34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38" y="32"/>
                    <a:pt x="138" y="32"/>
                    <a:pt x="138" y="32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122" y="29"/>
                    <a:pt x="122" y="29"/>
                    <a:pt x="122" y="29"/>
                  </a:cubicBezTo>
                  <a:cubicBezTo>
                    <a:pt x="118" y="29"/>
                    <a:pt x="118" y="29"/>
                    <a:pt x="118" y="29"/>
                  </a:cubicBezTo>
                  <a:close/>
                </a:path>
              </a:pathLst>
            </a:custGeom>
            <a:solidFill>
              <a:srgbClr val="BF3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57"/>
            <p:cNvSpPr>
              <a:spLocks noEditPoints="1"/>
            </p:cNvSpPr>
            <p:nvPr/>
          </p:nvSpPr>
          <p:spPr bwMode="auto">
            <a:xfrm>
              <a:off x="1257300" y="1243013"/>
              <a:ext cx="576262" cy="565150"/>
            </a:xfrm>
            <a:custGeom>
              <a:avLst/>
              <a:gdLst>
                <a:gd name="T0" fmla="*/ 16 w 232"/>
                <a:gd name="T1" fmla="*/ 51 h 227"/>
                <a:gd name="T2" fmla="*/ 15 w 232"/>
                <a:gd name="T3" fmla="*/ 9 h 227"/>
                <a:gd name="T4" fmla="*/ 11 w 232"/>
                <a:gd name="T5" fmla="*/ 9 h 227"/>
                <a:gd name="T6" fmla="*/ 11 w 232"/>
                <a:gd name="T7" fmla="*/ 52 h 227"/>
                <a:gd name="T8" fmla="*/ 6 w 232"/>
                <a:gd name="T9" fmla="*/ 52 h 227"/>
                <a:gd name="T10" fmla="*/ 4 w 232"/>
                <a:gd name="T11" fmla="*/ 9 h 227"/>
                <a:gd name="T12" fmla="*/ 1 w 232"/>
                <a:gd name="T13" fmla="*/ 9 h 227"/>
                <a:gd name="T14" fmla="*/ 0 w 232"/>
                <a:gd name="T15" fmla="*/ 57 h 227"/>
                <a:gd name="T16" fmla="*/ 5 w 232"/>
                <a:gd name="T17" fmla="*/ 71 h 227"/>
                <a:gd name="T18" fmla="*/ 15 w 232"/>
                <a:gd name="T19" fmla="*/ 85 h 227"/>
                <a:gd name="T20" fmla="*/ 15 w 232"/>
                <a:gd name="T21" fmla="*/ 106 h 227"/>
                <a:gd name="T22" fmla="*/ 9 w 232"/>
                <a:gd name="T23" fmla="*/ 222 h 227"/>
                <a:gd name="T24" fmla="*/ 10 w 232"/>
                <a:gd name="T25" fmla="*/ 225 h 227"/>
                <a:gd name="T26" fmla="*/ 27 w 232"/>
                <a:gd name="T27" fmla="*/ 225 h 227"/>
                <a:gd name="T28" fmla="*/ 28 w 232"/>
                <a:gd name="T29" fmla="*/ 222 h 227"/>
                <a:gd name="T30" fmla="*/ 22 w 232"/>
                <a:gd name="T31" fmla="*/ 106 h 227"/>
                <a:gd name="T32" fmla="*/ 22 w 232"/>
                <a:gd name="T33" fmla="*/ 85 h 227"/>
                <a:gd name="T34" fmla="*/ 32 w 232"/>
                <a:gd name="T35" fmla="*/ 71 h 227"/>
                <a:gd name="T36" fmla="*/ 37 w 232"/>
                <a:gd name="T37" fmla="*/ 57 h 227"/>
                <a:gd name="T38" fmla="*/ 36 w 232"/>
                <a:gd name="T39" fmla="*/ 9 h 227"/>
                <a:gd name="T40" fmla="*/ 33 w 232"/>
                <a:gd name="T41" fmla="*/ 9 h 227"/>
                <a:gd name="T42" fmla="*/ 31 w 232"/>
                <a:gd name="T43" fmla="*/ 52 h 227"/>
                <a:gd name="T44" fmla="*/ 26 w 232"/>
                <a:gd name="T45" fmla="*/ 52 h 227"/>
                <a:gd name="T46" fmla="*/ 26 w 232"/>
                <a:gd name="T47" fmla="*/ 9 h 227"/>
                <a:gd name="T48" fmla="*/ 22 w 232"/>
                <a:gd name="T49" fmla="*/ 9 h 227"/>
                <a:gd name="T50" fmla="*/ 21 w 232"/>
                <a:gd name="T51" fmla="*/ 51 h 227"/>
                <a:gd name="T52" fmla="*/ 16 w 232"/>
                <a:gd name="T53" fmla="*/ 51 h 227"/>
                <a:gd name="T54" fmla="*/ 118 w 232"/>
                <a:gd name="T55" fmla="*/ 36 h 227"/>
                <a:gd name="T56" fmla="*/ 199 w 232"/>
                <a:gd name="T57" fmla="*/ 117 h 227"/>
                <a:gd name="T58" fmla="*/ 118 w 232"/>
                <a:gd name="T59" fmla="*/ 197 h 227"/>
                <a:gd name="T60" fmla="*/ 37 w 232"/>
                <a:gd name="T61" fmla="*/ 117 h 227"/>
                <a:gd name="T62" fmla="*/ 118 w 232"/>
                <a:gd name="T63" fmla="*/ 36 h 227"/>
                <a:gd name="T64" fmla="*/ 218 w 232"/>
                <a:gd name="T65" fmla="*/ 112 h 227"/>
                <a:gd name="T66" fmla="*/ 210 w 232"/>
                <a:gd name="T67" fmla="*/ 222 h 227"/>
                <a:gd name="T68" fmla="*/ 212 w 232"/>
                <a:gd name="T69" fmla="*/ 225 h 227"/>
                <a:gd name="T70" fmla="*/ 231 w 232"/>
                <a:gd name="T71" fmla="*/ 225 h 227"/>
                <a:gd name="T72" fmla="*/ 232 w 232"/>
                <a:gd name="T73" fmla="*/ 222 h 227"/>
                <a:gd name="T74" fmla="*/ 225 w 232"/>
                <a:gd name="T75" fmla="*/ 111 h 227"/>
                <a:gd name="T76" fmla="*/ 225 w 232"/>
                <a:gd name="T77" fmla="*/ 11 h 227"/>
                <a:gd name="T78" fmla="*/ 204 w 232"/>
                <a:gd name="T79" fmla="*/ 41 h 227"/>
                <a:gd name="T80" fmla="*/ 218 w 232"/>
                <a:gd name="T81" fmla="*/ 11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2" h="227">
                  <a:moveTo>
                    <a:pt x="16" y="51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3"/>
                    <a:pt x="6" y="53"/>
                    <a:pt x="6" y="5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2"/>
                    <a:pt x="2" y="66"/>
                    <a:pt x="5" y="71"/>
                  </a:cubicBezTo>
                  <a:cubicBezTo>
                    <a:pt x="12" y="80"/>
                    <a:pt x="15" y="80"/>
                    <a:pt x="15" y="85"/>
                  </a:cubicBezTo>
                  <a:cubicBezTo>
                    <a:pt x="16" y="92"/>
                    <a:pt x="16" y="99"/>
                    <a:pt x="15" y="106"/>
                  </a:cubicBezTo>
                  <a:cubicBezTo>
                    <a:pt x="12" y="145"/>
                    <a:pt x="11" y="183"/>
                    <a:pt x="9" y="222"/>
                  </a:cubicBezTo>
                  <a:cubicBezTo>
                    <a:pt x="9" y="223"/>
                    <a:pt x="9" y="224"/>
                    <a:pt x="10" y="225"/>
                  </a:cubicBezTo>
                  <a:cubicBezTo>
                    <a:pt x="14" y="227"/>
                    <a:pt x="23" y="227"/>
                    <a:pt x="27" y="225"/>
                  </a:cubicBezTo>
                  <a:cubicBezTo>
                    <a:pt x="28" y="224"/>
                    <a:pt x="28" y="223"/>
                    <a:pt x="28" y="222"/>
                  </a:cubicBezTo>
                  <a:cubicBezTo>
                    <a:pt x="26" y="183"/>
                    <a:pt x="25" y="145"/>
                    <a:pt x="22" y="106"/>
                  </a:cubicBezTo>
                  <a:cubicBezTo>
                    <a:pt x="21" y="99"/>
                    <a:pt x="21" y="92"/>
                    <a:pt x="22" y="85"/>
                  </a:cubicBezTo>
                  <a:cubicBezTo>
                    <a:pt x="22" y="80"/>
                    <a:pt x="25" y="80"/>
                    <a:pt x="32" y="71"/>
                  </a:cubicBezTo>
                  <a:cubicBezTo>
                    <a:pt x="35" y="66"/>
                    <a:pt x="37" y="62"/>
                    <a:pt x="37" y="57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26" y="53"/>
                    <a:pt x="26" y="52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3"/>
                    <a:pt x="16" y="53"/>
                    <a:pt x="16" y="51"/>
                  </a:cubicBezTo>
                  <a:close/>
                  <a:moveTo>
                    <a:pt x="118" y="36"/>
                  </a:moveTo>
                  <a:cubicBezTo>
                    <a:pt x="162" y="36"/>
                    <a:pt x="199" y="72"/>
                    <a:pt x="199" y="117"/>
                  </a:cubicBezTo>
                  <a:cubicBezTo>
                    <a:pt x="199" y="161"/>
                    <a:pt x="162" y="197"/>
                    <a:pt x="118" y="197"/>
                  </a:cubicBezTo>
                  <a:cubicBezTo>
                    <a:pt x="73" y="197"/>
                    <a:pt x="37" y="161"/>
                    <a:pt x="37" y="117"/>
                  </a:cubicBezTo>
                  <a:cubicBezTo>
                    <a:pt x="37" y="72"/>
                    <a:pt x="73" y="36"/>
                    <a:pt x="118" y="36"/>
                  </a:cubicBezTo>
                  <a:close/>
                  <a:moveTo>
                    <a:pt x="218" y="112"/>
                  </a:moveTo>
                  <a:cubicBezTo>
                    <a:pt x="214" y="149"/>
                    <a:pt x="213" y="185"/>
                    <a:pt x="210" y="222"/>
                  </a:cubicBezTo>
                  <a:cubicBezTo>
                    <a:pt x="210" y="223"/>
                    <a:pt x="211" y="224"/>
                    <a:pt x="212" y="225"/>
                  </a:cubicBezTo>
                  <a:cubicBezTo>
                    <a:pt x="216" y="227"/>
                    <a:pt x="226" y="227"/>
                    <a:pt x="231" y="225"/>
                  </a:cubicBezTo>
                  <a:cubicBezTo>
                    <a:pt x="232" y="224"/>
                    <a:pt x="232" y="223"/>
                    <a:pt x="232" y="222"/>
                  </a:cubicBezTo>
                  <a:cubicBezTo>
                    <a:pt x="230" y="185"/>
                    <a:pt x="229" y="149"/>
                    <a:pt x="225" y="111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25" y="0"/>
                    <a:pt x="205" y="10"/>
                    <a:pt x="204" y="41"/>
                  </a:cubicBezTo>
                  <a:cubicBezTo>
                    <a:pt x="202" y="63"/>
                    <a:pt x="207" y="90"/>
                    <a:pt x="218" y="1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5" name="Freeform 189"/>
            <p:cNvSpPr>
              <a:spLocks noEditPoints="1"/>
            </p:cNvSpPr>
            <p:nvPr/>
          </p:nvSpPr>
          <p:spPr bwMode="auto">
            <a:xfrm>
              <a:off x="1393825" y="1377951"/>
              <a:ext cx="312737" cy="312738"/>
            </a:xfrm>
            <a:custGeom>
              <a:avLst/>
              <a:gdLst>
                <a:gd name="T0" fmla="*/ 63 w 126"/>
                <a:gd name="T1" fmla="*/ 0 h 126"/>
                <a:gd name="T2" fmla="*/ 126 w 126"/>
                <a:gd name="T3" fmla="*/ 63 h 126"/>
                <a:gd name="T4" fmla="*/ 63 w 126"/>
                <a:gd name="T5" fmla="*/ 126 h 126"/>
                <a:gd name="T6" fmla="*/ 0 w 126"/>
                <a:gd name="T7" fmla="*/ 63 h 126"/>
                <a:gd name="T8" fmla="*/ 63 w 126"/>
                <a:gd name="T9" fmla="*/ 0 h 126"/>
                <a:gd name="T10" fmla="*/ 63 w 126"/>
                <a:gd name="T11" fmla="*/ 7 h 126"/>
                <a:gd name="T12" fmla="*/ 119 w 126"/>
                <a:gd name="T13" fmla="*/ 63 h 126"/>
                <a:gd name="T14" fmla="*/ 63 w 126"/>
                <a:gd name="T15" fmla="*/ 118 h 126"/>
                <a:gd name="T16" fmla="*/ 7 w 126"/>
                <a:gd name="T17" fmla="*/ 63 h 126"/>
                <a:gd name="T18" fmla="*/ 63 w 126"/>
                <a:gd name="T19" fmla="*/ 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6" h="126">
                  <a:moveTo>
                    <a:pt x="63" y="0"/>
                  </a:moveTo>
                  <a:cubicBezTo>
                    <a:pt x="98" y="0"/>
                    <a:pt x="126" y="28"/>
                    <a:pt x="126" y="63"/>
                  </a:cubicBezTo>
                  <a:cubicBezTo>
                    <a:pt x="126" y="98"/>
                    <a:pt x="98" y="126"/>
                    <a:pt x="63" y="126"/>
                  </a:cubicBezTo>
                  <a:cubicBezTo>
                    <a:pt x="28" y="126"/>
                    <a:pt x="0" y="98"/>
                    <a:pt x="0" y="63"/>
                  </a:cubicBezTo>
                  <a:cubicBezTo>
                    <a:pt x="0" y="28"/>
                    <a:pt x="28" y="0"/>
                    <a:pt x="63" y="0"/>
                  </a:cubicBezTo>
                  <a:close/>
                  <a:moveTo>
                    <a:pt x="63" y="7"/>
                  </a:moveTo>
                  <a:cubicBezTo>
                    <a:pt x="94" y="7"/>
                    <a:pt x="119" y="32"/>
                    <a:pt x="119" y="63"/>
                  </a:cubicBezTo>
                  <a:cubicBezTo>
                    <a:pt x="119" y="93"/>
                    <a:pt x="94" y="118"/>
                    <a:pt x="63" y="118"/>
                  </a:cubicBezTo>
                  <a:cubicBezTo>
                    <a:pt x="32" y="118"/>
                    <a:pt x="7" y="93"/>
                    <a:pt x="7" y="63"/>
                  </a:cubicBezTo>
                  <a:cubicBezTo>
                    <a:pt x="7" y="32"/>
                    <a:pt x="32" y="7"/>
                    <a:pt x="63" y="7"/>
                  </a:cubicBezTo>
                  <a:close/>
                </a:path>
              </a:pathLst>
            </a:custGeom>
            <a:solidFill>
              <a:srgbClr val="16C5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17" name="组合 2816"/>
          <p:cNvGrpSpPr/>
          <p:nvPr/>
        </p:nvGrpSpPr>
        <p:grpSpPr>
          <a:xfrm>
            <a:off x="1104900" y="3113088"/>
            <a:ext cx="882650" cy="882650"/>
            <a:chOff x="1104900" y="3113088"/>
            <a:chExt cx="882650" cy="882650"/>
          </a:xfrm>
        </p:grpSpPr>
        <p:sp>
          <p:nvSpPr>
            <p:cNvPr id="24" name="Oval 16"/>
            <p:cNvSpPr>
              <a:spLocks noChangeArrowheads="1"/>
            </p:cNvSpPr>
            <p:nvPr/>
          </p:nvSpPr>
          <p:spPr bwMode="auto">
            <a:xfrm>
              <a:off x="1104900" y="3113088"/>
              <a:ext cx="882650" cy="882650"/>
            </a:xfrm>
            <a:prstGeom prst="ellipse">
              <a:avLst/>
            </a:prstGeom>
            <a:solidFill>
              <a:srgbClr val="8AD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0"/>
            <p:cNvSpPr>
              <a:spLocks/>
            </p:cNvSpPr>
            <p:nvPr/>
          </p:nvSpPr>
          <p:spPr bwMode="auto">
            <a:xfrm>
              <a:off x="1266825" y="3275013"/>
              <a:ext cx="719137" cy="719138"/>
            </a:xfrm>
            <a:custGeom>
              <a:avLst/>
              <a:gdLst>
                <a:gd name="T0" fmla="*/ 33 w 289"/>
                <a:gd name="T1" fmla="*/ 192 h 289"/>
                <a:gd name="T2" fmla="*/ 25 w 289"/>
                <a:gd name="T3" fmla="*/ 184 h 289"/>
                <a:gd name="T4" fmla="*/ 19 w 289"/>
                <a:gd name="T5" fmla="*/ 175 h 289"/>
                <a:gd name="T6" fmla="*/ 13 w 289"/>
                <a:gd name="T7" fmla="*/ 166 h 289"/>
                <a:gd name="T8" fmla="*/ 9 w 289"/>
                <a:gd name="T9" fmla="*/ 156 h 289"/>
                <a:gd name="T10" fmla="*/ 5 w 289"/>
                <a:gd name="T11" fmla="*/ 146 h 289"/>
                <a:gd name="T12" fmla="*/ 2 w 289"/>
                <a:gd name="T13" fmla="*/ 135 h 289"/>
                <a:gd name="T14" fmla="*/ 0 w 289"/>
                <a:gd name="T15" fmla="*/ 124 h 289"/>
                <a:gd name="T16" fmla="*/ 0 w 289"/>
                <a:gd name="T17" fmla="*/ 112 h 289"/>
                <a:gd name="T18" fmla="*/ 0 w 289"/>
                <a:gd name="T19" fmla="*/ 101 h 289"/>
                <a:gd name="T20" fmla="*/ 2 w 289"/>
                <a:gd name="T21" fmla="*/ 90 h 289"/>
                <a:gd name="T22" fmla="*/ 5 w 289"/>
                <a:gd name="T23" fmla="*/ 79 h 289"/>
                <a:gd name="T24" fmla="*/ 9 w 289"/>
                <a:gd name="T25" fmla="*/ 68 h 289"/>
                <a:gd name="T26" fmla="*/ 13 w 289"/>
                <a:gd name="T27" fmla="*/ 59 h 289"/>
                <a:gd name="T28" fmla="*/ 19 w 289"/>
                <a:gd name="T29" fmla="*/ 49 h 289"/>
                <a:gd name="T30" fmla="*/ 25 w 289"/>
                <a:gd name="T31" fmla="*/ 41 h 289"/>
                <a:gd name="T32" fmla="*/ 33 w 289"/>
                <a:gd name="T33" fmla="*/ 33 h 289"/>
                <a:gd name="T34" fmla="*/ 41 w 289"/>
                <a:gd name="T35" fmla="*/ 25 h 289"/>
                <a:gd name="T36" fmla="*/ 49 w 289"/>
                <a:gd name="T37" fmla="*/ 19 h 289"/>
                <a:gd name="T38" fmla="*/ 59 w 289"/>
                <a:gd name="T39" fmla="*/ 13 h 289"/>
                <a:gd name="T40" fmla="*/ 68 w 289"/>
                <a:gd name="T41" fmla="*/ 9 h 289"/>
                <a:gd name="T42" fmla="*/ 79 w 289"/>
                <a:gd name="T43" fmla="*/ 5 h 289"/>
                <a:gd name="T44" fmla="*/ 90 w 289"/>
                <a:gd name="T45" fmla="*/ 2 h 289"/>
                <a:gd name="T46" fmla="*/ 101 w 289"/>
                <a:gd name="T47" fmla="*/ 0 h 289"/>
                <a:gd name="T48" fmla="*/ 112 w 289"/>
                <a:gd name="T49" fmla="*/ 0 h 289"/>
                <a:gd name="T50" fmla="*/ 124 w 289"/>
                <a:gd name="T51" fmla="*/ 0 h 289"/>
                <a:gd name="T52" fmla="*/ 135 w 289"/>
                <a:gd name="T53" fmla="*/ 2 h 289"/>
                <a:gd name="T54" fmla="*/ 146 w 289"/>
                <a:gd name="T55" fmla="*/ 5 h 289"/>
                <a:gd name="T56" fmla="*/ 156 w 289"/>
                <a:gd name="T57" fmla="*/ 9 h 289"/>
                <a:gd name="T58" fmla="*/ 166 w 289"/>
                <a:gd name="T59" fmla="*/ 13 h 289"/>
                <a:gd name="T60" fmla="*/ 175 w 289"/>
                <a:gd name="T61" fmla="*/ 19 h 289"/>
                <a:gd name="T62" fmla="*/ 184 w 289"/>
                <a:gd name="T63" fmla="*/ 25 h 289"/>
                <a:gd name="T64" fmla="*/ 192 w 289"/>
                <a:gd name="T65" fmla="*/ 33 h 289"/>
                <a:gd name="T66" fmla="*/ 130 w 289"/>
                <a:gd name="T67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9" h="289">
                  <a:moveTo>
                    <a:pt x="130" y="289"/>
                  </a:moveTo>
                  <a:cubicBezTo>
                    <a:pt x="33" y="192"/>
                    <a:pt x="33" y="192"/>
                    <a:pt x="33" y="192"/>
                  </a:cubicBezTo>
                  <a:cubicBezTo>
                    <a:pt x="29" y="188"/>
                    <a:pt x="29" y="188"/>
                    <a:pt x="29" y="188"/>
                  </a:cubicBezTo>
                  <a:cubicBezTo>
                    <a:pt x="25" y="184"/>
                    <a:pt x="25" y="184"/>
                    <a:pt x="25" y="184"/>
                  </a:cubicBezTo>
                  <a:cubicBezTo>
                    <a:pt x="22" y="180"/>
                    <a:pt x="22" y="180"/>
                    <a:pt x="22" y="180"/>
                  </a:cubicBezTo>
                  <a:cubicBezTo>
                    <a:pt x="19" y="175"/>
                    <a:pt x="19" y="175"/>
                    <a:pt x="19" y="175"/>
                  </a:cubicBezTo>
                  <a:cubicBezTo>
                    <a:pt x="16" y="171"/>
                    <a:pt x="16" y="171"/>
                    <a:pt x="16" y="171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175" y="19"/>
                    <a:pt x="175" y="19"/>
                    <a:pt x="175" y="19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4" y="25"/>
                    <a:pt x="184" y="25"/>
                    <a:pt x="184" y="25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92" y="33"/>
                    <a:pt x="192" y="33"/>
                    <a:pt x="192" y="33"/>
                  </a:cubicBezTo>
                  <a:cubicBezTo>
                    <a:pt x="289" y="130"/>
                    <a:pt x="289" y="130"/>
                    <a:pt x="289" y="130"/>
                  </a:cubicBezTo>
                  <a:cubicBezTo>
                    <a:pt x="281" y="214"/>
                    <a:pt x="214" y="281"/>
                    <a:pt x="130" y="289"/>
                  </a:cubicBezTo>
                  <a:close/>
                </a:path>
              </a:pathLst>
            </a:custGeom>
            <a:solidFill>
              <a:srgbClr val="5BA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Oval 66"/>
            <p:cNvSpPr>
              <a:spLocks noChangeArrowheads="1"/>
            </p:cNvSpPr>
            <p:nvPr/>
          </p:nvSpPr>
          <p:spPr bwMode="auto">
            <a:xfrm>
              <a:off x="1266825" y="3275013"/>
              <a:ext cx="560387" cy="5603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6" name="Oval 190"/>
            <p:cNvSpPr>
              <a:spLocks noChangeArrowheads="1"/>
            </p:cNvSpPr>
            <p:nvPr/>
          </p:nvSpPr>
          <p:spPr bwMode="auto">
            <a:xfrm>
              <a:off x="1304925" y="3313113"/>
              <a:ext cx="484187" cy="482600"/>
            </a:xfrm>
            <a:prstGeom prst="ellipse">
              <a:avLst/>
            </a:prstGeom>
            <a:solidFill>
              <a:srgbClr val="F152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7" name="Freeform 191"/>
            <p:cNvSpPr>
              <a:spLocks noEditPoints="1"/>
            </p:cNvSpPr>
            <p:nvPr/>
          </p:nvSpPr>
          <p:spPr bwMode="auto">
            <a:xfrm>
              <a:off x="1373188" y="3454401"/>
              <a:ext cx="350837" cy="198438"/>
            </a:xfrm>
            <a:custGeom>
              <a:avLst/>
              <a:gdLst>
                <a:gd name="T0" fmla="*/ 65 w 141"/>
                <a:gd name="T1" fmla="*/ 80 h 80"/>
                <a:gd name="T2" fmla="*/ 0 w 141"/>
                <a:gd name="T3" fmla="*/ 80 h 80"/>
                <a:gd name="T4" fmla="*/ 6 w 141"/>
                <a:gd name="T5" fmla="*/ 62 h 80"/>
                <a:gd name="T6" fmla="*/ 28 w 141"/>
                <a:gd name="T7" fmla="*/ 42 h 80"/>
                <a:gd name="T8" fmla="*/ 40 w 141"/>
                <a:gd name="T9" fmla="*/ 31 h 80"/>
                <a:gd name="T10" fmla="*/ 43 w 141"/>
                <a:gd name="T11" fmla="*/ 24 h 80"/>
                <a:gd name="T12" fmla="*/ 40 w 141"/>
                <a:gd name="T13" fmla="*/ 18 h 80"/>
                <a:gd name="T14" fmla="*/ 33 w 141"/>
                <a:gd name="T15" fmla="*/ 15 h 80"/>
                <a:gd name="T16" fmla="*/ 27 w 141"/>
                <a:gd name="T17" fmla="*/ 18 h 80"/>
                <a:gd name="T18" fmla="*/ 23 w 141"/>
                <a:gd name="T19" fmla="*/ 27 h 80"/>
                <a:gd name="T20" fmla="*/ 1 w 141"/>
                <a:gd name="T21" fmla="*/ 25 h 80"/>
                <a:gd name="T22" fmla="*/ 6 w 141"/>
                <a:gd name="T23" fmla="*/ 11 h 80"/>
                <a:gd name="T24" fmla="*/ 16 w 141"/>
                <a:gd name="T25" fmla="*/ 3 h 80"/>
                <a:gd name="T26" fmla="*/ 33 w 141"/>
                <a:gd name="T27" fmla="*/ 0 h 80"/>
                <a:gd name="T28" fmla="*/ 51 w 141"/>
                <a:gd name="T29" fmla="*/ 3 h 80"/>
                <a:gd name="T30" fmla="*/ 61 w 141"/>
                <a:gd name="T31" fmla="*/ 11 h 80"/>
                <a:gd name="T32" fmla="*/ 64 w 141"/>
                <a:gd name="T33" fmla="*/ 23 h 80"/>
                <a:gd name="T34" fmla="*/ 60 w 141"/>
                <a:gd name="T35" fmla="*/ 37 h 80"/>
                <a:gd name="T36" fmla="*/ 45 w 141"/>
                <a:gd name="T37" fmla="*/ 51 h 80"/>
                <a:gd name="T38" fmla="*/ 36 w 141"/>
                <a:gd name="T39" fmla="*/ 58 h 80"/>
                <a:gd name="T40" fmla="*/ 31 w 141"/>
                <a:gd name="T41" fmla="*/ 62 h 80"/>
                <a:gd name="T42" fmla="*/ 65 w 141"/>
                <a:gd name="T43" fmla="*/ 62 h 80"/>
                <a:gd name="T44" fmla="*/ 65 w 141"/>
                <a:gd name="T45" fmla="*/ 80 h 80"/>
                <a:gd name="T46" fmla="*/ 112 w 141"/>
                <a:gd name="T47" fmla="*/ 65 h 80"/>
                <a:gd name="T48" fmla="*/ 72 w 141"/>
                <a:gd name="T49" fmla="*/ 65 h 80"/>
                <a:gd name="T50" fmla="*/ 72 w 141"/>
                <a:gd name="T51" fmla="*/ 48 h 80"/>
                <a:gd name="T52" fmla="*/ 112 w 141"/>
                <a:gd name="T53" fmla="*/ 0 h 80"/>
                <a:gd name="T54" fmla="*/ 131 w 141"/>
                <a:gd name="T55" fmla="*/ 0 h 80"/>
                <a:gd name="T56" fmla="*/ 131 w 141"/>
                <a:gd name="T57" fmla="*/ 49 h 80"/>
                <a:gd name="T58" fmla="*/ 141 w 141"/>
                <a:gd name="T59" fmla="*/ 49 h 80"/>
                <a:gd name="T60" fmla="*/ 141 w 141"/>
                <a:gd name="T61" fmla="*/ 65 h 80"/>
                <a:gd name="T62" fmla="*/ 131 w 141"/>
                <a:gd name="T63" fmla="*/ 65 h 80"/>
                <a:gd name="T64" fmla="*/ 131 w 141"/>
                <a:gd name="T65" fmla="*/ 80 h 80"/>
                <a:gd name="T66" fmla="*/ 112 w 141"/>
                <a:gd name="T67" fmla="*/ 80 h 80"/>
                <a:gd name="T68" fmla="*/ 112 w 141"/>
                <a:gd name="T69" fmla="*/ 65 h 80"/>
                <a:gd name="T70" fmla="*/ 112 w 141"/>
                <a:gd name="T71" fmla="*/ 49 h 80"/>
                <a:gd name="T72" fmla="*/ 112 w 141"/>
                <a:gd name="T73" fmla="*/ 24 h 80"/>
                <a:gd name="T74" fmla="*/ 91 w 141"/>
                <a:gd name="T75" fmla="*/ 49 h 80"/>
                <a:gd name="T76" fmla="*/ 112 w 141"/>
                <a:gd name="T77" fmla="*/ 4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1" h="80">
                  <a:moveTo>
                    <a:pt x="65" y="8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4"/>
                    <a:pt x="3" y="68"/>
                    <a:pt x="6" y="62"/>
                  </a:cubicBezTo>
                  <a:cubicBezTo>
                    <a:pt x="10" y="56"/>
                    <a:pt x="17" y="49"/>
                    <a:pt x="28" y="42"/>
                  </a:cubicBezTo>
                  <a:cubicBezTo>
                    <a:pt x="34" y="37"/>
                    <a:pt x="38" y="33"/>
                    <a:pt x="40" y="31"/>
                  </a:cubicBezTo>
                  <a:cubicBezTo>
                    <a:pt x="42" y="28"/>
                    <a:pt x="43" y="26"/>
                    <a:pt x="43" y="24"/>
                  </a:cubicBezTo>
                  <a:cubicBezTo>
                    <a:pt x="43" y="21"/>
                    <a:pt x="42" y="19"/>
                    <a:pt x="40" y="18"/>
                  </a:cubicBezTo>
                  <a:cubicBezTo>
                    <a:pt x="38" y="16"/>
                    <a:pt x="36" y="15"/>
                    <a:pt x="33" y="15"/>
                  </a:cubicBezTo>
                  <a:cubicBezTo>
                    <a:pt x="31" y="15"/>
                    <a:pt x="28" y="16"/>
                    <a:pt x="27" y="18"/>
                  </a:cubicBezTo>
                  <a:cubicBezTo>
                    <a:pt x="25" y="20"/>
                    <a:pt x="24" y="23"/>
                    <a:pt x="23" y="27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19"/>
                    <a:pt x="4" y="14"/>
                    <a:pt x="6" y="11"/>
                  </a:cubicBezTo>
                  <a:cubicBezTo>
                    <a:pt x="8" y="8"/>
                    <a:pt x="11" y="5"/>
                    <a:pt x="16" y="3"/>
                  </a:cubicBezTo>
                  <a:cubicBezTo>
                    <a:pt x="20" y="1"/>
                    <a:pt x="25" y="0"/>
                    <a:pt x="33" y="0"/>
                  </a:cubicBezTo>
                  <a:cubicBezTo>
                    <a:pt x="41" y="0"/>
                    <a:pt x="46" y="1"/>
                    <a:pt x="51" y="3"/>
                  </a:cubicBezTo>
                  <a:cubicBezTo>
                    <a:pt x="55" y="5"/>
                    <a:pt x="58" y="7"/>
                    <a:pt x="61" y="11"/>
                  </a:cubicBezTo>
                  <a:cubicBezTo>
                    <a:pt x="63" y="15"/>
                    <a:pt x="64" y="19"/>
                    <a:pt x="64" y="23"/>
                  </a:cubicBezTo>
                  <a:cubicBezTo>
                    <a:pt x="64" y="28"/>
                    <a:pt x="63" y="33"/>
                    <a:pt x="60" y="37"/>
                  </a:cubicBezTo>
                  <a:cubicBezTo>
                    <a:pt x="57" y="41"/>
                    <a:pt x="52" y="46"/>
                    <a:pt x="45" y="51"/>
                  </a:cubicBezTo>
                  <a:cubicBezTo>
                    <a:pt x="41" y="54"/>
                    <a:pt x="38" y="56"/>
                    <a:pt x="36" y="58"/>
                  </a:cubicBezTo>
                  <a:cubicBezTo>
                    <a:pt x="35" y="59"/>
                    <a:pt x="33" y="60"/>
                    <a:pt x="31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112" y="65"/>
                  </a:moveTo>
                  <a:cubicBezTo>
                    <a:pt x="72" y="65"/>
                    <a:pt x="72" y="65"/>
                    <a:pt x="72" y="65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1" y="49"/>
                    <a:pt x="131" y="49"/>
                    <a:pt x="131" y="49"/>
                  </a:cubicBezTo>
                  <a:cubicBezTo>
                    <a:pt x="141" y="49"/>
                    <a:pt x="141" y="49"/>
                    <a:pt x="141" y="49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1" y="80"/>
                    <a:pt x="131" y="80"/>
                    <a:pt x="131" y="80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2" y="65"/>
                    <a:pt x="112" y="65"/>
                    <a:pt x="112" y="65"/>
                  </a:cubicBezTo>
                  <a:close/>
                  <a:moveTo>
                    <a:pt x="112" y="49"/>
                  </a:moveTo>
                  <a:cubicBezTo>
                    <a:pt x="112" y="24"/>
                    <a:pt x="112" y="24"/>
                    <a:pt x="112" y="24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112" y="49"/>
                    <a:pt x="112" y="49"/>
                    <a:pt x="112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15" name="组合 2814"/>
          <p:cNvGrpSpPr/>
          <p:nvPr/>
        </p:nvGrpSpPr>
        <p:grpSpPr>
          <a:xfrm>
            <a:off x="1104900" y="4122738"/>
            <a:ext cx="882650" cy="884238"/>
            <a:chOff x="1104900" y="4122738"/>
            <a:chExt cx="882650" cy="884238"/>
          </a:xfrm>
        </p:grpSpPr>
        <p:sp>
          <p:nvSpPr>
            <p:cNvPr id="15" name="Oval 7"/>
            <p:cNvSpPr>
              <a:spLocks noChangeArrowheads="1"/>
            </p:cNvSpPr>
            <p:nvPr/>
          </p:nvSpPr>
          <p:spPr bwMode="auto">
            <a:xfrm>
              <a:off x="1104900" y="4122738"/>
              <a:ext cx="882650" cy="884238"/>
            </a:xfrm>
            <a:prstGeom prst="ellipse">
              <a:avLst/>
            </a:prstGeom>
            <a:solidFill>
              <a:srgbClr val="FFC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8"/>
            <p:cNvSpPr>
              <a:spLocks/>
            </p:cNvSpPr>
            <p:nvPr/>
          </p:nvSpPr>
          <p:spPr bwMode="auto">
            <a:xfrm>
              <a:off x="1225550" y="4478338"/>
              <a:ext cx="760412" cy="522288"/>
            </a:xfrm>
            <a:custGeom>
              <a:avLst/>
              <a:gdLst>
                <a:gd name="T0" fmla="*/ 156 w 306"/>
                <a:gd name="T1" fmla="*/ 210 h 210"/>
                <a:gd name="T2" fmla="*/ 15 w 306"/>
                <a:gd name="T3" fmla="*/ 69 h 210"/>
                <a:gd name="T4" fmla="*/ 0 w 306"/>
                <a:gd name="T5" fmla="*/ 0 h 210"/>
                <a:gd name="T6" fmla="*/ 20 w 306"/>
                <a:gd name="T7" fmla="*/ 0 h 210"/>
                <a:gd name="T8" fmla="*/ 34 w 306"/>
                <a:gd name="T9" fmla="*/ 14 h 210"/>
                <a:gd name="T10" fmla="*/ 38 w 306"/>
                <a:gd name="T11" fmla="*/ 0 h 210"/>
                <a:gd name="T12" fmla="*/ 58 w 306"/>
                <a:gd name="T13" fmla="*/ 0 h 210"/>
                <a:gd name="T14" fmla="*/ 73 w 306"/>
                <a:gd name="T15" fmla="*/ 15 h 210"/>
                <a:gd name="T16" fmla="*/ 76 w 306"/>
                <a:gd name="T17" fmla="*/ 0 h 210"/>
                <a:gd name="T18" fmla="*/ 96 w 306"/>
                <a:gd name="T19" fmla="*/ 0 h 210"/>
                <a:gd name="T20" fmla="*/ 104 w 306"/>
                <a:gd name="T21" fmla="*/ 8 h 210"/>
                <a:gd name="T22" fmla="*/ 104 w 306"/>
                <a:gd name="T23" fmla="*/ 0 h 210"/>
                <a:gd name="T24" fmla="*/ 125 w 306"/>
                <a:gd name="T25" fmla="*/ 0 h 210"/>
                <a:gd name="T26" fmla="*/ 161 w 306"/>
                <a:gd name="T27" fmla="*/ 36 h 210"/>
                <a:gd name="T28" fmla="*/ 163 w 306"/>
                <a:gd name="T29" fmla="*/ 36 h 210"/>
                <a:gd name="T30" fmla="*/ 172 w 306"/>
                <a:gd name="T31" fmla="*/ 46 h 210"/>
                <a:gd name="T32" fmla="*/ 172 w 306"/>
                <a:gd name="T33" fmla="*/ 0 h 210"/>
                <a:gd name="T34" fmla="*/ 225 w 306"/>
                <a:gd name="T35" fmla="*/ 0 h 210"/>
                <a:gd name="T36" fmla="*/ 237 w 306"/>
                <a:gd name="T37" fmla="*/ 12 h 210"/>
                <a:gd name="T38" fmla="*/ 237 w 306"/>
                <a:gd name="T39" fmla="*/ 0 h 210"/>
                <a:gd name="T40" fmla="*/ 259 w 306"/>
                <a:gd name="T41" fmla="*/ 0 h 210"/>
                <a:gd name="T42" fmla="*/ 306 w 306"/>
                <a:gd name="T43" fmla="*/ 48 h 210"/>
                <a:gd name="T44" fmla="*/ 156 w 306"/>
                <a:gd name="T45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6" h="210">
                  <a:moveTo>
                    <a:pt x="156" y="210"/>
                  </a:moveTo>
                  <a:cubicBezTo>
                    <a:pt x="15" y="69"/>
                    <a:pt x="15" y="69"/>
                    <a:pt x="15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61" y="36"/>
                    <a:pt x="161" y="36"/>
                    <a:pt x="161" y="36"/>
                  </a:cubicBezTo>
                  <a:cubicBezTo>
                    <a:pt x="163" y="36"/>
                    <a:pt x="163" y="36"/>
                    <a:pt x="163" y="36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37" y="12"/>
                    <a:pt x="237" y="12"/>
                    <a:pt x="237" y="12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306" y="48"/>
                    <a:pt x="306" y="48"/>
                    <a:pt x="306" y="48"/>
                  </a:cubicBezTo>
                  <a:cubicBezTo>
                    <a:pt x="300" y="130"/>
                    <a:pt x="237" y="197"/>
                    <a:pt x="156" y="210"/>
                  </a:cubicBezTo>
                  <a:close/>
                </a:path>
              </a:pathLst>
            </a:custGeom>
            <a:solidFill>
              <a:srgbClr val="D59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8" name="Freeform 192"/>
            <p:cNvSpPr>
              <a:spLocks noEditPoints="1"/>
            </p:cNvSpPr>
            <p:nvPr/>
          </p:nvSpPr>
          <p:spPr bwMode="auto">
            <a:xfrm>
              <a:off x="1225550" y="4478338"/>
              <a:ext cx="642937" cy="171450"/>
            </a:xfrm>
            <a:custGeom>
              <a:avLst/>
              <a:gdLst>
                <a:gd name="T0" fmla="*/ 0 w 405"/>
                <a:gd name="T1" fmla="*/ 0 h 108"/>
                <a:gd name="T2" fmla="*/ 31 w 405"/>
                <a:gd name="T3" fmla="*/ 0 h 108"/>
                <a:gd name="T4" fmla="*/ 42 w 405"/>
                <a:gd name="T5" fmla="*/ 60 h 108"/>
                <a:gd name="T6" fmla="*/ 59 w 405"/>
                <a:gd name="T7" fmla="*/ 0 h 108"/>
                <a:gd name="T8" fmla="*/ 90 w 405"/>
                <a:gd name="T9" fmla="*/ 0 h 108"/>
                <a:gd name="T10" fmla="*/ 108 w 405"/>
                <a:gd name="T11" fmla="*/ 60 h 108"/>
                <a:gd name="T12" fmla="*/ 119 w 405"/>
                <a:gd name="T13" fmla="*/ 0 h 108"/>
                <a:gd name="T14" fmla="*/ 150 w 405"/>
                <a:gd name="T15" fmla="*/ 0 h 108"/>
                <a:gd name="T16" fmla="*/ 126 w 405"/>
                <a:gd name="T17" fmla="*/ 108 h 108"/>
                <a:gd name="T18" fmla="*/ 93 w 405"/>
                <a:gd name="T19" fmla="*/ 108 h 108"/>
                <a:gd name="T20" fmla="*/ 75 w 405"/>
                <a:gd name="T21" fmla="*/ 41 h 108"/>
                <a:gd name="T22" fmla="*/ 56 w 405"/>
                <a:gd name="T23" fmla="*/ 108 h 108"/>
                <a:gd name="T24" fmla="*/ 23 w 405"/>
                <a:gd name="T25" fmla="*/ 108 h 108"/>
                <a:gd name="T26" fmla="*/ 0 w 405"/>
                <a:gd name="T27" fmla="*/ 0 h 108"/>
                <a:gd name="T28" fmla="*/ 0 w 405"/>
                <a:gd name="T29" fmla="*/ 0 h 108"/>
                <a:gd name="T30" fmla="*/ 162 w 405"/>
                <a:gd name="T31" fmla="*/ 0 h 108"/>
                <a:gd name="T32" fmla="*/ 195 w 405"/>
                <a:gd name="T33" fmla="*/ 0 h 108"/>
                <a:gd name="T34" fmla="*/ 195 w 405"/>
                <a:gd name="T35" fmla="*/ 108 h 108"/>
                <a:gd name="T36" fmla="*/ 162 w 405"/>
                <a:gd name="T37" fmla="*/ 108 h 108"/>
                <a:gd name="T38" fmla="*/ 162 w 405"/>
                <a:gd name="T39" fmla="*/ 0 h 108"/>
                <a:gd name="T40" fmla="*/ 162 w 405"/>
                <a:gd name="T41" fmla="*/ 0 h 108"/>
                <a:gd name="T42" fmla="*/ 211 w 405"/>
                <a:gd name="T43" fmla="*/ 57 h 108"/>
                <a:gd name="T44" fmla="*/ 255 w 405"/>
                <a:gd name="T45" fmla="*/ 57 h 108"/>
                <a:gd name="T46" fmla="*/ 255 w 405"/>
                <a:gd name="T47" fmla="*/ 80 h 108"/>
                <a:gd name="T48" fmla="*/ 211 w 405"/>
                <a:gd name="T49" fmla="*/ 80 h 108"/>
                <a:gd name="T50" fmla="*/ 211 w 405"/>
                <a:gd name="T51" fmla="*/ 57 h 108"/>
                <a:gd name="T52" fmla="*/ 211 w 405"/>
                <a:gd name="T53" fmla="*/ 57 h 108"/>
                <a:gd name="T54" fmla="*/ 269 w 405"/>
                <a:gd name="T55" fmla="*/ 0 h 108"/>
                <a:gd name="T56" fmla="*/ 352 w 405"/>
                <a:gd name="T57" fmla="*/ 0 h 108"/>
                <a:gd name="T58" fmla="*/ 352 w 405"/>
                <a:gd name="T59" fmla="*/ 24 h 108"/>
                <a:gd name="T60" fmla="*/ 303 w 405"/>
                <a:gd name="T61" fmla="*/ 24 h 108"/>
                <a:gd name="T62" fmla="*/ 303 w 405"/>
                <a:gd name="T63" fmla="*/ 43 h 108"/>
                <a:gd name="T64" fmla="*/ 344 w 405"/>
                <a:gd name="T65" fmla="*/ 43 h 108"/>
                <a:gd name="T66" fmla="*/ 344 w 405"/>
                <a:gd name="T67" fmla="*/ 65 h 108"/>
                <a:gd name="T68" fmla="*/ 303 w 405"/>
                <a:gd name="T69" fmla="*/ 65 h 108"/>
                <a:gd name="T70" fmla="*/ 303 w 405"/>
                <a:gd name="T71" fmla="*/ 108 h 108"/>
                <a:gd name="T72" fmla="*/ 269 w 405"/>
                <a:gd name="T73" fmla="*/ 108 h 108"/>
                <a:gd name="T74" fmla="*/ 269 w 405"/>
                <a:gd name="T75" fmla="*/ 0 h 108"/>
                <a:gd name="T76" fmla="*/ 269 w 405"/>
                <a:gd name="T77" fmla="*/ 0 h 108"/>
                <a:gd name="T78" fmla="*/ 371 w 405"/>
                <a:gd name="T79" fmla="*/ 0 h 108"/>
                <a:gd name="T80" fmla="*/ 405 w 405"/>
                <a:gd name="T81" fmla="*/ 0 h 108"/>
                <a:gd name="T82" fmla="*/ 405 w 405"/>
                <a:gd name="T83" fmla="*/ 108 h 108"/>
                <a:gd name="T84" fmla="*/ 371 w 405"/>
                <a:gd name="T85" fmla="*/ 108 h 108"/>
                <a:gd name="T86" fmla="*/ 371 w 405"/>
                <a:gd name="T87" fmla="*/ 0 h 108"/>
                <a:gd name="T88" fmla="*/ 371 w 405"/>
                <a:gd name="T8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05" h="108">
                  <a:moveTo>
                    <a:pt x="0" y="0"/>
                  </a:moveTo>
                  <a:lnTo>
                    <a:pt x="31" y="0"/>
                  </a:lnTo>
                  <a:lnTo>
                    <a:pt x="42" y="60"/>
                  </a:lnTo>
                  <a:lnTo>
                    <a:pt x="59" y="0"/>
                  </a:lnTo>
                  <a:lnTo>
                    <a:pt x="90" y="0"/>
                  </a:lnTo>
                  <a:lnTo>
                    <a:pt x="108" y="60"/>
                  </a:lnTo>
                  <a:lnTo>
                    <a:pt x="119" y="0"/>
                  </a:lnTo>
                  <a:lnTo>
                    <a:pt x="150" y="0"/>
                  </a:lnTo>
                  <a:lnTo>
                    <a:pt x="126" y="108"/>
                  </a:lnTo>
                  <a:lnTo>
                    <a:pt x="93" y="108"/>
                  </a:lnTo>
                  <a:lnTo>
                    <a:pt x="75" y="41"/>
                  </a:lnTo>
                  <a:lnTo>
                    <a:pt x="56" y="108"/>
                  </a:lnTo>
                  <a:lnTo>
                    <a:pt x="23" y="108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195" y="0"/>
                  </a:lnTo>
                  <a:lnTo>
                    <a:pt x="195" y="108"/>
                  </a:lnTo>
                  <a:lnTo>
                    <a:pt x="162" y="108"/>
                  </a:lnTo>
                  <a:lnTo>
                    <a:pt x="162" y="0"/>
                  </a:lnTo>
                  <a:lnTo>
                    <a:pt x="162" y="0"/>
                  </a:lnTo>
                  <a:close/>
                  <a:moveTo>
                    <a:pt x="211" y="57"/>
                  </a:moveTo>
                  <a:lnTo>
                    <a:pt x="255" y="57"/>
                  </a:lnTo>
                  <a:lnTo>
                    <a:pt x="255" y="80"/>
                  </a:lnTo>
                  <a:lnTo>
                    <a:pt x="211" y="80"/>
                  </a:lnTo>
                  <a:lnTo>
                    <a:pt x="211" y="57"/>
                  </a:lnTo>
                  <a:lnTo>
                    <a:pt x="211" y="57"/>
                  </a:lnTo>
                  <a:close/>
                  <a:moveTo>
                    <a:pt x="269" y="0"/>
                  </a:moveTo>
                  <a:lnTo>
                    <a:pt x="352" y="0"/>
                  </a:lnTo>
                  <a:lnTo>
                    <a:pt x="352" y="24"/>
                  </a:lnTo>
                  <a:lnTo>
                    <a:pt x="303" y="24"/>
                  </a:lnTo>
                  <a:lnTo>
                    <a:pt x="303" y="43"/>
                  </a:lnTo>
                  <a:lnTo>
                    <a:pt x="344" y="43"/>
                  </a:lnTo>
                  <a:lnTo>
                    <a:pt x="344" y="65"/>
                  </a:lnTo>
                  <a:lnTo>
                    <a:pt x="303" y="65"/>
                  </a:lnTo>
                  <a:lnTo>
                    <a:pt x="303" y="108"/>
                  </a:lnTo>
                  <a:lnTo>
                    <a:pt x="269" y="108"/>
                  </a:lnTo>
                  <a:lnTo>
                    <a:pt x="269" y="0"/>
                  </a:lnTo>
                  <a:lnTo>
                    <a:pt x="269" y="0"/>
                  </a:lnTo>
                  <a:close/>
                  <a:moveTo>
                    <a:pt x="371" y="0"/>
                  </a:moveTo>
                  <a:lnTo>
                    <a:pt x="405" y="0"/>
                  </a:lnTo>
                  <a:lnTo>
                    <a:pt x="405" y="108"/>
                  </a:lnTo>
                  <a:lnTo>
                    <a:pt x="371" y="108"/>
                  </a:ln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12" name="组合 2811"/>
          <p:cNvGrpSpPr/>
          <p:nvPr/>
        </p:nvGrpSpPr>
        <p:grpSpPr>
          <a:xfrm>
            <a:off x="4130675" y="4122738"/>
            <a:ext cx="882650" cy="884238"/>
            <a:chOff x="4130675" y="4122738"/>
            <a:chExt cx="882650" cy="884238"/>
          </a:xfrm>
        </p:grpSpPr>
        <p:sp>
          <p:nvSpPr>
            <p:cNvPr id="1100" name="Oval 51"/>
            <p:cNvSpPr>
              <a:spLocks noChangeArrowheads="1"/>
            </p:cNvSpPr>
            <p:nvPr/>
          </p:nvSpPr>
          <p:spPr bwMode="auto">
            <a:xfrm>
              <a:off x="4130675" y="4122738"/>
              <a:ext cx="882650" cy="884238"/>
            </a:xfrm>
            <a:prstGeom prst="ellipse">
              <a:avLst/>
            </a:prstGeom>
            <a:solidFill>
              <a:srgbClr val="3F6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9" name="Freeform 193"/>
            <p:cNvSpPr>
              <a:spLocks/>
            </p:cNvSpPr>
            <p:nvPr/>
          </p:nvSpPr>
          <p:spPr bwMode="auto">
            <a:xfrm>
              <a:off x="4387850" y="4192588"/>
              <a:ext cx="625475" cy="814388"/>
            </a:xfrm>
            <a:custGeom>
              <a:avLst/>
              <a:gdLst>
                <a:gd name="T0" fmla="*/ 11 w 252"/>
                <a:gd name="T1" fmla="*/ 288 h 327"/>
                <a:gd name="T2" fmla="*/ 6 w 252"/>
                <a:gd name="T3" fmla="*/ 279 h 327"/>
                <a:gd name="T4" fmla="*/ 5 w 252"/>
                <a:gd name="T5" fmla="*/ 270 h 327"/>
                <a:gd name="T6" fmla="*/ 7 w 252"/>
                <a:gd name="T7" fmla="*/ 263 h 327"/>
                <a:gd name="T8" fmla="*/ 9 w 252"/>
                <a:gd name="T9" fmla="*/ 258 h 327"/>
                <a:gd name="T10" fmla="*/ 14 w 252"/>
                <a:gd name="T11" fmla="*/ 253 h 327"/>
                <a:gd name="T12" fmla="*/ 19 w 252"/>
                <a:gd name="T13" fmla="*/ 88 h 327"/>
                <a:gd name="T14" fmla="*/ 18 w 252"/>
                <a:gd name="T15" fmla="*/ 80 h 327"/>
                <a:gd name="T16" fmla="*/ 17 w 252"/>
                <a:gd name="T17" fmla="*/ 73 h 327"/>
                <a:gd name="T18" fmla="*/ 15 w 252"/>
                <a:gd name="T19" fmla="*/ 66 h 327"/>
                <a:gd name="T20" fmla="*/ 11 w 252"/>
                <a:gd name="T21" fmla="*/ 58 h 327"/>
                <a:gd name="T22" fmla="*/ 8 w 252"/>
                <a:gd name="T23" fmla="*/ 54 h 327"/>
                <a:gd name="T24" fmla="*/ 6 w 252"/>
                <a:gd name="T25" fmla="*/ 52 h 327"/>
                <a:gd name="T26" fmla="*/ 4 w 252"/>
                <a:gd name="T27" fmla="*/ 48 h 327"/>
                <a:gd name="T28" fmla="*/ 1 w 252"/>
                <a:gd name="T29" fmla="*/ 43 h 327"/>
                <a:gd name="T30" fmla="*/ 0 w 252"/>
                <a:gd name="T31" fmla="*/ 38 h 327"/>
                <a:gd name="T32" fmla="*/ 0 w 252"/>
                <a:gd name="T33" fmla="*/ 31 h 327"/>
                <a:gd name="T34" fmla="*/ 1 w 252"/>
                <a:gd name="T35" fmla="*/ 24 h 327"/>
                <a:gd name="T36" fmla="*/ 3 w 252"/>
                <a:gd name="T37" fmla="*/ 18 h 327"/>
                <a:gd name="T38" fmla="*/ 5 w 252"/>
                <a:gd name="T39" fmla="*/ 13 h 327"/>
                <a:gd name="T40" fmla="*/ 9 w 252"/>
                <a:gd name="T41" fmla="*/ 10 h 327"/>
                <a:gd name="T42" fmla="*/ 33 w 252"/>
                <a:gd name="T43" fmla="*/ 33 h 327"/>
                <a:gd name="T44" fmla="*/ 36 w 252"/>
                <a:gd name="T45" fmla="*/ 32 h 327"/>
                <a:gd name="T46" fmla="*/ 39 w 252"/>
                <a:gd name="T47" fmla="*/ 30 h 327"/>
                <a:gd name="T48" fmla="*/ 41 w 252"/>
                <a:gd name="T49" fmla="*/ 27 h 327"/>
                <a:gd name="T50" fmla="*/ 42 w 252"/>
                <a:gd name="T51" fmla="*/ 25 h 327"/>
                <a:gd name="T52" fmla="*/ 42 w 252"/>
                <a:gd name="T53" fmla="*/ 16 h 327"/>
                <a:gd name="T54" fmla="*/ 41 w 252"/>
                <a:gd name="T55" fmla="*/ 11 h 327"/>
                <a:gd name="T56" fmla="*/ 40 w 252"/>
                <a:gd name="T57" fmla="*/ 8 h 327"/>
                <a:gd name="T58" fmla="*/ 39 w 252"/>
                <a:gd name="T59" fmla="*/ 4 h 327"/>
                <a:gd name="T60" fmla="*/ 39 w 252"/>
                <a:gd name="T61" fmla="*/ 0 h 327"/>
                <a:gd name="T62" fmla="*/ 41 w 252"/>
                <a:gd name="T63" fmla="*/ 0 h 327"/>
                <a:gd name="T64" fmla="*/ 45 w 252"/>
                <a:gd name="T65" fmla="*/ 2 h 327"/>
                <a:gd name="T66" fmla="*/ 50 w 252"/>
                <a:gd name="T67" fmla="*/ 5 h 327"/>
                <a:gd name="T68" fmla="*/ 80 w 252"/>
                <a:gd name="T69" fmla="*/ 36 h 327"/>
                <a:gd name="T70" fmla="*/ 80 w 252"/>
                <a:gd name="T71" fmla="*/ 34 h 327"/>
                <a:gd name="T72" fmla="*/ 80 w 252"/>
                <a:gd name="T73" fmla="*/ 31 h 327"/>
                <a:gd name="T74" fmla="*/ 81 w 252"/>
                <a:gd name="T75" fmla="*/ 29 h 327"/>
                <a:gd name="T76" fmla="*/ 81 w 252"/>
                <a:gd name="T77" fmla="*/ 28 h 327"/>
                <a:gd name="T78" fmla="*/ 81 w 252"/>
                <a:gd name="T79" fmla="*/ 26 h 327"/>
                <a:gd name="T80" fmla="*/ 82 w 252"/>
                <a:gd name="T81" fmla="*/ 23 h 327"/>
                <a:gd name="T82" fmla="*/ 82 w 252"/>
                <a:gd name="T83" fmla="*/ 21 h 327"/>
                <a:gd name="T84" fmla="*/ 83 w 252"/>
                <a:gd name="T85" fmla="*/ 18 h 327"/>
                <a:gd name="T86" fmla="*/ 84 w 252"/>
                <a:gd name="T87" fmla="*/ 17 h 327"/>
                <a:gd name="T88" fmla="*/ 85 w 252"/>
                <a:gd name="T89" fmla="*/ 15 h 327"/>
                <a:gd name="T90" fmla="*/ 88 w 252"/>
                <a:gd name="T91" fmla="*/ 11 h 327"/>
                <a:gd name="T92" fmla="*/ 91 w 252"/>
                <a:gd name="T93" fmla="*/ 10 h 327"/>
                <a:gd name="T94" fmla="*/ 123 w 252"/>
                <a:gd name="T95" fmla="*/ 22 h 327"/>
                <a:gd name="T96" fmla="*/ 122 w 252"/>
                <a:gd name="T97" fmla="*/ 15 h 327"/>
                <a:gd name="T98" fmla="*/ 121 w 252"/>
                <a:gd name="T99" fmla="*/ 10 h 327"/>
                <a:gd name="T100" fmla="*/ 121 w 252"/>
                <a:gd name="T101" fmla="*/ 8 h 327"/>
                <a:gd name="T102" fmla="*/ 119 w 252"/>
                <a:gd name="T103" fmla="*/ 3 h 327"/>
                <a:gd name="T104" fmla="*/ 120 w 252"/>
                <a:gd name="T105" fmla="*/ 0 h 327"/>
                <a:gd name="T106" fmla="*/ 123 w 252"/>
                <a:gd name="T107" fmla="*/ 0 h 327"/>
                <a:gd name="T108" fmla="*/ 127 w 252"/>
                <a:gd name="T109" fmla="*/ 3 h 327"/>
                <a:gd name="T110" fmla="*/ 131 w 252"/>
                <a:gd name="T111" fmla="*/ 6 h 327"/>
                <a:gd name="T112" fmla="*/ 133 w 252"/>
                <a:gd name="T113" fmla="*/ 8 h 327"/>
                <a:gd name="T114" fmla="*/ 134 w 252"/>
                <a:gd name="T115" fmla="*/ 9 h 327"/>
                <a:gd name="T116" fmla="*/ 74 w 252"/>
                <a:gd name="T117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2" h="327">
                  <a:moveTo>
                    <a:pt x="48" y="325"/>
                  </a:moveTo>
                  <a:cubicBezTo>
                    <a:pt x="14" y="291"/>
                    <a:pt x="14" y="291"/>
                    <a:pt x="14" y="291"/>
                  </a:cubicBezTo>
                  <a:cubicBezTo>
                    <a:pt x="14" y="291"/>
                    <a:pt x="13" y="290"/>
                    <a:pt x="13" y="289"/>
                  </a:cubicBezTo>
                  <a:cubicBezTo>
                    <a:pt x="12" y="289"/>
                    <a:pt x="11" y="288"/>
                    <a:pt x="11" y="288"/>
                  </a:cubicBezTo>
                  <a:cubicBezTo>
                    <a:pt x="10" y="287"/>
                    <a:pt x="10" y="286"/>
                    <a:pt x="9" y="286"/>
                  </a:cubicBezTo>
                  <a:cubicBezTo>
                    <a:pt x="9" y="285"/>
                    <a:pt x="9" y="284"/>
                    <a:pt x="8" y="283"/>
                  </a:cubicBezTo>
                  <a:cubicBezTo>
                    <a:pt x="8" y="283"/>
                    <a:pt x="7" y="282"/>
                    <a:pt x="7" y="281"/>
                  </a:cubicBezTo>
                  <a:cubicBezTo>
                    <a:pt x="7" y="281"/>
                    <a:pt x="7" y="280"/>
                    <a:pt x="6" y="279"/>
                  </a:cubicBezTo>
                  <a:cubicBezTo>
                    <a:pt x="6" y="278"/>
                    <a:pt x="6" y="278"/>
                    <a:pt x="6" y="277"/>
                  </a:cubicBezTo>
                  <a:cubicBezTo>
                    <a:pt x="6" y="276"/>
                    <a:pt x="5" y="275"/>
                    <a:pt x="5" y="275"/>
                  </a:cubicBezTo>
                  <a:cubicBezTo>
                    <a:pt x="5" y="274"/>
                    <a:pt x="5" y="273"/>
                    <a:pt x="5" y="272"/>
                  </a:cubicBezTo>
                  <a:cubicBezTo>
                    <a:pt x="5" y="272"/>
                    <a:pt x="5" y="271"/>
                    <a:pt x="5" y="270"/>
                  </a:cubicBezTo>
                  <a:cubicBezTo>
                    <a:pt x="5" y="270"/>
                    <a:pt x="5" y="269"/>
                    <a:pt x="5" y="268"/>
                  </a:cubicBezTo>
                  <a:cubicBezTo>
                    <a:pt x="5" y="268"/>
                    <a:pt x="6" y="267"/>
                    <a:pt x="6" y="266"/>
                  </a:cubicBezTo>
                  <a:cubicBezTo>
                    <a:pt x="6" y="266"/>
                    <a:pt x="6" y="265"/>
                    <a:pt x="6" y="265"/>
                  </a:cubicBezTo>
                  <a:cubicBezTo>
                    <a:pt x="6" y="264"/>
                    <a:pt x="6" y="264"/>
                    <a:pt x="7" y="263"/>
                  </a:cubicBezTo>
                  <a:cubicBezTo>
                    <a:pt x="7" y="263"/>
                    <a:pt x="7" y="262"/>
                    <a:pt x="7" y="262"/>
                  </a:cubicBezTo>
                  <a:cubicBezTo>
                    <a:pt x="7" y="261"/>
                    <a:pt x="8" y="261"/>
                    <a:pt x="8" y="260"/>
                  </a:cubicBezTo>
                  <a:cubicBezTo>
                    <a:pt x="8" y="260"/>
                    <a:pt x="8" y="259"/>
                    <a:pt x="9" y="259"/>
                  </a:cubicBezTo>
                  <a:cubicBezTo>
                    <a:pt x="9" y="258"/>
                    <a:pt x="9" y="258"/>
                    <a:pt x="9" y="258"/>
                  </a:cubicBezTo>
                  <a:cubicBezTo>
                    <a:pt x="10" y="257"/>
                    <a:pt x="10" y="257"/>
                    <a:pt x="10" y="256"/>
                  </a:cubicBezTo>
                  <a:cubicBezTo>
                    <a:pt x="11" y="256"/>
                    <a:pt x="11" y="256"/>
                    <a:pt x="11" y="255"/>
                  </a:cubicBezTo>
                  <a:cubicBezTo>
                    <a:pt x="12" y="255"/>
                    <a:pt x="12" y="255"/>
                    <a:pt x="12" y="254"/>
                  </a:cubicBezTo>
                  <a:cubicBezTo>
                    <a:pt x="13" y="254"/>
                    <a:pt x="13" y="254"/>
                    <a:pt x="14" y="253"/>
                  </a:cubicBezTo>
                  <a:cubicBezTo>
                    <a:pt x="14" y="253"/>
                    <a:pt x="14" y="253"/>
                    <a:pt x="15" y="252"/>
                  </a:cubicBezTo>
                  <a:cubicBezTo>
                    <a:pt x="15" y="252"/>
                    <a:pt x="16" y="252"/>
                    <a:pt x="16" y="252"/>
                  </a:cubicBezTo>
                  <a:cubicBezTo>
                    <a:pt x="17" y="251"/>
                    <a:pt x="17" y="251"/>
                    <a:pt x="18" y="251"/>
                  </a:cubicBezTo>
                  <a:cubicBezTo>
                    <a:pt x="19" y="88"/>
                    <a:pt x="19" y="88"/>
                    <a:pt x="19" y="88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4" y="49"/>
                  </a:cubicBezTo>
                  <a:cubicBezTo>
                    <a:pt x="4" y="49"/>
                    <a:pt x="4" y="49"/>
                    <a:pt x="4" y="48"/>
                  </a:cubicBezTo>
                  <a:cubicBezTo>
                    <a:pt x="3" y="48"/>
                    <a:pt x="3" y="47"/>
                    <a:pt x="3" y="47"/>
                  </a:cubicBezTo>
                  <a:cubicBezTo>
                    <a:pt x="3" y="47"/>
                    <a:pt x="2" y="46"/>
                    <a:pt x="2" y="46"/>
                  </a:cubicBezTo>
                  <a:cubicBezTo>
                    <a:pt x="2" y="45"/>
                    <a:pt x="2" y="45"/>
                    <a:pt x="1" y="45"/>
                  </a:cubicBezTo>
                  <a:cubicBezTo>
                    <a:pt x="1" y="44"/>
                    <a:pt x="1" y="44"/>
                    <a:pt x="1" y="43"/>
                  </a:cubicBezTo>
                  <a:cubicBezTo>
                    <a:pt x="1" y="43"/>
                    <a:pt x="1" y="43"/>
                    <a:pt x="0" y="42"/>
                  </a:cubicBezTo>
                  <a:cubicBezTo>
                    <a:pt x="0" y="42"/>
                    <a:pt x="0" y="41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0" y="37"/>
                    <a:pt x="0" y="37"/>
                    <a:pt x="0" y="36"/>
                  </a:cubicBezTo>
                  <a:cubicBezTo>
                    <a:pt x="0" y="35"/>
                    <a:pt x="0" y="35"/>
                    <a:pt x="0" y="34"/>
                  </a:cubicBezTo>
                  <a:cubicBezTo>
                    <a:pt x="0" y="34"/>
                    <a:pt x="0" y="33"/>
                    <a:pt x="0" y="32"/>
                  </a:cubicBezTo>
                  <a:cubicBezTo>
                    <a:pt x="0" y="32"/>
                    <a:pt x="0" y="31"/>
                    <a:pt x="0" y="31"/>
                  </a:cubicBezTo>
                  <a:cubicBezTo>
                    <a:pt x="0" y="30"/>
                    <a:pt x="0" y="30"/>
                    <a:pt x="0" y="29"/>
                  </a:cubicBezTo>
                  <a:cubicBezTo>
                    <a:pt x="0" y="29"/>
                    <a:pt x="0" y="28"/>
                    <a:pt x="0" y="28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5"/>
                    <a:pt x="1" y="25"/>
                    <a:pt x="1" y="24"/>
                  </a:cubicBezTo>
                  <a:cubicBezTo>
                    <a:pt x="1" y="24"/>
                    <a:pt x="1" y="23"/>
                    <a:pt x="1" y="23"/>
                  </a:cubicBezTo>
                  <a:cubicBezTo>
                    <a:pt x="1" y="22"/>
                    <a:pt x="1" y="22"/>
                    <a:pt x="1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19"/>
                    <a:pt x="2" y="19"/>
                    <a:pt x="3" y="18"/>
                  </a:cubicBezTo>
                  <a:cubicBezTo>
                    <a:pt x="3" y="18"/>
                    <a:pt x="3" y="17"/>
                    <a:pt x="3" y="17"/>
                  </a:cubicBezTo>
                  <a:cubicBezTo>
                    <a:pt x="3" y="16"/>
                    <a:pt x="4" y="16"/>
                    <a:pt x="4" y="15"/>
                  </a:cubicBezTo>
                  <a:cubicBezTo>
                    <a:pt x="4" y="15"/>
                    <a:pt x="5" y="14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39" y="6"/>
                    <a:pt x="39" y="5"/>
                  </a:cubicBezTo>
                  <a:cubicBezTo>
                    <a:pt x="39" y="5"/>
                    <a:pt x="39" y="4"/>
                    <a:pt x="39" y="4"/>
                  </a:cubicBezTo>
                  <a:cubicBezTo>
                    <a:pt x="39" y="4"/>
                    <a:pt x="39" y="3"/>
                    <a:pt x="39" y="3"/>
                  </a:cubicBezTo>
                  <a:cubicBezTo>
                    <a:pt x="39" y="2"/>
                    <a:pt x="39" y="2"/>
                    <a:pt x="38" y="1"/>
                  </a:cubicBezTo>
                  <a:cubicBezTo>
                    <a:pt x="38" y="1"/>
                    <a:pt x="38" y="1"/>
                    <a:pt x="38" y="0"/>
                  </a:cubicBezTo>
                  <a:cubicBezTo>
                    <a:pt x="38" y="0"/>
                    <a:pt x="38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1" y="0"/>
                    <a:pt x="41" y="0"/>
                  </a:cubicBezTo>
                  <a:cubicBezTo>
                    <a:pt x="41" y="0"/>
                    <a:pt x="42" y="0"/>
                    <a:pt x="42" y="0"/>
                  </a:cubicBezTo>
                  <a:cubicBezTo>
                    <a:pt x="42" y="0"/>
                    <a:pt x="43" y="1"/>
                    <a:pt x="43" y="1"/>
                  </a:cubicBezTo>
                  <a:cubicBezTo>
                    <a:pt x="43" y="1"/>
                    <a:pt x="44" y="1"/>
                    <a:pt x="44" y="1"/>
                  </a:cubicBezTo>
                  <a:cubicBezTo>
                    <a:pt x="44" y="2"/>
                    <a:pt x="45" y="2"/>
                    <a:pt x="45" y="2"/>
                  </a:cubicBezTo>
                  <a:cubicBezTo>
                    <a:pt x="46" y="2"/>
                    <a:pt x="46" y="2"/>
                    <a:pt x="46" y="3"/>
                  </a:cubicBezTo>
                  <a:cubicBezTo>
                    <a:pt x="47" y="3"/>
                    <a:pt x="47" y="3"/>
                    <a:pt x="47" y="4"/>
                  </a:cubicBezTo>
                  <a:cubicBezTo>
                    <a:pt x="48" y="4"/>
                    <a:pt x="48" y="4"/>
                    <a:pt x="49" y="4"/>
                  </a:cubicBezTo>
                  <a:cubicBezTo>
                    <a:pt x="49" y="5"/>
                    <a:pt x="49" y="5"/>
                    <a:pt x="50" y="5"/>
                  </a:cubicBezTo>
                  <a:cubicBezTo>
                    <a:pt x="50" y="5"/>
                    <a:pt x="50" y="6"/>
                    <a:pt x="51" y="6"/>
                  </a:cubicBezTo>
                  <a:cubicBezTo>
                    <a:pt x="51" y="6"/>
                    <a:pt x="51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5"/>
                    <a:pt x="80" y="35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3"/>
                    <a:pt x="80" y="33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1" y="30"/>
                    <a:pt x="81" y="30"/>
                    <a:pt x="81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5"/>
                    <a:pt x="81" y="25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3"/>
                    <a:pt x="82" y="23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2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2" y="20"/>
                    <a:pt x="83" y="20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3" y="19"/>
                    <a:pt x="83" y="19"/>
                    <a:pt x="83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4" y="17"/>
                    <a:pt x="84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4" y="16"/>
                    <a:pt x="84" y="16"/>
                    <a:pt x="85" y="15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5" y="15"/>
                    <a:pt x="85" y="14"/>
                    <a:pt x="85" y="14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3"/>
                    <a:pt x="87" y="12"/>
                    <a:pt x="87" y="12"/>
                  </a:cubicBezTo>
                  <a:cubicBezTo>
                    <a:pt x="87" y="12"/>
                    <a:pt x="87" y="12"/>
                    <a:pt x="88" y="11"/>
                  </a:cubicBezTo>
                  <a:cubicBezTo>
                    <a:pt x="88" y="11"/>
                    <a:pt x="88" y="11"/>
                    <a:pt x="89" y="11"/>
                  </a:cubicBezTo>
                  <a:cubicBezTo>
                    <a:pt x="89" y="10"/>
                    <a:pt x="89" y="10"/>
                    <a:pt x="90" y="10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114" y="33"/>
                    <a:pt x="114" y="33"/>
                    <a:pt x="114" y="33"/>
                  </a:cubicBezTo>
                  <a:cubicBezTo>
                    <a:pt x="119" y="31"/>
                    <a:pt x="122" y="28"/>
                    <a:pt x="123" y="25"/>
                  </a:cubicBezTo>
                  <a:cubicBezTo>
                    <a:pt x="123" y="22"/>
                    <a:pt x="123" y="22"/>
                    <a:pt x="123" y="22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3" y="16"/>
                    <a:pt x="123" y="16"/>
                    <a:pt x="123" y="16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6"/>
                    <a:pt x="120" y="6"/>
                    <a:pt x="120" y="6"/>
                  </a:cubicBezTo>
                  <a:cubicBezTo>
                    <a:pt x="120" y="6"/>
                    <a:pt x="120" y="6"/>
                    <a:pt x="120" y="5"/>
                  </a:cubicBezTo>
                  <a:cubicBezTo>
                    <a:pt x="120" y="5"/>
                    <a:pt x="120" y="4"/>
                    <a:pt x="120" y="4"/>
                  </a:cubicBezTo>
                  <a:cubicBezTo>
                    <a:pt x="120" y="4"/>
                    <a:pt x="119" y="3"/>
                    <a:pt x="119" y="3"/>
                  </a:cubicBezTo>
                  <a:cubicBezTo>
                    <a:pt x="119" y="2"/>
                    <a:pt x="119" y="2"/>
                    <a:pt x="119" y="1"/>
                  </a:cubicBezTo>
                  <a:cubicBezTo>
                    <a:pt x="119" y="1"/>
                    <a:pt x="119" y="1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0" y="0"/>
                    <a:pt x="121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3" y="0"/>
                    <a:pt x="123" y="1"/>
                    <a:pt x="124" y="1"/>
                  </a:cubicBezTo>
                  <a:cubicBezTo>
                    <a:pt x="124" y="1"/>
                    <a:pt x="124" y="1"/>
                    <a:pt x="125" y="1"/>
                  </a:cubicBezTo>
                  <a:cubicBezTo>
                    <a:pt x="125" y="2"/>
                    <a:pt x="125" y="2"/>
                    <a:pt x="126" y="2"/>
                  </a:cubicBezTo>
                  <a:cubicBezTo>
                    <a:pt x="126" y="2"/>
                    <a:pt x="127" y="2"/>
                    <a:pt x="127" y="3"/>
                  </a:cubicBezTo>
                  <a:cubicBezTo>
                    <a:pt x="127" y="3"/>
                    <a:pt x="128" y="3"/>
                    <a:pt x="128" y="4"/>
                  </a:cubicBezTo>
                  <a:cubicBezTo>
                    <a:pt x="128" y="4"/>
                    <a:pt x="129" y="4"/>
                    <a:pt x="129" y="4"/>
                  </a:cubicBezTo>
                  <a:cubicBezTo>
                    <a:pt x="130" y="5"/>
                    <a:pt x="130" y="5"/>
                    <a:pt x="130" y="5"/>
                  </a:cubicBezTo>
                  <a:cubicBezTo>
                    <a:pt x="131" y="5"/>
                    <a:pt x="131" y="6"/>
                    <a:pt x="131" y="6"/>
                  </a:cubicBezTo>
                  <a:cubicBezTo>
                    <a:pt x="132" y="6"/>
                    <a:pt x="132" y="7"/>
                    <a:pt x="132" y="7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3" y="7"/>
                    <a:pt x="133" y="7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4" y="9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250" y="125"/>
                    <a:pt x="250" y="125"/>
                    <a:pt x="250" y="125"/>
                  </a:cubicBezTo>
                  <a:cubicBezTo>
                    <a:pt x="251" y="133"/>
                    <a:pt x="252" y="141"/>
                    <a:pt x="252" y="149"/>
                  </a:cubicBezTo>
                  <a:cubicBezTo>
                    <a:pt x="252" y="247"/>
                    <a:pt x="172" y="327"/>
                    <a:pt x="74" y="327"/>
                  </a:cubicBezTo>
                  <a:cubicBezTo>
                    <a:pt x="65" y="327"/>
                    <a:pt x="57" y="326"/>
                    <a:pt x="48" y="325"/>
                  </a:cubicBezTo>
                  <a:close/>
                </a:path>
              </a:pathLst>
            </a:custGeom>
            <a:solidFill>
              <a:srgbClr val="1E34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0" name="Freeform 194"/>
            <p:cNvSpPr>
              <a:spLocks noEditPoints="1"/>
            </p:cNvSpPr>
            <p:nvPr/>
          </p:nvSpPr>
          <p:spPr bwMode="auto">
            <a:xfrm>
              <a:off x="4384675" y="4186238"/>
              <a:ext cx="363537" cy="747713"/>
            </a:xfrm>
            <a:custGeom>
              <a:avLst/>
              <a:gdLst>
                <a:gd name="T0" fmla="*/ 6 w 146"/>
                <a:gd name="T1" fmla="*/ 275 h 301"/>
                <a:gd name="T2" fmla="*/ 19 w 146"/>
                <a:gd name="T3" fmla="*/ 254 h 301"/>
                <a:gd name="T4" fmla="*/ 20 w 146"/>
                <a:gd name="T5" fmla="*/ 91 h 301"/>
                <a:gd name="T6" fmla="*/ 12 w 146"/>
                <a:gd name="T7" fmla="*/ 61 h 301"/>
                <a:gd name="T8" fmla="*/ 1 w 146"/>
                <a:gd name="T9" fmla="*/ 43 h 301"/>
                <a:gd name="T10" fmla="*/ 6 w 146"/>
                <a:gd name="T11" fmla="*/ 17 h 301"/>
                <a:gd name="T12" fmla="*/ 12 w 146"/>
                <a:gd name="T13" fmla="*/ 13 h 301"/>
                <a:gd name="T14" fmla="*/ 19 w 146"/>
                <a:gd name="T15" fmla="*/ 35 h 301"/>
                <a:gd name="T16" fmla="*/ 43 w 146"/>
                <a:gd name="T17" fmla="*/ 28 h 301"/>
                <a:gd name="T18" fmla="*/ 39 w 146"/>
                <a:gd name="T19" fmla="*/ 4 h 301"/>
                <a:gd name="T20" fmla="*/ 53 w 146"/>
                <a:gd name="T21" fmla="*/ 10 h 301"/>
                <a:gd name="T22" fmla="*/ 64 w 146"/>
                <a:gd name="T23" fmla="*/ 28 h 301"/>
                <a:gd name="T24" fmla="*/ 55 w 146"/>
                <a:gd name="T25" fmla="*/ 55 h 301"/>
                <a:gd name="T26" fmla="*/ 46 w 146"/>
                <a:gd name="T27" fmla="*/ 88 h 301"/>
                <a:gd name="T28" fmla="*/ 44 w 146"/>
                <a:gd name="T29" fmla="*/ 254 h 301"/>
                <a:gd name="T30" fmla="*/ 57 w 146"/>
                <a:gd name="T31" fmla="*/ 275 h 301"/>
                <a:gd name="T32" fmla="*/ 31 w 146"/>
                <a:gd name="T33" fmla="*/ 301 h 301"/>
                <a:gd name="T34" fmla="*/ 6 w 146"/>
                <a:gd name="T35" fmla="*/ 275 h 301"/>
                <a:gd name="T36" fmla="*/ 87 w 146"/>
                <a:gd name="T37" fmla="*/ 275 h 301"/>
                <a:gd name="T38" fmla="*/ 99 w 146"/>
                <a:gd name="T39" fmla="*/ 254 h 301"/>
                <a:gd name="T40" fmla="*/ 100 w 146"/>
                <a:gd name="T41" fmla="*/ 91 h 301"/>
                <a:gd name="T42" fmla="*/ 93 w 146"/>
                <a:gd name="T43" fmla="*/ 61 h 301"/>
                <a:gd name="T44" fmla="*/ 82 w 146"/>
                <a:gd name="T45" fmla="*/ 43 h 301"/>
                <a:gd name="T46" fmla="*/ 86 w 146"/>
                <a:gd name="T47" fmla="*/ 17 h 301"/>
                <a:gd name="T48" fmla="*/ 92 w 146"/>
                <a:gd name="T49" fmla="*/ 13 h 301"/>
                <a:gd name="T50" fmla="*/ 100 w 146"/>
                <a:gd name="T51" fmla="*/ 35 h 301"/>
                <a:gd name="T52" fmla="*/ 124 w 146"/>
                <a:gd name="T53" fmla="*/ 28 h 301"/>
                <a:gd name="T54" fmla="*/ 120 w 146"/>
                <a:gd name="T55" fmla="*/ 4 h 301"/>
                <a:gd name="T56" fmla="*/ 133 w 146"/>
                <a:gd name="T57" fmla="*/ 10 h 301"/>
                <a:gd name="T58" fmla="*/ 144 w 146"/>
                <a:gd name="T59" fmla="*/ 28 h 301"/>
                <a:gd name="T60" fmla="*/ 136 w 146"/>
                <a:gd name="T61" fmla="*/ 55 h 301"/>
                <a:gd name="T62" fmla="*/ 126 w 146"/>
                <a:gd name="T63" fmla="*/ 88 h 301"/>
                <a:gd name="T64" fmla="*/ 125 w 146"/>
                <a:gd name="T65" fmla="*/ 254 h 301"/>
                <a:gd name="T66" fmla="*/ 137 w 146"/>
                <a:gd name="T67" fmla="*/ 275 h 301"/>
                <a:gd name="T68" fmla="*/ 112 w 146"/>
                <a:gd name="T69" fmla="*/ 301 h 301"/>
                <a:gd name="T70" fmla="*/ 87 w 146"/>
                <a:gd name="T71" fmla="*/ 275 h 301"/>
                <a:gd name="T72" fmla="*/ 98 w 146"/>
                <a:gd name="T73" fmla="*/ 275 h 301"/>
                <a:gd name="T74" fmla="*/ 101 w 146"/>
                <a:gd name="T75" fmla="*/ 269 h 301"/>
                <a:gd name="T76" fmla="*/ 105 w 146"/>
                <a:gd name="T77" fmla="*/ 263 h 301"/>
                <a:gd name="T78" fmla="*/ 112 w 146"/>
                <a:gd name="T79" fmla="*/ 263 h 301"/>
                <a:gd name="T80" fmla="*/ 119 w 146"/>
                <a:gd name="T81" fmla="*/ 263 h 301"/>
                <a:gd name="T82" fmla="*/ 123 w 146"/>
                <a:gd name="T83" fmla="*/ 269 h 301"/>
                <a:gd name="T84" fmla="*/ 127 w 146"/>
                <a:gd name="T85" fmla="*/ 275 h 301"/>
                <a:gd name="T86" fmla="*/ 123 w 146"/>
                <a:gd name="T87" fmla="*/ 282 h 301"/>
                <a:gd name="T88" fmla="*/ 119 w 146"/>
                <a:gd name="T89" fmla="*/ 288 h 301"/>
                <a:gd name="T90" fmla="*/ 112 w 146"/>
                <a:gd name="T91" fmla="*/ 288 h 301"/>
                <a:gd name="T92" fmla="*/ 105 w 146"/>
                <a:gd name="T93" fmla="*/ 288 h 301"/>
                <a:gd name="T94" fmla="*/ 101 w 146"/>
                <a:gd name="T95" fmla="*/ 282 h 301"/>
                <a:gd name="T96" fmla="*/ 98 w 146"/>
                <a:gd name="T97" fmla="*/ 275 h 301"/>
                <a:gd name="T98" fmla="*/ 17 w 146"/>
                <a:gd name="T99" fmla="*/ 275 h 301"/>
                <a:gd name="T100" fmla="*/ 21 w 146"/>
                <a:gd name="T101" fmla="*/ 269 h 301"/>
                <a:gd name="T102" fmla="*/ 24 w 146"/>
                <a:gd name="T103" fmla="*/ 263 h 301"/>
                <a:gd name="T104" fmla="*/ 31 w 146"/>
                <a:gd name="T105" fmla="*/ 263 h 301"/>
                <a:gd name="T106" fmla="*/ 39 w 146"/>
                <a:gd name="T107" fmla="*/ 263 h 301"/>
                <a:gd name="T108" fmla="*/ 42 w 146"/>
                <a:gd name="T109" fmla="*/ 269 h 301"/>
                <a:gd name="T110" fmla="*/ 46 w 146"/>
                <a:gd name="T111" fmla="*/ 275 h 301"/>
                <a:gd name="T112" fmla="*/ 42 w 146"/>
                <a:gd name="T113" fmla="*/ 282 h 301"/>
                <a:gd name="T114" fmla="*/ 39 w 146"/>
                <a:gd name="T115" fmla="*/ 288 h 301"/>
                <a:gd name="T116" fmla="*/ 31 w 146"/>
                <a:gd name="T117" fmla="*/ 288 h 301"/>
                <a:gd name="T118" fmla="*/ 24 w 146"/>
                <a:gd name="T119" fmla="*/ 288 h 301"/>
                <a:gd name="T120" fmla="*/ 21 w 146"/>
                <a:gd name="T121" fmla="*/ 282 h 301"/>
                <a:gd name="T122" fmla="*/ 17 w 146"/>
                <a:gd name="T123" fmla="*/ 275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6" h="301">
                  <a:moveTo>
                    <a:pt x="6" y="275"/>
                  </a:moveTo>
                  <a:cubicBezTo>
                    <a:pt x="6" y="264"/>
                    <a:pt x="11" y="258"/>
                    <a:pt x="19" y="254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19" y="78"/>
                    <a:pt x="18" y="73"/>
                    <a:pt x="12" y="61"/>
                  </a:cubicBezTo>
                  <a:cubicBezTo>
                    <a:pt x="9" y="55"/>
                    <a:pt x="1" y="50"/>
                    <a:pt x="1" y="43"/>
                  </a:cubicBezTo>
                  <a:cubicBezTo>
                    <a:pt x="0" y="33"/>
                    <a:pt x="1" y="25"/>
                    <a:pt x="6" y="17"/>
                  </a:cubicBezTo>
                  <a:cubicBezTo>
                    <a:pt x="7" y="15"/>
                    <a:pt x="11" y="11"/>
                    <a:pt x="12" y="13"/>
                  </a:cubicBezTo>
                  <a:cubicBezTo>
                    <a:pt x="14" y="22"/>
                    <a:pt x="16" y="33"/>
                    <a:pt x="19" y="35"/>
                  </a:cubicBezTo>
                  <a:cubicBezTo>
                    <a:pt x="25" y="41"/>
                    <a:pt x="42" y="35"/>
                    <a:pt x="43" y="28"/>
                  </a:cubicBezTo>
                  <a:cubicBezTo>
                    <a:pt x="44" y="14"/>
                    <a:pt x="41" y="12"/>
                    <a:pt x="39" y="4"/>
                  </a:cubicBezTo>
                  <a:cubicBezTo>
                    <a:pt x="39" y="0"/>
                    <a:pt x="48" y="6"/>
                    <a:pt x="53" y="10"/>
                  </a:cubicBezTo>
                  <a:cubicBezTo>
                    <a:pt x="58" y="15"/>
                    <a:pt x="63" y="22"/>
                    <a:pt x="64" y="28"/>
                  </a:cubicBezTo>
                  <a:cubicBezTo>
                    <a:pt x="65" y="40"/>
                    <a:pt x="62" y="46"/>
                    <a:pt x="55" y="55"/>
                  </a:cubicBezTo>
                  <a:cubicBezTo>
                    <a:pt x="47" y="65"/>
                    <a:pt x="46" y="75"/>
                    <a:pt x="46" y="88"/>
                  </a:cubicBezTo>
                  <a:cubicBezTo>
                    <a:pt x="44" y="254"/>
                    <a:pt x="44" y="254"/>
                    <a:pt x="44" y="254"/>
                  </a:cubicBezTo>
                  <a:cubicBezTo>
                    <a:pt x="52" y="258"/>
                    <a:pt x="57" y="264"/>
                    <a:pt x="57" y="275"/>
                  </a:cubicBezTo>
                  <a:cubicBezTo>
                    <a:pt x="57" y="287"/>
                    <a:pt x="45" y="301"/>
                    <a:pt x="31" y="301"/>
                  </a:cubicBezTo>
                  <a:cubicBezTo>
                    <a:pt x="17" y="301"/>
                    <a:pt x="6" y="287"/>
                    <a:pt x="6" y="275"/>
                  </a:cubicBezTo>
                  <a:close/>
                  <a:moveTo>
                    <a:pt x="87" y="275"/>
                  </a:moveTo>
                  <a:cubicBezTo>
                    <a:pt x="87" y="264"/>
                    <a:pt x="92" y="258"/>
                    <a:pt x="99" y="254"/>
                  </a:cubicBezTo>
                  <a:cubicBezTo>
                    <a:pt x="100" y="91"/>
                    <a:pt x="100" y="91"/>
                    <a:pt x="100" y="91"/>
                  </a:cubicBezTo>
                  <a:cubicBezTo>
                    <a:pt x="100" y="78"/>
                    <a:pt x="99" y="73"/>
                    <a:pt x="93" y="61"/>
                  </a:cubicBezTo>
                  <a:cubicBezTo>
                    <a:pt x="89" y="55"/>
                    <a:pt x="82" y="50"/>
                    <a:pt x="82" y="43"/>
                  </a:cubicBezTo>
                  <a:cubicBezTo>
                    <a:pt x="81" y="33"/>
                    <a:pt x="82" y="25"/>
                    <a:pt x="86" y="17"/>
                  </a:cubicBezTo>
                  <a:cubicBezTo>
                    <a:pt x="88" y="15"/>
                    <a:pt x="92" y="11"/>
                    <a:pt x="92" y="13"/>
                  </a:cubicBezTo>
                  <a:cubicBezTo>
                    <a:pt x="95" y="22"/>
                    <a:pt x="97" y="33"/>
                    <a:pt x="100" y="35"/>
                  </a:cubicBezTo>
                  <a:cubicBezTo>
                    <a:pt x="106" y="41"/>
                    <a:pt x="123" y="35"/>
                    <a:pt x="124" y="28"/>
                  </a:cubicBezTo>
                  <a:cubicBezTo>
                    <a:pt x="124" y="14"/>
                    <a:pt x="121" y="12"/>
                    <a:pt x="120" y="4"/>
                  </a:cubicBezTo>
                  <a:cubicBezTo>
                    <a:pt x="119" y="0"/>
                    <a:pt x="129" y="6"/>
                    <a:pt x="133" y="10"/>
                  </a:cubicBezTo>
                  <a:cubicBezTo>
                    <a:pt x="139" y="15"/>
                    <a:pt x="143" y="22"/>
                    <a:pt x="144" y="28"/>
                  </a:cubicBezTo>
                  <a:cubicBezTo>
                    <a:pt x="146" y="40"/>
                    <a:pt x="143" y="46"/>
                    <a:pt x="136" y="55"/>
                  </a:cubicBezTo>
                  <a:cubicBezTo>
                    <a:pt x="127" y="65"/>
                    <a:pt x="127" y="75"/>
                    <a:pt x="126" y="88"/>
                  </a:cubicBezTo>
                  <a:cubicBezTo>
                    <a:pt x="125" y="254"/>
                    <a:pt x="125" y="254"/>
                    <a:pt x="125" y="254"/>
                  </a:cubicBezTo>
                  <a:cubicBezTo>
                    <a:pt x="132" y="258"/>
                    <a:pt x="137" y="264"/>
                    <a:pt x="137" y="275"/>
                  </a:cubicBezTo>
                  <a:cubicBezTo>
                    <a:pt x="137" y="287"/>
                    <a:pt x="126" y="301"/>
                    <a:pt x="112" y="301"/>
                  </a:cubicBezTo>
                  <a:cubicBezTo>
                    <a:pt x="98" y="301"/>
                    <a:pt x="87" y="287"/>
                    <a:pt x="87" y="275"/>
                  </a:cubicBezTo>
                  <a:close/>
                  <a:moveTo>
                    <a:pt x="98" y="275"/>
                  </a:moveTo>
                  <a:cubicBezTo>
                    <a:pt x="101" y="269"/>
                    <a:pt x="101" y="269"/>
                    <a:pt x="101" y="269"/>
                  </a:cubicBezTo>
                  <a:cubicBezTo>
                    <a:pt x="105" y="263"/>
                    <a:pt x="105" y="263"/>
                    <a:pt x="105" y="263"/>
                  </a:cubicBezTo>
                  <a:cubicBezTo>
                    <a:pt x="112" y="263"/>
                    <a:pt x="112" y="263"/>
                    <a:pt x="112" y="263"/>
                  </a:cubicBezTo>
                  <a:cubicBezTo>
                    <a:pt x="119" y="263"/>
                    <a:pt x="119" y="263"/>
                    <a:pt x="119" y="263"/>
                  </a:cubicBezTo>
                  <a:cubicBezTo>
                    <a:pt x="123" y="269"/>
                    <a:pt x="123" y="269"/>
                    <a:pt x="123" y="269"/>
                  </a:cubicBezTo>
                  <a:cubicBezTo>
                    <a:pt x="127" y="275"/>
                    <a:pt x="127" y="275"/>
                    <a:pt x="127" y="275"/>
                  </a:cubicBezTo>
                  <a:cubicBezTo>
                    <a:pt x="123" y="282"/>
                    <a:pt x="123" y="282"/>
                    <a:pt x="123" y="282"/>
                  </a:cubicBezTo>
                  <a:cubicBezTo>
                    <a:pt x="119" y="288"/>
                    <a:pt x="119" y="288"/>
                    <a:pt x="119" y="288"/>
                  </a:cubicBezTo>
                  <a:cubicBezTo>
                    <a:pt x="112" y="288"/>
                    <a:pt x="112" y="288"/>
                    <a:pt x="112" y="288"/>
                  </a:cubicBezTo>
                  <a:cubicBezTo>
                    <a:pt x="105" y="288"/>
                    <a:pt x="105" y="288"/>
                    <a:pt x="105" y="288"/>
                  </a:cubicBezTo>
                  <a:cubicBezTo>
                    <a:pt x="101" y="282"/>
                    <a:pt x="101" y="282"/>
                    <a:pt x="101" y="282"/>
                  </a:cubicBezTo>
                  <a:cubicBezTo>
                    <a:pt x="98" y="275"/>
                    <a:pt x="98" y="275"/>
                    <a:pt x="98" y="275"/>
                  </a:cubicBezTo>
                  <a:close/>
                  <a:moveTo>
                    <a:pt x="17" y="275"/>
                  </a:moveTo>
                  <a:cubicBezTo>
                    <a:pt x="21" y="269"/>
                    <a:pt x="21" y="269"/>
                    <a:pt x="21" y="269"/>
                  </a:cubicBezTo>
                  <a:cubicBezTo>
                    <a:pt x="24" y="263"/>
                    <a:pt x="24" y="263"/>
                    <a:pt x="24" y="263"/>
                  </a:cubicBezTo>
                  <a:cubicBezTo>
                    <a:pt x="31" y="263"/>
                    <a:pt x="31" y="263"/>
                    <a:pt x="31" y="263"/>
                  </a:cubicBezTo>
                  <a:cubicBezTo>
                    <a:pt x="39" y="263"/>
                    <a:pt x="39" y="263"/>
                    <a:pt x="39" y="263"/>
                  </a:cubicBezTo>
                  <a:cubicBezTo>
                    <a:pt x="42" y="269"/>
                    <a:pt x="42" y="269"/>
                    <a:pt x="42" y="269"/>
                  </a:cubicBezTo>
                  <a:cubicBezTo>
                    <a:pt x="46" y="275"/>
                    <a:pt x="46" y="275"/>
                    <a:pt x="46" y="275"/>
                  </a:cubicBezTo>
                  <a:cubicBezTo>
                    <a:pt x="42" y="282"/>
                    <a:pt x="42" y="282"/>
                    <a:pt x="42" y="282"/>
                  </a:cubicBezTo>
                  <a:cubicBezTo>
                    <a:pt x="39" y="288"/>
                    <a:pt x="39" y="288"/>
                    <a:pt x="39" y="288"/>
                  </a:cubicBezTo>
                  <a:cubicBezTo>
                    <a:pt x="31" y="288"/>
                    <a:pt x="31" y="288"/>
                    <a:pt x="31" y="288"/>
                  </a:cubicBezTo>
                  <a:cubicBezTo>
                    <a:pt x="24" y="288"/>
                    <a:pt x="24" y="288"/>
                    <a:pt x="24" y="288"/>
                  </a:cubicBezTo>
                  <a:cubicBezTo>
                    <a:pt x="21" y="282"/>
                    <a:pt x="21" y="282"/>
                    <a:pt x="21" y="282"/>
                  </a:cubicBezTo>
                  <a:cubicBezTo>
                    <a:pt x="17" y="275"/>
                    <a:pt x="17" y="275"/>
                    <a:pt x="17" y="2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990621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7F4E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6" name="组合 3015"/>
          <p:cNvGrpSpPr/>
          <p:nvPr/>
        </p:nvGrpSpPr>
        <p:grpSpPr>
          <a:xfrm>
            <a:off x="-1588" y="3175"/>
            <a:ext cx="3422651" cy="3144838"/>
            <a:chOff x="-1588" y="3175"/>
            <a:chExt cx="3422651" cy="3144838"/>
          </a:xfrm>
        </p:grpSpPr>
        <p:sp>
          <p:nvSpPr>
            <p:cNvPr id="2975" name="Rectangle 133"/>
            <p:cNvSpPr>
              <a:spLocks noChangeArrowheads="1"/>
            </p:cNvSpPr>
            <p:nvPr/>
          </p:nvSpPr>
          <p:spPr bwMode="auto">
            <a:xfrm>
              <a:off x="-1588" y="3175"/>
              <a:ext cx="857250" cy="792163"/>
            </a:xfrm>
            <a:prstGeom prst="rect">
              <a:avLst/>
            </a:prstGeom>
            <a:solidFill>
              <a:srgbClr val="1D5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Rectangle 134"/>
            <p:cNvSpPr>
              <a:spLocks noChangeArrowheads="1"/>
            </p:cNvSpPr>
            <p:nvPr/>
          </p:nvSpPr>
          <p:spPr bwMode="auto">
            <a:xfrm>
              <a:off x="855663" y="3175"/>
              <a:ext cx="839788" cy="792163"/>
            </a:xfrm>
            <a:prstGeom prst="rect">
              <a:avLst/>
            </a:prstGeom>
            <a:solidFill>
              <a:srgbClr val="779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Rectangle 135"/>
            <p:cNvSpPr>
              <a:spLocks noChangeArrowheads="1"/>
            </p:cNvSpPr>
            <p:nvPr/>
          </p:nvSpPr>
          <p:spPr bwMode="auto">
            <a:xfrm>
              <a:off x="1695450" y="3175"/>
              <a:ext cx="839788" cy="792163"/>
            </a:xfrm>
            <a:prstGeom prst="rect">
              <a:avLst/>
            </a:prstGeom>
            <a:solidFill>
              <a:srgbClr val="D8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Rectangle 136"/>
            <p:cNvSpPr>
              <a:spLocks noChangeArrowheads="1"/>
            </p:cNvSpPr>
            <p:nvPr/>
          </p:nvSpPr>
          <p:spPr bwMode="auto">
            <a:xfrm>
              <a:off x="2535238" y="3175"/>
              <a:ext cx="885825" cy="792163"/>
            </a:xfrm>
            <a:prstGeom prst="rect">
              <a:avLst/>
            </a:prstGeom>
            <a:solidFill>
              <a:srgbClr val="B755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Rectangle 137"/>
            <p:cNvSpPr>
              <a:spLocks noChangeArrowheads="1"/>
            </p:cNvSpPr>
            <p:nvPr/>
          </p:nvSpPr>
          <p:spPr bwMode="auto">
            <a:xfrm>
              <a:off x="-1588" y="795338"/>
              <a:ext cx="857250" cy="774700"/>
            </a:xfrm>
            <a:prstGeom prst="rect">
              <a:avLst/>
            </a:prstGeom>
            <a:solidFill>
              <a:srgbClr val="779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Rectangle 138"/>
            <p:cNvSpPr>
              <a:spLocks noChangeArrowheads="1"/>
            </p:cNvSpPr>
            <p:nvPr/>
          </p:nvSpPr>
          <p:spPr bwMode="auto">
            <a:xfrm>
              <a:off x="855663" y="795338"/>
              <a:ext cx="839788" cy="774700"/>
            </a:xfrm>
            <a:prstGeom prst="rect">
              <a:avLst/>
            </a:prstGeom>
            <a:solidFill>
              <a:srgbClr val="B755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Rectangle 139"/>
            <p:cNvSpPr>
              <a:spLocks noChangeArrowheads="1"/>
            </p:cNvSpPr>
            <p:nvPr/>
          </p:nvSpPr>
          <p:spPr bwMode="auto">
            <a:xfrm>
              <a:off x="1695450" y="795338"/>
              <a:ext cx="839788" cy="774700"/>
            </a:xfrm>
            <a:prstGeom prst="rect">
              <a:avLst/>
            </a:prstGeom>
            <a:solidFill>
              <a:srgbClr val="1D5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Rectangle 140"/>
            <p:cNvSpPr>
              <a:spLocks noChangeArrowheads="1"/>
            </p:cNvSpPr>
            <p:nvPr/>
          </p:nvSpPr>
          <p:spPr bwMode="auto">
            <a:xfrm>
              <a:off x="2535238" y="795338"/>
              <a:ext cx="885825" cy="774700"/>
            </a:xfrm>
            <a:prstGeom prst="rect">
              <a:avLst/>
            </a:prstGeom>
            <a:solidFill>
              <a:srgbClr val="D8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Rectangle 141"/>
            <p:cNvSpPr>
              <a:spLocks noChangeArrowheads="1"/>
            </p:cNvSpPr>
            <p:nvPr/>
          </p:nvSpPr>
          <p:spPr bwMode="auto">
            <a:xfrm>
              <a:off x="-1588" y="1570038"/>
              <a:ext cx="857250" cy="774700"/>
            </a:xfrm>
            <a:prstGeom prst="rect">
              <a:avLst/>
            </a:prstGeom>
            <a:solidFill>
              <a:srgbClr val="D8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Rectangle 142"/>
            <p:cNvSpPr>
              <a:spLocks noChangeArrowheads="1"/>
            </p:cNvSpPr>
            <p:nvPr/>
          </p:nvSpPr>
          <p:spPr bwMode="auto">
            <a:xfrm>
              <a:off x="855663" y="1570038"/>
              <a:ext cx="839788" cy="774700"/>
            </a:xfrm>
            <a:prstGeom prst="rect">
              <a:avLst/>
            </a:prstGeom>
            <a:solidFill>
              <a:srgbClr val="1D5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Rectangle 143"/>
            <p:cNvSpPr>
              <a:spLocks noChangeArrowheads="1"/>
            </p:cNvSpPr>
            <p:nvPr/>
          </p:nvSpPr>
          <p:spPr bwMode="auto">
            <a:xfrm>
              <a:off x="1695450" y="1570038"/>
              <a:ext cx="839788" cy="774700"/>
            </a:xfrm>
            <a:prstGeom prst="rect">
              <a:avLst/>
            </a:prstGeom>
            <a:solidFill>
              <a:srgbClr val="B755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Rectangle 144"/>
            <p:cNvSpPr>
              <a:spLocks noChangeArrowheads="1"/>
            </p:cNvSpPr>
            <p:nvPr/>
          </p:nvSpPr>
          <p:spPr bwMode="auto">
            <a:xfrm>
              <a:off x="2535238" y="1570038"/>
              <a:ext cx="885825" cy="774700"/>
            </a:xfrm>
            <a:prstGeom prst="rect">
              <a:avLst/>
            </a:prstGeom>
            <a:solidFill>
              <a:srgbClr val="779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Rectangle 145"/>
            <p:cNvSpPr>
              <a:spLocks noChangeArrowheads="1"/>
            </p:cNvSpPr>
            <p:nvPr/>
          </p:nvSpPr>
          <p:spPr bwMode="auto">
            <a:xfrm>
              <a:off x="-1588" y="2344738"/>
              <a:ext cx="857250" cy="803275"/>
            </a:xfrm>
            <a:prstGeom prst="rect">
              <a:avLst/>
            </a:prstGeom>
            <a:solidFill>
              <a:srgbClr val="B755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Rectangle 146"/>
            <p:cNvSpPr>
              <a:spLocks noChangeArrowheads="1"/>
            </p:cNvSpPr>
            <p:nvPr/>
          </p:nvSpPr>
          <p:spPr bwMode="auto">
            <a:xfrm>
              <a:off x="855663" y="2344738"/>
              <a:ext cx="839788" cy="803275"/>
            </a:xfrm>
            <a:prstGeom prst="rect">
              <a:avLst/>
            </a:prstGeom>
            <a:solidFill>
              <a:srgbClr val="D8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Rectangle 147"/>
            <p:cNvSpPr>
              <a:spLocks noChangeArrowheads="1"/>
            </p:cNvSpPr>
            <p:nvPr/>
          </p:nvSpPr>
          <p:spPr bwMode="auto">
            <a:xfrm>
              <a:off x="1695450" y="2344738"/>
              <a:ext cx="839788" cy="803275"/>
            </a:xfrm>
            <a:prstGeom prst="rect">
              <a:avLst/>
            </a:prstGeom>
            <a:solidFill>
              <a:srgbClr val="779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Rectangle 148"/>
            <p:cNvSpPr>
              <a:spLocks noChangeArrowheads="1"/>
            </p:cNvSpPr>
            <p:nvPr/>
          </p:nvSpPr>
          <p:spPr bwMode="auto">
            <a:xfrm>
              <a:off x="2535238" y="2344738"/>
              <a:ext cx="885825" cy="803275"/>
            </a:xfrm>
            <a:prstGeom prst="rect">
              <a:avLst/>
            </a:prstGeom>
            <a:solidFill>
              <a:srgbClr val="1D5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149"/>
            <p:cNvSpPr>
              <a:spLocks/>
            </p:cNvSpPr>
            <p:nvPr/>
          </p:nvSpPr>
          <p:spPr bwMode="auto">
            <a:xfrm>
              <a:off x="1858963" y="977900"/>
              <a:ext cx="671513" cy="595313"/>
            </a:xfrm>
            <a:custGeom>
              <a:avLst/>
              <a:gdLst>
                <a:gd name="T0" fmla="*/ 242 w 423"/>
                <a:gd name="T1" fmla="*/ 0 h 375"/>
                <a:gd name="T2" fmla="*/ 423 w 423"/>
                <a:gd name="T3" fmla="*/ 185 h 375"/>
                <a:gd name="T4" fmla="*/ 423 w 423"/>
                <a:gd name="T5" fmla="*/ 375 h 375"/>
                <a:gd name="T6" fmla="*/ 154 w 423"/>
                <a:gd name="T7" fmla="*/ 373 h 375"/>
                <a:gd name="T8" fmla="*/ 0 w 423"/>
                <a:gd name="T9" fmla="*/ 208 h 375"/>
                <a:gd name="T10" fmla="*/ 242 w 423"/>
                <a:gd name="T11" fmla="*/ 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3" h="375">
                  <a:moveTo>
                    <a:pt x="242" y="0"/>
                  </a:moveTo>
                  <a:lnTo>
                    <a:pt x="423" y="185"/>
                  </a:lnTo>
                  <a:lnTo>
                    <a:pt x="423" y="375"/>
                  </a:lnTo>
                  <a:lnTo>
                    <a:pt x="154" y="373"/>
                  </a:lnTo>
                  <a:lnTo>
                    <a:pt x="0" y="208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153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150"/>
            <p:cNvSpPr>
              <a:spLocks/>
            </p:cNvSpPr>
            <p:nvPr/>
          </p:nvSpPr>
          <p:spPr bwMode="auto">
            <a:xfrm>
              <a:off x="1858963" y="977900"/>
              <a:ext cx="671513" cy="595313"/>
            </a:xfrm>
            <a:custGeom>
              <a:avLst/>
              <a:gdLst>
                <a:gd name="T0" fmla="*/ 242 w 423"/>
                <a:gd name="T1" fmla="*/ 0 h 375"/>
                <a:gd name="T2" fmla="*/ 423 w 423"/>
                <a:gd name="T3" fmla="*/ 185 h 375"/>
                <a:gd name="T4" fmla="*/ 423 w 423"/>
                <a:gd name="T5" fmla="*/ 375 h 375"/>
                <a:gd name="T6" fmla="*/ 154 w 423"/>
                <a:gd name="T7" fmla="*/ 373 h 375"/>
                <a:gd name="T8" fmla="*/ 0 w 423"/>
                <a:gd name="T9" fmla="*/ 208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3" h="375">
                  <a:moveTo>
                    <a:pt x="242" y="0"/>
                  </a:moveTo>
                  <a:lnTo>
                    <a:pt x="423" y="185"/>
                  </a:lnTo>
                  <a:lnTo>
                    <a:pt x="423" y="375"/>
                  </a:lnTo>
                  <a:lnTo>
                    <a:pt x="154" y="373"/>
                  </a:lnTo>
                  <a:lnTo>
                    <a:pt x="0" y="20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151"/>
            <p:cNvSpPr>
              <a:spLocks/>
            </p:cNvSpPr>
            <p:nvPr/>
          </p:nvSpPr>
          <p:spPr bwMode="auto">
            <a:xfrm>
              <a:off x="207963" y="200025"/>
              <a:ext cx="647700" cy="593725"/>
            </a:xfrm>
            <a:custGeom>
              <a:avLst/>
              <a:gdLst>
                <a:gd name="T0" fmla="*/ 274 w 408"/>
                <a:gd name="T1" fmla="*/ 0 h 374"/>
                <a:gd name="T2" fmla="*/ 407 w 408"/>
                <a:gd name="T3" fmla="*/ 186 h 374"/>
                <a:gd name="T4" fmla="*/ 408 w 408"/>
                <a:gd name="T5" fmla="*/ 374 h 374"/>
                <a:gd name="T6" fmla="*/ 138 w 408"/>
                <a:gd name="T7" fmla="*/ 374 h 374"/>
                <a:gd name="T8" fmla="*/ 0 w 408"/>
                <a:gd name="T9" fmla="*/ 286 h 374"/>
                <a:gd name="T10" fmla="*/ 79 w 408"/>
                <a:gd name="T11" fmla="*/ 222 h 374"/>
                <a:gd name="T12" fmla="*/ 19 w 408"/>
                <a:gd name="T13" fmla="*/ 146 h 374"/>
                <a:gd name="T14" fmla="*/ 32 w 408"/>
                <a:gd name="T15" fmla="*/ 134 h 374"/>
                <a:gd name="T16" fmla="*/ 185 w 408"/>
                <a:gd name="T17" fmla="*/ 20 h 374"/>
                <a:gd name="T18" fmla="*/ 274 w 408"/>
                <a:gd name="T19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8" h="374">
                  <a:moveTo>
                    <a:pt x="274" y="0"/>
                  </a:moveTo>
                  <a:lnTo>
                    <a:pt x="407" y="186"/>
                  </a:lnTo>
                  <a:lnTo>
                    <a:pt x="408" y="374"/>
                  </a:lnTo>
                  <a:lnTo>
                    <a:pt x="138" y="374"/>
                  </a:lnTo>
                  <a:lnTo>
                    <a:pt x="0" y="286"/>
                  </a:lnTo>
                  <a:lnTo>
                    <a:pt x="79" y="222"/>
                  </a:lnTo>
                  <a:lnTo>
                    <a:pt x="19" y="146"/>
                  </a:lnTo>
                  <a:lnTo>
                    <a:pt x="32" y="134"/>
                  </a:lnTo>
                  <a:lnTo>
                    <a:pt x="185" y="20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153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152"/>
            <p:cNvSpPr>
              <a:spLocks/>
            </p:cNvSpPr>
            <p:nvPr/>
          </p:nvSpPr>
          <p:spPr bwMode="auto">
            <a:xfrm>
              <a:off x="207963" y="200025"/>
              <a:ext cx="647700" cy="593725"/>
            </a:xfrm>
            <a:custGeom>
              <a:avLst/>
              <a:gdLst>
                <a:gd name="T0" fmla="*/ 274 w 408"/>
                <a:gd name="T1" fmla="*/ 0 h 374"/>
                <a:gd name="T2" fmla="*/ 407 w 408"/>
                <a:gd name="T3" fmla="*/ 186 h 374"/>
                <a:gd name="T4" fmla="*/ 408 w 408"/>
                <a:gd name="T5" fmla="*/ 374 h 374"/>
                <a:gd name="T6" fmla="*/ 138 w 408"/>
                <a:gd name="T7" fmla="*/ 374 h 374"/>
                <a:gd name="T8" fmla="*/ 0 w 408"/>
                <a:gd name="T9" fmla="*/ 286 h 374"/>
                <a:gd name="T10" fmla="*/ 79 w 408"/>
                <a:gd name="T11" fmla="*/ 222 h 374"/>
                <a:gd name="T12" fmla="*/ 19 w 408"/>
                <a:gd name="T13" fmla="*/ 146 h 374"/>
                <a:gd name="T14" fmla="*/ 32 w 408"/>
                <a:gd name="T15" fmla="*/ 134 h 374"/>
                <a:gd name="T16" fmla="*/ 185 w 408"/>
                <a:gd name="T17" fmla="*/ 20 h 374"/>
                <a:gd name="T18" fmla="*/ 274 w 408"/>
                <a:gd name="T19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8" h="374">
                  <a:moveTo>
                    <a:pt x="274" y="0"/>
                  </a:moveTo>
                  <a:lnTo>
                    <a:pt x="407" y="186"/>
                  </a:lnTo>
                  <a:lnTo>
                    <a:pt x="408" y="374"/>
                  </a:lnTo>
                  <a:lnTo>
                    <a:pt x="138" y="374"/>
                  </a:lnTo>
                  <a:lnTo>
                    <a:pt x="0" y="286"/>
                  </a:lnTo>
                  <a:lnTo>
                    <a:pt x="79" y="222"/>
                  </a:lnTo>
                  <a:lnTo>
                    <a:pt x="19" y="146"/>
                  </a:lnTo>
                  <a:lnTo>
                    <a:pt x="32" y="134"/>
                  </a:lnTo>
                  <a:lnTo>
                    <a:pt x="185" y="20"/>
                  </a:lnTo>
                  <a:lnTo>
                    <a:pt x="2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153"/>
            <p:cNvSpPr>
              <a:spLocks/>
            </p:cNvSpPr>
            <p:nvPr/>
          </p:nvSpPr>
          <p:spPr bwMode="auto">
            <a:xfrm>
              <a:off x="2711450" y="2614613"/>
              <a:ext cx="668338" cy="520700"/>
            </a:xfrm>
            <a:custGeom>
              <a:avLst/>
              <a:gdLst>
                <a:gd name="T0" fmla="*/ 305 w 421"/>
                <a:gd name="T1" fmla="*/ 0 h 328"/>
                <a:gd name="T2" fmla="*/ 421 w 421"/>
                <a:gd name="T3" fmla="*/ 139 h 328"/>
                <a:gd name="T4" fmla="*/ 421 w 421"/>
                <a:gd name="T5" fmla="*/ 328 h 328"/>
                <a:gd name="T6" fmla="*/ 93 w 421"/>
                <a:gd name="T7" fmla="*/ 328 h 328"/>
                <a:gd name="T8" fmla="*/ 0 w 421"/>
                <a:gd name="T9" fmla="*/ 212 h 328"/>
                <a:gd name="T10" fmla="*/ 37 w 421"/>
                <a:gd name="T11" fmla="*/ 183 h 328"/>
                <a:gd name="T12" fmla="*/ 305 w 421"/>
                <a:gd name="T13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1" h="328">
                  <a:moveTo>
                    <a:pt x="305" y="0"/>
                  </a:moveTo>
                  <a:lnTo>
                    <a:pt x="421" y="139"/>
                  </a:lnTo>
                  <a:lnTo>
                    <a:pt x="421" y="328"/>
                  </a:lnTo>
                  <a:lnTo>
                    <a:pt x="93" y="328"/>
                  </a:lnTo>
                  <a:lnTo>
                    <a:pt x="0" y="212"/>
                  </a:lnTo>
                  <a:lnTo>
                    <a:pt x="37" y="183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153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154"/>
            <p:cNvSpPr>
              <a:spLocks/>
            </p:cNvSpPr>
            <p:nvPr/>
          </p:nvSpPr>
          <p:spPr bwMode="auto">
            <a:xfrm>
              <a:off x="2711450" y="2614613"/>
              <a:ext cx="668338" cy="520700"/>
            </a:xfrm>
            <a:custGeom>
              <a:avLst/>
              <a:gdLst>
                <a:gd name="T0" fmla="*/ 305 w 421"/>
                <a:gd name="T1" fmla="*/ 0 h 328"/>
                <a:gd name="T2" fmla="*/ 421 w 421"/>
                <a:gd name="T3" fmla="*/ 139 h 328"/>
                <a:gd name="T4" fmla="*/ 421 w 421"/>
                <a:gd name="T5" fmla="*/ 328 h 328"/>
                <a:gd name="T6" fmla="*/ 93 w 421"/>
                <a:gd name="T7" fmla="*/ 328 h 328"/>
                <a:gd name="T8" fmla="*/ 0 w 421"/>
                <a:gd name="T9" fmla="*/ 212 h 328"/>
                <a:gd name="T10" fmla="*/ 37 w 421"/>
                <a:gd name="T11" fmla="*/ 183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1" h="328">
                  <a:moveTo>
                    <a:pt x="305" y="0"/>
                  </a:moveTo>
                  <a:lnTo>
                    <a:pt x="421" y="139"/>
                  </a:lnTo>
                  <a:lnTo>
                    <a:pt x="421" y="328"/>
                  </a:lnTo>
                  <a:lnTo>
                    <a:pt x="93" y="328"/>
                  </a:lnTo>
                  <a:lnTo>
                    <a:pt x="0" y="212"/>
                  </a:lnTo>
                  <a:lnTo>
                    <a:pt x="37" y="18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155"/>
            <p:cNvSpPr>
              <a:spLocks/>
            </p:cNvSpPr>
            <p:nvPr/>
          </p:nvSpPr>
          <p:spPr bwMode="auto">
            <a:xfrm>
              <a:off x="1114425" y="1714500"/>
              <a:ext cx="577850" cy="625475"/>
            </a:xfrm>
            <a:custGeom>
              <a:avLst/>
              <a:gdLst>
                <a:gd name="T0" fmla="*/ 87 w 364"/>
                <a:gd name="T1" fmla="*/ 0 h 394"/>
                <a:gd name="T2" fmla="*/ 364 w 364"/>
                <a:gd name="T3" fmla="*/ 253 h 394"/>
                <a:gd name="T4" fmla="*/ 363 w 364"/>
                <a:gd name="T5" fmla="*/ 391 h 394"/>
                <a:gd name="T6" fmla="*/ 107 w 364"/>
                <a:gd name="T7" fmla="*/ 394 h 394"/>
                <a:gd name="T8" fmla="*/ 0 w 364"/>
                <a:gd name="T9" fmla="*/ 294 h 394"/>
                <a:gd name="T10" fmla="*/ 24 w 364"/>
                <a:gd name="T11" fmla="*/ 212 h 394"/>
                <a:gd name="T12" fmla="*/ 37 w 364"/>
                <a:gd name="T13" fmla="*/ 166 h 394"/>
                <a:gd name="T14" fmla="*/ 75 w 364"/>
                <a:gd name="T15" fmla="*/ 150 h 394"/>
                <a:gd name="T16" fmla="*/ 87 w 364"/>
                <a:gd name="T17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394">
                  <a:moveTo>
                    <a:pt x="87" y="0"/>
                  </a:moveTo>
                  <a:lnTo>
                    <a:pt x="364" y="253"/>
                  </a:lnTo>
                  <a:lnTo>
                    <a:pt x="363" y="391"/>
                  </a:lnTo>
                  <a:lnTo>
                    <a:pt x="107" y="394"/>
                  </a:lnTo>
                  <a:lnTo>
                    <a:pt x="0" y="294"/>
                  </a:lnTo>
                  <a:lnTo>
                    <a:pt x="24" y="212"/>
                  </a:lnTo>
                  <a:lnTo>
                    <a:pt x="37" y="166"/>
                  </a:lnTo>
                  <a:lnTo>
                    <a:pt x="75" y="15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153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156"/>
            <p:cNvSpPr>
              <a:spLocks/>
            </p:cNvSpPr>
            <p:nvPr/>
          </p:nvSpPr>
          <p:spPr bwMode="auto">
            <a:xfrm>
              <a:off x="1114425" y="1714500"/>
              <a:ext cx="577850" cy="625475"/>
            </a:xfrm>
            <a:custGeom>
              <a:avLst/>
              <a:gdLst>
                <a:gd name="T0" fmla="*/ 87 w 364"/>
                <a:gd name="T1" fmla="*/ 0 h 394"/>
                <a:gd name="T2" fmla="*/ 364 w 364"/>
                <a:gd name="T3" fmla="*/ 253 h 394"/>
                <a:gd name="T4" fmla="*/ 363 w 364"/>
                <a:gd name="T5" fmla="*/ 391 h 394"/>
                <a:gd name="T6" fmla="*/ 107 w 364"/>
                <a:gd name="T7" fmla="*/ 394 h 394"/>
                <a:gd name="T8" fmla="*/ 0 w 364"/>
                <a:gd name="T9" fmla="*/ 294 h 394"/>
                <a:gd name="T10" fmla="*/ 24 w 364"/>
                <a:gd name="T11" fmla="*/ 212 h 394"/>
                <a:gd name="T12" fmla="*/ 37 w 364"/>
                <a:gd name="T13" fmla="*/ 166 h 394"/>
                <a:gd name="T14" fmla="*/ 75 w 364"/>
                <a:gd name="T15" fmla="*/ 150 h 394"/>
                <a:gd name="T16" fmla="*/ 87 w 364"/>
                <a:gd name="T17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394">
                  <a:moveTo>
                    <a:pt x="87" y="0"/>
                  </a:moveTo>
                  <a:lnTo>
                    <a:pt x="364" y="253"/>
                  </a:lnTo>
                  <a:lnTo>
                    <a:pt x="363" y="391"/>
                  </a:lnTo>
                  <a:lnTo>
                    <a:pt x="107" y="394"/>
                  </a:lnTo>
                  <a:lnTo>
                    <a:pt x="0" y="294"/>
                  </a:lnTo>
                  <a:lnTo>
                    <a:pt x="24" y="212"/>
                  </a:lnTo>
                  <a:lnTo>
                    <a:pt x="37" y="166"/>
                  </a:lnTo>
                  <a:lnTo>
                    <a:pt x="75" y="150"/>
                  </a:lnTo>
                  <a:lnTo>
                    <a:pt x="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157"/>
            <p:cNvSpPr>
              <a:spLocks/>
            </p:cNvSpPr>
            <p:nvPr/>
          </p:nvSpPr>
          <p:spPr bwMode="auto">
            <a:xfrm>
              <a:off x="2744788" y="1022350"/>
              <a:ext cx="635000" cy="547688"/>
            </a:xfrm>
            <a:custGeom>
              <a:avLst/>
              <a:gdLst>
                <a:gd name="T0" fmla="*/ 285 w 400"/>
                <a:gd name="T1" fmla="*/ 0 h 345"/>
                <a:gd name="T2" fmla="*/ 400 w 400"/>
                <a:gd name="T3" fmla="*/ 157 h 345"/>
                <a:gd name="T4" fmla="*/ 400 w 400"/>
                <a:gd name="T5" fmla="*/ 345 h 345"/>
                <a:gd name="T6" fmla="*/ 131 w 400"/>
                <a:gd name="T7" fmla="*/ 345 h 345"/>
                <a:gd name="T8" fmla="*/ 0 w 400"/>
                <a:gd name="T9" fmla="*/ 261 h 345"/>
                <a:gd name="T10" fmla="*/ 37 w 400"/>
                <a:gd name="T11" fmla="*/ 238 h 345"/>
                <a:gd name="T12" fmla="*/ 38 w 400"/>
                <a:gd name="T13" fmla="*/ 220 h 345"/>
                <a:gd name="T14" fmla="*/ 147 w 400"/>
                <a:gd name="T15" fmla="*/ 108 h 345"/>
                <a:gd name="T16" fmla="*/ 160 w 400"/>
                <a:gd name="T17" fmla="*/ 120 h 345"/>
                <a:gd name="T18" fmla="*/ 170 w 400"/>
                <a:gd name="T19" fmla="*/ 114 h 345"/>
                <a:gd name="T20" fmla="*/ 131 w 400"/>
                <a:gd name="T21" fmla="*/ 69 h 345"/>
                <a:gd name="T22" fmla="*/ 141 w 400"/>
                <a:gd name="T23" fmla="*/ 60 h 345"/>
                <a:gd name="T24" fmla="*/ 285 w 400"/>
                <a:gd name="T25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0" h="345">
                  <a:moveTo>
                    <a:pt x="285" y="0"/>
                  </a:moveTo>
                  <a:lnTo>
                    <a:pt x="400" y="157"/>
                  </a:lnTo>
                  <a:lnTo>
                    <a:pt x="400" y="345"/>
                  </a:lnTo>
                  <a:lnTo>
                    <a:pt x="131" y="345"/>
                  </a:lnTo>
                  <a:lnTo>
                    <a:pt x="0" y="261"/>
                  </a:lnTo>
                  <a:lnTo>
                    <a:pt x="37" y="238"/>
                  </a:lnTo>
                  <a:lnTo>
                    <a:pt x="38" y="220"/>
                  </a:lnTo>
                  <a:lnTo>
                    <a:pt x="147" y="108"/>
                  </a:lnTo>
                  <a:lnTo>
                    <a:pt x="160" y="120"/>
                  </a:lnTo>
                  <a:lnTo>
                    <a:pt x="170" y="114"/>
                  </a:lnTo>
                  <a:lnTo>
                    <a:pt x="131" y="69"/>
                  </a:lnTo>
                  <a:lnTo>
                    <a:pt x="141" y="60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BF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158"/>
            <p:cNvSpPr>
              <a:spLocks/>
            </p:cNvSpPr>
            <p:nvPr/>
          </p:nvSpPr>
          <p:spPr bwMode="auto">
            <a:xfrm>
              <a:off x="209550" y="1714500"/>
              <a:ext cx="646113" cy="630238"/>
            </a:xfrm>
            <a:custGeom>
              <a:avLst/>
              <a:gdLst>
                <a:gd name="T0" fmla="*/ 238 w 407"/>
                <a:gd name="T1" fmla="*/ 0 h 397"/>
                <a:gd name="T2" fmla="*/ 407 w 407"/>
                <a:gd name="T3" fmla="*/ 240 h 397"/>
                <a:gd name="T4" fmla="*/ 407 w 407"/>
                <a:gd name="T5" fmla="*/ 397 h 397"/>
                <a:gd name="T6" fmla="*/ 149 w 407"/>
                <a:gd name="T7" fmla="*/ 397 h 397"/>
                <a:gd name="T8" fmla="*/ 106 w 407"/>
                <a:gd name="T9" fmla="*/ 309 h 397"/>
                <a:gd name="T10" fmla="*/ 147 w 407"/>
                <a:gd name="T11" fmla="*/ 216 h 397"/>
                <a:gd name="T12" fmla="*/ 134 w 407"/>
                <a:gd name="T13" fmla="*/ 206 h 397"/>
                <a:gd name="T14" fmla="*/ 128 w 407"/>
                <a:gd name="T15" fmla="*/ 156 h 397"/>
                <a:gd name="T16" fmla="*/ 131 w 407"/>
                <a:gd name="T17" fmla="*/ 144 h 397"/>
                <a:gd name="T18" fmla="*/ 0 w 407"/>
                <a:gd name="T19" fmla="*/ 118 h 397"/>
                <a:gd name="T20" fmla="*/ 5 w 407"/>
                <a:gd name="T21" fmla="*/ 49 h 397"/>
                <a:gd name="T22" fmla="*/ 238 w 407"/>
                <a:gd name="T23" fmla="*/ 87 h 397"/>
                <a:gd name="T24" fmla="*/ 238 w 407"/>
                <a:gd name="T25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7" h="397">
                  <a:moveTo>
                    <a:pt x="238" y="0"/>
                  </a:moveTo>
                  <a:lnTo>
                    <a:pt x="407" y="240"/>
                  </a:lnTo>
                  <a:lnTo>
                    <a:pt x="407" y="397"/>
                  </a:lnTo>
                  <a:lnTo>
                    <a:pt x="149" y="397"/>
                  </a:lnTo>
                  <a:lnTo>
                    <a:pt x="106" y="309"/>
                  </a:lnTo>
                  <a:lnTo>
                    <a:pt x="147" y="216"/>
                  </a:lnTo>
                  <a:lnTo>
                    <a:pt x="134" y="206"/>
                  </a:lnTo>
                  <a:lnTo>
                    <a:pt x="128" y="156"/>
                  </a:lnTo>
                  <a:lnTo>
                    <a:pt x="131" y="144"/>
                  </a:lnTo>
                  <a:lnTo>
                    <a:pt x="0" y="118"/>
                  </a:lnTo>
                  <a:lnTo>
                    <a:pt x="5" y="49"/>
                  </a:lnTo>
                  <a:lnTo>
                    <a:pt x="238" y="87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BF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159"/>
            <p:cNvSpPr>
              <a:spLocks/>
            </p:cNvSpPr>
            <p:nvPr/>
          </p:nvSpPr>
          <p:spPr bwMode="auto">
            <a:xfrm>
              <a:off x="1112838" y="2508250"/>
              <a:ext cx="582613" cy="622300"/>
            </a:xfrm>
            <a:custGeom>
              <a:avLst/>
              <a:gdLst>
                <a:gd name="T0" fmla="*/ 129 w 367"/>
                <a:gd name="T1" fmla="*/ 0 h 392"/>
                <a:gd name="T2" fmla="*/ 367 w 367"/>
                <a:gd name="T3" fmla="*/ 236 h 392"/>
                <a:gd name="T4" fmla="*/ 367 w 367"/>
                <a:gd name="T5" fmla="*/ 392 h 392"/>
                <a:gd name="T6" fmla="*/ 108 w 367"/>
                <a:gd name="T7" fmla="*/ 392 h 392"/>
                <a:gd name="T8" fmla="*/ 0 w 367"/>
                <a:gd name="T9" fmla="*/ 297 h 392"/>
                <a:gd name="T10" fmla="*/ 38 w 367"/>
                <a:gd name="T11" fmla="*/ 186 h 392"/>
                <a:gd name="T12" fmla="*/ 69 w 367"/>
                <a:gd name="T13" fmla="*/ 160 h 392"/>
                <a:gd name="T14" fmla="*/ 88 w 367"/>
                <a:gd name="T15" fmla="*/ 154 h 392"/>
                <a:gd name="T16" fmla="*/ 122 w 367"/>
                <a:gd name="T17" fmla="*/ 103 h 392"/>
                <a:gd name="T18" fmla="*/ 129 w 367"/>
                <a:gd name="T19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7" h="392">
                  <a:moveTo>
                    <a:pt x="129" y="0"/>
                  </a:moveTo>
                  <a:lnTo>
                    <a:pt x="367" y="236"/>
                  </a:lnTo>
                  <a:lnTo>
                    <a:pt x="367" y="392"/>
                  </a:lnTo>
                  <a:lnTo>
                    <a:pt x="108" y="392"/>
                  </a:lnTo>
                  <a:lnTo>
                    <a:pt x="0" y="297"/>
                  </a:lnTo>
                  <a:lnTo>
                    <a:pt x="38" y="186"/>
                  </a:lnTo>
                  <a:lnTo>
                    <a:pt x="69" y="160"/>
                  </a:lnTo>
                  <a:lnTo>
                    <a:pt x="88" y="154"/>
                  </a:lnTo>
                  <a:lnTo>
                    <a:pt x="122" y="10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BF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160"/>
            <p:cNvSpPr>
              <a:spLocks/>
            </p:cNvSpPr>
            <p:nvPr/>
          </p:nvSpPr>
          <p:spPr bwMode="auto">
            <a:xfrm>
              <a:off x="1993900" y="163513"/>
              <a:ext cx="541338" cy="631825"/>
            </a:xfrm>
            <a:custGeom>
              <a:avLst/>
              <a:gdLst>
                <a:gd name="T0" fmla="*/ 106 w 341"/>
                <a:gd name="T1" fmla="*/ 0 h 398"/>
                <a:gd name="T2" fmla="*/ 341 w 341"/>
                <a:gd name="T3" fmla="*/ 242 h 398"/>
                <a:gd name="T4" fmla="*/ 341 w 341"/>
                <a:gd name="T5" fmla="*/ 397 h 398"/>
                <a:gd name="T6" fmla="*/ 84 w 341"/>
                <a:gd name="T7" fmla="*/ 398 h 398"/>
                <a:gd name="T8" fmla="*/ 0 w 341"/>
                <a:gd name="T9" fmla="*/ 300 h 398"/>
                <a:gd name="T10" fmla="*/ 62 w 341"/>
                <a:gd name="T11" fmla="*/ 142 h 398"/>
                <a:gd name="T12" fmla="*/ 95 w 341"/>
                <a:gd name="T13" fmla="*/ 107 h 398"/>
                <a:gd name="T14" fmla="*/ 106 w 341"/>
                <a:gd name="T15" fmla="*/ 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1" h="398">
                  <a:moveTo>
                    <a:pt x="106" y="0"/>
                  </a:moveTo>
                  <a:lnTo>
                    <a:pt x="341" y="242"/>
                  </a:lnTo>
                  <a:lnTo>
                    <a:pt x="341" y="397"/>
                  </a:lnTo>
                  <a:lnTo>
                    <a:pt x="84" y="398"/>
                  </a:lnTo>
                  <a:lnTo>
                    <a:pt x="0" y="300"/>
                  </a:lnTo>
                  <a:lnTo>
                    <a:pt x="62" y="142"/>
                  </a:lnTo>
                  <a:lnTo>
                    <a:pt x="95" y="10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BF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161"/>
            <p:cNvSpPr>
              <a:spLocks/>
            </p:cNvSpPr>
            <p:nvPr/>
          </p:nvSpPr>
          <p:spPr bwMode="auto">
            <a:xfrm>
              <a:off x="2917825" y="1822450"/>
              <a:ext cx="461963" cy="517525"/>
            </a:xfrm>
            <a:custGeom>
              <a:avLst/>
              <a:gdLst>
                <a:gd name="T0" fmla="*/ 126 w 291"/>
                <a:gd name="T1" fmla="*/ 0 h 326"/>
                <a:gd name="T2" fmla="*/ 291 w 291"/>
                <a:gd name="T3" fmla="*/ 138 h 326"/>
                <a:gd name="T4" fmla="*/ 291 w 291"/>
                <a:gd name="T5" fmla="*/ 326 h 326"/>
                <a:gd name="T6" fmla="*/ 85 w 291"/>
                <a:gd name="T7" fmla="*/ 326 h 326"/>
                <a:gd name="T8" fmla="*/ 0 w 291"/>
                <a:gd name="T9" fmla="*/ 236 h 326"/>
                <a:gd name="T10" fmla="*/ 11 w 291"/>
                <a:gd name="T11" fmla="*/ 63 h 326"/>
                <a:gd name="T12" fmla="*/ 32 w 291"/>
                <a:gd name="T13" fmla="*/ 10 h 326"/>
                <a:gd name="T14" fmla="*/ 107 w 291"/>
                <a:gd name="T15" fmla="*/ 12 h 326"/>
                <a:gd name="T16" fmla="*/ 126 w 291"/>
                <a:gd name="T1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1" h="326">
                  <a:moveTo>
                    <a:pt x="126" y="0"/>
                  </a:moveTo>
                  <a:lnTo>
                    <a:pt x="291" y="138"/>
                  </a:lnTo>
                  <a:lnTo>
                    <a:pt x="291" y="326"/>
                  </a:lnTo>
                  <a:lnTo>
                    <a:pt x="85" y="326"/>
                  </a:lnTo>
                  <a:lnTo>
                    <a:pt x="0" y="236"/>
                  </a:lnTo>
                  <a:lnTo>
                    <a:pt x="11" y="63"/>
                  </a:lnTo>
                  <a:lnTo>
                    <a:pt x="32" y="10"/>
                  </a:lnTo>
                  <a:lnTo>
                    <a:pt x="107" y="12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638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162"/>
            <p:cNvSpPr>
              <a:spLocks/>
            </p:cNvSpPr>
            <p:nvPr/>
          </p:nvSpPr>
          <p:spPr bwMode="auto">
            <a:xfrm>
              <a:off x="2917825" y="1822450"/>
              <a:ext cx="461963" cy="517525"/>
            </a:xfrm>
            <a:custGeom>
              <a:avLst/>
              <a:gdLst>
                <a:gd name="T0" fmla="*/ 126 w 291"/>
                <a:gd name="T1" fmla="*/ 0 h 326"/>
                <a:gd name="T2" fmla="*/ 291 w 291"/>
                <a:gd name="T3" fmla="*/ 138 h 326"/>
                <a:gd name="T4" fmla="*/ 291 w 291"/>
                <a:gd name="T5" fmla="*/ 326 h 326"/>
                <a:gd name="T6" fmla="*/ 85 w 291"/>
                <a:gd name="T7" fmla="*/ 326 h 326"/>
                <a:gd name="T8" fmla="*/ 0 w 291"/>
                <a:gd name="T9" fmla="*/ 236 h 326"/>
                <a:gd name="T10" fmla="*/ 11 w 291"/>
                <a:gd name="T11" fmla="*/ 63 h 326"/>
                <a:gd name="T12" fmla="*/ 32 w 291"/>
                <a:gd name="T13" fmla="*/ 10 h 326"/>
                <a:gd name="T14" fmla="*/ 107 w 291"/>
                <a:gd name="T15" fmla="*/ 12 h 326"/>
                <a:gd name="T16" fmla="*/ 126 w 291"/>
                <a:gd name="T1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1" h="326">
                  <a:moveTo>
                    <a:pt x="126" y="0"/>
                  </a:moveTo>
                  <a:lnTo>
                    <a:pt x="291" y="138"/>
                  </a:lnTo>
                  <a:lnTo>
                    <a:pt x="291" y="326"/>
                  </a:lnTo>
                  <a:lnTo>
                    <a:pt x="85" y="326"/>
                  </a:lnTo>
                  <a:lnTo>
                    <a:pt x="0" y="236"/>
                  </a:lnTo>
                  <a:lnTo>
                    <a:pt x="11" y="63"/>
                  </a:lnTo>
                  <a:lnTo>
                    <a:pt x="32" y="10"/>
                  </a:lnTo>
                  <a:lnTo>
                    <a:pt x="107" y="12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63"/>
            <p:cNvSpPr>
              <a:spLocks/>
            </p:cNvSpPr>
            <p:nvPr/>
          </p:nvSpPr>
          <p:spPr bwMode="auto">
            <a:xfrm>
              <a:off x="200025" y="1009650"/>
              <a:ext cx="654050" cy="563563"/>
            </a:xfrm>
            <a:custGeom>
              <a:avLst/>
              <a:gdLst>
                <a:gd name="T0" fmla="*/ 56 w 412"/>
                <a:gd name="T1" fmla="*/ 249 h 355"/>
                <a:gd name="T2" fmla="*/ 49 w 412"/>
                <a:gd name="T3" fmla="*/ 266 h 355"/>
                <a:gd name="T4" fmla="*/ 34 w 412"/>
                <a:gd name="T5" fmla="*/ 266 h 355"/>
                <a:gd name="T6" fmla="*/ 34 w 412"/>
                <a:gd name="T7" fmla="*/ 259 h 355"/>
                <a:gd name="T8" fmla="*/ 12 w 412"/>
                <a:gd name="T9" fmla="*/ 261 h 355"/>
                <a:gd name="T10" fmla="*/ 0 w 412"/>
                <a:gd name="T11" fmla="*/ 266 h 355"/>
                <a:gd name="T12" fmla="*/ 143 w 412"/>
                <a:gd name="T13" fmla="*/ 353 h 355"/>
                <a:gd name="T14" fmla="*/ 412 w 412"/>
                <a:gd name="T15" fmla="*/ 355 h 355"/>
                <a:gd name="T16" fmla="*/ 412 w 412"/>
                <a:gd name="T17" fmla="*/ 283 h 355"/>
                <a:gd name="T18" fmla="*/ 247 w 412"/>
                <a:gd name="T19" fmla="*/ 0 h 355"/>
                <a:gd name="T20" fmla="*/ 246 w 412"/>
                <a:gd name="T21" fmla="*/ 14 h 355"/>
                <a:gd name="T22" fmla="*/ 243 w 412"/>
                <a:gd name="T23" fmla="*/ 127 h 355"/>
                <a:gd name="T24" fmla="*/ 182 w 412"/>
                <a:gd name="T25" fmla="*/ 174 h 355"/>
                <a:gd name="T26" fmla="*/ 121 w 412"/>
                <a:gd name="T27" fmla="*/ 171 h 355"/>
                <a:gd name="T28" fmla="*/ 81 w 412"/>
                <a:gd name="T29" fmla="*/ 172 h 355"/>
                <a:gd name="T30" fmla="*/ 81 w 412"/>
                <a:gd name="T31" fmla="*/ 194 h 355"/>
                <a:gd name="T32" fmla="*/ 110 w 412"/>
                <a:gd name="T33" fmla="*/ 221 h 355"/>
                <a:gd name="T34" fmla="*/ 109 w 412"/>
                <a:gd name="T35" fmla="*/ 241 h 355"/>
                <a:gd name="T36" fmla="*/ 49 w 412"/>
                <a:gd name="T37" fmla="*/ 266 h 355"/>
                <a:gd name="T38" fmla="*/ 56 w 412"/>
                <a:gd name="T39" fmla="*/ 249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2" h="355">
                  <a:moveTo>
                    <a:pt x="56" y="249"/>
                  </a:moveTo>
                  <a:lnTo>
                    <a:pt x="49" y="266"/>
                  </a:lnTo>
                  <a:lnTo>
                    <a:pt x="34" y="266"/>
                  </a:lnTo>
                  <a:lnTo>
                    <a:pt x="34" y="259"/>
                  </a:lnTo>
                  <a:lnTo>
                    <a:pt x="12" y="261"/>
                  </a:lnTo>
                  <a:lnTo>
                    <a:pt x="0" y="266"/>
                  </a:lnTo>
                  <a:lnTo>
                    <a:pt x="143" y="353"/>
                  </a:lnTo>
                  <a:lnTo>
                    <a:pt x="412" y="355"/>
                  </a:lnTo>
                  <a:lnTo>
                    <a:pt x="412" y="283"/>
                  </a:lnTo>
                  <a:lnTo>
                    <a:pt x="247" y="0"/>
                  </a:lnTo>
                  <a:lnTo>
                    <a:pt x="246" y="14"/>
                  </a:lnTo>
                  <a:lnTo>
                    <a:pt x="243" y="127"/>
                  </a:lnTo>
                  <a:lnTo>
                    <a:pt x="182" y="174"/>
                  </a:lnTo>
                  <a:lnTo>
                    <a:pt x="121" y="171"/>
                  </a:lnTo>
                  <a:lnTo>
                    <a:pt x="81" y="172"/>
                  </a:lnTo>
                  <a:lnTo>
                    <a:pt x="81" y="194"/>
                  </a:lnTo>
                  <a:lnTo>
                    <a:pt x="110" y="221"/>
                  </a:lnTo>
                  <a:lnTo>
                    <a:pt x="109" y="241"/>
                  </a:lnTo>
                  <a:lnTo>
                    <a:pt x="49" y="266"/>
                  </a:lnTo>
                  <a:lnTo>
                    <a:pt x="56" y="249"/>
                  </a:lnTo>
                  <a:close/>
                </a:path>
              </a:pathLst>
            </a:custGeom>
            <a:solidFill>
              <a:srgbClr val="638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64"/>
            <p:cNvSpPr>
              <a:spLocks/>
            </p:cNvSpPr>
            <p:nvPr/>
          </p:nvSpPr>
          <p:spPr bwMode="auto">
            <a:xfrm>
              <a:off x="200025" y="1009650"/>
              <a:ext cx="654050" cy="563563"/>
            </a:xfrm>
            <a:custGeom>
              <a:avLst/>
              <a:gdLst>
                <a:gd name="T0" fmla="*/ 56 w 412"/>
                <a:gd name="T1" fmla="*/ 249 h 355"/>
                <a:gd name="T2" fmla="*/ 49 w 412"/>
                <a:gd name="T3" fmla="*/ 266 h 355"/>
                <a:gd name="T4" fmla="*/ 34 w 412"/>
                <a:gd name="T5" fmla="*/ 266 h 355"/>
                <a:gd name="T6" fmla="*/ 34 w 412"/>
                <a:gd name="T7" fmla="*/ 259 h 355"/>
                <a:gd name="T8" fmla="*/ 12 w 412"/>
                <a:gd name="T9" fmla="*/ 261 h 355"/>
                <a:gd name="T10" fmla="*/ 0 w 412"/>
                <a:gd name="T11" fmla="*/ 266 h 355"/>
                <a:gd name="T12" fmla="*/ 143 w 412"/>
                <a:gd name="T13" fmla="*/ 353 h 355"/>
                <a:gd name="T14" fmla="*/ 412 w 412"/>
                <a:gd name="T15" fmla="*/ 355 h 355"/>
                <a:gd name="T16" fmla="*/ 412 w 412"/>
                <a:gd name="T17" fmla="*/ 283 h 355"/>
                <a:gd name="T18" fmla="*/ 247 w 412"/>
                <a:gd name="T19" fmla="*/ 0 h 355"/>
                <a:gd name="T20" fmla="*/ 246 w 412"/>
                <a:gd name="T21" fmla="*/ 14 h 355"/>
                <a:gd name="T22" fmla="*/ 243 w 412"/>
                <a:gd name="T23" fmla="*/ 127 h 355"/>
                <a:gd name="T24" fmla="*/ 182 w 412"/>
                <a:gd name="T25" fmla="*/ 174 h 355"/>
                <a:gd name="T26" fmla="*/ 121 w 412"/>
                <a:gd name="T27" fmla="*/ 171 h 355"/>
                <a:gd name="T28" fmla="*/ 81 w 412"/>
                <a:gd name="T29" fmla="*/ 172 h 355"/>
                <a:gd name="T30" fmla="*/ 81 w 412"/>
                <a:gd name="T31" fmla="*/ 194 h 355"/>
                <a:gd name="T32" fmla="*/ 110 w 412"/>
                <a:gd name="T33" fmla="*/ 221 h 355"/>
                <a:gd name="T34" fmla="*/ 109 w 412"/>
                <a:gd name="T35" fmla="*/ 241 h 355"/>
                <a:gd name="T36" fmla="*/ 49 w 412"/>
                <a:gd name="T37" fmla="*/ 266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2" h="355">
                  <a:moveTo>
                    <a:pt x="56" y="249"/>
                  </a:moveTo>
                  <a:lnTo>
                    <a:pt x="49" y="266"/>
                  </a:lnTo>
                  <a:lnTo>
                    <a:pt x="34" y="266"/>
                  </a:lnTo>
                  <a:lnTo>
                    <a:pt x="34" y="259"/>
                  </a:lnTo>
                  <a:lnTo>
                    <a:pt x="12" y="261"/>
                  </a:lnTo>
                  <a:lnTo>
                    <a:pt x="0" y="266"/>
                  </a:lnTo>
                  <a:lnTo>
                    <a:pt x="143" y="353"/>
                  </a:lnTo>
                  <a:lnTo>
                    <a:pt x="412" y="355"/>
                  </a:lnTo>
                  <a:lnTo>
                    <a:pt x="412" y="283"/>
                  </a:lnTo>
                  <a:lnTo>
                    <a:pt x="247" y="0"/>
                  </a:lnTo>
                  <a:lnTo>
                    <a:pt x="246" y="14"/>
                  </a:lnTo>
                  <a:lnTo>
                    <a:pt x="243" y="127"/>
                  </a:lnTo>
                  <a:lnTo>
                    <a:pt x="182" y="174"/>
                  </a:lnTo>
                  <a:lnTo>
                    <a:pt x="121" y="171"/>
                  </a:lnTo>
                  <a:lnTo>
                    <a:pt x="81" y="172"/>
                  </a:lnTo>
                  <a:lnTo>
                    <a:pt x="81" y="194"/>
                  </a:lnTo>
                  <a:lnTo>
                    <a:pt x="110" y="221"/>
                  </a:lnTo>
                  <a:lnTo>
                    <a:pt x="109" y="241"/>
                  </a:lnTo>
                  <a:lnTo>
                    <a:pt x="49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6" name="Freeform 165"/>
            <p:cNvSpPr>
              <a:spLocks/>
            </p:cNvSpPr>
            <p:nvPr/>
          </p:nvSpPr>
          <p:spPr bwMode="auto">
            <a:xfrm>
              <a:off x="995363" y="263525"/>
              <a:ext cx="700088" cy="530225"/>
            </a:xfrm>
            <a:custGeom>
              <a:avLst/>
              <a:gdLst>
                <a:gd name="T0" fmla="*/ 0 w 441"/>
                <a:gd name="T1" fmla="*/ 201 h 334"/>
                <a:gd name="T2" fmla="*/ 172 w 441"/>
                <a:gd name="T3" fmla="*/ 334 h 334"/>
                <a:gd name="T4" fmla="*/ 441 w 441"/>
                <a:gd name="T5" fmla="*/ 334 h 334"/>
                <a:gd name="T6" fmla="*/ 439 w 441"/>
                <a:gd name="T7" fmla="*/ 263 h 334"/>
                <a:gd name="T8" fmla="*/ 207 w 441"/>
                <a:gd name="T9" fmla="*/ 0 h 334"/>
                <a:gd name="T10" fmla="*/ 204 w 441"/>
                <a:gd name="T11" fmla="*/ 116 h 334"/>
                <a:gd name="T12" fmla="*/ 210 w 441"/>
                <a:gd name="T13" fmla="*/ 154 h 334"/>
                <a:gd name="T14" fmla="*/ 150 w 441"/>
                <a:gd name="T15" fmla="*/ 151 h 334"/>
                <a:gd name="T16" fmla="*/ 109 w 441"/>
                <a:gd name="T17" fmla="*/ 151 h 334"/>
                <a:gd name="T18" fmla="*/ 0 w 441"/>
                <a:gd name="T19" fmla="*/ 201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1" h="334">
                  <a:moveTo>
                    <a:pt x="0" y="201"/>
                  </a:moveTo>
                  <a:lnTo>
                    <a:pt x="172" y="334"/>
                  </a:lnTo>
                  <a:lnTo>
                    <a:pt x="441" y="334"/>
                  </a:lnTo>
                  <a:lnTo>
                    <a:pt x="439" y="263"/>
                  </a:lnTo>
                  <a:lnTo>
                    <a:pt x="207" y="0"/>
                  </a:lnTo>
                  <a:lnTo>
                    <a:pt x="204" y="116"/>
                  </a:lnTo>
                  <a:lnTo>
                    <a:pt x="210" y="154"/>
                  </a:lnTo>
                  <a:lnTo>
                    <a:pt x="150" y="151"/>
                  </a:lnTo>
                  <a:lnTo>
                    <a:pt x="109" y="151"/>
                  </a:lnTo>
                  <a:lnTo>
                    <a:pt x="0" y="201"/>
                  </a:lnTo>
                  <a:close/>
                </a:path>
              </a:pathLst>
            </a:custGeom>
            <a:solidFill>
              <a:srgbClr val="638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7" name="Freeform 166"/>
            <p:cNvSpPr>
              <a:spLocks/>
            </p:cNvSpPr>
            <p:nvPr/>
          </p:nvSpPr>
          <p:spPr bwMode="auto">
            <a:xfrm>
              <a:off x="995363" y="263525"/>
              <a:ext cx="700088" cy="530225"/>
            </a:xfrm>
            <a:custGeom>
              <a:avLst/>
              <a:gdLst>
                <a:gd name="T0" fmla="*/ 0 w 441"/>
                <a:gd name="T1" fmla="*/ 201 h 334"/>
                <a:gd name="T2" fmla="*/ 172 w 441"/>
                <a:gd name="T3" fmla="*/ 334 h 334"/>
                <a:gd name="T4" fmla="*/ 441 w 441"/>
                <a:gd name="T5" fmla="*/ 334 h 334"/>
                <a:gd name="T6" fmla="*/ 439 w 441"/>
                <a:gd name="T7" fmla="*/ 263 h 334"/>
                <a:gd name="T8" fmla="*/ 207 w 441"/>
                <a:gd name="T9" fmla="*/ 0 h 334"/>
                <a:gd name="T10" fmla="*/ 204 w 441"/>
                <a:gd name="T11" fmla="*/ 116 h 334"/>
                <a:gd name="T12" fmla="*/ 210 w 441"/>
                <a:gd name="T13" fmla="*/ 154 h 334"/>
                <a:gd name="T14" fmla="*/ 150 w 441"/>
                <a:gd name="T15" fmla="*/ 151 h 334"/>
                <a:gd name="T16" fmla="*/ 109 w 441"/>
                <a:gd name="T17" fmla="*/ 151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1" h="334">
                  <a:moveTo>
                    <a:pt x="0" y="201"/>
                  </a:moveTo>
                  <a:lnTo>
                    <a:pt x="172" y="334"/>
                  </a:lnTo>
                  <a:lnTo>
                    <a:pt x="441" y="334"/>
                  </a:lnTo>
                  <a:lnTo>
                    <a:pt x="439" y="263"/>
                  </a:lnTo>
                  <a:lnTo>
                    <a:pt x="207" y="0"/>
                  </a:lnTo>
                  <a:lnTo>
                    <a:pt x="204" y="116"/>
                  </a:lnTo>
                  <a:lnTo>
                    <a:pt x="210" y="154"/>
                  </a:lnTo>
                  <a:lnTo>
                    <a:pt x="150" y="151"/>
                  </a:lnTo>
                  <a:lnTo>
                    <a:pt x="109" y="15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8" name="Freeform 167"/>
            <p:cNvSpPr>
              <a:spLocks/>
            </p:cNvSpPr>
            <p:nvPr/>
          </p:nvSpPr>
          <p:spPr bwMode="auto">
            <a:xfrm>
              <a:off x="1909763" y="2535238"/>
              <a:ext cx="625475" cy="595313"/>
            </a:xfrm>
            <a:custGeom>
              <a:avLst/>
              <a:gdLst>
                <a:gd name="T0" fmla="*/ 0 w 394"/>
                <a:gd name="T1" fmla="*/ 287 h 375"/>
                <a:gd name="T2" fmla="*/ 125 w 394"/>
                <a:gd name="T3" fmla="*/ 375 h 375"/>
                <a:gd name="T4" fmla="*/ 394 w 394"/>
                <a:gd name="T5" fmla="*/ 375 h 375"/>
                <a:gd name="T6" fmla="*/ 394 w 394"/>
                <a:gd name="T7" fmla="*/ 268 h 375"/>
                <a:gd name="T8" fmla="*/ 259 w 394"/>
                <a:gd name="T9" fmla="*/ 70 h 375"/>
                <a:gd name="T10" fmla="*/ 197 w 394"/>
                <a:gd name="T11" fmla="*/ 0 h 375"/>
                <a:gd name="T12" fmla="*/ 46 w 394"/>
                <a:gd name="T13" fmla="*/ 139 h 375"/>
                <a:gd name="T14" fmla="*/ 21 w 394"/>
                <a:gd name="T15" fmla="*/ 165 h 375"/>
                <a:gd name="T16" fmla="*/ 9 w 394"/>
                <a:gd name="T17" fmla="*/ 193 h 375"/>
                <a:gd name="T18" fmla="*/ 0 w 394"/>
                <a:gd name="T19" fmla="*/ 287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4" h="375">
                  <a:moveTo>
                    <a:pt x="0" y="287"/>
                  </a:moveTo>
                  <a:lnTo>
                    <a:pt x="125" y="375"/>
                  </a:lnTo>
                  <a:lnTo>
                    <a:pt x="394" y="375"/>
                  </a:lnTo>
                  <a:lnTo>
                    <a:pt x="394" y="268"/>
                  </a:lnTo>
                  <a:lnTo>
                    <a:pt x="259" y="70"/>
                  </a:lnTo>
                  <a:lnTo>
                    <a:pt x="197" y="0"/>
                  </a:lnTo>
                  <a:lnTo>
                    <a:pt x="46" y="139"/>
                  </a:lnTo>
                  <a:lnTo>
                    <a:pt x="21" y="165"/>
                  </a:lnTo>
                  <a:lnTo>
                    <a:pt x="9" y="19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638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9" name="Freeform 168"/>
            <p:cNvSpPr>
              <a:spLocks/>
            </p:cNvSpPr>
            <p:nvPr/>
          </p:nvSpPr>
          <p:spPr bwMode="auto">
            <a:xfrm>
              <a:off x="1909763" y="2535238"/>
              <a:ext cx="625475" cy="595313"/>
            </a:xfrm>
            <a:custGeom>
              <a:avLst/>
              <a:gdLst>
                <a:gd name="T0" fmla="*/ 0 w 394"/>
                <a:gd name="T1" fmla="*/ 287 h 375"/>
                <a:gd name="T2" fmla="*/ 125 w 394"/>
                <a:gd name="T3" fmla="*/ 375 h 375"/>
                <a:gd name="T4" fmla="*/ 394 w 394"/>
                <a:gd name="T5" fmla="*/ 375 h 375"/>
                <a:gd name="T6" fmla="*/ 394 w 394"/>
                <a:gd name="T7" fmla="*/ 268 h 375"/>
                <a:gd name="T8" fmla="*/ 259 w 394"/>
                <a:gd name="T9" fmla="*/ 70 h 375"/>
                <a:gd name="T10" fmla="*/ 197 w 394"/>
                <a:gd name="T11" fmla="*/ 0 h 375"/>
                <a:gd name="T12" fmla="*/ 46 w 394"/>
                <a:gd name="T13" fmla="*/ 139 h 375"/>
                <a:gd name="T14" fmla="*/ 21 w 394"/>
                <a:gd name="T15" fmla="*/ 165 h 375"/>
                <a:gd name="T16" fmla="*/ 9 w 394"/>
                <a:gd name="T17" fmla="*/ 193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4" h="375">
                  <a:moveTo>
                    <a:pt x="0" y="287"/>
                  </a:moveTo>
                  <a:lnTo>
                    <a:pt x="125" y="375"/>
                  </a:lnTo>
                  <a:lnTo>
                    <a:pt x="394" y="375"/>
                  </a:lnTo>
                  <a:lnTo>
                    <a:pt x="394" y="268"/>
                  </a:lnTo>
                  <a:lnTo>
                    <a:pt x="259" y="70"/>
                  </a:lnTo>
                  <a:lnTo>
                    <a:pt x="197" y="0"/>
                  </a:lnTo>
                  <a:lnTo>
                    <a:pt x="46" y="139"/>
                  </a:lnTo>
                  <a:lnTo>
                    <a:pt x="21" y="165"/>
                  </a:lnTo>
                  <a:lnTo>
                    <a:pt x="9" y="1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0" name="Freeform 169"/>
            <p:cNvSpPr>
              <a:spLocks noEditPoints="1"/>
            </p:cNvSpPr>
            <p:nvPr/>
          </p:nvSpPr>
          <p:spPr bwMode="auto">
            <a:xfrm>
              <a:off x="1855788" y="958850"/>
              <a:ext cx="496888" cy="420688"/>
            </a:xfrm>
            <a:custGeom>
              <a:avLst/>
              <a:gdLst>
                <a:gd name="T0" fmla="*/ 209 w 213"/>
                <a:gd name="T1" fmla="*/ 52 h 180"/>
                <a:gd name="T2" fmla="*/ 164 w 213"/>
                <a:gd name="T3" fmla="*/ 5 h 180"/>
                <a:gd name="T4" fmla="*/ 148 w 213"/>
                <a:gd name="T5" fmla="*/ 5 h 180"/>
                <a:gd name="T6" fmla="*/ 98 w 213"/>
                <a:gd name="T7" fmla="*/ 52 h 180"/>
                <a:gd name="T8" fmla="*/ 101 w 213"/>
                <a:gd name="T9" fmla="*/ 55 h 180"/>
                <a:gd name="T10" fmla="*/ 0 w 213"/>
                <a:gd name="T11" fmla="*/ 151 h 180"/>
                <a:gd name="T12" fmla="*/ 28 w 213"/>
                <a:gd name="T13" fmla="*/ 180 h 180"/>
                <a:gd name="T14" fmla="*/ 29 w 213"/>
                <a:gd name="T15" fmla="*/ 174 h 180"/>
                <a:gd name="T16" fmla="*/ 43 w 213"/>
                <a:gd name="T17" fmla="*/ 175 h 180"/>
                <a:gd name="T18" fmla="*/ 45 w 213"/>
                <a:gd name="T19" fmla="*/ 162 h 180"/>
                <a:gd name="T20" fmla="*/ 58 w 213"/>
                <a:gd name="T21" fmla="*/ 164 h 180"/>
                <a:gd name="T22" fmla="*/ 60 w 213"/>
                <a:gd name="T23" fmla="*/ 151 h 180"/>
                <a:gd name="T24" fmla="*/ 73 w 213"/>
                <a:gd name="T25" fmla="*/ 153 h 180"/>
                <a:gd name="T26" fmla="*/ 75 w 213"/>
                <a:gd name="T27" fmla="*/ 140 h 180"/>
                <a:gd name="T28" fmla="*/ 89 w 213"/>
                <a:gd name="T29" fmla="*/ 142 h 180"/>
                <a:gd name="T30" fmla="*/ 91 w 213"/>
                <a:gd name="T31" fmla="*/ 129 h 180"/>
                <a:gd name="T32" fmla="*/ 104 w 213"/>
                <a:gd name="T33" fmla="*/ 131 h 180"/>
                <a:gd name="T34" fmla="*/ 106 w 213"/>
                <a:gd name="T35" fmla="*/ 118 h 180"/>
                <a:gd name="T36" fmla="*/ 120 w 213"/>
                <a:gd name="T37" fmla="*/ 120 h 180"/>
                <a:gd name="T38" fmla="*/ 122 w 213"/>
                <a:gd name="T39" fmla="*/ 107 h 180"/>
                <a:gd name="T40" fmla="*/ 135 w 213"/>
                <a:gd name="T41" fmla="*/ 109 h 180"/>
                <a:gd name="T42" fmla="*/ 137 w 213"/>
                <a:gd name="T43" fmla="*/ 95 h 180"/>
                <a:gd name="T44" fmla="*/ 154 w 213"/>
                <a:gd name="T45" fmla="*/ 98 h 180"/>
                <a:gd name="T46" fmla="*/ 167 w 213"/>
                <a:gd name="T47" fmla="*/ 108 h 180"/>
                <a:gd name="T48" fmla="*/ 208 w 213"/>
                <a:gd name="T49" fmla="*/ 68 h 180"/>
                <a:gd name="T50" fmla="*/ 209 w 213"/>
                <a:gd name="T51" fmla="*/ 52 h 180"/>
                <a:gd name="T52" fmla="*/ 186 w 213"/>
                <a:gd name="T53" fmla="*/ 63 h 180"/>
                <a:gd name="T54" fmla="*/ 166 w 213"/>
                <a:gd name="T55" fmla="*/ 82 h 180"/>
                <a:gd name="T56" fmla="*/ 127 w 213"/>
                <a:gd name="T57" fmla="*/ 51 h 180"/>
                <a:gd name="T58" fmla="*/ 152 w 213"/>
                <a:gd name="T59" fmla="*/ 27 h 180"/>
                <a:gd name="T60" fmla="*/ 155 w 213"/>
                <a:gd name="T61" fmla="*/ 26 h 180"/>
                <a:gd name="T62" fmla="*/ 158 w 213"/>
                <a:gd name="T63" fmla="*/ 27 h 180"/>
                <a:gd name="T64" fmla="*/ 161 w 213"/>
                <a:gd name="T65" fmla="*/ 30 h 180"/>
                <a:gd name="T66" fmla="*/ 158 w 213"/>
                <a:gd name="T67" fmla="*/ 37 h 180"/>
                <a:gd name="T68" fmla="*/ 161 w 213"/>
                <a:gd name="T69" fmla="*/ 44 h 180"/>
                <a:gd name="T70" fmla="*/ 170 w 213"/>
                <a:gd name="T71" fmla="*/ 54 h 180"/>
                <a:gd name="T72" fmla="*/ 177 w 213"/>
                <a:gd name="T73" fmla="*/ 57 h 180"/>
                <a:gd name="T74" fmla="*/ 184 w 213"/>
                <a:gd name="T75" fmla="*/ 54 h 180"/>
                <a:gd name="T76" fmla="*/ 186 w 213"/>
                <a:gd name="T77" fmla="*/ 56 h 180"/>
                <a:gd name="T78" fmla="*/ 187 w 213"/>
                <a:gd name="T79" fmla="*/ 60 h 180"/>
                <a:gd name="T80" fmla="*/ 186 w 213"/>
                <a:gd name="T81" fmla="*/ 63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3" h="180">
                  <a:moveTo>
                    <a:pt x="209" y="52"/>
                  </a:moveTo>
                  <a:cubicBezTo>
                    <a:pt x="164" y="5"/>
                    <a:pt x="164" y="5"/>
                    <a:pt x="164" y="5"/>
                  </a:cubicBezTo>
                  <a:cubicBezTo>
                    <a:pt x="160" y="0"/>
                    <a:pt x="152" y="0"/>
                    <a:pt x="148" y="5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28" y="180"/>
                    <a:pt x="28" y="180"/>
                    <a:pt x="28" y="180"/>
                  </a:cubicBezTo>
                  <a:cubicBezTo>
                    <a:pt x="29" y="174"/>
                    <a:pt x="29" y="174"/>
                    <a:pt x="29" y="174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5" y="162"/>
                    <a:pt x="45" y="162"/>
                    <a:pt x="45" y="162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73" y="153"/>
                    <a:pt x="73" y="153"/>
                    <a:pt x="73" y="153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89" y="142"/>
                    <a:pt x="89" y="142"/>
                    <a:pt x="89" y="142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2" y="107"/>
                    <a:pt x="122" y="107"/>
                    <a:pt x="122" y="107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67" y="108"/>
                    <a:pt x="167" y="108"/>
                    <a:pt x="167" y="108"/>
                  </a:cubicBezTo>
                  <a:cubicBezTo>
                    <a:pt x="208" y="68"/>
                    <a:pt x="208" y="68"/>
                    <a:pt x="208" y="68"/>
                  </a:cubicBezTo>
                  <a:cubicBezTo>
                    <a:pt x="213" y="64"/>
                    <a:pt x="213" y="57"/>
                    <a:pt x="209" y="52"/>
                  </a:cubicBezTo>
                  <a:close/>
                  <a:moveTo>
                    <a:pt x="186" y="63"/>
                  </a:moveTo>
                  <a:cubicBezTo>
                    <a:pt x="166" y="82"/>
                    <a:pt x="166" y="82"/>
                    <a:pt x="166" y="82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3" y="26"/>
                    <a:pt x="154" y="26"/>
                    <a:pt x="155" y="26"/>
                  </a:cubicBezTo>
                  <a:cubicBezTo>
                    <a:pt x="157" y="26"/>
                    <a:pt x="158" y="26"/>
                    <a:pt x="158" y="27"/>
                  </a:cubicBezTo>
                  <a:cubicBezTo>
                    <a:pt x="161" y="30"/>
                    <a:pt x="161" y="30"/>
                    <a:pt x="161" y="30"/>
                  </a:cubicBezTo>
                  <a:cubicBezTo>
                    <a:pt x="159" y="32"/>
                    <a:pt x="158" y="34"/>
                    <a:pt x="158" y="37"/>
                  </a:cubicBezTo>
                  <a:cubicBezTo>
                    <a:pt x="158" y="39"/>
                    <a:pt x="159" y="42"/>
                    <a:pt x="161" y="44"/>
                  </a:cubicBezTo>
                  <a:cubicBezTo>
                    <a:pt x="170" y="54"/>
                    <a:pt x="170" y="54"/>
                    <a:pt x="170" y="54"/>
                  </a:cubicBezTo>
                  <a:cubicBezTo>
                    <a:pt x="172" y="55"/>
                    <a:pt x="174" y="57"/>
                    <a:pt x="177" y="57"/>
                  </a:cubicBezTo>
                  <a:cubicBezTo>
                    <a:pt x="179" y="57"/>
                    <a:pt x="182" y="56"/>
                    <a:pt x="184" y="54"/>
                  </a:cubicBezTo>
                  <a:cubicBezTo>
                    <a:pt x="186" y="56"/>
                    <a:pt x="186" y="56"/>
                    <a:pt x="186" y="56"/>
                  </a:cubicBezTo>
                  <a:cubicBezTo>
                    <a:pt x="187" y="57"/>
                    <a:pt x="187" y="58"/>
                    <a:pt x="187" y="60"/>
                  </a:cubicBezTo>
                  <a:cubicBezTo>
                    <a:pt x="187" y="61"/>
                    <a:pt x="187" y="62"/>
                    <a:pt x="186" y="63"/>
                  </a:cubicBezTo>
                  <a:close/>
                </a:path>
              </a:pathLst>
            </a:custGeom>
            <a:solidFill>
              <a:srgbClr val="779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1" name="Freeform 170"/>
            <p:cNvSpPr>
              <a:spLocks/>
            </p:cNvSpPr>
            <p:nvPr/>
          </p:nvSpPr>
          <p:spPr bwMode="auto">
            <a:xfrm>
              <a:off x="2786063" y="1714500"/>
              <a:ext cx="331788" cy="495300"/>
            </a:xfrm>
            <a:custGeom>
              <a:avLst/>
              <a:gdLst>
                <a:gd name="T0" fmla="*/ 142 w 142"/>
                <a:gd name="T1" fmla="*/ 46 h 212"/>
                <a:gd name="T2" fmla="*/ 142 w 142"/>
                <a:gd name="T3" fmla="*/ 46 h 212"/>
                <a:gd name="T4" fmla="*/ 99 w 142"/>
                <a:gd name="T5" fmla="*/ 8 h 212"/>
                <a:gd name="T6" fmla="*/ 88 w 142"/>
                <a:gd name="T7" fmla="*/ 8 h 212"/>
                <a:gd name="T8" fmla="*/ 88 w 142"/>
                <a:gd name="T9" fmla="*/ 0 h 212"/>
                <a:gd name="T10" fmla="*/ 54 w 142"/>
                <a:gd name="T11" fmla="*/ 0 h 212"/>
                <a:gd name="T12" fmla="*/ 54 w 142"/>
                <a:gd name="T13" fmla="*/ 8 h 212"/>
                <a:gd name="T14" fmla="*/ 0 w 142"/>
                <a:gd name="T15" fmla="*/ 8 h 212"/>
                <a:gd name="T16" fmla="*/ 0 w 142"/>
                <a:gd name="T17" fmla="*/ 66 h 212"/>
                <a:gd name="T18" fmla="*/ 54 w 142"/>
                <a:gd name="T19" fmla="*/ 66 h 212"/>
                <a:gd name="T20" fmla="*/ 54 w 142"/>
                <a:gd name="T21" fmla="*/ 201 h 212"/>
                <a:gd name="T22" fmla="*/ 65 w 142"/>
                <a:gd name="T23" fmla="*/ 212 h 212"/>
                <a:gd name="T24" fmla="*/ 77 w 142"/>
                <a:gd name="T25" fmla="*/ 212 h 212"/>
                <a:gd name="T26" fmla="*/ 88 w 142"/>
                <a:gd name="T27" fmla="*/ 201 h 212"/>
                <a:gd name="T28" fmla="*/ 88 w 142"/>
                <a:gd name="T29" fmla="*/ 66 h 212"/>
                <a:gd name="T30" fmla="*/ 142 w 142"/>
                <a:gd name="T31" fmla="*/ 66 h 212"/>
                <a:gd name="T32" fmla="*/ 142 w 142"/>
                <a:gd name="T33" fmla="*/ 4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2" h="212">
                  <a:moveTo>
                    <a:pt x="142" y="46"/>
                  </a:moveTo>
                  <a:cubicBezTo>
                    <a:pt x="142" y="46"/>
                    <a:pt x="142" y="46"/>
                    <a:pt x="142" y="46"/>
                  </a:cubicBezTo>
                  <a:cubicBezTo>
                    <a:pt x="120" y="46"/>
                    <a:pt x="102" y="29"/>
                    <a:pt x="99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4" y="201"/>
                    <a:pt x="54" y="201"/>
                    <a:pt x="54" y="201"/>
                  </a:cubicBezTo>
                  <a:cubicBezTo>
                    <a:pt x="54" y="207"/>
                    <a:pt x="59" y="212"/>
                    <a:pt x="65" y="212"/>
                  </a:cubicBezTo>
                  <a:cubicBezTo>
                    <a:pt x="77" y="212"/>
                    <a:pt x="77" y="212"/>
                    <a:pt x="77" y="212"/>
                  </a:cubicBezTo>
                  <a:cubicBezTo>
                    <a:pt x="83" y="212"/>
                    <a:pt x="88" y="207"/>
                    <a:pt x="88" y="201"/>
                  </a:cubicBezTo>
                  <a:cubicBezTo>
                    <a:pt x="88" y="66"/>
                    <a:pt x="88" y="66"/>
                    <a:pt x="88" y="66"/>
                  </a:cubicBezTo>
                  <a:cubicBezTo>
                    <a:pt x="142" y="66"/>
                    <a:pt x="142" y="66"/>
                    <a:pt x="142" y="66"/>
                  </a:cubicBezTo>
                  <a:lnTo>
                    <a:pt x="142" y="46"/>
                  </a:lnTo>
                  <a:close/>
                </a:path>
              </a:pathLst>
            </a:custGeom>
            <a:solidFill>
              <a:srgbClr val="1D5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2" name="Freeform 171"/>
            <p:cNvSpPr>
              <a:spLocks/>
            </p:cNvSpPr>
            <p:nvPr/>
          </p:nvSpPr>
          <p:spPr bwMode="auto">
            <a:xfrm>
              <a:off x="2709863" y="1127125"/>
              <a:ext cx="312738" cy="312738"/>
            </a:xfrm>
            <a:custGeom>
              <a:avLst/>
              <a:gdLst>
                <a:gd name="T0" fmla="*/ 197 w 197"/>
                <a:gd name="T1" fmla="*/ 47 h 197"/>
                <a:gd name="T2" fmla="*/ 150 w 197"/>
                <a:gd name="T3" fmla="*/ 0 h 197"/>
                <a:gd name="T4" fmla="*/ 135 w 197"/>
                <a:gd name="T5" fmla="*/ 15 h 197"/>
                <a:gd name="T6" fmla="*/ 148 w 197"/>
                <a:gd name="T7" fmla="*/ 26 h 197"/>
                <a:gd name="T8" fmla="*/ 43 w 197"/>
                <a:gd name="T9" fmla="*/ 132 h 197"/>
                <a:gd name="T10" fmla="*/ 23 w 197"/>
                <a:gd name="T11" fmla="*/ 134 h 197"/>
                <a:gd name="T12" fmla="*/ 0 w 197"/>
                <a:gd name="T13" fmla="*/ 175 h 197"/>
                <a:gd name="T14" fmla="*/ 22 w 197"/>
                <a:gd name="T15" fmla="*/ 197 h 197"/>
                <a:gd name="T16" fmla="*/ 63 w 197"/>
                <a:gd name="T17" fmla="*/ 173 h 197"/>
                <a:gd name="T18" fmla="*/ 65 w 197"/>
                <a:gd name="T19" fmla="*/ 154 h 197"/>
                <a:gd name="T20" fmla="*/ 170 w 197"/>
                <a:gd name="T21" fmla="*/ 48 h 197"/>
                <a:gd name="T22" fmla="*/ 182 w 197"/>
                <a:gd name="T23" fmla="*/ 62 h 197"/>
                <a:gd name="T24" fmla="*/ 197 w 197"/>
                <a:gd name="T25" fmla="*/ 4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7" h="197">
                  <a:moveTo>
                    <a:pt x="197" y="47"/>
                  </a:moveTo>
                  <a:lnTo>
                    <a:pt x="150" y="0"/>
                  </a:lnTo>
                  <a:lnTo>
                    <a:pt x="135" y="15"/>
                  </a:lnTo>
                  <a:lnTo>
                    <a:pt x="148" y="26"/>
                  </a:lnTo>
                  <a:lnTo>
                    <a:pt x="43" y="132"/>
                  </a:lnTo>
                  <a:lnTo>
                    <a:pt x="23" y="134"/>
                  </a:lnTo>
                  <a:lnTo>
                    <a:pt x="0" y="175"/>
                  </a:lnTo>
                  <a:lnTo>
                    <a:pt x="22" y="197"/>
                  </a:lnTo>
                  <a:lnTo>
                    <a:pt x="63" y="173"/>
                  </a:lnTo>
                  <a:lnTo>
                    <a:pt x="65" y="154"/>
                  </a:lnTo>
                  <a:lnTo>
                    <a:pt x="170" y="48"/>
                  </a:lnTo>
                  <a:lnTo>
                    <a:pt x="182" y="62"/>
                  </a:lnTo>
                  <a:lnTo>
                    <a:pt x="197" y="47"/>
                  </a:lnTo>
                  <a:close/>
                </a:path>
              </a:pathLst>
            </a:custGeom>
            <a:solidFill>
              <a:srgbClr val="B755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3" name="Freeform 172"/>
            <p:cNvSpPr>
              <a:spLocks/>
            </p:cNvSpPr>
            <p:nvPr/>
          </p:nvSpPr>
          <p:spPr bwMode="auto">
            <a:xfrm>
              <a:off x="2943225" y="944563"/>
              <a:ext cx="258763" cy="261938"/>
            </a:xfrm>
            <a:custGeom>
              <a:avLst/>
              <a:gdLst>
                <a:gd name="T0" fmla="*/ 63 w 111"/>
                <a:gd name="T1" fmla="*/ 6 h 112"/>
                <a:gd name="T2" fmla="*/ 0 w 111"/>
                <a:gd name="T3" fmla="*/ 68 h 112"/>
                <a:gd name="T4" fmla="*/ 44 w 111"/>
                <a:gd name="T5" fmla="*/ 112 h 112"/>
                <a:gd name="T6" fmla="*/ 107 w 111"/>
                <a:gd name="T7" fmla="*/ 48 h 112"/>
                <a:gd name="T8" fmla="*/ 111 w 111"/>
                <a:gd name="T9" fmla="*/ 39 h 112"/>
                <a:gd name="T10" fmla="*/ 107 w 111"/>
                <a:gd name="T11" fmla="*/ 30 h 112"/>
                <a:gd name="T12" fmla="*/ 82 w 111"/>
                <a:gd name="T13" fmla="*/ 6 h 112"/>
                <a:gd name="T14" fmla="*/ 63 w 111"/>
                <a:gd name="T15" fmla="*/ 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12">
                  <a:moveTo>
                    <a:pt x="63" y="6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44" y="112"/>
                    <a:pt x="44" y="112"/>
                    <a:pt x="44" y="112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10" y="46"/>
                    <a:pt x="111" y="42"/>
                    <a:pt x="111" y="39"/>
                  </a:cubicBezTo>
                  <a:cubicBezTo>
                    <a:pt x="111" y="36"/>
                    <a:pt x="110" y="33"/>
                    <a:pt x="107" y="30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77" y="0"/>
                    <a:pt x="68" y="0"/>
                    <a:pt x="63" y="6"/>
                  </a:cubicBezTo>
                  <a:close/>
                </a:path>
              </a:pathLst>
            </a:custGeom>
            <a:solidFill>
              <a:srgbClr val="B755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4" name="Line 173"/>
            <p:cNvSpPr>
              <a:spLocks noChangeShapeType="1"/>
            </p:cNvSpPr>
            <p:nvPr/>
          </p:nvSpPr>
          <p:spPr bwMode="auto">
            <a:xfrm>
              <a:off x="1905000" y="6604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5" name="Line 174"/>
            <p:cNvSpPr>
              <a:spLocks noChangeShapeType="1"/>
            </p:cNvSpPr>
            <p:nvPr/>
          </p:nvSpPr>
          <p:spPr bwMode="auto">
            <a:xfrm>
              <a:off x="1905000" y="66040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6" name="Freeform 175"/>
            <p:cNvSpPr>
              <a:spLocks/>
            </p:cNvSpPr>
            <p:nvPr/>
          </p:nvSpPr>
          <p:spPr bwMode="auto">
            <a:xfrm>
              <a:off x="361950" y="2508250"/>
              <a:ext cx="493713" cy="622300"/>
            </a:xfrm>
            <a:custGeom>
              <a:avLst/>
              <a:gdLst>
                <a:gd name="T0" fmla="*/ 76 w 311"/>
                <a:gd name="T1" fmla="*/ 0 h 392"/>
                <a:gd name="T2" fmla="*/ 310 w 311"/>
                <a:gd name="T3" fmla="*/ 204 h 392"/>
                <a:gd name="T4" fmla="*/ 311 w 311"/>
                <a:gd name="T5" fmla="*/ 392 h 392"/>
                <a:gd name="T6" fmla="*/ 41 w 311"/>
                <a:gd name="T7" fmla="*/ 392 h 392"/>
                <a:gd name="T8" fmla="*/ 0 w 311"/>
                <a:gd name="T9" fmla="*/ 303 h 392"/>
                <a:gd name="T10" fmla="*/ 25 w 311"/>
                <a:gd name="T11" fmla="*/ 303 h 392"/>
                <a:gd name="T12" fmla="*/ 47 w 311"/>
                <a:gd name="T13" fmla="*/ 292 h 392"/>
                <a:gd name="T14" fmla="*/ 50 w 311"/>
                <a:gd name="T15" fmla="*/ 197 h 392"/>
                <a:gd name="T16" fmla="*/ 36 w 311"/>
                <a:gd name="T17" fmla="*/ 197 h 392"/>
                <a:gd name="T18" fmla="*/ 0 w 311"/>
                <a:gd name="T19" fmla="*/ 200 h 392"/>
                <a:gd name="T20" fmla="*/ 0 w 311"/>
                <a:gd name="T21" fmla="*/ 184 h 392"/>
                <a:gd name="T22" fmla="*/ 0 w 311"/>
                <a:gd name="T23" fmla="*/ 73 h 392"/>
                <a:gd name="T24" fmla="*/ 78 w 311"/>
                <a:gd name="T25" fmla="*/ 0 h 392"/>
                <a:gd name="T26" fmla="*/ 76 w 311"/>
                <a:gd name="T27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1" h="392">
                  <a:moveTo>
                    <a:pt x="76" y="0"/>
                  </a:moveTo>
                  <a:lnTo>
                    <a:pt x="310" y="204"/>
                  </a:lnTo>
                  <a:lnTo>
                    <a:pt x="311" y="392"/>
                  </a:lnTo>
                  <a:lnTo>
                    <a:pt x="41" y="392"/>
                  </a:lnTo>
                  <a:lnTo>
                    <a:pt x="0" y="303"/>
                  </a:lnTo>
                  <a:lnTo>
                    <a:pt x="25" y="303"/>
                  </a:lnTo>
                  <a:lnTo>
                    <a:pt x="47" y="292"/>
                  </a:lnTo>
                  <a:lnTo>
                    <a:pt x="50" y="197"/>
                  </a:lnTo>
                  <a:lnTo>
                    <a:pt x="36" y="197"/>
                  </a:lnTo>
                  <a:lnTo>
                    <a:pt x="0" y="200"/>
                  </a:lnTo>
                  <a:lnTo>
                    <a:pt x="0" y="184"/>
                  </a:lnTo>
                  <a:lnTo>
                    <a:pt x="0" y="73"/>
                  </a:lnTo>
                  <a:lnTo>
                    <a:pt x="78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9E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7" name="Freeform 176"/>
            <p:cNvSpPr>
              <a:spLocks/>
            </p:cNvSpPr>
            <p:nvPr/>
          </p:nvSpPr>
          <p:spPr bwMode="auto">
            <a:xfrm>
              <a:off x="361950" y="2508250"/>
              <a:ext cx="493713" cy="622300"/>
            </a:xfrm>
            <a:custGeom>
              <a:avLst/>
              <a:gdLst>
                <a:gd name="T0" fmla="*/ 76 w 311"/>
                <a:gd name="T1" fmla="*/ 0 h 392"/>
                <a:gd name="T2" fmla="*/ 310 w 311"/>
                <a:gd name="T3" fmla="*/ 204 h 392"/>
                <a:gd name="T4" fmla="*/ 311 w 311"/>
                <a:gd name="T5" fmla="*/ 392 h 392"/>
                <a:gd name="T6" fmla="*/ 41 w 311"/>
                <a:gd name="T7" fmla="*/ 392 h 392"/>
                <a:gd name="T8" fmla="*/ 0 w 311"/>
                <a:gd name="T9" fmla="*/ 303 h 392"/>
                <a:gd name="T10" fmla="*/ 25 w 311"/>
                <a:gd name="T11" fmla="*/ 303 h 392"/>
                <a:gd name="T12" fmla="*/ 47 w 311"/>
                <a:gd name="T13" fmla="*/ 292 h 392"/>
                <a:gd name="T14" fmla="*/ 50 w 311"/>
                <a:gd name="T15" fmla="*/ 197 h 392"/>
                <a:gd name="T16" fmla="*/ 36 w 311"/>
                <a:gd name="T17" fmla="*/ 197 h 392"/>
                <a:gd name="T18" fmla="*/ 0 w 311"/>
                <a:gd name="T19" fmla="*/ 200 h 392"/>
                <a:gd name="T20" fmla="*/ 0 w 311"/>
                <a:gd name="T21" fmla="*/ 184 h 392"/>
                <a:gd name="T22" fmla="*/ 0 w 311"/>
                <a:gd name="T23" fmla="*/ 73 h 392"/>
                <a:gd name="T24" fmla="*/ 78 w 311"/>
                <a:gd name="T25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1" h="392">
                  <a:moveTo>
                    <a:pt x="76" y="0"/>
                  </a:moveTo>
                  <a:lnTo>
                    <a:pt x="310" y="204"/>
                  </a:lnTo>
                  <a:lnTo>
                    <a:pt x="311" y="392"/>
                  </a:lnTo>
                  <a:lnTo>
                    <a:pt x="41" y="392"/>
                  </a:lnTo>
                  <a:lnTo>
                    <a:pt x="0" y="303"/>
                  </a:lnTo>
                  <a:lnTo>
                    <a:pt x="25" y="303"/>
                  </a:lnTo>
                  <a:lnTo>
                    <a:pt x="47" y="292"/>
                  </a:lnTo>
                  <a:lnTo>
                    <a:pt x="50" y="197"/>
                  </a:lnTo>
                  <a:lnTo>
                    <a:pt x="36" y="197"/>
                  </a:lnTo>
                  <a:lnTo>
                    <a:pt x="0" y="200"/>
                  </a:lnTo>
                  <a:lnTo>
                    <a:pt x="0" y="184"/>
                  </a:lnTo>
                  <a:lnTo>
                    <a:pt x="0" y="73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8" name="Freeform 177"/>
            <p:cNvSpPr>
              <a:spLocks/>
            </p:cNvSpPr>
            <p:nvPr/>
          </p:nvSpPr>
          <p:spPr bwMode="auto">
            <a:xfrm>
              <a:off x="2933700" y="179388"/>
              <a:ext cx="446088" cy="615950"/>
            </a:xfrm>
            <a:custGeom>
              <a:avLst/>
              <a:gdLst>
                <a:gd name="T0" fmla="*/ 76 w 281"/>
                <a:gd name="T1" fmla="*/ 0 h 388"/>
                <a:gd name="T2" fmla="*/ 281 w 281"/>
                <a:gd name="T3" fmla="*/ 200 h 388"/>
                <a:gd name="T4" fmla="*/ 281 w 281"/>
                <a:gd name="T5" fmla="*/ 388 h 388"/>
                <a:gd name="T6" fmla="*/ 71 w 281"/>
                <a:gd name="T7" fmla="*/ 388 h 388"/>
                <a:gd name="T8" fmla="*/ 26 w 281"/>
                <a:gd name="T9" fmla="*/ 287 h 388"/>
                <a:gd name="T10" fmla="*/ 25 w 281"/>
                <a:gd name="T11" fmla="*/ 149 h 388"/>
                <a:gd name="T12" fmla="*/ 29 w 281"/>
                <a:gd name="T13" fmla="*/ 112 h 388"/>
                <a:gd name="T14" fmla="*/ 7 w 281"/>
                <a:gd name="T15" fmla="*/ 88 h 388"/>
                <a:gd name="T16" fmla="*/ 0 w 281"/>
                <a:gd name="T17" fmla="*/ 0 h 388"/>
                <a:gd name="T18" fmla="*/ 76 w 281"/>
                <a:gd name="T19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1" h="388">
                  <a:moveTo>
                    <a:pt x="76" y="0"/>
                  </a:moveTo>
                  <a:lnTo>
                    <a:pt x="281" y="200"/>
                  </a:lnTo>
                  <a:lnTo>
                    <a:pt x="281" y="388"/>
                  </a:lnTo>
                  <a:lnTo>
                    <a:pt x="71" y="388"/>
                  </a:lnTo>
                  <a:lnTo>
                    <a:pt x="26" y="287"/>
                  </a:lnTo>
                  <a:lnTo>
                    <a:pt x="25" y="149"/>
                  </a:lnTo>
                  <a:lnTo>
                    <a:pt x="29" y="112"/>
                  </a:lnTo>
                  <a:lnTo>
                    <a:pt x="7" y="88"/>
                  </a:lnTo>
                  <a:lnTo>
                    <a:pt x="0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9E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9" name="Freeform 178"/>
            <p:cNvSpPr>
              <a:spLocks/>
            </p:cNvSpPr>
            <p:nvPr/>
          </p:nvSpPr>
          <p:spPr bwMode="auto">
            <a:xfrm>
              <a:off x="2933700" y="179388"/>
              <a:ext cx="446088" cy="615950"/>
            </a:xfrm>
            <a:custGeom>
              <a:avLst/>
              <a:gdLst>
                <a:gd name="T0" fmla="*/ 76 w 281"/>
                <a:gd name="T1" fmla="*/ 0 h 388"/>
                <a:gd name="T2" fmla="*/ 281 w 281"/>
                <a:gd name="T3" fmla="*/ 200 h 388"/>
                <a:gd name="T4" fmla="*/ 281 w 281"/>
                <a:gd name="T5" fmla="*/ 388 h 388"/>
                <a:gd name="T6" fmla="*/ 71 w 281"/>
                <a:gd name="T7" fmla="*/ 388 h 388"/>
                <a:gd name="T8" fmla="*/ 26 w 281"/>
                <a:gd name="T9" fmla="*/ 287 h 388"/>
                <a:gd name="T10" fmla="*/ 25 w 281"/>
                <a:gd name="T11" fmla="*/ 149 h 388"/>
                <a:gd name="T12" fmla="*/ 29 w 281"/>
                <a:gd name="T13" fmla="*/ 112 h 388"/>
                <a:gd name="T14" fmla="*/ 7 w 281"/>
                <a:gd name="T15" fmla="*/ 88 h 388"/>
                <a:gd name="T16" fmla="*/ 0 w 281"/>
                <a:gd name="T17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1" h="388">
                  <a:moveTo>
                    <a:pt x="76" y="0"/>
                  </a:moveTo>
                  <a:lnTo>
                    <a:pt x="281" y="200"/>
                  </a:lnTo>
                  <a:lnTo>
                    <a:pt x="281" y="388"/>
                  </a:lnTo>
                  <a:lnTo>
                    <a:pt x="71" y="388"/>
                  </a:lnTo>
                  <a:lnTo>
                    <a:pt x="26" y="287"/>
                  </a:lnTo>
                  <a:lnTo>
                    <a:pt x="25" y="149"/>
                  </a:lnTo>
                  <a:lnTo>
                    <a:pt x="29" y="112"/>
                  </a:lnTo>
                  <a:lnTo>
                    <a:pt x="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0" name="Freeform 179"/>
            <p:cNvSpPr>
              <a:spLocks/>
            </p:cNvSpPr>
            <p:nvPr/>
          </p:nvSpPr>
          <p:spPr bwMode="auto">
            <a:xfrm>
              <a:off x="1238250" y="1014413"/>
              <a:ext cx="457200" cy="555625"/>
            </a:xfrm>
            <a:custGeom>
              <a:avLst/>
              <a:gdLst>
                <a:gd name="T0" fmla="*/ 122 w 288"/>
                <a:gd name="T1" fmla="*/ 0 h 350"/>
                <a:gd name="T2" fmla="*/ 288 w 288"/>
                <a:gd name="T3" fmla="*/ 162 h 350"/>
                <a:gd name="T4" fmla="*/ 288 w 288"/>
                <a:gd name="T5" fmla="*/ 350 h 350"/>
                <a:gd name="T6" fmla="*/ 76 w 288"/>
                <a:gd name="T7" fmla="*/ 350 h 350"/>
                <a:gd name="T8" fmla="*/ 0 w 288"/>
                <a:gd name="T9" fmla="*/ 256 h 350"/>
                <a:gd name="T10" fmla="*/ 32 w 288"/>
                <a:gd name="T11" fmla="*/ 112 h 350"/>
                <a:gd name="T12" fmla="*/ 35 w 288"/>
                <a:gd name="T13" fmla="*/ 75 h 350"/>
                <a:gd name="T14" fmla="*/ 15 w 288"/>
                <a:gd name="T15" fmla="*/ 52 h 350"/>
                <a:gd name="T16" fmla="*/ 15 w 288"/>
                <a:gd name="T17" fmla="*/ 14 h 350"/>
                <a:gd name="T18" fmla="*/ 122 w 288"/>
                <a:gd name="T19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350">
                  <a:moveTo>
                    <a:pt x="122" y="0"/>
                  </a:moveTo>
                  <a:lnTo>
                    <a:pt x="288" y="162"/>
                  </a:lnTo>
                  <a:lnTo>
                    <a:pt x="288" y="350"/>
                  </a:lnTo>
                  <a:lnTo>
                    <a:pt x="76" y="350"/>
                  </a:lnTo>
                  <a:lnTo>
                    <a:pt x="0" y="256"/>
                  </a:lnTo>
                  <a:lnTo>
                    <a:pt x="32" y="112"/>
                  </a:lnTo>
                  <a:lnTo>
                    <a:pt x="35" y="75"/>
                  </a:lnTo>
                  <a:lnTo>
                    <a:pt x="15" y="52"/>
                  </a:lnTo>
                  <a:lnTo>
                    <a:pt x="15" y="14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9E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1" name="Freeform 180"/>
            <p:cNvSpPr>
              <a:spLocks/>
            </p:cNvSpPr>
            <p:nvPr/>
          </p:nvSpPr>
          <p:spPr bwMode="auto">
            <a:xfrm>
              <a:off x="1238250" y="1014413"/>
              <a:ext cx="457200" cy="555625"/>
            </a:xfrm>
            <a:custGeom>
              <a:avLst/>
              <a:gdLst>
                <a:gd name="T0" fmla="*/ 122 w 288"/>
                <a:gd name="T1" fmla="*/ 0 h 350"/>
                <a:gd name="T2" fmla="*/ 288 w 288"/>
                <a:gd name="T3" fmla="*/ 162 h 350"/>
                <a:gd name="T4" fmla="*/ 288 w 288"/>
                <a:gd name="T5" fmla="*/ 350 h 350"/>
                <a:gd name="T6" fmla="*/ 76 w 288"/>
                <a:gd name="T7" fmla="*/ 350 h 350"/>
                <a:gd name="T8" fmla="*/ 0 w 288"/>
                <a:gd name="T9" fmla="*/ 256 h 350"/>
                <a:gd name="T10" fmla="*/ 32 w 288"/>
                <a:gd name="T11" fmla="*/ 112 h 350"/>
                <a:gd name="T12" fmla="*/ 35 w 288"/>
                <a:gd name="T13" fmla="*/ 75 h 350"/>
                <a:gd name="T14" fmla="*/ 15 w 288"/>
                <a:gd name="T15" fmla="*/ 52 h 350"/>
                <a:gd name="T16" fmla="*/ 15 w 288"/>
                <a:gd name="T17" fmla="*/ 14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8" h="350">
                  <a:moveTo>
                    <a:pt x="122" y="0"/>
                  </a:moveTo>
                  <a:lnTo>
                    <a:pt x="288" y="162"/>
                  </a:lnTo>
                  <a:lnTo>
                    <a:pt x="288" y="350"/>
                  </a:lnTo>
                  <a:lnTo>
                    <a:pt x="76" y="350"/>
                  </a:lnTo>
                  <a:lnTo>
                    <a:pt x="0" y="256"/>
                  </a:lnTo>
                  <a:lnTo>
                    <a:pt x="32" y="112"/>
                  </a:lnTo>
                  <a:lnTo>
                    <a:pt x="35" y="75"/>
                  </a:lnTo>
                  <a:lnTo>
                    <a:pt x="15" y="52"/>
                  </a:lnTo>
                  <a:lnTo>
                    <a:pt x="15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2" name="Freeform 181"/>
            <p:cNvSpPr>
              <a:spLocks/>
            </p:cNvSpPr>
            <p:nvPr/>
          </p:nvSpPr>
          <p:spPr bwMode="auto">
            <a:xfrm>
              <a:off x="1914525" y="1824038"/>
              <a:ext cx="620713" cy="515938"/>
            </a:xfrm>
            <a:custGeom>
              <a:avLst/>
              <a:gdLst>
                <a:gd name="T0" fmla="*/ 225 w 391"/>
                <a:gd name="T1" fmla="*/ 0 h 325"/>
                <a:gd name="T2" fmla="*/ 391 w 391"/>
                <a:gd name="T3" fmla="*/ 194 h 325"/>
                <a:gd name="T4" fmla="*/ 391 w 391"/>
                <a:gd name="T5" fmla="*/ 325 h 325"/>
                <a:gd name="T6" fmla="*/ 145 w 391"/>
                <a:gd name="T7" fmla="*/ 325 h 325"/>
                <a:gd name="T8" fmla="*/ 0 w 391"/>
                <a:gd name="T9" fmla="*/ 232 h 325"/>
                <a:gd name="T10" fmla="*/ 141 w 391"/>
                <a:gd name="T11" fmla="*/ 97 h 325"/>
                <a:gd name="T12" fmla="*/ 168 w 391"/>
                <a:gd name="T13" fmla="*/ 78 h 325"/>
                <a:gd name="T14" fmla="*/ 191 w 391"/>
                <a:gd name="T15" fmla="*/ 49 h 325"/>
                <a:gd name="T16" fmla="*/ 212 w 391"/>
                <a:gd name="T17" fmla="*/ 33 h 325"/>
                <a:gd name="T18" fmla="*/ 225 w 391"/>
                <a:gd name="T19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1" h="325">
                  <a:moveTo>
                    <a:pt x="225" y="0"/>
                  </a:moveTo>
                  <a:lnTo>
                    <a:pt x="391" y="194"/>
                  </a:lnTo>
                  <a:lnTo>
                    <a:pt x="391" y="325"/>
                  </a:lnTo>
                  <a:lnTo>
                    <a:pt x="145" y="325"/>
                  </a:lnTo>
                  <a:lnTo>
                    <a:pt x="0" y="232"/>
                  </a:lnTo>
                  <a:lnTo>
                    <a:pt x="141" y="97"/>
                  </a:lnTo>
                  <a:lnTo>
                    <a:pt x="168" y="78"/>
                  </a:lnTo>
                  <a:lnTo>
                    <a:pt x="191" y="49"/>
                  </a:lnTo>
                  <a:lnTo>
                    <a:pt x="212" y="3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9E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3" name="Freeform 182"/>
            <p:cNvSpPr>
              <a:spLocks/>
            </p:cNvSpPr>
            <p:nvPr/>
          </p:nvSpPr>
          <p:spPr bwMode="auto">
            <a:xfrm>
              <a:off x="1914525" y="1824038"/>
              <a:ext cx="620713" cy="515938"/>
            </a:xfrm>
            <a:custGeom>
              <a:avLst/>
              <a:gdLst>
                <a:gd name="T0" fmla="*/ 225 w 391"/>
                <a:gd name="T1" fmla="*/ 0 h 325"/>
                <a:gd name="T2" fmla="*/ 391 w 391"/>
                <a:gd name="T3" fmla="*/ 194 h 325"/>
                <a:gd name="T4" fmla="*/ 391 w 391"/>
                <a:gd name="T5" fmla="*/ 325 h 325"/>
                <a:gd name="T6" fmla="*/ 145 w 391"/>
                <a:gd name="T7" fmla="*/ 325 h 325"/>
                <a:gd name="T8" fmla="*/ 0 w 391"/>
                <a:gd name="T9" fmla="*/ 232 h 325"/>
                <a:gd name="T10" fmla="*/ 141 w 391"/>
                <a:gd name="T11" fmla="*/ 97 h 325"/>
                <a:gd name="T12" fmla="*/ 168 w 391"/>
                <a:gd name="T13" fmla="*/ 78 h 325"/>
                <a:gd name="T14" fmla="*/ 191 w 391"/>
                <a:gd name="T15" fmla="*/ 49 h 325"/>
                <a:gd name="T16" fmla="*/ 212 w 391"/>
                <a:gd name="T17" fmla="*/ 3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1" h="325">
                  <a:moveTo>
                    <a:pt x="225" y="0"/>
                  </a:moveTo>
                  <a:lnTo>
                    <a:pt x="391" y="194"/>
                  </a:lnTo>
                  <a:lnTo>
                    <a:pt x="391" y="325"/>
                  </a:lnTo>
                  <a:lnTo>
                    <a:pt x="145" y="325"/>
                  </a:lnTo>
                  <a:lnTo>
                    <a:pt x="0" y="232"/>
                  </a:lnTo>
                  <a:lnTo>
                    <a:pt x="141" y="97"/>
                  </a:lnTo>
                  <a:lnTo>
                    <a:pt x="168" y="78"/>
                  </a:lnTo>
                  <a:lnTo>
                    <a:pt x="191" y="49"/>
                  </a:lnTo>
                  <a:lnTo>
                    <a:pt x="212" y="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4" name="Freeform 183"/>
            <p:cNvSpPr>
              <a:spLocks/>
            </p:cNvSpPr>
            <p:nvPr/>
          </p:nvSpPr>
          <p:spPr bwMode="auto">
            <a:xfrm>
              <a:off x="288925" y="2509838"/>
              <a:ext cx="228600" cy="277813"/>
            </a:xfrm>
            <a:custGeom>
              <a:avLst/>
              <a:gdLst>
                <a:gd name="T0" fmla="*/ 32 w 98"/>
                <a:gd name="T1" fmla="*/ 67 h 119"/>
                <a:gd name="T2" fmla="*/ 49 w 98"/>
                <a:gd name="T3" fmla="*/ 50 h 119"/>
                <a:gd name="T4" fmla="*/ 65 w 98"/>
                <a:gd name="T5" fmla="*/ 67 h 119"/>
                <a:gd name="T6" fmla="*/ 65 w 98"/>
                <a:gd name="T7" fmla="*/ 119 h 119"/>
                <a:gd name="T8" fmla="*/ 87 w 98"/>
                <a:gd name="T9" fmla="*/ 119 h 119"/>
                <a:gd name="T10" fmla="*/ 95 w 98"/>
                <a:gd name="T11" fmla="*/ 115 h 119"/>
                <a:gd name="T12" fmla="*/ 98 w 98"/>
                <a:gd name="T13" fmla="*/ 106 h 119"/>
                <a:gd name="T14" fmla="*/ 85 w 98"/>
                <a:gd name="T15" fmla="*/ 0 h 119"/>
                <a:gd name="T16" fmla="*/ 12 w 98"/>
                <a:gd name="T17" fmla="*/ 0 h 119"/>
                <a:gd name="T18" fmla="*/ 0 w 98"/>
                <a:gd name="T19" fmla="*/ 106 h 119"/>
                <a:gd name="T20" fmla="*/ 3 w 98"/>
                <a:gd name="T21" fmla="*/ 115 h 119"/>
                <a:gd name="T22" fmla="*/ 11 w 98"/>
                <a:gd name="T23" fmla="*/ 119 h 119"/>
                <a:gd name="T24" fmla="*/ 32 w 98"/>
                <a:gd name="T25" fmla="*/ 119 h 119"/>
                <a:gd name="T26" fmla="*/ 32 w 98"/>
                <a:gd name="T27" fmla="*/ 6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" h="119">
                  <a:moveTo>
                    <a:pt x="32" y="67"/>
                  </a:moveTo>
                  <a:cubicBezTo>
                    <a:pt x="32" y="58"/>
                    <a:pt x="40" y="50"/>
                    <a:pt x="49" y="50"/>
                  </a:cubicBezTo>
                  <a:cubicBezTo>
                    <a:pt x="58" y="50"/>
                    <a:pt x="65" y="58"/>
                    <a:pt x="65" y="67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90" y="119"/>
                    <a:pt x="93" y="117"/>
                    <a:pt x="95" y="115"/>
                  </a:cubicBezTo>
                  <a:cubicBezTo>
                    <a:pt x="97" y="113"/>
                    <a:pt x="98" y="110"/>
                    <a:pt x="98" y="106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10"/>
                    <a:pt x="1" y="113"/>
                    <a:pt x="3" y="115"/>
                  </a:cubicBezTo>
                  <a:cubicBezTo>
                    <a:pt x="5" y="117"/>
                    <a:pt x="8" y="119"/>
                    <a:pt x="11" y="119"/>
                  </a:cubicBezTo>
                  <a:cubicBezTo>
                    <a:pt x="32" y="119"/>
                    <a:pt x="32" y="119"/>
                    <a:pt x="32" y="119"/>
                  </a:cubicBezTo>
                  <a:lnTo>
                    <a:pt x="32" y="67"/>
                  </a:lnTo>
                  <a:close/>
                </a:path>
              </a:pathLst>
            </a:custGeom>
            <a:solidFill>
              <a:srgbClr val="D8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5" name="Freeform 184"/>
            <p:cNvSpPr>
              <a:spLocks/>
            </p:cNvSpPr>
            <p:nvPr/>
          </p:nvSpPr>
          <p:spPr bwMode="auto">
            <a:xfrm>
              <a:off x="357188" y="2643188"/>
              <a:ext cx="90488" cy="358775"/>
            </a:xfrm>
            <a:custGeom>
              <a:avLst/>
              <a:gdLst>
                <a:gd name="T0" fmla="*/ 30 w 39"/>
                <a:gd name="T1" fmla="*/ 10 h 154"/>
                <a:gd name="T2" fmla="*/ 20 w 39"/>
                <a:gd name="T3" fmla="*/ 0 h 154"/>
                <a:gd name="T4" fmla="*/ 10 w 39"/>
                <a:gd name="T5" fmla="*/ 10 h 154"/>
                <a:gd name="T6" fmla="*/ 10 w 39"/>
                <a:gd name="T7" fmla="*/ 76 h 154"/>
                <a:gd name="T8" fmla="*/ 0 w 39"/>
                <a:gd name="T9" fmla="*/ 76 h 154"/>
                <a:gd name="T10" fmla="*/ 0 w 39"/>
                <a:gd name="T11" fmla="*/ 142 h 154"/>
                <a:gd name="T12" fmla="*/ 11 w 39"/>
                <a:gd name="T13" fmla="*/ 154 h 154"/>
                <a:gd name="T14" fmla="*/ 28 w 39"/>
                <a:gd name="T15" fmla="*/ 154 h 154"/>
                <a:gd name="T16" fmla="*/ 39 w 39"/>
                <a:gd name="T17" fmla="*/ 142 h 154"/>
                <a:gd name="T18" fmla="*/ 39 w 39"/>
                <a:gd name="T19" fmla="*/ 76 h 154"/>
                <a:gd name="T20" fmla="*/ 30 w 39"/>
                <a:gd name="T21" fmla="*/ 76 h 154"/>
                <a:gd name="T22" fmla="*/ 30 w 39"/>
                <a:gd name="T23" fmla="*/ 1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154">
                  <a:moveTo>
                    <a:pt x="30" y="10"/>
                  </a:moveTo>
                  <a:cubicBezTo>
                    <a:pt x="30" y="4"/>
                    <a:pt x="25" y="0"/>
                    <a:pt x="20" y="0"/>
                  </a:cubicBezTo>
                  <a:cubicBezTo>
                    <a:pt x="14" y="0"/>
                    <a:pt x="10" y="4"/>
                    <a:pt x="10" y="10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9"/>
                    <a:pt x="5" y="154"/>
                    <a:pt x="11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4" y="154"/>
                    <a:pt x="39" y="149"/>
                    <a:pt x="39" y="142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0" y="76"/>
                    <a:pt x="30" y="76"/>
                    <a:pt x="30" y="76"/>
                  </a:cubicBezTo>
                  <a:lnTo>
                    <a:pt x="30" y="10"/>
                  </a:lnTo>
                  <a:close/>
                </a:path>
              </a:pathLst>
            </a:custGeom>
            <a:solidFill>
              <a:srgbClr val="D8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6" name="Freeform 185"/>
            <p:cNvSpPr>
              <a:spLocks/>
            </p:cNvSpPr>
            <p:nvPr/>
          </p:nvSpPr>
          <p:spPr bwMode="auto">
            <a:xfrm>
              <a:off x="328613" y="938213"/>
              <a:ext cx="284163" cy="379413"/>
            </a:xfrm>
            <a:custGeom>
              <a:avLst/>
              <a:gdLst>
                <a:gd name="T0" fmla="*/ 60 w 122"/>
                <a:gd name="T1" fmla="*/ 163 h 163"/>
                <a:gd name="T2" fmla="*/ 0 w 122"/>
                <a:gd name="T3" fmla="*/ 163 h 163"/>
                <a:gd name="T4" fmla="*/ 0 w 122"/>
                <a:gd name="T5" fmla="*/ 135 h 163"/>
                <a:gd name="T6" fmla="*/ 21 w 122"/>
                <a:gd name="T7" fmla="*/ 135 h 163"/>
                <a:gd name="T8" fmla="*/ 21 w 122"/>
                <a:gd name="T9" fmla="*/ 106 h 163"/>
                <a:gd name="T10" fmla="*/ 48 w 122"/>
                <a:gd name="T11" fmla="*/ 106 h 163"/>
                <a:gd name="T12" fmla="*/ 48 w 122"/>
                <a:gd name="T13" fmla="*/ 135 h 163"/>
                <a:gd name="T14" fmla="*/ 60 w 122"/>
                <a:gd name="T15" fmla="*/ 135 h 163"/>
                <a:gd name="T16" fmla="*/ 95 w 122"/>
                <a:gd name="T17" fmla="*/ 100 h 163"/>
                <a:gd name="T18" fmla="*/ 95 w 122"/>
                <a:gd name="T19" fmla="*/ 63 h 163"/>
                <a:gd name="T20" fmla="*/ 60 w 122"/>
                <a:gd name="T21" fmla="*/ 28 h 163"/>
                <a:gd name="T22" fmla="*/ 0 w 122"/>
                <a:gd name="T23" fmla="*/ 28 h 163"/>
                <a:gd name="T24" fmla="*/ 0 w 122"/>
                <a:gd name="T25" fmla="*/ 0 h 163"/>
                <a:gd name="T26" fmla="*/ 60 w 122"/>
                <a:gd name="T27" fmla="*/ 0 h 163"/>
                <a:gd name="T28" fmla="*/ 122 w 122"/>
                <a:gd name="T29" fmla="*/ 63 h 163"/>
                <a:gd name="T30" fmla="*/ 122 w 122"/>
                <a:gd name="T31" fmla="*/ 100 h 163"/>
                <a:gd name="T32" fmla="*/ 60 w 122"/>
                <a:gd name="T33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2" h="163">
                  <a:moveTo>
                    <a:pt x="60" y="163"/>
                  </a:moveTo>
                  <a:cubicBezTo>
                    <a:pt x="0" y="163"/>
                    <a:pt x="0" y="163"/>
                    <a:pt x="0" y="163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48" y="106"/>
                    <a:pt x="48" y="106"/>
                    <a:pt x="48" y="106"/>
                  </a:cubicBezTo>
                  <a:cubicBezTo>
                    <a:pt x="48" y="135"/>
                    <a:pt x="48" y="135"/>
                    <a:pt x="48" y="135"/>
                  </a:cubicBezTo>
                  <a:cubicBezTo>
                    <a:pt x="60" y="135"/>
                    <a:pt x="60" y="135"/>
                    <a:pt x="60" y="135"/>
                  </a:cubicBezTo>
                  <a:cubicBezTo>
                    <a:pt x="79" y="135"/>
                    <a:pt x="95" y="120"/>
                    <a:pt x="95" y="100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95" y="43"/>
                    <a:pt x="79" y="28"/>
                    <a:pt x="6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94" y="0"/>
                    <a:pt x="122" y="28"/>
                    <a:pt x="122" y="63"/>
                  </a:cubicBezTo>
                  <a:cubicBezTo>
                    <a:pt x="122" y="100"/>
                    <a:pt x="122" y="100"/>
                    <a:pt x="122" y="100"/>
                  </a:cubicBezTo>
                  <a:cubicBezTo>
                    <a:pt x="122" y="135"/>
                    <a:pt x="94" y="163"/>
                    <a:pt x="60" y="163"/>
                  </a:cubicBezTo>
                  <a:close/>
                </a:path>
              </a:pathLst>
            </a:custGeom>
            <a:solidFill>
              <a:srgbClr val="1D5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7" name="Freeform 186"/>
            <p:cNvSpPr>
              <a:spLocks/>
            </p:cNvSpPr>
            <p:nvPr/>
          </p:nvSpPr>
          <p:spPr bwMode="auto">
            <a:xfrm>
              <a:off x="200025" y="1341438"/>
              <a:ext cx="452438" cy="90488"/>
            </a:xfrm>
            <a:custGeom>
              <a:avLst/>
              <a:gdLst>
                <a:gd name="T0" fmla="*/ 37 w 285"/>
                <a:gd name="T1" fmla="*/ 13 h 57"/>
                <a:gd name="T2" fmla="*/ 37 w 285"/>
                <a:gd name="T3" fmla="*/ 25 h 57"/>
                <a:gd name="T4" fmla="*/ 49 w 285"/>
                <a:gd name="T5" fmla="*/ 25 h 57"/>
                <a:gd name="T6" fmla="*/ 49 w 285"/>
                <a:gd name="T7" fmla="*/ 13 h 57"/>
                <a:gd name="T8" fmla="*/ 112 w 285"/>
                <a:gd name="T9" fmla="*/ 13 h 57"/>
                <a:gd name="T10" fmla="*/ 112 w 285"/>
                <a:gd name="T11" fmla="*/ 0 h 57"/>
                <a:gd name="T12" fmla="*/ 152 w 285"/>
                <a:gd name="T13" fmla="*/ 0 h 57"/>
                <a:gd name="T14" fmla="*/ 152 w 285"/>
                <a:gd name="T15" fmla="*/ 13 h 57"/>
                <a:gd name="T16" fmla="*/ 213 w 285"/>
                <a:gd name="T17" fmla="*/ 13 h 57"/>
                <a:gd name="T18" fmla="*/ 213 w 285"/>
                <a:gd name="T19" fmla="*/ 25 h 57"/>
                <a:gd name="T20" fmla="*/ 250 w 285"/>
                <a:gd name="T21" fmla="*/ 25 h 57"/>
                <a:gd name="T22" fmla="*/ 250 w 285"/>
                <a:gd name="T23" fmla="*/ 13 h 57"/>
                <a:gd name="T24" fmla="*/ 285 w 285"/>
                <a:gd name="T25" fmla="*/ 13 h 57"/>
                <a:gd name="T26" fmla="*/ 285 w 285"/>
                <a:gd name="T27" fmla="*/ 57 h 57"/>
                <a:gd name="T28" fmla="*/ 250 w 285"/>
                <a:gd name="T29" fmla="*/ 57 h 57"/>
                <a:gd name="T30" fmla="*/ 250 w 285"/>
                <a:gd name="T31" fmla="*/ 46 h 57"/>
                <a:gd name="T32" fmla="*/ 213 w 285"/>
                <a:gd name="T33" fmla="*/ 46 h 57"/>
                <a:gd name="T34" fmla="*/ 213 w 285"/>
                <a:gd name="T35" fmla="*/ 57 h 57"/>
                <a:gd name="T36" fmla="*/ 49 w 285"/>
                <a:gd name="T37" fmla="*/ 57 h 57"/>
                <a:gd name="T38" fmla="*/ 49 w 285"/>
                <a:gd name="T39" fmla="*/ 46 h 57"/>
                <a:gd name="T40" fmla="*/ 37 w 285"/>
                <a:gd name="T41" fmla="*/ 46 h 57"/>
                <a:gd name="T42" fmla="*/ 37 w 285"/>
                <a:gd name="T43" fmla="*/ 57 h 57"/>
                <a:gd name="T44" fmla="*/ 0 w 285"/>
                <a:gd name="T45" fmla="*/ 57 h 57"/>
                <a:gd name="T46" fmla="*/ 0 w 285"/>
                <a:gd name="T47" fmla="*/ 13 h 57"/>
                <a:gd name="T48" fmla="*/ 37 w 285"/>
                <a:gd name="T49" fmla="*/ 1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5" h="57">
                  <a:moveTo>
                    <a:pt x="37" y="13"/>
                  </a:moveTo>
                  <a:lnTo>
                    <a:pt x="37" y="25"/>
                  </a:lnTo>
                  <a:lnTo>
                    <a:pt x="49" y="25"/>
                  </a:lnTo>
                  <a:lnTo>
                    <a:pt x="49" y="13"/>
                  </a:lnTo>
                  <a:lnTo>
                    <a:pt x="112" y="13"/>
                  </a:lnTo>
                  <a:lnTo>
                    <a:pt x="112" y="0"/>
                  </a:lnTo>
                  <a:lnTo>
                    <a:pt x="152" y="0"/>
                  </a:lnTo>
                  <a:lnTo>
                    <a:pt x="152" y="13"/>
                  </a:lnTo>
                  <a:lnTo>
                    <a:pt x="213" y="13"/>
                  </a:lnTo>
                  <a:lnTo>
                    <a:pt x="213" y="25"/>
                  </a:lnTo>
                  <a:lnTo>
                    <a:pt x="250" y="25"/>
                  </a:lnTo>
                  <a:lnTo>
                    <a:pt x="250" y="13"/>
                  </a:lnTo>
                  <a:lnTo>
                    <a:pt x="285" y="13"/>
                  </a:lnTo>
                  <a:lnTo>
                    <a:pt x="285" y="57"/>
                  </a:lnTo>
                  <a:lnTo>
                    <a:pt x="250" y="57"/>
                  </a:lnTo>
                  <a:lnTo>
                    <a:pt x="250" y="46"/>
                  </a:lnTo>
                  <a:lnTo>
                    <a:pt x="213" y="46"/>
                  </a:lnTo>
                  <a:lnTo>
                    <a:pt x="213" y="57"/>
                  </a:lnTo>
                  <a:lnTo>
                    <a:pt x="49" y="57"/>
                  </a:lnTo>
                  <a:lnTo>
                    <a:pt x="49" y="46"/>
                  </a:lnTo>
                  <a:lnTo>
                    <a:pt x="37" y="46"/>
                  </a:lnTo>
                  <a:lnTo>
                    <a:pt x="37" y="57"/>
                  </a:lnTo>
                  <a:lnTo>
                    <a:pt x="0" y="57"/>
                  </a:lnTo>
                  <a:lnTo>
                    <a:pt x="0" y="13"/>
                  </a:lnTo>
                  <a:lnTo>
                    <a:pt x="37" y="13"/>
                  </a:lnTo>
                  <a:close/>
                </a:path>
              </a:pathLst>
            </a:custGeom>
            <a:solidFill>
              <a:srgbClr val="1D5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8" name="Freeform 187"/>
            <p:cNvSpPr>
              <a:spLocks/>
            </p:cNvSpPr>
            <p:nvPr/>
          </p:nvSpPr>
          <p:spPr bwMode="auto">
            <a:xfrm>
              <a:off x="354013" y="1136650"/>
              <a:ext cx="107950" cy="31750"/>
            </a:xfrm>
            <a:custGeom>
              <a:avLst/>
              <a:gdLst>
                <a:gd name="T0" fmla="*/ 36 w 46"/>
                <a:gd name="T1" fmla="*/ 0 h 14"/>
                <a:gd name="T2" fmla="*/ 46 w 46"/>
                <a:gd name="T3" fmla="*/ 10 h 14"/>
                <a:gd name="T4" fmla="*/ 46 w 46"/>
                <a:gd name="T5" fmla="*/ 14 h 14"/>
                <a:gd name="T6" fmla="*/ 0 w 46"/>
                <a:gd name="T7" fmla="*/ 14 h 14"/>
                <a:gd name="T8" fmla="*/ 0 w 46"/>
                <a:gd name="T9" fmla="*/ 10 h 14"/>
                <a:gd name="T10" fmla="*/ 10 w 46"/>
                <a:gd name="T11" fmla="*/ 0 h 14"/>
                <a:gd name="T12" fmla="*/ 36 w 46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14">
                  <a:moveTo>
                    <a:pt x="36" y="0"/>
                  </a:moveTo>
                  <a:cubicBezTo>
                    <a:pt x="42" y="0"/>
                    <a:pt x="46" y="5"/>
                    <a:pt x="46" y="10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5" y="0"/>
                    <a:pt x="10" y="0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1D5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9" name="Freeform 188"/>
            <p:cNvSpPr>
              <a:spLocks/>
            </p:cNvSpPr>
            <p:nvPr/>
          </p:nvSpPr>
          <p:spPr bwMode="auto">
            <a:xfrm>
              <a:off x="2838450" y="160338"/>
              <a:ext cx="230188" cy="493713"/>
            </a:xfrm>
            <a:custGeom>
              <a:avLst/>
              <a:gdLst>
                <a:gd name="T0" fmla="*/ 46 w 99"/>
                <a:gd name="T1" fmla="*/ 29 h 211"/>
                <a:gd name="T2" fmla="*/ 99 w 99"/>
                <a:gd name="T3" fmla="*/ 29 h 211"/>
                <a:gd name="T4" fmla="*/ 99 w 99"/>
                <a:gd name="T5" fmla="*/ 23 h 211"/>
                <a:gd name="T6" fmla="*/ 76 w 99"/>
                <a:gd name="T7" fmla="*/ 0 h 211"/>
                <a:gd name="T8" fmla="*/ 11 w 99"/>
                <a:gd name="T9" fmla="*/ 0 h 211"/>
                <a:gd name="T10" fmla="*/ 11 w 99"/>
                <a:gd name="T11" fmla="*/ 29 h 211"/>
                <a:gd name="T12" fmla="*/ 19 w 99"/>
                <a:gd name="T13" fmla="*/ 29 h 211"/>
                <a:gd name="T14" fmla="*/ 22 w 99"/>
                <a:gd name="T15" fmla="*/ 31 h 211"/>
                <a:gd name="T16" fmla="*/ 22 w 99"/>
                <a:gd name="T17" fmla="*/ 33 h 211"/>
                <a:gd name="T18" fmla="*/ 22 w 99"/>
                <a:gd name="T19" fmla="*/ 36 h 211"/>
                <a:gd name="T20" fmla="*/ 20 w 99"/>
                <a:gd name="T21" fmla="*/ 37 h 211"/>
                <a:gd name="T22" fmla="*/ 19 w 99"/>
                <a:gd name="T23" fmla="*/ 39 h 211"/>
                <a:gd name="T24" fmla="*/ 20 w 99"/>
                <a:gd name="T25" fmla="*/ 41 h 211"/>
                <a:gd name="T26" fmla="*/ 22 w 99"/>
                <a:gd name="T27" fmla="*/ 43 h 211"/>
                <a:gd name="T28" fmla="*/ 22 w 99"/>
                <a:gd name="T29" fmla="*/ 47 h 211"/>
                <a:gd name="T30" fmla="*/ 20 w 99"/>
                <a:gd name="T31" fmla="*/ 49 h 211"/>
                <a:gd name="T32" fmla="*/ 20 w 99"/>
                <a:gd name="T33" fmla="*/ 53 h 211"/>
                <a:gd name="T34" fmla="*/ 22 w 99"/>
                <a:gd name="T35" fmla="*/ 55 h 211"/>
                <a:gd name="T36" fmla="*/ 22 w 99"/>
                <a:gd name="T37" fmla="*/ 57 h 211"/>
                <a:gd name="T38" fmla="*/ 22 w 99"/>
                <a:gd name="T39" fmla="*/ 59 h 211"/>
                <a:gd name="T40" fmla="*/ 20 w 99"/>
                <a:gd name="T41" fmla="*/ 60 h 211"/>
                <a:gd name="T42" fmla="*/ 20 w 99"/>
                <a:gd name="T43" fmla="*/ 64 h 211"/>
                <a:gd name="T44" fmla="*/ 23 w 99"/>
                <a:gd name="T45" fmla="*/ 68 h 211"/>
                <a:gd name="T46" fmla="*/ 11 w 99"/>
                <a:gd name="T47" fmla="*/ 68 h 211"/>
                <a:gd name="T48" fmla="*/ 11 w 99"/>
                <a:gd name="T49" fmla="*/ 77 h 211"/>
                <a:gd name="T50" fmla="*/ 0 w 99"/>
                <a:gd name="T51" fmla="*/ 77 h 211"/>
                <a:gd name="T52" fmla="*/ 0 w 99"/>
                <a:gd name="T53" fmla="*/ 89 h 211"/>
                <a:gd name="T54" fmla="*/ 11 w 99"/>
                <a:gd name="T55" fmla="*/ 89 h 211"/>
                <a:gd name="T56" fmla="*/ 11 w 99"/>
                <a:gd name="T57" fmla="*/ 97 h 211"/>
                <a:gd name="T58" fmla="*/ 18 w 99"/>
                <a:gd name="T59" fmla="*/ 97 h 211"/>
                <a:gd name="T60" fmla="*/ 22 w 99"/>
                <a:gd name="T61" fmla="*/ 101 h 211"/>
                <a:gd name="T62" fmla="*/ 22 w 99"/>
                <a:gd name="T63" fmla="*/ 105 h 211"/>
                <a:gd name="T64" fmla="*/ 19 w 99"/>
                <a:gd name="T65" fmla="*/ 107 h 211"/>
                <a:gd name="T66" fmla="*/ 19 w 99"/>
                <a:gd name="T67" fmla="*/ 108 h 211"/>
                <a:gd name="T68" fmla="*/ 20 w 99"/>
                <a:gd name="T69" fmla="*/ 109 h 211"/>
                <a:gd name="T70" fmla="*/ 46 w 99"/>
                <a:gd name="T71" fmla="*/ 109 h 211"/>
                <a:gd name="T72" fmla="*/ 46 w 99"/>
                <a:gd name="T73" fmla="*/ 97 h 211"/>
                <a:gd name="T74" fmla="*/ 59 w 99"/>
                <a:gd name="T75" fmla="*/ 97 h 211"/>
                <a:gd name="T76" fmla="*/ 59 w 99"/>
                <a:gd name="T77" fmla="*/ 200 h 211"/>
                <a:gd name="T78" fmla="*/ 70 w 99"/>
                <a:gd name="T79" fmla="*/ 211 h 211"/>
                <a:gd name="T80" fmla="*/ 78 w 99"/>
                <a:gd name="T81" fmla="*/ 211 h 211"/>
                <a:gd name="T82" fmla="*/ 90 w 99"/>
                <a:gd name="T83" fmla="*/ 200 h 211"/>
                <a:gd name="T84" fmla="*/ 90 w 99"/>
                <a:gd name="T85" fmla="*/ 97 h 211"/>
                <a:gd name="T86" fmla="*/ 99 w 99"/>
                <a:gd name="T87" fmla="*/ 97 h 211"/>
                <a:gd name="T88" fmla="*/ 99 w 99"/>
                <a:gd name="T89" fmla="*/ 68 h 211"/>
                <a:gd name="T90" fmla="*/ 90 w 99"/>
                <a:gd name="T91" fmla="*/ 68 h 211"/>
                <a:gd name="T92" fmla="*/ 90 w 99"/>
                <a:gd name="T93" fmla="*/ 57 h 211"/>
                <a:gd name="T94" fmla="*/ 59 w 99"/>
                <a:gd name="T95" fmla="*/ 57 h 211"/>
                <a:gd name="T96" fmla="*/ 59 w 99"/>
                <a:gd name="T97" fmla="*/ 68 h 211"/>
                <a:gd name="T98" fmla="*/ 46 w 99"/>
                <a:gd name="T99" fmla="*/ 68 h 211"/>
                <a:gd name="T100" fmla="*/ 46 w 99"/>
                <a:gd name="T101" fmla="*/ 2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9" h="211">
                  <a:moveTo>
                    <a:pt x="46" y="29"/>
                  </a:moveTo>
                  <a:cubicBezTo>
                    <a:pt x="99" y="29"/>
                    <a:pt x="99" y="29"/>
                    <a:pt x="99" y="29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99" y="10"/>
                    <a:pt x="89" y="0"/>
                    <a:pt x="76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2"/>
                    <a:pt x="22" y="33"/>
                    <a:pt x="22" y="33"/>
                  </a:cubicBezTo>
                  <a:cubicBezTo>
                    <a:pt x="22" y="34"/>
                    <a:pt x="22" y="35"/>
                    <a:pt x="22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8"/>
                    <a:pt x="19" y="38"/>
                    <a:pt x="19" y="39"/>
                  </a:cubicBezTo>
                  <a:cubicBezTo>
                    <a:pt x="19" y="40"/>
                    <a:pt x="19" y="41"/>
                    <a:pt x="20" y="41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3" y="44"/>
                    <a:pt x="23" y="46"/>
                    <a:pt x="22" y="47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9" y="50"/>
                    <a:pt x="19" y="52"/>
                    <a:pt x="20" y="53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6"/>
                    <a:pt x="22" y="57"/>
                  </a:cubicBezTo>
                  <a:cubicBezTo>
                    <a:pt x="22" y="57"/>
                    <a:pt x="22" y="58"/>
                    <a:pt x="22" y="59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19" y="61"/>
                    <a:pt x="19" y="63"/>
                    <a:pt x="20" y="64"/>
                  </a:cubicBezTo>
                  <a:cubicBezTo>
                    <a:pt x="21" y="66"/>
                    <a:pt x="23" y="68"/>
                    <a:pt x="23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97"/>
                    <a:pt x="11" y="97"/>
                    <a:pt x="11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3" y="102"/>
                    <a:pt x="23" y="104"/>
                    <a:pt x="22" y="105"/>
                  </a:cubicBezTo>
                  <a:cubicBezTo>
                    <a:pt x="19" y="107"/>
                    <a:pt x="19" y="107"/>
                    <a:pt x="19" y="107"/>
                  </a:cubicBezTo>
                  <a:cubicBezTo>
                    <a:pt x="19" y="107"/>
                    <a:pt x="19" y="108"/>
                    <a:pt x="19" y="108"/>
                  </a:cubicBezTo>
                  <a:cubicBezTo>
                    <a:pt x="19" y="108"/>
                    <a:pt x="20" y="109"/>
                    <a:pt x="20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59" y="200"/>
                    <a:pt x="59" y="200"/>
                    <a:pt x="59" y="200"/>
                  </a:cubicBezTo>
                  <a:cubicBezTo>
                    <a:pt x="59" y="206"/>
                    <a:pt x="64" y="211"/>
                    <a:pt x="70" y="211"/>
                  </a:cubicBezTo>
                  <a:cubicBezTo>
                    <a:pt x="78" y="211"/>
                    <a:pt x="78" y="211"/>
                    <a:pt x="78" y="211"/>
                  </a:cubicBezTo>
                  <a:cubicBezTo>
                    <a:pt x="85" y="211"/>
                    <a:pt x="90" y="206"/>
                    <a:pt x="90" y="200"/>
                  </a:cubicBezTo>
                  <a:cubicBezTo>
                    <a:pt x="90" y="97"/>
                    <a:pt x="90" y="97"/>
                    <a:pt x="90" y="97"/>
                  </a:cubicBezTo>
                  <a:cubicBezTo>
                    <a:pt x="99" y="97"/>
                    <a:pt x="99" y="97"/>
                    <a:pt x="99" y="97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46" y="68"/>
                    <a:pt x="46" y="68"/>
                    <a:pt x="46" y="68"/>
                  </a:cubicBezTo>
                  <a:lnTo>
                    <a:pt x="46" y="29"/>
                  </a:lnTo>
                  <a:close/>
                </a:path>
              </a:pathLst>
            </a:custGeom>
            <a:solidFill>
              <a:srgbClr val="D8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0" name="Freeform 189"/>
            <p:cNvSpPr>
              <a:spLocks noEditPoints="1"/>
            </p:cNvSpPr>
            <p:nvPr/>
          </p:nvSpPr>
          <p:spPr bwMode="auto">
            <a:xfrm>
              <a:off x="239713" y="152400"/>
              <a:ext cx="442913" cy="403225"/>
            </a:xfrm>
            <a:custGeom>
              <a:avLst/>
              <a:gdLst>
                <a:gd name="T0" fmla="*/ 173 w 190"/>
                <a:gd name="T1" fmla="*/ 75 h 173"/>
                <a:gd name="T2" fmla="*/ 179 w 190"/>
                <a:gd name="T3" fmla="*/ 27 h 173"/>
                <a:gd name="T4" fmla="*/ 170 w 190"/>
                <a:gd name="T5" fmla="*/ 17 h 173"/>
                <a:gd name="T6" fmla="*/ 123 w 190"/>
                <a:gd name="T7" fmla="*/ 11 h 173"/>
                <a:gd name="T8" fmla="*/ 0 w 190"/>
                <a:gd name="T9" fmla="*/ 110 h 173"/>
                <a:gd name="T10" fmla="*/ 50 w 190"/>
                <a:gd name="T11" fmla="*/ 173 h 173"/>
                <a:gd name="T12" fmla="*/ 173 w 190"/>
                <a:gd name="T13" fmla="*/ 75 h 173"/>
                <a:gd name="T14" fmla="*/ 144 w 190"/>
                <a:gd name="T15" fmla="*/ 61 h 173"/>
                <a:gd name="T16" fmla="*/ 143 w 190"/>
                <a:gd name="T17" fmla="*/ 74 h 173"/>
                <a:gd name="T18" fmla="*/ 115 w 190"/>
                <a:gd name="T19" fmla="*/ 96 h 173"/>
                <a:gd name="T20" fmla="*/ 103 w 190"/>
                <a:gd name="T21" fmla="*/ 94 h 173"/>
                <a:gd name="T22" fmla="*/ 98 w 190"/>
                <a:gd name="T23" fmla="*/ 88 h 173"/>
                <a:gd name="T24" fmla="*/ 49 w 190"/>
                <a:gd name="T25" fmla="*/ 128 h 173"/>
                <a:gd name="T26" fmla="*/ 43 w 190"/>
                <a:gd name="T27" fmla="*/ 121 h 173"/>
                <a:gd name="T28" fmla="*/ 93 w 190"/>
                <a:gd name="T29" fmla="*/ 82 h 173"/>
                <a:gd name="T30" fmla="*/ 88 w 190"/>
                <a:gd name="T31" fmla="*/ 76 h 173"/>
                <a:gd name="T32" fmla="*/ 86 w 190"/>
                <a:gd name="T33" fmla="*/ 69 h 173"/>
                <a:gd name="T34" fmla="*/ 90 w 190"/>
                <a:gd name="T35" fmla="*/ 63 h 173"/>
                <a:gd name="T36" fmla="*/ 117 w 190"/>
                <a:gd name="T37" fmla="*/ 42 h 173"/>
                <a:gd name="T38" fmla="*/ 124 w 190"/>
                <a:gd name="T39" fmla="*/ 40 h 173"/>
                <a:gd name="T40" fmla="*/ 130 w 190"/>
                <a:gd name="T41" fmla="*/ 43 h 173"/>
                <a:gd name="T42" fmla="*/ 134 w 190"/>
                <a:gd name="T43" fmla="*/ 49 h 173"/>
                <a:gd name="T44" fmla="*/ 151 w 190"/>
                <a:gd name="T45" fmla="*/ 35 h 173"/>
                <a:gd name="T46" fmla="*/ 157 w 190"/>
                <a:gd name="T47" fmla="*/ 42 h 173"/>
                <a:gd name="T48" fmla="*/ 140 w 190"/>
                <a:gd name="T49" fmla="*/ 56 h 173"/>
                <a:gd name="T50" fmla="*/ 144 w 190"/>
                <a:gd name="T51" fmla="*/ 6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0" h="173">
                  <a:moveTo>
                    <a:pt x="173" y="75"/>
                  </a:moveTo>
                  <a:cubicBezTo>
                    <a:pt x="188" y="63"/>
                    <a:pt x="190" y="42"/>
                    <a:pt x="179" y="27"/>
                  </a:cubicBezTo>
                  <a:cubicBezTo>
                    <a:pt x="170" y="17"/>
                    <a:pt x="170" y="17"/>
                    <a:pt x="170" y="17"/>
                  </a:cubicBezTo>
                  <a:cubicBezTo>
                    <a:pt x="159" y="2"/>
                    <a:pt x="137" y="0"/>
                    <a:pt x="123" y="11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50" y="173"/>
                    <a:pt x="50" y="173"/>
                    <a:pt x="50" y="173"/>
                  </a:cubicBezTo>
                  <a:lnTo>
                    <a:pt x="173" y="75"/>
                  </a:lnTo>
                  <a:close/>
                  <a:moveTo>
                    <a:pt x="144" y="61"/>
                  </a:moveTo>
                  <a:cubicBezTo>
                    <a:pt x="147" y="65"/>
                    <a:pt x="147" y="71"/>
                    <a:pt x="143" y="74"/>
                  </a:cubicBezTo>
                  <a:cubicBezTo>
                    <a:pt x="115" y="96"/>
                    <a:pt x="115" y="96"/>
                    <a:pt x="115" y="96"/>
                  </a:cubicBezTo>
                  <a:cubicBezTo>
                    <a:pt x="112" y="99"/>
                    <a:pt x="106" y="98"/>
                    <a:pt x="103" y="94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49" y="128"/>
                    <a:pt x="49" y="128"/>
                    <a:pt x="49" y="128"/>
                  </a:cubicBezTo>
                  <a:cubicBezTo>
                    <a:pt x="43" y="121"/>
                    <a:pt x="43" y="121"/>
                    <a:pt x="43" y="121"/>
                  </a:cubicBezTo>
                  <a:cubicBezTo>
                    <a:pt x="93" y="82"/>
                    <a:pt x="93" y="82"/>
                    <a:pt x="93" y="8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7" y="74"/>
                    <a:pt x="86" y="72"/>
                    <a:pt x="86" y="69"/>
                  </a:cubicBezTo>
                  <a:cubicBezTo>
                    <a:pt x="87" y="67"/>
                    <a:pt x="88" y="65"/>
                    <a:pt x="90" y="63"/>
                  </a:cubicBezTo>
                  <a:cubicBezTo>
                    <a:pt x="117" y="42"/>
                    <a:pt x="117" y="42"/>
                    <a:pt x="117" y="42"/>
                  </a:cubicBezTo>
                  <a:cubicBezTo>
                    <a:pt x="119" y="40"/>
                    <a:pt x="121" y="39"/>
                    <a:pt x="124" y="40"/>
                  </a:cubicBezTo>
                  <a:cubicBezTo>
                    <a:pt x="126" y="40"/>
                    <a:pt x="128" y="41"/>
                    <a:pt x="130" y="43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7" y="42"/>
                    <a:pt x="157" y="42"/>
                    <a:pt x="157" y="42"/>
                  </a:cubicBezTo>
                  <a:cubicBezTo>
                    <a:pt x="140" y="56"/>
                    <a:pt x="140" y="56"/>
                    <a:pt x="140" y="56"/>
                  </a:cubicBezTo>
                  <a:lnTo>
                    <a:pt x="144" y="61"/>
                  </a:lnTo>
                  <a:close/>
                </a:path>
              </a:pathLst>
            </a:custGeom>
            <a:solidFill>
              <a:srgbClr val="779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1" name="Freeform 190"/>
            <p:cNvSpPr>
              <a:spLocks/>
            </p:cNvSpPr>
            <p:nvPr/>
          </p:nvSpPr>
          <p:spPr bwMode="auto">
            <a:xfrm>
              <a:off x="238125" y="274638"/>
              <a:ext cx="119063" cy="101600"/>
            </a:xfrm>
            <a:custGeom>
              <a:avLst/>
              <a:gdLst>
                <a:gd name="T0" fmla="*/ 51 w 51"/>
                <a:gd name="T1" fmla="*/ 6 h 43"/>
                <a:gd name="T2" fmla="*/ 49 w 51"/>
                <a:gd name="T3" fmla="*/ 3 h 43"/>
                <a:gd name="T4" fmla="*/ 42 w 51"/>
                <a:gd name="T5" fmla="*/ 0 h 43"/>
                <a:gd name="T6" fmla="*/ 35 w 51"/>
                <a:gd name="T7" fmla="*/ 4 h 43"/>
                <a:gd name="T8" fmla="*/ 23 w 51"/>
                <a:gd name="T9" fmla="*/ 19 h 43"/>
                <a:gd name="T10" fmla="*/ 6 w 51"/>
                <a:gd name="T11" fmla="*/ 27 h 43"/>
                <a:gd name="T12" fmla="*/ 1 w 51"/>
                <a:gd name="T13" fmla="*/ 33 h 43"/>
                <a:gd name="T14" fmla="*/ 2 w 51"/>
                <a:gd name="T15" fmla="*/ 40 h 43"/>
                <a:gd name="T16" fmla="*/ 5 w 51"/>
                <a:gd name="T17" fmla="*/ 43 h 43"/>
                <a:gd name="T18" fmla="*/ 51 w 51"/>
                <a:gd name="T19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43">
                  <a:moveTo>
                    <a:pt x="51" y="6"/>
                  </a:moveTo>
                  <a:cubicBezTo>
                    <a:pt x="49" y="3"/>
                    <a:pt x="49" y="3"/>
                    <a:pt x="49" y="3"/>
                  </a:cubicBezTo>
                  <a:cubicBezTo>
                    <a:pt x="47" y="1"/>
                    <a:pt x="44" y="0"/>
                    <a:pt x="42" y="0"/>
                  </a:cubicBezTo>
                  <a:cubicBezTo>
                    <a:pt x="39" y="0"/>
                    <a:pt x="36" y="1"/>
                    <a:pt x="35" y="4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3" y="28"/>
                    <a:pt x="1" y="30"/>
                    <a:pt x="1" y="33"/>
                  </a:cubicBezTo>
                  <a:cubicBezTo>
                    <a:pt x="0" y="35"/>
                    <a:pt x="1" y="38"/>
                    <a:pt x="2" y="40"/>
                  </a:cubicBezTo>
                  <a:cubicBezTo>
                    <a:pt x="5" y="43"/>
                    <a:pt x="5" y="43"/>
                    <a:pt x="5" y="43"/>
                  </a:cubicBezTo>
                  <a:lnTo>
                    <a:pt x="51" y="6"/>
                  </a:lnTo>
                  <a:close/>
                </a:path>
              </a:pathLst>
            </a:custGeom>
            <a:solidFill>
              <a:srgbClr val="779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2" name="Freeform 191"/>
            <p:cNvSpPr>
              <a:spLocks/>
            </p:cNvSpPr>
            <p:nvPr/>
          </p:nvSpPr>
          <p:spPr bwMode="auto">
            <a:xfrm>
              <a:off x="195263" y="431800"/>
              <a:ext cx="138113" cy="222250"/>
            </a:xfrm>
            <a:custGeom>
              <a:avLst/>
              <a:gdLst>
                <a:gd name="T0" fmla="*/ 0 w 87"/>
                <a:gd name="T1" fmla="*/ 21 h 140"/>
                <a:gd name="T2" fmla="*/ 8 w 87"/>
                <a:gd name="T3" fmla="*/ 140 h 140"/>
                <a:gd name="T4" fmla="*/ 87 w 87"/>
                <a:gd name="T5" fmla="*/ 76 h 140"/>
                <a:gd name="T6" fmla="*/ 25 w 87"/>
                <a:gd name="T7" fmla="*/ 0 h 140"/>
                <a:gd name="T8" fmla="*/ 0 w 87"/>
                <a:gd name="T9" fmla="*/ 2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40">
                  <a:moveTo>
                    <a:pt x="0" y="21"/>
                  </a:moveTo>
                  <a:lnTo>
                    <a:pt x="8" y="140"/>
                  </a:lnTo>
                  <a:lnTo>
                    <a:pt x="87" y="76"/>
                  </a:lnTo>
                  <a:lnTo>
                    <a:pt x="25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779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3" name="Freeform 192"/>
            <p:cNvSpPr>
              <a:spLocks noEditPoints="1"/>
            </p:cNvSpPr>
            <p:nvPr/>
          </p:nvSpPr>
          <p:spPr bwMode="auto">
            <a:xfrm>
              <a:off x="188913" y="1712913"/>
              <a:ext cx="412750" cy="492125"/>
            </a:xfrm>
            <a:custGeom>
              <a:avLst/>
              <a:gdLst>
                <a:gd name="T0" fmla="*/ 171 w 177"/>
                <a:gd name="T1" fmla="*/ 23 h 211"/>
                <a:gd name="T2" fmla="*/ 171 w 177"/>
                <a:gd name="T3" fmla="*/ 0 h 211"/>
                <a:gd name="T4" fmla="*/ 20 w 177"/>
                <a:gd name="T5" fmla="*/ 0 h 211"/>
                <a:gd name="T6" fmla="*/ 20 w 177"/>
                <a:gd name="T7" fmla="*/ 23 h 211"/>
                <a:gd name="T8" fmla="*/ 0 w 177"/>
                <a:gd name="T9" fmla="*/ 23 h 211"/>
                <a:gd name="T10" fmla="*/ 0 w 177"/>
                <a:gd name="T11" fmla="*/ 90 h 211"/>
                <a:gd name="T12" fmla="*/ 88 w 177"/>
                <a:gd name="T13" fmla="*/ 104 h 211"/>
                <a:gd name="T14" fmla="*/ 88 w 177"/>
                <a:gd name="T15" fmla="*/ 142 h 211"/>
                <a:gd name="T16" fmla="*/ 80 w 177"/>
                <a:gd name="T17" fmla="*/ 142 h 211"/>
                <a:gd name="T18" fmla="*/ 80 w 177"/>
                <a:gd name="T19" fmla="*/ 211 h 211"/>
                <a:gd name="T20" fmla="*/ 112 w 177"/>
                <a:gd name="T21" fmla="*/ 211 h 211"/>
                <a:gd name="T22" fmla="*/ 112 w 177"/>
                <a:gd name="T23" fmla="*/ 142 h 211"/>
                <a:gd name="T24" fmla="*/ 103 w 177"/>
                <a:gd name="T25" fmla="*/ 142 h 211"/>
                <a:gd name="T26" fmla="*/ 103 w 177"/>
                <a:gd name="T27" fmla="*/ 92 h 211"/>
                <a:gd name="T28" fmla="*/ 15 w 177"/>
                <a:gd name="T29" fmla="*/ 78 h 211"/>
                <a:gd name="T30" fmla="*/ 15 w 177"/>
                <a:gd name="T31" fmla="*/ 38 h 211"/>
                <a:gd name="T32" fmla="*/ 20 w 177"/>
                <a:gd name="T33" fmla="*/ 38 h 211"/>
                <a:gd name="T34" fmla="*/ 20 w 177"/>
                <a:gd name="T35" fmla="*/ 61 h 211"/>
                <a:gd name="T36" fmla="*/ 171 w 177"/>
                <a:gd name="T37" fmla="*/ 61 h 211"/>
                <a:gd name="T38" fmla="*/ 171 w 177"/>
                <a:gd name="T39" fmla="*/ 38 h 211"/>
                <a:gd name="T40" fmla="*/ 177 w 177"/>
                <a:gd name="T41" fmla="*/ 38 h 211"/>
                <a:gd name="T42" fmla="*/ 177 w 177"/>
                <a:gd name="T43" fmla="*/ 23 h 211"/>
                <a:gd name="T44" fmla="*/ 171 w 177"/>
                <a:gd name="T45" fmla="*/ 23 h 211"/>
                <a:gd name="T46" fmla="*/ 163 w 177"/>
                <a:gd name="T47" fmla="*/ 56 h 211"/>
                <a:gd name="T48" fmla="*/ 158 w 177"/>
                <a:gd name="T49" fmla="*/ 45 h 211"/>
                <a:gd name="T50" fmla="*/ 142 w 177"/>
                <a:gd name="T51" fmla="*/ 40 h 211"/>
                <a:gd name="T52" fmla="*/ 132 w 177"/>
                <a:gd name="T53" fmla="*/ 34 h 211"/>
                <a:gd name="T54" fmla="*/ 118 w 177"/>
                <a:gd name="T55" fmla="*/ 25 h 211"/>
                <a:gd name="T56" fmla="*/ 113 w 177"/>
                <a:gd name="T57" fmla="*/ 14 h 211"/>
                <a:gd name="T58" fmla="*/ 94 w 177"/>
                <a:gd name="T59" fmla="*/ 7 h 211"/>
                <a:gd name="T60" fmla="*/ 163 w 177"/>
                <a:gd name="T61" fmla="*/ 7 h 211"/>
                <a:gd name="T62" fmla="*/ 163 w 177"/>
                <a:gd name="T63" fmla="*/ 56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7" h="211">
                  <a:moveTo>
                    <a:pt x="171" y="23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8" y="142"/>
                    <a:pt x="88" y="142"/>
                    <a:pt x="88" y="142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112" y="211"/>
                    <a:pt x="112" y="211"/>
                    <a:pt x="112" y="21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3" y="92"/>
                    <a:pt x="103" y="92"/>
                    <a:pt x="103" y="92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171" y="61"/>
                    <a:pt x="171" y="61"/>
                    <a:pt x="171" y="61"/>
                  </a:cubicBezTo>
                  <a:cubicBezTo>
                    <a:pt x="171" y="38"/>
                    <a:pt x="171" y="38"/>
                    <a:pt x="171" y="38"/>
                  </a:cubicBezTo>
                  <a:cubicBezTo>
                    <a:pt x="177" y="38"/>
                    <a:pt x="177" y="38"/>
                    <a:pt x="177" y="38"/>
                  </a:cubicBezTo>
                  <a:cubicBezTo>
                    <a:pt x="177" y="23"/>
                    <a:pt x="177" y="23"/>
                    <a:pt x="177" y="23"/>
                  </a:cubicBezTo>
                  <a:lnTo>
                    <a:pt x="171" y="23"/>
                  </a:lnTo>
                  <a:close/>
                  <a:moveTo>
                    <a:pt x="163" y="56"/>
                  </a:moveTo>
                  <a:cubicBezTo>
                    <a:pt x="163" y="56"/>
                    <a:pt x="160" y="55"/>
                    <a:pt x="158" y="45"/>
                  </a:cubicBezTo>
                  <a:cubicBezTo>
                    <a:pt x="156" y="36"/>
                    <a:pt x="146" y="38"/>
                    <a:pt x="142" y="40"/>
                  </a:cubicBezTo>
                  <a:cubicBezTo>
                    <a:pt x="139" y="42"/>
                    <a:pt x="132" y="47"/>
                    <a:pt x="132" y="34"/>
                  </a:cubicBezTo>
                  <a:cubicBezTo>
                    <a:pt x="132" y="22"/>
                    <a:pt x="124" y="30"/>
                    <a:pt x="118" y="25"/>
                  </a:cubicBezTo>
                  <a:cubicBezTo>
                    <a:pt x="113" y="21"/>
                    <a:pt x="116" y="16"/>
                    <a:pt x="113" y="14"/>
                  </a:cubicBezTo>
                  <a:cubicBezTo>
                    <a:pt x="108" y="9"/>
                    <a:pt x="94" y="7"/>
                    <a:pt x="94" y="7"/>
                  </a:cubicBezTo>
                  <a:cubicBezTo>
                    <a:pt x="163" y="7"/>
                    <a:pt x="163" y="7"/>
                    <a:pt x="163" y="7"/>
                  </a:cubicBezTo>
                  <a:lnTo>
                    <a:pt x="163" y="56"/>
                  </a:lnTo>
                  <a:close/>
                </a:path>
              </a:pathLst>
            </a:custGeom>
            <a:solidFill>
              <a:srgbClr val="B755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4" name="Freeform 193"/>
            <p:cNvSpPr>
              <a:spLocks/>
            </p:cNvSpPr>
            <p:nvPr/>
          </p:nvSpPr>
          <p:spPr bwMode="auto">
            <a:xfrm>
              <a:off x="1109663" y="2508250"/>
              <a:ext cx="315913" cy="492125"/>
            </a:xfrm>
            <a:custGeom>
              <a:avLst/>
              <a:gdLst>
                <a:gd name="T0" fmla="*/ 92 w 135"/>
                <a:gd name="T1" fmla="*/ 82 h 211"/>
                <a:gd name="T2" fmla="*/ 109 w 135"/>
                <a:gd name="T3" fmla="*/ 62 h 211"/>
                <a:gd name="T4" fmla="*/ 89 w 135"/>
                <a:gd name="T5" fmla="*/ 0 h 211"/>
                <a:gd name="T6" fmla="*/ 69 w 135"/>
                <a:gd name="T7" fmla="*/ 0 h 211"/>
                <a:gd name="T8" fmla="*/ 69 w 135"/>
                <a:gd name="T9" fmla="*/ 19 h 211"/>
                <a:gd name="T10" fmla="*/ 84 w 135"/>
                <a:gd name="T11" fmla="*/ 35 h 211"/>
                <a:gd name="T12" fmla="*/ 69 w 135"/>
                <a:gd name="T13" fmla="*/ 52 h 211"/>
                <a:gd name="T14" fmla="*/ 69 w 135"/>
                <a:gd name="T15" fmla="*/ 60 h 211"/>
                <a:gd name="T16" fmla="*/ 66 w 135"/>
                <a:gd name="T17" fmla="*/ 60 h 211"/>
                <a:gd name="T18" fmla="*/ 66 w 135"/>
                <a:gd name="T19" fmla="*/ 52 h 211"/>
                <a:gd name="T20" fmla="*/ 51 w 135"/>
                <a:gd name="T21" fmla="*/ 35 h 211"/>
                <a:gd name="T22" fmla="*/ 66 w 135"/>
                <a:gd name="T23" fmla="*/ 19 h 211"/>
                <a:gd name="T24" fmla="*/ 66 w 135"/>
                <a:gd name="T25" fmla="*/ 0 h 211"/>
                <a:gd name="T26" fmla="*/ 46 w 135"/>
                <a:gd name="T27" fmla="*/ 0 h 211"/>
                <a:gd name="T28" fmla="*/ 26 w 135"/>
                <a:gd name="T29" fmla="*/ 62 h 211"/>
                <a:gd name="T30" fmla="*/ 43 w 135"/>
                <a:gd name="T31" fmla="*/ 82 h 211"/>
                <a:gd name="T32" fmla="*/ 0 w 135"/>
                <a:gd name="T33" fmla="*/ 193 h 211"/>
                <a:gd name="T34" fmla="*/ 18 w 135"/>
                <a:gd name="T35" fmla="*/ 211 h 211"/>
                <a:gd name="T36" fmla="*/ 36 w 135"/>
                <a:gd name="T37" fmla="*/ 193 h 211"/>
                <a:gd name="T38" fmla="*/ 68 w 135"/>
                <a:gd name="T39" fmla="*/ 108 h 211"/>
                <a:gd name="T40" fmla="*/ 99 w 135"/>
                <a:gd name="T41" fmla="*/ 193 h 211"/>
                <a:gd name="T42" fmla="*/ 117 w 135"/>
                <a:gd name="T43" fmla="*/ 211 h 211"/>
                <a:gd name="T44" fmla="*/ 135 w 135"/>
                <a:gd name="T45" fmla="*/ 193 h 211"/>
                <a:gd name="T46" fmla="*/ 92 w 135"/>
                <a:gd name="T47" fmla="*/ 8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211">
                  <a:moveTo>
                    <a:pt x="92" y="82"/>
                  </a:moveTo>
                  <a:cubicBezTo>
                    <a:pt x="92" y="82"/>
                    <a:pt x="109" y="62"/>
                    <a:pt x="109" y="62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8" y="20"/>
                    <a:pt x="84" y="27"/>
                    <a:pt x="84" y="35"/>
                  </a:cubicBezTo>
                  <a:cubicBezTo>
                    <a:pt x="84" y="44"/>
                    <a:pt x="78" y="51"/>
                    <a:pt x="69" y="52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57" y="51"/>
                    <a:pt x="51" y="44"/>
                    <a:pt x="51" y="35"/>
                  </a:cubicBezTo>
                  <a:cubicBezTo>
                    <a:pt x="51" y="26"/>
                    <a:pt x="57" y="19"/>
                    <a:pt x="66" y="19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43" y="82"/>
                    <a:pt x="43" y="82"/>
                  </a:cubicBezTo>
                  <a:cubicBezTo>
                    <a:pt x="24" y="102"/>
                    <a:pt x="0" y="138"/>
                    <a:pt x="0" y="193"/>
                  </a:cubicBezTo>
                  <a:cubicBezTo>
                    <a:pt x="0" y="203"/>
                    <a:pt x="8" y="211"/>
                    <a:pt x="18" y="211"/>
                  </a:cubicBezTo>
                  <a:cubicBezTo>
                    <a:pt x="28" y="211"/>
                    <a:pt x="36" y="203"/>
                    <a:pt x="36" y="193"/>
                  </a:cubicBezTo>
                  <a:cubicBezTo>
                    <a:pt x="36" y="151"/>
                    <a:pt x="53" y="124"/>
                    <a:pt x="68" y="108"/>
                  </a:cubicBezTo>
                  <a:cubicBezTo>
                    <a:pt x="82" y="124"/>
                    <a:pt x="99" y="151"/>
                    <a:pt x="99" y="193"/>
                  </a:cubicBezTo>
                  <a:cubicBezTo>
                    <a:pt x="99" y="203"/>
                    <a:pt x="107" y="211"/>
                    <a:pt x="117" y="211"/>
                  </a:cubicBezTo>
                  <a:cubicBezTo>
                    <a:pt x="127" y="211"/>
                    <a:pt x="135" y="203"/>
                    <a:pt x="135" y="193"/>
                  </a:cubicBezTo>
                  <a:cubicBezTo>
                    <a:pt x="135" y="138"/>
                    <a:pt x="111" y="102"/>
                    <a:pt x="92" y="82"/>
                  </a:cubicBezTo>
                  <a:close/>
                </a:path>
              </a:pathLst>
            </a:custGeom>
            <a:solidFill>
              <a:srgbClr val="B755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5" name="Freeform 194"/>
            <p:cNvSpPr>
              <a:spLocks noEditPoints="1"/>
            </p:cNvSpPr>
            <p:nvPr/>
          </p:nvSpPr>
          <p:spPr bwMode="auto">
            <a:xfrm>
              <a:off x="2705100" y="2503488"/>
              <a:ext cx="493713" cy="498475"/>
            </a:xfrm>
            <a:custGeom>
              <a:avLst/>
              <a:gdLst>
                <a:gd name="T0" fmla="*/ 207 w 212"/>
                <a:gd name="T1" fmla="*/ 46 h 214"/>
                <a:gd name="T2" fmla="*/ 199 w 212"/>
                <a:gd name="T3" fmla="*/ 47 h 214"/>
                <a:gd name="T4" fmla="*/ 176 w 212"/>
                <a:gd name="T5" fmla="*/ 71 h 214"/>
                <a:gd name="T6" fmla="*/ 141 w 212"/>
                <a:gd name="T7" fmla="*/ 37 h 214"/>
                <a:gd name="T8" fmla="*/ 165 w 212"/>
                <a:gd name="T9" fmla="*/ 13 h 214"/>
                <a:gd name="T10" fmla="*/ 167 w 212"/>
                <a:gd name="T11" fmla="*/ 5 h 214"/>
                <a:gd name="T12" fmla="*/ 160 w 212"/>
                <a:gd name="T13" fmla="*/ 1 h 214"/>
                <a:gd name="T14" fmla="*/ 121 w 212"/>
                <a:gd name="T15" fmla="*/ 17 h 214"/>
                <a:gd name="T16" fmla="*/ 108 w 212"/>
                <a:gd name="T17" fmla="*/ 71 h 214"/>
                <a:gd name="T18" fmla="*/ 6 w 212"/>
                <a:gd name="T19" fmla="*/ 174 h 214"/>
                <a:gd name="T20" fmla="*/ 6 w 212"/>
                <a:gd name="T21" fmla="*/ 196 h 214"/>
                <a:gd name="T22" fmla="*/ 18 w 212"/>
                <a:gd name="T23" fmla="*/ 208 h 214"/>
                <a:gd name="T24" fmla="*/ 40 w 212"/>
                <a:gd name="T25" fmla="*/ 208 h 214"/>
                <a:gd name="T26" fmla="*/ 142 w 212"/>
                <a:gd name="T27" fmla="*/ 105 h 214"/>
                <a:gd name="T28" fmla="*/ 196 w 212"/>
                <a:gd name="T29" fmla="*/ 91 h 214"/>
                <a:gd name="T30" fmla="*/ 212 w 212"/>
                <a:gd name="T31" fmla="*/ 52 h 214"/>
                <a:gd name="T32" fmla="*/ 207 w 212"/>
                <a:gd name="T33" fmla="*/ 46 h 214"/>
                <a:gd name="T34" fmla="*/ 36 w 212"/>
                <a:gd name="T35" fmla="*/ 191 h 214"/>
                <a:gd name="T36" fmla="*/ 23 w 212"/>
                <a:gd name="T37" fmla="*/ 191 h 214"/>
                <a:gd name="T38" fmla="*/ 22 w 212"/>
                <a:gd name="T39" fmla="*/ 178 h 214"/>
                <a:gd name="T40" fmla="*/ 35 w 212"/>
                <a:gd name="T41" fmla="*/ 178 h 214"/>
                <a:gd name="T42" fmla="*/ 36 w 212"/>
                <a:gd name="T43" fmla="*/ 191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2" h="214">
                  <a:moveTo>
                    <a:pt x="207" y="46"/>
                  </a:moveTo>
                  <a:cubicBezTo>
                    <a:pt x="204" y="45"/>
                    <a:pt x="201" y="45"/>
                    <a:pt x="199" y="47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41" y="37"/>
                    <a:pt x="141" y="37"/>
                    <a:pt x="141" y="37"/>
                  </a:cubicBezTo>
                  <a:cubicBezTo>
                    <a:pt x="165" y="13"/>
                    <a:pt x="165" y="13"/>
                    <a:pt x="165" y="13"/>
                  </a:cubicBezTo>
                  <a:cubicBezTo>
                    <a:pt x="167" y="11"/>
                    <a:pt x="168" y="8"/>
                    <a:pt x="167" y="5"/>
                  </a:cubicBezTo>
                  <a:cubicBezTo>
                    <a:pt x="166" y="3"/>
                    <a:pt x="163" y="1"/>
                    <a:pt x="160" y="1"/>
                  </a:cubicBezTo>
                  <a:cubicBezTo>
                    <a:pt x="146" y="0"/>
                    <a:pt x="132" y="6"/>
                    <a:pt x="121" y="17"/>
                  </a:cubicBezTo>
                  <a:cubicBezTo>
                    <a:pt x="106" y="31"/>
                    <a:pt x="102" y="52"/>
                    <a:pt x="108" y="71"/>
                  </a:cubicBezTo>
                  <a:cubicBezTo>
                    <a:pt x="6" y="174"/>
                    <a:pt x="6" y="174"/>
                    <a:pt x="6" y="174"/>
                  </a:cubicBezTo>
                  <a:cubicBezTo>
                    <a:pt x="0" y="180"/>
                    <a:pt x="0" y="190"/>
                    <a:pt x="6" y="196"/>
                  </a:cubicBezTo>
                  <a:cubicBezTo>
                    <a:pt x="18" y="208"/>
                    <a:pt x="18" y="208"/>
                    <a:pt x="18" y="208"/>
                  </a:cubicBezTo>
                  <a:cubicBezTo>
                    <a:pt x="24" y="214"/>
                    <a:pt x="34" y="214"/>
                    <a:pt x="40" y="208"/>
                  </a:cubicBezTo>
                  <a:cubicBezTo>
                    <a:pt x="142" y="105"/>
                    <a:pt x="142" y="105"/>
                    <a:pt x="142" y="105"/>
                  </a:cubicBezTo>
                  <a:cubicBezTo>
                    <a:pt x="161" y="111"/>
                    <a:pt x="182" y="106"/>
                    <a:pt x="196" y="91"/>
                  </a:cubicBezTo>
                  <a:cubicBezTo>
                    <a:pt x="207" y="81"/>
                    <a:pt x="212" y="66"/>
                    <a:pt x="212" y="52"/>
                  </a:cubicBezTo>
                  <a:cubicBezTo>
                    <a:pt x="211" y="49"/>
                    <a:pt x="210" y="47"/>
                    <a:pt x="207" y="46"/>
                  </a:cubicBezTo>
                  <a:close/>
                  <a:moveTo>
                    <a:pt x="36" y="191"/>
                  </a:moveTo>
                  <a:cubicBezTo>
                    <a:pt x="32" y="195"/>
                    <a:pt x="26" y="195"/>
                    <a:pt x="23" y="191"/>
                  </a:cubicBezTo>
                  <a:cubicBezTo>
                    <a:pt x="19" y="188"/>
                    <a:pt x="19" y="182"/>
                    <a:pt x="22" y="178"/>
                  </a:cubicBezTo>
                  <a:cubicBezTo>
                    <a:pt x="26" y="175"/>
                    <a:pt x="32" y="175"/>
                    <a:pt x="35" y="178"/>
                  </a:cubicBezTo>
                  <a:cubicBezTo>
                    <a:pt x="39" y="182"/>
                    <a:pt x="39" y="188"/>
                    <a:pt x="36" y="191"/>
                  </a:cubicBezTo>
                  <a:close/>
                </a:path>
              </a:pathLst>
            </a:custGeom>
            <a:solidFill>
              <a:srgbClr val="779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6" name="Freeform 195"/>
            <p:cNvSpPr>
              <a:spLocks/>
            </p:cNvSpPr>
            <p:nvPr/>
          </p:nvSpPr>
          <p:spPr bwMode="auto">
            <a:xfrm>
              <a:off x="1104900" y="942975"/>
              <a:ext cx="342900" cy="493713"/>
            </a:xfrm>
            <a:custGeom>
              <a:avLst/>
              <a:gdLst>
                <a:gd name="T0" fmla="*/ 147 w 147"/>
                <a:gd name="T1" fmla="*/ 53 h 212"/>
                <a:gd name="T2" fmla="*/ 103 w 147"/>
                <a:gd name="T3" fmla="*/ 10 h 212"/>
                <a:gd name="T4" fmla="*/ 34 w 147"/>
                <a:gd name="T5" fmla="*/ 10 h 212"/>
                <a:gd name="T6" fmla="*/ 34 w 147"/>
                <a:gd name="T7" fmla="*/ 17 h 212"/>
                <a:gd name="T8" fmla="*/ 29 w 147"/>
                <a:gd name="T9" fmla="*/ 17 h 212"/>
                <a:gd name="T10" fmla="*/ 29 w 147"/>
                <a:gd name="T11" fmla="*/ 0 h 212"/>
                <a:gd name="T12" fmla="*/ 0 w 147"/>
                <a:gd name="T13" fmla="*/ 0 h 212"/>
                <a:gd name="T14" fmla="*/ 0 w 147"/>
                <a:gd name="T15" fmla="*/ 69 h 212"/>
                <a:gd name="T16" fmla="*/ 29 w 147"/>
                <a:gd name="T17" fmla="*/ 69 h 212"/>
                <a:gd name="T18" fmla="*/ 29 w 147"/>
                <a:gd name="T19" fmla="*/ 52 h 212"/>
                <a:gd name="T20" fmla="*/ 34 w 147"/>
                <a:gd name="T21" fmla="*/ 52 h 212"/>
                <a:gd name="T22" fmla="*/ 34 w 147"/>
                <a:gd name="T23" fmla="*/ 59 h 212"/>
                <a:gd name="T24" fmla="*/ 55 w 147"/>
                <a:gd name="T25" fmla="*/ 59 h 212"/>
                <a:gd name="T26" fmla="*/ 55 w 147"/>
                <a:gd name="T27" fmla="*/ 200 h 212"/>
                <a:gd name="T28" fmla="*/ 67 w 147"/>
                <a:gd name="T29" fmla="*/ 212 h 212"/>
                <a:gd name="T30" fmla="*/ 80 w 147"/>
                <a:gd name="T31" fmla="*/ 212 h 212"/>
                <a:gd name="T32" fmla="*/ 91 w 147"/>
                <a:gd name="T33" fmla="*/ 200 h 212"/>
                <a:gd name="T34" fmla="*/ 91 w 147"/>
                <a:gd name="T35" fmla="*/ 59 h 212"/>
                <a:gd name="T36" fmla="*/ 147 w 147"/>
                <a:gd name="T37" fmla="*/ 59 h 212"/>
                <a:gd name="T38" fmla="*/ 147 w 147"/>
                <a:gd name="T39" fmla="*/ 5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7" h="212">
                  <a:moveTo>
                    <a:pt x="147" y="53"/>
                  </a:moveTo>
                  <a:cubicBezTo>
                    <a:pt x="147" y="29"/>
                    <a:pt x="127" y="10"/>
                    <a:pt x="103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200"/>
                    <a:pt x="55" y="200"/>
                    <a:pt x="55" y="200"/>
                  </a:cubicBezTo>
                  <a:cubicBezTo>
                    <a:pt x="55" y="206"/>
                    <a:pt x="60" y="212"/>
                    <a:pt x="67" y="212"/>
                  </a:cubicBezTo>
                  <a:cubicBezTo>
                    <a:pt x="80" y="212"/>
                    <a:pt x="80" y="212"/>
                    <a:pt x="80" y="212"/>
                  </a:cubicBezTo>
                  <a:cubicBezTo>
                    <a:pt x="86" y="212"/>
                    <a:pt x="91" y="206"/>
                    <a:pt x="91" y="200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147" y="59"/>
                    <a:pt x="147" y="59"/>
                    <a:pt x="147" y="59"/>
                  </a:cubicBezTo>
                  <a:lnTo>
                    <a:pt x="147" y="53"/>
                  </a:lnTo>
                  <a:close/>
                </a:path>
              </a:pathLst>
            </a:custGeom>
            <a:solidFill>
              <a:srgbClr val="D8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7" name="Freeform 196"/>
            <p:cNvSpPr>
              <a:spLocks noEditPoints="1"/>
            </p:cNvSpPr>
            <p:nvPr/>
          </p:nvSpPr>
          <p:spPr bwMode="auto">
            <a:xfrm>
              <a:off x="995363" y="200025"/>
              <a:ext cx="492125" cy="422275"/>
            </a:xfrm>
            <a:custGeom>
              <a:avLst/>
              <a:gdLst>
                <a:gd name="T0" fmla="*/ 197 w 211"/>
                <a:gd name="T1" fmla="*/ 134 h 181"/>
                <a:gd name="T2" fmla="*/ 197 w 211"/>
                <a:gd name="T3" fmla="*/ 140 h 181"/>
                <a:gd name="T4" fmla="*/ 162 w 211"/>
                <a:gd name="T5" fmla="*/ 140 h 181"/>
                <a:gd name="T6" fmla="*/ 162 w 211"/>
                <a:gd name="T7" fmla="*/ 77 h 181"/>
                <a:gd name="T8" fmla="*/ 162 w 211"/>
                <a:gd name="T9" fmla="*/ 77 h 181"/>
                <a:gd name="T10" fmla="*/ 81 w 211"/>
                <a:gd name="T11" fmla="*/ 0 h 181"/>
                <a:gd name="T12" fmla="*/ 0 w 211"/>
                <a:gd name="T13" fmla="*/ 77 h 181"/>
                <a:gd name="T14" fmla="*/ 0 w 211"/>
                <a:gd name="T15" fmla="*/ 77 h 181"/>
                <a:gd name="T16" fmla="*/ 0 w 211"/>
                <a:gd name="T17" fmla="*/ 164 h 181"/>
                <a:gd name="T18" fmla="*/ 162 w 211"/>
                <a:gd name="T19" fmla="*/ 164 h 181"/>
                <a:gd name="T20" fmla="*/ 162 w 211"/>
                <a:gd name="T21" fmla="*/ 151 h 181"/>
                <a:gd name="T22" fmla="*/ 197 w 211"/>
                <a:gd name="T23" fmla="*/ 151 h 181"/>
                <a:gd name="T24" fmla="*/ 197 w 211"/>
                <a:gd name="T25" fmla="*/ 181 h 181"/>
                <a:gd name="T26" fmla="*/ 202 w 211"/>
                <a:gd name="T27" fmla="*/ 181 h 181"/>
                <a:gd name="T28" fmla="*/ 211 w 211"/>
                <a:gd name="T29" fmla="*/ 172 h 181"/>
                <a:gd name="T30" fmla="*/ 211 w 211"/>
                <a:gd name="T31" fmla="*/ 143 h 181"/>
                <a:gd name="T32" fmla="*/ 202 w 211"/>
                <a:gd name="T33" fmla="*/ 134 h 181"/>
                <a:gd name="T34" fmla="*/ 197 w 211"/>
                <a:gd name="T35" fmla="*/ 134 h 181"/>
                <a:gd name="T36" fmla="*/ 81 w 211"/>
                <a:gd name="T37" fmla="*/ 124 h 181"/>
                <a:gd name="T38" fmla="*/ 38 w 211"/>
                <a:gd name="T39" fmla="*/ 81 h 181"/>
                <a:gd name="T40" fmla="*/ 81 w 211"/>
                <a:gd name="T41" fmla="*/ 38 h 181"/>
                <a:gd name="T42" fmla="*/ 124 w 211"/>
                <a:gd name="T43" fmla="*/ 81 h 181"/>
                <a:gd name="T44" fmla="*/ 81 w 211"/>
                <a:gd name="T45" fmla="*/ 12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1" h="181">
                  <a:moveTo>
                    <a:pt x="197" y="134"/>
                  </a:moveTo>
                  <a:cubicBezTo>
                    <a:pt x="197" y="140"/>
                    <a:pt x="197" y="140"/>
                    <a:pt x="197" y="140"/>
                  </a:cubicBezTo>
                  <a:cubicBezTo>
                    <a:pt x="162" y="140"/>
                    <a:pt x="162" y="140"/>
                    <a:pt x="162" y="140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2" y="77"/>
                    <a:pt x="162" y="77"/>
                    <a:pt x="162" y="77"/>
                  </a:cubicBezTo>
                  <a:cubicBezTo>
                    <a:pt x="160" y="34"/>
                    <a:pt x="125" y="0"/>
                    <a:pt x="81" y="0"/>
                  </a:cubicBezTo>
                  <a:cubicBezTo>
                    <a:pt x="38" y="0"/>
                    <a:pt x="2" y="34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2" y="151"/>
                    <a:pt x="162" y="151"/>
                    <a:pt x="162" y="151"/>
                  </a:cubicBezTo>
                  <a:cubicBezTo>
                    <a:pt x="197" y="151"/>
                    <a:pt x="197" y="151"/>
                    <a:pt x="197" y="151"/>
                  </a:cubicBezTo>
                  <a:cubicBezTo>
                    <a:pt x="197" y="181"/>
                    <a:pt x="197" y="181"/>
                    <a:pt x="197" y="181"/>
                  </a:cubicBezTo>
                  <a:cubicBezTo>
                    <a:pt x="202" y="181"/>
                    <a:pt x="202" y="181"/>
                    <a:pt x="202" y="181"/>
                  </a:cubicBezTo>
                  <a:cubicBezTo>
                    <a:pt x="207" y="181"/>
                    <a:pt x="211" y="177"/>
                    <a:pt x="211" y="172"/>
                  </a:cubicBezTo>
                  <a:cubicBezTo>
                    <a:pt x="211" y="143"/>
                    <a:pt x="211" y="143"/>
                    <a:pt x="211" y="143"/>
                  </a:cubicBezTo>
                  <a:cubicBezTo>
                    <a:pt x="211" y="138"/>
                    <a:pt x="207" y="134"/>
                    <a:pt x="202" y="134"/>
                  </a:cubicBezTo>
                  <a:lnTo>
                    <a:pt x="197" y="134"/>
                  </a:lnTo>
                  <a:close/>
                  <a:moveTo>
                    <a:pt x="81" y="124"/>
                  </a:moveTo>
                  <a:cubicBezTo>
                    <a:pt x="57" y="124"/>
                    <a:pt x="38" y="105"/>
                    <a:pt x="38" y="81"/>
                  </a:cubicBezTo>
                  <a:cubicBezTo>
                    <a:pt x="38" y="57"/>
                    <a:pt x="57" y="38"/>
                    <a:pt x="81" y="38"/>
                  </a:cubicBezTo>
                  <a:cubicBezTo>
                    <a:pt x="105" y="38"/>
                    <a:pt x="124" y="57"/>
                    <a:pt x="124" y="81"/>
                  </a:cubicBezTo>
                  <a:cubicBezTo>
                    <a:pt x="124" y="105"/>
                    <a:pt x="105" y="124"/>
                    <a:pt x="81" y="124"/>
                  </a:cubicBezTo>
                  <a:close/>
                </a:path>
              </a:pathLst>
            </a:custGeom>
            <a:solidFill>
              <a:srgbClr val="1D5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8" name="Freeform 197"/>
            <p:cNvSpPr>
              <a:spLocks/>
            </p:cNvSpPr>
            <p:nvPr/>
          </p:nvSpPr>
          <p:spPr bwMode="auto">
            <a:xfrm>
              <a:off x="1122363" y="338138"/>
              <a:ext cx="65088" cy="95250"/>
            </a:xfrm>
            <a:custGeom>
              <a:avLst/>
              <a:gdLst>
                <a:gd name="T0" fmla="*/ 19 w 28"/>
                <a:gd name="T1" fmla="*/ 19 h 41"/>
                <a:gd name="T2" fmla="*/ 19 w 28"/>
                <a:gd name="T3" fmla="*/ 19 h 41"/>
                <a:gd name="T4" fmla="*/ 27 w 28"/>
                <a:gd name="T5" fmla="*/ 10 h 41"/>
                <a:gd name="T6" fmla="*/ 13 w 28"/>
                <a:gd name="T7" fmla="*/ 0 h 41"/>
                <a:gd name="T8" fmla="*/ 1 w 28"/>
                <a:gd name="T9" fmla="*/ 3 h 41"/>
                <a:gd name="T10" fmla="*/ 3 w 28"/>
                <a:gd name="T11" fmla="*/ 10 h 41"/>
                <a:gd name="T12" fmla="*/ 11 w 28"/>
                <a:gd name="T13" fmla="*/ 7 h 41"/>
                <a:gd name="T14" fmla="*/ 17 w 28"/>
                <a:gd name="T15" fmla="*/ 11 h 41"/>
                <a:gd name="T16" fmla="*/ 10 w 28"/>
                <a:gd name="T17" fmla="*/ 16 h 41"/>
                <a:gd name="T18" fmla="*/ 7 w 28"/>
                <a:gd name="T19" fmla="*/ 16 h 41"/>
                <a:gd name="T20" fmla="*/ 7 w 28"/>
                <a:gd name="T21" fmla="*/ 23 h 41"/>
                <a:gd name="T22" fmla="*/ 10 w 28"/>
                <a:gd name="T23" fmla="*/ 23 h 41"/>
                <a:gd name="T24" fmla="*/ 18 w 28"/>
                <a:gd name="T25" fmla="*/ 28 h 41"/>
                <a:gd name="T26" fmla="*/ 11 w 28"/>
                <a:gd name="T27" fmla="*/ 34 h 41"/>
                <a:gd name="T28" fmla="*/ 2 w 28"/>
                <a:gd name="T29" fmla="*/ 31 h 41"/>
                <a:gd name="T30" fmla="*/ 0 w 28"/>
                <a:gd name="T31" fmla="*/ 38 h 41"/>
                <a:gd name="T32" fmla="*/ 12 w 28"/>
                <a:gd name="T33" fmla="*/ 41 h 41"/>
                <a:gd name="T34" fmla="*/ 28 w 28"/>
                <a:gd name="T35" fmla="*/ 29 h 41"/>
                <a:gd name="T36" fmla="*/ 19 w 28"/>
                <a:gd name="T37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41">
                  <a:moveTo>
                    <a:pt x="19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24" y="17"/>
                    <a:pt x="27" y="14"/>
                    <a:pt x="27" y="10"/>
                  </a:cubicBezTo>
                  <a:cubicBezTo>
                    <a:pt x="27" y="4"/>
                    <a:pt x="22" y="0"/>
                    <a:pt x="13" y="0"/>
                  </a:cubicBezTo>
                  <a:cubicBezTo>
                    <a:pt x="8" y="0"/>
                    <a:pt x="4" y="1"/>
                    <a:pt x="1" y="3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9"/>
                    <a:pt x="8" y="7"/>
                    <a:pt x="11" y="7"/>
                  </a:cubicBezTo>
                  <a:cubicBezTo>
                    <a:pt x="15" y="7"/>
                    <a:pt x="17" y="9"/>
                    <a:pt x="17" y="11"/>
                  </a:cubicBezTo>
                  <a:cubicBezTo>
                    <a:pt x="17" y="15"/>
                    <a:pt x="13" y="16"/>
                    <a:pt x="10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4" y="23"/>
                    <a:pt x="18" y="24"/>
                    <a:pt x="18" y="28"/>
                  </a:cubicBezTo>
                  <a:cubicBezTo>
                    <a:pt x="18" y="31"/>
                    <a:pt x="16" y="34"/>
                    <a:pt x="11" y="34"/>
                  </a:cubicBezTo>
                  <a:cubicBezTo>
                    <a:pt x="7" y="34"/>
                    <a:pt x="4" y="32"/>
                    <a:pt x="2" y="31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" y="40"/>
                    <a:pt x="7" y="41"/>
                    <a:pt x="12" y="41"/>
                  </a:cubicBezTo>
                  <a:cubicBezTo>
                    <a:pt x="22" y="41"/>
                    <a:pt x="28" y="36"/>
                    <a:pt x="28" y="29"/>
                  </a:cubicBezTo>
                  <a:cubicBezTo>
                    <a:pt x="28" y="24"/>
                    <a:pt x="24" y="20"/>
                    <a:pt x="19" y="19"/>
                  </a:cubicBezTo>
                  <a:close/>
                </a:path>
              </a:pathLst>
            </a:custGeom>
            <a:solidFill>
              <a:srgbClr val="1D5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9" name="Freeform 198"/>
            <p:cNvSpPr>
              <a:spLocks/>
            </p:cNvSpPr>
            <p:nvPr/>
          </p:nvSpPr>
          <p:spPr bwMode="auto">
            <a:xfrm>
              <a:off x="1189038" y="382588"/>
              <a:ext cx="69850" cy="46038"/>
            </a:xfrm>
            <a:custGeom>
              <a:avLst/>
              <a:gdLst>
                <a:gd name="T0" fmla="*/ 23 w 30"/>
                <a:gd name="T1" fmla="*/ 0 h 20"/>
                <a:gd name="T2" fmla="*/ 20 w 30"/>
                <a:gd name="T3" fmla="*/ 1 h 20"/>
                <a:gd name="T4" fmla="*/ 17 w 30"/>
                <a:gd name="T5" fmla="*/ 4 h 20"/>
                <a:gd name="T6" fmla="*/ 17 w 30"/>
                <a:gd name="T7" fmla="*/ 4 h 20"/>
                <a:gd name="T8" fmla="*/ 12 w 30"/>
                <a:gd name="T9" fmla="*/ 0 h 20"/>
                <a:gd name="T10" fmla="*/ 6 w 30"/>
                <a:gd name="T11" fmla="*/ 3 h 20"/>
                <a:gd name="T12" fmla="*/ 6 w 30"/>
                <a:gd name="T13" fmla="*/ 3 h 20"/>
                <a:gd name="T14" fmla="*/ 5 w 30"/>
                <a:gd name="T15" fmla="*/ 1 h 20"/>
                <a:gd name="T16" fmla="*/ 0 w 30"/>
                <a:gd name="T17" fmla="*/ 1 h 20"/>
                <a:gd name="T18" fmla="*/ 0 w 30"/>
                <a:gd name="T19" fmla="*/ 7 h 20"/>
                <a:gd name="T20" fmla="*/ 0 w 30"/>
                <a:gd name="T21" fmla="*/ 20 h 20"/>
                <a:gd name="T22" fmla="*/ 6 w 30"/>
                <a:gd name="T23" fmla="*/ 20 h 20"/>
                <a:gd name="T24" fmla="*/ 6 w 30"/>
                <a:gd name="T25" fmla="*/ 9 h 20"/>
                <a:gd name="T26" fmla="*/ 7 w 30"/>
                <a:gd name="T27" fmla="*/ 7 h 20"/>
                <a:gd name="T28" fmla="*/ 9 w 30"/>
                <a:gd name="T29" fmla="*/ 5 h 20"/>
                <a:gd name="T30" fmla="*/ 12 w 30"/>
                <a:gd name="T31" fmla="*/ 9 h 20"/>
                <a:gd name="T32" fmla="*/ 12 w 30"/>
                <a:gd name="T33" fmla="*/ 20 h 20"/>
                <a:gd name="T34" fmla="*/ 18 w 30"/>
                <a:gd name="T35" fmla="*/ 20 h 20"/>
                <a:gd name="T36" fmla="*/ 18 w 30"/>
                <a:gd name="T37" fmla="*/ 9 h 20"/>
                <a:gd name="T38" fmla="*/ 18 w 30"/>
                <a:gd name="T39" fmla="*/ 7 h 20"/>
                <a:gd name="T40" fmla="*/ 21 w 30"/>
                <a:gd name="T41" fmla="*/ 5 h 20"/>
                <a:gd name="T42" fmla="*/ 24 w 30"/>
                <a:gd name="T43" fmla="*/ 10 h 20"/>
                <a:gd name="T44" fmla="*/ 24 w 30"/>
                <a:gd name="T45" fmla="*/ 20 h 20"/>
                <a:gd name="T46" fmla="*/ 30 w 30"/>
                <a:gd name="T47" fmla="*/ 20 h 20"/>
                <a:gd name="T48" fmla="*/ 30 w 30"/>
                <a:gd name="T49" fmla="*/ 9 h 20"/>
                <a:gd name="T50" fmla="*/ 23 w 30"/>
                <a:gd name="T5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" h="20">
                  <a:moveTo>
                    <a:pt x="23" y="0"/>
                  </a:moveTo>
                  <a:cubicBezTo>
                    <a:pt x="22" y="0"/>
                    <a:pt x="21" y="1"/>
                    <a:pt x="20" y="1"/>
                  </a:cubicBezTo>
                  <a:cubicBezTo>
                    <a:pt x="19" y="2"/>
                    <a:pt x="18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2"/>
                    <a:pt x="14" y="0"/>
                    <a:pt x="12" y="0"/>
                  </a:cubicBezTo>
                  <a:cubicBezTo>
                    <a:pt x="8" y="0"/>
                    <a:pt x="7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7" y="7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1" y="5"/>
                    <a:pt x="12" y="7"/>
                    <a:pt x="12" y="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8" y="8"/>
                    <a:pt x="18" y="7"/>
                  </a:cubicBezTo>
                  <a:cubicBezTo>
                    <a:pt x="19" y="6"/>
                    <a:pt x="20" y="5"/>
                    <a:pt x="21" y="5"/>
                  </a:cubicBezTo>
                  <a:cubicBezTo>
                    <a:pt x="23" y="5"/>
                    <a:pt x="24" y="7"/>
                    <a:pt x="24" y="1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3"/>
                    <a:pt x="27" y="0"/>
                    <a:pt x="23" y="0"/>
                  </a:cubicBezTo>
                  <a:close/>
                </a:path>
              </a:pathLst>
            </a:custGeom>
            <a:solidFill>
              <a:srgbClr val="1D5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0" name="Freeform 199"/>
            <p:cNvSpPr>
              <a:spLocks/>
            </p:cNvSpPr>
            <p:nvPr/>
          </p:nvSpPr>
          <p:spPr bwMode="auto">
            <a:xfrm>
              <a:off x="1881188" y="1819275"/>
              <a:ext cx="441325" cy="382588"/>
            </a:xfrm>
            <a:custGeom>
              <a:avLst/>
              <a:gdLst>
                <a:gd name="T0" fmla="*/ 186 w 189"/>
                <a:gd name="T1" fmla="*/ 26 h 164"/>
                <a:gd name="T2" fmla="*/ 166 w 189"/>
                <a:gd name="T3" fmla="*/ 0 h 164"/>
                <a:gd name="T4" fmla="*/ 110 w 189"/>
                <a:gd name="T5" fmla="*/ 45 h 164"/>
                <a:gd name="T6" fmla="*/ 115 w 189"/>
                <a:gd name="T7" fmla="*/ 51 h 164"/>
                <a:gd name="T8" fmla="*/ 70 w 189"/>
                <a:gd name="T9" fmla="*/ 86 h 164"/>
                <a:gd name="T10" fmla="*/ 66 w 189"/>
                <a:gd name="T11" fmla="*/ 82 h 164"/>
                <a:gd name="T12" fmla="*/ 6 w 189"/>
                <a:gd name="T13" fmla="*/ 131 h 164"/>
                <a:gd name="T14" fmla="*/ 4 w 189"/>
                <a:gd name="T15" fmla="*/ 148 h 164"/>
                <a:gd name="T16" fmla="*/ 12 w 189"/>
                <a:gd name="T17" fmla="*/ 158 h 164"/>
                <a:gd name="T18" fmla="*/ 29 w 189"/>
                <a:gd name="T19" fmla="*/ 160 h 164"/>
                <a:gd name="T20" fmla="*/ 90 w 189"/>
                <a:gd name="T21" fmla="*/ 112 h 164"/>
                <a:gd name="T22" fmla="*/ 86 w 189"/>
                <a:gd name="T23" fmla="*/ 107 h 164"/>
                <a:gd name="T24" fmla="*/ 131 w 189"/>
                <a:gd name="T25" fmla="*/ 71 h 164"/>
                <a:gd name="T26" fmla="*/ 143 w 189"/>
                <a:gd name="T27" fmla="*/ 72 h 164"/>
                <a:gd name="T28" fmla="*/ 154 w 189"/>
                <a:gd name="T29" fmla="*/ 63 h 164"/>
                <a:gd name="T30" fmla="*/ 161 w 189"/>
                <a:gd name="T31" fmla="*/ 71 h 164"/>
                <a:gd name="T32" fmla="*/ 180 w 189"/>
                <a:gd name="T33" fmla="*/ 56 h 164"/>
                <a:gd name="T34" fmla="*/ 173 w 189"/>
                <a:gd name="T35" fmla="*/ 47 h 164"/>
                <a:gd name="T36" fmla="*/ 185 w 189"/>
                <a:gd name="T37" fmla="*/ 38 h 164"/>
                <a:gd name="T38" fmla="*/ 186 w 189"/>
                <a:gd name="T39" fmla="*/ 2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9" h="164">
                  <a:moveTo>
                    <a:pt x="186" y="26"/>
                  </a:moveTo>
                  <a:cubicBezTo>
                    <a:pt x="166" y="0"/>
                    <a:pt x="166" y="0"/>
                    <a:pt x="166" y="0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5" y="51"/>
                    <a:pt x="115" y="51"/>
                    <a:pt x="115" y="51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0" y="135"/>
                    <a:pt x="0" y="142"/>
                    <a:pt x="4" y="148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6" y="163"/>
                    <a:pt x="24" y="164"/>
                    <a:pt x="29" y="160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86" y="107"/>
                    <a:pt x="86" y="107"/>
                    <a:pt x="86" y="107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5" y="74"/>
                    <a:pt x="139" y="75"/>
                    <a:pt x="143" y="72"/>
                  </a:cubicBezTo>
                  <a:cubicBezTo>
                    <a:pt x="154" y="63"/>
                    <a:pt x="154" y="63"/>
                    <a:pt x="154" y="63"/>
                  </a:cubicBezTo>
                  <a:cubicBezTo>
                    <a:pt x="161" y="71"/>
                    <a:pt x="161" y="71"/>
                    <a:pt x="161" y="71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85" y="38"/>
                    <a:pt x="185" y="38"/>
                    <a:pt x="185" y="38"/>
                  </a:cubicBezTo>
                  <a:cubicBezTo>
                    <a:pt x="189" y="35"/>
                    <a:pt x="189" y="30"/>
                    <a:pt x="186" y="26"/>
                  </a:cubicBezTo>
                  <a:close/>
                </a:path>
              </a:pathLst>
            </a:custGeom>
            <a:solidFill>
              <a:srgbClr val="D8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1" name="Freeform 200"/>
            <p:cNvSpPr>
              <a:spLocks noEditPoints="1"/>
            </p:cNvSpPr>
            <p:nvPr/>
          </p:nvSpPr>
          <p:spPr bwMode="auto">
            <a:xfrm>
              <a:off x="2049463" y="1703388"/>
              <a:ext cx="198438" cy="200025"/>
            </a:xfrm>
            <a:custGeom>
              <a:avLst/>
              <a:gdLst>
                <a:gd name="T0" fmla="*/ 38 w 85"/>
                <a:gd name="T1" fmla="*/ 86 h 86"/>
                <a:gd name="T2" fmla="*/ 85 w 85"/>
                <a:gd name="T3" fmla="*/ 48 h 86"/>
                <a:gd name="T4" fmla="*/ 50 w 85"/>
                <a:gd name="T5" fmla="*/ 5 h 86"/>
                <a:gd name="T6" fmla="*/ 38 w 85"/>
                <a:gd name="T7" fmla="*/ 3 h 86"/>
                <a:gd name="T8" fmla="*/ 5 w 85"/>
                <a:gd name="T9" fmla="*/ 30 h 86"/>
                <a:gd name="T10" fmla="*/ 3 w 85"/>
                <a:gd name="T11" fmla="*/ 42 h 86"/>
                <a:gd name="T12" fmla="*/ 38 w 85"/>
                <a:gd name="T13" fmla="*/ 86 h 86"/>
                <a:gd name="T14" fmla="*/ 52 w 85"/>
                <a:gd name="T15" fmla="*/ 26 h 86"/>
                <a:gd name="T16" fmla="*/ 69 w 85"/>
                <a:gd name="T17" fmla="*/ 47 h 86"/>
                <a:gd name="T18" fmla="*/ 63 w 85"/>
                <a:gd name="T19" fmla="*/ 51 h 86"/>
                <a:gd name="T20" fmla="*/ 46 w 85"/>
                <a:gd name="T21" fmla="*/ 30 h 86"/>
                <a:gd name="T22" fmla="*/ 52 w 85"/>
                <a:gd name="T23" fmla="*/ 26 h 86"/>
                <a:gd name="T24" fmla="*/ 42 w 85"/>
                <a:gd name="T25" fmla="*/ 14 h 86"/>
                <a:gd name="T26" fmla="*/ 47 w 85"/>
                <a:gd name="T27" fmla="*/ 21 h 86"/>
                <a:gd name="T28" fmla="*/ 42 w 85"/>
                <a:gd name="T29" fmla="*/ 25 h 86"/>
                <a:gd name="T30" fmla="*/ 37 w 85"/>
                <a:gd name="T31" fmla="*/ 18 h 86"/>
                <a:gd name="T32" fmla="*/ 42 w 85"/>
                <a:gd name="T33" fmla="*/ 1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86">
                  <a:moveTo>
                    <a:pt x="38" y="86"/>
                  </a:moveTo>
                  <a:cubicBezTo>
                    <a:pt x="85" y="48"/>
                    <a:pt x="85" y="48"/>
                    <a:pt x="85" y="48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7" y="1"/>
                    <a:pt x="42" y="0"/>
                    <a:pt x="38" y="3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1" y="33"/>
                    <a:pt x="0" y="38"/>
                    <a:pt x="3" y="42"/>
                  </a:cubicBezTo>
                  <a:lnTo>
                    <a:pt x="38" y="86"/>
                  </a:lnTo>
                  <a:close/>
                  <a:moveTo>
                    <a:pt x="52" y="26"/>
                  </a:moveTo>
                  <a:cubicBezTo>
                    <a:pt x="69" y="47"/>
                    <a:pt x="69" y="47"/>
                    <a:pt x="69" y="47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46" y="30"/>
                    <a:pt x="46" y="30"/>
                    <a:pt x="46" y="30"/>
                  </a:cubicBezTo>
                  <a:lnTo>
                    <a:pt x="52" y="26"/>
                  </a:lnTo>
                  <a:close/>
                  <a:moveTo>
                    <a:pt x="42" y="14"/>
                  </a:moveTo>
                  <a:cubicBezTo>
                    <a:pt x="47" y="21"/>
                    <a:pt x="47" y="21"/>
                    <a:pt x="47" y="21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37" y="18"/>
                    <a:pt x="37" y="18"/>
                    <a:pt x="37" y="18"/>
                  </a:cubicBezTo>
                  <a:lnTo>
                    <a:pt x="42" y="14"/>
                  </a:lnTo>
                  <a:close/>
                </a:path>
              </a:pathLst>
            </a:custGeom>
            <a:solidFill>
              <a:srgbClr val="D8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2" name="Freeform 201"/>
            <p:cNvSpPr>
              <a:spLocks noEditPoints="1"/>
            </p:cNvSpPr>
            <p:nvPr/>
          </p:nvSpPr>
          <p:spPr bwMode="auto">
            <a:xfrm>
              <a:off x="1987550" y="160338"/>
              <a:ext cx="211138" cy="495300"/>
            </a:xfrm>
            <a:custGeom>
              <a:avLst/>
              <a:gdLst>
                <a:gd name="T0" fmla="*/ 91 w 91"/>
                <a:gd name="T1" fmla="*/ 89 h 212"/>
                <a:gd name="T2" fmla="*/ 74 w 91"/>
                <a:gd name="T3" fmla="*/ 0 h 212"/>
                <a:gd name="T4" fmla="*/ 63 w 91"/>
                <a:gd name="T5" fmla="*/ 0 h 212"/>
                <a:gd name="T6" fmla="*/ 63 w 91"/>
                <a:gd name="T7" fmla="*/ 74 h 212"/>
                <a:gd name="T8" fmla="*/ 49 w 91"/>
                <a:gd name="T9" fmla="*/ 74 h 212"/>
                <a:gd name="T10" fmla="*/ 49 w 91"/>
                <a:gd name="T11" fmla="*/ 0 h 212"/>
                <a:gd name="T12" fmla="*/ 38 w 91"/>
                <a:gd name="T13" fmla="*/ 0 h 212"/>
                <a:gd name="T14" fmla="*/ 22 w 91"/>
                <a:gd name="T15" fmla="*/ 89 h 212"/>
                <a:gd name="T16" fmla="*/ 36 w 91"/>
                <a:gd name="T17" fmla="*/ 105 h 212"/>
                <a:gd name="T18" fmla="*/ 0 w 91"/>
                <a:gd name="T19" fmla="*/ 197 h 212"/>
                <a:gd name="T20" fmla="*/ 15 w 91"/>
                <a:gd name="T21" fmla="*/ 212 h 212"/>
                <a:gd name="T22" fmla="*/ 30 w 91"/>
                <a:gd name="T23" fmla="*/ 197 h 212"/>
                <a:gd name="T24" fmla="*/ 56 w 91"/>
                <a:gd name="T25" fmla="*/ 127 h 212"/>
                <a:gd name="T26" fmla="*/ 56 w 91"/>
                <a:gd name="T27" fmla="*/ 127 h 212"/>
                <a:gd name="T28" fmla="*/ 79 w 91"/>
                <a:gd name="T29" fmla="*/ 102 h 212"/>
                <a:gd name="T30" fmla="*/ 91 w 91"/>
                <a:gd name="T31" fmla="*/ 89 h 212"/>
                <a:gd name="T32" fmla="*/ 56 w 91"/>
                <a:gd name="T33" fmla="*/ 107 h 212"/>
                <a:gd name="T34" fmla="*/ 51 w 91"/>
                <a:gd name="T35" fmla="*/ 102 h 212"/>
                <a:gd name="T36" fmla="*/ 56 w 91"/>
                <a:gd name="T37" fmla="*/ 97 h 212"/>
                <a:gd name="T38" fmla="*/ 61 w 91"/>
                <a:gd name="T39" fmla="*/ 102 h 212"/>
                <a:gd name="T40" fmla="*/ 56 w 91"/>
                <a:gd name="T41" fmla="*/ 10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1" h="212">
                  <a:moveTo>
                    <a:pt x="91" y="89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22" y="89"/>
                    <a:pt x="22" y="89"/>
                    <a:pt x="22" y="89"/>
                  </a:cubicBezTo>
                  <a:cubicBezTo>
                    <a:pt x="22" y="89"/>
                    <a:pt x="36" y="105"/>
                    <a:pt x="36" y="105"/>
                  </a:cubicBezTo>
                  <a:cubicBezTo>
                    <a:pt x="20" y="122"/>
                    <a:pt x="0" y="152"/>
                    <a:pt x="0" y="197"/>
                  </a:cubicBezTo>
                  <a:cubicBezTo>
                    <a:pt x="0" y="205"/>
                    <a:pt x="7" y="212"/>
                    <a:pt x="15" y="212"/>
                  </a:cubicBezTo>
                  <a:cubicBezTo>
                    <a:pt x="23" y="212"/>
                    <a:pt x="30" y="205"/>
                    <a:pt x="30" y="197"/>
                  </a:cubicBezTo>
                  <a:cubicBezTo>
                    <a:pt x="30" y="163"/>
                    <a:pt x="44" y="140"/>
                    <a:pt x="56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6" y="127"/>
                    <a:pt x="70" y="112"/>
                    <a:pt x="79" y="102"/>
                  </a:cubicBezTo>
                  <a:cubicBezTo>
                    <a:pt x="83" y="98"/>
                    <a:pt x="91" y="89"/>
                    <a:pt x="91" y="89"/>
                  </a:cubicBezTo>
                  <a:close/>
                  <a:moveTo>
                    <a:pt x="56" y="107"/>
                  </a:moveTo>
                  <a:cubicBezTo>
                    <a:pt x="53" y="107"/>
                    <a:pt x="51" y="105"/>
                    <a:pt x="51" y="102"/>
                  </a:cubicBezTo>
                  <a:cubicBezTo>
                    <a:pt x="51" y="99"/>
                    <a:pt x="53" y="97"/>
                    <a:pt x="56" y="97"/>
                  </a:cubicBezTo>
                  <a:cubicBezTo>
                    <a:pt x="59" y="97"/>
                    <a:pt x="61" y="99"/>
                    <a:pt x="61" y="102"/>
                  </a:cubicBezTo>
                  <a:cubicBezTo>
                    <a:pt x="61" y="105"/>
                    <a:pt x="59" y="107"/>
                    <a:pt x="56" y="107"/>
                  </a:cubicBezTo>
                  <a:close/>
                </a:path>
              </a:pathLst>
            </a:custGeom>
            <a:solidFill>
              <a:srgbClr val="B755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3" name="Freeform 202"/>
            <p:cNvSpPr>
              <a:spLocks/>
            </p:cNvSpPr>
            <p:nvPr/>
          </p:nvSpPr>
          <p:spPr bwMode="auto">
            <a:xfrm>
              <a:off x="2127250" y="415925"/>
              <a:ext cx="120650" cy="239713"/>
            </a:xfrm>
            <a:custGeom>
              <a:avLst/>
              <a:gdLst>
                <a:gd name="T0" fmla="*/ 20 w 52"/>
                <a:gd name="T1" fmla="*/ 0 h 103"/>
                <a:gd name="T2" fmla="*/ 0 w 52"/>
                <a:gd name="T3" fmla="*/ 22 h 103"/>
                <a:gd name="T4" fmla="*/ 22 w 52"/>
                <a:gd name="T5" fmla="*/ 88 h 103"/>
                <a:gd name="T6" fmla="*/ 37 w 52"/>
                <a:gd name="T7" fmla="*/ 103 h 103"/>
                <a:gd name="T8" fmla="*/ 52 w 52"/>
                <a:gd name="T9" fmla="*/ 88 h 103"/>
                <a:gd name="T10" fmla="*/ 20 w 52"/>
                <a:gd name="T1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103">
                  <a:moveTo>
                    <a:pt x="2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1" y="36"/>
                    <a:pt x="22" y="57"/>
                    <a:pt x="22" y="88"/>
                  </a:cubicBezTo>
                  <a:cubicBezTo>
                    <a:pt x="22" y="96"/>
                    <a:pt x="29" y="103"/>
                    <a:pt x="37" y="103"/>
                  </a:cubicBezTo>
                  <a:cubicBezTo>
                    <a:pt x="46" y="103"/>
                    <a:pt x="52" y="96"/>
                    <a:pt x="52" y="88"/>
                  </a:cubicBezTo>
                  <a:cubicBezTo>
                    <a:pt x="52" y="46"/>
                    <a:pt x="35" y="17"/>
                    <a:pt x="20" y="0"/>
                  </a:cubicBezTo>
                  <a:close/>
                </a:path>
              </a:pathLst>
            </a:custGeom>
            <a:solidFill>
              <a:srgbClr val="B755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4" name="Freeform 203"/>
            <p:cNvSpPr>
              <a:spLocks noEditPoints="1"/>
            </p:cNvSpPr>
            <p:nvPr/>
          </p:nvSpPr>
          <p:spPr bwMode="auto">
            <a:xfrm>
              <a:off x="1858963" y="2498725"/>
              <a:ext cx="501650" cy="495300"/>
            </a:xfrm>
            <a:custGeom>
              <a:avLst/>
              <a:gdLst>
                <a:gd name="T0" fmla="*/ 211 w 215"/>
                <a:gd name="T1" fmla="*/ 64 h 212"/>
                <a:gd name="T2" fmla="*/ 167 w 215"/>
                <a:gd name="T3" fmla="*/ 7 h 212"/>
                <a:gd name="T4" fmla="*/ 149 w 215"/>
                <a:gd name="T5" fmla="*/ 4 h 212"/>
                <a:gd name="T6" fmla="*/ 87 w 215"/>
                <a:gd name="T7" fmla="*/ 51 h 212"/>
                <a:gd name="T8" fmla="*/ 95 w 215"/>
                <a:gd name="T9" fmla="*/ 58 h 212"/>
                <a:gd name="T10" fmla="*/ 39 w 215"/>
                <a:gd name="T11" fmla="*/ 100 h 212"/>
                <a:gd name="T12" fmla="*/ 18 w 215"/>
                <a:gd name="T13" fmla="*/ 199 h 212"/>
                <a:gd name="T14" fmla="*/ 14 w 215"/>
                <a:gd name="T15" fmla="*/ 202 h 212"/>
                <a:gd name="T16" fmla="*/ 22 w 215"/>
                <a:gd name="T17" fmla="*/ 212 h 212"/>
                <a:gd name="T18" fmla="*/ 151 w 215"/>
                <a:gd name="T19" fmla="*/ 115 h 212"/>
                <a:gd name="T20" fmla="*/ 157 w 215"/>
                <a:gd name="T21" fmla="*/ 121 h 212"/>
                <a:gd name="T22" fmla="*/ 208 w 215"/>
                <a:gd name="T23" fmla="*/ 82 h 212"/>
                <a:gd name="T24" fmla="*/ 211 w 215"/>
                <a:gd name="T25" fmla="*/ 64 h 212"/>
                <a:gd name="T26" fmla="*/ 42 w 215"/>
                <a:gd name="T27" fmla="*/ 181 h 212"/>
                <a:gd name="T28" fmla="*/ 57 w 215"/>
                <a:gd name="T29" fmla="*/ 123 h 212"/>
                <a:gd name="T30" fmla="*/ 115 w 215"/>
                <a:gd name="T31" fmla="*/ 79 h 212"/>
                <a:gd name="T32" fmla="*/ 142 w 215"/>
                <a:gd name="T33" fmla="*/ 106 h 212"/>
                <a:gd name="T34" fmla="*/ 42 w 215"/>
                <a:gd name="T35" fmla="*/ 181 h 212"/>
                <a:gd name="T36" fmla="*/ 184 w 215"/>
                <a:gd name="T37" fmla="*/ 73 h 212"/>
                <a:gd name="T38" fmla="*/ 159 w 215"/>
                <a:gd name="T39" fmla="*/ 92 h 212"/>
                <a:gd name="T40" fmla="*/ 120 w 215"/>
                <a:gd name="T41" fmla="*/ 53 h 212"/>
                <a:gd name="T42" fmla="*/ 151 w 215"/>
                <a:gd name="T43" fmla="*/ 30 h 212"/>
                <a:gd name="T44" fmla="*/ 155 w 215"/>
                <a:gd name="T45" fmla="*/ 29 h 212"/>
                <a:gd name="T46" fmla="*/ 158 w 215"/>
                <a:gd name="T47" fmla="*/ 31 h 212"/>
                <a:gd name="T48" fmla="*/ 160 w 215"/>
                <a:gd name="T49" fmla="*/ 34 h 212"/>
                <a:gd name="T50" fmla="*/ 156 w 215"/>
                <a:gd name="T51" fmla="*/ 41 h 212"/>
                <a:gd name="T52" fmla="*/ 158 w 215"/>
                <a:gd name="T53" fmla="*/ 49 h 212"/>
                <a:gd name="T54" fmla="*/ 167 w 215"/>
                <a:gd name="T55" fmla="*/ 61 h 212"/>
                <a:gd name="T56" fmla="*/ 174 w 215"/>
                <a:gd name="T57" fmla="*/ 65 h 212"/>
                <a:gd name="T58" fmla="*/ 183 w 215"/>
                <a:gd name="T59" fmla="*/ 63 h 212"/>
                <a:gd name="T60" fmla="*/ 185 w 215"/>
                <a:gd name="T61" fmla="*/ 66 h 212"/>
                <a:gd name="T62" fmla="*/ 186 w 215"/>
                <a:gd name="T63" fmla="*/ 70 h 212"/>
                <a:gd name="T64" fmla="*/ 184 w 215"/>
                <a:gd name="T65" fmla="*/ 7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5" h="212">
                  <a:moveTo>
                    <a:pt x="211" y="64"/>
                  </a:moveTo>
                  <a:cubicBezTo>
                    <a:pt x="167" y="7"/>
                    <a:pt x="167" y="7"/>
                    <a:pt x="167" y="7"/>
                  </a:cubicBezTo>
                  <a:cubicBezTo>
                    <a:pt x="163" y="1"/>
                    <a:pt x="155" y="0"/>
                    <a:pt x="149" y="4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95" y="58"/>
                    <a:pt x="95" y="58"/>
                    <a:pt x="95" y="58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8" y="123"/>
                    <a:pt x="0" y="166"/>
                    <a:pt x="18" y="199"/>
                  </a:cubicBezTo>
                  <a:cubicBezTo>
                    <a:pt x="14" y="202"/>
                    <a:pt x="14" y="202"/>
                    <a:pt x="14" y="202"/>
                  </a:cubicBezTo>
                  <a:cubicBezTo>
                    <a:pt x="22" y="212"/>
                    <a:pt x="22" y="212"/>
                    <a:pt x="22" y="212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7" y="121"/>
                    <a:pt x="157" y="121"/>
                    <a:pt x="157" y="121"/>
                  </a:cubicBezTo>
                  <a:cubicBezTo>
                    <a:pt x="208" y="82"/>
                    <a:pt x="208" y="82"/>
                    <a:pt x="208" y="82"/>
                  </a:cubicBezTo>
                  <a:cubicBezTo>
                    <a:pt x="214" y="78"/>
                    <a:pt x="215" y="70"/>
                    <a:pt x="211" y="64"/>
                  </a:cubicBezTo>
                  <a:close/>
                  <a:moveTo>
                    <a:pt x="42" y="181"/>
                  </a:moveTo>
                  <a:cubicBezTo>
                    <a:pt x="33" y="161"/>
                    <a:pt x="39" y="137"/>
                    <a:pt x="57" y="123"/>
                  </a:cubicBezTo>
                  <a:cubicBezTo>
                    <a:pt x="115" y="79"/>
                    <a:pt x="115" y="79"/>
                    <a:pt x="115" y="79"/>
                  </a:cubicBezTo>
                  <a:cubicBezTo>
                    <a:pt x="142" y="106"/>
                    <a:pt x="142" y="106"/>
                    <a:pt x="142" y="106"/>
                  </a:cubicBezTo>
                  <a:lnTo>
                    <a:pt x="42" y="181"/>
                  </a:lnTo>
                  <a:close/>
                  <a:moveTo>
                    <a:pt x="184" y="73"/>
                  </a:moveTo>
                  <a:cubicBezTo>
                    <a:pt x="159" y="92"/>
                    <a:pt x="159" y="92"/>
                    <a:pt x="159" y="92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52" y="29"/>
                    <a:pt x="153" y="29"/>
                    <a:pt x="155" y="29"/>
                  </a:cubicBezTo>
                  <a:cubicBezTo>
                    <a:pt x="156" y="29"/>
                    <a:pt x="157" y="30"/>
                    <a:pt x="158" y="31"/>
                  </a:cubicBezTo>
                  <a:cubicBezTo>
                    <a:pt x="160" y="34"/>
                    <a:pt x="160" y="34"/>
                    <a:pt x="160" y="34"/>
                  </a:cubicBezTo>
                  <a:cubicBezTo>
                    <a:pt x="158" y="36"/>
                    <a:pt x="156" y="38"/>
                    <a:pt x="156" y="41"/>
                  </a:cubicBezTo>
                  <a:cubicBezTo>
                    <a:pt x="156" y="44"/>
                    <a:pt x="156" y="47"/>
                    <a:pt x="158" y="49"/>
                  </a:cubicBezTo>
                  <a:cubicBezTo>
                    <a:pt x="167" y="61"/>
                    <a:pt x="167" y="61"/>
                    <a:pt x="167" y="61"/>
                  </a:cubicBezTo>
                  <a:cubicBezTo>
                    <a:pt x="169" y="64"/>
                    <a:pt x="172" y="65"/>
                    <a:pt x="174" y="65"/>
                  </a:cubicBezTo>
                  <a:cubicBezTo>
                    <a:pt x="177" y="66"/>
                    <a:pt x="180" y="65"/>
                    <a:pt x="183" y="63"/>
                  </a:cubicBezTo>
                  <a:cubicBezTo>
                    <a:pt x="185" y="66"/>
                    <a:pt x="185" y="66"/>
                    <a:pt x="185" y="66"/>
                  </a:cubicBezTo>
                  <a:cubicBezTo>
                    <a:pt x="186" y="67"/>
                    <a:pt x="186" y="69"/>
                    <a:pt x="186" y="70"/>
                  </a:cubicBezTo>
                  <a:cubicBezTo>
                    <a:pt x="186" y="71"/>
                    <a:pt x="185" y="72"/>
                    <a:pt x="184" y="73"/>
                  </a:cubicBezTo>
                  <a:close/>
                </a:path>
              </a:pathLst>
            </a:custGeom>
            <a:solidFill>
              <a:srgbClr val="1D52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5" name="Freeform 204"/>
            <p:cNvSpPr>
              <a:spLocks noEditPoints="1"/>
            </p:cNvSpPr>
            <p:nvPr/>
          </p:nvSpPr>
          <p:spPr bwMode="auto">
            <a:xfrm>
              <a:off x="1112838" y="1703388"/>
              <a:ext cx="244475" cy="493713"/>
            </a:xfrm>
            <a:custGeom>
              <a:avLst/>
              <a:gdLst>
                <a:gd name="T0" fmla="*/ 97 w 105"/>
                <a:gd name="T1" fmla="*/ 147 h 212"/>
                <a:gd name="T2" fmla="*/ 74 w 105"/>
                <a:gd name="T3" fmla="*/ 109 h 212"/>
                <a:gd name="T4" fmla="*/ 74 w 105"/>
                <a:gd name="T5" fmla="*/ 106 h 212"/>
                <a:gd name="T6" fmla="*/ 62 w 105"/>
                <a:gd name="T7" fmla="*/ 86 h 212"/>
                <a:gd name="T8" fmla="*/ 62 w 105"/>
                <a:gd name="T9" fmla="*/ 8 h 212"/>
                <a:gd name="T10" fmla="*/ 54 w 105"/>
                <a:gd name="T11" fmla="*/ 0 h 212"/>
                <a:gd name="T12" fmla="*/ 51 w 105"/>
                <a:gd name="T13" fmla="*/ 0 h 212"/>
                <a:gd name="T14" fmla="*/ 45 w 105"/>
                <a:gd name="T15" fmla="*/ 3 h 212"/>
                <a:gd name="T16" fmla="*/ 43 w 105"/>
                <a:gd name="T17" fmla="*/ 8 h 212"/>
                <a:gd name="T18" fmla="*/ 43 w 105"/>
                <a:gd name="T19" fmla="*/ 86 h 212"/>
                <a:gd name="T20" fmla="*/ 31 w 105"/>
                <a:gd name="T21" fmla="*/ 106 h 212"/>
                <a:gd name="T22" fmla="*/ 31 w 105"/>
                <a:gd name="T23" fmla="*/ 109 h 212"/>
                <a:gd name="T24" fmla="*/ 7 w 105"/>
                <a:gd name="T25" fmla="*/ 147 h 212"/>
                <a:gd name="T26" fmla="*/ 0 w 105"/>
                <a:gd name="T27" fmla="*/ 201 h 212"/>
                <a:gd name="T28" fmla="*/ 3 w 105"/>
                <a:gd name="T29" fmla="*/ 208 h 212"/>
                <a:gd name="T30" fmla="*/ 10 w 105"/>
                <a:gd name="T31" fmla="*/ 212 h 212"/>
                <a:gd name="T32" fmla="*/ 95 w 105"/>
                <a:gd name="T33" fmla="*/ 212 h 212"/>
                <a:gd name="T34" fmla="*/ 102 w 105"/>
                <a:gd name="T35" fmla="*/ 208 h 212"/>
                <a:gd name="T36" fmla="*/ 104 w 105"/>
                <a:gd name="T37" fmla="*/ 201 h 212"/>
                <a:gd name="T38" fmla="*/ 97 w 105"/>
                <a:gd name="T39" fmla="*/ 147 h 212"/>
                <a:gd name="T40" fmla="*/ 79 w 105"/>
                <a:gd name="T41" fmla="*/ 188 h 212"/>
                <a:gd name="T42" fmla="*/ 76 w 105"/>
                <a:gd name="T43" fmla="*/ 165 h 212"/>
                <a:gd name="T44" fmla="*/ 72 w 105"/>
                <a:gd name="T45" fmla="*/ 188 h 212"/>
                <a:gd name="T46" fmla="*/ 57 w 105"/>
                <a:gd name="T47" fmla="*/ 188 h 212"/>
                <a:gd name="T48" fmla="*/ 52 w 105"/>
                <a:gd name="T49" fmla="*/ 137 h 212"/>
                <a:gd name="T50" fmla="*/ 48 w 105"/>
                <a:gd name="T51" fmla="*/ 188 h 212"/>
                <a:gd name="T52" fmla="*/ 32 w 105"/>
                <a:gd name="T53" fmla="*/ 188 h 212"/>
                <a:gd name="T54" fmla="*/ 29 w 105"/>
                <a:gd name="T55" fmla="*/ 165 h 212"/>
                <a:gd name="T56" fmla="*/ 26 w 105"/>
                <a:gd name="T57" fmla="*/ 188 h 212"/>
                <a:gd name="T58" fmla="*/ 15 w 105"/>
                <a:gd name="T59" fmla="*/ 188 h 212"/>
                <a:gd name="T60" fmla="*/ 21 w 105"/>
                <a:gd name="T61" fmla="*/ 148 h 212"/>
                <a:gd name="T62" fmla="*/ 84 w 105"/>
                <a:gd name="T63" fmla="*/ 148 h 212"/>
                <a:gd name="T64" fmla="*/ 89 w 105"/>
                <a:gd name="T65" fmla="*/ 188 h 212"/>
                <a:gd name="T66" fmla="*/ 79 w 105"/>
                <a:gd name="T67" fmla="*/ 18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" h="212">
                  <a:moveTo>
                    <a:pt x="97" y="147"/>
                  </a:moveTo>
                  <a:cubicBezTo>
                    <a:pt x="96" y="131"/>
                    <a:pt x="87" y="117"/>
                    <a:pt x="74" y="109"/>
                  </a:cubicBezTo>
                  <a:cubicBezTo>
                    <a:pt x="74" y="108"/>
                    <a:pt x="74" y="107"/>
                    <a:pt x="74" y="106"/>
                  </a:cubicBezTo>
                  <a:cubicBezTo>
                    <a:pt x="74" y="97"/>
                    <a:pt x="69" y="90"/>
                    <a:pt x="62" y="86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4"/>
                    <a:pt x="58" y="0"/>
                    <a:pt x="54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9" y="0"/>
                    <a:pt x="47" y="1"/>
                    <a:pt x="45" y="3"/>
                  </a:cubicBezTo>
                  <a:cubicBezTo>
                    <a:pt x="44" y="4"/>
                    <a:pt x="43" y="6"/>
                    <a:pt x="43" y="8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36" y="90"/>
                    <a:pt x="31" y="97"/>
                    <a:pt x="31" y="106"/>
                  </a:cubicBezTo>
                  <a:cubicBezTo>
                    <a:pt x="31" y="107"/>
                    <a:pt x="31" y="108"/>
                    <a:pt x="31" y="109"/>
                  </a:cubicBezTo>
                  <a:cubicBezTo>
                    <a:pt x="18" y="117"/>
                    <a:pt x="9" y="131"/>
                    <a:pt x="7" y="147"/>
                  </a:cubicBezTo>
                  <a:cubicBezTo>
                    <a:pt x="7" y="159"/>
                    <a:pt x="3" y="186"/>
                    <a:pt x="0" y="201"/>
                  </a:cubicBezTo>
                  <a:cubicBezTo>
                    <a:pt x="0" y="204"/>
                    <a:pt x="1" y="206"/>
                    <a:pt x="3" y="208"/>
                  </a:cubicBezTo>
                  <a:cubicBezTo>
                    <a:pt x="4" y="210"/>
                    <a:pt x="7" y="212"/>
                    <a:pt x="10" y="212"/>
                  </a:cubicBezTo>
                  <a:cubicBezTo>
                    <a:pt x="95" y="212"/>
                    <a:pt x="95" y="212"/>
                    <a:pt x="95" y="212"/>
                  </a:cubicBezTo>
                  <a:cubicBezTo>
                    <a:pt x="98" y="212"/>
                    <a:pt x="100" y="210"/>
                    <a:pt x="102" y="208"/>
                  </a:cubicBezTo>
                  <a:cubicBezTo>
                    <a:pt x="104" y="206"/>
                    <a:pt x="105" y="203"/>
                    <a:pt x="104" y="201"/>
                  </a:cubicBezTo>
                  <a:cubicBezTo>
                    <a:pt x="102" y="186"/>
                    <a:pt x="98" y="159"/>
                    <a:pt x="97" y="147"/>
                  </a:cubicBezTo>
                  <a:close/>
                  <a:moveTo>
                    <a:pt x="79" y="188"/>
                  </a:moveTo>
                  <a:cubicBezTo>
                    <a:pt x="76" y="165"/>
                    <a:pt x="76" y="165"/>
                    <a:pt x="76" y="165"/>
                  </a:cubicBezTo>
                  <a:cubicBezTo>
                    <a:pt x="72" y="188"/>
                    <a:pt x="72" y="188"/>
                    <a:pt x="72" y="188"/>
                  </a:cubicBezTo>
                  <a:cubicBezTo>
                    <a:pt x="57" y="188"/>
                    <a:pt x="57" y="188"/>
                    <a:pt x="57" y="18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8" y="188"/>
                    <a:pt x="48" y="188"/>
                    <a:pt x="48" y="188"/>
                  </a:cubicBezTo>
                  <a:cubicBezTo>
                    <a:pt x="32" y="188"/>
                    <a:pt x="32" y="188"/>
                    <a:pt x="32" y="188"/>
                  </a:cubicBezTo>
                  <a:cubicBezTo>
                    <a:pt x="29" y="165"/>
                    <a:pt x="29" y="165"/>
                    <a:pt x="29" y="165"/>
                  </a:cubicBezTo>
                  <a:cubicBezTo>
                    <a:pt x="26" y="188"/>
                    <a:pt x="26" y="188"/>
                    <a:pt x="26" y="188"/>
                  </a:cubicBezTo>
                  <a:cubicBezTo>
                    <a:pt x="15" y="188"/>
                    <a:pt x="15" y="188"/>
                    <a:pt x="15" y="188"/>
                  </a:cubicBezTo>
                  <a:cubicBezTo>
                    <a:pt x="17" y="173"/>
                    <a:pt x="21" y="149"/>
                    <a:pt x="21" y="148"/>
                  </a:cubicBezTo>
                  <a:cubicBezTo>
                    <a:pt x="24" y="107"/>
                    <a:pt x="80" y="107"/>
                    <a:pt x="84" y="148"/>
                  </a:cubicBezTo>
                  <a:cubicBezTo>
                    <a:pt x="84" y="149"/>
                    <a:pt x="87" y="173"/>
                    <a:pt x="89" y="188"/>
                  </a:cubicBezTo>
                  <a:lnTo>
                    <a:pt x="79" y="188"/>
                  </a:lnTo>
                  <a:close/>
                </a:path>
              </a:pathLst>
            </a:custGeom>
            <a:solidFill>
              <a:srgbClr val="779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85" name="组合 3084"/>
          <p:cNvGrpSpPr/>
          <p:nvPr/>
        </p:nvGrpSpPr>
        <p:grpSpPr>
          <a:xfrm>
            <a:off x="4038600" y="266700"/>
            <a:ext cx="5716588" cy="5842000"/>
            <a:chOff x="4038600" y="266700"/>
            <a:chExt cx="5716588" cy="5842000"/>
          </a:xfrm>
        </p:grpSpPr>
        <p:sp>
          <p:nvSpPr>
            <p:cNvPr id="3020" name="Freeform 208"/>
            <p:cNvSpPr>
              <a:spLocks/>
            </p:cNvSpPr>
            <p:nvPr/>
          </p:nvSpPr>
          <p:spPr bwMode="auto">
            <a:xfrm>
              <a:off x="6975475" y="5343525"/>
              <a:ext cx="760413" cy="758825"/>
            </a:xfrm>
            <a:custGeom>
              <a:avLst/>
              <a:gdLst>
                <a:gd name="T0" fmla="*/ 479 w 479"/>
                <a:gd name="T1" fmla="*/ 240 h 478"/>
                <a:gd name="T2" fmla="*/ 475 w 479"/>
                <a:gd name="T3" fmla="*/ 197 h 478"/>
                <a:gd name="T4" fmla="*/ 463 w 479"/>
                <a:gd name="T5" fmla="*/ 159 h 478"/>
                <a:gd name="T6" fmla="*/ 446 w 479"/>
                <a:gd name="T7" fmla="*/ 120 h 478"/>
                <a:gd name="T8" fmla="*/ 422 w 479"/>
                <a:gd name="T9" fmla="*/ 85 h 478"/>
                <a:gd name="T10" fmla="*/ 393 w 479"/>
                <a:gd name="T11" fmla="*/ 56 h 478"/>
                <a:gd name="T12" fmla="*/ 359 w 479"/>
                <a:gd name="T13" fmla="*/ 33 h 478"/>
                <a:gd name="T14" fmla="*/ 322 w 479"/>
                <a:gd name="T15" fmla="*/ 15 h 478"/>
                <a:gd name="T16" fmla="*/ 281 w 479"/>
                <a:gd name="T17" fmla="*/ 4 h 478"/>
                <a:gd name="T18" fmla="*/ 238 w 479"/>
                <a:gd name="T19" fmla="*/ 0 h 478"/>
                <a:gd name="T20" fmla="*/ 198 w 479"/>
                <a:gd name="T21" fmla="*/ 4 h 478"/>
                <a:gd name="T22" fmla="*/ 157 w 479"/>
                <a:gd name="T23" fmla="*/ 15 h 478"/>
                <a:gd name="T24" fmla="*/ 120 w 479"/>
                <a:gd name="T25" fmla="*/ 33 h 478"/>
                <a:gd name="T26" fmla="*/ 85 w 479"/>
                <a:gd name="T27" fmla="*/ 56 h 478"/>
                <a:gd name="T28" fmla="*/ 56 w 479"/>
                <a:gd name="T29" fmla="*/ 85 h 478"/>
                <a:gd name="T30" fmla="*/ 33 w 479"/>
                <a:gd name="T31" fmla="*/ 120 h 478"/>
                <a:gd name="T32" fmla="*/ 14 w 479"/>
                <a:gd name="T33" fmla="*/ 159 h 478"/>
                <a:gd name="T34" fmla="*/ 4 w 479"/>
                <a:gd name="T35" fmla="*/ 197 h 478"/>
                <a:gd name="T36" fmla="*/ 0 w 479"/>
                <a:gd name="T37" fmla="*/ 240 h 478"/>
                <a:gd name="T38" fmla="*/ 4 w 479"/>
                <a:gd name="T39" fmla="*/ 281 h 478"/>
                <a:gd name="T40" fmla="*/ 14 w 479"/>
                <a:gd name="T41" fmla="*/ 321 h 478"/>
                <a:gd name="T42" fmla="*/ 33 w 479"/>
                <a:gd name="T43" fmla="*/ 358 h 478"/>
                <a:gd name="T44" fmla="*/ 56 w 479"/>
                <a:gd name="T45" fmla="*/ 393 h 478"/>
                <a:gd name="T46" fmla="*/ 85 w 479"/>
                <a:gd name="T47" fmla="*/ 422 h 478"/>
                <a:gd name="T48" fmla="*/ 120 w 479"/>
                <a:gd name="T49" fmla="*/ 447 h 478"/>
                <a:gd name="T50" fmla="*/ 157 w 479"/>
                <a:gd name="T51" fmla="*/ 465 h 478"/>
                <a:gd name="T52" fmla="*/ 198 w 479"/>
                <a:gd name="T53" fmla="*/ 474 h 478"/>
                <a:gd name="T54" fmla="*/ 238 w 479"/>
                <a:gd name="T55" fmla="*/ 478 h 478"/>
                <a:gd name="T56" fmla="*/ 281 w 479"/>
                <a:gd name="T57" fmla="*/ 474 h 478"/>
                <a:gd name="T58" fmla="*/ 322 w 479"/>
                <a:gd name="T59" fmla="*/ 465 h 478"/>
                <a:gd name="T60" fmla="*/ 359 w 479"/>
                <a:gd name="T61" fmla="*/ 447 h 478"/>
                <a:gd name="T62" fmla="*/ 393 w 479"/>
                <a:gd name="T63" fmla="*/ 422 h 478"/>
                <a:gd name="T64" fmla="*/ 422 w 479"/>
                <a:gd name="T65" fmla="*/ 393 h 478"/>
                <a:gd name="T66" fmla="*/ 446 w 479"/>
                <a:gd name="T67" fmla="*/ 358 h 478"/>
                <a:gd name="T68" fmla="*/ 463 w 479"/>
                <a:gd name="T69" fmla="*/ 321 h 478"/>
                <a:gd name="T70" fmla="*/ 475 w 479"/>
                <a:gd name="T71" fmla="*/ 281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9" h="478">
                  <a:moveTo>
                    <a:pt x="452" y="257"/>
                  </a:moveTo>
                  <a:lnTo>
                    <a:pt x="479" y="240"/>
                  </a:lnTo>
                  <a:lnTo>
                    <a:pt x="452" y="221"/>
                  </a:lnTo>
                  <a:lnTo>
                    <a:pt x="475" y="197"/>
                  </a:lnTo>
                  <a:lnTo>
                    <a:pt x="446" y="184"/>
                  </a:lnTo>
                  <a:lnTo>
                    <a:pt x="463" y="159"/>
                  </a:lnTo>
                  <a:lnTo>
                    <a:pt x="432" y="149"/>
                  </a:lnTo>
                  <a:lnTo>
                    <a:pt x="446" y="120"/>
                  </a:lnTo>
                  <a:lnTo>
                    <a:pt x="415" y="118"/>
                  </a:lnTo>
                  <a:lnTo>
                    <a:pt x="422" y="85"/>
                  </a:lnTo>
                  <a:lnTo>
                    <a:pt x="390" y="89"/>
                  </a:lnTo>
                  <a:lnTo>
                    <a:pt x="393" y="56"/>
                  </a:lnTo>
                  <a:lnTo>
                    <a:pt x="362" y="66"/>
                  </a:lnTo>
                  <a:lnTo>
                    <a:pt x="359" y="33"/>
                  </a:lnTo>
                  <a:lnTo>
                    <a:pt x="329" y="46"/>
                  </a:lnTo>
                  <a:lnTo>
                    <a:pt x="322" y="15"/>
                  </a:lnTo>
                  <a:lnTo>
                    <a:pt x="295" y="33"/>
                  </a:lnTo>
                  <a:lnTo>
                    <a:pt x="281" y="4"/>
                  </a:lnTo>
                  <a:lnTo>
                    <a:pt x="258" y="27"/>
                  </a:lnTo>
                  <a:lnTo>
                    <a:pt x="238" y="0"/>
                  </a:lnTo>
                  <a:lnTo>
                    <a:pt x="221" y="27"/>
                  </a:lnTo>
                  <a:lnTo>
                    <a:pt x="198" y="4"/>
                  </a:lnTo>
                  <a:lnTo>
                    <a:pt x="184" y="33"/>
                  </a:lnTo>
                  <a:lnTo>
                    <a:pt x="157" y="15"/>
                  </a:lnTo>
                  <a:lnTo>
                    <a:pt x="149" y="46"/>
                  </a:lnTo>
                  <a:lnTo>
                    <a:pt x="120" y="33"/>
                  </a:lnTo>
                  <a:lnTo>
                    <a:pt x="116" y="66"/>
                  </a:lnTo>
                  <a:lnTo>
                    <a:pt x="85" y="56"/>
                  </a:lnTo>
                  <a:lnTo>
                    <a:pt x="89" y="89"/>
                  </a:lnTo>
                  <a:lnTo>
                    <a:pt x="56" y="85"/>
                  </a:lnTo>
                  <a:lnTo>
                    <a:pt x="64" y="118"/>
                  </a:lnTo>
                  <a:lnTo>
                    <a:pt x="33" y="120"/>
                  </a:lnTo>
                  <a:lnTo>
                    <a:pt x="47" y="149"/>
                  </a:lnTo>
                  <a:lnTo>
                    <a:pt x="14" y="159"/>
                  </a:lnTo>
                  <a:lnTo>
                    <a:pt x="33" y="184"/>
                  </a:lnTo>
                  <a:lnTo>
                    <a:pt x="4" y="197"/>
                  </a:lnTo>
                  <a:lnTo>
                    <a:pt x="27" y="221"/>
                  </a:lnTo>
                  <a:lnTo>
                    <a:pt x="0" y="240"/>
                  </a:lnTo>
                  <a:lnTo>
                    <a:pt x="27" y="257"/>
                  </a:lnTo>
                  <a:lnTo>
                    <a:pt x="4" y="281"/>
                  </a:lnTo>
                  <a:lnTo>
                    <a:pt x="33" y="294"/>
                  </a:lnTo>
                  <a:lnTo>
                    <a:pt x="14" y="321"/>
                  </a:lnTo>
                  <a:lnTo>
                    <a:pt x="47" y="329"/>
                  </a:lnTo>
                  <a:lnTo>
                    <a:pt x="33" y="358"/>
                  </a:lnTo>
                  <a:lnTo>
                    <a:pt x="64" y="362"/>
                  </a:lnTo>
                  <a:lnTo>
                    <a:pt x="56" y="393"/>
                  </a:lnTo>
                  <a:lnTo>
                    <a:pt x="89" y="389"/>
                  </a:lnTo>
                  <a:lnTo>
                    <a:pt x="85" y="422"/>
                  </a:lnTo>
                  <a:lnTo>
                    <a:pt x="116" y="414"/>
                  </a:lnTo>
                  <a:lnTo>
                    <a:pt x="120" y="447"/>
                  </a:lnTo>
                  <a:lnTo>
                    <a:pt x="149" y="432"/>
                  </a:lnTo>
                  <a:lnTo>
                    <a:pt x="157" y="465"/>
                  </a:lnTo>
                  <a:lnTo>
                    <a:pt x="184" y="445"/>
                  </a:lnTo>
                  <a:lnTo>
                    <a:pt x="198" y="474"/>
                  </a:lnTo>
                  <a:lnTo>
                    <a:pt x="221" y="451"/>
                  </a:lnTo>
                  <a:lnTo>
                    <a:pt x="238" y="478"/>
                  </a:lnTo>
                  <a:lnTo>
                    <a:pt x="258" y="451"/>
                  </a:lnTo>
                  <a:lnTo>
                    <a:pt x="281" y="474"/>
                  </a:lnTo>
                  <a:lnTo>
                    <a:pt x="295" y="445"/>
                  </a:lnTo>
                  <a:lnTo>
                    <a:pt x="322" y="465"/>
                  </a:lnTo>
                  <a:lnTo>
                    <a:pt x="329" y="432"/>
                  </a:lnTo>
                  <a:lnTo>
                    <a:pt x="359" y="447"/>
                  </a:lnTo>
                  <a:lnTo>
                    <a:pt x="362" y="414"/>
                  </a:lnTo>
                  <a:lnTo>
                    <a:pt x="393" y="422"/>
                  </a:lnTo>
                  <a:lnTo>
                    <a:pt x="390" y="389"/>
                  </a:lnTo>
                  <a:lnTo>
                    <a:pt x="422" y="393"/>
                  </a:lnTo>
                  <a:lnTo>
                    <a:pt x="415" y="362"/>
                  </a:lnTo>
                  <a:lnTo>
                    <a:pt x="446" y="358"/>
                  </a:lnTo>
                  <a:lnTo>
                    <a:pt x="432" y="329"/>
                  </a:lnTo>
                  <a:lnTo>
                    <a:pt x="463" y="321"/>
                  </a:lnTo>
                  <a:lnTo>
                    <a:pt x="446" y="294"/>
                  </a:lnTo>
                  <a:lnTo>
                    <a:pt x="475" y="281"/>
                  </a:lnTo>
                  <a:lnTo>
                    <a:pt x="452" y="257"/>
                  </a:ln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1" name="Freeform 209"/>
            <p:cNvSpPr>
              <a:spLocks/>
            </p:cNvSpPr>
            <p:nvPr/>
          </p:nvSpPr>
          <p:spPr bwMode="auto">
            <a:xfrm>
              <a:off x="4038600" y="5337175"/>
              <a:ext cx="760413" cy="771525"/>
            </a:xfrm>
            <a:custGeom>
              <a:avLst/>
              <a:gdLst>
                <a:gd name="T0" fmla="*/ 459 w 479"/>
                <a:gd name="T1" fmla="*/ 244 h 486"/>
                <a:gd name="T2" fmla="*/ 479 w 479"/>
                <a:gd name="T3" fmla="*/ 201 h 486"/>
                <a:gd name="T4" fmla="*/ 446 w 479"/>
                <a:gd name="T5" fmla="*/ 168 h 486"/>
                <a:gd name="T6" fmla="*/ 450 w 479"/>
                <a:gd name="T7" fmla="*/ 122 h 486"/>
                <a:gd name="T8" fmla="*/ 407 w 479"/>
                <a:gd name="T9" fmla="*/ 102 h 486"/>
                <a:gd name="T10" fmla="*/ 395 w 479"/>
                <a:gd name="T11" fmla="*/ 58 h 486"/>
                <a:gd name="T12" fmla="*/ 349 w 479"/>
                <a:gd name="T13" fmla="*/ 54 h 486"/>
                <a:gd name="T14" fmla="*/ 322 w 479"/>
                <a:gd name="T15" fmla="*/ 15 h 486"/>
                <a:gd name="T16" fmla="*/ 277 w 479"/>
                <a:gd name="T17" fmla="*/ 27 h 486"/>
                <a:gd name="T18" fmla="*/ 240 w 479"/>
                <a:gd name="T19" fmla="*/ 0 h 486"/>
                <a:gd name="T20" fmla="*/ 202 w 479"/>
                <a:gd name="T21" fmla="*/ 27 h 486"/>
                <a:gd name="T22" fmla="*/ 157 w 479"/>
                <a:gd name="T23" fmla="*/ 15 h 486"/>
                <a:gd name="T24" fmla="*/ 130 w 479"/>
                <a:gd name="T25" fmla="*/ 54 h 486"/>
                <a:gd name="T26" fmla="*/ 83 w 479"/>
                <a:gd name="T27" fmla="*/ 58 h 486"/>
                <a:gd name="T28" fmla="*/ 72 w 479"/>
                <a:gd name="T29" fmla="*/ 102 h 486"/>
                <a:gd name="T30" fmla="*/ 29 w 479"/>
                <a:gd name="T31" fmla="*/ 122 h 486"/>
                <a:gd name="T32" fmla="*/ 33 w 479"/>
                <a:gd name="T33" fmla="*/ 168 h 486"/>
                <a:gd name="T34" fmla="*/ 0 w 479"/>
                <a:gd name="T35" fmla="*/ 201 h 486"/>
                <a:gd name="T36" fmla="*/ 21 w 479"/>
                <a:gd name="T37" fmla="*/ 244 h 486"/>
                <a:gd name="T38" fmla="*/ 0 w 479"/>
                <a:gd name="T39" fmla="*/ 285 h 486"/>
                <a:gd name="T40" fmla="*/ 33 w 479"/>
                <a:gd name="T41" fmla="*/ 317 h 486"/>
                <a:gd name="T42" fmla="*/ 29 w 479"/>
                <a:gd name="T43" fmla="*/ 364 h 486"/>
                <a:gd name="T44" fmla="*/ 72 w 479"/>
                <a:gd name="T45" fmla="*/ 383 h 486"/>
                <a:gd name="T46" fmla="*/ 83 w 479"/>
                <a:gd name="T47" fmla="*/ 430 h 486"/>
                <a:gd name="T48" fmla="*/ 130 w 479"/>
                <a:gd name="T49" fmla="*/ 434 h 486"/>
                <a:gd name="T50" fmla="*/ 157 w 479"/>
                <a:gd name="T51" fmla="*/ 470 h 486"/>
                <a:gd name="T52" fmla="*/ 202 w 479"/>
                <a:gd name="T53" fmla="*/ 459 h 486"/>
                <a:gd name="T54" fmla="*/ 240 w 479"/>
                <a:gd name="T55" fmla="*/ 486 h 486"/>
                <a:gd name="T56" fmla="*/ 277 w 479"/>
                <a:gd name="T57" fmla="*/ 459 h 486"/>
                <a:gd name="T58" fmla="*/ 322 w 479"/>
                <a:gd name="T59" fmla="*/ 470 h 486"/>
                <a:gd name="T60" fmla="*/ 349 w 479"/>
                <a:gd name="T61" fmla="*/ 434 h 486"/>
                <a:gd name="T62" fmla="*/ 395 w 479"/>
                <a:gd name="T63" fmla="*/ 430 h 486"/>
                <a:gd name="T64" fmla="*/ 407 w 479"/>
                <a:gd name="T65" fmla="*/ 383 h 486"/>
                <a:gd name="T66" fmla="*/ 450 w 479"/>
                <a:gd name="T67" fmla="*/ 364 h 486"/>
                <a:gd name="T68" fmla="*/ 446 w 479"/>
                <a:gd name="T69" fmla="*/ 317 h 486"/>
                <a:gd name="T70" fmla="*/ 479 w 479"/>
                <a:gd name="T71" fmla="*/ 285 h 486"/>
                <a:gd name="T72" fmla="*/ 459 w 479"/>
                <a:gd name="T73" fmla="*/ 244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79" h="486">
                  <a:moveTo>
                    <a:pt x="459" y="244"/>
                  </a:moveTo>
                  <a:lnTo>
                    <a:pt x="479" y="201"/>
                  </a:lnTo>
                  <a:lnTo>
                    <a:pt x="446" y="168"/>
                  </a:lnTo>
                  <a:lnTo>
                    <a:pt x="450" y="122"/>
                  </a:lnTo>
                  <a:lnTo>
                    <a:pt x="407" y="102"/>
                  </a:lnTo>
                  <a:lnTo>
                    <a:pt x="395" y="58"/>
                  </a:lnTo>
                  <a:lnTo>
                    <a:pt x="349" y="54"/>
                  </a:lnTo>
                  <a:lnTo>
                    <a:pt x="322" y="15"/>
                  </a:lnTo>
                  <a:lnTo>
                    <a:pt x="277" y="27"/>
                  </a:lnTo>
                  <a:lnTo>
                    <a:pt x="240" y="0"/>
                  </a:lnTo>
                  <a:lnTo>
                    <a:pt x="202" y="27"/>
                  </a:lnTo>
                  <a:lnTo>
                    <a:pt x="157" y="15"/>
                  </a:lnTo>
                  <a:lnTo>
                    <a:pt x="130" y="54"/>
                  </a:lnTo>
                  <a:lnTo>
                    <a:pt x="83" y="58"/>
                  </a:lnTo>
                  <a:lnTo>
                    <a:pt x="72" y="102"/>
                  </a:lnTo>
                  <a:lnTo>
                    <a:pt x="29" y="122"/>
                  </a:lnTo>
                  <a:lnTo>
                    <a:pt x="33" y="168"/>
                  </a:lnTo>
                  <a:lnTo>
                    <a:pt x="0" y="201"/>
                  </a:lnTo>
                  <a:lnTo>
                    <a:pt x="21" y="244"/>
                  </a:lnTo>
                  <a:lnTo>
                    <a:pt x="0" y="285"/>
                  </a:lnTo>
                  <a:lnTo>
                    <a:pt x="33" y="317"/>
                  </a:lnTo>
                  <a:lnTo>
                    <a:pt x="29" y="364"/>
                  </a:lnTo>
                  <a:lnTo>
                    <a:pt x="72" y="383"/>
                  </a:lnTo>
                  <a:lnTo>
                    <a:pt x="83" y="430"/>
                  </a:lnTo>
                  <a:lnTo>
                    <a:pt x="130" y="434"/>
                  </a:lnTo>
                  <a:lnTo>
                    <a:pt x="157" y="470"/>
                  </a:lnTo>
                  <a:lnTo>
                    <a:pt x="202" y="459"/>
                  </a:lnTo>
                  <a:lnTo>
                    <a:pt x="240" y="486"/>
                  </a:lnTo>
                  <a:lnTo>
                    <a:pt x="277" y="459"/>
                  </a:lnTo>
                  <a:lnTo>
                    <a:pt x="322" y="470"/>
                  </a:lnTo>
                  <a:lnTo>
                    <a:pt x="349" y="434"/>
                  </a:lnTo>
                  <a:lnTo>
                    <a:pt x="395" y="430"/>
                  </a:lnTo>
                  <a:lnTo>
                    <a:pt x="407" y="383"/>
                  </a:lnTo>
                  <a:lnTo>
                    <a:pt x="450" y="364"/>
                  </a:lnTo>
                  <a:lnTo>
                    <a:pt x="446" y="317"/>
                  </a:lnTo>
                  <a:lnTo>
                    <a:pt x="479" y="285"/>
                  </a:lnTo>
                  <a:lnTo>
                    <a:pt x="459" y="244"/>
                  </a:ln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2" name="Freeform 210"/>
            <p:cNvSpPr>
              <a:spLocks/>
            </p:cNvSpPr>
            <p:nvPr/>
          </p:nvSpPr>
          <p:spPr bwMode="auto">
            <a:xfrm>
              <a:off x="5026025" y="5343525"/>
              <a:ext cx="758825" cy="758825"/>
            </a:xfrm>
            <a:custGeom>
              <a:avLst/>
              <a:gdLst>
                <a:gd name="T0" fmla="*/ 438 w 478"/>
                <a:gd name="T1" fmla="*/ 292 h 478"/>
                <a:gd name="T2" fmla="*/ 478 w 478"/>
                <a:gd name="T3" fmla="*/ 240 h 478"/>
                <a:gd name="T4" fmla="*/ 438 w 478"/>
                <a:gd name="T5" fmla="*/ 186 h 478"/>
                <a:gd name="T6" fmla="*/ 445 w 478"/>
                <a:gd name="T7" fmla="*/ 120 h 478"/>
                <a:gd name="T8" fmla="*/ 384 w 478"/>
                <a:gd name="T9" fmla="*/ 95 h 478"/>
                <a:gd name="T10" fmla="*/ 358 w 478"/>
                <a:gd name="T11" fmla="*/ 33 h 478"/>
                <a:gd name="T12" fmla="*/ 292 w 478"/>
                <a:gd name="T13" fmla="*/ 40 h 478"/>
                <a:gd name="T14" fmla="*/ 238 w 478"/>
                <a:gd name="T15" fmla="*/ 0 h 478"/>
                <a:gd name="T16" fmla="*/ 186 w 478"/>
                <a:gd name="T17" fmla="*/ 40 h 478"/>
                <a:gd name="T18" fmla="*/ 120 w 478"/>
                <a:gd name="T19" fmla="*/ 33 h 478"/>
                <a:gd name="T20" fmla="*/ 95 w 478"/>
                <a:gd name="T21" fmla="*/ 95 h 478"/>
                <a:gd name="T22" fmla="*/ 33 w 478"/>
                <a:gd name="T23" fmla="*/ 120 h 478"/>
                <a:gd name="T24" fmla="*/ 41 w 478"/>
                <a:gd name="T25" fmla="*/ 186 h 478"/>
                <a:gd name="T26" fmla="*/ 0 w 478"/>
                <a:gd name="T27" fmla="*/ 240 h 478"/>
                <a:gd name="T28" fmla="*/ 41 w 478"/>
                <a:gd name="T29" fmla="*/ 292 h 478"/>
                <a:gd name="T30" fmla="*/ 33 w 478"/>
                <a:gd name="T31" fmla="*/ 358 h 478"/>
                <a:gd name="T32" fmla="*/ 95 w 478"/>
                <a:gd name="T33" fmla="*/ 385 h 478"/>
                <a:gd name="T34" fmla="*/ 120 w 478"/>
                <a:gd name="T35" fmla="*/ 447 h 478"/>
                <a:gd name="T36" fmla="*/ 186 w 478"/>
                <a:gd name="T37" fmla="*/ 437 h 478"/>
                <a:gd name="T38" fmla="*/ 238 w 478"/>
                <a:gd name="T39" fmla="*/ 478 h 478"/>
                <a:gd name="T40" fmla="*/ 292 w 478"/>
                <a:gd name="T41" fmla="*/ 437 h 478"/>
                <a:gd name="T42" fmla="*/ 358 w 478"/>
                <a:gd name="T43" fmla="*/ 447 h 478"/>
                <a:gd name="T44" fmla="*/ 384 w 478"/>
                <a:gd name="T45" fmla="*/ 385 h 478"/>
                <a:gd name="T46" fmla="*/ 445 w 478"/>
                <a:gd name="T47" fmla="*/ 358 h 478"/>
                <a:gd name="T48" fmla="*/ 438 w 478"/>
                <a:gd name="T49" fmla="*/ 29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78" h="478">
                  <a:moveTo>
                    <a:pt x="438" y="292"/>
                  </a:moveTo>
                  <a:lnTo>
                    <a:pt x="478" y="240"/>
                  </a:lnTo>
                  <a:lnTo>
                    <a:pt x="438" y="186"/>
                  </a:lnTo>
                  <a:lnTo>
                    <a:pt x="445" y="120"/>
                  </a:lnTo>
                  <a:lnTo>
                    <a:pt x="384" y="95"/>
                  </a:lnTo>
                  <a:lnTo>
                    <a:pt x="358" y="33"/>
                  </a:lnTo>
                  <a:lnTo>
                    <a:pt x="292" y="40"/>
                  </a:lnTo>
                  <a:lnTo>
                    <a:pt x="238" y="0"/>
                  </a:lnTo>
                  <a:lnTo>
                    <a:pt x="186" y="40"/>
                  </a:lnTo>
                  <a:lnTo>
                    <a:pt x="120" y="33"/>
                  </a:lnTo>
                  <a:lnTo>
                    <a:pt x="95" y="95"/>
                  </a:lnTo>
                  <a:lnTo>
                    <a:pt x="33" y="120"/>
                  </a:lnTo>
                  <a:lnTo>
                    <a:pt x="41" y="186"/>
                  </a:lnTo>
                  <a:lnTo>
                    <a:pt x="0" y="240"/>
                  </a:lnTo>
                  <a:lnTo>
                    <a:pt x="41" y="292"/>
                  </a:lnTo>
                  <a:lnTo>
                    <a:pt x="33" y="358"/>
                  </a:lnTo>
                  <a:lnTo>
                    <a:pt x="95" y="385"/>
                  </a:lnTo>
                  <a:lnTo>
                    <a:pt x="120" y="447"/>
                  </a:lnTo>
                  <a:lnTo>
                    <a:pt x="186" y="437"/>
                  </a:lnTo>
                  <a:lnTo>
                    <a:pt x="238" y="478"/>
                  </a:lnTo>
                  <a:lnTo>
                    <a:pt x="292" y="437"/>
                  </a:lnTo>
                  <a:lnTo>
                    <a:pt x="358" y="447"/>
                  </a:lnTo>
                  <a:lnTo>
                    <a:pt x="384" y="385"/>
                  </a:lnTo>
                  <a:lnTo>
                    <a:pt x="445" y="358"/>
                  </a:lnTo>
                  <a:lnTo>
                    <a:pt x="438" y="292"/>
                  </a:ln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3" name="Freeform 211"/>
            <p:cNvSpPr>
              <a:spLocks/>
            </p:cNvSpPr>
            <p:nvPr/>
          </p:nvSpPr>
          <p:spPr bwMode="auto">
            <a:xfrm>
              <a:off x="6016625" y="5343525"/>
              <a:ext cx="755650" cy="758825"/>
            </a:xfrm>
            <a:custGeom>
              <a:avLst/>
              <a:gdLst>
                <a:gd name="T0" fmla="*/ 239 w 246"/>
                <a:gd name="T1" fmla="*/ 65 h 247"/>
                <a:gd name="T2" fmla="*/ 182 w 246"/>
                <a:gd name="T3" fmla="*/ 8 h 247"/>
                <a:gd name="T4" fmla="*/ 163 w 246"/>
                <a:gd name="T5" fmla="*/ 0 h 247"/>
                <a:gd name="T6" fmla="*/ 83 w 246"/>
                <a:gd name="T7" fmla="*/ 0 h 247"/>
                <a:gd name="T8" fmla="*/ 64 w 246"/>
                <a:gd name="T9" fmla="*/ 8 h 247"/>
                <a:gd name="T10" fmla="*/ 7 w 246"/>
                <a:gd name="T11" fmla="*/ 65 h 247"/>
                <a:gd name="T12" fmla="*/ 0 w 246"/>
                <a:gd name="T13" fmla="*/ 84 h 247"/>
                <a:gd name="T14" fmla="*/ 0 w 246"/>
                <a:gd name="T15" fmla="*/ 164 h 247"/>
                <a:gd name="T16" fmla="*/ 7 w 246"/>
                <a:gd name="T17" fmla="*/ 183 h 247"/>
                <a:gd name="T18" fmla="*/ 64 w 246"/>
                <a:gd name="T19" fmla="*/ 239 h 247"/>
                <a:gd name="T20" fmla="*/ 83 w 246"/>
                <a:gd name="T21" fmla="*/ 247 h 247"/>
                <a:gd name="T22" fmla="*/ 163 w 246"/>
                <a:gd name="T23" fmla="*/ 247 h 247"/>
                <a:gd name="T24" fmla="*/ 182 w 246"/>
                <a:gd name="T25" fmla="*/ 239 h 247"/>
                <a:gd name="T26" fmla="*/ 239 w 246"/>
                <a:gd name="T27" fmla="*/ 183 h 247"/>
                <a:gd name="T28" fmla="*/ 246 w 246"/>
                <a:gd name="T29" fmla="*/ 164 h 247"/>
                <a:gd name="T30" fmla="*/ 246 w 246"/>
                <a:gd name="T31" fmla="*/ 84 h 247"/>
                <a:gd name="T32" fmla="*/ 239 w 246"/>
                <a:gd name="T33" fmla="*/ 65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6" h="247">
                  <a:moveTo>
                    <a:pt x="239" y="65"/>
                  </a:moveTo>
                  <a:cubicBezTo>
                    <a:pt x="182" y="8"/>
                    <a:pt x="182" y="8"/>
                    <a:pt x="182" y="8"/>
                  </a:cubicBezTo>
                  <a:cubicBezTo>
                    <a:pt x="177" y="3"/>
                    <a:pt x="170" y="0"/>
                    <a:pt x="16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76" y="0"/>
                    <a:pt x="69" y="3"/>
                    <a:pt x="64" y="8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2" y="70"/>
                    <a:pt x="0" y="77"/>
                    <a:pt x="0" y="8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71"/>
                    <a:pt x="2" y="178"/>
                    <a:pt x="7" y="183"/>
                  </a:cubicBezTo>
                  <a:cubicBezTo>
                    <a:pt x="64" y="239"/>
                    <a:pt x="64" y="239"/>
                    <a:pt x="64" y="239"/>
                  </a:cubicBezTo>
                  <a:cubicBezTo>
                    <a:pt x="69" y="244"/>
                    <a:pt x="76" y="247"/>
                    <a:pt x="83" y="247"/>
                  </a:cubicBezTo>
                  <a:cubicBezTo>
                    <a:pt x="163" y="247"/>
                    <a:pt x="163" y="247"/>
                    <a:pt x="163" y="247"/>
                  </a:cubicBezTo>
                  <a:cubicBezTo>
                    <a:pt x="170" y="247"/>
                    <a:pt x="177" y="244"/>
                    <a:pt x="182" y="239"/>
                  </a:cubicBezTo>
                  <a:cubicBezTo>
                    <a:pt x="239" y="183"/>
                    <a:pt x="239" y="183"/>
                    <a:pt x="239" y="183"/>
                  </a:cubicBezTo>
                  <a:cubicBezTo>
                    <a:pt x="244" y="178"/>
                    <a:pt x="246" y="171"/>
                    <a:pt x="246" y="164"/>
                  </a:cubicBezTo>
                  <a:cubicBezTo>
                    <a:pt x="246" y="84"/>
                    <a:pt x="246" y="84"/>
                    <a:pt x="246" y="84"/>
                  </a:cubicBezTo>
                  <a:cubicBezTo>
                    <a:pt x="246" y="77"/>
                    <a:pt x="244" y="70"/>
                    <a:pt x="239" y="65"/>
                  </a:cubicBez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4" name="Freeform 212"/>
            <p:cNvSpPr>
              <a:spLocks/>
            </p:cNvSpPr>
            <p:nvPr/>
          </p:nvSpPr>
          <p:spPr bwMode="auto">
            <a:xfrm>
              <a:off x="7978775" y="5343525"/>
              <a:ext cx="755650" cy="758825"/>
            </a:xfrm>
            <a:custGeom>
              <a:avLst/>
              <a:gdLst>
                <a:gd name="T0" fmla="*/ 246 w 246"/>
                <a:gd name="T1" fmla="*/ 124 h 247"/>
                <a:gd name="T2" fmla="*/ 234 w 246"/>
                <a:gd name="T3" fmla="*/ 94 h 247"/>
                <a:gd name="T4" fmla="*/ 230 w 246"/>
                <a:gd name="T5" fmla="*/ 62 h 247"/>
                <a:gd name="T6" fmla="*/ 204 w 246"/>
                <a:gd name="T7" fmla="*/ 43 h 247"/>
                <a:gd name="T8" fmla="*/ 185 w 246"/>
                <a:gd name="T9" fmla="*/ 17 h 247"/>
                <a:gd name="T10" fmla="*/ 153 w 246"/>
                <a:gd name="T11" fmla="*/ 13 h 247"/>
                <a:gd name="T12" fmla="*/ 123 w 246"/>
                <a:gd name="T13" fmla="*/ 0 h 247"/>
                <a:gd name="T14" fmla="*/ 93 w 246"/>
                <a:gd name="T15" fmla="*/ 13 h 247"/>
                <a:gd name="T16" fmla="*/ 61 w 246"/>
                <a:gd name="T17" fmla="*/ 17 h 247"/>
                <a:gd name="T18" fmla="*/ 42 w 246"/>
                <a:gd name="T19" fmla="*/ 43 h 247"/>
                <a:gd name="T20" fmla="*/ 16 w 246"/>
                <a:gd name="T21" fmla="*/ 62 h 247"/>
                <a:gd name="T22" fmla="*/ 12 w 246"/>
                <a:gd name="T23" fmla="*/ 94 h 247"/>
                <a:gd name="T24" fmla="*/ 0 w 246"/>
                <a:gd name="T25" fmla="*/ 124 h 247"/>
                <a:gd name="T26" fmla="*/ 12 w 246"/>
                <a:gd name="T27" fmla="*/ 153 h 247"/>
                <a:gd name="T28" fmla="*/ 16 w 246"/>
                <a:gd name="T29" fmla="*/ 185 h 247"/>
                <a:gd name="T30" fmla="*/ 42 w 246"/>
                <a:gd name="T31" fmla="*/ 205 h 247"/>
                <a:gd name="T32" fmla="*/ 61 w 246"/>
                <a:gd name="T33" fmla="*/ 231 h 247"/>
                <a:gd name="T34" fmla="*/ 93 w 246"/>
                <a:gd name="T35" fmla="*/ 234 h 247"/>
                <a:gd name="T36" fmla="*/ 123 w 246"/>
                <a:gd name="T37" fmla="*/ 247 h 247"/>
                <a:gd name="T38" fmla="*/ 153 w 246"/>
                <a:gd name="T39" fmla="*/ 234 h 247"/>
                <a:gd name="T40" fmla="*/ 185 w 246"/>
                <a:gd name="T41" fmla="*/ 231 h 247"/>
                <a:gd name="T42" fmla="*/ 204 w 246"/>
                <a:gd name="T43" fmla="*/ 205 h 247"/>
                <a:gd name="T44" fmla="*/ 230 w 246"/>
                <a:gd name="T45" fmla="*/ 185 h 247"/>
                <a:gd name="T46" fmla="*/ 234 w 246"/>
                <a:gd name="T47" fmla="*/ 153 h 247"/>
                <a:gd name="T48" fmla="*/ 246 w 246"/>
                <a:gd name="T49" fmla="*/ 124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247">
                  <a:moveTo>
                    <a:pt x="246" y="124"/>
                  </a:moveTo>
                  <a:cubicBezTo>
                    <a:pt x="246" y="112"/>
                    <a:pt x="242" y="102"/>
                    <a:pt x="234" y="94"/>
                  </a:cubicBezTo>
                  <a:cubicBezTo>
                    <a:pt x="237" y="84"/>
                    <a:pt x="236" y="72"/>
                    <a:pt x="230" y="62"/>
                  </a:cubicBezTo>
                  <a:cubicBezTo>
                    <a:pt x="224" y="52"/>
                    <a:pt x="215" y="45"/>
                    <a:pt x="204" y="43"/>
                  </a:cubicBezTo>
                  <a:cubicBezTo>
                    <a:pt x="201" y="32"/>
                    <a:pt x="195" y="23"/>
                    <a:pt x="185" y="17"/>
                  </a:cubicBezTo>
                  <a:cubicBezTo>
                    <a:pt x="175" y="11"/>
                    <a:pt x="163" y="10"/>
                    <a:pt x="153" y="13"/>
                  </a:cubicBezTo>
                  <a:cubicBezTo>
                    <a:pt x="145" y="5"/>
                    <a:pt x="135" y="0"/>
                    <a:pt x="123" y="0"/>
                  </a:cubicBezTo>
                  <a:cubicBezTo>
                    <a:pt x="111" y="0"/>
                    <a:pt x="101" y="5"/>
                    <a:pt x="93" y="13"/>
                  </a:cubicBezTo>
                  <a:cubicBezTo>
                    <a:pt x="83" y="10"/>
                    <a:pt x="71" y="11"/>
                    <a:pt x="61" y="17"/>
                  </a:cubicBezTo>
                  <a:cubicBezTo>
                    <a:pt x="51" y="23"/>
                    <a:pt x="45" y="32"/>
                    <a:pt x="42" y="43"/>
                  </a:cubicBezTo>
                  <a:cubicBezTo>
                    <a:pt x="31" y="45"/>
                    <a:pt x="22" y="52"/>
                    <a:pt x="16" y="62"/>
                  </a:cubicBezTo>
                  <a:cubicBezTo>
                    <a:pt x="10" y="72"/>
                    <a:pt x="9" y="84"/>
                    <a:pt x="12" y="94"/>
                  </a:cubicBezTo>
                  <a:cubicBezTo>
                    <a:pt x="4" y="102"/>
                    <a:pt x="0" y="112"/>
                    <a:pt x="0" y="124"/>
                  </a:cubicBezTo>
                  <a:cubicBezTo>
                    <a:pt x="0" y="135"/>
                    <a:pt x="4" y="146"/>
                    <a:pt x="12" y="153"/>
                  </a:cubicBezTo>
                  <a:cubicBezTo>
                    <a:pt x="9" y="164"/>
                    <a:pt x="10" y="175"/>
                    <a:pt x="16" y="185"/>
                  </a:cubicBezTo>
                  <a:cubicBezTo>
                    <a:pt x="22" y="196"/>
                    <a:pt x="31" y="202"/>
                    <a:pt x="42" y="205"/>
                  </a:cubicBezTo>
                  <a:cubicBezTo>
                    <a:pt x="45" y="215"/>
                    <a:pt x="51" y="225"/>
                    <a:pt x="61" y="231"/>
                  </a:cubicBezTo>
                  <a:cubicBezTo>
                    <a:pt x="71" y="236"/>
                    <a:pt x="83" y="237"/>
                    <a:pt x="93" y="234"/>
                  </a:cubicBezTo>
                  <a:cubicBezTo>
                    <a:pt x="101" y="242"/>
                    <a:pt x="111" y="247"/>
                    <a:pt x="123" y="247"/>
                  </a:cubicBezTo>
                  <a:cubicBezTo>
                    <a:pt x="135" y="247"/>
                    <a:pt x="145" y="242"/>
                    <a:pt x="153" y="234"/>
                  </a:cubicBezTo>
                  <a:cubicBezTo>
                    <a:pt x="163" y="237"/>
                    <a:pt x="175" y="236"/>
                    <a:pt x="185" y="231"/>
                  </a:cubicBezTo>
                  <a:cubicBezTo>
                    <a:pt x="195" y="225"/>
                    <a:pt x="201" y="215"/>
                    <a:pt x="204" y="205"/>
                  </a:cubicBezTo>
                  <a:cubicBezTo>
                    <a:pt x="215" y="202"/>
                    <a:pt x="224" y="196"/>
                    <a:pt x="230" y="185"/>
                  </a:cubicBezTo>
                  <a:cubicBezTo>
                    <a:pt x="236" y="175"/>
                    <a:pt x="237" y="164"/>
                    <a:pt x="234" y="153"/>
                  </a:cubicBezTo>
                  <a:cubicBezTo>
                    <a:pt x="242" y="146"/>
                    <a:pt x="246" y="135"/>
                    <a:pt x="246" y="124"/>
                  </a:cubicBez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5" name="Freeform 213"/>
            <p:cNvSpPr>
              <a:spLocks/>
            </p:cNvSpPr>
            <p:nvPr/>
          </p:nvSpPr>
          <p:spPr bwMode="auto">
            <a:xfrm>
              <a:off x="8963025" y="5360988"/>
              <a:ext cx="758825" cy="722313"/>
            </a:xfrm>
            <a:custGeom>
              <a:avLst/>
              <a:gdLst>
                <a:gd name="T0" fmla="*/ 166 w 478"/>
                <a:gd name="T1" fmla="*/ 455 h 455"/>
                <a:gd name="T2" fmla="*/ 46 w 478"/>
                <a:gd name="T3" fmla="*/ 368 h 455"/>
                <a:gd name="T4" fmla="*/ 0 w 478"/>
                <a:gd name="T5" fmla="*/ 229 h 455"/>
                <a:gd name="T6" fmla="*/ 46 w 478"/>
                <a:gd name="T7" fmla="*/ 87 h 455"/>
                <a:gd name="T8" fmla="*/ 166 w 478"/>
                <a:gd name="T9" fmla="*/ 0 h 455"/>
                <a:gd name="T10" fmla="*/ 313 w 478"/>
                <a:gd name="T11" fmla="*/ 0 h 455"/>
                <a:gd name="T12" fmla="*/ 434 w 478"/>
                <a:gd name="T13" fmla="*/ 87 h 455"/>
                <a:gd name="T14" fmla="*/ 478 w 478"/>
                <a:gd name="T15" fmla="*/ 229 h 455"/>
                <a:gd name="T16" fmla="*/ 434 w 478"/>
                <a:gd name="T17" fmla="*/ 368 h 455"/>
                <a:gd name="T18" fmla="*/ 313 w 478"/>
                <a:gd name="T19" fmla="*/ 455 h 455"/>
                <a:gd name="T20" fmla="*/ 166 w 478"/>
                <a:gd name="T21" fmla="*/ 45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8" h="455">
                  <a:moveTo>
                    <a:pt x="166" y="455"/>
                  </a:moveTo>
                  <a:lnTo>
                    <a:pt x="46" y="368"/>
                  </a:lnTo>
                  <a:lnTo>
                    <a:pt x="0" y="229"/>
                  </a:lnTo>
                  <a:lnTo>
                    <a:pt x="46" y="87"/>
                  </a:lnTo>
                  <a:lnTo>
                    <a:pt x="166" y="0"/>
                  </a:lnTo>
                  <a:lnTo>
                    <a:pt x="313" y="0"/>
                  </a:lnTo>
                  <a:lnTo>
                    <a:pt x="434" y="87"/>
                  </a:lnTo>
                  <a:lnTo>
                    <a:pt x="478" y="229"/>
                  </a:lnTo>
                  <a:lnTo>
                    <a:pt x="434" y="368"/>
                  </a:lnTo>
                  <a:lnTo>
                    <a:pt x="313" y="455"/>
                  </a:lnTo>
                  <a:lnTo>
                    <a:pt x="166" y="455"/>
                  </a:ln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6" name="Freeform 214"/>
            <p:cNvSpPr>
              <a:spLocks/>
            </p:cNvSpPr>
            <p:nvPr/>
          </p:nvSpPr>
          <p:spPr bwMode="auto">
            <a:xfrm>
              <a:off x="4310063" y="3808413"/>
              <a:ext cx="95250" cy="34925"/>
            </a:xfrm>
            <a:custGeom>
              <a:avLst/>
              <a:gdLst>
                <a:gd name="T0" fmla="*/ 31 w 31"/>
                <a:gd name="T1" fmla="*/ 6 h 11"/>
                <a:gd name="T2" fmla="*/ 31 w 31"/>
                <a:gd name="T3" fmla="*/ 6 h 11"/>
                <a:gd name="T4" fmla="*/ 24 w 31"/>
                <a:gd name="T5" fmla="*/ 0 h 11"/>
                <a:gd name="T6" fmla="*/ 0 w 31"/>
                <a:gd name="T7" fmla="*/ 5 h 11"/>
                <a:gd name="T8" fmla="*/ 25 w 31"/>
                <a:gd name="T9" fmla="*/ 11 h 11"/>
                <a:gd name="T10" fmla="*/ 31 w 31"/>
                <a:gd name="T1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1">
                  <a:moveTo>
                    <a:pt x="31" y="6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1" y="3"/>
                    <a:pt x="31" y="0"/>
                    <a:pt x="24" y="0"/>
                  </a:cubicBezTo>
                  <a:cubicBezTo>
                    <a:pt x="18" y="0"/>
                    <a:pt x="9" y="2"/>
                    <a:pt x="0" y="5"/>
                  </a:cubicBezTo>
                  <a:cubicBezTo>
                    <a:pt x="9" y="8"/>
                    <a:pt x="19" y="11"/>
                    <a:pt x="25" y="11"/>
                  </a:cubicBezTo>
                  <a:cubicBezTo>
                    <a:pt x="31" y="11"/>
                    <a:pt x="31" y="8"/>
                    <a:pt x="31" y="6"/>
                  </a:cubicBez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7" name="Freeform 215"/>
            <p:cNvSpPr>
              <a:spLocks/>
            </p:cNvSpPr>
            <p:nvPr/>
          </p:nvSpPr>
          <p:spPr bwMode="auto">
            <a:xfrm>
              <a:off x="4038600" y="3867150"/>
              <a:ext cx="141288" cy="166688"/>
            </a:xfrm>
            <a:custGeom>
              <a:avLst/>
              <a:gdLst>
                <a:gd name="T0" fmla="*/ 46 w 46"/>
                <a:gd name="T1" fmla="*/ 46 h 54"/>
                <a:gd name="T2" fmla="*/ 46 w 46"/>
                <a:gd name="T3" fmla="*/ 46 h 54"/>
                <a:gd name="T4" fmla="*/ 46 w 46"/>
                <a:gd name="T5" fmla="*/ 45 h 54"/>
                <a:gd name="T6" fmla="*/ 46 w 46"/>
                <a:gd name="T7" fmla="*/ 45 h 54"/>
                <a:gd name="T8" fmla="*/ 46 w 46"/>
                <a:gd name="T9" fmla="*/ 0 h 54"/>
                <a:gd name="T10" fmla="*/ 12 w 46"/>
                <a:gd name="T11" fmla="*/ 7 h 54"/>
                <a:gd name="T12" fmla="*/ 0 w 46"/>
                <a:gd name="T13" fmla="*/ 5 h 54"/>
                <a:gd name="T14" fmla="*/ 17 w 46"/>
                <a:gd name="T15" fmla="*/ 25 h 54"/>
                <a:gd name="T16" fmla="*/ 20 w 46"/>
                <a:gd name="T17" fmla="*/ 25 h 54"/>
                <a:gd name="T18" fmla="*/ 20 w 46"/>
                <a:gd name="T19" fmla="*/ 28 h 54"/>
                <a:gd name="T20" fmla="*/ 2 w 46"/>
                <a:gd name="T21" fmla="*/ 51 h 54"/>
                <a:gd name="T22" fmla="*/ 14 w 46"/>
                <a:gd name="T23" fmla="*/ 54 h 54"/>
                <a:gd name="T24" fmla="*/ 46 w 46"/>
                <a:gd name="T25" fmla="*/ 46 h 54"/>
                <a:gd name="T26" fmla="*/ 46 w 46"/>
                <a:gd name="T27" fmla="*/ 4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54">
                  <a:moveTo>
                    <a:pt x="46" y="46"/>
                  </a:moveTo>
                  <a:cubicBezTo>
                    <a:pt x="46" y="46"/>
                    <a:pt x="46" y="46"/>
                    <a:pt x="46" y="46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4" y="4"/>
                    <a:pt x="22" y="7"/>
                    <a:pt x="12" y="7"/>
                  </a:cubicBezTo>
                  <a:cubicBezTo>
                    <a:pt x="7" y="7"/>
                    <a:pt x="3" y="6"/>
                    <a:pt x="0" y="5"/>
                  </a:cubicBezTo>
                  <a:cubicBezTo>
                    <a:pt x="1" y="12"/>
                    <a:pt x="5" y="22"/>
                    <a:pt x="17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8" y="39"/>
                    <a:pt x="8" y="47"/>
                    <a:pt x="2" y="51"/>
                  </a:cubicBezTo>
                  <a:cubicBezTo>
                    <a:pt x="5" y="53"/>
                    <a:pt x="9" y="54"/>
                    <a:pt x="14" y="54"/>
                  </a:cubicBezTo>
                  <a:cubicBezTo>
                    <a:pt x="23" y="54"/>
                    <a:pt x="35" y="51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8" name="Freeform 216"/>
            <p:cNvSpPr>
              <a:spLocks/>
            </p:cNvSpPr>
            <p:nvPr/>
          </p:nvSpPr>
          <p:spPr bwMode="auto">
            <a:xfrm>
              <a:off x="5397500" y="3808413"/>
              <a:ext cx="95250" cy="34925"/>
            </a:xfrm>
            <a:custGeom>
              <a:avLst/>
              <a:gdLst>
                <a:gd name="T0" fmla="*/ 6 w 31"/>
                <a:gd name="T1" fmla="*/ 11 h 11"/>
                <a:gd name="T2" fmla="*/ 31 w 31"/>
                <a:gd name="T3" fmla="*/ 5 h 11"/>
                <a:gd name="T4" fmla="*/ 7 w 31"/>
                <a:gd name="T5" fmla="*/ 0 h 11"/>
                <a:gd name="T6" fmla="*/ 0 w 31"/>
                <a:gd name="T7" fmla="*/ 6 h 11"/>
                <a:gd name="T8" fmla="*/ 6 w 3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6" y="11"/>
                  </a:moveTo>
                  <a:cubicBezTo>
                    <a:pt x="12" y="11"/>
                    <a:pt x="22" y="8"/>
                    <a:pt x="31" y="5"/>
                  </a:cubicBezTo>
                  <a:cubicBezTo>
                    <a:pt x="22" y="2"/>
                    <a:pt x="13" y="0"/>
                    <a:pt x="7" y="0"/>
                  </a:cubicBezTo>
                  <a:cubicBezTo>
                    <a:pt x="0" y="0"/>
                    <a:pt x="0" y="3"/>
                    <a:pt x="0" y="6"/>
                  </a:cubicBezTo>
                  <a:cubicBezTo>
                    <a:pt x="0" y="8"/>
                    <a:pt x="0" y="11"/>
                    <a:pt x="6" y="11"/>
                  </a:cubicBez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9" name="Freeform 217"/>
            <p:cNvSpPr>
              <a:spLocks/>
            </p:cNvSpPr>
            <p:nvPr/>
          </p:nvSpPr>
          <p:spPr bwMode="auto">
            <a:xfrm>
              <a:off x="5622925" y="3867150"/>
              <a:ext cx="141288" cy="166688"/>
            </a:xfrm>
            <a:custGeom>
              <a:avLst/>
              <a:gdLst>
                <a:gd name="T0" fmla="*/ 26 w 46"/>
                <a:gd name="T1" fmla="*/ 28 h 54"/>
                <a:gd name="T2" fmla="*/ 26 w 46"/>
                <a:gd name="T3" fmla="*/ 25 h 54"/>
                <a:gd name="T4" fmla="*/ 29 w 46"/>
                <a:gd name="T5" fmla="*/ 25 h 54"/>
                <a:gd name="T6" fmla="*/ 46 w 46"/>
                <a:gd name="T7" fmla="*/ 5 h 54"/>
                <a:gd name="T8" fmla="*/ 34 w 46"/>
                <a:gd name="T9" fmla="*/ 7 h 54"/>
                <a:gd name="T10" fmla="*/ 0 w 46"/>
                <a:gd name="T11" fmla="*/ 0 h 54"/>
                <a:gd name="T12" fmla="*/ 0 w 46"/>
                <a:gd name="T13" fmla="*/ 45 h 54"/>
                <a:gd name="T14" fmla="*/ 0 w 46"/>
                <a:gd name="T15" fmla="*/ 45 h 54"/>
                <a:gd name="T16" fmla="*/ 0 w 46"/>
                <a:gd name="T17" fmla="*/ 46 h 54"/>
                <a:gd name="T18" fmla="*/ 0 w 46"/>
                <a:gd name="T19" fmla="*/ 46 h 54"/>
                <a:gd name="T20" fmla="*/ 0 w 46"/>
                <a:gd name="T21" fmla="*/ 46 h 54"/>
                <a:gd name="T22" fmla="*/ 32 w 46"/>
                <a:gd name="T23" fmla="*/ 54 h 54"/>
                <a:gd name="T24" fmla="*/ 44 w 46"/>
                <a:gd name="T25" fmla="*/ 51 h 54"/>
                <a:gd name="T26" fmla="*/ 26 w 46"/>
                <a:gd name="T27" fmla="*/ 2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54">
                  <a:moveTo>
                    <a:pt x="26" y="28"/>
                  </a:moveTo>
                  <a:cubicBezTo>
                    <a:pt x="26" y="25"/>
                    <a:pt x="26" y="25"/>
                    <a:pt x="26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41" y="22"/>
                    <a:pt x="45" y="12"/>
                    <a:pt x="46" y="5"/>
                  </a:cubicBezTo>
                  <a:cubicBezTo>
                    <a:pt x="43" y="6"/>
                    <a:pt x="39" y="7"/>
                    <a:pt x="34" y="7"/>
                  </a:cubicBezTo>
                  <a:cubicBezTo>
                    <a:pt x="24" y="7"/>
                    <a:pt x="12" y="4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1" y="51"/>
                    <a:pt x="23" y="54"/>
                    <a:pt x="32" y="54"/>
                  </a:cubicBezTo>
                  <a:cubicBezTo>
                    <a:pt x="37" y="54"/>
                    <a:pt x="41" y="53"/>
                    <a:pt x="44" y="51"/>
                  </a:cubicBezTo>
                  <a:cubicBezTo>
                    <a:pt x="38" y="47"/>
                    <a:pt x="28" y="39"/>
                    <a:pt x="26" y="28"/>
                  </a:cubicBez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0" name="Freeform 218"/>
            <p:cNvSpPr>
              <a:spLocks/>
            </p:cNvSpPr>
            <p:nvPr/>
          </p:nvSpPr>
          <p:spPr bwMode="auto">
            <a:xfrm>
              <a:off x="4198938" y="3821113"/>
              <a:ext cx="206375" cy="104775"/>
            </a:xfrm>
            <a:custGeom>
              <a:avLst/>
              <a:gdLst>
                <a:gd name="T0" fmla="*/ 6 w 67"/>
                <a:gd name="T1" fmla="*/ 0 h 34"/>
                <a:gd name="T2" fmla="*/ 0 w 67"/>
                <a:gd name="T3" fmla="*/ 4 h 34"/>
                <a:gd name="T4" fmla="*/ 0 w 67"/>
                <a:gd name="T5" fmla="*/ 4 h 34"/>
                <a:gd name="T6" fmla="*/ 67 w 67"/>
                <a:gd name="T7" fmla="*/ 34 h 34"/>
                <a:gd name="T8" fmla="*/ 67 w 67"/>
                <a:gd name="T9" fmla="*/ 11 h 34"/>
                <a:gd name="T10" fmla="*/ 61 w 67"/>
                <a:gd name="T11" fmla="*/ 12 h 34"/>
                <a:gd name="T12" fmla="*/ 32 w 67"/>
                <a:gd name="T13" fmla="*/ 6 h 34"/>
                <a:gd name="T14" fmla="*/ 6 w 67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34">
                  <a:moveTo>
                    <a:pt x="6" y="0"/>
                  </a:moveTo>
                  <a:cubicBezTo>
                    <a:pt x="0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17"/>
                    <a:pt x="26" y="27"/>
                    <a:pt x="67" y="34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6" y="12"/>
                    <a:pt x="64" y="12"/>
                    <a:pt x="61" y="12"/>
                  </a:cubicBezTo>
                  <a:cubicBezTo>
                    <a:pt x="53" y="12"/>
                    <a:pt x="42" y="9"/>
                    <a:pt x="32" y="6"/>
                  </a:cubicBezTo>
                  <a:cubicBezTo>
                    <a:pt x="22" y="3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1" name="Freeform 219"/>
            <p:cNvSpPr>
              <a:spLocks/>
            </p:cNvSpPr>
            <p:nvPr/>
          </p:nvSpPr>
          <p:spPr bwMode="auto">
            <a:xfrm>
              <a:off x="5397500" y="3821113"/>
              <a:ext cx="206375" cy="101600"/>
            </a:xfrm>
            <a:custGeom>
              <a:avLst/>
              <a:gdLst>
                <a:gd name="T0" fmla="*/ 67 w 67"/>
                <a:gd name="T1" fmla="*/ 4 h 33"/>
                <a:gd name="T2" fmla="*/ 67 w 67"/>
                <a:gd name="T3" fmla="*/ 4 h 33"/>
                <a:gd name="T4" fmla="*/ 61 w 67"/>
                <a:gd name="T5" fmla="*/ 0 h 33"/>
                <a:gd name="T6" fmla="*/ 35 w 67"/>
                <a:gd name="T7" fmla="*/ 6 h 33"/>
                <a:gd name="T8" fmla="*/ 6 w 67"/>
                <a:gd name="T9" fmla="*/ 12 h 33"/>
                <a:gd name="T10" fmla="*/ 0 w 67"/>
                <a:gd name="T11" fmla="*/ 11 h 33"/>
                <a:gd name="T12" fmla="*/ 0 w 67"/>
                <a:gd name="T13" fmla="*/ 33 h 33"/>
                <a:gd name="T14" fmla="*/ 67 w 67"/>
                <a:gd name="T15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33"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2"/>
                    <a:pt x="67" y="0"/>
                    <a:pt x="61" y="0"/>
                  </a:cubicBezTo>
                  <a:cubicBezTo>
                    <a:pt x="55" y="0"/>
                    <a:pt x="45" y="3"/>
                    <a:pt x="35" y="6"/>
                  </a:cubicBezTo>
                  <a:cubicBezTo>
                    <a:pt x="25" y="9"/>
                    <a:pt x="14" y="12"/>
                    <a:pt x="6" y="12"/>
                  </a:cubicBezTo>
                  <a:cubicBezTo>
                    <a:pt x="3" y="12"/>
                    <a:pt x="1" y="12"/>
                    <a:pt x="0" y="1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1" y="26"/>
                    <a:pt x="66" y="16"/>
                    <a:pt x="67" y="4"/>
                  </a:cubicBez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2" name="Freeform 220"/>
            <p:cNvSpPr>
              <a:spLocks/>
            </p:cNvSpPr>
            <p:nvPr/>
          </p:nvSpPr>
          <p:spPr bwMode="auto">
            <a:xfrm>
              <a:off x="4198938" y="3870325"/>
              <a:ext cx="1404938" cy="255588"/>
            </a:xfrm>
            <a:custGeom>
              <a:avLst/>
              <a:gdLst>
                <a:gd name="T0" fmla="*/ 457 w 457"/>
                <a:gd name="T1" fmla="*/ 44 h 83"/>
                <a:gd name="T2" fmla="*/ 457 w 457"/>
                <a:gd name="T3" fmla="*/ 0 h 83"/>
                <a:gd name="T4" fmla="*/ 386 w 457"/>
                <a:gd name="T5" fmla="*/ 24 h 83"/>
                <a:gd name="T6" fmla="*/ 224 w 457"/>
                <a:gd name="T7" fmla="*/ 35 h 83"/>
                <a:gd name="T8" fmla="*/ 0 w 457"/>
                <a:gd name="T9" fmla="*/ 0 h 83"/>
                <a:gd name="T10" fmla="*/ 0 w 457"/>
                <a:gd name="T11" fmla="*/ 44 h 83"/>
                <a:gd name="T12" fmla="*/ 71 w 457"/>
                <a:gd name="T13" fmla="*/ 72 h 83"/>
                <a:gd name="T14" fmla="*/ 231 w 457"/>
                <a:gd name="T15" fmla="*/ 83 h 83"/>
                <a:gd name="T16" fmla="*/ 457 w 457"/>
                <a:gd name="T17" fmla="*/ 4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7" h="83">
                  <a:moveTo>
                    <a:pt x="457" y="44"/>
                  </a:moveTo>
                  <a:cubicBezTo>
                    <a:pt x="457" y="0"/>
                    <a:pt x="457" y="0"/>
                    <a:pt x="457" y="0"/>
                  </a:cubicBezTo>
                  <a:cubicBezTo>
                    <a:pt x="447" y="9"/>
                    <a:pt x="423" y="17"/>
                    <a:pt x="386" y="24"/>
                  </a:cubicBezTo>
                  <a:cubicBezTo>
                    <a:pt x="343" y="31"/>
                    <a:pt x="284" y="35"/>
                    <a:pt x="224" y="35"/>
                  </a:cubicBezTo>
                  <a:cubicBezTo>
                    <a:pt x="131" y="35"/>
                    <a:pt x="25" y="25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7" y="62"/>
                    <a:pt x="71" y="72"/>
                  </a:cubicBezTo>
                  <a:cubicBezTo>
                    <a:pt x="113" y="79"/>
                    <a:pt x="170" y="83"/>
                    <a:pt x="231" y="83"/>
                  </a:cubicBezTo>
                  <a:cubicBezTo>
                    <a:pt x="360" y="83"/>
                    <a:pt x="457" y="66"/>
                    <a:pt x="457" y="44"/>
                  </a:cubicBez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3" name="Freeform 221"/>
            <p:cNvSpPr>
              <a:spLocks/>
            </p:cNvSpPr>
            <p:nvPr/>
          </p:nvSpPr>
          <p:spPr bwMode="auto">
            <a:xfrm>
              <a:off x="5380038" y="3473450"/>
              <a:ext cx="358775" cy="212725"/>
            </a:xfrm>
            <a:custGeom>
              <a:avLst/>
              <a:gdLst>
                <a:gd name="T0" fmla="*/ 69 w 117"/>
                <a:gd name="T1" fmla="*/ 32 h 69"/>
                <a:gd name="T2" fmla="*/ 68 w 117"/>
                <a:gd name="T3" fmla="*/ 32 h 69"/>
                <a:gd name="T4" fmla="*/ 0 w 117"/>
                <a:gd name="T5" fmla="*/ 37 h 69"/>
                <a:gd name="T6" fmla="*/ 94 w 117"/>
                <a:gd name="T7" fmla="*/ 69 h 69"/>
                <a:gd name="T8" fmla="*/ 84 w 117"/>
                <a:gd name="T9" fmla="*/ 33 h 69"/>
                <a:gd name="T10" fmla="*/ 84 w 117"/>
                <a:gd name="T11" fmla="*/ 32 h 69"/>
                <a:gd name="T12" fmla="*/ 85 w 117"/>
                <a:gd name="T13" fmla="*/ 31 h 69"/>
                <a:gd name="T14" fmla="*/ 117 w 117"/>
                <a:gd name="T15" fmla="*/ 13 h 69"/>
                <a:gd name="T16" fmla="*/ 81 w 117"/>
                <a:gd name="T17" fmla="*/ 0 h 69"/>
                <a:gd name="T18" fmla="*/ 69 w 117"/>
                <a:gd name="T19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" h="69">
                  <a:moveTo>
                    <a:pt x="69" y="32"/>
                  </a:moveTo>
                  <a:cubicBezTo>
                    <a:pt x="68" y="32"/>
                    <a:pt x="68" y="32"/>
                    <a:pt x="68" y="32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32" y="46"/>
                    <a:pt x="63" y="56"/>
                    <a:pt x="94" y="69"/>
                  </a:cubicBezTo>
                  <a:cubicBezTo>
                    <a:pt x="90" y="55"/>
                    <a:pt x="88" y="47"/>
                    <a:pt x="84" y="33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98" y="24"/>
                    <a:pt x="105" y="20"/>
                    <a:pt x="117" y="13"/>
                  </a:cubicBezTo>
                  <a:cubicBezTo>
                    <a:pt x="105" y="8"/>
                    <a:pt x="93" y="4"/>
                    <a:pt x="81" y="0"/>
                  </a:cubicBezTo>
                  <a:lnTo>
                    <a:pt x="69" y="32"/>
                  </a:lnTo>
                  <a:close/>
                </a:path>
              </a:pathLst>
            </a:custGeom>
            <a:solidFill>
              <a:srgbClr val="F2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4" name="Freeform 222"/>
            <p:cNvSpPr>
              <a:spLocks/>
            </p:cNvSpPr>
            <p:nvPr/>
          </p:nvSpPr>
          <p:spPr bwMode="auto">
            <a:xfrm>
              <a:off x="4064000" y="3473450"/>
              <a:ext cx="358775" cy="212725"/>
            </a:xfrm>
            <a:custGeom>
              <a:avLst/>
              <a:gdLst>
                <a:gd name="T0" fmla="*/ 48 w 117"/>
                <a:gd name="T1" fmla="*/ 32 h 69"/>
                <a:gd name="T2" fmla="*/ 48 w 117"/>
                <a:gd name="T3" fmla="*/ 32 h 69"/>
                <a:gd name="T4" fmla="*/ 47 w 117"/>
                <a:gd name="T5" fmla="*/ 30 h 69"/>
                <a:gd name="T6" fmla="*/ 36 w 117"/>
                <a:gd name="T7" fmla="*/ 0 h 69"/>
                <a:gd name="T8" fmla="*/ 0 w 117"/>
                <a:gd name="T9" fmla="*/ 14 h 69"/>
                <a:gd name="T10" fmla="*/ 32 w 117"/>
                <a:gd name="T11" fmla="*/ 32 h 69"/>
                <a:gd name="T12" fmla="*/ 33 w 117"/>
                <a:gd name="T13" fmla="*/ 33 h 69"/>
                <a:gd name="T14" fmla="*/ 33 w 117"/>
                <a:gd name="T15" fmla="*/ 34 h 69"/>
                <a:gd name="T16" fmla="*/ 23 w 117"/>
                <a:gd name="T17" fmla="*/ 69 h 69"/>
                <a:gd name="T18" fmla="*/ 117 w 117"/>
                <a:gd name="T19" fmla="*/ 38 h 69"/>
                <a:gd name="T20" fmla="*/ 48 w 117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69">
                  <a:moveTo>
                    <a:pt x="48" y="32"/>
                  </a:moveTo>
                  <a:cubicBezTo>
                    <a:pt x="48" y="32"/>
                    <a:pt x="48" y="32"/>
                    <a:pt x="48" y="32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3" y="20"/>
                    <a:pt x="39" y="10"/>
                    <a:pt x="36" y="0"/>
                  </a:cubicBezTo>
                  <a:cubicBezTo>
                    <a:pt x="24" y="4"/>
                    <a:pt x="12" y="9"/>
                    <a:pt x="0" y="14"/>
                  </a:cubicBezTo>
                  <a:cubicBezTo>
                    <a:pt x="12" y="20"/>
                    <a:pt x="19" y="24"/>
                    <a:pt x="32" y="32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29" y="48"/>
                    <a:pt x="27" y="56"/>
                    <a:pt x="23" y="69"/>
                  </a:cubicBezTo>
                  <a:cubicBezTo>
                    <a:pt x="54" y="57"/>
                    <a:pt x="85" y="46"/>
                    <a:pt x="117" y="38"/>
                  </a:cubicBezTo>
                  <a:lnTo>
                    <a:pt x="48" y="32"/>
                  </a:lnTo>
                  <a:close/>
                </a:path>
              </a:pathLst>
            </a:custGeom>
            <a:solidFill>
              <a:srgbClr val="F2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5" name="Freeform 223"/>
            <p:cNvSpPr>
              <a:spLocks/>
            </p:cNvSpPr>
            <p:nvPr/>
          </p:nvSpPr>
          <p:spPr bwMode="auto">
            <a:xfrm>
              <a:off x="5354638" y="3482975"/>
              <a:ext cx="212725" cy="95250"/>
            </a:xfrm>
            <a:custGeom>
              <a:avLst/>
              <a:gdLst>
                <a:gd name="T0" fmla="*/ 7 w 69"/>
                <a:gd name="T1" fmla="*/ 0 h 31"/>
                <a:gd name="T2" fmla="*/ 0 w 69"/>
                <a:gd name="T3" fmla="*/ 31 h 31"/>
                <a:gd name="T4" fmla="*/ 69 w 69"/>
                <a:gd name="T5" fmla="*/ 26 h 31"/>
                <a:gd name="T6" fmla="*/ 7 w 69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31">
                  <a:moveTo>
                    <a:pt x="7" y="0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46" y="16"/>
                    <a:pt x="26" y="7"/>
                    <a:pt x="7" y="0"/>
                  </a:cubicBezTo>
                  <a:close/>
                </a:path>
              </a:pathLst>
            </a:custGeom>
            <a:solidFill>
              <a:srgbClr val="F2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6" name="Freeform 224"/>
            <p:cNvSpPr>
              <a:spLocks/>
            </p:cNvSpPr>
            <p:nvPr/>
          </p:nvSpPr>
          <p:spPr bwMode="auto">
            <a:xfrm>
              <a:off x="4232275" y="3486150"/>
              <a:ext cx="215900" cy="95250"/>
            </a:xfrm>
            <a:custGeom>
              <a:avLst/>
              <a:gdLst>
                <a:gd name="T0" fmla="*/ 0 w 70"/>
                <a:gd name="T1" fmla="*/ 25 h 31"/>
                <a:gd name="T2" fmla="*/ 70 w 70"/>
                <a:gd name="T3" fmla="*/ 31 h 31"/>
                <a:gd name="T4" fmla="*/ 63 w 70"/>
                <a:gd name="T5" fmla="*/ 0 h 31"/>
                <a:gd name="T6" fmla="*/ 0 w 70"/>
                <a:gd name="T7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31">
                  <a:moveTo>
                    <a:pt x="0" y="25"/>
                  </a:moveTo>
                  <a:cubicBezTo>
                    <a:pt x="70" y="31"/>
                    <a:pt x="70" y="31"/>
                    <a:pt x="70" y="3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44" y="7"/>
                    <a:pt x="23" y="15"/>
                    <a:pt x="0" y="25"/>
                  </a:cubicBezTo>
                  <a:close/>
                </a:path>
              </a:pathLst>
            </a:custGeom>
            <a:solidFill>
              <a:srgbClr val="F2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7" name="Freeform 225"/>
            <p:cNvSpPr>
              <a:spLocks/>
            </p:cNvSpPr>
            <p:nvPr/>
          </p:nvSpPr>
          <p:spPr bwMode="auto">
            <a:xfrm>
              <a:off x="4152900" y="3181350"/>
              <a:ext cx="1497013" cy="374650"/>
            </a:xfrm>
            <a:custGeom>
              <a:avLst/>
              <a:gdLst>
                <a:gd name="T0" fmla="*/ 245 w 487"/>
                <a:gd name="T1" fmla="*/ 63 h 122"/>
                <a:gd name="T2" fmla="*/ 466 w 487"/>
                <a:gd name="T3" fmla="*/ 122 h 122"/>
                <a:gd name="T4" fmla="*/ 487 w 487"/>
                <a:gd name="T5" fmla="*/ 66 h 122"/>
                <a:gd name="T6" fmla="*/ 248 w 487"/>
                <a:gd name="T7" fmla="*/ 0 h 122"/>
                <a:gd name="T8" fmla="*/ 0 w 487"/>
                <a:gd name="T9" fmla="*/ 66 h 122"/>
                <a:gd name="T10" fmla="*/ 8 w 487"/>
                <a:gd name="T11" fmla="*/ 88 h 122"/>
                <a:gd name="T12" fmla="*/ 21 w 487"/>
                <a:gd name="T13" fmla="*/ 122 h 122"/>
                <a:gd name="T14" fmla="*/ 245 w 487"/>
                <a:gd name="T15" fmla="*/ 6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7" h="122">
                  <a:moveTo>
                    <a:pt x="245" y="63"/>
                  </a:moveTo>
                  <a:cubicBezTo>
                    <a:pt x="307" y="63"/>
                    <a:pt x="369" y="79"/>
                    <a:pt x="466" y="122"/>
                  </a:cubicBezTo>
                  <a:cubicBezTo>
                    <a:pt x="487" y="66"/>
                    <a:pt x="487" y="66"/>
                    <a:pt x="487" y="66"/>
                  </a:cubicBezTo>
                  <a:cubicBezTo>
                    <a:pt x="409" y="22"/>
                    <a:pt x="329" y="0"/>
                    <a:pt x="248" y="0"/>
                  </a:cubicBezTo>
                  <a:cubicBezTo>
                    <a:pt x="167" y="0"/>
                    <a:pt x="84" y="22"/>
                    <a:pt x="0" y="66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12" y="100"/>
                    <a:pt x="17" y="111"/>
                    <a:pt x="21" y="122"/>
                  </a:cubicBezTo>
                  <a:cubicBezTo>
                    <a:pt x="118" y="80"/>
                    <a:pt x="184" y="63"/>
                    <a:pt x="245" y="63"/>
                  </a:cubicBezTo>
                  <a:close/>
                </a:path>
              </a:pathLst>
            </a:custGeom>
            <a:solidFill>
              <a:srgbClr val="F2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8" name="Freeform 226"/>
            <p:cNvSpPr>
              <a:spLocks/>
            </p:cNvSpPr>
            <p:nvPr/>
          </p:nvSpPr>
          <p:spPr bwMode="auto">
            <a:xfrm>
              <a:off x="5929313" y="3181350"/>
              <a:ext cx="246063" cy="153988"/>
            </a:xfrm>
            <a:custGeom>
              <a:avLst/>
              <a:gdLst>
                <a:gd name="T0" fmla="*/ 78 w 155"/>
                <a:gd name="T1" fmla="*/ 39 h 97"/>
                <a:gd name="T2" fmla="*/ 78 w 155"/>
                <a:gd name="T3" fmla="*/ 37 h 97"/>
                <a:gd name="T4" fmla="*/ 80 w 155"/>
                <a:gd name="T5" fmla="*/ 37 h 97"/>
                <a:gd name="T6" fmla="*/ 155 w 155"/>
                <a:gd name="T7" fmla="*/ 0 h 97"/>
                <a:gd name="T8" fmla="*/ 0 w 155"/>
                <a:gd name="T9" fmla="*/ 0 h 97"/>
                <a:gd name="T10" fmla="*/ 22 w 155"/>
                <a:gd name="T11" fmla="*/ 50 h 97"/>
                <a:gd name="T12" fmla="*/ 0 w 155"/>
                <a:gd name="T13" fmla="*/ 97 h 97"/>
                <a:gd name="T14" fmla="*/ 78 w 155"/>
                <a:gd name="T15" fmla="*/ 97 h 97"/>
                <a:gd name="T16" fmla="*/ 78 w 155"/>
                <a:gd name="T17" fmla="*/ 3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97">
                  <a:moveTo>
                    <a:pt x="78" y="39"/>
                  </a:moveTo>
                  <a:lnTo>
                    <a:pt x="78" y="37"/>
                  </a:lnTo>
                  <a:lnTo>
                    <a:pt x="80" y="37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22" y="50"/>
                  </a:lnTo>
                  <a:lnTo>
                    <a:pt x="0" y="97"/>
                  </a:lnTo>
                  <a:lnTo>
                    <a:pt x="78" y="97"/>
                  </a:lnTo>
                  <a:lnTo>
                    <a:pt x="78" y="39"/>
                  </a:lnTo>
                  <a:close/>
                </a:path>
              </a:pathLst>
            </a:custGeom>
            <a:solidFill>
              <a:srgbClr val="5F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9" name="Freeform 227"/>
            <p:cNvSpPr>
              <a:spLocks/>
            </p:cNvSpPr>
            <p:nvPr/>
          </p:nvSpPr>
          <p:spPr bwMode="auto">
            <a:xfrm>
              <a:off x="6080125" y="3184525"/>
              <a:ext cx="114300" cy="55563"/>
            </a:xfrm>
            <a:custGeom>
              <a:avLst/>
              <a:gdLst>
                <a:gd name="T0" fmla="*/ 72 w 72"/>
                <a:gd name="T1" fmla="*/ 35 h 35"/>
                <a:gd name="T2" fmla="*/ 72 w 72"/>
                <a:gd name="T3" fmla="*/ 0 h 35"/>
                <a:gd name="T4" fmla="*/ 0 w 72"/>
                <a:gd name="T5" fmla="*/ 35 h 35"/>
                <a:gd name="T6" fmla="*/ 72 w 72"/>
                <a:gd name="T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35">
                  <a:moveTo>
                    <a:pt x="72" y="35"/>
                  </a:moveTo>
                  <a:lnTo>
                    <a:pt x="72" y="0"/>
                  </a:lnTo>
                  <a:lnTo>
                    <a:pt x="0" y="35"/>
                  </a:lnTo>
                  <a:lnTo>
                    <a:pt x="72" y="35"/>
                  </a:lnTo>
                  <a:close/>
                </a:path>
              </a:pathLst>
            </a:custGeom>
            <a:solidFill>
              <a:srgbClr val="5F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228"/>
            <p:cNvSpPr>
              <a:spLocks/>
            </p:cNvSpPr>
            <p:nvPr/>
          </p:nvSpPr>
          <p:spPr bwMode="auto">
            <a:xfrm>
              <a:off x="7458075" y="3181350"/>
              <a:ext cx="246063" cy="153988"/>
            </a:xfrm>
            <a:custGeom>
              <a:avLst/>
              <a:gdLst>
                <a:gd name="T0" fmla="*/ 78 w 155"/>
                <a:gd name="T1" fmla="*/ 97 h 97"/>
                <a:gd name="T2" fmla="*/ 155 w 155"/>
                <a:gd name="T3" fmla="*/ 97 h 97"/>
                <a:gd name="T4" fmla="*/ 130 w 155"/>
                <a:gd name="T5" fmla="*/ 47 h 97"/>
                <a:gd name="T6" fmla="*/ 155 w 155"/>
                <a:gd name="T7" fmla="*/ 0 h 97"/>
                <a:gd name="T8" fmla="*/ 0 w 155"/>
                <a:gd name="T9" fmla="*/ 0 h 97"/>
                <a:gd name="T10" fmla="*/ 76 w 155"/>
                <a:gd name="T11" fmla="*/ 37 h 97"/>
                <a:gd name="T12" fmla="*/ 78 w 155"/>
                <a:gd name="T13" fmla="*/ 37 h 97"/>
                <a:gd name="T14" fmla="*/ 78 w 155"/>
                <a:gd name="T15" fmla="*/ 39 h 97"/>
                <a:gd name="T16" fmla="*/ 78 w 155"/>
                <a:gd name="T17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97">
                  <a:moveTo>
                    <a:pt x="78" y="97"/>
                  </a:moveTo>
                  <a:lnTo>
                    <a:pt x="155" y="97"/>
                  </a:lnTo>
                  <a:lnTo>
                    <a:pt x="130" y="47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76" y="37"/>
                  </a:lnTo>
                  <a:lnTo>
                    <a:pt x="78" y="37"/>
                  </a:lnTo>
                  <a:lnTo>
                    <a:pt x="78" y="39"/>
                  </a:lnTo>
                  <a:lnTo>
                    <a:pt x="78" y="97"/>
                  </a:lnTo>
                  <a:close/>
                </a:path>
              </a:pathLst>
            </a:custGeom>
            <a:solidFill>
              <a:srgbClr val="5F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229"/>
            <p:cNvSpPr>
              <a:spLocks/>
            </p:cNvSpPr>
            <p:nvPr/>
          </p:nvSpPr>
          <p:spPr bwMode="auto">
            <a:xfrm>
              <a:off x="7440613" y="3184525"/>
              <a:ext cx="109538" cy="55563"/>
            </a:xfrm>
            <a:custGeom>
              <a:avLst/>
              <a:gdLst>
                <a:gd name="T0" fmla="*/ 0 w 69"/>
                <a:gd name="T1" fmla="*/ 35 h 35"/>
                <a:gd name="T2" fmla="*/ 69 w 69"/>
                <a:gd name="T3" fmla="*/ 35 h 35"/>
                <a:gd name="T4" fmla="*/ 0 w 69"/>
                <a:gd name="T5" fmla="*/ 0 h 35"/>
                <a:gd name="T6" fmla="*/ 0 w 69"/>
                <a:gd name="T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35">
                  <a:moveTo>
                    <a:pt x="0" y="35"/>
                  </a:moveTo>
                  <a:lnTo>
                    <a:pt x="69" y="35"/>
                  </a:lnTo>
                  <a:lnTo>
                    <a:pt x="0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5F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230"/>
            <p:cNvSpPr>
              <a:spLocks/>
            </p:cNvSpPr>
            <p:nvPr/>
          </p:nvSpPr>
          <p:spPr bwMode="auto">
            <a:xfrm>
              <a:off x="6062663" y="3252788"/>
              <a:ext cx="1506538" cy="180975"/>
            </a:xfrm>
            <a:custGeom>
              <a:avLst/>
              <a:gdLst>
                <a:gd name="T0" fmla="*/ 949 w 949"/>
                <a:gd name="T1" fmla="*/ 0 h 114"/>
                <a:gd name="T2" fmla="*/ 0 w 949"/>
                <a:gd name="T3" fmla="*/ 0 h 114"/>
                <a:gd name="T4" fmla="*/ 0 w 949"/>
                <a:gd name="T5" fmla="*/ 112 h 114"/>
                <a:gd name="T6" fmla="*/ 0 w 949"/>
                <a:gd name="T7" fmla="*/ 114 h 114"/>
                <a:gd name="T8" fmla="*/ 949 w 949"/>
                <a:gd name="T9" fmla="*/ 114 h 114"/>
                <a:gd name="T10" fmla="*/ 949 w 949"/>
                <a:gd name="T11" fmla="*/ 112 h 114"/>
                <a:gd name="T12" fmla="*/ 949 w 949"/>
                <a:gd name="T1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9" h="114">
                  <a:moveTo>
                    <a:pt x="949" y="0"/>
                  </a:moveTo>
                  <a:lnTo>
                    <a:pt x="0" y="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949" y="114"/>
                  </a:lnTo>
                  <a:lnTo>
                    <a:pt x="949" y="112"/>
                  </a:lnTo>
                  <a:lnTo>
                    <a:pt x="949" y="0"/>
                  </a:lnTo>
                  <a:close/>
                </a:path>
              </a:pathLst>
            </a:custGeom>
            <a:solidFill>
              <a:srgbClr val="5F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231"/>
            <p:cNvSpPr>
              <a:spLocks/>
            </p:cNvSpPr>
            <p:nvPr/>
          </p:nvSpPr>
          <p:spPr bwMode="auto">
            <a:xfrm>
              <a:off x="7353300" y="3506788"/>
              <a:ext cx="323850" cy="238125"/>
            </a:xfrm>
            <a:custGeom>
              <a:avLst/>
              <a:gdLst>
                <a:gd name="T0" fmla="*/ 204 w 204"/>
                <a:gd name="T1" fmla="*/ 124 h 150"/>
                <a:gd name="T2" fmla="*/ 157 w 204"/>
                <a:gd name="T3" fmla="*/ 76 h 150"/>
                <a:gd name="T4" fmla="*/ 202 w 204"/>
                <a:gd name="T5" fmla="*/ 0 h 150"/>
                <a:gd name="T6" fmla="*/ 0 w 204"/>
                <a:gd name="T7" fmla="*/ 70 h 150"/>
                <a:gd name="T8" fmla="*/ 132 w 204"/>
                <a:gd name="T9" fmla="*/ 70 h 150"/>
                <a:gd name="T10" fmla="*/ 136 w 204"/>
                <a:gd name="T11" fmla="*/ 68 h 150"/>
                <a:gd name="T12" fmla="*/ 136 w 204"/>
                <a:gd name="T13" fmla="*/ 150 h 150"/>
                <a:gd name="T14" fmla="*/ 204 w 204"/>
                <a:gd name="T15" fmla="*/ 12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50">
                  <a:moveTo>
                    <a:pt x="204" y="124"/>
                  </a:moveTo>
                  <a:lnTo>
                    <a:pt x="157" y="76"/>
                  </a:lnTo>
                  <a:lnTo>
                    <a:pt x="202" y="0"/>
                  </a:lnTo>
                  <a:lnTo>
                    <a:pt x="0" y="70"/>
                  </a:lnTo>
                  <a:lnTo>
                    <a:pt x="132" y="70"/>
                  </a:lnTo>
                  <a:lnTo>
                    <a:pt x="136" y="68"/>
                  </a:lnTo>
                  <a:lnTo>
                    <a:pt x="136" y="150"/>
                  </a:lnTo>
                  <a:lnTo>
                    <a:pt x="204" y="124"/>
                  </a:lnTo>
                  <a:close/>
                </a:path>
              </a:pathLst>
            </a:custGeom>
            <a:solidFill>
              <a:srgbClr val="F2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232"/>
            <p:cNvSpPr>
              <a:spLocks/>
            </p:cNvSpPr>
            <p:nvPr/>
          </p:nvSpPr>
          <p:spPr bwMode="auto">
            <a:xfrm>
              <a:off x="5957888" y="4005263"/>
              <a:ext cx="319088" cy="236538"/>
            </a:xfrm>
            <a:custGeom>
              <a:avLst/>
              <a:gdLst>
                <a:gd name="T0" fmla="*/ 70 w 201"/>
                <a:gd name="T1" fmla="*/ 80 h 149"/>
                <a:gd name="T2" fmla="*/ 68 w 201"/>
                <a:gd name="T3" fmla="*/ 80 h 149"/>
                <a:gd name="T4" fmla="*/ 68 w 201"/>
                <a:gd name="T5" fmla="*/ 80 h 149"/>
                <a:gd name="T6" fmla="*/ 68 w 201"/>
                <a:gd name="T7" fmla="*/ 0 h 149"/>
                <a:gd name="T8" fmla="*/ 0 w 201"/>
                <a:gd name="T9" fmla="*/ 23 h 149"/>
                <a:gd name="T10" fmla="*/ 44 w 201"/>
                <a:gd name="T11" fmla="*/ 72 h 149"/>
                <a:gd name="T12" fmla="*/ 0 w 201"/>
                <a:gd name="T13" fmla="*/ 149 h 149"/>
                <a:gd name="T14" fmla="*/ 201 w 201"/>
                <a:gd name="T15" fmla="*/ 80 h 149"/>
                <a:gd name="T16" fmla="*/ 70 w 201"/>
                <a:gd name="T17" fmla="*/ 8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" h="149">
                  <a:moveTo>
                    <a:pt x="70" y="80"/>
                  </a:moveTo>
                  <a:lnTo>
                    <a:pt x="68" y="80"/>
                  </a:lnTo>
                  <a:lnTo>
                    <a:pt x="68" y="80"/>
                  </a:lnTo>
                  <a:lnTo>
                    <a:pt x="68" y="0"/>
                  </a:lnTo>
                  <a:lnTo>
                    <a:pt x="0" y="23"/>
                  </a:lnTo>
                  <a:lnTo>
                    <a:pt x="44" y="72"/>
                  </a:lnTo>
                  <a:lnTo>
                    <a:pt x="0" y="149"/>
                  </a:lnTo>
                  <a:lnTo>
                    <a:pt x="201" y="80"/>
                  </a:lnTo>
                  <a:lnTo>
                    <a:pt x="70" y="80"/>
                  </a:lnTo>
                  <a:close/>
                </a:path>
              </a:pathLst>
            </a:custGeom>
            <a:solidFill>
              <a:srgbClr val="F2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233"/>
            <p:cNvSpPr>
              <a:spLocks/>
            </p:cNvSpPr>
            <p:nvPr/>
          </p:nvSpPr>
          <p:spPr bwMode="auto">
            <a:xfrm>
              <a:off x="6126163" y="4086225"/>
              <a:ext cx="179388" cy="33338"/>
            </a:xfrm>
            <a:custGeom>
              <a:avLst/>
              <a:gdLst>
                <a:gd name="T0" fmla="*/ 113 w 113"/>
                <a:gd name="T1" fmla="*/ 21 h 21"/>
                <a:gd name="T2" fmla="*/ 113 w 113"/>
                <a:gd name="T3" fmla="*/ 0 h 21"/>
                <a:gd name="T4" fmla="*/ 0 w 113"/>
                <a:gd name="T5" fmla="*/ 21 h 21"/>
                <a:gd name="T6" fmla="*/ 113 w 113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21">
                  <a:moveTo>
                    <a:pt x="113" y="21"/>
                  </a:moveTo>
                  <a:lnTo>
                    <a:pt x="113" y="0"/>
                  </a:lnTo>
                  <a:lnTo>
                    <a:pt x="0" y="21"/>
                  </a:lnTo>
                  <a:lnTo>
                    <a:pt x="113" y="21"/>
                  </a:lnTo>
                  <a:close/>
                </a:path>
              </a:pathLst>
            </a:custGeom>
            <a:solidFill>
              <a:srgbClr val="F2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234"/>
            <p:cNvSpPr>
              <a:spLocks/>
            </p:cNvSpPr>
            <p:nvPr/>
          </p:nvSpPr>
          <p:spPr bwMode="auto">
            <a:xfrm>
              <a:off x="7329488" y="3630613"/>
              <a:ext cx="174625" cy="33338"/>
            </a:xfrm>
            <a:custGeom>
              <a:avLst/>
              <a:gdLst>
                <a:gd name="T0" fmla="*/ 0 w 110"/>
                <a:gd name="T1" fmla="*/ 0 h 21"/>
                <a:gd name="T2" fmla="*/ 0 w 110"/>
                <a:gd name="T3" fmla="*/ 21 h 21"/>
                <a:gd name="T4" fmla="*/ 110 w 110"/>
                <a:gd name="T5" fmla="*/ 0 h 21"/>
                <a:gd name="T6" fmla="*/ 0 w 110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" h="21">
                  <a:moveTo>
                    <a:pt x="0" y="0"/>
                  </a:moveTo>
                  <a:lnTo>
                    <a:pt x="0" y="21"/>
                  </a:lnTo>
                  <a:lnTo>
                    <a:pt x="1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235"/>
            <p:cNvSpPr>
              <a:spLocks/>
            </p:cNvSpPr>
            <p:nvPr/>
          </p:nvSpPr>
          <p:spPr bwMode="auto">
            <a:xfrm>
              <a:off x="6076950" y="3630613"/>
              <a:ext cx="1479550" cy="488950"/>
            </a:xfrm>
            <a:custGeom>
              <a:avLst/>
              <a:gdLst>
                <a:gd name="T0" fmla="*/ 932 w 932"/>
                <a:gd name="T1" fmla="*/ 122 h 308"/>
                <a:gd name="T2" fmla="*/ 932 w 932"/>
                <a:gd name="T3" fmla="*/ 0 h 308"/>
                <a:gd name="T4" fmla="*/ 0 w 932"/>
                <a:gd name="T5" fmla="*/ 186 h 308"/>
                <a:gd name="T6" fmla="*/ 0 w 932"/>
                <a:gd name="T7" fmla="*/ 186 h 308"/>
                <a:gd name="T8" fmla="*/ 0 w 932"/>
                <a:gd name="T9" fmla="*/ 308 h 308"/>
                <a:gd name="T10" fmla="*/ 932 w 932"/>
                <a:gd name="T11" fmla="*/ 122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2" h="308">
                  <a:moveTo>
                    <a:pt x="932" y="122"/>
                  </a:moveTo>
                  <a:lnTo>
                    <a:pt x="932" y="0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308"/>
                  </a:lnTo>
                  <a:lnTo>
                    <a:pt x="932" y="122"/>
                  </a:lnTo>
                  <a:close/>
                </a:path>
              </a:pathLst>
            </a:custGeom>
            <a:solidFill>
              <a:srgbClr val="F2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236"/>
            <p:cNvSpPr>
              <a:spLocks/>
            </p:cNvSpPr>
            <p:nvPr/>
          </p:nvSpPr>
          <p:spPr bwMode="auto">
            <a:xfrm>
              <a:off x="7993063" y="3371850"/>
              <a:ext cx="750888" cy="781050"/>
            </a:xfrm>
            <a:custGeom>
              <a:avLst/>
              <a:gdLst>
                <a:gd name="T0" fmla="*/ 244 w 244"/>
                <a:gd name="T1" fmla="*/ 122 h 254"/>
                <a:gd name="T2" fmla="*/ 218 w 244"/>
                <a:gd name="T3" fmla="*/ 71 h 254"/>
                <a:gd name="T4" fmla="*/ 233 w 244"/>
                <a:gd name="T5" fmla="*/ 23 h 254"/>
                <a:gd name="T6" fmla="*/ 222 w 244"/>
                <a:gd name="T7" fmla="*/ 9 h 254"/>
                <a:gd name="T8" fmla="*/ 191 w 244"/>
                <a:gd name="T9" fmla="*/ 13 h 254"/>
                <a:gd name="T10" fmla="*/ 159 w 244"/>
                <a:gd name="T11" fmla="*/ 0 h 254"/>
                <a:gd name="T12" fmla="*/ 122 w 244"/>
                <a:gd name="T13" fmla="*/ 15 h 254"/>
                <a:gd name="T14" fmla="*/ 86 w 244"/>
                <a:gd name="T15" fmla="*/ 0 h 254"/>
                <a:gd name="T16" fmla="*/ 54 w 244"/>
                <a:gd name="T17" fmla="*/ 13 h 254"/>
                <a:gd name="T18" fmla="*/ 23 w 244"/>
                <a:gd name="T19" fmla="*/ 9 h 254"/>
                <a:gd name="T20" fmla="*/ 12 w 244"/>
                <a:gd name="T21" fmla="*/ 23 h 254"/>
                <a:gd name="T22" fmla="*/ 26 w 244"/>
                <a:gd name="T23" fmla="*/ 71 h 254"/>
                <a:gd name="T24" fmla="*/ 0 w 244"/>
                <a:gd name="T25" fmla="*/ 122 h 254"/>
                <a:gd name="T26" fmla="*/ 12 w 244"/>
                <a:gd name="T27" fmla="*/ 135 h 254"/>
                <a:gd name="T28" fmla="*/ 39 w 244"/>
                <a:gd name="T29" fmla="*/ 209 h 254"/>
                <a:gd name="T30" fmla="*/ 103 w 244"/>
                <a:gd name="T31" fmla="*/ 240 h 254"/>
                <a:gd name="T32" fmla="*/ 122 w 244"/>
                <a:gd name="T33" fmla="*/ 254 h 254"/>
                <a:gd name="T34" fmla="*/ 141 w 244"/>
                <a:gd name="T35" fmla="*/ 240 h 254"/>
                <a:gd name="T36" fmla="*/ 206 w 244"/>
                <a:gd name="T37" fmla="*/ 209 h 254"/>
                <a:gd name="T38" fmla="*/ 233 w 244"/>
                <a:gd name="T39" fmla="*/ 135 h 254"/>
                <a:gd name="T40" fmla="*/ 244 w 244"/>
                <a:gd name="T41" fmla="*/ 122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4" h="254">
                  <a:moveTo>
                    <a:pt x="244" y="122"/>
                  </a:moveTo>
                  <a:cubicBezTo>
                    <a:pt x="228" y="104"/>
                    <a:pt x="223" y="96"/>
                    <a:pt x="218" y="71"/>
                  </a:cubicBezTo>
                  <a:cubicBezTo>
                    <a:pt x="214" y="45"/>
                    <a:pt x="233" y="23"/>
                    <a:pt x="233" y="23"/>
                  </a:cubicBezTo>
                  <a:cubicBezTo>
                    <a:pt x="222" y="9"/>
                    <a:pt x="222" y="9"/>
                    <a:pt x="222" y="9"/>
                  </a:cubicBezTo>
                  <a:cubicBezTo>
                    <a:pt x="222" y="9"/>
                    <a:pt x="209" y="14"/>
                    <a:pt x="191" y="13"/>
                  </a:cubicBezTo>
                  <a:cubicBezTo>
                    <a:pt x="172" y="12"/>
                    <a:pt x="159" y="0"/>
                    <a:pt x="159" y="0"/>
                  </a:cubicBezTo>
                  <a:cubicBezTo>
                    <a:pt x="155" y="5"/>
                    <a:pt x="138" y="15"/>
                    <a:pt x="122" y="15"/>
                  </a:cubicBezTo>
                  <a:cubicBezTo>
                    <a:pt x="107" y="15"/>
                    <a:pt x="90" y="5"/>
                    <a:pt x="86" y="0"/>
                  </a:cubicBezTo>
                  <a:cubicBezTo>
                    <a:pt x="86" y="0"/>
                    <a:pt x="72" y="12"/>
                    <a:pt x="54" y="13"/>
                  </a:cubicBezTo>
                  <a:cubicBezTo>
                    <a:pt x="36" y="14"/>
                    <a:pt x="23" y="9"/>
                    <a:pt x="23" y="9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30" y="45"/>
                    <a:pt x="26" y="71"/>
                  </a:cubicBezTo>
                  <a:cubicBezTo>
                    <a:pt x="22" y="96"/>
                    <a:pt x="17" y="104"/>
                    <a:pt x="0" y="122"/>
                  </a:cubicBezTo>
                  <a:cubicBezTo>
                    <a:pt x="5" y="126"/>
                    <a:pt x="12" y="135"/>
                    <a:pt x="12" y="135"/>
                  </a:cubicBezTo>
                  <a:cubicBezTo>
                    <a:pt x="12" y="135"/>
                    <a:pt x="7" y="184"/>
                    <a:pt x="39" y="209"/>
                  </a:cubicBezTo>
                  <a:cubicBezTo>
                    <a:pt x="71" y="234"/>
                    <a:pt x="103" y="240"/>
                    <a:pt x="103" y="240"/>
                  </a:cubicBezTo>
                  <a:cubicBezTo>
                    <a:pt x="122" y="254"/>
                    <a:pt x="122" y="254"/>
                    <a:pt x="122" y="254"/>
                  </a:cubicBezTo>
                  <a:cubicBezTo>
                    <a:pt x="141" y="240"/>
                    <a:pt x="141" y="240"/>
                    <a:pt x="141" y="240"/>
                  </a:cubicBezTo>
                  <a:cubicBezTo>
                    <a:pt x="141" y="240"/>
                    <a:pt x="174" y="234"/>
                    <a:pt x="206" y="209"/>
                  </a:cubicBezTo>
                  <a:cubicBezTo>
                    <a:pt x="238" y="184"/>
                    <a:pt x="233" y="135"/>
                    <a:pt x="233" y="135"/>
                  </a:cubicBezTo>
                  <a:cubicBezTo>
                    <a:pt x="233" y="135"/>
                    <a:pt x="239" y="126"/>
                    <a:pt x="244" y="122"/>
                  </a:cubicBez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237"/>
            <p:cNvSpPr>
              <a:spLocks/>
            </p:cNvSpPr>
            <p:nvPr/>
          </p:nvSpPr>
          <p:spPr bwMode="auto">
            <a:xfrm>
              <a:off x="8027988" y="2366963"/>
              <a:ext cx="682625" cy="836613"/>
            </a:xfrm>
            <a:custGeom>
              <a:avLst/>
              <a:gdLst>
                <a:gd name="T0" fmla="*/ 202 w 222"/>
                <a:gd name="T1" fmla="*/ 113 h 272"/>
                <a:gd name="T2" fmla="*/ 214 w 222"/>
                <a:gd name="T3" fmla="*/ 55 h 272"/>
                <a:gd name="T4" fmla="*/ 193 w 222"/>
                <a:gd name="T5" fmla="*/ 47 h 272"/>
                <a:gd name="T6" fmla="*/ 183 w 222"/>
                <a:gd name="T7" fmla="*/ 32 h 272"/>
                <a:gd name="T8" fmla="*/ 143 w 222"/>
                <a:gd name="T9" fmla="*/ 29 h 272"/>
                <a:gd name="T10" fmla="*/ 111 w 222"/>
                <a:gd name="T11" fmla="*/ 0 h 272"/>
                <a:gd name="T12" fmla="*/ 111 w 222"/>
                <a:gd name="T13" fmla="*/ 0 h 272"/>
                <a:gd name="T14" fmla="*/ 111 w 222"/>
                <a:gd name="T15" fmla="*/ 0 h 272"/>
                <a:gd name="T16" fmla="*/ 80 w 222"/>
                <a:gd name="T17" fmla="*/ 29 h 272"/>
                <a:gd name="T18" fmla="*/ 39 w 222"/>
                <a:gd name="T19" fmla="*/ 32 h 272"/>
                <a:gd name="T20" fmla="*/ 30 w 222"/>
                <a:gd name="T21" fmla="*/ 47 h 272"/>
                <a:gd name="T22" fmla="*/ 9 w 222"/>
                <a:gd name="T23" fmla="*/ 55 h 272"/>
                <a:gd name="T24" fmla="*/ 21 w 222"/>
                <a:gd name="T25" fmla="*/ 113 h 272"/>
                <a:gd name="T26" fmla="*/ 2 w 222"/>
                <a:gd name="T27" fmla="*/ 196 h 272"/>
                <a:gd name="T28" fmla="*/ 68 w 222"/>
                <a:gd name="T29" fmla="*/ 248 h 272"/>
                <a:gd name="T30" fmla="*/ 111 w 222"/>
                <a:gd name="T31" fmla="*/ 272 h 272"/>
                <a:gd name="T32" fmla="*/ 111 w 222"/>
                <a:gd name="T33" fmla="*/ 272 h 272"/>
                <a:gd name="T34" fmla="*/ 111 w 222"/>
                <a:gd name="T35" fmla="*/ 272 h 272"/>
                <a:gd name="T36" fmla="*/ 111 w 222"/>
                <a:gd name="T37" fmla="*/ 272 h 272"/>
                <a:gd name="T38" fmla="*/ 111 w 222"/>
                <a:gd name="T39" fmla="*/ 272 h 272"/>
                <a:gd name="T40" fmla="*/ 155 w 222"/>
                <a:gd name="T41" fmla="*/ 248 h 272"/>
                <a:gd name="T42" fmla="*/ 221 w 222"/>
                <a:gd name="T43" fmla="*/ 196 h 272"/>
                <a:gd name="T44" fmla="*/ 202 w 222"/>
                <a:gd name="T45" fmla="*/ 113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2" h="272">
                  <a:moveTo>
                    <a:pt x="202" y="113"/>
                  </a:moveTo>
                  <a:cubicBezTo>
                    <a:pt x="202" y="72"/>
                    <a:pt x="214" y="55"/>
                    <a:pt x="214" y="55"/>
                  </a:cubicBezTo>
                  <a:cubicBezTo>
                    <a:pt x="214" y="55"/>
                    <a:pt x="202" y="55"/>
                    <a:pt x="193" y="47"/>
                  </a:cubicBezTo>
                  <a:cubicBezTo>
                    <a:pt x="184" y="39"/>
                    <a:pt x="183" y="32"/>
                    <a:pt x="183" y="32"/>
                  </a:cubicBezTo>
                  <a:cubicBezTo>
                    <a:pt x="183" y="32"/>
                    <a:pt x="165" y="35"/>
                    <a:pt x="143" y="29"/>
                  </a:cubicBezTo>
                  <a:cubicBezTo>
                    <a:pt x="121" y="24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02" y="24"/>
                    <a:pt x="80" y="29"/>
                  </a:cubicBezTo>
                  <a:cubicBezTo>
                    <a:pt x="57" y="35"/>
                    <a:pt x="39" y="32"/>
                    <a:pt x="39" y="32"/>
                  </a:cubicBezTo>
                  <a:cubicBezTo>
                    <a:pt x="39" y="32"/>
                    <a:pt x="38" y="39"/>
                    <a:pt x="30" y="47"/>
                  </a:cubicBezTo>
                  <a:cubicBezTo>
                    <a:pt x="21" y="55"/>
                    <a:pt x="9" y="55"/>
                    <a:pt x="9" y="55"/>
                  </a:cubicBezTo>
                  <a:cubicBezTo>
                    <a:pt x="9" y="55"/>
                    <a:pt x="21" y="72"/>
                    <a:pt x="21" y="113"/>
                  </a:cubicBezTo>
                  <a:cubicBezTo>
                    <a:pt x="21" y="153"/>
                    <a:pt x="0" y="160"/>
                    <a:pt x="2" y="196"/>
                  </a:cubicBezTo>
                  <a:cubicBezTo>
                    <a:pt x="4" y="231"/>
                    <a:pt x="30" y="242"/>
                    <a:pt x="68" y="248"/>
                  </a:cubicBezTo>
                  <a:cubicBezTo>
                    <a:pt x="104" y="254"/>
                    <a:pt x="111" y="271"/>
                    <a:pt x="111" y="272"/>
                  </a:cubicBezTo>
                  <a:cubicBezTo>
                    <a:pt x="111" y="272"/>
                    <a:pt x="111" y="272"/>
                    <a:pt x="111" y="272"/>
                  </a:cubicBezTo>
                  <a:cubicBezTo>
                    <a:pt x="111" y="272"/>
                    <a:pt x="111" y="272"/>
                    <a:pt x="111" y="272"/>
                  </a:cubicBezTo>
                  <a:cubicBezTo>
                    <a:pt x="111" y="272"/>
                    <a:pt x="111" y="272"/>
                    <a:pt x="111" y="272"/>
                  </a:cubicBezTo>
                  <a:cubicBezTo>
                    <a:pt x="111" y="272"/>
                    <a:pt x="111" y="272"/>
                    <a:pt x="111" y="272"/>
                  </a:cubicBezTo>
                  <a:cubicBezTo>
                    <a:pt x="112" y="271"/>
                    <a:pt x="118" y="254"/>
                    <a:pt x="155" y="248"/>
                  </a:cubicBezTo>
                  <a:cubicBezTo>
                    <a:pt x="192" y="242"/>
                    <a:pt x="219" y="231"/>
                    <a:pt x="221" y="196"/>
                  </a:cubicBezTo>
                  <a:cubicBezTo>
                    <a:pt x="222" y="160"/>
                    <a:pt x="202" y="153"/>
                    <a:pt x="202" y="113"/>
                  </a:cubicBezTo>
                  <a:close/>
                </a:path>
              </a:pathLst>
            </a:custGeom>
            <a:solidFill>
              <a:srgbClr val="5F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238"/>
            <p:cNvSpPr>
              <a:spLocks/>
            </p:cNvSpPr>
            <p:nvPr/>
          </p:nvSpPr>
          <p:spPr bwMode="auto">
            <a:xfrm>
              <a:off x="8993188" y="2387600"/>
              <a:ext cx="728663" cy="793750"/>
            </a:xfrm>
            <a:custGeom>
              <a:avLst/>
              <a:gdLst>
                <a:gd name="T0" fmla="*/ 237 w 237"/>
                <a:gd name="T1" fmla="*/ 30 h 258"/>
                <a:gd name="T2" fmla="*/ 206 w 237"/>
                <a:gd name="T3" fmla="*/ 0 h 258"/>
                <a:gd name="T4" fmla="*/ 119 w 237"/>
                <a:gd name="T5" fmla="*/ 0 h 258"/>
                <a:gd name="T6" fmla="*/ 31 w 237"/>
                <a:gd name="T7" fmla="*/ 0 h 258"/>
                <a:gd name="T8" fmla="*/ 0 w 237"/>
                <a:gd name="T9" fmla="*/ 30 h 258"/>
                <a:gd name="T10" fmla="*/ 19 w 237"/>
                <a:gd name="T11" fmla="*/ 98 h 258"/>
                <a:gd name="T12" fmla="*/ 12 w 237"/>
                <a:gd name="T13" fmla="*/ 185 h 258"/>
                <a:gd name="T14" fmla="*/ 64 w 237"/>
                <a:gd name="T15" fmla="*/ 227 h 258"/>
                <a:gd name="T16" fmla="*/ 119 w 237"/>
                <a:gd name="T17" fmla="*/ 258 h 258"/>
                <a:gd name="T18" fmla="*/ 173 w 237"/>
                <a:gd name="T19" fmla="*/ 227 h 258"/>
                <a:gd name="T20" fmla="*/ 225 w 237"/>
                <a:gd name="T21" fmla="*/ 185 h 258"/>
                <a:gd name="T22" fmla="*/ 219 w 237"/>
                <a:gd name="T23" fmla="*/ 98 h 258"/>
                <a:gd name="T24" fmla="*/ 237 w 237"/>
                <a:gd name="T25" fmla="*/ 3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7" h="258">
                  <a:moveTo>
                    <a:pt x="237" y="30"/>
                  </a:moveTo>
                  <a:cubicBezTo>
                    <a:pt x="206" y="0"/>
                    <a:pt x="206" y="0"/>
                    <a:pt x="206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20" y="65"/>
                    <a:pt x="19" y="98"/>
                  </a:cubicBezTo>
                  <a:cubicBezTo>
                    <a:pt x="17" y="138"/>
                    <a:pt x="6" y="170"/>
                    <a:pt x="12" y="185"/>
                  </a:cubicBezTo>
                  <a:cubicBezTo>
                    <a:pt x="19" y="199"/>
                    <a:pt x="36" y="215"/>
                    <a:pt x="64" y="227"/>
                  </a:cubicBezTo>
                  <a:cubicBezTo>
                    <a:pt x="94" y="238"/>
                    <a:pt x="108" y="246"/>
                    <a:pt x="119" y="258"/>
                  </a:cubicBezTo>
                  <a:cubicBezTo>
                    <a:pt x="129" y="246"/>
                    <a:pt x="144" y="238"/>
                    <a:pt x="173" y="227"/>
                  </a:cubicBezTo>
                  <a:cubicBezTo>
                    <a:pt x="202" y="215"/>
                    <a:pt x="218" y="199"/>
                    <a:pt x="225" y="185"/>
                  </a:cubicBezTo>
                  <a:cubicBezTo>
                    <a:pt x="232" y="170"/>
                    <a:pt x="220" y="138"/>
                    <a:pt x="219" y="98"/>
                  </a:cubicBezTo>
                  <a:cubicBezTo>
                    <a:pt x="218" y="65"/>
                    <a:pt x="237" y="30"/>
                    <a:pt x="237" y="30"/>
                  </a:cubicBezTo>
                  <a:close/>
                </a:path>
              </a:pathLst>
            </a:custGeom>
            <a:solidFill>
              <a:srgbClr val="F2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239"/>
            <p:cNvSpPr>
              <a:spLocks/>
            </p:cNvSpPr>
            <p:nvPr/>
          </p:nvSpPr>
          <p:spPr bwMode="auto">
            <a:xfrm>
              <a:off x="8959850" y="3355975"/>
              <a:ext cx="795338" cy="812800"/>
            </a:xfrm>
            <a:custGeom>
              <a:avLst/>
              <a:gdLst>
                <a:gd name="T0" fmla="*/ 246 w 259"/>
                <a:gd name="T1" fmla="*/ 18 h 264"/>
                <a:gd name="T2" fmla="*/ 192 w 259"/>
                <a:gd name="T3" fmla="*/ 31 h 264"/>
                <a:gd name="T4" fmla="*/ 130 w 259"/>
                <a:gd name="T5" fmla="*/ 0 h 264"/>
                <a:gd name="T6" fmla="*/ 67 w 259"/>
                <a:gd name="T7" fmla="*/ 31 h 264"/>
                <a:gd name="T8" fmla="*/ 13 w 259"/>
                <a:gd name="T9" fmla="*/ 18 h 264"/>
                <a:gd name="T10" fmla="*/ 37 w 259"/>
                <a:gd name="T11" fmla="*/ 165 h 264"/>
                <a:gd name="T12" fmla="*/ 130 w 259"/>
                <a:gd name="T13" fmla="*/ 264 h 264"/>
                <a:gd name="T14" fmla="*/ 222 w 259"/>
                <a:gd name="T15" fmla="*/ 165 h 264"/>
                <a:gd name="T16" fmla="*/ 246 w 259"/>
                <a:gd name="T17" fmla="*/ 1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9" h="264">
                  <a:moveTo>
                    <a:pt x="246" y="18"/>
                  </a:moveTo>
                  <a:cubicBezTo>
                    <a:pt x="246" y="18"/>
                    <a:pt x="228" y="32"/>
                    <a:pt x="192" y="31"/>
                  </a:cubicBezTo>
                  <a:cubicBezTo>
                    <a:pt x="151" y="31"/>
                    <a:pt x="132" y="4"/>
                    <a:pt x="130" y="0"/>
                  </a:cubicBezTo>
                  <a:cubicBezTo>
                    <a:pt x="127" y="4"/>
                    <a:pt x="108" y="31"/>
                    <a:pt x="67" y="31"/>
                  </a:cubicBezTo>
                  <a:cubicBezTo>
                    <a:pt x="31" y="32"/>
                    <a:pt x="13" y="18"/>
                    <a:pt x="13" y="18"/>
                  </a:cubicBezTo>
                  <a:cubicBezTo>
                    <a:pt x="13" y="18"/>
                    <a:pt x="0" y="105"/>
                    <a:pt x="37" y="165"/>
                  </a:cubicBezTo>
                  <a:cubicBezTo>
                    <a:pt x="72" y="221"/>
                    <a:pt x="123" y="259"/>
                    <a:pt x="130" y="264"/>
                  </a:cubicBezTo>
                  <a:cubicBezTo>
                    <a:pt x="137" y="259"/>
                    <a:pt x="188" y="221"/>
                    <a:pt x="222" y="165"/>
                  </a:cubicBezTo>
                  <a:cubicBezTo>
                    <a:pt x="259" y="105"/>
                    <a:pt x="246" y="18"/>
                    <a:pt x="246" y="18"/>
                  </a:cubicBezTo>
                  <a:close/>
                </a:path>
              </a:pathLst>
            </a:custGeom>
            <a:solidFill>
              <a:srgbClr val="5F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240"/>
            <p:cNvSpPr>
              <a:spLocks/>
            </p:cNvSpPr>
            <p:nvPr/>
          </p:nvSpPr>
          <p:spPr bwMode="auto">
            <a:xfrm>
              <a:off x="5403850" y="746125"/>
              <a:ext cx="360363" cy="212725"/>
            </a:xfrm>
            <a:custGeom>
              <a:avLst/>
              <a:gdLst>
                <a:gd name="T0" fmla="*/ 48 w 117"/>
                <a:gd name="T1" fmla="*/ 37 h 69"/>
                <a:gd name="T2" fmla="*/ 50 w 117"/>
                <a:gd name="T3" fmla="*/ 37 h 69"/>
                <a:gd name="T4" fmla="*/ 117 w 117"/>
                <a:gd name="T5" fmla="*/ 32 h 69"/>
                <a:gd name="T6" fmla="*/ 24 w 117"/>
                <a:gd name="T7" fmla="*/ 0 h 69"/>
                <a:gd name="T8" fmla="*/ 33 w 117"/>
                <a:gd name="T9" fmla="*/ 36 h 69"/>
                <a:gd name="T10" fmla="*/ 34 w 117"/>
                <a:gd name="T11" fmla="*/ 37 h 69"/>
                <a:gd name="T12" fmla="*/ 33 w 117"/>
                <a:gd name="T13" fmla="*/ 38 h 69"/>
                <a:gd name="T14" fmla="*/ 0 w 117"/>
                <a:gd name="T15" fmla="*/ 56 h 69"/>
                <a:gd name="T16" fmla="*/ 36 w 117"/>
                <a:gd name="T17" fmla="*/ 69 h 69"/>
                <a:gd name="T18" fmla="*/ 48 w 117"/>
                <a:gd name="T19" fmla="*/ 3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" h="69">
                  <a:moveTo>
                    <a:pt x="48" y="37"/>
                  </a:moveTo>
                  <a:cubicBezTo>
                    <a:pt x="50" y="37"/>
                    <a:pt x="50" y="37"/>
                    <a:pt x="50" y="37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85" y="23"/>
                    <a:pt x="55" y="13"/>
                    <a:pt x="24" y="0"/>
                  </a:cubicBezTo>
                  <a:cubicBezTo>
                    <a:pt x="27" y="14"/>
                    <a:pt x="29" y="22"/>
                    <a:pt x="33" y="36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20" y="45"/>
                    <a:pt x="13" y="49"/>
                    <a:pt x="0" y="56"/>
                  </a:cubicBezTo>
                  <a:cubicBezTo>
                    <a:pt x="12" y="61"/>
                    <a:pt x="24" y="65"/>
                    <a:pt x="36" y="69"/>
                  </a:cubicBezTo>
                  <a:lnTo>
                    <a:pt x="48" y="37"/>
                  </a:lnTo>
                  <a:close/>
                </a:path>
              </a:pathLst>
            </a:custGeom>
            <a:solidFill>
              <a:srgbClr val="024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241"/>
            <p:cNvSpPr>
              <a:spLocks/>
            </p:cNvSpPr>
            <p:nvPr/>
          </p:nvSpPr>
          <p:spPr bwMode="auto">
            <a:xfrm>
              <a:off x="6723063" y="746125"/>
              <a:ext cx="360363" cy="212725"/>
            </a:xfrm>
            <a:custGeom>
              <a:avLst/>
              <a:gdLst>
                <a:gd name="T0" fmla="*/ 68 w 117"/>
                <a:gd name="T1" fmla="*/ 37 h 69"/>
                <a:gd name="T2" fmla="*/ 69 w 117"/>
                <a:gd name="T3" fmla="*/ 37 h 69"/>
                <a:gd name="T4" fmla="*/ 70 w 117"/>
                <a:gd name="T5" fmla="*/ 39 h 69"/>
                <a:gd name="T6" fmla="*/ 81 w 117"/>
                <a:gd name="T7" fmla="*/ 69 h 69"/>
                <a:gd name="T8" fmla="*/ 117 w 117"/>
                <a:gd name="T9" fmla="*/ 55 h 69"/>
                <a:gd name="T10" fmla="*/ 85 w 117"/>
                <a:gd name="T11" fmla="*/ 37 h 69"/>
                <a:gd name="T12" fmla="*/ 83 w 117"/>
                <a:gd name="T13" fmla="*/ 36 h 69"/>
                <a:gd name="T14" fmla="*/ 84 w 117"/>
                <a:gd name="T15" fmla="*/ 35 h 69"/>
                <a:gd name="T16" fmla="*/ 93 w 117"/>
                <a:gd name="T17" fmla="*/ 0 h 69"/>
                <a:gd name="T18" fmla="*/ 0 w 117"/>
                <a:gd name="T19" fmla="*/ 31 h 69"/>
                <a:gd name="T20" fmla="*/ 68 w 117"/>
                <a:gd name="T21" fmla="*/ 3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69">
                  <a:moveTo>
                    <a:pt x="68" y="37"/>
                  </a:moveTo>
                  <a:cubicBezTo>
                    <a:pt x="69" y="37"/>
                    <a:pt x="69" y="37"/>
                    <a:pt x="69" y="37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3" y="49"/>
                    <a:pt x="77" y="59"/>
                    <a:pt x="81" y="69"/>
                  </a:cubicBezTo>
                  <a:cubicBezTo>
                    <a:pt x="93" y="65"/>
                    <a:pt x="105" y="60"/>
                    <a:pt x="117" y="55"/>
                  </a:cubicBezTo>
                  <a:cubicBezTo>
                    <a:pt x="104" y="49"/>
                    <a:pt x="97" y="45"/>
                    <a:pt x="85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8" y="21"/>
                    <a:pt x="90" y="13"/>
                    <a:pt x="93" y="0"/>
                  </a:cubicBezTo>
                  <a:cubicBezTo>
                    <a:pt x="62" y="12"/>
                    <a:pt x="32" y="23"/>
                    <a:pt x="0" y="31"/>
                  </a:cubicBezTo>
                  <a:lnTo>
                    <a:pt x="68" y="37"/>
                  </a:lnTo>
                  <a:close/>
                </a:path>
              </a:pathLst>
            </a:custGeom>
            <a:solidFill>
              <a:srgbClr val="024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242"/>
            <p:cNvSpPr>
              <a:spLocks/>
            </p:cNvSpPr>
            <p:nvPr/>
          </p:nvSpPr>
          <p:spPr bwMode="auto">
            <a:xfrm>
              <a:off x="5580063" y="854075"/>
              <a:ext cx="211138" cy="95250"/>
            </a:xfrm>
            <a:custGeom>
              <a:avLst/>
              <a:gdLst>
                <a:gd name="T0" fmla="*/ 62 w 69"/>
                <a:gd name="T1" fmla="*/ 31 h 31"/>
                <a:gd name="T2" fmla="*/ 69 w 69"/>
                <a:gd name="T3" fmla="*/ 0 h 31"/>
                <a:gd name="T4" fmla="*/ 0 w 69"/>
                <a:gd name="T5" fmla="*/ 6 h 31"/>
                <a:gd name="T6" fmla="*/ 62 w 69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31">
                  <a:moveTo>
                    <a:pt x="62" y="31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2" y="15"/>
                    <a:pt x="43" y="24"/>
                    <a:pt x="62" y="31"/>
                  </a:cubicBezTo>
                  <a:close/>
                </a:path>
              </a:pathLst>
            </a:custGeom>
            <a:solidFill>
              <a:srgbClr val="024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243"/>
            <p:cNvSpPr>
              <a:spLocks/>
            </p:cNvSpPr>
            <p:nvPr/>
          </p:nvSpPr>
          <p:spPr bwMode="auto">
            <a:xfrm>
              <a:off x="6696075" y="850900"/>
              <a:ext cx="214313" cy="95250"/>
            </a:xfrm>
            <a:custGeom>
              <a:avLst/>
              <a:gdLst>
                <a:gd name="T0" fmla="*/ 70 w 70"/>
                <a:gd name="T1" fmla="*/ 6 h 31"/>
                <a:gd name="T2" fmla="*/ 0 w 70"/>
                <a:gd name="T3" fmla="*/ 0 h 31"/>
                <a:gd name="T4" fmla="*/ 7 w 70"/>
                <a:gd name="T5" fmla="*/ 31 h 31"/>
                <a:gd name="T6" fmla="*/ 70 w 70"/>
                <a:gd name="T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31">
                  <a:moveTo>
                    <a:pt x="70" y="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27" y="24"/>
                    <a:pt x="48" y="16"/>
                    <a:pt x="70" y="6"/>
                  </a:cubicBezTo>
                  <a:close/>
                </a:path>
              </a:pathLst>
            </a:custGeom>
            <a:solidFill>
              <a:srgbClr val="024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244"/>
            <p:cNvSpPr>
              <a:spLocks/>
            </p:cNvSpPr>
            <p:nvPr/>
          </p:nvSpPr>
          <p:spPr bwMode="auto">
            <a:xfrm>
              <a:off x="5643563" y="266700"/>
              <a:ext cx="1200150" cy="1201738"/>
            </a:xfrm>
            <a:custGeom>
              <a:avLst/>
              <a:gdLst>
                <a:gd name="T0" fmla="*/ 375 w 390"/>
                <a:gd name="T1" fmla="*/ 196 h 391"/>
                <a:gd name="T2" fmla="*/ 387 w 390"/>
                <a:gd name="T3" fmla="*/ 162 h 391"/>
                <a:gd name="T4" fmla="*/ 364 w 390"/>
                <a:gd name="T5" fmla="*/ 134 h 391"/>
                <a:gd name="T6" fmla="*/ 364 w 390"/>
                <a:gd name="T7" fmla="*/ 98 h 391"/>
                <a:gd name="T8" fmla="*/ 333 w 390"/>
                <a:gd name="T9" fmla="*/ 80 h 391"/>
                <a:gd name="T10" fmla="*/ 320 w 390"/>
                <a:gd name="T11" fmla="*/ 46 h 391"/>
                <a:gd name="T12" fmla="*/ 285 w 390"/>
                <a:gd name="T13" fmla="*/ 40 h 391"/>
                <a:gd name="T14" fmla="*/ 262 w 390"/>
                <a:gd name="T15" fmla="*/ 12 h 391"/>
                <a:gd name="T16" fmla="*/ 226 w 390"/>
                <a:gd name="T17" fmla="*/ 19 h 391"/>
                <a:gd name="T18" fmla="*/ 195 w 390"/>
                <a:gd name="T19" fmla="*/ 0 h 391"/>
                <a:gd name="T20" fmla="*/ 164 w 390"/>
                <a:gd name="T21" fmla="*/ 19 h 391"/>
                <a:gd name="T22" fmla="*/ 128 w 390"/>
                <a:gd name="T23" fmla="*/ 12 h 391"/>
                <a:gd name="T24" fmla="*/ 105 w 390"/>
                <a:gd name="T25" fmla="*/ 40 h 391"/>
                <a:gd name="T26" fmla="*/ 70 w 390"/>
                <a:gd name="T27" fmla="*/ 46 h 391"/>
                <a:gd name="T28" fmla="*/ 57 w 390"/>
                <a:gd name="T29" fmla="*/ 80 h 391"/>
                <a:gd name="T30" fmla="*/ 26 w 390"/>
                <a:gd name="T31" fmla="*/ 98 h 391"/>
                <a:gd name="T32" fmla="*/ 26 w 390"/>
                <a:gd name="T33" fmla="*/ 134 h 391"/>
                <a:gd name="T34" fmla="*/ 3 w 390"/>
                <a:gd name="T35" fmla="*/ 162 h 391"/>
                <a:gd name="T36" fmla="*/ 15 w 390"/>
                <a:gd name="T37" fmla="*/ 196 h 391"/>
                <a:gd name="T38" fmla="*/ 3 w 390"/>
                <a:gd name="T39" fmla="*/ 230 h 391"/>
                <a:gd name="T40" fmla="*/ 26 w 390"/>
                <a:gd name="T41" fmla="*/ 257 h 391"/>
                <a:gd name="T42" fmla="*/ 26 w 390"/>
                <a:gd name="T43" fmla="*/ 293 h 391"/>
                <a:gd name="T44" fmla="*/ 57 w 390"/>
                <a:gd name="T45" fmla="*/ 311 h 391"/>
                <a:gd name="T46" fmla="*/ 70 w 390"/>
                <a:gd name="T47" fmla="*/ 345 h 391"/>
                <a:gd name="T48" fmla="*/ 105 w 390"/>
                <a:gd name="T49" fmla="*/ 351 h 391"/>
                <a:gd name="T50" fmla="*/ 128 w 390"/>
                <a:gd name="T51" fmla="*/ 379 h 391"/>
                <a:gd name="T52" fmla="*/ 164 w 390"/>
                <a:gd name="T53" fmla="*/ 373 h 391"/>
                <a:gd name="T54" fmla="*/ 195 w 390"/>
                <a:gd name="T55" fmla="*/ 391 h 391"/>
                <a:gd name="T56" fmla="*/ 226 w 390"/>
                <a:gd name="T57" fmla="*/ 373 h 391"/>
                <a:gd name="T58" fmla="*/ 262 w 390"/>
                <a:gd name="T59" fmla="*/ 379 h 391"/>
                <a:gd name="T60" fmla="*/ 285 w 390"/>
                <a:gd name="T61" fmla="*/ 351 h 391"/>
                <a:gd name="T62" fmla="*/ 320 w 390"/>
                <a:gd name="T63" fmla="*/ 345 h 391"/>
                <a:gd name="T64" fmla="*/ 333 w 390"/>
                <a:gd name="T65" fmla="*/ 311 h 391"/>
                <a:gd name="T66" fmla="*/ 364 w 390"/>
                <a:gd name="T67" fmla="*/ 293 h 391"/>
                <a:gd name="T68" fmla="*/ 364 w 390"/>
                <a:gd name="T69" fmla="*/ 257 h 391"/>
                <a:gd name="T70" fmla="*/ 387 w 390"/>
                <a:gd name="T71" fmla="*/ 230 h 391"/>
                <a:gd name="T72" fmla="*/ 375 w 390"/>
                <a:gd name="T73" fmla="*/ 196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0" h="391">
                  <a:moveTo>
                    <a:pt x="375" y="196"/>
                  </a:moveTo>
                  <a:cubicBezTo>
                    <a:pt x="384" y="188"/>
                    <a:pt x="390" y="175"/>
                    <a:pt x="387" y="162"/>
                  </a:cubicBezTo>
                  <a:cubicBezTo>
                    <a:pt x="385" y="149"/>
                    <a:pt x="376" y="138"/>
                    <a:pt x="364" y="134"/>
                  </a:cubicBezTo>
                  <a:cubicBezTo>
                    <a:pt x="370" y="123"/>
                    <a:pt x="371" y="110"/>
                    <a:pt x="364" y="98"/>
                  </a:cubicBezTo>
                  <a:cubicBezTo>
                    <a:pt x="357" y="87"/>
                    <a:pt x="345" y="80"/>
                    <a:pt x="333" y="80"/>
                  </a:cubicBezTo>
                  <a:cubicBezTo>
                    <a:pt x="335" y="68"/>
                    <a:pt x="331" y="55"/>
                    <a:pt x="320" y="46"/>
                  </a:cubicBezTo>
                  <a:cubicBezTo>
                    <a:pt x="310" y="38"/>
                    <a:pt x="297" y="36"/>
                    <a:pt x="285" y="40"/>
                  </a:cubicBezTo>
                  <a:cubicBezTo>
                    <a:pt x="283" y="28"/>
                    <a:pt x="274" y="17"/>
                    <a:pt x="262" y="12"/>
                  </a:cubicBezTo>
                  <a:cubicBezTo>
                    <a:pt x="249" y="8"/>
                    <a:pt x="236" y="11"/>
                    <a:pt x="226" y="19"/>
                  </a:cubicBezTo>
                  <a:cubicBezTo>
                    <a:pt x="220" y="8"/>
                    <a:pt x="208" y="0"/>
                    <a:pt x="195" y="0"/>
                  </a:cubicBezTo>
                  <a:cubicBezTo>
                    <a:pt x="182" y="0"/>
                    <a:pt x="170" y="8"/>
                    <a:pt x="164" y="19"/>
                  </a:cubicBezTo>
                  <a:cubicBezTo>
                    <a:pt x="154" y="11"/>
                    <a:pt x="141" y="8"/>
                    <a:pt x="128" y="12"/>
                  </a:cubicBezTo>
                  <a:cubicBezTo>
                    <a:pt x="116" y="17"/>
                    <a:pt x="107" y="28"/>
                    <a:pt x="105" y="40"/>
                  </a:cubicBezTo>
                  <a:cubicBezTo>
                    <a:pt x="93" y="36"/>
                    <a:pt x="80" y="38"/>
                    <a:pt x="70" y="46"/>
                  </a:cubicBezTo>
                  <a:cubicBezTo>
                    <a:pt x="59" y="55"/>
                    <a:pt x="55" y="68"/>
                    <a:pt x="57" y="80"/>
                  </a:cubicBezTo>
                  <a:cubicBezTo>
                    <a:pt x="45" y="80"/>
                    <a:pt x="33" y="87"/>
                    <a:pt x="26" y="98"/>
                  </a:cubicBezTo>
                  <a:cubicBezTo>
                    <a:pt x="19" y="110"/>
                    <a:pt x="20" y="123"/>
                    <a:pt x="26" y="134"/>
                  </a:cubicBezTo>
                  <a:cubicBezTo>
                    <a:pt x="14" y="138"/>
                    <a:pt x="5" y="149"/>
                    <a:pt x="3" y="162"/>
                  </a:cubicBezTo>
                  <a:cubicBezTo>
                    <a:pt x="0" y="175"/>
                    <a:pt x="6" y="188"/>
                    <a:pt x="15" y="196"/>
                  </a:cubicBezTo>
                  <a:cubicBezTo>
                    <a:pt x="6" y="204"/>
                    <a:pt x="0" y="216"/>
                    <a:pt x="3" y="230"/>
                  </a:cubicBezTo>
                  <a:cubicBezTo>
                    <a:pt x="5" y="243"/>
                    <a:pt x="14" y="253"/>
                    <a:pt x="26" y="257"/>
                  </a:cubicBezTo>
                  <a:cubicBezTo>
                    <a:pt x="20" y="268"/>
                    <a:pt x="19" y="282"/>
                    <a:pt x="26" y="293"/>
                  </a:cubicBezTo>
                  <a:cubicBezTo>
                    <a:pt x="33" y="305"/>
                    <a:pt x="45" y="311"/>
                    <a:pt x="57" y="311"/>
                  </a:cubicBezTo>
                  <a:cubicBezTo>
                    <a:pt x="55" y="324"/>
                    <a:pt x="59" y="337"/>
                    <a:pt x="70" y="345"/>
                  </a:cubicBezTo>
                  <a:cubicBezTo>
                    <a:pt x="80" y="354"/>
                    <a:pt x="93" y="356"/>
                    <a:pt x="105" y="351"/>
                  </a:cubicBezTo>
                  <a:cubicBezTo>
                    <a:pt x="107" y="364"/>
                    <a:pt x="116" y="374"/>
                    <a:pt x="128" y="379"/>
                  </a:cubicBezTo>
                  <a:cubicBezTo>
                    <a:pt x="141" y="384"/>
                    <a:pt x="154" y="381"/>
                    <a:pt x="164" y="373"/>
                  </a:cubicBezTo>
                  <a:cubicBezTo>
                    <a:pt x="170" y="384"/>
                    <a:pt x="182" y="391"/>
                    <a:pt x="195" y="391"/>
                  </a:cubicBezTo>
                  <a:cubicBezTo>
                    <a:pt x="208" y="391"/>
                    <a:pt x="220" y="384"/>
                    <a:pt x="226" y="373"/>
                  </a:cubicBezTo>
                  <a:cubicBezTo>
                    <a:pt x="236" y="381"/>
                    <a:pt x="249" y="384"/>
                    <a:pt x="262" y="379"/>
                  </a:cubicBezTo>
                  <a:cubicBezTo>
                    <a:pt x="274" y="374"/>
                    <a:pt x="283" y="364"/>
                    <a:pt x="285" y="351"/>
                  </a:cubicBezTo>
                  <a:cubicBezTo>
                    <a:pt x="297" y="356"/>
                    <a:pt x="310" y="354"/>
                    <a:pt x="320" y="345"/>
                  </a:cubicBezTo>
                  <a:cubicBezTo>
                    <a:pt x="331" y="337"/>
                    <a:pt x="335" y="324"/>
                    <a:pt x="333" y="311"/>
                  </a:cubicBezTo>
                  <a:cubicBezTo>
                    <a:pt x="345" y="311"/>
                    <a:pt x="357" y="305"/>
                    <a:pt x="364" y="293"/>
                  </a:cubicBezTo>
                  <a:cubicBezTo>
                    <a:pt x="371" y="282"/>
                    <a:pt x="370" y="268"/>
                    <a:pt x="364" y="257"/>
                  </a:cubicBezTo>
                  <a:cubicBezTo>
                    <a:pt x="376" y="253"/>
                    <a:pt x="385" y="243"/>
                    <a:pt x="387" y="230"/>
                  </a:cubicBezTo>
                  <a:cubicBezTo>
                    <a:pt x="390" y="216"/>
                    <a:pt x="384" y="204"/>
                    <a:pt x="375" y="196"/>
                  </a:cubicBezTo>
                  <a:close/>
                </a:path>
              </a:pathLst>
            </a:custGeom>
            <a:solidFill>
              <a:srgbClr val="F2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245"/>
            <p:cNvSpPr>
              <a:spLocks/>
            </p:cNvSpPr>
            <p:nvPr/>
          </p:nvSpPr>
          <p:spPr bwMode="auto">
            <a:xfrm>
              <a:off x="5495925" y="874713"/>
              <a:ext cx="1495425" cy="376238"/>
            </a:xfrm>
            <a:custGeom>
              <a:avLst/>
              <a:gdLst>
                <a:gd name="T0" fmla="*/ 241 w 486"/>
                <a:gd name="T1" fmla="*/ 59 h 122"/>
                <a:gd name="T2" fmla="*/ 20 w 486"/>
                <a:gd name="T3" fmla="*/ 0 h 122"/>
                <a:gd name="T4" fmla="*/ 0 w 486"/>
                <a:gd name="T5" fmla="*/ 56 h 122"/>
                <a:gd name="T6" fmla="*/ 239 w 486"/>
                <a:gd name="T7" fmla="*/ 122 h 122"/>
                <a:gd name="T8" fmla="*/ 486 w 486"/>
                <a:gd name="T9" fmla="*/ 56 h 122"/>
                <a:gd name="T10" fmla="*/ 478 w 486"/>
                <a:gd name="T11" fmla="*/ 34 h 122"/>
                <a:gd name="T12" fmla="*/ 466 w 486"/>
                <a:gd name="T13" fmla="*/ 0 h 122"/>
                <a:gd name="T14" fmla="*/ 241 w 486"/>
                <a:gd name="T15" fmla="*/ 5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6" h="122">
                  <a:moveTo>
                    <a:pt x="241" y="59"/>
                  </a:moveTo>
                  <a:cubicBezTo>
                    <a:pt x="179" y="59"/>
                    <a:pt x="117" y="43"/>
                    <a:pt x="20" y="0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78" y="100"/>
                    <a:pt x="158" y="122"/>
                    <a:pt x="239" y="122"/>
                  </a:cubicBezTo>
                  <a:cubicBezTo>
                    <a:pt x="319" y="122"/>
                    <a:pt x="403" y="100"/>
                    <a:pt x="486" y="56"/>
                  </a:cubicBezTo>
                  <a:cubicBezTo>
                    <a:pt x="478" y="34"/>
                    <a:pt x="478" y="34"/>
                    <a:pt x="478" y="34"/>
                  </a:cubicBezTo>
                  <a:cubicBezTo>
                    <a:pt x="474" y="23"/>
                    <a:pt x="470" y="11"/>
                    <a:pt x="466" y="0"/>
                  </a:cubicBezTo>
                  <a:cubicBezTo>
                    <a:pt x="368" y="42"/>
                    <a:pt x="303" y="59"/>
                    <a:pt x="241" y="59"/>
                  </a:cubicBezTo>
                  <a:close/>
                </a:path>
              </a:pathLst>
            </a:custGeom>
            <a:solidFill>
              <a:srgbClr val="024959"/>
            </a:solidFill>
            <a:ln w="20638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246"/>
            <p:cNvSpPr>
              <a:spLocks noEditPoints="1"/>
            </p:cNvSpPr>
            <p:nvPr/>
          </p:nvSpPr>
          <p:spPr bwMode="auto">
            <a:xfrm>
              <a:off x="4038600" y="266700"/>
              <a:ext cx="1187450" cy="1201738"/>
            </a:xfrm>
            <a:custGeom>
              <a:avLst/>
              <a:gdLst>
                <a:gd name="T0" fmla="*/ 369 w 386"/>
                <a:gd name="T1" fmla="*/ 196 h 391"/>
                <a:gd name="T2" fmla="*/ 386 w 386"/>
                <a:gd name="T3" fmla="*/ 162 h 391"/>
                <a:gd name="T4" fmla="*/ 359 w 386"/>
                <a:gd name="T5" fmla="*/ 135 h 391"/>
                <a:gd name="T6" fmla="*/ 362 w 386"/>
                <a:gd name="T7" fmla="*/ 98 h 391"/>
                <a:gd name="T8" fmla="*/ 328 w 386"/>
                <a:gd name="T9" fmla="*/ 82 h 391"/>
                <a:gd name="T10" fmla="*/ 319 w 386"/>
                <a:gd name="T11" fmla="*/ 46 h 391"/>
                <a:gd name="T12" fmla="*/ 281 w 386"/>
                <a:gd name="T13" fmla="*/ 43 h 391"/>
                <a:gd name="T14" fmla="*/ 260 w 386"/>
                <a:gd name="T15" fmla="*/ 12 h 391"/>
                <a:gd name="T16" fmla="*/ 224 w 386"/>
                <a:gd name="T17" fmla="*/ 22 h 391"/>
                <a:gd name="T18" fmla="*/ 193 w 386"/>
                <a:gd name="T19" fmla="*/ 0 h 391"/>
                <a:gd name="T20" fmla="*/ 162 w 386"/>
                <a:gd name="T21" fmla="*/ 22 h 391"/>
                <a:gd name="T22" fmla="*/ 126 w 386"/>
                <a:gd name="T23" fmla="*/ 12 h 391"/>
                <a:gd name="T24" fmla="*/ 105 w 386"/>
                <a:gd name="T25" fmla="*/ 43 h 391"/>
                <a:gd name="T26" fmla="*/ 67 w 386"/>
                <a:gd name="T27" fmla="*/ 46 h 391"/>
                <a:gd name="T28" fmla="*/ 58 w 386"/>
                <a:gd name="T29" fmla="*/ 82 h 391"/>
                <a:gd name="T30" fmla="*/ 23 w 386"/>
                <a:gd name="T31" fmla="*/ 98 h 391"/>
                <a:gd name="T32" fmla="*/ 27 w 386"/>
                <a:gd name="T33" fmla="*/ 135 h 391"/>
                <a:gd name="T34" fmla="*/ 0 w 386"/>
                <a:gd name="T35" fmla="*/ 162 h 391"/>
                <a:gd name="T36" fmla="*/ 16 w 386"/>
                <a:gd name="T37" fmla="*/ 196 h 391"/>
                <a:gd name="T38" fmla="*/ 0 w 386"/>
                <a:gd name="T39" fmla="*/ 230 h 391"/>
                <a:gd name="T40" fmla="*/ 27 w 386"/>
                <a:gd name="T41" fmla="*/ 256 h 391"/>
                <a:gd name="T42" fmla="*/ 23 w 386"/>
                <a:gd name="T43" fmla="*/ 294 h 391"/>
                <a:gd name="T44" fmla="*/ 58 w 386"/>
                <a:gd name="T45" fmla="*/ 309 h 391"/>
                <a:gd name="T46" fmla="*/ 67 w 386"/>
                <a:gd name="T47" fmla="*/ 346 h 391"/>
                <a:gd name="T48" fmla="*/ 105 w 386"/>
                <a:gd name="T49" fmla="*/ 349 h 391"/>
                <a:gd name="T50" fmla="*/ 126 w 386"/>
                <a:gd name="T51" fmla="*/ 380 h 391"/>
                <a:gd name="T52" fmla="*/ 162 w 386"/>
                <a:gd name="T53" fmla="*/ 369 h 391"/>
                <a:gd name="T54" fmla="*/ 193 w 386"/>
                <a:gd name="T55" fmla="*/ 391 h 391"/>
                <a:gd name="T56" fmla="*/ 224 w 386"/>
                <a:gd name="T57" fmla="*/ 369 h 391"/>
                <a:gd name="T58" fmla="*/ 260 w 386"/>
                <a:gd name="T59" fmla="*/ 380 h 391"/>
                <a:gd name="T60" fmla="*/ 281 w 386"/>
                <a:gd name="T61" fmla="*/ 349 h 391"/>
                <a:gd name="T62" fmla="*/ 319 w 386"/>
                <a:gd name="T63" fmla="*/ 346 h 391"/>
                <a:gd name="T64" fmla="*/ 328 w 386"/>
                <a:gd name="T65" fmla="*/ 309 h 391"/>
                <a:gd name="T66" fmla="*/ 362 w 386"/>
                <a:gd name="T67" fmla="*/ 294 h 391"/>
                <a:gd name="T68" fmla="*/ 359 w 386"/>
                <a:gd name="T69" fmla="*/ 256 h 391"/>
                <a:gd name="T70" fmla="*/ 386 w 386"/>
                <a:gd name="T71" fmla="*/ 230 h 391"/>
                <a:gd name="T72" fmla="*/ 369 w 386"/>
                <a:gd name="T73" fmla="*/ 196 h 391"/>
                <a:gd name="T74" fmla="*/ 193 w 386"/>
                <a:gd name="T75" fmla="*/ 347 h 391"/>
                <a:gd name="T76" fmla="*/ 42 w 386"/>
                <a:gd name="T77" fmla="*/ 196 h 391"/>
                <a:gd name="T78" fmla="*/ 193 w 386"/>
                <a:gd name="T79" fmla="*/ 45 h 391"/>
                <a:gd name="T80" fmla="*/ 344 w 386"/>
                <a:gd name="T81" fmla="*/ 196 h 391"/>
                <a:gd name="T82" fmla="*/ 193 w 386"/>
                <a:gd name="T83" fmla="*/ 347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86" h="391">
                  <a:moveTo>
                    <a:pt x="369" y="196"/>
                  </a:moveTo>
                  <a:cubicBezTo>
                    <a:pt x="386" y="162"/>
                    <a:pt x="386" y="162"/>
                    <a:pt x="386" y="162"/>
                  </a:cubicBezTo>
                  <a:cubicBezTo>
                    <a:pt x="359" y="135"/>
                    <a:pt x="359" y="135"/>
                    <a:pt x="359" y="135"/>
                  </a:cubicBezTo>
                  <a:cubicBezTo>
                    <a:pt x="362" y="98"/>
                    <a:pt x="362" y="98"/>
                    <a:pt x="362" y="98"/>
                  </a:cubicBezTo>
                  <a:cubicBezTo>
                    <a:pt x="328" y="82"/>
                    <a:pt x="328" y="82"/>
                    <a:pt x="328" y="82"/>
                  </a:cubicBezTo>
                  <a:cubicBezTo>
                    <a:pt x="319" y="46"/>
                    <a:pt x="319" y="46"/>
                    <a:pt x="319" y="46"/>
                  </a:cubicBezTo>
                  <a:cubicBezTo>
                    <a:pt x="281" y="43"/>
                    <a:pt x="281" y="43"/>
                    <a:pt x="281" y="43"/>
                  </a:cubicBezTo>
                  <a:cubicBezTo>
                    <a:pt x="260" y="12"/>
                    <a:pt x="260" y="12"/>
                    <a:pt x="260" y="12"/>
                  </a:cubicBezTo>
                  <a:cubicBezTo>
                    <a:pt x="224" y="22"/>
                    <a:pt x="224" y="22"/>
                    <a:pt x="224" y="22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27" y="256"/>
                    <a:pt x="27" y="256"/>
                    <a:pt x="27" y="256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58" y="309"/>
                    <a:pt x="58" y="309"/>
                    <a:pt x="58" y="309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105" y="349"/>
                    <a:pt x="105" y="349"/>
                    <a:pt x="105" y="349"/>
                  </a:cubicBezTo>
                  <a:cubicBezTo>
                    <a:pt x="126" y="380"/>
                    <a:pt x="126" y="380"/>
                    <a:pt x="126" y="380"/>
                  </a:cubicBezTo>
                  <a:cubicBezTo>
                    <a:pt x="162" y="369"/>
                    <a:pt x="162" y="369"/>
                    <a:pt x="162" y="369"/>
                  </a:cubicBezTo>
                  <a:cubicBezTo>
                    <a:pt x="193" y="391"/>
                    <a:pt x="193" y="391"/>
                    <a:pt x="193" y="391"/>
                  </a:cubicBezTo>
                  <a:cubicBezTo>
                    <a:pt x="224" y="369"/>
                    <a:pt x="224" y="369"/>
                    <a:pt x="224" y="369"/>
                  </a:cubicBezTo>
                  <a:cubicBezTo>
                    <a:pt x="260" y="380"/>
                    <a:pt x="260" y="380"/>
                    <a:pt x="260" y="380"/>
                  </a:cubicBezTo>
                  <a:cubicBezTo>
                    <a:pt x="281" y="349"/>
                    <a:pt x="281" y="349"/>
                    <a:pt x="281" y="349"/>
                  </a:cubicBezTo>
                  <a:cubicBezTo>
                    <a:pt x="319" y="346"/>
                    <a:pt x="319" y="346"/>
                    <a:pt x="319" y="346"/>
                  </a:cubicBezTo>
                  <a:cubicBezTo>
                    <a:pt x="328" y="309"/>
                    <a:pt x="328" y="309"/>
                    <a:pt x="328" y="309"/>
                  </a:cubicBezTo>
                  <a:cubicBezTo>
                    <a:pt x="362" y="294"/>
                    <a:pt x="362" y="294"/>
                    <a:pt x="362" y="294"/>
                  </a:cubicBezTo>
                  <a:cubicBezTo>
                    <a:pt x="359" y="256"/>
                    <a:pt x="359" y="256"/>
                    <a:pt x="359" y="256"/>
                  </a:cubicBezTo>
                  <a:cubicBezTo>
                    <a:pt x="386" y="230"/>
                    <a:pt x="386" y="230"/>
                    <a:pt x="386" y="230"/>
                  </a:cubicBezTo>
                  <a:lnTo>
                    <a:pt x="369" y="196"/>
                  </a:lnTo>
                  <a:close/>
                  <a:moveTo>
                    <a:pt x="193" y="347"/>
                  </a:moveTo>
                  <a:cubicBezTo>
                    <a:pt x="110" y="347"/>
                    <a:pt x="42" y="279"/>
                    <a:pt x="42" y="196"/>
                  </a:cubicBezTo>
                  <a:cubicBezTo>
                    <a:pt x="42" y="112"/>
                    <a:pt x="110" y="45"/>
                    <a:pt x="193" y="45"/>
                  </a:cubicBezTo>
                  <a:cubicBezTo>
                    <a:pt x="276" y="45"/>
                    <a:pt x="344" y="112"/>
                    <a:pt x="344" y="196"/>
                  </a:cubicBezTo>
                  <a:cubicBezTo>
                    <a:pt x="344" y="279"/>
                    <a:pt x="276" y="347"/>
                    <a:pt x="193" y="347"/>
                  </a:cubicBez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Oval 247"/>
            <p:cNvSpPr>
              <a:spLocks noChangeArrowheads="1"/>
            </p:cNvSpPr>
            <p:nvPr/>
          </p:nvSpPr>
          <p:spPr bwMode="auto">
            <a:xfrm>
              <a:off x="4216400" y="454025"/>
              <a:ext cx="828675" cy="827088"/>
            </a:xfrm>
            <a:prstGeom prst="ellipse">
              <a:avLst/>
            </a:prstGeom>
            <a:noFill/>
            <a:ln w="23813" cap="flat">
              <a:solidFill>
                <a:srgbClr val="037E8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248"/>
            <p:cNvSpPr>
              <a:spLocks noEditPoints="1"/>
            </p:cNvSpPr>
            <p:nvPr/>
          </p:nvSpPr>
          <p:spPr bwMode="auto">
            <a:xfrm>
              <a:off x="7208838" y="276225"/>
              <a:ext cx="1184275" cy="1182688"/>
            </a:xfrm>
            <a:custGeom>
              <a:avLst/>
              <a:gdLst>
                <a:gd name="T0" fmla="*/ 374 w 385"/>
                <a:gd name="T1" fmla="*/ 185 h 385"/>
                <a:gd name="T2" fmla="*/ 382 w 385"/>
                <a:gd name="T3" fmla="*/ 159 h 385"/>
                <a:gd name="T4" fmla="*/ 365 w 385"/>
                <a:gd name="T5" fmla="*/ 138 h 385"/>
                <a:gd name="T6" fmla="*/ 367 w 385"/>
                <a:gd name="T7" fmla="*/ 111 h 385"/>
                <a:gd name="T8" fmla="*/ 345 w 385"/>
                <a:gd name="T9" fmla="*/ 95 h 385"/>
                <a:gd name="T10" fmla="*/ 340 w 385"/>
                <a:gd name="T11" fmla="*/ 69 h 385"/>
                <a:gd name="T12" fmla="*/ 315 w 385"/>
                <a:gd name="T13" fmla="*/ 59 h 385"/>
                <a:gd name="T14" fmla="*/ 303 w 385"/>
                <a:gd name="T15" fmla="*/ 35 h 385"/>
                <a:gd name="T16" fmla="*/ 276 w 385"/>
                <a:gd name="T17" fmla="*/ 32 h 385"/>
                <a:gd name="T18" fmla="*/ 258 w 385"/>
                <a:gd name="T19" fmla="*/ 12 h 385"/>
                <a:gd name="T20" fmla="*/ 232 w 385"/>
                <a:gd name="T21" fmla="*/ 16 h 385"/>
                <a:gd name="T22" fmla="*/ 209 w 385"/>
                <a:gd name="T23" fmla="*/ 1 h 385"/>
                <a:gd name="T24" fmla="*/ 184 w 385"/>
                <a:gd name="T25" fmla="*/ 11 h 385"/>
                <a:gd name="T26" fmla="*/ 159 w 385"/>
                <a:gd name="T27" fmla="*/ 3 h 385"/>
                <a:gd name="T28" fmla="*/ 138 w 385"/>
                <a:gd name="T29" fmla="*/ 20 h 385"/>
                <a:gd name="T30" fmla="*/ 111 w 385"/>
                <a:gd name="T31" fmla="*/ 18 h 385"/>
                <a:gd name="T32" fmla="*/ 95 w 385"/>
                <a:gd name="T33" fmla="*/ 40 h 385"/>
                <a:gd name="T34" fmla="*/ 69 w 385"/>
                <a:gd name="T35" fmla="*/ 45 h 385"/>
                <a:gd name="T36" fmla="*/ 59 w 385"/>
                <a:gd name="T37" fmla="*/ 70 h 385"/>
                <a:gd name="T38" fmla="*/ 35 w 385"/>
                <a:gd name="T39" fmla="*/ 82 h 385"/>
                <a:gd name="T40" fmla="*/ 31 w 385"/>
                <a:gd name="T41" fmla="*/ 109 h 385"/>
                <a:gd name="T42" fmla="*/ 11 w 385"/>
                <a:gd name="T43" fmla="*/ 127 h 385"/>
                <a:gd name="T44" fmla="*/ 15 w 385"/>
                <a:gd name="T45" fmla="*/ 153 h 385"/>
                <a:gd name="T46" fmla="*/ 0 w 385"/>
                <a:gd name="T47" fmla="*/ 176 h 385"/>
                <a:gd name="T48" fmla="*/ 11 w 385"/>
                <a:gd name="T49" fmla="*/ 201 h 385"/>
                <a:gd name="T50" fmla="*/ 3 w 385"/>
                <a:gd name="T51" fmla="*/ 226 h 385"/>
                <a:gd name="T52" fmla="*/ 19 w 385"/>
                <a:gd name="T53" fmla="*/ 247 h 385"/>
                <a:gd name="T54" fmla="*/ 18 w 385"/>
                <a:gd name="T55" fmla="*/ 274 h 385"/>
                <a:gd name="T56" fmla="*/ 39 w 385"/>
                <a:gd name="T57" fmla="*/ 290 h 385"/>
                <a:gd name="T58" fmla="*/ 45 w 385"/>
                <a:gd name="T59" fmla="*/ 317 h 385"/>
                <a:gd name="T60" fmla="*/ 70 w 385"/>
                <a:gd name="T61" fmla="*/ 326 h 385"/>
                <a:gd name="T62" fmla="*/ 82 w 385"/>
                <a:gd name="T63" fmla="*/ 351 h 385"/>
                <a:gd name="T64" fmla="*/ 109 w 385"/>
                <a:gd name="T65" fmla="*/ 354 h 385"/>
                <a:gd name="T66" fmla="*/ 126 w 385"/>
                <a:gd name="T67" fmla="*/ 374 h 385"/>
                <a:gd name="T68" fmla="*/ 153 w 385"/>
                <a:gd name="T69" fmla="*/ 370 h 385"/>
                <a:gd name="T70" fmla="*/ 176 w 385"/>
                <a:gd name="T71" fmla="*/ 385 h 385"/>
                <a:gd name="T72" fmla="*/ 200 w 385"/>
                <a:gd name="T73" fmla="*/ 374 h 385"/>
                <a:gd name="T74" fmla="*/ 226 w 385"/>
                <a:gd name="T75" fmla="*/ 382 h 385"/>
                <a:gd name="T76" fmla="*/ 247 w 385"/>
                <a:gd name="T77" fmla="*/ 366 h 385"/>
                <a:gd name="T78" fmla="*/ 274 w 385"/>
                <a:gd name="T79" fmla="*/ 367 h 385"/>
                <a:gd name="T80" fmla="*/ 290 w 385"/>
                <a:gd name="T81" fmla="*/ 346 h 385"/>
                <a:gd name="T82" fmla="*/ 316 w 385"/>
                <a:gd name="T83" fmla="*/ 340 h 385"/>
                <a:gd name="T84" fmla="*/ 326 w 385"/>
                <a:gd name="T85" fmla="*/ 315 h 385"/>
                <a:gd name="T86" fmla="*/ 350 w 385"/>
                <a:gd name="T87" fmla="*/ 303 h 385"/>
                <a:gd name="T88" fmla="*/ 353 w 385"/>
                <a:gd name="T89" fmla="*/ 276 h 385"/>
                <a:gd name="T90" fmla="*/ 374 w 385"/>
                <a:gd name="T91" fmla="*/ 259 h 385"/>
                <a:gd name="T92" fmla="*/ 370 w 385"/>
                <a:gd name="T93" fmla="*/ 232 h 385"/>
                <a:gd name="T94" fmla="*/ 384 w 385"/>
                <a:gd name="T95" fmla="*/ 209 h 385"/>
                <a:gd name="T96" fmla="*/ 33 w 385"/>
                <a:gd name="T97" fmla="*/ 193 h 385"/>
                <a:gd name="T98" fmla="*/ 192 w 385"/>
                <a:gd name="T99" fmla="*/ 352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85" h="385">
                  <a:moveTo>
                    <a:pt x="374" y="201"/>
                  </a:moveTo>
                  <a:cubicBezTo>
                    <a:pt x="385" y="193"/>
                    <a:pt x="385" y="193"/>
                    <a:pt x="385" y="193"/>
                  </a:cubicBezTo>
                  <a:cubicBezTo>
                    <a:pt x="374" y="185"/>
                    <a:pt x="374" y="185"/>
                    <a:pt x="374" y="185"/>
                  </a:cubicBezTo>
                  <a:cubicBezTo>
                    <a:pt x="384" y="176"/>
                    <a:pt x="384" y="176"/>
                    <a:pt x="384" y="176"/>
                  </a:cubicBezTo>
                  <a:cubicBezTo>
                    <a:pt x="372" y="169"/>
                    <a:pt x="372" y="169"/>
                    <a:pt x="372" y="169"/>
                  </a:cubicBezTo>
                  <a:cubicBezTo>
                    <a:pt x="382" y="159"/>
                    <a:pt x="382" y="159"/>
                    <a:pt x="382" y="159"/>
                  </a:cubicBezTo>
                  <a:cubicBezTo>
                    <a:pt x="370" y="153"/>
                    <a:pt x="370" y="153"/>
                    <a:pt x="370" y="153"/>
                  </a:cubicBezTo>
                  <a:cubicBezTo>
                    <a:pt x="379" y="143"/>
                    <a:pt x="379" y="143"/>
                    <a:pt x="379" y="143"/>
                  </a:cubicBezTo>
                  <a:cubicBezTo>
                    <a:pt x="365" y="138"/>
                    <a:pt x="365" y="138"/>
                    <a:pt x="365" y="138"/>
                  </a:cubicBezTo>
                  <a:cubicBezTo>
                    <a:pt x="374" y="127"/>
                    <a:pt x="374" y="127"/>
                    <a:pt x="374" y="127"/>
                  </a:cubicBezTo>
                  <a:cubicBezTo>
                    <a:pt x="360" y="123"/>
                    <a:pt x="360" y="123"/>
                    <a:pt x="360" y="123"/>
                  </a:cubicBezTo>
                  <a:cubicBezTo>
                    <a:pt x="367" y="111"/>
                    <a:pt x="367" y="111"/>
                    <a:pt x="367" y="111"/>
                  </a:cubicBezTo>
                  <a:cubicBezTo>
                    <a:pt x="353" y="109"/>
                    <a:pt x="353" y="109"/>
                    <a:pt x="353" y="109"/>
                  </a:cubicBezTo>
                  <a:cubicBezTo>
                    <a:pt x="359" y="96"/>
                    <a:pt x="359" y="96"/>
                    <a:pt x="359" y="96"/>
                  </a:cubicBezTo>
                  <a:cubicBezTo>
                    <a:pt x="345" y="95"/>
                    <a:pt x="345" y="95"/>
                    <a:pt x="345" y="95"/>
                  </a:cubicBezTo>
                  <a:cubicBezTo>
                    <a:pt x="350" y="82"/>
                    <a:pt x="350" y="82"/>
                    <a:pt x="350" y="82"/>
                  </a:cubicBezTo>
                  <a:cubicBezTo>
                    <a:pt x="336" y="82"/>
                    <a:pt x="336" y="82"/>
                    <a:pt x="336" y="82"/>
                  </a:cubicBezTo>
                  <a:cubicBezTo>
                    <a:pt x="340" y="69"/>
                    <a:pt x="340" y="69"/>
                    <a:pt x="340" y="69"/>
                  </a:cubicBezTo>
                  <a:cubicBezTo>
                    <a:pt x="326" y="70"/>
                    <a:pt x="326" y="70"/>
                    <a:pt x="326" y="70"/>
                  </a:cubicBezTo>
                  <a:cubicBezTo>
                    <a:pt x="329" y="56"/>
                    <a:pt x="329" y="56"/>
                    <a:pt x="329" y="56"/>
                  </a:cubicBezTo>
                  <a:cubicBezTo>
                    <a:pt x="315" y="59"/>
                    <a:pt x="315" y="59"/>
                    <a:pt x="315" y="59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03" y="49"/>
                    <a:pt x="303" y="49"/>
                    <a:pt x="303" y="49"/>
                  </a:cubicBezTo>
                  <a:cubicBezTo>
                    <a:pt x="303" y="35"/>
                    <a:pt x="303" y="35"/>
                    <a:pt x="303" y="35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89" y="26"/>
                    <a:pt x="289" y="26"/>
                    <a:pt x="289" y="26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4" y="18"/>
                    <a:pt x="274" y="18"/>
                    <a:pt x="274" y="18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58" y="12"/>
                    <a:pt x="258" y="12"/>
                    <a:pt x="258" y="12"/>
                  </a:cubicBezTo>
                  <a:cubicBezTo>
                    <a:pt x="247" y="20"/>
                    <a:pt x="247" y="20"/>
                    <a:pt x="247" y="20"/>
                  </a:cubicBezTo>
                  <a:cubicBezTo>
                    <a:pt x="242" y="7"/>
                    <a:pt x="242" y="7"/>
                    <a:pt x="242" y="7"/>
                  </a:cubicBezTo>
                  <a:cubicBezTo>
                    <a:pt x="232" y="16"/>
                    <a:pt x="232" y="16"/>
                    <a:pt x="232" y="16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16" y="13"/>
                    <a:pt x="216" y="13"/>
                    <a:pt x="216" y="13"/>
                  </a:cubicBezTo>
                  <a:cubicBezTo>
                    <a:pt x="209" y="1"/>
                    <a:pt x="209" y="1"/>
                    <a:pt x="209" y="1"/>
                  </a:cubicBezTo>
                  <a:cubicBezTo>
                    <a:pt x="200" y="11"/>
                    <a:pt x="200" y="11"/>
                    <a:pt x="200" y="11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84" y="11"/>
                    <a:pt x="184" y="11"/>
                    <a:pt x="184" y="11"/>
                  </a:cubicBezTo>
                  <a:cubicBezTo>
                    <a:pt x="176" y="1"/>
                    <a:pt x="176" y="1"/>
                    <a:pt x="176" y="1"/>
                  </a:cubicBezTo>
                  <a:cubicBezTo>
                    <a:pt x="169" y="13"/>
                    <a:pt x="169" y="13"/>
                    <a:pt x="169" y="13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3" y="15"/>
                    <a:pt x="153" y="15"/>
                    <a:pt x="153" y="1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26" y="12"/>
                    <a:pt x="126" y="12"/>
                    <a:pt x="126" y="12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8" y="82"/>
                    <a:pt x="48" y="82"/>
                    <a:pt x="48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18" y="111"/>
                    <a:pt x="18" y="111"/>
                    <a:pt x="18" y="111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19" y="138"/>
                    <a:pt x="19" y="138"/>
                    <a:pt x="19" y="138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12" y="169"/>
                    <a:pt x="12" y="169"/>
                    <a:pt x="12" y="169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11" y="201"/>
                    <a:pt x="11" y="201"/>
                    <a:pt x="11" y="201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12" y="216"/>
                    <a:pt x="12" y="216"/>
                    <a:pt x="12" y="216"/>
                  </a:cubicBezTo>
                  <a:cubicBezTo>
                    <a:pt x="3" y="226"/>
                    <a:pt x="3" y="226"/>
                    <a:pt x="3" y="226"/>
                  </a:cubicBezTo>
                  <a:cubicBezTo>
                    <a:pt x="15" y="232"/>
                    <a:pt x="15" y="232"/>
                    <a:pt x="15" y="232"/>
                  </a:cubicBezTo>
                  <a:cubicBezTo>
                    <a:pt x="6" y="243"/>
                    <a:pt x="6" y="243"/>
                    <a:pt x="6" y="243"/>
                  </a:cubicBezTo>
                  <a:cubicBezTo>
                    <a:pt x="19" y="247"/>
                    <a:pt x="19" y="247"/>
                    <a:pt x="19" y="247"/>
                  </a:cubicBezTo>
                  <a:cubicBezTo>
                    <a:pt x="11" y="259"/>
                    <a:pt x="11" y="259"/>
                    <a:pt x="11" y="259"/>
                  </a:cubicBezTo>
                  <a:cubicBezTo>
                    <a:pt x="25" y="262"/>
                    <a:pt x="25" y="262"/>
                    <a:pt x="25" y="262"/>
                  </a:cubicBezTo>
                  <a:cubicBezTo>
                    <a:pt x="18" y="274"/>
                    <a:pt x="18" y="274"/>
                    <a:pt x="18" y="274"/>
                  </a:cubicBezTo>
                  <a:cubicBezTo>
                    <a:pt x="31" y="276"/>
                    <a:pt x="31" y="276"/>
                    <a:pt x="31" y="276"/>
                  </a:cubicBezTo>
                  <a:cubicBezTo>
                    <a:pt x="25" y="289"/>
                    <a:pt x="25" y="289"/>
                    <a:pt x="25" y="289"/>
                  </a:cubicBezTo>
                  <a:cubicBezTo>
                    <a:pt x="39" y="290"/>
                    <a:pt x="39" y="290"/>
                    <a:pt x="39" y="290"/>
                  </a:cubicBezTo>
                  <a:cubicBezTo>
                    <a:pt x="34" y="303"/>
                    <a:pt x="34" y="303"/>
                    <a:pt x="34" y="303"/>
                  </a:cubicBezTo>
                  <a:cubicBezTo>
                    <a:pt x="48" y="303"/>
                    <a:pt x="48" y="303"/>
                    <a:pt x="48" y="303"/>
                  </a:cubicBezTo>
                  <a:cubicBezTo>
                    <a:pt x="45" y="317"/>
                    <a:pt x="45" y="317"/>
                    <a:pt x="45" y="317"/>
                  </a:cubicBezTo>
                  <a:cubicBezTo>
                    <a:pt x="59" y="315"/>
                    <a:pt x="59" y="315"/>
                    <a:pt x="59" y="315"/>
                  </a:cubicBezTo>
                  <a:cubicBezTo>
                    <a:pt x="56" y="329"/>
                    <a:pt x="56" y="329"/>
                    <a:pt x="56" y="329"/>
                  </a:cubicBezTo>
                  <a:cubicBezTo>
                    <a:pt x="70" y="326"/>
                    <a:pt x="70" y="326"/>
                    <a:pt x="70" y="326"/>
                  </a:cubicBezTo>
                  <a:cubicBezTo>
                    <a:pt x="68" y="340"/>
                    <a:pt x="68" y="340"/>
                    <a:pt x="68" y="340"/>
                  </a:cubicBezTo>
                  <a:cubicBezTo>
                    <a:pt x="82" y="337"/>
                    <a:pt x="82" y="337"/>
                    <a:pt x="82" y="337"/>
                  </a:cubicBezTo>
                  <a:cubicBezTo>
                    <a:pt x="82" y="351"/>
                    <a:pt x="82" y="351"/>
                    <a:pt x="82" y="351"/>
                  </a:cubicBezTo>
                  <a:cubicBezTo>
                    <a:pt x="95" y="346"/>
                    <a:pt x="95" y="346"/>
                    <a:pt x="95" y="346"/>
                  </a:cubicBezTo>
                  <a:cubicBezTo>
                    <a:pt x="96" y="360"/>
                    <a:pt x="96" y="360"/>
                    <a:pt x="96" y="360"/>
                  </a:cubicBezTo>
                  <a:cubicBezTo>
                    <a:pt x="109" y="354"/>
                    <a:pt x="109" y="354"/>
                    <a:pt x="109" y="354"/>
                  </a:cubicBezTo>
                  <a:cubicBezTo>
                    <a:pt x="111" y="367"/>
                    <a:pt x="111" y="367"/>
                    <a:pt x="111" y="367"/>
                  </a:cubicBezTo>
                  <a:cubicBezTo>
                    <a:pt x="123" y="360"/>
                    <a:pt x="123" y="360"/>
                    <a:pt x="123" y="360"/>
                  </a:cubicBezTo>
                  <a:cubicBezTo>
                    <a:pt x="126" y="374"/>
                    <a:pt x="126" y="374"/>
                    <a:pt x="126" y="374"/>
                  </a:cubicBezTo>
                  <a:cubicBezTo>
                    <a:pt x="138" y="366"/>
                    <a:pt x="138" y="366"/>
                    <a:pt x="138" y="366"/>
                  </a:cubicBezTo>
                  <a:cubicBezTo>
                    <a:pt x="143" y="379"/>
                    <a:pt x="143" y="379"/>
                    <a:pt x="143" y="379"/>
                  </a:cubicBezTo>
                  <a:cubicBezTo>
                    <a:pt x="153" y="370"/>
                    <a:pt x="153" y="370"/>
                    <a:pt x="153" y="370"/>
                  </a:cubicBezTo>
                  <a:cubicBezTo>
                    <a:pt x="159" y="383"/>
                    <a:pt x="159" y="383"/>
                    <a:pt x="159" y="383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76" y="385"/>
                    <a:pt x="176" y="385"/>
                    <a:pt x="176" y="385"/>
                  </a:cubicBezTo>
                  <a:cubicBezTo>
                    <a:pt x="185" y="374"/>
                    <a:pt x="185" y="374"/>
                    <a:pt x="185" y="374"/>
                  </a:cubicBezTo>
                  <a:cubicBezTo>
                    <a:pt x="192" y="385"/>
                    <a:pt x="192" y="385"/>
                    <a:pt x="192" y="385"/>
                  </a:cubicBezTo>
                  <a:cubicBezTo>
                    <a:pt x="200" y="374"/>
                    <a:pt x="200" y="374"/>
                    <a:pt x="200" y="374"/>
                  </a:cubicBezTo>
                  <a:cubicBezTo>
                    <a:pt x="209" y="385"/>
                    <a:pt x="209" y="385"/>
                    <a:pt x="209" y="385"/>
                  </a:cubicBezTo>
                  <a:cubicBezTo>
                    <a:pt x="216" y="373"/>
                    <a:pt x="216" y="373"/>
                    <a:pt x="216" y="373"/>
                  </a:cubicBezTo>
                  <a:cubicBezTo>
                    <a:pt x="226" y="382"/>
                    <a:pt x="226" y="382"/>
                    <a:pt x="226" y="382"/>
                  </a:cubicBezTo>
                  <a:cubicBezTo>
                    <a:pt x="232" y="370"/>
                    <a:pt x="232" y="370"/>
                    <a:pt x="232" y="370"/>
                  </a:cubicBezTo>
                  <a:cubicBezTo>
                    <a:pt x="242" y="379"/>
                    <a:pt x="242" y="379"/>
                    <a:pt x="242" y="379"/>
                  </a:cubicBezTo>
                  <a:cubicBezTo>
                    <a:pt x="247" y="366"/>
                    <a:pt x="247" y="366"/>
                    <a:pt x="247" y="366"/>
                  </a:cubicBezTo>
                  <a:cubicBezTo>
                    <a:pt x="258" y="374"/>
                    <a:pt x="258" y="374"/>
                    <a:pt x="258" y="374"/>
                  </a:cubicBezTo>
                  <a:cubicBezTo>
                    <a:pt x="262" y="360"/>
                    <a:pt x="262" y="360"/>
                    <a:pt x="262" y="360"/>
                  </a:cubicBezTo>
                  <a:cubicBezTo>
                    <a:pt x="274" y="367"/>
                    <a:pt x="274" y="367"/>
                    <a:pt x="274" y="367"/>
                  </a:cubicBezTo>
                  <a:cubicBezTo>
                    <a:pt x="276" y="354"/>
                    <a:pt x="276" y="354"/>
                    <a:pt x="276" y="354"/>
                  </a:cubicBezTo>
                  <a:cubicBezTo>
                    <a:pt x="289" y="360"/>
                    <a:pt x="289" y="360"/>
                    <a:pt x="289" y="360"/>
                  </a:cubicBezTo>
                  <a:cubicBezTo>
                    <a:pt x="290" y="346"/>
                    <a:pt x="290" y="346"/>
                    <a:pt x="290" y="346"/>
                  </a:cubicBezTo>
                  <a:cubicBezTo>
                    <a:pt x="303" y="351"/>
                    <a:pt x="303" y="351"/>
                    <a:pt x="303" y="351"/>
                  </a:cubicBezTo>
                  <a:cubicBezTo>
                    <a:pt x="303" y="337"/>
                    <a:pt x="303" y="337"/>
                    <a:pt x="303" y="337"/>
                  </a:cubicBezTo>
                  <a:cubicBezTo>
                    <a:pt x="316" y="340"/>
                    <a:pt x="316" y="340"/>
                    <a:pt x="316" y="340"/>
                  </a:cubicBezTo>
                  <a:cubicBezTo>
                    <a:pt x="315" y="326"/>
                    <a:pt x="315" y="326"/>
                    <a:pt x="315" y="326"/>
                  </a:cubicBezTo>
                  <a:cubicBezTo>
                    <a:pt x="329" y="329"/>
                    <a:pt x="329" y="329"/>
                    <a:pt x="329" y="329"/>
                  </a:cubicBezTo>
                  <a:cubicBezTo>
                    <a:pt x="326" y="315"/>
                    <a:pt x="326" y="315"/>
                    <a:pt x="326" y="315"/>
                  </a:cubicBezTo>
                  <a:cubicBezTo>
                    <a:pt x="340" y="317"/>
                    <a:pt x="340" y="317"/>
                    <a:pt x="340" y="317"/>
                  </a:cubicBezTo>
                  <a:cubicBezTo>
                    <a:pt x="336" y="303"/>
                    <a:pt x="336" y="303"/>
                    <a:pt x="336" y="303"/>
                  </a:cubicBezTo>
                  <a:cubicBezTo>
                    <a:pt x="350" y="303"/>
                    <a:pt x="350" y="303"/>
                    <a:pt x="350" y="303"/>
                  </a:cubicBezTo>
                  <a:cubicBezTo>
                    <a:pt x="345" y="290"/>
                    <a:pt x="345" y="290"/>
                    <a:pt x="345" y="290"/>
                  </a:cubicBezTo>
                  <a:cubicBezTo>
                    <a:pt x="359" y="289"/>
                    <a:pt x="359" y="289"/>
                    <a:pt x="359" y="289"/>
                  </a:cubicBezTo>
                  <a:cubicBezTo>
                    <a:pt x="353" y="276"/>
                    <a:pt x="353" y="276"/>
                    <a:pt x="353" y="276"/>
                  </a:cubicBezTo>
                  <a:cubicBezTo>
                    <a:pt x="367" y="274"/>
                    <a:pt x="367" y="274"/>
                    <a:pt x="367" y="274"/>
                  </a:cubicBezTo>
                  <a:cubicBezTo>
                    <a:pt x="360" y="262"/>
                    <a:pt x="360" y="262"/>
                    <a:pt x="360" y="262"/>
                  </a:cubicBezTo>
                  <a:cubicBezTo>
                    <a:pt x="374" y="259"/>
                    <a:pt x="374" y="259"/>
                    <a:pt x="374" y="259"/>
                  </a:cubicBezTo>
                  <a:cubicBezTo>
                    <a:pt x="365" y="247"/>
                    <a:pt x="365" y="247"/>
                    <a:pt x="365" y="247"/>
                  </a:cubicBezTo>
                  <a:cubicBezTo>
                    <a:pt x="379" y="243"/>
                    <a:pt x="379" y="243"/>
                    <a:pt x="379" y="243"/>
                  </a:cubicBezTo>
                  <a:cubicBezTo>
                    <a:pt x="370" y="232"/>
                    <a:pt x="370" y="232"/>
                    <a:pt x="370" y="232"/>
                  </a:cubicBezTo>
                  <a:cubicBezTo>
                    <a:pt x="382" y="226"/>
                    <a:pt x="382" y="226"/>
                    <a:pt x="382" y="226"/>
                  </a:cubicBezTo>
                  <a:cubicBezTo>
                    <a:pt x="372" y="216"/>
                    <a:pt x="372" y="216"/>
                    <a:pt x="372" y="216"/>
                  </a:cubicBezTo>
                  <a:cubicBezTo>
                    <a:pt x="384" y="209"/>
                    <a:pt x="384" y="209"/>
                    <a:pt x="384" y="209"/>
                  </a:cubicBezTo>
                  <a:lnTo>
                    <a:pt x="374" y="201"/>
                  </a:lnTo>
                  <a:close/>
                  <a:moveTo>
                    <a:pt x="192" y="352"/>
                  </a:moveTo>
                  <a:cubicBezTo>
                    <a:pt x="104" y="352"/>
                    <a:pt x="33" y="281"/>
                    <a:pt x="33" y="193"/>
                  </a:cubicBezTo>
                  <a:cubicBezTo>
                    <a:pt x="33" y="105"/>
                    <a:pt x="104" y="33"/>
                    <a:pt x="192" y="33"/>
                  </a:cubicBezTo>
                  <a:cubicBezTo>
                    <a:pt x="280" y="33"/>
                    <a:pt x="352" y="105"/>
                    <a:pt x="352" y="193"/>
                  </a:cubicBezTo>
                  <a:cubicBezTo>
                    <a:pt x="352" y="281"/>
                    <a:pt x="280" y="352"/>
                    <a:pt x="192" y="352"/>
                  </a:cubicBezTo>
                  <a:close/>
                </a:path>
              </a:pathLst>
            </a:custGeom>
            <a:solidFill>
              <a:srgbClr val="5F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Line 249"/>
            <p:cNvSpPr>
              <a:spLocks noChangeShapeType="1"/>
            </p:cNvSpPr>
            <p:nvPr/>
          </p:nvSpPr>
          <p:spPr bwMode="auto">
            <a:xfrm flipV="1">
              <a:off x="7575550" y="630238"/>
              <a:ext cx="463550" cy="463550"/>
            </a:xfrm>
            <a:prstGeom prst="line">
              <a:avLst/>
            </a:prstGeom>
            <a:noFill/>
            <a:ln w="11113" cap="flat">
              <a:solidFill>
                <a:srgbClr val="02495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250"/>
            <p:cNvSpPr>
              <a:spLocks/>
            </p:cNvSpPr>
            <p:nvPr/>
          </p:nvSpPr>
          <p:spPr bwMode="auto">
            <a:xfrm>
              <a:off x="7467600" y="1068388"/>
              <a:ext cx="131763" cy="133350"/>
            </a:xfrm>
            <a:custGeom>
              <a:avLst/>
              <a:gdLst>
                <a:gd name="T0" fmla="*/ 68 w 83"/>
                <a:gd name="T1" fmla="*/ 10 h 84"/>
                <a:gd name="T2" fmla="*/ 31 w 83"/>
                <a:gd name="T3" fmla="*/ 0 h 84"/>
                <a:gd name="T4" fmla="*/ 25 w 83"/>
                <a:gd name="T5" fmla="*/ 6 h 84"/>
                <a:gd name="T6" fmla="*/ 62 w 83"/>
                <a:gd name="T7" fmla="*/ 16 h 84"/>
                <a:gd name="T8" fmla="*/ 56 w 83"/>
                <a:gd name="T9" fmla="*/ 24 h 84"/>
                <a:gd name="T10" fmla="*/ 19 w 83"/>
                <a:gd name="T11" fmla="*/ 14 h 84"/>
                <a:gd name="T12" fmla="*/ 14 w 83"/>
                <a:gd name="T13" fmla="*/ 20 h 84"/>
                <a:gd name="T14" fmla="*/ 49 w 83"/>
                <a:gd name="T15" fmla="*/ 30 h 84"/>
                <a:gd name="T16" fmla="*/ 43 w 83"/>
                <a:gd name="T17" fmla="*/ 35 h 84"/>
                <a:gd name="T18" fmla="*/ 6 w 83"/>
                <a:gd name="T19" fmla="*/ 26 h 84"/>
                <a:gd name="T20" fmla="*/ 0 w 83"/>
                <a:gd name="T21" fmla="*/ 31 h 84"/>
                <a:gd name="T22" fmla="*/ 37 w 83"/>
                <a:gd name="T23" fmla="*/ 41 h 84"/>
                <a:gd name="T24" fmla="*/ 31 w 83"/>
                <a:gd name="T25" fmla="*/ 49 h 84"/>
                <a:gd name="T26" fmla="*/ 37 w 83"/>
                <a:gd name="T27" fmla="*/ 53 h 84"/>
                <a:gd name="T28" fmla="*/ 43 w 83"/>
                <a:gd name="T29" fmla="*/ 47 h 84"/>
                <a:gd name="T30" fmla="*/ 52 w 83"/>
                <a:gd name="T31" fmla="*/ 84 h 84"/>
                <a:gd name="T32" fmla="*/ 58 w 83"/>
                <a:gd name="T33" fmla="*/ 78 h 84"/>
                <a:gd name="T34" fmla="*/ 49 w 83"/>
                <a:gd name="T35" fmla="*/ 41 h 84"/>
                <a:gd name="T36" fmla="*/ 54 w 83"/>
                <a:gd name="T37" fmla="*/ 35 h 84"/>
                <a:gd name="T38" fmla="*/ 64 w 83"/>
                <a:gd name="T39" fmla="*/ 70 h 84"/>
                <a:gd name="T40" fmla="*/ 72 w 83"/>
                <a:gd name="T41" fmla="*/ 64 h 84"/>
                <a:gd name="T42" fmla="*/ 60 w 83"/>
                <a:gd name="T43" fmla="*/ 28 h 84"/>
                <a:gd name="T44" fmla="*/ 68 w 83"/>
                <a:gd name="T45" fmla="*/ 22 h 84"/>
                <a:gd name="T46" fmla="*/ 78 w 83"/>
                <a:gd name="T47" fmla="*/ 59 h 84"/>
                <a:gd name="T48" fmla="*/ 83 w 83"/>
                <a:gd name="T49" fmla="*/ 53 h 84"/>
                <a:gd name="T50" fmla="*/ 74 w 83"/>
                <a:gd name="T51" fmla="*/ 16 h 84"/>
                <a:gd name="T52" fmla="*/ 68 w 83"/>
                <a:gd name="T53" fmla="*/ 1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3" h="84">
                  <a:moveTo>
                    <a:pt x="68" y="10"/>
                  </a:moveTo>
                  <a:lnTo>
                    <a:pt x="31" y="0"/>
                  </a:lnTo>
                  <a:lnTo>
                    <a:pt x="25" y="6"/>
                  </a:lnTo>
                  <a:lnTo>
                    <a:pt x="62" y="16"/>
                  </a:lnTo>
                  <a:lnTo>
                    <a:pt x="56" y="24"/>
                  </a:lnTo>
                  <a:lnTo>
                    <a:pt x="19" y="14"/>
                  </a:lnTo>
                  <a:lnTo>
                    <a:pt x="14" y="20"/>
                  </a:lnTo>
                  <a:lnTo>
                    <a:pt x="49" y="30"/>
                  </a:lnTo>
                  <a:lnTo>
                    <a:pt x="43" y="35"/>
                  </a:lnTo>
                  <a:lnTo>
                    <a:pt x="6" y="26"/>
                  </a:lnTo>
                  <a:lnTo>
                    <a:pt x="0" y="31"/>
                  </a:lnTo>
                  <a:lnTo>
                    <a:pt x="37" y="41"/>
                  </a:lnTo>
                  <a:lnTo>
                    <a:pt x="31" y="49"/>
                  </a:lnTo>
                  <a:lnTo>
                    <a:pt x="37" y="53"/>
                  </a:lnTo>
                  <a:lnTo>
                    <a:pt x="43" y="47"/>
                  </a:lnTo>
                  <a:lnTo>
                    <a:pt x="52" y="84"/>
                  </a:lnTo>
                  <a:lnTo>
                    <a:pt x="58" y="78"/>
                  </a:lnTo>
                  <a:lnTo>
                    <a:pt x="49" y="41"/>
                  </a:lnTo>
                  <a:lnTo>
                    <a:pt x="54" y="35"/>
                  </a:lnTo>
                  <a:lnTo>
                    <a:pt x="64" y="70"/>
                  </a:lnTo>
                  <a:lnTo>
                    <a:pt x="72" y="64"/>
                  </a:lnTo>
                  <a:lnTo>
                    <a:pt x="60" y="28"/>
                  </a:lnTo>
                  <a:lnTo>
                    <a:pt x="68" y="22"/>
                  </a:lnTo>
                  <a:lnTo>
                    <a:pt x="78" y="59"/>
                  </a:lnTo>
                  <a:lnTo>
                    <a:pt x="83" y="53"/>
                  </a:lnTo>
                  <a:lnTo>
                    <a:pt x="74" y="16"/>
                  </a:lnTo>
                  <a:lnTo>
                    <a:pt x="68" y="10"/>
                  </a:lnTo>
                  <a:close/>
                </a:path>
              </a:pathLst>
            </a:custGeom>
            <a:solidFill>
              <a:srgbClr val="024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251"/>
            <p:cNvSpPr>
              <a:spLocks/>
            </p:cNvSpPr>
            <p:nvPr/>
          </p:nvSpPr>
          <p:spPr bwMode="auto">
            <a:xfrm>
              <a:off x="7978775" y="577850"/>
              <a:ext cx="112713" cy="112713"/>
            </a:xfrm>
            <a:custGeom>
              <a:avLst/>
              <a:gdLst>
                <a:gd name="T0" fmla="*/ 37 w 37"/>
                <a:gd name="T1" fmla="*/ 0 h 37"/>
                <a:gd name="T2" fmla="*/ 26 w 37"/>
                <a:gd name="T3" fmla="*/ 37 h 37"/>
                <a:gd name="T4" fmla="*/ 18 w 37"/>
                <a:gd name="T5" fmla="*/ 19 h 37"/>
                <a:gd name="T6" fmla="*/ 0 w 37"/>
                <a:gd name="T7" fmla="*/ 11 h 37"/>
                <a:gd name="T8" fmla="*/ 37 w 37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37" y="0"/>
                  </a:moveTo>
                  <a:cubicBezTo>
                    <a:pt x="32" y="11"/>
                    <a:pt x="27" y="26"/>
                    <a:pt x="26" y="37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1" y="10"/>
                    <a:pt x="26" y="5"/>
                    <a:pt x="37" y="0"/>
                  </a:cubicBezTo>
                  <a:close/>
                </a:path>
              </a:pathLst>
            </a:custGeom>
            <a:solidFill>
              <a:srgbClr val="024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Line 252"/>
            <p:cNvSpPr>
              <a:spLocks noChangeShapeType="1"/>
            </p:cNvSpPr>
            <p:nvPr/>
          </p:nvSpPr>
          <p:spPr bwMode="auto">
            <a:xfrm flipH="1" flipV="1">
              <a:off x="7562850" y="630238"/>
              <a:ext cx="461963" cy="463550"/>
            </a:xfrm>
            <a:prstGeom prst="line">
              <a:avLst/>
            </a:prstGeom>
            <a:noFill/>
            <a:ln w="11113" cap="flat">
              <a:solidFill>
                <a:srgbClr val="02495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253"/>
            <p:cNvSpPr>
              <a:spLocks/>
            </p:cNvSpPr>
            <p:nvPr/>
          </p:nvSpPr>
          <p:spPr bwMode="auto">
            <a:xfrm>
              <a:off x="8002588" y="1068388"/>
              <a:ext cx="131763" cy="133350"/>
            </a:xfrm>
            <a:custGeom>
              <a:avLst/>
              <a:gdLst>
                <a:gd name="T0" fmla="*/ 10 w 83"/>
                <a:gd name="T1" fmla="*/ 16 h 84"/>
                <a:gd name="T2" fmla="*/ 0 w 83"/>
                <a:gd name="T3" fmla="*/ 53 h 84"/>
                <a:gd name="T4" fmla="*/ 6 w 83"/>
                <a:gd name="T5" fmla="*/ 59 h 84"/>
                <a:gd name="T6" fmla="*/ 16 w 83"/>
                <a:gd name="T7" fmla="*/ 22 h 84"/>
                <a:gd name="T8" fmla="*/ 21 w 83"/>
                <a:gd name="T9" fmla="*/ 28 h 84"/>
                <a:gd name="T10" fmla="*/ 12 w 83"/>
                <a:gd name="T11" fmla="*/ 64 h 84"/>
                <a:gd name="T12" fmla="*/ 18 w 83"/>
                <a:gd name="T13" fmla="*/ 70 h 84"/>
                <a:gd name="T14" fmla="*/ 29 w 83"/>
                <a:gd name="T15" fmla="*/ 35 h 84"/>
                <a:gd name="T16" fmla="*/ 35 w 83"/>
                <a:gd name="T17" fmla="*/ 41 h 84"/>
                <a:gd name="T18" fmla="*/ 25 w 83"/>
                <a:gd name="T19" fmla="*/ 78 h 84"/>
                <a:gd name="T20" fmla="*/ 31 w 83"/>
                <a:gd name="T21" fmla="*/ 84 h 84"/>
                <a:gd name="T22" fmla="*/ 41 w 83"/>
                <a:gd name="T23" fmla="*/ 47 h 84"/>
                <a:gd name="T24" fmla="*/ 47 w 83"/>
                <a:gd name="T25" fmla="*/ 53 h 84"/>
                <a:gd name="T26" fmla="*/ 52 w 83"/>
                <a:gd name="T27" fmla="*/ 49 h 84"/>
                <a:gd name="T28" fmla="*/ 47 w 83"/>
                <a:gd name="T29" fmla="*/ 41 h 84"/>
                <a:gd name="T30" fmla="*/ 83 w 83"/>
                <a:gd name="T31" fmla="*/ 31 h 84"/>
                <a:gd name="T32" fmla="*/ 76 w 83"/>
                <a:gd name="T33" fmla="*/ 26 h 84"/>
                <a:gd name="T34" fmla="*/ 41 w 83"/>
                <a:gd name="T35" fmla="*/ 35 h 84"/>
                <a:gd name="T36" fmla="*/ 33 w 83"/>
                <a:gd name="T37" fmla="*/ 30 h 84"/>
                <a:gd name="T38" fmla="*/ 70 w 83"/>
                <a:gd name="T39" fmla="*/ 20 h 84"/>
                <a:gd name="T40" fmla="*/ 64 w 83"/>
                <a:gd name="T41" fmla="*/ 14 h 84"/>
                <a:gd name="T42" fmla="*/ 27 w 83"/>
                <a:gd name="T43" fmla="*/ 24 h 84"/>
                <a:gd name="T44" fmla="*/ 21 w 83"/>
                <a:gd name="T45" fmla="*/ 16 h 84"/>
                <a:gd name="T46" fmla="*/ 58 w 83"/>
                <a:gd name="T47" fmla="*/ 6 h 84"/>
                <a:gd name="T48" fmla="*/ 51 w 83"/>
                <a:gd name="T49" fmla="*/ 0 h 84"/>
                <a:gd name="T50" fmla="*/ 16 w 83"/>
                <a:gd name="T51" fmla="*/ 10 h 84"/>
                <a:gd name="T52" fmla="*/ 10 w 83"/>
                <a:gd name="T53" fmla="*/ 1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3" h="84">
                  <a:moveTo>
                    <a:pt x="10" y="16"/>
                  </a:moveTo>
                  <a:lnTo>
                    <a:pt x="0" y="53"/>
                  </a:lnTo>
                  <a:lnTo>
                    <a:pt x="6" y="59"/>
                  </a:lnTo>
                  <a:lnTo>
                    <a:pt x="16" y="22"/>
                  </a:lnTo>
                  <a:lnTo>
                    <a:pt x="21" y="28"/>
                  </a:lnTo>
                  <a:lnTo>
                    <a:pt x="12" y="64"/>
                  </a:lnTo>
                  <a:lnTo>
                    <a:pt x="18" y="70"/>
                  </a:lnTo>
                  <a:lnTo>
                    <a:pt x="29" y="35"/>
                  </a:lnTo>
                  <a:lnTo>
                    <a:pt x="35" y="41"/>
                  </a:lnTo>
                  <a:lnTo>
                    <a:pt x="25" y="78"/>
                  </a:lnTo>
                  <a:lnTo>
                    <a:pt x="31" y="84"/>
                  </a:lnTo>
                  <a:lnTo>
                    <a:pt x="41" y="47"/>
                  </a:lnTo>
                  <a:lnTo>
                    <a:pt x="47" y="53"/>
                  </a:lnTo>
                  <a:lnTo>
                    <a:pt x="52" y="49"/>
                  </a:lnTo>
                  <a:lnTo>
                    <a:pt x="47" y="41"/>
                  </a:lnTo>
                  <a:lnTo>
                    <a:pt x="83" y="31"/>
                  </a:lnTo>
                  <a:lnTo>
                    <a:pt x="76" y="26"/>
                  </a:lnTo>
                  <a:lnTo>
                    <a:pt x="41" y="35"/>
                  </a:lnTo>
                  <a:lnTo>
                    <a:pt x="33" y="30"/>
                  </a:lnTo>
                  <a:lnTo>
                    <a:pt x="70" y="20"/>
                  </a:lnTo>
                  <a:lnTo>
                    <a:pt x="64" y="14"/>
                  </a:lnTo>
                  <a:lnTo>
                    <a:pt x="27" y="24"/>
                  </a:lnTo>
                  <a:lnTo>
                    <a:pt x="21" y="16"/>
                  </a:lnTo>
                  <a:lnTo>
                    <a:pt x="58" y="6"/>
                  </a:lnTo>
                  <a:lnTo>
                    <a:pt x="51" y="0"/>
                  </a:lnTo>
                  <a:lnTo>
                    <a:pt x="16" y="10"/>
                  </a:lnTo>
                  <a:lnTo>
                    <a:pt x="10" y="16"/>
                  </a:lnTo>
                  <a:close/>
                </a:path>
              </a:pathLst>
            </a:custGeom>
            <a:solidFill>
              <a:srgbClr val="024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254"/>
            <p:cNvSpPr>
              <a:spLocks/>
            </p:cNvSpPr>
            <p:nvPr/>
          </p:nvSpPr>
          <p:spPr bwMode="auto">
            <a:xfrm>
              <a:off x="7510463" y="577850"/>
              <a:ext cx="114300" cy="112713"/>
            </a:xfrm>
            <a:custGeom>
              <a:avLst/>
              <a:gdLst>
                <a:gd name="T0" fmla="*/ 0 w 37"/>
                <a:gd name="T1" fmla="*/ 0 h 37"/>
                <a:gd name="T2" fmla="*/ 37 w 37"/>
                <a:gd name="T3" fmla="*/ 11 h 37"/>
                <a:gd name="T4" fmla="*/ 19 w 37"/>
                <a:gd name="T5" fmla="*/ 19 h 37"/>
                <a:gd name="T6" fmla="*/ 10 w 37"/>
                <a:gd name="T7" fmla="*/ 37 h 37"/>
                <a:gd name="T8" fmla="*/ 0 w 37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0" y="0"/>
                  </a:moveTo>
                  <a:cubicBezTo>
                    <a:pt x="11" y="5"/>
                    <a:pt x="26" y="10"/>
                    <a:pt x="37" y="11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26"/>
                    <a:pt x="5" y="11"/>
                    <a:pt x="0" y="0"/>
                  </a:cubicBezTo>
                  <a:close/>
                </a:path>
              </a:pathLst>
            </a:custGeom>
            <a:solidFill>
              <a:srgbClr val="024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255"/>
            <p:cNvSpPr>
              <a:spLocks noEditPoints="1"/>
            </p:cNvSpPr>
            <p:nvPr/>
          </p:nvSpPr>
          <p:spPr bwMode="auto">
            <a:xfrm>
              <a:off x="8537575" y="276225"/>
              <a:ext cx="1184275" cy="1182688"/>
            </a:xfrm>
            <a:custGeom>
              <a:avLst/>
              <a:gdLst>
                <a:gd name="T0" fmla="*/ 385 w 385"/>
                <a:gd name="T1" fmla="*/ 193 h 385"/>
                <a:gd name="T2" fmla="*/ 352 w 385"/>
                <a:gd name="T3" fmla="*/ 150 h 385"/>
                <a:gd name="T4" fmla="*/ 360 w 385"/>
                <a:gd name="T5" fmla="*/ 96 h 385"/>
                <a:gd name="T6" fmla="*/ 310 w 385"/>
                <a:gd name="T7" fmla="*/ 76 h 385"/>
                <a:gd name="T8" fmla="*/ 289 w 385"/>
                <a:gd name="T9" fmla="*/ 26 h 385"/>
                <a:gd name="T10" fmla="*/ 235 w 385"/>
                <a:gd name="T11" fmla="*/ 33 h 385"/>
                <a:gd name="T12" fmla="*/ 193 w 385"/>
                <a:gd name="T13" fmla="*/ 0 h 385"/>
                <a:gd name="T14" fmla="*/ 150 w 385"/>
                <a:gd name="T15" fmla="*/ 33 h 385"/>
                <a:gd name="T16" fmla="*/ 96 w 385"/>
                <a:gd name="T17" fmla="*/ 26 h 385"/>
                <a:gd name="T18" fmla="*/ 76 w 385"/>
                <a:gd name="T19" fmla="*/ 76 h 385"/>
                <a:gd name="T20" fmla="*/ 26 w 385"/>
                <a:gd name="T21" fmla="*/ 96 h 385"/>
                <a:gd name="T22" fmla="*/ 33 w 385"/>
                <a:gd name="T23" fmla="*/ 150 h 385"/>
                <a:gd name="T24" fmla="*/ 0 w 385"/>
                <a:gd name="T25" fmla="*/ 193 h 385"/>
                <a:gd name="T26" fmla="*/ 33 w 385"/>
                <a:gd name="T27" fmla="*/ 235 h 385"/>
                <a:gd name="T28" fmla="*/ 26 w 385"/>
                <a:gd name="T29" fmla="*/ 289 h 385"/>
                <a:gd name="T30" fmla="*/ 76 w 385"/>
                <a:gd name="T31" fmla="*/ 310 h 385"/>
                <a:gd name="T32" fmla="*/ 96 w 385"/>
                <a:gd name="T33" fmla="*/ 360 h 385"/>
                <a:gd name="T34" fmla="*/ 150 w 385"/>
                <a:gd name="T35" fmla="*/ 353 h 385"/>
                <a:gd name="T36" fmla="*/ 193 w 385"/>
                <a:gd name="T37" fmla="*/ 385 h 385"/>
                <a:gd name="T38" fmla="*/ 235 w 385"/>
                <a:gd name="T39" fmla="*/ 353 h 385"/>
                <a:gd name="T40" fmla="*/ 289 w 385"/>
                <a:gd name="T41" fmla="*/ 360 h 385"/>
                <a:gd name="T42" fmla="*/ 310 w 385"/>
                <a:gd name="T43" fmla="*/ 310 h 385"/>
                <a:gd name="T44" fmla="*/ 360 w 385"/>
                <a:gd name="T45" fmla="*/ 289 h 385"/>
                <a:gd name="T46" fmla="*/ 352 w 385"/>
                <a:gd name="T47" fmla="*/ 235 h 385"/>
                <a:gd name="T48" fmla="*/ 385 w 385"/>
                <a:gd name="T49" fmla="*/ 193 h 385"/>
                <a:gd name="T50" fmla="*/ 193 w 385"/>
                <a:gd name="T51" fmla="*/ 333 h 385"/>
                <a:gd name="T52" fmla="*/ 52 w 385"/>
                <a:gd name="T53" fmla="*/ 193 h 385"/>
                <a:gd name="T54" fmla="*/ 193 w 385"/>
                <a:gd name="T55" fmla="*/ 52 h 385"/>
                <a:gd name="T56" fmla="*/ 333 w 385"/>
                <a:gd name="T57" fmla="*/ 193 h 385"/>
                <a:gd name="T58" fmla="*/ 193 w 385"/>
                <a:gd name="T59" fmla="*/ 333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5" h="385">
                  <a:moveTo>
                    <a:pt x="385" y="193"/>
                  </a:moveTo>
                  <a:cubicBezTo>
                    <a:pt x="352" y="150"/>
                    <a:pt x="352" y="150"/>
                    <a:pt x="352" y="15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10" y="76"/>
                    <a:pt x="310" y="76"/>
                    <a:pt x="310" y="76"/>
                  </a:cubicBezTo>
                  <a:cubicBezTo>
                    <a:pt x="289" y="26"/>
                    <a:pt x="289" y="26"/>
                    <a:pt x="289" y="26"/>
                  </a:cubicBezTo>
                  <a:cubicBezTo>
                    <a:pt x="235" y="33"/>
                    <a:pt x="235" y="33"/>
                    <a:pt x="235" y="33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50" y="33"/>
                    <a:pt x="150" y="33"/>
                    <a:pt x="150" y="33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26" y="289"/>
                    <a:pt x="26" y="289"/>
                    <a:pt x="26" y="289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96" y="360"/>
                    <a:pt x="96" y="360"/>
                    <a:pt x="96" y="360"/>
                  </a:cubicBezTo>
                  <a:cubicBezTo>
                    <a:pt x="150" y="353"/>
                    <a:pt x="150" y="353"/>
                    <a:pt x="150" y="353"/>
                  </a:cubicBezTo>
                  <a:cubicBezTo>
                    <a:pt x="193" y="385"/>
                    <a:pt x="193" y="385"/>
                    <a:pt x="193" y="385"/>
                  </a:cubicBezTo>
                  <a:cubicBezTo>
                    <a:pt x="235" y="353"/>
                    <a:pt x="235" y="353"/>
                    <a:pt x="235" y="353"/>
                  </a:cubicBezTo>
                  <a:cubicBezTo>
                    <a:pt x="289" y="360"/>
                    <a:pt x="289" y="360"/>
                    <a:pt x="289" y="360"/>
                  </a:cubicBezTo>
                  <a:cubicBezTo>
                    <a:pt x="310" y="310"/>
                    <a:pt x="310" y="310"/>
                    <a:pt x="310" y="310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52" y="235"/>
                    <a:pt x="352" y="235"/>
                    <a:pt x="352" y="235"/>
                  </a:cubicBezTo>
                  <a:lnTo>
                    <a:pt x="385" y="193"/>
                  </a:lnTo>
                  <a:close/>
                  <a:moveTo>
                    <a:pt x="193" y="333"/>
                  </a:moveTo>
                  <a:cubicBezTo>
                    <a:pt x="115" y="333"/>
                    <a:pt x="52" y="270"/>
                    <a:pt x="52" y="193"/>
                  </a:cubicBezTo>
                  <a:cubicBezTo>
                    <a:pt x="52" y="115"/>
                    <a:pt x="115" y="52"/>
                    <a:pt x="193" y="52"/>
                  </a:cubicBezTo>
                  <a:cubicBezTo>
                    <a:pt x="270" y="52"/>
                    <a:pt x="333" y="115"/>
                    <a:pt x="333" y="193"/>
                  </a:cubicBezTo>
                  <a:cubicBezTo>
                    <a:pt x="333" y="270"/>
                    <a:pt x="270" y="333"/>
                    <a:pt x="193" y="333"/>
                  </a:cubicBezTo>
                  <a:close/>
                </a:path>
              </a:pathLst>
            </a:custGeom>
            <a:solidFill>
              <a:srgbClr val="024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256"/>
            <p:cNvSpPr>
              <a:spLocks/>
            </p:cNvSpPr>
            <p:nvPr/>
          </p:nvSpPr>
          <p:spPr bwMode="auto">
            <a:xfrm>
              <a:off x="8809038" y="785813"/>
              <a:ext cx="174625" cy="166688"/>
            </a:xfrm>
            <a:custGeom>
              <a:avLst/>
              <a:gdLst>
                <a:gd name="T0" fmla="*/ 54 w 110"/>
                <a:gd name="T1" fmla="*/ 0 h 105"/>
                <a:gd name="T2" fmla="*/ 71 w 110"/>
                <a:gd name="T3" fmla="*/ 33 h 105"/>
                <a:gd name="T4" fmla="*/ 110 w 110"/>
                <a:gd name="T5" fmla="*/ 39 h 105"/>
                <a:gd name="T6" fmla="*/ 83 w 110"/>
                <a:gd name="T7" fmla="*/ 66 h 105"/>
                <a:gd name="T8" fmla="*/ 89 w 110"/>
                <a:gd name="T9" fmla="*/ 105 h 105"/>
                <a:gd name="T10" fmla="*/ 54 w 110"/>
                <a:gd name="T11" fmla="*/ 86 h 105"/>
                <a:gd name="T12" fmla="*/ 21 w 110"/>
                <a:gd name="T13" fmla="*/ 105 h 105"/>
                <a:gd name="T14" fmla="*/ 27 w 110"/>
                <a:gd name="T15" fmla="*/ 66 h 105"/>
                <a:gd name="T16" fmla="*/ 0 w 110"/>
                <a:gd name="T17" fmla="*/ 39 h 105"/>
                <a:gd name="T18" fmla="*/ 38 w 110"/>
                <a:gd name="T19" fmla="*/ 33 h 105"/>
                <a:gd name="T20" fmla="*/ 54 w 110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" h="105">
                  <a:moveTo>
                    <a:pt x="54" y="0"/>
                  </a:moveTo>
                  <a:lnTo>
                    <a:pt x="71" y="33"/>
                  </a:lnTo>
                  <a:lnTo>
                    <a:pt x="110" y="39"/>
                  </a:lnTo>
                  <a:lnTo>
                    <a:pt x="83" y="66"/>
                  </a:lnTo>
                  <a:lnTo>
                    <a:pt x="89" y="105"/>
                  </a:lnTo>
                  <a:lnTo>
                    <a:pt x="54" y="86"/>
                  </a:lnTo>
                  <a:lnTo>
                    <a:pt x="21" y="105"/>
                  </a:lnTo>
                  <a:lnTo>
                    <a:pt x="27" y="66"/>
                  </a:lnTo>
                  <a:lnTo>
                    <a:pt x="0" y="39"/>
                  </a:lnTo>
                  <a:lnTo>
                    <a:pt x="38" y="3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2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257"/>
            <p:cNvSpPr>
              <a:spLocks/>
            </p:cNvSpPr>
            <p:nvPr/>
          </p:nvSpPr>
          <p:spPr bwMode="auto">
            <a:xfrm>
              <a:off x="9042400" y="785813"/>
              <a:ext cx="174625" cy="166688"/>
            </a:xfrm>
            <a:custGeom>
              <a:avLst/>
              <a:gdLst>
                <a:gd name="T0" fmla="*/ 56 w 110"/>
                <a:gd name="T1" fmla="*/ 0 h 105"/>
                <a:gd name="T2" fmla="*/ 72 w 110"/>
                <a:gd name="T3" fmla="*/ 33 h 105"/>
                <a:gd name="T4" fmla="*/ 110 w 110"/>
                <a:gd name="T5" fmla="*/ 39 h 105"/>
                <a:gd name="T6" fmla="*/ 83 w 110"/>
                <a:gd name="T7" fmla="*/ 66 h 105"/>
                <a:gd name="T8" fmla="*/ 89 w 110"/>
                <a:gd name="T9" fmla="*/ 105 h 105"/>
                <a:gd name="T10" fmla="*/ 56 w 110"/>
                <a:gd name="T11" fmla="*/ 86 h 105"/>
                <a:gd name="T12" fmla="*/ 21 w 110"/>
                <a:gd name="T13" fmla="*/ 105 h 105"/>
                <a:gd name="T14" fmla="*/ 27 w 110"/>
                <a:gd name="T15" fmla="*/ 66 h 105"/>
                <a:gd name="T16" fmla="*/ 0 w 110"/>
                <a:gd name="T17" fmla="*/ 39 h 105"/>
                <a:gd name="T18" fmla="*/ 39 w 110"/>
                <a:gd name="T19" fmla="*/ 33 h 105"/>
                <a:gd name="T20" fmla="*/ 56 w 110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" h="105">
                  <a:moveTo>
                    <a:pt x="56" y="0"/>
                  </a:moveTo>
                  <a:lnTo>
                    <a:pt x="72" y="33"/>
                  </a:lnTo>
                  <a:lnTo>
                    <a:pt x="110" y="39"/>
                  </a:lnTo>
                  <a:lnTo>
                    <a:pt x="83" y="66"/>
                  </a:lnTo>
                  <a:lnTo>
                    <a:pt x="89" y="105"/>
                  </a:lnTo>
                  <a:lnTo>
                    <a:pt x="56" y="86"/>
                  </a:lnTo>
                  <a:lnTo>
                    <a:pt x="21" y="105"/>
                  </a:lnTo>
                  <a:lnTo>
                    <a:pt x="27" y="66"/>
                  </a:lnTo>
                  <a:lnTo>
                    <a:pt x="0" y="39"/>
                  </a:lnTo>
                  <a:lnTo>
                    <a:pt x="39" y="3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2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258"/>
            <p:cNvSpPr>
              <a:spLocks/>
            </p:cNvSpPr>
            <p:nvPr/>
          </p:nvSpPr>
          <p:spPr bwMode="auto">
            <a:xfrm>
              <a:off x="9275763" y="785813"/>
              <a:ext cx="176213" cy="166688"/>
            </a:xfrm>
            <a:custGeom>
              <a:avLst/>
              <a:gdLst>
                <a:gd name="T0" fmla="*/ 56 w 111"/>
                <a:gd name="T1" fmla="*/ 0 h 105"/>
                <a:gd name="T2" fmla="*/ 72 w 111"/>
                <a:gd name="T3" fmla="*/ 33 h 105"/>
                <a:gd name="T4" fmla="*/ 111 w 111"/>
                <a:gd name="T5" fmla="*/ 39 h 105"/>
                <a:gd name="T6" fmla="*/ 83 w 111"/>
                <a:gd name="T7" fmla="*/ 66 h 105"/>
                <a:gd name="T8" fmla="*/ 89 w 111"/>
                <a:gd name="T9" fmla="*/ 105 h 105"/>
                <a:gd name="T10" fmla="*/ 56 w 111"/>
                <a:gd name="T11" fmla="*/ 86 h 105"/>
                <a:gd name="T12" fmla="*/ 21 w 111"/>
                <a:gd name="T13" fmla="*/ 105 h 105"/>
                <a:gd name="T14" fmla="*/ 29 w 111"/>
                <a:gd name="T15" fmla="*/ 66 h 105"/>
                <a:gd name="T16" fmla="*/ 0 w 111"/>
                <a:gd name="T17" fmla="*/ 39 h 105"/>
                <a:gd name="T18" fmla="*/ 39 w 111"/>
                <a:gd name="T19" fmla="*/ 33 h 105"/>
                <a:gd name="T20" fmla="*/ 56 w 111"/>
                <a:gd name="T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105">
                  <a:moveTo>
                    <a:pt x="56" y="0"/>
                  </a:moveTo>
                  <a:lnTo>
                    <a:pt x="72" y="33"/>
                  </a:lnTo>
                  <a:lnTo>
                    <a:pt x="111" y="39"/>
                  </a:lnTo>
                  <a:lnTo>
                    <a:pt x="83" y="66"/>
                  </a:lnTo>
                  <a:lnTo>
                    <a:pt x="89" y="105"/>
                  </a:lnTo>
                  <a:lnTo>
                    <a:pt x="56" y="86"/>
                  </a:lnTo>
                  <a:lnTo>
                    <a:pt x="21" y="105"/>
                  </a:lnTo>
                  <a:lnTo>
                    <a:pt x="29" y="66"/>
                  </a:lnTo>
                  <a:lnTo>
                    <a:pt x="0" y="39"/>
                  </a:lnTo>
                  <a:lnTo>
                    <a:pt x="39" y="33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2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0" name="Line 259"/>
            <p:cNvSpPr>
              <a:spLocks noChangeShapeType="1"/>
            </p:cNvSpPr>
            <p:nvPr/>
          </p:nvSpPr>
          <p:spPr bwMode="auto">
            <a:xfrm>
              <a:off x="8153400" y="2151063"/>
              <a:ext cx="1246188" cy="0"/>
            </a:xfrm>
            <a:prstGeom prst="line">
              <a:avLst/>
            </a:prstGeom>
            <a:noFill/>
            <a:ln w="23813" cap="flat">
              <a:solidFill>
                <a:srgbClr val="037E8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1" name="Freeform 260"/>
            <p:cNvSpPr>
              <a:spLocks/>
            </p:cNvSpPr>
            <p:nvPr/>
          </p:nvSpPr>
          <p:spPr bwMode="auto">
            <a:xfrm>
              <a:off x="8126413" y="2049463"/>
              <a:ext cx="125413" cy="200025"/>
            </a:xfrm>
            <a:custGeom>
              <a:avLst/>
              <a:gdLst>
                <a:gd name="T0" fmla="*/ 67 w 79"/>
                <a:gd name="T1" fmla="*/ 126 h 126"/>
                <a:gd name="T2" fmla="*/ 79 w 79"/>
                <a:gd name="T3" fmla="*/ 115 h 126"/>
                <a:gd name="T4" fmla="*/ 23 w 79"/>
                <a:gd name="T5" fmla="*/ 64 h 126"/>
                <a:gd name="T6" fmla="*/ 79 w 79"/>
                <a:gd name="T7" fmla="*/ 12 h 126"/>
                <a:gd name="T8" fmla="*/ 67 w 79"/>
                <a:gd name="T9" fmla="*/ 0 h 126"/>
                <a:gd name="T10" fmla="*/ 0 w 79"/>
                <a:gd name="T11" fmla="*/ 64 h 126"/>
                <a:gd name="T12" fmla="*/ 67 w 79"/>
                <a:gd name="T13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26">
                  <a:moveTo>
                    <a:pt x="67" y="126"/>
                  </a:moveTo>
                  <a:lnTo>
                    <a:pt x="79" y="115"/>
                  </a:lnTo>
                  <a:lnTo>
                    <a:pt x="23" y="64"/>
                  </a:lnTo>
                  <a:lnTo>
                    <a:pt x="79" y="12"/>
                  </a:lnTo>
                  <a:lnTo>
                    <a:pt x="67" y="0"/>
                  </a:lnTo>
                  <a:lnTo>
                    <a:pt x="0" y="64"/>
                  </a:lnTo>
                  <a:lnTo>
                    <a:pt x="67" y="126"/>
                  </a:ln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2" name="Freeform 261"/>
            <p:cNvSpPr>
              <a:spLocks/>
            </p:cNvSpPr>
            <p:nvPr/>
          </p:nvSpPr>
          <p:spPr bwMode="auto">
            <a:xfrm>
              <a:off x="9374188" y="2043113"/>
              <a:ext cx="347663" cy="212725"/>
            </a:xfrm>
            <a:custGeom>
              <a:avLst/>
              <a:gdLst>
                <a:gd name="T0" fmla="*/ 0 w 219"/>
                <a:gd name="T1" fmla="*/ 61 h 134"/>
                <a:gd name="T2" fmla="*/ 99 w 219"/>
                <a:gd name="T3" fmla="*/ 0 h 134"/>
                <a:gd name="T4" fmla="*/ 219 w 219"/>
                <a:gd name="T5" fmla="*/ 0 h 134"/>
                <a:gd name="T6" fmla="*/ 153 w 219"/>
                <a:gd name="T7" fmla="*/ 68 h 134"/>
                <a:gd name="T8" fmla="*/ 219 w 219"/>
                <a:gd name="T9" fmla="*/ 134 h 134"/>
                <a:gd name="T10" fmla="*/ 99 w 219"/>
                <a:gd name="T11" fmla="*/ 134 h 134"/>
                <a:gd name="T12" fmla="*/ 0 w 219"/>
                <a:gd name="T13" fmla="*/ 74 h 134"/>
                <a:gd name="T14" fmla="*/ 0 w 219"/>
                <a:gd name="T15" fmla="*/ 6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9" h="134">
                  <a:moveTo>
                    <a:pt x="0" y="61"/>
                  </a:moveTo>
                  <a:lnTo>
                    <a:pt x="99" y="0"/>
                  </a:lnTo>
                  <a:lnTo>
                    <a:pt x="219" y="0"/>
                  </a:lnTo>
                  <a:lnTo>
                    <a:pt x="153" y="68"/>
                  </a:lnTo>
                  <a:lnTo>
                    <a:pt x="219" y="134"/>
                  </a:lnTo>
                  <a:lnTo>
                    <a:pt x="99" y="134"/>
                  </a:lnTo>
                  <a:lnTo>
                    <a:pt x="0" y="7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3" name="Line 262"/>
            <p:cNvSpPr>
              <a:spLocks noChangeShapeType="1"/>
            </p:cNvSpPr>
            <p:nvPr/>
          </p:nvSpPr>
          <p:spPr bwMode="auto">
            <a:xfrm>
              <a:off x="8316913" y="1898650"/>
              <a:ext cx="1296988" cy="0"/>
            </a:xfrm>
            <a:prstGeom prst="line">
              <a:avLst/>
            </a:prstGeom>
            <a:noFill/>
            <a:ln w="23813" cap="flat">
              <a:solidFill>
                <a:srgbClr val="F24C2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4" name="Freeform 263"/>
            <p:cNvSpPr>
              <a:spLocks/>
            </p:cNvSpPr>
            <p:nvPr/>
          </p:nvSpPr>
          <p:spPr bwMode="auto">
            <a:xfrm>
              <a:off x="8126413" y="1782763"/>
              <a:ext cx="200025" cy="233363"/>
            </a:xfrm>
            <a:custGeom>
              <a:avLst/>
              <a:gdLst>
                <a:gd name="T0" fmla="*/ 126 w 126"/>
                <a:gd name="T1" fmla="*/ 66 h 147"/>
                <a:gd name="T2" fmla="*/ 89 w 126"/>
                <a:gd name="T3" fmla="*/ 0 h 147"/>
                <a:gd name="T4" fmla="*/ 71 w 126"/>
                <a:gd name="T5" fmla="*/ 0 h 147"/>
                <a:gd name="T6" fmla="*/ 108 w 126"/>
                <a:gd name="T7" fmla="*/ 66 h 147"/>
                <a:gd name="T8" fmla="*/ 91 w 126"/>
                <a:gd name="T9" fmla="*/ 66 h 147"/>
                <a:gd name="T10" fmla="*/ 54 w 126"/>
                <a:gd name="T11" fmla="*/ 0 h 147"/>
                <a:gd name="T12" fmla="*/ 35 w 126"/>
                <a:gd name="T13" fmla="*/ 0 h 147"/>
                <a:gd name="T14" fmla="*/ 73 w 126"/>
                <a:gd name="T15" fmla="*/ 66 h 147"/>
                <a:gd name="T16" fmla="*/ 56 w 126"/>
                <a:gd name="T17" fmla="*/ 66 h 147"/>
                <a:gd name="T18" fmla="*/ 17 w 126"/>
                <a:gd name="T19" fmla="*/ 0 h 147"/>
                <a:gd name="T20" fmla="*/ 0 w 126"/>
                <a:gd name="T21" fmla="*/ 0 h 147"/>
                <a:gd name="T22" fmla="*/ 38 w 126"/>
                <a:gd name="T23" fmla="*/ 66 h 147"/>
                <a:gd name="T24" fmla="*/ 19 w 126"/>
                <a:gd name="T25" fmla="*/ 66 h 147"/>
                <a:gd name="T26" fmla="*/ 19 w 126"/>
                <a:gd name="T27" fmla="*/ 81 h 147"/>
                <a:gd name="T28" fmla="*/ 38 w 126"/>
                <a:gd name="T29" fmla="*/ 81 h 147"/>
                <a:gd name="T30" fmla="*/ 0 w 126"/>
                <a:gd name="T31" fmla="*/ 147 h 147"/>
                <a:gd name="T32" fmla="*/ 17 w 126"/>
                <a:gd name="T33" fmla="*/ 147 h 147"/>
                <a:gd name="T34" fmla="*/ 56 w 126"/>
                <a:gd name="T35" fmla="*/ 81 h 147"/>
                <a:gd name="T36" fmla="*/ 73 w 126"/>
                <a:gd name="T37" fmla="*/ 81 h 147"/>
                <a:gd name="T38" fmla="*/ 35 w 126"/>
                <a:gd name="T39" fmla="*/ 147 h 147"/>
                <a:gd name="T40" fmla="*/ 54 w 126"/>
                <a:gd name="T41" fmla="*/ 147 h 147"/>
                <a:gd name="T42" fmla="*/ 91 w 126"/>
                <a:gd name="T43" fmla="*/ 81 h 147"/>
                <a:gd name="T44" fmla="*/ 108 w 126"/>
                <a:gd name="T45" fmla="*/ 81 h 147"/>
                <a:gd name="T46" fmla="*/ 71 w 126"/>
                <a:gd name="T47" fmla="*/ 147 h 147"/>
                <a:gd name="T48" fmla="*/ 89 w 126"/>
                <a:gd name="T49" fmla="*/ 147 h 147"/>
                <a:gd name="T50" fmla="*/ 126 w 126"/>
                <a:gd name="T51" fmla="*/ 81 h 147"/>
                <a:gd name="T52" fmla="*/ 126 w 126"/>
                <a:gd name="T53" fmla="*/ 6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6" h="147">
                  <a:moveTo>
                    <a:pt x="126" y="66"/>
                  </a:moveTo>
                  <a:lnTo>
                    <a:pt x="89" y="0"/>
                  </a:lnTo>
                  <a:lnTo>
                    <a:pt x="71" y="0"/>
                  </a:lnTo>
                  <a:lnTo>
                    <a:pt x="108" y="66"/>
                  </a:lnTo>
                  <a:lnTo>
                    <a:pt x="91" y="66"/>
                  </a:lnTo>
                  <a:lnTo>
                    <a:pt x="54" y="0"/>
                  </a:lnTo>
                  <a:lnTo>
                    <a:pt x="35" y="0"/>
                  </a:lnTo>
                  <a:lnTo>
                    <a:pt x="73" y="66"/>
                  </a:lnTo>
                  <a:lnTo>
                    <a:pt x="56" y="66"/>
                  </a:lnTo>
                  <a:lnTo>
                    <a:pt x="17" y="0"/>
                  </a:lnTo>
                  <a:lnTo>
                    <a:pt x="0" y="0"/>
                  </a:lnTo>
                  <a:lnTo>
                    <a:pt x="38" y="66"/>
                  </a:lnTo>
                  <a:lnTo>
                    <a:pt x="19" y="66"/>
                  </a:lnTo>
                  <a:lnTo>
                    <a:pt x="19" y="81"/>
                  </a:lnTo>
                  <a:lnTo>
                    <a:pt x="38" y="81"/>
                  </a:lnTo>
                  <a:lnTo>
                    <a:pt x="0" y="147"/>
                  </a:lnTo>
                  <a:lnTo>
                    <a:pt x="17" y="147"/>
                  </a:lnTo>
                  <a:lnTo>
                    <a:pt x="56" y="81"/>
                  </a:lnTo>
                  <a:lnTo>
                    <a:pt x="73" y="81"/>
                  </a:lnTo>
                  <a:lnTo>
                    <a:pt x="35" y="147"/>
                  </a:lnTo>
                  <a:lnTo>
                    <a:pt x="54" y="147"/>
                  </a:lnTo>
                  <a:lnTo>
                    <a:pt x="91" y="81"/>
                  </a:lnTo>
                  <a:lnTo>
                    <a:pt x="108" y="81"/>
                  </a:lnTo>
                  <a:lnTo>
                    <a:pt x="71" y="147"/>
                  </a:lnTo>
                  <a:lnTo>
                    <a:pt x="89" y="147"/>
                  </a:lnTo>
                  <a:lnTo>
                    <a:pt x="126" y="81"/>
                  </a:lnTo>
                  <a:lnTo>
                    <a:pt x="126" y="66"/>
                  </a:lnTo>
                  <a:close/>
                </a:path>
              </a:pathLst>
            </a:custGeom>
            <a:solidFill>
              <a:srgbClr val="F2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5" name="Freeform 264"/>
            <p:cNvSpPr>
              <a:spLocks/>
            </p:cNvSpPr>
            <p:nvPr/>
          </p:nvSpPr>
          <p:spPr bwMode="auto">
            <a:xfrm>
              <a:off x="9561513" y="1773238"/>
              <a:ext cx="160338" cy="249238"/>
            </a:xfrm>
            <a:custGeom>
              <a:avLst/>
              <a:gdLst>
                <a:gd name="T0" fmla="*/ 10 w 52"/>
                <a:gd name="T1" fmla="*/ 0 h 81"/>
                <a:gd name="T2" fmla="*/ 52 w 52"/>
                <a:gd name="T3" fmla="*/ 41 h 81"/>
                <a:gd name="T4" fmla="*/ 10 w 52"/>
                <a:gd name="T5" fmla="*/ 81 h 81"/>
                <a:gd name="T6" fmla="*/ 0 w 52"/>
                <a:gd name="T7" fmla="*/ 81 h 81"/>
                <a:gd name="T8" fmla="*/ 39 w 52"/>
                <a:gd name="T9" fmla="*/ 41 h 81"/>
                <a:gd name="T10" fmla="*/ 0 w 52"/>
                <a:gd name="T11" fmla="*/ 0 h 81"/>
                <a:gd name="T12" fmla="*/ 10 w 52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81">
                  <a:moveTo>
                    <a:pt x="10" y="0"/>
                  </a:moveTo>
                  <a:cubicBezTo>
                    <a:pt x="20" y="17"/>
                    <a:pt x="36" y="31"/>
                    <a:pt x="52" y="41"/>
                  </a:cubicBezTo>
                  <a:cubicBezTo>
                    <a:pt x="36" y="51"/>
                    <a:pt x="21" y="65"/>
                    <a:pt x="1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1" y="65"/>
                    <a:pt x="23" y="51"/>
                    <a:pt x="39" y="41"/>
                  </a:cubicBezTo>
                  <a:cubicBezTo>
                    <a:pt x="23" y="30"/>
                    <a:pt x="10" y="16"/>
                    <a:pt x="0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2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6" name="Freeform 265"/>
            <p:cNvSpPr>
              <a:spLocks/>
            </p:cNvSpPr>
            <p:nvPr/>
          </p:nvSpPr>
          <p:spPr bwMode="auto">
            <a:xfrm>
              <a:off x="9488488" y="1773238"/>
              <a:ext cx="160338" cy="249238"/>
            </a:xfrm>
            <a:custGeom>
              <a:avLst/>
              <a:gdLst>
                <a:gd name="T0" fmla="*/ 10 w 52"/>
                <a:gd name="T1" fmla="*/ 0 h 81"/>
                <a:gd name="T2" fmla="*/ 52 w 52"/>
                <a:gd name="T3" fmla="*/ 41 h 81"/>
                <a:gd name="T4" fmla="*/ 10 w 52"/>
                <a:gd name="T5" fmla="*/ 81 h 81"/>
                <a:gd name="T6" fmla="*/ 0 w 52"/>
                <a:gd name="T7" fmla="*/ 81 h 81"/>
                <a:gd name="T8" fmla="*/ 39 w 52"/>
                <a:gd name="T9" fmla="*/ 41 h 81"/>
                <a:gd name="T10" fmla="*/ 0 w 52"/>
                <a:gd name="T11" fmla="*/ 0 h 81"/>
                <a:gd name="T12" fmla="*/ 10 w 52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81">
                  <a:moveTo>
                    <a:pt x="10" y="0"/>
                  </a:moveTo>
                  <a:cubicBezTo>
                    <a:pt x="20" y="17"/>
                    <a:pt x="36" y="31"/>
                    <a:pt x="52" y="41"/>
                  </a:cubicBezTo>
                  <a:cubicBezTo>
                    <a:pt x="36" y="51"/>
                    <a:pt x="21" y="65"/>
                    <a:pt x="1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1" y="65"/>
                    <a:pt x="23" y="51"/>
                    <a:pt x="39" y="41"/>
                  </a:cubicBezTo>
                  <a:cubicBezTo>
                    <a:pt x="23" y="30"/>
                    <a:pt x="10" y="16"/>
                    <a:pt x="0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2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7" name="Line 266"/>
            <p:cNvSpPr>
              <a:spLocks noChangeShapeType="1"/>
            </p:cNvSpPr>
            <p:nvPr/>
          </p:nvSpPr>
          <p:spPr bwMode="auto">
            <a:xfrm>
              <a:off x="8274050" y="1647825"/>
              <a:ext cx="1174750" cy="0"/>
            </a:xfrm>
            <a:prstGeom prst="line">
              <a:avLst/>
            </a:prstGeom>
            <a:noFill/>
            <a:ln w="23813" cap="flat">
              <a:solidFill>
                <a:srgbClr val="037E8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8" name="Freeform 267"/>
            <p:cNvSpPr>
              <a:spLocks/>
            </p:cNvSpPr>
            <p:nvPr/>
          </p:nvSpPr>
          <p:spPr bwMode="auto">
            <a:xfrm>
              <a:off x="8126413" y="1530350"/>
              <a:ext cx="211138" cy="233363"/>
            </a:xfrm>
            <a:custGeom>
              <a:avLst/>
              <a:gdLst>
                <a:gd name="T0" fmla="*/ 0 w 69"/>
                <a:gd name="T1" fmla="*/ 38 h 76"/>
                <a:gd name="T2" fmla="*/ 69 w 69"/>
                <a:gd name="T3" fmla="*/ 76 h 76"/>
                <a:gd name="T4" fmla="*/ 55 w 69"/>
                <a:gd name="T5" fmla="*/ 38 h 76"/>
                <a:gd name="T6" fmla="*/ 69 w 69"/>
                <a:gd name="T7" fmla="*/ 0 h 76"/>
                <a:gd name="T8" fmla="*/ 0 w 69"/>
                <a:gd name="T9" fmla="*/ 3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76">
                  <a:moveTo>
                    <a:pt x="0" y="38"/>
                  </a:moveTo>
                  <a:cubicBezTo>
                    <a:pt x="23" y="47"/>
                    <a:pt x="51" y="61"/>
                    <a:pt x="69" y="76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51" y="15"/>
                    <a:pt x="23" y="30"/>
                    <a:pt x="0" y="38"/>
                  </a:cubicBez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9" name="Freeform 268"/>
            <p:cNvSpPr>
              <a:spLocks/>
            </p:cNvSpPr>
            <p:nvPr/>
          </p:nvSpPr>
          <p:spPr bwMode="auto">
            <a:xfrm>
              <a:off x="9432925" y="1658938"/>
              <a:ext cx="288925" cy="77788"/>
            </a:xfrm>
            <a:custGeom>
              <a:avLst/>
              <a:gdLst>
                <a:gd name="T0" fmla="*/ 48 w 182"/>
                <a:gd name="T1" fmla="*/ 49 h 49"/>
                <a:gd name="T2" fmla="*/ 45 w 182"/>
                <a:gd name="T3" fmla="*/ 45 h 49"/>
                <a:gd name="T4" fmla="*/ 0 w 182"/>
                <a:gd name="T5" fmla="*/ 0 h 49"/>
                <a:gd name="T6" fmla="*/ 136 w 182"/>
                <a:gd name="T7" fmla="*/ 0 h 49"/>
                <a:gd name="T8" fmla="*/ 182 w 182"/>
                <a:gd name="T9" fmla="*/ 49 h 49"/>
                <a:gd name="T10" fmla="*/ 48 w 182"/>
                <a:gd name="T1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49">
                  <a:moveTo>
                    <a:pt x="48" y="49"/>
                  </a:moveTo>
                  <a:lnTo>
                    <a:pt x="45" y="45"/>
                  </a:lnTo>
                  <a:lnTo>
                    <a:pt x="0" y="0"/>
                  </a:lnTo>
                  <a:lnTo>
                    <a:pt x="136" y="0"/>
                  </a:lnTo>
                  <a:lnTo>
                    <a:pt x="182" y="49"/>
                  </a:lnTo>
                  <a:lnTo>
                    <a:pt x="48" y="49"/>
                  </a:ln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0" name="Freeform 269"/>
            <p:cNvSpPr>
              <a:spLocks/>
            </p:cNvSpPr>
            <p:nvPr/>
          </p:nvSpPr>
          <p:spPr bwMode="auto">
            <a:xfrm>
              <a:off x="9432925" y="1563688"/>
              <a:ext cx="288925" cy="71438"/>
            </a:xfrm>
            <a:custGeom>
              <a:avLst/>
              <a:gdLst>
                <a:gd name="T0" fmla="*/ 94 w 94"/>
                <a:gd name="T1" fmla="*/ 0 h 23"/>
                <a:gd name="T2" fmla="*/ 70 w 94"/>
                <a:gd name="T3" fmla="*/ 23 h 23"/>
                <a:gd name="T4" fmla="*/ 0 w 94"/>
                <a:gd name="T5" fmla="*/ 23 h 23"/>
                <a:gd name="T6" fmla="*/ 25 w 94"/>
                <a:gd name="T7" fmla="*/ 0 h 23"/>
                <a:gd name="T8" fmla="*/ 94 w 94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23">
                  <a:moveTo>
                    <a:pt x="94" y="0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9" y="16"/>
                    <a:pt x="17" y="8"/>
                    <a:pt x="25" y="0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1" name="Freeform 270"/>
            <p:cNvSpPr>
              <a:spLocks noEditPoints="1"/>
            </p:cNvSpPr>
            <p:nvPr/>
          </p:nvSpPr>
          <p:spPr bwMode="auto">
            <a:xfrm>
              <a:off x="4392613" y="1976438"/>
              <a:ext cx="473075" cy="331788"/>
            </a:xfrm>
            <a:custGeom>
              <a:avLst/>
              <a:gdLst>
                <a:gd name="T0" fmla="*/ 141 w 154"/>
                <a:gd name="T1" fmla="*/ 57 h 108"/>
                <a:gd name="T2" fmla="*/ 129 w 154"/>
                <a:gd name="T3" fmla="*/ 29 h 108"/>
                <a:gd name="T4" fmla="*/ 87 w 154"/>
                <a:gd name="T5" fmla="*/ 34 h 108"/>
                <a:gd name="T6" fmla="*/ 81 w 154"/>
                <a:gd name="T7" fmla="*/ 15 h 108"/>
                <a:gd name="T8" fmla="*/ 86 w 154"/>
                <a:gd name="T9" fmla="*/ 18 h 108"/>
                <a:gd name="T10" fmla="*/ 85 w 154"/>
                <a:gd name="T11" fmla="*/ 7 h 108"/>
                <a:gd name="T12" fmla="*/ 82 w 154"/>
                <a:gd name="T13" fmla="*/ 5 h 108"/>
                <a:gd name="T14" fmla="*/ 71 w 154"/>
                <a:gd name="T15" fmla="*/ 3 h 108"/>
                <a:gd name="T16" fmla="*/ 74 w 154"/>
                <a:gd name="T17" fmla="*/ 7 h 108"/>
                <a:gd name="T18" fmla="*/ 69 w 154"/>
                <a:gd name="T19" fmla="*/ 5 h 108"/>
                <a:gd name="T20" fmla="*/ 71 w 154"/>
                <a:gd name="T21" fmla="*/ 16 h 108"/>
                <a:gd name="T22" fmla="*/ 73 w 154"/>
                <a:gd name="T23" fmla="*/ 19 h 108"/>
                <a:gd name="T24" fmla="*/ 38 w 154"/>
                <a:gd name="T25" fmla="*/ 42 h 108"/>
                <a:gd name="T26" fmla="*/ 25 w 154"/>
                <a:gd name="T27" fmla="*/ 49 h 108"/>
                <a:gd name="T28" fmla="*/ 0 w 154"/>
                <a:gd name="T29" fmla="*/ 47 h 108"/>
                <a:gd name="T30" fmla="*/ 13 w 154"/>
                <a:gd name="T31" fmla="*/ 78 h 108"/>
                <a:gd name="T32" fmla="*/ 25 w 154"/>
                <a:gd name="T33" fmla="*/ 102 h 108"/>
                <a:gd name="T34" fmla="*/ 75 w 154"/>
                <a:gd name="T35" fmla="*/ 103 h 108"/>
                <a:gd name="T36" fmla="*/ 131 w 154"/>
                <a:gd name="T37" fmla="*/ 100 h 108"/>
                <a:gd name="T38" fmla="*/ 143 w 154"/>
                <a:gd name="T39" fmla="*/ 76 h 108"/>
                <a:gd name="T40" fmla="*/ 154 w 154"/>
                <a:gd name="T41" fmla="*/ 46 h 108"/>
                <a:gd name="T42" fmla="*/ 72 w 154"/>
                <a:gd name="T43" fmla="*/ 31 h 108"/>
                <a:gd name="T44" fmla="*/ 75 w 154"/>
                <a:gd name="T45" fmla="*/ 34 h 108"/>
                <a:gd name="T46" fmla="*/ 80 w 154"/>
                <a:gd name="T47" fmla="*/ 31 h 108"/>
                <a:gd name="T48" fmla="*/ 80 w 154"/>
                <a:gd name="T49" fmla="*/ 34 h 108"/>
                <a:gd name="T50" fmla="*/ 80 w 154"/>
                <a:gd name="T51" fmla="*/ 25 h 108"/>
                <a:gd name="T52" fmla="*/ 84 w 154"/>
                <a:gd name="T53" fmla="*/ 25 h 108"/>
                <a:gd name="T54" fmla="*/ 75 w 154"/>
                <a:gd name="T55" fmla="*/ 25 h 108"/>
                <a:gd name="T56" fmla="*/ 75 w 154"/>
                <a:gd name="T57" fmla="*/ 22 h 108"/>
                <a:gd name="T58" fmla="*/ 20 w 154"/>
                <a:gd name="T59" fmla="*/ 79 h 108"/>
                <a:gd name="T60" fmla="*/ 31 w 154"/>
                <a:gd name="T61" fmla="*/ 86 h 108"/>
                <a:gd name="T62" fmla="*/ 23 w 154"/>
                <a:gd name="T63" fmla="*/ 65 h 108"/>
                <a:gd name="T64" fmla="*/ 27 w 154"/>
                <a:gd name="T65" fmla="*/ 54 h 108"/>
                <a:gd name="T66" fmla="*/ 24 w 154"/>
                <a:gd name="T67" fmla="*/ 66 h 108"/>
                <a:gd name="T68" fmla="*/ 33 w 154"/>
                <a:gd name="T69" fmla="*/ 85 h 108"/>
                <a:gd name="T70" fmla="*/ 35 w 154"/>
                <a:gd name="T71" fmla="*/ 74 h 108"/>
                <a:gd name="T72" fmla="*/ 33 w 154"/>
                <a:gd name="T73" fmla="*/ 87 h 108"/>
                <a:gd name="T74" fmla="*/ 48 w 154"/>
                <a:gd name="T75" fmla="*/ 78 h 108"/>
                <a:gd name="T76" fmla="*/ 47 w 154"/>
                <a:gd name="T77" fmla="*/ 72 h 108"/>
                <a:gd name="T78" fmla="*/ 55 w 154"/>
                <a:gd name="T79" fmla="*/ 62 h 108"/>
                <a:gd name="T80" fmla="*/ 40 w 154"/>
                <a:gd name="T81" fmla="*/ 47 h 108"/>
                <a:gd name="T82" fmla="*/ 70 w 154"/>
                <a:gd name="T83" fmla="*/ 48 h 108"/>
                <a:gd name="T84" fmla="*/ 61 w 154"/>
                <a:gd name="T85" fmla="*/ 80 h 108"/>
                <a:gd name="T86" fmla="*/ 72 w 154"/>
                <a:gd name="T87" fmla="*/ 70 h 108"/>
                <a:gd name="T88" fmla="*/ 101 w 154"/>
                <a:gd name="T89" fmla="*/ 62 h 108"/>
                <a:gd name="T90" fmla="*/ 108 w 154"/>
                <a:gd name="T91" fmla="*/ 72 h 108"/>
                <a:gd name="T92" fmla="*/ 108 w 154"/>
                <a:gd name="T93" fmla="*/ 78 h 108"/>
                <a:gd name="T94" fmla="*/ 87 w 154"/>
                <a:gd name="T95" fmla="*/ 67 h 108"/>
                <a:gd name="T96" fmla="*/ 99 w 154"/>
                <a:gd name="T97" fmla="*/ 57 h 108"/>
                <a:gd name="T98" fmla="*/ 87 w 154"/>
                <a:gd name="T99" fmla="*/ 42 h 108"/>
                <a:gd name="T100" fmla="*/ 115 w 154"/>
                <a:gd name="T101" fmla="*/ 47 h 108"/>
                <a:gd name="T102" fmla="*/ 134 w 154"/>
                <a:gd name="T103" fmla="*/ 64 h 108"/>
                <a:gd name="T104" fmla="*/ 127 w 154"/>
                <a:gd name="T105" fmla="*/ 85 h 108"/>
                <a:gd name="T106" fmla="*/ 136 w 154"/>
                <a:gd name="T107" fmla="*/ 78 h 108"/>
                <a:gd name="T108" fmla="*/ 119 w 154"/>
                <a:gd name="T109" fmla="*/ 72 h 108"/>
                <a:gd name="T110" fmla="*/ 121 w 154"/>
                <a:gd name="T111" fmla="*/ 73 h 108"/>
                <a:gd name="T112" fmla="*/ 131 w 154"/>
                <a:gd name="T113" fmla="*/ 68 h 108"/>
                <a:gd name="T114" fmla="*/ 128 w 154"/>
                <a:gd name="T115" fmla="*/ 55 h 108"/>
                <a:gd name="T116" fmla="*/ 138 w 154"/>
                <a:gd name="T117" fmla="*/ 6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4" h="108">
                  <a:moveTo>
                    <a:pt x="154" y="46"/>
                  </a:moveTo>
                  <a:cubicBezTo>
                    <a:pt x="150" y="51"/>
                    <a:pt x="144" y="52"/>
                    <a:pt x="141" y="57"/>
                  </a:cubicBezTo>
                  <a:cubicBezTo>
                    <a:pt x="138" y="53"/>
                    <a:pt x="135" y="50"/>
                    <a:pt x="131" y="48"/>
                  </a:cubicBezTo>
                  <a:cubicBezTo>
                    <a:pt x="132" y="39"/>
                    <a:pt x="129" y="36"/>
                    <a:pt x="129" y="29"/>
                  </a:cubicBezTo>
                  <a:cubicBezTo>
                    <a:pt x="125" y="36"/>
                    <a:pt x="123" y="32"/>
                    <a:pt x="117" y="41"/>
                  </a:cubicBezTo>
                  <a:cubicBezTo>
                    <a:pt x="107" y="37"/>
                    <a:pt x="97" y="35"/>
                    <a:pt x="87" y="34"/>
                  </a:cubicBezTo>
                  <a:cubicBezTo>
                    <a:pt x="90" y="27"/>
                    <a:pt x="87" y="21"/>
                    <a:pt x="82" y="19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9" y="13"/>
                    <a:pt x="89" y="9"/>
                    <a:pt x="86" y="5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79" y="0"/>
                    <a:pt x="75" y="0"/>
                    <a:pt x="71" y="3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6" y="9"/>
                    <a:pt x="66" y="14"/>
                    <a:pt x="70" y="19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67" y="22"/>
                    <a:pt x="65" y="28"/>
                    <a:pt x="69" y="35"/>
                  </a:cubicBezTo>
                  <a:cubicBezTo>
                    <a:pt x="58" y="35"/>
                    <a:pt x="48" y="38"/>
                    <a:pt x="38" y="42"/>
                  </a:cubicBezTo>
                  <a:cubicBezTo>
                    <a:pt x="34" y="36"/>
                    <a:pt x="30" y="38"/>
                    <a:pt x="26" y="29"/>
                  </a:cubicBezTo>
                  <a:cubicBezTo>
                    <a:pt x="27" y="40"/>
                    <a:pt x="24" y="43"/>
                    <a:pt x="25" y="49"/>
                  </a:cubicBezTo>
                  <a:cubicBezTo>
                    <a:pt x="21" y="51"/>
                    <a:pt x="18" y="54"/>
                    <a:pt x="15" y="58"/>
                  </a:cubicBezTo>
                  <a:cubicBezTo>
                    <a:pt x="10" y="52"/>
                    <a:pt x="5" y="50"/>
                    <a:pt x="0" y="47"/>
                  </a:cubicBezTo>
                  <a:cubicBezTo>
                    <a:pt x="4" y="55"/>
                    <a:pt x="6" y="63"/>
                    <a:pt x="9" y="71"/>
                  </a:cubicBezTo>
                  <a:cubicBezTo>
                    <a:pt x="9" y="74"/>
                    <a:pt x="10" y="77"/>
                    <a:pt x="13" y="78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1" y="98"/>
                    <a:pt x="22" y="101"/>
                    <a:pt x="25" y="102"/>
                  </a:cubicBezTo>
                  <a:cubicBezTo>
                    <a:pt x="29" y="108"/>
                    <a:pt x="29" y="108"/>
                    <a:pt x="29" y="108"/>
                  </a:cubicBezTo>
                  <a:cubicBezTo>
                    <a:pt x="44" y="105"/>
                    <a:pt x="59" y="103"/>
                    <a:pt x="75" y="103"/>
                  </a:cubicBezTo>
                  <a:cubicBezTo>
                    <a:pt x="92" y="103"/>
                    <a:pt x="109" y="105"/>
                    <a:pt x="127" y="107"/>
                  </a:cubicBezTo>
                  <a:cubicBezTo>
                    <a:pt x="131" y="100"/>
                    <a:pt x="131" y="100"/>
                    <a:pt x="131" y="100"/>
                  </a:cubicBezTo>
                  <a:cubicBezTo>
                    <a:pt x="134" y="100"/>
                    <a:pt x="135" y="97"/>
                    <a:pt x="134" y="93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7" y="76"/>
                    <a:pt x="147" y="74"/>
                    <a:pt x="146" y="69"/>
                  </a:cubicBezTo>
                  <a:lnTo>
                    <a:pt x="154" y="46"/>
                  </a:lnTo>
                  <a:close/>
                  <a:moveTo>
                    <a:pt x="75" y="34"/>
                  </a:moveTo>
                  <a:cubicBezTo>
                    <a:pt x="73" y="33"/>
                    <a:pt x="72" y="32"/>
                    <a:pt x="72" y="31"/>
                  </a:cubicBezTo>
                  <a:cubicBezTo>
                    <a:pt x="75" y="31"/>
                    <a:pt x="75" y="31"/>
                    <a:pt x="75" y="31"/>
                  </a:cubicBezTo>
                  <a:lnTo>
                    <a:pt x="75" y="34"/>
                  </a:lnTo>
                  <a:close/>
                  <a:moveTo>
                    <a:pt x="80" y="34"/>
                  </a:moveTo>
                  <a:cubicBezTo>
                    <a:pt x="80" y="31"/>
                    <a:pt x="80" y="31"/>
                    <a:pt x="80" y="31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3" y="32"/>
                    <a:pt x="82" y="34"/>
                    <a:pt x="80" y="34"/>
                  </a:cubicBezTo>
                  <a:close/>
                  <a:moveTo>
                    <a:pt x="84" y="25"/>
                  </a:moveTo>
                  <a:cubicBezTo>
                    <a:pt x="80" y="25"/>
                    <a:pt x="80" y="25"/>
                    <a:pt x="80" y="25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2" y="23"/>
                    <a:pt x="83" y="24"/>
                    <a:pt x="84" y="25"/>
                  </a:cubicBezTo>
                  <a:close/>
                  <a:moveTo>
                    <a:pt x="75" y="22"/>
                  </a:moveTo>
                  <a:cubicBezTo>
                    <a:pt x="75" y="25"/>
                    <a:pt x="75" y="25"/>
                    <a:pt x="75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4"/>
                    <a:pt x="74" y="23"/>
                    <a:pt x="75" y="22"/>
                  </a:cubicBezTo>
                  <a:close/>
                  <a:moveTo>
                    <a:pt x="33" y="87"/>
                  </a:moveTo>
                  <a:cubicBezTo>
                    <a:pt x="25" y="88"/>
                    <a:pt x="22" y="84"/>
                    <a:pt x="20" y="79"/>
                  </a:cubicBezTo>
                  <a:cubicBezTo>
                    <a:pt x="19" y="77"/>
                    <a:pt x="20" y="76"/>
                    <a:pt x="21" y="78"/>
                  </a:cubicBezTo>
                  <a:cubicBezTo>
                    <a:pt x="24" y="82"/>
                    <a:pt x="23" y="86"/>
                    <a:pt x="31" y="86"/>
                  </a:cubicBezTo>
                  <a:cubicBezTo>
                    <a:pt x="26" y="80"/>
                    <a:pt x="27" y="74"/>
                    <a:pt x="24" y="67"/>
                  </a:cubicBezTo>
                  <a:cubicBezTo>
                    <a:pt x="23" y="66"/>
                    <a:pt x="23" y="65"/>
                    <a:pt x="23" y="65"/>
                  </a:cubicBezTo>
                  <a:cubicBezTo>
                    <a:pt x="21" y="62"/>
                    <a:pt x="20" y="62"/>
                    <a:pt x="18" y="62"/>
                  </a:cubicBezTo>
                  <a:cubicBezTo>
                    <a:pt x="21" y="59"/>
                    <a:pt x="24" y="56"/>
                    <a:pt x="27" y="54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4" y="57"/>
                    <a:pt x="22" y="61"/>
                    <a:pt x="24" y="66"/>
                  </a:cubicBezTo>
                  <a:cubicBezTo>
                    <a:pt x="24" y="67"/>
                    <a:pt x="25" y="68"/>
                    <a:pt x="25" y="68"/>
                  </a:cubicBezTo>
                  <a:cubicBezTo>
                    <a:pt x="26" y="74"/>
                    <a:pt x="33" y="79"/>
                    <a:pt x="33" y="85"/>
                  </a:cubicBezTo>
                  <a:cubicBezTo>
                    <a:pt x="36" y="83"/>
                    <a:pt x="38" y="80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1"/>
                    <a:pt x="36" y="71"/>
                    <a:pt x="37" y="73"/>
                  </a:cubicBezTo>
                  <a:cubicBezTo>
                    <a:pt x="40" y="79"/>
                    <a:pt x="38" y="84"/>
                    <a:pt x="33" y="87"/>
                  </a:cubicBezTo>
                  <a:close/>
                  <a:moveTo>
                    <a:pt x="72" y="70"/>
                  </a:moveTo>
                  <a:cubicBezTo>
                    <a:pt x="70" y="83"/>
                    <a:pt x="57" y="87"/>
                    <a:pt x="48" y="78"/>
                  </a:cubicBezTo>
                  <a:cubicBezTo>
                    <a:pt x="46" y="76"/>
                    <a:pt x="44" y="74"/>
                    <a:pt x="44" y="71"/>
                  </a:cubicBezTo>
                  <a:cubicBezTo>
                    <a:pt x="44" y="67"/>
                    <a:pt x="46" y="67"/>
                    <a:pt x="47" y="72"/>
                  </a:cubicBezTo>
                  <a:cubicBezTo>
                    <a:pt x="48" y="78"/>
                    <a:pt x="51" y="80"/>
                    <a:pt x="56" y="80"/>
                  </a:cubicBezTo>
                  <a:cubicBezTo>
                    <a:pt x="54" y="74"/>
                    <a:pt x="55" y="68"/>
                    <a:pt x="55" y="62"/>
                  </a:cubicBezTo>
                  <a:cubicBezTo>
                    <a:pt x="53" y="52"/>
                    <a:pt x="48" y="48"/>
                    <a:pt x="40" y="51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50" y="43"/>
                    <a:pt x="60" y="41"/>
                    <a:pt x="69" y="41"/>
                  </a:cubicBezTo>
                  <a:cubicBezTo>
                    <a:pt x="68" y="43"/>
                    <a:pt x="69" y="46"/>
                    <a:pt x="70" y="48"/>
                  </a:cubicBezTo>
                  <a:cubicBezTo>
                    <a:pt x="62" y="44"/>
                    <a:pt x="56" y="47"/>
                    <a:pt x="56" y="57"/>
                  </a:cubicBezTo>
                  <a:cubicBezTo>
                    <a:pt x="57" y="64"/>
                    <a:pt x="63" y="71"/>
                    <a:pt x="61" y="80"/>
                  </a:cubicBezTo>
                  <a:cubicBezTo>
                    <a:pt x="67" y="79"/>
                    <a:pt x="70" y="74"/>
                    <a:pt x="69" y="67"/>
                  </a:cubicBezTo>
                  <a:cubicBezTo>
                    <a:pt x="70" y="63"/>
                    <a:pt x="73" y="64"/>
                    <a:pt x="72" y="70"/>
                  </a:cubicBezTo>
                  <a:close/>
                  <a:moveTo>
                    <a:pt x="115" y="51"/>
                  </a:moveTo>
                  <a:cubicBezTo>
                    <a:pt x="109" y="46"/>
                    <a:pt x="102" y="52"/>
                    <a:pt x="101" y="62"/>
                  </a:cubicBezTo>
                  <a:cubicBezTo>
                    <a:pt x="100" y="68"/>
                    <a:pt x="102" y="74"/>
                    <a:pt x="99" y="80"/>
                  </a:cubicBezTo>
                  <a:cubicBezTo>
                    <a:pt x="105" y="80"/>
                    <a:pt x="108" y="78"/>
                    <a:pt x="108" y="72"/>
                  </a:cubicBezTo>
                  <a:cubicBezTo>
                    <a:pt x="109" y="67"/>
                    <a:pt x="112" y="67"/>
                    <a:pt x="112" y="70"/>
                  </a:cubicBezTo>
                  <a:cubicBezTo>
                    <a:pt x="111" y="73"/>
                    <a:pt x="110" y="76"/>
                    <a:pt x="108" y="78"/>
                  </a:cubicBezTo>
                  <a:cubicBezTo>
                    <a:pt x="99" y="87"/>
                    <a:pt x="86" y="83"/>
                    <a:pt x="84" y="70"/>
                  </a:cubicBezTo>
                  <a:cubicBezTo>
                    <a:pt x="82" y="64"/>
                    <a:pt x="86" y="63"/>
                    <a:pt x="87" y="67"/>
                  </a:cubicBezTo>
                  <a:cubicBezTo>
                    <a:pt x="87" y="75"/>
                    <a:pt x="88" y="78"/>
                    <a:pt x="94" y="79"/>
                  </a:cubicBezTo>
                  <a:cubicBezTo>
                    <a:pt x="92" y="70"/>
                    <a:pt x="99" y="64"/>
                    <a:pt x="99" y="57"/>
                  </a:cubicBezTo>
                  <a:cubicBezTo>
                    <a:pt x="99" y="47"/>
                    <a:pt x="93" y="44"/>
                    <a:pt x="86" y="48"/>
                  </a:cubicBezTo>
                  <a:cubicBezTo>
                    <a:pt x="87" y="46"/>
                    <a:pt x="87" y="44"/>
                    <a:pt x="87" y="42"/>
                  </a:cubicBezTo>
                  <a:cubicBezTo>
                    <a:pt x="87" y="42"/>
                    <a:pt x="87" y="42"/>
                    <a:pt x="88" y="42"/>
                  </a:cubicBezTo>
                  <a:cubicBezTo>
                    <a:pt x="96" y="42"/>
                    <a:pt x="107" y="43"/>
                    <a:pt x="115" y="47"/>
                  </a:cubicBezTo>
                  <a:lnTo>
                    <a:pt x="115" y="51"/>
                  </a:lnTo>
                  <a:close/>
                  <a:moveTo>
                    <a:pt x="134" y="64"/>
                  </a:moveTo>
                  <a:cubicBezTo>
                    <a:pt x="133" y="65"/>
                    <a:pt x="132" y="67"/>
                    <a:pt x="131" y="69"/>
                  </a:cubicBezTo>
                  <a:cubicBezTo>
                    <a:pt x="129" y="75"/>
                    <a:pt x="128" y="81"/>
                    <a:pt x="127" y="85"/>
                  </a:cubicBezTo>
                  <a:cubicBezTo>
                    <a:pt x="133" y="84"/>
                    <a:pt x="132" y="81"/>
                    <a:pt x="135" y="77"/>
                  </a:cubicBezTo>
                  <a:cubicBezTo>
                    <a:pt x="136" y="75"/>
                    <a:pt x="136" y="76"/>
                    <a:pt x="136" y="78"/>
                  </a:cubicBezTo>
                  <a:cubicBezTo>
                    <a:pt x="134" y="83"/>
                    <a:pt x="131" y="88"/>
                    <a:pt x="123" y="86"/>
                  </a:cubicBezTo>
                  <a:cubicBezTo>
                    <a:pt x="117" y="84"/>
                    <a:pt x="116" y="79"/>
                    <a:pt x="119" y="72"/>
                  </a:cubicBezTo>
                  <a:cubicBezTo>
                    <a:pt x="121" y="70"/>
                    <a:pt x="122" y="70"/>
                    <a:pt x="121" y="73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19" y="79"/>
                    <a:pt x="119" y="82"/>
                    <a:pt x="123" y="84"/>
                  </a:cubicBezTo>
                  <a:cubicBezTo>
                    <a:pt x="123" y="79"/>
                    <a:pt x="129" y="74"/>
                    <a:pt x="131" y="68"/>
                  </a:cubicBezTo>
                  <a:cubicBezTo>
                    <a:pt x="131" y="68"/>
                    <a:pt x="131" y="68"/>
                    <a:pt x="131" y="67"/>
                  </a:cubicBezTo>
                  <a:cubicBezTo>
                    <a:pt x="135" y="60"/>
                    <a:pt x="133" y="56"/>
                    <a:pt x="128" y="55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32" y="55"/>
                    <a:pt x="136" y="58"/>
                    <a:pt x="138" y="62"/>
                  </a:cubicBezTo>
                  <a:cubicBezTo>
                    <a:pt x="137" y="61"/>
                    <a:pt x="135" y="61"/>
                    <a:pt x="134" y="64"/>
                  </a:cubicBezTo>
                  <a:close/>
                </a:path>
              </a:pathLst>
            </a:custGeom>
            <a:solidFill>
              <a:srgbClr val="F2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2" name="Freeform 271"/>
            <p:cNvSpPr>
              <a:spLocks/>
            </p:cNvSpPr>
            <p:nvPr/>
          </p:nvSpPr>
          <p:spPr bwMode="auto">
            <a:xfrm>
              <a:off x="4465638" y="2301875"/>
              <a:ext cx="336550" cy="49213"/>
            </a:xfrm>
            <a:custGeom>
              <a:avLst/>
              <a:gdLst>
                <a:gd name="T0" fmla="*/ 102 w 109"/>
                <a:gd name="T1" fmla="*/ 5 h 16"/>
                <a:gd name="T2" fmla="*/ 57 w 109"/>
                <a:gd name="T3" fmla="*/ 0 h 16"/>
                <a:gd name="T4" fmla="*/ 57 w 109"/>
                <a:gd name="T5" fmla="*/ 0 h 16"/>
                <a:gd name="T6" fmla="*/ 54 w 109"/>
                <a:gd name="T7" fmla="*/ 0 h 16"/>
                <a:gd name="T8" fmla="*/ 52 w 109"/>
                <a:gd name="T9" fmla="*/ 0 h 16"/>
                <a:gd name="T10" fmla="*/ 52 w 109"/>
                <a:gd name="T11" fmla="*/ 0 h 16"/>
                <a:gd name="T12" fmla="*/ 7 w 109"/>
                <a:gd name="T13" fmla="*/ 5 h 16"/>
                <a:gd name="T14" fmla="*/ 11 w 109"/>
                <a:gd name="T15" fmla="*/ 13 h 16"/>
                <a:gd name="T16" fmla="*/ 54 w 109"/>
                <a:gd name="T17" fmla="*/ 9 h 16"/>
                <a:gd name="T18" fmla="*/ 98 w 109"/>
                <a:gd name="T19" fmla="*/ 13 h 16"/>
                <a:gd name="T20" fmla="*/ 102 w 109"/>
                <a:gd name="T21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16">
                  <a:moveTo>
                    <a:pt x="102" y="5"/>
                  </a:moveTo>
                  <a:cubicBezTo>
                    <a:pt x="85" y="1"/>
                    <a:pt x="71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5" y="0"/>
                    <a:pt x="54" y="0"/>
                  </a:cubicBezTo>
                  <a:cubicBezTo>
                    <a:pt x="54" y="0"/>
                    <a:pt x="53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38" y="0"/>
                    <a:pt x="23" y="1"/>
                    <a:pt x="7" y="5"/>
                  </a:cubicBezTo>
                  <a:cubicBezTo>
                    <a:pt x="0" y="7"/>
                    <a:pt x="1" y="16"/>
                    <a:pt x="11" y="13"/>
                  </a:cubicBezTo>
                  <a:cubicBezTo>
                    <a:pt x="25" y="10"/>
                    <a:pt x="39" y="10"/>
                    <a:pt x="54" y="9"/>
                  </a:cubicBezTo>
                  <a:cubicBezTo>
                    <a:pt x="69" y="10"/>
                    <a:pt x="84" y="10"/>
                    <a:pt x="98" y="13"/>
                  </a:cubicBezTo>
                  <a:cubicBezTo>
                    <a:pt x="108" y="16"/>
                    <a:pt x="109" y="7"/>
                    <a:pt x="102" y="5"/>
                  </a:cubicBezTo>
                  <a:close/>
                </a:path>
              </a:pathLst>
            </a:custGeom>
            <a:solidFill>
              <a:srgbClr val="F2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3" name="Freeform 272"/>
            <p:cNvSpPr>
              <a:spLocks/>
            </p:cNvSpPr>
            <p:nvPr/>
          </p:nvSpPr>
          <p:spPr bwMode="auto">
            <a:xfrm>
              <a:off x="4503738" y="2338388"/>
              <a:ext cx="260350" cy="41275"/>
            </a:xfrm>
            <a:custGeom>
              <a:avLst/>
              <a:gdLst>
                <a:gd name="T0" fmla="*/ 0 w 85"/>
                <a:gd name="T1" fmla="*/ 4 h 13"/>
                <a:gd name="T2" fmla="*/ 0 w 85"/>
                <a:gd name="T3" fmla="*/ 13 h 13"/>
                <a:gd name="T4" fmla="*/ 85 w 85"/>
                <a:gd name="T5" fmla="*/ 13 h 13"/>
                <a:gd name="T6" fmla="*/ 85 w 85"/>
                <a:gd name="T7" fmla="*/ 4 h 13"/>
                <a:gd name="T8" fmla="*/ 42 w 85"/>
                <a:gd name="T9" fmla="*/ 0 h 13"/>
                <a:gd name="T10" fmla="*/ 0 w 85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3">
                  <a:moveTo>
                    <a:pt x="0" y="4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4"/>
                    <a:pt x="61" y="0"/>
                    <a:pt x="42" y="0"/>
                  </a:cubicBezTo>
                  <a:cubicBezTo>
                    <a:pt x="24" y="0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2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4" name="Freeform 273"/>
            <p:cNvSpPr>
              <a:spLocks noEditPoints="1"/>
            </p:cNvSpPr>
            <p:nvPr/>
          </p:nvSpPr>
          <p:spPr bwMode="auto">
            <a:xfrm>
              <a:off x="4051300" y="1785938"/>
              <a:ext cx="509588" cy="984250"/>
            </a:xfrm>
            <a:custGeom>
              <a:avLst/>
              <a:gdLst>
                <a:gd name="T0" fmla="*/ 104 w 166"/>
                <a:gd name="T1" fmla="*/ 300 h 320"/>
                <a:gd name="T2" fmla="*/ 81 w 166"/>
                <a:gd name="T3" fmla="*/ 282 h 320"/>
                <a:gd name="T4" fmla="*/ 81 w 166"/>
                <a:gd name="T5" fmla="*/ 282 h 320"/>
                <a:gd name="T6" fmla="*/ 118 w 166"/>
                <a:gd name="T7" fmla="*/ 277 h 320"/>
                <a:gd name="T8" fmla="*/ 43 w 166"/>
                <a:gd name="T9" fmla="*/ 241 h 320"/>
                <a:gd name="T10" fmla="*/ 43 w 166"/>
                <a:gd name="T11" fmla="*/ 241 h 320"/>
                <a:gd name="T12" fmla="*/ 80 w 166"/>
                <a:gd name="T13" fmla="*/ 245 h 320"/>
                <a:gd name="T14" fmla="*/ 18 w 166"/>
                <a:gd name="T15" fmla="*/ 192 h 320"/>
                <a:gd name="T16" fmla="*/ 18 w 166"/>
                <a:gd name="T17" fmla="*/ 192 h 320"/>
                <a:gd name="T18" fmla="*/ 52 w 166"/>
                <a:gd name="T19" fmla="*/ 205 h 320"/>
                <a:gd name="T20" fmla="*/ 5 w 166"/>
                <a:gd name="T21" fmla="*/ 138 h 320"/>
                <a:gd name="T22" fmla="*/ 5 w 166"/>
                <a:gd name="T23" fmla="*/ 138 h 320"/>
                <a:gd name="T24" fmla="*/ 35 w 166"/>
                <a:gd name="T25" fmla="*/ 159 h 320"/>
                <a:gd name="T26" fmla="*/ 6 w 166"/>
                <a:gd name="T27" fmla="*/ 82 h 320"/>
                <a:gd name="T28" fmla="*/ 6 w 166"/>
                <a:gd name="T29" fmla="*/ 82 h 320"/>
                <a:gd name="T30" fmla="*/ 30 w 166"/>
                <a:gd name="T31" fmla="*/ 111 h 320"/>
                <a:gd name="T32" fmla="*/ 22 w 166"/>
                <a:gd name="T33" fmla="*/ 28 h 320"/>
                <a:gd name="T34" fmla="*/ 22 w 166"/>
                <a:gd name="T35" fmla="*/ 28 h 320"/>
                <a:gd name="T36" fmla="*/ 38 w 166"/>
                <a:gd name="T37" fmla="*/ 62 h 320"/>
                <a:gd name="T38" fmla="*/ 166 w 166"/>
                <a:gd name="T39" fmla="*/ 296 h 320"/>
                <a:gd name="T40" fmla="*/ 166 w 166"/>
                <a:gd name="T41" fmla="*/ 296 h 320"/>
                <a:gd name="T42" fmla="*/ 117 w 166"/>
                <a:gd name="T43" fmla="*/ 240 h 320"/>
                <a:gd name="T44" fmla="*/ 120 w 166"/>
                <a:gd name="T45" fmla="*/ 274 h 320"/>
                <a:gd name="T46" fmla="*/ 120 w 166"/>
                <a:gd name="T47" fmla="*/ 274 h 320"/>
                <a:gd name="T48" fmla="*/ 90 w 166"/>
                <a:gd name="T49" fmla="*/ 209 h 320"/>
                <a:gd name="T50" fmla="*/ 83 w 166"/>
                <a:gd name="T51" fmla="*/ 243 h 320"/>
                <a:gd name="T52" fmla="*/ 83 w 166"/>
                <a:gd name="T53" fmla="*/ 243 h 320"/>
                <a:gd name="T54" fmla="*/ 71 w 166"/>
                <a:gd name="T55" fmla="*/ 172 h 320"/>
                <a:gd name="T56" fmla="*/ 56 w 166"/>
                <a:gd name="T57" fmla="*/ 203 h 320"/>
                <a:gd name="T58" fmla="*/ 56 w 166"/>
                <a:gd name="T59" fmla="*/ 203 h 320"/>
                <a:gd name="T60" fmla="*/ 61 w 166"/>
                <a:gd name="T61" fmla="*/ 132 h 320"/>
                <a:gd name="T62" fmla="*/ 39 w 166"/>
                <a:gd name="T63" fmla="*/ 158 h 320"/>
                <a:gd name="T64" fmla="*/ 39 w 166"/>
                <a:gd name="T65" fmla="*/ 158 h 320"/>
                <a:gd name="T66" fmla="*/ 62 w 166"/>
                <a:gd name="T67" fmla="*/ 91 h 320"/>
                <a:gd name="T68" fmla="*/ 34 w 166"/>
                <a:gd name="T69" fmla="*/ 111 h 320"/>
                <a:gd name="T70" fmla="*/ 34 w 166"/>
                <a:gd name="T71" fmla="*/ 111 h 320"/>
                <a:gd name="T72" fmla="*/ 74 w 166"/>
                <a:gd name="T73" fmla="*/ 5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6" h="320">
                  <a:moveTo>
                    <a:pt x="165" y="300"/>
                  </a:moveTo>
                  <a:cubicBezTo>
                    <a:pt x="147" y="300"/>
                    <a:pt x="133" y="320"/>
                    <a:pt x="104" y="300"/>
                  </a:cubicBezTo>
                  <a:cubicBezTo>
                    <a:pt x="126" y="297"/>
                    <a:pt x="129" y="286"/>
                    <a:pt x="165" y="300"/>
                  </a:cubicBezTo>
                  <a:close/>
                  <a:moveTo>
                    <a:pt x="81" y="282"/>
                  </a:moveTo>
                  <a:cubicBezTo>
                    <a:pt x="107" y="306"/>
                    <a:pt x="122" y="288"/>
                    <a:pt x="141" y="290"/>
                  </a:cubicBezTo>
                  <a:cubicBezTo>
                    <a:pt x="108" y="272"/>
                    <a:pt x="103" y="282"/>
                    <a:pt x="81" y="282"/>
                  </a:cubicBezTo>
                  <a:close/>
                  <a:moveTo>
                    <a:pt x="61" y="263"/>
                  </a:moveTo>
                  <a:cubicBezTo>
                    <a:pt x="83" y="289"/>
                    <a:pt x="101" y="273"/>
                    <a:pt x="118" y="277"/>
                  </a:cubicBezTo>
                  <a:cubicBezTo>
                    <a:pt x="89" y="256"/>
                    <a:pt x="82" y="265"/>
                    <a:pt x="61" y="263"/>
                  </a:cubicBezTo>
                  <a:close/>
                  <a:moveTo>
                    <a:pt x="43" y="241"/>
                  </a:moveTo>
                  <a:cubicBezTo>
                    <a:pt x="62" y="269"/>
                    <a:pt x="82" y="256"/>
                    <a:pt x="98" y="262"/>
                  </a:cubicBezTo>
                  <a:cubicBezTo>
                    <a:pt x="72" y="237"/>
                    <a:pt x="64" y="246"/>
                    <a:pt x="43" y="241"/>
                  </a:cubicBezTo>
                  <a:close/>
                  <a:moveTo>
                    <a:pt x="29" y="217"/>
                  </a:moveTo>
                  <a:cubicBezTo>
                    <a:pt x="44" y="247"/>
                    <a:pt x="65" y="237"/>
                    <a:pt x="80" y="245"/>
                  </a:cubicBezTo>
                  <a:cubicBezTo>
                    <a:pt x="58" y="217"/>
                    <a:pt x="49" y="225"/>
                    <a:pt x="29" y="217"/>
                  </a:cubicBezTo>
                  <a:close/>
                  <a:moveTo>
                    <a:pt x="18" y="192"/>
                  </a:moveTo>
                  <a:cubicBezTo>
                    <a:pt x="29" y="224"/>
                    <a:pt x="51" y="216"/>
                    <a:pt x="65" y="226"/>
                  </a:cubicBezTo>
                  <a:cubicBezTo>
                    <a:pt x="46" y="196"/>
                    <a:pt x="36" y="202"/>
                    <a:pt x="18" y="192"/>
                  </a:cubicBezTo>
                  <a:close/>
                  <a:moveTo>
                    <a:pt x="10" y="165"/>
                  </a:moveTo>
                  <a:cubicBezTo>
                    <a:pt x="17" y="198"/>
                    <a:pt x="40" y="193"/>
                    <a:pt x="52" y="205"/>
                  </a:cubicBezTo>
                  <a:cubicBezTo>
                    <a:pt x="38" y="173"/>
                    <a:pt x="27" y="178"/>
                    <a:pt x="10" y="165"/>
                  </a:cubicBezTo>
                  <a:close/>
                  <a:moveTo>
                    <a:pt x="5" y="138"/>
                  </a:moveTo>
                  <a:cubicBezTo>
                    <a:pt x="8" y="172"/>
                    <a:pt x="31" y="169"/>
                    <a:pt x="42" y="183"/>
                  </a:cubicBezTo>
                  <a:cubicBezTo>
                    <a:pt x="32" y="149"/>
                    <a:pt x="21" y="153"/>
                    <a:pt x="5" y="138"/>
                  </a:cubicBezTo>
                  <a:close/>
                  <a:moveTo>
                    <a:pt x="4" y="110"/>
                  </a:moveTo>
                  <a:cubicBezTo>
                    <a:pt x="2" y="144"/>
                    <a:pt x="26" y="145"/>
                    <a:pt x="35" y="159"/>
                  </a:cubicBezTo>
                  <a:cubicBezTo>
                    <a:pt x="29" y="125"/>
                    <a:pt x="18" y="127"/>
                    <a:pt x="4" y="110"/>
                  </a:cubicBezTo>
                  <a:close/>
                  <a:moveTo>
                    <a:pt x="6" y="82"/>
                  </a:moveTo>
                  <a:cubicBezTo>
                    <a:pt x="0" y="116"/>
                    <a:pt x="24" y="120"/>
                    <a:pt x="31" y="135"/>
                  </a:cubicBezTo>
                  <a:cubicBezTo>
                    <a:pt x="29" y="100"/>
                    <a:pt x="18" y="101"/>
                    <a:pt x="6" y="82"/>
                  </a:cubicBezTo>
                  <a:close/>
                  <a:moveTo>
                    <a:pt x="12" y="55"/>
                  </a:moveTo>
                  <a:cubicBezTo>
                    <a:pt x="2" y="88"/>
                    <a:pt x="25" y="94"/>
                    <a:pt x="30" y="111"/>
                  </a:cubicBezTo>
                  <a:cubicBezTo>
                    <a:pt x="33" y="75"/>
                    <a:pt x="21" y="74"/>
                    <a:pt x="12" y="55"/>
                  </a:cubicBezTo>
                  <a:close/>
                  <a:moveTo>
                    <a:pt x="22" y="28"/>
                  </a:moveTo>
                  <a:cubicBezTo>
                    <a:pt x="7" y="60"/>
                    <a:pt x="29" y="69"/>
                    <a:pt x="32" y="86"/>
                  </a:cubicBezTo>
                  <a:cubicBezTo>
                    <a:pt x="39" y="51"/>
                    <a:pt x="28" y="49"/>
                    <a:pt x="22" y="28"/>
                  </a:cubicBezTo>
                  <a:close/>
                  <a:moveTo>
                    <a:pt x="65" y="0"/>
                  </a:moveTo>
                  <a:cubicBezTo>
                    <a:pt x="40" y="13"/>
                    <a:pt x="44" y="44"/>
                    <a:pt x="38" y="62"/>
                  </a:cubicBezTo>
                  <a:cubicBezTo>
                    <a:pt x="60" y="39"/>
                    <a:pt x="54" y="25"/>
                    <a:pt x="65" y="0"/>
                  </a:cubicBezTo>
                  <a:close/>
                  <a:moveTo>
                    <a:pt x="166" y="296"/>
                  </a:moveTo>
                  <a:cubicBezTo>
                    <a:pt x="151" y="284"/>
                    <a:pt x="157" y="264"/>
                    <a:pt x="135" y="252"/>
                  </a:cubicBezTo>
                  <a:cubicBezTo>
                    <a:pt x="139" y="270"/>
                    <a:pt x="130" y="283"/>
                    <a:pt x="166" y="296"/>
                  </a:cubicBezTo>
                  <a:close/>
                  <a:moveTo>
                    <a:pt x="142" y="287"/>
                  </a:moveTo>
                  <a:cubicBezTo>
                    <a:pt x="130" y="273"/>
                    <a:pt x="138" y="253"/>
                    <a:pt x="117" y="240"/>
                  </a:cubicBezTo>
                  <a:cubicBezTo>
                    <a:pt x="119" y="257"/>
                    <a:pt x="109" y="270"/>
                    <a:pt x="142" y="287"/>
                  </a:cubicBezTo>
                  <a:close/>
                  <a:moveTo>
                    <a:pt x="120" y="274"/>
                  </a:moveTo>
                  <a:cubicBezTo>
                    <a:pt x="110" y="259"/>
                    <a:pt x="121" y="241"/>
                    <a:pt x="102" y="225"/>
                  </a:cubicBezTo>
                  <a:cubicBezTo>
                    <a:pt x="102" y="242"/>
                    <a:pt x="90" y="254"/>
                    <a:pt x="120" y="274"/>
                  </a:cubicBezTo>
                  <a:close/>
                  <a:moveTo>
                    <a:pt x="100" y="260"/>
                  </a:moveTo>
                  <a:cubicBezTo>
                    <a:pt x="92" y="243"/>
                    <a:pt x="106" y="227"/>
                    <a:pt x="90" y="209"/>
                  </a:cubicBezTo>
                  <a:cubicBezTo>
                    <a:pt x="87" y="226"/>
                    <a:pt x="74" y="235"/>
                    <a:pt x="100" y="260"/>
                  </a:cubicBezTo>
                  <a:close/>
                  <a:moveTo>
                    <a:pt x="83" y="243"/>
                  </a:moveTo>
                  <a:cubicBezTo>
                    <a:pt x="77" y="225"/>
                    <a:pt x="93" y="211"/>
                    <a:pt x="79" y="191"/>
                  </a:cubicBezTo>
                  <a:cubicBezTo>
                    <a:pt x="74" y="207"/>
                    <a:pt x="60" y="216"/>
                    <a:pt x="83" y="243"/>
                  </a:cubicBezTo>
                  <a:close/>
                  <a:moveTo>
                    <a:pt x="68" y="224"/>
                  </a:moveTo>
                  <a:cubicBezTo>
                    <a:pt x="65" y="206"/>
                    <a:pt x="82" y="194"/>
                    <a:pt x="71" y="172"/>
                  </a:cubicBezTo>
                  <a:cubicBezTo>
                    <a:pt x="63" y="188"/>
                    <a:pt x="49" y="194"/>
                    <a:pt x="68" y="224"/>
                  </a:cubicBezTo>
                  <a:close/>
                  <a:moveTo>
                    <a:pt x="56" y="203"/>
                  </a:moveTo>
                  <a:cubicBezTo>
                    <a:pt x="54" y="185"/>
                    <a:pt x="73" y="175"/>
                    <a:pt x="65" y="152"/>
                  </a:cubicBezTo>
                  <a:cubicBezTo>
                    <a:pt x="56" y="167"/>
                    <a:pt x="40" y="172"/>
                    <a:pt x="56" y="203"/>
                  </a:cubicBezTo>
                  <a:close/>
                  <a:moveTo>
                    <a:pt x="46" y="181"/>
                  </a:moveTo>
                  <a:cubicBezTo>
                    <a:pt x="47" y="163"/>
                    <a:pt x="67" y="156"/>
                    <a:pt x="61" y="132"/>
                  </a:cubicBezTo>
                  <a:cubicBezTo>
                    <a:pt x="50" y="146"/>
                    <a:pt x="35" y="148"/>
                    <a:pt x="46" y="181"/>
                  </a:cubicBezTo>
                  <a:close/>
                  <a:moveTo>
                    <a:pt x="39" y="158"/>
                  </a:moveTo>
                  <a:cubicBezTo>
                    <a:pt x="42" y="141"/>
                    <a:pt x="63" y="136"/>
                    <a:pt x="60" y="111"/>
                  </a:cubicBezTo>
                  <a:cubicBezTo>
                    <a:pt x="48" y="124"/>
                    <a:pt x="32" y="124"/>
                    <a:pt x="39" y="158"/>
                  </a:cubicBezTo>
                  <a:close/>
                  <a:moveTo>
                    <a:pt x="35" y="135"/>
                  </a:moveTo>
                  <a:cubicBezTo>
                    <a:pt x="40" y="118"/>
                    <a:pt x="61" y="115"/>
                    <a:pt x="62" y="91"/>
                  </a:cubicBezTo>
                  <a:cubicBezTo>
                    <a:pt x="48" y="101"/>
                    <a:pt x="32" y="100"/>
                    <a:pt x="35" y="135"/>
                  </a:cubicBezTo>
                  <a:close/>
                  <a:moveTo>
                    <a:pt x="34" y="111"/>
                  </a:moveTo>
                  <a:cubicBezTo>
                    <a:pt x="41" y="95"/>
                    <a:pt x="62" y="95"/>
                    <a:pt x="66" y="70"/>
                  </a:cubicBezTo>
                  <a:cubicBezTo>
                    <a:pt x="51" y="79"/>
                    <a:pt x="36" y="76"/>
                    <a:pt x="34" y="111"/>
                  </a:cubicBezTo>
                  <a:close/>
                  <a:moveTo>
                    <a:pt x="36" y="87"/>
                  </a:moveTo>
                  <a:cubicBezTo>
                    <a:pt x="45" y="71"/>
                    <a:pt x="66" y="74"/>
                    <a:pt x="74" y="50"/>
                  </a:cubicBezTo>
                  <a:cubicBezTo>
                    <a:pt x="57" y="57"/>
                    <a:pt x="42" y="52"/>
                    <a:pt x="36" y="87"/>
                  </a:cubicBezTo>
                  <a:close/>
                </a:path>
              </a:pathLst>
            </a:custGeom>
            <a:solidFill>
              <a:srgbClr val="024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5" name="Freeform 274"/>
            <p:cNvSpPr>
              <a:spLocks/>
            </p:cNvSpPr>
            <p:nvPr/>
          </p:nvSpPr>
          <p:spPr bwMode="auto">
            <a:xfrm>
              <a:off x="4117975" y="1957388"/>
              <a:ext cx="600075" cy="771525"/>
            </a:xfrm>
            <a:custGeom>
              <a:avLst/>
              <a:gdLst>
                <a:gd name="T0" fmla="*/ 16 w 195"/>
                <a:gd name="T1" fmla="*/ 2 h 251"/>
                <a:gd name="T2" fmla="*/ 48 w 195"/>
                <a:gd name="T3" fmla="*/ 178 h 251"/>
                <a:gd name="T4" fmla="*/ 193 w 195"/>
                <a:gd name="T5" fmla="*/ 248 h 251"/>
                <a:gd name="T6" fmla="*/ 193 w 195"/>
                <a:gd name="T7" fmla="*/ 245 h 251"/>
                <a:gd name="T8" fmla="*/ 50 w 195"/>
                <a:gd name="T9" fmla="*/ 175 h 251"/>
                <a:gd name="T10" fmla="*/ 19 w 195"/>
                <a:gd name="T11" fmla="*/ 2 h 251"/>
                <a:gd name="T12" fmla="*/ 16 w 195"/>
                <a:gd name="T13" fmla="*/ 2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251">
                  <a:moveTo>
                    <a:pt x="16" y="2"/>
                  </a:moveTo>
                  <a:cubicBezTo>
                    <a:pt x="0" y="62"/>
                    <a:pt x="10" y="128"/>
                    <a:pt x="48" y="178"/>
                  </a:cubicBezTo>
                  <a:cubicBezTo>
                    <a:pt x="82" y="223"/>
                    <a:pt x="137" y="251"/>
                    <a:pt x="193" y="248"/>
                  </a:cubicBezTo>
                  <a:cubicBezTo>
                    <a:pt x="195" y="248"/>
                    <a:pt x="195" y="245"/>
                    <a:pt x="193" y="245"/>
                  </a:cubicBezTo>
                  <a:cubicBezTo>
                    <a:pt x="137" y="248"/>
                    <a:pt x="84" y="220"/>
                    <a:pt x="50" y="175"/>
                  </a:cubicBezTo>
                  <a:cubicBezTo>
                    <a:pt x="13" y="126"/>
                    <a:pt x="4" y="61"/>
                    <a:pt x="19" y="2"/>
                  </a:cubicBezTo>
                  <a:cubicBezTo>
                    <a:pt x="20" y="0"/>
                    <a:pt x="17" y="0"/>
                    <a:pt x="16" y="2"/>
                  </a:cubicBezTo>
                  <a:close/>
                </a:path>
              </a:pathLst>
            </a:custGeom>
            <a:solidFill>
              <a:srgbClr val="024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6" name="Freeform 275"/>
            <p:cNvSpPr>
              <a:spLocks noEditPoints="1"/>
            </p:cNvSpPr>
            <p:nvPr/>
          </p:nvSpPr>
          <p:spPr bwMode="auto">
            <a:xfrm>
              <a:off x="4697413" y="1785938"/>
              <a:ext cx="512763" cy="984250"/>
            </a:xfrm>
            <a:custGeom>
              <a:avLst/>
              <a:gdLst>
                <a:gd name="T0" fmla="*/ 1 w 167"/>
                <a:gd name="T1" fmla="*/ 300 h 320"/>
                <a:gd name="T2" fmla="*/ 26 w 167"/>
                <a:gd name="T3" fmla="*/ 290 h 320"/>
                <a:gd name="T4" fmla="*/ 26 w 167"/>
                <a:gd name="T5" fmla="*/ 290 h 320"/>
                <a:gd name="T6" fmla="*/ 106 w 167"/>
                <a:gd name="T7" fmla="*/ 263 h 320"/>
                <a:gd name="T8" fmla="*/ 69 w 167"/>
                <a:gd name="T9" fmla="*/ 262 h 320"/>
                <a:gd name="T10" fmla="*/ 69 w 167"/>
                <a:gd name="T11" fmla="*/ 262 h 320"/>
                <a:gd name="T12" fmla="*/ 138 w 167"/>
                <a:gd name="T13" fmla="*/ 217 h 320"/>
                <a:gd name="T14" fmla="*/ 102 w 167"/>
                <a:gd name="T15" fmla="*/ 226 h 320"/>
                <a:gd name="T16" fmla="*/ 102 w 167"/>
                <a:gd name="T17" fmla="*/ 226 h 320"/>
                <a:gd name="T18" fmla="*/ 157 w 167"/>
                <a:gd name="T19" fmla="*/ 165 h 320"/>
                <a:gd name="T20" fmla="*/ 124 w 167"/>
                <a:gd name="T21" fmla="*/ 183 h 320"/>
                <a:gd name="T22" fmla="*/ 124 w 167"/>
                <a:gd name="T23" fmla="*/ 183 h 320"/>
                <a:gd name="T24" fmla="*/ 163 w 167"/>
                <a:gd name="T25" fmla="*/ 110 h 320"/>
                <a:gd name="T26" fmla="*/ 135 w 167"/>
                <a:gd name="T27" fmla="*/ 135 h 320"/>
                <a:gd name="T28" fmla="*/ 135 w 167"/>
                <a:gd name="T29" fmla="*/ 135 h 320"/>
                <a:gd name="T30" fmla="*/ 155 w 167"/>
                <a:gd name="T31" fmla="*/ 55 h 320"/>
                <a:gd name="T32" fmla="*/ 135 w 167"/>
                <a:gd name="T33" fmla="*/ 86 h 320"/>
                <a:gd name="T34" fmla="*/ 135 w 167"/>
                <a:gd name="T35" fmla="*/ 86 h 320"/>
                <a:gd name="T36" fmla="*/ 102 w 167"/>
                <a:gd name="T37" fmla="*/ 0 h 320"/>
                <a:gd name="T38" fmla="*/ 32 w 167"/>
                <a:gd name="T39" fmla="*/ 252 h 320"/>
                <a:gd name="T40" fmla="*/ 32 w 167"/>
                <a:gd name="T41" fmla="*/ 252 h 320"/>
                <a:gd name="T42" fmla="*/ 24 w 167"/>
                <a:gd name="T43" fmla="*/ 287 h 320"/>
                <a:gd name="T44" fmla="*/ 64 w 167"/>
                <a:gd name="T45" fmla="*/ 225 h 320"/>
                <a:gd name="T46" fmla="*/ 64 w 167"/>
                <a:gd name="T47" fmla="*/ 225 h 320"/>
                <a:gd name="T48" fmla="*/ 66 w 167"/>
                <a:gd name="T49" fmla="*/ 260 h 320"/>
                <a:gd name="T50" fmla="*/ 88 w 167"/>
                <a:gd name="T51" fmla="*/ 191 h 320"/>
                <a:gd name="T52" fmla="*/ 88 w 167"/>
                <a:gd name="T53" fmla="*/ 191 h 320"/>
                <a:gd name="T54" fmla="*/ 99 w 167"/>
                <a:gd name="T55" fmla="*/ 224 h 320"/>
                <a:gd name="T56" fmla="*/ 102 w 167"/>
                <a:gd name="T57" fmla="*/ 152 h 320"/>
                <a:gd name="T58" fmla="*/ 102 w 167"/>
                <a:gd name="T59" fmla="*/ 152 h 320"/>
                <a:gd name="T60" fmla="*/ 121 w 167"/>
                <a:gd name="T61" fmla="*/ 181 h 320"/>
                <a:gd name="T62" fmla="*/ 106 w 167"/>
                <a:gd name="T63" fmla="*/ 111 h 320"/>
                <a:gd name="T64" fmla="*/ 106 w 167"/>
                <a:gd name="T65" fmla="*/ 111 h 320"/>
                <a:gd name="T66" fmla="*/ 132 w 167"/>
                <a:gd name="T67" fmla="*/ 135 h 320"/>
                <a:gd name="T68" fmla="*/ 100 w 167"/>
                <a:gd name="T69" fmla="*/ 70 h 320"/>
                <a:gd name="T70" fmla="*/ 100 w 167"/>
                <a:gd name="T71" fmla="*/ 70 h 320"/>
                <a:gd name="T72" fmla="*/ 131 w 167"/>
                <a:gd name="T73" fmla="*/ 87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7" h="320">
                  <a:moveTo>
                    <a:pt x="63" y="300"/>
                  </a:moveTo>
                  <a:cubicBezTo>
                    <a:pt x="34" y="320"/>
                    <a:pt x="20" y="300"/>
                    <a:pt x="1" y="300"/>
                  </a:cubicBezTo>
                  <a:cubicBezTo>
                    <a:pt x="38" y="286"/>
                    <a:pt x="41" y="297"/>
                    <a:pt x="63" y="300"/>
                  </a:cubicBezTo>
                  <a:close/>
                  <a:moveTo>
                    <a:pt x="26" y="290"/>
                  </a:moveTo>
                  <a:cubicBezTo>
                    <a:pt x="44" y="288"/>
                    <a:pt x="60" y="306"/>
                    <a:pt x="86" y="282"/>
                  </a:cubicBezTo>
                  <a:cubicBezTo>
                    <a:pt x="64" y="282"/>
                    <a:pt x="59" y="272"/>
                    <a:pt x="26" y="290"/>
                  </a:cubicBezTo>
                  <a:close/>
                  <a:moveTo>
                    <a:pt x="49" y="277"/>
                  </a:moveTo>
                  <a:cubicBezTo>
                    <a:pt x="66" y="273"/>
                    <a:pt x="84" y="289"/>
                    <a:pt x="106" y="263"/>
                  </a:cubicBezTo>
                  <a:cubicBezTo>
                    <a:pt x="85" y="265"/>
                    <a:pt x="78" y="256"/>
                    <a:pt x="49" y="277"/>
                  </a:cubicBezTo>
                  <a:close/>
                  <a:moveTo>
                    <a:pt x="69" y="262"/>
                  </a:moveTo>
                  <a:cubicBezTo>
                    <a:pt x="85" y="256"/>
                    <a:pt x="105" y="269"/>
                    <a:pt x="123" y="241"/>
                  </a:cubicBezTo>
                  <a:cubicBezTo>
                    <a:pt x="103" y="246"/>
                    <a:pt x="95" y="237"/>
                    <a:pt x="69" y="262"/>
                  </a:cubicBezTo>
                  <a:close/>
                  <a:moveTo>
                    <a:pt x="87" y="245"/>
                  </a:moveTo>
                  <a:cubicBezTo>
                    <a:pt x="102" y="237"/>
                    <a:pt x="123" y="247"/>
                    <a:pt x="138" y="217"/>
                  </a:cubicBezTo>
                  <a:cubicBezTo>
                    <a:pt x="118" y="225"/>
                    <a:pt x="109" y="217"/>
                    <a:pt x="87" y="245"/>
                  </a:cubicBezTo>
                  <a:close/>
                  <a:moveTo>
                    <a:pt x="102" y="226"/>
                  </a:moveTo>
                  <a:cubicBezTo>
                    <a:pt x="116" y="216"/>
                    <a:pt x="138" y="224"/>
                    <a:pt x="149" y="192"/>
                  </a:cubicBezTo>
                  <a:cubicBezTo>
                    <a:pt x="130" y="202"/>
                    <a:pt x="120" y="196"/>
                    <a:pt x="102" y="226"/>
                  </a:cubicBezTo>
                  <a:close/>
                  <a:moveTo>
                    <a:pt x="114" y="205"/>
                  </a:moveTo>
                  <a:cubicBezTo>
                    <a:pt x="127" y="193"/>
                    <a:pt x="150" y="198"/>
                    <a:pt x="157" y="165"/>
                  </a:cubicBezTo>
                  <a:cubicBezTo>
                    <a:pt x="140" y="178"/>
                    <a:pt x="129" y="173"/>
                    <a:pt x="114" y="205"/>
                  </a:cubicBezTo>
                  <a:close/>
                  <a:moveTo>
                    <a:pt x="124" y="183"/>
                  </a:moveTo>
                  <a:cubicBezTo>
                    <a:pt x="135" y="169"/>
                    <a:pt x="159" y="172"/>
                    <a:pt x="162" y="138"/>
                  </a:cubicBezTo>
                  <a:cubicBezTo>
                    <a:pt x="146" y="153"/>
                    <a:pt x="135" y="149"/>
                    <a:pt x="124" y="183"/>
                  </a:cubicBezTo>
                  <a:close/>
                  <a:moveTo>
                    <a:pt x="131" y="159"/>
                  </a:moveTo>
                  <a:cubicBezTo>
                    <a:pt x="141" y="145"/>
                    <a:pt x="164" y="144"/>
                    <a:pt x="163" y="110"/>
                  </a:cubicBezTo>
                  <a:cubicBezTo>
                    <a:pt x="149" y="127"/>
                    <a:pt x="138" y="125"/>
                    <a:pt x="131" y="159"/>
                  </a:cubicBezTo>
                  <a:close/>
                  <a:moveTo>
                    <a:pt x="135" y="135"/>
                  </a:moveTo>
                  <a:cubicBezTo>
                    <a:pt x="143" y="120"/>
                    <a:pt x="167" y="116"/>
                    <a:pt x="161" y="82"/>
                  </a:cubicBezTo>
                  <a:cubicBezTo>
                    <a:pt x="149" y="101"/>
                    <a:pt x="137" y="100"/>
                    <a:pt x="135" y="135"/>
                  </a:cubicBezTo>
                  <a:close/>
                  <a:moveTo>
                    <a:pt x="137" y="111"/>
                  </a:moveTo>
                  <a:cubicBezTo>
                    <a:pt x="142" y="94"/>
                    <a:pt x="165" y="88"/>
                    <a:pt x="155" y="55"/>
                  </a:cubicBezTo>
                  <a:cubicBezTo>
                    <a:pt x="146" y="74"/>
                    <a:pt x="134" y="75"/>
                    <a:pt x="137" y="111"/>
                  </a:cubicBezTo>
                  <a:close/>
                  <a:moveTo>
                    <a:pt x="135" y="86"/>
                  </a:moveTo>
                  <a:cubicBezTo>
                    <a:pt x="138" y="69"/>
                    <a:pt x="160" y="60"/>
                    <a:pt x="145" y="28"/>
                  </a:cubicBezTo>
                  <a:cubicBezTo>
                    <a:pt x="139" y="49"/>
                    <a:pt x="127" y="51"/>
                    <a:pt x="135" y="86"/>
                  </a:cubicBezTo>
                  <a:close/>
                  <a:moveTo>
                    <a:pt x="129" y="62"/>
                  </a:moveTo>
                  <a:cubicBezTo>
                    <a:pt x="123" y="44"/>
                    <a:pt x="127" y="13"/>
                    <a:pt x="102" y="0"/>
                  </a:cubicBezTo>
                  <a:cubicBezTo>
                    <a:pt x="112" y="25"/>
                    <a:pt x="107" y="39"/>
                    <a:pt x="129" y="62"/>
                  </a:cubicBezTo>
                  <a:close/>
                  <a:moveTo>
                    <a:pt x="32" y="252"/>
                  </a:moveTo>
                  <a:cubicBezTo>
                    <a:pt x="9" y="264"/>
                    <a:pt x="15" y="284"/>
                    <a:pt x="0" y="296"/>
                  </a:cubicBezTo>
                  <a:cubicBezTo>
                    <a:pt x="36" y="283"/>
                    <a:pt x="28" y="270"/>
                    <a:pt x="32" y="252"/>
                  </a:cubicBezTo>
                  <a:close/>
                  <a:moveTo>
                    <a:pt x="49" y="240"/>
                  </a:moveTo>
                  <a:cubicBezTo>
                    <a:pt x="28" y="253"/>
                    <a:pt x="37" y="273"/>
                    <a:pt x="24" y="287"/>
                  </a:cubicBezTo>
                  <a:cubicBezTo>
                    <a:pt x="58" y="270"/>
                    <a:pt x="47" y="257"/>
                    <a:pt x="49" y="240"/>
                  </a:cubicBezTo>
                  <a:close/>
                  <a:moveTo>
                    <a:pt x="64" y="225"/>
                  </a:moveTo>
                  <a:cubicBezTo>
                    <a:pt x="46" y="241"/>
                    <a:pt x="57" y="259"/>
                    <a:pt x="47" y="274"/>
                  </a:cubicBezTo>
                  <a:cubicBezTo>
                    <a:pt x="76" y="254"/>
                    <a:pt x="65" y="242"/>
                    <a:pt x="64" y="225"/>
                  </a:cubicBezTo>
                  <a:close/>
                  <a:moveTo>
                    <a:pt x="77" y="209"/>
                  </a:moveTo>
                  <a:cubicBezTo>
                    <a:pt x="61" y="227"/>
                    <a:pt x="74" y="243"/>
                    <a:pt x="66" y="260"/>
                  </a:cubicBezTo>
                  <a:cubicBezTo>
                    <a:pt x="93" y="235"/>
                    <a:pt x="80" y="226"/>
                    <a:pt x="77" y="209"/>
                  </a:cubicBezTo>
                  <a:close/>
                  <a:moveTo>
                    <a:pt x="88" y="191"/>
                  </a:moveTo>
                  <a:cubicBezTo>
                    <a:pt x="74" y="211"/>
                    <a:pt x="89" y="225"/>
                    <a:pt x="84" y="243"/>
                  </a:cubicBezTo>
                  <a:cubicBezTo>
                    <a:pt x="107" y="216"/>
                    <a:pt x="93" y="207"/>
                    <a:pt x="88" y="191"/>
                  </a:cubicBezTo>
                  <a:close/>
                  <a:moveTo>
                    <a:pt x="96" y="172"/>
                  </a:moveTo>
                  <a:cubicBezTo>
                    <a:pt x="85" y="194"/>
                    <a:pt x="102" y="206"/>
                    <a:pt x="99" y="224"/>
                  </a:cubicBezTo>
                  <a:cubicBezTo>
                    <a:pt x="118" y="194"/>
                    <a:pt x="103" y="188"/>
                    <a:pt x="96" y="172"/>
                  </a:cubicBezTo>
                  <a:close/>
                  <a:moveTo>
                    <a:pt x="102" y="152"/>
                  </a:moveTo>
                  <a:cubicBezTo>
                    <a:pt x="94" y="175"/>
                    <a:pt x="112" y="185"/>
                    <a:pt x="111" y="203"/>
                  </a:cubicBezTo>
                  <a:cubicBezTo>
                    <a:pt x="126" y="172"/>
                    <a:pt x="111" y="167"/>
                    <a:pt x="102" y="152"/>
                  </a:cubicBezTo>
                  <a:close/>
                  <a:moveTo>
                    <a:pt x="106" y="132"/>
                  </a:moveTo>
                  <a:cubicBezTo>
                    <a:pt x="100" y="156"/>
                    <a:pt x="120" y="163"/>
                    <a:pt x="121" y="181"/>
                  </a:cubicBezTo>
                  <a:cubicBezTo>
                    <a:pt x="132" y="148"/>
                    <a:pt x="116" y="146"/>
                    <a:pt x="106" y="132"/>
                  </a:cubicBezTo>
                  <a:close/>
                  <a:moveTo>
                    <a:pt x="106" y="111"/>
                  </a:moveTo>
                  <a:cubicBezTo>
                    <a:pt x="104" y="136"/>
                    <a:pt x="124" y="141"/>
                    <a:pt x="128" y="158"/>
                  </a:cubicBezTo>
                  <a:cubicBezTo>
                    <a:pt x="135" y="124"/>
                    <a:pt x="119" y="124"/>
                    <a:pt x="106" y="111"/>
                  </a:cubicBezTo>
                  <a:close/>
                  <a:moveTo>
                    <a:pt x="105" y="91"/>
                  </a:moveTo>
                  <a:cubicBezTo>
                    <a:pt x="105" y="115"/>
                    <a:pt x="126" y="118"/>
                    <a:pt x="132" y="135"/>
                  </a:cubicBezTo>
                  <a:cubicBezTo>
                    <a:pt x="135" y="100"/>
                    <a:pt x="119" y="101"/>
                    <a:pt x="105" y="91"/>
                  </a:cubicBezTo>
                  <a:close/>
                  <a:moveTo>
                    <a:pt x="100" y="70"/>
                  </a:moveTo>
                  <a:cubicBezTo>
                    <a:pt x="104" y="95"/>
                    <a:pt x="125" y="95"/>
                    <a:pt x="133" y="111"/>
                  </a:cubicBezTo>
                  <a:cubicBezTo>
                    <a:pt x="131" y="76"/>
                    <a:pt x="116" y="79"/>
                    <a:pt x="100" y="70"/>
                  </a:cubicBezTo>
                  <a:close/>
                  <a:moveTo>
                    <a:pt x="93" y="50"/>
                  </a:moveTo>
                  <a:cubicBezTo>
                    <a:pt x="100" y="74"/>
                    <a:pt x="121" y="71"/>
                    <a:pt x="131" y="87"/>
                  </a:cubicBezTo>
                  <a:cubicBezTo>
                    <a:pt x="125" y="52"/>
                    <a:pt x="109" y="57"/>
                    <a:pt x="93" y="50"/>
                  </a:cubicBezTo>
                  <a:close/>
                </a:path>
              </a:pathLst>
            </a:custGeom>
            <a:solidFill>
              <a:srgbClr val="024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7" name="Freeform 276"/>
            <p:cNvSpPr>
              <a:spLocks/>
            </p:cNvSpPr>
            <p:nvPr/>
          </p:nvSpPr>
          <p:spPr bwMode="auto">
            <a:xfrm>
              <a:off x="4540250" y="1957388"/>
              <a:ext cx="603250" cy="771525"/>
            </a:xfrm>
            <a:custGeom>
              <a:avLst/>
              <a:gdLst>
                <a:gd name="T0" fmla="*/ 180 w 196"/>
                <a:gd name="T1" fmla="*/ 2 h 251"/>
                <a:gd name="T2" fmla="*/ 147 w 196"/>
                <a:gd name="T3" fmla="*/ 178 h 251"/>
                <a:gd name="T4" fmla="*/ 2 w 196"/>
                <a:gd name="T5" fmla="*/ 248 h 251"/>
                <a:gd name="T6" fmla="*/ 2 w 196"/>
                <a:gd name="T7" fmla="*/ 245 h 251"/>
                <a:gd name="T8" fmla="*/ 146 w 196"/>
                <a:gd name="T9" fmla="*/ 175 h 251"/>
                <a:gd name="T10" fmla="*/ 177 w 196"/>
                <a:gd name="T11" fmla="*/ 2 h 251"/>
                <a:gd name="T12" fmla="*/ 180 w 196"/>
                <a:gd name="T13" fmla="*/ 2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6" h="251">
                  <a:moveTo>
                    <a:pt x="180" y="2"/>
                  </a:moveTo>
                  <a:cubicBezTo>
                    <a:pt x="196" y="62"/>
                    <a:pt x="185" y="128"/>
                    <a:pt x="147" y="178"/>
                  </a:cubicBezTo>
                  <a:cubicBezTo>
                    <a:pt x="113" y="223"/>
                    <a:pt x="59" y="251"/>
                    <a:pt x="2" y="248"/>
                  </a:cubicBezTo>
                  <a:cubicBezTo>
                    <a:pt x="0" y="248"/>
                    <a:pt x="0" y="245"/>
                    <a:pt x="2" y="245"/>
                  </a:cubicBezTo>
                  <a:cubicBezTo>
                    <a:pt x="59" y="248"/>
                    <a:pt x="112" y="220"/>
                    <a:pt x="146" y="175"/>
                  </a:cubicBezTo>
                  <a:cubicBezTo>
                    <a:pt x="183" y="126"/>
                    <a:pt x="192" y="61"/>
                    <a:pt x="177" y="2"/>
                  </a:cubicBezTo>
                  <a:cubicBezTo>
                    <a:pt x="176" y="0"/>
                    <a:pt x="179" y="0"/>
                    <a:pt x="180" y="2"/>
                  </a:cubicBezTo>
                  <a:close/>
                </a:path>
              </a:pathLst>
            </a:custGeom>
            <a:solidFill>
              <a:srgbClr val="024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8" name="Freeform 277"/>
            <p:cNvSpPr>
              <a:spLocks noEditPoints="1"/>
            </p:cNvSpPr>
            <p:nvPr/>
          </p:nvSpPr>
          <p:spPr bwMode="auto">
            <a:xfrm>
              <a:off x="6557963" y="1785938"/>
              <a:ext cx="512763" cy="984250"/>
            </a:xfrm>
            <a:custGeom>
              <a:avLst/>
              <a:gdLst>
                <a:gd name="T0" fmla="*/ 104 w 167"/>
                <a:gd name="T1" fmla="*/ 300 h 320"/>
                <a:gd name="T2" fmla="*/ 81 w 167"/>
                <a:gd name="T3" fmla="*/ 282 h 320"/>
                <a:gd name="T4" fmla="*/ 81 w 167"/>
                <a:gd name="T5" fmla="*/ 282 h 320"/>
                <a:gd name="T6" fmla="*/ 118 w 167"/>
                <a:gd name="T7" fmla="*/ 277 h 320"/>
                <a:gd name="T8" fmla="*/ 43 w 167"/>
                <a:gd name="T9" fmla="*/ 241 h 320"/>
                <a:gd name="T10" fmla="*/ 43 w 167"/>
                <a:gd name="T11" fmla="*/ 241 h 320"/>
                <a:gd name="T12" fmla="*/ 80 w 167"/>
                <a:gd name="T13" fmla="*/ 245 h 320"/>
                <a:gd name="T14" fmla="*/ 18 w 167"/>
                <a:gd name="T15" fmla="*/ 192 h 320"/>
                <a:gd name="T16" fmla="*/ 18 w 167"/>
                <a:gd name="T17" fmla="*/ 192 h 320"/>
                <a:gd name="T18" fmla="*/ 52 w 167"/>
                <a:gd name="T19" fmla="*/ 205 h 320"/>
                <a:gd name="T20" fmla="*/ 5 w 167"/>
                <a:gd name="T21" fmla="*/ 138 h 320"/>
                <a:gd name="T22" fmla="*/ 5 w 167"/>
                <a:gd name="T23" fmla="*/ 138 h 320"/>
                <a:gd name="T24" fmla="*/ 36 w 167"/>
                <a:gd name="T25" fmla="*/ 159 h 320"/>
                <a:gd name="T26" fmla="*/ 6 w 167"/>
                <a:gd name="T27" fmla="*/ 82 h 320"/>
                <a:gd name="T28" fmla="*/ 6 w 167"/>
                <a:gd name="T29" fmla="*/ 82 h 320"/>
                <a:gd name="T30" fmla="*/ 30 w 167"/>
                <a:gd name="T31" fmla="*/ 111 h 320"/>
                <a:gd name="T32" fmla="*/ 22 w 167"/>
                <a:gd name="T33" fmla="*/ 28 h 320"/>
                <a:gd name="T34" fmla="*/ 22 w 167"/>
                <a:gd name="T35" fmla="*/ 28 h 320"/>
                <a:gd name="T36" fmla="*/ 38 w 167"/>
                <a:gd name="T37" fmla="*/ 62 h 320"/>
                <a:gd name="T38" fmla="*/ 167 w 167"/>
                <a:gd name="T39" fmla="*/ 296 h 320"/>
                <a:gd name="T40" fmla="*/ 167 w 167"/>
                <a:gd name="T41" fmla="*/ 296 h 320"/>
                <a:gd name="T42" fmla="*/ 118 w 167"/>
                <a:gd name="T43" fmla="*/ 240 h 320"/>
                <a:gd name="T44" fmla="*/ 120 w 167"/>
                <a:gd name="T45" fmla="*/ 274 h 320"/>
                <a:gd name="T46" fmla="*/ 120 w 167"/>
                <a:gd name="T47" fmla="*/ 274 h 320"/>
                <a:gd name="T48" fmla="*/ 90 w 167"/>
                <a:gd name="T49" fmla="*/ 209 h 320"/>
                <a:gd name="T50" fmla="*/ 83 w 167"/>
                <a:gd name="T51" fmla="*/ 243 h 320"/>
                <a:gd name="T52" fmla="*/ 83 w 167"/>
                <a:gd name="T53" fmla="*/ 243 h 320"/>
                <a:gd name="T54" fmla="*/ 71 w 167"/>
                <a:gd name="T55" fmla="*/ 172 h 320"/>
                <a:gd name="T56" fmla="*/ 56 w 167"/>
                <a:gd name="T57" fmla="*/ 203 h 320"/>
                <a:gd name="T58" fmla="*/ 56 w 167"/>
                <a:gd name="T59" fmla="*/ 203 h 320"/>
                <a:gd name="T60" fmla="*/ 61 w 167"/>
                <a:gd name="T61" fmla="*/ 132 h 320"/>
                <a:gd name="T62" fmla="*/ 39 w 167"/>
                <a:gd name="T63" fmla="*/ 158 h 320"/>
                <a:gd name="T64" fmla="*/ 39 w 167"/>
                <a:gd name="T65" fmla="*/ 158 h 320"/>
                <a:gd name="T66" fmla="*/ 62 w 167"/>
                <a:gd name="T67" fmla="*/ 91 h 320"/>
                <a:gd name="T68" fmla="*/ 34 w 167"/>
                <a:gd name="T69" fmla="*/ 111 h 320"/>
                <a:gd name="T70" fmla="*/ 34 w 167"/>
                <a:gd name="T71" fmla="*/ 111 h 320"/>
                <a:gd name="T72" fmla="*/ 74 w 167"/>
                <a:gd name="T73" fmla="*/ 5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7" h="320">
                  <a:moveTo>
                    <a:pt x="165" y="300"/>
                  </a:moveTo>
                  <a:cubicBezTo>
                    <a:pt x="147" y="300"/>
                    <a:pt x="133" y="320"/>
                    <a:pt x="104" y="300"/>
                  </a:cubicBezTo>
                  <a:cubicBezTo>
                    <a:pt x="126" y="297"/>
                    <a:pt x="129" y="286"/>
                    <a:pt x="165" y="300"/>
                  </a:cubicBezTo>
                  <a:close/>
                  <a:moveTo>
                    <a:pt x="81" y="282"/>
                  </a:moveTo>
                  <a:cubicBezTo>
                    <a:pt x="107" y="306"/>
                    <a:pt x="123" y="288"/>
                    <a:pt x="141" y="290"/>
                  </a:cubicBezTo>
                  <a:cubicBezTo>
                    <a:pt x="108" y="272"/>
                    <a:pt x="103" y="282"/>
                    <a:pt x="81" y="282"/>
                  </a:cubicBezTo>
                  <a:close/>
                  <a:moveTo>
                    <a:pt x="61" y="263"/>
                  </a:moveTo>
                  <a:cubicBezTo>
                    <a:pt x="83" y="289"/>
                    <a:pt x="101" y="273"/>
                    <a:pt x="118" y="277"/>
                  </a:cubicBezTo>
                  <a:cubicBezTo>
                    <a:pt x="89" y="256"/>
                    <a:pt x="82" y="265"/>
                    <a:pt x="61" y="263"/>
                  </a:cubicBezTo>
                  <a:close/>
                  <a:moveTo>
                    <a:pt x="43" y="241"/>
                  </a:moveTo>
                  <a:cubicBezTo>
                    <a:pt x="62" y="269"/>
                    <a:pt x="82" y="256"/>
                    <a:pt x="98" y="262"/>
                  </a:cubicBezTo>
                  <a:cubicBezTo>
                    <a:pt x="72" y="237"/>
                    <a:pt x="64" y="246"/>
                    <a:pt x="43" y="241"/>
                  </a:cubicBezTo>
                  <a:close/>
                  <a:moveTo>
                    <a:pt x="29" y="217"/>
                  </a:moveTo>
                  <a:cubicBezTo>
                    <a:pt x="44" y="247"/>
                    <a:pt x="65" y="237"/>
                    <a:pt x="80" y="245"/>
                  </a:cubicBezTo>
                  <a:cubicBezTo>
                    <a:pt x="58" y="217"/>
                    <a:pt x="49" y="225"/>
                    <a:pt x="29" y="217"/>
                  </a:cubicBezTo>
                  <a:close/>
                  <a:moveTo>
                    <a:pt x="18" y="192"/>
                  </a:moveTo>
                  <a:cubicBezTo>
                    <a:pt x="29" y="224"/>
                    <a:pt x="51" y="216"/>
                    <a:pt x="65" y="226"/>
                  </a:cubicBezTo>
                  <a:cubicBezTo>
                    <a:pt x="46" y="196"/>
                    <a:pt x="37" y="202"/>
                    <a:pt x="18" y="192"/>
                  </a:cubicBezTo>
                  <a:close/>
                  <a:moveTo>
                    <a:pt x="10" y="165"/>
                  </a:moveTo>
                  <a:cubicBezTo>
                    <a:pt x="17" y="198"/>
                    <a:pt x="40" y="193"/>
                    <a:pt x="52" y="205"/>
                  </a:cubicBezTo>
                  <a:cubicBezTo>
                    <a:pt x="38" y="173"/>
                    <a:pt x="27" y="178"/>
                    <a:pt x="10" y="165"/>
                  </a:cubicBezTo>
                  <a:close/>
                  <a:moveTo>
                    <a:pt x="5" y="138"/>
                  </a:moveTo>
                  <a:cubicBezTo>
                    <a:pt x="8" y="172"/>
                    <a:pt x="31" y="169"/>
                    <a:pt x="43" y="183"/>
                  </a:cubicBezTo>
                  <a:cubicBezTo>
                    <a:pt x="32" y="149"/>
                    <a:pt x="21" y="153"/>
                    <a:pt x="5" y="138"/>
                  </a:cubicBezTo>
                  <a:close/>
                  <a:moveTo>
                    <a:pt x="4" y="110"/>
                  </a:moveTo>
                  <a:cubicBezTo>
                    <a:pt x="2" y="144"/>
                    <a:pt x="26" y="145"/>
                    <a:pt x="36" y="159"/>
                  </a:cubicBezTo>
                  <a:cubicBezTo>
                    <a:pt x="29" y="125"/>
                    <a:pt x="18" y="127"/>
                    <a:pt x="4" y="110"/>
                  </a:cubicBezTo>
                  <a:close/>
                  <a:moveTo>
                    <a:pt x="6" y="82"/>
                  </a:moveTo>
                  <a:cubicBezTo>
                    <a:pt x="0" y="116"/>
                    <a:pt x="24" y="120"/>
                    <a:pt x="31" y="135"/>
                  </a:cubicBezTo>
                  <a:cubicBezTo>
                    <a:pt x="29" y="100"/>
                    <a:pt x="18" y="101"/>
                    <a:pt x="6" y="82"/>
                  </a:cubicBezTo>
                  <a:close/>
                  <a:moveTo>
                    <a:pt x="12" y="55"/>
                  </a:moveTo>
                  <a:cubicBezTo>
                    <a:pt x="2" y="88"/>
                    <a:pt x="25" y="94"/>
                    <a:pt x="30" y="111"/>
                  </a:cubicBezTo>
                  <a:cubicBezTo>
                    <a:pt x="33" y="75"/>
                    <a:pt x="21" y="74"/>
                    <a:pt x="12" y="55"/>
                  </a:cubicBezTo>
                  <a:close/>
                  <a:moveTo>
                    <a:pt x="22" y="28"/>
                  </a:moveTo>
                  <a:cubicBezTo>
                    <a:pt x="7" y="60"/>
                    <a:pt x="29" y="69"/>
                    <a:pt x="32" y="86"/>
                  </a:cubicBezTo>
                  <a:cubicBezTo>
                    <a:pt x="39" y="51"/>
                    <a:pt x="28" y="49"/>
                    <a:pt x="22" y="28"/>
                  </a:cubicBezTo>
                  <a:close/>
                  <a:moveTo>
                    <a:pt x="65" y="0"/>
                  </a:moveTo>
                  <a:cubicBezTo>
                    <a:pt x="40" y="13"/>
                    <a:pt x="44" y="44"/>
                    <a:pt x="38" y="62"/>
                  </a:cubicBezTo>
                  <a:cubicBezTo>
                    <a:pt x="60" y="39"/>
                    <a:pt x="54" y="25"/>
                    <a:pt x="65" y="0"/>
                  </a:cubicBezTo>
                  <a:close/>
                  <a:moveTo>
                    <a:pt x="167" y="296"/>
                  </a:moveTo>
                  <a:cubicBezTo>
                    <a:pt x="152" y="284"/>
                    <a:pt x="157" y="264"/>
                    <a:pt x="135" y="252"/>
                  </a:cubicBezTo>
                  <a:cubicBezTo>
                    <a:pt x="139" y="270"/>
                    <a:pt x="130" y="283"/>
                    <a:pt x="167" y="296"/>
                  </a:cubicBezTo>
                  <a:close/>
                  <a:moveTo>
                    <a:pt x="142" y="287"/>
                  </a:moveTo>
                  <a:cubicBezTo>
                    <a:pt x="130" y="273"/>
                    <a:pt x="138" y="253"/>
                    <a:pt x="118" y="240"/>
                  </a:cubicBezTo>
                  <a:cubicBezTo>
                    <a:pt x="119" y="257"/>
                    <a:pt x="109" y="270"/>
                    <a:pt x="142" y="287"/>
                  </a:cubicBezTo>
                  <a:close/>
                  <a:moveTo>
                    <a:pt x="120" y="274"/>
                  </a:moveTo>
                  <a:cubicBezTo>
                    <a:pt x="110" y="259"/>
                    <a:pt x="121" y="241"/>
                    <a:pt x="103" y="225"/>
                  </a:cubicBezTo>
                  <a:cubicBezTo>
                    <a:pt x="102" y="242"/>
                    <a:pt x="90" y="254"/>
                    <a:pt x="120" y="274"/>
                  </a:cubicBezTo>
                  <a:close/>
                  <a:moveTo>
                    <a:pt x="100" y="260"/>
                  </a:moveTo>
                  <a:cubicBezTo>
                    <a:pt x="92" y="243"/>
                    <a:pt x="106" y="227"/>
                    <a:pt x="90" y="209"/>
                  </a:cubicBezTo>
                  <a:cubicBezTo>
                    <a:pt x="87" y="226"/>
                    <a:pt x="74" y="235"/>
                    <a:pt x="100" y="260"/>
                  </a:cubicBezTo>
                  <a:close/>
                  <a:moveTo>
                    <a:pt x="83" y="243"/>
                  </a:moveTo>
                  <a:cubicBezTo>
                    <a:pt x="77" y="225"/>
                    <a:pt x="93" y="211"/>
                    <a:pt x="79" y="191"/>
                  </a:cubicBezTo>
                  <a:cubicBezTo>
                    <a:pt x="74" y="207"/>
                    <a:pt x="60" y="216"/>
                    <a:pt x="83" y="243"/>
                  </a:cubicBezTo>
                  <a:close/>
                  <a:moveTo>
                    <a:pt x="68" y="224"/>
                  </a:moveTo>
                  <a:cubicBezTo>
                    <a:pt x="65" y="206"/>
                    <a:pt x="82" y="194"/>
                    <a:pt x="71" y="172"/>
                  </a:cubicBezTo>
                  <a:cubicBezTo>
                    <a:pt x="64" y="188"/>
                    <a:pt x="49" y="194"/>
                    <a:pt x="68" y="224"/>
                  </a:cubicBezTo>
                  <a:close/>
                  <a:moveTo>
                    <a:pt x="56" y="203"/>
                  </a:moveTo>
                  <a:cubicBezTo>
                    <a:pt x="55" y="185"/>
                    <a:pt x="73" y="175"/>
                    <a:pt x="65" y="152"/>
                  </a:cubicBezTo>
                  <a:cubicBezTo>
                    <a:pt x="56" y="167"/>
                    <a:pt x="40" y="172"/>
                    <a:pt x="56" y="203"/>
                  </a:cubicBezTo>
                  <a:close/>
                  <a:moveTo>
                    <a:pt x="46" y="181"/>
                  </a:moveTo>
                  <a:cubicBezTo>
                    <a:pt x="47" y="163"/>
                    <a:pt x="67" y="156"/>
                    <a:pt x="61" y="132"/>
                  </a:cubicBezTo>
                  <a:cubicBezTo>
                    <a:pt x="50" y="146"/>
                    <a:pt x="35" y="148"/>
                    <a:pt x="46" y="181"/>
                  </a:cubicBezTo>
                  <a:close/>
                  <a:moveTo>
                    <a:pt x="39" y="158"/>
                  </a:moveTo>
                  <a:cubicBezTo>
                    <a:pt x="42" y="141"/>
                    <a:pt x="63" y="136"/>
                    <a:pt x="60" y="111"/>
                  </a:cubicBezTo>
                  <a:cubicBezTo>
                    <a:pt x="48" y="124"/>
                    <a:pt x="32" y="124"/>
                    <a:pt x="39" y="158"/>
                  </a:cubicBezTo>
                  <a:close/>
                  <a:moveTo>
                    <a:pt x="35" y="135"/>
                  </a:moveTo>
                  <a:cubicBezTo>
                    <a:pt x="40" y="118"/>
                    <a:pt x="61" y="115"/>
                    <a:pt x="62" y="91"/>
                  </a:cubicBezTo>
                  <a:cubicBezTo>
                    <a:pt x="48" y="101"/>
                    <a:pt x="32" y="100"/>
                    <a:pt x="35" y="135"/>
                  </a:cubicBezTo>
                  <a:close/>
                  <a:moveTo>
                    <a:pt x="34" y="111"/>
                  </a:moveTo>
                  <a:cubicBezTo>
                    <a:pt x="42" y="95"/>
                    <a:pt x="62" y="95"/>
                    <a:pt x="66" y="70"/>
                  </a:cubicBezTo>
                  <a:cubicBezTo>
                    <a:pt x="51" y="79"/>
                    <a:pt x="36" y="76"/>
                    <a:pt x="34" y="111"/>
                  </a:cubicBezTo>
                  <a:close/>
                  <a:moveTo>
                    <a:pt x="36" y="87"/>
                  </a:moveTo>
                  <a:cubicBezTo>
                    <a:pt x="46" y="71"/>
                    <a:pt x="66" y="74"/>
                    <a:pt x="74" y="50"/>
                  </a:cubicBezTo>
                  <a:cubicBezTo>
                    <a:pt x="57" y="57"/>
                    <a:pt x="42" y="52"/>
                    <a:pt x="36" y="87"/>
                  </a:cubicBezTo>
                  <a:close/>
                </a:path>
              </a:pathLst>
            </a:custGeom>
            <a:solidFill>
              <a:srgbClr val="5F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9" name="Freeform 278"/>
            <p:cNvSpPr>
              <a:spLocks/>
            </p:cNvSpPr>
            <p:nvPr/>
          </p:nvSpPr>
          <p:spPr bwMode="auto">
            <a:xfrm>
              <a:off x="6624638" y="1957388"/>
              <a:ext cx="603250" cy="771525"/>
            </a:xfrm>
            <a:custGeom>
              <a:avLst/>
              <a:gdLst>
                <a:gd name="T0" fmla="*/ 16 w 196"/>
                <a:gd name="T1" fmla="*/ 2 h 251"/>
                <a:gd name="T2" fmla="*/ 48 w 196"/>
                <a:gd name="T3" fmla="*/ 178 h 251"/>
                <a:gd name="T4" fmla="*/ 193 w 196"/>
                <a:gd name="T5" fmla="*/ 248 h 251"/>
                <a:gd name="T6" fmla="*/ 193 w 196"/>
                <a:gd name="T7" fmla="*/ 245 h 251"/>
                <a:gd name="T8" fmla="*/ 50 w 196"/>
                <a:gd name="T9" fmla="*/ 175 h 251"/>
                <a:gd name="T10" fmla="*/ 19 w 196"/>
                <a:gd name="T11" fmla="*/ 2 h 251"/>
                <a:gd name="T12" fmla="*/ 16 w 196"/>
                <a:gd name="T13" fmla="*/ 2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6" h="251">
                  <a:moveTo>
                    <a:pt x="16" y="2"/>
                  </a:moveTo>
                  <a:cubicBezTo>
                    <a:pt x="0" y="62"/>
                    <a:pt x="10" y="128"/>
                    <a:pt x="48" y="178"/>
                  </a:cubicBezTo>
                  <a:cubicBezTo>
                    <a:pt x="82" y="223"/>
                    <a:pt x="137" y="251"/>
                    <a:pt x="193" y="248"/>
                  </a:cubicBezTo>
                  <a:cubicBezTo>
                    <a:pt x="196" y="248"/>
                    <a:pt x="196" y="245"/>
                    <a:pt x="193" y="245"/>
                  </a:cubicBezTo>
                  <a:cubicBezTo>
                    <a:pt x="137" y="248"/>
                    <a:pt x="84" y="220"/>
                    <a:pt x="50" y="175"/>
                  </a:cubicBezTo>
                  <a:cubicBezTo>
                    <a:pt x="13" y="126"/>
                    <a:pt x="4" y="61"/>
                    <a:pt x="19" y="2"/>
                  </a:cubicBezTo>
                  <a:cubicBezTo>
                    <a:pt x="20" y="0"/>
                    <a:pt x="17" y="0"/>
                    <a:pt x="16" y="2"/>
                  </a:cubicBezTo>
                  <a:close/>
                </a:path>
              </a:pathLst>
            </a:custGeom>
            <a:solidFill>
              <a:srgbClr val="5F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0" name="Freeform 279"/>
            <p:cNvSpPr>
              <a:spLocks noEditPoints="1"/>
            </p:cNvSpPr>
            <p:nvPr/>
          </p:nvSpPr>
          <p:spPr bwMode="auto">
            <a:xfrm>
              <a:off x="7202488" y="1785938"/>
              <a:ext cx="514350" cy="984250"/>
            </a:xfrm>
            <a:custGeom>
              <a:avLst/>
              <a:gdLst>
                <a:gd name="T0" fmla="*/ 1 w 167"/>
                <a:gd name="T1" fmla="*/ 300 h 320"/>
                <a:gd name="T2" fmla="*/ 26 w 167"/>
                <a:gd name="T3" fmla="*/ 290 h 320"/>
                <a:gd name="T4" fmla="*/ 26 w 167"/>
                <a:gd name="T5" fmla="*/ 290 h 320"/>
                <a:gd name="T6" fmla="*/ 106 w 167"/>
                <a:gd name="T7" fmla="*/ 263 h 320"/>
                <a:gd name="T8" fmla="*/ 69 w 167"/>
                <a:gd name="T9" fmla="*/ 262 h 320"/>
                <a:gd name="T10" fmla="*/ 69 w 167"/>
                <a:gd name="T11" fmla="*/ 262 h 320"/>
                <a:gd name="T12" fmla="*/ 138 w 167"/>
                <a:gd name="T13" fmla="*/ 217 h 320"/>
                <a:gd name="T14" fmla="*/ 102 w 167"/>
                <a:gd name="T15" fmla="*/ 226 h 320"/>
                <a:gd name="T16" fmla="*/ 102 w 167"/>
                <a:gd name="T17" fmla="*/ 226 h 320"/>
                <a:gd name="T18" fmla="*/ 157 w 167"/>
                <a:gd name="T19" fmla="*/ 165 h 320"/>
                <a:gd name="T20" fmla="*/ 124 w 167"/>
                <a:gd name="T21" fmla="*/ 183 h 320"/>
                <a:gd name="T22" fmla="*/ 124 w 167"/>
                <a:gd name="T23" fmla="*/ 183 h 320"/>
                <a:gd name="T24" fmla="*/ 163 w 167"/>
                <a:gd name="T25" fmla="*/ 110 h 320"/>
                <a:gd name="T26" fmla="*/ 136 w 167"/>
                <a:gd name="T27" fmla="*/ 135 h 320"/>
                <a:gd name="T28" fmla="*/ 136 w 167"/>
                <a:gd name="T29" fmla="*/ 135 h 320"/>
                <a:gd name="T30" fmla="*/ 155 w 167"/>
                <a:gd name="T31" fmla="*/ 55 h 320"/>
                <a:gd name="T32" fmla="*/ 135 w 167"/>
                <a:gd name="T33" fmla="*/ 86 h 320"/>
                <a:gd name="T34" fmla="*/ 135 w 167"/>
                <a:gd name="T35" fmla="*/ 86 h 320"/>
                <a:gd name="T36" fmla="*/ 102 w 167"/>
                <a:gd name="T37" fmla="*/ 0 h 320"/>
                <a:gd name="T38" fmla="*/ 32 w 167"/>
                <a:gd name="T39" fmla="*/ 252 h 320"/>
                <a:gd name="T40" fmla="*/ 32 w 167"/>
                <a:gd name="T41" fmla="*/ 252 h 320"/>
                <a:gd name="T42" fmla="*/ 25 w 167"/>
                <a:gd name="T43" fmla="*/ 287 h 320"/>
                <a:gd name="T44" fmla="*/ 64 w 167"/>
                <a:gd name="T45" fmla="*/ 225 h 320"/>
                <a:gd name="T46" fmla="*/ 64 w 167"/>
                <a:gd name="T47" fmla="*/ 225 h 320"/>
                <a:gd name="T48" fmla="*/ 66 w 167"/>
                <a:gd name="T49" fmla="*/ 260 h 320"/>
                <a:gd name="T50" fmla="*/ 88 w 167"/>
                <a:gd name="T51" fmla="*/ 191 h 320"/>
                <a:gd name="T52" fmla="*/ 88 w 167"/>
                <a:gd name="T53" fmla="*/ 191 h 320"/>
                <a:gd name="T54" fmla="*/ 99 w 167"/>
                <a:gd name="T55" fmla="*/ 224 h 320"/>
                <a:gd name="T56" fmla="*/ 102 w 167"/>
                <a:gd name="T57" fmla="*/ 152 h 320"/>
                <a:gd name="T58" fmla="*/ 102 w 167"/>
                <a:gd name="T59" fmla="*/ 152 h 320"/>
                <a:gd name="T60" fmla="*/ 121 w 167"/>
                <a:gd name="T61" fmla="*/ 181 h 320"/>
                <a:gd name="T62" fmla="*/ 107 w 167"/>
                <a:gd name="T63" fmla="*/ 111 h 320"/>
                <a:gd name="T64" fmla="*/ 107 w 167"/>
                <a:gd name="T65" fmla="*/ 111 h 320"/>
                <a:gd name="T66" fmla="*/ 132 w 167"/>
                <a:gd name="T67" fmla="*/ 135 h 320"/>
                <a:gd name="T68" fmla="*/ 100 w 167"/>
                <a:gd name="T69" fmla="*/ 70 h 320"/>
                <a:gd name="T70" fmla="*/ 100 w 167"/>
                <a:gd name="T71" fmla="*/ 70 h 320"/>
                <a:gd name="T72" fmla="*/ 131 w 167"/>
                <a:gd name="T73" fmla="*/ 87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7" h="320">
                  <a:moveTo>
                    <a:pt x="63" y="300"/>
                  </a:moveTo>
                  <a:cubicBezTo>
                    <a:pt x="34" y="320"/>
                    <a:pt x="20" y="300"/>
                    <a:pt x="1" y="300"/>
                  </a:cubicBezTo>
                  <a:cubicBezTo>
                    <a:pt x="38" y="286"/>
                    <a:pt x="41" y="297"/>
                    <a:pt x="63" y="300"/>
                  </a:cubicBezTo>
                  <a:close/>
                  <a:moveTo>
                    <a:pt x="26" y="290"/>
                  </a:moveTo>
                  <a:cubicBezTo>
                    <a:pt x="44" y="288"/>
                    <a:pt x="60" y="306"/>
                    <a:pt x="86" y="282"/>
                  </a:cubicBezTo>
                  <a:cubicBezTo>
                    <a:pt x="64" y="282"/>
                    <a:pt x="59" y="272"/>
                    <a:pt x="26" y="290"/>
                  </a:cubicBezTo>
                  <a:close/>
                  <a:moveTo>
                    <a:pt x="49" y="277"/>
                  </a:moveTo>
                  <a:cubicBezTo>
                    <a:pt x="66" y="273"/>
                    <a:pt x="84" y="289"/>
                    <a:pt x="106" y="263"/>
                  </a:cubicBezTo>
                  <a:cubicBezTo>
                    <a:pt x="85" y="265"/>
                    <a:pt x="78" y="256"/>
                    <a:pt x="49" y="277"/>
                  </a:cubicBezTo>
                  <a:close/>
                  <a:moveTo>
                    <a:pt x="69" y="262"/>
                  </a:moveTo>
                  <a:cubicBezTo>
                    <a:pt x="85" y="256"/>
                    <a:pt x="105" y="269"/>
                    <a:pt x="124" y="241"/>
                  </a:cubicBezTo>
                  <a:cubicBezTo>
                    <a:pt x="103" y="246"/>
                    <a:pt x="95" y="237"/>
                    <a:pt x="69" y="262"/>
                  </a:cubicBezTo>
                  <a:close/>
                  <a:moveTo>
                    <a:pt x="87" y="245"/>
                  </a:moveTo>
                  <a:cubicBezTo>
                    <a:pt x="102" y="237"/>
                    <a:pt x="123" y="247"/>
                    <a:pt x="138" y="217"/>
                  </a:cubicBezTo>
                  <a:cubicBezTo>
                    <a:pt x="118" y="225"/>
                    <a:pt x="109" y="217"/>
                    <a:pt x="87" y="245"/>
                  </a:cubicBezTo>
                  <a:close/>
                  <a:moveTo>
                    <a:pt x="102" y="226"/>
                  </a:moveTo>
                  <a:cubicBezTo>
                    <a:pt x="116" y="216"/>
                    <a:pt x="138" y="224"/>
                    <a:pt x="149" y="192"/>
                  </a:cubicBezTo>
                  <a:cubicBezTo>
                    <a:pt x="130" y="202"/>
                    <a:pt x="120" y="196"/>
                    <a:pt x="102" y="226"/>
                  </a:cubicBezTo>
                  <a:close/>
                  <a:moveTo>
                    <a:pt x="114" y="205"/>
                  </a:moveTo>
                  <a:cubicBezTo>
                    <a:pt x="127" y="193"/>
                    <a:pt x="150" y="198"/>
                    <a:pt x="157" y="165"/>
                  </a:cubicBezTo>
                  <a:cubicBezTo>
                    <a:pt x="140" y="178"/>
                    <a:pt x="129" y="173"/>
                    <a:pt x="114" y="205"/>
                  </a:cubicBezTo>
                  <a:close/>
                  <a:moveTo>
                    <a:pt x="124" y="183"/>
                  </a:moveTo>
                  <a:cubicBezTo>
                    <a:pt x="135" y="169"/>
                    <a:pt x="159" y="172"/>
                    <a:pt x="162" y="138"/>
                  </a:cubicBezTo>
                  <a:cubicBezTo>
                    <a:pt x="146" y="153"/>
                    <a:pt x="135" y="149"/>
                    <a:pt x="124" y="183"/>
                  </a:cubicBezTo>
                  <a:close/>
                  <a:moveTo>
                    <a:pt x="131" y="159"/>
                  </a:moveTo>
                  <a:cubicBezTo>
                    <a:pt x="141" y="145"/>
                    <a:pt x="165" y="144"/>
                    <a:pt x="163" y="110"/>
                  </a:cubicBezTo>
                  <a:cubicBezTo>
                    <a:pt x="149" y="127"/>
                    <a:pt x="138" y="125"/>
                    <a:pt x="131" y="159"/>
                  </a:cubicBezTo>
                  <a:close/>
                  <a:moveTo>
                    <a:pt x="136" y="135"/>
                  </a:moveTo>
                  <a:cubicBezTo>
                    <a:pt x="143" y="120"/>
                    <a:pt x="167" y="116"/>
                    <a:pt x="161" y="82"/>
                  </a:cubicBezTo>
                  <a:cubicBezTo>
                    <a:pt x="149" y="101"/>
                    <a:pt x="137" y="100"/>
                    <a:pt x="136" y="135"/>
                  </a:cubicBezTo>
                  <a:close/>
                  <a:moveTo>
                    <a:pt x="137" y="111"/>
                  </a:moveTo>
                  <a:cubicBezTo>
                    <a:pt x="142" y="94"/>
                    <a:pt x="165" y="88"/>
                    <a:pt x="155" y="55"/>
                  </a:cubicBezTo>
                  <a:cubicBezTo>
                    <a:pt x="146" y="74"/>
                    <a:pt x="134" y="75"/>
                    <a:pt x="137" y="111"/>
                  </a:cubicBezTo>
                  <a:close/>
                  <a:moveTo>
                    <a:pt x="135" y="86"/>
                  </a:moveTo>
                  <a:cubicBezTo>
                    <a:pt x="138" y="69"/>
                    <a:pt x="160" y="60"/>
                    <a:pt x="145" y="28"/>
                  </a:cubicBezTo>
                  <a:cubicBezTo>
                    <a:pt x="139" y="49"/>
                    <a:pt x="128" y="51"/>
                    <a:pt x="135" y="86"/>
                  </a:cubicBezTo>
                  <a:close/>
                  <a:moveTo>
                    <a:pt x="129" y="62"/>
                  </a:moveTo>
                  <a:cubicBezTo>
                    <a:pt x="123" y="44"/>
                    <a:pt x="127" y="13"/>
                    <a:pt x="102" y="0"/>
                  </a:cubicBezTo>
                  <a:cubicBezTo>
                    <a:pt x="113" y="25"/>
                    <a:pt x="107" y="39"/>
                    <a:pt x="129" y="62"/>
                  </a:cubicBezTo>
                  <a:close/>
                  <a:moveTo>
                    <a:pt x="32" y="252"/>
                  </a:moveTo>
                  <a:cubicBezTo>
                    <a:pt x="9" y="264"/>
                    <a:pt x="15" y="284"/>
                    <a:pt x="0" y="296"/>
                  </a:cubicBezTo>
                  <a:cubicBezTo>
                    <a:pt x="37" y="283"/>
                    <a:pt x="28" y="270"/>
                    <a:pt x="32" y="252"/>
                  </a:cubicBezTo>
                  <a:close/>
                  <a:moveTo>
                    <a:pt x="49" y="240"/>
                  </a:moveTo>
                  <a:cubicBezTo>
                    <a:pt x="29" y="253"/>
                    <a:pt x="37" y="273"/>
                    <a:pt x="25" y="287"/>
                  </a:cubicBezTo>
                  <a:cubicBezTo>
                    <a:pt x="58" y="270"/>
                    <a:pt x="48" y="257"/>
                    <a:pt x="49" y="240"/>
                  </a:cubicBezTo>
                  <a:close/>
                  <a:moveTo>
                    <a:pt x="64" y="225"/>
                  </a:moveTo>
                  <a:cubicBezTo>
                    <a:pt x="46" y="241"/>
                    <a:pt x="57" y="259"/>
                    <a:pt x="47" y="274"/>
                  </a:cubicBezTo>
                  <a:cubicBezTo>
                    <a:pt x="76" y="254"/>
                    <a:pt x="65" y="242"/>
                    <a:pt x="64" y="225"/>
                  </a:cubicBezTo>
                  <a:close/>
                  <a:moveTo>
                    <a:pt x="77" y="209"/>
                  </a:moveTo>
                  <a:cubicBezTo>
                    <a:pt x="61" y="227"/>
                    <a:pt x="74" y="243"/>
                    <a:pt x="66" y="260"/>
                  </a:cubicBezTo>
                  <a:cubicBezTo>
                    <a:pt x="93" y="235"/>
                    <a:pt x="80" y="226"/>
                    <a:pt x="77" y="209"/>
                  </a:cubicBezTo>
                  <a:close/>
                  <a:moveTo>
                    <a:pt x="88" y="191"/>
                  </a:moveTo>
                  <a:cubicBezTo>
                    <a:pt x="74" y="211"/>
                    <a:pt x="90" y="225"/>
                    <a:pt x="84" y="243"/>
                  </a:cubicBezTo>
                  <a:cubicBezTo>
                    <a:pt x="107" y="216"/>
                    <a:pt x="93" y="207"/>
                    <a:pt x="88" y="191"/>
                  </a:cubicBezTo>
                  <a:close/>
                  <a:moveTo>
                    <a:pt x="96" y="172"/>
                  </a:moveTo>
                  <a:cubicBezTo>
                    <a:pt x="85" y="194"/>
                    <a:pt x="102" y="206"/>
                    <a:pt x="99" y="224"/>
                  </a:cubicBezTo>
                  <a:cubicBezTo>
                    <a:pt x="118" y="194"/>
                    <a:pt x="103" y="188"/>
                    <a:pt x="96" y="172"/>
                  </a:cubicBezTo>
                  <a:close/>
                  <a:moveTo>
                    <a:pt x="102" y="152"/>
                  </a:moveTo>
                  <a:cubicBezTo>
                    <a:pt x="94" y="175"/>
                    <a:pt x="112" y="185"/>
                    <a:pt x="111" y="203"/>
                  </a:cubicBezTo>
                  <a:cubicBezTo>
                    <a:pt x="126" y="172"/>
                    <a:pt x="111" y="167"/>
                    <a:pt x="102" y="152"/>
                  </a:cubicBezTo>
                  <a:close/>
                  <a:moveTo>
                    <a:pt x="106" y="132"/>
                  </a:moveTo>
                  <a:cubicBezTo>
                    <a:pt x="100" y="156"/>
                    <a:pt x="120" y="163"/>
                    <a:pt x="121" y="181"/>
                  </a:cubicBezTo>
                  <a:cubicBezTo>
                    <a:pt x="132" y="148"/>
                    <a:pt x="116" y="146"/>
                    <a:pt x="106" y="132"/>
                  </a:cubicBezTo>
                  <a:close/>
                  <a:moveTo>
                    <a:pt x="107" y="111"/>
                  </a:moveTo>
                  <a:cubicBezTo>
                    <a:pt x="104" y="136"/>
                    <a:pt x="125" y="141"/>
                    <a:pt x="128" y="158"/>
                  </a:cubicBezTo>
                  <a:cubicBezTo>
                    <a:pt x="135" y="124"/>
                    <a:pt x="119" y="124"/>
                    <a:pt x="107" y="111"/>
                  </a:cubicBezTo>
                  <a:close/>
                  <a:moveTo>
                    <a:pt x="105" y="91"/>
                  </a:moveTo>
                  <a:cubicBezTo>
                    <a:pt x="106" y="115"/>
                    <a:pt x="126" y="118"/>
                    <a:pt x="132" y="135"/>
                  </a:cubicBezTo>
                  <a:cubicBezTo>
                    <a:pt x="135" y="100"/>
                    <a:pt x="119" y="101"/>
                    <a:pt x="105" y="91"/>
                  </a:cubicBezTo>
                  <a:close/>
                  <a:moveTo>
                    <a:pt x="100" y="70"/>
                  </a:moveTo>
                  <a:cubicBezTo>
                    <a:pt x="104" y="95"/>
                    <a:pt x="125" y="95"/>
                    <a:pt x="133" y="111"/>
                  </a:cubicBezTo>
                  <a:cubicBezTo>
                    <a:pt x="131" y="76"/>
                    <a:pt x="116" y="79"/>
                    <a:pt x="100" y="70"/>
                  </a:cubicBezTo>
                  <a:close/>
                  <a:moveTo>
                    <a:pt x="93" y="50"/>
                  </a:moveTo>
                  <a:cubicBezTo>
                    <a:pt x="101" y="74"/>
                    <a:pt x="121" y="71"/>
                    <a:pt x="131" y="87"/>
                  </a:cubicBezTo>
                  <a:cubicBezTo>
                    <a:pt x="125" y="52"/>
                    <a:pt x="110" y="57"/>
                    <a:pt x="93" y="50"/>
                  </a:cubicBezTo>
                  <a:close/>
                </a:path>
              </a:pathLst>
            </a:custGeom>
            <a:solidFill>
              <a:srgbClr val="5F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1" name="Freeform 280"/>
            <p:cNvSpPr>
              <a:spLocks/>
            </p:cNvSpPr>
            <p:nvPr/>
          </p:nvSpPr>
          <p:spPr bwMode="auto">
            <a:xfrm>
              <a:off x="7046913" y="1957388"/>
              <a:ext cx="601663" cy="771525"/>
            </a:xfrm>
            <a:custGeom>
              <a:avLst/>
              <a:gdLst>
                <a:gd name="T0" fmla="*/ 180 w 196"/>
                <a:gd name="T1" fmla="*/ 2 h 251"/>
                <a:gd name="T2" fmla="*/ 148 w 196"/>
                <a:gd name="T3" fmla="*/ 178 h 251"/>
                <a:gd name="T4" fmla="*/ 2 w 196"/>
                <a:gd name="T5" fmla="*/ 248 h 251"/>
                <a:gd name="T6" fmla="*/ 2 w 196"/>
                <a:gd name="T7" fmla="*/ 245 h 251"/>
                <a:gd name="T8" fmla="*/ 146 w 196"/>
                <a:gd name="T9" fmla="*/ 175 h 251"/>
                <a:gd name="T10" fmla="*/ 177 w 196"/>
                <a:gd name="T11" fmla="*/ 2 h 251"/>
                <a:gd name="T12" fmla="*/ 180 w 196"/>
                <a:gd name="T13" fmla="*/ 2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6" h="251">
                  <a:moveTo>
                    <a:pt x="180" y="2"/>
                  </a:moveTo>
                  <a:cubicBezTo>
                    <a:pt x="196" y="62"/>
                    <a:pt x="186" y="128"/>
                    <a:pt x="148" y="178"/>
                  </a:cubicBezTo>
                  <a:cubicBezTo>
                    <a:pt x="114" y="223"/>
                    <a:pt x="59" y="251"/>
                    <a:pt x="2" y="248"/>
                  </a:cubicBezTo>
                  <a:cubicBezTo>
                    <a:pt x="0" y="248"/>
                    <a:pt x="0" y="245"/>
                    <a:pt x="2" y="245"/>
                  </a:cubicBezTo>
                  <a:cubicBezTo>
                    <a:pt x="59" y="248"/>
                    <a:pt x="112" y="220"/>
                    <a:pt x="146" y="175"/>
                  </a:cubicBezTo>
                  <a:cubicBezTo>
                    <a:pt x="183" y="126"/>
                    <a:pt x="192" y="61"/>
                    <a:pt x="177" y="2"/>
                  </a:cubicBezTo>
                  <a:cubicBezTo>
                    <a:pt x="176" y="0"/>
                    <a:pt x="179" y="0"/>
                    <a:pt x="180" y="2"/>
                  </a:cubicBezTo>
                  <a:close/>
                </a:path>
              </a:pathLst>
            </a:custGeom>
            <a:solidFill>
              <a:srgbClr val="5F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2" name="Freeform 281"/>
            <p:cNvSpPr>
              <a:spLocks noEditPoints="1"/>
            </p:cNvSpPr>
            <p:nvPr/>
          </p:nvSpPr>
          <p:spPr bwMode="auto">
            <a:xfrm>
              <a:off x="6919913" y="2268538"/>
              <a:ext cx="428625" cy="52388"/>
            </a:xfrm>
            <a:custGeom>
              <a:avLst/>
              <a:gdLst>
                <a:gd name="T0" fmla="*/ 139 w 139"/>
                <a:gd name="T1" fmla="*/ 5 h 17"/>
                <a:gd name="T2" fmla="*/ 138 w 139"/>
                <a:gd name="T3" fmla="*/ 0 h 17"/>
                <a:gd name="T4" fmla="*/ 130 w 139"/>
                <a:gd name="T5" fmla="*/ 1 h 17"/>
                <a:gd name="T6" fmla="*/ 122 w 139"/>
                <a:gd name="T7" fmla="*/ 1 h 17"/>
                <a:gd name="T8" fmla="*/ 109 w 139"/>
                <a:gd name="T9" fmla="*/ 2 h 17"/>
                <a:gd name="T10" fmla="*/ 98 w 139"/>
                <a:gd name="T11" fmla="*/ 3 h 17"/>
                <a:gd name="T12" fmla="*/ 85 w 139"/>
                <a:gd name="T13" fmla="*/ 3 h 17"/>
                <a:gd name="T14" fmla="*/ 74 w 139"/>
                <a:gd name="T15" fmla="*/ 3 h 17"/>
                <a:gd name="T16" fmla="*/ 53 w 139"/>
                <a:gd name="T17" fmla="*/ 3 h 17"/>
                <a:gd name="T18" fmla="*/ 44 w 139"/>
                <a:gd name="T19" fmla="*/ 3 h 17"/>
                <a:gd name="T20" fmla="*/ 33 w 139"/>
                <a:gd name="T21" fmla="*/ 2 h 17"/>
                <a:gd name="T22" fmla="*/ 23 w 139"/>
                <a:gd name="T23" fmla="*/ 2 h 17"/>
                <a:gd name="T24" fmla="*/ 18 w 139"/>
                <a:gd name="T25" fmla="*/ 1 h 17"/>
                <a:gd name="T26" fmla="*/ 9 w 139"/>
                <a:gd name="T27" fmla="*/ 1 h 17"/>
                <a:gd name="T28" fmla="*/ 0 w 139"/>
                <a:gd name="T29" fmla="*/ 0 h 17"/>
                <a:gd name="T30" fmla="*/ 0 w 139"/>
                <a:gd name="T31" fmla="*/ 1 h 17"/>
                <a:gd name="T32" fmla="*/ 1 w 139"/>
                <a:gd name="T33" fmla="*/ 10 h 17"/>
                <a:gd name="T34" fmla="*/ 1 w 139"/>
                <a:gd name="T35" fmla="*/ 14 h 17"/>
                <a:gd name="T36" fmla="*/ 5 w 139"/>
                <a:gd name="T37" fmla="*/ 15 h 17"/>
                <a:gd name="T38" fmla="*/ 11 w 139"/>
                <a:gd name="T39" fmla="*/ 15 h 17"/>
                <a:gd name="T40" fmla="*/ 19 w 139"/>
                <a:gd name="T41" fmla="*/ 16 h 17"/>
                <a:gd name="T42" fmla="*/ 30 w 139"/>
                <a:gd name="T43" fmla="*/ 16 h 17"/>
                <a:gd name="T44" fmla="*/ 42 w 139"/>
                <a:gd name="T45" fmla="*/ 17 h 17"/>
                <a:gd name="T46" fmla="*/ 55 w 139"/>
                <a:gd name="T47" fmla="*/ 17 h 17"/>
                <a:gd name="T48" fmla="*/ 70 w 139"/>
                <a:gd name="T49" fmla="*/ 17 h 17"/>
                <a:gd name="T50" fmla="*/ 85 w 139"/>
                <a:gd name="T51" fmla="*/ 17 h 17"/>
                <a:gd name="T52" fmla="*/ 92 w 139"/>
                <a:gd name="T53" fmla="*/ 17 h 17"/>
                <a:gd name="T54" fmla="*/ 99 w 139"/>
                <a:gd name="T55" fmla="*/ 17 h 17"/>
                <a:gd name="T56" fmla="*/ 110 w 139"/>
                <a:gd name="T57" fmla="*/ 16 h 17"/>
                <a:gd name="T58" fmla="*/ 117 w 139"/>
                <a:gd name="T59" fmla="*/ 16 h 17"/>
                <a:gd name="T60" fmla="*/ 124 w 139"/>
                <a:gd name="T61" fmla="*/ 15 h 17"/>
                <a:gd name="T62" fmla="*/ 131 w 139"/>
                <a:gd name="T63" fmla="*/ 15 h 17"/>
                <a:gd name="T64" fmla="*/ 138 w 139"/>
                <a:gd name="T65" fmla="*/ 14 h 17"/>
                <a:gd name="T66" fmla="*/ 138 w 139"/>
                <a:gd name="T67" fmla="*/ 9 h 17"/>
                <a:gd name="T68" fmla="*/ 6 w 139"/>
                <a:gd name="T69" fmla="*/ 8 h 17"/>
                <a:gd name="T70" fmla="*/ 12 w 139"/>
                <a:gd name="T71" fmla="*/ 8 h 17"/>
                <a:gd name="T72" fmla="*/ 27 w 139"/>
                <a:gd name="T73" fmla="*/ 12 h 17"/>
                <a:gd name="T74" fmla="*/ 27 w 139"/>
                <a:gd name="T75" fmla="*/ 7 h 17"/>
                <a:gd name="T76" fmla="*/ 27 w 139"/>
                <a:gd name="T77" fmla="*/ 12 h 17"/>
                <a:gd name="T78" fmla="*/ 44 w 139"/>
                <a:gd name="T79" fmla="*/ 10 h 17"/>
                <a:gd name="T80" fmla="*/ 50 w 139"/>
                <a:gd name="T81" fmla="*/ 10 h 17"/>
                <a:gd name="T82" fmla="*/ 70 w 139"/>
                <a:gd name="T83" fmla="*/ 13 h 17"/>
                <a:gd name="T84" fmla="*/ 70 w 139"/>
                <a:gd name="T85" fmla="*/ 8 h 17"/>
                <a:gd name="T86" fmla="*/ 70 w 139"/>
                <a:gd name="T87" fmla="*/ 13 h 17"/>
                <a:gd name="T88" fmla="*/ 89 w 139"/>
                <a:gd name="T89" fmla="*/ 10 h 17"/>
                <a:gd name="T90" fmla="*/ 95 w 139"/>
                <a:gd name="T91" fmla="*/ 10 h 17"/>
                <a:gd name="T92" fmla="*/ 112 w 139"/>
                <a:gd name="T93" fmla="*/ 12 h 17"/>
                <a:gd name="T94" fmla="*/ 112 w 139"/>
                <a:gd name="T95" fmla="*/ 6 h 17"/>
                <a:gd name="T96" fmla="*/ 112 w 139"/>
                <a:gd name="T97" fmla="*/ 12 h 17"/>
                <a:gd name="T98" fmla="*/ 127 w 139"/>
                <a:gd name="T99" fmla="*/ 8 h 17"/>
                <a:gd name="T100" fmla="*/ 133 w 139"/>
                <a:gd name="T10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9" h="17">
                  <a:moveTo>
                    <a:pt x="138" y="9"/>
                  </a:moveTo>
                  <a:cubicBezTo>
                    <a:pt x="138" y="8"/>
                    <a:pt x="138" y="6"/>
                    <a:pt x="139" y="5"/>
                  </a:cubicBezTo>
                  <a:cubicBezTo>
                    <a:pt x="139" y="3"/>
                    <a:pt x="139" y="2"/>
                    <a:pt x="139" y="0"/>
                  </a:cubicBezTo>
                  <a:cubicBezTo>
                    <a:pt x="139" y="0"/>
                    <a:pt x="139" y="0"/>
                    <a:pt x="138" y="0"/>
                  </a:cubicBezTo>
                  <a:cubicBezTo>
                    <a:pt x="137" y="0"/>
                    <a:pt x="136" y="0"/>
                    <a:pt x="134" y="0"/>
                  </a:cubicBezTo>
                  <a:cubicBezTo>
                    <a:pt x="133" y="0"/>
                    <a:pt x="132" y="1"/>
                    <a:pt x="130" y="1"/>
                  </a:cubicBezTo>
                  <a:cubicBezTo>
                    <a:pt x="129" y="1"/>
                    <a:pt x="128" y="1"/>
                    <a:pt x="127" y="1"/>
                  </a:cubicBezTo>
                  <a:cubicBezTo>
                    <a:pt x="125" y="1"/>
                    <a:pt x="124" y="1"/>
                    <a:pt x="122" y="1"/>
                  </a:cubicBezTo>
                  <a:cubicBezTo>
                    <a:pt x="120" y="2"/>
                    <a:pt x="118" y="2"/>
                    <a:pt x="116" y="2"/>
                  </a:cubicBezTo>
                  <a:cubicBezTo>
                    <a:pt x="114" y="2"/>
                    <a:pt x="112" y="2"/>
                    <a:pt x="109" y="2"/>
                  </a:cubicBezTo>
                  <a:cubicBezTo>
                    <a:pt x="107" y="2"/>
                    <a:pt x="105" y="2"/>
                    <a:pt x="103" y="3"/>
                  </a:cubicBezTo>
                  <a:cubicBezTo>
                    <a:pt x="101" y="3"/>
                    <a:pt x="99" y="3"/>
                    <a:pt x="98" y="3"/>
                  </a:cubicBezTo>
                  <a:cubicBezTo>
                    <a:pt x="95" y="3"/>
                    <a:pt x="93" y="3"/>
                    <a:pt x="91" y="3"/>
                  </a:cubicBezTo>
                  <a:cubicBezTo>
                    <a:pt x="89" y="3"/>
                    <a:pt x="87" y="3"/>
                    <a:pt x="85" y="3"/>
                  </a:cubicBezTo>
                  <a:cubicBezTo>
                    <a:pt x="82" y="3"/>
                    <a:pt x="80" y="3"/>
                    <a:pt x="78" y="3"/>
                  </a:cubicBezTo>
                  <a:cubicBezTo>
                    <a:pt x="76" y="3"/>
                    <a:pt x="75" y="3"/>
                    <a:pt x="74" y="3"/>
                  </a:cubicBezTo>
                  <a:cubicBezTo>
                    <a:pt x="69" y="3"/>
                    <a:pt x="64" y="3"/>
                    <a:pt x="59" y="3"/>
                  </a:cubicBezTo>
                  <a:cubicBezTo>
                    <a:pt x="57" y="3"/>
                    <a:pt x="55" y="3"/>
                    <a:pt x="53" y="3"/>
                  </a:cubicBezTo>
                  <a:cubicBezTo>
                    <a:pt x="52" y="3"/>
                    <a:pt x="50" y="3"/>
                    <a:pt x="49" y="3"/>
                  </a:cubicBezTo>
                  <a:cubicBezTo>
                    <a:pt x="47" y="3"/>
                    <a:pt x="45" y="3"/>
                    <a:pt x="44" y="3"/>
                  </a:cubicBezTo>
                  <a:cubicBezTo>
                    <a:pt x="42" y="3"/>
                    <a:pt x="40" y="3"/>
                    <a:pt x="38" y="3"/>
                  </a:cubicBezTo>
                  <a:cubicBezTo>
                    <a:pt x="37" y="3"/>
                    <a:pt x="35" y="2"/>
                    <a:pt x="33" y="2"/>
                  </a:cubicBezTo>
                  <a:cubicBezTo>
                    <a:pt x="32" y="2"/>
                    <a:pt x="30" y="2"/>
                    <a:pt x="28" y="2"/>
                  </a:cubicBezTo>
                  <a:cubicBezTo>
                    <a:pt x="27" y="2"/>
                    <a:pt x="25" y="2"/>
                    <a:pt x="23" y="2"/>
                  </a:cubicBezTo>
                  <a:cubicBezTo>
                    <a:pt x="23" y="2"/>
                    <a:pt x="22" y="2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2" y="1"/>
                    <a:pt x="11" y="1"/>
                    <a:pt x="9" y="1"/>
                  </a:cubicBezTo>
                  <a:cubicBezTo>
                    <a:pt x="8" y="1"/>
                    <a:pt x="7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7"/>
                    <a:pt x="1" y="8"/>
                    <a:pt x="1" y="10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4" y="14"/>
                    <a:pt x="5" y="15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5"/>
                    <a:pt x="11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7" y="15"/>
                    <a:pt x="18" y="16"/>
                    <a:pt x="19" y="16"/>
                  </a:cubicBezTo>
                  <a:cubicBezTo>
                    <a:pt x="21" y="16"/>
                    <a:pt x="22" y="16"/>
                    <a:pt x="24" y="16"/>
                  </a:cubicBezTo>
                  <a:cubicBezTo>
                    <a:pt x="26" y="16"/>
                    <a:pt x="28" y="16"/>
                    <a:pt x="30" y="16"/>
                  </a:cubicBezTo>
                  <a:cubicBezTo>
                    <a:pt x="32" y="16"/>
                    <a:pt x="34" y="16"/>
                    <a:pt x="37" y="17"/>
                  </a:cubicBezTo>
                  <a:cubicBezTo>
                    <a:pt x="39" y="17"/>
                    <a:pt x="41" y="17"/>
                    <a:pt x="42" y="17"/>
                  </a:cubicBezTo>
                  <a:cubicBezTo>
                    <a:pt x="45" y="17"/>
                    <a:pt x="47" y="17"/>
                    <a:pt x="49" y="17"/>
                  </a:cubicBezTo>
                  <a:cubicBezTo>
                    <a:pt x="51" y="17"/>
                    <a:pt x="53" y="17"/>
                    <a:pt x="55" y="17"/>
                  </a:cubicBezTo>
                  <a:cubicBezTo>
                    <a:pt x="57" y="17"/>
                    <a:pt x="59" y="17"/>
                    <a:pt x="61" y="17"/>
                  </a:cubicBezTo>
                  <a:cubicBezTo>
                    <a:pt x="64" y="17"/>
                    <a:pt x="67" y="17"/>
                    <a:pt x="70" y="17"/>
                  </a:cubicBezTo>
                  <a:cubicBezTo>
                    <a:pt x="72" y="17"/>
                    <a:pt x="74" y="17"/>
                    <a:pt x="77" y="17"/>
                  </a:cubicBezTo>
                  <a:cubicBezTo>
                    <a:pt x="80" y="17"/>
                    <a:pt x="82" y="17"/>
                    <a:pt x="85" y="17"/>
                  </a:cubicBezTo>
                  <a:cubicBezTo>
                    <a:pt x="86" y="17"/>
                    <a:pt x="87" y="17"/>
                    <a:pt x="88" y="17"/>
                  </a:cubicBezTo>
                  <a:cubicBezTo>
                    <a:pt x="89" y="17"/>
                    <a:pt x="91" y="17"/>
                    <a:pt x="92" y="17"/>
                  </a:cubicBezTo>
                  <a:cubicBezTo>
                    <a:pt x="93" y="17"/>
                    <a:pt x="94" y="17"/>
                    <a:pt x="94" y="17"/>
                  </a:cubicBezTo>
                  <a:cubicBezTo>
                    <a:pt x="96" y="17"/>
                    <a:pt x="98" y="17"/>
                    <a:pt x="99" y="17"/>
                  </a:cubicBezTo>
                  <a:cubicBezTo>
                    <a:pt x="101" y="17"/>
                    <a:pt x="102" y="17"/>
                    <a:pt x="104" y="17"/>
                  </a:cubicBezTo>
                  <a:cubicBezTo>
                    <a:pt x="106" y="17"/>
                    <a:pt x="108" y="17"/>
                    <a:pt x="110" y="16"/>
                  </a:cubicBezTo>
                  <a:cubicBezTo>
                    <a:pt x="111" y="16"/>
                    <a:pt x="113" y="16"/>
                    <a:pt x="115" y="16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8" y="16"/>
                    <a:pt x="119" y="16"/>
                    <a:pt x="121" y="16"/>
                  </a:cubicBezTo>
                  <a:cubicBezTo>
                    <a:pt x="122" y="16"/>
                    <a:pt x="123" y="16"/>
                    <a:pt x="124" y="15"/>
                  </a:cubicBezTo>
                  <a:cubicBezTo>
                    <a:pt x="126" y="15"/>
                    <a:pt x="127" y="15"/>
                    <a:pt x="128" y="15"/>
                  </a:cubicBezTo>
                  <a:cubicBezTo>
                    <a:pt x="129" y="15"/>
                    <a:pt x="130" y="15"/>
                    <a:pt x="131" y="15"/>
                  </a:cubicBezTo>
                  <a:cubicBezTo>
                    <a:pt x="132" y="15"/>
                    <a:pt x="133" y="15"/>
                    <a:pt x="134" y="15"/>
                  </a:cubicBezTo>
                  <a:cubicBezTo>
                    <a:pt x="135" y="14"/>
                    <a:pt x="136" y="14"/>
                    <a:pt x="138" y="14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8" y="13"/>
                    <a:pt x="138" y="11"/>
                    <a:pt x="138" y="9"/>
                  </a:cubicBezTo>
                  <a:close/>
                  <a:moveTo>
                    <a:pt x="9" y="11"/>
                  </a:moveTo>
                  <a:cubicBezTo>
                    <a:pt x="7" y="11"/>
                    <a:pt x="6" y="10"/>
                    <a:pt x="6" y="8"/>
                  </a:cubicBezTo>
                  <a:cubicBezTo>
                    <a:pt x="6" y="6"/>
                    <a:pt x="7" y="5"/>
                    <a:pt x="9" y="5"/>
                  </a:cubicBezTo>
                  <a:cubicBezTo>
                    <a:pt x="11" y="5"/>
                    <a:pt x="12" y="7"/>
                    <a:pt x="12" y="8"/>
                  </a:cubicBezTo>
                  <a:cubicBezTo>
                    <a:pt x="12" y="10"/>
                    <a:pt x="10" y="11"/>
                    <a:pt x="9" y="11"/>
                  </a:cubicBezTo>
                  <a:close/>
                  <a:moveTo>
                    <a:pt x="27" y="12"/>
                  </a:moveTo>
                  <a:cubicBezTo>
                    <a:pt x="26" y="12"/>
                    <a:pt x="24" y="11"/>
                    <a:pt x="24" y="9"/>
                  </a:cubicBezTo>
                  <a:cubicBezTo>
                    <a:pt x="24" y="8"/>
                    <a:pt x="25" y="6"/>
                    <a:pt x="27" y="7"/>
                  </a:cubicBezTo>
                  <a:cubicBezTo>
                    <a:pt x="29" y="7"/>
                    <a:pt x="30" y="8"/>
                    <a:pt x="30" y="9"/>
                  </a:cubicBezTo>
                  <a:cubicBezTo>
                    <a:pt x="30" y="11"/>
                    <a:pt x="28" y="12"/>
                    <a:pt x="27" y="12"/>
                  </a:cubicBezTo>
                  <a:close/>
                  <a:moveTo>
                    <a:pt x="47" y="13"/>
                  </a:moveTo>
                  <a:cubicBezTo>
                    <a:pt x="45" y="13"/>
                    <a:pt x="44" y="12"/>
                    <a:pt x="44" y="10"/>
                  </a:cubicBezTo>
                  <a:cubicBezTo>
                    <a:pt x="44" y="9"/>
                    <a:pt x="46" y="8"/>
                    <a:pt x="47" y="8"/>
                  </a:cubicBezTo>
                  <a:cubicBezTo>
                    <a:pt x="48" y="8"/>
                    <a:pt x="50" y="8"/>
                    <a:pt x="50" y="10"/>
                  </a:cubicBezTo>
                  <a:cubicBezTo>
                    <a:pt x="50" y="12"/>
                    <a:pt x="49" y="13"/>
                    <a:pt x="47" y="13"/>
                  </a:cubicBezTo>
                  <a:close/>
                  <a:moveTo>
                    <a:pt x="70" y="13"/>
                  </a:moveTo>
                  <a:cubicBezTo>
                    <a:pt x="68" y="13"/>
                    <a:pt x="67" y="12"/>
                    <a:pt x="67" y="10"/>
                  </a:cubicBezTo>
                  <a:cubicBezTo>
                    <a:pt x="67" y="9"/>
                    <a:pt x="68" y="8"/>
                    <a:pt x="70" y="8"/>
                  </a:cubicBezTo>
                  <a:cubicBezTo>
                    <a:pt x="72" y="8"/>
                    <a:pt x="73" y="9"/>
                    <a:pt x="73" y="10"/>
                  </a:cubicBezTo>
                  <a:cubicBezTo>
                    <a:pt x="73" y="12"/>
                    <a:pt x="72" y="13"/>
                    <a:pt x="70" y="13"/>
                  </a:cubicBezTo>
                  <a:close/>
                  <a:moveTo>
                    <a:pt x="92" y="13"/>
                  </a:moveTo>
                  <a:cubicBezTo>
                    <a:pt x="90" y="13"/>
                    <a:pt x="89" y="11"/>
                    <a:pt x="89" y="10"/>
                  </a:cubicBezTo>
                  <a:cubicBezTo>
                    <a:pt x="89" y="8"/>
                    <a:pt x="90" y="7"/>
                    <a:pt x="92" y="7"/>
                  </a:cubicBezTo>
                  <a:cubicBezTo>
                    <a:pt x="93" y="7"/>
                    <a:pt x="95" y="9"/>
                    <a:pt x="95" y="10"/>
                  </a:cubicBezTo>
                  <a:cubicBezTo>
                    <a:pt x="95" y="11"/>
                    <a:pt x="93" y="13"/>
                    <a:pt x="92" y="13"/>
                  </a:cubicBezTo>
                  <a:close/>
                  <a:moveTo>
                    <a:pt x="112" y="12"/>
                  </a:moveTo>
                  <a:cubicBezTo>
                    <a:pt x="110" y="12"/>
                    <a:pt x="109" y="10"/>
                    <a:pt x="109" y="9"/>
                  </a:cubicBezTo>
                  <a:cubicBezTo>
                    <a:pt x="109" y="7"/>
                    <a:pt x="110" y="6"/>
                    <a:pt x="112" y="6"/>
                  </a:cubicBezTo>
                  <a:cubicBezTo>
                    <a:pt x="113" y="6"/>
                    <a:pt x="115" y="7"/>
                    <a:pt x="115" y="9"/>
                  </a:cubicBezTo>
                  <a:cubicBezTo>
                    <a:pt x="115" y="11"/>
                    <a:pt x="113" y="12"/>
                    <a:pt x="112" y="12"/>
                  </a:cubicBezTo>
                  <a:close/>
                  <a:moveTo>
                    <a:pt x="130" y="11"/>
                  </a:moveTo>
                  <a:cubicBezTo>
                    <a:pt x="129" y="11"/>
                    <a:pt x="127" y="9"/>
                    <a:pt x="127" y="8"/>
                  </a:cubicBezTo>
                  <a:cubicBezTo>
                    <a:pt x="127" y="6"/>
                    <a:pt x="129" y="5"/>
                    <a:pt x="130" y="5"/>
                  </a:cubicBezTo>
                  <a:cubicBezTo>
                    <a:pt x="132" y="5"/>
                    <a:pt x="133" y="7"/>
                    <a:pt x="133" y="8"/>
                  </a:cubicBezTo>
                  <a:cubicBezTo>
                    <a:pt x="133" y="9"/>
                    <a:pt x="132" y="10"/>
                    <a:pt x="130" y="11"/>
                  </a:cubicBez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3" name="Freeform 282"/>
            <p:cNvSpPr>
              <a:spLocks/>
            </p:cNvSpPr>
            <p:nvPr/>
          </p:nvSpPr>
          <p:spPr bwMode="auto">
            <a:xfrm>
              <a:off x="6923088" y="2324100"/>
              <a:ext cx="422275" cy="30163"/>
            </a:xfrm>
            <a:custGeom>
              <a:avLst/>
              <a:gdLst>
                <a:gd name="T0" fmla="*/ 129 w 137"/>
                <a:gd name="T1" fmla="*/ 1 h 10"/>
                <a:gd name="T2" fmla="*/ 123 w 137"/>
                <a:gd name="T3" fmla="*/ 1 h 10"/>
                <a:gd name="T4" fmla="*/ 115 w 137"/>
                <a:gd name="T5" fmla="*/ 2 h 10"/>
                <a:gd name="T6" fmla="*/ 107 w 137"/>
                <a:gd name="T7" fmla="*/ 2 h 10"/>
                <a:gd name="T8" fmla="*/ 97 w 137"/>
                <a:gd name="T9" fmla="*/ 3 h 10"/>
                <a:gd name="T10" fmla="*/ 85 w 137"/>
                <a:gd name="T11" fmla="*/ 3 h 10"/>
                <a:gd name="T12" fmla="*/ 72 w 137"/>
                <a:gd name="T13" fmla="*/ 3 h 10"/>
                <a:gd name="T14" fmla="*/ 62 w 137"/>
                <a:gd name="T15" fmla="*/ 3 h 10"/>
                <a:gd name="T16" fmla="*/ 52 w 137"/>
                <a:gd name="T17" fmla="*/ 3 h 10"/>
                <a:gd name="T18" fmla="*/ 45 w 137"/>
                <a:gd name="T19" fmla="*/ 3 h 10"/>
                <a:gd name="T20" fmla="*/ 36 w 137"/>
                <a:gd name="T21" fmla="*/ 3 h 10"/>
                <a:gd name="T22" fmla="*/ 26 w 137"/>
                <a:gd name="T23" fmla="*/ 2 h 10"/>
                <a:gd name="T24" fmla="*/ 14 w 137"/>
                <a:gd name="T25" fmla="*/ 1 h 10"/>
                <a:gd name="T26" fmla="*/ 2 w 137"/>
                <a:gd name="T27" fmla="*/ 0 h 10"/>
                <a:gd name="T28" fmla="*/ 0 w 137"/>
                <a:gd name="T29" fmla="*/ 0 h 10"/>
                <a:gd name="T30" fmla="*/ 1 w 137"/>
                <a:gd name="T31" fmla="*/ 5 h 10"/>
                <a:gd name="T32" fmla="*/ 7 w 137"/>
                <a:gd name="T33" fmla="*/ 6 h 10"/>
                <a:gd name="T34" fmla="*/ 14 w 137"/>
                <a:gd name="T35" fmla="*/ 6 h 10"/>
                <a:gd name="T36" fmla="*/ 22 w 137"/>
                <a:gd name="T37" fmla="*/ 7 h 10"/>
                <a:gd name="T38" fmla="*/ 32 w 137"/>
                <a:gd name="T39" fmla="*/ 8 h 10"/>
                <a:gd name="T40" fmla="*/ 43 w 137"/>
                <a:gd name="T41" fmla="*/ 9 h 10"/>
                <a:gd name="T42" fmla="*/ 51 w 137"/>
                <a:gd name="T43" fmla="*/ 9 h 10"/>
                <a:gd name="T44" fmla="*/ 60 w 137"/>
                <a:gd name="T45" fmla="*/ 9 h 10"/>
                <a:gd name="T46" fmla="*/ 62 w 137"/>
                <a:gd name="T47" fmla="*/ 10 h 10"/>
                <a:gd name="T48" fmla="*/ 80 w 137"/>
                <a:gd name="T49" fmla="*/ 9 h 10"/>
                <a:gd name="T50" fmla="*/ 87 w 137"/>
                <a:gd name="T51" fmla="*/ 9 h 10"/>
                <a:gd name="T52" fmla="*/ 98 w 137"/>
                <a:gd name="T53" fmla="*/ 9 h 10"/>
                <a:gd name="T54" fmla="*/ 105 w 137"/>
                <a:gd name="T55" fmla="*/ 8 h 10"/>
                <a:gd name="T56" fmla="*/ 112 w 137"/>
                <a:gd name="T57" fmla="*/ 8 h 10"/>
                <a:gd name="T58" fmla="*/ 123 w 137"/>
                <a:gd name="T59" fmla="*/ 7 h 10"/>
                <a:gd name="T60" fmla="*/ 136 w 137"/>
                <a:gd name="T61" fmla="*/ 5 h 10"/>
                <a:gd name="T62" fmla="*/ 137 w 137"/>
                <a:gd name="T63" fmla="*/ 3 h 10"/>
                <a:gd name="T64" fmla="*/ 137 w 137"/>
                <a:gd name="T65" fmla="*/ 0 h 10"/>
                <a:gd name="T66" fmla="*/ 132 w 137"/>
                <a:gd name="T6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7" h="10">
                  <a:moveTo>
                    <a:pt x="132" y="1"/>
                  </a:moveTo>
                  <a:cubicBezTo>
                    <a:pt x="131" y="1"/>
                    <a:pt x="130" y="1"/>
                    <a:pt x="129" y="1"/>
                  </a:cubicBezTo>
                  <a:cubicBezTo>
                    <a:pt x="128" y="1"/>
                    <a:pt x="127" y="1"/>
                    <a:pt x="126" y="1"/>
                  </a:cubicBezTo>
                  <a:cubicBezTo>
                    <a:pt x="125" y="1"/>
                    <a:pt x="124" y="1"/>
                    <a:pt x="123" y="1"/>
                  </a:cubicBezTo>
                  <a:cubicBezTo>
                    <a:pt x="121" y="1"/>
                    <a:pt x="120" y="2"/>
                    <a:pt x="119" y="2"/>
                  </a:cubicBezTo>
                  <a:cubicBezTo>
                    <a:pt x="117" y="2"/>
                    <a:pt x="116" y="2"/>
                    <a:pt x="115" y="2"/>
                  </a:cubicBezTo>
                  <a:cubicBezTo>
                    <a:pt x="113" y="2"/>
                    <a:pt x="112" y="2"/>
                    <a:pt x="110" y="2"/>
                  </a:cubicBezTo>
                  <a:cubicBezTo>
                    <a:pt x="109" y="2"/>
                    <a:pt x="108" y="2"/>
                    <a:pt x="107" y="2"/>
                  </a:cubicBezTo>
                  <a:cubicBezTo>
                    <a:pt x="105" y="3"/>
                    <a:pt x="104" y="3"/>
                    <a:pt x="102" y="3"/>
                  </a:cubicBezTo>
                  <a:cubicBezTo>
                    <a:pt x="100" y="3"/>
                    <a:pt x="98" y="3"/>
                    <a:pt x="97" y="3"/>
                  </a:cubicBezTo>
                  <a:cubicBezTo>
                    <a:pt x="95" y="3"/>
                    <a:pt x="92" y="3"/>
                    <a:pt x="90" y="3"/>
                  </a:cubicBezTo>
                  <a:cubicBezTo>
                    <a:pt x="88" y="3"/>
                    <a:pt x="87" y="3"/>
                    <a:pt x="85" y="3"/>
                  </a:cubicBezTo>
                  <a:cubicBezTo>
                    <a:pt x="83" y="3"/>
                    <a:pt x="81" y="3"/>
                    <a:pt x="78" y="3"/>
                  </a:cubicBezTo>
                  <a:cubicBezTo>
                    <a:pt x="76" y="3"/>
                    <a:pt x="74" y="3"/>
                    <a:pt x="72" y="3"/>
                  </a:cubicBezTo>
                  <a:cubicBezTo>
                    <a:pt x="69" y="3"/>
                    <a:pt x="65" y="3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59" y="3"/>
                    <a:pt x="57" y="3"/>
                    <a:pt x="55" y="3"/>
                  </a:cubicBezTo>
                  <a:cubicBezTo>
                    <a:pt x="54" y="3"/>
                    <a:pt x="53" y="3"/>
                    <a:pt x="52" y="3"/>
                  </a:cubicBezTo>
                  <a:cubicBezTo>
                    <a:pt x="50" y="3"/>
                    <a:pt x="49" y="3"/>
                    <a:pt x="47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4" y="3"/>
                    <a:pt x="42" y="3"/>
                    <a:pt x="41" y="3"/>
                  </a:cubicBezTo>
                  <a:cubicBezTo>
                    <a:pt x="39" y="3"/>
                    <a:pt x="38" y="3"/>
                    <a:pt x="36" y="3"/>
                  </a:cubicBezTo>
                  <a:cubicBezTo>
                    <a:pt x="35" y="3"/>
                    <a:pt x="33" y="2"/>
                    <a:pt x="31" y="2"/>
                  </a:cubicBezTo>
                  <a:cubicBezTo>
                    <a:pt x="29" y="2"/>
                    <a:pt x="28" y="2"/>
                    <a:pt x="26" y="2"/>
                  </a:cubicBezTo>
                  <a:cubicBezTo>
                    <a:pt x="24" y="2"/>
                    <a:pt x="22" y="2"/>
                    <a:pt x="20" y="2"/>
                  </a:cubicBezTo>
                  <a:cubicBezTo>
                    <a:pt x="18" y="2"/>
                    <a:pt x="16" y="1"/>
                    <a:pt x="14" y="1"/>
                  </a:cubicBezTo>
                  <a:cubicBezTo>
                    <a:pt x="12" y="1"/>
                    <a:pt x="10" y="1"/>
                    <a:pt x="8" y="1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8" y="6"/>
                    <a:pt x="9" y="6"/>
                    <a:pt x="11" y="6"/>
                  </a:cubicBezTo>
                  <a:cubicBezTo>
                    <a:pt x="12" y="6"/>
                    <a:pt x="13" y="6"/>
                    <a:pt x="14" y="6"/>
                  </a:cubicBezTo>
                  <a:cubicBezTo>
                    <a:pt x="15" y="6"/>
                    <a:pt x="17" y="7"/>
                    <a:pt x="18" y="7"/>
                  </a:cubicBezTo>
                  <a:cubicBezTo>
                    <a:pt x="19" y="7"/>
                    <a:pt x="21" y="7"/>
                    <a:pt x="22" y="7"/>
                  </a:cubicBezTo>
                  <a:cubicBezTo>
                    <a:pt x="24" y="7"/>
                    <a:pt x="25" y="7"/>
                    <a:pt x="26" y="8"/>
                  </a:cubicBezTo>
                  <a:cubicBezTo>
                    <a:pt x="28" y="8"/>
                    <a:pt x="30" y="8"/>
                    <a:pt x="32" y="8"/>
                  </a:cubicBezTo>
                  <a:cubicBezTo>
                    <a:pt x="33" y="8"/>
                    <a:pt x="35" y="8"/>
                    <a:pt x="37" y="8"/>
                  </a:cubicBezTo>
                  <a:cubicBezTo>
                    <a:pt x="39" y="8"/>
                    <a:pt x="41" y="9"/>
                    <a:pt x="43" y="9"/>
                  </a:cubicBezTo>
                  <a:cubicBezTo>
                    <a:pt x="45" y="9"/>
                    <a:pt x="47" y="9"/>
                    <a:pt x="49" y="9"/>
                  </a:cubicBezTo>
                  <a:cubicBezTo>
                    <a:pt x="50" y="9"/>
                    <a:pt x="51" y="9"/>
                    <a:pt x="51" y="9"/>
                  </a:cubicBezTo>
                  <a:cubicBezTo>
                    <a:pt x="53" y="9"/>
                    <a:pt x="55" y="9"/>
                    <a:pt x="56" y="9"/>
                  </a:cubicBezTo>
                  <a:cubicBezTo>
                    <a:pt x="58" y="9"/>
                    <a:pt x="59" y="9"/>
                    <a:pt x="60" y="9"/>
                  </a:cubicBezTo>
                  <a:cubicBezTo>
                    <a:pt x="61" y="9"/>
                    <a:pt x="61" y="9"/>
                    <a:pt x="62" y="9"/>
                  </a:cubicBezTo>
                  <a:cubicBezTo>
                    <a:pt x="62" y="9"/>
                    <a:pt x="62" y="9"/>
                    <a:pt x="62" y="10"/>
                  </a:cubicBezTo>
                  <a:cubicBezTo>
                    <a:pt x="68" y="10"/>
                    <a:pt x="74" y="10"/>
                    <a:pt x="79" y="10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1" y="9"/>
                    <a:pt x="82" y="9"/>
                    <a:pt x="83" y="9"/>
                  </a:cubicBezTo>
                  <a:cubicBezTo>
                    <a:pt x="84" y="9"/>
                    <a:pt x="86" y="9"/>
                    <a:pt x="87" y="9"/>
                  </a:cubicBezTo>
                  <a:cubicBezTo>
                    <a:pt x="89" y="9"/>
                    <a:pt x="91" y="9"/>
                    <a:pt x="92" y="9"/>
                  </a:cubicBezTo>
                  <a:cubicBezTo>
                    <a:pt x="94" y="9"/>
                    <a:pt x="96" y="9"/>
                    <a:pt x="98" y="9"/>
                  </a:cubicBezTo>
                  <a:cubicBezTo>
                    <a:pt x="100" y="9"/>
                    <a:pt x="101" y="9"/>
                    <a:pt x="103" y="8"/>
                  </a:cubicBezTo>
                  <a:cubicBezTo>
                    <a:pt x="104" y="8"/>
                    <a:pt x="104" y="8"/>
                    <a:pt x="105" y="8"/>
                  </a:cubicBezTo>
                  <a:cubicBezTo>
                    <a:pt x="106" y="8"/>
                    <a:pt x="108" y="8"/>
                    <a:pt x="109" y="8"/>
                  </a:cubicBezTo>
                  <a:cubicBezTo>
                    <a:pt x="110" y="8"/>
                    <a:pt x="111" y="8"/>
                    <a:pt x="112" y="8"/>
                  </a:cubicBezTo>
                  <a:cubicBezTo>
                    <a:pt x="114" y="8"/>
                    <a:pt x="115" y="7"/>
                    <a:pt x="117" y="7"/>
                  </a:cubicBezTo>
                  <a:cubicBezTo>
                    <a:pt x="119" y="7"/>
                    <a:pt x="121" y="7"/>
                    <a:pt x="123" y="7"/>
                  </a:cubicBezTo>
                  <a:cubicBezTo>
                    <a:pt x="125" y="6"/>
                    <a:pt x="127" y="6"/>
                    <a:pt x="129" y="6"/>
                  </a:cubicBezTo>
                  <a:cubicBezTo>
                    <a:pt x="131" y="6"/>
                    <a:pt x="133" y="5"/>
                    <a:pt x="136" y="5"/>
                  </a:cubicBezTo>
                  <a:cubicBezTo>
                    <a:pt x="136" y="5"/>
                    <a:pt x="136" y="5"/>
                    <a:pt x="137" y="5"/>
                  </a:cubicBezTo>
                  <a:cubicBezTo>
                    <a:pt x="137" y="4"/>
                    <a:pt x="137" y="4"/>
                    <a:pt x="137" y="3"/>
                  </a:cubicBezTo>
                  <a:cubicBezTo>
                    <a:pt x="137" y="3"/>
                    <a:pt x="137" y="2"/>
                    <a:pt x="137" y="2"/>
                  </a:cubicBezTo>
                  <a:cubicBezTo>
                    <a:pt x="137" y="1"/>
                    <a:pt x="137" y="1"/>
                    <a:pt x="137" y="0"/>
                  </a:cubicBezTo>
                  <a:cubicBezTo>
                    <a:pt x="137" y="0"/>
                    <a:pt x="136" y="0"/>
                    <a:pt x="136" y="0"/>
                  </a:cubicBezTo>
                  <a:cubicBezTo>
                    <a:pt x="135" y="0"/>
                    <a:pt x="133" y="0"/>
                    <a:pt x="132" y="1"/>
                  </a:cubicBez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4" name="Freeform 283"/>
            <p:cNvSpPr>
              <a:spLocks noEditPoints="1"/>
            </p:cNvSpPr>
            <p:nvPr/>
          </p:nvSpPr>
          <p:spPr bwMode="auto">
            <a:xfrm>
              <a:off x="6896100" y="2006600"/>
              <a:ext cx="482600" cy="258763"/>
            </a:xfrm>
            <a:custGeom>
              <a:avLst/>
              <a:gdLst>
                <a:gd name="T0" fmla="*/ 5 w 157"/>
                <a:gd name="T1" fmla="*/ 52 h 84"/>
                <a:gd name="T2" fmla="*/ 6 w 157"/>
                <a:gd name="T3" fmla="*/ 64 h 84"/>
                <a:gd name="T4" fmla="*/ 8 w 157"/>
                <a:gd name="T5" fmla="*/ 81 h 84"/>
                <a:gd name="T6" fmla="*/ 17 w 157"/>
                <a:gd name="T7" fmla="*/ 82 h 84"/>
                <a:gd name="T8" fmla="*/ 28 w 157"/>
                <a:gd name="T9" fmla="*/ 83 h 84"/>
                <a:gd name="T10" fmla="*/ 41 w 157"/>
                <a:gd name="T11" fmla="*/ 83 h 84"/>
                <a:gd name="T12" fmla="*/ 59 w 157"/>
                <a:gd name="T13" fmla="*/ 84 h 84"/>
                <a:gd name="T14" fmla="*/ 69 w 157"/>
                <a:gd name="T15" fmla="*/ 84 h 84"/>
                <a:gd name="T16" fmla="*/ 91 w 157"/>
                <a:gd name="T17" fmla="*/ 84 h 84"/>
                <a:gd name="T18" fmla="*/ 107 w 157"/>
                <a:gd name="T19" fmla="*/ 84 h 84"/>
                <a:gd name="T20" fmla="*/ 122 w 157"/>
                <a:gd name="T21" fmla="*/ 83 h 84"/>
                <a:gd name="T22" fmla="*/ 136 w 157"/>
                <a:gd name="T23" fmla="*/ 82 h 84"/>
                <a:gd name="T24" fmla="*/ 145 w 157"/>
                <a:gd name="T25" fmla="*/ 81 h 84"/>
                <a:gd name="T26" fmla="*/ 147 w 157"/>
                <a:gd name="T27" fmla="*/ 80 h 84"/>
                <a:gd name="T28" fmla="*/ 149 w 157"/>
                <a:gd name="T29" fmla="*/ 65 h 84"/>
                <a:gd name="T30" fmla="*/ 151 w 157"/>
                <a:gd name="T31" fmla="*/ 53 h 84"/>
                <a:gd name="T32" fmla="*/ 156 w 157"/>
                <a:gd name="T33" fmla="*/ 51 h 84"/>
                <a:gd name="T34" fmla="*/ 157 w 157"/>
                <a:gd name="T35" fmla="*/ 46 h 84"/>
                <a:gd name="T36" fmla="*/ 149 w 157"/>
                <a:gd name="T37" fmla="*/ 43 h 84"/>
                <a:gd name="T38" fmla="*/ 139 w 157"/>
                <a:gd name="T39" fmla="*/ 58 h 84"/>
                <a:gd name="T40" fmla="*/ 124 w 157"/>
                <a:gd name="T41" fmla="*/ 37 h 84"/>
                <a:gd name="T42" fmla="*/ 128 w 157"/>
                <a:gd name="T43" fmla="*/ 24 h 84"/>
                <a:gd name="T44" fmla="*/ 121 w 157"/>
                <a:gd name="T45" fmla="*/ 36 h 84"/>
                <a:gd name="T46" fmla="*/ 118 w 157"/>
                <a:gd name="T47" fmla="*/ 37 h 84"/>
                <a:gd name="T48" fmla="*/ 83 w 157"/>
                <a:gd name="T49" fmla="*/ 22 h 84"/>
                <a:gd name="T50" fmla="*/ 80 w 157"/>
                <a:gd name="T51" fmla="*/ 14 h 84"/>
                <a:gd name="T52" fmla="*/ 79 w 157"/>
                <a:gd name="T53" fmla="*/ 0 h 84"/>
                <a:gd name="T54" fmla="*/ 71 w 157"/>
                <a:gd name="T55" fmla="*/ 4 h 84"/>
                <a:gd name="T56" fmla="*/ 73 w 157"/>
                <a:gd name="T57" fmla="*/ 22 h 84"/>
                <a:gd name="T58" fmla="*/ 38 w 157"/>
                <a:gd name="T59" fmla="*/ 37 h 84"/>
                <a:gd name="T60" fmla="*/ 34 w 157"/>
                <a:gd name="T61" fmla="*/ 36 h 84"/>
                <a:gd name="T62" fmla="*/ 31 w 157"/>
                <a:gd name="T63" fmla="*/ 24 h 84"/>
                <a:gd name="T64" fmla="*/ 30 w 157"/>
                <a:gd name="T65" fmla="*/ 37 h 84"/>
                <a:gd name="T66" fmla="*/ 30 w 157"/>
                <a:gd name="T67" fmla="*/ 39 h 84"/>
                <a:gd name="T68" fmla="*/ 8 w 157"/>
                <a:gd name="T69" fmla="*/ 51 h 84"/>
                <a:gd name="T70" fmla="*/ 6 w 157"/>
                <a:gd name="T71" fmla="*/ 42 h 84"/>
                <a:gd name="T72" fmla="*/ 0 w 157"/>
                <a:gd name="T73" fmla="*/ 47 h 84"/>
                <a:gd name="T74" fmla="*/ 134 w 157"/>
                <a:gd name="T75" fmla="*/ 50 h 84"/>
                <a:gd name="T76" fmla="*/ 128 w 157"/>
                <a:gd name="T77" fmla="*/ 66 h 84"/>
                <a:gd name="T78" fmla="*/ 118 w 157"/>
                <a:gd name="T79" fmla="*/ 39 h 84"/>
                <a:gd name="T80" fmla="*/ 118 w 157"/>
                <a:gd name="T81" fmla="*/ 39 h 84"/>
                <a:gd name="T82" fmla="*/ 118 w 157"/>
                <a:gd name="T83" fmla="*/ 70 h 84"/>
                <a:gd name="T84" fmla="*/ 101 w 157"/>
                <a:gd name="T85" fmla="*/ 34 h 84"/>
                <a:gd name="T86" fmla="*/ 100 w 157"/>
                <a:gd name="T87" fmla="*/ 56 h 84"/>
                <a:gd name="T88" fmla="*/ 101 w 157"/>
                <a:gd name="T89" fmla="*/ 34 h 84"/>
                <a:gd name="T90" fmla="*/ 77 w 157"/>
                <a:gd name="T91" fmla="*/ 78 h 84"/>
                <a:gd name="T92" fmla="*/ 54 w 157"/>
                <a:gd name="T93" fmla="*/ 34 h 84"/>
                <a:gd name="T94" fmla="*/ 54 w 157"/>
                <a:gd name="T95" fmla="*/ 56 h 84"/>
                <a:gd name="T96" fmla="*/ 54 w 157"/>
                <a:gd name="T97" fmla="*/ 34 h 84"/>
                <a:gd name="T98" fmla="*/ 43 w 157"/>
                <a:gd name="T99" fmla="*/ 45 h 84"/>
                <a:gd name="T100" fmla="*/ 39 w 157"/>
                <a:gd name="T101" fmla="*/ 59 h 84"/>
                <a:gd name="T102" fmla="*/ 36 w 157"/>
                <a:gd name="T103" fmla="*/ 70 h 84"/>
                <a:gd name="T104" fmla="*/ 29 w 157"/>
                <a:gd name="T105" fmla="*/ 42 h 84"/>
                <a:gd name="T106" fmla="*/ 27 w 157"/>
                <a:gd name="T107" fmla="*/ 55 h 84"/>
                <a:gd name="T108" fmla="*/ 25 w 157"/>
                <a:gd name="T109" fmla="*/ 66 h 84"/>
                <a:gd name="T110" fmla="*/ 20 w 157"/>
                <a:gd name="T111" fmla="*/ 6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84">
                  <a:moveTo>
                    <a:pt x="2" y="51"/>
                  </a:moveTo>
                  <a:cubicBezTo>
                    <a:pt x="3" y="52"/>
                    <a:pt x="4" y="52"/>
                    <a:pt x="5" y="52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52"/>
                    <a:pt x="5" y="52"/>
                    <a:pt x="6" y="52"/>
                  </a:cubicBezTo>
                  <a:cubicBezTo>
                    <a:pt x="6" y="54"/>
                    <a:pt x="6" y="56"/>
                    <a:pt x="6" y="58"/>
                  </a:cubicBezTo>
                  <a:cubicBezTo>
                    <a:pt x="6" y="60"/>
                    <a:pt x="6" y="62"/>
                    <a:pt x="6" y="64"/>
                  </a:cubicBezTo>
                  <a:cubicBezTo>
                    <a:pt x="6" y="66"/>
                    <a:pt x="7" y="68"/>
                    <a:pt x="7" y="70"/>
                  </a:cubicBezTo>
                  <a:cubicBezTo>
                    <a:pt x="7" y="71"/>
                    <a:pt x="7" y="73"/>
                    <a:pt x="7" y="75"/>
                  </a:cubicBezTo>
                  <a:cubicBezTo>
                    <a:pt x="7" y="77"/>
                    <a:pt x="7" y="79"/>
                    <a:pt x="8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10" y="81"/>
                    <a:pt x="11" y="81"/>
                    <a:pt x="13" y="81"/>
                  </a:cubicBezTo>
                  <a:cubicBezTo>
                    <a:pt x="14" y="82"/>
                    <a:pt x="16" y="82"/>
                    <a:pt x="17" y="82"/>
                  </a:cubicBezTo>
                  <a:cubicBezTo>
                    <a:pt x="19" y="82"/>
                    <a:pt x="20" y="82"/>
                    <a:pt x="21" y="82"/>
                  </a:cubicBezTo>
                  <a:cubicBezTo>
                    <a:pt x="23" y="82"/>
                    <a:pt x="24" y="82"/>
                    <a:pt x="25" y="82"/>
                  </a:cubicBezTo>
                  <a:cubicBezTo>
                    <a:pt x="26" y="83"/>
                    <a:pt x="27" y="83"/>
                    <a:pt x="28" y="83"/>
                  </a:cubicBezTo>
                  <a:cubicBezTo>
                    <a:pt x="29" y="83"/>
                    <a:pt x="31" y="83"/>
                    <a:pt x="32" y="83"/>
                  </a:cubicBezTo>
                  <a:cubicBezTo>
                    <a:pt x="34" y="83"/>
                    <a:pt x="36" y="83"/>
                    <a:pt x="37" y="83"/>
                  </a:cubicBezTo>
                  <a:cubicBezTo>
                    <a:pt x="39" y="83"/>
                    <a:pt x="40" y="83"/>
                    <a:pt x="41" y="83"/>
                  </a:cubicBezTo>
                  <a:cubicBezTo>
                    <a:pt x="43" y="83"/>
                    <a:pt x="45" y="84"/>
                    <a:pt x="47" y="84"/>
                  </a:cubicBezTo>
                  <a:cubicBezTo>
                    <a:pt x="49" y="84"/>
                    <a:pt x="51" y="84"/>
                    <a:pt x="53" y="84"/>
                  </a:cubicBezTo>
                  <a:cubicBezTo>
                    <a:pt x="55" y="84"/>
                    <a:pt x="57" y="84"/>
                    <a:pt x="59" y="84"/>
                  </a:cubicBezTo>
                  <a:cubicBezTo>
                    <a:pt x="60" y="84"/>
                    <a:pt x="60" y="84"/>
                    <a:pt x="61" y="84"/>
                  </a:cubicBezTo>
                  <a:cubicBezTo>
                    <a:pt x="63" y="84"/>
                    <a:pt x="65" y="84"/>
                    <a:pt x="66" y="84"/>
                  </a:cubicBezTo>
                  <a:cubicBezTo>
                    <a:pt x="67" y="84"/>
                    <a:pt x="68" y="84"/>
                    <a:pt x="69" y="84"/>
                  </a:cubicBezTo>
                  <a:cubicBezTo>
                    <a:pt x="71" y="84"/>
                    <a:pt x="74" y="84"/>
                    <a:pt x="76" y="84"/>
                  </a:cubicBezTo>
                  <a:cubicBezTo>
                    <a:pt x="79" y="84"/>
                    <a:pt x="82" y="84"/>
                    <a:pt x="85" y="84"/>
                  </a:cubicBezTo>
                  <a:cubicBezTo>
                    <a:pt x="87" y="84"/>
                    <a:pt x="89" y="84"/>
                    <a:pt x="91" y="84"/>
                  </a:cubicBezTo>
                  <a:cubicBezTo>
                    <a:pt x="93" y="84"/>
                    <a:pt x="95" y="84"/>
                    <a:pt x="96" y="84"/>
                  </a:cubicBezTo>
                  <a:cubicBezTo>
                    <a:pt x="98" y="84"/>
                    <a:pt x="100" y="84"/>
                    <a:pt x="102" y="84"/>
                  </a:cubicBezTo>
                  <a:cubicBezTo>
                    <a:pt x="104" y="84"/>
                    <a:pt x="105" y="84"/>
                    <a:pt x="107" y="84"/>
                  </a:cubicBezTo>
                  <a:cubicBezTo>
                    <a:pt x="108" y="84"/>
                    <a:pt x="108" y="84"/>
                    <a:pt x="109" y="84"/>
                  </a:cubicBezTo>
                  <a:cubicBezTo>
                    <a:pt x="111" y="84"/>
                    <a:pt x="114" y="84"/>
                    <a:pt x="116" y="83"/>
                  </a:cubicBezTo>
                  <a:cubicBezTo>
                    <a:pt x="118" y="83"/>
                    <a:pt x="120" y="83"/>
                    <a:pt x="122" y="83"/>
                  </a:cubicBezTo>
                  <a:cubicBezTo>
                    <a:pt x="123" y="83"/>
                    <a:pt x="125" y="83"/>
                    <a:pt x="127" y="83"/>
                  </a:cubicBezTo>
                  <a:cubicBezTo>
                    <a:pt x="128" y="83"/>
                    <a:pt x="130" y="83"/>
                    <a:pt x="132" y="82"/>
                  </a:cubicBezTo>
                  <a:cubicBezTo>
                    <a:pt x="133" y="82"/>
                    <a:pt x="134" y="82"/>
                    <a:pt x="136" y="82"/>
                  </a:cubicBezTo>
                  <a:cubicBezTo>
                    <a:pt x="137" y="82"/>
                    <a:pt x="138" y="82"/>
                    <a:pt x="139" y="82"/>
                  </a:cubicBezTo>
                  <a:cubicBezTo>
                    <a:pt x="140" y="82"/>
                    <a:pt x="141" y="82"/>
                    <a:pt x="142" y="82"/>
                  </a:cubicBezTo>
                  <a:cubicBezTo>
                    <a:pt x="143" y="81"/>
                    <a:pt x="144" y="81"/>
                    <a:pt x="145" y="81"/>
                  </a:cubicBezTo>
                  <a:cubicBezTo>
                    <a:pt x="145" y="81"/>
                    <a:pt x="146" y="81"/>
                    <a:pt x="147" y="81"/>
                  </a:cubicBezTo>
                  <a:cubicBezTo>
                    <a:pt x="147" y="81"/>
                    <a:pt x="147" y="81"/>
                    <a:pt x="147" y="81"/>
                  </a:cubicBezTo>
                  <a:cubicBezTo>
                    <a:pt x="147" y="81"/>
                    <a:pt x="147" y="81"/>
                    <a:pt x="147" y="80"/>
                  </a:cubicBezTo>
                  <a:cubicBezTo>
                    <a:pt x="147" y="78"/>
                    <a:pt x="148" y="77"/>
                    <a:pt x="148" y="75"/>
                  </a:cubicBezTo>
                  <a:cubicBezTo>
                    <a:pt x="148" y="73"/>
                    <a:pt x="148" y="71"/>
                    <a:pt x="149" y="69"/>
                  </a:cubicBezTo>
                  <a:cubicBezTo>
                    <a:pt x="149" y="68"/>
                    <a:pt x="149" y="67"/>
                    <a:pt x="149" y="65"/>
                  </a:cubicBezTo>
                  <a:cubicBezTo>
                    <a:pt x="149" y="64"/>
                    <a:pt x="149" y="62"/>
                    <a:pt x="150" y="61"/>
                  </a:cubicBezTo>
                  <a:cubicBezTo>
                    <a:pt x="150" y="59"/>
                    <a:pt x="150" y="58"/>
                    <a:pt x="150" y="57"/>
                  </a:cubicBezTo>
                  <a:cubicBezTo>
                    <a:pt x="150" y="55"/>
                    <a:pt x="150" y="54"/>
                    <a:pt x="151" y="53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51" y="52"/>
                    <a:pt x="151" y="53"/>
                    <a:pt x="151" y="53"/>
                  </a:cubicBezTo>
                  <a:cubicBezTo>
                    <a:pt x="153" y="53"/>
                    <a:pt x="155" y="52"/>
                    <a:pt x="156" y="51"/>
                  </a:cubicBezTo>
                  <a:cubicBezTo>
                    <a:pt x="156" y="50"/>
                    <a:pt x="157" y="49"/>
                    <a:pt x="157" y="49"/>
                  </a:cubicBezTo>
                  <a:cubicBezTo>
                    <a:pt x="157" y="49"/>
                    <a:pt x="157" y="48"/>
                    <a:pt x="157" y="48"/>
                  </a:cubicBezTo>
                  <a:cubicBezTo>
                    <a:pt x="157" y="48"/>
                    <a:pt x="157" y="47"/>
                    <a:pt x="157" y="46"/>
                  </a:cubicBezTo>
                  <a:cubicBezTo>
                    <a:pt x="157" y="46"/>
                    <a:pt x="157" y="46"/>
                    <a:pt x="157" y="46"/>
                  </a:cubicBezTo>
                  <a:cubicBezTo>
                    <a:pt x="157" y="44"/>
                    <a:pt x="155" y="42"/>
                    <a:pt x="152" y="42"/>
                  </a:cubicBezTo>
                  <a:cubicBezTo>
                    <a:pt x="151" y="42"/>
                    <a:pt x="150" y="42"/>
                    <a:pt x="149" y="43"/>
                  </a:cubicBezTo>
                  <a:cubicBezTo>
                    <a:pt x="146" y="45"/>
                    <a:pt x="146" y="48"/>
                    <a:pt x="147" y="50"/>
                  </a:cubicBezTo>
                  <a:cubicBezTo>
                    <a:pt x="147" y="50"/>
                    <a:pt x="148" y="51"/>
                    <a:pt x="148" y="51"/>
                  </a:cubicBezTo>
                  <a:cubicBezTo>
                    <a:pt x="148" y="51"/>
                    <a:pt x="143" y="54"/>
                    <a:pt x="139" y="58"/>
                  </a:cubicBezTo>
                  <a:cubicBezTo>
                    <a:pt x="138" y="55"/>
                    <a:pt x="138" y="53"/>
                    <a:pt x="137" y="49"/>
                  </a:cubicBezTo>
                  <a:cubicBezTo>
                    <a:pt x="135" y="44"/>
                    <a:pt x="131" y="39"/>
                    <a:pt x="124" y="38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5" y="37"/>
                    <a:pt x="125" y="37"/>
                    <a:pt x="125" y="37"/>
                  </a:cubicBezTo>
                  <a:cubicBezTo>
                    <a:pt x="128" y="37"/>
                    <a:pt x="131" y="35"/>
                    <a:pt x="131" y="31"/>
                  </a:cubicBezTo>
                  <a:cubicBezTo>
                    <a:pt x="132" y="28"/>
                    <a:pt x="130" y="26"/>
                    <a:pt x="128" y="24"/>
                  </a:cubicBezTo>
                  <a:cubicBezTo>
                    <a:pt x="125" y="22"/>
                    <a:pt x="120" y="24"/>
                    <a:pt x="119" y="28"/>
                  </a:cubicBezTo>
                  <a:cubicBezTo>
                    <a:pt x="118" y="31"/>
                    <a:pt x="119" y="34"/>
                    <a:pt x="121" y="35"/>
                  </a:cubicBezTo>
                  <a:cubicBezTo>
                    <a:pt x="121" y="35"/>
                    <a:pt x="121" y="35"/>
                    <a:pt x="121" y="36"/>
                  </a:cubicBezTo>
                  <a:cubicBezTo>
                    <a:pt x="121" y="36"/>
                    <a:pt x="121" y="36"/>
                    <a:pt x="121" y="36"/>
                  </a:cubicBezTo>
                  <a:cubicBezTo>
                    <a:pt x="121" y="36"/>
                    <a:pt x="120" y="36"/>
                    <a:pt x="120" y="37"/>
                  </a:cubicBezTo>
                  <a:cubicBezTo>
                    <a:pt x="120" y="37"/>
                    <a:pt x="119" y="37"/>
                    <a:pt x="118" y="37"/>
                  </a:cubicBezTo>
                  <a:cubicBezTo>
                    <a:pt x="113" y="36"/>
                    <a:pt x="108" y="37"/>
                    <a:pt x="106" y="37"/>
                  </a:cubicBezTo>
                  <a:cubicBezTo>
                    <a:pt x="106" y="36"/>
                    <a:pt x="105" y="34"/>
                    <a:pt x="104" y="33"/>
                  </a:cubicBezTo>
                  <a:cubicBezTo>
                    <a:pt x="100" y="27"/>
                    <a:pt x="93" y="23"/>
                    <a:pt x="83" y="22"/>
                  </a:cubicBezTo>
                  <a:cubicBezTo>
                    <a:pt x="82" y="20"/>
                    <a:pt x="81" y="17"/>
                    <a:pt x="80" y="15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3" y="13"/>
                    <a:pt x="84" y="12"/>
                    <a:pt x="85" y="9"/>
                  </a:cubicBezTo>
                  <a:cubicBezTo>
                    <a:pt x="86" y="5"/>
                    <a:pt x="84" y="1"/>
                    <a:pt x="8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8" y="0"/>
                    <a:pt x="78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5" y="0"/>
                    <a:pt x="72" y="2"/>
                    <a:pt x="71" y="4"/>
                  </a:cubicBezTo>
                  <a:cubicBezTo>
                    <a:pt x="69" y="9"/>
                    <a:pt x="72" y="13"/>
                    <a:pt x="76" y="14"/>
                  </a:cubicBezTo>
                  <a:cubicBezTo>
                    <a:pt x="76" y="14"/>
                    <a:pt x="76" y="14"/>
                    <a:pt x="77" y="14"/>
                  </a:cubicBezTo>
                  <a:cubicBezTo>
                    <a:pt x="77" y="15"/>
                    <a:pt x="75" y="18"/>
                    <a:pt x="73" y="22"/>
                  </a:cubicBezTo>
                  <a:cubicBezTo>
                    <a:pt x="63" y="23"/>
                    <a:pt x="56" y="26"/>
                    <a:pt x="52" y="33"/>
                  </a:cubicBezTo>
                  <a:cubicBezTo>
                    <a:pt x="51" y="34"/>
                    <a:pt x="50" y="36"/>
                    <a:pt x="49" y="38"/>
                  </a:cubicBezTo>
                  <a:cubicBezTo>
                    <a:pt x="47" y="37"/>
                    <a:pt x="42" y="37"/>
                    <a:pt x="38" y="37"/>
                  </a:cubicBezTo>
                  <a:cubicBezTo>
                    <a:pt x="37" y="37"/>
                    <a:pt x="36" y="37"/>
                    <a:pt x="35" y="37"/>
                  </a:cubicBezTo>
                  <a:cubicBezTo>
                    <a:pt x="35" y="37"/>
                    <a:pt x="34" y="37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5"/>
                    <a:pt x="34" y="35"/>
                  </a:cubicBezTo>
                  <a:cubicBezTo>
                    <a:pt x="35" y="34"/>
                    <a:pt x="36" y="33"/>
                    <a:pt x="36" y="32"/>
                  </a:cubicBezTo>
                  <a:cubicBezTo>
                    <a:pt x="37" y="28"/>
                    <a:pt x="35" y="24"/>
                    <a:pt x="31" y="24"/>
                  </a:cubicBezTo>
                  <a:cubicBezTo>
                    <a:pt x="28" y="23"/>
                    <a:pt x="24" y="26"/>
                    <a:pt x="24" y="29"/>
                  </a:cubicBezTo>
                  <a:cubicBezTo>
                    <a:pt x="23" y="31"/>
                    <a:pt x="24" y="33"/>
                    <a:pt x="25" y="35"/>
                  </a:cubicBezTo>
                  <a:cubicBezTo>
                    <a:pt x="26" y="36"/>
                    <a:pt x="28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8"/>
                    <a:pt x="30" y="38"/>
                    <a:pt x="30" y="39"/>
                  </a:cubicBezTo>
                  <a:cubicBezTo>
                    <a:pt x="25" y="41"/>
                    <a:pt x="21" y="45"/>
                    <a:pt x="19" y="50"/>
                  </a:cubicBezTo>
                  <a:cubicBezTo>
                    <a:pt x="18" y="54"/>
                    <a:pt x="18" y="57"/>
                    <a:pt x="18" y="60"/>
                  </a:cubicBezTo>
                  <a:cubicBezTo>
                    <a:pt x="14" y="57"/>
                    <a:pt x="11" y="54"/>
                    <a:pt x="8" y="51"/>
                  </a:cubicBezTo>
                  <a:cubicBezTo>
                    <a:pt x="8" y="51"/>
                    <a:pt x="8" y="51"/>
                    <a:pt x="9" y="51"/>
                  </a:cubicBezTo>
                  <a:cubicBezTo>
                    <a:pt x="10" y="50"/>
                    <a:pt x="10" y="49"/>
                    <a:pt x="11" y="48"/>
                  </a:cubicBezTo>
                  <a:cubicBezTo>
                    <a:pt x="11" y="45"/>
                    <a:pt x="9" y="42"/>
                    <a:pt x="6" y="42"/>
                  </a:cubicBezTo>
                  <a:cubicBezTo>
                    <a:pt x="3" y="41"/>
                    <a:pt x="1" y="43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1" y="51"/>
                    <a:pt x="2" y="51"/>
                  </a:cubicBezTo>
                  <a:close/>
                  <a:moveTo>
                    <a:pt x="134" y="50"/>
                  </a:moveTo>
                  <a:cubicBezTo>
                    <a:pt x="135" y="54"/>
                    <a:pt x="136" y="57"/>
                    <a:pt x="136" y="60"/>
                  </a:cubicBezTo>
                  <a:cubicBezTo>
                    <a:pt x="132" y="63"/>
                    <a:pt x="128" y="66"/>
                    <a:pt x="128" y="66"/>
                  </a:cubicBezTo>
                  <a:cubicBezTo>
                    <a:pt x="128" y="66"/>
                    <a:pt x="128" y="66"/>
                    <a:pt x="128" y="66"/>
                  </a:cubicBezTo>
                  <a:cubicBezTo>
                    <a:pt x="127" y="58"/>
                    <a:pt x="126" y="49"/>
                    <a:pt x="125" y="41"/>
                  </a:cubicBezTo>
                  <a:cubicBezTo>
                    <a:pt x="129" y="42"/>
                    <a:pt x="133" y="45"/>
                    <a:pt x="134" y="50"/>
                  </a:cubicBezTo>
                  <a:close/>
                  <a:moveTo>
                    <a:pt x="118" y="39"/>
                  </a:moveTo>
                  <a:cubicBezTo>
                    <a:pt x="114" y="43"/>
                    <a:pt x="111" y="46"/>
                    <a:pt x="108" y="49"/>
                  </a:cubicBezTo>
                  <a:cubicBezTo>
                    <a:pt x="108" y="46"/>
                    <a:pt x="108" y="43"/>
                    <a:pt x="107" y="40"/>
                  </a:cubicBezTo>
                  <a:cubicBezTo>
                    <a:pt x="109" y="40"/>
                    <a:pt x="113" y="39"/>
                    <a:pt x="118" y="39"/>
                  </a:cubicBezTo>
                  <a:close/>
                  <a:moveTo>
                    <a:pt x="107" y="67"/>
                  </a:moveTo>
                  <a:cubicBezTo>
                    <a:pt x="108" y="62"/>
                    <a:pt x="112" y="58"/>
                    <a:pt x="115" y="59"/>
                  </a:cubicBezTo>
                  <a:cubicBezTo>
                    <a:pt x="118" y="60"/>
                    <a:pt x="119" y="65"/>
                    <a:pt x="118" y="70"/>
                  </a:cubicBezTo>
                  <a:cubicBezTo>
                    <a:pt x="117" y="75"/>
                    <a:pt x="113" y="78"/>
                    <a:pt x="110" y="77"/>
                  </a:cubicBezTo>
                  <a:cubicBezTo>
                    <a:pt x="107" y="77"/>
                    <a:pt x="106" y="72"/>
                    <a:pt x="107" y="67"/>
                  </a:cubicBezTo>
                  <a:close/>
                  <a:moveTo>
                    <a:pt x="101" y="34"/>
                  </a:moveTo>
                  <a:cubicBezTo>
                    <a:pt x="105" y="39"/>
                    <a:pt x="105" y="46"/>
                    <a:pt x="105" y="52"/>
                  </a:cubicBezTo>
                  <a:cubicBezTo>
                    <a:pt x="104" y="53"/>
                    <a:pt x="102" y="55"/>
                    <a:pt x="101" y="56"/>
                  </a:cubicBezTo>
                  <a:cubicBezTo>
                    <a:pt x="101" y="56"/>
                    <a:pt x="101" y="56"/>
                    <a:pt x="100" y="56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95" y="46"/>
                    <a:pt x="90" y="35"/>
                    <a:pt x="85" y="25"/>
                  </a:cubicBezTo>
                  <a:cubicBezTo>
                    <a:pt x="93" y="26"/>
                    <a:pt x="98" y="29"/>
                    <a:pt x="101" y="34"/>
                  </a:cubicBezTo>
                  <a:close/>
                  <a:moveTo>
                    <a:pt x="77" y="50"/>
                  </a:moveTo>
                  <a:cubicBezTo>
                    <a:pt x="82" y="50"/>
                    <a:pt x="85" y="56"/>
                    <a:pt x="85" y="64"/>
                  </a:cubicBezTo>
                  <a:cubicBezTo>
                    <a:pt x="85" y="71"/>
                    <a:pt x="82" y="78"/>
                    <a:pt x="77" y="78"/>
                  </a:cubicBezTo>
                  <a:cubicBezTo>
                    <a:pt x="73" y="78"/>
                    <a:pt x="69" y="71"/>
                    <a:pt x="69" y="64"/>
                  </a:cubicBezTo>
                  <a:cubicBezTo>
                    <a:pt x="69" y="56"/>
                    <a:pt x="73" y="50"/>
                    <a:pt x="77" y="50"/>
                  </a:cubicBezTo>
                  <a:close/>
                  <a:moveTo>
                    <a:pt x="54" y="34"/>
                  </a:moveTo>
                  <a:cubicBezTo>
                    <a:pt x="58" y="29"/>
                    <a:pt x="63" y="26"/>
                    <a:pt x="71" y="25"/>
                  </a:cubicBezTo>
                  <a:cubicBezTo>
                    <a:pt x="65" y="37"/>
                    <a:pt x="55" y="56"/>
                    <a:pt x="55" y="56"/>
                  </a:cubicBezTo>
                  <a:cubicBezTo>
                    <a:pt x="55" y="56"/>
                    <a:pt x="54" y="56"/>
                    <a:pt x="54" y="56"/>
                  </a:cubicBezTo>
                  <a:cubicBezTo>
                    <a:pt x="54" y="56"/>
                    <a:pt x="53" y="55"/>
                    <a:pt x="53" y="55"/>
                  </a:cubicBezTo>
                  <a:cubicBezTo>
                    <a:pt x="52" y="54"/>
                    <a:pt x="51" y="53"/>
                    <a:pt x="50" y="52"/>
                  </a:cubicBezTo>
                  <a:cubicBezTo>
                    <a:pt x="50" y="46"/>
                    <a:pt x="51" y="39"/>
                    <a:pt x="54" y="34"/>
                  </a:cubicBezTo>
                  <a:close/>
                  <a:moveTo>
                    <a:pt x="48" y="41"/>
                  </a:moveTo>
                  <a:cubicBezTo>
                    <a:pt x="48" y="43"/>
                    <a:pt x="47" y="46"/>
                    <a:pt x="48" y="49"/>
                  </a:cubicBezTo>
                  <a:cubicBezTo>
                    <a:pt x="46" y="48"/>
                    <a:pt x="44" y="46"/>
                    <a:pt x="43" y="45"/>
                  </a:cubicBezTo>
                  <a:cubicBezTo>
                    <a:pt x="41" y="43"/>
                    <a:pt x="40" y="42"/>
                    <a:pt x="38" y="40"/>
                  </a:cubicBezTo>
                  <a:cubicBezTo>
                    <a:pt x="42" y="40"/>
                    <a:pt x="46" y="40"/>
                    <a:pt x="48" y="41"/>
                  </a:cubicBezTo>
                  <a:close/>
                  <a:moveTo>
                    <a:pt x="39" y="59"/>
                  </a:moveTo>
                  <a:cubicBezTo>
                    <a:pt x="42" y="58"/>
                    <a:pt x="46" y="62"/>
                    <a:pt x="47" y="67"/>
                  </a:cubicBezTo>
                  <a:cubicBezTo>
                    <a:pt x="48" y="72"/>
                    <a:pt x="47" y="77"/>
                    <a:pt x="44" y="77"/>
                  </a:cubicBezTo>
                  <a:cubicBezTo>
                    <a:pt x="41" y="78"/>
                    <a:pt x="37" y="75"/>
                    <a:pt x="36" y="70"/>
                  </a:cubicBezTo>
                  <a:cubicBezTo>
                    <a:pt x="35" y="65"/>
                    <a:pt x="36" y="60"/>
                    <a:pt x="39" y="59"/>
                  </a:cubicBezTo>
                  <a:close/>
                  <a:moveTo>
                    <a:pt x="22" y="51"/>
                  </a:moveTo>
                  <a:cubicBezTo>
                    <a:pt x="23" y="47"/>
                    <a:pt x="26" y="44"/>
                    <a:pt x="29" y="42"/>
                  </a:cubicBezTo>
                  <a:cubicBezTo>
                    <a:pt x="29" y="43"/>
                    <a:pt x="29" y="45"/>
                    <a:pt x="29" y="46"/>
                  </a:cubicBezTo>
                  <a:cubicBezTo>
                    <a:pt x="28" y="48"/>
                    <a:pt x="28" y="49"/>
                    <a:pt x="28" y="51"/>
                  </a:cubicBezTo>
                  <a:cubicBezTo>
                    <a:pt x="28" y="52"/>
                    <a:pt x="27" y="54"/>
                    <a:pt x="27" y="55"/>
                  </a:cubicBezTo>
                  <a:cubicBezTo>
                    <a:pt x="27" y="57"/>
                    <a:pt x="27" y="58"/>
                    <a:pt x="26" y="60"/>
                  </a:cubicBezTo>
                  <a:cubicBezTo>
                    <a:pt x="26" y="61"/>
                    <a:pt x="26" y="63"/>
                    <a:pt x="26" y="65"/>
                  </a:cubicBezTo>
                  <a:cubicBezTo>
                    <a:pt x="25" y="65"/>
                    <a:pt x="25" y="66"/>
                    <a:pt x="25" y="66"/>
                  </a:cubicBezTo>
                  <a:cubicBezTo>
                    <a:pt x="25" y="66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3" y="65"/>
                    <a:pt x="22" y="64"/>
                    <a:pt x="20" y="62"/>
                  </a:cubicBezTo>
                  <a:cubicBezTo>
                    <a:pt x="20" y="59"/>
                    <a:pt x="21" y="55"/>
                    <a:pt x="22" y="51"/>
                  </a:cubicBezTo>
                  <a:close/>
                </a:path>
              </a:pathLst>
            </a:custGeom>
            <a:solidFill>
              <a:srgbClr val="037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5" name="Freeform 284"/>
            <p:cNvSpPr>
              <a:spLocks noEditPoints="1"/>
            </p:cNvSpPr>
            <p:nvPr/>
          </p:nvSpPr>
          <p:spPr bwMode="auto">
            <a:xfrm>
              <a:off x="5400675" y="1736725"/>
              <a:ext cx="1012825" cy="1047750"/>
            </a:xfrm>
            <a:custGeom>
              <a:avLst/>
              <a:gdLst>
                <a:gd name="T0" fmla="*/ 165 w 329"/>
                <a:gd name="T1" fmla="*/ 341 h 341"/>
                <a:gd name="T2" fmla="*/ 138 w 329"/>
                <a:gd name="T3" fmla="*/ 320 h 341"/>
                <a:gd name="T4" fmla="*/ 55 w 329"/>
                <a:gd name="T5" fmla="*/ 280 h 341"/>
                <a:gd name="T6" fmla="*/ 18 w 329"/>
                <a:gd name="T7" fmla="*/ 183 h 341"/>
                <a:gd name="T8" fmla="*/ 6 w 329"/>
                <a:gd name="T9" fmla="*/ 170 h 341"/>
                <a:gd name="T10" fmla="*/ 0 w 329"/>
                <a:gd name="T11" fmla="*/ 165 h 341"/>
                <a:gd name="T12" fmla="*/ 5 w 329"/>
                <a:gd name="T13" fmla="*/ 160 h 341"/>
                <a:gd name="T14" fmla="*/ 36 w 329"/>
                <a:gd name="T15" fmla="*/ 98 h 341"/>
                <a:gd name="T16" fmla="*/ 19 w 329"/>
                <a:gd name="T17" fmla="*/ 44 h 341"/>
                <a:gd name="T18" fmla="*/ 16 w 329"/>
                <a:gd name="T19" fmla="*/ 39 h 341"/>
                <a:gd name="T20" fmla="*/ 37 w 329"/>
                <a:gd name="T21" fmla="*/ 12 h 341"/>
                <a:gd name="T22" fmla="*/ 41 w 329"/>
                <a:gd name="T23" fmla="*/ 14 h 341"/>
                <a:gd name="T24" fmla="*/ 78 w 329"/>
                <a:gd name="T25" fmla="*/ 19 h 341"/>
                <a:gd name="T26" fmla="*/ 114 w 329"/>
                <a:gd name="T27" fmla="*/ 5 h 341"/>
                <a:gd name="T28" fmla="*/ 120 w 329"/>
                <a:gd name="T29" fmla="*/ 0 h 341"/>
                <a:gd name="T30" fmla="*/ 124 w 329"/>
                <a:gd name="T31" fmla="*/ 6 h 341"/>
                <a:gd name="T32" fmla="*/ 165 w 329"/>
                <a:gd name="T33" fmla="*/ 22 h 341"/>
                <a:gd name="T34" fmla="*/ 205 w 329"/>
                <a:gd name="T35" fmla="*/ 6 h 341"/>
                <a:gd name="T36" fmla="*/ 210 w 329"/>
                <a:gd name="T37" fmla="*/ 0 h 341"/>
                <a:gd name="T38" fmla="*/ 215 w 329"/>
                <a:gd name="T39" fmla="*/ 5 h 341"/>
                <a:gd name="T40" fmla="*/ 252 w 329"/>
                <a:gd name="T41" fmla="*/ 19 h 341"/>
                <a:gd name="T42" fmla="*/ 288 w 329"/>
                <a:gd name="T43" fmla="*/ 14 h 341"/>
                <a:gd name="T44" fmla="*/ 293 w 329"/>
                <a:gd name="T45" fmla="*/ 12 h 341"/>
                <a:gd name="T46" fmla="*/ 314 w 329"/>
                <a:gd name="T47" fmla="*/ 39 h 341"/>
                <a:gd name="T48" fmla="*/ 310 w 329"/>
                <a:gd name="T49" fmla="*/ 44 h 341"/>
                <a:gd name="T50" fmla="*/ 293 w 329"/>
                <a:gd name="T51" fmla="*/ 98 h 341"/>
                <a:gd name="T52" fmla="*/ 325 w 329"/>
                <a:gd name="T53" fmla="*/ 160 h 341"/>
                <a:gd name="T54" fmla="*/ 329 w 329"/>
                <a:gd name="T55" fmla="*/ 165 h 341"/>
                <a:gd name="T56" fmla="*/ 324 w 329"/>
                <a:gd name="T57" fmla="*/ 170 h 341"/>
                <a:gd name="T58" fmla="*/ 312 w 329"/>
                <a:gd name="T59" fmla="*/ 183 h 341"/>
                <a:gd name="T60" fmla="*/ 275 w 329"/>
                <a:gd name="T61" fmla="*/ 280 h 341"/>
                <a:gd name="T62" fmla="*/ 192 w 329"/>
                <a:gd name="T63" fmla="*/ 320 h 341"/>
                <a:gd name="T64" fmla="*/ 165 w 329"/>
                <a:gd name="T65" fmla="*/ 341 h 341"/>
                <a:gd name="T66" fmla="*/ 20 w 329"/>
                <a:gd name="T67" fmla="*/ 164 h 341"/>
                <a:gd name="T68" fmla="*/ 31 w 329"/>
                <a:gd name="T69" fmla="*/ 177 h 341"/>
                <a:gd name="T70" fmla="*/ 32 w 329"/>
                <a:gd name="T71" fmla="*/ 179 h 341"/>
                <a:gd name="T72" fmla="*/ 32 w 329"/>
                <a:gd name="T73" fmla="*/ 182 h 341"/>
                <a:gd name="T74" fmla="*/ 63 w 329"/>
                <a:gd name="T75" fmla="*/ 270 h 341"/>
                <a:gd name="T76" fmla="*/ 142 w 329"/>
                <a:gd name="T77" fmla="*/ 307 h 341"/>
                <a:gd name="T78" fmla="*/ 144 w 329"/>
                <a:gd name="T79" fmla="*/ 307 h 341"/>
                <a:gd name="T80" fmla="*/ 165 w 329"/>
                <a:gd name="T81" fmla="*/ 323 h 341"/>
                <a:gd name="T82" fmla="*/ 186 w 329"/>
                <a:gd name="T83" fmla="*/ 307 h 341"/>
                <a:gd name="T84" fmla="*/ 188 w 329"/>
                <a:gd name="T85" fmla="*/ 307 h 341"/>
                <a:gd name="T86" fmla="*/ 266 w 329"/>
                <a:gd name="T87" fmla="*/ 270 h 341"/>
                <a:gd name="T88" fmla="*/ 298 w 329"/>
                <a:gd name="T89" fmla="*/ 182 h 341"/>
                <a:gd name="T90" fmla="*/ 297 w 329"/>
                <a:gd name="T91" fmla="*/ 179 h 341"/>
                <a:gd name="T92" fmla="*/ 299 w 329"/>
                <a:gd name="T93" fmla="*/ 177 h 341"/>
                <a:gd name="T94" fmla="*/ 310 w 329"/>
                <a:gd name="T95" fmla="*/ 164 h 341"/>
                <a:gd name="T96" fmla="*/ 280 w 329"/>
                <a:gd name="T97" fmla="*/ 101 h 341"/>
                <a:gd name="T98" fmla="*/ 296 w 329"/>
                <a:gd name="T99" fmla="*/ 39 h 341"/>
                <a:gd name="T100" fmla="*/ 288 w 329"/>
                <a:gd name="T101" fmla="*/ 29 h 341"/>
                <a:gd name="T102" fmla="*/ 251 w 329"/>
                <a:gd name="T103" fmla="*/ 33 h 341"/>
                <a:gd name="T104" fmla="*/ 211 w 329"/>
                <a:gd name="T105" fmla="*/ 19 h 341"/>
                <a:gd name="T106" fmla="*/ 165 w 329"/>
                <a:gd name="T107" fmla="*/ 35 h 341"/>
                <a:gd name="T108" fmla="*/ 118 w 329"/>
                <a:gd name="T109" fmla="*/ 19 h 341"/>
                <a:gd name="T110" fmla="*/ 79 w 329"/>
                <a:gd name="T111" fmla="*/ 33 h 341"/>
                <a:gd name="T112" fmla="*/ 41 w 329"/>
                <a:gd name="T113" fmla="*/ 29 h 341"/>
                <a:gd name="T114" fmla="*/ 33 w 329"/>
                <a:gd name="T115" fmla="*/ 39 h 341"/>
                <a:gd name="T116" fmla="*/ 50 w 329"/>
                <a:gd name="T117" fmla="*/ 101 h 341"/>
                <a:gd name="T118" fmla="*/ 20 w 329"/>
                <a:gd name="T119" fmla="*/ 16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9" h="341">
                  <a:moveTo>
                    <a:pt x="165" y="341"/>
                  </a:moveTo>
                  <a:cubicBezTo>
                    <a:pt x="138" y="320"/>
                    <a:pt x="138" y="320"/>
                    <a:pt x="138" y="320"/>
                  </a:cubicBezTo>
                  <a:cubicBezTo>
                    <a:pt x="129" y="318"/>
                    <a:pt x="92" y="309"/>
                    <a:pt x="55" y="280"/>
                  </a:cubicBezTo>
                  <a:cubicBezTo>
                    <a:pt x="16" y="250"/>
                    <a:pt x="17" y="196"/>
                    <a:pt x="18" y="183"/>
                  </a:cubicBezTo>
                  <a:cubicBezTo>
                    <a:pt x="15" y="180"/>
                    <a:pt x="10" y="173"/>
                    <a:pt x="6" y="170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26" y="137"/>
                    <a:pt x="31" y="128"/>
                    <a:pt x="36" y="98"/>
                  </a:cubicBezTo>
                  <a:cubicBezTo>
                    <a:pt x="41" y="70"/>
                    <a:pt x="20" y="44"/>
                    <a:pt x="19" y="44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2" y="14"/>
                    <a:pt x="57" y="20"/>
                    <a:pt x="78" y="19"/>
                  </a:cubicBezTo>
                  <a:cubicBezTo>
                    <a:pt x="98" y="18"/>
                    <a:pt x="114" y="5"/>
                    <a:pt x="114" y="5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8" y="11"/>
                    <a:pt x="147" y="22"/>
                    <a:pt x="165" y="22"/>
                  </a:cubicBezTo>
                  <a:cubicBezTo>
                    <a:pt x="183" y="22"/>
                    <a:pt x="202" y="11"/>
                    <a:pt x="205" y="6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31" y="18"/>
                    <a:pt x="252" y="19"/>
                  </a:cubicBezTo>
                  <a:cubicBezTo>
                    <a:pt x="273" y="20"/>
                    <a:pt x="288" y="14"/>
                    <a:pt x="288" y="14"/>
                  </a:cubicBezTo>
                  <a:cubicBezTo>
                    <a:pt x="293" y="12"/>
                    <a:pt x="293" y="12"/>
                    <a:pt x="293" y="12"/>
                  </a:cubicBezTo>
                  <a:cubicBezTo>
                    <a:pt x="314" y="39"/>
                    <a:pt x="314" y="39"/>
                    <a:pt x="314" y="39"/>
                  </a:cubicBezTo>
                  <a:cubicBezTo>
                    <a:pt x="310" y="44"/>
                    <a:pt x="310" y="44"/>
                    <a:pt x="310" y="44"/>
                  </a:cubicBezTo>
                  <a:cubicBezTo>
                    <a:pt x="310" y="44"/>
                    <a:pt x="289" y="70"/>
                    <a:pt x="293" y="98"/>
                  </a:cubicBezTo>
                  <a:cubicBezTo>
                    <a:pt x="298" y="128"/>
                    <a:pt x="304" y="137"/>
                    <a:pt x="325" y="160"/>
                  </a:cubicBezTo>
                  <a:cubicBezTo>
                    <a:pt x="329" y="165"/>
                    <a:pt x="329" y="165"/>
                    <a:pt x="329" y="165"/>
                  </a:cubicBezTo>
                  <a:cubicBezTo>
                    <a:pt x="324" y="170"/>
                    <a:pt x="324" y="170"/>
                    <a:pt x="324" y="170"/>
                  </a:cubicBezTo>
                  <a:cubicBezTo>
                    <a:pt x="320" y="173"/>
                    <a:pt x="315" y="180"/>
                    <a:pt x="312" y="183"/>
                  </a:cubicBezTo>
                  <a:cubicBezTo>
                    <a:pt x="312" y="196"/>
                    <a:pt x="313" y="250"/>
                    <a:pt x="275" y="280"/>
                  </a:cubicBezTo>
                  <a:cubicBezTo>
                    <a:pt x="238" y="309"/>
                    <a:pt x="200" y="318"/>
                    <a:pt x="192" y="320"/>
                  </a:cubicBezTo>
                  <a:lnTo>
                    <a:pt x="165" y="341"/>
                  </a:lnTo>
                  <a:close/>
                  <a:moveTo>
                    <a:pt x="20" y="164"/>
                  </a:moveTo>
                  <a:cubicBezTo>
                    <a:pt x="25" y="170"/>
                    <a:pt x="30" y="177"/>
                    <a:pt x="31" y="177"/>
                  </a:cubicBezTo>
                  <a:cubicBezTo>
                    <a:pt x="32" y="179"/>
                    <a:pt x="32" y="179"/>
                    <a:pt x="32" y="179"/>
                  </a:cubicBezTo>
                  <a:cubicBezTo>
                    <a:pt x="32" y="182"/>
                    <a:pt x="32" y="182"/>
                    <a:pt x="32" y="182"/>
                  </a:cubicBezTo>
                  <a:cubicBezTo>
                    <a:pt x="32" y="183"/>
                    <a:pt x="26" y="241"/>
                    <a:pt x="63" y="270"/>
                  </a:cubicBezTo>
                  <a:cubicBezTo>
                    <a:pt x="102" y="300"/>
                    <a:pt x="142" y="307"/>
                    <a:pt x="142" y="307"/>
                  </a:cubicBezTo>
                  <a:cubicBezTo>
                    <a:pt x="144" y="307"/>
                    <a:pt x="144" y="307"/>
                    <a:pt x="144" y="307"/>
                  </a:cubicBezTo>
                  <a:cubicBezTo>
                    <a:pt x="165" y="323"/>
                    <a:pt x="165" y="323"/>
                    <a:pt x="165" y="323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88" y="307"/>
                    <a:pt x="188" y="307"/>
                    <a:pt x="188" y="307"/>
                  </a:cubicBezTo>
                  <a:cubicBezTo>
                    <a:pt x="188" y="307"/>
                    <a:pt x="228" y="300"/>
                    <a:pt x="266" y="270"/>
                  </a:cubicBezTo>
                  <a:cubicBezTo>
                    <a:pt x="303" y="241"/>
                    <a:pt x="298" y="183"/>
                    <a:pt x="298" y="182"/>
                  </a:cubicBezTo>
                  <a:cubicBezTo>
                    <a:pt x="297" y="179"/>
                    <a:pt x="297" y="179"/>
                    <a:pt x="297" y="179"/>
                  </a:cubicBezTo>
                  <a:cubicBezTo>
                    <a:pt x="299" y="177"/>
                    <a:pt x="299" y="177"/>
                    <a:pt x="299" y="177"/>
                  </a:cubicBezTo>
                  <a:cubicBezTo>
                    <a:pt x="299" y="177"/>
                    <a:pt x="304" y="170"/>
                    <a:pt x="310" y="164"/>
                  </a:cubicBezTo>
                  <a:cubicBezTo>
                    <a:pt x="292" y="144"/>
                    <a:pt x="285" y="132"/>
                    <a:pt x="280" y="101"/>
                  </a:cubicBezTo>
                  <a:cubicBezTo>
                    <a:pt x="275" y="73"/>
                    <a:pt x="290" y="49"/>
                    <a:pt x="296" y="39"/>
                  </a:cubicBezTo>
                  <a:cubicBezTo>
                    <a:pt x="288" y="29"/>
                    <a:pt x="288" y="29"/>
                    <a:pt x="288" y="29"/>
                  </a:cubicBezTo>
                  <a:cubicBezTo>
                    <a:pt x="281" y="31"/>
                    <a:pt x="268" y="34"/>
                    <a:pt x="251" y="33"/>
                  </a:cubicBezTo>
                  <a:cubicBezTo>
                    <a:pt x="233" y="32"/>
                    <a:pt x="219" y="24"/>
                    <a:pt x="211" y="19"/>
                  </a:cubicBezTo>
                  <a:cubicBezTo>
                    <a:pt x="202" y="27"/>
                    <a:pt x="183" y="35"/>
                    <a:pt x="165" y="35"/>
                  </a:cubicBezTo>
                  <a:cubicBezTo>
                    <a:pt x="147" y="35"/>
                    <a:pt x="128" y="27"/>
                    <a:pt x="118" y="19"/>
                  </a:cubicBezTo>
                  <a:cubicBezTo>
                    <a:pt x="111" y="24"/>
                    <a:pt x="96" y="32"/>
                    <a:pt x="79" y="33"/>
                  </a:cubicBezTo>
                  <a:cubicBezTo>
                    <a:pt x="62" y="34"/>
                    <a:pt x="48" y="31"/>
                    <a:pt x="41" y="2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40" y="49"/>
                    <a:pt x="54" y="73"/>
                    <a:pt x="50" y="101"/>
                  </a:cubicBezTo>
                  <a:cubicBezTo>
                    <a:pt x="45" y="132"/>
                    <a:pt x="38" y="144"/>
                    <a:pt x="20" y="164"/>
                  </a:cubicBezTo>
                  <a:close/>
                </a:path>
              </a:pathLst>
            </a:custGeom>
            <a:solidFill>
              <a:srgbClr val="F24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6" name="Freeform 285"/>
            <p:cNvSpPr>
              <a:spLocks/>
            </p:cNvSpPr>
            <p:nvPr/>
          </p:nvSpPr>
          <p:spPr bwMode="auto">
            <a:xfrm>
              <a:off x="5629275" y="1914525"/>
              <a:ext cx="558800" cy="688975"/>
            </a:xfrm>
            <a:custGeom>
              <a:avLst/>
              <a:gdLst>
                <a:gd name="T0" fmla="*/ 167 w 182"/>
                <a:gd name="T1" fmla="*/ 77 h 224"/>
                <a:gd name="T2" fmla="*/ 173 w 182"/>
                <a:gd name="T3" fmla="*/ 57 h 224"/>
                <a:gd name="T4" fmla="*/ 174 w 182"/>
                <a:gd name="T5" fmla="*/ 15 h 224"/>
                <a:gd name="T6" fmla="*/ 159 w 182"/>
                <a:gd name="T7" fmla="*/ 10 h 224"/>
                <a:gd name="T8" fmla="*/ 146 w 182"/>
                <a:gd name="T9" fmla="*/ 5 h 224"/>
                <a:gd name="T10" fmla="*/ 160 w 182"/>
                <a:gd name="T11" fmla="*/ 21 h 224"/>
                <a:gd name="T12" fmla="*/ 154 w 182"/>
                <a:gd name="T13" fmla="*/ 57 h 224"/>
                <a:gd name="T14" fmla="*/ 153 w 182"/>
                <a:gd name="T15" fmla="*/ 25 h 224"/>
                <a:gd name="T16" fmla="*/ 147 w 182"/>
                <a:gd name="T17" fmla="*/ 24 h 224"/>
                <a:gd name="T18" fmla="*/ 137 w 182"/>
                <a:gd name="T19" fmla="*/ 25 h 224"/>
                <a:gd name="T20" fmla="*/ 143 w 182"/>
                <a:gd name="T21" fmla="*/ 50 h 224"/>
                <a:gd name="T22" fmla="*/ 142 w 182"/>
                <a:gd name="T23" fmla="*/ 78 h 224"/>
                <a:gd name="T24" fmla="*/ 133 w 182"/>
                <a:gd name="T25" fmla="*/ 72 h 224"/>
                <a:gd name="T26" fmla="*/ 128 w 182"/>
                <a:gd name="T27" fmla="*/ 69 h 224"/>
                <a:gd name="T28" fmla="*/ 119 w 182"/>
                <a:gd name="T29" fmla="*/ 85 h 224"/>
                <a:gd name="T30" fmla="*/ 101 w 182"/>
                <a:gd name="T31" fmla="*/ 100 h 224"/>
                <a:gd name="T32" fmla="*/ 91 w 182"/>
                <a:gd name="T33" fmla="*/ 99 h 224"/>
                <a:gd name="T34" fmla="*/ 81 w 182"/>
                <a:gd name="T35" fmla="*/ 100 h 224"/>
                <a:gd name="T36" fmla="*/ 63 w 182"/>
                <a:gd name="T37" fmla="*/ 85 h 224"/>
                <a:gd name="T38" fmla="*/ 53 w 182"/>
                <a:gd name="T39" fmla="*/ 69 h 224"/>
                <a:gd name="T40" fmla="*/ 48 w 182"/>
                <a:gd name="T41" fmla="*/ 72 h 224"/>
                <a:gd name="T42" fmla="*/ 40 w 182"/>
                <a:gd name="T43" fmla="*/ 78 h 224"/>
                <a:gd name="T44" fmla="*/ 39 w 182"/>
                <a:gd name="T45" fmla="*/ 50 h 224"/>
                <a:gd name="T46" fmla="*/ 45 w 182"/>
                <a:gd name="T47" fmla="*/ 25 h 224"/>
                <a:gd name="T48" fmla="*/ 35 w 182"/>
                <a:gd name="T49" fmla="*/ 24 h 224"/>
                <a:gd name="T50" fmla="*/ 28 w 182"/>
                <a:gd name="T51" fmla="*/ 25 h 224"/>
                <a:gd name="T52" fmla="*/ 27 w 182"/>
                <a:gd name="T53" fmla="*/ 57 h 224"/>
                <a:gd name="T54" fmla="*/ 21 w 182"/>
                <a:gd name="T55" fmla="*/ 21 h 224"/>
                <a:gd name="T56" fmla="*/ 35 w 182"/>
                <a:gd name="T57" fmla="*/ 5 h 224"/>
                <a:gd name="T58" fmla="*/ 23 w 182"/>
                <a:gd name="T59" fmla="*/ 10 h 224"/>
                <a:gd name="T60" fmla="*/ 8 w 182"/>
                <a:gd name="T61" fmla="*/ 15 h 224"/>
                <a:gd name="T62" fmla="*/ 9 w 182"/>
                <a:gd name="T63" fmla="*/ 57 h 224"/>
                <a:gd name="T64" fmla="*/ 15 w 182"/>
                <a:gd name="T65" fmla="*/ 77 h 224"/>
                <a:gd name="T66" fmla="*/ 4 w 182"/>
                <a:gd name="T67" fmla="*/ 57 h 224"/>
                <a:gd name="T68" fmla="*/ 40 w 182"/>
                <a:gd name="T69" fmla="*/ 92 h 224"/>
                <a:gd name="T70" fmla="*/ 66 w 182"/>
                <a:gd name="T71" fmla="*/ 122 h 224"/>
                <a:gd name="T72" fmla="*/ 63 w 182"/>
                <a:gd name="T73" fmla="*/ 138 h 224"/>
                <a:gd name="T74" fmla="*/ 61 w 182"/>
                <a:gd name="T75" fmla="*/ 145 h 224"/>
                <a:gd name="T76" fmla="*/ 62 w 182"/>
                <a:gd name="T77" fmla="*/ 146 h 224"/>
                <a:gd name="T78" fmla="*/ 61 w 182"/>
                <a:gd name="T79" fmla="*/ 160 h 224"/>
                <a:gd name="T80" fmla="*/ 58 w 182"/>
                <a:gd name="T81" fmla="*/ 177 h 224"/>
                <a:gd name="T82" fmla="*/ 55 w 182"/>
                <a:gd name="T83" fmla="*/ 195 h 224"/>
                <a:gd name="T84" fmla="*/ 91 w 182"/>
                <a:gd name="T85" fmla="*/ 224 h 224"/>
                <a:gd name="T86" fmla="*/ 127 w 182"/>
                <a:gd name="T87" fmla="*/ 195 h 224"/>
                <a:gd name="T88" fmla="*/ 123 w 182"/>
                <a:gd name="T89" fmla="*/ 177 h 224"/>
                <a:gd name="T90" fmla="*/ 121 w 182"/>
                <a:gd name="T91" fmla="*/ 160 h 224"/>
                <a:gd name="T92" fmla="*/ 119 w 182"/>
                <a:gd name="T93" fmla="*/ 146 h 224"/>
                <a:gd name="T94" fmla="*/ 120 w 182"/>
                <a:gd name="T95" fmla="*/ 145 h 224"/>
                <a:gd name="T96" fmla="*/ 119 w 182"/>
                <a:gd name="T97" fmla="*/ 138 h 224"/>
                <a:gd name="T98" fmla="*/ 116 w 182"/>
                <a:gd name="T99" fmla="*/ 122 h 224"/>
                <a:gd name="T100" fmla="*/ 142 w 182"/>
                <a:gd name="T101" fmla="*/ 92 h 224"/>
                <a:gd name="T102" fmla="*/ 177 w 182"/>
                <a:gd name="T103" fmla="*/ 57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2" h="224">
                  <a:moveTo>
                    <a:pt x="172" y="69"/>
                  </a:moveTo>
                  <a:cubicBezTo>
                    <a:pt x="171" y="71"/>
                    <a:pt x="169" y="76"/>
                    <a:pt x="167" y="77"/>
                  </a:cubicBezTo>
                  <a:cubicBezTo>
                    <a:pt x="164" y="78"/>
                    <a:pt x="164" y="75"/>
                    <a:pt x="165" y="73"/>
                  </a:cubicBezTo>
                  <a:cubicBezTo>
                    <a:pt x="165" y="67"/>
                    <a:pt x="169" y="62"/>
                    <a:pt x="173" y="57"/>
                  </a:cubicBezTo>
                  <a:cubicBezTo>
                    <a:pt x="177" y="51"/>
                    <a:pt x="180" y="42"/>
                    <a:pt x="180" y="35"/>
                  </a:cubicBezTo>
                  <a:cubicBezTo>
                    <a:pt x="179" y="31"/>
                    <a:pt x="179" y="14"/>
                    <a:pt x="174" y="15"/>
                  </a:cubicBezTo>
                  <a:cubicBezTo>
                    <a:pt x="173" y="20"/>
                    <a:pt x="178" y="33"/>
                    <a:pt x="172" y="36"/>
                  </a:cubicBezTo>
                  <a:cubicBezTo>
                    <a:pt x="167" y="28"/>
                    <a:pt x="165" y="17"/>
                    <a:pt x="159" y="10"/>
                  </a:cubicBezTo>
                  <a:cubicBezTo>
                    <a:pt x="155" y="5"/>
                    <a:pt x="149" y="0"/>
                    <a:pt x="142" y="0"/>
                  </a:cubicBezTo>
                  <a:cubicBezTo>
                    <a:pt x="142" y="2"/>
                    <a:pt x="145" y="4"/>
                    <a:pt x="146" y="5"/>
                  </a:cubicBezTo>
                  <a:cubicBezTo>
                    <a:pt x="148" y="7"/>
                    <a:pt x="149" y="8"/>
                    <a:pt x="151" y="10"/>
                  </a:cubicBezTo>
                  <a:cubicBezTo>
                    <a:pt x="154" y="14"/>
                    <a:pt x="157" y="17"/>
                    <a:pt x="160" y="21"/>
                  </a:cubicBezTo>
                  <a:cubicBezTo>
                    <a:pt x="167" y="29"/>
                    <a:pt x="169" y="46"/>
                    <a:pt x="164" y="55"/>
                  </a:cubicBezTo>
                  <a:cubicBezTo>
                    <a:pt x="161" y="60"/>
                    <a:pt x="157" y="64"/>
                    <a:pt x="154" y="57"/>
                  </a:cubicBezTo>
                  <a:cubicBezTo>
                    <a:pt x="153" y="53"/>
                    <a:pt x="153" y="47"/>
                    <a:pt x="154" y="42"/>
                  </a:cubicBezTo>
                  <a:cubicBezTo>
                    <a:pt x="154" y="37"/>
                    <a:pt x="154" y="31"/>
                    <a:pt x="153" y="25"/>
                  </a:cubicBezTo>
                  <a:cubicBezTo>
                    <a:pt x="152" y="19"/>
                    <a:pt x="148" y="11"/>
                    <a:pt x="140" y="12"/>
                  </a:cubicBezTo>
                  <a:cubicBezTo>
                    <a:pt x="141" y="16"/>
                    <a:pt x="146" y="20"/>
                    <a:pt x="147" y="24"/>
                  </a:cubicBezTo>
                  <a:cubicBezTo>
                    <a:pt x="148" y="28"/>
                    <a:pt x="151" y="38"/>
                    <a:pt x="148" y="41"/>
                  </a:cubicBezTo>
                  <a:cubicBezTo>
                    <a:pt x="143" y="37"/>
                    <a:pt x="138" y="31"/>
                    <a:pt x="137" y="25"/>
                  </a:cubicBezTo>
                  <a:cubicBezTo>
                    <a:pt x="137" y="29"/>
                    <a:pt x="137" y="34"/>
                    <a:pt x="138" y="39"/>
                  </a:cubicBezTo>
                  <a:cubicBezTo>
                    <a:pt x="139" y="43"/>
                    <a:pt x="141" y="46"/>
                    <a:pt x="143" y="50"/>
                  </a:cubicBezTo>
                  <a:cubicBezTo>
                    <a:pt x="146" y="55"/>
                    <a:pt x="149" y="62"/>
                    <a:pt x="150" y="67"/>
                  </a:cubicBezTo>
                  <a:cubicBezTo>
                    <a:pt x="151" y="72"/>
                    <a:pt x="146" y="76"/>
                    <a:pt x="142" y="78"/>
                  </a:cubicBezTo>
                  <a:cubicBezTo>
                    <a:pt x="140" y="79"/>
                    <a:pt x="137" y="81"/>
                    <a:pt x="135" y="80"/>
                  </a:cubicBezTo>
                  <a:cubicBezTo>
                    <a:pt x="134" y="78"/>
                    <a:pt x="134" y="74"/>
                    <a:pt x="133" y="72"/>
                  </a:cubicBezTo>
                  <a:cubicBezTo>
                    <a:pt x="132" y="69"/>
                    <a:pt x="130" y="60"/>
                    <a:pt x="125" y="60"/>
                  </a:cubicBezTo>
                  <a:cubicBezTo>
                    <a:pt x="126" y="63"/>
                    <a:pt x="128" y="66"/>
                    <a:pt x="128" y="69"/>
                  </a:cubicBezTo>
                  <a:cubicBezTo>
                    <a:pt x="129" y="73"/>
                    <a:pt x="129" y="76"/>
                    <a:pt x="127" y="79"/>
                  </a:cubicBezTo>
                  <a:cubicBezTo>
                    <a:pt x="125" y="83"/>
                    <a:pt x="122" y="83"/>
                    <a:pt x="119" y="85"/>
                  </a:cubicBezTo>
                  <a:cubicBezTo>
                    <a:pt x="116" y="86"/>
                    <a:pt x="113" y="89"/>
                    <a:pt x="110" y="91"/>
                  </a:cubicBezTo>
                  <a:cubicBezTo>
                    <a:pt x="107" y="93"/>
                    <a:pt x="105" y="99"/>
                    <a:pt x="101" y="100"/>
                  </a:cubicBezTo>
                  <a:cubicBezTo>
                    <a:pt x="98" y="101"/>
                    <a:pt x="95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0" y="99"/>
                    <a:pt x="89" y="99"/>
                    <a:pt x="89" y="99"/>
                  </a:cubicBezTo>
                  <a:cubicBezTo>
                    <a:pt x="86" y="99"/>
                    <a:pt x="84" y="101"/>
                    <a:pt x="81" y="100"/>
                  </a:cubicBezTo>
                  <a:cubicBezTo>
                    <a:pt x="77" y="99"/>
                    <a:pt x="75" y="93"/>
                    <a:pt x="71" y="91"/>
                  </a:cubicBezTo>
                  <a:cubicBezTo>
                    <a:pt x="69" y="89"/>
                    <a:pt x="66" y="86"/>
                    <a:pt x="63" y="85"/>
                  </a:cubicBezTo>
                  <a:cubicBezTo>
                    <a:pt x="59" y="83"/>
                    <a:pt x="57" y="83"/>
                    <a:pt x="55" y="79"/>
                  </a:cubicBezTo>
                  <a:cubicBezTo>
                    <a:pt x="53" y="76"/>
                    <a:pt x="53" y="73"/>
                    <a:pt x="53" y="69"/>
                  </a:cubicBezTo>
                  <a:cubicBezTo>
                    <a:pt x="54" y="66"/>
                    <a:pt x="56" y="63"/>
                    <a:pt x="56" y="60"/>
                  </a:cubicBezTo>
                  <a:cubicBezTo>
                    <a:pt x="51" y="60"/>
                    <a:pt x="49" y="69"/>
                    <a:pt x="48" y="72"/>
                  </a:cubicBezTo>
                  <a:cubicBezTo>
                    <a:pt x="48" y="74"/>
                    <a:pt x="48" y="78"/>
                    <a:pt x="46" y="80"/>
                  </a:cubicBezTo>
                  <a:cubicBezTo>
                    <a:pt x="44" y="81"/>
                    <a:pt x="42" y="79"/>
                    <a:pt x="40" y="78"/>
                  </a:cubicBezTo>
                  <a:cubicBezTo>
                    <a:pt x="36" y="76"/>
                    <a:pt x="31" y="72"/>
                    <a:pt x="32" y="67"/>
                  </a:cubicBezTo>
                  <a:cubicBezTo>
                    <a:pt x="33" y="62"/>
                    <a:pt x="36" y="55"/>
                    <a:pt x="39" y="50"/>
                  </a:cubicBezTo>
                  <a:cubicBezTo>
                    <a:pt x="40" y="46"/>
                    <a:pt x="43" y="43"/>
                    <a:pt x="44" y="39"/>
                  </a:cubicBezTo>
                  <a:cubicBezTo>
                    <a:pt x="45" y="34"/>
                    <a:pt x="45" y="29"/>
                    <a:pt x="45" y="25"/>
                  </a:cubicBezTo>
                  <a:cubicBezTo>
                    <a:pt x="43" y="31"/>
                    <a:pt x="39" y="37"/>
                    <a:pt x="34" y="41"/>
                  </a:cubicBezTo>
                  <a:cubicBezTo>
                    <a:pt x="30" y="38"/>
                    <a:pt x="33" y="28"/>
                    <a:pt x="35" y="24"/>
                  </a:cubicBezTo>
                  <a:cubicBezTo>
                    <a:pt x="36" y="20"/>
                    <a:pt x="40" y="16"/>
                    <a:pt x="42" y="12"/>
                  </a:cubicBezTo>
                  <a:cubicBezTo>
                    <a:pt x="34" y="11"/>
                    <a:pt x="30" y="19"/>
                    <a:pt x="28" y="25"/>
                  </a:cubicBezTo>
                  <a:cubicBezTo>
                    <a:pt x="27" y="31"/>
                    <a:pt x="28" y="37"/>
                    <a:pt x="28" y="42"/>
                  </a:cubicBezTo>
                  <a:cubicBezTo>
                    <a:pt x="29" y="47"/>
                    <a:pt x="29" y="53"/>
                    <a:pt x="27" y="57"/>
                  </a:cubicBezTo>
                  <a:cubicBezTo>
                    <a:pt x="25" y="64"/>
                    <a:pt x="20" y="60"/>
                    <a:pt x="18" y="55"/>
                  </a:cubicBezTo>
                  <a:cubicBezTo>
                    <a:pt x="12" y="46"/>
                    <a:pt x="15" y="29"/>
                    <a:pt x="21" y="21"/>
                  </a:cubicBezTo>
                  <a:cubicBezTo>
                    <a:pt x="24" y="17"/>
                    <a:pt x="27" y="14"/>
                    <a:pt x="31" y="10"/>
                  </a:cubicBezTo>
                  <a:cubicBezTo>
                    <a:pt x="32" y="8"/>
                    <a:pt x="34" y="7"/>
                    <a:pt x="35" y="5"/>
                  </a:cubicBezTo>
                  <a:cubicBezTo>
                    <a:pt x="37" y="4"/>
                    <a:pt x="40" y="2"/>
                    <a:pt x="40" y="0"/>
                  </a:cubicBezTo>
                  <a:cubicBezTo>
                    <a:pt x="33" y="0"/>
                    <a:pt x="27" y="5"/>
                    <a:pt x="23" y="10"/>
                  </a:cubicBezTo>
                  <a:cubicBezTo>
                    <a:pt x="16" y="17"/>
                    <a:pt x="15" y="28"/>
                    <a:pt x="10" y="36"/>
                  </a:cubicBezTo>
                  <a:cubicBezTo>
                    <a:pt x="3" y="33"/>
                    <a:pt x="9" y="20"/>
                    <a:pt x="8" y="15"/>
                  </a:cubicBezTo>
                  <a:cubicBezTo>
                    <a:pt x="3" y="14"/>
                    <a:pt x="3" y="31"/>
                    <a:pt x="2" y="35"/>
                  </a:cubicBezTo>
                  <a:cubicBezTo>
                    <a:pt x="1" y="42"/>
                    <a:pt x="5" y="51"/>
                    <a:pt x="9" y="57"/>
                  </a:cubicBezTo>
                  <a:cubicBezTo>
                    <a:pt x="12" y="62"/>
                    <a:pt x="16" y="67"/>
                    <a:pt x="17" y="73"/>
                  </a:cubicBezTo>
                  <a:cubicBezTo>
                    <a:pt x="17" y="75"/>
                    <a:pt x="18" y="78"/>
                    <a:pt x="15" y="77"/>
                  </a:cubicBezTo>
                  <a:cubicBezTo>
                    <a:pt x="12" y="76"/>
                    <a:pt x="11" y="71"/>
                    <a:pt x="10" y="69"/>
                  </a:cubicBezTo>
                  <a:cubicBezTo>
                    <a:pt x="9" y="65"/>
                    <a:pt x="8" y="60"/>
                    <a:pt x="4" y="57"/>
                  </a:cubicBezTo>
                  <a:cubicBezTo>
                    <a:pt x="0" y="68"/>
                    <a:pt x="8" y="81"/>
                    <a:pt x="16" y="87"/>
                  </a:cubicBezTo>
                  <a:cubicBezTo>
                    <a:pt x="22" y="92"/>
                    <a:pt x="32" y="94"/>
                    <a:pt x="40" y="92"/>
                  </a:cubicBezTo>
                  <a:cubicBezTo>
                    <a:pt x="41" y="103"/>
                    <a:pt x="40" y="116"/>
                    <a:pt x="52" y="122"/>
                  </a:cubicBezTo>
                  <a:cubicBezTo>
                    <a:pt x="59" y="126"/>
                    <a:pt x="64" y="117"/>
                    <a:pt x="66" y="122"/>
                  </a:cubicBezTo>
                  <a:cubicBezTo>
                    <a:pt x="67" y="124"/>
                    <a:pt x="65" y="129"/>
                    <a:pt x="65" y="132"/>
                  </a:cubicBezTo>
                  <a:cubicBezTo>
                    <a:pt x="65" y="134"/>
                    <a:pt x="64" y="136"/>
                    <a:pt x="63" y="138"/>
                  </a:cubicBezTo>
                  <a:cubicBezTo>
                    <a:pt x="62" y="141"/>
                    <a:pt x="62" y="143"/>
                    <a:pt x="61" y="145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6"/>
                    <a:pt x="61" y="146"/>
                    <a:pt x="61" y="146"/>
                  </a:cubicBezTo>
                  <a:cubicBezTo>
                    <a:pt x="61" y="146"/>
                    <a:pt x="62" y="146"/>
                    <a:pt x="62" y="146"/>
                  </a:cubicBezTo>
                  <a:cubicBezTo>
                    <a:pt x="60" y="151"/>
                    <a:pt x="60" y="157"/>
                    <a:pt x="59" y="162"/>
                  </a:cubicBezTo>
                  <a:cubicBezTo>
                    <a:pt x="60" y="161"/>
                    <a:pt x="60" y="161"/>
                    <a:pt x="61" y="160"/>
                  </a:cubicBezTo>
                  <a:cubicBezTo>
                    <a:pt x="59" y="166"/>
                    <a:pt x="55" y="171"/>
                    <a:pt x="56" y="178"/>
                  </a:cubicBezTo>
                  <a:cubicBezTo>
                    <a:pt x="56" y="178"/>
                    <a:pt x="57" y="177"/>
                    <a:pt x="58" y="177"/>
                  </a:cubicBezTo>
                  <a:cubicBezTo>
                    <a:pt x="56" y="183"/>
                    <a:pt x="54" y="190"/>
                    <a:pt x="52" y="196"/>
                  </a:cubicBezTo>
                  <a:cubicBezTo>
                    <a:pt x="53" y="196"/>
                    <a:pt x="54" y="196"/>
                    <a:pt x="55" y="195"/>
                  </a:cubicBezTo>
                  <a:cubicBezTo>
                    <a:pt x="53" y="199"/>
                    <a:pt x="52" y="204"/>
                    <a:pt x="51" y="209"/>
                  </a:cubicBezTo>
                  <a:cubicBezTo>
                    <a:pt x="51" y="209"/>
                    <a:pt x="57" y="224"/>
                    <a:pt x="91" y="224"/>
                  </a:cubicBezTo>
                  <a:cubicBezTo>
                    <a:pt x="125" y="224"/>
                    <a:pt x="131" y="209"/>
                    <a:pt x="131" y="209"/>
                  </a:cubicBezTo>
                  <a:cubicBezTo>
                    <a:pt x="130" y="204"/>
                    <a:pt x="129" y="199"/>
                    <a:pt x="127" y="195"/>
                  </a:cubicBezTo>
                  <a:cubicBezTo>
                    <a:pt x="128" y="196"/>
                    <a:pt x="129" y="196"/>
                    <a:pt x="129" y="196"/>
                  </a:cubicBezTo>
                  <a:cubicBezTo>
                    <a:pt x="128" y="190"/>
                    <a:pt x="126" y="183"/>
                    <a:pt x="123" y="177"/>
                  </a:cubicBezTo>
                  <a:cubicBezTo>
                    <a:pt x="124" y="177"/>
                    <a:pt x="125" y="178"/>
                    <a:pt x="126" y="178"/>
                  </a:cubicBezTo>
                  <a:cubicBezTo>
                    <a:pt x="126" y="171"/>
                    <a:pt x="123" y="166"/>
                    <a:pt x="121" y="160"/>
                  </a:cubicBezTo>
                  <a:cubicBezTo>
                    <a:pt x="121" y="161"/>
                    <a:pt x="122" y="161"/>
                    <a:pt x="122" y="162"/>
                  </a:cubicBezTo>
                  <a:cubicBezTo>
                    <a:pt x="122" y="157"/>
                    <a:pt x="122" y="151"/>
                    <a:pt x="119" y="146"/>
                  </a:cubicBezTo>
                  <a:cubicBezTo>
                    <a:pt x="120" y="146"/>
                    <a:pt x="120" y="146"/>
                    <a:pt x="121" y="146"/>
                  </a:cubicBezTo>
                  <a:cubicBezTo>
                    <a:pt x="121" y="146"/>
                    <a:pt x="120" y="146"/>
                    <a:pt x="120" y="145"/>
                  </a:cubicBezTo>
                  <a:cubicBezTo>
                    <a:pt x="120" y="145"/>
                    <a:pt x="120" y="145"/>
                    <a:pt x="121" y="145"/>
                  </a:cubicBezTo>
                  <a:cubicBezTo>
                    <a:pt x="120" y="143"/>
                    <a:pt x="119" y="141"/>
                    <a:pt x="119" y="138"/>
                  </a:cubicBezTo>
                  <a:cubicBezTo>
                    <a:pt x="118" y="136"/>
                    <a:pt x="117" y="134"/>
                    <a:pt x="117" y="132"/>
                  </a:cubicBezTo>
                  <a:cubicBezTo>
                    <a:pt x="117" y="129"/>
                    <a:pt x="115" y="124"/>
                    <a:pt x="116" y="122"/>
                  </a:cubicBezTo>
                  <a:cubicBezTo>
                    <a:pt x="118" y="117"/>
                    <a:pt x="123" y="126"/>
                    <a:pt x="129" y="122"/>
                  </a:cubicBezTo>
                  <a:cubicBezTo>
                    <a:pt x="142" y="116"/>
                    <a:pt x="140" y="103"/>
                    <a:pt x="142" y="92"/>
                  </a:cubicBezTo>
                  <a:cubicBezTo>
                    <a:pt x="150" y="94"/>
                    <a:pt x="159" y="92"/>
                    <a:pt x="166" y="87"/>
                  </a:cubicBezTo>
                  <a:cubicBezTo>
                    <a:pt x="174" y="81"/>
                    <a:pt x="182" y="68"/>
                    <a:pt x="177" y="57"/>
                  </a:cubicBezTo>
                  <a:cubicBezTo>
                    <a:pt x="173" y="60"/>
                    <a:pt x="173" y="65"/>
                    <a:pt x="172" y="69"/>
                  </a:cubicBezTo>
                  <a:close/>
                </a:path>
              </a:pathLst>
            </a:custGeom>
            <a:solidFill>
              <a:srgbClr val="5F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7" name="Freeform 286"/>
            <p:cNvSpPr>
              <a:spLocks/>
            </p:cNvSpPr>
            <p:nvPr/>
          </p:nvSpPr>
          <p:spPr bwMode="auto">
            <a:xfrm>
              <a:off x="4038600" y="4316413"/>
              <a:ext cx="760413" cy="758825"/>
            </a:xfrm>
            <a:custGeom>
              <a:avLst/>
              <a:gdLst>
                <a:gd name="T0" fmla="*/ 409 w 479"/>
                <a:gd name="T1" fmla="*/ 310 h 478"/>
                <a:gd name="T2" fmla="*/ 479 w 479"/>
                <a:gd name="T3" fmla="*/ 240 h 478"/>
                <a:gd name="T4" fmla="*/ 409 w 479"/>
                <a:gd name="T5" fmla="*/ 170 h 478"/>
                <a:gd name="T6" fmla="*/ 409 w 479"/>
                <a:gd name="T7" fmla="*/ 71 h 478"/>
                <a:gd name="T8" fmla="*/ 310 w 479"/>
                <a:gd name="T9" fmla="*/ 71 h 478"/>
                <a:gd name="T10" fmla="*/ 240 w 479"/>
                <a:gd name="T11" fmla="*/ 0 h 478"/>
                <a:gd name="T12" fmla="*/ 169 w 479"/>
                <a:gd name="T13" fmla="*/ 71 h 478"/>
                <a:gd name="T14" fmla="*/ 70 w 479"/>
                <a:gd name="T15" fmla="*/ 71 h 478"/>
                <a:gd name="T16" fmla="*/ 70 w 479"/>
                <a:gd name="T17" fmla="*/ 170 h 478"/>
                <a:gd name="T18" fmla="*/ 0 w 479"/>
                <a:gd name="T19" fmla="*/ 240 h 478"/>
                <a:gd name="T20" fmla="*/ 70 w 479"/>
                <a:gd name="T21" fmla="*/ 310 h 478"/>
                <a:gd name="T22" fmla="*/ 70 w 479"/>
                <a:gd name="T23" fmla="*/ 408 h 478"/>
                <a:gd name="T24" fmla="*/ 169 w 479"/>
                <a:gd name="T25" fmla="*/ 408 h 478"/>
                <a:gd name="T26" fmla="*/ 240 w 479"/>
                <a:gd name="T27" fmla="*/ 478 h 478"/>
                <a:gd name="T28" fmla="*/ 310 w 479"/>
                <a:gd name="T29" fmla="*/ 408 h 478"/>
                <a:gd name="T30" fmla="*/ 409 w 479"/>
                <a:gd name="T31" fmla="*/ 408 h 478"/>
                <a:gd name="T32" fmla="*/ 409 w 479"/>
                <a:gd name="T33" fmla="*/ 31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9" h="478">
                  <a:moveTo>
                    <a:pt x="409" y="310"/>
                  </a:moveTo>
                  <a:lnTo>
                    <a:pt x="479" y="240"/>
                  </a:lnTo>
                  <a:lnTo>
                    <a:pt x="409" y="170"/>
                  </a:lnTo>
                  <a:lnTo>
                    <a:pt x="409" y="71"/>
                  </a:lnTo>
                  <a:lnTo>
                    <a:pt x="310" y="71"/>
                  </a:lnTo>
                  <a:lnTo>
                    <a:pt x="240" y="0"/>
                  </a:lnTo>
                  <a:lnTo>
                    <a:pt x="169" y="71"/>
                  </a:lnTo>
                  <a:lnTo>
                    <a:pt x="70" y="71"/>
                  </a:lnTo>
                  <a:lnTo>
                    <a:pt x="70" y="170"/>
                  </a:lnTo>
                  <a:lnTo>
                    <a:pt x="0" y="240"/>
                  </a:lnTo>
                  <a:lnTo>
                    <a:pt x="70" y="310"/>
                  </a:lnTo>
                  <a:lnTo>
                    <a:pt x="70" y="408"/>
                  </a:lnTo>
                  <a:lnTo>
                    <a:pt x="169" y="408"/>
                  </a:lnTo>
                  <a:lnTo>
                    <a:pt x="240" y="478"/>
                  </a:lnTo>
                  <a:lnTo>
                    <a:pt x="310" y="408"/>
                  </a:lnTo>
                  <a:lnTo>
                    <a:pt x="409" y="408"/>
                  </a:lnTo>
                  <a:lnTo>
                    <a:pt x="409" y="310"/>
                  </a:lnTo>
                  <a:close/>
                </a:path>
              </a:pathLst>
            </a:custGeom>
            <a:solidFill>
              <a:srgbClr val="024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8" name="Freeform 287"/>
            <p:cNvSpPr>
              <a:spLocks/>
            </p:cNvSpPr>
            <p:nvPr/>
          </p:nvSpPr>
          <p:spPr bwMode="auto">
            <a:xfrm>
              <a:off x="4094163" y="4371975"/>
              <a:ext cx="649288" cy="650875"/>
            </a:xfrm>
            <a:custGeom>
              <a:avLst/>
              <a:gdLst>
                <a:gd name="T0" fmla="*/ 349 w 409"/>
                <a:gd name="T1" fmla="*/ 265 h 410"/>
                <a:gd name="T2" fmla="*/ 409 w 409"/>
                <a:gd name="T3" fmla="*/ 205 h 410"/>
                <a:gd name="T4" fmla="*/ 349 w 409"/>
                <a:gd name="T5" fmla="*/ 145 h 410"/>
                <a:gd name="T6" fmla="*/ 349 w 409"/>
                <a:gd name="T7" fmla="*/ 60 h 410"/>
                <a:gd name="T8" fmla="*/ 265 w 409"/>
                <a:gd name="T9" fmla="*/ 60 h 410"/>
                <a:gd name="T10" fmla="*/ 205 w 409"/>
                <a:gd name="T11" fmla="*/ 0 h 410"/>
                <a:gd name="T12" fmla="*/ 145 w 409"/>
                <a:gd name="T13" fmla="*/ 60 h 410"/>
                <a:gd name="T14" fmla="*/ 60 w 409"/>
                <a:gd name="T15" fmla="*/ 60 h 410"/>
                <a:gd name="T16" fmla="*/ 60 w 409"/>
                <a:gd name="T17" fmla="*/ 145 h 410"/>
                <a:gd name="T18" fmla="*/ 0 w 409"/>
                <a:gd name="T19" fmla="*/ 205 h 410"/>
                <a:gd name="T20" fmla="*/ 60 w 409"/>
                <a:gd name="T21" fmla="*/ 265 h 410"/>
                <a:gd name="T22" fmla="*/ 60 w 409"/>
                <a:gd name="T23" fmla="*/ 350 h 410"/>
                <a:gd name="T24" fmla="*/ 145 w 409"/>
                <a:gd name="T25" fmla="*/ 350 h 410"/>
                <a:gd name="T26" fmla="*/ 205 w 409"/>
                <a:gd name="T27" fmla="*/ 410 h 410"/>
                <a:gd name="T28" fmla="*/ 265 w 409"/>
                <a:gd name="T29" fmla="*/ 350 h 410"/>
                <a:gd name="T30" fmla="*/ 349 w 409"/>
                <a:gd name="T31" fmla="*/ 350 h 410"/>
                <a:gd name="T32" fmla="*/ 349 w 409"/>
                <a:gd name="T33" fmla="*/ 26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9" h="410">
                  <a:moveTo>
                    <a:pt x="349" y="265"/>
                  </a:moveTo>
                  <a:lnTo>
                    <a:pt x="409" y="205"/>
                  </a:lnTo>
                  <a:lnTo>
                    <a:pt x="349" y="145"/>
                  </a:lnTo>
                  <a:lnTo>
                    <a:pt x="349" y="60"/>
                  </a:lnTo>
                  <a:lnTo>
                    <a:pt x="265" y="60"/>
                  </a:lnTo>
                  <a:lnTo>
                    <a:pt x="205" y="0"/>
                  </a:lnTo>
                  <a:lnTo>
                    <a:pt x="145" y="60"/>
                  </a:lnTo>
                  <a:lnTo>
                    <a:pt x="60" y="60"/>
                  </a:lnTo>
                  <a:lnTo>
                    <a:pt x="60" y="145"/>
                  </a:lnTo>
                  <a:lnTo>
                    <a:pt x="0" y="205"/>
                  </a:lnTo>
                  <a:lnTo>
                    <a:pt x="60" y="265"/>
                  </a:lnTo>
                  <a:lnTo>
                    <a:pt x="60" y="350"/>
                  </a:lnTo>
                  <a:lnTo>
                    <a:pt x="145" y="350"/>
                  </a:lnTo>
                  <a:lnTo>
                    <a:pt x="205" y="410"/>
                  </a:lnTo>
                  <a:lnTo>
                    <a:pt x="265" y="350"/>
                  </a:lnTo>
                  <a:lnTo>
                    <a:pt x="349" y="350"/>
                  </a:lnTo>
                  <a:lnTo>
                    <a:pt x="349" y="265"/>
                  </a:lnTo>
                  <a:close/>
                </a:path>
              </a:pathLst>
            </a:custGeom>
            <a:solidFill>
              <a:srgbClr val="FFF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9" name="Freeform 288"/>
            <p:cNvSpPr>
              <a:spLocks/>
            </p:cNvSpPr>
            <p:nvPr/>
          </p:nvSpPr>
          <p:spPr bwMode="auto">
            <a:xfrm>
              <a:off x="4121150" y="4402138"/>
              <a:ext cx="593725" cy="590550"/>
            </a:xfrm>
            <a:custGeom>
              <a:avLst/>
              <a:gdLst>
                <a:gd name="T0" fmla="*/ 320 w 374"/>
                <a:gd name="T1" fmla="*/ 240 h 372"/>
                <a:gd name="T2" fmla="*/ 374 w 374"/>
                <a:gd name="T3" fmla="*/ 186 h 372"/>
                <a:gd name="T4" fmla="*/ 320 w 374"/>
                <a:gd name="T5" fmla="*/ 132 h 372"/>
                <a:gd name="T6" fmla="*/ 320 w 374"/>
                <a:gd name="T7" fmla="*/ 54 h 372"/>
                <a:gd name="T8" fmla="*/ 243 w 374"/>
                <a:gd name="T9" fmla="*/ 54 h 372"/>
                <a:gd name="T10" fmla="*/ 188 w 374"/>
                <a:gd name="T11" fmla="*/ 0 h 372"/>
                <a:gd name="T12" fmla="*/ 132 w 374"/>
                <a:gd name="T13" fmla="*/ 54 h 372"/>
                <a:gd name="T14" fmla="*/ 57 w 374"/>
                <a:gd name="T15" fmla="*/ 54 h 372"/>
                <a:gd name="T16" fmla="*/ 57 w 374"/>
                <a:gd name="T17" fmla="*/ 132 h 372"/>
                <a:gd name="T18" fmla="*/ 0 w 374"/>
                <a:gd name="T19" fmla="*/ 186 h 372"/>
                <a:gd name="T20" fmla="*/ 57 w 374"/>
                <a:gd name="T21" fmla="*/ 240 h 372"/>
                <a:gd name="T22" fmla="*/ 57 w 374"/>
                <a:gd name="T23" fmla="*/ 318 h 372"/>
                <a:gd name="T24" fmla="*/ 132 w 374"/>
                <a:gd name="T25" fmla="*/ 318 h 372"/>
                <a:gd name="T26" fmla="*/ 188 w 374"/>
                <a:gd name="T27" fmla="*/ 372 h 372"/>
                <a:gd name="T28" fmla="*/ 243 w 374"/>
                <a:gd name="T29" fmla="*/ 318 h 372"/>
                <a:gd name="T30" fmla="*/ 320 w 374"/>
                <a:gd name="T31" fmla="*/ 318 h 372"/>
                <a:gd name="T32" fmla="*/ 320 w 374"/>
                <a:gd name="T33" fmla="*/ 24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4" h="372">
                  <a:moveTo>
                    <a:pt x="320" y="240"/>
                  </a:moveTo>
                  <a:lnTo>
                    <a:pt x="374" y="186"/>
                  </a:lnTo>
                  <a:lnTo>
                    <a:pt x="320" y="132"/>
                  </a:lnTo>
                  <a:lnTo>
                    <a:pt x="320" y="54"/>
                  </a:lnTo>
                  <a:lnTo>
                    <a:pt x="243" y="54"/>
                  </a:lnTo>
                  <a:lnTo>
                    <a:pt x="188" y="0"/>
                  </a:lnTo>
                  <a:lnTo>
                    <a:pt x="132" y="54"/>
                  </a:lnTo>
                  <a:lnTo>
                    <a:pt x="57" y="54"/>
                  </a:lnTo>
                  <a:lnTo>
                    <a:pt x="57" y="132"/>
                  </a:lnTo>
                  <a:lnTo>
                    <a:pt x="0" y="186"/>
                  </a:lnTo>
                  <a:lnTo>
                    <a:pt x="57" y="240"/>
                  </a:lnTo>
                  <a:lnTo>
                    <a:pt x="57" y="318"/>
                  </a:lnTo>
                  <a:lnTo>
                    <a:pt x="132" y="318"/>
                  </a:lnTo>
                  <a:lnTo>
                    <a:pt x="188" y="372"/>
                  </a:lnTo>
                  <a:lnTo>
                    <a:pt x="243" y="318"/>
                  </a:lnTo>
                  <a:lnTo>
                    <a:pt x="320" y="318"/>
                  </a:lnTo>
                  <a:lnTo>
                    <a:pt x="320" y="240"/>
                  </a:lnTo>
                  <a:close/>
                </a:path>
              </a:pathLst>
            </a:custGeom>
            <a:solidFill>
              <a:srgbClr val="FFFFFA"/>
            </a:solidFill>
            <a:ln w="11113" cap="flat">
              <a:solidFill>
                <a:srgbClr val="02495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0" name="Oval 289"/>
            <p:cNvSpPr>
              <a:spLocks noChangeArrowheads="1"/>
            </p:cNvSpPr>
            <p:nvPr/>
          </p:nvSpPr>
          <p:spPr bwMode="auto">
            <a:xfrm>
              <a:off x="7978775" y="4316413"/>
              <a:ext cx="755650" cy="758825"/>
            </a:xfrm>
            <a:prstGeom prst="ellipse">
              <a:avLst/>
            </a:prstGeom>
            <a:solidFill>
              <a:srgbClr val="024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1" name="Oval 290"/>
            <p:cNvSpPr>
              <a:spLocks noChangeArrowheads="1"/>
            </p:cNvSpPr>
            <p:nvPr/>
          </p:nvSpPr>
          <p:spPr bwMode="auto">
            <a:xfrm>
              <a:off x="8015288" y="4356100"/>
              <a:ext cx="682625" cy="679450"/>
            </a:xfrm>
            <a:prstGeom prst="ellipse">
              <a:avLst/>
            </a:prstGeom>
            <a:solidFill>
              <a:srgbClr val="FFF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2" name="Oval 291"/>
            <p:cNvSpPr>
              <a:spLocks noChangeArrowheads="1"/>
            </p:cNvSpPr>
            <p:nvPr/>
          </p:nvSpPr>
          <p:spPr bwMode="auto">
            <a:xfrm>
              <a:off x="8039100" y="4379913"/>
              <a:ext cx="633413" cy="633413"/>
            </a:xfrm>
            <a:prstGeom prst="ellipse">
              <a:avLst/>
            </a:prstGeom>
            <a:solidFill>
              <a:srgbClr val="FFFFFA"/>
            </a:solidFill>
            <a:ln w="11113" cap="flat">
              <a:solidFill>
                <a:srgbClr val="02495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3" name="Freeform 292"/>
            <p:cNvSpPr>
              <a:spLocks/>
            </p:cNvSpPr>
            <p:nvPr/>
          </p:nvSpPr>
          <p:spPr bwMode="auto">
            <a:xfrm>
              <a:off x="7000875" y="4287838"/>
              <a:ext cx="709613" cy="819150"/>
            </a:xfrm>
            <a:custGeom>
              <a:avLst/>
              <a:gdLst>
                <a:gd name="T0" fmla="*/ 222 w 447"/>
                <a:gd name="T1" fmla="*/ 516 h 516"/>
                <a:gd name="T2" fmla="*/ 0 w 447"/>
                <a:gd name="T3" fmla="*/ 388 h 516"/>
                <a:gd name="T4" fmla="*/ 0 w 447"/>
                <a:gd name="T5" fmla="*/ 128 h 516"/>
                <a:gd name="T6" fmla="*/ 222 w 447"/>
                <a:gd name="T7" fmla="*/ 0 h 516"/>
                <a:gd name="T8" fmla="*/ 447 w 447"/>
                <a:gd name="T9" fmla="*/ 128 h 516"/>
                <a:gd name="T10" fmla="*/ 447 w 447"/>
                <a:gd name="T11" fmla="*/ 388 h 516"/>
                <a:gd name="T12" fmla="*/ 222 w 447"/>
                <a:gd name="T13" fmla="*/ 51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7" h="516">
                  <a:moveTo>
                    <a:pt x="222" y="516"/>
                  </a:moveTo>
                  <a:lnTo>
                    <a:pt x="0" y="388"/>
                  </a:lnTo>
                  <a:lnTo>
                    <a:pt x="0" y="128"/>
                  </a:lnTo>
                  <a:lnTo>
                    <a:pt x="222" y="0"/>
                  </a:lnTo>
                  <a:lnTo>
                    <a:pt x="447" y="128"/>
                  </a:lnTo>
                  <a:lnTo>
                    <a:pt x="447" y="388"/>
                  </a:lnTo>
                  <a:lnTo>
                    <a:pt x="222" y="516"/>
                  </a:lnTo>
                  <a:close/>
                </a:path>
              </a:pathLst>
            </a:custGeom>
            <a:solidFill>
              <a:srgbClr val="024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4" name="Freeform 293"/>
            <p:cNvSpPr>
              <a:spLocks/>
            </p:cNvSpPr>
            <p:nvPr/>
          </p:nvSpPr>
          <p:spPr bwMode="auto">
            <a:xfrm>
              <a:off x="7031038" y="4322763"/>
              <a:ext cx="649288" cy="749300"/>
            </a:xfrm>
            <a:custGeom>
              <a:avLst/>
              <a:gdLst>
                <a:gd name="T0" fmla="*/ 203 w 409"/>
                <a:gd name="T1" fmla="*/ 472 h 472"/>
                <a:gd name="T2" fmla="*/ 409 w 409"/>
                <a:gd name="T3" fmla="*/ 354 h 472"/>
                <a:gd name="T4" fmla="*/ 409 w 409"/>
                <a:gd name="T5" fmla="*/ 118 h 472"/>
                <a:gd name="T6" fmla="*/ 203 w 409"/>
                <a:gd name="T7" fmla="*/ 0 h 472"/>
                <a:gd name="T8" fmla="*/ 0 w 409"/>
                <a:gd name="T9" fmla="*/ 118 h 472"/>
                <a:gd name="T10" fmla="*/ 0 w 409"/>
                <a:gd name="T11" fmla="*/ 354 h 472"/>
                <a:gd name="T12" fmla="*/ 203 w 409"/>
                <a:gd name="T13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9" h="472">
                  <a:moveTo>
                    <a:pt x="203" y="472"/>
                  </a:moveTo>
                  <a:lnTo>
                    <a:pt x="409" y="354"/>
                  </a:lnTo>
                  <a:lnTo>
                    <a:pt x="409" y="118"/>
                  </a:lnTo>
                  <a:lnTo>
                    <a:pt x="203" y="0"/>
                  </a:lnTo>
                  <a:lnTo>
                    <a:pt x="0" y="118"/>
                  </a:lnTo>
                  <a:lnTo>
                    <a:pt x="0" y="354"/>
                  </a:lnTo>
                  <a:lnTo>
                    <a:pt x="203" y="472"/>
                  </a:lnTo>
                  <a:close/>
                </a:path>
              </a:pathLst>
            </a:custGeom>
            <a:solidFill>
              <a:srgbClr val="FFF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5" name="Freeform 294"/>
            <p:cNvSpPr>
              <a:spLocks/>
            </p:cNvSpPr>
            <p:nvPr/>
          </p:nvSpPr>
          <p:spPr bwMode="auto">
            <a:xfrm>
              <a:off x="7046913" y="4340225"/>
              <a:ext cx="617538" cy="714375"/>
            </a:xfrm>
            <a:custGeom>
              <a:avLst/>
              <a:gdLst>
                <a:gd name="T0" fmla="*/ 193 w 389"/>
                <a:gd name="T1" fmla="*/ 450 h 450"/>
                <a:gd name="T2" fmla="*/ 389 w 389"/>
                <a:gd name="T3" fmla="*/ 337 h 450"/>
                <a:gd name="T4" fmla="*/ 389 w 389"/>
                <a:gd name="T5" fmla="*/ 113 h 450"/>
                <a:gd name="T6" fmla="*/ 193 w 389"/>
                <a:gd name="T7" fmla="*/ 0 h 450"/>
                <a:gd name="T8" fmla="*/ 0 w 389"/>
                <a:gd name="T9" fmla="*/ 113 h 450"/>
                <a:gd name="T10" fmla="*/ 0 w 389"/>
                <a:gd name="T11" fmla="*/ 337 h 450"/>
                <a:gd name="T12" fmla="*/ 193 w 389"/>
                <a:gd name="T13" fmla="*/ 45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9" h="450">
                  <a:moveTo>
                    <a:pt x="193" y="450"/>
                  </a:moveTo>
                  <a:lnTo>
                    <a:pt x="389" y="337"/>
                  </a:lnTo>
                  <a:lnTo>
                    <a:pt x="389" y="113"/>
                  </a:lnTo>
                  <a:lnTo>
                    <a:pt x="193" y="0"/>
                  </a:lnTo>
                  <a:lnTo>
                    <a:pt x="0" y="113"/>
                  </a:lnTo>
                  <a:lnTo>
                    <a:pt x="0" y="337"/>
                  </a:lnTo>
                  <a:lnTo>
                    <a:pt x="193" y="450"/>
                  </a:lnTo>
                  <a:close/>
                </a:path>
              </a:pathLst>
            </a:custGeom>
            <a:solidFill>
              <a:srgbClr val="FFFFFA"/>
            </a:solidFill>
            <a:ln w="11113" cap="flat">
              <a:solidFill>
                <a:srgbClr val="02495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6" name="Freeform 295"/>
            <p:cNvSpPr>
              <a:spLocks/>
            </p:cNvSpPr>
            <p:nvPr/>
          </p:nvSpPr>
          <p:spPr bwMode="auto">
            <a:xfrm>
              <a:off x="5022850" y="4313238"/>
              <a:ext cx="765175" cy="768350"/>
            </a:xfrm>
            <a:custGeom>
              <a:avLst/>
              <a:gdLst>
                <a:gd name="T0" fmla="*/ 240 w 249"/>
                <a:gd name="T1" fmla="*/ 125 h 250"/>
                <a:gd name="T2" fmla="*/ 248 w 249"/>
                <a:gd name="T3" fmla="*/ 103 h 250"/>
                <a:gd name="T4" fmla="*/ 233 w 249"/>
                <a:gd name="T5" fmla="*/ 86 h 250"/>
                <a:gd name="T6" fmla="*/ 233 w 249"/>
                <a:gd name="T7" fmla="*/ 62 h 250"/>
                <a:gd name="T8" fmla="*/ 213 w 249"/>
                <a:gd name="T9" fmla="*/ 51 h 250"/>
                <a:gd name="T10" fmla="*/ 205 w 249"/>
                <a:gd name="T11" fmla="*/ 29 h 250"/>
                <a:gd name="T12" fmla="*/ 182 w 249"/>
                <a:gd name="T13" fmla="*/ 25 h 250"/>
                <a:gd name="T14" fmla="*/ 167 w 249"/>
                <a:gd name="T15" fmla="*/ 7 h 250"/>
                <a:gd name="T16" fmla="*/ 144 w 249"/>
                <a:gd name="T17" fmla="*/ 11 h 250"/>
                <a:gd name="T18" fmla="*/ 124 w 249"/>
                <a:gd name="T19" fmla="*/ 0 h 250"/>
                <a:gd name="T20" fmla="*/ 104 w 249"/>
                <a:gd name="T21" fmla="*/ 11 h 250"/>
                <a:gd name="T22" fmla="*/ 82 w 249"/>
                <a:gd name="T23" fmla="*/ 7 h 250"/>
                <a:gd name="T24" fmla="*/ 67 w 249"/>
                <a:gd name="T25" fmla="*/ 25 h 250"/>
                <a:gd name="T26" fmla="*/ 44 w 249"/>
                <a:gd name="T27" fmla="*/ 29 h 250"/>
                <a:gd name="T28" fmla="*/ 36 w 249"/>
                <a:gd name="T29" fmla="*/ 51 h 250"/>
                <a:gd name="T30" fmla="*/ 16 w 249"/>
                <a:gd name="T31" fmla="*/ 62 h 250"/>
                <a:gd name="T32" fmla="*/ 16 w 249"/>
                <a:gd name="T33" fmla="*/ 86 h 250"/>
                <a:gd name="T34" fmla="*/ 1 w 249"/>
                <a:gd name="T35" fmla="*/ 103 h 250"/>
                <a:gd name="T36" fmla="*/ 9 w 249"/>
                <a:gd name="T37" fmla="*/ 125 h 250"/>
                <a:gd name="T38" fmla="*/ 1 w 249"/>
                <a:gd name="T39" fmla="*/ 147 h 250"/>
                <a:gd name="T40" fmla="*/ 16 w 249"/>
                <a:gd name="T41" fmla="*/ 164 h 250"/>
                <a:gd name="T42" fmla="*/ 16 w 249"/>
                <a:gd name="T43" fmla="*/ 187 h 250"/>
                <a:gd name="T44" fmla="*/ 36 w 249"/>
                <a:gd name="T45" fmla="*/ 199 h 250"/>
                <a:gd name="T46" fmla="*/ 44 w 249"/>
                <a:gd name="T47" fmla="*/ 221 h 250"/>
                <a:gd name="T48" fmla="*/ 67 w 249"/>
                <a:gd name="T49" fmla="*/ 225 h 250"/>
                <a:gd name="T50" fmla="*/ 82 w 249"/>
                <a:gd name="T51" fmla="*/ 242 h 250"/>
                <a:gd name="T52" fmla="*/ 104 w 249"/>
                <a:gd name="T53" fmla="*/ 238 h 250"/>
                <a:gd name="T54" fmla="*/ 124 w 249"/>
                <a:gd name="T55" fmla="*/ 250 h 250"/>
                <a:gd name="T56" fmla="*/ 144 w 249"/>
                <a:gd name="T57" fmla="*/ 238 h 250"/>
                <a:gd name="T58" fmla="*/ 167 w 249"/>
                <a:gd name="T59" fmla="*/ 242 h 250"/>
                <a:gd name="T60" fmla="*/ 182 w 249"/>
                <a:gd name="T61" fmla="*/ 225 h 250"/>
                <a:gd name="T62" fmla="*/ 205 w 249"/>
                <a:gd name="T63" fmla="*/ 221 h 250"/>
                <a:gd name="T64" fmla="*/ 213 w 249"/>
                <a:gd name="T65" fmla="*/ 199 h 250"/>
                <a:gd name="T66" fmla="*/ 233 w 249"/>
                <a:gd name="T67" fmla="*/ 187 h 250"/>
                <a:gd name="T68" fmla="*/ 233 w 249"/>
                <a:gd name="T69" fmla="*/ 164 h 250"/>
                <a:gd name="T70" fmla="*/ 248 w 249"/>
                <a:gd name="T71" fmla="*/ 147 h 250"/>
                <a:gd name="T72" fmla="*/ 240 w 249"/>
                <a:gd name="T73" fmla="*/ 125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9" h="250">
                  <a:moveTo>
                    <a:pt x="240" y="125"/>
                  </a:moveTo>
                  <a:cubicBezTo>
                    <a:pt x="246" y="120"/>
                    <a:pt x="249" y="112"/>
                    <a:pt x="248" y="103"/>
                  </a:cubicBezTo>
                  <a:cubicBezTo>
                    <a:pt x="246" y="95"/>
                    <a:pt x="240" y="88"/>
                    <a:pt x="233" y="86"/>
                  </a:cubicBezTo>
                  <a:cubicBezTo>
                    <a:pt x="237" y="79"/>
                    <a:pt x="237" y="70"/>
                    <a:pt x="233" y="62"/>
                  </a:cubicBezTo>
                  <a:cubicBezTo>
                    <a:pt x="228" y="55"/>
                    <a:pt x="221" y="51"/>
                    <a:pt x="213" y="51"/>
                  </a:cubicBezTo>
                  <a:cubicBezTo>
                    <a:pt x="214" y="43"/>
                    <a:pt x="211" y="35"/>
                    <a:pt x="205" y="29"/>
                  </a:cubicBezTo>
                  <a:cubicBezTo>
                    <a:pt x="198" y="24"/>
                    <a:pt x="190" y="22"/>
                    <a:pt x="182" y="25"/>
                  </a:cubicBezTo>
                  <a:cubicBezTo>
                    <a:pt x="181" y="17"/>
                    <a:pt x="175" y="10"/>
                    <a:pt x="167" y="7"/>
                  </a:cubicBezTo>
                  <a:cubicBezTo>
                    <a:pt x="159" y="5"/>
                    <a:pt x="151" y="6"/>
                    <a:pt x="144" y="11"/>
                  </a:cubicBezTo>
                  <a:cubicBezTo>
                    <a:pt x="141" y="5"/>
                    <a:pt x="133" y="0"/>
                    <a:pt x="124" y="0"/>
                  </a:cubicBezTo>
                  <a:cubicBezTo>
                    <a:pt x="116" y="0"/>
                    <a:pt x="108" y="5"/>
                    <a:pt x="104" y="11"/>
                  </a:cubicBezTo>
                  <a:cubicBezTo>
                    <a:pt x="98" y="6"/>
                    <a:pt x="90" y="5"/>
                    <a:pt x="82" y="7"/>
                  </a:cubicBezTo>
                  <a:cubicBezTo>
                    <a:pt x="74" y="10"/>
                    <a:pt x="68" y="17"/>
                    <a:pt x="67" y="25"/>
                  </a:cubicBezTo>
                  <a:cubicBezTo>
                    <a:pt x="59" y="22"/>
                    <a:pt x="51" y="24"/>
                    <a:pt x="44" y="29"/>
                  </a:cubicBezTo>
                  <a:cubicBezTo>
                    <a:pt x="38" y="35"/>
                    <a:pt x="35" y="43"/>
                    <a:pt x="36" y="51"/>
                  </a:cubicBezTo>
                  <a:cubicBezTo>
                    <a:pt x="28" y="51"/>
                    <a:pt x="21" y="55"/>
                    <a:pt x="16" y="62"/>
                  </a:cubicBezTo>
                  <a:cubicBezTo>
                    <a:pt x="12" y="70"/>
                    <a:pt x="12" y="79"/>
                    <a:pt x="16" y="86"/>
                  </a:cubicBezTo>
                  <a:cubicBezTo>
                    <a:pt x="9" y="88"/>
                    <a:pt x="3" y="95"/>
                    <a:pt x="1" y="103"/>
                  </a:cubicBezTo>
                  <a:cubicBezTo>
                    <a:pt x="0" y="112"/>
                    <a:pt x="3" y="120"/>
                    <a:pt x="9" y="125"/>
                  </a:cubicBezTo>
                  <a:cubicBezTo>
                    <a:pt x="3" y="130"/>
                    <a:pt x="0" y="138"/>
                    <a:pt x="1" y="147"/>
                  </a:cubicBezTo>
                  <a:cubicBezTo>
                    <a:pt x="3" y="155"/>
                    <a:pt x="9" y="162"/>
                    <a:pt x="16" y="164"/>
                  </a:cubicBezTo>
                  <a:cubicBezTo>
                    <a:pt x="12" y="171"/>
                    <a:pt x="12" y="180"/>
                    <a:pt x="16" y="187"/>
                  </a:cubicBezTo>
                  <a:cubicBezTo>
                    <a:pt x="21" y="195"/>
                    <a:pt x="28" y="199"/>
                    <a:pt x="36" y="199"/>
                  </a:cubicBezTo>
                  <a:cubicBezTo>
                    <a:pt x="35" y="207"/>
                    <a:pt x="38" y="215"/>
                    <a:pt x="44" y="221"/>
                  </a:cubicBezTo>
                  <a:cubicBezTo>
                    <a:pt x="51" y="226"/>
                    <a:pt x="59" y="227"/>
                    <a:pt x="67" y="225"/>
                  </a:cubicBezTo>
                  <a:cubicBezTo>
                    <a:pt x="68" y="232"/>
                    <a:pt x="74" y="239"/>
                    <a:pt x="82" y="242"/>
                  </a:cubicBezTo>
                  <a:cubicBezTo>
                    <a:pt x="90" y="245"/>
                    <a:pt x="98" y="243"/>
                    <a:pt x="104" y="238"/>
                  </a:cubicBezTo>
                  <a:cubicBezTo>
                    <a:pt x="108" y="245"/>
                    <a:pt x="116" y="250"/>
                    <a:pt x="124" y="250"/>
                  </a:cubicBezTo>
                  <a:cubicBezTo>
                    <a:pt x="133" y="250"/>
                    <a:pt x="141" y="245"/>
                    <a:pt x="144" y="238"/>
                  </a:cubicBezTo>
                  <a:cubicBezTo>
                    <a:pt x="151" y="243"/>
                    <a:pt x="159" y="245"/>
                    <a:pt x="167" y="242"/>
                  </a:cubicBezTo>
                  <a:cubicBezTo>
                    <a:pt x="175" y="239"/>
                    <a:pt x="181" y="232"/>
                    <a:pt x="182" y="225"/>
                  </a:cubicBezTo>
                  <a:cubicBezTo>
                    <a:pt x="190" y="227"/>
                    <a:pt x="198" y="226"/>
                    <a:pt x="205" y="221"/>
                  </a:cubicBezTo>
                  <a:cubicBezTo>
                    <a:pt x="211" y="215"/>
                    <a:pt x="214" y="207"/>
                    <a:pt x="213" y="199"/>
                  </a:cubicBezTo>
                  <a:cubicBezTo>
                    <a:pt x="221" y="199"/>
                    <a:pt x="228" y="195"/>
                    <a:pt x="233" y="187"/>
                  </a:cubicBezTo>
                  <a:cubicBezTo>
                    <a:pt x="237" y="180"/>
                    <a:pt x="237" y="171"/>
                    <a:pt x="233" y="164"/>
                  </a:cubicBezTo>
                  <a:cubicBezTo>
                    <a:pt x="240" y="162"/>
                    <a:pt x="246" y="155"/>
                    <a:pt x="248" y="147"/>
                  </a:cubicBezTo>
                  <a:cubicBezTo>
                    <a:pt x="249" y="138"/>
                    <a:pt x="246" y="130"/>
                    <a:pt x="240" y="125"/>
                  </a:cubicBezTo>
                  <a:close/>
                </a:path>
              </a:pathLst>
            </a:custGeom>
            <a:solidFill>
              <a:srgbClr val="024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7" name="Freeform 296"/>
            <p:cNvSpPr>
              <a:spLocks/>
            </p:cNvSpPr>
            <p:nvPr/>
          </p:nvSpPr>
          <p:spPr bwMode="auto">
            <a:xfrm>
              <a:off x="5049838" y="4337050"/>
              <a:ext cx="711200" cy="720725"/>
            </a:xfrm>
            <a:custGeom>
              <a:avLst/>
              <a:gdLst>
                <a:gd name="T0" fmla="*/ 225 w 231"/>
                <a:gd name="T1" fmla="*/ 123 h 234"/>
                <a:gd name="T2" fmla="*/ 225 w 231"/>
                <a:gd name="T3" fmla="*/ 111 h 234"/>
                <a:gd name="T4" fmla="*/ 221 w 231"/>
                <a:gd name="T5" fmla="*/ 85 h 234"/>
                <a:gd name="T6" fmla="*/ 217 w 231"/>
                <a:gd name="T7" fmla="*/ 73 h 234"/>
                <a:gd name="T8" fmla="*/ 204 w 231"/>
                <a:gd name="T9" fmla="*/ 51 h 234"/>
                <a:gd name="T10" fmla="*/ 196 w 231"/>
                <a:gd name="T11" fmla="*/ 41 h 234"/>
                <a:gd name="T12" fmla="*/ 176 w 231"/>
                <a:gd name="T13" fmla="*/ 25 h 234"/>
                <a:gd name="T14" fmla="*/ 165 w 231"/>
                <a:gd name="T15" fmla="*/ 19 h 234"/>
                <a:gd name="T16" fmla="*/ 141 w 231"/>
                <a:gd name="T17" fmla="*/ 10 h 234"/>
                <a:gd name="T18" fmla="*/ 128 w 231"/>
                <a:gd name="T19" fmla="*/ 8 h 234"/>
                <a:gd name="T20" fmla="*/ 103 w 231"/>
                <a:gd name="T21" fmla="*/ 8 h 234"/>
                <a:gd name="T22" fmla="*/ 90 w 231"/>
                <a:gd name="T23" fmla="*/ 10 h 234"/>
                <a:gd name="T24" fmla="*/ 66 w 231"/>
                <a:gd name="T25" fmla="*/ 19 h 234"/>
                <a:gd name="T26" fmla="*/ 55 w 231"/>
                <a:gd name="T27" fmla="*/ 25 h 234"/>
                <a:gd name="T28" fmla="*/ 35 w 231"/>
                <a:gd name="T29" fmla="*/ 41 h 234"/>
                <a:gd name="T30" fmla="*/ 27 w 231"/>
                <a:gd name="T31" fmla="*/ 51 h 234"/>
                <a:gd name="T32" fmla="*/ 14 w 231"/>
                <a:gd name="T33" fmla="*/ 73 h 234"/>
                <a:gd name="T34" fmla="*/ 10 w 231"/>
                <a:gd name="T35" fmla="*/ 85 h 234"/>
                <a:gd name="T36" fmla="*/ 6 w 231"/>
                <a:gd name="T37" fmla="*/ 111 h 234"/>
                <a:gd name="T38" fmla="*/ 6 w 231"/>
                <a:gd name="T39" fmla="*/ 123 h 234"/>
                <a:gd name="T40" fmla="*/ 10 w 231"/>
                <a:gd name="T41" fmla="*/ 149 h 234"/>
                <a:gd name="T42" fmla="*/ 14 w 231"/>
                <a:gd name="T43" fmla="*/ 160 h 234"/>
                <a:gd name="T44" fmla="*/ 27 w 231"/>
                <a:gd name="T45" fmla="*/ 183 h 234"/>
                <a:gd name="T46" fmla="*/ 35 w 231"/>
                <a:gd name="T47" fmla="*/ 192 h 234"/>
                <a:gd name="T48" fmla="*/ 55 w 231"/>
                <a:gd name="T49" fmla="*/ 209 h 234"/>
                <a:gd name="T50" fmla="*/ 66 w 231"/>
                <a:gd name="T51" fmla="*/ 215 h 234"/>
                <a:gd name="T52" fmla="*/ 90 w 231"/>
                <a:gd name="T53" fmla="*/ 224 h 234"/>
                <a:gd name="T54" fmla="*/ 103 w 231"/>
                <a:gd name="T55" fmla="*/ 226 h 234"/>
                <a:gd name="T56" fmla="*/ 128 w 231"/>
                <a:gd name="T57" fmla="*/ 226 h 234"/>
                <a:gd name="T58" fmla="*/ 141 w 231"/>
                <a:gd name="T59" fmla="*/ 224 h 234"/>
                <a:gd name="T60" fmla="*/ 165 w 231"/>
                <a:gd name="T61" fmla="*/ 215 h 234"/>
                <a:gd name="T62" fmla="*/ 176 w 231"/>
                <a:gd name="T63" fmla="*/ 209 h 234"/>
                <a:gd name="T64" fmla="*/ 196 w 231"/>
                <a:gd name="T65" fmla="*/ 192 h 234"/>
                <a:gd name="T66" fmla="*/ 204 w 231"/>
                <a:gd name="T67" fmla="*/ 183 h 234"/>
                <a:gd name="T68" fmla="*/ 217 w 231"/>
                <a:gd name="T69" fmla="*/ 160 h 234"/>
                <a:gd name="T70" fmla="*/ 221 w 231"/>
                <a:gd name="T71" fmla="*/ 14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1" h="234">
                  <a:moveTo>
                    <a:pt x="230" y="137"/>
                  </a:moveTo>
                  <a:cubicBezTo>
                    <a:pt x="231" y="132"/>
                    <a:pt x="229" y="127"/>
                    <a:pt x="225" y="123"/>
                  </a:cubicBezTo>
                  <a:cubicBezTo>
                    <a:pt x="218" y="117"/>
                    <a:pt x="218" y="117"/>
                    <a:pt x="218" y="117"/>
                  </a:cubicBezTo>
                  <a:cubicBezTo>
                    <a:pt x="225" y="111"/>
                    <a:pt x="225" y="111"/>
                    <a:pt x="225" y="111"/>
                  </a:cubicBezTo>
                  <a:cubicBezTo>
                    <a:pt x="229" y="107"/>
                    <a:pt x="231" y="102"/>
                    <a:pt x="230" y="97"/>
                  </a:cubicBezTo>
                  <a:cubicBezTo>
                    <a:pt x="230" y="91"/>
                    <a:pt x="226" y="87"/>
                    <a:pt x="221" y="85"/>
                  </a:cubicBezTo>
                  <a:cubicBezTo>
                    <a:pt x="212" y="82"/>
                    <a:pt x="212" y="82"/>
                    <a:pt x="212" y="82"/>
                  </a:cubicBezTo>
                  <a:cubicBezTo>
                    <a:pt x="217" y="73"/>
                    <a:pt x="217" y="73"/>
                    <a:pt x="217" y="73"/>
                  </a:cubicBezTo>
                  <a:cubicBezTo>
                    <a:pt x="219" y="69"/>
                    <a:pt x="219" y="63"/>
                    <a:pt x="217" y="59"/>
                  </a:cubicBezTo>
                  <a:cubicBezTo>
                    <a:pt x="214" y="54"/>
                    <a:pt x="209" y="51"/>
                    <a:pt x="204" y="51"/>
                  </a:cubicBezTo>
                  <a:cubicBezTo>
                    <a:pt x="194" y="51"/>
                    <a:pt x="194" y="51"/>
                    <a:pt x="194" y="51"/>
                  </a:cubicBezTo>
                  <a:cubicBezTo>
                    <a:pt x="196" y="41"/>
                    <a:pt x="196" y="41"/>
                    <a:pt x="196" y="41"/>
                  </a:cubicBezTo>
                  <a:cubicBezTo>
                    <a:pt x="196" y="36"/>
                    <a:pt x="195" y="31"/>
                    <a:pt x="191" y="27"/>
                  </a:cubicBezTo>
                  <a:cubicBezTo>
                    <a:pt x="186" y="24"/>
                    <a:pt x="181" y="23"/>
                    <a:pt x="176" y="25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64" y="13"/>
                    <a:pt x="160" y="9"/>
                    <a:pt x="155" y="7"/>
                  </a:cubicBezTo>
                  <a:cubicBezTo>
                    <a:pt x="150" y="5"/>
                    <a:pt x="145" y="6"/>
                    <a:pt x="141" y="10"/>
                  </a:cubicBezTo>
                  <a:cubicBezTo>
                    <a:pt x="133" y="16"/>
                    <a:pt x="133" y="16"/>
                    <a:pt x="133" y="16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26" y="3"/>
                    <a:pt x="121" y="0"/>
                    <a:pt x="115" y="0"/>
                  </a:cubicBezTo>
                  <a:cubicBezTo>
                    <a:pt x="110" y="0"/>
                    <a:pt x="105" y="3"/>
                    <a:pt x="103" y="8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86" y="6"/>
                    <a:pt x="81" y="5"/>
                    <a:pt x="76" y="7"/>
                  </a:cubicBezTo>
                  <a:cubicBezTo>
                    <a:pt x="71" y="9"/>
                    <a:pt x="67" y="13"/>
                    <a:pt x="66" y="19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0" y="23"/>
                    <a:pt x="45" y="24"/>
                    <a:pt x="40" y="27"/>
                  </a:cubicBezTo>
                  <a:cubicBezTo>
                    <a:pt x="36" y="31"/>
                    <a:pt x="34" y="36"/>
                    <a:pt x="35" y="4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2" y="51"/>
                    <a:pt x="17" y="54"/>
                    <a:pt x="14" y="59"/>
                  </a:cubicBezTo>
                  <a:cubicBezTo>
                    <a:pt x="12" y="63"/>
                    <a:pt x="12" y="69"/>
                    <a:pt x="14" y="73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5" y="87"/>
                    <a:pt x="1" y="91"/>
                    <a:pt x="1" y="97"/>
                  </a:cubicBezTo>
                  <a:cubicBezTo>
                    <a:pt x="0" y="102"/>
                    <a:pt x="2" y="107"/>
                    <a:pt x="6" y="111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2" y="127"/>
                    <a:pt x="0" y="132"/>
                    <a:pt x="1" y="137"/>
                  </a:cubicBezTo>
                  <a:cubicBezTo>
                    <a:pt x="1" y="142"/>
                    <a:pt x="5" y="147"/>
                    <a:pt x="10" y="149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2" y="165"/>
                    <a:pt x="12" y="171"/>
                    <a:pt x="14" y="175"/>
                  </a:cubicBezTo>
                  <a:cubicBezTo>
                    <a:pt x="17" y="180"/>
                    <a:pt x="22" y="183"/>
                    <a:pt x="27" y="183"/>
                  </a:cubicBezTo>
                  <a:cubicBezTo>
                    <a:pt x="37" y="183"/>
                    <a:pt x="37" y="183"/>
                    <a:pt x="37" y="183"/>
                  </a:cubicBezTo>
                  <a:cubicBezTo>
                    <a:pt x="35" y="192"/>
                    <a:pt x="35" y="192"/>
                    <a:pt x="35" y="192"/>
                  </a:cubicBezTo>
                  <a:cubicBezTo>
                    <a:pt x="34" y="198"/>
                    <a:pt x="36" y="203"/>
                    <a:pt x="40" y="206"/>
                  </a:cubicBezTo>
                  <a:cubicBezTo>
                    <a:pt x="45" y="210"/>
                    <a:pt x="50" y="211"/>
                    <a:pt x="55" y="209"/>
                  </a:cubicBezTo>
                  <a:cubicBezTo>
                    <a:pt x="64" y="205"/>
                    <a:pt x="64" y="205"/>
                    <a:pt x="64" y="205"/>
                  </a:cubicBezTo>
                  <a:cubicBezTo>
                    <a:pt x="66" y="215"/>
                    <a:pt x="66" y="215"/>
                    <a:pt x="66" y="215"/>
                  </a:cubicBezTo>
                  <a:cubicBezTo>
                    <a:pt x="67" y="220"/>
                    <a:pt x="71" y="225"/>
                    <a:pt x="76" y="227"/>
                  </a:cubicBezTo>
                  <a:cubicBezTo>
                    <a:pt x="81" y="228"/>
                    <a:pt x="86" y="227"/>
                    <a:pt x="90" y="224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103" y="226"/>
                    <a:pt x="103" y="226"/>
                    <a:pt x="103" y="226"/>
                  </a:cubicBezTo>
                  <a:cubicBezTo>
                    <a:pt x="105" y="231"/>
                    <a:pt x="110" y="234"/>
                    <a:pt x="115" y="234"/>
                  </a:cubicBezTo>
                  <a:cubicBezTo>
                    <a:pt x="121" y="234"/>
                    <a:pt x="126" y="231"/>
                    <a:pt x="128" y="226"/>
                  </a:cubicBezTo>
                  <a:cubicBezTo>
                    <a:pt x="133" y="218"/>
                    <a:pt x="133" y="218"/>
                    <a:pt x="133" y="218"/>
                  </a:cubicBezTo>
                  <a:cubicBezTo>
                    <a:pt x="141" y="224"/>
                    <a:pt x="141" y="224"/>
                    <a:pt x="141" y="224"/>
                  </a:cubicBezTo>
                  <a:cubicBezTo>
                    <a:pt x="145" y="227"/>
                    <a:pt x="150" y="228"/>
                    <a:pt x="155" y="227"/>
                  </a:cubicBezTo>
                  <a:cubicBezTo>
                    <a:pt x="160" y="225"/>
                    <a:pt x="164" y="220"/>
                    <a:pt x="165" y="215"/>
                  </a:cubicBezTo>
                  <a:cubicBezTo>
                    <a:pt x="167" y="205"/>
                    <a:pt x="167" y="205"/>
                    <a:pt x="167" y="205"/>
                  </a:cubicBezTo>
                  <a:cubicBezTo>
                    <a:pt x="176" y="209"/>
                    <a:pt x="176" y="209"/>
                    <a:pt x="176" y="209"/>
                  </a:cubicBezTo>
                  <a:cubicBezTo>
                    <a:pt x="181" y="211"/>
                    <a:pt x="186" y="210"/>
                    <a:pt x="191" y="206"/>
                  </a:cubicBezTo>
                  <a:cubicBezTo>
                    <a:pt x="195" y="203"/>
                    <a:pt x="196" y="198"/>
                    <a:pt x="196" y="192"/>
                  </a:cubicBezTo>
                  <a:cubicBezTo>
                    <a:pt x="194" y="183"/>
                    <a:pt x="194" y="183"/>
                    <a:pt x="194" y="183"/>
                  </a:cubicBezTo>
                  <a:cubicBezTo>
                    <a:pt x="204" y="183"/>
                    <a:pt x="204" y="183"/>
                    <a:pt x="204" y="183"/>
                  </a:cubicBezTo>
                  <a:cubicBezTo>
                    <a:pt x="209" y="183"/>
                    <a:pt x="214" y="180"/>
                    <a:pt x="217" y="175"/>
                  </a:cubicBezTo>
                  <a:cubicBezTo>
                    <a:pt x="219" y="171"/>
                    <a:pt x="219" y="165"/>
                    <a:pt x="217" y="160"/>
                  </a:cubicBezTo>
                  <a:cubicBezTo>
                    <a:pt x="212" y="152"/>
                    <a:pt x="212" y="152"/>
                    <a:pt x="212" y="152"/>
                  </a:cubicBezTo>
                  <a:cubicBezTo>
                    <a:pt x="221" y="149"/>
                    <a:pt x="221" y="149"/>
                    <a:pt x="221" y="149"/>
                  </a:cubicBezTo>
                  <a:cubicBezTo>
                    <a:pt x="226" y="147"/>
                    <a:pt x="230" y="142"/>
                    <a:pt x="230" y="137"/>
                  </a:cubicBezTo>
                  <a:close/>
                </a:path>
              </a:pathLst>
            </a:custGeom>
            <a:solidFill>
              <a:srgbClr val="FFF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8" name="Oval 297"/>
            <p:cNvSpPr>
              <a:spLocks noChangeArrowheads="1"/>
            </p:cNvSpPr>
            <p:nvPr/>
          </p:nvSpPr>
          <p:spPr bwMode="auto">
            <a:xfrm>
              <a:off x="5118100" y="4408488"/>
              <a:ext cx="574675" cy="577850"/>
            </a:xfrm>
            <a:prstGeom prst="ellipse">
              <a:avLst/>
            </a:prstGeom>
            <a:solidFill>
              <a:srgbClr val="FFFFFA"/>
            </a:solidFill>
            <a:ln w="11113" cap="flat">
              <a:solidFill>
                <a:srgbClr val="02495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9" name="Freeform 298"/>
            <p:cNvSpPr>
              <a:spLocks/>
            </p:cNvSpPr>
            <p:nvPr/>
          </p:nvSpPr>
          <p:spPr bwMode="auto">
            <a:xfrm>
              <a:off x="6016625" y="4316413"/>
              <a:ext cx="755650" cy="758825"/>
            </a:xfrm>
            <a:custGeom>
              <a:avLst/>
              <a:gdLst>
                <a:gd name="T0" fmla="*/ 463 w 476"/>
                <a:gd name="T1" fmla="*/ 230 h 478"/>
                <a:gd name="T2" fmla="*/ 474 w 476"/>
                <a:gd name="T3" fmla="*/ 197 h 478"/>
                <a:gd name="T4" fmla="*/ 453 w 476"/>
                <a:gd name="T5" fmla="*/ 172 h 478"/>
                <a:gd name="T6" fmla="*/ 455 w 476"/>
                <a:gd name="T7" fmla="*/ 139 h 478"/>
                <a:gd name="T8" fmla="*/ 428 w 476"/>
                <a:gd name="T9" fmla="*/ 118 h 478"/>
                <a:gd name="T10" fmla="*/ 422 w 476"/>
                <a:gd name="T11" fmla="*/ 87 h 478"/>
                <a:gd name="T12" fmla="*/ 391 w 476"/>
                <a:gd name="T13" fmla="*/ 73 h 478"/>
                <a:gd name="T14" fmla="*/ 376 w 476"/>
                <a:gd name="T15" fmla="*/ 44 h 478"/>
                <a:gd name="T16" fmla="*/ 343 w 476"/>
                <a:gd name="T17" fmla="*/ 40 h 478"/>
                <a:gd name="T18" fmla="*/ 319 w 476"/>
                <a:gd name="T19" fmla="*/ 15 h 478"/>
                <a:gd name="T20" fmla="*/ 286 w 476"/>
                <a:gd name="T21" fmla="*/ 19 h 478"/>
                <a:gd name="T22" fmla="*/ 259 w 476"/>
                <a:gd name="T23" fmla="*/ 2 h 478"/>
                <a:gd name="T24" fmla="*/ 228 w 476"/>
                <a:gd name="T25" fmla="*/ 15 h 478"/>
                <a:gd name="T26" fmla="*/ 197 w 476"/>
                <a:gd name="T27" fmla="*/ 4 h 478"/>
                <a:gd name="T28" fmla="*/ 170 w 476"/>
                <a:gd name="T29" fmla="*/ 25 h 478"/>
                <a:gd name="T30" fmla="*/ 137 w 476"/>
                <a:gd name="T31" fmla="*/ 23 h 478"/>
                <a:gd name="T32" fmla="*/ 118 w 476"/>
                <a:gd name="T33" fmla="*/ 50 h 478"/>
                <a:gd name="T34" fmla="*/ 85 w 476"/>
                <a:gd name="T35" fmla="*/ 56 h 478"/>
                <a:gd name="T36" fmla="*/ 71 w 476"/>
                <a:gd name="T37" fmla="*/ 87 h 478"/>
                <a:gd name="T38" fmla="*/ 42 w 476"/>
                <a:gd name="T39" fmla="*/ 102 h 478"/>
                <a:gd name="T40" fmla="*/ 38 w 476"/>
                <a:gd name="T41" fmla="*/ 135 h 478"/>
                <a:gd name="T42" fmla="*/ 13 w 476"/>
                <a:gd name="T43" fmla="*/ 159 h 478"/>
                <a:gd name="T44" fmla="*/ 19 w 476"/>
                <a:gd name="T45" fmla="*/ 192 h 478"/>
                <a:gd name="T46" fmla="*/ 0 w 476"/>
                <a:gd name="T47" fmla="*/ 219 h 478"/>
                <a:gd name="T48" fmla="*/ 13 w 476"/>
                <a:gd name="T49" fmla="*/ 250 h 478"/>
                <a:gd name="T50" fmla="*/ 2 w 476"/>
                <a:gd name="T51" fmla="*/ 281 h 478"/>
                <a:gd name="T52" fmla="*/ 23 w 476"/>
                <a:gd name="T53" fmla="*/ 308 h 478"/>
                <a:gd name="T54" fmla="*/ 21 w 476"/>
                <a:gd name="T55" fmla="*/ 341 h 478"/>
                <a:gd name="T56" fmla="*/ 48 w 476"/>
                <a:gd name="T57" fmla="*/ 360 h 478"/>
                <a:gd name="T58" fmla="*/ 54 w 476"/>
                <a:gd name="T59" fmla="*/ 393 h 478"/>
                <a:gd name="T60" fmla="*/ 87 w 476"/>
                <a:gd name="T61" fmla="*/ 407 h 478"/>
                <a:gd name="T62" fmla="*/ 100 w 476"/>
                <a:gd name="T63" fmla="*/ 436 h 478"/>
                <a:gd name="T64" fmla="*/ 133 w 476"/>
                <a:gd name="T65" fmla="*/ 439 h 478"/>
                <a:gd name="T66" fmla="*/ 157 w 476"/>
                <a:gd name="T67" fmla="*/ 465 h 478"/>
                <a:gd name="T68" fmla="*/ 190 w 476"/>
                <a:gd name="T69" fmla="*/ 459 h 478"/>
                <a:gd name="T70" fmla="*/ 217 w 476"/>
                <a:gd name="T71" fmla="*/ 478 h 478"/>
                <a:gd name="T72" fmla="*/ 248 w 476"/>
                <a:gd name="T73" fmla="*/ 465 h 478"/>
                <a:gd name="T74" fmla="*/ 279 w 476"/>
                <a:gd name="T75" fmla="*/ 474 h 478"/>
                <a:gd name="T76" fmla="*/ 306 w 476"/>
                <a:gd name="T77" fmla="*/ 455 h 478"/>
                <a:gd name="T78" fmla="*/ 339 w 476"/>
                <a:gd name="T79" fmla="*/ 457 h 478"/>
                <a:gd name="T80" fmla="*/ 358 w 476"/>
                <a:gd name="T81" fmla="*/ 430 h 478"/>
                <a:gd name="T82" fmla="*/ 391 w 476"/>
                <a:gd name="T83" fmla="*/ 422 h 478"/>
                <a:gd name="T84" fmla="*/ 405 w 476"/>
                <a:gd name="T85" fmla="*/ 391 h 478"/>
                <a:gd name="T86" fmla="*/ 434 w 476"/>
                <a:gd name="T87" fmla="*/ 377 h 478"/>
                <a:gd name="T88" fmla="*/ 438 w 476"/>
                <a:gd name="T89" fmla="*/ 345 h 478"/>
                <a:gd name="T90" fmla="*/ 463 w 476"/>
                <a:gd name="T91" fmla="*/ 321 h 478"/>
                <a:gd name="T92" fmla="*/ 457 w 476"/>
                <a:gd name="T93" fmla="*/ 288 h 478"/>
                <a:gd name="T94" fmla="*/ 476 w 476"/>
                <a:gd name="T95" fmla="*/ 261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76" h="478">
                  <a:moveTo>
                    <a:pt x="463" y="250"/>
                  </a:moveTo>
                  <a:lnTo>
                    <a:pt x="476" y="240"/>
                  </a:lnTo>
                  <a:lnTo>
                    <a:pt x="463" y="230"/>
                  </a:lnTo>
                  <a:lnTo>
                    <a:pt x="476" y="219"/>
                  </a:lnTo>
                  <a:lnTo>
                    <a:pt x="461" y="211"/>
                  </a:lnTo>
                  <a:lnTo>
                    <a:pt x="474" y="197"/>
                  </a:lnTo>
                  <a:lnTo>
                    <a:pt x="457" y="192"/>
                  </a:lnTo>
                  <a:lnTo>
                    <a:pt x="469" y="178"/>
                  </a:lnTo>
                  <a:lnTo>
                    <a:pt x="453" y="172"/>
                  </a:lnTo>
                  <a:lnTo>
                    <a:pt x="463" y="159"/>
                  </a:lnTo>
                  <a:lnTo>
                    <a:pt x="445" y="153"/>
                  </a:lnTo>
                  <a:lnTo>
                    <a:pt x="455" y="139"/>
                  </a:lnTo>
                  <a:lnTo>
                    <a:pt x="438" y="135"/>
                  </a:lnTo>
                  <a:lnTo>
                    <a:pt x="445" y="120"/>
                  </a:lnTo>
                  <a:lnTo>
                    <a:pt x="428" y="118"/>
                  </a:lnTo>
                  <a:lnTo>
                    <a:pt x="434" y="102"/>
                  </a:lnTo>
                  <a:lnTo>
                    <a:pt x="416" y="102"/>
                  </a:lnTo>
                  <a:lnTo>
                    <a:pt x="422" y="87"/>
                  </a:lnTo>
                  <a:lnTo>
                    <a:pt x="405" y="87"/>
                  </a:lnTo>
                  <a:lnTo>
                    <a:pt x="407" y="71"/>
                  </a:lnTo>
                  <a:lnTo>
                    <a:pt x="391" y="73"/>
                  </a:lnTo>
                  <a:lnTo>
                    <a:pt x="391" y="56"/>
                  </a:lnTo>
                  <a:lnTo>
                    <a:pt x="376" y="62"/>
                  </a:lnTo>
                  <a:lnTo>
                    <a:pt x="376" y="44"/>
                  </a:lnTo>
                  <a:lnTo>
                    <a:pt x="358" y="50"/>
                  </a:lnTo>
                  <a:lnTo>
                    <a:pt x="358" y="33"/>
                  </a:lnTo>
                  <a:lnTo>
                    <a:pt x="343" y="40"/>
                  </a:lnTo>
                  <a:lnTo>
                    <a:pt x="339" y="23"/>
                  </a:lnTo>
                  <a:lnTo>
                    <a:pt x="323" y="33"/>
                  </a:lnTo>
                  <a:lnTo>
                    <a:pt x="319" y="15"/>
                  </a:lnTo>
                  <a:lnTo>
                    <a:pt x="306" y="25"/>
                  </a:lnTo>
                  <a:lnTo>
                    <a:pt x="300" y="9"/>
                  </a:lnTo>
                  <a:lnTo>
                    <a:pt x="286" y="19"/>
                  </a:lnTo>
                  <a:lnTo>
                    <a:pt x="279" y="4"/>
                  </a:lnTo>
                  <a:lnTo>
                    <a:pt x="267" y="17"/>
                  </a:lnTo>
                  <a:lnTo>
                    <a:pt x="259" y="2"/>
                  </a:lnTo>
                  <a:lnTo>
                    <a:pt x="248" y="15"/>
                  </a:lnTo>
                  <a:lnTo>
                    <a:pt x="238" y="0"/>
                  </a:lnTo>
                  <a:lnTo>
                    <a:pt x="228" y="15"/>
                  </a:lnTo>
                  <a:lnTo>
                    <a:pt x="217" y="2"/>
                  </a:lnTo>
                  <a:lnTo>
                    <a:pt x="209" y="17"/>
                  </a:lnTo>
                  <a:lnTo>
                    <a:pt x="197" y="4"/>
                  </a:lnTo>
                  <a:lnTo>
                    <a:pt x="190" y="19"/>
                  </a:lnTo>
                  <a:lnTo>
                    <a:pt x="176" y="9"/>
                  </a:lnTo>
                  <a:lnTo>
                    <a:pt x="170" y="25"/>
                  </a:lnTo>
                  <a:lnTo>
                    <a:pt x="157" y="15"/>
                  </a:lnTo>
                  <a:lnTo>
                    <a:pt x="153" y="33"/>
                  </a:lnTo>
                  <a:lnTo>
                    <a:pt x="137" y="23"/>
                  </a:lnTo>
                  <a:lnTo>
                    <a:pt x="133" y="40"/>
                  </a:lnTo>
                  <a:lnTo>
                    <a:pt x="118" y="33"/>
                  </a:lnTo>
                  <a:lnTo>
                    <a:pt x="118" y="50"/>
                  </a:lnTo>
                  <a:lnTo>
                    <a:pt x="100" y="44"/>
                  </a:lnTo>
                  <a:lnTo>
                    <a:pt x="100" y="62"/>
                  </a:lnTo>
                  <a:lnTo>
                    <a:pt x="85" y="56"/>
                  </a:lnTo>
                  <a:lnTo>
                    <a:pt x="87" y="73"/>
                  </a:lnTo>
                  <a:lnTo>
                    <a:pt x="69" y="71"/>
                  </a:lnTo>
                  <a:lnTo>
                    <a:pt x="71" y="87"/>
                  </a:lnTo>
                  <a:lnTo>
                    <a:pt x="54" y="87"/>
                  </a:lnTo>
                  <a:lnTo>
                    <a:pt x="60" y="102"/>
                  </a:lnTo>
                  <a:lnTo>
                    <a:pt x="42" y="102"/>
                  </a:lnTo>
                  <a:lnTo>
                    <a:pt x="48" y="118"/>
                  </a:lnTo>
                  <a:lnTo>
                    <a:pt x="31" y="120"/>
                  </a:lnTo>
                  <a:lnTo>
                    <a:pt x="38" y="135"/>
                  </a:lnTo>
                  <a:lnTo>
                    <a:pt x="21" y="139"/>
                  </a:lnTo>
                  <a:lnTo>
                    <a:pt x="31" y="153"/>
                  </a:lnTo>
                  <a:lnTo>
                    <a:pt x="13" y="159"/>
                  </a:lnTo>
                  <a:lnTo>
                    <a:pt x="23" y="172"/>
                  </a:lnTo>
                  <a:lnTo>
                    <a:pt x="7" y="178"/>
                  </a:lnTo>
                  <a:lnTo>
                    <a:pt x="19" y="192"/>
                  </a:lnTo>
                  <a:lnTo>
                    <a:pt x="2" y="197"/>
                  </a:lnTo>
                  <a:lnTo>
                    <a:pt x="15" y="211"/>
                  </a:lnTo>
                  <a:lnTo>
                    <a:pt x="0" y="219"/>
                  </a:lnTo>
                  <a:lnTo>
                    <a:pt x="13" y="230"/>
                  </a:lnTo>
                  <a:lnTo>
                    <a:pt x="0" y="240"/>
                  </a:lnTo>
                  <a:lnTo>
                    <a:pt x="13" y="250"/>
                  </a:lnTo>
                  <a:lnTo>
                    <a:pt x="0" y="261"/>
                  </a:lnTo>
                  <a:lnTo>
                    <a:pt x="15" y="269"/>
                  </a:lnTo>
                  <a:lnTo>
                    <a:pt x="2" y="281"/>
                  </a:lnTo>
                  <a:lnTo>
                    <a:pt x="19" y="288"/>
                  </a:lnTo>
                  <a:lnTo>
                    <a:pt x="7" y="302"/>
                  </a:lnTo>
                  <a:lnTo>
                    <a:pt x="23" y="308"/>
                  </a:lnTo>
                  <a:lnTo>
                    <a:pt x="13" y="321"/>
                  </a:lnTo>
                  <a:lnTo>
                    <a:pt x="31" y="325"/>
                  </a:lnTo>
                  <a:lnTo>
                    <a:pt x="21" y="341"/>
                  </a:lnTo>
                  <a:lnTo>
                    <a:pt x="38" y="345"/>
                  </a:lnTo>
                  <a:lnTo>
                    <a:pt x="31" y="360"/>
                  </a:lnTo>
                  <a:lnTo>
                    <a:pt x="48" y="360"/>
                  </a:lnTo>
                  <a:lnTo>
                    <a:pt x="42" y="377"/>
                  </a:lnTo>
                  <a:lnTo>
                    <a:pt x="60" y="377"/>
                  </a:lnTo>
                  <a:lnTo>
                    <a:pt x="54" y="393"/>
                  </a:lnTo>
                  <a:lnTo>
                    <a:pt x="71" y="391"/>
                  </a:lnTo>
                  <a:lnTo>
                    <a:pt x="69" y="408"/>
                  </a:lnTo>
                  <a:lnTo>
                    <a:pt x="87" y="407"/>
                  </a:lnTo>
                  <a:lnTo>
                    <a:pt x="85" y="422"/>
                  </a:lnTo>
                  <a:lnTo>
                    <a:pt x="100" y="418"/>
                  </a:lnTo>
                  <a:lnTo>
                    <a:pt x="100" y="436"/>
                  </a:lnTo>
                  <a:lnTo>
                    <a:pt x="118" y="430"/>
                  </a:lnTo>
                  <a:lnTo>
                    <a:pt x="118" y="447"/>
                  </a:lnTo>
                  <a:lnTo>
                    <a:pt x="133" y="439"/>
                  </a:lnTo>
                  <a:lnTo>
                    <a:pt x="137" y="457"/>
                  </a:lnTo>
                  <a:lnTo>
                    <a:pt x="153" y="447"/>
                  </a:lnTo>
                  <a:lnTo>
                    <a:pt x="157" y="465"/>
                  </a:lnTo>
                  <a:lnTo>
                    <a:pt x="170" y="455"/>
                  </a:lnTo>
                  <a:lnTo>
                    <a:pt x="176" y="470"/>
                  </a:lnTo>
                  <a:lnTo>
                    <a:pt x="190" y="459"/>
                  </a:lnTo>
                  <a:lnTo>
                    <a:pt x="197" y="474"/>
                  </a:lnTo>
                  <a:lnTo>
                    <a:pt x="209" y="463"/>
                  </a:lnTo>
                  <a:lnTo>
                    <a:pt x="217" y="478"/>
                  </a:lnTo>
                  <a:lnTo>
                    <a:pt x="228" y="465"/>
                  </a:lnTo>
                  <a:lnTo>
                    <a:pt x="238" y="478"/>
                  </a:lnTo>
                  <a:lnTo>
                    <a:pt x="248" y="465"/>
                  </a:lnTo>
                  <a:lnTo>
                    <a:pt x="259" y="478"/>
                  </a:lnTo>
                  <a:lnTo>
                    <a:pt x="267" y="463"/>
                  </a:lnTo>
                  <a:lnTo>
                    <a:pt x="279" y="474"/>
                  </a:lnTo>
                  <a:lnTo>
                    <a:pt x="286" y="459"/>
                  </a:lnTo>
                  <a:lnTo>
                    <a:pt x="300" y="470"/>
                  </a:lnTo>
                  <a:lnTo>
                    <a:pt x="306" y="455"/>
                  </a:lnTo>
                  <a:lnTo>
                    <a:pt x="319" y="465"/>
                  </a:lnTo>
                  <a:lnTo>
                    <a:pt x="323" y="447"/>
                  </a:lnTo>
                  <a:lnTo>
                    <a:pt x="339" y="457"/>
                  </a:lnTo>
                  <a:lnTo>
                    <a:pt x="343" y="439"/>
                  </a:lnTo>
                  <a:lnTo>
                    <a:pt x="358" y="447"/>
                  </a:lnTo>
                  <a:lnTo>
                    <a:pt x="358" y="430"/>
                  </a:lnTo>
                  <a:lnTo>
                    <a:pt x="376" y="436"/>
                  </a:lnTo>
                  <a:lnTo>
                    <a:pt x="376" y="418"/>
                  </a:lnTo>
                  <a:lnTo>
                    <a:pt x="391" y="422"/>
                  </a:lnTo>
                  <a:lnTo>
                    <a:pt x="391" y="407"/>
                  </a:lnTo>
                  <a:lnTo>
                    <a:pt x="407" y="408"/>
                  </a:lnTo>
                  <a:lnTo>
                    <a:pt x="405" y="391"/>
                  </a:lnTo>
                  <a:lnTo>
                    <a:pt x="422" y="393"/>
                  </a:lnTo>
                  <a:lnTo>
                    <a:pt x="416" y="377"/>
                  </a:lnTo>
                  <a:lnTo>
                    <a:pt x="434" y="377"/>
                  </a:lnTo>
                  <a:lnTo>
                    <a:pt x="428" y="360"/>
                  </a:lnTo>
                  <a:lnTo>
                    <a:pt x="445" y="360"/>
                  </a:lnTo>
                  <a:lnTo>
                    <a:pt x="438" y="345"/>
                  </a:lnTo>
                  <a:lnTo>
                    <a:pt x="455" y="341"/>
                  </a:lnTo>
                  <a:lnTo>
                    <a:pt x="445" y="325"/>
                  </a:lnTo>
                  <a:lnTo>
                    <a:pt x="463" y="321"/>
                  </a:lnTo>
                  <a:lnTo>
                    <a:pt x="453" y="308"/>
                  </a:lnTo>
                  <a:lnTo>
                    <a:pt x="469" y="302"/>
                  </a:lnTo>
                  <a:lnTo>
                    <a:pt x="457" y="288"/>
                  </a:lnTo>
                  <a:lnTo>
                    <a:pt x="474" y="281"/>
                  </a:lnTo>
                  <a:lnTo>
                    <a:pt x="461" y="269"/>
                  </a:lnTo>
                  <a:lnTo>
                    <a:pt x="476" y="261"/>
                  </a:lnTo>
                  <a:lnTo>
                    <a:pt x="463" y="250"/>
                  </a:lnTo>
                  <a:close/>
                </a:path>
              </a:pathLst>
            </a:custGeom>
            <a:solidFill>
              <a:srgbClr val="024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0" name="Oval 299"/>
            <p:cNvSpPr>
              <a:spLocks noChangeArrowheads="1"/>
            </p:cNvSpPr>
            <p:nvPr/>
          </p:nvSpPr>
          <p:spPr bwMode="auto">
            <a:xfrm>
              <a:off x="6086475" y="4386263"/>
              <a:ext cx="619125" cy="619125"/>
            </a:xfrm>
            <a:prstGeom prst="ellipse">
              <a:avLst/>
            </a:prstGeom>
            <a:solidFill>
              <a:srgbClr val="FFF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1" name="Oval 300"/>
            <p:cNvSpPr>
              <a:spLocks noChangeArrowheads="1"/>
            </p:cNvSpPr>
            <p:nvPr/>
          </p:nvSpPr>
          <p:spPr bwMode="auto">
            <a:xfrm>
              <a:off x="6115050" y="4414838"/>
              <a:ext cx="561975" cy="561975"/>
            </a:xfrm>
            <a:prstGeom prst="ellipse">
              <a:avLst/>
            </a:prstGeom>
            <a:solidFill>
              <a:srgbClr val="FFFFFA"/>
            </a:solidFill>
            <a:ln w="11113" cap="flat">
              <a:solidFill>
                <a:srgbClr val="02495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2" name="Freeform 301"/>
            <p:cNvSpPr>
              <a:spLocks/>
            </p:cNvSpPr>
            <p:nvPr/>
          </p:nvSpPr>
          <p:spPr bwMode="auto">
            <a:xfrm>
              <a:off x="8963025" y="4316413"/>
              <a:ext cx="758825" cy="758825"/>
            </a:xfrm>
            <a:custGeom>
              <a:avLst/>
              <a:gdLst>
                <a:gd name="T0" fmla="*/ 243 w 247"/>
                <a:gd name="T1" fmla="*/ 114 h 247"/>
                <a:gd name="T2" fmla="*/ 239 w 247"/>
                <a:gd name="T3" fmla="*/ 93 h 247"/>
                <a:gd name="T4" fmla="*/ 232 w 247"/>
                <a:gd name="T5" fmla="*/ 74 h 247"/>
                <a:gd name="T6" fmla="*/ 222 w 247"/>
                <a:gd name="T7" fmla="*/ 55 h 247"/>
                <a:gd name="T8" fmla="*/ 208 w 247"/>
                <a:gd name="T9" fmla="*/ 40 h 247"/>
                <a:gd name="T10" fmla="*/ 192 w 247"/>
                <a:gd name="T11" fmla="*/ 26 h 247"/>
                <a:gd name="T12" fmla="*/ 174 w 247"/>
                <a:gd name="T13" fmla="*/ 16 h 247"/>
                <a:gd name="T14" fmla="*/ 155 w 247"/>
                <a:gd name="T15" fmla="*/ 9 h 247"/>
                <a:gd name="T16" fmla="*/ 134 w 247"/>
                <a:gd name="T17" fmla="*/ 5 h 247"/>
                <a:gd name="T18" fmla="*/ 114 w 247"/>
                <a:gd name="T19" fmla="*/ 5 h 247"/>
                <a:gd name="T20" fmla="*/ 93 w 247"/>
                <a:gd name="T21" fmla="*/ 9 h 247"/>
                <a:gd name="T22" fmla="*/ 74 w 247"/>
                <a:gd name="T23" fmla="*/ 16 h 247"/>
                <a:gd name="T24" fmla="*/ 56 w 247"/>
                <a:gd name="T25" fmla="*/ 26 h 247"/>
                <a:gd name="T26" fmla="*/ 40 w 247"/>
                <a:gd name="T27" fmla="*/ 40 h 247"/>
                <a:gd name="T28" fmla="*/ 26 w 247"/>
                <a:gd name="T29" fmla="*/ 55 h 247"/>
                <a:gd name="T30" fmla="*/ 16 w 247"/>
                <a:gd name="T31" fmla="*/ 74 h 247"/>
                <a:gd name="T32" fmla="*/ 9 w 247"/>
                <a:gd name="T33" fmla="*/ 93 h 247"/>
                <a:gd name="T34" fmla="*/ 5 w 247"/>
                <a:gd name="T35" fmla="*/ 114 h 247"/>
                <a:gd name="T36" fmla="*/ 5 w 247"/>
                <a:gd name="T37" fmla="*/ 134 h 247"/>
                <a:gd name="T38" fmla="*/ 9 w 247"/>
                <a:gd name="T39" fmla="*/ 155 h 247"/>
                <a:gd name="T40" fmla="*/ 16 w 247"/>
                <a:gd name="T41" fmla="*/ 174 h 247"/>
                <a:gd name="T42" fmla="*/ 26 w 247"/>
                <a:gd name="T43" fmla="*/ 192 h 247"/>
                <a:gd name="T44" fmla="*/ 40 w 247"/>
                <a:gd name="T45" fmla="*/ 208 h 247"/>
                <a:gd name="T46" fmla="*/ 56 w 247"/>
                <a:gd name="T47" fmla="*/ 222 h 247"/>
                <a:gd name="T48" fmla="*/ 74 w 247"/>
                <a:gd name="T49" fmla="*/ 232 h 247"/>
                <a:gd name="T50" fmla="*/ 93 w 247"/>
                <a:gd name="T51" fmla="*/ 239 h 247"/>
                <a:gd name="T52" fmla="*/ 114 w 247"/>
                <a:gd name="T53" fmla="*/ 243 h 247"/>
                <a:gd name="T54" fmla="*/ 134 w 247"/>
                <a:gd name="T55" fmla="*/ 243 h 247"/>
                <a:gd name="T56" fmla="*/ 155 w 247"/>
                <a:gd name="T57" fmla="*/ 239 h 247"/>
                <a:gd name="T58" fmla="*/ 174 w 247"/>
                <a:gd name="T59" fmla="*/ 232 h 247"/>
                <a:gd name="T60" fmla="*/ 192 w 247"/>
                <a:gd name="T61" fmla="*/ 222 h 247"/>
                <a:gd name="T62" fmla="*/ 208 w 247"/>
                <a:gd name="T63" fmla="*/ 208 h 247"/>
                <a:gd name="T64" fmla="*/ 222 w 247"/>
                <a:gd name="T65" fmla="*/ 192 h 247"/>
                <a:gd name="T66" fmla="*/ 232 w 247"/>
                <a:gd name="T67" fmla="*/ 174 h 247"/>
                <a:gd name="T68" fmla="*/ 239 w 247"/>
                <a:gd name="T69" fmla="*/ 155 h 247"/>
                <a:gd name="T70" fmla="*/ 243 w 247"/>
                <a:gd name="T71" fmla="*/ 134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7" h="247">
                  <a:moveTo>
                    <a:pt x="247" y="124"/>
                  </a:moveTo>
                  <a:cubicBezTo>
                    <a:pt x="247" y="120"/>
                    <a:pt x="246" y="116"/>
                    <a:pt x="243" y="114"/>
                  </a:cubicBezTo>
                  <a:cubicBezTo>
                    <a:pt x="245" y="110"/>
                    <a:pt x="246" y="107"/>
                    <a:pt x="245" y="102"/>
                  </a:cubicBezTo>
                  <a:cubicBezTo>
                    <a:pt x="245" y="98"/>
                    <a:pt x="242" y="95"/>
                    <a:pt x="239" y="93"/>
                  </a:cubicBezTo>
                  <a:cubicBezTo>
                    <a:pt x="241" y="90"/>
                    <a:pt x="241" y="86"/>
                    <a:pt x="240" y="82"/>
                  </a:cubicBezTo>
                  <a:cubicBezTo>
                    <a:pt x="238" y="78"/>
                    <a:pt x="236" y="75"/>
                    <a:pt x="232" y="74"/>
                  </a:cubicBezTo>
                  <a:cubicBezTo>
                    <a:pt x="233" y="70"/>
                    <a:pt x="233" y="66"/>
                    <a:pt x="231" y="62"/>
                  </a:cubicBezTo>
                  <a:cubicBezTo>
                    <a:pt x="229" y="59"/>
                    <a:pt x="225" y="56"/>
                    <a:pt x="222" y="55"/>
                  </a:cubicBezTo>
                  <a:cubicBezTo>
                    <a:pt x="222" y="52"/>
                    <a:pt x="221" y="48"/>
                    <a:pt x="218" y="45"/>
                  </a:cubicBezTo>
                  <a:cubicBezTo>
                    <a:pt x="216" y="41"/>
                    <a:pt x="212" y="40"/>
                    <a:pt x="208" y="40"/>
                  </a:cubicBezTo>
                  <a:cubicBezTo>
                    <a:pt x="208" y="36"/>
                    <a:pt x="206" y="32"/>
                    <a:pt x="203" y="29"/>
                  </a:cubicBezTo>
                  <a:cubicBezTo>
                    <a:pt x="200" y="27"/>
                    <a:pt x="196" y="26"/>
                    <a:pt x="192" y="26"/>
                  </a:cubicBezTo>
                  <a:cubicBezTo>
                    <a:pt x="192" y="22"/>
                    <a:pt x="189" y="19"/>
                    <a:pt x="186" y="17"/>
                  </a:cubicBezTo>
                  <a:cubicBezTo>
                    <a:pt x="182" y="15"/>
                    <a:pt x="178" y="15"/>
                    <a:pt x="174" y="16"/>
                  </a:cubicBezTo>
                  <a:cubicBezTo>
                    <a:pt x="173" y="12"/>
                    <a:pt x="170" y="9"/>
                    <a:pt x="166" y="8"/>
                  </a:cubicBezTo>
                  <a:cubicBezTo>
                    <a:pt x="162" y="6"/>
                    <a:pt x="158" y="7"/>
                    <a:pt x="155" y="9"/>
                  </a:cubicBezTo>
                  <a:cubicBezTo>
                    <a:pt x="153" y="5"/>
                    <a:pt x="149" y="3"/>
                    <a:pt x="145" y="2"/>
                  </a:cubicBezTo>
                  <a:cubicBezTo>
                    <a:pt x="141" y="2"/>
                    <a:pt x="137" y="3"/>
                    <a:pt x="134" y="5"/>
                  </a:cubicBezTo>
                  <a:cubicBezTo>
                    <a:pt x="132" y="2"/>
                    <a:pt x="128" y="0"/>
                    <a:pt x="124" y="0"/>
                  </a:cubicBezTo>
                  <a:cubicBezTo>
                    <a:pt x="120" y="0"/>
                    <a:pt x="116" y="2"/>
                    <a:pt x="114" y="5"/>
                  </a:cubicBezTo>
                  <a:cubicBezTo>
                    <a:pt x="111" y="3"/>
                    <a:pt x="107" y="2"/>
                    <a:pt x="102" y="2"/>
                  </a:cubicBezTo>
                  <a:cubicBezTo>
                    <a:pt x="98" y="3"/>
                    <a:pt x="95" y="5"/>
                    <a:pt x="93" y="9"/>
                  </a:cubicBezTo>
                  <a:cubicBezTo>
                    <a:pt x="90" y="7"/>
                    <a:pt x="86" y="6"/>
                    <a:pt x="82" y="8"/>
                  </a:cubicBezTo>
                  <a:cubicBezTo>
                    <a:pt x="78" y="9"/>
                    <a:pt x="75" y="12"/>
                    <a:pt x="74" y="16"/>
                  </a:cubicBezTo>
                  <a:cubicBezTo>
                    <a:pt x="70" y="15"/>
                    <a:pt x="66" y="15"/>
                    <a:pt x="62" y="17"/>
                  </a:cubicBezTo>
                  <a:cubicBezTo>
                    <a:pt x="59" y="19"/>
                    <a:pt x="56" y="22"/>
                    <a:pt x="56" y="26"/>
                  </a:cubicBezTo>
                  <a:cubicBezTo>
                    <a:pt x="52" y="26"/>
                    <a:pt x="48" y="27"/>
                    <a:pt x="45" y="29"/>
                  </a:cubicBezTo>
                  <a:cubicBezTo>
                    <a:pt x="41" y="32"/>
                    <a:pt x="40" y="36"/>
                    <a:pt x="40" y="40"/>
                  </a:cubicBezTo>
                  <a:cubicBezTo>
                    <a:pt x="36" y="40"/>
                    <a:pt x="32" y="41"/>
                    <a:pt x="29" y="45"/>
                  </a:cubicBezTo>
                  <a:cubicBezTo>
                    <a:pt x="27" y="48"/>
                    <a:pt x="26" y="52"/>
                    <a:pt x="26" y="55"/>
                  </a:cubicBezTo>
                  <a:cubicBezTo>
                    <a:pt x="23" y="56"/>
                    <a:pt x="19" y="59"/>
                    <a:pt x="17" y="62"/>
                  </a:cubicBezTo>
                  <a:cubicBezTo>
                    <a:pt x="15" y="66"/>
                    <a:pt x="15" y="70"/>
                    <a:pt x="16" y="74"/>
                  </a:cubicBezTo>
                  <a:cubicBezTo>
                    <a:pt x="12" y="75"/>
                    <a:pt x="9" y="78"/>
                    <a:pt x="8" y="82"/>
                  </a:cubicBezTo>
                  <a:cubicBezTo>
                    <a:pt x="7" y="86"/>
                    <a:pt x="7" y="90"/>
                    <a:pt x="9" y="93"/>
                  </a:cubicBezTo>
                  <a:cubicBezTo>
                    <a:pt x="5" y="95"/>
                    <a:pt x="3" y="98"/>
                    <a:pt x="2" y="102"/>
                  </a:cubicBezTo>
                  <a:cubicBezTo>
                    <a:pt x="2" y="107"/>
                    <a:pt x="3" y="110"/>
                    <a:pt x="5" y="114"/>
                  </a:cubicBezTo>
                  <a:cubicBezTo>
                    <a:pt x="2" y="116"/>
                    <a:pt x="0" y="120"/>
                    <a:pt x="0" y="124"/>
                  </a:cubicBezTo>
                  <a:cubicBezTo>
                    <a:pt x="0" y="128"/>
                    <a:pt x="2" y="132"/>
                    <a:pt x="5" y="134"/>
                  </a:cubicBezTo>
                  <a:cubicBezTo>
                    <a:pt x="3" y="137"/>
                    <a:pt x="2" y="141"/>
                    <a:pt x="2" y="145"/>
                  </a:cubicBezTo>
                  <a:cubicBezTo>
                    <a:pt x="3" y="149"/>
                    <a:pt x="5" y="153"/>
                    <a:pt x="9" y="155"/>
                  </a:cubicBezTo>
                  <a:cubicBezTo>
                    <a:pt x="7" y="158"/>
                    <a:pt x="7" y="162"/>
                    <a:pt x="8" y="166"/>
                  </a:cubicBezTo>
                  <a:cubicBezTo>
                    <a:pt x="9" y="170"/>
                    <a:pt x="12" y="173"/>
                    <a:pt x="16" y="174"/>
                  </a:cubicBezTo>
                  <a:cubicBezTo>
                    <a:pt x="15" y="178"/>
                    <a:pt x="15" y="182"/>
                    <a:pt x="17" y="186"/>
                  </a:cubicBezTo>
                  <a:cubicBezTo>
                    <a:pt x="19" y="189"/>
                    <a:pt x="23" y="192"/>
                    <a:pt x="26" y="192"/>
                  </a:cubicBezTo>
                  <a:cubicBezTo>
                    <a:pt x="26" y="196"/>
                    <a:pt x="27" y="200"/>
                    <a:pt x="29" y="203"/>
                  </a:cubicBezTo>
                  <a:cubicBezTo>
                    <a:pt x="32" y="206"/>
                    <a:pt x="36" y="208"/>
                    <a:pt x="40" y="208"/>
                  </a:cubicBezTo>
                  <a:cubicBezTo>
                    <a:pt x="40" y="212"/>
                    <a:pt x="41" y="216"/>
                    <a:pt x="45" y="218"/>
                  </a:cubicBezTo>
                  <a:cubicBezTo>
                    <a:pt x="48" y="221"/>
                    <a:pt x="52" y="222"/>
                    <a:pt x="56" y="222"/>
                  </a:cubicBezTo>
                  <a:cubicBezTo>
                    <a:pt x="56" y="225"/>
                    <a:pt x="59" y="229"/>
                    <a:pt x="62" y="231"/>
                  </a:cubicBezTo>
                  <a:cubicBezTo>
                    <a:pt x="66" y="233"/>
                    <a:pt x="70" y="233"/>
                    <a:pt x="74" y="232"/>
                  </a:cubicBezTo>
                  <a:cubicBezTo>
                    <a:pt x="75" y="236"/>
                    <a:pt x="78" y="238"/>
                    <a:pt x="82" y="240"/>
                  </a:cubicBezTo>
                  <a:cubicBezTo>
                    <a:pt x="86" y="241"/>
                    <a:pt x="90" y="241"/>
                    <a:pt x="93" y="239"/>
                  </a:cubicBezTo>
                  <a:cubicBezTo>
                    <a:pt x="95" y="242"/>
                    <a:pt x="98" y="245"/>
                    <a:pt x="102" y="245"/>
                  </a:cubicBezTo>
                  <a:cubicBezTo>
                    <a:pt x="107" y="246"/>
                    <a:pt x="111" y="245"/>
                    <a:pt x="114" y="243"/>
                  </a:cubicBezTo>
                  <a:cubicBezTo>
                    <a:pt x="116" y="246"/>
                    <a:pt x="120" y="247"/>
                    <a:pt x="124" y="247"/>
                  </a:cubicBezTo>
                  <a:cubicBezTo>
                    <a:pt x="128" y="247"/>
                    <a:pt x="132" y="246"/>
                    <a:pt x="134" y="243"/>
                  </a:cubicBezTo>
                  <a:cubicBezTo>
                    <a:pt x="137" y="245"/>
                    <a:pt x="141" y="246"/>
                    <a:pt x="145" y="245"/>
                  </a:cubicBezTo>
                  <a:cubicBezTo>
                    <a:pt x="149" y="245"/>
                    <a:pt x="153" y="242"/>
                    <a:pt x="155" y="239"/>
                  </a:cubicBezTo>
                  <a:cubicBezTo>
                    <a:pt x="158" y="241"/>
                    <a:pt x="162" y="241"/>
                    <a:pt x="166" y="240"/>
                  </a:cubicBezTo>
                  <a:cubicBezTo>
                    <a:pt x="170" y="238"/>
                    <a:pt x="173" y="236"/>
                    <a:pt x="174" y="232"/>
                  </a:cubicBezTo>
                  <a:cubicBezTo>
                    <a:pt x="178" y="233"/>
                    <a:pt x="182" y="233"/>
                    <a:pt x="186" y="231"/>
                  </a:cubicBezTo>
                  <a:cubicBezTo>
                    <a:pt x="189" y="229"/>
                    <a:pt x="192" y="225"/>
                    <a:pt x="192" y="222"/>
                  </a:cubicBezTo>
                  <a:cubicBezTo>
                    <a:pt x="196" y="222"/>
                    <a:pt x="200" y="221"/>
                    <a:pt x="203" y="218"/>
                  </a:cubicBezTo>
                  <a:cubicBezTo>
                    <a:pt x="206" y="216"/>
                    <a:pt x="208" y="212"/>
                    <a:pt x="208" y="208"/>
                  </a:cubicBezTo>
                  <a:cubicBezTo>
                    <a:pt x="212" y="208"/>
                    <a:pt x="216" y="206"/>
                    <a:pt x="218" y="203"/>
                  </a:cubicBezTo>
                  <a:cubicBezTo>
                    <a:pt x="221" y="200"/>
                    <a:pt x="222" y="196"/>
                    <a:pt x="222" y="192"/>
                  </a:cubicBezTo>
                  <a:cubicBezTo>
                    <a:pt x="225" y="192"/>
                    <a:pt x="229" y="189"/>
                    <a:pt x="231" y="186"/>
                  </a:cubicBezTo>
                  <a:cubicBezTo>
                    <a:pt x="233" y="182"/>
                    <a:pt x="233" y="178"/>
                    <a:pt x="232" y="174"/>
                  </a:cubicBezTo>
                  <a:cubicBezTo>
                    <a:pt x="236" y="173"/>
                    <a:pt x="238" y="170"/>
                    <a:pt x="240" y="166"/>
                  </a:cubicBezTo>
                  <a:cubicBezTo>
                    <a:pt x="241" y="162"/>
                    <a:pt x="241" y="158"/>
                    <a:pt x="239" y="155"/>
                  </a:cubicBezTo>
                  <a:cubicBezTo>
                    <a:pt x="242" y="153"/>
                    <a:pt x="245" y="149"/>
                    <a:pt x="245" y="145"/>
                  </a:cubicBezTo>
                  <a:cubicBezTo>
                    <a:pt x="246" y="141"/>
                    <a:pt x="245" y="137"/>
                    <a:pt x="243" y="134"/>
                  </a:cubicBezTo>
                  <a:cubicBezTo>
                    <a:pt x="246" y="132"/>
                    <a:pt x="247" y="128"/>
                    <a:pt x="247" y="124"/>
                  </a:cubicBezTo>
                  <a:close/>
                </a:path>
              </a:pathLst>
            </a:custGeom>
            <a:solidFill>
              <a:srgbClr val="024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3" name="Oval 302"/>
            <p:cNvSpPr>
              <a:spLocks noChangeArrowheads="1"/>
            </p:cNvSpPr>
            <p:nvPr/>
          </p:nvSpPr>
          <p:spPr bwMode="auto">
            <a:xfrm>
              <a:off x="9015413" y="4368800"/>
              <a:ext cx="657225" cy="657225"/>
            </a:xfrm>
            <a:prstGeom prst="ellipse">
              <a:avLst/>
            </a:prstGeom>
            <a:solidFill>
              <a:srgbClr val="FFFF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4" name="Oval 303"/>
            <p:cNvSpPr>
              <a:spLocks noChangeArrowheads="1"/>
            </p:cNvSpPr>
            <p:nvPr/>
          </p:nvSpPr>
          <p:spPr bwMode="auto">
            <a:xfrm>
              <a:off x="9036050" y="4389438"/>
              <a:ext cx="615950" cy="615950"/>
            </a:xfrm>
            <a:prstGeom prst="ellipse">
              <a:avLst/>
            </a:prstGeom>
            <a:solidFill>
              <a:srgbClr val="FFFFFA"/>
            </a:solidFill>
            <a:ln w="11113" cap="flat">
              <a:solidFill>
                <a:srgbClr val="02495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05" name="组合 3304"/>
          <p:cNvGrpSpPr/>
          <p:nvPr/>
        </p:nvGrpSpPr>
        <p:grpSpPr>
          <a:xfrm>
            <a:off x="184151" y="3343275"/>
            <a:ext cx="3481387" cy="3481388"/>
            <a:chOff x="184151" y="3343275"/>
            <a:chExt cx="3481387" cy="3481388"/>
          </a:xfrm>
        </p:grpSpPr>
        <p:sp>
          <p:nvSpPr>
            <p:cNvPr id="3136" name="Oval 307"/>
            <p:cNvSpPr>
              <a:spLocks noChangeArrowheads="1"/>
            </p:cNvSpPr>
            <p:nvPr/>
          </p:nvSpPr>
          <p:spPr bwMode="auto">
            <a:xfrm>
              <a:off x="1685926" y="3343275"/>
              <a:ext cx="449262" cy="449263"/>
            </a:xfrm>
            <a:prstGeom prst="ellipse">
              <a:avLst/>
            </a:pr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7" name="Freeform 308"/>
            <p:cNvSpPr>
              <a:spLocks/>
            </p:cNvSpPr>
            <p:nvPr/>
          </p:nvSpPr>
          <p:spPr bwMode="auto">
            <a:xfrm>
              <a:off x="1238251" y="3381375"/>
              <a:ext cx="503237" cy="500063"/>
            </a:xfrm>
            <a:custGeom>
              <a:avLst/>
              <a:gdLst>
                <a:gd name="T0" fmla="*/ 194 w 209"/>
                <a:gd name="T1" fmla="*/ 78 h 208"/>
                <a:gd name="T2" fmla="*/ 130 w 209"/>
                <a:gd name="T3" fmla="*/ 194 h 208"/>
                <a:gd name="T4" fmla="*/ 14 w 209"/>
                <a:gd name="T5" fmla="*/ 130 h 208"/>
                <a:gd name="T6" fmla="*/ 78 w 209"/>
                <a:gd name="T7" fmla="*/ 14 h 208"/>
                <a:gd name="T8" fmla="*/ 194 w 209"/>
                <a:gd name="T9" fmla="*/ 7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208">
                  <a:moveTo>
                    <a:pt x="194" y="78"/>
                  </a:moveTo>
                  <a:cubicBezTo>
                    <a:pt x="209" y="128"/>
                    <a:pt x="180" y="180"/>
                    <a:pt x="130" y="194"/>
                  </a:cubicBezTo>
                  <a:cubicBezTo>
                    <a:pt x="81" y="208"/>
                    <a:pt x="29" y="180"/>
                    <a:pt x="14" y="130"/>
                  </a:cubicBezTo>
                  <a:cubicBezTo>
                    <a:pt x="0" y="81"/>
                    <a:pt x="29" y="29"/>
                    <a:pt x="78" y="14"/>
                  </a:cubicBezTo>
                  <a:cubicBezTo>
                    <a:pt x="128" y="0"/>
                    <a:pt x="180" y="28"/>
                    <a:pt x="194" y="78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8" name="Freeform 309"/>
            <p:cNvSpPr>
              <a:spLocks/>
            </p:cNvSpPr>
            <p:nvPr/>
          </p:nvSpPr>
          <p:spPr bwMode="auto">
            <a:xfrm>
              <a:off x="844551" y="3554413"/>
              <a:ext cx="514350" cy="512763"/>
            </a:xfrm>
            <a:custGeom>
              <a:avLst/>
              <a:gdLst>
                <a:gd name="T0" fmla="*/ 186 w 214"/>
                <a:gd name="T1" fmla="*/ 56 h 213"/>
                <a:gd name="T2" fmla="*/ 157 w 214"/>
                <a:gd name="T3" fmla="*/ 186 h 213"/>
                <a:gd name="T4" fmla="*/ 28 w 214"/>
                <a:gd name="T5" fmla="*/ 157 h 213"/>
                <a:gd name="T6" fmla="*/ 57 w 214"/>
                <a:gd name="T7" fmla="*/ 27 h 213"/>
                <a:gd name="T8" fmla="*/ 186 w 214"/>
                <a:gd name="T9" fmla="*/ 5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213">
                  <a:moveTo>
                    <a:pt x="186" y="56"/>
                  </a:moveTo>
                  <a:cubicBezTo>
                    <a:pt x="214" y="100"/>
                    <a:pt x="201" y="158"/>
                    <a:pt x="157" y="186"/>
                  </a:cubicBezTo>
                  <a:cubicBezTo>
                    <a:pt x="114" y="213"/>
                    <a:pt x="56" y="200"/>
                    <a:pt x="28" y="157"/>
                  </a:cubicBezTo>
                  <a:cubicBezTo>
                    <a:pt x="0" y="113"/>
                    <a:pt x="13" y="55"/>
                    <a:pt x="57" y="27"/>
                  </a:cubicBezTo>
                  <a:cubicBezTo>
                    <a:pt x="101" y="0"/>
                    <a:pt x="159" y="13"/>
                    <a:pt x="186" y="56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9" name="Freeform 310"/>
            <p:cNvSpPr>
              <a:spLocks/>
            </p:cNvSpPr>
            <p:nvPr/>
          </p:nvSpPr>
          <p:spPr bwMode="auto">
            <a:xfrm>
              <a:off x="528638" y="3838575"/>
              <a:ext cx="503237" cy="503238"/>
            </a:xfrm>
            <a:custGeom>
              <a:avLst/>
              <a:gdLst>
                <a:gd name="T0" fmla="*/ 166 w 209"/>
                <a:gd name="T1" fmla="*/ 35 h 209"/>
                <a:gd name="T2" fmla="*/ 175 w 209"/>
                <a:gd name="T3" fmla="*/ 167 h 209"/>
                <a:gd name="T4" fmla="*/ 42 w 209"/>
                <a:gd name="T5" fmla="*/ 175 h 209"/>
                <a:gd name="T6" fmla="*/ 34 w 209"/>
                <a:gd name="T7" fmla="*/ 43 h 209"/>
                <a:gd name="T8" fmla="*/ 166 w 209"/>
                <a:gd name="T9" fmla="*/ 3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209">
                  <a:moveTo>
                    <a:pt x="166" y="35"/>
                  </a:moveTo>
                  <a:cubicBezTo>
                    <a:pt x="205" y="69"/>
                    <a:pt x="209" y="128"/>
                    <a:pt x="175" y="167"/>
                  </a:cubicBezTo>
                  <a:cubicBezTo>
                    <a:pt x="140" y="206"/>
                    <a:pt x="81" y="209"/>
                    <a:pt x="42" y="175"/>
                  </a:cubicBezTo>
                  <a:cubicBezTo>
                    <a:pt x="4" y="141"/>
                    <a:pt x="0" y="82"/>
                    <a:pt x="34" y="43"/>
                  </a:cubicBezTo>
                  <a:cubicBezTo>
                    <a:pt x="68" y="4"/>
                    <a:pt x="127" y="0"/>
                    <a:pt x="166" y="35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0" name="Freeform 311"/>
            <p:cNvSpPr>
              <a:spLocks/>
            </p:cNvSpPr>
            <p:nvPr/>
          </p:nvSpPr>
          <p:spPr bwMode="auto">
            <a:xfrm>
              <a:off x="290513" y="4192588"/>
              <a:ext cx="514350" cy="514350"/>
            </a:xfrm>
            <a:custGeom>
              <a:avLst/>
              <a:gdLst>
                <a:gd name="T0" fmla="*/ 147 w 214"/>
                <a:gd name="T1" fmla="*/ 22 h 214"/>
                <a:gd name="T2" fmla="*/ 192 w 214"/>
                <a:gd name="T3" fmla="*/ 147 h 214"/>
                <a:gd name="T4" fmla="*/ 67 w 214"/>
                <a:gd name="T5" fmla="*/ 192 h 214"/>
                <a:gd name="T6" fmla="*/ 22 w 214"/>
                <a:gd name="T7" fmla="*/ 67 h 214"/>
                <a:gd name="T8" fmla="*/ 147 w 214"/>
                <a:gd name="T9" fmla="*/ 2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214">
                  <a:moveTo>
                    <a:pt x="147" y="22"/>
                  </a:moveTo>
                  <a:cubicBezTo>
                    <a:pt x="194" y="44"/>
                    <a:pt x="214" y="100"/>
                    <a:pt x="192" y="147"/>
                  </a:cubicBezTo>
                  <a:cubicBezTo>
                    <a:pt x="170" y="194"/>
                    <a:pt x="114" y="214"/>
                    <a:pt x="67" y="192"/>
                  </a:cubicBezTo>
                  <a:cubicBezTo>
                    <a:pt x="20" y="170"/>
                    <a:pt x="0" y="114"/>
                    <a:pt x="22" y="67"/>
                  </a:cubicBezTo>
                  <a:cubicBezTo>
                    <a:pt x="44" y="20"/>
                    <a:pt x="100" y="0"/>
                    <a:pt x="147" y="22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1" name="Freeform 312"/>
            <p:cNvSpPr>
              <a:spLocks/>
            </p:cNvSpPr>
            <p:nvPr/>
          </p:nvSpPr>
          <p:spPr bwMode="auto">
            <a:xfrm>
              <a:off x="184151" y="4618038"/>
              <a:ext cx="484187" cy="482600"/>
            </a:xfrm>
            <a:custGeom>
              <a:avLst/>
              <a:gdLst>
                <a:gd name="T0" fmla="*/ 115 w 201"/>
                <a:gd name="T1" fmla="*/ 8 h 201"/>
                <a:gd name="T2" fmla="*/ 193 w 201"/>
                <a:gd name="T3" fmla="*/ 115 h 201"/>
                <a:gd name="T4" fmla="*/ 86 w 201"/>
                <a:gd name="T5" fmla="*/ 193 h 201"/>
                <a:gd name="T6" fmla="*/ 8 w 201"/>
                <a:gd name="T7" fmla="*/ 85 h 201"/>
                <a:gd name="T8" fmla="*/ 115 w 201"/>
                <a:gd name="T9" fmla="*/ 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15" y="8"/>
                  </a:moveTo>
                  <a:cubicBezTo>
                    <a:pt x="166" y="16"/>
                    <a:pt x="201" y="64"/>
                    <a:pt x="193" y="115"/>
                  </a:cubicBezTo>
                  <a:cubicBezTo>
                    <a:pt x="185" y="166"/>
                    <a:pt x="137" y="201"/>
                    <a:pt x="86" y="193"/>
                  </a:cubicBezTo>
                  <a:cubicBezTo>
                    <a:pt x="35" y="185"/>
                    <a:pt x="0" y="137"/>
                    <a:pt x="8" y="85"/>
                  </a:cubicBezTo>
                  <a:cubicBezTo>
                    <a:pt x="16" y="34"/>
                    <a:pt x="64" y="0"/>
                    <a:pt x="115" y="8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2" name="Freeform 313"/>
            <p:cNvSpPr>
              <a:spLocks/>
            </p:cNvSpPr>
            <p:nvPr/>
          </p:nvSpPr>
          <p:spPr bwMode="auto">
            <a:xfrm>
              <a:off x="184151" y="5045075"/>
              <a:ext cx="479425" cy="479425"/>
            </a:xfrm>
            <a:custGeom>
              <a:avLst/>
              <a:gdLst>
                <a:gd name="T0" fmla="*/ 87 w 199"/>
                <a:gd name="T1" fmla="*/ 7 h 199"/>
                <a:gd name="T2" fmla="*/ 192 w 199"/>
                <a:gd name="T3" fmla="*/ 88 h 199"/>
                <a:gd name="T4" fmla="*/ 111 w 199"/>
                <a:gd name="T5" fmla="*/ 192 h 199"/>
                <a:gd name="T6" fmla="*/ 6 w 199"/>
                <a:gd name="T7" fmla="*/ 111 h 199"/>
                <a:gd name="T8" fmla="*/ 87 w 199"/>
                <a:gd name="T9" fmla="*/ 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199">
                  <a:moveTo>
                    <a:pt x="87" y="7"/>
                  </a:moveTo>
                  <a:cubicBezTo>
                    <a:pt x="139" y="0"/>
                    <a:pt x="186" y="36"/>
                    <a:pt x="192" y="88"/>
                  </a:cubicBezTo>
                  <a:cubicBezTo>
                    <a:pt x="199" y="139"/>
                    <a:pt x="162" y="186"/>
                    <a:pt x="111" y="192"/>
                  </a:cubicBezTo>
                  <a:cubicBezTo>
                    <a:pt x="60" y="199"/>
                    <a:pt x="13" y="163"/>
                    <a:pt x="6" y="111"/>
                  </a:cubicBezTo>
                  <a:cubicBezTo>
                    <a:pt x="0" y="60"/>
                    <a:pt x="36" y="13"/>
                    <a:pt x="87" y="7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3" name="Freeform 314"/>
            <p:cNvSpPr>
              <a:spLocks/>
            </p:cNvSpPr>
            <p:nvPr/>
          </p:nvSpPr>
          <p:spPr bwMode="auto">
            <a:xfrm>
              <a:off x="284163" y="5440363"/>
              <a:ext cx="511175" cy="511175"/>
            </a:xfrm>
            <a:custGeom>
              <a:avLst/>
              <a:gdLst>
                <a:gd name="T0" fmla="*/ 69 w 213"/>
                <a:gd name="T1" fmla="*/ 20 h 213"/>
                <a:gd name="T2" fmla="*/ 192 w 213"/>
                <a:gd name="T3" fmla="*/ 69 h 213"/>
                <a:gd name="T4" fmla="*/ 144 w 213"/>
                <a:gd name="T5" fmla="*/ 192 h 213"/>
                <a:gd name="T6" fmla="*/ 21 w 213"/>
                <a:gd name="T7" fmla="*/ 144 h 213"/>
                <a:gd name="T8" fmla="*/ 69 w 213"/>
                <a:gd name="T9" fmla="*/ 2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13">
                  <a:moveTo>
                    <a:pt x="69" y="20"/>
                  </a:moveTo>
                  <a:cubicBezTo>
                    <a:pt x="117" y="0"/>
                    <a:pt x="172" y="22"/>
                    <a:pt x="192" y="69"/>
                  </a:cubicBezTo>
                  <a:cubicBezTo>
                    <a:pt x="213" y="116"/>
                    <a:pt x="191" y="172"/>
                    <a:pt x="144" y="192"/>
                  </a:cubicBezTo>
                  <a:cubicBezTo>
                    <a:pt x="96" y="213"/>
                    <a:pt x="41" y="191"/>
                    <a:pt x="21" y="144"/>
                  </a:cubicBezTo>
                  <a:cubicBezTo>
                    <a:pt x="0" y="96"/>
                    <a:pt x="22" y="41"/>
                    <a:pt x="69" y="20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4" name="Freeform 315"/>
            <p:cNvSpPr>
              <a:spLocks/>
            </p:cNvSpPr>
            <p:nvPr/>
          </p:nvSpPr>
          <p:spPr bwMode="auto">
            <a:xfrm>
              <a:off x="511176" y="5805488"/>
              <a:ext cx="508000" cy="504825"/>
            </a:xfrm>
            <a:custGeom>
              <a:avLst/>
              <a:gdLst>
                <a:gd name="T0" fmla="*/ 46 w 211"/>
                <a:gd name="T1" fmla="*/ 33 h 210"/>
                <a:gd name="T2" fmla="*/ 178 w 211"/>
                <a:gd name="T3" fmla="*/ 45 h 210"/>
                <a:gd name="T4" fmla="*/ 165 w 211"/>
                <a:gd name="T5" fmla="*/ 177 h 210"/>
                <a:gd name="T6" fmla="*/ 33 w 211"/>
                <a:gd name="T7" fmla="*/ 165 h 210"/>
                <a:gd name="T8" fmla="*/ 46 w 211"/>
                <a:gd name="T9" fmla="*/ 3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210">
                  <a:moveTo>
                    <a:pt x="46" y="33"/>
                  </a:moveTo>
                  <a:cubicBezTo>
                    <a:pt x="86" y="0"/>
                    <a:pt x="145" y="5"/>
                    <a:pt x="178" y="45"/>
                  </a:cubicBezTo>
                  <a:cubicBezTo>
                    <a:pt x="211" y="85"/>
                    <a:pt x="205" y="144"/>
                    <a:pt x="165" y="177"/>
                  </a:cubicBezTo>
                  <a:cubicBezTo>
                    <a:pt x="126" y="210"/>
                    <a:pt x="66" y="204"/>
                    <a:pt x="33" y="165"/>
                  </a:cubicBezTo>
                  <a:cubicBezTo>
                    <a:pt x="0" y="125"/>
                    <a:pt x="6" y="66"/>
                    <a:pt x="46" y="33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5" name="Freeform 316"/>
            <p:cNvSpPr>
              <a:spLocks/>
            </p:cNvSpPr>
            <p:nvPr/>
          </p:nvSpPr>
          <p:spPr bwMode="auto">
            <a:xfrm>
              <a:off x="827088" y="6086475"/>
              <a:ext cx="512762" cy="512763"/>
            </a:xfrm>
            <a:custGeom>
              <a:avLst/>
              <a:gdLst>
                <a:gd name="T0" fmla="*/ 29 w 213"/>
                <a:gd name="T1" fmla="*/ 53 h 213"/>
                <a:gd name="T2" fmla="*/ 159 w 213"/>
                <a:gd name="T3" fmla="*/ 29 h 213"/>
                <a:gd name="T4" fmla="*/ 184 w 213"/>
                <a:gd name="T5" fmla="*/ 159 h 213"/>
                <a:gd name="T6" fmla="*/ 54 w 213"/>
                <a:gd name="T7" fmla="*/ 184 h 213"/>
                <a:gd name="T8" fmla="*/ 29 w 213"/>
                <a:gd name="T9" fmla="*/ 5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13">
                  <a:moveTo>
                    <a:pt x="29" y="53"/>
                  </a:moveTo>
                  <a:cubicBezTo>
                    <a:pt x="58" y="11"/>
                    <a:pt x="117" y="0"/>
                    <a:pt x="159" y="29"/>
                  </a:cubicBezTo>
                  <a:cubicBezTo>
                    <a:pt x="202" y="58"/>
                    <a:pt x="213" y="116"/>
                    <a:pt x="184" y="159"/>
                  </a:cubicBezTo>
                  <a:cubicBezTo>
                    <a:pt x="155" y="201"/>
                    <a:pt x="97" y="213"/>
                    <a:pt x="54" y="184"/>
                  </a:cubicBezTo>
                  <a:cubicBezTo>
                    <a:pt x="12" y="154"/>
                    <a:pt x="0" y="96"/>
                    <a:pt x="29" y="53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6" name="Freeform 317"/>
            <p:cNvSpPr>
              <a:spLocks/>
            </p:cNvSpPr>
            <p:nvPr/>
          </p:nvSpPr>
          <p:spPr bwMode="auto">
            <a:xfrm>
              <a:off x="1216026" y="6273800"/>
              <a:ext cx="504825" cy="504825"/>
            </a:xfrm>
            <a:custGeom>
              <a:avLst/>
              <a:gdLst>
                <a:gd name="T0" fmla="*/ 16 w 210"/>
                <a:gd name="T1" fmla="*/ 76 h 210"/>
                <a:gd name="T2" fmla="*/ 134 w 210"/>
                <a:gd name="T3" fmla="*/ 16 h 210"/>
                <a:gd name="T4" fmla="*/ 194 w 210"/>
                <a:gd name="T5" fmla="*/ 133 h 210"/>
                <a:gd name="T6" fmla="*/ 76 w 210"/>
                <a:gd name="T7" fmla="*/ 194 h 210"/>
                <a:gd name="T8" fmla="*/ 16 w 210"/>
                <a:gd name="T9" fmla="*/ 7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210">
                  <a:moveTo>
                    <a:pt x="16" y="76"/>
                  </a:moveTo>
                  <a:cubicBezTo>
                    <a:pt x="32" y="27"/>
                    <a:pt x="85" y="0"/>
                    <a:pt x="134" y="16"/>
                  </a:cubicBezTo>
                  <a:cubicBezTo>
                    <a:pt x="183" y="31"/>
                    <a:pt x="210" y="84"/>
                    <a:pt x="194" y="133"/>
                  </a:cubicBezTo>
                  <a:cubicBezTo>
                    <a:pt x="178" y="183"/>
                    <a:pt x="125" y="210"/>
                    <a:pt x="76" y="194"/>
                  </a:cubicBezTo>
                  <a:cubicBezTo>
                    <a:pt x="27" y="178"/>
                    <a:pt x="0" y="125"/>
                    <a:pt x="16" y="76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7" name="Freeform 318"/>
            <p:cNvSpPr>
              <a:spLocks/>
            </p:cNvSpPr>
            <p:nvPr/>
          </p:nvSpPr>
          <p:spPr bwMode="auto">
            <a:xfrm>
              <a:off x="1662113" y="6365875"/>
              <a:ext cx="455612" cy="458788"/>
            </a:xfrm>
            <a:custGeom>
              <a:avLst/>
              <a:gdLst>
                <a:gd name="T0" fmla="*/ 1 w 190"/>
                <a:gd name="T1" fmla="*/ 93 h 191"/>
                <a:gd name="T2" fmla="*/ 98 w 190"/>
                <a:gd name="T3" fmla="*/ 2 h 191"/>
                <a:gd name="T4" fmla="*/ 189 w 190"/>
                <a:gd name="T5" fmla="*/ 98 h 191"/>
                <a:gd name="T6" fmla="*/ 92 w 190"/>
                <a:gd name="T7" fmla="*/ 189 h 191"/>
                <a:gd name="T8" fmla="*/ 1 w 190"/>
                <a:gd name="T9" fmla="*/ 93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191">
                  <a:moveTo>
                    <a:pt x="1" y="93"/>
                  </a:moveTo>
                  <a:cubicBezTo>
                    <a:pt x="3" y="41"/>
                    <a:pt x="46" y="0"/>
                    <a:pt x="98" y="2"/>
                  </a:cubicBezTo>
                  <a:cubicBezTo>
                    <a:pt x="150" y="3"/>
                    <a:pt x="190" y="47"/>
                    <a:pt x="189" y="98"/>
                  </a:cubicBezTo>
                  <a:cubicBezTo>
                    <a:pt x="187" y="150"/>
                    <a:pt x="144" y="191"/>
                    <a:pt x="92" y="189"/>
                  </a:cubicBezTo>
                  <a:cubicBezTo>
                    <a:pt x="41" y="188"/>
                    <a:pt x="0" y="144"/>
                    <a:pt x="1" y="93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8" name="Freeform 319"/>
            <p:cNvSpPr>
              <a:spLocks/>
            </p:cNvSpPr>
            <p:nvPr/>
          </p:nvSpPr>
          <p:spPr bwMode="auto">
            <a:xfrm>
              <a:off x="2065338" y="6296025"/>
              <a:ext cx="498475" cy="496888"/>
            </a:xfrm>
            <a:custGeom>
              <a:avLst/>
              <a:gdLst>
                <a:gd name="T0" fmla="*/ 13 w 207"/>
                <a:gd name="T1" fmla="*/ 127 h 207"/>
                <a:gd name="T2" fmla="*/ 80 w 207"/>
                <a:gd name="T3" fmla="*/ 13 h 207"/>
                <a:gd name="T4" fmla="*/ 194 w 207"/>
                <a:gd name="T5" fmla="*/ 80 h 207"/>
                <a:gd name="T6" fmla="*/ 127 w 207"/>
                <a:gd name="T7" fmla="*/ 194 h 207"/>
                <a:gd name="T8" fmla="*/ 13 w 207"/>
                <a:gd name="T9" fmla="*/ 12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7">
                  <a:moveTo>
                    <a:pt x="13" y="127"/>
                  </a:moveTo>
                  <a:cubicBezTo>
                    <a:pt x="0" y="77"/>
                    <a:pt x="30" y="26"/>
                    <a:pt x="80" y="13"/>
                  </a:cubicBezTo>
                  <a:cubicBezTo>
                    <a:pt x="130" y="0"/>
                    <a:pt x="181" y="30"/>
                    <a:pt x="194" y="80"/>
                  </a:cubicBezTo>
                  <a:cubicBezTo>
                    <a:pt x="207" y="130"/>
                    <a:pt x="177" y="181"/>
                    <a:pt x="127" y="194"/>
                  </a:cubicBezTo>
                  <a:cubicBezTo>
                    <a:pt x="77" y="207"/>
                    <a:pt x="26" y="177"/>
                    <a:pt x="13" y="127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9" name="Freeform 320"/>
            <p:cNvSpPr>
              <a:spLocks/>
            </p:cNvSpPr>
            <p:nvPr/>
          </p:nvSpPr>
          <p:spPr bwMode="auto">
            <a:xfrm>
              <a:off x="2449513" y="6119813"/>
              <a:ext cx="515937" cy="514350"/>
            </a:xfrm>
            <a:custGeom>
              <a:avLst/>
              <a:gdLst>
                <a:gd name="T0" fmla="*/ 26 w 214"/>
                <a:gd name="T1" fmla="*/ 155 h 214"/>
                <a:gd name="T2" fmla="*/ 59 w 214"/>
                <a:gd name="T3" fmla="*/ 26 h 214"/>
                <a:gd name="T4" fmla="*/ 187 w 214"/>
                <a:gd name="T5" fmla="*/ 59 h 214"/>
                <a:gd name="T6" fmla="*/ 154 w 214"/>
                <a:gd name="T7" fmla="*/ 187 h 214"/>
                <a:gd name="T8" fmla="*/ 26 w 214"/>
                <a:gd name="T9" fmla="*/ 15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214">
                  <a:moveTo>
                    <a:pt x="26" y="155"/>
                  </a:moveTo>
                  <a:cubicBezTo>
                    <a:pt x="0" y="110"/>
                    <a:pt x="14" y="53"/>
                    <a:pt x="59" y="26"/>
                  </a:cubicBezTo>
                  <a:cubicBezTo>
                    <a:pt x="103" y="0"/>
                    <a:pt x="161" y="15"/>
                    <a:pt x="187" y="59"/>
                  </a:cubicBezTo>
                  <a:cubicBezTo>
                    <a:pt x="214" y="104"/>
                    <a:pt x="199" y="161"/>
                    <a:pt x="154" y="187"/>
                  </a:cubicBezTo>
                  <a:cubicBezTo>
                    <a:pt x="110" y="214"/>
                    <a:pt x="52" y="199"/>
                    <a:pt x="26" y="155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0" name="Freeform 321"/>
            <p:cNvSpPr>
              <a:spLocks/>
            </p:cNvSpPr>
            <p:nvPr/>
          </p:nvSpPr>
          <p:spPr bwMode="auto">
            <a:xfrm>
              <a:off x="2787651" y="5857875"/>
              <a:ext cx="500062" cy="498475"/>
            </a:xfrm>
            <a:custGeom>
              <a:avLst/>
              <a:gdLst>
                <a:gd name="T0" fmla="*/ 40 w 208"/>
                <a:gd name="T1" fmla="*/ 172 h 207"/>
                <a:gd name="T2" fmla="*/ 36 w 208"/>
                <a:gd name="T3" fmla="*/ 40 h 207"/>
                <a:gd name="T4" fmla="*/ 168 w 208"/>
                <a:gd name="T5" fmla="*/ 35 h 207"/>
                <a:gd name="T6" fmla="*/ 172 w 208"/>
                <a:gd name="T7" fmla="*/ 168 h 207"/>
                <a:gd name="T8" fmla="*/ 40 w 208"/>
                <a:gd name="T9" fmla="*/ 172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207">
                  <a:moveTo>
                    <a:pt x="40" y="172"/>
                  </a:moveTo>
                  <a:cubicBezTo>
                    <a:pt x="2" y="137"/>
                    <a:pt x="0" y="77"/>
                    <a:pt x="36" y="40"/>
                  </a:cubicBezTo>
                  <a:cubicBezTo>
                    <a:pt x="71" y="2"/>
                    <a:pt x="130" y="0"/>
                    <a:pt x="168" y="35"/>
                  </a:cubicBezTo>
                  <a:cubicBezTo>
                    <a:pt x="206" y="71"/>
                    <a:pt x="208" y="130"/>
                    <a:pt x="172" y="168"/>
                  </a:cubicBezTo>
                  <a:cubicBezTo>
                    <a:pt x="137" y="205"/>
                    <a:pt x="78" y="207"/>
                    <a:pt x="40" y="172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1" name="Freeform 322"/>
            <p:cNvSpPr>
              <a:spLocks/>
            </p:cNvSpPr>
            <p:nvPr/>
          </p:nvSpPr>
          <p:spPr bwMode="auto">
            <a:xfrm>
              <a:off x="3022601" y="5500688"/>
              <a:ext cx="514350" cy="511175"/>
            </a:xfrm>
            <a:custGeom>
              <a:avLst/>
              <a:gdLst>
                <a:gd name="T0" fmla="*/ 64 w 214"/>
                <a:gd name="T1" fmla="*/ 190 h 213"/>
                <a:gd name="T2" fmla="*/ 23 w 214"/>
                <a:gd name="T3" fmla="*/ 64 h 213"/>
                <a:gd name="T4" fmla="*/ 149 w 214"/>
                <a:gd name="T5" fmla="*/ 23 h 213"/>
                <a:gd name="T6" fmla="*/ 190 w 214"/>
                <a:gd name="T7" fmla="*/ 149 h 213"/>
                <a:gd name="T8" fmla="*/ 64 w 214"/>
                <a:gd name="T9" fmla="*/ 19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213">
                  <a:moveTo>
                    <a:pt x="64" y="190"/>
                  </a:moveTo>
                  <a:cubicBezTo>
                    <a:pt x="18" y="167"/>
                    <a:pt x="0" y="110"/>
                    <a:pt x="23" y="64"/>
                  </a:cubicBezTo>
                  <a:cubicBezTo>
                    <a:pt x="47" y="18"/>
                    <a:pt x="103" y="0"/>
                    <a:pt x="149" y="23"/>
                  </a:cubicBezTo>
                  <a:cubicBezTo>
                    <a:pt x="195" y="46"/>
                    <a:pt x="214" y="103"/>
                    <a:pt x="190" y="149"/>
                  </a:cubicBezTo>
                  <a:cubicBezTo>
                    <a:pt x="167" y="195"/>
                    <a:pt x="110" y="213"/>
                    <a:pt x="64" y="190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2" name="Freeform 323"/>
            <p:cNvSpPr>
              <a:spLocks/>
            </p:cNvSpPr>
            <p:nvPr/>
          </p:nvSpPr>
          <p:spPr bwMode="auto">
            <a:xfrm>
              <a:off x="3168651" y="5105400"/>
              <a:ext cx="488950" cy="490538"/>
            </a:xfrm>
            <a:custGeom>
              <a:avLst/>
              <a:gdLst>
                <a:gd name="T0" fmla="*/ 84 w 203"/>
                <a:gd name="T1" fmla="*/ 194 h 204"/>
                <a:gd name="T2" fmla="*/ 9 w 203"/>
                <a:gd name="T3" fmla="*/ 85 h 204"/>
                <a:gd name="T4" fmla="*/ 119 w 203"/>
                <a:gd name="T5" fmla="*/ 10 h 204"/>
                <a:gd name="T6" fmla="*/ 194 w 203"/>
                <a:gd name="T7" fmla="*/ 119 h 204"/>
                <a:gd name="T8" fmla="*/ 84 w 203"/>
                <a:gd name="T9" fmla="*/ 19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4">
                  <a:moveTo>
                    <a:pt x="84" y="194"/>
                  </a:moveTo>
                  <a:cubicBezTo>
                    <a:pt x="33" y="184"/>
                    <a:pt x="0" y="135"/>
                    <a:pt x="9" y="85"/>
                  </a:cubicBezTo>
                  <a:cubicBezTo>
                    <a:pt x="19" y="34"/>
                    <a:pt x="68" y="0"/>
                    <a:pt x="119" y="10"/>
                  </a:cubicBezTo>
                  <a:cubicBezTo>
                    <a:pt x="170" y="20"/>
                    <a:pt x="203" y="69"/>
                    <a:pt x="194" y="119"/>
                  </a:cubicBezTo>
                  <a:cubicBezTo>
                    <a:pt x="184" y="170"/>
                    <a:pt x="135" y="204"/>
                    <a:pt x="84" y="194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3" name="Freeform 324"/>
            <p:cNvSpPr>
              <a:spLocks/>
            </p:cNvSpPr>
            <p:nvPr/>
          </p:nvSpPr>
          <p:spPr bwMode="auto">
            <a:xfrm>
              <a:off x="3194051" y="4662488"/>
              <a:ext cx="471487" cy="471488"/>
            </a:xfrm>
            <a:custGeom>
              <a:avLst/>
              <a:gdLst>
                <a:gd name="T0" fmla="*/ 107 w 196"/>
                <a:gd name="T1" fmla="*/ 191 h 196"/>
                <a:gd name="T2" fmla="*/ 5 w 196"/>
                <a:gd name="T3" fmla="*/ 107 h 196"/>
                <a:gd name="T4" fmla="*/ 89 w 196"/>
                <a:gd name="T5" fmla="*/ 5 h 196"/>
                <a:gd name="T6" fmla="*/ 191 w 196"/>
                <a:gd name="T7" fmla="*/ 89 h 196"/>
                <a:gd name="T8" fmla="*/ 107 w 196"/>
                <a:gd name="T9" fmla="*/ 191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96">
                  <a:moveTo>
                    <a:pt x="107" y="191"/>
                  </a:moveTo>
                  <a:cubicBezTo>
                    <a:pt x="56" y="196"/>
                    <a:pt x="10" y="159"/>
                    <a:pt x="5" y="107"/>
                  </a:cubicBezTo>
                  <a:cubicBezTo>
                    <a:pt x="0" y="56"/>
                    <a:pt x="38" y="10"/>
                    <a:pt x="89" y="5"/>
                  </a:cubicBezTo>
                  <a:cubicBezTo>
                    <a:pt x="141" y="0"/>
                    <a:pt x="186" y="38"/>
                    <a:pt x="191" y="89"/>
                  </a:cubicBezTo>
                  <a:cubicBezTo>
                    <a:pt x="196" y="141"/>
                    <a:pt x="159" y="187"/>
                    <a:pt x="107" y="191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4" name="Freeform 325"/>
            <p:cNvSpPr>
              <a:spLocks/>
            </p:cNvSpPr>
            <p:nvPr/>
          </p:nvSpPr>
          <p:spPr bwMode="auto">
            <a:xfrm>
              <a:off x="3070226" y="4230688"/>
              <a:ext cx="511175" cy="509588"/>
            </a:xfrm>
            <a:custGeom>
              <a:avLst/>
              <a:gdLst>
                <a:gd name="T0" fmla="*/ 141 w 212"/>
                <a:gd name="T1" fmla="*/ 193 h 212"/>
                <a:gd name="T2" fmla="*/ 19 w 212"/>
                <a:gd name="T3" fmla="*/ 141 h 212"/>
                <a:gd name="T4" fmla="*/ 71 w 212"/>
                <a:gd name="T5" fmla="*/ 19 h 212"/>
                <a:gd name="T6" fmla="*/ 193 w 212"/>
                <a:gd name="T7" fmla="*/ 72 h 212"/>
                <a:gd name="T8" fmla="*/ 141 w 212"/>
                <a:gd name="T9" fmla="*/ 19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212">
                  <a:moveTo>
                    <a:pt x="141" y="193"/>
                  </a:moveTo>
                  <a:cubicBezTo>
                    <a:pt x="93" y="212"/>
                    <a:pt x="38" y="189"/>
                    <a:pt x="19" y="141"/>
                  </a:cubicBezTo>
                  <a:cubicBezTo>
                    <a:pt x="0" y="93"/>
                    <a:pt x="23" y="38"/>
                    <a:pt x="71" y="19"/>
                  </a:cubicBezTo>
                  <a:cubicBezTo>
                    <a:pt x="119" y="0"/>
                    <a:pt x="174" y="23"/>
                    <a:pt x="193" y="72"/>
                  </a:cubicBezTo>
                  <a:cubicBezTo>
                    <a:pt x="212" y="120"/>
                    <a:pt x="189" y="174"/>
                    <a:pt x="141" y="193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5" name="Freeform 326"/>
            <p:cNvSpPr>
              <a:spLocks/>
            </p:cNvSpPr>
            <p:nvPr/>
          </p:nvSpPr>
          <p:spPr bwMode="auto">
            <a:xfrm>
              <a:off x="2830513" y="3862388"/>
              <a:ext cx="509587" cy="509588"/>
            </a:xfrm>
            <a:custGeom>
              <a:avLst/>
              <a:gdLst>
                <a:gd name="T0" fmla="*/ 164 w 212"/>
                <a:gd name="T1" fmla="*/ 180 h 212"/>
                <a:gd name="T2" fmla="*/ 32 w 212"/>
                <a:gd name="T3" fmla="*/ 163 h 212"/>
                <a:gd name="T4" fmla="*/ 49 w 212"/>
                <a:gd name="T5" fmla="*/ 32 h 212"/>
                <a:gd name="T6" fmla="*/ 180 w 212"/>
                <a:gd name="T7" fmla="*/ 48 h 212"/>
                <a:gd name="T8" fmla="*/ 164 w 212"/>
                <a:gd name="T9" fmla="*/ 18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212">
                  <a:moveTo>
                    <a:pt x="164" y="180"/>
                  </a:moveTo>
                  <a:cubicBezTo>
                    <a:pt x="123" y="212"/>
                    <a:pt x="64" y="204"/>
                    <a:pt x="32" y="163"/>
                  </a:cubicBezTo>
                  <a:cubicBezTo>
                    <a:pt x="0" y="123"/>
                    <a:pt x="8" y="64"/>
                    <a:pt x="49" y="32"/>
                  </a:cubicBezTo>
                  <a:cubicBezTo>
                    <a:pt x="89" y="0"/>
                    <a:pt x="148" y="8"/>
                    <a:pt x="180" y="48"/>
                  </a:cubicBezTo>
                  <a:cubicBezTo>
                    <a:pt x="212" y="89"/>
                    <a:pt x="204" y="148"/>
                    <a:pt x="164" y="180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6" name="Freeform 327"/>
            <p:cNvSpPr>
              <a:spLocks/>
            </p:cNvSpPr>
            <p:nvPr/>
          </p:nvSpPr>
          <p:spPr bwMode="auto">
            <a:xfrm>
              <a:off x="2495551" y="3568700"/>
              <a:ext cx="509587" cy="509588"/>
            </a:xfrm>
            <a:custGeom>
              <a:avLst/>
              <a:gdLst>
                <a:gd name="T0" fmla="*/ 182 w 212"/>
                <a:gd name="T1" fmla="*/ 161 h 212"/>
                <a:gd name="T2" fmla="*/ 51 w 212"/>
                <a:gd name="T3" fmla="*/ 182 h 212"/>
                <a:gd name="T4" fmla="*/ 30 w 212"/>
                <a:gd name="T5" fmla="*/ 51 h 212"/>
                <a:gd name="T6" fmla="*/ 161 w 212"/>
                <a:gd name="T7" fmla="*/ 30 h 212"/>
                <a:gd name="T8" fmla="*/ 182 w 212"/>
                <a:gd name="T9" fmla="*/ 161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212">
                  <a:moveTo>
                    <a:pt x="182" y="161"/>
                  </a:moveTo>
                  <a:cubicBezTo>
                    <a:pt x="152" y="203"/>
                    <a:pt x="93" y="212"/>
                    <a:pt x="51" y="182"/>
                  </a:cubicBezTo>
                  <a:cubicBezTo>
                    <a:pt x="9" y="151"/>
                    <a:pt x="0" y="93"/>
                    <a:pt x="30" y="51"/>
                  </a:cubicBezTo>
                  <a:cubicBezTo>
                    <a:pt x="60" y="9"/>
                    <a:pt x="119" y="0"/>
                    <a:pt x="161" y="30"/>
                  </a:cubicBezTo>
                  <a:cubicBezTo>
                    <a:pt x="203" y="60"/>
                    <a:pt x="212" y="119"/>
                    <a:pt x="182" y="161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7" name="Freeform 328"/>
            <p:cNvSpPr>
              <a:spLocks/>
            </p:cNvSpPr>
            <p:nvPr/>
          </p:nvSpPr>
          <p:spPr bwMode="auto">
            <a:xfrm>
              <a:off x="2117726" y="3375025"/>
              <a:ext cx="508000" cy="506413"/>
            </a:xfrm>
            <a:custGeom>
              <a:avLst/>
              <a:gdLst>
                <a:gd name="T0" fmla="*/ 193 w 211"/>
                <a:gd name="T1" fmla="*/ 137 h 211"/>
                <a:gd name="T2" fmla="*/ 74 w 211"/>
                <a:gd name="T3" fmla="*/ 193 h 211"/>
                <a:gd name="T4" fmla="*/ 17 w 211"/>
                <a:gd name="T5" fmla="*/ 74 h 211"/>
                <a:gd name="T6" fmla="*/ 137 w 211"/>
                <a:gd name="T7" fmla="*/ 17 h 211"/>
                <a:gd name="T8" fmla="*/ 193 w 211"/>
                <a:gd name="T9" fmla="*/ 13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211">
                  <a:moveTo>
                    <a:pt x="193" y="137"/>
                  </a:moveTo>
                  <a:cubicBezTo>
                    <a:pt x="176" y="186"/>
                    <a:pt x="122" y="211"/>
                    <a:pt x="74" y="193"/>
                  </a:cubicBezTo>
                  <a:cubicBezTo>
                    <a:pt x="25" y="176"/>
                    <a:pt x="0" y="122"/>
                    <a:pt x="17" y="74"/>
                  </a:cubicBezTo>
                  <a:cubicBezTo>
                    <a:pt x="35" y="25"/>
                    <a:pt x="88" y="0"/>
                    <a:pt x="137" y="17"/>
                  </a:cubicBezTo>
                  <a:cubicBezTo>
                    <a:pt x="186" y="35"/>
                    <a:pt x="211" y="88"/>
                    <a:pt x="193" y="137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8" name="Freeform 329"/>
            <p:cNvSpPr>
              <a:spLocks noEditPoints="1"/>
            </p:cNvSpPr>
            <p:nvPr/>
          </p:nvSpPr>
          <p:spPr bwMode="auto">
            <a:xfrm>
              <a:off x="422276" y="3568700"/>
              <a:ext cx="2951162" cy="2951163"/>
            </a:xfrm>
            <a:custGeom>
              <a:avLst/>
              <a:gdLst>
                <a:gd name="T0" fmla="*/ 614 w 1227"/>
                <a:gd name="T1" fmla="*/ 0 h 1227"/>
                <a:gd name="T2" fmla="*/ 0 w 1227"/>
                <a:gd name="T3" fmla="*/ 614 h 1227"/>
                <a:gd name="T4" fmla="*/ 614 w 1227"/>
                <a:gd name="T5" fmla="*/ 1227 h 1227"/>
                <a:gd name="T6" fmla="*/ 1227 w 1227"/>
                <a:gd name="T7" fmla="*/ 614 h 1227"/>
                <a:gd name="T8" fmla="*/ 614 w 1227"/>
                <a:gd name="T9" fmla="*/ 0 h 1227"/>
                <a:gd name="T10" fmla="*/ 624 w 1227"/>
                <a:gd name="T11" fmla="*/ 1169 h 1227"/>
                <a:gd name="T12" fmla="*/ 79 w 1227"/>
                <a:gd name="T13" fmla="*/ 624 h 1227"/>
                <a:gd name="T14" fmla="*/ 624 w 1227"/>
                <a:gd name="T15" fmla="*/ 79 h 1227"/>
                <a:gd name="T16" fmla="*/ 1169 w 1227"/>
                <a:gd name="T17" fmla="*/ 624 h 1227"/>
                <a:gd name="T18" fmla="*/ 624 w 1227"/>
                <a:gd name="T19" fmla="*/ 1169 h 1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7" h="1227">
                  <a:moveTo>
                    <a:pt x="614" y="0"/>
                  </a:moveTo>
                  <a:cubicBezTo>
                    <a:pt x="275" y="0"/>
                    <a:pt x="0" y="275"/>
                    <a:pt x="0" y="614"/>
                  </a:cubicBezTo>
                  <a:cubicBezTo>
                    <a:pt x="0" y="953"/>
                    <a:pt x="275" y="1227"/>
                    <a:pt x="614" y="1227"/>
                  </a:cubicBezTo>
                  <a:cubicBezTo>
                    <a:pt x="953" y="1227"/>
                    <a:pt x="1227" y="953"/>
                    <a:pt x="1227" y="614"/>
                  </a:cubicBezTo>
                  <a:cubicBezTo>
                    <a:pt x="1227" y="275"/>
                    <a:pt x="953" y="0"/>
                    <a:pt x="614" y="0"/>
                  </a:cubicBezTo>
                  <a:close/>
                  <a:moveTo>
                    <a:pt x="624" y="1169"/>
                  </a:moveTo>
                  <a:cubicBezTo>
                    <a:pt x="323" y="1169"/>
                    <a:pt x="79" y="925"/>
                    <a:pt x="79" y="624"/>
                  </a:cubicBezTo>
                  <a:cubicBezTo>
                    <a:pt x="79" y="323"/>
                    <a:pt x="323" y="79"/>
                    <a:pt x="624" y="79"/>
                  </a:cubicBezTo>
                  <a:cubicBezTo>
                    <a:pt x="925" y="79"/>
                    <a:pt x="1169" y="323"/>
                    <a:pt x="1169" y="624"/>
                  </a:cubicBezTo>
                  <a:cubicBezTo>
                    <a:pt x="1169" y="925"/>
                    <a:pt x="925" y="1169"/>
                    <a:pt x="624" y="1169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9" name="Freeform 330"/>
            <p:cNvSpPr>
              <a:spLocks/>
            </p:cNvSpPr>
            <p:nvPr/>
          </p:nvSpPr>
          <p:spPr bwMode="auto">
            <a:xfrm>
              <a:off x="654051" y="4005263"/>
              <a:ext cx="79375" cy="57150"/>
            </a:xfrm>
            <a:custGeom>
              <a:avLst/>
              <a:gdLst>
                <a:gd name="T0" fmla="*/ 20 w 33"/>
                <a:gd name="T1" fmla="*/ 4 h 24"/>
                <a:gd name="T2" fmla="*/ 30 w 33"/>
                <a:gd name="T3" fmla="*/ 20 h 24"/>
                <a:gd name="T4" fmla="*/ 12 w 33"/>
                <a:gd name="T5" fmla="*/ 20 h 24"/>
                <a:gd name="T6" fmla="*/ 2 w 33"/>
                <a:gd name="T7" fmla="*/ 4 h 24"/>
                <a:gd name="T8" fmla="*/ 20 w 33"/>
                <a:gd name="T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4">
                  <a:moveTo>
                    <a:pt x="20" y="4"/>
                  </a:moveTo>
                  <a:cubicBezTo>
                    <a:pt x="28" y="9"/>
                    <a:pt x="33" y="16"/>
                    <a:pt x="30" y="20"/>
                  </a:cubicBezTo>
                  <a:cubicBezTo>
                    <a:pt x="28" y="24"/>
                    <a:pt x="20" y="24"/>
                    <a:pt x="12" y="20"/>
                  </a:cubicBezTo>
                  <a:cubicBezTo>
                    <a:pt x="4" y="15"/>
                    <a:pt x="0" y="9"/>
                    <a:pt x="2" y="4"/>
                  </a:cubicBezTo>
                  <a:cubicBezTo>
                    <a:pt x="4" y="0"/>
                    <a:pt x="12" y="0"/>
                    <a:pt x="2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0" name="Freeform 331"/>
            <p:cNvSpPr>
              <a:spLocks/>
            </p:cNvSpPr>
            <p:nvPr/>
          </p:nvSpPr>
          <p:spPr bwMode="auto">
            <a:xfrm>
              <a:off x="766763" y="3973513"/>
              <a:ext cx="57150" cy="79375"/>
            </a:xfrm>
            <a:custGeom>
              <a:avLst/>
              <a:gdLst>
                <a:gd name="T0" fmla="*/ 20 w 24"/>
                <a:gd name="T1" fmla="*/ 21 h 33"/>
                <a:gd name="T2" fmla="*/ 4 w 24"/>
                <a:gd name="T3" fmla="*/ 31 h 33"/>
                <a:gd name="T4" fmla="*/ 4 w 24"/>
                <a:gd name="T5" fmla="*/ 13 h 33"/>
                <a:gd name="T6" fmla="*/ 20 w 24"/>
                <a:gd name="T7" fmla="*/ 3 h 33"/>
                <a:gd name="T8" fmla="*/ 20 w 24"/>
                <a:gd name="T9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3">
                  <a:moveTo>
                    <a:pt x="20" y="21"/>
                  </a:moveTo>
                  <a:cubicBezTo>
                    <a:pt x="15" y="29"/>
                    <a:pt x="8" y="33"/>
                    <a:pt x="4" y="31"/>
                  </a:cubicBezTo>
                  <a:cubicBezTo>
                    <a:pt x="0" y="29"/>
                    <a:pt x="0" y="20"/>
                    <a:pt x="4" y="13"/>
                  </a:cubicBezTo>
                  <a:cubicBezTo>
                    <a:pt x="9" y="5"/>
                    <a:pt x="15" y="0"/>
                    <a:pt x="20" y="3"/>
                  </a:cubicBezTo>
                  <a:cubicBezTo>
                    <a:pt x="24" y="5"/>
                    <a:pt x="24" y="13"/>
                    <a:pt x="2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1" name="Freeform 332"/>
            <p:cNvSpPr>
              <a:spLocks/>
            </p:cNvSpPr>
            <p:nvPr/>
          </p:nvSpPr>
          <p:spPr bwMode="auto">
            <a:xfrm>
              <a:off x="776288" y="4089400"/>
              <a:ext cx="79375" cy="57150"/>
            </a:xfrm>
            <a:custGeom>
              <a:avLst/>
              <a:gdLst>
                <a:gd name="T0" fmla="*/ 12 w 33"/>
                <a:gd name="T1" fmla="*/ 19 h 24"/>
                <a:gd name="T2" fmla="*/ 2 w 33"/>
                <a:gd name="T3" fmla="*/ 4 h 24"/>
                <a:gd name="T4" fmla="*/ 20 w 33"/>
                <a:gd name="T5" fmla="*/ 4 h 24"/>
                <a:gd name="T6" fmla="*/ 30 w 33"/>
                <a:gd name="T7" fmla="*/ 19 h 24"/>
                <a:gd name="T8" fmla="*/ 12 w 33"/>
                <a:gd name="T9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4">
                  <a:moveTo>
                    <a:pt x="12" y="19"/>
                  </a:moveTo>
                  <a:cubicBezTo>
                    <a:pt x="4" y="15"/>
                    <a:pt x="0" y="8"/>
                    <a:pt x="2" y="4"/>
                  </a:cubicBezTo>
                  <a:cubicBezTo>
                    <a:pt x="4" y="0"/>
                    <a:pt x="13" y="0"/>
                    <a:pt x="20" y="4"/>
                  </a:cubicBezTo>
                  <a:cubicBezTo>
                    <a:pt x="28" y="8"/>
                    <a:pt x="33" y="15"/>
                    <a:pt x="30" y="19"/>
                  </a:cubicBezTo>
                  <a:cubicBezTo>
                    <a:pt x="28" y="24"/>
                    <a:pt x="20" y="24"/>
                    <a:pt x="12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2" name="Freeform 333"/>
            <p:cNvSpPr>
              <a:spLocks/>
            </p:cNvSpPr>
            <p:nvPr/>
          </p:nvSpPr>
          <p:spPr bwMode="auto">
            <a:xfrm>
              <a:off x="682626" y="4095750"/>
              <a:ext cx="57150" cy="79375"/>
            </a:xfrm>
            <a:custGeom>
              <a:avLst/>
              <a:gdLst>
                <a:gd name="T0" fmla="*/ 5 w 24"/>
                <a:gd name="T1" fmla="*/ 13 h 33"/>
                <a:gd name="T2" fmla="*/ 20 w 24"/>
                <a:gd name="T3" fmla="*/ 3 h 33"/>
                <a:gd name="T4" fmla="*/ 20 w 24"/>
                <a:gd name="T5" fmla="*/ 21 h 33"/>
                <a:gd name="T6" fmla="*/ 5 w 24"/>
                <a:gd name="T7" fmla="*/ 31 h 33"/>
                <a:gd name="T8" fmla="*/ 5 w 24"/>
                <a:gd name="T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3">
                  <a:moveTo>
                    <a:pt x="5" y="13"/>
                  </a:moveTo>
                  <a:cubicBezTo>
                    <a:pt x="9" y="5"/>
                    <a:pt x="16" y="0"/>
                    <a:pt x="20" y="3"/>
                  </a:cubicBezTo>
                  <a:cubicBezTo>
                    <a:pt x="24" y="5"/>
                    <a:pt x="24" y="13"/>
                    <a:pt x="20" y="21"/>
                  </a:cubicBezTo>
                  <a:cubicBezTo>
                    <a:pt x="16" y="29"/>
                    <a:pt x="9" y="33"/>
                    <a:pt x="5" y="31"/>
                  </a:cubicBezTo>
                  <a:cubicBezTo>
                    <a:pt x="0" y="29"/>
                    <a:pt x="0" y="20"/>
                    <a:pt x="5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3" name="Freeform 334"/>
            <p:cNvSpPr>
              <a:spLocks/>
            </p:cNvSpPr>
            <p:nvPr/>
          </p:nvSpPr>
          <p:spPr bwMode="auto">
            <a:xfrm>
              <a:off x="1012826" y="3679825"/>
              <a:ext cx="71437" cy="71438"/>
            </a:xfrm>
            <a:custGeom>
              <a:avLst/>
              <a:gdLst>
                <a:gd name="T0" fmla="*/ 21 w 30"/>
                <a:gd name="T1" fmla="*/ 9 h 30"/>
                <a:gd name="T2" fmla="*/ 26 w 30"/>
                <a:gd name="T3" fmla="*/ 27 h 30"/>
                <a:gd name="T4" fmla="*/ 9 w 30"/>
                <a:gd name="T5" fmla="*/ 21 h 30"/>
                <a:gd name="T6" fmla="*/ 4 w 30"/>
                <a:gd name="T7" fmla="*/ 4 h 30"/>
                <a:gd name="T8" fmla="*/ 21 w 30"/>
                <a:gd name="T9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0">
                  <a:moveTo>
                    <a:pt x="21" y="9"/>
                  </a:moveTo>
                  <a:cubicBezTo>
                    <a:pt x="27" y="15"/>
                    <a:pt x="30" y="23"/>
                    <a:pt x="26" y="27"/>
                  </a:cubicBezTo>
                  <a:cubicBezTo>
                    <a:pt x="23" y="30"/>
                    <a:pt x="15" y="28"/>
                    <a:pt x="9" y="21"/>
                  </a:cubicBezTo>
                  <a:cubicBezTo>
                    <a:pt x="2" y="15"/>
                    <a:pt x="0" y="7"/>
                    <a:pt x="4" y="4"/>
                  </a:cubicBezTo>
                  <a:cubicBezTo>
                    <a:pt x="7" y="0"/>
                    <a:pt x="15" y="3"/>
                    <a:pt x="2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4" name="Freeform 335"/>
            <p:cNvSpPr>
              <a:spLocks/>
            </p:cNvSpPr>
            <p:nvPr/>
          </p:nvSpPr>
          <p:spPr bwMode="auto">
            <a:xfrm>
              <a:off x="1116013" y="3692525"/>
              <a:ext cx="71437" cy="69850"/>
            </a:xfrm>
            <a:custGeom>
              <a:avLst/>
              <a:gdLst>
                <a:gd name="T0" fmla="*/ 21 w 30"/>
                <a:gd name="T1" fmla="*/ 21 h 29"/>
                <a:gd name="T2" fmla="*/ 4 w 30"/>
                <a:gd name="T3" fmla="*/ 26 h 29"/>
                <a:gd name="T4" fmla="*/ 9 w 30"/>
                <a:gd name="T5" fmla="*/ 8 h 29"/>
                <a:gd name="T6" fmla="*/ 27 w 30"/>
                <a:gd name="T7" fmla="*/ 4 h 29"/>
                <a:gd name="T8" fmla="*/ 21 w 30"/>
                <a:gd name="T9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9">
                  <a:moveTo>
                    <a:pt x="21" y="21"/>
                  </a:moveTo>
                  <a:cubicBezTo>
                    <a:pt x="15" y="27"/>
                    <a:pt x="7" y="29"/>
                    <a:pt x="4" y="26"/>
                  </a:cubicBezTo>
                  <a:cubicBezTo>
                    <a:pt x="0" y="23"/>
                    <a:pt x="3" y="15"/>
                    <a:pt x="9" y="8"/>
                  </a:cubicBezTo>
                  <a:cubicBezTo>
                    <a:pt x="16" y="2"/>
                    <a:pt x="23" y="0"/>
                    <a:pt x="27" y="4"/>
                  </a:cubicBezTo>
                  <a:cubicBezTo>
                    <a:pt x="30" y="7"/>
                    <a:pt x="28" y="15"/>
                    <a:pt x="21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5" name="Freeform 336"/>
            <p:cNvSpPr>
              <a:spLocks/>
            </p:cNvSpPr>
            <p:nvPr/>
          </p:nvSpPr>
          <p:spPr bwMode="auto">
            <a:xfrm>
              <a:off x="1106488" y="3795713"/>
              <a:ext cx="69850" cy="71438"/>
            </a:xfrm>
            <a:custGeom>
              <a:avLst/>
              <a:gdLst>
                <a:gd name="T0" fmla="*/ 8 w 29"/>
                <a:gd name="T1" fmla="*/ 21 h 30"/>
                <a:gd name="T2" fmla="*/ 3 w 29"/>
                <a:gd name="T3" fmla="*/ 4 h 30"/>
                <a:gd name="T4" fmla="*/ 21 w 29"/>
                <a:gd name="T5" fmla="*/ 9 h 30"/>
                <a:gd name="T6" fmla="*/ 26 w 29"/>
                <a:gd name="T7" fmla="*/ 27 h 30"/>
                <a:gd name="T8" fmla="*/ 8 w 29"/>
                <a:gd name="T9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0">
                  <a:moveTo>
                    <a:pt x="8" y="21"/>
                  </a:moveTo>
                  <a:cubicBezTo>
                    <a:pt x="2" y="15"/>
                    <a:pt x="0" y="7"/>
                    <a:pt x="3" y="4"/>
                  </a:cubicBezTo>
                  <a:cubicBezTo>
                    <a:pt x="7" y="0"/>
                    <a:pt x="15" y="3"/>
                    <a:pt x="21" y="9"/>
                  </a:cubicBezTo>
                  <a:cubicBezTo>
                    <a:pt x="27" y="15"/>
                    <a:pt x="29" y="23"/>
                    <a:pt x="26" y="27"/>
                  </a:cubicBezTo>
                  <a:cubicBezTo>
                    <a:pt x="22" y="30"/>
                    <a:pt x="15" y="28"/>
                    <a:pt x="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6" name="Freeform 337"/>
            <p:cNvSpPr>
              <a:spLocks/>
            </p:cNvSpPr>
            <p:nvPr/>
          </p:nvSpPr>
          <p:spPr bwMode="auto">
            <a:xfrm>
              <a:off x="1000126" y="3786188"/>
              <a:ext cx="71437" cy="69850"/>
            </a:xfrm>
            <a:custGeom>
              <a:avLst/>
              <a:gdLst>
                <a:gd name="T0" fmla="*/ 9 w 30"/>
                <a:gd name="T1" fmla="*/ 8 h 29"/>
                <a:gd name="T2" fmla="*/ 27 w 30"/>
                <a:gd name="T3" fmla="*/ 3 h 29"/>
                <a:gd name="T4" fmla="*/ 21 w 30"/>
                <a:gd name="T5" fmla="*/ 21 h 29"/>
                <a:gd name="T6" fmla="*/ 4 w 30"/>
                <a:gd name="T7" fmla="*/ 26 h 29"/>
                <a:gd name="T8" fmla="*/ 9 w 30"/>
                <a:gd name="T9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9">
                  <a:moveTo>
                    <a:pt x="9" y="8"/>
                  </a:moveTo>
                  <a:cubicBezTo>
                    <a:pt x="16" y="2"/>
                    <a:pt x="23" y="0"/>
                    <a:pt x="27" y="3"/>
                  </a:cubicBezTo>
                  <a:cubicBezTo>
                    <a:pt x="30" y="7"/>
                    <a:pt x="28" y="15"/>
                    <a:pt x="21" y="21"/>
                  </a:cubicBezTo>
                  <a:cubicBezTo>
                    <a:pt x="15" y="27"/>
                    <a:pt x="7" y="29"/>
                    <a:pt x="4" y="26"/>
                  </a:cubicBezTo>
                  <a:cubicBezTo>
                    <a:pt x="0" y="22"/>
                    <a:pt x="3" y="14"/>
                    <a:pt x="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7" name="Freeform 338"/>
            <p:cNvSpPr>
              <a:spLocks/>
            </p:cNvSpPr>
            <p:nvPr/>
          </p:nvSpPr>
          <p:spPr bwMode="auto">
            <a:xfrm>
              <a:off x="1401763" y="3492500"/>
              <a:ext cx="60325" cy="79375"/>
            </a:xfrm>
            <a:custGeom>
              <a:avLst/>
              <a:gdLst>
                <a:gd name="T0" fmla="*/ 20 w 25"/>
                <a:gd name="T1" fmla="*/ 12 h 33"/>
                <a:gd name="T2" fmla="*/ 20 w 25"/>
                <a:gd name="T3" fmla="*/ 30 h 33"/>
                <a:gd name="T4" fmla="*/ 5 w 25"/>
                <a:gd name="T5" fmla="*/ 20 h 33"/>
                <a:gd name="T6" fmla="*/ 5 w 25"/>
                <a:gd name="T7" fmla="*/ 2 h 33"/>
                <a:gd name="T8" fmla="*/ 20 w 25"/>
                <a:gd name="T9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3">
                  <a:moveTo>
                    <a:pt x="20" y="12"/>
                  </a:moveTo>
                  <a:cubicBezTo>
                    <a:pt x="25" y="20"/>
                    <a:pt x="25" y="28"/>
                    <a:pt x="20" y="30"/>
                  </a:cubicBezTo>
                  <a:cubicBezTo>
                    <a:pt x="16" y="33"/>
                    <a:pt x="9" y="28"/>
                    <a:pt x="5" y="20"/>
                  </a:cubicBezTo>
                  <a:cubicBezTo>
                    <a:pt x="1" y="13"/>
                    <a:pt x="0" y="4"/>
                    <a:pt x="5" y="2"/>
                  </a:cubicBezTo>
                  <a:cubicBezTo>
                    <a:pt x="9" y="0"/>
                    <a:pt x="16" y="4"/>
                    <a:pt x="2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8" name="Freeform 339"/>
            <p:cNvSpPr>
              <a:spLocks/>
            </p:cNvSpPr>
            <p:nvPr/>
          </p:nvSpPr>
          <p:spPr bwMode="auto">
            <a:xfrm>
              <a:off x="1490663" y="3540125"/>
              <a:ext cx="79375" cy="58738"/>
            </a:xfrm>
            <a:custGeom>
              <a:avLst/>
              <a:gdLst>
                <a:gd name="T0" fmla="*/ 21 w 33"/>
                <a:gd name="T1" fmla="*/ 20 h 24"/>
                <a:gd name="T2" fmla="*/ 2 w 33"/>
                <a:gd name="T3" fmla="*/ 20 h 24"/>
                <a:gd name="T4" fmla="*/ 12 w 33"/>
                <a:gd name="T5" fmla="*/ 4 h 24"/>
                <a:gd name="T6" fmla="*/ 30 w 33"/>
                <a:gd name="T7" fmla="*/ 4 h 24"/>
                <a:gd name="T8" fmla="*/ 21 w 33"/>
                <a:gd name="T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4">
                  <a:moveTo>
                    <a:pt x="21" y="20"/>
                  </a:moveTo>
                  <a:cubicBezTo>
                    <a:pt x="13" y="24"/>
                    <a:pt x="5" y="24"/>
                    <a:pt x="2" y="20"/>
                  </a:cubicBezTo>
                  <a:cubicBezTo>
                    <a:pt x="0" y="16"/>
                    <a:pt x="4" y="9"/>
                    <a:pt x="12" y="4"/>
                  </a:cubicBezTo>
                  <a:cubicBezTo>
                    <a:pt x="20" y="0"/>
                    <a:pt x="28" y="0"/>
                    <a:pt x="30" y="4"/>
                  </a:cubicBezTo>
                  <a:cubicBezTo>
                    <a:pt x="33" y="8"/>
                    <a:pt x="28" y="15"/>
                    <a:pt x="21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9" name="Freeform 340"/>
            <p:cNvSpPr>
              <a:spLocks/>
            </p:cNvSpPr>
            <p:nvPr/>
          </p:nvSpPr>
          <p:spPr bwMode="auto">
            <a:xfrm>
              <a:off x="1462088" y="3627438"/>
              <a:ext cx="60325" cy="79375"/>
            </a:xfrm>
            <a:custGeom>
              <a:avLst/>
              <a:gdLst>
                <a:gd name="T0" fmla="*/ 5 w 25"/>
                <a:gd name="T1" fmla="*/ 21 h 33"/>
                <a:gd name="T2" fmla="*/ 5 w 25"/>
                <a:gd name="T3" fmla="*/ 3 h 33"/>
                <a:gd name="T4" fmla="*/ 20 w 25"/>
                <a:gd name="T5" fmla="*/ 12 h 33"/>
                <a:gd name="T6" fmla="*/ 20 w 25"/>
                <a:gd name="T7" fmla="*/ 31 h 33"/>
                <a:gd name="T8" fmla="*/ 5 w 25"/>
                <a:gd name="T9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3">
                  <a:moveTo>
                    <a:pt x="5" y="21"/>
                  </a:moveTo>
                  <a:cubicBezTo>
                    <a:pt x="0" y="13"/>
                    <a:pt x="0" y="5"/>
                    <a:pt x="5" y="3"/>
                  </a:cubicBezTo>
                  <a:cubicBezTo>
                    <a:pt x="9" y="0"/>
                    <a:pt x="16" y="5"/>
                    <a:pt x="20" y="12"/>
                  </a:cubicBezTo>
                  <a:cubicBezTo>
                    <a:pt x="24" y="20"/>
                    <a:pt x="25" y="28"/>
                    <a:pt x="20" y="31"/>
                  </a:cubicBezTo>
                  <a:cubicBezTo>
                    <a:pt x="16" y="33"/>
                    <a:pt x="9" y="29"/>
                    <a:pt x="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0" name="Freeform 341"/>
            <p:cNvSpPr>
              <a:spLocks/>
            </p:cNvSpPr>
            <p:nvPr/>
          </p:nvSpPr>
          <p:spPr bwMode="auto">
            <a:xfrm>
              <a:off x="1354138" y="3600450"/>
              <a:ext cx="79375" cy="57150"/>
            </a:xfrm>
            <a:custGeom>
              <a:avLst/>
              <a:gdLst>
                <a:gd name="T0" fmla="*/ 12 w 33"/>
                <a:gd name="T1" fmla="*/ 4 h 24"/>
                <a:gd name="T2" fmla="*/ 31 w 33"/>
                <a:gd name="T3" fmla="*/ 4 h 24"/>
                <a:gd name="T4" fmla="*/ 21 w 33"/>
                <a:gd name="T5" fmla="*/ 19 h 24"/>
                <a:gd name="T6" fmla="*/ 3 w 33"/>
                <a:gd name="T7" fmla="*/ 20 h 24"/>
                <a:gd name="T8" fmla="*/ 12 w 33"/>
                <a:gd name="T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4">
                  <a:moveTo>
                    <a:pt x="12" y="4"/>
                  </a:moveTo>
                  <a:cubicBezTo>
                    <a:pt x="20" y="0"/>
                    <a:pt x="28" y="0"/>
                    <a:pt x="31" y="4"/>
                  </a:cubicBezTo>
                  <a:cubicBezTo>
                    <a:pt x="33" y="8"/>
                    <a:pt x="29" y="15"/>
                    <a:pt x="21" y="19"/>
                  </a:cubicBezTo>
                  <a:cubicBezTo>
                    <a:pt x="13" y="24"/>
                    <a:pt x="5" y="24"/>
                    <a:pt x="3" y="20"/>
                  </a:cubicBezTo>
                  <a:cubicBezTo>
                    <a:pt x="0" y="15"/>
                    <a:pt x="5" y="8"/>
                    <a:pt x="1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1" name="Freeform 342"/>
            <p:cNvSpPr>
              <a:spLocks/>
            </p:cNvSpPr>
            <p:nvPr/>
          </p:nvSpPr>
          <p:spPr bwMode="auto">
            <a:xfrm>
              <a:off x="1892301" y="3413125"/>
              <a:ext cx="50800" cy="80963"/>
            </a:xfrm>
            <a:custGeom>
              <a:avLst/>
              <a:gdLst>
                <a:gd name="T0" fmla="*/ 19 w 21"/>
                <a:gd name="T1" fmla="*/ 15 h 34"/>
                <a:gd name="T2" fmla="*/ 14 w 21"/>
                <a:gd name="T3" fmla="*/ 33 h 34"/>
                <a:gd name="T4" fmla="*/ 2 w 21"/>
                <a:gd name="T5" fmla="*/ 19 h 34"/>
                <a:gd name="T6" fmla="*/ 7 w 21"/>
                <a:gd name="T7" fmla="*/ 1 h 34"/>
                <a:gd name="T8" fmla="*/ 19 w 21"/>
                <a:gd name="T9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4">
                  <a:moveTo>
                    <a:pt x="19" y="15"/>
                  </a:moveTo>
                  <a:cubicBezTo>
                    <a:pt x="21" y="24"/>
                    <a:pt x="18" y="32"/>
                    <a:pt x="14" y="33"/>
                  </a:cubicBezTo>
                  <a:cubicBezTo>
                    <a:pt x="9" y="34"/>
                    <a:pt x="4" y="28"/>
                    <a:pt x="2" y="19"/>
                  </a:cubicBezTo>
                  <a:cubicBezTo>
                    <a:pt x="0" y="10"/>
                    <a:pt x="2" y="2"/>
                    <a:pt x="7" y="1"/>
                  </a:cubicBezTo>
                  <a:cubicBezTo>
                    <a:pt x="12" y="0"/>
                    <a:pt x="17" y="7"/>
                    <a:pt x="19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2" name="Freeform 343"/>
            <p:cNvSpPr>
              <a:spLocks/>
            </p:cNvSpPr>
            <p:nvPr/>
          </p:nvSpPr>
          <p:spPr bwMode="auto">
            <a:xfrm>
              <a:off x="1958976" y="3494088"/>
              <a:ext cx="79375" cy="50800"/>
            </a:xfrm>
            <a:custGeom>
              <a:avLst/>
              <a:gdLst>
                <a:gd name="T0" fmla="*/ 18 w 33"/>
                <a:gd name="T1" fmla="*/ 19 h 21"/>
                <a:gd name="T2" fmla="*/ 1 w 33"/>
                <a:gd name="T3" fmla="*/ 14 h 21"/>
                <a:gd name="T4" fmla="*/ 15 w 33"/>
                <a:gd name="T5" fmla="*/ 2 h 21"/>
                <a:gd name="T6" fmla="*/ 32 w 33"/>
                <a:gd name="T7" fmla="*/ 7 h 21"/>
                <a:gd name="T8" fmla="*/ 18 w 33"/>
                <a:gd name="T9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1">
                  <a:moveTo>
                    <a:pt x="18" y="19"/>
                  </a:moveTo>
                  <a:cubicBezTo>
                    <a:pt x="10" y="21"/>
                    <a:pt x="2" y="19"/>
                    <a:pt x="1" y="14"/>
                  </a:cubicBezTo>
                  <a:cubicBezTo>
                    <a:pt x="0" y="9"/>
                    <a:pt x="6" y="4"/>
                    <a:pt x="15" y="2"/>
                  </a:cubicBezTo>
                  <a:cubicBezTo>
                    <a:pt x="23" y="0"/>
                    <a:pt x="31" y="3"/>
                    <a:pt x="32" y="7"/>
                  </a:cubicBezTo>
                  <a:cubicBezTo>
                    <a:pt x="33" y="12"/>
                    <a:pt x="27" y="17"/>
                    <a:pt x="18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3" name="Freeform 344"/>
            <p:cNvSpPr>
              <a:spLocks/>
            </p:cNvSpPr>
            <p:nvPr/>
          </p:nvSpPr>
          <p:spPr bwMode="auto">
            <a:xfrm>
              <a:off x="1909763" y="3562350"/>
              <a:ext cx="49212" cy="79375"/>
            </a:xfrm>
            <a:custGeom>
              <a:avLst/>
              <a:gdLst>
                <a:gd name="T0" fmla="*/ 2 w 21"/>
                <a:gd name="T1" fmla="*/ 18 h 33"/>
                <a:gd name="T2" fmla="*/ 7 w 21"/>
                <a:gd name="T3" fmla="*/ 1 h 33"/>
                <a:gd name="T4" fmla="*/ 19 w 21"/>
                <a:gd name="T5" fmla="*/ 15 h 33"/>
                <a:gd name="T6" fmla="*/ 13 w 21"/>
                <a:gd name="T7" fmla="*/ 32 h 33"/>
                <a:gd name="T8" fmla="*/ 2 w 21"/>
                <a:gd name="T9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3">
                  <a:moveTo>
                    <a:pt x="2" y="18"/>
                  </a:moveTo>
                  <a:cubicBezTo>
                    <a:pt x="0" y="10"/>
                    <a:pt x="2" y="2"/>
                    <a:pt x="7" y="1"/>
                  </a:cubicBezTo>
                  <a:cubicBezTo>
                    <a:pt x="12" y="0"/>
                    <a:pt x="17" y="6"/>
                    <a:pt x="19" y="15"/>
                  </a:cubicBezTo>
                  <a:cubicBezTo>
                    <a:pt x="21" y="24"/>
                    <a:pt x="18" y="31"/>
                    <a:pt x="13" y="32"/>
                  </a:cubicBezTo>
                  <a:cubicBezTo>
                    <a:pt x="9" y="33"/>
                    <a:pt x="3" y="27"/>
                    <a:pt x="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4" name="Freeform 345"/>
            <p:cNvSpPr>
              <a:spLocks/>
            </p:cNvSpPr>
            <p:nvPr/>
          </p:nvSpPr>
          <p:spPr bwMode="auto">
            <a:xfrm>
              <a:off x="1811338" y="3511550"/>
              <a:ext cx="80962" cy="50800"/>
            </a:xfrm>
            <a:custGeom>
              <a:avLst/>
              <a:gdLst>
                <a:gd name="T0" fmla="*/ 15 w 34"/>
                <a:gd name="T1" fmla="*/ 2 h 21"/>
                <a:gd name="T2" fmla="*/ 33 w 34"/>
                <a:gd name="T3" fmla="*/ 7 h 21"/>
                <a:gd name="T4" fmla="*/ 19 w 34"/>
                <a:gd name="T5" fmla="*/ 19 h 21"/>
                <a:gd name="T6" fmla="*/ 1 w 34"/>
                <a:gd name="T7" fmla="*/ 14 h 21"/>
                <a:gd name="T8" fmla="*/ 15 w 34"/>
                <a:gd name="T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1">
                  <a:moveTo>
                    <a:pt x="15" y="2"/>
                  </a:moveTo>
                  <a:cubicBezTo>
                    <a:pt x="24" y="0"/>
                    <a:pt x="32" y="2"/>
                    <a:pt x="33" y="7"/>
                  </a:cubicBezTo>
                  <a:cubicBezTo>
                    <a:pt x="34" y="12"/>
                    <a:pt x="28" y="17"/>
                    <a:pt x="19" y="19"/>
                  </a:cubicBezTo>
                  <a:cubicBezTo>
                    <a:pt x="10" y="21"/>
                    <a:pt x="2" y="18"/>
                    <a:pt x="1" y="14"/>
                  </a:cubicBezTo>
                  <a:cubicBezTo>
                    <a:pt x="0" y="9"/>
                    <a:pt x="7" y="3"/>
                    <a:pt x="1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5" name="Freeform 346"/>
            <p:cNvSpPr>
              <a:spLocks/>
            </p:cNvSpPr>
            <p:nvPr/>
          </p:nvSpPr>
          <p:spPr bwMode="auto">
            <a:xfrm>
              <a:off x="2381251" y="3487738"/>
              <a:ext cx="44450" cy="79375"/>
            </a:xfrm>
            <a:custGeom>
              <a:avLst/>
              <a:gdLst>
                <a:gd name="T0" fmla="*/ 18 w 19"/>
                <a:gd name="T1" fmla="*/ 17 h 33"/>
                <a:gd name="T2" fmla="*/ 8 w 19"/>
                <a:gd name="T3" fmla="*/ 33 h 33"/>
                <a:gd name="T4" fmla="*/ 1 w 19"/>
                <a:gd name="T5" fmla="*/ 16 h 33"/>
                <a:gd name="T6" fmla="*/ 11 w 19"/>
                <a:gd name="T7" fmla="*/ 1 h 33"/>
                <a:gd name="T8" fmla="*/ 18 w 19"/>
                <a:gd name="T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3">
                  <a:moveTo>
                    <a:pt x="18" y="17"/>
                  </a:moveTo>
                  <a:cubicBezTo>
                    <a:pt x="17" y="26"/>
                    <a:pt x="13" y="33"/>
                    <a:pt x="8" y="33"/>
                  </a:cubicBezTo>
                  <a:cubicBezTo>
                    <a:pt x="3" y="32"/>
                    <a:pt x="0" y="25"/>
                    <a:pt x="1" y="16"/>
                  </a:cubicBezTo>
                  <a:cubicBezTo>
                    <a:pt x="2" y="7"/>
                    <a:pt x="6" y="0"/>
                    <a:pt x="11" y="1"/>
                  </a:cubicBezTo>
                  <a:cubicBezTo>
                    <a:pt x="16" y="1"/>
                    <a:pt x="19" y="9"/>
                    <a:pt x="18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6" name="Freeform 347"/>
            <p:cNvSpPr>
              <a:spLocks/>
            </p:cNvSpPr>
            <p:nvPr/>
          </p:nvSpPr>
          <p:spPr bwMode="auto">
            <a:xfrm>
              <a:off x="2420938" y="3590925"/>
              <a:ext cx="79375" cy="46038"/>
            </a:xfrm>
            <a:custGeom>
              <a:avLst/>
              <a:gdLst>
                <a:gd name="T0" fmla="*/ 16 w 33"/>
                <a:gd name="T1" fmla="*/ 19 h 19"/>
                <a:gd name="T2" fmla="*/ 1 w 33"/>
                <a:gd name="T3" fmla="*/ 8 h 19"/>
                <a:gd name="T4" fmla="*/ 18 w 33"/>
                <a:gd name="T5" fmla="*/ 1 h 19"/>
                <a:gd name="T6" fmla="*/ 33 w 33"/>
                <a:gd name="T7" fmla="*/ 11 h 19"/>
                <a:gd name="T8" fmla="*/ 16 w 33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9">
                  <a:moveTo>
                    <a:pt x="16" y="19"/>
                  </a:moveTo>
                  <a:cubicBezTo>
                    <a:pt x="7" y="18"/>
                    <a:pt x="0" y="13"/>
                    <a:pt x="1" y="8"/>
                  </a:cubicBezTo>
                  <a:cubicBezTo>
                    <a:pt x="1" y="3"/>
                    <a:pt x="9" y="0"/>
                    <a:pt x="18" y="1"/>
                  </a:cubicBezTo>
                  <a:cubicBezTo>
                    <a:pt x="27" y="2"/>
                    <a:pt x="33" y="7"/>
                    <a:pt x="33" y="11"/>
                  </a:cubicBezTo>
                  <a:cubicBezTo>
                    <a:pt x="32" y="16"/>
                    <a:pt x="25" y="19"/>
                    <a:pt x="16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7" name="Freeform 348"/>
            <p:cNvSpPr>
              <a:spLocks/>
            </p:cNvSpPr>
            <p:nvPr/>
          </p:nvSpPr>
          <p:spPr bwMode="auto">
            <a:xfrm>
              <a:off x="2351088" y="3633788"/>
              <a:ext cx="46037" cy="79375"/>
            </a:xfrm>
            <a:custGeom>
              <a:avLst/>
              <a:gdLst>
                <a:gd name="T0" fmla="*/ 1 w 19"/>
                <a:gd name="T1" fmla="*/ 15 h 33"/>
                <a:gd name="T2" fmla="*/ 11 w 19"/>
                <a:gd name="T3" fmla="*/ 0 h 33"/>
                <a:gd name="T4" fmla="*/ 18 w 19"/>
                <a:gd name="T5" fmla="*/ 17 h 33"/>
                <a:gd name="T6" fmla="*/ 8 w 19"/>
                <a:gd name="T7" fmla="*/ 32 h 33"/>
                <a:gd name="T8" fmla="*/ 1 w 19"/>
                <a:gd name="T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3">
                  <a:moveTo>
                    <a:pt x="1" y="15"/>
                  </a:moveTo>
                  <a:cubicBezTo>
                    <a:pt x="2" y="6"/>
                    <a:pt x="6" y="0"/>
                    <a:pt x="11" y="0"/>
                  </a:cubicBezTo>
                  <a:cubicBezTo>
                    <a:pt x="16" y="1"/>
                    <a:pt x="19" y="8"/>
                    <a:pt x="18" y="17"/>
                  </a:cubicBezTo>
                  <a:cubicBezTo>
                    <a:pt x="17" y="26"/>
                    <a:pt x="13" y="33"/>
                    <a:pt x="8" y="32"/>
                  </a:cubicBezTo>
                  <a:cubicBezTo>
                    <a:pt x="3" y="32"/>
                    <a:pt x="0" y="24"/>
                    <a:pt x="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8" name="Freeform 349"/>
            <p:cNvSpPr>
              <a:spLocks/>
            </p:cNvSpPr>
            <p:nvPr/>
          </p:nvSpPr>
          <p:spPr bwMode="auto">
            <a:xfrm>
              <a:off x="2276476" y="3562350"/>
              <a:ext cx="79375" cy="46038"/>
            </a:xfrm>
            <a:custGeom>
              <a:avLst/>
              <a:gdLst>
                <a:gd name="T0" fmla="*/ 17 w 33"/>
                <a:gd name="T1" fmla="*/ 1 h 19"/>
                <a:gd name="T2" fmla="*/ 32 w 33"/>
                <a:gd name="T3" fmla="*/ 11 h 19"/>
                <a:gd name="T4" fmla="*/ 15 w 33"/>
                <a:gd name="T5" fmla="*/ 19 h 19"/>
                <a:gd name="T6" fmla="*/ 0 w 33"/>
                <a:gd name="T7" fmla="*/ 8 h 19"/>
                <a:gd name="T8" fmla="*/ 17 w 33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9">
                  <a:moveTo>
                    <a:pt x="17" y="1"/>
                  </a:moveTo>
                  <a:cubicBezTo>
                    <a:pt x="26" y="2"/>
                    <a:pt x="33" y="7"/>
                    <a:pt x="32" y="11"/>
                  </a:cubicBezTo>
                  <a:cubicBezTo>
                    <a:pt x="32" y="16"/>
                    <a:pt x="24" y="19"/>
                    <a:pt x="15" y="19"/>
                  </a:cubicBezTo>
                  <a:cubicBezTo>
                    <a:pt x="7" y="18"/>
                    <a:pt x="0" y="13"/>
                    <a:pt x="0" y="8"/>
                  </a:cubicBezTo>
                  <a:cubicBezTo>
                    <a:pt x="1" y="3"/>
                    <a:pt x="8" y="0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9" name="Freeform 350"/>
            <p:cNvSpPr>
              <a:spLocks/>
            </p:cNvSpPr>
            <p:nvPr/>
          </p:nvSpPr>
          <p:spPr bwMode="auto">
            <a:xfrm>
              <a:off x="2760663" y="3665538"/>
              <a:ext cx="55562" cy="80963"/>
            </a:xfrm>
            <a:custGeom>
              <a:avLst/>
              <a:gdLst>
                <a:gd name="T0" fmla="*/ 20 w 23"/>
                <a:gd name="T1" fmla="*/ 20 h 34"/>
                <a:gd name="T2" fmla="*/ 6 w 23"/>
                <a:gd name="T3" fmla="*/ 32 h 34"/>
                <a:gd name="T4" fmla="*/ 4 w 23"/>
                <a:gd name="T5" fmla="*/ 14 h 34"/>
                <a:gd name="T6" fmla="*/ 18 w 23"/>
                <a:gd name="T7" fmla="*/ 2 h 34"/>
                <a:gd name="T8" fmla="*/ 20 w 23"/>
                <a:gd name="T9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4">
                  <a:moveTo>
                    <a:pt x="20" y="20"/>
                  </a:moveTo>
                  <a:cubicBezTo>
                    <a:pt x="17" y="28"/>
                    <a:pt x="11" y="34"/>
                    <a:pt x="6" y="32"/>
                  </a:cubicBezTo>
                  <a:cubicBezTo>
                    <a:pt x="2" y="30"/>
                    <a:pt x="0" y="22"/>
                    <a:pt x="4" y="14"/>
                  </a:cubicBezTo>
                  <a:cubicBezTo>
                    <a:pt x="7" y="6"/>
                    <a:pt x="13" y="0"/>
                    <a:pt x="18" y="2"/>
                  </a:cubicBezTo>
                  <a:cubicBezTo>
                    <a:pt x="22" y="4"/>
                    <a:pt x="23" y="12"/>
                    <a:pt x="2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0" name="Freeform 351"/>
            <p:cNvSpPr>
              <a:spLocks/>
            </p:cNvSpPr>
            <p:nvPr/>
          </p:nvSpPr>
          <p:spPr bwMode="auto">
            <a:xfrm>
              <a:off x="2782888" y="3778250"/>
              <a:ext cx="79375" cy="55563"/>
            </a:xfrm>
            <a:custGeom>
              <a:avLst/>
              <a:gdLst>
                <a:gd name="T0" fmla="*/ 14 w 33"/>
                <a:gd name="T1" fmla="*/ 20 h 23"/>
                <a:gd name="T2" fmla="*/ 2 w 33"/>
                <a:gd name="T3" fmla="*/ 6 h 23"/>
                <a:gd name="T4" fmla="*/ 20 w 33"/>
                <a:gd name="T5" fmla="*/ 3 h 23"/>
                <a:gd name="T6" fmla="*/ 32 w 33"/>
                <a:gd name="T7" fmla="*/ 17 h 23"/>
                <a:gd name="T8" fmla="*/ 14 w 33"/>
                <a:gd name="T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3">
                  <a:moveTo>
                    <a:pt x="14" y="20"/>
                  </a:moveTo>
                  <a:cubicBezTo>
                    <a:pt x="5" y="16"/>
                    <a:pt x="0" y="10"/>
                    <a:pt x="2" y="6"/>
                  </a:cubicBezTo>
                  <a:cubicBezTo>
                    <a:pt x="3" y="1"/>
                    <a:pt x="12" y="0"/>
                    <a:pt x="20" y="3"/>
                  </a:cubicBezTo>
                  <a:cubicBezTo>
                    <a:pt x="28" y="6"/>
                    <a:pt x="33" y="13"/>
                    <a:pt x="32" y="17"/>
                  </a:cubicBezTo>
                  <a:cubicBezTo>
                    <a:pt x="30" y="22"/>
                    <a:pt x="22" y="23"/>
                    <a:pt x="14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1" name="Freeform 352"/>
            <p:cNvSpPr>
              <a:spLocks/>
            </p:cNvSpPr>
            <p:nvPr/>
          </p:nvSpPr>
          <p:spPr bwMode="auto">
            <a:xfrm>
              <a:off x="2695576" y="3800475"/>
              <a:ext cx="55562" cy="79375"/>
            </a:xfrm>
            <a:custGeom>
              <a:avLst/>
              <a:gdLst>
                <a:gd name="T0" fmla="*/ 3 w 23"/>
                <a:gd name="T1" fmla="*/ 13 h 33"/>
                <a:gd name="T2" fmla="*/ 17 w 23"/>
                <a:gd name="T3" fmla="*/ 1 h 33"/>
                <a:gd name="T4" fmla="*/ 20 w 23"/>
                <a:gd name="T5" fmla="*/ 19 h 33"/>
                <a:gd name="T6" fmla="*/ 6 w 23"/>
                <a:gd name="T7" fmla="*/ 31 h 33"/>
                <a:gd name="T8" fmla="*/ 3 w 23"/>
                <a:gd name="T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3">
                  <a:moveTo>
                    <a:pt x="3" y="13"/>
                  </a:moveTo>
                  <a:cubicBezTo>
                    <a:pt x="6" y="5"/>
                    <a:pt x="13" y="0"/>
                    <a:pt x="17" y="1"/>
                  </a:cubicBezTo>
                  <a:cubicBezTo>
                    <a:pt x="22" y="3"/>
                    <a:pt x="23" y="11"/>
                    <a:pt x="20" y="19"/>
                  </a:cubicBezTo>
                  <a:cubicBezTo>
                    <a:pt x="16" y="28"/>
                    <a:pt x="10" y="33"/>
                    <a:pt x="6" y="31"/>
                  </a:cubicBezTo>
                  <a:cubicBezTo>
                    <a:pt x="1" y="30"/>
                    <a:pt x="0" y="21"/>
                    <a:pt x="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2" name="Freeform 353"/>
            <p:cNvSpPr>
              <a:spLocks/>
            </p:cNvSpPr>
            <p:nvPr/>
          </p:nvSpPr>
          <p:spPr bwMode="auto">
            <a:xfrm>
              <a:off x="2649538" y="3713163"/>
              <a:ext cx="79375" cy="53975"/>
            </a:xfrm>
            <a:custGeom>
              <a:avLst/>
              <a:gdLst>
                <a:gd name="T0" fmla="*/ 20 w 33"/>
                <a:gd name="T1" fmla="*/ 3 h 22"/>
                <a:gd name="T2" fmla="*/ 31 w 33"/>
                <a:gd name="T3" fmla="*/ 17 h 22"/>
                <a:gd name="T4" fmla="*/ 13 w 33"/>
                <a:gd name="T5" fmla="*/ 19 h 22"/>
                <a:gd name="T6" fmla="*/ 1 w 33"/>
                <a:gd name="T7" fmla="*/ 5 h 22"/>
                <a:gd name="T8" fmla="*/ 20 w 33"/>
                <a:gd name="T9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2">
                  <a:moveTo>
                    <a:pt x="20" y="3"/>
                  </a:moveTo>
                  <a:cubicBezTo>
                    <a:pt x="28" y="6"/>
                    <a:pt x="33" y="12"/>
                    <a:pt x="31" y="17"/>
                  </a:cubicBezTo>
                  <a:cubicBezTo>
                    <a:pt x="30" y="21"/>
                    <a:pt x="22" y="22"/>
                    <a:pt x="13" y="19"/>
                  </a:cubicBezTo>
                  <a:cubicBezTo>
                    <a:pt x="5" y="16"/>
                    <a:pt x="0" y="10"/>
                    <a:pt x="1" y="5"/>
                  </a:cubicBezTo>
                  <a:cubicBezTo>
                    <a:pt x="3" y="1"/>
                    <a:pt x="11" y="0"/>
                    <a:pt x="2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3" name="Freeform 354"/>
            <p:cNvSpPr>
              <a:spLocks/>
            </p:cNvSpPr>
            <p:nvPr/>
          </p:nvSpPr>
          <p:spPr bwMode="auto">
            <a:xfrm>
              <a:off x="3133726" y="3998913"/>
              <a:ext cx="65087" cy="74613"/>
            </a:xfrm>
            <a:custGeom>
              <a:avLst/>
              <a:gdLst>
                <a:gd name="T0" fmla="*/ 20 w 27"/>
                <a:gd name="T1" fmla="*/ 21 h 31"/>
                <a:gd name="T2" fmla="*/ 3 w 27"/>
                <a:gd name="T3" fmla="*/ 28 h 31"/>
                <a:gd name="T4" fmla="*/ 7 w 27"/>
                <a:gd name="T5" fmla="*/ 10 h 31"/>
                <a:gd name="T6" fmla="*/ 24 w 27"/>
                <a:gd name="T7" fmla="*/ 3 h 31"/>
                <a:gd name="T8" fmla="*/ 20 w 27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1">
                  <a:moveTo>
                    <a:pt x="20" y="21"/>
                  </a:moveTo>
                  <a:cubicBezTo>
                    <a:pt x="15" y="28"/>
                    <a:pt x="7" y="31"/>
                    <a:pt x="3" y="28"/>
                  </a:cubicBezTo>
                  <a:cubicBezTo>
                    <a:pt x="0" y="25"/>
                    <a:pt x="1" y="17"/>
                    <a:pt x="7" y="10"/>
                  </a:cubicBezTo>
                  <a:cubicBezTo>
                    <a:pt x="12" y="3"/>
                    <a:pt x="20" y="0"/>
                    <a:pt x="24" y="3"/>
                  </a:cubicBezTo>
                  <a:cubicBezTo>
                    <a:pt x="27" y="6"/>
                    <a:pt x="26" y="14"/>
                    <a:pt x="2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4" name="Freeform 355"/>
            <p:cNvSpPr>
              <a:spLocks/>
            </p:cNvSpPr>
            <p:nvPr/>
          </p:nvSpPr>
          <p:spPr bwMode="auto">
            <a:xfrm>
              <a:off x="3128963" y="4108450"/>
              <a:ext cx="76200" cy="66675"/>
            </a:xfrm>
            <a:custGeom>
              <a:avLst/>
              <a:gdLst>
                <a:gd name="T0" fmla="*/ 11 w 32"/>
                <a:gd name="T1" fmla="*/ 21 h 28"/>
                <a:gd name="T2" fmla="*/ 4 w 32"/>
                <a:gd name="T3" fmla="*/ 4 h 28"/>
                <a:gd name="T4" fmla="*/ 22 w 32"/>
                <a:gd name="T5" fmla="*/ 7 h 28"/>
                <a:gd name="T6" fmla="*/ 29 w 32"/>
                <a:gd name="T7" fmla="*/ 24 h 28"/>
                <a:gd name="T8" fmla="*/ 11 w 32"/>
                <a:gd name="T9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8">
                  <a:moveTo>
                    <a:pt x="11" y="21"/>
                  </a:moveTo>
                  <a:cubicBezTo>
                    <a:pt x="4" y="15"/>
                    <a:pt x="0" y="8"/>
                    <a:pt x="4" y="4"/>
                  </a:cubicBezTo>
                  <a:cubicBezTo>
                    <a:pt x="7" y="0"/>
                    <a:pt x="15" y="2"/>
                    <a:pt x="22" y="7"/>
                  </a:cubicBezTo>
                  <a:cubicBezTo>
                    <a:pt x="28" y="13"/>
                    <a:pt x="32" y="20"/>
                    <a:pt x="29" y="24"/>
                  </a:cubicBezTo>
                  <a:cubicBezTo>
                    <a:pt x="26" y="28"/>
                    <a:pt x="17" y="26"/>
                    <a:pt x="11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5" name="Freeform 356"/>
            <p:cNvSpPr>
              <a:spLocks/>
            </p:cNvSpPr>
            <p:nvPr/>
          </p:nvSpPr>
          <p:spPr bwMode="auto">
            <a:xfrm>
              <a:off x="3030538" y="4105275"/>
              <a:ext cx="63500" cy="74613"/>
            </a:xfrm>
            <a:custGeom>
              <a:avLst/>
              <a:gdLst>
                <a:gd name="T0" fmla="*/ 7 w 27"/>
                <a:gd name="T1" fmla="*/ 10 h 31"/>
                <a:gd name="T2" fmla="*/ 24 w 27"/>
                <a:gd name="T3" fmla="*/ 3 h 31"/>
                <a:gd name="T4" fmla="*/ 20 w 27"/>
                <a:gd name="T5" fmla="*/ 21 h 31"/>
                <a:gd name="T6" fmla="*/ 3 w 27"/>
                <a:gd name="T7" fmla="*/ 28 h 31"/>
                <a:gd name="T8" fmla="*/ 7 w 27"/>
                <a:gd name="T9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1">
                  <a:moveTo>
                    <a:pt x="7" y="10"/>
                  </a:moveTo>
                  <a:cubicBezTo>
                    <a:pt x="12" y="3"/>
                    <a:pt x="20" y="0"/>
                    <a:pt x="24" y="3"/>
                  </a:cubicBezTo>
                  <a:cubicBezTo>
                    <a:pt x="27" y="6"/>
                    <a:pt x="26" y="14"/>
                    <a:pt x="20" y="21"/>
                  </a:cubicBezTo>
                  <a:cubicBezTo>
                    <a:pt x="15" y="28"/>
                    <a:pt x="7" y="31"/>
                    <a:pt x="3" y="28"/>
                  </a:cubicBezTo>
                  <a:cubicBezTo>
                    <a:pt x="0" y="25"/>
                    <a:pt x="1" y="17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6" name="Freeform 357"/>
            <p:cNvSpPr>
              <a:spLocks/>
            </p:cNvSpPr>
            <p:nvPr/>
          </p:nvSpPr>
          <p:spPr bwMode="auto">
            <a:xfrm>
              <a:off x="3022601" y="4005263"/>
              <a:ext cx="74612" cy="66675"/>
            </a:xfrm>
            <a:custGeom>
              <a:avLst/>
              <a:gdLst>
                <a:gd name="T0" fmla="*/ 21 w 31"/>
                <a:gd name="T1" fmla="*/ 7 h 28"/>
                <a:gd name="T2" fmla="*/ 28 w 31"/>
                <a:gd name="T3" fmla="*/ 24 h 28"/>
                <a:gd name="T4" fmla="*/ 10 w 31"/>
                <a:gd name="T5" fmla="*/ 21 h 28"/>
                <a:gd name="T6" fmla="*/ 3 w 31"/>
                <a:gd name="T7" fmla="*/ 4 h 28"/>
                <a:gd name="T8" fmla="*/ 21 w 31"/>
                <a:gd name="T9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8">
                  <a:moveTo>
                    <a:pt x="21" y="7"/>
                  </a:moveTo>
                  <a:cubicBezTo>
                    <a:pt x="28" y="13"/>
                    <a:pt x="31" y="20"/>
                    <a:pt x="28" y="24"/>
                  </a:cubicBezTo>
                  <a:cubicBezTo>
                    <a:pt x="25" y="28"/>
                    <a:pt x="17" y="26"/>
                    <a:pt x="10" y="21"/>
                  </a:cubicBezTo>
                  <a:cubicBezTo>
                    <a:pt x="3" y="15"/>
                    <a:pt x="0" y="8"/>
                    <a:pt x="3" y="4"/>
                  </a:cubicBezTo>
                  <a:cubicBezTo>
                    <a:pt x="6" y="0"/>
                    <a:pt x="14" y="2"/>
                    <a:pt x="2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7" name="Freeform 358"/>
            <p:cNvSpPr>
              <a:spLocks/>
            </p:cNvSpPr>
            <p:nvPr/>
          </p:nvSpPr>
          <p:spPr bwMode="auto">
            <a:xfrm>
              <a:off x="3381376" y="4400550"/>
              <a:ext cx="76200" cy="63500"/>
            </a:xfrm>
            <a:custGeom>
              <a:avLst/>
              <a:gdLst>
                <a:gd name="T0" fmla="*/ 21 w 32"/>
                <a:gd name="T1" fmla="*/ 21 h 26"/>
                <a:gd name="T2" fmla="*/ 2 w 32"/>
                <a:gd name="T3" fmla="*/ 22 h 26"/>
                <a:gd name="T4" fmla="*/ 11 w 32"/>
                <a:gd name="T5" fmla="*/ 6 h 26"/>
                <a:gd name="T6" fmla="*/ 29 w 32"/>
                <a:gd name="T7" fmla="*/ 4 h 26"/>
                <a:gd name="T8" fmla="*/ 21 w 32"/>
                <a:gd name="T9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6">
                  <a:moveTo>
                    <a:pt x="21" y="21"/>
                  </a:moveTo>
                  <a:cubicBezTo>
                    <a:pt x="13" y="26"/>
                    <a:pt x="5" y="26"/>
                    <a:pt x="2" y="22"/>
                  </a:cubicBezTo>
                  <a:cubicBezTo>
                    <a:pt x="0" y="18"/>
                    <a:pt x="3" y="11"/>
                    <a:pt x="11" y="6"/>
                  </a:cubicBezTo>
                  <a:cubicBezTo>
                    <a:pt x="18" y="1"/>
                    <a:pt x="26" y="0"/>
                    <a:pt x="29" y="4"/>
                  </a:cubicBezTo>
                  <a:cubicBezTo>
                    <a:pt x="32" y="8"/>
                    <a:pt x="28" y="16"/>
                    <a:pt x="21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8" name="Freeform 359"/>
            <p:cNvSpPr>
              <a:spLocks/>
            </p:cNvSpPr>
            <p:nvPr/>
          </p:nvSpPr>
          <p:spPr bwMode="auto">
            <a:xfrm>
              <a:off x="3357563" y="4494213"/>
              <a:ext cx="61912" cy="77788"/>
            </a:xfrm>
            <a:custGeom>
              <a:avLst/>
              <a:gdLst>
                <a:gd name="T0" fmla="*/ 6 w 26"/>
                <a:gd name="T1" fmla="*/ 21 h 32"/>
                <a:gd name="T2" fmla="*/ 4 w 26"/>
                <a:gd name="T3" fmla="*/ 3 h 32"/>
                <a:gd name="T4" fmla="*/ 20 w 26"/>
                <a:gd name="T5" fmla="*/ 11 h 32"/>
                <a:gd name="T6" fmla="*/ 22 w 26"/>
                <a:gd name="T7" fmla="*/ 29 h 32"/>
                <a:gd name="T8" fmla="*/ 6 w 26"/>
                <a:gd name="T9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2">
                  <a:moveTo>
                    <a:pt x="6" y="21"/>
                  </a:moveTo>
                  <a:cubicBezTo>
                    <a:pt x="1" y="14"/>
                    <a:pt x="0" y="5"/>
                    <a:pt x="4" y="3"/>
                  </a:cubicBezTo>
                  <a:cubicBezTo>
                    <a:pt x="8" y="0"/>
                    <a:pt x="16" y="4"/>
                    <a:pt x="20" y="11"/>
                  </a:cubicBezTo>
                  <a:cubicBezTo>
                    <a:pt x="25" y="19"/>
                    <a:pt x="26" y="27"/>
                    <a:pt x="22" y="29"/>
                  </a:cubicBezTo>
                  <a:cubicBezTo>
                    <a:pt x="18" y="32"/>
                    <a:pt x="11" y="28"/>
                    <a:pt x="6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9" name="Freeform 360"/>
            <p:cNvSpPr>
              <a:spLocks/>
            </p:cNvSpPr>
            <p:nvPr/>
          </p:nvSpPr>
          <p:spPr bwMode="auto">
            <a:xfrm>
              <a:off x="3248026" y="4473575"/>
              <a:ext cx="77787" cy="61913"/>
            </a:xfrm>
            <a:custGeom>
              <a:avLst/>
              <a:gdLst>
                <a:gd name="T0" fmla="*/ 11 w 32"/>
                <a:gd name="T1" fmla="*/ 5 h 26"/>
                <a:gd name="T2" fmla="*/ 30 w 32"/>
                <a:gd name="T3" fmla="*/ 4 h 26"/>
                <a:gd name="T4" fmla="*/ 21 w 32"/>
                <a:gd name="T5" fmla="*/ 20 h 26"/>
                <a:gd name="T6" fmla="*/ 3 w 32"/>
                <a:gd name="T7" fmla="*/ 21 h 26"/>
                <a:gd name="T8" fmla="*/ 11 w 32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6">
                  <a:moveTo>
                    <a:pt x="11" y="5"/>
                  </a:moveTo>
                  <a:cubicBezTo>
                    <a:pt x="19" y="0"/>
                    <a:pt x="27" y="0"/>
                    <a:pt x="30" y="4"/>
                  </a:cubicBezTo>
                  <a:cubicBezTo>
                    <a:pt x="32" y="8"/>
                    <a:pt x="29" y="15"/>
                    <a:pt x="21" y="20"/>
                  </a:cubicBezTo>
                  <a:cubicBezTo>
                    <a:pt x="14" y="25"/>
                    <a:pt x="6" y="26"/>
                    <a:pt x="3" y="21"/>
                  </a:cubicBezTo>
                  <a:cubicBezTo>
                    <a:pt x="0" y="17"/>
                    <a:pt x="4" y="10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0" name="Freeform 361"/>
            <p:cNvSpPr>
              <a:spLocks/>
            </p:cNvSpPr>
            <p:nvPr/>
          </p:nvSpPr>
          <p:spPr bwMode="auto">
            <a:xfrm>
              <a:off x="3287713" y="4365625"/>
              <a:ext cx="61912" cy="76200"/>
            </a:xfrm>
            <a:custGeom>
              <a:avLst/>
              <a:gdLst>
                <a:gd name="T0" fmla="*/ 20 w 26"/>
                <a:gd name="T1" fmla="*/ 11 h 32"/>
                <a:gd name="T2" fmla="*/ 22 w 26"/>
                <a:gd name="T3" fmla="*/ 29 h 32"/>
                <a:gd name="T4" fmla="*/ 6 w 26"/>
                <a:gd name="T5" fmla="*/ 21 h 32"/>
                <a:gd name="T6" fmla="*/ 4 w 26"/>
                <a:gd name="T7" fmla="*/ 2 h 32"/>
                <a:gd name="T8" fmla="*/ 20 w 26"/>
                <a:gd name="T9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2">
                  <a:moveTo>
                    <a:pt x="20" y="11"/>
                  </a:moveTo>
                  <a:cubicBezTo>
                    <a:pt x="25" y="18"/>
                    <a:pt x="26" y="26"/>
                    <a:pt x="22" y="29"/>
                  </a:cubicBezTo>
                  <a:cubicBezTo>
                    <a:pt x="18" y="32"/>
                    <a:pt x="11" y="28"/>
                    <a:pt x="6" y="21"/>
                  </a:cubicBezTo>
                  <a:cubicBezTo>
                    <a:pt x="1" y="13"/>
                    <a:pt x="0" y="5"/>
                    <a:pt x="4" y="2"/>
                  </a:cubicBezTo>
                  <a:cubicBezTo>
                    <a:pt x="8" y="0"/>
                    <a:pt x="15" y="3"/>
                    <a:pt x="2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1" name="Freeform 362"/>
            <p:cNvSpPr>
              <a:spLocks/>
            </p:cNvSpPr>
            <p:nvPr/>
          </p:nvSpPr>
          <p:spPr bwMode="auto">
            <a:xfrm>
              <a:off x="3494088" y="4841875"/>
              <a:ext cx="80962" cy="53975"/>
            </a:xfrm>
            <a:custGeom>
              <a:avLst/>
              <a:gdLst>
                <a:gd name="T0" fmla="*/ 20 w 34"/>
                <a:gd name="T1" fmla="*/ 20 h 23"/>
                <a:gd name="T2" fmla="*/ 2 w 34"/>
                <a:gd name="T3" fmla="*/ 17 h 23"/>
                <a:gd name="T4" fmla="*/ 14 w 34"/>
                <a:gd name="T5" fmla="*/ 3 h 23"/>
                <a:gd name="T6" fmla="*/ 32 w 34"/>
                <a:gd name="T7" fmla="*/ 6 h 23"/>
                <a:gd name="T8" fmla="*/ 20 w 34"/>
                <a:gd name="T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3">
                  <a:moveTo>
                    <a:pt x="20" y="20"/>
                  </a:moveTo>
                  <a:cubicBezTo>
                    <a:pt x="12" y="23"/>
                    <a:pt x="4" y="21"/>
                    <a:pt x="2" y="17"/>
                  </a:cubicBezTo>
                  <a:cubicBezTo>
                    <a:pt x="0" y="12"/>
                    <a:pt x="6" y="6"/>
                    <a:pt x="14" y="3"/>
                  </a:cubicBezTo>
                  <a:cubicBezTo>
                    <a:pt x="23" y="0"/>
                    <a:pt x="31" y="2"/>
                    <a:pt x="32" y="6"/>
                  </a:cubicBezTo>
                  <a:cubicBezTo>
                    <a:pt x="34" y="11"/>
                    <a:pt x="29" y="17"/>
                    <a:pt x="2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2" name="Freeform 363"/>
            <p:cNvSpPr>
              <a:spLocks/>
            </p:cNvSpPr>
            <p:nvPr/>
          </p:nvSpPr>
          <p:spPr bwMode="auto">
            <a:xfrm>
              <a:off x="3455988" y="4918075"/>
              <a:ext cx="52387" cy="82550"/>
            </a:xfrm>
            <a:custGeom>
              <a:avLst/>
              <a:gdLst>
                <a:gd name="T0" fmla="*/ 3 w 22"/>
                <a:gd name="T1" fmla="*/ 20 h 34"/>
                <a:gd name="T2" fmla="*/ 5 w 22"/>
                <a:gd name="T3" fmla="*/ 2 h 34"/>
                <a:gd name="T4" fmla="*/ 19 w 22"/>
                <a:gd name="T5" fmla="*/ 14 h 34"/>
                <a:gd name="T6" fmla="*/ 16 w 22"/>
                <a:gd name="T7" fmla="*/ 32 h 34"/>
                <a:gd name="T8" fmla="*/ 3 w 22"/>
                <a:gd name="T9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4">
                  <a:moveTo>
                    <a:pt x="3" y="20"/>
                  </a:moveTo>
                  <a:cubicBezTo>
                    <a:pt x="0" y="11"/>
                    <a:pt x="1" y="3"/>
                    <a:pt x="5" y="2"/>
                  </a:cubicBezTo>
                  <a:cubicBezTo>
                    <a:pt x="10" y="0"/>
                    <a:pt x="16" y="6"/>
                    <a:pt x="19" y="14"/>
                  </a:cubicBezTo>
                  <a:cubicBezTo>
                    <a:pt x="22" y="22"/>
                    <a:pt x="21" y="30"/>
                    <a:pt x="16" y="32"/>
                  </a:cubicBezTo>
                  <a:cubicBezTo>
                    <a:pt x="12" y="34"/>
                    <a:pt x="6" y="28"/>
                    <a:pt x="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3" name="Freeform 364"/>
            <p:cNvSpPr>
              <a:spLocks/>
            </p:cNvSpPr>
            <p:nvPr/>
          </p:nvSpPr>
          <p:spPr bwMode="auto">
            <a:xfrm>
              <a:off x="3352801" y="4876800"/>
              <a:ext cx="79375" cy="55563"/>
            </a:xfrm>
            <a:custGeom>
              <a:avLst/>
              <a:gdLst>
                <a:gd name="T0" fmla="*/ 14 w 33"/>
                <a:gd name="T1" fmla="*/ 3 h 23"/>
                <a:gd name="T2" fmla="*/ 32 w 33"/>
                <a:gd name="T3" fmla="*/ 6 h 23"/>
                <a:gd name="T4" fmla="*/ 19 w 33"/>
                <a:gd name="T5" fmla="*/ 20 h 23"/>
                <a:gd name="T6" fmla="*/ 1 w 33"/>
                <a:gd name="T7" fmla="*/ 17 h 23"/>
                <a:gd name="T8" fmla="*/ 14 w 33"/>
                <a:gd name="T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3">
                  <a:moveTo>
                    <a:pt x="14" y="3"/>
                  </a:moveTo>
                  <a:cubicBezTo>
                    <a:pt x="22" y="0"/>
                    <a:pt x="30" y="2"/>
                    <a:pt x="32" y="6"/>
                  </a:cubicBezTo>
                  <a:cubicBezTo>
                    <a:pt x="33" y="11"/>
                    <a:pt x="28" y="17"/>
                    <a:pt x="19" y="20"/>
                  </a:cubicBezTo>
                  <a:cubicBezTo>
                    <a:pt x="11" y="23"/>
                    <a:pt x="3" y="21"/>
                    <a:pt x="1" y="17"/>
                  </a:cubicBezTo>
                  <a:cubicBezTo>
                    <a:pt x="0" y="12"/>
                    <a:pt x="5" y="6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4" name="Freeform 365"/>
            <p:cNvSpPr>
              <a:spLocks/>
            </p:cNvSpPr>
            <p:nvPr/>
          </p:nvSpPr>
          <p:spPr bwMode="auto">
            <a:xfrm>
              <a:off x="3419476" y="4773613"/>
              <a:ext cx="52387" cy="82550"/>
            </a:xfrm>
            <a:custGeom>
              <a:avLst/>
              <a:gdLst>
                <a:gd name="T0" fmla="*/ 19 w 22"/>
                <a:gd name="T1" fmla="*/ 14 h 34"/>
                <a:gd name="T2" fmla="*/ 16 w 22"/>
                <a:gd name="T3" fmla="*/ 32 h 34"/>
                <a:gd name="T4" fmla="*/ 3 w 22"/>
                <a:gd name="T5" fmla="*/ 20 h 34"/>
                <a:gd name="T6" fmla="*/ 5 w 22"/>
                <a:gd name="T7" fmla="*/ 2 h 34"/>
                <a:gd name="T8" fmla="*/ 19 w 22"/>
                <a:gd name="T9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4">
                  <a:moveTo>
                    <a:pt x="19" y="14"/>
                  </a:moveTo>
                  <a:cubicBezTo>
                    <a:pt x="22" y="22"/>
                    <a:pt x="21" y="31"/>
                    <a:pt x="16" y="32"/>
                  </a:cubicBezTo>
                  <a:cubicBezTo>
                    <a:pt x="12" y="34"/>
                    <a:pt x="6" y="28"/>
                    <a:pt x="3" y="20"/>
                  </a:cubicBezTo>
                  <a:cubicBezTo>
                    <a:pt x="0" y="12"/>
                    <a:pt x="1" y="3"/>
                    <a:pt x="5" y="2"/>
                  </a:cubicBezTo>
                  <a:cubicBezTo>
                    <a:pt x="10" y="0"/>
                    <a:pt x="16" y="6"/>
                    <a:pt x="19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5" name="Freeform 366"/>
            <p:cNvSpPr>
              <a:spLocks/>
            </p:cNvSpPr>
            <p:nvPr/>
          </p:nvSpPr>
          <p:spPr bwMode="auto">
            <a:xfrm>
              <a:off x="3476626" y="5311775"/>
              <a:ext cx="79375" cy="46038"/>
            </a:xfrm>
            <a:custGeom>
              <a:avLst/>
              <a:gdLst>
                <a:gd name="T0" fmla="*/ 17 w 33"/>
                <a:gd name="T1" fmla="*/ 18 h 19"/>
                <a:gd name="T2" fmla="*/ 0 w 33"/>
                <a:gd name="T3" fmla="*/ 10 h 19"/>
                <a:gd name="T4" fmla="*/ 16 w 33"/>
                <a:gd name="T5" fmla="*/ 1 h 19"/>
                <a:gd name="T6" fmla="*/ 33 w 33"/>
                <a:gd name="T7" fmla="*/ 9 h 19"/>
                <a:gd name="T8" fmla="*/ 17 w 33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9">
                  <a:moveTo>
                    <a:pt x="17" y="18"/>
                  </a:moveTo>
                  <a:cubicBezTo>
                    <a:pt x="8" y="19"/>
                    <a:pt x="1" y="15"/>
                    <a:pt x="0" y="10"/>
                  </a:cubicBezTo>
                  <a:cubicBezTo>
                    <a:pt x="0" y="5"/>
                    <a:pt x="7" y="1"/>
                    <a:pt x="16" y="1"/>
                  </a:cubicBezTo>
                  <a:cubicBezTo>
                    <a:pt x="25" y="0"/>
                    <a:pt x="32" y="4"/>
                    <a:pt x="33" y="9"/>
                  </a:cubicBezTo>
                  <a:cubicBezTo>
                    <a:pt x="33" y="14"/>
                    <a:pt x="26" y="18"/>
                    <a:pt x="17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6" name="Freeform 367"/>
            <p:cNvSpPr>
              <a:spLocks/>
            </p:cNvSpPr>
            <p:nvPr/>
          </p:nvSpPr>
          <p:spPr bwMode="auto">
            <a:xfrm>
              <a:off x="3416301" y="5365750"/>
              <a:ext cx="44450" cy="79375"/>
            </a:xfrm>
            <a:custGeom>
              <a:avLst/>
              <a:gdLst>
                <a:gd name="T0" fmla="*/ 0 w 18"/>
                <a:gd name="T1" fmla="*/ 17 h 33"/>
                <a:gd name="T2" fmla="*/ 8 w 18"/>
                <a:gd name="T3" fmla="*/ 0 h 33"/>
                <a:gd name="T4" fmla="*/ 18 w 18"/>
                <a:gd name="T5" fmla="*/ 16 h 33"/>
                <a:gd name="T6" fmla="*/ 9 w 18"/>
                <a:gd name="T7" fmla="*/ 32 h 33"/>
                <a:gd name="T8" fmla="*/ 0 w 18"/>
                <a:gd name="T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3">
                  <a:moveTo>
                    <a:pt x="0" y="17"/>
                  </a:moveTo>
                  <a:cubicBezTo>
                    <a:pt x="0" y="8"/>
                    <a:pt x="4" y="0"/>
                    <a:pt x="8" y="0"/>
                  </a:cubicBezTo>
                  <a:cubicBezTo>
                    <a:pt x="13" y="0"/>
                    <a:pt x="17" y="7"/>
                    <a:pt x="18" y="16"/>
                  </a:cubicBezTo>
                  <a:cubicBezTo>
                    <a:pt x="18" y="25"/>
                    <a:pt x="14" y="32"/>
                    <a:pt x="9" y="32"/>
                  </a:cubicBezTo>
                  <a:cubicBezTo>
                    <a:pt x="5" y="33"/>
                    <a:pt x="0" y="26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7" name="Freeform 368"/>
            <p:cNvSpPr>
              <a:spLocks/>
            </p:cNvSpPr>
            <p:nvPr/>
          </p:nvSpPr>
          <p:spPr bwMode="auto">
            <a:xfrm>
              <a:off x="3330576" y="5305425"/>
              <a:ext cx="76200" cy="42863"/>
            </a:xfrm>
            <a:custGeom>
              <a:avLst/>
              <a:gdLst>
                <a:gd name="T0" fmla="*/ 16 w 32"/>
                <a:gd name="T1" fmla="*/ 0 h 18"/>
                <a:gd name="T2" fmla="*/ 32 w 32"/>
                <a:gd name="T3" fmla="*/ 8 h 18"/>
                <a:gd name="T4" fmla="*/ 16 w 32"/>
                <a:gd name="T5" fmla="*/ 18 h 18"/>
                <a:gd name="T6" fmla="*/ 0 w 32"/>
                <a:gd name="T7" fmla="*/ 9 h 18"/>
                <a:gd name="T8" fmla="*/ 16 w 3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8">
                  <a:moveTo>
                    <a:pt x="16" y="0"/>
                  </a:moveTo>
                  <a:cubicBezTo>
                    <a:pt x="25" y="0"/>
                    <a:pt x="32" y="3"/>
                    <a:pt x="32" y="8"/>
                  </a:cubicBezTo>
                  <a:cubicBezTo>
                    <a:pt x="32" y="13"/>
                    <a:pt x="25" y="17"/>
                    <a:pt x="16" y="18"/>
                  </a:cubicBezTo>
                  <a:cubicBezTo>
                    <a:pt x="7" y="18"/>
                    <a:pt x="0" y="14"/>
                    <a:pt x="0" y="9"/>
                  </a:cubicBezTo>
                  <a:cubicBezTo>
                    <a:pt x="0" y="4"/>
                    <a:pt x="7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8" name="Freeform 369"/>
            <p:cNvSpPr>
              <a:spLocks/>
            </p:cNvSpPr>
            <p:nvPr/>
          </p:nvSpPr>
          <p:spPr bwMode="auto">
            <a:xfrm>
              <a:off x="3427413" y="5216525"/>
              <a:ext cx="42862" cy="79375"/>
            </a:xfrm>
            <a:custGeom>
              <a:avLst/>
              <a:gdLst>
                <a:gd name="T0" fmla="*/ 17 w 18"/>
                <a:gd name="T1" fmla="*/ 16 h 33"/>
                <a:gd name="T2" fmla="*/ 9 w 18"/>
                <a:gd name="T3" fmla="*/ 33 h 33"/>
                <a:gd name="T4" fmla="*/ 0 w 18"/>
                <a:gd name="T5" fmla="*/ 17 h 33"/>
                <a:gd name="T6" fmla="*/ 8 w 18"/>
                <a:gd name="T7" fmla="*/ 1 h 33"/>
                <a:gd name="T8" fmla="*/ 17 w 18"/>
                <a:gd name="T9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3">
                  <a:moveTo>
                    <a:pt x="17" y="16"/>
                  </a:moveTo>
                  <a:cubicBezTo>
                    <a:pt x="18" y="25"/>
                    <a:pt x="14" y="33"/>
                    <a:pt x="9" y="33"/>
                  </a:cubicBezTo>
                  <a:cubicBezTo>
                    <a:pt x="4" y="33"/>
                    <a:pt x="0" y="26"/>
                    <a:pt x="0" y="17"/>
                  </a:cubicBezTo>
                  <a:cubicBezTo>
                    <a:pt x="0" y="8"/>
                    <a:pt x="3" y="1"/>
                    <a:pt x="8" y="1"/>
                  </a:cubicBezTo>
                  <a:cubicBezTo>
                    <a:pt x="13" y="0"/>
                    <a:pt x="17" y="8"/>
                    <a:pt x="17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9" name="Freeform 370"/>
            <p:cNvSpPr>
              <a:spLocks/>
            </p:cNvSpPr>
            <p:nvPr/>
          </p:nvSpPr>
          <p:spPr bwMode="auto">
            <a:xfrm>
              <a:off x="3322638" y="5776913"/>
              <a:ext cx="79375" cy="50800"/>
            </a:xfrm>
            <a:custGeom>
              <a:avLst/>
              <a:gdLst>
                <a:gd name="T0" fmla="*/ 14 w 33"/>
                <a:gd name="T1" fmla="*/ 19 h 21"/>
                <a:gd name="T2" fmla="*/ 1 w 33"/>
                <a:gd name="T3" fmla="*/ 6 h 21"/>
                <a:gd name="T4" fmla="*/ 19 w 33"/>
                <a:gd name="T5" fmla="*/ 2 h 21"/>
                <a:gd name="T6" fmla="*/ 32 w 33"/>
                <a:gd name="T7" fmla="*/ 15 h 21"/>
                <a:gd name="T8" fmla="*/ 14 w 33"/>
                <a:gd name="T9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1">
                  <a:moveTo>
                    <a:pt x="14" y="19"/>
                  </a:moveTo>
                  <a:cubicBezTo>
                    <a:pt x="6" y="17"/>
                    <a:pt x="0" y="11"/>
                    <a:pt x="1" y="6"/>
                  </a:cubicBezTo>
                  <a:cubicBezTo>
                    <a:pt x="2" y="2"/>
                    <a:pt x="10" y="0"/>
                    <a:pt x="19" y="2"/>
                  </a:cubicBezTo>
                  <a:cubicBezTo>
                    <a:pt x="28" y="4"/>
                    <a:pt x="33" y="10"/>
                    <a:pt x="32" y="15"/>
                  </a:cubicBezTo>
                  <a:cubicBezTo>
                    <a:pt x="31" y="20"/>
                    <a:pt x="23" y="21"/>
                    <a:pt x="1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0" name="Freeform 371"/>
            <p:cNvSpPr>
              <a:spLocks/>
            </p:cNvSpPr>
            <p:nvPr/>
          </p:nvSpPr>
          <p:spPr bwMode="auto">
            <a:xfrm>
              <a:off x="3241676" y="5805488"/>
              <a:ext cx="52387" cy="79375"/>
            </a:xfrm>
            <a:custGeom>
              <a:avLst/>
              <a:gdLst>
                <a:gd name="T0" fmla="*/ 2 w 22"/>
                <a:gd name="T1" fmla="*/ 14 h 33"/>
                <a:gd name="T2" fmla="*/ 15 w 22"/>
                <a:gd name="T3" fmla="*/ 1 h 33"/>
                <a:gd name="T4" fmla="*/ 19 w 22"/>
                <a:gd name="T5" fmla="*/ 19 h 33"/>
                <a:gd name="T6" fmla="*/ 7 w 22"/>
                <a:gd name="T7" fmla="*/ 32 h 33"/>
                <a:gd name="T8" fmla="*/ 2 w 22"/>
                <a:gd name="T9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3">
                  <a:moveTo>
                    <a:pt x="2" y="14"/>
                  </a:moveTo>
                  <a:cubicBezTo>
                    <a:pt x="5" y="5"/>
                    <a:pt x="10" y="0"/>
                    <a:pt x="15" y="1"/>
                  </a:cubicBezTo>
                  <a:cubicBezTo>
                    <a:pt x="20" y="2"/>
                    <a:pt x="22" y="10"/>
                    <a:pt x="19" y="19"/>
                  </a:cubicBezTo>
                  <a:cubicBezTo>
                    <a:pt x="17" y="27"/>
                    <a:pt x="11" y="33"/>
                    <a:pt x="7" y="32"/>
                  </a:cubicBezTo>
                  <a:cubicBezTo>
                    <a:pt x="2" y="31"/>
                    <a:pt x="0" y="23"/>
                    <a:pt x="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1" name="Freeform 372"/>
            <p:cNvSpPr>
              <a:spLocks/>
            </p:cNvSpPr>
            <p:nvPr/>
          </p:nvSpPr>
          <p:spPr bwMode="auto">
            <a:xfrm>
              <a:off x="3184526" y="5722938"/>
              <a:ext cx="80962" cy="50800"/>
            </a:xfrm>
            <a:custGeom>
              <a:avLst/>
              <a:gdLst>
                <a:gd name="T0" fmla="*/ 19 w 34"/>
                <a:gd name="T1" fmla="*/ 2 h 21"/>
                <a:gd name="T2" fmla="*/ 33 w 34"/>
                <a:gd name="T3" fmla="*/ 15 h 21"/>
                <a:gd name="T4" fmla="*/ 15 w 34"/>
                <a:gd name="T5" fmla="*/ 19 h 21"/>
                <a:gd name="T6" fmla="*/ 1 w 34"/>
                <a:gd name="T7" fmla="*/ 6 h 21"/>
                <a:gd name="T8" fmla="*/ 19 w 34"/>
                <a:gd name="T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1">
                  <a:moveTo>
                    <a:pt x="19" y="2"/>
                  </a:moveTo>
                  <a:cubicBezTo>
                    <a:pt x="28" y="4"/>
                    <a:pt x="34" y="10"/>
                    <a:pt x="33" y="15"/>
                  </a:cubicBezTo>
                  <a:cubicBezTo>
                    <a:pt x="31" y="20"/>
                    <a:pt x="23" y="21"/>
                    <a:pt x="15" y="19"/>
                  </a:cubicBezTo>
                  <a:cubicBezTo>
                    <a:pt x="6" y="17"/>
                    <a:pt x="0" y="11"/>
                    <a:pt x="1" y="6"/>
                  </a:cubicBezTo>
                  <a:cubicBezTo>
                    <a:pt x="3" y="2"/>
                    <a:pt x="11" y="0"/>
                    <a:pt x="1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2" name="Freeform 373"/>
            <p:cNvSpPr>
              <a:spLocks/>
            </p:cNvSpPr>
            <p:nvPr/>
          </p:nvSpPr>
          <p:spPr bwMode="auto">
            <a:xfrm>
              <a:off x="3294063" y="5665788"/>
              <a:ext cx="53975" cy="82550"/>
            </a:xfrm>
            <a:custGeom>
              <a:avLst/>
              <a:gdLst>
                <a:gd name="T0" fmla="*/ 19 w 22"/>
                <a:gd name="T1" fmla="*/ 19 h 34"/>
                <a:gd name="T2" fmla="*/ 7 w 22"/>
                <a:gd name="T3" fmla="*/ 32 h 34"/>
                <a:gd name="T4" fmla="*/ 2 w 22"/>
                <a:gd name="T5" fmla="*/ 14 h 34"/>
                <a:gd name="T6" fmla="*/ 15 w 22"/>
                <a:gd name="T7" fmla="*/ 1 h 34"/>
                <a:gd name="T8" fmla="*/ 19 w 22"/>
                <a:gd name="T9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4">
                  <a:moveTo>
                    <a:pt x="19" y="19"/>
                  </a:moveTo>
                  <a:cubicBezTo>
                    <a:pt x="17" y="28"/>
                    <a:pt x="11" y="34"/>
                    <a:pt x="7" y="32"/>
                  </a:cubicBezTo>
                  <a:cubicBezTo>
                    <a:pt x="2" y="31"/>
                    <a:pt x="0" y="23"/>
                    <a:pt x="2" y="14"/>
                  </a:cubicBezTo>
                  <a:cubicBezTo>
                    <a:pt x="5" y="6"/>
                    <a:pt x="10" y="0"/>
                    <a:pt x="15" y="1"/>
                  </a:cubicBezTo>
                  <a:cubicBezTo>
                    <a:pt x="20" y="2"/>
                    <a:pt x="22" y="11"/>
                    <a:pt x="1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3" name="Freeform 374"/>
            <p:cNvSpPr>
              <a:spLocks/>
            </p:cNvSpPr>
            <p:nvPr/>
          </p:nvSpPr>
          <p:spPr bwMode="auto">
            <a:xfrm>
              <a:off x="3073401" y="6119813"/>
              <a:ext cx="79375" cy="60325"/>
            </a:xfrm>
            <a:custGeom>
              <a:avLst/>
              <a:gdLst>
                <a:gd name="T0" fmla="*/ 12 w 33"/>
                <a:gd name="T1" fmla="*/ 20 h 25"/>
                <a:gd name="T2" fmla="*/ 3 w 33"/>
                <a:gd name="T3" fmla="*/ 4 h 25"/>
                <a:gd name="T4" fmla="*/ 21 w 33"/>
                <a:gd name="T5" fmla="*/ 5 h 25"/>
                <a:gd name="T6" fmla="*/ 30 w 33"/>
                <a:gd name="T7" fmla="*/ 21 h 25"/>
                <a:gd name="T8" fmla="*/ 12 w 33"/>
                <a:gd name="T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12" y="20"/>
                  </a:moveTo>
                  <a:cubicBezTo>
                    <a:pt x="4" y="15"/>
                    <a:pt x="0" y="8"/>
                    <a:pt x="3" y="4"/>
                  </a:cubicBezTo>
                  <a:cubicBezTo>
                    <a:pt x="5" y="0"/>
                    <a:pt x="14" y="1"/>
                    <a:pt x="21" y="5"/>
                  </a:cubicBezTo>
                  <a:cubicBezTo>
                    <a:pt x="29" y="10"/>
                    <a:pt x="33" y="17"/>
                    <a:pt x="30" y="21"/>
                  </a:cubicBezTo>
                  <a:cubicBezTo>
                    <a:pt x="28" y="25"/>
                    <a:pt x="20" y="25"/>
                    <a:pt x="1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4" name="Freeform 375"/>
            <p:cNvSpPr>
              <a:spLocks/>
            </p:cNvSpPr>
            <p:nvPr/>
          </p:nvSpPr>
          <p:spPr bwMode="auto">
            <a:xfrm>
              <a:off x="2979738" y="6124575"/>
              <a:ext cx="60325" cy="79375"/>
            </a:xfrm>
            <a:custGeom>
              <a:avLst/>
              <a:gdLst>
                <a:gd name="T0" fmla="*/ 5 w 25"/>
                <a:gd name="T1" fmla="*/ 12 h 33"/>
                <a:gd name="T2" fmla="*/ 21 w 25"/>
                <a:gd name="T3" fmla="*/ 3 h 33"/>
                <a:gd name="T4" fmla="*/ 20 w 25"/>
                <a:gd name="T5" fmla="*/ 21 h 33"/>
                <a:gd name="T6" fmla="*/ 4 w 25"/>
                <a:gd name="T7" fmla="*/ 30 h 33"/>
                <a:gd name="T8" fmla="*/ 5 w 25"/>
                <a:gd name="T9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3">
                  <a:moveTo>
                    <a:pt x="5" y="12"/>
                  </a:moveTo>
                  <a:cubicBezTo>
                    <a:pt x="10" y="4"/>
                    <a:pt x="17" y="0"/>
                    <a:pt x="21" y="3"/>
                  </a:cubicBezTo>
                  <a:cubicBezTo>
                    <a:pt x="25" y="5"/>
                    <a:pt x="25" y="14"/>
                    <a:pt x="20" y="21"/>
                  </a:cubicBezTo>
                  <a:cubicBezTo>
                    <a:pt x="15" y="29"/>
                    <a:pt x="8" y="33"/>
                    <a:pt x="4" y="30"/>
                  </a:cubicBezTo>
                  <a:cubicBezTo>
                    <a:pt x="0" y="28"/>
                    <a:pt x="0" y="20"/>
                    <a:pt x="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5" name="Freeform 376"/>
            <p:cNvSpPr>
              <a:spLocks/>
            </p:cNvSpPr>
            <p:nvPr/>
          </p:nvSpPr>
          <p:spPr bwMode="auto">
            <a:xfrm>
              <a:off x="2955926" y="6030913"/>
              <a:ext cx="79375" cy="60325"/>
            </a:xfrm>
            <a:custGeom>
              <a:avLst/>
              <a:gdLst>
                <a:gd name="T0" fmla="*/ 21 w 33"/>
                <a:gd name="T1" fmla="*/ 5 h 25"/>
                <a:gd name="T2" fmla="*/ 30 w 33"/>
                <a:gd name="T3" fmla="*/ 21 h 25"/>
                <a:gd name="T4" fmla="*/ 12 w 33"/>
                <a:gd name="T5" fmla="*/ 20 h 25"/>
                <a:gd name="T6" fmla="*/ 3 w 33"/>
                <a:gd name="T7" fmla="*/ 4 h 25"/>
                <a:gd name="T8" fmla="*/ 21 w 33"/>
                <a:gd name="T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5">
                  <a:moveTo>
                    <a:pt x="21" y="5"/>
                  </a:moveTo>
                  <a:cubicBezTo>
                    <a:pt x="29" y="10"/>
                    <a:pt x="33" y="17"/>
                    <a:pt x="30" y="21"/>
                  </a:cubicBezTo>
                  <a:cubicBezTo>
                    <a:pt x="28" y="25"/>
                    <a:pt x="19" y="25"/>
                    <a:pt x="12" y="20"/>
                  </a:cubicBezTo>
                  <a:cubicBezTo>
                    <a:pt x="4" y="15"/>
                    <a:pt x="0" y="8"/>
                    <a:pt x="3" y="4"/>
                  </a:cubicBezTo>
                  <a:cubicBezTo>
                    <a:pt x="5" y="0"/>
                    <a:pt x="14" y="0"/>
                    <a:pt x="2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6" name="Freeform 377"/>
            <p:cNvSpPr>
              <a:spLocks/>
            </p:cNvSpPr>
            <p:nvPr/>
          </p:nvSpPr>
          <p:spPr bwMode="auto">
            <a:xfrm>
              <a:off x="3068638" y="6007100"/>
              <a:ext cx="60325" cy="79375"/>
            </a:xfrm>
            <a:custGeom>
              <a:avLst/>
              <a:gdLst>
                <a:gd name="T0" fmla="*/ 20 w 25"/>
                <a:gd name="T1" fmla="*/ 21 h 33"/>
                <a:gd name="T2" fmla="*/ 4 w 25"/>
                <a:gd name="T3" fmla="*/ 30 h 33"/>
                <a:gd name="T4" fmla="*/ 5 w 25"/>
                <a:gd name="T5" fmla="*/ 12 h 33"/>
                <a:gd name="T6" fmla="*/ 21 w 25"/>
                <a:gd name="T7" fmla="*/ 3 h 33"/>
                <a:gd name="T8" fmla="*/ 20 w 25"/>
                <a:gd name="T9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3">
                  <a:moveTo>
                    <a:pt x="20" y="21"/>
                  </a:moveTo>
                  <a:cubicBezTo>
                    <a:pt x="15" y="29"/>
                    <a:pt x="8" y="33"/>
                    <a:pt x="4" y="30"/>
                  </a:cubicBezTo>
                  <a:cubicBezTo>
                    <a:pt x="0" y="28"/>
                    <a:pt x="1" y="19"/>
                    <a:pt x="5" y="12"/>
                  </a:cubicBezTo>
                  <a:cubicBezTo>
                    <a:pt x="10" y="4"/>
                    <a:pt x="17" y="0"/>
                    <a:pt x="21" y="3"/>
                  </a:cubicBezTo>
                  <a:cubicBezTo>
                    <a:pt x="25" y="5"/>
                    <a:pt x="25" y="13"/>
                    <a:pt x="2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7" name="Freeform 378"/>
            <p:cNvSpPr>
              <a:spLocks/>
            </p:cNvSpPr>
            <p:nvPr/>
          </p:nvSpPr>
          <p:spPr bwMode="auto">
            <a:xfrm>
              <a:off x="2728913" y="6416675"/>
              <a:ext cx="68262" cy="74613"/>
            </a:xfrm>
            <a:custGeom>
              <a:avLst/>
              <a:gdLst>
                <a:gd name="T0" fmla="*/ 8 w 28"/>
                <a:gd name="T1" fmla="*/ 21 h 31"/>
                <a:gd name="T2" fmla="*/ 4 w 28"/>
                <a:gd name="T3" fmla="*/ 3 h 31"/>
                <a:gd name="T4" fmla="*/ 21 w 28"/>
                <a:gd name="T5" fmla="*/ 10 h 31"/>
                <a:gd name="T6" fmla="*/ 25 w 28"/>
                <a:gd name="T7" fmla="*/ 28 h 31"/>
                <a:gd name="T8" fmla="*/ 8 w 28"/>
                <a:gd name="T9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1">
                  <a:moveTo>
                    <a:pt x="8" y="21"/>
                  </a:moveTo>
                  <a:cubicBezTo>
                    <a:pt x="2" y="15"/>
                    <a:pt x="0" y="7"/>
                    <a:pt x="4" y="3"/>
                  </a:cubicBezTo>
                  <a:cubicBezTo>
                    <a:pt x="7" y="0"/>
                    <a:pt x="15" y="3"/>
                    <a:pt x="21" y="10"/>
                  </a:cubicBezTo>
                  <a:cubicBezTo>
                    <a:pt x="27" y="17"/>
                    <a:pt x="28" y="25"/>
                    <a:pt x="25" y="28"/>
                  </a:cubicBezTo>
                  <a:cubicBezTo>
                    <a:pt x="21" y="31"/>
                    <a:pt x="13" y="28"/>
                    <a:pt x="8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8" name="Freeform 379"/>
            <p:cNvSpPr>
              <a:spLocks/>
            </p:cNvSpPr>
            <p:nvPr/>
          </p:nvSpPr>
          <p:spPr bwMode="auto">
            <a:xfrm>
              <a:off x="2624138" y="6402388"/>
              <a:ext cx="74612" cy="66675"/>
            </a:xfrm>
            <a:custGeom>
              <a:avLst/>
              <a:gdLst>
                <a:gd name="T0" fmla="*/ 9 w 31"/>
                <a:gd name="T1" fmla="*/ 8 h 28"/>
                <a:gd name="T2" fmla="*/ 27 w 31"/>
                <a:gd name="T3" fmla="*/ 4 h 28"/>
                <a:gd name="T4" fmla="*/ 21 w 31"/>
                <a:gd name="T5" fmla="*/ 21 h 28"/>
                <a:gd name="T6" fmla="*/ 3 w 31"/>
                <a:gd name="T7" fmla="*/ 25 h 28"/>
                <a:gd name="T8" fmla="*/ 9 w 31"/>
                <a:gd name="T9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8">
                  <a:moveTo>
                    <a:pt x="9" y="8"/>
                  </a:moveTo>
                  <a:cubicBezTo>
                    <a:pt x="16" y="2"/>
                    <a:pt x="24" y="0"/>
                    <a:pt x="27" y="4"/>
                  </a:cubicBezTo>
                  <a:cubicBezTo>
                    <a:pt x="31" y="7"/>
                    <a:pt x="28" y="15"/>
                    <a:pt x="21" y="21"/>
                  </a:cubicBezTo>
                  <a:cubicBezTo>
                    <a:pt x="14" y="27"/>
                    <a:pt x="6" y="28"/>
                    <a:pt x="3" y="25"/>
                  </a:cubicBezTo>
                  <a:cubicBezTo>
                    <a:pt x="0" y="21"/>
                    <a:pt x="3" y="13"/>
                    <a:pt x="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9" name="Freeform 380"/>
            <p:cNvSpPr>
              <a:spLocks/>
            </p:cNvSpPr>
            <p:nvPr/>
          </p:nvSpPr>
          <p:spPr bwMode="auto">
            <a:xfrm>
              <a:off x="2643188" y="6296025"/>
              <a:ext cx="69850" cy="74613"/>
            </a:xfrm>
            <a:custGeom>
              <a:avLst/>
              <a:gdLst>
                <a:gd name="T0" fmla="*/ 21 w 29"/>
                <a:gd name="T1" fmla="*/ 9 h 31"/>
                <a:gd name="T2" fmla="*/ 25 w 29"/>
                <a:gd name="T3" fmla="*/ 27 h 31"/>
                <a:gd name="T4" fmla="*/ 8 w 29"/>
                <a:gd name="T5" fmla="*/ 21 h 31"/>
                <a:gd name="T6" fmla="*/ 4 w 29"/>
                <a:gd name="T7" fmla="*/ 3 h 31"/>
                <a:gd name="T8" fmla="*/ 21 w 29"/>
                <a:gd name="T9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1">
                  <a:moveTo>
                    <a:pt x="21" y="9"/>
                  </a:moveTo>
                  <a:cubicBezTo>
                    <a:pt x="27" y="16"/>
                    <a:pt x="29" y="24"/>
                    <a:pt x="25" y="27"/>
                  </a:cubicBezTo>
                  <a:cubicBezTo>
                    <a:pt x="21" y="31"/>
                    <a:pt x="14" y="28"/>
                    <a:pt x="8" y="21"/>
                  </a:cubicBezTo>
                  <a:cubicBezTo>
                    <a:pt x="2" y="14"/>
                    <a:pt x="0" y="6"/>
                    <a:pt x="4" y="3"/>
                  </a:cubicBezTo>
                  <a:cubicBezTo>
                    <a:pt x="8" y="0"/>
                    <a:pt x="15" y="3"/>
                    <a:pt x="2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0" name="Freeform 381"/>
            <p:cNvSpPr>
              <a:spLocks/>
            </p:cNvSpPr>
            <p:nvPr/>
          </p:nvSpPr>
          <p:spPr bwMode="auto">
            <a:xfrm>
              <a:off x="2743201" y="6315075"/>
              <a:ext cx="74612" cy="69850"/>
            </a:xfrm>
            <a:custGeom>
              <a:avLst/>
              <a:gdLst>
                <a:gd name="T0" fmla="*/ 21 w 31"/>
                <a:gd name="T1" fmla="*/ 21 h 29"/>
                <a:gd name="T2" fmla="*/ 3 w 31"/>
                <a:gd name="T3" fmla="*/ 25 h 29"/>
                <a:gd name="T4" fmla="*/ 10 w 31"/>
                <a:gd name="T5" fmla="*/ 8 h 29"/>
                <a:gd name="T6" fmla="*/ 28 w 31"/>
                <a:gd name="T7" fmla="*/ 4 h 29"/>
                <a:gd name="T8" fmla="*/ 21 w 31"/>
                <a:gd name="T9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21" y="21"/>
                  </a:moveTo>
                  <a:cubicBezTo>
                    <a:pt x="15" y="27"/>
                    <a:pt x="7" y="29"/>
                    <a:pt x="3" y="25"/>
                  </a:cubicBezTo>
                  <a:cubicBezTo>
                    <a:pt x="0" y="21"/>
                    <a:pt x="3" y="14"/>
                    <a:pt x="10" y="8"/>
                  </a:cubicBezTo>
                  <a:cubicBezTo>
                    <a:pt x="17" y="2"/>
                    <a:pt x="25" y="0"/>
                    <a:pt x="28" y="4"/>
                  </a:cubicBezTo>
                  <a:cubicBezTo>
                    <a:pt x="31" y="8"/>
                    <a:pt x="28" y="15"/>
                    <a:pt x="21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1" name="Freeform 382"/>
            <p:cNvSpPr>
              <a:spLocks/>
            </p:cNvSpPr>
            <p:nvPr/>
          </p:nvSpPr>
          <p:spPr bwMode="auto">
            <a:xfrm>
              <a:off x="2332038" y="6577013"/>
              <a:ext cx="58737" cy="79375"/>
            </a:xfrm>
            <a:custGeom>
              <a:avLst/>
              <a:gdLst>
                <a:gd name="T0" fmla="*/ 4 w 24"/>
                <a:gd name="T1" fmla="*/ 20 h 33"/>
                <a:gd name="T2" fmla="*/ 5 w 24"/>
                <a:gd name="T3" fmla="*/ 2 h 33"/>
                <a:gd name="T4" fmla="*/ 20 w 24"/>
                <a:gd name="T5" fmla="*/ 12 h 33"/>
                <a:gd name="T6" fmla="*/ 19 w 24"/>
                <a:gd name="T7" fmla="*/ 31 h 33"/>
                <a:gd name="T8" fmla="*/ 4 w 24"/>
                <a:gd name="T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3">
                  <a:moveTo>
                    <a:pt x="4" y="20"/>
                  </a:moveTo>
                  <a:cubicBezTo>
                    <a:pt x="0" y="12"/>
                    <a:pt x="1" y="4"/>
                    <a:pt x="5" y="2"/>
                  </a:cubicBezTo>
                  <a:cubicBezTo>
                    <a:pt x="9" y="0"/>
                    <a:pt x="16" y="4"/>
                    <a:pt x="20" y="12"/>
                  </a:cubicBezTo>
                  <a:cubicBezTo>
                    <a:pt x="24" y="20"/>
                    <a:pt x="24" y="28"/>
                    <a:pt x="19" y="31"/>
                  </a:cubicBezTo>
                  <a:cubicBezTo>
                    <a:pt x="15" y="33"/>
                    <a:pt x="8" y="28"/>
                    <a:pt x="4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2" name="Freeform 383"/>
            <p:cNvSpPr>
              <a:spLocks/>
            </p:cNvSpPr>
            <p:nvPr/>
          </p:nvSpPr>
          <p:spPr bwMode="auto">
            <a:xfrm>
              <a:off x="2227263" y="6545263"/>
              <a:ext cx="79375" cy="55563"/>
            </a:xfrm>
            <a:custGeom>
              <a:avLst/>
              <a:gdLst>
                <a:gd name="T0" fmla="*/ 13 w 33"/>
                <a:gd name="T1" fmla="*/ 3 h 23"/>
                <a:gd name="T2" fmla="*/ 31 w 33"/>
                <a:gd name="T3" fmla="*/ 4 h 23"/>
                <a:gd name="T4" fmla="*/ 20 w 33"/>
                <a:gd name="T5" fmla="*/ 19 h 23"/>
                <a:gd name="T6" fmla="*/ 2 w 33"/>
                <a:gd name="T7" fmla="*/ 18 h 23"/>
                <a:gd name="T8" fmla="*/ 13 w 33"/>
                <a:gd name="T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3">
                  <a:moveTo>
                    <a:pt x="13" y="3"/>
                  </a:moveTo>
                  <a:cubicBezTo>
                    <a:pt x="20" y="0"/>
                    <a:pt x="29" y="0"/>
                    <a:pt x="31" y="4"/>
                  </a:cubicBezTo>
                  <a:cubicBezTo>
                    <a:pt x="33" y="8"/>
                    <a:pt x="28" y="15"/>
                    <a:pt x="20" y="19"/>
                  </a:cubicBezTo>
                  <a:cubicBezTo>
                    <a:pt x="12" y="23"/>
                    <a:pt x="4" y="23"/>
                    <a:pt x="2" y="18"/>
                  </a:cubicBezTo>
                  <a:cubicBezTo>
                    <a:pt x="0" y="14"/>
                    <a:pt x="5" y="7"/>
                    <a:pt x="1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3" name="Freeform 384"/>
            <p:cNvSpPr>
              <a:spLocks/>
            </p:cNvSpPr>
            <p:nvPr/>
          </p:nvSpPr>
          <p:spPr bwMode="auto">
            <a:xfrm>
              <a:off x="2279651" y="6437313"/>
              <a:ext cx="57150" cy="79375"/>
            </a:xfrm>
            <a:custGeom>
              <a:avLst/>
              <a:gdLst>
                <a:gd name="T0" fmla="*/ 20 w 24"/>
                <a:gd name="T1" fmla="*/ 13 h 33"/>
                <a:gd name="T2" fmla="*/ 19 w 24"/>
                <a:gd name="T3" fmla="*/ 31 h 33"/>
                <a:gd name="T4" fmla="*/ 4 w 24"/>
                <a:gd name="T5" fmla="*/ 20 h 33"/>
                <a:gd name="T6" fmla="*/ 5 w 24"/>
                <a:gd name="T7" fmla="*/ 2 h 33"/>
                <a:gd name="T8" fmla="*/ 20 w 24"/>
                <a:gd name="T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3">
                  <a:moveTo>
                    <a:pt x="20" y="13"/>
                  </a:moveTo>
                  <a:cubicBezTo>
                    <a:pt x="24" y="21"/>
                    <a:pt x="24" y="29"/>
                    <a:pt x="19" y="31"/>
                  </a:cubicBezTo>
                  <a:cubicBezTo>
                    <a:pt x="15" y="33"/>
                    <a:pt x="8" y="28"/>
                    <a:pt x="4" y="20"/>
                  </a:cubicBezTo>
                  <a:cubicBezTo>
                    <a:pt x="0" y="12"/>
                    <a:pt x="1" y="4"/>
                    <a:pt x="5" y="2"/>
                  </a:cubicBezTo>
                  <a:cubicBezTo>
                    <a:pt x="9" y="0"/>
                    <a:pt x="16" y="5"/>
                    <a:pt x="2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4" name="Freeform 385"/>
            <p:cNvSpPr>
              <a:spLocks/>
            </p:cNvSpPr>
            <p:nvPr/>
          </p:nvSpPr>
          <p:spPr bwMode="auto">
            <a:xfrm>
              <a:off x="2365376" y="6492875"/>
              <a:ext cx="79375" cy="55563"/>
            </a:xfrm>
            <a:custGeom>
              <a:avLst/>
              <a:gdLst>
                <a:gd name="T0" fmla="*/ 20 w 33"/>
                <a:gd name="T1" fmla="*/ 19 h 23"/>
                <a:gd name="T2" fmla="*/ 2 w 33"/>
                <a:gd name="T3" fmla="*/ 18 h 23"/>
                <a:gd name="T4" fmla="*/ 12 w 33"/>
                <a:gd name="T5" fmla="*/ 3 h 23"/>
                <a:gd name="T6" fmla="*/ 31 w 33"/>
                <a:gd name="T7" fmla="*/ 4 h 23"/>
                <a:gd name="T8" fmla="*/ 20 w 33"/>
                <a:gd name="T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3">
                  <a:moveTo>
                    <a:pt x="20" y="19"/>
                  </a:moveTo>
                  <a:cubicBezTo>
                    <a:pt x="12" y="23"/>
                    <a:pt x="4" y="23"/>
                    <a:pt x="2" y="18"/>
                  </a:cubicBezTo>
                  <a:cubicBezTo>
                    <a:pt x="0" y="14"/>
                    <a:pt x="4" y="7"/>
                    <a:pt x="12" y="3"/>
                  </a:cubicBezTo>
                  <a:cubicBezTo>
                    <a:pt x="20" y="0"/>
                    <a:pt x="28" y="0"/>
                    <a:pt x="31" y="4"/>
                  </a:cubicBezTo>
                  <a:cubicBezTo>
                    <a:pt x="33" y="8"/>
                    <a:pt x="28" y="15"/>
                    <a:pt x="2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5" name="Freeform 386"/>
            <p:cNvSpPr>
              <a:spLocks/>
            </p:cNvSpPr>
            <p:nvPr/>
          </p:nvSpPr>
          <p:spPr bwMode="auto">
            <a:xfrm>
              <a:off x="1879601" y="6650038"/>
              <a:ext cx="49212" cy="79375"/>
            </a:xfrm>
            <a:custGeom>
              <a:avLst/>
              <a:gdLst>
                <a:gd name="T0" fmla="*/ 2 w 20"/>
                <a:gd name="T1" fmla="*/ 18 h 33"/>
                <a:gd name="T2" fmla="*/ 8 w 20"/>
                <a:gd name="T3" fmla="*/ 0 h 33"/>
                <a:gd name="T4" fmla="*/ 19 w 20"/>
                <a:gd name="T5" fmla="*/ 15 h 33"/>
                <a:gd name="T6" fmla="*/ 13 w 20"/>
                <a:gd name="T7" fmla="*/ 32 h 33"/>
                <a:gd name="T8" fmla="*/ 2 w 20"/>
                <a:gd name="T9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3">
                  <a:moveTo>
                    <a:pt x="2" y="18"/>
                  </a:moveTo>
                  <a:cubicBezTo>
                    <a:pt x="0" y="9"/>
                    <a:pt x="3" y="1"/>
                    <a:pt x="8" y="0"/>
                  </a:cubicBezTo>
                  <a:cubicBezTo>
                    <a:pt x="13" y="0"/>
                    <a:pt x="18" y="6"/>
                    <a:pt x="19" y="15"/>
                  </a:cubicBezTo>
                  <a:cubicBezTo>
                    <a:pt x="20" y="24"/>
                    <a:pt x="18" y="31"/>
                    <a:pt x="13" y="32"/>
                  </a:cubicBezTo>
                  <a:cubicBezTo>
                    <a:pt x="8" y="33"/>
                    <a:pt x="3" y="26"/>
                    <a:pt x="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6" name="Freeform 387"/>
            <p:cNvSpPr>
              <a:spLocks/>
            </p:cNvSpPr>
            <p:nvPr/>
          </p:nvSpPr>
          <p:spPr bwMode="auto">
            <a:xfrm>
              <a:off x="1785938" y="6594475"/>
              <a:ext cx="79375" cy="47625"/>
            </a:xfrm>
            <a:custGeom>
              <a:avLst/>
              <a:gdLst>
                <a:gd name="T0" fmla="*/ 15 w 33"/>
                <a:gd name="T1" fmla="*/ 2 h 20"/>
                <a:gd name="T2" fmla="*/ 33 w 33"/>
                <a:gd name="T3" fmla="*/ 8 h 20"/>
                <a:gd name="T4" fmla="*/ 18 w 33"/>
                <a:gd name="T5" fmla="*/ 19 h 20"/>
                <a:gd name="T6" fmla="*/ 1 w 33"/>
                <a:gd name="T7" fmla="*/ 13 h 20"/>
                <a:gd name="T8" fmla="*/ 15 w 33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0">
                  <a:moveTo>
                    <a:pt x="15" y="2"/>
                  </a:moveTo>
                  <a:cubicBezTo>
                    <a:pt x="24" y="0"/>
                    <a:pt x="32" y="3"/>
                    <a:pt x="33" y="8"/>
                  </a:cubicBezTo>
                  <a:cubicBezTo>
                    <a:pt x="33" y="13"/>
                    <a:pt x="27" y="18"/>
                    <a:pt x="18" y="19"/>
                  </a:cubicBezTo>
                  <a:cubicBezTo>
                    <a:pt x="9" y="20"/>
                    <a:pt x="2" y="17"/>
                    <a:pt x="1" y="13"/>
                  </a:cubicBezTo>
                  <a:cubicBezTo>
                    <a:pt x="0" y="8"/>
                    <a:pt x="7" y="3"/>
                    <a:pt x="1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7" name="Freeform 388"/>
            <p:cNvSpPr>
              <a:spLocks/>
            </p:cNvSpPr>
            <p:nvPr/>
          </p:nvSpPr>
          <p:spPr bwMode="auto">
            <a:xfrm>
              <a:off x="1873251" y="6500813"/>
              <a:ext cx="47625" cy="79375"/>
            </a:xfrm>
            <a:custGeom>
              <a:avLst/>
              <a:gdLst>
                <a:gd name="T0" fmla="*/ 18 w 20"/>
                <a:gd name="T1" fmla="*/ 15 h 33"/>
                <a:gd name="T2" fmla="*/ 12 w 20"/>
                <a:gd name="T3" fmla="*/ 32 h 33"/>
                <a:gd name="T4" fmla="*/ 1 w 20"/>
                <a:gd name="T5" fmla="*/ 18 h 33"/>
                <a:gd name="T6" fmla="*/ 7 w 20"/>
                <a:gd name="T7" fmla="*/ 1 h 33"/>
                <a:gd name="T8" fmla="*/ 18 w 20"/>
                <a:gd name="T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3">
                  <a:moveTo>
                    <a:pt x="18" y="15"/>
                  </a:moveTo>
                  <a:cubicBezTo>
                    <a:pt x="20" y="24"/>
                    <a:pt x="17" y="32"/>
                    <a:pt x="12" y="32"/>
                  </a:cubicBezTo>
                  <a:cubicBezTo>
                    <a:pt x="7" y="33"/>
                    <a:pt x="2" y="27"/>
                    <a:pt x="1" y="18"/>
                  </a:cubicBezTo>
                  <a:cubicBezTo>
                    <a:pt x="0" y="9"/>
                    <a:pt x="2" y="1"/>
                    <a:pt x="7" y="1"/>
                  </a:cubicBezTo>
                  <a:cubicBezTo>
                    <a:pt x="12" y="0"/>
                    <a:pt x="17" y="6"/>
                    <a:pt x="18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8" name="Freeform 389"/>
            <p:cNvSpPr>
              <a:spLocks/>
            </p:cNvSpPr>
            <p:nvPr/>
          </p:nvSpPr>
          <p:spPr bwMode="auto">
            <a:xfrm>
              <a:off x="1935163" y="6586538"/>
              <a:ext cx="79375" cy="47625"/>
            </a:xfrm>
            <a:custGeom>
              <a:avLst/>
              <a:gdLst>
                <a:gd name="T0" fmla="*/ 18 w 33"/>
                <a:gd name="T1" fmla="*/ 18 h 20"/>
                <a:gd name="T2" fmla="*/ 0 w 33"/>
                <a:gd name="T3" fmla="*/ 12 h 20"/>
                <a:gd name="T4" fmla="*/ 15 w 33"/>
                <a:gd name="T5" fmla="*/ 1 h 20"/>
                <a:gd name="T6" fmla="*/ 32 w 33"/>
                <a:gd name="T7" fmla="*/ 7 h 20"/>
                <a:gd name="T8" fmla="*/ 18 w 33"/>
                <a:gd name="T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0">
                  <a:moveTo>
                    <a:pt x="18" y="18"/>
                  </a:moveTo>
                  <a:cubicBezTo>
                    <a:pt x="9" y="20"/>
                    <a:pt x="1" y="17"/>
                    <a:pt x="0" y="12"/>
                  </a:cubicBezTo>
                  <a:cubicBezTo>
                    <a:pt x="0" y="7"/>
                    <a:pt x="6" y="2"/>
                    <a:pt x="15" y="1"/>
                  </a:cubicBezTo>
                  <a:cubicBezTo>
                    <a:pt x="24" y="0"/>
                    <a:pt x="31" y="2"/>
                    <a:pt x="32" y="7"/>
                  </a:cubicBezTo>
                  <a:cubicBezTo>
                    <a:pt x="33" y="12"/>
                    <a:pt x="26" y="17"/>
                    <a:pt x="18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9" name="Freeform 390"/>
            <p:cNvSpPr>
              <a:spLocks/>
            </p:cNvSpPr>
            <p:nvPr/>
          </p:nvSpPr>
          <p:spPr bwMode="auto">
            <a:xfrm>
              <a:off x="1454151" y="6575425"/>
              <a:ext cx="46037" cy="79375"/>
            </a:xfrm>
            <a:custGeom>
              <a:avLst/>
              <a:gdLst>
                <a:gd name="T0" fmla="*/ 1 w 19"/>
                <a:gd name="T1" fmla="*/ 15 h 33"/>
                <a:gd name="T2" fmla="*/ 11 w 19"/>
                <a:gd name="T3" fmla="*/ 0 h 33"/>
                <a:gd name="T4" fmla="*/ 19 w 19"/>
                <a:gd name="T5" fmla="*/ 17 h 33"/>
                <a:gd name="T6" fmla="*/ 8 w 19"/>
                <a:gd name="T7" fmla="*/ 32 h 33"/>
                <a:gd name="T8" fmla="*/ 1 w 19"/>
                <a:gd name="T9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3">
                  <a:moveTo>
                    <a:pt x="1" y="15"/>
                  </a:moveTo>
                  <a:cubicBezTo>
                    <a:pt x="2" y="7"/>
                    <a:pt x="7" y="0"/>
                    <a:pt x="11" y="0"/>
                  </a:cubicBezTo>
                  <a:cubicBezTo>
                    <a:pt x="16" y="1"/>
                    <a:pt x="19" y="8"/>
                    <a:pt x="19" y="17"/>
                  </a:cubicBezTo>
                  <a:cubicBezTo>
                    <a:pt x="18" y="26"/>
                    <a:pt x="13" y="33"/>
                    <a:pt x="8" y="32"/>
                  </a:cubicBezTo>
                  <a:cubicBezTo>
                    <a:pt x="4" y="32"/>
                    <a:pt x="0" y="24"/>
                    <a:pt x="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0" name="Freeform 391"/>
            <p:cNvSpPr>
              <a:spLocks/>
            </p:cNvSpPr>
            <p:nvPr/>
          </p:nvSpPr>
          <p:spPr bwMode="auto">
            <a:xfrm>
              <a:off x="1379538" y="6505575"/>
              <a:ext cx="79375" cy="44450"/>
            </a:xfrm>
            <a:custGeom>
              <a:avLst/>
              <a:gdLst>
                <a:gd name="T0" fmla="*/ 17 w 33"/>
                <a:gd name="T1" fmla="*/ 0 h 19"/>
                <a:gd name="T2" fmla="*/ 33 w 33"/>
                <a:gd name="T3" fmla="*/ 11 h 19"/>
                <a:gd name="T4" fmla="*/ 16 w 33"/>
                <a:gd name="T5" fmla="*/ 18 h 19"/>
                <a:gd name="T6" fmla="*/ 0 w 33"/>
                <a:gd name="T7" fmla="*/ 8 h 19"/>
                <a:gd name="T8" fmla="*/ 17 w 3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9">
                  <a:moveTo>
                    <a:pt x="17" y="0"/>
                  </a:moveTo>
                  <a:cubicBezTo>
                    <a:pt x="26" y="1"/>
                    <a:pt x="33" y="6"/>
                    <a:pt x="33" y="11"/>
                  </a:cubicBezTo>
                  <a:cubicBezTo>
                    <a:pt x="32" y="16"/>
                    <a:pt x="24" y="19"/>
                    <a:pt x="16" y="18"/>
                  </a:cubicBezTo>
                  <a:cubicBezTo>
                    <a:pt x="7" y="17"/>
                    <a:pt x="0" y="12"/>
                    <a:pt x="0" y="8"/>
                  </a:cubicBezTo>
                  <a:cubicBezTo>
                    <a:pt x="1" y="3"/>
                    <a:pt x="9" y="0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1" name="Freeform 392"/>
            <p:cNvSpPr>
              <a:spLocks/>
            </p:cNvSpPr>
            <p:nvPr/>
          </p:nvSpPr>
          <p:spPr bwMode="auto">
            <a:xfrm>
              <a:off x="1482726" y="6427788"/>
              <a:ext cx="46037" cy="79375"/>
            </a:xfrm>
            <a:custGeom>
              <a:avLst/>
              <a:gdLst>
                <a:gd name="T0" fmla="*/ 18 w 19"/>
                <a:gd name="T1" fmla="*/ 18 h 33"/>
                <a:gd name="T2" fmla="*/ 8 w 19"/>
                <a:gd name="T3" fmla="*/ 33 h 33"/>
                <a:gd name="T4" fmla="*/ 1 w 19"/>
                <a:gd name="T5" fmla="*/ 16 h 33"/>
                <a:gd name="T6" fmla="*/ 11 w 19"/>
                <a:gd name="T7" fmla="*/ 1 h 33"/>
                <a:gd name="T8" fmla="*/ 18 w 19"/>
                <a:gd name="T9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3">
                  <a:moveTo>
                    <a:pt x="18" y="18"/>
                  </a:moveTo>
                  <a:cubicBezTo>
                    <a:pt x="18" y="26"/>
                    <a:pt x="13" y="33"/>
                    <a:pt x="8" y="33"/>
                  </a:cubicBezTo>
                  <a:cubicBezTo>
                    <a:pt x="3" y="32"/>
                    <a:pt x="0" y="25"/>
                    <a:pt x="1" y="16"/>
                  </a:cubicBezTo>
                  <a:cubicBezTo>
                    <a:pt x="2" y="7"/>
                    <a:pt x="6" y="0"/>
                    <a:pt x="11" y="1"/>
                  </a:cubicBezTo>
                  <a:cubicBezTo>
                    <a:pt x="16" y="1"/>
                    <a:pt x="19" y="9"/>
                    <a:pt x="18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2" name="Freeform 393"/>
            <p:cNvSpPr>
              <a:spLocks/>
            </p:cNvSpPr>
            <p:nvPr/>
          </p:nvSpPr>
          <p:spPr bwMode="auto">
            <a:xfrm>
              <a:off x="1527176" y="6530975"/>
              <a:ext cx="79375" cy="49213"/>
            </a:xfrm>
            <a:custGeom>
              <a:avLst/>
              <a:gdLst>
                <a:gd name="T0" fmla="*/ 15 w 33"/>
                <a:gd name="T1" fmla="*/ 19 h 20"/>
                <a:gd name="T2" fmla="*/ 0 w 33"/>
                <a:gd name="T3" fmla="*/ 8 h 20"/>
                <a:gd name="T4" fmla="*/ 17 w 33"/>
                <a:gd name="T5" fmla="*/ 1 h 20"/>
                <a:gd name="T6" fmla="*/ 32 w 33"/>
                <a:gd name="T7" fmla="*/ 11 h 20"/>
                <a:gd name="T8" fmla="*/ 15 w 33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0">
                  <a:moveTo>
                    <a:pt x="15" y="19"/>
                  </a:moveTo>
                  <a:cubicBezTo>
                    <a:pt x="6" y="18"/>
                    <a:pt x="0" y="13"/>
                    <a:pt x="0" y="8"/>
                  </a:cubicBezTo>
                  <a:cubicBezTo>
                    <a:pt x="1" y="4"/>
                    <a:pt x="8" y="0"/>
                    <a:pt x="17" y="1"/>
                  </a:cubicBezTo>
                  <a:cubicBezTo>
                    <a:pt x="26" y="2"/>
                    <a:pt x="33" y="7"/>
                    <a:pt x="32" y="11"/>
                  </a:cubicBezTo>
                  <a:cubicBezTo>
                    <a:pt x="32" y="16"/>
                    <a:pt x="24" y="20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3" name="Freeform 394"/>
            <p:cNvSpPr>
              <a:spLocks/>
            </p:cNvSpPr>
            <p:nvPr/>
          </p:nvSpPr>
          <p:spPr bwMode="auto">
            <a:xfrm>
              <a:off x="1023938" y="6394450"/>
              <a:ext cx="55562" cy="79375"/>
            </a:xfrm>
            <a:custGeom>
              <a:avLst/>
              <a:gdLst>
                <a:gd name="T0" fmla="*/ 4 w 23"/>
                <a:gd name="T1" fmla="*/ 13 h 33"/>
                <a:gd name="T2" fmla="*/ 18 w 23"/>
                <a:gd name="T3" fmla="*/ 2 h 33"/>
                <a:gd name="T4" fmla="*/ 20 w 23"/>
                <a:gd name="T5" fmla="*/ 20 h 33"/>
                <a:gd name="T6" fmla="*/ 5 w 23"/>
                <a:gd name="T7" fmla="*/ 31 h 33"/>
                <a:gd name="T8" fmla="*/ 4 w 23"/>
                <a:gd name="T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3">
                  <a:moveTo>
                    <a:pt x="4" y="13"/>
                  </a:moveTo>
                  <a:cubicBezTo>
                    <a:pt x="7" y="5"/>
                    <a:pt x="14" y="0"/>
                    <a:pt x="18" y="2"/>
                  </a:cubicBezTo>
                  <a:cubicBezTo>
                    <a:pt x="22" y="4"/>
                    <a:pt x="23" y="12"/>
                    <a:pt x="20" y="20"/>
                  </a:cubicBezTo>
                  <a:cubicBezTo>
                    <a:pt x="16" y="28"/>
                    <a:pt x="10" y="33"/>
                    <a:pt x="5" y="31"/>
                  </a:cubicBezTo>
                  <a:cubicBezTo>
                    <a:pt x="1" y="29"/>
                    <a:pt x="0" y="21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4" name="Freeform 395"/>
            <p:cNvSpPr>
              <a:spLocks/>
            </p:cNvSpPr>
            <p:nvPr/>
          </p:nvSpPr>
          <p:spPr bwMode="auto">
            <a:xfrm>
              <a:off x="982663" y="6305550"/>
              <a:ext cx="79375" cy="55563"/>
            </a:xfrm>
            <a:custGeom>
              <a:avLst/>
              <a:gdLst>
                <a:gd name="T0" fmla="*/ 20 w 33"/>
                <a:gd name="T1" fmla="*/ 4 h 23"/>
                <a:gd name="T2" fmla="*/ 31 w 33"/>
                <a:gd name="T3" fmla="*/ 18 h 23"/>
                <a:gd name="T4" fmla="*/ 13 w 33"/>
                <a:gd name="T5" fmla="*/ 20 h 23"/>
                <a:gd name="T6" fmla="*/ 1 w 33"/>
                <a:gd name="T7" fmla="*/ 5 h 23"/>
                <a:gd name="T8" fmla="*/ 20 w 33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3">
                  <a:moveTo>
                    <a:pt x="20" y="4"/>
                  </a:moveTo>
                  <a:cubicBezTo>
                    <a:pt x="28" y="7"/>
                    <a:pt x="33" y="14"/>
                    <a:pt x="31" y="18"/>
                  </a:cubicBezTo>
                  <a:cubicBezTo>
                    <a:pt x="29" y="22"/>
                    <a:pt x="21" y="23"/>
                    <a:pt x="13" y="20"/>
                  </a:cubicBezTo>
                  <a:cubicBezTo>
                    <a:pt x="5" y="16"/>
                    <a:pt x="0" y="10"/>
                    <a:pt x="1" y="5"/>
                  </a:cubicBezTo>
                  <a:cubicBezTo>
                    <a:pt x="3" y="1"/>
                    <a:pt x="12" y="0"/>
                    <a:pt x="2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5" name="Freeform 396"/>
            <p:cNvSpPr>
              <a:spLocks/>
            </p:cNvSpPr>
            <p:nvPr/>
          </p:nvSpPr>
          <p:spPr bwMode="auto">
            <a:xfrm>
              <a:off x="1096963" y="6262688"/>
              <a:ext cx="53975" cy="80963"/>
            </a:xfrm>
            <a:custGeom>
              <a:avLst/>
              <a:gdLst>
                <a:gd name="T0" fmla="*/ 19 w 23"/>
                <a:gd name="T1" fmla="*/ 21 h 34"/>
                <a:gd name="T2" fmla="*/ 5 w 23"/>
                <a:gd name="T3" fmla="*/ 32 h 34"/>
                <a:gd name="T4" fmla="*/ 3 w 23"/>
                <a:gd name="T5" fmla="*/ 14 h 34"/>
                <a:gd name="T6" fmla="*/ 17 w 23"/>
                <a:gd name="T7" fmla="*/ 2 h 34"/>
                <a:gd name="T8" fmla="*/ 19 w 23"/>
                <a:gd name="T9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4">
                  <a:moveTo>
                    <a:pt x="19" y="21"/>
                  </a:moveTo>
                  <a:cubicBezTo>
                    <a:pt x="16" y="29"/>
                    <a:pt x="9" y="34"/>
                    <a:pt x="5" y="32"/>
                  </a:cubicBezTo>
                  <a:cubicBezTo>
                    <a:pt x="0" y="30"/>
                    <a:pt x="0" y="22"/>
                    <a:pt x="3" y="14"/>
                  </a:cubicBezTo>
                  <a:cubicBezTo>
                    <a:pt x="7" y="6"/>
                    <a:pt x="13" y="0"/>
                    <a:pt x="17" y="2"/>
                  </a:cubicBezTo>
                  <a:cubicBezTo>
                    <a:pt x="22" y="4"/>
                    <a:pt x="23" y="12"/>
                    <a:pt x="1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6" name="Freeform 397"/>
            <p:cNvSpPr>
              <a:spLocks/>
            </p:cNvSpPr>
            <p:nvPr/>
          </p:nvSpPr>
          <p:spPr bwMode="auto">
            <a:xfrm>
              <a:off x="1112838" y="6376988"/>
              <a:ext cx="79375" cy="55563"/>
            </a:xfrm>
            <a:custGeom>
              <a:avLst/>
              <a:gdLst>
                <a:gd name="T0" fmla="*/ 13 w 33"/>
                <a:gd name="T1" fmla="*/ 19 h 23"/>
                <a:gd name="T2" fmla="*/ 2 w 33"/>
                <a:gd name="T3" fmla="*/ 5 h 23"/>
                <a:gd name="T4" fmla="*/ 20 w 33"/>
                <a:gd name="T5" fmla="*/ 3 h 23"/>
                <a:gd name="T6" fmla="*/ 31 w 33"/>
                <a:gd name="T7" fmla="*/ 17 h 23"/>
                <a:gd name="T8" fmla="*/ 13 w 33"/>
                <a:gd name="T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3">
                  <a:moveTo>
                    <a:pt x="13" y="19"/>
                  </a:moveTo>
                  <a:cubicBezTo>
                    <a:pt x="5" y="16"/>
                    <a:pt x="0" y="9"/>
                    <a:pt x="2" y="5"/>
                  </a:cubicBezTo>
                  <a:cubicBezTo>
                    <a:pt x="4" y="0"/>
                    <a:pt x="12" y="0"/>
                    <a:pt x="20" y="3"/>
                  </a:cubicBezTo>
                  <a:cubicBezTo>
                    <a:pt x="28" y="6"/>
                    <a:pt x="33" y="13"/>
                    <a:pt x="31" y="17"/>
                  </a:cubicBezTo>
                  <a:cubicBezTo>
                    <a:pt x="30" y="22"/>
                    <a:pt x="21" y="23"/>
                    <a:pt x="1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7" name="Freeform 398"/>
            <p:cNvSpPr>
              <a:spLocks/>
            </p:cNvSpPr>
            <p:nvPr/>
          </p:nvSpPr>
          <p:spPr bwMode="auto">
            <a:xfrm>
              <a:off x="673101" y="6075363"/>
              <a:ext cx="66675" cy="74613"/>
            </a:xfrm>
            <a:custGeom>
              <a:avLst/>
              <a:gdLst>
                <a:gd name="T0" fmla="*/ 7 w 28"/>
                <a:gd name="T1" fmla="*/ 10 h 31"/>
                <a:gd name="T2" fmla="*/ 24 w 28"/>
                <a:gd name="T3" fmla="*/ 3 h 31"/>
                <a:gd name="T4" fmla="*/ 21 w 28"/>
                <a:gd name="T5" fmla="*/ 21 h 31"/>
                <a:gd name="T6" fmla="*/ 4 w 28"/>
                <a:gd name="T7" fmla="*/ 28 h 31"/>
                <a:gd name="T8" fmla="*/ 7 w 28"/>
                <a:gd name="T9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1">
                  <a:moveTo>
                    <a:pt x="7" y="10"/>
                  </a:moveTo>
                  <a:cubicBezTo>
                    <a:pt x="12" y="3"/>
                    <a:pt x="20" y="0"/>
                    <a:pt x="24" y="3"/>
                  </a:cubicBezTo>
                  <a:cubicBezTo>
                    <a:pt x="28" y="6"/>
                    <a:pt x="26" y="14"/>
                    <a:pt x="21" y="21"/>
                  </a:cubicBezTo>
                  <a:cubicBezTo>
                    <a:pt x="16" y="28"/>
                    <a:pt x="8" y="31"/>
                    <a:pt x="4" y="28"/>
                  </a:cubicBezTo>
                  <a:cubicBezTo>
                    <a:pt x="0" y="25"/>
                    <a:pt x="2" y="17"/>
                    <a:pt x="7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8" name="Freeform 399"/>
            <p:cNvSpPr>
              <a:spLocks/>
            </p:cNvSpPr>
            <p:nvPr/>
          </p:nvSpPr>
          <p:spPr bwMode="auto">
            <a:xfrm>
              <a:off x="665163" y="5973763"/>
              <a:ext cx="74612" cy="65088"/>
            </a:xfrm>
            <a:custGeom>
              <a:avLst/>
              <a:gdLst>
                <a:gd name="T0" fmla="*/ 21 w 31"/>
                <a:gd name="T1" fmla="*/ 7 h 27"/>
                <a:gd name="T2" fmla="*/ 28 w 31"/>
                <a:gd name="T3" fmla="*/ 24 h 27"/>
                <a:gd name="T4" fmla="*/ 10 w 31"/>
                <a:gd name="T5" fmla="*/ 21 h 27"/>
                <a:gd name="T6" fmla="*/ 3 w 31"/>
                <a:gd name="T7" fmla="*/ 4 h 27"/>
                <a:gd name="T8" fmla="*/ 21 w 31"/>
                <a:gd name="T9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">
                  <a:moveTo>
                    <a:pt x="21" y="7"/>
                  </a:moveTo>
                  <a:cubicBezTo>
                    <a:pt x="28" y="12"/>
                    <a:pt x="31" y="20"/>
                    <a:pt x="28" y="24"/>
                  </a:cubicBezTo>
                  <a:cubicBezTo>
                    <a:pt x="25" y="27"/>
                    <a:pt x="17" y="26"/>
                    <a:pt x="10" y="21"/>
                  </a:cubicBezTo>
                  <a:cubicBezTo>
                    <a:pt x="3" y="15"/>
                    <a:pt x="0" y="8"/>
                    <a:pt x="3" y="4"/>
                  </a:cubicBezTo>
                  <a:cubicBezTo>
                    <a:pt x="6" y="0"/>
                    <a:pt x="14" y="1"/>
                    <a:pt x="2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9" name="Freeform 400"/>
            <p:cNvSpPr>
              <a:spLocks/>
            </p:cNvSpPr>
            <p:nvPr/>
          </p:nvSpPr>
          <p:spPr bwMode="auto">
            <a:xfrm>
              <a:off x="774701" y="5964238"/>
              <a:ext cx="66675" cy="76200"/>
            </a:xfrm>
            <a:custGeom>
              <a:avLst/>
              <a:gdLst>
                <a:gd name="T0" fmla="*/ 21 w 28"/>
                <a:gd name="T1" fmla="*/ 22 h 32"/>
                <a:gd name="T2" fmla="*/ 4 w 28"/>
                <a:gd name="T3" fmla="*/ 29 h 32"/>
                <a:gd name="T4" fmla="*/ 7 w 28"/>
                <a:gd name="T5" fmla="*/ 11 h 32"/>
                <a:gd name="T6" fmla="*/ 24 w 28"/>
                <a:gd name="T7" fmla="*/ 3 h 32"/>
                <a:gd name="T8" fmla="*/ 21 w 28"/>
                <a:gd name="T9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2">
                  <a:moveTo>
                    <a:pt x="21" y="22"/>
                  </a:moveTo>
                  <a:cubicBezTo>
                    <a:pt x="16" y="29"/>
                    <a:pt x="8" y="32"/>
                    <a:pt x="4" y="29"/>
                  </a:cubicBezTo>
                  <a:cubicBezTo>
                    <a:pt x="0" y="26"/>
                    <a:pt x="2" y="18"/>
                    <a:pt x="7" y="11"/>
                  </a:cubicBezTo>
                  <a:cubicBezTo>
                    <a:pt x="12" y="4"/>
                    <a:pt x="20" y="0"/>
                    <a:pt x="24" y="3"/>
                  </a:cubicBezTo>
                  <a:cubicBezTo>
                    <a:pt x="28" y="6"/>
                    <a:pt x="26" y="14"/>
                    <a:pt x="21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0" name="Freeform 401"/>
            <p:cNvSpPr>
              <a:spLocks/>
            </p:cNvSpPr>
            <p:nvPr/>
          </p:nvSpPr>
          <p:spPr bwMode="auto">
            <a:xfrm>
              <a:off x="774701" y="6075363"/>
              <a:ext cx="74612" cy="63500"/>
            </a:xfrm>
            <a:custGeom>
              <a:avLst/>
              <a:gdLst>
                <a:gd name="T0" fmla="*/ 10 w 31"/>
                <a:gd name="T1" fmla="*/ 21 h 27"/>
                <a:gd name="T2" fmla="*/ 3 w 31"/>
                <a:gd name="T3" fmla="*/ 4 h 27"/>
                <a:gd name="T4" fmla="*/ 21 w 31"/>
                <a:gd name="T5" fmla="*/ 7 h 27"/>
                <a:gd name="T6" fmla="*/ 28 w 31"/>
                <a:gd name="T7" fmla="*/ 24 h 27"/>
                <a:gd name="T8" fmla="*/ 10 w 31"/>
                <a:gd name="T9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">
                  <a:moveTo>
                    <a:pt x="10" y="21"/>
                  </a:moveTo>
                  <a:cubicBezTo>
                    <a:pt x="3" y="15"/>
                    <a:pt x="0" y="8"/>
                    <a:pt x="3" y="4"/>
                  </a:cubicBezTo>
                  <a:cubicBezTo>
                    <a:pt x="6" y="0"/>
                    <a:pt x="14" y="1"/>
                    <a:pt x="21" y="7"/>
                  </a:cubicBezTo>
                  <a:cubicBezTo>
                    <a:pt x="28" y="12"/>
                    <a:pt x="31" y="20"/>
                    <a:pt x="28" y="24"/>
                  </a:cubicBezTo>
                  <a:cubicBezTo>
                    <a:pt x="25" y="27"/>
                    <a:pt x="17" y="26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1" name="Freeform 402"/>
            <p:cNvSpPr>
              <a:spLocks/>
            </p:cNvSpPr>
            <p:nvPr/>
          </p:nvSpPr>
          <p:spPr bwMode="auto">
            <a:xfrm>
              <a:off x="444501" y="5735638"/>
              <a:ext cx="77787" cy="65088"/>
            </a:xfrm>
            <a:custGeom>
              <a:avLst/>
              <a:gdLst>
                <a:gd name="T0" fmla="*/ 11 w 32"/>
                <a:gd name="T1" fmla="*/ 6 h 27"/>
                <a:gd name="T2" fmla="*/ 29 w 32"/>
                <a:gd name="T3" fmla="*/ 4 h 27"/>
                <a:gd name="T4" fmla="*/ 21 w 32"/>
                <a:gd name="T5" fmla="*/ 20 h 27"/>
                <a:gd name="T6" fmla="*/ 3 w 32"/>
                <a:gd name="T7" fmla="*/ 23 h 27"/>
                <a:gd name="T8" fmla="*/ 11 w 32"/>
                <a:gd name="T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11" y="6"/>
                  </a:moveTo>
                  <a:cubicBezTo>
                    <a:pt x="18" y="1"/>
                    <a:pt x="26" y="0"/>
                    <a:pt x="29" y="4"/>
                  </a:cubicBezTo>
                  <a:cubicBezTo>
                    <a:pt x="32" y="8"/>
                    <a:pt x="28" y="15"/>
                    <a:pt x="21" y="20"/>
                  </a:cubicBezTo>
                  <a:cubicBezTo>
                    <a:pt x="14" y="26"/>
                    <a:pt x="6" y="27"/>
                    <a:pt x="3" y="23"/>
                  </a:cubicBezTo>
                  <a:cubicBezTo>
                    <a:pt x="0" y="19"/>
                    <a:pt x="4" y="11"/>
                    <a:pt x="1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2" name="Freeform 403"/>
            <p:cNvSpPr>
              <a:spLocks/>
            </p:cNvSpPr>
            <p:nvPr/>
          </p:nvSpPr>
          <p:spPr bwMode="auto">
            <a:xfrm>
              <a:off x="477838" y="5627688"/>
              <a:ext cx="65087" cy="76200"/>
            </a:xfrm>
            <a:custGeom>
              <a:avLst/>
              <a:gdLst>
                <a:gd name="T0" fmla="*/ 21 w 27"/>
                <a:gd name="T1" fmla="*/ 11 h 32"/>
                <a:gd name="T2" fmla="*/ 23 w 27"/>
                <a:gd name="T3" fmla="*/ 29 h 32"/>
                <a:gd name="T4" fmla="*/ 6 w 27"/>
                <a:gd name="T5" fmla="*/ 21 h 32"/>
                <a:gd name="T6" fmla="*/ 4 w 27"/>
                <a:gd name="T7" fmla="*/ 3 h 32"/>
                <a:gd name="T8" fmla="*/ 21 w 27"/>
                <a:gd name="T9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2">
                  <a:moveTo>
                    <a:pt x="21" y="11"/>
                  </a:moveTo>
                  <a:cubicBezTo>
                    <a:pt x="26" y="18"/>
                    <a:pt x="27" y="27"/>
                    <a:pt x="23" y="29"/>
                  </a:cubicBezTo>
                  <a:cubicBezTo>
                    <a:pt x="19" y="32"/>
                    <a:pt x="11" y="29"/>
                    <a:pt x="6" y="21"/>
                  </a:cubicBezTo>
                  <a:cubicBezTo>
                    <a:pt x="1" y="14"/>
                    <a:pt x="0" y="6"/>
                    <a:pt x="4" y="3"/>
                  </a:cubicBezTo>
                  <a:cubicBezTo>
                    <a:pt x="8" y="0"/>
                    <a:pt x="16" y="4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3" name="Freeform 404"/>
            <p:cNvSpPr>
              <a:spLocks/>
            </p:cNvSpPr>
            <p:nvPr/>
          </p:nvSpPr>
          <p:spPr bwMode="auto">
            <a:xfrm>
              <a:off x="574676" y="5664200"/>
              <a:ext cx="74612" cy="61913"/>
            </a:xfrm>
            <a:custGeom>
              <a:avLst/>
              <a:gdLst>
                <a:gd name="T0" fmla="*/ 21 w 31"/>
                <a:gd name="T1" fmla="*/ 20 h 26"/>
                <a:gd name="T2" fmla="*/ 2 w 31"/>
                <a:gd name="T3" fmla="*/ 22 h 26"/>
                <a:gd name="T4" fmla="*/ 11 w 31"/>
                <a:gd name="T5" fmla="*/ 6 h 26"/>
                <a:gd name="T6" fmla="*/ 29 w 31"/>
                <a:gd name="T7" fmla="*/ 4 h 26"/>
                <a:gd name="T8" fmla="*/ 21 w 31"/>
                <a:gd name="T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21" y="20"/>
                  </a:moveTo>
                  <a:cubicBezTo>
                    <a:pt x="13" y="25"/>
                    <a:pt x="5" y="26"/>
                    <a:pt x="2" y="22"/>
                  </a:cubicBezTo>
                  <a:cubicBezTo>
                    <a:pt x="0" y="18"/>
                    <a:pt x="3" y="11"/>
                    <a:pt x="11" y="6"/>
                  </a:cubicBezTo>
                  <a:cubicBezTo>
                    <a:pt x="18" y="1"/>
                    <a:pt x="26" y="0"/>
                    <a:pt x="29" y="4"/>
                  </a:cubicBezTo>
                  <a:cubicBezTo>
                    <a:pt x="31" y="8"/>
                    <a:pt x="28" y="15"/>
                    <a:pt x="21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4" name="Freeform 405"/>
            <p:cNvSpPr>
              <a:spLocks/>
            </p:cNvSpPr>
            <p:nvPr/>
          </p:nvSpPr>
          <p:spPr bwMode="auto">
            <a:xfrm>
              <a:off x="552451" y="5757863"/>
              <a:ext cx="63500" cy="76200"/>
            </a:xfrm>
            <a:custGeom>
              <a:avLst/>
              <a:gdLst>
                <a:gd name="T0" fmla="*/ 6 w 26"/>
                <a:gd name="T1" fmla="*/ 21 h 32"/>
                <a:gd name="T2" fmla="*/ 4 w 26"/>
                <a:gd name="T3" fmla="*/ 3 h 32"/>
                <a:gd name="T4" fmla="*/ 20 w 26"/>
                <a:gd name="T5" fmla="*/ 11 h 32"/>
                <a:gd name="T6" fmla="*/ 22 w 26"/>
                <a:gd name="T7" fmla="*/ 29 h 32"/>
                <a:gd name="T8" fmla="*/ 6 w 26"/>
                <a:gd name="T9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2">
                  <a:moveTo>
                    <a:pt x="6" y="21"/>
                  </a:moveTo>
                  <a:cubicBezTo>
                    <a:pt x="1" y="14"/>
                    <a:pt x="0" y="5"/>
                    <a:pt x="4" y="3"/>
                  </a:cubicBezTo>
                  <a:cubicBezTo>
                    <a:pt x="8" y="0"/>
                    <a:pt x="15" y="4"/>
                    <a:pt x="20" y="11"/>
                  </a:cubicBezTo>
                  <a:cubicBezTo>
                    <a:pt x="25" y="18"/>
                    <a:pt x="26" y="26"/>
                    <a:pt x="22" y="29"/>
                  </a:cubicBezTo>
                  <a:cubicBezTo>
                    <a:pt x="18" y="32"/>
                    <a:pt x="11" y="28"/>
                    <a:pt x="6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5" name="Freeform 406"/>
            <p:cNvSpPr>
              <a:spLocks/>
            </p:cNvSpPr>
            <p:nvPr/>
          </p:nvSpPr>
          <p:spPr bwMode="auto">
            <a:xfrm>
              <a:off x="295276" y="5273675"/>
              <a:ext cx="82550" cy="55563"/>
            </a:xfrm>
            <a:custGeom>
              <a:avLst/>
              <a:gdLst>
                <a:gd name="T0" fmla="*/ 14 w 34"/>
                <a:gd name="T1" fmla="*/ 4 h 23"/>
                <a:gd name="T2" fmla="*/ 32 w 34"/>
                <a:gd name="T3" fmla="*/ 6 h 23"/>
                <a:gd name="T4" fmla="*/ 20 w 34"/>
                <a:gd name="T5" fmla="*/ 20 h 23"/>
                <a:gd name="T6" fmla="*/ 2 w 34"/>
                <a:gd name="T7" fmla="*/ 17 h 23"/>
                <a:gd name="T8" fmla="*/ 14 w 34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3">
                  <a:moveTo>
                    <a:pt x="14" y="4"/>
                  </a:moveTo>
                  <a:cubicBezTo>
                    <a:pt x="22" y="0"/>
                    <a:pt x="30" y="1"/>
                    <a:pt x="32" y="6"/>
                  </a:cubicBezTo>
                  <a:cubicBezTo>
                    <a:pt x="34" y="11"/>
                    <a:pt x="28" y="17"/>
                    <a:pt x="20" y="20"/>
                  </a:cubicBezTo>
                  <a:cubicBezTo>
                    <a:pt x="12" y="23"/>
                    <a:pt x="3" y="22"/>
                    <a:pt x="2" y="17"/>
                  </a:cubicBezTo>
                  <a:cubicBezTo>
                    <a:pt x="0" y="13"/>
                    <a:pt x="5" y="7"/>
                    <a:pt x="1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6" name="Freeform 407"/>
            <p:cNvSpPr>
              <a:spLocks/>
            </p:cNvSpPr>
            <p:nvPr/>
          </p:nvSpPr>
          <p:spPr bwMode="auto">
            <a:xfrm>
              <a:off x="360363" y="5170488"/>
              <a:ext cx="55562" cy="82550"/>
            </a:xfrm>
            <a:custGeom>
              <a:avLst/>
              <a:gdLst>
                <a:gd name="T0" fmla="*/ 20 w 23"/>
                <a:gd name="T1" fmla="*/ 14 h 34"/>
                <a:gd name="T2" fmla="*/ 17 w 23"/>
                <a:gd name="T3" fmla="*/ 32 h 34"/>
                <a:gd name="T4" fmla="*/ 3 w 23"/>
                <a:gd name="T5" fmla="*/ 20 h 34"/>
                <a:gd name="T6" fmla="*/ 6 w 23"/>
                <a:gd name="T7" fmla="*/ 2 h 34"/>
                <a:gd name="T8" fmla="*/ 20 w 23"/>
                <a:gd name="T9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4">
                  <a:moveTo>
                    <a:pt x="20" y="14"/>
                  </a:moveTo>
                  <a:cubicBezTo>
                    <a:pt x="23" y="22"/>
                    <a:pt x="22" y="30"/>
                    <a:pt x="17" y="32"/>
                  </a:cubicBezTo>
                  <a:cubicBezTo>
                    <a:pt x="13" y="34"/>
                    <a:pt x="6" y="28"/>
                    <a:pt x="3" y="20"/>
                  </a:cubicBezTo>
                  <a:cubicBezTo>
                    <a:pt x="0" y="12"/>
                    <a:pt x="1" y="3"/>
                    <a:pt x="6" y="2"/>
                  </a:cubicBezTo>
                  <a:cubicBezTo>
                    <a:pt x="10" y="0"/>
                    <a:pt x="17" y="5"/>
                    <a:pt x="2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7" name="Freeform 408"/>
            <p:cNvSpPr>
              <a:spLocks/>
            </p:cNvSpPr>
            <p:nvPr/>
          </p:nvSpPr>
          <p:spPr bwMode="auto">
            <a:xfrm>
              <a:off x="439738" y="5235575"/>
              <a:ext cx="79375" cy="55563"/>
            </a:xfrm>
            <a:custGeom>
              <a:avLst/>
              <a:gdLst>
                <a:gd name="T0" fmla="*/ 19 w 33"/>
                <a:gd name="T1" fmla="*/ 20 h 23"/>
                <a:gd name="T2" fmla="*/ 1 w 33"/>
                <a:gd name="T3" fmla="*/ 17 h 23"/>
                <a:gd name="T4" fmla="*/ 13 w 33"/>
                <a:gd name="T5" fmla="*/ 3 h 23"/>
                <a:gd name="T6" fmla="*/ 31 w 33"/>
                <a:gd name="T7" fmla="*/ 6 h 23"/>
                <a:gd name="T8" fmla="*/ 19 w 33"/>
                <a:gd name="T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3">
                  <a:moveTo>
                    <a:pt x="19" y="20"/>
                  </a:moveTo>
                  <a:cubicBezTo>
                    <a:pt x="11" y="23"/>
                    <a:pt x="3" y="22"/>
                    <a:pt x="1" y="17"/>
                  </a:cubicBezTo>
                  <a:cubicBezTo>
                    <a:pt x="0" y="13"/>
                    <a:pt x="5" y="6"/>
                    <a:pt x="13" y="3"/>
                  </a:cubicBezTo>
                  <a:cubicBezTo>
                    <a:pt x="22" y="0"/>
                    <a:pt x="30" y="1"/>
                    <a:pt x="31" y="6"/>
                  </a:cubicBezTo>
                  <a:cubicBezTo>
                    <a:pt x="33" y="10"/>
                    <a:pt x="28" y="17"/>
                    <a:pt x="19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8" name="Freeform 409"/>
            <p:cNvSpPr>
              <a:spLocks/>
            </p:cNvSpPr>
            <p:nvPr/>
          </p:nvSpPr>
          <p:spPr bwMode="auto">
            <a:xfrm>
              <a:off x="398463" y="5314950"/>
              <a:ext cx="55562" cy="79375"/>
            </a:xfrm>
            <a:custGeom>
              <a:avLst/>
              <a:gdLst>
                <a:gd name="T0" fmla="*/ 4 w 23"/>
                <a:gd name="T1" fmla="*/ 19 h 33"/>
                <a:gd name="T2" fmla="*/ 6 w 23"/>
                <a:gd name="T3" fmla="*/ 1 h 33"/>
                <a:gd name="T4" fmla="*/ 20 w 23"/>
                <a:gd name="T5" fmla="*/ 13 h 33"/>
                <a:gd name="T6" fmla="*/ 17 w 23"/>
                <a:gd name="T7" fmla="*/ 31 h 33"/>
                <a:gd name="T8" fmla="*/ 4 w 23"/>
                <a:gd name="T9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3">
                  <a:moveTo>
                    <a:pt x="4" y="19"/>
                  </a:moveTo>
                  <a:cubicBezTo>
                    <a:pt x="0" y="11"/>
                    <a:pt x="2" y="3"/>
                    <a:pt x="6" y="1"/>
                  </a:cubicBezTo>
                  <a:cubicBezTo>
                    <a:pt x="11" y="0"/>
                    <a:pt x="17" y="5"/>
                    <a:pt x="20" y="13"/>
                  </a:cubicBezTo>
                  <a:cubicBezTo>
                    <a:pt x="23" y="22"/>
                    <a:pt x="22" y="30"/>
                    <a:pt x="17" y="31"/>
                  </a:cubicBezTo>
                  <a:cubicBezTo>
                    <a:pt x="13" y="33"/>
                    <a:pt x="7" y="28"/>
                    <a:pt x="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9" name="Freeform 410"/>
            <p:cNvSpPr>
              <a:spLocks/>
            </p:cNvSpPr>
            <p:nvPr/>
          </p:nvSpPr>
          <p:spPr bwMode="auto">
            <a:xfrm>
              <a:off x="268288" y="4805363"/>
              <a:ext cx="79375" cy="46038"/>
            </a:xfrm>
            <a:custGeom>
              <a:avLst/>
              <a:gdLst>
                <a:gd name="T0" fmla="*/ 16 w 33"/>
                <a:gd name="T1" fmla="*/ 1 h 19"/>
                <a:gd name="T2" fmla="*/ 33 w 33"/>
                <a:gd name="T3" fmla="*/ 9 h 19"/>
                <a:gd name="T4" fmla="*/ 17 w 33"/>
                <a:gd name="T5" fmla="*/ 18 h 19"/>
                <a:gd name="T6" fmla="*/ 1 w 33"/>
                <a:gd name="T7" fmla="*/ 10 h 19"/>
                <a:gd name="T8" fmla="*/ 16 w 33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9">
                  <a:moveTo>
                    <a:pt x="16" y="1"/>
                  </a:moveTo>
                  <a:cubicBezTo>
                    <a:pt x="25" y="0"/>
                    <a:pt x="33" y="4"/>
                    <a:pt x="33" y="9"/>
                  </a:cubicBezTo>
                  <a:cubicBezTo>
                    <a:pt x="33" y="13"/>
                    <a:pt x="26" y="18"/>
                    <a:pt x="17" y="18"/>
                  </a:cubicBezTo>
                  <a:cubicBezTo>
                    <a:pt x="8" y="19"/>
                    <a:pt x="1" y="15"/>
                    <a:pt x="1" y="10"/>
                  </a:cubicBezTo>
                  <a:cubicBezTo>
                    <a:pt x="0" y="6"/>
                    <a:pt x="7" y="1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0" name="Freeform 411"/>
            <p:cNvSpPr>
              <a:spLocks/>
            </p:cNvSpPr>
            <p:nvPr/>
          </p:nvSpPr>
          <p:spPr bwMode="auto">
            <a:xfrm>
              <a:off x="365126" y="4718050"/>
              <a:ext cx="42862" cy="77788"/>
            </a:xfrm>
            <a:custGeom>
              <a:avLst/>
              <a:gdLst>
                <a:gd name="T0" fmla="*/ 18 w 18"/>
                <a:gd name="T1" fmla="*/ 15 h 32"/>
                <a:gd name="T2" fmla="*/ 10 w 18"/>
                <a:gd name="T3" fmla="*/ 32 h 32"/>
                <a:gd name="T4" fmla="*/ 0 w 18"/>
                <a:gd name="T5" fmla="*/ 16 h 32"/>
                <a:gd name="T6" fmla="*/ 8 w 18"/>
                <a:gd name="T7" fmla="*/ 0 h 32"/>
                <a:gd name="T8" fmla="*/ 18 w 18"/>
                <a:gd name="T9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2">
                  <a:moveTo>
                    <a:pt x="18" y="15"/>
                  </a:moveTo>
                  <a:cubicBezTo>
                    <a:pt x="18" y="24"/>
                    <a:pt x="15" y="32"/>
                    <a:pt x="10" y="32"/>
                  </a:cubicBezTo>
                  <a:cubicBezTo>
                    <a:pt x="5" y="32"/>
                    <a:pt x="1" y="25"/>
                    <a:pt x="0" y="16"/>
                  </a:cubicBezTo>
                  <a:cubicBezTo>
                    <a:pt x="0" y="7"/>
                    <a:pt x="3" y="0"/>
                    <a:pt x="8" y="0"/>
                  </a:cubicBezTo>
                  <a:cubicBezTo>
                    <a:pt x="13" y="0"/>
                    <a:pt x="17" y="7"/>
                    <a:pt x="18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1" name="Freeform 412"/>
            <p:cNvSpPr>
              <a:spLocks/>
            </p:cNvSpPr>
            <p:nvPr/>
          </p:nvSpPr>
          <p:spPr bwMode="auto">
            <a:xfrm>
              <a:off x="417513" y="4811713"/>
              <a:ext cx="79375" cy="44450"/>
            </a:xfrm>
            <a:custGeom>
              <a:avLst/>
              <a:gdLst>
                <a:gd name="T0" fmla="*/ 17 w 33"/>
                <a:gd name="T1" fmla="*/ 18 h 18"/>
                <a:gd name="T2" fmla="*/ 0 w 33"/>
                <a:gd name="T3" fmla="*/ 10 h 18"/>
                <a:gd name="T4" fmla="*/ 16 w 33"/>
                <a:gd name="T5" fmla="*/ 0 h 18"/>
                <a:gd name="T6" fmla="*/ 32 w 33"/>
                <a:gd name="T7" fmla="*/ 8 h 18"/>
                <a:gd name="T8" fmla="*/ 17 w 33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8">
                  <a:moveTo>
                    <a:pt x="17" y="18"/>
                  </a:moveTo>
                  <a:cubicBezTo>
                    <a:pt x="8" y="18"/>
                    <a:pt x="1" y="15"/>
                    <a:pt x="0" y="10"/>
                  </a:cubicBezTo>
                  <a:cubicBezTo>
                    <a:pt x="0" y="5"/>
                    <a:pt x="7" y="1"/>
                    <a:pt x="16" y="0"/>
                  </a:cubicBezTo>
                  <a:cubicBezTo>
                    <a:pt x="25" y="0"/>
                    <a:pt x="32" y="3"/>
                    <a:pt x="32" y="8"/>
                  </a:cubicBezTo>
                  <a:cubicBezTo>
                    <a:pt x="33" y="13"/>
                    <a:pt x="26" y="17"/>
                    <a:pt x="17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2" name="Freeform 413"/>
            <p:cNvSpPr>
              <a:spLocks/>
            </p:cNvSpPr>
            <p:nvPr/>
          </p:nvSpPr>
          <p:spPr bwMode="auto">
            <a:xfrm>
              <a:off x="357188" y="4865688"/>
              <a:ext cx="46037" cy="79375"/>
            </a:xfrm>
            <a:custGeom>
              <a:avLst/>
              <a:gdLst>
                <a:gd name="T0" fmla="*/ 1 w 19"/>
                <a:gd name="T1" fmla="*/ 17 h 33"/>
                <a:gd name="T2" fmla="*/ 9 w 19"/>
                <a:gd name="T3" fmla="*/ 0 h 33"/>
                <a:gd name="T4" fmla="*/ 18 w 19"/>
                <a:gd name="T5" fmla="*/ 16 h 33"/>
                <a:gd name="T6" fmla="*/ 10 w 19"/>
                <a:gd name="T7" fmla="*/ 33 h 33"/>
                <a:gd name="T8" fmla="*/ 1 w 19"/>
                <a:gd name="T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3">
                  <a:moveTo>
                    <a:pt x="1" y="17"/>
                  </a:moveTo>
                  <a:cubicBezTo>
                    <a:pt x="0" y="8"/>
                    <a:pt x="4" y="1"/>
                    <a:pt x="9" y="0"/>
                  </a:cubicBezTo>
                  <a:cubicBezTo>
                    <a:pt x="13" y="0"/>
                    <a:pt x="18" y="7"/>
                    <a:pt x="18" y="16"/>
                  </a:cubicBezTo>
                  <a:cubicBezTo>
                    <a:pt x="19" y="25"/>
                    <a:pt x="15" y="32"/>
                    <a:pt x="10" y="33"/>
                  </a:cubicBezTo>
                  <a:cubicBezTo>
                    <a:pt x="5" y="33"/>
                    <a:pt x="1" y="26"/>
                    <a:pt x="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3" name="Freeform 414"/>
            <p:cNvSpPr>
              <a:spLocks/>
            </p:cNvSpPr>
            <p:nvPr/>
          </p:nvSpPr>
          <p:spPr bwMode="auto">
            <a:xfrm>
              <a:off x="411163" y="4365625"/>
              <a:ext cx="80962" cy="52388"/>
            </a:xfrm>
            <a:custGeom>
              <a:avLst/>
              <a:gdLst>
                <a:gd name="T0" fmla="*/ 19 w 34"/>
                <a:gd name="T1" fmla="*/ 2 h 22"/>
                <a:gd name="T2" fmla="*/ 33 w 34"/>
                <a:gd name="T3" fmla="*/ 15 h 22"/>
                <a:gd name="T4" fmla="*/ 15 w 34"/>
                <a:gd name="T5" fmla="*/ 19 h 22"/>
                <a:gd name="T6" fmla="*/ 2 w 34"/>
                <a:gd name="T7" fmla="*/ 6 h 22"/>
                <a:gd name="T8" fmla="*/ 19 w 34"/>
                <a:gd name="T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2">
                  <a:moveTo>
                    <a:pt x="19" y="2"/>
                  </a:moveTo>
                  <a:cubicBezTo>
                    <a:pt x="28" y="5"/>
                    <a:pt x="34" y="11"/>
                    <a:pt x="33" y="15"/>
                  </a:cubicBezTo>
                  <a:cubicBezTo>
                    <a:pt x="31" y="20"/>
                    <a:pt x="23" y="22"/>
                    <a:pt x="15" y="19"/>
                  </a:cubicBezTo>
                  <a:cubicBezTo>
                    <a:pt x="6" y="17"/>
                    <a:pt x="0" y="11"/>
                    <a:pt x="2" y="6"/>
                  </a:cubicBezTo>
                  <a:cubicBezTo>
                    <a:pt x="3" y="2"/>
                    <a:pt x="11" y="0"/>
                    <a:pt x="1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4" name="Freeform 415"/>
            <p:cNvSpPr>
              <a:spLocks/>
            </p:cNvSpPr>
            <p:nvPr/>
          </p:nvSpPr>
          <p:spPr bwMode="auto">
            <a:xfrm>
              <a:off x="522288" y="4306888"/>
              <a:ext cx="52387" cy="82550"/>
            </a:xfrm>
            <a:custGeom>
              <a:avLst/>
              <a:gdLst>
                <a:gd name="T0" fmla="*/ 20 w 22"/>
                <a:gd name="T1" fmla="*/ 20 h 34"/>
                <a:gd name="T2" fmla="*/ 7 w 22"/>
                <a:gd name="T3" fmla="*/ 33 h 34"/>
                <a:gd name="T4" fmla="*/ 3 w 22"/>
                <a:gd name="T5" fmla="*/ 15 h 34"/>
                <a:gd name="T6" fmla="*/ 15 w 22"/>
                <a:gd name="T7" fmla="*/ 2 h 34"/>
                <a:gd name="T8" fmla="*/ 20 w 22"/>
                <a:gd name="T9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4">
                  <a:moveTo>
                    <a:pt x="20" y="20"/>
                  </a:moveTo>
                  <a:cubicBezTo>
                    <a:pt x="17" y="28"/>
                    <a:pt x="11" y="34"/>
                    <a:pt x="7" y="33"/>
                  </a:cubicBezTo>
                  <a:cubicBezTo>
                    <a:pt x="2" y="31"/>
                    <a:pt x="0" y="23"/>
                    <a:pt x="3" y="15"/>
                  </a:cubicBezTo>
                  <a:cubicBezTo>
                    <a:pt x="5" y="6"/>
                    <a:pt x="11" y="0"/>
                    <a:pt x="15" y="2"/>
                  </a:cubicBezTo>
                  <a:cubicBezTo>
                    <a:pt x="20" y="3"/>
                    <a:pt x="22" y="11"/>
                    <a:pt x="2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5" name="Freeform 416"/>
            <p:cNvSpPr>
              <a:spLocks/>
            </p:cNvSpPr>
            <p:nvPr/>
          </p:nvSpPr>
          <p:spPr bwMode="auto">
            <a:xfrm>
              <a:off x="550863" y="4418013"/>
              <a:ext cx="79375" cy="52388"/>
            </a:xfrm>
            <a:custGeom>
              <a:avLst/>
              <a:gdLst>
                <a:gd name="T0" fmla="*/ 14 w 33"/>
                <a:gd name="T1" fmla="*/ 20 h 22"/>
                <a:gd name="T2" fmla="*/ 1 w 33"/>
                <a:gd name="T3" fmla="*/ 7 h 22"/>
                <a:gd name="T4" fmla="*/ 19 w 33"/>
                <a:gd name="T5" fmla="*/ 3 h 22"/>
                <a:gd name="T6" fmla="*/ 32 w 33"/>
                <a:gd name="T7" fmla="*/ 16 h 22"/>
                <a:gd name="T8" fmla="*/ 14 w 33"/>
                <a:gd name="T9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2">
                  <a:moveTo>
                    <a:pt x="14" y="20"/>
                  </a:moveTo>
                  <a:cubicBezTo>
                    <a:pt x="6" y="17"/>
                    <a:pt x="0" y="12"/>
                    <a:pt x="1" y="7"/>
                  </a:cubicBezTo>
                  <a:cubicBezTo>
                    <a:pt x="2" y="2"/>
                    <a:pt x="10" y="0"/>
                    <a:pt x="19" y="3"/>
                  </a:cubicBezTo>
                  <a:cubicBezTo>
                    <a:pt x="28" y="5"/>
                    <a:pt x="33" y="11"/>
                    <a:pt x="32" y="16"/>
                  </a:cubicBezTo>
                  <a:cubicBezTo>
                    <a:pt x="31" y="20"/>
                    <a:pt x="23" y="22"/>
                    <a:pt x="14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6" name="Freeform 417"/>
            <p:cNvSpPr>
              <a:spLocks/>
            </p:cNvSpPr>
            <p:nvPr/>
          </p:nvSpPr>
          <p:spPr bwMode="auto">
            <a:xfrm>
              <a:off x="468313" y="4446588"/>
              <a:ext cx="50800" cy="82550"/>
            </a:xfrm>
            <a:custGeom>
              <a:avLst/>
              <a:gdLst>
                <a:gd name="T0" fmla="*/ 2 w 21"/>
                <a:gd name="T1" fmla="*/ 14 h 34"/>
                <a:gd name="T2" fmla="*/ 15 w 21"/>
                <a:gd name="T3" fmla="*/ 1 h 34"/>
                <a:gd name="T4" fmla="*/ 19 w 21"/>
                <a:gd name="T5" fmla="*/ 19 h 34"/>
                <a:gd name="T6" fmla="*/ 6 w 21"/>
                <a:gd name="T7" fmla="*/ 32 h 34"/>
                <a:gd name="T8" fmla="*/ 2 w 21"/>
                <a:gd name="T9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4">
                  <a:moveTo>
                    <a:pt x="2" y="14"/>
                  </a:moveTo>
                  <a:cubicBezTo>
                    <a:pt x="5" y="6"/>
                    <a:pt x="10" y="0"/>
                    <a:pt x="15" y="1"/>
                  </a:cubicBezTo>
                  <a:cubicBezTo>
                    <a:pt x="20" y="3"/>
                    <a:pt x="21" y="11"/>
                    <a:pt x="19" y="19"/>
                  </a:cubicBezTo>
                  <a:cubicBezTo>
                    <a:pt x="17" y="28"/>
                    <a:pt x="11" y="34"/>
                    <a:pt x="6" y="32"/>
                  </a:cubicBezTo>
                  <a:cubicBezTo>
                    <a:pt x="2" y="31"/>
                    <a:pt x="0" y="23"/>
                    <a:pt x="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7" name="Freeform 419"/>
            <p:cNvSpPr>
              <a:spLocks/>
            </p:cNvSpPr>
            <p:nvPr/>
          </p:nvSpPr>
          <p:spPr bwMode="auto">
            <a:xfrm>
              <a:off x="1336676" y="6096000"/>
              <a:ext cx="166687" cy="7938"/>
            </a:xfrm>
            <a:custGeom>
              <a:avLst/>
              <a:gdLst>
                <a:gd name="T0" fmla="*/ 2 w 69"/>
                <a:gd name="T1" fmla="*/ 0 h 3"/>
                <a:gd name="T2" fmla="*/ 0 w 69"/>
                <a:gd name="T3" fmla="*/ 1 h 3"/>
                <a:gd name="T4" fmla="*/ 2 w 69"/>
                <a:gd name="T5" fmla="*/ 3 h 3"/>
                <a:gd name="T6" fmla="*/ 68 w 69"/>
                <a:gd name="T7" fmla="*/ 3 h 3"/>
                <a:gd name="T8" fmla="*/ 69 w 69"/>
                <a:gd name="T9" fmla="*/ 1 h 3"/>
                <a:gd name="T10" fmla="*/ 68 w 69"/>
                <a:gd name="T11" fmla="*/ 0 h 3"/>
                <a:gd name="T12" fmla="*/ 2 w 69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3"/>
                    <a:pt x="69" y="2"/>
                    <a:pt x="69" y="1"/>
                  </a:cubicBezTo>
                  <a:cubicBezTo>
                    <a:pt x="69" y="0"/>
                    <a:pt x="69" y="0"/>
                    <a:pt x="68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5628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8" name="Freeform 420"/>
            <p:cNvSpPr>
              <a:spLocks/>
            </p:cNvSpPr>
            <p:nvPr/>
          </p:nvSpPr>
          <p:spPr bwMode="auto">
            <a:xfrm>
              <a:off x="2290763" y="6096000"/>
              <a:ext cx="166687" cy="7938"/>
            </a:xfrm>
            <a:custGeom>
              <a:avLst/>
              <a:gdLst>
                <a:gd name="T0" fmla="*/ 2 w 69"/>
                <a:gd name="T1" fmla="*/ 0 h 3"/>
                <a:gd name="T2" fmla="*/ 0 w 69"/>
                <a:gd name="T3" fmla="*/ 1 h 3"/>
                <a:gd name="T4" fmla="*/ 2 w 69"/>
                <a:gd name="T5" fmla="*/ 3 h 3"/>
                <a:gd name="T6" fmla="*/ 68 w 69"/>
                <a:gd name="T7" fmla="*/ 3 h 3"/>
                <a:gd name="T8" fmla="*/ 69 w 69"/>
                <a:gd name="T9" fmla="*/ 1 h 3"/>
                <a:gd name="T10" fmla="*/ 68 w 69"/>
                <a:gd name="T11" fmla="*/ 0 h 3"/>
                <a:gd name="T12" fmla="*/ 2 w 69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3"/>
                    <a:pt x="69" y="2"/>
                    <a:pt x="69" y="1"/>
                  </a:cubicBezTo>
                  <a:cubicBezTo>
                    <a:pt x="69" y="0"/>
                    <a:pt x="69" y="0"/>
                    <a:pt x="68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5628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9" name="Oval 421"/>
            <p:cNvSpPr>
              <a:spLocks noChangeArrowheads="1"/>
            </p:cNvSpPr>
            <p:nvPr/>
          </p:nvSpPr>
          <p:spPr bwMode="auto">
            <a:xfrm>
              <a:off x="522288" y="3665538"/>
              <a:ext cx="2790825" cy="2790825"/>
            </a:xfrm>
            <a:prstGeom prst="ellipse">
              <a:avLst/>
            </a:prstGeom>
            <a:solidFill>
              <a:srgbClr val="F3F0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0" name="Freeform 422"/>
            <p:cNvSpPr>
              <a:spLocks/>
            </p:cNvSpPr>
            <p:nvPr/>
          </p:nvSpPr>
          <p:spPr bwMode="auto">
            <a:xfrm>
              <a:off x="2395538" y="5283200"/>
              <a:ext cx="146050" cy="161925"/>
            </a:xfrm>
            <a:custGeom>
              <a:avLst/>
              <a:gdLst>
                <a:gd name="T0" fmla="*/ 51 w 61"/>
                <a:gd name="T1" fmla="*/ 16 h 67"/>
                <a:gd name="T2" fmla="*/ 50 w 61"/>
                <a:gd name="T3" fmla="*/ 15 h 67"/>
                <a:gd name="T4" fmla="*/ 33 w 61"/>
                <a:gd name="T5" fmla="*/ 0 h 67"/>
                <a:gd name="T6" fmla="*/ 24 w 61"/>
                <a:gd name="T7" fmla="*/ 7 h 67"/>
                <a:gd name="T8" fmla="*/ 11 w 61"/>
                <a:gd name="T9" fmla="*/ 12 h 67"/>
                <a:gd name="T10" fmla="*/ 9 w 61"/>
                <a:gd name="T11" fmla="*/ 25 h 67"/>
                <a:gd name="T12" fmla="*/ 3 w 61"/>
                <a:gd name="T13" fmla="*/ 39 h 67"/>
                <a:gd name="T14" fmla="*/ 10 w 61"/>
                <a:gd name="T15" fmla="*/ 48 h 67"/>
                <a:gd name="T16" fmla="*/ 16 w 61"/>
                <a:gd name="T17" fmla="*/ 58 h 67"/>
                <a:gd name="T18" fmla="*/ 34 w 61"/>
                <a:gd name="T19" fmla="*/ 57 h 67"/>
                <a:gd name="T20" fmla="*/ 43 w 61"/>
                <a:gd name="T21" fmla="*/ 60 h 67"/>
                <a:gd name="T22" fmla="*/ 56 w 61"/>
                <a:gd name="T23" fmla="*/ 46 h 67"/>
                <a:gd name="T24" fmla="*/ 56 w 61"/>
                <a:gd name="T25" fmla="*/ 34 h 67"/>
                <a:gd name="T26" fmla="*/ 59 w 61"/>
                <a:gd name="T27" fmla="*/ 22 h 67"/>
                <a:gd name="T28" fmla="*/ 51 w 61"/>
                <a:gd name="T29" fmla="*/ 1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" h="67">
                  <a:moveTo>
                    <a:pt x="51" y="16"/>
                  </a:moveTo>
                  <a:cubicBezTo>
                    <a:pt x="51" y="16"/>
                    <a:pt x="50" y="16"/>
                    <a:pt x="50" y="15"/>
                  </a:cubicBezTo>
                  <a:cubicBezTo>
                    <a:pt x="44" y="11"/>
                    <a:pt x="43" y="0"/>
                    <a:pt x="33" y="0"/>
                  </a:cubicBezTo>
                  <a:cubicBezTo>
                    <a:pt x="27" y="0"/>
                    <a:pt x="28" y="5"/>
                    <a:pt x="24" y="7"/>
                  </a:cubicBezTo>
                  <a:cubicBezTo>
                    <a:pt x="19" y="9"/>
                    <a:pt x="15" y="6"/>
                    <a:pt x="11" y="12"/>
                  </a:cubicBezTo>
                  <a:cubicBezTo>
                    <a:pt x="8" y="16"/>
                    <a:pt x="10" y="20"/>
                    <a:pt x="9" y="25"/>
                  </a:cubicBezTo>
                  <a:cubicBezTo>
                    <a:pt x="7" y="31"/>
                    <a:pt x="0" y="32"/>
                    <a:pt x="3" y="39"/>
                  </a:cubicBezTo>
                  <a:cubicBezTo>
                    <a:pt x="4" y="43"/>
                    <a:pt x="7" y="45"/>
                    <a:pt x="10" y="48"/>
                  </a:cubicBezTo>
                  <a:cubicBezTo>
                    <a:pt x="13" y="51"/>
                    <a:pt x="14" y="55"/>
                    <a:pt x="16" y="58"/>
                  </a:cubicBezTo>
                  <a:cubicBezTo>
                    <a:pt x="23" y="67"/>
                    <a:pt x="27" y="56"/>
                    <a:pt x="34" y="57"/>
                  </a:cubicBezTo>
                  <a:cubicBezTo>
                    <a:pt x="37" y="57"/>
                    <a:pt x="40" y="59"/>
                    <a:pt x="43" y="60"/>
                  </a:cubicBezTo>
                  <a:cubicBezTo>
                    <a:pt x="51" y="61"/>
                    <a:pt x="54" y="53"/>
                    <a:pt x="56" y="46"/>
                  </a:cubicBezTo>
                  <a:cubicBezTo>
                    <a:pt x="58" y="42"/>
                    <a:pt x="55" y="38"/>
                    <a:pt x="56" y="34"/>
                  </a:cubicBezTo>
                  <a:cubicBezTo>
                    <a:pt x="57" y="30"/>
                    <a:pt x="61" y="27"/>
                    <a:pt x="59" y="22"/>
                  </a:cubicBezTo>
                  <a:cubicBezTo>
                    <a:pt x="58" y="17"/>
                    <a:pt x="55" y="18"/>
                    <a:pt x="51" y="16"/>
                  </a:cubicBezTo>
                  <a:close/>
                </a:path>
              </a:pathLst>
            </a:custGeom>
            <a:solidFill>
              <a:srgbClr val="FFAE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1" name="Freeform 423"/>
            <p:cNvSpPr>
              <a:spLocks/>
            </p:cNvSpPr>
            <p:nvPr/>
          </p:nvSpPr>
          <p:spPr bwMode="auto">
            <a:xfrm>
              <a:off x="2425701" y="5321300"/>
              <a:ext cx="82550" cy="79375"/>
            </a:xfrm>
            <a:custGeom>
              <a:avLst/>
              <a:gdLst>
                <a:gd name="T0" fmla="*/ 33 w 34"/>
                <a:gd name="T1" fmla="*/ 19 h 33"/>
                <a:gd name="T2" fmla="*/ 34 w 34"/>
                <a:gd name="T3" fmla="*/ 16 h 33"/>
                <a:gd name="T4" fmla="*/ 22 w 34"/>
                <a:gd name="T5" fmla="*/ 1 h 33"/>
                <a:gd name="T6" fmla="*/ 5 w 34"/>
                <a:gd name="T7" fmla="*/ 11 h 33"/>
                <a:gd name="T8" fmla="*/ 21 w 34"/>
                <a:gd name="T9" fmla="*/ 31 h 33"/>
                <a:gd name="T10" fmla="*/ 33 w 34"/>
                <a:gd name="T11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3">
                  <a:moveTo>
                    <a:pt x="33" y="19"/>
                  </a:moveTo>
                  <a:cubicBezTo>
                    <a:pt x="34" y="18"/>
                    <a:pt x="34" y="17"/>
                    <a:pt x="34" y="16"/>
                  </a:cubicBezTo>
                  <a:cubicBezTo>
                    <a:pt x="33" y="11"/>
                    <a:pt x="28" y="2"/>
                    <a:pt x="22" y="1"/>
                  </a:cubicBezTo>
                  <a:cubicBezTo>
                    <a:pt x="15" y="0"/>
                    <a:pt x="9" y="6"/>
                    <a:pt x="5" y="11"/>
                  </a:cubicBezTo>
                  <a:cubicBezTo>
                    <a:pt x="0" y="20"/>
                    <a:pt x="11" y="33"/>
                    <a:pt x="21" y="31"/>
                  </a:cubicBezTo>
                  <a:cubicBezTo>
                    <a:pt x="27" y="30"/>
                    <a:pt x="32" y="24"/>
                    <a:pt x="3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2" name="Freeform 424"/>
            <p:cNvSpPr>
              <a:spLocks/>
            </p:cNvSpPr>
            <p:nvPr/>
          </p:nvSpPr>
          <p:spPr bwMode="auto">
            <a:xfrm>
              <a:off x="2474913" y="5432425"/>
              <a:ext cx="9525" cy="147638"/>
            </a:xfrm>
            <a:custGeom>
              <a:avLst/>
              <a:gdLst>
                <a:gd name="T0" fmla="*/ 0 w 4"/>
                <a:gd name="T1" fmla="*/ 2 h 61"/>
                <a:gd name="T2" fmla="*/ 1 w 4"/>
                <a:gd name="T3" fmla="*/ 58 h 61"/>
                <a:gd name="T4" fmla="*/ 4 w 4"/>
                <a:gd name="T5" fmla="*/ 60 h 61"/>
                <a:gd name="T6" fmla="*/ 0 w 4"/>
                <a:gd name="T7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1">
                  <a:moveTo>
                    <a:pt x="0" y="2"/>
                  </a:moveTo>
                  <a:cubicBezTo>
                    <a:pt x="0" y="2"/>
                    <a:pt x="1" y="55"/>
                    <a:pt x="1" y="58"/>
                  </a:cubicBezTo>
                  <a:cubicBezTo>
                    <a:pt x="1" y="61"/>
                    <a:pt x="4" y="60"/>
                    <a:pt x="4" y="60"/>
                  </a:cubicBezTo>
                  <a:cubicBezTo>
                    <a:pt x="4" y="60"/>
                    <a:pt x="3" y="0"/>
                    <a:pt x="0" y="2"/>
                  </a:cubicBezTo>
                  <a:close/>
                </a:path>
              </a:pathLst>
            </a:custGeom>
            <a:solidFill>
              <a:srgbClr val="CAB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3" name="Freeform 425"/>
            <p:cNvSpPr>
              <a:spLocks/>
            </p:cNvSpPr>
            <p:nvPr/>
          </p:nvSpPr>
          <p:spPr bwMode="auto">
            <a:xfrm>
              <a:off x="2411413" y="5507038"/>
              <a:ext cx="60325" cy="57150"/>
            </a:xfrm>
            <a:custGeom>
              <a:avLst/>
              <a:gdLst>
                <a:gd name="T0" fmla="*/ 25 w 25"/>
                <a:gd name="T1" fmla="*/ 24 h 24"/>
                <a:gd name="T2" fmla="*/ 0 w 25"/>
                <a:gd name="T3" fmla="*/ 1 h 24"/>
                <a:gd name="T4" fmla="*/ 25 w 25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4">
                  <a:moveTo>
                    <a:pt x="25" y="24"/>
                  </a:moveTo>
                  <a:cubicBezTo>
                    <a:pt x="25" y="24"/>
                    <a:pt x="22" y="0"/>
                    <a:pt x="0" y="1"/>
                  </a:cubicBezTo>
                  <a:cubicBezTo>
                    <a:pt x="0" y="1"/>
                    <a:pt x="6" y="23"/>
                    <a:pt x="25" y="24"/>
                  </a:cubicBezTo>
                  <a:close/>
                </a:path>
              </a:pathLst>
            </a:custGeom>
            <a:solidFill>
              <a:srgbClr val="CAB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4" name="Freeform 426"/>
            <p:cNvSpPr>
              <a:spLocks/>
            </p:cNvSpPr>
            <p:nvPr/>
          </p:nvSpPr>
          <p:spPr bwMode="auto">
            <a:xfrm>
              <a:off x="2493963" y="5507038"/>
              <a:ext cx="57150" cy="57150"/>
            </a:xfrm>
            <a:custGeom>
              <a:avLst/>
              <a:gdLst>
                <a:gd name="T0" fmla="*/ 0 w 24"/>
                <a:gd name="T1" fmla="*/ 24 h 24"/>
                <a:gd name="T2" fmla="*/ 24 w 24"/>
                <a:gd name="T3" fmla="*/ 1 h 24"/>
                <a:gd name="T4" fmla="*/ 0 w 24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4">
                  <a:moveTo>
                    <a:pt x="0" y="24"/>
                  </a:moveTo>
                  <a:cubicBezTo>
                    <a:pt x="0" y="24"/>
                    <a:pt x="2" y="0"/>
                    <a:pt x="24" y="1"/>
                  </a:cubicBezTo>
                  <a:cubicBezTo>
                    <a:pt x="24" y="1"/>
                    <a:pt x="19" y="23"/>
                    <a:pt x="0" y="24"/>
                  </a:cubicBezTo>
                  <a:close/>
                </a:path>
              </a:pathLst>
            </a:custGeom>
            <a:solidFill>
              <a:srgbClr val="CAB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5" name="Freeform 427"/>
            <p:cNvSpPr>
              <a:spLocks/>
            </p:cNvSpPr>
            <p:nvPr/>
          </p:nvSpPr>
          <p:spPr bwMode="auto">
            <a:xfrm>
              <a:off x="2732088" y="5283200"/>
              <a:ext cx="144462" cy="161925"/>
            </a:xfrm>
            <a:custGeom>
              <a:avLst/>
              <a:gdLst>
                <a:gd name="T0" fmla="*/ 51 w 60"/>
                <a:gd name="T1" fmla="*/ 16 h 67"/>
                <a:gd name="T2" fmla="*/ 49 w 60"/>
                <a:gd name="T3" fmla="*/ 15 h 67"/>
                <a:gd name="T4" fmla="*/ 33 w 60"/>
                <a:gd name="T5" fmla="*/ 0 h 67"/>
                <a:gd name="T6" fmla="*/ 24 w 60"/>
                <a:gd name="T7" fmla="*/ 7 h 67"/>
                <a:gd name="T8" fmla="*/ 11 w 60"/>
                <a:gd name="T9" fmla="*/ 12 h 67"/>
                <a:gd name="T10" fmla="*/ 9 w 60"/>
                <a:gd name="T11" fmla="*/ 25 h 67"/>
                <a:gd name="T12" fmla="*/ 2 w 60"/>
                <a:gd name="T13" fmla="*/ 39 h 67"/>
                <a:gd name="T14" fmla="*/ 10 w 60"/>
                <a:gd name="T15" fmla="*/ 48 h 67"/>
                <a:gd name="T16" fmla="*/ 16 w 60"/>
                <a:gd name="T17" fmla="*/ 58 h 67"/>
                <a:gd name="T18" fmla="*/ 34 w 60"/>
                <a:gd name="T19" fmla="*/ 57 h 67"/>
                <a:gd name="T20" fmla="*/ 43 w 60"/>
                <a:gd name="T21" fmla="*/ 60 h 67"/>
                <a:gd name="T22" fmla="*/ 56 w 60"/>
                <a:gd name="T23" fmla="*/ 46 h 67"/>
                <a:gd name="T24" fmla="*/ 56 w 60"/>
                <a:gd name="T25" fmla="*/ 34 h 67"/>
                <a:gd name="T26" fmla="*/ 59 w 60"/>
                <a:gd name="T27" fmla="*/ 22 h 67"/>
                <a:gd name="T28" fmla="*/ 51 w 60"/>
                <a:gd name="T29" fmla="*/ 1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67">
                  <a:moveTo>
                    <a:pt x="51" y="16"/>
                  </a:moveTo>
                  <a:cubicBezTo>
                    <a:pt x="51" y="16"/>
                    <a:pt x="50" y="16"/>
                    <a:pt x="49" y="15"/>
                  </a:cubicBezTo>
                  <a:cubicBezTo>
                    <a:pt x="43" y="11"/>
                    <a:pt x="43" y="0"/>
                    <a:pt x="33" y="0"/>
                  </a:cubicBezTo>
                  <a:cubicBezTo>
                    <a:pt x="27" y="0"/>
                    <a:pt x="28" y="5"/>
                    <a:pt x="24" y="7"/>
                  </a:cubicBezTo>
                  <a:cubicBezTo>
                    <a:pt x="19" y="9"/>
                    <a:pt x="15" y="6"/>
                    <a:pt x="11" y="12"/>
                  </a:cubicBezTo>
                  <a:cubicBezTo>
                    <a:pt x="8" y="16"/>
                    <a:pt x="10" y="20"/>
                    <a:pt x="9" y="25"/>
                  </a:cubicBezTo>
                  <a:cubicBezTo>
                    <a:pt x="7" y="31"/>
                    <a:pt x="0" y="32"/>
                    <a:pt x="2" y="39"/>
                  </a:cubicBezTo>
                  <a:cubicBezTo>
                    <a:pt x="3" y="43"/>
                    <a:pt x="7" y="45"/>
                    <a:pt x="10" y="48"/>
                  </a:cubicBezTo>
                  <a:cubicBezTo>
                    <a:pt x="12" y="51"/>
                    <a:pt x="13" y="55"/>
                    <a:pt x="16" y="58"/>
                  </a:cubicBezTo>
                  <a:cubicBezTo>
                    <a:pt x="23" y="67"/>
                    <a:pt x="27" y="56"/>
                    <a:pt x="34" y="57"/>
                  </a:cubicBezTo>
                  <a:cubicBezTo>
                    <a:pt x="37" y="57"/>
                    <a:pt x="40" y="59"/>
                    <a:pt x="43" y="60"/>
                  </a:cubicBezTo>
                  <a:cubicBezTo>
                    <a:pt x="51" y="61"/>
                    <a:pt x="54" y="53"/>
                    <a:pt x="56" y="46"/>
                  </a:cubicBezTo>
                  <a:cubicBezTo>
                    <a:pt x="58" y="42"/>
                    <a:pt x="55" y="38"/>
                    <a:pt x="56" y="34"/>
                  </a:cubicBezTo>
                  <a:cubicBezTo>
                    <a:pt x="56" y="30"/>
                    <a:pt x="60" y="27"/>
                    <a:pt x="59" y="22"/>
                  </a:cubicBezTo>
                  <a:cubicBezTo>
                    <a:pt x="58" y="17"/>
                    <a:pt x="55" y="18"/>
                    <a:pt x="51" y="16"/>
                  </a:cubicBezTo>
                  <a:close/>
                </a:path>
              </a:pathLst>
            </a:custGeom>
            <a:solidFill>
              <a:srgbClr val="FFAE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6" name="Freeform 428"/>
            <p:cNvSpPr>
              <a:spLocks/>
            </p:cNvSpPr>
            <p:nvPr/>
          </p:nvSpPr>
          <p:spPr bwMode="auto">
            <a:xfrm>
              <a:off x="2762251" y="5321300"/>
              <a:ext cx="82550" cy="79375"/>
            </a:xfrm>
            <a:custGeom>
              <a:avLst/>
              <a:gdLst>
                <a:gd name="T0" fmla="*/ 33 w 34"/>
                <a:gd name="T1" fmla="*/ 19 h 33"/>
                <a:gd name="T2" fmla="*/ 34 w 34"/>
                <a:gd name="T3" fmla="*/ 16 h 33"/>
                <a:gd name="T4" fmla="*/ 22 w 34"/>
                <a:gd name="T5" fmla="*/ 1 h 33"/>
                <a:gd name="T6" fmla="*/ 5 w 34"/>
                <a:gd name="T7" fmla="*/ 11 h 33"/>
                <a:gd name="T8" fmla="*/ 21 w 34"/>
                <a:gd name="T9" fmla="*/ 31 h 33"/>
                <a:gd name="T10" fmla="*/ 33 w 34"/>
                <a:gd name="T11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3">
                  <a:moveTo>
                    <a:pt x="33" y="19"/>
                  </a:moveTo>
                  <a:cubicBezTo>
                    <a:pt x="34" y="18"/>
                    <a:pt x="34" y="17"/>
                    <a:pt x="34" y="16"/>
                  </a:cubicBezTo>
                  <a:cubicBezTo>
                    <a:pt x="33" y="11"/>
                    <a:pt x="28" y="2"/>
                    <a:pt x="22" y="1"/>
                  </a:cubicBezTo>
                  <a:cubicBezTo>
                    <a:pt x="15" y="0"/>
                    <a:pt x="8" y="6"/>
                    <a:pt x="5" y="11"/>
                  </a:cubicBezTo>
                  <a:cubicBezTo>
                    <a:pt x="0" y="20"/>
                    <a:pt x="11" y="33"/>
                    <a:pt x="21" y="31"/>
                  </a:cubicBezTo>
                  <a:cubicBezTo>
                    <a:pt x="27" y="30"/>
                    <a:pt x="32" y="24"/>
                    <a:pt x="3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7" name="Freeform 429"/>
            <p:cNvSpPr>
              <a:spLocks/>
            </p:cNvSpPr>
            <p:nvPr/>
          </p:nvSpPr>
          <p:spPr bwMode="auto">
            <a:xfrm>
              <a:off x="2811463" y="5432425"/>
              <a:ext cx="9525" cy="147638"/>
            </a:xfrm>
            <a:custGeom>
              <a:avLst/>
              <a:gdLst>
                <a:gd name="T0" fmla="*/ 0 w 4"/>
                <a:gd name="T1" fmla="*/ 2 h 61"/>
                <a:gd name="T2" fmla="*/ 1 w 4"/>
                <a:gd name="T3" fmla="*/ 58 h 61"/>
                <a:gd name="T4" fmla="*/ 4 w 4"/>
                <a:gd name="T5" fmla="*/ 60 h 61"/>
                <a:gd name="T6" fmla="*/ 0 w 4"/>
                <a:gd name="T7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1">
                  <a:moveTo>
                    <a:pt x="0" y="2"/>
                  </a:moveTo>
                  <a:cubicBezTo>
                    <a:pt x="0" y="2"/>
                    <a:pt x="1" y="55"/>
                    <a:pt x="1" y="58"/>
                  </a:cubicBezTo>
                  <a:cubicBezTo>
                    <a:pt x="1" y="61"/>
                    <a:pt x="4" y="60"/>
                    <a:pt x="4" y="60"/>
                  </a:cubicBezTo>
                  <a:cubicBezTo>
                    <a:pt x="4" y="60"/>
                    <a:pt x="3" y="0"/>
                    <a:pt x="0" y="2"/>
                  </a:cubicBezTo>
                  <a:close/>
                </a:path>
              </a:pathLst>
            </a:custGeom>
            <a:solidFill>
              <a:srgbClr val="CAB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8" name="Freeform 430"/>
            <p:cNvSpPr>
              <a:spLocks/>
            </p:cNvSpPr>
            <p:nvPr/>
          </p:nvSpPr>
          <p:spPr bwMode="auto">
            <a:xfrm>
              <a:off x="2747963" y="5507038"/>
              <a:ext cx="60325" cy="57150"/>
            </a:xfrm>
            <a:custGeom>
              <a:avLst/>
              <a:gdLst>
                <a:gd name="T0" fmla="*/ 25 w 25"/>
                <a:gd name="T1" fmla="*/ 24 h 24"/>
                <a:gd name="T2" fmla="*/ 0 w 25"/>
                <a:gd name="T3" fmla="*/ 1 h 24"/>
                <a:gd name="T4" fmla="*/ 25 w 25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4">
                  <a:moveTo>
                    <a:pt x="25" y="24"/>
                  </a:moveTo>
                  <a:cubicBezTo>
                    <a:pt x="25" y="24"/>
                    <a:pt x="22" y="0"/>
                    <a:pt x="0" y="1"/>
                  </a:cubicBezTo>
                  <a:cubicBezTo>
                    <a:pt x="0" y="1"/>
                    <a:pt x="6" y="23"/>
                    <a:pt x="25" y="24"/>
                  </a:cubicBezTo>
                  <a:close/>
                </a:path>
              </a:pathLst>
            </a:custGeom>
            <a:solidFill>
              <a:srgbClr val="CAB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9" name="Freeform 431"/>
            <p:cNvSpPr>
              <a:spLocks/>
            </p:cNvSpPr>
            <p:nvPr/>
          </p:nvSpPr>
          <p:spPr bwMode="auto">
            <a:xfrm>
              <a:off x="2827338" y="5507038"/>
              <a:ext cx="60325" cy="57150"/>
            </a:xfrm>
            <a:custGeom>
              <a:avLst/>
              <a:gdLst>
                <a:gd name="T0" fmla="*/ 0 w 25"/>
                <a:gd name="T1" fmla="*/ 24 h 24"/>
                <a:gd name="T2" fmla="*/ 25 w 25"/>
                <a:gd name="T3" fmla="*/ 1 h 24"/>
                <a:gd name="T4" fmla="*/ 0 w 25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4">
                  <a:moveTo>
                    <a:pt x="0" y="24"/>
                  </a:moveTo>
                  <a:cubicBezTo>
                    <a:pt x="0" y="24"/>
                    <a:pt x="3" y="0"/>
                    <a:pt x="25" y="1"/>
                  </a:cubicBezTo>
                  <a:cubicBezTo>
                    <a:pt x="25" y="1"/>
                    <a:pt x="20" y="23"/>
                    <a:pt x="0" y="24"/>
                  </a:cubicBezTo>
                  <a:close/>
                </a:path>
              </a:pathLst>
            </a:custGeom>
            <a:solidFill>
              <a:srgbClr val="CAB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0" name="Freeform 432"/>
            <p:cNvSpPr>
              <a:spLocks/>
            </p:cNvSpPr>
            <p:nvPr/>
          </p:nvSpPr>
          <p:spPr bwMode="auto">
            <a:xfrm>
              <a:off x="2559051" y="5207000"/>
              <a:ext cx="144462" cy="158750"/>
            </a:xfrm>
            <a:custGeom>
              <a:avLst/>
              <a:gdLst>
                <a:gd name="T0" fmla="*/ 51 w 60"/>
                <a:gd name="T1" fmla="*/ 16 h 66"/>
                <a:gd name="T2" fmla="*/ 49 w 60"/>
                <a:gd name="T3" fmla="*/ 15 h 66"/>
                <a:gd name="T4" fmla="*/ 33 w 60"/>
                <a:gd name="T5" fmla="*/ 0 h 66"/>
                <a:gd name="T6" fmla="*/ 24 w 60"/>
                <a:gd name="T7" fmla="*/ 7 h 66"/>
                <a:gd name="T8" fmla="*/ 11 w 60"/>
                <a:gd name="T9" fmla="*/ 11 h 66"/>
                <a:gd name="T10" fmla="*/ 9 w 60"/>
                <a:gd name="T11" fmla="*/ 25 h 66"/>
                <a:gd name="T12" fmla="*/ 2 w 60"/>
                <a:gd name="T13" fmla="*/ 39 h 66"/>
                <a:gd name="T14" fmla="*/ 9 w 60"/>
                <a:gd name="T15" fmla="*/ 47 h 66"/>
                <a:gd name="T16" fmla="*/ 16 w 60"/>
                <a:gd name="T17" fmla="*/ 57 h 66"/>
                <a:gd name="T18" fmla="*/ 34 w 60"/>
                <a:gd name="T19" fmla="*/ 56 h 66"/>
                <a:gd name="T20" fmla="*/ 43 w 60"/>
                <a:gd name="T21" fmla="*/ 60 h 66"/>
                <a:gd name="T22" fmla="*/ 56 w 60"/>
                <a:gd name="T23" fmla="*/ 46 h 66"/>
                <a:gd name="T24" fmla="*/ 55 w 60"/>
                <a:gd name="T25" fmla="*/ 34 h 66"/>
                <a:gd name="T26" fmla="*/ 59 w 60"/>
                <a:gd name="T27" fmla="*/ 22 h 66"/>
                <a:gd name="T28" fmla="*/ 51 w 60"/>
                <a:gd name="T29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66">
                  <a:moveTo>
                    <a:pt x="51" y="16"/>
                  </a:moveTo>
                  <a:cubicBezTo>
                    <a:pt x="50" y="16"/>
                    <a:pt x="50" y="16"/>
                    <a:pt x="49" y="15"/>
                  </a:cubicBezTo>
                  <a:cubicBezTo>
                    <a:pt x="43" y="11"/>
                    <a:pt x="43" y="0"/>
                    <a:pt x="33" y="0"/>
                  </a:cubicBezTo>
                  <a:cubicBezTo>
                    <a:pt x="27" y="0"/>
                    <a:pt x="28" y="5"/>
                    <a:pt x="24" y="7"/>
                  </a:cubicBezTo>
                  <a:cubicBezTo>
                    <a:pt x="19" y="9"/>
                    <a:pt x="15" y="6"/>
                    <a:pt x="11" y="11"/>
                  </a:cubicBezTo>
                  <a:cubicBezTo>
                    <a:pt x="7" y="16"/>
                    <a:pt x="10" y="20"/>
                    <a:pt x="9" y="25"/>
                  </a:cubicBezTo>
                  <a:cubicBezTo>
                    <a:pt x="7" y="30"/>
                    <a:pt x="0" y="32"/>
                    <a:pt x="2" y="39"/>
                  </a:cubicBezTo>
                  <a:cubicBezTo>
                    <a:pt x="3" y="43"/>
                    <a:pt x="7" y="45"/>
                    <a:pt x="9" y="47"/>
                  </a:cubicBezTo>
                  <a:cubicBezTo>
                    <a:pt x="12" y="50"/>
                    <a:pt x="13" y="54"/>
                    <a:pt x="16" y="57"/>
                  </a:cubicBezTo>
                  <a:cubicBezTo>
                    <a:pt x="23" y="66"/>
                    <a:pt x="26" y="56"/>
                    <a:pt x="34" y="56"/>
                  </a:cubicBezTo>
                  <a:cubicBezTo>
                    <a:pt x="37" y="57"/>
                    <a:pt x="40" y="59"/>
                    <a:pt x="43" y="60"/>
                  </a:cubicBezTo>
                  <a:cubicBezTo>
                    <a:pt x="51" y="60"/>
                    <a:pt x="54" y="52"/>
                    <a:pt x="56" y="46"/>
                  </a:cubicBezTo>
                  <a:cubicBezTo>
                    <a:pt x="57" y="42"/>
                    <a:pt x="55" y="38"/>
                    <a:pt x="55" y="34"/>
                  </a:cubicBezTo>
                  <a:cubicBezTo>
                    <a:pt x="56" y="30"/>
                    <a:pt x="60" y="27"/>
                    <a:pt x="59" y="22"/>
                  </a:cubicBezTo>
                  <a:cubicBezTo>
                    <a:pt x="58" y="17"/>
                    <a:pt x="55" y="18"/>
                    <a:pt x="51" y="16"/>
                  </a:cubicBezTo>
                  <a:close/>
                </a:path>
              </a:pathLst>
            </a:custGeom>
            <a:solidFill>
              <a:srgbClr val="A9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1" name="Freeform 433"/>
            <p:cNvSpPr>
              <a:spLocks/>
            </p:cNvSpPr>
            <p:nvPr/>
          </p:nvSpPr>
          <p:spPr bwMode="auto">
            <a:xfrm>
              <a:off x="2589213" y="5245100"/>
              <a:ext cx="82550" cy="76200"/>
            </a:xfrm>
            <a:custGeom>
              <a:avLst/>
              <a:gdLst>
                <a:gd name="T0" fmla="*/ 33 w 34"/>
                <a:gd name="T1" fmla="*/ 19 h 32"/>
                <a:gd name="T2" fmla="*/ 33 w 34"/>
                <a:gd name="T3" fmla="*/ 16 h 32"/>
                <a:gd name="T4" fmla="*/ 22 w 34"/>
                <a:gd name="T5" fmla="*/ 1 h 32"/>
                <a:gd name="T6" fmla="*/ 5 w 34"/>
                <a:gd name="T7" fmla="*/ 11 h 32"/>
                <a:gd name="T8" fmla="*/ 21 w 34"/>
                <a:gd name="T9" fmla="*/ 30 h 32"/>
                <a:gd name="T10" fmla="*/ 33 w 34"/>
                <a:gd name="T11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2">
                  <a:moveTo>
                    <a:pt x="33" y="19"/>
                  </a:moveTo>
                  <a:cubicBezTo>
                    <a:pt x="33" y="18"/>
                    <a:pt x="34" y="17"/>
                    <a:pt x="33" y="16"/>
                  </a:cubicBezTo>
                  <a:cubicBezTo>
                    <a:pt x="33" y="10"/>
                    <a:pt x="28" y="1"/>
                    <a:pt x="22" y="1"/>
                  </a:cubicBezTo>
                  <a:cubicBezTo>
                    <a:pt x="15" y="0"/>
                    <a:pt x="8" y="6"/>
                    <a:pt x="5" y="11"/>
                  </a:cubicBezTo>
                  <a:cubicBezTo>
                    <a:pt x="0" y="20"/>
                    <a:pt x="11" y="32"/>
                    <a:pt x="21" y="30"/>
                  </a:cubicBezTo>
                  <a:cubicBezTo>
                    <a:pt x="26" y="29"/>
                    <a:pt x="32" y="24"/>
                    <a:pt x="3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2" name="Freeform 434"/>
            <p:cNvSpPr>
              <a:spLocks/>
            </p:cNvSpPr>
            <p:nvPr/>
          </p:nvSpPr>
          <p:spPr bwMode="auto">
            <a:xfrm>
              <a:off x="2638426" y="5356225"/>
              <a:ext cx="9525" cy="146050"/>
            </a:xfrm>
            <a:custGeom>
              <a:avLst/>
              <a:gdLst>
                <a:gd name="T0" fmla="*/ 0 w 4"/>
                <a:gd name="T1" fmla="*/ 2 h 61"/>
                <a:gd name="T2" fmla="*/ 1 w 4"/>
                <a:gd name="T3" fmla="*/ 58 h 61"/>
                <a:gd name="T4" fmla="*/ 4 w 4"/>
                <a:gd name="T5" fmla="*/ 60 h 61"/>
                <a:gd name="T6" fmla="*/ 0 w 4"/>
                <a:gd name="T7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1">
                  <a:moveTo>
                    <a:pt x="0" y="2"/>
                  </a:moveTo>
                  <a:cubicBezTo>
                    <a:pt x="0" y="2"/>
                    <a:pt x="1" y="55"/>
                    <a:pt x="1" y="58"/>
                  </a:cubicBezTo>
                  <a:cubicBezTo>
                    <a:pt x="1" y="61"/>
                    <a:pt x="4" y="60"/>
                    <a:pt x="4" y="60"/>
                  </a:cubicBezTo>
                  <a:cubicBezTo>
                    <a:pt x="4" y="60"/>
                    <a:pt x="3" y="0"/>
                    <a:pt x="0" y="2"/>
                  </a:cubicBezTo>
                  <a:close/>
                </a:path>
              </a:pathLst>
            </a:custGeom>
            <a:solidFill>
              <a:srgbClr val="CAB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3" name="Freeform 435"/>
            <p:cNvSpPr>
              <a:spLocks/>
            </p:cNvSpPr>
            <p:nvPr/>
          </p:nvSpPr>
          <p:spPr bwMode="auto">
            <a:xfrm>
              <a:off x="2574926" y="5430838"/>
              <a:ext cx="60325" cy="57150"/>
            </a:xfrm>
            <a:custGeom>
              <a:avLst/>
              <a:gdLst>
                <a:gd name="T0" fmla="*/ 25 w 25"/>
                <a:gd name="T1" fmla="*/ 24 h 24"/>
                <a:gd name="T2" fmla="*/ 0 w 25"/>
                <a:gd name="T3" fmla="*/ 1 h 24"/>
                <a:gd name="T4" fmla="*/ 25 w 25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4">
                  <a:moveTo>
                    <a:pt x="25" y="24"/>
                  </a:moveTo>
                  <a:cubicBezTo>
                    <a:pt x="25" y="24"/>
                    <a:pt x="22" y="0"/>
                    <a:pt x="0" y="1"/>
                  </a:cubicBezTo>
                  <a:cubicBezTo>
                    <a:pt x="0" y="1"/>
                    <a:pt x="5" y="23"/>
                    <a:pt x="25" y="24"/>
                  </a:cubicBezTo>
                  <a:close/>
                </a:path>
              </a:pathLst>
            </a:custGeom>
            <a:solidFill>
              <a:srgbClr val="CAB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436"/>
            <p:cNvSpPr>
              <a:spLocks/>
            </p:cNvSpPr>
            <p:nvPr/>
          </p:nvSpPr>
          <p:spPr bwMode="auto">
            <a:xfrm>
              <a:off x="2654301" y="5430838"/>
              <a:ext cx="60325" cy="57150"/>
            </a:xfrm>
            <a:custGeom>
              <a:avLst/>
              <a:gdLst>
                <a:gd name="T0" fmla="*/ 0 w 25"/>
                <a:gd name="T1" fmla="*/ 24 h 24"/>
                <a:gd name="T2" fmla="*/ 25 w 25"/>
                <a:gd name="T3" fmla="*/ 1 h 24"/>
                <a:gd name="T4" fmla="*/ 0 w 25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4">
                  <a:moveTo>
                    <a:pt x="0" y="24"/>
                  </a:moveTo>
                  <a:cubicBezTo>
                    <a:pt x="0" y="24"/>
                    <a:pt x="3" y="0"/>
                    <a:pt x="25" y="1"/>
                  </a:cubicBezTo>
                  <a:cubicBezTo>
                    <a:pt x="25" y="1"/>
                    <a:pt x="20" y="23"/>
                    <a:pt x="0" y="24"/>
                  </a:cubicBezTo>
                  <a:close/>
                </a:path>
              </a:pathLst>
            </a:custGeom>
            <a:solidFill>
              <a:srgbClr val="CAB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437"/>
            <p:cNvSpPr>
              <a:spLocks/>
            </p:cNvSpPr>
            <p:nvPr/>
          </p:nvSpPr>
          <p:spPr bwMode="auto">
            <a:xfrm>
              <a:off x="1844676" y="3959225"/>
              <a:ext cx="1047750" cy="1004888"/>
            </a:xfrm>
            <a:custGeom>
              <a:avLst/>
              <a:gdLst>
                <a:gd name="T0" fmla="*/ 404 w 436"/>
                <a:gd name="T1" fmla="*/ 178 h 418"/>
                <a:gd name="T2" fmla="*/ 424 w 436"/>
                <a:gd name="T3" fmla="*/ 228 h 418"/>
                <a:gd name="T4" fmla="*/ 73 w 436"/>
                <a:gd name="T5" fmla="*/ 365 h 418"/>
                <a:gd name="T6" fmla="*/ 13 w 436"/>
                <a:gd name="T7" fmla="*/ 250 h 418"/>
                <a:gd name="T8" fmla="*/ 92 w 436"/>
                <a:gd name="T9" fmla="*/ 138 h 418"/>
                <a:gd name="T10" fmla="*/ 140 w 436"/>
                <a:gd name="T11" fmla="*/ 26 h 418"/>
                <a:gd name="T12" fmla="*/ 278 w 436"/>
                <a:gd name="T13" fmla="*/ 52 h 418"/>
                <a:gd name="T14" fmla="*/ 327 w 436"/>
                <a:gd name="T15" fmla="*/ 121 h 418"/>
                <a:gd name="T16" fmla="*/ 404 w 436"/>
                <a:gd name="T17" fmla="*/ 178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6" h="418">
                  <a:moveTo>
                    <a:pt x="404" y="178"/>
                  </a:moveTo>
                  <a:cubicBezTo>
                    <a:pt x="415" y="189"/>
                    <a:pt x="423" y="204"/>
                    <a:pt x="424" y="228"/>
                  </a:cubicBezTo>
                  <a:cubicBezTo>
                    <a:pt x="436" y="418"/>
                    <a:pt x="204" y="418"/>
                    <a:pt x="73" y="365"/>
                  </a:cubicBezTo>
                  <a:cubicBezTo>
                    <a:pt x="25" y="346"/>
                    <a:pt x="0" y="300"/>
                    <a:pt x="13" y="250"/>
                  </a:cubicBezTo>
                  <a:cubicBezTo>
                    <a:pt x="25" y="201"/>
                    <a:pt x="78" y="184"/>
                    <a:pt x="92" y="138"/>
                  </a:cubicBezTo>
                  <a:cubicBezTo>
                    <a:pt x="106" y="91"/>
                    <a:pt x="92" y="54"/>
                    <a:pt x="140" y="26"/>
                  </a:cubicBezTo>
                  <a:cubicBezTo>
                    <a:pt x="185" y="0"/>
                    <a:pt x="242" y="17"/>
                    <a:pt x="278" y="52"/>
                  </a:cubicBezTo>
                  <a:cubicBezTo>
                    <a:pt x="298" y="73"/>
                    <a:pt x="306" y="101"/>
                    <a:pt x="327" y="121"/>
                  </a:cubicBezTo>
                  <a:cubicBezTo>
                    <a:pt x="353" y="148"/>
                    <a:pt x="384" y="157"/>
                    <a:pt x="404" y="178"/>
                  </a:cubicBezTo>
                  <a:close/>
                </a:path>
              </a:pathLst>
            </a:custGeom>
            <a:solidFill>
              <a:srgbClr val="CCD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438"/>
            <p:cNvSpPr>
              <a:spLocks/>
            </p:cNvSpPr>
            <p:nvPr/>
          </p:nvSpPr>
          <p:spPr bwMode="auto">
            <a:xfrm>
              <a:off x="2325688" y="4584700"/>
              <a:ext cx="39687" cy="941388"/>
            </a:xfrm>
            <a:custGeom>
              <a:avLst/>
              <a:gdLst>
                <a:gd name="T0" fmla="*/ 0 w 17"/>
                <a:gd name="T1" fmla="*/ 0 h 392"/>
                <a:gd name="T2" fmla="*/ 6 w 17"/>
                <a:gd name="T3" fmla="*/ 388 h 392"/>
                <a:gd name="T4" fmla="*/ 17 w 17"/>
                <a:gd name="T5" fmla="*/ 389 h 392"/>
                <a:gd name="T6" fmla="*/ 0 w 17"/>
                <a:gd name="T7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92">
                  <a:moveTo>
                    <a:pt x="0" y="0"/>
                  </a:moveTo>
                  <a:cubicBezTo>
                    <a:pt x="0" y="0"/>
                    <a:pt x="6" y="355"/>
                    <a:pt x="6" y="388"/>
                  </a:cubicBezTo>
                  <a:cubicBezTo>
                    <a:pt x="6" y="388"/>
                    <a:pt x="11" y="392"/>
                    <a:pt x="17" y="389"/>
                  </a:cubicBezTo>
                  <a:cubicBezTo>
                    <a:pt x="17" y="389"/>
                    <a:pt x="8" y="6"/>
                    <a:pt x="0" y="0"/>
                  </a:cubicBezTo>
                  <a:close/>
                </a:path>
              </a:pathLst>
            </a:custGeom>
            <a:solidFill>
              <a:srgbClr val="AD7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439"/>
            <p:cNvSpPr>
              <a:spLocks/>
            </p:cNvSpPr>
            <p:nvPr/>
          </p:nvSpPr>
          <p:spPr bwMode="auto">
            <a:xfrm>
              <a:off x="2120901" y="4633913"/>
              <a:ext cx="214312" cy="231775"/>
            </a:xfrm>
            <a:custGeom>
              <a:avLst/>
              <a:gdLst>
                <a:gd name="T0" fmla="*/ 0 w 89"/>
                <a:gd name="T1" fmla="*/ 0 h 96"/>
                <a:gd name="T2" fmla="*/ 89 w 89"/>
                <a:gd name="T3" fmla="*/ 96 h 96"/>
                <a:gd name="T4" fmla="*/ 89 w 89"/>
                <a:gd name="T5" fmla="*/ 89 h 96"/>
                <a:gd name="T6" fmla="*/ 0 w 89"/>
                <a:gd name="T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96">
                  <a:moveTo>
                    <a:pt x="0" y="0"/>
                  </a:moveTo>
                  <a:cubicBezTo>
                    <a:pt x="0" y="0"/>
                    <a:pt x="83" y="95"/>
                    <a:pt x="89" y="96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89" y="89"/>
                    <a:pt x="20" y="16"/>
                    <a:pt x="0" y="0"/>
                  </a:cubicBezTo>
                  <a:close/>
                </a:path>
              </a:pathLst>
            </a:custGeom>
            <a:solidFill>
              <a:srgbClr val="AD7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440"/>
            <p:cNvSpPr>
              <a:spLocks/>
            </p:cNvSpPr>
            <p:nvPr/>
          </p:nvSpPr>
          <p:spPr bwMode="auto">
            <a:xfrm>
              <a:off x="2344738" y="4657725"/>
              <a:ext cx="179387" cy="204788"/>
            </a:xfrm>
            <a:custGeom>
              <a:avLst/>
              <a:gdLst>
                <a:gd name="T0" fmla="*/ 6 w 75"/>
                <a:gd name="T1" fmla="*/ 82 h 85"/>
                <a:gd name="T2" fmla="*/ 75 w 75"/>
                <a:gd name="T3" fmla="*/ 0 h 85"/>
                <a:gd name="T4" fmla="*/ 3 w 75"/>
                <a:gd name="T5" fmla="*/ 77 h 85"/>
                <a:gd name="T6" fmla="*/ 6 w 75"/>
                <a:gd name="T7" fmla="*/ 8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85">
                  <a:moveTo>
                    <a:pt x="6" y="82"/>
                  </a:moveTo>
                  <a:cubicBezTo>
                    <a:pt x="6" y="82"/>
                    <a:pt x="70" y="10"/>
                    <a:pt x="75" y="0"/>
                  </a:cubicBezTo>
                  <a:cubicBezTo>
                    <a:pt x="75" y="0"/>
                    <a:pt x="6" y="70"/>
                    <a:pt x="3" y="77"/>
                  </a:cubicBezTo>
                  <a:cubicBezTo>
                    <a:pt x="0" y="85"/>
                    <a:pt x="6" y="82"/>
                    <a:pt x="6" y="82"/>
                  </a:cubicBezTo>
                  <a:close/>
                </a:path>
              </a:pathLst>
            </a:custGeom>
            <a:solidFill>
              <a:srgbClr val="AD7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441"/>
            <p:cNvSpPr>
              <a:spLocks/>
            </p:cNvSpPr>
            <p:nvPr/>
          </p:nvSpPr>
          <p:spPr bwMode="auto">
            <a:xfrm>
              <a:off x="2359026" y="4325938"/>
              <a:ext cx="76200" cy="87313"/>
            </a:xfrm>
            <a:custGeom>
              <a:avLst/>
              <a:gdLst>
                <a:gd name="T0" fmla="*/ 0 w 32"/>
                <a:gd name="T1" fmla="*/ 36 h 36"/>
                <a:gd name="T2" fmla="*/ 32 w 32"/>
                <a:gd name="T3" fmla="*/ 0 h 36"/>
                <a:gd name="T4" fmla="*/ 0 w 32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6">
                  <a:moveTo>
                    <a:pt x="0" y="36"/>
                  </a:moveTo>
                  <a:cubicBezTo>
                    <a:pt x="0" y="36"/>
                    <a:pt x="6" y="3"/>
                    <a:pt x="32" y="0"/>
                  </a:cubicBezTo>
                  <a:cubicBezTo>
                    <a:pt x="32" y="0"/>
                    <a:pt x="29" y="27"/>
                    <a:pt x="0" y="36"/>
                  </a:cubicBezTo>
                  <a:close/>
                </a:path>
              </a:pathLst>
            </a:custGeom>
            <a:solidFill>
              <a:srgbClr val="9A9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Freeform 442"/>
            <p:cNvSpPr>
              <a:spLocks/>
            </p:cNvSpPr>
            <p:nvPr/>
          </p:nvSpPr>
          <p:spPr bwMode="auto">
            <a:xfrm>
              <a:off x="1993901" y="4425950"/>
              <a:ext cx="133350" cy="104775"/>
            </a:xfrm>
            <a:custGeom>
              <a:avLst/>
              <a:gdLst>
                <a:gd name="T0" fmla="*/ 56 w 56"/>
                <a:gd name="T1" fmla="*/ 35 h 44"/>
                <a:gd name="T2" fmla="*/ 0 w 56"/>
                <a:gd name="T3" fmla="*/ 18 h 44"/>
                <a:gd name="T4" fmla="*/ 56 w 56"/>
                <a:gd name="T5" fmla="*/ 3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44">
                  <a:moveTo>
                    <a:pt x="56" y="35"/>
                  </a:moveTo>
                  <a:cubicBezTo>
                    <a:pt x="56" y="35"/>
                    <a:pt x="32" y="0"/>
                    <a:pt x="0" y="18"/>
                  </a:cubicBezTo>
                  <a:cubicBezTo>
                    <a:pt x="0" y="18"/>
                    <a:pt x="26" y="44"/>
                    <a:pt x="56" y="35"/>
                  </a:cubicBezTo>
                  <a:close/>
                </a:path>
              </a:pathLst>
            </a:custGeom>
            <a:solidFill>
              <a:srgbClr val="9A9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443"/>
            <p:cNvSpPr>
              <a:spLocks/>
            </p:cNvSpPr>
            <p:nvPr/>
          </p:nvSpPr>
          <p:spPr bwMode="auto">
            <a:xfrm>
              <a:off x="2219326" y="4103688"/>
              <a:ext cx="61912" cy="90488"/>
            </a:xfrm>
            <a:custGeom>
              <a:avLst/>
              <a:gdLst>
                <a:gd name="T0" fmla="*/ 0 w 26"/>
                <a:gd name="T1" fmla="*/ 38 h 38"/>
                <a:gd name="T2" fmla="*/ 26 w 26"/>
                <a:gd name="T3" fmla="*/ 0 h 38"/>
                <a:gd name="T4" fmla="*/ 0 w 26"/>
                <a:gd name="T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8">
                  <a:moveTo>
                    <a:pt x="0" y="38"/>
                  </a:moveTo>
                  <a:cubicBezTo>
                    <a:pt x="0" y="38"/>
                    <a:pt x="3" y="6"/>
                    <a:pt x="26" y="0"/>
                  </a:cubicBezTo>
                  <a:cubicBezTo>
                    <a:pt x="26" y="0"/>
                    <a:pt x="26" y="29"/>
                    <a:pt x="0" y="38"/>
                  </a:cubicBezTo>
                  <a:close/>
                </a:path>
              </a:pathLst>
            </a:custGeom>
            <a:solidFill>
              <a:srgbClr val="9A9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444"/>
            <p:cNvSpPr>
              <a:spLocks/>
            </p:cNvSpPr>
            <p:nvPr/>
          </p:nvSpPr>
          <p:spPr bwMode="auto">
            <a:xfrm>
              <a:off x="2527301" y="4405313"/>
              <a:ext cx="98425" cy="133350"/>
            </a:xfrm>
            <a:custGeom>
              <a:avLst/>
              <a:gdLst>
                <a:gd name="T0" fmla="*/ 27 w 41"/>
                <a:gd name="T1" fmla="*/ 55 h 55"/>
                <a:gd name="T2" fmla="*/ 21 w 41"/>
                <a:gd name="T3" fmla="*/ 0 h 55"/>
                <a:gd name="T4" fmla="*/ 27 w 41"/>
                <a:gd name="T5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55">
                  <a:moveTo>
                    <a:pt x="27" y="55"/>
                  </a:moveTo>
                  <a:cubicBezTo>
                    <a:pt x="27" y="55"/>
                    <a:pt x="0" y="17"/>
                    <a:pt x="21" y="0"/>
                  </a:cubicBezTo>
                  <a:cubicBezTo>
                    <a:pt x="21" y="0"/>
                    <a:pt x="41" y="32"/>
                    <a:pt x="27" y="55"/>
                  </a:cubicBezTo>
                  <a:close/>
                </a:path>
              </a:pathLst>
            </a:custGeom>
            <a:solidFill>
              <a:srgbClr val="9A9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445"/>
            <p:cNvSpPr>
              <a:spLocks/>
            </p:cNvSpPr>
            <p:nvPr/>
          </p:nvSpPr>
          <p:spPr bwMode="auto">
            <a:xfrm>
              <a:off x="2703513" y="4530725"/>
              <a:ext cx="104775" cy="98425"/>
            </a:xfrm>
            <a:custGeom>
              <a:avLst/>
              <a:gdLst>
                <a:gd name="T0" fmla="*/ 0 w 44"/>
                <a:gd name="T1" fmla="*/ 38 h 41"/>
                <a:gd name="T2" fmla="*/ 44 w 44"/>
                <a:gd name="T3" fmla="*/ 9 h 41"/>
                <a:gd name="T4" fmla="*/ 0 w 44"/>
                <a:gd name="T5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41">
                  <a:moveTo>
                    <a:pt x="0" y="38"/>
                  </a:moveTo>
                  <a:cubicBezTo>
                    <a:pt x="0" y="38"/>
                    <a:pt x="15" y="0"/>
                    <a:pt x="44" y="9"/>
                  </a:cubicBezTo>
                  <a:cubicBezTo>
                    <a:pt x="44" y="9"/>
                    <a:pt x="30" y="41"/>
                    <a:pt x="0" y="38"/>
                  </a:cubicBezTo>
                  <a:close/>
                </a:path>
              </a:pathLst>
            </a:custGeom>
            <a:solidFill>
              <a:srgbClr val="9A9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446"/>
            <p:cNvSpPr>
              <a:spLocks/>
            </p:cNvSpPr>
            <p:nvPr/>
          </p:nvSpPr>
          <p:spPr bwMode="auto">
            <a:xfrm>
              <a:off x="1944688" y="4694238"/>
              <a:ext cx="84137" cy="69850"/>
            </a:xfrm>
            <a:custGeom>
              <a:avLst/>
              <a:gdLst>
                <a:gd name="T0" fmla="*/ 0 w 35"/>
                <a:gd name="T1" fmla="*/ 8 h 29"/>
                <a:gd name="T2" fmla="*/ 35 w 35"/>
                <a:gd name="T3" fmla="*/ 29 h 29"/>
                <a:gd name="T4" fmla="*/ 0 w 35"/>
                <a:gd name="T5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29">
                  <a:moveTo>
                    <a:pt x="0" y="8"/>
                  </a:moveTo>
                  <a:cubicBezTo>
                    <a:pt x="0" y="8"/>
                    <a:pt x="26" y="0"/>
                    <a:pt x="35" y="29"/>
                  </a:cubicBezTo>
                  <a:cubicBezTo>
                    <a:pt x="35" y="29"/>
                    <a:pt x="8" y="29"/>
                    <a:pt x="0" y="8"/>
                  </a:cubicBezTo>
                  <a:close/>
                </a:path>
              </a:pathLst>
            </a:custGeom>
            <a:solidFill>
              <a:srgbClr val="9A9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447"/>
            <p:cNvSpPr>
              <a:spLocks/>
            </p:cNvSpPr>
            <p:nvPr/>
          </p:nvSpPr>
          <p:spPr bwMode="auto">
            <a:xfrm>
              <a:off x="2227263" y="4454525"/>
              <a:ext cx="98425" cy="141288"/>
            </a:xfrm>
            <a:custGeom>
              <a:avLst/>
              <a:gdLst>
                <a:gd name="T0" fmla="*/ 35 w 41"/>
                <a:gd name="T1" fmla="*/ 59 h 59"/>
                <a:gd name="T2" fmla="*/ 14 w 41"/>
                <a:gd name="T3" fmla="*/ 0 h 59"/>
                <a:gd name="T4" fmla="*/ 35 w 41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59">
                  <a:moveTo>
                    <a:pt x="35" y="59"/>
                  </a:moveTo>
                  <a:cubicBezTo>
                    <a:pt x="35" y="59"/>
                    <a:pt x="0" y="35"/>
                    <a:pt x="14" y="0"/>
                  </a:cubicBezTo>
                  <a:cubicBezTo>
                    <a:pt x="14" y="0"/>
                    <a:pt x="41" y="38"/>
                    <a:pt x="35" y="59"/>
                  </a:cubicBezTo>
                  <a:close/>
                </a:path>
              </a:pathLst>
            </a:custGeom>
            <a:solidFill>
              <a:srgbClr val="9A9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448"/>
            <p:cNvSpPr>
              <a:spLocks/>
            </p:cNvSpPr>
            <p:nvPr/>
          </p:nvSpPr>
          <p:spPr bwMode="auto">
            <a:xfrm>
              <a:off x="2401888" y="4124325"/>
              <a:ext cx="69850" cy="111125"/>
            </a:xfrm>
            <a:custGeom>
              <a:avLst/>
              <a:gdLst>
                <a:gd name="T0" fmla="*/ 29 w 29"/>
                <a:gd name="T1" fmla="*/ 46 h 46"/>
                <a:gd name="T2" fmla="*/ 6 w 29"/>
                <a:gd name="T3" fmla="*/ 0 h 46"/>
                <a:gd name="T4" fmla="*/ 29 w 29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46">
                  <a:moveTo>
                    <a:pt x="29" y="46"/>
                  </a:moveTo>
                  <a:cubicBezTo>
                    <a:pt x="29" y="46"/>
                    <a:pt x="29" y="8"/>
                    <a:pt x="6" y="0"/>
                  </a:cubicBezTo>
                  <a:cubicBezTo>
                    <a:pt x="6" y="0"/>
                    <a:pt x="0" y="29"/>
                    <a:pt x="29" y="46"/>
                  </a:cubicBezTo>
                  <a:close/>
                </a:path>
              </a:pathLst>
            </a:custGeom>
            <a:solidFill>
              <a:srgbClr val="9A9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449"/>
            <p:cNvSpPr>
              <a:spLocks/>
            </p:cNvSpPr>
            <p:nvPr/>
          </p:nvSpPr>
          <p:spPr bwMode="auto">
            <a:xfrm>
              <a:off x="2527301" y="4665663"/>
              <a:ext cx="127000" cy="98425"/>
            </a:xfrm>
            <a:custGeom>
              <a:avLst/>
              <a:gdLst>
                <a:gd name="T0" fmla="*/ 0 w 53"/>
                <a:gd name="T1" fmla="*/ 41 h 41"/>
                <a:gd name="T2" fmla="*/ 53 w 53"/>
                <a:gd name="T3" fmla="*/ 14 h 41"/>
                <a:gd name="T4" fmla="*/ 0 w 53"/>
                <a:gd name="T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41">
                  <a:moveTo>
                    <a:pt x="0" y="41"/>
                  </a:moveTo>
                  <a:cubicBezTo>
                    <a:pt x="0" y="41"/>
                    <a:pt x="18" y="0"/>
                    <a:pt x="53" y="14"/>
                  </a:cubicBezTo>
                  <a:cubicBezTo>
                    <a:pt x="53" y="14"/>
                    <a:pt x="30" y="41"/>
                    <a:pt x="0" y="41"/>
                  </a:cubicBezTo>
                  <a:close/>
                </a:path>
              </a:pathLst>
            </a:custGeom>
            <a:solidFill>
              <a:srgbClr val="9A9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450"/>
            <p:cNvSpPr>
              <a:spLocks/>
            </p:cNvSpPr>
            <p:nvPr/>
          </p:nvSpPr>
          <p:spPr bwMode="auto">
            <a:xfrm>
              <a:off x="2682876" y="4333875"/>
              <a:ext cx="69850" cy="98425"/>
            </a:xfrm>
            <a:custGeom>
              <a:avLst/>
              <a:gdLst>
                <a:gd name="T0" fmla="*/ 0 w 29"/>
                <a:gd name="T1" fmla="*/ 41 h 41"/>
                <a:gd name="T2" fmla="*/ 20 w 29"/>
                <a:gd name="T3" fmla="*/ 0 h 41"/>
                <a:gd name="T4" fmla="*/ 0 w 29"/>
                <a:gd name="T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41">
                  <a:moveTo>
                    <a:pt x="0" y="41"/>
                  </a:moveTo>
                  <a:cubicBezTo>
                    <a:pt x="0" y="41"/>
                    <a:pt x="0" y="6"/>
                    <a:pt x="20" y="0"/>
                  </a:cubicBezTo>
                  <a:cubicBezTo>
                    <a:pt x="20" y="0"/>
                    <a:pt x="29" y="30"/>
                    <a:pt x="0" y="41"/>
                  </a:cubicBezTo>
                  <a:close/>
                </a:path>
              </a:pathLst>
            </a:custGeom>
            <a:solidFill>
              <a:srgbClr val="9A9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451"/>
            <p:cNvSpPr>
              <a:spLocks/>
            </p:cNvSpPr>
            <p:nvPr/>
          </p:nvSpPr>
          <p:spPr bwMode="auto">
            <a:xfrm>
              <a:off x="2098676" y="4235450"/>
              <a:ext cx="77787" cy="106363"/>
            </a:xfrm>
            <a:custGeom>
              <a:avLst/>
              <a:gdLst>
                <a:gd name="T0" fmla="*/ 32 w 32"/>
                <a:gd name="T1" fmla="*/ 44 h 44"/>
                <a:gd name="T2" fmla="*/ 0 w 32"/>
                <a:gd name="T3" fmla="*/ 0 h 44"/>
                <a:gd name="T4" fmla="*/ 32 w 32"/>
                <a:gd name="T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44">
                  <a:moveTo>
                    <a:pt x="32" y="44"/>
                  </a:moveTo>
                  <a:cubicBezTo>
                    <a:pt x="32" y="44"/>
                    <a:pt x="29" y="15"/>
                    <a:pt x="0" y="0"/>
                  </a:cubicBezTo>
                  <a:cubicBezTo>
                    <a:pt x="0" y="0"/>
                    <a:pt x="0" y="38"/>
                    <a:pt x="32" y="44"/>
                  </a:cubicBezTo>
                  <a:close/>
                </a:path>
              </a:pathLst>
            </a:custGeom>
            <a:solidFill>
              <a:srgbClr val="9A9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452"/>
            <p:cNvSpPr>
              <a:spLocks/>
            </p:cNvSpPr>
            <p:nvPr/>
          </p:nvSpPr>
          <p:spPr bwMode="auto">
            <a:xfrm>
              <a:off x="2112963" y="4764088"/>
              <a:ext cx="100012" cy="69850"/>
            </a:xfrm>
            <a:custGeom>
              <a:avLst/>
              <a:gdLst>
                <a:gd name="T0" fmla="*/ 41 w 41"/>
                <a:gd name="T1" fmla="*/ 0 h 29"/>
                <a:gd name="T2" fmla="*/ 0 w 41"/>
                <a:gd name="T3" fmla="*/ 29 h 29"/>
                <a:gd name="T4" fmla="*/ 41 w 4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9">
                  <a:moveTo>
                    <a:pt x="41" y="0"/>
                  </a:moveTo>
                  <a:cubicBezTo>
                    <a:pt x="41" y="0"/>
                    <a:pt x="0" y="6"/>
                    <a:pt x="0" y="29"/>
                  </a:cubicBezTo>
                  <a:cubicBezTo>
                    <a:pt x="0" y="29"/>
                    <a:pt x="26" y="29"/>
                    <a:pt x="41" y="0"/>
                  </a:cubicBezTo>
                  <a:close/>
                </a:path>
              </a:pathLst>
            </a:custGeom>
            <a:solidFill>
              <a:srgbClr val="9A9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453"/>
            <p:cNvSpPr>
              <a:spLocks/>
            </p:cNvSpPr>
            <p:nvPr/>
          </p:nvSpPr>
          <p:spPr bwMode="auto">
            <a:xfrm>
              <a:off x="2435226" y="4567238"/>
              <a:ext cx="84137" cy="112713"/>
            </a:xfrm>
            <a:custGeom>
              <a:avLst/>
              <a:gdLst>
                <a:gd name="T0" fmla="*/ 27 w 35"/>
                <a:gd name="T1" fmla="*/ 47 h 47"/>
                <a:gd name="T2" fmla="*/ 12 w 35"/>
                <a:gd name="T3" fmla="*/ 0 h 47"/>
                <a:gd name="T4" fmla="*/ 27 w 35"/>
                <a:gd name="T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47">
                  <a:moveTo>
                    <a:pt x="27" y="47"/>
                  </a:moveTo>
                  <a:cubicBezTo>
                    <a:pt x="27" y="47"/>
                    <a:pt x="35" y="20"/>
                    <a:pt x="12" y="0"/>
                  </a:cubicBezTo>
                  <a:cubicBezTo>
                    <a:pt x="12" y="0"/>
                    <a:pt x="0" y="32"/>
                    <a:pt x="27" y="47"/>
                  </a:cubicBezTo>
                  <a:close/>
                </a:path>
              </a:pathLst>
            </a:custGeom>
            <a:solidFill>
              <a:srgbClr val="9A9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454"/>
            <p:cNvSpPr>
              <a:spLocks/>
            </p:cNvSpPr>
            <p:nvPr/>
          </p:nvSpPr>
          <p:spPr bwMode="auto">
            <a:xfrm>
              <a:off x="1182688" y="5002213"/>
              <a:ext cx="668337" cy="504825"/>
            </a:xfrm>
            <a:custGeom>
              <a:avLst/>
              <a:gdLst>
                <a:gd name="T0" fmla="*/ 0 w 278"/>
                <a:gd name="T1" fmla="*/ 10 h 210"/>
                <a:gd name="T2" fmla="*/ 0 w 278"/>
                <a:gd name="T3" fmla="*/ 210 h 210"/>
                <a:gd name="T4" fmla="*/ 278 w 278"/>
                <a:gd name="T5" fmla="*/ 205 h 210"/>
                <a:gd name="T6" fmla="*/ 268 w 278"/>
                <a:gd name="T7" fmla="*/ 0 h 210"/>
                <a:gd name="T8" fmla="*/ 0 w 278"/>
                <a:gd name="T9" fmla="*/ 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10">
                  <a:moveTo>
                    <a:pt x="0" y="10"/>
                  </a:moveTo>
                  <a:cubicBezTo>
                    <a:pt x="0" y="210"/>
                    <a:pt x="0" y="210"/>
                    <a:pt x="0" y="210"/>
                  </a:cubicBezTo>
                  <a:cubicBezTo>
                    <a:pt x="278" y="205"/>
                    <a:pt x="278" y="205"/>
                    <a:pt x="278" y="205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268" y="0"/>
                    <a:pt x="9" y="0"/>
                    <a:pt x="0" y="10"/>
                  </a:cubicBezTo>
                  <a:close/>
                </a:path>
              </a:pathLst>
            </a:custGeom>
            <a:solidFill>
              <a:srgbClr val="E2D2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455"/>
            <p:cNvSpPr>
              <a:spLocks/>
            </p:cNvSpPr>
            <p:nvPr/>
          </p:nvSpPr>
          <p:spPr bwMode="auto">
            <a:xfrm>
              <a:off x="1182688" y="4567238"/>
              <a:ext cx="644525" cy="458788"/>
            </a:xfrm>
            <a:custGeom>
              <a:avLst/>
              <a:gdLst>
                <a:gd name="T0" fmla="*/ 36 w 406"/>
                <a:gd name="T1" fmla="*/ 15 h 289"/>
                <a:gd name="T2" fmla="*/ 347 w 406"/>
                <a:gd name="T3" fmla="*/ 0 h 289"/>
                <a:gd name="T4" fmla="*/ 406 w 406"/>
                <a:gd name="T5" fmla="*/ 274 h 289"/>
                <a:gd name="T6" fmla="*/ 0 w 406"/>
                <a:gd name="T7" fmla="*/ 289 h 289"/>
                <a:gd name="T8" fmla="*/ 36 w 406"/>
                <a:gd name="T9" fmla="*/ 1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6" h="289">
                  <a:moveTo>
                    <a:pt x="36" y="15"/>
                  </a:moveTo>
                  <a:lnTo>
                    <a:pt x="347" y="0"/>
                  </a:lnTo>
                  <a:lnTo>
                    <a:pt x="406" y="274"/>
                  </a:lnTo>
                  <a:lnTo>
                    <a:pt x="0" y="289"/>
                  </a:lnTo>
                  <a:lnTo>
                    <a:pt x="36" y="15"/>
                  </a:lnTo>
                  <a:close/>
                </a:path>
              </a:pathLst>
            </a:custGeom>
            <a:solidFill>
              <a:srgbClr val="E69D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456"/>
            <p:cNvSpPr>
              <a:spLocks/>
            </p:cNvSpPr>
            <p:nvPr/>
          </p:nvSpPr>
          <p:spPr bwMode="auto">
            <a:xfrm>
              <a:off x="1228726" y="4643438"/>
              <a:ext cx="508000" cy="53975"/>
            </a:xfrm>
            <a:custGeom>
              <a:avLst/>
              <a:gdLst>
                <a:gd name="T0" fmla="*/ 111 w 211"/>
                <a:gd name="T1" fmla="*/ 8 h 22"/>
                <a:gd name="T2" fmla="*/ 1 w 211"/>
                <a:gd name="T3" fmla="*/ 9 h 22"/>
                <a:gd name="T4" fmla="*/ 0 w 211"/>
                <a:gd name="T5" fmla="*/ 15 h 22"/>
                <a:gd name="T6" fmla="*/ 112 w 211"/>
                <a:gd name="T7" fmla="*/ 14 h 22"/>
                <a:gd name="T8" fmla="*/ 210 w 211"/>
                <a:gd name="T9" fmla="*/ 11 h 22"/>
                <a:gd name="T10" fmla="*/ 211 w 211"/>
                <a:gd name="T11" fmla="*/ 4 h 22"/>
                <a:gd name="T12" fmla="*/ 111 w 211"/>
                <a:gd name="T13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22">
                  <a:moveTo>
                    <a:pt x="111" y="8"/>
                  </a:moveTo>
                  <a:cubicBezTo>
                    <a:pt x="74" y="12"/>
                    <a:pt x="36" y="16"/>
                    <a:pt x="1" y="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6" y="22"/>
                    <a:pt x="75" y="18"/>
                    <a:pt x="112" y="14"/>
                  </a:cubicBezTo>
                  <a:cubicBezTo>
                    <a:pt x="145" y="10"/>
                    <a:pt x="179" y="7"/>
                    <a:pt x="210" y="11"/>
                  </a:cubicBezTo>
                  <a:cubicBezTo>
                    <a:pt x="211" y="4"/>
                    <a:pt x="211" y="4"/>
                    <a:pt x="211" y="4"/>
                  </a:cubicBezTo>
                  <a:cubicBezTo>
                    <a:pt x="179" y="0"/>
                    <a:pt x="144" y="4"/>
                    <a:pt x="111" y="8"/>
                  </a:cubicBezTo>
                  <a:close/>
                </a:path>
              </a:pathLst>
            </a:custGeom>
            <a:solidFill>
              <a:srgbClr val="D76A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457"/>
            <p:cNvSpPr>
              <a:spLocks/>
            </p:cNvSpPr>
            <p:nvPr/>
          </p:nvSpPr>
          <p:spPr bwMode="auto">
            <a:xfrm>
              <a:off x="1192213" y="4783138"/>
              <a:ext cx="592137" cy="38100"/>
            </a:xfrm>
            <a:custGeom>
              <a:avLst/>
              <a:gdLst>
                <a:gd name="T0" fmla="*/ 168 w 246"/>
                <a:gd name="T1" fmla="*/ 6 h 16"/>
                <a:gd name="T2" fmla="*/ 142 w 246"/>
                <a:gd name="T3" fmla="*/ 5 h 16"/>
                <a:gd name="T4" fmla="*/ 70 w 246"/>
                <a:gd name="T5" fmla="*/ 7 h 16"/>
                <a:gd name="T6" fmla="*/ 0 w 246"/>
                <a:gd name="T7" fmla="*/ 10 h 16"/>
                <a:gd name="T8" fmla="*/ 0 w 246"/>
                <a:gd name="T9" fmla="*/ 16 h 16"/>
                <a:gd name="T10" fmla="*/ 71 w 246"/>
                <a:gd name="T11" fmla="*/ 14 h 16"/>
                <a:gd name="T12" fmla="*/ 142 w 246"/>
                <a:gd name="T13" fmla="*/ 11 h 16"/>
                <a:gd name="T14" fmla="*/ 168 w 246"/>
                <a:gd name="T15" fmla="*/ 12 h 16"/>
                <a:gd name="T16" fmla="*/ 246 w 246"/>
                <a:gd name="T17" fmla="*/ 6 h 16"/>
                <a:gd name="T18" fmla="*/ 243 w 246"/>
                <a:gd name="T19" fmla="*/ 0 h 16"/>
                <a:gd name="T20" fmla="*/ 168 w 246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6" h="16">
                  <a:moveTo>
                    <a:pt x="168" y="6"/>
                  </a:moveTo>
                  <a:cubicBezTo>
                    <a:pt x="142" y="5"/>
                    <a:pt x="142" y="5"/>
                    <a:pt x="142" y="5"/>
                  </a:cubicBezTo>
                  <a:cubicBezTo>
                    <a:pt x="118" y="5"/>
                    <a:pt x="94" y="6"/>
                    <a:pt x="70" y="7"/>
                  </a:cubicBezTo>
                  <a:cubicBezTo>
                    <a:pt x="47" y="9"/>
                    <a:pt x="24" y="10"/>
                    <a:pt x="0" y="1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4" y="16"/>
                    <a:pt x="48" y="15"/>
                    <a:pt x="71" y="14"/>
                  </a:cubicBezTo>
                  <a:cubicBezTo>
                    <a:pt x="94" y="12"/>
                    <a:pt x="118" y="11"/>
                    <a:pt x="142" y="11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95" y="14"/>
                    <a:pt x="225" y="16"/>
                    <a:pt x="246" y="6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24" y="9"/>
                    <a:pt x="194" y="8"/>
                    <a:pt x="168" y="6"/>
                  </a:cubicBezTo>
                  <a:close/>
                </a:path>
              </a:pathLst>
            </a:custGeom>
            <a:solidFill>
              <a:srgbClr val="D76A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458"/>
            <p:cNvSpPr>
              <a:spLocks/>
            </p:cNvSpPr>
            <p:nvPr/>
          </p:nvSpPr>
          <p:spPr bwMode="auto">
            <a:xfrm>
              <a:off x="1192213" y="4876800"/>
              <a:ext cx="628650" cy="73025"/>
            </a:xfrm>
            <a:custGeom>
              <a:avLst/>
              <a:gdLst>
                <a:gd name="T0" fmla="*/ 183 w 261"/>
                <a:gd name="T1" fmla="*/ 14 h 30"/>
                <a:gd name="T2" fmla="*/ 151 w 261"/>
                <a:gd name="T3" fmla="*/ 21 h 30"/>
                <a:gd name="T4" fmla="*/ 71 w 261"/>
                <a:gd name="T5" fmla="*/ 21 h 30"/>
                <a:gd name="T6" fmla="*/ 0 w 261"/>
                <a:gd name="T7" fmla="*/ 20 h 30"/>
                <a:gd name="T8" fmla="*/ 1 w 261"/>
                <a:gd name="T9" fmla="*/ 26 h 30"/>
                <a:gd name="T10" fmla="*/ 71 w 261"/>
                <a:gd name="T11" fmla="*/ 27 h 30"/>
                <a:gd name="T12" fmla="*/ 151 w 261"/>
                <a:gd name="T13" fmla="*/ 27 h 30"/>
                <a:gd name="T14" fmla="*/ 184 w 261"/>
                <a:gd name="T15" fmla="*/ 20 h 30"/>
                <a:gd name="T16" fmla="*/ 258 w 261"/>
                <a:gd name="T17" fmla="*/ 16 h 30"/>
                <a:gd name="T18" fmla="*/ 261 w 261"/>
                <a:gd name="T19" fmla="*/ 10 h 30"/>
                <a:gd name="T20" fmla="*/ 183 w 261"/>
                <a:gd name="T21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1" h="30">
                  <a:moveTo>
                    <a:pt x="183" y="14"/>
                  </a:moveTo>
                  <a:cubicBezTo>
                    <a:pt x="171" y="17"/>
                    <a:pt x="160" y="20"/>
                    <a:pt x="151" y="21"/>
                  </a:cubicBezTo>
                  <a:cubicBezTo>
                    <a:pt x="124" y="24"/>
                    <a:pt x="97" y="22"/>
                    <a:pt x="71" y="21"/>
                  </a:cubicBezTo>
                  <a:cubicBezTo>
                    <a:pt x="48" y="19"/>
                    <a:pt x="24" y="18"/>
                    <a:pt x="0" y="20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4" y="24"/>
                    <a:pt x="48" y="26"/>
                    <a:pt x="71" y="27"/>
                  </a:cubicBezTo>
                  <a:cubicBezTo>
                    <a:pt x="97" y="28"/>
                    <a:pt x="124" y="30"/>
                    <a:pt x="151" y="27"/>
                  </a:cubicBezTo>
                  <a:cubicBezTo>
                    <a:pt x="161" y="26"/>
                    <a:pt x="172" y="23"/>
                    <a:pt x="184" y="20"/>
                  </a:cubicBezTo>
                  <a:cubicBezTo>
                    <a:pt x="211" y="14"/>
                    <a:pt x="241" y="6"/>
                    <a:pt x="258" y="16"/>
                  </a:cubicBezTo>
                  <a:cubicBezTo>
                    <a:pt x="261" y="10"/>
                    <a:pt x="261" y="10"/>
                    <a:pt x="261" y="10"/>
                  </a:cubicBezTo>
                  <a:cubicBezTo>
                    <a:pt x="242" y="0"/>
                    <a:pt x="210" y="7"/>
                    <a:pt x="183" y="14"/>
                  </a:cubicBezTo>
                  <a:close/>
                </a:path>
              </a:pathLst>
            </a:custGeom>
            <a:solidFill>
              <a:srgbClr val="D76A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Rectangle 459"/>
            <p:cNvSpPr>
              <a:spLocks noChangeArrowheads="1"/>
            </p:cNvSpPr>
            <p:nvPr/>
          </p:nvSpPr>
          <p:spPr bwMode="auto">
            <a:xfrm>
              <a:off x="1239838" y="5108575"/>
              <a:ext cx="69850" cy="80963"/>
            </a:xfrm>
            <a:prstGeom prst="rect">
              <a:avLst/>
            </a:prstGeom>
            <a:solidFill>
              <a:srgbClr val="AD7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Rectangle 460"/>
            <p:cNvSpPr>
              <a:spLocks noChangeArrowheads="1"/>
            </p:cNvSpPr>
            <p:nvPr/>
          </p:nvSpPr>
          <p:spPr bwMode="auto">
            <a:xfrm>
              <a:off x="1239838" y="5189538"/>
              <a:ext cx="69850" cy="936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Rectangle 461"/>
            <p:cNvSpPr>
              <a:spLocks noChangeArrowheads="1"/>
            </p:cNvSpPr>
            <p:nvPr/>
          </p:nvSpPr>
          <p:spPr bwMode="auto">
            <a:xfrm>
              <a:off x="1709738" y="5108575"/>
              <a:ext cx="71437" cy="80963"/>
            </a:xfrm>
            <a:prstGeom prst="rect">
              <a:avLst/>
            </a:prstGeom>
            <a:solidFill>
              <a:srgbClr val="AD7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Rectangle 462"/>
            <p:cNvSpPr>
              <a:spLocks noChangeArrowheads="1"/>
            </p:cNvSpPr>
            <p:nvPr/>
          </p:nvSpPr>
          <p:spPr bwMode="auto">
            <a:xfrm>
              <a:off x="1709738" y="5189538"/>
              <a:ext cx="71437" cy="936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Rectangle 463"/>
            <p:cNvSpPr>
              <a:spLocks noChangeArrowheads="1"/>
            </p:cNvSpPr>
            <p:nvPr/>
          </p:nvSpPr>
          <p:spPr bwMode="auto">
            <a:xfrm>
              <a:off x="1452563" y="5249863"/>
              <a:ext cx="130175" cy="246063"/>
            </a:xfrm>
            <a:prstGeom prst="rect">
              <a:avLst/>
            </a:prstGeom>
            <a:solidFill>
              <a:srgbClr val="AD7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464"/>
            <p:cNvSpPr>
              <a:spLocks/>
            </p:cNvSpPr>
            <p:nvPr/>
          </p:nvSpPr>
          <p:spPr bwMode="auto">
            <a:xfrm>
              <a:off x="838201" y="5243513"/>
              <a:ext cx="65087" cy="268288"/>
            </a:xfrm>
            <a:custGeom>
              <a:avLst/>
              <a:gdLst>
                <a:gd name="T0" fmla="*/ 22 w 41"/>
                <a:gd name="T1" fmla="*/ 0 h 169"/>
                <a:gd name="T2" fmla="*/ 0 w 41"/>
                <a:gd name="T3" fmla="*/ 39 h 169"/>
                <a:gd name="T4" fmla="*/ 0 w 41"/>
                <a:gd name="T5" fmla="*/ 169 h 169"/>
                <a:gd name="T6" fmla="*/ 41 w 41"/>
                <a:gd name="T7" fmla="*/ 169 h 169"/>
                <a:gd name="T8" fmla="*/ 41 w 41"/>
                <a:gd name="T9" fmla="*/ 39 h 169"/>
                <a:gd name="T10" fmla="*/ 22 w 41"/>
                <a:gd name="T1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69">
                  <a:moveTo>
                    <a:pt x="22" y="0"/>
                  </a:moveTo>
                  <a:lnTo>
                    <a:pt x="0" y="39"/>
                  </a:lnTo>
                  <a:lnTo>
                    <a:pt x="0" y="169"/>
                  </a:lnTo>
                  <a:lnTo>
                    <a:pt x="41" y="169"/>
                  </a:lnTo>
                  <a:lnTo>
                    <a:pt x="41" y="39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C4A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Rectangle 465"/>
            <p:cNvSpPr>
              <a:spLocks noChangeArrowheads="1"/>
            </p:cNvSpPr>
            <p:nvPr/>
          </p:nvSpPr>
          <p:spPr bwMode="auto">
            <a:xfrm>
              <a:off x="882651" y="5348288"/>
              <a:ext cx="95250" cy="42863"/>
            </a:xfrm>
            <a:prstGeom prst="rect">
              <a:avLst/>
            </a:prstGeom>
            <a:solidFill>
              <a:srgbClr val="C4A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466"/>
            <p:cNvSpPr>
              <a:spLocks/>
            </p:cNvSpPr>
            <p:nvPr/>
          </p:nvSpPr>
          <p:spPr bwMode="auto">
            <a:xfrm>
              <a:off x="963613" y="5243513"/>
              <a:ext cx="68262" cy="268288"/>
            </a:xfrm>
            <a:custGeom>
              <a:avLst/>
              <a:gdLst>
                <a:gd name="T0" fmla="*/ 23 w 43"/>
                <a:gd name="T1" fmla="*/ 0 h 169"/>
                <a:gd name="T2" fmla="*/ 0 w 43"/>
                <a:gd name="T3" fmla="*/ 39 h 169"/>
                <a:gd name="T4" fmla="*/ 0 w 43"/>
                <a:gd name="T5" fmla="*/ 169 h 169"/>
                <a:gd name="T6" fmla="*/ 43 w 43"/>
                <a:gd name="T7" fmla="*/ 169 h 169"/>
                <a:gd name="T8" fmla="*/ 43 w 43"/>
                <a:gd name="T9" fmla="*/ 39 h 169"/>
                <a:gd name="T10" fmla="*/ 23 w 43"/>
                <a:gd name="T1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169">
                  <a:moveTo>
                    <a:pt x="23" y="0"/>
                  </a:moveTo>
                  <a:lnTo>
                    <a:pt x="0" y="39"/>
                  </a:lnTo>
                  <a:lnTo>
                    <a:pt x="0" y="169"/>
                  </a:lnTo>
                  <a:lnTo>
                    <a:pt x="43" y="169"/>
                  </a:lnTo>
                  <a:lnTo>
                    <a:pt x="43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C4A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4" name="Rectangle 467"/>
            <p:cNvSpPr>
              <a:spLocks noChangeArrowheads="1"/>
            </p:cNvSpPr>
            <p:nvPr/>
          </p:nvSpPr>
          <p:spPr bwMode="auto">
            <a:xfrm>
              <a:off x="1009651" y="5348288"/>
              <a:ext cx="96837" cy="42863"/>
            </a:xfrm>
            <a:prstGeom prst="rect">
              <a:avLst/>
            </a:prstGeom>
            <a:solidFill>
              <a:srgbClr val="C4A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5" name="Freeform 468"/>
            <p:cNvSpPr>
              <a:spLocks/>
            </p:cNvSpPr>
            <p:nvPr/>
          </p:nvSpPr>
          <p:spPr bwMode="auto">
            <a:xfrm>
              <a:off x="1092201" y="5243513"/>
              <a:ext cx="66675" cy="268288"/>
            </a:xfrm>
            <a:custGeom>
              <a:avLst/>
              <a:gdLst>
                <a:gd name="T0" fmla="*/ 22 w 42"/>
                <a:gd name="T1" fmla="*/ 0 h 169"/>
                <a:gd name="T2" fmla="*/ 0 w 42"/>
                <a:gd name="T3" fmla="*/ 39 h 169"/>
                <a:gd name="T4" fmla="*/ 0 w 42"/>
                <a:gd name="T5" fmla="*/ 169 h 169"/>
                <a:gd name="T6" fmla="*/ 42 w 42"/>
                <a:gd name="T7" fmla="*/ 169 h 169"/>
                <a:gd name="T8" fmla="*/ 42 w 42"/>
                <a:gd name="T9" fmla="*/ 39 h 169"/>
                <a:gd name="T10" fmla="*/ 22 w 42"/>
                <a:gd name="T1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69">
                  <a:moveTo>
                    <a:pt x="22" y="0"/>
                  </a:moveTo>
                  <a:lnTo>
                    <a:pt x="0" y="39"/>
                  </a:lnTo>
                  <a:lnTo>
                    <a:pt x="0" y="169"/>
                  </a:lnTo>
                  <a:lnTo>
                    <a:pt x="42" y="169"/>
                  </a:lnTo>
                  <a:lnTo>
                    <a:pt x="42" y="39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C4A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6" name="Freeform 469"/>
            <p:cNvSpPr>
              <a:spLocks/>
            </p:cNvSpPr>
            <p:nvPr/>
          </p:nvSpPr>
          <p:spPr bwMode="auto">
            <a:xfrm>
              <a:off x="1884363" y="5243513"/>
              <a:ext cx="68262" cy="268288"/>
            </a:xfrm>
            <a:custGeom>
              <a:avLst/>
              <a:gdLst>
                <a:gd name="T0" fmla="*/ 23 w 43"/>
                <a:gd name="T1" fmla="*/ 0 h 169"/>
                <a:gd name="T2" fmla="*/ 0 w 43"/>
                <a:gd name="T3" fmla="*/ 39 h 169"/>
                <a:gd name="T4" fmla="*/ 0 w 43"/>
                <a:gd name="T5" fmla="*/ 169 h 169"/>
                <a:gd name="T6" fmla="*/ 43 w 43"/>
                <a:gd name="T7" fmla="*/ 169 h 169"/>
                <a:gd name="T8" fmla="*/ 43 w 43"/>
                <a:gd name="T9" fmla="*/ 39 h 169"/>
                <a:gd name="T10" fmla="*/ 23 w 43"/>
                <a:gd name="T1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169">
                  <a:moveTo>
                    <a:pt x="23" y="0"/>
                  </a:moveTo>
                  <a:lnTo>
                    <a:pt x="0" y="39"/>
                  </a:lnTo>
                  <a:lnTo>
                    <a:pt x="0" y="169"/>
                  </a:lnTo>
                  <a:lnTo>
                    <a:pt x="43" y="169"/>
                  </a:lnTo>
                  <a:lnTo>
                    <a:pt x="43" y="39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C4A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7" name="Rectangle 470"/>
            <p:cNvSpPr>
              <a:spLocks noChangeArrowheads="1"/>
            </p:cNvSpPr>
            <p:nvPr/>
          </p:nvSpPr>
          <p:spPr bwMode="auto">
            <a:xfrm>
              <a:off x="1928813" y="5348288"/>
              <a:ext cx="98425" cy="42863"/>
            </a:xfrm>
            <a:prstGeom prst="rect">
              <a:avLst/>
            </a:prstGeom>
            <a:solidFill>
              <a:srgbClr val="C4A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8" name="Freeform 471"/>
            <p:cNvSpPr>
              <a:spLocks/>
            </p:cNvSpPr>
            <p:nvPr/>
          </p:nvSpPr>
          <p:spPr bwMode="auto">
            <a:xfrm>
              <a:off x="2012951" y="5243513"/>
              <a:ext cx="65087" cy="268288"/>
            </a:xfrm>
            <a:custGeom>
              <a:avLst/>
              <a:gdLst>
                <a:gd name="T0" fmla="*/ 21 w 41"/>
                <a:gd name="T1" fmla="*/ 0 h 169"/>
                <a:gd name="T2" fmla="*/ 0 w 41"/>
                <a:gd name="T3" fmla="*/ 39 h 169"/>
                <a:gd name="T4" fmla="*/ 0 w 41"/>
                <a:gd name="T5" fmla="*/ 169 h 169"/>
                <a:gd name="T6" fmla="*/ 41 w 41"/>
                <a:gd name="T7" fmla="*/ 169 h 169"/>
                <a:gd name="T8" fmla="*/ 41 w 41"/>
                <a:gd name="T9" fmla="*/ 39 h 169"/>
                <a:gd name="T10" fmla="*/ 21 w 41"/>
                <a:gd name="T1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69">
                  <a:moveTo>
                    <a:pt x="21" y="0"/>
                  </a:moveTo>
                  <a:lnTo>
                    <a:pt x="0" y="39"/>
                  </a:lnTo>
                  <a:lnTo>
                    <a:pt x="0" y="169"/>
                  </a:lnTo>
                  <a:lnTo>
                    <a:pt x="41" y="169"/>
                  </a:lnTo>
                  <a:lnTo>
                    <a:pt x="41" y="39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C4A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9" name="Rectangle 472"/>
            <p:cNvSpPr>
              <a:spLocks noChangeArrowheads="1"/>
            </p:cNvSpPr>
            <p:nvPr/>
          </p:nvSpPr>
          <p:spPr bwMode="auto">
            <a:xfrm>
              <a:off x="2055813" y="5348288"/>
              <a:ext cx="98425" cy="42863"/>
            </a:xfrm>
            <a:prstGeom prst="rect">
              <a:avLst/>
            </a:prstGeom>
            <a:solidFill>
              <a:srgbClr val="C4A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0" name="Freeform 473"/>
            <p:cNvSpPr>
              <a:spLocks/>
            </p:cNvSpPr>
            <p:nvPr/>
          </p:nvSpPr>
          <p:spPr bwMode="auto">
            <a:xfrm>
              <a:off x="2139951" y="5243513"/>
              <a:ext cx="65087" cy="268288"/>
            </a:xfrm>
            <a:custGeom>
              <a:avLst/>
              <a:gdLst>
                <a:gd name="T0" fmla="*/ 21 w 41"/>
                <a:gd name="T1" fmla="*/ 0 h 169"/>
                <a:gd name="T2" fmla="*/ 0 w 41"/>
                <a:gd name="T3" fmla="*/ 39 h 169"/>
                <a:gd name="T4" fmla="*/ 0 w 41"/>
                <a:gd name="T5" fmla="*/ 169 h 169"/>
                <a:gd name="T6" fmla="*/ 41 w 41"/>
                <a:gd name="T7" fmla="*/ 169 h 169"/>
                <a:gd name="T8" fmla="*/ 41 w 41"/>
                <a:gd name="T9" fmla="*/ 39 h 169"/>
                <a:gd name="T10" fmla="*/ 21 w 41"/>
                <a:gd name="T1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69">
                  <a:moveTo>
                    <a:pt x="21" y="0"/>
                  </a:moveTo>
                  <a:lnTo>
                    <a:pt x="0" y="39"/>
                  </a:lnTo>
                  <a:lnTo>
                    <a:pt x="0" y="169"/>
                  </a:lnTo>
                  <a:lnTo>
                    <a:pt x="41" y="169"/>
                  </a:lnTo>
                  <a:lnTo>
                    <a:pt x="41" y="39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C4A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1" name="Freeform 474"/>
            <p:cNvSpPr>
              <a:spLocks/>
            </p:cNvSpPr>
            <p:nvPr/>
          </p:nvSpPr>
          <p:spPr bwMode="auto">
            <a:xfrm>
              <a:off x="2163763" y="5348288"/>
              <a:ext cx="55562" cy="41275"/>
            </a:xfrm>
            <a:custGeom>
              <a:avLst/>
              <a:gdLst>
                <a:gd name="T0" fmla="*/ 23 w 23"/>
                <a:gd name="T1" fmla="*/ 0 h 17"/>
                <a:gd name="T2" fmla="*/ 0 w 23"/>
                <a:gd name="T3" fmla="*/ 14 h 17"/>
                <a:gd name="T4" fmla="*/ 21 w 23"/>
                <a:gd name="T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23" y="0"/>
                  </a:moveTo>
                  <a:cubicBezTo>
                    <a:pt x="16" y="5"/>
                    <a:pt x="7" y="8"/>
                    <a:pt x="0" y="14"/>
                  </a:cubicBezTo>
                  <a:cubicBezTo>
                    <a:pt x="6" y="17"/>
                    <a:pt x="14" y="17"/>
                    <a:pt x="21" y="16"/>
                  </a:cubicBezTo>
                </a:path>
              </a:pathLst>
            </a:custGeom>
            <a:solidFill>
              <a:srgbClr val="F09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2" name="Freeform 475"/>
            <p:cNvSpPr>
              <a:spLocks/>
            </p:cNvSpPr>
            <p:nvPr/>
          </p:nvSpPr>
          <p:spPr bwMode="auto">
            <a:xfrm>
              <a:off x="2200276" y="5267325"/>
              <a:ext cx="344487" cy="338138"/>
            </a:xfrm>
            <a:custGeom>
              <a:avLst/>
              <a:gdLst>
                <a:gd name="T0" fmla="*/ 59 w 143"/>
                <a:gd name="T1" fmla="*/ 9 h 141"/>
                <a:gd name="T2" fmla="*/ 80 w 143"/>
                <a:gd name="T3" fmla="*/ 27 h 141"/>
                <a:gd name="T4" fmla="*/ 96 w 143"/>
                <a:gd name="T5" fmla="*/ 80 h 141"/>
                <a:gd name="T6" fmla="*/ 143 w 143"/>
                <a:gd name="T7" fmla="*/ 77 h 141"/>
                <a:gd name="T8" fmla="*/ 77 w 143"/>
                <a:gd name="T9" fmla="*/ 137 h 141"/>
                <a:gd name="T10" fmla="*/ 3 w 143"/>
                <a:gd name="T11" fmla="*/ 80 h 141"/>
                <a:gd name="T12" fmla="*/ 7 w 143"/>
                <a:gd name="T13" fmla="*/ 30 h 141"/>
                <a:gd name="T14" fmla="*/ 59 w 143"/>
                <a:gd name="T15" fmla="*/ 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3" h="141">
                  <a:moveTo>
                    <a:pt x="59" y="9"/>
                  </a:moveTo>
                  <a:cubicBezTo>
                    <a:pt x="68" y="13"/>
                    <a:pt x="75" y="20"/>
                    <a:pt x="80" y="27"/>
                  </a:cubicBezTo>
                  <a:cubicBezTo>
                    <a:pt x="89" y="42"/>
                    <a:pt x="83" y="67"/>
                    <a:pt x="96" y="80"/>
                  </a:cubicBezTo>
                  <a:cubicBezTo>
                    <a:pt x="107" y="92"/>
                    <a:pt x="132" y="88"/>
                    <a:pt x="143" y="77"/>
                  </a:cubicBezTo>
                  <a:cubicBezTo>
                    <a:pt x="138" y="110"/>
                    <a:pt x="110" y="133"/>
                    <a:pt x="77" y="137"/>
                  </a:cubicBezTo>
                  <a:cubicBezTo>
                    <a:pt x="40" y="141"/>
                    <a:pt x="8" y="118"/>
                    <a:pt x="3" y="80"/>
                  </a:cubicBezTo>
                  <a:cubicBezTo>
                    <a:pt x="0" y="64"/>
                    <a:pt x="1" y="46"/>
                    <a:pt x="7" y="30"/>
                  </a:cubicBezTo>
                  <a:cubicBezTo>
                    <a:pt x="15" y="9"/>
                    <a:pt x="39" y="0"/>
                    <a:pt x="59" y="9"/>
                  </a:cubicBezTo>
                  <a:close/>
                </a:path>
              </a:pathLst>
            </a:custGeom>
            <a:solidFill>
              <a:srgbClr val="F0D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3" name="Freeform 476"/>
            <p:cNvSpPr>
              <a:spLocks/>
            </p:cNvSpPr>
            <p:nvPr/>
          </p:nvSpPr>
          <p:spPr bwMode="auto">
            <a:xfrm>
              <a:off x="2289176" y="5594350"/>
              <a:ext cx="66675" cy="93663"/>
            </a:xfrm>
            <a:custGeom>
              <a:avLst/>
              <a:gdLst>
                <a:gd name="T0" fmla="*/ 19 w 28"/>
                <a:gd name="T1" fmla="*/ 10 h 39"/>
                <a:gd name="T2" fmla="*/ 13 w 28"/>
                <a:gd name="T3" fmla="*/ 32 h 39"/>
                <a:gd name="T4" fmla="*/ 4 w 28"/>
                <a:gd name="T5" fmla="*/ 28 h 39"/>
                <a:gd name="T6" fmla="*/ 0 w 28"/>
                <a:gd name="T7" fmla="*/ 33 h 39"/>
                <a:gd name="T8" fmla="*/ 15 w 28"/>
                <a:gd name="T9" fmla="*/ 39 h 39"/>
                <a:gd name="T10" fmla="*/ 18 w 28"/>
                <a:gd name="T11" fmla="*/ 39 h 39"/>
                <a:gd name="T12" fmla="*/ 26 w 28"/>
                <a:gd name="T13" fmla="*/ 12 h 39"/>
                <a:gd name="T14" fmla="*/ 28 w 28"/>
                <a:gd name="T15" fmla="*/ 2 h 39"/>
                <a:gd name="T16" fmla="*/ 22 w 28"/>
                <a:gd name="T17" fmla="*/ 0 h 39"/>
                <a:gd name="T18" fmla="*/ 19 w 28"/>
                <a:gd name="T19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39">
                  <a:moveTo>
                    <a:pt x="19" y="10"/>
                  </a:moveTo>
                  <a:cubicBezTo>
                    <a:pt x="19" y="10"/>
                    <a:pt x="14" y="28"/>
                    <a:pt x="13" y="32"/>
                  </a:cubicBezTo>
                  <a:cubicBezTo>
                    <a:pt x="10" y="32"/>
                    <a:pt x="6" y="31"/>
                    <a:pt x="4" y="2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" y="37"/>
                    <a:pt x="9" y="39"/>
                    <a:pt x="15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CAB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4" name="Freeform 477"/>
            <p:cNvSpPr>
              <a:spLocks/>
            </p:cNvSpPr>
            <p:nvPr/>
          </p:nvSpPr>
          <p:spPr bwMode="auto">
            <a:xfrm>
              <a:off x="2386013" y="5595938"/>
              <a:ext cx="44450" cy="98425"/>
            </a:xfrm>
            <a:custGeom>
              <a:avLst/>
              <a:gdLst>
                <a:gd name="T0" fmla="*/ 8 w 19"/>
                <a:gd name="T1" fmla="*/ 1 h 41"/>
                <a:gd name="T2" fmla="*/ 9 w 19"/>
                <a:gd name="T3" fmla="*/ 11 h 41"/>
                <a:gd name="T4" fmla="*/ 12 w 19"/>
                <a:gd name="T5" fmla="*/ 34 h 41"/>
                <a:gd name="T6" fmla="*/ 2 w 19"/>
                <a:gd name="T7" fmla="*/ 34 h 41"/>
                <a:gd name="T8" fmla="*/ 0 w 19"/>
                <a:gd name="T9" fmla="*/ 40 h 41"/>
                <a:gd name="T10" fmla="*/ 17 w 19"/>
                <a:gd name="T11" fmla="*/ 39 h 41"/>
                <a:gd name="T12" fmla="*/ 19 w 19"/>
                <a:gd name="T13" fmla="*/ 39 h 41"/>
                <a:gd name="T14" fmla="*/ 16 w 19"/>
                <a:gd name="T15" fmla="*/ 10 h 41"/>
                <a:gd name="T16" fmla="*/ 14 w 19"/>
                <a:gd name="T17" fmla="*/ 0 h 41"/>
                <a:gd name="T18" fmla="*/ 8 w 19"/>
                <a:gd name="T19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41">
                  <a:moveTo>
                    <a:pt x="8" y="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2" y="29"/>
                    <a:pt x="12" y="34"/>
                  </a:cubicBezTo>
                  <a:cubicBezTo>
                    <a:pt x="9" y="35"/>
                    <a:pt x="5" y="35"/>
                    <a:pt x="2" y="3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6" y="41"/>
                    <a:pt x="11" y="41"/>
                    <a:pt x="17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CAB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5" name="Oval 478"/>
            <p:cNvSpPr>
              <a:spLocks noChangeArrowheads="1"/>
            </p:cNvSpPr>
            <p:nvPr/>
          </p:nvSpPr>
          <p:spPr bwMode="auto">
            <a:xfrm>
              <a:off x="2260601" y="5338763"/>
              <a:ext cx="15875" cy="19050"/>
            </a:xfrm>
            <a:prstGeom prst="ellipse">
              <a:avLst/>
            </a:prstGeom>
            <a:solidFill>
              <a:srgbClr val="AD7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6" name="Freeform 479"/>
            <p:cNvSpPr>
              <a:spLocks/>
            </p:cNvSpPr>
            <p:nvPr/>
          </p:nvSpPr>
          <p:spPr bwMode="auto">
            <a:xfrm>
              <a:off x="752476" y="4216400"/>
              <a:ext cx="482600" cy="263525"/>
            </a:xfrm>
            <a:custGeom>
              <a:avLst/>
              <a:gdLst>
                <a:gd name="T0" fmla="*/ 73 w 201"/>
                <a:gd name="T1" fmla="*/ 16 h 110"/>
                <a:gd name="T2" fmla="*/ 25 w 201"/>
                <a:gd name="T3" fmla="*/ 44 h 110"/>
                <a:gd name="T4" fmla="*/ 39 w 201"/>
                <a:gd name="T5" fmla="*/ 72 h 110"/>
                <a:gd name="T6" fmla="*/ 42 w 201"/>
                <a:gd name="T7" fmla="*/ 73 h 110"/>
                <a:gd name="T8" fmla="*/ 38 w 201"/>
                <a:gd name="T9" fmla="*/ 73 h 110"/>
                <a:gd name="T10" fmla="*/ 17 w 201"/>
                <a:gd name="T11" fmla="*/ 43 h 110"/>
                <a:gd name="T12" fmla="*/ 73 w 201"/>
                <a:gd name="T13" fmla="*/ 9 h 110"/>
                <a:gd name="T14" fmla="*/ 119 w 201"/>
                <a:gd name="T15" fmla="*/ 10 h 110"/>
                <a:gd name="T16" fmla="*/ 125 w 201"/>
                <a:gd name="T17" fmla="*/ 7 h 110"/>
                <a:gd name="T18" fmla="*/ 123 w 201"/>
                <a:gd name="T19" fmla="*/ 12 h 110"/>
                <a:gd name="T20" fmla="*/ 109 w 201"/>
                <a:gd name="T21" fmla="*/ 31 h 110"/>
                <a:gd name="T22" fmla="*/ 95 w 201"/>
                <a:gd name="T23" fmla="*/ 52 h 110"/>
                <a:gd name="T24" fmla="*/ 120 w 201"/>
                <a:gd name="T25" fmla="*/ 52 h 110"/>
                <a:gd name="T26" fmla="*/ 133 w 201"/>
                <a:gd name="T27" fmla="*/ 35 h 110"/>
                <a:gd name="T28" fmla="*/ 162 w 201"/>
                <a:gd name="T29" fmla="*/ 9 h 110"/>
                <a:gd name="T30" fmla="*/ 188 w 201"/>
                <a:gd name="T31" fmla="*/ 0 h 110"/>
                <a:gd name="T32" fmla="*/ 201 w 201"/>
                <a:gd name="T33" fmla="*/ 8 h 110"/>
                <a:gd name="T34" fmla="*/ 201 w 201"/>
                <a:gd name="T35" fmla="*/ 12 h 110"/>
                <a:gd name="T36" fmla="*/ 200 w 201"/>
                <a:gd name="T37" fmla="*/ 10 h 110"/>
                <a:gd name="T38" fmla="*/ 188 w 201"/>
                <a:gd name="T39" fmla="*/ 3 h 110"/>
                <a:gd name="T40" fmla="*/ 171 w 201"/>
                <a:gd name="T41" fmla="*/ 12 h 110"/>
                <a:gd name="T42" fmla="*/ 153 w 201"/>
                <a:gd name="T43" fmla="*/ 32 h 110"/>
                <a:gd name="T44" fmla="*/ 139 w 201"/>
                <a:gd name="T45" fmla="*/ 52 h 110"/>
                <a:gd name="T46" fmla="*/ 155 w 201"/>
                <a:gd name="T47" fmla="*/ 52 h 110"/>
                <a:gd name="T48" fmla="*/ 159 w 201"/>
                <a:gd name="T49" fmla="*/ 54 h 110"/>
                <a:gd name="T50" fmla="*/ 155 w 201"/>
                <a:gd name="T51" fmla="*/ 55 h 110"/>
                <a:gd name="T52" fmla="*/ 137 w 201"/>
                <a:gd name="T53" fmla="*/ 55 h 110"/>
                <a:gd name="T54" fmla="*/ 116 w 201"/>
                <a:gd name="T55" fmla="*/ 98 h 110"/>
                <a:gd name="T56" fmla="*/ 120 w 201"/>
                <a:gd name="T57" fmla="*/ 102 h 110"/>
                <a:gd name="T58" fmla="*/ 134 w 201"/>
                <a:gd name="T59" fmla="*/ 94 h 110"/>
                <a:gd name="T60" fmla="*/ 144 w 201"/>
                <a:gd name="T61" fmla="*/ 84 h 110"/>
                <a:gd name="T62" fmla="*/ 147 w 201"/>
                <a:gd name="T63" fmla="*/ 82 h 110"/>
                <a:gd name="T64" fmla="*/ 146 w 201"/>
                <a:gd name="T65" fmla="*/ 85 h 110"/>
                <a:gd name="T66" fmla="*/ 135 w 201"/>
                <a:gd name="T67" fmla="*/ 96 h 110"/>
                <a:gd name="T68" fmla="*/ 115 w 201"/>
                <a:gd name="T69" fmla="*/ 106 h 110"/>
                <a:gd name="T70" fmla="*/ 100 w 201"/>
                <a:gd name="T71" fmla="*/ 95 h 110"/>
                <a:gd name="T72" fmla="*/ 118 w 201"/>
                <a:gd name="T73" fmla="*/ 55 h 110"/>
                <a:gd name="T74" fmla="*/ 93 w 201"/>
                <a:gd name="T75" fmla="*/ 56 h 110"/>
                <a:gd name="T76" fmla="*/ 22 w 201"/>
                <a:gd name="T77" fmla="*/ 110 h 110"/>
                <a:gd name="T78" fmla="*/ 0 w 201"/>
                <a:gd name="T79" fmla="*/ 91 h 110"/>
                <a:gd name="T80" fmla="*/ 12 w 201"/>
                <a:gd name="T81" fmla="*/ 77 h 110"/>
                <a:gd name="T82" fmla="*/ 20 w 201"/>
                <a:gd name="T83" fmla="*/ 87 h 110"/>
                <a:gd name="T84" fmla="*/ 17 w 201"/>
                <a:gd name="T85" fmla="*/ 95 h 110"/>
                <a:gd name="T86" fmla="*/ 14 w 201"/>
                <a:gd name="T87" fmla="*/ 101 h 110"/>
                <a:gd name="T88" fmla="*/ 23 w 201"/>
                <a:gd name="T89" fmla="*/ 107 h 110"/>
                <a:gd name="T90" fmla="*/ 74 w 201"/>
                <a:gd name="T91" fmla="*/ 57 h 110"/>
                <a:gd name="T92" fmla="*/ 59 w 201"/>
                <a:gd name="T93" fmla="*/ 57 h 110"/>
                <a:gd name="T94" fmla="*/ 55 w 201"/>
                <a:gd name="T95" fmla="*/ 56 h 110"/>
                <a:gd name="T96" fmla="*/ 61 w 201"/>
                <a:gd name="T97" fmla="*/ 54 h 110"/>
                <a:gd name="T98" fmla="*/ 76 w 201"/>
                <a:gd name="T99" fmla="*/ 53 h 110"/>
                <a:gd name="T100" fmla="*/ 118 w 201"/>
                <a:gd name="T101" fmla="*/ 13 h 110"/>
                <a:gd name="T102" fmla="*/ 73 w 201"/>
                <a:gd name="T103" fmla="*/ 1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1" h="110">
                  <a:moveTo>
                    <a:pt x="73" y="16"/>
                  </a:moveTo>
                  <a:cubicBezTo>
                    <a:pt x="46" y="15"/>
                    <a:pt x="27" y="25"/>
                    <a:pt x="25" y="44"/>
                  </a:cubicBezTo>
                  <a:cubicBezTo>
                    <a:pt x="24" y="54"/>
                    <a:pt x="25" y="66"/>
                    <a:pt x="39" y="72"/>
                  </a:cubicBezTo>
                  <a:cubicBezTo>
                    <a:pt x="41" y="73"/>
                    <a:pt x="42" y="73"/>
                    <a:pt x="42" y="73"/>
                  </a:cubicBezTo>
                  <a:cubicBezTo>
                    <a:pt x="41" y="74"/>
                    <a:pt x="40" y="74"/>
                    <a:pt x="38" y="73"/>
                  </a:cubicBezTo>
                  <a:cubicBezTo>
                    <a:pt x="25" y="69"/>
                    <a:pt x="16" y="57"/>
                    <a:pt x="17" y="43"/>
                  </a:cubicBezTo>
                  <a:cubicBezTo>
                    <a:pt x="20" y="19"/>
                    <a:pt x="40" y="6"/>
                    <a:pt x="73" y="9"/>
                  </a:cubicBezTo>
                  <a:cubicBezTo>
                    <a:pt x="92" y="11"/>
                    <a:pt x="114" y="13"/>
                    <a:pt x="119" y="10"/>
                  </a:cubicBezTo>
                  <a:cubicBezTo>
                    <a:pt x="122" y="8"/>
                    <a:pt x="124" y="6"/>
                    <a:pt x="125" y="7"/>
                  </a:cubicBezTo>
                  <a:cubicBezTo>
                    <a:pt x="127" y="8"/>
                    <a:pt x="125" y="9"/>
                    <a:pt x="123" y="12"/>
                  </a:cubicBezTo>
                  <a:cubicBezTo>
                    <a:pt x="118" y="18"/>
                    <a:pt x="114" y="23"/>
                    <a:pt x="109" y="31"/>
                  </a:cubicBezTo>
                  <a:cubicBezTo>
                    <a:pt x="103" y="40"/>
                    <a:pt x="99" y="46"/>
                    <a:pt x="95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24" y="46"/>
                    <a:pt x="129" y="40"/>
                    <a:pt x="133" y="35"/>
                  </a:cubicBezTo>
                  <a:cubicBezTo>
                    <a:pt x="139" y="28"/>
                    <a:pt x="150" y="16"/>
                    <a:pt x="162" y="9"/>
                  </a:cubicBezTo>
                  <a:cubicBezTo>
                    <a:pt x="170" y="3"/>
                    <a:pt x="179" y="0"/>
                    <a:pt x="188" y="0"/>
                  </a:cubicBezTo>
                  <a:cubicBezTo>
                    <a:pt x="195" y="0"/>
                    <a:pt x="199" y="4"/>
                    <a:pt x="201" y="8"/>
                  </a:cubicBezTo>
                  <a:cubicBezTo>
                    <a:pt x="201" y="10"/>
                    <a:pt x="201" y="12"/>
                    <a:pt x="201" y="12"/>
                  </a:cubicBezTo>
                  <a:cubicBezTo>
                    <a:pt x="200" y="12"/>
                    <a:pt x="200" y="11"/>
                    <a:pt x="200" y="10"/>
                  </a:cubicBezTo>
                  <a:cubicBezTo>
                    <a:pt x="198" y="6"/>
                    <a:pt x="194" y="3"/>
                    <a:pt x="188" y="3"/>
                  </a:cubicBezTo>
                  <a:cubicBezTo>
                    <a:pt x="182" y="3"/>
                    <a:pt x="175" y="7"/>
                    <a:pt x="171" y="12"/>
                  </a:cubicBezTo>
                  <a:cubicBezTo>
                    <a:pt x="165" y="16"/>
                    <a:pt x="161" y="22"/>
                    <a:pt x="153" y="32"/>
                  </a:cubicBezTo>
                  <a:cubicBezTo>
                    <a:pt x="147" y="39"/>
                    <a:pt x="143" y="46"/>
                    <a:pt x="139" y="52"/>
                  </a:cubicBezTo>
                  <a:cubicBezTo>
                    <a:pt x="144" y="52"/>
                    <a:pt x="151" y="52"/>
                    <a:pt x="155" y="52"/>
                  </a:cubicBezTo>
                  <a:cubicBezTo>
                    <a:pt x="157" y="53"/>
                    <a:pt x="159" y="53"/>
                    <a:pt x="159" y="54"/>
                  </a:cubicBezTo>
                  <a:cubicBezTo>
                    <a:pt x="159" y="55"/>
                    <a:pt x="157" y="55"/>
                    <a:pt x="155" y="55"/>
                  </a:cubicBezTo>
                  <a:cubicBezTo>
                    <a:pt x="148" y="55"/>
                    <a:pt x="141" y="55"/>
                    <a:pt x="137" y="55"/>
                  </a:cubicBezTo>
                  <a:cubicBezTo>
                    <a:pt x="128" y="69"/>
                    <a:pt x="114" y="90"/>
                    <a:pt x="116" y="98"/>
                  </a:cubicBezTo>
                  <a:cubicBezTo>
                    <a:pt x="116" y="101"/>
                    <a:pt x="118" y="102"/>
                    <a:pt x="120" y="102"/>
                  </a:cubicBezTo>
                  <a:cubicBezTo>
                    <a:pt x="123" y="102"/>
                    <a:pt x="128" y="100"/>
                    <a:pt x="134" y="94"/>
                  </a:cubicBezTo>
                  <a:cubicBezTo>
                    <a:pt x="136" y="92"/>
                    <a:pt x="141" y="87"/>
                    <a:pt x="144" y="84"/>
                  </a:cubicBezTo>
                  <a:cubicBezTo>
                    <a:pt x="145" y="82"/>
                    <a:pt x="147" y="81"/>
                    <a:pt x="147" y="82"/>
                  </a:cubicBezTo>
                  <a:cubicBezTo>
                    <a:pt x="148" y="82"/>
                    <a:pt x="146" y="84"/>
                    <a:pt x="146" y="85"/>
                  </a:cubicBezTo>
                  <a:cubicBezTo>
                    <a:pt x="143" y="88"/>
                    <a:pt x="138" y="93"/>
                    <a:pt x="135" y="96"/>
                  </a:cubicBezTo>
                  <a:cubicBezTo>
                    <a:pt x="132" y="99"/>
                    <a:pt x="125" y="106"/>
                    <a:pt x="115" y="106"/>
                  </a:cubicBezTo>
                  <a:cubicBezTo>
                    <a:pt x="106" y="106"/>
                    <a:pt x="100" y="103"/>
                    <a:pt x="100" y="95"/>
                  </a:cubicBezTo>
                  <a:cubicBezTo>
                    <a:pt x="99" y="82"/>
                    <a:pt x="112" y="64"/>
                    <a:pt x="118" y="55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74" y="85"/>
                    <a:pt x="50" y="109"/>
                    <a:pt x="22" y="110"/>
                  </a:cubicBezTo>
                  <a:cubicBezTo>
                    <a:pt x="12" y="110"/>
                    <a:pt x="1" y="105"/>
                    <a:pt x="0" y="91"/>
                  </a:cubicBezTo>
                  <a:cubicBezTo>
                    <a:pt x="0" y="84"/>
                    <a:pt x="5" y="77"/>
                    <a:pt x="12" y="77"/>
                  </a:cubicBezTo>
                  <a:cubicBezTo>
                    <a:pt x="17" y="77"/>
                    <a:pt x="20" y="82"/>
                    <a:pt x="20" y="87"/>
                  </a:cubicBezTo>
                  <a:cubicBezTo>
                    <a:pt x="20" y="90"/>
                    <a:pt x="19" y="93"/>
                    <a:pt x="17" y="95"/>
                  </a:cubicBezTo>
                  <a:cubicBezTo>
                    <a:pt x="15" y="97"/>
                    <a:pt x="14" y="98"/>
                    <a:pt x="14" y="101"/>
                  </a:cubicBezTo>
                  <a:cubicBezTo>
                    <a:pt x="15" y="106"/>
                    <a:pt x="18" y="107"/>
                    <a:pt x="23" y="107"/>
                  </a:cubicBezTo>
                  <a:cubicBezTo>
                    <a:pt x="44" y="107"/>
                    <a:pt x="63" y="74"/>
                    <a:pt x="74" y="57"/>
                  </a:cubicBezTo>
                  <a:cubicBezTo>
                    <a:pt x="70" y="57"/>
                    <a:pt x="65" y="57"/>
                    <a:pt x="59" y="57"/>
                  </a:cubicBezTo>
                  <a:cubicBezTo>
                    <a:pt x="58" y="57"/>
                    <a:pt x="55" y="57"/>
                    <a:pt x="55" y="56"/>
                  </a:cubicBezTo>
                  <a:cubicBezTo>
                    <a:pt x="55" y="55"/>
                    <a:pt x="57" y="55"/>
                    <a:pt x="61" y="54"/>
                  </a:cubicBezTo>
                  <a:cubicBezTo>
                    <a:pt x="66" y="53"/>
                    <a:pt x="72" y="53"/>
                    <a:pt x="76" y="53"/>
                  </a:cubicBezTo>
                  <a:cubicBezTo>
                    <a:pt x="82" y="44"/>
                    <a:pt x="97" y="22"/>
                    <a:pt x="118" y="13"/>
                  </a:cubicBezTo>
                  <a:cubicBezTo>
                    <a:pt x="109" y="17"/>
                    <a:pt x="89" y="16"/>
                    <a:pt x="73" y="16"/>
                  </a:cubicBezTo>
                  <a:close/>
                </a:path>
              </a:pathLst>
            </a:custGeom>
            <a:solidFill>
              <a:srgbClr val="AD7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7" name="Freeform 480"/>
            <p:cNvSpPr>
              <a:spLocks noEditPoints="1"/>
            </p:cNvSpPr>
            <p:nvPr/>
          </p:nvSpPr>
          <p:spPr bwMode="auto">
            <a:xfrm>
              <a:off x="1111251" y="4357688"/>
              <a:ext cx="85725" cy="111125"/>
            </a:xfrm>
            <a:custGeom>
              <a:avLst/>
              <a:gdLst>
                <a:gd name="T0" fmla="*/ 20 w 36"/>
                <a:gd name="T1" fmla="*/ 40 h 46"/>
                <a:gd name="T2" fmla="*/ 12 w 36"/>
                <a:gd name="T3" fmla="*/ 45 h 46"/>
                <a:gd name="T4" fmla="*/ 7 w 36"/>
                <a:gd name="T5" fmla="*/ 46 h 46"/>
                <a:gd name="T6" fmla="*/ 1 w 36"/>
                <a:gd name="T7" fmla="*/ 37 h 46"/>
                <a:gd name="T8" fmla="*/ 8 w 36"/>
                <a:gd name="T9" fmla="*/ 24 h 46"/>
                <a:gd name="T10" fmla="*/ 19 w 36"/>
                <a:gd name="T11" fmla="*/ 18 h 46"/>
                <a:gd name="T12" fmla="*/ 19 w 36"/>
                <a:gd name="T13" fmla="*/ 12 h 46"/>
                <a:gd name="T14" fmla="*/ 17 w 36"/>
                <a:gd name="T15" fmla="*/ 7 h 46"/>
                <a:gd name="T16" fmla="*/ 13 w 36"/>
                <a:gd name="T17" fmla="*/ 5 h 46"/>
                <a:gd name="T18" fmla="*/ 8 w 36"/>
                <a:gd name="T19" fmla="*/ 7 h 46"/>
                <a:gd name="T20" fmla="*/ 8 w 36"/>
                <a:gd name="T21" fmla="*/ 12 h 46"/>
                <a:gd name="T22" fmla="*/ 3 w 36"/>
                <a:gd name="T23" fmla="*/ 18 h 46"/>
                <a:gd name="T24" fmla="*/ 0 w 36"/>
                <a:gd name="T25" fmla="*/ 15 h 46"/>
                <a:gd name="T26" fmla="*/ 4 w 36"/>
                <a:gd name="T27" fmla="*/ 6 h 46"/>
                <a:gd name="T28" fmla="*/ 18 w 36"/>
                <a:gd name="T29" fmla="*/ 0 h 46"/>
                <a:gd name="T30" fmla="*/ 26 w 36"/>
                <a:gd name="T31" fmla="*/ 3 h 46"/>
                <a:gd name="T32" fmla="*/ 28 w 36"/>
                <a:gd name="T33" fmla="*/ 11 h 46"/>
                <a:gd name="T34" fmla="*/ 28 w 36"/>
                <a:gd name="T35" fmla="*/ 27 h 46"/>
                <a:gd name="T36" fmla="*/ 28 w 36"/>
                <a:gd name="T37" fmla="*/ 32 h 46"/>
                <a:gd name="T38" fmla="*/ 30 w 36"/>
                <a:gd name="T39" fmla="*/ 40 h 46"/>
                <a:gd name="T40" fmla="*/ 33 w 36"/>
                <a:gd name="T41" fmla="*/ 38 h 46"/>
                <a:gd name="T42" fmla="*/ 34 w 36"/>
                <a:gd name="T43" fmla="*/ 37 h 46"/>
                <a:gd name="T44" fmla="*/ 35 w 36"/>
                <a:gd name="T45" fmla="*/ 38 h 46"/>
                <a:gd name="T46" fmla="*/ 35 w 36"/>
                <a:gd name="T47" fmla="*/ 40 h 46"/>
                <a:gd name="T48" fmla="*/ 27 w 36"/>
                <a:gd name="T49" fmla="*/ 46 h 46"/>
                <a:gd name="T50" fmla="*/ 20 w 36"/>
                <a:gd name="T51" fmla="*/ 40 h 46"/>
                <a:gd name="T52" fmla="*/ 19 w 36"/>
                <a:gd name="T53" fmla="*/ 22 h 46"/>
                <a:gd name="T54" fmla="*/ 10 w 36"/>
                <a:gd name="T55" fmla="*/ 34 h 46"/>
                <a:gd name="T56" fmla="*/ 14 w 36"/>
                <a:gd name="T57" fmla="*/ 40 h 46"/>
                <a:gd name="T58" fmla="*/ 19 w 36"/>
                <a:gd name="T59" fmla="*/ 35 h 46"/>
                <a:gd name="T60" fmla="*/ 19 w 36"/>
                <a:gd name="T6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" h="46">
                  <a:moveTo>
                    <a:pt x="20" y="40"/>
                  </a:moveTo>
                  <a:cubicBezTo>
                    <a:pt x="18" y="42"/>
                    <a:pt x="16" y="44"/>
                    <a:pt x="12" y="45"/>
                  </a:cubicBezTo>
                  <a:cubicBezTo>
                    <a:pt x="10" y="46"/>
                    <a:pt x="8" y="46"/>
                    <a:pt x="7" y="46"/>
                  </a:cubicBezTo>
                  <a:cubicBezTo>
                    <a:pt x="3" y="46"/>
                    <a:pt x="1" y="43"/>
                    <a:pt x="1" y="37"/>
                  </a:cubicBezTo>
                  <a:cubicBezTo>
                    <a:pt x="1" y="33"/>
                    <a:pt x="2" y="28"/>
                    <a:pt x="8" y="24"/>
                  </a:cubicBezTo>
                  <a:cubicBezTo>
                    <a:pt x="14" y="21"/>
                    <a:pt x="17" y="20"/>
                    <a:pt x="19" y="18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0"/>
                    <a:pt x="18" y="8"/>
                    <a:pt x="17" y="7"/>
                  </a:cubicBezTo>
                  <a:cubicBezTo>
                    <a:pt x="17" y="5"/>
                    <a:pt x="15" y="5"/>
                    <a:pt x="13" y="5"/>
                  </a:cubicBezTo>
                  <a:cubicBezTo>
                    <a:pt x="12" y="5"/>
                    <a:pt x="9" y="6"/>
                    <a:pt x="8" y="7"/>
                  </a:cubicBezTo>
                  <a:cubicBezTo>
                    <a:pt x="7" y="8"/>
                    <a:pt x="8" y="10"/>
                    <a:pt x="8" y="12"/>
                  </a:cubicBezTo>
                  <a:cubicBezTo>
                    <a:pt x="8" y="16"/>
                    <a:pt x="6" y="18"/>
                    <a:pt x="3" y="18"/>
                  </a:cubicBezTo>
                  <a:cubicBezTo>
                    <a:pt x="1" y="18"/>
                    <a:pt x="0" y="17"/>
                    <a:pt x="0" y="15"/>
                  </a:cubicBezTo>
                  <a:cubicBezTo>
                    <a:pt x="0" y="12"/>
                    <a:pt x="1" y="8"/>
                    <a:pt x="4" y="6"/>
                  </a:cubicBezTo>
                  <a:cubicBezTo>
                    <a:pt x="7" y="3"/>
                    <a:pt x="12" y="0"/>
                    <a:pt x="18" y="0"/>
                  </a:cubicBezTo>
                  <a:cubicBezTo>
                    <a:pt x="22" y="0"/>
                    <a:pt x="24" y="1"/>
                    <a:pt x="26" y="3"/>
                  </a:cubicBezTo>
                  <a:cubicBezTo>
                    <a:pt x="27" y="5"/>
                    <a:pt x="28" y="8"/>
                    <a:pt x="28" y="11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8"/>
                    <a:pt x="29" y="40"/>
                    <a:pt x="30" y="40"/>
                  </a:cubicBezTo>
                  <a:cubicBezTo>
                    <a:pt x="32" y="40"/>
                    <a:pt x="33" y="39"/>
                    <a:pt x="33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6" y="39"/>
                    <a:pt x="35" y="40"/>
                  </a:cubicBezTo>
                  <a:cubicBezTo>
                    <a:pt x="34" y="42"/>
                    <a:pt x="32" y="46"/>
                    <a:pt x="27" y="46"/>
                  </a:cubicBezTo>
                  <a:cubicBezTo>
                    <a:pt x="24" y="46"/>
                    <a:pt x="21" y="44"/>
                    <a:pt x="20" y="40"/>
                  </a:cubicBezTo>
                  <a:close/>
                  <a:moveTo>
                    <a:pt x="19" y="22"/>
                  </a:moveTo>
                  <a:cubicBezTo>
                    <a:pt x="15" y="25"/>
                    <a:pt x="9" y="27"/>
                    <a:pt x="10" y="34"/>
                  </a:cubicBezTo>
                  <a:cubicBezTo>
                    <a:pt x="10" y="38"/>
                    <a:pt x="12" y="40"/>
                    <a:pt x="14" y="40"/>
                  </a:cubicBezTo>
                  <a:cubicBezTo>
                    <a:pt x="16" y="40"/>
                    <a:pt x="19" y="37"/>
                    <a:pt x="19" y="35"/>
                  </a:cubicBezTo>
                  <a:lnTo>
                    <a:pt x="19" y="22"/>
                  </a:lnTo>
                  <a:close/>
                </a:path>
              </a:pathLst>
            </a:custGeom>
            <a:solidFill>
              <a:srgbClr val="AD7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8" name="Freeform 481"/>
            <p:cNvSpPr>
              <a:spLocks/>
            </p:cNvSpPr>
            <p:nvPr/>
          </p:nvSpPr>
          <p:spPr bwMode="auto">
            <a:xfrm>
              <a:off x="1201738" y="4357688"/>
              <a:ext cx="106362" cy="107950"/>
            </a:xfrm>
            <a:custGeom>
              <a:avLst/>
              <a:gdLst>
                <a:gd name="T0" fmla="*/ 10 w 44"/>
                <a:gd name="T1" fmla="*/ 1 h 45"/>
                <a:gd name="T2" fmla="*/ 12 w 44"/>
                <a:gd name="T3" fmla="*/ 0 h 45"/>
                <a:gd name="T4" fmla="*/ 13 w 44"/>
                <a:gd name="T5" fmla="*/ 1 h 45"/>
                <a:gd name="T6" fmla="*/ 14 w 44"/>
                <a:gd name="T7" fmla="*/ 6 h 45"/>
                <a:gd name="T8" fmla="*/ 14 w 44"/>
                <a:gd name="T9" fmla="*/ 6 h 45"/>
                <a:gd name="T10" fmla="*/ 18 w 44"/>
                <a:gd name="T11" fmla="*/ 2 h 45"/>
                <a:gd name="T12" fmla="*/ 25 w 44"/>
                <a:gd name="T13" fmla="*/ 0 h 45"/>
                <a:gd name="T14" fmla="*/ 33 w 44"/>
                <a:gd name="T15" fmla="*/ 2 h 45"/>
                <a:gd name="T16" fmla="*/ 38 w 44"/>
                <a:gd name="T17" fmla="*/ 13 h 45"/>
                <a:gd name="T18" fmla="*/ 38 w 44"/>
                <a:gd name="T19" fmla="*/ 28 h 45"/>
                <a:gd name="T20" fmla="*/ 38 w 44"/>
                <a:gd name="T21" fmla="*/ 38 h 45"/>
                <a:gd name="T22" fmla="*/ 40 w 44"/>
                <a:gd name="T23" fmla="*/ 41 h 45"/>
                <a:gd name="T24" fmla="*/ 43 w 44"/>
                <a:gd name="T25" fmla="*/ 41 h 45"/>
                <a:gd name="T26" fmla="*/ 44 w 44"/>
                <a:gd name="T27" fmla="*/ 41 h 45"/>
                <a:gd name="T28" fmla="*/ 44 w 44"/>
                <a:gd name="T29" fmla="*/ 44 h 45"/>
                <a:gd name="T30" fmla="*/ 43 w 44"/>
                <a:gd name="T31" fmla="*/ 45 h 45"/>
                <a:gd name="T32" fmla="*/ 34 w 44"/>
                <a:gd name="T33" fmla="*/ 44 h 45"/>
                <a:gd name="T34" fmla="*/ 25 w 44"/>
                <a:gd name="T35" fmla="*/ 45 h 45"/>
                <a:gd name="T36" fmla="*/ 24 w 44"/>
                <a:gd name="T37" fmla="*/ 44 h 45"/>
                <a:gd name="T38" fmla="*/ 24 w 44"/>
                <a:gd name="T39" fmla="*/ 42 h 45"/>
                <a:gd name="T40" fmla="*/ 25 w 44"/>
                <a:gd name="T41" fmla="*/ 41 h 45"/>
                <a:gd name="T42" fmla="*/ 27 w 44"/>
                <a:gd name="T43" fmla="*/ 41 h 45"/>
                <a:gd name="T44" fmla="*/ 29 w 44"/>
                <a:gd name="T45" fmla="*/ 38 h 45"/>
                <a:gd name="T46" fmla="*/ 29 w 44"/>
                <a:gd name="T47" fmla="*/ 29 h 45"/>
                <a:gd name="T48" fmla="*/ 29 w 44"/>
                <a:gd name="T49" fmla="*/ 17 h 45"/>
                <a:gd name="T50" fmla="*/ 26 w 44"/>
                <a:gd name="T51" fmla="*/ 8 h 45"/>
                <a:gd name="T52" fmla="*/ 21 w 44"/>
                <a:gd name="T53" fmla="*/ 6 h 45"/>
                <a:gd name="T54" fmla="*/ 16 w 44"/>
                <a:gd name="T55" fmla="*/ 9 h 45"/>
                <a:gd name="T56" fmla="*/ 14 w 44"/>
                <a:gd name="T57" fmla="*/ 16 h 45"/>
                <a:gd name="T58" fmla="*/ 14 w 44"/>
                <a:gd name="T59" fmla="*/ 37 h 45"/>
                <a:gd name="T60" fmla="*/ 16 w 44"/>
                <a:gd name="T61" fmla="*/ 41 h 45"/>
                <a:gd name="T62" fmla="*/ 17 w 44"/>
                <a:gd name="T63" fmla="*/ 41 h 45"/>
                <a:gd name="T64" fmla="*/ 18 w 44"/>
                <a:gd name="T65" fmla="*/ 42 h 45"/>
                <a:gd name="T66" fmla="*/ 18 w 44"/>
                <a:gd name="T67" fmla="*/ 44 h 45"/>
                <a:gd name="T68" fmla="*/ 18 w 44"/>
                <a:gd name="T69" fmla="*/ 45 h 45"/>
                <a:gd name="T70" fmla="*/ 9 w 44"/>
                <a:gd name="T71" fmla="*/ 45 h 45"/>
                <a:gd name="T72" fmla="*/ 1 w 44"/>
                <a:gd name="T73" fmla="*/ 45 h 45"/>
                <a:gd name="T74" fmla="*/ 0 w 44"/>
                <a:gd name="T75" fmla="*/ 44 h 45"/>
                <a:gd name="T76" fmla="*/ 0 w 44"/>
                <a:gd name="T77" fmla="*/ 42 h 45"/>
                <a:gd name="T78" fmla="*/ 1 w 44"/>
                <a:gd name="T79" fmla="*/ 41 h 45"/>
                <a:gd name="T80" fmla="*/ 3 w 44"/>
                <a:gd name="T81" fmla="*/ 41 h 45"/>
                <a:gd name="T82" fmla="*/ 5 w 44"/>
                <a:gd name="T83" fmla="*/ 39 h 45"/>
                <a:gd name="T84" fmla="*/ 5 w 44"/>
                <a:gd name="T85" fmla="*/ 16 h 45"/>
                <a:gd name="T86" fmla="*/ 1 w 44"/>
                <a:gd name="T87" fmla="*/ 10 h 45"/>
                <a:gd name="T88" fmla="*/ 0 w 44"/>
                <a:gd name="T89" fmla="*/ 9 h 45"/>
                <a:gd name="T90" fmla="*/ 0 w 44"/>
                <a:gd name="T91" fmla="*/ 8 h 45"/>
                <a:gd name="T92" fmla="*/ 0 w 44"/>
                <a:gd name="T93" fmla="*/ 7 h 45"/>
                <a:gd name="T94" fmla="*/ 1 w 44"/>
                <a:gd name="T95" fmla="*/ 6 h 45"/>
                <a:gd name="T96" fmla="*/ 10 w 44"/>
                <a:gd name="T97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" h="45">
                  <a:moveTo>
                    <a:pt x="10" y="1"/>
                  </a:move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5"/>
                    <a:pt x="17" y="3"/>
                    <a:pt x="18" y="2"/>
                  </a:cubicBezTo>
                  <a:cubicBezTo>
                    <a:pt x="20" y="1"/>
                    <a:pt x="23" y="0"/>
                    <a:pt x="25" y="0"/>
                  </a:cubicBezTo>
                  <a:cubicBezTo>
                    <a:pt x="28" y="0"/>
                    <a:pt x="31" y="0"/>
                    <a:pt x="33" y="2"/>
                  </a:cubicBezTo>
                  <a:cubicBezTo>
                    <a:pt x="37" y="5"/>
                    <a:pt x="38" y="9"/>
                    <a:pt x="38" y="13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31"/>
                    <a:pt x="38" y="36"/>
                    <a:pt x="38" y="38"/>
                  </a:cubicBezTo>
                  <a:cubicBezTo>
                    <a:pt x="38" y="40"/>
                    <a:pt x="39" y="41"/>
                    <a:pt x="40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41"/>
                    <a:pt x="44" y="41"/>
                    <a:pt x="44" y="41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3" y="45"/>
                    <a:pt x="43" y="45"/>
                  </a:cubicBezTo>
                  <a:cubicBezTo>
                    <a:pt x="42" y="45"/>
                    <a:pt x="40" y="44"/>
                    <a:pt x="34" y="44"/>
                  </a:cubicBezTo>
                  <a:cubicBezTo>
                    <a:pt x="28" y="44"/>
                    <a:pt x="26" y="45"/>
                    <a:pt x="25" y="45"/>
                  </a:cubicBezTo>
                  <a:cubicBezTo>
                    <a:pt x="25" y="45"/>
                    <a:pt x="24" y="44"/>
                    <a:pt x="24" y="44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5" y="41"/>
                    <a:pt x="25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1"/>
                    <a:pt x="28" y="40"/>
                    <a:pt x="29" y="38"/>
                  </a:cubicBezTo>
                  <a:cubicBezTo>
                    <a:pt x="29" y="36"/>
                    <a:pt x="29" y="33"/>
                    <a:pt x="29" y="29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2"/>
                    <a:pt x="29" y="10"/>
                    <a:pt x="26" y="8"/>
                  </a:cubicBezTo>
                  <a:cubicBezTo>
                    <a:pt x="25" y="6"/>
                    <a:pt x="23" y="6"/>
                    <a:pt x="21" y="6"/>
                  </a:cubicBezTo>
                  <a:cubicBezTo>
                    <a:pt x="20" y="6"/>
                    <a:pt x="18" y="6"/>
                    <a:pt x="16" y="9"/>
                  </a:cubicBezTo>
                  <a:cubicBezTo>
                    <a:pt x="14" y="10"/>
                    <a:pt x="14" y="13"/>
                    <a:pt x="14" y="1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40"/>
                    <a:pt x="15" y="41"/>
                    <a:pt x="16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5"/>
                    <a:pt x="18" y="45"/>
                  </a:cubicBezTo>
                  <a:cubicBezTo>
                    <a:pt x="17" y="45"/>
                    <a:pt x="15" y="45"/>
                    <a:pt x="9" y="45"/>
                  </a:cubicBezTo>
                  <a:cubicBezTo>
                    <a:pt x="4" y="45"/>
                    <a:pt x="1" y="45"/>
                    <a:pt x="1" y="45"/>
                  </a:cubicBezTo>
                  <a:cubicBezTo>
                    <a:pt x="0" y="45"/>
                    <a:pt x="0" y="45"/>
                    <a:pt x="0" y="4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1"/>
                    <a:pt x="0" y="41"/>
                    <a:pt x="1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1"/>
                    <a:pt x="5" y="41"/>
                    <a:pt x="5" y="39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2"/>
                    <a:pt x="3" y="11"/>
                    <a:pt x="1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AD7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9" name="Freeform 482"/>
            <p:cNvSpPr>
              <a:spLocks noEditPoints="1"/>
            </p:cNvSpPr>
            <p:nvPr/>
          </p:nvSpPr>
          <p:spPr bwMode="auto">
            <a:xfrm>
              <a:off x="1314451" y="4281488"/>
              <a:ext cx="104775" cy="184150"/>
            </a:xfrm>
            <a:custGeom>
              <a:avLst/>
              <a:gdLst>
                <a:gd name="T0" fmla="*/ 36 w 43"/>
                <a:gd name="T1" fmla="*/ 59 h 77"/>
                <a:gd name="T2" fmla="*/ 37 w 43"/>
                <a:gd name="T3" fmla="*/ 68 h 77"/>
                <a:gd name="T4" fmla="*/ 41 w 43"/>
                <a:gd name="T5" fmla="*/ 70 h 77"/>
                <a:gd name="T6" fmla="*/ 43 w 43"/>
                <a:gd name="T7" fmla="*/ 70 h 77"/>
                <a:gd name="T8" fmla="*/ 43 w 43"/>
                <a:gd name="T9" fmla="*/ 72 h 77"/>
                <a:gd name="T10" fmla="*/ 43 w 43"/>
                <a:gd name="T11" fmla="*/ 73 h 77"/>
                <a:gd name="T12" fmla="*/ 31 w 43"/>
                <a:gd name="T13" fmla="*/ 77 h 77"/>
                <a:gd name="T14" fmla="*/ 30 w 43"/>
                <a:gd name="T15" fmla="*/ 76 h 77"/>
                <a:gd name="T16" fmla="*/ 28 w 43"/>
                <a:gd name="T17" fmla="*/ 71 h 77"/>
                <a:gd name="T18" fmla="*/ 16 w 43"/>
                <a:gd name="T19" fmla="*/ 77 h 77"/>
                <a:gd name="T20" fmla="*/ 6 w 43"/>
                <a:gd name="T21" fmla="*/ 72 h 77"/>
                <a:gd name="T22" fmla="*/ 0 w 43"/>
                <a:gd name="T23" fmla="*/ 57 h 77"/>
                <a:gd name="T24" fmla="*/ 6 w 43"/>
                <a:gd name="T25" fmla="*/ 38 h 77"/>
                <a:gd name="T26" fmla="*/ 19 w 43"/>
                <a:gd name="T27" fmla="*/ 31 h 77"/>
                <a:gd name="T28" fmla="*/ 27 w 43"/>
                <a:gd name="T29" fmla="*/ 33 h 77"/>
                <a:gd name="T30" fmla="*/ 27 w 43"/>
                <a:gd name="T31" fmla="*/ 12 h 77"/>
                <a:gd name="T32" fmla="*/ 21 w 43"/>
                <a:gd name="T33" fmla="*/ 6 h 77"/>
                <a:gd name="T34" fmla="*/ 21 w 43"/>
                <a:gd name="T35" fmla="*/ 6 h 77"/>
                <a:gd name="T36" fmla="*/ 21 w 43"/>
                <a:gd name="T37" fmla="*/ 4 h 77"/>
                <a:gd name="T38" fmla="*/ 21 w 43"/>
                <a:gd name="T39" fmla="*/ 3 h 77"/>
                <a:gd name="T40" fmla="*/ 33 w 43"/>
                <a:gd name="T41" fmla="*/ 1 h 77"/>
                <a:gd name="T42" fmla="*/ 36 w 43"/>
                <a:gd name="T43" fmla="*/ 0 h 77"/>
                <a:gd name="T44" fmla="*/ 36 w 43"/>
                <a:gd name="T45" fmla="*/ 2 h 77"/>
                <a:gd name="T46" fmla="*/ 36 w 43"/>
                <a:gd name="T47" fmla="*/ 36 h 77"/>
                <a:gd name="T48" fmla="*/ 36 w 43"/>
                <a:gd name="T49" fmla="*/ 59 h 77"/>
                <a:gd name="T50" fmla="*/ 27 w 43"/>
                <a:gd name="T51" fmla="*/ 45 h 77"/>
                <a:gd name="T52" fmla="*/ 26 w 43"/>
                <a:gd name="T53" fmla="*/ 40 h 77"/>
                <a:gd name="T54" fmla="*/ 19 w 43"/>
                <a:gd name="T55" fmla="*/ 35 h 77"/>
                <a:gd name="T56" fmla="*/ 13 w 43"/>
                <a:gd name="T57" fmla="*/ 39 h 77"/>
                <a:gd name="T58" fmla="*/ 9 w 43"/>
                <a:gd name="T59" fmla="*/ 51 h 77"/>
                <a:gd name="T60" fmla="*/ 20 w 43"/>
                <a:gd name="T61" fmla="*/ 71 h 77"/>
                <a:gd name="T62" fmla="*/ 27 w 43"/>
                <a:gd name="T63" fmla="*/ 68 h 77"/>
                <a:gd name="T64" fmla="*/ 28 w 43"/>
                <a:gd name="T65" fmla="*/ 63 h 77"/>
                <a:gd name="T66" fmla="*/ 27 w 43"/>
                <a:gd name="T67" fmla="*/ 4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3" h="77">
                  <a:moveTo>
                    <a:pt x="36" y="59"/>
                  </a:moveTo>
                  <a:cubicBezTo>
                    <a:pt x="37" y="63"/>
                    <a:pt x="37" y="67"/>
                    <a:pt x="37" y="68"/>
                  </a:cubicBezTo>
                  <a:cubicBezTo>
                    <a:pt x="38" y="69"/>
                    <a:pt x="40" y="70"/>
                    <a:pt x="41" y="70"/>
                  </a:cubicBezTo>
                  <a:cubicBezTo>
                    <a:pt x="42" y="70"/>
                    <a:pt x="43" y="70"/>
                    <a:pt x="43" y="70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43" y="72"/>
                    <a:pt x="43" y="73"/>
                    <a:pt x="43" y="73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0" y="77"/>
                    <a:pt x="30" y="77"/>
                    <a:pt x="30" y="76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6" y="75"/>
                    <a:pt x="20" y="77"/>
                    <a:pt x="16" y="77"/>
                  </a:cubicBezTo>
                  <a:cubicBezTo>
                    <a:pt x="13" y="77"/>
                    <a:pt x="9" y="76"/>
                    <a:pt x="6" y="72"/>
                  </a:cubicBezTo>
                  <a:cubicBezTo>
                    <a:pt x="2" y="68"/>
                    <a:pt x="0" y="64"/>
                    <a:pt x="0" y="57"/>
                  </a:cubicBezTo>
                  <a:cubicBezTo>
                    <a:pt x="0" y="50"/>
                    <a:pt x="2" y="44"/>
                    <a:pt x="6" y="38"/>
                  </a:cubicBezTo>
                  <a:cubicBezTo>
                    <a:pt x="10" y="34"/>
                    <a:pt x="14" y="31"/>
                    <a:pt x="19" y="31"/>
                  </a:cubicBezTo>
                  <a:cubicBezTo>
                    <a:pt x="22" y="31"/>
                    <a:pt x="25" y="32"/>
                    <a:pt x="27" y="3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9"/>
                    <a:pt x="26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6" y="2"/>
                    <a:pt x="31" y="2"/>
                    <a:pt x="33" y="1"/>
                  </a:cubicBezTo>
                  <a:cubicBezTo>
                    <a:pt x="35" y="1"/>
                    <a:pt x="35" y="0"/>
                    <a:pt x="36" y="0"/>
                  </a:cubicBezTo>
                  <a:cubicBezTo>
                    <a:pt x="36" y="0"/>
                    <a:pt x="36" y="1"/>
                    <a:pt x="36" y="2"/>
                  </a:cubicBezTo>
                  <a:cubicBezTo>
                    <a:pt x="36" y="8"/>
                    <a:pt x="36" y="23"/>
                    <a:pt x="36" y="36"/>
                  </a:cubicBezTo>
                  <a:lnTo>
                    <a:pt x="36" y="59"/>
                  </a:lnTo>
                  <a:close/>
                  <a:moveTo>
                    <a:pt x="27" y="45"/>
                  </a:moveTo>
                  <a:cubicBezTo>
                    <a:pt x="27" y="44"/>
                    <a:pt x="27" y="42"/>
                    <a:pt x="26" y="40"/>
                  </a:cubicBezTo>
                  <a:cubicBezTo>
                    <a:pt x="25" y="38"/>
                    <a:pt x="22" y="35"/>
                    <a:pt x="19" y="35"/>
                  </a:cubicBezTo>
                  <a:cubicBezTo>
                    <a:pt x="17" y="35"/>
                    <a:pt x="14" y="36"/>
                    <a:pt x="13" y="39"/>
                  </a:cubicBezTo>
                  <a:cubicBezTo>
                    <a:pt x="10" y="42"/>
                    <a:pt x="9" y="47"/>
                    <a:pt x="9" y="51"/>
                  </a:cubicBezTo>
                  <a:cubicBezTo>
                    <a:pt x="10" y="63"/>
                    <a:pt x="15" y="72"/>
                    <a:pt x="20" y="71"/>
                  </a:cubicBezTo>
                  <a:cubicBezTo>
                    <a:pt x="24" y="71"/>
                    <a:pt x="26" y="69"/>
                    <a:pt x="27" y="68"/>
                  </a:cubicBezTo>
                  <a:cubicBezTo>
                    <a:pt x="27" y="66"/>
                    <a:pt x="28" y="65"/>
                    <a:pt x="28" y="63"/>
                  </a:cubicBezTo>
                  <a:lnTo>
                    <a:pt x="27" y="45"/>
                  </a:lnTo>
                  <a:close/>
                </a:path>
              </a:pathLst>
            </a:custGeom>
            <a:solidFill>
              <a:srgbClr val="AD7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0" name="Freeform 483"/>
            <p:cNvSpPr>
              <a:spLocks/>
            </p:cNvSpPr>
            <p:nvPr/>
          </p:nvSpPr>
          <p:spPr bwMode="auto">
            <a:xfrm>
              <a:off x="1425576" y="4356100"/>
              <a:ext cx="161925" cy="107950"/>
            </a:xfrm>
            <a:custGeom>
              <a:avLst/>
              <a:gdLst>
                <a:gd name="T0" fmla="*/ 12 w 67"/>
                <a:gd name="T1" fmla="*/ 0 h 45"/>
                <a:gd name="T2" fmla="*/ 14 w 67"/>
                <a:gd name="T3" fmla="*/ 7 h 45"/>
                <a:gd name="T4" fmla="*/ 26 w 67"/>
                <a:gd name="T5" fmla="*/ 0 h 45"/>
                <a:gd name="T6" fmla="*/ 37 w 67"/>
                <a:gd name="T7" fmla="*/ 7 h 45"/>
                <a:gd name="T8" fmla="*/ 57 w 67"/>
                <a:gd name="T9" fmla="*/ 3 h 45"/>
                <a:gd name="T10" fmla="*/ 62 w 67"/>
                <a:gd name="T11" fmla="*/ 28 h 45"/>
                <a:gd name="T12" fmla="*/ 64 w 67"/>
                <a:gd name="T13" fmla="*/ 41 h 45"/>
                <a:gd name="T14" fmla="*/ 67 w 67"/>
                <a:gd name="T15" fmla="*/ 41 h 45"/>
                <a:gd name="T16" fmla="*/ 66 w 67"/>
                <a:gd name="T17" fmla="*/ 44 h 45"/>
                <a:gd name="T18" fmla="*/ 49 w 67"/>
                <a:gd name="T19" fmla="*/ 45 h 45"/>
                <a:gd name="T20" fmla="*/ 49 w 67"/>
                <a:gd name="T21" fmla="*/ 42 h 45"/>
                <a:gd name="T22" fmla="*/ 51 w 67"/>
                <a:gd name="T23" fmla="*/ 41 h 45"/>
                <a:gd name="T24" fmla="*/ 53 w 67"/>
                <a:gd name="T25" fmla="*/ 29 h 45"/>
                <a:gd name="T26" fmla="*/ 50 w 67"/>
                <a:gd name="T27" fmla="*/ 8 h 45"/>
                <a:gd name="T28" fmla="*/ 39 w 67"/>
                <a:gd name="T29" fmla="*/ 10 h 45"/>
                <a:gd name="T30" fmla="*/ 38 w 67"/>
                <a:gd name="T31" fmla="*/ 38 h 45"/>
                <a:gd name="T32" fmla="*/ 42 w 67"/>
                <a:gd name="T33" fmla="*/ 41 h 45"/>
                <a:gd name="T34" fmla="*/ 43 w 67"/>
                <a:gd name="T35" fmla="*/ 44 h 45"/>
                <a:gd name="T36" fmla="*/ 34 w 67"/>
                <a:gd name="T37" fmla="*/ 44 h 45"/>
                <a:gd name="T38" fmla="*/ 24 w 67"/>
                <a:gd name="T39" fmla="*/ 44 h 45"/>
                <a:gd name="T40" fmla="*/ 25 w 67"/>
                <a:gd name="T41" fmla="*/ 41 h 45"/>
                <a:gd name="T42" fmla="*/ 29 w 67"/>
                <a:gd name="T43" fmla="*/ 36 h 45"/>
                <a:gd name="T44" fmla="*/ 27 w 67"/>
                <a:gd name="T45" fmla="*/ 7 h 45"/>
                <a:gd name="T46" fmla="*/ 16 w 67"/>
                <a:gd name="T47" fmla="*/ 10 h 45"/>
                <a:gd name="T48" fmla="*/ 14 w 67"/>
                <a:gd name="T49" fmla="*/ 36 h 45"/>
                <a:gd name="T50" fmla="*/ 18 w 67"/>
                <a:gd name="T51" fmla="*/ 41 h 45"/>
                <a:gd name="T52" fmla="*/ 19 w 67"/>
                <a:gd name="T53" fmla="*/ 44 h 45"/>
                <a:gd name="T54" fmla="*/ 10 w 67"/>
                <a:gd name="T55" fmla="*/ 45 h 45"/>
                <a:gd name="T56" fmla="*/ 0 w 67"/>
                <a:gd name="T57" fmla="*/ 44 h 45"/>
                <a:gd name="T58" fmla="*/ 1 w 67"/>
                <a:gd name="T59" fmla="*/ 41 h 45"/>
                <a:gd name="T60" fmla="*/ 5 w 67"/>
                <a:gd name="T61" fmla="*/ 38 h 45"/>
                <a:gd name="T62" fmla="*/ 5 w 67"/>
                <a:gd name="T63" fmla="*/ 17 h 45"/>
                <a:gd name="T64" fmla="*/ 1 w 67"/>
                <a:gd name="T65" fmla="*/ 9 h 45"/>
                <a:gd name="T66" fmla="*/ 0 w 67"/>
                <a:gd name="T67" fmla="*/ 7 h 45"/>
                <a:gd name="T68" fmla="*/ 10 w 67"/>
                <a:gd name="T6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7" h="45">
                  <a:moveTo>
                    <a:pt x="10" y="1"/>
                  </a:moveTo>
                  <a:cubicBezTo>
                    <a:pt x="11" y="0"/>
                    <a:pt x="12" y="0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7" y="3"/>
                    <a:pt x="21" y="0"/>
                    <a:pt x="26" y="0"/>
                  </a:cubicBezTo>
                  <a:cubicBezTo>
                    <a:pt x="32" y="0"/>
                    <a:pt x="35" y="3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40" y="3"/>
                    <a:pt x="44" y="0"/>
                    <a:pt x="49" y="0"/>
                  </a:cubicBezTo>
                  <a:cubicBezTo>
                    <a:pt x="53" y="0"/>
                    <a:pt x="55" y="0"/>
                    <a:pt x="57" y="3"/>
                  </a:cubicBezTo>
                  <a:cubicBezTo>
                    <a:pt x="60" y="6"/>
                    <a:pt x="61" y="7"/>
                    <a:pt x="61" y="16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31"/>
                    <a:pt x="61" y="36"/>
                    <a:pt x="61" y="38"/>
                  </a:cubicBezTo>
                  <a:cubicBezTo>
                    <a:pt x="62" y="40"/>
                    <a:pt x="63" y="41"/>
                    <a:pt x="64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4"/>
                    <a:pt x="67" y="44"/>
                    <a:pt x="66" y="44"/>
                  </a:cubicBezTo>
                  <a:cubicBezTo>
                    <a:pt x="66" y="44"/>
                    <a:pt x="63" y="44"/>
                    <a:pt x="58" y="44"/>
                  </a:cubicBezTo>
                  <a:cubicBezTo>
                    <a:pt x="53" y="44"/>
                    <a:pt x="50" y="45"/>
                    <a:pt x="49" y="45"/>
                  </a:cubicBezTo>
                  <a:cubicBezTo>
                    <a:pt x="49" y="45"/>
                    <a:pt x="49" y="44"/>
                    <a:pt x="49" y="44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2" y="40"/>
                    <a:pt x="52" y="39"/>
                  </a:cubicBezTo>
                  <a:cubicBezTo>
                    <a:pt x="52" y="36"/>
                    <a:pt x="53" y="33"/>
                    <a:pt x="53" y="29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2"/>
                    <a:pt x="52" y="10"/>
                    <a:pt x="50" y="8"/>
                  </a:cubicBezTo>
                  <a:cubicBezTo>
                    <a:pt x="49" y="6"/>
                    <a:pt x="47" y="6"/>
                    <a:pt x="45" y="6"/>
                  </a:cubicBezTo>
                  <a:cubicBezTo>
                    <a:pt x="43" y="6"/>
                    <a:pt x="40" y="8"/>
                    <a:pt x="39" y="10"/>
                  </a:cubicBezTo>
                  <a:cubicBezTo>
                    <a:pt x="38" y="12"/>
                    <a:pt x="38" y="15"/>
                    <a:pt x="38" y="1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40"/>
                    <a:pt x="39" y="41"/>
                    <a:pt x="40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3" y="41"/>
                    <a:pt x="43" y="41"/>
                    <a:pt x="43" y="42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3" y="45"/>
                    <a:pt x="42" y="45"/>
                  </a:cubicBezTo>
                  <a:cubicBezTo>
                    <a:pt x="42" y="45"/>
                    <a:pt x="39" y="44"/>
                    <a:pt x="34" y="44"/>
                  </a:cubicBezTo>
                  <a:cubicBezTo>
                    <a:pt x="28" y="45"/>
                    <a:pt x="26" y="45"/>
                    <a:pt x="25" y="45"/>
                  </a:cubicBezTo>
                  <a:cubicBezTo>
                    <a:pt x="25" y="45"/>
                    <a:pt x="24" y="45"/>
                    <a:pt x="24" y="44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5" y="41"/>
                    <a:pt x="25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8" y="41"/>
                    <a:pt x="29" y="40"/>
                    <a:pt x="29" y="36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1"/>
                    <a:pt x="28" y="9"/>
                    <a:pt x="27" y="7"/>
                  </a:cubicBezTo>
                  <a:cubicBezTo>
                    <a:pt x="25" y="6"/>
                    <a:pt x="24" y="6"/>
                    <a:pt x="22" y="6"/>
                  </a:cubicBezTo>
                  <a:cubicBezTo>
                    <a:pt x="20" y="6"/>
                    <a:pt x="17" y="7"/>
                    <a:pt x="16" y="10"/>
                  </a:cubicBezTo>
                  <a:cubicBezTo>
                    <a:pt x="14" y="12"/>
                    <a:pt x="14" y="15"/>
                    <a:pt x="14" y="18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40"/>
                    <a:pt x="15" y="41"/>
                    <a:pt x="16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1"/>
                    <a:pt x="19" y="41"/>
                    <a:pt x="19" y="42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5"/>
                    <a:pt x="19" y="45"/>
                    <a:pt x="18" y="45"/>
                  </a:cubicBezTo>
                  <a:cubicBezTo>
                    <a:pt x="18" y="45"/>
                    <a:pt x="15" y="45"/>
                    <a:pt x="10" y="45"/>
                  </a:cubicBezTo>
                  <a:cubicBezTo>
                    <a:pt x="5" y="45"/>
                    <a:pt x="2" y="45"/>
                    <a:pt x="1" y="45"/>
                  </a:cubicBezTo>
                  <a:cubicBezTo>
                    <a:pt x="1" y="45"/>
                    <a:pt x="0" y="45"/>
                    <a:pt x="0" y="4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1"/>
                    <a:pt x="1" y="41"/>
                    <a:pt x="1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5" y="41"/>
                    <a:pt x="5" y="40"/>
                    <a:pt x="5" y="38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4"/>
                    <a:pt x="5" y="12"/>
                    <a:pt x="3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AD7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1" name="Freeform 484"/>
            <p:cNvSpPr>
              <a:spLocks noEditPoints="1"/>
            </p:cNvSpPr>
            <p:nvPr/>
          </p:nvSpPr>
          <p:spPr bwMode="auto">
            <a:xfrm>
              <a:off x="1597026" y="4352925"/>
              <a:ext cx="85725" cy="111125"/>
            </a:xfrm>
            <a:custGeom>
              <a:avLst/>
              <a:gdLst>
                <a:gd name="T0" fmla="*/ 20 w 36"/>
                <a:gd name="T1" fmla="*/ 40 h 46"/>
                <a:gd name="T2" fmla="*/ 13 w 36"/>
                <a:gd name="T3" fmla="*/ 46 h 46"/>
                <a:gd name="T4" fmla="*/ 7 w 36"/>
                <a:gd name="T5" fmla="*/ 46 h 46"/>
                <a:gd name="T6" fmla="*/ 1 w 36"/>
                <a:gd name="T7" fmla="*/ 37 h 46"/>
                <a:gd name="T8" fmla="*/ 9 w 36"/>
                <a:gd name="T9" fmla="*/ 24 h 46"/>
                <a:gd name="T10" fmla="*/ 19 w 36"/>
                <a:gd name="T11" fmla="*/ 18 h 46"/>
                <a:gd name="T12" fmla="*/ 19 w 36"/>
                <a:gd name="T13" fmla="*/ 12 h 46"/>
                <a:gd name="T14" fmla="*/ 18 w 36"/>
                <a:gd name="T15" fmla="*/ 7 h 46"/>
                <a:gd name="T16" fmla="*/ 14 w 36"/>
                <a:gd name="T17" fmla="*/ 5 h 46"/>
                <a:gd name="T18" fmla="*/ 9 w 36"/>
                <a:gd name="T19" fmla="*/ 7 h 46"/>
                <a:gd name="T20" fmla="*/ 8 w 36"/>
                <a:gd name="T21" fmla="*/ 12 h 46"/>
                <a:gd name="T22" fmla="*/ 3 w 36"/>
                <a:gd name="T23" fmla="*/ 18 h 46"/>
                <a:gd name="T24" fmla="*/ 0 w 36"/>
                <a:gd name="T25" fmla="*/ 15 h 46"/>
                <a:gd name="T26" fmla="*/ 4 w 36"/>
                <a:gd name="T27" fmla="*/ 6 h 46"/>
                <a:gd name="T28" fmla="*/ 18 w 36"/>
                <a:gd name="T29" fmla="*/ 0 h 46"/>
                <a:gd name="T30" fmla="*/ 26 w 36"/>
                <a:gd name="T31" fmla="*/ 3 h 46"/>
                <a:gd name="T32" fmla="*/ 28 w 36"/>
                <a:gd name="T33" fmla="*/ 11 h 46"/>
                <a:gd name="T34" fmla="*/ 29 w 36"/>
                <a:gd name="T35" fmla="*/ 27 h 46"/>
                <a:gd name="T36" fmla="*/ 29 w 36"/>
                <a:gd name="T37" fmla="*/ 32 h 46"/>
                <a:gd name="T38" fmla="*/ 31 w 36"/>
                <a:gd name="T39" fmla="*/ 40 h 46"/>
                <a:gd name="T40" fmla="*/ 34 w 36"/>
                <a:gd name="T41" fmla="*/ 38 h 46"/>
                <a:gd name="T42" fmla="*/ 35 w 36"/>
                <a:gd name="T43" fmla="*/ 37 h 46"/>
                <a:gd name="T44" fmla="*/ 36 w 36"/>
                <a:gd name="T45" fmla="*/ 38 h 46"/>
                <a:gd name="T46" fmla="*/ 36 w 36"/>
                <a:gd name="T47" fmla="*/ 40 h 46"/>
                <a:gd name="T48" fmla="*/ 28 w 36"/>
                <a:gd name="T49" fmla="*/ 46 h 46"/>
                <a:gd name="T50" fmla="*/ 21 w 36"/>
                <a:gd name="T51" fmla="*/ 40 h 46"/>
                <a:gd name="T52" fmla="*/ 20 w 36"/>
                <a:gd name="T53" fmla="*/ 40 h 46"/>
                <a:gd name="T54" fmla="*/ 20 w 36"/>
                <a:gd name="T55" fmla="*/ 22 h 46"/>
                <a:gd name="T56" fmla="*/ 10 w 36"/>
                <a:gd name="T57" fmla="*/ 34 h 46"/>
                <a:gd name="T58" fmla="*/ 14 w 36"/>
                <a:gd name="T59" fmla="*/ 40 h 46"/>
                <a:gd name="T60" fmla="*/ 20 w 36"/>
                <a:gd name="T61" fmla="*/ 35 h 46"/>
                <a:gd name="T62" fmla="*/ 20 w 36"/>
                <a:gd name="T63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46">
                  <a:moveTo>
                    <a:pt x="20" y="40"/>
                  </a:moveTo>
                  <a:cubicBezTo>
                    <a:pt x="18" y="42"/>
                    <a:pt x="16" y="44"/>
                    <a:pt x="13" y="46"/>
                  </a:cubicBezTo>
                  <a:cubicBezTo>
                    <a:pt x="11" y="46"/>
                    <a:pt x="9" y="46"/>
                    <a:pt x="7" y="46"/>
                  </a:cubicBezTo>
                  <a:cubicBezTo>
                    <a:pt x="4" y="46"/>
                    <a:pt x="1" y="43"/>
                    <a:pt x="1" y="37"/>
                  </a:cubicBezTo>
                  <a:cubicBezTo>
                    <a:pt x="1" y="33"/>
                    <a:pt x="3" y="28"/>
                    <a:pt x="9" y="24"/>
                  </a:cubicBezTo>
                  <a:cubicBezTo>
                    <a:pt x="14" y="21"/>
                    <a:pt x="18" y="20"/>
                    <a:pt x="19" y="18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0"/>
                    <a:pt x="19" y="8"/>
                    <a:pt x="18" y="7"/>
                  </a:cubicBezTo>
                  <a:cubicBezTo>
                    <a:pt x="17" y="5"/>
                    <a:pt x="16" y="5"/>
                    <a:pt x="14" y="5"/>
                  </a:cubicBezTo>
                  <a:cubicBezTo>
                    <a:pt x="12" y="5"/>
                    <a:pt x="10" y="6"/>
                    <a:pt x="9" y="7"/>
                  </a:cubicBezTo>
                  <a:cubicBezTo>
                    <a:pt x="7" y="8"/>
                    <a:pt x="8" y="10"/>
                    <a:pt x="8" y="12"/>
                  </a:cubicBezTo>
                  <a:cubicBezTo>
                    <a:pt x="8" y="16"/>
                    <a:pt x="7" y="18"/>
                    <a:pt x="3" y="18"/>
                  </a:cubicBezTo>
                  <a:cubicBezTo>
                    <a:pt x="2" y="18"/>
                    <a:pt x="0" y="17"/>
                    <a:pt x="0" y="15"/>
                  </a:cubicBezTo>
                  <a:cubicBezTo>
                    <a:pt x="0" y="12"/>
                    <a:pt x="2" y="8"/>
                    <a:pt x="4" y="6"/>
                  </a:cubicBezTo>
                  <a:cubicBezTo>
                    <a:pt x="8" y="3"/>
                    <a:pt x="12" y="0"/>
                    <a:pt x="18" y="0"/>
                  </a:cubicBezTo>
                  <a:cubicBezTo>
                    <a:pt x="23" y="0"/>
                    <a:pt x="25" y="1"/>
                    <a:pt x="26" y="3"/>
                  </a:cubicBezTo>
                  <a:cubicBezTo>
                    <a:pt x="28" y="5"/>
                    <a:pt x="28" y="8"/>
                    <a:pt x="28" y="11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8"/>
                    <a:pt x="29" y="40"/>
                    <a:pt x="31" y="40"/>
                  </a:cubicBezTo>
                  <a:cubicBezTo>
                    <a:pt x="32" y="40"/>
                    <a:pt x="33" y="39"/>
                    <a:pt x="34" y="38"/>
                  </a:cubicBezTo>
                  <a:cubicBezTo>
                    <a:pt x="34" y="37"/>
                    <a:pt x="34" y="37"/>
                    <a:pt x="35" y="37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9"/>
                    <a:pt x="36" y="40"/>
                  </a:cubicBezTo>
                  <a:cubicBezTo>
                    <a:pt x="35" y="42"/>
                    <a:pt x="33" y="46"/>
                    <a:pt x="28" y="46"/>
                  </a:cubicBezTo>
                  <a:cubicBezTo>
                    <a:pt x="25" y="46"/>
                    <a:pt x="22" y="44"/>
                    <a:pt x="21" y="40"/>
                  </a:cubicBezTo>
                  <a:lnTo>
                    <a:pt x="20" y="40"/>
                  </a:lnTo>
                  <a:close/>
                  <a:moveTo>
                    <a:pt x="20" y="22"/>
                  </a:moveTo>
                  <a:cubicBezTo>
                    <a:pt x="16" y="25"/>
                    <a:pt x="10" y="27"/>
                    <a:pt x="10" y="34"/>
                  </a:cubicBezTo>
                  <a:cubicBezTo>
                    <a:pt x="10" y="38"/>
                    <a:pt x="12" y="41"/>
                    <a:pt x="14" y="40"/>
                  </a:cubicBezTo>
                  <a:cubicBezTo>
                    <a:pt x="17" y="40"/>
                    <a:pt x="20" y="37"/>
                    <a:pt x="20" y="35"/>
                  </a:cubicBezTo>
                  <a:lnTo>
                    <a:pt x="20" y="22"/>
                  </a:lnTo>
                  <a:close/>
                </a:path>
              </a:pathLst>
            </a:custGeom>
            <a:solidFill>
              <a:srgbClr val="AD7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2" name="Freeform 485"/>
            <p:cNvSpPr>
              <a:spLocks noEditPoints="1"/>
            </p:cNvSpPr>
            <p:nvPr/>
          </p:nvSpPr>
          <p:spPr bwMode="auto">
            <a:xfrm>
              <a:off x="1687513" y="4278313"/>
              <a:ext cx="103187" cy="185738"/>
            </a:xfrm>
            <a:custGeom>
              <a:avLst/>
              <a:gdLst>
                <a:gd name="T0" fmla="*/ 36 w 43"/>
                <a:gd name="T1" fmla="*/ 58 h 77"/>
                <a:gd name="T2" fmla="*/ 37 w 43"/>
                <a:gd name="T3" fmla="*/ 67 h 77"/>
                <a:gd name="T4" fmla="*/ 41 w 43"/>
                <a:gd name="T5" fmla="*/ 69 h 77"/>
                <a:gd name="T6" fmla="*/ 42 w 43"/>
                <a:gd name="T7" fmla="*/ 70 h 77"/>
                <a:gd name="T8" fmla="*/ 43 w 43"/>
                <a:gd name="T9" fmla="*/ 71 h 77"/>
                <a:gd name="T10" fmla="*/ 42 w 43"/>
                <a:gd name="T11" fmla="*/ 72 h 77"/>
                <a:gd name="T12" fmla="*/ 30 w 43"/>
                <a:gd name="T13" fmla="*/ 76 h 77"/>
                <a:gd name="T14" fmla="*/ 29 w 43"/>
                <a:gd name="T15" fmla="*/ 75 h 77"/>
                <a:gd name="T16" fmla="*/ 28 w 43"/>
                <a:gd name="T17" fmla="*/ 71 h 77"/>
                <a:gd name="T18" fmla="*/ 16 w 43"/>
                <a:gd name="T19" fmla="*/ 77 h 77"/>
                <a:gd name="T20" fmla="*/ 5 w 43"/>
                <a:gd name="T21" fmla="*/ 72 h 77"/>
                <a:gd name="T22" fmla="*/ 0 w 43"/>
                <a:gd name="T23" fmla="*/ 57 h 77"/>
                <a:gd name="T24" fmla="*/ 6 w 43"/>
                <a:gd name="T25" fmla="*/ 38 h 77"/>
                <a:gd name="T26" fmla="*/ 19 w 43"/>
                <a:gd name="T27" fmla="*/ 31 h 77"/>
                <a:gd name="T28" fmla="*/ 27 w 43"/>
                <a:gd name="T29" fmla="*/ 32 h 77"/>
                <a:gd name="T30" fmla="*/ 26 w 43"/>
                <a:gd name="T31" fmla="*/ 12 h 77"/>
                <a:gd name="T32" fmla="*/ 21 w 43"/>
                <a:gd name="T33" fmla="*/ 6 h 77"/>
                <a:gd name="T34" fmla="*/ 20 w 43"/>
                <a:gd name="T35" fmla="*/ 5 h 77"/>
                <a:gd name="T36" fmla="*/ 20 w 43"/>
                <a:gd name="T37" fmla="*/ 3 h 77"/>
                <a:gd name="T38" fmla="*/ 21 w 43"/>
                <a:gd name="T39" fmla="*/ 2 h 77"/>
                <a:gd name="T40" fmla="*/ 33 w 43"/>
                <a:gd name="T41" fmla="*/ 0 h 77"/>
                <a:gd name="T42" fmla="*/ 35 w 43"/>
                <a:gd name="T43" fmla="*/ 0 h 77"/>
                <a:gd name="T44" fmla="*/ 36 w 43"/>
                <a:gd name="T45" fmla="*/ 2 h 77"/>
                <a:gd name="T46" fmla="*/ 36 w 43"/>
                <a:gd name="T47" fmla="*/ 36 h 77"/>
                <a:gd name="T48" fmla="*/ 36 w 43"/>
                <a:gd name="T49" fmla="*/ 58 h 77"/>
                <a:gd name="T50" fmla="*/ 27 w 43"/>
                <a:gd name="T51" fmla="*/ 45 h 77"/>
                <a:gd name="T52" fmla="*/ 26 w 43"/>
                <a:gd name="T53" fmla="*/ 40 h 77"/>
                <a:gd name="T54" fmla="*/ 18 w 43"/>
                <a:gd name="T55" fmla="*/ 35 h 77"/>
                <a:gd name="T56" fmla="*/ 12 w 43"/>
                <a:gd name="T57" fmla="*/ 38 h 77"/>
                <a:gd name="T58" fmla="*/ 9 w 43"/>
                <a:gd name="T59" fmla="*/ 51 h 77"/>
                <a:gd name="T60" fmla="*/ 20 w 43"/>
                <a:gd name="T61" fmla="*/ 71 h 77"/>
                <a:gd name="T62" fmla="*/ 26 w 43"/>
                <a:gd name="T63" fmla="*/ 67 h 77"/>
                <a:gd name="T64" fmla="*/ 27 w 43"/>
                <a:gd name="T65" fmla="*/ 63 h 77"/>
                <a:gd name="T66" fmla="*/ 27 w 43"/>
                <a:gd name="T67" fmla="*/ 4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3" h="77">
                  <a:moveTo>
                    <a:pt x="36" y="58"/>
                  </a:moveTo>
                  <a:cubicBezTo>
                    <a:pt x="36" y="62"/>
                    <a:pt x="36" y="66"/>
                    <a:pt x="37" y="67"/>
                  </a:cubicBezTo>
                  <a:cubicBezTo>
                    <a:pt x="38" y="69"/>
                    <a:pt x="39" y="69"/>
                    <a:pt x="41" y="69"/>
                  </a:cubicBezTo>
                  <a:cubicBezTo>
                    <a:pt x="42" y="69"/>
                    <a:pt x="42" y="69"/>
                    <a:pt x="42" y="70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2"/>
                    <a:pt x="43" y="72"/>
                    <a:pt x="42" y="72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0" y="77"/>
                    <a:pt x="29" y="76"/>
                    <a:pt x="29" y="75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5" y="74"/>
                    <a:pt x="20" y="77"/>
                    <a:pt x="16" y="77"/>
                  </a:cubicBezTo>
                  <a:cubicBezTo>
                    <a:pt x="13" y="77"/>
                    <a:pt x="9" y="76"/>
                    <a:pt x="5" y="72"/>
                  </a:cubicBezTo>
                  <a:cubicBezTo>
                    <a:pt x="2" y="68"/>
                    <a:pt x="0" y="63"/>
                    <a:pt x="0" y="57"/>
                  </a:cubicBezTo>
                  <a:cubicBezTo>
                    <a:pt x="0" y="49"/>
                    <a:pt x="1" y="43"/>
                    <a:pt x="6" y="38"/>
                  </a:cubicBezTo>
                  <a:cubicBezTo>
                    <a:pt x="9" y="33"/>
                    <a:pt x="13" y="31"/>
                    <a:pt x="19" y="31"/>
                  </a:cubicBezTo>
                  <a:cubicBezTo>
                    <a:pt x="22" y="31"/>
                    <a:pt x="25" y="31"/>
                    <a:pt x="27" y="3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8"/>
                    <a:pt x="25" y="7"/>
                    <a:pt x="21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1" y="2"/>
                  </a:cubicBezTo>
                  <a:cubicBezTo>
                    <a:pt x="25" y="2"/>
                    <a:pt x="31" y="1"/>
                    <a:pt x="33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6" y="0"/>
                    <a:pt x="36" y="1"/>
                    <a:pt x="36" y="2"/>
                  </a:cubicBezTo>
                  <a:cubicBezTo>
                    <a:pt x="36" y="7"/>
                    <a:pt x="36" y="22"/>
                    <a:pt x="36" y="36"/>
                  </a:cubicBezTo>
                  <a:lnTo>
                    <a:pt x="36" y="58"/>
                  </a:lnTo>
                  <a:close/>
                  <a:moveTo>
                    <a:pt x="27" y="45"/>
                  </a:moveTo>
                  <a:cubicBezTo>
                    <a:pt x="27" y="43"/>
                    <a:pt x="27" y="41"/>
                    <a:pt x="26" y="40"/>
                  </a:cubicBezTo>
                  <a:cubicBezTo>
                    <a:pt x="25" y="37"/>
                    <a:pt x="22" y="35"/>
                    <a:pt x="18" y="35"/>
                  </a:cubicBezTo>
                  <a:cubicBezTo>
                    <a:pt x="16" y="35"/>
                    <a:pt x="14" y="36"/>
                    <a:pt x="12" y="38"/>
                  </a:cubicBezTo>
                  <a:cubicBezTo>
                    <a:pt x="10" y="42"/>
                    <a:pt x="9" y="46"/>
                    <a:pt x="9" y="51"/>
                  </a:cubicBezTo>
                  <a:cubicBezTo>
                    <a:pt x="9" y="62"/>
                    <a:pt x="14" y="71"/>
                    <a:pt x="20" y="71"/>
                  </a:cubicBezTo>
                  <a:cubicBezTo>
                    <a:pt x="23" y="71"/>
                    <a:pt x="26" y="69"/>
                    <a:pt x="26" y="67"/>
                  </a:cubicBezTo>
                  <a:cubicBezTo>
                    <a:pt x="27" y="66"/>
                    <a:pt x="27" y="65"/>
                    <a:pt x="27" y="63"/>
                  </a:cubicBezTo>
                  <a:lnTo>
                    <a:pt x="27" y="45"/>
                  </a:lnTo>
                  <a:close/>
                </a:path>
              </a:pathLst>
            </a:custGeom>
            <a:solidFill>
              <a:srgbClr val="AD7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3" name="Freeform 486"/>
            <p:cNvSpPr>
              <a:spLocks noEditPoints="1"/>
            </p:cNvSpPr>
            <p:nvPr/>
          </p:nvSpPr>
          <p:spPr bwMode="auto">
            <a:xfrm>
              <a:off x="1798638" y="4351338"/>
              <a:ext cx="80962" cy="109538"/>
            </a:xfrm>
            <a:custGeom>
              <a:avLst/>
              <a:gdLst>
                <a:gd name="T0" fmla="*/ 9 w 34"/>
                <a:gd name="T1" fmla="*/ 22 h 46"/>
                <a:gd name="T2" fmla="*/ 20 w 34"/>
                <a:gd name="T3" fmla="*/ 39 h 46"/>
                <a:gd name="T4" fmla="*/ 31 w 34"/>
                <a:gd name="T5" fmla="*/ 33 h 46"/>
                <a:gd name="T6" fmla="*/ 32 w 34"/>
                <a:gd name="T7" fmla="*/ 32 h 46"/>
                <a:gd name="T8" fmla="*/ 33 w 34"/>
                <a:gd name="T9" fmla="*/ 33 h 46"/>
                <a:gd name="T10" fmla="*/ 33 w 34"/>
                <a:gd name="T11" fmla="*/ 35 h 46"/>
                <a:gd name="T12" fmla="*/ 17 w 34"/>
                <a:gd name="T13" fmla="*/ 46 h 46"/>
                <a:gd name="T14" fmla="*/ 5 w 34"/>
                <a:gd name="T15" fmla="*/ 41 h 46"/>
                <a:gd name="T16" fmla="*/ 0 w 34"/>
                <a:gd name="T17" fmla="*/ 24 h 46"/>
                <a:gd name="T18" fmla="*/ 4 w 34"/>
                <a:gd name="T19" fmla="*/ 8 h 46"/>
                <a:gd name="T20" fmla="*/ 19 w 34"/>
                <a:gd name="T21" fmla="*/ 0 h 46"/>
                <a:gd name="T22" fmla="*/ 32 w 34"/>
                <a:gd name="T23" fmla="*/ 17 h 46"/>
                <a:gd name="T24" fmla="*/ 30 w 34"/>
                <a:gd name="T25" fmla="*/ 19 h 46"/>
                <a:gd name="T26" fmla="*/ 9 w 34"/>
                <a:gd name="T27" fmla="*/ 19 h 46"/>
                <a:gd name="T28" fmla="*/ 9 w 34"/>
                <a:gd name="T29" fmla="*/ 22 h 46"/>
                <a:gd name="T30" fmla="*/ 19 w 34"/>
                <a:gd name="T31" fmla="*/ 15 h 46"/>
                <a:gd name="T32" fmla="*/ 22 w 34"/>
                <a:gd name="T33" fmla="*/ 13 h 46"/>
                <a:gd name="T34" fmla="*/ 17 w 34"/>
                <a:gd name="T35" fmla="*/ 4 h 46"/>
                <a:gd name="T36" fmla="*/ 9 w 34"/>
                <a:gd name="T37" fmla="*/ 15 h 46"/>
                <a:gd name="T38" fmla="*/ 19 w 34"/>
                <a:gd name="T39" fmla="*/ 1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46">
                  <a:moveTo>
                    <a:pt x="9" y="22"/>
                  </a:moveTo>
                  <a:cubicBezTo>
                    <a:pt x="9" y="33"/>
                    <a:pt x="15" y="39"/>
                    <a:pt x="20" y="39"/>
                  </a:cubicBezTo>
                  <a:cubicBezTo>
                    <a:pt x="26" y="39"/>
                    <a:pt x="29" y="36"/>
                    <a:pt x="31" y="33"/>
                  </a:cubicBezTo>
                  <a:cubicBezTo>
                    <a:pt x="31" y="32"/>
                    <a:pt x="31" y="32"/>
                    <a:pt x="32" y="32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4" y="34"/>
                    <a:pt x="33" y="35"/>
                  </a:cubicBezTo>
                  <a:cubicBezTo>
                    <a:pt x="31" y="39"/>
                    <a:pt x="27" y="46"/>
                    <a:pt x="17" y="46"/>
                  </a:cubicBezTo>
                  <a:cubicBezTo>
                    <a:pt x="12" y="46"/>
                    <a:pt x="8" y="45"/>
                    <a:pt x="5" y="41"/>
                  </a:cubicBezTo>
                  <a:cubicBezTo>
                    <a:pt x="1" y="35"/>
                    <a:pt x="0" y="30"/>
                    <a:pt x="0" y="24"/>
                  </a:cubicBezTo>
                  <a:cubicBezTo>
                    <a:pt x="0" y="18"/>
                    <a:pt x="0" y="14"/>
                    <a:pt x="4" y="8"/>
                  </a:cubicBezTo>
                  <a:cubicBezTo>
                    <a:pt x="7" y="3"/>
                    <a:pt x="11" y="0"/>
                    <a:pt x="19" y="0"/>
                  </a:cubicBezTo>
                  <a:cubicBezTo>
                    <a:pt x="29" y="0"/>
                    <a:pt x="32" y="13"/>
                    <a:pt x="32" y="17"/>
                  </a:cubicBezTo>
                  <a:cubicBezTo>
                    <a:pt x="32" y="18"/>
                    <a:pt x="31" y="19"/>
                    <a:pt x="30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2"/>
                  </a:lnTo>
                  <a:close/>
                  <a:moveTo>
                    <a:pt x="19" y="15"/>
                  </a:moveTo>
                  <a:cubicBezTo>
                    <a:pt x="21" y="15"/>
                    <a:pt x="22" y="14"/>
                    <a:pt x="22" y="13"/>
                  </a:cubicBezTo>
                  <a:cubicBezTo>
                    <a:pt x="22" y="10"/>
                    <a:pt x="21" y="4"/>
                    <a:pt x="17" y="4"/>
                  </a:cubicBezTo>
                  <a:cubicBezTo>
                    <a:pt x="13" y="4"/>
                    <a:pt x="10" y="8"/>
                    <a:pt x="9" y="15"/>
                  </a:cubicBezTo>
                  <a:lnTo>
                    <a:pt x="19" y="15"/>
                  </a:lnTo>
                  <a:close/>
                </a:path>
              </a:pathLst>
            </a:custGeom>
            <a:solidFill>
              <a:srgbClr val="AD7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4" name="Freeform 487"/>
            <p:cNvSpPr>
              <a:spLocks noEditPoints="1"/>
            </p:cNvSpPr>
            <p:nvPr/>
          </p:nvSpPr>
          <p:spPr bwMode="auto">
            <a:xfrm>
              <a:off x="893763" y="5713413"/>
              <a:ext cx="65087" cy="93663"/>
            </a:xfrm>
            <a:custGeom>
              <a:avLst/>
              <a:gdLst>
                <a:gd name="T0" fmla="*/ 20 w 27"/>
                <a:gd name="T1" fmla="*/ 36 h 39"/>
                <a:gd name="T2" fmla="*/ 10 w 27"/>
                <a:gd name="T3" fmla="*/ 39 h 39"/>
                <a:gd name="T4" fmla="*/ 6 w 27"/>
                <a:gd name="T5" fmla="*/ 38 h 39"/>
                <a:gd name="T6" fmla="*/ 2 w 27"/>
                <a:gd name="T7" fmla="*/ 37 h 39"/>
                <a:gd name="T8" fmla="*/ 2 w 27"/>
                <a:gd name="T9" fmla="*/ 37 h 39"/>
                <a:gd name="T10" fmla="*/ 1 w 27"/>
                <a:gd name="T11" fmla="*/ 36 h 39"/>
                <a:gd name="T12" fmla="*/ 0 w 27"/>
                <a:gd name="T13" fmla="*/ 34 h 39"/>
                <a:gd name="T14" fmla="*/ 0 w 27"/>
                <a:gd name="T15" fmla="*/ 27 h 39"/>
                <a:gd name="T16" fmla="*/ 0 w 27"/>
                <a:gd name="T17" fmla="*/ 20 h 39"/>
                <a:gd name="T18" fmla="*/ 0 w 27"/>
                <a:gd name="T19" fmla="*/ 11 h 39"/>
                <a:gd name="T20" fmla="*/ 0 w 27"/>
                <a:gd name="T21" fmla="*/ 3 h 39"/>
                <a:gd name="T22" fmla="*/ 1 w 27"/>
                <a:gd name="T23" fmla="*/ 1 h 39"/>
                <a:gd name="T24" fmla="*/ 3 w 27"/>
                <a:gd name="T25" fmla="*/ 0 h 39"/>
                <a:gd name="T26" fmla="*/ 7 w 27"/>
                <a:gd name="T27" fmla="*/ 2 h 39"/>
                <a:gd name="T28" fmla="*/ 11 w 27"/>
                <a:gd name="T29" fmla="*/ 4 h 39"/>
                <a:gd name="T30" fmla="*/ 21 w 27"/>
                <a:gd name="T31" fmla="*/ 11 h 39"/>
                <a:gd name="T32" fmla="*/ 27 w 27"/>
                <a:gd name="T33" fmla="*/ 23 h 39"/>
                <a:gd name="T34" fmla="*/ 25 w 27"/>
                <a:gd name="T35" fmla="*/ 30 h 39"/>
                <a:gd name="T36" fmla="*/ 20 w 27"/>
                <a:gd name="T37" fmla="*/ 36 h 39"/>
                <a:gd name="T38" fmla="*/ 15 w 27"/>
                <a:gd name="T39" fmla="*/ 12 h 39"/>
                <a:gd name="T40" fmla="*/ 5 w 27"/>
                <a:gd name="T41" fmla="*/ 6 h 39"/>
                <a:gd name="T42" fmla="*/ 5 w 27"/>
                <a:gd name="T43" fmla="*/ 13 h 39"/>
                <a:gd name="T44" fmla="*/ 5 w 27"/>
                <a:gd name="T45" fmla="*/ 20 h 39"/>
                <a:gd name="T46" fmla="*/ 5 w 27"/>
                <a:gd name="T47" fmla="*/ 32 h 39"/>
                <a:gd name="T48" fmla="*/ 5 w 27"/>
                <a:gd name="T49" fmla="*/ 33 h 39"/>
                <a:gd name="T50" fmla="*/ 10 w 27"/>
                <a:gd name="T51" fmla="*/ 34 h 39"/>
                <a:gd name="T52" fmla="*/ 17 w 27"/>
                <a:gd name="T53" fmla="*/ 33 h 39"/>
                <a:gd name="T54" fmla="*/ 21 w 27"/>
                <a:gd name="T55" fmla="*/ 28 h 39"/>
                <a:gd name="T56" fmla="*/ 22 w 27"/>
                <a:gd name="T57" fmla="*/ 23 h 39"/>
                <a:gd name="T58" fmla="*/ 15 w 27"/>
                <a:gd name="T59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9">
                  <a:moveTo>
                    <a:pt x="20" y="36"/>
                  </a:moveTo>
                  <a:cubicBezTo>
                    <a:pt x="18" y="38"/>
                    <a:pt x="14" y="39"/>
                    <a:pt x="10" y="39"/>
                  </a:cubicBezTo>
                  <a:cubicBezTo>
                    <a:pt x="9" y="39"/>
                    <a:pt x="8" y="39"/>
                    <a:pt x="6" y="38"/>
                  </a:cubicBezTo>
                  <a:cubicBezTo>
                    <a:pt x="5" y="38"/>
                    <a:pt x="3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1" y="36"/>
                    <a:pt x="1" y="36"/>
                  </a:cubicBezTo>
                  <a:cubicBezTo>
                    <a:pt x="0" y="35"/>
                    <a:pt x="0" y="35"/>
                    <a:pt x="0" y="34"/>
                  </a:cubicBezTo>
                  <a:cubicBezTo>
                    <a:pt x="0" y="33"/>
                    <a:pt x="0" y="30"/>
                    <a:pt x="0" y="27"/>
                  </a:cubicBezTo>
                  <a:cubicBezTo>
                    <a:pt x="0" y="24"/>
                    <a:pt x="0" y="21"/>
                    <a:pt x="0" y="20"/>
                  </a:cubicBezTo>
                  <a:cubicBezTo>
                    <a:pt x="0" y="18"/>
                    <a:pt x="0" y="15"/>
                    <a:pt x="0" y="11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5" y="1"/>
                    <a:pt x="7" y="2"/>
                  </a:cubicBezTo>
                  <a:cubicBezTo>
                    <a:pt x="9" y="3"/>
                    <a:pt x="10" y="4"/>
                    <a:pt x="11" y="4"/>
                  </a:cubicBezTo>
                  <a:cubicBezTo>
                    <a:pt x="15" y="5"/>
                    <a:pt x="18" y="8"/>
                    <a:pt x="21" y="11"/>
                  </a:cubicBezTo>
                  <a:cubicBezTo>
                    <a:pt x="25" y="14"/>
                    <a:pt x="27" y="18"/>
                    <a:pt x="27" y="23"/>
                  </a:cubicBezTo>
                  <a:cubicBezTo>
                    <a:pt x="27" y="25"/>
                    <a:pt x="26" y="28"/>
                    <a:pt x="25" y="30"/>
                  </a:cubicBezTo>
                  <a:cubicBezTo>
                    <a:pt x="24" y="33"/>
                    <a:pt x="22" y="35"/>
                    <a:pt x="20" y="36"/>
                  </a:cubicBezTo>
                  <a:close/>
                  <a:moveTo>
                    <a:pt x="15" y="12"/>
                  </a:moveTo>
                  <a:cubicBezTo>
                    <a:pt x="14" y="11"/>
                    <a:pt x="10" y="9"/>
                    <a:pt x="5" y="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8" y="34"/>
                    <a:pt x="10" y="34"/>
                  </a:cubicBezTo>
                  <a:cubicBezTo>
                    <a:pt x="13" y="34"/>
                    <a:pt x="16" y="34"/>
                    <a:pt x="17" y="33"/>
                  </a:cubicBezTo>
                  <a:cubicBezTo>
                    <a:pt x="19" y="31"/>
                    <a:pt x="20" y="30"/>
                    <a:pt x="21" y="28"/>
                  </a:cubicBezTo>
                  <a:cubicBezTo>
                    <a:pt x="22" y="27"/>
                    <a:pt x="22" y="25"/>
                    <a:pt x="22" y="23"/>
                  </a:cubicBezTo>
                  <a:cubicBezTo>
                    <a:pt x="22" y="19"/>
                    <a:pt x="20" y="15"/>
                    <a:pt x="15" y="12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5" name="Freeform 488"/>
            <p:cNvSpPr>
              <a:spLocks noEditPoints="1"/>
            </p:cNvSpPr>
            <p:nvPr/>
          </p:nvSpPr>
          <p:spPr bwMode="auto">
            <a:xfrm>
              <a:off x="966788" y="5743575"/>
              <a:ext cx="52387" cy="61913"/>
            </a:xfrm>
            <a:custGeom>
              <a:avLst/>
              <a:gdLst>
                <a:gd name="T0" fmla="*/ 20 w 22"/>
                <a:gd name="T1" fmla="*/ 26 h 26"/>
                <a:gd name="T2" fmla="*/ 18 w 22"/>
                <a:gd name="T3" fmla="*/ 25 h 26"/>
                <a:gd name="T4" fmla="*/ 17 w 22"/>
                <a:gd name="T5" fmla="*/ 23 h 26"/>
                <a:gd name="T6" fmla="*/ 13 w 22"/>
                <a:gd name="T7" fmla="*/ 25 h 26"/>
                <a:gd name="T8" fmla="*/ 10 w 22"/>
                <a:gd name="T9" fmla="*/ 26 h 26"/>
                <a:gd name="T10" fmla="*/ 2 w 22"/>
                <a:gd name="T11" fmla="*/ 23 h 26"/>
                <a:gd name="T12" fmla="*/ 0 w 22"/>
                <a:gd name="T13" fmla="*/ 14 h 26"/>
                <a:gd name="T14" fmla="*/ 4 w 22"/>
                <a:gd name="T15" fmla="*/ 4 h 26"/>
                <a:gd name="T16" fmla="*/ 13 w 22"/>
                <a:gd name="T17" fmla="*/ 0 h 26"/>
                <a:gd name="T18" fmla="*/ 17 w 22"/>
                <a:gd name="T19" fmla="*/ 1 h 26"/>
                <a:gd name="T20" fmla="*/ 20 w 22"/>
                <a:gd name="T21" fmla="*/ 4 h 26"/>
                <a:gd name="T22" fmla="*/ 20 w 22"/>
                <a:gd name="T23" fmla="*/ 5 h 26"/>
                <a:gd name="T24" fmla="*/ 19 w 22"/>
                <a:gd name="T25" fmla="*/ 8 h 26"/>
                <a:gd name="T26" fmla="*/ 19 w 22"/>
                <a:gd name="T27" fmla="*/ 14 h 26"/>
                <a:gd name="T28" fmla="*/ 20 w 22"/>
                <a:gd name="T29" fmla="*/ 18 h 26"/>
                <a:gd name="T30" fmla="*/ 21 w 22"/>
                <a:gd name="T31" fmla="*/ 22 h 26"/>
                <a:gd name="T32" fmla="*/ 22 w 22"/>
                <a:gd name="T33" fmla="*/ 23 h 26"/>
                <a:gd name="T34" fmla="*/ 22 w 22"/>
                <a:gd name="T35" fmla="*/ 24 h 26"/>
                <a:gd name="T36" fmla="*/ 21 w 22"/>
                <a:gd name="T37" fmla="*/ 25 h 26"/>
                <a:gd name="T38" fmla="*/ 20 w 22"/>
                <a:gd name="T39" fmla="*/ 26 h 26"/>
                <a:gd name="T40" fmla="*/ 15 w 22"/>
                <a:gd name="T41" fmla="*/ 10 h 26"/>
                <a:gd name="T42" fmla="*/ 15 w 22"/>
                <a:gd name="T43" fmla="*/ 8 h 26"/>
                <a:gd name="T44" fmla="*/ 15 w 22"/>
                <a:gd name="T45" fmla="*/ 5 h 26"/>
                <a:gd name="T46" fmla="*/ 14 w 22"/>
                <a:gd name="T47" fmla="*/ 4 h 26"/>
                <a:gd name="T48" fmla="*/ 13 w 22"/>
                <a:gd name="T49" fmla="*/ 4 h 26"/>
                <a:gd name="T50" fmla="*/ 7 w 22"/>
                <a:gd name="T51" fmla="*/ 7 h 26"/>
                <a:gd name="T52" fmla="*/ 5 w 22"/>
                <a:gd name="T53" fmla="*/ 14 h 26"/>
                <a:gd name="T54" fmla="*/ 6 w 22"/>
                <a:gd name="T55" fmla="*/ 20 h 26"/>
                <a:gd name="T56" fmla="*/ 10 w 22"/>
                <a:gd name="T57" fmla="*/ 22 h 26"/>
                <a:gd name="T58" fmla="*/ 13 w 22"/>
                <a:gd name="T59" fmla="*/ 21 h 26"/>
                <a:gd name="T60" fmla="*/ 16 w 22"/>
                <a:gd name="T61" fmla="*/ 19 h 26"/>
                <a:gd name="T62" fmla="*/ 15 w 22"/>
                <a:gd name="T63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26">
                  <a:moveTo>
                    <a:pt x="20" y="26"/>
                  </a:moveTo>
                  <a:cubicBezTo>
                    <a:pt x="19" y="26"/>
                    <a:pt x="19" y="26"/>
                    <a:pt x="18" y="25"/>
                  </a:cubicBezTo>
                  <a:cubicBezTo>
                    <a:pt x="17" y="24"/>
                    <a:pt x="17" y="24"/>
                    <a:pt x="17" y="23"/>
                  </a:cubicBezTo>
                  <a:cubicBezTo>
                    <a:pt x="15" y="24"/>
                    <a:pt x="14" y="25"/>
                    <a:pt x="13" y="25"/>
                  </a:cubicBezTo>
                  <a:cubicBezTo>
                    <a:pt x="12" y="26"/>
                    <a:pt x="11" y="26"/>
                    <a:pt x="10" y="26"/>
                  </a:cubicBezTo>
                  <a:cubicBezTo>
                    <a:pt x="7" y="26"/>
                    <a:pt x="4" y="25"/>
                    <a:pt x="2" y="23"/>
                  </a:cubicBezTo>
                  <a:cubicBezTo>
                    <a:pt x="1" y="21"/>
                    <a:pt x="0" y="18"/>
                    <a:pt x="0" y="14"/>
                  </a:cubicBezTo>
                  <a:cubicBezTo>
                    <a:pt x="0" y="10"/>
                    <a:pt x="1" y="7"/>
                    <a:pt x="4" y="4"/>
                  </a:cubicBezTo>
                  <a:cubicBezTo>
                    <a:pt x="6" y="1"/>
                    <a:pt x="9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2"/>
                    <a:pt x="20" y="3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7"/>
                    <a:pt x="19" y="8"/>
                  </a:cubicBezTo>
                  <a:cubicBezTo>
                    <a:pt x="19" y="10"/>
                    <a:pt x="19" y="11"/>
                    <a:pt x="19" y="14"/>
                  </a:cubicBezTo>
                  <a:cubicBezTo>
                    <a:pt x="19" y="15"/>
                    <a:pt x="19" y="17"/>
                    <a:pt x="20" y="18"/>
                  </a:cubicBezTo>
                  <a:cubicBezTo>
                    <a:pt x="20" y="19"/>
                    <a:pt x="20" y="20"/>
                    <a:pt x="21" y="22"/>
                  </a:cubicBezTo>
                  <a:cubicBezTo>
                    <a:pt x="21" y="23"/>
                    <a:pt x="21" y="23"/>
                    <a:pt x="22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5"/>
                    <a:pt x="21" y="25"/>
                  </a:cubicBezTo>
                  <a:cubicBezTo>
                    <a:pt x="21" y="26"/>
                    <a:pt x="20" y="26"/>
                    <a:pt x="20" y="26"/>
                  </a:cubicBezTo>
                  <a:close/>
                  <a:moveTo>
                    <a:pt x="15" y="10"/>
                  </a:moveTo>
                  <a:cubicBezTo>
                    <a:pt x="15" y="9"/>
                    <a:pt x="15" y="8"/>
                    <a:pt x="15" y="8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5" y="5"/>
                    <a:pt x="14" y="5"/>
                    <a:pt x="14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1" y="4"/>
                    <a:pt x="9" y="5"/>
                    <a:pt x="7" y="7"/>
                  </a:cubicBezTo>
                  <a:cubicBezTo>
                    <a:pt x="5" y="9"/>
                    <a:pt x="5" y="11"/>
                    <a:pt x="5" y="14"/>
                  </a:cubicBezTo>
                  <a:cubicBezTo>
                    <a:pt x="5" y="17"/>
                    <a:pt x="5" y="18"/>
                    <a:pt x="6" y="20"/>
                  </a:cubicBezTo>
                  <a:cubicBezTo>
                    <a:pt x="7" y="21"/>
                    <a:pt x="8" y="22"/>
                    <a:pt x="10" y="22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4" y="21"/>
                    <a:pt x="15" y="20"/>
                    <a:pt x="16" y="19"/>
                  </a:cubicBezTo>
                  <a:cubicBezTo>
                    <a:pt x="15" y="15"/>
                    <a:pt x="15" y="12"/>
                    <a:pt x="15" y="10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6" name="Freeform 489"/>
            <p:cNvSpPr>
              <a:spLocks/>
            </p:cNvSpPr>
            <p:nvPr/>
          </p:nvSpPr>
          <p:spPr bwMode="auto">
            <a:xfrm>
              <a:off x="1028701" y="5743575"/>
              <a:ext cx="41275" cy="61913"/>
            </a:xfrm>
            <a:custGeom>
              <a:avLst/>
              <a:gdLst>
                <a:gd name="T0" fmla="*/ 17 w 17"/>
                <a:gd name="T1" fmla="*/ 7 h 26"/>
                <a:gd name="T2" fmla="*/ 15 w 17"/>
                <a:gd name="T3" fmla="*/ 10 h 26"/>
                <a:gd name="T4" fmla="*/ 13 w 17"/>
                <a:gd name="T5" fmla="*/ 8 h 26"/>
                <a:gd name="T6" fmla="*/ 13 w 17"/>
                <a:gd name="T7" fmla="*/ 6 h 26"/>
                <a:gd name="T8" fmla="*/ 13 w 17"/>
                <a:gd name="T9" fmla="*/ 4 h 26"/>
                <a:gd name="T10" fmla="*/ 7 w 17"/>
                <a:gd name="T11" fmla="*/ 6 h 26"/>
                <a:gd name="T12" fmla="*/ 4 w 17"/>
                <a:gd name="T13" fmla="*/ 11 h 26"/>
                <a:gd name="T14" fmla="*/ 4 w 17"/>
                <a:gd name="T15" fmla="*/ 24 h 26"/>
                <a:gd name="T16" fmla="*/ 2 w 17"/>
                <a:gd name="T17" fmla="*/ 26 h 26"/>
                <a:gd name="T18" fmla="*/ 0 w 17"/>
                <a:gd name="T19" fmla="*/ 24 h 26"/>
                <a:gd name="T20" fmla="*/ 0 w 17"/>
                <a:gd name="T21" fmla="*/ 7 h 26"/>
                <a:gd name="T22" fmla="*/ 0 w 17"/>
                <a:gd name="T23" fmla="*/ 5 h 26"/>
                <a:gd name="T24" fmla="*/ 0 w 17"/>
                <a:gd name="T25" fmla="*/ 3 h 26"/>
                <a:gd name="T26" fmla="*/ 2 w 17"/>
                <a:gd name="T27" fmla="*/ 0 h 26"/>
                <a:gd name="T28" fmla="*/ 4 w 17"/>
                <a:gd name="T29" fmla="*/ 4 h 26"/>
                <a:gd name="T30" fmla="*/ 13 w 17"/>
                <a:gd name="T31" fmla="*/ 0 h 26"/>
                <a:gd name="T32" fmla="*/ 16 w 17"/>
                <a:gd name="T33" fmla="*/ 1 h 26"/>
                <a:gd name="T34" fmla="*/ 17 w 17"/>
                <a:gd name="T35" fmla="*/ 6 h 26"/>
                <a:gd name="T36" fmla="*/ 17 w 17"/>
                <a:gd name="T37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26">
                  <a:moveTo>
                    <a:pt x="17" y="7"/>
                  </a:moveTo>
                  <a:cubicBezTo>
                    <a:pt x="17" y="9"/>
                    <a:pt x="16" y="10"/>
                    <a:pt x="15" y="10"/>
                  </a:cubicBezTo>
                  <a:cubicBezTo>
                    <a:pt x="14" y="10"/>
                    <a:pt x="13" y="9"/>
                    <a:pt x="13" y="8"/>
                  </a:cubicBezTo>
                  <a:cubicBezTo>
                    <a:pt x="13" y="8"/>
                    <a:pt x="13" y="7"/>
                    <a:pt x="13" y="6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5"/>
                    <a:pt x="9" y="5"/>
                    <a:pt x="7" y="6"/>
                  </a:cubicBezTo>
                  <a:cubicBezTo>
                    <a:pt x="6" y="7"/>
                    <a:pt x="5" y="9"/>
                    <a:pt x="4" y="11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3" y="26"/>
                    <a:pt x="2" y="26"/>
                  </a:cubicBezTo>
                  <a:cubicBezTo>
                    <a:pt x="0" y="26"/>
                    <a:pt x="0" y="25"/>
                    <a:pt x="0" y="2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" y="0"/>
                    <a:pt x="4" y="2"/>
                    <a:pt x="4" y="4"/>
                  </a:cubicBezTo>
                  <a:cubicBezTo>
                    <a:pt x="7" y="1"/>
                    <a:pt x="10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2"/>
                    <a:pt x="17" y="4"/>
                    <a:pt x="17" y="6"/>
                  </a:cubicBezTo>
                  <a:cubicBezTo>
                    <a:pt x="17" y="6"/>
                    <a:pt x="17" y="7"/>
                    <a:pt x="17" y="7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7" name="Freeform 490"/>
            <p:cNvSpPr>
              <a:spLocks/>
            </p:cNvSpPr>
            <p:nvPr/>
          </p:nvSpPr>
          <p:spPr bwMode="auto">
            <a:xfrm>
              <a:off x="1081088" y="5711825"/>
              <a:ext cx="50800" cy="90488"/>
            </a:xfrm>
            <a:custGeom>
              <a:avLst/>
              <a:gdLst>
                <a:gd name="T0" fmla="*/ 18 w 21"/>
                <a:gd name="T1" fmla="*/ 38 h 38"/>
                <a:gd name="T2" fmla="*/ 16 w 21"/>
                <a:gd name="T3" fmla="*/ 37 h 38"/>
                <a:gd name="T4" fmla="*/ 13 w 21"/>
                <a:gd name="T5" fmla="*/ 32 h 38"/>
                <a:gd name="T6" fmla="*/ 9 w 21"/>
                <a:gd name="T7" fmla="*/ 26 h 38"/>
                <a:gd name="T8" fmla="*/ 5 w 21"/>
                <a:gd name="T9" fmla="*/ 29 h 38"/>
                <a:gd name="T10" fmla="*/ 5 w 21"/>
                <a:gd name="T11" fmla="*/ 36 h 38"/>
                <a:gd name="T12" fmla="*/ 4 w 21"/>
                <a:gd name="T13" fmla="*/ 38 h 38"/>
                <a:gd name="T14" fmla="*/ 2 w 21"/>
                <a:gd name="T15" fmla="*/ 38 h 38"/>
                <a:gd name="T16" fmla="*/ 0 w 21"/>
                <a:gd name="T17" fmla="*/ 35 h 38"/>
                <a:gd name="T18" fmla="*/ 0 w 21"/>
                <a:gd name="T19" fmla="*/ 29 h 38"/>
                <a:gd name="T20" fmla="*/ 1 w 21"/>
                <a:gd name="T21" fmla="*/ 24 h 38"/>
                <a:gd name="T22" fmla="*/ 1 w 21"/>
                <a:gd name="T23" fmla="*/ 15 h 38"/>
                <a:gd name="T24" fmla="*/ 1 w 21"/>
                <a:gd name="T25" fmla="*/ 7 h 38"/>
                <a:gd name="T26" fmla="*/ 1 w 21"/>
                <a:gd name="T27" fmla="*/ 5 h 38"/>
                <a:gd name="T28" fmla="*/ 1 w 21"/>
                <a:gd name="T29" fmla="*/ 2 h 38"/>
                <a:gd name="T30" fmla="*/ 1 w 21"/>
                <a:gd name="T31" fmla="*/ 1 h 38"/>
                <a:gd name="T32" fmla="*/ 3 w 21"/>
                <a:gd name="T33" fmla="*/ 0 h 38"/>
                <a:gd name="T34" fmla="*/ 5 w 21"/>
                <a:gd name="T35" fmla="*/ 1 h 38"/>
                <a:gd name="T36" fmla="*/ 5 w 21"/>
                <a:gd name="T37" fmla="*/ 2 h 38"/>
                <a:gd name="T38" fmla="*/ 5 w 21"/>
                <a:gd name="T39" fmla="*/ 5 h 38"/>
                <a:gd name="T40" fmla="*/ 5 w 21"/>
                <a:gd name="T41" fmla="*/ 7 h 38"/>
                <a:gd name="T42" fmla="*/ 5 w 21"/>
                <a:gd name="T43" fmla="*/ 15 h 38"/>
                <a:gd name="T44" fmla="*/ 5 w 21"/>
                <a:gd name="T45" fmla="*/ 23 h 38"/>
                <a:gd name="T46" fmla="*/ 11 w 21"/>
                <a:gd name="T47" fmla="*/ 18 h 38"/>
                <a:gd name="T48" fmla="*/ 16 w 21"/>
                <a:gd name="T49" fmla="*/ 12 h 38"/>
                <a:gd name="T50" fmla="*/ 18 w 21"/>
                <a:gd name="T51" fmla="*/ 12 h 38"/>
                <a:gd name="T52" fmla="*/ 19 w 21"/>
                <a:gd name="T53" fmla="*/ 12 h 38"/>
                <a:gd name="T54" fmla="*/ 20 w 21"/>
                <a:gd name="T55" fmla="*/ 14 h 38"/>
                <a:gd name="T56" fmla="*/ 19 w 21"/>
                <a:gd name="T57" fmla="*/ 16 h 38"/>
                <a:gd name="T58" fmla="*/ 12 w 21"/>
                <a:gd name="T59" fmla="*/ 23 h 38"/>
                <a:gd name="T60" fmla="*/ 17 w 21"/>
                <a:gd name="T61" fmla="*/ 30 h 38"/>
                <a:gd name="T62" fmla="*/ 21 w 21"/>
                <a:gd name="T63" fmla="*/ 36 h 38"/>
                <a:gd name="T64" fmla="*/ 20 w 21"/>
                <a:gd name="T65" fmla="*/ 38 h 38"/>
                <a:gd name="T66" fmla="*/ 18 w 21"/>
                <a:gd name="T6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" h="38">
                  <a:moveTo>
                    <a:pt x="18" y="38"/>
                  </a:moveTo>
                  <a:cubicBezTo>
                    <a:pt x="18" y="38"/>
                    <a:pt x="17" y="38"/>
                    <a:pt x="16" y="37"/>
                  </a:cubicBezTo>
                  <a:cubicBezTo>
                    <a:pt x="16" y="36"/>
                    <a:pt x="14" y="34"/>
                    <a:pt x="13" y="32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7"/>
                    <a:pt x="7" y="28"/>
                    <a:pt x="5" y="29"/>
                  </a:cubicBezTo>
                  <a:cubicBezTo>
                    <a:pt x="5" y="31"/>
                    <a:pt x="5" y="34"/>
                    <a:pt x="5" y="36"/>
                  </a:cubicBezTo>
                  <a:cubicBezTo>
                    <a:pt x="5" y="37"/>
                    <a:pt x="4" y="37"/>
                    <a:pt x="4" y="38"/>
                  </a:cubicBezTo>
                  <a:cubicBezTo>
                    <a:pt x="4" y="38"/>
                    <a:pt x="3" y="38"/>
                    <a:pt x="2" y="38"/>
                  </a:cubicBezTo>
                  <a:cubicBezTo>
                    <a:pt x="1" y="38"/>
                    <a:pt x="0" y="37"/>
                    <a:pt x="0" y="35"/>
                  </a:cubicBezTo>
                  <a:cubicBezTo>
                    <a:pt x="0" y="34"/>
                    <a:pt x="0" y="32"/>
                    <a:pt x="0" y="29"/>
                  </a:cubicBezTo>
                  <a:cubicBezTo>
                    <a:pt x="1" y="27"/>
                    <a:pt x="1" y="25"/>
                    <a:pt x="1" y="24"/>
                  </a:cubicBezTo>
                  <a:cubicBezTo>
                    <a:pt x="1" y="21"/>
                    <a:pt x="1" y="18"/>
                    <a:pt x="1" y="15"/>
                  </a:cubicBezTo>
                  <a:cubicBezTo>
                    <a:pt x="1" y="12"/>
                    <a:pt x="1" y="10"/>
                    <a:pt x="1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8"/>
                    <a:pt x="5" y="20"/>
                    <a:pt x="5" y="23"/>
                  </a:cubicBezTo>
                  <a:cubicBezTo>
                    <a:pt x="7" y="21"/>
                    <a:pt x="9" y="20"/>
                    <a:pt x="11" y="18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7" y="12"/>
                    <a:pt x="18" y="12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20" y="13"/>
                    <a:pt x="20" y="13"/>
                    <a:pt x="20" y="14"/>
                  </a:cubicBezTo>
                  <a:cubicBezTo>
                    <a:pt x="20" y="15"/>
                    <a:pt x="20" y="15"/>
                    <a:pt x="19" y="16"/>
                  </a:cubicBezTo>
                  <a:cubicBezTo>
                    <a:pt x="17" y="18"/>
                    <a:pt x="15" y="20"/>
                    <a:pt x="12" y="23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20" y="33"/>
                    <a:pt x="21" y="35"/>
                    <a:pt x="21" y="36"/>
                  </a:cubicBezTo>
                  <a:cubicBezTo>
                    <a:pt x="21" y="37"/>
                    <a:pt x="20" y="37"/>
                    <a:pt x="20" y="38"/>
                  </a:cubicBezTo>
                  <a:cubicBezTo>
                    <a:pt x="20" y="38"/>
                    <a:pt x="19" y="38"/>
                    <a:pt x="18" y="38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8" name="Freeform 491"/>
            <p:cNvSpPr>
              <a:spLocks/>
            </p:cNvSpPr>
            <p:nvPr/>
          </p:nvSpPr>
          <p:spPr bwMode="auto">
            <a:xfrm>
              <a:off x="1171576" y="5743575"/>
              <a:ext cx="47625" cy="61913"/>
            </a:xfrm>
            <a:custGeom>
              <a:avLst/>
              <a:gdLst>
                <a:gd name="T0" fmla="*/ 11 w 20"/>
                <a:gd name="T1" fmla="*/ 26 h 26"/>
                <a:gd name="T2" fmla="*/ 4 w 20"/>
                <a:gd name="T3" fmla="*/ 23 h 26"/>
                <a:gd name="T4" fmla="*/ 0 w 20"/>
                <a:gd name="T5" fmla="*/ 15 h 26"/>
                <a:gd name="T6" fmla="*/ 4 w 20"/>
                <a:gd name="T7" fmla="*/ 5 h 26"/>
                <a:gd name="T8" fmla="*/ 11 w 20"/>
                <a:gd name="T9" fmla="*/ 0 h 26"/>
                <a:gd name="T10" fmla="*/ 16 w 20"/>
                <a:gd name="T11" fmla="*/ 1 h 26"/>
                <a:gd name="T12" fmla="*/ 19 w 20"/>
                <a:gd name="T13" fmla="*/ 4 h 26"/>
                <a:gd name="T14" fmla="*/ 19 w 20"/>
                <a:gd name="T15" fmla="*/ 6 h 26"/>
                <a:gd name="T16" fmla="*/ 17 w 20"/>
                <a:gd name="T17" fmla="*/ 6 h 26"/>
                <a:gd name="T18" fmla="*/ 16 w 20"/>
                <a:gd name="T19" fmla="*/ 6 h 26"/>
                <a:gd name="T20" fmla="*/ 15 w 20"/>
                <a:gd name="T21" fmla="*/ 5 h 26"/>
                <a:gd name="T22" fmla="*/ 11 w 20"/>
                <a:gd name="T23" fmla="*/ 4 h 26"/>
                <a:gd name="T24" fmla="*/ 7 w 20"/>
                <a:gd name="T25" fmla="*/ 8 h 26"/>
                <a:gd name="T26" fmla="*/ 5 w 20"/>
                <a:gd name="T27" fmla="*/ 15 h 26"/>
                <a:gd name="T28" fmla="*/ 7 w 20"/>
                <a:gd name="T29" fmla="*/ 20 h 26"/>
                <a:gd name="T30" fmla="*/ 11 w 20"/>
                <a:gd name="T31" fmla="*/ 22 h 26"/>
                <a:gd name="T32" fmla="*/ 14 w 20"/>
                <a:gd name="T33" fmla="*/ 21 h 26"/>
                <a:gd name="T34" fmla="*/ 17 w 20"/>
                <a:gd name="T35" fmla="*/ 19 h 26"/>
                <a:gd name="T36" fmla="*/ 18 w 20"/>
                <a:gd name="T37" fmla="*/ 19 h 26"/>
                <a:gd name="T38" fmla="*/ 19 w 20"/>
                <a:gd name="T39" fmla="*/ 20 h 26"/>
                <a:gd name="T40" fmla="*/ 20 w 20"/>
                <a:gd name="T41" fmla="*/ 21 h 26"/>
                <a:gd name="T42" fmla="*/ 16 w 20"/>
                <a:gd name="T43" fmla="*/ 25 h 26"/>
                <a:gd name="T44" fmla="*/ 11 w 20"/>
                <a:gd name="T4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26">
                  <a:moveTo>
                    <a:pt x="11" y="26"/>
                  </a:moveTo>
                  <a:cubicBezTo>
                    <a:pt x="8" y="26"/>
                    <a:pt x="6" y="25"/>
                    <a:pt x="4" y="23"/>
                  </a:cubicBezTo>
                  <a:cubicBezTo>
                    <a:pt x="2" y="21"/>
                    <a:pt x="0" y="18"/>
                    <a:pt x="0" y="15"/>
                  </a:cubicBezTo>
                  <a:cubicBezTo>
                    <a:pt x="0" y="12"/>
                    <a:pt x="1" y="9"/>
                    <a:pt x="4" y="5"/>
                  </a:cubicBezTo>
                  <a:cubicBezTo>
                    <a:pt x="6" y="2"/>
                    <a:pt x="8" y="0"/>
                    <a:pt x="11" y="0"/>
                  </a:cubicBezTo>
                  <a:cubicBezTo>
                    <a:pt x="13" y="0"/>
                    <a:pt x="14" y="0"/>
                    <a:pt x="16" y="1"/>
                  </a:cubicBezTo>
                  <a:cubicBezTo>
                    <a:pt x="18" y="2"/>
                    <a:pt x="19" y="3"/>
                    <a:pt x="19" y="4"/>
                  </a:cubicBezTo>
                  <a:cubicBezTo>
                    <a:pt x="19" y="5"/>
                    <a:pt x="19" y="5"/>
                    <a:pt x="19" y="6"/>
                  </a:cubicBezTo>
                  <a:cubicBezTo>
                    <a:pt x="19" y="6"/>
                    <a:pt x="18" y="6"/>
                    <a:pt x="17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5" y="4"/>
                    <a:pt x="13" y="4"/>
                    <a:pt x="11" y="4"/>
                  </a:cubicBezTo>
                  <a:cubicBezTo>
                    <a:pt x="10" y="4"/>
                    <a:pt x="8" y="5"/>
                    <a:pt x="7" y="8"/>
                  </a:cubicBezTo>
                  <a:cubicBezTo>
                    <a:pt x="5" y="11"/>
                    <a:pt x="5" y="13"/>
                    <a:pt x="5" y="15"/>
                  </a:cubicBezTo>
                  <a:cubicBezTo>
                    <a:pt x="5" y="17"/>
                    <a:pt x="5" y="19"/>
                    <a:pt x="7" y="20"/>
                  </a:cubicBezTo>
                  <a:cubicBezTo>
                    <a:pt x="8" y="21"/>
                    <a:pt x="9" y="22"/>
                    <a:pt x="11" y="22"/>
                  </a:cubicBezTo>
                  <a:cubicBezTo>
                    <a:pt x="12" y="22"/>
                    <a:pt x="13" y="21"/>
                    <a:pt x="14" y="21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8" y="19"/>
                    <a:pt x="18" y="19"/>
                  </a:cubicBezTo>
                  <a:cubicBezTo>
                    <a:pt x="18" y="19"/>
                    <a:pt x="19" y="19"/>
                    <a:pt x="19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2"/>
                    <a:pt x="19" y="24"/>
                    <a:pt x="16" y="25"/>
                  </a:cubicBezTo>
                  <a:cubicBezTo>
                    <a:pt x="14" y="26"/>
                    <a:pt x="13" y="26"/>
                    <a:pt x="11" y="26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9" name="Freeform 492"/>
            <p:cNvSpPr>
              <a:spLocks/>
            </p:cNvSpPr>
            <p:nvPr/>
          </p:nvSpPr>
          <p:spPr bwMode="auto">
            <a:xfrm>
              <a:off x="1230313" y="5711825"/>
              <a:ext cx="50800" cy="93663"/>
            </a:xfrm>
            <a:custGeom>
              <a:avLst/>
              <a:gdLst>
                <a:gd name="T0" fmla="*/ 19 w 21"/>
                <a:gd name="T1" fmla="*/ 39 h 39"/>
                <a:gd name="T2" fmla="*/ 16 w 21"/>
                <a:gd name="T3" fmla="*/ 37 h 39"/>
                <a:gd name="T4" fmla="*/ 16 w 21"/>
                <a:gd name="T5" fmla="*/ 32 h 39"/>
                <a:gd name="T6" fmla="*/ 15 w 21"/>
                <a:gd name="T7" fmla="*/ 26 h 39"/>
                <a:gd name="T8" fmla="*/ 15 w 21"/>
                <a:gd name="T9" fmla="*/ 24 h 39"/>
                <a:gd name="T10" fmla="*/ 15 w 21"/>
                <a:gd name="T11" fmla="*/ 22 h 39"/>
                <a:gd name="T12" fmla="*/ 13 w 21"/>
                <a:gd name="T13" fmla="*/ 18 h 39"/>
                <a:gd name="T14" fmla="*/ 8 w 21"/>
                <a:gd name="T15" fmla="*/ 21 h 39"/>
                <a:gd name="T16" fmla="*/ 5 w 21"/>
                <a:gd name="T17" fmla="*/ 26 h 39"/>
                <a:gd name="T18" fmla="*/ 4 w 21"/>
                <a:gd name="T19" fmla="*/ 37 h 39"/>
                <a:gd name="T20" fmla="*/ 2 w 21"/>
                <a:gd name="T21" fmla="*/ 38 h 39"/>
                <a:gd name="T22" fmla="*/ 1 w 21"/>
                <a:gd name="T23" fmla="*/ 37 h 39"/>
                <a:gd name="T24" fmla="*/ 0 w 21"/>
                <a:gd name="T25" fmla="*/ 36 h 39"/>
                <a:gd name="T26" fmla="*/ 0 w 21"/>
                <a:gd name="T27" fmla="*/ 35 h 39"/>
                <a:gd name="T28" fmla="*/ 0 w 21"/>
                <a:gd name="T29" fmla="*/ 31 h 39"/>
                <a:gd name="T30" fmla="*/ 0 w 21"/>
                <a:gd name="T31" fmla="*/ 28 h 39"/>
                <a:gd name="T32" fmla="*/ 0 w 21"/>
                <a:gd name="T33" fmla="*/ 11 h 39"/>
                <a:gd name="T34" fmla="*/ 1 w 21"/>
                <a:gd name="T35" fmla="*/ 7 h 39"/>
                <a:gd name="T36" fmla="*/ 0 w 21"/>
                <a:gd name="T37" fmla="*/ 5 h 39"/>
                <a:gd name="T38" fmla="*/ 0 w 21"/>
                <a:gd name="T39" fmla="*/ 2 h 39"/>
                <a:gd name="T40" fmla="*/ 1 w 21"/>
                <a:gd name="T41" fmla="*/ 1 h 39"/>
                <a:gd name="T42" fmla="*/ 2 w 21"/>
                <a:gd name="T43" fmla="*/ 0 h 39"/>
                <a:gd name="T44" fmla="*/ 5 w 21"/>
                <a:gd name="T45" fmla="*/ 2 h 39"/>
                <a:gd name="T46" fmla="*/ 5 w 21"/>
                <a:gd name="T47" fmla="*/ 6 h 39"/>
                <a:gd name="T48" fmla="*/ 5 w 21"/>
                <a:gd name="T49" fmla="*/ 11 h 39"/>
                <a:gd name="T50" fmla="*/ 5 w 21"/>
                <a:gd name="T51" fmla="*/ 16 h 39"/>
                <a:gd name="T52" fmla="*/ 5 w 21"/>
                <a:gd name="T53" fmla="*/ 19 h 39"/>
                <a:gd name="T54" fmla="*/ 9 w 21"/>
                <a:gd name="T55" fmla="*/ 15 h 39"/>
                <a:gd name="T56" fmla="*/ 13 w 21"/>
                <a:gd name="T57" fmla="*/ 13 h 39"/>
                <a:gd name="T58" fmla="*/ 18 w 21"/>
                <a:gd name="T59" fmla="*/ 16 h 39"/>
                <a:gd name="T60" fmla="*/ 19 w 21"/>
                <a:gd name="T61" fmla="*/ 22 h 39"/>
                <a:gd name="T62" fmla="*/ 20 w 21"/>
                <a:gd name="T63" fmla="*/ 26 h 39"/>
                <a:gd name="T64" fmla="*/ 20 w 21"/>
                <a:gd name="T65" fmla="*/ 31 h 39"/>
                <a:gd name="T66" fmla="*/ 21 w 21"/>
                <a:gd name="T67" fmla="*/ 36 h 39"/>
                <a:gd name="T68" fmla="*/ 21 w 21"/>
                <a:gd name="T69" fmla="*/ 37 h 39"/>
                <a:gd name="T70" fmla="*/ 20 w 21"/>
                <a:gd name="T71" fmla="*/ 38 h 39"/>
                <a:gd name="T72" fmla="*/ 19 w 21"/>
                <a:gd name="T7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39">
                  <a:moveTo>
                    <a:pt x="19" y="39"/>
                  </a:moveTo>
                  <a:cubicBezTo>
                    <a:pt x="18" y="39"/>
                    <a:pt x="17" y="38"/>
                    <a:pt x="16" y="37"/>
                  </a:cubicBezTo>
                  <a:cubicBezTo>
                    <a:pt x="16" y="36"/>
                    <a:pt x="16" y="34"/>
                    <a:pt x="16" y="32"/>
                  </a:cubicBezTo>
                  <a:cubicBezTo>
                    <a:pt x="15" y="29"/>
                    <a:pt x="15" y="28"/>
                    <a:pt x="15" y="26"/>
                  </a:cubicBezTo>
                  <a:cubicBezTo>
                    <a:pt x="15" y="26"/>
                    <a:pt x="15" y="25"/>
                    <a:pt x="15" y="24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5" y="20"/>
                    <a:pt x="15" y="18"/>
                    <a:pt x="13" y="18"/>
                  </a:cubicBezTo>
                  <a:cubicBezTo>
                    <a:pt x="11" y="18"/>
                    <a:pt x="10" y="19"/>
                    <a:pt x="8" y="21"/>
                  </a:cubicBezTo>
                  <a:cubicBezTo>
                    <a:pt x="7" y="22"/>
                    <a:pt x="6" y="23"/>
                    <a:pt x="5" y="26"/>
                  </a:cubicBezTo>
                  <a:cubicBezTo>
                    <a:pt x="5" y="32"/>
                    <a:pt x="5" y="35"/>
                    <a:pt x="4" y="37"/>
                  </a:cubicBezTo>
                  <a:cubicBezTo>
                    <a:pt x="4" y="37"/>
                    <a:pt x="3" y="38"/>
                    <a:pt x="2" y="38"/>
                  </a:cubicBezTo>
                  <a:cubicBezTo>
                    <a:pt x="2" y="38"/>
                    <a:pt x="1" y="38"/>
                    <a:pt x="1" y="37"/>
                  </a:cubicBezTo>
                  <a:cubicBezTo>
                    <a:pt x="0" y="37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cubicBezTo>
                    <a:pt x="0" y="34"/>
                    <a:pt x="0" y="33"/>
                    <a:pt x="0" y="3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9"/>
                    <a:pt x="1" y="7"/>
                    <a:pt x="1" y="7"/>
                  </a:cubicBezTo>
                  <a:cubicBezTo>
                    <a:pt x="1" y="6"/>
                    <a:pt x="1" y="5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4" y="0"/>
                    <a:pt x="4" y="1"/>
                    <a:pt x="5" y="2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10"/>
                    <a:pt x="5" y="11"/>
                  </a:cubicBezTo>
                  <a:cubicBezTo>
                    <a:pt x="5" y="13"/>
                    <a:pt x="5" y="15"/>
                    <a:pt x="5" y="16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7"/>
                    <a:pt x="7" y="16"/>
                    <a:pt x="9" y="15"/>
                  </a:cubicBezTo>
                  <a:cubicBezTo>
                    <a:pt x="10" y="14"/>
                    <a:pt x="12" y="13"/>
                    <a:pt x="13" y="13"/>
                  </a:cubicBezTo>
                  <a:cubicBezTo>
                    <a:pt x="16" y="13"/>
                    <a:pt x="17" y="14"/>
                    <a:pt x="18" y="16"/>
                  </a:cubicBezTo>
                  <a:cubicBezTo>
                    <a:pt x="19" y="17"/>
                    <a:pt x="19" y="19"/>
                    <a:pt x="19" y="22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3"/>
                    <a:pt x="20" y="35"/>
                    <a:pt x="21" y="36"/>
                  </a:cubicBezTo>
                  <a:cubicBezTo>
                    <a:pt x="21" y="36"/>
                    <a:pt x="21" y="36"/>
                    <a:pt x="21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20" y="39"/>
                    <a:pt x="19" y="39"/>
                    <a:pt x="19" y="39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0" name="Freeform 493"/>
            <p:cNvSpPr>
              <a:spLocks noEditPoints="1"/>
            </p:cNvSpPr>
            <p:nvPr/>
          </p:nvSpPr>
          <p:spPr bwMode="auto">
            <a:xfrm>
              <a:off x="1290638" y="5743575"/>
              <a:ext cx="49212" cy="61913"/>
            </a:xfrm>
            <a:custGeom>
              <a:avLst/>
              <a:gdLst>
                <a:gd name="T0" fmla="*/ 10 w 20"/>
                <a:gd name="T1" fmla="*/ 26 h 26"/>
                <a:gd name="T2" fmla="*/ 3 w 20"/>
                <a:gd name="T3" fmla="*/ 23 h 26"/>
                <a:gd name="T4" fmla="*/ 0 w 20"/>
                <a:gd name="T5" fmla="*/ 14 h 26"/>
                <a:gd name="T6" fmla="*/ 3 w 20"/>
                <a:gd name="T7" fmla="*/ 5 h 26"/>
                <a:gd name="T8" fmla="*/ 11 w 20"/>
                <a:gd name="T9" fmla="*/ 0 h 26"/>
                <a:gd name="T10" fmla="*/ 18 w 20"/>
                <a:gd name="T11" fmla="*/ 5 h 26"/>
                <a:gd name="T12" fmla="*/ 20 w 20"/>
                <a:gd name="T13" fmla="*/ 13 h 26"/>
                <a:gd name="T14" fmla="*/ 17 w 20"/>
                <a:gd name="T15" fmla="*/ 22 h 26"/>
                <a:gd name="T16" fmla="*/ 10 w 20"/>
                <a:gd name="T17" fmla="*/ 26 h 26"/>
                <a:gd name="T18" fmla="*/ 11 w 20"/>
                <a:gd name="T19" fmla="*/ 5 h 26"/>
                <a:gd name="T20" fmla="*/ 6 w 20"/>
                <a:gd name="T21" fmla="*/ 8 h 26"/>
                <a:gd name="T22" fmla="*/ 5 w 20"/>
                <a:gd name="T23" fmla="*/ 14 h 26"/>
                <a:gd name="T24" fmla="*/ 6 w 20"/>
                <a:gd name="T25" fmla="*/ 20 h 26"/>
                <a:gd name="T26" fmla="*/ 10 w 20"/>
                <a:gd name="T27" fmla="*/ 21 h 26"/>
                <a:gd name="T28" fmla="*/ 14 w 20"/>
                <a:gd name="T29" fmla="*/ 19 h 26"/>
                <a:gd name="T30" fmla="*/ 16 w 20"/>
                <a:gd name="T31" fmla="*/ 14 h 26"/>
                <a:gd name="T32" fmla="*/ 11 w 20"/>
                <a:gd name="T33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6">
                  <a:moveTo>
                    <a:pt x="10" y="26"/>
                  </a:moveTo>
                  <a:cubicBezTo>
                    <a:pt x="7" y="26"/>
                    <a:pt x="5" y="25"/>
                    <a:pt x="3" y="23"/>
                  </a:cubicBezTo>
                  <a:cubicBezTo>
                    <a:pt x="1" y="21"/>
                    <a:pt x="0" y="18"/>
                    <a:pt x="0" y="14"/>
                  </a:cubicBezTo>
                  <a:cubicBezTo>
                    <a:pt x="0" y="11"/>
                    <a:pt x="1" y="8"/>
                    <a:pt x="3" y="5"/>
                  </a:cubicBezTo>
                  <a:cubicBezTo>
                    <a:pt x="5" y="2"/>
                    <a:pt x="8" y="0"/>
                    <a:pt x="11" y="0"/>
                  </a:cubicBezTo>
                  <a:cubicBezTo>
                    <a:pt x="14" y="0"/>
                    <a:pt x="17" y="2"/>
                    <a:pt x="18" y="5"/>
                  </a:cubicBezTo>
                  <a:cubicBezTo>
                    <a:pt x="19" y="7"/>
                    <a:pt x="20" y="10"/>
                    <a:pt x="20" y="13"/>
                  </a:cubicBezTo>
                  <a:cubicBezTo>
                    <a:pt x="20" y="16"/>
                    <a:pt x="19" y="19"/>
                    <a:pt x="17" y="22"/>
                  </a:cubicBezTo>
                  <a:cubicBezTo>
                    <a:pt x="15" y="24"/>
                    <a:pt x="13" y="26"/>
                    <a:pt x="10" y="26"/>
                  </a:cubicBezTo>
                  <a:close/>
                  <a:moveTo>
                    <a:pt x="11" y="5"/>
                  </a:moveTo>
                  <a:cubicBezTo>
                    <a:pt x="9" y="5"/>
                    <a:pt x="7" y="6"/>
                    <a:pt x="6" y="8"/>
                  </a:cubicBezTo>
                  <a:cubicBezTo>
                    <a:pt x="5" y="10"/>
                    <a:pt x="5" y="12"/>
                    <a:pt x="5" y="14"/>
                  </a:cubicBezTo>
                  <a:cubicBezTo>
                    <a:pt x="5" y="17"/>
                    <a:pt x="5" y="18"/>
                    <a:pt x="6" y="20"/>
                  </a:cubicBezTo>
                  <a:cubicBezTo>
                    <a:pt x="7" y="21"/>
                    <a:pt x="8" y="21"/>
                    <a:pt x="10" y="21"/>
                  </a:cubicBezTo>
                  <a:cubicBezTo>
                    <a:pt x="11" y="21"/>
                    <a:pt x="13" y="21"/>
                    <a:pt x="14" y="19"/>
                  </a:cubicBezTo>
                  <a:cubicBezTo>
                    <a:pt x="15" y="18"/>
                    <a:pt x="16" y="16"/>
                    <a:pt x="16" y="14"/>
                  </a:cubicBezTo>
                  <a:cubicBezTo>
                    <a:pt x="16" y="8"/>
                    <a:pt x="14" y="5"/>
                    <a:pt x="11" y="5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1" name="Freeform 494"/>
            <p:cNvSpPr>
              <a:spLocks/>
            </p:cNvSpPr>
            <p:nvPr/>
          </p:nvSpPr>
          <p:spPr bwMode="auto">
            <a:xfrm>
              <a:off x="1350963" y="5743575"/>
              <a:ext cx="46037" cy="61913"/>
            </a:xfrm>
            <a:custGeom>
              <a:avLst/>
              <a:gdLst>
                <a:gd name="T0" fmla="*/ 11 w 19"/>
                <a:gd name="T1" fmla="*/ 26 h 26"/>
                <a:gd name="T2" fmla="*/ 3 w 19"/>
                <a:gd name="T3" fmla="*/ 23 h 26"/>
                <a:gd name="T4" fmla="*/ 0 w 19"/>
                <a:gd name="T5" fmla="*/ 15 h 26"/>
                <a:gd name="T6" fmla="*/ 3 w 19"/>
                <a:gd name="T7" fmla="*/ 5 h 26"/>
                <a:gd name="T8" fmla="*/ 10 w 19"/>
                <a:gd name="T9" fmla="*/ 0 h 26"/>
                <a:gd name="T10" fmla="*/ 15 w 19"/>
                <a:gd name="T11" fmla="*/ 1 h 26"/>
                <a:gd name="T12" fmla="*/ 19 w 19"/>
                <a:gd name="T13" fmla="*/ 4 h 26"/>
                <a:gd name="T14" fmla="*/ 18 w 19"/>
                <a:gd name="T15" fmla="*/ 6 h 26"/>
                <a:gd name="T16" fmla="*/ 17 w 19"/>
                <a:gd name="T17" fmla="*/ 6 h 26"/>
                <a:gd name="T18" fmla="*/ 16 w 19"/>
                <a:gd name="T19" fmla="*/ 6 h 26"/>
                <a:gd name="T20" fmla="*/ 15 w 19"/>
                <a:gd name="T21" fmla="*/ 5 h 26"/>
                <a:gd name="T22" fmla="*/ 10 w 19"/>
                <a:gd name="T23" fmla="*/ 4 h 26"/>
                <a:gd name="T24" fmla="*/ 6 w 19"/>
                <a:gd name="T25" fmla="*/ 8 h 26"/>
                <a:gd name="T26" fmla="*/ 4 w 19"/>
                <a:gd name="T27" fmla="*/ 15 h 26"/>
                <a:gd name="T28" fmla="*/ 6 w 19"/>
                <a:gd name="T29" fmla="*/ 20 h 26"/>
                <a:gd name="T30" fmla="*/ 11 w 19"/>
                <a:gd name="T31" fmla="*/ 22 h 26"/>
                <a:gd name="T32" fmla="*/ 14 w 19"/>
                <a:gd name="T33" fmla="*/ 21 h 26"/>
                <a:gd name="T34" fmla="*/ 16 w 19"/>
                <a:gd name="T35" fmla="*/ 19 h 26"/>
                <a:gd name="T36" fmla="*/ 17 w 19"/>
                <a:gd name="T37" fmla="*/ 19 h 26"/>
                <a:gd name="T38" fmla="*/ 19 w 19"/>
                <a:gd name="T39" fmla="*/ 20 h 26"/>
                <a:gd name="T40" fmla="*/ 19 w 19"/>
                <a:gd name="T41" fmla="*/ 21 h 26"/>
                <a:gd name="T42" fmla="*/ 16 w 19"/>
                <a:gd name="T43" fmla="*/ 25 h 26"/>
                <a:gd name="T44" fmla="*/ 11 w 19"/>
                <a:gd name="T4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26">
                  <a:moveTo>
                    <a:pt x="11" y="26"/>
                  </a:moveTo>
                  <a:cubicBezTo>
                    <a:pt x="8" y="26"/>
                    <a:pt x="5" y="25"/>
                    <a:pt x="3" y="23"/>
                  </a:cubicBezTo>
                  <a:cubicBezTo>
                    <a:pt x="1" y="21"/>
                    <a:pt x="0" y="18"/>
                    <a:pt x="0" y="15"/>
                  </a:cubicBezTo>
                  <a:cubicBezTo>
                    <a:pt x="0" y="12"/>
                    <a:pt x="1" y="9"/>
                    <a:pt x="3" y="5"/>
                  </a:cubicBezTo>
                  <a:cubicBezTo>
                    <a:pt x="5" y="2"/>
                    <a:pt x="8" y="0"/>
                    <a:pt x="10" y="0"/>
                  </a:cubicBezTo>
                  <a:cubicBezTo>
                    <a:pt x="12" y="0"/>
                    <a:pt x="13" y="0"/>
                    <a:pt x="15" y="1"/>
                  </a:cubicBezTo>
                  <a:cubicBezTo>
                    <a:pt x="18" y="2"/>
                    <a:pt x="19" y="3"/>
                    <a:pt x="19" y="4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4" y="4"/>
                    <a:pt x="12" y="4"/>
                    <a:pt x="10" y="4"/>
                  </a:cubicBezTo>
                  <a:cubicBezTo>
                    <a:pt x="9" y="4"/>
                    <a:pt x="7" y="5"/>
                    <a:pt x="6" y="8"/>
                  </a:cubicBezTo>
                  <a:cubicBezTo>
                    <a:pt x="5" y="11"/>
                    <a:pt x="4" y="13"/>
                    <a:pt x="4" y="15"/>
                  </a:cubicBezTo>
                  <a:cubicBezTo>
                    <a:pt x="4" y="17"/>
                    <a:pt x="4" y="19"/>
                    <a:pt x="6" y="20"/>
                  </a:cubicBezTo>
                  <a:cubicBezTo>
                    <a:pt x="7" y="21"/>
                    <a:pt x="9" y="22"/>
                    <a:pt x="11" y="22"/>
                  </a:cubicBezTo>
                  <a:cubicBezTo>
                    <a:pt x="12" y="22"/>
                    <a:pt x="13" y="21"/>
                    <a:pt x="14" y="21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18" y="19"/>
                    <a:pt x="19" y="20"/>
                  </a:cubicBezTo>
                  <a:cubicBezTo>
                    <a:pt x="19" y="20"/>
                    <a:pt x="19" y="21"/>
                    <a:pt x="19" y="21"/>
                  </a:cubicBezTo>
                  <a:cubicBezTo>
                    <a:pt x="19" y="22"/>
                    <a:pt x="18" y="24"/>
                    <a:pt x="16" y="25"/>
                  </a:cubicBezTo>
                  <a:cubicBezTo>
                    <a:pt x="14" y="26"/>
                    <a:pt x="12" y="26"/>
                    <a:pt x="11" y="26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2" name="Freeform 495"/>
            <p:cNvSpPr>
              <a:spLocks noEditPoints="1"/>
            </p:cNvSpPr>
            <p:nvPr/>
          </p:nvSpPr>
          <p:spPr bwMode="auto">
            <a:xfrm>
              <a:off x="1406526" y="5743575"/>
              <a:ext cx="47625" cy="61913"/>
            </a:xfrm>
            <a:custGeom>
              <a:avLst/>
              <a:gdLst>
                <a:gd name="T0" fmla="*/ 10 w 20"/>
                <a:gd name="T1" fmla="*/ 26 h 26"/>
                <a:gd name="T2" fmla="*/ 3 w 20"/>
                <a:gd name="T3" fmla="*/ 23 h 26"/>
                <a:gd name="T4" fmla="*/ 0 w 20"/>
                <a:gd name="T5" fmla="*/ 14 h 26"/>
                <a:gd name="T6" fmla="*/ 2 w 20"/>
                <a:gd name="T7" fmla="*/ 5 h 26"/>
                <a:gd name="T8" fmla="*/ 11 w 20"/>
                <a:gd name="T9" fmla="*/ 0 h 26"/>
                <a:gd name="T10" fmla="*/ 18 w 20"/>
                <a:gd name="T11" fmla="*/ 5 h 26"/>
                <a:gd name="T12" fmla="*/ 20 w 20"/>
                <a:gd name="T13" fmla="*/ 13 h 26"/>
                <a:gd name="T14" fmla="*/ 17 w 20"/>
                <a:gd name="T15" fmla="*/ 22 h 26"/>
                <a:gd name="T16" fmla="*/ 10 w 20"/>
                <a:gd name="T17" fmla="*/ 26 h 26"/>
                <a:gd name="T18" fmla="*/ 11 w 20"/>
                <a:gd name="T19" fmla="*/ 5 h 26"/>
                <a:gd name="T20" fmla="*/ 6 w 20"/>
                <a:gd name="T21" fmla="*/ 8 h 26"/>
                <a:gd name="T22" fmla="*/ 4 w 20"/>
                <a:gd name="T23" fmla="*/ 14 h 26"/>
                <a:gd name="T24" fmla="*/ 6 w 20"/>
                <a:gd name="T25" fmla="*/ 20 h 26"/>
                <a:gd name="T26" fmla="*/ 10 w 20"/>
                <a:gd name="T27" fmla="*/ 21 h 26"/>
                <a:gd name="T28" fmla="*/ 14 w 20"/>
                <a:gd name="T29" fmla="*/ 19 h 26"/>
                <a:gd name="T30" fmla="*/ 16 w 20"/>
                <a:gd name="T31" fmla="*/ 14 h 26"/>
                <a:gd name="T32" fmla="*/ 11 w 20"/>
                <a:gd name="T33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6">
                  <a:moveTo>
                    <a:pt x="10" y="26"/>
                  </a:moveTo>
                  <a:cubicBezTo>
                    <a:pt x="7" y="26"/>
                    <a:pt x="5" y="25"/>
                    <a:pt x="3" y="23"/>
                  </a:cubicBezTo>
                  <a:cubicBezTo>
                    <a:pt x="1" y="21"/>
                    <a:pt x="0" y="18"/>
                    <a:pt x="0" y="14"/>
                  </a:cubicBezTo>
                  <a:cubicBezTo>
                    <a:pt x="0" y="11"/>
                    <a:pt x="1" y="8"/>
                    <a:pt x="2" y="5"/>
                  </a:cubicBezTo>
                  <a:cubicBezTo>
                    <a:pt x="5" y="2"/>
                    <a:pt x="7" y="0"/>
                    <a:pt x="11" y="0"/>
                  </a:cubicBezTo>
                  <a:cubicBezTo>
                    <a:pt x="14" y="0"/>
                    <a:pt x="16" y="2"/>
                    <a:pt x="18" y="5"/>
                  </a:cubicBezTo>
                  <a:cubicBezTo>
                    <a:pt x="19" y="7"/>
                    <a:pt x="20" y="10"/>
                    <a:pt x="20" y="13"/>
                  </a:cubicBezTo>
                  <a:cubicBezTo>
                    <a:pt x="20" y="16"/>
                    <a:pt x="19" y="19"/>
                    <a:pt x="17" y="22"/>
                  </a:cubicBezTo>
                  <a:cubicBezTo>
                    <a:pt x="15" y="24"/>
                    <a:pt x="13" y="26"/>
                    <a:pt x="10" y="26"/>
                  </a:cubicBezTo>
                  <a:close/>
                  <a:moveTo>
                    <a:pt x="11" y="5"/>
                  </a:moveTo>
                  <a:cubicBezTo>
                    <a:pt x="9" y="5"/>
                    <a:pt x="7" y="6"/>
                    <a:pt x="6" y="8"/>
                  </a:cubicBezTo>
                  <a:cubicBezTo>
                    <a:pt x="5" y="10"/>
                    <a:pt x="4" y="12"/>
                    <a:pt x="4" y="14"/>
                  </a:cubicBezTo>
                  <a:cubicBezTo>
                    <a:pt x="4" y="17"/>
                    <a:pt x="5" y="18"/>
                    <a:pt x="6" y="20"/>
                  </a:cubicBezTo>
                  <a:cubicBezTo>
                    <a:pt x="7" y="21"/>
                    <a:pt x="8" y="21"/>
                    <a:pt x="10" y="21"/>
                  </a:cubicBezTo>
                  <a:cubicBezTo>
                    <a:pt x="11" y="21"/>
                    <a:pt x="12" y="21"/>
                    <a:pt x="14" y="19"/>
                  </a:cubicBezTo>
                  <a:cubicBezTo>
                    <a:pt x="15" y="18"/>
                    <a:pt x="16" y="16"/>
                    <a:pt x="16" y="14"/>
                  </a:cubicBezTo>
                  <a:cubicBezTo>
                    <a:pt x="16" y="8"/>
                    <a:pt x="14" y="5"/>
                    <a:pt x="11" y="5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3" name="Freeform 496"/>
            <p:cNvSpPr>
              <a:spLocks/>
            </p:cNvSpPr>
            <p:nvPr/>
          </p:nvSpPr>
          <p:spPr bwMode="auto">
            <a:xfrm>
              <a:off x="1468438" y="5711825"/>
              <a:ext cx="12700" cy="90488"/>
            </a:xfrm>
            <a:custGeom>
              <a:avLst/>
              <a:gdLst>
                <a:gd name="T0" fmla="*/ 5 w 5"/>
                <a:gd name="T1" fmla="*/ 19 h 38"/>
                <a:gd name="T2" fmla="*/ 5 w 5"/>
                <a:gd name="T3" fmla="*/ 31 h 38"/>
                <a:gd name="T4" fmla="*/ 4 w 5"/>
                <a:gd name="T5" fmla="*/ 36 h 38"/>
                <a:gd name="T6" fmla="*/ 2 w 5"/>
                <a:gd name="T7" fmla="*/ 38 h 38"/>
                <a:gd name="T8" fmla="*/ 0 w 5"/>
                <a:gd name="T9" fmla="*/ 36 h 38"/>
                <a:gd name="T10" fmla="*/ 0 w 5"/>
                <a:gd name="T11" fmla="*/ 28 h 38"/>
                <a:gd name="T12" fmla="*/ 1 w 5"/>
                <a:gd name="T13" fmla="*/ 19 h 38"/>
                <a:gd name="T14" fmla="*/ 1 w 5"/>
                <a:gd name="T15" fmla="*/ 11 h 38"/>
                <a:gd name="T16" fmla="*/ 1 w 5"/>
                <a:gd name="T17" fmla="*/ 2 h 38"/>
                <a:gd name="T18" fmla="*/ 3 w 5"/>
                <a:gd name="T19" fmla="*/ 0 h 38"/>
                <a:gd name="T20" fmla="*/ 5 w 5"/>
                <a:gd name="T21" fmla="*/ 2 h 38"/>
                <a:gd name="T22" fmla="*/ 5 w 5"/>
                <a:gd name="T23" fmla="*/ 11 h 38"/>
                <a:gd name="T24" fmla="*/ 5 w 5"/>
                <a:gd name="T25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8">
                  <a:moveTo>
                    <a:pt x="5" y="1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2"/>
                    <a:pt x="5" y="34"/>
                    <a:pt x="4" y="36"/>
                  </a:cubicBezTo>
                  <a:cubicBezTo>
                    <a:pt x="4" y="38"/>
                    <a:pt x="4" y="38"/>
                    <a:pt x="2" y="38"/>
                  </a:cubicBezTo>
                  <a:cubicBezTo>
                    <a:pt x="1" y="38"/>
                    <a:pt x="0" y="38"/>
                    <a:pt x="0" y="36"/>
                  </a:cubicBezTo>
                  <a:cubicBezTo>
                    <a:pt x="0" y="34"/>
                    <a:pt x="0" y="31"/>
                    <a:pt x="0" y="28"/>
                  </a:cubicBezTo>
                  <a:cubicBezTo>
                    <a:pt x="0" y="24"/>
                    <a:pt x="1" y="21"/>
                    <a:pt x="1" y="19"/>
                  </a:cubicBezTo>
                  <a:cubicBezTo>
                    <a:pt x="1" y="17"/>
                    <a:pt x="1" y="14"/>
                    <a:pt x="1" y="11"/>
                  </a:cubicBezTo>
                  <a:cubicBezTo>
                    <a:pt x="1" y="8"/>
                    <a:pt x="1" y="5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5"/>
                    <a:pt x="5" y="8"/>
                    <a:pt x="5" y="11"/>
                  </a:cubicBezTo>
                  <a:cubicBezTo>
                    <a:pt x="5" y="14"/>
                    <a:pt x="5" y="17"/>
                    <a:pt x="5" y="19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4" name="Freeform 497"/>
            <p:cNvSpPr>
              <a:spLocks noEditPoints="1"/>
            </p:cNvSpPr>
            <p:nvPr/>
          </p:nvSpPr>
          <p:spPr bwMode="auto">
            <a:xfrm>
              <a:off x="1493838" y="5743575"/>
              <a:ext cx="49212" cy="61913"/>
            </a:xfrm>
            <a:custGeom>
              <a:avLst/>
              <a:gdLst>
                <a:gd name="T0" fmla="*/ 19 w 21"/>
                <a:gd name="T1" fmla="*/ 26 h 26"/>
                <a:gd name="T2" fmla="*/ 18 w 21"/>
                <a:gd name="T3" fmla="*/ 25 h 26"/>
                <a:gd name="T4" fmla="*/ 16 w 21"/>
                <a:gd name="T5" fmla="*/ 23 h 26"/>
                <a:gd name="T6" fmla="*/ 13 w 21"/>
                <a:gd name="T7" fmla="*/ 25 h 26"/>
                <a:gd name="T8" fmla="*/ 10 w 21"/>
                <a:gd name="T9" fmla="*/ 26 h 26"/>
                <a:gd name="T10" fmla="*/ 2 w 21"/>
                <a:gd name="T11" fmla="*/ 23 h 26"/>
                <a:gd name="T12" fmla="*/ 0 w 21"/>
                <a:gd name="T13" fmla="*/ 14 h 26"/>
                <a:gd name="T14" fmla="*/ 4 w 21"/>
                <a:gd name="T15" fmla="*/ 4 h 26"/>
                <a:gd name="T16" fmla="*/ 13 w 21"/>
                <a:gd name="T17" fmla="*/ 0 h 26"/>
                <a:gd name="T18" fmla="*/ 17 w 21"/>
                <a:gd name="T19" fmla="*/ 1 h 26"/>
                <a:gd name="T20" fmla="*/ 20 w 21"/>
                <a:gd name="T21" fmla="*/ 4 h 26"/>
                <a:gd name="T22" fmla="*/ 20 w 21"/>
                <a:gd name="T23" fmla="*/ 5 h 26"/>
                <a:gd name="T24" fmla="*/ 19 w 21"/>
                <a:gd name="T25" fmla="*/ 8 h 26"/>
                <a:gd name="T26" fmla="*/ 19 w 21"/>
                <a:gd name="T27" fmla="*/ 14 h 26"/>
                <a:gd name="T28" fmla="*/ 19 w 21"/>
                <a:gd name="T29" fmla="*/ 18 h 26"/>
                <a:gd name="T30" fmla="*/ 21 w 21"/>
                <a:gd name="T31" fmla="*/ 22 h 26"/>
                <a:gd name="T32" fmla="*/ 21 w 21"/>
                <a:gd name="T33" fmla="*/ 23 h 26"/>
                <a:gd name="T34" fmla="*/ 21 w 21"/>
                <a:gd name="T35" fmla="*/ 24 h 26"/>
                <a:gd name="T36" fmla="*/ 21 w 21"/>
                <a:gd name="T37" fmla="*/ 25 h 26"/>
                <a:gd name="T38" fmla="*/ 19 w 21"/>
                <a:gd name="T39" fmla="*/ 26 h 26"/>
                <a:gd name="T40" fmla="*/ 15 w 21"/>
                <a:gd name="T41" fmla="*/ 10 h 26"/>
                <a:gd name="T42" fmla="*/ 15 w 21"/>
                <a:gd name="T43" fmla="*/ 8 h 26"/>
                <a:gd name="T44" fmla="*/ 15 w 21"/>
                <a:gd name="T45" fmla="*/ 5 h 26"/>
                <a:gd name="T46" fmla="*/ 14 w 21"/>
                <a:gd name="T47" fmla="*/ 4 h 26"/>
                <a:gd name="T48" fmla="*/ 13 w 21"/>
                <a:gd name="T49" fmla="*/ 4 h 26"/>
                <a:gd name="T50" fmla="*/ 7 w 21"/>
                <a:gd name="T51" fmla="*/ 7 h 26"/>
                <a:gd name="T52" fmla="*/ 4 w 21"/>
                <a:gd name="T53" fmla="*/ 14 h 26"/>
                <a:gd name="T54" fmla="*/ 6 w 21"/>
                <a:gd name="T55" fmla="*/ 20 h 26"/>
                <a:gd name="T56" fmla="*/ 10 w 21"/>
                <a:gd name="T57" fmla="*/ 22 h 26"/>
                <a:gd name="T58" fmla="*/ 13 w 21"/>
                <a:gd name="T59" fmla="*/ 21 h 26"/>
                <a:gd name="T60" fmla="*/ 15 w 21"/>
                <a:gd name="T61" fmla="*/ 19 h 26"/>
                <a:gd name="T62" fmla="*/ 15 w 21"/>
                <a:gd name="T63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6">
                  <a:moveTo>
                    <a:pt x="19" y="26"/>
                  </a:moveTo>
                  <a:cubicBezTo>
                    <a:pt x="19" y="26"/>
                    <a:pt x="19" y="26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5" y="24"/>
                    <a:pt x="14" y="25"/>
                    <a:pt x="13" y="25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6" y="26"/>
                    <a:pt x="4" y="25"/>
                    <a:pt x="2" y="23"/>
                  </a:cubicBezTo>
                  <a:cubicBezTo>
                    <a:pt x="1" y="21"/>
                    <a:pt x="0" y="18"/>
                    <a:pt x="0" y="14"/>
                  </a:cubicBezTo>
                  <a:cubicBezTo>
                    <a:pt x="0" y="10"/>
                    <a:pt x="1" y="7"/>
                    <a:pt x="4" y="4"/>
                  </a:cubicBezTo>
                  <a:cubicBezTo>
                    <a:pt x="6" y="1"/>
                    <a:pt x="9" y="0"/>
                    <a:pt x="13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9" y="2"/>
                    <a:pt x="20" y="3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6"/>
                    <a:pt x="19" y="7"/>
                    <a:pt x="19" y="8"/>
                  </a:cubicBezTo>
                  <a:cubicBezTo>
                    <a:pt x="19" y="10"/>
                    <a:pt x="19" y="11"/>
                    <a:pt x="19" y="14"/>
                  </a:cubicBezTo>
                  <a:cubicBezTo>
                    <a:pt x="19" y="15"/>
                    <a:pt x="19" y="17"/>
                    <a:pt x="19" y="18"/>
                  </a:cubicBezTo>
                  <a:cubicBezTo>
                    <a:pt x="20" y="19"/>
                    <a:pt x="20" y="20"/>
                    <a:pt x="21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5"/>
                    <a:pt x="21" y="25"/>
                  </a:cubicBezTo>
                  <a:cubicBezTo>
                    <a:pt x="20" y="26"/>
                    <a:pt x="20" y="26"/>
                    <a:pt x="19" y="26"/>
                  </a:cubicBezTo>
                  <a:close/>
                  <a:moveTo>
                    <a:pt x="15" y="10"/>
                  </a:moveTo>
                  <a:cubicBezTo>
                    <a:pt x="15" y="9"/>
                    <a:pt x="15" y="8"/>
                    <a:pt x="15" y="8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5" y="5"/>
                    <a:pt x="14" y="5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1" y="4"/>
                    <a:pt x="9" y="5"/>
                    <a:pt x="7" y="7"/>
                  </a:cubicBezTo>
                  <a:cubicBezTo>
                    <a:pt x="5" y="9"/>
                    <a:pt x="4" y="11"/>
                    <a:pt x="4" y="14"/>
                  </a:cubicBezTo>
                  <a:cubicBezTo>
                    <a:pt x="4" y="17"/>
                    <a:pt x="5" y="18"/>
                    <a:pt x="6" y="20"/>
                  </a:cubicBezTo>
                  <a:cubicBezTo>
                    <a:pt x="6" y="21"/>
                    <a:pt x="8" y="22"/>
                    <a:pt x="10" y="22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4" y="21"/>
                    <a:pt x="14" y="20"/>
                    <a:pt x="15" y="19"/>
                  </a:cubicBezTo>
                  <a:cubicBezTo>
                    <a:pt x="15" y="15"/>
                    <a:pt x="15" y="12"/>
                    <a:pt x="15" y="10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5" name="Freeform 498"/>
            <p:cNvSpPr>
              <a:spLocks/>
            </p:cNvSpPr>
            <p:nvPr/>
          </p:nvSpPr>
          <p:spPr bwMode="auto">
            <a:xfrm>
              <a:off x="1550988" y="5722938"/>
              <a:ext cx="46037" cy="82550"/>
            </a:xfrm>
            <a:custGeom>
              <a:avLst/>
              <a:gdLst>
                <a:gd name="T0" fmla="*/ 16 w 19"/>
                <a:gd name="T1" fmla="*/ 13 h 34"/>
                <a:gd name="T2" fmla="*/ 15 w 19"/>
                <a:gd name="T3" fmla="*/ 13 h 34"/>
                <a:gd name="T4" fmla="*/ 14 w 19"/>
                <a:gd name="T5" fmla="*/ 12 h 34"/>
                <a:gd name="T6" fmla="*/ 11 w 19"/>
                <a:gd name="T7" fmla="*/ 13 h 34"/>
                <a:gd name="T8" fmla="*/ 12 w 19"/>
                <a:gd name="T9" fmla="*/ 27 h 34"/>
                <a:gd name="T10" fmla="*/ 12 w 19"/>
                <a:gd name="T11" fmla="*/ 28 h 34"/>
                <a:gd name="T12" fmla="*/ 12 w 19"/>
                <a:gd name="T13" fmla="*/ 29 h 34"/>
                <a:gd name="T14" fmla="*/ 9 w 19"/>
                <a:gd name="T15" fmla="*/ 34 h 34"/>
                <a:gd name="T16" fmla="*/ 8 w 19"/>
                <a:gd name="T17" fmla="*/ 33 h 34"/>
                <a:gd name="T18" fmla="*/ 7 w 19"/>
                <a:gd name="T19" fmla="*/ 32 h 34"/>
                <a:gd name="T20" fmla="*/ 7 w 19"/>
                <a:gd name="T21" fmla="*/ 29 h 34"/>
                <a:gd name="T22" fmla="*/ 7 w 19"/>
                <a:gd name="T23" fmla="*/ 27 h 34"/>
                <a:gd name="T24" fmla="*/ 7 w 19"/>
                <a:gd name="T25" fmla="*/ 13 h 34"/>
                <a:gd name="T26" fmla="*/ 2 w 19"/>
                <a:gd name="T27" fmla="*/ 12 h 34"/>
                <a:gd name="T28" fmla="*/ 0 w 19"/>
                <a:gd name="T29" fmla="*/ 10 h 34"/>
                <a:gd name="T30" fmla="*/ 0 w 19"/>
                <a:gd name="T31" fmla="*/ 8 h 34"/>
                <a:gd name="T32" fmla="*/ 2 w 19"/>
                <a:gd name="T33" fmla="*/ 8 h 34"/>
                <a:gd name="T34" fmla="*/ 7 w 19"/>
                <a:gd name="T35" fmla="*/ 8 h 34"/>
                <a:gd name="T36" fmla="*/ 7 w 19"/>
                <a:gd name="T37" fmla="*/ 5 h 34"/>
                <a:gd name="T38" fmla="*/ 6 w 19"/>
                <a:gd name="T39" fmla="*/ 2 h 34"/>
                <a:gd name="T40" fmla="*/ 7 w 19"/>
                <a:gd name="T41" fmla="*/ 1 h 34"/>
                <a:gd name="T42" fmla="*/ 9 w 19"/>
                <a:gd name="T43" fmla="*/ 0 h 34"/>
                <a:gd name="T44" fmla="*/ 11 w 19"/>
                <a:gd name="T45" fmla="*/ 3 h 34"/>
                <a:gd name="T46" fmla="*/ 11 w 19"/>
                <a:gd name="T47" fmla="*/ 5 h 34"/>
                <a:gd name="T48" fmla="*/ 11 w 19"/>
                <a:gd name="T49" fmla="*/ 7 h 34"/>
                <a:gd name="T50" fmla="*/ 11 w 19"/>
                <a:gd name="T51" fmla="*/ 8 h 34"/>
                <a:gd name="T52" fmla="*/ 14 w 19"/>
                <a:gd name="T53" fmla="*/ 8 h 34"/>
                <a:gd name="T54" fmla="*/ 17 w 19"/>
                <a:gd name="T55" fmla="*/ 8 h 34"/>
                <a:gd name="T56" fmla="*/ 19 w 19"/>
                <a:gd name="T57" fmla="*/ 10 h 34"/>
                <a:gd name="T58" fmla="*/ 18 w 19"/>
                <a:gd name="T59" fmla="*/ 12 h 34"/>
                <a:gd name="T60" fmla="*/ 16 w 19"/>
                <a:gd name="T6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34">
                  <a:moveTo>
                    <a:pt x="16" y="13"/>
                  </a:moveTo>
                  <a:cubicBezTo>
                    <a:pt x="16" y="13"/>
                    <a:pt x="16" y="13"/>
                    <a:pt x="15" y="13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3" y="13"/>
                    <a:pt x="11" y="13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2"/>
                    <a:pt x="11" y="34"/>
                    <a:pt x="9" y="34"/>
                  </a:cubicBezTo>
                  <a:cubicBezTo>
                    <a:pt x="9" y="34"/>
                    <a:pt x="8" y="34"/>
                    <a:pt x="8" y="33"/>
                  </a:cubicBezTo>
                  <a:cubicBezTo>
                    <a:pt x="7" y="33"/>
                    <a:pt x="7" y="32"/>
                    <a:pt x="7" y="32"/>
                  </a:cubicBezTo>
                  <a:cubicBezTo>
                    <a:pt x="7" y="31"/>
                    <a:pt x="7" y="30"/>
                    <a:pt x="7" y="29"/>
                  </a:cubicBezTo>
                  <a:cubicBezTo>
                    <a:pt x="7" y="28"/>
                    <a:pt x="7" y="27"/>
                    <a:pt x="7" y="27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4" y="13"/>
                    <a:pt x="2" y="12"/>
                  </a:cubicBezTo>
                  <a:cubicBezTo>
                    <a:pt x="0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1" y="1"/>
                    <a:pt x="11" y="3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19" y="11"/>
                    <a:pt x="18" y="11"/>
                    <a:pt x="18" y="12"/>
                  </a:cubicBezTo>
                  <a:cubicBezTo>
                    <a:pt x="18" y="12"/>
                    <a:pt x="17" y="13"/>
                    <a:pt x="16" y="13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6" name="Freeform 499"/>
            <p:cNvSpPr>
              <a:spLocks noEditPoints="1"/>
            </p:cNvSpPr>
            <p:nvPr/>
          </p:nvSpPr>
          <p:spPr bwMode="auto">
            <a:xfrm>
              <a:off x="1603376" y="5743575"/>
              <a:ext cx="53975" cy="61913"/>
            </a:xfrm>
            <a:custGeom>
              <a:avLst/>
              <a:gdLst>
                <a:gd name="T0" fmla="*/ 11 w 22"/>
                <a:gd name="T1" fmla="*/ 26 h 26"/>
                <a:gd name="T2" fmla="*/ 3 w 22"/>
                <a:gd name="T3" fmla="*/ 23 h 26"/>
                <a:gd name="T4" fmla="*/ 0 w 22"/>
                <a:gd name="T5" fmla="*/ 15 h 26"/>
                <a:gd name="T6" fmla="*/ 3 w 22"/>
                <a:gd name="T7" fmla="*/ 5 h 26"/>
                <a:gd name="T8" fmla="*/ 11 w 22"/>
                <a:gd name="T9" fmla="*/ 0 h 26"/>
                <a:gd name="T10" fmla="*/ 17 w 22"/>
                <a:gd name="T11" fmla="*/ 1 h 26"/>
                <a:gd name="T12" fmla="*/ 20 w 22"/>
                <a:gd name="T13" fmla="*/ 6 h 26"/>
                <a:gd name="T14" fmla="*/ 17 w 22"/>
                <a:gd name="T15" fmla="*/ 11 h 26"/>
                <a:gd name="T16" fmla="*/ 13 w 22"/>
                <a:gd name="T17" fmla="*/ 13 h 26"/>
                <a:gd name="T18" fmla="*/ 4 w 22"/>
                <a:gd name="T19" fmla="*/ 17 h 26"/>
                <a:gd name="T20" fmla="*/ 7 w 22"/>
                <a:gd name="T21" fmla="*/ 20 h 26"/>
                <a:gd name="T22" fmla="*/ 11 w 22"/>
                <a:gd name="T23" fmla="*/ 21 h 26"/>
                <a:gd name="T24" fmla="*/ 15 w 22"/>
                <a:gd name="T25" fmla="*/ 21 h 26"/>
                <a:gd name="T26" fmla="*/ 18 w 22"/>
                <a:gd name="T27" fmla="*/ 19 h 26"/>
                <a:gd name="T28" fmla="*/ 20 w 22"/>
                <a:gd name="T29" fmla="*/ 17 h 26"/>
                <a:gd name="T30" fmla="*/ 22 w 22"/>
                <a:gd name="T31" fmla="*/ 18 h 26"/>
                <a:gd name="T32" fmla="*/ 22 w 22"/>
                <a:gd name="T33" fmla="*/ 20 h 26"/>
                <a:gd name="T34" fmla="*/ 18 w 22"/>
                <a:gd name="T35" fmla="*/ 24 h 26"/>
                <a:gd name="T36" fmla="*/ 11 w 22"/>
                <a:gd name="T37" fmla="*/ 26 h 26"/>
                <a:gd name="T38" fmla="*/ 11 w 22"/>
                <a:gd name="T39" fmla="*/ 4 h 26"/>
                <a:gd name="T40" fmla="*/ 6 w 22"/>
                <a:gd name="T41" fmla="*/ 7 h 26"/>
                <a:gd name="T42" fmla="*/ 4 w 22"/>
                <a:gd name="T43" fmla="*/ 13 h 26"/>
                <a:gd name="T44" fmla="*/ 11 w 22"/>
                <a:gd name="T45" fmla="*/ 10 h 26"/>
                <a:gd name="T46" fmla="*/ 16 w 22"/>
                <a:gd name="T47" fmla="*/ 6 h 26"/>
                <a:gd name="T48" fmla="*/ 11 w 22"/>
                <a:gd name="T4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26">
                  <a:moveTo>
                    <a:pt x="11" y="26"/>
                  </a:moveTo>
                  <a:cubicBezTo>
                    <a:pt x="8" y="26"/>
                    <a:pt x="5" y="25"/>
                    <a:pt x="3" y="23"/>
                  </a:cubicBezTo>
                  <a:cubicBezTo>
                    <a:pt x="1" y="21"/>
                    <a:pt x="0" y="18"/>
                    <a:pt x="0" y="15"/>
                  </a:cubicBezTo>
                  <a:cubicBezTo>
                    <a:pt x="0" y="11"/>
                    <a:pt x="1" y="7"/>
                    <a:pt x="3" y="5"/>
                  </a:cubicBezTo>
                  <a:cubicBezTo>
                    <a:pt x="5" y="2"/>
                    <a:pt x="7" y="0"/>
                    <a:pt x="11" y="0"/>
                  </a:cubicBezTo>
                  <a:cubicBezTo>
                    <a:pt x="13" y="0"/>
                    <a:pt x="15" y="1"/>
                    <a:pt x="17" y="1"/>
                  </a:cubicBezTo>
                  <a:cubicBezTo>
                    <a:pt x="19" y="2"/>
                    <a:pt x="20" y="4"/>
                    <a:pt x="20" y="6"/>
                  </a:cubicBezTo>
                  <a:cubicBezTo>
                    <a:pt x="20" y="8"/>
                    <a:pt x="19" y="9"/>
                    <a:pt x="17" y="11"/>
                  </a:cubicBezTo>
                  <a:cubicBezTo>
                    <a:pt x="17" y="11"/>
                    <a:pt x="15" y="12"/>
                    <a:pt x="13" y="1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8" y="21"/>
                    <a:pt x="10" y="21"/>
                    <a:pt x="11" y="21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7" y="20"/>
                    <a:pt x="18" y="20"/>
                    <a:pt x="18" y="19"/>
                  </a:cubicBezTo>
                  <a:cubicBezTo>
                    <a:pt x="19" y="18"/>
                    <a:pt x="20" y="17"/>
                    <a:pt x="20" y="17"/>
                  </a:cubicBezTo>
                  <a:cubicBezTo>
                    <a:pt x="21" y="17"/>
                    <a:pt x="21" y="18"/>
                    <a:pt x="22" y="18"/>
                  </a:cubicBezTo>
                  <a:cubicBezTo>
                    <a:pt x="22" y="19"/>
                    <a:pt x="22" y="19"/>
                    <a:pt x="22" y="20"/>
                  </a:cubicBezTo>
                  <a:cubicBezTo>
                    <a:pt x="22" y="21"/>
                    <a:pt x="21" y="23"/>
                    <a:pt x="18" y="24"/>
                  </a:cubicBezTo>
                  <a:cubicBezTo>
                    <a:pt x="16" y="25"/>
                    <a:pt x="14" y="26"/>
                    <a:pt x="11" y="26"/>
                  </a:cubicBezTo>
                  <a:close/>
                  <a:moveTo>
                    <a:pt x="11" y="4"/>
                  </a:moveTo>
                  <a:cubicBezTo>
                    <a:pt x="9" y="4"/>
                    <a:pt x="8" y="5"/>
                    <a:pt x="6" y="7"/>
                  </a:cubicBezTo>
                  <a:cubicBezTo>
                    <a:pt x="5" y="8"/>
                    <a:pt x="4" y="10"/>
                    <a:pt x="4" y="13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8"/>
                    <a:pt x="15" y="7"/>
                    <a:pt x="16" y="6"/>
                  </a:cubicBezTo>
                  <a:cubicBezTo>
                    <a:pt x="15" y="5"/>
                    <a:pt x="13" y="4"/>
                    <a:pt x="11" y="4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7" name="Freeform 500"/>
            <p:cNvSpPr>
              <a:spLocks noEditPoints="1"/>
            </p:cNvSpPr>
            <p:nvPr/>
          </p:nvSpPr>
          <p:spPr bwMode="auto">
            <a:xfrm>
              <a:off x="1697038" y="5740400"/>
              <a:ext cx="49212" cy="93663"/>
            </a:xfrm>
            <a:custGeom>
              <a:avLst/>
              <a:gdLst>
                <a:gd name="T0" fmla="*/ 10 w 20"/>
                <a:gd name="T1" fmla="*/ 26 h 39"/>
                <a:gd name="T2" fmla="*/ 5 w 20"/>
                <a:gd name="T3" fmla="*/ 26 h 39"/>
                <a:gd name="T4" fmla="*/ 5 w 20"/>
                <a:gd name="T5" fmla="*/ 37 h 39"/>
                <a:gd name="T6" fmla="*/ 5 w 20"/>
                <a:gd name="T7" fmla="*/ 38 h 39"/>
                <a:gd name="T8" fmla="*/ 3 w 20"/>
                <a:gd name="T9" fmla="*/ 39 h 39"/>
                <a:gd name="T10" fmla="*/ 2 w 20"/>
                <a:gd name="T11" fmla="*/ 38 h 39"/>
                <a:gd name="T12" fmla="*/ 1 w 20"/>
                <a:gd name="T13" fmla="*/ 37 h 39"/>
                <a:gd name="T14" fmla="*/ 1 w 20"/>
                <a:gd name="T15" fmla="*/ 27 h 39"/>
                <a:gd name="T16" fmla="*/ 1 w 20"/>
                <a:gd name="T17" fmla="*/ 18 h 39"/>
                <a:gd name="T18" fmla="*/ 1 w 20"/>
                <a:gd name="T19" fmla="*/ 9 h 39"/>
                <a:gd name="T20" fmla="*/ 0 w 20"/>
                <a:gd name="T21" fmla="*/ 4 h 39"/>
                <a:gd name="T22" fmla="*/ 1 w 20"/>
                <a:gd name="T23" fmla="*/ 1 h 39"/>
                <a:gd name="T24" fmla="*/ 3 w 20"/>
                <a:gd name="T25" fmla="*/ 0 h 39"/>
                <a:gd name="T26" fmla="*/ 4 w 20"/>
                <a:gd name="T27" fmla="*/ 0 h 39"/>
                <a:gd name="T28" fmla="*/ 5 w 20"/>
                <a:gd name="T29" fmla="*/ 2 h 39"/>
                <a:gd name="T30" fmla="*/ 5 w 20"/>
                <a:gd name="T31" fmla="*/ 3 h 39"/>
                <a:gd name="T32" fmla="*/ 5 w 20"/>
                <a:gd name="T33" fmla="*/ 4 h 39"/>
                <a:gd name="T34" fmla="*/ 9 w 20"/>
                <a:gd name="T35" fmla="*/ 2 h 39"/>
                <a:gd name="T36" fmla="*/ 12 w 20"/>
                <a:gd name="T37" fmla="*/ 1 h 39"/>
                <a:gd name="T38" fmla="*/ 19 w 20"/>
                <a:gd name="T39" fmla="*/ 6 h 39"/>
                <a:gd name="T40" fmla="*/ 20 w 20"/>
                <a:gd name="T41" fmla="*/ 15 h 39"/>
                <a:gd name="T42" fmla="*/ 18 w 20"/>
                <a:gd name="T43" fmla="*/ 23 h 39"/>
                <a:gd name="T44" fmla="*/ 10 w 20"/>
                <a:gd name="T45" fmla="*/ 26 h 39"/>
                <a:gd name="T46" fmla="*/ 12 w 20"/>
                <a:gd name="T47" fmla="*/ 6 h 39"/>
                <a:gd name="T48" fmla="*/ 8 w 20"/>
                <a:gd name="T49" fmla="*/ 7 h 39"/>
                <a:gd name="T50" fmla="*/ 5 w 20"/>
                <a:gd name="T51" fmla="*/ 9 h 39"/>
                <a:gd name="T52" fmla="*/ 6 w 20"/>
                <a:gd name="T53" fmla="*/ 21 h 39"/>
                <a:gd name="T54" fmla="*/ 10 w 20"/>
                <a:gd name="T55" fmla="*/ 22 h 39"/>
                <a:gd name="T56" fmla="*/ 15 w 20"/>
                <a:gd name="T57" fmla="*/ 19 h 39"/>
                <a:gd name="T58" fmla="*/ 16 w 20"/>
                <a:gd name="T59" fmla="*/ 15 h 39"/>
                <a:gd name="T60" fmla="*/ 15 w 20"/>
                <a:gd name="T61" fmla="*/ 8 h 39"/>
                <a:gd name="T62" fmla="*/ 12 w 20"/>
                <a:gd name="T63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39">
                  <a:moveTo>
                    <a:pt x="10" y="26"/>
                  </a:moveTo>
                  <a:cubicBezTo>
                    <a:pt x="9" y="26"/>
                    <a:pt x="7" y="26"/>
                    <a:pt x="5" y="2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4" y="39"/>
                    <a:pt x="4" y="39"/>
                    <a:pt x="3" y="39"/>
                  </a:cubicBezTo>
                  <a:cubicBezTo>
                    <a:pt x="3" y="39"/>
                    <a:pt x="2" y="39"/>
                    <a:pt x="2" y="38"/>
                  </a:cubicBezTo>
                  <a:cubicBezTo>
                    <a:pt x="1" y="38"/>
                    <a:pt x="1" y="37"/>
                    <a:pt x="1" y="3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5"/>
                    <a:pt x="1" y="12"/>
                    <a:pt x="1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6" y="3"/>
                    <a:pt x="7" y="3"/>
                    <a:pt x="9" y="2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5" y="1"/>
                    <a:pt x="17" y="3"/>
                    <a:pt x="19" y="6"/>
                  </a:cubicBezTo>
                  <a:cubicBezTo>
                    <a:pt x="20" y="8"/>
                    <a:pt x="20" y="11"/>
                    <a:pt x="20" y="15"/>
                  </a:cubicBezTo>
                  <a:cubicBezTo>
                    <a:pt x="20" y="18"/>
                    <a:pt x="20" y="21"/>
                    <a:pt x="18" y="23"/>
                  </a:cubicBezTo>
                  <a:cubicBezTo>
                    <a:pt x="16" y="25"/>
                    <a:pt x="14" y="26"/>
                    <a:pt x="10" y="26"/>
                  </a:cubicBezTo>
                  <a:close/>
                  <a:moveTo>
                    <a:pt x="12" y="6"/>
                  </a:moveTo>
                  <a:cubicBezTo>
                    <a:pt x="11" y="6"/>
                    <a:pt x="9" y="6"/>
                    <a:pt x="8" y="7"/>
                  </a:cubicBezTo>
                  <a:cubicBezTo>
                    <a:pt x="7" y="7"/>
                    <a:pt x="6" y="8"/>
                    <a:pt x="5" y="9"/>
                  </a:cubicBezTo>
                  <a:cubicBezTo>
                    <a:pt x="5" y="13"/>
                    <a:pt x="6" y="17"/>
                    <a:pt x="6" y="21"/>
                  </a:cubicBezTo>
                  <a:cubicBezTo>
                    <a:pt x="7" y="21"/>
                    <a:pt x="9" y="22"/>
                    <a:pt x="10" y="22"/>
                  </a:cubicBezTo>
                  <a:cubicBezTo>
                    <a:pt x="12" y="22"/>
                    <a:pt x="14" y="21"/>
                    <a:pt x="15" y="19"/>
                  </a:cubicBezTo>
                  <a:cubicBezTo>
                    <a:pt x="16" y="18"/>
                    <a:pt x="16" y="17"/>
                    <a:pt x="16" y="15"/>
                  </a:cubicBezTo>
                  <a:cubicBezTo>
                    <a:pt x="16" y="12"/>
                    <a:pt x="16" y="10"/>
                    <a:pt x="15" y="8"/>
                  </a:cubicBezTo>
                  <a:cubicBezTo>
                    <a:pt x="14" y="7"/>
                    <a:pt x="13" y="6"/>
                    <a:pt x="12" y="6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8" name="Freeform 501"/>
            <p:cNvSpPr>
              <a:spLocks/>
            </p:cNvSpPr>
            <p:nvPr/>
          </p:nvSpPr>
          <p:spPr bwMode="auto">
            <a:xfrm>
              <a:off x="1757363" y="5743575"/>
              <a:ext cx="42862" cy="61913"/>
            </a:xfrm>
            <a:custGeom>
              <a:avLst/>
              <a:gdLst>
                <a:gd name="T0" fmla="*/ 18 w 18"/>
                <a:gd name="T1" fmla="*/ 7 h 26"/>
                <a:gd name="T2" fmla="*/ 16 w 18"/>
                <a:gd name="T3" fmla="*/ 10 h 26"/>
                <a:gd name="T4" fmla="*/ 14 w 18"/>
                <a:gd name="T5" fmla="*/ 8 h 26"/>
                <a:gd name="T6" fmla="*/ 14 w 18"/>
                <a:gd name="T7" fmla="*/ 6 h 26"/>
                <a:gd name="T8" fmla="*/ 14 w 18"/>
                <a:gd name="T9" fmla="*/ 4 h 26"/>
                <a:gd name="T10" fmla="*/ 8 w 18"/>
                <a:gd name="T11" fmla="*/ 6 h 26"/>
                <a:gd name="T12" fmla="*/ 5 w 18"/>
                <a:gd name="T13" fmla="*/ 11 h 26"/>
                <a:gd name="T14" fmla="*/ 5 w 18"/>
                <a:gd name="T15" fmla="*/ 24 h 26"/>
                <a:gd name="T16" fmla="*/ 2 w 18"/>
                <a:gd name="T17" fmla="*/ 26 h 26"/>
                <a:gd name="T18" fmla="*/ 0 w 18"/>
                <a:gd name="T19" fmla="*/ 24 h 26"/>
                <a:gd name="T20" fmla="*/ 0 w 18"/>
                <a:gd name="T21" fmla="*/ 7 h 26"/>
                <a:gd name="T22" fmla="*/ 0 w 18"/>
                <a:gd name="T23" fmla="*/ 5 h 26"/>
                <a:gd name="T24" fmla="*/ 1 w 18"/>
                <a:gd name="T25" fmla="*/ 3 h 26"/>
                <a:gd name="T26" fmla="*/ 3 w 18"/>
                <a:gd name="T27" fmla="*/ 0 h 26"/>
                <a:gd name="T28" fmla="*/ 5 w 18"/>
                <a:gd name="T29" fmla="*/ 4 h 26"/>
                <a:gd name="T30" fmla="*/ 14 w 18"/>
                <a:gd name="T31" fmla="*/ 0 h 26"/>
                <a:gd name="T32" fmla="*/ 17 w 18"/>
                <a:gd name="T33" fmla="*/ 1 h 26"/>
                <a:gd name="T34" fmla="*/ 18 w 18"/>
                <a:gd name="T35" fmla="*/ 6 h 26"/>
                <a:gd name="T36" fmla="*/ 18 w 18"/>
                <a:gd name="T37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6">
                  <a:moveTo>
                    <a:pt x="18" y="7"/>
                  </a:moveTo>
                  <a:cubicBezTo>
                    <a:pt x="18" y="9"/>
                    <a:pt x="17" y="10"/>
                    <a:pt x="16" y="10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1" y="5"/>
                    <a:pt x="9" y="5"/>
                    <a:pt x="8" y="6"/>
                  </a:cubicBezTo>
                  <a:cubicBezTo>
                    <a:pt x="7" y="7"/>
                    <a:pt x="6" y="9"/>
                    <a:pt x="5" y="11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4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1"/>
                    <a:pt x="1" y="0"/>
                    <a:pt x="3" y="0"/>
                  </a:cubicBezTo>
                  <a:cubicBezTo>
                    <a:pt x="4" y="0"/>
                    <a:pt x="5" y="2"/>
                    <a:pt x="5" y="4"/>
                  </a:cubicBezTo>
                  <a:cubicBezTo>
                    <a:pt x="8" y="1"/>
                    <a:pt x="11" y="0"/>
                    <a:pt x="14" y="0"/>
                  </a:cubicBezTo>
                  <a:cubicBezTo>
                    <a:pt x="16" y="0"/>
                    <a:pt x="16" y="0"/>
                    <a:pt x="17" y="1"/>
                  </a:cubicBezTo>
                  <a:cubicBezTo>
                    <a:pt x="18" y="2"/>
                    <a:pt x="18" y="4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9" name="Freeform 502"/>
            <p:cNvSpPr>
              <a:spLocks noEditPoints="1"/>
            </p:cNvSpPr>
            <p:nvPr/>
          </p:nvSpPr>
          <p:spPr bwMode="auto">
            <a:xfrm>
              <a:off x="1808163" y="5743575"/>
              <a:ext cx="47625" cy="61913"/>
            </a:xfrm>
            <a:custGeom>
              <a:avLst/>
              <a:gdLst>
                <a:gd name="T0" fmla="*/ 10 w 20"/>
                <a:gd name="T1" fmla="*/ 26 h 26"/>
                <a:gd name="T2" fmla="*/ 3 w 20"/>
                <a:gd name="T3" fmla="*/ 23 h 26"/>
                <a:gd name="T4" fmla="*/ 0 w 20"/>
                <a:gd name="T5" fmla="*/ 14 h 26"/>
                <a:gd name="T6" fmla="*/ 3 w 20"/>
                <a:gd name="T7" fmla="*/ 5 h 26"/>
                <a:gd name="T8" fmla="*/ 12 w 20"/>
                <a:gd name="T9" fmla="*/ 0 h 26"/>
                <a:gd name="T10" fmla="*/ 18 w 20"/>
                <a:gd name="T11" fmla="*/ 5 h 26"/>
                <a:gd name="T12" fmla="*/ 20 w 20"/>
                <a:gd name="T13" fmla="*/ 13 h 26"/>
                <a:gd name="T14" fmla="*/ 18 w 20"/>
                <a:gd name="T15" fmla="*/ 22 h 26"/>
                <a:gd name="T16" fmla="*/ 10 w 20"/>
                <a:gd name="T17" fmla="*/ 26 h 26"/>
                <a:gd name="T18" fmla="*/ 11 w 20"/>
                <a:gd name="T19" fmla="*/ 5 h 26"/>
                <a:gd name="T20" fmla="*/ 6 w 20"/>
                <a:gd name="T21" fmla="*/ 8 h 26"/>
                <a:gd name="T22" fmla="*/ 5 w 20"/>
                <a:gd name="T23" fmla="*/ 14 h 26"/>
                <a:gd name="T24" fmla="*/ 6 w 20"/>
                <a:gd name="T25" fmla="*/ 20 h 26"/>
                <a:gd name="T26" fmla="*/ 10 w 20"/>
                <a:gd name="T27" fmla="*/ 21 h 26"/>
                <a:gd name="T28" fmla="*/ 14 w 20"/>
                <a:gd name="T29" fmla="*/ 19 h 26"/>
                <a:gd name="T30" fmla="*/ 16 w 20"/>
                <a:gd name="T31" fmla="*/ 14 h 26"/>
                <a:gd name="T32" fmla="*/ 11 w 20"/>
                <a:gd name="T33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6">
                  <a:moveTo>
                    <a:pt x="10" y="26"/>
                  </a:moveTo>
                  <a:cubicBezTo>
                    <a:pt x="7" y="26"/>
                    <a:pt x="5" y="25"/>
                    <a:pt x="3" y="23"/>
                  </a:cubicBezTo>
                  <a:cubicBezTo>
                    <a:pt x="1" y="21"/>
                    <a:pt x="0" y="18"/>
                    <a:pt x="0" y="14"/>
                  </a:cubicBezTo>
                  <a:cubicBezTo>
                    <a:pt x="0" y="11"/>
                    <a:pt x="1" y="8"/>
                    <a:pt x="3" y="5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5" y="0"/>
                    <a:pt x="17" y="2"/>
                    <a:pt x="18" y="5"/>
                  </a:cubicBezTo>
                  <a:cubicBezTo>
                    <a:pt x="20" y="7"/>
                    <a:pt x="20" y="10"/>
                    <a:pt x="20" y="13"/>
                  </a:cubicBezTo>
                  <a:cubicBezTo>
                    <a:pt x="20" y="16"/>
                    <a:pt x="19" y="19"/>
                    <a:pt x="18" y="22"/>
                  </a:cubicBezTo>
                  <a:cubicBezTo>
                    <a:pt x="16" y="24"/>
                    <a:pt x="13" y="26"/>
                    <a:pt x="10" y="26"/>
                  </a:cubicBezTo>
                  <a:close/>
                  <a:moveTo>
                    <a:pt x="11" y="5"/>
                  </a:moveTo>
                  <a:cubicBezTo>
                    <a:pt x="9" y="5"/>
                    <a:pt x="7" y="6"/>
                    <a:pt x="6" y="8"/>
                  </a:cubicBezTo>
                  <a:cubicBezTo>
                    <a:pt x="5" y="10"/>
                    <a:pt x="5" y="12"/>
                    <a:pt x="5" y="14"/>
                  </a:cubicBezTo>
                  <a:cubicBezTo>
                    <a:pt x="5" y="17"/>
                    <a:pt x="5" y="18"/>
                    <a:pt x="6" y="20"/>
                  </a:cubicBezTo>
                  <a:cubicBezTo>
                    <a:pt x="7" y="21"/>
                    <a:pt x="9" y="21"/>
                    <a:pt x="10" y="21"/>
                  </a:cubicBezTo>
                  <a:cubicBezTo>
                    <a:pt x="12" y="21"/>
                    <a:pt x="13" y="21"/>
                    <a:pt x="14" y="19"/>
                  </a:cubicBezTo>
                  <a:cubicBezTo>
                    <a:pt x="15" y="18"/>
                    <a:pt x="16" y="16"/>
                    <a:pt x="16" y="14"/>
                  </a:cubicBezTo>
                  <a:cubicBezTo>
                    <a:pt x="16" y="8"/>
                    <a:pt x="15" y="5"/>
                    <a:pt x="11" y="5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0" name="Freeform 503"/>
            <p:cNvSpPr>
              <a:spLocks/>
            </p:cNvSpPr>
            <p:nvPr/>
          </p:nvSpPr>
          <p:spPr bwMode="auto">
            <a:xfrm>
              <a:off x="1865313" y="5743575"/>
              <a:ext cx="49212" cy="58738"/>
            </a:xfrm>
            <a:custGeom>
              <a:avLst/>
              <a:gdLst>
                <a:gd name="T0" fmla="*/ 12 w 20"/>
                <a:gd name="T1" fmla="*/ 23 h 25"/>
                <a:gd name="T2" fmla="*/ 10 w 20"/>
                <a:gd name="T3" fmla="*/ 25 h 25"/>
                <a:gd name="T4" fmla="*/ 8 w 20"/>
                <a:gd name="T5" fmla="*/ 23 h 25"/>
                <a:gd name="T6" fmla="*/ 4 w 20"/>
                <a:gd name="T7" fmla="*/ 14 h 25"/>
                <a:gd name="T8" fmla="*/ 0 w 20"/>
                <a:gd name="T9" fmla="*/ 3 h 25"/>
                <a:gd name="T10" fmla="*/ 0 w 20"/>
                <a:gd name="T11" fmla="*/ 2 h 25"/>
                <a:gd name="T12" fmla="*/ 1 w 20"/>
                <a:gd name="T13" fmla="*/ 1 h 25"/>
                <a:gd name="T14" fmla="*/ 2 w 20"/>
                <a:gd name="T15" fmla="*/ 0 h 25"/>
                <a:gd name="T16" fmla="*/ 4 w 20"/>
                <a:gd name="T17" fmla="*/ 1 h 25"/>
                <a:gd name="T18" fmla="*/ 10 w 20"/>
                <a:gd name="T19" fmla="*/ 18 h 25"/>
                <a:gd name="T20" fmla="*/ 14 w 20"/>
                <a:gd name="T21" fmla="*/ 7 h 25"/>
                <a:gd name="T22" fmla="*/ 16 w 20"/>
                <a:gd name="T23" fmla="*/ 1 h 25"/>
                <a:gd name="T24" fmla="*/ 18 w 20"/>
                <a:gd name="T25" fmla="*/ 0 h 25"/>
                <a:gd name="T26" fmla="*/ 20 w 20"/>
                <a:gd name="T27" fmla="*/ 1 h 25"/>
                <a:gd name="T28" fmla="*/ 20 w 20"/>
                <a:gd name="T29" fmla="*/ 2 h 25"/>
                <a:gd name="T30" fmla="*/ 17 w 20"/>
                <a:gd name="T31" fmla="*/ 12 h 25"/>
                <a:gd name="T32" fmla="*/ 12 w 20"/>
                <a:gd name="T3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5">
                  <a:moveTo>
                    <a:pt x="12" y="23"/>
                  </a:moveTo>
                  <a:cubicBezTo>
                    <a:pt x="12" y="25"/>
                    <a:pt x="11" y="25"/>
                    <a:pt x="10" y="25"/>
                  </a:cubicBezTo>
                  <a:cubicBezTo>
                    <a:pt x="9" y="25"/>
                    <a:pt x="8" y="25"/>
                    <a:pt x="8" y="2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5"/>
                    <a:pt x="12" y="11"/>
                    <a:pt x="14" y="7"/>
                  </a:cubicBezTo>
                  <a:cubicBezTo>
                    <a:pt x="15" y="6"/>
                    <a:pt x="15" y="4"/>
                    <a:pt x="16" y="1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19" y="0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3"/>
                    <a:pt x="19" y="6"/>
                    <a:pt x="17" y="12"/>
                  </a:cubicBezTo>
                  <a:lnTo>
                    <a:pt x="12" y="23"/>
                  </a:ln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1" name="Freeform 504"/>
            <p:cNvSpPr>
              <a:spLocks noEditPoints="1"/>
            </p:cNvSpPr>
            <p:nvPr/>
          </p:nvSpPr>
          <p:spPr bwMode="auto">
            <a:xfrm>
              <a:off x="1925638" y="5718175"/>
              <a:ext cx="14287" cy="84138"/>
            </a:xfrm>
            <a:custGeom>
              <a:avLst/>
              <a:gdLst>
                <a:gd name="T0" fmla="*/ 4 w 6"/>
                <a:gd name="T1" fmla="*/ 24 h 35"/>
                <a:gd name="T2" fmla="*/ 4 w 6"/>
                <a:gd name="T3" fmla="*/ 28 h 35"/>
                <a:gd name="T4" fmla="*/ 4 w 6"/>
                <a:gd name="T5" fmla="*/ 32 h 35"/>
                <a:gd name="T6" fmla="*/ 4 w 6"/>
                <a:gd name="T7" fmla="*/ 34 h 35"/>
                <a:gd name="T8" fmla="*/ 2 w 6"/>
                <a:gd name="T9" fmla="*/ 35 h 35"/>
                <a:gd name="T10" fmla="*/ 1 w 6"/>
                <a:gd name="T11" fmla="*/ 34 h 35"/>
                <a:gd name="T12" fmla="*/ 0 w 6"/>
                <a:gd name="T13" fmla="*/ 32 h 35"/>
                <a:gd name="T14" fmla="*/ 0 w 6"/>
                <a:gd name="T15" fmla="*/ 28 h 35"/>
                <a:gd name="T16" fmla="*/ 0 w 6"/>
                <a:gd name="T17" fmla="*/ 24 h 35"/>
                <a:gd name="T18" fmla="*/ 0 w 6"/>
                <a:gd name="T19" fmla="*/ 18 h 35"/>
                <a:gd name="T20" fmla="*/ 0 w 6"/>
                <a:gd name="T21" fmla="*/ 13 h 35"/>
                <a:gd name="T22" fmla="*/ 1 w 6"/>
                <a:gd name="T23" fmla="*/ 11 h 35"/>
                <a:gd name="T24" fmla="*/ 3 w 6"/>
                <a:gd name="T25" fmla="*/ 11 h 35"/>
                <a:gd name="T26" fmla="*/ 4 w 6"/>
                <a:gd name="T27" fmla="*/ 11 h 35"/>
                <a:gd name="T28" fmla="*/ 5 w 6"/>
                <a:gd name="T29" fmla="*/ 13 h 35"/>
                <a:gd name="T30" fmla="*/ 5 w 6"/>
                <a:gd name="T31" fmla="*/ 18 h 35"/>
                <a:gd name="T32" fmla="*/ 4 w 6"/>
                <a:gd name="T33" fmla="*/ 24 h 35"/>
                <a:gd name="T34" fmla="*/ 3 w 6"/>
                <a:gd name="T35" fmla="*/ 5 h 35"/>
                <a:gd name="T36" fmla="*/ 1 w 6"/>
                <a:gd name="T37" fmla="*/ 4 h 35"/>
                <a:gd name="T38" fmla="*/ 1 w 6"/>
                <a:gd name="T39" fmla="*/ 2 h 35"/>
                <a:gd name="T40" fmla="*/ 1 w 6"/>
                <a:gd name="T41" fmla="*/ 0 h 35"/>
                <a:gd name="T42" fmla="*/ 3 w 6"/>
                <a:gd name="T43" fmla="*/ 0 h 35"/>
                <a:gd name="T44" fmla="*/ 5 w 6"/>
                <a:gd name="T45" fmla="*/ 0 h 35"/>
                <a:gd name="T46" fmla="*/ 6 w 6"/>
                <a:gd name="T47" fmla="*/ 2 h 35"/>
                <a:gd name="T48" fmla="*/ 5 w 6"/>
                <a:gd name="T49" fmla="*/ 4 h 35"/>
                <a:gd name="T50" fmla="*/ 3 w 6"/>
                <a:gd name="T51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35">
                  <a:moveTo>
                    <a:pt x="4" y="24"/>
                  </a:moveTo>
                  <a:cubicBezTo>
                    <a:pt x="4" y="25"/>
                    <a:pt x="4" y="26"/>
                    <a:pt x="4" y="28"/>
                  </a:cubicBezTo>
                  <a:cubicBezTo>
                    <a:pt x="4" y="30"/>
                    <a:pt x="4" y="31"/>
                    <a:pt x="4" y="32"/>
                  </a:cubicBezTo>
                  <a:cubicBezTo>
                    <a:pt x="4" y="33"/>
                    <a:pt x="4" y="33"/>
                    <a:pt x="4" y="34"/>
                  </a:cubicBezTo>
                  <a:cubicBezTo>
                    <a:pt x="3" y="34"/>
                    <a:pt x="3" y="35"/>
                    <a:pt x="2" y="35"/>
                  </a:cubicBezTo>
                  <a:cubicBezTo>
                    <a:pt x="2" y="35"/>
                    <a:pt x="1" y="34"/>
                    <a:pt x="1" y="34"/>
                  </a:cubicBezTo>
                  <a:cubicBezTo>
                    <a:pt x="0" y="33"/>
                    <a:pt x="0" y="33"/>
                    <a:pt x="0" y="32"/>
                  </a:cubicBezTo>
                  <a:cubicBezTo>
                    <a:pt x="0" y="31"/>
                    <a:pt x="0" y="30"/>
                    <a:pt x="0" y="28"/>
                  </a:cubicBezTo>
                  <a:cubicBezTo>
                    <a:pt x="0" y="26"/>
                    <a:pt x="0" y="25"/>
                    <a:pt x="0" y="24"/>
                  </a:cubicBezTo>
                  <a:cubicBezTo>
                    <a:pt x="0" y="22"/>
                    <a:pt x="0" y="21"/>
                    <a:pt x="0" y="18"/>
                  </a:cubicBezTo>
                  <a:cubicBezTo>
                    <a:pt x="0" y="16"/>
                    <a:pt x="0" y="14"/>
                    <a:pt x="0" y="13"/>
                  </a:cubicBezTo>
                  <a:cubicBezTo>
                    <a:pt x="0" y="12"/>
                    <a:pt x="1" y="12"/>
                    <a:pt x="1" y="11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4"/>
                    <a:pt x="5" y="16"/>
                    <a:pt x="5" y="18"/>
                  </a:cubicBezTo>
                  <a:cubicBezTo>
                    <a:pt x="4" y="21"/>
                    <a:pt x="4" y="22"/>
                    <a:pt x="4" y="24"/>
                  </a:cubicBezTo>
                  <a:close/>
                  <a:moveTo>
                    <a:pt x="3" y="5"/>
                  </a:moveTo>
                  <a:cubicBezTo>
                    <a:pt x="3" y="5"/>
                    <a:pt x="2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2" name="Freeform 505"/>
            <p:cNvSpPr>
              <a:spLocks noEditPoints="1"/>
            </p:cNvSpPr>
            <p:nvPr/>
          </p:nvSpPr>
          <p:spPr bwMode="auto">
            <a:xfrm>
              <a:off x="1952626" y="5711825"/>
              <a:ext cx="52387" cy="93663"/>
            </a:xfrm>
            <a:custGeom>
              <a:avLst/>
              <a:gdLst>
                <a:gd name="T0" fmla="*/ 22 w 22"/>
                <a:gd name="T1" fmla="*/ 17 h 39"/>
                <a:gd name="T2" fmla="*/ 21 w 22"/>
                <a:gd name="T3" fmla="*/ 24 h 39"/>
                <a:gd name="T4" fmla="*/ 22 w 22"/>
                <a:gd name="T5" fmla="*/ 35 h 39"/>
                <a:gd name="T6" fmla="*/ 22 w 22"/>
                <a:gd name="T7" fmla="*/ 36 h 39"/>
                <a:gd name="T8" fmla="*/ 21 w 22"/>
                <a:gd name="T9" fmla="*/ 38 h 39"/>
                <a:gd name="T10" fmla="*/ 20 w 22"/>
                <a:gd name="T11" fmla="*/ 38 h 39"/>
                <a:gd name="T12" fmla="*/ 18 w 22"/>
                <a:gd name="T13" fmla="*/ 36 h 39"/>
                <a:gd name="T14" fmla="*/ 15 w 22"/>
                <a:gd name="T15" fmla="*/ 38 h 39"/>
                <a:gd name="T16" fmla="*/ 11 w 22"/>
                <a:gd name="T17" fmla="*/ 39 h 39"/>
                <a:gd name="T18" fmla="*/ 3 w 22"/>
                <a:gd name="T19" fmla="*/ 35 h 39"/>
                <a:gd name="T20" fmla="*/ 0 w 22"/>
                <a:gd name="T21" fmla="*/ 27 h 39"/>
                <a:gd name="T22" fmla="*/ 3 w 22"/>
                <a:gd name="T23" fmla="*/ 17 h 39"/>
                <a:gd name="T24" fmla="*/ 12 w 22"/>
                <a:gd name="T25" fmla="*/ 13 h 39"/>
                <a:gd name="T26" fmla="*/ 16 w 22"/>
                <a:gd name="T27" fmla="*/ 14 h 39"/>
                <a:gd name="T28" fmla="*/ 18 w 22"/>
                <a:gd name="T29" fmla="*/ 16 h 39"/>
                <a:gd name="T30" fmla="*/ 18 w 22"/>
                <a:gd name="T31" fmla="*/ 2 h 39"/>
                <a:gd name="T32" fmla="*/ 20 w 22"/>
                <a:gd name="T33" fmla="*/ 0 h 39"/>
                <a:gd name="T34" fmla="*/ 22 w 22"/>
                <a:gd name="T35" fmla="*/ 3 h 39"/>
                <a:gd name="T36" fmla="*/ 22 w 22"/>
                <a:gd name="T37" fmla="*/ 17 h 39"/>
                <a:gd name="T38" fmla="*/ 12 w 22"/>
                <a:gd name="T39" fmla="*/ 17 h 39"/>
                <a:gd name="T40" fmla="*/ 6 w 22"/>
                <a:gd name="T41" fmla="*/ 20 h 39"/>
                <a:gd name="T42" fmla="*/ 4 w 22"/>
                <a:gd name="T43" fmla="*/ 27 h 39"/>
                <a:gd name="T44" fmla="*/ 6 w 22"/>
                <a:gd name="T45" fmla="*/ 32 h 39"/>
                <a:gd name="T46" fmla="*/ 11 w 22"/>
                <a:gd name="T47" fmla="*/ 34 h 39"/>
                <a:gd name="T48" fmla="*/ 14 w 22"/>
                <a:gd name="T49" fmla="*/ 33 h 39"/>
                <a:gd name="T50" fmla="*/ 17 w 22"/>
                <a:gd name="T51" fmla="*/ 31 h 39"/>
                <a:gd name="T52" fmla="*/ 17 w 22"/>
                <a:gd name="T53" fmla="*/ 31 h 39"/>
                <a:gd name="T54" fmla="*/ 17 w 22"/>
                <a:gd name="T55" fmla="*/ 27 h 39"/>
                <a:gd name="T56" fmla="*/ 17 w 22"/>
                <a:gd name="T57" fmla="*/ 24 h 39"/>
                <a:gd name="T58" fmla="*/ 17 w 22"/>
                <a:gd name="T59" fmla="*/ 21 h 39"/>
                <a:gd name="T60" fmla="*/ 15 w 22"/>
                <a:gd name="T61" fmla="*/ 18 h 39"/>
                <a:gd name="T62" fmla="*/ 12 w 22"/>
                <a:gd name="T63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39">
                  <a:moveTo>
                    <a:pt x="22" y="17"/>
                  </a:moveTo>
                  <a:cubicBezTo>
                    <a:pt x="21" y="19"/>
                    <a:pt x="21" y="21"/>
                    <a:pt x="21" y="24"/>
                  </a:cubicBezTo>
                  <a:cubicBezTo>
                    <a:pt x="21" y="29"/>
                    <a:pt x="22" y="33"/>
                    <a:pt x="22" y="35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7"/>
                    <a:pt x="22" y="37"/>
                    <a:pt x="21" y="38"/>
                  </a:cubicBezTo>
                  <a:cubicBezTo>
                    <a:pt x="21" y="38"/>
                    <a:pt x="21" y="38"/>
                    <a:pt x="20" y="38"/>
                  </a:cubicBezTo>
                  <a:cubicBezTo>
                    <a:pt x="19" y="38"/>
                    <a:pt x="18" y="37"/>
                    <a:pt x="18" y="36"/>
                  </a:cubicBezTo>
                  <a:cubicBezTo>
                    <a:pt x="17" y="37"/>
                    <a:pt x="16" y="38"/>
                    <a:pt x="15" y="38"/>
                  </a:cubicBezTo>
                  <a:cubicBezTo>
                    <a:pt x="13" y="38"/>
                    <a:pt x="12" y="39"/>
                    <a:pt x="11" y="39"/>
                  </a:cubicBezTo>
                  <a:cubicBezTo>
                    <a:pt x="8" y="39"/>
                    <a:pt x="5" y="37"/>
                    <a:pt x="3" y="35"/>
                  </a:cubicBezTo>
                  <a:cubicBezTo>
                    <a:pt x="1" y="33"/>
                    <a:pt x="0" y="30"/>
                    <a:pt x="0" y="27"/>
                  </a:cubicBezTo>
                  <a:cubicBezTo>
                    <a:pt x="0" y="23"/>
                    <a:pt x="1" y="19"/>
                    <a:pt x="3" y="17"/>
                  </a:cubicBezTo>
                  <a:cubicBezTo>
                    <a:pt x="5" y="14"/>
                    <a:pt x="8" y="13"/>
                    <a:pt x="12" y="13"/>
                  </a:cubicBezTo>
                  <a:cubicBezTo>
                    <a:pt x="13" y="13"/>
                    <a:pt x="15" y="13"/>
                    <a:pt x="16" y="14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9"/>
                    <a:pt x="18" y="5"/>
                    <a:pt x="18" y="2"/>
                  </a:cubicBezTo>
                  <a:cubicBezTo>
                    <a:pt x="19" y="1"/>
                    <a:pt x="19" y="0"/>
                    <a:pt x="20" y="0"/>
                  </a:cubicBezTo>
                  <a:cubicBezTo>
                    <a:pt x="22" y="0"/>
                    <a:pt x="22" y="1"/>
                    <a:pt x="22" y="3"/>
                  </a:cubicBezTo>
                  <a:cubicBezTo>
                    <a:pt x="22" y="5"/>
                    <a:pt x="22" y="9"/>
                    <a:pt x="22" y="17"/>
                  </a:cubicBezTo>
                  <a:close/>
                  <a:moveTo>
                    <a:pt x="12" y="17"/>
                  </a:moveTo>
                  <a:cubicBezTo>
                    <a:pt x="9" y="17"/>
                    <a:pt x="7" y="18"/>
                    <a:pt x="6" y="20"/>
                  </a:cubicBezTo>
                  <a:cubicBezTo>
                    <a:pt x="5" y="21"/>
                    <a:pt x="4" y="24"/>
                    <a:pt x="4" y="27"/>
                  </a:cubicBezTo>
                  <a:cubicBezTo>
                    <a:pt x="4" y="29"/>
                    <a:pt x="5" y="31"/>
                    <a:pt x="6" y="32"/>
                  </a:cubicBezTo>
                  <a:cubicBezTo>
                    <a:pt x="7" y="33"/>
                    <a:pt x="9" y="34"/>
                    <a:pt x="11" y="34"/>
                  </a:cubicBezTo>
                  <a:cubicBezTo>
                    <a:pt x="12" y="34"/>
                    <a:pt x="13" y="34"/>
                    <a:pt x="14" y="33"/>
                  </a:cubicBezTo>
                  <a:cubicBezTo>
                    <a:pt x="15" y="33"/>
                    <a:pt x="15" y="33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6" y="19"/>
                    <a:pt x="15" y="18"/>
                  </a:cubicBezTo>
                  <a:cubicBezTo>
                    <a:pt x="14" y="18"/>
                    <a:pt x="13" y="17"/>
                    <a:pt x="12" y="17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3" name="Freeform 506"/>
            <p:cNvSpPr>
              <a:spLocks noEditPoints="1"/>
            </p:cNvSpPr>
            <p:nvPr/>
          </p:nvSpPr>
          <p:spPr bwMode="auto">
            <a:xfrm>
              <a:off x="2017713" y="5743575"/>
              <a:ext cx="52387" cy="61913"/>
            </a:xfrm>
            <a:custGeom>
              <a:avLst/>
              <a:gdLst>
                <a:gd name="T0" fmla="*/ 11 w 22"/>
                <a:gd name="T1" fmla="*/ 26 h 26"/>
                <a:gd name="T2" fmla="*/ 3 w 22"/>
                <a:gd name="T3" fmla="*/ 23 h 26"/>
                <a:gd name="T4" fmla="*/ 0 w 22"/>
                <a:gd name="T5" fmla="*/ 15 h 26"/>
                <a:gd name="T6" fmla="*/ 3 w 22"/>
                <a:gd name="T7" fmla="*/ 5 h 26"/>
                <a:gd name="T8" fmla="*/ 11 w 22"/>
                <a:gd name="T9" fmla="*/ 0 h 26"/>
                <a:gd name="T10" fmla="*/ 17 w 22"/>
                <a:gd name="T11" fmla="*/ 1 h 26"/>
                <a:gd name="T12" fmla="*/ 20 w 22"/>
                <a:gd name="T13" fmla="*/ 6 h 26"/>
                <a:gd name="T14" fmla="*/ 17 w 22"/>
                <a:gd name="T15" fmla="*/ 11 h 26"/>
                <a:gd name="T16" fmla="*/ 12 w 22"/>
                <a:gd name="T17" fmla="*/ 13 h 26"/>
                <a:gd name="T18" fmla="*/ 4 w 22"/>
                <a:gd name="T19" fmla="*/ 17 h 26"/>
                <a:gd name="T20" fmla="*/ 7 w 22"/>
                <a:gd name="T21" fmla="*/ 20 h 26"/>
                <a:gd name="T22" fmla="*/ 11 w 22"/>
                <a:gd name="T23" fmla="*/ 21 h 26"/>
                <a:gd name="T24" fmla="*/ 15 w 22"/>
                <a:gd name="T25" fmla="*/ 21 h 26"/>
                <a:gd name="T26" fmla="*/ 18 w 22"/>
                <a:gd name="T27" fmla="*/ 19 h 26"/>
                <a:gd name="T28" fmla="*/ 20 w 22"/>
                <a:gd name="T29" fmla="*/ 17 h 26"/>
                <a:gd name="T30" fmla="*/ 21 w 22"/>
                <a:gd name="T31" fmla="*/ 18 h 26"/>
                <a:gd name="T32" fmla="*/ 22 w 22"/>
                <a:gd name="T33" fmla="*/ 20 h 26"/>
                <a:gd name="T34" fmla="*/ 18 w 22"/>
                <a:gd name="T35" fmla="*/ 24 h 26"/>
                <a:gd name="T36" fmla="*/ 11 w 22"/>
                <a:gd name="T37" fmla="*/ 26 h 26"/>
                <a:gd name="T38" fmla="*/ 11 w 22"/>
                <a:gd name="T39" fmla="*/ 4 h 26"/>
                <a:gd name="T40" fmla="*/ 6 w 22"/>
                <a:gd name="T41" fmla="*/ 7 h 26"/>
                <a:gd name="T42" fmla="*/ 4 w 22"/>
                <a:gd name="T43" fmla="*/ 13 h 26"/>
                <a:gd name="T44" fmla="*/ 10 w 22"/>
                <a:gd name="T45" fmla="*/ 10 h 26"/>
                <a:gd name="T46" fmla="*/ 16 w 22"/>
                <a:gd name="T47" fmla="*/ 6 h 26"/>
                <a:gd name="T48" fmla="*/ 11 w 22"/>
                <a:gd name="T4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26">
                  <a:moveTo>
                    <a:pt x="11" y="26"/>
                  </a:moveTo>
                  <a:cubicBezTo>
                    <a:pt x="8" y="26"/>
                    <a:pt x="5" y="25"/>
                    <a:pt x="3" y="23"/>
                  </a:cubicBezTo>
                  <a:cubicBezTo>
                    <a:pt x="1" y="21"/>
                    <a:pt x="0" y="18"/>
                    <a:pt x="0" y="15"/>
                  </a:cubicBezTo>
                  <a:cubicBezTo>
                    <a:pt x="0" y="11"/>
                    <a:pt x="1" y="7"/>
                    <a:pt x="3" y="5"/>
                  </a:cubicBezTo>
                  <a:cubicBezTo>
                    <a:pt x="5" y="2"/>
                    <a:pt x="7" y="0"/>
                    <a:pt x="11" y="0"/>
                  </a:cubicBezTo>
                  <a:cubicBezTo>
                    <a:pt x="13" y="0"/>
                    <a:pt x="15" y="1"/>
                    <a:pt x="17" y="1"/>
                  </a:cubicBezTo>
                  <a:cubicBezTo>
                    <a:pt x="19" y="2"/>
                    <a:pt x="20" y="4"/>
                    <a:pt x="20" y="6"/>
                  </a:cubicBezTo>
                  <a:cubicBezTo>
                    <a:pt x="20" y="8"/>
                    <a:pt x="19" y="9"/>
                    <a:pt x="17" y="11"/>
                  </a:cubicBezTo>
                  <a:cubicBezTo>
                    <a:pt x="16" y="11"/>
                    <a:pt x="15" y="12"/>
                    <a:pt x="12" y="1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8" y="21"/>
                    <a:pt x="10" y="21"/>
                    <a:pt x="11" y="21"/>
                  </a:cubicBezTo>
                  <a:cubicBezTo>
                    <a:pt x="12" y="21"/>
                    <a:pt x="14" y="21"/>
                    <a:pt x="15" y="21"/>
                  </a:cubicBezTo>
                  <a:cubicBezTo>
                    <a:pt x="17" y="20"/>
                    <a:pt x="18" y="20"/>
                    <a:pt x="18" y="19"/>
                  </a:cubicBezTo>
                  <a:cubicBezTo>
                    <a:pt x="19" y="18"/>
                    <a:pt x="19" y="17"/>
                    <a:pt x="20" y="17"/>
                  </a:cubicBezTo>
                  <a:cubicBezTo>
                    <a:pt x="21" y="17"/>
                    <a:pt x="21" y="18"/>
                    <a:pt x="21" y="18"/>
                  </a:cubicBezTo>
                  <a:cubicBezTo>
                    <a:pt x="22" y="19"/>
                    <a:pt x="22" y="19"/>
                    <a:pt x="22" y="20"/>
                  </a:cubicBezTo>
                  <a:cubicBezTo>
                    <a:pt x="22" y="21"/>
                    <a:pt x="21" y="23"/>
                    <a:pt x="18" y="24"/>
                  </a:cubicBezTo>
                  <a:cubicBezTo>
                    <a:pt x="16" y="25"/>
                    <a:pt x="14" y="26"/>
                    <a:pt x="11" y="26"/>
                  </a:cubicBezTo>
                  <a:close/>
                  <a:moveTo>
                    <a:pt x="11" y="4"/>
                  </a:moveTo>
                  <a:cubicBezTo>
                    <a:pt x="9" y="4"/>
                    <a:pt x="7" y="5"/>
                    <a:pt x="6" y="7"/>
                  </a:cubicBezTo>
                  <a:cubicBezTo>
                    <a:pt x="5" y="8"/>
                    <a:pt x="4" y="10"/>
                    <a:pt x="4" y="13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3" y="8"/>
                    <a:pt x="15" y="7"/>
                    <a:pt x="16" y="6"/>
                  </a:cubicBezTo>
                  <a:cubicBezTo>
                    <a:pt x="15" y="5"/>
                    <a:pt x="13" y="4"/>
                    <a:pt x="11" y="4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0" name="Freeform 508"/>
            <p:cNvSpPr>
              <a:spLocks/>
            </p:cNvSpPr>
            <p:nvPr/>
          </p:nvSpPr>
          <p:spPr bwMode="auto">
            <a:xfrm>
              <a:off x="2074863" y="5738813"/>
              <a:ext cx="46037" cy="66675"/>
            </a:xfrm>
            <a:custGeom>
              <a:avLst/>
              <a:gdLst>
                <a:gd name="T0" fmla="*/ 17 w 19"/>
                <a:gd name="T1" fmla="*/ 9 h 28"/>
                <a:gd name="T2" fmla="*/ 15 w 19"/>
                <a:gd name="T3" fmla="*/ 8 h 28"/>
                <a:gd name="T4" fmla="*/ 15 w 19"/>
                <a:gd name="T5" fmla="*/ 5 h 28"/>
                <a:gd name="T6" fmla="*/ 10 w 19"/>
                <a:gd name="T7" fmla="*/ 7 h 28"/>
                <a:gd name="T8" fmla="*/ 6 w 19"/>
                <a:gd name="T9" fmla="*/ 10 h 28"/>
                <a:gd name="T10" fmla="*/ 7 w 19"/>
                <a:gd name="T11" fmla="*/ 11 h 28"/>
                <a:gd name="T12" fmla="*/ 15 w 19"/>
                <a:gd name="T13" fmla="*/ 13 h 28"/>
                <a:gd name="T14" fmla="*/ 19 w 19"/>
                <a:gd name="T15" fmla="*/ 21 h 28"/>
                <a:gd name="T16" fmla="*/ 16 w 19"/>
                <a:gd name="T17" fmla="*/ 26 h 28"/>
                <a:gd name="T18" fmla="*/ 9 w 19"/>
                <a:gd name="T19" fmla="*/ 28 h 28"/>
                <a:gd name="T20" fmla="*/ 3 w 19"/>
                <a:gd name="T21" fmla="*/ 27 h 28"/>
                <a:gd name="T22" fmla="*/ 0 w 19"/>
                <a:gd name="T23" fmla="*/ 23 h 28"/>
                <a:gd name="T24" fmla="*/ 1 w 19"/>
                <a:gd name="T25" fmla="*/ 22 h 28"/>
                <a:gd name="T26" fmla="*/ 2 w 19"/>
                <a:gd name="T27" fmla="*/ 21 h 28"/>
                <a:gd name="T28" fmla="*/ 4 w 19"/>
                <a:gd name="T29" fmla="*/ 22 h 28"/>
                <a:gd name="T30" fmla="*/ 6 w 19"/>
                <a:gd name="T31" fmla="*/ 23 h 28"/>
                <a:gd name="T32" fmla="*/ 9 w 19"/>
                <a:gd name="T33" fmla="*/ 23 h 28"/>
                <a:gd name="T34" fmla="*/ 12 w 19"/>
                <a:gd name="T35" fmla="*/ 23 h 28"/>
                <a:gd name="T36" fmla="*/ 14 w 19"/>
                <a:gd name="T37" fmla="*/ 21 h 28"/>
                <a:gd name="T38" fmla="*/ 10 w 19"/>
                <a:gd name="T39" fmla="*/ 16 h 28"/>
                <a:gd name="T40" fmla="*/ 8 w 19"/>
                <a:gd name="T41" fmla="*/ 16 h 28"/>
                <a:gd name="T42" fmla="*/ 4 w 19"/>
                <a:gd name="T43" fmla="*/ 14 h 28"/>
                <a:gd name="T44" fmla="*/ 2 w 19"/>
                <a:gd name="T45" fmla="*/ 10 h 28"/>
                <a:gd name="T46" fmla="*/ 6 w 19"/>
                <a:gd name="T47" fmla="*/ 3 h 28"/>
                <a:gd name="T48" fmla="*/ 10 w 19"/>
                <a:gd name="T49" fmla="*/ 2 h 28"/>
                <a:gd name="T50" fmla="*/ 15 w 19"/>
                <a:gd name="T51" fmla="*/ 0 h 28"/>
                <a:gd name="T52" fmla="*/ 17 w 19"/>
                <a:gd name="T53" fmla="*/ 0 h 28"/>
                <a:gd name="T54" fmla="*/ 18 w 19"/>
                <a:gd name="T55" fmla="*/ 1 h 28"/>
                <a:gd name="T56" fmla="*/ 19 w 19"/>
                <a:gd name="T57" fmla="*/ 2 h 28"/>
                <a:gd name="T58" fmla="*/ 19 w 19"/>
                <a:gd name="T59" fmla="*/ 4 h 28"/>
                <a:gd name="T60" fmla="*/ 19 w 19"/>
                <a:gd name="T61" fmla="*/ 6 h 28"/>
                <a:gd name="T62" fmla="*/ 19 w 19"/>
                <a:gd name="T63" fmla="*/ 8 h 28"/>
                <a:gd name="T64" fmla="*/ 17 w 19"/>
                <a:gd name="T65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28">
                  <a:moveTo>
                    <a:pt x="17" y="9"/>
                  </a:moveTo>
                  <a:cubicBezTo>
                    <a:pt x="16" y="9"/>
                    <a:pt x="16" y="8"/>
                    <a:pt x="15" y="8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4" y="5"/>
                    <a:pt x="12" y="6"/>
                    <a:pt x="10" y="7"/>
                  </a:cubicBezTo>
                  <a:cubicBezTo>
                    <a:pt x="7" y="8"/>
                    <a:pt x="6" y="9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1" y="11"/>
                    <a:pt x="13" y="12"/>
                    <a:pt x="15" y="13"/>
                  </a:cubicBezTo>
                  <a:cubicBezTo>
                    <a:pt x="18" y="15"/>
                    <a:pt x="19" y="17"/>
                    <a:pt x="19" y="21"/>
                  </a:cubicBezTo>
                  <a:cubicBezTo>
                    <a:pt x="19" y="23"/>
                    <a:pt x="18" y="25"/>
                    <a:pt x="16" y="26"/>
                  </a:cubicBezTo>
                  <a:cubicBezTo>
                    <a:pt x="14" y="27"/>
                    <a:pt x="12" y="28"/>
                    <a:pt x="9" y="28"/>
                  </a:cubicBezTo>
                  <a:cubicBezTo>
                    <a:pt x="7" y="28"/>
                    <a:pt x="5" y="28"/>
                    <a:pt x="3" y="27"/>
                  </a:cubicBezTo>
                  <a:cubicBezTo>
                    <a:pt x="1" y="26"/>
                    <a:pt x="0" y="25"/>
                    <a:pt x="0" y="23"/>
                  </a:cubicBezTo>
                  <a:cubicBezTo>
                    <a:pt x="0" y="23"/>
                    <a:pt x="0" y="22"/>
                    <a:pt x="1" y="22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3" y="21"/>
                    <a:pt x="3" y="21"/>
                    <a:pt x="4" y="22"/>
                  </a:cubicBezTo>
                  <a:cubicBezTo>
                    <a:pt x="4" y="22"/>
                    <a:pt x="5" y="23"/>
                    <a:pt x="6" y="23"/>
                  </a:cubicBezTo>
                  <a:cubicBezTo>
                    <a:pt x="7" y="23"/>
                    <a:pt x="8" y="23"/>
                    <a:pt x="9" y="23"/>
                  </a:cubicBezTo>
                  <a:cubicBezTo>
                    <a:pt x="10" y="23"/>
                    <a:pt x="11" y="23"/>
                    <a:pt x="12" y="23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18"/>
                    <a:pt x="13" y="17"/>
                    <a:pt x="10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5"/>
                    <a:pt x="4" y="15"/>
                    <a:pt x="4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7"/>
                    <a:pt x="3" y="5"/>
                    <a:pt x="6" y="3"/>
                  </a:cubicBezTo>
                  <a:cubicBezTo>
                    <a:pt x="7" y="3"/>
                    <a:pt x="8" y="2"/>
                    <a:pt x="10" y="2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9" y="1"/>
                    <a:pt x="19" y="2"/>
                    <a:pt x="19" y="2"/>
                  </a:cubicBezTo>
                  <a:cubicBezTo>
                    <a:pt x="19" y="3"/>
                    <a:pt x="19" y="3"/>
                    <a:pt x="19" y="4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7"/>
                    <a:pt x="19" y="7"/>
                    <a:pt x="19" y="8"/>
                  </a:cubicBezTo>
                  <a:cubicBezTo>
                    <a:pt x="18" y="8"/>
                    <a:pt x="18" y="9"/>
                    <a:pt x="17" y="9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1" name="Freeform 509"/>
            <p:cNvSpPr>
              <a:spLocks/>
            </p:cNvSpPr>
            <p:nvPr/>
          </p:nvSpPr>
          <p:spPr bwMode="auto">
            <a:xfrm>
              <a:off x="2166938" y="5711825"/>
              <a:ext cx="50800" cy="93663"/>
            </a:xfrm>
            <a:custGeom>
              <a:avLst/>
              <a:gdLst>
                <a:gd name="T0" fmla="*/ 19 w 21"/>
                <a:gd name="T1" fmla="*/ 39 h 39"/>
                <a:gd name="T2" fmla="*/ 17 w 21"/>
                <a:gd name="T3" fmla="*/ 37 h 39"/>
                <a:gd name="T4" fmla="*/ 16 w 21"/>
                <a:gd name="T5" fmla="*/ 32 h 39"/>
                <a:gd name="T6" fmla="*/ 15 w 21"/>
                <a:gd name="T7" fmla="*/ 26 h 39"/>
                <a:gd name="T8" fmla="*/ 16 w 21"/>
                <a:gd name="T9" fmla="*/ 24 h 39"/>
                <a:gd name="T10" fmla="*/ 16 w 21"/>
                <a:gd name="T11" fmla="*/ 22 h 39"/>
                <a:gd name="T12" fmla="*/ 13 w 21"/>
                <a:gd name="T13" fmla="*/ 18 h 39"/>
                <a:gd name="T14" fmla="*/ 8 w 21"/>
                <a:gd name="T15" fmla="*/ 21 h 39"/>
                <a:gd name="T16" fmla="*/ 5 w 21"/>
                <a:gd name="T17" fmla="*/ 26 h 39"/>
                <a:gd name="T18" fmla="*/ 4 w 21"/>
                <a:gd name="T19" fmla="*/ 37 h 39"/>
                <a:gd name="T20" fmla="*/ 3 w 21"/>
                <a:gd name="T21" fmla="*/ 38 h 39"/>
                <a:gd name="T22" fmla="*/ 1 w 21"/>
                <a:gd name="T23" fmla="*/ 37 h 39"/>
                <a:gd name="T24" fmla="*/ 0 w 21"/>
                <a:gd name="T25" fmla="*/ 36 h 39"/>
                <a:gd name="T26" fmla="*/ 0 w 21"/>
                <a:gd name="T27" fmla="*/ 35 h 39"/>
                <a:gd name="T28" fmla="*/ 1 w 21"/>
                <a:gd name="T29" fmla="*/ 31 h 39"/>
                <a:gd name="T30" fmla="*/ 1 w 21"/>
                <a:gd name="T31" fmla="*/ 28 h 39"/>
                <a:gd name="T32" fmla="*/ 1 w 21"/>
                <a:gd name="T33" fmla="*/ 11 h 39"/>
                <a:gd name="T34" fmla="*/ 1 w 21"/>
                <a:gd name="T35" fmla="*/ 7 h 39"/>
                <a:gd name="T36" fmla="*/ 1 w 21"/>
                <a:gd name="T37" fmla="*/ 5 h 39"/>
                <a:gd name="T38" fmla="*/ 1 w 21"/>
                <a:gd name="T39" fmla="*/ 2 h 39"/>
                <a:gd name="T40" fmla="*/ 1 w 21"/>
                <a:gd name="T41" fmla="*/ 1 h 39"/>
                <a:gd name="T42" fmla="*/ 3 w 21"/>
                <a:gd name="T43" fmla="*/ 0 h 39"/>
                <a:gd name="T44" fmla="*/ 5 w 21"/>
                <a:gd name="T45" fmla="*/ 2 h 39"/>
                <a:gd name="T46" fmla="*/ 5 w 21"/>
                <a:gd name="T47" fmla="*/ 6 h 39"/>
                <a:gd name="T48" fmla="*/ 5 w 21"/>
                <a:gd name="T49" fmla="*/ 11 h 39"/>
                <a:gd name="T50" fmla="*/ 5 w 21"/>
                <a:gd name="T51" fmla="*/ 16 h 39"/>
                <a:gd name="T52" fmla="*/ 5 w 21"/>
                <a:gd name="T53" fmla="*/ 19 h 39"/>
                <a:gd name="T54" fmla="*/ 9 w 21"/>
                <a:gd name="T55" fmla="*/ 15 h 39"/>
                <a:gd name="T56" fmla="*/ 13 w 21"/>
                <a:gd name="T57" fmla="*/ 13 h 39"/>
                <a:gd name="T58" fmla="*/ 19 w 21"/>
                <a:gd name="T59" fmla="*/ 16 h 39"/>
                <a:gd name="T60" fmla="*/ 20 w 21"/>
                <a:gd name="T61" fmla="*/ 22 h 39"/>
                <a:gd name="T62" fmla="*/ 20 w 21"/>
                <a:gd name="T63" fmla="*/ 26 h 39"/>
                <a:gd name="T64" fmla="*/ 20 w 21"/>
                <a:gd name="T65" fmla="*/ 31 h 39"/>
                <a:gd name="T66" fmla="*/ 21 w 21"/>
                <a:gd name="T67" fmla="*/ 36 h 39"/>
                <a:gd name="T68" fmla="*/ 21 w 21"/>
                <a:gd name="T69" fmla="*/ 37 h 39"/>
                <a:gd name="T70" fmla="*/ 20 w 21"/>
                <a:gd name="T71" fmla="*/ 38 h 39"/>
                <a:gd name="T72" fmla="*/ 19 w 21"/>
                <a:gd name="T7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39">
                  <a:moveTo>
                    <a:pt x="19" y="39"/>
                  </a:moveTo>
                  <a:cubicBezTo>
                    <a:pt x="18" y="39"/>
                    <a:pt x="17" y="38"/>
                    <a:pt x="17" y="37"/>
                  </a:cubicBezTo>
                  <a:cubicBezTo>
                    <a:pt x="16" y="36"/>
                    <a:pt x="16" y="34"/>
                    <a:pt x="16" y="32"/>
                  </a:cubicBezTo>
                  <a:cubicBezTo>
                    <a:pt x="16" y="29"/>
                    <a:pt x="15" y="28"/>
                    <a:pt x="15" y="26"/>
                  </a:cubicBezTo>
                  <a:cubicBezTo>
                    <a:pt x="15" y="26"/>
                    <a:pt x="16" y="25"/>
                    <a:pt x="16" y="24"/>
                  </a:cubicBezTo>
                  <a:cubicBezTo>
                    <a:pt x="16" y="23"/>
                    <a:pt x="16" y="23"/>
                    <a:pt x="16" y="22"/>
                  </a:cubicBezTo>
                  <a:cubicBezTo>
                    <a:pt x="16" y="20"/>
                    <a:pt x="15" y="18"/>
                    <a:pt x="13" y="18"/>
                  </a:cubicBezTo>
                  <a:cubicBezTo>
                    <a:pt x="12" y="18"/>
                    <a:pt x="10" y="19"/>
                    <a:pt x="8" y="21"/>
                  </a:cubicBezTo>
                  <a:cubicBezTo>
                    <a:pt x="8" y="22"/>
                    <a:pt x="7" y="23"/>
                    <a:pt x="5" y="26"/>
                  </a:cubicBezTo>
                  <a:cubicBezTo>
                    <a:pt x="5" y="32"/>
                    <a:pt x="5" y="35"/>
                    <a:pt x="4" y="37"/>
                  </a:cubicBezTo>
                  <a:cubicBezTo>
                    <a:pt x="4" y="37"/>
                    <a:pt x="3" y="38"/>
                    <a:pt x="3" y="38"/>
                  </a:cubicBezTo>
                  <a:cubicBezTo>
                    <a:pt x="2" y="38"/>
                    <a:pt x="1" y="38"/>
                    <a:pt x="1" y="37"/>
                  </a:cubicBezTo>
                  <a:cubicBezTo>
                    <a:pt x="0" y="37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cubicBezTo>
                    <a:pt x="1" y="34"/>
                    <a:pt x="1" y="33"/>
                    <a:pt x="1" y="31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9"/>
                    <a:pt x="1" y="7"/>
                    <a:pt x="1" y="7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10"/>
                    <a:pt x="5" y="11"/>
                  </a:cubicBezTo>
                  <a:cubicBezTo>
                    <a:pt x="5" y="13"/>
                    <a:pt x="5" y="15"/>
                    <a:pt x="5" y="16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7"/>
                    <a:pt x="8" y="16"/>
                    <a:pt x="9" y="15"/>
                  </a:cubicBezTo>
                  <a:cubicBezTo>
                    <a:pt x="10" y="14"/>
                    <a:pt x="12" y="13"/>
                    <a:pt x="13" y="13"/>
                  </a:cubicBezTo>
                  <a:cubicBezTo>
                    <a:pt x="16" y="13"/>
                    <a:pt x="18" y="14"/>
                    <a:pt x="19" y="16"/>
                  </a:cubicBezTo>
                  <a:cubicBezTo>
                    <a:pt x="19" y="17"/>
                    <a:pt x="20" y="19"/>
                    <a:pt x="20" y="22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3"/>
                    <a:pt x="21" y="35"/>
                    <a:pt x="21" y="36"/>
                  </a:cubicBezTo>
                  <a:cubicBezTo>
                    <a:pt x="21" y="36"/>
                    <a:pt x="21" y="36"/>
                    <a:pt x="21" y="37"/>
                  </a:cubicBezTo>
                  <a:cubicBezTo>
                    <a:pt x="21" y="37"/>
                    <a:pt x="21" y="38"/>
                    <a:pt x="20" y="38"/>
                  </a:cubicBezTo>
                  <a:cubicBezTo>
                    <a:pt x="20" y="39"/>
                    <a:pt x="19" y="39"/>
                    <a:pt x="19" y="39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2" name="Freeform 510"/>
            <p:cNvSpPr>
              <a:spLocks noEditPoints="1"/>
            </p:cNvSpPr>
            <p:nvPr/>
          </p:nvSpPr>
          <p:spPr bwMode="auto">
            <a:xfrm>
              <a:off x="2228850" y="5743575"/>
              <a:ext cx="52387" cy="61913"/>
            </a:xfrm>
            <a:custGeom>
              <a:avLst/>
              <a:gdLst>
                <a:gd name="T0" fmla="*/ 11 w 22"/>
                <a:gd name="T1" fmla="*/ 26 h 26"/>
                <a:gd name="T2" fmla="*/ 3 w 22"/>
                <a:gd name="T3" fmla="*/ 23 h 26"/>
                <a:gd name="T4" fmla="*/ 0 w 22"/>
                <a:gd name="T5" fmla="*/ 15 h 26"/>
                <a:gd name="T6" fmla="*/ 2 w 22"/>
                <a:gd name="T7" fmla="*/ 5 h 26"/>
                <a:gd name="T8" fmla="*/ 11 w 22"/>
                <a:gd name="T9" fmla="*/ 0 h 26"/>
                <a:gd name="T10" fmla="*/ 17 w 22"/>
                <a:gd name="T11" fmla="*/ 1 h 26"/>
                <a:gd name="T12" fmla="*/ 20 w 22"/>
                <a:gd name="T13" fmla="*/ 6 h 26"/>
                <a:gd name="T14" fmla="*/ 17 w 22"/>
                <a:gd name="T15" fmla="*/ 11 h 26"/>
                <a:gd name="T16" fmla="*/ 12 w 22"/>
                <a:gd name="T17" fmla="*/ 13 h 26"/>
                <a:gd name="T18" fmla="*/ 4 w 22"/>
                <a:gd name="T19" fmla="*/ 17 h 26"/>
                <a:gd name="T20" fmla="*/ 7 w 22"/>
                <a:gd name="T21" fmla="*/ 20 h 26"/>
                <a:gd name="T22" fmla="*/ 11 w 22"/>
                <a:gd name="T23" fmla="*/ 21 h 26"/>
                <a:gd name="T24" fmla="*/ 15 w 22"/>
                <a:gd name="T25" fmla="*/ 21 h 26"/>
                <a:gd name="T26" fmla="*/ 18 w 22"/>
                <a:gd name="T27" fmla="*/ 19 h 26"/>
                <a:gd name="T28" fmla="*/ 20 w 22"/>
                <a:gd name="T29" fmla="*/ 17 h 26"/>
                <a:gd name="T30" fmla="*/ 21 w 22"/>
                <a:gd name="T31" fmla="*/ 18 h 26"/>
                <a:gd name="T32" fmla="*/ 22 w 22"/>
                <a:gd name="T33" fmla="*/ 20 h 26"/>
                <a:gd name="T34" fmla="*/ 18 w 22"/>
                <a:gd name="T35" fmla="*/ 24 h 26"/>
                <a:gd name="T36" fmla="*/ 11 w 22"/>
                <a:gd name="T37" fmla="*/ 26 h 26"/>
                <a:gd name="T38" fmla="*/ 11 w 22"/>
                <a:gd name="T39" fmla="*/ 4 h 26"/>
                <a:gd name="T40" fmla="*/ 6 w 22"/>
                <a:gd name="T41" fmla="*/ 7 h 26"/>
                <a:gd name="T42" fmla="*/ 3 w 22"/>
                <a:gd name="T43" fmla="*/ 13 h 26"/>
                <a:gd name="T44" fmla="*/ 10 w 22"/>
                <a:gd name="T45" fmla="*/ 10 h 26"/>
                <a:gd name="T46" fmla="*/ 16 w 22"/>
                <a:gd name="T47" fmla="*/ 6 h 26"/>
                <a:gd name="T48" fmla="*/ 11 w 22"/>
                <a:gd name="T4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26">
                  <a:moveTo>
                    <a:pt x="11" y="26"/>
                  </a:moveTo>
                  <a:cubicBezTo>
                    <a:pt x="8" y="26"/>
                    <a:pt x="5" y="25"/>
                    <a:pt x="3" y="23"/>
                  </a:cubicBezTo>
                  <a:cubicBezTo>
                    <a:pt x="1" y="21"/>
                    <a:pt x="0" y="18"/>
                    <a:pt x="0" y="15"/>
                  </a:cubicBezTo>
                  <a:cubicBezTo>
                    <a:pt x="0" y="11"/>
                    <a:pt x="0" y="7"/>
                    <a:pt x="2" y="5"/>
                  </a:cubicBezTo>
                  <a:cubicBezTo>
                    <a:pt x="4" y="2"/>
                    <a:pt x="7" y="0"/>
                    <a:pt x="11" y="0"/>
                  </a:cubicBezTo>
                  <a:cubicBezTo>
                    <a:pt x="13" y="0"/>
                    <a:pt x="15" y="1"/>
                    <a:pt x="17" y="1"/>
                  </a:cubicBezTo>
                  <a:cubicBezTo>
                    <a:pt x="19" y="2"/>
                    <a:pt x="20" y="4"/>
                    <a:pt x="20" y="6"/>
                  </a:cubicBezTo>
                  <a:cubicBezTo>
                    <a:pt x="20" y="8"/>
                    <a:pt x="19" y="9"/>
                    <a:pt x="17" y="11"/>
                  </a:cubicBezTo>
                  <a:cubicBezTo>
                    <a:pt x="16" y="11"/>
                    <a:pt x="15" y="12"/>
                    <a:pt x="12" y="1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8" y="21"/>
                    <a:pt x="9" y="21"/>
                    <a:pt x="11" y="21"/>
                  </a:cubicBezTo>
                  <a:cubicBezTo>
                    <a:pt x="12" y="21"/>
                    <a:pt x="13" y="21"/>
                    <a:pt x="15" y="21"/>
                  </a:cubicBezTo>
                  <a:cubicBezTo>
                    <a:pt x="17" y="20"/>
                    <a:pt x="18" y="20"/>
                    <a:pt x="18" y="19"/>
                  </a:cubicBezTo>
                  <a:cubicBezTo>
                    <a:pt x="19" y="18"/>
                    <a:pt x="19" y="17"/>
                    <a:pt x="20" y="17"/>
                  </a:cubicBezTo>
                  <a:cubicBezTo>
                    <a:pt x="20" y="17"/>
                    <a:pt x="21" y="18"/>
                    <a:pt x="21" y="18"/>
                  </a:cubicBezTo>
                  <a:cubicBezTo>
                    <a:pt x="22" y="19"/>
                    <a:pt x="22" y="19"/>
                    <a:pt x="22" y="20"/>
                  </a:cubicBezTo>
                  <a:cubicBezTo>
                    <a:pt x="22" y="21"/>
                    <a:pt x="20" y="23"/>
                    <a:pt x="18" y="24"/>
                  </a:cubicBezTo>
                  <a:cubicBezTo>
                    <a:pt x="16" y="25"/>
                    <a:pt x="13" y="26"/>
                    <a:pt x="11" y="26"/>
                  </a:cubicBezTo>
                  <a:close/>
                  <a:moveTo>
                    <a:pt x="11" y="4"/>
                  </a:moveTo>
                  <a:cubicBezTo>
                    <a:pt x="9" y="4"/>
                    <a:pt x="7" y="5"/>
                    <a:pt x="6" y="7"/>
                  </a:cubicBezTo>
                  <a:cubicBezTo>
                    <a:pt x="5" y="8"/>
                    <a:pt x="4" y="10"/>
                    <a:pt x="3" y="13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3" y="8"/>
                    <a:pt x="15" y="7"/>
                    <a:pt x="16" y="6"/>
                  </a:cubicBezTo>
                  <a:cubicBezTo>
                    <a:pt x="15" y="5"/>
                    <a:pt x="13" y="4"/>
                    <a:pt x="11" y="4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3" name="Freeform 511"/>
            <p:cNvSpPr>
              <a:spLocks noEditPoints="1"/>
            </p:cNvSpPr>
            <p:nvPr/>
          </p:nvSpPr>
          <p:spPr bwMode="auto">
            <a:xfrm>
              <a:off x="2286000" y="5743575"/>
              <a:ext cx="50800" cy="61913"/>
            </a:xfrm>
            <a:custGeom>
              <a:avLst/>
              <a:gdLst>
                <a:gd name="T0" fmla="*/ 19 w 21"/>
                <a:gd name="T1" fmla="*/ 26 h 26"/>
                <a:gd name="T2" fmla="*/ 18 w 21"/>
                <a:gd name="T3" fmla="*/ 25 h 26"/>
                <a:gd name="T4" fmla="*/ 16 w 21"/>
                <a:gd name="T5" fmla="*/ 23 h 26"/>
                <a:gd name="T6" fmla="*/ 13 w 21"/>
                <a:gd name="T7" fmla="*/ 25 h 26"/>
                <a:gd name="T8" fmla="*/ 10 w 21"/>
                <a:gd name="T9" fmla="*/ 26 h 26"/>
                <a:gd name="T10" fmla="*/ 2 w 21"/>
                <a:gd name="T11" fmla="*/ 23 h 26"/>
                <a:gd name="T12" fmla="*/ 0 w 21"/>
                <a:gd name="T13" fmla="*/ 14 h 26"/>
                <a:gd name="T14" fmla="*/ 4 w 21"/>
                <a:gd name="T15" fmla="*/ 4 h 26"/>
                <a:gd name="T16" fmla="*/ 13 w 21"/>
                <a:gd name="T17" fmla="*/ 0 h 26"/>
                <a:gd name="T18" fmla="*/ 17 w 21"/>
                <a:gd name="T19" fmla="*/ 1 h 26"/>
                <a:gd name="T20" fmla="*/ 20 w 21"/>
                <a:gd name="T21" fmla="*/ 4 h 26"/>
                <a:gd name="T22" fmla="*/ 20 w 21"/>
                <a:gd name="T23" fmla="*/ 5 h 26"/>
                <a:gd name="T24" fmla="*/ 19 w 21"/>
                <a:gd name="T25" fmla="*/ 8 h 26"/>
                <a:gd name="T26" fmla="*/ 19 w 21"/>
                <a:gd name="T27" fmla="*/ 14 h 26"/>
                <a:gd name="T28" fmla="*/ 19 w 21"/>
                <a:gd name="T29" fmla="*/ 18 h 26"/>
                <a:gd name="T30" fmla="*/ 21 w 21"/>
                <a:gd name="T31" fmla="*/ 22 h 26"/>
                <a:gd name="T32" fmla="*/ 21 w 21"/>
                <a:gd name="T33" fmla="*/ 23 h 26"/>
                <a:gd name="T34" fmla="*/ 21 w 21"/>
                <a:gd name="T35" fmla="*/ 24 h 26"/>
                <a:gd name="T36" fmla="*/ 21 w 21"/>
                <a:gd name="T37" fmla="*/ 25 h 26"/>
                <a:gd name="T38" fmla="*/ 19 w 21"/>
                <a:gd name="T39" fmla="*/ 26 h 26"/>
                <a:gd name="T40" fmla="*/ 15 w 21"/>
                <a:gd name="T41" fmla="*/ 10 h 26"/>
                <a:gd name="T42" fmla="*/ 15 w 21"/>
                <a:gd name="T43" fmla="*/ 8 h 26"/>
                <a:gd name="T44" fmla="*/ 15 w 21"/>
                <a:gd name="T45" fmla="*/ 5 h 26"/>
                <a:gd name="T46" fmla="*/ 14 w 21"/>
                <a:gd name="T47" fmla="*/ 4 h 26"/>
                <a:gd name="T48" fmla="*/ 13 w 21"/>
                <a:gd name="T49" fmla="*/ 4 h 26"/>
                <a:gd name="T50" fmla="*/ 7 w 21"/>
                <a:gd name="T51" fmla="*/ 7 h 26"/>
                <a:gd name="T52" fmla="*/ 4 w 21"/>
                <a:gd name="T53" fmla="*/ 14 h 26"/>
                <a:gd name="T54" fmla="*/ 6 w 21"/>
                <a:gd name="T55" fmla="*/ 20 h 26"/>
                <a:gd name="T56" fmla="*/ 10 w 21"/>
                <a:gd name="T57" fmla="*/ 22 h 26"/>
                <a:gd name="T58" fmla="*/ 13 w 21"/>
                <a:gd name="T59" fmla="*/ 21 h 26"/>
                <a:gd name="T60" fmla="*/ 15 w 21"/>
                <a:gd name="T61" fmla="*/ 19 h 26"/>
                <a:gd name="T62" fmla="*/ 15 w 21"/>
                <a:gd name="T63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6">
                  <a:moveTo>
                    <a:pt x="19" y="26"/>
                  </a:moveTo>
                  <a:cubicBezTo>
                    <a:pt x="19" y="26"/>
                    <a:pt x="19" y="26"/>
                    <a:pt x="18" y="25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5" y="24"/>
                    <a:pt x="14" y="25"/>
                    <a:pt x="13" y="25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6" y="26"/>
                    <a:pt x="4" y="25"/>
                    <a:pt x="2" y="23"/>
                  </a:cubicBezTo>
                  <a:cubicBezTo>
                    <a:pt x="1" y="21"/>
                    <a:pt x="0" y="18"/>
                    <a:pt x="0" y="14"/>
                  </a:cubicBezTo>
                  <a:cubicBezTo>
                    <a:pt x="0" y="10"/>
                    <a:pt x="1" y="7"/>
                    <a:pt x="4" y="4"/>
                  </a:cubicBezTo>
                  <a:cubicBezTo>
                    <a:pt x="6" y="1"/>
                    <a:pt x="9" y="0"/>
                    <a:pt x="13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9" y="2"/>
                    <a:pt x="20" y="3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6"/>
                    <a:pt x="19" y="7"/>
                    <a:pt x="19" y="8"/>
                  </a:cubicBezTo>
                  <a:cubicBezTo>
                    <a:pt x="19" y="10"/>
                    <a:pt x="19" y="11"/>
                    <a:pt x="19" y="14"/>
                  </a:cubicBezTo>
                  <a:cubicBezTo>
                    <a:pt x="19" y="15"/>
                    <a:pt x="19" y="17"/>
                    <a:pt x="19" y="18"/>
                  </a:cubicBezTo>
                  <a:cubicBezTo>
                    <a:pt x="20" y="19"/>
                    <a:pt x="20" y="20"/>
                    <a:pt x="21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5"/>
                    <a:pt x="21" y="25"/>
                  </a:cubicBezTo>
                  <a:cubicBezTo>
                    <a:pt x="20" y="26"/>
                    <a:pt x="20" y="26"/>
                    <a:pt x="19" y="26"/>
                  </a:cubicBezTo>
                  <a:close/>
                  <a:moveTo>
                    <a:pt x="15" y="10"/>
                  </a:moveTo>
                  <a:cubicBezTo>
                    <a:pt x="15" y="9"/>
                    <a:pt x="15" y="8"/>
                    <a:pt x="15" y="8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5" y="5"/>
                    <a:pt x="14" y="5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8" y="5"/>
                    <a:pt x="7" y="7"/>
                  </a:cubicBezTo>
                  <a:cubicBezTo>
                    <a:pt x="5" y="9"/>
                    <a:pt x="4" y="11"/>
                    <a:pt x="4" y="14"/>
                  </a:cubicBezTo>
                  <a:cubicBezTo>
                    <a:pt x="4" y="17"/>
                    <a:pt x="5" y="18"/>
                    <a:pt x="6" y="20"/>
                  </a:cubicBezTo>
                  <a:cubicBezTo>
                    <a:pt x="6" y="21"/>
                    <a:pt x="8" y="22"/>
                    <a:pt x="10" y="22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4" y="21"/>
                    <a:pt x="14" y="20"/>
                    <a:pt x="15" y="19"/>
                  </a:cubicBezTo>
                  <a:cubicBezTo>
                    <a:pt x="15" y="15"/>
                    <a:pt x="15" y="12"/>
                    <a:pt x="15" y="10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4" name="Freeform 512"/>
            <p:cNvSpPr>
              <a:spLocks/>
            </p:cNvSpPr>
            <p:nvPr/>
          </p:nvSpPr>
          <p:spPr bwMode="auto">
            <a:xfrm>
              <a:off x="2346325" y="5743575"/>
              <a:ext cx="44450" cy="61913"/>
            </a:xfrm>
            <a:custGeom>
              <a:avLst/>
              <a:gdLst>
                <a:gd name="T0" fmla="*/ 18 w 18"/>
                <a:gd name="T1" fmla="*/ 7 h 26"/>
                <a:gd name="T2" fmla="*/ 16 w 18"/>
                <a:gd name="T3" fmla="*/ 10 h 26"/>
                <a:gd name="T4" fmla="*/ 14 w 18"/>
                <a:gd name="T5" fmla="*/ 8 h 26"/>
                <a:gd name="T6" fmla="*/ 14 w 18"/>
                <a:gd name="T7" fmla="*/ 6 h 26"/>
                <a:gd name="T8" fmla="*/ 13 w 18"/>
                <a:gd name="T9" fmla="*/ 4 h 26"/>
                <a:gd name="T10" fmla="*/ 8 w 18"/>
                <a:gd name="T11" fmla="*/ 6 h 26"/>
                <a:gd name="T12" fmla="*/ 5 w 18"/>
                <a:gd name="T13" fmla="*/ 11 h 26"/>
                <a:gd name="T14" fmla="*/ 5 w 18"/>
                <a:gd name="T15" fmla="*/ 24 h 26"/>
                <a:gd name="T16" fmla="*/ 2 w 18"/>
                <a:gd name="T17" fmla="*/ 26 h 26"/>
                <a:gd name="T18" fmla="*/ 0 w 18"/>
                <a:gd name="T19" fmla="*/ 24 h 26"/>
                <a:gd name="T20" fmla="*/ 0 w 18"/>
                <a:gd name="T21" fmla="*/ 7 h 26"/>
                <a:gd name="T22" fmla="*/ 0 w 18"/>
                <a:gd name="T23" fmla="*/ 5 h 26"/>
                <a:gd name="T24" fmla="*/ 0 w 18"/>
                <a:gd name="T25" fmla="*/ 3 h 26"/>
                <a:gd name="T26" fmla="*/ 2 w 18"/>
                <a:gd name="T27" fmla="*/ 0 h 26"/>
                <a:gd name="T28" fmla="*/ 5 w 18"/>
                <a:gd name="T29" fmla="*/ 4 h 26"/>
                <a:gd name="T30" fmla="*/ 14 w 18"/>
                <a:gd name="T31" fmla="*/ 0 h 26"/>
                <a:gd name="T32" fmla="*/ 17 w 18"/>
                <a:gd name="T33" fmla="*/ 1 h 26"/>
                <a:gd name="T34" fmla="*/ 18 w 18"/>
                <a:gd name="T35" fmla="*/ 6 h 26"/>
                <a:gd name="T36" fmla="*/ 18 w 18"/>
                <a:gd name="T37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6">
                  <a:moveTo>
                    <a:pt x="18" y="7"/>
                  </a:moveTo>
                  <a:cubicBezTo>
                    <a:pt x="18" y="9"/>
                    <a:pt x="17" y="10"/>
                    <a:pt x="16" y="10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1" y="5"/>
                    <a:pt x="9" y="5"/>
                    <a:pt x="8" y="6"/>
                  </a:cubicBezTo>
                  <a:cubicBezTo>
                    <a:pt x="6" y="7"/>
                    <a:pt x="5" y="9"/>
                    <a:pt x="5" y="11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4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2"/>
                    <a:pt x="5" y="4"/>
                  </a:cubicBezTo>
                  <a:cubicBezTo>
                    <a:pt x="8" y="1"/>
                    <a:pt x="11" y="0"/>
                    <a:pt x="14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2"/>
                    <a:pt x="18" y="4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5" name="Freeform 513"/>
            <p:cNvSpPr>
              <a:spLocks/>
            </p:cNvSpPr>
            <p:nvPr/>
          </p:nvSpPr>
          <p:spPr bwMode="auto">
            <a:xfrm>
              <a:off x="2397125" y="5722938"/>
              <a:ext cx="46037" cy="82550"/>
            </a:xfrm>
            <a:custGeom>
              <a:avLst/>
              <a:gdLst>
                <a:gd name="T0" fmla="*/ 16 w 19"/>
                <a:gd name="T1" fmla="*/ 13 h 34"/>
                <a:gd name="T2" fmla="*/ 15 w 19"/>
                <a:gd name="T3" fmla="*/ 13 h 34"/>
                <a:gd name="T4" fmla="*/ 14 w 19"/>
                <a:gd name="T5" fmla="*/ 12 h 34"/>
                <a:gd name="T6" fmla="*/ 11 w 19"/>
                <a:gd name="T7" fmla="*/ 13 h 34"/>
                <a:gd name="T8" fmla="*/ 12 w 19"/>
                <a:gd name="T9" fmla="*/ 27 h 34"/>
                <a:gd name="T10" fmla="*/ 12 w 19"/>
                <a:gd name="T11" fmla="*/ 28 h 34"/>
                <a:gd name="T12" fmla="*/ 12 w 19"/>
                <a:gd name="T13" fmla="*/ 29 h 34"/>
                <a:gd name="T14" fmla="*/ 9 w 19"/>
                <a:gd name="T15" fmla="*/ 34 h 34"/>
                <a:gd name="T16" fmla="*/ 8 w 19"/>
                <a:gd name="T17" fmla="*/ 33 h 34"/>
                <a:gd name="T18" fmla="*/ 7 w 19"/>
                <a:gd name="T19" fmla="*/ 32 h 34"/>
                <a:gd name="T20" fmla="*/ 7 w 19"/>
                <a:gd name="T21" fmla="*/ 29 h 34"/>
                <a:gd name="T22" fmla="*/ 7 w 19"/>
                <a:gd name="T23" fmla="*/ 27 h 34"/>
                <a:gd name="T24" fmla="*/ 7 w 19"/>
                <a:gd name="T25" fmla="*/ 13 h 34"/>
                <a:gd name="T26" fmla="*/ 2 w 19"/>
                <a:gd name="T27" fmla="*/ 12 h 34"/>
                <a:gd name="T28" fmla="*/ 0 w 19"/>
                <a:gd name="T29" fmla="*/ 10 h 34"/>
                <a:gd name="T30" fmla="*/ 0 w 19"/>
                <a:gd name="T31" fmla="*/ 8 h 34"/>
                <a:gd name="T32" fmla="*/ 2 w 19"/>
                <a:gd name="T33" fmla="*/ 8 h 34"/>
                <a:gd name="T34" fmla="*/ 7 w 19"/>
                <a:gd name="T35" fmla="*/ 8 h 34"/>
                <a:gd name="T36" fmla="*/ 7 w 19"/>
                <a:gd name="T37" fmla="*/ 5 h 34"/>
                <a:gd name="T38" fmla="*/ 6 w 19"/>
                <a:gd name="T39" fmla="*/ 2 h 34"/>
                <a:gd name="T40" fmla="*/ 7 w 19"/>
                <a:gd name="T41" fmla="*/ 1 h 34"/>
                <a:gd name="T42" fmla="*/ 9 w 19"/>
                <a:gd name="T43" fmla="*/ 0 h 34"/>
                <a:gd name="T44" fmla="*/ 11 w 19"/>
                <a:gd name="T45" fmla="*/ 3 h 34"/>
                <a:gd name="T46" fmla="*/ 11 w 19"/>
                <a:gd name="T47" fmla="*/ 5 h 34"/>
                <a:gd name="T48" fmla="*/ 11 w 19"/>
                <a:gd name="T49" fmla="*/ 7 h 34"/>
                <a:gd name="T50" fmla="*/ 11 w 19"/>
                <a:gd name="T51" fmla="*/ 8 h 34"/>
                <a:gd name="T52" fmla="*/ 14 w 19"/>
                <a:gd name="T53" fmla="*/ 8 h 34"/>
                <a:gd name="T54" fmla="*/ 17 w 19"/>
                <a:gd name="T55" fmla="*/ 8 h 34"/>
                <a:gd name="T56" fmla="*/ 19 w 19"/>
                <a:gd name="T57" fmla="*/ 10 h 34"/>
                <a:gd name="T58" fmla="*/ 18 w 19"/>
                <a:gd name="T59" fmla="*/ 12 h 34"/>
                <a:gd name="T60" fmla="*/ 16 w 19"/>
                <a:gd name="T6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34">
                  <a:moveTo>
                    <a:pt x="16" y="13"/>
                  </a:moveTo>
                  <a:cubicBezTo>
                    <a:pt x="16" y="13"/>
                    <a:pt x="16" y="13"/>
                    <a:pt x="15" y="13"/>
                  </a:cubicBezTo>
                  <a:cubicBezTo>
                    <a:pt x="15" y="12"/>
                    <a:pt x="15" y="12"/>
                    <a:pt x="14" y="12"/>
                  </a:cubicBezTo>
                  <a:cubicBezTo>
                    <a:pt x="14" y="12"/>
                    <a:pt x="13" y="13"/>
                    <a:pt x="11" y="13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2"/>
                    <a:pt x="11" y="34"/>
                    <a:pt x="9" y="34"/>
                  </a:cubicBezTo>
                  <a:cubicBezTo>
                    <a:pt x="9" y="34"/>
                    <a:pt x="8" y="34"/>
                    <a:pt x="8" y="33"/>
                  </a:cubicBezTo>
                  <a:cubicBezTo>
                    <a:pt x="7" y="33"/>
                    <a:pt x="7" y="32"/>
                    <a:pt x="7" y="32"/>
                  </a:cubicBezTo>
                  <a:cubicBezTo>
                    <a:pt x="7" y="31"/>
                    <a:pt x="7" y="30"/>
                    <a:pt x="7" y="29"/>
                  </a:cubicBezTo>
                  <a:cubicBezTo>
                    <a:pt x="7" y="28"/>
                    <a:pt x="7" y="27"/>
                    <a:pt x="7" y="27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4" y="13"/>
                    <a:pt x="2" y="12"/>
                  </a:cubicBezTo>
                  <a:cubicBezTo>
                    <a:pt x="0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7" y="4"/>
                    <a:pt x="6" y="3"/>
                    <a:pt x="6" y="2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1" y="1"/>
                    <a:pt x="11" y="3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19" y="11"/>
                    <a:pt x="18" y="11"/>
                    <a:pt x="18" y="12"/>
                  </a:cubicBezTo>
                  <a:cubicBezTo>
                    <a:pt x="18" y="12"/>
                    <a:pt x="17" y="13"/>
                    <a:pt x="16" y="13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6" name="Freeform 514"/>
            <p:cNvSpPr>
              <a:spLocks/>
            </p:cNvSpPr>
            <p:nvPr/>
          </p:nvSpPr>
          <p:spPr bwMode="auto">
            <a:xfrm>
              <a:off x="2449513" y="5767388"/>
              <a:ext cx="36512" cy="9525"/>
            </a:xfrm>
            <a:custGeom>
              <a:avLst/>
              <a:gdLst>
                <a:gd name="T0" fmla="*/ 13 w 15"/>
                <a:gd name="T1" fmla="*/ 3 h 4"/>
                <a:gd name="T2" fmla="*/ 2 w 15"/>
                <a:gd name="T3" fmla="*/ 4 h 4"/>
                <a:gd name="T4" fmla="*/ 0 w 15"/>
                <a:gd name="T5" fmla="*/ 2 h 4"/>
                <a:gd name="T6" fmla="*/ 2 w 15"/>
                <a:gd name="T7" fmla="*/ 0 h 4"/>
                <a:gd name="T8" fmla="*/ 8 w 15"/>
                <a:gd name="T9" fmla="*/ 0 h 4"/>
                <a:gd name="T10" fmla="*/ 13 w 15"/>
                <a:gd name="T11" fmla="*/ 0 h 4"/>
                <a:gd name="T12" fmla="*/ 15 w 15"/>
                <a:gd name="T13" fmla="*/ 2 h 4"/>
                <a:gd name="T14" fmla="*/ 13 w 15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4">
                  <a:moveTo>
                    <a:pt x="13" y="3"/>
                  </a:moveTo>
                  <a:cubicBezTo>
                    <a:pt x="11" y="4"/>
                    <a:pt x="8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0"/>
                    <a:pt x="8" y="0"/>
                  </a:cubicBezTo>
                  <a:cubicBezTo>
                    <a:pt x="10" y="0"/>
                    <a:pt x="12" y="0"/>
                    <a:pt x="13" y="0"/>
                  </a:cubicBezTo>
                  <a:cubicBezTo>
                    <a:pt x="14" y="0"/>
                    <a:pt x="15" y="0"/>
                    <a:pt x="15" y="2"/>
                  </a:cubicBezTo>
                  <a:cubicBezTo>
                    <a:pt x="15" y="3"/>
                    <a:pt x="14" y="3"/>
                    <a:pt x="13" y="3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7" name="Freeform 515"/>
            <p:cNvSpPr>
              <a:spLocks noEditPoints="1"/>
            </p:cNvSpPr>
            <p:nvPr/>
          </p:nvSpPr>
          <p:spPr bwMode="auto">
            <a:xfrm>
              <a:off x="2498725" y="5740400"/>
              <a:ext cx="47625" cy="93663"/>
            </a:xfrm>
            <a:custGeom>
              <a:avLst/>
              <a:gdLst>
                <a:gd name="T0" fmla="*/ 10 w 20"/>
                <a:gd name="T1" fmla="*/ 26 h 39"/>
                <a:gd name="T2" fmla="*/ 5 w 20"/>
                <a:gd name="T3" fmla="*/ 26 h 39"/>
                <a:gd name="T4" fmla="*/ 5 w 20"/>
                <a:gd name="T5" fmla="*/ 37 h 39"/>
                <a:gd name="T6" fmla="*/ 4 w 20"/>
                <a:gd name="T7" fmla="*/ 38 h 39"/>
                <a:gd name="T8" fmla="*/ 3 w 20"/>
                <a:gd name="T9" fmla="*/ 39 h 39"/>
                <a:gd name="T10" fmla="*/ 1 w 20"/>
                <a:gd name="T11" fmla="*/ 38 h 39"/>
                <a:gd name="T12" fmla="*/ 0 w 20"/>
                <a:gd name="T13" fmla="*/ 37 h 39"/>
                <a:gd name="T14" fmla="*/ 0 w 20"/>
                <a:gd name="T15" fmla="*/ 27 h 39"/>
                <a:gd name="T16" fmla="*/ 0 w 20"/>
                <a:gd name="T17" fmla="*/ 18 h 39"/>
                <a:gd name="T18" fmla="*/ 0 w 20"/>
                <a:gd name="T19" fmla="*/ 9 h 39"/>
                <a:gd name="T20" fmla="*/ 0 w 20"/>
                <a:gd name="T21" fmla="*/ 4 h 39"/>
                <a:gd name="T22" fmla="*/ 0 w 20"/>
                <a:gd name="T23" fmla="*/ 1 h 39"/>
                <a:gd name="T24" fmla="*/ 2 w 20"/>
                <a:gd name="T25" fmla="*/ 0 h 39"/>
                <a:gd name="T26" fmla="*/ 4 w 20"/>
                <a:gd name="T27" fmla="*/ 0 h 39"/>
                <a:gd name="T28" fmla="*/ 4 w 20"/>
                <a:gd name="T29" fmla="*/ 2 h 39"/>
                <a:gd name="T30" fmla="*/ 4 w 20"/>
                <a:gd name="T31" fmla="*/ 3 h 39"/>
                <a:gd name="T32" fmla="*/ 4 w 20"/>
                <a:gd name="T33" fmla="*/ 4 h 39"/>
                <a:gd name="T34" fmla="*/ 8 w 20"/>
                <a:gd name="T35" fmla="*/ 2 h 39"/>
                <a:gd name="T36" fmla="*/ 11 w 20"/>
                <a:gd name="T37" fmla="*/ 1 h 39"/>
                <a:gd name="T38" fmla="*/ 18 w 20"/>
                <a:gd name="T39" fmla="*/ 6 h 39"/>
                <a:gd name="T40" fmla="*/ 20 w 20"/>
                <a:gd name="T41" fmla="*/ 15 h 39"/>
                <a:gd name="T42" fmla="*/ 17 w 20"/>
                <a:gd name="T43" fmla="*/ 23 h 39"/>
                <a:gd name="T44" fmla="*/ 10 w 20"/>
                <a:gd name="T45" fmla="*/ 26 h 39"/>
                <a:gd name="T46" fmla="*/ 11 w 20"/>
                <a:gd name="T47" fmla="*/ 6 h 39"/>
                <a:gd name="T48" fmla="*/ 8 w 20"/>
                <a:gd name="T49" fmla="*/ 7 h 39"/>
                <a:gd name="T50" fmla="*/ 5 w 20"/>
                <a:gd name="T51" fmla="*/ 9 h 39"/>
                <a:gd name="T52" fmla="*/ 5 w 20"/>
                <a:gd name="T53" fmla="*/ 21 h 39"/>
                <a:gd name="T54" fmla="*/ 10 w 20"/>
                <a:gd name="T55" fmla="*/ 22 h 39"/>
                <a:gd name="T56" fmla="*/ 14 w 20"/>
                <a:gd name="T57" fmla="*/ 19 h 39"/>
                <a:gd name="T58" fmla="*/ 15 w 20"/>
                <a:gd name="T59" fmla="*/ 15 h 39"/>
                <a:gd name="T60" fmla="*/ 14 w 20"/>
                <a:gd name="T61" fmla="*/ 8 h 39"/>
                <a:gd name="T62" fmla="*/ 11 w 20"/>
                <a:gd name="T63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39">
                  <a:moveTo>
                    <a:pt x="10" y="26"/>
                  </a:moveTo>
                  <a:cubicBezTo>
                    <a:pt x="8" y="26"/>
                    <a:pt x="7" y="26"/>
                    <a:pt x="5" y="2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5" y="38"/>
                    <a:pt x="4" y="38"/>
                  </a:cubicBezTo>
                  <a:cubicBezTo>
                    <a:pt x="4" y="39"/>
                    <a:pt x="3" y="39"/>
                    <a:pt x="3" y="39"/>
                  </a:cubicBezTo>
                  <a:cubicBezTo>
                    <a:pt x="2" y="39"/>
                    <a:pt x="1" y="39"/>
                    <a:pt x="1" y="38"/>
                  </a:cubicBezTo>
                  <a:cubicBezTo>
                    <a:pt x="1" y="38"/>
                    <a:pt x="0" y="37"/>
                    <a:pt x="0" y="3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2"/>
                    <a:pt x="0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3"/>
                    <a:pt x="7" y="3"/>
                    <a:pt x="8" y="2"/>
                  </a:cubicBezTo>
                  <a:cubicBezTo>
                    <a:pt x="9" y="2"/>
                    <a:pt x="10" y="1"/>
                    <a:pt x="11" y="1"/>
                  </a:cubicBezTo>
                  <a:cubicBezTo>
                    <a:pt x="14" y="1"/>
                    <a:pt x="17" y="3"/>
                    <a:pt x="18" y="6"/>
                  </a:cubicBezTo>
                  <a:cubicBezTo>
                    <a:pt x="19" y="8"/>
                    <a:pt x="20" y="11"/>
                    <a:pt x="20" y="15"/>
                  </a:cubicBezTo>
                  <a:cubicBezTo>
                    <a:pt x="20" y="18"/>
                    <a:pt x="19" y="21"/>
                    <a:pt x="17" y="23"/>
                  </a:cubicBezTo>
                  <a:cubicBezTo>
                    <a:pt x="15" y="25"/>
                    <a:pt x="13" y="26"/>
                    <a:pt x="10" y="26"/>
                  </a:cubicBezTo>
                  <a:close/>
                  <a:moveTo>
                    <a:pt x="11" y="6"/>
                  </a:moveTo>
                  <a:cubicBezTo>
                    <a:pt x="10" y="6"/>
                    <a:pt x="9" y="6"/>
                    <a:pt x="8" y="7"/>
                  </a:cubicBezTo>
                  <a:cubicBezTo>
                    <a:pt x="7" y="7"/>
                    <a:pt x="6" y="8"/>
                    <a:pt x="5" y="9"/>
                  </a:cubicBezTo>
                  <a:cubicBezTo>
                    <a:pt x="5" y="13"/>
                    <a:pt x="5" y="17"/>
                    <a:pt x="5" y="21"/>
                  </a:cubicBezTo>
                  <a:cubicBezTo>
                    <a:pt x="6" y="21"/>
                    <a:pt x="8" y="22"/>
                    <a:pt x="10" y="22"/>
                  </a:cubicBezTo>
                  <a:cubicBezTo>
                    <a:pt x="12" y="22"/>
                    <a:pt x="13" y="21"/>
                    <a:pt x="14" y="19"/>
                  </a:cubicBezTo>
                  <a:cubicBezTo>
                    <a:pt x="15" y="18"/>
                    <a:pt x="15" y="17"/>
                    <a:pt x="15" y="15"/>
                  </a:cubicBezTo>
                  <a:cubicBezTo>
                    <a:pt x="15" y="12"/>
                    <a:pt x="15" y="10"/>
                    <a:pt x="14" y="8"/>
                  </a:cubicBezTo>
                  <a:cubicBezTo>
                    <a:pt x="14" y="7"/>
                    <a:pt x="13" y="6"/>
                    <a:pt x="11" y="6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8" name="Freeform 516"/>
            <p:cNvSpPr>
              <a:spLocks/>
            </p:cNvSpPr>
            <p:nvPr/>
          </p:nvSpPr>
          <p:spPr bwMode="auto">
            <a:xfrm>
              <a:off x="2559050" y="5743575"/>
              <a:ext cx="39687" cy="61913"/>
            </a:xfrm>
            <a:custGeom>
              <a:avLst/>
              <a:gdLst>
                <a:gd name="T0" fmla="*/ 17 w 17"/>
                <a:gd name="T1" fmla="*/ 7 h 26"/>
                <a:gd name="T2" fmla="*/ 15 w 17"/>
                <a:gd name="T3" fmla="*/ 10 h 26"/>
                <a:gd name="T4" fmla="*/ 13 w 17"/>
                <a:gd name="T5" fmla="*/ 8 h 26"/>
                <a:gd name="T6" fmla="*/ 13 w 17"/>
                <a:gd name="T7" fmla="*/ 6 h 26"/>
                <a:gd name="T8" fmla="*/ 13 w 17"/>
                <a:gd name="T9" fmla="*/ 4 h 26"/>
                <a:gd name="T10" fmla="*/ 7 w 17"/>
                <a:gd name="T11" fmla="*/ 6 h 26"/>
                <a:gd name="T12" fmla="*/ 4 w 17"/>
                <a:gd name="T13" fmla="*/ 11 h 26"/>
                <a:gd name="T14" fmla="*/ 4 w 17"/>
                <a:gd name="T15" fmla="*/ 24 h 26"/>
                <a:gd name="T16" fmla="*/ 2 w 17"/>
                <a:gd name="T17" fmla="*/ 26 h 26"/>
                <a:gd name="T18" fmla="*/ 0 w 17"/>
                <a:gd name="T19" fmla="*/ 24 h 26"/>
                <a:gd name="T20" fmla="*/ 0 w 17"/>
                <a:gd name="T21" fmla="*/ 7 h 26"/>
                <a:gd name="T22" fmla="*/ 0 w 17"/>
                <a:gd name="T23" fmla="*/ 5 h 26"/>
                <a:gd name="T24" fmla="*/ 0 w 17"/>
                <a:gd name="T25" fmla="*/ 3 h 26"/>
                <a:gd name="T26" fmla="*/ 2 w 17"/>
                <a:gd name="T27" fmla="*/ 0 h 26"/>
                <a:gd name="T28" fmla="*/ 4 w 17"/>
                <a:gd name="T29" fmla="*/ 4 h 26"/>
                <a:gd name="T30" fmla="*/ 14 w 17"/>
                <a:gd name="T31" fmla="*/ 0 h 26"/>
                <a:gd name="T32" fmla="*/ 16 w 17"/>
                <a:gd name="T33" fmla="*/ 1 h 26"/>
                <a:gd name="T34" fmla="*/ 17 w 17"/>
                <a:gd name="T35" fmla="*/ 6 h 26"/>
                <a:gd name="T36" fmla="*/ 17 w 17"/>
                <a:gd name="T37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26">
                  <a:moveTo>
                    <a:pt x="17" y="7"/>
                  </a:moveTo>
                  <a:cubicBezTo>
                    <a:pt x="17" y="9"/>
                    <a:pt x="16" y="10"/>
                    <a:pt x="15" y="10"/>
                  </a:cubicBezTo>
                  <a:cubicBezTo>
                    <a:pt x="14" y="10"/>
                    <a:pt x="13" y="9"/>
                    <a:pt x="13" y="8"/>
                  </a:cubicBezTo>
                  <a:cubicBezTo>
                    <a:pt x="13" y="8"/>
                    <a:pt x="13" y="7"/>
                    <a:pt x="13" y="6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1" y="5"/>
                    <a:pt x="9" y="5"/>
                    <a:pt x="7" y="6"/>
                  </a:cubicBezTo>
                  <a:cubicBezTo>
                    <a:pt x="6" y="7"/>
                    <a:pt x="5" y="9"/>
                    <a:pt x="4" y="11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3" y="26"/>
                    <a:pt x="2" y="26"/>
                  </a:cubicBezTo>
                  <a:cubicBezTo>
                    <a:pt x="0" y="26"/>
                    <a:pt x="0" y="25"/>
                    <a:pt x="0" y="2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2"/>
                    <a:pt x="4" y="4"/>
                  </a:cubicBezTo>
                  <a:cubicBezTo>
                    <a:pt x="7" y="1"/>
                    <a:pt x="10" y="0"/>
                    <a:pt x="14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2"/>
                    <a:pt x="17" y="4"/>
                    <a:pt x="17" y="6"/>
                  </a:cubicBezTo>
                  <a:cubicBezTo>
                    <a:pt x="17" y="6"/>
                    <a:pt x="17" y="7"/>
                    <a:pt x="17" y="7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9" name="Freeform 517"/>
            <p:cNvSpPr>
              <a:spLocks noEditPoints="1"/>
            </p:cNvSpPr>
            <p:nvPr/>
          </p:nvSpPr>
          <p:spPr bwMode="auto">
            <a:xfrm>
              <a:off x="2608263" y="5743575"/>
              <a:ext cx="46037" cy="61913"/>
            </a:xfrm>
            <a:custGeom>
              <a:avLst/>
              <a:gdLst>
                <a:gd name="T0" fmla="*/ 9 w 19"/>
                <a:gd name="T1" fmla="*/ 26 h 26"/>
                <a:gd name="T2" fmla="*/ 3 w 19"/>
                <a:gd name="T3" fmla="*/ 23 h 26"/>
                <a:gd name="T4" fmla="*/ 0 w 19"/>
                <a:gd name="T5" fmla="*/ 14 h 26"/>
                <a:gd name="T6" fmla="*/ 2 w 19"/>
                <a:gd name="T7" fmla="*/ 5 h 26"/>
                <a:gd name="T8" fmla="*/ 11 w 19"/>
                <a:gd name="T9" fmla="*/ 0 h 26"/>
                <a:gd name="T10" fmla="*/ 18 w 19"/>
                <a:gd name="T11" fmla="*/ 5 h 26"/>
                <a:gd name="T12" fmla="*/ 19 w 19"/>
                <a:gd name="T13" fmla="*/ 13 h 26"/>
                <a:gd name="T14" fmla="*/ 17 w 19"/>
                <a:gd name="T15" fmla="*/ 22 h 26"/>
                <a:gd name="T16" fmla="*/ 9 w 19"/>
                <a:gd name="T17" fmla="*/ 26 h 26"/>
                <a:gd name="T18" fmla="*/ 11 w 19"/>
                <a:gd name="T19" fmla="*/ 5 h 26"/>
                <a:gd name="T20" fmla="*/ 5 w 19"/>
                <a:gd name="T21" fmla="*/ 8 h 26"/>
                <a:gd name="T22" fmla="*/ 4 w 19"/>
                <a:gd name="T23" fmla="*/ 14 h 26"/>
                <a:gd name="T24" fmla="*/ 6 w 19"/>
                <a:gd name="T25" fmla="*/ 20 h 26"/>
                <a:gd name="T26" fmla="*/ 9 w 19"/>
                <a:gd name="T27" fmla="*/ 21 h 26"/>
                <a:gd name="T28" fmla="*/ 13 w 19"/>
                <a:gd name="T29" fmla="*/ 19 h 26"/>
                <a:gd name="T30" fmla="*/ 15 w 19"/>
                <a:gd name="T31" fmla="*/ 14 h 26"/>
                <a:gd name="T32" fmla="*/ 11 w 19"/>
                <a:gd name="T33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6">
                  <a:moveTo>
                    <a:pt x="9" y="26"/>
                  </a:moveTo>
                  <a:cubicBezTo>
                    <a:pt x="7" y="26"/>
                    <a:pt x="5" y="25"/>
                    <a:pt x="3" y="23"/>
                  </a:cubicBezTo>
                  <a:cubicBezTo>
                    <a:pt x="1" y="21"/>
                    <a:pt x="0" y="18"/>
                    <a:pt x="0" y="14"/>
                  </a:cubicBezTo>
                  <a:cubicBezTo>
                    <a:pt x="0" y="11"/>
                    <a:pt x="0" y="8"/>
                    <a:pt x="2" y="5"/>
                  </a:cubicBezTo>
                  <a:cubicBezTo>
                    <a:pt x="4" y="2"/>
                    <a:pt x="7" y="0"/>
                    <a:pt x="11" y="0"/>
                  </a:cubicBezTo>
                  <a:cubicBezTo>
                    <a:pt x="14" y="0"/>
                    <a:pt x="16" y="2"/>
                    <a:pt x="18" y="5"/>
                  </a:cubicBezTo>
                  <a:cubicBezTo>
                    <a:pt x="19" y="7"/>
                    <a:pt x="19" y="10"/>
                    <a:pt x="19" y="13"/>
                  </a:cubicBezTo>
                  <a:cubicBezTo>
                    <a:pt x="19" y="16"/>
                    <a:pt x="19" y="19"/>
                    <a:pt x="17" y="22"/>
                  </a:cubicBezTo>
                  <a:cubicBezTo>
                    <a:pt x="15" y="24"/>
                    <a:pt x="12" y="26"/>
                    <a:pt x="9" y="26"/>
                  </a:cubicBezTo>
                  <a:close/>
                  <a:moveTo>
                    <a:pt x="11" y="5"/>
                  </a:moveTo>
                  <a:cubicBezTo>
                    <a:pt x="8" y="5"/>
                    <a:pt x="7" y="6"/>
                    <a:pt x="5" y="8"/>
                  </a:cubicBezTo>
                  <a:cubicBezTo>
                    <a:pt x="4" y="10"/>
                    <a:pt x="4" y="12"/>
                    <a:pt x="4" y="14"/>
                  </a:cubicBezTo>
                  <a:cubicBezTo>
                    <a:pt x="4" y="17"/>
                    <a:pt x="5" y="18"/>
                    <a:pt x="6" y="20"/>
                  </a:cubicBezTo>
                  <a:cubicBezTo>
                    <a:pt x="7" y="21"/>
                    <a:pt x="8" y="21"/>
                    <a:pt x="9" y="21"/>
                  </a:cubicBezTo>
                  <a:cubicBezTo>
                    <a:pt x="11" y="21"/>
                    <a:pt x="12" y="21"/>
                    <a:pt x="13" y="19"/>
                  </a:cubicBezTo>
                  <a:cubicBezTo>
                    <a:pt x="15" y="18"/>
                    <a:pt x="15" y="16"/>
                    <a:pt x="15" y="14"/>
                  </a:cubicBezTo>
                  <a:cubicBezTo>
                    <a:pt x="15" y="8"/>
                    <a:pt x="14" y="5"/>
                    <a:pt x="11" y="5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0" name="Freeform 518"/>
            <p:cNvSpPr>
              <a:spLocks/>
            </p:cNvSpPr>
            <p:nvPr/>
          </p:nvSpPr>
          <p:spPr bwMode="auto">
            <a:xfrm>
              <a:off x="2663825" y="5722938"/>
              <a:ext cx="46037" cy="82550"/>
            </a:xfrm>
            <a:custGeom>
              <a:avLst/>
              <a:gdLst>
                <a:gd name="T0" fmla="*/ 17 w 19"/>
                <a:gd name="T1" fmla="*/ 13 h 34"/>
                <a:gd name="T2" fmla="*/ 16 w 19"/>
                <a:gd name="T3" fmla="*/ 13 h 34"/>
                <a:gd name="T4" fmla="*/ 15 w 19"/>
                <a:gd name="T5" fmla="*/ 12 h 34"/>
                <a:gd name="T6" fmla="*/ 12 w 19"/>
                <a:gd name="T7" fmla="*/ 13 h 34"/>
                <a:gd name="T8" fmla="*/ 12 w 19"/>
                <a:gd name="T9" fmla="*/ 27 h 34"/>
                <a:gd name="T10" fmla="*/ 12 w 19"/>
                <a:gd name="T11" fmla="*/ 28 h 34"/>
                <a:gd name="T12" fmla="*/ 12 w 19"/>
                <a:gd name="T13" fmla="*/ 29 h 34"/>
                <a:gd name="T14" fmla="*/ 10 w 19"/>
                <a:gd name="T15" fmla="*/ 34 h 34"/>
                <a:gd name="T16" fmla="*/ 8 w 19"/>
                <a:gd name="T17" fmla="*/ 33 h 34"/>
                <a:gd name="T18" fmla="*/ 8 w 19"/>
                <a:gd name="T19" fmla="*/ 32 h 34"/>
                <a:gd name="T20" fmla="*/ 8 w 19"/>
                <a:gd name="T21" fmla="*/ 29 h 34"/>
                <a:gd name="T22" fmla="*/ 8 w 19"/>
                <a:gd name="T23" fmla="*/ 27 h 34"/>
                <a:gd name="T24" fmla="*/ 7 w 19"/>
                <a:gd name="T25" fmla="*/ 13 h 34"/>
                <a:gd name="T26" fmla="*/ 2 w 19"/>
                <a:gd name="T27" fmla="*/ 12 h 34"/>
                <a:gd name="T28" fmla="*/ 0 w 19"/>
                <a:gd name="T29" fmla="*/ 10 h 34"/>
                <a:gd name="T30" fmla="*/ 1 w 19"/>
                <a:gd name="T31" fmla="*/ 8 h 34"/>
                <a:gd name="T32" fmla="*/ 3 w 19"/>
                <a:gd name="T33" fmla="*/ 8 h 34"/>
                <a:gd name="T34" fmla="*/ 7 w 19"/>
                <a:gd name="T35" fmla="*/ 8 h 34"/>
                <a:gd name="T36" fmla="*/ 7 w 19"/>
                <a:gd name="T37" fmla="*/ 5 h 34"/>
                <a:gd name="T38" fmla="*/ 7 w 19"/>
                <a:gd name="T39" fmla="*/ 2 h 34"/>
                <a:gd name="T40" fmla="*/ 8 w 19"/>
                <a:gd name="T41" fmla="*/ 1 h 34"/>
                <a:gd name="T42" fmla="*/ 9 w 19"/>
                <a:gd name="T43" fmla="*/ 0 h 34"/>
                <a:gd name="T44" fmla="*/ 12 w 19"/>
                <a:gd name="T45" fmla="*/ 3 h 34"/>
                <a:gd name="T46" fmla="*/ 12 w 19"/>
                <a:gd name="T47" fmla="*/ 5 h 34"/>
                <a:gd name="T48" fmla="*/ 12 w 19"/>
                <a:gd name="T49" fmla="*/ 7 h 34"/>
                <a:gd name="T50" fmla="*/ 12 w 19"/>
                <a:gd name="T51" fmla="*/ 8 h 34"/>
                <a:gd name="T52" fmla="*/ 15 w 19"/>
                <a:gd name="T53" fmla="*/ 8 h 34"/>
                <a:gd name="T54" fmla="*/ 18 w 19"/>
                <a:gd name="T55" fmla="*/ 8 h 34"/>
                <a:gd name="T56" fmla="*/ 19 w 19"/>
                <a:gd name="T57" fmla="*/ 10 h 34"/>
                <a:gd name="T58" fmla="*/ 19 w 19"/>
                <a:gd name="T59" fmla="*/ 12 h 34"/>
                <a:gd name="T60" fmla="*/ 17 w 19"/>
                <a:gd name="T6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34">
                  <a:moveTo>
                    <a:pt x="17" y="13"/>
                  </a:moveTo>
                  <a:cubicBezTo>
                    <a:pt x="17" y="13"/>
                    <a:pt x="16" y="13"/>
                    <a:pt x="16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3" y="13"/>
                    <a:pt x="12" y="13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2"/>
                    <a:pt x="11" y="34"/>
                    <a:pt x="10" y="34"/>
                  </a:cubicBezTo>
                  <a:cubicBezTo>
                    <a:pt x="9" y="34"/>
                    <a:pt x="9" y="34"/>
                    <a:pt x="8" y="33"/>
                  </a:cubicBezTo>
                  <a:cubicBezTo>
                    <a:pt x="8" y="33"/>
                    <a:pt x="8" y="32"/>
                    <a:pt x="8" y="32"/>
                  </a:cubicBezTo>
                  <a:cubicBezTo>
                    <a:pt x="8" y="31"/>
                    <a:pt x="8" y="30"/>
                    <a:pt x="8" y="29"/>
                  </a:cubicBezTo>
                  <a:cubicBezTo>
                    <a:pt x="8" y="28"/>
                    <a:pt x="8" y="27"/>
                    <a:pt x="8" y="27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5" y="13"/>
                    <a:pt x="2" y="12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2"/>
                    <a:pt x="7" y="1"/>
                    <a:pt x="8" y="1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1" y="0"/>
                    <a:pt x="11" y="1"/>
                    <a:pt x="12" y="3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5" y="8"/>
                    <a:pt x="15" y="8"/>
                  </a:cubicBezTo>
                  <a:cubicBezTo>
                    <a:pt x="16" y="8"/>
                    <a:pt x="17" y="8"/>
                    <a:pt x="18" y="8"/>
                  </a:cubicBezTo>
                  <a:cubicBezTo>
                    <a:pt x="19" y="8"/>
                    <a:pt x="19" y="9"/>
                    <a:pt x="19" y="10"/>
                  </a:cubicBezTo>
                  <a:cubicBezTo>
                    <a:pt x="19" y="11"/>
                    <a:pt x="19" y="11"/>
                    <a:pt x="19" y="12"/>
                  </a:cubicBezTo>
                  <a:cubicBezTo>
                    <a:pt x="18" y="12"/>
                    <a:pt x="18" y="13"/>
                    <a:pt x="17" y="13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1" name="Freeform 519"/>
            <p:cNvSpPr>
              <a:spLocks noEditPoints="1"/>
            </p:cNvSpPr>
            <p:nvPr/>
          </p:nvSpPr>
          <p:spPr bwMode="auto">
            <a:xfrm>
              <a:off x="2717800" y="5743575"/>
              <a:ext cx="53975" cy="61913"/>
            </a:xfrm>
            <a:custGeom>
              <a:avLst/>
              <a:gdLst>
                <a:gd name="T0" fmla="*/ 12 w 23"/>
                <a:gd name="T1" fmla="*/ 26 h 26"/>
                <a:gd name="T2" fmla="*/ 4 w 23"/>
                <a:gd name="T3" fmla="*/ 23 h 26"/>
                <a:gd name="T4" fmla="*/ 0 w 23"/>
                <a:gd name="T5" fmla="*/ 15 h 26"/>
                <a:gd name="T6" fmla="*/ 3 w 23"/>
                <a:gd name="T7" fmla="*/ 5 h 26"/>
                <a:gd name="T8" fmla="*/ 12 w 23"/>
                <a:gd name="T9" fmla="*/ 0 h 26"/>
                <a:gd name="T10" fmla="*/ 18 w 23"/>
                <a:gd name="T11" fmla="*/ 1 h 26"/>
                <a:gd name="T12" fmla="*/ 20 w 23"/>
                <a:gd name="T13" fmla="*/ 6 h 26"/>
                <a:gd name="T14" fmla="*/ 18 w 23"/>
                <a:gd name="T15" fmla="*/ 11 h 26"/>
                <a:gd name="T16" fmla="*/ 13 w 23"/>
                <a:gd name="T17" fmla="*/ 13 h 26"/>
                <a:gd name="T18" fmla="*/ 5 w 23"/>
                <a:gd name="T19" fmla="*/ 17 h 26"/>
                <a:gd name="T20" fmla="*/ 8 w 23"/>
                <a:gd name="T21" fmla="*/ 20 h 26"/>
                <a:gd name="T22" fmla="*/ 12 w 23"/>
                <a:gd name="T23" fmla="*/ 21 h 26"/>
                <a:gd name="T24" fmla="*/ 16 w 23"/>
                <a:gd name="T25" fmla="*/ 21 h 26"/>
                <a:gd name="T26" fmla="*/ 19 w 23"/>
                <a:gd name="T27" fmla="*/ 19 h 26"/>
                <a:gd name="T28" fmla="*/ 21 w 23"/>
                <a:gd name="T29" fmla="*/ 17 h 26"/>
                <a:gd name="T30" fmla="*/ 22 w 23"/>
                <a:gd name="T31" fmla="*/ 18 h 26"/>
                <a:gd name="T32" fmla="*/ 23 w 23"/>
                <a:gd name="T33" fmla="*/ 20 h 26"/>
                <a:gd name="T34" fmla="*/ 19 w 23"/>
                <a:gd name="T35" fmla="*/ 24 h 26"/>
                <a:gd name="T36" fmla="*/ 12 w 23"/>
                <a:gd name="T37" fmla="*/ 26 h 26"/>
                <a:gd name="T38" fmla="*/ 11 w 23"/>
                <a:gd name="T39" fmla="*/ 4 h 26"/>
                <a:gd name="T40" fmla="*/ 7 w 23"/>
                <a:gd name="T41" fmla="*/ 7 h 26"/>
                <a:gd name="T42" fmla="*/ 4 w 23"/>
                <a:gd name="T43" fmla="*/ 13 h 26"/>
                <a:gd name="T44" fmla="*/ 11 w 23"/>
                <a:gd name="T45" fmla="*/ 10 h 26"/>
                <a:gd name="T46" fmla="*/ 17 w 23"/>
                <a:gd name="T47" fmla="*/ 6 h 26"/>
                <a:gd name="T48" fmla="*/ 11 w 23"/>
                <a:gd name="T4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26">
                  <a:moveTo>
                    <a:pt x="12" y="26"/>
                  </a:moveTo>
                  <a:cubicBezTo>
                    <a:pt x="9" y="26"/>
                    <a:pt x="6" y="25"/>
                    <a:pt x="4" y="23"/>
                  </a:cubicBezTo>
                  <a:cubicBezTo>
                    <a:pt x="2" y="21"/>
                    <a:pt x="0" y="18"/>
                    <a:pt x="0" y="15"/>
                  </a:cubicBezTo>
                  <a:cubicBezTo>
                    <a:pt x="0" y="11"/>
                    <a:pt x="1" y="7"/>
                    <a:pt x="3" y="5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1"/>
                  </a:cubicBezTo>
                  <a:cubicBezTo>
                    <a:pt x="20" y="2"/>
                    <a:pt x="20" y="4"/>
                    <a:pt x="20" y="6"/>
                  </a:cubicBezTo>
                  <a:cubicBezTo>
                    <a:pt x="20" y="8"/>
                    <a:pt x="20" y="9"/>
                    <a:pt x="18" y="11"/>
                  </a:cubicBezTo>
                  <a:cubicBezTo>
                    <a:pt x="17" y="11"/>
                    <a:pt x="16" y="12"/>
                    <a:pt x="13" y="13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9"/>
                    <a:pt x="7" y="20"/>
                    <a:pt x="8" y="20"/>
                  </a:cubicBezTo>
                  <a:cubicBezTo>
                    <a:pt x="9" y="21"/>
                    <a:pt x="10" y="21"/>
                    <a:pt x="12" y="21"/>
                  </a:cubicBezTo>
                  <a:cubicBezTo>
                    <a:pt x="13" y="21"/>
                    <a:pt x="14" y="21"/>
                    <a:pt x="16" y="21"/>
                  </a:cubicBezTo>
                  <a:cubicBezTo>
                    <a:pt x="17" y="20"/>
                    <a:pt x="19" y="20"/>
                    <a:pt x="19" y="19"/>
                  </a:cubicBezTo>
                  <a:cubicBezTo>
                    <a:pt x="20" y="18"/>
                    <a:pt x="20" y="17"/>
                    <a:pt x="21" y="17"/>
                  </a:cubicBezTo>
                  <a:cubicBezTo>
                    <a:pt x="21" y="17"/>
                    <a:pt x="22" y="18"/>
                    <a:pt x="22" y="18"/>
                  </a:cubicBezTo>
                  <a:cubicBezTo>
                    <a:pt x="23" y="19"/>
                    <a:pt x="23" y="19"/>
                    <a:pt x="23" y="20"/>
                  </a:cubicBezTo>
                  <a:cubicBezTo>
                    <a:pt x="23" y="21"/>
                    <a:pt x="21" y="23"/>
                    <a:pt x="19" y="24"/>
                  </a:cubicBezTo>
                  <a:cubicBezTo>
                    <a:pt x="16" y="25"/>
                    <a:pt x="14" y="26"/>
                    <a:pt x="12" y="26"/>
                  </a:cubicBezTo>
                  <a:close/>
                  <a:moveTo>
                    <a:pt x="11" y="4"/>
                  </a:moveTo>
                  <a:cubicBezTo>
                    <a:pt x="10" y="4"/>
                    <a:pt x="8" y="5"/>
                    <a:pt x="7" y="7"/>
                  </a:cubicBezTo>
                  <a:cubicBezTo>
                    <a:pt x="6" y="8"/>
                    <a:pt x="5" y="10"/>
                    <a:pt x="4" y="13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4" y="8"/>
                    <a:pt x="16" y="7"/>
                    <a:pt x="17" y="6"/>
                  </a:cubicBezTo>
                  <a:cubicBezTo>
                    <a:pt x="16" y="5"/>
                    <a:pt x="14" y="4"/>
                    <a:pt x="11" y="4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2" name="Freeform 520"/>
            <p:cNvSpPr>
              <a:spLocks/>
            </p:cNvSpPr>
            <p:nvPr/>
          </p:nvSpPr>
          <p:spPr bwMode="auto">
            <a:xfrm>
              <a:off x="2779713" y="5743575"/>
              <a:ext cx="46037" cy="61913"/>
            </a:xfrm>
            <a:custGeom>
              <a:avLst/>
              <a:gdLst>
                <a:gd name="T0" fmla="*/ 11 w 19"/>
                <a:gd name="T1" fmla="*/ 26 h 26"/>
                <a:gd name="T2" fmla="*/ 3 w 19"/>
                <a:gd name="T3" fmla="*/ 23 h 26"/>
                <a:gd name="T4" fmla="*/ 0 w 19"/>
                <a:gd name="T5" fmla="*/ 15 h 26"/>
                <a:gd name="T6" fmla="*/ 3 w 19"/>
                <a:gd name="T7" fmla="*/ 5 h 26"/>
                <a:gd name="T8" fmla="*/ 11 w 19"/>
                <a:gd name="T9" fmla="*/ 0 h 26"/>
                <a:gd name="T10" fmla="*/ 16 w 19"/>
                <a:gd name="T11" fmla="*/ 1 h 26"/>
                <a:gd name="T12" fmla="*/ 19 w 19"/>
                <a:gd name="T13" fmla="*/ 4 h 26"/>
                <a:gd name="T14" fmla="*/ 18 w 19"/>
                <a:gd name="T15" fmla="*/ 6 h 26"/>
                <a:gd name="T16" fmla="*/ 17 w 19"/>
                <a:gd name="T17" fmla="*/ 6 h 26"/>
                <a:gd name="T18" fmla="*/ 16 w 19"/>
                <a:gd name="T19" fmla="*/ 6 h 26"/>
                <a:gd name="T20" fmla="*/ 15 w 19"/>
                <a:gd name="T21" fmla="*/ 5 h 26"/>
                <a:gd name="T22" fmla="*/ 11 w 19"/>
                <a:gd name="T23" fmla="*/ 4 h 26"/>
                <a:gd name="T24" fmla="*/ 6 w 19"/>
                <a:gd name="T25" fmla="*/ 8 h 26"/>
                <a:gd name="T26" fmla="*/ 4 w 19"/>
                <a:gd name="T27" fmla="*/ 15 h 26"/>
                <a:gd name="T28" fmla="*/ 6 w 19"/>
                <a:gd name="T29" fmla="*/ 20 h 26"/>
                <a:gd name="T30" fmla="*/ 11 w 19"/>
                <a:gd name="T31" fmla="*/ 22 h 26"/>
                <a:gd name="T32" fmla="*/ 14 w 19"/>
                <a:gd name="T33" fmla="*/ 21 h 26"/>
                <a:gd name="T34" fmla="*/ 16 w 19"/>
                <a:gd name="T35" fmla="*/ 19 h 26"/>
                <a:gd name="T36" fmla="*/ 17 w 19"/>
                <a:gd name="T37" fmla="*/ 19 h 26"/>
                <a:gd name="T38" fmla="*/ 19 w 19"/>
                <a:gd name="T39" fmla="*/ 20 h 26"/>
                <a:gd name="T40" fmla="*/ 19 w 19"/>
                <a:gd name="T41" fmla="*/ 21 h 26"/>
                <a:gd name="T42" fmla="*/ 16 w 19"/>
                <a:gd name="T43" fmla="*/ 25 h 26"/>
                <a:gd name="T44" fmla="*/ 11 w 19"/>
                <a:gd name="T4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26">
                  <a:moveTo>
                    <a:pt x="11" y="26"/>
                  </a:moveTo>
                  <a:cubicBezTo>
                    <a:pt x="8" y="26"/>
                    <a:pt x="5" y="25"/>
                    <a:pt x="3" y="23"/>
                  </a:cubicBezTo>
                  <a:cubicBezTo>
                    <a:pt x="1" y="21"/>
                    <a:pt x="0" y="18"/>
                    <a:pt x="0" y="15"/>
                  </a:cubicBezTo>
                  <a:cubicBezTo>
                    <a:pt x="0" y="12"/>
                    <a:pt x="1" y="9"/>
                    <a:pt x="3" y="5"/>
                  </a:cubicBezTo>
                  <a:cubicBezTo>
                    <a:pt x="5" y="2"/>
                    <a:pt x="8" y="0"/>
                    <a:pt x="11" y="0"/>
                  </a:cubicBezTo>
                  <a:cubicBezTo>
                    <a:pt x="12" y="0"/>
                    <a:pt x="14" y="0"/>
                    <a:pt x="16" y="1"/>
                  </a:cubicBezTo>
                  <a:cubicBezTo>
                    <a:pt x="18" y="2"/>
                    <a:pt x="19" y="3"/>
                    <a:pt x="19" y="4"/>
                  </a:cubicBezTo>
                  <a:cubicBezTo>
                    <a:pt x="19" y="5"/>
                    <a:pt x="19" y="5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ubicBezTo>
                    <a:pt x="17" y="6"/>
                    <a:pt x="16" y="6"/>
                    <a:pt x="16" y="6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9" y="4"/>
                    <a:pt x="8" y="5"/>
                    <a:pt x="6" y="8"/>
                  </a:cubicBezTo>
                  <a:cubicBezTo>
                    <a:pt x="5" y="11"/>
                    <a:pt x="4" y="13"/>
                    <a:pt x="4" y="15"/>
                  </a:cubicBezTo>
                  <a:cubicBezTo>
                    <a:pt x="4" y="17"/>
                    <a:pt x="5" y="19"/>
                    <a:pt x="6" y="20"/>
                  </a:cubicBezTo>
                  <a:cubicBezTo>
                    <a:pt x="7" y="21"/>
                    <a:pt x="9" y="22"/>
                    <a:pt x="11" y="22"/>
                  </a:cubicBezTo>
                  <a:cubicBezTo>
                    <a:pt x="12" y="22"/>
                    <a:pt x="13" y="21"/>
                    <a:pt x="14" y="21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18" y="19"/>
                    <a:pt x="19" y="20"/>
                  </a:cubicBezTo>
                  <a:cubicBezTo>
                    <a:pt x="19" y="20"/>
                    <a:pt x="19" y="21"/>
                    <a:pt x="19" y="21"/>
                  </a:cubicBezTo>
                  <a:cubicBezTo>
                    <a:pt x="19" y="22"/>
                    <a:pt x="18" y="24"/>
                    <a:pt x="16" y="25"/>
                  </a:cubicBezTo>
                  <a:cubicBezTo>
                    <a:pt x="14" y="26"/>
                    <a:pt x="12" y="26"/>
                    <a:pt x="11" y="26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3" name="Freeform 521"/>
            <p:cNvSpPr>
              <a:spLocks/>
            </p:cNvSpPr>
            <p:nvPr/>
          </p:nvSpPr>
          <p:spPr bwMode="auto">
            <a:xfrm>
              <a:off x="2835275" y="5722938"/>
              <a:ext cx="46037" cy="82550"/>
            </a:xfrm>
            <a:custGeom>
              <a:avLst/>
              <a:gdLst>
                <a:gd name="T0" fmla="*/ 16 w 19"/>
                <a:gd name="T1" fmla="*/ 13 h 34"/>
                <a:gd name="T2" fmla="*/ 15 w 19"/>
                <a:gd name="T3" fmla="*/ 13 h 34"/>
                <a:gd name="T4" fmla="*/ 14 w 19"/>
                <a:gd name="T5" fmla="*/ 12 h 34"/>
                <a:gd name="T6" fmla="*/ 11 w 19"/>
                <a:gd name="T7" fmla="*/ 13 h 34"/>
                <a:gd name="T8" fmla="*/ 12 w 19"/>
                <a:gd name="T9" fmla="*/ 27 h 34"/>
                <a:gd name="T10" fmla="*/ 12 w 19"/>
                <a:gd name="T11" fmla="*/ 28 h 34"/>
                <a:gd name="T12" fmla="*/ 12 w 19"/>
                <a:gd name="T13" fmla="*/ 29 h 34"/>
                <a:gd name="T14" fmla="*/ 9 w 19"/>
                <a:gd name="T15" fmla="*/ 34 h 34"/>
                <a:gd name="T16" fmla="*/ 8 w 19"/>
                <a:gd name="T17" fmla="*/ 33 h 34"/>
                <a:gd name="T18" fmla="*/ 7 w 19"/>
                <a:gd name="T19" fmla="*/ 32 h 34"/>
                <a:gd name="T20" fmla="*/ 7 w 19"/>
                <a:gd name="T21" fmla="*/ 29 h 34"/>
                <a:gd name="T22" fmla="*/ 7 w 19"/>
                <a:gd name="T23" fmla="*/ 27 h 34"/>
                <a:gd name="T24" fmla="*/ 7 w 19"/>
                <a:gd name="T25" fmla="*/ 13 h 34"/>
                <a:gd name="T26" fmla="*/ 2 w 19"/>
                <a:gd name="T27" fmla="*/ 12 h 34"/>
                <a:gd name="T28" fmla="*/ 0 w 19"/>
                <a:gd name="T29" fmla="*/ 10 h 34"/>
                <a:gd name="T30" fmla="*/ 0 w 19"/>
                <a:gd name="T31" fmla="*/ 8 h 34"/>
                <a:gd name="T32" fmla="*/ 2 w 19"/>
                <a:gd name="T33" fmla="*/ 8 h 34"/>
                <a:gd name="T34" fmla="*/ 7 w 19"/>
                <a:gd name="T35" fmla="*/ 8 h 34"/>
                <a:gd name="T36" fmla="*/ 7 w 19"/>
                <a:gd name="T37" fmla="*/ 5 h 34"/>
                <a:gd name="T38" fmla="*/ 6 w 19"/>
                <a:gd name="T39" fmla="*/ 2 h 34"/>
                <a:gd name="T40" fmla="*/ 7 w 19"/>
                <a:gd name="T41" fmla="*/ 1 h 34"/>
                <a:gd name="T42" fmla="*/ 9 w 19"/>
                <a:gd name="T43" fmla="*/ 0 h 34"/>
                <a:gd name="T44" fmla="*/ 11 w 19"/>
                <a:gd name="T45" fmla="*/ 3 h 34"/>
                <a:gd name="T46" fmla="*/ 11 w 19"/>
                <a:gd name="T47" fmla="*/ 5 h 34"/>
                <a:gd name="T48" fmla="*/ 11 w 19"/>
                <a:gd name="T49" fmla="*/ 7 h 34"/>
                <a:gd name="T50" fmla="*/ 11 w 19"/>
                <a:gd name="T51" fmla="*/ 8 h 34"/>
                <a:gd name="T52" fmla="*/ 14 w 19"/>
                <a:gd name="T53" fmla="*/ 8 h 34"/>
                <a:gd name="T54" fmla="*/ 17 w 19"/>
                <a:gd name="T55" fmla="*/ 8 h 34"/>
                <a:gd name="T56" fmla="*/ 19 w 19"/>
                <a:gd name="T57" fmla="*/ 10 h 34"/>
                <a:gd name="T58" fmla="*/ 18 w 19"/>
                <a:gd name="T59" fmla="*/ 12 h 34"/>
                <a:gd name="T60" fmla="*/ 16 w 19"/>
                <a:gd name="T6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34">
                  <a:moveTo>
                    <a:pt x="16" y="13"/>
                  </a:moveTo>
                  <a:cubicBezTo>
                    <a:pt x="16" y="13"/>
                    <a:pt x="16" y="13"/>
                    <a:pt x="15" y="13"/>
                  </a:cubicBezTo>
                  <a:cubicBezTo>
                    <a:pt x="15" y="12"/>
                    <a:pt x="15" y="12"/>
                    <a:pt x="14" y="12"/>
                  </a:cubicBezTo>
                  <a:cubicBezTo>
                    <a:pt x="14" y="12"/>
                    <a:pt x="13" y="13"/>
                    <a:pt x="11" y="13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2"/>
                    <a:pt x="11" y="34"/>
                    <a:pt x="9" y="34"/>
                  </a:cubicBezTo>
                  <a:cubicBezTo>
                    <a:pt x="9" y="34"/>
                    <a:pt x="8" y="34"/>
                    <a:pt x="8" y="33"/>
                  </a:cubicBezTo>
                  <a:cubicBezTo>
                    <a:pt x="7" y="33"/>
                    <a:pt x="7" y="32"/>
                    <a:pt x="7" y="32"/>
                  </a:cubicBezTo>
                  <a:cubicBezTo>
                    <a:pt x="7" y="31"/>
                    <a:pt x="7" y="30"/>
                    <a:pt x="7" y="29"/>
                  </a:cubicBezTo>
                  <a:cubicBezTo>
                    <a:pt x="7" y="28"/>
                    <a:pt x="7" y="27"/>
                    <a:pt x="7" y="27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4" y="13"/>
                    <a:pt x="2" y="12"/>
                  </a:cubicBezTo>
                  <a:cubicBezTo>
                    <a:pt x="0" y="12"/>
                    <a:pt x="0" y="12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1" y="1"/>
                    <a:pt x="11" y="3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19" y="11"/>
                    <a:pt x="18" y="11"/>
                    <a:pt x="18" y="12"/>
                  </a:cubicBezTo>
                  <a:cubicBezTo>
                    <a:pt x="18" y="12"/>
                    <a:pt x="17" y="13"/>
                    <a:pt x="16" y="13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4" name="Freeform 522"/>
            <p:cNvSpPr>
              <a:spLocks noEditPoints="1"/>
            </p:cNvSpPr>
            <p:nvPr/>
          </p:nvSpPr>
          <p:spPr bwMode="auto">
            <a:xfrm>
              <a:off x="2892425" y="5718175"/>
              <a:ext cx="14287" cy="84138"/>
            </a:xfrm>
            <a:custGeom>
              <a:avLst/>
              <a:gdLst>
                <a:gd name="T0" fmla="*/ 4 w 6"/>
                <a:gd name="T1" fmla="*/ 24 h 35"/>
                <a:gd name="T2" fmla="*/ 4 w 6"/>
                <a:gd name="T3" fmla="*/ 28 h 35"/>
                <a:gd name="T4" fmla="*/ 4 w 6"/>
                <a:gd name="T5" fmla="*/ 32 h 35"/>
                <a:gd name="T6" fmla="*/ 4 w 6"/>
                <a:gd name="T7" fmla="*/ 34 h 35"/>
                <a:gd name="T8" fmla="*/ 2 w 6"/>
                <a:gd name="T9" fmla="*/ 35 h 35"/>
                <a:gd name="T10" fmla="*/ 1 w 6"/>
                <a:gd name="T11" fmla="*/ 34 h 35"/>
                <a:gd name="T12" fmla="*/ 0 w 6"/>
                <a:gd name="T13" fmla="*/ 32 h 35"/>
                <a:gd name="T14" fmla="*/ 0 w 6"/>
                <a:gd name="T15" fmla="*/ 28 h 35"/>
                <a:gd name="T16" fmla="*/ 0 w 6"/>
                <a:gd name="T17" fmla="*/ 24 h 35"/>
                <a:gd name="T18" fmla="*/ 0 w 6"/>
                <a:gd name="T19" fmla="*/ 18 h 35"/>
                <a:gd name="T20" fmla="*/ 0 w 6"/>
                <a:gd name="T21" fmla="*/ 13 h 35"/>
                <a:gd name="T22" fmla="*/ 1 w 6"/>
                <a:gd name="T23" fmla="*/ 11 h 35"/>
                <a:gd name="T24" fmla="*/ 3 w 6"/>
                <a:gd name="T25" fmla="*/ 11 h 35"/>
                <a:gd name="T26" fmla="*/ 4 w 6"/>
                <a:gd name="T27" fmla="*/ 11 h 35"/>
                <a:gd name="T28" fmla="*/ 5 w 6"/>
                <a:gd name="T29" fmla="*/ 13 h 35"/>
                <a:gd name="T30" fmla="*/ 5 w 6"/>
                <a:gd name="T31" fmla="*/ 18 h 35"/>
                <a:gd name="T32" fmla="*/ 4 w 6"/>
                <a:gd name="T33" fmla="*/ 24 h 35"/>
                <a:gd name="T34" fmla="*/ 3 w 6"/>
                <a:gd name="T35" fmla="*/ 5 h 35"/>
                <a:gd name="T36" fmla="*/ 1 w 6"/>
                <a:gd name="T37" fmla="*/ 4 h 35"/>
                <a:gd name="T38" fmla="*/ 1 w 6"/>
                <a:gd name="T39" fmla="*/ 2 h 35"/>
                <a:gd name="T40" fmla="*/ 1 w 6"/>
                <a:gd name="T41" fmla="*/ 0 h 35"/>
                <a:gd name="T42" fmla="*/ 3 w 6"/>
                <a:gd name="T43" fmla="*/ 0 h 35"/>
                <a:gd name="T44" fmla="*/ 5 w 6"/>
                <a:gd name="T45" fmla="*/ 0 h 35"/>
                <a:gd name="T46" fmla="*/ 6 w 6"/>
                <a:gd name="T47" fmla="*/ 2 h 35"/>
                <a:gd name="T48" fmla="*/ 5 w 6"/>
                <a:gd name="T49" fmla="*/ 4 h 35"/>
                <a:gd name="T50" fmla="*/ 3 w 6"/>
                <a:gd name="T51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35">
                  <a:moveTo>
                    <a:pt x="4" y="24"/>
                  </a:moveTo>
                  <a:cubicBezTo>
                    <a:pt x="4" y="25"/>
                    <a:pt x="4" y="26"/>
                    <a:pt x="4" y="28"/>
                  </a:cubicBezTo>
                  <a:cubicBezTo>
                    <a:pt x="4" y="30"/>
                    <a:pt x="4" y="31"/>
                    <a:pt x="4" y="32"/>
                  </a:cubicBezTo>
                  <a:cubicBezTo>
                    <a:pt x="4" y="33"/>
                    <a:pt x="4" y="33"/>
                    <a:pt x="4" y="34"/>
                  </a:cubicBezTo>
                  <a:cubicBezTo>
                    <a:pt x="3" y="34"/>
                    <a:pt x="3" y="35"/>
                    <a:pt x="2" y="35"/>
                  </a:cubicBezTo>
                  <a:cubicBezTo>
                    <a:pt x="2" y="35"/>
                    <a:pt x="1" y="34"/>
                    <a:pt x="1" y="34"/>
                  </a:cubicBezTo>
                  <a:cubicBezTo>
                    <a:pt x="0" y="33"/>
                    <a:pt x="0" y="33"/>
                    <a:pt x="0" y="32"/>
                  </a:cubicBezTo>
                  <a:cubicBezTo>
                    <a:pt x="0" y="31"/>
                    <a:pt x="0" y="30"/>
                    <a:pt x="0" y="28"/>
                  </a:cubicBezTo>
                  <a:cubicBezTo>
                    <a:pt x="0" y="26"/>
                    <a:pt x="0" y="25"/>
                    <a:pt x="0" y="24"/>
                  </a:cubicBezTo>
                  <a:cubicBezTo>
                    <a:pt x="0" y="22"/>
                    <a:pt x="0" y="21"/>
                    <a:pt x="0" y="18"/>
                  </a:cubicBezTo>
                  <a:cubicBezTo>
                    <a:pt x="0" y="16"/>
                    <a:pt x="0" y="14"/>
                    <a:pt x="0" y="13"/>
                  </a:cubicBezTo>
                  <a:cubicBezTo>
                    <a:pt x="0" y="12"/>
                    <a:pt x="1" y="12"/>
                    <a:pt x="1" y="11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4"/>
                    <a:pt x="5" y="16"/>
                    <a:pt x="5" y="18"/>
                  </a:cubicBezTo>
                  <a:cubicBezTo>
                    <a:pt x="4" y="21"/>
                    <a:pt x="4" y="22"/>
                    <a:pt x="4" y="24"/>
                  </a:cubicBezTo>
                  <a:close/>
                  <a:moveTo>
                    <a:pt x="3" y="5"/>
                  </a:moveTo>
                  <a:cubicBezTo>
                    <a:pt x="3" y="5"/>
                    <a:pt x="2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3"/>
                    <a:pt x="6" y="4"/>
                    <a:pt x="5" y="4"/>
                  </a:cubicBezTo>
                  <a:cubicBezTo>
                    <a:pt x="5" y="5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5" name="Freeform 523"/>
            <p:cNvSpPr>
              <a:spLocks/>
            </p:cNvSpPr>
            <p:nvPr/>
          </p:nvSpPr>
          <p:spPr bwMode="auto">
            <a:xfrm>
              <a:off x="2916238" y="5743575"/>
              <a:ext cx="50800" cy="58738"/>
            </a:xfrm>
            <a:custGeom>
              <a:avLst/>
              <a:gdLst>
                <a:gd name="T0" fmla="*/ 12 w 21"/>
                <a:gd name="T1" fmla="*/ 23 h 25"/>
                <a:gd name="T2" fmla="*/ 10 w 21"/>
                <a:gd name="T3" fmla="*/ 25 h 25"/>
                <a:gd name="T4" fmla="*/ 8 w 21"/>
                <a:gd name="T5" fmla="*/ 23 h 25"/>
                <a:gd name="T6" fmla="*/ 4 w 21"/>
                <a:gd name="T7" fmla="*/ 14 h 25"/>
                <a:gd name="T8" fmla="*/ 0 w 21"/>
                <a:gd name="T9" fmla="*/ 3 h 25"/>
                <a:gd name="T10" fmla="*/ 0 w 21"/>
                <a:gd name="T11" fmla="*/ 2 h 25"/>
                <a:gd name="T12" fmla="*/ 1 w 21"/>
                <a:gd name="T13" fmla="*/ 1 h 25"/>
                <a:gd name="T14" fmla="*/ 3 w 21"/>
                <a:gd name="T15" fmla="*/ 0 h 25"/>
                <a:gd name="T16" fmla="*/ 4 w 21"/>
                <a:gd name="T17" fmla="*/ 1 h 25"/>
                <a:gd name="T18" fmla="*/ 10 w 21"/>
                <a:gd name="T19" fmla="*/ 18 h 25"/>
                <a:gd name="T20" fmla="*/ 14 w 21"/>
                <a:gd name="T21" fmla="*/ 7 h 25"/>
                <a:gd name="T22" fmla="*/ 16 w 21"/>
                <a:gd name="T23" fmla="*/ 1 h 25"/>
                <a:gd name="T24" fmla="*/ 18 w 21"/>
                <a:gd name="T25" fmla="*/ 0 h 25"/>
                <a:gd name="T26" fmla="*/ 20 w 21"/>
                <a:gd name="T27" fmla="*/ 1 h 25"/>
                <a:gd name="T28" fmla="*/ 21 w 21"/>
                <a:gd name="T29" fmla="*/ 2 h 25"/>
                <a:gd name="T30" fmla="*/ 17 w 21"/>
                <a:gd name="T31" fmla="*/ 12 h 25"/>
                <a:gd name="T32" fmla="*/ 12 w 21"/>
                <a:gd name="T3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5">
                  <a:moveTo>
                    <a:pt x="12" y="23"/>
                  </a:moveTo>
                  <a:cubicBezTo>
                    <a:pt x="12" y="25"/>
                    <a:pt x="12" y="25"/>
                    <a:pt x="10" y="25"/>
                  </a:cubicBezTo>
                  <a:cubicBezTo>
                    <a:pt x="9" y="25"/>
                    <a:pt x="8" y="25"/>
                    <a:pt x="8" y="2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5"/>
                    <a:pt x="13" y="11"/>
                    <a:pt x="14" y="7"/>
                  </a:cubicBezTo>
                  <a:cubicBezTo>
                    <a:pt x="15" y="6"/>
                    <a:pt x="15" y="4"/>
                    <a:pt x="16" y="1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19" y="0"/>
                    <a:pt x="20" y="1"/>
                  </a:cubicBezTo>
                  <a:cubicBezTo>
                    <a:pt x="20" y="1"/>
                    <a:pt x="21" y="2"/>
                    <a:pt x="21" y="2"/>
                  </a:cubicBezTo>
                  <a:cubicBezTo>
                    <a:pt x="21" y="3"/>
                    <a:pt x="19" y="6"/>
                    <a:pt x="17" y="12"/>
                  </a:cubicBezTo>
                  <a:lnTo>
                    <a:pt x="12" y="23"/>
                  </a:ln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6" name="Freeform 524"/>
            <p:cNvSpPr>
              <a:spLocks noEditPoints="1"/>
            </p:cNvSpPr>
            <p:nvPr/>
          </p:nvSpPr>
          <p:spPr bwMode="auto">
            <a:xfrm>
              <a:off x="2971800" y="5743575"/>
              <a:ext cx="53975" cy="61913"/>
            </a:xfrm>
            <a:custGeom>
              <a:avLst/>
              <a:gdLst>
                <a:gd name="T0" fmla="*/ 12 w 22"/>
                <a:gd name="T1" fmla="*/ 26 h 26"/>
                <a:gd name="T2" fmla="*/ 4 w 22"/>
                <a:gd name="T3" fmla="*/ 23 h 26"/>
                <a:gd name="T4" fmla="*/ 0 w 22"/>
                <a:gd name="T5" fmla="*/ 15 h 26"/>
                <a:gd name="T6" fmla="*/ 3 w 22"/>
                <a:gd name="T7" fmla="*/ 5 h 26"/>
                <a:gd name="T8" fmla="*/ 11 w 22"/>
                <a:gd name="T9" fmla="*/ 0 h 26"/>
                <a:gd name="T10" fmla="*/ 17 w 22"/>
                <a:gd name="T11" fmla="*/ 1 h 26"/>
                <a:gd name="T12" fmla="*/ 20 w 22"/>
                <a:gd name="T13" fmla="*/ 6 h 26"/>
                <a:gd name="T14" fmla="*/ 18 w 22"/>
                <a:gd name="T15" fmla="*/ 11 h 26"/>
                <a:gd name="T16" fmla="*/ 13 w 22"/>
                <a:gd name="T17" fmla="*/ 13 h 26"/>
                <a:gd name="T18" fmla="*/ 4 w 22"/>
                <a:gd name="T19" fmla="*/ 17 h 26"/>
                <a:gd name="T20" fmla="*/ 7 w 22"/>
                <a:gd name="T21" fmla="*/ 20 h 26"/>
                <a:gd name="T22" fmla="*/ 12 w 22"/>
                <a:gd name="T23" fmla="*/ 21 h 26"/>
                <a:gd name="T24" fmla="*/ 15 w 22"/>
                <a:gd name="T25" fmla="*/ 21 h 26"/>
                <a:gd name="T26" fmla="*/ 19 w 22"/>
                <a:gd name="T27" fmla="*/ 19 h 26"/>
                <a:gd name="T28" fmla="*/ 20 w 22"/>
                <a:gd name="T29" fmla="*/ 17 h 26"/>
                <a:gd name="T30" fmla="*/ 22 w 22"/>
                <a:gd name="T31" fmla="*/ 18 h 26"/>
                <a:gd name="T32" fmla="*/ 22 w 22"/>
                <a:gd name="T33" fmla="*/ 20 h 26"/>
                <a:gd name="T34" fmla="*/ 18 w 22"/>
                <a:gd name="T35" fmla="*/ 24 h 26"/>
                <a:gd name="T36" fmla="*/ 12 w 22"/>
                <a:gd name="T37" fmla="*/ 26 h 26"/>
                <a:gd name="T38" fmla="*/ 11 w 22"/>
                <a:gd name="T39" fmla="*/ 4 h 26"/>
                <a:gd name="T40" fmla="*/ 7 w 22"/>
                <a:gd name="T41" fmla="*/ 7 h 26"/>
                <a:gd name="T42" fmla="*/ 4 w 22"/>
                <a:gd name="T43" fmla="*/ 13 h 26"/>
                <a:gd name="T44" fmla="*/ 11 w 22"/>
                <a:gd name="T45" fmla="*/ 10 h 26"/>
                <a:gd name="T46" fmla="*/ 17 w 22"/>
                <a:gd name="T47" fmla="*/ 6 h 26"/>
                <a:gd name="T48" fmla="*/ 11 w 22"/>
                <a:gd name="T4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26">
                  <a:moveTo>
                    <a:pt x="12" y="26"/>
                  </a:moveTo>
                  <a:cubicBezTo>
                    <a:pt x="8" y="26"/>
                    <a:pt x="6" y="25"/>
                    <a:pt x="4" y="23"/>
                  </a:cubicBezTo>
                  <a:cubicBezTo>
                    <a:pt x="1" y="21"/>
                    <a:pt x="0" y="18"/>
                    <a:pt x="0" y="15"/>
                  </a:cubicBezTo>
                  <a:cubicBezTo>
                    <a:pt x="0" y="11"/>
                    <a:pt x="1" y="7"/>
                    <a:pt x="3" y="5"/>
                  </a:cubicBezTo>
                  <a:cubicBezTo>
                    <a:pt x="5" y="2"/>
                    <a:pt x="8" y="0"/>
                    <a:pt x="11" y="0"/>
                  </a:cubicBezTo>
                  <a:cubicBezTo>
                    <a:pt x="14" y="0"/>
                    <a:pt x="16" y="1"/>
                    <a:pt x="17" y="1"/>
                  </a:cubicBezTo>
                  <a:cubicBezTo>
                    <a:pt x="19" y="2"/>
                    <a:pt x="20" y="4"/>
                    <a:pt x="20" y="6"/>
                  </a:cubicBezTo>
                  <a:cubicBezTo>
                    <a:pt x="20" y="8"/>
                    <a:pt x="19" y="9"/>
                    <a:pt x="18" y="11"/>
                  </a:cubicBezTo>
                  <a:cubicBezTo>
                    <a:pt x="17" y="11"/>
                    <a:pt x="15" y="12"/>
                    <a:pt x="13" y="1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9" y="21"/>
                    <a:pt x="10" y="21"/>
                    <a:pt x="12" y="21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7" y="20"/>
                    <a:pt x="18" y="20"/>
                    <a:pt x="19" y="19"/>
                  </a:cubicBezTo>
                  <a:cubicBezTo>
                    <a:pt x="19" y="18"/>
                    <a:pt x="20" y="17"/>
                    <a:pt x="20" y="17"/>
                  </a:cubicBezTo>
                  <a:cubicBezTo>
                    <a:pt x="21" y="17"/>
                    <a:pt x="21" y="18"/>
                    <a:pt x="22" y="18"/>
                  </a:cubicBezTo>
                  <a:cubicBezTo>
                    <a:pt x="22" y="19"/>
                    <a:pt x="22" y="19"/>
                    <a:pt x="22" y="20"/>
                  </a:cubicBezTo>
                  <a:cubicBezTo>
                    <a:pt x="22" y="21"/>
                    <a:pt x="21" y="23"/>
                    <a:pt x="18" y="24"/>
                  </a:cubicBezTo>
                  <a:cubicBezTo>
                    <a:pt x="16" y="25"/>
                    <a:pt x="14" y="26"/>
                    <a:pt x="12" y="26"/>
                  </a:cubicBezTo>
                  <a:close/>
                  <a:moveTo>
                    <a:pt x="11" y="4"/>
                  </a:moveTo>
                  <a:cubicBezTo>
                    <a:pt x="9" y="4"/>
                    <a:pt x="8" y="5"/>
                    <a:pt x="7" y="7"/>
                  </a:cubicBezTo>
                  <a:cubicBezTo>
                    <a:pt x="5" y="8"/>
                    <a:pt x="4" y="10"/>
                    <a:pt x="4" y="13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8"/>
                    <a:pt x="15" y="7"/>
                    <a:pt x="17" y="6"/>
                  </a:cubicBezTo>
                  <a:cubicBezTo>
                    <a:pt x="15" y="5"/>
                    <a:pt x="13" y="4"/>
                    <a:pt x="11" y="4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7" name="Freeform 525"/>
            <p:cNvSpPr>
              <a:spLocks noEditPoints="1"/>
            </p:cNvSpPr>
            <p:nvPr/>
          </p:nvSpPr>
          <p:spPr bwMode="auto">
            <a:xfrm>
              <a:off x="1185863" y="5875338"/>
              <a:ext cx="49212" cy="61913"/>
            </a:xfrm>
            <a:custGeom>
              <a:avLst/>
              <a:gdLst>
                <a:gd name="T0" fmla="*/ 19 w 21"/>
                <a:gd name="T1" fmla="*/ 26 h 26"/>
                <a:gd name="T2" fmla="*/ 17 w 21"/>
                <a:gd name="T3" fmla="*/ 25 h 26"/>
                <a:gd name="T4" fmla="*/ 16 w 21"/>
                <a:gd name="T5" fmla="*/ 23 h 26"/>
                <a:gd name="T6" fmla="*/ 12 w 21"/>
                <a:gd name="T7" fmla="*/ 25 h 26"/>
                <a:gd name="T8" fmla="*/ 9 w 21"/>
                <a:gd name="T9" fmla="*/ 26 h 26"/>
                <a:gd name="T10" fmla="*/ 2 w 21"/>
                <a:gd name="T11" fmla="*/ 23 h 26"/>
                <a:gd name="T12" fmla="*/ 0 w 21"/>
                <a:gd name="T13" fmla="*/ 14 h 26"/>
                <a:gd name="T14" fmla="*/ 3 w 21"/>
                <a:gd name="T15" fmla="*/ 4 h 26"/>
                <a:gd name="T16" fmla="*/ 12 w 21"/>
                <a:gd name="T17" fmla="*/ 0 h 26"/>
                <a:gd name="T18" fmla="*/ 17 w 21"/>
                <a:gd name="T19" fmla="*/ 1 h 26"/>
                <a:gd name="T20" fmla="*/ 20 w 21"/>
                <a:gd name="T21" fmla="*/ 4 h 26"/>
                <a:gd name="T22" fmla="*/ 19 w 21"/>
                <a:gd name="T23" fmla="*/ 5 h 26"/>
                <a:gd name="T24" fmla="*/ 19 w 21"/>
                <a:gd name="T25" fmla="*/ 8 h 26"/>
                <a:gd name="T26" fmla="*/ 19 w 21"/>
                <a:gd name="T27" fmla="*/ 13 h 26"/>
                <a:gd name="T28" fmla="*/ 19 w 21"/>
                <a:gd name="T29" fmla="*/ 18 h 26"/>
                <a:gd name="T30" fmla="*/ 20 w 21"/>
                <a:gd name="T31" fmla="*/ 22 h 26"/>
                <a:gd name="T32" fmla="*/ 21 w 21"/>
                <a:gd name="T33" fmla="*/ 23 h 26"/>
                <a:gd name="T34" fmla="*/ 21 w 21"/>
                <a:gd name="T35" fmla="*/ 24 h 26"/>
                <a:gd name="T36" fmla="*/ 20 w 21"/>
                <a:gd name="T37" fmla="*/ 25 h 26"/>
                <a:gd name="T38" fmla="*/ 19 w 21"/>
                <a:gd name="T39" fmla="*/ 26 h 26"/>
                <a:gd name="T40" fmla="*/ 14 w 21"/>
                <a:gd name="T41" fmla="*/ 10 h 26"/>
                <a:gd name="T42" fmla="*/ 14 w 21"/>
                <a:gd name="T43" fmla="*/ 8 h 26"/>
                <a:gd name="T44" fmla="*/ 15 w 21"/>
                <a:gd name="T45" fmla="*/ 5 h 26"/>
                <a:gd name="T46" fmla="*/ 13 w 21"/>
                <a:gd name="T47" fmla="*/ 4 h 26"/>
                <a:gd name="T48" fmla="*/ 12 w 21"/>
                <a:gd name="T49" fmla="*/ 4 h 26"/>
                <a:gd name="T50" fmla="*/ 6 w 21"/>
                <a:gd name="T51" fmla="*/ 7 h 26"/>
                <a:gd name="T52" fmla="*/ 4 w 21"/>
                <a:gd name="T53" fmla="*/ 14 h 26"/>
                <a:gd name="T54" fmla="*/ 5 w 21"/>
                <a:gd name="T55" fmla="*/ 20 h 26"/>
                <a:gd name="T56" fmla="*/ 9 w 21"/>
                <a:gd name="T57" fmla="*/ 22 h 26"/>
                <a:gd name="T58" fmla="*/ 13 w 21"/>
                <a:gd name="T59" fmla="*/ 21 h 26"/>
                <a:gd name="T60" fmla="*/ 15 w 21"/>
                <a:gd name="T61" fmla="*/ 19 h 26"/>
                <a:gd name="T62" fmla="*/ 14 w 21"/>
                <a:gd name="T63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6">
                  <a:moveTo>
                    <a:pt x="19" y="26"/>
                  </a:moveTo>
                  <a:cubicBezTo>
                    <a:pt x="19" y="26"/>
                    <a:pt x="18" y="26"/>
                    <a:pt x="17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5" y="24"/>
                    <a:pt x="13" y="25"/>
                    <a:pt x="12" y="25"/>
                  </a:cubicBezTo>
                  <a:cubicBezTo>
                    <a:pt x="11" y="25"/>
                    <a:pt x="10" y="26"/>
                    <a:pt x="9" y="26"/>
                  </a:cubicBezTo>
                  <a:cubicBezTo>
                    <a:pt x="6" y="26"/>
                    <a:pt x="3" y="25"/>
                    <a:pt x="2" y="23"/>
                  </a:cubicBezTo>
                  <a:cubicBezTo>
                    <a:pt x="0" y="21"/>
                    <a:pt x="0" y="18"/>
                    <a:pt x="0" y="14"/>
                  </a:cubicBezTo>
                  <a:cubicBezTo>
                    <a:pt x="0" y="10"/>
                    <a:pt x="1" y="7"/>
                    <a:pt x="3" y="4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3" y="0"/>
                    <a:pt x="15" y="0"/>
                    <a:pt x="17" y="1"/>
                  </a:cubicBezTo>
                  <a:cubicBezTo>
                    <a:pt x="19" y="2"/>
                    <a:pt x="20" y="3"/>
                    <a:pt x="20" y="4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6"/>
                    <a:pt x="19" y="7"/>
                    <a:pt x="19" y="8"/>
                  </a:cubicBezTo>
                  <a:cubicBezTo>
                    <a:pt x="19" y="10"/>
                    <a:pt x="19" y="11"/>
                    <a:pt x="19" y="13"/>
                  </a:cubicBezTo>
                  <a:cubicBezTo>
                    <a:pt x="19" y="15"/>
                    <a:pt x="19" y="17"/>
                    <a:pt x="19" y="18"/>
                  </a:cubicBezTo>
                  <a:cubicBezTo>
                    <a:pt x="19" y="19"/>
                    <a:pt x="20" y="20"/>
                    <a:pt x="20" y="22"/>
                  </a:cubicBezTo>
                  <a:cubicBezTo>
                    <a:pt x="21" y="22"/>
                    <a:pt x="21" y="23"/>
                    <a:pt x="21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5"/>
                    <a:pt x="20" y="25"/>
                  </a:cubicBezTo>
                  <a:cubicBezTo>
                    <a:pt x="20" y="26"/>
                    <a:pt x="20" y="26"/>
                    <a:pt x="19" y="26"/>
                  </a:cubicBezTo>
                  <a:close/>
                  <a:moveTo>
                    <a:pt x="14" y="10"/>
                  </a:moveTo>
                  <a:cubicBezTo>
                    <a:pt x="14" y="9"/>
                    <a:pt x="14" y="8"/>
                    <a:pt x="14" y="8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0" y="4"/>
                    <a:pt x="8" y="5"/>
                    <a:pt x="6" y="7"/>
                  </a:cubicBezTo>
                  <a:cubicBezTo>
                    <a:pt x="5" y="9"/>
                    <a:pt x="4" y="11"/>
                    <a:pt x="4" y="14"/>
                  </a:cubicBezTo>
                  <a:cubicBezTo>
                    <a:pt x="4" y="16"/>
                    <a:pt x="4" y="18"/>
                    <a:pt x="5" y="20"/>
                  </a:cubicBezTo>
                  <a:cubicBezTo>
                    <a:pt x="6" y="21"/>
                    <a:pt x="7" y="22"/>
                    <a:pt x="9" y="22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3" y="20"/>
                    <a:pt x="14" y="20"/>
                    <a:pt x="15" y="19"/>
                  </a:cubicBezTo>
                  <a:cubicBezTo>
                    <a:pt x="15" y="15"/>
                    <a:pt x="14" y="12"/>
                    <a:pt x="14" y="10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8" name="Freeform 526"/>
            <p:cNvSpPr>
              <a:spLocks/>
            </p:cNvSpPr>
            <p:nvPr/>
          </p:nvSpPr>
          <p:spPr bwMode="auto">
            <a:xfrm>
              <a:off x="1244600" y="5872163"/>
              <a:ext cx="46037" cy="65088"/>
            </a:xfrm>
            <a:custGeom>
              <a:avLst/>
              <a:gdLst>
                <a:gd name="T0" fmla="*/ 17 w 19"/>
                <a:gd name="T1" fmla="*/ 27 h 27"/>
                <a:gd name="T2" fmla="*/ 15 w 19"/>
                <a:gd name="T3" fmla="*/ 25 h 27"/>
                <a:gd name="T4" fmla="*/ 14 w 19"/>
                <a:gd name="T5" fmla="*/ 20 h 27"/>
                <a:gd name="T6" fmla="*/ 14 w 19"/>
                <a:gd name="T7" fmla="*/ 15 h 27"/>
                <a:gd name="T8" fmla="*/ 14 w 19"/>
                <a:gd name="T9" fmla="*/ 12 h 27"/>
                <a:gd name="T10" fmla="*/ 14 w 19"/>
                <a:gd name="T11" fmla="*/ 10 h 27"/>
                <a:gd name="T12" fmla="*/ 12 w 19"/>
                <a:gd name="T13" fmla="*/ 5 h 27"/>
                <a:gd name="T14" fmla="*/ 8 w 19"/>
                <a:gd name="T15" fmla="*/ 8 h 27"/>
                <a:gd name="T16" fmla="*/ 4 w 19"/>
                <a:gd name="T17" fmla="*/ 15 h 27"/>
                <a:gd name="T18" fmla="*/ 4 w 19"/>
                <a:gd name="T19" fmla="*/ 18 h 27"/>
                <a:gd name="T20" fmla="*/ 4 w 19"/>
                <a:gd name="T21" fmla="*/ 20 h 27"/>
                <a:gd name="T22" fmla="*/ 4 w 19"/>
                <a:gd name="T23" fmla="*/ 22 h 27"/>
                <a:gd name="T24" fmla="*/ 4 w 19"/>
                <a:gd name="T25" fmla="*/ 24 h 27"/>
                <a:gd name="T26" fmla="*/ 4 w 19"/>
                <a:gd name="T27" fmla="*/ 26 h 27"/>
                <a:gd name="T28" fmla="*/ 2 w 19"/>
                <a:gd name="T29" fmla="*/ 27 h 27"/>
                <a:gd name="T30" fmla="*/ 1 w 19"/>
                <a:gd name="T31" fmla="*/ 26 h 27"/>
                <a:gd name="T32" fmla="*/ 0 w 19"/>
                <a:gd name="T33" fmla="*/ 24 h 27"/>
                <a:gd name="T34" fmla="*/ 0 w 19"/>
                <a:gd name="T35" fmla="*/ 22 h 27"/>
                <a:gd name="T36" fmla="*/ 0 w 19"/>
                <a:gd name="T37" fmla="*/ 20 h 27"/>
                <a:gd name="T38" fmla="*/ 0 w 19"/>
                <a:gd name="T39" fmla="*/ 13 h 27"/>
                <a:gd name="T40" fmla="*/ 0 w 19"/>
                <a:gd name="T41" fmla="*/ 7 h 27"/>
                <a:gd name="T42" fmla="*/ 0 w 19"/>
                <a:gd name="T43" fmla="*/ 4 h 27"/>
                <a:gd name="T44" fmla="*/ 0 w 19"/>
                <a:gd name="T45" fmla="*/ 2 h 27"/>
                <a:gd name="T46" fmla="*/ 1 w 19"/>
                <a:gd name="T47" fmla="*/ 1 h 27"/>
                <a:gd name="T48" fmla="*/ 2 w 19"/>
                <a:gd name="T49" fmla="*/ 0 h 27"/>
                <a:gd name="T50" fmla="*/ 5 w 19"/>
                <a:gd name="T51" fmla="*/ 3 h 27"/>
                <a:gd name="T52" fmla="*/ 5 w 19"/>
                <a:gd name="T53" fmla="*/ 6 h 27"/>
                <a:gd name="T54" fmla="*/ 12 w 19"/>
                <a:gd name="T55" fmla="*/ 0 h 27"/>
                <a:gd name="T56" fmla="*/ 17 w 19"/>
                <a:gd name="T57" fmla="*/ 4 h 27"/>
                <a:gd name="T58" fmla="*/ 19 w 19"/>
                <a:gd name="T59" fmla="*/ 10 h 27"/>
                <a:gd name="T60" fmla="*/ 19 w 19"/>
                <a:gd name="T61" fmla="*/ 13 h 27"/>
                <a:gd name="T62" fmla="*/ 19 w 19"/>
                <a:gd name="T63" fmla="*/ 15 h 27"/>
                <a:gd name="T64" fmla="*/ 19 w 19"/>
                <a:gd name="T65" fmla="*/ 20 h 27"/>
                <a:gd name="T66" fmla="*/ 19 w 19"/>
                <a:gd name="T67" fmla="*/ 25 h 27"/>
                <a:gd name="T68" fmla="*/ 19 w 19"/>
                <a:gd name="T69" fmla="*/ 26 h 27"/>
                <a:gd name="T70" fmla="*/ 17 w 19"/>
                <a:gd name="T7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" h="27">
                  <a:moveTo>
                    <a:pt x="17" y="27"/>
                  </a:moveTo>
                  <a:cubicBezTo>
                    <a:pt x="16" y="27"/>
                    <a:pt x="15" y="26"/>
                    <a:pt x="15" y="25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8"/>
                    <a:pt x="14" y="16"/>
                    <a:pt x="14" y="15"/>
                  </a:cubicBezTo>
                  <a:cubicBezTo>
                    <a:pt x="14" y="14"/>
                    <a:pt x="14" y="13"/>
                    <a:pt x="14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7"/>
                    <a:pt x="14" y="5"/>
                    <a:pt x="12" y="5"/>
                  </a:cubicBezTo>
                  <a:cubicBezTo>
                    <a:pt x="11" y="5"/>
                    <a:pt x="9" y="6"/>
                    <a:pt x="8" y="8"/>
                  </a:cubicBezTo>
                  <a:cubicBezTo>
                    <a:pt x="6" y="10"/>
                    <a:pt x="5" y="13"/>
                    <a:pt x="4" y="15"/>
                  </a:cubicBezTo>
                  <a:cubicBezTo>
                    <a:pt x="4" y="16"/>
                    <a:pt x="4" y="17"/>
                    <a:pt x="4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1"/>
                    <a:pt x="4" y="22"/>
                  </a:cubicBezTo>
                  <a:cubicBezTo>
                    <a:pt x="4" y="23"/>
                    <a:pt x="4" y="24"/>
                    <a:pt x="4" y="24"/>
                  </a:cubicBezTo>
                  <a:cubicBezTo>
                    <a:pt x="4" y="25"/>
                    <a:pt x="4" y="25"/>
                    <a:pt x="4" y="26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1" y="27"/>
                    <a:pt x="1" y="26"/>
                    <a:pt x="1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18"/>
                    <a:pt x="0" y="16"/>
                    <a:pt x="0" y="13"/>
                  </a:cubicBezTo>
                  <a:cubicBezTo>
                    <a:pt x="0" y="10"/>
                    <a:pt x="0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4" y="0"/>
                    <a:pt x="4" y="1"/>
                    <a:pt x="5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2"/>
                    <a:pt x="10" y="0"/>
                    <a:pt x="12" y="0"/>
                  </a:cubicBezTo>
                  <a:cubicBezTo>
                    <a:pt x="15" y="0"/>
                    <a:pt x="17" y="2"/>
                    <a:pt x="17" y="4"/>
                  </a:cubicBezTo>
                  <a:cubicBezTo>
                    <a:pt x="18" y="5"/>
                    <a:pt x="18" y="7"/>
                    <a:pt x="19" y="10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8"/>
                    <a:pt x="19" y="20"/>
                  </a:cubicBezTo>
                  <a:cubicBezTo>
                    <a:pt x="19" y="22"/>
                    <a:pt x="19" y="23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8" y="27"/>
                    <a:pt x="18" y="27"/>
                    <a:pt x="17" y="27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9" name="Freeform 527"/>
            <p:cNvSpPr>
              <a:spLocks/>
            </p:cNvSpPr>
            <p:nvPr/>
          </p:nvSpPr>
          <p:spPr bwMode="auto">
            <a:xfrm>
              <a:off x="1298575" y="5856288"/>
              <a:ext cx="46037" cy="80963"/>
            </a:xfrm>
            <a:custGeom>
              <a:avLst/>
              <a:gdLst>
                <a:gd name="T0" fmla="*/ 17 w 19"/>
                <a:gd name="T1" fmla="*/ 12 h 34"/>
                <a:gd name="T2" fmla="*/ 16 w 19"/>
                <a:gd name="T3" fmla="*/ 12 h 34"/>
                <a:gd name="T4" fmla="*/ 15 w 19"/>
                <a:gd name="T5" fmla="*/ 12 h 34"/>
                <a:gd name="T6" fmla="*/ 12 w 19"/>
                <a:gd name="T7" fmla="*/ 13 h 34"/>
                <a:gd name="T8" fmla="*/ 12 w 19"/>
                <a:gd name="T9" fmla="*/ 27 h 34"/>
                <a:gd name="T10" fmla="*/ 12 w 19"/>
                <a:gd name="T11" fmla="*/ 28 h 34"/>
                <a:gd name="T12" fmla="*/ 12 w 19"/>
                <a:gd name="T13" fmla="*/ 29 h 34"/>
                <a:gd name="T14" fmla="*/ 10 w 19"/>
                <a:gd name="T15" fmla="*/ 34 h 34"/>
                <a:gd name="T16" fmla="*/ 8 w 19"/>
                <a:gd name="T17" fmla="*/ 33 h 34"/>
                <a:gd name="T18" fmla="*/ 8 w 19"/>
                <a:gd name="T19" fmla="*/ 32 h 34"/>
                <a:gd name="T20" fmla="*/ 8 w 19"/>
                <a:gd name="T21" fmla="*/ 29 h 34"/>
                <a:gd name="T22" fmla="*/ 8 w 19"/>
                <a:gd name="T23" fmla="*/ 26 h 34"/>
                <a:gd name="T24" fmla="*/ 7 w 19"/>
                <a:gd name="T25" fmla="*/ 13 h 34"/>
                <a:gd name="T26" fmla="*/ 2 w 19"/>
                <a:gd name="T27" fmla="*/ 12 h 34"/>
                <a:gd name="T28" fmla="*/ 0 w 19"/>
                <a:gd name="T29" fmla="*/ 10 h 34"/>
                <a:gd name="T30" fmla="*/ 1 w 19"/>
                <a:gd name="T31" fmla="*/ 8 h 34"/>
                <a:gd name="T32" fmla="*/ 3 w 19"/>
                <a:gd name="T33" fmla="*/ 8 h 34"/>
                <a:gd name="T34" fmla="*/ 7 w 19"/>
                <a:gd name="T35" fmla="*/ 8 h 34"/>
                <a:gd name="T36" fmla="*/ 7 w 19"/>
                <a:gd name="T37" fmla="*/ 5 h 34"/>
                <a:gd name="T38" fmla="*/ 7 w 19"/>
                <a:gd name="T39" fmla="*/ 2 h 34"/>
                <a:gd name="T40" fmla="*/ 8 w 19"/>
                <a:gd name="T41" fmla="*/ 0 h 34"/>
                <a:gd name="T42" fmla="*/ 9 w 19"/>
                <a:gd name="T43" fmla="*/ 0 h 34"/>
                <a:gd name="T44" fmla="*/ 12 w 19"/>
                <a:gd name="T45" fmla="*/ 3 h 34"/>
                <a:gd name="T46" fmla="*/ 12 w 19"/>
                <a:gd name="T47" fmla="*/ 5 h 34"/>
                <a:gd name="T48" fmla="*/ 12 w 19"/>
                <a:gd name="T49" fmla="*/ 7 h 34"/>
                <a:gd name="T50" fmla="*/ 12 w 19"/>
                <a:gd name="T51" fmla="*/ 8 h 34"/>
                <a:gd name="T52" fmla="*/ 15 w 19"/>
                <a:gd name="T53" fmla="*/ 8 h 34"/>
                <a:gd name="T54" fmla="*/ 18 w 19"/>
                <a:gd name="T55" fmla="*/ 8 h 34"/>
                <a:gd name="T56" fmla="*/ 19 w 19"/>
                <a:gd name="T57" fmla="*/ 10 h 34"/>
                <a:gd name="T58" fmla="*/ 19 w 19"/>
                <a:gd name="T59" fmla="*/ 12 h 34"/>
                <a:gd name="T60" fmla="*/ 17 w 19"/>
                <a:gd name="T61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34">
                  <a:moveTo>
                    <a:pt x="17" y="12"/>
                  </a:move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2"/>
                    <a:pt x="14" y="12"/>
                    <a:pt x="12" y="13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2"/>
                    <a:pt x="12" y="34"/>
                    <a:pt x="10" y="34"/>
                  </a:cubicBezTo>
                  <a:cubicBezTo>
                    <a:pt x="9" y="34"/>
                    <a:pt x="9" y="34"/>
                    <a:pt x="8" y="33"/>
                  </a:cubicBezTo>
                  <a:cubicBezTo>
                    <a:pt x="8" y="33"/>
                    <a:pt x="8" y="32"/>
                    <a:pt x="8" y="32"/>
                  </a:cubicBezTo>
                  <a:cubicBezTo>
                    <a:pt x="8" y="31"/>
                    <a:pt x="8" y="30"/>
                    <a:pt x="8" y="29"/>
                  </a:cubicBezTo>
                  <a:cubicBezTo>
                    <a:pt x="8" y="28"/>
                    <a:pt x="8" y="27"/>
                    <a:pt x="8" y="2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5" y="13"/>
                    <a:pt x="2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7" y="1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1" y="0"/>
                    <a:pt x="11" y="1"/>
                    <a:pt x="12" y="3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6" y="8"/>
                    <a:pt x="17" y="8"/>
                    <a:pt x="18" y="8"/>
                  </a:cubicBezTo>
                  <a:cubicBezTo>
                    <a:pt x="19" y="8"/>
                    <a:pt x="19" y="9"/>
                    <a:pt x="19" y="10"/>
                  </a:cubicBezTo>
                  <a:cubicBezTo>
                    <a:pt x="19" y="11"/>
                    <a:pt x="19" y="11"/>
                    <a:pt x="19" y="12"/>
                  </a:cubicBezTo>
                  <a:cubicBezTo>
                    <a:pt x="18" y="12"/>
                    <a:pt x="18" y="12"/>
                    <a:pt x="17" y="12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0" name="Freeform 528"/>
            <p:cNvSpPr>
              <a:spLocks noEditPoints="1"/>
            </p:cNvSpPr>
            <p:nvPr/>
          </p:nvSpPr>
          <p:spPr bwMode="auto">
            <a:xfrm>
              <a:off x="1358900" y="5848350"/>
              <a:ext cx="14287" cy="84138"/>
            </a:xfrm>
            <a:custGeom>
              <a:avLst/>
              <a:gdLst>
                <a:gd name="T0" fmla="*/ 4 w 6"/>
                <a:gd name="T1" fmla="*/ 25 h 35"/>
                <a:gd name="T2" fmla="*/ 4 w 6"/>
                <a:gd name="T3" fmla="*/ 29 h 35"/>
                <a:gd name="T4" fmla="*/ 4 w 6"/>
                <a:gd name="T5" fmla="*/ 33 h 35"/>
                <a:gd name="T6" fmla="*/ 4 w 6"/>
                <a:gd name="T7" fmla="*/ 35 h 35"/>
                <a:gd name="T8" fmla="*/ 2 w 6"/>
                <a:gd name="T9" fmla="*/ 35 h 35"/>
                <a:gd name="T10" fmla="*/ 0 w 6"/>
                <a:gd name="T11" fmla="*/ 35 h 35"/>
                <a:gd name="T12" fmla="*/ 0 w 6"/>
                <a:gd name="T13" fmla="*/ 33 h 35"/>
                <a:gd name="T14" fmla="*/ 0 w 6"/>
                <a:gd name="T15" fmla="*/ 29 h 35"/>
                <a:gd name="T16" fmla="*/ 0 w 6"/>
                <a:gd name="T17" fmla="*/ 25 h 35"/>
                <a:gd name="T18" fmla="*/ 0 w 6"/>
                <a:gd name="T19" fmla="*/ 19 h 35"/>
                <a:gd name="T20" fmla="*/ 0 w 6"/>
                <a:gd name="T21" fmla="*/ 14 h 35"/>
                <a:gd name="T22" fmla="*/ 1 w 6"/>
                <a:gd name="T23" fmla="*/ 12 h 35"/>
                <a:gd name="T24" fmla="*/ 2 w 6"/>
                <a:gd name="T25" fmla="*/ 12 h 35"/>
                <a:gd name="T26" fmla="*/ 4 w 6"/>
                <a:gd name="T27" fmla="*/ 12 h 35"/>
                <a:gd name="T28" fmla="*/ 4 w 6"/>
                <a:gd name="T29" fmla="*/ 14 h 35"/>
                <a:gd name="T30" fmla="*/ 4 w 6"/>
                <a:gd name="T31" fmla="*/ 19 h 35"/>
                <a:gd name="T32" fmla="*/ 4 w 6"/>
                <a:gd name="T33" fmla="*/ 25 h 35"/>
                <a:gd name="T34" fmla="*/ 3 w 6"/>
                <a:gd name="T35" fmla="*/ 6 h 35"/>
                <a:gd name="T36" fmla="*/ 1 w 6"/>
                <a:gd name="T37" fmla="*/ 5 h 35"/>
                <a:gd name="T38" fmla="*/ 0 w 6"/>
                <a:gd name="T39" fmla="*/ 3 h 35"/>
                <a:gd name="T40" fmla="*/ 1 w 6"/>
                <a:gd name="T41" fmla="*/ 1 h 35"/>
                <a:gd name="T42" fmla="*/ 3 w 6"/>
                <a:gd name="T43" fmla="*/ 0 h 35"/>
                <a:gd name="T44" fmla="*/ 5 w 6"/>
                <a:gd name="T45" fmla="*/ 1 h 35"/>
                <a:gd name="T46" fmla="*/ 6 w 6"/>
                <a:gd name="T47" fmla="*/ 3 h 35"/>
                <a:gd name="T48" fmla="*/ 5 w 6"/>
                <a:gd name="T49" fmla="*/ 5 h 35"/>
                <a:gd name="T50" fmla="*/ 3 w 6"/>
                <a:gd name="T5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35">
                  <a:moveTo>
                    <a:pt x="4" y="25"/>
                  </a:moveTo>
                  <a:cubicBezTo>
                    <a:pt x="4" y="26"/>
                    <a:pt x="4" y="27"/>
                    <a:pt x="4" y="29"/>
                  </a:cubicBezTo>
                  <a:cubicBezTo>
                    <a:pt x="4" y="31"/>
                    <a:pt x="4" y="32"/>
                    <a:pt x="4" y="33"/>
                  </a:cubicBezTo>
                  <a:cubicBezTo>
                    <a:pt x="4" y="34"/>
                    <a:pt x="4" y="34"/>
                    <a:pt x="4" y="35"/>
                  </a:cubicBezTo>
                  <a:cubicBezTo>
                    <a:pt x="3" y="35"/>
                    <a:pt x="3" y="35"/>
                    <a:pt x="2" y="35"/>
                  </a:cubicBezTo>
                  <a:cubicBezTo>
                    <a:pt x="1" y="35"/>
                    <a:pt x="1" y="35"/>
                    <a:pt x="0" y="35"/>
                  </a:cubicBezTo>
                  <a:cubicBezTo>
                    <a:pt x="0" y="34"/>
                    <a:pt x="0" y="34"/>
                    <a:pt x="0" y="33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0" y="23"/>
                    <a:pt x="0" y="22"/>
                    <a:pt x="0" y="19"/>
                  </a:cubicBezTo>
                  <a:cubicBezTo>
                    <a:pt x="0" y="17"/>
                    <a:pt x="0" y="15"/>
                    <a:pt x="0" y="14"/>
                  </a:cubicBezTo>
                  <a:cubicBezTo>
                    <a:pt x="0" y="13"/>
                    <a:pt x="0" y="13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3" y="12"/>
                    <a:pt x="3" y="12"/>
                    <a:pt x="4" y="12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4" y="15"/>
                    <a:pt x="4" y="17"/>
                    <a:pt x="4" y="19"/>
                  </a:cubicBezTo>
                  <a:cubicBezTo>
                    <a:pt x="4" y="22"/>
                    <a:pt x="4" y="23"/>
                    <a:pt x="4" y="25"/>
                  </a:cubicBezTo>
                  <a:close/>
                  <a:moveTo>
                    <a:pt x="3" y="6"/>
                  </a:moveTo>
                  <a:cubicBezTo>
                    <a:pt x="2" y="6"/>
                    <a:pt x="2" y="6"/>
                    <a:pt x="1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4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1" name="Freeform 529"/>
            <p:cNvSpPr>
              <a:spLocks noEditPoints="1"/>
            </p:cNvSpPr>
            <p:nvPr/>
          </p:nvSpPr>
          <p:spPr bwMode="auto">
            <a:xfrm>
              <a:off x="1382713" y="5875338"/>
              <a:ext cx="47625" cy="61913"/>
            </a:xfrm>
            <a:custGeom>
              <a:avLst/>
              <a:gdLst>
                <a:gd name="T0" fmla="*/ 10 w 20"/>
                <a:gd name="T1" fmla="*/ 26 h 26"/>
                <a:gd name="T2" fmla="*/ 4 w 20"/>
                <a:gd name="T3" fmla="*/ 23 h 26"/>
                <a:gd name="T4" fmla="*/ 0 w 20"/>
                <a:gd name="T5" fmla="*/ 14 h 26"/>
                <a:gd name="T6" fmla="*/ 3 w 20"/>
                <a:gd name="T7" fmla="*/ 5 h 26"/>
                <a:gd name="T8" fmla="*/ 12 w 20"/>
                <a:gd name="T9" fmla="*/ 0 h 26"/>
                <a:gd name="T10" fmla="*/ 18 w 20"/>
                <a:gd name="T11" fmla="*/ 4 h 26"/>
                <a:gd name="T12" fmla="*/ 20 w 20"/>
                <a:gd name="T13" fmla="*/ 13 h 26"/>
                <a:gd name="T14" fmla="*/ 18 w 20"/>
                <a:gd name="T15" fmla="*/ 22 h 26"/>
                <a:gd name="T16" fmla="*/ 10 w 20"/>
                <a:gd name="T17" fmla="*/ 26 h 26"/>
                <a:gd name="T18" fmla="*/ 11 w 20"/>
                <a:gd name="T19" fmla="*/ 5 h 26"/>
                <a:gd name="T20" fmla="*/ 6 w 20"/>
                <a:gd name="T21" fmla="*/ 8 h 26"/>
                <a:gd name="T22" fmla="*/ 5 w 20"/>
                <a:gd name="T23" fmla="*/ 14 h 26"/>
                <a:gd name="T24" fmla="*/ 7 w 20"/>
                <a:gd name="T25" fmla="*/ 20 h 26"/>
                <a:gd name="T26" fmla="*/ 10 w 20"/>
                <a:gd name="T27" fmla="*/ 21 h 26"/>
                <a:gd name="T28" fmla="*/ 14 w 20"/>
                <a:gd name="T29" fmla="*/ 19 h 26"/>
                <a:gd name="T30" fmla="*/ 16 w 20"/>
                <a:gd name="T31" fmla="*/ 14 h 26"/>
                <a:gd name="T32" fmla="*/ 11 w 20"/>
                <a:gd name="T33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6">
                  <a:moveTo>
                    <a:pt x="10" y="26"/>
                  </a:moveTo>
                  <a:cubicBezTo>
                    <a:pt x="8" y="26"/>
                    <a:pt x="5" y="25"/>
                    <a:pt x="4" y="23"/>
                  </a:cubicBezTo>
                  <a:cubicBezTo>
                    <a:pt x="2" y="21"/>
                    <a:pt x="0" y="18"/>
                    <a:pt x="0" y="14"/>
                  </a:cubicBezTo>
                  <a:cubicBezTo>
                    <a:pt x="0" y="11"/>
                    <a:pt x="1" y="8"/>
                    <a:pt x="3" y="5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5" y="0"/>
                    <a:pt x="17" y="2"/>
                    <a:pt x="18" y="4"/>
                  </a:cubicBezTo>
                  <a:cubicBezTo>
                    <a:pt x="20" y="7"/>
                    <a:pt x="20" y="10"/>
                    <a:pt x="20" y="13"/>
                  </a:cubicBezTo>
                  <a:cubicBezTo>
                    <a:pt x="20" y="16"/>
                    <a:pt x="19" y="19"/>
                    <a:pt x="18" y="22"/>
                  </a:cubicBezTo>
                  <a:cubicBezTo>
                    <a:pt x="16" y="24"/>
                    <a:pt x="13" y="26"/>
                    <a:pt x="10" y="26"/>
                  </a:cubicBezTo>
                  <a:close/>
                  <a:moveTo>
                    <a:pt x="11" y="5"/>
                  </a:moveTo>
                  <a:cubicBezTo>
                    <a:pt x="9" y="5"/>
                    <a:pt x="7" y="6"/>
                    <a:pt x="6" y="8"/>
                  </a:cubicBezTo>
                  <a:cubicBezTo>
                    <a:pt x="5" y="10"/>
                    <a:pt x="5" y="12"/>
                    <a:pt x="5" y="14"/>
                  </a:cubicBezTo>
                  <a:cubicBezTo>
                    <a:pt x="5" y="16"/>
                    <a:pt x="5" y="18"/>
                    <a:pt x="7" y="20"/>
                  </a:cubicBezTo>
                  <a:cubicBezTo>
                    <a:pt x="8" y="21"/>
                    <a:pt x="9" y="21"/>
                    <a:pt x="10" y="21"/>
                  </a:cubicBezTo>
                  <a:cubicBezTo>
                    <a:pt x="12" y="21"/>
                    <a:pt x="13" y="20"/>
                    <a:pt x="14" y="19"/>
                  </a:cubicBezTo>
                  <a:cubicBezTo>
                    <a:pt x="15" y="18"/>
                    <a:pt x="16" y="16"/>
                    <a:pt x="16" y="14"/>
                  </a:cubicBezTo>
                  <a:cubicBezTo>
                    <a:pt x="16" y="8"/>
                    <a:pt x="15" y="5"/>
                    <a:pt x="11" y="5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2" name="Freeform 530"/>
            <p:cNvSpPr>
              <a:spLocks/>
            </p:cNvSpPr>
            <p:nvPr/>
          </p:nvSpPr>
          <p:spPr bwMode="auto">
            <a:xfrm>
              <a:off x="1439863" y="5872163"/>
              <a:ext cx="58737" cy="63500"/>
            </a:xfrm>
            <a:custGeom>
              <a:avLst/>
              <a:gdLst>
                <a:gd name="T0" fmla="*/ 22 w 24"/>
                <a:gd name="T1" fmla="*/ 5 h 26"/>
                <a:gd name="T2" fmla="*/ 19 w 24"/>
                <a:gd name="T3" fmla="*/ 9 h 26"/>
                <a:gd name="T4" fmla="*/ 15 w 24"/>
                <a:gd name="T5" fmla="*/ 13 h 26"/>
                <a:gd name="T6" fmla="*/ 22 w 24"/>
                <a:gd name="T7" fmla="*/ 23 h 26"/>
                <a:gd name="T8" fmla="*/ 23 w 24"/>
                <a:gd name="T9" fmla="*/ 24 h 26"/>
                <a:gd name="T10" fmla="*/ 22 w 24"/>
                <a:gd name="T11" fmla="*/ 26 h 26"/>
                <a:gd name="T12" fmla="*/ 21 w 24"/>
                <a:gd name="T13" fmla="*/ 26 h 26"/>
                <a:gd name="T14" fmla="*/ 19 w 24"/>
                <a:gd name="T15" fmla="*/ 26 h 26"/>
                <a:gd name="T16" fmla="*/ 12 w 24"/>
                <a:gd name="T17" fmla="*/ 16 h 26"/>
                <a:gd name="T18" fmla="*/ 8 w 24"/>
                <a:gd name="T19" fmla="*/ 21 h 26"/>
                <a:gd name="T20" fmla="*/ 4 w 24"/>
                <a:gd name="T21" fmla="*/ 25 h 26"/>
                <a:gd name="T22" fmla="*/ 2 w 24"/>
                <a:gd name="T23" fmla="*/ 25 h 26"/>
                <a:gd name="T24" fmla="*/ 1 w 24"/>
                <a:gd name="T25" fmla="*/ 25 h 26"/>
                <a:gd name="T26" fmla="*/ 0 w 24"/>
                <a:gd name="T27" fmla="*/ 23 h 26"/>
                <a:gd name="T28" fmla="*/ 1 w 24"/>
                <a:gd name="T29" fmla="*/ 22 h 26"/>
                <a:gd name="T30" fmla="*/ 3 w 24"/>
                <a:gd name="T31" fmla="*/ 19 h 26"/>
                <a:gd name="T32" fmla="*/ 5 w 24"/>
                <a:gd name="T33" fmla="*/ 18 h 26"/>
                <a:gd name="T34" fmla="*/ 9 w 24"/>
                <a:gd name="T35" fmla="*/ 12 h 26"/>
                <a:gd name="T36" fmla="*/ 6 w 24"/>
                <a:gd name="T37" fmla="*/ 8 h 26"/>
                <a:gd name="T38" fmla="*/ 3 w 24"/>
                <a:gd name="T39" fmla="*/ 4 h 26"/>
                <a:gd name="T40" fmla="*/ 2 w 24"/>
                <a:gd name="T41" fmla="*/ 2 h 26"/>
                <a:gd name="T42" fmla="*/ 3 w 24"/>
                <a:gd name="T43" fmla="*/ 1 h 26"/>
                <a:gd name="T44" fmla="*/ 5 w 24"/>
                <a:gd name="T45" fmla="*/ 0 h 26"/>
                <a:gd name="T46" fmla="*/ 9 w 24"/>
                <a:gd name="T47" fmla="*/ 4 h 26"/>
                <a:gd name="T48" fmla="*/ 12 w 24"/>
                <a:gd name="T49" fmla="*/ 9 h 26"/>
                <a:gd name="T50" fmla="*/ 17 w 24"/>
                <a:gd name="T51" fmla="*/ 5 h 26"/>
                <a:gd name="T52" fmla="*/ 20 w 24"/>
                <a:gd name="T53" fmla="*/ 1 h 26"/>
                <a:gd name="T54" fmla="*/ 22 w 24"/>
                <a:gd name="T55" fmla="*/ 0 h 26"/>
                <a:gd name="T56" fmla="*/ 24 w 24"/>
                <a:gd name="T57" fmla="*/ 0 h 26"/>
                <a:gd name="T58" fmla="*/ 24 w 24"/>
                <a:gd name="T59" fmla="*/ 2 h 26"/>
                <a:gd name="T60" fmla="*/ 22 w 24"/>
                <a:gd name="T61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26">
                  <a:moveTo>
                    <a:pt x="22" y="5"/>
                  </a:moveTo>
                  <a:cubicBezTo>
                    <a:pt x="19" y="9"/>
                    <a:pt x="19" y="9"/>
                    <a:pt x="19" y="9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3"/>
                    <a:pt x="23" y="24"/>
                    <a:pt x="23" y="24"/>
                  </a:cubicBezTo>
                  <a:cubicBezTo>
                    <a:pt x="23" y="25"/>
                    <a:pt x="23" y="25"/>
                    <a:pt x="22" y="26"/>
                  </a:cubicBezTo>
                  <a:cubicBezTo>
                    <a:pt x="22" y="26"/>
                    <a:pt x="21" y="26"/>
                    <a:pt x="21" y="26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8" y="24"/>
                    <a:pt x="15" y="21"/>
                    <a:pt x="12" y="16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5" y="23"/>
                    <a:pt x="4" y="25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2" y="25"/>
                    <a:pt x="1" y="25"/>
                    <a:pt x="1" y="25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0" y="23"/>
                    <a:pt x="0" y="22"/>
                    <a:pt x="1" y="22"/>
                  </a:cubicBezTo>
                  <a:cubicBezTo>
                    <a:pt x="1" y="21"/>
                    <a:pt x="2" y="20"/>
                    <a:pt x="3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6"/>
                    <a:pt x="4" y="5"/>
                    <a:pt x="3" y="4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7" y="1"/>
                    <a:pt x="9" y="4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9" y="3"/>
                    <a:pt x="20" y="2"/>
                    <a:pt x="20" y="1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4" y="1"/>
                    <a:pt x="24" y="1"/>
                    <a:pt x="24" y="2"/>
                  </a:cubicBezTo>
                  <a:cubicBezTo>
                    <a:pt x="24" y="3"/>
                    <a:pt x="24" y="4"/>
                    <a:pt x="22" y="5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3" name="Freeform 531"/>
            <p:cNvSpPr>
              <a:spLocks noEditPoints="1"/>
            </p:cNvSpPr>
            <p:nvPr/>
          </p:nvSpPr>
          <p:spPr bwMode="auto">
            <a:xfrm>
              <a:off x="1512888" y="5848350"/>
              <a:ext cx="14287" cy="84138"/>
            </a:xfrm>
            <a:custGeom>
              <a:avLst/>
              <a:gdLst>
                <a:gd name="T0" fmla="*/ 4 w 6"/>
                <a:gd name="T1" fmla="*/ 25 h 35"/>
                <a:gd name="T2" fmla="*/ 4 w 6"/>
                <a:gd name="T3" fmla="*/ 29 h 35"/>
                <a:gd name="T4" fmla="*/ 4 w 6"/>
                <a:gd name="T5" fmla="*/ 33 h 35"/>
                <a:gd name="T6" fmla="*/ 4 w 6"/>
                <a:gd name="T7" fmla="*/ 35 h 35"/>
                <a:gd name="T8" fmla="*/ 2 w 6"/>
                <a:gd name="T9" fmla="*/ 35 h 35"/>
                <a:gd name="T10" fmla="*/ 1 w 6"/>
                <a:gd name="T11" fmla="*/ 35 h 35"/>
                <a:gd name="T12" fmla="*/ 0 w 6"/>
                <a:gd name="T13" fmla="*/ 33 h 35"/>
                <a:gd name="T14" fmla="*/ 0 w 6"/>
                <a:gd name="T15" fmla="*/ 29 h 35"/>
                <a:gd name="T16" fmla="*/ 0 w 6"/>
                <a:gd name="T17" fmla="*/ 25 h 35"/>
                <a:gd name="T18" fmla="*/ 0 w 6"/>
                <a:gd name="T19" fmla="*/ 19 h 35"/>
                <a:gd name="T20" fmla="*/ 0 w 6"/>
                <a:gd name="T21" fmla="*/ 14 h 35"/>
                <a:gd name="T22" fmla="*/ 1 w 6"/>
                <a:gd name="T23" fmla="*/ 12 h 35"/>
                <a:gd name="T24" fmla="*/ 2 w 6"/>
                <a:gd name="T25" fmla="*/ 12 h 35"/>
                <a:gd name="T26" fmla="*/ 4 w 6"/>
                <a:gd name="T27" fmla="*/ 12 h 35"/>
                <a:gd name="T28" fmla="*/ 5 w 6"/>
                <a:gd name="T29" fmla="*/ 14 h 35"/>
                <a:gd name="T30" fmla="*/ 4 w 6"/>
                <a:gd name="T31" fmla="*/ 19 h 35"/>
                <a:gd name="T32" fmla="*/ 4 w 6"/>
                <a:gd name="T33" fmla="*/ 25 h 35"/>
                <a:gd name="T34" fmla="*/ 3 w 6"/>
                <a:gd name="T35" fmla="*/ 6 h 35"/>
                <a:gd name="T36" fmla="*/ 1 w 6"/>
                <a:gd name="T37" fmla="*/ 5 h 35"/>
                <a:gd name="T38" fmla="*/ 0 w 6"/>
                <a:gd name="T39" fmla="*/ 3 h 35"/>
                <a:gd name="T40" fmla="*/ 1 w 6"/>
                <a:gd name="T41" fmla="*/ 1 h 35"/>
                <a:gd name="T42" fmla="*/ 3 w 6"/>
                <a:gd name="T43" fmla="*/ 0 h 35"/>
                <a:gd name="T44" fmla="*/ 5 w 6"/>
                <a:gd name="T45" fmla="*/ 1 h 35"/>
                <a:gd name="T46" fmla="*/ 6 w 6"/>
                <a:gd name="T47" fmla="*/ 3 h 35"/>
                <a:gd name="T48" fmla="*/ 5 w 6"/>
                <a:gd name="T49" fmla="*/ 5 h 35"/>
                <a:gd name="T50" fmla="*/ 3 w 6"/>
                <a:gd name="T5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35">
                  <a:moveTo>
                    <a:pt x="4" y="25"/>
                  </a:moveTo>
                  <a:cubicBezTo>
                    <a:pt x="4" y="26"/>
                    <a:pt x="4" y="27"/>
                    <a:pt x="4" y="29"/>
                  </a:cubicBezTo>
                  <a:cubicBezTo>
                    <a:pt x="4" y="31"/>
                    <a:pt x="4" y="32"/>
                    <a:pt x="4" y="33"/>
                  </a:cubicBezTo>
                  <a:cubicBezTo>
                    <a:pt x="4" y="34"/>
                    <a:pt x="4" y="34"/>
                    <a:pt x="4" y="35"/>
                  </a:cubicBezTo>
                  <a:cubicBezTo>
                    <a:pt x="3" y="35"/>
                    <a:pt x="3" y="35"/>
                    <a:pt x="2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4"/>
                    <a:pt x="0" y="34"/>
                    <a:pt x="0" y="33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0" y="23"/>
                    <a:pt x="0" y="22"/>
                    <a:pt x="0" y="19"/>
                  </a:cubicBezTo>
                  <a:cubicBezTo>
                    <a:pt x="0" y="17"/>
                    <a:pt x="0" y="15"/>
                    <a:pt x="0" y="14"/>
                  </a:cubicBezTo>
                  <a:cubicBezTo>
                    <a:pt x="0" y="13"/>
                    <a:pt x="0" y="13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3"/>
                    <a:pt x="5" y="13"/>
                    <a:pt x="5" y="14"/>
                  </a:cubicBezTo>
                  <a:cubicBezTo>
                    <a:pt x="5" y="15"/>
                    <a:pt x="4" y="17"/>
                    <a:pt x="4" y="19"/>
                  </a:cubicBezTo>
                  <a:cubicBezTo>
                    <a:pt x="4" y="22"/>
                    <a:pt x="4" y="23"/>
                    <a:pt x="4" y="25"/>
                  </a:cubicBezTo>
                  <a:close/>
                  <a:moveTo>
                    <a:pt x="3" y="6"/>
                  </a:moveTo>
                  <a:cubicBezTo>
                    <a:pt x="2" y="6"/>
                    <a:pt x="2" y="6"/>
                    <a:pt x="1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1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6" y="4"/>
                    <a:pt x="5" y="5"/>
                    <a:pt x="5" y="5"/>
                  </a:cubicBezTo>
                  <a:cubicBezTo>
                    <a:pt x="4" y="6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4" name="Freeform 532"/>
            <p:cNvSpPr>
              <a:spLocks noEditPoints="1"/>
            </p:cNvSpPr>
            <p:nvPr/>
          </p:nvSpPr>
          <p:spPr bwMode="auto">
            <a:xfrm>
              <a:off x="1538288" y="5843588"/>
              <a:ext cx="53975" cy="92075"/>
            </a:xfrm>
            <a:custGeom>
              <a:avLst/>
              <a:gdLst>
                <a:gd name="T0" fmla="*/ 21 w 22"/>
                <a:gd name="T1" fmla="*/ 17 h 38"/>
                <a:gd name="T2" fmla="*/ 21 w 22"/>
                <a:gd name="T3" fmla="*/ 24 h 38"/>
                <a:gd name="T4" fmla="*/ 22 w 22"/>
                <a:gd name="T5" fmla="*/ 35 h 38"/>
                <a:gd name="T6" fmla="*/ 22 w 22"/>
                <a:gd name="T7" fmla="*/ 36 h 38"/>
                <a:gd name="T8" fmla="*/ 21 w 22"/>
                <a:gd name="T9" fmla="*/ 37 h 38"/>
                <a:gd name="T10" fmla="*/ 20 w 22"/>
                <a:gd name="T11" fmla="*/ 38 h 38"/>
                <a:gd name="T12" fmla="*/ 18 w 22"/>
                <a:gd name="T13" fmla="*/ 36 h 38"/>
                <a:gd name="T14" fmla="*/ 14 w 22"/>
                <a:gd name="T15" fmla="*/ 38 h 38"/>
                <a:gd name="T16" fmla="*/ 11 w 22"/>
                <a:gd name="T17" fmla="*/ 38 h 38"/>
                <a:gd name="T18" fmla="*/ 3 w 22"/>
                <a:gd name="T19" fmla="*/ 35 h 38"/>
                <a:gd name="T20" fmla="*/ 0 w 22"/>
                <a:gd name="T21" fmla="*/ 27 h 38"/>
                <a:gd name="T22" fmla="*/ 3 w 22"/>
                <a:gd name="T23" fmla="*/ 17 h 38"/>
                <a:gd name="T24" fmla="*/ 11 w 22"/>
                <a:gd name="T25" fmla="*/ 13 h 38"/>
                <a:gd name="T26" fmla="*/ 15 w 22"/>
                <a:gd name="T27" fmla="*/ 14 h 38"/>
                <a:gd name="T28" fmla="*/ 17 w 22"/>
                <a:gd name="T29" fmla="*/ 16 h 38"/>
                <a:gd name="T30" fmla="*/ 18 w 22"/>
                <a:gd name="T31" fmla="*/ 2 h 38"/>
                <a:gd name="T32" fmla="*/ 20 w 22"/>
                <a:gd name="T33" fmla="*/ 0 h 38"/>
                <a:gd name="T34" fmla="*/ 22 w 22"/>
                <a:gd name="T35" fmla="*/ 2 h 38"/>
                <a:gd name="T36" fmla="*/ 21 w 22"/>
                <a:gd name="T37" fmla="*/ 17 h 38"/>
                <a:gd name="T38" fmla="*/ 11 w 22"/>
                <a:gd name="T39" fmla="*/ 17 h 38"/>
                <a:gd name="T40" fmla="*/ 6 w 22"/>
                <a:gd name="T41" fmla="*/ 20 h 38"/>
                <a:gd name="T42" fmla="*/ 4 w 22"/>
                <a:gd name="T43" fmla="*/ 27 h 38"/>
                <a:gd name="T44" fmla="*/ 6 w 22"/>
                <a:gd name="T45" fmla="*/ 32 h 38"/>
                <a:gd name="T46" fmla="*/ 11 w 22"/>
                <a:gd name="T47" fmla="*/ 34 h 38"/>
                <a:gd name="T48" fmla="*/ 14 w 22"/>
                <a:gd name="T49" fmla="*/ 33 h 38"/>
                <a:gd name="T50" fmla="*/ 16 w 22"/>
                <a:gd name="T51" fmla="*/ 31 h 38"/>
                <a:gd name="T52" fmla="*/ 17 w 22"/>
                <a:gd name="T53" fmla="*/ 31 h 38"/>
                <a:gd name="T54" fmla="*/ 17 w 22"/>
                <a:gd name="T55" fmla="*/ 27 h 38"/>
                <a:gd name="T56" fmla="*/ 17 w 22"/>
                <a:gd name="T57" fmla="*/ 24 h 38"/>
                <a:gd name="T58" fmla="*/ 17 w 22"/>
                <a:gd name="T59" fmla="*/ 21 h 38"/>
                <a:gd name="T60" fmla="*/ 15 w 22"/>
                <a:gd name="T61" fmla="*/ 18 h 38"/>
                <a:gd name="T62" fmla="*/ 11 w 22"/>
                <a:gd name="T63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38">
                  <a:moveTo>
                    <a:pt x="21" y="17"/>
                  </a:moveTo>
                  <a:cubicBezTo>
                    <a:pt x="21" y="19"/>
                    <a:pt x="21" y="21"/>
                    <a:pt x="21" y="24"/>
                  </a:cubicBezTo>
                  <a:cubicBezTo>
                    <a:pt x="21" y="29"/>
                    <a:pt x="21" y="33"/>
                    <a:pt x="22" y="35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7"/>
                    <a:pt x="22" y="37"/>
                    <a:pt x="21" y="37"/>
                  </a:cubicBezTo>
                  <a:cubicBezTo>
                    <a:pt x="21" y="38"/>
                    <a:pt x="20" y="38"/>
                    <a:pt x="20" y="38"/>
                  </a:cubicBezTo>
                  <a:cubicBezTo>
                    <a:pt x="19" y="38"/>
                    <a:pt x="18" y="37"/>
                    <a:pt x="18" y="36"/>
                  </a:cubicBezTo>
                  <a:cubicBezTo>
                    <a:pt x="17" y="37"/>
                    <a:pt x="16" y="37"/>
                    <a:pt x="14" y="38"/>
                  </a:cubicBezTo>
                  <a:cubicBezTo>
                    <a:pt x="13" y="38"/>
                    <a:pt x="12" y="38"/>
                    <a:pt x="11" y="38"/>
                  </a:cubicBezTo>
                  <a:cubicBezTo>
                    <a:pt x="8" y="38"/>
                    <a:pt x="5" y="37"/>
                    <a:pt x="3" y="35"/>
                  </a:cubicBezTo>
                  <a:cubicBezTo>
                    <a:pt x="1" y="33"/>
                    <a:pt x="0" y="30"/>
                    <a:pt x="0" y="27"/>
                  </a:cubicBezTo>
                  <a:cubicBezTo>
                    <a:pt x="0" y="23"/>
                    <a:pt x="1" y="19"/>
                    <a:pt x="3" y="17"/>
                  </a:cubicBezTo>
                  <a:cubicBezTo>
                    <a:pt x="5" y="14"/>
                    <a:pt x="8" y="13"/>
                    <a:pt x="11" y="13"/>
                  </a:cubicBezTo>
                  <a:cubicBezTo>
                    <a:pt x="13" y="13"/>
                    <a:pt x="14" y="13"/>
                    <a:pt x="15" y="14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9"/>
                    <a:pt x="18" y="5"/>
                    <a:pt x="18" y="2"/>
                  </a:cubicBezTo>
                  <a:cubicBezTo>
                    <a:pt x="18" y="1"/>
                    <a:pt x="19" y="0"/>
                    <a:pt x="20" y="0"/>
                  </a:cubicBezTo>
                  <a:cubicBezTo>
                    <a:pt x="22" y="0"/>
                    <a:pt x="22" y="1"/>
                    <a:pt x="22" y="2"/>
                  </a:cubicBezTo>
                  <a:cubicBezTo>
                    <a:pt x="22" y="5"/>
                    <a:pt x="22" y="9"/>
                    <a:pt x="21" y="17"/>
                  </a:cubicBezTo>
                  <a:close/>
                  <a:moveTo>
                    <a:pt x="11" y="17"/>
                  </a:moveTo>
                  <a:cubicBezTo>
                    <a:pt x="9" y="17"/>
                    <a:pt x="7" y="18"/>
                    <a:pt x="6" y="20"/>
                  </a:cubicBezTo>
                  <a:cubicBezTo>
                    <a:pt x="5" y="21"/>
                    <a:pt x="4" y="24"/>
                    <a:pt x="4" y="27"/>
                  </a:cubicBezTo>
                  <a:cubicBezTo>
                    <a:pt x="4" y="29"/>
                    <a:pt x="5" y="30"/>
                    <a:pt x="6" y="32"/>
                  </a:cubicBezTo>
                  <a:cubicBezTo>
                    <a:pt x="7" y="33"/>
                    <a:pt x="9" y="34"/>
                    <a:pt x="11" y="34"/>
                  </a:cubicBezTo>
                  <a:cubicBezTo>
                    <a:pt x="12" y="34"/>
                    <a:pt x="13" y="34"/>
                    <a:pt x="14" y="33"/>
                  </a:cubicBezTo>
                  <a:cubicBezTo>
                    <a:pt x="14" y="33"/>
                    <a:pt x="15" y="32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6" y="19"/>
                    <a:pt x="15" y="18"/>
                  </a:cubicBezTo>
                  <a:cubicBezTo>
                    <a:pt x="14" y="18"/>
                    <a:pt x="13" y="17"/>
                    <a:pt x="11" y="17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5" name="Freeform 533"/>
            <p:cNvSpPr>
              <a:spLocks noEditPoints="1"/>
            </p:cNvSpPr>
            <p:nvPr/>
          </p:nvSpPr>
          <p:spPr bwMode="auto">
            <a:xfrm>
              <a:off x="1601788" y="5875338"/>
              <a:ext cx="50800" cy="61913"/>
            </a:xfrm>
            <a:custGeom>
              <a:avLst/>
              <a:gdLst>
                <a:gd name="T0" fmla="*/ 19 w 21"/>
                <a:gd name="T1" fmla="*/ 26 h 26"/>
                <a:gd name="T2" fmla="*/ 18 w 21"/>
                <a:gd name="T3" fmla="*/ 25 h 26"/>
                <a:gd name="T4" fmla="*/ 16 w 21"/>
                <a:gd name="T5" fmla="*/ 23 h 26"/>
                <a:gd name="T6" fmla="*/ 12 w 21"/>
                <a:gd name="T7" fmla="*/ 25 h 26"/>
                <a:gd name="T8" fmla="*/ 10 w 21"/>
                <a:gd name="T9" fmla="*/ 26 h 26"/>
                <a:gd name="T10" fmla="*/ 2 w 21"/>
                <a:gd name="T11" fmla="*/ 23 h 26"/>
                <a:gd name="T12" fmla="*/ 0 w 21"/>
                <a:gd name="T13" fmla="*/ 14 h 26"/>
                <a:gd name="T14" fmla="*/ 3 w 21"/>
                <a:gd name="T15" fmla="*/ 4 h 26"/>
                <a:gd name="T16" fmla="*/ 12 w 21"/>
                <a:gd name="T17" fmla="*/ 0 h 26"/>
                <a:gd name="T18" fmla="*/ 17 w 21"/>
                <a:gd name="T19" fmla="*/ 1 h 26"/>
                <a:gd name="T20" fmla="*/ 20 w 21"/>
                <a:gd name="T21" fmla="*/ 4 h 26"/>
                <a:gd name="T22" fmla="*/ 19 w 21"/>
                <a:gd name="T23" fmla="*/ 5 h 26"/>
                <a:gd name="T24" fmla="*/ 19 w 21"/>
                <a:gd name="T25" fmla="*/ 8 h 26"/>
                <a:gd name="T26" fmla="*/ 19 w 21"/>
                <a:gd name="T27" fmla="*/ 13 h 26"/>
                <a:gd name="T28" fmla="*/ 19 w 21"/>
                <a:gd name="T29" fmla="*/ 18 h 26"/>
                <a:gd name="T30" fmla="*/ 21 w 21"/>
                <a:gd name="T31" fmla="*/ 22 h 26"/>
                <a:gd name="T32" fmla="*/ 21 w 21"/>
                <a:gd name="T33" fmla="*/ 23 h 26"/>
                <a:gd name="T34" fmla="*/ 21 w 21"/>
                <a:gd name="T35" fmla="*/ 24 h 26"/>
                <a:gd name="T36" fmla="*/ 21 w 21"/>
                <a:gd name="T37" fmla="*/ 25 h 26"/>
                <a:gd name="T38" fmla="*/ 19 w 21"/>
                <a:gd name="T39" fmla="*/ 26 h 26"/>
                <a:gd name="T40" fmla="*/ 15 w 21"/>
                <a:gd name="T41" fmla="*/ 10 h 26"/>
                <a:gd name="T42" fmla="*/ 15 w 21"/>
                <a:gd name="T43" fmla="*/ 8 h 26"/>
                <a:gd name="T44" fmla="*/ 15 w 21"/>
                <a:gd name="T45" fmla="*/ 5 h 26"/>
                <a:gd name="T46" fmla="*/ 14 w 21"/>
                <a:gd name="T47" fmla="*/ 4 h 26"/>
                <a:gd name="T48" fmla="*/ 13 w 21"/>
                <a:gd name="T49" fmla="*/ 4 h 26"/>
                <a:gd name="T50" fmla="*/ 7 w 21"/>
                <a:gd name="T51" fmla="*/ 7 h 26"/>
                <a:gd name="T52" fmla="*/ 4 w 21"/>
                <a:gd name="T53" fmla="*/ 14 h 26"/>
                <a:gd name="T54" fmla="*/ 5 w 21"/>
                <a:gd name="T55" fmla="*/ 20 h 26"/>
                <a:gd name="T56" fmla="*/ 9 w 21"/>
                <a:gd name="T57" fmla="*/ 22 h 26"/>
                <a:gd name="T58" fmla="*/ 13 w 21"/>
                <a:gd name="T59" fmla="*/ 21 h 26"/>
                <a:gd name="T60" fmla="*/ 15 w 21"/>
                <a:gd name="T61" fmla="*/ 19 h 26"/>
                <a:gd name="T62" fmla="*/ 15 w 21"/>
                <a:gd name="T63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6">
                  <a:moveTo>
                    <a:pt x="19" y="26"/>
                  </a:moveTo>
                  <a:cubicBezTo>
                    <a:pt x="19" y="26"/>
                    <a:pt x="18" y="26"/>
                    <a:pt x="18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5" y="24"/>
                    <a:pt x="13" y="25"/>
                    <a:pt x="12" y="25"/>
                  </a:cubicBezTo>
                  <a:cubicBezTo>
                    <a:pt x="11" y="25"/>
                    <a:pt x="10" y="26"/>
                    <a:pt x="10" y="26"/>
                  </a:cubicBezTo>
                  <a:cubicBezTo>
                    <a:pt x="6" y="26"/>
                    <a:pt x="4" y="25"/>
                    <a:pt x="2" y="23"/>
                  </a:cubicBezTo>
                  <a:cubicBezTo>
                    <a:pt x="1" y="21"/>
                    <a:pt x="0" y="18"/>
                    <a:pt x="0" y="14"/>
                  </a:cubicBezTo>
                  <a:cubicBezTo>
                    <a:pt x="0" y="10"/>
                    <a:pt x="1" y="7"/>
                    <a:pt x="3" y="4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9" y="2"/>
                    <a:pt x="20" y="3"/>
                    <a:pt x="20" y="4"/>
                  </a:cubicBezTo>
                  <a:cubicBezTo>
                    <a:pt x="20" y="5"/>
                    <a:pt x="20" y="5"/>
                    <a:pt x="19" y="5"/>
                  </a:cubicBezTo>
                  <a:cubicBezTo>
                    <a:pt x="19" y="6"/>
                    <a:pt x="19" y="7"/>
                    <a:pt x="19" y="8"/>
                  </a:cubicBezTo>
                  <a:cubicBezTo>
                    <a:pt x="19" y="10"/>
                    <a:pt x="19" y="11"/>
                    <a:pt x="19" y="13"/>
                  </a:cubicBezTo>
                  <a:cubicBezTo>
                    <a:pt x="19" y="15"/>
                    <a:pt x="19" y="17"/>
                    <a:pt x="19" y="18"/>
                  </a:cubicBezTo>
                  <a:cubicBezTo>
                    <a:pt x="19" y="19"/>
                    <a:pt x="20" y="20"/>
                    <a:pt x="21" y="22"/>
                  </a:cubicBezTo>
                  <a:cubicBezTo>
                    <a:pt x="21" y="22"/>
                    <a:pt x="21" y="23"/>
                    <a:pt x="21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5"/>
                    <a:pt x="21" y="25"/>
                  </a:cubicBezTo>
                  <a:cubicBezTo>
                    <a:pt x="20" y="26"/>
                    <a:pt x="20" y="26"/>
                    <a:pt x="19" y="26"/>
                  </a:cubicBezTo>
                  <a:close/>
                  <a:moveTo>
                    <a:pt x="15" y="10"/>
                  </a:moveTo>
                  <a:cubicBezTo>
                    <a:pt x="15" y="9"/>
                    <a:pt x="15" y="8"/>
                    <a:pt x="15" y="8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5" y="5"/>
                    <a:pt x="14" y="5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8" y="5"/>
                    <a:pt x="7" y="7"/>
                  </a:cubicBezTo>
                  <a:cubicBezTo>
                    <a:pt x="5" y="9"/>
                    <a:pt x="4" y="11"/>
                    <a:pt x="4" y="14"/>
                  </a:cubicBezTo>
                  <a:cubicBezTo>
                    <a:pt x="4" y="16"/>
                    <a:pt x="5" y="18"/>
                    <a:pt x="5" y="20"/>
                  </a:cubicBezTo>
                  <a:cubicBezTo>
                    <a:pt x="6" y="21"/>
                    <a:pt x="8" y="22"/>
                    <a:pt x="9" y="22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4" y="20"/>
                    <a:pt x="14" y="20"/>
                    <a:pt x="15" y="19"/>
                  </a:cubicBezTo>
                  <a:cubicBezTo>
                    <a:pt x="15" y="15"/>
                    <a:pt x="15" y="12"/>
                    <a:pt x="15" y="10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6" name="Freeform 534"/>
            <p:cNvSpPr>
              <a:spLocks/>
            </p:cNvSpPr>
            <p:nvPr/>
          </p:nvSpPr>
          <p:spPr bwMode="auto">
            <a:xfrm>
              <a:off x="1662113" y="5872163"/>
              <a:ext cx="47625" cy="65088"/>
            </a:xfrm>
            <a:custGeom>
              <a:avLst/>
              <a:gdLst>
                <a:gd name="T0" fmla="*/ 17 w 20"/>
                <a:gd name="T1" fmla="*/ 27 h 27"/>
                <a:gd name="T2" fmla="*/ 15 w 20"/>
                <a:gd name="T3" fmla="*/ 25 h 27"/>
                <a:gd name="T4" fmla="*/ 15 w 20"/>
                <a:gd name="T5" fmla="*/ 20 h 27"/>
                <a:gd name="T6" fmla="*/ 14 w 20"/>
                <a:gd name="T7" fmla="*/ 15 h 27"/>
                <a:gd name="T8" fmla="*/ 14 w 20"/>
                <a:gd name="T9" fmla="*/ 12 h 27"/>
                <a:gd name="T10" fmla="*/ 14 w 20"/>
                <a:gd name="T11" fmla="*/ 10 h 27"/>
                <a:gd name="T12" fmla="*/ 13 w 20"/>
                <a:gd name="T13" fmla="*/ 5 h 27"/>
                <a:gd name="T14" fmla="*/ 8 w 20"/>
                <a:gd name="T15" fmla="*/ 8 h 27"/>
                <a:gd name="T16" fmla="*/ 5 w 20"/>
                <a:gd name="T17" fmla="*/ 15 h 27"/>
                <a:gd name="T18" fmla="*/ 4 w 20"/>
                <a:gd name="T19" fmla="*/ 18 h 27"/>
                <a:gd name="T20" fmla="*/ 4 w 20"/>
                <a:gd name="T21" fmla="*/ 20 h 27"/>
                <a:gd name="T22" fmla="*/ 4 w 20"/>
                <a:gd name="T23" fmla="*/ 22 h 27"/>
                <a:gd name="T24" fmla="*/ 5 w 20"/>
                <a:gd name="T25" fmla="*/ 24 h 27"/>
                <a:gd name="T26" fmla="*/ 4 w 20"/>
                <a:gd name="T27" fmla="*/ 26 h 27"/>
                <a:gd name="T28" fmla="*/ 2 w 20"/>
                <a:gd name="T29" fmla="*/ 27 h 27"/>
                <a:gd name="T30" fmla="*/ 1 w 20"/>
                <a:gd name="T31" fmla="*/ 26 h 27"/>
                <a:gd name="T32" fmla="*/ 0 w 20"/>
                <a:gd name="T33" fmla="*/ 24 h 27"/>
                <a:gd name="T34" fmla="*/ 0 w 20"/>
                <a:gd name="T35" fmla="*/ 22 h 27"/>
                <a:gd name="T36" fmla="*/ 0 w 20"/>
                <a:gd name="T37" fmla="*/ 20 h 27"/>
                <a:gd name="T38" fmla="*/ 0 w 20"/>
                <a:gd name="T39" fmla="*/ 13 h 27"/>
                <a:gd name="T40" fmla="*/ 1 w 20"/>
                <a:gd name="T41" fmla="*/ 7 h 27"/>
                <a:gd name="T42" fmla="*/ 0 w 20"/>
                <a:gd name="T43" fmla="*/ 4 h 27"/>
                <a:gd name="T44" fmla="*/ 0 w 20"/>
                <a:gd name="T45" fmla="*/ 2 h 27"/>
                <a:gd name="T46" fmla="*/ 1 w 20"/>
                <a:gd name="T47" fmla="*/ 1 h 27"/>
                <a:gd name="T48" fmla="*/ 3 w 20"/>
                <a:gd name="T49" fmla="*/ 0 h 27"/>
                <a:gd name="T50" fmla="*/ 5 w 20"/>
                <a:gd name="T51" fmla="*/ 3 h 27"/>
                <a:gd name="T52" fmla="*/ 5 w 20"/>
                <a:gd name="T53" fmla="*/ 6 h 27"/>
                <a:gd name="T54" fmla="*/ 13 w 20"/>
                <a:gd name="T55" fmla="*/ 0 h 27"/>
                <a:gd name="T56" fmla="*/ 18 w 20"/>
                <a:gd name="T57" fmla="*/ 4 h 27"/>
                <a:gd name="T58" fmla="*/ 19 w 20"/>
                <a:gd name="T59" fmla="*/ 10 h 27"/>
                <a:gd name="T60" fmla="*/ 19 w 20"/>
                <a:gd name="T61" fmla="*/ 13 h 27"/>
                <a:gd name="T62" fmla="*/ 19 w 20"/>
                <a:gd name="T63" fmla="*/ 15 h 27"/>
                <a:gd name="T64" fmla="*/ 19 w 20"/>
                <a:gd name="T65" fmla="*/ 20 h 27"/>
                <a:gd name="T66" fmla="*/ 20 w 20"/>
                <a:gd name="T67" fmla="*/ 25 h 27"/>
                <a:gd name="T68" fmla="*/ 19 w 20"/>
                <a:gd name="T69" fmla="*/ 26 h 27"/>
                <a:gd name="T70" fmla="*/ 17 w 20"/>
                <a:gd name="T7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27">
                  <a:moveTo>
                    <a:pt x="17" y="27"/>
                  </a:moveTo>
                  <a:cubicBezTo>
                    <a:pt x="16" y="27"/>
                    <a:pt x="15" y="26"/>
                    <a:pt x="15" y="25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8"/>
                    <a:pt x="14" y="16"/>
                    <a:pt x="14" y="15"/>
                  </a:cubicBezTo>
                  <a:cubicBezTo>
                    <a:pt x="14" y="14"/>
                    <a:pt x="14" y="13"/>
                    <a:pt x="14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7"/>
                    <a:pt x="14" y="5"/>
                    <a:pt x="13" y="5"/>
                  </a:cubicBezTo>
                  <a:cubicBezTo>
                    <a:pt x="11" y="5"/>
                    <a:pt x="9" y="6"/>
                    <a:pt x="8" y="8"/>
                  </a:cubicBezTo>
                  <a:cubicBezTo>
                    <a:pt x="6" y="10"/>
                    <a:pt x="5" y="13"/>
                    <a:pt x="5" y="15"/>
                  </a:cubicBezTo>
                  <a:cubicBezTo>
                    <a:pt x="5" y="16"/>
                    <a:pt x="5" y="17"/>
                    <a:pt x="4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1"/>
                    <a:pt x="4" y="22"/>
                  </a:cubicBezTo>
                  <a:cubicBezTo>
                    <a:pt x="5" y="23"/>
                    <a:pt x="5" y="24"/>
                    <a:pt x="5" y="24"/>
                  </a:cubicBezTo>
                  <a:cubicBezTo>
                    <a:pt x="5" y="25"/>
                    <a:pt x="4" y="25"/>
                    <a:pt x="4" y="26"/>
                  </a:cubicBezTo>
                  <a:cubicBezTo>
                    <a:pt x="4" y="26"/>
                    <a:pt x="3" y="27"/>
                    <a:pt x="2" y="27"/>
                  </a:cubicBezTo>
                  <a:cubicBezTo>
                    <a:pt x="2" y="27"/>
                    <a:pt x="1" y="26"/>
                    <a:pt x="1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18"/>
                    <a:pt x="0" y="16"/>
                    <a:pt x="0" y="13"/>
                  </a:cubicBezTo>
                  <a:cubicBezTo>
                    <a:pt x="0" y="10"/>
                    <a:pt x="1" y="8"/>
                    <a:pt x="1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2"/>
                    <a:pt x="10" y="0"/>
                    <a:pt x="13" y="0"/>
                  </a:cubicBezTo>
                  <a:cubicBezTo>
                    <a:pt x="15" y="0"/>
                    <a:pt x="17" y="2"/>
                    <a:pt x="18" y="4"/>
                  </a:cubicBezTo>
                  <a:cubicBezTo>
                    <a:pt x="18" y="5"/>
                    <a:pt x="19" y="7"/>
                    <a:pt x="19" y="10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8"/>
                    <a:pt x="19" y="20"/>
                  </a:cubicBezTo>
                  <a:cubicBezTo>
                    <a:pt x="20" y="22"/>
                    <a:pt x="20" y="23"/>
                    <a:pt x="20" y="25"/>
                  </a:cubicBezTo>
                  <a:cubicBezTo>
                    <a:pt x="20" y="25"/>
                    <a:pt x="19" y="26"/>
                    <a:pt x="19" y="26"/>
                  </a:cubicBezTo>
                  <a:cubicBezTo>
                    <a:pt x="19" y="27"/>
                    <a:pt x="18" y="27"/>
                    <a:pt x="17" y="27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7" name="Freeform 535"/>
            <p:cNvSpPr>
              <a:spLocks/>
            </p:cNvSpPr>
            <p:nvPr/>
          </p:nvSpPr>
          <p:spPr bwMode="auto">
            <a:xfrm>
              <a:off x="1716088" y="5856288"/>
              <a:ext cx="46037" cy="80963"/>
            </a:xfrm>
            <a:custGeom>
              <a:avLst/>
              <a:gdLst>
                <a:gd name="T0" fmla="*/ 16 w 19"/>
                <a:gd name="T1" fmla="*/ 12 h 34"/>
                <a:gd name="T2" fmla="*/ 15 w 19"/>
                <a:gd name="T3" fmla="*/ 12 h 34"/>
                <a:gd name="T4" fmla="*/ 14 w 19"/>
                <a:gd name="T5" fmla="*/ 12 h 34"/>
                <a:gd name="T6" fmla="*/ 11 w 19"/>
                <a:gd name="T7" fmla="*/ 13 h 34"/>
                <a:gd name="T8" fmla="*/ 11 w 19"/>
                <a:gd name="T9" fmla="*/ 27 h 34"/>
                <a:gd name="T10" fmla="*/ 11 w 19"/>
                <a:gd name="T11" fmla="*/ 28 h 34"/>
                <a:gd name="T12" fmla="*/ 11 w 19"/>
                <a:gd name="T13" fmla="*/ 29 h 34"/>
                <a:gd name="T14" fmla="*/ 9 w 19"/>
                <a:gd name="T15" fmla="*/ 34 h 34"/>
                <a:gd name="T16" fmla="*/ 8 w 19"/>
                <a:gd name="T17" fmla="*/ 33 h 34"/>
                <a:gd name="T18" fmla="*/ 7 w 19"/>
                <a:gd name="T19" fmla="*/ 32 h 34"/>
                <a:gd name="T20" fmla="*/ 7 w 19"/>
                <a:gd name="T21" fmla="*/ 29 h 34"/>
                <a:gd name="T22" fmla="*/ 7 w 19"/>
                <a:gd name="T23" fmla="*/ 26 h 34"/>
                <a:gd name="T24" fmla="*/ 7 w 19"/>
                <a:gd name="T25" fmla="*/ 13 h 34"/>
                <a:gd name="T26" fmla="*/ 2 w 19"/>
                <a:gd name="T27" fmla="*/ 12 h 34"/>
                <a:gd name="T28" fmla="*/ 0 w 19"/>
                <a:gd name="T29" fmla="*/ 10 h 34"/>
                <a:gd name="T30" fmla="*/ 0 w 19"/>
                <a:gd name="T31" fmla="*/ 8 h 34"/>
                <a:gd name="T32" fmla="*/ 2 w 19"/>
                <a:gd name="T33" fmla="*/ 8 h 34"/>
                <a:gd name="T34" fmla="*/ 7 w 19"/>
                <a:gd name="T35" fmla="*/ 8 h 34"/>
                <a:gd name="T36" fmla="*/ 6 w 19"/>
                <a:gd name="T37" fmla="*/ 5 h 34"/>
                <a:gd name="T38" fmla="*/ 6 w 19"/>
                <a:gd name="T39" fmla="*/ 2 h 34"/>
                <a:gd name="T40" fmla="*/ 7 w 19"/>
                <a:gd name="T41" fmla="*/ 0 h 34"/>
                <a:gd name="T42" fmla="*/ 9 w 19"/>
                <a:gd name="T43" fmla="*/ 0 h 34"/>
                <a:gd name="T44" fmla="*/ 11 w 19"/>
                <a:gd name="T45" fmla="*/ 3 h 34"/>
                <a:gd name="T46" fmla="*/ 11 w 19"/>
                <a:gd name="T47" fmla="*/ 5 h 34"/>
                <a:gd name="T48" fmla="*/ 11 w 19"/>
                <a:gd name="T49" fmla="*/ 7 h 34"/>
                <a:gd name="T50" fmla="*/ 11 w 19"/>
                <a:gd name="T51" fmla="*/ 8 h 34"/>
                <a:gd name="T52" fmla="*/ 14 w 19"/>
                <a:gd name="T53" fmla="*/ 8 h 34"/>
                <a:gd name="T54" fmla="*/ 17 w 19"/>
                <a:gd name="T55" fmla="*/ 8 h 34"/>
                <a:gd name="T56" fmla="*/ 19 w 19"/>
                <a:gd name="T57" fmla="*/ 10 h 34"/>
                <a:gd name="T58" fmla="*/ 18 w 19"/>
                <a:gd name="T59" fmla="*/ 12 h 34"/>
                <a:gd name="T60" fmla="*/ 16 w 19"/>
                <a:gd name="T61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34">
                  <a:moveTo>
                    <a:pt x="16" y="12"/>
                  </a:moveTo>
                  <a:cubicBezTo>
                    <a:pt x="16" y="12"/>
                    <a:pt x="16" y="12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3" y="12"/>
                    <a:pt x="11" y="13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32"/>
                    <a:pt x="11" y="34"/>
                    <a:pt x="9" y="34"/>
                  </a:cubicBezTo>
                  <a:cubicBezTo>
                    <a:pt x="8" y="34"/>
                    <a:pt x="8" y="34"/>
                    <a:pt x="8" y="33"/>
                  </a:cubicBezTo>
                  <a:cubicBezTo>
                    <a:pt x="7" y="33"/>
                    <a:pt x="7" y="32"/>
                    <a:pt x="7" y="32"/>
                  </a:cubicBezTo>
                  <a:cubicBezTo>
                    <a:pt x="7" y="31"/>
                    <a:pt x="7" y="30"/>
                    <a:pt x="7" y="29"/>
                  </a:cubicBezTo>
                  <a:cubicBezTo>
                    <a:pt x="7" y="28"/>
                    <a:pt x="7" y="27"/>
                    <a:pt x="7" y="26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4" y="13"/>
                    <a:pt x="2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6" y="6"/>
                    <a:pt x="6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1" y="1"/>
                    <a:pt x="11" y="3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19" y="11"/>
                    <a:pt x="18" y="11"/>
                    <a:pt x="18" y="12"/>
                  </a:cubicBezTo>
                  <a:cubicBezTo>
                    <a:pt x="17" y="12"/>
                    <a:pt x="17" y="12"/>
                    <a:pt x="16" y="12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8" name="Freeform 536"/>
            <p:cNvSpPr>
              <a:spLocks/>
            </p:cNvSpPr>
            <p:nvPr/>
          </p:nvSpPr>
          <p:spPr bwMode="auto">
            <a:xfrm>
              <a:off x="1766888" y="5870575"/>
              <a:ext cx="46037" cy="66675"/>
            </a:xfrm>
            <a:custGeom>
              <a:avLst/>
              <a:gdLst>
                <a:gd name="T0" fmla="*/ 17 w 19"/>
                <a:gd name="T1" fmla="*/ 8 h 28"/>
                <a:gd name="T2" fmla="*/ 15 w 19"/>
                <a:gd name="T3" fmla="*/ 8 h 28"/>
                <a:gd name="T4" fmla="*/ 15 w 19"/>
                <a:gd name="T5" fmla="*/ 5 h 28"/>
                <a:gd name="T6" fmla="*/ 10 w 19"/>
                <a:gd name="T7" fmla="*/ 7 h 28"/>
                <a:gd name="T8" fmla="*/ 6 w 19"/>
                <a:gd name="T9" fmla="*/ 10 h 28"/>
                <a:gd name="T10" fmla="*/ 7 w 19"/>
                <a:gd name="T11" fmla="*/ 11 h 28"/>
                <a:gd name="T12" fmla="*/ 15 w 19"/>
                <a:gd name="T13" fmla="*/ 13 h 28"/>
                <a:gd name="T14" fmla="*/ 19 w 19"/>
                <a:gd name="T15" fmla="*/ 20 h 28"/>
                <a:gd name="T16" fmla="*/ 15 w 19"/>
                <a:gd name="T17" fmla="*/ 26 h 28"/>
                <a:gd name="T18" fmla="*/ 9 w 19"/>
                <a:gd name="T19" fmla="*/ 28 h 28"/>
                <a:gd name="T20" fmla="*/ 3 w 19"/>
                <a:gd name="T21" fmla="*/ 27 h 28"/>
                <a:gd name="T22" fmla="*/ 0 w 19"/>
                <a:gd name="T23" fmla="*/ 23 h 28"/>
                <a:gd name="T24" fmla="*/ 0 w 19"/>
                <a:gd name="T25" fmla="*/ 21 h 28"/>
                <a:gd name="T26" fmla="*/ 2 w 19"/>
                <a:gd name="T27" fmla="*/ 21 h 28"/>
                <a:gd name="T28" fmla="*/ 4 w 19"/>
                <a:gd name="T29" fmla="*/ 22 h 28"/>
                <a:gd name="T30" fmla="*/ 6 w 19"/>
                <a:gd name="T31" fmla="*/ 23 h 28"/>
                <a:gd name="T32" fmla="*/ 9 w 19"/>
                <a:gd name="T33" fmla="*/ 23 h 28"/>
                <a:gd name="T34" fmla="*/ 12 w 19"/>
                <a:gd name="T35" fmla="*/ 23 h 28"/>
                <a:gd name="T36" fmla="*/ 14 w 19"/>
                <a:gd name="T37" fmla="*/ 20 h 28"/>
                <a:gd name="T38" fmla="*/ 10 w 19"/>
                <a:gd name="T39" fmla="*/ 16 h 28"/>
                <a:gd name="T40" fmla="*/ 8 w 19"/>
                <a:gd name="T41" fmla="*/ 16 h 28"/>
                <a:gd name="T42" fmla="*/ 3 w 19"/>
                <a:gd name="T43" fmla="*/ 14 h 28"/>
                <a:gd name="T44" fmla="*/ 2 w 19"/>
                <a:gd name="T45" fmla="*/ 10 h 28"/>
                <a:gd name="T46" fmla="*/ 6 w 19"/>
                <a:gd name="T47" fmla="*/ 3 h 28"/>
                <a:gd name="T48" fmla="*/ 10 w 19"/>
                <a:gd name="T49" fmla="*/ 2 h 28"/>
                <a:gd name="T50" fmla="*/ 15 w 19"/>
                <a:gd name="T51" fmla="*/ 0 h 28"/>
                <a:gd name="T52" fmla="*/ 17 w 19"/>
                <a:gd name="T53" fmla="*/ 0 h 28"/>
                <a:gd name="T54" fmla="*/ 18 w 19"/>
                <a:gd name="T55" fmla="*/ 0 h 28"/>
                <a:gd name="T56" fmla="*/ 19 w 19"/>
                <a:gd name="T57" fmla="*/ 2 h 28"/>
                <a:gd name="T58" fmla="*/ 19 w 19"/>
                <a:gd name="T59" fmla="*/ 4 h 28"/>
                <a:gd name="T60" fmla="*/ 19 w 19"/>
                <a:gd name="T61" fmla="*/ 6 h 28"/>
                <a:gd name="T62" fmla="*/ 19 w 19"/>
                <a:gd name="T63" fmla="*/ 8 h 28"/>
                <a:gd name="T64" fmla="*/ 17 w 19"/>
                <a:gd name="T65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28">
                  <a:moveTo>
                    <a:pt x="17" y="8"/>
                  </a:moveTo>
                  <a:cubicBezTo>
                    <a:pt x="16" y="8"/>
                    <a:pt x="16" y="8"/>
                    <a:pt x="15" y="8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4" y="5"/>
                    <a:pt x="12" y="6"/>
                    <a:pt x="10" y="7"/>
                  </a:cubicBezTo>
                  <a:cubicBezTo>
                    <a:pt x="7" y="8"/>
                    <a:pt x="6" y="9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11" y="11"/>
                    <a:pt x="13" y="12"/>
                    <a:pt x="15" y="13"/>
                  </a:cubicBezTo>
                  <a:cubicBezTo>
                    <a:pt x="17" y="15"/>
                    <a:pt x="19" y="17"/>
                    <a:pt x="19" y="20"/>
                  </a:cubicBezTo>
                  <a:cubicBezTo>
                    <a:pt x="19" y="23"/>
                    <a:pt x="18" y="25"/>
                    <a:pt x="15" y="26"/>
                  </a:cubicBezTo>
                  <a:cubicBezTo>
                    <a:pt x="14" y="27"/>
                    <a:pt x="11" y="28"/>
                    <a:pt x="9" y="28"/>
                  </a:cubicBezTo>
                  <a:cubicBezTo>
                    <a:pt x="7" y="28"/>
                    <a:pt x="5" y="27"/>
                    <a:pt x="3" y="27"/>
                  </a:cubicBezTo>
                  <a:cubicBezTo>
                    <a:pt x="1" y="26"/>
                    <a:pt x="0" y="25"/>
                    <a:pt x="0" y="23"/>
                  </a:cubicBezTo>
                  <a:cubicBezTo>
                    <a:pt x="0" y="22"/>
                    <a:pt x="0" y="22"/>
                    <a:pt x="0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3" y="21"/>
                    <a:pt x="3" y="21"/>
                    <a:pt x="4" y="22"/>
                  </a:cubicBezTo>
                  <a:cubicBezTo>
                    <a:pt x="4" y="22"/>
                    <a:pt x="5" y="23"/>
                    <a:pt x="6" y="23"/>
                  </a:cubicBezTo>
                  <a:cubicBezTo>
                    <a:pt x="7" y="23"/>
                    <a:pt x="8" y="23"/>
                    <a:pt x="9" y="23"/>
                  </a:cubicBezTo>
                  <a:cubicBezTo>
                    <a:pt x="10" y="23"/>
                    <a:pt x="11" y="23"/>
                    <a:pt x="12" y="23"/>
                  </a:cubicBezTo>
                  <a:cubicBezTo>
                    <a:pt x="14" y="22"/>
                    <a:pt x="14" y="21"/>
                    <a:pt x="14" y="20"/>
                  </a:cubicBezTo>
                  <a:cubicBezTo>
                    <a:pt x="14" y="18"/>
                    <a:pt x="13" y="17"/>
                    <a:pt x="10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5"/>
                    <a:pt x="4" y="15"/>
                    <a:pt x="3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7"/>
                    <a:pt x="3" y="5"/>
                    <a:pt x="6" y="3"/>
                  </a:cubicBezTo>
                  <a:cubicBezTo>
                    <a:pt x="7" y="3"/>
                    <a:pt x="8" y="2"/>
                    <a:pt x="10" y="2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" y="1"/>
                    <a:pt x="19" y="1"/>
                    <a:pt x="19" y="2"/>
                  </a:cubicBezTo>
                  <a:cubicBezTo>
                    <a:pt x="19" y="3"/>
                    <a:pt x="19" y="3"/>
                    <a:pt x="19" y="4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7"/>
                    <a:pt x="19" y="7"/>
                    <a:pt x="19" y="8"/>
                  </a:cubicBezTo>
                  <a:cubicBezTo>
                    <a:pt x="18" y="8"/>
                    <a:pt x="18" y="8"/>
                    <a:pt x="17" y="8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9" name="Freeform 537"/>
            <p:cNvSpPr>
              <a:spLocks/>
            </p:cNvSpPr>
            <p:nvPr/>
          </p:nvSpPr>
          <p:spPr bwMode="auto">
            <a:xfrm>
              <a:off x="1855788" y="5875338"/>
              <a:ext cx="49212" cy="61913"/>
            </a:xfrm>
            <a:custGeom>
              <a:avLst/>
              <a:gdLst>
                <a:gd name="T0" fmla="*/ 11 w 20"/>
                <a:gd name="T1" fmla="*/ 26 h 26"/>
                <a:gd name="T2" fmla="*/ 3 w 20"/>
                <a:gd name="T3" fmla="*/ 23 h 26"/>
                <a:gd name="T4" fmla="*/ 0 w 20"/>
                <a:gd name="T5" fmla="*/ 15 h 26"/>
                <a:gd name="T6" fmla="*/ 3 w 20"/>
                <a:gd name="T7" fmla="*/ 5 h 26"/>
                <a:gd name="T8" fmla="*/ 11 w 20"/>
                <a:gd name="T9" fmla="*/ 0 h 26"/>
                <a:gd name="T10" fmla="*/ 16 w 20"/>
                <a:gd name="T11" fmla="*/ 1 h 26"/>
                <a:gd name="T12" fmla="*/ 19 w 20"/>
                <a:gd name="T13" fmla="*/ 4 h 26"/>
                <a:gd name="T14" fmla="*/ 19 w 20"/>
                <a:gd name="T15" fmla="*/ 6 h 26"/>
                <a:gd name="T16" fmla="*/ 17 w 20"/>
                <a:gd name="T17" fmla="*/ 6 h 26"/>
                <a:gd name="T18" fmla="*/ 16 w 20"/>
                <a:gd name="T19" fmla="*/ 6 h 26"/>
                <a:gd name="T20" fmla="*/ 15 w 20"/>
                <a:gd name="T21" fmla="*/ 5 h 26"/>
                <a:gd name="T22" fmla="*/ 11 w 20"/>
                <a:gd name="T23" fmla="*/ 4 h 26"/>
                <a:gd name="T24" fmla="*/ 6 w 20"/>
                <a:gd name="T25" fmla="*/ 8 h 26"/>
                <a:gd name="T26" fmla="*/ 4 w 20"/>
                <a:gd name="T27" fmla="*/ 15 h 26"/>
                <a:gd name="T28" fmla="*/ 6 w 20"/>
                <a:gd name="T29" fmla="*/ 20 h 26"/>
                <a:gd name="T30" fmla="*/ 11 w 20"/>
                <a:gd name="T31" fmla="*/ 22 h 26"/>
                <a:gd name="T32" fmla="*/ 14 w 20"/>
                <a:gd name="T33" fmla="*/ 21 h 26"/>
                <a:gd name="T34" fmla="*/ 17 w 20"/>
                <a:gd name="T35" fmla="*/ 19 h 26"/>
                <a:gd name="T36" fmla="*/ 18 w 20"/>
                <a:gd name="T37" fmla="*/ 19 h 26"/>
                <a:gd name="T38" fmla="*/ 19 w 20"/>
                <a:gd name="T39" fmla="*/ 20 h 26"/>
                <a:gd name="T40" fmla="*/ 20 w 20"/>
                <a:gd name="T41" fmla="*/ 21 h 26"/>
                <a:gd name="T42" fmla="*/ 16 w 20"/>
                <a:gd name="T43" fmla="*/ 24 h 26"/>
                <a:gd name="T44" fmla="*/ 11 w 20"/>
                <a:gd name="T4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" h="26">
                  <a:moveTo>
                    <a:pt x="11" y="26"/>
                  </a:moveTo>
                  <a:cubicBezTo>
                    <a:pt x="8" y="26"/>
                    <a:pt x="6" y="25"/>
                    <a:pt x="3" y="23"/>
                  </a:cubicBezTo>
                  <a:cubicBezTo>
                    <a:pt x="1" y="21"/>
                    <a:pt x="0" y="18"/>
                    <a:pt x="0" y="15"/>
                  </a:cubicBezTo>
                  <a:cubicBezTo>
                    <a:pt x="0" y="12"/>
                    <a:pt x="1" y="9"/>
                    <a:pt x="3" y="5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2" y="0"/>
                    <a:pt x="14" y="0"/>
                    <a:pt x="16" y="1"/>
                  </a:cubicBezTo>
                  <a:cubicBezTo>
                    <a:pt x="18" y="2"/>
                    <a:pt x="19" y="3"/>
                    <a:pt x="19" y="4"/>
                  </a:cubicBezTo>
                  <a:cubicBezTo>
                    <a:pt x="19" y="5"/>
                    <a:pt x="19" y="5"/>
                    <a:pt x="19" y="6"/>
                  </a:cubicBezTo>
                  <a:cubicBezTo>
                    <a:pt x="18" y="6"/>
                    <a:pt x="18" y="6"/>
                    <a:pt x="17" y="6"/>
                  </a:cubicBezTo>
                  <a:cubicBezTo>
                    <a:pt x="17" y="6"/>
                    <a:pt x="16" y="6"/>
                    <a:pt x="16" y="6"/>
                  </a:cubicBezTo>
                  <a:cubicBezTo>
                    <a:pt x="16" y="6"/>
                    <a:pt x="15" y="5"/>
                    <a:pt x="15" y="5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9" y="4"/>
                    <a:pt x="8" y="5"/>
                    <a:pt x="6" y="8"/>
                  </a:cubicBezTo>
                  <a:cubicBezTo>
                    <a:pt x="5" y="11"/>
                    <a:pt x="4" y="13"/>
                    <a:pt x="4" y="15"/>
                  </a:cubicBezTo>
                  <a:cubicBezTo>
                    <a:pt x="4" y="17"/>
                    <a:pt x="5" y="19"/>
                    <a:pt x="6" y="20"/>
                  </a:cubicBezTo>
                  <a:cubicBezTo>
                    <a:pt x="8" y="21"/>
                    <a:pt x="9" y="22"/>
                    <a:pt x="11" y="22"/>
                  </a:cubicBezTo>
                  <a:cubicBezTo>
                    <a:pt x="12" y="22"/>
                    <a:pt x="13" y="21"/>
                    <a:pt x="14" y="21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9" y="19"/>
                    <a:pt x="19" y="20"/>
                  </a:cubicBezTo>
                  <a:cubicBezTo>
                    <a:pt x="19" y="20"/>
                    <a:pt x="20" y="21"/>
                    <a:pt x="20" y="21"/>
                  </a:cubicBezTo>
                  <a:cubicBezTo>
                    <a:pt x="20" y="22"/>
                    <a:pt x="18" y="23"/>
                    <a:pt x="16" y="24"/>
                  </a:cubicBezTo>
                  <a:cubicBezTo>
                    <a:pt x="14" y="25"/>
                    <a:pt x="12" y="26"/>
                    <a:pt x="11" y="26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0" name="Freeform 538"/>
            <p:cNvSpPr>
              <a:spLocks noEditPoints="1"/>
            </p:cNvSpPr>
            <p:nvPr/>
          </p:nvSpPr>
          <p:spPr bwMode="auto">
            <a:xfrm>
              <a:off x="1911350" y="5875338"/>
              <a:ext cx="50800" cy="61913"/>
            </a:xfrm>
            <a:custGeom>
              <a:avLst/>
              <a:gdLst>
                <a:gd name="T0" fmla="*/ 19 w 21"/>
                <a:gd name="T1" fmla="*/ 26 h 26"/>
                <a:gd name="T2" fmla="*/ 18 w 21"/>
                <a:gd name="T3" fmla="*/ 25 h 26"/>
                <a:gd name="T4" fmla="*/ 16 w 21"/>
                <a:gd name="T5" fmla="*/ 23 h 26"/>
                <a:gd name="T6" fmla="*/ 12 w 21"/>
                <a:gd name="T7" fmla="*/ 25 h 26"/>
                <a:gd name="T8" fmla="*/ 10 w 21"/>
                <a:gd name="T9" fmla="*/ 26 h 26"/>
                <a:gd name="T10" fmla="*/ 2 w 21"/>
                <a:gd name="T11" fmla="*/ 23 h 26"/>
                <a:gd name="T12" fmla="*/ 0 w 21"/>
                <a:gd name="T13" fmla="*/ 14 h 26"/>
                <a:gd name="T14" fmla="*/ 3 w 21"/>
                <a:gd name="T15" fmla="*/ 4 h 26"/>
                <a:gd name="T16" fmla="*/ 12 w 21"/>
                <a:gd name="T17" fmla="*/ 0 h 26"/>
                <a:gd name="T18" fmla="*/ 17 w 21"/>
                <a:gd name="T19" fmla="*/ 1 h 26"/>
                <a:gd name="T20" fmla="*/ 20 w 21"/>
                <a:gd name="T21" fmla="*/ 4 h 26"/>
                <a:gd name="T22" fmla="*/ 19 w 21"/>
                <a:gd name="T23" fmla="*/ 5 h 26"/>
                <a:gd name="T24" fmla="*/ 19 w 21"/>
                <a:gd name="T25" fmla="*/ 8 h 26"/>
                <a:gd name="T26" fmla="*/ 19 w 21"/>
                <a:gd name="T27" fmla="*/ 13 h 26"/>
                <a:gd name="T28" fmla="*/ 19 w 21"/>
                <a:gd name="T29" fmla="*/ 18 h 26"/>
                <a:gd name="T30" fmla="*/ 21 w 21"/>
                <a:gd name="T31" fmla="*/ 22 h 26"/>
                <a:gd name="T32" fmla="*/ 21 w 21"/>
                <a:gd name="T33" fmla="*/ 23 h 26"/>
                <a:gd name="T34" fmla="*/ 21 w 21"/>
                <a:gd name="T35" fmla="*/ 24 h 26"/>
                <a:gd name="T36" fmla="*/ 21 w 21"/>
                <a:gd name="T37" fmla="*/ 25 h 26"/>
                <a:gd name="T38" fmla="*/ 19 w 21"/>
                <a:gd name="T39" fmla="*/ 26 h 26"/>
                <a:gd name="T40" fmla="*/ 14 w 21"/>
                <a:gd name="T41" fmla="*/ 10 h 26"/>
                <a:gd name="T42" fmla="*/ 15 w 21"/>
                <a:gd name="T43" fmla="*/ 8 h 26"/>
                <a:gd name="T44" fmla="*/ 15 w 21"/>
                <a:gd name="T45" fmla="*/ 5 h 26"/>
                <a:gd name="T46" fmla="*/ 14 w 21"/>
                <a:gd name="T47" fmla="*/ 4 h 26"/>
                <a:gd name="T48" fmla="*/ 13 w 21"/>
                <a:gd name="T49" fmla="*/ 4 h 26"/>
                <a:gd name="T50" fmla="*/ 7 w 21"/>
                <a:gd name="T51" fmla="*/ 7 h 26"/>
                <a:gd name="T52" fmla="*/ 4 w 21"/>
                <a:gd name="T53" fmla="*/ 14 h 26"/>
                <a:gd name="T54" fmla="*/ 5 w 21"/>
                <a:gd name="T55" fmla="*/ 20 h 26"/>
                <a:gd name="T56" fmla="*/ 9 w 21"/>
                <a:gd name="T57" fmla="*/ 22 h 26"/>
                <a:gd name="T58" fmla="*/ 13 w 21"/>
                <a:gd name="T59" fmla="*/ 21 h 26"/>
                <a:gd name="T60" fmla="*/ 15 w 21"/>
                <a:gd name="T61" fmla="*/ 19 h 26"/>
                <a:gd name="T62" fmla="*/ 14 w 21"/>
                <a:gd name="T63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6">
                  <a:moveTo>
                    <a:pt x="19" y="26"/>
                  </a:moveTo>
                  <a:cubicBezTo>
                    <a:pt x="19" y="26"/>
                    <a:pt x="18" y="26"/>
                    <a:pt x="18" y="25"/>
                  </a:cubicBezTo>
                  <a:cubicBezTo>
                    <a:pt x="17" y="24"/>
                    <a:pt x="16" y="24"/>
                    <a:pt x="16" y="23"/>
                  </a:cubicBezTo>
                  <a:cubicBezTo>
                    <a:pt x="15" y="24"/>
                    <a:pt x="13" y="25"/>
                    <a:pt x="12" y="25"/>
                  </a:cubicBezTo>
                  <a:cubicBezTo>
                    <a:pt x="11" y="25"/>
                    <a:pt x="10" y="26"/>
                    <a:pt x="10" y="26"/>
                  </a:cubicBezTo>
                  <a:cubicBezTo>
                    <a:pt x="6" y="26"/>
                    <a:pt x="4" y="25"/>
                    <a:pt x="2" y="23"/>
                  </a:cubicBezTo>
                  <a:cubicBezTo>
                    <a:pt x="0" y="21"/>
                    <a:pt x="0" y="18"/>
                    <a:pt x="0" y="14"/>
                  </a:cubicBezTo>
                  <a:cubicBezTo>
                    <a:pt x="0" y="10"/>
                    <a:pt x="1" y="7"/>
                    <a:pt x="3" y="4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9" y="2"/>
                    <a:pt x="20" y="3"/>
                    <a:pt x="20" y="4"/>
                  </a:cubicBezTo>
                  <a:cubicBezTo>
                    <a:pt x="20" y="5"/>
                    <a:pt x="20" y="5"/>
                    <a:pt x="19" y="5"/>
                  </a:cubicBezTo>
                  <a:cubicBezTo>
                    <a:pt x="19" y="6"/>
                    <a:pt x="19" y="7"/>
                    <a:pt x="19" y="8"/>
                  </a:cubicBezTo>
                  <a:cubicBezTo>
                    <a:pt x="19" y="10"/>
                    <a:pt x="19" y="11"/>
                    <a:pt x="19" y="13"/>
                  </a:cubicBezTo>
                  <a:cubicBezTo>
                    <a:pt x="19" y="15"/>
                    <a:pt x="19" y="17"/>
                    <a:pt x="19" y="18"/>
                  </a:cubicBezTo>
                  <a:cubicBezTo>
                    <a:pt x="19" y="19"/>
                    <a:pt x="20" y="20"/>
                    <a:pt x="21" y="22"/>
                  </a:cubicBezTo>
                  <a:cubicBezTo>
                    <a:pt x="21" y="22"/>
                    <a:pt x="21" y="23"/>
                    <a:pt x="21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5"/>
                    <a:pt x="21" y="25"/>
                  </a:cubicBezTo>
                  <a:cubicBezTo>
                    <a:pt x="20" y="26"/>
                    <a:pt x="20" y="26"/>
                    <a:pt x="19" y="26"/>
                  </a:cubicBezTo>
                  <a:close/>
                  <a:moveTo>
                    <a:pt x="14" y="10"/>
                  </a:moveTo>
                  <a:cubicBezTo>
                    <a:pt x="14" y="9"/>
                    <a:pt x="14" y="8"/>
                    <a:pt x="15" y="8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4"/>
                    <a:pt x="8" y="5"/>
                    <a:pt x="7" y="7"/>
                  </a:cubicBezTo>
                  <a:cubicBezTo>
                    <a:pt x="5" y="9"/>
                    <a:pt x="4" y="11"/>
                    <a:pt x="4" y="14"/>
                  </a:cubicBezTo>
                  <a:cubicBezTo>
                    <a:pt x="4" y="16"/>
                    <a:pt x="4" y="18"/>
                    <a:pt x="5" y="20"/>
                  </a:cubicBezTo>
                  <a:cubicBezTo>
                    <a:pt x="6" y="21"/>
                    <a:pt x="8" y="22"/>
                    <a:pt x="9" y="22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3" y="20"/>
                    <a:pt x="14" y="20"/>
                    <a:pt x="15" y="19"/>
                  </a:cubicBezTo>
                  <a:cubicBezTo>
                    <a:pt x="15" y="15"/>
                    <a:pt x="14" y="12"/>
                    <a:pt x="14" y="10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1" name="Freeform 539"/>
            <p:cNvSpPr>
              <a:spLocks/>
            </p:cNvSpPr>
            <p:nvPr/>
          </p:nvSpPr>
          <p:spPr bwMode="auto">
            <a:xfrm>
              <a:off x="1974850" y="5843588"/>
              <a:ext cx="11112" cy="92075"/>
            </a:xfrm>
            <a:custGeom>
              <a:avLst/>
              <a:gdLst>
                <a:gd name="T0" fmla="*/ 5 w 5"/>
                <a:gd name="T1" fmla="*/ 19 h 38"/>
                <a:gd name="T2" fmla="*/ 4 w 5"/>
                <a:gd name="T3" fmla="*/ 31 h 38"/>
                <a:gd name="T4" fmla="*/ 4 w 5"/>
                <a:gd name="T5" fmla="*/ 36 h 38"/>
                <a:gd name="T6" fmla="*/ 2 w 5"/>
                <a:gd name="T7" fmla="*/ 38 h 38"/>
                <a:gd name="T8" fmla="*/ 0 w 5"/>
                <a:gd name="T9" fmla="*/ 36 h 38"/>
                <a:gd name="T10" fmla="*/ 0 w 5"/>
                <a:gd name="T11" fmla="*/ 28 h 38"/>
                <a:gd name="T12" fmla="*/ 0 w 5"/>
                <a:gd name="T13" fmla="*/ 19 h 38"/>
                <a:gd name="T14" fmla="*/ 1 w 5"/>
                <a:gd name="T15" fmla="*/ 11 h 38"/>
                <a:gd name="T16" fmla="*/ 1 w 5"/>
                <a:gd name="T17" fmla="*/ 2 h 38"/>
                <a:gd name="T18" fmla="*/ 3 w 5"/>
                <a:gd name="T19" fmla="*/ 0 h 38"/>
                <a:gd name="T20" fmla="*/ 5 w 5"/>
                <a:gd name="T21" fmla="*/ 2 h 38"/>
                <a:gd name="T22" fmla="*/ 5 w 5"/>
                <a:gd name="T23" fmla="*/ 11 h 38"/>
                <a:gd name="T24" fmla="*/ 5 w 5"/>
                <a:gd name="T25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8">
                  <a:moveTo>
                    <a:pt x="5" y="19"/>
                  </a:move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4"/>
                    <a:pt x="4" y="36"/>
                  </a:cubicBezTo>
                  <a:cubicBezTo>
                    <a:pt x="4" y="38"/>
                    <a:pt x="3" y="38"/>
                    <a:pt x="2" y="38"/>
                  </a:cubicBezTo>
                  <a:cubicBezTo>
                    <a:pt x="1" y="38"/>
                    <a:pt x="0" y="38"/>
                    <a:pt x="0" y="36"/>
                  </a:cubicBezTo>
                  <a:cubicBezTo>
                    <a:pt x="0" y="34"/>
                    <a:pt x="0" y="31"/>
                    <a:pt x="0" y="28"/>
                  </a:cubicBezTo>
                  <a:cubicBezTo>
                    <a:pt x="0" y="24"/>
                    <a:pt x="0" y="21"/>
                    <a:pt x="0" y="19"/>
                  </a:cubicBezTo>
                  <a:cubicBezTo>
                    <a:pt x="0" y="17"/>
                    <a:pt x="0" y="14"/>
                    <a:pt x="1" y="11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5"/>
                    <a:pt x="5" y="7"/>
                    <a:pt x="5" y="11"/>
                  </a:cubicBezTo>
                  <a:cubicBezTo>
                    <a:pt x="5" y="14"/>
                    <a:pt x="5" y="17"/>
                    <a:pt x="5" y="19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2" name="Freeform 540"/>
            <p:cNvSpPr>
              <a:spLocks/>
            </p:cNvSpPr>
            <p:nvPr/>
          </p:nvSpPr>
          <p:spPr bwMode="auto">
            <a:xfrm>
              <a:off x="2005013" y="5843588"/>
              <a:ext cx="12700" cy="92075"/>
            </a:xfrm>
            <a:custGeom>
              <a:avLst/>
              <a:gdLst>
                <a:gd name="T0" fmla="*/ 4 w 5"/>
                <a:gd name="T1" fmla="*/ 19 h 38"/>
                <a:gd name="T2" fmla="*/ 4 w 5"/>
                <a:gd name="T3" fmla="*/ 31 h 38"/>
                <a:gd name="T4" fmla="*/ 4 w 5"/>
                <a:gd name="T5" fmla="*/ 36 h 38"/>
                <a:gd name="T6" fmla="*/ 2 w 5"/>
                <a:gd name="T7" fmla="*/ 38 h 38"/>
                <a:gd name="T8" fmla="*/ 0 w 5"/>
                <a:gd name="T9" fmla="*/ 36 h 38"/>
                <a:gd name="T10" fmla="*/ 0 w 5"/>
                <a:gd name="T11" fmla="*/ 28 h 38"/>
                <a:gd name="T12" fmla="*/ 0 w 5"/>
                <a:gd name="T13" fmla="*/ 19 h 38"/>
                <a:gd name="T14" fmla="*/ 0 w 5"/>
                <a:gd name="T15" fmla="*/ 11 h 38"/>
                <a:gd name="T16" fmla="*/ 0 w 5"/>
                <a:gd name="T17" fmla="*/ 2 h 38"/>
                <a:gd name="T18" fmla="*/ 2 w 5"/>
                <a:gd name="T19" fmla="*/ 0 h 38"/>
                <a:gd name="T20" fmla="*/ 5 w 5"/>
                <a:gd name="T21" fmla="*/ 2 h 38"/>
                <a:gd name="T22" fmla="*/ 5 w 5"/>
                <a:gd name="T23" fmla="*/ 11 h 38"/>
                <a:gd name="T24" fmla="*/ 4 w 5"/>
                <a:gd name="T25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8">
                  <a:moveTo>
                    <a:pt x="4" y="19"/>
                  </a:move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4"/>
                    <a:pt x="4" y="36"/>
                  </a:cubicBezTo>
                  <a:cubicBezTo>
                    <a:pt x="4" y="38"/>
                    <a:pt x="3" y="38"/>
                    <a:pt x="2" y="38"/>
                  </a:cubicBezTo>
                  <a:cubicBezTo>
                    <a:pt x="0" y="38"/>
                    <a:pt x="0" y="38"/>
                    <a:pt x="0" y="36"/>
                  </a:cubicBezTo>
                  <a:cubicBezTo>
                    <a:pt x="0" y="34"/>
                    <a:pt x="0" y="31"/>
                    <a:pt x="0" y="28"/>
                  </a:cubicBezTo>
                  <a:cubicBezTo>
                    <a:pt x="0" y="24"/>
                    <a:pt x="0" y="21"/>
                    <a:pt x="0" y="19"/>
                  </a:cubicBezTo>
                  <a:cubicBezTo>
                    <a:pt x="0" y="17"/>
                    <a:pt x="0" y="14"/>
                    <a:pt x="0" y="11"/>
                  </a:cubicBezTo>
                  <a:cubicBezTo>
                    <a:pt x="0" y="7"/>
                    <a:pt x="0" y="5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5"/>
                    <a:pt x="5" y="7"/>
                    <a:pt x="5" y="11"/>
                  </a:cubicBezTo>
                  <a:cubicBezTo>
                    <a:pt x="4" y="14"/>
                    <a:pt x="4" y="17"/>
                    <a:pt x="4" y="19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3" name="Freeform 541"/>
            <p:cNvSpPr>
              <a:spLocks noEditPoints="1"/>
            </p:cNvSpPr>
            <p:nvPr/>
          </p:nvSpPr>
          <p:spPr bwMode="auto">
            <a:xfrm>
              <a:off x="2028825" y="5875338"/>
              <a:ext cx="53975" cy="60325"/>
            </a:xfrm>
            <a:custGeom>
              <a:avLst/>
              <a:gdLst>
                <a:gd name="T0" fmla="*/ 12 w 22"/>
                <a:gd name="T1" fmla="*/ 25 h 25"/>
                <a:gd name="T2" fmla="*/ 4 w 22"/>
                <a:gd name="T3" fmla="*/ 23 h 25"/>
                <a:gd name="T4" fmla="*/ 0 w 22"/>
                <a:gd name="T5" fmla="*/ 15 h 25"/>
                <a:gd name="T6" fmla="*/ 3 w 22"/>
                <a:gd name="T7" fmla="*/ 4 h 25"/>
                <a:gd name="T8" fmla="*/ 11 w 22"/>
                <a:gd name="T9" fmla="*/ 0 h 25"/>
                <a:gd name="T10" fmla="*/ 17 w 22"/>
                <a:gd name="T11" fmla="*/ 1 h 25"/>
                <a:gd name="T12" fmla="*/ 20 w 22"/>
                <a:gd name="T13" fmla="*/ 6 h 25"/>
                <a:gd name="T14" fmla="*/ 18 w 22"/>
                <a:gd name="T15" fmla="*/ 11 h 25"/>
                <a:gd name="T16" fmla="*/ 13 w 22"/>
                <a:gd name="T17" fmla="*/ 13 h 25"/>
                <a:gd name="T18" fmla="*/ 4 w 22"/>
                <a:gd name="T19" fmla="*/ 17 h 25"/>
                <a:gd name="T20" fmla="*/ 7 w 22"/>
                <a:gd name="T21" fmla="*/ 20 h 25"/>
                <a:gd name="T22" fmla="*/ 12 w 22"/>
                <a:gd name="T23" fmla="*/ 21 h 25"/>
                <a:gd name="T24" fmla="*/ 15 w 22"/>
                <a:gd name="T25" fmla="*/ 21 h 25"/>
                <a:gd name="T26" fmla="*/ 19 w 22"/>
                <a:gd name="T27" fmla="*/ 19 h 25"/>
                <a:gd name="T28" fmla="*/ 20 w 22"/>
                <a:gd name="T29" fmla="*/ 17 h 25"/>
                <a:gd name="T30" fmla="*/ 22 w 22"/>
                <a:gd name="T31" fmla="*/ 18 h 25"/>
                <a:gd name="T32" fmla="*/ 22 w 22"/>
                <a:gd name="T33" fmla="*/ 19 h 25"/>
                <a:gd name="T34" fmla="*/ 18 w 22"/>
                <a:gd name="T35" fmla="*/ 24 h 25"/>
                <a:gd name="T36" fmla="*/ 12 w 22"/>
                <a:gd name="T37" fmla="*/ 25 h 25"/>
                <a:gd name="T38" fmla="*/ 11 w 22"/>
                <a:gd name="T39" fmla="*/ 4 h 25"/>
                <a:gd name="T40" fmla="*/ 7 w 22"/>
                <a:gd name="T41" fmla="*/ 6 h 25"/>
                <a:gd name="T42" fmla="*/ 4 w 22"/>
                <a:gd name="T43" fmla="*/ 13 h 25"/>
                <a:gd name="T44" fmla="*/ 11 w 22"/>
                <a:gd name="T45" fmla="*/ 10 h 25"/>
                <a:gd name="T46" fmla="*/ 17 w 22"/>
                <a:gd name="T47" fmla="*/ 6 h 25"/>
                <a:gd name="T48" fmla="*/ 11 w 22"/>
                <a:gd name="T4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25">
                  <a:moveTo>
                    <a:pt x="12" y="25"/>
                  </a:moveTo>
                  <a:cubicBezTo>
                    <a:pt x="8" y="25"/>
                    <a:pt x="6" y="25"/>
                    <a:pt x="4" y="23"/>
                  </a:cubicBezTo>
                  <a:cubicBezTo>
                    <a:pt x="1" y="21"/>
                    <a:pt x="0" y="18"/>
                    <a:pt x="0" y="15"/>
                  </a:cubicBezTo>
                  <a:cubicBezTo>
                    <a:pt x="0" y="11"/>
                    <a:pt x="1" y="7"/>
                    <a:pt x="3" y="4"/>
                  </a:cubicBezTo>
                  <a:cubicBezTo>
                    <a:pt x="5" y="2"/>
                    <a:pt x="8" y="0"/>
                    <a:pt x="11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2"/>
                    <a:pt x="20" y="4"/>
                    <a:pt x="20" y="6"/>
                  </a:cubicBezTo>
                  <a:cubicBezTo>
                    <a:pt x="20" y="8"/>
                    <a:pt x="19" y="9"/>
                    <a:pt x="18" y="11"/>
                  </a:cubicBezTo>
                  <a:cubicBezTo>
                    <a:pt x="17" y="11"/>
                    <a:pt x="15" y="12"/>
                    <a:pt x="13" y="1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9"/>
                    <a:pt x="6" y="20"/>
                    <a:pt x="7" y="20"/>
                  </a:cubicBezTo>
                  <a:cubicBezTo>
                    <a:pt x="9" y="21"/>
                    <a:pt x="10" y="21"/>
                    <a:pt x="12" y="21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7" y="20"/>
                    <a:pt x="18" y="19"/>
                    <a:pt x="19" y="19"/>
                  </a:cubicBezTo>
                  <a:cubicBezTo>
                    <a:pt x="19" y="18"/>
                    <a:pt x="20" y="17"/>
                    <a:pt x="20" y="17"/>
                  </a:cubicBezTo>
                  <a:cubicBezTo>
                    <a:pt x="21" y="17"/>
                    <a:pt x="21" y="18"/>
                    <a:pt x="22" y="18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21"/>
                    <a:pt x="21" y="23"/>
                    <a:pt x="18" y="24"/>
                  </a:cubicBezTo>
                  <a:cubicBezTo>
                    <a:pt x="16" y="25"/>
                    <a:pt x="14" y="25"/>
                    <a:pt x="12" y="25"/>
                  </a:cubicBezTo>
                  <a:close/>
                  <a:moveTo>
                    <a:pt x="11" y="4"/>
                  </a:moveTo>
                  <a:cubicBezTo>
                    <a:pt x="9" y="4"/>
                    <a:pt x="8" y="5"/>
                    <a:pt x="7" y="6"/>
                  </a:cubicBezTo>
                  <a:cubicBezTo>
                    <a:pt x="5" y="8"/>
                    <a:pt x="4" y="10"/>
                    <a:pt x="4" y="13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8"/>
                    <a:pt x="15" y="7"/>
                    <a:pt x="17" y="6"/>
                  </a:cubicBezTo>
                  <a:cubicBezTo>
                    <a:pt x="15" y="5"/>
                    <a:pt x="13" y="4"/>
                    <a:pt x="11" y="4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4" name="Freeform 542"/>
            <p:cNvSpPr>
              <a:spLocks noEditPoints="1"/>
            </p:cNvSpPr>
            <p:nvPr/>
          </p:nvSpPr>
          <p:spPr bwMode="auto">
            <a:xfrm>
              <a:off x="2092325" y="5843588"/>
              <a:ext cx="52387" cy="92075"/>
            </a:xfrm>
            <a:custGeom>
              <a:avLst/>
              <a:gdLst>
                <a:gd name="T0" fmla="*/ 21 w 22"/>
                <a:gd name="T1" fmla="*/ 17 h 38"/>
                <a:gd name="T2" fmla="*/ 21 w 22"/>
                <a:gd name="T3" fmla="*/ 24 h 38"/>
                <a:gd name="T4" fmla="*/ 22 w 22"/>
                <a:gd name="T5" fmla="*/ 35 h 38"/>
                <a:gd name="T6" fmla="*/ 22 w 22"/>
                <a:gd name="T7" fmla="*/ 36 h 38"/>
                <a:gd name="T8" fmla="*/ 21 w 22"/>
                <a:gd name="T9" fmla="*/ 37 h 38"/>
                <a:gd name="T10" fmla="*/ 19 w 22"/>
                <a:gd name="T11" fmla="*/ 38 h 38"/>
                <a:gd name="T12" fmla="*/ 17 w 22"/>
                <a:gd name="T13" fmla="*/ 36 h 38"/>
                <a:gd name="T14" fmla="*/ 14 w 22"/>
                <a:gd name="T15" fmla="*/ 38 h 38"/>
                <a:gd name="T16" fmla="*/ 10 w 22"/>
                <a:gd name="T17" fmla="*/ 38 h 38"/>
                <a:gd name="T18" fmla="*/ 3 w 22"/>
                <a:gd name="T19" fmla="*/ 35 h 38"/>
                <a:gd name="T20" fmla="*/ 0 w 22"/>
                <a:gd name="T21" fmla="*/ 27 h 38"/>
                <a:gd name="T22" fmla="*/ 3 w 22"/>
                <a:gd name="T23" fmla="*/ 17 h 38"/>
                <a:gd name="T24" fmla="*/ 11 w 22"/>
                <a:gd name="T25" fmla="*/ 13 h 38"/>
                <a:gd name="T26" fmla="*/ 15 w 22"/>
                <a:gd name="T27" fmla="*/ 14 h 38"/>
                <a:gd name="T28" fmla="*/ 17 w 22"/>
                <a:gd name="T29" fmla="*/ 16 h 38"/>
                <a:gd name="T30" fmla="*/ 18 w 22"/>
                <a:gd name="T31" fmla="*/ 2 h 38"/>
                <a:gd name="T32" fmla="*/ 20 w 22"/>
                <a:gd name="T33" fmla="*/ 0 h 38"/>
                <a:gd name="T34" fmla="*/ 22 w 22"/>
                <a:gd name="T35" fmla="*/ 2 h 38"/>
                <a:gd name="T36" fmla="*/ 21 w 22"/>
                <a:gd name="T37" fmla="*/ 17 h 38"/>
                <a:gd name="T38" fmla="*/ 11 w 22"/>
                <a:gd name="T39" fmla="*/ 17 h 38"/>
                <a:gd name="T40" fmla="*/ 5 w 22"/>
                <a:gd name="T41" fmla="*/ 20 h 38"/>
                <a:gd name="T42" fmla="*/ 4 w 22"/>
                <a:gd name="T43" fmla="*/ 27 h 38"/>
                <a:gd name="T44" fmla="*/ 6 w 22"/>
                <a:gd name="T45" fmla="*/ 32 h 38"/>
                <a:gd name="T46" fmla="*/ 10 w 22"/>
                <a:gd name="T47" fmla="*/ 34 h 38"/>
                <a:gd name="T48" fmla="*/ 14 w 22"/>
                <a:gd name="T49" fmla="*/ 33 h 38"/>
                <a:gd name="T50" fmla="*/ 16 w 22"/>
                <a:gd name="T51" fmla="*/ 31 h 38"/>
                <a:gd name="T52" fmla="*/ 17 w 22"/>
                <a:gd name="T53" fmla="*/ 31 h 38"/>
                <a:gd name="T54" fmla="*/ 17 w 22"/>
                <a:gd name="T55" fmla="*/ 27 h 38"/>
                <a:gd name="T56" fmla="*/ 17 w 22"/>
                <a:gd name="T57" fmla="*/ 24 h 38"/>
                <a:gd name="T58" fmla="*/ 17 w 22"/>
                <a:gd name="T59" fmla="*/ 21 h 38"/>
                <a:gd name="T60" fmla="*/ 15 w 22"/>
                <a:gd name="T61" fmla="*/ 18 h 38"/>
                <a:gd name="T62" fmla="*/ 11 w 22"/>
                <a:gd name="T63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38">
                  <a:moveTo>
                    <a:pt x="21" y="17"/>
                  </a:moveTo>
                  <a:cubicBezTo>
                    <a:pt x="21" y="19"/>
                    <a:pt x="21" y="21"/>
                    <a:pt x="21" y="24"/>
                  </a:cubicBezTo>
                  <a:cubicBezTo>
                    <a:pt x="21" y="29"/>
                    <a:pt x="21" y="33"/>
                    <a:pt x="22" y="35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7"/>
                    <a:pt x="21" y="37"/>
                    <a:pt x="21" y="37"/>
                  </a:cubicBezTo>
                  <a:cubicBezTo>
                    <a:pt x="21" y="38"/>
                    <a:pt x="20" y="38"/>
                    <a:pt x="19" y="38"/>
                  </a:cubicBezTo>
                  <a:cubicBezTo>
                    <a:pt x="19" y="38"/>
                    <a:pt x="18" y="37"/>
                    <a:pt x="17" y="36"/>
                  </a:cubicBezTo>
                  <a:cubicBezTo>
                    <a:pt x="16" y="37"/>
                    <a:pt x="15" y="37"/>
                    <a:pt x="14" y="38"/>
                  </a:cubicBezTo>
                  <a:cubicBezTo>
                    <a:pt x="13" y="38"/>
                    <a:pt x="12" y="38"/>
                    <a:pt x="10" y="38"/>
                  </a:cubicBezTo>
                  <a:cubicBezTo>
                    <a:pt x="7" y="38"/>
                    <a:pt x="5" y="37"/>
                    <a:pt x="3" y="35"/>
                  </a:cubicBezTo>
                  <a:cubicBezTo>
                    <a:pt x="1" y="33"/>
                    <a:pt x="0" y="30"/>
                    <a:pt x="0" y="27"/>
                  </a:cubicBezTo>
                  <a:cubicBezTo>
                    <a:pt x="0" y="23"/>
                    <a:pt x="1" y="19"/>
                    <a:pt x="3" y="17"/>
                  </a:cubicBezTo>
                  <a:cubicBezTo>
                    <a:pt x="5" y="14"/>
                    <a:pt x="8" y="13"/>
                    <a:pt x="11" y="13"/>
                  </a:cubicBezTo>
                  <a:cubicBezTo>
                    <a:pt x="13" y="13"/>
                    <a:pt x="14" y="13"/>
                    <a:pt x="15" y="14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9"/>
                    <a:pt x="18" y="5"/>
                    <a:pt x="18" y="2"/>
                  </a:cubicBezTo>
                  <a:cubicBezTo>
                    <a:pt x="18" y="1"/>
                    <a:pt x="19" y="0"/>
                    <a:pt x="20" y="0"/>
                  </a:cubicBezTo>
                  <a:cubicBezTo>
                    <a:pt x="21" y="0"/>
                    <a:pt x="22" y="1"/>
                    <a:pt x="22" y="2"/>
                  </a:cubicBezTo>
                  <a:cubicBezTo>
                    <a:pt x="22" y="5"/>
                    <a:pt x="22" y="9"/>
                    <a:pt x="21" y="17"/>
                  </a:cubicBezTo>
                  <a:close/>
                  <a:moveTo>
                    <a:pt x="11" y="17"/>
                  </a:moveTo>
                  <a:cubicBezTo>
                    <a:pt x="9" y="17"/>
                    <a:pt x="7" y="18"/>
                    <a:pt x="5" y="20"/>
                  </a:cubicBezTo>
                  <a:cubicBezTo>
                    <a:pt x="4" y="21"/>
                    <a:pt x="4" y="24"/>
                    <a:pt x="4" y="27"/>
                  </a:cubicBezTo>
                  <a:cubicBezTo>
                    <a:pt x="4" y="29"/>
                    <a:pt x="4" y="30"/>
                    <a:pt x="6" y="32"/>
                  </a:cubicBezTo>
                  <a:cubicBezTo>
                    <a:pt x="7" y="33"/>
                    <a:pt x="9" y="34"/>
                    <a:pt x="10" y="34"/>
                  </a:cubicBezTo>
                  <a:cubicBezTo>
                    <a:pt x="12" y="34"/>
                    <a:pt x="13" y="34"/>
                    <a:pt x="14" y="33"/>
                  </a:cubicBezTo>
                  <a:cubicBezTo>
                    <a:pt x="14" y="33"/>
                    <a:pt x="15" y="32"/>
                    <a:pt x="16" y="31"/>
                  </a:cubicBezTo>
                  <a:cubicBezTo>
                    <a:pt x="16" y="31"/>
                    <a:pt x="17" y="31"/>
                    <a:pt x="17" y="31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0"/>
                    <a:pt x="15" y="19"/>
                    <a:pt x="15" y="18"/>
                  </a:cubicBezTo>
                  <a:cubicBezTo>
                    <a:pt x="14" y="18"/>
                    <a:pt x="12" y="17"/>
                    <a:pt x="11" y="17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5" name="Freeform 543"/>
            <p:cNvSpPr>
              <a:spLocks/>
            </p:cNvSpPr>
            <p:nvPr/>
          </p:nvSpPr>
          <p:spPr bwMode="auto">
            <a:xfrm>
              <a:off x="2187575" y="5843588"/>
              <a:ext cx="46037" cy="98425"/>
            </a:xfrm>
            <a:custGeom>
              <a:avLst/>
              <a:gdLst>
                <a:gd name="T0" fmla="*/ 16 w 19"/>
                <a:gd name="T1" fmla="*/ 5 h 41"/>
                <a:gd name="T2" fmla="*/ 10 w 19"/>
                <a:gd name="T3" fmla="*/ 12 h 41"/>
                <a:gd name="T4" fmla="*/ 10 w 19"/>
                <a:gd name="T5" fmla="*/ 14 h 41"/>
                <a:gd name="T6" fmla="*/ 15 w 19"/>
                <a:gd name="T7" fmla="*/ 14 h 41"/>
                <a:gd name="T8" fmla="*/ 19 w 19"/>
                <a:gd name="T9" fmla="*/ 16 h 41"/>
                <a:gd name="T10" fmla="*/ 17 w 19"/>
                <a:gd name="T11" fmla="*/ 18 h 41"/>
                <a:gd name="T12" fmla="*/ 15 w 19"/>
                <a:gd name="T13" fmla="*/ 18 h 41"/>
                <a:gd name="T14" fmla="*/ 10 w 19"/>
                <a:gd name="T15" fmla="*/ 18 h 41"/>
                <a:gd name="T16" fmla="*/ 10 w 19"/>
                <a:gd name="T17" fmla="*/ 24 h 41"/>
                <a:gd name="T18" fmla="*/ 10 w 19"/>
                <a:gd name="T19" fmla="*/ 28 h 41"/>
                <a:gd name="T20" fmla="*/ 10 w 19"/>
                <a:gd name="T21" fmla="*/ 32 h 41"/>
                <a:gd name="T22" fmla="*/ 9 w 19"/>
                <a:gd name="T23" fmla="*/ 39 h 41"/>
                <a:gd name="T24" fmla="*/ 7 w 19"/>
                <a:gd name="T25" fmla="*/ 41 h 41"/>
                <a:gd name="T26" fmla="*/ 6 w 19"/>
                <a:gd name="T27" fmla="*/ 41 h 41"/>
                <a:gd name="T28" fmla="*/ 5 w 19"/>
                <a:gd name="T29" fmla="*/ 39 h 41"/>
                <a:gd name="T30" fmla="*/ 5 w 19"/>
                <a:gd name="T31" fmla="*/ 38 h 41"/>
                <a:gd name="T32" fmla="*/ 6 w 19"/>
                <a:gd name="T33" fmla="*/ 32 h 41"/>
                <a:gd name="T34" fmla="*/ 6 w 19"/>
                <a:gd name="T35" fmla="*/ 26 h 41"/>
                <a:gd name="T36" fmla="*/ 6 w 19"/>
                <a:gd name="T37" fmla="*/ 19 h 41"/>
                <a:gd name="T38" fmla="*/ 2 w 19"/>
                <a:gd name="T39" fmla="*/ 19 h 41"/>
                <a:gd name="T40" fmla="*/ 0 w 19"/>
                <a:gd name="T41" fmla="*/ 17 h 41"/>
                <a:gd name="T42" fmla="*/ 4 w 19"/>
                <a:gd name="T43" fmla="*/ 14 h 41"/>
                <a:gd name="T44" fmla="*/ 6 w 19"/>
                <a:gd name="T45" fmla="*/ 14 h 41"/>
                <a:gd name="T46" fmla="*/ 6 w 19"/>
                <a:gd name="T47" fmla="*/ 11 h 41"/>
                <a:gd name="T48" fmla="*/ 9 w 19"/>
                <a:gd name="T49" fmla="*/ 3 h 41"/>
                <a:gd name="T50" fmla="*/ 16 w 19"/>
                <a:gd name="T51" fmla="*/ 0 h 41"/>
                <a:gd name="T52" fmla="*/ 19 w 19"/>
                <a:gd name="T53" fmla="*/ 2 h 41"/>
                <a:gd name="T54" fmla="*/ 16 w 19"/>
                <a:gd name="T55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" h="41">
                  <a:moveTo>
                    <a:pt x="16" y="5"/>
                  </a:moveTo>
                  <a:cubicBezTo>
                    <a:pt x="13" y="5"/>
                    <a:pt x="11" y="7"/>
                    <a:pt x="10" y="12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3" y="14"/>
                    <a:pt x="14" y="14"/>
                    <a:pt x="15" y="14"/>
                  </a:cubicBezTo>
                  <a:cubicBezTo>
                    <a:pt x="17" y="14"/>
                    <a:pt x="19" y="14"/>
                    <a:pt x="19" y="16"/>
                  </a:cubicBezTo>
                  <a:cubicBezTo>
                    <a:pt x="19" y="17"/>
                    <a:pt x="18" y="18"/>
                    <a:pt x="17" y="18"/>
                  </a:cubicBezTo>
                  <a:cubicBezTo>
                    <a:pt x="16" y="18"/>
                    <a:pt x="16" y="18"/>
                    <a:pt x="15" y="18"/>
                  </a:cubicBezTo>
                  <a:cubicBezTo>
                    <a:pt x="14" y="18"/>
                    <a:pt x="13" y="18"/>
                    <a:pt x="10" y="18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0" y="26"/>
                    <a:pt x="10" y="28"/>
                  </a:cubicBezTo>
                  <a:cubicBezTo>
                    <a:pt x="10" y="30"/>
                    <a:pt x="10" y="31"/>
                    <a:pt x="10" y="32"/>
                  </a:cubicBezTo>
                  <a:cubicBezTo>
                    <a:pt x="10" y="35"/>
                    <a:pt x="10" y="38"/>
                    <a:pt x="9" y="39"/>
                  </a:cubicBezTo>
                  <a:cubicBezTo>
                    <a:pt x="9" y="40"/>
                    <a:pt x="8" y="41"/>
                    <a:pt x="7" y="41"/>
                  </a:cubicBezTo>
                  <a:cubicBezTo>
                    <a:pt x="7" y="41"/>
                    <a:pt x="6" y="41"/>
                    <a:pt x="6" y="41"/>
                  </a:cubicBezTo>
                  <a:cubicBezTo>
                    <a:pt x="5" y="40"/>
                    <a:pt x="5" y="40"/>
                    <a:pt x="5" y="39"/>
                  </a:cubicBezTo>
                  <a:cubicBezTo>
                    <a:pt x="5" y="39"/>
                    <a:pt x="5" y="39"/>
                    <a:pt x="5" y="38"/>
                  </a:cubicBezTo>
                  <a:cubicBezTo>
                    <a:pt x="5" y="36"/>
                    <a:pt x="6" y="34"/>
                    <a:pt x="6" y="32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9"/>
                    <a:pt x="2" y="19"/>
                    <a:pt x="2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5"/>
                    <a:pt x="1" y="14"/>
                    <a:pt x="4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7" y="7"/>
                    <a:pt x="7" y="5"/>
                    <a:pt x="9" y="3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19" y="4"/>
                    <a:pt x="18" y="5"/>
                    <a:pt x="16" y="5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6" name="Freeform 544"/>
            <p:cNvSpPr>
              <a:spLocks/>
            </p:cNvSpPr>
            <p:nvPr/>
          </p:nvSpPr>
          <p:spPr bwMode="auto">
            <a:xfrm>
              <a:off x="2247900" y="5843588"/>
              <a:ext cx="12700" cy="92075"/>
            </a:xfrm>
            <a:custGeom>
              <a:avLst/>
              <a:gdLst>
                <a:gd name="T0" fmla="*/ 5 w 5"/>
                <a:gd name="T1" fmla="*/ 19 h 38"/>
                <a:gd name="T2" fmla="*/ 5 w 5"/>
                <a:gd name="T3" fmla="*/ 31 h 38"/>
                <a:gd name="T4" fmla="*/ 5 w 5"/>
                <a:gd name="T5" fmla="*/ 36 h 38"/>
                <a:gd name="T6" fmla="*/ 3 w 5"/>
                <a:gd name="T7" fmla="*/ 38 h 38"/>
                <a:gd name="T8" fmla="*/ 0 w 5"/>
                <a:gd name="T9" fmla="*/ 36 h 38"/>
                <a:gd name="T10" fmla="*/ 1 w 5"/>
                <a:gd name="T11" fmla="*/ 28 h 38"/>
                <a:gd name="T12" fmla="*/ 1 w 5"/>
                <a:gd name="T13" fmla="*/ 19 h 38"/>
                <a:gd name="T14" fmla="*/ 1 w 5"/>
                <a:gd name="T15" fmla="*/ 11 h 38"/>
                <a:gd name="T16" fmla="*/ 1 w 5"/>
                <a:gd name="T17" fmla="*/ 2 h 38"/>
                <a:gd name="T18" fmla="*/ 3 w 5"/>
                <a:gd name="T19" fmla="*/ 0 h 38"/>
                <a:gd name="T20" fmla="*/ 5 w 5"/>
                <a:gd name="T21" fmla="*/ 2 h 38"/>
                <a:gd name="T22" fmla="*/ 5 w 5"/>
                <a:gd name="T23" fmla="*/ 11 h 38"/>
                <a:gd name="T24" fmla="*/ 5 w 5"/>
                <a:gd name="T25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8">
                  <a:moveTo>
                    <a:pt x="5" y="19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2"/>
                    <a:pt x="5" y="34"/>
                    <a:pt x="5" y="36"/>
                  </a:cubicBezTo>
                  <a:cubicBezTo>
                    <a:pt x="5" y="38"/>
                    <a:pt x="4" y="38"/>
                    <a:pt x="3" y="38"/>
                  </a:cubicBezTo>
                  <a:cubicBezTo>
                    <a:pt x="1" y="38"/>
                    <a:pt x="0" y="38"/>
                    <a:pt x="0" y="36"/>
                  </a:cubicBezTo>
                  <a:cubicBezTo>
                    <a:pt x="0" y="34"/>
                    <a:pt x="0" y="31"/>
                    <a:pt x="1" y="28"/>
                  </a:cubicBezTo>
                  <a:cubicBezTo>
                    <a:pt x="1" y="24"/>
                    <a:pt x="1" y="21"/>
                    <a:pt x="1" y="19"/>
                  </a:cubicBezTo>
                  <a:cubicBezTo>
                    <a:pt x="1" y="17"/>
                    <a:pt x="1" y="14"/>
                    <a:pt x="1" y="11"/>
                  </a:cubicBezTo>
                  <a:cubicBezTo>
                    <a:pt x="1" y="7"/>
                    <a:pt x="1" y="5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5" y="1"/>
                    <a:pt x="5" y="2"/>
                  </a:cubicBezTo>
                  <a:cubicBezTo>
                    <a:pt x="5" y="5"/>
                    <a:pt x="5" y="7"/>
                    <a:pt x="5" y="11"/>
                  </a:cubicBezTo>
                  <a:cubicBezTo>
                    <a:pt x="5" y="14"/>
                    <a:pt x="5" y="17"/>
                    <a:pt x="5" y="19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7" name="Freeform 545"/>
            <p:cNvSpPr>
              <a:spLocks noEditPoints="1"/>
            </p:cNvSpPr>
            <p:nvPr/>
          </p:nvSpPr>
          <p:spPr bwMode="auto">
            <a:xfrm>
              <a:off x="2271713" y="5875338"/>
              <a:ext cx="53975" cy="61913"/>
            </a:xfrm>
            <a:custGeom>
              <a:avLst/>
              <a:gdLst>
                <a:gd name="T0" fmla="*/ 20 w 22"/>
                <a:gd name="T1" fmla="*/ 26 h 26"/>
                <a:gd name="T2" fmla="*/ 18 w 22"/>
                <a:gd name="T3" fmla="*/ 25 h 26"/>
                <a:gd name="T4" fmla="*/ 17 w 22"/>
                <a:gd name="T5" fmla="*/ 23 h 26"/>
                <a:gd name="T6" fmla="*/ 13 w 22"/>
                <a:gd name="T7" fmla="*/ 25 h 26"/>
                <a:gd name="T8" fmla="*/ 10 w 22"/>
                <a:gd name="T9" fmla="*/ 26 h 26"/>
                <a:gd name="T10" fmla="*/ 2 w 22"/>
                <a:gd name="T11" fmla="*/ 23 h 26"/>
                <a:gd name="T12" fmla="*/ 0 w 22"/>
                <a:gd name="T13" fmla="*/ 14 h 26"/>
                <a:gd name="T14" fmla="*/ 4 w 22"/>
                <a:gd name="T15" fmla="*/ 4 h 26"/>
                <a:gd name="T16" fmla="*/ 13 w 22"/>
                <a:gd name="T17" fmla="*/ 0 h 26"/>
                <a:gd name="T18" fmla="*/ 17 w 22"/>
                <a:gd name="T19" fmla="*/ 1 h 26"/>
                <a:gd name="T20" fmla="*/ 20 w 22"/>
                <a:gd name="T21" fmla="*/ 4 h 26"/>
                <a:gd name="T22" fmla="*/ 20 w 22"/>
                <a:gd name="T23" fmla="*/ 5 h 26"/>
                <a:gd name="T24" fmla="*/ 19 w 22"/>
                <a:gd name="T25" fmla="*/ 8 h 26"/>
                <a:gd name="T26" fmla="*/ 19 w 22"/>
                <a:gd name="T27" fmla="*/ 13 h 26"/>
                <a:gd name="T28" fmla="*/ 20 w 22"/>
                <a:gd name="T29" fmla="*/ 18 h 26"/>
                <a:gd name="T30" fmla="*/ 21 w 22"/>
                <a:gd name="T31" fmla="*/ 22 h 26"/>
                <a:gd name="T32" fmla="*/ 22 w 22"/>
                <a:gd name="T33" fmla="*/ 23 h 26"/>
                <a:gd name="T34" fmla="*/ 22 w 22"/>
                <a:gd name="T35" fmla="*/ 24 h 26"/>
                <a:gd name="T36" fmla="*/ 21 w 22"/>
                <a:gd name="T37" fmla="*/ 25 h 26"/>
                <a:gd name="T38" fmla="*/ 20 w 22"/>
                <a:gd name="T39" fmla="*/ 26 h 26"/>
                <a:gd name="T40" fmla="*/ 15 w 22"/>
                <a:gd name="T41" fmla="*/ 10 h 26"/>
                <a:gd name="T42" fmla="*/ 15 w 22"/>
                <a:gd name="T43" fmla="*/ 8 h 26"/>
                <a:gd name="T44" fmla="*/ 15 w 22"/>
                <a:gd name="T45" fmla="*/ 5 h 26"/>
                <a:gd name="T46" fmla="*/ 14 w 22"/>
                <a:gd name="T47" fmla="*/ 4 h 26"/>
                <a:gd name="T48" fmla="*/ 13 w 22"/>
                <a:gd name="T49" fmla="*/ 4 h 26"/>
                <a:gd name="T50" fmla="*/ 7 w 22"/>
                <a:gd name="T51" fmla="*/ 7 h 26"/>
                <a:gd name="T52" fmla="*/ 5 w 22"/>
                <a:gd name="T53" fmla="*/ 14 h 26"/>
                <a:gd name="T54" fmla="*/ 6 w 22"/>
                <a:gd name="T55" fmla="*/ 20 h 26"/>
                <a:gd name="T56" fmla="*/ 10 w 22"/>
                <a:gd name="T57" fmla="*/ 22 h 26"/>
                <a:gd name="T58" fmla="*/ 13 w 22"/>
                <a:gd name="T59" fmla="*/ 21 h 26"/>
                <a:gd name="T60" fmla="*/ 16 w 22"/>
                <a:gd name="T61" fmla="*/ 19 h 26"/>
                <a:gd name="T62" fmla="*/ 15 w 22"/>
                <a:gd name="T63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" h="26">
                  <a:moveTo>
                    <a:pt x="20" y="26"/>
                  </a:moveTo>
                  <a:cubicBezTo>
                    <a:pt x="19" y="26"/>
                    <a:pt x="19" y="26"/>
                    <a:pt x="18" y="25"/>
                  </a:cubicBezTo>
                  <a:cubicBezTo>
                    <a:pt x="17" y="24"/>
                    <a:pt x="17" y="24"/>
                    <a:pt x="17" y="23"/>
                  </a:cubicBezTo>
                  <a:cubicBezTo>
                    <a:pt x="15" y="24"/>
                    <a:pt x="14" y="25"/>
                    <a:pt x="13" y="25"/>
                  </a:cubicBezTo>
                  <a:cubicBezTo>
                    <a:pt x="12" y="25"/>
                    <a:pt x="11" y="26"/>
                    <a:pt x="10" y="26"/>
                  </a:cubicBezTo>
                  <a:cubicBezTo>
                    <a:pt x="7" y="26"/>
                    <a:pt x="4" y="25"/>
                    <a:pt x="2" y="23"/>
                  </a:cubicBezTo>
                  <a:cubicBezTo>
                    <a:pt x="1" y="21"/>
                    <a:pt x="0" y="18"/>
                    <a:pt x="0" y="14"/>
                  </a:cubicBezTo>
                  <a:cubicBezTo>
                    <a:pt x="0" y="10"/>
                    <a:pt x="1" y="7"/>
                    <a:pt x="4" y="4"/>
                  </a:cubicBezTo>
                  <a:cubicBezTo>
                    <a:pt x="6" y="1"/>
                    <a:pt x="9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2"/>
                    <a:pt x="20" y="3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19" y="7"/>
                    <a:pt x="19" y="8"/>
                  </a:cubicBezTo>
                  <a:cubicBezTo>
                    <a:pt x="19" y="10"/>
                    <a:pt x="19" y="11"/>
                    <a:pt x="19" y="13"/>
                  </a:cubicBezTo>
                  <a:cubicBezTo>
                    <a:pt x="19" y="15"/>
                    <a:pt x="19" y="17"/>
                    <a:pt x="20" y="18"/>
                  </a:cubicBezTo>
                  <a:cubicBezTo>
                    <a:pt x="20" y="19"/>
                    <a:pt x="20" y="20"/>
                    <a:pt x="21" y="22"/>
                  </a:cubicBezTo>
                  <a:cubicBezTo>
                    <a:pt x="21" y="22"/>
                    <a:pt x="21" y="23"/>
                    <a:pt x="22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1" y="25"/>
                    <a:pt x="21" y="25"/>
                  </a:cubicBezTo>
                  <a:cubicBezTo>
                    <a:pt x="21" y="26"/>
                    <a:pt x="20" y="26"/>
                    <a:pt x="20" y="26"/>
                  </a:cubicBezTo>
                  <a:close/>
                  <a:moveTo>
                    <a:pt x="15" y="10"/>
                  </a:moveTo>
                  <a:cubicBezTo>
                    <a:pt x="15" y="9"/>
                    <a:pt x="15" y="8"/>
                    <a:pt x="15" y="8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5" y="5"/>
                    <a:pt x="14" y="5"/>
                    <a:pt x="14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1" y="4"/>
                    <a:pt x="9" y="5"/>
                    <a:pt x="7" y="7"/>
                  </a:cubicBezTo>
                  <a:cubicBezTo>
                    <a:pt x="5" y="9"/>
                    <a:pt x="5" y="11"/>
                    <a:pt x="5" y="14"/>
                  </a:cubicBezTo>
                  <a:cubicBezTo>
                    <a:pt x="5" y="16"/>
                    <a:pt x="5" y="18"/>
                    <a:pt x="6" y="20"/>
                  </a:cubicBezTo>
                  <a:cubicBezTo>
                    <a:pt x="7" y="21"/>
                    <a:pt x="8" y="22"/>
                    <a:pt x="10" y="22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4" y="20"/>
                    <a:pt x="15" y="20"/>
                    <a:pt x="16" y="19"/>
                  </a:cubicBezTo>
                  <a:cubicBezTo>
                    <a:pt x="15" y="15"/>
                    <a:pt x="15" y="12"/>
                    <a:pt x="15" y="10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8" name="Freeform 546"/>
            <p:cNvSpPr>
              <a:spLocks/>
            </p:cNvSpPr>
            <p:nvPr/>
          </p:nvSpPr>
          <p:spPr bwMode="auto">
            <a:xfrm>
              <a:off x="2330450" y="5875338"/>
              <a:ext cx="47625" cy="60325"/>
            </a:xfrm>
            <a:custGeom>
              <a:avLst/>
              <a:gdLst>
                <a:gd name="T0" fmla="*/ 12 w 20"/>
                <a:gd name="T1" fmla="*/ 23 h 25"/>
                <a:gd name="T2" fmla="*/ 10 w 20"/>
                <a:gd name="T3" fmla="*/ 25 h 25"/>
                <a:gd name="T4" fmla="*/ 8 w 20"/>
                <a:gd name="T5" fmla="*/ 23 h 25"/>
                <a:gd name="T6" fmla="*/ 4 w 20"/>
                <a:gd name="T7" fmla="*/ 14 h 25"/>
                <a:gd name="T8" fmla="*/ 0 w 20"/>
                <a:gd name="T9" fmla="*/ 3 h 25"/>
                <a:gd name="T10" fmla="*/ 0 w 20"/>
                <a:gd name="T11" fmla="*/ 2 h 25"/>
                <a:gd name="T12" fmla="*/ 1 w 20"/>
                <a:gd name="T13" fmla="*/ 0 h 25"/>
                <a:gd name="T14" fmla="*/ 2 w 20"/>
                <a:gd name="T15" fmla="*/ 0 h 25"/>
                <a:gd name="T16" fmla="*/ 4 w 20"/>
                <a:gd name="T17" fmla="*/ 1 h 25"/>
                <a:gd name="T18" fmla="*/ 10 w 20"/>
                <a:gd name="T19" fmla="*/ 17 h 25"/>
                <a:gd name="T20" fmla="*/ 14 w 20"/>
                <a:gd name="T21" fmla="*/ 7 h 25"/>
                <a:gd name="T22" fmla="*/ 16 w 20"/>
                <a:gd name="T23" fmla="*/ 1 h 25"/>
                <a:gd name="T24" fmla="*/ 18 w 20"/>
                <a:gd name="T25" fmla="*/ 0 h 25"/>
                <a:gd name="T26" fmla="*/ 20 w 20"/>
                <a:gd name="T27" fmla="*/ 1 h 25"/>
                <a:gd name="T28" fmla="*/ 20 w 20"/>
                <a:gd name="T29" fmla="*/ 2 h 25"/>
                <a:gd name="T30" fmla="*/ 17 w 20"/>
                <a:gd name="T31" fmla="*/ 12 h 25"/>
                <a:gd name="T32" fmla="*/ 12 w 20"/>
                <a:gd name="T3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5">
                  <a:moveTo>
                    <a:pt x="12" y="23"/>
                  </a:moveTo>
                  <a:cubicBezTo>
                    <a:pt x="12" y="25"/>
                    <a:pt x="11" y="25"/>
                    <a:pt x="10" y="25"/>
                  </a:cubicBezTo>
                  <a:cubicBezTo>
                    <a:pt x="9" y="25"/>
                    <a:pt x="8" y="25"/>
                    <a:pt x="8" y="2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5"/>
                    <a:pt x="12" y="11"/>
                    <a:pt x="14" y="7"/>
                  </a:cubicBezTo>
                  <a:cubicBezTo>
                    <a:pt x="14" y="5"/>
                    <a:pt x="15" y="4"/>
                    <a:pt x="16" y="1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19" y="0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3"/>
                    <a:pt x="19" y="6"/>
                    <a:pt x="17" y="12"/>
                  </a:cubicBezTo>
                  <a:lnTo>
                    <a:pt x="12" y="23"/>
                  </a:ln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9" name="Freeform 547"/>
            <p:cNvSpPr>
              <a:spLocks noEditPoints="1"/>
            </p:cNvSpPr>
            <p:nvPr/>
          </p:nvSpPr>
          <p:spPr bwMode="auto">
            <a:xfrm>
              <a:off x="2386013" y="5875338"/>
              <a:ext cx="47625" cy="61913"/>
            </a:xfrm>
            <a:custGeom>
              <a:avLst/>
              <a:gdLst>
                <a:gd name="T0" fmla="*/ 9 w 20"/>
                <a:gd name="T1" fmla="*/ 26 h 26"/>
                <a:gd name="T2" fmla="*/ 3 w 20"/>
                <a:gd name="T3" fmla="*/ 23 h 26"/>
                <a:gd name="T4" fmla="*/ 0 w 20"/>
                <a:gd name="T5" fmla="*/ 14 h 26"/>
                <a:gd name="T6" fmla="*/ 2 w 20"/>
                <a:gd name="T7" fmla="*/ 5 h 26"/>
                <a:gd name="T8" fmla="*/ 11 w 20"/>
                <a:gd name="T9" fmla="*/ 0 h 26"/>
                <a:gd name="T10" fmla="*/ 18 w 20"/>
                <a:gd name="T11" fmla="*/ 4 h 26"/>
                <a:gd name="T12" fmla="*/ 20 w 20"/>
                <a:gd name="T13" fmla="*/ 13 h 26"/>
                <a:gd name="T14" fmla="*/ 17 w 20"/>
                <a:gd name="T15" fmla="*/ 22 h 26"/>
                <a:gd name="T16" fmla="*/ 9 w 20"/>
                <a:gd name="T17" fmla="*/ 26 h 26"/>
                <a:gd name="T18" fmla="*/ 11 w 20"/>
                <a:gd name="T19" fmla="*/ 5 h 26"/>
                <a:gd name="T20" fmla="*/ 6 w 20"/>
                <a:gd name="T21" fmla="*/ 8 h 26"/>
                <a:gd name="T22" fmla="*/ 4 w 20"/>
                <a:gd name="T23" fmla="*/ 14 h 26"/>
                <a:gd name="T24" fmla="*/ 6 w 20"/>
                <a:gd name="T25" fmla="*/ 20 h 26"/>
                <a:gd name="T26" fmla="*/ 9 w 20"/>
                <a:gd name="T27" fmla="*/ 21 h 26"/>
                <a:gd name="T28" fmla="*/ 13 w 20"/>
                <a:gd name="T29" fmla="*/ 19 h 26"/>
                <a:gd name="T30" fmla="*/ 15 w 20"/>
                <a:gd name="T31" fmla="*/ 14 h 26"/>
                <a:gd name="T32" fmla="*/ 11 w 20"/>
                <a:gd name="T33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6">
                  <a:moveTo>
                    <a:pt x="9" y="26"/>
                  </a:moveTo>
                  <a:cubicBezTo>
                    <a:pt x="7" y="26"/>
                    <a:pt x="5" y="25"/>
                    <a:pt x="3" y="23"/>
                  </a:cubicBezTo>
                  <a:cubicBezTo>
                    <a:pt x="1" y="21"/>
                    <a:pt x="0" y="18"/>
                    <a:pt x="0" y="14"/>
                  </a:cubicBezTo>
                  <a:cubicBezTo>
                    <a:pt x="0" y="11"/>
                    <a:pt x="0" y="8"/>
                    <a:pt x="2" y="5"/>
                  </a:cubicBezTo>
                  <a:cubicBezTo>
                    <a:pt x="4" y="2"/>
                    <a:pt x="7" y="0"/>
                    <a:pt x="11" y="0"/>
                  </a:cubicBezTo>
                  <a:cubicBezTo>
                    <a:pt x="14" y="0"/>
                    <a:pt x="16" y="2"/>
                    <a:pt x="18" y="4"/>
                  </a:cubicBezTo>
                  <a:cubicBezTo>
                    <a:pt x="19" y="7"/>
                    <a:pt x="20" y="10"/>
                    <a:pt x="20" y="13"/>
                  </a:cubicBezTo>
                  <a:cubicBezTo>
                    <a:pt x="20" y="16"/>
                    <a:pt x="19" y="19"/>
                    <a:pt x="17" y="22"/>
                  </a:cubicBezTo>
                  <a:cubicBezTo>
                    <a:pt x="15" y="24"/>
                    <a:pt x="13" y="26"/>
                    <a:pt x="9" y="26"/>
                  </a:cubicBezTo>
                  <a:close/>
                  <a:moveTo>
                    <a:pt x="11" y="5"/>
                  </a:moveTo>
                  <a:cubicBezTo>
                    <a:pt x="8" y="5"/>
                    <a:pt x="7" y="6"/>
                    <a:pt x="6" y="8"/>
                  </a:cubicBezTo>
                  <a:cubicBezTo>
                    <a:pt x="5" y="10"/>
                    <a:pt x="4" y="12"/>
                    <a:pt x="4" y="14"/>
                  </a:cubicBezTo>
                  <a:cubicBezTo>
                    <a:pt x="4" y="16"/>
                    <a:pt x="5" y="18"/>
                    <a:pt x="6" y="20"/>
                  </a:cubicBezTo>
                  <a:cubicBezTo>
                    <a:pt x="7" y="21"/>
                    <a:pt x="8" y="21"/>
                    <a:pt x="9" y="21"/>
                  </a:cubicBezTo>
                  <a:cubicBezTo>
                    <a:pt x="11" y="21"/>
                    <a:pt x="12" y="20"/>
                    <a:pt x="13" y="19"/>
                  </a:cubicBezTo>
                  <a:cubicBezTo>
                    <a:pt x="15" y="18"/>
                    <a:pt x="15" y="16"/>
                    <a:pt x="15" y="14"/>
                  </a:cubicBezTo>
                  <a:cubicBezTo>
                    <a:pt x="16" y="8"/>
                    <a:pt x="14" y="5"/>
                    <a:pt x="11" y="5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0" name="Freeform 548"/>
            <p:cNvSpPr>
              <a:spLocks/>
            </p:cNvSpPr>
            <p:nvPr/>
          </p:nvSpPr>
          <p:spPr bwMode="auto">
            <a:xfrm>
              <a:off x="2444750" y="5872163"/>
              <a:ext cx="49212" cy="65088"/>
            </a:xfrm>
            <a:custGeom>
              <a:avLst/>
              <a:gdLst>
                <a:gd name="T0" fmla="*/ 17 w 20"/>
                <a:gd name="T1" fmla="*/ 27 h 27"/>
                <a:gd name="T2" fmla="*/ 15 w 20"/>
                <a:gd name="T3" fmla="*/ 25 h 27"/>
                <a:gd name="T4" fmla="*/ 14 w 20"/>
                <a:gd name="T5" fmla="*/ 20 h 27"/>
                <a:gd name="T6" fmla="*/ 14 w 20"/>
                <a:gd name="T7" fmla="*/ 15 h 27"/>
                <a:gd name="T8" fmla="*/ 14 w 20"/>
                <a:gd name="T9" fmla="*/ 12 h 27"/>
                <a:gd name="T10" fmla="*/ 14 w 20"/>
                <a:gd name="T11" fmla="*/ 10 h 27"/>
                <a:gd name="T12" fmla="*/ 13 w 20"/>
                <a:gd name="T13" fmla="*/ 5 h 27"/>
                <a:gd name="T14" fmla="*/ 8 w 20"/>
                <a:gd name="T15" fmla="*/ 8 h 27"/>
                <a:gd name="T16" fmla="*/ 4 w 20"/>
                <a:gd name="T17" fmla="*/ 15 h 27"/>
                <a:gd name="T18" fmla="*/ 4 w 20"/>
                <a:gd name="T19" fmla="*/ 18 h 27"/>
                <a:gd name="T20" fmla="*/ 4 w 20"/>
                <a:gd name="T21" fmla="*/ 20 h 27"/>
                <a:gd name="T22" fmla="*/ 4 w 20"/>
                <a:gd name="T23" fmla="*/ 22 h 27"/>
                <a:gd name="T24" fmla="*/ 4 w 20"/>
                <a:gd name="T25" fmla="*/ 24 h 27"/>
                <a:gd name="T26" fmla="*/ 4 w 20"/>
                <a:gd name="T27" fmla="*/ 26 h 27"/>
                <a:gd name="T28" fmla="*/ 2 w 20"/>
                <a:gd name="T29" fmla="*/ 27 h 27"/>
                <a:gd name="T30" fmla="*/ 1 w 20"/>
                <a:gd name="T31" fmla="*/ 26 h 27"/>
                <a:gd name="T32" fmla="*/ 0 w 20"/>
                <a:gd name="T33" fmla="*/ 24 h 27"/>
                <a:gd name="T34" fmla="*/ 0 w 20"/>
                <a:gd name="T35" fmla="*/ 22 h 27"/>
                <a:gd name="T36" fmla="*/ 0 w 20"/>
                <a:gd name="T37" fmla="*/ 20 h 27"/>
                <a:gd name="T38" fmla="*/ 0 w 20"/>
                <a:gd name="T39" fmla="*/ 13 h 27"/>
                <a:gd name="T40" fmla="*/ 0 w 20"/>
                <a:gd name="T41" fmla="*/ 7 h 27"/>
                <a:gd name="T42" fmla="*/ 0 w 20"/>
                <a:gd name="T43" fmla="*/ 4 h 27"/>
                <a:gd name="T44" fmla="*/ 0 w 20"/>
                <a:gd name="T45" fmla="*/ 2 h 27"/>
                <a:gd name="T46" fmla="*/ 1 w 20"/>
                <a:gd name="T47" fmla="*/ 1 h 27"/>
                <a:gd name="T48" fmla="*/ 2 w 20"/>
                <a:gd name="T49" fmla="*/ 0 h 27"/>
                <a:gd name="T50" fmla="*/ 5 w 20"/>
                <a:gd name="T51" fmla="*/ 3 h 27"/>
                <a:gd name="T52" fmla="*/ 5 w 20"/>
                <a:gd name="T53" fmla="*/ 6 h 27"/>
                <a:gd name="T54" fmla="*/ 13 w 20"/>
                <a:gd name="T55" fmla="*/ 0 h 27"/>
                <a:gd name="T56" fmla="*/ 18 w 20"/>
                <a:gd name="T57" fmla="*/ 4 h 27"/>
                <a:gd name="T58" fmla="*/ 19 w 20"/>
                <a:gd name="T59" fmla="*/ 10 h 27"/>
                <a:gd name="T60" fmla="*/ 19 w 20"/>
                <a:gd name="T61" fmla="*/ 13 h 27"/>
                <a:gd name="T62" fmla="*/ 19 w 20"/>
                <a:gd name="T63" fmla="*/ 15 h 27"/>
                <a:gd name="T64" fmla="*/ 19 w 20"/>
                <a:gd name="T65" fmla="*/ 20 h 27"/>
                <a:gd name="T66" fmla="*/ 20 w 20"/>
                <a:gd name="T67" fmla="*/ 25 h 27"/>
                <a:gd name="T68" fmla="*/ 19 w 20"/>
                <a:gd name="T69" fmla="*/ 26 h 27"/>
                <a:gd name="T70" fmla="*/ 17 w 20"/>
                <a:gd name="T7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27">
                  <a:moveTo>
                    <a:pt x="17" y="27"/>
                  </a:moveTo>
                  <a:cubicBezTo>
                    <a:pt x="16" y="27"/>
                    <a:pt x="15" y="26"/>
                    <a:pt x="15" y="25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8"/>
                    <a:pt x="14" y="16"/>
                    <a:pt x="14" y="15"/>
                  </a:cubicBezTo>
                  <a:cubicBezTo>
                    <a:pt x="14" y="14"/>
                    <a:pt x="14" y="13"/>
                    <a:pt x="14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7"/>
                    <a:pt x="14" y="5"/>
                    <a:pt x="13" y="5"/>
                  </a:cubicBezTo>
                  <a:cubicBezTo>
                    <a:pt x="11" y="5"/>
                    <a:pt x="9" y="6"/>
                    <a:pt x="8" y="8"/>
                  </a:cubicBezTo>
                  <a:cubicBezTo>
                    <a:pt x="6" y="10"/>
                    <a:pt x="5" y="13"/>
                    <a:pt x="4" y="15"/>
                  </a:cubicBezTo>
                  <a:cubicBezTo>
                    <a:pt x="4" y="16"/>
                    <a:pt x="4" y="17"/>
                    <a:pt x="4" y="18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4" y="20"/>
                    <a:pt x="4" y="21"/>
                    <a:pt x="4" y="22"/>
                  </a:cubicBezTo>
                  <a:cubicBezTo>
                    <a:pt x="4" y="23"/>
                    <a:pt x="4" y="24"/>
                    <a:pt x="4" y="24"/>
                  </a:cubicBezTo>
                  <a:cubicBezTo>
                    <a:pt x="4" y="25"/>
                    <a:pt x="4" y="25"/>
                    <a:pt x="4" y="26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2" y="27"/>
                    <a:pt x="1" y="26"/>
                    <a:pt x="1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18"/>
                    <a:pt x="0" y="16"/>
                    <a:pt x="0" y="13"/>
                  </a:cubicBezTo>
                  <a:cubicBezTo>
                    <a:pt x="0" y="10"/>
                    <a:pt x="0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2"/>
                    <a:pt x="10" y="0"/>
                    <a:pt x="13" y="0"/>
                  </a:cubicBezTo>
                  <a:cubicBezTo>
                    <a:pt x="15" y="0"/>
                    <a:pt x="17" y="2"/>
                    <a:pt x="18" y="4"/>
                  </a:cubicBezTo>
                  <a:cubicBezTo>
                    <a:pt x="18" y="5"/>
                    <a:pt x="19" y="7"/>
                    <a:pt x="19" y="10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8"/>
                    <a:pt x="19" y="20"/>
                  </a:cubicBezTo>
                  <a:cubicBezTo>
                    <a:pt x="19" y="22"/>
                    <a:pt x="20" y="23"/>
                    <a:pt x="20" y="25"/>
                  </a:cubicBezTo>
                  <a:cubicBezTo>
                    <a:pt x="20" y="25"/>
                    <a:pt x="19" y="26"/>
                    <a:pt x="19" y="26"/>
                  </a:cubicBezTo>
                  <a:cubicBezTo>
                    <a:pt x="18" y="27"/>
                    <a:pt x="18" y="27"/>
                    <a:pt x="17" y="27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1" name="Freeform 549"/>
            <p:cNvSpPr>
              <a:spLocks noEditPoints="1"/>
            </p:cNvSpPr>
            <p:nvPr/>
          </p:nvSpPr>
          <p:spPr bwMode="auto">
            <a:xfrm>
              <a:off x="2500313" y="5875338"/>
              <a:ext cx="49212" cy="61913"/>
            </a:xfrm>
            <a:custGeom>
              <a:avLst/>
              <a:gdLst>
                <a:gd name="T0" fmla="*/ 10 w 20"/>
                <a:gd name="T1" fmla="*/ 26 h 26"/>
                <a:gd name="T2" fmla="*/ 3 w 20"/>
                <a:gd name="T3" fmla="*/ 23 h 26"/>
                <a:gd name="T4" fmla="*/ 0 w 20"/>
                <a:gd name="T5" fmla="*/ 14 h 26"/>
                <a:gd name="T6" fmla="*/ 2 w 20"/>
                <a:gd name="T7" fmla="*/ 5 h 26"/>
                <a:gd name="T8" fmla="*/ 11 w 20"/>
                <a:gd name="T9" fmla="*/ 0 h 26"/>
                <a:gd name="T10" fmla="*/ 18 w 20"/>
                <a:gd name="T11" fmla="*/ 4 h 26"/>
                <a:gd name="T12" fmla="*/ 20 w 20"/>
                <a:gd name="T13" fmla="*/ 13 h 26"/>
                <a:gd name="T14" fmla="*/ 17 w 20"/>
                <a:gd name="T15" fmla="*/ 22 h 26"/>
                <a:gd name="T16" fmla="*/ 10 w 20"/>
                <a:gd name="T17" fmla="*/ 26 h 26"/>
                <a:gd name="T18" fmla="*/ 11 w 20"/>
                <a:gd name="T19" fmla="*/ 5 h 26"/>
                <a:gd name="T20" fmla="*/ 6 w 20"/>
                <a:gd name="T21" fmla="*/ 8 h 26"/>
                <a:gd name="T22" fmla="*/ 4 w 20"/>
                <a:gd name="T23" fmla="*/ 14 h 26"/>
                <a:gd name="T24" fmla="*/ 6 w 20"/>
                <a:gd name="T25" fmla="*/ 20 h 26"/>
                <a:gd name="T26" fmla="*/ 10 w 20"/>
                <a:gd name="T27" fmla="*/ 21 h 26"/>
                <a:gd name="T28" fmla="*/ 14 w 20"/>
                <a:gd name="T29" fmla="*/ 19 h 26"/>
                <a:gd name="T30" fmla="*/ 16 w 20"/>
                <a:gd name="T31" fmla="*/ 14 h 26"/>
                <a:gd name="T32" fmla="*/ 11 w 20"/>
                <a:gd name="T33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6">
                  <a:moveTo>
                    <a:pt x="10" y="26"/>
                  </a:moveTo>
                  <a:cubicBezTo>
                    <a:pt x="7" y="26"/>
                    <a:pt x="5" y="25"/>
                    <a:pt x="3" y="23"/>
                  </a:cubicBezTo>
                  <a:cubicBezTo>
                    <a:pt x="1" y="21"/>
                    <a:pt x="0" y="18"/>
                    <a:pt x="0" y="14"/>
                  </a:cubicBezTo>
                  <a:cubicBezTo>
                    <a:pt x="0" y="11"/>
                    <a:pt x="1" y="8"/>
                    <a:pt x="2" y="5"/>
                  </a:cubicBezTo>
                  <a:cubicBezTo>
                    <a:pt x="5" y="2"/>
                    <a:pt x="7" y="0"/>
                    <a:pt x="11" y="0"/>
                  </a:cubicBezTo>
                  <a:cubicBezTo>
                    <a:pt x="14" y="0"/>
                    <a:pt x="16" y="2"/>
                    <a:pt x="18" y="4"/>
                  </a:cubicBezTo>
                  <a:cubicBezTo>
                    <a:pt x="19" y="7"/>
                    <a:pt x="20" y="10"/>
                    <a:pt x="20" y="13"/>
                  </a:cubicBezTo>
                  <a:cubicBezTo>
                    <a:pt x="20" y="16"/>
                    <a:pt x="19" y="19"/>
                    <a:pt x="17" y="22"/>
                  </a:cubicBezTo>
                  <a:cubicBezTo>
                    <a:pt x="15" y="24"/>
                    <a:pt x="13" y="26"/>
                    <a:pt x="10" y="26"/>
                  </a:cubicBezTo>
                  <a:close/>
                  <a:moveTo>
                    <a:pt x="11" y="5"/>
                  </a:moveTo>
                  <a:cubicBezTo>
                    <a:pt x="9" y="5"/>
                    <a:pt x="7" y="6"/>
                    <a:pt x="6" y="8"/>
                  </a:cubicBezTo>
                  <a:cubicBezTo>
                    <a:pt x="5" y="10"/>
                    <a:pt x="4" y="12"/>
                    <a:pt x="4" y="14"/>
                  </a:cubicBezTo>
                  <a:cubicBezTo>
                    <a:pt x="4" y="16"/>
                    <a:pt x="5" y="18"/>
                    <a:pt x="6" y="20"/>
                  </a:cubicBezTo>
                  <a:cubicBezTo>
                    <a:pt x="7" y="21"/>
                    <a:pt x="8" y="21"/>
                    <a:pt x="10" y="21"/>
                  </a:cubicBezTo>
                  <a:cubicBezTo>
                    <a:pt x="11" y="21"/>
                    <a:pt x="12" y="20"/>
                    <a:pt x="14" y="19"/>
                  </a:cubicBezTo>
                  <a:cubicBezTo>
                    <a:pt x="15" y="18"/>
                    <a:pt x="16" y="16"/>
                    <a:pt x="16" y="14"/>
                  </a:cubicBezTo>
                  <a:cubicBezTo>
                    <a:pt x="16" y="8"/>
                    <a:pt x="14" y="5"/>
                    <a:pt x="11" y="5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2" name="Freeform 550"/>
            <p:cNvSpPr>
              <a:spLocks noEditPoints="1"/>
            </p:cNvSpPr>
            <p:nvPr/>
          </p:nvSpPr>
          <p:spPr bwMode="auto">
            <a:xfrm>
              <a:off x="2563813" y="5848350"/>
              <a:ext cx="14287" cy="84138"/>
            </a:xfrm>
            <a:custGeom>
              <a:avLst/>
              <a:gdLst>
                <a:gd name="T0" fmla="*/ 5 w 6"/>
                <a:gd name="T1" fmla="*/ 25 h 35"/>
                <a:gd name="T2" fmla="*/ 5 w 6"/>
                <a:gd name="T3" fmla="*/ 29 h 35"/>
                <a:gd name="T4" fmla="*/ 5 w 6"/>
                <a:gd name="T5" fmla="*/ 33 h 35"/>
                <a:gd name="T6" fmla="*/ 4 w 6"/>
                <a:gd name="T7" fmla="*/ 35 h 35"/>
                <a:gd name="T8" fmla="*/ 3 w 6"/>
                <a:gd name="T9" fmla="*/ 35 h 35"/>
                <a:gd name="T10" fmla="*/ 1 w 6"/>
                <a:gd name="T11" fmla="*/ 35 h 35"/>
                <a:gd name="T12" fmla="*/ 0 w 6"/>
                <a:gd name="T13" fmla="*/ 33 h 35"/>
                <a:gd name="T14" fmla="*/ 0 w 6"/>
                <a:gd name="T15" fmla="*/ 29 h 35"/>
                <a:gd name="T16" fmla="*/ 0 w 6"/>
                <a:gd name="T17" fmla="*/ 25 h 35"/>
                <a:gd name="T18" fmla="*/ 0 w 6"/>
                <a:gd name="T19" fmla="*/ 19 h 35"/>
                <a:gd name="T20" fmla="*/ 1 w 6"/>
                <a:gd name="T21" fmla="*/ 14 h 35"/>
                <a:gd name="T22" fmla="*/ 1 w 6"/>
                <a:gd name="T23" fmla="*/ 12 h 35"/>
                <a:gd name="T24" fmla="*/ 3 w 6"/>
                <a:gd name="T25" fmla="*/ 12 h 35"/>
                <a:gd name="T26" fmla="*/ 4 w 6"/>
                <a:gd name="T27" fmla="*/ 12 h 35"/>
                <a:gd name="T28" fmla="*/ 5 w 6"/>
                <a:gd name="T29" fmla="*/ 14 h 35"/>
                <a:gd name="T30" fmla="*/ 5 w 6"/>
                <a:gd name="T31" fmla="*/ 19 h 35"/>
                <a:gd name="T32" fmla="*/ 5 w 6"/>
                <a:gd name="T33" fmla="*/ 25 h 35"/>
                <a:gd name="T34" fmla="*/ 4 w 6"/>
                <a:gd name="T35" fmla="*/ 6 h 35"/>
                <a:gd name="T36" fmla="*/ 2 w 6"/>
                <a:gd name="T37" fmla="*/ 5 h 35"/>
                <a:gd name="T38" fmla="*/ 1 w 6"/>
                <a:gd name="T39" fmla="*/ 3 h 35"/>
                <a:gd name="T40" fmla="*/ 2 w 6"/>
                <a:gd name="T41" fmla="*/ 1 h 35"/>
                <a:gd name="T42" fmla="*/ 4 w 6"/>
                <a:gd name="T43" fmla="*/ 0 h 35"/>
                <a:gd name="T44" fmla="*/ 5 w 6"/>
                <a:gd name="T45" fmla="*/ 1 h 35"/>
                <a:gd name="T46" fmla="*/ 6 w 6"/>
                <a:gd name="T47" fmla="*/ 3 h 35"/>
                <a:gd name="T48" fmla="*/ 5 w 6"/>
                <a:gd name="T49" fmla="*/ 5 h 35"/>
                <a:gd name="T50" fmla="*/ 4 w 6"/>
                <a:gd name="T5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35">
                  <a:moveTo>
                    <a:pt x="5" y="25"/>
                  </a:moveTo>
                  <a:cubicBezTo>
                    <a:pt x="5" y="26"/>
                    <a:pt x="5" y="27"/>
                    <a:pt x="5" y="29"/>
                  </a:cubicBezTo>
                  <a:cubicBezTo>
                    <a:pt x="5" y="31"/>
                    <a:pt x="5" y="32"/>
                    <a:pt x="5" y="33"/>
                  </a:cubicBezTo>
                  <a:cubicBezTo>
                    <a:pt x="5" y="34"/>
                    <a:pt x="5" y="34"/>
                    <a:pt x="4" y="35"/>
                  </a:cubicBezTo>
                  <a:cubicBezTo>
                    <a:pt x="4" y="35"/>
                    <a:pt x="3" y="35"/>
                    <a:pt x="3" y="35"/>
                  </a:cubicBezTo>
                  <a:cubicBezTo>
                    <a:pt x="2" y="35"/>
                    <a:pt x="1" y="35"/>
                    <a:pt x="1" y="35"/>
                  </a:cubicBezTo>
                  <a:cubicBezTo>
                    <a:pt x="1" y="34"/>
                    <a:pt x="0" y="34"/>
                    <a:pt x="0" y="33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0" y="23"/>
                    <a:pt x="0" y="22"/>
                    <a:pt x="0" y="19"/>
                  </a:cubicBezTo>
                  <a:cubicBezTo>
                    <a:pt x="1" y="17"/>
                    <a:pt x="1" y="15"/>
                    <a:pt x="1" y="14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5" y="15"/>
                    <a:pt x="5" y="17"/>
                    <a:pt x="5" y="19"/>
                  </a:cubicBezTo>
                  <a:cubicBezTo>
                    <a:pt x="5" y="22"/>
                    <a:pt x="5" y="23"/>
                    <a:pt x="5" y="25"/>
                  </a:cubicBezTo>
                  <a:close/>
                  <a:moveTo>
                    <a:pt x="4" y="6"/>
                  </a:moveTo>
                  <a:cubicBezTo>
                    <a:pt x="3" y="6"/>
                    <a:pt x="2" y="6"/>
                    <a:pt x="2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6"/>
                    <a:pt x="4" y="6"/>
                    <a:pt x="4" y="6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3" name="Freeform 551"/>
            <p:cNvSpPr>
              <a:spLocks noEditPoints="1"/>
            </p:cNvSpPr>
            <p:nvPr/>
          </p:nvSpPr>
          <p:spPr bwMode="auto">
            <a:xfrm>
              <a:off x="2589213" y="5843588"/>
              <a:ext cx="55562" cy="92075"/>
            </a:xfrm>
            <a:custGeom>
              <a:avLst/>
              <a:gdLst>
                <a:gd name="T0" fmla="*/ 22 w 23"/>
                <a:gd name="T1" fmla="*/ 17 h 38"/>
                <a:gd name="T2" fmla="*/ 22 w 23"/>
                <a:gd name="T3" fmla="*/ 24 h 38"/>
                <a:gd name="T4" fmla="*/ 22 w 23"/>
                <a:gd name="T5" fmla="*/ 35 h 38"/>
                <a:gd name="T6" fmla="*/ 22 w 23"/>
                <a:gd name="T7" fmla="*/ 36 h 38"/>
                <a:gd name="T8" fmla="*/ 22 w 23"/>
                <a:gd name="T9" fmla="*/ 37 h 38"/>
                <a:gd name="T10" fmla="*/ 20 w 23"/>
                <a:gd name="T11" fmla="*/ 38 h 38"/>
                <a:gd name="T12" fmla="*/ 18 w 23"/>
                <a:gd name="T13" fmla="*/ 36 h 38"/>
                <a:gd name="T14" fmla="*/ 15 w 23"/>
                <a:gd name="T15" fmla="*/ 38 h 38"/>
                <a:gd name="T16" fmla="*/ 11 w 23"/>
                <a:gd name="T17" fmla="*/ 38 h 38"/>
                <a:gd name="T18" fmla="*/ 3 w 23"/>
                <a:gd name="T19" fmla="*/ 35 h 38"/>
                <a:gd name="T20" fmla="*/ 0 w 23"/>
                <a:gd name="T21" fmla="*/ 27 h 38"/>
                <a:gd name="T22" fmla="*/ 4 w 23"/>
                <a:gd name="T23" fmla="*/ 17 h 38"/>
                <a:gd name="T24" fmla="*/ 12 w 23"/>
                <a:gd name="T25" fmla="*/ 13 h 38"/>
                <a:gd name="T26" fmla="*/ 16 w 23"/>
                <a:gd name="T27" fmla="*/ 14 h 38"/>
                <a:gd name="T28" fmla="*/ 18 w 23"/>
                <a:gd name="T29" fmla="*/ 16 h 38"/>
                <a:gd name="T30" fmla="*/ 19 w 23"/>
                <a:gd name="T31" fmla="*/ 2 h 38"/>
                <a:gd name="T32" fmla="*/ 21 w 23"/>
                <a:gd name="T33" fmla="*/ 0 h 38"/>
                <a:gd name="T34" fmla="*/ 23 w 23"/>
                <a:gd name="T35" fmla="*/ 2 h 38"/>
                <a:gd name="T36" fmla="*/ 22 w 23"/>
                <a:gd name="T37" fmla="*/ 17 h 38"/>
                <a:gd name="T38" fmla="*/ 12 w 23"/>
                <a:gd name="T39" fmla="*/ 17 h 38"/>
                <a:gd name="T40" fmla="*/ 6 w 23"/>
                <a:gd name="T41" fmla="*/ 20 h 38"/>
                <a:gd name="T42" fmla="*/ 4 w 23"/>
                <a:gd name="T43" fmla="*/ 27 h 38"/>
                <a:gd name="T44" fmla="*/ 6 w 23"/>
                <a:gd name="T45" fmla="*/ 32 h 38"/>
                <a:gd name="T46" fmla="*/ 11 w 23"/>
                <a:gd name="T47" fmla="*/ 34 h 38"/>
                <a:gd name="T48" fmla="*/ 14 w 23"/>
                <a:gd name="T49" fmla="*/ 33 h 38"/>
                <a:gd name="T50" fmla="*/ 17 w 23"/>
                <a:gd name="T51" fmla="*/ 31 h 38"/>
                <a:gd name="T52" fmla="*/ 18 w 23"/>
                <a:gd name="T53" fmla="*/ 31 h 38"/>
                <a:gd name="T54" fmla="*/ 17 w 23"/>
                <a:gd name="T55" fmla="*/ 27 h 38"/>
                <a:gd name="T56" fmla="*/ 17 w 23"/>
                <a:gd name="T57" fmla="*/ 24 h 38"/>
                <a:gd name="T58" fmla="*/ 18 w 23"/>
                <a:gd name="T59" fmla="*/ 21 h 38"/>
                <a:gd name="T60" fmla="*/ 15 w 23"/>
                <a:gd name="T61" fmla="*/ 18 h 38"/>
                <a:gd name="T62" fmla="*/ 12 w 23"/>
                <a:gd name="T63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" h="38">
                  <a:moveTo>
                    <a:pt x="22" y="17"/>
                  </a:moveTo>
                  <a:cubicBezTo>
                    <a:pt x="22" y="19"/>
                    <a:pt x="22" y="21"/>
                    <a:pt x="22" y="24"/>
                  </a:cubicBezTo>
                  <a:cubicBezTo>
                    <a:pt x="22" y="29"/>
                    <a:pt x="22" y="33"/>
                    <a:pt x="22" y="35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8"/>
                    <a:pt x="21" y="38"/>
                    <a:pt x="20" y="38"/>
                  </a:cubicBezTo>
                  <a:cubicBezTo>
                    <a:pt x="19" y="38"/>
                    <a:pt x="19" y="37"/>
                    <a:pt x="18" y="36"/>
                  </a:cubicBezTo>
                  <a:cubicBezTo>
                    <a:pt x="17" y="37"/>
                    <a:pt x="16" y="37"/>
                    <a:pt x="15" y="38"/>
                  </a:cubicBezTo>
                  <a:cubicBezTo>
                    <a:pt x="14" y="38"/>
                    <a:pt x="12" y="38"/>
                    <a:pt x="11" y="38"/>
                  </a:cubicBezTo>
                  <a:cubicBezTo>
                    <a:pt x="8" y="38"/>
                    <a:pt x="6" y="37"/>
                    <a:pt x="3" y="35"/>
                  </a:cubicBezTo>
                  <a:cubicBezTo>
                    <a:pt x="1" y="33"/>
                    <a:pt x="0" y="30"/>
                    <a:pt x="0" y="27"/>
                  </a:cubicBezTo>
                  <a:cubicBezTo>
                    <a:pt x="0" y="23"/>
                    <a:pt x="1" y="19"/>
                    <a:pt x="4" y="17"/>
                  </a:cubicBezTo>
                  <a:cubicBezTo>
                    <a:pt x="6" y="14"/>
                    <a:pt x="8" y="13"/>
                    <a:pt x="12" y="13"/>
                  </a:cubicBezTo>
                  <a:cubicBezTo>
                    <a:pt x="13" y="13"/>
                    <a:pt x="15" y="13"/>
                    <a:pt x="16" y="14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9"/>
                    <a:pt x="18" y="5"/>
                    <a:pt x="19" y="2"/>
                  </a:cubicBezTo>
                  <a:cubicBezTo>
                    <a:pt x="19" y="1"/>
                    <a:pt x="20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5"/>
                    <a:pt x="22" y="9"/>
                    <a:pt x="22" y="17"/>
                  </a:cubicBezTo>
                  <a:close/>
                  <a:moveTo>
                    <a:pt x="12" y="17"/>
                  </a:moveTo>
                  <a:cubicBezTo>
                    <a:pt x="9" y="17"/>
                    <a:pt x="7" y="18"/>
                    <a:pt x="6" y="20"/>
                  </a:cubicBezTo>
                  <a:cubicBezTo>
                    <a:pt x="5" y="21"/>
                    <a:pt x="4" y="24"/>
                    <a:pt x="4" y="27"/>
                  </a:cubicBezTo>
                  <a:cubicBezTo>
                    <a:pt x="4" y="29"/>
                    <a:pt x="5" y="30"/>
                    <a:pt x="6" y="32"/>
                  </a:cubicBezTo>
                  <a:cubicBezTo>
                    <a:pt x="8" y="33"/>
                    <a:pt x="9" y="34"/>
                    <a:pt x="11" y="34"/>
                  </a:cubicBezTo>
                  <a:cubicBezTo>
                    <a:pt x="12" y="34"/>
                    <a:pt x="13" y="34"/>
                    <a:pt x="14" y="33"/>
                  </a:cubicBezTo>
                  <a:cubicBezTo>
                    <a:pt x="15" y="33"/>
                    <a:pt x="16" y="32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0"/>
                    <a:pt x="16" y="19"/>
                    <a:pt x="15" y="18"/>
                  </a:cubicBezTo>
                  <a:cubicBezTo>
                    <a:pt x="14" y="18"/>
                    <a:pt x="13" y="17"/>
                    <a:pt x="12" y="17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4" name="Freeform 552"/>
            <p:cNvSpPr>
              <a:spLocks/>
            </p:cNvSpPr>
            <p:nvPr/>
          </p:nvSpPr>
          <p:spPr bwMode="auto">
            <a:xfrm>
              <a:off x="2652713" y="5870575"/>
              <a:ext cx="47625" cy="66675"/>
            </a:xfrm>
            <a:custGeom>
              <a:avLst/>
              <a:gdLst>
                <a:gd name="T0" fmla="*/ 17 w 20"/>
                <a:gd name="T1" fmla="*/ 8 h 28"/>
                <a:gd name="T2" fmla="*/ 16 w 20"/>
                <a:gd name="T3" fmla="*/ 8 h 28"/>
                <a:gd name="T4" fmla="*/ 15 w 20"/>
                <a:gd name="T5" fmla="*/ 5 h 28"/>
                <a:gd name="T6" fmla="*/ 10 w 20"/>
                <a:gd name="T7" fmla="*/ 7 h 28"/>
                <a:gd name="T8" fmla="*/ 6 w 20"/>
                <a:gd name="T9" fmla="*/ 10 h 28"/>
                <a:gd name="T10" fmla="*/ 7 w 20"/>
                <a:gd name="T11" fmla="*/ 11 h 28"/>
                <a:gd name="T12" fmla="*/ 15 w 20"/>
                <a:gd name="T13" fmla="*/ 13 h 28"/>
                <a:gd name="T14" fmla="*/ 19 w 20"/>
                <a:gd name="T15" fmla="*/ 20 h 28"/>
                <a:gd name="T16" fmla="*/ 16 w 20"/>
                <a:gd name="T17" fmla="*/ 26 h 28"/>
                <a:gd name="T18" fmla="*/ 9 w 20"/>
                <a:gd name="T19" fmla="*/ 28 h 28"/>
                <a:gd name="T20" fmla="*/ 3 w 20"/>
                <a:gd name="T21" fmla="*/ 27 h 28"/>
                <a:gd name="T22" fmla="*/ 0 w 20"/>
                <a:gd name="T23" fmla="*/ 23 h 28"/>
                <a:gd name="T24" fmla="*/ 1 w 20"/>
                <a:gd name="T25" fmla="*/ 21 h 28"/>
                <a:gd name="T26" fmla="*/ 2 w 20"/>
                <a:gd name="T27" fmla="*/ 21 h 28"/>
                <a:gd name="T28" fmla="*/ 4 w 20"/>
                <a:gd name="T29" fmla="*/ 22 h 28"/>
                <a:gd name="T30" fmla="*/ 7 w 20"/>
                <a:gd name="T31" fmla="*/ 23 h 28"/>
                <a:gd name="T32" fmla="*/ 9 w 20"/>
                <a:gd name="T33" fmla="*/ 23 h 28"/>
                <a:gd name="T34" fmla="*/ 12 w 20"/>
                <a:gd name="T35" fmla="*/ 23 h 28"/>
                <a:gd name="T36" fmla="*/ 14 w 20"/>
                <a:gd name="T37" fmla="*/ 20 h 28"/>
                <a:gd name="T38" fmla="*/ 10 w 20"/>
                <a:gd name="T39" fmla="*/ 16 h 28"/>
                <a:gd name="T40" fmla="*/ 8 w 20"/>
                <a:gd name="T41" fmla="*/ 16 h 28"/>
                <a:gd name="T42" fmla="*/ 4 w 20"/>
                <a:gd name="T43" fmla="*/ 14 h 28"/>
                <a:gd name="T44" fmla="*/ 2 w 20"/>
                <a:gd name="T45" fmla="*/ 10 h 28"/>
                <a:gd name="T46" fmla="*/ 6 w 20"/>
                <a:gd name="T47" fmla="*/ 3 h 28"/>
                <a:gd name="T48" fmla="*/ 10 w 20"/>
                <a:gd name="T49" fmla="*/ 2 h 28"/>
                <a:gd name="T50" fmla="*/ 15 w 20"/>
                <a:gd name="T51" fmla="*/ 0 h 28"/>
                <a:gd name="T52" fmla="*/ 17 w 20"/>
                <a:gd name="T53" fmla="*/ 0 h 28"/>
                <a:gd name="T54" fmla="*/ 18 w 20"/>
                <a:gd name="T55" fmla="*/ 0 h 28"/>
                <a:gd name="T56" fmla="*/ 19 w 20"/>
                <a:gd name="T57" fmla="*/ 2 h 28"/>
                <a:gd name="T58" fmla="*/ 19 w 20"/>
                <a:gd name="T59" fmla="*/ 4 h 28"/>
                <a:gd name="T60" fmla="*/ 20 w 20"/>
                <a:gd name="T61" fmla="*/ 6 h 28"/>
                <a:gd name="T62" fmla="*/ 19 w 20"/>
                <a:gd name="T63" fmla="*/ 8 h 28"/>
                <a:gd name="T64" fmla="*/ 17 w 20"/>
                <a:gd name="T65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28">
                  <a:moveTo>
                    <a:pt x="17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4" y="5"/>
                    <a:pt x="12" y="6"/>
                    <a:pt x="10" y="7"/>
                  </a:cubicBezTo>
                  <a:cubicBezTo>
                    <a:pt x="7" y="8"/>
                    <a:pt x="6" y="9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1" y="11"/>
                    <a:pt x="13" y="12"/>
                    <a:pt x="15" y="13"/>
                  </a:cubicBezTo>
                  <a:cubicBezTo>
                    <a:pt x="18" y="15"/>
                    <a:pt x="19" y="17"/>
                    <a:pt x="19" y="20"/>
                  </a:cubicBezTo>
                  <a:cubicBezTo>
                    <a:pt x="19" y="23"/>
                    <a:pt x="18" y="25"/>
                    <a:pt x="16" y="26"/>
                  </a:cubicBezTo>
                  <a:cubicBezTo>
                    <a:pt x="14" y="27"/>
                    <a:pt x="12" y="28"/>
                    <a:pt x="9" y="28"/>
                  </a:cubicBezTo>
                  <a:cubicBezTo>
                    <a:pt x="7" y="28"/>
                    <a:pt x="5" y="27"/>
                    <a:pt x="3" y="27"/>
                  </a:cubicBezTo>
                  <a:cubicBezTo>
                    <a:pt x="1" y="26"/>
                    <a:pt x="0" y="25"/>
                    <a:pt x="0" y="23"/>
                  </a:cubicBezTo>
                  <a:cubicBezTo>
                    <a:pt x="0" y="22"/>
                    <a:pt x="0" y="22"/>
                    <a:pt x="1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3" y="21"/>
                    <a:pt x="3" y="21"/>
                    <a:pt x="4" y="22"/>
                  </a:cubicBezTo>
                  <a:cubicBezTo>
                    <a:pt x="4" y="22"/>
                    <a:pt x="5" y="23"/>
                    <a:pt x="7" y="23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10" y="23"/>
                    <a:pt x="11" y="23"/>
                    <a:pt x="12" y="23"/>
                  </a:cubicBezTo>
                  <a:cubicBezTo>
                    <a:pt x="14" y="22"/>
                    <a:pt x="14" y="21"/>
                    <a:pt x="14" y="20"/>
                  </a:cubicBezTo>
                  <a:cubicBezTo>
                    <a:pt x="14" y="18"/>
                    <a:pt x="13" y="17"/>
                    <a:pt x="10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5"/>
                    <a:pt x="4" y="15"/>
                    <a:pt x="4" y="14"/>
                  </a:cubicBezTo>
                  <a:cubicBezTo>
                    <a:pt x="2" y="13"/>
                    <a:pt x="2" y="12"/>
                    <a:pt x="2" y="10"/>
                  </a:cubicBezTo>
                  <a:cubicBezTo>
                    <a:pt x="2" y="7"/>
                    <a:pt x="3" y="5"/>
                    <a:pt x="6" y="3"/>
                  </a:cubicBezTo>
                  <a:cubicBezTo>
                    <a:pt x="7" y="3"/>
                    <a:pt x="9" y="2"/>
                    <a:pt x="10" y="2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" y="1"/>
                    <a:pt x="19" y="1"/>
                    <a:pt x="19" y="2"/>
                  </a:cubicBezTo>
                  <a:cubicBezTo>
                    <a:pt x="19" y="3"/>
                    <a:pt x="19" y="3"/>
                    <a:pt x="19" y="4"/>
                  </a:cubicBezTo>
                  <a:cubicBezTo>
                    <a:pt x="19" y="5"/>
                    <a:pt x="20" y="6"/>
                    <a:pt x="20" y="6"/>
                  </a:cubicBezTo>
                  <a:cubicBezTo>
                    <a:pt x="20" y="7"/>
                    <a:pt x="19" y="7"/>
                    <a:pt x="19" y="8"/>
                  </a:cubicBezTo>
                  <a:cubicBezTo>
                    <a:pt x="18" y="8"/>
                    <a:pt x="18" y="8"/>
                    <a:pt x="17" y="8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5" name="Freeform 553"/>
            <p:cNvSpPr>
              <a:spLocks/>
            </p:cNvSpPr>
            <p:nvPr/>
          </p:nvSpPr>
          <p:spPr bwMode="auto">
            <a:xfrm>
              <a:off x="2713038" y="5926138"/>
              <a:ext cx="11112" cy="14288"/>
            </a:xfrm>
            <a:custGeom>
              <a:avLst/>
              <a:gdLst>
                <a:gd name="T0" fmla="*/ 2 w 5"/>
                <a:gd name="T1" fmla="*/ 6 h 6"/>
                <a:gd name="T2" fmla="*/ 0 w 5"/>
                <a:gd name="T3" fmla="*/ 5 h 6"/>
                <a:gd name="T4" fmla="*/ 0 w 5"/>
                <a:gd name="T5" fmla="*/ 3 h 6"/>
                <a:gd name="T6" fmla="*/ 0 w 5"/>
                <a:gd name="T7" fmla="*/ 1 h 6"/>
                <a:gd name="T8" fmla="*/ 2 w 5"/>
                <a:gd name="T9" fmla="*/ 0 h 6"/>
                <a:gd name="T10" fmla="*/ 4 w 5"/>
                <a:gd name="T11" fmla="*/ 1 h 6"/>
                <a:gd name="T12" fmla="*/ 5 w 5"/>
                <a:gd name="T13" fmla="*/ 3 h 6"/>
                <a:gd name="T14" fmla="*/ 4 w 5"/>
                <a:gd name="T15" fmla="*/ 5 h 6"/>
                <a:gd name="T16" fmla="*/ 2 w 5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2" y="6"/>
                    <a:pt x="1" y="5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4"/>
                    <a:pt x="5" y="4"/>
                    <a:pt x="4" y="5"/>
                  </a:cubicBezTo>
                  <a:cubicBezTo>
                    <a:pt x="4" y="5"/>
                    <a:pt x="3" y="6"/>
                    <a:pt x="2" y="6"/>
                  </a:cubicBezTo>
                  <a:close/>
                </a:path>
              </a:pathLst>
            </a:custGeom>
            <a:solidFill>
              <a:srgbClr val="EBA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847827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" name="组合 250"/>
          <p:cNvGrpSpPr/>
          <p:nvPr/>
        </p:nvGrpSpPr>
        <p:grpSpPr>
          <a:xfrm>
            <a:off x="92008" y="206479"/>
            <a:ext cx="5827712" cy="5487988"/>
            <a:chOff x="3182938" y="966788"/>
            <a:chExt cx="5827712" cy="5487988"/>
          </a:xfrm>
        </p:grpSpPr>
        <p:grpSp>
          <p:nvGrpSpPr>
            <p:cNvPr id="235" name="组合 234"/>
            <p:cNvGrpSpPr/>
            <p:nvPr/>
          </p:nvGrpSpPr>
          <p:grpSpPr>
            <a:xfrm>
              <a:off x="3182938" y="966788"/>
              <a:ext cx="1085850" cy="1084263"/>
              <a:chOff x="3182938" y="966788"/>
              <a:chExt cx="1085850" cy="1084263"/>
            </a:xfrm>
          </p:grpSpPr>
          <p:sp>
            <p:nvSpPr>
              <p:cNvPr id="135" name="Oval 118"/>
              <p:cNvSpPr>
                <a:spLocks noChangeArrowheads="1"/>
              </p:cNvSpPr>
              <p:nvPr/>
            </p:nvSpPr>
            <p:spPr bwMode="auto">
              <a:xfrm>
                <a:off x="3182938" y="966788"/>
                <a:ext cx="1085850" cy="1084263"/>
              </a:xfrm>
              <a:prstGeom prst="ellipse">
                <a:avLst/>
              </a:prstGeom>
              <a:solidFill>
                <a:srgbClr val="3A73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381375" y="1182688"/>
                <a:ext cx="882650" cy="863600"/>
              </a:xfrm>
              <a:custGeom>
                <a:avLst/>
                <a:gdLst>
                  <a:gd name="T0" fmla="*/ 173 w 514"/>
                  <a:gd name="T1" fmla="*/ 0 h 503"/>
                  <a:gd name="T2" fmla="*/ 162 w 514"/>
                  <a:gd name="T3" fmla="*/ 11 h 503"/>
                  <a:gd name="T4" fmla="*/ 149 w 514"/>
                  <a:gd name="T5" fmla="*/ 22 h 503"/>
                  <a:gd name="T6" fmla="*/ 147 w 514"/>
                  <a:gd name="T7" fmla="*/ 21 h 503"/>
                  <a:gd name="T8" fmla="*/ 122 w 514"/>
                  <a:gd name="T9" fmla="*/ 15 h 503"/>
                  <a:gd name="T10" fmla="*/ 121 w 514"/>
                  <a:gd name="T11" fmla="*/ 15 h 503"/>
                  <a:gd name="T12" fmla="*/ 110 w 514"/>
                  <a:gd name="T13" fmla="*/ 36 h 503"/>
                  <a:gd name="T14" fmla="*/ 98 w 514"/>
                  <a:gd name="T15" fmla="*/ 43 h 503"/>
                  <a:gd name="T16" fmla="*/ 91 w 514"/>
                  <a:gd name="T17" fmla="*/ 42 h 503"/>
                  <a:gd name="T18" fmla="*/ 84 w 514"/>
                  <a:gd name="T19" fmla="*/ 41 h 503"/>
                  <a:gd name="T20" fmla="*/ 75 w 514"/>
                  <a:gd name="T21" fmla="*/ 44 h 503"/>
                  <a:gd name="T22" fmla="*/ 70 w 514"/>
                  <a:gd name="T23" fmla="*/ 68 h 503"/>
                  <a:gd name="T24" fmla="*/ 56 w 514"/>
                  <a:gd name="T25" fmla="*/ 80 h 503"/>
                  <a:gd name="T26" fmla="*/ 41 w 514"/>
                  <a:gd name="T27" fmla="*/ 113 h 503"/>
                  <a:gd name="T28" fmla="*/ 17 w 514"/>
                  <a:gd name="T29" fmla="*/ 139 h 503"/>
                  <a:gd name="T30" fmla="*/ 16 w 514"/>
                  <a:gd name="T31" fmla="*/ 180 h 503"/>
                  <a:gd name="T32" fmla="*/ 28 w 514"/>
                  <a:gd name="T33" fmla="*/ 215 h 503"/>
                  <a:gd name="T34" fmla="*/ 19 w 514"/>
                  <a:gd name="T35" fmla="*/ 246 h 503"/>
                  <a:gd name="T36" fmla="*/ 26 w 514"/>
                  <a:gd name="T37" fmla="*/ 254 h 503"/>
                  <a:gd name="T38" fmla="*/ 41 w 514"/>
                  <a:gd name="T39" fmla="*/ 269 h 503"/>
                  <a:gd name="T40" fmla="*/ 42 w 514"/>
                  <a:gd name="T41" fmla="*/ 297 h 503"/>
                  <a:gd name="T42" fmla="*/ 50 w 514"/>
                  <a:gd name="T43" fmla="*/ 305 h 503"/>
                  <a:gd name="T44" fmla="*/ 66 w 514"/>
                  <a:gd name="T45" fmla="*/ 320 h 503"/>
                  <a:gd name="T46" fmla="*/ 81 w 514"/>
                  <a:gd name="T47" fmla="*/ 341 h 503"/>
                  <a:gd name="T48" fmla="*/ 97 w 514"/>
                  <a:gd name="T49" fmla="*/ 356 h 503"/>
                  <a:gd name="T50" fmla="*/ 243 w 514"/>
                  <a:gd name="T51" fmla="*/ 503 h 503"/>
                  <a:gd name="T52" fmla="*/ 514 w 514"/>
                  <a:gd name="T53" fmla="*/ 233 h 503"/>
                  <a:gd name="T54" fmla="*/ 348 w 514"/>
                  <a:gd name="T55" fmla="*/ 67 h 503"/>
                  <a:gd name="T56" fmla="*/ 333 w 514"/>
                  <a:gd name="T57" fmla="*/ 51 h 503"/>
                  <a:gd name="T58" fmla="*/ 304 w 514"/>
                  <a:gd name="T59" fmla="*/ 39 h 503"/>
                  <a:gd name="T60" fmla="*/ 288 w 514"/>
                  <a:gd name="T61" fmla="*/ 22 h 503"/>
                  <a:gd name="T62" fmla="*/ 280 w 514"/>
                  <a:gd name="T63" fmla="*/ 15 h 503"/>
                  <a:gd name="T64" fmla="*/ 277 w 514"/>
                  <a:gd name="T65" fmla="*/ 14 h 503"/>
                  <a:gd name="T66" fmla="*/ 265 w 514"/>
                  <a:gd name="T67" fmla="*/ 18 h 503"/>
                  <a:gd name="T68" fmla="*/ 253 w 514"/>
                  <a:gd name="T69" fmla="*/ 21 h 503"/>
                  <a:gd name="T70" fmla="*/ 249 w 514"/>
                  <a:gd name="T71" fmla="*/ 21 h 503"/>
                  <a:gd name="T72" fmla="*/ 233 w 514"/>
                  <a:gd name="T73" fmla="*/ 4 h 503"/>
                  <a:gd name="T74" fmla="*/ 226 w 514"/>
                  <a:gd name="T75" fmla="*/ 1 h 503"/>
                  <a:gd name="T76" fmla="*/ 217 w 514"/>
                  <a:gd name="T77" fmla="*/ 6 h 503"/>
                  <a:gd name="T78" fmla="*/ 200 w 514"/>
                  <a:gd name="T79" fmla="*/ 12 h 503"/>
                  <a:gd name="T80" fmla="*/ 174 w 514"/>
                  <a:gd name="T81" fmla="*/ 0 h 503"/>
                  <a:gd name="T82" fmla="*/ 173 w 514"/>
                  <a:gd name="T83" fmla="*/ 0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14" h="503">
                    <a:moveTo>
                      <a:pt x="173" y="0"/>
                    </a:moveTo>
                    <a:cubicBezTo>
                      <a:pt x="171" y="0"/>
                      <a:pt x="167" y="5"/>
                      <a:pt x="162" y="11"/>
                    </a:cubicBezTo>
                    <a:cubicBezTo>
                      <a:pt x="158" y="16"/>
                      <a:pt x="153" y="22"/>
                      <a:pt x="149" y="22"/>
                    </a:cubicBezTo>
                    <a:cubicBezTo>
                      <a:pt x="148" y="22"/>
                      <a:pt x="148" y="21"/>
                      <a:pt x="147" y="21"/>
                    </a:cubicBezTo>
                    <a:cubicBezTo>
                      <a:pt x="139" y="19"/>
                      <a:pt x="130" y="17"/>
                      <a:pt x="122" y="15"/>
                    </a:cubicBezTo>
                    <a:cubicBezTo>
                      <a:pt x="122" y="15"/>
                      <a:pt x="122" y="15"/>
                      <a:pt x="121" y="15"/>
                    </a:cubicBezTo>
                    <a:cubicBezTo>
                      <a:pt x="119" y="15"/>
                      <a:pt x="111" y="33"/>
                      <a:pt x="110" y="36"/>
                    </a:cubicBezTo>
                    <a:cubicBezTo>
                      <a:pt x="107" y="42"/>
                      <a:pt x="103" y="43"/>
                      <a:pt x="98" y="43"/>
                    </a:cubicBezTo>
                    <a:cubicBezTo>
                      <a:pt x="96" y="43"/>
                      <a:pt x="93" y="43"/>
                      <a:pt x="91" y="42"/>
                    </a:cubicBezTo>
                    <a:cubicBezTo>
                      <a:pt x="88" y="42"/>
                      <a:pt x="86" y="41"/>
                      <a:pt x="84" y="41"/>
                    </a:cubicBezTo>
                    <a:cubicBezTo>
                      <a:pt x="80" y="41"/>
                      <a:pt x="77" y="42"/>
                      <a:pt x="75" y="44"/>
                    </a:cubicBezTo>
                    <a:cubicBezTo>
                      <a:pt x="71" y="47"/>
                      <a:pt x="71" y="63"/>
                      <a:pt x="70" y="68"/>
                    </a:cubicBezTo>
                    <a:cubicBezTo>
                      <a:pt x="68" y="78"/>
                      <a:pt x="66" y="76"/>
                      <a:pt x="56" y="80"/>
                    </a:cubicBezTo>
                    <a:cubicBezTo>
                      <a:pt x="34" y="87"/>
                      <a:pt x="39" y="90"/>
                      <a:pt x="41" y="113"/>
                    </a:cubicBezTo>
                    <a:cubicBezTo>
                      <a:pt x="42" y="126"/>
                      <a:pt x="13" y="128"/>
                      <a:pt x="17" y="139"/>
                    </a:cubicBezTo>
                    <a:cubicBezTo>
                      <a:pt x="26" y="160"/>
                      <a:pt x="30" y="162"/>
                      <a:pt x="16" y="180"/>
                    </a:cubicBezTo>
                    <a:cubicBezTo>
                      <a:pt x="0" y="200"/>
                      <a:pt x="25" y="195"/>
                      <a:pt x="28" y="215"/>
                    </a:cubicBezTo>
                    <a:cubicBezTo>
                      <a:pt x="29" y="226"/>
                      <a:pt x="15" y="236"/>
                      <a:pt x="19" y="246"/>
                    </a:cubicBezTo>
                    <a:cubicBezTo>
                      <a:pt x="19" y="249"/>
                      <a:pt x="24" y="252"/>
                      <a:pt x="26" y="254"/>
                    </a:cubicBezTo>
                    <a:cubicBezTo>
                      <a:pt x="30" y="258"/>
                      <a:pt x="39" y="264"/>
                      <a:pt x="41" y="269"/>
                    </a:cubicBezTo>
                    <a:cubicBezTo>
                      <a:pt x="44" y="279"/>
                      <a:pt x="38" y="289"/>
                      <a:pt x="42" y="297"/>
                    </a:cubicBezTo>
                    <a:cubicBezTo>
                      <a:pt x="44" y="300"/>
                      <a:pt x="48" y="303"/>
                      <a:pt x="50" y="305"/>
                    </a:cubicBezTo>
                    <a:cubicBezTo>
                      <a:pt x="55" y="310"/>
                      <a:pt x="61" y="315"/>
                      <a:pt x="66" y="320"/>
                    </a:cubicBezTo>
                    <a:cubicBezTo>
                      <a:pt x="72" y="326"/>
                      <a:pt x="76" y="335"/>
                      <a:pt x="81" y="341"/>
                    </a:cubicBezTo>
                    <a:cubicBezTo>
                      <a:pt x="85" y="347"/>
                      <a:pt x="92" y="351"/>
                      <a:pt x="97" y="356"/>
                    </a:cubicBezTo>
                    <a:cubicBezTo>
                      <a:pt x="107" y="367"/>
                      <a:pt x="174" y="434"/>
                      <a:pt x="243" y="503"/>
                    </a:cubicBezTo>
                    <a:cubicBezTo>
                      <a:pt x="384" y="484"/>
                      <a:pt x="495" y="373"/>
                      <a:pt x="514" y="233"/>
                    </a:cubicBezTo>
                    <a:cubicBezTo>
                      <a:pt x="438" y="157"/>
                      <a:pt x="359" y="78"/>
                      <a:pt x="348" y="67"/>
                    </a:cubicBezTo>
                    <a:cubicBezTo>
                      <a:pt x="343" y="62"/>
                      <a:pt x="338" y="55"/>
                      <a:pt x="333" y="51"/>
                    </a:cubicBezTo>
                    <a:cubicBezTo>
                      <a:pt x="325" y="45"/>
                      <a:pt x="312" y="45"/>
                      <a:pt x="304" y="39"/>
                    </a:cubicBezTo>
                    <a:cubicBezTo>
                      <a:pt x="298" y="34"/>
                      <a:pt x="293" y="27"/>
                      <a:pt x="288" y="22"/>
                    </a:cubicBezTo>
                    <a:cubicBezTo>
                      <a:pt x="287" y="21"/>
                      <a:pt x="282" y="15"/>
                      <a:pt x="280" y="15"/>
                    </a:cubicBezTo>
                    <a:cubicBezTo>
                      <a:pt x="280" y="15"/>
                      <a:pt x="278" y="14"/>
                      <a:pt x="277" y="14"/>
                    </a:cubicBezTo>
                    <a:cubicBezTo>
                      <a:pt x="274" y="14"/>
                      <a:pt x="269" y="16"/>
                      <a:pt x="265" y="18"/>
                    </a:cubicBezTo>
                    <a:cubicBezTo>
                      <a:pt x="261" y="20"/>
                      <a:pt x="257" y="21"/>
                      <a:pt x="253" y="21"/>
                    </a:cubicBezTo>
                    <a:cubicBezTo>
                      <a:pt x="251" y="21"/>
                      <a:pt x="250" y="21"/>
                      <a:pt x="249" y="21"/>
                    </a:cubicBezTo>
                    <a:cubicBezTo>
                      <a:pt x="243" y="18"/>
                      <a:pt x="239" y="8"/>
                      <a:pt x="233" y="4"/>
                    </a:cubicBezTo>
                    <a:cubicBezTo>
                      <a:pt x="229" y="2"/>
                      <a:pt x="228" y="1"/>
                      <a:pt x="226" y="1"/>
                    </a:cubicBezTo>
                    <a:cubicBezTo>
                      <a:pt x="224" y="1"/>
                      <a:pt x="222" y="3"/>
                      <a:pt x="217" y="6"/>
                    </a:cubicBezTo>
                    <a:cubicBezTo>
                      <a:pt x="209" y="10"/>
                      <a:pt x="204" y="12"/>
                      <a:pt x="200" y="12"/>
                    </a:cubicBezTo>
                    <a:cubicBezTo>
                      <a:pt x="192" y="12"/>
                      <a:pt x="187" y="7"/>
                      <a:pt x="174" y="0"/>
                    </a:cubicBezTo>
                    <a:cubicBezTo>
                      <a:pt x="174" y="0"/>
                      <a:pt x="174" y="0"/>
                      <a:pt x="173" y="0"/>
                    </a:cubicBezTo>
                  </a:path>
                </a:pathLst>
              </a:custGeom>
              <a:solidFill>
                <a:srgbClr val="2E5C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86163" y="1322388"/>
                <a:ext cx="277813" cy="336550"/>
              </a:xfrm>
              <a:custGeom>
                <a:avLst/>
                <a:gdLst>
                  <a:gd name="T0" fmla="*/ 162 w 162"/>
                  <a:gd name="T1" fmla="*/ 97 h 196"/>
                  <a:gd name="T2" fmla="*/ 154 w 162"/>
                  <a:gd name="T3" fmla="*/ 82 h 196"/>
                  <a:gd name="T4" fmla="*/ 98 w 162"/>
                  <a:gd name="T5" fmla="*/ 82 h 196"/>
                  <a:gd name="T6" fmla="*/ 95 w 162"/>
                  <a:gd name="T7" fmla="*/ 79 h 196"/>
                  <a:gd name="T8" fmla="*/ 100 w 162"/>
                  <a:gd name="T9" fmla="*/ 51 h 196"/>
                  <a:gd name="T10" fmla="*/ 95 w 162"/>
                  <a:gd name="T11" fmla="*/ 9 h 196"/>
                  <a:gd name="T12" fmla="*/ 83 w 162"/>
                  <a:gd name="T13" fmla="*/ 0 h 196"/>
                  <a:gd name="T14" fmla="*/ 82 w 162"/>
                  <a:gd name="T15" fmla="*/ 0 h 196"/>
                  <a:gd name="T16" fmla="*/ 73 w 162"/>
                  <a:gd name="T17" fmla="*/ 25 h 196"/>
                  <a:gd name="T18" fmla="*/ 73 w 162"/>
                  <a:gd name="T19" fmla="*/ 37 h 196"/>
                  <a:gd name="T20" fmla="*/ 60 w 162"/>
                  <a:gd name="T21" fmla="*/ 67 h 196"/>
                  <a:gd name="T22" fmla="*/ 39 w 162"/>
                  <a:gd name="T23" fmla="*/ 92 h 196"/>
                  <a:gd name="T24" fmla="*/ 13 w 162"/>
                  <a:gd name="T25" fmla="*/ 106 h 196"/>
                  <a:gd name="T26" fmla="*/ 6 w 162"/>
                  <a:gd name="T27" fmla="*/ 109 h 196"/>
                  <a:gd name="T28" fmla="*/ 3 w 162"/>
                  <a:gd name="T29" fmla="*/ 152 h 196"/>
                  <a:gd name="T30" fmla="*/ 9 w 162"/>
                  <a:gd name="T31" fmla="*/ 182 h 196"/>
                  <a:gd name="T32" fmla="*/ 38 w 162"/>
                  <a:gd name="T33" fmla="*/ 182 h 196"/>
                  <a:gd name="T34" fmla="*/ 39 w 162"/>
                  <a:gd name="T35" fmla="*/ 183 h 196"/>
                  <a:gd name="T36" fmla="*/ 96 w 162"/>
                  <a:gd name="T37" fmla="*/ 196 h 196"/>
                  <a:gd name="T38" fmla="*/ 99 w 162"/>
                  <a:gd name="T39" fmla="*/ 196 h 196"/>
                  <a:gd name="T40" fmla="*/ 99 w 162"/>
                  <a:gd name="T41" fmla="*/ 196 h 196"/>
                  <a:gd name="T42" fmla="*/ 127 w 162"/>
                  <a:gd name="T43" fmla="*/ 196 h 196"/>
                  <a:gd name="T44" fmla="*/ 137 w 162"/>
                  <a:gd name="T45" fmla="*/ 192 h 196"/>
                  <a:gd name="T46" fmla="*/ 141 w 162"/>
                  <a:gd name="T47" fmla="*/ 179 h 196"/>
                  <a:gd name="T48" fmla="*/ 139 w 162"/>
                  <a:gd name="T49" fmla="*/ 172 h 196"/>
                  <a:gd name="T50" fmla="*/ 140 w 162"/>
                  <a:gd name="T51" fmla="*/ 169 h 196"/>
                  <a:gd name="T52" fmla="*/ 142 w 162"/>
                  <a:gd name="T53" fmla="*/ 167 h 196"/>
                  <a:gd name="T54" fmla="*/ 144 w 162"/>
                  <a:gd name="T55" fmla="*/ 167 h 196"/>
                  <a:gd name="T56" fmla="*/ 158 w 162"/>
                  <a:gd name="T57" fmla="*/ 151 h 196"/>
                  <a:gd name="T58" fmla="*/ 154 w 162"/>
                  <a:gd name="T59" fmla="*/ 139 h 196"/>
                  <a:gd name="T60" fmla="*/ 155 w 162"/>
                  <a:gd name="T61" fmla="*/ 135 h 196"/>
                  <a:gd name="T62" fmla="*/ 160 w 162"/>
                  <a:gd name="T63" fmla="*/ 122 h 196"/>
                  <a:gd name="T64" fmla="*/ 159 w 162"/>
                  <a:gd name="T65" fmla="*/ 116 h 196"/>
                  <a:gd name="T66" fmla="*/ 158 w 162"/>
                  <a:gd name="T67" fmla="*/ 113 h 196"/>
                  <a:gd name="T68" fmla="*/ 157 w 162"/>
                  <a:gd name="T69" fmla="*/ 113 h 196"/>
                  <a:gd name="T70" fmla="*/ 157 w 162"/>
                  <a:gd name="T71" fmla="*/ 109 h 196"/>
                  <a:gd name="T72" fmla="*/ 162 w 162"/>
                  <a:gd name="T73" fmla="*/ 9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2" h="196">
                    <a:moveTo>
                      <a:pt x="162" y="97"/>
                    </a:moveTo>
                    <a:cubicBezTo>
                      <a:pt x="162" y="89"/>
                      <a:pt x="158" y="82"/>
                      <a:pt x="154" y="82"/>
                    </a:cubicBezTo>
                    <a:cubicBezTo>
                      <a:pt x="98" y="82"/>
                      <a:pt x="98" y="82"/>
                      <a:pt x="98" y="82"/>
                    </a:cubicBezTo>
                    <a:cubicBezTo>
                      <a:pt x="96" y="82"/>
                      <a:pt x="95" y="80"/>
                      <a:pt x="95" y="79"/>
                    </a:cubicBezTo>
                    <a:cubicBezTo>
                      <a:pt x="95" y="78"/>
                      <a:pt x="100" y="55"/>
                      <a:pt x="100" y="51"/>
                    </a:cubicBezTo>
                    <a:cubicBezTo>
                      <a:pt x="101" y="41"/>
                      <a:pt x="103" y="21"/>
                      <a:pt x="95" y="9"/>
                    </a:cubicBezTo>
                    <a:cubicBezTo>
                      <a:pt x="93" y="6"/>
                      <a:pt x="87" y="0"/>
                      <a:pt x="83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73" y="2"/>
                      <a:pt x="72" y="12"/>
                      <a:pt x="73" y="25"/>
                    </a:cubicBezTo>
                    <a:cubicBezTo>
                      <a:pt x="73" y="30"/>
                      <a:pt x="73" y="34"/>
                      <a:pt x="73" y="37"/>
                    </a:cubicBezTo>
                    <a:cubicBezTo>
                      <a:pt x="71" y="46"/>
                      <a:pt x="67" y="56"/>
                      <a:pt x="60" y="67"/>
                    </a:cubicBezTo>
                    <a:cubicBezTo>
                      <a:pt x="53" y="77"/>
                      <a:pt x="45" y="85"/>
                      <a:pt x="39" y="92"/>
                    </a:cubicBezTo>
                    <a:cubicBezTo>
                      <a:pt x="33" y="98"/>
                      <a:pt x="24" y="106"/>
                      <a:pt x="13" y="106"/>
                    </a:cubicBezTo>
                    <a:cubicBezTo>
                      <a:pt x="10" y="106"/>
                      <a:pt x="8" y="107"/>
                      <a:pt x="6" y="109"/>
                    </a:cubicBezTo>
                    <a:cubicBezTo>
                      <a:pt x="1" y="116"/>
                      <a:pt x="0" y="130"/>
                      <a:pt x="3" y="152"/>
                    </a:cubicBezTo>
                    <a:cubicBezTo>
                      <a:pt x="5" y="166"/>
                      <a:pt x="8" y="176"/>
                      <a:pt x="9" y="182"/>
                    </a:cubicBezTo>
                    <a:cubicBezTo>
                      <a:pt x="38" y="182"/>
                      <a:pt x="38" y="182"/>
                      <a:pt x="38" y="182"/>
                    </a:cubicBezTo>
                    <a:cubicBezTo>
                      <a:pt x="38" y="182"/>
                      <a:pt x="39" y="183"/>
                      <a:pt x="39" y="183"/>
                    </a:cubicBezTo>
                    <a:cubicBezTo>
                      <a:pt x="58" y="194"/>
                      <a:pt x="85" y="196"/>
                      <a:pt x="96" y="196"/>
                    </a:cubicBezTo>
                    <a:cubicBezTo>
                      <a:pt x="97" y="196"/>
                      <a:pt x="98" y="196"/>
                      <a:pt x="99" y="196"/>
                    </a:cubicBezTo>
                    <a:cubicBezTo>
                      <a:pt x="99" y="196"/>
                      <a:pt x="99" y="196"/>
                      <a:pt x="99" y="196"/>
                    </a:cubicBezTo>
                    <a:cubicBezTo>
                      <a:pt x="127" y="196"/>
                      <a:pt x="127" y="196"/>
                      <a:pt x="127" y="196"/>
                    </a:cubicBezTo>
                    <a:cubicBezTo>
                      <a:pt x="131" y="196"/>
                      <a:pt x="134" y="195"/>
                      <a:pt x="137" y="192"/>
                    </a:cubicBezTo>
                    <a:cubicBezTo>
                      <a:pt x="140" y="188"/>
                      <a:pt x="141" y="184"/>
                      <a:pt x="141" y="179"/>
                    </a:cubicBezTo>
                    <a:cubicBezTo>
                      <a:pt x="141" y="177"/>
                      <a:pt x="141" y="174"/>
                      <a:pt x="139" y="172"/>
                    </a:cubicBezTo>
                    <a:cubicBezTo>
                      <a:pt x="139" y="171"/>
                      <a:pt x="139" y="170"/>
                      <a:pt x="140" y="169"/>
                    </a:cubicBezTo>
                    <a:cubicBezTo>
                      <a:pt x="140" y="168"/>
                      <a:pt x="141" y="167"/>
                      <a:pt x="142" y="167"/>
                    </a:cubicBezTo>
                    <a:cubicBezTo>
                      <a:pt x="144" y="167"/>
                      <a:pt x="144" y="167"/>
                      <a:pt x="144" y="167"/>
                    </a:cubicBezTo>
                    <a:cubicBezTo>
                      <a:pt x="152" y="167"/>
                      <a:pt x="158" y="160"/>
                      <a:pt x="158" y="151"/>
                    </a:cubicBezTo>
                    <a:cubicBezTo>
                      <a:pt x="158" y="146"/>
                      <a:pt x="157" y="142"/>
                      <a:pt x="154" y="139"/>
                    </a:cubicBezTo>
                    <a:cubicBezTo>
                      <a:pt x="153" y="138"/>
                      <a:pt x="153" y="136"/>
                      <a:pt x="155" y="135"/>
                    </a:cubicBezTo>
                    <a:cubicBezTo>
                      <a:pt x="158" y="132"/>
                      <a:pt x="160" y="127"/>
                      <a:pt x="160" y="122"/>
                    </a:cubicBezTo>
                    <a:cubicBezTo>
                      <a:pt x="160" y="120"/>
                      <a:pt x="160" y="118"/>
                      <a:pt x="159" y="116"/>
                    </a:cubicBezTo>
                    <a:cubicBezTo>
                      <a:pt x="159" y="115"/>
                      <a:pt x="158" y="114"/>
                      <a:pt x="158" y="113"/>
                    </a:cubicBezTo>
                    <a:cubicBezTo>
                      <a:pt x="157" y="113"/>
                      <a:pt x="157" y="113"/>
                      <a:pt x="157" y="113"/>
                    </a:cubicBezTo>
                    <a:cubicBezTo>
                      <a:pt x="156" y="111"/>
                      <a:pt x="156" y="110"/>
                      <a:pt x="157" y="109"/>
                    </a:cubicBezTo>
                    <a:cubicBezTo>
                      <a:pt x="160" y="106"/>
                      <a:pt x="162" y="102"/>
                      <a:pt x="162" y="9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21"/>
              <p:cNvSpPr>
                <a:spLocks noEditPoints="1"/>
              </p:cNvSpPr>
              <p:nvPr/>
            </p:nvSpPr>
            <p:spPr bwMode="auto">
              <a:xfrm>
                <a:off x="3395663" y="1181100"/>
                <a:ext cx="660400" cy="654050"/>
              </a:xfrm>
              <a:custGeom>
                <a:avLst/>
                <a:gdLst>
                  <a:gd name="T0" fmla="*/ 385 w 385"/>
                  <a:gd name="T1" fmla="*/ 191 h 381"/>
                  <a:gd name="T2" fmla="*/ 377 w 385"/>
                  <a:gd name="T3" fmla="*/ 137 h 381"/>
                  <a:gd name="T4" fmla="*/ 354 w 385"/>
                  <a:gd name="T5" fmla="*/ 87 h 381"/>
                  <a:gd name="T6" fmla="*/ 319 w 385"/>
                  <a:gd name="T7" fmla="*/ 45 h 381"/>
                  <a:gd name="T8" fmla="*/ 273 w 385"/>
                  <a:gd name="T9" fmla="*/ 16 h 381"/>
                  <a:gd name="T10" fmla="*/ 220 w 385"/>
                  <a:gd name="T11" fmla="*/ 0 h 381"/>
                  <a:gd name="T12" fmla="*/ 165 w 385"/>
                  <a:gd name="T13" fmla="*/ 0 h 381"/>
                  <a:gd name="T14" fmla="*/ 113 w 385"/>
                  <a:gd name="T15" fmla="*/ 16 h 381"/>
                  <a:gd name="T16" fmla="*/ 67 w 385"/>
                  <a:gd name="T17" fmla="*/ 45 h 381"/>
                  <a:gd name="T18" fmla="*/ 31 w 385"/>
                  <a:gd name="T19" fmla="*/ 87 h 381"/>
                  <a:gd name="T20" fmla="*/ 8 w 385"/>
                  <a:gd name="T21" fmla="*/ 137 h 381"/>
                  <a:gd name="T22" fmla="*/ 0 w 385"/>
                  <a:gd name="T23" fmla="*/ 191 h 381"/>
                  <a:gd name="T24" fmla="*/ 8 w 385"/>
                  <a:gd name="T25" fmla="*/ 245 h 381"/>
                  <a:gd name="T26" fmla="*/ 31 w 385"/>
                  <a:gd name="T27" fmla="*/ 295 h 381"/>
                  <a:gd name="T28" fmla="*/ 67 w 385"/>
                  <a:gd name="T29" fmla="*/ 336 h 381"/>
                  <a:gd name="T30" fmla="*/ 113 w 385"/>
                  <a:gd name="T31" fmla="*/ 366 h 381"/>
                  <a:gd name="T32" fmla="*/ 165 w 385"/>
                  <a:gd name="T33" fmla="*/ 381 h 381"/>
                  <a:gd name="T34" fmla="*/ 220 w 385"/>
                  <a:gd name="T35" fmla="*/ 381 h 381"/>
                  <a:gd name="T36" fmla="*/ 272 w 385"/>
                  <a:gd name="T37" fmla="*/ 366 h 381"/>
                  <a:gd name="T38" fmla="*/ 319 w 385"/>
                  <a:gd name="T39" fmla="*/ 336 h 381"/>
                  <a:gd name="T40" fmla="*/ 354 w 385"/>
                  <a:gd name="T41" fmla="*/ 295 h 381"/>
                  <a:gd name="T42" fmla="*/ 377 w 385"/>
                  <a:gd name="T43" fmla="*/ 245 h 381"/>
                  <a:gd name="T44" fmla="*/ 288 w 385"/>
                  <a:gd name="T45" fmla="*/ 204 h 381"/>
                  <a:gd name="T46" fmla="*/ 286 w 385"/>
                  <a:gd name="T47" fmla="*/ 233 h 381"/>
                  <a:gd name="T48" fmla="*/ 269 w 385"/>
                  <a:gd name="T49" fmla="*/ 263 h 381"/>
                  <a:gd name="T50" fmla="*/ 210 w 385"/>
                  <a:gd name="T51" fmla="*/ 296 h 381"/>
                  <a:gd name="T52" fmla="*/ 210 w 385"/>
                  <a:gd name="T53" fmla="*/ 296 h 381"/>
                  <a:gd name="T54" fmla="*/ 207 w 385"/>
                  <a:gd name="T55" fmla="*/ 295 h 381"/>
                  <a:gd name="T56" fmla="*/ 145 w 385"/>
                  <a:gd name="T57" fmla="*/ 281 h 381"/>
                  <a:gd name="T58" fmla="*/ 106 w 385"/>
                  <a:gd name="T59" fmla="*/ 279 h 381"/>
                  <a:gd name="T60" fmla="*/ 98 w 385"/>
                  <a:gd name="T61" fmla="*/ 237 h 381"/>
                  <a:gd name="T62" fmla="*/ 104 w 385"/>
                  <a:gd name="T63" fmla="*/ 181 h 381"/>
                  <a:gd name="T64" fmla="*/ 124 w 385"/>
                  <a:gd name="T65" fmla="*/ 171 h 381"/>
                  <a:gd name="T66" fmla="*/ 167 w 385"/>
                  <a:gd name="T67" fmla="*/ 117 h 381"/>
                  <a:gd name="T68" fmla="*/ 168 w 385"/>
                  <a:gd name="T69" fmla="*/ 87 h 381"/>
                  <a:gd name="T70" fmla="*/ 189 w 385"/>
                  <a:gd name="T71" fmla="*/ 66 h 381"/>
                  <a:gd name="T72" fmla="*/ 210 w 385"/>
                  <a:gd name="T73" fmla="*/ 72 h 381"/>
                  <a:gd name="T74" fmla="*/ 228 w 385"/>
                  <a:gd name="T75" fmla="*/ 110 h 381"/>
                  <a:gd name="T76" fmla="*/ 226 w 385"/>
                  <a:gd name="T77" fmla="*/ 147 h 381"/>
                  <a:gd name="T78" fmla="*/ 284 w 385"/>
                  <a:gd name="T79" fmla="*/ 159 h 381"/>
                  <a:gd name="T80" fmla="*/ 287 w 385"/>
                  <a:gd name="T81" fmla="*/ 192 h 381"/>
                  <a:gd name="T82" fmla="*/ 288 w 385"/>
                  <a:gd name="T83" fmla="*/ 204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5" h="381">
                    <a:moveTo>
                      <a:pt x="365" y="216"/>
                    </a:moveTo>
                    <a:cubicBezTo>
                      <a:pt x="385" y="191"/>
                      <a:pt x="385" y="191"/>
                      <a:pt x="385" y="191"/>
                    </a:cubicBezTo>
                    <a:cubicBezTo>
                      <a:pt x="365" y="166"/>
                      <a:pt x="365" y="166"/>
                      <a:pt x="365" y="166"/>
                    </a:cubicBezTo>
                    <a:cubicBezTo>
                      <a:pt x="377" y="137"/>
                      <a:pt x="377" y="137"/>
                      <a:pt x="377" y="137"/>
                    </a:cubicBezTo>
                    <a:cubicBezTo>
                      <a:pt x="351" y="118"/>
                      <a:pt x="351" y="118"/>
                      <a:pt x="351" y="118"/>
                    </a:cubicBezTo>
                    <a:cubicBezTo>
                      <a:pt x="354" y="87"/>
                      <a:pt x="354" y="87"/>
                      <a:pt x="354" y="87"/>
                    </a:cubicBezTo>
                    <a:cubicBezTo>
                      <a:pt x="325" y="77"/>
                      <a:pt x="325" y="77"/>
                      <a:pt x="325" y="77"/>
                    </a:cubicBezTo>
                    <a:cubicBezTo>
                      <a:pt x="319" y="45"/>
                      <a:pt x="319" y="45"/>
                      <a:pt x="319" y="45"/>
                    </a:cubicBezTo>
                    <a:cubicBezTo>
                      <a:pt x="287" y="44"/>
                      <a:pt x="287" y="44"/>
                      <a:pt x="287" y="44"/>
                    </a:cubicBezTo>
                    <a:cubicBezTo>
                      <a:pt x="273" y="16"/>
                      <a:pt x="273" y="16"/>
                      <a:pt x="273" y="16"/>
                    </a:cubicBezTo>
                    <a:cubicBezTo>
                      <a:pt x="242" y="23"/>
                      <a:pt x="242" y="23"/>
                      <a:pt x="242" y="23"/>
                    </a:cubicBezTo>
                    <a:cubicBezTo>
                      <a:pt x="220" y="0"/>
                      <a:pt x="220" y="0"/>
                      <a:pt x="220" y="0"/>
                    </a:cubicBezTo>
                    <a:cubicBezTo>
                      <a:pt x="193" y="16"/>
                      <a:pt x="193" y="16"/>
                      <a:pt x="193" y="16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43" y="23"/>
                      <a:pt x="143" y="23"/>
                      <a:pt x="143" y="23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4" y="118"/>
                      <a:pt x="34" y="118"/>
                      <a:pt x="34" y="118"/>
                    </a:cubicBezTo>
                    <a:cubicBezTo>
                      <a:pt x="8" y="137"/>
                      <a:pt x="8" y="137"/>
                      <a:pt x="8" y="137"/>
                    </a:cubicBezTo>
                    <a:cubicBezTo>
                      <a:pt x="20" y="166"/>
                      <a:pt x="20" y="166"/>
                      <a:pt x="20" y="166"/>
                    </a:cubicBezTo>
                    <a:cubicBezTo>
                      <a:pt x="0" y="191"/>
                      <a:pt x="0" y="191"/>
                      <a:pt x="0" y="191"/>
                    </a:cubicBezTo>
                    <a:cubicBezTo>
                      <a:pt x="20" y="216"/>
                      <a:pt x="20" y="216"/>
                      <a:pt x="20" y="216"/>
                    </a:cubicBezTo>
                    <a:cubicBezTo>
                      <a:pt x="8" y="245"/>
                      <a:pt x="8" y="245"/>
                      <a:pt x="8" y="245"/>
                    </a:cubicBezTo>
                    <a:cubicBezTo>
                      <a:pt x="34" y="263"/>
                      <a:pt x="34" y="263"/>
                      <a:pt x="34" y="263"/>
                    </a:cubicBezTo>
                    <a:cubicBezTo>
                      <a:pt x="31" y="295"/>
                      <a:pt x="31" y="295"/>
                      <a:pt x="31" y="295"/>
                    </a:cubicBezTo>
                    <a:cubicBezTo>
                      <a:pt x="61" y="305"/>
                      <a:pt x="61" y="305"/>
                      <a:pt x="61" y="305"/>
                    </a:cubicBezTo>
                    <a:cubicBezTo>
                      <a:pt x="67" y="336"/>
                      <a:pt x="67" y="336"/>
                      <a:pt x="67" y="336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113" y="366"/>
                      <a:pt x="113" y="366"/>
                      <a:pt x="113" y="366"/>
                    </a:cubicBezTo>
                    <a:cubicBezTo>
                      <a:pt x="143" y="358"/>
                      <a:pt x="143" y="358"/>
                      <a:pt x="143" y="358"/>
                    </a:cubicBezTo>
                    <a:cubicBezTo>
                      <a:pt x="165" y="381"/>
                      <a:pt x="165" y="381"/>
                      <a:pt x="165" y="381"/>
                    </a:cubicBezTo>
                    <a:cubicBezTo>
                      <a:pt x="193" y="365"/>
                      <a:pt x="193" y="365"/>
                      <a:pt x="193" y="365"/>
                    </a:cubicBezTo>
                    <a:cubicBezTo>
                      <a:pt x="220" y="381"/>
                      <a:pt x="220" y="381"/>
                      <a:pt x="220" y="381"/>
                    </a:cubicBezTo>
                    <a:cubicBezTo>
                      <a:pt x="242" y="358"/>
                      <a:pt x="242" y="358"/>
                      <a:pt x="242" y="358"/>
                    </a:cubicBezTo>
                    <a:cubicBezTo>
                      <a:pt x="272" y="366"/>
                      <a:pt x="272" y="366"/>
                      <a:pt x="272" y="366"/>
                    </a:cubicBezTo>
                    <a:cubicBezTo>
                      <a:pt x="287" y="338"/>
                      <a:pt x="287" y="338"/>
                      <a:pt x="287" y="338"/>
                    </a:cubicBezTo>
                    <a:cubicBezTo>
                      <a:pt x="319" y="336"/>
                      <a:pt x="319" y="336"/>
                      <a:pt x="319" y="336"/>
                    </a:cubicBezTo>
                    <a:cubicBezTo>
                      <a:pt x="325" y="305"/>
                      <a:pt x="325" y="305"/>
                      <a:pt x="325" y="305"/>
                    </a:cubicBezTo>
                    <a:cubicBezTo>
                      <a:pt x="354" y="295"/>
                      <a:pt x="354" y="295"/>
                      <a:pt x="354" y="295"/>
                    </a:cubicBezTo>
                    <a:cubicBezTo>
                      <a:pt x="351" y="263"/>
                      <a:pt x="351" y="263"/>
                      <a:pt x="351" y="263"/>
                    </a:cubicBezTo>
                    <a:cubicBezTo>
                      <a:pt x="377" y="245"/>
                      <a:pt x="377" y="245"/>
                      <a:pt x="377" y="245"/>
                    </a:cubicBezTo>
                    <a:lnTo>
                      <a:pt x="365" y="216"/>
                    </a:lnTo>
                    <a:close/>
                    <a:moveTo>
                      <a:pt x="288" y="204"/>
                    </a:moveTo>
                    <a:cubicBezTo>
                      <a:pt x="288" y="210"/>
                      <a:pt x="286" y="216"/>
                      <a:pt x="284" y="221"/>
                    </a:cubicBezTo>
                    <a:cubicBezTo>
                      <a:pt x="285" y="225"/>
                      <a:pt x="286" y="229"/>
                      <a:pt x="286" y="233"/>
                    </a:cubicBezTo>
                    <a:cubicBezTo>
                      <a:pt x="286" y="241"/>
                      <a:pt x="283" y="250"/>
                      <a:pt x="277" y="256"/>
                    </a:cubicBezTo>
                    <a:cubicBezTo>
                      <a:pt x="275" y="259"/>
                      <a:pt x="272" y="261"/>
                      <a:pt x="269" y="263"/>
                    </a:cubicBezTo>
                    <a:cubicBezTo>
                      <a:pt x="268" y="281"/>
                      <a:pt x="254" y="296"/>
                      <a:pt x="238" y="296"/>
                    </a:cubicBezTo>
                    <a:cubicBezTo>
                      <a:pt x="210" y="296"/>
                      <a:pt x="210" y="296"/>
                      <a:pt x="210" y="296"/>
                    </a:cubicBezTo>
                    <a:cubicBezTo>
                      <a:pt x="210" y="296"/>
                      <a:pt x="210" y="296"/>
                      <a:pt x="210" y="296"/>
                    </a:cubicBezTo>
                    <a:cubicBezTo>
                      <a:pt x="210" y="296"/>
                      <a:pt x="210" y="296"/>
                      <a:pt x="210" y="296"/>
                    </a:cubicBezTo>
                    <a:cubicBezTo>
                      <a:pt x="209" y="295"/>
                      <a:pt x="209" y="295"/>
                      <a:pt x="209" y="295"/>
                    </a:cubicBezTo>
                    <a:cubicBezTo>
                      <a:pt x="208" y="295"/>
                      <a:pt x="208" y="295"/>
                      <a:pt x="207" y="295"/>
                    </a:cubicBezTo>
                    <a:cubicBezTo>
                      <a:pt x="198" y="295"/>
                      <a:pt x="189" y="294"/>
                      <a:pt x="180" y="293"/>
                    </a:cubicBezTo>
                    <a:cubicBezTo>
                      <a:pt x="167" y="291"/>
                      <a:pt x="155" y="287"/>
                      <a:pt x="145" y="281"/>
                    </a:cubicBezTo>
                    <a:cubicBezTo>
                      <a:pt x="109" y="281"/>
                      <a:pt x="109" y="281"/>
                      <a:pt x="109" y="281"/>
                    </a:cubicBezTo>
                    <a:cubicBezTo>
                      <a:pt x="108" y="281"/>
                      <a:pt x="107" y="281"/>
                      <a:pt x="106" y="279"/>
                    </a:cubicBezTo>
                    <a:cubicBezTo>
                      <a:pt x="104" y="271"/>
                      <a:pt x="104" y="271"/>
                      <a:pt x="104" y="271"/>
                    </a:cubicBezTo>
                    <a:cubicBezTo>
                      <a:pt x="104" y="271"/>
                      <a:pt x="100" y="255"/>
                      <a:pt x="98" y="237"/>
                    </a:cubicBezTo>
                    <a:cubicBezTo>
                      <a:pt x="96" y="226"/>
                      <a:pt x="95" y="216"/>
                      <a:pt x="96" y="208"/>
                    </a:cubicBezTo>
                    <a:cubicBezTo>
                      <a:pt x="96" y="196"/>
                      <a:pt x="99" y="187"/>
                      <a:pt x="104" y="181"/>
                    </a:cubicBezTo>
                    <a:cubicBezTo>
                      <a:pt x="106" y="178"/>
                      <a:pt x="109" y="176"/>
                      <a:pt x="112" y="174"/>
                    </a:cubicBezTo>
                    <a:cubicBezTo>
                      <a:pt x="116" y="172"/>
                      <a:pt x="120" y="171"/>
                      <a:pt x="124" y="171"/>
                    </a:cubicBezTo>
                    <a:cubicBezTo>
                      <a:pt x="127" y="171"/>
                      <a:pt x="132" y="168"/>
                      <a:pt x="138" y="162"/>
                    </a:cubicBezTo>
                    <a:cubicBezTo>
                      <a:pt x="150" y="149"/>
                      <a:pt x="165" y="133"/>
                      <a:pt x="167" y="117"/>
                    </a:cubicBezTo>
                    <a:cubicBezTo>
                      <a:pt x="167" y="115"/>
                      <a:pt x="167" y="111"/>
                      <a:pt x="167" y="108"/>
                    </a:cubicBezTo>
                    <a:cubicBezTo>
                      <a:pt x="167" y="101"/>
                      <a:pt x="167" y="94"/>
                      <a:pt x="168" y="87"/>
                    </a:cubicBezTo>
                    <a:cubicBezTo>
                      <a:pt x="170" y="82"/>
                      <a:pt x="172" y="78"/>
                      <a:pt x="175" y="74"/>
                    </a:cubicBezTo>
                    <a:cubicBezTo>
                      <a:pt x="179" y="70"/>
                      <a:pt x="183" y="67"/>
                      <a:pt x="189" y="66"/>
                    </a:cubicBezTo>
                    <a:cubicBezTo>
                      <a:pt x="191" y="66"/>
                      <a:pt x="192" y="66"/>
                      <a:pt x="194" y="66"/>
                    </a:cubicBezTo>
                    <a:cubicBezTo>
                      <a:pt x="199" y="66"/>
                      <a:pt x="205" y="68"/>
                      <a:pt x="210" y="72"/>
                    </a:cubicBezTo>
                    <a:cubicBezTo>
                      <a:pt x="214" y="75"/>
                      <a:pt x="217" y="78"/>
                      <a:pt x="220" y="82"/>
                    </a:cubicBezTo>
                    <a:cubicBezTo>
                      <a:pt x="225" y="89"/>
                      <a:pt x="228" y="98"/>
                      <a:pt x="228" y="110"/>
                    </a:cubicBezTo>
                    <a:cubicBezTo>
                      <a:pt x="229" y="119"/>
                      <a:pt x="228" y="128"/>
                      <a:pt x="227" y="135"/>
                    </a:cubicBezTo>
                    <a:cubicBezTo>
                      <a:pt x="227" y="136"/>
                      <a:pt x="227" y="141"/>
                      <a:pt x="226" y="147"/>
                    </a:cubicBezTo>
                    <a:cubicBezTo>
                      <a:pt x="265" y="147"/>
                      <a:pt x="265" y="147"/>
                      <a:pt x="265" y="147"/>
                    </a:cubicBezTo>
                    <a:cubicBezTo>
                      <a:pt x="273" y="147"/>
                      <a:pt x="280" y="152"/>
                      <a:pt x="284" y="159"/>
                    </a:cubicBezTo>
                    <a:cubicBezTo>
                      <a:pt x="288" y="165"/>
                      <a:pt x="289" y="172"/>
                      <a:pt x="289" y="179"/>
                    </a:cubicBezTo>
                    <a:cubicBezTo>
                      <a:pt x="289" y="183"/>
                      <a:pt x="289" y="188"/>
                      <a:pt x="287" y="192"/>
                    </a:cubicBezTo>
                    <a:cubicBezTo>
                      <a:pt x="287" y="192"/>
                      <a:pt x="286" y="193"/>
                      <a:pt x="286" y="193"/>
                    </a:cubicBezTo>
                    <a:cubicBezTo>
                      <a:pt x="287" y="196"/>
                      <a:pt x="288" y="200"/>
                      <a:pt x="288" y="20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36" name="组合 235"/>
            <p:cNvGrpSpPr/>
            <p:nvPr/>
          </p:nvGrpSpPr>
          <p:grpSpPr>
            <a:xfrm>
              <a:off x="4764088" y="966788"/>
              <a:ext cx="1084263" cy="1084263"/>
              <a:chOff x="4764088" y="966788"/>
              <a:chExt cx="1084263" cy="1084263"/>
            </a:xfrm>
          </p:grpSpPr>
          <p:sp>
            <p:nvSpPr>
              <p:cNvPr id="139" name="Oval 122"/>
              <p:cNvSpPr>
                <a:spLocks noChangeArrowheads="1"/>
              </p:cNvSpPr>
              <p:nvPr/>
            </p:nvSpPr>
            <p:spPr bwMode="auto">
              <a:xfrm>
                <a:off x="4764088" y="966788"/>
                <a:ext cx="1084263" cy="1084263"/>
              </a:xfrm>
              <a:prstGeom prst="ellipse">
                <a:avLst/>
              </a:prstGeom>
              <a:solidFill>
                <a:srgbClr val="9A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5002213" y="1220788"/>
                <a:ext cx="833438" cy="817563"/>
              </a:xfrm>
              <a:custGeom>
                <a:avLst/>
                <a:gdLst>
                  <a:gd name="T0" fmla="*/ 180 w 486"/>
                  <a:gd name="T1" fmla="*/ 0 h 477"/>
                  <a:gd name="T2" fmla="*/ 7 w 486"/>
                  <a:gd name="T3" fmla="*/ 154 h 477"/>
                  <a:gd name="T4" fmla="*/ 95 w 486"/>
                  <a:gd name="T5" fmla="*/ 329 h 477"/>
                  <a:gd name="T6" fmla="*/ 243 w 486"/>
                  <a:gd name="T7" fmla="*/ 477 h 477"/>
                  <a:gd name="T8" fmla="*/ 486 w 486"/>
                  <a:gd name="T9" fmla="*/ 236 h 477"/>
                  <a:gd name="T10" fmla="*/ 417 w 486"/>
                  <a:gd name="T11" fmla="*/ 168 h 477"/>
                  <a:gd name="T12" fmla="*/ 299 w 486"/>
                  <a:gd name="T13" fmla="*/ 49 h 477"/>
                  <a:gd name="T14" fmla="*/ 180 w 486"/>
                  <a:gd name="T15" fmla="*/ 0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6" h="477">
                    <a:moveTo>
                      <a:pt x="180" y="0"/>
                    </a:moveTo>
                    <a:cubicBezTo>
                      <a:pt x="97" y="0"/>
                      <a:pt x="15" y="60"/>
                      <a:pt x="7" y="154"/>
                    </a:cubicBezTo>
                    <a:cubicBezTo>
                      <a:pt x="0" y="230"/>
                      <a:pt x="45" y="280"/>
                      <a:pt x="95" y="329"/>
                    </a:cubicBezTo>
                    <a:cubicBezTo>
                      <a:pt x="144" y="379"/>
                      <a:pt x="193" y="428"/>
                      <a:pt x="243" y="477"/>
                    </a:cubicBezTo>
                    <a:cubicBezTo>
                      <a:pt x="364" y="452"/>
                      <a:pt x="459" y="357"/>
                      <a:pt x="486" y="236"/>
                    </a:cubicBezTo>
                    <a:cubicBezTo>
                      <a:pt x="463" y="213"/>
                      <a:pt x="440" y="190"/>
                      <a:pt x="417" y="168"/>
                    </a:cubicBezTo>
                    <a:cubicBezTo>
                      <a:pt x="378" y="128"/>
                      <a:pt x="338" y="89"/>
                      <a:pt x="299" y="49"/>
                    </a:cubicBezTo>
                    <a:cubicBezTo>
                      <a:pt x="265" y="15"/>
                      <a:pt x="222" y="0"/>
                      <a:pt x="180" y="0"/>
                    </a:cubicBezTo>
                  </a:path>
                </a:pathLst>
              </a:custGeom>
              <a:solidFill>
                <a:srgbClr val="7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5140325" y="1370013"/>
                <a:ext cx="334963" cy="288925"/>
              </a:xfrm>
              <a:custGeom>
                <a:avLst/>
                <a:gdLst>
                  <a:gd name="T0" fmla="*/ 171 w 196"/>
                  <a:gd name="T1" fmla="*/ 0 h 168"/>
                  <a:gd name="T2" fmla="*/ 57 w 196"/>
                  <a:gd name="T3" fmla="*/ 127 h 168"/>
                  <a:gd name="T4" fmla="*/ 25 w 196"/>
                  <a:gd name="T5" fmla="*/ 90 h 168"/>
                  <a:gd name="T6" fmla="*/ 0 w 196"/>
                  <a:gd name="T7" fmla="*/ 113 h 168"/>
                  <a:gd name="T8" fmla="*/ 45 w 196"/>
                  <a:gd name="T9" fmla="*/ 163 h 168"/>
                  <a:gd name="T10" fmla="*/ 57 w 196"/>
                  <a:gd name="T11" fmla="*/ 168 h 168"/>
                  <a:gd name="T12" fmla="*/ 57 w 196"/>
                  <a:gd name="T13" fmla="*/ 168 h 168"/>
                  <a:gd name="T14" fmla="*/ 69 w 196"/>
                  <a:gd name="T15" fmla="*/ 163 h 168"/>
                  <a:gd name="T16" fmla="*/ 196 w 196"/>
                  <a:gd name="T17" fmla="*/ 23 h 168"/>
                  <a:gd name="T18" fmla="*/ 171 w 196"/>
                  <a:gd name="T19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6" h="168">
                    <a:moveTo>
                      <a:pt x="171" y="0"/>
                    </a:moveTo>
                    <a:cubicBezTo>
                      <a:pt x="57" y="127"/>
                      <a:pt x="57" y="127"/>
                      <a:pt x="57" y="127"/>
                    </a:cubicBezTo>
                    <a:cubicBezTo>
                      <a:pt x="25" y="90"/>
                      <a:pt x="25" y="90"/>
                      <a:pt x="25" y="90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45" y="163"/>
                      <a:pt x="45" y="163"/>
                      <a:pt x="45" y="163"/>
                    </a:cubicBezTo>
                    <a:cubicBezTo>
                      <a:pt x="48" y="166"/>
                      <a:pt x="52" y="168"/>
                      <a:pt x="57" y="168"/>
                    </a:cubicBezTo>
                    <a:cubicBezTo>
                      <a:pt x="57" y="168"/>
                      <a:pt x="57" y="168"/>
                      <a:pt x="57" y="168"/>
                    </a:cubicBezTo>
                    <a:cubicBezTo>
                      <a:pt x="62" y="168"/>
                      <a:pt x="66" y="166"/>
                      <a:pt x="69" y="163"/>
                    </a:cubicBezTo>
                    <a:cubicBezTo>
                      <a:pt x="196" y="23"/>
                      <a:pt x="196" y="23"/>
                      <a:pt x="196" y="23"/>
                    </a:cubicBez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25"/>
              <p:cNvSpPr>
                <a:spLocks noEditPoints="1"/>
              </p:cNvSpPr>
              <p:nvPr/>
            </p:nvSpPr>
            <p:spPr bwMode="auto">
              <a:xfrm>
                <a:off x="5013325" y="1217613"/>
                <a:ext cx="585788" cy="588963"/>
              </a:xfrm>
              <a:custGeom>
                <a:avLst/>
                <a:gdLst>
                  <a:gd name="T0" fmla="*/ 171 w 342"/>
                  <a:gd name="T1" fmla="*/ 0 h 343"/>
                  <a:gd name="T2" fmla="*/ 0 w 342"/>
                  <a:gd name="T3" fmla="*/ 172 h 343"/>
                  <a:gd name="T4" fmla="*/ 171 w 342"/>
                  <a:gd name="T5" fmla="*/ 343 h 343"/>
                  <a:gd name="T6" fmla="*/ 342 w 342"/>
                  <a:gd name="T7" fmla="*/ 172 h 343"/>
                  <a:gd name="T8" fmla="*/ 171 w 342"/>
                  <a:gd name="T9" fmla="*/ 0 h 343"/>
                  <a:gd name="T10" fmla="*/ 171 w 342"/>
                  <a:gd name="T11" fmla="*/ 305 h 343"/>
                  <a:gd name="T12" fmla="*/ 38 w 342"/>
                  <a:gd name="T13" fmla="*/ 172 h 343"/>
                  <a:gd name="T14" fmla="*/ 171 w 342"/>
                  <a:gd name="T15" fmla="*/ 38 h 343"/>
                  <a:gd name="T16" fmla="*/ 304 w 342"/>
                  <a:gd name="T17" fmla="*/ 172 h 343"/>
                  <a:gd name="T18" fmla="*/ 171 w 342"/>
                  <a:gd name="T19" fmla="*/ 305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2" h="343">
                    <a:moveTo>
                      <a:pt x="171" y="0"/>
                    </a:moveTo>
                    <a:cubicBezTo>
                      <a:pt x="77" y="0"/>
                      <a:pt x="0" y="77"/>
                      <a:pt x="0" y="172"/>
                    </a:cubicBezTo>
                    <a:cubicBezTo>
                      <a:pt x="0" y="266"/>
                      <a:pt x="77" y="343"/>
                      <a:pt x="171" y="343"/>
                    </a:cubicBezTo>
                    <a:cubicBezTo>
                      <a:pt x="266" y="343"/>
                      <a:pt x="342" y="266"/>
                      <a:pt x="342" y="172"/>
                    </a:cubicBezTo>
                    <a:cubicBezTo>
                      <a:pt x="342" y="77"/>
                      <a:pt x="266" y="0"/>
                      <a:pt x="171" y="0"/>
                    </a:cubicBezTo>
                    <a:close/>
                    <a:moveTo>
                      <a:pt x="171" y="305"/>
                    </a:moveTo>
                    <a:cubicBezTo>
                      <a:pt x="98" y="305"/>
                      <a:pt x="38" y="245"/>
                      <a:pt x="38" y="172"/>
                    </a:cubicBezTo>
                    <a:cubicBezTo>
                      <a:pt x="38" y="98"/>
                      <a:pt x="98" y="38"/>
                      <a:pt x="171" y="38"/>
                    </a:cubicBezTo>
                    <a:cubicBezTo>
                      <a:pt x="245" y="38"/>
                      <a:pt x="304" y="98"/>
                      <a:pt x="304" y="172"/>
                    </a:cubicBezTo>
                    <a:cubicBezTo>
                      <a:pt x="304" y="245"/>
                      <a:pt x="245" y="305"/>
                      <a:pt x="171" y="3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37" name="组合 236"/>
            <p:cNvGrpSpPr/>
            <p:nvPr/>
          </p:nvGrpSpPr>
          <p:grpSpPr>
            <a:xfrm>
              <a:off x="6345238" y="966788"/>
              <a:ext cx="1084263" cy="1084263"/>
              <a:chOff x="6345238" y="966788"/>
              <a:chExt cx="1084263" cy="1084263"/>
            </a:xfrm>
          </p:grpSpPr>
          <p:sp>
            <p:nvSpPr>
              <p:cNvPr id="143" name="Oval 126"/>
              <p:cNvSpPr>
                <a:spLocks noChangeArrowheads="1"/>
              </p:cNvSpPr>
              <p:nvPr/>
            </p:nvSpPr>
            <p:spPr bwMode="auto">
              <a:xfrm>
                <a:off x="6345238" y="966788"/>
                <a:ext cx="1084263" cy="1084263"/>
              </a:xfrm>
              <a:prstGeom prst="ellipse">
                <a:avLst/>
              </a:prstGeom>
              <a:solidFill>
                <a:srgbClr val="FFC5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6518275" y="1189038"/>
                <a:ext cx="885825" cy="852488"/>
              </a:xfrm>
              <a:custGeom>
                <a:avLst/>
                <a:gdLst>
                  <a:gd name="T0" fmla="*/ 140 w 516"/>
                  <a:gd name="T1" fmla="*/ 0 h 497"/>
                  <a:gd name="T2" fmla="*/ 134 w 516"/>
                  <a:gd name="T3" fmla="*/ 1 h 497"/>
                  <a:gd name="T4" fmla="*/ 93 w 516"/>
                  <a:gd name="T5" fmla="*/ 25 h 497"/>
                  <a:gd name="T6" fmla="*/ 39 w 516"/>
                  <a:gd name="T7" fmla="*/ 57 h 497"/>
                  <a:gd name="T8" fmla="*/ 9 w 516"/>
                  <a:gd name="T9" fmla="*/ 81 h 497"/>
                  <a:gd name="T10" fmla="*/ 7 w 516"/>
                  <a:gd name="T11" fmla="*/ 177 h 497"/>
                  <a:gd name="T12" fmla="*/ 23 w 516"/>
                  <a:gd name="T13" fmla="*/ 240 h 497"/>
                  <a:gd name="T14" fmla="*/ 278 w 516"/>
                  <a:gd name="T15" fmla="*/ 497 h 497"/>
                  <a:gd name="T16" fmla="*/ 516 w 516"/>
                  <a:gd name="T17" fmla="*/ 282 h 497"/>
                  <a:gd name="T18" fmla="*/ 411 w 516"/>
                  <a:gd name="T19" fmla="*/ 177 h 497"/>
                  <a:gd name="T20" fmla="*/ 379 w 516"/>
                  <a:gd name="T21" fmla="*/ 145 h 497"/>
                  <a:gd name="T22" fmla="*/ 346 w 516"/>
                  <a:gd name="T23" fmla="*/ 118 h 497"/>
                  <a:gd name="T24" fmla="*/ 294 w 516"/>
                  <a:gd name="T25" fmla="*/ 97 h 497"/>
                  <a:gd name="T26" fmla="*/ 161 w 516"/>
                  <a:gd name="T27" fmla="*/ 9 h 497"/>
                  <a:gd name="T28" fmla="*/ 140 w 516"/>
                  <a:gd name="T29" fmla="*/ 0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16" h="497">
                    <a:moveTo>
                      <a:pt x="140" y="0"/>
                    </a:moveTo>
                    <a:cubicBezTo>
                      <a:pt x="138" y="0"/>
                      <a:pt x="136" y="0"/>
                      <a:pt x="134" y="1"/>
                    </a:cubicBezTo>
                    <a:cubicBezTo>
                      <a:pt x="120" y="9"/>
                      <a:pt x="107" y="17"/>
                      <a:pt x="93" y="25"/>
                    </a:cubicBezTo>
                    <a:cubicBezTo>
                      <a:pt x="75" y="35"/>
                      <a:pt x="57" y="46"/>
                      <a:pt x="39" y="57"/>
                    </a:cubicBezTo>
                    <a:cubicBezTo>
                      <a:pt x="30" y="61"/>
                      <a:pt x="9" y="69"/>
                      <a:pt x="9" y="81"/>
                    </a:cubicBezTo>
                    <a:cubicBezTo>
                      <a:pt x="0" y="106"/>
                      <a:pt x="7" y="149"/>
                      <a:pt x="7" y="177"/>
                    </a:cubicBezTo>
                    <a:cubicBezTo>
                      <a:pt x="7" y="203"/>
                      <a:pt x="3" y="222"/>
                      <a:pt x="23" y="240"/>
                    </a:cubicBezTo>
                    <a:cubicBezTo>
                      <a:pt x="51" y="271"/>
                      <a:pt x="193" y="413"/>
                      <a:pt x="278" y="497"/>
                    </a:cubicBezTo>
                    <a:cubicBezTo>
                      <a:pt x="391" y="474"/>
                      <a:pt x="482" y="391"/>
                      <a:pt x="516" y="282"/>
                    </a:cubicBezTo>
                    <a:cubicBezTo>
                      <a:pt x="468" y="234"/>
                      <a:pt x="426" y="192"/>
                      <a:pt x="411" y="177"/>
                    </a:cubicBezTo>
                    <a:cubicBezTo>
                      <a:pt x="400" y="167"/>
                      <a:pt x="389" y="156"/>
                      <a:pt x="379" y="145"/>
                    </a:cubicBezTo>
                    <a:cubicBezTo>
                      <a:pt x="369" y="135"/>
                      <a:pt x="358" y="125"/>
                      <a:pt x="346" y="118"/>
                    </a:cubicBezTo>
                    <a:cubicBezTo>
                      <a:pt x="327" y="107"/>
                      <a:pt x="309" y="110"/>
                      <a:pt x="294" y="97"/>
                    </a:cubicBezTo>
                    <a:cubicBezTo>
                      <a:pt x="260" y="56"/>
                      <a:pt x="205" y="35"/>
                      <a:pt x="161" y="9"/>
                    </a:cubicBezTo>
                    <a:cubicBezTo>
                      <a:pt x="155" y="5"/>
                      <a:pt x="147" y="0"/>
                      <a:pt x="140" y="0"/>
                    </a:cubicBezTo>
                  </a:path>
                </a:pathLst>
              </a:custGeom>
              <a:solidFill>
                <a:srgbClr val="CC9E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6943725" y="1446213"/>
                <a:ext cx="39688" cy="142875"/>
              </a:xfrm>
              <a:custGeom>
                <a:avLst/>
                <a:gdLst>
                  <a:gd name="T0" fmla="*/ 0 w 23"/>
                  <a:gd name="T1" fmla="*/ 33 h 84"/>
                  <a:gd name="T2" fmla="*/ 0 w 23"/>
                  <a:gd name="T3" fmla="*/ 62 h 84"/>
                  <a:gd name="T4" fmla="*/ 6 w 23"/>
                  <a:gd name="T5" fmla="*/ 76 h 84"/>
                  <a:gd name="T6" fmla="*/ 11 w 23"/>
                  <a:gd name="T7" fmla="*/ 84 h 84"/>
                  <a:gd name="T8" fmla="*/ 18 w 23"/>
                  <a:gd name="T9" fmla="*/ 80 h 84"/>
                  <a:gd name="T10" fmla="*/ 23 w 23"/>
                  <a:gd name="T11" fmla="*/ 69 h 84"/>
                  <a:gd name="T12" fmla="*/ 23 w 23"/>
                  <a:gd name="T13" fmla="*/ 0 h 84"/>
                  <a:gd name="T14" fmla="*/ 0 w 23"/>
                  <a:gd name="T15" fmla="*/ 3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84">
                    <a:moveTo>
                      <a:pt x="0" y="33"/>
                    </a:moveTo>
                    <a:cubicBezTo>
                      <a:pt x="0" y="62"/>
                      <a:pt x="0" y="62"/>
                      <a:pt x="0" y="62"/>
                    </a:cubicBezTo>
                    <a:cubicBezTo>
                      <a:pt x="0" y="67"/>
                      <a:pt x="3" y="72"/>
                      <a:pt x="6" y="76"/>
                    </a:cubicBezTo>
                    <a:cubicBezTo>
                      <a:pt x="7" y="79"/>
                      <a:pt x="9" y="82"/>
                      <a:pt x="11" y="84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22" y="78"/>
                      <a:pt x="23" y="74"/>
                      <a:pt x="23" y="69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2" y="7"/>
                      <a:pt x="3" y="19"/>
                      <a:pt x="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29"/>
              <p:cNvSpPr>
                <a:spLocks noEditPoints="1"/>
              </p:cNvSpPr>
              <p:nvPr/>
            </p:nvSpPr>
            <p:spPr bwMode="auto">
              <a:xfrm>
                <a:off x="6530975" y="1187450"/>
                <a:ext cx="455613" cy="517525"/>
              </a:xfrm>
              <a:custGeom>
                <a:avLst/>
                <a:gdLst>
                  <a:gd name="T0" fmla="*/ 202 w 266"/>
                  <a:gd name="T1" fmla="*/ 236 h 302"/>
                  <a:gd name="T2" fmla="*/ 145 w 266"/>
                  <a:gd name="T3" fmla="*/ 269 h 302"/>
                  <a:gd name="T4" fmla="*/ 145 w 266"/>
                  <a:gd name="T5" fmla="*/ 158 h 302"/>
                  <a:gd name="T6" fmla="*/ 241 w 266"/>
                  <a:gd name="T7" fmla="*/ 103 h 302"/>
                  <a:gd name="T8" fmla="*/ 241 w 266"/>
                  <a:gd name="T9" fmla="*/ 114 h 302"/>
                  <a:gd name="T10" fmla="*/ 244 w 266"/>
                  <a:gd name="T11" fmla="*/ 112 h 302"/>
                  <a:gd name="T12" fmla="*/ 264 w 266"/>
                  <a:gd name="T13" fmla="*/ 103 h 302"/>
                  <a:gd name="T14" fmla="*/ 264 w 266"/>
                  <a:gd name="T15" fmla="*/ 82 h 302"/>
                  <a:gd name="T16" fmla="*/ 266 w 266"/>
                  <a:gd name="T17" fmla="*/ 82 h 302"/>
                  <a:gd name="T18" fmla="*/ 260 w 266"/>
                  <a:gd name="T19" fmla="*/ 72 h 302"/>
                  <a:gd name="T20" fmla="*/ 140 w 266"/>
                  <a:gd name="T21" fmla="*/ 2 h 302"/>
                  <a:gd name="T22" fmla="*/ 128 w 266"/>
                  <a:gd name="T23" fmla="*/ 2 h 302"/>
                  <a:gd name="T24" fmla="*/ 8 w 266"/>
                  <a:gd name="T25" fmla="*/ 72 h 302"/>
                  <a:gd name="T26" fmla="*/ 2 w 266"/>
                  <a:gd name="T27" fmla="*/ 82 h 302"/>
                  <a:gd name="T28" fmla="*/ 0 w 266"/>
                  <a:gd name="T29" fmla="*/ 82 h 302"/>
                  <a:gd name="T30" fmla="*/ 0 w 266"/>
                  <a:gd name="T31" fmla="*/ 220 h 302"/>
                  <a:gd name="T32" fmla="*/ 7 w 266"/>
                  <a:gd name="T33" fmla="*/ 231 h 302"/>
                  <a:gd name="T34" fmla="*/ 127 w 266"/>
                  <a:gd name="T35" fmla="*/ 300 h 302"/>
                  <a:gd name="T36" fmla="*/ 128 w 266"/>
                  <a:gd name="T37" fmla="*/ 300 h 302"/>
                  <a:gd name="T38" fmla="*/ 134 w 266"/>
                  <a:gd name="T39" fmla="*/ 302 h 302"/>
                  <a:gd name="T40" fmla="*/ 140 w 266"/>
                  <a:gd name="T41" fmla="*/ 300 h 302"/>
                  <a:gd name="T42" fmla="*/ 213 w 266"/>
                  <a:gd name="T43" fmla="*/ 258 h 302"/>
                  <a:gd name="T44" fmla="*/ 208 w 266"/>
                  <a:gd name="T45" fmla="*/ 249 h 302"/>
                  <a:gd name="T46" fmla="*/ 202 w 266"/>
                  <a:gd name="T47" fmla="*/ 236 h 302"/>
                  <a:gd name="T48" fmla="*/ 119 w 266"/>
                  <a:gd name="T49" fmla="*/ 269 h 302"/>
                  <a:gd name="T50" fmla="*/ 24 w 266"/>
                  <a:gd name="T51" fmla="*/ 213 h 302"/>
                  <a:gd name="T52" fmla="*/ 24 w 266"/>
                  <a:gd name="T53" fmla="*/ 103 h 302"/>
                  <a:gd name="T54" fmla="*/ 119 w 266"/>
                  <a:gd name="T55" fmla="*/ 158 h 302"/>
                  <a:gd name="T56" fmla="*/ 119 w 266"/>
                  <a:gd name="T57" fmla="*/ 269 h 302"/>
                  <a:gd name="T58" fmla="*/ 134 w 266"/>
                  <a:gd name="T59" fmla="*/ 137 h 302"/>
                  <a:gd name="T60" fmla="*/ 38 w 266"/>
                  <a:gd name="T61" fmla="*/ 82 h 302"/>
                  <a:gd name="T62" fmla="*/ 134 w 266"/>
                  <a:gd name="T63" fmla="*/ 26 h 302"/>
                  <a:gd name="T64" fmla="*/ 230 w 266"/>
                  <a:gd name="T65" fmla="*/ 82 h 302"/>
                  <a:gd name="T66" fmla="*/ 134 w 266"/>
                  <a:gd name="T67" fmla="*/ 137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6" h="302">
                    <a:moveTo>
                      <a:pt x="202" y="236"/>
                    </a:moveTo>
                    <a:cubicBezTo>
                      <a:pt x="145" y="269"/>
                      <a:pt x="145" y="269"/>
                      <a:pt x="145" y="269"/>
                    </a:cubicBezTo>
                    <a:cubicBezTo>
                      <a:pt x="145" y="158"/>
                      <a:pt x="145" y="158"/>
                      <a:pt x="145" y="158"/>
                    </a:cubicBezTo>
                    <a:cubicBezTo>
                      <a:pt x="241" y="103"/>
                      <a:pt x="241" y="103"/>
                      <a:pt x="241" y="103"/>
                    </a:cubicBezTo>
                    <a:cubicBezTo>
                      <a:pt x="241" y="114"/>
                      <a:pt x="241" y="114"/>
                      <a:pt x="241" y="114"/>
                    </a:cubicBezTo>
                    <a:cubicBezTo>
                      <a:pt x="241" y="113"/>
                      <a:pt x="243" y="113"/>
                      <a:pt x="244" y="112"/>
                    </a:cubicBezTo>
                    <a:cubicBezTo>
                      <a:pt x="251" y="108"/>
                      <a:pt x="259" y="105"/>
                      <a:pt x="264" y="103"/>
                    </a:cubicBezTo>
                    <a:cubicBezTo>
                      <a:pt x="264" y="82"/>
                      <a:pt x="264" y="82"/>
                      <a:pt x="264" y="82"/>
                    </a:cubicBezTo>
                    <a:cubicBezTo>
                      <a:pt x="266" y="82"/>
                      <a:pt x="266" y="82"/>
                      <a:pt x="266" y="82"/>
                    </a:cubicBezTo>
                    <a:cubicBezTo>
                      <a:pt x="266" y="79"/>
                      <a:pt x="264" y="74"/>
                      <a:pt x="260" y="72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36" y="0"/>
                      <a:pt x="132" y="0"/>
                      <a:pt x="128" y="2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4" y="74"/>
                      <a:pt x="2" y="79"/>
                      <a:pt x="2" y="8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220"/>
                      <a:pt x="0" y="220"/>
                      <a:pt x="0" y="220"/>
                    </a:cubicBezTo>
                    <a:cubicBezTo>
                      <a:pt x="0" y="225"/>
                      <a:pt x="3" y="229"/>
                      <a:pt x="7" y="231"/>
                    </a:cubicBezTo>
                    <a:cubicBezTo>
                      <a:pt x="127" y="300"/>
                      <a:pt x="127" y="300"/>
                      <a:pt x="127" y="300"/>
                    </a:cubicBezTo>
                    <a:cubicBezTo>
                      <a:pt x="128" y="300"/>
                      <a:pt x="128" y="300"/>
                      <a:pt x="128" y="300"/>
                    </a:cubicBezTo>
                    <a:cubicBezTo>
                      <a:pt x="130" y="301"/>
                      <a:pt x="132" y="302"/>
                      <a:pt x="134" y="302"/>
                    </a:cubicBezTo>
                    <a:cubicBezTo>
                      <a:pt x="136" y="302"/>
                      <a:pt x="138" y="301"/>
                      <a:pt x="140" y="300"/>
                    </a:cubicBezTo>
                    <a:cubicBezTo>
                      <a:pt x="213" y="258"/>
                      <a:pt x="213" y="258"/>
                      <a:pt x="213" y="258"/>
                    </a:cubicBezTo>
                    <a:cubicBezTo>
                      <a:pt x="211" y="255"/>
                      <a:pt x="210" y="252"/>
                      <a:pt x="208" y="249"/>
                    </a:cubicBezTo>
                    <a:cubicBezTo>
                      <a:pt x="206" y="245"/>
                      <a:pt x="203" y="241"/>
                      <a:pt x="202" y="236"/>
                    </a:cubicBezTo>
                    <a:close/>
                    <a:moveTo>
                      <a:pt x="119" y="269"/>
                    </a:moveTo>
                    <a:cubicBezTo>
                      <a:pt x="24" y="213"/>
                      <a:pt x="24" y="213"/>
                      <a:pt x="24" y="21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119" y="158"/>
                      <a:pt x="119" y="158"/>
                      <a:pt x="119" y="158"/>
                    </a:cubicBezTo>
                    <a:lnTo>
                      <a:pt x="119" y="269"/>
                    </a:lnTo>
                    <a:close/>
                    <a:moveTo>
                      <a:pt x="134" y="137"/>
                    </a:moveTo>
                    <a:cubicBezTo>
                      <a:pt x="38" y="82"/>
                      <a:pt x="38" y="82"/>
                      <a:pt x="38" y="82"/>
                    </a:cubicBezTo>
                    <a:cubicBezTo>
                      <a:pt x="134" y="26"/>
                      <a:pt x="134" y="26"/>
                      <a:pt x="134" y="26"/>
                    </a:cubicBezTo>
                    <a:cubicBezTo>
                      <a:pt x="230" y="82"/>
                      <a:pt x="230" y="82"/>
                      <a:pt x="230" y="82"/>
                    </a:cubicBezTo>
                    <a:lnTo>
                      <a:pt x="134" y="1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30"/>
              <p:cNvSpPr>
                <a:spLocks noEditPoints="1"/>
              </p:cNvSpPr>
              <p:nvPr/>
            </p:nvSpPr>
            <p:spPr bwMode="auto">
              <a:xfrm>
                <a:off x="6856413" y="1347788"/>
                <a:ext cx="352425" cy="412750"/>
              </a:xfrm>
              <a:custGeom>
                <a:avLst/>
                <a:gdLst>
                  <a:gd name="T0" fmla="*/ 171 w 205"/>
                  <a:gd name="T1" fmla="*/ 167 h 241"/>
                  <a:gd name="T2" fmla="*/ 184 w 205"/>
                  <a:gd name="T3" fmla="*/ 58 h 241"/>
                  <a:gd name="T4" fmla="*/ 59 w 205"/>
                  <a:gd name="T5" fmla="*/ 26 h 241"/>
                  <a:gd name="T6" fmla="*/ 26 w 205"/>
                  <a:gd name="T7" fmla="*/ 151 h 241"/>
                  <a:gd name="T8" fmla="*/ 128 w 205"/>
                  <a:gd name="T9" fmla="*/ 193 h 241"/>
                  <a:gd name="T10" fmla="*/ 157 w 205"/>
                  <a:gd name="T11" fmla="*/ 241 h 241"/>
                  <a:gd name="T12" fmla="*/ 199 w 205"/>
                  <a:gd name="T13" fmla="*/ 216 h 241"/>
                  <a:gd name="T14" fmla="*/ 171 w 205"/>
                  <a:gd name="T15" fmla="*/ 167 h 241"/>
                  <a:gd name="T16" fmla="*/ 138 w 205"/>
                  <a:gd name="T17" fmla="*/ 161 h 241"/>
                  <a:gd name="T18" fmla="*/ 48 w 205"/>
                  <a:gd name="T19" fmla="*/ 138 h 241"/>
                  <a:gd name="T20" fmla="*/ 72 w 205"/>
                  <a:gd name="T21" fmla="*/ 48 h 241"/>
                  <a:gd name="T22" fmla="*/ 162 w 205"/>
                  <a:gd name="T23" fmla="*/ 71 h 241"/>
                  <a:gd name="T24" fmla="*/ 138 w 205"/>
                  <a:gd name="T25" fmla="*/ 16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5" h="241">
                    <a:moveTo>
                      <a:pt x="171" y="167"/>
                    </a:moveTo>
                    <a:cubicBezTo>
                      <a:pt x="197" y="139"/>
                      <a:pt x="205" y="94"/>
                      <a:pt x="184" y="58"/>
                    </a:cubicBezTo>
                    <a:cubicBezTo>
                      <a:pt x="158" y="15"/>
                      <a:pt x="102" y="0"/>
                      <a:pt x="59" y="26"/>
                    </a:cubicBezTo>
                    <a:cubicBezTo>
                      <a:pt x="15" y="51"/>
                      <a:pt x="0" y="107"/>
                      <a:pt x="26" y="151"/>
                    </a:cubicBezTo>
                    <a:cubicBezTo>
                      <a:pt x="47" y="187"/>
                      <a:pt x="91" y="202"/>
                      <a:pt x="128" y="193"/>
                    </a:cubicBezTo>
                    <a:cubicBezTo>
                      <a:pt x="157" y="241"/>
                      <a:pt x="157" y="241"/>
                      <a:pt x="157" y="241"/>
                    </a:cubicBezTo>
                    <a:cubicBezTo>
                      <a:pt x="171" y="235"/>
                      <a:pt x="187" y="226"/>
                      <a:pt x="199" y="216"/>
                    </a:cubicBezTo>
                    <a:lnTo>
                      <a:pt x="171" y="167"/>
                    </a:lnTo>
                    <a:close/>
                    <a:moveTo>
                      <a:pt x="138" y="161"/>
                    </a:moveTo>
                    <a:cubicBezTo>
                      <a:pt x="107" y="179"/>
                      <a:pt x="67" y="169"/>
                      <a:pt x="48" y="138"/>
                    </a:cubicBezTo>
                    <a:cubicBezTo>
                      <a:pt x="30" y="106"/>
                      <a:pt x="41" y="66"/>
                      <a:pt x="72" y="48"/>
                    </a:cubicBezTo>
                    <a:cubicBezTo>
                      <a:pt x="103" y="30"/>
                      <a:pt x="143" y="40"/>
                      <a:pt x="162" y="71"/>
                    </a:cubicBezTo>
                    <a:cubicBezTo>
                      <a:pt x="180" y="102"/>
                      <a:pt x="169" y="143"/>
                      <a:pt x="138" y="1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7138988" y="1744663"/>
                <a:ext cx="106363" cy="100013"/>
              </a:xfrm>
              <a:custGeom>
                <a:avLst/>
                <a:gdLst>
                  <a:gd name="T0" fmla="*/ 59 w 62"/>
                  <a:gd name="T1" fmla="*/ 27 h 59"/>
                  <a:gd name="T2" fmla="*/ 43 w 62"/>
                  <a:gd name="T3" fmla="*/ 0 h 59"/>
                  <a:gd name="T4" fmla="*/ 0 w 62"/>
                  <a:gd name="T5" fmla="*/ 25 h 59"/>
                  <a:gd name="T6" fmla="*/ 16 w 62"/>
                  <a:gd name="T7" fmla="*/ 52 h 59"/>
                  <a:gd name="T8" fmla="*/ 34 w 62"/>
                  <a:gd name="T9" fmla="*/ 55 h 59"/>
                  <a:gd name="T10" fmla="*/ 54 w 62"/>
                  <a:gd name="T11" fmla="*/ 44 h 59"/>
                  <a:gd name="T12" fmla="*/ 59 w 62"/>
                  <a:gd name="T13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9">
                    <a:moveTo>
                      <a:pt x="59" y="27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31" y="10"/>
                      <a:pt x="15" y="19"/>
                      <a:pt x="0" y="25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9" y="57"/>
                      <a:pt x="28" y="59"/>
                      <a:pt x="34" y="55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60" y="40"/>
                      <a:pt x="62" y="32"/>
                      <a:pt x="5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38" name="组合 237"/>
            <p:cNvGrpSpPr/>
            <p:nvPr/>
          </p:nvGrpSpPr>
          <p:grpSpPr>
            <a:xfrm>
              <a:off x="7924800" y="966788"/>
              <a:ext cx="1085850" cy="1084263"/>
              <a:chOff x="7924800" y="966788"/>
              <a:chExt cx="1085850" cy="1084263"/>
            </a:xfrm>
          </p:grpSpPr>
          <p:sp>
            <p:nvSpPr>
              <p:cNvPr id="149" name="Oval 132"/>
              <p:cNvSpPr>
                <a:spLocks noChangeArrowheads="1"/>
              </p:cNvSpPr>
              <p:nvPr/>
            </p:nvSpPr>
            <p:spPr bwMode="auto">
              <a:xfrm>
                <a:off x="7924800" y="966788"/>
                <a:ext cx="1085850" cy="1084263"/>
              </a:xfrm>
              <a:prstGeom prst="ellipse">
                <a:avLst/>
              </a:prstGeom>
              <a:solidFill>
                <a:srgbClr val="89AD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8088313" y="1189038"/>
                <a:ext cx="917575" cy="849313"/>
              </a:xfrm>
              <a:custGeom>
                <a:avLst/>
                <a:gdLst>
                  <a:gd name="T0" fmla="*/ 219 w 535"/>
                  <a:gd name="T1" fmla="*/ 0 h 496"/>
                  <a:gd name="T2" fmla="*/ 159 w 535"/>
                  <a:gd name="T3" fmla="*/ 11 h 496"/>
                  <a:gd name="T4" fmla="*/ 85 w 535"/>
                  <a:gd name="T5" fmla="*/ 63 h 496"/>
                  <a:gd name="T6" fmla="*/ 61 w 535"/>
                  <a:gd name="T7" fmla="*/ 102 h 496"/>
                  <a:gd name="T8" fmla="*/ 47 w 535"/>
                  <a:gd name="T9" fmla="*/ 110 h 496"/>
                  <a:gd name="T10" fmla="*/ 33 w 535"/>
                  <a:gd name="T11" fmla="*/ 109 h 496"/>
                  <a:gd name="T12" fmla="*/ 13 w 535"/>
                  <a:gd name="T13" fmla="*/ 206 h 496"/>
                  <a:gd name="T14" fmla="*/ 39 w 535"/>
                  <a:gd name="T15" fmla="*/ 258 h 496"/>
                  <a:gd name="T16" fmla="*/ 287 w 535"/>
                  <a:gd name="T17" fmla="*/ 496 h 496"/>
                  <a:gd name="T18" fmla="*/ 535 w 535"/>
                  <a:gd name="T19" fmla="*/ 223 h 496"/>
                  <a:gd name="T20" fmla="*/ 424 w 535"/>
                  <a:gd name="T21" fmla="*/ 115 h 496"/>
                  <a:gd name="T22" fmla="*/ 394 w 535"/>
                  <a:gd name="T23" fmla="*/ 101 h 496"/>
                  <a:gd name="T24" fmla="*/ 379 w 535"/>
                  <a:gd name="T25" fmla="*/ 85 h 496"/>
                  <a:gd name="T26" fmla="*/ 349 w 535"/>
                  <a:gd name="T27" fmla="*/ 55 h 496"/>
                  <a:gd name="T28" fmla="*/ 219 w 535"/>
                  <a:gd name="T29" fmla="*/ 0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35" h="496">
                    <a:moveTo>
                      <a:pt x="219" y="0"/>
                    </a:moveTo>
                    <a:cubicBezTo>
                      <a:pt x="199" y="0"/>
                      <a:pt x="178" y="4"/>
                      <a:pt x="159" y="11"/>
                    </a:cubicBezTo>
                    <a:cubicBezTo>
                      <a:pt x="130" y="22"/>
                      <a:pt x="105" y="40"/>
                      <a:pt x="85" y="63"/>
                    </a:cubicBezTo>
                    <a:cubicBezTo>
                      <a:pt x="75" y="75"/>
                      <a:pt x="67" y="88"/>
                      <a:pt x="61" y="102"/>
                    </a:cubicBezTo>
                    <a:cubicBezTo>
                      <a:pt x="58" y="108"/>
                      <a:pt x="53" y="110"/>
                      <a:pt x="47" y="110"/>
                    </a:cubicBezTo>
                    <a:cubicBezTo>
                      <a:pt x="43" y="110"/>
                      <a:pt x="38" y="109"/>
                      <a:pt x="33" y="109"/>
                    </a:cubicBezTo>
                    <a:cubicBezTo>
                      <a:pt x="0" y="109"/>
                      <a:pt x="13" y="185"/>
                      <a:pt x="13" y="206"/>
                    </a:cubicBezTo>
                    <a:cubicBezTo>
                      <a:pt x="13" y="229"/>
                      <a:pt x="21" y="243"/>
                      <a:pt x="39" y="258"/>
                    </a:cubicBezTo>
                    <a:cubicBezTo>
                      <a:pt x="51" y="270"/>
                      <a:pt x="183" y="397"/>
                      <a:pt x="287" y="496"/>
                    </a:cubicBezTo>
                    <a:cubicBezTo>
                      <a:pt x="419" y="468"/>
                      <a:pt x="520" y="359"/>
                      <a:pt x="535" y="223"/>
                    </a:cubicBezTo>
                    <a:cubicBezTo>
                      <a:pt x="483" y="171"/>
                      <a:pt x="439" y="128"/>
                      <a:pt x="424" y="115"/>
                    </a:cubicBezTo>
                    <a:cubicBezTo>
                      <a:pt x="416" y="105"/>
                      <a:pt x="404" y="111"/>
                      <a:pt x="394" y="101"/>
                    </a:cubicBezTo>
                    <a:cubicBezTo>
                      <a:pt x="389" y="96"/>
                      <a:pt x="384" y="91"/>
                      <a:pt x="379" y="85"/>
                    </a:cubicBezTo>
                    <a:cubicBezTo>
                      <a:pt x="369" y="75"/>
                      <a:pt x="359" y="65"/>
                      <a:pt x="349" y="55"/>
                    </a:cubicBezTo>
                    <a:cubicBezTo>
                      <a:pt x="314" y="20"/>
                      <a:pt x="267" y="0"/>
                      <a:pt x="219" y="0"/>
                    </a:cubicBezTo>
                  </a:path>
                </a:pathLst>
              </a:custGeom>
              <a:solidFill>
                <a:srgbClr val="6E8A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8707438" y="1462088"/>
                <a:ext cx="26988" cy="53975"/>
              </a:xfrm>
              <a:custGeom>
                <a:avLst/>
                <a:gdLst>
                  <a:gd name="T0" fmla="*/ 9 w 16"/>
                  <a:gd name="T1" fmla="*/ 2 h 31"/>
                  <a:gd name="T2" fmla="*/ 0 w 16"/>
                  <a:gd name="T3" fmla="*/ 0 h 31"/>
                  <a:gd name="T4" fmla="*/ 0 w 16"/>
                  <a:gd name="T5" fmla="*/ 31 h 31"/>
                  <a:gd name="T6" fmla="*/ 5 w 16"/>
                  <a:gd name="T7" fmla="*/ 31 h 31"/>
                  <a:gd name="T8" fmla="*/ 10 w 16"/>
                  <a:gd name="T9" fmla="*/ 29 h 31"/>
                  <a:gd name="T10" fmla="*/ 10 w 16"/>
                  <a:gd name="T11" fmla="*/ 29 h 31"/>
                  <a:gd name="T12" fmla="*/ 16 w 16"/>
                  <a:gd name="T13" fmla="*/ 15 h 31"/>
                  <a:gd name="T14" fmla="*/ 9 w 16"/>
                  <a:gd name="T15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1">
                    <a:moveTo>
                      <a:pt x="9" y="2"/>
                    </a:moveTo>
                    <a:cubicBezTo>
                      <a:pt x="6" y="0"/>
                      <a:pt x="5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3" y="31"/>
                      <a:pt x="3" y="31"/>
                      <a:pt x="5" y="31"/>
                    </a:cubicBezTo>
                    <a:cubicBezTo>
                      <a:pt x="6" y="31"/>
                      <a:pt x="8" y="30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4" y="27"/>
                      <a:pt x="16" y="22"/>
                      <a:pt x="16" y="15"/>
                    </a:cubicBezTo>
                    <a:cubicBezTo>
                      <a:pt x="16" y="9"/>
                      <a:pt x="13" y="4"/>
                      <a:pt x="9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8313738" y="1479550"/>
                <a:ext cx="9525" cy="14288"/>
              </a:xfrm>
              <a:custGeom>
                <a:avLst/>
                <a:gdLst>
                  <a:gd name="T0" fmla="*/ 4 w 6"/>
                  <a:gd name="T1" fmla="*/ 0 h 9"/>
                  <a:gd name="T2" fmla="*/ 0 w 6"/>
                  <a:gd name="T3" fmla="*/ 9 h 9"/>
                  <a:gd name="T4" fmla="*/ 6 w 6"/>
                  <a:gd name="T5" fmla="*/ 9 h 9"/>
                  <a:gd name="T6" fmla="*/ 4 w 6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4" y="0"/>
                    </a:moveTo>
                    <a:lnTo>
                      <a:pt x="0" y="9"/>
                    </a:lnTo>
                    <a:lnTo>
                      <a:pt x="6" y="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8215313" y="1462088"/>
                <a:ext cx="11113" cy="20638"/>
              </a:xfrm>
              <a:custGeom>
                <a:avLst/>
                <a:gdLst>
                  <a:gd name="T0" fmla="*/ 6 w 7"/>
                  <a:gd name="T1" fmla="*/ 11 h 12"/>
                  <a:gd name="T2" fmla="*/ 7 w 7"/>
                  <a:gd name="T3" fmla="*/ 9 h 12"/>
                  <a:gd name="T4" fmla="*/ 7 w 7"/>
                  <a:gd name="T5" fmla="*/ 5 h 12"/>
                  <a:gd name="T6" fmla="*/ 5 w 7"/>
                  <a:gd name="T7" fmla="*/ 1 h 12"/>
                  <a:gd name="T8" fmla="*/ 3 w 7"/>
                  <a:gd name="T9" fmla="*/ 0 h 12"/>
                  <a:gd name="T10" fmla="*/ 2 w 7"/>
                  <a:gd name="T11" fmla="*/ 1 h 12"/>
                  <a:gd name="T12" fmla="*/ 1 w 7"/>
                  <a:gd name="T13" fmla="*/ 1 h 12"/>
                  <a:gd name="T14" fmla="*/ 0 w 7"/>
                  <a:gd name="T15" fmla="*/ 1 h 12"/>
                  <a:gd name="T16" fmla="*/ 0 w 7"/>
                  <a:gd name="T17" fmla="*/ 12 h 12"/>
                  <a:gd name="T18" fmla="*/ 3 w 7"/>
                  <a:gd name="T19" fmla="*/ 12 h 12"/>
                  <a:gd name="T20" fmla="*/ 6 w 7"/>
                  <a:gd name="T2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2">
                    <a:moveTo>
                      <a:pt x="6" y="11"/>
                    </a:moveTo>
                    <a:cubicBezTo>
                      <a:pt x="6" y="10"/>
                      <a:pt x="7" y="10"/>
                      <a:pt x="7" y="9"/>
                    </a:cubicBezTo>
                    <a:cubicBezTo>
                      <a:pt x="7" y="8"/>
                      <a:pt x="7" y="7"/>
                      <a:pt x="7" y="5"/>
                    </a:cubicBezTo>
                    <a:cubicBezTo>
                      <a:pt x="7" y="3"/>
                      <a:pt x="7" y="2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12"/>
                      <a:pt x="3" y="12"/>
                    </a:cubicBezTo>
                    <a:cubicBezTo>
                      <a:pt x="4" y="12"/>
                      <a:pt x="5" y="12"/>
                      <a:pt x="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8372475" y="1533525"/>
                <a:ext cx="1588" cy="1588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38"/>
              <p:cNvSpPr>
                <a:spLocks noEditPoints="1"/>
              </p:cNvSpPr>
              <p:nvPr/>
            </p:nvSpPr>
            <p:spPr bwMode="auto">
              <a:xfrm>
                <a:off x="8110538" y="1189038"/>
                <a:ext cx="714375" cy="604838"/>
              </a:xfrm>
              <a:custGeom>
                <a:avLst/>
                <a:gdLst>
                  <a:gd name="T0" fmla="*/ 208 w 417"/>
                  <a:gd name="T1" fmla="*/ 0 h 353"/>
                  <a:gd name="T2" fmla="*/ 16 w 417"/>
                  <a:gd name="T3" fmla="*/ 109 h 353"/>
                  <a:gd name="T4" fmla="*/ 16 w 417"/>
                  <a:gd name="T5" fmla="*/ 242 h 353"/>
                  <a:gd name="T6" fmla="*/ 208 w 417"/>
                  <a:gd name="T7" fmla="*/ 353 h 353"/>
                  <a:gd name="T8" fmla="*/ 417 w 417"/>
                  <a:gd name="T9" fmla="*/ 223 h 353"/>
                  <a:gd name="T10" fmla="*/ 208 w 417"/>
                  <a:gd name="T11" fmla="*/ 24 h 353"/>
                  <a:gd name="T12" fmla="*/ 209 w 417"/>
                  <a:gd name="T13" fmla="*/ 49 h 353"/>
                  <a:gd name="T14" fmla="*/ 208 w 417"/>
                  <a:gd name="T15" fmla="*/ 24 h 353"/>
                  <a:gd name="T16" fmla="*/ 293 w 417"/>
                  <a:gd name="T17" fmla="*/ 178 h 353"/>
                  <a:gd name="T18" fmla="*/ 319 w 417"/>
                  <a:gd name="T19" fmla="*/ 205 h 353"/>
                  <a:gd name="T20" fmla="*/ 319 w 417"/>
                  <a:gd name="T21" fmla="*/ 147 h 353"/>
                  <a:gd name="T22" fmla="*/ 293 w 417"/>
                  <a:gd name="T23" fmla="*/ 167 h 353"/>
                  <a:gd name="T24" fmla="*/ 209 w 417"/>
                  <a:gd name="T25" fmla="*/ 74 h 353"/>
                  <a:gd name="T26" fmla="*/ 240 w 417"/>
                  <a:gd name="T27" fmla="*/ 187 h 353"/>
                  <a:gd name="T28" fmla="*/ 235 w 417"/>
                  <a:gd name="T29" fmla="*/ 185 h 353"/>
                  <a:gd name="T30" fmla="*/ 226 w 417"/>
                  <a:gd name="T31" fmla="*/ 178 h 353"/>
                  <a:gd name="T32" fmla="*/ 220 w 417"/>
                  <a:gd name="T33" fmla="*/ 148 h 353"/>
                  <a:gd name="T34" fmla="*/ 264 w 417"/>
                  <a:gd name="T35" fmla="*/ 167 h 353"/>
                  <a:gd name="T36" fmla="*/ 241 w 417"/>
                  <a:gd name="T37" fmla="*/ 159 h 353"/>
                  <a:gd name="T38" fmla="*/ 234 w 417"/>
                  <a:gd name="T39" fmla="*/ 164 h 353"/>
                  <a:gd name="T40" fmla="*/ 241 w 417"/>
                  <a:gd name="T41" fmla="*/ 167 h 353"/>
                  <a:gd name="T42" fmla="*/ 251 w 417"/>
                  <a:gd name="T43" fmla="*/ 169 h 353"/>
                  <a:gd name="T44" fmla="*/ 237 w 417"/>
                  <a:gd name="T45" fmla="*/ 207 h 353"/>
                  <a:gd name="T46" fmla="*/ 218 w 417"/>
                  <a:gd name="T47" fmla="*/ 187 h 353"/>
                  <a:gd name="T48" fmla="*/ 239 w 417"/>
                  <a:gd name="T49" fmla="*/ 192 h 353"/>
                  <a:gd name="T50" fmla="*/ 240 w 417"/>
                  <a:gd name="T51" fmla="*/ 187 h 353"/>
                  <a:gd name="T52" fmla="*/ 153 w 417"/>
                  <a:gd name="T53" fmla="*/ 201 h 353"/>
                  <a:gd name="T54" fmla="*/ 171 w 417"/>
                  <a:gd name="T55" fmla="*/ 192 h 353"/>
                  <a:gd name="T56" fmla="*/ 185 w 417"/>
                  <a:gd name="T57" fmla="*/ 191 h 353"/>
                  <a:gd name="T58" fmla="*/ 183 w 417"/>
                  <a:gd name="T59" fmla="*/ 187 h 353"/>
                  <a:gd name="T60" fmla="*/ 177 w 417"/>
                  <a:gd name="T61" fmla="*/ 184 h 353"/>
                  <a:gd name="T62" fmla="*/ 170 w 417"/>
                  <a:gd name="T63" fmla="*/ 178 h 353"/>
                  <a:gd name="T64" fmla="*/ 182 w 417"/>
                  <a:gd name="T65" fmla="*/ 144 h 353"/>
                  <a:gd name="T66" fmla="*/ 200 w 417"/>
                  <a:gd name="T67" fmla="*/ 167 h 353"/>
                  <a:gd name="T68" fmla="*/ 179 w 417"/>
                  <a:gd name="T69" fmla="*/ 160 h 353"/>
                  <a:gd name="T70" fmla="*/ 183 w 417"/>
                  <a:gd name="T71" fmla="*/ 166 h 353"/>
                  <a:gd name="T72" fmla="*/ 184 w 417"/>
                  <a:gd name="T73" fmla="*/ 167 h 353"/>
                  <a:gd name="T74" fmla="*/ 210 w 417"/>
                  <a:gd name="T75" fmla="*/ 186 h 353"/>
                  <a:gd name="T76" fmla="*/ 154 w 417"/>
                  <a:gd name="T77" fmla="*/ 201 h 353"/>
                  <a:gd name="T78" fmla="*/ 128 w 417"/>
                  <a:gd name="T79" fmla="*/ 196 h 353"/>
                  <a:gd name="T80" fmla="*/ 89 w 417"/>
                  <a:gd name="T81" fmla="*/ 205 h 353"/>
                  <a:gd name="T82" fmla="*/ 207 w 417"/>
                  <a:gd name="T83" fmla="*/ 275 h 353"/>
                  <a:gd name="T84" fmla="*/ 37 w 417"/>
                  <a:gd name="T85" fmla="*/ 147 h 353"/>
                  <a:gd name="T86" fmla="*/ 91 w 417"/>
                  <a:gd name="T87" fmla="*/ 166 h 353"/>
                  <a:gd name="T88" fmla="*/ 64 w 417"/>
                  <a:gd name="T89" fmla="*/ 187 h 353"/>
                  <a:gd name="T90" fmla="*/ 37 w 417"/>
                  <a:gd name="T91" fmla="*/ 205 h 353"/>
                  <a:gd name="T92" fmla="*/ 118 w 417"/>
                  <a:gd name="T93" fmla="*/ 297 h 353"/>
                  <a:gd name="T94" fmla="*/ 207 w 417"/>
                  <a:gd name="T95" fmla="*/ 301 h 353"/>
                  <a:gd name="T96" fmla="*/ 208 w 417"/>
                  <a:gd name="T97" fmla="*/ 327 h 353"/>
                  <a:gd name="T98" fmla="*/ 373 w 417"/>
                  <a:gd name="T99" fmla="*/ 202 h 353"/>
                  <a:gd name="T100" fmla="*/ 324 w 417"/>
                  <a:gd name="T101" fmla="*/ 205 h 353"/>
                  <a:gd name="T102" fmla="*/ 361 w 417"/>
                  <a:gd name="T103" fmla="*/ 147 h 353"/>
                  <a:gd name="T104" fmla="*/ 383 w 417"/>
                  <a:gd name="T105" fmla="*/ 191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7" h="353">
                    <a:moveTo>
                      <a:pt x="400" y="109"/>
                    </a:moveTo>
                    <a:cubicBezTo>
                      <a:pt x="371" y="109"/>
                      <a:pt x="371" y="109"/>
                      <a:pt x="371" y="109"/>
                    </a:cubicBezTo>
                    <a:cubicBezTo>
                      <a:pt x="345" y="45"/>
                      <a:pt x="278" y="0"/>
                      <a:pt x="208" y="0"/>
                    </a:cubicBezTo>
                    <a:cubicBezTo>
                      <a:pt x="208" y="0"/>
                      <a:pt x="208" y="0"/>
                      <a:pt x="208" y="0"/>
                    </a:cubicBezTo>
                    <a:cubicBezTo>
                      <a:pt x="133" y="0"/>
                      <a:pt x="71" y="45"/>
                      <a:pt x="45" y="109"/>
                    </a:cubicBezTo>
                    <a:cubicBezTo>
                      <a:pt x="16" y="109"/>
                      <a:pt x="16" y="109"/>
                      <a:pt x="16" y="109"/>
                    </a:cubicBezTo>
                    <a:cubicBezTo>
                      <a:pt x="6" y="109"/>
                      <a:pt x="0" y="119"/>
                      <a:pt x="0" y="128"/>
                    </a:cubicBezTo>
                    <a:cubicBezTo>
                      <a:pt x="0" y="223"/>
                      <a:pt x="0" y="223"/>
                      <a:pt x="0" y="223"/>
                    </a:cubicBezTo>
                    <a:cubicBezTo>
                      <a:pt x="0" y="233"/>
                      <a:pt x="6" y="242"/>
                      <a:pt x="16" y="242"/>
                    </a:cubicBezTo>
                    <a:cubicBezTo>
                      <a:pt x="45" y="242"/>
                      <a:pt x="45" y="242"/>
                      <a:pt x="45" y="242"/>
                    </a:cubicBezTo>
                    <a:cubicBezTo>
                      <a:pt x="56" y="268"/>
                      <a:pt x="76" y="297"/>
                      <a:pt x="102" y="317"/>
                    </a:cubicBezTo>
                    <a:cubicBezTo>
                      <a:pt x="133" y="340"/>
                      <a:pt x="169" y="353"/>
                      <a:pt x="208" y="353"/>
                    </a:cubicBezTo>
                    <a:cubicBezTo>
                      <a:pt x="281" y="353"/>
                      <a:pt x="345" y="306"/>
                      <a:pt x="371" y="242"/>
                    </a:cubicBezTo>
                    <a:cubicBezTo>
                      <a:pt x="400" y="242"/>
                      <a:pt x="400" y="242"/>
                      <a:pt x="400" y="242"/>
                    </a:cubicBezTo>
                    <a:cubicBezTo>
                      <a:pt x="409" y="242"/>
                      <a:pt x="417" y="233"/>
                      <a:pt x="417" y="223"/>
                    </a:cubicBezTo>
                    <a:cubicBezTo>
                      <a:pt x="417" y="128"/>
                      <a:pt x="417" y="128"/>
                      <a:pt x="417" y="128"/>
                    </a:cubicBezTo>
                    <a:cubicBezTo>
                      <a:pt x="417" y="119"/>
                      <a:pt x="409" y="109"/>
                      <a:pt x="400" y="109"/>
                    </a:cubicBezTo>
                    <a:close/>
                    <a:moveTo>
                      <a:pt x="208" y="24"/>
                    </a:moveTo>
                    <a:cubicBezTo>
                      <a:pt x="266" y="24"/>
                      <a:pt x="318" y="60"/>
                      <a:pt x="343" y="109"/>
                    </a:cubicBezTo>
                    <a:cubicBezTo>
                      <a:pt x="315" y="109"/>
                      <a:pt x="315" y="109"/>
                      <a:pt x="315" y="109"/>
                    </a:cubicBezTo>
                    <a:cubicBezTo>
                      <a:pt x="293" y="74"/>
                      <a:pt x="252" y="49"/>
                      <a:pt x="209" y="49"/>
                    </a:cubicBezTo>
                    <a:cubicBezTo>
                      <a:pt x="164" y="49"/>
                      <a:pt x="124" y="74"/>
                      <a:pt x="102" y="109"/>
                    </a:cubicBezTo>
                    <a:cubicBezTo>
                      <a:pt x="73" y="109"/>
                      <a:pt x="73" y="109"/>
                      <a:pt x="73" y="109"/>
                    </a:cubicBezTo>
                    <a:cubicBezTo>
                      <a:pt x="98" y="60"/>
                      <a:pt x="150" y="24"/>
                      <a:pt x="208" y="24"/>
                    </a:cubicBezTo>
                    <a:close/>
                    <a:moveTo>
                      <a:pt x="316" y="167"/>
                    </a:moveTo>
                    <a:cubicBezTo>
                      <a:pt x="316" y="178"/>
                      <a:pt x="316" y="178"/>
                      <a:pt x="316" y="178"/>
                    </a:cubicBezTo>
                    <a:cubicBezTo>
                      <a:pt x="293" y="178"/>
                      <a:pt x="293" y="178"/>
                      <a:pt x="293" y="178"/>
                    </a:cubicBezTo>
                    <a:cubicBezTo>
                      <a:pt x="293" y="190"/>
                      <a:pt x="293" y="190"/>
                      <a:pt x="293" y="190"/>
                    </a:cubicBezTo>
                    <a:cubicBezTo>
                      <a:pt x="319" y="190"/>
                      <a:pt x="319" y="190"/>
                      <a:pt x="319" y="190"/>
                    </a:cubicBezTo>
                    <a:cubicBezTo>
                      <a:pt x="319" y="205"/>
                      <a:pt x="319" y="205"/>
                      <a:pt x="319" y="205"/>
                    </a:cubicBezTo>
                    <a:cubicBezTo>
                      <a:pt x="269" y="205"/>
                      <a:pt x="269" y="205"/>
                      <a:pt x="269" y="205"/>
                    </a:cubicBezTo>
                    <a:cubicBezTo>
                      <a:pt x="269" y="147"/>
                      <a:pt x="269" y="147"/>
                      <a:pt x="269" y="147"/>
                    </a:cubicBezTo>
                    <a:cubicBezTo>
                      <a:pt x="319" y="147"/>
                      <a:pt x="319" y="147"/>
                      <a:pt x="319" y="147"/>
                    </a:cubicBezTo>
                    <a:cubicBezTo>
                      <a:pt x="319" y="161"/>
                      <a:pt x="319" y="161"/>
                      <a:pt x="319" y="161"/>
                    </a:cubicBezTo>
                    <a:cubicBezTo>
                      <a:pt x="293" y="161"/>
                      <a:pt x="293" y="161"/>
                      <a:pt x="293" y="161"/>
                    </a:cubicBezTo>
                    <a:cubicBezTo>
                      <a:pt x="293" y="167"/>
                      <a:pt x="293" y="167"/>
                      <a:pt x="293" y="167"/>
                    </a:cubicBezTo>
                    <a:lnTo>
                      <a:pt x="316" y="167"/>
                    </a:lnTo>
                    <a:close/>
                    <a:moveTo>
                      <a:pt x="134" y="109"/>
                    </a:moveTo>
                    <a:cubicBezTo>
                      <a:pt x="152" y="89"/>
                      <a:pt x="179" y="74"/>
                      <a:pt x="209" y="74"/>
                    </a:cubicBezTo>
                    <a:cubicBezTo>
                      <a:pt x="238" y="74"/>
                      <a:pt x="265" y="89"/>
                      <a:pt x="283" y="109"/>
                    </a:cubicBezTo>
                    <a:lnTo>
                      <a:pt x="134" y="109"/>
                    </a:lnTo>
                    <a:close/>
                    <a:moveTo>
                      <a:pt x="240" y="187"/>
                    </a:moveTo>
                    <a:cubicBezTo>
                      <a:pt x="240" y="187"/>
                      <a:pt x="240" y="187"/>
                      <a:pt x="240" y="187"/>
                    </a:cubicBezTo>
                    <a:cubicBezTo>
                      <a:pt x="238" y="186"/>
                      <a:pt x="238" y="186"/>
                      <a:pt x="238" y="186"/>
                    </a:cubicBezTo>
                    <a:cubicBezTo>
                      <a:pt x="235" y="185"/>
                      <a:pt x="235" y="185"/>
                      <a:pt x="235" y="185"/>
                    </a:cubicBezTo>
                    <a:cubicBezTo>
                      <a:pt x="234" y="184"/>
                      <a:pt x="234" y="184"/>
                      <a:pt x="234" y="184"/>
                    </a:cubicBezTo>
                    <a:cubicBezTo>
                      <a:pt x="233" y="182"/>
                      <a:pt x="233" y="182"/>
                      <a:pt x="233" y="182"/>
                    </a:cubicBezTo>
                    <a:cubicBezTo>
                      <a:pt x="231" y="182"/>
                      <a:pt x="228" y="184"/>
                      <a:pt x="226" y="178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16" y="176"/>
                      <a:pt x="211" y="171"/>
                      <a:pt x="211" y="162"/>
                    </a:cubicBezTo>
                    <a:cubicBezTo>
                      <a:pt x="211" y="156"/>
                      <a:pt x="214" y="152"/>
                      <a:pt x="220" y="148"/>
                    </a:cubicBezTo>
                    <a:cubicBezTo>
                      <a:pt x="225" y="145"/>
                      <a:pt x="231" y="144"/>
                      <a:pt x="240" y="144"/>
                    </a:cubicBezTo>
                    <a:cubicBezTo>
                      <a:pt x="248" y="144"/>
                      <a:pt x="258" y="146"/>
                      <a:pt x="264" y="149"/>
                    </a:cubicBezTo>
                    <a:cubicBezTo>
                      <a:pt x="264" y="167"/>
                      <a:pt x="264" y="167"/>
                      <a:pt x="264" y="167"/>
                    </a:cubicBezTo>
                    <a:cubicBezTo>
                      <a:pt x="257" y="167"/>
                      <a:pt x="257" y="167"/>
                      <a:pt x="257" y="167"/>
                    </a:cubicBezTo>
                    <a:cubicBezTo>
                      <a:pt x="254" y="161"/>
                      <a:pt x="251" y="162"/>
                      <a:pt x="249" y="161"/>
                    </a:cubicBezTo>
                    <a:cubicBezTo>
                      <a:pt x="246" y="160"/>
                      <a:pt x="243" y="159"/>
                      <a:pt x="241" y="159"/>
                    </a:cubicBezTo>
                    <a:cubicBezTo>
                      <a:pt x="239" y="159"/>
                      <a:pt x="237" y="159"/>
                      <a:pt x="235" y="160"/>
                    </a:cubicBezTo>
                    <a:cubicBezTo>
                      <a:pt x="235" y="160"/>
                      <a:pt x="234" y="161"/>
                      <a:pt x="234" y="162"/>
                    </a:cubicBezTo>
                    <a:cubicBezTo>
                      <a:pt x="234" y="163"/>
                      <a:pt x="234" y="164"/>
                      <a:pt x="234" y="164"/>
                    </a:cubicBezTo>
                    <a:cubicBezTo>
                      <a:pt x="235" y="165"/>
                      <a:pt x="237" y="166"/>
                      <a:pt x="239" y="166"/>
                    </a:cubicBezTo>
                    <a:cubicBezTo>
                      <a:pt x="241" y="167"/>
                      <a:pt x="241" y="167"/>
                      <a:pt x="241" y="167"/>
                    </a:cubicBezTo>
                    <a:cubicBezTo>
                      <a:pt x="241" y="167"/>
                      <a:pt x="241" y="167"/>
                      <a:pt x="241" y="167"/>
                    </a:cubicBezTo>
                    <a:cubicBezTo>
                      <a:pt x="241" y="167"/>
                      <a:pt x="241" y="167"/>
                      <a:pt x="241" y="167"/>
                    </a:cubicBezTo>
                    <a:cubicBezTo>
                      <a:pt x="241" y="167"/>
                      <a:pt x="241" y="167"/>
                      <a:pt x="241" y="167"/>
                    </a:cubicBezTo>
                    <a:cubicBezTo>
                      <a:pt x="245" y="167"/>
                      <a:pt x="248" y="168"/>
                      <a:pt x="251" y="169"/>
                    </a:cubicBezTo>
                    <a:cubicBezTo>
                      <a:pt x="261" y="172"/>
                      <a:pt x="266" y="177"/>
                      <a:pt x="266" y="186"/>
                    </a:cubicBezTo>
                    <a:cubicBezTo>
                      <a:pt x="266" y="192"/>
                      <a:pt x="263" y="197"/>
                      <a:pt x="258" y="201"/>
                    </a:cubicBezTo>
                    <a:cubicBezTo>
                      <a:pt x="252" y="205"/>
                      <a:pt x="246" y="207"/>
                      <a:pt x="237" y="207"/>
                    </a:cubicBezTo>
                    <a:cubicBezTo>
                      <a:pt x="226" y="207"/>
                      <a:pt x="220" y="205"/>
                      <a:pt x="211" y="202"/>
                    </a:cubicBezTo>
                    <a:cubicBezTo>
                      <a:pt x="211" y="187"/>
                      <a:pt x="211" y="187"/>
                      <a:pt x="211" y="187"/>
                    </a:cubicBezTo>
                    <a:cubicBezTo>
                      <a:pt x="218" y="187"/>
                      <a:pt x="218" y="187"/>
                      <a:pt x="218" y="187"/>
                    </a:cubicBezTo>
                    <a:cubicBezTo>
                      <a:pt x="221" y="187"/>
                      <a:pt x="224" y="190"/>
                      <a:pt x="227" y="192"/>
                    </a:cubicBezTo>
                    <a:cubicBezTo>
                      <a:pt x="231" y="193"/>
                      <a:pt x="234" y="193"/>
                      <a:pt x="236" y="193"/>
                    </a:cubicBezTo>
                    <a:cubicBezTo>
                      <a:pt x="237" y="193"/>
                      <a:pt x="238" y="192"/>
                      <a:pt x="239" y="192"/>
                    </a:cubicBezTo>
                    <a:cubicBezTo>
                      <a:pt x="240" y="192"/>
                      <a:pt x="241" y="192"/>
                      <a:pt x="241" y="191"/>
                    </a:cubicBezTo>
                    <a:cubicBezTo>
                      <a:pt x="242" y="191"/>
                      <a:pt x="243" y="191"/>
                      <a:pt x="243" y="189"/>
                    </a:cubicBezTo>
                    <a:cubicBezTo>
                      <a:pt x="243" y="188"/>
                      <a:pt x="242" y="187"/>
                      <a:pt x="240" y="187"/>
                    </a:cubicBezTo>
                    <a:close/>
                    <a:moveTo>
                      <a:pt x="111" y="147"/>
                    </a:moveTo>
                    <a:cubicBezTo>
                      <a:pt x="133" y="147"/>
                      <a:pt x="133" y="147"/>
                      <a:pt x="133" y="147"/>
                    </a:cubicBezTo>
                    <a:cubicBezTo>
                      <a:pt x="153" y="201"/>
                      <a:pt x="153" y="201"/>
                      <a:pt x="153" y="201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61" y="187"/>
                      <a:pt x="161" y="187"/>
                      <a:pt x="161" y="187"/>
                    </a:cubicBezTo>
                    <a:cubicBezTo>
                      <a:pt x="165" y="187"/>
                      <a:pt x="168" y="190"/>
                      <a:pt x="171" y="192"/>
                    </a:cubicBezTo>
                    <a:cubicBezTo>
                      <a:pt x="174" y="193"/>
                      <a:pt x="177" y="193"/>
                      <a:pt x="180" y="193"/>
                    </a:cubicBezTo>
                    <a:cubicBezTo>
                      <a:pt x="181" y="193"/>
                      <a:pt x="181" y="192"/>
                      <a:pt x="183" y="192"/>
                    </a:cubicBezTo>
                    <a:cubicBezTo>
                      <a:pt x="184" y="192"/>
                      <a:pt x="184" y="192"/>
                      <a:pt x="185" y="191"/>
                    </a:cubicBezTo>
                    <a:cubicBezTo>
                      <a:pt x="186" y="191"/>
                      <a:pt x="187" y="191"/>
                      <a:pt x="187" y="189"/>
                    </a:cubicBezTo>
                    <a:cubicBezTo>
                      <a:pt x="187" y="188"/>
                      <a:pt x="185" y="187"/>
                      <a:pt x="183" y="187"/>
                    </a:cubicBezTo>
                    <a:cubicBezTo>
                      <a:pt x="183" y="187"/>
                      <a:pt x="183" y="187"/>
                      <a:pt x="183" y="187"/>
                    </a:cubicBezTo>
                    <a:cubicBezTo>
                      <a:pt x="181" y="186"/>
                      <a:pt x="181" y="186"/>
                      <a:pt x="181" y="186"/>
                    </a:cubicBezTo>
                    <a:cubicBezTo>
                      <a:pt x="179" y="185"/>
                      <a:pt x="179" y="185"/>
                      <a:pt x="179" y="185"/>
                    </a:cubicBezTo>
                    <a:cubicBezTo>
                      <a:pt x="177" y="184"/>
                      <a:pt x="177" y="184"/>
                      <a:pt x="177" y="184"/>
                    </a:cubicBezTo>
                    <a:cubicBezTo>
                      <a:pt x="176" y="182"/>
                      <a:pt x="176" y="182"/>
                      <a:pt x="176" y="182"/>
                    </a:cubicBezTo>
                    <a:cubicBezTo>
                      <a:pt x="174" y="182"/>
                      <a:pt x="172" y="184"/>
                      <a:pt x="170" y="178"/>
                    </a:cubicBezTo>
                    <a:cubicBezTo>
                      <a:pt x="170" y="178"/>
                      <a:pt x="170" y="178"/>
                      <a:pt x="170" y="178"/>
                    </a:cubicBezTo>
                    <a:cubicBezTo>
                      <a:pt x="159" y="176"/>
                      <a:pt x="155" y="171"/>
                      <a:pt x="155" y="162"/>
                    </a:cubicBezTo>
                    <a:cubicBezTo>
                      <a:pt x="155" y="156"/>
                      <a:pt x="157" y="152"/>
                      <a:pt x="163" y="148"/>
                    </a:cubicBezTo>
                    <a:cubicBezTo>
                      <a:pt x="168" y="145"/>
                      <a:pt x="174" y="144"/>
                      <a:pt x="182" y="144"/>
                    </a:cubicBezTo>
                    <a:cubicBezTo>
                      <a:pt x="190" y="144"/>
                      <a:pt x="200" y="146"/>
                      <a:pt x="206" y="149"/>
                    </a:cubicBezTo>
                    <a:cubicBezTo>
                      <a:pt x="206" y="167"/>
                      <a:pt x="206" y="167"/>
                      <a:pt x="206" y="167"/>
                    </a:cubicBezTo>
                    <a:cubicBezTo>
                      <a:pt x="200" y="167"/>
                      <a:pt x="200" y="167"/>
                      <a:pt x="200" y="167"/>
                    </a:cubicBezTo>
                    <a:cubicBezTo>
                      <a:pt x="197" y="161"/>
                      <a:pt x="195" y="162"/>
                      <a:pt x="192" y="161"/>
                    </a:cubicBezTo>
                    <a:cubicBezTo>
                      <a:pt x="189" y="160"/>
                      <a:pt x="187" y="159"/>
                      <a:pt x="184" y="159"/>
                    </a:cubicBezTo>
                    <a:cubicBezTo>
                      <a:pt x="182" y="159"/>
                      <a:pt x="181" y="159"/>
                      <a:pt x="179" y="160"/>
                    </a:cubicBezTo>
                    <a:cubicBezTo>
                      <a:pt x="178" y="160"/>
                      <a:pt x="177" y="161"/>
                      <a:pt x="177" y="162"/>
                    </a:cubicBezTo>
                    <a:cubicBezTo>
                      <a:pt x="177" y="163"/>
                      <a:pt x="178" y="164"/>
                      <a:pt x="178" y="164"/>
                    </a:cubicBezTo>
                    <a:cubicBezTo>
                      <a:pt x="179" y="165"/>
                      <a:pt x="180" y="166"/>
                      <a:pt x="183" y="166"/>
                    </a:cubicBezTo>
                    <a:cubicBezTo>
                      <a:pt x="184" y="167"/>
                      <a:pt x="184" y="167"/>
                      <a:pt x="184" y="167"/>
                    </a:cubicBezTo>
                    <a:cubicBezTo>
                      <a:pt x="184" y="167"/>
                      <a:pt x="184" y="167"/>
                      <a:pt x="184" y="167"/>
                    </a:cubicBezTo>
                    <a:cubicBezTo>
                      <a:pt x="184" y="167"/>
                      <a:pt x="184" y="167"/>
                      <a:pt x="184" y="167"/>
                    </a:cubicBezTo>
                    <a:cubicBezTo>
                      <a:pt x="185" y="167"/>
                      <a:pt x="185" y="167"/>
                      <a:pt x="185" y="167"/>
                    </a:cubicBezTo>
                    <a:cubicBezTo>
                      <a:pt x="188" y="167"/>
                      <a:pt x="191" y="168"/>
                      <a:pt x="195" y="169"/>
                    </a:cubicBezTo>
                    <a:cubicBezTo>
                      <a:pt x="205" y="172"/>
                      <a:pt x="210" y="177"/>
                      <a:pt x="210" y="186"/>
                    </a:cubicBezTo>
                    <a:cubicBezTo>
                      <a:pt x="210" y="192"/>
                      <a:pt x="207" y="197"/>
                      <a:pt x="201" y="201"/>
                    </a:cubicBezTo>
                    <a:cubicBezTo>
                      <a:pt x="196" y="205"/>
                      <a:pt x="188" y="207"/>
                      <a:pt x="179" y="207"/>
                    </a:cubicBezTo>
                    <a:cubicBezTo>
                      <a:pt x="169" y="207"/>
                      <a:pt x="162" y="204"/>
                      <a:pt x="154" y="201"/>
                    </a:cubicBezTo>
                    <a:cubicBezTo>
                      <a:pt x="155" y="205"/>
                      <a:pt x="155" y="205"/>
                      <a:pt x="155" y="205"/>
                    </a:cubicBezTo>
                    <a:cubicBezTo>
                      <a:pt x="132" y="205"/>
                      <a:pt x="132" y="205"/>
                      <a:pt x="132" y="205"/>
                    </a:cubicBezTo>
                    <a:cubicBezTo>
                      <a:pt x="128" y="196"/>
                      <a:pt x="128" y="196"/>
                      <a:pt x="128" y="196"/>
                    </a:cubicBezTo>
                    <a:cubicBezTo>
                      <a:pt x="116" y="196"/>
                      <a:pt x="116" y="196"/>
                      <a:pt x="116" y="196"/>
                    </a:cubicBezTo>
                    <a:cubicBezTo>
                      <a:pt x="114" y="202"/>
                      <a:pt x="113" y="202"/>
                      <a:pt x="112" y="205"/>
                    </a:cubicBezTo>
                    <a:cubicBezTo>
                      <a:pt x="89" y="205"/>
                      <a:pt x="89" y="205"/>
                      <a:pt x="89" y="205"/>
                    </a:cubicBezTo>
                    <a:lnTo>
                      <a:pt x="111" y="147"/>
                    </a:lnTo>
                    <a:close/>
                    <a:moveTo>
                      <a:pt x="281" y="242"/>
                    </a:moveTo>
                    <a:cubicBezTo>
                      <a:pt x="262" y="260"/>
                      <a:pt x="236" y="275"/>
                      <a:pt x="207" y="275"/>
                    </a:cubicBezTo>
                    <a:cubicBezTo>
                      <a:pt x="179" y="275"/>
                      <a:pt x="152" y="260"/>
                      <a:pt x="134" y="242"/>
                    </a:cubicBezTo>
                    <a:lnTo>
                      <a:pt x="281" y="242"/>
                    </a:lnTo>
                    <a:close/>
                    <a:moveTo>
                      <a:pt x="37" y="147"/>
                    </a:moveTo>
                    <a:cubicBezTo>
                      <a:pt x="65" y="147"/>
                      <a:pt x="65" y="147"/>
                      <a:pt x="65" y="147"/>
                    </a:cubicBezTo>
                    <a:cubicBezTo>
                      <a:pt x="73" y="147"/>
                      <a:pt x="78" y="147"/>
                      <a:pt x="83" y="150"/>
                    </a:cubicBezTo>
                    <a:cubicBezTo>
                      <a:pt x="88" y="153"/>
                      <a:pt x="91" y="158"/>
                      <a:pt x="91" y="166"/>
                    </a:cubicBezTo>
                    <a:cubicBezTo>
                      <a:pt x="91" y="171"/>
                      <a:pt x="89" y="176"/>
                      <a:pt x="85" y="180"/>
                    </a:cubicBezTo>
                    <a:cubicBezTo>
                      <a:pt x="83" y="182"/>
                      <a:pt x="80" y="184"/>
                      <a:pt x="77" y="185"/>
                    </a:cubicBezTo>
                    <a:cubicBezTo>
                      <a:pt x="73" y="187"/>
                      <a:pt x="70" y="187"/>
                      <a:pt x="64" y="187"/>
                    </a:cubicBezTo>
                    <a:cubicBezTo>
                      <a:pt x="61" y="187"/>
                      <a:pt x="61" y="187"/>
                      <a:pt x="61" y="187"/>
                    </a:cubicBezTo>
                    <a:cubicBezTo>
                      <a:pt x="61" y="205"/>
                      <a:pt x="61" y="205"/>
                      <a:pt x="61" y="205"/>
                    </a:cubicBezTo>
                    <a:cubicBezTo>
                      <a:pt x="37" y="205"/>
                      <a:pt x="37" y="205"/>
                      <a:pt x="37" y="205"/>
                    </a:cubicBezTo>
                    <a:lnTo>
                      <a:pt x="37" y="147"/>
                    </a:lnTo>
                    <a:close/>
                    <a:moveTo>
                      <a:pt x="208" y="327"/>
                    </a:moveTo>
                    <a:cubicBezTo>
                      <a:pt x="175" y="327"/>
                      <a:pt x="144" y="317"/>
                      <a:pt x="118" y="297"/>
                    </a:cubicBezTo>
                    <a:cubicBezTo>
                      <a:pt x="99" y="282"/>
                      <a:pt x="83" y="263"/>
                      <a:pt x="73" y="242"/>
                    </a:cubicBezTo>
                    <a:cubicBezTo>
                      <a:pt x="102" y="242"/>
                      <a:pt x="102" y="242"/>
                      <a:pt x="102" y="242"/>
                    </a:cubicBezTo>
                    <a:cubicBezTo>
                      <a:pt x="124" y="274"/>
                      <a:pt x="164" y="301"/>
                      <a:pt x="207" y="301"/>
                    </a:cubicBezTo>
                    <a:cubicBezTo>
                      <a:pt x="250" y="301"/>
                      <a:pt x="290" y="274"/>
                      <a:pt x="313" y="242"/>
                    </a:cubicBezTo>
                    <a:cubicBezTo>
                      <a:pt x="343" y="242"/>
                      <a:pt x="343" y="242"/>
                      <a:pt x="343" y="242"/>
                    </a:cubicBezTo>
                    <a:cubicBezTo>
                      <a:pt x="319" y="294"/>
                      <a:pt x="267" y="327"/>
                      <a:pt x="208" y="327"/>
                    </a:cubicBezTo>
                    <a:close/>
                    <a:moveTo>
                      <a:pt x="383" y="191"/>
                    </a:moveTo>
                    <a:cubicBezTo>
                      <a:pt x="380" y="195"/>
                      <a:pt x="377" y="202"/>
                      <a:pt x="372" y="202"/>
                    </a:cubicBezTo>
                    <a:cubicBezTo>
                      <a:pt x="373" y="202"/>
                      <a:pt x="373" y="202"/>
                      <a:pt x="373" y="202"/>
                    </a:cubicBezTo>
                    <a:cubicBezTo>
                      <a:pt x="369" y="202"/>
                      <a:pt x="365" y="204"/>
                      <a:pt x="361" y="205"/>
                    </a:cubicBezTo>
                    <a:cubicBezTo>
                      <a:pt x="357" y="205"/>
                      <a:pt x="353" y="205"/>
                      <a:pt x="348" y="205"/>
                    </a:cubicBezTo>
                    <a:cubicBezTo>
                      <a:pt x="324" y="205"/>
                      <a:pt x="324" y="205"/>
                      <a:pt x="324" y="205"/>
                    </a:cubicBezTo>
                    <a:cubicBezTo>
                      <a:pt x="324" y="147"/>
                      <a:pt x="324" y="147"/>
                      <a:pt x="324" y="147"/>
                    </a:cubicBezTo>
                    <a:cubicBezTo>
                      <a:pt x="348" y="147"/>
                      <a:pt x="348" y="147"/>
                      <a:pt x="348" y="147"/>
                    </a:cubicBezTo>
                    <a:cubicBezTo>
                      <a:pt x="353" y="147"/>
                      <a:pt x="357" y="146"/>
                      <a:pt x="361" y="147"/>
                    </a:cubicBezTo>
                    <a:cubicBezTo>
                      <a:pt x="365" y="147"/>
                      <a:pt x="369" y="148"/>
                      <a:pt x="373" y="150"/>
                    </a:cubicBezTo>
                    <a:cubicBezTo>
                      <a:pt x="381" y="156"/>
                      <a:pt x="387" y="165"/>
                      <a:pt x="387" y="176"/>
                    </a:cubicBezTo>
                    <a:cubicBezTo>
                      <a:pt x="387" y="181"/>
                      <a:pt x="386" y="186"/>
                      <a:pt x="383" y="19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39" name="组合 238"/>
            <p:cNvGrpSpPr/>
            <p:nvPr/>
          </p:nvGrpSpPr>
          <p:grpSpPr>
            <a:xfrm>
              <a:off x="7924800" y="2435225"/>
              <a:ext cx="1085850" cy="1084263"/>
              <a:chOff x="7924800" y="2435225"/>
              <a:chExt cx="1085850" cy="1084263"/>
            </a:xfrm>
          </p:grpSpPr>
          <p:sp>
            <p:nvSpPr>
              <p:cNvPr id="156" name="Oval 139"/>
              <p:cNvSpPr>
                <a:spLocks noChangeArrowheads="1"/>
              </p:cNvSpPr>
              <p:nvPr/>
            </p:nvSpPr>
            <p:spPr bwMode="auto">
              <a:xfrm>
                <a:off x="7924800" y="2435225"/>
                <a:ext cx="1085850" cy="1084263"/>
              </a:xfrm>
              <a:prstGeom prst="ellipse">
                <a:avLst/>
              </a:prstGeom>
              <a:solidFill>
                <a:srgbClr val="F57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8108950" y="2816225"/>
                <a:ext cx="884238" cy="690563"/>
              </a:xfrm>
              <a:custGeom>
                <a:avLst/>
                <a:gdLst>
                  <a:gd name="T0" fmla="*/ 210 w 516"/>
                  <a:gd name="T1" fmla="*/ 0 h 403"/>
                  <a:gd name="T2" fmla="*/ 189 w 516"/>
                  <a:gd name="T3" fmla="*/ 43 h 403"/>
                  <a:gd name="T4" fmla="*/ 142 w 516"/>
                  <a:gd name="T5" fmla="*/ 50 h 403"/>
                  <a:gd name="T6" fmla="*/ 162 w 516"/>
                  <a:gd name="T7" fmla="*/ 70 h 403"/>
                  <a:gd name="T8" fmla="*/ 168 w 516"/>
                  <a:gd name="T9" fmla="*/ 130 h 403"/>
                  <a:gd name="T10" fmla="*/ 120 w 516"/>
                  <a:gd name="T11" fmla="*/ 84 h 403"/>
                  <a:gd name="T12" fmla="*/ 94 w 516"/>
                  <a:gd name="T13" fmla="*/ 72 h 403"/>
                  <a:gd name="T14" fmla="*/ 82 w 516"/>
                  <a:gd name="T15" fmla="*/ 60 h 403"/>
                  <a:gd name="T16" fmla="*/ 58 w 516"/>
                  <a:gd name="T17" fmla="*/ 36 h 403"/>
                  <a:gd name="T18" fmla="*/ 40 w 516"/>
                  <a:gd name="T19" fmla="*/ 73 h 403"/>
                  <a:gd name="T20" fmla="*/ 0 w 516"/>
                  <a:gd name="T21" fmla="*/ 79 h 403"/>
                  <a:gd name="T22" fmla="*/ 16 w 516"/>
                  <a:gd name="T23" fmla="*/ 95 h 403"/>
                  <a:gd name="T24" fmla="*/ 22 w 516"/>
                  <a:gd name="T25" fmla="*/ 147 h 403"/>
                  <a:gd name="T26" fmla="*/ 278 w 516"/>
                  <a:gd name="T27" fmla="*/ 403 h 403"/>
                  <a:gd name="T28" fmla="*/ 516 w 516"/>
                  <a:gd name="T29" fmla="*/ 171 h 403"/>
                  <a:gd name="T30" fmla="*/ 420 w 516"/>
                  <a:gd name="T31" fmla="*/ 80 h 403"/>
                  <a:gd name="T32" fmla="*/ 383 w 516"/>
                  <a:gd name="T33" fmla="*/ 59 h 403"/>
                  <a:gd name="T34" fmla="*/ 361 w 516"/>
                  <a:gd name="T35" fmla="*/ 36 h 403"/>
                  <a:gd name="T36" fmla="*/ 318 w 516"/>
                  <a:gd name="T37" fmla="*/ 79 h 403"/>
                  <a:gd name="T38" fmla="*/ 305 w 516"/>
                  <a:gd name="T39" fmla="*/ 77 h 403"/>
                  <a:gd name="T40" fmla="*/ 294 w 516"/>
                  <a:gd name="T41" fmla="*/ 66 h 403"/>
                  <a:gd name="T42" fmla="*/ 282 w 516"/>
                  <a:gd name="T43" fmla="*/ 55 h 403"/>
                  <a:gd name="T44" fmla="*/ 253 w 516"/>
                  <a:gd name="T45" fmla="*/ 44 h 403"/>
                  <a:gd name="T46" fmla="*/ 210 w 516"/>
                  <a:gd name="T47" fmla="*/ 0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16" h="403">
                    <a:moveTo>
                      <a:pt x="210" y="0"/>
                    </a:moveTo>
                    <a:cubicBezTo>
                      <a:pt x="205" y="11"/>
                      <a:pt x="198" y="36"/>
                      <a:pt x="189" y="43"/>
                    </a:cubicBezTo>
                    <a:cubicBezTo>
                      <a:pt x="179" y="50"/>
                      <a:pt x="153" y="48"/>
                      <a:pt x="142" y="50"/>
                    </a:cubicBezTo>
                    <a:cubicBezTo>
                      <a:pt x="148" y="57"/>
                      <a:pt x="155" y="63"/>
                      <a:pt x="162" y="70"/>
                    </a:cubicBezTo>
                    <a:cubicBezTo>
                      <a:pt x="181" y="89"/>
                      <a:pt x="173" y="100"/>
                      <a:pt x="168" y="130"/>
                    </a:cubicBezTo>
                    <a:cubicBezTo>
                      <a:pt x="151" y="115"/>
                      <a:pt x="138" y="97"/>
                      <a:pt x="120" y="84"/>
                    </a:cubicBezTo>
                    <a:cubicBezTo>
                      <a:pt x="118" y="82"/>
                      <a:pt x="99" y="76"/>
                      <a:pt x="94" y="72"/>
                    </a:cubicBezTo>
                    <a:cubicBezTo>
                      <a:pt x="89" y="69"/>
                      <a:pt x="86" y="64"/>
                      <a:pt x="82" y="60"/>
                    </a:cubicBezTo>
                    <a:cubicBezTo>
                      <a:pt x="74" y="52"/>
                      <a:pt x="66" y="45"/>
                      <a:pt x="58" y="36"/>
                    </a:cubicBezTo>
                    <a:cubicBezTo>
                      <a:pt x="54" y="45"/>
                      <a:pt x="48" y="67"/>
                      <a:pt x="40" y="73"/>
                    </a:cubicBezTo>
                    <a:cubicBezTo>
                      <a:pt x="32" y="79"/>
                      <a:pt x="10" y="77"/>
                      <a:pt x="0" y="79"/>
                    </a:cubicBezTo>
                    <a:cubicBezTo>
                      <a:pt x="5" y="84"/>
                      <a:pt x="11" y="90"/>
                      <a:pt x="16" y="95"/>
                    </a:cubicBezTo>
                    <a:cubicBezTo>
                      <a:pt x="33" y="113"/>
                      <a:pt x="27" y="119"/>
                      <a:pt x="22" y="147"/>
                    </a:cubicBezTo>
                    <a:cubicBezTo>
                      <a:pt x="57" y="171"/>
                      <a:pt x="216" y="338"/>
                      <a:pt x="278" y="403"/>
                    </a:cubicBezTo>
                    <a:cubicBezTo>
                      <a:pt x="395" y="377"/>
                      <a:pt x="487" y="287"/>
                      <a:pt x="516" y="171"/>
                    </a:cubicBezTo>
                    <a:cubicBezTo>
                      <a:pt x="468" y="122"/>
                      <a:pt x="427" y="83"/>
                      <a:pt x="420" y="80"/>
                    </a:cubicBezTo>
                    <a:cubicBezTo>
                      <a:pt x="398" y="70"/>
                      <a:pt x="394" y="71"/>
                      <a:pt x="383" y="59"/>
                    </a:cubicBezTo>
                    <a:cubicBezTo>
                      <a:pt x="375" y="51"/>
                      <a:pt x="368" y="44"/>
                      <a:pt x="361" y="36"/>
                    </a:cubicBezTo>
                    <a:cubicBezTo>
                      <a:pt x="349" y="59"/>
                      <a:pt x="340" y="79"/>
                      <a:pt x="318" y="79"/>
                    </a:cubicBezTo>
                    <a:cubicBezTo>
                      <a:pt x="314" y="79"/>
                      <a:pt x="310" y="78"/>
                      <a:pt x="305" y="77"/>
                    </a:cubicBezTo>
                    <a:cubicBezTo>
                      <a:pt x="300" y="75"/>
                      <a:pt x="296" y="68"/>
                      <a:pt x="294" y="66"/>
                    </a:cubicBezTo>
                    <a:cubicBezTo>
                      <a:pt x="289" y="61"/>
                      <a:pt x="286" y="59"/>
                      <a:pt x="282" y="55"/>
                    </a:cubicBezTo>
                    <a:cubicBezTo>
                      <a:pt x="279" y="53"/>
                      <a:pt x="262" y="49"/>
                      <a:pt x="253" y="44"/>
                    </a:cubicBezTo>
                    <a:cubicBezTo>
                      <a:pt x="238" y="36"/>
                      <a:pt x="222" y="14"/>
                      <a:pt x="210" y="0"/>
                    </a:cubicBezTo>
                  </a:path>
                </a:pathLst>
              </a:custGeom>
              <a:solidFill>
                <a:srgbClr val="C462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8351838" y="2816225"/>
                <a:ext cx="233363" cy="222250"/>
              </a:xfrm>
              <a:custGeom>
                <a:avLst/>
                <a:gdLst>
                  <a:gd name="T0" fmla="*/ 96 w 147"/>
                  <a:gd name="T1" fmla="*/ 46 h 140"/>
                  <a:gd name="T2" fmla="*/ 74 w 147"/>
                  <a:gd name="T3" fmla="*/ 0 h 140"/>
                  <a:gd name="T4" fmla="*/ 51 w 147"/>
                  <a:gd name="T5" fmla="*/ 46 h 140"/>
                  <a:gd name="T6" fmla="*/ 0 w 147"/>
                  <a:gd name="T7" fmla="*/ 54 h 140"/>
                  <a:gd name="T8" fmla="*/ 37 w 147"/>
                  <a:gd name="T9" fmla="*/ 89 h 140"/>
                  <a:gd name="T10" fmla="*/ 28 w 147"/>
                  <a:gd name="T11" fmla="*/ 140 h 140"/>
                  <a:gd name="T12" fmla="*/ 74 w 147"/>
                  <a:gd name="T13" fmla="*/ 116 h 140"/>
                  <a:gd name="T14" fmla="*/ 119 w 147"/>
                  <a:gd name="T15" fmla="*/ 140 h 140"/>
                  <a:gd name="T16" fmla="*/ 110 w 147"/>
                  <a:gd name="T17" fmla="*/ 89 h 140"/>
                  <a:gd name="T18" fmla="*/ 147 w 147"/>
                  <a:gd name="T19" fmla="*/ 54 h 140"/>
                  <a:gd name="T20" fmla="*/ 96 w 147"/>
                  <a:gd name="T21" fmla="*/ 46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140">
                    <a:moveTo>
                      <a:pt x="96" y="46"/>
                    </a:moveTo>
                    <a:lnTo>
                      <a:pt x="74" y="0"/>
                    </a:lnTo>
                    <a:lnTo>
                      <a:pt x="51" y="46"/>
                    </a:lnTo>
                    <a:lnTo>
                      <a:pt x="0" y="54"/>
                    </a:lnTo>
                    <a:lnTo>
                      <a:pt x="37" y="89"/>
                    </a:lnTo>
                    <a:lnTo>
                      <a:pt x="28" y="140"/>
                    </a:lnTo>
                    <a:lnTo>
                      <a:pt x="74" y="116"/>
                    </a:lnTo>
                    <a:lnTo>
                      <a:pt x="119" y="140"/>
                    </a:lnTo>
                    <a:lnTo>
                      <a:pt x="110" y="89"/>
                    </a:lnTo>
                    <a:lnTo>
                      <a:pt x="147" y="54"/>
                    </a:lnTo>
                    <a:lnTo>
                      <a:pt x="96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8626475" y="2878138"/>
                <a:ext cx="200025" cy="190500"/>
              </a:xfrm>
              <a:custGeom>
                <a:avLst/>
                <a:gdLst>
                  <a:gd name="T0" fmla="*/ 126 w 126"/>
                  <a:gd name="T1" fmla="*/ 46 h 120"/>
                  <a:gd name="T2" fmla="*/ 83 w 126"/>
                  <a:gd name="T3" fmla="*/ 40 h 120"/>
                  <a:gd name="T4" fmla="*/ 64 w 126"/>
                  <a:gd name="T5" fmla="*/ 0 h 120"/>
                  <a:gd name="T6" fmla="*/ 44 w 126"/>
                  <a:gd name="T7" fmla="*/ 40 h 120"/>
                  <a:gd name="T8" fmla="*/ 0 w 126"/>
                  <a:gd name="T9" fmla="*/ 46 h 120"/>
                  <a:gd name="T10" fmla="*/ 32 w 126"/>
                  <a:gd name="T11" fmla="*/ 76 h 120"/>
                  <a:gd name="T12" fmla="*/ 25 w 126"/>
                  <a:gd name="T13" fmla="*/ 120 h 120"/>
                  <a:gd name="T14" fmla="*/ 64 w 126"/>
                  <a:gd name="T15" fmla="*/ 99 h 120"/>
                  <a:gd name="T16" fmla="*/ 103 w 126"/>
                  <a:gd name="T17" fmla="*/ 120 h 120"/>
                  <a:gd name="T18" fmla="*/ 95 w 126"/>
                  <a:gd name="T19" fmla="*/ 76 h 120"/>
                  <a:gd name="T20" fmla="*/ 126 w 126"/>
                  <a:gd name="T21" fmla="*/ 4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6" h="120">
                    <a:moveTo>
                      <a:pt x="126" y="46"/>
                    </a:moveTo>
                    <a:lnTo>
                      <a:pt x="83" y="40"/>
                    </a:lnTo>
                    <a:lnTo>
                      <a:pt x="64" y="0"/>
                    </a:lnTo>
                    <a:lnTo>
                      <a:pt x="44" y="40"/>
                    </a:lnTo>
                    <a:lnTo>
                      <a:pt x="0" y="46"/>
                    </a:lnTo>
                    <a:lnTo>
                      <a:pt x="32" y="76"/>
                    </a:lnTo>
                    <a:lnTo>
                      <a:pt x="25" y="120"/>
                    </a:lnTo>
                    <a:lnTo>
                      <a:pt x="64" y="99"/>
                    </a:lnTo>
                    <a:lnTo>
                      <a:pt x="103" y="120"/>
                    </a:lnTo>
                    <a:lnTo>
                      <a:pt x="95" y="76"/>
                    </a:lnTo>
                    <a:lnTo>
                      <a:pt x="126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8108950" y="2878138"/>
                <a:ext cx="200025" cy="190500"/>
              </a:xfrm>
              <a:custGeom>
                <a:avLst/>
                <a:gdLst>
                  <a:gd name="T0" fmla="*/ 82 w 126"/>
                  <a:gd name="T1" fmla="*/ 40 h 120"/>
                  <a:gd name="T2" fmla="*/ 62 w 126"/>
                  <a:gd name="T3" fmla="*/ 0 h 120"/>
                  <a:gd name="T4" fmla="*/ 43 w 126"/>
                  <a:gd name="T5" fmla="*/ 40 h 120"/>
                  <a:gd name="T6" fmla="*/ 0 w 126"/>
                  <a:gd name="T7" fmla="*/ 46 h 120"/>
                  <a:gd name="T8" fmla="*/ 31 w 126"/>
                  <a:gd name="T9" fmla="*/ 76 h 120"/>
                  <a:gd name="T10" fmla="*/ 23 w 126"/>
                  <a:gd name="T11" fmla="*/ 120 h 120"/>
                  <a:gd name="T12" fmla="*/ 62 w 126"/>
                  <a:gd name="T13" fmla="*/ 99 h 120"/>
                  <a:gd name="T14" fmla="*/ 101 w 126"/>
                  <a:gd name="T15" fmla="*/ 120 h 120"/>
                  <a:gd name="T16" fmla="*/ 94 w 126"/>
                  <a:gd name="T17" fmla="*/ 76 h 120"/>
                  <a:gd name="T18" fmla="*/ 126 w 126"/>
                  <a:gd name="T19" fmla="*/ 46 h 120"/>
                  <a:gd name="T20" fmla="*/ 82 w 126"/>
                  <a:gd name="T21" fmla="*/ 4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6" h="120">
                    <a:moveTo>
                      <a:pt x="82" y="40"/>
                    </a:moveTo>
                    <a:lnTo>
                      <a:pt x="62" y="0"/>
                    </a:lnTo>
                    <a:lnTo>
                      <a:pt x="43" y="40"/>
                    </a:lnTo>
                    <a:lnTo>
                      <a:pt x="0" y="46"/>
                    </a:lnTo>
                    <a:lnTo>
                      <a:pt x="31" y="76"/>
                    </a:lnTo>
                    <a:lnTo>
                      <a:pt x="23" y="120"/>
                    </a:lnTo>
                    <a:lnTo>
                      <a:pt x="62" y="99"/>
                    </a:lnTo>
                    <a:lnTo>
                      <a:pt x="101" y="120"/>
                    </a:lnTo>
                    <a:lnTo>
                      <a:pt x="94" y="76"/>
                    </a:lnTo>
                    <a:lnTo>
                      <a:pt x="126" y="46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50" name="组合 249"/>
            <p:cNvGrpSpPr/>
            <p:nvPr/>
          </p:nvGrpSpPr>
          <p:grpSpPr>
            <a:xfrm>
              <a:off x="3182938" y="2435225"/>
              <a:ext cx="1085850" cy="1084263"/>
              <a:chOff x="3182938" y="2435225"/>
              <a:chExt cx="1085850" cy="1084263"/>
            </a:xfrm>
          </p:grpSpPr>
          <p:sp>
            <p:nvSpPr>
              <p:cNvPr id="161" name="Oval 144"/>
              <p:cNvSpPr>
                <a:spLocks noChangeArrowheads="1"/>
              </p:cNvSpPr>
              <p:nvPr/>
            </p:nvSpPr>
            <p:spPr bwMode="auto">
              <a:xfrm>
                <a:off x="3182938" y="2435225"/>
                <a:ext cx="1085850" cy="1084263"/>
              </a:xfrm>
              <a:prstGeom prst="ellipse">
                <a:avLst/>
              </a:prstGeom>
              <a:solidFill>
                <a:srgbClr val="F57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45"/>
              <p:cNvSpPr>
                <a:spLocks noEditPoints="1"/>
              </p:cNvSpPr>
              <p:nvPr/>
            </p:nvSpPr>
            <p:spPr bwMode="auto">
              <a:xfrm>
                <a:off x="3727450" y="3513138"/>
                <a:ext cx="71438" cy="6350"/>
              </a:xfrm>
              <a:custGeom>
                <a:avLst/>
                <a:gdLst>
                  <a:gd name="T0" fmla="*/ 1 w 42"/>
                  <a:gd name="T1" fmla="*/ 3 h 3"/>
                  <a:gd name="T2" fmla="*/ 1 w 42"/>
                  <a:gd name="T3" fmla="*/ 3 h 3"/>
                  <a:gd name="T4" fmla="*/ 2 w 42"/>
                  <a:gd name="T5" fmla="*/ 3 h 3"/>
                  <a:gd name="T6" fmla="*/ 3 w 42"/>
                  <a:gd name="T7" fmla="*/ 3 h 3"/>
                  <a:gd name="T8" fmla="*/ 3 w 42"/>
                  <a:gd name="T9" fmla="*/ 3 h 3"/>
                  <a:gd name="T10" fmla="*/ 4 w 42"/>
                  <a:gd name="T11" fmla="*/ 3 h 3"/>
                  <a:gd name="T12" fmla="*/ 5 w 42"/>
                  <a:gd name="T13" fmla="*/ 3 h 3"/>
                  <a:gd name="T14" fmla="*/ 5 w 42"/>
                  <a:gd name="T15" fmla="*/ 3 h 3"/>
                  <a:gd name="T16" fmla="*/ 6 w 42"/>
                  <a:gd name="T17" fmla="*/ 3 h 3"/>
                  <a:gd name="T18" fmla="*/ 7 w 42"/>
                  <a:gd name="T19" fmla="*/ 3 h 3"/>
                  <a:gd name="T20" fmla="*/ 7 w 42"/>
                  <a:gd name="T21" fmla="*/ 3 h 3"/>
                  <a:gd name="T22" fmla="*/ 8 w 42"/>
                  <a:gd name="T23" fmla="*/ 3 h 3"/>
                  <a:gd name="T24" fmla="*/ 9 w 42"/>
                  <a:gd name="T25" fmla="*/ 3 h 3"/>
                  <a:gd name="T26" fmla="*/ 9 w 42"/>
                  <a:gd name="T27" fmla="*/ 3 h 3"/>
                  <a:gd name="T28" fmla="*/ 10 w 42"/>
                  <a:gd name="T29" fmla="*/ 3 h 3"/>
                  <a:gd name="T30" fmla="*/ 11 w 42"/>
                  <a:gd name="T31" fmla="*/ 3 h 3"/>
                  <a:gd name="T32" fmla="*/ 11 w 42"/>
                  <a:gd name="T33" fmla="*/ 3 h 3"/>
                  <a:gd name="T34" fmla="*/ 12 w 42"/>
                  <a:gd name="T35" fmla="*/ 3 h 3"/>
                  <a:gd name="T36" fmla="*/ 13 w 42"/>
                  <a:gd name="T37" fmla="*/ 3 h 3"/>
                  <a:gd name="T38" fmla="*/ 13 w 42"/>
                  <a:gd name="T39" fmla="*/ 3 h 3"/>
                  <a:gd name="T40" fmla="*/ 14 w 42"/>
                  <a:gd name="T41" fmla="*/ 3 h 3"/>
                  <a:gd name="T42" fmla="*/ 15 w 42"/>
                  <a:gd name="T43" fmla="*/ 3 h 3"/>
                  <a:gd name="T44" fmla="*/ 15 w 42"/>
                  <a:gd name="T45" fmla="*/ 3 h 3"/>
                  <a:gd name="T46" fmla="*/ 15 w 42"/>
                  <a:gd name="T47" fmla="*/ 3 h 3"/>
                  <a:gd name="T48" fmla="*/ 17 w 42"/>
                  <a:gd name="T49" fmla="*/ 3 h 3"/>
                  <a:gd name="T50" fmla="*/ 17 w 42"/>
                  <a:gd name="T51" fmla="*/ 3 h 3"/>
                  <a:gd name="T52" fmla="*/ 18 w 42"/>
                  <a:gd name="T53" fmla="*/ 3 h 3"/>
                  <a:gd name="T54" fmla="*/ 19 w 42"/>
                  <a:gd name="T55" fmla="*/ 3 h 3"/>
                  <a:gd name="T56" fmla="*/ 19 w 42"/>
                  <a:gd name="T57" fmla="*/ 3 h 3"/>
                  <a:gd name="T58" fmla="*/ 20 w 42"/>
                  <a:gd name="T59" fmla="*/ 3 h 3"/>
                  <a:gd name="T60" fmla="*/ 21 w 42"/>
                  <a:gd name="T61" fmla="*/ 2 h 3"/>
                  <a:gd name="T62" fmla="*/ 21 w 42"/>
                  <a:gd name="T63" fmla="*/ 2 h 3"/>
                  <a:gd name="T64" fmla="*/ 22 w 42"/>
                  <a:gd name="T65" fmla="*/ 2 h 3"/>
                  <a:gd name="T66" fmla="*/ 23 w 42"/>
                  <a:gd name="T67" fmla="*/ 2 h 3"/>
                  <a:gd name="T68" fmla="*/ 23 w 42"/>
                  <a:gd name="T69" fmla="*/ 2 h 3"/>
                  <a:gd name="T70" fmla="*/ 24 w 42"/>
                  <a:gd name="T71" fmla="*/ 2 h 3"/>
                  <a:gd name="T72" fmla="*/ 25 w 42"/>
                  <a:gd name="T73" fmla="*/ 2 h 3"/>
                  <a:gd name="T74" fmla="*/ 25 w 42"/>
                  <a:gd name="T75" fmla="*/ 2 h 3"/>
                  <a:gd name="T76" fmla="*/ 26 w 42"/>
                  <a:gd name="T77" fmla="*/ 2 h 3"/>
                  <a:gd name="T78" fmla="*/ 27 w 42"/>
                  <a:gd name="T79" fmla="*/ 2 h 3"/>
                  <a:gd name="T80" fmla="*/ 27 w 42"/>
                  <a:gd name="T81" fmla="*/ 2 h 3"/>
                  <a:gd name="T82" fmla="*/ 28 w 42"/>
                  <a:gd name="T83" fmla="*/ 2 h 3"/>
                  <a:gd name="T84" fmla="*/ 29 w 42"/>
                  <a:gd name="T85" fmla="*/ 2 h 3"/>
                  <a:gd name="T86" fmla="*/ 29 w 42"/>
                  <a:gd name="T87" fmla="*/ 2 h 3"/>
                  <a:gd name="T88" fmla="*/ 29 w 42"/>
                  <a:gd name="T89" fmla="*/ 2 h 3"/>
                  <a:gd name="T90" fmla="*/ 34 w 42"/>
                  <a:gd name="T91" fmla="*/ 1 h 3"/>
                  <a:gd name="T92" fmla="*/ 35 w 42"/>
                  <a:gd name="T93" fmla="*/ 1 h 3"/>
                  <a:gd name="T94" fmla="*/ 35 w 42"/>
                  <a:gd name="T95" fmla="*/ 1 h 3"/>
                  <a:gd name="T96" fmla="*/ 36 w 42"/>
                  <a:gd name="T97" fmla="*/ 1 h 3"/>
                  <a:gd name="T98" fmla="*/ 37 w 42"/>
                  <a:gd name="T99" fmla="*/ 1 h 3"/>
                  <a:gd name="T100" fmla="*/ 37 w 42"/>
                  <a:gd name="T101" fmla="*/ 1 h 3"/>
                  <a:gd name="T102" fmla="*/ 38 w 42"/>
                  <a:gd name="T103" fmla="*/ 1 h 3"/>
                  <a:gd name="T104" fmla="*/ 39 w 42"/>
                  <a:gd name="T105" fmla="*/ 1 h 3"/>
                  <a:gd name="T106" fmla="*/ 39 w 42"/>
                  <a:gd name="T107" fmla="*/ 1 h 3"/>
                  <a:gd name="T108" fmla="*/ 40 w 42"/>
                  <a:gd name="T109" fmla="*/ 1 h 3"/>
                  <a:gd name="T110" fmla="*/ 41 w 42"/>
                  <a:gd name="T111" fmla="*/ 1 h 3"/>
                  <a:gd name="T112" fmla="*/ 41 w 42"/>
                  <a:gd name="T113" fmla="*/ 0 h 3"/>
                  <a:gd name="T114" fmla="*/ 42 w 42"/>
                  <a:gd name="T115" fmla="*/ 0 h 3"/>
                  <a:gd name="T116" fmla="*/ 42 w 42"/>
                  <a:gd name="T1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2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3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moveTo>
                      <a:pt x="5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6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moveTo>
                      <a:pt x="7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moveTo>
                      <a:pt x="8" y="3"/>
                    </a:move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moveTo>
                      <a:pt x="9" y="3"/>
                    </a:move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moveTo>
                      <a:pt x="9" y="3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moveTo>
                      <a:pt x="10" y="3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moveTo>
                      <a:pt x="11" y="3"/>
                    </a:moveTo>
                    <a:cubicBezTo>
                      <a:pt x="11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moveTo>
                      <a:pt x="11" y="3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moveTo>
                      <a:pt x="12" y="3"/>
                    </a:moveTo>
                    <a:cubicBezTo>
                      <a:pt x="12" y="3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moveTo>
                      <a:pt x="13" y="3"/>
                    </a:moveTo>
                    <a:cubicBezTo>
                      <a:pt x="13" y="3"/>
                      <a:pt x="12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4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moveTo>
                      <a:pt x="14" y="3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moveTo>
                      <a:pt x="15" y="3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5" y="3"/>
                    </a:cubicBezTo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8" y="3"/>
                    </a:move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moveTo>
                      <a:pt x="18" y="3"/>
                    </a:move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moveTo>
                      <a:pt x="19" y="3"/>
                    </a:move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moveTo>
                      <a:pt x="19" y="3"/>
                    </a:move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moveTo>
                      <a:pt x="20" y="3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moveTo>
                      <a:pt x="20" y="3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moveTo>
                      <a:pt x="21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moveTo>
                      <a:pt x="21" y="2"/>
                    </a:move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moveTo>
                      <a:pt x="22" y="2"/>
                    </a:move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moveTo>
                      <a:pt x="22" y="2"/>
                    </a:move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moveTo>
                      <a:pt x="23" y="2"/>
                    </a:move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moveTo>
                      <a:pt x="23" y="2"/>
                    </a:move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moveTo>
                      <a:pt x="24" y="2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moveTo>
                      <a:pt x="24" y="2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moveTo>
                      <a:pt x="25" y="2"/>
                    </a:move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moveTo>
                      <a:pt x="25" y="2"/>
                    </a:move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7" y="2"/>
                    </a:moveTo>
                    <a:cubicBezTo>
                      <a:pt x="27" y="2"/>
                      <a:pt x="27" y="2"/>
                      <a:pt x="26" y="2"/>
                    </a:cubicBezTo>
                    <a:cubicBezTo>
                      <a:pt x="27" y="2"/>
                      <a:pt x="27" y="2"/>
                      <a:pt x="27" y="2"/>
                    </a:cubicBezTo>
                    <a:moveTo>
                      <a:pt x="27" y="2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moveTo>
                      <a:pt x="28" y="2"/>
                    </a:moveTo>
                    <a:cubicBezTo>
                      <a:pt x="28" y="2"/>
                      <a:pt x="28" y="2"/>
                      <a:pt x="27" y="2"/>
                    </a:cubicBezTo>
                    <a:cubicBezTo>
                      <a:pt x="28" y="2"/>
                      <a:pt x="28" y="2"/>
                      <a:pt x="28" y="2"/>
                    </a:cubicBezTo>
                    <a:moveTo>
                      <a:pt x="28" y="2"/>
                    </a:move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moveTo>
                      <a:pt x="29" y="2"/>
                    </a:moveTo>
                    <a:cubicBezTo>
                      <a:pt x="29" y="2"/>
                      <a:pt x="29" y="2"/>
                      <a:pt x="28" y="2"/>
                    </a:cubicBezTo>
                    <a:cubicBezTo>
                      <a:pt x="29" y="2"/>
                      <a:pt x="29" y="2"/>
                      <a:pt x="29" y="2"/>
                    </a:cubicBezTo>
                    <a:moveTo>
                      <a:pt x="29" y="2"/>
                    </a:move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moveTo>
                      <a:pt x="29" y="2"/>
                    </a:move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moveTo>
                      <a:pt x="30" y="2"/>
                    </a:move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moveTo>
                      <a:pt x="34" y="1"/>
                    </a:move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moveTo>
                      <a:pt x="35" y="1"/>
                    </a:move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moveTo>
                      <a:pt x="35" y="1"/>
                    </a:move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moveTo>
                      <a:pt x="36" y="1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moveTo>
                      <a:pt x="36" y="1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moveTo>
                      <a:pt x="37" y="1"/>
                    </a:move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moveTo>
                      <a:pt x="37" y="1"/>
                    </a:move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moveTo>
                      <a:pt x="38" y="1"/>
                    </a:move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moveTo>
                      <a:pt x="38" y="1"/>
                    </a:move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moveTo>
                      <a:pt x="39" y="1"/>
                    </a:move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moveTo>
                      <a:pt x="39" y="1"/>
                    </a:moveTo>
                    <a:cubicBezTo>
                      <a:pt x="39" y="1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moveTo>
                      <a:pt x="40" y="1"/>
                    </a:move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moveTo>
                      <a:pt x="40" y="1"/>
                    </a:move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moveTo>
                      <a:pt x="41" y="1"/>
                    </a:move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moveTo>
                      <a:pt x="42" y="0"/>
                    </a:moveTo>
                    <a:cubicBezTo>
                      <a:pt x="42" y="0"/>
                      <a:pt x="41" y="0"/>
                      <a:pt x="41" y="0"/>
                    </a:cubicBezTo>
                    <a:cubicBezTo>
                      <a:pt x="41" y="0"/>
                      <a:pt x="42" y="0"/>
                      <a:pt x="42" y="0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moveTo>
                      <a:pt x="42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CEE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457575" y="2546350"/>
                <a:ext cx="809625" cy="973138"/>
              </a:xfrm>
              <a:custGeom>
                <a:avLst/>
                <a:gdLst>
                  <a:gd name="T0" fmla="*/ 126 w 472"/>
                  <a:gd name="T1" fmla="*/ 71 h 567"/>
                  <a:gd name="T2" fmla="*/ 68 w 472"/>
                  <a:gd name="T3" fmla="*/ 88 h 567"/>
                  <a:gd name="T4" fmla="*/ 4 w 472"/>
                  <a:gd name="T5" fmla="*/ 149 h 567"/>
                  <a:gd name="T6" fmla="*/ 51 w 472"/>
                  <a:gd name="T7" fmla="*/ 490 h 567"/>
                  <a:gd name="T8" fmla="*/ 157 w 472"/>
                  <a:gd name="T9" fmla="*/ 567 h 567"/>
                  <a:gd name="T10" fmla="*/ 158 w 472"/>
                  <a:gd name="T11" fmla="*/ 567 h 567"/>
                  <a:gd name="T12" fmla="*/ 158 w 472"/>
                  <a:gd name="T13" fmla="*/ 567 h 567"/>
                  <a:gd name="T14" fmla="*/ 159 w 472"/>
                  <a:gd name="T15" fmla="*/ 567 h 567"/>
                  <a:gd name="T16" fmla="*/ 160 w 472"/>
                  <a:gd name="T17" fmla="*/ 567 h 567"/>
                  <a:gd name="T18" fmla="*/ 161 w 472"/>
                  <a:gd name="T19" fmla="*/ 567 h 567"/>
                  <a:gd name="T20" fmla="*/ 161 w 472"/>
                  <a:gd name="T21" fmla="*/ 567 h 567"/>
                  <a:gd name="T22" fmla="*/ 162 w 472"/>
                  <a:gd name="T23" fmla="*/ 567 h 567"/>
                  <a:gd name="T24" fmla="*/ 163 w 472"/>
                  <a:gd name="T25" fmla="*/ 567 h 567"/>
                  <a:gd name="T26" fmla="*/ 164 w 472"/>
                  <a:gd name="T27" fmla="*/ 567 h 567"/>
                  <a:gd name="T28" fmla="*/ 164 w 472"/>
                  <a:gd name="T29" fmla="*/ 567 h 567"/>
                  <a:gd name="T30" fmla="*/ 165 w 472"/>
                  <a:gd name="T31" fmla="*/ 567 h 567"/>
                  <a:gd name="T32" fmla="*/ 166 w 472"/>
                  <a:gd name="T33" fmla="*/ 567 h 567"/>
                  <a:gd name="T34" fmla="*/ 167 w 472"/>
                  <a:gd name="T35" fmla="*/ 567 h 567"/>
                  <a:gd name="T36" fmla="*/ 167 w 472"/>
                  <a:gd name="T37" fmla="*/ 567 h 567"/>
                  <a:gd name="T38" fmla="*/ 168 w 472"/>
                  <a:gd name="T39" fmla="*/ 567 h 567"/>
                  <a:gd name="T40" fmla="*/ 169 w 472"/>
                  <a:gd name="T41" fmla="*/ 567 h 567"/>
                  <a:gd name="T42" fmla="*/ 170 w 472"/>
                  <a:gd name="T43" fmla="*/ 567 h 567"/>
                  <a:gd name="T44" fmla="*/ 170 w 472"/>
                  <a:gd name="T45" fmla="*/ 567 h 567"/>
                  <a:gd name="T46" fmla="*/ 171 w 472"/>
                  <a:gd name="T47" fmla="*/ 567 h 567"/>
                  <a:gd name="T48" fmla="*/ 172 w 472"/>
                  <a:gd name="T49" fmla="*/ 567 h 567"/>
                  <a:gd name="T50" fmla="*/ 172 w 472"/>
                  <a:gd name="T51" fmla="*/ 567 h 567"/>
                  <a:gd name="T52" fmla="*/ 174 w 472"/>
                  <a:gd name="T53" fmla="*/ 567 h 567"/>
                  <a:gd name="T54" fmla="*/ 174 w 472"/>
                  <a:gd name="T55" fmla="*/ 567 h 567"/>
                  <a:gd name="T56" fmla="*/ 175 w 472"/>
                  <a:gd name="T57" fmla="*/ 567 h 567"/>
                  <a:gd name="T58" fmla="*/ 176 w 472"/>
                  <a:gd name="T59" fmla="*/ 567 h 567"/>
                  <a:gd name="T60" fmla="*/ 177 w 472"/>
                  <a:gd name="T61" fmla="*/ 567 h 567"/>
                  <a:gd name="T62" fmla="*/ 177 w 472"/>
                  <a:gd name="T63" fmla="*/ 567 h 567"/>
                  <a:gd name="T64" fmla="*/ 178 w 472"/>
                  <a:gd name="T65" fmla="*/ 566 h 567"/>
                  <a:gd name="T66" fmla="*/ 179 w 472"/>
                  <a:gd name="T67" fmla="*/ 566 h 567"/>
                  <a:gd name="T68" fmla="*/ 180 w 472"/>
                  <a:gd name="T69" fmla="*/ 566 h 567"/>
                  <a:gd name="T70" fmla="*/ 180 w 472"/>
                  <a:gd name="T71" fmla="*/ 566 h 567"/>
                  <a:gd name="T72" fmla="*/ 181 w 472"/>
                  <a:gd name="T73" fmla="*/ 566 h 567"/>
                  <a:gd name="T74" fmla="*/ 182 w 472"/>
                  <a:gd name="T75" fmla="*/ 566 h 567"/>
                  <a:gd name="T76" fmla="*/ 183 w 472"/>
                  <a:gd name="T77" fmla="*/ 566 h 567"/>
                  <a:gd name="T78" fmla="*/ 183 w 472"/>
                  <a:gd name="T79" fmla="*/ 566 h 567"/>
                  <a:gd name="T80" fmla="*/ 184 w 472"/>
                  <a:gd name="T81" fmla="*/ 566 h 567"/>
                  <a:gd name="T82" fmla="*/ 185 w 472"/>
                  <a:gd name="T83" fmla="*/ 566 h 567"/>
                  <a:gd name="T84" fmla="*/ 185 w 472"/>
                  <a:gd name="T85" fmla="*/ 566 h 567"/>
                  <a:gd name="T86" fmla="*/ 186 w 472"/>
                  <a:gd name="T87" fmla="*/ 566 h 567"/>
                  <a:gd name="T88" fmla="*/ 187 w 472"/>
                  <a:gd name="T89" fmla="*/ 566 h 567"/>
                  <a:gd name="T90" fmla="*/ 191 w 472"/>
                  <a:gd name="T91" fmla="*/ 565 h 567"/>
                  <a:gd name="T92" fmla="*/ 192 w 472"/>
                  <a:gd name="T93" fmla="*/ 565 h 567"/>
                  <a:gd name="T94" fmla="*/ 193 w 472"/>
                  <a:gd name="T95" fmla="*/ 565 h 567"/>
                  <a:gd name="T96" fmla="*/ 194 w 472"/>
                  <a:gd name="T97" fmla="*/ 565 h 567"/>
                  <a:gd name="T98" fmla="*/ 194 w 472"/>
                  <a:gd name="T99" fmla="*/ 565 h 567"/>
                  <a:gd name="T100" fmla="*/ 195 w 472"/>
                  <a:gd name="T101" fmla="*/ 565 h 567"/>
                  <a:gd name="T102" fmla="*/ 196 w 472"/>
                  <a:gd name="T103" fmla="*/ 565 h 567"/>
                  <a:gd name="T104" fmla="*/ 197 w 472"/>
                  <a:gd name="T105" fmla="*/ 565 h 567"/>
                  <a:gd name="T106" fmla="*/ 197 w 472"/>
                  <a:gd name="T107" fmla="*/ 565 h 567"/>
                  <a:gd name="T108" fmla="*/ 198 w 472"/>
                  <a:gd name="T109" fmla="*/ 564 h 567"/>
                  <a:gd name="T110" fmla="*/ 199 w 472"/>
                  <a:gd name="T111" fmla="*/ 564 h 567"/>
                  <a:gd name="T112" fmla="*/ 199 w 472"/>
                  <a:gd name="T113" fmla="*/ 564 h 567"/>
                  <a:gd name="T114" fmla="*/ 311 w 472"/>
                  <a:gd name="T115" fmla="*/ 108 h 567"/>
                  <a:gd name="T116" fmla="*/ 225 w 472"/>
                  <a:gd name="T117" fmla="*/ 5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72" h="567">
                    <a:moveTo>
                      <a:pt x="156" y="0"/>
                    </a:moveTo>
                    <a:cubicBezTo>
                      <a:pt x="154" y="0"/>
                      <a:pt x="151" y="0"/>
                      <a:pt x="149" y="0"/>
                    </a:cubicBezTo>
                    <a:cubicBezTo>
                      <a:pt x="115" y="7"/>
                      <a:pt x="105" y="46"/>
                      <a:pt x="126" y="71"/>
                    </a:cubicBezTo>
                    <a:cubicBezTo>
                      <a:pt x="118" y="71"/>
                      <a:pt x="107" y="69"/>
                      <a:pt x="98" y="69"/>
                    </a:cubicBezTo>
                    <a:cubicBezTo>
                      <a:pt x="93" y="69"/>
                      <a:pt x="88" y="70"/>
                      <a:pt x="84" y="71"/>
                    </a:cubicBezTo>
                    <a:cubicBezTo>
                      <a:pt x="70" y="71"/>
                      <a:pt x="74" y="84"/>
                      <a:pt x="68" y="88"/>
                    </a:cubicBezTo>
                    <a:cubicBezTo>
                      <a:pt x="67" y="89"/>
                      <a:pt x="64" y="90"/>
                      <a:pt x="60" y="90"/>
                    </a:cubicBezTo>
                    <a:cubicBezTo>
                      <a:pt x="53" y="90"/>
                      <a:pt x="44" y="88"/>
                      <a:pt x="40" y="88"/>
                    </a:cubicBezTo>
                    <a:cubicBezTo>
                      <a:pt x="2" y="88"/>
                      <a:pt x="4" y="121"/>
                      <a:pt x="4" y="149"/>
                    </a:cubicBezTo>
                    <a:cubicBezTo>
                      <a:pt x="4" y="230"/>
                      <a:pt x="4" y="312"/>
                      <a:pt x="4" y="393"/>
                    </a:cubicBezTo>
                    <a:cubicBezTo>
                      <a:pt x="4" y="418"/>
                      <a:pt x="0" y="440"/>
                      <a:pt x="19" y="458"/>
                    </a:cubicBezTo>
                    <a:cubicBezTo>
                      <a:pt x="30" y="469"/>
                      <a:pt x="40" y="480"/>
                      <a:pt x="51" y="490"/>
                    </a:cubicBezTo>
                    <a:cubicBezTo>
                      <a:pt x="58" y="497"/>
                      <a:pt x="87" y="527"/>
                      <a:pt x="125" y="566"/>
                    </a:cubicBezTo>
                    <a:cubicBezTo>
                      <a:pt x="135" y="567"/>
                      <a:pt x="146" y="567"/>
                      <a:pt x="157" y="567"/>
                    </a:cubicBezTo>
                    <a:cubicBezTo>
                      <a:pt x="157" y="567"/>
                      <a:pt x="157" y="567"/>
                      <a:pt x="157" y="567"/>
                    </a:cubicBezTo>
                    <a:cubicBezTo>
                      <a:pt x="157" y="567"/>
                      <a:pt x="157" y="567"/>
                      <a:pt x="157" y="567"/>
                    </a:cubicBezTo>
                    <a:cubicBezTo>
                      <a:pt x="157" y="567"/>
                      <a:pt x="157" y="567"/>
                      <a:pt x="157" y="567"/>
                    </a:cubicBezTo>
                    <a:cubicBezTo>
                      <a:pt x="157" y="567"/>
                      <a:pt x="157" y="567"/>
                      <a:pt x="158" y="567"/>
                    </a:cubicBezTo>
                    <a:cubicBezTo>
                      <a:pt x="158" y="567"/>
                      <a:pt x="158" y="567"/>
                      <a:pt x="158" y="567"/>
                    </a:cubicBezTo>
                    <a:cubicBezTo>
                      <a:pt x="158" y="567"/>
                      <a:pt x="158" y="567"/>
                      <a:pt x="158" y="567"/>
                    </a:cubicBezTo>
                    <a:cubicBezTo>
                      <a:pt x="158" y="567"/>
                      <a:pt x="158" y="567"/>
                      <a:pt x="158" y="567"/>
                    </a:cubicBezTo>
                    <a:cubicBezTo>
                      <a:pt x="158" y="567"/>
                      <a:pt x="158" y="567"/>
                      <a:pt x="159" y="567"/>
                    </a:cubicBezTo>
                    <a:cubicBezTo>
                      <a:pt x="159" y="567"/>
                      <a:pt x="159" y="567"/>
                      <a:pt x="159" y="567"/>
                    </a:cubicBezTo>
                    <a:cubicBezTo>
                      <a:pt x="159" y="567"/>
                      <a:pt x="159" y="567"/>
                      <a:pt x="159" y="567"/>
                    </a:cubicBezTo>
                    <a:cubicBezTo>
                      <a:pt x="159" y="567"/>
                      <a:pt x="159" y="567"/>
                      <a:pt x="159" y="567"/>
                    </a:cubicBezTo>
                    <a:cubicBezTo>
                      <a:pt x="159" y="567"/>
                      <a:pt x="159" y="567"/>
                      <a:pt x="160" y="567"/>
                    </a:cubicBezTo>
                    <a:cubicBezTo>
                      <a:pt x="160" y="567"/>
                      <a:pt x="160" y="567"/>
                      <a:pt x="160" y="567"/>
                    </a:cubicBezTo>
                    <a:cubicBezTo>
                      <a:pt x="160" y="567"/>
                      <a:pt x="160" y="567"/>
                      <a:pt x="160" y="567"/>
                    </a:cubicBezTo>
                    <a:cubicBezTo>
                      <a:pt x="160" y="567"/>
                      <a:pt x="160" y="567"/>
                      <a:pt x="160" y="567"/>
                    </a:cubicBezTo>
                    <a:cubicBezTo>
                      <a:pt x="160" y="567"/>
                      <a:pt x="160" y="567"/>
                      <a:pt x="161" y="567"/>
                    </a:cubicBezTo>
                    <a:cubicBezTo>
                      <a:pt x="161" y="567"/>
                      <a:pt x="161" y="567"/>
                      <a:pt x="161" y="567"/>
                    </a:cubicBezTo>
                    <a:cubicBezTo>
                      <a:pt x="161" y="567"/>
                      <a:pt x="161" y="567"/>
                      <a:pt x="161" y="567"/>
                    </a:cubicBezTo>
                    <a:cubicBezTo>
                      <a:pt x="161" y="567"/>
                      <a:pt x="161" y="567"/>
                      <a:pt x="161" y="567"/>
                    </a:cubicBezTo>
                    <a:cubicBezTo>
                      <a:pt x="161" y="567"/>
                      <a:pt x="161" y="567"/>
                      <a:pt x="162" y="567"/>
                    </a:cubicBezTo>
                    <a:cubicBezTo>
                      <a:pt x="162" y="567"/>
                      <a:pt x="162" y="567"/>
                      <a:pt x="162" y="567"/>
                    </a:cubicBezTo>
                    <a:cubicBezTo>
                      <a:pt x="162" y="567"/>
                      <a:pt x="162" y="567"/>
                      <a:pt x="162" y="567"/>
                    </a:cubicBezTo>
                    <a:cubicBezTo>
                      <a:pt x="162" y="567"/>
                      <a:pt x="162" y="567"/>
                      <a:pt x="162" y="567"/>
                    </a:cubicBezTo>
                    <a:cubicBezTo>
                      <a:pt x="162" y="567"/>
                      <a:pt x="162" y="567"/>
                      <a:pt x="163" y="567"/>
                    </a:cubicBezTo>
                    <a:cubicBezTo>
                      <a:pt x="163" y="567"/>
                      <a:pt x="163" y="567"/>
                      <a:pt x="163" y="567"/>
                    </a:cubicBezTo>
                    <a:cubicBezTo>
                      <a:pt x="163" y="567"/>
                      <a:pt x="163" y="567"/>
                      <a:pt x="163" y="567"/>
                    </a:cubicBezTo>
                    <a:cubicBezTo>
                      <a:pt x="163" y="567"/>
                      <a:pt x="163" y="567"/>
                      <a:pt x="163" y="567"/>
                    </a:cubicBezTo>
                    <a:cubicBezTo>
                      <a:pt x="163" y="567"/>
                      <a:pt x="163" y="567"/>
                      <a:pt x="164" y="567"/>
                    </a:cubicBezTo>
                    <a:cubicBezTo>
                      <a:pt x="164" y="567"/>
                      <a:pt x="164" y="567"/>
                      <a:pt x="164" y="567"/>
                    </a:cubicBezTo>
                    <a:cubicBezTo>
                      <a:pt x="164" y="567"/>
                      <a:pt x="164" y="567"/>
                      <a:pt x="164" y="567"/>
                    </a:cubicBezTo>
                    <a:cubicBezTo>
                      <a:pt x="164" y="567"/>
                      <a:pt x="164" y="567"/>
                      <a:pt x="164" y="567"/>
                    </a:cubicBezTo>
                    <a:cubicBezTo>
                      <a:pt x="164" y="567"/>
                      <a:pt x="165" y="567"/>
                      <a:pt x="165" y="567"/>
                    </a:cubicBezTo>
                    <a:cubicBezTo>
                      <a:pt x="165" y="567"/>
                      <a:pt x="165" y="567"/>
                      <a:pt x="165" y="567"/>
                    </a:cubicBezTo>
                    <a:cubicBezTo>
                      <a:pt x="165" y="567"/>
                      <a:pt x="165" y="567"/>
                      <a:pt x="165" y="567"/>
                    </a:cubicBezTo>
                    <a:cubicBezTo>
                      <a:pt x="165" y="567"/>
                      <a:pt x="165" y="567"/>
                      <a:pt x="165" y="567"/>
                    </a:cubicBezTo>
                    <a:cubicBezTo>
                      <a:pt x="165" y="567"/>
                      <a:pt x="166" y="567"/>
                      <a:pt x="166" y="567"/>
                    </a:cubicBezTo>
                    <a:cubicBezTo>
                      <a:pt x="166" y="567"/>
                      <a:pt x="166" y="567"/>
                      <a:pt x="166" y="567"/>
                    </a:cubicBezTo>
                    <a:cubicBezTo>
                      <a:pt x="166" y="567"/>
                      <a:pt x="166" y="567"/>
                      <a:pt x="166" y="567"/>
                    </a:cubicBezTo>
                    <a:cubicBezTo>
                      <a:pt x="166" y="567"/>
                      <a:pt x="166" y="567"/>
                      <a:pt x="166" y="567"/>
                    </a:cubicBezTo>
                    <a:cubicBezTo>
                      <a:pt x="166" y="567"/>
                      <a:pt x="167" y="567"/>
                      <a:pt x="167" y="567"/>
                    </a:cubicBezTo>
                    <a:cubicBezTo>
                      <a:pt x="167" y="567"/>
                      <a:pt x="167" y="567"/>
                      <a:pt x="167" y="567"/>
                    </a:cubicBezTo>
                    <a:cubicBezTo>
                      <a:pt x="167" y="567"/>
                      <a:pt x="167" y="567"/>
                      <a:pt x="167" y="567"/>
                    </a:cubicBezTo>
                    <a:cubicBezTo>
                      <a:pt x="167" y="567"/>
                      <a:pt x="167" y="567"/>
                      <a:pt x="167" y="567"/>
                    </a:cubicBezTo>
                    <a:cubicBezTo>
                      <a:pt x="167" y="567"/>
                      <a:pt x="168" y="567"/>
                      <a:pt x="168" y="567"/>
                    </a:cubicBezTo>
                    <a:cubicBezTo>
                      <a:pt x="168" y="567"/>
                      <a:pt x="168" y="567"/>
                      <a:pt x="168" y="567"/>
                    </a:cubicBezTo>
                    <a:cubicBezTo>
                      <a:pt x="168" y="567"/>
                      <a:pt x="168" y="567"/>
                      <a:pt x="168" y="567"/>
                    </a:cubicBezTo>
                    <a:cubicBezTo>
                      <a:pt x="168" y="567"/>
                      <a:pt x="168" y="567"/>
                      <a:pt x="168" y="567"/>
                    </a:cubicBezTo>
                    <a:cubicBezTo>
                      <a:pt x="168" y="567"/>
                      <a:pt x="169" y="567"/>
                      <a:pt x="169" y="567"/>
                    </a:cubicBezTo>
                    <a:cubicBezTo>
                      <a:pt x="169" y="567"/>
                      <a:pt x="169" y="567"/>
                      <a:pt x="169" y="567"/>
                    </a:cubicBezTo>
                    <a:cubicBezTo>
                      <a:pt x="169" y="567"/>
                      <a:pt x="169" y="567"/>
                      <a:pt x="169" y="567"/>
                    </a:cubicBezTo>
                    <a:cubicBezTo>
                      <a:pt x="169" y="567"/>
                      <a:pt x="169" y="567"/>
                      <a:pt x="169" y="567"/>
                    </a:cubicBezTo>
                    <a:cubicBezTo>
                      <a:pt x="169" y="567"/>
                      <a:pt x="170" y="567"/>
                      <a:pt x="170" y="567"/>
                    </a:cubicBezTo>
                    <a:cubicBezTo>
                      <a:pt x="170" y="567"/>
                      <a:pt x="170" y="567"/>
                      <a:pt x="170" y="567"/>
                    </a:cubicBezTo>
                    <a:cubicBezTo>
                      <a:pt x="170" y="567"/>
                      <a:pt x="170" y="567"/>
                      <a:pt x="170" y="567"/>
                    </a:cubicBezTo>
                    <a:cubicBezTo>
                      <a:pt x="170" y="567"/>
                      <a:pt x="170" y="567"/>
                      <a:pt x="170" y="567"/>
                    </a:cubicBezTo>
                    <a:cubicBezTo>
                      <a:pt x="170" y="567"/>
                      <a:pt x="170" y="567"/>
                      <a:pt x="171" y="567"/>
                    </a:cubicBezTo>
                    <a:cubicBezTo>
                      <a:pt x="171" y="567"/>
                      <a:pt x="171" y="567"/>
                      <a:pt x="171" y="567"/>
                    </a:cubicBezTo>
                    <a:cubicBezTo>
                      <a:pt x="171" y="567"/>
                      <a:pt x="171" y="567"/>
                      <a:pt x="171" y="567"/>
                    </a:cubicBezTo>
                    <a:cubicBezTo>
                      <a:pt x="171" y="567"/>
                      <a:pt x="171" y="567"/>
                      <a:pt x="171" y="567"/>
                    </a:cubicBezTo>
                    <a:cubicBezTo>
                      <a:pt x="171" y="567"/>
                      <a:pt x="171" y="567"/>
                      <a:pt x="172" y="567"/>
                    </a:cubicBezTo>
                    <a:cubicBezTo>
                      <a:pt x="172" y="567"/>
                      <a:pt x="172" y="567"/>
                      <a:pt x="172" y="567"/>
                    </a:cubicBezTo>
                    <a:cubicBezTo>
                      <a:pt x="172" y="567"/>
                      <a:pt x="172" y="567"/>
                      <a:pt x="172" y="567"/>
                    </a:cubicBezTo>
                    <a:cubicBezTo>
                      <a:pt x="172" y="567"/>
                      <a:pt x="172" y="567"/>
                      <a:pt x="172" y="567"/>
                    </a:cubicBezTo>
                    <a:cubicBezTo>
                      <a:pt x="172" y="567"/>
                      <a:pt x="172" y="567"/>
                      <a:pt x="172" y="567"/>
                    </a:cubicBezTo>
                    <a:cubicBezTo>
                      <a:pt x="173" y="567"/>
                      <a:pt x="173" y="567"/>
                      <a:pt x="173" y="567"/>
                    </a:cubicBezTo>
                    <a:cubicBezTo>
                      <a:pt x="173" y="567"/>
                      <a:pt x="173" y="567"/>
                      <a:pt x="173" y="567"/>
                    </a:cubicBezTo>
                    <a:cubicBezTo>
                      <a:pt x="173" y="567"/>
                      <a:pt x="174" y="567"/>
                      <a:pt x="174" y="567"/>
                    </a:cubicBezTo>
                    <a:cubicBezTo>
                      <a:pt x="174" y="567"/>
                      <a:pt x="174" y="567"/>
                      <a:pt x="174" y="567"/>
                    </a:cubicBezTo>
                    <a:cubicBezTo>
                      <a:pt x="174" y="567"/>
                      <a:pt x="174" y="567"/>
                      <a:pt x="174" y="567"/>
                    </a:cubicBezTo>
                    <a:cubicBezTo>
                      <a:pt x="174" y="567"/>
                      <a:pt x="174" y="567"/>
                      <a:pt x="174" y="567"/>
                    </a:cubicBezTo>
                    <a:cubicBezTo>
                      <a:pt x="174" y="567"/>
                      <a:pt x="175" y="567"/>
                      <a:pt x="175" y="567"/>
                    </a:cubicBezTo>
                    <a:cubicBezTo>
                      <a:pt x="175" y="567"/>
                      <a:pt x="175" y="567"/>
                      <a:pt x="175" y="567"/>
                    </a:cubicBezTo>
                    <a:cubicBezTo>
                      <a:pt x="175" y="567"/>
                      <a:pt x="175" y="567"/>
                      <a:pt x="175" y="567"/>
                    </a:cubicBezTo>
                    <a:cubicBezTo>
                      <a:pt x="175" y="567"/>
                      <a:pt x="175" y="567"/>
                      <a:pt x="175" y="567"/>
                    </a:cubicBezTo>
                    <a:cubicBezTo>
                      <a:pt x="175" y="567"/>
                      <a:pt x="175" y="567"/>
                      <a:pt x="176" y="567"/>
                    </a:cubicBezTo>
                    <a:cubicBezTo>
                      <a:pt x="176" y="567"/>
                      <a:pt x="176" y="567"/>
                      <a:pt x="176" y="567"/>
                    </a:cubicBezTo>
                    <a:cubicBezTo>
                      <a:pt x="176" y="567"/>
                      <a:pt x="176" y="567"/>
                      <a:pt x="176" y="567"/>
                    </a:cubicBezTo>
                    <a:cubicBezTo>
                      <a:pt x="176" y="567"/>
                      <a:pt x="176" y="567"/>
                      <a:pt x="176" y="567"/>
                    </a:cubicBezTo>
                    <a:cubicBezTo>
                      <a:pt x="176" y="567"/>
                      <a:pt x="176" y="567"/>
                      <a:pt x="177" y="567"/>
                    </a:cubicBezTo>
                    <a:cubicBezTo>
                      <a:pt x="177" y="567"/>
                      <a:pt x="177" y="567"/>
                      <a:pt x="177" y="567"/>
                    </a:cubicBezTo>
                    <a:cubicBezTo>
                      <a:pt x="177" y="567"/>
                      <a:pt x="177" y="567"/>
                      <a:pt x="177" y="567"/>
                    </a:cubicBezTo>
                    <a:cubicBezTo>
                      <a:pt x="177" y="567"/>
                      <a:pt x="177" y="567"/>
                      <a:pt x="177" y="567"/>
                    </a:cubicBezTo>
                    <a:cubicBezTo>
                      <a:pt x="177" y="566"/>
                      <a:pt x="177" y="566"/>
                      <a:pt x="178" y="566"/>
                    </a:cubicBezTo>
                    <a:cubicBezTo>
                      <a:pt x="178" y="566"/>
                      <a:pt x="178" y="566"/>
                      <a:pt x="178" y="566"/>
                    </a:cubicBezTo>
                    <a:cubicBezTo>
                      <a:pt x="178" y="566"/>
                      <a:pt x="178" y="566"/>
                      <a:pt x="178" y="566"/>
                    </a:cubicBezTo>
                    <a:cubicBezTo>
                      <a:pt x="178" y="566"/>
                      <a:pt x="178" y="566"/>
                      <a:pt x="178" y="566"/>
                    </a:cubicBezTo>
                    <a:cubicBezTo>
                      <a:pt x="178" y="566"/>
                      <a:pt x="178" y="566"/>
                      <a:pt x="179" y="566"/>
                    </a:cubicBezTo>
                    <a:cubicBezTo>
                      <a:pt x="179" y="566"/>
                      <a:pt x="179" y="566"/>
                      <a:pt x="179" y="566"/>
                    </a:cubicBezTo>
                    <a:cubicBezTo>
                      <a:pt x="179" y="566"/>
                      <a:pt x="179" y="566"/>
                      <a:pt x="179" y="566"/>
                    </a:cubicBezTo>
                    <a:cubicBezTo>
                      <a:pt x="179" y="566"/>
                      <a:pt x="179" y="566"/>
                      <a:pt x="179" y="566"/>
                    </a:cubicBezTo>
                    <a:cubicBezTo>
                      <a:pt x="179" y="566"/>
                      <a:pt x="179" y="566"/>
                      <a:pt x="180" y="566"/>
                    </a:cubicBezTo>
                    <a:cubicBezTo>
                      <a:pt x="180" y="566"/>
                      <a:pt x="180" y="566"/>
                      <a:pt x="180" y="566"/>
                    </a:cubicBezTo>
                    <a:cubicBezTo>
                      <a:pt x="180" y="566"/>
                      <a:pt x="180" y="566"/>
                      <a:pt x="180" y="566"/>
                    </a:cubicBezTo>
                    <a:cubicBezTo>
                      <a:pt x="180" y="566"/>
                      <a:pt x="180" y="566"/>
                      <a:pt x="180" y="566"/>
                    </a:cubicBezTo>
                    <a:cubicBezTo>
                      <a:pt x="180" y="566"/>
                      <a:pt x="180" y="566"/>
                      <a:pt x="181" y="566"/>
                    </a:cubicBezTo>
                    <a:cubicBezTo>
                      <a:pt x="181" y="566"/>
                      <a:pt x="181" y="566"/>
                      <a:pt x="181" y="566"/>
                    </a:cubicBezTo>
                    <a:cubicBezTo>
                      <a:pt x="181" y="566"/>
                      <a:pt x="181" y="566"/>
                      <a:pt x="181" y="566"/>
                    </a:cubicBezTo>
                    <a:cubicBezTo>
                      <a:pt x="181" y="566"/>
                      <a:pt x="181" y="566"/>
                      <a:pt x="181" y="566"/>
                    </a:cubicBezTo>
                    <a:cubicBezTo>
                      <a:pt x="181" y="566"/>
                      <a:pt x="181" y="566"/>
                      <a:pt x="182" y="566"/>
                    </a:cubicBezTo>
                    <a:cubicBezTo>
                      <a:pt x="182" y="566"/>
                      <a:pt x="182" y="566"/>
                      <a:pt x="182" y="566"/>
                    </a:cubicBezTo>
                    <a:cubicBezTo>
                      <a:pt x="182" y="566"/>
                      <a:pt x="182" y="566"/>
                      <a:pt x="182" y="566"/>
                    </a:cubicBezTo>
                    <a:cubicBezTo>
                      <a:pt x="182" y="566"/>
                      <a:pt x="182" y="566"/>
                      <a:pt x="182" y="566"/>
                    </a:cubicBezTo>
                    <a:cubicBezTo>
                      <a:pt x="182" y="566"/>
                      <a:pt x="182" y="566"/>
                      <a:pt x="183" y="566"/>
                    </a:cubicBezTo>
                    <a:cubicBezTo>
                      <a:pt x="183" y="566"/>
                      <a:pt x="183" y="566"/>
                      <a:pt x="183" y="566"/>
                    </a:cubicBezTo>
                    <a:cubicBezTo>
                      <a:pt x="183" y="566"/>
                      <a:pt x="183" y="566"/>
                      <a:pt x="183" y="566"/>
                    </a:cubicBezTo>
                    <a:cubicBezTo>
                      <a:pt x="183" y="566"/>
                      <a:pt x="183" y="566"/>
                      <a:pt x="183" y="566"/>
                    </a:cubicBezTo>
                    <a:cubicBezTo>
                      <a:pt x="183" y="566"/>
                      <a:pt x="183" y="566"/>
                      <a:pt x="183" y="566"/>
                    </a:cubicBezTo>
                    <a:cubicBezTo>
                      <a:pt x="184" y="566"/>
                      <a:pt x="184" y="566"/>
                      <a:pt x="184" y="566"/>
                    </a:cubicBezTo>
                    <a:cubicBezTo>
                      <a:pt x="184" y="566"/>
                      <a:pt x="184" y="566"/>
                      <a:pt x="184" y="566"/>
                    </a:cubicBezTo>
                    <a:cubicBezTo>
                      <a:pt x="184" y="566"/>
                      <a:pt x="184" y="566"/>
                      <a:pt x="184" y="566"/>
                    </a:cubicBezTo>
                    <a:cubicBezTo>
                      <a:pt x="184" y="566"/>
                      <a:pt x="184" y="566"/>
                      <a:pt x="184" y="566"/>
                    </a:cubicBezTo>
                    <a:cubicBezTo>
                      <a:pt x="185" y="566"/>
                      <a:pt x="185" y="566"/>
                      <a:pt x="185" y="566"/>
                    </a:cubicBezTo>
                    <a:cubicBezTo>
                      <a:pt x="185" y="566"/>
                      <a:pt x="185" y="566"/>
                      <a:pt x="185" y="566"/>
                    </a:cubicBezTo>
                    <a:cubicBezTo>
                      <a:pt x="185" y="566"/>
                      <a:pt x="185" y="566"/>
                      <a:pt x="185" y="566"/>
                    </a:cubicBezTo>
                    <a:cubicBezTo>
                      <a:pt x="185" y="566"/>
                      <a:pt x="185" y="566"/>
                      <a:pt x="185" y="566"/>
                    </a:cubicBezTo>
                    <a:cubicBezTo>
                      <a:pt x="186" y="566"/>
                      <a:pt x="186" y="566"/>
                      <a:pt x="186" y="566"/>
                    </a:cubicBezTo>
                    <a:cubicBezTo>
                      <a:pt x="186" y="566"/>
                      <a:pt x="186" y="566"/>
                      <a:pt x="186" y="566"/>
                    </a:cubicBezTo>
                    <a:cubicBezTo>
                      <a:pt x="186" y="566"/>
                      <a:pt x="186" y="566"/>
                      <a:pt x="186" y="566"/>
                    </a:cubicBezTo>
                    <a:cubicBezTo>
                      <a:pt x="186" y="566"/>
                      <a:pt x="186" y="566"/>
                      <a:pt x="186" y="566"/>
                    </a:cubicBezTo>
                    <a:cubicBezTo>
                      <a:pt x="186" y="566"/>
                      <a:pt x="186" y="566"/>
                      <a:pt x="186" y="566"/>
                    </a:cubicBezTo>
                    <a:cubicBezTo>
                      <a:pt x="187" y="566"/>
                      <a:pt x="187" y="566"/>
                      <a:pt x="187" y="566"/>
                    </a:cubicBezTo>
                    <a:cubicBezTo>
                      <a:pt x="187" y="566"/>
                      <a:pt x="187" y="566"/>
                      <a:pt x="187" y="566"/>
                    </a:cubicBezTo>
                    <a:cubicBezTo>
                      <a:pt x="188" y="566"/>
                      <a:pt x="190" y="565"/>
                      <a:pt x="191" y="565"/>
                    </a:cubicBezTo>
                    <a:cubicBezTo>
                      <a:pt x="191" y="565"/>
                      <a:pt x="191" y="565"/>
                      <a:pt x="191" y="565"/>
                    </a:cubicBezTo>
                    <a:cubicBezTo>
                      <a:pt x="191" y="565"/>
                      <a:pt x="192" y="565"/>
                      <a:pt x="192" y="565"/>
                    </a:cubicBezTo>
                    <a:cubicBezTo>
                      <a:pt x="192" y="565"/>
                      <a:pt x="192" y="565"/>
                      <a:pt x="192" y="565"/>
                    </a:cubicBezTo>
                    <a:cubicBezTo>
                      <a:pt x="192" y="565"/>
                      <a:pt x="192" y="565"/>
                      <a:pt x="192" y="565"/>
                    </a:cubicBezTo>
                    <a:cubicBezTo>
                      <a:pt x="192" y="565"/>
                      <a:pt x="192" y="565"/>
                      <a:pt x="192" y="565"/>
                    </a:cubicBezTo>
                    <a:cubicBezTo>
                      <a:pt x="192" y="565"/>
                      <a:pt x="193" y="565"/>
                      <a:pt x="193" y="565"/>
                    </a:cubicBezTo>
                    <a:cubicBezTo>
                      <a:pt x="193" y="565"/>
                      <a:pt x="193" y="565"/>
                      <a:pt x="193" y="565"/>
                    </a:cubicBezTo>
                    <a:cubicBezTo>
                      <a:pt x="193" y="565"/>
                      <a:pt x="193" y="565"/>
                      <a:pt x="193" y="565"/>
                    </a:cubicBezTo>
                    <a:cubicBezTo>
                      <a:pt x="193" y="565"/>
                      <a:pt x="193" y="565"/>
                      <a:pt x="193" y="565"/>
                    </a:cubicBezTo>
                    <a:cubicBezTo>
                      <a:pt x="193" y="565"/>
                      <a:pt x="194" y="565"/>
                      <a:pt x="194" y="565"/>
                    </a:cubicBezTo>
                    <a:cubicBezTo>
                      <a:pt x="194" y="565"/>
                      <a:pt x="194" y="565"/>
                      <a:pt x="194" y="565"/>
                    </a:cubicBezTo>
                    <a:cubicBezTo>
                      <a:pt x="194" y="565"/>
                      <a:pt x="194" y="565"/>
                      <a:pt x="194" y="565"/>
                    </a:cubicBezTo>
                    <a:cubicBezTo>
                      <a:pt x="194" y="565"/>
                      <a:pt x="194" y="565"/>
                      <a:pt x="194" y="565"/>
                    </a:cubicBezTo>
                    <a:cubicBezTo>
                      <a:pt x="194" y="565"/>
                      <a:pt x="194" y="565"/>
                      <a:pt x="195" y="565"/>
                    </a:cubicBezTo>
                    <a:cubicBezTo>
                      <a:pt x="195" y="565"/>
                      <a:pt x="195" y="565"/>
                      <a:pt x="195" y="565"/>
                    </a:cubicBezTo>
                    <a:cubicBezTo>
                      <a:pt x="195" y="565"/>
                      <a:pt x="195" y="565"/>
                      <a:pt x="195" y="565"/>
                    </a:cubicBezTo>
                    <a:cubicBezTo>
                      <a:pt x="195" y="565"/>
                      <a:pt x="195" y="565"/>
                      <a:pt x="195" y="565"/>
                    </a:cubicBezTo>
                    <a:cubicBezTo>
                      <a:pt x="195" y="565"/>
                      <a:pt x="195" y="565"/>
                      <a:pt x="196" y="565"/>
                    </a:cubicBezTo>
                    <a:cubicBezTo>
                      <a:pt x="196" y="565"/>
                      <a:pt x="196" y="565"/>
                      <a:pt x="196" y="565"/>
                    </a:cubicBezTo>
                    <a:cubicBezTo>
                      <a:pt x="196" y="565"/>
                      <a:pt x="196" y="565"/>
                      <a:pt x="196" y="565"/>
                    </a:cubicBezTo>
                    <a:cubicBezTo>
                      <a:pt x="196" y="565"/>
                      <a:pt x="196" y="565"/>
                      <a:pt x="196" y="565"/>
                    </a:cubicBezTo>
                    <a:cubicBezTo>
                      <a:pt x="196" y="565"/>
                      <a:pt x="196" y="565"/>
                      <a:pt x="197" y="565"/>
                    </a:cubicBezTo>
                    <a:cubicBezTo>
                      <a:pt x="197" y="565"/>
                      <a:pt x="197" y="565"/>
                      <a:pt x="197" y="565"/>
                    </a:cubicBezTo>
                    <a:cubicBezTo>
                      <a:pt x="197" y="565"/>
                      <a:pt x="197" y="565"/>
                      <a:pt x="197" y="565"/>
                    </a:cubicBezTo>
                    <a:cubicBezTo>
                      <a:pt x="197" y="565"/>
                      <a:pt x="197" y="565"/>
                      <a:pt x="197" y="565"/>
                    </a:cubicBezTo>
                    <a:cubicBezTo>
                      <a:pt x="197" y="565"/>
                      <a:pt x="197" y="565"/>
                      <a:pt x="198" y="565"/>
                    </a:cubicBezTo>
                    <a:cubicBezTo>
                      <a:pt x="198" y="565"/>
                      <a:pt x="198" y="565"/>
                      <a:pt x="198" y="565"/>
                    </a:cubicBezTo>
                    <a:cubicBezTo>
                      <a:pt x="198" y="565"/>
                      <a:pt x="198" y="565"/>
                      <a:pt x="198" y="564"/>
                    </a:cubicBezTo>
                    <a:cubicBezTo>
                      <a:pt x="198" y="564"/>
                      <a:pt x="198" y="564"/>
                      <a:pt x="198" y="564"/>
                    </a:cubicBezTo>
                    <a:cubicBezTo>
                      <a:pt x="198" y="564"/>
                      <a:pt x="198" y="564"/>
                      <a:pt x="198" y="564"/>
                    </a:cubicBezTo>
                    <a:cubicBezTo>
                      <a:pt x="198" y="564"/>
                      <a:pt x="199" y="564"/>
                      <a:pt x="199" y="564"/>
                    </a:cubicBezTo>
                    <a:cubicBezTo>
                      <a:pt x="199" y="564"/>
                      <a:pt x="199" y="564"/>
                      <a:pt x="199" y="564"/>
                    </a:cubicBezTo>
                    <a:cubicBezTo>
                      <a:pt x="199" y="564"/>
                      <a:pt x="199" y="564"/>
                      <a:pt x="199" y="564"/>
                    </a:cubicBezTo>
                    <a:cubicBezTo>
                      <a:pt x="199" y="564"/>
                      <a:pt x="199" y="564"/>
                      <a:pt x="199" y="564"/>
                    </a:cubicBezTo>
                    <a:cubicBezTo>
                      <a:pt x="199" y="564"/>
                      <a:pt x="199" y="564"/>
                      <a:pt x="199" y="564"/>
                    </a:cubicBezTo>
                    <a:cubicBezTo>
                      <a:pt x="349" y="544"/>
                      <a:pt x="465" y="420"/>
                      <a:pt x="472" y="267"/>
                    </a:cubicBezTo>
                    <a:cubicBezTo>
                      <a:pt x="398" y="193"/>
                      <a:pt x="330" y="126"/>
                      <a:pt x="311" y="108"/>
                    </a:cubicBezTo>
                    <a:cubicBezTo>
                      <a:pt x="302" y="98"/>
                      <a:pt x="292" y="88"/>
                      <a:pt x="278" y="88"/>
                    </a:cubicBezTo>
                    <a:cubicBezTo>
                      <a:pt x="264" y="87"/>
                      <a:pt x="263" y="89"/>
                      <a:pt x="254" y="80"/>
                    </a:cubicBezTo>
                    <a:cubicBezTo>
                      <a:pt x="245" y="70"/>
                      <a:pt x="235" y="60"/>
                      <a:pt x="225" y="51"/>
                    </a:cubicBezTo>
                    <a:cubicBezTo>
                      <a:pt x="215" y="41"/>
                      <a:pt x="206" y="31"/>
                      <a:pt x="196" y="22"/>
                    </a:cubicBezTo>
                    <a:cubicBezTo>
                      <a:pt x="185" y="10"/>
                      <a:pt x="172" y="0"/>
                      <a:pt x="156" y="0"/>
                    </a:cubicBezTo>
                  </a:path>
                </a:pathLst>
              </a:custGeom>
              <a:solidFill>
                <a:srgbClr val="C462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47"/>
              <p:cNvSpPr>
                <a:spLocks noEditPoints="1"/>
              </p:cNvSpPr>
              <p:nvPr/>
            </p:nvSpPr>
            <p:spPr bwMode="auto">
              <a:xfrm>
                <a:off x="3463925" y="2546350"/>
                <a:ext cx="523875" cy="792163"/>
              </a:xfrm>
              <a:custGeom>
                <a:avLst/>
                <a:gdLst>
                  <a:gd name="T0" fmla="*/ 274 w 305"/>
                  <a:gd name="T1" fmla="*/ 88 h 462"/>
                  <a:gd name="T2" fmla="*/ 238 w 305"/>
                  <a:gd name="T3" fmla="*/ 88 h 462"/>
                  <a:gd name="T4" fmla="*/ 238 w 305"/>
                  <a:gd name="T5" fmla="*/ 85 h 462"/>
                  <a:gd name="T6" fmla="*/ 224 w 305"/>
                  <a:gd name="T7" fmla="*/ 71 h 462"/>
                  <a:gd name="T8" fmla="*/ 182 w 305"/>
                  <a:gd name="T9" fmla="*/ 71 h 462"/>
                  <a:gd name="T10" fmla="*/ 194 w 305"/>
                  <a:gd name="T11" fmla="*/ 42 h 462"/>
                  <a:gd name="T12" fmla="*/ 152 w 305"/>
                  <a:gd name="T13" fmla="*/ 0 h 462"/>
                  <a:gd name="T14" fmla="*/ 110 w 305"/>
                  <a:gd name="T15" fmla="*/ 42 h 462"/>
                  <a:gd name="T16" fmla="*/ 122 w 305"/>
                  <a:gd name="T17" fmla="*/ 71 h 462"/>
                  <a:gd name="T18" fmla="*/ 80 w 305"/>
                  <a:gd name="T19" fmla="*/ 71 h 462"/>
                  <a:gd name="T20" fmla="*/ 64 w 305"/>
                  <a:gd name="T21" fmla="*/ 85 h 462"/>
                  <a:gd name="T22" fmla="*/ 64 w 305"/>
                  <a:gd name="T23" fmla="*/ 88 h 462"/>
                  <a:gd name="T24" fmla="*/ 32 w 305"/>
                  <a:gd name="T25" fmla="*/ 88 h 462"/>
                  <a:gd name="T26" fmla="*/ 0 w 305"/>
                  <a:gd name="T27" fmla="*/ 119 h 462"/>
                  <a:gd name="T28" fmla="*/ 0 w 305"/>
                  <a:gd name="T29" fmla="*/ 430 h 462"/>
                  <a:gd name="T30" fmla="*/ 32 w 305"/>
                  <a:gd name="T31" fmla="*/ 462 h 462"/>
                  <a:gd name="T32" fmla="*/ 274 w 305"/>
                  <a:gd name="T33" fmla="*/ 462 h 462"/>
                  <a:gd name="T34" fmla="*/ 305 w 305"/>
                  <a:gd name="T35" fmla="*/ 430 h 462"/>
                  <a:gd name="T36" fmla="*/ 305 w 305"/>
                  <a:gd name="T37" fmla="*/ 119 h 462"/>
                  <a:gd name="T38" fmla="*/ 274 w 305"/>
                  <a:gd name="T39" fmla="*/ 88 h 462"/>
                  <a:gd name="T40" fmla="*/ 152 w 305"/>
                  <a:gd name="T41" fmla="*/ 25 h 462"/>
                  <a:gd name="T42" fmla="*/ 169 w 305"/>
                  <a:gd name="T43" fmla="*/ 42 h 462"/>
                  <a:gd name="T44" fmla="*/ 152 w 305"/>
                  <a:gd name="T45" fmla="*/ 59 h 462"/>
                  <a:gd name="T46" fmla="*/ 136 w 305"/>
                  <a:gd name="T47" fmla="*/ 42 h 462"/>
                  <a:gd name="T48" fmla="*/ 152 w 305"/>
                  <a:gd name="T49" fmla="*/ 25 h 462"/>
                  <a:gd name="T50" fmla="*/ 267 w 305"/>
                  <a:gd name="T51" fmla="*/ 424 h 462"/>
                  <a:gd name="T52" fmla="*/ 38 w 305"/>
                  <a:gd name="T53" fmla="*/ 424 h 462"/>
                  <a:gd name="T54" fmla="*/ 38 w 305"/>
                  <a:gd name="T55" fmla="*/ 126 h 462"/>
                  <a:gd name="T56" fmla="*/ 64 w 305"/>
                  <a:gd name="T57" fmla="*/ 126 h 462"/>
                  <a:gd name="T58" fmla="*/ 64 w 305"/>
                  <a:gd name="T59" fmla="*/ 128 h 462"/>
                  <a:gd name="T60" fmla="*/ 80 w 305"/>
                  <a:gd name="T61" fmla="*/ 140 h 462"/>
                  <a:gd name="T62" fmla="*/ 224 w 305"/>
                  <a:gd name="T63" fmla="*/ 140 h 462"/>
                  <a:gd name="T64" fmla="*/ 238 w 305"/>
                  <a:gd name="T65" fmla="*/ 128 h 462"/>
                  <a:gd name="T66" fmla="*/ 238 w 305"/>
                  <a:gd name="T67" fmla="*/ 126 h 462"/>
                  <a:gd name="T68" fmla="*/ 267 w 305"/>
                  <a:gd name="T69" fmla="*/ 126 h 462"/>
                  <a:gd name="T70" fmla="*/ 267 w 305"/>
                  <a:gd name="T71" fmla="*/ 424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5" h="462">
                    <a:moveTo>
                      <a:pt x="274" y="88"/>
                    </a:moveTo>
                    <a:cubicBezTo>
                      <a:pt x="238" y="88"/>
                      <a:pt x="238" y="88"/>
                      <a:pt x="238" y="88"/>
                    </a:cubicBezTo>
                    <a:cubicBezTo>
                      <a:pt x="238" y="85"/>
                      <a:pt x="238" y="85"/>
                      <a:pt x="238" y="85"/>
                    </a:cubicBezTo>
                    <a:cubicBezTo>
                      <a:pt x="238" y="78"/>
                      <a:pt x="232" y="71"/>
                      <a:pt x="224" y="71"/>
                    </a:cubicBezTo>
                    <a:cubicBezTo>
                      <a:pt x="182" y="71"/>
                      <a:pt x="182" y="71"/>
                      <a:pt x="182" y="71"/>
                    </a:cubicBezTo>
                    <a:cubicBezTo>
                      <a:pt x="190" y="62"/>
                      <a:pt x="194" y="53"/>
                      <a:pt x="194" y="42"/>
                    </a:cubicBezTo>
                    <a:cubicBezTo>
                      <a:pt x="194" y="18"/>
                      <a:pt x="176" y="0"/>
                      <a:pt x="152" y="0"/>
                    </a:cubicBezTo>
                    <a:cubicBezTo>
                      <a:pt x="129" y="0"/>
                      <a:pt x="110" y="18"/>
                      <a:pt x="110" y="42"/>
                    </a:cubicBezTo>
                    <a:cubicBezTo>
                      <a:pt x="110" y="53"/>
                      <a:pt x="115" y="62"/>
                      <a:pt x="122" y="71"/>
                    </a:cubicBezTo>
                    <a:cubicBezTo>
                      <a:pt x="80" y="71"/>
                      <a:pt x="80" y="71"/>
                      <a:pt x="80" y="71"/>
                    </a:cubicBezTo>
                    <a:cubicBezTo>
                      <a:pt x="73" y="71"/>
                      <a:pt x="64" y="78"/>
                      <a:pt x="64" y="85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15" y="88"/>
                      <a:pt x="0" y="101"/>
                      <a:pt x="0" y="119"/>
                    </a:cubicBezTo>
                    <a:cubicBezTo>
                      <a:pt x="0" y="430"/>
                      <a:pt x="0" y="430"/>
                      <a:pt x="0" y="430"/>
                    </a:cubicBezTo>
                    <a:cubicBezTo>
                      <a:pt x="0" y="448"/>
                      <a:pt x="15" y="462"/>
                      <a:pt x="32" y="462"/>
                    </a:cubicBezTo>
                    <a:cubicBezTo>
                      <a:pt x="274" y="462"/>
                      <a:pt x="274" y="462"/>
                      <a:pt x="274" y="462"/>
                    </a:cubicBezTo>
                    <a:cubicBezTo>
                      <a:pt x="291" y="462"/>
                      <a:pt x="305" y="448"/>
                      <a:pt x="305" y="430"/>
                    </a:cubicBezTo>
                    <a:cubicBezTo>
                      <a:pt x="305" y="119"/>
                      <a:pt x="305" y="119"/>
                      <a:pt x="305" y="119"/>
                    </a:cubicBezTo>
                    <a:cubicBezTo>
                      <a:pt x="305" y="101"/>
                      <a:pt x="291" y="88"/>
                      <a:pt x="274" y="88"/>
                    </a:cubicBezTo>
                    <a:close/>
                    <a:moveTo>
                      <a:pt x="152" y="25"/>
                    </a:moveTo>
                    <a:cubicBezTo>
                      <a:pt x="162" y="25"/>
                      <a:pt x="169" y="33"/>
                      <a:pt x="169" y="42"/>
                    </a:cubicBezTo>
                    <a:cubicBezTo>
                      <a:pt x="169" y="51"/>
                      <a:pt x="162" y="59"/>
                      <a:pt x="152" y="59"/>
                    </a:cubicBezTo>
                    <a:cubicBezTo>
                      <a:pt x="143" y="59"/>
                      <a:pt x="136" y="51"/>
                      <a:pt x="136" y="42"/>
                    </a:cubicBezTo>
                    <a:cubicBezTo>
                      <a:pt x="136" y="33"/>
                      <a:pt x="143" y="25"/>
                      <a:pt x="152" y="25"/>
                    </a:cubicBezTo>
                    <a:close/>
                    <a:moveTo>
                      <a:pt x="267" y="424"/>
                    </a:moveTo>
                    <a:cubicBezTo>
                      <a:pt x="38" y="424"/>
                      <a:pt x="38" y="424"/>
                      <a:pt x="38" y="424"/>
                    </a:cubicBezTo>
                    <a:cubicBezTo>
                      <a:pt x="38" y="126"/>
                      <a:pt x="38" y="126"/>
                      <a:pt x="38" y="126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64" y="128"/>
                      <a:pt x="64" y="128"/>
                      <a:pt x="64" y="128"/>
                    </a:cubicBezTo>
                    <a:cubicBezTo>
                      <a:pt x="64" y="135"/>
                      <a:pt x="73" y="140"/>
                      <a:pt x="80" y="140"/>
                    </a:cubicBezTo>
                    <a:cubicBezTo>
                      <a:pt x="224" y="140"/>
                      <a:pt x="224" y="140"/>
                      <a:pt x="224" y="140"/>
                    </a:cubicBezTo>
                    <a:cubicBezTo>
                      <a:pt x="232" y="140"/>
                      <a:pt x="238" y="135"/>
                      <a:pt x="238" y="128"/>
                    </a:cubicBezTo>
                    <a:cubicBezTo>
                      <a:pt x="238" y="126"/>
                      <a:pt x="238" y="126"/>
                      <a:pt x="238" y="126"/>
                    </a:cubicBezTo>
                    <a:cubicBezTo>
                      <a:pt x="267" y="126"/>
                      <a:pt x="267" y="126"/>
                      <a:pt x="267" y="126"/>
                    </a:cubicBezTo>
                    <a:lnTo>
                      <a:pt x="267" y="4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584575" y="2841625"/>
                <a:ext cx="93663" cy="93663"/>
              </a:xfrm>
              <a:custGeom>
                <a:avLst/>
                <a:gdLst>
                  <a:gd name="T0" fmla="*/ 5 w 55"/>
                  <a:gd name="T1" fmla="*/ 55 h 55"/>
                  <a:gd name="T2" fmla="*/ 50 w 55"/>
                  <a:gd name="T3" fmla="*/ 55 h 55"/>
                  <a:gd name="T4" fmla="*/ 55 w 55"/>
                  <a:gd name="T5" fmla="*/ 50 h 55"/>
                  <a:gd name="T6" fmla="*/ 55 w 55"/>
                  <a:gd name="T7" fmla="*/ 24 h 55"/>
                  <a:gd name="T8" fmla="*/ 46 w 55"/>
                  <a:gd name="T9" fmla="*/ 35 h 55"/>
                  <a:gd name="T10" fmla="*/ 46 w 55"/>
                  <a:gd name="T11" fmla="*/ 47 h 55"/>
                  <a:gd name="T12" fmla="*/ 36 w 55"/>
                  <a:gd name="T13" fmla="*/ 47 h 55"/>
                  <a:gd name="T14" fmla="*/ 31 w 55"/>
                  <a:gd name="T15" fmla="*/ 47 h 55"/>
                  <a:gd name="T16" fmla="*/ 31 w 55"/>
                  <a:gd name="T17" fmla="*/ 47 h 55"/>
                  <a:gd name="T18" fmla="*/ 27 w 55"/>
                  <a:gd name="T19" fmla="*/ 47 h 55"/>
                  <a:gd name="T20" fmla="*/ 12 w 55"/>
                  <a:gd name="T21" fmla="*/ 47 h 55"/>
                  <a:gd name="T22" fmla="*/ 12 w 55"/>
                  <a:gd name="T23" fmla="*/ 26 h 55"/>
                  <a:gd name="T24" fmla="*/ 11 w 55"/>
                  <a:gd name="T25" fmla="*/ 25 h 55"/>
                  <a:gd name="T26" fmla="*/ 12 w 55"/>
                  <a:gd name="T27" fmla="*/ 25 h 55"/>
                  <a:gd name="T28" fmla="*/ 12 w 55"/>
                  <a:gd name="T29" fmla="*/ 12 h 55"/>
                  <a:gd name="T30" fmla="*/ 43 w 55"/>
                  <a:gd name="T31" fmla="*/ 12 h 55"/>
                  <a:gd name="T32" fmla="*/ 52 w 55"/>
                  <a:gd name="T33" fmla="*/ 1 h 55"/>
                  <a:gd name="T34" fmla="*/ 50 w 55"/>
                  <a:gd name="T35" fmla="*/ 0 h 55"/>
                  <a:gd name="T36" fmla="*/ 5 w 55"/>
                  <a:gd name="T37" fmla="*/ 0 h 55"/>
                  <a:gd name="T38" fmla="*/ 0 w 55"/>
                  <a:gd name="T39" fmla="*/ 5 h 55"/>
                  <a:gd name="T40" fmla="*/ 0 w 55"/>
                  <a:gd name="T41" fmla="*/ 50 h 55"/>
                  <a:gd name="T42" fmla="*/ 5 w 55"/>
                  <a:gd name="T4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55">
                    <a:moveTo>
                      <a:pt x="5" y="55"/>
                    </a:moveTo>
                    <a:cubicBezTo>
                      <a:pt x="50" y="55"/>
                      <a:pt x="50" y="55"/>
                      <a:pt x="50" y="55"/>
                    </a:cubicBezTo>
                    <a:cubicBezTo>
                      <a:pt x="53" y="55"/>
                      <a:pt x="55" y="53"/>
                      <a:pt x="55" y="50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46" y="35"/>
                      <a:pt x="46" y="35"/>
                      <a:pt x="46" y="35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4" y="47"/>
                      <a:pt x="33" y="47"/>
                      <a:pt x="31" y="47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29" y="47"/>
                      <a:pt x="28" y="47"/>
                      <a:pt x="27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1"/>
                      <a:pt x="51" y="0"/>
                      <a:pt x="5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3"/>
                      <a:pt x="3" y="55"/>
                      <a:pt x="5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609975" y="2832100"/>
                <a:ext cx="95250" cy="85725"/>
              </a:xfrm>
              <a:custGeom>
                <a:avLst/>
                <a:gdLst>
                  <a:gd name="T0" fmla="*/ 16 w 55"/>
                  <a:gd name="T1" fmla="*/ 36 h 50"/>
                  <a:gd name="T2" fmla="*/ 7 w 55"/>
                  <a:gd name="T3" fmla="*/ 25 h 50"/>
                  <a:gd name="T4" fmla="*/ 0 w 55"/>
                  <a:gd name="T5" fmla="*/ 32 h 50"/>
                  <a:gd name="T6" fmla="*/ 13 w 55"/>
                  <a:gd name="T7" fmla="*/ 47 h 50"/>
                  <a:gd name="T8" fmla="*/ 16 w 55"/>
                  <a:gd name="T9" fmla="*/ 50 h 50"/>
                  <a:gd name="T10" fmla="*/ 16 w 55"/>
                  <a:gd name="T11" fmla="*/ 50 h 50"/>
                  <a:gd name="T12" fmla="*/ 20 w 55"/>
                  <a:gd name="T13" fmla="*/ 47 h 50"/>
                  <a:gd name="T14" fmla="*/ 55 w 55"/>
                  <a:gd name="T15" fmla="*/ 7 h 50"/>
                  <a:gd name="T16" fmla="*/ 48 w 55"/>
                  <a:gd name="T17" fmla="*/ 0 h 50"/>
                  <a:gd name="T18" fmla="*/ 16 w 55"/>
                  <a:gd name="T19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0">
                    <a:moveTo>
                      <a:pt x="16" y="36"/>
                    </a:moveTo>
                    <a:cubicBezTo>
                      <a:pt x="7" y="25"/>
                      <a:pt x="7" y="25"/>
                      <a:pt x="7" y="2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3" y="48"/>
                      <a:pt x="15" y="50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50"/>
                      <a:pt x="19" y="48"/>
                      <a:pt x="20" y="4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48" y="0"/>
                      <a:pt x="48" y="0"/>
                      <a:pt x="48" y="0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584575" y="2974975"/>
                <a:ext cx="93663" cy="96838"/>
              </a:xfrm>
              <a:custGeom>
                <a:avLst/>
                <a:gdLst>
                  <a:gd name="T0" fmla="*/ 5 w 55"/>
                  <a:gd name="T1" fmla="*/ 56 h 56"/>
                  <a:gd name="T2" fmla="*/ 50 w 55"/>
                  <a:gd name="T3" fmla="*/ 56 h 56"/>
                  <a:gd name="T4" fmla="*/ 55 w 55"/>
                  <a:gd name="T5" fmla="*/ 52 h 56"/>
                  <a:gd name="T6" fmla="*/ 55 w 55"/>
                  <a:gd name="T7" fmla="*/ 26 h 56"/>
                  <a:gd name="T8" fmla="*/ 46 w 55"/>
                  <a:gd name="T9" fmla="*/ 37 h 56"/>
                  <a:gd name="T10" fmla="*/ 46 w 55"/>
                  <a:gd name="T11" fmla="*/ 47 h 56"/>
                  <a:gd name="T12" fmla="*/ 36 w 55"/>
                  <a:gd name="T13" fmla="*/ 47 h 56"/>
                  <a:gd name="T14" fmla="*/ 31 w 55"/>
                  <a:gd name="T15" fmla="*/ 47 h 56"/>
                  <a:gd name="T16" fmla="*/ 31 w 55"/>
                  <a:gd name="T17" fmla="*/ 47 h 56"/>
                  <a:gd name="T18" fmla="*/ 27 w 55"/>
                  <a:gd name="T19" fmla="*/ 47 h 56"/>
                  <a:gd name="T20" fmla="*/ 12 w 55"/>
                  <a:gd name="T21" fmla="*/ 47 h 56"/>
                  <a:gd name="T22" fmla="*/ 12 w 55"/>
                  <a:gd name="T23" fmla="*/ 28 h 56"/>
                  <a:gd name="T24" fmla="*/ 11 w 55"/>
                  <a:gd name="T25" fmla="*/ 27 h 56"/>
                  <a:gd name="T26" fmla="*/ 12 w 55"/>
                  <a:gd name="T27" fmla="*/ 26 h 56"/>
                  <a:gd name="T28" fmla="*/ 12 w 55"/>
                  <a:gd name="T29" fmla="*/ 12 h 56"/>
                  <a:gd name="T30" fmla="*/ 43 w 55"/>
                  <a:gd name="T31" fmla="*/ 12 h 56"/>
                  <a:gd name="T32" fmla="*/ 52 w 55"/>
                  <a:gd name="T33" fmla="*/ 2 h 56"/>
                  <a:gd name="T34" fmla="*/ 50 w 55"/>
                  <a:gd name="T35" fmla="*/ 0 h 56"/>
                  <a:gd name="T36" fmla="*/ 5 w 55"/>
                  <a:gd name="T37" fmla="*/ 0 h 56"/>
                  <a:gd name="T38" fmla="*/ 0 w 55"/>
                  <a:gd name="T39" fmla="*/ 7 h 56"/>
                  <a:gd name="T40" fmla="*/ 0 w 55"/>
                  <a:gd name="T41" fmla="*/ 52 h 56"/>
                  <a:gd name="T42" fmla="*/ 5 w 55"/>
                  <a:gd name="T4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56">
                    <a:moveTo>
                      <a:pt x="5" y="56"/>
                    </a:moveTo>
                    <a:cubicBezTo>
                      <a:pt x="50" y="56"/>
                      <a:pt x="50" y="56"/>
                      <a:pt x="50" y="56"/>
                    </a:cubicBezTo>
                    <a:cubicBezTo>
                      <a:pt x="53" y="56"/>
                      <a:pt x="55" y="55"/>
                      <a:pt x="55" y="52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4" y="47"/>
                      <a:pt x="33" y="47"/>
                      <a:pt x="31" y="47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29" y="47"/>
                      <a:pt x="28" y="47"/>
                      <a:pt x="27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1" y="2"/>
                      <a:pt x="51" y="0"/>
                      <a:pt x="5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0" y="4"/>
                      <a:pt x="0" y="7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5"/>
                      <a:pt x="3" y="56"/>
                      <a:pt x="5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609975" y="2968625"/>
                <a:ext cx="95250" cy="82550"/>
              </a:xfrm>
              <a:custGeom>
                <a:avLst/>
                <a:gdLst>
                  <a:gd name="T0" fmla="*/ 16 w 55"/>
                  <a:gd name="T1" fmla="*/ 35 h 48"/>
                  <a:gd name="T2" fmla="*/ 7 w 55"/>
                  <a:gd name="T3" fmla="*/ 25 h 48"/>
                  <a:gd name="T4" fmla="*/ 0 w 55"/>
                  <a:gd name="T5" fmla="*/ 31 h 48"/>
                  <a:gd name="T6" fmla="*/ 13 w 55"/>
                  <a:gd name="T7" fmla="*/ 46 h 48"/>
                  <a:gd name="T8" fmla="*/ 16 w 55"/>
                  <a:gd name="T9" fmla="*/ 48 h 48"/>
                  <a:gd name="T10" fmla="*/ 16 w 55"/>
                  <a:gd name="T11" fmla="*/ 48 h 48"/>
                  <a:gd name="T12" fmla="*/ 20 w 55"/>
                  <a:gd name="T13" fmla="*/ 46 h 48"/>
                  <a:gd name="T14" fmla="*/ 55 w 55"/>
                  <a:gd name="T15" fmla="*/ 6 h 48"/>
                  <a:gd name="T16" fmla="*/ 48 w 55"/>
                  <a:gd name="T17" fmla="*/ 0 h 48"/>
                  <a:gd name="T18" fmla="*/ 16 w 55"/>
                  <a:gd name="T19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48">
                    <a:moveTo>
                      <a:pt x="16" y="35"/>
                    </a:moveTo>
                    <a:cubicBezTo>
                      <a:pt x="7" y="25"/>
                      <a:pt x="7" y="25"/>
                      <a:pt x="7" y="2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7"/>
                      <a:pt x="15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7" y="48"/>
                      <a:pt x="19" y="47"/>
                      <a:pt x="20" y="4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48" y="0"/>
                      <a:pt x="48" y="0"/>
                      <a:pt x="48" y="0"/>
                    </a:cubicBezTo>
                    <a:lnTo>
                      <a:pt x="16" y="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84575" y="3111500"/>
                <a:ext cx="93663" cy="93663"/>
              </a:xfrm>
              <a:custGeom>
                <a:avLst/>
                <a:gdLst>
                  <a:gd name="T0" fmla="*/ 46 w 55"/>
                  <a:gd name="T1" fmla="*/ 43 h 55"/>
                  <a:gd name="T2" fmla="*/ 36 w 55"/>
                  <a:gd name="T3" fmla="*/ 43 h 55"/>
                  <a:gd name="T4" fmla="*/ 31 w 55"/>
                  <a:gd name="T5" fmla="*/ 46 h 55"/>
                  <a:gd name="T6" fmla="*/ 31 w 55"/>
                  <a:gd name="T7" fmla="*/ 46 h 55"/>
                  <a:gd name="T8" fmla="*/ 27 w 55"/>
                  <a:gd name="T9" fmla="*/ 43 h 55"/>
                  <a:gd name="T10" fmla="*/ 12 w 55"/>
                  <a:gd name="T11" fmla="*/ 43 h 55"/>
                  <a:gd name="T12" fmla="*/ 12 w 55"/>
                  <a:gd name="T13" fmla="*/ 26 h 55"/>
                  <a:gd name="T14" fmla="*/ 11 w 55"/>
                  <a:gd name="T15" fmla="*/ 26 h 55"/>
                  <a:gd name="T16" fmla="*/ 12 w 55"/>
                  <a:gd name="T17" fmla="*/ 25 h 55"/>
                  <a:gd name="T18" fmla="*/ 12 w 55"/>
                  <a:gd name="T19" fmla="*/ 11 h 55"/>
                  <a:gd name="T20" fmla="*/ 43 w 55"/>
                  <a:gd name="T21" fmla="*/ 11 h 55"/>
                  <a:gd name="T22" fmla="*/ 52 w 55"/>
                  <a:gd name="T23" fmla="*/ 1 h 55"/>
                  <a:gd name="T24" fmla="*/ 50 w 55"/>
                  <a:gd name="T25" fmla="*/ 0 h 55"/>
                  <a:gd name="T26" fmla="*/ 5 w 55"/>
                  <a:gd name="T27" fmla="*/ 0 h 55"/>
                  <a:gd name="T28" fmla="*/ 0 w 55"/>
                  <a:gd name="T29" fmla="*/ 6 h 55"/>
                  <a:gd name="T30" fmla="*/ 0 w 55"/>
                  <a:gd name="T31" fmla="*/ 51 h 55"/>
                  <a:gd name="T32" fmla="*/ 5 w 55"/>
                  <a:gd name="T33" fmla="*/ 55 h 55"/>
                  <a:gd name="T34" fmla="*/ 50 w 55"/>
                  <a:gd name="T35" fmla="*/ 55 h 55"/>
                  <a:gd name="T36" fmla="*/ 55 w 55"/>
                  <a:gd name="T37" fmla="*/ 51 h 55"/>
                  <a:gd name="T38" fmla="*/ 55 w 55"/>
                  <a:gd name="T39" fmla="*/ 24 h 55"/>
                  <a:gd name="T40" fmla="*/ 46 w 55"/>
                  <a:gd name="T41" fmla="*/ 35 h 55"/>
                  <a:gd name="T42" fmla="*/ 46 w 55"/>
                  <a:gd name="T43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55">
                    <a:moveTo>
                      <a:pt x="46" y="43"/>
                    </a:moveTo>
                    <a:cubicBezTo>
                      <a:pt x="36" y="43"/>
                      <a:pt x="36" y="43"/>
                      <a:pt x="36" y="43"/>
                    </a:cubicBezTo>
                    <a:cubicBezTo>
                      <a:pt x="34" y="46"/>
                      <a:pt x="33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29" y="46"/>
                      <a:pt x="28" y="46"/>
                      <a:pt x="27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1"/>
                      <a:pt x="51" y="0"/>
                      <a:pt x="5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3"/>
                      <a:pt x="3" y="55"/>
                      <a:pt x="5" y="55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53" y="55"/>
                      <a:pt x="55" y="53"/>
                      <a:pt x="55" y="51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46" y="35"/>
                      <a:pt x="46" y="35"/>
                      <a:pt x="46" y="35"/>
                    </a:cubicBezTo>
                    <a:lnTo>
                      <a:pt x="46" y="4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609975" y="3100388"/>
                <a:ext cx="95250" cy="84138"/>
              </a:xfrm>
              <a:custGeom>
                <a:avLst/>
                <a:gdLst>
                  <a:gd name="T0" fmla="*/ 16 w 55"/>
                  <a:gd name="T1" fmla="*/ 36 h 49"/>
                  <a:gd name="T2" fmla="*/ 7 w 55"/>
                  <a:gd name="T3" fmla="*/ 26 h 49"/>
                  <a:gd name="T4" fmla="*/ 0 w 55"/>
                  <a:gd name="T5" fmla="*/ 32 h 49"/>
                  <a:gd name="T6" fmla="*/ 13 w 55"/>
                  <a:gd name="T7" fmla="*/ 47 h 49"/>
                  <a:gd name="T8" fmla="*/ 16 w 55"/>
                  <a:gd name="T9" fmla="*/ 49 h 49"/>
                  <a:gd name="T10" fmla="*/ 16 w 55"/>
                  <a:gd name="T11" fmla="*/ 49 h 49"/>
                  <a:gd name="T12" fmla="*/ 20 w 55"/>
                  <a:gd name="T13" fmla="*/ 47 h 49"/>
                  <a:gd name="T14" fmla="*/ 55 w 55"/>
                  <a:gd name="T15" fmla="*/ 7 h 49"/>
                  <a:gd name="T16" fmla="*/ 48 w 55"/>
                  <a:gd name="T17" fmla="*/ 0 h 49"/>
                  <a:gd name="T18" fmla="*/ 16 w 55"/>
                  <a:gd name="T19" fmla="*/ 3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49">
                    <a:moveTo>
                      <a:pt x="16" y="36"/>
                    </a:moveTo>
                    <a:cubicBezTo>
                      <a:pt x="7" y="26"/>
                      <a:pt x="7" y="26"/>
                      <a:pt x="7" y="2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3" y="48"/>
                      <a:pt x="15" y="49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9"/>
                      <a:pt x="19" y="48"/>
                      <a:pt x="20" y="4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48" y="0"/>
                      <a:pt x="48" y="0"/>
                      <a:pt x="48" y="0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Rectangle 154"/>
              <p:cNvSpPr>
                <a:spLocks noChangeArrowheads="1"/>
              </p:cNvSpPr>
              <p:nvPr/>
            </p:nvSpPr>
            <p:spPr bwMode="auto">
              <a:xfrm>
                <a:off x="3722688" y="2876550"/>
                <a:ext cx="160338" cy="301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Rectangle 155"/>
              <p:cNvSpPr>
                <a:spLocks noChangeArrowheads="1"/>
              </p:cNvSpPr>
              <p:nvPr/>
            </p:nvSpPr>
            <p:spPr bwMode="auto">
              <a:xfrm>
                <a:off x="3722688" y="3006725"/>
                <a:ext cx="160338" cy="396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Rectangle 156"/>
              <p:cNvSpPr>
                <a:spLocks noChangeArrowheads="1"/>
              </p:cNvSpPr>
              <p:nvPr/>
            </p:nvSpPr>
            <p:spPr bwMode="auto">
              <a:xfrm>
                <a:off x="3722688" y="3144838"/>
                <a:ext cx="160338" cy="3492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9" name="组合 248"/>
            <p:cNvGrpSpPr/>
            <p:nvPr/>
          </p:nvGrpSpPr>
          <p:grpSpPr>
            <a:xfrm>
              <a:off x="4764088" y="2435225"/>
              <a:ext cx="1084263" cy="1084263"/>
              <a:chOff x="4764088" y="2435225"/>
              <a:chExt cx="1084263" cy="1084263"/>
            </a:xfrm>
          </p:grpSpPr>
          <p:sp>
            <p:nvSpPr>
              <p:cNvPr id="174" name="Oval 157"/>
              <p:cNvSpPr>
                <a:spLocks noChangeArrowheads="1"/>
              </p:cNvSpPr>
              <p:nvPr/>
            </p:nvSpPr>
            <p:spPr bwMode="auto">
              <a:xfrm>
                <a:off x="4764088" y="2435225"/>
                <a:ext cx="1084263" cy="1084263"/>
              </a:xfrm>
              <a:prstGeom prst="ellipse">
                <a:avLst/>
              </a:prstGeom>
              <a:solidFill>
                <a:srgbClr val="E2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4968875" y="2657475"/>
                <a:ext cx="879475" cy="850900"/>
              </a:xfrm>
              <a:custGeom>
                <a:avLst/>
                <a:gdLst>
                  <a:gd name="T0" fmla="*/ 195 w 513"/>
                  <a:gd name="T1" fmla="*/ 0 h 496"/>
                  <a:gd name="T2" fmla="*/ 118 w 513"/>
                  <a:gd name="T3" fmla="*/ 11 h 496"/>
                  <a:gd name="T4" fmla="*/ 96 w 513"/>
                  <a:gd name="T5" fmla="*/ 43 h 496"/>
                  <a:gd name="T6" fmla="*/ 110 w 513"/>
                  <a:gd name="T7" fmla="*/ 57 h 496"/>
                  <a:gd name="T8" fmla="*/ 90 w 513"/>
                  <a:gd name="T9" fmla="*/ 45 h 496"/>
                  <a:gd name="T10" fmla="*/ 81 w 513"/>
                  <a:gd name="T11" fmla="*/ 55 h 496"/>
                  <a:gd name="T12" fmla="*/ 66 w 513"/>
                  <a:gd name="T13" fmla="*/ 54 h 496"/>
                  <a:gd name="T14" fmla="*/ 32 w 513"/>
                  <a:gd name="T15" fmla="*/ 54 h 496"/>
                  <a:gd name="T16" fmla="*/ 29 w 513"/>
                  <a:gd name="T17" fmla="*/ 159 h 496"/>
                  <a:gd name="T18" fmla="*/ 91 w 513"/>
                  <a:gd name="T19" fmla="*/ 240 h 496"/>
                  <a:gd name="T20" fmla="*/ 174 w 513"/>
                  <a:gd name="T21" fmla="*/ 323 h 496"/>
                  <a:gd name="T22" fmla="*/ 120 w 513"/>
                  <a:gd name="T23" fmla="*/ 355 h 496"/>
                  <a:gd name="T24" fmla="*/ 137 w 513"/>
                  <a:gd name="T25" fmla="*/ 371 h 496"/>
                  <a:gd name="T26" fmla="*/ 168 w 513"/>
                  <a:gd name="T27" fmla="*/ 402 h 496"/>
                  <a:gd name="T28" fmla="*/ 260 w 513"/>
                  <a:gd name="T29" fmla="*/ 496 h 496"/>
                  <a:gd name="T30" fmla="*/ 513 w 513"/>
                  <a:gd name="T31" fmla="*/ 194 h 496"/>
                  <a:gd name="T32" fmla="*/ 387 w 513"/>
                  <a:gd name="T33" fmla="*/ 71 h 496"/>
                  <a:gd name="T34" fmla="*/ 371 w 513"/>
                  <a:gd name="T35" fmla="*/ 56 h 496"/>
                  <a:gd name="T36" fmla="*/ 362 w 513"/>
                  <a:gd name="T37" fmla="*/ 54 h 496"/>
                  <a:gd name="T38" fmla="*/ 353 w 513"/>
                  <a:gd name="T39" fmla="*/ 55 h 496"/>
                  <a:gd name="T40" fmla="*/ 343 w 513"/>
                  <a:gd name="T41" fmla="*/ 56 h 496"/>
                  <a:gd name="T42" fmla="*/ 333 w 513"/>
                  <a:gd name="T43" fmla="*/ 53 h 496"/>
                  <a:gd name="T44" fmla="*/ 304 w 513"/>
                  <a:gd name="T45" fmla="*/ 24 h 496"/>
                  <a:gd name="T46" fmla="*/ 230 w 513"/>
                  <a:gd name="T47" fmla="*/ 2 h 496"/>
                  <a:gd name="T48" fmla="*/ 195 w 513"/>
                  <a:gd name="T49" fmla="*/ 0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13" h="496">
                    <a:moveTo>
                      <a:pt x="195" y="0"/>
                    </a:moveTo>
                    <a:cubicBezTo>
                      <a:pt x="169" y="0"/>
                      <a:pt x="143" y="3"/>
                      <a:pt x="118" y="11"/>
                    </a:cubicBezTo>
                    <a:cubicBezTo>
                      <a:pt x="105" y="15"/>
                      <a:pt x="78" y="27"/>
                      <a:pt x="96" y="43"/>
                    </a:cubicBezTo>
                    <a:cubicBezTo>
                      <a:pt x="101" y="48"/>
                      <a:pt x="106" y="53"/>
                      <a:pt x="110" y="57"/>
                    </a:cubicBezTo>
                    <a:cubicBezTo>
                      <a:pt x="103" y="55"/>
                      <a:pt x="95" y="51"/>
                      <a:pt x="90" y="45"/>
                    </a:cubicBezTo>
                    <a:cubicBezTo>
                      <a:pt x="90" y="54"/>
                      <a:pt x="86" y="55"/>
                      <a:pt x="81" y="55"/>
                    </a:cubicBezTo>
                    <a:cubicBezTo>
                      <a:pt x="77" y="55"/>
                      <a:pt x="72" y="54"/>
                      <a:pt x="66" y="54"/>
                    </a:cubicBezTo>
                    <a:cubicBezTo>
                      <a:pt x="54" y="54"/>
                      <a:pt x="43" y="54"/>
                      <a:pt x="32" y="54"/>
                    </a:cubicBezTo>
                    <a:cubicBezTo>
                      <a:pt x="0" y="54"/>
                      <a:pt x="24" y="144"/>
                      <a:pt x="29" y="159"/>
                    </a:cubicBezTo>
                    <a:cubicBezTo>
                      <a:pt x="40" y="192"/>
                      <a:pt x="67" y="216"/>
                      <a:pt x="91" y="240"/>
                    </a:cubicBezTo>
                    <a:cubicBezTo>
                      <a:pt x="119" y="267"/>
                      <a:pt x="147" y="295"/>
                      <a:pt x="174" y="323"/>
                    </a:cubicBezTo>
                    <a:cubicBezTo>
                      <a:pt x="166" y="323"/>
                      <a:pt x="97" y="334"/>
                      <a:pt x="120" y="355"/>
                    </a:cubicBezTo>
                    <a:cubicBezTo>
                      <a:pt x="125" y="360"/>
                      <a:pt x="131" y="366"/>
                      <a:pt x="137" y="371"/>
                    </a:cubicBezTo>
                    <a:cubicBezTo>
                      <a:pt x="146" y="382"/>
                      <a:pt x="157" y="393"/>
                      <a:pt x="168" y="402"/>
                    </a:cubicBezTo>
                    <a:cubicBezTo>
                      <a:pt x="175" y="410"/>
                      <a:pt x="213" y="448"/>
                      <a:pt x="260" y="496"/>
                    </a:cubicBezTo>
                    <a:cubicBezTo>
                      <a:pt x="402" y="467"/>
                      <a:pt x="509" y="344"/>
                      <a:pt x="513" y="194"/>
                    </a:cubicBezTo>
                    <a:cubicBezTo>
                      <a:pt x="455" y="136"/>
                      <a:pt x="403" y="85"/>
                      <a:pt x="387" y="71"/>
                    </a:cubicBezTo>
                    <a:cubicBezTo>
                      <a:pt x="383" y="67"/>
                      <a:pt x="377" y="58"/>
                      <a:pt x="371" y="56"/>
                    </a:cubicBezTo>
                    <a:cubicBezTo>
                      <a:pt x="368" y="55"/>
                      <a:pt x="365" y="54"/>
                      <a:pt x="362" y="54"/>
                    </a:cubicBezTo>
                    <a:cubicBezTo>
                      <a:pt x="359" y="54"/>
                      <a:pt x="356" y="55"/>
                      <a:pt x="353" y="55"/>
                    </a:cubicBezTo>
                    <a:cubicBezTo>
                      <a:pt x="350" y="55"/>
                      <a:pt x="346" y="56"/>
                      <a:pt x="343" y="56"/>
                    </a:cubicBezTo>
                    <a:cubicBezTo>
                      <a:pt x="339" y="56"/>
                      <a:pt x="336" y="55"/>
                      <a:pt x="333" y="53"/>
                    </a:cubicBezTo>
                    <a:cubicBezTo>
                      <a:pt x="324" y="43"/>
                      <a:pt x="314" y="33"/>
                      <a:pt x="304" y="24"/>
                    </a:cubicBezTo>
                    <a:cubicBezTo>
                      <a:pt x="288" y="6"/>
                      <a:pt x="253" y="3"/>
                      <a:pt x="230" y="2"/>
                    </a:cubicBezTo>
                    <a:cubicBezTo>
                      <a:pt x="219" y="1"/>
                      <a:pt x="207" y="0"/>
                      <a:pt x="195" y="0"/>
                    </a:cubicBezTo>
                  </a:path>
                </a:pathLst>
              </a:custGeom>
              <a:solidFill>
                <a:srgbClr val="B53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59"/>
              <p:cNvSpPr>
                <a:spLocks noEditPoints="1"/>
              </p:cNvSpPr>
              <p:nvPr/>
            </p:nvSpPr>
            <p:spPr bwMode="auto">
              <a:xfrm>
                <a:off x="5122863" y="2657475"/>
                <a:ext cx="373063" cy="112713"/>
              </a:xfrm>
              <a:custGeom>
                <a:avLst/>
                <a:gdLst>
                  <a:gd name="T0" fmla="*/ 109 w 218"/>
                  <a:gd name="T1" fmla="*/ 65 h 65"/>
                  <a:gd name="T2" fmla="*/ 218 w 218"/>
                  <a:gd name="T3" fmla="*/ 36 h 65"/>
                  <a:gd name="T4" fmla="*/ 218 w 218"/>
                  <a:gd name="T5" fmla="*/ 32 h 65"/>
                  <a:gd name="T6" fmla="*/ 109 w 218"/>
                  <a:gd name="T7" fmla="*/ 0 h 65"/>
                  <a:gd name="T8" fmla="*/ 0 w 218"/>
                  <a:gd name="T9" fmla="*/ 32 h 65"/>
                  <a:gd name="T10" fmla="*/ 0 w 218"/>
                  <a:gd name="T11" fmla="*/ 36 h 65"/>
                  <a:gd name="T12" fmla="*/ 109 w 218"/>
                  <a:gd name="T13" fmla="*/ 65 h 65"/>
                  <a:gd name="T14" fmla="*/ 19 w 218"/>
                  <a:gd name="T15" fmla="*/ 28 h 65"/>
                  <a:gd name="T16" fmla="*/ 40 w 218"/>
                  <a:gd name="T17" fmla="*/ 20 h 65"/>
                  <a:gd name="T18" fmla="*/ 109 w 218"/>
                  <a:gd name="T19" fmla="*/ 13 h 65"/>
                  <a:gd name="T20" fmla="*/ 178 w 218"/>
                  <a:gd name="T21" fmla="*/ 20 h 65"/>
                  <a:gd name="T22" fmla="*/ 200 w 218"/>
                  <a:gd name="T23" fmla="*/ 28 h 65"/>
                  <a:gd name="T24" fmla="*/ 206 w 218"/>
                  <a:gd name="T25" fmla="*/ 32 h 65"/>
                  <a:gd name="T26" fmla="*/ 200 w 218"/>
                  <a:gd name="T27" fmla="*/ 37 h 65"/>
                  <a:gd name="T28" fmla="*/ 178 w 218"/>
                  <a:gd name="T29" fmla="*/ 44 h 65"/>
                  <a:gd name="T30" fmla="*/ 109 w 218"/>
                  <a:gd name="T31" fmla="*/ 52 h 65"/>
                  <a:gd name="T32" fmla="*/ 40 w 218"/>
                  <a:gd name="T33" fmla="*/ 44 h 65"/>
                  <a:gd name="T34" fmla="*/ 19 w 218"/>
                  <a:gd name="T35" fmla="*/ 37 h 65"/>
                  <a:gd name="T36" fmla="*/ 12 w 218"/>
                  <a:gd name="T37" fmla="*/ 32 h 65"/>
                  <a:gd name="T38" fmla="*/ 19 w 218"/>
                  <a:gd name="T39" fmla="*/ 2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8" h="65">
                    <a:moveTo>
                      <a:pt x="109" y="65"/>
                    </a:moveTo>
                    <a:cubicBezTo>
                      <a:pt x="166" y="65"/>
                      <a:pt x="212" y="52"/>
                      <a:pt x="218" y="36"/>
                    </a:cubicBezTo>
                    <a:cubicBezTo>
                      <a:pt x="218" y="35"/>
                      <a:pt x="218" y="33"/>
                      <a:pt x="218" y="32"/>
                    </a:cubicBezTo>
                    <a:cubicBezTo>
                      <a:pt x="218" y="15"/>
                      <a:pt x="169" y="0"/>
                      <a:pt x="109" y="0"/>
                    </a:cubicBezTo>
                    <a:cubicBezTo>
                      <a:pt x="49" y="0"/>
                      <a:pt x="0" y="15"/>
                      <a:pt x="0" y="32"/>
                    </a:cubicBezTo>
                    <a:cubicBezTo>
                      <a:pt x="0" y="33"/>
                      <a:pt x="0" y="35"/>
                      <a:pt x="0" y="36"/>
                    </a:cubicBezTo>
                    <a:cubicBezTo>
                      <a:pt x="6" y="52"/>
                      <a:pt x="52" y="65"/>
                      <a:pt x="109" y="65"/>
                    </a:cubicBezTo>
                    <a:close/>
                    <a:moveTo>
                      <a:pt x="19" y="28"/>
                    </a:moveTo>
                    <a:cubicBezTo>
                      <a:pt x="24" y="25"/>
                      <a:pt x="31" y="23"/>
                      <a:pt x="40" y="20"/>
                    </a:cubicBezTo>
                    <a:cubicBezTo>
                      <a:pt x="59" y="16"/>
                      <a:pt x="84" y="13"/>
                      <a:pt x="109" y="13"/>
                    </a:cubicBezTo>
                    <a:cubicBezTo>
                      <a:pt x="135" y="13"/>
                      <a:pt x="159" y="16"/>
                      <a:pt x="178" y="20"/>
                    </a:cubicBezTo>
                    <a:cubicBezTo>
                      <a:pt x="187" y="23"/>
                      <a:pt x="194" y="25"/>
                      <a:pt x="200" y="28"/>
                    </a:cubicBezTo>
                    <a:cubicBezTo>
                      <a:pt x="203" y="30"/>
                      <a:pt x="205" y="31"/>
                      <a:pt x="206" y="32"/>
                    </a:cubicBezTo>
                    <a:cubicBezTo>
                      <a:pt x="205" y="33"/>
                      <a:pt x="203" y="35"/>
                      <a:pt x="200" y="37"/>
                    </a:cubicBezTo>
                    <a:cubicBezTo>
                      <a:pt x="194" y="40"/>
                      <a:pt x="187" y="42"/>
                      <a:pt x="178" y="44"/>
                    </a:cubicBezTo>
                    <a:cubicBezTo>
                      <a:pt x="159" y="49"/>
                      <a:pt x="135" y="52"/>
                      <a:pt x="109" y="52"/>
                    </a:cubicBezTo>
                    <a:cubicBezTo>
                      <a:pt x="84" y="52"/>
                      <a:pt x="59" y="49"/>
                      <a:pt x="40" y="44"/>
                    </a:cubicBezTo>
                    <a:cubicBezTo>
                      <a:pt x="31" y="42"/>
                      <a:pt x="24" y="40"/>
                      <a:pt x="19" y="37"/>
                    </a:cubicBezTo>
                    <a:cubicBezTo>
                      <a:pt x="15" y="35"/>
                      <a:pt x="13" y="33"/>
                      <a:pt x="12" y="32"/>
                    </a:cubicBezTo>
                    <a:cubicBezTo>
                      <a:pt x="13" y="31"/>
                      <a:pt x="15" y="30"/>
                      <a:pt x="19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60"/>
              <p:cNvSpPr>
                <a:spLocks noEditPoints="1"/>
              </p:cNvSpPr>
              <p:nvPr/>
            </p:nvSpPr>
            <p:spPr bwMode="auto">
              <a:xfrm>
                <a:off x="4995863" y="2735263"/>
                <a:ext cx="623888" cy="560388"/>
              </a:xfrm>
              <a:custGeom>
                <a:avLst/>
                <a:gdLst>
                  <a:gd name="T0" fmla="*/ 362 w 364"/>
                  <a:gd name="T1" fmla="*/ 21 h 327"/>
                  <a:gd name="T2" fmla="*/ 349 w 364"/>
                  <a:gd name="T3" fmla="*/ 9 h 327"/>
                  <a:gd name="T4" fmla="*/ 292 w 364"/>
                  <a:gd name="T5" fmla="*/ 9 h 327"/>
                  <a:gd name="T6" fmla="*/ 292 w 364"/>
                  <a:gd name="T7" fmla="*/ 0 h 327"/>
                  <a:gd name="T8" fmla="*/ 258 w 364"/>
                  <a:gd name="T9" fmla="*/ 17 h 327"/>
                  <a:gd name="T10" fmla="*/ 183 w 364"/>
                  <a:gd name="T11" fmla="*/ 25 h 327"/>
                  <a:gd name="T12" fmla="*/ 108 w 364"/>
                  <a:gd name="T13" fmla="*/ 17 h 327"/>
                  <a:gd name="T14" fmla="*/ 74 w 364"/>
                  <a:gd name="T15" fmla="*/ 0 h 327"/>
                  <a:gd name="T16" fmla="*/ 74 w 364"/>
                  <a:gd name="T17" fmla="*/ 9 h 327"/>
                  <a:gd name="T18" fmla="*/ 15 w 364"/>
                  <a:gd name="T19" fmla="*/ 9 h 327"/>
                  <a:gd name="T20" fmla="*/ 2 w 364"/>
                  <a:gd name="T21" fmla="*/ 21 h 327"/>
                  <a:gd name="T22" fmla="*/ 3 w 364"/>
                  <a:gd name="T23" fmla="*/ 70 h 327"/>
                  <a:gd name="T24" fmla="*/ 13 w 364"/>
                  <a:gd name="T25" fmla="*/ 114 h 327"/>
                  <a:gd name="T26" fmla="*/ 37 w 364"/>
                  <a:gd name="T27" fmla="*/ 157 h 327"/>
                  <a:gd name="T28" fmla="*/ 110 w 364"/>
                  <a:gd name="T29" fmla="*/ 187 h 327"/>
                  <a:gd name="T30" fmla="*/ 164 w 364"/>
                  <a:gd name="T31" fmla="*/ 229 h 327"/>
                  <a:gd name="T32" fmla="*/ 164 w 364"/>
                  <a:gd name="T33" fmla="*/ 277 h 327"/>
                  <a:gd name="T34" fmla="*/ 100 w 364"/>
                  <a:gd name="T35" fmla="*/ 302 h 327"/>
                  <a:gd name="T36" fmla="*/ 183 w 364"/>
                  <a:gd name="T37" fmla="*/ 327 h 327"/>
                  <a:gd name="T38" fmla="*/ 266 w 364"/>
                  <a:gd name="T39" fmla="*/ 302 h 327"/>
                  <a:gd name="T40" fmla="*/ 202 w 364"/>
                  <a:gd name="T41" fmla="*/ 277 h 327"/>
                  <a:gd name="T42" fmla="*/ 202 w 364"/>
                  <a:gd name="T43" fmla="*/ 229 h 327"/>
                  <a:gd name="T44" fmla="*/ 257 w 364"/>
                  <a:gd name="T45" fmla="*/ 187 h 327"/>
                  <a:gd name="T46" fmla="*/ 327 w 364"/>
                  <a:gd name="T47" fmla="*/ 157 h 327"/>
                  <a:gd name="T48" fmla="*/ 351 w 364"/>
                  <a:gd name="T49" fmla="*/ 114 h 327"/>
                  <a:gd name="T50" fmla="*/ 361 w 364"/>
                  <a:gd name="T51" fmla="*/ 70 h 327"/>
                  <a:gd name="T52" fmla="*/ 362 w 364"/>
                  <a:gd name="T53" fmla="*/ 21 h 327"/>
                  <a:gd name="T54" fmla="*/ 78 w 364"/>
                  <a:gd name="T55" fmla="*/ 154 h 327"/>
                  <a:gd name="T56" fmla="*/ 57 w 364"/>
                  <a:gd name="T57" fmla="*/ 139 h 327"/>
                  <a:gd name="T58" fmla="*/ 28 w 364"/>
                  <a:gd name="T59" fmla="*/ 36 h 327"/>
                  <a:gd name="T60" fmla="*/ 74 w 364"/>
                  <a:gd name="T61" fmla="*/ 36 h 327"/>
                  <a:gd name="T62" fmla="*/ 96 w 364"/>
                  <a:gd name="T63" fmla="*/ 160 h 327"/>
                  <a:gd name="T64" fmla="*/ 78 w 364"/>
                  <a:gd name="T65" fmla="*/ 154 h 327"/>
                  <a:gd name="T66" fmla="*/ 226 w 364"/>
                  <a:gd name="T67" fmla="*/ 100 h 327"/>
                  <a:gd name="T68" fmla="*/ 210 w 364"/>
                  <a:gd name="T69" fmla="*/ 116 h 327"/>
                  <a:gd name="T70" fmla="*/ 207 w 364"/>
                  <a:gd name="T71" fmla="*/ 124 h 327"/>
                  <a:gd name="T72" fmla="*/ 211 w 364"/>
                  <a:gd name="T73" fmla="*/ 147 h 327"/>
                  <a:gd name="T74" fmla="*/ 208 w 364"/>
                  <a:gd name="T75" fmla="*/ 149 h 327"/>
                  <a:gd name="T76" fmla="*/ 187 w 364"/>
                  <a:gd name="T77" fmla="*/ 138 h 327"/>
                  <a:gd name="T78" fmla="*/ 179 w 364"/>
                  <a:gd name="T79" fmla="*/ 138 h 327"/>
                  <a:gd name="T80" fmla="*/ 158 w 364"/>
                  <a:gd name="T81" fmla="*/ 149 h 327"/>
                  <a:gd name="T82" fmla="*/ 155 w 364"/>
                  <a:gd name="T83" fmla="*/ 147 h 327"/>
                  <a:gd name="T84" fmla="*/ 159 w 364"/>
                  <a:gd name="T85" fmla="*/ 124 h 327"/>
                  <a:gd name="T86" fmla="*/ 156 w 364"/>
                  <a:gd name="T87" fmla="*/ 116 h 327"/>
                  <a:gd name="T88" fmla="*/ 140 w 364"/>
                  <a:gd name="T89" fmla="*/ 100 h 327"/>
                  <a:gd name="T90" fmla="*/ 141 w 364"/>
                  <a:gd name="T91" fmla="*/ 95 h 327"/>
                  <a:gd name="T92" fmla="*/ 164 w 364"/>
                  <a:gd name="T93" fmla="*/ 92 h 327"/>
                  <a:gd name="T94" fmla="*/ 171 w 364"/>
                  <a:gd name="T95" fmla="*/ 87 h 327"/>
                  <a:gd name="T96" fmla="*/ 181 w 364"/>
                  <a:gd name="T97" fmla="*/ 66 h 327"/>
                  <a:gd name="T98" fmla="*/ 185 w 364"/>
                  <a:gd name="T99" fmla="*/ 66 h 327"/>
                  <a:gd name="T100" fmla="*/ 195 w 364"/>
                  <a:gd name="T101" fmla="*/ 87 h 327"/>
                  <a:gd name="T102" fmla="*/ 202 w 364"/>
                  <a:gd name="T103" fmla="*/ 92 h 327"/>
                  <a:gd name="T104" fmla="*/ 225 w 364"/>
                  <a:gd name="T105" fmla="*/ 95 h 327"/>
                  <a:gd name="T106" fmla="*/ 226 w 364"/>
                  <a:gd name="T107" fmla="*/ 100 h 327"/>
                  <a:gd name="T108" fmla="*/ 307 w 364"/>
                  <a:gd name="T109" fmla="*/ 139 h 327"/>
                  <a:gd name="T110" fmla="*/ 285 w 364"/>
                  <a:gd name="T111" fmla="*/ 155 h 327"/>
                  <a:gd name="T112" fmla="*/ 270 w 364"/>
                  <a:gd name="T113" fmla="*/ 159 h 327"/>
                  <a:gd name="T114" fmla="*/ 292 w 364"/>
                  <a:gd name="T115" fmla="*/ 36 h 327"/>
                  <a:gd name="T116" fmla="*/ 336 w 364"/>
                  <a:gd name="T117" fmla="*/ 36 h 327"/>
                  <a:gd name="T118" fmla="*/ 307 w 364"/>
                  <a:gd name="T119" fmla="*/ 139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4" h="327">
                    <a:moveTo>
                      <a:pt x="362" y="21"/>
                    </a:moveTo>
                    <a:cubicBezTo>
                      <a:pt x="362" y="14"/>
                      <a:pt x="356" y="9"/>
                      <a:pt x="349" y="9"/>
                    </a:cubicBezTo>
                    <a:cubicBezTo>
                      <a:pt x="292" y="9"/>
                      <a:pt x="292" y="9"/>
                      <a:pt x="292" y="9"/>
                    </a:cubicBezTo>
                    <a:cubicBezTo>
                      <a:pt x="292" y="6"/>
                      <a:pt x="292" y="3"/>
                      <a:pt x="292" y="0"/>
                    </a:cubicBezTo>
                    <a:cubicBezTo>
                      <a:pt x="286" y="7"/>
                      <a:pt x="274" y="12"/>
                      <a:pt x="258" y="17"/>
                    </a:cubicBezTo>
                    <a:cubicBezTo>
                      <a:pt x="237" y="22"/>
                      <a:pt x="211" y="25"/>
                      <a:pt x="183" y="25"/>
                    </a:cubicBezTo>
                    <a:cubicBezTo>
                      <a:pt x="155" y="25"/>
                      <a:pt x="129" y="22"/>
                      <a:pt x="108" y="17"/>
                    </a:cubicBezTo>
                    <a:cubicBezTo>
                      <a:pt x="92" y="12"/>
                      <a:pt x="80" y="7"/>
                      <a:pt x="74" y="0"/>
                    </a:cubicBezTo>
                    <a:cubicBezTo>
                      <a:pt x="74" y="3"/>
                      <a:pt x="74" y="6"/>
                      <a:pt x="74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8" y="9"/>
                      <a:pt x="2" y="14"/>
                      <a:pt x="2" y="21"/>
                    </a:cubicBezTo>
                    <a:cubicBezTo>
                      <a:pt x="2" y="22"/>
                      <a:pt x="0" y="43"/>
                      <a:pt x="3" y="70"/>
                    </a:cubicBezTo>
                    <a:cubicBezTo>
                      <a:pt x="5" y="86"/>
                      <a:pt x="8" y="101"/>
                      <a:pt x="13" y="114"/>
                    </a:cubicBezTo>
                    <a:cubicBezTo>
                      <a:pt x="19" y="131"/>
                      <a:pt x="27" y="145"/>
                      <a:pt x="37" y="157"/>
                    </a:cubicBezTo>
                    <a:cubicBezTo>
                      <a:pt x="55" y="177"/>
                      <a:pt x="80" y="187"/>
                      <a:pt x="110" y="187"/>
                    </a:cubicBezTo>
                    <a:cubicBezTo>
                      <a:pt x="123" y="208"/>
                      <a:pt x="140" y="223"/>
                      <a:pt x="164" y="229"/>
                    </a:cubicBezTo>
                    <a:cubicBezTo>
                      <a:pt x="167" y="245"/>
                      <a:pt x="167" y="261"/>
                      <a:pt x="164" y="277"/>
                    </a:cubicBezTo>
                    <a:cubicBezTo>
                      <a:pt x="127" y="280"/>
                      <a:pt x="100" y="290"/>
                      <a:pt x="100" y="302"/>
                    </a:cubicBezTo>
                    <a:cubicBezTo>
                      <a:pt x="100" y="315"/>
                      <a:pt x="137" y="327"/>
                      <a:pt x="183" y="327"/>
                    </a:cubicBezTo>
                    <a:cubicBezTo>
                      <a:pt x="229" y="327"/>
                      <a:pt x="266" y="315"/>
                      <a:pt x="266" y="302"/>
                    </a:cubicBezTo>
                    <a:cubicBezTo>
                      <a:pt x="266" y="290"/>
                      <a:pt x="239" y="280"/>
                      <a:pt x="202" y="277"/>
                    </a:cubicBezTo>
                    <a:cubicBezTo>
                      <a:pt x="199" y="261"/>
                      <a:pt x="199" y="245"/>
                      <a:pt x="202" y="229"/>
                    </a:cubicBezTo>
                    <a:cubicBezTo>
                      <a:pt x="226" y="223"/>
                      <a:pt x="244" y="208"/>
                      <a:pt x="257" y="187"/>
                    </a:cubicBezTo>
                    <a:cubicBezTo>
                      <a:pt x="285" y="186"/>
                      <a:pt x="309" y="176"/>
                      <a:pt x="327" y="157"/>
                    </a:cubicBezTo>
                    <a:cubicBezTo>
                      <a:pt x="337" y="145"/>
                      <a:pt x="345" y="131"/>
                      <a:pt x="351" y="114"/>
                    </a:cubicBezTo>
                    <a:cubicBezTo>
                      <a:pt x="356" y="101"/>
                      <a:pt x="359" y="86"/>
                      <a:pt x="361" y="70"/>
                    </a:cubicBezTo>
                    <a:cubicBezTo>
                      <a:pt x="364" y="43"/>
                      <a:pt x="362" y="22"/>
                      <a:pt x="362" y="21"/>
                    </a:cubicBezTo>
                    <a:close/>
                    <a:moveTo>
                      <a:pt x="78" y="154"/>
                    </a:moveTo>
                    <a:cubicBezTo>
                      <a:pt x="70" y="151"/>
                      <a:pt x="63" y="146"/>
                      <a:pt x="57" y="139"/>
                    </a:cubicBezTo>
                    <a:cubicBezTo>
                      <a:pt x="30" y="110"/>
                      <a:pt x="27" y="59"/>
                      <a:pt x="28" y="36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71"/>
                      <a:pt x="80" y="120"/>
                      <a:pt x="96" y="160"/>
                    </a:cubicBezTo>
                    <a:cubicBezTo>
                      <a:pt x="90" y="159"/>
                      <a:pt x="84" y="157"/>
                      <a:pt x="78" y="154"/>
                    </a:cubicBezTo>
                    <a:close/>
                    <a:moveTo>
                      <a:pt x="226" y="100"/>
                    </a:moveTo>
                    <a:cubicBezTo>
                      <a:pt x="210" y="116"/>
                      <a:pt x="210" y="116"/>
                      <a:pt x="210" y="116"/>
                    </a:cubicBezTo>
                    <a:cubicBezTo>
                      <a:pt x="208" y="117"/>
                      <a:pt x="207" y="121"/>
                      <a:pt x="207" y="124"/>
                    </a:cubicBezTo>
                    <a:cubicBezTo>
                      <a:pt x="211" y="147"/>
                      <a:pt x="211" y="147"/>
                      <a:pt x="211" y="147"/>
                    </a:cubicBezTo>
                    <a:cubicBezTo>
                      <a:pt x="212" y="149"/>
                      <a:pt x="210" y="150"/>
                      <a:pt x="208" y="149"/>
                    </a:cubicBezTo>
                    <a:cubicBezTo>
                      <a:pt x="187" y="138"/>
                      <a:pt x="187" y="138"/>
                      <a:pt x="187" y="138"/>
                    </a:cubicBezTo>
                    <a:cubicBezTo>
                      <a:pt x="185" y="137"/>
                      <a:pt x="181" y="137"/>
                      <a:pt x="179" y="138"/>
                    </a:cubicBezTo>
                    <a:cubicBezTo>
                      <a:pt x="158" y="149"/>
                      <a:pt x="158" y="149"/>
                      <a:pt x="158" y="149"/>
                    </a:cubicBezTo>
                    <a:cubicBezTo>
                      <a:pt x="156" y="150"/>
                      <a:pt x="154" y="149"/>
                      <a:pt x="155" y="147"/>
                    </a:cubicBezTo>
                    <a:cubicBezTo>
                      <a:pt x="159" y="124"/>
                      <a:pt x="159" y="124"/>
                      <a:pt x="159" y="124"/>
                    </a:cubicBezTo>
                    <a:cubicBezTo>
                      <a:pt x="159" y="121"/>
                      <a:pt x="158" y="117"/>
                      <a:pt x="156" y="116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38" y="98"/>
                      <a:pt x="138" y="96"/>
                      <a:pt x="141" y="95"/>
                    </a:cubicBezTo>
                    <a:cubicBezTo>
                      <a:pt x="164" y="92"/>
                      <a:pt x="164" y="92"/>
                      <a:pt x="164" y="92"/>
                    </a:cubicBezTo>
                    <a:cubicBezTo>
                      <a:pt x="166" y="92"/>
                      <a:pt x="169" y="89"/>
                      <a:pt x="171" y="87"/>
                    </a:cubicBezTo>
                    <a:cubicBezTo>
                      <a:pt x="181" y="66"/>
                      <a:pt x="181" y="66"/>
                      <a:pt x="181" y="66"/>
                    </a:cubicBezTo>
                    <a:cubicBezTo>
                      <a:pt x="182" y="64"/>
                      <a:pt x="184" y="64"/>
                      <a:pt x="185" y="66"/>
                    </a:cubicBezTo>
                    <a:cubicBezTo>
                      <a:pt x="195" y="87"/>
                      <a:pt x="195" y="87"/>
                      <a:pt x="195" y="87"/>
                    </a:cubicBezTo>
                    <a:cubicBezTo>
                      <a:pt x="197" y="89"/>
                      <a:pt x="200" y="92"/>
                      <a:pt x="202" y="92"/>
                    </a:cubicBezTo>
                    <a:cubicBezTo>
                      <a:pt x="225" y="95"/>
                      <a:pt x="225" y="95"/>
                      <a:pt x="225" y="95"/>
                    </a:cubicBezTo>
                    <a:cubicBezTo>
                      <a:pt x="228" y="96"/>
                      <a:pt x="228" y="98"/>
                      <a:pt x="226" y="100"/>
                    </a:cubicBezTo>
                    <a:close/>
                    <a:moveTo>
                      <a:pt x="307" y="139"/>
                    </a:moveTo>
                    <a:cubicBezTo>
                      <a:pt x="301" y="146"/>
                      <a:pt x="294" y="151"/>
                      <a:pt x="285" y="155"/>
                    </a:cubicBezTo>
                    <a:cubicBezTo>
                      <a:pt x="281" y="157"/>
                      <a:pt x="276" y="158"/>
                      <a:pt x="270" y="159"/>
                    </a:cubicBezTo>
                    <a:cubicBezTo>
                      <a:pt x="286" y="119"/>
                      <a:pt x="291" y="71"/>
                      <a:pt x="292" y="36"/>
                    </a:cubicBezTo>
                    <a:cubicBezTo>
                      <a:pt x="336" y="36"/>
                      <a:pt x="336" y="36"/>
                      <a:pt x="336" y="36"/>
                    </a:cubicBezTo>
                    <a:cubicBezTo>
                      <a:pt x="337" y="59"/>
                      <a:pt x="334" y="110"/>
                      <a:pt x="307" y="1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7" name="组合 246"/>
            <p:cNvGrpSpPr/>
            <p:nvPr/>
          </p:nvGrpSpPr>
          <p:grpSpPr>
            <a:xfrm>
              <a:off x="6345238" y="3903663"/>
              <a:ext cx="1084263" cy="1082675"/>
              <a:chOff x="6345238" y="3903663"/>
              <a:chExt cx="1084263" cy="1082675"/>
            </a:xfrm>
          </p:grpSpPr>
          <p:sp>
            <p:nvSpPr>
              <p:cNvPr id="178" name="Oval 161"/>
              <p:cNvSpPr>
                <a:spLocks noChangeArrowheads="1"/>
              </p:cNvSpPr>
              <p:nvPr/>
            </p:nvSpPr>
            <p:spPr bwMode="auto">
              <a:xfrm>
                <a:off x="6345238" y="3903663"/>
                <a:ext cx="1084263" cy="1082675"/>
              </a:xfrm>
              <a:prstGeom prst="ellipse">
                <a:avLst/>
              </a:prstGeom>
              <a:solidFill>
                <a:srgbClr val="9A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6594475" y="4162425"/>
                <a:ext cx="820738" cy="809625"/>
              </a:xfrm>
              <a:custGeom>
                <a:avLst/>
                <a:gdLst>
                  <a:gd name="T0" fmla="*/ 150 w 479"/>
                  <a:gd name="T1" fmla="*/ 0 h 472"/>
                  <a:gd name="T2" fmla="*/ 145 w 479"/>
                  <a:gd name="T3" fmla="*/ 1 h 472"/>
                  <a:gd name="T4" fmla="*/ 145 w 479"/>
                  <a:gd name="T5" fmla="*/ 26 h 472"/>
                  <a:gd name="T6" fmla="*/ 121 w 479"/>
                  <a:gd name="T7" fmla="*/ 31 h 472"/>
                  <a:gd name="T8" fmla="*/ 106 w 479"/>
                  <a:gd name="T9" fmla="*/ 22 h 472"/>
                  <a:gd name="T10" fmla="*/ 99 w 479"/>
                  <a:gd name="T11" fmla="*/ 15 h 472"/>
                  <a:gd name="T12" fmla="*/ 97 w 479"/>
                  <a:gd name="T13" fmla="*/ 14 h 472"/>
                  <a:gd name="T14" fmla="*/ 68 w 479"/>
                  <a:gd name="T15" fmla="*/ 33 h 472"/>
                  <a:gd name="T16" fmla="*/ 66 w 479"/>
                  <a:gd name="T17" fmla="*/ 62 h 472"/>
                  <a:gd name="T18" fmla="*/ 57 w 479"/>
                  <a:gd name="T19" fmla="*/ 87 h 472"/>
                  <a:gd name="T20" fmla="*/ 48 w 479"/>
                  <a:gd name="T21" fmla="*/ 92 h 472"/>
                  <a:gd name="T22" fmla="*/ 31 w 479"/>
                  <a:gd name="T23" fmla="*/ 87 h 472"/>
                  <a:gd name="T24" fmla="*/ 28 w 479"/>
                  <a:gd name="T25" fmla="*/ 86 h 472"/>
                  <a:gd name="T26" fmla="*/ 13 w 479"/>
                  <a:gd name="T27" fmla="*/ 118 h 472"/>
                  <a:gd name="T28" fmla="*/ 12 w 479"/>
                  <a:gd name="T29" fmla="*/ 140 h 472"/>
                  <a:gd name="T30" fmla="*/ 26 w 479"/>
                  <a:gd name="T31" fmla="*/ 155 h 472"/>
                  <a:gd name="T32" fmla="*/ 33 w 479"/>
                  <a:gd name="T33" fmla="*/ 162 h 472"/>
                  <a:gd name="T34" fmla="*/ 19 w 479"/>
                  <a:gd name="T35" fmla="*/ 181 h 472"/>
                  <a:gd name="T36" fmla="*/ 16 w 479"/>
                  <a:gd name="T37" fmla="*/ 214 h 472"/>
                  <a:gd name="T38" fmla="*/ 27 w 479"/>
                  <a:gd name="T39" fmla="*/ 240 h 472"/>
                  <a:gd name="T40" fmla="*/ 58 w 479"/>
                  <a:gd name="T41" fmla="*/ 270 h 472"/>
                  <a:gd name="T42" fmla="*/ 82 w 479"/>
                  <a:gd name="T43" fmla="*/ 305 h 472"/>
                  <a:gd name="T44" fmla="*/ 247 w 479"/>
                  <a:gd name="T45" fmla="*/ 472 h 472"/>
                  <a:gd name="T46" fmla="*/ 479 w 479"/>
                  <a:gd name="T47" fmla="*/ 234 h 472"/>
                  <a:gd name="T48" fmla="*/ 291 w 479"/>
                  <a:gd name="T49" fmla="*/ 47 h 472"/>
                  <a:gd name="T50" fmla="*/ 245 w 479"/>
                  <a:gd name="T51" fmla="*/ 12 h 472"/>
                  <a:gd name="T52" fmla="*/ 231 w 479"/>
                  <a:gd name="T53" fmla="*/ 33 h 472"/>
                  <a:gd name="T54" fmla="*/ 201 w 479"/>
                  <a:gd name="T55" fmla="*/ 4 h 472"/>
                  <a:gd name="T56" fmla="*/ 182 w 479"/>
                  <a:gd name="T57" fmla="*/ 1 h 472"/>
                  <a:gd name="T58" fmla="*/ 164 w 479"/>
                  <a:gd name="T59" fmla="*/ 1 h 472"/>
                  <a:gd name="T60" fmla="*/ 150 w 479"/>
                  <a:gd name="T61" fmla="*/ 0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79" h="472">
                    <a:moveTo>
                      <a:pt x="150" y="0"/>
                    </a:moveTo>
                    <a:cubicBezTo>
                      <a:pt x="148" y="0"/>
                      <a:pt x="146" y="1"/>
                      <a:pt x="145" y="1"/>
                    </a:cubicBezTo>
                    <a:cubicBezTo>
                      <a:pt x="141" y="5"/>
                      <a:pt x="149" y="21"/>
                      <a:pt x="145" y="26"/>
                    </a:cubicBezTo>
                    <a:cubicBezTo>
                      <a:pt x="132" y="28"/>
                      <a:pt x="126" y="31"/>
                      <a:pt x="121" y="31"/>
                    </a:cubicBezTo>
                    <a:cubicBezTo>
                      <a:pt x="117" y="31"/>
                      <a:pt x="113" y="29"/>
                      <a:pt x="106" y="22"/>
                    </a:cubicBezTo>
                    <a:cubicBezTo>
                      <a:pt x="105" y="20"/>
                      <a:pt x="101" y="15"/>
                      <a:pt x="99" y="15"/>
                    </a:cubicBezTo>
                    <a:cubicBezTo>
                      <a:pt x="99" y="14"/>
                      <a:pt x="98" y="14"/>
                      <a:pt x="97" y="14"/>
                    </a:cubicBezTo>
                    <a:cubicBezTo>
                      <a:pt x="89" y="14"/>
                      <a:pt x="77" y="27"/>
                      <a:pt x="68" y="33"/>
                    </a:cubicBezTo>
                    <a:cubicBezTo>
                      <a:pt x="50" y="46"/>
                      <a:pt x="53" y="44"/>
                      <a:pt x="66" y="62"/>
                    </a:cubicBezTo>
                    <a:cubicBezTo>
                      <a:pt x="73" y="73"/>
                      <a:pt x="63" y="77"/>
                      <a:pt x="57" y="87"/>
                    </a:cubicBezTo>
                    <a:cubicBezTo>
                      <a:pt x="54" y="91"/>
                      <a:pt x="51" y="92"/>
                      <a:pt x="48" y="92"/>
                    </a:cubicBezTo>
                    <a:cubicBezTo>
                      <a:pt x="43" y="92"/>
                      <a:pt x="38" y="89"/>
                      <a:pt x="31" y="87"/>
                    </a:cubicBezTo>
                    <a:cubicBezTo>
                      <a:pt x="30" y="86"/>
                      <a:pt x="29" y="86"/>
                      <a:pt x="28" y="86"/>
                    </a:cubicBezTo>
                    <a:cubicBezTo>
                      <a:pt x="17" y="86"/>
                      <a:pt x="16" y="107"/>
                      <a:pt x="13" y="118"/>
                    </a:cubicBezTo>
                    <a:cubicBezTo>
                      <a:pt x="8" y="132"/>
                      <a:pt x="7" y="132"/>
                      <a:pt x="12" y="140"/>
                    </a:cubicBezTo>
                    <a:cubicBezTo>
                      <a:pt x="15" y="145"/>
                      <a:pt x="22" y="150"/>
                      <a:pt x="26" y="155"/>
                    </a:cubicBezTo>
                    <a:cubicBezTo>
                      <a:pt x="29" y="157"/>
                      <a:pt x="32" y="159"/>
                      <a:pt x="33" y="162"/>
                    </a:cubicBezTo>
                    <a:cubicBezTo>
                      <a:pt x="40" y="174"/>
                      <a:pt x="33" y="177"/>
                      <a:pt x="19" y="181"/>
                    </a:cubicBezTo>
                    <a:cubicBezTo>
                      <a:pt x="0" y="187"/>
                      <a:pt x="10" y="196"/>
                      <a:pt x="16" y="214"/>
                    </a:cubicBezTo>
                    <a:cubicBezTo>
                      <a:pt x="19" y="224"/>
                      <a:pt x="23" y="234"/>
                      <a:pt x="27" y="240"/>
                    </a:cubicBezTo>
                    <a:cubicBezTo>
                      <a:pt x="34" y="250"/>
                      <a:pt x="48" y="263"/>
                      <a:pt x="58" y="270"/>
                    </a:cubicBezTo>
                    <a:cubicBezTo>
                      <a:pt x="47" y="279"/>
                      <a:pt x="75" y="299"/>
                      <a:pt x="82" y="305"/>
                    </a:cubicBezTo>
                    <a:cubicBezTo>
                      <a:pt x="87" y="311"/>
                      <a:pt x="166" y="391"/>
                      <a:pt x="247" y="472"/>
                    </a:cubicBezTo>
                    <a:cubicBezTo>
                      <a:pt x="363" y="443"/>
                      <a:pt x="454" y="351"/>
                      <a:pt x="479" y="234"/>
                    </a:cubicBezTo>
                    <a:cubicBezTo>
                      <a:pt x="400" y="154"/>
                      <a:pt x="313" y="67"/>
                      <a:pt x="291" y="47"/>
                    </a:cubicBezTo>
                    <a:cubicBezTo>
                      <a:pt x="278" y="35"/>
                      <a:pt x="260" y="23"/>
                      <a:pt x="245" y="12"/>
                    </a:cubicBezTo>
                    <a:cubicBezTo>
                      <a:pt x="240" y="19"/>
                      <a:pt x="236" y="26"/>
                      <a:pt x="231" y="33"/>
                    </a:cubicBezTo>
                    <a:cubicBezTo>
                      <a:pt x="224" y="24"/>
                      <a:pt x="211" y="9"/>
                      <a:pt x="201" y="4"/>
                    </a:cubicBezTo>
                    <a:cubicBezTo>
                      <a:pt x="197" y="1"/>
                      <a:pt x="189" y="1"/>
                      <a:pt x="182" y="1"/>
                    </a:cubicBezTo>
                    <a:cubicBezTo>
                      <a:pt x="176" y="1"/>
                      <a:pt x="170" y="1"/>
                      <a:pt x="164" y="1"/>
                    </a:cubicBezTo>
                    <a:cubicBezTo>
                      <a:pt x="162" y="1"/>
                      <a:pt x="155" y="0"/>
                      <a:pt x="150" y="0"/>
                    </a:cubicBezTo>
                  </a:path>
                </a:pathLst>
              </a:custGeom>
              <a:solidFill>
                <a:srgbClr val="7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63"/>
              <p:cNvSpPr>
                <a:spLocks noEditPoints="1"/>
              </p:cNvSpPr>
              <p:nvPr/>
            </p:nvSpPr>
            <p:spPr bwMode="auto">
              <a:xfrm>
                <a:off x="6605588" y="4164013"/>
                <a:ext cx="563563" cy="561975"/>
              </a:xfrm>
              <a:custGeom>
                <a:avLst/>
                <a:gdLst>
                  <a:gd name="T0" fmla="*/ 301 w 328"/>
                  <a:gd name="T1" fmla="*/ 159 h 328"/>
                  <a:gd name="T2" fmla="*/ 301 w 328"/>
                  <a:gd name="T3" fmla="*/ 144 h 328"/>
                  <a:gd name="T4" fmla="*/ 328 w 328"/>
                  <a:gd name="T5" fmla="*/ 135 h 328"/>
                  <a:gd name="T6" fmla="*/ 311 w 328"/>
                  <a:gd name="T7" fmla="*/ 83 h 328"/>
                  <a:gd name="T8" fmla="*/ 284 w 328"/>
                  <a:gd name="T9" fmla="*/ 92 h 328"/>
                  <a:gd name="T10" fmla="*/ 265 w 328"/>
                  <a:gd name="T11" fmla="*/ 66 h 328"/>
                  <a:gd name="T12" fmla="*/ 282 w 328"/>
                  <a:gd name="T13" fmla="*/ 43 h 328"/>
                  <a:gd name="T14" fmla="*/ 238 w 328"/>
                  <a:gd name="T15" fmla="*/ 11 h 328"/>
                  <a:gd name="T16" fmla="*/ 222 w 328"/>
                  <a:gd name="T17" fmla="*/ 34 h 328"/>
                  <a:gd name="T18" fmla="*/ 193 w 328"/>
                  <a:gd name="T19" fmla="*/ 25 h 328"/>
                  <a:gd name="T20" fmla="*/ 193 w 328"/>
                  <a:gd name="T21" fmla="*/ 0 h 328"/>
                  <a:gd name="T22" fmla="*/ 138 w 328"/>
                  <a:gd name="T23" fmla="*/ 0 h 328"/>
                  <a:gd name="T24" fmla="*/ 138 w 328"/>
                  <a:gd name="T25" fmla="*/ 25 h 328"/>
                  <a:gd name="T26" fmla="*/ 108 w 328"/>
                  <a:gd name="T27" fmla="*/ 35 h 328"/>
                  <a:gd name="T28" fmla="*/ 90 w 328"/>
                  <a:gd name="T29" fmla="*/ 11 h 328"/>
                  <a:gd name="T30" fmla="*/ 46 w 328"/>
                  <a:gd name="T31" fmla="*/ 43 h 328"/>
                  <a:gd name="T32" fmla="*/ 64 w 328"/>
                  <a:gd name="T33" fmla="*/ 67 h 328"/>
                  <a:gd name="T34" fmla="*/ 46 w 328"/>
                  <a:gd name="T35" fmla="*/ 93 h 328"/>
                  <a:gd name="T36" fmla="*/ 17 w 328"/>
                  <a:gd name="T37" fmla="*/ 83 h 328"/>
                  <a:gd name="T38" fmla="*/ 0 w 328"/>
                  <a:gd name="T39" fmla="*/ 135 h 328"/>
                  <a:gd name="T40" fmla="*/ 29 w 328"/>
                  <a:gd name="T41" fmla="*/ 144 h 328"/>
                  <a:gd name="T42" fmla="*/ 28 w 328"/>
                  <a:gd name="T43" fmla="*/ 159 h 328"/>
                  <a:gd name="T44" fmla="*/ 29 w 328"/>
                  <a:gd name="T45" fmla="*/ 175 h 328"/>
                  <a:gd name="T46" fmla="*/ 0 w 328"/>
                  <a:gd name="T47" fmla="*/ 184 h 328"/>
                  <a:gd name="T48" fmla="*/ 17 w 328"/>
                  <a:gd name="T49" fmla="*/ 236 h 328"/>
                  <a:gd name="T50" fmla="*/ 46 w 328"/>
                  <a:gd name="T51" fmla="*/ 226 h 328"/>
                  <a:gd name="T52" fmla="*/ 64 w 328"/>
                  <a:gd name="T53" fmla="*/ 251 h 328"/>
                  <a:gd name="T54" fmla="*/ 46 w 328"/>
                  <a:gd name="T55" fmla="*/ 276 h 328"/>
                  <a:gd name="T56" fmla="*/ 90 w 328"/>
                  <a:gd name="T57" fmla="*/ 308 h 328"/>
                  <a:gd name="T58" fmla="*/ 109 w 328"/>
                  <a:gd name="T59" fmla="*/ 283 h 328"/>
                  <a:gd name="T60" fmla="*/ 138 w 328"/>
                  <a:gd name="T61" fmla="*/ 292 h 328"/>
                  <a:gd name="T62" fmla="*/ 138 w 328"/>
                  <a:gd name="T63" fmla="*/ 328 h 328"/>
                  <a:gd name="T64" fmla="*/ 193 w 328"/>
                  <a:gd name="T65" fmla="*/ 328 h 328"/>
                  <a:gd name="T66" fmla="*/ 193 w 328"/>
                  <a:gd name="T67" fmla="*/ 293 h 328"/>
                  <a:gd name="T68" fmla="*/ 221 w 328"/>
                  <a:gd name="T69" fmla="*/ 283 h 328"/>
                  <a:gd name="T70" fmla="*/ 239 w 328"/>
                  <a:gd name="T71" fmla="*/ 308 h 328"/>
                  <a:gd name="T72" fmla="*/ 282 w 328"/>
                  <a:gd name="T73" fmla="*/ 276 h 328"/>
                  <a:gd name="T74" fmla="*/ 265 w 328"/>
                  <a:gd name="T75" fmla="*/ 252 h 328"/>
                  <a:gd name="T76" fmla="*/ 283 w 328"/>
                  <a:gd name="T77" fmla="*/ 227 h 328"/>
                  <a:gd name="T78" fmla="*/ 311 w 328"/>
                  <a:gd name="T79" fmla="*/ 236 h 328"/>
                  <a:gd name="T80" fmla="*/ 328 w 328"/>
                  <a:gd name="T81" fmla="*/ 184 h 328"/>
                  <a:gd name="T82" fmla="*/ 300 w 328"/>
                  <a:gd name="T83" fmla="*/ 175 h 328"/>
                  <a:gd name="T84" fmla="*/ 301 w 328"/>
                  <a:gd name="T85" fmla="*/ 159 h 328"/>
                  <a:gd name="T86" fmla="*/ 78 w 328"/>
                  <a:gd name="T87" fmla="*/ 159 h 328"/>
                  <a:gd name="T88" fmla="*/ 165 w 328"/>
                  <a:gd name="T89" fmla="*/ 72 h 328"/>
                  <a:gd name="T90" fmla="*/ 252 w 328"/>
                  <a:gd name="T91" fmla="*/ 159 h 328"/>
                  <a:gd name="T92" fmla="*/ 165 w 328"/>
                  <a:gd name="T93" fmla="*/ 245 h 328"/>
                  <a:gd name="T94" fmla="*/ 78 w 328"/>
                  <a:gd name="T95" fmla="*/ 159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8" h="328">
                    <a:moveTo>
                      <a:pt x="301" y="159"/>
                    </a:moveTo>
                    <a:cubicBezTo>
                      <a:pt x="301" y="153"/>
                      <a:pt x="301" y="148"/>
                      <a:pt x="301" y="144"/>
                    </a:cubicBezTo>
                    <a:cubicBezTo>
                      <a:pt x="328" y="135"/>
                      <a:pt x="328" y="135"/>
                      <a:pt x="328" y="135"/>
                    </a:cubicBezTo>
                    <a:cubicBezTo>
                      <a:pt x="311" y="83"/>
                      <a:pt x="311" y="83"/>
                      <a:pt x="311" y="83"/>
                    </a:cubicBezTo>
                    <a:cubicBezTo>
                      <a:pt x="284" y="92"/>
                      <a:pt x="284" y="92"/>
                      <a:pt x="284" y="92"/>
                    </a:cubicBezTo>
                    <a:cubicBezTo>
                      <a:pt x="279" y="83"/>
                      <a:pt x="272" y="74"/>
                      <a:pt x="265" y="66"/>
                    </a:cubicBezTo>
                    <a:cubicBezTo>
                      <a:pt x="282" y="43"/>
                      <a:pt x="282" y="43"/>
                      <a:pt x="282" y="43"/>
                    </a:cubicBezTo>
                    <a:cubicBezTo>
                      <a:pt x="238" y="11"/>
                      <a:pt x="238" y="11"/>
                      <a:pt x="238" y="11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213" y="30"/>
                      <a:pt x="206" y="27"/>
                      <a:pt x="193" y="25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5"/>
                      <a:pt x="138" y="25"/>
                      <a:pt x="138" y="25"/>
                    </a:cubicBezTo>
                    <a:cubicBezTo>
                      <a:pt x="125" y="27"/>
                      <a:pt x="117" y="31"/>
                      <a:pt x="108" y="3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64" y="67"/>
                      <a:pt x="64" y="67"/>
                      <a:pt x="64" y="67"/>
                    </a:cubicBezTo>
                    <a:cubicBezTo>
                      <a:pt x="57" y="75"/>
                      <a:pt x="51" y="84"/>
                      <a:pt x="46" y="93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9"/>
                      <a:pt x="28" y="154"/>
                      <a:pt x="28" y="159"/>
                    </a:cubicBezTo>
                    <a:cubicBezTo>
                      <a:pt x="28" y="164"/>
                      <a:pt x="29" y="169"/>
                      <a:pt x="29" y="175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17" y="236"/>
                      <a:pt x="17" y="236"/>
                      <a:pt x="17" y="236"/>
                    </a:cubicBezTo>
                    <a:cubicBezTo>
                      <a:pt x="46" y="226"/>
                      <a:pt x="46" y="226"/>
                      <a:pt x="46" y="226"/>
                    </a:cubicBezTo>
                    <a:cubicBezTo>
                      <a:pt x="51" y="235"/>
                      <a:pt x="57" y="243"/>
                      <a:pt x="64" y="251"/>
                    </a:cubicBezTo>
                    <a:cubicBezTo>
                      <a:pt x="46" y="276"/>
                      <a:pt x="46" y="276"/>
                      <a:pt x="46" y="276"/>
                    </a:cubicBezTo>
                    <a:cubicBezTo>
                      <a:pt x="90" y="308"/>
                      <a:pt x="90" y="308"/>
                      <a:pt x="90" y="308"/>
                    </a:cubicBezTo>
                    <a:cubicBezTo>
                      <a:pt x="109" y="283"/>
                      <a:pt x="109" y="283"/>
                      <a:pt x="109" y="283"/>
                    </a:cubicBezTo>
                    <a:cubicBezTo>
                      <a:pt x="118" y="287"/>
                      <a:pt x="125" y="290"/>
                      <a:pt x="138" y="292"/>
                    </a:cubicBezTo>
                    <a:cubicBezTo>
                      <a:pt x="138" y="328"/>
                      <a:pt x="138" y="328"/>
                      <a:pt x="138" y="328"/>
                    </a:cubicBezTo>
                    <a:cubicBezTo>
                      <a:pt x="193" y="328"/>
                      <a:pt x="193" y="328"/>
                      <a:pt x="193" y="328"/>
                    </a:cubicBezTo>
                    <a:cubicBezTo>
                      <a:pt x="193" y="293"/>
                      <a:pt x="193" y="293"/>
                      <a:pt x="193" y="293"/>
                    </a:cubicBezTo>
                    <a:cubicBezTo>
                      <a:pt x="199" y="291"/>
                      <a:pt x="212" y="287"/>
                      <a:pt x="221" y="283"/>
                    </a:cubicBezTo>
                    <a:cubicBezTo>
                      <a:pt x="239" y="308"/>
                      <a:pt x="239" y="308"/>
                      <a:pt x="239" y="308"/>
                    </a:cubicBezTo>
                    <a:cubicBezTo>
                      <a:pt x="282" y="276"/>
                      <a:pt x="282" y="276"/>
                      <a:pt x="282" y="276"/>
                    </a:cubicBezTo>
                    <a:cubicBezTo>
                      <a:pt x="265" y="252"/>
                      <a:pt x="265" y="252"/>
                      <a:pt x="265" y="252"/>
                    </a:cubicBezTo>
                    <a:cubicBezTo>
                      <a:pt x="272" y="244"/>
                      <a:pt x="278" y="236"/>
                      <a:pt x="283" y="227"/>
                    </a:cubicBezTo>
                    <a:cubicBezTo>
                      <a:pt x="311" y="236"/>
                      <a:pt x="311" y="236"/>
                      <a:pt x="311" y="236"/>
                    </a:cubicBezTo>
                    <a:cubicBezTo>
                      <a:pt x="328" y="184"/>
                      <a:pt x="328" y="184"/>
                      <a:pt x="328" y="184"/>
                    </a:cubicBezTo>
                    <a:cubicBezTo>
                      <a:pt x="300" y="175"/>
                      <a:pt x="300" y="175"/>
                      <a:pt x="300" y="175"/>
                    </a:cubicBezTo>
                    <a:cubicBezTo>
                      <a:pt x="301" y="170"/>
                      <a:pt x="301" y="164"/>
                      <a:pt x="301" y="159"/>
                    </a:cubicBezTo>
                    <a:close/>
                    <a:moveTo>
                      <a:pt x="78" y="159"/>
                    </a:moveTo>
                    <a:cubicBezTo>
                      <a:pt x="78" y="111"/>
                      <a:pt x="117" y="72"/>
                      <a:pt x="165" y="72"/>
                    </a:cubicBezTo>
                    <a:cubicBezTo>
                      <a:pt x="213" y="72"/>
                      <a:pt x="252" y="111"/>
                      <a:pt x="252" y="159"/>
                    </a:cubicBezTo>
                    <a:cubicBezTo>
                      <a:pt x="252" y="206"/>
                      <a:pt x="213" y="245"/>
                      <a:pt x="165" y="245"/>
                    </a:cubicBezTo>
                    <a:cubicBezTo>
                      <a:pt x="117" y="245"/>
                      <a:pt x="78" y="206"/>
                      <a:pt x="78" y="1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64"/>
              <p:cNvSpPr>
                <a:spLocks noEditPoints="1"/>
              </p:cNvSpPr>
              <p:nvPr/>
            </p:nvSpPr>
            <p:spPr bwMode="auto">
              <a:xfrm>
                <a:off x="6762750" y="4311650"/>
                <a:ext cx="252413" cy="252413"/>
              </a:xfrm>
              <a:custGeom>
                <a:avLst/>
                <a:gdLst>
                  <a:gd name="T0" fmla="*/ 147 w 147"/>
                  <a:gd name="T1" fmla="*/ 73 h 147"/>
                  <a:gd name="T2" fmla="*/ 74 w 147"/>
                  <a:gd name="T3" fmla="*/ 0 h 147"/>
                  <a:gd name="T4" fmla="*/ 0 w 147"/>
                  <a:gd name="T5" fmla="*/ 73 h 147"/>
                  <a:gd name="T6" fmla="*/ 74 w 147"/>
                  <a:gd name="T7" fmla="*/ 147 h 147"/>
                  <a:gd name="T8" fmla="*/ 147 w 147"/>
                  <a:gd name="T9" fmla="*/ 73 h 147"/>
                  <a:gd name="T10" fmla="*/ 74 w 147"/>
                  <a:gd name="T11" fmla="*/ 109 h 147"/>
                  <a:gd name="T12" fmla="*/ 38 w 147"/>
                  <a:gd name="T13" fmla="*/ 73 h 147"/>
                  <a:gd name="T14" fmla="*/ 74 w 147"/>
                  <a:gd name="T15" fmla="*/ 38 h 147"/>
                  <a:gd name="T16" fmla="*/ 109 w 147"/>
                  <a:gd name="T17" fmla="*/ 73 h 147"/>
                  <a:gd name="T18" fmla="*/ 74 w 147"/>
                  <a:gd name="T19" fmla="*/ 109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7" h="147">
                    <a:moveTo>
                      <a:pt x="147" y="73"/>
                    </a:moveTo>
                    <a:cubicBezTo>
                      <a:pt x="147" y="33"/>
                      <a:pt x="114" y="0"/>
                      <a:pt x="74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114"/>
                      <a:pt x="33" y="147"/>
                      <a:pt x="74" y="147"/>
                    </a:cubicBezTo>
                    <a:cubicBezTo>
                      <a:pt x="114" y="147"/>
                      <a:pt x="147" y="114"/>
                      <a:pt x="147" y="73"/>
                    </a:cubicBezTo>
                    <a:close/>
                    <a:moveTo>
                      <a:pt x="74" y="109"/>
                    </a:moveTo>
                    <a:cubicBezTo>
                      <a:pt x="54" y="109"/>
                      <a:pt x="38" y="93"/>
                      <a:pt x="38" y="73"/>
                    </a:cubicBezTo>
                    <a:cubicBezTo>
                      <a:pt x="38" y="54"/>
                      <a:pt x="54" y="38"/>
                      <a:pt x="74" y="38"/>
                    </a:cubicBezTo>
                    <a:cubicBezTo>
                      <a:pt x="93" y="38"/>
                      <a:pt x="109" y="54"/>
                      <a:pt x="109" y="73"/>
                    </a:cubicBezTo>
                    <a:cubicBezTo>
                      <a:pt x="109" y="93"/>
                      <a:pt x="93" y="109"/>
                      <a:pt x="74" y="10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8" name="组合 247"/>
            <p:cNvGrpSpPr/>
            <p:nvPr/>
          </p:nvGrpSpPr>
          <p:grpSpPr>
            <a:xfrm>
              <a:off x="6345238" y="2435225"/>
              <a:ext cx="1084263" cy="1084263"/>
              <a:chOff x="6345238" y="2435225"/>
              <a:chExt cx="1084263" cy="1084263"/>
            </a:xfrm>
          </p:grpSpPr>
          <p:sp>
            <p:nvSpPr>
              <p:cNvPr id="182" name="Oval 165"/>
              <p:cNvSpPr>
                <a:spLocks noChangeArrowheads="1"/>
              </p:cNvSpPr>
              <p:nvPr/>
            </p:nvSpPr>
            <p:spPr bwMode="auto">
              <a:xfrm>
                <a:off x="6345238" y="2435225"/>
                <a:ext cx="1084263" cy="1084263"/>
              </a:xfrm>
              <a:prstGeom prst="ellipse">
                <a:avLst/>
              </a:prstGeom>
              <a:solidFill>
                <a:srgbClr val="148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6573838" y="2730500"/>
                <a:ext cx="855663" cy="788988"/>
              </a:xfrm>
              <a:custGeom>
                <a:avLst/>
                <a:gdLst>
                  <a:gd name="T0" fmla="*/ 322 w 499"/>
                  <a:gd name="T1" fmla="*/ 0 h 460"/>
                  <a:gd name="T2" fmla="*/ 283 w 499"/>
                  <a:gd name="T3" fmla="*/ 3 h 460"/>
                  <a:gd name="T4" fmla="*/ 152 w 499"/>
                  <a:gd name="T5" fmla="*/ 3 h 460"/>
                  <a:gd name="T6" fmla="*/ 42 w 499"/>
                  <a:gd name="T7" fmla="*/ 3 h 460"/>
                  <a:gd name="T8" fmla="*/ 9 w 499"/>
                  <a:gd name="T9" fmla="*/ 35 h 460"/>
                  <a:gd name="T10" fmla="*/ 9 w 499"/>
                  <a:gd name="T11" fmla="*/ 149 h 460"/>
                  <a:gd name="T12" fmla="*/ 17 w 499"/>
                  <a:gd name="T13" fmla="*/ 227 h 460"/>
                  <a:gd name="T14" fmla="*/ 79 w 499"/>
                  <a:gd name="T15" fmla="*/ 290 h 460"/>
                  <a:gd name="T16" fmla="*/ 78 w 499"/>
                  <a:gd name="T17" fmla="*/ 290 h 460"/>
                  <a:gd name="T18" fmla="*/ 70 w 499"/>
                  <a:gd name="T19" fmla="*/ 324 h 460"/>
                  <a:gd name="T20" fmla="*/ 88 w 499"/>
                  <a:gd name="T21" fmla="*/ 345 h 460"/>
                  <a:gd name="T22" fmla="*/ 200 w 499"/>
                  <a:gd name="T23" fmla="*/ 460 h 460"/>
                  <a:gd name="T24" fmla="*/ 499 w 499"/>
                  <a:gd name="T25" fmla="*/ 152 h 460"/>
                  <a:gd name="T26" fmla="*/ 352 w 499"/>
                  <a:gd name="T27" fmla="*/ 8 h 460"/>
                  <a:gd name="T28" fmla="*/ 322 w 499"/>
                  <a:gd name="T29" fmla="*/ 0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9" h="460">
                    <a:moveTo>
                      <a:pt x="322" y="0"/>
                    </a:moveTo>
                    <a:cubicBezTo>
                      <a:pt x="307" y="0"/>
                      <a:pt x="292" y="3"/>
                      <a:pt x="283" y="3"/>
                    </a:cubicBezTo>
                    <a:cubicBezTo>
                      <a:pt x="240" y="3"/>
                      <a:pt x="196" y="3"/>
                      <a:pt x="152" y="3"/>
                    </a:cubicBezTo>
                    <a:cubicBezTo>
                      <a:pt x="115" y="3"/>
                      <a:pt x="78" y="3"/>
                      <a:pt x="42" y="3"/>
                    </a:cubicBezTo>
                    <a:cubicBezTo>
                      <a:pt x="18" y="3"/>
                      <a:pt x="9" y="10"/>
                      <a:pt x="9" y="35"/>
                    </a:cubicBezTo>
                    <a:cubicBezTo>
                      <a:pt x="9" y="73"/>
                      <a:pt x="9" y="111"/>
                      <a:pt x="9" y="149"/>
                    </a:cubicBezTo>
                    <a:cubicBezTo>
                      <a:pt x="9" y="169"/>
                      <a:pt x="0" y="213"/>
                      <a:pt x="17" y="227"/>
                    </a:cubicBezTo>
                    <a:cubicBezTo>
                      <a:pt x="36" y="249"/>
                      <a:pt x="58" y="271"/>
                      <a:pt x="79" y="290"/>
                    </a:cubicBezTo>
                    <a:cubicBezTo>
                      <a:pt x="79" y="290"/>
                      <a:pt x="78" y="290"/>
                      <a:pt x="78" y="290"/>
                    </a:cubicBezTo>
                    <a:cubicBezTo>
                      <a:pt x="67" y="290"/>
                      <a:pt x="67" y="316"/>
                      <a:pt x="70" y="324"/>
                    </a:cubicBezTo>
                    <a:cubicBezTo>
                      <a:pt x="70" y="329"/>
                      <a:pt x="84" y="342"/>
                      <a:pt x="88" y="345"/>
                    </a:cubicBezTo>
                    <a:cubicBezTo>
                      <a:pt x="92" y="351"/>
                      <a:pt x="145" y="405"/>
                      <a:pt x="200" y="460"/>
                    </a:cubicBezTo>
                    <a:cubicBezTo>
                      <a:pt x="364" y="451"/>
                      <a:pt x="495" y="317"/>
                      <a:pt x="499" y="152"/>
                    </a:cubicBezTo>
                    <a:cubicBezTo>
                      <a:pt x="430" y="84"/>
                      <a:pt x="370" y="25"/>
                      <a:pt x="352" y="8"/>
                    </a:cubicBezTo>
                    <a:cubicBezTo>
                      <a:pt x="347" y="2"/>
                      <a:pt x="335" y="0"/>
                      <a:pt x="322" y="0"/>
                    </a:cubicBezTo>
                  </a:path>
                </a:pathLst>
              </a:custGeom>
              <a:solidFill>
                <a:srgbClr val="106D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67"/>
              <p:cNvSpPr>
                <a:spLocks noEditPoints="1"/>
              </p:cNvSpPr>
              <p:nvPr/>
            </p:nvSpPr>
            <p:spPr bwMode="auto">
              <a:xfrm>
                <a:off x="6589713" y="2735263"/>
                <a:ext cx="596900" cy="560388"/>
              </a:xfrm>
              <a:custGeom>
                <a:avLst/>
                <a:gdLst>
                  <a:gd name="T0" fmla="*/ 331 w 348"/>
                  <a:gd name="T1" fmla="*/ 0 h 327"/>
                  <a:gd name="T2" fmla="*/ 16 w 348"/>
                  <a:gd name="T3" fmla="*/ 0 h 327"/>
                  <a:gd name="T4" fmla="*/ 0 w 348"/>
                  <a:gd name="T5" fmla="*/ 16 h 327"/>
                  <a:gd name="T6" fmla="*/ 0 w 348"/>
                  <a:gd name="T7" fmla="*/ 210 h 327"/>
                  <a:gd name="T8" fmla="*/ 16 w 348"/>
                  <a:gd name="T9" fmla="*/ 226 h 327"/>
                  <a:gd name="T10" fmla="*/ 148 w 348"/>
                  <a:gd name="T11" fmla="*/ 226 h 327"/>
                  <a:gd name="T12" fmla="*/ 148 w 348"/>
                  <a:gd name="T13" fmla="*/ 287 h 327"/>
                  <a:gd name="T14" fmla="*/ 67 w 348"/>
                  <a:gd name="T15" fmla="*/ 287 h 327"/>
                  <a:gd name="T16" fmla="*/ 61 w 348"/>
                  <a:gd name="T17" fmla="*/ 294 h 327"/>
                  <a:gd name="T18" fmla="*/ 61 w 348"/>
                  <a:gd name="T19" fmla="*/ 321 h 327"/>
                  <a:gd name="T20" fmla="*/ 67 w 348"/>
                  <a:gd name="T21" fmla="*/ 327 h 327"/>
                  <a:gd name="T22" fmla="*/ 282 w 348"/>
                  <a:gd name="T23" fmla="*/ 327 h 327"/>
                  <a:gd name="T24" fmla="*/ 290 w 348"/>
                  <a:gd name="T25" fmla="*/ 321 h 327"/>
                  <a:gd name="T26" fmla="*/ 290 w 348"/>
                  <a:gd name="T27" fmla="*/ 294 h 327"/>
                  <a:gd name="T28" fmla="*/ 282 w 348"/>
                  <a:gd name="T29" fmla="*/ 287 h 327"/>
                  <a:gd name="T30" fmla="*/ 203 w 348"/>
                  <a:gd name="T31" fmla="*/ 287 h 327"/>
                  <a:gd name="T32" fmla="*/ 203 w 348"/>
                  <a:gd name="T33" fmla="*/ 226 h 327"/>
                  <a:gd name="T34" fmla="*/ 331 w 348"/>
                  <a:gd name="T35" fmla="*/ 226 h 327"/>
                  <a:gd name="T36" fmla="*/ 348 w 348"/>
                  <a:gd name="T37" fmla="*/ 210 h 327"/>
                  <a:gd name="T38" fmla="*/ 348 w 348"/>
                  <a:gd name="T39" fmla="*/ 16 h 327"/>
                  <a:gd name="T40" fmla="*/ 331 w 348"/>
                  <a:gd name="T41" fmla="*/ 0 h 327"/>
                  <a:gd name="T42" fmla="*/ 322 w 348"/>
                  <a:gd name="T43" fmla="*/ 200 h 327"/>
                  <a:gd name="T44" fmla="*/ 26 w 348"/>
                  <a:gd name="T45" fmla="*/ 200 h 327"/>
                  <a:gd name="T46" fmla="*/ 26 w 348"/>
                  <a:gd name="T47" fmla="*/ 29 h 327"/>
                  <a:gd name="T48" fmla="*/ 322 w 348"/>
                  <a:gd name="T49" fmla="*/ 29 h 327"/>
                  <a:gd name="T50" fmla="*/ 322 w 348"/>
                  <a:gd name="T51" fmla="*/ 20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48" h="327">
                    <a:moveTo>
                      <a:pt x="331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8"/>
                      <a:pt x="0" y="16"/>
                    </a:cubicBezTo>
                    <a:cubicBezTo>
                      <a:pt x="0" y="210"/>
                      <a:pt x="0" y="210"/>
                      <a:pt x="0" y="210"/>
                    </a:cubicBezTo>
                    <a:cubicBezTo>
                      <a:pt x="0" y="219"/>
                      <a:pt x="7" y="226"/>
                      <a:pt x="16" y="226"/>
                    </a:cubicBezTo>
                    <a:cubicBezTo>
                      <a:pt x="148" y="226"/>
                      <a:pt x="148" y="226"/>
                      <a:pt x="148" y="226"/>
                    </a:cubicBezTo>
                    <a:cubicBezTo>
                      <a:pt x="148" y="287"/>
                      <a:pt x="148" y="287"/>
                      <a:pt x="148" y="287"/>
                    </a:cubicBezTo>
                    <a:cubicBezTo>
                      <a:pt x="67" y="287"/>
                      <a:pt x="67" y="287"/>
                      <a:pt x="67" y="287"/>
                    </a:cubicBezTo>
                    <a:cubicBezTo>
                      <a:pt x="63" y="287"/>
                      <a:pt x="61" y="290"/>
                      <a:pt x="61" y="294"/>
                    </a:cubicBezTo>
                    <a:cubicBezTo>
                      <a:pt x="61" y="321"/>
                      <a:pt x="61" y="321"/>
                      <a:pt x="61" y="321"/>
                    </a:cubicBezTo>
                    <a:cubicBezTo>
                      <a:pt x="61" y="324"/>
                      <a:pt x="63" y="327"/>
                      <a:pt x="67" y="327"/>
                    </a:cubicBezTo>
                    <a:cubicBezTo>
                      <a:pt x="282" y="327"/>
                      <a:pt x="282" y="327"/>
                      <a:pt x="282" y="327"/>
                    </a:cubicBezTo>
                    <a:cubicBezTo>
                      <a:pt x="286" y="327"/>
                      <a:pt x="290" y="324"/>
                      <a:pt x="290" y="321"/>
                    </a:cubicBezTo>
                    <a:cubicBezTo>
                      <a:pt x="290" y="294"/>
                      <a:pt x="290" y="294"/>
                      <a:pt x="290" y="294"/>
                    </a:cubicBezTo>
                    <a:cubicBezTo>
                      <a:pt x="290" y="290"/>
                      <a:pt x="286" y="287"/>
                      <a:pt x="282" y="287"/>
                    </a:cubicBezTo>
                    <a:cubicBezTo>
                      <a:pt x="203" y="287"/>
                      <a:pt x="203" y="287"/>
                      <a:pt x="203" y="287"/>
                    </a:cubicBezTo>
                    <a:cubicBezTo>
                      <a:pt x="203" y="226"/>
                      <a:pt x="203" y="226"/>
                      <a:pt x="203" y="226"/>
                    </a:cubicBezTo>
                    <a:cubicBezTo>
                      <a:pt x="331" y="226"/>
                      <a:pt x="331" y="226"/>
                      <a:pt x="331" y="226"/>
                    </a:cubicBezTo>
                    <a:cubicBezTo>
                      <a:pt x="340" y="226"/>
                      <a:pt x="348" y="219"/>
                      <a:pt x="348" y="210"/>
                    </a:cubicBezTo>
                    <a:cubicBezTo>
                      <a:pt x="348" y="16"/>
                      <a:pt x="348" y="16"/>
                      <a:pt x="348" y="16"/>
                    </a:cubicBezTo>
                    <a:cubicBezTo>
                      <a:pt x="348" y="8"/>
                      <a:pt x="340" y="0"/>
                      <a:pt x="331" y="0"/>
                    </a:cubicBezTo>
                    <a:close/>
                    <a:moveTo>
                      <a:pt x="322" y="200"/>
                    </a:moveTo>
                    <a:cubicBezTo>
                      <a:pt x="26" y="200"/>
                      <a:pt x="26" y="200"/>
                      <a:pt x="26" y="200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322" y="29"/>
                      <a:pt x="322" y="29"/>
                      <a:pt x="322" y="29"/>
                    </a:cubicBezTo>
                    <a:lnTo>
                      <a:pt x="322" y="20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Rectangle 168"/>
              <p:cNvSpPr>
                <a:spLocks noChangeArrowheads="1"/>
              </p:cNvSpPr>
              <p:nvPr/>
            </p:nvSpPr>
            <p:spPr bwMode="auto">
              <a:xfrm>
                <a:off x="6692900" y="2843213"/>
                <a:ext cx="60325" cy="1698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6777038" y="2841625"/>
                <a:ext cx="153988" cy="174625"/>
              </a:xfrm>
              <a:custGeom>
                <a:avLst/>
                <a:gdLst>
                  <a:gd name="T0" fmla="*/ 76 w 89"/>
                  <a:gd name="T1" fmla="*/ 93 h 102"/>
                  <a:gd name="T2" fmla="*/ 89 w 89"/>
                  <a:gd name="T3" fmla="*/ 68 h 102"/>
                  <a:gd name="T4" fmla="*/ 66 w 89"/>
                  <a:gd name="T5" fmla="*/ 40 h 102"/>
                  <a:gd name="T6" fmla="*/ 49 w 89"/>
                  <a:gd name="T7" fmla="*/ 36 h 102"/>
                  <a:gd name="T8" fmla="*/ 48 w 89"/>
                  <a:gd name="T9" fmla="*/ 36 h 102"/>
                  <a:gd name="T10" fmla="*/ 48 w 89"/>
                  <a:gd name="T11" fmla="*/ 36 h 102"/>
                  <a:gd name="T12" fmla="*/ 48 w 89"/>
                  <a:gd name="T13" fmla="*/ 36 h 102"/>
                  <a:gd name="T14" fmla="*/ 46 w 89"/>
                  <a:gd name="T15" fmla="*/ 36 h 102"/>
                  <a:gd name="T16" fmla="*/ 38 w 89"/>
                  <a:gd name="T17" fmla="*/ 33 h 102"/>
                  <a:gd name="T18" fmla="*/ 37 w 89"/>
                  <a:gd name="T19" fmla="*/ 30 h 102"/>
                  <a:gd name="T20" fmla="*/ 40 w 89"/>
                  <a:gd name="T21" fmla="*/ 26 h 102"/>
                  <a:gd name="T22" fmla="*/ 48 w 89"/>
                  <a:gd name="T23" fmla="*/ 24 h 102"/>
                  <a:gd name="T24" fmla="*/ 61 w 89"/>
                  <a:gd name="T25" fmla="*/ 28 h 102"/>
                  <a:gd name="T26" fmla="*/ 74 w 89"/>
                  <a:gd name="T27" fmla="*/ 36 h 102"/>
                  <a:gd name="T28" fmla="*/ 87 w 89"/>
                  <a:gd name="T29" fmla="*/ 36 h 102"/>
                  <a:gd name="T30" fmla="*/ 87 w 89"/>
                  <a:gd name="T31" fmla="*/ 8 h 102"/>
                  <a:gd name="T32" fmla="*/ 48 w 89"/>
                  <a:gd name="T33" fmla="*/ 0 h 102"/>
                  <a:gd name="T34" fmla="*/ 15 w 89"/>
                  <a:gd name="T35" fmla="*/ 9 h 102"/>
                  <a:gd name="T36" fmla="*/ 1 w 89"/>
                  <a:gd name="T37" fmla="*/ 33 h 102"/>
                  <a:gd name="T38" fmla="*/ 25 w 89"/>
                  <a:gd name="T39" fmla="*/ 62 h 102"/>
                  <a:gd name="T40" fmla="*/ 25 w 89"/>
                  <a:gd name="T41" fmla="*/ 62 h 102"/>
                  <a:gd name="T42" fmla="*/ 36 w 89"/>
                  <a:gd name="T43" fmla="*/ 65 h 102"/>
                  <a:gd name="T44" fmla="*/ 37 w 89"/>
                  <a:gd name="T45" fmla="*/ 65 h 102"/>
                  <a:gd name="T46" fmla="*/ 40 w 89"/>
                  <a:gd name="T47" fmla="*/ 65 h 102"/>
                  <a:gd name="T48" fmla="*/ 43 w 89"/>
                  <a:gd name="T49" fmla="*/ 67 h 102"/>
                  <a:gd name="T50" fmla="*/ 47 w 89"/>
                  <a:gd name="T51" fmla="*/ 68 h 102"/>
                  <a:gd name="T52" fmla="*/ 47 w 89"/>
                  <a:gd name="T53" fmla="*/ 68 h 102"/>
                  <a:gd name="T54" fmla="*/ 52 w 89"/>
                  <a:gd name="T55" fmla="*/ 73 h 102"/>
                  <a:gd name="T56" fmla="*/ 49 w 89"/>
                  <a:gd name="T57" fmla="*/ 77 h 102"/>
                  <a:gd name="T58" fmla="*/ 46 w 89"/>
                  <a:gd name="T59" fmla="*/ 78 h 102"/>
                  <a:gd name="T60" fmla="*/ 41 w 89"/>
                  <a:gd name="T61" fmla="*/ 78 h 102"/>
                  <a:gd name="T62" fmla="*/ 27 w 89"/>
                  <a:gd name="T63" fmla="*/ 75 h 102"/>
                  <a:gd name="T64" fmla="*/ 11 w 89"/>
                  <a:gd name="T65" fmla="*/ 65 h 102"/>
                  <a:gd name="T66" fmla="*/ 0 w 89"/>
                  <a:gd name="T67" fmla="*/ 65 h 102"/>
                  <a:gd name="T68" fmla="*/ 0 w 89"/>
                  <a:gd name="T69" fmla="*/ 93 h 102"/>
                  <a:gd name="T70" fmla="*/ 41 w 89"/>
                  <a:gd name="T71" fmla="*/ 102 h 102"/>
                  <a:gd name="T72" fmla="*/ 76 w 89"/>
                  <a:gd name="T73" fmla="*/ 9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9" h="102">
                    <a:moveTo>
                      <a:pt x="76" y="93"/>
                    </a:moveTo>
                    <a:cubicBezTo>
                      <a:pt x="85" y="86"/>
                      <a:pt x="89" y="78"/>
                      <a:pt x="89" y="68"/>
                    </a:cubicBezTo>
                    <a:cubicBezTo>
                      <a:pt x="89" y="54"/>
                      <a:pt x="82" y="46"/>
                      <a:pt x="66" y="40"/>
                    </a:cubicBezTo>
                    <a:cubicBezTo>
                      <a:pt x="60" y="38"/>
                      <a:pt x="55" y="37"/>
                      <a:pt x="49" y="36"/>
                    </a:cubicBezTo>
                    <a:cubicBezTo>
                      <a:pt x="49" y="36"/>
                      <a:pt x="49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2" y="35"/>
                      <a:pt x="40" y="34"/>
                      <a:pt x="38" y="33"/>
                    </a:cubicBezTo>
                    <a:cubicBezTo>
                      <a:pt x="38" y="32"/>
                      <a:pt x="37" y="31"/>
                      <a:pt x="37" y="30"/>
                    </a:cubicBezTo>
                    <a:cubicBezTo>
                      <a:pt x="37" y="28"/>
                      <a:pt x="38" y="26"/>
                      <a:pt x="40" y="26"/>
                    </a:cubicBezTo>
                    <a:cubicBezTo>
                      <a:pt x="43" y="25"/>
                      <a:pt x="45" y="24"/>
                      <a:pt x="48" y="24"/>
                    </a:cubicBezTo>
                    <a:cubicBezTo>
                      <a:pt x="52" y="24"/>
                      <a:pt x="57" y="26"/>
                      <a:pt x="61" y="28"/>
                    </a:cubicBezTo>
                    <a:cubicBezTo>
                      <a:pt x="65" y="29"/>
                      <a:pt x="70" y="30"/>
                      <a:pt x="74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7" y="8"/>
                      <a:pt x="87" y="8"/>
                      <a:pt x="87" y="8"/>
                    </a:cubicBezTo>
                    <a:cubicBezTo>
                      <a:pt x="75" y="3"/>
                      <a:pt x="60" y="0"/>
                      <a:pt x="48" y="0"/>
                    </a:cubicBezTo>
                    <a:cubicBezTo>
                      <a:pt x="34" y="0"/>
                      <a:pt x="23" y="3"/>
                      <a:pt x="15" y="9"/>
                    </a:cubicBezTo>
                    <a:cubicBezTo>
                      <a:pt x="5" y="15"/>
                      <a:pt x="1" y="24"/>
                      <a:pt x="1" y="33"/>
                    </a:cubicBezTo>
                    <a:cubicBezTo>
                      <a:pt x="1" y="47"/>
                      <a:pt x="8" y="57"/>
                      <a:pt x="25" y="62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8" y="62"/>
                      <a:pt x="32" y="64"/>
                      <a:pt x="36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3" y="67"/>
                      <a:pt x="43" y="67"/>
                      <a:pt x="43" y="67"/>
                    </a:cubicBezTo>
                    <a:cubicBezTo>
                      <a:pt x="47" y="68"/>
                      <a:pt x="47" y="68"/>
                      <a:pt x="47" y="68"/>
                    </a:cubicBezTo>
                    <a:cubicBezTo>
                      <a:pt x="47" y="68"/>
                      <a:pt x="47" y="68"/>
                      <a:pt x="47" y="68"/>
                    </a:cubicBezTo>
                    <a:cubicBezTo>
                      <a:pt x="50" y="68"/>
                      <a:pt x="52" y="70"/>
                      <a:pt x="52" y="73"/>
                    </a:cubicBezTo>
                    <a:cubicBezTo>
                      <a:pt x="52" y="75"/>
                      <a:pt x="51" y="76"/>
                      <a:pt x="49" y="77"/>
                    </a:cubicBezTo>
                    <a:cubicBezTo>
                      <a:pt x="49" y="77"/>
                      <a:pt x="47" y="77"/>
                      <a:pt x="46" y="78"/>
                    </a:cubicBezTo>
                    <a:cubicBezTo>
                      <a:pt x="44" y="78"/>
                      <a:pt x="42" y="78"/>
                      <a:pt x="41" y="78"/>
                    </a:cubicBezTo>
                    <a:cubicBezTo>
                      <a:pt x="37" y="78"/>
                      <a:pt x="32" y="77"/>
                      <a:pt x="27" y="75"/>
                    </a:cubicBezTo>
                    <a:cubicBezTo>
                      <a:pt x="22" y="73"/>
                      <a:pt x="17" y="68"/>
                      <a:pt x="11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12" y="98"/>
                      <a:pt x="25" y="102"/>
                      <a:pt x="41" y="102"/>
                    </a:cubicBezTo>
                    <a:cubicBezTo>
                      <a:pt x="56" y="102"/>
                      <a:pt x="67" y="99"/>
                      <a:pt x="76" y="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70"/>
              <p:cNvSpPr>
                <a:spLocks noEditPoints="1"/>
              </p:cNvSpPr>
              <p:nvPr/>
            </p:nvSpPr>
            <p:spPr bwMode="auto">
              <a:xfrm>
                <a:off x="6934200" y="2841625"/>
                <a:ext cx="180975" cy="174625"/>
              </a:xfrm>
              <a:custGeom>
                <a:avLst/>
                <a:gdLst>
                  <a:gd name="T0" fmla="*/ 53 w 106"/>
                  <a:gd name="T1" fmla="*/ 102 h 102"/>
                  <a:gd name="T2" fmla="*/ 92 w 106"/>
                  <a:gd name="T3" fmla="*/ 88 h 102"/>
                  <a:gd name="T4" fmla="*/ 106 w 106"/>
                  <a:gd name="T5" fmla="*/ 51 h 102"/>
                  <a:gd name="T6" fmla="*/ 92 w 106"/>
                  <a:gd name="T7" fmla="*/ 14 h 102"/>
                  <a:gd name="T8" fmla="*/ 53 w 106"/>
                  <a:gd name="T9" fmla="*/ 0 h 102"/>
                  <a:gd name="T10" fmla="*/ 14 w 106"/>
                  <a:gd name="T11" fmla="*/ 14 h 102"/>
                  <a:gd name="T12" fmla="*/ 0 w 106"/>
                  <a:gd name="T13" fmla="*/ 51 h 102"/>
                  <a:gd name="T14" fmla="*/ 14 w 106"/>
                  <a:gd name="T15" fmla="*/ 88 h 102"/>
                  <a:gd name="T16" fmla="*/ 53 w 106"/>
                  <a:gd name="T17" fmla="*/ 102 h 102"/>
                  <a:gd name="T18" fmla="*/ 39 w 106"/>
                  <a:gd name="T19" fmla="*/ 38 h 102"/>
                  <a:gd name="T20" fmla="*/ 43 w 106"/>
                  <a:gd name="T21" fmla="*/ 30 h 102"/>
                  <a:gd name="T22" fmla="*/ 53 w 106"/>
                  <a:gd name="T23" fmla="*/ 25 h 102"/>
                  <a:gd name="T24" fmla="*/ 63 w 106"/>
                  <a:gd name="T25" fmla="*/ 30 h 102"/>
                  <a:gd name="T26" fmla="*/ 69 w 106"/>
                  <a:gd name="T27" fmla="*/ 52 h 102"/>
                  <a:gd name="T28" fmla="*/ 67 w 106"/>
                  <a:gd name="T29" fmla="*/ 65 h 102"/>
                  <a:gd name="T30" fmla="*/ 67 w 106"/>
                  <a:gd name="T31" fmla="*/ 65 h 102"/>
                  <a:gd name="T32" fmla="*/ 63 w 106"/>
                  <a:gd name="T33" fmla="*/ 72 h 102"/>
                  <a:gd name="T34" fmla="*/ 63 w 106"/>
                  <a:gd name="T35" fmla="*/ 72 h 102"/>
                  <a:gd name="T36" fmla="*/ 53 w 106"/>
                  <a:gd name="T37" fmla="*/ 77 h 102"/>
                  <a:gd name="T38" fmla="*/ 42 w 106"/>
                  <a:gd name="T39" fmla="*/ 72 h 102"/>
                  <a:gd name="T40" fmla="*/ 42 w 106"/>
                  <a:gd name="T41" fmla="*/ 72 h 102"/>
                  <a:gd name="T42" fmla="*/ 37 w 106"/>
                  <a:gd name="T43" fmla="*/ 51 h 102"/>
                  <a:gd name="T44" fmla="*/ 39 w 106"/>
                  <a:gd name="T45" fmla="*/ 3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" h="102">
                    <a:moveTo>
                      <a:pt x="53" y="102"/>
                    </a:moveTo>
                    <a:cubicBezTo>
                      <a:pt x="69" y="102"/>
                      <a:pt x="83" y="96"/>
                      <a:pt x="92" y="88"/>
                    </a:cubicBezTo>
                    <a:cubicBezTo>
                      <a:pt x="101" y="79"/>
                      <a:pt x="106" y="66"/>
                      <a:pt x="106" y="51"/>
                    </a:cubicBezTo>
                    <a:cubicBezTo>
                      <a:pt x="106" y="36"/>
                      <a:pt x="101" y="23"/>
                      <a:pt x="92" y="14"/>
                    </a:cubicBezTo>
                    <a:cubicBezTo>
                      <a:pt x="83" y="6"/>
                      <a:pt x="69" y="0"/>
                      <a:pt x="53" y="0"/>
                    </a:cubicBezTo>
                    <a:cubicBezTo>
                      <a:pt x="36" y="0"/>
                      <a:pt x="23" y="5"/>
                      <a:pt x="14" y="14"/>
                    </a:cubicBezTo>
                    <a:cubicBezTo>
                      <a:pt x="5" y="23"/>
                      <a:pt x="0" y="35"/>
                      <a:pt x="0" y="51"/>
                    </a:cubicBezTo>
                    <a:cubicBezTo>
                      <a:pt x="0" y="66"/>
                      <a:pt x="5" y="79"/>
                      <a:pt x="14" y="88"/>
                    </a:cubicBezTo>
                    <a:cubicBezTo>
                      <a:pt x="23" y="97"/>
                      <a:pt x="36" y="102"/>
                      <a:pt x="53" y="102"/>
                    </a:cubicBezTo>
                    <a:close/>
                    <a:moveTo>
                      <a:pt x="39" y="38"/>
                    </a:moveTo>
                    <a:cubicBezTo>
                      <a:pt x="40" y="35"/>
                      <a:pt x="41" y="32"/>
                      <a:pt x="43" y="30"/>
                    </a:cubicBezTo>
                    <a:cubicBezTo>
                      <a:pt x="46" y="26"/>
                      <a:pt x="49" y="25"/>
                      <a:pt x="53" y="25"/>
                    </a:cubicBezTo>
                    <a:cubicBezTo>
                      <a:pt x="56" y="25"/>
                      <a:pt x="60" y="26"/>
                      <a:pt x="63" y="30"/>
                    </a:cubicBezTo>
                    <a:cubicBezTo>
                      <a:pt x="67" y="34"/>
                      <a:pt x="69" y="41"/>
                      <a:pt x="69" y="52"/>
                    </a:cubicBezTo>
                    <a:cubicBezTo>
                      <a:pt x="69" y="57"/>
                      <a:pt x="68" y="59"/>
                      <a:pt x="67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6" y="68"/>
                      <a:pt x="66" y="70"/>
                      <a:pt x="63" y="72"/>
                    </a:cubicBezTo>
                    <a:cubicBezTo>
                      <a:pt x="63" y="72"/>
                      <a:pt x="63" y="72"/>
                      <a:pt x="63" y="72"/>
                    </a:cubicBezTo>
                    <a:cubicBezTo>
                      <a:pt x="60" y="76"/>
                      <a:pt x="56" y="77"/>
                      <a:pt x="53" y="77"/>
                    </a:cubicBezTo>
                    <a:cubicBezTo>
                      <a:pt x="49" y="77"/>
                      <a:pt x="48" y="76"/>
                      <a:pt x="42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0" y="68"/>
                      <a:pt x="37" y="61"/>
                      <a:pt x="37" y="51"/>
                    </a:cubicBezTo>
                    <a:cubicBezTo>
                      <a:pt x="37" y="46"/>
                      <a:pt x="38" y="42"/>
                      <a:pt x="39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0" name="组合 239"/>
            <p:cNvGrpSpPr/>
            <p:nvPr/>
          </p:nvGrpSpPr>
          <p:grpSpPr>
            <a:xfrm>
              <a:off x="7924800" y="3903663"/>
              <a:ext cx="1085850" cy="1082675"/>
              <a:chOff x="7924800" y="3903663"/>
              <a:chExt cx="1085850" cy="1082675"/>
            </a:xfrm>
          </p:grpSpPr>
          <p:sp>
            <p:nvSpPr>
              <p:cNvPr id="188" name="Oval 171"/>
              <p:cNvSpPr>
                <a:spLocks noChangeArrowheads="1"/>
              </p:cNvSpPr>
              <p:nvPr/>
            </p:nvSpPr>
            <p:spPr bwMode="auto">
              <a:xfrm>
                <a:off x="7924800" y="3903663"/>
                <a:ext cx="1085850" cy="1082675"/>
              </a:xfrm>
              <a:prstGeom prst="ellipse">
                <a:avLst/>
              </a:prstGeom>
              <a:solidFill>
                <a:srgbClr val="E24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8131175" y="4106863"/>
                <a:ext cx="874713" cy="874713"/>
              </a:xfrm>
              <a:custGeom>
                <a:avLst/>
                <a:gdLst>
                  <a:gd name="T0" fmla="*/ 204 w 510"/>
                  <a:gd name="T1" fmla="*/ 0 h 510"/>
                  <a:gd name="T2" fmla="*/ 183 w 510"/>
                  <a:gd name="T3" fmla="*/ 26 h 510"/>
                  <a:gd name="T4" fmla="*/ 163 w 510"/>
                  <a:gd name="T5" fmla="*/ 51 h 510"/>
                  <a:gd name="T6" fmla="*/ 162 w 510"/>
                  <a:gd name="T7" fmla="*/ 51 h 510"/>
                  <a:gd name="T8" fmla="*/ 134 w 510"/>
                  <a:gd name="T9" fmla="*/ 37 h 510"/>
                  <a:gd name="T10" fmla="*/ 104 w 510"/>
                  <a:gd name="T11" fmla="*/ 23 h 510"/>
                  <a:gd name="T12" fmla="*/ 100 w 510"/>
                  <a:gd name="T13" fmla="*/ 55 h 510"/>
                  <a:gd name="T14" fmla="*/ 95 w 510"/>
                  <a:gd name="T15" fmla="*/ 88 h 510"/>
                  <a:gd name="T16" fmla="*/ 77 w 510"/>
                  <a:gd name="T17" fmla="*/ 90 h 510"/>
                  <a:gd name="T18" fmla="*/ 70 w 510"/>
                  <a:gd name="T19" fmla="*/ 90 h 510"/>
                  <a:gd name="T20" fmla="*/ 65 w 510"/>
                  <a:gd name="T21" fmla="*/ 90 h 510"/>
                  <a:gd name="T22" fmla="*/ 62 w 510"/>
                  <a:gd name="T23" fmla="*/ 90 h 510"/>
                  <a:gd name="T24" fmla="*/ 30 w 510"/>
                  <a:gd name="T25" fmla="*/ 93 h 510"/>
                  <a:gd name="T26" fmla="*/ 42 w 510"/>
                  <a:gd name="T27" fmla="*/ 123 h 510"/>
                  <a:gd name="T28" fmla="*/ 54 w 510"/>
                  <a:gd name="T29" fmla="*/ 153 h 510"/>
                  <a:gd name="T30" fmla="*/ 27 w 510"/>
                  <a:gd name="T31" fmla="*/ 172 h 510"/>
                  <a:gd name="T32" fmla="*/ 0 w 510"/>
                  <a:gd name="T33" fmla="*/ 190 h 510"/>
                  <a:gd name="T34" fmla="*/ 31 w 510"/>
                  <a:gd name="T35" fmla="*/ 221 h 510"/>
                  <a:gd name="T36" fmla="*/ 47 w 510"/>
                  <a:gd name="T37" fmla="*/ 237 h 510"/>
                  <a:gd name="T38" fmla="*/ 31 w 510"/>
                  <a:gd name="T39" fmla="*/ 273 h 510"/>
                  <a:gd name="T40" fmla="*/ 28 w 510"/>
                  <a:gd name="T41" fmla="*/ 293 h 510"/>
                  <a:gd name="T42" fmla="*/ 240 w 510"/>
                  <a:gd name="T43" fmla="*/ 510 h 510"/>
                  <a:gd name="T44" fmla="*/ 510 w 510"/>
                  <a:gd name="T45" fmla="*/ 237 h 510"/>
                  <a:gd name="T46" fmla="*/ 307 w 510"/>
                  <a:gd name="T47" fmla="*/ 38 h 510"/>
                  <a:gd name="T48" fmla="*/ 300 w 510"/>
                  <a:gd name="T49" fmla="*/ 31 h 510"/>
                  <a:gd name="T50" fmla="*/ 299 w 510"/>
                  <a:gd name="T51" fmla="*/ 31 h 510"/>
                  <a:gd name="T52" fmla="*/ 254 w 510"/>
                  <a:gd name="T53" fmla="*/ 49 h 510"/>
                  <a:gd name="T54" fmla="*/ 252 w 510"/>
                  <a:gd name="T55" fmla="*/ 49 h 510"/>
                  <a:gd name="T56" fmla="*/ 236 w 510"/>
                  <a:gd name="T57" fmla="*/ 34 h 510"/>
                  <a:gd name="T58" fmla="*/ 204 w 510"/>
                  <a:gd name="T59" fmla="*/ 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10" h="510">
                    <a:moveTo>
                      <a:pt x="204" y="0"/>
                    </a:moveTo>
                    <a:cubicBezTo>
                      <a:pt x="197" y="9"/>
                      <a:pt x="190" y="17"/>
                      <a:pt x="183" y="26"/>
                    </a:cubicBezTo>
                    <a:cubicBezTo>
                      <a:pt x="180" y="30"/>
                      <a:pt x="169" y="50"/>
                      <a:pt x="163" y="51"/>
                    </a:cubicBezTo>
                    <a:cubicBezTo>
                      <a:pt x="163" y="51"/>
                      <a:pt x="163" y="51"/>
                      <a:pt x="162" y="51"/>
                    </a:cubicBezTo>
                    <a:cubicBezTo>
                      <a:pt x="156" y="51"/>
                      <a:pt x="139" y="40"/>
                      <a:pt x="134" y="37"/>
                    </a:cubicBezTo>
                    <a:cubicBezTo>
                      <a:pt x="124" y="33"/>
                      <a:pt x="114" y="28"/>
                      <a:pt x="104" y="23"/>
                    </a:cubicBezTo>
                    <a:cubicBezTo>
                      <a:pt x="103" y="34"/>
                      <a:pt x="101" y="45"/>
                      <a:pt x="100" y="55"/>
                    </a:cubicBezTo>
                    <a:cubicBezTo>
                      <a:pt x="99" y="61"/>
                      <a:pt x="99" y="84"/>
                      <a:pt x="95" y="88"/>
                    </a:cubicBezTo>
                    <a:cubicBezTo>
                      <a:pt x="92" y="90"/>
                      <a:pt x="84" y="90"/>
                      <a:pt x="77" y="90"/>
                    </a:cubicBezTo>
                    <a:cubicBezTo>
                      <a:pt x="75" y="90"/>
                      <a:pt x="72" y="90"/>
                      <a:pt x="70" y="90"/>
                    </a:cubicBezTo>
                    <a:cubicBezTo>
                      <a:pt x="68" y="90"/>
                      <a:pt x="67" y="90"/>
                      <a:pt x="65" y="90"/>
                    </a:cubicBezTo>
                    <a:cubicBezTo>
                      <a:pt x="64" y="90"/>
                      <a:pt x="63" y="90"/>
                      <a:pt x="62" y="90"/>
                    </a:cubicBezTo>
                    <a:cubicBezTo>
                      <a:pt x="52" y="91"/>
                      <a:pt x="41" y="92"/>
                      <a:pt x="30" y="93"/>
                    </a:cubicBezTo>
                    <a:cubicBezTo>
                      <a:pt x="34" y="103"/>
                      <a:pt x="38" y="113"/>
                      <a:pt x="42" y="123"/>
                    </a:cubicBezTo>
                    <a:cubicBezTo>
                      <a:pt x="44" y="128"/>
                      <a:pt x="55" y="148"/>
                      <a:pt x="54" y="153"/>
                    </a:cubicBezTo>
                    <a:cubicBezTo>
                      <a:pt x="52" y="159"/>
                      <a:pt x="32" y="169"/>
                      <a:pt x="27" y="172"/>
                    </a:cubicBezTo>
                    <a:cubicBezTo>
                      <a:pt x="18" y="178"/>
                      <a:pt x="9" y="184"/>
                      <a:pt x="0" y="190"/>
                    </a:cubicBezTo>
                    <a:cubicBezTo>
                      <a:pt x="11" y="200"/>
                      <a:pt x="21" y="211"/>
                      <a:pt x="31" y="221"/>
                    </a:cubicBezTo>
                    <a:cubicBezTo>
                      <a:pt x="34" y="224"/>
                      <a:pt x="46" y="232"/>
                      <a:pt x="47" y="237"/>
                    </a:cubicBezTo>
                    <a:cubicBezTo>
                      <a:pt x="49" y="245"/>
                      <a:pt x="35" y="265"/>
                      <a:pt x="31" y="273"/>
                    </a:cubicBezTo>
                    <a:cubicBezTo>
                      <a:pt x="24" y="288"/>
                      <a:pt x="24" y="286"/>
                      <a:pt x="28" y="293"/>
                    </a:cubicBezTo>
                    <a:cubicBezTo>
                      <a:pt x="36" y="305"/>
                      <a:pt x="138" y="408"/>
                      <a:pt x="240" y="510"/>
                    </a:cubicBezTo>
                    <a:cubicBezTo>
                      <a:pt x="381" y="491"/>
                      <a:pt x="492" y="379"/>
                      <a:pt x="510" y="237"/>
                    </a:cubicBezTo>
                    <a:cubicBezTo>
                      <a:pt x="423" y="150"/>
                      <a:pt x="329" y="60"/>
                      <a:pt x="307" y="38"/>
                    </a:cubicBezTo>
                    <a:cubicBezTo>
                      <a:pt x="305" y="36"/>
                      <a:pt x="303" y="31"/>
                      <a:pt x="300" y="31"/>
                    </a:cubicBezTo>
                    <a:cubicBezTo>
                      <a:pt x="300" y="31"/>
                      <a:pt x="299" y="31"/>
                      <a:pt x="299" y="31"/>
                    </a:cubicBezTo>
                    <a:cubicBezTo>
                      <a:pt x="288" y="35"/>
                      <a:pt x="266" y="49"/>
                      <a:pt x="254" y="49"/>
                    </a:cubicBezTo>
                    <a:cubicBezTo>
                      <a:pt x="253" y="49"/>
                      <a:pt x="253" y="49"/>
                      <a:pt x="252" y="49"/>
                    </a:cubicBezTo>
                    <a:cubicBezTo>
                      <a:pt x="249" y="49"/>
                      <a:pt x="239" y="36"/>
                      <a:pt x="236" y="34"/>
                    </a:cubicBezTo>
                    <a:cubicBezTo>
                      <a:pt x="225" y="22"/>
                      <a:pt x="215" y="12"/>
                      <a:pt x="204" y="0"/>
                    </a:cubicBezTo>
                  </a:path>
                </a:pathLst>
              </a:custGeom>
              <a:solidFill>
                <a:srgbClr val="B53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8580438" y="4413250"/>
                <a:ext cx="6350" cy="26988"/>
              </a:xfrm>
              <a:custGeom>
                <a:avLst/>
                <a:gdLst>
                  <a:gd name="T0" fmla="*/ 2 w 4"/>
                  <a:gd name="T1" fmla="*/ 0 h 16"/>
                  <a:gd name="T2" fmla="*/ 1 w 4"/>
                  <a:gd name="T3" fmla="*/ 1 h 16"/>
                  <a:gd name="T4" fmla="*/ 0 w 4"/>
                  <a:gd name="T5" fmla="*/ 8 h 16"/>
                  <a:gd name="T6" fmla="*/ 0 w 4"/>
                  <a:gd name="T7" fmla="*/ 12 h 16"/>
                  <a:gd name="T8" fmla="*/ 1 w 4"/>
                  <a:gd name="T9" fmla="*/ 15 h 16"/>
                  <a:gd name="T10" fmla="*/ 2 w 4"/>
                  <a:gd name="T11" fmla="*/ 16 h 16"/>
                  <a:gd name="T12" fmla="*/ 3 w 4"/>
                  <a:gd name="T13" fmla="*/ 15 h 16"/>
                  <a:gd name="T14" fmla="*/ 4 w 4"/>
                  <a:gd name="T15" fmla="*/ 8 h 16"/>
                  <a:gd name="T16" fmla="*/ 3 w 4"/>
                  <a:gd name="T17" fmla="*/ 1 h 16"/>
                  <a:gd name="T18" fmla="*/ 2 w 4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6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3"/>
                      <a:pt x="0" y="5"/>
                      <a:pt x="0" y="8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1" y="16"/>
                      <a:pt x="1" y="16"/>
                      <a:pt x="2" y="16"/>
                    </a:cubicBezTo>
                    <a:cubicBezTo>
                      <a:pt x="2" y="16"/>
                      <a:pt x="3" y="16"/>
                      <a:pt x="3" y="15"/>
                    </a:cubicBezTo>
                    <a:cubicBezTo>
                      <a:pt x="4" y="13"/>
                      <a:pt x="4" y="11"/>
                      <a:pt x="4" y="8"/>
                    </a:cubicBezTo>
                    <a:cubicBezTo>
                      <a:pt x="4" y="5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8377238" y="4416425"/>
                <a:ext cx="15875" cy="57150"/>
              </a:xfrm>
              <a:custGeom>
                <a:avLst/>
                <a:gdLst>
                  <a:gd name="T0" fmla="*/ 4 w 9"/>
                  <a:gd name="T1" fmla="*/ 0 h 34"/>
                  <a:gd name="T2" fmla="*/ 1 w 9"/>
                  <a:gd name="T3" fmla="*/ 3 h 34"/>
                  <a:gd name="T4" fmla="*/ 0 w 9"/>
                  <a:gd name="T5" fmla="*/ 17 h 34"/>
                  <a:gd name="T6" fmla="*/ 1 w 9"/>
                  <a:gd name="T7" fmla="*/ 31 h 34"/>
                  <a:gd name="T8" fmla="*/ 5 w 9"/>
                  <a:gd name="T9" fmla="*/ 34 h 34"/>
                  <a:gd name="T10" fmla="*/ 8 w 9"/>
                  <a:gd name="T11" fmla="*/ 31 h 34"/>
                  <a:gd name="T12" fmla="*/ 8 w 9"/>
                  <a:gd name="T13" fmla="*/ 31 h 34"/>
                  <a:gd name="T14" fmla="*/ 9 w 9"/>
                  <a:gd name="T15" fmla="*/ 17 h 34"/>
                  <a:gd name="T16" fmla="*/ 7 w 9"/>
                  <a:gd name="T17" fmla="*/ 3 h 34"/>
                  <a:gd name="T18" fmla="*/ 4 w 9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34">
                    <a:moveTo>
                      <a:pt x="4" y="0"/>
                    </a:move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0" y="10"/>
                      <a:pt x="0" y="17"/>
                    </a:cubicBezTo>
                    <a:cubicBezTo>
                      <a:pt x="0" y="23"/>
                      <a:pt x="0" y="28"/>
                      <a:pt x="1" y="31"/>
                    </a:cubicBezTo>
                    <a:cubicBezTo>
                      <a:pt x="2" y="33"/>
                      <a:pt x="4" y="34"/>
                      <a:pt x="5" y="34"/>
                    </a:cubicBezTo>
                    <a:cubicBezTo>
                      <a:pt x="6" y="34"/>
                      <a:pt x="5" y="33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29"/>
                      <a:pt x="9" y="24"/>
                      <a:pt x="9" y="17"/>
                    </a:cubicBezTo>
                    <a:cubicBezTo>
                      <a:pt x="9" y="10"/>
                      <a:pt x="8" y="5"/>
                      <a:pt x="7" y="3"/>
                    </a:cubicBezTo>
                    <a:cubicBezTo>
                      <a:pt x="6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8478838" y="4416425"/>
                <a:ext cx="15875" cy="57150"/>
              </a:xfrm>
              <a:custGeom>
                <a:avLst/>
                <a:gdLst>
                  <a:gd name="T0" fmla="*/ 4 w 9"/>
                  <a:gd name="T1" fmla="*/ 0 h 34"/>
                  <a:gd name="T2" fmla="*/ 2 w 9"/>
                  <a:gd name="T3" fmla="*/ 3 h 34"/>
                  <a:gd name="T4" fmla="*/ 0 w 9"/>
                  <a:gd name="T5" fmla="*/ 17 h 34"/>
                  <a:gd name="T6" fmla="*/ 2 w 9"/>
                  <a:gd name="T7" fmla="*/ 31 h 34"/>
                  <a:gd name="T8" fmla="*/ 4 w 9"/>
                  <a:gd name="T9" fmla="*/ 34 h 34"/>
                  <a:gd name="T10" fmla="*/ 7 w 9"/>
                  <a:gd name="T11" fmla="*/ 31 h 34"/>
                  <a:gd name="T12" fmla="*/ 7 w 9"/>
                  <a:gd name="T13" fmla="*/ 31 h 34"/>
                  <a:gd name="T14" fmla="*/ 9 w 9"/>
                  <a:gd name="T15" fmla="*/ 17 h 34"/>
                  <a:gd name="T16" fmla="*/ 7 w 9"/>
                  <a:gd name="T17" fmla="*/ 3 h 34"/>
                  <a:gd name="T18" fmla="*/ 4 w 9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34">
                    <a:moveTo>
                      <a:pt x="4" y="0"/>
                    </a:moveTo>
                    <a:cubicBezTo>
                      <a:pt x="4" y="0"/>
                      <a:pt x="3" y="1"/>
                      <a:pt x="2" y="3"/>
                    </a:cubicBezTo>
                    <a:cubicBezTo>
                      <a:pt x="1" y="5"/>
                      <a:pt x="0" y="10"/>
                      <a:pt x="0" y="17"/>
                    </a:cubicBezTo>
                    <a:cubicBezTo>
                      <a:pt x="0" y="23"/>
                      <a:pt x="1" y="28"/>
                      <a:pt x="2" y="31"/>
                    </a:cubicBezTo>
                    <a:cubicBezTo>
                      <a:pt x="3" y="33"/>
                      <a:pt x="4" y="34"/>
                      <a:pt x="4" y="34"/>
                    </a:cubicBezTo>
                    <a:cubicBezTo>
                      <a:pt x="5" y="34"/>
                      <a:pt x="7" y="33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29"/>
                      <a:pt x="9" y="24"/>
                      <a:pt x="9" y="17"/>
                    </a:cubicBezTo>
                    <a:cubicBezTo>
                      <a:pt x="9" y="10"/>
                      <a:pt x="8" y="5"/>
                      <a:pt x="7" y="3"/>
                    </a:cubicBezTo>
                    <a:cubicBezTo>
                      <a:pt x="6" y="1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8674100" y="4449763"/>
                <a:ext cx="9525" cy="2857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0 h 16"/>
                  <a:gd name="T4" fmla="*/ 2 w 5"/>
                  <a:gd name="T5" fmla="*/ 1 h 16"/>
                  <a:gd name="T6" fmla="*/ 0 w 5"/>
                  <a:gd name="T7" fmla="*/ 8 h 16"/>
                  <a:gd name="T8" fmla="*/ 0 w 5"/>
                  <a:gd name="T9" fmla="*/ 11 h 16"/>
                  <a:gd name="T10" fmla="*/ 1 w 5"/>
                  <a:gd name="T11" fmla="*/ 13 h 16"/>
                  <a:gd name="T12" fmla="*/ 2 w 5"/>
                  <a:gd name="T13" fmla="*/ 15 h 16"/>
                  <a:gd name="T14" fmla="*/ 3 w 5"/>
                  <a:gd name="T15" fmla="*/ 16 h 16"/>
                  <a:gd name="T16" fmla="*/ 4 w 5"/>
                  <a:gd name="T17" fmla="*/ 15 h 16"/>
                  <a:gd name="T18" fmla="*/ 5 w 5"/>
                  <a:gd name="T19" fmla="*/ 8 h 16"/>
                  <a:gd name="T20" fmla="*/ 4 w 5"/>
                  <a:gd name="T21" fmla="*/ 1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2"/>
                      <a:pt x="1" y="13"/>
                    </a:cubicBezTo>
                    <a:cubicBezTo>
                      <a:pt x="1" y="14"/>
                      <a:pt x="1" y="15"/>
                      <a:pt x="2" y="15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5"/>
                    </a:cubicBezTo>
                    <a:cubicBezTo>
                      <a:pt x="5" y="14"/>
                      <a:pt x="5" y="12"/>
                      <a:pt x="5" y="8"/>
                    </a:cubicBezTo>
                    <a:cubicBezTo>
                      <a:pt x="5" y="5"/>
                      <a:pt x="5" y="3"/>
                      <a:pt x="4" y="1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77"/>
              <p:cNvSpPr>
                <a:spLocks noEditPoints="1"/>
              </p:cNvSpPr>
              <p:nvPr/>
            </p:nvSpPr>
            <p:spPr bwMode="auto">
              <a:xfrm>
                <a:off x="8131175" y="4106863"/>
                <a:ext cx="674688" cy="676275"/>
              </a:xfrm>
              <a:custGeom>
                <a:avLst/>
                <a:gdLst>
                  <a:gd name="T0" fmla="*/ 343 w 394"/>
                  <a:gd name="T1" fmla="*/ 163 h 394"/>
                  <a:gd name="T2" fmla="*/ 306 w 394"/>
                  <a:gd name="T3" fmla="*/ 95 h 394"/>
                  <a:gd name="T4" fmla="*/ 241 w 394"/>
                  <a:gd name="T5" fmla="*/ 54 h 394"/>
                  <a:gd name="T6" fmla="*/ 163 w 394"/>
                  <a:gd name="T7" fmla="*/ 51 h 394"/>
                  <a:gd name="T8" fmla="*/ 95 w 394"/>
                  <a:gd name="T9" fmla="*/ 88 h 394"/>
                  <a:gd name="T10" fmla="*/ 54 w 394"/>
                  <a:gd name="T11" fmla="*/ 153 h 394"/>
                  <a:gd name="T12" fmla="*/ 51 w 394"/>
                  <a:gd name="T13" fmla="*/ 231 h 394"/>
                  <a:gd name="T14" fmla="*/ 87 w 394"/>
                  <a:gd name="T15" fmla="*/ 299 h 394"/>
                  <a:gd name="T16" fmla="*/ 153 w 394"/>
                  <a:gd name="T17" fmla="*/ 340 h 394"/>
                  <a:gd name="T18" fmla="*/ 230 w 394"/>
                  <a:gd name="T19" fmla="*/ 343 h 394"/>
                  <a:gd name="T20" fmla="*/ 299 w 394"/>
                  <a:gd name="T21" fmla="*/ 306 h 394"/>
                  <a:gd name="T22" fmla="*/ 340 w 394"/>
                  <a:gd name="T23" fmla="*/ 241 h 394"/>
                  <a:gd name="T24" fmla="*/ 114 w 394"/>
                  <a:gd name="T25" fmla="*/ 226 h 394"/>
                  <a:gd name="T26" fmla="*/ 65 w 394"/>
                  <a:gd name="T27" fmla="*/ 212 h 394"/>
                  <a:gd name="T28" fmla="*/ 79 w 394"/>
                  <a:gd name="T29" fmla="*/ 185 h 394"/>
                  <a:gd name="T30" fmla="*/ 65 w 394"/>
                  <a:gd name="T31" fmla="*/ 174 h 394"/>
                  <a:gd name="T32" fmla="*/ 81 w 394"/>
                  <a:gd name="T33" fmla="*/ 165 h 394"/>
                  <a:gd name="T34" fmla="*/ 100 w 394"/>
                  <a:gd name="T35" fmla="*/ 212 h 394"/>
                  <a:gd name="T36" fmla="*/ 114 w 394"/>
                  <a:gd name="T37" fmla="*/ 226 h 394"/>
                  <a:gd name="T38" fmla="*/ 148 w 394"/>
                  <a:gd name="T39" fmla="*/ 229 h 394"/>
                  <a:gd name="T40" fmla="*/ 121 w 394"/>
                  <a:gd name="T41" fmla="*/ 197 h 394"/>
                  <a:gd name="T42" fmla="*/ 148 w 394"/>
                  <a:gd name="T43" fmla="*/ 165 h 394"/>
                  <a:gd name="T44" fmla="*/ 176 w 394"/>
                  <a:gd name="T45" fmla="*/ 197 h 394"/>
                  <a:gd name="T46" fmla="*/ 229 w 394"/>
                  <a:gd name="T47" fmla="*/ 221 h 394"/>
                  <a:gd name="T48" fmla="*/ 186 w 394"/>
                  <a:gd name="T49" fmla="*/ 221 h 394"/>
                  <a:gd name="T50" fmla="*/ 186 w 394"/>
                  <a:gd name="T51" fmla="*/ 173 h 394"/>
                  <a:gd name="T52" fmla="*/ 229 w 394"/>
                  <a:gd name="T53" fmla="*/ 174 h 394"/>
                  <a:gd name="T54" fmla="*/ 229 w 394"/>
                  <a:gd name="T55" fmla="*/ 221 h 394"/>
                  <a:gd name="T56" fmla="*/ 298 w 394"/>
                  <a:gd name="T57" fmla="*/ 208 h 394"/>
                  <a:gd name="T58" fmla="*/ 284 w 394"/>
                  <a:gd name="T59" fmla="*/ 226 h 394"/>
                  <a:gd name="T60" fmla="*/ 279 w 394"/>
                  <a:gd name="T61" fmla="*/ 201 h 394"/>
                  <a:gd name="T62" fmla="*/ 242 w 394"/>
                  <a:gd name="T63" fmla="*/ 186 h 394"/>
                  <a:gd name="T64" fmla="*/ 285 w 394"/>
                  <a:gd name="T65" fmla="*/ 186 h 394"/>
                  <a:gd name="T66" fmla="*/ 300 w 394"/>
                  <a:gd name="T67" fmla="*/ 165 h 394"/>
                  <a:gd name="T68" fmla="*/ 304 w 394"/>
                  <a:gd name="T69" fmla="*/ 192 h 394"/>
                  <a:gd name="T70" fmla="*/ 342 w 394"/>
                  <a:gd name="T71" fmla="*/ 208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4" h="394">
                    <a:moveTo>
                      <a:pt x="394" y="204"/>
                    </a:moveTo>
                    <a:cubicBezTo>
                      <a:pt x="343" y="163"/>
                      <a:pt x="343" y="163"/>
                      <a:pt x="343" y="163"/>
                    </a:cubicBezTo>
                    <a:cubicBezTo>
                      <a:pt x="371" y="105"/>
                      <a:pt x="371" y="105"/>
                      <a:pt x="371" y="105"/>
                    </a:cubicBezTo>
                    <a:cubicBezTo>
                      <a:pt x="306" y="95"/>
                      <a:pt x="306" y="95"/>
                      <a:pt x="306" y="95"/>
                    </a:cubicBezTo>
                    <a:cubicBezTo>
                      <a:pt x="301" y="30"/>
                      <a:pt x="301" y="30"/>
                      <a:pt x="301" y="30"/>
                    </a:cubicBezTo>
                    <a:cubicBezTo>
                      <a:pt x="241" y="54"/>
                      <a:pt x="241" y="54"/>
                      <a:pt x="241" y="54"/>
                    </a:cubicBezTo>
                    <a:cubicBezTo>
                      <a:pt x="204" y="0"/>
                      <a:pt x="204" y="0"/>
                      <a:pt x="204" y="0"/>
                    </a:cubicBezTo>
                    <a:cubicBezTo>
                      <a:pt x="163" y="51"/>
                      <a:pt x="163" y="51"/>
                      <a:pt x="163" y="51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95" y="88"/>
                      <a:pt x="95" y="88"/>
                      <a:pt x="95" y="88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54" y="153"/>
                      <a:pt x="54" y="153"/>
                      <a:pt x="54" y="153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51" y="231"/>
                      <a:pt x="51" y="231"/>
                      <a:pt x="51" y="231"/>
                    </a:cubicBezTo>
                    <a:cubicBezTo>
                      <a:pt x="23" y="289"/>
                      <a:pt x="23" y="289"/>
                      <a:pt x="23" y="289"/>
                    </a:cubicBezTo>
                    <a:cubicBezTo>
                      <a:pt x="87" y="299"/>
                      <a:pt x="87" y="299"/>
                      <a:pt x="87" y="299"/>
                    </a:cubicBezTo>
                    <a:cubicBezTo>
                      <a:pt x="93" y="364"/>
                      <a:pt x="93" y="364"/>
                      <a:pt x="93" y="364"/>
                    </a:cubicBezTo>
                    <a:cubicBezTo>
                      <a:pt x="153" y="340"/>
                      <a:pt x="153" y="340"/>
                      <a:pt x="153" y="340"/>
                    </a:cubicBezTo>
                    <a:cubicBezTo>
                      <a:pt x="190" y="394"/>
                      <a:pt x="190" y="394"/>
                      <a:pt x="190" y="394"/>
                    </a:cubicBezTo>
                    <a:cubicBezTo>
                      <a:pt x="230" y="343"/>
                      <a:pt x="230" y="343"/>
                      <a:pt x="230" y="343"/>
                    </a:cubicBezTo>
                    <a:cubicBezTo>
                      <a:pt x="289" y="371"/>
                      <a:pt x="289" y="371"/>
                      <a:pt x="289" y="371"/>
                    </a:cubicBezTo>
                    <a:cubicBezTo>
                      <a:pt x="299" y="306"/>
                      <a:pt x="299" y="306"/>
                      <a:pt x="299" y="306"/>
                    </a:cubicBezTo>
                    <a:cubicBezTo>
                      <a:pt x="364" y="301"/>
                      <a:pt x="364" y="301"/>
                      <a:pt x="364" y="301"/>
                    </a:cubicBezTo>
                    <a:cubicBezTo>
                      <a:pt x="340" y="241"/>
                      <a:pt x="340" y="241"/>
                      <a:pt x="340" y="241"/>
                    </a:cubicBezTo>
                    <a:lnTo>
                      <a:pt x="394" y="204"/>
                    </a:lnTo>
                    <a:close/>
                    <a:moveTo>
                      <a:pt x="114" y="226"/>
                    </a:moveTo>
                    <a:cubicBezTo>
                      <a:pt x="65" y="226"/>
                      <a:pt x="65" y="226"/>
                      <a:pt x="65" y="226"/>
                    </a:cubicBezTo>
                    <a:cubicBezTo>
                      <a:pt x="65" y="212"/>
                      <a:pt x="65" y="212"/>
                      <a:pt x="65" y="212"/>
                    </a:cubicBezTo>
                    <a:cubicBezTo>
                      <a:pt x="79" y="212"/>
                      <a:pt x="79" y="212"/>
                      <a:pt x="79" y="212"/>
                    </a:cubicBezTo>
                    <a:cubicBezTo>
                      <a:pt x="79" y="185"/>
                      <a:pt x="79" y="185"/>
                      <a:pt x="79" y="185"/>
                    </a:cubicBezTo>
                    <a:cubicBezTo>
                      <a:pt x="65" y="185"/>
                      <a:pt x="65" y="185"/>
                      <a:pt x="65" y="185"/>
                    </a:cubicBezTo>
                    <a:cubicBezTo>
                      <a:pt x="65" y="174"/>
                      <a:pt x="65" y="174"/>
                      <a:pt x="65" y="174"/>
                    </a:cubicBezTo>
                    <a:cubicBezTo>
                      <a:pt x="71" y="174"/>
                      <a:pt x="76" y="173"/>
                      <a:pt x="78" y="172"/>
                    </a:cubicBezTo>
                    <a:cubicBezTo>
                      <a:pt x="79" y="171"/>
                      <a:pt x="80" y="171"/>
                      <a:pt x="81" y="165"/>
                    </a:cubicBezTo>
                    <a:cubicBezTo>
                      <a:pt x="100" y="165"/>
                      <a:pt x="100" y="165"/>
                      <a:pt x="100" y="165"/>
                    </a:cubicBezTo>
                    <a:cubicBezTo>
                      <a:pt x="100" y="212"/>
                      <a:pt x="100" y="212"/>
                      <a:pt x="100" y="212"/>
                    </a:cubicBezTo>
                    <a:cubicBezTo>
                      <a:pt x="114" y="212"/>
                      <a:pt x="114" y="212"/>
                      <a:pt x="114" y="212"/>
                    </a:cubicBezTo>
                    <a:lnTo>
                      <a:pt x="114" y="226"/>
                    </a:lnTo>
                    <a:close/>
                    <a:moveTo>
                      <a:pt x="170" y="221"/>
                    </a:moveTo>
                    <a:cubicBezTo>
                      <a:pt x="165" y="226"/>
                      <a:pt x="159" y="229"/>
                      <a:pt x="148" y="229"/>
                    </a:cubicBezTo>
                    <a:cubicBezTo>
                      <a:pt x="138" y="229"/>
                      <a:pt x="131" y="226"/>
                      <a:pt x="127" y="221"/>
                    </a:cubicBezTo>
                    <a:cubicBezTo>
                      <a:pt x="122" y="215"/>
                      <a:pt x="121" y="207"/>
                      <a:pt x="121" y="197"/>
                    </a:cubicBezTo>
                    <a:cubicBezTo>
                      <a:pt x="121" y="186"/>
                      <a:pt x="122" y="179"/>
                      <a:pt x="127" y="173"/>
                    </a:cubicBezTo>
                    <a:cubicBezTo>
                      <a:pt x="131" y="168"/>
                      <a:pt x="138" y="165"/>
                      <a:pt x="148" y="165"/>
                    </a:cubicBezTo>
                    <a:cubicBezTo>
                      <a:pt x="159" y="165"/>
                      <a:pt x="165" y="168"/>
                      <a:pt x="170" y="174"/>
                    </a:cubicBezTo>
                    <a:cubicBezTo>
                      <a:pt x="174" y="179"/>
                      <a:pt x="176" y="187"/>
                      <a:pt x="176" y="197"/>
                    </a:cubicBezTo>
                    <a:cubicBezTo>
                      <a:pt x="176" y="207"/>
                      <a:pt x="174" y="215"/>
                      <a:pt x="170" y="221"/>
                    </a:cubicBezTo>
                    <a:close/>
                    <a:moveTo>
                      <a:pt x="229" y="221"/>
                    </a:moveTo>
                    <a:cubicBezTo>
                      <a:pt x="225" y="226"/>
                      <a:pt x="218" y="229"/>
                      <a:pt x="207" y="229"/>
                    </a:cubicBezTo>
                    <a:cubicBezTo>
                      <a:pt x="197" y="229"/>
                      <a:pt x="190" y="226"/>
                      <a:pt x="186" y="221"/>
                    </a:cubicBezTo>
                    <a:cubicBezTo>
                      <a:pt x="182" y="215"/>
                      <a:pt x="180" y="207"/>
                      <a:pt x="180" y="197"/>
                    </a:cubicBezTo>
                    <a:cubicBezTo>
                      <a:pt x="180" y="186"/>
                      <a:pt x="182" y="179"/>
                      <a:pt x="186" y="173"/>
                    </a:cubicBezTo>
                    <a:cubicBezTo>
                      <a:pt x="191" y="168"/>
                      <a:pt x="198" y="165"/>
                      <a:pt x="207" y="165"/>
                    </a:cubicBezTo>
                    <a:cubicBezTo>
                      <a:pt x="218" y="165"/>
                      <a:pt x="225" y="168"/>
                      <a:pt x="229" y="174"/>
                    </a:cubicBezTo>
                    <a:cubicBezTo>
                      <a:pt x="233" y="179"/>
                      <a:pt x="235" y="187"/>
                      <a:pt x="235" y="197"/>
                    </a:cubicBezTo>
                    <a:cubicBezTo>
                      <a:pt x="235" y="207"/>
                      <a:pt x="233" y="215"/>
                      <a:pt x="229" y="221"/>
                    </a:cubicBezTo>
                    <a:close/>
                    <a:moveTo>
                      <a:pt x="320" y="229"/>
                    </a:moveTo>
                    <a:cubicBezTo>
                      <a:pt x="306" y="229"/>
                      <a:pt x="298" y="223"/>
                      <a:pt x="298" y="208"/>
                    </a:cubicBezTo>
                    <a:cubicBezTo>
                      <a:pt x="298" y="206"/>
                      <a:pt x="299" y="202"/>
                      <a:pt x="299" y="200"/>
                    </a:cubicBezTo>
                    <a:cubicBezTo>
                      <a:pt x="284" y="226"/>
                      <a:pt x="284" y="226"/>
                      <a:pt x="284" y="226"/>
                    </a:cubicBezTo>
                    <a:cubicBezTo>
                      <a:pt x="265" y="226"/>
                      <a:pt x="265" y="226"/>
                      <a:pt x="265" y="226"/>
                    </a:cubicBezTo>
                    <a:cubicBezTo>
                      <a:pt x="279" y="201"/>
                      <a:pt x="279" y="201"/>
                      <a:pt x="279" y="201"/>
                    </a:cubicBezTo>
                    <a:cubicBezTo>
                      <a:pt x="276" y="204"/>
                      <a:pt x="271" y="206"/>
                      <a:pt x="264" y="206"/>
                    </a:cubicBezTo>
                    <a:cubicBezTo>
                      <a:pt x="249" y="206"/>
                      <a:pt x="242" y="200"/>
                      <a:pt x="242" y="186"/>
                    </a:cubicBezTo>
                    <a:cubicBezTo>
                      <a:pt x="242" y="171"/>
                      <a:pt x="250" y="165"/>
                      <a:pt x="264" y="165"/>
                    </a:cubicBezTo>
                    <a:cubicBezTo>
                      <a:pt x="278" y="165"/>
                      <a:pt x="285" y="172"/>
                      <a:pt x="285" y="186"/>
                    </a:cubicBezTo>
                    <a:cubicBezTo>
                      <a:pt x="285" y="188"/>
                      <a:pt x="285" y="190"/>
                      <a:pt x="285" y="192"/>
                    </a:cubicBezTo>
                    <a:cubicBezTo>
                      <a:pt x="300" y="165"/>
                      <a:pt x="300" y="165"/>
                      <a:pt x="300" y="165"/>
                    </a:cubicBezTo>
                    <a:cubicBezTo>
                      <a:pt x="319" y="165"/>
                      <a:pt x="319" y="165"/>
                      <a:pt x="319" y="165"/>
                    </a:cubicBezTo>
                    <a:cubicBezTo>
                      <a:pt x="304" y="192"/>
                      <a:pt x="304" y="192"/>
                      <a:pt x="304" y="192"/>
                    </a:cubicBezTo>
                    <a:cubicBezTo>
                      <a:pt x="308" y="188"/>
                      <a:pt x="313" y="187"/>
                      <a:pt x="320" y="187"/>
                    </a:cubicBezTo>
                    <a:cubicBezTo>
                      <a:pt x="335" y="187"/>
                      <a:pt x="342" y="194"/>
                      <a:pt x="342" y="208"/>
                    </a:cubicBezTo>
                    <a:cubicBezTo>
                      <a:pt x="342" y="222"/>
                      <a:pt x="334" y="229"/>
                      <a:pt x="320" y="2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5" name="组合 244"/>
            <p:cNvGrpSpPr/>
            <p:nvPr/>
          </p:nvGrpSpPr>
          <p:grpSpPr>
            <a:xfrm>
              <a:off x="3182938" y="3903663"/>
              <a:ext cx="1085850" cy="1082675"/>
              <a:chOff x="3182938" y="3903663"/>
              <a:chExt cx="1085850" cy="1082675"/>
            </a:xfrm>
          </p:grpSpPr>
          <p:sp>
            <p:nvSpPr>
              <p:cNvPr id="195" name="Oval 178"/>
              <p:cNvSpPr>
                <a:spLocks noChangeArrowheads="1"/>
              </p:cNvSpPr>
              <p:nvPr/>
            </p:nvSpPr>
            <p:spPr bwMode="auto">
              <a:xfrm>
                <a:off x="3182938" y="3903663"/>
                <a:ext cx="1085850" cy="1082675"/>
              </a:xfrm>
              <a:prstGeom prst="ellipse">
                <a:avLst/>
              </a:prstGeom>
              <a:solidFill>
                <a:srgbClr val="955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79"/>
              <p:cNvSpPr>
                <a:spLocks noEditPoints="1"/>
              </p:cNvSpPr>
              <p:nvPr/>
            </p:nvSpPr>
            <p:spPr bwMode="auto">
              <a:xfrm>
                <a:off x="3727450" y="4986338"/>
                <a:ext cx="26988" cy="0"/>
              </a:xfrm>
              <a:custGeom>
                <a:avLst/>
                <a:gdLst>
                  <a:gd name="T0" fmla="*/ 0 w 16"/>
                  <a:gd name="T1" fmla="*/ 1 w 16"/>
                  <a:gd name="T2" fmla="*/ 1 w 16"/>
                  <a:gd name="T3" fmla="*/ 1 w 16"/>
                  <a:gd name="T4" fmla="*/ 2 w 16"/>
                  <a:gd name="T5" fmla="*/ 2 w 16"/>
                  <a:gd name="T6" fmla="*/ 2 w 16"/>
                  <a:gd name="T7" fmla="*/ 3 w 16"/>
                  <a:gd name="T8" fmla="*/ 3 w 16"/>
                  <a:gd name="T9" fmla="*/ 3 w 16"/>
                  <a:gd name="T10" fmla="*/ 4 w 16"/>
                  <a:gd name="T11" fmla="*/ 4 w 16"/>
                  <a:gd name="T12" fmla="*/ 4 w 16"/>
                  <a:gd name="T13" fmla="*/ 5 w 16"/>
                  <a:gd name="T14" fmla="*/ 5 w 16"/>
                  <a:gd name="T15" fmla="*/ 5 w 16"/>
                  <a:gd name="T16" fmla="*/ 6 w 16"/>
                  <a:gd name="T17" fmla="*/ 6 w 16"/>
                  <a:gd name="T18" fmla="*/ 6 w 16"/>
                  <a:gd name="T19" fmla="*/ 7 w 16"/>
                  <a:gd name="T20" fmla="*/ 7 w 16"/>
                  <a:gd name="T21" fmla="*/ 7 w 16"/>
                  <a:gd name="T22" fmla="*/ 8 w 16"/>
                  <a:gd name="T23" fmla="*/ 8 w 16"/>
                  <a:gd name="T24" fmla="*/ 8 w 16"/>
                  <a:gd name="T25" fmla="*/ 9 w 16"/>
                  <a:gd name="T26" fmla="*/ 9 w 16"/>
                  <a:gd name="T27" fmla="*/ 9 w 16"/>
                  <a:gd name="T28" fmla="*/ 10 w 16"/>
                  <a:gd name="T29" fmla="*/ 10 w 16"/>
                  <a:gd name="T30" fmla="*/ 10 w 16"/>
                  <a:gd name="T31" fmla="*/ 11 w 16"/>
                  <a:gd name="T32" fmla="*/ 11 w 16"/>
                  <a:gd name="T33" fmla="*/ 11 w 16"/>
                  <a:gd name="T34" fmla="*/ 12 w 16"/>
                  <a:gd name="T35" fmla="*/ 12 w 16"/>
                  <a:gd name="T36" fmla="*/ 12 w 16"/>
                  <a:gd name="T37" fmla="*/ 13 w 16"/>
                  <a:gd name="T38" fmla="*/ 13 w 16"/>
                  <a:gd name="T39" fmla="*/ 13 w 16"/>
                  <a:gd name="T40" fmla="*/ 14 w 16"/>
                  <a:gd name="T41" fmla="*/ 14 w 16"/>
                  <a:gd name="T42" fmla="*/ 14 w 16"/>
                  <a:gd name="T43" fmla="*/ 15 w 16"/>
                  <a:gd name="T44" fmla="*/ 15 w 16"/>
                  <a:gd name="T45" fmla="*/ 15 w 16"/>
                  <a:gd name="T46" fmla="*/ 16 w 16"/>
                  <a:gd name="T47" fmla="*/ 16 w 1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</a:cxnLst>
                <a:rect l="0" t="0" r="r" b="b"/>
                <a:pathLst>
                  <a:path w="1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7" y="0"/>
                    </a:move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10" y="0"/>
                    </a:move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0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3" y="0"/>
                      <a:pt x="13" y="0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16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</a:path>
                </a:pathLst>
              </a:custGeom>
              <a:solidFill>
                <a:srgbClr val="E1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384550" y="4151313"/>
                <a:ext cx="882650" cy="835025"/>
              </a:xfrm>
              <a:custGeom>
                <a:avLst/>
                <a:gdLst>
                  <a:gd name="T0" fmla="*/ 151 w 515"/>
                  <a:gd name="T1" fmla="*/ 1 h 487"/>
                  <a:gd name="T2" fmla="*/ 85 w 515"/>
                  <a:gd name="T3" fmla="*/ 68 h 487"/>
                  <a:gd name="T4" fmla="*/ 19 w 515"/>
                  <a:gd name="T5" fmla="*/ 256 h 487"/>
                  <a:gd name="T6" fmla="*/ 170 w 515"/>
                  <a:gd name="T7" fmla="*/ 486 h 487"/>
                  <a:gd name="T8" fmla="*/ 200 w 515"/>
                  <a:gd name="T9" fmla="*/ 487 h 487"/>
                  <a:gd name="T10" fmla="*/ 200 w 515"/>
                  <a:gd name="T11" fmla="*/ 487 h 487"/>
                  <a:gd name="T12" fmla="*/ 201 w 515"/>
                  <a:gd name="T13" fmla="*/ 487 h 487"/>
                  <a:gd name="T14" fmla="*/ 201 w 515"/>
                  <a:gd name="T15" fmla="*/ 487 h 487"/>
                  <a:gd name="T16" fmla="*/ 202 w 515"/>
                  <a:gd name="T17" fmla="*/ 487 h 487"/>
                  <a:gd name="T18" fmla="*/ 202 w 515"/>
                  <a:gd name="T19" fmla="*/ 487 h 487"/>
                  <a:gd name="T20" fmla="*/ 203 w 515"/>
                  <a:gd name="T21" fmla="*/ 487 h 487"/>
                  <a:gd name="T22" fmla="*/ 203 w 515"/>
                  <a:gd name="T23" fmla="*/ 487 h 487"/>
                  <a:gd name="T24" fmla="*/ 204 w 515"/>
                  <a:gd name="T25" fmla="*/ 487 h 487"/>
                  <a:gd name="T26" fmla="*/ 204 w 515"/>
                  <a:gd name="T27" fmla="*/ 487 h 487"/>
                  <a:gd name="T28" fmla="*/ 205 w 515"/>
                  <a:gd name="T29" fmla="*/ 487 h 487"/>
                  <a:gd name="T30" fmla="*/ 205 w 515"/>
                  <a:gd name="T31" fmla="*/ 487 h 487"/>
                  <a:gd name="T32" fmla="*/ 206 w 515"/>
                  <a:gd name="T33" fmla="*/ 487 h 487"/>
                  <a:gd name="T34" fmla="*/ 206 w 515"/>
                  <a:gd name="T35" fmla="*/ 487 h 487"/>
                  <a:gd name="T36" fmla="*/ 207 w 515"/>
                  <a:gd name="T37" fmla="*/ 487 h 487"/>
                  <a:gd name="T38" fmla="*/ 207 w 515"/>
                  <a:gd name="T39" fmla="*/ 487 h 487"/>
                  <a:gd name="T40" fmla="*/ 208 w 515"/>
                  <a:gd name="T41" fmla="*/ 487 h 487"/>
                  <a:gd name="T42" fmla="*/ 208 w 515"/>
                  <a:gd name="T43" fmla="*/ 487 h 487"/>
                  <a:gd name="T44" fmla="*/ 209 w 515"/>
                  <a:gd name="T45" fmla="*/ 487 h 487"/>
                  <a:gd name="T46" fmla="*/ 209 w 515"/>
                  <a:gd name="T47" fmla="*/ 487 h 487"/>
                  <a:gd name="T48" fmla="*/ 210 w 515"/>
                  <a:gd name="T49" fmla="*/ 487 h 487"/>
                  <a:gd name="T50" fmla="*/ 210 w 515"/>
                  <a:gd name="T51" fmla="*/ 487 h 487"/>
                  <a:gd name="T52" fmla="*/ 211 w 515"/>
                  <a:gd name="T53" fmla="*/ 487 h 487"/>
                  <a:gd name="T54" fmla="*/ 211 w 515"/>
                  <a:gd name="T55" fmla="*/ 487 h 487"/>
                  <a:gd name="T56" fmla="*/ 212 w 515"/>
                  <a:gd name="T57" fmla="*/ 487 h 487"/>
                  <a:gd name="T58" fmla="*/ 212 w 515"/>
                  <a:gd name="T59" fmla="*/ 487 h 487"/>
                  <a:gd name="T60" fmla="*/ 213 w 515"/>
                  <a:gd name="T61" fmla="*/ 487 h 487"/>
                  <a:gd name="T62" fmla="*/ 213 w 515"/>
                  <a:gd name="T63" fmla="*/ 487 h 487"/>
                  <a:gd name="T64" fmla="*/ 214 w 515"/>
                  <a:gd name="T65" fmla="*/ 487 h 487"/>
                  <a:gd name="T66" fmla="*/ 214 w 515"/>
                  <a:gd name="T67" fmla="*/ 487 h 487"/>
                  <a:gd name="T68" fmla="*/ 215 w 515"/>
                  <a:gd name="T69" fmla="*/ 487 h 487"/>
                  <a:gd name="T70" fmla="*/ 215 w 515"/>
                  <a:gd name="T71" fmla="*/ 487 h 487"/>
                  <a:gd name="T72" fmla="*/ 515 w 515"/>
                  <a:gd name="T73" fmla="*/ 182 h 487"/>
                  <a:gd name="T74" fmla="*/ 285 w 515"/>
                  <a:gd name="T75" fmla="*/ 55 h 487"/>
                  <a:gd name="T76" fmla="*/ 185 w 515"/>
                  <a:gd name="T77" fmla="*/ 5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15" h="487">
                    <a:moveTo>
                      <a:pt x="168" y="0"/>
                    </a:moveTo>
                    <a:cubicBezTo>
                      <a:pt x="162" y="0"/>
                      <a:pt x="155" y="1"/>
                      <a:pt x="151" y="1"/>
                    </a:cubicBezTo>
                    <a:cubicBezTo>
                      <a:pt x="130" y="1"/>
                      <a:pt x="109" y="1"/>
                      <a:pt x="89" y="1"/>
                    </a:cubicBezTo>
                    <a:cubicBezTo>
                      <a:pt x="75" y="1"/>
                      <a:pt x="85" y="55"/>
                      <a:pt x="85" y="68"/>
                    </a:cubicBezTo>
                    <a:cubicBezTo>
                      <a:pt x="85" y="99"/>
                      <a:pt x="88" y="118"/>
                      <a:pt x="74" y="145"/>
                    </a:cubicBezTo>
                    <a:cubicBezTo>
                      <a:pt x="56" y="182"/>
                      <a:pt x="37" y="219"/>
                      <a:pt x="19" y="256"/>
                    </a:cubicBezTo>
                    <a:cubicBezTo>
                      <a:pt x="3" y="288"/>
                      <a:pt x="0" y="313"/>
                      <a:pt x="26" y="339"/>
                    </a:cubicBezTo>
                    <a:cubicBezTo>
                      <a:pt x="72" y="390"/>
                      <a:pt x="121" y="438"/>
                      <a:pt x="170" y="486"/>
                    </a:cubicBezTo>
                    <a:cubicBezTo>
                      <a:pt x="180" y="487"/>
                      <a:pt x="190" y="487"/>
                      <a:pt x="200" y="487"/>
                    </a:cubicBezTo>
                    <a:cubicBezTo>
                      <a:pt x="200" y="487"/>
                      <a:pt x="200" y="487"/>
                      <a:pt x="200" y="487"/>
                    </a:cubicBezTo>
                    <a:cubicBezTo>
                      <a:pt x="200" y="487"/>
                      <a:pt x="200" y="487"/>
                      <a:pt x="200" y="487"/>
                    </a:cubicBezTo>
                    <a:cubicBezTo>
                      <a:pt x="200" y="487"/>
                      <a:pt x="200" y="487"/>
                      <a:pt x="200" y="487"/>
                    </a:cubicBezTo>
                    <a:cubicBezTo>
                      <a:pt x="200" y="487"/>
                      <a:pt x="200" y="487"/>
                      <a:pt x="201" y="487"/>
                    </a:cubicBezTo>
                    <a:cubicBezTo>
                      <a:pt x="201" y="487"/>
                      <a:pt x="201" y="487"/>
                      <a:pt x="201" y="487"/>
                    </a:cubicBezTo>
                    <a:cubicBezTo>
                      <a:pt x="201" y="487"/>
                      <a:pt x="201" y="487"/>
                      <a:pt x="201" y="487"/>
                    </a:cubicBezTo>
                    <a:cubicBezTo>
                      <a:pt x="201" y="487"/>
                      <a:pt x="201" y="487"/>
                      <a:pt x="201" y="487"/>
                    </a:cubicBezTo>
                    <a:cubicBezTo>
                      <a:pt x="201" y="487"/>
                      <a:pt x="201" y="487"/>
                      <a:pt x="202" y="487"/>
                    </a:cubicBezTo>
                    <a:cubicBezTo>
                      <a:pt x="202" y="487"/>
                      <a:pt x="202" y="487"/>
                      <a:pt x="202" y="487"/>
                    </a:cubicBezTo>
                    <a:cubicBezTo>
                      <a:pt x="202" y="487"/>
                      <a:pt x="202" y="487"/>
                      <a:pt x="202" y="487"/>
                    </a:cubicBezTo>
                    <a:cubicBezTo>
                      <a:pt x="202" y="487"/>
                      <a:pt x="202" y="487"/>
                      <a:pt x="202" y="487"/>
                    </a:cubicBezTo>
                    <a:cubicBezTo>
                      <a:pt x="202" y="487"/>
                      <a:pt x="203" y="487"/>
                      <a:pt x="203" y="487"/>
                    </a:cubicBezTo>
                    <a:cubicBezTo>
                      <a:pt x="203" y="487"/>
                      <a:pt x="203" y="487"/>
                      <a:pt x="203" y="487"/>
                    </a:cubicBezTo>
                    <a:cubicBezTo>
                      <a:pt x="203" y="487"/>
                      <a:pt x="203" y="487"/>
                      <a:pt x="203" y="487"/>
                    </a:cubicBezTo>
                    <a:cubicBezTo>
                      <a:pt x="203" y="487"/>
                      <a:pt x="203" y="487"/>
                      <a:pt x="203" y="487"/>
                    </a:cubicBezTo>
                    <a:cubicBezTo>
                      <a:pt x="203" y="487"/>
                      <a:pt x="204" y="487"/>
                      <a:pt x="204" y="487"/>
                    </a:cubicBezTo>
                    <a:cubicBezTo>
                      <a:pt x="204" y="487"/>
                      <a:pt x="204" y="487"/>
                      <a:pt x="204" y="487"/>
                    </a:cubicBezTo>
                    <a:cubicBezTo>
                      <a:pt x="204" y="487"/>
                      <a:pt x="204" y="487"/>
                      <a:pt x="204" y="487"/>
                    </a:cubicBezTo>
                    <a:cubicBezTo>
                      <a:pt x="204" y="487"/>
                      <a:pt x="204" y="487"/>
                      <a:pt x="204" y="487"/>
                    </a:cubicBezTo>
                    <a:cubicBezTo>
                      <a:pt x="204" y="487"/>
                      <a:pt x="205" y="487"/>
                      <a:pt x="205" y="487"/>
                    </a:cubicBezTo>
                    <a:cubicBezTo>
                      <a:pt x="205" y="487"/>
                      <a:pt x="205" y="487"/>
                      <a:pt x="205" y="487"/>
                    </a:cubicBezTo>
                    <a:cubicBezTo>
                      <a:pt x="205" y="487"/>
                      <a:pt x="205" y="487"/>
                      <a:pt x="205" y="487"/>
                    </a:cubicBezTo>
                    <a:cubicBezTo>
                      <a:pt x="205" y="487"/>
                      <a:pt x="205" y="487"/>
                      <a:pt x="205" y="487"/>
                    </a:cubicBezTo>
                    <a:cubicBezTo>
                      <a:pt x="205" y="487"/>
                      <a:pt x="206" y="487"/>
                      <a:pt x="206" y="487"/>
                    </a:cubicBezTo>
                    <a:cubicBezTo>
                      <a:pt x="206" y="487"/>
                      <a:pt x="206" y="487"/>
                      <a:pt x="206" y="487"/>
                    </a:cubicBezTo>
                    <a:cubicBezTo>
                      <a:pt x="206" y="487"/>
                      <a:pt x="206" y="487"/>
                      <a:pt x="206" y="487"/>
                    </a:cubicBezTo>
                    <a:cubicBezTo>
                      <a:pt x="206" y="487"/>
                      <a:pt x="206" y="487"/>
                      <a:pt x="206" y="487"/>
                    </a:cubicBezTo>
                    <a:cubicBezTo>
                      <a:pt x="206" y="487"/>
                      <a:pt x="207" y="487"/>
                      <a:pt x="207" y="487"/>
                    </a:cubicBezTo>
                    <a:cubicBezTo>
                      <a:pt x="207" y="487"/>
                      <a:pt x="207" y="487"/>
                      <a:pt x="207" y="487"/>
                    </a:cubicBezTo>
                    <a:cubicBezTo>
                      <a:pt x="207" y="487"/>
                      <a:pt x="207" y="487"/>
                      <a:pt x="207" y="487"/>
                    </a:cubicBezTo>
                    <a:cubicBezTo>
                      <a:pt x="207" y="487"/>
                      <a:pt x="207" y="487"/>
                      <a:pt x="207" y="487"/>
                    </a:cubicBezTo>
                    <a:cubicBezTo>
                      <a:pt x="207" y="487"/>
                      <a:pt x="208" y="487"/>
                      <a:pt x="208" y="487"/>
                    </a:cubicBezTo>
                    <a:cubicBezTo>
                      <a:pt x="208" y="487"/>
                      <a:pt x="208" y="487"/>
                      <a:pt x="208" y="487"/>
                    </a:cubicBezTo>
                    <a:cubicBezTo>
                      <a:pt x="208" y="487"/>
                      <a:pt x="208" y="487"/>
                      <a:pt x="208" y="487"/>
                    </a:cubicBezTo>
                    <a:cubicBezTo>
                      <a:pt x="208" y="487"/>
                      <a:pt x="208" y="487"/>
                      <a:pt x="208" y="487"/>
                    </a:cubicBezTo>
                    <a:cubicBezTo>
                      <a:pt x="208" y="487"/>
                      <a:pt x="209" y="487"/>
                      <a:pt x="209" y="487"/>
                    </a:cubicBezTo>
                    <a:cubicBezTo>
                      <a:pt x="209" y="487"/>
                      <a:pt x="209" y="487"/>
                      <a:pt x="209" y="487"/>
                    </a:cubicBezTo>
                    <a:cubicBezTo>
                      <a:pt x="209" y="487"/>
                      <a:pt x="209" y="487"/>
                      <a:pt x="209" y="487"/>
                    </a:cubicBezTo>
                    <a:cubicBezTo>
                      <a:pt x="209" y="487"/>
                      <a:pt x="209" y="487"/>
                      <a:pt x="209" y="487"/>
                    </a:cubicBezTo>
                    <a:cubicBezTo>
                      <a:pt x="209" y="487"/>
                      <a:pt x="210" y="487"/>
                      <a:pt x="210" y="487"/>
                    </a:cubicBezTo>
                    <a:cubicBezTo>
                      <a:pt x="210" y="487"/>
                      <a:pt x="210" y="487"/>
                      <a:pt x="210" y="487"/>
                    </a:cubicBezTo>
                    <a:cubicBezTo>
                      <a:pt x="210" y="487"/>
                      <a:pt x="210" y="487"/>
                      <a:pt x="210" y="487"/>
                    </a:cubicBezTo>
                    <a:cubicBezTo>
                      <a:pt x="210" y="487"/>
                      <a:pt x="210" y="487"/>
                      <a:pt x="210" y="487"/>
                    </a:cubicBezTo>
                    <a:cubicBezTo>
                      <a:pt x="210" y="487"/>
                      <a:pt x="211" y="487"/>
                      <a:pt x="211" y="487"/>
                    </a:cubicBezTo>
                    <a:cubicBezTo>
                      <a:pt x="211" y="487"/>
                      <a:pt x="211" y="487"/>
                      <a:pt x="211" y="487"/>
                    </a:cubicBezTo>
                    <a:cubicBezTo>
                      <a:pt x="211" y="487"/>
                      <a:pt x="211" y="487"/>
                      <a:pt x="211" y="487"/>
                    </a:cubicBezTo>
                    <a:cubicBezTo>
                      <a:pt x="211" y="487"/>
                      <a:pt x="211" y="487"/>
                      <a:pt x="211" y="487"/>
                    </a:cubicBezTo>
                    <a:cubicBezTo>
                      <a:pt x="211" y="487"/>
                      <a:pt x="212" y="487"/>
                      <a:pt x="212" y="487"/>
                    </a:cubicBezTo>
                    <a:cubicBezTo>
                      <a:pt x="212" y="487"/>
                      <a:pt x="212" y="487"/>
                      <a:pt x="212" y="487"/>
                    </a:cubicBezTo>
                    <a:cubicBezTo>
                      <a:pt x="212" y="487"/>
                      <a:pt x="212" y="487"/>
                      <a:pt x="212" y="487"/>
                    </a:cubicBezTo>
                    <a:cubicBezTo>
                      <a:pt x="212" y="487"/>
                      <a:pt x="212" y="487"/>
                      <a:pt x="212" y="487"/>
                    </a:cubicBezTo>
                    <a:cubicBezTo>
                      <a:pt x="213" y="487"/>
                      <a:pt x="213" y="487"/>
                      <a:pt x="213" y="487"/>
                    </a:cubicBezTo>
                    <a:cubicBezTo>
                      <a:pt x="213" y="487"/>
                      <a:pt x="213" y="487"/>
                      <a:pt x="213" y="487"/>
                    </a:cubicBezTo>
                    <a:cubicBezTo>
                      <a:pt x="213" y="487"/>
                      <a:pt x="213" y="487"/>
                      <a:pt x="213" y="487"/>
                    </a:cubicBezTo>
                    <a:cubicBezTo>
                      <a:pt x="213" y="487"/>
                      <a:pt x="213" y="487"/>
                      <a:pt x="213" y="487"/>
                    </a:cubicBezTo>
                    <a:cubicBezTo>
                      <a:pt x="214" y="487"/>
                      <a:pt x="214" y="487"/>
                      <a:pt x="214" y="487"/>
                    </a:cubicBezTo>
                    <a:cubicBezTo>
                      <a:pt x="214" y="487"/>
                      <a:pt x="214" y="487"/>
                      <a:pt x="214" y="487"/>
                    </a:cubicBezTo>
                    <a:cubicBezTo>
                      <a:pt x="214" y="487"/>
                      <a:pt x="214" y="487"/>
                      <a:pt x="214" y="487"/>
                    </a:cubicBezTo>
                    <a:cubicBezTo>
                      <a:pt x="214" y="487"/>
                      <a:pt x="214" y="487"/>
                      <a:pt x="214" y="487"/>
                    </a:cubicBezTo>
                    <a:cubicBezTo>
                      <a:pt x="214" y="487"/>
                      <a:pt x="215" y="487"/>
                      <a:pt x="215" y="487"/>
                    </a:cubicBezTo>
                    <a:cubicBezTo>
                      <a:pt x="215" y="487"/>
                      <a:pt x="215" y="487"/>
                      <a:pt x="215" y="487"/>
                    </a:cubicBezTo>
                    <a:cubicBezTo>
                      <a:pt x="215" y="487"/>
                      <a:pt x="215" y="487"/>
                      <a:pt x="215" y="487"/>
                    </a:cubicBezTo>
                    <a:cubicBezTo>
                      <a:pt x="215" y="487"/>
                      <a:pt x="215" y="487"/>
                      <a:pt x="215" y="487"/>
                    </a:cubicBezTo>
                    <a:cubicBezTo>
                      <a:pt x="215" y="487"/>
                      <a:pt x="216" y="487"/>
                      <a:pt x="216" y="487"/>
                    </a:cubicBezTo>
                    <a:cubicBezTo>
                      <a:pt x="379" y="479"/>
                      <a:pt x="510" y="346"/>
                      <a:pt x="515" y="182"/>
                    </a:cubicBezTo>
                    <a:cubicBezTo>
                      <a:pt x="442" y="112"/>
                      <a:pt x="379" y="55"/>
                      <a:pt x="369" y="55"/>
                    </a:cubicBezTo>
                    <a:cubicBezTo>
                      <a:pt x="341" y="55"/>
                      <a:pt x="313" y="55"/>
                      <a:pt x="285" y="55"/>
                    </a:cubicBezTo>
                    <a:cubicBezTo>
                      <a:pt x="259" y="55"/>
                      <a:pt x="282" y="87"/>
                      <a:pt x="280" y="100"/>
                    </a:cubicBezTo>
                    <a:cubicBezTo>
                      <a:pt x="262" y="79"/>
                      <a:pt x="195" y="13"/>
                      <a:pt x="185" y="5"/>
                    </a:cubicBezTo>
                    <a:cubicBezTo>
                      <a:pt x="182" y="1"/>
                      <a:pt x="175" y="0"/>
                      <a:pt x="168" y="0"/>
                    </a:cubicBezTo>
                  </a:path>
                </a:pathLst>
              </a:custGeom>
              <a:solidFill>
                <a:srgbClr val="774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67100" y="4495800"/>
                <a:ext cx="285750" cy="169863"/>
              </a:xfrm>
              <a:custGeom>
                <a:avLst/>
                <a:gdLst>
                  <a:gd name="T0" fmla="*/ 122 w 166"/>
                  <a:gd name="T1" fmla="*/ 0 h 99"/>
                  <a:gd name="T2" fmla="*/ 44 w 166"/>
                  <a:gd name="T3" fmla="*/ 0 h 99"/>
                  <a:gd name="T4" fmla="*/ 9 w 166"/>
                  <a:gd name="T5" fmla="*/ 66 h 99"/>
                  <a:gd name="T6" fmla="*/ 27 w 166"/>
                  <a:gd name="T7" fmla="*/ 99 h 99"/>
                  <a:gd name="T8" fmla="*/ 139 w 166"/>
                  <a:gd name="T9" fmla="*/ 99 h 99"/>
                  <a:gd name="T10" fmla="*/ 157 w 166"/>
                  <a:gd name="T11" fmla="*/ 66 h 99"/>
                  <a:gd name="T12" fmla="*/ 122 w 166"/>
                  <a:gd name="T1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99">
                    <a:moveTo>
                      <a:pt x="122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0" y="84"/>
                      <a:pt x="7" y="99"/>
                      <a:pt x="27" y="99"/>
                    </a:cubicBezTo>
                    <a:cubicBezTo>
                      <a:pt x="139" y="99"/>
                      <a:pt x="139" y="99"/>
                      <a:pt x="139" y="99"/>
                    </a:cubicBezTo>
                    <a:cubicBezTo>
                      <a:pt x="158" y="99"/>
                      <a:pt x="166" y="84"/>
                      <a:pt x="157" y="66"/>
                    </a:cubicBez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82"/>
              <p:cNvSpPr>
                <a:spLocks noEditPoints="1"/>
              </p:cNvSpPr>
              <p:nvPr/>
            </p:nvSpPr>
            <p:spPr bwMode="auto">
              <a:xfrm>
                <a:off x="3387725" y="4152900"/>
                <a:ext cx="446088" cy="585788"/>
              </a:xfrm>
              <a:custGeom>
                <a:avLst/>
                <a:gdLst>
                  <a:gd name="T0" fmla="*/ 177 w 260"/>
                  <a:gd name="T1" fmla="*/ 122 h 341"/>
                  <a:gd name="T2" fmla="*/ 177 w 260"/>
                  <a:gd name="T3" fmla="*/ 31 h 341"/>
                  <a:gd name="T4" fmla="*/ 182 w 260"/>
                  <a:gd name="T5" fmla="*/ 26 h 341"/>
                  <a:gd name="T6" fmla="*/ 182 w 260"/>
                  <a:gd name="T7" fmla="*/ 5 h 341"/>
                  <a:gd name="T8" fmla="*/ 176 w 260"/>
                  <a:gd name="T9" fmla="*/ 0 h 341"/>
                  <a:gd name="T10" fmla="*/ 83 w 260"/>
                  <a:gd name="T11" fmla="*/ 0 h 341"/>
                  <a:gd name="T12" fmla="*/ 78 w 260"/>
                  <a:gd name="T13" fmla="*/ 5 h 341"/>
                  <a:gd name="T14" fmla="*/ 78 w 260"/>
                  <a:gd name="T15" fmla="*/ 26 h 341"/>
                  <a:gd name="T16" fmla="*/ 83 w 260"/>
                  <a:gd name="T17" fmla="*/ 31 h 341"/>
                  <a:gd name="T18" fmla="*/ 83 w 260"/>
                  <a:gd name="T19" fmla="*/ 31 h 341"/>
                  <a:gd name="T20" fmla="*/ 83 w 260"/>
                  <a:gd name="T21" fmla="*/ 122 h 341"/>
                  <a:gd name="T22" fmla="*/ 9 w 260"/>
                  <a:gd name="T23" fmla="*/ 271 h 341"/>
                  <a:gd name="T24" fmla="*/ 6 w 260"/>
                  <a:gd name="T25" fmla="*/ 317 h 341"/>
                  <a:gd name="T26" fmla="*/ 46 w 260"/>
                  <a:gd name="T27" fmla="*/ 341 h 341"/>
                  <a:gd name="T28" fmla="*/ 130 w 260"/>
                  <a:gd name="T29" fmla="*/ 341 h 341"/>
                  <a:gd name="T30" fmla="*/ 214 w 260"/>
                  <a:gd name="T31" fmla="*/ 341 h 341"/>
                  <a:gd name="T32" fmla="*/ 254 w 260"/>
                  <a:gd name="T33" fmla="*/ 317 h 341"/>
                  <a:gd name="T34" fmla="*/ 251 w 260"/>
                  <a:gd name="T35" fmla="*/ 271 h 341"/>
                  <a:gd name="T36" fmla="*/ 177 w 260"/>
                  <a:gd name="T37" fmla="*/ 122 h 341"/>
                  <a:gd name="T38" fmla="*/ 237 w 260"/>
                  <a:gd name="T39" fmla="*/ 306 h 341"/>
                  <a:gd name="T40" fmla="*/ 214 w 260"/>
                  <a:gd name="T41" fmla="*/ 318 h 341"/>
                  <a:gd name="T42" fmla="*/ 46 w 260"/>
                  <a:gd name="T43" fmla="*/ 318 h 341"/>
                  <a:gd name="T44" fmla="*/ 23 w 260"/>
                  <a:gd name="T45" fmla="*/ 306 h 341"/>
                  <a:gd name="T46" fmla="*/ 26 w 260"/>
                  <a:gd name="T47" fmla="*/ 282 h 341"/>
                  <a:gd name="T48" fmla="*/ 26 w 260"/>
                  <a:gd name="T49" fmla="*/ 282 h 341"/>
                  <a:gd name="T50" fmla="*/ 101 w 260"/>
                  <a:gd name="T51" fmla="*/ 130 h 341"/>
                  <a:gd name="T52" fmla="*/ 102 w 260"/>
                  <a:gd name="T53" fmla="*/ 125 h 341"/>
                  <a:gd name="T54" fmla="*/ 102 w 260"/>
                  <a:gd name="T55" fmla="*/ 38 h 341"/>
                  <a:gd name="T56" fmla="*/ 158 w 260"/>
                  <a:gd name="T57" fmla="*/ 38 h 341"/>
                  <a:gd name="T58" fmla="*/ 158 w 260"/>
                  <a:gd name="T59" fmla="*/ 125 h 341"/>
                  <a:gd name="T60" fmla="*/ 159 w 260"/>
                  <a:gd name="T61" fmla="*/ 130 h 341"/>
                  <a:gd name="T62" fmla="*/ 234 w 260"/>
                  <a:gd name="T63" fmla="*/ 282 h 341"/>
                  <a:gd name="T64" fmla="*/ 234 w 260"/>
                  <a:gd name="T65" fmla="*/ 282 h 341"/>
                  <a:gd name="T66" fmla="*/ 237 w 260"/>
                  <a:gd name="T67" fmla="*/ 30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0" h="341">
                    <a:moveTo>
                      <a:pt x="177" y="122"/>
                    </a:moveTo>
                    <a:cubicBezTo>
                      <a:pt x="177" y="31"/>
                      <a:pt x="177" y="31"/>
                      <a:pt x="177" y="31"/>
                    </a:cubicBezTo>
                    <a:cubicBezTo>
                      <a:pt x="179" y="31"/>
                      <a:pt x="182" y="29"/>
                      <a:pt x="182" y="26"/>
                    </a:cubicBezTo>
                    <a:cubicBezTo>
                      <a:pt x="182" y="5"/>
                      <a:pt x="182" y="5"/>
                      <a:pt x="182" y="5"/>
                    </a:cubicBezTo>
                    <a:cubicBezTo>
                      <a:pt x="182" y="2"/>
                      <a:pt x="179" y="0"/>
                      <a:pt x="176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0" y="0"/>
                      <a:pt x="78" y="2"/>
                      <a:pt x="78" y="5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8" y="29"/>
                      <a:pt x="80" y="31"/>
                      <a:pt x="83" y="31"/>
                    </a:cubicBezTo>
                    <a:cubicBezTo>
                      <a:pt x="83" y="31"/>
                      <a:pt x="83" y="31"/>
                      <a:pt x="83" y="31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9" y="271"/>
                      <a:pt x="9" y="271"/>
                      <a:pt x="9" y="271"/>
                    </a:cubicBezTo>
                    <a:cubicBezTo>
                      <a:pt x="1" y="287"/>
                      <a:pt x="0" y="304"/>
                      <a:pt x="6" y="317"/>
                    </a:cubicBezTo>
                    <a:cubicBezTo>
                      <a:pt x="14" y="332"/>
                      <a:pt x="28" y="341"/>
                      <a:pt x="46" y="341"/>
                    </a:cubicBezTo>
                    <a:cubicBezTo>
                      <a:pt x="130" y="341"/>
                      <a:pt x="130" y="341"/>
                      <a:pt x="130" y="341"/>
                    </a:cubicBezTo>
                    <a:cubicBezTo>
                      <a:pt x="214" y="341"/>
                      <a:pt x="214" y="341"/>
                      <a:pt x="214" y="341"/>
                    </a:cubicBezTo>
                    <a:cubicBezTo>
                      <a:pt x="232" y="341"/>
                      <a:pt x="246" y="332"/>
                      <a:pt x="254" y="317"/>
                    </a:cubicBezTo>
                    <a:cubicBezTo>
                      <a:pt x="260" y="304"/>
                      <a:pt x="259" y="287"/>
                      <a:pt x="251" y="271"/>
                    </a:cubicBezTo>
                    <a:lnTo>
                      <a:pt x="177" y="122"/>
                    </a:lnTo>
                    <a:close/>
                    <a:moveTo>
                      <a:pt x="237" y="306"/>
                    </a:moveTo>
                    <a:cubicBezTo>
                      <a:pt x="233" y="314"/>
                      <a:pt x="225" y="318"/>
                      <a:pt x="214" y="318"/>
                    </a:cubicBezTo>
                    <a:cubicBezTo>
                      <a:pt x="46" y="318"/>
                      <a:pt x="46" y="318"/>
                      <a:pt x="46" y="318"/>
                    </a:cubicBezTo>
                    <a:cubicBezTo>
                      <a:pt x="35" y="318"/>
                      <a:pt x="27" y="314"/>
                      <a:pt x="23" y="306"/>
                    </a:cubicBezTo>
                    <a:cubicBezTo>
                      <a:pt x="20" y="300"/>
                      <a:pt x="21" y="291"/>
                      <a:pt x="26" y="282"/>
                    </a:cubicBezTo>
                    <a:cubicBezTo>
                      <a:pt x="26" y="282"/>
                      <a:pt x="26" y="282"/>
                      <a:pt x="26" y="282"/>
                    </a:cubicBezTo>
                    <a:cubicBezTo>
                      <a:pt x="101" y="130"/>
                      <a:pt x="101" y="130"/>
                      <a:pt x="101" y="130"/>
                    </a:cubicBezTo>
                    <a:cubicBezTo>
                      <a:pt x="102" y="129"/>
                      <a:pt x="102" y="127"/>
                      <a:pt x="102" y="125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158" y="38"/>
                      <a:pt x="158" y="38"/>
                      <a:pt x="158" y="38"/>
                    </a:cubicBezTo>
                    <a:cubicBezTo>
                      <a:pt x="158" y="125"/>
                      <a:pt x="158" y="125"/>
                      <a:pt x="158" y="125"/>
                    </a:cubicBezTo>
                    <a:cubicBezTo>
                      <a:pt x="158" y="127"/>
                      <a:pt x="158" y="129"/>
                      <a:pt x="159" y="130"/>
                    </a:cubicBezTo>
                    <a:cubicBezTo>
                      <a:pt x="234" y="282"/>
                      <a:pt x="234" y="282"/>
                      <a:pt x="234" y="282"/>
                    </a:cubicBezTo>
                    <a:cubicBezTo>
                      <a:pt x="234" y="282"/>
                      <a:pt x="234" y="282"/>
                      <a:pt x="234" y="282"/>
                    </a:cubicBezTo>
                    <a:cubicBezTo>
                      <a:pt x="239" y="291"/>
                      <a:pt x="240" y="300"/>
                      <a:pt x="237" y="30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908425" y="4429125"/>
                <a:ext cx="96838" cy="255588"/>
              </a:xfrm>
              <a:custGeom>
                <a:avLst/>
                <a:gdLst>
                  <a:gd name="T0" fmla="*/ 27 w 56"/>
                  <a:gd name="T1" fmla="*/ 149 h 149"/>
                  <a:gd name="T2" fmla="*/ 28 w 56"/>
                  <a:gd name="T3" fmla="*/ 149 h 149"/>
                  <a:gd name="T4" fmla="*/ 56 w 56"/>
                  <a:gd name="T5" fmla="*/ 121 h 149"/>
                  <a:gd name="T6" fmla="*/ 56 w 56"/>
                  <a:gd name="T7" fmla="*/ 0 h 149"/>
                  <a:gd name="T8" fmla="*/ 0 w 56"/>
                  <a:gd name="T9" fmla="*/ 0 h 149"/>
                  <a:gd name="T10" fmla="*/ 0 w 56"/>
                  <a:gd name="T11" fmla="*/ 121 h 149"/>
                  <a:gd name="T12" fmla="*/ 27 w 56"/>
                  <a:gd name="T13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49">
                    <a:moveTo>
                      <a:pt x="27" y="149"/>
                    </a:moveTo>
                    <a:cubicBezTo>
                      <a:pt x="28" y="149"/>
                      <a:pt x="28" y="149"/>
                      <a:pt x="28" y="149"/>
                    </a:cubicBezTo>
                    <a:cubicBezTo>
                      <a:pt x="43" y="149"/>
                      <a:pt x="56" y="136"/>
                      <a:pt x="56" y="121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36"/>
                      <a:pt x="12" y="149"/>
                      <a:pt x="27" y="1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84"/>
              <p:cNvSpPr>
                <a:spLocks noEditPoints="1"/>
              </p:cNvSpPr>
              <p:nvPr/>
            </p:nvSpPr>
            <p:spPr bwMode="auto">
              <a:xfrm>
                <a:off x="3849688" y="4246563"/>
                <a:ext cx="211138" cy="492125"/>
              </a:xfrm>
              <a:custGeom>
                <a:avLst/>
                <a:gdLst>
                  <a:gd name="T0" fmla="*/ 114 w 123"/>
                  <a:gd name="T1" fmla="*/ 0 h 287"/>
                  <a:gd name="T2" fmla="*/ 10 w 123"/>
                  <a:gd name="T3" fmla="*/ 0 h 287"/>
                  <a:gd name="T4" fmla="*/ 0 w 123"/>
                  <a:gd name="T5" fmla="*/ 9 h 287"/>
                  <a:gd name="T6" fmla="*/ 0 w 123"/>
                  <a:gd name="T7" fmla="*/ 21 h 287"/>
                  <a:gd name="T8" fmla="*/ 8 w 123"/>
                  <a:gd name="T9" fmla="*/ 30 h 287"/>
                  <a:gd name="T10" fmla="*/ 8 w 123"/>
                  <a:gd name="T11" fmla="*/ 230 h 287"/>
                  <a:gd name="T12" fmla="*/ 64 w 123"/>
                  <a:gd name="T13" fmla="*/ 287 h 287"/>
                  <a:gd name="T14" fmla="*/ 64 w 123"/>
                  <a:gd name="T15" fmla="*/ 287 h 287"/>
                  <a:gd name="T16" fmla="*/ 102 w 123"/>
                  <a:gd name="T17" fmla="*/ 269 h 287"/>
                  <a:gd name="T18" fmla="*/ 116 w 123"/>
                  <a:gd name="T19" fmla="*/ 230 h 287"/>
                  <a:gd name="T20" fmla="*/ 116 w 123"/>
                  <a:gd name="T21" fmla="*/ 30 h 287"/>
                  <a:gd name="T22" fmla="*/ 123 w 123"/>
                  <a:gd name="T23" fmla="*/ 21 h 287"/>
                  <a:gd name="T24" fmla="*/ 123 w 123"/>
                  <a:gd name="T25" fmla="*/ 9 h 287"/>
                  <a:gd name="T26" fmla="*/ 114 w 123"/>
                  <a:gd name="T27" fmla="*/ 0 h 287"/>
                  <a:gd name="T28" fmla="*/ 99 w 123"/>
                  <a:gd name="T29" fmla="*/ 230 h 287"/>
                  <a:gd name="T30" fmla="*/ 89 w 123"/>
                  <a:gd name="T31" fmla="*/ 257 h 287"/>
                  <a:gd name="T32" fmla="*/ 64 w 123"/>
                  <a:gd name="T33" fmla="*/ 269 h 287"/>
                  <a:gd name="T34" fmla="*/ 64 w 123"/>
                  <a:gd name="T35" fmla="*/ 269 h 287"/>
                  <a:gd name="T36" fmla="*/ 25 w 123"/>
                  <a:gd name="T37" fmla="*/ 230 h 287"/>
                  <a:gd name="T38" fmla="*/ 25 w 123"/>
                  <a:gd name="T39" fmla="*/ 40 h 287"/>
                  <a:gd name="T40" fmla="*/ 99 w 123"/>
                  <a:gd name="T41" fmla="*/ 40 h 287"/>
                  <a:gd name="T42" fmla="*/ 99 w 123"/>
                  <a:gd name="T43" fmla="*/ 23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3" h="287">
                    <a:moveTo>
                      <a:pt x="114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5"/>
                      <a:pt x="4" y="29"/>
                      <a:pt x="8" y="30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60"/>
                      <a:pt x="34" y="287"/>
                      <a:pt x="64" y="287"/>
                    </a:cubicBezTo>
                    <a:cubicBezTo>
                      <a:pt x="64" y="287"/>
                      <a:pt x="64" y="287"/>
                      <a:pt x="64" y="287"/>
                    </a:cubicBezTo>
                    <a:cubicBezTo>
                      <a:pt x="79" y="287"/>
                      <a:pt x="92" y="280"/>
                      <a:pt x="102" y="269"/>
                    </a:cubicBezTo>
                    <a:cubicBezTo>
                      <a:pt x="111" y="258"/>
                      <a:pt x="116" y="245"/>
                      <a:pt x="116" y="230"/>
                    </a:cubicBezTo>
                    <a:cubicBezTo>
                      <a:pt x="116" y="30"/>
                      <a:pt x="116" y="30"/>
                      <a:pt x="116" y="30"/>
                    </a:cubicBezTo>
                    <a:cubicBezTo>
                      <a:pt x="120" y="29"/>
                      <a:pt x="123" y="25"/>
                      <a:pt x="123" y="21"/>
                    </a:cubicBezTo>
                    <a:cubicBezTo>
                      <a:pt x="123" y="9"/>
                      <a:pt x="123" y="9"/>
                      <a:pt x="123" y="9"/>
                    </a:cubicBezTo>
                    <a:cubicBezTo>
                      <a:pt x="123" y="4"/>
                      <a:pt x="119" y="0"/>
                      <a:pt x="114" y="0"/>
                    </a:cubicBezTo>
                    <a:close/>
                    <a:moveTo>
                      <a:pt x="99" y="230"/>
                    </a:moveTo>
                    <a:cubicBezTo>
                      <a:pt x="99" y="240"/>
                      <a:pt x="95" y="250"/>
                      <a:pt x="89" y="257"/>
                    </a:cubicBezTo>
                    <a:cubicBezTo>
                      <a:pt x="82" y="265"/>
                      <a:pt x="73" y="269"/>
                      <a:pt x="64" y="269"/>
                    </a:cubicBezTo>
                    <a:cubicBezTo>
                      <a:pt x="64" y="269"/>
                      <a:pt x="64" y="269"/>
                      <a:pt x="64" y="269"/>
                    </a:cubicBezTo>
                    <a:cubicBezTo>
                      <a:pt x="44" y="269"/>
                      <a:pt x="25" y="250"/>
                      <a:pt x="25" y="23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99" y="40"/>
                      <a:pt x="99" y="40"/>
                      <a:pt x="99" y="40"/>
                    </a:cubicBezTo>
                    <a:lnTo>
                      <a:pt x="99" y="2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6" name="组合 245"/>
            <p:cNvGrpSpPr/>
            <p:nvPr/>
          </p:nvGrpSpPr>
          <p:grpSpPr>
            <a:xfrm>
              <a:off x="4764088" y="3903663"/>
              <a:ext cx="1084263" cy="1082675"/>
              <a:chOff x="4764088" y="3903663"/>
              <a:chExt cx="1084263" cy="1082675"/>
            </a:xfrm>
          </p:grpSpPr>
          <p:sp>
            <p:nvSpPr>
              <p:cNvPr id="202" name="Oval 185"/>
              <p:cNvSpPr>
                <a:spLocks noChangeArrowheads="1"/>
              </p:cNvSpPr>
              <p:nvPr/>
            </p:nvSpPr>
            <p:spPr bwMode="auto">
              <a:xfrm>
                <a:off x="4764088" y="3903663"/>
                <a:ext cx="1084263" cy="1082675"/>
              </a:xfrm>
              <a:prstGeom prst="ellipse">
                <a:avLst/>
              </a:prstGeom>
              <a:solidFill>
                <a:srgbClr val="89AD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86"/>
              <p:cNvSpPr>
                <a:spLocks noEditPoints="1"/>
              </p:cNvSpPr>
              <p:nvPr/>
            </p:nvSpPr>
            <p:spPr bwMode="auto">
              <a:xfrm>
                <a:off x="5053013" y="4106863"/>
                <a:ext cx="704850" cy="879475"/>
              </a:xfrm>
              <a:custGeom>
                <a:avLst/>
                <a:gdLst>
                  <a:gd name="T0" fmla="*/ 98 w 411"/>
                  <a:gd name="T1" fmla="*/ 232 h 513"/>
                  <a:gd name="T2" fmla="*/ 98 w 411"/>
                  <a:gd name="T3" fmla="*/ 232 h 513"/>
                  <a:gd name="T4" fmla="*/ 98 w 411"/>
                  <a:gd name="T5" fmla="*/ 232 h 513"/>
                  <a:gd name="T6" fmla="*/ 39 w 411"/>
                  <a:gd name="T7" fmla="*/ 0 h 513"/>
                  <a:gd name="T8" fmla="*/ 29 w 411"/>
                  <a:gd name="T9" fmla="*/ 7 h 513"/>
                  <a:gd name="T10" fmla="*/ 6 w 411"/>
                  <a:gd name="T11" fmla="*/ 26 h 513"/>
                  <a:gd name="T12" fmla="*/ 8 w 411"/>
                  <a:gd name="T13" fmla="*/ 37 h 513"/>
                  <a:gd name="T14" fmla="*/ 40 w 411"/>
                  <a:gd name="T15" fmla="*/ 69 h 513"/>
                  <a:gd name="T16" fmla="*/ 44 w 411"/>
                  <a:gd name="T17" fmla="*/ 73 h 513"/>
                  <a:gd name="T18" fmla="*/ 65 w 411"/>
                  <a:gd name="T19" fmla="*/ 123 h 513"/>
                  <a:gd name="T20" fmla="*/ 93 w 411"/>
                  <a:gd name="T21" fmla="*/ 158 h 513"/>
                  <a:gd name="T22" fmla="*/ 97 w 411"/>
                  <a:gd name="T23" fmla="*/ 231 h 513"/>
                  <a:gd name="T24" fmla="*/ 67 w 411"/>
                  <a:gd name="T25" fmla="*/ 213 h 513"/>
                  <a:gd name="T26" fmla="*/ 56 w 411"/>
                  <a:gd name="T27" fmla="*/ 343 h 513"/>
                  <a:gd name="T28" fmla="*/ 46 w 411"/>
                  <a:gd name="T29" fmla="*/ 343 h 513"/>
                  <a:gd name="T30" fmla="*/ 22 w 411"/>
                  <a:gd name="T31" fmla="*/ 364 h 513"/>
                  <a:gd name="T32" fmla="*/ 39 w 411"/>
                  <a:gd name="T33" fmla="*/ 388 h 513"/>
                  <a:gd name="T34" fmla="*/ 72 w 411"/>
                  <a:gd name="T35" fmla="*/ 420 h 513"/>
                  <a:gd name="T36" fmla="*/ 162 w 411"/>
                  <a:gd name="T37" fmla="*/ 513 h 513"/>
                  <a:gd name="T38" fmla="*/ 411 w 411"/>
                  <a:gd name="T39" fmla="*/ 373 h 513"/>
                  <a:gd name="T40" fmla="*/ 174 w 411"/>
                  <a:gd name="T41" fmla="*/ 128 h 513"/>
                  <a:gd name="T42" fmla="*/ 61 w 411"/>
                  <a:gd name="T43" fmla="*/ 19 h 513"/>
                  <a:gd name="T44" fmla="*/ 45 w 411"/>
                  <a:gd name="T45" fmla="*/ 4 h 513"/>
                  <a:gd name="T46" fmla="*/ 39 w 411"/>
                  <a:gd name="T47" fmla="*/ 0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11" h="513">
                    <a:moveTo>
                      <a:pt x="98" y="232"/>
                    </a:moveTo>
                    <a:cubicBezTo>
                      <a:pt x="98" y="232"/>
                      <a:pt x="98" y="232"/>
                      <a:pt x="98" y="232"/>
                    </a:cubicBezTo>
                    <a:cubicBezTo>
                      <a:pt x="98" y="232"/>
                      <a:pt x="98" y="232"/>
                      <a:pt x="98" y="232"/>
                    </a:cubicBezTo>
                    <a:moveTo>
                      <a:pt x="39" y="0"/>
                    </a:moveTo>
                    <a:cubicBezTo>
                      <a:pt x="37" y="0"/>
                      <a:pt x="35" y="2"/>
                      <a:pt x="29" y="7"/>
                    </a:cubicBezTo>
                    <a:cubicBezTo>
                      <a:pt x="22" y="14"/>
                      <a:pt x="14" y="20"/>
                      <a:pt x="6" y="26"/>
                    </a:cubicBezTo>
                    <a:cubicBezTo>
                      <a:pt x="0" y="31"/>
                      <a:pt x="4" y="31"/>
                      <a:pt x="8" y="37"/>
                    </a:cubicBezTo>
                    <a:cubicBezTo>
                      <a:pt x="14" y="49"/>
                      <a:pt x="35" y="56"/>
                      <a:pt x="40" y="69"/>
                    </a:cubicBezTo>
                    <a:cubicBezTo>
                      <a:pt x="41" y="70"/>
                      <a:pt x="43" y="72"/>
                      <a:pt x="44" y="73"/>
                    </a:cubicBezTo>
                    <a:cubicBezTo>
                      <a:pt x="21" y="86"/>
                      <a:pt x="57" y="113"/>
                      <a:pt x="65" y="123"/>
                    </a:cubicBezTo>
                    <a:cubicBezTo>
                      <a:pt x="73" y="132"/>
                      <a:pt x="82" y="148"/>
                      <a:pt x="93" y="158"/>
                    </a:cubicBezTo>
                    <a:cubicBezTo>
                      <a:pt x="47" y="170"/>
                      <a:pt x="77" y="212"/>
                      <a:pt x="97" y="231"/>
                    </a:cubicBezTo>
                    <a:cubicBezTo>
                      <a:pt x="84" y="229"/>
                      <a:pt x="72" y="221"/>
                      <a:pt x="67" y="213"/>
                    </a:cubicBezTo>
                    <a:cubicBezTo>
                      <a:pt x="41" y="253"/>
                      <a:pt x="34" y="299"/>
                      <a:pt x="56" y="343"/>
                    </a:cubicBezTo>
                    <a:cubicBezTo>
                      <a:pt x="52" y="343"/>
                      <a:pt x="49" y="343"/>
                      <a:pt x="46" y="343"/>
                    </a:cubicBezTo>
                    <a:cubicBezTo>
                      <a:pt x="31" y="343"/>
                      <a:pt x="22" y="345"/>
                      <a:pt x="22" y="364"/>
                    </a:cubicBezTo>
                    <a:cubicBezTo>
                      <a:pt x="22" y="373"/>
                      <a:pt x="33" y="382"/>
                      <a:pt x="39" y="388"/>
                    </a:cubicBezTo>
                    <a:cubicBezTo>
                      <a:pt x="49" y="399"/>
                      <a:pt x="61" y="411"/>
                      <a:pt x="72" y="420"/>
                    </a:cubicBezTo>
                    <a:cubicBezTo>
                      <a:pt x="80" y="429"/>
                      <a:pt x="118" y="468"/>
                      <a:pt x="162" y="513"/>
                    </a:cubicBezTo>
                    <a:cubicBezTo>
                      <a:pt x="266" y="508"/>
                      <a:pt x="357" y="454"/>
                      <a:pt x="411" y="373"/>
                    </a:cubicBezTo>
                    <a:cubicBezTo>
                      <a:pt x="310" y="265"/>
                      <a:pt x="199" y="149"/>
                      <a:pt x="174" y="128"/>
                    </a:cubicBezTo>
                    <a:cubicBezTo>
                      <a:pt x="138" y="89"/>
                      <a:pt x="95" y="53"/>
                      <a:pt x="61" y="19"/>
                    </a:cubicBezTo>
                    <a:cubicBezTo>
                      <a:pt x="57" y="15"/>
                      <a:pt x="51" y="7"/>
                      <a:pt x="45" y="4"/>
                    </a:cubicBezTo>
                    <a:cubicBezTo>
                      <a:pt x="42" y="2"/>
                      <a:pt x="40" y="0"/>
                      <a:pt x="39" y="0"/>
                    </a:cubicBezTo>
                  </a:path>
                </a:pathLst>
              </a:custGeom>
              <a:solidFill>
                <a:srgbClr val="6E8A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5365750" y="4500563"/>
                <a:ext cx="134938" cy="114300"/>
              </a:xfrm>
              <a:custGeom>
                <a:avLst/>
                <a:gdLst>
                  <a:gd name="T0" fmla="*/ 10 w 85"/>
                  <a:gd name="T1" fmla="*/ 72 h 72"/>
                  <a:gd name="T2" fmla="*/ 85 w 85"/>
                  <a:gd name="T3" fmla="*/ 12 h 72"/>
                  <a:gd name="T4" fmla="*/ 76 w 85"/>
                  <a:gd name="T5" fmla="*/ 0 h 72"/>
                  <a:gd name="T6" fmla="*/ 0 w 85"/>
                  <a:gd name="T7" fmla="*/ 61 h 72"/>
                  <a:gd name="T8" fmla="*/ 10 w 85"/>
                  <a:gd name="T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72">
                    <a:moveTo>
                      <a:pt x="10" y="72"/>
                    </a:moveTo>
                    <a:lnTo>
                      <a:pt x="85" y="12"/>
                    </a:lnTo>
                    <a:lnTo>
                      <a:pt x="76" y="0"/>
                    </a:lnTo>
                    <a:lnTo>
                      <a:pt x="0" y="61"/>
                    </a:lnTo>
                    <a:lnTo>
                      <a:pt x="10" y="7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5461000" y="4538663"/>
                <a:ext cx="55563" cy="58738"/>
              </a:xfrm>
              <a:custGeom>
                <a:avLst/>
                <a:gdLst>
                  <a:gd name="T0" fmla="*/ 35 w 35"/>
                  <a:gd name="T1" fmla="*/ 24 h 37"/>
                  <a:gd name="T2" fmla="*/ 17 w 35"/>
                  <a:gd name="T3" fmla="*/ 0 h 37"/>
                  <a:gd name="T4" fmla="*/ 0 w 35"/>
                  <a:gd name="T5" fmla="*/ 15 h 37"/>
                  <a:gd name="T6" fmla="*/ 19 w 35"/>
                  <a:gd name="T7" fmla="*/ 37 h 37"/>
                  <a:gd name="T8" fmla="*/ 35 w 35"/>
                  <a:gd name="T9" fmla="*/ 2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7">
                    <a:moveTo>
                      <a:pt x="35" y="24"/>
                    </a:moveTo>
                    <a:lnTo>
                      <a:pt x="17" y="0"/>
                    </a:lnTo>
                    <a:lnTo>
                      <a:pt x="0" y="15"/>
                    </a:lnTo>
                    <a:lnTo>
                      <a:pt x="19" y="37"/>
                    </a:lnTo>
                    <a:lnTo>
                      <a:pt x="35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5405438" y="4578350"/>
                <a:ext cx="76200" cy="79375"/>
              </a:xfrm>
              <a:custGeom>
                <a:avLst/>
                <a:gdLst>
                  <a:gd name="T0" fmla="*/ 0 w 48"/>
                  <a:gd name="T1" fmla="*/ 18 h 50"/>
                  <a:gd name="T2" fmla="*/ 27 w 48"/>
                  <a:gd name="T3" fmla="*/ 50 h 50"/>
                  <a:gd name="T4" fmla="*/ 48 w 48"/>
                  <a:gd name="T5" fmla="*/ 34 h 50"/>
                  <a:gd name="T6" fmla="*/ 21 w 48"/>
                  <a:gd name="T7" fmla="*/ 0 h 50"/>
                  <a:gd name="T8" fmla="*/ 0 w 48"/>
                  <a:gd name="T9" fmla="*/ 1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0">
                    <a:moveTo>
                      <a:pt x="0" y="18"/>
                    </a:moveTo>
                    <a:lnTo>
                      <a:pt x="27" y="50"/>
                    </a:lnTo>
                    <a:lnTo>
                      <a:pt x="48" y="34"/>
                    </a:lnTo>
                    <a:lnTo>
                      <a:pt x="21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90"/>
              <p:cNvSpPr>
                <a:spLocks noEditPoints="1"/>
              </p:cNvSpPr>
              <p:nvPr/>
            </p:nvSpPr>
            <p:spPr bwMode="auto">
              <a:xfrm>
                <a:off x="5170488" y="4375150"/>
                <a:ext cx="111125" cy="112713"/>
              </a:xfrm>
              <a:custGeom>
                <a:avLst/>
                <a:gdLst>
                  <a:gd name="T0" fmla="*/ 32 w 65"/>
                  <a:gd name="T1" fmla="*/ 0 h 66"/>
                  <a:gd name="T2" fmla="*/ 0 w 65"/>
                  <a:gd name="T3" fmla="*/ 33 h 66"/>
                  <a:gd name="T4" fmla="*/ 32 w 65"/>
                  <a:gd name="T5" fmla="*/ 66 h 66"/>
                  <a:gd name="T6" fmla="*/ 65 w 65"/>
                  <a:gd name="T7" fmla="*/ 33 h 66"/>
                  <a:gd name="T8" fmla="*/ 32 w 65"/>
                  <a:gd name="T9" fmla="*/ 0 h 66"/>
                  <a:gd name="T10" fmla="*/ 32 w 65"/>
                  <a:gd name="T11" fmla="*/ 48 h 66"/>
                  <a:gd name="T12" fmla="*/ 17 w 65"/>
                  <a:gd name="T13" fmla="*/ 33 h 66"/>
                  <a:gd name="T14" fmla="*/ 32 w 65"/>
                  <a:gd name="T15" fmla="*/ 18 h 66"/>
                  <a:gd name="T16" fmla="*/ 48 w 65"/>
                  <a:gd name="T17" fmla="*/ 33 h 66"/>
                  <a:gd name="T18" fmla="*/ 32 w 65"/>
                  <a:gd name="T19" fmla="*/ 4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66">
                    <a:moveTo>
                      <a:pt x="32" y="0"/>
                    </a:moveTo>
                    <a:cubicBezTo>
                      <a:pt x="14" y="0"/>
                      <a:pt x="0" y="15"/>
                      <a:pt x="0" y="33"/>
                    </a:cubicBezTo>
                    <a:cubicBezTo>
                      <a:pt x="0" y="51"/>
                      <a:pt x="14" y="66"/>
                      <a:pt x="32" y="66"/>
                    </a:cubicBezTo>
                    <a:cubicBezTo>
                      <a:pt x="50" y="66"/>
                      <a:pt x="65" y="51"/>
                      <a:pt x="65" y="33"/>
                    </a:cubicBezTo>
                    <a:cubicBezTo>
                      <a:pt x="65" y="15"/>
                      <a:pt x="50" y="0"/>
                      <a:pt x="32" y="0"/>
                    </a:cubicBezTo>
                    <a:close/>
                    <a:moveTo>
                      <a:pt x="32" y="48"/>
                    </a:moveTo>
                    <a:cubicBezTo>
                      <a:pt x="24" y="48"/>
                      <a:pt x="17" y="41"/>
                      <a:pt x="17" y="33"/>
                    </a:cubicBezTo>
                    <a:cubicBezTo>
                      <a:pt x="17" y="25"/>
                      <a:pt x="24" y="18"/>
                      <a:pt x="32" y="18"/>
                    </a:cubicBezTo>
                    <a:cubicBezTo>
                      <a:pt x="41" y="18"/>
                      <a:pt x="48" y="25"/>
                      <a:pt x="48" y="33"/>
                    </a:cubicBezTo>
                    <a:cubicBezTo>
                      <a:pt x="48" y="41"/>
                      <a:pt x="41" y="48"/>
                      <a:pt x="32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5089525" y="4471988"/>
                <a:ext cx="468313" cy="282575"/>
              </a:xfrm>
              <a:custGeom>
                <a:avLst/>
                <a:gdLst>
                  <a:gd name="T0" fmla="*/ 263 w 273"/>
                  <a:gd name="T1" fmla="*/ 130 h 164"/>
                  <a:gd name="T2" fmla="*/ 78 w 273"/>
                  <a:gd name="T3" fmla="*/ 130 h 164"/>
                  <a:gd name="T4" fmla="*/ 71 w 273"/>
                  <a:gd name="T5" fmla="*/ 121 h 164"/>
                  <a:gd name="T6" fmla="*/ 58 w 273"/>
                  <a:gd name="T7" fmla="*/ 91 h 164"/>
                  <a:gd name="T8" fmla="*/ 76 w 273"/>
                  <a:gd name="T9" fmla="*/ 18 h 164"/>
                  <a:gd name="T10" fmla="*/ 45 w 273"/>
                  <a:gd name="T11" fmla="*/ 0 h 164"/>
                  <a:gd name="T12" fmla="*/ 26 w 273"/>
                  <a:gd name="T13" fmla="*/ 38 h 164"/>
                  <a:gd name="T14" fmla="*/ 23 w 273"/>
                  <a:gd name="T15" fmla="*/ 99 h 164"/>
                  <a:gd name="T16" fmla="*/ 34 w 273"/>
                  <a:gd name="T17" fmla="*/ 130 h 164"/>
                  <a:gd name="T18" fmla="*/ 12 w 273"/>
                  <a:gd name="T19" fmla="*/ 130 h 164"/>
                  <a:gd name="T20" fmla="*/ 0 w 273"/>
                  <a:gd name="T21" fmla="*/ 140 h 164"/>
                  <a:gd name="T22" fmla="*/ 0 w 273"/>
                  <a:gd name="T23" fmla="*/ 153 h 164"/>
                  <a:gd name="T24" fmla="*/ 12 w 273"/>
                  <a:gd name="T25" fmla="*/ 164 h 164"/>
                  <a:gd name="T26" fmla="*/ 263 w 273"/>
                  <a:gd name="T27" fmla="*/ 164 h 164"/>
                  <a:gd name="T28" fmla="*/ 273 w 273"/>
                  <a:gd name="T29" fmla="*/ 153 h 164"/>
                  <a:gd name="T30" fmla="*/ 273 w 273"/>
                  <a:gd name="T31" fmla="*/ 140 h 164"/>
                  <a:gd name="T32" fmla="*/ 263 w 273"/>
                  <a:gd name="T33" fmla="*/ 13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3" h="164">
                    <a:moveTo>
                      <a:pt x="263" y="130"/>
                    </a:moveTo>
                    <a:cubicBezTo>
                      <a:pt x="78" y="130"/>
                      <a:pt x="78" y="130"/>
                      <a:pt x="78" y="130"/>
                    </a:cubicBezTo>
                    <a:cubicBezTo>
                      <a:pt x="76" y="125"/>
                      <a:pt x="73" y="124"/>
                      <a:pt x="71" y="121"/>
                    </a:cubicBezTo>
                    <a:cubicBezTo>
                      <a:pt x="65" y="112"/>
                      <a:pt x="61" y="101"/>
                      <a:pt x="58" y="91"/>
                    </a:cubicBezTo>
                    <a:cubicBezTo>
                      <a:pt x="54" y="69"/>
                      <a:pt x="60" y="44"/>
                      <a:pt x="76" y="18"/>
                    </a:cubicBezTo>
                    <a:cubicBezTo>
                      <a:pt x="63" y="17"/>
                      <a:pt x="52" y="10"/>
                      <a:pt x="45" y="0"/>
                    </a:cubicBezTo>
                    <a:cubicBezTo>
                      <a:pt x="37" y="13"/>
                      <a:pt x="30" y="26"/>
                      <a:pt x="26" y="38"/>
                    </a:cubicBezTo>
                    <a:cubicBezTo>
                      <a:pt x="20" y="59"/>
                      <a:pt x="18" y="80"/>
                      <a:pt x="23" y="99"/>
                    </a:cubicBezTo>
                    <a:cubicBezTo>
                      <a:pt x="25" y="110"/>
                      <a:pt x="29" y="120"/>
                      <a:pt x="34" y="130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6" y="130"/>
                      <a:pt x="0" y="134"/>
                      <a:pt x="0" y="140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9"/>
                      <a:pt x="6" y="164"/>
                      <a:pt x="12" y="164"/>
                    </a:cubicBezTo>
                    <a:cubicBezTo>
                      <a:pt x="263" y="164"/>
                      <a:pt x="263" y="164"/>
                      <a:pt x="263" y="164"/>
                    </a:cubicBezTo>
                    <a:cubicBezTo>
                      <a:pt x="269" y="164"/>
                      <a:pt x="273" y="159"/>
                      <a:pt x="273" y="153"/>
                    </a:cubicBezTo>
                    <a:cubicBezTo>
                      <a:pt x="273" y="140"/>
                      <a:pt x="273" y="140"/>
                      <a:pt x="273" y="140"/>
                    </a:cubicBezTo>
                    <a:cubicBezTo>
                      <a:pt x="273" y="134"/>
                      <a:pt x="269" y="130"/>
                      <a:pt x="263" y="1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5056188" y="4103688"/>
                <a:ext cx="190500" cy="198438"/>
              </a:xfrm>
              <a:custGeom>
                <a:avLst/>
                <a:gdLst>
                  <a:gd name="T0" fmla="*/ 38 w 111"/>
                  <a:gd name="T1" fmla="*/ 79 h 116"/>
                  <a:gd name="T2" fmla="*/ 37 w 111"/>
                  <a:gd name="T3" fmla="*/ 96 h 116"/>
                  <a:gd name="T4" fmla="*/ 54 w 111"/>
                  <a:gd name="T5" fmla="*/ 116 h 116"/>
                  <a:gd name="T6" fmla="*/ 111 w 111"/>
                  <a:gd name="T7" fmla="*/ 73 h 116"/>
                  <a:gd name="T8" fmla="*/ 93 w 111"/>
                  <a:gd name="T9" fmla="*/ 51 h 116"/>
                  <a:gd name="T10" fmla="*/ 76 w 111"/>
                  <a:gd name="T11" fmla="*/ 47 h 116"/>
                  <a:gd name="T12" fmla="*/ 72 w 111"/>
                  <a:gd name="T13" fmla="*/ 51 h 116"/>
                  <a:gd name="T14" fmla="*/ 39 w 111"/>
                  <a:gd name="T15" fmla="*/ 10 h 116"/>
                  <a:gd name="T16" fmla="*/ 43 w 111"/>
                  <a:gd name="T17" fmla="*/ 6 h 116"/>
                  <a:gd name="T18" fmla="*/ 38 w 111"/>
                  <a:gd name="T19" fmla="*/ 0 h 116"/>
                  <a:gd name="T20" fmla="*/ 0 w 111"/>
                  <a:gd name="T21" fmla="*/ 32 h 116"/>
                  <a:gd name="T22" fmla="*/ 4 w 111"/>
                  <a:gd name="T23" fmla="*/ 37 h 116"/>
                  <a:gd name="T24" fmla="*/ 9 w 111"/>
                  <a:gd name="T25" fmla="*/ 34 h 116"/>
                  <a:gd name="T26" fmla="*/ 42 w 111"/>
                  <a:gd name="T27" fmla="*/ 75 h 116"/>
                  <a:gd name="T28" fmla="*/ 38 w 111"/>
                  <a:gd name="T29" fmla="*/ 7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1" h="116">
                    <a:moveTo>
                      <a:pt x="38" y="79"/>
                    </a:moveTo>
                    <a:cubicBezTo>
                      <a:pt x="33" y="82"/>
                      <a:pt x="33" y="90"/>
                      <a:pt x="37" y="96"/>
                    </a:cubicBezTo>
                    <a:cubicBezTo>
                      <a:pt x="54" y="116"/>
                      <a:pt x="54" y="116"/>
                      <a:pt x="54" y="116"/>
                    </a:cubicBezTo>
                    <a:cubicBezTo>
                      <a:pt x="111" y="73"/>
                      <a:pt x="111" y="73"/>
                      <a:pt x="111" y="73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89" y="45"/>
                      <a:pt x="81" y="44"/>
                      <a:pt x="76" y="47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42" y="75"/>
                      <a:pt x="42" y="75"/>
                      <a:pt x="42" y="75"/>
                    </a:cubicBezTo>
                    <a:lnTo>
                      <a:pt x="38" y="7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5167313" y="4252913"/>
                <a:ext cx="304800" cy="331788"/>
              </a:xfrm>
              <a:custGeom>
                <a:avLst/>
                <a:gdLst>
                  <a:gd name="T0" fmla="*/ 18 w 178"/>
                  <a:gd name="T1" fmla="*/ 65 h 193"/>
                  <a:gd name="T2" fmla="*/ 34 w 178"/>
                  <a:gd name="T3" fmla="*/ 62 h 193"/>
                  <a:gd name="T4" fmla="*/ 76 w 178"/>
                  <a:gd name="T5" fmla="*/ 104 h 193"/>
                  <a:gd name="T6" fmla="*/ 69 w 178"/>
                  <a:gd name="T7" fmla="*/ 128 h 193"/>
                  <a:gd name="T8" fmla="*/ 122 w 178"/>
                  <a:gd name="T9" fmla="*/ 193 h 193"/>
                  <a:gd name="T10" fmla="*/ 178 w 178"/>
                  <a:gd name="T11" fmla="*/ 148 h 193"/>
                  <a:gd name="T12" fmla="*/ 111 w 178"/>
                  <a:gd name="T13" fmla="*/ 66 h 193"/>
                  <a:gd name="T14" fmla="*/ 85 w 178"/>
                  <a:gd name="T15" fmla="*/ 33 h 193"/>
                  <a:gd name="T16" fmla="*/ 57 w 178"/>
                  <a:gd name="T17" fmla="*/ 0 h 193"/>
                  <a:gd name="T18" fmla="*/ 0 w 178"/>
                  <a:gd name="T19" fmla="*/ 43 h 193"/>
                  <a:gd name="T20" fmla="*/ 18 w 178"/>
                  <a:gd name="T21" fmla="*/ 6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8" h="193">
                    <a:moveTo>
                      <a:pt x="18" y="65"/>
                    </a:moveTo>
                    <a:cubicBezTo>
                      <a:pt x="23" y="63"/>
                      <a:pt x="29" y="62"/>
                      <a:pt x="34" y="62"/>
                    </a:cubicBezTo>
                    <a:cubicBezTo>
                      <a:pt x="58" y="62"/>
                      <a:pt x="76" y="81"/>
                      <a:pt x="76" y="104"/>
                    </a:cubicBezTo>
                    <a:cubicBezTo>
                      <a:pt x="76" y="113"/>
                      <a:pt x="74" y="121"/>
                      <a:pt x="69" y="128"/>
                    </a:cubicBezTo>
                    <a:cubicBezTo>
                      <a:pt x="122" y="193"/>
                      <a:pt x="122" y="193"/>
                      <a:pt x="122" y="193"/>
                    </a:cubicBezTo>
                    <a:cubicBezTo>
                      <a:pt x="178" y="148"/>
                      <a:pt x="178" y="148"/>
                      <a:pt x="178" y="148"/>
                    </a:cubicBezTo>
                    <a:cubicBezTo>
                      <a:pt x="111" y="66"/>
                      <a:pt x="111" y="66"/>
                      <a:pt x="111" y="66"/>
                    </a:cubicBezTo>
                    <a:cubicBezTo>
                      <a:pt x="85" y="33"/>
                      <a:pt x="85" y="33"/>
                      <a:pt x="85" y="33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0" y="43"/>
                      <a:pt x="0" y="43"/>
                      <a:pt x="0" y="43"/>
                    </a:cubicBezTo>
                    <a:lnTo>
                      <a:pt x="18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4" name="组合 243"/>
            <p:cNvGrpSpPr/>
            <p:nvPr/>
          </p:nvGrpSpPr>
          <p:grpSpPr>
            <a:xfrm>
              <a:off x="3182938" y="5370513"/>
              <a:ext cx="1085850" cy="1084263"/>
              <a:chOff x="3182938" y="5370513"/>
              <a:chExt cx="1085850" cy="1084263"/>
            </a:xfrm>
          </p:grpSpPr>
          <p:sp>
            <p:nvSpPr>
              <p:cNvPr id="211" name="Oval 194"/>
              <p:cNvSpPr>
                <a:spLocks noChangeArrowheads="1"/>
              </p:cNvSpPr>
              <p:nvPr/>
            </p:nvSpPr>
            <p:spPr bwMode="auto">
              <a:xfrm>
                <a:off x="3182938" y="5370513"/>
                <a:ext cx="1085850" cy="1084263"/>
              </a:xfrm>
              <a:prstGeom prst="ellipse">
                <a:avLst/>
              </a:prstGeom>
              <a:solidFill>
                <a:srgbClr val="1488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389313" y="5575300"/>
                <a:ext cx="874713" cy="874713"/>
              </a:xfrm>
              <a:custGeom>
                <a:avLst/>
                <a:gdLst>
                  <a:gd name="T0" fmla="*/ 203 w 510"/>
                  <a:gd name="T1" fmla="*/ 0 h 510"/>
                  <a:gd name="T2" fmla="*/ 183 w 510"/>
                  <a:gd name="T3" fmla="*/ 26 h 510"/>
                  <a:gd name="T4" fmla="*/ 163 w 510"/>
                  <a:gd name="T5" fmla="*/ 51 h 510"/>
                  <a:gd name="T6" fmla="*/ 162 w 510"/>
                  <a:gd name="T7" fmla="*/ 51 h 510"/>
                  <a:gd name="T8" fmla="*/ 134 w 510"/>
                  <a:gd name="T9" fmla="*/ 37 h 510"/>
                  <a:gd name="T10" fmla="*/ 104 w 510"/>
                  <a:gd name="T11" fmla="*/ 23 h 510"/>
                  <a:gd name="T12" fmla="*/ 99 w 510"/>
                  <a:gd name="T13" fmla="*/ 56 h 510"/>
                  <a:gd name="T14" fmla="*/ 94 w 510"/>
                  <a:gd name="T15" fmla="*/ 88 h 510"/>
                  <a:gd name="T16" fmla="*/ 76 w 510"/>
                  <a:gd name="T17" fmla="*/ 90 h 510"/>
                  <a:gd name="T18" fmla="*/ 70 w 510"/>
                  <a:gd name="T19" fmla="*/ 90 h 510"/>
                  <a:gd name="T20" fmla="*/ 65 w 510"/>
                  <a:gd name="T21" fmla="*/ 90 h 510"/>
                  <a:gd name="T22" fmla="*/ 62 w 510"/>
                  <a:gd name="T23" fmla="*/ 90 h 510"/>
                  <a:gd name="T24" fmla="*/ 30 w 510"/>
                  <a:gd name="T25" fmla="*/ 93 h 510"/>
                  <a:gd name="T26" fmla="*/ 42 w 510"/>
                  <a:gd name="T27" fmla="*/ 123 h 510"/>
                  <a:gd name="T28" fmla="*/ 53 w 510"/>
                  <a:gd name="T29" fmla="*/ 153 h 510"/>
                  <a:gd name="T30" fmla="*/ 27 w 510"/>
                  <a:gd name="T31" fmla="*/ 172 h 510"/>
                  <a:gd name="T32" fmla="*/ 0 w 510"/>
                  <a:gd name="T33" fmla="*/ 190 h 510"/>
                  <a:gd name="T34" fmla="*/ 30 w 510"/>
                  <a:gd name="T35" fmla="*/ 221 h 510"/>
                  <a:gd name="T36" fmla="*/ 46 w 510"/>
                  <a:gd name="T37" fmla="*/ 236 h 510"/>
                  <a:gd name="T38" fmla="*/ 35 w 510"/>
                  <a:gd name="T39" fmla="*/ 264 h 510"/>
                  <a:gd name="T40" fmla="*/ 24 w 510"/>
                  <a:gd name="T41" fmla="*/ 287 h 510"/>
                  <a:gd name="T42" fmla="*/ 27 w 510"/>
                  <a:gd name="T43" fmla="*/ 292 h 510"/>
                  <a:gd name="T44" fmla="*/ 239 w 510"/>
                  <a:gd name="T45" fmla="*/ 510 h 510"/>
                  <a:gd name="T46" fmla="*/ 510 w 510"/>
                  <a:gd name="T47" fmla="*/ 240 h 510"/>
                  <a:gd name="T48" fmla="*/ 308 w 510"/>
                  <a:gd name="T49" fmla="*/ 37 h 510"/>
                  <a:gd name="T50" fmla="*/ 300 w 510"/>
                  <a:gd name="T51" fmla="*/ 30 h 510"/>
                  <a:gd name="T52" fmla="*/ 300 w 510"/>
                  <a:gd name="T53" fmla="*/ 30 h 510"/>
                  <a:gd name="T54" fmla="*/ 254 w 510"/>
                  <a:gd name="T55" fmla="*/ 49 h 510"/>
                  <a:gd name="T56" fmla="*/ 252 w 510"/>
                  <a:gd name="T57" fmla="*/ 49 h 510"/>
                  <a:gd name="T58" fmla="*/ 236 w 510"/>
                  <a:gd name="T59" fmla="*/ 33 h 510"/>
                  <a:gd name="T60" fmla="*/ 203 w 510"/>
                  <a:gd name="T61" fmla="*/ 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10" h="510">
                    <a:moveTo>
                      <a:pt x="203" y="0"/>
                    </a:moveTo>
                    <a:cubicBezTo>
                      <a:pt x="197" y="9"/>
                      <a:pt x="190" y="17"/>
                      <a:pt x="183" y="26"/>
                    </a:cubicBezTo>
                    <a:cubicBezTo>
                      <a:pt x="180" y="30"/>
                      <a:pt x="169" y="50"/>
                      <a:pt x="163" y="51"/>
                    </a:cubicBezTo>
                    <a:cubicBezTo>
                      <a:pt x="163" y="51"/>
                      <a:pt x="162" y="51"/>
                      <a:pt x="162" y="51"/>
                    </a:cubicBezTo>
                    <a:cubicBezTo>
                      <a:pt x="155" y="51"/>
                      <a:pt x="138" y="40"/>
                      <a:pt x="134" y="37"/>
                    </a:cubicBezTo>
                    <a:cubicBezTo>
                      <a:pt x="124" y="33"/>
                      <a:pt x="114" y="28"/>
                      <a:pt x="104" y="23"/>
                    </a:cubicBezTo>
                    <a:cubicBezTo>
                      <a:pt x="103" y="34"/>
                      <a:pt x="101" y="45"/>
                      <a:pt x="99" y="56"/>
                    </a:cubicBezTo>
                    <a:cubicBezTo>
                      <a:pt x="98" y="61"/>
                      <a:pt x="99" y="84"/>
                      <a:pt x="94" y="88"/>
                    </a:cubicBezTo>
                    <a:cubicBezTo>
                      <a:pt x="92" y="90"/>
                      <a:pt x="84" y="90"/>
                      <a:pt x="76" y="90"/>
                    </a:cubicBezTo>
                    <a:cubicBezTo>
                      <a:pt x="74" y="90"/>
                      <a:pt x="72" y="90"/>
                      <a:pt x="70" y="90"/>
                    </a:cubicBezTo>
                    <a:cubicBezTo>
                      <a:pt x="68" y="90"/>
                      <a:pt x="66" y="90"/>
                      <a:pt x="65" y="90"/>
                    </a:cubicBezTo>
                    <a:cubicBezTo>
                      <a:pt x="64" y="90"/>
                      <a:pt x="63" y="90"/>
                      <a:pt x="62" y="90"/>
                    </a:cubicBezTo>
                    <a:cubicBezTo>
                      <a:pt x="51" y="91"/>
                      <a:pt x="40" y="92"/>
                      <a:pt x="30" y="93"/>
                    </a:cubicBezTo>
                    <a:cubicBezTo>
                      <a:pt x="34" y="103"/>
                      <a:pt x="38" y="113"/>
                      <a:pt x="42" y="123"/>
                    </a:cubicBezTo>
                    <a:cubicBezTo>
                      <a:pt x="44" y="128"/>
                      <a:pt x="55" y="148"/>
                      <a:pt x="53" y="153"/>
                    </a:cubicBezTo>
                    <a:cubicBezTo>
                      <a:pt x="52" y="159"/>
                      <a:pt x="31" y="169"/>
                      <a:pt x="27" y="172"/>
                    </a:cubicBezTo>
                    <a:cubicBezTo>
                      <a:pt x="18" y="178"/>
                      <a:pt x="9" y="184"/>
                      <a:pt x="0" y="190"/>
                    </a:cubicBezTo>
                    <a:cubicBezTo>
                      <a:pt x="10" y="200"/>
                      <a:pt x="20" y="211"/>
                      <a:pt x="30" y="221"/>
                    </a:cubicBezTo>
                    <a:cubicBezTo>
                      <a:pt x="34" y="224"/>
                      <a:pt x="45" y="231"/>
                      <a:pt x="46" y="236"/>
                    </a:cubicBezTo>
                    <a:cubicBezTo>
                      <a:pt x="48" y="243"/>
                      <a:pt x="39" y="256"/>
                      <a:pt x="35" y="264"/>
                    </a:cubicBezTo>
                    <a:cubicBezTo>
                      <a:pt x="31" y="272"/>
                      <a:pt x="28" y="279"/>
                      <a:pt x="24" y="287"/>
                    </a:cubicBezTo>
                    <a:cubicBezTo>
                      <a:pt x="22" y="291"/>
                      <a:pt x="26" y="290"/>
                      <a:pt x="27" y="292"/>
                    </a:cubicBezTo>
                    <a:cubicBezTo>
                      <a:pt x="30" y="298"/>
                      <a:pt x="134" y="404"/>
                      <a:pt x="239" y="510"/>
                    </a:cubicBezTo>
                    <a:cubicBezTo>
                      <a:pt x="380" y="491"/>
                      <a:pt x="491" y="380"/>
                      <a:pt x="510" y="240"/>
                    </a:cubicBezTo>
                    <a:cubicBezTo>
                      <a:pt x="423" y="152"/>
                      <a:pt x="329" y="59"/>
                      <a:pt x="308" y="37"/>
                    </a:cubicBezTo>
                    <a:cubicBezTo>
                      <a:pt x="308" y="37"/>
                      <a:pt x="300" y="30"/>
                      <a:pt x="300" y="30"/>
                    </a:cubicBezTo>
                    <a:cubicBezTo>
                      <a:pt x="300" y="30"/>
                      <a:pt x="300" y="30"/>
                      <a:pt x="300" y="30"/>
                    </a:cubicBezTo>
                    <a:cubicBezTo>
                      <a:pt x="289" y="35"/>
                      <a:pt x="266" y="49"/>
                      <a:pt x="254" y="49"/>
                    </a:cubicBezTo>
                    <a:cubicBezTo>
                      <a:pt x="253" y="49"/>
                      <a:pt x="253" y="49"/>
                      <a:pt x="252" y="49"/>
                    </a:cubicBezTo>
                    <a:cubicBezTo>
                      <a:pt x="248" y="49"/>
                      <a:pt x="239" y="37"/>
                      <a:pt x="236" y="33"/>
                    </a:cubicBezTo>
                    <a:cubicBezTo>
                      <a:pt x="226" y="22"/>
                      <a:pt x="214" y="12"/>
                      <a:pt x="203" y="0"/>
                    </a:cubicBezTo>
                  </a:path>
                </a:pathLst>
              </a:custGeom>
              <a:solidFill>
                <a:srgbClr val="106D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770313" y="5953125"/>
                <a:ext cx="12700" cy="53975"/>
              </a:xfrm>
              <a:custGeom>
                <a:avLst/>
                <a:gdLst>
                  <a:gd name="T0" fmla="*/ 4 w 8"/>
                  <a:gd name="T1" fmla="*/ 0 h 32"/>
                  <a:gd name="T2" fmla="*/ 2 w 8"/>
                  <a:gd name="T3" fmla="*/ 3 h 32"/>
                  <a:gd name="T4" fmla="*/ 0 w 8"/>
                  <a:gd name="T5" fmla="*/ 16 h 32"/>
                  <a:gd name="T6" fmla="*/ 2 w 8"/>
                  <a:gd name="T7" fmla="*/ 30 h 32"/>
                  <a:gd name="T8" fmla="*/ 4 w 8"/>
                  <a:gd name="T9" fmla="*/ 32 h 32"/>
                  <a:gd name="T10" fmla="*/ 7 w 8"/>
                  <a:gd name="T11" fmla="*/ 30 h 32"/>
                  <a:gd name="T12" fmla="*/ 7 w 8"/>
                  <a:gd name="T13" fmla="*/ 30 h 32"/>
                  <a:gd name="T14" fmla="*/ 8 w 8"/>
                  <a:gd name="T15" fmla="*/ 16 h 32"/>
                  <a:gd name="T16" fmla="*/ 7 w 8"/>
                  <a:gd name="T17" fmla="*/ 3 h 32"/>
                  <a:gd name="T18" fmla="*/ 4 w 8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32">
                    <a:moveTo>
                      <a:pt x="4" y="0"/>
                    </a:moveTo>
                    <a:cubicBezTo>
                      <a:pt x="3" y="0"/>
                      <a:pt x="2" y="1"/>
                      <a:pt x="2" y="3"/>
                    </a:cubicBezTo>
                    <a:cubicBezTo>
                      <a:pt x="1" y="5"/>
                      <a:pt x="0" y="10"/>
                      <a:pt x="0" y="16"/>
                    </a:cubicBezTo>
                    <a:cubicBezTo>
                      <a:pt x="0" y="22"/>
                      <a:pt x="1" y="27"/>
                      <a:pt x="2" y="30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2"/>
                      <a:pt x="6" y="31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7"/>
                      <a:pt x="8" y="23"/>
                      <a:pt x="8" y="16"/>
                    </a:cubicBezTo>
                    <a:cubicBezTo>
                      <a:pt x="8" y="9"/>
                      <a:pt x="8" y="5"/>
                      <a:pt x="7" y="3"/>
                    </a:cubicBezTo>
                    <a:cubicBezTo>
                      <a:pt x="6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71875" y="5951538"/>
                <a:ext cx="15875" cy="23813"/>
              </a:xfrm>
              <a:custGeom>
                <a:avLst/>
                <a:gdLst>
                  <a:gd name="T0" fmla="*/ 4 w 9"/>
                  <a:gd name="T1" fmla="*/ 0 h 14"/>
                  <a:gd name="T2" fmla="*/ 2 w 9"/>
                  <a:gd name="T3" fmla="*/ 1 h 14"/>
                  <a:gd name="T4" fmla="*/ 2 w 9"/>
                  <a:gd name="T5" fmla="*/ 1 h 14"/>
                  <a:gd name="T6" fmla="*/ 0 w 9"/>
                  <a:gd name="T7" fmla="*/ 8 h 14"/>
                  <a:gd name="T8" fmla="*/ 2 w 9"/>
                  <a:gd name="T9" fmla="*/ 13 h 14"/>
                  <a:gd name="T10" fmla="*/ 6 w 9"/>
                  <a:gd name="T11" fmla="*/ 14 h 14"/>
                  <a:gd name="T12" fmla="*/ 9 w 9"/>
                  <a:gd name="T13" fmla="*/ 14 h 14"/>
                  <a:gd name="T14" fmla="*/ 9 w 9"/>
                  <a:gd name="T15" fmla="*/ 12 h 14"/>
                  <a:gd name="T16" fmla="*/ 6 w 9"/>
                  <a:gd name="T17" fmla="*/ 1 h 14"/>
                  <a:gd name="T18" fmla="*/ 4 w 9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5"/>
                      <a:pt x="0" y="8"/>
                    </a:cubicBezTo>
                    <a:cubicBezTo>
                      <a:pt x="0" y="11"/>
                      <a:pt x="1" y="12"/>
                      <a:pt x="2" y="13"/>
                    </a:cubicBezTo>
                    <a:cubicBezTo>
                      <a:pt x="3" y="14"/>
                      <a:pt x="5" y="14"/>
                      <a:pt x="6" y="14"/>
                    </a:cubicBezTo>
                    <a:cubicBezTo>
                      <a:pt x="7" y="14"/>
                      <a:pt x="8" y="14"/>
                      <a:pt x="9" y="14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6"/>
                      <a:pt x="8" y="3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98"/>
              <p:cNvSpPr>
                <a:spLocks noEditPoints="1"/>
              </p:cNvSpPr>
              <p:nvPr/>
            </p:nvSpPr>
            <p:spPr bwMode="auto">
              <a:xfrm>
                <a:off x="3389313" y="5575300"/>
                <a:ext cx="673100" cy="676275"/>
              </a:xfrm>
              <a:custGeom>
                <a:avLst/>
                <a:gdLst>
                  <a:gd name="T0" fmla="*/ 342 w 393"/>
                  <a:gd name="T1" fmla="*/ 163 h 394"/>
                  <a:gd name="T2" fmla="*/ 306 w 393"/>
                  <a:gd name="T3" fmla="*/ 95 h 394"/>
                  <a:gd name="T4" fmla="*/ 240 w 393"/>
                  <a:gd name="T5" fmla="*/ 54 h 394"/>
                  <a:gd name="T6" fmla="*/ 163 w 393"/>
                  <a:gd name="T7" fmla="*/ 51 h 394"/>
                  <a:gd name="T8" fmla="*/ 94 w 393"/>
                  <a:gd name="T9" fmla="*/ 88 h 394"/>
                  <a:gd name="T10" fmla="*/ 53 w 393"/>
                  <a:gd name="T11" fmla="*/ 153 h 394"/>
                  <a:gd name="T12" fmla="*/ 51 w 393"/>
                  <a:gd name="T13" fmla="*/ 231 h 394"/>
                  <a:gd name="T14" fmla="*/ 87 w 393"/>
                  <a:gd name="T15" fmla="*/ 299 h 394"/>
                  <a:gd name="T16" fmla="*/ 153 w 393"/>
                  <a:gd name="T17" fmla="*/ 340 h 394"/>
                  <a:gd name="T18" fmla="*/ 230 w 393"/>
                  <a:gd name="T19" fmla="*/ 343 h 394"/>
                  <a:gd name="T20" fmla="*/ 299 w 393"/>
                  <a:gd name="T21" fmla="*/ 307 h 394"/>
                  <a:gd name="T22" fmla="*/ 340 w 393"/>
                  <a:gd name="T23" fmla="*/ 241 h 394"/>
                  <a:gd name="T24" fmla="*/ 216 w 393"/>
                  <a:gd name="T25" fmla="*/ 119 h 394"/>
                  <a:gd name="T26" fmla="*/ 264 w 393"/>
                  <a:gd name="T27" fmla="*/ 119 h 394"/>
                  <a:gd name="T28" fmla="*/ 264 w 393"/>
                  <a:gd name="T29" fmla="*/ 165 h 394"/>
                  <a:gd name="T30" fmla="*/ 216 w 393"/>
                  <a:gd name="T31" fmla="*/ 165 h 394"/>
                  <a:gd name="T32" fmla="*/ 216 w 393"/>
                  <a:gd name="T33" fmla="*/ 119 h 394"/>
                  <a:gd name="T34" fmla="*/ 104 w 393"/>
                  <a:gd name="T35" fmla="*/ 267 h 394"/>
                  <a:gd name="T36" fmla="*/ 90 w 393"/>
                  <a:gd name="T37" fmla="*/ 265 h 394"/>
                  <a:gd name="T38" fmla="*/ 96 w 393"/>
                  <a:gd name="T39" fmla="*/ 251 h 394"/>
                  <a:gd name="T40" fmla="*/ 111 w 393"/>
                  <a:gd name="T41" fmla="*/ 250 h 394"/>
                  <a:gd name="T42" fmla="*/ 106 w 393"/>
                  <a:gd name="T43" fmla="*/ 248 h 394"/>
                  <a:gd name="T44" fmla="*/ 85 w 393"/>
                  <a:gd name="T45" fmla="*/ 227 h 394"/>
                  <a:gd name="T46" fmla="*/ 111 w 393"/>
                  <a:gd name="T47" fmla="*/ 205 h 394"/>
                  <a:gd name="T48" fmla="*/ 138 w 393"/>
                  <a:gd name="T49" fmla="*/ 233 h 394"/>
                  <a:gd name="T50" fmla="*/ 143 w 393"/>
                  <a:gd name="T51" fmla="*/ 172 h 394"/>
                  <a:gd name="T52" fmla="*/ 120 w 393"/>
                  <a:gd name="T53" fmla="*/ 111 h 394"/>
                  <a:gd name="T54" fmla="*/ 143 w 393"/>
                  <a:gd name="T55" fmla="*/ 172 h 394"/>
                  <a:gd name="T56" fmla="*/ 169 w 393"/>
                  <a:gd name="T57" fmla="*/ 267 h 394"/>
                  <a:gd name="T58" fmla="*/ 143 w 393"/>
                  <a:gd name="T59" fmla="*/ 236 h 394"/>
                  <a:gd name="T60" fmla="*/ 169 w 393"/>
                  <a:gd name="T61" fmla="*/ 205 h 394"/>
                  <a:gd name="T62" fmla="*/ 196 w 393"/>
                  <a:gd name="T63" fmla="*/ 236 h 394"/>
                  <a:gd name="T64" fmla="*/ 176 w 393"/>
                  <a:gd name="T65" fmla="*/ 173 h 394"/>
                  <a:gd name="T66" fmla="*/ 151 w 393"/>
                  <a:gd name="T67" fmla="*/ 151 h 394"/>
                  <a:gd name="T68" fmla="*/ 167 w 393"/>
                  <a:gd name="T69" fmla="*/ 156 h 394"/>
                  <a:gd name="T70" fmla="*/ 179 w 393"/>
                  <a:gd name="T71" fmla="*/ 158 h 394"/>
                  <a:gd name="T72" fmla="*/ 183 w 393"/>
                  <a:gd name="T73" fmla="*/ 155 h 394"/>
                  <a:gd name="T74" fmla="*/ 180 w 393"/>
                  <a:gd name="T75" fmla="*/ 151 h 394"/>
                  <a:gd name="T76" fmla="*/ 175 w 393"/>
                  <a:gd name="T77" fmla="*/ 150 h 394"/>
                  <a:gd name="T78" fmla="*/ 173 w 393"/>
                  <a:gd name="T79" fmla="*/ 150 h 394"/>
                  <a:gd name="T80" fmla="*/ 166 w 393"/>
                  <a:gd name="T81" fmla="*/ 148 h 394"/>
                  <a:gd name="T82" fmla="*/ 159 w 393"/>
                  <a:gd name="T83" fmla="*/ 115 h 394"/>
                  <a:gd name="T84" fmla="*/ 204 w 393"/>
                  <a:gd name="T85" fmla="*/ 115 h 394"/>
                  <a:gd name="T86" fmla="*/ 197 w 393"/>
                  <a:gd name="T87" fmla="*/ 131 h 394"/>
                  <a:gd name="T88" fmla="*/ 181 w 393"/>
                  <a:gd name="T89" fmla="*/ 125 h 394"/>
                  <a:gd name="T90" fmla="*/ 174 w 393"/>
                  <a:gd name="T91" fmla="*/ 128 h 394"/>
                  <a:gd name="T92" fmla="*/ 179 w 393"/>
                  <a:gd name="T93" fmla="*/ 132 h 394"/>
                  <a:gd name="T94" fmla="*/ 181 w 393"/>
                  <a:gd name="T95" fmla="*/ 132 h 394"/>
                  <a:gd name="T96" fmla="*/ 181 w 393"/>
                  <a:gd name="T97" fmla="*/ 132 h 394"/>
                  <a:gd name="T98" fmla="*/ 206 w 393"/>
                  <a:gd name="T99" fmla="*/ 152 h 394"/>
                  <a:gd name="T100" fmla="*/ 176 w 393"/>
                  <a:gd name="T101" fmla="*/ 173 h 394"/>
                  <a:gd name="T102" fmla="*/ 226 w 393"/>
                  <a:gd name="T103" fmla="*/ 267 h 394"/>
                  <a:gd name="T104" fmla="*/ 200 w 393"/>
                  <a:gd name="T105" fmla="*/ 236 h 394"/>
                  <a:gd name="T106" fmla="*/ 226 w 393"/>
                  <a:gd name="T107" fmla="*/ 205 h 394"/>
                  <a:gd name="T108" fmla="*/ 253 w 393"/>
                  <a:gd name="T109" fmla="*/ 236 h 394"/>
                  <a:gd name="T110" fmla="*/ 308 w 393"/>
                  <a:gd name="T111" fmla="*/ 266 h 394"/>
                  <a:gd name="T112" fmla="*/ 262 w 393"/>
                  <a:gd name="T113" fmla="*/ 252 h 394"/>
                  <a:gd name="T114" fmla="*/ 274 w 393"/>
                  <a:gd name="T115" fmla="*/ 227 h 394"/>
                  <a:gd name="T116" fmla="*/ 262 w 393"/>
                  <a:gd name="T117" fmla="*/ 214 h 394"/>
                  <a:gd name="T118" fmla="*/ 276 w 393"/>
                  <a:gd name="T119" fmla="*/ 206 h 394"/>
                  <a:gd name="T120" fmla="*/ 296 w 393"/>
                  <a:gd name="T121" fmla="*/ 252 h 394"/>
                  <a:gd name="T122" fmla="*/ 308 w 393"/>
                  <a:gd name="T123" fmla="*/ 266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93" h="394">
                    <a:moveTo>
                      <a:pt x="393" y="204"/>
                    </a:moveTo>
                    <a:cubicBezTo>
                      <a:pt x="342" y="163"/>
                      <a:pt x="342" y="163"/>
                      <a:pt x="342" y="163"/>
                    </a:cubicBezTo>
                    <a:cubicBezTo>
                      <a:pt x="370" y="105"/>
                      <a:pt x="370" y="105"/>
                      <a:pt x="370" y="105"/>
                    </a:cubicBezTo>
                    <a:cubicBezTo>
                      <a:pt x="306" y="95"/>
                      <a:pt x="306" y="95"/>
                      <a:pt x="306" y="95"/>
                    </a:cubicBezTo>
                    <a:cubicBezTo>
                      <a:pt x="301" y="30"/>
                      <a:pt x="301" y="30"/>
                      <a:pt x="301" y="30"/>
                    </a:cubicBezTo>
                    <a:cubicBezTo>
                      <a:pt x="240" y="54"/>
                      <a:pt x="240" y="54"/>
                      <a:pt x="240" y="54"/>
                    </a:cubicBezTo>
                    <a:cubicBezTo>
                      <a:pt x="203" y="0"/>
                      <a:pt x="203" y="0"/>
                      <a:pt x="203" y="0"/>
                    </a:cubicBezTo>
                    <a:cubicBezTo>
                      <a:pt x="163" y="51"/>
                      <a:pt x="163" y="51"/>
                      <a:pt x="163" y="51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94" y="88"/>
                      <a:pt x="94" y="88"/>
                      <a:pt x="94" y="88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53" y="153"/>
                      <a:pt x="53" y="153"/>
                      <a:pt x="53" y="153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51" y="231"/>
                      <a:pt x="51" y="231"/>
                      <a:pt x="51" y="231"/>
                    </a:cubicBezTo>
                    <a:cubicBezTo>
                      <a:pt x="23" y="290"/>
                      <a:pt x="23" y="290"/>
                      <a:pt x="23" y="290"/>
                    </a:cubicBezTo>
                    <a:cubicBezTo>
                      <a:pt x="87" y="299"/>
                      <a:pt x="87" y="299"/>
                      <a:pt x="87" y="299"/>
                    </a:cubicBezTo>
                    <a:cubicBezTo>
                      <a:pt x="92" y="364"/>
                      <a:pt x="92" y="364"/>
                      <a:pt x="92" y="364"/>
                    </a:cubicBezTo>
                    <a:cubicBezTo>
                      <a:pt x="153" y="340"/>
                      <a:pt x="153" y="340"/>
                      <a:pt x="153" y="340"/>
                    </a:cubicBezTo>
                    <a:cubicBezTo>
                      <a:pt x="190" y="394"/>
                      <a:pt x="190" y="394"/>
                      <a:pt x="190" y="394"/>
                    </a:cubicBezTo>
                    <a:cubicBezTo>
                      <a:pt x="230" y="343"/>
                      <a:pt x="230" y="343"/>
                      <a:pt x="230" y="343"/>
                    </a:cubicBezTo>
                    <a:cubicBezTo>
                      <a:pt x="289" y="371"/>
                      <a:pt x="289" y="371"/>
                      <a:pt x="289" y="371"/>
                    </a:cubicBezTo>
                    <a:cubicBezTo>
                      <a:pt x="299" y="307"/>
                      <a:pt x="299" y="307"/>
                      <a:pt x="299" y="307"/>
                    </a:cubicBezTo>
                    <a:cubicBezTo>
                      <a:pt x="363" y="301"/>
                      <a:pt x="363" y="301"/>
                      <a:pt x="363" y="301"/>
                    </a:cubicBezTo>
                    <a:cubicBezTo>
                      <a:pt x="340" y="241"/>
                      <a:pt x="340" y="241"/>
                      <a:pt x="340" y="241"/>
                    </a:cubicBezTo>
                    <a:lnTo>
                      <a:pt x="393" y="204"/>
                    </a:lnTo>
                    <a:close/>
                    <a:moveTo>
                      <a:pt x="216" y="119"/>
                    </a:moveTo>
                    <a:cubicBezTo>
                      <a:pt x="222" y="113"/>
                      <a:pt x="230" y="110"/>
                      <a:pt x="240" y="110"/>
                    </a:cubicBezTo>
                    <a:cubicBezTo>
                      <a:pt x="250" y="110"/>
                      <a:pt x="259" y="113"/>
                      <a:pt x="264" y="119"/>
                    </a:cubicBezTo>
                    <a:cubicBezTo>
                      <a:pt x="270" y="124"/>
                      <a:pt x="273" y="132"/>
                      <a:pt x="273" y="142"/>
                    </a:cubicBezTo>
                    <a:cubicBezTo>
                      <a:pt x="273" y="151"/>
                      <a:pt x="270" y="159"/>
                      <a:pt x="264" y="165"/>
                    </a:cubicBezTo>
                    <a:cubicBezTo>
                      <a:pt x="259" y="170"/>
                      <a:pt x="250" y="173"/>
                      <a:pt x="240" y="173"/>
                    </a:cubicBezTo>
                    <a:cubicBezTo>
                      <a:pt x="230" y="173"/>
                      <a:pt x="222" y="170"/>
                      <a:pt x="216" y="165"/>
                    </a:cubicBezTo>
                    <a:cubicBezTo>
                      <a:pt x="210" y="159"/>
                      <a:pt x="207" y="151"/>
                      <a:pt x="207" y="142"/>
                    </a:cubicBezTo>
                    <a:cubicBezTo>
                      <a:pt x="207" y="132"/>
                      <a:pt x="210" y="124"/>
                      <a:pt x="216" y="119"/>
                    </a:cubicBezTo>
                    <a:close/>
                    <a:moveTo>
                      <a:pt x="130" y="257"/>
                    </a:moveTo>
                    <a:cubicBezTo>
                      <a:pt x="124" y="263"/>
                      <a:pt x="116" y="267"/>
                      <a:pt x="104" y="267"/>
                    </a:cubicBezTo>
                    <a:cubicBezTo>
                      <a:pt x="102" y="267"/>
                      <a:pt x="99" y="267"/>
                      <a:pt x="97" y="267"/>
                    </a:cubicBezTo>
                    <a:cubicBezTo>
                      <a:pt x="95" y="266"/>
                      <a:pt x="92" y="266"/>
                      <a:pt x="90" y="265"/>
                    </a:cubicBezTo>
                    <a:cubicBezTo>
                      <a:pt x="90" y="251"/>
                      <a:pt x="90" y="251"/>
                      <a:pt x="90" y="251"/>
                    </a:cubicBezTo>
                    <a:cubicBezTo>
                      <a:pt x="96" y="251"/>
                      <a:pt x="96" y="251"/>
                      <a:pt x="96" y="251"/>
                    </a:cubicBezTo>
                    <a:cubicBezTo>
                      <a:pt x="98" y="251"/>
                      <a:pt x="100" y="252"/>
                      <a:pt x="104" y="252"/>
                    </a:cubicBezTo>
                    <a:cubicBezTo>
                      <a:pt x="107" y="252"/>
                      <a:pt x="109" y="252"/>
                      <a:pt x="111" y="250"/>
                    </a:cubicBezTo>
                    <a:cubicBezTo>
                      <a:pt x="112" y="249"/>
                      <a:pt x="113" y="248"/>
                      <a:pt x="114" y="247"/>
                    </a:cubicBezTo>
                    <a:cubicBezTo>
                      <a:pt x="112" y="247"/>
                      <a:pt x="110" y="248"/>
                      <a:pt x="106" y="248"/>
                    </a:cubicBezTo>
                    <a:cubicBezTo>
                      <a:pt x="101" y="248"/>
                      <a:pt x="97" y="246"/>
                      <a:pt x="93" y="244"/>
                    </a:cubicBezTo>
                    <a:cubicBezTo>
                      <a:pt x="88" y="240"/>
                      <a:pt x="85" y="235"/>
                      <a:pt x="85" y="227"/>
                    </a:cubicBezTo>
                    <a:cubicBezTo>
                      <a:pt x="85" y="221"/>
                      <a:pt x="88" y="216"/>
                      <a:pt x="92" y="212"/>
                    </a:cubicBezTo>
                    <a:cubicBezTo>
                      <a:pt x="97" y="208"/>
                      <a:pt x="103" y="205"/>
                      <a:pt x="111" y="205"/>
                    </a:cubicBezTo>
                    <a:cubicBezTo>
                      <a:pt x="119" y="205"/>
                      <a:pt x="126" y="207"/>
                      <a:pt x="130" y="211"/>
                    </a:cubicBezTo>
                    <a:cubicBezTo>
                      <a:pt x="135" y="216"/>
                      <a:pt x="138" y="223"/>
                      <a:pt x="138" y="233"/>
                    </a:cubicBezTo>
                    <a:cubicBezTo>
                      <a:pt x="138" y="243"/>
                      <a:pt x="135" y="251"/>
                      <a:pt x="130" y="257"/>
                    </a:cubicBezTo>
                    <a:close/>
                    <a:moveTo>
                      <a:pt x="143" y="172"/>
                    </a:moveTo>
                    <a:cubicBezTo>
                      <a:pt x="120" y="172"/>
                      <a:pt x="120" y="172"/>
                      <a:pt x="120" y="172"/>
                    </a:cubicBezTo>
                    <a:cubicBezTo>
                      <a:pt x="120" y="111"/>
                      <a:pt x="120" y="111"/>
                      <a:pt x="120" y="111"/>
                    </a:cubicBezTo>
                    <a:cubicBezTo>
                      <a:pt x="143" y="111"/>
                      <a:pt x="143" y="111"/>
                      <a:pt x="143" y="111"/>
                    </a:cubicBezTo>
                    <a:lnTo>
                      <a:pt x="143" y="172"/>
                    </a:lnTo>
                    <a:close/>
                    <a:moveTo>
                      <a:pt x="190" y="259"/>
                    </a:moveTo>
                    <a:cubicBezTo>
                      <a:pt x="186" y="264"/>
                      <a:pt x="179" y="267"/>
                      <a:pt x="169" y="267"/>
                    </a:cubicBezTo>
                    <a:cubicBezTo>
                      <a:pt x="159" y="267"/>
                      <a:pt x="153" y="264"/>
                      <a:pt x="148" y="259"/>
                    </a:cubicBezTo>
                    <a:cubicBezTo>
                      <a:pt x="145" y="253"/>
                      <a:pt x="143" y="246"/>
                      <a:pt x="143" y="236"/>
                    </a:cubicBezTo>
                    <a:cubicBezTo>
                      <a:pt x="143" y="226"/>
                      <a:pt x="144" y="219"/>
                      <a:pt x="149" y="213"/>
                    </a:cubicBezTo>
                    <a:cubicBezTo>
                      <a:pt x="153" y="208"/>
                      <a:pt x="160" y="205"/>
                      <a:pt x="169" y="205"/>
                    </a:cubicBezTo>
                    <a:cubicBezTo>
                      <a:pt x="179" y="205"/>
                      <a:pt x="186" y="208"/>
                      <a:pt x="190" y="214"/>
                    </a:cubicBezTo>
                    <a:cubicBezTo>
                      <a:pt x="194" y="219"/>
                      <a:pt x="196" y="227"/>
                      <a:pt x="196" y="236"/>
                    </a:cubicBezTo>
                    <a:cubicBezTo>
                      <a:pt x="196" y="246"/>
                      <a:pt x="194" y="253"/>
                      <a:pt x="190" y="259"/>
                    </a:cubicBezTo>
                    <a:close/>
                    <a:moveTo>
                      <a:pt x="176" y="173"/>
                    </a:moveTo>
                    <a:cubicBezTo>
                      <a:pt x="166" y="173"/>
                      <a:pt x="158" y="171"/>
                      <a:pt x="151" y="168"/>
                    </a:cubicBezTo>
                    <a:cubicBezTo>
                      <a:pt x="151" y="151"/>
                      <a:pt x="151" y="151"/>
                      <a:pt x="151" y="151"/>
                    </a:cubicBezTo>
                    <a:cubicBezTo>
                      <a:pt x="158" y="151"/>
                      <a:pt x="158" y="151"/>
                      <a:pt x="158" y="151"/>
                    </a:cubicBezTo>
                    <a:cubicBezTo>
                      <a:pt x="161" y="154"/>
                      <a:pt x="164" y="155"/>
                      <a:pt x="167" y="156"/>
                    </a:cubicBezTo>
                    <a:cubicBezTo>
                      <a:pt x="171" y="158"/>
                      <a:pt x="174" y="158"/>
                      <a:pt x="176" y="158"/>
                    </a:cubicBezTo>
                    <a:cubicBezTo>
                      <a:pt x="177" y="158"/>
                      <a:pt x="178" y="158"/>
                      <a:pt x="179" y="158"/>
                    </a:cubicBezTo>
                    <a:cubicBezTo>
                      <a:pt x="180" y="158"/>
                      <a:pt x="181" y="158"/>
                      <a:pt x="181" y="157"/>
                    </a:cubicBezTo>
                    <a:cubicBezTo>
                      <a:pt x="182" y="157"/>
                      <a:pt x="183" y="156"/>
                      <a:pt x="183" y="155"/>
                    </a:cubicBezTo>
                    <a:cubicBezTo>
                      <a:pt x="183" y="153"/>
                      <a:pt x="182" y="152"/>
                      <a:pt x="180" y="151"/>
                    </a:cubicBezTo>
                    <a:cubicBezTo>
                      <a:pt x="180" y="151"/>
                      <a:pt x="180" y="151"/>
                      <a:pt x="180" y="151"/>
                    </a:cubicBezTo>
                    <a:cubicBezTo>
                      <a:pt x="178" y="151"/>
                      <a:pt x="178" y="151"/>
                      <a:pt x="178" y="151"/>
                    </a:cubicBezTo>
                    <a:cubicBezTo>
                      <a:pt x="175" y="150"/>
                      <a:pt x="175" y="150"/>
                      <a:pt x="175" y="150"/>
                    </a:cubicBezTo>
                    <a:cubicBezTo>
                      <a:pt x="174" y="150"/>
                      <a:pt x="174" y="150"/>
                      <a:pt x="174" y="150"/>
                    </a:cubicBezTo>
                    <a:cubicBezTo>
                      <a:pt x="173" y="150"/>
                      <a:pt x="173" y="150"/>
                      <a:pt x="173" y="150"/>
                    </a:cubicBezTo>
                    <a:cubicBezTo>
                      <a:pt x="171" y="149"/>
                      <a:pt x="168" y="149"/>
                      <a:pt x="166" y="148"/>
                    </a:cubicBezTo>
                    <a:cubicBezTo>
                      <a:pt x="166" y="148"/>
                      <a:pt x="166" y="148"/>
                      <a:pt x="166" y="148"/>
                    </a:cubicBezTo>
                    <a:cubicBezTo>
                      <a:pt x="155" y="145"/>
                      <a:pt x="151" y="139"/>
                      <a:pt x="151" y="130"/>
                    </a:cubicBezTo>
                    <a:cubicBezTo>
                      <a:pt x="151" y="124"/>
                      <a:pt x="154" y="119"/>
                      <a:pt x="159" y="115"/>
                    </a:cubicBezTo>
                    <a:cubicBezTo>
                      <a:pt x="165" y="112"/>
                      <a:pt x="171" y="110"/>
                      <a:pt x="180" y="110"/>
                    </a:cubicBezTo>
                    <a:cubicBezTo>
                      <a:pt x="188" y="110"/>
                      <a:pt x="197" y="112"/>
                      <a:pt x="204" y="115"/>
                    </a:cubicBezTo>
                    <a:cubicBezTo>
                      <a:pt x="204" y="131"/>
                      <a:pt x="204" y="131"/>
                      <a:pt x="204" y="131"/>
                    </a:cubicBezTo>
                    <a:cubicBezTo>
                      <a:pt x="197" y="131"/>
                      <a:pt x="197" y="131"/>
                      <a:pt x="197" y="131"/>
                    </a:cubicBezTo>
                    <a:cubicBezTo>
                      <a:pt x="194" y="129"/>
                      <a:pt x="191" y="128"/>
                      <a:pt x="189" y="127"/>
                    </a:cubicBezTo>
                    <a:cubicBezTo>
                      <a:pt x="186" y="125"/>
                      <a:pt x="183" y="125"/>
                      <a:pt x="181" y="125"/>
                    </a:cubicBezTo>
                    <a:cubicBezTo>
                      <a:pt x="179" y="125"/>
                      <a:pt x="177" y="125"/>
                      <a:pt x="175" y="126"/>
                    </a:cubicBezTo>
                    <a:cubicBezTo>
                      <a:pt x="175" y="126"/>
                      <a:pt x="174" y="127"/>
                      <a:pt x="174" y="128"/>
                    </a:cubicBezTo>
                    <a:cubicBezTo>
                      <a:pt x="174" y="129"/>
                      <a:pt x="174" y="130"/>
                      <a:pt x="174" y="130"/>
                    </a:cubicBezTo>
                    <a:cubicBezTo>
                      <a:pt x="175" y="131"/>
                      <a:pt x="177" y="131"/>
                      <a:pt x="179" y="132"/>
                    </a:cubicBezTo>
                    <a:cubicBezTo>
                      <a:pt x="180" y="132"/>
                      <a:pt x="180" y="132"/>
                      <a:pt x="180" y="132"/>
                    </a:cubicBezTo>
                    <a:cubicBezTo>
                      <a:pt x="181" y="132"/>
                      <a:pt x="181" y="132"/>
                      <a:pt x="181" y="132"/>
                    </a:cubicBezTo>
                    <a:cubicBezTo>
                      <a:pt x="181" y="132"/>
                      <a:pt x="181" y="132"/>
                      <a:pt x="181" y="132"/>
                    </a:cubicBezTo>
                    <a:cubicBezTo>
                      <a:pt x="181" y="132"/>
                      <a:pt x="181" y="132"/>
                      <a:pt x="181" y="132"/>
                    </a:cubicBezTo>
                    <a:cubicBezTo>
                      <a:pt x="185" y="133"/>
                      <a:pt x="188" y="134"/>
                      <a:pt x="191" y="135"/>
                    </a:cubicBezTo>
                    <a:cubicBezTo>
                      <a:pt x="201" y="138"/>
                      <a:pt x="206" y="143"/>
                      <a:pt x="206" y="152"/>
                    </a:cubicBezTo>
                    <a:cubicBezTo>
                      <a:pt x="206" y="158"/>
                      <a:pt x="203" y="163"/>
                      <a:pt x="198" y="167"/>
                    </a:cubicBezTo>
                    <a:cubicBezTo>
                      <a:pt x="192" y="171"/>
                      <a:pt x="185" y="173"/>
                      <a:pt x="176" y="173"/>
                    </a:cubicBezTo>
                    <a:close/>
                    <a:moveTo>
                      <a:pt x="247" y="259"/>
                    </a:moveTo>
                    <a:cubicBezTo>
                      <a:pt x="243" y="264"/>
                      <a:pt x="236" y="267"/>
                      <a:pt x="226" y="267"/>
                    </a:cubicBezTo>
                    <a:cubicBezTo>
                      <a:pt x="216" y="267"/>
                      <a:pt x="210" y="264"/>
                      <a:pt x="206" y="259"/>
                    </a:cubicBezTo>
                    <a:cubicBezTo>
                      <a:pt x="202" y="253"/>
                      <a:pt x="200" y="246"/>
                      <a:pt x="200" y="236"/>
                    </a:cubicBezTo>
                    <a:cubicBezTo>
                      <a:pt x="200" y="226"/>
                      <a:pt x="201" y="219"/>
                      <a:pt x="206" y="213"/>
                    </a:cubicBezTo>
                    <a:cubicBezTo>
                      <a:pt x="210" y="208"/>
                      <a:pt x="217" y="205"/>
                      <a:pt x="226" y="205"/>
                    </a:cubicBezTo>
                    <a:cubicBezTo>
                      <a:pt x="236" y="205"/>
                      <a:pt x="243" y="208"/>
                      <a:pt x="247" y="214"/>
                    </a:cubicBezTo>
                    <a:cubicBezTo>
                      <a:pt x="251" y="219"/>
                      <a:pt x="253" y="227"/>
                      <a:pt x="253" y="236"/>
                    </a:cubicBezTo>
                    <a:cubicBezTo>
                      <a:pt x="253" y="246"/>
                      <a:pt x="251" y="253"/>
                      <a:pt x="247" y="259"/>
                    </a:cubicBezTo>
                    <a:close/>
                    <a:moveTo>
                      <a:pt x="308" y="266"/>
                    </a:moveTo>
                    <a:cubicBezTo>
                      <a:pt x="262" y="266"/>
                      <a:pt x="262" y="266"/>
                      <a:pt x="262" y="266"/>
                    </a:cubicBezTo>
                    <a:cubicBezTo>
                      <a:pt x="262" y="252"/>
                      <a:pt x="262" y="252"/>
                      <a:pt x="262" y="252"/>
                    </a:cubicBezTo>
                    <a:cubicBezTo>
                      <a:pt x="274" y="252"/>
                      <a:pt x="274" y="252"/>
                      <a:pt x="274" y="252"/>
                    </a:cubicBezTo>
                    <a:cubicBezTo>
                      <a:pt x="274" y="227"/>
                      <a:pt x="274" y="227"/>
                      <a:pt x="274" y="227"/>
                    </a:cubicBezTo>
                    <a:cubicBezTo>
                      <a:pt x="262" y="227"/>
                      <a:pt x="262" y="227"/>
                      <a:pt x="262" y="227"/>
                    </a:cubicBezTo>
                    <a:cubicBezTo>
                      <a:pt x="262" y="214"/>
                      <a:pt x="262" y="214"/>
                      <a:pt x="262" y="214"/>
                    </a:cubicBezTo>
                    <a:cubicBezTo>
                      <a:pt x="267" y="214"/>
                      <a:pt x="272" y="213"/>
                      <a:pt x="273" y="213"/>
                    </a:cubicBezTo>
                    <a:cubicBezTo>
                      <a:pt x="275" y="212"/>
                      <a:pt x="275" y="210"/>
                      <a:pt x="276" y="206"/>
                    </a:cubicBezTo>
                    <a:cubicBezTo>
                      <a:pt x="296" y="206"/>
                      <a:pt x="296" y="206"/>
                      <a:pt x="296" y="206"/>
                    </a:cubicBezTo>
                    <a:cubicBezTo>
                      <a:pt x="296" y="252"/>
                      <a:pt x="296" y="252"/>
                      <a:pt x="296" y="252"/>
                    </a:cubicBezTo>
                    <a:cubicBezTo>
                      <a:pt x="308" y="252"/>
                      <a:pt x="308" y="252"/>
                      <a:pt x="308" y="252"/>
                    </a:cubicBezTo>
                    <a:lnTo>
                      <a:pt x="308" y="2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783013" y="5789613"/>
                <a:ext cx="34925" cy="57150"/>
              </a:xfrm>
              <a:custGeom>
                <a:avLst/>
                <a:gdLst>
                  <a:gd name="T0" fmla="*/ 4 w 20"/>
                  <a:gd name="T1" fmla="*/ 30 h 33"/>
                  <a:gd name="T2" fmla="*/ 10 w 20"/>
                  <a:gd name="T3" fmla="*/ 33 h 33"/>
                  <a:gd name="T4" fmla="*/ 17 w 20"/>
                  <a:gd name="T5" fmla="*/ 30 h 33"/>
                  <a:gd name="T6" fmla="*/ 17 w 20"/>
                  <a:gd name="T7" fmla="*/ 30 h 33"/>
                  <a:gd name="T8" fmla="*/ 19 w 20"/>
                  <a:gd name="T9" fmla="*/ 25 h 33"/>
                  <a:gd name="T10" fmla="*/ 19 w 20"/>
                  <a:gd name="T11" fmla="*/ 25 h 33"/>
                  <a:gd name="T12" fmla="*/ 20 w 20"/>
                  <a:gd name="T13" fmla="*/ 17 h 33"/>
                  <a:gd name="T14" fmla="*/ 17 w 20"/>
                  <a:gd name="T15" fmla="*/ 4 h 33"/>
                  <a:gd name="T16" fmla="*/ 10 w 20"/>
                  <a:gd name="T17" fmla="*/ 0 h 33"/>
                  <a:gd name="T18" fmla="*/ 4 w 20"/>
                  <a:gd name="T19" fmla="*/ 3 h 33"/>
                  <a:gd name="T20" fmla="*/ 1 w 20"/>
                  <a:gd name="T21" fmla="*/ 9 h 33"/>
                  <a:gd name="T22" fmla="*/ 0 w 20"/>
                  <a:gd name="T23" fmla="*/ 17 h 33"/>
                  <a:gd name="T24" fmla="*/ 4 w 20"/>
                  <a:gd name="T25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33">
                    <a:moveTo>
                      <a:pt x="4" y="30"/>
                    </a:moveTo>
                    <a:cubicBezTo>
                      <a:pt x="6" y="32"/>
                      <a:pt x="8" y="33"/>
                      <a:pt x="10" y="33"/>
                    </a:cubicBezTo>
                    <a:cubicBezTo>
                      <a:pt x="12" y="33"/>
                      <a:pt x="15" y="32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28"/>
                      <a:pt x="18" y="27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3"/>
                      <a:pt x="20" y="20"/>
                      <a:pt x="20" y="17"/>
                    </a:cubicBezTo>
                    <a:cubicBezTo>
                      <a:pt x="20" y="10"/>
                      <a:pt x="19" y="6"/>
                      <a:pt x="17" y="4"/>
                    </a:cubicBezTo>
                    <a:cubicBezTo>
                      <a:pt x="15" y="1"/>
                      <a:pt x="12" y="0"/>
                      <a:pt x="10" y="0"/>
                    </a:cubicBezTo>
                    <a:cubicBezTo>
                      <a:pt x="8" y="0"/>
                      <a:pt x="6" y="1"/>
                      <a:pt x="4" y="3"/>
                    </a:cubicBezTo>
                    <a:cubicBezTo>
                      <a:pt x="3" y="5"/>
                      <a:pt x="2" y="6"/>
                      <a:pt x="1" y="9"/>
                    </a:cubicBezTo>
                    <a:cubicBezTo>
                      <a:pt x="1" y="11"/>
                      <a:pt x="0" y="14"/>
                      <a:pt x="0" y="17"/>
                    </a:cubicBezTo>
                    <a:cubicBezTo>
                      <a:pt x="0" y="23"/>
                      <a:pt x="2" y="27"/>
                      <a:pt x="4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671888" y="5953125"/>
                <a:ext cx="14288" cy="53975"/>
              </a:xfrm>
              <a:custGeom>
                <a:avLst/>
                <a:gdLst>
                  <a:gd name="T0" fmla="*/ 4 w 8"/>
                  <a:gd name="T1" fmla="*/ 0 h 32"/>
                  <a:gd name="T2" fmla="*/ 2 w 8"/>
                  <a:gd name="T3" fmla="*/ 3 h 32"/>
                  <a:gd name="T4" fmla="*/ 0 w 8"/>
                  <a:gd name="T5" fmla="*/ 16 h 32"/>
                  <a:gd name="T6" fmla="*/ 2 w 8"/>
                  <a:gd name="T7" fmla="*/ 30 h 32"/>
                  <a:gd name="T8" fmla="*/ 4 w 8"/>
                  <a:gd name="T9" fmla="*/ 32 h 32"/>
                  <a:gd name="T10" fmla="*/ 7 w 8"/>
                  <a:gd name="T11" fmla="*/ 30 h 32"/>
                  <a:gd name="T12" fmla="*/ 7 w 8"/>
                  <a:gd name="T13" fmla="*/ 30 h 32"/>
                  <a:gd name="T14" fmla="*/ 8 w 8"/>
                  <a:gd name="T15" fmla="*/ 16 h 32"/>
                  <a:gd name="T16" fmla="*/ 7 w 8"/>
                  <a:gd name="T17" fmla="*/ 3 h 32"/>
                  <a:gd name="T18" fmla="*/ 4 w 8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32">
                    <a:moveTo>
                      <a:pt x="4" y="0"/>
                    </a:moveTo>
                    <a:cubicBezTo>
                      <a:pt x="3" y="0"/>
                      <a:pt x="2" y="1"/>
                      <a:pt x="2" y="3"/>
                    </a:cubicBezTo>
                    <a:cubicBezTo>
                      <a:pt x="1" y="5"/>
                      <a:pt x="0" y="10"/>
                      <a:pt x="0" y="16"/>
                    </a:cubicBezTo>
                    <a:cubicBezTo>
                      <a:pt x="0" y="22"/>
                      <a:pt x="1" y="27"/>
                      <a:pt x="2" y="30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2"/>
                      <a:pt x="6" y="31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7"/>
                      <a:pt x="8" y="23"/>
                      <a:pt x="8" y="16"/>
                    </a:cubicBezTo>
                    <a:cubicBezTo>
                      <a:pt x="8" y="9"/>
                      <a:pt x="8" y="5"/>
                      <a:pt x="7" y="3"/>
                    </a:cubicBezTo>
                    <a:cubicBezTo>
                      <a:pt x="6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2" name="组合 241"/>
            <p:cNvGrpSpPr/>
            <p:nvPr/>
          </p:nvGrpSpPr>
          <p:grpSpPr>
            <a:xfrm>
              <a:off x="6345238" y="5370513"/>
              <a:ext cx="1084263" cy="1084263"/>
              <a:chOff x="6345238" y="5370513"/>
              <a:chExt cx="1084263" cy="1084263"/>
            </a:xfrm>
          </p:grpSpPr>
          <p:sp>
            <p:nvSpPr>
              <p:cNvPr id="218" name="Oval 201"/>
              <p:cNvSpPr>
                <a:spLocks noChangeArrowheads="1"/>
              </p:cNvSpPr>
              <p:nvPr/>
            </p:nvSpPr>
            <p:spPr bwMode="auto">
              <a:xfrm>
                <a:off x="6345238" y="5370513"/>
                <a:ext cx="1084263" cy="1084263"/>
              </a:xfrm>
              <a:prstGeom prst="ellipse">
                <a:avLst/>
              </a:prstGeom>
              <a:solidFill>
                <a:srgbClr val="F57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6507163" y="5888038"/>
                <a:ext cx="887413" cy="565150"/>
              </a:xfrm>
              <a:custGeom>
                <a:avLst/>
                <a:gdLst>
                  <a:gd name="T0" fmla="*/ 347 w 518"/>
                  <a:gd name="T1" fmla="*/ 0 h 330"/>
                  <a:gd name="T2" fmla="*/ 323 w 518"/>
                  <a:gd name="T3" fmla="*/ 0 h 330"/>
                  <a:gd name="T4" fmla="*/ 194 w 518"/>
                  <a:gd name="T5" fmla="*/ 0 h 330"/>
                  <a:gd name="T6" fmla="*/ 92 w 518"/>
                  <a:gd name="T7" fmla="*/ 0 h 330"/>
                  <a:gd name="T8" fmla="*/ 19 w 518"/>
                  <a:gd name="T9" fmla="*/ 94 h 330"/>
                  <a:gd name="T10" fmla="*/ 82 w 518"/>
                  <a:gd name="T11" fmla="*/ 167 h 330"/>
                  <a:gd name="T12" fmla="*/ 245 w 518"/>
                  <a:gd name="T13" fmla="*/ 330 h 330"/>
                  <a:gd name="T14" fmla="*/ 518 w 518"/>
                  <a:gd name="T15" fmla="*/ 125 h 330"/>
                  <a:gd name="T16" fmla="*/ 414 w 518"/>
                  <a:gd name="T17" fmla="*/ 21 h 330"/>
                  <a:gd name="T18" fmla="*/ 347 w 518"/>
                  <a:gd name="T1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8" h="330">
                    <a:moveTo>
                      <a:pt x="347" y="0"/>
                    </a:moveTo>
                    <a:cubicBezTo>
                      <a:pt x="339" y="0"/>
                      <a:pt x="331" y="0"/>
                      <a:pt x="323" y="0"/>
                    </a:cubicBezTo>
                    <a:cubicBezTo>
                      <a:pt x="280" y="0"/>
                      <a:pt x="237" y="0"/>
                      <a:pt x="194" y="0"/>
                    </a:cubicBezTo>
                    <a:cubicBezTo>
                      <a:pt x="160" y="0"/>
                      <a:pt x="126" y="0"/>
                      <a:pt x="92" y="0"/>
                    </a:cubicBezTo>
                    <a:cubicBezTo>
                      <a:pt x="42" y="0"/>
                      <a:pt x="0" y="43"/>
                      <a:pt x="19" y="94"/>
                    </a:cubicBezTo>
                    <a:cubicBezTo>
                      <a:pt x="29" y="122"/>
                      <a:pt x="61" y="147"/>
                      <a:pt x="82" y="167"/>
                    </a:cubicBezTo>
                    <a:cubicBezTo>
                      <a:pt x="93" y="178"/>
                      <a:pt x="176" y="261"/>
                      <a:pt x="245" y="330"/>
                    </a:cubicBezTo>
                    <a:cubicBezTo>
                      <a:pt x="371" y="321"/>
                      <a:pt x="476" y="239"/>
                      <a:pt x="518" y="125"/>
                    </a:cubicBezTo>
                    <a:cubicBezTo>
                      <a:pt x="469" y="76"/>
                      <a:pt x="428" y="35"/>
                      <a:pt x="414" y="21"/>
                    </a:cubicBezTo>
                    <a:cubicBezTo>
                      <a:pt x="395" y="2"/>
                      <a:pt x="371" y="0"/>
                      <a:pt x="347" y="0"/>
                    </a:cubicBezTo>
                  </a:path>
                </a:pathLst>
              </a:custGeom>
              <a:solidFill>
                <a:srgbClr val="C462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Oval 203"/>
              <p:cNvSpPr>
                <a:spLocks noChangeArrowheads="1"/>
              </p:cNvSpPr>
              <p:nvPr/>
            </p:nvSpPr>
            <p:spPr bwMode="auto">
              <a:xfrm>
                <a:off x="6611938" y="5954713"/>
                <a:ext cx="106363" cy="1063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Oval 204"/>
              <p:cNvSpPr>
                <a:spLocks noChangeArrowheads="1"/>
              </p:cNvSpPr>
              <p:nvPr/>
            </p:nvSpPr>
            <p:spPr bwMode="auto">
              <a:xfrm>
                <a:off x="6762750" y="5954713"/>
                <a:ext cx="106363" cy="1063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Oval 205"/>
              <p:cNvSpPr>
                <a:spLocks noChangeArrowheads="1"/>
              </p:cNvSpPr>
              <p:nvPr/>
            </p:nvSpPr>
            <p:spPr bwMode="auto">
              <a:xfrm>
                <a:off x="6913563" y="5954713"/>
                <a:ext cx="106363" cy="1063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Oval 206"/>
              <p:cNvSpPr>
                <a:spLocks noChangeArrowheads="1"/>
              </p:cNvSpPr>
              <p:nvPr/>
            </p:nvSpPr>
            <p:spPr bwMode="auto">
              <a:xfrm>
                <a:off x="7064375" y="5954713"/>
                <a:ext cx="106363" cy="1063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207"/>
              <p:cNvSpPr>
                <a:spLocks noEditPoints="1"/>
              </p:cNvSpPr>
              <p:nvPr/>
            </p:nvSpPr>
            <p:spPr bwMode="auto">
              <a:xfrm>
                <a:off x="6532563" y="5888038"/>
                <a:ext cx="719138" cy="241300"/>
              </a:xfrm>
              <a:custGeom>
                <a:avLst/>
                <a:gdLst>
                  <a:gd name="T0" fmla="*/ 349 w 419"/>
                  <a:gd name="T1" fmla="*/ 0 h 141"/>
                  <a:gd name="T2" fmla="*/ 70 w 419"/>
                  <a:gd name="T3" fmla="*/ 0 h 141"/>
                  <a:gd name="T4" fmla="*/ 0 w 419"/>
                  <a:gd name="T5" fmla="*/ 70 h 141"/>
                  <a:gd name="T6" fmla="*/ 70 w 419"/>
                  <a:gd name="T7" fmla="*/ 141 h 141"/>
                  <a:gd name="T8" fmla="*/ 349 w 419"/>
                  <a:gd name="T9" fmla="*/ 141 h 141"/>
                  <a:gd name="T10" fmla="*/ 419 w 419"/>
                  <a:gd name="T11" fmla="*/ 70 h 141"/>
                  <a:gd name="T12" fmla="*/ 349 w 419"/>
                  <a:gd name="T13" fmla="*/ 0 h 141"/>
                  <a:gd name="T14" fmla="*/ 349 w 419"/>
                  <a:gd name="T15" fmla="*/ 109 h 141"/>
                  <a:gd name="T16" fmla="*/ 70 w 419"/>
                  <a:gd name="T17" fmla="*/ 109 h 141"/>
                  <a:gd name="T18" fmla="*/ 31 w 419"/>
                  <a:gd name="T19" fmla="*/ 70 h 141"/>
                  <a:gd name="T20" fmla="*/ 70 w 419"/>
                  <a:gd name="T21" fmla="*/ 31 h 141"/>
                  <a:gd name="T22" fmla="*/ 349 w 419"/>
                  <a:gd name="T23" fmla="*/ 31 h 141"/>
                  <a:gd name="T24" fmla="*/ 388 w 419"/>
                  <a:gd name="T25" fmla="*/ 70 h 141"/>
                  <a:gd name="T26" fmla="*/ 349 w 419"/>
                  <a:gd name="T27" fmla="*/ 10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9" h="141">
                    <a:moveTo>
                      <a:pt x="349" y="0"/>
                    </a:moveTo>
                    <a:cubicBezTo>
                      <a:pt x="70" y="0"/>
                      <a:pt x="70" y="0"/>
                      <a:pt x="70" y="0"/>
                    </a:cubicBezTo>
                    <a:cubicBezTo>
                      <a:pt x="31" y="0"/>
                      <a:pt x="0" y="32"/>
                      <a:pt x="0" y="70"/>
                    </a:cubicBezTo>
                    <a:cubicBezTo>
                      <a:pt x="0" y="109"/>
                      <a:pt x="31" y="141"/>
                      <a:pt x="70" y="141"/>
                    </a:cubicBezTo>
                    <a:cubicBezTo>
                      <a:pt x="349" y="141"/>
                      <a:pt x="349" y="141"/>
                      <a:pt x="349" y="141"/>
                    </a:cubicBezTo>
                    <a:cubicBezTo>
                      <a:pt x="387" y="141"/>
                      <a:pt x="419" y="109"/>
                      <a:pt x="419" y="70"/>
                    </a:cubicBezTo>
                    <a:cubicBezTo>
                      <a:pt x="419" y="32"/>
                      <a:pt x="387" y="0"/>
                      <a:pt x="349" y="0"/>
                    </a:cubicBezTo>
                    <a:close/>
                    <a:moveTo>
                      <a:pt x="349" y="109"/>
                    </a:moveTo>
                    <a:cubicBezTo>
                      <a:pt x="70" y="109"/>
                      <a:pt x="70" y="109"/>
                      <a:pt x="70" y="109"/>
                    </a:cubicBezTo>
                    <a:cubicBezTo>
                      <a:pt x="48" y="109"/>
                      <a:pt x="31" y="92"/>
                      <a:pt x="31" y="70"/>
                    </a:cubicBezTo>
                    <a:cubicBezTo>
                      <a:pt x="31" y="49"/>
                      <a:pt x="48" y="31"/>
                      <a:pt x="70" y="31"/>
                    </a:cubicBezTo>
                    <a:cubicBezTo>
                      <a:pt x="349" y="31"/>
                      <a:pt x="349" y="31"/>
                      <a:pt x="349" y="31"/>
                    </a:cubicBezTo>
                    <a:cubicBezTo>
                      <a:pt x="370" y="31"/>
                      <a:pt x="388" y="49"/>
                      <a:pt x="388" y="70"/>
                    </a:cubicBezTo>
                    <a:cubicBezTo>
                      <a:pt x="388" y="92"/>
                      <a:pt x="370" y="109"/>
                      <a:pt x="349" y="10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3" name="组合 242"/>
            <p:cNvGrpSpPr/>
            <p:nvPr/>
          </p:nvGrpSpPr>
          <p:grpSpPr>
            <a:xfrm>
              <a:off x="4764088" y="5370513"/>
              <a:ext cx="1084263" cy="1084263"/>
              <a:chOff x="4764088" y="5370513"/>
              <a:chExt cx="1084263" cy="1084263"/>
            </a:xfrm>
          </p:grpSpPr>
          <p:sp>
            <p:nvSpPr>
              <p:cNvPr id="225" name="Oval 208"/>
              <p:cNvSpPr>
                <a:spLocks noChangeArrowheads="1"/>
              </p:cNvSpPr>
              <p:nvPr/>
            </p:nvSpPr>
            <p:spPr bwMode="auto">
              <a:xfrm>
                <a:off x="4764088" y="5370513"/>
                <a:ext cx="1084263" cy="1084263"/>
              </a:xfrm>
              <a:prstGeom prst="ellipse">
                <a:avLst/>
              </a:prstGeom>
              <a:solidFill>
                <a:srgbClr val="955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5040313" y="5641975"/>
                <a:ext cx="787400" cy="812800"/>
              </a:xfrm>
              <a:custGeom>
                <a:avLst/>
                <a:gdLst>
                  <a:gd name="T0" fmla="*/ 114 w 459"/>
                  <a:gd name="T1" fmla="*/ 0 h 474"/>
                  <a:gd name="T2" fmla="*/ 73 w 459"/>
                  <a:gd name="T3" fmla="*/ 16 h 474"/>
                  <a:gd name="T4" fmla="*/ 73 w 459"/>
                  <a:gd name="T5" fmla="*/ 128 h 474"/>
                  <a:gd name="T6" fmla="*/ 95 w 459"/>
                  <a:gd name="T7" fmla="*/ 166 h 474"/>
                  <a:gd name="T8" fmla="*/ 47 w 459"/>
                  <a:gd name="T9" fmla="*/ 164 h 474"/>
                  <a:gd name="T10" fmla="*/ 3 w 459"/>
                  <a:gd name="T11" fmla="*/ 178 h 474"/>
                  <a:gd name="T12" fmla="*/ 3 w 459"/>
                  <a:gd name="T13" fmla="*/ 213 h 474"/>
                  <a:gd name="T14" fmla="*/ 3 w 459"/>
                  <a:gd name="T15" fmla="*/ 281 h 474"/>
                  <a:gd name="T16" fmla="*/ 23 w 459"/>
                  <a:gd name="T17" fmla="*/ 327 h 474"/>
                  <a:gd name="T18" fmla="*/ 51 w 459"/>
                  <a:gd name="T19" fmla="*/ 356 h 474"/>
                  <a:gd name="T20" fmla="*/ 167 w 459"/>
                  <a:gd name="T21" fmla="*/ 474 h 474"/>
                  <a:gd name="T22" fmla="*/ 459 w 459"/>
                  <a:gd name="T23" fmla="*/ 245 h 474"/>
                  <a:gd name="T24" fmla="*/ 226 w 459"/>
                  <a:gd name="T25" fmla="*/ 14 h 474"/>
                  <a:gd name="T26" fmla="*/ 189 w 459"/>
                  <a:gd name="T27" fmla="*/ 1 h 474"/>
                  <a:gd name="T28" fmla="*/ 158 w 459"/>
                  <a:gd name="T29" fmla="*/ 2 h 474"/>
                  <a:gd name="T30" fmla="*/ 114 w 459"/>
                  <a:gd name="T31" fmla="*/ 0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59" h="474">
                    <a:moveTo>
                      <a:pt x="114" y="0"/>
                    </a:moveTo>
                    <a:cubicBezTo>
                      <a:pt x="93" y="0"/>
                      <a:pt x="73" y="3"/>
                      <a:pt x="73" y="16"/>
                    </a:cubicBezTo>
                    <a:cubicBezTo>
                      <a:pt x="73" y="54"/>
                      <a:pt x="73" y="91"/>
                      <a:pt x="73" y="128"/>
                    </a:cubicBezTo>
                    <a:cubicBezTo>
                      <a:pt x="73" y="147"/>
                      <a:pt x="84" y="153"/>
                      <a:pt x="95" y="166"/>
                    </a:cubicBezTo>
                    <a:cubicBezTo>
                      <a:pt x="88" y="166"/>
                      <a:pt x="67" y="164"/>
                      <a:pt x="47" y="164"/>
                    </a:cubicBezTo>
                    <a:cubicBezTo>
                      <a:pt x="24" y="164"/>
                      <a:pt x="3" y="166"/>
                      <a:pt x="3" y="178"/>
                    </a:cubicBezTo>
                    <a:cubicBezTo>
                      <a:pt x="0" y="187"/>
                      <a:pt x="3" y="203"/>
                      <a:pt x="3" y="213"/>
                    </a:cubicBezTo>
                    <a:cubicBezTo>
                      <a:pt x="3" y="236"/>
                      <a:pt x="3" y="258"/>
                      <a:pt x="3" y="281"/>
                    </a:cubicBezTo>
                    <a:cubicBezTo>
                      <a:pt x="3" y="303"/>
                      <a:pt x="6" y="313"/>
                      <a:pt x="23" y="327"/>
                    </a:cubicBezTo>
                    <a:cubicBezTo>
                      <a:pt x="31" y="337"/>
                      <a:pt x="42" y="347"/>
                      <a:pt x="51" y="356"/>
                    </a:cubicBezTo>
                    <a:cubicBezTo>
                      <a:pt x="66" y="372"/>
                      <a:pt x="114" y="421"/>
                      <a:pt x="167" y="474"/>
                    </a:cubicBezTo>
                    <a:cubicBezTo>
                      <a:pt x="306" y="469"/>
                      <a:pt x="422" y="374"/>
                      <a:pt x="459" y="245"/>
                    </a:cubicBezTo>
                    <a:cubicBezTo>
                      <a:pt x="375" y="160"/>
                      <a:pt x="252" y="36"/>
                      <a:pt x="226" y="14"/>
                    </a:cubicBezTo>
                    <a:cubicBezTo>
                      <a:pt x="217" y="3"/>
                      <a:pt x="203" y="1"/>
                      <a:pt x="189" y="1"/>
                    </a:cubicBezTo>
                    <a:cubicBezTo>
                      <a:pt x="178" y="1"/>
                      <a:pt x="168" y="2"/>
                      <a:pt x="158" y="2"/>
                    </a:cubicBezTo>
                    <a:cubicBezTo>
                      <a:pt x="150" y="2"/>
                      <a:pt x="132" y="0"/>
                      <a:pt x="114" y="0"/>
                    </a:cubicBezTo>
                  </a:path>
                </a:pathLst>
              </a:custGeom>
              <a:solidFill>
                <a:srgbClr val="774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210"/>
              <p:cNvSpPr>
                <a:spLocks noEditPoints="1"/>
              </p:cNvSpPr>
              <p:nvPr/>
            </p:nvSpPr>
            <p:spPr bwMode="auto">
              <a:xfrm>
                <a:off x="5045075" y="5926138"/>
                <a:ext cx="254000" cy="254000"/>
              </a:xfrm>
              <a:custGeom>
                <a:avLst/>
                <a:gdLst>
                  <a:gd name="T0" fmla="*/ 137 w 148"/>
                  <a:gd name="T1" fmla="*/ 0 h 148"/>
                  <a:gd name="T2" fmla="*/ 12 w 148"/>
                  <a:gd name="T3" fmla="*/ 0 h 148"/>
                  <a:gd name="T4" fmla="*/ 0 w 148"/>
                  <a:gd name="T5" fmla="*/ 12 h 148"/>
                  <a:gd name="T6" fmla="*/ 0 w 148"/>
                  <a:gd name="T7" fmla="*/ 137 h 148"/>
                  <a:gd name="T8" fmla="*/ 12 w 148"/>
                  <a:gd name="T9" fmla="*/ 148 h 148"/>
                  <a:gd name="T10" fmla="*/ 137 w 148"/>
                  <a:gd name="T11" fmla="*/ 148 h 148"/>
                  <a:gd name="T12" fmla="*/ 148 w 148"/>
                  <a:gd name="T13" fmla="*/ 137 h 148"/>
                  <a:gd name="T14" fmla="*/ 148 w 148"/>
                  <a:gd name="T15" fmla="*/ 12 h 148"/>
                  <a:gd name="T16" fmla="*/ 137 w 148"/>
                  <a:gd name="T17" fmla="*/ 0 h 148"/>
                  <a:gd name="T18" fmla="*/ 125 w 148"/>
                  <a:gd name="T19" fmla="*/ 125 h 148"/>
                  <a:gd name="T20" fmla="*/ 23 w 148"/>
                  <a:gd name="T21" fmla="*/ 125 h 148"/>
                  <a:gd name="T22" fmla="*/ 23 w 148"/>
                  <a:gd name="T23" fmla="*/ 23 h 148"/>
                  <a:gd name="T24" fmla="*/ 125 w 148"/>
                  <a:gd name="T25" fmla="*/ 23 h 148"/>
                  <a:gd name="T26" fmla="*/ 125 w 148"/>
                  <a:gd name="T27" fmla="*/ 125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8" h="148">
                    <a:moveTo>
                      <a:pt x="137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3"/>
                      <a:pt x="5" y="148"/>
                      <a:pt x="12" y="148"/>
                    </a:cubicBezTo>
                    <a:cubicBezTo>
                      <a:pt x="137" y="148"/>
                      <a:pt x="137" y="148"/>
                      <a:pt x="137" y="148"/>
                    </a:cubicBezTo>
                    <a:cubicBezTo>
                      <a:pt x="143" y="148"/>
                      <a:pt x="148" y="143"/>
                      <a:pt x="148" y="137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8" y="5"/>
                      <a:pt x="143" y="0"/>
                      <a:pt x="137" y="0"/>
                    </a:cubicBezTo>
                    <a:close/>
                    <a:moveTo>
                      <a:pt x="125" y="125"/>
                    </a:moveTo>
                    <a:cubicBezTo>
                      <a:pt x="23" y="125"/>
                      <a:pt x="23" y="125"/>
                      <a:pt x="23" y="125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125" y="23"/>
                      <a:pt x="125" y="23"/>
                      <a:pt x="125" y="23"/>
                    </a:cubicBezTo>
                    <a:lnTo>
                      <a:pt x="125" y="1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211"/>
              <p:cNvSpPr>
                <a:spLocks noEditPoints="1"/>
              </p:cNvSpPr>
              <p:nvPr/>
            </p:nvSpPr>
            <p:spPr bwMode="auto">
              <a:xfrm>
                <a:off x="5349875" y="5926138"/>
                <a:ext cx="252413" cy="254000"/>
              </a:xfrm>
              <a:custGeom>
                <a:avLst/>
                <a:gdLst>
                  <a:gd name="T0" fmla="*/ 136 w 148"/>
                  <a:gd name="T1" fmla="*/ 0 h 148"/>
                  <a:gd name="T2" fmla="*/ 11 w 148"/>
                  <a:gd name="T3" fmla="*/ 0 h 148"/>
                  <a:gd name="T4" fmla="*/ 0 w 148"/>
                  <a:gd name="T5" fmla="*/ 12 h 148"/>
                  <a:gd name="T6" fmla="*/ 0 w 148"/>
                  <a:gd name="T7" fmla="*/ 137 h 148"/>
                  <a:gd name="T8" fmla="*/ 11 w 148"/>
                  <a:gd name="T9" fmla="*/ 148 h 148"/>
                  <a:gd name="T10" fmla="*/ 136 w 148"/>
                  <a:gd name="T11" fmla="*/ 148 h 148"/>
                  <a:gd name="T12" fmla="*/ 148 w 148"/>
                  <a:gd name="T13" fmla="*/ 137 h 148"/>
                  <a:gd name="T14" fmla="*/ 148 w 148"/>
                  <a:gd name="T15" fmla="*/ 12 h 148"/>
                  <a:gd name="T16" fmla="*/ 136 w 148"/>
                  <a:gd name="T17" fmla="*/ 0 h 148"/>
                  <a:gd name="T18" fmla="*/ 125 w 148"/>
                  <a:gd name="T19" fmla="*/ 125 h 148"/>
                  <a:gd name="T20" fmla="*/ 23 w 148"/>
                  <a:gd name="T21" fmla="*/ 125 h 148"/>
                  <a:gd name="T22" fmla="*/ 23 w 148"/>
                  <a:gd name="T23" fmla="*/ 23 h 148"/>
                  <a:gd name="T24" fmla="*/ 125 w 148"/>
                  <a:gd name="T25" fmla="*/ 23 h 148"/>
                  <a:gd name="T26" fmla="*/ 125 w 148"/>
                  <a:gd name="T27" fmla="*/ 125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8" h="148">
                    <a:moveTo>
                      <a:pt x="136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3"/>
                      <a:pt x="5" y="148"/>
                      <a:pt x="11" y="148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43" y="148"/>
                      <a:pt x="148" y="143"/>
                      <a:pt x="148" y="137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8" y="5"/>
                      <a:pt x="143" y="0"/>
                      <a:pt x="136" y="0"/>
                    </a:cubicBezTo>
                    <a:close/>
                    <a:moveTo>
                      <a:pt x="125" y="125"/>
                    </a:moveTo>
                    <a:cubicBezTo>
                      <a:pt x="23" y="125"/>
                      <a:pt x="23" y="125"/>
                      <a:pt x="23" y="125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125" y="23"/>
                      <a:pt x="125" y="23"/>
                      <a:pt x="125" y="23"/>
                    </a:cubicBezTo>
                    <a:lnTo>
                      <a:pt x="125" y="1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212"/>
              <p:cNvSpPr>
                <a:spLocks noEditPoints="1"/>
              </p:cNvSpPr>
              <p:nvPr/>
            </p:nvSpPr>
            <p:spPr bwMode="auto">
              <a:xfrm>
                <a:off x="5165725" y="5645150"/>
                <a:ext cx="254000" cy="254000"/>
              </a:xfrm>
              <a:custGeom>
                <a:avLst/>
                <a:gdLst>
                  <a:gd name="T0" fmla="*/ 11 w 148"/>
                  <a:gd name="T1" fmla="*/ 148 h 148"/>
                  <a:gd name="T2" fmla="*/ 136 w 148"/>
                  <a:gd name="T3" fmla="*/ 148 h 148"/>
                  <a:gd name="T4" fmla="*/ 148 w 148"/>
                  <a:gd name="T5" fmla="*/ 137 h 148"/>
                  <a:gd name="T6" fmla="*/ 148 w 148"/>
                  <a:gd name="T7" fmla="*/ 12 h 148"/>
                  <a:gd name="T8" fmla="*/ 136 w 148"/>
                  <a:gd name="T9" fmla="*/ 0 h 148"/>
                  <a:gd name="T10" fmla="*/ 11 w 148"/>
                  <a:gd name="T11" fmla="*/ 0 h 148"/>
                  <a:gd name="T12" fmla="*/ 0 w 148"/>
                  <a:gd name="T13" fmla="*/ 12 h 148"/>
                  <a:gd name="T14" fmla="*/ 0 w 148"/>
                  <a:gd name="T15" fmla="*/ 137 h 148"/>
                  <a:gd name="T16" fmla="*/ 11 w 148"/>
                  <a:gd name="T17" fmla="*/ 148 h 148"/>
                  <a:gd name="T18" fmla="*/ 23 w 148"/>
                  <a:gd name="T19" fmla="*/ 23 h 148"/>
                  <a:gd name="T20" fmla="*/ 125 w 148"/>
                  <a:gd name="T21" fmla="*/ 23 h 148"/>
                  <a:gd name="T22" fmla="*/ 125 w 148"/>
                  <a:gd name="T23" fmla="*/ 125 h 148"/>
                  <a:gd name="T24" fmla="*/ 23 w 148"/>
                  <a:gd name="T25" fmla="*/ 125 h 148"/>
                  <a:gd name="T26" fmla="*/ 23 w 148"/>
                  <a:gd name="T27" fmla="*/ 2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8" h="148">
                    <a:moveTo>
                      <a:pt x="11" y="148"/>
                    </a:move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43" y="148"/>
                      <a:pt x="148" y="143"/>
                      <a:pt x="148" y="137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8" y="5"/>
                      <a:pt x="143" y="0"/>
                      <a:pt x="136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43"/>
                      <a:pt x="5" y="148"/>
                      <a:pt x="11" y="148"/>
                    </a:cubicBezTo>
                    <a:close/>
                    <a:moveTo>
                      <a:pt x="23" y="23"/>
                    </a:moveTo>
                    <a:cubicBezTo>
                      <a:pt x="125" y="23"/>
                      <a:pt x="125" y="23"/>
                      <a:pt x="125" y="23"/>
                    </a:cubicBezTo>
                    <a:cubicBezTo>
                      <a:pt x="125" y="125"/>
                      <a:pt x="125" y="125"/>
                      <a:pt x="125" y="125"/>
                    </a:cubicBezTo>
                    <a:cubicBezTo>
                      <a:pt x="23" y="125"/>
                      <a:pt x="23" y="125"/>
                      <a:pt x="23" y="125"/>
                    </a:cubicBezTo>
                    <a:lnTo>
                      <a:pt x="23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41" name="组合 240"/>
            <p:cNvGrpSpPr/>
            <p:nvPr/>
          </p:nvGrpSpPr>
          <p:grpSpPr>
            <a:xfrm>
              <a:off x="7924800" y="5370513"/>
              <a:ext cx="1085850" cy="1084263"/>
              <a:chOff x="7924800" y="5370513"/>
              <a:chExt cx="1085850" cy="1084263"/>
            </a:xfrm>
          </p:grpSpPr>
          <p:sp>
            <p:nvSpPr>
              <p:cNvPr id="230" name="Oval 213"/>
              <p:cNvSpPr>
                <a:spLocks noChangeArrowheads="1"/>
              </p:cNvSpPr>
              <p:nvPr/>
            </p:nvSpPr>
            <p:spPr bwMode="auto">
              <a:xfrm>
                <a:off x="7924800" y="5370513"/>
                <a:ext cx="1085850" cy="1084263"/>
              </a:xfrm>
              <a:prstGeom prst="ellipse">
                <a:avLst/>
              </a:prstGeom>
              <a:solidFill>
                <a:srgbClr val="FFC5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8228013" y="5622925"/>
                <a:ext cx="768350" cy="827088"/>
              </a:xfrm>
              <a:custGeom>
                <a:avLst/>
                <a:gdLst>
                  <a:gd name="T0" fmla="*/ 127 w 448"/>
                  <a:gd name="T1" fmla="*/ 0 h 482"/>
                  <a:gd name="T2" fmla="*/ 126 w 448"/>
                  <a:gd name="T3" fmla="*/ 0 h 482"/>
                  <a:gd name="T4" fmla="*/ 107 w 448"/>
                  <a:gd name="T5" fmla="*/ 14 h 482"/>
                  <a:gd name="T6" fmla="*/ 90 w 448"/>
                  <a:gd name="T7" fmla="*/ 11 h 482"/>
                  <a:gd name="T8" fmla="*/ 90 w 448"/>
                  <a:gd name="T9" fmla="*/ 11 h 482"/>
                  <a:gd name="T10" fmla="*/ 80 w 448"/>
                  <a:gd name="T11" fmla="*/ 27 h 482"/>
                  <a:gd name="T12" fmla="*/ 71 w 448"/>
                  <a:gd name="T13" fmla="*/ 32 h 482"/>
                  <a:gd name="T14" fmla="*/ 68 w 448"/>
                  <a:gd name="T15" fmla="*/ 32 h 482"/>
                  <a:gd name="T16" fmla="*/ 66 w 448"/>
                  <a:gd name="T17" fmla="*/ 32 h 482"/>
                  <a:gd name="T18" fmla="*/ 64 w 448"/>
                  <a:gd name="T19" fmla="*/ 32 h 482"/>
                  <a:gd name="T20" fmla="*/ 46 w 448"/>
                  <a:gd name="T21" fmla="*/ 57 h 482"/>
                  <a:gd name="T22" fmla="*/ 28 w 448"/>
                  <a:gd name="T23" fmla="*/ 64 h 482"/>
                  <a:gd name="T24" fmla="*/ 30 w 448"/>
                  <a:gd name="T25" fmla="*/ 86 h 482"/>
                  <a:gd name="T26" fmla="*/ 12 w 448"/>
                  <a:gd name="T27" fmla="*/ 99 h 482"/>
                  <a:gd name="T28" fmla="*/ 18 w 448"/>
                  <a:gd name="T29" fmla="*/ 117 h 482"/>
                  <a:gd name="T30" fmla="*/ 11 w 448"/>
                  <a:gd name="T31" fmla="*/ 147 h 482"/>
                  <a:gd name="T32" fmla="*/ 18 w 448"/>
                  <a:gd name="T33" fmla="*/ 162 h 482"/>
                  <a:gd name="T34" fmla="*/ 13 w 448"/>
                  <a:gd name="T35" fmla="*/ 180 h 482"/>
                  <a:gd name="T36" fmla="*/ 19 w 448"/>
                  <a:gd name="T37" fmla="*/ 187 h 482"/>
                  <a:gd name="T38" fmla="*/ 26 w 448"/>
                  <a:gd name="T39" fmla="*/ 194 h 482"/>
                  <a:gd name="T40" fmla="*/ 28 w 448"/>
                  <a:gd name="T41" fmla="*/ 216 h 482"/>
                  <a:gd name="T42" fmla="*/ 42 w 448"/>
                  <a:gd name="T43" fmla="*/ 230 h 482"/>
                  <a:gd name="T44" fmla="*/ 69 w 448"/>
                  <a:gd name="T45" fmla="*/ 261 h 482"/>
                  <a:gd name="T46" fmla="*/ 68 w 448"/>
                  <a:gd name="T47" fmla="*/ 260 h 482"/>
                  <a:gd name="T48" fmla="*/ 24 w 448"/>
                  <a:gd name="T49" fmla="*/ 327 h 482"/>
                  <a:gd name="T50" fmla="*/ 181 w 448"/>
                  <a:gd name="T51" fmla="*/ 482 h 482"/>
                  <a:gd name="T52" fmla="*/ 448 w 448"/>
                  <a:gd name="T53" fmla="*/ 240 h 482"/>
                  <a:gd name="T54" fmla="*/ 301 w 448"/>
                  <a:gd name="T55" fmla="*/ 93 h 482"/>
                  <a:gd name="T56" fmla="*/ 245 w 448"/>
                  <a:gd name="T57" fmla="*/ 37 h 482"/>
                  <a:gd name="T58" fmla="*/ 220 w 448"/>
                  <a:gd name="T59" fmla="*/ 24 h 482"/>
                  <a:gd name="T60" fmla="*/ 205 w 448"/>
                  <a:gd name="T61" fmla="*/ 11 h 482"/>
                  <a:gd name="T62" fmla="*/ 205 w 448"/>
                  <a:gd name="T63" fmla="*/ 11 h 482"/>
                  <a:gd name="T64" fmla="*/ 189 w 448"/>
                  <a:gd name="T65" fmla="*/ 14 h 482"/>
                  <a:gd name="T66" fmla="*/ 173 w 448"/>
                  <a:gd name="T67" fmla="*/ 5 h 482"/>
                  <a:gd name="T68" fmla="*/ 167 w 448"/>
                  <a:gd name="T69" fmla="*/ 0 h 482"/>
                  <a:gd name="T70" fmla="*/ 164 w 448"/>
                  <a:gd name="T71" fmla="*/ 2 h 482"/>
                  <a:gd name="T72" fmla="*/ 147 w 448"/>
                  <a:gd name="T73" fmla="*/ 11 h 482"/>
                  <a:gd name="T74" fmla="*/ 146 w 448"/>
                  <a:gd name="T75" fmla="*/ 10 h 482"/>
                  <a:gd name="T76" fmla="*/ 127 w 448"/>
                  <a:gd name="T77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48" h="482">
                    <a:moveTo>
                      <a:pt x="127" y="0"/>
                    </a:moveTo>
                    <a:cubicBezTo>
                      <a:pt x="127" y="0"/>
                      <a:pt x="127" y="0"/>
                      <a:pt x="126" y="0"/>
                    </a:cubicBezTo>
                    <a:cubicBezTo>
                      <a:pt x="117" y="10"/>
                      <a:pt x="113" y="14"/>
                      <a:pt x="107" y="14"/>
                    </a:cubicBezTo>
                    <a:cubicBezTo>
                      <a:pt x="103" y="14"/>
                      <a:pt x="98" y="13"/>
                      <a:pt x="90" y="11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11"/>
                      <a:pt x="81" y="25"/>
                      <a:pt x="80" y="27"/>
                    </a:cubicBezTo>
                    <a:cubicBezTo>
                      <a:pt x="78" y="32"/>
                      <a:pt x="75" y="32"/>
                      <a:pt x="71" y="32"/>
                    </a:cubicBezTo>
                    <a:cubicBezTo>
                      <a:pt x="70" y="32"/>
                      <a:pt x="69" y="32"/>
                      <a:pt x="68" y="32"/>
                    </a:cubicBezTo>
                    <a:cubicBezTo>
                      <a:pt x="67" y="32"/>
                      <a:pt x="66" y="32"/>
                      <a:pt x="66" y="32"/>
                    </a:cubicBezTo>
                    <a:cubicBezTo>
                      <a:pt x="65" y="32"/>
                      <a:pt x="64" y="32"/>
                      <a:pt x="64" y="32"/>
                    </a:cubicBezTo>
                    <a:cubicBezTo>
                      <a:pt x="45" y="33"/>
                      <a:pt x="60" y="52"/>
                      <a:pt x="46" y="57"/>
                    </a:cubicBezTo>
                    <a:cubicBezTo>
                      <a:pt x="43" y="58"/>
                      <a:pt x="28" y="61"/>
                      <a:pt x="28" y="64"/>
                    </a:cubicBezTo>
                    <a:cubicBezTo>
                      <a:pt x="29" y="69"/>
                      <a:pt x="32" y="82"/>
                      <a:pt x="30" y="86"/>
                    </a:cubicBezTo>
                    <a:cubicBezTo>
                      <a:pt x="28" y="91"/>
                      <a:pt x="17" y="96"/>
                      <a:pt x="12" y="99"/>
                    </a:cubicBezTo>
                    <a:cubicBezTo>
                      <a:pt x="10" y="101"/>
                      <a:pt x="17" y="114"/>
                      <a:pt x="18" y="117"/>
                    </a:cubicBezTo>
                    <a:cubicBezTo>
                      <a:pt x="24" y="131"/>
                      <a:pt x="0" y="132"/>
                      <a:pt x="11" y="147"/>
                    </a:cubicBezTo>
                    <a:cubicBezTo>
                      <a:pt x="16" y="153"/>
                      <a:pt x="21" y="155"/>
                      <a:pt x="18" y="162"/>
                    </a:cubicBezTo>
                    <a:cubicBezTo>
                      <a:pt x="16" y="168"/>
                      <a:pt x="11" y="176"/>
                      <a:pt x="13" y="180"/>
                    </a:cubicBezTo>
                    <a:cubicBezTo>
                      <a:pt x="13" y="183"/>
                      <a:pt x="18" y="186"/>
                      <a:pt x="19" y="187"/>
                    </a:cubicBezTo>
                    <a:cubicBezTo>
                      <a:pt x="21" y="190"/>
                      <a:pt x="25" y="192"/>
                      <a:pt x="26" y="194"/>
                    </a:cubicBezTo>
                    <a:cubicBezTo>
                      <a:pt x="30" y="201"/>
                      <a:pt x="25" y="207"/>
                      <a:pt x="28" y="216"/>
                    </a:cubicBezTo>
                    <a:cubicBezTo>
                      <a:pt x="29" y="220"/>
                      <a:pt x="39" y="227"/>
                      <a:pt x="42" y="230"/>
                    </a:cubicBezTo>
                    <a:cubicBezTo>
                      <a:pt x="52" y="240"/>
                      <a:pt x="59" y="252"/>
                      <a:pt x="69" y="261"/>
                    </a:cubicBezTo>
                    <a:cubicBezTo>
                      <a:pt x="69" y="261"/>
                      <a:pt x="68" y="260"/>
                      <a:pt x="68" y="260"/>
                    </a:cubicBezTo>
                    <a:cubicBezTo>
                      <a:pt x="54" y="260"/>
                      <a:pt x="31" y="316"/>
                      <a:pt x="24" y="327"/>
                    </a:cubicBezTo>
                    <a:cubicBezTo>
                      <a:pt x="35" y="335"/>
                      <a:pt x="111" y="411"/>
                      <a:pt x="181" y="482"/>
                    </a:cubicBezTo>
                    <a:cubicBezTo>
                      <a:pt x="313" y="465"/>
                      <a:pt x="418" y="367"/>
                      <a:pt x="448" y="240"/>
                    </a:cubicBezTo>
                    <a:cubicBezTo>
                      <a:pt x="385" y="177"/>
                      <a:pt x="320" y="112"/>
                      <a:pt x="301" y="93"/>
                    </a:cubicBezTo>
                    <a:cubicBezTo>
                      <a:pt x="284" y="76"/>
                      <a:pt x="265" y="51"/>
                      <a:pt x="245" y="37"/>
                    </a:cubicBezTo>
                    <a:cubicBezTo>
                      <a:pt x="237" y="32"/>
                      <a:pt x="227" y="31"/>
                      <a:pt x="220" y="24"/>
                    </a:cubicBezTo>
                    <a:cubicBezTo>
                      <a:pt x="218" y="22"/>
                      <a:pt x="209" y="11"/>
                      <a:pt x="205" y="11"/>
                    </a:cubicBezTo>
                    <a:cubicBezTo>
                      <a:pt x="205" y="11"/>
                      <a:pt x="205" y="11"/>
                      <a:pt x="205" y="11"/>
                    </a:cubicBezTo>
                    <a:cubicBezTo>
                      <a:pt x="197" y="13"/>
                      <a:pt x="192" y="14"/>
                      <a:pt x="189" y="14"/>
                    </a:cubicBezTo>
                    <a:cubicBezTo>
                      <a:pt x="184" y="14"/>
                      <a:pt x="183" y="11"/>
                      <a:pt x="173" y="5"/>
                    </a:cubicBezTo>
                    <a:cubicBezTo>
                      <a:pt x="170" y="3"/>
                      <a:pt x="170" y="0"/>
                      <a:pt x="167" y="0"/>
                    </a:cubicBezTo>
                    <a:cubicBezTo>
                      <a:pt x="167" y="0"/>
                      <a:pt x="165" y="1"/>
                      <a:pt x="164" y="2"/>
                    </a:cubicBezTo>
                    <a:cubicBezTo>
                      <a:pt x="161" y="3"/>
                      <a:pt x="152" y="11"/>
                      <a:pt x="147" y="11"/>
                    </a:cubicBezTo>
                    <a:cubicBezTo>
                      <a:pt x="147" y="11"/>
                      <a:pt x="147" y="11"/>
                      <a:pt x="146" y="10"/>
                    </a:cubicBezTo>
                    <a:cubicBezTo>
                      <a:pt x="144" y="9"/>
                      <a:pt x="131" y="0"/>
                      <a:pt x="127" y="0"/>
                    </a:cubicBezTo>
                  </a:path>
                </a:pathLst>
              </a:custGeom>
              <a:solidFill>
                <a:srgbClr val="CC9E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8472488" y="6069013"/>
                <a:ext cx="220663" cy="193675"/>
              </a:xfrm>
              <a:custGeom>
                <a:avLst/>
                <a:gdLst>
                  <a:gd name="T0" fmla="*/ 89 w 139"/>
                  <a:gd name="T1" fmla="*/ 1 h 122"/>
                  <a:gd name="T2" fmla="*/ 76 w 139"/>
                  <a:gd name="T3" fmla="*/ 26 h 122"/>
                  <a:gd name="T4" fmla="*/ 49 w 139"/>
                  <a:gd name="T5" fmla="*/ 20 h 122"/>
                  <a:gd name="T6" fmla="*/ 30 w 139"/>
                  <a:gd name="T7" fmla="*/ 40 h 122"/>
                  <a:gd name="T8" fmla="*/ 5 w 139"/>
                  <a:gd name="T9" fmla="*/ 25 h 122"/>
                  <a:gd name="T10" fmla="*/ 0 w 139"/>
                  <a:gd name="T11" fmla="*/ 29 h 122"/>
                  <a:gd name="T12" fmla="*/ 53 w 139"/>
                  <a:gd name="T13" fmla="*/ 122 h 122"/>
                  <a:gd name="T14" fmla="*/ 80 w 139"/>
                  <a:gd name="T15" fmla="*/ 69 h 122"/>
                  <a:gd name="T16" fmla="*/ 139 w 139"/>
                  <a:gd name="T17" fmla="*/ 72 h 122"/>
                  <a:gd name="T18" fmla="*/ 97 w 139"/>
                  <a:gd name="T19" fmla="*/ 0 h 122"/>
                  <a:gd name="T20" fmla="*/ 89 w 139"/>
                  <a:gd name="T21" fmla="*/ 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9" h="122">
                    <a:moveTo>
                      <a:pt x="89" y="1"/>
                    </a:moveTo>
                    <a:lnTo>
                      <a:pt x="76" y="26"/>
                    </a:lnTo>
                    <a:lnTo>
                      <a:pt x="49" y="20"/>
                    </a:lnTo>
                    <a:lnTo>
                      <a:pt x="30" y="40"/>
                    </a:lnTo>
                    <a:lnTo>
                      <a:pt x="5" y="25"/>
                    </a:lnTo>
                    <a:lnTo>
                      <a:pt x="0" y="29"/>
                    </a:lnTo>
                    <a:lnTo>
                      <a:pt x="53" y="122"/>
                    </a:lnTo>
                    <a:lnTo>
                      <a:pt x="80" y="69"/>
                    </a:lnTo>
                    <a:lnTo>
                      <a:pt x="139" y="72"/>
                    </a:lnTo>
                    <a:lnTo>
                      <a:pt x="97" y="0"/>
                    </a:lnTo>
                    <a:lnTo>
                      <a:pt x="8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216"/>
              <p:cNvSpPr>
                <a:spLocks noEditPoints="1"/>
              </p:cNvSpPr>
              <p:nvPr/>
            </p:nvSpPr>
            <p:spPr bwMode="auto">
              <a:xfrm>
                <a:off x="8239125" y="5621338"/>
                <a:ext cx="485775" cy="482600"/>
              </a:xfrm>
              <a:custGeom>
                <a:avLst/>
                <a:gdLst>
                  <a:gd name="T0" fmla="*/ 283 w 283"/>
                  <a:gd name="T1" fmla="*/ 141 h 281"/>
                  <a:gd name="T2" fmla="*/ 269 w 283"/>
                  <a:gd name="T3" fmla="*/ 122 h 281"/>
                  <a:gd name="T4" fmla="*/ 278 w 283"/>
                  <a:gd name="T5" fmla="*/ 101 h 281"/>
                  <a:gd name="T6" fmla="*/ 259 w 283"/>
                  <a:gd name="T7" fmla="*/ 87 h 281"/>
                  <a:gd name="T8" fmla="*/ 261 w 283"/>
                  <a:gd name="T9" fmla="*/ 64 h 281"/>
                  <a:gd name="T10" fmla="*/ 239 w 283"/>
                  <a:gd name="T11" fmla="*/ 56 h 281"/>
                  <a:gd name="T12" fmla="*/ 234 w 283"/>
                  <a:gd name="T13" fmla="*/ 34 h 281"/>
                  <a:gd name="T14" fmla="*/ 211 w 283"/>
                  <a:gd name="T15" fmla="*/ 32 h 281"/>
                  <a:gd name="T16" fmla="*/ 200 w 283"/>
                  <a:gd name="T17" fmla="*/ 12 h 281"/>
                  <a:gd name="T18" fmla="*/ 178 w 283"/>
                  <a:gd name="T19" fmla="*/ 17 h 281"/>
                  <a:gd name="T20" fmla="*/ 162 w 283"/>
                  <a:gd name="T21" fmla="*/ 0 h 281"/>
                  <a:gd name="T22" fmla="*/ 141 w 283"/>
                  <a:gd name="T23" fmla="*/ 12 h 281"/>
                  <a:gd name="T24" fmla="*/ 121 w 283"/>
                  <a:gd name="T25" fmla="*/ 0 h 281"/>
                  <a:gd name="T26" fmla="*/ 105 w 283"/>
                  <a:gd name="T27" fmla="*/ 17 h 281"/>
                  <a:gd name="T28" fmla="*/ 83 w 283"/>
                  <a:gd name="T29" fmla="*/ 12 h 281"/>
                  <a:gd name="T30" fmla="*/ 72 w 283"/>
                  <a:gd name="T31" fmla="*/ 32 h 281"/>
                  <a:gd name="T32" fmla="*/ 49 w 283"/>
                  <a:gd name="T33" fmla="*/ 33 h 281"/>
                  <a:gd name="T34" fmla="*/ 44 w 283"/>
                  <a:gd name="T35" fmla="*/ 56 h 281"/>
                  <a:gd name="T36" fmla="*/ 22 w 283"/>
                  <a:gd name="T37" fmla="*/ 64 h 281"/>
                  <a:gd name="T38" fmla="*/ 24 w 283"/>
                  <a:gd name="T39" fmla="*/ 87 h 281"/>
                  <a:gd name="T40" fmla="*/ 5 w 283"/>
                  <a:gd name="T41" fmla="*/ 101 h 281"/>
                  <a:gd name="T42" fmla="*/ 14 w 283"/>
                  <a:gd name="T43" fmla="*/ 122 h 281"/>
                  <a:gd name="T44" fmla="*/ 0 w 283"/>
                  <a:gd name="T45" fmla="*/ 141 h 281"/>
                  <a:gd name="T46" fmla="*/ 14 w 283"/>
                  <a:gd name="T47" fmla="*/ 159 h 281"/>
                  <a:gd name="T48" fmla="*/ 5 w 283"/>
                  <a:gd name="T49" fmla="*/ 181 h 281"/>
                  <a:gd name="T50" fmla="*/ 24 w 283"/>
                  <a:gd name="T51" fmla="*/ 194 h 281"/>
                  <a:gd name="T52" fmla="*/ 22 w 283"/>
                  <a:gd name="T53" fmla="*/ 217 h 281"/>
                  <a:gd name="T54" fmla="*/ 44 w 283"/>
                  <a:gd name="T55" fmla="*/ 225 h 281"/>
                  <a:gd name="T56" fmla="*/ 49 w 283"/>
                  <a:gd name="T57" fmla="*/ 248 h 281"/>
                  <a:gd name="T58" fmla="*/ 72 w 283"/>
                  <a:gd name="T59" fmla="*/ 249 h 281"/>
                  <a:gd name="T60" fmla="*/ 83 w 283"/>
                  <a:gd name="T61" fmla="*/ 270 h 281"/>
                  <a:gd name="T62" fmla="*/ 105 w 283"/>
                  <a:gd name="T63" fmla="*/ 264 h 281"/>
                  <a:gd name="T64" fmla="*/ 121 w 283"/>
                  <a:gd name="T65" fmla="*/ 281 h 281"/>
                  <a:gd name="T66" fmla="*/ 141 w 283"/>
                  <a:gd name="T67" fmla="*/ 269 h 281"/>
                  <a:gd name="T68" fmla="*/ 162 w 283"/>
                  <a:gd name="T69" fmla="*/ 281 h 281"/>
                  <a:gd name="T70" fmla="*/ 178 w 283"/>
                  <a:gd name="T71" fmla="*/ 264 h 281"/>
                  <a:gd name="T72" fmla="*/ 200 w 283"/>
                  <a:gd name="T73" fmla="*/ 270 h 281"/>
                  <a:gd name="T74" fmla="*/ 211 w 283"/>
                  <a:gd name="T75" fmla="*/ 249 h 281"/>
                  <a:gd name="T76" fmla="*/ 234 w 283"/>
                  <a:gd name="T77" fmla="*/ 248 h 281"/>
                  <a:gd name="T78" fmla="*/ 239 w 283"/>
                  <a:gd name="T79" fmla="*/ 225 h 281"/>
                  <a:gd name="T80" fmla="*/ 261 w 283"/>
                  <a:gd name="T81" fmla="*/ 217 h 281"/>
                  <a:gd name="T82" fmla="*/ 259 w 283"/>
                  <a:gd name="T83" fmla="*/ 194 h 281"/>
                  <a:gd name="T84" fmla="*/ 278 w 283"/>
                  <a:gd name="T85" fmla="*/ 181 h 281"/>
                  <a:gd name="T86" fmla="*/ 269 w 283"/>
                  <a:gd name="T87" fmla="*/ 159 h 281"/>
                  <a:gd name="T88" fmla="*/ 283 w 283"/>
                  <a:gd name="T89" fmla="*/ 141 h 281"/>
                  <a:gd name="T90" fmla="*/ 141 w 283"/>
                  <a:gd name="T91" fmla="*/ 239 h 281"/>
                  <a:gd name="T92" fmla="*/ 43 w 283"/>
                  <a:gd name="T93" fmla="*/ 141 h 281"/>
                  <a:gd name="T94" fmla="*/ 141 w 283"/>
                  <a:gd name="T95" fmla="*/ 42 h 281"/>
                  <a:gd name="T96" fmla="*/ 240 w 283"/>
                  <a:gd name="T97" fmla="*/ 141 h 281"/>
                  <a:gd name="T98" fmla="*/ 141 w 283"/>
                  <a:gd name="T99" fmla="*/ 23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83" h="281">
                    <a:moveTo>
                      <a:pt x="283" y="141"/>
                    </a:moveTo>
                    <a:cubicBezTo>
                      <a:pt x="269" y="122"/>
                      <a:pt x="269" y="122"/>
                      <a:pt x="269" y="122"/>
                    </a:cubicBezTo>
                    <a:cubicBezTo>
                      <a:pt x="278" y="101"/>
                      <a:pt x="278" y="101"/>
                      <a:pt x="278" y="101"/>
                    </a:cubicBezTo>
                    <a:cubicBezTo>
                      <a:pt x="259" y="87"/>
                      <a:pt x="259" y="87"/>
                      <a:pt x="259" y="87"/>
                    </a:cubicBezTo>
                    <a:cubicBezTo>
                      <a:pt x="261" y="64"/>
                      <a:pt x="261" y="64"/>
                      <a:pt x="261" y="64"/>
                    </a:cubicBezTo>
                    <a:cubicBezTo>
                      <a:pt x="239" y="56"/>
                      <a:pt x="239" y="56"/>
                      <a:pt x="239" y="56"/>
                    </a:cubicBezTo>
                    <a:cubicBezTo>
                      <a:pt x="234" y="34"/>
                      <a:pt x="234" y="34"/>
                      <a:pt x="234" y="34"/>
                    </a:cubicBezTo>
                    <a:cubicBezTo>
                      <a:pt x="211" y="32"/>
                      <a:pt x="211" y="32"/>
                      <a:pt x="211" y="32"/>
                    </a:cubicBezTo>
                    <a:cubicBezTo>
                      <a:pt x="200" y="12"/>
                      <a:pt x="200" y="12"/>
                      <a:pt x="200" y="12"/>
                    </a:cubicBezTo>
                    <a:cubicBezTo>
                      <a:pt x="178" y="17"/>
                      <a:pt x="178" y="17"/>
                      <a:pt x="178" y="17"/>
                    </a:cubicBezTo>
                    <a:cubicBezTo>
                      <a:pt x="162" y="0"/>
                      <a:pt x="162" y="0"/>
                      <a:pt x="162" y="0"/>
                    </a:cubicBezTo>
                    <a:cubicBezTo>
                      <a:pt x="141" y="12"/>
                      <a:pt x="141" y="12"/>
                      <a:pt x="141" y="12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05" y="17"/>
                      <a:pt x="105" y="17"/>
                      <a:pt x="105" y="17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4" y="87"/>
                      <a:pt x="24" y="87"/>
                      <a:pt x="24" y="87"/>
                    </a:cubicBezTo>
                    <a:cubicBezTo>
                      <a:pt x="5" y="101"/>
                      <a:pt x="5" y="101"/>
                      <a:pt x="5" y="101"/>
                    </a:cubicBezTo>
                    <a:cubicBezTo>
                      <a:pt x="14" y="122"/>
                      <a:pt x="14" y="122"/>
                      <a:pt x="14" y="122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14" y="159"/>
                      <a:pt x="14" y="159"/>
                      <a:pt x="14" y="159"/>
                    </a:cubicBezTo>
                    <a:cubicBezTo>
                      <a:pt x="5" y="181"/>
                      <a:pt x="5" y="181"/>
                      <a:pt x="5" y="181"/>
                    </a:cubicBezTo>
                    <a:cubicBezTo>
                      <a:pt x="24" y="194"/>
                      <a:pt x="24" y="194"/>
                      <a:pt x="24" y="194"/>
                    </a:cubicBezTo>
                    <a:cubicBezTo>
                      <a:pt x="22" y="217"/>
                      <a:pt x="22" y="217"/>
                      <a:pt x="22" y="217"/>
                    </a:cubicBezTo>
                    <a:cubicBezTo>
                      <a:pt x="44" y="225"/>
                      <a:pt x="44" y="225"/>
                      <a:pt x="44" y="225"/>
                    </a:cubicBezTo>
                    <a:cubicBezTo>
                      <a:pt x="49" y="248"/>
                      <a:pt x="49" y="248"/>
                      <a:pt x="49" y="248"/>
                    </a:cubicBezTo>
                    <a:cubicBezTo>
                      <a:pt x="72" y="249"/>
                      <a:pt x="72" y="249"/>
                      <a:pt x="72" y="249"/>
                    </a:cubicBezTo>
                    <a:cubicBezTo>
                      <a:pt x="83" y="270"/>
                      <a:pt x="83" y="270"/>
                      <a:pt x="83" y="270"/>
                    </a:cubicBezTo>
                    <a:cubicBezTo>
                      <a:pt x="105" y="264"/>
                      <a:pt x="105" y="264"/>
                      <a:pt x="105" y="264"/>
                    </a:cubicBezTo>
                    <a:cubicBezTo>
                      <a:pt x="121" y="281"/>
                      <a:pt x="121" y="281"/>
                      <a:pt x="121" y="281"/>
                    </a:cubicBezTo>
                    <a:cubicBezTo>
                      <a:pt x="141" y="269"/>
                      <a:pt x="141" y="269"/>
                      <a:pt x="141" y="269"/>
                    </a:cubicBezTo>
                    <a:cubicBezTo>
                      <a:pt x="162" y="281"/>
                      <a:pt x="162" y="281"/>
                      <a:pt x="162" y="281"/>
                    </a:cubicBezTo>
                    <a:cubicBezTo>
                      <a:pt x="178" y="264"/>
                      <a:pt x="178" y="264"/>
                      <a:pt x="178" y="264"/>
                    </a:cubicBezTo>
                    <a:cubicBezTo>
                      <a:pt x="200" y="270"/>
                      <a:pt x="200" y="270"/>
                      <a:pt x="200" y="270"/>
                    </a:cubicBezTo>
                    <a:cubicBezTo>
                      <a:pt x="211" y="249"/>
                      <a:pt x="211" y="249"/>
                      <a:pt x="211" y="249"/>
                    </a:cubicBezTo>
                    <a:cubicBezTo>
                      <a:pt x="234" y="248"/>
                      <a:pt x="234" y="248"/>
                      <a:pt x="234" y="248"/>
                    </a:cubicBezTo>
                    <a:cubicBezTo>
                      <a:pt x="239" y="225"/>
                      <a:pt x="239" y="225"/>
                      <a:pt x="239" y="225"/>
                    </a:cubicBezTo>
                    <a:cubicBezTo>
                      <a:pt x="261" y="217"/>
                      <a:pt x="261" y="217"/>
                      <a:pt x="261" y="217"/>
                    </a:cubicBezTo>
                    <a:cubicBezTo>
                      <a:pt x="259" y="194"/>
                      <a:pt x="259" y="194"/>
                      <a:pt x="259" y="194"/>
                    </a:cubicBezTo>
                    <a:cubicBezTo>
                      <a:pt x="278" y="181"/>
                      <a:pt x="278" y="181"/>
                      <a:pt x="278" y="181"/>
                    </a:cubicBezTo>
                    <a:cubicBezTo>
                      <a:pt x="269" y="159"/>
                      <a:pt x="269" y="159"/>
                      <a:pt x="269" y="159"/>
                    </a:cubicBezTo>
                    <a:lnTo>
                      <a:pt x="283" y="141"/>
                    </a:lnTo>
                    <a:close/>
                    <a:moveTo>
                      <a:pt x="141" y="239"/>
                    </a:moveTo>
                    <a:cubicBezTo>
                      <a:pt x="87" y="239"/>
                      <a:pt x="43" y="195"/>
                      <a:pt x="43" y="141"/>
                    </a:cubicBezTo>
                    <a:cubicBezTo>
                      <a:pt x="43" y="86"/>
                      <a:pt x="87" y="42"/>
                      <a:pt x="141" y="42"/>
                    </a:cubicBezTo>
                    <a:cubicBezTo>
                      <a:pt x="196" y="42"/>
                      <a:pt x="240" y="86"/>
                      <a:pt x="240" y="141"/>
                    </a:cubicBezTo>
                    <a:cubicBezTo>
                      <a:pt x="240" y="195"/>
                      <a:pt x="196" y="239"/>
                      <a:pt x="141" y="2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8269288" y="6069013"/>
                <a:ext cx="200025" cy="193675"/>
              </a:xfrm>
              <a:custGeom>
                <a:avLst/>
                <a:gdLst>
                  <a:gd name="T0" fmla="*/ 109 w 126"/>
                  <a:gd name="T1" fmla="*/ 40 h 122"/>
                  <a:gd name="T2" fmla="*/ 90 w 126"/>
                  <a:gd name="T3" fmla="*/ 20 h 122"/>
                  <a:gd name="T4" fmla="*/ 63 w 126"/>
                  <a:gd name="T5" fmla="*/ 26 h 122"/>
                  <a:gd name="T6" fmla="*/ 50 w 126"/>
                  <a:gd name="T7" fmla="*/ 1 h 122"/>
                  <a:gd name="T8" fmla="*/ 41 w 126"/>
                  <a:gd name="T9" fmla="*/ 0 h 122"/>
                  <a:gd name="T10" fmla="*/ 0 w 126"/>
                  <a:gd name="T11" fmla="*/ 72 h 122"/>
                  <a:gd name="T12" fmla="*/ 60 w 126"/>
                  <a:gd name="T13" fmla="*/ 69 h 122"/>
                  <a:gd name="T14" fmla="*/ 86 w 126"/>
                  <a:gd name="T15" fmla="*/ 122 h 122"/>
                  <a:gd name="T16" fmla="*/ 126 w 126"/>
                  <a:gd name="T17" fmla="*/ 54 h 122"/>
                  <a:gd name="T18" fmla="*/ 115 w 126"/>
                  <a:gd name="T19" fmla="*/ 36 h 122"/>
                  <a:gd name="T20" fmla="*/ 109 w 126"/>
                  <a:gd name="T21" fmla="*/ 4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6" h="122">
                    <a:moveTo>
                      <a:pt x="109" y="40"/>
                    </a:moveTo>
                    <a:lnTo>
                      <a:pt x="90" y="20"/>
                    </a:lnTo>
                    <a:lnTo>
                      <a:pt x="63" y="26"/>
                    </a:lnTo>
                    <a:lnTo>
                      <a:pt x="50" y="1"/>
                    </a:lnTo>
                    <a:lnTo>
                      <a:pt x="41" y="0"/>
                    </a:lnTo>
                    <a:lnTo>
                      <a:pt x="0" y="72"/>
                    </a:lnTo>
                    <a:lnTo>
                      <a:pt x="60" y="69"/>
                    </a:lnTo>
                    <a:lnTo>
                      <a:pt x="86" y="122"/>
                    </a:lnTo>
                    <a:lnTo>
                      <a:pt x="126" y="54"/>
                    </a:lnTo>
                    <a:lnTo>
                      <a:pt x="115" y="36"/>
                    </a:lnTo>
                    <a:lnTo>
                      <a:pt x="109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252" name="组合 251"/>
          <p:cNvGrpSpPr/>
          <p:nvPr/>
        </p:nvGrpSpPr>
        <p:grpSpPr>
          <a:xfrm>
            <a:off x="6276908" y="206479"/>
            <a:ext cx="5679769" cy="5350256"/>
            <a:chOff x="2457451" y="0"/>
            <a:chExt cx="7278688" cy="6856413"/>
          </a:xfrm>
        </p:grpSpPr>
        <p:grpSp>
          <p:nvGrpSpPr>
            <p:cNvPr id="253" name="组合 252"/>
            <p:cNvGrpSpPr/>
            <p:nvPr/>
          </p:nvGrpSpPr>
          <p:grpSpPr>
            <a:xfrm>
              <a:off x="2457451" y="0"/>
              <a:ext cx="1355725" cy="1354138"/>
              <a:chOff x="2457451" y="0"/>
              <a:chExt cx="1355725" cy="1354138"/>
            </a:xfrm>
          </p:grpSpPr>
          <p:sp>
            <p:nvSpPr>
              <p:cNvPr id="374" name="Oval 5"/>
              <p:cNvSpPr>
                <a:spLocks noChangeArrowheads="1"/>
              </p:cNvSpPr>
              <p:nvPr/>
            </p:nvSpPr>
            <p:spPr bwMode="auto">
              <a:xfrm>
                <a:off x="2457451" y="0"/>
                <a:ext cx="1355725" cy="1354138"/>
              </a:xfrm>
              <a:prstGeom prst="ellipse">
                <a:avLst/>
              </a:prstGeom>
              <a:solidFill>
                <a:srgbClr val="F15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6"/>
              <p:cNvSpPr>
                <a:spLocks/>
              </p:cNvSpPr>
              <p:nvPr/>
            </p:nvSpPr>
            <p:spPr bwMode="auto">
              <a:xfrm>
                <a:off x="2763838" y="261938"/>
                <a:ext cx="1028700" cy="1090613"/>
              </a:xfrm>
              <a:custGeom>
                <a:avLst/>
                <a:gdLst>
                  <a:gd name="T0" fmla="*/ 186 w 480"/>
                  <a:gd name="T1" fmla="*/ 0 h 509"/>
                  <a:gd name="T2" fmla="*/ 186 w 480"/>
                  <a:gd name="T3" fmla="*/ 21 h 509"/>
                  <a:gd name="T4" fmla="*/ 185 w 480"/>
                  <a:gd name="T5" fmla="*/ 21 h 509"/>
                  <a:gd name="T6" fmla="*/ 172 w 480"/>
                  <a:gd name="T7" fmla="*/ 6 h 509"/>
                  <a:gd name="T8" fmla="*/ 171 w 480"/>
                  <a:gd name="T9" fmla="*/ 6 h 509"/>
                  <a:gd name="T10" fmla="*/ 167 w 480"/>
                  <a:gd name="T11" fmla="*/ 3 h 509"/>
                  <a:gd name="T12" fmla="*/ 161 w 480"/>
                  <a:gd name="T13" fmla="*/ 0 h 509"/>
                  <a:gd name="T14" fmla="*/ 157 w 480"/>
                  <a:gd name="T15" fmla="*/ 0 h 509"/>
                  <a:gd name="T16" fmla="*/ 142 w 480"/>
                  <a:gd name="T17" fmla="*/ 19 h 509"/>
                  <a:gd name="T18" fmla="*/ 142 w 480"/>
                  <a:gd name="T19" fmla="*/ 40 h 509"/>
                  <a:gd name="T20" fmla="*/ 122 w 480"/>
                  <a:gd name="T21" fmla="*/ 18 h 509"/>
                  <a:gd name="T22" fmla="*/ 96 w 480"/>
                  <a:gd name="T23" fmla="*/ 60 h 509"/>
                  <a:gd name="T24" fmla="*/ 92 w 480"/>
                  <a:gd name="T25" fmla="*/ 78 h 509"/>
                  <a:gd name="T26" fmla="*/ 88 w 480"/>
                  <a:gd name="T27" fmla="*/ 78 h 509"/>
                  <a:gd name="T28" fmla="*/ 82 w 480"/>
                  <a:gd name="T29" fmla="*/ 79 h 509"/>
                  <a:gd name="T30" fmla="*/ 84 w 480"/>
                  <a:gd name="T31" fmla="*/ 97 h 509"/>
                  <a:gd name="T32" fmla="*/ 82 w 480"/>
                  <a:gd name="T33" fmla="*/ 112 h 509"/>
                  <a:gd name="T34" fmla="*/ 96 w 480"/>
                  <a:gd name="T35" fmla="*/ 210 h 509"/>
                  <a:gd name="T36" fmla="*/ 19 w 480"/>
                  <a:gd name="T37" fmla="*/ 248 h 509"/>
                  <a:gd name="T38" fmla="*/ 21 w 480"/>
                  <a:gd name="T39" fmla="*/ 335 h 509"/>
                  <a:gd name="T40" fmla="*/ 50 w 480"/>
                  <a:gd name="T41" fmla="*/ 364 h 509"/>
                  <a:gd name="T42" fmla="*/ 195 w 480"/>
                  <a:gd name="T43" fmla="*/ 509 h 509"/>
                  <a:gd name="T44" fmla="*/ 480 w 480"/>
                  <a:gd name="T45" fmla="*/ 272 h 509"/>
                  <a:gd name="T46" fmla="*/ 244 w 480"/>
                  <a:gd name="T47" fmla="*/ 37 h 509"/>
                  <a:gd name="T48" fmla="*/ 228 w 480"/>
                  <a:gd name="T49" fmla="*/ 21 h 509"/>
                  <a:gd name="T50" fmla="*/ 228 w 480"/>
                  <a:gd name="T51" fmla="*/ 27 h 509"/>
                  <a:gd name="T52" fmla="*/ 186 w 480"/>
                  <a:gd name="T53" fmla="*/ 0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0" h="509">
                    <a:moveTo>
                      <a:pt x="186" y="0"/>
                    </a:moveTo>
                    <a:cubicBezTo>
                      <a:pt x="186" y="7"/>
                      <a:pt x="186" y="14"/>
                      <a:pt x="186" y="21"/>
                    </a:cubicBezTo>
                    <a:cubicBezTo>
                      <a:pt x="185" y="21"/>
                      <a:pt x="185" y="21"/>
                      <a:pt x="185" y="21"/>
                    </a:cubicBezTo>
                    <a:cubicBezTo>
                      <a:pt x="183" y="21"/>
                      <a:pt x="173" y="8"/>
                      <a:pt x="172" y="6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69" y="6"/>
                      <a:pt x="168" y="5"/>
                      <a:pt x="167" y="3"/>
                    </a:cubicBezTo>
                    <a:cubicBezTo>
                      <a:pt x="166" y="2"/>
                      <a:pt x="164" y="0"/>
                      <a:pt x="161" y="0"/>
                    </a:cubicBezTo>
                    <a:cubicBezTo>
                      <a:pt x="160" y="0"/>
                      <a:pt x="158" y="0"/>
                      <a:pt x="157" y="0"/>
                    </a:cubicBezTo>
                    <a:cubicBezTo>
                      <a:pt x="142" y="4"/>
                      <a:pt x="142" y="5"/>
                      <a:pt x="142" y="19"/>
                    </a:cubicBezTo>
                    <a:cubicBezTo>
                      <a:pt x="142" y="23"/>
                      <a:pt x="145" y="37"/>
                      <a:pt x="142" y="40"/>
                    </a:cubicBezTo>
                    <a:cubicBezTo>
                      <a:pt x="136" y="30"/>
                      <a:pt x="128" y="27"/>
                      <a:pt x="122" y="18"/>
                    </a:cubicBezTo>
                    <a:cubicBezTo>
                      <a:pt x="109" y="29"/>
                      <a:pt x="100" y="44"/>
                      <a:pt x="96" y="60"/>
                    </a:cubicBezTo>
                    <a:cubicBezTo>
                      <a:pt x="95" y="64"/>
                      <a:pt x="96" y="78"/>
                      <a:pt x="92" y="78"/>
                    </a:cubicBezTo>
                    <a:cubicBezTo>
                      <a:pt x="91" y="78"/>
                      <a:pt x="89" y="78"/>
                      <a:pt x="88" y="78"/>
                    </a:cubicBezTo>
                    <a:cubicBezTo>
                      <a:pt x="86" y="78"/>
                      <a:pt x="84" y="78"/>
                      <a:pt x="82" y="79"/>
                    </a:cubicBezTo>
                    <a:cubicBezTo>
                      <a:pt x="79" y="83"/>
                      <a:pt x="80" y="94"/>
                      <a:pt x="84" y="97"/>
                    </a:cubicBezTo>
                    <a:cubicBezTo>
                      <a:pt x="89" y="106"/>
                      <a:pt x="86" y="100"/>
                      <a:pt x="82" y="112"/>
                    </a:cubicBezTo>
                    <a:cubicBezTo>
                      <a:pt x="72" y="141"/>
                      <a:pt x="160" y="210"/>
                      <a:pt x="96" y="210"/>
                    </a:cubicBezTo>
                    <a:cubicBezTo>
                      <a:pt x="61" y="210"/>
                      <a:pt x="33" y="211"/>
                      <a:pt x="19" y="248"/>
                    </a:cubicBezTo>
                    <a:cubicBezTo>
                      <a:pt x="9" y="273"/>
                      <a:pt x="0" y="314"/>
                      <a:pt x="21" y="335"/>
                    </a:cubicBezTo>
                    <a:cubicBezTo>
                      <a:pt x="31" y="345"/>
                      <a:pt x="40" y="355"/>
                      <a:pt x="50" y="364"/>
                    </a:cubicBezTo>
                    <a:cubicBezTo>
                      <a:pt x="68" y="383"/>
                      <a:pt x="132" y="447"/>
                      <a:pt x="195" y="509"/>
                    </a:cubicBezTo>
                    <a:cubicBezTo>
                      <a:pt x="333" y="500"/>
                      <a:pt x="447" y="402"/>
                      <a:pt x="480" y="272"/>
                    </a:cubicBezTo>
                    <a:cubicBezTo>
                      <a:pt x="404" y="196"/>
                      <a:pt x="273" y="64"/>
                      <a:pt x="244" y="37"/>
                    </a:cubicBezTo>
                    <a:cubicBezTo>
                      <a:pt x="239" y="32"/>
                      <a:pt x="234" y="26"/>
                      <a:pt x="228" y="21"/>
                    </a:cubicBezTo>
                    <a:cubicBezTo>
                      <a:pt x="228" y="23"/>
                      <a:pt x="228" y="25"/>
                      <a:pt x="228" y="27"/>
                    </a:cubicBezTo>
                    <a:cubicBezTo>
                      <a:pt x="211" y="19"/>
                      <a:pt x="213" y="4"/>
                      <a:pt x="186" y="0"/>
                    </a:cubicBezTo>
                  </a:path>
                </a:pathLst>
              </a:custGeom>
              <a:solidFill>
                <a:srgbClr val="C1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7"/>
              <p:cNvSpPr>
                <a:spLocks noEditPoints="1"/>
              </p:cNvSpPr>
              <p:nvPr/>
            </p:nvSpPr>
            <p:spPr bwMode="auto">
              <a:xfrm>
                <a:off x="2781301" y="258763"/>
                <a:ext cx="709613" cy="819150"/>
              </a:xfrm>
              <a:custGeom>
                <a:avLst/>
                <a:gdLst>
                  <a:gd name="T0" fmla="*/ 309 w 331"/>
                  <a:gd name="T1" fmla="*/ 228 h 382"/>
                  <a:gd name="T2" fmla="*/ 260 w 331"/>
                  <a:gd name="T3" fmla="*/ 210 h 382"/>
                  <a:gd name="T4" fmla="*/ 244 w 331"/>
                  <a:gd name="T5" fmla="*/ 211 h 382"/>
                  <a:gd name="T6" fmla="*/ 219 w 331"/>
                  <a:gd name="T7" fmla="*/ 203 h 382"/>
                  <a:gd name="T8" fmla="*/ 220 w 331"/>
                  <a:gd name="T9" fmla="*/ 189 h 382"/>
                  <a:gd name="T10" fmla="*/ 254 w 331"/>
                  <a:gd name="T11" fmla="*/ 137 h 382"/>
                  <a:gd name="T12" fmla="*/ 243 w 331"/>
                  <a:gd name="T13" fmla="*/ 99 h 382"/>
                  <a:gd name="T14" fmla="*/ 253 w 331"/>
                  <a:gd name="T15" fmla="*/ 97 h 382"/>
                  <a:gd name="T16" fmla="*/ 258 w 331"/>
                  <a:gd name="T17" fmla="*/ 83 h 382"/>
                  <a:gd name="T18" fmla="*/ 245 w 331"/>
                  <a:gd name="T19" fmla="*/ 79 h 382"/>
                  <a:gd name="T20" fmla="*/ 220 w 331"/>
                  <a:gd name="T21" fmla="*/ 39 h 382"/>
                  <a:gd name="T22" fmla="*/ 200 w 331"/>
                  <a:gd name="T23" fmla="*/ 39 h 382"/>
                  <a:gd name="T24" fmla="*/ 178 w 331"/>
                  <a:gd name="T25" fmla="*/ 1 h 382"/>
                  <a:gd name="T26" fmla="*/ 167 w 331"/>
                  <a:gd name="T27" fmla="*/ 68 h 382"/>
                  <a:gd name="T28" fmla="*/ 157 w 331"/>
                  <a:gd name="T29" fmla="*/ 0 h 382"/>
                  <a:gd name="T30" fmla="*/ 134 w 331"/>
                  <a:gd name="T31" fmla="*/ 39 h 382"/>
                  <a:gd name="T32" fmla="*/ 114 w 331"/>
                  <a:gd name="T33" fmla="*/ 39 h 382"/>
                  <a:gd name="T34" fmla="*/ 86 w 331"/>
                  <a:gd name="T35" fmla="*/ 79 h 382"/>
                  <a:gd name="T36" fmla="*/ 73 w 331"/>
                  <a:gd name="T37" fmla="*/ 83 h 382"/>
                  <a:gd name="T38" fmla="*/ 78 w 331"/>
                  <a:gd name="T39" fmla="*/ 97 h 382"/>
                  <a:gd name="T40" fmla="*/ 88 w 331"/>
                  <a:gd name="T41" fmla="*/ 99 h 382"/>
                  <a:gd name="T42" fmla="*/ 77 w 331"/>
                  <a:gd name="T43" fmla="*/ 137 h 382"/>
                  <a:gd name="T44" fmla="*/ 111 w 331"/>
                  <a:gd name="T45" fmla="*/ 189 h 382"/>
                  <a:gd name="T46" fmla="*/ 112 w 331"/>
                  <a:gd name="T47" fmla="*/ 203 h 382"/>
                  <a:gd name="T48" fmla="*/ 88 w 331"/>
                  <a:gd name="T49" fmla="*/ 211 h 382"/>
                  <a:gd name="T50" fmla="*/ 71 w 331"/>
                  <a:gd name="T51" fmla="*/ 210 h 382"/>
                  <a:gd name="T52" fmla="*/ 22 w 331"/>
                  <a:gd name="T53" fmla="*/ 228 h 382"/>
                  <a:gd name="T54" fmla="*/ 4 w 331"/>
                  <a:gd name="T55" fmla="*/ 325 h 382"/>
                  <a:gd name="T56" fmla="*/ 40 w 331"/>
                  <a:gd name="T57" fmla="*/ 356 h 382"/>
                  <a:gd name="T58" fmla="*/ 164 w 331"/>
                  <a:gd name="T59" fmla="*/ 382 h 382"/>
                  <a:gd name="T60" fmla="*/ 167 w 331"/>
                  <a:gd name="T61" fmla="*/ 382 h 382"/>
                  <a:gd name="T62" fmla="*/ 291 w 331"/>
                  <a:gd name="T63" fmla="*/ 356 h 382"/>
                  <a:gd name="T64" fmla="*/ 327 w 331"/>
                  <a:gd name="T65" fmla="*/ 325 h 382"/>
                  <a:gd name="T66" fmla="*/ 243 w 331"/>
                  <a:gd name="T67" fmla="*/ 111 h 382"/>
                  <a:gd name="T68" fmla="*/ 243 w 331"/>
                  <a:gd name="T69" fmla="*/ 134 h 382"/>
                  <a:gd name="T70" fmla="*/ 243 w 331"/>
                  <a:gd name="T71" fmla="*/ 133 h 382"/>
                  <a:gd name="T72" fmla="*/ 243 w 331"/>
                  <a:gd name="T73" fmla="*/ 111 h 382"/>
                  <a:gd name="T74" fmla="*/ 83 w 331"/>
                  <a:gd name="T75" fmla="*/ 119 h 382"/>
                  <a:gd name="T76" fmla="*/ 88 w 331"/>
                  <a:gd name="T77" fmla="*/ 133 h 382"/>
                  <a:gd name="T78" fmla="*/ 105 w 331"/>
                  <a:gd name="T79" fmla="*/ 132 h 382"/>
                  <a:gd name="T80" fmla="*/ 225 w 331"/>
                  <a:gd name="T81" fmla="*/ 97 h 382"/>
                  <a:gd name="T82" fmla="*/ 165 w 331"/>
                  <a:gd name="T83" fmla="*/ 196 h 382"/>
                  <a:gd name="T84" fmla="*/ 174 w 331"/>
                  <a:gd name="T85" fmla="*/ 232 h 382"/>
                  <a:gd name="T86" fmla="*/ 149 w 331"/>
                  <a:gd name="T87" fmla="*/ 218 h 382"/>
                  <a:gd name="T88" fmla="*/ 157 w 331"/>
                  <a:gd name="T89" fmla="*/ 232 h 382"/>
                  <a:gd name="T90" fmla="*/ 116 w 331"/>
                  <a:gd name="T91" fmla="*/ 223 h 382"/>
                  <a:gd name="T92" fmla="*/ 129 w 331"/>
                  <a:gd name="T93" fmla="*/ 204 h 382"/>
                  <a:gd name="T94" fmla="*/ 166 w 331"/>
                  <a:gd name="T95" fmla="*/ 213 h 382"/>
                  <a:gd name="T96" fmla="*/ 203 w 331"/>
                  <a:gd name="T97" fmla="*/ 209 h 382"/>
                  <a:gd name="T98" fmla="*/ 181 w 331"/>
                  <a:gd name="T99" fmla="*/ 284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31" h="382">
                    <a:moveTo>
                      <a:pt x="328" y="275"/>
                    </a:moveTo>
                    <a:cubicBezTo>
                      <a:pt x="324" y="256"/>
                      <a:pt x="318" y="240"/>
                      <a:pt x="309" y="228"/>
                    </a:cubicBezTo>
                    <a:cubicBezTo>
                      <a:pt x="299" y="214"/>
                      <a:pt x="282" y="212"/>
                      <a:pt x="268" y="211"/>
                    </a:cubicBezTo>
                    <a:cubicBezTo>
                      <a:pt x="266" y="211"/>
                      <a:pt x="263" y="210"/>
                      <a:pt x="260" y="210"/>
                    </a:cubicBezTo>
                    <a:cubicBezTo>
                      <a:pt x="257" y="210"/>
                      <a:pt x="255" y="211"/>
                      <a:pt x="252" y="211"/>
                    </a:cubicBezTo>
                    <a:cubicBezTo>
                      <a:pt x="249" y="211"/>
                      <a:pt x="246" y="211"/>
                      <a:pt x="244" y="211"/>
                    </a:cubicBezTo>
                    <a:cubicBezTo>
                      <a:pt x="237" y="211"/>
                      <a:pt x="230" y="210"/>
                      <a:pt x="224" y="209"/>
                    </a:cubicBezTo>
                    <a:cubicBezTo>
                      <a:pt x="223" y="208"/>
                      <a:pt x="221" y="207"/>
                      <a:pt x="219" y="203"/>
                    </a:cubicBezTo>
                    <a:cubicBezTo>
                      <a:pt x="218" y="200"/>
                      <a:pt x="218" y="196"/>
                      <a:pt x="218" y="192"/>
                    </a:cubicBezTo>
                    <a:cubicBezTo>
                      <a:pt x="219" y="191"/>
                      <a:pt x="220" y="190"/>
                      <a:pt x="220" y="189"/>
                    </a:cubicBezTo>
                    <a:cubicBezTo>
                      <a:pt x="231" y="179"/>
                      <a:pt x="238" y="165"/>
                      <a:pt x="241" y="151"/>
                    </a:cubicBezTo>
                    <a:cubicBezTo>
                      <a:pt x="246" y="147"/>
                      <a:pt x="251" y="142"/>
                      <a:pt x="254" y="137"/>
                    </a:cubicBezTo>
                    <a:cubicBezTo>
                      <a:pt x="258" y="131"/>
                      <a:pt x="259" y="124"/>
                      <a:pt x="259" y="118"/>
                    </a:cubicBezTo>
                    <a:cubicBezTo>
                      <a:pt x="258" y="112"/>
                      <a:pt x="255" y="103"/>
                      <a:pt x="243" y="99"/>
                    </a:cubicBezTo>
                    <a:cubicBezTo>
                      <a:pt x="243" y="97"/>
                      <a:pt x="243" y="97"/>
                      <a:pt x="243" y="97"/>
                    </a:cubicBezTo>
                    <a:cubicBezTo>
                      <a:pt x="253" y="97"/>
                      <a:pt x="253" y="97"/>
                      <a:pt x="253" y="97"/>
                    </a:cubicBezTo>
                    <a:cubicBezTo>
                      <a:pt x="256" y="97"/>
                      <a:pt x="258" y="96"/>
                      <a:pt x="258" y="94"/>
                    </a:cubicBezTo>
                    <a:cubicBezTo>
                      <a:pt x="258" y="83"/>
                      <a:pt x="258" y="83"/>
                      <a:pt x="258" y="83"/>
                    </a:cubicBezTo>
                    <a:cubicBezTo>
                      <a:pt x="258" y="81"/>
                      <a:pt x="256" y="79"/>
                      <a:pt x="253" y="79"/>
                    </a:cubicBezTo>
                    <a:cubicBezTo>
                      <a:pt x="245" y="79"/>
                      <a:pt x="245" y="79"/>
                      <a:pt x="245" y="79"/>
                    </a:cubicBezTo>
                    <a:cubicBezTo>
                      <a:pt x="245" y="56"/>
                      <a:pt x="236" y="36"/>
                      <a:pt x="220" y="22"/>
                    </a:cubicBezTo>
                    <a:cubicBezTo>
                      <a:pt x="220" y="39"/>
                      <a:pt x="220" y="39"/>
                      <a:pt x="220" y="39"/>
                    </a:cubicBezTo>
                    <a:cubicBezTo>
                      <a:pt x="220" y="45"/>
                      <a:pt x="216" y="49"/>
                      <a:pt x="210" y="49"/>
                    </a:cubicBezTo>
                    <a:cubicBezTo>
                      <a:pt x="204" y="49"/>
                      <a:pt x="200" y="45"/>
                      <a:pt x="200" y="39"/>
                    </a:cubicBezTo>
                    <a:cubicBezTo>
                      <a:pt x="200" y="8"/>
                      <a:pt x="200" y="8"/>
                      <a:pt x="200" y="8"/>
                    </a:cubicBezTo>
                    <a:cubicBezTo>
                      <a:pt x="193" y="4"/>
                      <a:pt x="185" y="2"/>
                      <a:pt x="178" y="1"/>
                    </a:cubicBezTo>
                    <a:cubicBezTo>
                      <a:pt x="178" y="57"/>
                      <a:pt x="178" y="57"/>
                      <a:pt x="178" y="57"/>
                    </a:cubicBezTo>
                    <a:cubicBezTo>
                      <a:pt x="178" y="63"/>
                      <a:pt x="173" y="68"/>
                      <a:pt x="167" y="68"/>
                    </a:cubicBezTo>
                    <a:cubicBezTo>
                      <a:pt x="161" y="68"/>
                      <a:pt x="157" y="63"/>
                      <a:pt x="157" y="57"/>
                    </a:cubicBezTo>
                    <a:cubicBezTo>
                      <a:pt x="157" y="0"/>
                      <a:pt x="157" y="0"/>
                      <a:pt x="157" y="0"/>
                    </a:cubicBezTo>
                    <a:cubicBezTo>
                      <a:pt x="149" y="1"/>
                      <a:pt x="141" y="3"/>
                      <a:pt x="134" y="6"/>
                    </a:cubicBezTo>
                    <a:cubicBezTo>
                      <a:pt x="134" y="39"/>
                      <a:pt x="134" y="39"/>
                      <a:pt x="134" y="39"/>
                    </a:cubicBezTo>
                    <a:cubicBezTo>
                      <a:pt x="134" y="45"/>
                      <a:pt x="130" y="49"/>
                      <a:pt x="124" y="49"/>
                    </a:cubicBezTo>
                    <a:cubicBezTo>
                      <a:pt x="119" y="49"/>
                      <a:pt x="114" y="45"/>
                      <a:pt x="114" y="39"/>
                    </a:cubicBezTo>
                    <a:cubicBezTo>
                      <a:pt x="114" y="19"/>
                      <a:pt x="114" y="19"/>
                      <a:pt x="114" y="19"/>
                    </a:cubicBezTo>
                    <a:cubicBezTo>
                      <a:pt x="97" y="33"/>
                      <a:pt x="86" y="55"/>
                      <a:pt x="86" y="79"/>
                    </a:cubicBezTo>
                    <a:cubicBezTo>
                      <a:pt x="78" y="79"/>
                      <a:pt x="78" y="79"/>
                      <a:pt x="78" y="79"/>
                    </a:cubicBezTo>
                    <a:cubicBezTo>
                      <a:pt x="75" y="79"/>
                      <a:pt x="73" y="81"/>
                      <a:pt x="73" y="83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3" y="96"/>
                      <a:pt x="75" y="97"/>
                      <a:pt x="78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8" y="98"/>
                      <a:pt x="88" y="98"/>
                      <a:pt x="88" y="99"/>
                    </a:cubicBezTo>
                    <a:cubicBezTo>
                      <a:pt x="76" y="103"/>
                      <a:pt x="73" y="112"/>
                      <a:pt x="73" y="117"/>
                    </a:cubicBezTo>
                    <a:cubicBezTo>
                      <a:pt x="72" y="124"/>
                      <a:pt x="73" y="130"/>
                      <a:pt x="77" y="137"/>
                    </a:cubicBezTo>
                    <a:cubicBezTo>
                      <a:pt x="80" y="142"/>
                      <a:pt x="85" y="147"/>
                      <a:pt x="90" y="151"/>
                    </a:cubicBezTo>
                    <a:cubicBezTo>
                      <a:pt x="93" y="165"/>
                      <a:pt x="100" y="178"/>
                      <a:pt x="111" y="189"/>
                    </a:cubicBezTo>
                    <a:cubicBezTo>
                      <a:pt x="111" y="190"/>
                      <a:pt x="112" y="191"/>
                      <a:pt x="113" y="191"/>
                    </a:cubicBezTo>
                    <a:cubicBezTo>
                      <a:pt x="113" y="196"/>
                      <a:pt x="113" y="200"/>
                      <a:pt x="112" y="203"/>
                    </a:cubicBezTo>
                    <a:cubicBezTo>
                      <a:pt x="111" y="207"/>
                      <a:pt x="108" y="208"/>
                      <a:pt x="107" y="209"/>
                    </a:cubicBezTo>
                    <a:cubicBezTo>
                      <a:pt x="101" y="210"/>
                      <a:pt x="94" y="211"/>
                      <a:pt x="88" y="211"/>
                    </a:cubicBezTo>
                    <a:cubicBezTo>
                      <a:pt x="85" y="211"/>
                      <a:pt x="82" y="211"/>
                      <a:pt x="79" y="211"/>
                    </a:cubicBezTo>
                    <a:cubicBezTo>
                      <a:pt x="77" y="211"/>
                      <a:pt x="74" y="210"/>
                      <a:pt x="71" y="210"/>
                    </a:cubicBezTo>
                    <a:cubicBezTo>
                      <a:pt x="68" y="210"/>
                      <a:pt x="65" y="211"/>
                      <a:pt x="63" y="211"/>
                    </a:cubicBezTo>
                    <a:cubicBezTo>
                      <a:pt x="49" y="212"/>
                      <a:pt x="32" y="214"/>
                      <a:pt x="22" y="228"/>
                    </a:cubicBezTo>
                    <a:cubicBezTo>
                      <a:pt x="13" y="240"/>
                      <a:pt x="7" y="256"/>
                      <a:pt x="3" y="275"/>
                    </a:cubicBezTo>
                    <a:cubicBezTo>
                      <a:pt x="0" y="293"/>
                      <a:pt x="0" y="311"/>
                      <a:pt x="4" y="325"/>
                    </a:cubicBezTo>
                    <a:cubicBezTo>
                      <a:pt x="4" y="326"/>
                      <a:pt x="5" y="327"/>
                      <a:pt x="5" y="328"/>
                    </a:cubicBezTo>
                    <a:cubicBezTo>
                      <a:pt x="6" y="328"/>
                      <a:pt x="16" y="342"/>
                      <a:pt x="40" y="356"/>
                    </a:cubicBezTo>
                    <a:cubicBezTo>
                      <a:pt x="55" y="363"/>
                      <a:pt x="71" y="369"/>
                      <a:pt x="89" y="374"/>
                    </a:cubicBezTo>
                    <a:cubicBezTo>
                      <a:pt x="112" y="379"/>
                      <a:pt x="137" y="382"/>
                      <a:pt x="164" y="382"/>
                    </a:cubicBezTo>
                    <a:cubicBezTo>
                      <a:pt x="164" y="382"/>
                      <a:pt x="165" y="382"/>
                      <a:pt x="166" y="382"/>
                    </a:cubicBezTo>
                    <a:cubicBezTo>
                      <a:pt x="166" y="382"/>
                      <a:pt x="167" y="382"/>
                      <a:pt x="167" y="382"/>
                    </a:cubicBezTo>
                    <a:cubicBezTo>
                      <a:pt x="194" y="382"/>
                      <a:pt x="220" y="379"/>
                      <a:pt x="242" y="374"/>
                    </a:cubicBezTo>
                    <a:cubicBezTo>
                      <a:pt x="260" y="369"/>
                      <a:pt x="276" y="363"/>
                      <a:pt x="291" y="356"/>
                    </a:cubicBezTo>
                    <a:cubicBezTo>
                      <a:pt x="310" y="345"/>
                      <a:pt x="322" y="333"/>
                      <a:pt x="326" y="328"/>
                    </a:cubicBezTo>
                    <a:cubicBezTo>
                      <a:pt x="326" y="327"/>
                      <a:pt x="327" y="326"/>
                      <a:pt x="327" y="325"/>
                    </a:cubicBezTo>
                    <a:cubicBezTo>
                      <a:pt x="331" y="311"/>
                      <a:pt x="331" y="293"/>
                      <a:pt x="328" y="275"/>
                    </a:cubicBezTo>
                    <a:close/>
                    <a:moveTo>
                      <a:pt x="243" y="111"/>
                    </a:moveTo>
                    <a:cubicBezTo>
                      <a:pt x="246" y="114"/>
                      <a:pt x="247" y="117"/>
                      <a:pt x="248" y="119"/>
                    </a:cubicBezTo>
                    <a:cubicBezTo>
                      <a:pt x="248" y="124"/>
                      <a:pt x="247" y="129"/>
                      <a:pt x="243" y="134"/>
                    </a:cubicBezTo>
                    <a:cubicBezTo>
                      <a:pt x="243" y="134"/>
                      <a:pt x="243" y="134"/>
                      <a:pt x="243" y="134"/>
                    </a:cubicBezTo>
                    <a:cubicBezTo>
                      <a:pt x="243" y="133"/>
                      <a:pt x="243" y="133"/>
                      <a:pt x="243" y="133"/>
                    </a:cubicBezTo>
                    <a:cubicBezTo>
                      <a:pt x="243" y="132"/>
                      <a:pt x="243" y="132"/>
                      <a:pt x="243" y="132"/>
                    </a:cubicBezTo>
                    <a:lnTo>
                      <a:pt x="243" y="111"/>
                    </a:lnTo>
                    <a:close/>
                    <a:moveTo>
                      <a:pt x="88" y="134"/>
                    </a:moveTo>
                    <a:cubicBezTo>
                      <a:pt x="85" y="129"/>
                      <a:pt x="83" y="124"/>
                      <a:pt x="83" y="119"/>
                    </a:cubicBezTo>
                    <a:cubicBezTo>
                      <a:pt x="84" y="117"/>
                      <a:pt x="85" y="114"/>
                      <a:pt x="88" y="112"/>
                    </a:cubicBezTo>
                    <a:cubicBezTo>
                      <a:pt x="88" y="123"/>
                      <a:pt x="88" y="133"/>
                      <a:pt x="88" y="133"/>
                    </a:cubicBezTo>
                    <a:lnTo>
                      <a:pt x="88" y="134"/>
                    </a:lnTo>
                    <a:close/>
                    <a:moveTo>
                      <a:pt x="105" y="132"/>
                    </a:moveTo>
                    <a:cubicBezTo>
                      <a:pt x="105" y="97"/>
                      <a:pt x="105" y="97"/>
                      <a:pt x="105" y="97"/>
                    </a:cubicBezTo>
                    <a:cubicBezTo>
                      <a:pt x="225" y="97"/>
                      <a:pt x="225" y="97"/>
                      <a:pt x="225" y="97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68"/>
                      <a:pt x="199" y="196"/>
                      <a:pt x="165" y="196"/>
                    </a:cubicBezTo>
                    <a:cubicBezTo>
                      <a:pt x="132" y="196"/>
                      <a:pt x="105" y="168"/>
                      <a:pt x="105" y="132"/>
                    </a:cubicBezTo>
                    <a:close/>
                    <a:moveTo>
                      <a:pt x="174" y="232"/>
                    </a:moveTo>
                    <a:cubicBezTo>
                      <a:pt x="182" y="218"/>
                      <a:pt x="182" y="218"/>
                      <a:pt x="182" y="218"/>
                    </a:cubicBezTo>
                    <a:cubicBezTo>
                      <a:pt x="149" y="218"/>
                      <a:pt x="149" y="218"/>
                      <a:pt x="149" y="218"/>
                    </a:cubicBezTo>
                    <a:cubicBezTo>
                      <a:pt x="157" y="232"/>
                      <a:pt x="157" y="232"/>
                      <a:pt x="157" y="232"/>
                    </a:cubicBezTo>
                    <a:cubicBezTo>
                      <a:pt x="157" y="232"/>
                      <a:pt x="157" y="232"/>
                      <a:pt x="157" y="232"/>
                    </a:cubicBezTo>
                    <a:cubicBezTo>
                      <a:pt x="150" y="283"/>
                      <a:pt x="150" y="283"/>
                      <a:pt x="150" y="283"/>
                    </a:cubicBezTo>
                    <a:cubicBezTo>
                      <a:pt x="116" y="223"/>
                      <a:pt x="116" y="223"/>
                      <a:pt x="116" y="223"/>
                    </a:cubicBezTo>
                    <a:cubicBezTo>
                      <a:pt x="122" y="220"/>
                      <a:pt x="126" y="215"/>
                      <a:pt x="128" y="209"/>
                    </a:cubicBezTo>
                    <a:cubicBezTo>
                      <a:pt x="128" y="207"/>
                      <a:pt x="129" y="205"/>
                      <a:pt x="129" y="204"/>
                    </a:cubicBezTo>
                    <a:cubicBezTo>
                      <a:pt x="140" y="210"/>
                      <a:pt x="152" y="213"/>
                      <a:pt x="165" y="213"/>
                    </a:cubicBezTo>
                    <a:cubicBezTo>
                      <a:pt x="166" y="213"/>
                      <a:pt x="166" y="213"/>
                      <a:pt x="166" y="213"/>
                    </a:cubicBezTo>
                    <a:cubicBezTo>
                      <a:pt x="179" y="213"/>
                      <a:pt x="191" y="210"/>
                      <a:pt x="202" y="204"/>
                    </a:cubicBezTo>
                    <a:cubicBezTo>
                      <a:pt x="202" y="205"/>
                      <a:pt x="203" y="207"/>
                      <a:pt x="203" y="209"/>
                    </a:cubicBezTo>
                    <a:cubicBezTo>
                      <a:pt x="206" y="216"/>
                      <a:pt x="210" y="221"/>
                      <a:pt x="215" y="224"/>
                    </a:cubicBezTo>
                    <a:cubicBezTo>
                      <a:pt x="181" y="284"/>
                      <a:pt x="181" y="284"/>
                      <a:pt x="181" y="284"/>
                    </a:cubicBezTo>
                    <a:lnTo>
                      <a:pt x="174" y="2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54" name="组合 253"/>
            <p:cNvGrpSpPr/>
            <p:nvPr/>
          </p:nvGrpSpPr>
          <p:grpSpPr>
            <a:xfrm>
              <a:off x="8380413" y="3667125"/>
              <a:ext cx="1355726" cy="1354138"/>
              <a:chOff x="8380413" y="3667125"/>
              <a:chExt cx="1355726" cy="1354138"/>
            </a:xfrm>
          </p:grpSpPr>
          <p:sp>
            <p:nvSpPr>
              <p:cNvPr id="367" name="Oval 8"/>
              <p:cNvSpPr>
                <a:spLocks noChangeArrowheads="1"/>
              </p:cNvSpPr>
              <p:nvPr/>
            </p:nvSpPr>
            <p:spPr bwMode="auto">
              <a:xfrm>
                <a:off x="8380413" y="3667125"/>
                <a:ext cx="1355725" cy="1354138"/>
              </a:xfrm>
              <a:prstGeom prst="ellipse">
                <a:avLst/>
              </a:prstGeom>
              <a:solidFill>
                <a:srgbClr val="4373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9"/>
              <p:cNvSpPr>
                <a:spLocks noEditPoints="1"/>
              </p:cNvSpPr>
              <p:nvPr/>
            </p:nvSpPr>
            <p:spPr bwMode="auto">
              <a:xfrm>
                <a:off x="9734551" y="4344988"/>
                <a:ext cx="1588" cy="33338"/>
              </a:xfrm>
              <a:custGeom>
                <a:avLst/>
                <a:gdLst>
                  <a:gd name="T0" fmla="*/ 0 w 1"/>
                  <a:gd name="T1" fmla="*/ 16 h 16"/>
                  <a:gd name="T2" fmla="*/ 0 w 1"/>
                  <a:gd name="T3" fmla="*/ 15 h 16"/>
                  <a:gd name="T4" fmla="*/ 0 w 1"/>
                  <a:gd name="T5" fmla="*/ 15 h 16"/>
                  <a:gd name="T6" fmla="*/ 0 w 1"/>
                  <a:gd name="T7" fmla="*/ 12 h 16"/>
                  <a:gd name="T8" fmla="*/ 0 w 1"/>
                  <a:gd name="T9" fmla="*/ 12 h 16"/>
                  <a:gd name="T10" fmla="*/ 0 w 1"/>
                  <a:gd name="T11" fmla="*/ 12 h 16"/>
                  <a:gd name="T12" fmla="*/ 0 w 1"/>
                  <a:gd name="T13" fmla="*/ 12 h 16"/>
                  <a:gd name="T14" fmla="*/ 0 w 1"/>
                  <a:gd name="T15" fmla="*/ 11 h 16"/>
                  <a:gd name="T16" fmla="*/ 0 w 1"/>
                  <a:gd name="T17" fmla="*/ 11 h 16"/>
                  <a:gd name="T18" fmla="*/ 0 w 1"/>
                  <a:gd name="T19" fmla="*/ 11 h 16"/>
                  <a:gd name="T20" fmla="*/ 1 w 1"/>
                  <a:gd name="T21" fmla="*/ 10 h 16"/>
                  <a:gd name="T22" fmla="*/ 1 w 1"/>
                  <a:gd name="T23" fmla="*/ 10 h 16"/>
                  <a:gd name="T24" fmla="*/ 1 w 1"/>
                  <a:gd name="T25" fmla="*/ 10 h 16"/>
                  <a:gd name="T26" fmla="*/ 1 w 1"/>
                  <a:gd name="T27" fmla="*/ 9 h 16"/>
                  <a:gd name="T28" fmla="*/ 1 w 1"/>
                  <a:gd name="T29" fmla="*/ 9 h 16"/>
                  <a:gd name="T30" fmla="*/ 1 w 1"/>
                  <a:gd name="T31" fmla="*/ 8 h 16"/>
                  <a:gd name="T32" fmla="*/ 1 w 1"/>
                  <a:gd name="T33" fmla="*/ 8 h 16"/>
                  <a:gd name="T34" fmla="*/ 1 w 1"/>
                  <a:gd name="T35" fmla="*/ 8 h 16"/>
                  <a:gd name="T36" fmla="*/ 1 w 1"/>
                  <a:gd name="T37" fmla="*/ 8 h 16"/>
                  <a:gd name="T38" fmla="*/ 1 w 1"/>
                  <a:gd name="T39" fmla="*/ 7 h 16"/>
                  <a:gd name="T40" fmla="*/ 1 w 1"/>
                  <a:gd name="T41" fmla="*/ 7 h 16"/>
                  <a:gd name="T42" fmla="*/ 1 w 1"/>
                  <a:gd name="T43" fmla="*/ 7 h 16"/>
                  <a:gd name="T44" fmla="*/ 1 w 1"/>
                  <a:gd name="T45" fmla="*/ 6 h 16"/>
                  <a:gd name="T46" fmla="*/ 1 w 1"/>
                  <a:gd name="T47" fmla="*/ 6 h 16"/>
                  <a:gd name="T48" fmla="*/ 1 w 1"/>
                  <a:gd name="T49" fmla="*/ 6 h 16"/>
                  <a:gd name="T50" fmla="*/ 1 w 1"/>
                  <a:gd name="T51" fmla="*/ 5 h 16"/>
                  <a:gd name="T52" fmla="*/ 1 w 1"/>
                  <a:gd name="T53" fmla="*/ 5 h 16"/>
                  <a:gd name="T54" fmla="*/ 1 w 1"/>
                  <a:gd name="T55" fmla="*/ 5 h 16"/>
                  <a:gd name="T56" fmla="*/ 1 w 1"/>
                  <a:gd name="T57" fmla="*/ 4 h 16"/>
                  <a:gd name="T58" fmla="*/ 1 w 1"/>
                  <a:gd name="T59" fmla="*/ 4 h 16"/>
                  <a:gd name="T60" fmla="*/ 1 w 1"/>
                  <a:gd name="T61" fmla="*/ 3 h 16"/>
                  <a:gd name="T62" fmla="*/ 1 w 1"/>
                  <a:gd name="T63" fmla="*/ 3 h 16"/>
                  <a:gd name="T64" fmla="*/ 1 w 1"/>
                  <a:gd name="T65" fmla="*/ 3 h 16"/>
                  <a:gd name="T66" fmla="*/ 1 w 1"/>
                  <a:gd name="T67" fmla="*/ 2 h 16"/>
                  <a:gd name="T68" fmla="*/ 1 w 1"/>
                  <a:gd name="T69" fmla="*/ 2 h 16"/>
                  <a:gd name="T70" fmla="*/ 1 w 1"/>
                  <a:gd name="T71" fmla="*/ 2 h 16"/>
                  <a:gd name="T72" fmla="*/ 1 w 1"/>
                  <a:gd name="T73" fmla="*/ 1 h 16"/>
                  <a:gd name="T74" fmla="*/ 1 w 1"/>
                  <a:gd name="T75" fmla="*/ 1 h 16"/>
                  <a:gd name="T76" fmla="*/ 1 w 1"/>
                  <a:gd name="T77" fmla="*/ 1 h 16"/>
                  <a:gd name="T78" fmla="*/ 1 w 1"/>
                  <a:gd name="T7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moveTo>
                      <a:pt x="0" y="11"/>
                    </a:move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1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moveTo>
                      <a:pt x="1" y="10"/>
                    </a:moveTo>
                    <a:cubicBezTo>
                      <a:pt x="1" y="10"/>
                      <a:pt x="1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1" y="9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moveTo>
                      <a:pt x="1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1" y="7"/>
                    </a:moveTo>
                    <a:cubicBezTo>
                      <a:pt x="1" y="7"/>
                      <a:pt x="1" y="7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1" y="6"/>
                    </a:moveTo>
                    <a:cubicBezTo>
                      <a:pt x="1" y="6"/>
                      <a:pt x="1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1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moveTo>
                      <a:pt x="1" y="5"/>
                    </a:move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moveTo>
                      <a:pt x="1" y="4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9E3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0"/>
              <p:cNvSpPr>
                <a:spLocks/>
              </p:cNvSpPr>
              <p:nvPr/>
            </p:nvSpPr>
            <p:spPr bwMode="auto">
              <a:xfrm>
                <a:off x="8648701" y="4040188"/>
                <a:ext cx="1087438" cy="973138"/>
              </a:xfrm>
              <a:custGeom>
                <a:avLst/>
                <a:gdLst>
                  <a:gd name="T0" fmla="*/ 320 w 508"/>
                  <a:gd name="T1" fmla="*/ 1 h 454"/>
                  <a:gd name="T2" fmla="*/ 290 w 508"/>
                  <a:gd name="T3" fmla="*/ 37 h 454"/>
                  <a:gd name="T4" fmla="*/ 270 w 508"/>
                  <a:gd name="T5" fmla="*/ 30 h 454"/>
                  <a:gd name="T6" fmla="*/ 255 w 508"/>
                  <a:gd name="T7" fmla="*/ 63 h 454"/>
                  <a:gd name="T8" fmla="*/ 269 w 508"/>
                  <a:gd name="T9" fmla="*/ 77 h 454"/>
                  <a:gd name="T10" fmla="*/ 245 w 508"/>
                  <a:gd name="T11" fmla="*/ 89 h 454"/>
                  <a:gd name="T12" fmla="*/ 206 w 508"/>
                  <a:gd name="T13" fmla="*/ 53 h 454"/>
                  <a:gd name="T14" fmla="*/ 191 w 508"/>
                  <a:gd name="T15" fmla="*/ 63 h 454"/>
                  <a:gd name="T16" fmla="*/ 160 w 508"/>
                  <a:gd name="T17" fmla="*/ 34 h 454"/>
                  <a:gd name="T18" fmla="*/ 120 w 508"/>
                  <a:gd name="T19" fmla="*/ 30 h 454"/>
                  <a:gd name="T20" fmla="*/ 85 w 508"/>
                  <a:gd name="T21" fmla="*/ 72 h 454"/>
                  <a:gd name="T22" fmla="*/ 71 w 508"/>
                  <a:gd name="T23" fmla="*/ 62 h 454"/>
                  <a:gd name="T24" fmla="*/ 47 w 508"/>
                  <a:gd name="T25" fmla="*/ 63 h 454"/>
                  <a:gd name="T26" fmla="*/ 43 w 508"/>
                  <a:gd name="T27" fmla="*/ 117 h 454"/>
                  <a:gd name="T28" fmla="*/ 13 w 508"/>
                  <a:gd name="T29" fmla="*/ 134 h 454"/>
                  <a:gd name="T30" fmla="*/ 3 w 508"/>
                  <a:gd name="T31" fmla="*/ 182 h 454"/>
                  <a:gd name="T32" fmla="*/ 38 w 508"/>
                  <a:gd name="T33" fmla="*/ 218 h 454"/>
                  <a:gd name="T34" fmla="*/ 32 w 508"/>
                  <a:gd name="T35" fmla="*/ 242 h 454"/>
                  <a:gd name="T36" fmla="*/ 507 w 508"/>
                  <a:gd name="T37" fmla="*/ 158 h 454"/>
                  <a:gd name="T38" fmla="*/ 507 w 508"/>
                  <a:gd name="T39" fmla="*/ 157 h 454"/>
                  <a:gd name="T40" fmla="*/ 507 w 508"/>
                  <a:gd name="T41" fmla="*/ 154 h 454"/>
                  <a:gd name="T42" fmla="*/ 507 w 508"/>
                  <a:gd name="T43" fmla="*/ 154 h 454"/>
                  <a:gd name="T44" fmla="*/ 507 w 508"/>
                  <a:gd name="T45" fmla="*/ 154 h 454"/>
                  <a:gd name="T46" fmla="*/ 507 w 508"/>
                  <a:gd name="T47" fmla="*/ 153 h 454"/>
                  <a:gd name="T48" fmla="*/ 507 w 508"/>
                  <a:gd name="T49" fmla="*/ 153 h 454"/>
                  <a:gd name="T50" fmla="*/ 507 w 508"/>
                  <a:gd name="T51" fmla="*/ 152 h 454"/>
                  <a:gd name="T52" fmla="*/ 508 w 508"/>
                  <a:gd name="T53" fmla="*/ 152 h 454"/>
                  <a:gd name="T54" fmla="*/ 508 w 508"/>
                  <a:gd name="T55" fmla="*/ 151 h 454"/>
                  <a:gd name="T56" fmla="*/ 508 w 508"/>
                  <a:gd name="T57" fmla="*/ 150 h 454"/>
                  <a:gd name="T58" fmla="*/ 508 w 508"/>
                  <a:gd name="T59" fmla="*/ 150 h 454"/>
                  <a:gd name="T60" fmla="*/ 508 w 508"/>
                  <a:gd name="T61" fmla="*/ 150 h 454"/>
                  <a:gd name="T62" fmla="*/ 508 w 508"/>
                  <a:gd name="T63" fmla="*/ 149 h 454"/>
                  <a:gd name="T64" fmla="*/ 508 w 508"/>
                  <a:gd name="T65" fmla="*/ 149 h 454"/>
                  <a:gd name="T66" fmla="*/ 508 w 508"/>
                  <a:gd name="T67" fmla="*/ 148 h 454"/>
                  <a:gd name="T68" fmla="*/ 508 w 508"/>
                  <a:gd name="T69" fmla="*/ 148 h 454"/>
                  <a:gd name="T70" fmla="*/ 508 w 508"/>
                  <a:gd name="T71" fmla="*/ 147 h 454"/>
                  <a:gd name="T72" fmla="*/ 508 w 508"/>
                  <a:gd name="T73" fmla="*/ 147 h 454"/>
                  <a:gd name="T74" fmla="*/ 508 w 508"/>
                  <a:gd name="T75" fmla="*/ 146 h 454"/>
                  <a:gd name="T76" fmla="*/ 508 w 508"/>
                  <a:gd name="T77" fmla="*/ 145 h 454"/>
                  <a:gd name="T78" fmla="*/ 508 w 508"/>
                  <a:gd name="T79" fmla="*/ 145 h 454"/>
                  <a:gd name="T80" fmla="*/ 508 w 508"/>
                  <a:gd name="T81" fmla="*/ 144 h 454"/>
                  <a:gd name="T82" fmla="*/ 508 w 508"/>
                  <a:gd name="T83" fmla="*/ 144 h 454"/>
                  <a:gd name="T84" fmla="*/ 508 w 508"/>
                  <a:gd name="T85" fmla="*/ 143 h 454"/>
                  <a:gd name="T86" fmla="*/ 508 w 508"/>
                  <a:gd name="T87" fmla="*/ 143 h 454"/>
                  <a:gd name="T88" fmla="*/ 508 w 508"/>
                  <a:gd name="T89" fmla="*/ 143 h 454"/>
                  <a:gd name="T90" fmla="*/ 508 w 508"/>
                  <a:gd name="T91" fmla="*/ 142 h 454"/>
                  <a:gd name="T92" fmla="*/ 507 w 508"/>
                  <a:gd name="T93" fmla="*/ 130 h 454"/>
                  <a:gd name="T94" fmla="*/ 399 w 508"/>
                  <a:gd name="T95" fmla="*/ 25 h 454"/>
                  <a:gd name="T96" fmla="*/ 368 w 508"/>
                  <a:gd name="T97" fmla="*/ 7 h 454"/>
                  <a:gd name="T98" fmla="*/ 325 w 508"/>
                  <a:gd name="T99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8" h="454">
                    <a:moveTo>
                      <a:pt x="325" y="0"/>
                    </a:moveTo>
                    <a:cubicBezTo>
                      <a:pt x="324" y="0"/>
                      <a:pt x="322" y="1"/>
                      <a:pt x="320" y="1"/>
                    </a:cubicBezTo>
                    <a:cubicBezTo>
                      <a:pt x="298" y="7"/>
                      <a:pt x="295" y="5"/>
                      <a:pt x="301" y="28"/>
                    </a:cubicBezTo>
                    <a:cubicBezTo>
                      <a:pt x="303" y="35"/>
                      <a:pt x="297" y="37"/>
                      <a:pt x="290" y="37"/>
                    </a:cubicBezTo>
                    <a:cubicBezTo>
                      <a:pt x="286" y="37"/>
                      <a:pt x="282" y="36"/>
                      <a:pt x="279" y="35"/>
                    </a:cubicBezTo>
                    <a:cubicBezTo>
                      <a:pt x="275" y="33"/>
                      <a:pt x="273" y="30"/>
                      <a:pt x="270" y="30"/>
                    </a:cubicBezTo>
                    <a:cubicBezTo>
                      <a:pt x="268" y="30"/>
                      <a:pt x="267" y="31"/>
                      <a:pt x="265" y="34"/>
                    </a:cubicBezTo>
                    <a:cubicBezTo>
                      <a:pt x="262" y="40"/>
                      <a:pt x="246" y="58"/>
                      <a:pt x="255" y="63"/>
                    </a:cubicBezTo>
                    <a:cubicBezTo>
                      <a:pt x="256" y="66"/>
                      <a:pt x="260" y="68"/>
                      <a:pt x="262" y="70"/>
                    </a:cubicBezTo>
                    <a:cubicBezTo>
                      <a:pt x="263" y="73"/>
                      <a:pt x="268" y="74"/>
                      <a:pt x="269" y="77"/>
                    </a:cubicBezTo>
                    <a:cubicBezTo>
                      <a:pt x="274" y="86"/>
                      <a:pt x="263" y="92"/>
                      <a:pt x="254" y="92"/>
                    </a:cubicBezTo>
                    <a:cubicBezTo>
                      <a:pt x="251" y="92"/>
                      <a:pt x="247" y="91"/>
                      <a:pt x="245" y="89"/>
                    </a:cubicBezTo>
                    <a:cubicBezTo>
                      <a:pt x="235" y="79"/>
                      <a:pt x="225" y="66"/>
                      <a:pt x="214" y="58"/>
                    </a:cubicBezTo>
                    <a:cubicBezTo>
                      <a:pt x="211" y="55"/>
                      <a:pt x="208" y="53"/>
                      <a:pt x="206" y="53"/>
                    </a:cubicBezTo>
                    <a:cubicBezTo>
                      <a:pt x="203" y="53"/>
                      <a:pt x="201" y="56"/>
                      <a:pt x="199" y="58"/>
                    </a:cubicBezTo>
                    <a:cubicBezTo>
                      <a:pt x="197" y="60"/>
                      <a:pt x="195" y="63"/>
                      <a:pt x="191" y="63"/>
                    </a:cubicBezTo>
                    <a:cubicBezTo>
                      <a:pt x="190" y="63"/>
                      <a:pt x="189" y="63"/>
                      <a:pt x="188" y="62"/>
                    </a:cubicBezTo>
                    <a:cubicBezTo>
                      <a:pt x="185" y="55"/>
                      <a:pt x="167" y="37"/>
                      <a:pt x="160" y="34"/>
                    </a:cubicBezTo>
                    <a:cubicBezTo>
                      <a:pt x="158" y="29"/>
                      <a:pt x="151" y="28"/>
                      <a:pt x="143" y="28"/>
                    </a:cubicBezTo>
                    <a:cubicBezTo>
                      <a:pt x="134" y="28"/>
                      <a:pt x="124" y="30"/>
                      <a:pt x="120" y="30"/>
                    </a:cubicBezTo>
                    <a:cubicBezTo>
                      <a:pt x="100" y="30"/>
                      <a:pt x="107" y="46"/>
                      <a:pt x="107" y="63"/>
                    </a:cubicBezTo>
                    <a:cubicBezTo>
                      <a:pt x="107" y="65"/>
                      <a:pt x="93" y="72"/>
                      <a:pt x="85" y="72"/>
                    </a:cubicBezTo>
                    <a:cubicBezTo>
                      <a:pt x="82" y="72"/>
                      <a:pt x="80" y="71"/>
                      <a:pt x="79" y="70"/>
                    </a:cubicBezTo>
                    <a:cubicBezTo>
                      <a:pt x="76" y="69"/>
                      <a:pt x="73" y="64"/>
                      <a:pt x="71" y="62"/>
                    </a:cubicBezTo>
                    <a:cubicBezTo>
                      <a:pt x="65" y="57"/>
                      <a:pt x="62" y="54"/>
                      <a:pt x="59" y="54"/>
                    </a:cubicBezTo>
                    <a:cubicBezTo>
                      <a:pt x="56" y="54"/>
                      <a:pt x="53" y="56"/>
                      <a:pt x="47" y="63"/>
                    </a:cubicBezTo>
                    <a:cubicBezTo>
                      <a:pt x="31" y="78"/>
                      <a:pt x="20" y="81"/>
                      <a:pt x="34" y="97"/>
                    </a:cubicBezTo>
                    <a:cubicBezTo>
                      <a:pt x="43" y="104"/>
                      <a:pt x="48" y="107"/>
                      <a:pt x="43" y="117"/>
                    </a:cubicBezTo>
                    <a:cubicBezTo>
                      <a:pt x="36" y="133"/>
                      <a:pt x="40" y="134"/>
                      <a:pt x="24" y="134"/>
                    </a:cubicBezTo>
                    <a:cubicBezTo>
                      <a:pt x="23" y="134"/>
                      <a:pt x="18" y="134"/>
                      <a:pt x="13" y="134"/>
                    </a:cubicBezTo>
                    <a:cubicBezTo>
                      <a:pt x="8" y="134"/>
                      <a:pt x="3" y="134"/>
                      <a:pt x="3" y="137"/>
                    </a:cubicBezTo>
                    <a:cubicBezTo>
                      <a:pt x="0" y="141"/>
                      <a:pt x="1" y="177"/>
                      <a:pt x="3" y="182"/>
                    </a:cubicBezTo>
                    <a:cubicBezTo>
                      <a:pt x="3" y="187"/>
                      <a:pt x="27" y="210"/>
                      <a:pt x="32" y="212"/>
                    </a:cubicBezTo>
                    <a:cubicBezTo>
                      <a:pt x="33" y="214"/>
                      <a:pt x="37" y="217"/>
                      <a:pt x="38" y="218"/>
                    </a:cubicBezTo>
                    <a:cubicBezTo>
                      <a:pt x="38" y="223"/>
                      <a:pt x="24" y="227"/>
                      <a:pt x="24" y="233"/>
                    </a:cubicBezTo>
                    <a:cubicBezTo>
                      <a:pt x="24" y="236"/>
                      <a:pt x="30" y="240"/>
                      <a:pt x="32" y="242"/>
                    </a:cubicBezTo>
                    <a:cubicBezTo>
                      <a:pt x="36" y="248"/>
                      <a:pt x="146" y="357"/>
                      <a:pt x="243" y="454"/>
                    </a:cubicBezTo>
                    <a:cubicBezTo>
                      <a:pt x="388" y="430"/>
                      <a:pt x="500" y="308"/>
                      <a:pt x="507" y="158"/>
                    </a:cubicBezTo>
                    <a:cubicBezTo>
                      <a:pt x="507" y="158"/>
                      <a:pt x="507" y="158"/>
                      <a:pt x="507" y="158"/>
                    </a:cubicBezTo>
                    <a:cubicBezTo>
                      <a:pt x="507" y="157"/>
                      <a:pt x="507" y="157"/>
                      <a:pt x="507" y="157"/>
                    </a:cubicBezTo>
                    <a:cubicBezTo>
                      <a:pt x="507" y="157"/>
                      <a:pt x="507" y="157"/>
                      <a:pt x="507" y="157"/>
                    </a:cubicBezTo>
                    <a:cubicBezTo>
                      <a:pt x="507" y="156"/>
                      <a:pt x="507" y="155"/>
                      <a:pt x="507" y="154"/>
                    </a:cubicBezTo>
                    <a:cubicBezTo>
                      <a:pt x="507" y="154"/>
                      <a:pt x="507" y="154"/>
                      <a:pt x="507" y="154"/>
                    </a:cubicBezTo>
                    <a:cubicBezTo>
                      <a:pt x="507" y="154"/>
                      <a:pt x="507" y="154"/>
                      <a:pt x="507" y="154"/>
                    </a:cubicBezTo>
                    <a:cubicBezTo>
                      <a:pt x="507" y="154"/>
                      <a:pt x="507" y="154"/>
                      <a:pt x="507" y="154"/>
                    </a:cubicBezTo>
                    <a:cubicBezTo>
                      <a:pt x="507" y="154"/>
                      <a:pt x="507" y="154"/>
                      <a:pt x="507" y="154"/>
                    </a:cubicBezTo>
                    <a:cubicBezTo>
                      <a:pt x="507" y="154"/>
                      <a:pt x="507" y="153"/>
                      <a:pt x="507" y="153"/>
                    </a:cubicBezTo>
                    <a:cubicBezTo>
                      <a:pt x="507" y="153"/>
                      <a:pt x="507" y="153"/>
                      <a:pt x="507" y="153"/>
                    </a:cubicBezTo>
                    <a:cubicBezTo>
                      <a:pt x="507" y="153"/>
                      <a:pt x="507" y="153"/>
                      <a:pt x="507" y="153"/>
                    </a:cubicBezTo>
                    <a:cubicBezTo>
                      <a:pt x="507" y="153"/>
                      <a:pt x="507" y="153"/>
                      <a:pt x="507" y="153"/>
                    </a:cubicBezTo>
                    <a:cubicBezTo>
                      <a:pt x="507" y="153"/>
                      <a:pt x="507" y="153"/>
                      <a:pt x="507" y="152"/>
                    </a:cubicBezTo>
                    <a:cubicBezTo>
                      <a:pt x="507" y="152"/>
                      <a:pt x="507" y="152"/>
                      <a:pt x="507" y="152"/>
                    </a:cubicBezTo>
                    <a:cubicBezTo>
                      <a:pt x="508" y="152"/>
                      <a:pt x="508" y="152"/>
                      <a:pt x="508" y="152"/>
                    </a:cubicBezTo>
                    <a:cubicBezTo>
                      <a:pt x="508" y="152"/>
                      <a:pt x="508" y="152"/>
                      <a:pt x="508" y="152"/>
                    </a:cubicBezTo>
                    <a:cubicBezTo>
                      <a:pt x="508" y="152"/>
                      <a:pt x="508" y="152"/>
                      <a:pt x="508" y="152"/>
                    </a:cubicBezTo>
                    <a:cubicBezTo>
                      <a:pt x="508" y="151"/>
                      <a:pt x="508" y="151"/>
                      <a:pt x="508" y="151"/>
                    </a:cubicBezTo>
                    <a:cubicBezTo>
                      <a:pt x="508" y="151"/>
                      <a:pt x="508" y="151"/>
                      <a:pt x="508" y="151"/>
                    </a:cubicBezTo>
                    <a:cubicBezTo>
                      <a:pt x="508" y="151"/>
                      <a:pt x="508" y="151"/>
                      <a:pt x="508" y="150"/>
                    </a:cubicBezTo>
                    <a:cubicBezTo>
                      <a:pt x="508" y="150"/>
                      <a:pt x="508" y="150"/>
                      <a:pt x="508" y="150"/>
                    </a:cubicBezTo>
                    <a:cubicBezTo>
                      <a:pt x="508" y="150"/>
                      <a:pt x="508" y="150"/>
                      <a:pt x="508" y="150"/>
                    </a:cubicBezTo>
                    <a:cubicBezTo>
                      <a:pt x="508" y="150"/>
                      <a:pt x="508" y="150"/>
                      <a:pt x="508" y="150"/>
                    </a:cubicBezTo>
                    <a:cubicBezTo>
                      <a:pt x="508" y="150"/>
                      <a:pt x="508" y="150"/>
                      <a:pt x="508" y="150"/>
                    </a:cubicBezTo>
                    <a:cubicBezTo>
                      <a:pt x="508" y="149"/>
                      <a:pt x="508" y="149"/>
                      <a:pt x="508" y="149"/>
                    </a:cubicBezTo>
                    <a:cubicBezTo>
                      <a:pt x="508" y="149"/>
                      <a:pt x="508" y="149"/>
                      <a:pt x="508" y="149"/>
                    </a:cubicBezTo>
                    <a:cubicBezTo>
                      <a:pt x="508" y="149"/>
                      <a:pt x="508" y="149"/>
                      <a:pt x="508" y="149"/>
                    </a:cubicBezTo>
                    <a:cubicBezTo>
                      <a:pt x="508" y="149"/>
                      <a:pt x="508" y="149"/>
                      <a:pt x="508" y="149"/>
                    </a:cubicBezTo>
                    <a:cubicBezTo>
                      <a:pt x="508" y="148"/>
                      <a:pt x="508" y="148"/>
                      <a:pt x="508" y="148"/>
                    </a:cubicBezTo>
                    <a:cubicBezTo>
                      <a:pt x="508" y="148"/>
                      <a:pt x="508" y="148"/>
                      <a:pt x="508" y="148"/>
                    </a:cubicBezTo>
                    <a:cubicBezTo>
                      <a:pt x="508" y="148"/>
                      <a:pt x="508" y="148"/>
                      <a:pt x="508" y="148"/>
                    </a:cubicBezTo>
                    <a:cubicBezTo>
                      <a:pt x="508" y="148"/>
                      <a:pt x="508" y="148"/>
                      <a:pt x="508" y="148"/>
                    </a:cubicBezTo>
                    <a:cubicBezTo>
                      <a:pt x="508" y="148"/>
                      <a:pt x="508" y="147"/>
                      <a:pt x="508" y="147"/>
                    </a:cubicBezTo>
                    <a:cubicBezTo>
                      <a:pt x="508" y="147"/>
                      <a:pt x="508" y="147"/>
                      <a:pt x="508" y="147"/>
                    </a:cubicBezTo>
                    <a:cubicBezTo>
                      <a:pt x="508" y="147"/>
                      <a:pt x="508" y="147"/>
                      <a:pt x="508" y="147"/>
                    </a:cubicBezTo>
                    <a:cubicBezTo>
                      <a:pt x="508" y="147"/>
                      <a:pt x="508" y="147"/>
                      <a:pt x="508" y="147"/>
                    </a:cubicBezTo>
                    <a:cubicBezTo>
                      <a:pt x="508" y="146"/>
                      <a:pt x="508" y="146"/>
                      <a:pt x="508" y="146"/>
                    </a:cubicBezTo>
                    <a:cubicBezTo>
                      <a:pt x="508" y="146"/>
                      <a:pt x="508" y="146"/>
                      <a:pt x="508" y="146"/>
                    </a:cubicBezTo>
                    <a:cubicBezTo>
                      <a:pt x="508" y="146"/>
                      <a:pt x="508" y="146"/>
                      <a:pt x="508" y="146"/>
                    </a:cubicBezTo>
                    <a:cubicBezTo>
                      <a:pt x="508" y="146"/>
                      <a:pt x="508" y="146"/>
                      <a:pt x="508" y="145"/>
                    </a:cubicBezTo>
                    <a:cubicBezTo>
                      <a:pt x="508" y="145"/>
                      <a:pt x="508" y="145"/>
                      <a:pt x="508" y="145"/>
                    </a:cubicBezTo>
                    <a:cubicBezTo>
                      <a:pt x="508" y="145"/>
                      <a:pt x="508" y="145"/>
                      <a:pt x="508" y="145"/>
                    </a:cubicBezTo>
                    <a:cubicBezTo>
                      <a:pt x="508" y="145"/>
                      <a:pt x="508" y="145"/>
                      <a:pt x="508" y="145"/>
                    </a:cubicBezTo>
                    <a:cubicBezTo>
                      <a:pt x="508" y="145"/>
                      <a:pt x="508" y="145"/>
                      <a:pt x="508" y="144"/>
                    </a:cubicBezTo>
                    <a:cubicBezTo>
                      <a:pt x="508" y="144"/>
                      <a:pt x="508" y="144"/>
                      <a:pt x="508" y="144"/>
                    </a:cubicBezTo>
                    <a:cubicBezTo>
                      <a:pt x="508" y="144"/>
                      <a:pt x="508" y="144"/>
                      <a:pt x="508" y="144"/>
                    </a:cubicBezTo>
                    <a:cubicBezTo>
                      <a:pt x="508" y="144"/>
                      <a:pt x="508" y="144"/>
                      <a:pt x="508" y="144"/>
                    </a:cubicBezTo>
                    <a:cubicBezTo>
                      <a:pt x="508" y="144"/>
                      <a:pt x="508" y="144"/>
                      <a:pt x="508" y="143"/>
                    </a:cubicBezTo>
                    <a:cubicBezTo>
                      <a:pt x="508" y="143"/>
                      <a:pt x="508" y="143"/>
                      <a:pt x="508" y="143"/>
                    </a:cubicBezTo>
                    <a:cubicBezTo>
                      <a:pt x="508" y="143"/>
                      <a:pt x="508" y="143"/>
                      <a:pt x="508" y="143"/>
                    </a:cubicBezTo>
                    <a:cubicBezTo>
                      <a:pt x="508" y="143"/>
                      <a:pt x="508" y="143"/>
                      <a:pt x="508" y="143"/>
                    </a:cubicBezTo>
                    <a:cubicBezTo>
                      <a:pt x="508" y="143"/>
                      <a:pt x="508" y="143"/>
                      <a:pt x="508" y="143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38"/>
                      <a:pt x="508" y="134"/>
                      <a:pt x="507" y="130"/>
                    </a:cubicBezTo>
                    <a:cubicBezTo>
                      <a:pt x="459" y="82"/>
                      <a:pt x="421" y="44"/>
                      <a:pt x="414" y="40"/>
                    </a:cubicBezTo>
                    <a:cubicBezTo>
                      <a:pt x="410" y="36"/>
                      <a:pt x="404" y="28"/>
                      <a:pt x="399" y="25"/>
                    </a:cubicBezTo>
                    <a:cubicBezTo>
                      <a:pt x="395" y="21"/>
                      <a:pt x="392" y="19"/>
                      <a:pt x="387" y="16"/>
                    </a:cubicBezTo>
                    <a:cubicBezTo>
                      <a:pt x="377" y="10"/>
                      <a:pt x="372" y="7"/>
                      <a:pt x="368" y="7"/>
                    </a:cubicBezTo>
                    <a:cubicBezTo>
                      <a:pt x="363" y="7"/>
                      <a:pt x="360" y="11"/>
                      <a:pt x="353" y="23"/>
                    </a:cubicBezTo>
                    <a:cubicBezTo>
                      <a:pt x="340" y="19"/>
                      <a:pt x="339" y="0"/>
                      <a:pt x="325" y="0"/>
                    </a:cubicBezTo>
                  </a:path>
                </a:pathLst>
              </a:custGeom>
              <a:solidFill>
                <a:srgbClr val="365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1"/>
              <p:cNvSpPr>
                <a:spLocks noEditPoints="1"/>
              </p:cNvSpPr>
              <p:nvPr/>
            </p:nvSpPr>
            <p:spPr bwMode="auto">
              <a:xfrm>
                <a:off x="8655051" y="4105275"/>
                <a:ext cx="554038" cy="554038"/>
              </a:xfrm>
              <a:custGeom>
                <a:avLst/>
                <a:gdLst>
                  <a:gd name="T0" fmla="*/ 225 w 259"/>
                  <a:gd name="T1" fmla="*/ 104 h 259"/>
                  <a:gd name="T2" fmla="*/ 237 w 259"/>
                  <a:gd name="T3" fmla="*/ 58 h 259"/>
                  <a:gd name="T4" fmla="*/ 237 w 259"/>
                  <a:gd name="T5" fmla="*/ 54 h 259"/>
                  <a:gd name="T6" fmla="*/ 202 w 259"/>
                  <a:gd name="T7" fmla="*/ 22 h 259"/>
                  <a:gd name="T8" fmla="*/ 155 w 259"/>
                  <a:gd name="T9" fmla="*/ 34 h 259"/>
                  <a:gd name="T10" fmla="*/ 152 w 259"/>
                  <a:gd name="T11" fmla="*/ 0 h 259"/>
                  <a:gd name="T12" fmla="*/ 104 w 259"/>
                  <a:gd name="T13" fmla="*/ 2 h 259"/>
                  <a:gd name="T14" fmla="*/ 79 w 259"/>
                  <a:gd name="T15" fmla="*/ 44 h 259"/>
                  <a:gd name="T16" fmla="*/ 56 w 259"/>
                  <a:gd name="T17" fmla="*/ 21 h 259"/>
                  <a:gd name="T18" fmla="*/ 54 w 259"/>
                  <a:gd name="T19" fmla="*/ 22 h 259"/>
                  <a:gd name="T20" fmla="*/ 21 w 259"/>
                  <a:gd name="T21" fmla="*/ 56 h 259"/>
                  <a:gd name="T22" fmla="*/ 44 w 259"/>
                  <a:gd name="T23" fmla="*/ 79 h 259"/>
                  <a:gd name="T24" fmla="*/ 3 w 259"/>
                  <a:gd name="T25" fmla="*/ 104 h 259"/>
                  <a:gd name="T26" fmla="*/ 0 w 259"/>
                  <a:gd name="T27" fmla="*/ 152 h 259"/>
                  <a:gd name="T28" fmla="*/ 34 w 259"/>
                  <a:gd name="T29" fmla="*/ 155 h 259"/>
                  <a:gd name="T30" fmla="*/ 22 w 259"/>
                  <a:gd name="T31" fmla="*/ 201 h 259"/>
                  <a:gd name="T32" fmla="*/ 22 w 259"/>
                  <a:gd name="T33" fmla="*/ 205 h 259"/>
                  <a:gd name="T34" fmla="*/ 56 w 259"/>
                  <a:gd name="T35" fmla="*/ 238 h 259"/>
                  <a:gd name="T36" fmla="*/ 79 w 259"/>
                  <a:gd name="T37" fmla="*/ 215 h 259"/>
                  <a:gd name="T38" fmla="*/ 104 w 259"/>
                  <a:gd name="T39" fmla="*/ 256 h 259"/>
                  <a:gd name="T40" fmla="*/ 152 w 259"/>
                  <a:gd name="T41" fmla="*/ 259 h 259"/>
                  <a:gd name="T42" fmla="*/ 155 w 259"/>
                  <a:gd name="T43" fmla="*/ 225 h 259"/>
                  <a:gd name="T44" fmla="*/ 201 w 259"/>
                  <a:gd name="T45" fmla="*/ 237 h 259"/>
                  <a:gd name="T46" fmla="*/ 237 w 259"/>
                  <a:gd name="T47" fmla="*/ 205 h 259"/>
                  <a:gd name="T48" fmla="*/ 237 w 259"/>
                  <a:gd name="T49" fmla="*/ 201 h 259"/>
                  <a:gd name="T50" fmla="*/ 225 w 259"/>
                  <a:gd name="T51" fmla="*/ 155 h 259"/>
                  <a:gd name="T52" fmla="*/ 259 w 259"/>
                  <a:gd name="T53" fmla="*/ 152 h 259"/>
                  <a:gd name="T54" fmla="*/ 256 w 259"/>
                  <a:gd name="T55" fmla="*/ 104 h 259"/>
                  <a:gd name="T56" fmla="*/ 137 w 259"/>
                  <a:gd name="T57" fmla="*/ 176 h 259"/>
                  <a:gd name="T58" fmla="*/ 83 w 259"/>
                  <a:gd name="T59" fmla="*/ 122 h 259"/>
                  <a:gd name="T60" fmla="*/ 129 w 259"/>
                  <a:gd name="T61" fmla="*/ 82 h 259"/>
                  <a:gd name="T62" fmla="*/ 176 w 259"/>
                  <a:gd name="T63" fmla="*/ 13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9" h="259">
                    <a:moveTo>
                      <a:pt x="256" y="104"/>
                    </a:moveTo>
                    <a:cubicBezTo>
                      <a:pt x="225" y="104"/>
                      <a:pt x="225" y="104"/>
                      <a:pt x="225" y="104"/>
                    </a:cubicBezTo>
                    <a:cubicBezTo>
                      <a:pt x="223" y="96"/>
                      <a:pt x="220" y="87"/>
                      <a:pt x="215" y="80"/>
                    </a:cubicBezTo>
                    <a:cubicBezTo>
                      <a:pt x="237" y="58"/>
                      <a:pt x="237" y="58"/>
                      <a:pt x="237" y="58"/>
                    </a:cubicBezTo>
                    <a:cubicBezTo>
                      <a:pt x="238" y="57"/>
                      <a:pt x="238" y="57"/>
                      <a:pt x="238" y="56"/>
                    </a:cubicBezTo>
                    <a:cubicBezTo>
                      <a:pt x="238" y="55"/>
                      <a:pt x="238" y="55"/>
                      <a:pt x="237" y="54"/>
                    </a:cubicBezTo>
                    <a:cubicBezTo>
                      <a:pt x="205" y="22"/>
                      <a:pt x="205" y="22"/>
                      <a:pt x="205" y="22"/>
                    </a:cubicBezTo>
                    <a:cubicBezTo>
                      <a:pt x="204" y="21"/>
                      <a:pt x="202" y="21"/>
                      <a:pt x="202" y="22"/>
                    </a:cubicBezTo>
                    <a:cubicBezTo>
                      <a:pt x="179" y="44"/>
                      <a:pt x="179" y="44"/>
                      <a:pt x="179" y="44"/>
                    </a:cubicBezTo>
                    <a:cubicBezTo>
                      <a:pt x="172" y="39"/>
                      <a:pt x="163" y="36"/>
                      <a:pt x="155" y="34"/>
                    </a:cubicBezTo>
                    <a:cubicBezTo>
                      <a:pt x="155" y="2"/>
                      <a:pt x="155" y="2"/>
                      <a:pt x="155" y="2"/>
                    </a:cubicBezTo>
                    <a:cubicBezTo>
                      <a:pt x="155" y="1"/>
                      <a:pt x="154" y="0"/>
                      <a:pt x="152" y="0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105" y="0"/>
                      <a:pt x="104" y="1"/>
                      <a:pt x="104" y="2"/>
                    </a:cubicBezTo>
                    <a:cubicBezTo>
                      <a:pt x="104" y="34"/>
                      <a:pt x="104" y="34"/>
                      <a:pt x="104" y="34"/>
                    </a:cubicBezTo>
                    <a:cubicBezTo>
                      <a:pt x="95" y="36"/>
                      <a:pt x="87" y="39"/>
                      <a:pt x="79" y="44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2"/>
                      <a:pt x="57" y="21"/>
                      <a:pt x="56" y="21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5" y="21"/>
                      <a:pt x="55" y="22"/>
                      <a:pt x="54" y="22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5"/>
                      <a:pt x="21" y="55"/>
                      <a:pt x="21" y="56"/>
                    </a:cubicBezTo>
                    <a:cubicBezTo>
                      <a:pt x="21" y="57"/>
                      <a:pt x="22" y="57"/>
                      <a:pt x="22" y="58"/>
                    </a:cubicBezTo>
                    <a:cubicBezTo>
                      <a:pt x="44" y="79"/>
                      <a:pt x="44" y="79"/>
                      <a:pt x="44" y="79"/>
                    </a:cubicBezTo>
                    <a:cubicBezTo>
                      <a:pt x="39" y="87"/>
                      <a:pt x="36" y="95"/>
                      <a:pt x="34" y="104"/>
                    </a:cubicBezTo>
                    <a:cubicBezTo>
                      <a:pt x="3" y="104"/>
                      <a:pt x="3" y="104"/>
                      <a:pt x="3" y="104"/>
                    </a:cubicBezTo>
                    <a:cubicBezTo>
                      <a:pt x="1" y="104"/>
                      <a:pt x="0" y="105"/>
                      <a:pt x="0" y="107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0" y="154"/>
                      <a:pt x="1" y="155"/>
                      <a:pt x="3" y="155"/>
                    </a:cubicBezTo>
                    <a:cubicBezTo>
                      <a:pt x="34" y="155"/>
                      <a:pt x="34" y="155"/>
                      <a:pt x="34" y="155"/>
                    </a:cubicBezTo>
                    <a:cubicBezTo>
                      <a:pt x="36" y="164"/>
                      <a:pt x="40" y="172"/>
                      <a:pt x="44" y="180"/>
                    </a:cubicBezTo>
                    <a:cubicBezTo>
                      <a:pt x="22" y="201"/>
                      <a:pt x="22" y="201"/>
                      <a:pt x="22" y="201"/>
                    </a:cubicBezTo>
                    <a:cubicBezTo>
                      <a:pt x="22" y="202"/>
                      <a:pt x="21" y="202"/>
                      <a:pt x="21" y="203"/>
                    </a:cubicBezTo>
                    <a:cubicBezTo>
                      <a:pt x="21" y="204"/>
                      <a:pt x="22" y="204"/>
                      <a:pt x="22" y="205"/>
                    </a:cubicBezTo>
                    <a:cubicBezTo>
                      <a:pt x="54" y="237"/>
                      <a:pt x="54" y="237"/>
                      <a:pt x="54" y="237"/>
                    </a:cubicBezTo>
                    <a:cubicBezTo>
                      <a:pt x="55" y="237"/>
                      <a:pt x="56" y="238"/>
                      <a:pt x="56" y="238"/>
                    </a:cubicBezTo>
                    <a:cubicBezTo>
                      <a:pt x="57" y="238"/>
                      <a:pt x="57" y="237"/>
                      <a:pt x="58" y="237"/>
                    </a:cubicBezTo>
                    <a:cubicBezTo>
                      <a:pt x="79" y="215"/>
                      <a:pt x="79" y="215"/>
                      <a:pt x="79" y="215"/>
                    </a:cubicBezTo>
                    <a:cubicBezTo>
                      <a:pt x="87" y="219"/>
                      <a:pt x="95" y="223"/>
                      <a:pt x="104" y="225"/>
                    </a:cubicBezTo>
                    <a:cubicBezTo>
                      <a:pt x="104" y="256"/>
                      <a:pt x="104" y="256"/>
                      <a:pt x="104" y="256"/>
                    </a:cubicBezTo>
                    <a:cubicBezTo>
                      <a:pt x="104" y="258"/>
                      <a:pt x="105" y="259"/>
                      <a:pt x="106" y="259"/>
                    </a:cubicBezTo>
                    <a:cubicBezTo>
                      <a:pt x="152" y="259"/>
                      <a:pt x="152" y="259"/>
                      <a:pt x="152" y="259"/>
                    </a:cubicBezTo>
                    <a:cubicBezTo>
                      <a:pt x="154" y="259"/>
                      <a:pt x="155" y="258"/>
                      <a:pt x="155" y="256"/>
                    </a:cubicBezTo>
                    <a:cubicBezTo>
                      <a:pt x="155" y="225"/>
                      <a:pt x="155" y="225"/>
                      <a:pt x="155" y="225"/>
                    </a:cubicBezTo>
                    <a:cubicBezTo>
                      <a:pt x="163" y="223"/>
                      <a:pt x="172" y="220"/>
                      <a:pt x="179" y="215"/>
                    </a:cubicBezTo>
                    <a:cubicBezTo>
                      <a:pt x="201" y="237"/>
                      <a:pt x="201" y="237"/>
                      <a:pt x="201" y="237"/>
                    </a:cubicBezTo>
                    <a:cubicBezTo>
                      <a:pt x="202" y="238"/>
                      <a:pt x="204" y="238"/>
                      <a:pt x="205" y="237"/>
                    </a:cubicBezTo>
                    <a:cubicBezTo>
                      <a:pt x="237" y="205"/>
                      <a:pt x="237" y="205"/>
                      <a:pt x="237" y="205"/>
                    </a:cubicBezTo>
                    <a:cubicBezTo>
                      <a:pt x="238" y="204"/>
                      <a:pt x="238" y="204"/>
                      <a:pt x="238" y="203"/>
                    </a:cubicBezTo>
                    <a:cubicBezTo>
                      <a:pt x="238" y="202"/>
                      <a:pt x="238" y="202"/>
                      <a:pt x="237" y="201"/>
                    </a:cubicBezTo>
                    <a:cubicBezTo>
                      <a:pt x="215" y="179"/>
                      <a:pt x="215" y="179"/>
                      <a:pt x="215" y="179"/>
                    </a:cubicBezTo>
                    <a:cubicBezTo>
                      <a:pt x="219" y="172"/>
                      <a:pt x="223" y="164"/>
                      <a:pt x="225" y="155"/>
                    </a:cubicBezTo>
                    <a:cubicBezTo>
                      <a:pt x="256" y="155"/>
                      <a:pt x="256" y="155"/>
                      <a:pt x="256" y="155"/>
                    </a:cubicBezTo>
                    <a:cubicBezTo>
                      <a:pt x="258" y="155"/>
                      <a:pt x="259" y="154"/>
                      <a:pt x="259" y="152"/>
                    </a:cubicBezTo>
                    <a:cubicBezTo>
                      <a:pt x="259" y="107"/>
                      <a:pt x="259" y="107"/>
                      <a:pt x="259" y="107"/>
                    </a:cubicBezTo>
                    <a:cubicBezTo>
                      <a:pt x="259" y="105"/>
                      <a:pt x="258" y="104"/>
                      <a:pt x="256" y="104"/>
                    </a:cubicBezTo>
                    <a:close/>
                    <a:moveTo>
                      <a:pt x="176" y="138"/>
                    </a:moveTo>
                    <a:cubicBezTo>
                      <a:pt x="173" y="157"/>
                      <a:pt x="157" y="173"/>
                      <a:pt x="137" y="176"/>
                    </a:cubicBezTo>
                    <a:cubicBezTo>
                      <a:pt x="121" y="179"/>
                      <a:pt x="104" y="173"/>
                      <a:pt x="94" y="160"/>
                    </a:cubicBezTo>
                    <a:cubicBezTo>
                      <a:pt x="85" y="149"/>
                      <a:pt x="81" y="135"/>
                      <a:pt x="83" y="122"/>
                    </a:cubicBezTo>
                    <a:cubicBezTo>
                      <a:pt x="86" y="102"/>
                      <a:pt x="102" y="86"/>
                      <a:pt x="121" y="83"/>
                    </a:cubicBezTo>
                    <a:cubicBezTo>
                      <a:pt x="124" y="83"/>
                      <a:pt x="127" y="82"/>
                      <a:pt x="129" y="82"/>
                    </a:cubicBezTo>
                    <a:cubicBezTo>
                      <a:pt x="143" y="82"/>
                      <a:pt x="156" y="88"/>
                      <a:pt x="165" y="99"/>
                    </a:cubicBezTo>
                    <a:cubicBezTo>
                      <a:pt x="174" y="110"/>
                      <a:pt x="178" y="124"/>
                      <a:pt x="176" y="1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12"/>
              <p:cNvSpPr>
                <a:spLocks noEditPoints="1"/>
              </p:cNvSpPr>
              <p:nvPr/>
            </p:nvSpPr>
            <p:spPr bwMode="auto">
              <a:xfrm>
                <a:off x="8834438" y="4284663"/>
                <a:ext cx="195263" cy="195263"/>
              </a:xfrm>
              <a:custGeom>
                <a:avLst/>
                <a:gdLst>
                  <a:gd name="T0" fmla="*/ 54 w 91"/>
                  <a:gd name="T1" fmla="*/ 5 h 91"/>
                  <a:gd name="T2" fmla="*/ 6 w 91"/>
                  <a:gd name="T3" fmla="*/ 53 h 91"/>
                  <a:gd name="T4" fmla="*/ 38 w 91"/>
                  <a:gd name="T5" fmla="*/ 85 h 91"/>
                  <a:gd name="T6" fmla="*/ 85 w 91"/>
                  <a:gd name="T7" fmla="*/ 37 h 91"/>
                  <a:gd name="T8" fmla="*/ 54 w 91"/>
                  <a:gd name="T9" fmla="*/ 5 h 91"/>
                  <a:gd name="T10" fmla="*/ 71 w 91"/>
                  <a:gd name="T11" fmla="*/ 51 h 91"/>
                  <a:gd name="T12" fmla="*/ 52 w 91"/>
                  <a:gd name="T13" fmla="*/ 71 h 91"/>
                  <a:gd name="T14" fmla="*/ 20 w 91"/>
                  <a:gd name="T15" fmla="*/ 39 h 91"/>
                  <a:gd name="T16" fmla="*/ 39 w 91"/>
                  <a:gd name="T17" fmla="*/ 19 h 91"/>
                  <a:gd name="T18" fmla="*/ 71 w 91"/>
                  <a:gd name="T19" fmla="*/ 5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1" h="91">
                    <a:moveTo>
                      <a:pt x="54" y="5"/>
                    </a:moveTo>
                    <a:cubicBezTo>
                      <a:pt x="25" y="0"/>
                      <a:pt x="0" y="25"/>
                      <a:pt x="6" y="53"/>
                    </a:cubicBezTo>
                    <a:cubicBezTo>
                      <a:pt x="9" y="69"/>
                      <a:pt x="22" y="82"/>
                      <a:pt x="38" y="85"/>
                    </a:cubicBezTo>
                    <a:cubicBezTo>
                      <a:pt x="66" y="91"/>
                      <a:pt x="91" y="66"/>
                      <a:pt x="85" y="37"/>
                    </a:cubicBezTo>
                    <a:cubicBezTo>
                      <a:pt x="82" y="21"/>
                      <a:pt x="70" y="8"/>
                      <a:pt x="54" y="5"/>
                    </a:cubicBezTo>
                    <a:close/>
                    <a:moveTo>
                      <a:pt x="71" y="51"/>
                    </a:moveTo>
                    <a:cubicBezTo>
                      <a:pt x="69" y="61"/>
                      <a:pt x="61" y="69"/>
                      <a:pt x="52" y="71"/>
                    </a:cubicBezTo>
                    <a:cubicBezTo>
                      <a:pt x="32" y="75"/>
                      <a:pt x="15" y="58"/>
                      <a:pt x="20" y="39"/>
                    </a:cubicBezTo>
                    <a:cubicBezTo>
                      <a:pt x="22" y="29"/>
                      <a:pt x="30" y="22"/>
                      <a:pt x="39" y="19"/>
                    </a:cubicBezTo>
                    <a:cubicBezTo>
                      <a:pt x="59" y="15"/>
                      <a:pt x="76" y="32"/>
                      <a:pt x="71" y="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13"/>
              <p:cNvSpPr>
                <a:spLocks noEditPoints="1"/>
              </p:cNvSpPr>
              <p:nvPr/>
            </p:nvSpPr>
            <p:spPr bwMode="auto">
              <a:xfrm>
                <a:off x="9175751" y="4038600"/>
                <a:ext cx="382588" cy="382588"/>
              </a:xfrm>
              <a:custGeom>
                <a:avLst/>
                <a:gdLst>
                  <a:gd name="T0" fmla="*/ 171 w 179"/>
                  <a:gd name="T1" fmla="*/ 52 h 179"/>
                  <a:gd name="T2" fmla="*/ 149 w 179"/>
                  <a:gd name="T3" fmla="*/ 55 h 179"/>
                  <a:gd name="T4" fmla="*/ 148 w 179"/>
                  <a:gd name="T5" fmla="*/ 24 h 179"/>
                  <a:gd name="T6" fmla="*/ 121 w 179"/>
                  <a:gd name="T7" fmla="*/ 5 h 179"/>
                  <a:gd name="T8" fmla="*/ 107 w 179"/>
                  <a:gd name="T9" fmla="*/ 24 h 179"/>
                  <a:gd name="T10" fmla="*/ 90 w 179"/>
                  <a:gd name="T11" fmla="*/ 21 h 179"/>
                  <a:gd name="T12" fmla="*/ 82 w 179"/>
                  <a:gd name="T13" fmla="*/ 0 h 179"/>
                  <a:gd name="T14" fmla="*/ 50 w 179"/>
                  <a:gd name="T15" fmla="*/ 11 h 179"/>
                  <a:gd name="T16" fmla="*/ 42 w 179"/>
                  <a:gd name="T17" fmla="*/ 41 h 179"/>
                  <a:gd name="T18" fmla="*/ 23 w 179"/>
                  <a:gd name="T19" fmla="*/ 31 h 179"/>
                  <a:gd name="T20" fmla="*/ 6 w 179"/>
                  <a:gd name="T21" fmla="*/ 59 h 179"/>
                  <a:gd name="T22" fmla="*/ 24 w 179"/>
                  <a:gd name="T23" fmla="*/ 72 h 179"/>
                  <a:gd name="T24" fmla="*/ 2 w 179"/>
                  <a:gd name="T25" fmla="*/ 94 h 179"/>
                  <a:gd name="T26" fmla="*/ 1 w 179"/>
                  <a:gd name="T27" fmla="*/ 97 h 179"/>
                  <a:gd name="T28" fmla="*/ 12 w 179"/>
                  <a:gd name="T29" fmla="*/ 129 h 179"/>
                  <a:gd name="T30" fmla="*/ 42 w 179"/>
                  <a:gd name="T31" fmla="*/ 137 h 179"/>
                  <a:gd name="T32" fmla="*/ 31 w 179"/>
                  <a:gd name="T33" fmla="*/ 157 h 179"/>
                  <a:gd name="T34" fmla="*/ 59 w 179"/>
                  <a:gd name="T35" fmla="*/ 174 h 179"/>
                  <a:gd name="T36" fmla="*/ 62 w 179"/>
                  <a:gd name="T37" fmla="*/ 173 h 179"/>
                  <a:gd name="T38" fmla="*/ 90 w 179"/>
                  <a:gd name="T39" fmla="*/ 157 h 179"/>
                  <a:gd name="T40" fmla="*/ 96 w 179"/>
                  <a:gd name="T41" fmla="*/ 178 h 179"/>
                  <a:gd name="T42" fmla="*/ 98 w 179"/>
                  <a:gd name="T43" fmla="*/ 179 h 179"/>
                  <a:gd name="T44" fmla="*/ 129 w 179"/>
                  <a:gd name="T45" fmla="*/ 170 h 179"/>
                  <a:gd name="T46" fmla="*/ 124 w 179"/>
                  <a:gd name="T47" fmla="*/ 148 h 179"/>
                  <a:gd name="T48" fmla="*/ 155 w 179"/>
                  <a:gd name="T49" fmla="*/ 148 h 179"/>
                  <a:gd name="T50" fmla="*/ 174 w 179"/>
                  <a:gd name="T51" fmla="*/ 120 h 179"/>
                  <a:gd name="T52" fmla="*/ 173 w 179"/>
                  <a:gd name="T53" fmla="*/ 117 h 179"/>
                  <a:gd name="T54" fmla="*/ 158 w 179"/>
                  <a:gd name="T55" fmla="*/ 90 h 179"/>
                  <a:gd name="T56" fmla="*/ 179 w 179"/>
                  <a:gd name="T57" fmla="*/ 83 h 179"/>
                  <a:gd name="T58" fmla="*/ 104 w 179"/>
                  <a:gd name="T59" fmla="*/ 117 h 179"/>
                  <a:gd name="T60" fmla="*/ 59 w 179"/>
                  <a:gd name="T61" fmla="*/ 91 h 179"/>
                  <a:gd name="T62" fmla="*/ 90 w 179"/>
                  <a:gd name="T63" fmla="*/ 58 h 179"/>
                  <a:gd name="T64" fmla="*/ 104 w 179"/>
                  <a:gd name="T65" fmla="*/ 117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9" h="179">
                    <a:moveTo>
                      <a:pt x="179" y="81"/>
                    </a:moveTo>
                    <a:cubicBezTo>
                      <a:pt x="171" y="52"/>
                      <a:pt x="171" y="52"/>
                      <a:pt x="171" y="52"/>
                    </a:cubicBezTo>
                    <a:cubicBezTo>
                      <a:pt x="171" y="50"/>
                      <a:pt x="170" y="50"/>
                      <a:pt x="168" y="50"/>
                    </a:cubicBezTo>
                    <a:cubicBezTo>
                      <a:pt x="149" y="55"/>
                      <a:pt x="149" y="55"/>
                      <a:pt x="149" y="55"/>
                    </a:cubicBezTo>
                    <a:cubicBezTo>
                      <a:pt x="146" y="50"/>
                      <a:pt x="142" y="46"/>
                      <a:pt x="138" y="42"/>
                    </a:cubicBezTo>
                    <a:cubicBezTo>
                      <a:pt x="148" y="24"/>
                      <a:pt x="148" y="24"/>
                      <a:pt x="148" y="24"/>
                    </a:cubicBezTo>
                    <a:cubicBezTo>
                      <a:pt x="149" y="23"/>
                      <a:pt x="149" y="21"/>
                      <a:pt x="147" y="21"/>
                    </a:cubicBezTo>
                    <a:cubicBezTo>
                      <a:pt x="121" y="5"/>
                      <a:pt x="121" y="5"/>
                      <a:pt x="121" y="5"/>
                    </a:cubicBezTo>
                    <a:cubicBezTo>
                      <a:pt x="120" y="4"/>
                      <a:pt x="118" y="5"/>
                      <a:pt x="117" y="6"/>
                    </a:cubicBezTo>
                    <a:cubicBezTo>
                      <a:pt x="107" y="24"/>
                      <a:pt x="107" y="24"/>
                      <a:pt x="107" y="24"/>
                    </a:cubicBezTo>
                    <a:cubicBezTo>
                      <a:pt x="102" y="22"/>
                      <a:pt x="96" y="21"/>
                      <a:pt x="90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1"/>
                      <a:pt x="83" y="0"/>
                      <a:pt x="82" y="0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1" y="8"/>
                      <a:pt x="50" y="10"/>
                      <a:pt x="50" y="1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1" y="34"/>
                      <a:pt x="46" y="37"/>
                      <a:pt x="42" y="4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3" y="31"/>
                      <a:pt x="23" y="31"/>
                    </a:cubicBezTo>
                    <a:cubicBezTo>
                      <a:pt x="22" y="31"/>
                      <a:pt x="21" y="31"/>
                      <a:pt x="21" y="32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5" y="60"/>
                      <a:pt x="5" y="61"/>
                      <a:pt x="7" y="62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3" y="78"/>
                      <a:pt x="22" y="83"/>
                      <a:pt x="22" y="89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2" y="95"/>
                      <a:pt x="1" y="95"/>
                      <a:pt x="1" y="96"/>
                    </a:cubicBezTo>
                    <a:cubicBezTo>
                      <a:pt x="0" y="96"/>
                      <a:pt x="0" y="97"/>
                      <a:pt x="1" y="97"/>
                    </a:cubicBezTo>
                    <a:cubicBezTo>
                      <a:pt x="9" y="127"/>
                      <a:pt x="9" y="127"/>
                      <a:pt x="9" y="127"/>
                    </a:cubicBezTo>
                    <a:cubicBezTo>
                      <a:pt x="9" y="128"/>
                      <a:pt x="10" y="129"/>
                      <a:pt x="12" y="129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4" y="129"/>
                      <a:pt x="38" y="133"/>
                      <a:pt x="42" y="137"/>
                    </a:cubicBezTo>
                    <a:cubicBezTo>
                      <a:pt x="32" y="155"/>
                      <a:pt x="32" y="155"/>
                      <a:pt x="32" y="155"/>
                    </a:cubicBezTo>
                    <a:cubicBezTo>
                      <a:pt x="31" y="155"/>
                      <a:pt x="31" y="156"/>
                      <a:pt x="31" y="157"/>
                    </a:cubicBezTo>
                    <a:cubicBezTo>
                      <a:pt x="31" y="157"/>
                      <a:pt x="32" y="158"/>
                      <a:pt x="32" y="158"/>
                    </a:cubicBezTo>
                    <a:cubicBezTo>
                      <a:pt x="59" y="174"/>
                      <a:pt x="59" y="174"/>
                      <a:pt x="59" y="174"/>
                    </a:cubicBezTo>
                    <a:cubicBezTo>
                      <a:pt x="60" y="174"/>
                      <a:pt x="60" y="174"/>
                      <a:pt x="61" y="174"/>
                    </a:cubicBezTo>
                    <a:cubicBezTo>
                      <a:pt x="62" y="174"/>
                      <a:pt x="62" y="173"/>
                      <a:pt x="62" y="173"/>
                    </a:cubicBezTo>
                    <a:cubicBezTo>
                      <a:pt x="73" y="155"/>
                      <a:pt x="73" y="155"/>
                      <a:pt x="73" y="155"/>
                    </a:cubicBezTo>
                    <a:cubicBezTo>
                      <a:pt x="78" y="157"/>
                      <a:pt x="84" y="157"/>
                      <a:pt x="90" y="157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5" y="178"/>
                      <a:pt x="95" y="178"/>
                      <a:pt x="96" y="178"/>
                    </a:cubicBezTo>
                    <a:cubicBezTo>
                      <a:pt x="96" y="179"/>
                      <a:pt x="97" y="179"/>
                      <a:pt x="97" y="179"/>
                    </a:cubicBezTo>
                    <a:cubicBezTo>
                      <a:pt x="98" y="179"/>
                      <a:pt x="98" y="179"/>
                      <a:pt x="98" y="179"/>
                    </a:cubicBezTo>
                    <a:cubicBezTo>
                      <a:pt x="128" y="171"/>
                      <a:pt x="128" y="171"/>
                      <a:pt x="128" y="171"/>
                    </a:cubicBezTo>
                    <a:cubicBezTo>
                      <a:pt x="128" y="171"/>
                      <a:pt x="129" y="170"/>
                      <a:pt x="129" y="170"/>
                    </a:cubicBezTo>
                    <a:cubicBezTo>
                      <a:pt x="129" y="169"/>
                      <a:pt x="129" y="168"/>
                      <a:pt x="129" y="168"/>
                    </a:cubicBezTo>
                    <a:cubicBezTo>
                      <a:pt x="124" y="148"/>
                      <a:pt x="124" y="148"/>
                      <a:pt x="124" y="148"/>
                    </a:cubicBezTo>
                    <a:cubicBezTo>
                      <a:pt x="129" y="145"/>
                      <a:pt x="134" y="142"/>
                      <a:pt x="138" y="138"/>
                    </a:cubicBezTo>
                    <a:cubicBezTo>
                      <a:pt x="155" y="148"/>
                      <a:pt x="155" y="148"/>
                      <a:pt x="155" y="148"/>
                    </a:cubicBezTo>
                    <a:cubicBezTo>
                      <a:pt x="157" y="148"/>
                      <a:pt x="158" y="148"/>
                      <a:pt x="159" y="147"/>
                    </a:cubicBezTo>
                    <a:cubicBezTo>
                      <a:pt x="174" y="120"/>
                      <a:pt x="174" y="120"/>
                      <a:pt x="174" y="120"/>
                    </a:cubicBezTo>
                    <a:cubicBezTo>
                      <a:pt x="174" y="120"/>
                      <a:pt x="175" y="119"/>
                      <a:pt x="174" y="118"/>
                    </a:cubicBezTo>
                    <a:cubicBezTo>
                      <a:pt x="174" y="118"/>
                      <a:pt x="174" y="117"/>
                      <a:pt x="173" y="117"/>
                    </a:cubicBezTo>
                    <a:cubicBezTo>
                      <a:pt x="156" y="107"/>
                      <a:pt x="156" y="107"/>
                      <a:pt x="156" y="107"/>
                    </a:cubicBezTo>
                    <a:cubicBezTo>
                      <a:pt x="157" y="101"/>
                      <a:pt x="158" y="95"/>
                      <a:pt x="158" y="90"/>
                    </a:cubicBezTo>
                    <a:cubicBezTo>
                      <a:pt x="177" y="84"/>
                      <a:pt x="177" y="84"/>
                      <a:pt x="177" y="84"/>
                    </a:cubicBezTo>
                    <a:cubicBezTo>
                      <a:pt x="178" y="84"/>
                      <a:pt x="179" y="84"/>
                      <a:pt x="179" y="83"/>
                    </a:cubicBezTo>
                    <a:cubicBezTo>
                      <a:pt x="179" y="83"/>
                      <a:pt x="179" y="82"/>
                      <a:pt x="179" y="81"/>
                    </a:cubicBezTo>
                    <a:close/>
                    <a:moveTo>
                      <a:pt x="104" y="117"/>
                    </a:moveTo>
                    <a:cubicBezTo>
                      <a:pt x="99" y="120"/>
                      <a:pt x="95" y="121"/>
                      <a:pt x="90" y="121"/>
                    </a:cubicBezTo>
                    <a:cubicBezTo>
                      <a:pt x="73" y="121"/>
                      <a:pt x="60" y="108"/>
                      <a:pt x="59" y="91"/>
                    </a:cubicBezTo>
                    <a:cubicBezTo>
                      <a:pt x="58" y="79"/>
                      <a:pt x="65" y="67"/>
                      <a:pt x="76" y="61"/>
                    </a:cubicBezTo>
                    <a:cubicBezTo>
                      <a:pt x="80" y="59"/>
                      <a:pt x="85" y="58"/>
                      <a:pt x="90" y="58"/>
                    </a:cubicBezTo>
                    <a:cubicBezTo>
                      <a:pt x="106" y="58"/>
                      <a:pt x="120" y="71"/>
                      <a:pt x="121" y="87"/>
                    </a:cubicBezTo>
                    <a:cubicBezTo>
                      <a:pt x="122" y="100"/>
                      <a:pt x="115" y="112"/>
                      <a:pt x="104" y="1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14"/>
              <p:cNvSpPr>
                <a:spLocks noEditPoints="1"/>
              </p:cNvSpPr>
              <p:nvPr/>
            </p:nvSpPr>
            <p:spPr bwMode="auto">
              <a:xfrm>
                <a:off x="9304338" y="4167188"/>
                <a:ext cx="125413" cy="127000"/>
              </a:xfrm>
              <a:custGeom>
                <a:avLst/>
                <a:gdLst>
                  <a:gd name="T0" fmla="*/ 36 w 59"/>
                  <a:gd name="T1" fmla="*/ 4 h 59"/>
                  <a:gd name="T2" fmla="*/ 5 w 59"/>
                  <a:gd name="T3" fmla="*/ 35 h 59"/>
                  <a:gd name="T4" fmla="*/ 24 w 59"/>
                  <a:gd name="T5" fmla="*/ 55 h 59"/>
                  <a:gd name="T6" fmla="*/ 55 w 59"/>
                  <a:gd name="T7" fmla="*/ 24 h 59"/>
                  <a:gd name="T8" fmla="*/ 36 w 59"/>
                  <a:gd name="T9" fmla="*/ 4 h 59"/>
                  <a:gd name="T10" fmla="*/ 46 w 59"/>
                  <a:gd name="T11" fmla="*/ 33 h 59"/>
                  <a:gd name="T12" fmla="*/ 33 w 59"/>
                  <a:gd name="T13" fmla="*/ 45 h 59"/>
                  <a:gd name="T14" fmla="*/ 14 w 59"/>
                  <a:gd name="T15" fmla="*/ 26 h 59"/>
                  <a:gd name="T16" fmla="*/ 27 w 59"/>
                  <a:gd name="T17" fmla="*/ 14 h 59"/>
                  <a:gd name="T18" fmla="*/ 46 w 59"/>
                  <a:gd name="T19" fmla="*/ 3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59">
                    <a:moveTo>
                      <a:pt x="36" y="4"/>
                    </a:moveTo>
                    <a:cubicBezTo>
                      <a:pt x="17" y="0"/>
                      <a:pt x="0" y="17"/>
                      <a:pt x="5" y="35"/>
                    </a:cubicBezTo>
                    <a:cubicBezTo>
                      <a:pt x="7" y="45"/>
                      <a:pt x="14" y="53"/>
                      <a:pt x="24" y="55"/>
                    </a:cubicBezTo>
                    <a:cubicBezTo>
                      <a:pt x="43" y="59"/>
                      <a:pt x="59" y="42"/>
                      <a:pt x="55" y="24"/>
                    </a:cubicBezTo>
                    <a:cubicBezTo>
                      <a:pt x="53" y="14"/>
                      <a:pt x="45" y="6"/>
                      <a:pt x="36" y="4"/>
                    </a:cubicBezTo>
                    <a:close/>
                    <a:moveTo>
                      <a:pt x="46" y="33"/>
                    </a:moveTo>
                    <a:cubicBezTo>
                      <a:pt x="44" y="39"/>
                      <a:pt x="39" y="44"/>
                      <a:pt x="33" y="45"/>
                    </a:cubicBezTo>
                    <a:cubicBezTo>
                      <a:pt x="22" y="47"/>
                      <a:pt x="12" y="38"/>
                      <a:pt x="14" y="26"/>
                    </a:cubicBezTo>
                    <a:cubicBezTo>
                      <a:pt x="15" y="20"/>
                      <a:pt x="20" y="15"/>
                      <a:pt x="27" y="14"/>
                    </a:cubicBezTo>
                    <a:cubicBezTo>
                      <a:pt x="38" y="12"/>
                      <a:pt x="48" y="21"/>
                      <a:pt x="46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55" name="组合 254"/>
            <p:cNvGrpSpPr/>
            <p:nvPr/>
          </p:nvGrpSpPr>
          <p:grpSpPr>
            <a:xfrm>
              <a:off x="8380413" y="0"/>
              <a:ext cx="1355725" cy="1354138"/>
              <a:chOff x="8380413" y="0"/>
              <a:chExt cx="1355725" cy="1354138"/>
            </a:xfrm>
          </p:grpSpPr>
          <p:sp>
            <p:nvSpPr>
              <p:cNvPr id="360" name="Oval 15"/>
              <p:cNvSpPr>
                <a:spLocks noChangeArrowheads="1"/>
              </p:cNvSpPr>
              <p:nvPr/>
            </p:nvSpPr>
            <p:spPr bwMode="auto">
              <a:xfrm>
                <a:off x="8380413" y="0"/>
                <a:ext cx="1355725" cy="1354138"/>
              </a:xfrm>
              <a:prstGeom prst="ellipse">
                <a:avLst/>
              </a:prstGeom>
              <a:solidFill>
                <a:srgbClr val="39B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16"/>
              <p:cNvSpPr>
                <a:spLocks/>
              </p:cNvSpPr>
              <p:nvPr/>
            </p:nvSpPr>
            <p:spPr bwMode="auto">
              <a:xfrm>
                <a:off x="8759826" y="325438"/>
                <a:ext cx="971550" cy="1023938"/>
              </a:xfrm>
              <a:custGeom>
                <a:avLst/>
                <a:gdLst>
                  <a:gd name="T0" fmla="*/ 54 w 454"/>
                  <a:gd name="T1" fmla="*/ 0 h 478"/>
                  <a:gd name="T2" fmla="*/ 3 w 454"/>
                  <a:gd name="T3" fmla="*/ 20 h 478"/>
                  <a:gd name="T4" fmla="*/ 2 w 454"/>
                  <a:gd name="T5" fmla="*/ 46 h 478"/>
                  <a:gd name="T6" fmla="*/ 2 w 454"/>
                  <a:gd name="T7" fmla="*/ 282 h 478"/>
                  <a:gd name="T8" fmla="*/ 19 w 454"/>
                  <a:gd name="T9" fmla="*/ 321 h 478"/>
                  <a:gd name="T10" fmla="*/ 174 w 454"/>
                  <a:gd name="T11" fmla="*/ 478 h 478"/>
                  <a:gd name="T12" fmla="*/ 454 w 454"/>
                  <a:gd name="T13" fmla="*/ 198 h 478"/>
                  <a:gd name="T14" fmla="*/ 307 w 454"/>
                  <a:gd name="T15" fmla="*/ 54 h 478"/>
                  <a:gd name="T16" fmla="*/ 276 w 454"/>
                  <a:gd name="T17" fmla="*/ 23 h 478"/>
                  <a:gd name="T18" fmla="*/ 271 w 454"/>
                  <a:gd name="T19" fmla="*/ 21 h 478"/>
                  <a:gd name="T20" fmla="*/ 236 w 454"/>
                  <a:gd name="T21" fmla="*/ 30 h 478"/>
                  <a:gd name="T22" fmla="*/ 219 w 454"/>
                  <a:gd name="T23" fmla="*/ 31 h 478"/>
                  <a:gd name="T24" fmla="*/ 190 w 454"/>
                  <a:gd name="T25" fmla="*/ 29 h 478"/>
                  <a:gd name="T26" fmla="*/ 89 w 454"/>
                  <a:gd name="T27" fmla="*/ 3 h 478"/>
                  <a:gd name="T28" fmla="*/ 54 w 454"/>
                  <a:gd name="T29" fmla="*/ 0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4" h="478">
                    <a:moveTo>
                      <a:pt x="54" y="0"/>
                    </a:moveTo>
                    <a:cubicBezTo>
                      <a:pt x="33" y="0"/>
                      <a:pt x="10" y="5"/>
                      <a:pt x="3" y="20"/>
                    </a:cubicBezTo>
                    <a:cubicBezTo>
                      <a:pt x="0" y="28"/>
                      <a:pt x="2" y="38"/>
                      <a:pt x="2" y="46"/>
                    </a:cubicBezTo>
                    <a:cubicBezTo>
                      <a:pt x="2" y="125"/>
                      <a:pt x="2" y="203"/>
                      <a:pt x="2" y="282"/>
                    </a:cubicBezTo>
                    <a:cubicBezTo>
                      <a:pt x="2" y="299"/>
                      <a:pt x="3" y="311"/>
                      <a:pt x="19" y="321"/>
                    </a:cubicBezTo>
                    <a:cubicBezTo>
                      <a:pt x="23" y="328"/>
                      <a:pt x="111" y="416"/>
                      <a:pt x="174" y="478"/>
                    </a:cubicBezTo>
                    <a:cubicBezTo>
                      <a:pt x="321" y="462"/>
                      <a:pt x="438" y="345"/>
                      <a:pt x="454" y="198"/>
                    </a:cubicBezTo>
                    <a:cubicBezTo>
                      <a:pt x="393" y="136"/>
                      <a:pt x="313" y="58"/>
                      <a:pt x="307" y="54"/>
                    </a:cubicBezTo>
                    <a:cubicBezTo>
                      <a:pt x="300" y="44"/>
                      <a:pt x="286" y="29"/>
                      <a:pt x="276" y="23"/>
                    </a:cubicBezTo>
                    <a:cubicBezTo>
                      <a:pt x="275" y="21"/>
                      <a:pt x="274" y="21"/>
                      <a:pt x="271" y="21"/>
                    </a:cubicBezTo>
                    <a:cubicBezTo>
                      <a:pt x="261" y="21"/>
                      <a:pt x="242" y="30"/>
                      <a:pt x="236" y="30"/>
                    </a:cubicBezTo>
                    <a:cubicBezTo>
                      <a:pt x="230" y="31"/>
                      <a:pt x="225" y="31"/>
                      <a:pt x="219" y="31"/>
                    </a:cubicBezTo>
                    <a:cubicBezTo>
                      <a:pt x="209" y="31"/>
                      <a:pt x="199" y="30"/>
                      <a:pt x="190" y="29"/>
                    </a:cubicBezTo>
                    <a:cubicBezTo>
                      <a:pt x="156" y="23"/>
                      <a:pt x="123" y="9"/>
                      <a:pt x="89" y="3"/>
                    </a:cubicBezTo>
                    <a:cubicBezTo>
                      <a:pt x="81" y="2"/>
                      <a:pt x="68" y="0"/>
                      <a:pt x="54" y="0"/>
                    </a:cubicBezTo>
                  </a:path>
                </a:pathLst>
              </a:custGeom>
              <a:solidFill>
                <a:srgbClr val="2E9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17"/>
              <p:cNvSpPr>
                <a:spLocks/>
              </p:cNvSpPr>
              <p:nvPr/>
            </p:nvSpPr>
            <p:spPr bwMode="auto">
              <a:xfrm>
                <a:off x="8890001" y="528638"/>
                <a:ext cx="336550" cy="176213"/>
              </a:xfrm>
              <a:custGeom>
                <a:avLst/>
                <a:gdLst>
                  <a:gd name="T0" fmla="*/ 8 w 157"/>
                  <a:gd name="T1" fmla="*/ 52 h 82"/>
                  <a:gd name="T2" fmla="*/ 78 w 157"/>
                  <a:gd name="T3" fmla="*/ 18 h 82"/>
                  <a:gd name="T4" fmla="*/ 148 w 157"/>
                  <a:gd name="T5" fmla="*/ 82 h 82"/>
                  <a:gd name="T6" fmla="*/ 157 w 157"/>
                  <a:gd name="T7" fmla="*/ 70 h 82"/>
                  <a:gd name="T8" fmla="*/ 79 w 157"/>
                  <a:gd name="T9" fmla="*/ 0 h 82"/>
                  <a:gd name="T10" fmla="*/ 78 w 157"/>
                  <a:gd name="T11" fmla="*/ 0 h 82"/>
                  <a:gd name="T12" fmla="*/ 78 w 157"/>
                  <a:gd name="T13" fmla="*/ 0 h 82"/>
                  <a:gd name="T14" fmla="*/ 78 w 157"/>
                  <a:gd name="T15" fmla="*/ 0 h 82"/>
                  <a:gd name="T16" fmla="*/ 78 w 157"/>
                  <a:gd name="T17" fmla="*/ 0 h 82"/>
                  <a:gd name="T18" fmla="*/ 0 w 157"/>
                  <a:gd name="T19" fmla="*/ 39 h 82"/>
                  <a:gd name="T20" fmla="*/ 8 w 157"/>
                  <a:gd name="T21" fmla="*/ 5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7" h="82">
                    <a:moveTo>
                      <a:pt x="8" y="52"/>
                    </a:moveTo>
                    <a:cubicBezTo>
                      <a:pt x="32" y="37"/>
                      <a:pt x="55" y="28"/>
                      <a:pt x="78" y="18"/>
                    </a:cubicBezTo>
                    <a:cubicBezTo>
                      <a:pt x="102" y="41"/>
                      <a:pt x="125" y="64"/>
                      <a:pt x="148" y="82"/>
                    </a:cubicBezTo>
                    <a:cubicBezTo>
                      <a:pt x="151" y="78"/>
                      <a:pt x="154" y="74"/>
                      <a:pt x="157" y="70"/>
                    </a:cubicBezTo>
                    <a:cubicBezTo>
                      <a:pt x="131" y="51"/>
                      <a:pt x="105" y="26"/>
                      <a:pt x="79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52" y="10"/>
                      <a:pt x="26" y="21"/>
                      <a:pt x="0" y="39"/>
                    </a:cubicBezTo>
                    <a:cubicBezTo>
                      <a:pt x="3" y="43"/>
                      <a:pt x="6" y="47"/>
                      <a:pt x="8" y="5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8"/>
              <p:cNvSpPr>
                <a:spLocks noEditPoints="1"/>
              </p:cNvSpPr>
              <p:nvPr/>
            </p:nvSpPr>
            <p:spPr bwMode="auto">
              <a:xfrm>
                <a:off x="8945563" y="582613"/>
                <a:ext cx="223838" cy="271463"/>
              </a:xfrm>
              <a:custGeom>
                <a:avLst/>
                <a:gdLst>
                  <a:gd name="T0" fmla="*/ 99 w 104"/>
                  <a:gd name="T1" fmla="*/ 126 h 127"/>
                  <a:gd name="T2" fmla="*/ 104 w 104"/>
                  <a:gd name="T3" fmla="*/ 120 h 127"/>
                  <a:gd name="T4" fmla="*/ 104 w 104"/>
                  <a:gd name="T5" fmla="*/ 48 h 127"/>
                  <a:gd name="T6" fmla="*/ 53 w 104"/>
                  <a:gd name="T7" fmla="*/ 0 h 127"/>
                  <a:gd name="T8" fmla="*/ 52 w 104"/>
                  <a:gd name="T9" fmla="*/ 0 h 127"/>
                  <a:gd name="T10" fmla="*/ 0 w 104"/>
                  <a:gd name="T11" fmla="*/ 23 h 127"/>
                  <a:gd name="T12" fmla="*/ 0 w 104"/>
                  <a:gd name="T13" fmla="*/ 94 h 127"/>
                  <a:gd name="T14" fmla="*/ 5 w 104"/>
                  <a:gd name="T15" fmla="*/ 102 h 127"/>
                  <a:gd name="T16" fmla="*/ 37 w 104"/>
                  <a:gd name="T17" fmla="*/ 110 h 127"/>
                  <a:gd name="T18" fmla="*/ 37 w 104"/>
                  <a:gd name="T19" fmla="*/ 78 h 127"/>
                  <a:gd name="T20" fmla="*/ 52 w 104"/>
                  <a:gd name="T21" fmla="*/ 67 h 127"/>
                  <a:gd name="T22" fmla="*/ 66 w 104"/>
                  <a:gd name="T23" fmla="*/ 87 h 127"/>
                  <a:gd name="T24" fmla="*/ 66 w 104"/>
                  <a:gd name="T25" fmla="*/ 118 h 127"/>
                  <a:gd name="T26" fmla="*/ 99 w 104"/>
                  <a:gd name="T27" fmla="*/ 126 h 127"/>
                  <a:gd name="T28" fmla="*/ 52 w 104"/>
                  <a:gd name="T29" fmla="*/ 55 h 127"/>
                  <a:gd name="T30" fmla="*/ 32 w 104"/>
                  <a:gd name="T31" fmla="*/ 57 h 127"/>
                  <a:gd name="T32" fmla="*/ 24 w 104"/>
                  <a:gd name="T33" fmla="*/ 75 h 127"/>
                  <a:gd name="T34" fmla="*/ 24 w 104"/>
                  <a:gd name="T35" fmla="*/ 93 h 127"/>
                  <a:gd name="T36" fmla="*/ 13 w 104"/>
                  <a:gd name="T37" fmla="*/ 91 h 127"/>
                  <a:gd name="T38" fmla="*/ 13 w 104"/>
                  <a:gd name="T39" fmla="*/ 32 h 127"/>
                  <a:gd name="T40" fmla="*/ 52 w 104"/>
                  <a:gd name="T41" fmla="*/ 15 h 127"/>
                  <a:gd name="T42" fmla="*/ 91 w 104"/>
                  <a:gd name="T43" fmla="*/ 53 h 127"/>
                  <a:gd name="T44" fmla="*/ 91 w 104"/>
                  <a:gd name="T45" fmla="*/ 111 h 127"/>
                  <a:gd name="T46" fmla="*/ 79 w 104"/>
                  <a:gd name="T47" fmla="*/ 109 h 127"/>
                  <a:gd name="T48" fmla="*/ 79 w 104"/>
                  <a:gd name="T49" fmla="*/ 90 h 127"/>
                  <a:gd name="T50" fmla="*/ 71 w 104"/>
                  <a:gd name="T51" fmla="*/ 68 h 127"/>
                  <a:gd name="T52" fmla="*/ 52 w 104"/>
                  <a:gd name="T53" fmla="*/ 5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4" h="127">
                    <a:moveTo>
                      <a:pt x="99" y="126"/>
                    </a:moveTo>
                    <a:cubicBezTo>
                      <a:pt x="102" y="127"/>
                      <a:pt x="104" y="123"/>
                      <a:pt x="104" y="120"/>
                    </a:cubicBezTo>
                    <a:cubicBezTo>
                      <a:pt x="104" y="96"/>
                      <a:pt x="104" y="72"/>
                      <a:pt x="104" y="48"/>
                    </a:cubicBezTo>
                    <a:cubicBezTo>
                      <a:pt x="87" y="34"/>
                      <a:pt x="70" y="17"/>
                      <a:pt x="53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35" y="7"/>
                      <a:pt x="17" y="14"/>
                      <a:pt x="0" y="23"/>
                    </a:cubicBezTo>
                    <a:cubicBezTo>
                      <a:pt x="0" y="46"/>
                      <a:pt x="0" y="70"/>
                      <a:pt x="0" y="94"/>
                    </a:cubicBezTo>
                    <a:cubicBezTo>
                      <a:pt x="0" y="98"/>
                      <a:pt x="3" y="101"/>
                      <a:pt x="5" y="102"/>
                    </a:cubicBezTo>
                    <a:cubicBezTo>
                      <a:pt x="16" y="104"/>
                      <a:pt x="26" y="107"/>
                      <a:pt x="37" y="110"/>
                    </a:cubicBezTo>
                    <a:cubicBezTo>
                      <a:pt x="37" y="99"/>
                      <a:pt x="37" y="89"/>
                      <a:pt x="37" y="78"/>
                    </a:cubicBezTo>
                    <a:cubicBezTo>
                      <a:pt x="37" y="70"/>
                      <a:pt x="43" y="65"/>
                      <a:pt x="52" y="67"/>
                    </a:cubicBezTo>
                    <a:cubicBezTo>
                      <a:pt x="60" y="70"/>
                      <a:pt x="66" y="78"/>
                      <a:pt x="66" y="87"/>
                    </a:cubicBezTo>
                    <a:cubicBezTo>
                      <a:pt x="66" y="97"/>
                      <a:pt x="66" y="108"/>
                      <a:pt x="66" y="118"/>
                    </a:cubicBezTo>
                    <a:cubicBezTo>
                      <a:pt x="77" y="121"/>
                      <a:pt x="88" y="124"/>
                      <a:pt x="99" y="126"/>
                    </a:cubicBezTo>
                    <a:close/>
                    <a:moveTo>
                      <a:pt x="52" y="55"/>
                    </a:moveTo>
                    <a:cubicBezTo>
                      <a:pt x="44" y="52"/>
                      <a:pt x="37" y="53"/>
                      <a:pt x="32" y="57"/>
                    </a:cubicBezTo>
                    <a:cubicBezTo>
                      <a:pt x="27" y="61"/>
                      <a:pt x="24" y="67"/>
                      <a:pt x="24" y="75"/>
                    </a:cubicBezTo>
                    <a:cubicBezTo>
                      <a:pt x="24" y="81"/>
                      <a:pt x="24" y="87"/>
                      <a:pt x="24" y="93"/>
                    </a:cubicBezTo>
                    <a:cubicBezTo>
                      <a:pt x="20" y="92"/>
                      <a:pt x="16" y="91"/>
                      <a:pt x="13" y="91"/>
                    </a:cubicBezTo>
                    <a:cubicBezTo>
                      <a:pt x="13" y="71"/>
                      <a:pt x="13" y="51"/>
                      <a:pt x="13" y="32"/>
                    </a:cubicBezTo>
                    <a:cubicBezTo>
                      <a:pt x="26" y="26"/>
                      <a:pt x="39" y="20"/>
                      <a:pt x="52" y="15"/>
                    </a:cubicBezTo>
                    <a:cubicBezTo>
                      <a:pt x="65" y="28"/>
                      <a:pt x="78" y="41"/>
                      <a:pt x="91" y="53"/>
                    </a:cubicBezTo>
                    <a:cubicBezTo>
                      <a:pt x="91" y="72"/>
                      <a:pt x="91" y="92"/>
                      <a:pt x="91" y="111"/>
                    </a:cubicBezTo>
                    <a:cubicBezTo>
                      <a:pt x="87" y="110"/>
                      <a:pt x="83" y="110"/>
                      <a:pt x="79" y="109"/>
                    </a:cubicBezTo>
                    <a:cubicBezTo>
                      <a:pt x="79" y="102"/>
                      <a:pt x="79" y="96"/>
                      <a:pt x="79" y="90"/>
                    </a:cubicBezTo>
                    <a:cubicBezTo>
                      <a:pt x="79" y="83"/>
                      <a:pt x="77" y="75"/>
                      <a:pt x="71" y="68"/>
                    </a:cubicBezTo>
                    <a:cubicBezTo>
                      <a:pt x="66" y="62"/>
                      <a:pt x="59" y="57"/>
                      <a:pt x="52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19"/>
              <p:cNvSpPr>
                <a:spLocks noEditPoints="1"/>
              </p:cNvSpPr>
              <p:nvPr/>
            </p:nvSpPr>
            <p:spPr bwMode="auto">
              <a:xfrm>
                <a:off x="8764588" y="265113"/>
                <a:ext cx="588963" cy="823913"/>
              </a:xfrm>
              <a:custGeom>
                <a:avLst/>
                <a:gdLst>
                  <a:gd name="T0" fmla="*/ 265 w 275"/>
                  <a:gd name="T1" fmla="*/ 49 h 384"/>
                  <a:gd name="T2" fmla="*/ 10 w 275"/>
                  <a:gd name="T3" fmla="*/ 39 h 384"/>
                  <a:gd name="T4" fmla="*/ 0 w 275"/>
                  <a:gd name="T5" fmla="*/ 54 h 384"/>
                  <a:gd name="T6" fmla="*/ 0 w 275"/>
                  <a:gd name="T7" fmla="*/ 329 h 384"/>
                  <a:gd name="T8" fmla="*/ 10 w 275"/>
                  <a:gd name="T9" fmla="*/ 334 h 384"/>
                  <a:gd name="T10" fmla="*/ 265 w 275"/>
                  <a:gd name="T11" fmla="*/ 345 h 384"/>
                  <a:gd name="T12" fmla="*/ 275 w 275"/>
                  <a:gd name="T13" fmla="*/ 329 h 384"/>
                  <a:gd name="T14" fmla="*/ 275 w 275"/>
                  <a:gd name="T15" fmla="*/ 54 h 384"/>
                  <a:gd name="T16" fmla="*/ 265 w 275"/>
                  <a:gd name="T17" fmla="*/ 49 h 384"/>
                  <a:gd name="T18" fmla="*/ 254 w 275"/>
                  <a:gd name="T19" fmla="*/ 328 h 384"/>
                  <a:gd name="T20" fmla="*/ 20 w 275"/>
                  <a:gd name="T21" fmla="*/ 310 h 384"/>
                  <a:gd name="T22" fmla="*/ 20 w 275"/>
                  <a:gd name="T23" fmla="*/ 55 h 384"/>
                  <a:gd name="T24" fmla="*/ 254 w 275"/>
                  <a:gd name="T25" fmla="*/ 74 h 384"/>
                  <a:gd name="T26" fmla="*/ 254 w 275"/>
                  <a:gd name="T27" fmla="*/ 328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5" h="384">
                    <a:moveTo>
                      <a:pt x="265" y="49"/>
                    </a:moveTo>
                    <a:cubicBezTo>
                      <a:pt x="180" y="88"/>
                      <a:pt x="95" y="0"/>
                      <a:pt x="10" y="39"/>
                    </a:cubicBezTo>
                    <a:cubicBezTo>
                      <a:pt x="4" y="41"/>
                      <a:pt x="0" y="49"/>
                      <a:pt x="0" y="54"/>
                    </a:cubicBezTo>
                    <a:cubicBezTo>
                      <a:pt x="0" y="146"/>
                      <a:pt x="0" y="238"/>
                      <a:pt x="0" y="329"/>
                    </a:cubicBezTo>
                    <a:cubicBezTo>
                      <a:pt x="0" y="335"/>
                      <a:pt x="4" y="337"/>
                      <a:pt x="10" y="334"/>
                    </a:cubicBezTo>
                    <a:cubicBezTo>
                      <a:pt x="95" y="296"/>
                      <a:pt x="180" y="384"/>
                      <a:pt x="265" y="345"/>
                    </a:cubicBezTo>
                    <a:cubicBezTo>
                      <a:pt x="271" y="342"/>
                      <a:pt x="275" y="335"/>
                      <a:pt x="275" y="329"/>
                    </a:cubicBezTo>
                    <a:cubicBezTo>
                      <a:pt x="275" y="238"/>
                      <a:pt x="275" y="146"/>
                      <a:pt x="275" y="54"/>
                    </a:cubicBezTo>
                    <a:cubicBezTo>
                      <a:pt x="275" y="49"/>
                      <a:pt x="271" y="47"/>
                      <a:pt x="265" y="49"/>
                    </a:cubicBezTo>
                    <a:close/>
                    <a:moveTo>
                      <a:pt x="254" y="328"/>
                    </a:moveTo>
                    <a:cubicBezTo>
                      <a:pt x="176" y="355"/>
                      <a:pt x="98" y="283"/>
                      <a:pt x="20" y="310"/>
                    </a:cubicBezTo>
                    <a:cubicBezTo>
                      <a:pt x="20" y="225"/>
                      <a:pt x="20" y="140"/>
                      <a:pt x="20" y="55"/>
                    </a:cubicBezTo>
                    <a:cubicBezTo>
                      <a:pt x="98" y="29"/>
                      <a:pt x="176" y="101"/>
                      <a:pt x="254" y="74"/>
                    </a:cubicBezTo>
                    <a:cubicBezTo>
                      <a:pt x="254" y="159"/>
                      <a:pt x="254" y="244"/>
                      <a:pt x="254" y="3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20"/>
              <p:cNvSpPr>
                <a:spLocks/>
              </p:cNvSpPr>
              <p:nvPr/>
            </p:nvSpPr>
            <p:spPr bwMode="auto">
              <a:xfrm>
                <a:off x="8848726" y="411163"/>
                <a:ext cx="144463" cy="136525"/>
              </a:xfrm>
              <a:custGeom>
                <a:avLst/>
                <a:gdLst>
                  <a:gd name="T0" fmla="*/ 2 w 67"/>
                  <a:gd name="T1" fmla="*/ 25 h 64"/>
                  <a:gd name="T2" fmla="*/ 31 w 67"/>
                  <a:gd name="T3" fmla="*/ 24 h 64"/>
                  <a:gd name="T4" fmla="*/ 31 w 67"/>
                  <a:gd name="T5" fmla="*/ 40 h 64"/>
                  <a:gd name="T6" fmla="*/ 32 w 67"/>
                  <a:gd name="T7" fmla="*/ 42 h 64"/>
                  <a:gd name="T8" fmla="*/ 53 w 67"/>
                  <a:gd name="T9" fmla="*/ 63 h 64"/>
                  <a:gd name="T10" fmla="*/ 54 w 67"/>
                  <a:gd name="T11" fmla="*/ 64 h 64"/>
                  <a:gd name="T12" fmla="*/ 56 w 67"/>
                  <a:gd name="T13" fmla="*/ 63 h 64"/>
                  <a:gd name="T14" fmla="*/ 56 w 67"/>
                  <a:gd name="T15" fmla="*/ 59 h 64"/>
                  <a:gd name="T16" fmla="*/ 36 w 67"/>
                  <a:gd name="T17" fmla="*/ 39 h 64"/>
                  <a:gd name="T18" fmla="*/ 36 w 67"/>
                  <a:gd name="T19" fmla="*/ 25 h 64"/>
                  <a:gd name="T20" fmla="*/ 65 w 67"/>
                  <a:gd name="T21" fmla="*/ 30 h 64"/>
                  <a:gd name="T22" fmla="*/ 67 w 67"/>
                  <a:gd name="T23" fmla="*/ 29 h 64"/>
                  <a:gd name="T24" fmla="*/ 67 w 67"/>
                  <a:gd name="T25" fmla="*/ 11 h 64"/>
                  <a:gd name="T26" fmla="*/ 65 w 67"/>
                  <a:gd name="T27" fmla="*/ 9 h 64"/>
                  <a:gd name="T28" fmla="*/ 2 w 67"/>
                  <a:gd name="T29" fmla="*/ 3 h 64"/>
                  <a:gd name="T30" fmla="*/ 0 w 67"/>
                  <a:gd name="T31" fmla="*/ 5 h 64"/>
                  <a:gd name="T32" fmla="*/ 0 w 67"/>
                  <a:gd name="T33" fmla="*/ 24 h 64"/>
                  <a:gd name="T34" fmla="*/ 2 w 67"/>
                  <a:gd name="T35" fmla="*/ 2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7" h="64">
                    <a:moveTo>
                      <a:pt x="2" y="25"/>
                    </a:moveTo>
                    <a:cubicBezTo>
                      <a:pt x="11" y="24"/>
                      <a:pt x="21" y="24"/>
                      <a:pt x="31" y="24"/>
                    </a:cubicBezTo>
                    <a:cubicBezTo>
                      <a:pt x="31" y="30"/>
                      <a:pt x="31" y="35"/>
                      <a:pt x="31" y="40"/>
                    </a:cubicBezTo>
                    <a:cubicBezTo>
                      <a:pt x="31" y="41"/>
                      <a:pt x="31" y="42"/>
                      <a:pt x="32" y="42"/>
                    </a:cubicBezTo>
                    <a:cubicBezTo>
                      <a:pt x="39" y="49"/>
                      <a:pt x="46" y="56"/>
                      <a:pt x="53" y="63"/>
                    </a:cubicBezTo>
                    <a:cubicBezTo>
                      <a:pt x="53" y="63"/>
                      <a:pt x="54" y="64"/>
                      <a:pt x="54" y="64"/>
                    </a:cubicBezTo>
                    <a:cubicBezTo>
                      <a:pt x="55" y="64"/>
                      <a:pt x="56" y="64"/>
                      <a:pt x="56" y="63"/>
                    </a:cubicBezTo>
                    <a:cubicBezTo>
                      <a:pt x="57" y="62"/>
                      <a:pt x="57" y="61"/>
                      <a:pt x="56" y="59"/>
                    </a:cubicBezTo>
                    <a:cubicBezTo>
                      <a:pt x="49" y="52"/>
                      <a:pt x="43" y="46"/>
                      <a:pt x="36" y="39"/>
                    </a:cubicBezTo>
                    <a:cubicBezTo>
                      <a:pt x="36" y="35"/>
                      <a:pt x="36" y="30"/>
                      <a:pt x="36" y="25"/>
                    </a:cubicBezTo>
                    <a:cubicBezTo>
                      <a:pt x="46" y="26"/>
                      <a:pt x="56" y="28"/>
                      <a:pt x="65" y="30"/>
                    </a:cubicBezTo>
                    <a:cubicBezTo>
                      <a:pt x="66" y="31"/>
                      <a:pt x="67" y="30"/>
                      <a:pt x="67" y="29"/>
                    </a:cubicBezTo>
                    <a:cubicBezTo>
                      <a:pt x="67" y="23"/>
                      <a:pt x="67" y="17"/>
                      <a:pt x="67" y="11"/>
                    </a:cubicBezTo>
                    <a:cubicBezTo>
                      <a:pt x="67" y="10"/>
                      <a:pt x="66" y="9"/>
                      <a:pt x="65" y="9"/>
                    </a:cubicBezTo>
                    <a:cubicBezTo>
                      <a:pt x="44" y="4"/>
                      <a:pt x="23" y="0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11"/>
                      <a:pt x="0" y="17"/>
                      <a:pt x="0" y="24"/>
                    </a:cubicBezTo>
                    <a:cubicBezTo>
                      <a:pt x="0" y="24"/>
                      <a:pt x="1" y="25"/>
                      <a:pt x="2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21"/>
              <p:cNvSpPr>
                <a:spLocks/>
              </p:cNvSpPr>
              <p:nvPr/>
            </p:nvSpPr>
            <p:spPr bwMode="auto">
              <a:xfrm>
                <a:off x="9105901" y="860425"/>
                <a:ext cx="168275" cy="93663"/>
              </a:xfrm>
              <a:custGeom>
                <a:avLst/>
                <a:gdLst>
                  <a:gd name="T0" fmla="*/ 29 w 78"/>
                  <a:gd name="T1" fmla="*/ 20 h 43"/>
                  <a:gd name="T2" fmla="*/ 29 w 78"/>
                  <a:gd name="T3" fmla="*/ 26 h 43"/>
                  <a:gd name="T4" fmla="*/ 11 w 78"/>
                  <a:gd name="T5" fmla="*/ 23 h 43"/>
                  <a:gd name="T6" fmla="*/ 5 w 78"/>
                  <a:gd name="T7" fmla="*/ 2 h 43"/>
                  <a:gd name="T8" fmla="*/ 2 w 78"/>
                  <a:gd name="T9" fmla="*/ 0 h 43"/>
                  <a:gd name="T10" fmla="*/ 0 w 78"/>
                  <a:gd name="T11" fmla="*/ 3 h 43"/>
                  <a:gd name="T12" fmla="*/ 7 w 78"/>
                  <a:gd name="T13" fmla="*/ 25 h 43"/>
                  <a:gd name="T14" fmla="*/ 9 w 78"/>
                  <a:gd name="T15" fmla="*/ 27 h 43"/>
                  <a:gd name="T16" fmla="*/ 29 w 78"/>
                  <a:gd name="T17" fmla="*/ 32 h 43"/>
                  <a:gd name="T18" fmla="*/ 29 w 78"/>
                  <a:gd name="T19" fmla="*/ 38 h 43"/>
                  <a:gd name="T20" fmla="*/ 30 w 78"/>
                  <a:gd name="T21" fmla="*/ 40 h 43"/>
                  <a:gd name="T22" fmla="*/ 77 w 78"/>
                  <a:gd name="T23" fmla="*/ 41 h 43"/>
                  <a:gd name="T24" fmla="*/ 78 w 78"/>
                  <a:gd name="T25" fmla="*/ 39 h 43"/>
                  <a:gd name="T26" fmla="*/ 78 w 78"/>
                  <a:gd name="T27" fmla="*/ 20 h 43"/>
                  <a:gd name="T28" fmla="*/ 77 w 78"/>
                  <a:gd name="T29" fmla="*/ 19 h 43"/>
                  <a:gd name="T30" fmla="*/ 30 w 78"/>
                  <a:gd name="T31" fmla="*/ 18 h 43"/>
                  <a:gd name="T32" fmla="*/ 29 w 78"/>
                  <a:gd name="T33" fmla="*/ 2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43">
                    <a:moveTo>
                      <a:pt x="29" y="20"/>
                    </a:moveTo>
                    <a:cubicBezTo>
                      <a:pt x="29" y="22"/>
                      <a:pt x="29" y="24"/>
                      <a:pt x="29" y="26"/>
                    </a:cubicBezTo>
                    <a:cubicBezTo>
                      <a:pt x="23" y="25"/>
                      <a:pt x="17" y="24"/>
                      <a:pt x="11" y="23"/>
                    </a:cubicBezTo>
                    <a:cubicBezTo>
                      <a:pt x="9" y="16"/>
                      <a:pt x="7" y="9"/>
                      <a:pt x="5" y="2"/>
                    </a:cubicBezTo>
                    <a:cubicBezTo>
                      <a:pt x="5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2" y="10"/>
                      <a:pt x="4" y="18"/>
                      <a:pt x="7" y="25"/>
                    </a:cubicBezTo>
                    <a:cubicBezTo>
                      <a:pt x="7" y="26"/>
                      <a:pt x="8" y="27"/>
                      <a:pt x="9" y="27"/>
                    </a:cubicBezTo>
                    <a:cubicBezTo>
                      <a:pt x="16" y="29"/>
                      <a:pt x="22" y="30"/>
                      <a:pt x="29" y="32"/>
                    </a:cubicBezTo>
                    <a:cubicBezTo>
                      <a:pt x="29" y="34"/>
                      <a:pt x="29" y="36"/>
                      <a:pt x="29" y="38"/>
                    </a:cubicBezTo>
                    <a:cubicBezTo>
                      <a:pt x="29" y="39"/>
                      <a:pt x="29" y="40"/>
                      <a:pt x="30" y="40"/>
                    </a:cubicBezTo>
                    <a:cubicBezTo>
                      <a:pt x="46" y="43"/>
                      <a:pt x="61" y="43"/>
                      <a:pt x="77" y="41"/>
                    </a:cubicBezTo>
                    <a:cubicBezTo>
                      <a:pt x="78" y="41"/>
                      <a:pt x="78" y="40"/>
                      <a:pt x="78" y="39"/>
                    </a:cubicBezTo>
                    <a:cubicBezTo>
                      <a:pt x="78" y="33"/>
                      <a:pt x="78" y="27"/>
                      <a:pt x="78" y="20"/>
                    </a:cubicBezTo>
                    <a:cubicBezTo>
                      <a:pt x="78" y="19"/>
                      <a:pt x="78" y="19"/>
                      <a:pt x="77" y="19"/>
                    </a:cubicBezTo>
                    <a:cubicBezTo>
                      <a:pt x="61" y="22"/>
                      <a:pt x="46" y="21"/>
                      <a:pt x="30" y="18"/>
                    </a:cubicBezTo>
                    <a:cubicBezTo>
                      <a:pt x="29" y="18"/>
                      <a:pt x="29" y="19"/>
                      <a:pt x="29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56" name="组合 255"/>
            <p:cNvGrpSpPr/>
            <p:nvPr/>
          </p:nvGrpSpPr>
          <p:grpSpPr>
            <a:xfrm>
              <a:off x="2457451" y="1833563"/>
              <a:ext cx="1355725" cy="1354138"/>
              <a:chOff x="2457451" y="1833563"/>
              <a:chExt cx="1355725" cy="1354138"/>
            </a:xfrm>
          </p:grpSpPr>
          <p:sp>
            <p:nvSpPr>
              <p:cNvPr id="348" name="Oval 22"/>
              <p:cNvSpPr>
                <a:spLocks noChangeArrowheads="1"/>
              </p:cNvSpPr>
              <p:nvPr/>
            </p:nvSpPr>
            <p:spPr bwMode="auto">
              <a:xfrm>
                <a:off x="2457451" y="1833563"/>
                <a:ext cx="1355725" cy="1354138"/>
              </a:xfrm>
              <a:prstGeom prst="ellipse">
                <a:avLst/>
              </a:prstGeom>
              <a:solidFill>
                <a:srgbClr val="F4B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23"/>
              <p:cNvSpPr>
                <a:spLocks/>
              </p:cNvSpPr>
              <p:nvPr/>
            </p:nvSpPr>
            <p:spPr bwMode="auto">
              <a:xfrm>
                <a:off x="2751138" y="2228850"/>
                <a:ext cx="1060450" cy="958850"/>
              </a:xfrm>
              <a:custGeom>
                <a:avLst/>
                <a:gdLst>
                  <a:gd name="T0" fmla="*/ 273 w 495"/>
                  <a:gd name="T1" fmla="*/ 0 h 448"/>
                  <a:gd name="T2" fmla="*/ 244 w 495"/>
                  <a:gd name="T3" fmla="*/ 15 h 448"/>
                  <a:gd name="T4" fmla="*/ 213 w 495"/>
                  <a:gd name="T5" fmla="*/ 1 h 448"/>
                  <a:gd name="T6" fmla="*/ 196 w 495"/>
                  <a:gd name="T7" fmla="*/ 2 h 448"/>
                  <a:gd name="T8" fmla="*/ 157 w 495"/>
                  <a:gd name="T9" fmla="*/ 0 h 448"/>
                  <a:gd name="T10" fmla="*/ 125 w 495"/>
                  <a:gd name="T11" fmla="*/ 14 h 448"/>
                  <a:gd name="T12" fmla="*/ 96 w 495"/>
                  <a:gd name="T13" fmla="*/ 2 h 448"/>
                  <a:gd name="T14" fmla="*/ 14 w 495"/>
                  <a:gd name="T15" fmla="*/ 2 h 448"/>
                  <a:gd name="T16" fmla="*/ 7 w 495"/>
                  <a:gd name="T17" fmla="*/ 59 h 448"/>
                  <a:gd name="T18" fmla="*/ 23 w 495"/>
                  <a:gd name="T19" fmla="*/ 94 h 448"/>
                  <a:gd name="T20" fmla="*/ 7 w 495"/>
                  <a:gd name="T21" fmla="*/ 113 h 448"/>
                  <a:gd name="T22" fmla="*/ 7 w 495"/>
                  <a:gd name="T23" fmla="*/ 172 h 448"/>
                  <a:gd name="T24" fmla="*/ 22 w 495"/>
                  <a:gd name="T25" fmla="*/ 189 h 448"/>
                  <a:gd name="T26" fmla="*/ 17 w 495"/>
                  <a:gd name="T27" fmla="*/ 188 h 448"/>
                  <a:gd name="T28" fmla="*/ 7 w 495"/>
                  <a:gd name="T29" fmla="*/ 210 h 448"/>
                  <a:gd name="T30" fmla="*/ 7 w 495"/>
                  <a:gd name="T31" fmla="*/ 262 h 448"/>
                  <a:gd name="T32" fmla="*/ 186 w 495"/>
                  <a:gd name="T33" fmla="*/ 448 h 448"/>
                  <a:gd name="T34" fmla="*/ 495 w 495"/>
                  <a:gd name="T35" fmla="*/ 144 h 448"/>
                  <a:gd name="T36" fmla="*/ 359 w 495"/>
                  <a:gd name="T37" fmla="*/ 11 h 448"/>
                  <a:gd name="T38" fmla="*/ 333 w 495"/>
                  <a:gd name="T39" fmla="*/ 0 h 448"/>
                  <a:gd name="T40" fmla="*/ 309 w 495"/>
                  <a:gd name="T41" fmla="*/ 2 h 448"/>
                  <a:gd name="T42" fmla="*/ 273 w 495"/>
                  <a:gd name="T43" fmla="*/ 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5" h="448">
                    <a:moveTo>
                      <a:pt x="273" y="0"/>
                    </a:moveTo>
                    <a:cubicBezTo>
                      <a:pt x="256" y="0"/>
                      <a:pt x="241" y="2"/>
                      <a:pt x="244" y="15"/>
                    </a:cubicBezTo>
                    <a:cubicBezTo>
                      <a:pt x="234" y="3"/>
                      <a:pt x="225" y="1"/>
                      <a:pt x="213" y="1"/>
                    </a:cubicBezTo>
                    <a:cubicBezTo>
                      <a:pt x="208" y="1"/>
                      <a:pt x="202" y="2"/>
                      <a:pt x="196" y="2"/>
                    </a:cubicBezTo>
                    <a:cubicBezTo>
                      <a:pt x="190" y="2"/>
                      <a:pt x="173" y="0"/>
                      <a:pt x="157" y="0"/>
                    </a:cubicBezTo>
                    <a:cubicBezTo>
                      <a:pt x="139" y="0"/>
                      <a:pt x="122" y="2"/>
                      <a:pt x="125" y="14"/>
                    </a:cubicBezTo>
                    <a:cubicBezTo>
                      <a:pt x="113" y="5"/>
                      <a:pt x="112" y="2"/>
                      <a:pt x="96" y="2"/>
                    </a:cubicBezTo>
                    <a:cubicBezTo>
                      <a:pt x="69" y="2"/>
                      <a:pt x="41" y="2"/>
                      <a:pt x="14" y="2"/>
                    </a:cubicBezTo>
                    <a:cubicBezTo>
                      <a:pt x="0" y="2"/>
                      <a:pt x="7" y="49"/>
                      <a:pt x="7" y="59"/>
                    </a:cubicBezTo>
                    <a:cubicBezTo>
                      <a:pt x="7" y="76"/>
                      <a:pt x="10" y="83"/>
                      <a:pt x="23" y="94"/>
                    </a:cubicBezTo>
                    <a:cubicBezTo>
                      <a:pt x="4" y="94"/>
                      <a:pt x="7" y="94"/>
                      <a:pt x="7" y="113"/>
                    </a:cubicBezTo>
                    <a:cubicBezTo>
                      <a:pt x="7" y="133"/>
                      <a:pt x="7" y="152"/>
                      <a:pt x="7" y="172"/>
                    </a:cubicBezTo>
                    <a:cubicBezTo>
                      <a:pt x="7" y="176"/>
                      <a:pt x="19" y="185"/>
                      <a:pt x="22" y="189"/>
                    </a:cubicBezTo>
                    <a:cubicBezTo>
                      <a:pt x="20" y="188"/>
                      <a:pt x="18" y="188"/>
                      <a:pt x="17" y="188"/>
                    </a:cubicBezTo>
                    <a:cubicBezTo>
                      <a:pt x="5" y="188"/>
                      <a:pt x="7" y="199"/>
                      <a:pt x="7" y="210"/>
                    </a:cubicBezTo>
                    <a:cubicBezTo>
                      <a:pt x="7" y="225"/>
                      <a:pt x="2" y="248"/>
                      <a:pt x="7" y="262"/>
                    </a:cubicBezTo>
                    <a:cubicBezTo>
                      <a:pt x="7" y="266"/>
                      <a:pt x="99" y="361"/>
                      <a:pt x="186" y="448"/>
                    </a:cubicBezTo>
                    <a:cubicBezTo>
                      <a:pt x="354" y="445"/>
                      <a:pt x="489" y="311"/>
                      <a:pt x="495" y="144"/>
                    </a:cubicBezTo>
                    <a:cubicBezTo>
                      <a:pt x="427" y="75"/>
                      <a:pt x="366" y="15"/>
                      <a:pt x="359" y="11"/>
                    </a:cubicBezTo>
                    <a:cubicBezTo>
                      <a:pt x="353" y="2"/>
                      <a:pt x="343" y="0"/>
                      <a:pt x="333" y="0"/>
                    </a:cubicBezTo>
                    <a:cubicBezTo>
                      <a:pt x="325" y="0"/>
                      <a:pt x="316" y="2"/>
                      <a:pt x="309" y="2"/>
                    </a:cubicBezTo>
                    <a:cubicBezTo>
                      <a:pt x="303" y="2"/>
                      <a:pt x="287" y="0"/>
                      <a:pt x="273" y="0"/>
                    </a:cubicBezTo>
                  </a:path>
                </a:pathLst>
              </a:custGeom>
              <a:solidFill>
                <a:srgbClr val="C38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24"/>
              <p:cNvSpPr>
                <a:spLocks/>
              </p:cNvSpPr>
              <p:nvPr/>
            </p:nvSpPr>
            <p:spPr bwMode="auto">
              <a:xfrm>
                <a:off x="2767013" y="2232025"/>
                <a:ext cx="233363" cy="169863"/>
              </a:xfrm>
              <a:custGeom>
                <a:avLst/>
                <a:gdLst>
                  <a:gd name="T0" fmla="*/ 4 w 109"/>
                  <a:gd name="T1" fmla="*/ 79 h 79"/>
                  <a:gd name="T2" fmla="*/ 105 w 109"/>
                  <a:gd name="T3" fmla="*/ 79 h 79"/>
                  <a:gd name="T4" fmla="*/ 109 w 109"/>
                  <a:gd name="T5" fmla="*/ 73 h 79"/>
                  <a:gd name="T6" fmla="*/ 109 w 109"/>
                  <a:gd name="T7" fmla="*/ 5 h 79"/>
                  <a:gd name="T8" fmla="*/ 105 w 109"/>
                  <a:gd name="T9" fmla="*/ 0 h 79"/>
                  <a:gd name="T10" fmla="*/ 4 w 109"/>
                  <a:gd name="T11" fmla="*/ 0 h 79"/>
                  <a:gd name="T12" fmla="*/ 0 w 109"/>
                  <a:gd name="T13" fmla="*/ 5 h 79"/>
                  <a:gd name="T14" fmla="*/ 0 w 109"/>
                  <a:gd name="T15" fmla="*/ 73 h 79"/>
                  <a:gd name="T16" fmla="*/ 4 w 109"/>
                  <a:gd name="T17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9" h="79">
                    <a:moveTo>
                      <a:pt x="4" y="79"/>
                    </a:moveTo>
                    <a:cubicBezTo>
                      <a:pt x="105" y="79"/>
                      <a:pt x="105" y="79"/>
                      <a:pt x="105" y="79"/>
                    </a:cubicBezTo>
                    <a:cubicBezTo>
                      <a:pt x="107" y="79"/>
                      <a:pt x="109" y="76"/>
                      <a:pt x="109" y="73"/>
                    </a:cubicBezTo>
                    <a:cubicBezTo>
                      <a:pt x="109" y="5"/>
                      <a:pt x="109" y="5"/>
                      <a:pt x="109" y="5"/>
                    </a:cubicBezTo>
                    <a:cubicBezTo>
                      <a:pt x="109" y="2"/>
                      <a:pt x="107" y="0"/>
                      <a:pt x="10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6"/>
                      <a:pt x="2" y="79"/>
                      <a:pt x="4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25"/>
              <p:cNvSpPr>
                <a:spLocks/>
              </p:cNvSpPr>
              <p:nvPr/>
            </p:nvSpPr>
            <p:spPr bwMode="auto">
              <a:xfrm>
                <a:off x="3019426" y="2232025"/>
                <a:ext cx="233363" cy="169863"/>
              </a:xfrm>
              <a:custGeom>
                <a:avLst/>
                <a:gdLst>
                  <a:gd name="T0" fmla="*/ 4 w 109"/>
                  <a:gd name="T1" fmla="*/ 79 h 79"/>
                  <a:gd name="T2" fmla="*/ 105 w 109"/>
                  <a:gd name="T3" fmla="*/ 79 h 79"/>
                  <a:gd name="T4" fmla="*/ 109 w 109"/>
                  <a:gd name="T5" fmla="*/ 73 h 79"/>
                  <a:gd name="T6" fmla="*/ 109 w 109"/>
                  <a:gd name="T7" fmla="*/ 5 h 79"/>
                  <a:gd name="T8" fmla="*/ 105 w 109"/>
                  <a:gd name="T9" fmla="*/ 0 h 79"/>
                  <a:gd name="T10" fmla="*/ 4 w 109"/>
                  <a:gd name="T11" fmla="*/ 0 h 79"/>
                  <a:gd name="T12" fmla="*/ 0 w 109"/>
                  <a:gd name="T13" fmla="*/ 5 h 79"/>
                  <a:gd name="T14" fmla="*/ 0 w 109"/>
                  <a:gd name="T15" fmla="*/ 73 h 79"/>
                  <a:gd name="T16" fmla="*/ 4 w 109"/>
                  <a:gd name="T17" fmla="*/ 7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9" h="79">
                    <a:moveTo>
                      <a:pt x="4" y="79"/>
                    </a:moveTo>
                    <a:cubicBezTo>
                      <a:pt x="105" y="79"/>
                      <a:pt x="105" y="79"/>
                      <a:pt x="105" y="79"/>
                    </a:cubicBezTo>
                    <a:cubicBezTo>
                      <a:pt x="107" y="79"/>
                      <a:pt x="109" y="76"/>
                      <a:pt x="109" y="73"/>
                    </a:cubicBezTo>
                    <a:cubicBezTo>
                      <a:pt x="109" y="5"/>
                      <a:pt x="109" y="5"/>
                      <a:pt x="109" y="5"/>
                    </a:cubicBezTo>
                    <a:cubicBezTo>
                      <a:pt x="109" y="2"/>
                      <a:pt x="107" y="0"/>
                      <a:pt x="10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6"/>
                      <a:pt x="2" y="79"/>
                      <a:pt x="4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26"/>
              <p:cNvSpPr>
                <a:spLocks/>
              </p:cNvSpPr>
              <p:nvPr/>
            </p:nvSpPr>
            <p:spPr bwMode="auto">
              <a:xfrm>
                <a:off x="3273426" y="2232025"/>
                <a:ext cx="231775" cy="169863"/>
              </a:xfrm>
              <a:custGeom>
                <a:avLst/>
                <a:gdLst>
                  <a:gd name="T0" fmla="*/ 105 w 108"/>
                  <a:gd name="T1" fmla="*/ 0 h 79"/>
                  <a:gd name="T2" fmla="*/ 4 w 108"/>
                  <a:gd name="T3" fmla="*/ 0 h 79"/>
                  <a:gd name="T4" fmla="*/ 0 w 108"/>
                  <a:gd name="T5" fmla="*/ 5 h 79"/>
                  <a:gd name="T6" fmla="*/ 0 w 108"/>
                  <a:gd name="T7" fmla="*/ 73 h 79"/>
                  <a:gd name="T8" fmla="*/ 4 w 108"/>
                  <a:gd name="T9" fmla="*/ 79 h 79"/>
                  <a:gd name="T10" fmla="*/ 105 w 108"/>
                  <a:gd name="T11" fmla="*/ 79 h 79"/>
                  <a:gd name="T12" fmla="*/ 108 w 108"/>
                  <a:gd name="T13" fmla="*/ 73 h 79"/>
                  <a:gd name="T14" fmla="*/ 108 w 108"/>
                  <a:gd name="T15" fmla="*/ 5 h 79"/>
                  <a:gd name="T16" fmla="*/ 105 w 108"/>
                  <a:gd name="T17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" h="79">
                    <a:moveTo>
                      <a:pt x="10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6"/>
                      <a:pt x="2" y="79"/>
                      <a:pt x="4" y="79"/>
                    </a:cubicBezTo>
                    <a:cubicBezTo>
                      <a:pt x="105" y="79"/>
                      <a:pt x="105" y="79"/>
                      <a:pt x="105" y="79"/>
                    </a:cubicBezTo>
                    <a:cubicBezTo>
                      <a:pt x="107" y="79"/>
                      <a:pt x="108" y="76"/>
                      <a:pt x="108" y="73"/>
                    </a:cubicBezTo>
                    <a:cubicBezTo>
                      <a:pt x="108" y="5"/>
                      <a:pt x="108" y="5"/>
                      <a:pt x="108" y="5"/>
                    </a:cubicBezTo>
                    <a:cubicBezTo>
                      <a:pt x="108" y="2"/>
                      <a:pt x="107" y="0"/>
                      <a:pt x="1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27"/>
              <p:cNvSpPr>
                <a:spLocks/>
              </p:cNvSpPr>
              <p:nvPr/>
            </p:nvSpPr>
            <p:spPr bwMode="auto">
              <a:xfrm>
                <a:off x="2767013" y="2633663"/>
                <a:ext cx="233363" cy="168275"/>
              </a:xfrm>
              <a:custGeom>
                <a:avLst/>
                <a:gdLst>
                  <a:gd name="T0" fmla="*/ 105 w 109"/>
                  <a:gd name="T1" fmla="*/ 0 h 79"/>
                  <a:gd name="T2" fmla="*/ 4 w 109"/>
                  <a:gd name="T3" fmla="*/ 0 h 79"/>
                  <a:gd name="T4" fmla="*/ 0 w 109"/>
                  <a:gd name="T5" fmla="*/ 5 h 79"/>
                  <a:gd name="T6" fmla="*/ 0 w 109"/>
                  <a:gd name="T7" fmla="*/ 73 h 79"/>
                  <a:gd name="T8" fmla="*/ 4 w 109"/>
                  <a:gd name="T9" fmla="*/ 79 h 79"/>
                  <a:gd name="T10" fmla="*/ 105 w 109"/>
                  <a:gd name="T11" fmla="*/ 79 h 79"/>
                  <a:gd name="T12" fmla="*/ 109 w 109"/>
                  <a:gd name="T13" fmla="*/ 73 h 79"/>
                  <a:gd name="T14" fmla="*/ 109 w 109"/>
                  <a:gd name="T15" fmla="*/ 5 h 79"/>
                  <a:gd name="T16" fmla="*/ 105 w 109"/>
                  <a:gd name="T17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9" h="79">
                    <a:moveTo>
                      <a:pt x="10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6"/>
                      <a:pt x="2" y="79"/>
                      <a:pt x="4" y="79"/>
                    </a:cubicBezTo>
                    <a:cubicBezTo>
                      <a:pt x="105" y="79"/>
                      <a:pt x="105" y="79"/>
                      <a:pt x="105" y="79"/>
                    </a:cubicBezTo>
                    <a:cubicBezTo>
                      <a:pt x="107" y="79"/>
                      <a:pt x="109" y="76"/>
                      <a:pt x="109" y="73"/>
                    </a:cubicBezTo>
                    <a:cubicBezTo>
                      <a:pt x="109" y="5"/>
                      <a:pt x="109" y="5"/>
                      <a:pt x="109" y="5"/>
                    </a:cubicBezTo>
                    <a:cubicBezTo>
                      <a:pt x="109" y="2"/>
                      <a:pt x="107" y="0"/>
                      <a:pt x="1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28"/>
              <p:cNvSpPr>
                <a:spLocks/>
              </p:cNvSpPr>
              <p:nvPr/>
            </p:nvSpPr>
            <p:spPr bwMode="auto">
              <a:xfrm>
                <a:off x="3019426" y="2633663"/>
                <a:ext cx="233363" cy="168275"/>
              </a:xfrm>
              <a:custGeom>
                <a:avLst/>
                <a:gdLst>
                  <a:gd name="T0" fmla="*/ 105 w 109"/>
                  <a:gd name="T1" fmla="*/ 0 h 79"/>
                  <a:gd name="T2" fmla="*/ 4 w 109"/>
                  <a:gd name="T3" fmla="*/ 0 h 79"/>
                  <a:gd name="T4" fmla="*/ 0 w 109"/>
                  <a:gd name="T5" fmla="*/ 5 h 79"/>
                  <a:gd name="T6" fmla="*/ 0 w 109"/>
                  <a:gd name="T7" fmla="*/ 73 h 79"/>
                  <a:gd name="T8" fmla="*/ 4 w 109"/>
                  <a:gd name="T9" fmla="*/ 79 h 79"/>
                  <a:gd name="T10" fmla="*/ 105 w 109"/>
                  <a:gd name="T11" fmla="*/ 79 h 79"/>
                  <a:gd name="T12" fmla="*/ 109 w 109"/>
                  <a:gd name="T13" fmla="*/ 73 h 79"/>
                  <a:gd name="T14" fmla="*/ 109 w 109"/>
                  <a:gd name="T15" fmla="*/ 5 h 79"/>
                  <a:gd name="T16" fmla="*/ 105 w 109"/>
                  <a:gd name="T17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9" h="79">
                    <a:moveTo>
                      <a:pt x="10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6"/>
                      <a:pt x="2" y="79"/>
                      <a:pt x="4" y="79"/>
                    </a:cubicBezTo>
                    <a:cubicBezTo>
                      <a:pt x="105" y="79"/>
                      <a:pt x="105" y="79"/>
                      <a:pt x="105" y="79"/>
                    </a:cubicBezTo>
                    <a:cubicBezTo>
                      <a:pt x="107" y="79"/>
                      <a:pt x="109" y="76"/>
                      <a:pt x="109" y="73"/>
                    </a:cubicBezTo>
                    <a:cubicBezTo>
                      <a:pt x="109" y="5"/>
                      <a:pt x="109" y="5"/>
                      <a:pt x="109" y="5"/>
                    </a:cubicBezTo>
                    <a:cubicBezTo>
                      <a:pt x="109" y="2"/>
                      <a:pt x="107" y="0"/>
                      <a:pt x="1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29"/>
              <p:cNvSpPr>
                <a:spLocks/>
              </p:cNvSpPr>
              <p:nvPr/>
            </p:nvSpPr>
            <p:spPr bwMode="auto">
              <a:xfrm>
                <a:off x="3273426" y="2633663"/>
                <a:ext cx="231775" cy="168275"/>
              </a:xfrm>
              <a:custGeom>
                <a:avLst/>
                <a:gdLst>
                  <a:gd name="T0" fmla="*/ 105 w 108"/>
                  <a:gd name="T1" fmla="*/ 0 h 79"/>
                  <a:gd name="T2" fmla="*/ 4 w 108"/>
                  <a:gd name="T3" fmla="*/ 0 h 79"/>
                  <a:gd name="T4" fmla="*/ 0 w 108"/>
                  <a:gd name="T5" fmla="*/ 5 h 79"/>
                  <a:gd name="T6" fmla="*/ 0 w 108"/>
                  <a:gd name="T7" fmla="*/ 73 h 79"/>
                  <a:gd name="T8" fmla="*/ 4 w 108"/>
                  <a:gd name="T9" fmla="*/ 79 h 79"/>
                  <a:gd name="T10" fmla="*/ 105 w 108"/>
                  <a:gd name="T11" fmla="*/ 79 h 79"/>
                  <a:gd name="T12" fmla="*/ 108 w 108"/>
                  <a:gd name="T13" fmla="*/ 73 h 79"/>
                  <a:gd name="T14" fmla="*/ 108 w 108"/>
                  <a:gd name="T15" fmla="*/ 5 h 79"/>
                  <a:gd name="T16" fmla="*/ 105 w 108"/>
                  <a:gd name="T17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" h="79">
                    <a:moveTo>
                      <a:pt x="10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6"/>
                      <a:pt x="2" y="79"/>
                      <a:pt x="4" y="79"/>
                    </a:cubicBezTo>
                    <a:cubicBezTo>
                      <a:pt x="105" y="79"/>
                      <a:pt x="105" y="79"/>
                      <a:pt x="105" y="79"/>
                    </a:cubicBezTo>
                    <a:cubicBezTo>
                      <a:pt x="107" y="79"/>
                      <a:pt x="108" y="76"/>
                      <a:pt x="108" y="73"/>
                    </a:cubicBezTo>
                    <a:cubicBezTo>
                      <a:pt x="108" y="5"/>
                      <a:pt x="108" y="5"/>
                      <a:pt x="108" y="5"/>
                    </a:cubicBezTo>
                    <a:cubicBezTo>
                      <a:pt x="108" y="2"/>
                      <a:pt x="107" y="0"/>
                      <a:pt x="1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30"/>
              <p:cNvSpPr>
                <a:spLocks/>
              </p:cNvSpPr>
              <p:nvPr/>
            </p:nvSpPr>
            <p:spPr bwMode="auto">
              <a:xfrm>
                <a:off x="2892426" y="2428875"/>
                <a:ext cx="233363" cy="169863"/>
              </a:xfrm>
              <a:custGeom>
                <a:avLst/>
                <a:gdLst>
                  <a:gd name="T0" fmla="*/ 4 w 109"/>
                  <a:gd name="T1" fmla="*/ 0 h 79"/>
                  <a:gd name="T2" fmla="*/ 0 w 109"/>
                  <a:gd name="T3" fmla="*/ 6 h 79"/>
                  <a:gd name="T4" fmla="*/ 0 w 109"/>
                  <a:gd name="T5" fmla="*/ 73 h 79"/>
                  <a:gd name="T6" fmla="*/ 4 w 109"/>
                  <a:gd name="T7" fmla="*/ 79 h 79"/>
                  <a:gd name="T8" fmla="*/ 105 w 109"/>
                  <a:gd name="T9" fmla="*/ 79 h 79"/>
                  <a:gd name="T10" fmla="*/ 109 w 109"/>
                  <a:gd name="T11" fmla="*/ 73 h 79"/>
                  <a:gd name="T12" fmla="*/ 109 w 109"/>
                  <a:gd name="T13" fmla="*/ 6 h 79"/>
                  <a:gd name="T14" fmla="*/ 105 w 109"/>
                  <a:gd name="T15" fmla="*/ 0 h 79"/>
                  <a:gd name="T16" fmla="*/ 4 w 109"/>
                  <a:gd name="T17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9" h="79">
                    <a:moveTo>
                      <a:pt x="4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6"/>
                      <a:pt x="2" y="79"/>
                      <a:pt x="4" y="79"/>
                    </a:cubicBezTo>
                    <a:cubicBezTo>
                      <a:pt x="105" y="79"/>
                      <a:pt x="105" y="79"/>
                      <a:pt x="105" y="79"/>
                    </a:cubicBezTo>
                    <a:cubicBezTo>
                      <a:pt x="107" y="79"/>
                      <a:pt x="109" y="76"/>
                      <a:pt x="109" y="73"/>
                    </a:cubicBezTo>
                    <a:cubicBezTo>
                      <a:pt x="109" y="6"/>
                      <a:pt x="109" y="6"/>
                      <a:pt x="109" y="6"/>
                    </a:cubicBezTo>
                    <a:cubicBezTo>
                      <a:pt x="109" y="3"/>
                      <a:pt x="107" y="0"/>
                      <a:pt x="105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31"/>
              <p:cNvSpPr>
                <a:spLocks/>
              </p:cNvSpPr>
              <p:nvPr/>
            </p:nvSpPr>
            <p:spPr bwMode="auto">
              <a:xfrm>
                <a:off x="3144838" y="2428875"/>
                <a:ext cx="236538" cy="169863"/>
              </a:xfrm>
              <a:custGeom>
                <a:avLst/>
                <a:gdLst>
                  <a:gd name="T0" fmla="*/ 0 w 110"/>
                  <a:gd name="T1" fmla="*/ 6 h 79"/>
                  <a:gd name="T2" fmla="*/ 0 w 110"/>
                  <a:gd name="T3" fmla="*/ 73 h 79"/>
                  <a:gd name="T4" fmla="*/ 4 w 110"/>
                  <a:gd name="T5" fmla="*/ 79 h 79"/>
                  <a:gd name="T6" fmla="*/ 105 w 110"/>
                  <a:gd name="T7" fmla="*/ 79 h 79"/>
                  <a:gd name="T8" fmla="*/ 110 w 110"/>
                  <a:gd name="T9" fmla="*/ 73 h 79"/>
                  <a:gd name="T10" fmla="*/ 110 w 110"/>
                  <a:gd name="T11" fmla="*/ 6 h 79"/>
                  <a:gd name="T12" fmla="*/ 105 w 110"/>
                  <a:gd name="T13" fmla="*/ 0 h 79"/>
                  <a:gd name="T14" fmla="*/ 4 w 110"/>
                  <a:gd name="T15" fmla="*/ 0 h 79"/>
                  <a:gd name="T16" fmla="*/ 0 w 110"/>
                  <a:gd name="T17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79">
                    <a:moveTo>
                      <a:pt x="0" y="6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0" y="76"/>
                      <a:pt x="2" y="79"/>
                      <a:pt x="4" y="79"/>
                    </a:cubicBezTo>
                    <a:cubicBezTo>
                      <a:pt x="105" y="79"/>
                      <a:pt x="105" y="79"/>
                      <a:pt x="105" y="79"/>
                    </a:cubicBezTo>
                    <a:cubicBezTo>
                      <a:pt x="108" y="79"/>
                      <a:pt x="110" y="76"/>
                      <a:pt x="110" y="73"/>
                    </a:cubicBezTo>
                    <a:cubicBezTo>
                      <a:pt x="110" y="6"/>
                      <a:pt x="110" y="6"/>
                      <a:pt x="110" y="6"/>
                    </a:cubicBezTo>
                    <a:cubicBezTo>
                      <a:pt x="110" y="3"/>
                      <a:pt x="108" y="0"/>
                      <a:pt x="10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2"/>
              <p:cNvSpPr>
                <a:spLocks/>
              </p:cNvSpPr>
              <p:nvPr/>
            </p:nvSpPr>
            <p:spPr bwMode="auto">
              <a:xfrm>
                <a:off x="2767013" y="2428875"/>
                <a:ext cx="104775" cy="169863"/>
              </a:xfrm>
              <a:custGeom>
                <a:avLst/>
                <a:gdLst>
                  <a:gd name="T0" fmla="*/ 49 w 49"/>
                  <a:gd name="T1" fmla="*/ 73 h 79"/>
                  <a:gd name="T2" fmla="*/ 49 w 49"/>
                  <a:gd name="T3" fmla="*/ 6 h 79"/>
                  <a:gd name="T4" fmla="*/ 45 w 49"/>
                  <a:gd name="T5" fmla="*/ 0 h 79"/>
                  <a:gd name="T6" fmla="*/ 0 w 49"/>
                  <a:gd name="T7" fmla="*/ 0 h 79"/>
                  <a:gd name="T8" fmla="*/ 0 w 49"/>
                  <a:gd name="T9" fmla="*/ 79 h 79"/>
                  <a:gd name="T10" fmla="*/ 45 w 49"/>
                  <a:gd name="T11" fmla="*/ 79 h 79"/>
                  <a:gd name="T12" fmla="*/ 49 w 49"/>
                  <a:gd name="T13" fmla="*/ 7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9">
                    <a:moveTo>
                      <a:pt x="49" y="73"/>
                    </a:moveTo>
                    <a:cubicBezTo>
                      <a:pt x="49" y="6"/>
                      <a:pt x="49" y="6"/>
                      <a:pt x="49" y="6"/>
                    </a:cubicBezTo>
                    <a:cubicBezTo>
                      <a:pt x="49" y="3"/>
                      <a:pt x="47" y="0"/>
                      <a:pt x="4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47" y="79"/>
                      <a:pt x="49" y="76"/>
                      <a:pt x="49" y="7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3"/>
              <p:cNvSpPr>
                <a:spLocks/>
              </p:cNvSpPr>
              <p:nvPr/>
            </p:nvSpPr>
            <p:spPr bwMode="auto">
              <a:xfrm>
                <a:off x="3400426" y="2428875"/>
                <a:ext cx="104775" cy="169863"/>
              </a:xfrm>
              <a:custGeom>
                <a:avLst/>
                <a:gdLst>
                  <a:gd name="T0" fmla="*/ 0 w 49"/>
                  <a:gd name="T1" fmla="*/ 6 h 79"/>
                  <a:gd name="T2" fmla="*/ 0 w 49"/>
                  <a:gd name="T3" fmla="*/ 73 h 79"/>
                  <a:gd name="T4" fmla="*/ 4 w 49"/>
                  <a:gd name="T5" fmla="*/ 79 h 79"/>
                  <a:gd name="T6" fmla="*/ 49 w 49"/>
                  <a:gd name="T7" fmla="*/ 79 h 79"/>
                  <a:gd name="T8" fmla="*/ 49 w 49"/>
                  <a:gd name="T9" fmla="*/ 0 h 79"/>
                  <a:gd name="T10" fmla="*/ 4 w 49"/>
                  <a:gd name="T11" fmla="*/ 0 h 79"/>
                  <a:gd name="T12" fmla="*/ 0 w 49"/>
                  <a:gd name="T13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9">
                    <a:moveTo>
                      <a:pt x="0" y="6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0" y="76"/>
                      <a:pt x="2" y="79"/>
                      <a:pt x="4" y="79"/>
                    </a:cubicBezTo>
                    <a:cubicBezTo>
                      <a:pt x="49" y="79"/>
                      <a:pt x="49" y="79"/>
                      <a:pt x="49" y="79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57" name="组合 256"/>
            <p:cNvGrpSpPr/>
            <p:nvPr/>
          </p:nvGrpSpPr>
          <p:grpSpPr>
            <a:xfrm>
              <a:off x="4432301" y="1833563"/>
              <a:ext cx="1354138" cy="1354138"/>
              <a:chOff x="4432301" y="1833563"/>
              <a:chExt cx="1354138" cy="1354138"/>
            </a:xfrm>
          </p:grpSpPr>
          <p:sp>
            <p:nvSpPr>
              <p:cNvPr id="339" name="Oval 34"/>
              <p:cNvSpPr>
                <a:spLocks noChangeArrowheads="1"/>
              </p:cNvSpPr>
              <p:nvPr/>
            </p:nvSpPr>
            <p:spPr bwMode="auto">
              <a:xfrm>
                <a:off x="4432301" y="1833563"/>
                <a:ext cx="1354138" cy="1354138"/>
              </a:xfrm>
              <a:prstGeom prst="ellipse">
                <a:avLst/>
              </a:prstGeom>
              <a:solidFill>
                <a:srgbClr val="F57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35"/>
              <p:cNvSpPr>
                <a:spLocks/>
              </p:cNvSpPr>
              <p:nvPr/>
            </p:nvSpPr>
            <p:spPr bwMode="auto">
              <a:xfrm>
                <a:off x="4610101" y="2200275"/>
                <a:ext cx="1155700" cy="974725"/>
              </a:xfrm>
              <a:custGeom>
                <a:avLst/>
                <a:gdLst>
                  <a:gd name="T0" fmla="*/ 154 w 539"/>
                  <a:gd name="T1" fmla="*/ 0 h 455"/>
                  <a:gd name="T2" fmla="*/ 37 w 539"/>
                  <a:gd name="T3" fmla="*/ 24 h 455"/>
                  <a:gd name="T4" fmla="*/ 24 w 539"/>
                  <a:gd name="T5" fmla="*/ 17 h 455"/>
                  <a:gd name="T6" fmla="*/ 23 w 539"/>
                  <a:gd name="T7" fmla="*/ 17 h 455"/>
                  <a:gd name="T8" fmla="*/ 18 w 539"/>
                  <a:gd name="T9" fmla="*/ 141 h 455"/>
                  <a:gd name="T10" fmla="*/ 14 w 539"/>
                  <a:gd name="T11" fmla="*/ 173 h 455"/>
                  <a:gd name="T12" fmla="*/ 22 w 539"/>
                  <a:gd name="T13" fmla="*/ 181 h 455"/>
                  <a:gd name="T14" fmla="*/ 55 w 539"/>
                  <a:gd name="T15" fmla="*/ 213 h 455"/>
                  <a:gd name="T16" fmla="*/ 297 w 539"/>
                  <a:gd name="T17" fmla="*/ 455 h 455"/>
                  <a:gd name="T18" fmla="*/ 539 w 539"/>
                  <a:gd name="T19" fmla="*/ 224 h 455"/>
                  <a:gd name="T20" fmla="*/ 446 w 539"/>
                  <a:gd name="T21" fmla="*/ 130 h 455"/>
                  <a:gd name="T22" fmla="*/ 405 w 539"/>
                  <a:gd name="T23" fmla="*/ 100 h 455"/>
                  <a:gd name="T24" fmla="*/ 354 w 539"/>
                  <a:gd name="T25" fmla="*/ 100 h 455"/>
                  <a:gd name="T26" fmla="*/ 339 w 539"/>
                  <a:gd name="T27" fmla="*/ 86 h 455"/>
                  <a:gd name="T28" fmla="*/ 324 w 539"/>
                  <a:gd name="T29" fmla="*/ 70 h 455"/>
                  <a:gd name="T30" fmla="*/ 298 w 539"/>
                  <a:gd name="T31" fmla="*/ 57 h 455"/>
                  <a:gd name="T32" fmla="*/ 281 w 539"/>
                  <a:gd name="T33" fmla="*/ 60 h 455"/>
                  <a:gd name="T34" fmla="*/ 244 w 539"/>
                  <a:gd name="T35" fmla="*/ 77 h 455"/>
                  <a:gd name="T36" fmla="*/ 238 w 539"/>
                  <a:gd name="T37" fmla="*/ 75 h 455"/>
                  <a:gd name="T38" fmla="*/ 192 w 539"/>
                  <a:gd name="T39" fmla="*/ 37 h 455"/>
                  <a:gd name="T40" fmla="*/ 191 w 539"/>
                  <a:gd name="T41" fmla="*/ 37 h 455"/>
                  <a:gd name="T42" fmla="*/ 185 w 539"/>
                  <a:gd name="T43" fmla="*/ 31 h 455"/>
                  <a:gd name="T44" fmla="*/ 178 w 539"/>
                  <a:gd name="T45" fmla="*/ 25 h 455"/>
                  <a:gd name="T46" fmla="*/ 178 w 539"/>
                  <a:gd name="T47" fmla="*/ 25 h 455"/>
                  <a:gd name="T48" fmla="*/ 162 w 539"/>
                  <a:gd name="T49" fmla="*/ 7 h 455"/>
                  <a:gd name="T50" fmla="*/ 162 w 539"/>
                  <a:gd name="T51" fmla="*/ 7 h 455"/>
                  <a:gd name="T52" fmla="*/ 154 w 539"/>
                  <a:gd name="T53" fmla="*/ 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39" h="455">
                    <a:moveTo>
                      <a:pt x="154" y="0"/>
                    </a:moveTo>
                    <a:cubicBezTo>
                      <a:pt x="118" y="7"/>
                      <a:pt x="75" y="15"/>
                      <a:pt x="37" y="24"/>
                    </a:cubicBezTo>
                    <a:cubicBezTo>
                      <a:pt x="32" y="23"/>
                      <a:pt x="33" y="17"/>
                      <a:pt x="24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1" y="37"/>
                      <a:pt x="0" y="138"/>
                      <a:pt x="18" y="141"/>
                    </a:cubicBezTo>
                    <a:cubicBezTo>
                      <a:pt x="18" y="148"/>
                      <a:pt x="10" y="164"/>
                      <a:pt x="14" y="173"/>
                    </a:cubicBezTo>
                    <a:cubicBezTo>
                      <a:pt x="14" y="174"/>
                      <a:pt x="23" y="179"/>
                      <a:pt x="22" y="181"/>
                    </a:cubicBezTo>
                    <a:cubicBezTo>
                      <a:pt x="26" y="184"/>
                      <a:pt x="56" y="211"/>
                      <a:pt x="55" y="213"/>
                    </a:cubicBezTo>
                    <a:cubicBezTo>
                      <a:pt x="59" y="217"/>
                      <a:pt x="188" y="347"/>
                      <a:pt x="297" y="455"/>
                    </a:cubicBezTo>
                    <a:cubicBezTo>
                      <a:pt x="415" y="430"/>
                      <a:pt x="510" y="340"/>
                      <a:pt x="539" y="224"/>
                    </a:cubicBezTo>
                    <a:cubicBezTo>
                      <a:pt x="496" y="180"/>
                      <a:pt x="460" y="144"/>
                      <a:pt x="446" y="130"/>
                    </a:cubicBezTo>
                    <a:cubicBezTo>
                      <a:pt x="435" y="119"/>
                      <a:pt x="426" y="100"/>
                      <a:pt x="405" y="100"/>
                    </a:cubicBezTo>
                    <a:cubicBezTo>
                      <a:pt x="388" y="100"/>
                      <a:pt x="371" y="100"/>
                      <a:pt x="354" y="100"/>
                    </a:cubicBezTo>
                    <a:cubicBezTo>
                      <a:pt x="350" y="100"/>
                      <a:pt x="343" y="88"/>
                      <a:pt x="339" y="86"/>
                    </a:cubicBezTo>
                    <a:cubicBezTo>
                      <a:pt x="335" y="81"/>
                      <a:pt x="329" y="74"/>
                      <a:pt x="324" y="70"/>
                    </a:cubicBezTo>
                    <a:cubicBezTo>
                      <a:pt x="316" y="60"/>
                      <a:pt x="308" y="57"/>
                      <a:pt x="298" y="57"/>
                    </a:cubicBezTo>
                    <a:cubicBezTo>
                      <a:pt x="293" y="57"/>
                      <a:pt x="287" y="58"/>
                      <a:pt x="281" y="60"/>
                    </a:cubicBezTo>
                    <a:cubicBezTo>
                      <a:pt x="269" y="63"/>
                      <a:pt x="254" y="77"/>
                      <a:pt x="244" y="77"/>
                    </a:cubicBezTo>
                    <a:cubicBezTo>
                      <a:pt x="242" y="77"/>
                      <a:pt x="240" y="77"/>
                      <a:pt x="238" y="75"/>
                    </a:cubicBezTo>
                    <a:cubicBezTo>
                      <a:pt x="238" y="75"/>
                      <a:pt x="196" y="41"/>
                      <a:pt x="192" y="37"/>
                    </a:cubicBezTo>
                    <a:cubicBezTo>
                      <a:pt x="192" y="37"/>
                      <a:pt x="192" y="37"/>
                      <a:pt x="191" y="37"/>
                    </a:cubicBezTo>
                    <a:cubicBezTo>
                      <a:pt x="189" y="37"/>
                      <a:pt x="187" y="34"/>
                      <a:pt x="185" y="31"/>
                    </a:cubicBezTo>
                    <a:cubicBezTo>
                      <a:pt x="182" y="28"/>
                      <a:pt x="180" y="25"/>
                      <a:pt x="178" y="25"/>
                    </a:cubicBezTo>
                    <a:cubicBezTo>
                      <a:pt x="178" y="25"/>
                      <a:pt x="178" y="25"/>
                      <a:pt x="178" y="25"/>
                    </a:cubicBezTo>
                    <a:cubicBezTo>
                      <a:pt x="172" y="19"/>
                      <a:pt x="168" y="13"/>
                      <a:pt x="162" y="7"/>
                    </a:cubicBezTo>
                    <a:cubicBezTo>
                      <a:pt x="162" y="7"/>
                      <a:pt x="162" y="7"/>
                      <a:pt x="162" y="7"/>
                    </a:cubicBezTo>
                    <a:cubicBezTo>
                      <a:pt x="159" y="7"/>
                      <a:pt x="156" y="0"/>
                      <a:pt x="154" y="0"/>
                    </a:cubicBezTo>
                  </a:path>
                </a:pathLst>
              </a:custGeom>
              <a:solidFill>
                <a:srgbClr val="C462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36"/>
              <p:cNvSpPr>
                <a:spLocks noEditPoints="1"/>
              </p:cNvSpPr>
              <p:nvPr/>
            </p:nvSpPr>
            <p:spPr bwMode="auto">
              <a:xfrm>
                <a:off x="4978401" y="2633663"/>
                <a:ext cx="609600" cy="198438"/>
              </a:xfrm>
              <a:custGeom>
                <a:avLst/>
                <a:gdLst>
                  <a:gd name="T0" fmla="*/ 243 w 284"/>
                  <a:gd name="T1" fmla="*/ 93 h 93"/>
                  <a:gd name="T2" fmla="*/ 41 w 284"/>
                  <a:gd name="T3" fmla="*/ 93 h 93"/>
                  <a:gd name="T4" fmla="*/ 0 w 284"/>
                  <a:gd name="T5" fmla="*/ 46 h 93"/>
                  <a:gd name="T6" fmla="*/ 41 w 284"/>
                  <a:gd name="T7" fmla="*/ 0 h 93"/>
                  <a:gd name="T8" fmla="*/ 243 w 284"/>
                  <a:gd name="T9" fmla="*/ 0 h 93"/>
                  <a:gd name="T10" fmla="*/ 284 w 284"/>
                  <a:gd name="T11" fmla="*/ 46 h 93"/>
                  <a:gd name="T12" fmla="*/ 243 w 284"/>
                  <a:gd name="T13" fmla="*/ 93 h 93"/>
                  <a:gd name="T14" fmla="*/ 41 w 284"/>
                  <a:gd name="T15" fmla="*/ 16 h 93"/>
                  <a:gd name="T16" fmla="*/ 14 w 284"/>
                  <a:gd name="T17" fmla="*/ 46 h 93"/>
                  <a:gd name="T18" fmla="*/ 41 w 284"/>
                  <a:gd name="T19" fmla="*/ 77 h 93"/>
                  <a:gd name="T20" fmla="*/ 243 w 284"/>
                  <a:gd name="T21" fmla="*/ 77 h 93"/>
                  <a:gd name="T22" fmla="*/ 270 w 284"/>
                  <a:gd name="T23" fmla="*/ 46 h 93"/>
                  <a:gd name="T24" fmla="*/ 243 w 284"/>
                  <a:gd name="T25" fmla="*/ 16 h 93"/>
                  <a:gd name="T26" fmla="*/ 41 w 284"/>
                  <a:gd name="T27" fmla="*/ 1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4" h="93">
                    <a:moveTo>
                      <a:pt x="243" y="93"/>
                    </a:moveTo>
                    <a:cubicBezTo>
                      <a:pt x="41" y="93"/>
                      <a:pt x="41" y="93"/>
                      <a:pt x="41" y="93"/>
                    </a:cubicBezTo>
                    <a:cubicBezTo>
                      <a:pt x="18" y="93"/>
                      <a:pt x="0" y="72"/>
                      <a:pt x="0" y="46"/>
                    </a:cubicBezTo>
                    <a:cubicBezTo>
                      <a:pt x="0" y="21"/>
                      <a:pt x="18" y="0"/>
                      <a:pt x="41" y="0"/>
                    </a:cubicBezTo>
                    <a:cubicBezTo>
                      <a:pt x="243" y="0"/>
                      <a:pt x="243" y="0"/>
                      <a:pt x="243" y="0"/>
                    </a:cubicBezTo>
                    <a:cubicBezTo>
                      <a:pt x="266" y="0"/>
                      <a:pt x="284" y="21"/>
                      <a:pt x="284" y="46"/>
                    </a:cubicBezTo>
                    <a:cubicBezTo>
                      <a:pt x="284" y="72"/>
                      <a:pt x="266" y="93"/>
                      <a:pt x="243" y="93"/>
                    </a:cubicBezTo>
                    <a:close/>
                    <a:moveTo>
                      <a:pt x="41" y="16"/>
                    </a:moveTo>
                    <a:cubicBezTo>
                      <a:pt x="26" y="16"/>
                      <a:pt x="14" y="30"/>
                      <a:pt x="14" y="46"/>
                    </a:cubicBezTo>
                    <a:cubicBezTo>
                      <a:pt x="14" y="63"/>
                      <a:pt x="26" y="77"/>
                      <a:pt x="41" y="77"/>
                    </a:cubicBezTo>
                    <a:cubicBezTo>
                      <a:pt x="243" y="77"/>
                      <a:pt x="243" y="77"/>
                      <a:pt x="243" y="77"/>
                    </a:cubicBezTo>
                    <a:cubicBezTo>
                      <a:pt x="258" y="77"/>
                      <a:pt x="270" y="63"/>
                      <a:pt x="270" y="46"/>
                    </a:cubicBezTo>
                    <a:cubicBezTo>
                      <a:pt x="270" y="30"/>
                      <a:pt x="258" y="16"/>
                      <a:pt x="243" y="16"/>
                    </a:cubicBezTo>
                    <a:lnTo>
                      <a:pt x="41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Oval 37"/>
              <p:cNvSpPr>
                <a:spLocks noChangeArrowheads="1"/>
              </p:cNvSpPr>
              <p:nvPr/>
            </p:nvSpPr>
            <p:spPr bwMode="auto">
              <a:xfrm>
                <a:off x="5045076" y="2690813"/>
                <a:ext cx="82550" cy="841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Oval 38"/>
              <p:cNvSpPr>
                <a:spLocks noChangeArrowheads="1"/>
              </p:cNvSpPr>
              <p:nvPr/>
            </p:nvSpPr>
            <p:spPr bwMode="auto">
              <a:xfrm>
                <a:off x="5438776" y="2690813"/>
                <a:ext cx="84138" cy="841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Rectangle 39"/>
              <p:cNvSpPr>
                <a:spLocks noChangeArrowheads="1"/>
              </p:cNvSpPr>
              <p:nvPr/>
            </p:nvSpPr>
            <p:spPr bwMode="auto">
              <a:xfrm>
                <a:off x="5167313" y="2697163"/>
                <a:ext cx="227013" cy="682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40"/>
              <p:cNvSpPr>
                <a:spLocks/>
              </p:cNvSpPr>
              <p:nvPr/>
            </p:nvSpPr>
            <p:spPr bwMode="auto">
              <a:xfrm>
                <a:off x="4632326" y="2439988"/>
                <a:ext cx="220663" cy="201613"/>
              </a:xfrm>
              <a:custGeom>
                <a:avLst/>
                <a:gdLst>
                  <a:gd name="T0" fmla="*/ 44 w 103"/>
                  <a:gd name="T1" fmla="*/ 92 h 94"/>
                  <a:gd name="T2" fmla="*/ 44 w 103"/>
                  <a:gd name="T3" fmla="*/ 92 h 94"/>
                  <a:gd name="T4" fmla="*/ 44 w 103"/>
                  <a:gd name="T5" fmla="*/ 92 h 94"/>
                  <a:gd name="T6" fmla="*/ 47 w 103"/>
                  <a:gd name="T7" fmla="*/ 94 h 94"/>
                  <a:gd name="T8" fmla="*/ 103 w 103"/>
                  <a:gd name="T9" fmla="*/ 57 h 94"/>
                  <a:gd name="T10" fmla="*/ 97 w 103"/>
                  <a:gd name="T11" fmla="*/ 48 h 94"/>
                  <a:gd name="T12" fmla="*/ 88 w 103"/>
                  <a:gd name="T13" fmla="*/ 53 h 94"/>
                  <a:gd name="T14" fmla="*/ 24 w 103"/>
                  <a:gd name="T15" fmla="*/ 0 h 94"/>
                  <a:gd name="T16" fmla="*/ 0 w 103"/>
                  <a:gd name="T17" fmla="*/ 57 h 94"/>
                  <a:gd name="T18" fmla="*/ 44 w 103"/>
                  <a:gd name="T19" fmla="*/ 9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3" h="94">
                    <a:moveTo>
                      <a:pt x="44" y="92"/>
                    </a:moveTo>
                    <a:cubicBezTo>
                      <a:pt x="44" y="92"/>
                      <a:pt x="44" y="92"/>
                      <a:pt x="44" y="92"/>
                    </a:cubicBezTo>
                    <a:cubicBezTo>
                      <a:pt x="44" y="92"/>
                      <a:pt x="44" y="92"/>
                      <a:pt x="44" y="92"/>
                    </a:cubicBezTo>
                    <a:cubicBezTo>
                      <a:pt x="47" y="94"/>
                      <a:pt x="47" y="94"/>
                      <a:pt x="47" y="94"/>
                    </a:cubicBezTo>
                    <a:cubicBezTo>
                      <a:pt x="65" y="82"/>
                      <a:pt x="84" y="70"/>
                      <a:pt x="103" y="57"/>
                    </a:cubicBezTo>
                    <a:cubicBezTo>
                      <a:pt x="101" y="54"/>
                      <a:pt x="99" y="51"/>
                      <a:pt x="97" y="48"/>
                    </a:cubicBezTo>
                    <a:cubicBezTo>
                      <a:pt x="94" y="49"/>
                      <a:pt x="91" y="51"/>
                      <a:pt x="88" y="53"/>
                    </a:cubicBezTo>
                    <a:cubicBezTo>
                      <a:pt x="67" y="35"/>
                      <a:pt x="45" y="18"/>
                      <a:pt x="24" y="0"/>
                    </a:cubicBezTo>
                    <a:cubicBezTo>
                      <a:pt x="16" y="19"/>
                      <a:pt x="8" y="38"/>
                      <a:pt x="0" y="57"/>
                    </a:cubicBezTo>
                    <a:lnTo>
                      <a:pt x="44" y="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41"/>
              <p:cNvSpPr>
                <a:spLocks noEditPoints="1"/>
              </p:cNvSpPr>
              <p:nvPr/>
            </p:nvSpPr>
            <p:spPr bwMode="auto">
              <a:xfrm>
                <a:off x="4632326" y="2195513"/>
                <a:ext cx="479425" cy="293688"/>
              </a:xfrm>
              <a:custGeom>
                <a:avLst/>
                <a:gdLst>
                  <a:gd name="T0" fmla="*/ 209 w 224"/>
                  <a:gd name="T1" fmla="*/ 89 h 137"/>
                  <a:gd name="T2" fmla="*/ 224 w 224"/>
                  <a:gd name="T3" fmla="*/ 73 h 137"/>
                  <a:gd name="T4" fmla="*/ 144 w 224"/>
                  <a:gd name="T5" fmla="*/ 9 h 137"/>
                  <a:gd name="T6" fmla="*/ 143 w 224"/>
                  <a:gd name="T7" fmla="*/ 0 h 137"/>
                  <a:gd name="T8" fmla="*/ 24 w 224"/>
                  <a:gd name="T9" fmla="*/ 27 h 137"/>
                  <a:gd name="T10" fmla="*/ 21 w 224"/>
                  <a:gd name="T11" fmla="*/ 26 h 137"/>
                  <a:gd name="T12" fmla="*/ 22 w 224"/>
                  <a:gd name="T13" fmla="*/ 20 h 137"/>
                  <a:gd name="T14" fmla="*/ 13 w 224"/>
                  <a:gd name="T15" fmla="*/ 19 h 137"/>
                  <a:gd name="T16" fmla="*/ 13 w 224"/>
                  <a:gd name="T17" fmla="*/ 25 h 137"/>
                  <a:gd name="T18" fmla="*/ 12 w 224"/>
                  <a:gd name="T19" fmla="*/ 25 h 137"/>
                  <a:gd name="T20" fmla="*/ 0 w 224"/>
                  <a:gd name="T21" fmla="*/ 136 h 137"/>
                  <a:gd name="T22" fmla="*/ 4 w 224"/>
                  <a:gd name="T23" fmla="*/ 137 h 137"/>
                  <a:gd name="T24" fmla="*/ 7 w 224"/>
                  <a:gd name="T25" fmla="*/ 130 h 137"/>
                  <a:gd name="T26" fmla="*/ 14 w 224"/>
                  <a:gd name="T27" fmla="*/ 110 h 137"/>
                  <a:gd name="T28" fmla="*/ 19 w 224"/>
                  <a:gd name="T29" fmla="*/ 98 h 137"/>
                  <a:gd name="T30" fmla="*/ 27 w 224"/>
                  <a:gd name="T31" fmla="*/ 104 h 137"/>
                  <a:gd name="T32" fmla="*/ 35 w 224"/>
                  <a:gd name="T33" fmla="*/ 60 h 137"/>
                  <a:gd name="T34" fmla="*/ 126 w 224"/>
                  <a:gd name="T35" fmla="*/ 48 h 137"/>
                  <a:gd name="T36" fmla="*/ 191 w 224"/>
                  <a:gd name="T37" fmla="*/ 116 h 137"/>
                  <a:gd name="T38" fmla="*/ 209 w 224"/>
                  <a:gd name="T39" fmla="*/ 89 h 137"/>
                  <a:gd name="T40" fmla="*/ 28 w 224"/>
                  <a:gd name="T41" fmla="*/ 53 h 137"/>
                  <a:gd name="T42" fmla="*/ 19 w 224"/>
                  <a:gd name="T43" fmla="*/ 44 h 137"/>
                  <a:gd name="T44" fmla="*/ 28 w 224"/>
                  <a:gd name="T45" fmla="*/ 35 h 137"/>
                  <a:gd name="T46" fmla="*/ 37 w 224"/>
                  <a:gd name="T47" fmla="*/ 44 h 137"/>
                  <a:gd name="T48" fmla="*/ 28 w 224"/>
                  <a:gd name="T49" fmla="*/ 53 h 137"/>
                  <a:gd name="T50" fmla="*/ 135 w 224"/>
                  <a:gd name="T51" fmla="*/ 38 h 137"/>
                  <a:gd name="T52" fmla="*/ 126 w 224"/>
                  <a:gd name="T53" fmla="*/ 30 h 137"/>
                  <a:gd name="T54" fmla="*/ 135 w 224"/>
                  <a:gd name="T55" fmla="*/ 21 h 137"/>
                  <a:gd name="T56" fmla="*/ 143 w 224"/>
                  <a:gd name="T57" fmla="*/ 30 h 137"/>
                  <a:gd name="T58" fmla="*/ 135 w 224"/>
                  <a:gd name="T59" fmla="*/ 3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4" h="137">
                    <a:moveTo>
                      <a:pt x="209" y="89"/>
                    </a:moveTo>
                    <a:cubicBezTo>
                      <a:pt x="214" y="83"/>
                      <a:pt x="219" y="78"/>
                      <a:pt x="224" y="73"/>
                    </a:cubicBezTo>
                    <a:cubicBezTo>
                      <a:pt x="198" y="52"/>
                      <a:pt x="171" y="31"/>
                      <a:pt x="144" y="9"/>
                    </a:cubicBezTo>
                    <a:cubicBezTo>
                      <a:pt x="144" y="6"/>
                      <a:pt x="143" y="3"/>
                      <a:pt x="143" y="0"/>
                    </a:cubicBezTo>
                    <a:cubicBezTo>
                      <a:pt x="103" y="9"/>
                      <a:pt x="63" y="18"/>
                      <a:pt x="24" y="27"/>
                    </a:cubicBezTo>
                    <a:cubicBezTo>
                      <a:pt x="23" y="26"/>
                      <a:pt x="22" y="26"/>
                      <a:pt x="21" y="26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8" y="62"/>
                      <a:pt x="4" y="99"/>
                      <a:pt x="0" y="136"/>
                    </a:cubicBezTo>
                    <a:cubicBezTo>
                      <a:pt x="1" y="136"/>
                      <a:pt x="3" y="137"/>
                      <a:pt x="4" y="137"/>
                    </a:cubicBezTo>
                    <a:cubicBezTo>
                      <a:pt x="5" y="134"/>
                      <a:pt x="6" y="132"/>
                      <a:pt x="7" y="130"/>
                    </a:cubicBezTo>
                    <a:cubicBezTo>
                      <a:pt x="9" y="123"/>
                      <a:pt x="12" y="117"/>
                      <a:pt x="14" y="110"/>
                    </a:cubicBezTo>
                    <a:cubicBezTo>
                      <a:pt x="19" y="98"/>
                      <a:pt x="19" y="98"/>
                      <a:pt x="19" y="98"/>
                    </a:cubicBezTo>
                    <a:cubicBezTo>
                      <a:pt x="27" y="104"/>
                      <a:pt x="27" y="104"/>
                      <a:pt x="27" y="104"/>
                    </a:cubicBezTo>
                    <a:cubicBezTo>
                      <a:pt x="30" y="89"/>
                      <a:pt x="33" y="75"/>
                      <a:pt x="35" y="60"/>
                    </a:cubicBezTo>
                    <a:cubicBezTo>
                      <a:pt x="66" y="56"/>
                      <a:pt x="96" y="52"/>
                      <a:pt x="126" y="48"/>
                    </a:cubicBezTo>
                    <a:cubicBezTo>
                      <a:pt x="148" y="71"/>
                      <a:pt x="169" y="94"/>
                      <a:pt x="191" y="116"/>
                    </a:cubicBezTo>
                    <a:cubicBezTo>
                      <a:pt x="196" y="106"/>
                      <a:pt x="202" y="97"/>
                      <a:pt x="209" y="89"/>
                    </a:cubicBezTo>
                    <a:close/>
                    <a:moveTo>
                      <a:pt x="28" y="53"/>
                    </a:moveTo>
                    <a:cubicBezTo>
                      <a:pt x="23" y="53"/>
                      <a:pt x="19" y="49"/>
                      <a:pt x="19" y="44"/>
                    </a:cubicBezTo>
                    <a:cubicBezTo>
                      <a:pt x="19" y="39"/>
                      <a:pt x="23" y="35"/>
                      <a:pt x="28" y="35"/>
                    </a:cubicBezTo>
                    <a:cubicBezTo>
                      <a:pt x="33" y="35"/>
                      <a:pt x="37" y="39"/>
                      <a:pt x="37" y="44"/>
                    </a:cubicBezTo>
                    <a:cubicBezTo>
                      <a:pt x="37" y="49"/>
                      <a:pt x="33" y="53"/>
                      <a:pt x="28" y="53"/>
                    </a:cubicBezTo>
                    <a:close/>
                    <a:moveTo>
                      <a:pt x="135" y="38"/>
                    </a:moveTo>
                    <a:cubicBezTo>
                      <a:pt x="130" y="38"/>
                      <a:pt x="126" y="35"/>
                      <a:pt x="126" y="30"/>
                    </a:cubicBezTo>
                    <a:cubicBezTo>
                      <a:pt x="126" y="25"/>
                      <a:pt x="130" y="21"/>
                      <a:pt x="135" y="21"/>
                    </a:cubicBezTo>
                    <a:cubicBezTo>
                      <a:pt x="139" y="21"/>
                      <a:pt x="143" y="25"/>
                      <a:pt x="143" y="30"/>
                    </a:cubicBezTo>
                    <a:cubicBezTo>
                      <a:pt x="143" y="35"/>
                      <a:pt x="139" y="38"/>
                      <a:pt x="135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42"/>
              <p:cNvSpPr>
                <a:spLocks noEditPoints="1"/>
              </p:cNvSpPr>
              <p:nvPr/>
            </p:nvSpPr>
            <p:spPr bwMode="auto">
              <a:xfrm>
                <a:off x="5030788" y="2320925"/>
                <a:ext cx="473075" cy="295275"/>
              </a:xfrm>
              <a:custGeom>
                <a:avLst/>
                <a:gdLst>
                  <a:gd name="T0" fmla="*/ 221 w 221"/>
                  <a:gd name="T1" fmla="*/ 44 h 138"/>
                  <a:gd name="T2" fmla="*/ 118 w 221"/>
                  <a:gd name="T3" fmla="*/ 44 h 138"/>
                  <a:gd name="T4" fmla="*/ 118 w 221"/>
                  <a:gd name="T5" fmla="*/ 7 h 138"/>
                  <a:gd name="T6" fmla="*/ 111 w 221"/>
                  <a:gd name="T7" fmla="*/ 0 h 138"/>
                  <a:gd name="T8" fmla="*/ 68 w 221"/>
                  <a:gd name="T9" fmla="*/ 10 h 138"/>
                  <a:gd name="T10" fmla="*/ 33 w 221"/>
                  <a:gd name="T11" fmla="*/ 39 h 138"/>
                  <a:gd name="T12" fmla="*/ 9 w 221"/>
                  <a:gd name="T13" fmla="*/ 80 h 138"/>
                  <a:gd name="T14" fmla="*/ 0 w 221"/>
                  <a:gd name="T15" fmla="*/ 131 h 138"/>
                  <a:gd name="T16" fmla="*/ 7 w 221"/>
                  <a:gd name="T17" fmla="*/ 138 h 138"/>
                  <a:gd name="T18" fmla="*/ 221 w 221"/>
                  <a:gd name="T19" fmla="*/ 138 h 138"/>
                  <a:gd name="T20" fmla="*/ 221 w 221"/>
                  <a:gd name="T21" fmla="*/ 44 h 138"/>
                  <a:gd name="T22" fmla="*/ 86 w 221"/>
                  <a:gd name="T23" fmla="*/ 93 h 138"/>
                  <a:gd name="T24" fmla="*/ 47 w 221"/>
                  <a:gd name="T25" fmla="*/ 93 h 138"/>
                  <a:gd name="T26" fmla="*/ 60 w 221"/>
                  <a:gd name="T27" fmla="*/ 61 h 138"/>
                  <a:gd name="T28" fmla="*/ 86 w 221"/>
                  <a:gd name="T29" fmla="*/ 45 h 138"/>
                  <a:gd name="T30" fmla="*/ 86 w 221"/>
                  <a:gd name="T31" fmla="*/ 93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1" h="138">
                    <a:moveTo>
                      <a:pt x="221" y="44"/>
                    </a:moveTo>
                    <a:cubicBezTo>
                      <a:pt x="118" y="44"/>
                      <a:pt x="118" y="44"/>
                      <a:pt x="118" y="44"/>
                    </a:cubicBezTo>
                    <a:cubicBezTo>
                      <a:pt x="118" y="7"/>
                      <a:pt x="118" y="7"/>
                      <a:pt x="118" y="7"/>
                    </a:cubicBezTo>
                    <a:cubicBezTo>
                      <a:pt x="118" y="3"/>
                      <a:pt x="115" y="0"/>
                      <a:pt x="111" y="0"/>
                    </a:cubicBezTo>
                    <a:cubicBezTo>
                      <a:pt x="96" y="0"/>
                      <a:pt x="81" y="3"/>
                      <a:pt x="68" y="10"/>
                    </a:cubicBezTo>
                    <a:cubicBezTo>
                      <a:pt x="54" y="17"/>
                      <a:pt x="43" y="26"/>
                      <a:pt x="33" y="39"/>
                    </a:cubicBezTo>
                    <a:cubicBezTo>
                      <a:pt x="22" y="51"/>
                      <a:pt x="15" y="64"/>
                      <a:pt x="9" y="80"/>
                    </a:cubicBezTo>
                    <a:cubicBezTo>
                      <a:pt x="3" y="96"/>
                      <a:pt x="0" y="113"/>
                      <a:pt x="0" y="131"/>
                    </a:cubicBezTo>
                    <a:cubicBezTo>
                      <a:pt x="0" y="135"/>
                      <a:pt x="3" y="138"/>
                      <a:pt x="7" y="138"/>
                    </a:cubicBezTo>
                    <a:cubicBezTo>
                      <a:pt x="221" y="138"/>
                      <a:pt x="221" y="138"/>
                      <a:pt x="221" y="138"/>
                    </a:cubicBezTo>
                    <a:lnTo>
                      <a:pt x="221" y="44"/>
                    </a:lnTo>
                    <a:close/>
                    <a:moveTo>
                      <a:pt x="86" y="93"/>
                    </a:moveTo>
                    <a:cubicBezTo>
                      <a:pt x="47" y="93"/>
                      <a:pt x="47" y="93"/>
                      <a:pt x="47" y="93"/>
                    </a:cubicBezTo>
                    <a:cubicBezTo>
                      <a:pt x="48" y="81"/>
                      <a:pt x="53" y="70"/>
                      <a:pt x="60" y="61"/>
                    </a:cubicBezTo>
                    <a:cubicBezTo>
                      <a:pt x="67" y="53"/>
                      <a:pt x="76" y="47"/>
                      <a:pt x="86" y="45"/>
                    </a:cubicBezTo>
                    <a:lnTo>
                      <a:pt x="86" y="9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58" name="组合 257"/>
            <p:cNvGrpSpPr/>
            <p:nvPr/>
          </p:nvGrpSpPr>
          <p:grpSpPr>
            <a:xfrm>
              <a:off x="6407151" y="1833563"/>
              <a:ext cx="1354138" cy="1354138"/>
              <a:chOff x="6407151" y="1833563"/>
              <a:chExt cx="1354138" cy="1354138"/>
            </a:xfrm>
          </p:grpSpPr>
          <p:sp>
            <p:nvSpPr>
              <p:cNvPr id="336" name="Oval 43"/>
              <p:cNvSpPr>
                <a:spLocks noChangeArrowheads="1"/>
              </p:cNvSpPr>
              <p:nvPr/>
            </p:nvSpPr>
            <p:spPr bwMode="auto">
              <a:xfrm>
                <a:off x="6407151" y="1833563"/>
                <a:ext cx="1354138" cy="1354138"/>
              </a:xfrm>
              <a:prstGeom prst="ellipse">
                <a:avLst/>
              </a:prstGeom>
              <a:solidFill>
                <a:srgbClr val="A841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44"/>
              <p:cNvSpPr>
                <a:spLocks/>
              </p:cNvSpPr>
              <p:nvPr/>
            </p:nvSpPr>
            <p:spPr bwMode="auto">
              <a:xfrm>
                <a:off x="6789738" y="2063750"/>
                <a:ext cx="947738" cy="1119188"/>
              </a:xfrm>
              <a:custGeom>
                <a:avLst/>
                <a:gdLst>
                  <a:gd name="T0" fmla="*/ 126 w 443"/>
                  <a:gd name="T1" fmla="*/ 0 h 523"/>
                  <a:gd name="T2" fmla="*/ 92 w 443"/>
                  <a:gd name="T3" fmla="*/ 31 h 523"/>
                  <a:gd name="T4" fmla="*/ 13 w 443"/>
                  <a:gd name="T5" fmla="*/ 122 h 523"/>
                  <a:gd name="T6" fmla="*/ 0 w 443"/>
                  <a:gd name="T7" fmla="*/ 140 h 523"/>
                  <a:gd name="T8" fmla="*/ 5 w 443"/>
                  <a:gd name="T9" fmla="*/ 166 h 523"/>
                  <a:gd name="T10" fmla="*/ 62 w 443"/>
                  <a:gd name="T11" fmla="*/ 223 h 523"/>
                  <a:gd name="T12" fmla="*/ 76 w 443"/>
                  <a:gd name="T13" fmla="*/ 238 h 523"/>
                  <a:gd name="T14" fmla="*/ 76 w 443"/>
                  <a:gd name="T15" fmla="*/ 335 h 523"/>
                  <a:gd name="T16" fmla="*/ 76 w 443"/>
                  <a:gd name="T17" fmla="*/ 419 h 523"/>
                  <a:gd name="T18" fmla="*/ 90 w 443"/>
                  <a:gd name="T19" fmla="*/ 435 h 523"/>
                  <a:gd name="T20" fmla="*/ 177 w 443"/>
                  <a:gd name="T21" fmla="*/ 523 h 523"/>
                  <a:gd name="T22" fmla="*/ 443 w 443"/>
                  <a:gd name="T23" fmla="*/ 291 h 523"/>
                  <a:gd name="T24" fmla="*/ 292 w 443"/>
                  <a:gd name="T25" fmla="*/ 139 h 523"/>
                  <a:gd name="T26" fmla="*/ 285 w 443"/>
                  <a:gd name="T27" fmla="*/ 133 h 523"/>
                  <a:gd name="T28" fmla="*/ 271 w 443"/>
                  <a:gd name="T29" fmla="*/ 127 h 523"/>
                  <a:gd name="T30" fmla="*/ 192 w 443"/>
                  <a:gd name="T31" fmla="*/ 56 h 523"/>
                  <a:gd name="T32" fmla="*/ 140 w 443"/>
                  <a:gd name="T33" fmla="*/ 8 h 523"/>
                  <a:gd name="T34" fmla="*/ 126 w 443"/>
                  <a:gd name="T35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3" h="523">
                    <a:moveTo>
                      <a:pt x="126" y="0"/>
                    </a:moveTo>
                    <a:cubicBezTo>
                      <a:pt x="113" y="0"/>
                      <a:pt x="100" y="21"/>
                      <a:pt x="92" y="31"/>
                    </a:cubicBezTo>
                    <a:cubicBezTo>
                      <a:pt x="66" y="61"/>
                      <a:pt x="39" y="91"/>
                      <a:pt x="13" y="122"/>
                    </a:cubicBezTo>
                    <a:cubicBezTo>
                      <a:pt x="5" y="132"/>
                      <a:pt x="0" y="125"/>
                      <a:pt x="0" y="140"/>
                    </a:cubicBezTo>
                    <a:cubicBezTo>
                      <a:pt x="0" y="153"/>
                      <a:pt x="1" y="160"/>
                      <a:pt x="5" y="166"/>
                    </a:cubicBezTo>
                    <a:cubicBezTo>
                      <a:pt x="20" y="187"/>
                      <a:pt x="44" y="205"/>
                      <a:pt x="62" y="223"/>
                    </a:cubicBezTo>
                    <a:cubicBezTo>
                      <a:pt x="65" y="226"/>
                      <a:pt x="76" y="235"/>
                      <a:pt x="76" y="238"/>
                    </a:cubicBezTo>
                    <a:cubicBezTo>
                      <a:pt x="76" y="271"/>
                      <a:pt x="76" y="303"/>
                      <a:pt x="76" y="335"/>
                    </a:cubicBezTo>
                    <a:cubicBezTo>
                      <a:pt x="76" y="363"/>
                      <a:pt x="76" y="391"/>
                      <a:pt x="76" y="419"/>
                    </a:cubicBezTo>
                    <a:cubicBezTo>
                      <a:pt x="76" y="423"/>
                      <a:pt x="87" y="432"/>
                      <a:pt x="90" y="435"/>
                    </a:cubicBezTo>
                    <a:cubicBezTo>
                      <a:pt x="105" y="450"/>
                      <a:pt x="139" y="485"/>
                      <a:pt x="177" y="523"/>
                    </a:cubicBezTo>
                    <a:cubicBezTo>
                      <a:pt x="306" y="507"/>
                      <a:pt x="410" y="413"/>
                      <a:pt x="443" y="291"/>
                    </a:cubicBezTo>
                    <a:cubicBezTo>
                      <a:pt x="369" y="216"/>
                      <a:pt x="297" y="144"/>
                      <a:pt x="292" y="139"/>
                    </a:cubicBezTo>
                    <a:cubicBezTo>
                      <a:pt x="290" y="138"/>
                      <a:pt x="287" y="134"/>
                      <a:pt x="285" y="133"/>
                    </a:cubicBezTo>
                    <a:cubicBezTo>
                      <a:pt x="282" y="131"/>
                      <a:pt x="274" y="130"/>
                      <a:pt x="271" y="127"/>
                    </a:cubicBezTo>
                    <a:cubicBezTo>
                      <a:pt x="244" y="103"/>
                      <a:pt x="218" y="79"/>
                      <a:pt x="192" y="56"/>
                    </a:cubicBezTo>
                    <a:cubicBezTo>
                      <a:pt x="175" y="40"/>
                      <a:pt x="158" y="22"/>
                      <a:pt x="140" y="8"/>
                    </a:cubicBezTo>
                    <a:cubicBezTo>
                      <a:pt x="135" y="2"/>
                      <a:pt x="131" y="0"/>
                      <a:pt x="126" y="0"/>
                    </a:cubicBezTo>
                  </a:path>
                </a:pathLst>
              </a:custGeom>
              <a:solidFill>
                <a:srgbClr val="8634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45"/>
              <p:cNvSpPr>
                <a:spLocks noEditPoints="1"/>
              </p:cNvSpPr>
              <p:nvPr/>
            </p:nvSpPr>
            <p:spPr bwMode="auto">
              <a:xfrm>
                <a:off x="6789738" y="2063750"/>
                <a:ext cx="623888" cy="901700"/>
              </a:xfrm>
              <a:custGeom>
                <a:avLst/>
                <a:gdLst>
                  <a:gd name="T0" fmla="*/ 282 w 292"/>
                  <a:gd name="T1" fmla="*/ 315 h 421"/>
                  <a:gd name="T2" fmla="*/ 275 w 292"/>
                  <a:gd name="T3" fmla="*/ 253 h 421"/>
                  <a:gd name="T4" fmla="*/ 280 w 292"/>
                  <a:gd name="T5" fmla="*/ 162 h 421"/>
                  <a:gd name="T6" fmla="*/ 271 w 292"/>
                  <a:gd name="T7" fmla="*/ 128 h 421"/>
                  <a:gd name="T8" fmla="*/ 131 w 292"/>
                  <a:gd name="T9" fmla="*/ 1 h 421"/>
                  <a:gd name="T10" fmla="*/ 129 w 292"/>
                  <a:gd name="T11" fmla="*/ 0 h 421"/>
                  <a:gd name="T12" fmla="*/ 119 w 292"/>
                  <a:gd name="T13" fmla="*/ 0 h 421"/>
                  <a:gd name="T14" fmla="*/ 8 w 292"/>
                  <a:gd name="T15" fmla="*/ 128 h 421"/>
                  <a:gd name="T16" fmla="*/ 0 w 292"/>
                  <a:gd name="T17" fmla="*/ 162 h 421"/>
                  <a:gd name="T18" fmla="*/ 76 w 292"/>
                  <a:gd name="T19" fmla="*/ 213 h 421"/>
                  <a:gd name="T20" fmla="*/ 76 w 292"/>
                  <a:gd name="T21" fmla="*/ 217 h 421"/>
                  <a:gd name="T22" fmla="*/ 76 w 292"/>
                  <a:gd name="T23" fmla="*/ 281 h 421"/>
                  <a:gd name="T24" fmla="*/ 76 w 292"/>
                  <a:gd name="T25" fmla="*/ 341 h 421"/>
                  <a:gd name="T26" fmla="*/ 76 w 292"/>
                  <a:gd name="T27" fmla="*/ 345 h 421"/>
                  <a:gd name="T28" fmla="*/ 76 w 292"/>
                  <a:gd name="T29" fmla="*/ 409 h 421"/>
                  <a:gd name="T30" fmla="*/ 76 w 292"/>
                  <a:gd name="T31" fmla="*/ 421 h 421"/>
                  <a:gd name="T32" fmla="*/ 92 w 292"/>
                  <a:gd name="T33" fmla="*/ 416 h 421"/>
                  <a:gd name="T34" fmla="*/ 160 w 292"/>
                  <a:gd name="T35" fmla="*/ 421 h 421"/>
                  <a:gd name="T36" fmla="*/ 176 w 292"/>
                  <a:gd name="T37" fmla="*/ 162 h 421"/>
                  <a:gd name="T38" fmla="*/ 246 w 292"/>
                  <a:gd name="T39" fmla="*/ 253 h 421"/>
                  <a:gd name="T40" fmla="*/ 238 w 292"/>
                  <a:gd name="T41" fmla="*/ 315 h 421"/>
                  <a:gd name="T42" fmla="*/ 261 w 292"/>
                  <a:gd name="T43" fmla="*/ 330 h 421"/>
                  <a:gd name="T44" fmla="*/ 261 w 292"/>
                  <a:gd name="T45" fmla="*/ 355 h 421"/>
                  <a:gd name="T46" fmla="*/ 230 w 292"/>
                  <a:gd name="T47" fmla="*/ 330 h 421"/>
                  <a:gd name="T48" fmla="*/ 236 w 292"/>
                  <a:gd name="T49" fmla="*/ 347 h 421"/>
                  <a:gd name="T50" fmla="*/ 263 w 292"/>
                  <a:gd name="T51" fmla="*/ 373 h 421"/>
                  <a:gd name="T52" fmla="*/ 268 w 292"/>
                  <a:gd name="T53" fmla="*/ 315 h 421"/>
                  <a:gd name="T54" fmla="*/ 111 w 292"/>
                  <a:gd name="T55" fmla="*/ 272 h 421"/>
                  <a:gd name="T56" fmla="*/ 160 w 292"/>
                  <a:gd name="T57" fmla="*/ 272 h 421"/>
                  <a:gd name="T58" fmla="*/ 111 w 292"/>
                  <a:gd name="T59" fmla="*/ 208 h 421"/>
                  <a:gd name="T60" fmla="*/ 160 w 292"/>
                  <a:gd name="T61" fmla="*/ 208 h 421"/>
                  <a:gd name="T62" fmla="*/ 92 w 292"/>
                  <a:gd name="T63" fmla="*/ 265 h 421"/>
                  <a:gd name="T64" fmla="*/ 158 w 292"/>
                  <a:gd name="T65" fmla="*/ 224 h 421"/>
                  <a:gd name="T66" fmla="*/ 158 w 292"/>
                  <a:gd name="T67" fmla="*/ 288 h 421"/>
                  <a:gd name="T68" fmla="*/ 92 w 292"/>
                  <a:gd name="T69" fmla="*/ 288 h 421"/>
                  <a:gd name="T70" fmla="*/ 160 w 292"/>
                  <a:gd name="T71" fmla="*/ 336 h 421"/>
                  <a:gd name="T72" fmla="*/ 160 w 292"/>
                  <a:gd name="T73" fmla="*/ 304 h 421"/>
                  <a:gd name="T74" fmla="*/ 158 w 292"/>
                  <a:gd name="T75" fmla="*/ 126 h 421"/>
                  <a:gd name="T76" fmla="*/ 126 w 292"/>
                  <a:gd name="T77" fmla="*/ 24 h 421"/>
                  <a:gd name="T78" fmla="*/ 139 w 292"/>
                  <a:gd name="T79" fmla="*/ 15 h 421"/>
                  <a:gd name="T80" fmla="*/ 175 w 292"/>
                  <a:gd name="T81" fmla="*/ 128 h 421"/>
                  <a:gd name="T82" fmla="*/ 78 w 292"/>
                  <a:gd name="T83" fmla="*/ 128 h 421"/>
                  <a:gd name="T84" fmla="*/ 113 w 292"/>
                  <a:gd name="T85" fmla="*/ 14 h 421"/>
                  <a:gd name="T86" fmla="*/ 92 w 292"/>
                  <a:gd name="T87" fmla="*/ 201 h 421"/>
                  <a:gd name="T88" fmla="*/ 154 w 292"/>
                  <a:gd name="T89" fmla="*/ 162 h 421"/>
                  <a:gd name="T90" fmla="*/ 158 w 292"/>
                  <a:gd name="T91" fmla="*/ 352 h 421"/>
                  <a:gd name="T92" fmla="*/ 92 w 292"/>
                  <a:gd name="T93" fmla="*/ 352 h 421"/>
                  <a:gd name="T94" fmla="*/ 160 w 292"/>
                  <a:gd name="T95" fmla="*/ 368 h 421"/>
                  <a:gd name="T96" fmla="*/ 111 w 292"/>
                  <a:gd name="T97" fmla="*/ 400 h 421"/>
                  <a:gd name="T98" fmla="*/ 249 w 292"/>
                  <a:gd name="T99" fmla="*/ 162 h 421"/>
                  <a:gd name="T100" fmla="*/ 271 w 292"/>
                  <a:gd name="T101" fmla="*/ 253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92" h="421">
                    <a:moveTo>
                      <a:pt x="268" y="315"/>
                    </a:moveTo>
                    <a:cubicBezTo>
                      <a:pt x="282" y="315"/>
                      <a:pt x="282" y="315"/>
                      <a:pt x="282" y="315"/>
                    </a:cubicBezTo>
                    <a:cubicBezTo>
                      <a:pt x="282" y="253"/>
                      <a:pt x="282" y="253"/>
                      <a:pt x="282" y="253"/>
                    </a:cubicBezTo>
                    <a:cubicBezTo>
                      <a:pt x="275" y="253"/>
                      <a:pt x="275" y="253"/>
                      <a:pt x="275" y="253"/>
                    </a:cubicBezTo>
                    <a:cubicBezTo>
                      <a:pt x="275" y="162"/>
                      <a:pt x="275" y="162"/>
                      <a:pt x="275" y="162"/>
                    </a:cubicBezTo>
                    <a:cubicBezTo>
                      <a:pt x="280" y="162"/>
                      <a:pt x="280" y="162"/>
                      <a:pt x="280" y="162"/>
                    </a:cubicBezTo>
                    <a:cubicBezTo>
                      <a:pt x="280" y="128"/>
                      <a:pt x="280" y="128"/>
                      <a:pt x="280" y="128"/>
                    </a:cubicBezTo>
                    <a:cubicBezTo>
                      <a:pt x="271" y="128"/>
                      <a:pt x="271" y="128"/>
                      <a:pt x="271" y="128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6" y="3"/>
                      <a:pt x="134" y="1"/>
                      <a:pt x="131" y="1"/>
                    </a:cubicBezTo>
                    <a:cubicBezTo>
                      <a:pt x="131" y="0"/>
                      <a:pt x="131" y="0"/>
                      <a:pt x="130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8" y="0"/>
                      <a:pt x="117" y="1"/>
                      <a:pt x="117" y="1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76" y="162"/>
                      <a:pt x="76" y="162"/>
                      <a:pt x="76" y="162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75" y="214"/>
                      <a:pt x="75" y="216"/>
                      <a:pt x="76" y="217"/>
                    </a:cubicBezTo>
                    <a:cubicBezTo>
                      <a:pt x="76" y="217"/>
                      <a:pt x="76" y="217"/>
                      <a:pt x="76" y="217"/>
                    </a:cubicBezTo>
                    <a:cubicBezTo>
                      <a:pt x="76" y="277"/>
                      <a:pt x="76" y="277"/>
                      <a:pt x="76" y="277"/>
                    </a:cubicBezTo>
                    <a:cubicBezTo>
                      <a:pt x="75" y="278"/>
                      <a:pt x="75" y="280"/>
                      <a:pt x="76" y="281"/>
                    </a:cubicBezTo>
                    <a:cubicBezTo>
                      <a:pt x="76" y="281"/>
                      <a:pt x="76" y="281"/>
                      <a:pt x="76" y="281"/>
                    </a:cubicBezTo>
                    <a:cubicBezTo>
                      <a:pt x="76" y="341"/>
                      <a:pt x="76" y="341"/>
                      <a:pt x="76" y="341"/>
                    </a:cubicBezTo>
                    <a:cubicBezTo>
                      <a:pt x="75" y="342"/>
                      <a:pt x="75" y="344"/>
                      <a:pt x="76" y="345"/>
                    </a:cubicBezTo>
                    <a:cubicBezTo>
                      <a:pt x="76" y="345"/>
                      <a:pt x="76" y="345"/>
                      <a:pt x="76" y="345"/>
                    </a:cubicBezTo>
                    <a:cubicBezTo>
                      <a:pt x="76" y="405"/>
                      <a:pt x="76" y="405"/>
                      <a:pt x="76" y="405"/>
                    </a:cubicBezTo>
                    <a:cubicBezTo>
                      <a:pt x="75" y="406"/>
                      <a:pt x="75" y="408"/>
                      <a:pt x="76" y="409"/>
                    </a:cubicBezTo>
                    <a:cubicBezTo>
                      <a:pt x="76" y="409"/>
                      <a:pt x="76" y="409"/>
                      <a:pt x="76" y="409"/>
                    </a:cubicBezTo>
                    <a:cubicBezTo>
                      <a:pt x="76" y="421"/>
                      <a:pt x="76" y="421"/>
                      <a:pt x="76" y="421"/>
                    </a:cubicBezTo>
                    <a:cubicBezTo>
                      <a:pt x="92" y="421"/>
                      <a:pt x="92" y="421"/>
                      <a:pt x="92" y="421"/>
                    </a:cubicBezTo>
                    <a:cubicBezTo>
                      <a:pt x="92" y="416"/>
                      <a:pt x="92" y="416"/>
                      <a:pt x="92" y="416"/>
                    </a:cubicBezTo>
                    <a:cubicBezTo>
                      <a:pt x="160" y="416"/>
                      <a:pt x="160" y="416"/>
                      <a:pt x="160" y="416"/>
                    </a:cubicBezTo>
                    <a:cubicBezTo>
                      <a:pt x="160" y="421"/>
                      <a:pt x="160" y="421"/>
                      <a:pt x="160" y="421"/>
                    </a:cubicBezTo>
                    <a:cubicBezTo>
                      <a:pt x="176" y="421"/>
                      <a:pt x="176" y="421"/>
                      <a:pt x="176" y="421"/>
                    </a:cubicBezTo>
                    <a:cubicBezTo>
                      <a:pt x="176" y="162"/>
                      <a:pt x="176" y="162"/>
                      <a:pt x="176" y="162"/>
                    </a:cubicBezTo>
                    <a:cubicBezTo>
                      <a:pt x="246" y="162"/>
                      <a:pt x="246" y="162"/>
                      <a:pt x="246" y="162"/>
                    </a:cubicBezTo>
                    <a:cubicBezTo>
                      <a:pt x="246" y="253"/>
                      <a:pt x="246" y="253"/>
                      <a:pt x="246" y="253"/>
                    </a:cubicBezTo>
                    <a:cubicBezTo>
                      <a:pt x="238" y="253"/>
                      <a:pt x="238" y="253"/>
                      <a:pt x="238" y="253"/>
                    </a:cubicBezTo>
                    <a:cubicBezTo>
                      <a:pt x="238" y="315"/>
                      <a:pt x="238" y="315"/>
                      <a:pt x="238" y="315"/>
                    </a:cubicBezTo>
                    <a:cubicBezTo>
                      <a:pt x="252" y="315"/>
                      <a:pt x="252" y="315"/>
                      <a:pt x="252" y="315"/>
                    </a:cubicBezTo>
                    <a:cubicBezTo>
                      <a:pt x="252" y="316"/>
                      <a:pt x="252" y="329"/>
                      <a:pt x="261" y="330"/>
                    </a:cubicBezTo>
                    <a:cubicBezTo>
                      <a:pt x="269" y="331"/>
                      <a:pt x="272" y="336"/>
                      <a:pt x="272" y="342"/>
                    </a:cubicBezTo>
                    <a:cubicBezTo>
                      <a:pt x="272" y="347"/>
                      <a:pt x="271" y="355"/>
                      <a:pt x="261" y="355"/>
                    </a:cubicBezTo>
                    <a:cubicBezTo>
                      <a:pt x="246" y="355"/>
                      <a:pt x="247" y="336"/>
                      <a:pt x="237" y="329"/>
                    </a:cubicBezTo>
                    <a:cubicBezTo>
                      <a:pt x="235" y="328"/>
                      <a:pt x="232" y="327"/>
                      <a:pt x="230" y="330"/>
                    </a:cubicBezTo>
                    <a:cubicBezTo>
                      <a:pt x="229" y="334"/>
                      <a:pt x="233" y="338"/>
                      <a:pt x="235" y="341"/>
                    </a:cubicBezTo>
                    <a:cubicBezTo>
                      <a:pt x="236" y="343"/>
                      <a:pt x="235" y="345"/>
                      <a:pt x="236" y="347"/>
                    </a:cubicBezTo>
                    <a:cubicBezTo>
                      <a:pt x="236" y="349"/>
                      <a:pt x="236" y="351"/>
                      <a:pt x="237" y="353"/>
                    </a:cubicBezTo>
                    <a:cubicBezTo>
                      <a:pt x="240" y="364"/>
                      <a:pt x="251" y="373"/>
                      <a:pt x="263" y="373"/>
                    </a:cubicBezTo>
                    <a:cubicBezTo>
                      <a:pt x="275" y="373"/>
                      <a:pt x="291" y="364"/>
                      <a:pt x="291" y="343"/>
                    </a:cubicBezTo>
                    <a:cubicBezTo>
                      <a:pt x="292" y="322"/>
                      <a:pt x="268" y="315"/>
                      <a:pt x="268" y="315"/>
                    </a:cubicBezTo>
                    <a:close/>
                    <a:moveTo>
                      <a:pt x="160" y="272"/>
                    </a:moveTo>
                    <a:cubicBezTo>
                      <a:pt x="111" y="272"/>
                      <a:pt x="111" y="272"/>
                      <a:pt x="111" y="272"/>
                    </a:cubicBezTo>
                    <a:cubicBezTo>
                      <a:pt x="160" y="240"/>
                      <a:pt x="160" y="240"/>
                      <a:pt x="160" y="240"/>
                    </a:cubicBezTo>
                    <a:lnTo>
                      <a:pt x="160" y="272"/>
                    </a:lnTo>
                    <a:close/>
                    <a:moveTo>
                      <a:pt x="160" y="208"/>
                    </a:moveTo>
                    <a:cubicBezTo>
                      <a:pt x="111" y="208"/>
                      <a:pt x="111" y="208"/>
                      <a:pt x="111" y="208"/>
                    </a:cubicBezTo>
                    <a:cubicBezTo>
                      <a:pt x="160" y="176"/>
                      <a:pt x="160" y="176"/>
                      <a:pt x="160" y="176"/>
                    </a:cubicBezTo>
                    <a:lnTo>
                      <a:pt x="160" y="208"/>
                    </a:lnTo>
                    <a:close/>
                    <a:moveTo>
                      <a:pt x="158" y="224"/>
                    </a:moveTo>
                    <a:cubicBezTo>
                      <a:pt x="92" y="265"/>
                      <a:pt x="92" y="265"/>
                      <a:pt x="92" y="265"/>
                    </a:cubicBezTo>
                    <a:cubicBezTo>
                      <a:pt x="92" y="224"/>
                      <a:pt x="92" y="224"/>
                      <a:pt x="92" y="224"/>
                    </a:cubicBezTo>
                    <a:lnTo>
                      <a:pt x="158" y="224"/>
                    </a:lnTo>
                    <a:close/>
                    <a:moveTo>
                      <a:pt x="92" y="288"/>
                    </a:moveTo>
                    <a:cubicBezTo>
                      <a:pt x="158" y="288"/>
                      <a:pt x="158" y="288"/>
                      <a:pt x="158" y="288"/>
                    </a:cubicBezTo>
                    <a:cubicBezTo>
                      <a:pt x="92" y="329"/>
                      <a:pt x="92" y="329"/>
                      <a:pt x="92" y="329"/>
                    </a:cubicBezTo>
                    <a:lnTo>
                      <a:pt x="92" y="288"/>
                    </a:lnTo>
                    <a:close/>
                    <a:moveTo>
                      <a:pt x="160" y="304"/>
                    </a:moveTo>
                    <a:cubicBezTo>
                      <a:pt x="160" y="336"/>
                      <a:pt x="160" y="336"/>
                      <a:pt x="160" y="336"/>
                    </a:cubicBezTo>
                    <a:cubicBezTo>
                      <a:pt x="111" y="336"/>
                      <a:pt x="111" y="336"/>
                      <a:pt x="111" y="336"/>
                    </a:cubicBezTo>
                    <a:lnTo>
                      <a:pt x="160" y="304"/>
                    </a:lnTo>
                    <a:close/>
                    <a:moveTo>
                      <a:pt x="126" y="24"/>
                    </a:moveTo>
                    <a:cubicBezTo>
                      <a:pt x="158" y="126"/>
                      <a:pt x="158" y="126"/>
                      <a:pt x="158" y="126"/>
                    </a:cubicBezTo>
                    <a:cubicBezTo>
                      <a:pt x="94" y="126"/>
                      <a:pt x="94" y="126"/>
                      <a:pt x="94" y="126"/>
                    </a:cubicBezTo>
                    <a:lnTo>
                      <a:pt x="126" y="24"/>
                    </a:lnTo>
                    <a:close/>
                    <a:moveTo>
                      <a:pt x="175" y="128"/>
                    </a:moveTo>
                    <a:cubicBezTo>
                      <a:pt x="139" y="15"/>
                      <a:pt x="139" y="15"/>
                      <a:pt x="139" y="15"/>
                    </a:cubicBezTo>
                    <a:cubicBezTo>
                      <a:pt x="264" y="128"/>
                      <a:pt x="264" y="128"/>
                      <a:pt x="264" y="128"/>
                    </a:cubicBezTo>
                    <a:lnTo>
                      <a:pt x="175" y="128"/>
                    </a:lnTo>
                    <a:close/>
                    <a:moveTo>
                      <a:pt x="113" y="14"/>
                    </a:moveTo>
                    <a:cubicBezTo>
                      <a:pt x="78" y="128"/>
                      <a:pt x="78" y="128"/>
                      <a:pt x="78" y="128"/>
                    </a:cubicBezTo>
                    <a:cubicBezTo>
                      <a:pt x="14" y="128"/>
                      <a:pt x="14" y="128"/>
                      <a:pt x="14" y="128"/>
                    </a:cubicBezTo>
                    <a:lnTo>
                      <a:pt x="113" y="14"/>
                    </a:lnTo>
                    <a:close/>
                    <a:moveTo>
                      <a:pt x="154" y="162"/>
                    </a:moveTo>
                    <a:cubicBezTo>
                      <a:pt x="92" y="201"/>
                      <a:pt x="92" y="201"/>
                      <a:pt x="92" y="201"/>
                    </a:cubicBezTo>
                    <a:cubicBezTo>
                      <a:pt x="92" y="162"/>
                      <a:pt x="92" y="162"/>
                      <a:pt x="92" y="162"/>
                    </a:cubicBezTo>
                    <a:lnTo>
                      <a:pt x="154" y="162"/>
                    </a:lnTo>
                    <a:close/>
                    <a:moveTo>
                      <a:pt x="92" y="352"/>
                    </a:moveTo>
                    <a:cubicBezTo>
                      <a:pt x="158" y="352"/>
                      <a:pt x="158" y="352"/>
                      <a:pt x="158" y="352"/>
                    </a:cubicBezTo>
                    <a:cubicBezTo>
                      <a:pt x="92" y="393"/>
                      <a:pt x="92" y="393"/>
                      <a:pt x="92" y="393"/>
                    </a:cubicBezTo>
                    <a:lnTo>
                      <a:pt x="92" y="352"/>
                    </a:lnTo>
                    <a:close/>
                    <a:moveTo>
                      <a:pt x="111" y="400"/>
                    </a:moveTo>
                    <a:cubicBezTo>
                      <a:pt x="160" y="368"/>
                      <a:pt x="160" y="368"/>
                      <a:pt x="160" y="368"/>
                    </a:cubicBezTo>
                    <a:cubicBezTo>
                      <a:pt x="160" y="400"/>
                      <a:pt x="160" y="400"/>
                      <a:pt x="160" y="400"/>
                    </a:cubicBezTo>
                    <a:lnTo>
                      <a:pt x="111" y="400"/>
                    </a:lnTo>
                    <a:close/>
                    <a:moveTo>
                      <a:pt x="249" y="253"/>
                    </a:moveTo>
                    <a:cubicBezTo>
                      <a:pt x="249" y="162"/>
                      <a:pt x="249" y="162"/>
                      <a:pt x="249" y="162"/>
                    </a:cubicBezTo>
                    <a:cubicBezTo>
                      <a:pt x="271" y="162"/>
                      <a:pt x="271" y="162"/>
                      <a:pt x="271" y="162"/>
                    </a:cubicBezTo>
                    <a:cubicBezTo>
                      <a:pt x="271" y="253"/>
                      <a:pt x="271" y="253"/>
                      <a:pt x="271" y="253"/>
                    </a:cubicBezTo>
                    <a:lnTo>
                      <a:pt x="249" y="2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59" name="组合 258"/>
            <p:cNvGrpSpPr/>
            <p:nvPr/>
          </p:nvGrpSpPr>
          <p:grpSpPr>
            <a:xfrm>
              <a:off x="4432301" y="3667125"/>
              <a:ext cx="1354138" cy="1354138"/>
              <a:chOff x="4432301" y="3667125"/>
              <a:chExt cx="1354138" cy="1354138"/>
            </a:xfrm>
          </p:grpSpPr>
          <p:sp>
            <p:nvSpPr>
              <p:cNvPr id="330" name="Oval 46"/>
              <p:cNvSpPr>
                <a:spLocks noChangeArrowheads="1"/>
              </p:cNvSpPr>
              <p:nvPr/>
            </p:nvSpPr>
            <p:spPr bwMode="auto">
              <a:xfrm>
                <a:off x="4432301" y="3667125"/>
                <a:ext cx="1354138" cy="1354138"/>
              </a:xfrm>
              <a:prstGeom prst="ellipse">
                <a:avLst/>
              </a:prstGeom>
              <a:solidFill>
                <a:srgbClr val="3A73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47"/>
              <p:cNvSpPr>
                <a:spLocks/>
              </p:cNvSpPr>
              <p:nvPr/>
            </p:nvSpPr>
            <p:spPr bwMode="auto">
              <a:xfrm>
                <a:off x="4926013" y="3910013"/>
                <a:ext cx="833438" cy="1108075"/>
              </a:xfrm>
              <a:custGeom>
                <a:avLst/>
                <a:gdLst>
                  <a:gd name="T0" fmla="*/ 89 w 389"/>
                  <a:gd name="T1" fmla="*/ 0 h 517"/>
                  <a:gd name="T2" fmla="*/ 78 w 389"/>
                  <a:gd name="T3" fmla="*/ 15 h 517"/>
                  <a:gd name="T4" fmla="*/ 79 w 389"/>
                  <a:gd name="T5" fmla="*/ 30 h 517"/>
                  <a:gd name="T6" fmla="*/ 80 w 389"/>
                  <a:gd name="T7" fmla="*/ 30 h 517"/>
                  <a:gd name="T8" fmla="*/ 70 w 389"/>
                  <a:gd name="T9" fmla="*/ 52 h 517"/>
                  <a:gd name="T10" fmla="*/ 73 w 389"/>
                  <a:gd name="T11" fmla="*/ 55 h 517"/>
                  <a:gd name="T12" fmla="*/ 68 w 389"/>
                  <a:gd name="T13" fmla="*/ 55 h 517"/>
                  <a:gd name="T14" fmla="*/ 51 w 389"/>
                  <a:gd name="T15" fmla="*/ 84 h 517"/>
                  <a:gd name="T16" fmla="*/ 55 w 389"/>
                  <a:gd name="T17" fmla="*/ 135 h 517"/>
                  <a:gd name="T18" fmla="*/ 41 w 389"/>
                  <a:gd name="T19" fmla="*/ 202 h 517"/>
                  <a:gd name="T20" fmla="*/ 9 w 389"/>
                  <a:gd name="T21" fmla="*/ 324 h 517"/>
                  <a:gd name="T22" fmla="*/ 3 w 389"/>
                  <a:gd name="T23" fmla="*/ 344 h 517"/>
                  <a:gd name="T24" fmla="*/ 7 w 389"/>
                  <a:gd name="T25" fmla="*/ 394 h 517"/>
                  <a:gd name="T26" fmla="*/ 127 w 389"/>
                  <a:gd name="T27" fmla="*/ 517 h 517"/>
                  <a:gd name="T28" fmla="*/ 389 w 389"/>
                  <a:gd name="T29" fmla="*/ 296 h 517"/>
                  <a:gd name="T30" fmla="*/ 115 w 389"/>
                  <a:gd name="T31" fmla="*/ 22 h 517"/>
                  <a:gd name="T32" fmla="*/ 99 w 389"/>
                  <a:gd name="T33" fmla="*/ 6 h 517"/>
                  <a:gd name="T34" fmla="*/ 89 w 389"/>
                  <a:gd name="T35" fmla="*/ 0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9" h="517">
                    <a:moveTo>
                      <a:pt x="89" y="0"/>
                    </a:moveTo>
                    <a:cubicBezTo>
                      <a:pt x="83" y="0"/>
                      <a:pt x="80" y="8"/>
                      <a:pt x="78" y="15"/>
                    </a:cubicBezTo>
                    <a:cubicBezTo>
                      <a:pt x="76" y="23"/>
                      <a:pt x="77" y="30"/>
                      <a:pt x="79" y="30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72" y="37"/>
                      <a:pt x="73" y="46"/>
                      <a:pt x="70" y="52"/>
                    </a:cubicBezTo>
                    <a:cubicBezTo>
                      <a:pt x="70" y="54"/>
                      <a:pt x="73" y="55"/>
                      <a:pt x="73" y="55"/>
                    </a:cubicBezTo>
                    <a:cubicBezTo>
                      <a:pt x="71" y="55"/>
                      <a:pt x="70" y="55"/>
                      <a:pt x="68" y="55"/>
                    </a:cubicBezTo>
                    <a:cubicBezTo>
                      <a:pt x="51" y="55"/>
                      <a:pt x="51" y="68"/>
                      <a:pt x="51" y="84"/>
                    </a:cubicBezTo>
                    <a:cubicBezTo>
                      <a:pt x="51" y="95"/>
                      <a:pt x="45" y="127"/>
                      <a:pt x="55" y="135"/>
                    </a:cubicBezTo>
                    <a:cubicBezTo>
                      <a:pt x="64" y="146"/>
                      <a:pt x="45" y="188"/>
                      <a:pt x="41" y="202"/>
                    </a:cubicBezTo>
                    <a:cubicBezTo>
                      <a:pt x="31" y="242"/>
                      <a:pt x="20" y="283"/>
                      <a:pt x="9" y="324"/>
                    </a:cubicBezTo>
                    <a:cubicBezTo>
                      <a:pt x="7" y="330"/>
                      <a:pt x="3" y="338"/>
                      <a:pt x="3" y="344"/>
                    </a:cubicBezTo>
                    <a:cubicBezTo>
                      <a:pt x="4" y="352"/>
                      <a:pt x="0" y="390"/>
                      <a:pt x="7" y="394"/>
                    </a:cubicBezTo>
                    <a:cubicBezTo>
                      <a:pt x="9" y="398"/>
                      <a:pt x="75" y="465"/>
                      <a:pt x="127" y="517"/>
                    </a:cubicBezTo>
                    <a:cubicBezTo>
                      <a:pt x="251" y="501"/>
                      <a:pt x="353" y="413"/>
                      <a:pt x="389" y="296"/>
                    </a:cubicBezTo>
                    <a:cubicBezTo>
                      <a:pt x="351" y="258"/>
                      <a:pt x="125" y="31"/>
                      <a:pt x="115" y="22"/>
                    </a:cubicBezTo>
                    <a:cubicBezTo>
                      <a:pt x="110" y="17"/>
                      <a:pt x="105" y="11"/>
                      <a:pt x="99" y="6"/>
                    </a:cubicBezTo>
                    <a:cubicBezTo>
                      <a:pt x="95" y="2"/>
                      <a:pt x="92" y="0"/>
                      <a:pt x="89" y="0"/>
                    </a:cubicBezTo>
                  </a:path>
                </a:pathLst>
              </a:custGeom>
              <a:solidFill>
                <a:srgbClr val="2E5C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48"/>
              <p:cNvSpPr>
                <a:spLocks/>
              </p:cNvSpPr>
              <p:nvPr/>
            </p:nvSpPr>
            <p:spPr bwMode="auto">
              <a:xfrm>
                <a:off x="5091113" y="3916363"/>
                <a:ext cx="50800" cy="55563"/>
              </a:xfrm>
              <a:custGeom>
                <a:avLst/>
                <a:gdLst>
                  <a:gd name="T0" fmla="*/ 24 w 24"/>
                  <a:gd name="T1" fmla="*/ 25 h 26"/>
                  <a:gd name="T2" fmla="*/ 24 w 24"/>
                  <a:gd name="T3" fmla="*/ 9 h 26"/>
                  <a:gd name="T4" fmla="*/ 13 w 24"/>
                  <a:gd name="T5" fmla="*/ 0 h 26"/>
                  <a:gd name="T6" fmla="*/ 12 w 24"/>
                  <a:gd name="T7" fmla="*/ 0 h 26"/>
                  <a:gd name="T8" fmla="*/ 0 w 24"/>
                  <a:gd name="T9" fmla="*/ 9 h 26"/>
                  <a:gd name="T10" fmla="*/ 0 w 24"/>
                  <a:gd name="T11" fmla="*/ 26 h 26"/>
                  <a:gd name="T12" fmla="*/ 12 w 24"/>
                  <a:gd name="T13" fmla="*/ 22 h 26"/>
                  <a:gd name="T14" fmla="*/ 24 w 24"/>
                  <a:gd name="T15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6">
                    <a:moveTo>
                      <a:pt x="24" y="25"/>
                    </a:moveTo>
                    <a:cubicBezTo>
                      <a:pt x="24" y="9"/>
                      <a:pt x="24" y="9"/>
                      <a:pt x="24" y="9"/>
                    </a:cubicBezTo>
                    <a:cubicBezTo>
                      <a:pt x="24" y="4"/>
                      <a:pt x="20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4"/>
                      <a:pt x="0" y="9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4" y="23"/>
                      <a:pt x="8" y="22"/>
                      <a:pt x="12" y="22"/>
                    </a:cubicBezTo>
                    <a:cubicBezTo>
                      <a:pt x="17" y="22"/>
                      <a:pt x="21" y="23"/>
                      <a:pt x="24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49"/>
              <p:cNvSpPr>
                <a:spLocks/>
              </p:cNvSpPr>
              <p:nvPr/>
            </p:nvSpPr>
            <p:spPr bwMode="auto">
              <a:xfrm>
                <a:off x="5073651" y="3971925"/>
                <a:ext cx="88900" cy="49213"/>
              </a:xfrm>
              <a:custGeom>
                <a:avLst/>
                <a:gdLst>
                  <a:gd name="T0" fmla="*/ 42 w 42"/>
                  <a:gd name="T1" fmla="*/ 23 h 23"/>
                  <a:gd name="T2" fmla="*/ 42 w 42"/>
                  <a:gd name="T3" fmla="*/ 23 h 23"/>
                  <a:gd name="T4" fmla="*/ 21 w 42"/>
                  <a:gd name="T5" fmla="*/ 0 h 23"/>
                  <a:gd name="T6" fmla="*/ 0 w 42"/>
                  <a:gd name="T7" fmla="*/ 23 h 23"/>
                  <a:gd name="T8" fmla="*/ 0 w 42"/>
                  <a:gd name="T9" fmla="*/ 23 h 23"/>
                  <a:gd name="T10" fmla="*/ 42 w 42"/>
                  <a:gd name="T1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23">
                    <a:moveTo>
                      <a:pt x="42" y="23"/>
                    </a:move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10"/>
                      <a:pt x="32" y="0"/>
                      <a:pt x="21" y="0"/>
                    </a:cubicBezTo>
                    <a:cubicBezTo>
                      <a:pt x="9" y="0"/>
                      <a:pt x="0" y="10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50"/>
              <p:cNvSpPr>
                <a:spLocks/>
              </p:cNvSpPr>
              <p:nvPr/>
            </p:nvSpPr>
            <p:spPr bwMode="auto">
              <a:xfrm>
                <a:off x="5259388" y="4665663"/>
                <a:ext cx="44450" cy="82550"/>
              </a:xfrm>
              <a:custGeom>
                <a:avLst/>
                <a:gdLst>
                  <a:gd name="T0" fmla="*/ 0 w 21"/>
                  <a:gd name="T1" fmla="*/ 6 h 38"/>
                  <a:gd name="T2" fmla="*/ 16 w 21"/>
                  <a:gd name="T3" fmla="*/ 36 h 38"/>
                  <a:gd name="T4" fmla="*/ 21 w 21"/>
                  <a:gd name="T5" fmla="*/ 34 h 38"/>
                  <a:gd name="T6" fmla="*/ 20 w 21"/>
                  <a:gd name="T7" fmla="*/ 0 h 38"/>
                  <a:gd name="T8" fmla="*/ 0 w 21"/>
                  <a:gd name="T9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8">
                    <a:moveTo>
                      <a:pt x="0" y="6"/>
                    </a:moveTo>
                    <a:cubicBezTo>
                      <a:pt x="16" y="36"/>
                      <a:pt x="16" y="36"/>
                      <a:pt x="16" y="36"/>
                    </a:cubicBezTo>
                    <a:cubicBezTo>
                      <a:pt x="17" y="38"/>
                      <a:pt x="21" y="37"/>
                      <a:pt x="21" y="34"/>
                    </a:cubicBezTo>
                    <a:cubicBezTo>
                      <a:pt x="20" y="0"/>
                      <a:pt x="20" y="0"/>
                      <a:pt x="20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51"/>
              <p:cNvSpPr>
                <a:spLocks noEditPoints="1"/>
              </p:cNvSpPr>
              <p:nvPr/>
            </p:nvSpPr>
            <p:spPr bwMode="auto">
              <a:xfrm>
                <a:off x="4932363" y="4027488"/>
                <a:ext cx="388938" cy="728663"/>
              </a:xfrm>
              <a:custGeom>
                <a:avLst/>
                <a:gdLst>
                  <a:gd name="T0" fmla="*/ 182 w 182"/>
                  <a:gd name="T1" fmla="*/ 207 h 340"/>
                  <a:gd name="T2" fmla="*/ 177 w 182"/>
                  <a:gd name="T3" fmla="*/ 187 h 340"/>
                  <a:gd name="T4" fmla="*/ 175 w 182"/>
                  <a:gd name="T5" fmla="*/ 186 h 340"/>
                  <a:gd name="T6" fmla="*/ 165 w 182"/>
                  <a:gd name="T7" fmla="*/ 188 h 340"/>
                  <a:gd name="T8" fmla="*/ 164 w 182"/>
                  <a:gd name="T9" fmla="*/ 190 h 340"/>
                  <a:gd name="T10" fmla="*/ 165 w 182"/>
                  <a:gd name="T11" fmla="*/ 196 h 340"/>
                  <a:gd name="T12" fmla="*/ 154 w 182"/>
                  <a:gd name="T13" fmla="*/ 199 h 340"/>
                  <a:gd name="T14" fmla="*/ 122 w 182"/>
                  <a:gd name="T15" fmla="*/ 80 h 340"/>
                  <a:gd name="T16" fmla="*/ 125 w 182"/>
                  <a:gd name="T17" fmla="*/ 72 h 340"/>
                  <a:gd name="T18" fmla="*/ 125 w 182"/>
                  <a:gd name="T19" fmla="*/ 11 h 340"/>
                  <a:gd name="T20" fmla="*/ 115 w 182"/>
                  <a:gd name="T21" fmla="*/ 0 h 340"/>
                  <a:gd name="T22" fmla="*/ 59 w 182"/>
                  <a:gd name="T23" fmla="*/ 0 h 340"/>
                  <a:gd name="T24" fmla="*/ 48 w 182"/>
                  <a:gd name="T25" fmla="*/ 11 h 340"/>
                  <a:gd name="T26" fmla="*/ 48 w 182"/>
                  <a:gd name="T27" fmla="*/ 72 h 340"/>
                  <a:gd name="T28" fmla="*/ 56 w 182"/>
                  <a:gd name="T29" fmla="*/ 82 h 340"/>
                  <a:gd name="T30" fmla="*/ 0 w 182"/>
                  <a:gd name="T31" fmla="*/ 289 h 340"/>
                  <a:gd name="T32" fmla="*/ 2 w 182"/>
                  <a:gd name="T33" fmla="*/ 337 h 340"/>
                  <a:gd name="T34" fmla="*/ 7 w 182"/>
                  <a:gd name="T35" fmla="*/ 338 h 340"/>
                  <a:gd name="T36" fmla="*/ 33 w 182"/>
                  <a:gd name="T37" fmla="*/ 297 h 340"/>
                  <a:gd name="T38" fmla="*/ 68 w 182"/>
                  <a:gd name="T39" fmla="*/ 165 h 340"/>
                  <a:gd name="T40" fmla="*/ 109 w 182"/>
                  <a:gd name="T41" fmla="*/ 165 h 340"/>
                  <a:gd name="T42" fmla="*/ 145 w 182"/>
                  <a:gd name="T43" fmla="*/ 302 h 340"/>
                  <a:gd name="T44" fmla="*/ 179 w 182"/>
                  <a:gd name="T45" fmla="*/ 293 h 340"/>
                  <a:gd name="T46" fmla="*/ 156 w 182"/>
                  <a:gd name="T47" fmla="*/ 207 h 340"/>
                  <a:gd name="T48" fmla="*/ 167 w 182"/>
                  <a:gd name="T49" fmla="*/ 204 h 340"/>
                  <a:gd name="T50" fmla="*/ 169 w 182"/>
                  <a:gd name="T51" fmla="*/ 210 h 340"/>
                  <a:gd name="T52" fmla="*/ 170 w 182"/>
                  <a:gd name="T53" fmla="*/ 211 h 340"/>
                  <a:gd name="T54" fmla="*/ 181 w 182"/>
                  <a:gd name="T55" fmla="*/ 208 h 340"/>
                  <a:gd name="T56" fmla="*/ 182 w 182"/>
                  <a:gd name="T57" fmla="*/ 207 h 340"/>
                  <a:gd name="T58" fmla="*/ 86 w 182"/>
                  <a:gd name="T59" fmla="*/ 25 h 340"/>
                  <a:gd name="T60" fmla="*/ 103 w 182"/>
                  <a:gd name="T61" fmla="*/ 41 h 340"/>
                  <a:gd name="T62" fmla="*/ 86 w 182"/>
                  <a:gd name="T63" fmla="*/ 58 h 340"/>
                  <a:gd name="T64" fmla="*/ 70 w 182"/>
                  <a:gd name="T65" fmla="*/ 41 h 340"/>
                  <a:gd name="T66" fmla="*/ 86 w 182"/>
                  <a:gd name="T67" fmla="*/ 25 h 340"/>
                  <a:gd name="T68" fmla="*/ 71 w 182"/>
                  <a:gd name="T69" fmla="*/ 156 h 340"/>
                  <a:gd name="T70" fmla="*/ 86 w 182"/>
                  <a:gd name="T71" fmla="*/ 97 h 340"/>
                  <a:gd name="T72" fmla="*/ 83 w 182"/>
                  <a:gd name="T73" fmla="*/ 83 h 340"/>
                  <a:gd name="T74" fmla="*/ 87 w 182"/>
                  <a:gd name="T75" fmla="*/ 83 h 340"/>
                  <a:gd name="T76" fmla="*/ 106 w 182"/>
                  <a:gd name="T77" fmla="*/ 156 h 340"/>
                  <a:gd name="T78" fmla="*/ 71 w 182"/>
                  <a:gd name="T79" fmla="*/ 156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2" h="340">
                    <a:moveTo>
                      <a:pt x="182" y="207"/>
                    </a:moveTo>
                    <a:cubicBezTo>
                      <a:pt x="177" y="187"/>
                      <a:pt x="177" y="187"/>
                      <a:pt x="177" y="187"/>
                    </a:cubicBezTo>
                    <a:cubicBezTo>
                      <a:pt x="177" y="186"/>
                      <a:pt x="176" y="186"/>
                      <a:pt x="175" y="186"/>
                    </a:cubicBezTo>
                    <a:cubicBezTo>
                      <a:pt x="165" y="188"/>
                      <a:pt x="165" y="188"/>
                      <a:pt x="165" y="188"/>
                    </a:cubicBezTo>
                    <a:cubicBezTo>
                      <a:pt x="164" y="189"/>
                      <a:pt x="164" y="189"/>
                      <a:pt x="164" y="190"/>
                    </a:cubicBezTo>
                    <a:cubicBezTo>
                      <a:pt x="165" y="196"/>
                      <a:pt x="165" y="196"/>
                      <a:pt x="165" y="196"/>
                    </a:cubicBezTo>
                    <a:cubicBezTo>
                      <a:pt x="154" y="199"/>
                      <a:pt x="154" y="199"/>
                      <a:pt x="154" y="199"/>
                    </a:cubicBezTo>
                    <a:cubicBezTo>
                      <a:pt x="122" y="80"/>
                      <a:pt x="122" y="80"/>
                      <a:pt x="122" y="80"/>
                    </a:cubicBezTo>
                    <a:cubicBezTo>
                      <a:pt x="124" y="78"/>
                      <a:pt x="125" y="75"/>
                      <a:pt x="125" y="72"/>
                    </a:cubicBezTo>
                    <a:cubicBezTo>
                      <a:pt x="125" y="11"/>
                      <a:pt x="125" y="11"/>
                      <a:pt x="125" y="11"/>
                    </a:cubicBezTo>
                    <a:cubicBezTo>
                      <a:pt x="125" y="5"/>
                      <a:pt x="120" y="0"/>
                      <a:pt x="115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3" y="0"/>
                      <a:pt x="48" y="5"/>
                      <a:pt x="48" y="11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48" y="77"/>
                      <a:pt x="51" y="81"/>
                      <a:pt x="56" y="82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2" y="337"/>
                      <a:pt x="2" y="337"/>
                      <a:pt x="2" y="337"/>
                    </a:cubicBezTo>
                    <a:cubicBezTo>
                      <a:pt x="2" y="339"/>
                      <a:pt x="6" y="340"/>
                      <a:pt x="7" y="338"/>
                    </a:cubicBezTo>
                    <a:cubicBezTo>
                      <a:pt x="33" y="297"/>
                      <a:pt x="33" y="297"/>
                      <a:pt x="33" y="297"/>
                    </a:cubicBezTo>
                    <a:cubicBezTo>
                      <a:pt x="68" y="165"/>
                      <a:pt x="68" y="165"/>
                      <a:pt x="68" y="165"/>
                    </a:cubicBezTo>
                    <a:cubicBezTo>
                      <a:pt x="109" y="165"/>
                      <a:pt x="109" y="165"/>
                      <a:pt x="109" y="165"/>
                    </a:cubicBezTo>
                    <a:cubicBezTo>
                      <a:pt x="145" y="302"/>
                      <a:pt x="145" y="302"/>
                      <a:pt x="145" y="302"/>
                    </a:cubicBezTo>
                    <a:cubicBezTo>
                      <a:pt x="179" y="293"/>
                      <a:pt x="179" y="293"/>
                      <a:pt x="179" y="293"/>
                    </a:cubicBezTo>
                    <a:cubicBezTo>
                      <a:pt x="156" y="207"/>
                      <a:pt x="156" y="207"/>
                      <a:pt x="156" y="207"/>
                    </a:cubicBezTo>
                    <a:cubicBezTo>
                      <a:pt x="167" y="204"/>
                      <a:pt x="167" y="204"/>
                      <a:pt x="167" y="204"/>
                    </a:cubicBezTo>
                    <a:cubicBezTo>
                      <a:pt x="169" y="210"/>
                      <a:pt x="169" y="210"/>
                      <a:pt x="169" y="210"/>
                    </a:cubicBezTo>
                    <a:cubicBezTo>
                      <a:pt x="169" y="211"/>
                      <a:pt x="170" y="211"/>
                      <a:pt x="170" y="211"/>
                    </a:cubicBezTo>
                    <a:cubicBezTo>
                      <a:pt x="181" y="208"/>
                      <a:pt x="181" y="208"/>
                      <a:pt x="181" y="208"/>
                    </a:cubicBezTo>
                    <a:cubicBezTo>
                      <a:pt x="182" y="208"/>
                      <a:pt x="182" y="208"/>
                      <a:pt x="182" y="207"/>
                    </a:cubicBezTo>
                    <a:close/>
                    <a:moveTo>
                      <a:pt x="86" y="25"/>
                    </a:moveTo>
                    <a:cubicBezTo>
                      <a:pt x="96" y="25"/>
                      <a:pt x="103" y="32"/>
                      <a:pt x="103" y="41"/>
                    </a:cubicBezTo>
                    <a:cubicBezTo>
                      <a:pt x="103" y="51"/>
                      <a:pt x="96" y="58"/>
                      <a:pt x="86" y="58"/>
                    </a:cubicBezTo>
                    <a:cubicBezTo>
                      <a:pt x="77" y="58"/>
                      <a:pt x="70" y="51"/>
                      <a:pt x="70" y="41"/>
                    </a:cubicBezTo>
                    <a:cubicBezTo>
                      <a:pt x="70" y="32"/>
                      <a:pt x="77" y="25"/>
                      <a:pt x="86" y="25"/>
                    </a:cubicBezTo>
                    <a:close/>
                    <a:moveTo>
                      <a:pt x="71" y="156"/>
                    </a:moveTo>
                    <a:cubicBezTo>
                      <a:pt x="86" y="97"/>
                      <a:pt x="86" y="97"/>
                      <a:pt x="86" y="97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7" y="83"/>
                      <a:pt x="87" y="83"/>
                      <a:pt x="87" y="83"/>
                    </a:cubicBezTo>
                    <a:cubicBezTo>
                      <a:pt x="106" y="156"/>
                      <a:pt x="106" y="156"/>
                      <a:pt x="106" y="156"/>
                    </a:cubicBezTo>
                    <a:lnTo>
                      <a:pt x="71" y="1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0" name="组合 259"/>
            <p:cNvGrpSpPr/>
            <p:nvPr/>
          </p:nvGrpSpPr>
          <p:grpSpPr>
            <a:xfrm>
              <a:off x="8380413" y="5502275"/>
              <a:ext cx="1355725" cy="1354138"/>
              <a:chOff x="8380413" y="5502275"/>
              <a:chExt cx="1355725" cy="1354138"/>
            </a:xfrm>
          </p:grpSpPr>
          <p:sp>
            <p:nvSpPr>
              <p:cNvPr id="326" name="Oval 52"/>
              <p:cNvSpPr>
                <a:spLocks noChangeArrowheads="1"/>
              </p:cNvSpPr>
              <p:nvPr/>
            </p:nvSpPr>
            <p:spPr bwMode="auto">
              <a:xfrm>
                <a:off x="8380413" y="5502275"/>
                <a:ext cx="1355725" cy="1354138"/>
              </a:xfrm>
              <a:prstGeom prst="ellipse">
                <a:avLst/>
              </a:prstGeom>
              <a:solidFill>
                <a:srgbClr val="3A73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53"/>
              <p:cNvSpPr>
                <a:spLocks/>
              </p:cNvSpPr>
              <p:nvPr/>
            </p:nvSpPr>
            <p:spPr bwMode="auto">
              <a:xfrm>
                <a:off x="8723313" y="5888038"/>
                <a:ext cx="985838" cy="968375"/>
              </a:xfrm>
              <a:custGeom>
                <a:avLst/>
                <a:gdLst>
                  <a:gd name="T0" fmla="*/ 20 w 460"/>
                  <a:gd name="T1" fmla="*/ 0 h 452"/>
                  <a:gd name="T2" fmla="*/ 6 w 460"/>
                  <a:gd name="T3" fmla="*/ 16 h 452"/>
                  <a:gd name="T4" fmla="*/ 6 w 460"/>
                  <a:gd name="T5" fmla="*/ 254 h 452"/>
                  <a:gd name="T6" fmla="*/ 11 w 460"/>
                  <a:gd name="T7" fmla="*/ 309 h 452"/>
                  <a:gd name="T8" fmla="*/ 152 w 460"/>
                  <a:gd name="T9" fmla="*/ 452 h 452"/>
                  <a:gd name="T10" fmla="*/ 156 w 460"/>
                  <a:gd name="T11" fmla="*/ 452 h 452"/>
                  <a:gd name="T12" fmla="*/ 460 w 460"/>
                  <a:gd name="T13" fmla="*/ 225 h 452"/>
                  <a:gd name="T14" fmla="*/ 399 w 460"/>
                  <a:gd name="T15" fmla="*/ 166 h 452"/>
                  <a:gd name="T16" fmla="*/ 335 w 460"/>
                  <a:gd name="T17" fmla="*/ 103 h 452"/>
                  <a:gd name="T18" fmla="*/ 314 w 460"/>
                  <a:gd name="T19" fmla="*/ 97 h 452"/>
                  <a:gd name="T20" fmla="*/ 283 w 460"/>
                  <a:gd name="T21" fmla="*/ 99 h 452"/>
                  <a:gd name="T22" fmla="*/ 201 w 460"/>
                  <a:gd name="T23" fmla="*/ 23 h 452"/>
                  <a:gd name="T24" fmla="*/ 166 w 460"/>
                  <a:gd name="T25" fmla="*/ 2 h 452"/>
                  <a:gd name="T26" fmla="*/ 44 w 460"/>
                  <a:gd name="T27" fmla="*/ 2 h 452"/>
                  <a:gd name="T28" fmla="*/ 20 w 460"/>
                  <a:gd name="T29" fmla="*/ 0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0" h="452">
                    <a:moveTo>
                      <a:pt x="20" y="0"/>
                    </a:moveTo>
                    <a:cubicBezTo>
                      <a:pt x="11" y="0"/>
                      <a:pt x="6" y="3"/>
                      <a:pt x="6" y="16"/>
                    </a:cubicBezTo>
                    <a:cubicBezTo>
                      <a:pt x="6" y="95"/>
                      <a:pt x="6" y="174"/>
                      <a:pt x="6" y="254"/>
                    </a:cubicBezTo>
                    <a:cubicBezTo>
                      <a:pt x="6" y="260"/>
                      <a:pt x="0" y="308"/>
                      <a:pt x="11" y="309"/>
                    </a:cubicBezTo>
                    <a:cubicBezTo>
                      <a:pt x="11" y="311"/>
                      <a:pt x="81" y="381"/>
                      <a:pt x="152" y="452"/>
                    </a:cubicBezTo>
                    <a:cubicBezTo>
                      <a:pt x="153" y="452"/>
                      <a:pt x="155" y="452"/>
                      <a:pt x="156" y="452"/>
                    </a:cubicBezTo>
                    <a:cubicBezTo>
                      <a:pt x="300" y="452"/>
                      <a:pt x="421" y="356"/>
                      <a:pt x="460" y="225"/>
                    </a:cubicBezTo>
                    <a:cubicBezTo>
                      <a:pt x="428" y="194"/>
                      <a:pt x="404" y="171"/>
                      <a:pt x="399" y="166"/>
                    </a:cubicBezTo>
                    <a:cubicBezTo>
                      <a:pt x="381" y="145"/>
                      <a:pt x="357" y="120"/>
                      <a:pt x="335" y="103"/>
                    </a:cubicBezTo>
                    <a:cubicBezTo>
                      <a:pt x="332" y="99"/>
                      <a:pt x="323" y="97"/>
                      <a:pt x="314" y="97"/>
                    </a:cubicBezTo>
                    <a:cubicBezTo>
                      <a:pt x="302" y="97"/>
                      <a:pt x="289" y="99"/>
                      <a:pt x="283" y="99"/>
                    </a:cubicBezTo>
                    <a:cubicBezTo>
                      <a:pt x="274" y="99"/>
                      <a:pt x="204" y="23"/>
                      <a:pt x="201" y="23"/>
                    </a:cubicBezTo>
                    <a:cubicBezTo>
                      <a:pt x="198" y="10"/>
                      <a:pt x="176" y="2"/>
                      <a:pt x="166" y="2"/>
                    </a:cubicBezTo>
                    <a:cubicBezTo>
                      <a:pt x="125" y="2"/>
                      <a:pt x="84" y="2"/>
                      <a:pt x="44" y="2"/>
                    </a:cubicBezTo>
                    <a:cubicBezTo>
                      <a:pt x="35" y="2"/>
                      <a:pt x="27" y="0"/>
                      <a:pt x="20" y="0"/>
                    </a:cubicBezTo>
                  </a:path>
                </a:pathLst>
              </a:custGeom>
              <a:solidFill>
                <a:srgbClr val="2E5C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54"/>
              <p:cNvSpPr>
                <a:spLocks noEditPoints="1"/>
              </p:cNvSpPr>
              <p:nvPr/>
            </p:nvSpPr>
            <p:spPr bwMode="auto">
              <a:xfrm>
                <a:off x="8736013" y="5891213"/>
                <a:ext cx="373063" cy="649288"/>
              </a:xfrm>
              <a:custGeom>
                <a:avLst/>
                <a:gdLst>
                  <a:gd name="T0" fmla="*/ 173 w 174"/>
                  <a:gd name="T1" fmla="*/ 0 h 303"/>
                  <a:gd name="T2" fmla="*/ 1 w 174"/>
                  <a:gd name="T3" fmla="*/ 0 h 303"/>
                  <a:gd name="T4" fmla="*/ 0 w 174"/>
                  <a:gd name="T5" fmla="*/ 1 h 303"/>
                  <a:gd name="T6" fmla="*/ 0 w 174"/>
                  <a:gd name="T7" fmla="*/ 302 h 303"/>
                  <a:gd name="T8" fmla="*/ 1 w 174"/>
                  <a:gd name="T9" fmla="*/ 303 h 303"/>
                  <a:gd name="T10" fmla="*/ 60 w 174"/>
                  <a:gd name="T11" fmla="*/ 303 h 303"/>
                  <a:gd name="T12" fmla="*/ 60 w 174"/>
                  <a:gd name="T13" fmla="*/ 245 h 303"/>
                  <a:gd name="T14" fmla="*/ 114 w 174"/>
                  <a:gd name="T15" fmla="*/ 245 h 303"/>
                  <a:gd name="T16" fmla="*/ 114 w 174"/>
                  <a:gd name="T17" fmla="*/ 303 h 303"/>
                  <a:gd name="T18" fmla="*/ 173 w 174"/>
                  <a:gd name="T19" fmla="*/ 303 h 303"/>
                  <a:gd name="T20" fmla="*/ 174 w 174"/>
                  <a:gd name="T21" fmla="*/ 302 h 303"/>
                  <a:gd name="T22" fmla="*/ 174 w 174"/>
                  <a:gd name="T23" fmla="*/ 1 h 303"/>
                  <a:gd name="T24" fmla="*/ 173 w 174"/>
                  <a:gd name="T25" fmla="*/ 0 h 303"/>
                  <a:gd name="T26" fmla="*/ 75 w 174"/>
                  <a:gd name="T27" fmla="*/ 201 h 303"/>
                  <a:gd name="T28" fmla="*/ 33 w 174"/>
                  <a:gd name="T29" fmla="*/ 201 h 303"/>
                  <a:gd name="T30" fmla="*/ 33 w 174"/>
                  <a:gd name="T31" fmla="*/ 160 h 303"/>
                  <a:gd name="T32" fmla="*/ 75 w 174"/>
                  <a:gd name="T33" fmla="*/ 160 h 303"/>
                  <a:gd name="T34" fmla="*/ 75 w 174"/>
                  <a:gd name="T35" fmla="*/ 201 h 303"/>
                  <a:gd name="T36" fmla="*/ 75 w 174"/>
                  <a:gd name="T37" fmla="*/ 139 h 303"/>
                  <a:gd name="T38" fmla="*/ 33 w 174"/>
                  <a:gd name="T39" fmla="*/ 139 h 303"/>
                  <a:gd name="T40" fmla="*/ 33 w 174"/>
                  <a:gd name="T41" fmla="*/ 97 h 303"/>
                  <a:gd name="T42" fmla="*/ 75 w 174"/>
                  <a:gd name="T43" fmla="*/ 97 h 303"/>
                  <a:gd name="T44" fmla="*/ 75 w 174"/>
                  <a:gd name="T45" fmla="*/ 139 h 303"/>
                  <a:gd name="T46" fmla="*/ 75 w 174"/>
                  <a:gd name="T47" fmla="*/ 77 h 303"/>
                  <a:gd name="T48" fmla="*/ 33 w 174"/>
                  <a:gd name="T49" fmla="*/ 77 h 303"/>
                  <a:gd name="T50" fmla="*/ 33 w 174"/>
                  <a:gd name="T51" fmla="*/ 35 h 303"/>
                  <a:gd name="T52" fmla="*/ 75 w 174"/>
                  <a:gd name="T53" fmla="*/ 35 h 303"/>
                  <a:gd name="T54" fmla="*/ 75 w 174"/>
                  <a:gd name="T55" fmla="*/ 77 h 303"/>
                  <a:gd name="T56" fmla="*/ 141 w 174"/>
                  <a:gd name="T57" fmla="*/ 201 h 303"/>
                  <a:gd name="T58" fmla="*/ 99 w 174"/>
                  <a:gd name="T59" fmla="*/ 201 h 303"/>
                  <a:gd name="T60" fmla="*/ 99 w 174"/>
                  <a:gd name="T61" fmla="*/ 160 h 303"/>
                  <a:gd name="T62" fmla="*/ 141 w 174"/>
                  <a:gd name="T63" fmla="*/ 160 h 303"/>
                  <a:gd name="T64" fmla="*/ 141 w 174"/>
                  <a:gd name="T65" fmla="*/ 201 h 303"/>
                  <a:gd name="T66" fmla="*/ 141 w 174"/>
                  <a:gd name="T67" fmla="*/ 139 h 303"/>
                  <a:gd name="T68" fmla="*/ 99 w 174"/>
                  <a:gd name="T69" fmla="*/ 139 h 303"/>
                  <a:gd name="T70" fmla="*/ 99 w 174"/>
                  <a:gd name="T71" fmla="*/ 97 h 303"/>
                  <a:gd name="T72" fmla="*/ 141 w 174"/>
                  <a:gd name="T73" fmla="*/ 97 h 303"/>
                  <a:gd name="T74" fmla="*/ 141 w 174"/>
                  <a:gd name="T75" fmla="*/ 139 h 303"/>
                  <a:gd name="T76" fmla="*/ 141 w 174"/>
                  <a:gd name="T77" fmla="*/ 77 h 303"/>
                  <a:gd name="T78" fmla="*/ 99 w 174"/>
                  <a:gd name="T79" fmla="*/ 77 h 303"/>
                  <a:gd name="T80" fmla="*/ 99 w 174"/>
                  <a:gd name="T81" fmla="*/ 35 h 303"/>
                  <a:gd name="T82" fmla="*/ 141 w 174"/>
                  <a:gd name="T83" fmla="*/ 35 h 303"/>
                  <a:gd name="T84" fmla="*/ 141 w 174"/>
                  <a:gd name="T85" fmla="*/ 77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4" h="303">
                    <a:moveTo>
                      <a:pt x="17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302"/>
                      <a:pt x="0" y="302"/>
                      <a:pt x="0" y="302"/>
                    </a:cubicBezTo>
                    <a:cubicBezTo>
                      <a:pt x="0" y="303"/>
                      <a:pt x="0" y="303"/>
                      <a:pt x="1" y="303"/>
                    </a:cubicBezTo>
                    <a:cubicBezTo>
                      <a:pt x="60" y="303"/>
                      <a:pt x="60" y="303"/>
                      <a:pt x="60" y="303"/>
                    </a:cubicBezTo>
                    <a:cubicBezTo>
                      <a:pt x="60" y="245"/>
                      <a:pt x="60" y="245"/>
                      <a:pt x="60" y="245"/>
                    </a:cubicBezTo>
                    <a:cubicBezTo>
                      <a:pt x="114" y="245"/>
                      <a:pt x="114" y="245"/>
                      <a:pt x="114" y="245"/>
                    </a:cubicBezTo>
                    <a:cubicBezTo>
                      <a:pt x="114" y="303"/>
                      <a:pt x="114" y="303"/>
                      <a:pt x="114" y="303"/>
                    </a:cubicBezTo>
                    <a:cubicBezTo>
                      <a:pt x="173" y="303"/>
                      <a:pt x="173" y="303"/>
                      <a:pt x="173" y="303"/>
                    </a:cubicBezTo>
                    <a:cubicBezTo>
                      <a:pt x="174" y="303"/>
                      <a:pt x="174" y="303"/>
                      <a:pt x="174" y="302"/>
                    </a:cubicBezTo>
                    <a:cubicBezTo>
                      <a:pt x="174" y="1"/>
                      <a:pt x="174" y="1"/>
                      <a:pt x="174" y="1"/>
                    </a:cubicBezTo>
                    <a:cubicBezTo>
                      <a:pt x="174" y="0"/>
                      <a:pt x="174" y="0"/>
                      <a:pt x="173" y="0"/>
                    </a:cubicBezTo>
                    <a:close/>
                    <a:moveTo>
                      <a:pt x="75" y="201"/>
                    </a:moveTo>
                    <a:cubicBezTo>
                      <a:pt x="33" y="201"/>
                      <a:pt x="33" y="201"/>
                      <a:pt x="33" y="201"/>
                    </a:cubicBezTo>
                    <a:cubicBezTo>
                      <a:pt x="33" y="160"/>
                      <a:pt x="33" y="160"/>
                      <a:pt x="33" y="160"/>
                    </a:cubicBezTo>
                    <a:cubicBezTo>
                      <a:pt x="75" y="160"/>
                      <a:pt x="75" y="160"/>
                      <a:pt x="75" y="160"/>
                    </a:cubicBezTo>
                    <a:lnTo>
                      <a:pt x="75" y="201"/>
                    </a:lnTo>
                    <a:close/>
                    <a:moveTo>
                      <a:pt x="75" y="139"/>
                    </a:moveTo>
                    <a:cubicBezTo>
                      <a:pt x="33" y="139"/>
                      <a:pt x="33" y="139"/>
                      <a:pt x="33" y="139"/>
                    </a:cubicBezTo>
                    <a:cubicBezTo>
                      <a:pt x="33" y="97"/>
                      <a:pt x="33" y="97"/>
                      <a:pt x="33" y="97"/>
                    </a:cubicBezTo>
                    <a:cubicBezTo>
                      <a:pt x="75" y="97"/>
                      <a:pt x="75" y="97"/>
                      <a:pt x="75" y="97"/>
                    </a:cubicBezTo>
                    <a:lnTo>
                      <a:pt x="75" y="139"/>
                    </a:lnTo>
                    <a:close/>
                    <a:moveTo>
                      <a:pt x="75" y="77"/>
                    </a:moveTo>
                    <a:cubicBezTo>
                      <a:pt x="33" y="77"/>
                      <a:pt x="33" y="77"/>
                      <a:pt x="33" y="77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75" y="35"/>
                      <a:pt x="75" y="35"/>
                      <a:pt x="75" y="35"/>
                    </a:cubicBezTo>
                    <a:lnTo>
                      <a:pt x="75" y="77"/>
                    </a:lnTo>
                    <a:close/>
                    <a:moveTo>
                      <a:pt x="141" y="201"/>
                    </a:moveTo>
                    <a:cubicBezTo>
                      <a:pt x="99" y="201"/>
                      <a:pt x="99" y="201"/>
                      <a:pt x="99" y="201"/>
                    </a:cubicBezTo>
                    <a:cubicBezTo>
                      <a:pt x="99" y="160"/>
                      <a:pt x="99" y="160"/>
                      <a:pt x="99" y="160"/>
                    </a:cubicBezTo>
                    <a:cubicBezTo>
                      <a:pt x="141" y="160"/>
                      <a:pt x="141" y="160"/>
                      <a:pt x="141" y="160"/>
                    </a:cubicBezTo>
                    <a:lnTo>
                      <a:pt x="141" y="201"/>
                    </a:lnTo>
                    <a:close/>
                    <a:moveTo>
                      <a:pt x="141" y="139"/>
                    </a:moveTo>
                    <a:cubicBezTo>
                      <a:pt x="99" y="139"/>
                      <a:pt x="99" y="139"/>
                      <a:pt x="99" y="139"/>
                    </a:cubicBezTo>
                    <a:cubicBezTo>
                      <a:pt x="99" y="97"/>
                      <a:pt x="99" y="97"/>
                      <a:pt x="99" y="97"/>
                    </a:cubicBezTo>
                    <a:cubicBezTo>
                      <a:pt x="141" y="97"/>
                      <a:pt x="141" y="97"/>
                      <a:pt x="141" y="97"/>
                    </a:cubicBezTo>
                    <a:lnTo>
                      <a:pt x="141" y="139"/>
                    </a:lnTo>
                    <a:close/>
                    <a:moveTo>
                      <a:pt x="141" y="77"/>
                    </a:moveTo>
                    <a:cubicBezTo>
                      <a:pt x="99" y="77"/>
                      <a:pt x="99" y="77"/>
                      <a:pt x="99" y="77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141" y="35"/>
                      <a:pt x="141" y="35"/>
                      <a:pt x="141" y="35"/>
                    </a:cubicBezTo>
                    <a:lnTo>
                      <a:pt x="141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55"/>
              <p:cNvSpPr>
                <a:spLocks noEditPoints="1"/>
              </p:cNvSpPr>
              <p:nvPr/>
            </p:nvSpPr>
            <p:spPr bwMode="auto">
              <a:xfrm>
                <a:off x="9164638" y="6099175"/>
                <a:ext cx="280988" cy="441325"/>
              </a:xfrm>
              <a:custGeom>
                <a:avLst/>
                <a:gdLst>
                  <a:gd name="T0" fmla="*/ 122 w 131"/>
                  <a:gd name="T1" fmla="*/ 0 h 206"/>
                  <a:gd name="T2" fmla="*/ 9 w 131"/>
                  <a:gd name="T3" fmla="*/ 0 h 206"/>
                  <a:gd name="T4" fmla="*/ 0 w 131"/>
                  <a:gd name="T5" fmla="*/ 9 h 206"/>
                  <a:gd name="T6" fmla="*/ 0 w 131"/>
                  <a:gd name="T7" fmla="*/ 205 h 206"/>
                  <a:gd name="T8" fmla="*/ 1 w 131"/>
                  <a:gd name="T9" fmla="*/ 206 h 206"/>
                  <a:gd name="T10" fmla="*/ 47 w 131"/>
                  <a:gd name="T11" fmla="*/ 206 h 206"/>
                  <a:gd name="T12" fmla="*/ 47 w 131"/>
                  <a:gd name="T13" fmla="*/ 168 h 206"/>
                  <a:gd name="T14" fmla="*/ 85 w 131"/>
                  <a:gd name="T15" fmla="*/ 168 h 206"/>
                  <a:gd name="T16" fmla="*/ 85 w 131"/>
                  <a:gd name="T17" fmla="*/ 206 h 206"/>
                  <a:gd name="T18" fmla="*/ 130 w 131"/>
                  <a:gd name="T19" fmla="*/ 206 h 206"/>
                  <a:gd name="T20" fmla="*/ 131 w 131"/>
                  <a:gd name="T21" fmla="*/ 205 h 206"/>
                  <a:gd name="T22" fmla="*/ 131 w 131"/>
                  <a:gd name="T23" fmla="*/ 9 h 206"/>
                  <a:gd name="T24" fmla="*/ 122 w 131"/>
                  <a:gd name="T25" fmla="*/ 0 h 206"/>
                  <a:gd name="T26" fmla="*/ 113 w 131"/>
                  <a:gd name="T27" fmla="*/ 136 h 206"/>
                  <a:gd name="T28" fmla="*/ 17 w 131"/>
                  <a:gd name="T29" fmla="*/ 136 h 206"/>
                  <a:gd name="T30" fmla="*/ 17 w 131"/>
                  <a:gd name="T31" fmla="*/ 115 h 206"/>
                  <a:gd name="T32" fmla="*/ 113 w 131"/>
                  <a:gd name="T33" fmla="*/ 115 h 206"/>
                  <a:gd name="T34" fmla="*/ 113 w 131"/>
                  <a:gd name="T35" fmla="*/ 136 h 206"/>
                  <a:gd name="T36" fmla="*/ 113 w 131"/>
                  <a:gd name="T37" fmla="*/ 94 h 206"/>
                  <a:gd name="T38" fmla="*/ 17 w 131"/>
                  <a:gd name="T39" fmla="*/ 94 h 206"/>
                  <a:gd name="T40" fmla="*/ 17 w 131"/>
                  <a:gd name="T41" fmla="*/ 73 h 206"/>
                  <a:gd name="T42" fmla="*/ 113 w 131"/>
                  <a:gd name="T43" fmla="*/ 73 h 206"/>
                  <a:gd name="T44" fmla="*/ 113 w 131"/>
                  <a:gd name="T45" fmla="*/ 94 h 206"/>
                  <a:gd name="T46" fmla="*/ 113 w 131"/>
                  <a:gd name="T47" fmla="*/ 52 h 206"/>
                  <a:gd name="T48" fmla="*/ 17 w 131"/>
                  <a:gd name="T49" fmla="*/ 52 h 206"/>
                  <a:gd name="T50" fmla="*/ 17 w 131"/>
                  <a:gd name="T51" fmla="*/ 32 h 206"/>
                  <a:gd name="T52" fmla="*/ 113 w 131"/>
                  <a:gd name="T53" fmla="*/ 32 h 206"/>
                  <a:gd name="T54" fmla="*/ 113 w 131"/>
                  <a:gd name="T55" fmla="*/ 5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1" h="206">
                    <a:moveTo>
                      <a:pt x="122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205"/>
                      <a:pt x="0" y="205"/>
                      <a:pt x="0" y="205"/>
                    </a:cubicBezTo>
                    <a:cubicBezTo>
                      <a:pt x="0" y="206"/>
                      <a:pt x="1" y="206"/>
                      <a:pt x="1" y="206"/>
                    </a:cubicBezTo>
                    <a:cubicBezTo>
                      <a:pt x="47" y="206"/>
                      <a:pt x="47" y="206"/>
                      <a:pt x="47" y="206"/>
                    </a:cubicBezTo>
                    <a:cubicBezTo>
                      <a:pt x="47" y="168"/>
                      <a:pt x="47" y="168"/>
                      <a:pt x="47" y="168"/>
                    </a:cubicBezTo>
                    <a:cubicBezTo>
                      <a:pt x="85" y="168"/>
                      <a:pt x="85" y="168"/>
                      <a:pt x="85" y="168"/>
                    </a:cubicBezTo>
                    <a:cubicBezTo>
                      <a:pt x="85" y="206"/>
                      <a:pt x="85" y="206"/>
                      <a:pt x="85" y="206"/>
                    </a:cubicBezTo>
                    <a:cubicBezTo>
                      <a:pt x="130" y="206"/>
                      <a:pt x="130" y="206"/>
                      <a:pt x="130" y="206"/>
                    </a:cubicBezTo>
                    <a:cubicBezTo>
                      <a:pt x="130" y="206"/>
                      <a:pt x="131" y="206"/>
                      <a:pt x="131" y="205"/>
                    </a:cubicBezTo>
                    <a:cubicBezTo>
                      <a:pt x="131" y="9"/>
                      <a:pt x="131" y="9"/>
                      <a:pt x="131" y="9"/>
                    </a:cubicBezTo>
                    <a:cubicBezTo>
                      <a:pt x="131" y="4"/>
                      <a:pt x="127" y="0"/>
                      <a:pt x="122" y="0"/>
                    </a:cubicBezTo>
                    <a:close/>
                    <a:moveTo>
                      <a:pt x="113" y="136"/>
                    </a:moveTo>
                    <a:cubicBezTo>
                      <a:pt x="17" y="136"/>
                      <a:pt x="17" y="136"/>
                      <a:pt x="17" y="136"/>
                    </a:cubicBezTo>
                    <a:cubicBezTo>
                      <a:pt x="17" y="115"/>
                      <a:pt x="17" y="115"/>
                      <a:pt x="17" y="115"/>
                    </a:cubicBezTo>
                    <a:cubicBezTo>
                      <a:pt x="113" y="115"/>
                      <a:pt x="113" y="115"/>
                      <a:pt x="113" y="115"/>
                    </a:cubicBezTo>
                    <a:lnTo>
                      <a:pt x="113" y="136"/>
                    </a:lnTo>
                    <a:close/>
                    <a:moveTo>
                      <a:pt x="113" y="94"/>
                    </a:moveTo>
                    <a:cubicBezTo>
                      <a:pt x="17" y="94"/>
                      <a:pt x="17" y="94"/>
                      <a:pt x="17" y="94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13" y="73"/>
                      <a:pt x="113" y="73"/>
                      <a:pt x="113" y="73"/>
                    </a:cubicBezTo>
                    <a:lnTo>
                      <a:pt x="113" y="94"/>
                    </a:lnTo>
                    <a:close/>
                    <a:moveTo>
                      <a:pt x="113" y="52"/>
                    </a:move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13" y="32"/>
                      <a:pt x="113" y="32"/>
                      <a:pt x="113" y="32"/>
                    </a:cubicBezTo>
                    <a:lnTo>
                      <a:pt x="113" y="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1" name="组合 260"/>
            <p:cNvGrpSpPr/>
            <p:nvPr/>
          </p:nvGrpSpPr>
          <p:grpSpPr>
            <a:xfrm>
              <a:off x="6407151" y="0"/>
              <a:ext cx="1354138" cy="1354138"/>
              <a:chOff x="6407151" y="0"/>
              <a:chExt cx="1354138" cy="1354138"/>
            </a:xfrm>
          </p:grpSpPr>
          <p:sp>
            <p:nvSpPr>
              <p:cNvPr id="322" name="Oval 56"/>
              <p:cNvSpPr>
                <a:spLocks noChangeArrowheads="1"/>
              </p:cNvSpPr>
              <p:nvPr/>
            </p:nvSpPr>
            <p:spPr bwMode="auto">
              <a:xfrm>
                <a:off x="6407151" y="0"/>
                <a:ext cx="1354138" cy="1354138"/>
              </a:xfrm>
              <a:prstGeom prst="ellipse">
                <a:avLst/>
              </a:prstGeom>
              <a:solidFill>
                <a:srgbClr val="FFC5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57"/>
              <p:cNvSpPr>
                <a:spLocks/>
              </p:cNvSpPr>
              <p:nvPr/>
            </p:nvSpPr>
            <p:spPr bwMode="auto">
              <a:xfrm>
                <a:off x="6699251" y="374650"/>
                <a:ext cx="1049338" cy="942975"/>
              </a:xfrm>
              <a:custGeom>
                <a:avLst/>
                <a:gdLst>
                  <a:gd name="T0" fmla="*/ 280 w 490"/>
                  <a:gd name="T1" fmla="*/ 0 h 440"/>
                  <a:gd name="T2" fmla="*/ 271 w 490"/>
                  <a:gd name="T3" fmla="*/ 0 h 440"/>
                  <a:gd name="T4" fmla="*/ 265 w 490"/>
                  <a:gd name="T5" fmla="*/ 41 h 440"/>
                  <a:gd name="T6" fmla="*/ 269 w 490"/>
                  <a:gd name="T7" fmla="*/ 46 h 440"/>
                  <a:gd name="T8" fmla="*/ 269 w 490"/>
                  <a:gd name="T9" fmla="*/ 92 h 440"/>
                  <a:gd name="T10" fmla="*/ 269 w 490"/>
                  <a:gd name="T11" fmla="*/ 183 h 440"/>
                  <a:gd name="T12" fmla="*/ 150 w 490"/>
                  <a:gd name="T13" fmla="*/ 65 h 440"/>
                  <a:gd name="T14" fmla="*/ 120 w 490"/>
                  <a:gd name="T15" fmla="*/ 35 h 440"/>
                  <a:gd name="T16" fmla="*/ 89 w 490"/>
                  <a:gd name="T17" fmla="*/ 18 h 440"/>
                  <a:gd name="T18" fmla="*/ 85 w 490"/>
                  <a:gd name="T19" fmla="*/ 17 h 440"/>
                  <a:gd name="T20" fmla="*/ 97 w 490"/>
                  <a:gd name="T21" fmla="*/ 52 h 440"/>
                  <a:gd name="T22" fmla="*/ 82 w 490"/>
                  <a:gd name="T23" fmla="*/ 87 h 440"/>
                  <a:gd name="T24" fmla="*/ 69 w 490"/>
                  <a:gd name="T25" fmla="*/ 94 h 440"/>
                  <a:gd name="T26" fmla="*/ 52 w 490"/>
                  <a:gd name="T27" fmla="*/ 88 h 440"/>
                  <a:gd name="T28" fmla="*/ 22 w 490"/>
                  <a:gd name="T29" fmla="*/ 58 h 440"/>
                  <a:gd name="T30" fmla="*/ 15 w 490"/>
                  <a:gd name="T31" fmla="*/ 52 h 440"/>
                  <a:gd name="T32" fmla="*/ 5 w 490"/>
                  <a:gd name="T33" fmla="*/ 72 h 440"/>
                  <a:gd name="T34" fmla="*/ 22 w 490"/>
                  <a:gd name="T35" fmla="*/ 119 h 440"/>
                  <a:gd name="T36" fmla="*/ 52 w 490"/>
                  <a:gd name="T37" fmla="*/ 152 h 440"/>
                  <a:gd name="T38" fmla="*/ 82 w 490"/>
                  <a:gd name="T39" fmla="*/ 182 h 440"/>
                  <a:gd name="T40" fmla="*/ 97 w 490"/>
                  <a:gd name="T41" fmla="*/ 196 h 440"/>
                  <a:gd name="T42" fmla="*/ 131 w 490"/>
                  <a:gd name="T43" fmla="*/ 259 h 440"/>
                  <a:gd name="T44" fmla="*/ 182 w 490"/>
                  <a:gd name="T45" fmla="*/ 340 h 440"/>
                  <a:gd name="T46" fmla="*/ 281 w 490"/>
                  <a:gd name="T47" fmla="*/ 440 h 440"/>
                  <a:gd name="T48" fmla="*/ 490 w 490"/>
                  <a:gd name="T49" fmla="*/ 203 h 440"/>
                  <a:gd name="T50" fmla="*/ 292 w 490"/>
                  <a:gd name="T51" fmla="*/ 6 h 440"/>
                  <a:gd name="T52" fmla="*/ 287 w 490"/>
                  <a:gd name="T53" fmla="*/ 1 h 440"/>
                  <a:gd name="T54" fmla="*/ 280 w 490"/>
                  <a:gd name="T55" fmla="*/ 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90" h="440">
                    <a:moveTo>
                      <a:pt x="280" y="0"/>
                    </a:moveTo>
                    <a:cubicBezTo>
                      <a:pt x="276" y="0"/>
                      <a:pt x="272" y="0"/>
                      <a:pt x="271" y="0"/>
                    </a:cubicBezTo>
                    <a:cubicBezTo>
                      <a:pt x="263" y="0"/>
                      <a:pt x="266" y="41"/>
                      <a:pt x="265" y="41"/>
                    </a:cubicBezTo>
                    <a:cubicBezTo>
                      <a:pt x="265" y="43"/>
                      <a:pt x="269" y="43"/>
                      <a:pt x="269" y="46"/>
                    </a:cubicBezTo>
                    <a:cubicBezTo>
                      <a:pt x="269" y="61"/>
                      <a:pt x="269" y="77"/>
                      <a:pt x="269" y="92"/>
                    </a:cubicBezTo>
                    <a:cubicBezTo>
                      <a:pt x="269" y="123"/>
                      <a:pt x="269" y="153"/>
                      <a:pt x="269" y="183"/>
                    </a:cubicBezTo>
                    <a:cubicBezTo>
                      <a:pt x="228" y="145"/>
                      <a:pt x="191" y="103"/>
                      <a:pt x="150" y="65"/>
                    </a:cubicBezTo>
                    <a:cubicBezTo>
                      <a:pt x="141" y="54"/>
                      <a:pt x="130" y="44"/>
                      <a:pt x="120" y="35"/>
                    </a:cubicBezTo>
                    <a:cubicBezTo>
                      <a:pt x="112" y="24"/>
                      <a:pt x="101" y="21"/>
                      <a:pt x="89" y="18"/>
                    </a:cubicBezTo>
                    <a:cubicBezTo>
                      <a:pt x="88" y="17"/>
                      <a:pt x="86" y="17"/>
                      <a:pt x="85" y="17"/>
                    </a:cubicBezTo>
                    <a:cubicBezTo>
                      <a:pt x="74" y="17"/>
                      <a:pt x="94" y="45"/>
                      <a:pt x="97" y="52"/>
                    </a:cubicBezTo>
                    <a:cubicBezTo>
                      <a:pt x="105" y="67"/>
                      <a:pt x="91" y="76"/>
                      <a:pt x="82" y="87"/>
                    </a:cubicBezTo>
                    <a:cubicBezTo>
                      <a:pt x="78" y="92"/>
                      <a:pt x="73" y="94"/>
                      <a:pt x="69" y="94"/>
                    </a:cubicBezTo>
                    <a:cubicBezTo>
                      <a:pt x="63" y="94"/>
                      <a:pt x="57" y="91"/>
                      <a:pt x="52" y="88"/>
                    </a:cubicBezTo>
                    <a:cubicBezTo>
                      <a:pt x="46" y="79"/>
                      <a:pt x="32" y="64"/>
                      <a:pt x="22" y="58"/>
                    </a:cubicBezTo>
                    <a:cubicBezTo>
                      <a:pt x="19" y="54"/>
                      <a:pt x="17" y="52"/>
                      <a:pt x="15" y="52"/>
                    </a:cubicBezTo>
                    <a:cubicBezTo>
                      <a:pt x="10" y="52"/>
                      <a:pt x="8" y="65"/>
                      <a:pt x="5" y="72"/>
                    </a:cubicBezTo>
                    <a:cubicBezTo>
                      <a:pt x="0" y="88"/>
                      <a:pt x="15" y="105"/>
                      <a:pt x="22" y="119"/>
                    </a:cubicBezTo>
                    <a:cubicBezTo>
                      <a:pt x="28" y="131"/>
                      <a:pt x="42" y="143"/>
                      <a:pt x="52" y="152"/>
                    </a:cubicBezTo>
                    <a:cubicBezTo>
                      <a:pt x="61" y="162"/>
                      <a:pt x="72" y="172"/>
                      <a:pt x="82" y="182"/>
                    </a:cubicBezTo>
                    <a:cubicBezTo>
                      <a:pt x="87" y="187"/>
                      <a:pt x="92" y="192"/>
                      <a:pt x="97" y="196"/>
                    </a:cubicBezTo>
                    <a:cubicBezTo>
                      <a:pt x="112" y="214"/>
                      <a:pt x="120" y="237"/>
                      <a:pt x="131" y="259"/>
                    </a:cubicBezTo>
                    <a:cubicBezTo>
                      <a:pt x="146" y="290"/>
                      <a:pt x="157" y="317"/>
                      <a:pt x="182" y="340"/>
                    </a:cubicBezTo>
                    <a:cubicBezTo>
                      <a:pt x="185" y="344"/>
                      <a:pt x="228" y="387"/>
                      <a:pt x="281" y="440"/>
                    </a:cubicBezTo>
                    <a:cubicBezTo>
                      <a:pt x="387" y="405"/>
                      <a:pt x="468" y="315"/>
                      <a:pt x="490" y="203"/>
                    </a:cubicBezTo>
                    <a:cubicBezTo>
                      <a:pt x="398" y="111"/>
                      <a:pt x="294" y="8"/>
                      <a:pt x="292" y="6"/>
                    </a:cubicBezTo>
                    <a:cubicBezTo>
                      <a:pt x="292" y="5"/>
                      <a:pt x="288" y="2"/>
                      <a:pt x="287" y="1"/>
                    </a:cubicBezTo>
                    <a:cubicBezTo>
                      <a:pt x="287" y="0"/>
                      <a:pt x="284" y="0"/>
                      <a:pt x="280" y="0"/>
                    </a:cubicBezTo>
                  </a:path>
                </a:pathLst>
              </a:custGeom>
              <a:solidFill>
                <a:srgbClr val="CC9E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58"/>
              <p:cNvSpPr>
                <a:spLocks/>
              </p:cNvSpPr>
              <p:nvPr/>
            </p:nvSpPr>
            <p:spPr bwMode="auto">
              <a:xfrm>
                <a:off x="6705601" y="406400"/>
                <a:ext cx="455613" cy="661988"/>
              </a:xfrm>
              <a:custGeom>
                <a:avLst/>
                <a:gdLst>
                  <a:gd name="T0" fmla="*/ 117 w 213"/>
                  <a:gd name="T1" fmla="*/ 103 h 309"/>
                  <a:gd name="T2" fmla="*/ 118 w 213"/>
                  <a:gd name="T3" fmla="*/ 100 h 309"/>
                  <a:gd name="T4" fmla="*/ 131 w 213"/>
                  <a:gd name="T5" fmla="*/ 60 h 309"/>
                  <a:gd name="T6" fmla="*/ 130 w 213"/>
                  <a:gd name="T7" fmla="*/ 51 h 309"/>
                  <a:gd name="T8" fmla="*/ 111 w 213"/>
                  <a:gd name="T9" fmla="*/ 14 h 309"/>
                  <a:gd name="T10" fmla="*/ 104 w 213"/>
                  <a:gd name="T11" fmla="*/ 8 h 309"/>
                  <a:gd name="T12" fmla="*/ 81 w 213"/>
                  <a:gd name="T13" fmla="*/ 1 h 309"/>
                  <a:gd name="T14" fmla="*/ 78 w 213"/>
                  <a:gd name="T15" fmla="*/ 5 h 309"/>
                  <a:gd name="T16" fmla="*/ 97 w 213"/>
                  <a:gd name="T17" fmla="*/ 43 h 309"/>
                  <a:gd name="T18" fmla="*/ 96 w 213"/>
                  <a:gd name="T19" fmla="*/ 52 h 309"/>
                  <a:gd name="T20" fmla="*/ 78 w 213"/>
                  <a:gd name="T21" fmla="*/ 73 h 309"/>
                  <a:gd name="T22" fmla="*/ 70 w 213"/>
                  <a:gd name="T23" fmla="*/ 78 h 309"/>
                  <a:gd name="T24" fmla="*/ 41 w 213"/>
                  <a:gd name="T25" fmla="*/ 80 h 309"/>
                  <a:gd name="T26" fmla="*/ 34 w 213"/>
                  <a:gd name="T27" fmla="*/ 76 h 309"/>
                  <a:gd name="T28" fmla="*/ 14 w 213"/>
                  <a:gd name="T29" fmla="*/ 38 h 309"/>
                  <a:gd name="T30" fmla="*/ 8 w 213"/>
                  <a:gd name="T31" fmla="*/ 38 h 309"/>
                  <a:gd name="T32" fmla="*/ 1 w 213"/>
                  <a:gd name="T33" fmla="*/ 62 h 309"/>
                  <a:gd name="T34" fmla="*/ 2 w 213"/>
                  <a:gd name="T35" fmla="*/ 71 h 309"/>
                  <a:gd name="T36" fmla="*/ 21 w 213"/>
                  <a:gd name="T37" fmla="*/ 107 h 309"/>
                  <a:gd name="T38" fmla="*/ 28 w 213"/>
                  <a:gd name="T39" fmla="*/ 113 h 309"/>
                  <a:gd name="T40" fmla="*/ 67 w 213"/>
                  <a:gd name="T41" fmla="*/ 126 h 309"/>
                  <a:gd name="T42" fmla="*/ 71 w 213"/>
                  <a:gd name="T43" fmla="*/ 127 h 309"/>
                  <a:gd name="T44" fmla="*/ 155 w 213"/>
                  <a:gd name="T45" fmla="*/ 300 h 309"/>
                  <a:gd name="T46" fmla="*/ 175 w 213"/>
                  <a:gd name="T47" fmla="*/ 305 h 309"/>
                  <a:gd name="T48" fmla="*/ 202 w 213"/>
                  <a:gd name="T49" fmla="*/ 291 h 309"/>
                  <a:gd name="T50" fmla="*/ 210 w 213"/>
                  <a:gd name="T51" fmla="*/ 271 h 309"/>
                  <a:gd name="T52" fmla="*/ 117 w 213"/>
                  <a:gd name="T53" fmla="*/ 10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3" h="309">
                    <a:moveTo>
                      <a:pt x="117" y="103"/>
                    </a:moveTo>
                    <a:cubicBezTo>
                      <a:pt x="118" y="102"/>
                      <a:pt x="118" y="101"/>
                      <a:pt x="118" y="100"/>
                    </a:cubicBezTo>
                    <a:cubicBezTo>
                      <a:pt x="131" y="60"/>
                      <a:pt x="131" y="60"/>
                      <a:pt x="131" y="60"/>
                    </a:cubicBezTo>
                    <a:cubicBezTo>
                      <a:pt x="132" y="57"/>
                      <a:pt x="132" y="53"/>
                      <a:pt x="130" y="51"/>
                    </a:cubicBezTo>
                    <a:cubicBezTo>
                      <a:pt x="111" y="14"/>
                      <a:pt x="111" y="14"/>
                      <a:pt x="111" y="14"/>
                    </a:cubicBezTo>
                    <a:cubicBezTo>
                      <a:pt x="110" y="12"/>
                      <a:pt x="107" y="9"/>
                      <a:pt x="104" y="8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78" y="0"/>
                      <a:pt x="76" y="2"/>
                      <a:pt x="78" y="5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99" y="46"/>
                      <a:pt x="98" y="50"/>
                      <a:pt x="96" y="52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76" y="75"/>
                      <a:pt x="72" y="77"/>
                      <a:pt x="70" y="78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39" y="80"/>
                      <a:pt x="35" y="79"/>
                      <a:pt x="34" y="76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2" y="34"/>
                      <a:pt x="10" y="34"/>
                      <a:pt x="8" y="3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0" y="69"/>
                      <a:pt x="2" y="71"/>
                    </a:cubicBezTo>
                    <a:cubicBezTo>
                      <a:pt x="21" y="107"/>
                      <a:pt x="21" y="107"/>
                      <a:pt x="21" y="107"/>
                    </a:cubicBezTo>
                    <a:cubicBezTo>
                      <a:pt x="22" y="110"/>
                      <a:pt x="25" y="113"/>
                      <a:pt x="28" y="113"/>
                    </a:cubicBezTo>
                    <a:cubicBezTo>
                      <a:pt x="67" y="126"/>
                      <a:pt x="67" y="126"/>
                      <a:pt x="67" y="126"/>
                    </a:cubicBezTo>
                    <a:cubicBezTo>
                      <a:pt x="68" y="127"/>
                      <a:pt x="70" y="127"/>
                      <a:pt x="71" y="127"/>
                    </a:cubicBezTo>
                    <a:cubicBezTo>
                      <a:pt x="99" y="184"/>
                      <a:pt x="127" y="242"/>
                      <a:pt x="155" y="300"/>
                    </a:cubicBezTo>
                    <a:cubicBezTo>
                      <a:pt x="158" y="306"/>
                      <a:pt x="167" y="309"/>
                      <a:pt x="175" y="305"/>
                    </a:cubicBezTo>
                    <a:cubicBezTo>
                      <a:pt x="184" y="300"/>
                      <a:pt x="193" y="295"/>
                      <a:pt x="202" y="291"/>
                    </a:cubicBezTo>
                    <a:cubicBezTo>
                      <a:pt x="210" y="286"/>
                      <a:pt x="213" y="278"/>
                      <a:pt x="210" y="271"/>
                    </a:cubicBezTo>
                    <a:cubicBezTo>
                      <a:pt x="179" y="215"/>
                      <a:pt x="148" y="159"/>
                      <a:pt x="117" y="10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59"/>
              <p:cNvSpPr>
                <a:spLocks noEditPoints="1"/>
              </p:cNvSpPr>
              <p:nvPr/>
            </p:nvSpPr>
            <p:spPr bwMode="auto">
              <a:xfrm>
                <a:off x="7234238" y="374650"/>
                <a:ext cx="117475" cy="690563"/>
              </a:xfrm>
              <a:custGeom>
                <a:avLst/>
                <a:gdLst>
                  <a:gd name="T0" fmla="*/ 46 w 55"/>
                  <a:gd name="T1" fmla="*/ 197 h 322"/>
                  <a:gd name="T2" fmla="*/ 37 w 55"/>
                  <a:gd name="T3" fmla="*/ 197 h 322"/>
                  <a:gd name="T4" fmla="*/ 36 w 55"/>
                  <a:gd name="T5" fmla="*/ 196 h 322"/>
                  <a:gd name="T6" fmla="*/ 36 w 55"/>
                  <a:gd name="T7" fmla="*/ 41 h 322"/>
                  <a:gd name="T8" fmla="*/ 40 w 55"/>
                  <a:gd name="T9" fmla="*/ 41 h 322"/>
                  <a:gd name="T10" fmla="*/ 41 w 55"/>
                  <a:gd name="T11" fmla="*/ 40 h 322"/>
                  <a:gd name="T12" fmla="*/ 37 w 55"/>
                  <a:gd name="T13" fmla="*/ 1 h 322"/>
                  <a:gd name="T14" fmla="*/ 36 w 55"/>
                  <a:gd name="T15" fmla="*/ 0 h 322"/>
                  <a:gd name="T16" fmla="*/ 19 w 55"/>
                  <a:gd name="T17" fmla="*/ 0 h 322"/>
                  <a:gd name="T18" fmla="*/ 18 w 55"/>
                  <a:gd name="T19" fmla="*/ 1 h 322"/>
                  <a:gd name="T20" fmla="*/ 14 w 55"/>
                  <a:gd name="T21" fmla="*/ 40 h 322"/>
                  <a:gd name="T22" fmla="*/ 15 w 55"/>
                  <a:gd name="T23" fmla="*/ 41 h 322"/>
                  <a:gd name="T24" fmla="*/ 19 w 55"/>
                  <a:gd name="T25" fmla="*/ 41 h 322"/>
                  <a:gd name="T26" fmla="*/ 19 w 55"/>
                  <a:gd name="T27" fmla="*/ 196 h 322"/>
                  <a:gd name="T28" fmla="*/ 18 w 55"/>
                  <a:gd name="T29" fmla="*/ 197 h 322"/>
                  <a:gd name="T30" fmla="*/ 9 w 55"/>
                  <a:gd name="T31" fmla="*/ 197 h 322"/>
                  <a:gd name="T32" fmla="*/ 0 w 55"/>
                  <a:gd name="T33" fmla="*/ 207 h 322"/>
                  <a:gd name="T34" fmla="*/ 0 w 55"/>
                  <a:gd name="T35" fmla="*/ 313 h 322"/>
                  <a:gd name="T36" fmla="*/ 9 w 55"/>
                  <a:gd name="T37" fmla="*/ 322 h 322"/>
                  <a:gd name="T38" fmla="*/ 46 w 55"/>
                  <a:gd name="T39" fmla="*/ 322 h 322"/>
                  <a:gd name="T40" fmla="*/ 55 w 55"/>
                  <a:gd name="T41" fmla="*/ 313 h 322"/>
                  <a:gd name="T42" fmla="*/ 55 w 55"/>
                  <a:gd name="T43" fmla="*/ 206 h 322"/>
                  <a:gd name="T44" fmla="*/ 46 w 55"/>
                  <a:gd name="T45" fmla="*/ 197 h 322"/>
                  <a:gd name="T46" fmla="*/ 20 w 55"/>
                  <a:gd name="T47" fmla="*/ 293 h 322"/>
                  <a:gd name="T48" fmla="*/ 14 w 55"/>
                  <a:gd name="T49" fmla="*/ 299 h 322"/>
                  <a:gd name="T50" fmla="*/ 8 w 55"/>
                  <a:gd name="T51" fmla="*/ 293 h 322"/>
                  <a:gd name="T52" fmla="*/ 8 w 55"/>
                  <a:gd name="T53" fmla="*/ 227 h 322"/>
                  <a:gd name="T54" fmla="*/ 14 w 55"/>
                  <a:gd name="T55" fmla="*/ 221 h 322"/>
                  <a:gd name="T56" fmla="*/ 20 w 55"/>
                  <a:gd name="T57" fmla="*/ 227 h 322"/>
                  <a:gd name="T58" fmla="*/ 20 w 55"/>
                  <a:gd name="T59" fmla="*/ 293 h 322"/>
                  <a:gd name="T60" fmla="*/ 47 w 55"/>
                  <a:gd name="T61" fmla="*/ 293 h 322"/>
                  <a:gd name="T62" fmla="*/ 41 w 55"/>
                  <a:gd name="T63" fmla="*/ 299 h 322"/>
                  <a:gd name="T64" fmla="*/ 35 w 55"/>
                  <a:gd name="T65" fmla="*/ 293 h 322"/>
                  <a:gd name="T66" fmla="*/ 35 w 55"/>
                  <a:gd name="T67" fmla="*/ 227 h 322"/>
                  <a:gd name="T68" fmla="*/ 41 w 55"/>
                  <a:gd name="T69" fmla="*/ 221 h 322"/>
                  <a:gd name="T70" fmla="*/ 47 w 55"/>
                  <a:gd name="T71" fmla="*/ 227 h 322"/>
                  <a:gd name="T72" fmla="*/ 47 w 55"/>
                  <a:gd name="T73" fmla="*/ 293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5" h="322">
                    <a:moveTo>
                      <a:pt x="46" y="197"/>
                    </a:moveTo>
                    <a:cubicBezTo>
                      <a:pt x="37" y="197"/>
                      <a:pt x="37" y="197"/>
                      <a:pt x="37" y="197"/>
                    </a:cubicBezTo>
                    <a:cubicBezTo>
                      <a:pt x="36" y="197"/>
                      <a:pt x="36" y="197"/>
                      <a:pt x="36" y="196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1" y="41"/>
                      <a:pt x="41" y="40"/>
                      <a:pt x="41" y="40"/>
                    </a:cubicBezTo>
                    <a:cubicBezTo>
                      <a:pt x="40" y="27"/>
                      <a:pt x="39" y="14"/>
                      <a:pt x="37" y="1"/>
                    </a:cubicBezTo>
                    <a:cubicBezTo>
                      <a:pt x="37" y="1"/>
                      <a:pt x="37" y="0"/>
                      <a:pt x="3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1"/>
                      <a:pt x="18" y="1"/>
                    </a:cubicBezTo>
                    <a:cubicBezTo>
                      <a:pt x="17" y="14"/>
                      <a:pt x="15" y="27"/>
                      <a:pt x="14" y="40"/>
                    </a:cubicBezTo>
                    <a:cubicBezTo>
                      <a:pt x="14" y="40"/>
                      <a:pt x="15" y="41"/>
                      <a:pt x="15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196"/>
                      <a:pt x="19" y="196"/>
                      <a:pt x="19" y="196"/>
                    </a:cubicBezTo>
                    <a:cubicBezTo>
                      <a:pt x="19" y="197"/>
                      <a:pt x="18" y="197"/>
                      <a:pt x="18" y="197"/>
                    </a:cubicBezTo>
                    <a:cubicBezTo>
                      <a:pt x="9" y="197"/>
                      <a:pt x="9" y="197"/>
                      <a:pt x="9" y="197"/>
                    </a:cubicBezTo>
                    <a:cubicBezTo>
                      <a:pt x="4" y="197"/>
                      <a:pt x="0" y="202"/>
                      <a:pt x="0" y="207"/>
                    </a:cubicBezTo>
                    <a:cubicBezTo>
                      <a:pt x="0" y="313"/>
                      <a:pt x="0" y="313"/>
                      <a:pt x="0" y="313"/>
                    </a:cubicBezTo>
                    <a:cubicBezTo>
                      <a:pt x="0" y="318"/>
                      <a:pt x="4" y="322"/>
                      <a:pt x="9" y="322"/>
                    </a:cubicBezTo>
                    <a:cubicBezTo>
                      <a:pt x="46" y="322"/>
                      <a:pt x="46" y="322"/>
                      <a:pt x="46" y="322"/>
                    </a:cubicBezTo>
                    <a:cubicBezTo>
                      <a:pt x="51" y="322"/>
                      <a:pt x="55" y="318"/>
                      <a:pt x="55" y="313"/>
                    </a:cubicBezTo>
                    <a:cubicBezTo>
                      <a:pt x="55" y="206"/>
                      <a:pt x="55" y="206"/>
                      <a:pt x="55" y="206"/>
                    </a:cubicBezTo>
                    <a:cubicBezTo>
                      <a:pt x="55" y="201"/>
                      <a:pt x="51" y="197"/>
                      <a:pt x="46" y="197"/>
                    </a:cubicBezTo>
                    <a:close/>
                    <a:moveTo>
                      <a:pt x="20" y="293"/>
                    </a:moveTo>
                    <a:cubicBezTo>
                      <a:pt x="20" y="297"/>
                      <a:pt x="17" y="299"/>
                      <a:pt x="14" y="299"/>
                    </a:cubicBezTo>
                    <a:cubicBezTo>
                      <a:pt x="11" y="299"/>
                      <a:pt x="8" y="297"/>
                      <a:pt x="8" y="293"/>
                    </a:cubicBezTo>
                    <a:cubicBezTo>
                      <a:pt x="8" y="227"/>
                      <a:pt x="8" y="227"/>
                      <a:pt x="8" y="227"/>
                    </a:cubicBezTo>
                    <a:cubicBezTo>
                      <a:pt x="8" y="223"/>
                      <a:pt x="11" y="221"/>
                      <a:pt x="14" y="221"/>
                    </a:cubicBezTo>
                    <a:cubicBezTo>
                      <a:pt x="17" y="221"/>
                      <a:pt x="20" y="223"/>
                      <a:pt x="20" y="227"/>
                    </a:cubicBezTo>
                    <a:lnTo>
                      <a:pt x="20" y="293"/>
                    </a:lnTo>
                    <a:close/>
                    <a:moveTo>
                      <a:pt x="47" y="293"/>
                    </a:moveTo>
                    <a:cubicBezTo>
                      <a:pt x="47" y="297"/>
                      <a:pt x="44" y="299"/>
                      <a:pt x="41" y="299"/>
                    </a:cubicBezTo>
                    <a:cubicBezTo>
                      <a:pt x="38" y="299"/>
                      <a:pt x="35" y="297"/>
                      <a:pt x="35" y="293"/>
                    </a:cubicBezTo>
                    <a:cubicBezTo>
                      <a:pt x="35" y="227"/>
                      <a:pt x="35" y="227"/>
                      <a:pt x="35" y="227"/>
                    </a:cubicBezTo>
                    <a:cubicBezTo>
                      <a:pt x="35" y="223"/>
                      <a:pt x="38" y="221"/>
                      <a:pt x="41" y="221"/>
                    </a:cubicBezTo>
                    <a:cubicBezTo>
                      <a:pt x="44" y="221"/>
                      <a:pt x="47" y="223"/>
                      <a:pt x="47" y="227"/>
                    </a:cubicBezTo>
                    <a:lnTo>
                      <a:pt x="47" y="29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2" name="组合 261"/>
            <p:cNvGrpSpPr/>
            <p:nvPr/>
          </p:nvGrpSpPr>
          <p:grpSpPr>
            <a:xfrm>
              <a:off x="2457451" y="3667125"/>
              <a:ext cx="1355725" cy="1354138"/>
              <a:chOff x="2457451" y="3667125"/>
              <a:chExt cx="1355725" cy="1354138"/>
            </a:xfrm>
          </p:grpSpPr>
          <p:sp>
            <p:nvSpPr>
              <p:cNvPr id="299" name="Oval 60"/>
              <p:cNvSpPr>
                <a:spLocks noChangeArrowheads="1"/>
              </p:cNvSpPr>
              <p:nvPr/>
            </p:nvSpPr>
            <p:spPr bwMode="auto">
              <a:xfrm>
                <a:off x="2457451" y="3667125"/>
                <a:ext cx="1355725" cy="1354138"/>
              </a:xfrm>
              <a:prstGeom prst="ellipse">
                <a:avLst/>
              </a:prstGeom>
              <a:solidFill>
                <a:srgbClr val="46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61"/>
              <p:cNvSpPr>
                <a:spLocks/>
              </p:cNvSpPr>
              <p:nvPr/>
            </p:nvSpPr>
            <p:spPr bwMode="auto">
              <a:xfrm>
                <a:off x="2767013" y="4021138"/>
                <a:ext cx="1044575" cy="1000125"/>
              </a:xfrm>
              <a:custGeom>
                <a:avLst/>
                <a:gdLst>
                  <a:gd name="T0" fmla="*/ 264 w 488"/>
                  <a:gd name="T1" fmla="*/ 0 h 467"/>
                  <a:gd name="T2" fmla="*/ 232 w 488"/>
                  <a:gd name="T3" fmla="*/ 19 h 467"/>
                  <a:gd name="T4" fmla="*/ 232 w 488"/>
                  <a:gd name="T5" fmla="*/ 91 h 467"/>
                  <a:gd name="T6" fmla="*/ 195 w 488"/>
                  <a:gd name="T7" fmla="*/ 54 h 467"/>
                  <a:gd name="T8" fmla="*/ 163 w 488"/>
                  <a:gd name="T9" fmla="*/ 43 h 467"/>
                  <a:gd name="T10" fmla="*/ 139 w 488"/>
                  <a:gd name="T11" fmla="*/ 62 h 467"/>
                  <a:gd name="T12" fmla="*/ 148 w 488"/>
                  <a:gd name="T13" fmla="*/ 71 h 467"/>
                  <a:gd name="T14" fmla="*/ 134 w 488"/>
                  <a:gd name="T15" fmla="*/ 64 h 467"/>
                  <a:gd name="T16" fmla="*/ 126 w 488"/>
                  <a:gd name="T17" fmla="*/ 77 h 467"/>
                  <a:gd name="T18" fmla="*/ 130 w 488"/>
                  <a:gd name="T19" fmla="*/ 81 h 467"/>
                  <a:gd name="T20" fmla="*/ 123 w 488"/>
                  <a:gd name="T21" fmla="*/ 77 h 467"/>
                  <a:gd name="T22" fmla="*/ 69 w 488"/>
                  <a:gd name="T23" fmla="*/ 154 h 467"/>
                  <a:gd name="T24" fmla="*/ 24 w 488"/>
                  <a:gd name="T25" fmla="*/ 222 h 467"/>
                  <a:gd name="T26" fmla="*/ 18 w 488"/>
                  <a:gd name="T27" fmla="*/ 303 h 467"/>
                  <a:gd name="T28" fmla="*/ 182 w 488"/>
                  <a:gd name="T29" fmla="*/ 467 h 467"/>
                  <a:gd name="T30" fmla="*/ 488 w 488"/>
                  <a:gd name="T31" fmla="*/ 170 h 467"/>
                  <a:gd name="T32" fmla="*/ 350 w 488"/>
                  <a:gd name="T33" fmla="*/ 34 h 467"/>
                  <a:gd name="T34" fmla="*/ 295 w 488"/>
                  <a:gd name="T35" fmla="*/ 1 h 467"/>
                  <a:gd name="T36" fmla="*/ 264 w 488"/>
                  <a:gd name="T37" fmla="*/ 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88" h="467">
                    <a:moveTo>
                      <a:pt x="264" y="0"/>
                    </a:moveTo>
                    <a:cubicBezTo>
                      <a:pt x="248" y="0"/>
                      <a:pt x="232" y="3"/>
                      <a:pt x="232" y="19"/>
                    </a:cubicBezTo>
                    <a:cubicBezTo>
                      <a:pt x="232" y="43"/>
                      <a:pt x="232" y="67"/>
                      <a:pt x="232" y="91"/>
                    </a:cubicBezTo>
                    <a:cubicBezTo>
                      <a:pt x="220" y="78"/>
                      <a:pt x="207" y="67"/>
                      <a:pt x="195" y="54"/>
                    </a:cubicBezTo>
                    <a:cubicBezTo>
                      <a:pt x="189" y="47"/>
                      <a:pt x="175" y="43"/>
                      <a:pt x="163" y="43"/>
                    </a:cubicBezTo>
                    <a:cubicBezTo>
                      <a:pt x="148" y="43"/>
                      <a:pt x="135" y="49"/>
                      <a:pt x="139" y="62"/>
                    </a:cubicBezTo>
                    <a:cubicBezTo>
                      <a:pt x="140" y="65"/>
                      <a:pt x="146" y="69"/>
                      <a:pt x="148" y="71"/>
                    </a:cubicBezTo>
                    <a:cubicBezTo>
                      <a:pt x="142" y="67"/>
                      <a:pt x="137" y="64"/>
                      <a:pt x="134" y="64"/>
                    </a:cubicBezTo>
                    <a:cubicBezTo>
                      <a:pt x="130" y="64"/>
                      <a:pt x="128" y="69"/>
                      <a:pt x="126" y="77"/>
                    </a:cubicBezTo>
                    <a:cubicBezTo>
                      <a:pt x="126" y="78"/>
                      <a:pt x="128" y="80"/>
                      <a:pt x="130" y="81"/>
                    </a:cubicBezTo>
                    <a:cubicBezTo>
                      <a:pt x="127" y="80"/>
                      <a:pt x="125" y="78"/>
                      <a:pt x="123" y="77"/>
                    </a:cubicBezTo>
                    <a:cubicBezTo>
                      <a:pt x="105" y="103"/>
                      <a:pt x="87" y="128"/>
                      <a:pt x="69" y="154"/>
                    </a:cubicBezTo>
                    <a:cubicBezTo>
                      <a:pt x="56" y="173"/>
                      <a:pt x="28" y="199"/>
                      <a:pt x="24" y="222"/>
                    </a:cubicBezTo>
                    <a:cubicBezTo>
                      <a:pt x="20" y="239"/>
                      <a:pt x="0" y="292"/>
                      <a:pt x="18" y="303"/>
                    </a:cubicBezTo>
                    <a:cubicBezTo>
                      <a:pt x="20" y="307"/>
                      <a:pt x="103" y="390"/>
                      <a:pt x="182" y="467"/>
                    </a:cubicBezTo>
                    <a:cubicBezTo>
                      <a:pt x="346" y="462"/>
                      <a:pt x="479" y="333"/>
                      <a:pt x="488" y="170"/>
                    </a:cubicBezTo>
                    <a:cubicBezTo>
                      <a:pt x="426" y="108"/>
                      <a:pt x="363" y="46"/>
                      <a:pt x="350" y="34"/>
                    </a:cubicBezTo>
                    <a:cubicBezTo>
                      <a:pt x="334" y="16"/>
                      <a:pt x="320" y="1"/>
                      <a:pt x="295" y="1"/>
                    </a:cubicBezTo>
                    <a:cubicBezTo>
                      <a:pt x="288" y="1"/>
                      <a:pt x="276" y="0"/>
                      <a:pt x="264" y="0"/>
                    </a:cubicBezTo>
                  </a:path>
                </a:pathLst>
              </a:custGeom>
              <a:solidFill>
                <a:srgbClr val="3848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62"/>
              <p:cNvSpPr>
                <a:spLocks/>
              </p:cNvSpPr>
              <p:nvPr/>
            </p:nvSpPr>
            <p:spPr bwMode="auto">
              <a:xfrm>
                <a:off x="3057526" y="4098925"/>
                <a:ext cx="147638" cy="134938"/>
              </a:xfrm>
              <a:custGeom>
                <a:avLst/>
                <a:gdLst>
                  <a:gd name="T0" fmla="*/ 51 w 69"/>
                  <a:gd name="T1" fmla="*/ 11 h 63"/>
                  <a:gd name="T2" fmla="*/ 0 w 69"/>
                  <a:gd name="T3" fmla="*/ 22 h 63"/>
                  <a:gd name="T4" fmla="*/ 0 w 69"/>
                  <a:gd name="T5" fmla="*/ 23 h 63"/>
                  <a:gd name="T6" fmla="*/ 11 w 69"/>
                  <a:gd name="T7" fmla="*/ 31 h 63"/>
                  <a:gd name="T8" fmla="*/ 11 w 69"/>
                  <a:gd name="T9" fmla="*/ 30 h 63"/>
                  <a:gd name="T10" fmla="*/ 27 w 69"/>
                  <a:gd name="T11" fmla="*/ 19 h 63"/>
                  <a:gd name="T12" fmla="*/ 44 w 69"/>
                  <a:gd name="T13" fmla="*/ 21 h 63"/>
                  <a:gd name="T14" fmla="*/ 52 w 69"/>
                  <a:gd name="T15" fmla="*/ 36 h 63"/>
                  <a:gd name="T16" fmla="*/ 46 w 69"/>
                  <a:gd name="T17" fmla="*/ 55 h 63"/>
                  <a:gd name="T18" fmla="*/ 46 w 69"/>
                  <a:gd name="T19" fmla="*/ 56 h 63"/>
                  <a:gd name="T20" fmla="*/ 56 w 69"/>
                  <a:gd name="T21" fmla="*/ 63 h 63"/>
                  <a:gd name="T22" fmla="*/ 57 w 69"/>
                  <a:gd name="T23" fmla="*/ 62 h 63"/>
                  <a:gd name="T24" fmla="*/ 51 w 69"/>
                  <a:gd name="T25" fmla="*/ 1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63">
                    <a:moveTo>
                      <a:pt x="51" y="11"/>
                    </a:moveTo>
                    <a:cubicBezTo>
                      <a:pt x="35" y="0"/>
                      <a:pt x="13" y="5"/>
                      <a:pt x="0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5" y="24"/>
                      <a:pt x="21" y="20"/>
                      <a:pt x="27" y="19"/>
                    </a:cubicBezTo>
                    <a:cubicBezTo>
                      <a:pt x="33" y="17"/>
                      <a:pt x="39" y="18"/>
                      <a:pt x="44" y="21"/>
                    </a:cubicBezTo>
                    <a:cubicBezTo>
                      <a:pt x="48" y="25"/>
                      <a:pt x="51" y="30"/>
                      <a:pt x="52" y="36"/>
                    </a:cubicBezTo>
                    <a:cubicBezTo>
                      <a:pt x="52" y="42"/>
                      <a:pt x="50" y="49"/>
                      <a:pt x="46" y="55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57" y="62"/>
                      <a:pt x="57" y="62"/>
                      <a:pt x="57" y="62"/>
                    </a:cubicBezTo>
                    <a:cubicBezTo>
                      <a:pt x="69" y="45"/>
                      <a:pt x="67" y="22"/>
                      <a:pt x="5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63"/>
              <p:cNvSpPr>
                <a:spLocks noEditPoints="1"/>
              </p:cNvSpPr>
              <p:nvPr/>
            </p:nvSpPr>
            <p:spPr bwMode="auto">
              <a:xfrm>
                <a:off x="2787651" y="4186238"/>
                <a:ext cx="366713" cy="476250"/>
              </a:xfrm>
              <a:custGeom>
                <a:avLst/>
                <a:gdLst>
                  <a:gd name="T0" fmla="*/ 14 w 171"/>
                  <a:gd name="T1" fmla="*/ 141 h 222"/>
                  <a:gd name="T2" fmla="*/ 0 w 171"/>
                  <a:gd name="T3" fmla="*/ 217 h 222"/>
                  <a:gd name="T4" fmla="*/ 5 w 171"/>
                  <a:gd name="T5" fmla="*/ 220 h 222"/>
                  <a:gd name="T6" fmla="*/ 71 w 171"/>
                  <a:gd name="T7" fmla="*/ 182 h 222"/>
                  <a:gd name="T8" fmla="*/ 171 w 171"/>
                  <a:gd name="T9" fmla="*/ 40 h 222"/>
                  <a:gd name="T10" fmla="*/ 113 w 171"/>
                  <a:gd name="T11" fmla="*/ 0 h 222"/>
                  <a:gd name="T12" fmla="*/ 14 w 171"/>
                  <a:gd name="T13" fmla="*/ 141 h 222"/>
                  <a:gd name="T14" fmla="*/ 37 w 171"/>
                  <a:gd name="T15" fmla="*/ 187 h 222"/>
                  <a:gd name="T16" fmla="*/ 21 w 171"/>
                  <a:gd name="T17" fmla="*/ 176 h 222"/>
                  <a:gd name="T18" fmla="*/ 25 w 171"/>
                  <a:gd name="T19" fmla="*/ 154 h 222"/>
                  <a:gd name="T20" fmla="*/ 56 w 171"/>
                  <a:gd name="T21" fmla="*/ 176 h 222"/>
                  <a:gd name="T22" fmla="*/ 37 w 171"/>
                  <a:gd name="T23" fmla="*/ 187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1" h="222">
                    <a:moveTo>
                      <a:pt x="14" y="141"/>
                    </a:moveTo>
                    <a:cubicBezTo>
                      <a:pt x="0" y="217"/>
                      <a:pt x="0" y="217"/>
                      <a:pt x="0" y="217"/>
                    </a:cubicBezTo>
                    <a:cubicBezTo>
                      <a:pt x="0" y="220"/>
                      <a:pt x="3" y="222"/>
                      <a:pt x="5" y="220"/>
                    </a:cubicBezTo>
                    <a:cubicBezTo>
                      <a:pt x="71" y="182"/>
                      <a:pt x="71" y="182"/>
                      <a:pt x="71" y="182"/>
                    </a:cubicBezTo>
                    <a:cubicBezTo>
                      <a:pt x="171" y="40"/>
                      <a:pt x="171" y="40"/>
                      <a:pt x="171" y="40"/>
                    </a:cubicBezTo>
                    <a:cubicBezTo>
                      <a:pt x="113" y="0"/>
                      <a:pt x="113" y="0"/>
                      <a:pt x="113" y="0"/>
                    </a:cubicBezTo>
                    <a:lnTo>
                      <a:pt x="14" y="141"/>
                    </a:lnTo>
                    <a:close/>
                    <a:moveTo>
                      <a:pt x="37" y="187"/>
                    </a:moveTo>
                    <a:cubicBezTo>
                      <a:pt x="21" y="176"/>
                      <a:pt x="21" y="176"/>
                      <a:pt x="21" y="176"/>
                    </a:cubicBezTo>
                    <a:cubicBezTo>
                      <a:pt x="25" y="154"/>
                      <a:pt x="25" y="154"/>
                      <a:pt x="25" y="154"/>
                    </a:cubicBezTo>
                    <a:cubicBezTo>
                      <a:pt x="56" y="176"/>
                      <a:pt x="56" y="176"/>
                      <a:pt x="56" y="176"/>
                    </a:cubicBezTo>
                    <a:lnTo>
                      <a:pt x="37" y="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64"/>
              <p:cNvSpPr>
                <a:spLocks/>
              </p:cNvSpPr>
              <p:nvPr/>
            </p:nvSpPr>
            <p:spPr bwMode="auto">
              <a:xfrm>
                <a:off x="3032126" y="4151313"/>
                <a:ext cx="142875" cy="119063"/>
              </a:xfrm>
              <a:custGeom>
                <a:avLst/>
                <a:gdLst>
                  <a:gd name="T0" fmla="*/ 0 w 90"/>
                  <a:gd name="T1" fmla="*/ 19 h 75"/>
                  <a:gd name="T2" fmla="*/ 78 w 90"/>
                  <a:gd name="T3" fmla="*/ 75 h 75"/>
                  <a:gd name="T4" fmla="*/ 90 w 90"/>
                  <a:gd name="T5" fmla="*/ 56 h 75"/>
                  <a:gd name="T6" fmla="*/ 13 w 90"/>
                  <a:gd name="T7" fmla="*/ 0 h 75"/>
                  <a:gd name="T8" fmla="*/ 0 w 90"/>
                  <a:gd name="T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5">
                    <a:moveTo>
                      <a:pt x="0" y="19"/>
                    </a:moveTo>
                    <a:lnTo>
                      <a:pt x="78" y="75"/>
                    </a:lnTo>
                    <a:lnTo>
                      <a:pt x="90" y="56"/>
                    </a:lnTo>
                    <a:lnTo>
                      <a:pt x="13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65"/>
              <p:cNvSpPr>
                <a:spLocks noEditPoints="1"/>
              </p:cNvSpPr>
              <p:nvPr/>
            </p:nvSpPr>
            <p:spPr bwMode="auto">
              <a:xfrm>
                <a:off x="3263901" y="4022725"/>
                <a:ext cx="201613" cy="642938"/>
              </a:xfrm>
              <a:custGeom>
                <a:avLst/>
                <a:gdLst>
                  <a:gd name="T0" fmla="*/ 80 w 94"/>
                  <a:gd name="T1" fmla="*/ 0 h 300"/>
                  <a:gd name="T2" fmla="*/ 14 w 94"/>
                  <a:gd name="T3" fmla="*/ 0 h 300"/>
                  <a:gd name="T4" fmla="*/ 3 w 94"/>
                  <a:gd name="T5" fmla="*/ 5 h 300"/>
                  <a:gd name="T6" fmla="*/ 0 w 94"/>
                  <a:gd name="T7" fmla="*/ 16 h 300"/>
                  <a:gd name="T8" fmla="*/ 0 w 94"/>
                  <a:gd name="T9" fmla="*/ 284 h 300"/>
                  <a:gd name="T10" fmla="*/ 3 w 94"/>
                  <a:gd name="T11" fmla="*/ 295 h 300"/>
                  <a:gd name="T12" fmla="*/ 14 w 94"/>
                  <a:gd name="T13" fmla="*/ 300 h 300"/>
                  <a:gd name="T14" fmla="*/ 80 w 94"/>
                  <a:gd name="T15" fmla="*/ 300 h 300"/>
                  <a:gd name="T16" fmla="*/ 94 w 94"/>
                  <a:gd name="T17" fmla="*/ 284 h 300"/>
                  <a:gd name="T18" fmla="*/ 94 w 94"/>
                  <a:gd name="T19" fmla="*/ 16 h 300"/>
                  <a:gd name="T20" fmla="*/ 80 w 94"/>
                  <a:gd name="T21" fmla="*/ 0 h 300"/>
                  <a:gd name="T22" fmla="*/ 77 w 94"/>
                  <a:gd name="T23" fmla="*/ 283 h 300"/>
                  <a:gd name="T24" fmla="*/ 17 w 94"/>
                  <a:gd name="T25" fmla="*/ 283 h 300"/>
                  <a:gd name="T26" fmla="*/ 17 w 94"/>
                  <a:gd name="T27" fmla="*/ 17 h 300"/>
                  <a:gd name="T28" fmla="*/ 77 w 94"/>
                  <a:gd name="T29" fmla="*/ 17 h 300"/>
                  <a:gd name="T30" fmla="*/ 77 w 94"/>
                  <a:gd name="T31" fmla="*/ 283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4" h="300">
                    <a:moveTo>
                      <a:pt x="80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0" y="0"/>
                      <a:pt x="6" y="2"/>
                      <a:pt x="3" y="5"/>
                    </a:cubicBezTo>
                    <a:cubicBezTo>
                      <a:pt x="1" y="8"/>
                      <a:pt x="0" y="12"/>
                      <a:pt x="0" y="16"/>
                    </a:cubicBezTo>
                    <a:cubicBezTo>
                      <a:pt x="0" y="284"/>
                      <a:pt x="0" y="284"/>
                      <a:pt x="0" y="284"/>
                    </a:cubicBezTo>
                    <a:cubicBezTo>
                      <a:pt x="0" y="288"/>
                      <a:pt x="1" y="292"/>
                      <a:pt x="3" y="295"/>
                    </a:cubicBezTo>
                    <a:cubicBezTo>
                      <a:pt x="6" y="298"/>
                      <a:pt x="10" y="300"/>
                      <a:pt x="14" y="300"/>
                    </a:cubicBezTo>
                    <a:cubicBezTo>
                      <a:pt x="80" y="300"/>
                      <a:pt x="80" y="300"/>
                      <a:pt x="80" y="300"/>
                    </a:cubicBezTo>
                    <a:cubicBezTo>
                      <a:pt x="88" y="300"/>
                      <a:pt x="94" y="293"/>
                      <a:pt x="94" y="284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4" y="7"/>
                      <a:pt x="88" y="0"/>
                      <a:pt x="80" y="0"/>
                    </a:cubicBezTo>
                    <a:close/>
                    <a:moveTo>
                      <a:pt x="77" y="283"/>
                    </a:moveTo>
                    <a:cubicBezTo>
                      <a:pt x="17" y="283"/>
                      <a:pt x="17" y="283"/>
                      <a:pt x="17" y="283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77" y="17"/>
                      <a:pt x="77" y="17"/>
                      <a:pt x="77" y="17"/>
                    </a:cubicBezTo>
                    <a:lnTo>
                      <a:pt x="77" y="28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Rectangle 66"/>
              <p:cNvSpPr>
                <a:spLocks noChangeArrowheads="1"/>
              </p:cNvSpPr>
              <p:nvPr/>
            </p:nvSpPr>
            <p:spPr bwMode="auto">
              <a:xfrm>
                <a:off x="3392488" y="4595813"/>
                <a:ext cx="25400" cy="142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Rectangle 67"/>
              <p:cNvSpPr>
                <a:spLocks noChangeArrowheads="1"/>
              </p:cNvSpPr>
              <p:nvPr/>
            </p:nvSpPr>
            <p:spPr bwMode="auto">
              <a:xfrm>
                <a:off x="3371851" y="4565650"/>
                <a:ext cx="46038" cy="127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Rectangle 68"/>
              <p:cNvSpPr>
                <a:spLocks noChangeArrowheads="1"/>
              </p:cNvSpPr>
              <p:nvPr/>
            </p:nvSpPr>
            <p:spPr bwMode="auto">
              <a:xfrm>
                <a:off x="3392488" y="4533900"/>
                <a:ext cx="25400" cy="142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Rectangle 69"/>
              <p:cNvSpPr>
                <a:spLocks noChangeArrowheads="1"/>
              </p:cNvSpPr>
              <p:nvPr/>
            </p:nvSpPr>
            <p:spPr bwMode="auto">
              <a:xfrm>
                <a:off x="3392488" y="4497388"/>
                <a:ext cx="25400" cy="142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Rectangle 70"/>
              <p:cNvSpPr>
                <a:spLocks noChangeArrowheads="1"/>
              </p:cNvSpPr>
              <p:nvPr/>
            </p:nvSpPr>
            <p:spPr bwMode="auto">
              <a:xfrm>
                <a:off x="3371851" y="4464050"/>
                <a:ext cx="46038" cy="174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Rectangle 71"/>
              <p:cNvSpPr>
                <a:spLocks noChangeArrowheads="1"/>
              </p:cNvSpPr>
              <p:nvPr/>
            </p:nvSpPr>
            <p:spPr bwMode="auto">
              <a:xfrm>
                <a:off x="3392488" y="4435475"/>
                <a:ext cx="25400" cy="142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Rectangle 72"/>
              <p:cNvSpPr>
                <a:spLocks noChangeArrowheads="1"/>
              </p:cNvSpPr>
              <p:nvPr/>
            </p:nvSpPr>
            <p:spPr bwMode="auto">
              <a:xfrm>
                <a:off x="3392488" y="4398963"/>
                <a:ext cx="25400" cy="142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Rectangle 73"/>
              <p:cNvSpPr>
                <a:spLocks noChangeArrowheads="1"/>
              </p:cNvSpPr>
              <p:nvPr/>
            </p:nvSpPr>
            <p:spPr bwMode="auto">
              <a:xfrm>
                <a:off x="3371851" y="4365625"/>
                <a:ext cx="46038" cy="158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Rectangle 74"/>
              <p:cNvSpPr>
                <a:spLocks noChangeArrowheads="1"/>
              </p:cNvSpPr>
              <p:nvPr/>
            </p:nvSpPr>
            <p:spPr bwMode="auto">
              <a:xfrm>
                <a:off x="3392488" y="4335463"/>
                <a:ext cx="25400" cy="142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Rectangle 75"/>
              <p:cNvSpPr>
                <a:spLocks noChangeArrowheads="1"/>
              </p:cNvSpPr>
              <p:nvPr/>
            </p:nvSpPr>
            <p:spPr bwMode="auto">
              <a:xfrm>
                <a:off x="3392488" y="4300538"/>
                <a:ext cx="25400" cy="142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Rectangle 76"/>
              <p:cNvSpPr>
                <a:spLocks noChangeArrowheads="1"/>
              </p:cNvSpPr>
              <p:nvPr/>
            </p:nvSpPr>
            <p:spPr bwMode="auto">
              <a:xfrm>
                <a:off x="3371851" y="4267200"/>
                <a:ext cx="46038" cy="158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Rectangle 77"/>
              <p:cNvSpPr>
                <a:spLocks noChangeArrowheads="1"/>
              </p:cNvSpPr>
              <p:nvPr/>
            </p:nvSpPr>
            <p:spPr bwMode="auto">
              <a:xfrm>
                <a:off x="3392488" y="4235450"/>
                <a:ext cx="25400" cy="158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Rectangle 78"/>
              <p:cNvSpPr>
                <a:spLocks noChangeArrowheads="1"/>
              </p:cNvSpPr>
              <p:nvPr/>
            </p:nvSpPr>
            <p:spPr bwMode="auto">
              <a:xfrm>
                <a:off x="3392488" y="4198938"/>
                <a:ext cx="25400" cy="158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Rectangle 79"/>
              <p:cNvSpPr>
                <a:spLocks noChangeArrowheads="1"/>
              </p:cNvSpPr>
              <p:nvPr/>
            </p:nvSpPr>
            <p:spPr bwMode="auto">
              <a:xfrm>
                <a:off x="3371851" y="4168775"/>
                <a:ext cx="46038" cy="158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Rectangle 80"/>
              <p:cNvSpPr>
                <a:spLocks noChangeArrowheads="1"/>
              </p:cNvSpPr>
              <p:nvPr/>
            </p:nvSpPr>
            <p:spPr bwMode="auto">
              <a:xfrm>
                <a:off x="3392488" y="4135438"/>
                <a:ext cx="25400" cy="158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Rectangle 81"/>
              <p:cNvSpPr>
                <a:spLocks noChangeArrowheads="1"/>
              </p:cNvSpPr>
              <p:nvPr/>
            </p:nvSpPr>
            <p:spPr bwMode="auto">
              <a:xfrm>
                <a:off x="3392488" y="4100513"/>
                <a:ext cx="25400" cy="142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Rectangle 82"/>
              <p:cNvSpPr>
                <a:spLocks noChangeArrowheads="1"/>
              </p:cNvSpPr>
              <p:nvPr/>
            </p:nvSpPr>
            <p:spPr bwMode="auto">
              <a:xfrm>
                <a:off x="3371851" y="4070350"/>
                <a:ext cx="46038" cy="127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3" name="组合 262"/>
            <p:cNvGrpSpPr/>
            <p:nvPr/>
          </p:nvGrpSpPr>
          <p:grpSpPr>
            <a:xfrm>
              <a:off x="6407151" y="3667125"/>
              <a:ext cx="1354138" cy="1354138"/>
              <a:chOff x="6407151" y="3667125"/>
              <a:chExt cx="1354138" cy="1354138"/>
            </a:xfrm>
          </p:grpSpPr>
          <p:sp>
            <p:nvSpPr>
              <p:cNvPr id="295" name="Oval 83"/>
              <p:cNvSpPr>
                <a:spLocks noChangeArrowheads="1"/>
              </p:cNvSpPr>
              <p:nvPr/>
            </p:nvSpPr>
            <p:spPr bwMode="auto">
              <a:xfrm>
                <a:off x="6407151" y="3667125"/>
                <a:ext cx="1354138" cy="1354138"/>
              </a:xfrm>
              <a:prstGeom prst="ellipse">
                <a:avLst/>
              </a:prstGeom>
              <a:solidFill>
                <a:srgbClr val="39B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84"/>
              <p:cNvSpPr>
                <a:spLocks/>
              </p:cNvSpPr>
              <p:nvPr/>
            </p:nvSpPr>
            <p:spPr bwMode="auto">
              <a:xfrm>
                <a:off x="6775451" y="3967163"/>
                <a:ext cx="966788" cy="1052513"/>
              </a:xfrm>
              <a:custGeom>
                <a:avLst/>
                <a:gdLst>
                  <a:gd name="T0" fmla="*/ 54 w 451"/>
                  <a:gd name="T1" fmla="*/ 0 h 491"/>
                  <a:gd name="T2" fmla="*/ 11 w 451"/>
                  <a:gd name="T3" fmla="*/ 13 h 491"/>
                  <a:gd name="T4" fmla="*/ 18 w 451"/>
                  <a:gd name="T5" fmla="*/ 36 h 491"/>
                  <a:gd name="T6" fmla="*/ 98 w 451"/>
                  <a:gd name="T7" fmla="*/ 116 h 491"/>
                  <a:gd name="T8" fmla="*/ 104 w 451"/>
                  <a:gd name="T9" fmla="*/ 123 h 491"/>
                  <a:gd name="T10" fmla="*/ 92 w 451"/>
                  <a:gd name="T11" fmla="*/ 152 h 491"/>
                  <a:gd name="T12" fmla="*/ 91 w 451"/>
                  <a:gd name="T13" fmla="*/ 153 h 491"/>
                  <a:gd name="T14" fmla="*/ 90 w 451"/>
                  <a:gd name="T15" fmla="*/ 153 h 491"/>
                  <a:gd name="T16" fmla="*/ 89 w 451"/>
                  <a:gd name="T17" fmla="*/ 152 h 491"/>
                  <a:gd name="T18" fmla="*/ 88 w 451"/>
                  <a:gd name="T19" fmla="*/ 153 h 491"/>
                  <a:gd name="T20" fmla="*/ 77 w 451"/>
                  <a:gd name="T21" fmla="*/ 175 h 491"/>
                  <a:gd name="T22" fmla="*/ 51 w 451"/>
                  <a:gd name="T23" fmla="*/ 234 h 491"/>
                  <a:gd name="T24" fmla="*/ 16 w 451"/>
                  <a:gd name="T25" fmla="*/ 330 h 491"/>
                  <a:gd name="T26" fmla="*/ 174 w 451"/>
                  <a:gd name="T27" fmla="*/ 491 h 491"/>
                  <a:gd name="T28" fmla="*/ 451 w 451"/>
                  <a:gd name="T29" fmla="*/ 253 h 491"/>
                  <a:gd name="T30" fmla="*/ 235 w 451"/>
                  <a:gd name="T31" fmla="*/ 60 h 491"/>
                  <a:gd name="T32" fmla="*/ 233 w 451"/>
                  <a:gd name="T33" fmla="*/ 61 h 491"/>
                  <a:gd name="T34" fmla="*/ 183 w 451"/>
                  <a:gd name="T35" fmla="*/ 34 h 491"/>
                  <a:gd name="T36" fmla="*/ 114 w 451"/>
                  <a:gd name="T37" fmla="*/ 7 h 491"/>
                  <a:gd name="T38" fmla="*/ 105 w 451"/>
                  <a:gd name="T39" fmla="*/ 13 h 491"/>
                  <a:gd name="T40" fmla="*/ 54 w 451"/>
                  <a:gd name="T41" fmla="*/ 0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1" h="491">
                    <a:moveTo>
                      <a:pt x="54" y="0"/>
                    </a:moveTo>
                    <a:cubicBezTo>
                      <a:pt x="39" y="0"/>
                      <a:pt x="24" y="4"/>
                      <a:pt x="11" y="13"/>
                    </a:cubicBezTo>
                    <a:cubicBezTo>
                      <a:pt x="0" y="20"/>
                      <a:pt x="8" y="31"/>
                      <a:pt x="18" y="36"/>
                    </a:cubicBezTo>
                    <a:cubicBezTo>
                      <a:pt x="23" y="44"/>
                      <a:pt x="94" y="114"/>
                      <a:pt x="98" y="116"/>
                    </a:cubicBezTo>
                    <a:cubicBezTo>
                      <a:pt x="99" y="118"/>
                      <a:pt x="105" y="121"/>
                      <a:pt x="104" y="123"/>
                    </a:cubicBezTo>
                    <a:cubicBezTo>
                      <a:pt x="100" y="133"/>
                      <a:pt x="96" y="142"/>
                      <a:pt x="92" y="152"/>
                    </a:cubicBezTo>
                    <a:cubicBezTo>
                      <a:pt x="91" y="153"/>
                      <a:pt x="91" y="153"/>
                      <a:pt x="91" y="153"/>
                    </a:cubicBezTo>
                    <a:cubicBezTo>
                      <a:pt x="91" y="153"/>
                      <a:pt x="90" y="153"/>
                      <a:pt x="90" y="153"/>
                    </a:cubicBezTo>
                    <a:cubicBezTo>
                      <a:pt x="90" y="153"/>
                      <a:pt x="89" y="152"/>
                      <a:pt x="89" y="152"/>
                    </a:cubicBezTo>
                    <a:cubicBezTo>
                      <a:pt x="89" y="152"/>
                      <a:pt x="88" y="153"/>
                      <a:pt x="88" y="153"/>
                    </a:cubicBezTo>
                    <a:cubicBezTo>
                      <a:pt x="83" y="156"/>
                      <a:pt x="79" y="170"/>
                      <a:pt x="77" y="175"/>
                    </a:cubicBezTo>
                    <a:cubicBezTo>
                      <a:pt x="68" y="194"/>
                      <a:pt x="60" y="214"/>
                      <a:pt x="51" y="234"/>
                    </a:cubicBezTo>
                    <a:cubicBezTo>
                      <a:pt x="45" y="246"/>
                      <a:pt x="4" y="323"/>
                      <a:pt x="16" y="330"/>
                    </a:cubicBezTo>
                    <a:cubicBezTo>
                      <a:pt x="19" y="335"/>
                      <a:pt x="102" y="419"/>
                      <a:pt x="174" y="491"/>
                    </a:cubicBezTo>
                    <a:cubicBezTo>
                      <a:pt x="309" y="478"/>
                      <a:pt x="419" y="381"/>
                      <a:pt x="451" y="253"/>
                    </a:cubicBezTo>
                    <a:cubicBezTo>
                      <a:pt x="363" y="167"/>
                      <a:pt x="250" y="60"/>
                      <a:pt x="235" y="60"/>
                    </a:cubicBezTo>
                    <a:cubicBezTo>
                      <a:pt x="234" y="60"/>
                      <a:pt x="234" y="61"/>
                      <a:pt x="233" y="61"/>
                    </a:cubicBezTo>
                    <a:cubicBezTo>
                      <a:pt x="217" y="48"/>
                      <a:pt x="202" y="42"/>
                      <a:pt x="183" y="34"/>
                    </a:cubicBezTo>
                    <a:cubicBezTo>
                      <a:pt x="174" y="30"/>
                      <a:pt x="133" y="7"/>
                      <a:pt x="114" y="7"/>
                    </a:cubicBezTo>
                    <a:cubicBezTo>
                      <a:pt x="109" y="7"/>
                      <a:pt x="105" y="9"/>
                      <a:pt x="105" y="13"/>
                    </a:cubicBezTo>
                    <a:cubicBezTo>
                      <a:pt x="89" y="5"/>
                      <a:pt x="71" y="0"/>
                      <a:pt x="54" y="0"/>
                    </a:cubicBezTo>
                  </a:path>
                </a:pathLst>
              </a:custGeom>
              <a:solidFill>
                <a:srgbClr val="2E9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85"/>
              <p:cNvSpPr>
                <a:spLocks noEditPoints="1"/>
              </p:cNvSpPr>
              <p:nvPr/>
            </p:nvSpPr>
            <p:spPr bwMode="auto">
              <a:xfrm>
                <a:off x="6781801" y="3967163"/>
                <a:ext cx="568325" cy="747713"/>
              </a:xfrm>
              <a:custGeom>
                <a:avLst/>
                <a:gdLst>
                  <a:gd name="T0" fmla="*/ 262 w 265"/>
                  <a:gd name="T1" fmla="*/ 68 h 349"/>
                  <a:gd name="T2" fmla="*/ 236 w 265"/>
                  <a:gd name="T3" fmla="*/ 57 h 349"/>
                  <a:gd name="T4" fmla="*/ 231 w 265"/>
                  <a:gd name="T5" fmla="*/ 60 h 349"/>
                  <a:gd name="T6" fmla="*/ 226 w 265"/>
                  <a:gd name="T7" fmla="*/ 72 h 349"/>
                  <a:gd name="T8" fmla="*/ 217 w 265"/>
                  <a:gd name="T9" fmla="*/ 68 h 349"/>
                  <a:gd name="T10" fmla="*/ 222 w 265"/>
                  <a:gd name="T11" fmla="*/ 57 h 349"/>
                  <a:gd name="T12" fmla="*/ 219 w 265"/>
                  <a:gd name="T13" fmla="*/ 50 h 349"/>
                  <a:gd name="T14" fmla="*/ 111 w 265"/>
                  <a:gd name="T15" fmla="*/ 5 h 349"/>
                  <a:gd name="T16" fmla="*/ 104 w 265"/>
                  <a:gd name="T17" fmla="*/ 7 h 349"/>
                  <a:gd name="T18" fmla="*/ 102 w 265"/>
                  <a:gd name="T19" fmla="*/ 13 h 349"/>
                  <a:gd name="T20" fmla="*/ 94 w 265"/>
                  <a:gd name="T21" fmla="*/ 10 h 349"/>
                  <a:gd name="T22" fmla="*/ 53 w 265"/>
                  <a:gd name="T23" fmla="*/ 0 h 349"/>
                  <a:gd name="T24" fmla="*/ 1 w 265"/>
                  <a:gd name="T25" fmla="*/ 18 h 349"/>
                  <a:gd name="T26" fmla="*/ 0 w 265"/>
                  <a:gd name="T27" fmla="*/ 21 h 349"/>
                  <a:gd name="T28" fmla="*/ 2 w 265"/>
                  <a:gd name="T29" fmla="*/ 23 h 349"/>
                  <a:gd name="T30" fmla="*/ 83 w 265"/>
                  <a:gd name="T31" fmla="*/ 57 h 349"/>
                  <a:gd name="T32" fmla="*/ 78 w 265"/>
                  <a:gd name="T33" fmla="*/ 69 h 349"/>
                  <a:gd name="T34" fmla="*/ 81 w 265"/>
                  <a:gd name="T35" fmla="*/ 76 h 349"/>
                  <a:gd name="T36" fmla="*/ 115 w 265"/>
                  <a:gd name="T37" fmla="*/ 90 h 349"/>
                  <a:gd name="T38" fmla="*/ 88 w 265"/>
                  <a:gd name="T39" fmla="*/ 153 h 349"/>
                  <a:gd name="T40" fmla="*/ 87 w 265"/>
                  <a:gd name="T41" fmla="*/ 153 h 349"/>
                  <a:gd name="T42" fmla="*/ 83 w 265"/>
                  <a:gd name="T43" fmla="*/ 155 h 349"/>
                  <a:gd name="T44" fmla="*/ 9 w 265"/>
                  <a:gd name="T45" fmla="*/ 322 h 349"/>
                  <a:gd name="T46" fmla="*/ 10 w 265"/>
                  <a:gd name="T47" fmla="*/ 327 h 349"/>
                  <a:gd name="T48" fmla="*/ 60 w 265"/>
                  <a:gd name="T49" fmla="*/ 348 h 349"/>
                  <a:gd name="T50" fmla="*/ 65 w 265"/>
                  <a:gd name="T51" fmla="*/ 345 h 349"/>
                  <a:gd name="T52" fmla="*/ 132 w 265"/>
                  <a:gd name="T53" fmla="*/ 175 h 349"/>
                  <a:gd name="T54" fmla="*/ 130 w 265"/>
                  <a:gd name="T55" fmla="*/ 171 h 349"/>
                  <a:gd name="T56" fmla="*/ 129 w 265"/>
                  <a:gd name="T57" fmla="*/ 170 h 349"/>
                  <a:gd name="T58" fmla="*/ 156 w 265"/>
                  <a:gd name="T59" fmla="*/ 107 h 349"/>
                  <a:gd name="T60" fmla="*/ 189 w 265"/>
                  <a:gd name="T61" fmla="*/ 121 h 349"/>
                  <a:gd name="T62" fmla="*/ 196 w 265"/>
                  <a:gd name="T63" fmla="*/ 118 h 349"/>
                  <a:gd name="T64" fmla="*/ 201 w 265"/>
                  <a:gd name="T65" fmla="*/ 106 h 349"/>
                  <a:gd name="T66" fmla="*/ 210 w 265"/>
                  <a:gd name="T67" fmla="*/ 110 h 349"/>
                  <a:gd name="T68" fmla="*/ 205 w 265"/>
                  <a:gd name="T69" fmla="*/ 122 h 349"/>
                  <a:gd name="T70" fmla="*/ 206 w 265"/>
                  <a:gd name="T71" fmla="*/ 128 h 349"/>
                  <a:gd name="T72" fmla="*/ 233 w 265"/>
                  <a:gd name="T73" fmla="*/ 139 h 349"/>
                  <a:gd name="T74" fmla="*/ 238 w 265"/>
                  <a:gd name="T75" fmla="*/ 136 h 349"/>
                  <a:gd name="T76" fmla="*/ 264 w 265"/>
                  <a:gd name="T77" fmla="*/ 74 h 349"/>
                  <a:gd name="T78" fmla="*/ 262 w 265"/>
                  <a:gd name="T79" fmla="*/ 68 h 349"/>
                  <a:gd name="T80" fmla="*/ 116 w 265"/>
                  <a:gd name="T81" fmla="*/ 165 h 349"/>
                  <a:gd name="T82" fmla="*/ 101 w 265"/>
                  <a:gd name="T83" fmla="*/ 158 h 349"/>
                  <a:gd name="T84" fmla="*/ 127 w 265"/>
                  <a:gd name="T85" fmla="*/ 95 h 349"/>
                  <a:gd name="T86" fmla="*/ 143 w 265"/>
                  <a:gd name="T87" fmla="*/ 101 h 349"/>
                  <a:gd name="T88" fmla="*/ 116 w 265"/>
                  <a:gd name="T89" fmla="*/ 165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5" h="349">
                    <a:moveTo>
                      <a:pt x="262" y="68"/>
                    </a:moveTo>
                    <a:cubicBezTo>
                      <a:pt x="236" y="57"/>
                      <a:pt x="236" y="57"/>
                      <a:pt x="236" y="57"/>
                    </a:cubicBezTo>
                    <a:cubicBezTo>
                      <a:pt x="234" y="56"/>
                      <a:pt x="232" y="58"/>
                      <a:pt x="231" y="60"/>
                    </a:cubicBezTo>
                    <a:cubicBezTo>
                      <a:pt x="226" y="72"/>
                      <a:pt x="226" y="72"/>
                      <a:pt x="226" y="72"/>
                    </a:cubicBezTo>
                    <a:cubicBezTo>
                      <a:pt x="217" y="68"/>
                      <a:pt x="217" y="68"/>
                      <a:pt x="217" y="68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23" y="54"/>
                      <a:pt x="221" y="51"/>
                      <a:pt x="219" y="50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08" y="4"/>
                      <a:pt x="105" y="5"/>
                      <a:pt x="104" y="7"/>
                    </a:cubicBezTo>
                    <a:cubicBezTo>
                      <a:pt x="102" y="13"/>
                      <a:pt x="102" y="13"/>
                      <a:pt x="102" y="13"/>
                    </a:cubicBezTo>
                    <a:cubicBezTo>
                      <a:pt x="100" y="12"/>
                      <a:pt x="97" y="11"/>
                      <a:pt x="94" y="10"/>
                    </a:cubicBezTo>
                    <a:cubicBezTo>
                      <a:pt x="85" y="5"/>
                      <a:pt x="69" y="0"/>
                      <a:pt x="53" y="0"/>
                    </a:cubicBezTo>
                    <a:cubicBezTo>
                      <a:pt x="33" y="0"/>
                      <a:pt x="16" y="6"/>
                      <a:pt x="1" y="18"/>
                    </a:cubicBezTo>
                    <a:cubicBezTo>
                      <a:pt x="0" y="18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83" y="57"/>
                      <a:pt x="83" y="57"/>
                      <a:pt x="83" y="57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7" y="72"/>
                      <a:pt x="79" y="75"/>
                      <a:pt x="81" y="76"/>
                    </a:cubicBezTo>
                    <a:cubicBezTo>
                      <a:pt x="115" y="90"/>
                      <a:pt x="115" y="90"/>
                      <a:pt x="115" y="90"/>
                    </a:cubicBezTo>
                    <a:cubicBezTo>
                      <a:pt x="88" y="153"/>
                      <a:pt x="88" y="153"/>
                      <a:pt x="88" y="153"/>
                    </a:cubicBezTo>
                    <a:cubicBezTo>
                      <a:pt x="88" y="153"/>
                      <a:pt x="87" y="153"/>
                      <a:pt x="87" y="153"/>
                    </a:cubicBezTo>
                    <a:cubicBezTo>
                      <a:pt x="86" y="152"/>
                      <a:pt x="84" y="153"/>
                      <a:pt x="83" y="155"/>
                    </a:cubicBezTo>
                    <a:cubicBezTo>
                      <a:pt x="58" y="211"/>
                      <a:pt x="33" y="266"/>
                      <a:pt x="9" y="322"/>
                    </a:cubicBezTo>
                    <a:cubicBezTo>
                      <a:pt x="8" y="324"/>
                      <a:pt x="9" y="326"/>
                      <a:pt x="10" y="327"/>
                    </a:cubicBezTo>
                    <a:cubicBezTo>
                      <a:pt x="27" y="334"/>
                      <a:pt x="44" y="341"/>
                      <a:pt x="60" y="348"/>
                    </a:cubicBezTo>
                    <a:cubicBezTo>
                      <a:pt x="62" y="349"/>
                      <a:pt x="64" y="348"/>
                      <a:pt x="65" y="345"/>
                    </a:cubicBezTo>
                    <a:cubicBezTo>
                      <a:pt x="87" y="289"/>
                      <a:pt x="109" y="232"/>
                      <a:pt x="132" y="175"/>
                    </a:cubicBezTo>
                    <a:cubicBezTo>
                      <a:pt x="132" y="173"/>
                      <a:pt x="132" y="171"/>
                      <a:pt x="130" y="171"/>
                    </a:cubicBezTo>
                    <a:cubicBezTo>
                      <a:pt x="130" y="170"/>
                      <a:pt x="129" y="170"/>
                      <a:pt x="129" y="170"/>
                    </a:cubicBezTo>
                    <a:cubicBezTo>
                      <a:pt x="156" y="107"/>
                      <a:pt x="156" y="107"/>
                      <a:pt x="156" y="107"/>
                    </a:cubicBezTo>
                    <a:cubicBezTo>
                      <a:pt x="189" y="121"/>
                      <a:pt x="189" y="121"/>
                      <a:pt x="189" y="121"/>
                    </a:cubicBezTo>
                    <a:cubicBezTo>
                      <a:pt x="192" y="122"/>
                      <a:pt x="195" y="121"/>
                      <a:pt x="196" y="118"/>
                    </a:cubicBezTo>
                    <a:cubicBezTo>
                      <a:pt x="201" y="106"/>
                      <a:pt x="201" y="106"/>
                      <a:pt x="201" y="106"/>
                    </a:cubicBezTo>
                    <a:cubicBezTo>
                      <a:pt x="210" y="110"/>
                      <a:pt x="210" y="110"/>
                      <a:pt x="210" y="110"/>
                    </a:cubicBezTo>
                    <a:cubicBezTo>
                      <a:pt x="205" y="122"/>
                      <a:pt x="205" y="122"/>
                      <a:pt x="205" y="122"/>
                    </a:cubicBezTo>
                    <a:cubicBezTo>
                      <a:pt x="204" y="125"/>
                      <a:pt x="204" y="127"/>
                      <a:pt x="206" y="128"/>
                    </a:cubicBezTo>
                    <a:cubicBezTo>
                      <a:pt x="233" y="139"/>
                      <a:pt x="233" y="139"/>
                      <a:pt x="233" y="139"/>
                    </a:cubicBezTo>
                    <a:cubicBezTo>
                      <a:pt x="235" y="140"/>
                      <a:pt x="237" y="138"/>
                      <a:pt x="238" y="136"/>
                    </a:cubicBezTo>
                    <a:cubicBezTo>
                      <a:pt x="264" y="74"/>
                      <a:pt x="264" y="74"/>
                      <a:pt x="264" y="74"/>
                    </a:cubicBezTo>
                    <a:cubicBezTo>
                      <a:pt x="265" y="71"/>
                      <a:pt x="264" y="69"/>
                      <a:pt x="262" y="68"/>
                    </a:cubicBezTo>
                    <a:close/>
                    <a:moveTo>
                      <a:pt x="116" y="165"/>
                    </a:moveTo>
                    <a:cubicBezTo>
                      <a:pt x="111" y="163"/>
                      <a:pt x="106" y="160"/>
                      <a:pt x="101" y="158"/>
                    </a:cubicBezTo>
                    <a:cubicBezTo>
                      <a:pt x="127" y="95"/>
                      <a:pt x="127" y="95"/>
                      <a:pt x="127" y="95"/>
                    </a:cubicBezTo>
                    <a:cubicBezTo>
                      <a:pt x="143" y="101"/>
                      <a:pt x="143" y="101"/>
                      <a:pt x="143" y="101"/>
                    </a:cubicBezTo>
                    <a:lnTo>
                      <a:pt x="116" y="1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86"/>
              <p:cNvSpPr>
                <a:spLocks/>
              </p:cNvSpPr>
              <p:nvPr/>
            </p:nvSpPr>
            <p:spPr bwMode="auto">
              <a:xfrm>
                <a:off x="7312026" y="4300538"/>
                <a:ext cx="106363" cy="192088"/>
              </a:xfrm>
              <a:custGeom>
                <a:avLst/>
                <a:gdLst>
                  <a:gd name="T0" fmla="*/ 46 w 50"/>
                  <a:gd name="T1" fmla="*/ 0 h 90"/>
                  <a:gd name="T2" fmla="*/ 4 w 50"/>
                  <a:gd name="T3" fmla="*/ 0 h 90"/>
                  <a:gd name="T4" fmla="*/ 0 w 50"/>
                  <a:gd name="T5" fmla="*/ 8 h 90"/>
                  <a:gd name="T6" fmla="*/ 0 w 50"/>
                  <a:gd name="T7" fmla="*/ 11 h 90"/>
                  <a:gd name="T8" fmla="*/ 4 w 50"/>
                  <a:gd name="T9" fmla="*/ 18 h 90"/>
                  <a:gd name="T10" fmla="*/ 19 w 50"/>
                  <a:gd name="T11" fmla="*/ 18 h 90"/>
                  <a:gd name="T12" fmla="*/ 19 w 50"/>
                  <a:gd name="T13" fmla="*/ 79 h 90"/>
                  <a:gd name="T14" fmla="*/ 24 w 50"/>
                  <a:gd name="T15" fmla="*/ 88 h 90"/>
                  <a:gd name="T16" fmla="*/ 28 w 50"/>
                  <a:gd name="T17" fmla="*/ 88 h 90"/>
                  <a:gd name="T18" fmla="*/ 33 w 50"/>
                  <a:gd name="T19" fmla="*/ 79 h 90"/>
                  <a:gd name="T20" fmla="*/ 33 w 50"/>
                  <a:gd name="T21" fmla="*/ 18 h 90"/>
                  <a:gd name="T22" fmla="*/ 46 w 50"/>
                  <a:gd name="T23" fmla="*/ 18 h 90"/>
                  <a:gd name="T24" fmla="*/ 50 w 50"/>
                  <a:gd name="T25" fmla="*/ 11 h 90"/>
                  <a:gd name="T26" fmla="*/ 50 w 50"/>
                  <a:gd name="T27" fmla="*/ 8 h 90"/>
                  <a:gd name="T28" fmla="*/ 46 w 50"/>
                  <a:gd name="T2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0" h="90">
                    <a:moveTo>
                      <a:pt x="4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4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"/>
                      <a:pt x="1" y="18"/>
                      <a:pt x="4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25" y="90"/>
                      <a:pt x="27" y="90"/>
                      <a:pt x="28" y="88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9" y="18"/>
                      <a:pt x="50" y="15"/>
                      <a:pt x="50" y="11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4"/>
                      <a:pt x="4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4" name="组合 263"/>
            <p:cNvGrpSpPr/>
            <p:nvPr/>
          </p:nvGrpSpPr>
          <p:grpSpPr>
            <a:xfrm>
              <a:off x="8380413" y="1833563"/>
              <a:ext cx="1355725" cy="1354138"/>
              <a:chOff x="8380413" y="1833563"/>
              <a:chExt cx="1355725" cy="1354138"/>
            </a:xfrm>
          </p:grpSpPr>
          <p:sp>
            <p:nvSpPr>
              <p:cNvPr id="292" name="Oval 87"/>
              <p:cNvSpPr>
                <a:spLocks noChangeArrowheads="1"/>
              </p:cNvSpPr>
              <p:nvPr/>
            </p:nvSpPr>
            <p:spPr bwMode="auto">
              <a:xfrm>
                <a:off x="8380413" y="1833563"/>
                <a:ext cx="1355725" cy="1354138"/>
              </a:xfrm>
              <a:prstGeom prst="ellipse">
                <a:avLst/>
              </a:prstGeom>
              <a:solidFill>
                <a:srgbClr val="7340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88"/>
              <p:cNvSpPr>
                <a:spLocks/>
              </p:cNvSpPr>
              <p:nvPr/>
            </p:nvSpPr>
            <p:spPr bwMode="auto">
              <a:xfrm>
                <a:off x="8737601" y="2211388"/>
                <a:ext cx="992188" cy="971550"/>
              </a:xfrm>
              <a:custGeom>
                <a:avLst/>
                <a:gdLst>
                  <a:gd name="T0" fmla="*/ 259 w 463"/>
                  <a:gd name="T1" fmla="*/ 0 h 454"/>
                  <a:gd name="T2" fmla="*/ 213 w 463"/>
                  <a:gd name="T3" fmla="*/ 3 h 454"/>
                  <a:gd name="T4" fmla="*/ 79 w 463"/>
                  <a:gd name="T5" fmla="*/ 3 h 454"/>
                  <a:gd name="T6" fmla="*/ 43 w 463"/>
                  <a:gd name="T7" fmla="*/ 1 h 454"/>
                  <a:gd name="T8" fmla="*/ 7 w 463"/>
                  <a:gd name="T9" fmla="*/ 14 h 454"/>
                  <a:gd name="T10" fmla="*/ 7 w 463"/>
                  <a:gd name="T11" fmla="*/ 91 h 454"/>
                  <a:gd name="T12" fmla="*/ 7 w 463"/>
                  <a:gd name="T13" fmla="*/ 222 h 454"/>
                  <a:gd name="T14" fmla="*/ 17 w 463"/>
                  <a:gd name="T15" fmla="*/ 281 h 454"/>
                  <a:gd name="T16" fmla="*/ 188 w 463"/>
                  <a:gd name="T17" fmla="*/ 454 h 454"/>
                  <a:gd name="T18" fmla="*/ 463 w 463"/>
                  <a:gd name="T19" fmla="*/ 180 h 454"/>
                  <a:gd name="T20" fmla="*/ 287 w 463"/>
                  <a:gd name="T21" fmla="*/ 7 h 454"/>
                  <a:gd name="T22" fmla="*/ 259 w 463"/>
                  <a:gd name="T23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3" h="454">
                    <a:moveTo>
                      <a:pt x="259" y="0"/>
                    </a:moveTo>
                    <a:cubicBezTo>
                      <a:pt x="241" y="0"/>
                      <a:pt x="221" y="3"/>
                      <a:pt x="213" y="3"/>
                    </a:cubicBezTo>
                    <a:cubicBezTo>
                      <a:pt x="169" y="3"/>
                      <a:pt x="124" y="3"/>
                      <a:pt x="79" y="3"/>
                    </a:cubicBezTo>
                    <a:cubicBezTo>
                      <a:pt x="75" y="3"/>
                      <a:pt x="59" y="1"/>
                      <a:pt x="43" y="1"/>
                    </a:cubicBezTo>
                    <a:cubicBezTo>
                      <a:pt x="25" y="1"/>
                      <a:pt x="7" y="4"/>
                      <a:pt x="7" y="14"/>
                    </a:cubicBezTo>
                    <a:cubicBezTo>
                      <a:pt x="0" y="34"/>
                      <a:pt x="7" y="70"/>
                      <a:pt x="7" y="91"/>
                    </a:cubicBezTo>
                    <a:cubicBezTo>
                      <a:pt x="7" y="135"/>
                      <a:pt x="7" y="179"/>
                      <a:pt x="7" y="222"/>
                    </a:cubicBezTo>
                    <a:cubicBezTo>
                      <a:pt x="7" y="242"/>
                      <a:pt x="1" y="267"/>
                      <a:pt x="17" y="281"/>
                    </a:cubicBezTo>
                    <a:cubicBezTo>
                      <a:pt x="27" y="292"/>
                      <a:pt x="110" y="376"/>
                      <a:pt x="188" y="454"/>
                    </a:cubicBezTo>
                    <a:cubicBezTo>
                      <a:pt x="331" y="436"/>
                      <a:pt x="445" y="323"/>
                      <a:pt x="463" y="180"/>
                    </a:cubicBezTo>
                    <a:cubicBezTo>
                      <a:pt x="379" y="96"/>
                      <a:pt x="298" y="16"/>
                      <a:pt x="287" y="7"/>
                    </a:cubicBezTo>
                    <a:cubicBezTo>
                      <a:pt x="283" y="2"/>
                      <a:pt x="271" y="0"/>
                      <a:pt x="259" y="0"/>
                    </a:cubicBezTo>
                  </a:path>
                </a:pathLst>
              </a:custGeom>
              <a:solidFill>
                <a:srgbClr val="5C33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8753476" y="2217738"/>
                <a:ext cx="606425" cy="587375"/>
              </a:xfrm>
              <a:custGeom>
                <a:avLst/>
                <a:gdLst>
                  <a:gd name="T0" fmla="*/ 283 w 283"/>
                  <a:gd name="T1" fmla="*/ 11 h 274"/>
                  <a:gd name="T2" fmla="*/ 272 w 283"/>
                  <a:gd name="T3" fmla="*/ 0 h 274"/>
                  <a:gd name="T4" fmla="*/ 11 w 283"/>
                  <a:gd name="T5" fmla="*/ 0 h 274"/>
                  <a:gd name="T6" fmla="*/ 0 w 283"/>
                  <a:gd name="T7" fmla="*/ 11 h 274"/>
                  <a:gd name="T8" fmla="*/ 0 w 283"/>
                  <a:gd name="T9" fmla="*/ 263 h 274"/>
                  <a:gd name="T10" fmla="*/ 11 w 283"/>
                  <a:gd name="T11" fmla="*/ 274 h 274"/>
                  <a:gd name="T12" fmla="*/ 272 w 283"/>
                  <a:gd name="T13" fmla="*/ 274 h 274"/>
                  <a:gd name="T14" fmla="*/ 283 w 283"/>
                  <a:gd name="T15" fmla="*/ 263 h 274"/>
                  <a:gd name="T16" fmla="*/ 283 w 283"/>
                  <a:gd name="T17" fmla="*/ 11 h 274"/>
                  <a:gd name="T18" fmla="*/ 23 w 283"/>
                  <a:gd name="T19" fmla="*/ 184 h 274"/>
                  <a:gd name="T20" fmla="*/ 87 w 283"/>
                  <a:gd name="T21" fmla="*/ 184 h 274"/>
                  <a:gd name="T22" fmla="*/ 87 w 283"/>
                  <a:gd name="T23" fmla="*/ 252 h 274"/>
                  <a:gd name="T24" fmla="*/ 23 w 283"/>
                  <a:gd name="T25" fmla="*/ 252 h 274"/>
                  <a:gd name="T26" fmla="*/ 23 w 283"/>
                  <a:gd name="T27" fmla="*/ 184 h 274"/>
                  <a:gd name="T28" fmla="*/ 109 w 283"/>
                  <a:gd name="T29" fmla="*/ 252 h 274"/>
                  <a:gd name="T30" fmla="*/ 109 w 283"/>
                  <a:gd name="T31" fmla="*/ 184 h 274"/>
                  <a:gd name="T32" fmla="*/ 173 w 283"/>
                  <a:gd name="T33" fmla="*/ 184 h 274"/>
                  <a:gd name="T34" fmla="*/ 173 w 283"/>
                  <a:gd name="T35" fmla="*/ 161 h 274"/>
                  <a:gd name="T36" fmla="*/ 23 w 283"/>
                  <a:gd name="T37" fmla="*/ 161 h 274"/>
                  <a:gd name="T38" fmla="*/ 23 w 283"/>
                  <a:gd name="T39" fmla="*/ 102 h 274"/>
                  <a:gd name="T40" fmla="*/ 98 w 283"/>
                  <a:gd name="T41" fmla="*/ 102 h 274"/>
                  <a:gd name="T42" fmla="*/ 109 w 283"/>
                  <a:gd name="T43" fmla="*/ 90 h 274"/>
                  <a:gd name="T44" fmla="*/ 109 w 283"/>
                  <a:gd name="T45" fmla="*/ 65 h 274"/>
                  <a:gd name="T46" fmla="*/ 87 w 283"/>
                  <a:gd name="T47" fmla="*/ 65 h 274"/>
                  <a:gd name="T48" fmla="*/ 87 w 283"/>
                  <a:gd name="T49" fmla="*/ 79 h 274"/>
                  <a:gd name="T50" fmla="*/ 23 w 283"/>
                  <a:gd name="T51" fmla="*/ 79 h 274"/>
                  <a:gd name="T52" fmla="*/ 23 w 283"/>
                  <a:gd name="T53" fmla="*/ 22 h 274"/>
                  <a:gd name="T54" fmla="*/ 87 w 283"/>
                  <a:gd name="T55" fmla="*/ 22 h 274"/>
                  <a:gd name="T56" fmla="*/ 87 w 283"/>
                  <a:gd name="T57" fmla="*/ 33 h 274"/>
                  <a:gd name="T58" fmla="*/ 109 w 283"/>
                  <a:gd name="T59" fmla="*/ 33 h 274"/>
                  <a:gd name="T60" fmla="*/ 109 w 283"/>
                  <a:gd name="T61" fmla="*/ 22 h 274"/>
                  <a:gd name="T62" fmla="*/ 147 w 283"/>
                  <a:gd name="T63" fmla="*/ 22 h 274"/>
                  <a:gd name="T64" fmla="*/ 147 w 283"/>
                  <a:gd name="T65" fmla="*/ 90 h 274"/>
                  <a:gd name="T66" fmla="*/ 158 w 283"/>
                  <a:gd name="T67" fmla="*/ 102 h 274"/>
                  <a:gd name="T68" fmla="*/ 225 w 283"/>
                  <a:gd name="T69" fmla="*/ 102 h 274"/>
                  <a:gd name="T70" fmla="*/ 225 w 283"/>
                  <a:gd name="T71" fmla="*/ 79 h 274"/>
                  <a:gd name="T72" fmla="*/ 169 w 283"/>
                  <a:gd name="T73" fmla="*/ 79 h 274"/>
                  <a:gd name="T74" fmla="*/ 169 w 283"/>
                  <a:gd name="T75" fmla="*/ 22 h 274"/>
                  <a:gd name="T76" fmla="*/ 261 w 283"/>
                  <a:gd name="T77" fmla="*/ 22 h 274"/>
                  <a:gd name="T78" fmla="*/ 261 w 283"/>
                  <a:gd name="T79" fmla="*/ 161 h 274"/>
                  <a:gd name="T80" fmla="*/ 225 w 283"/>
                  <a:gd name="T81" fmla="*/ 161 h 274"/>
                  <a:gd name="T82" fmla="*/ 225 w 283"/>
                  <a:gd name="T83" fmla="*/ 184 h 274"/>
                  <a:gd name="T84" fmla="*/ 261 w 283"/>
                  <a:gd name="T85" fmla="*/ 184 h 274"/>
                  <a:gd name="T86" fmla="*/ 261 w 283"/>
                  <a:gd name="T87" fmla="*/ 252 h 274"/>
                  <a:gd name="T88" fmla="*/ 109 w 283"/>
                  <a:gd name="T89" fmla="*/ 25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83" h="274">
                    <a:moveTo>
                      <a:pt x="283" y="11"/>
                    </a:moveTo>
                    <a:cubicBezTo>
                      <a:pt x="283" y="5"/>
                      <a:pt x="278" y="0"/>
                      <a:pt x="27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263"/>
                      <a:pt x="0" y="263"/>
                      <a:pt x="0" y="263"/>
                    </a:cubicBezTo>
                    <a:cubicBezTo>
                      <a:pt x="0" y="269"/>
                      <a:pt x="5" y="274"/>
                      <a:pt x="11" y="274"/>
                    </a:cubicBezTo>
                    <a:cubicBezTo>
                      <a:pt x="272" y="274"/>
                      <a:pt x="272" y="274"/>
                      <a:pt x="272" y="274"/>
                    </a:cubicBezTo>
                    <a:cubicBezTo>
                      <a:pt x="278" y="274"/>
                      <a:pt x="283" y="269"/>
                      <a:pt x="283" y="263"/>
                    </a:cubicBezTo>
                    <a:lnTo>
                      <a:pt x="283" y="11"/>
                    </a:lnTo>
                    <a:close/>
                    <a:moveTo>
                      <a:pt x="23" y="184"/>
                    </a:moveTo>
                    <a:cubicBezTo>
                      <a:pt x="87" y="184"/>
                      <a:pt x="87" y="184"/>
                      <a:pt x="87" y="184"/>
                    </a:cubicBezTo>
                    <a:cubicBezTo>
                      <a:pt x="87" y="252"/>
                      <a:pt x="87" y="252"/>
                      <a:pt x="87" y="252"/>
                    </a:cubicBezTo>
                    <a:cubicBezTo>
                      <a:pt x="23" y="252"/>
                      <a:pt x="23" y="252"/>
                      <a:pt x="23" y="252"/>
                    </a:cubicBezTo>
                    <a:lnTo>
                      <a:pt x="23" y="184"/>
                    </a:lnTo>
                    <a:close/>
                    <a:moveTo>
                      <a:pt x="109" y="252"/>
                    </a:move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73" y="184"/>
                      <a:pt x="173" y="184"/>
                      <a:pt x="173" y="184"/>
                    </a:cubicBezTo>
                    <a:cubicBezTo>
                      <a:pt x="173" y="161"/>
                      <a:pt x="173" y="161"/>
                      <a:pt x="173" y="161"/>
                    </a:cubicBezTo>
                    <a:cubicBezTo>
                      <a:pt x="23" y="161"/>
                      <a:pt x="23" y="161"/>
                      <a:pt x="23" y="161"/>
                    </a:cubicBezTo>
                    <a:cubicBezTo>
                      <a:pt x="23" y="102"/>
                      <a:pt x="23" y="102"/>
                      <a:pt x="23" y="102"/>
                    </a:cubicBezTo>
                    <a:cubicBezTo>
                      <a:pt x="98" y="102"/>
                      <a:pt x="98" y="102"/>
                      <a:pt x="98" y="102"/>
                    </a:cubicBezTo>
                    <a:cubicBezTo>
                      <a:pt x="104" y="102"/>
                      <a:pt x="109" y="96"/>
                      <a:pt x="109" y="90"/>
                    </a:cubicBezTo>
                    <a:cubicBezTo>
                      <a:pt x="109" y="65"/>
                      <a:pt x="109" y="65"/>
                      <a:pt x="109" y="65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109" y="33"/>
                      <a:pt x="109" y="33"/>
                      <a:pt x="109" y="33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47" y="22"/>
                      <a:pt x="147" y="22"/>
                      <a:pt x="147" y="22"/>
                    </a:cubicBezTo>
                    <a:cubicBezTo>
                      <a:pt x="147" y="90"/>
                      <a:pt x="147" y="90"/>
                      <a:pt x="147" y="90"/>
                    </a:cubicBezTo>
                    <a:cubicBezTo>
                      <a:pt x="147" y="96"/>
                      <a:pt x="152" y="102"/>
                      <a:pt x="158" y="102"/>
                    </a:cubicBezTo>
                    <a:cubicBezTo>
                      <a:pt x="225" y="102"/>
                      <a:pt x="225" y="102"/>
                      <a:pt x="225" y="102"/>
                    </a:cubicBezTo>
                    <a:cubicBezTo>
                      <a:pt x="225" y="79"/>
                      <a:pt x="225" y="79"/>
                      <a:pt x="225" y="79"/>
                    </a:cubicBezTo>
                    <a:cubicBezTo>
                      <a:pt x="169" y="79"/>
                      <a:pt x="169" y="79"/>
                      <a:pt x="169" y="79"/>
                    </a:cubicBezTo>
                    <a:cubicBezTo>
                      <a:pt x="169" y="22"/>
                      <a:pt x="169" y="22"/>
                      <a:pt x="169" y="22"/>
                    </a:cubicBezTo>
                    <a:cubicBezTo>
                      <a:pt x="261" y="22"/>
                      <a:pt x="261" y="22"/>
                      <a:pt x="261" y="22"/>
                    </a:cubicBezTo>
                    <a:cubicBezTo>
                      <a:pt x="261" y="161"/>
                      <a:pt x="261" y="161"/>
                      <a:pt x="261" y="161"/>
                    </a:cubicBezTo>
                    <a:cubicBezTo>
                      <a:pt x="225" y="161"/>
                      <a:pt x="225" y="161"/>
                      <a:pt x="225" y="161"/>
                    </a:cubicBezTo>
                    <a:cubicBezTo>
                      <a:pt x="225" y="184"/>
                      <a:pt x="225" y="184"/>
                      <a:pt x="225" y="184"/>
                    </a:cubicBezTo>
                    <a:cubicBezTo>
                      <a:pt x="261" y="184"/>
                      <a:pt x="261" y="184"/>
                      <a:pt x="261" y="184"/>
                    </a:cubicBezTo>
                    <a:cubicBezTo>
                      <a:pt x="261" y="252"/>
                      <a:pt x="261" y="252"/>
                      <a:pt x="261" y="252"/>
                    </a:cubicBezTo>
                    <a:lnTo>
                      <a:pt x="109" y="2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5" name="组合 264"/>
            <p:cNvGrpSpPr/>
            <p:nvPr/>
          </p:nvGrpSpPr>
          <p:grpSpPr>
            <a:xfrm>
              <a:off x="2457451" y="5502275"/>
              <a:ext cx="1355725" cy="1354138"/>
              <a:chOff x="2457451" y="5502275"/>
              <a:chExt cx="1355725" cy="1354138"/>
            </a:xfrm>
          </p:grpSpPr>
          <p:sp>
            <p:nvSpPr>
              <p:cNvPr id="287" name="Oval 90"/>
              <p:cNvSpPr>
                <a:spLocks noChangeArrowheads="1"/>
              </p:cNvSpPr>
              <p:nvPr/>
            </p:nvSpPr>
            <p:spPr bwMode="auto">
              <a:xfrm>
                <a:off x="2457451" y="5502275"/>
                <a:ext cx="1355725" cy="1354138"/>
              </a:xfrm>
              <a:prstGeom prst="ellipse">
                <a:avLst/>
              </a:prstGeom>
              <a:solidFill>
                <a:srgbClr val="7340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91"/>
              <p:cNvSpPr>
                <a:spLocks/>
              </p:cNvSpPr>
              <p:nvPr/>
            </p:nvSpPr>
            <p:spPr bwMode="auto">
              <a:xfrm>
                <a:off x="2774951" y="5840413"/>
                <a:ext cx="995363" cy="1011238"/>
              </a:xfrm>
              <a:custGeom>
                <a:avLst/>
                <a:gdLst>
                  <a:gd name="T0" fmla="*/ 172 w 465"/>
                  <a:gd name="T1" fmla="*/ 0 h 472"/>
                  <a:gd name="T2" fmla="*/ 137 w 465"/>
                  <a:gd name="T3" fmla="*/ 19 h 472"/>
                  <a:gd name="T4" fmla="*/ 94 w 465"/>
                  <a:gd name="T5" fmla="*/ 92 h 472"/>
                  <a:gd name="T6" fmla="*/ 31 w 465"/>
                  <a:gd name="T7" fmla="*/ 202 h 472"/>
                  <a:gd name="T8" fmla="*/ 30 w 465"/>
                  <a:gd name="T9" fmla="*/ 291 h 472"/>
                  <a:gd name="T10" fmla="*/ 83 w 465"/>
                  <a:gd name="T11" fmla="*/ 343 h 472"/>
                  <a:gd name="T12" fmla="*/ 209 w 465"/>
                  <a:gd name="T13" fmla="*/ 472 h 472"/>
                  <a:gd name="T14" fmla="*/ 465 w 465"/>
                  <a:gd name="T15" fmla="*/ 269 h 472"/>
                  <a:gd name="T16" fmla="*/ 280 w 465"/>
                  <a:gd name="T17" fmla="*/ 82 h 472"/>
                  <a:gd name="T18" fmla="*/ 227 w 465"/>
                  <a:gd name="T19" fmla="*/ 30 h 472"/>
                  <a:gd name="T20" fmla="*/ 172 w 465"/>
                  <a:gd name="T21" fmla="*/ 0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5" h="472">
                    <a:moveTo>
                      <a:pt x="172" y="0"/>
                    </a:moveTo>
                    <a:cubicBezTo>
                      <a:pt x="160" y="0"/>
                      <a:pt x="148" y="5"/>
                      <a:pt x="137" y="19"/>
                    </a:cubicBezTo>
                    <a:cubicBezTo>
                      <a:pt x="120" y="40"/>
                      <a:pt x="108" y="68"/>
                      <a:pt x="94" y="92"/>
                    </a:cubicBezTo>
                    <a:cubicBezTo>
                      <a:pt x="73" y="128"/>
                      <a:pt x="52" y="165"/>
                      <a:pt x="31" y="202"/>
                    </a:cubicBezTo>
                    <a:cubicBezTo>
                      <a:pt x="13" y="232"/>
                      <a:pt x="0" y="261"/>
                      <a:pt x="30" y="291"/>
                    </a:cubicBezTo>
                    <a:cubicBezTo>
                      <a:pt x="48" y="308"/>
                      <a:pt x="65" y="326"/>
                      <a:pt x="83" y="343"/>
                    </a:cubicBezTo>
                    <a:cubicBezTo>
                      <a:pt x="98" y="359"/>
                      <a:pt x="152" y="415"/>
                      <a:pt x="209" y="472"/>
                    </a:cubicBezTo>
                    <a:cubicBezTo>
                      <a:pt x="327" y="457"/>
                      <a:pt x="424" y="377"/>
                      <a:pt x="465" y="269"/>
                    </a:cubicBezTo>
                    <a:cubicBezTo>
                      <a:pt x="394" y="196"/>
                      <a:pt x="302" y="104"/>
                      <a:pt x="280" y="82"/>
                    </a:cubicBezTo>
                    <a:cubicBezTo>
                      <a:pt x="263" y="64"/>
                      <a:pt x="245" y="47"/>
                      <a:pt x="227" y="30"/>
                    </a:cubicBezTo>
                    <a:cubicBezTo>
                      <a:pt x="212" y="14"/>
                      <a:pt x="192" y="0"/>
                      <a:pt x="172" y="0"/>
                    </a:cubicBezTo>
                  </a:path>
                </a:pathLst>
              </a:custGeom>
              <a:solidFill>
                <a:srgbClr val="5C33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92"/>
              <p:cNvSpPr>
                <a:spLocks noEditPoints="1"/>
              </p:cNvSpPr>
              <p:nvPr/>
            </p:nvSpPr>
            <p:spPr bwMode="auto">
              <a:xfrm>
                <a:off x="2792413" y="5840413"/>
                <a:ext cx="722313" cy="644525"/>
              </a:xfrm>
              <a:custGeom>
                <a:avLst/>
                <a:gdLst>
                  <a:gd name="T0" fmla="*/ 328 w 337"/>
                  <a:gd name="T1" fmla="*/ 225 h 301"/>
                  <a:gd name="T2" fmla="*/ 212 w 337"/>
                  <a:gd name="T3" fmla="*/ 25 h 301"/>
                  <a:gd name="T4" fmla="*/ 169 w 337"/>
                  <a:gd name="T5" fmla="*/ 0 h 301"/>
                  <a:gd name="T6" fmla="*/ 125 w 337"/>
                  <a:gd name="T7" fmla="*/ 25 h 301"/>
                  <a:gd name="T8" fmla="*/ 9 w 337"/>
                  <a:gd name="T9" fmla="*/ 225 h 301"/>
                  <a:gd name="T10" fmla="*/ 9 w 337"/>
                  <a:gd name="T11" fmla="*/ 275 h 301"/>
                  <a:gd name="T12" fmla="*/ 53 w 337"/>
                  <a:gd name="T13" fmla="*/ 301 h 301"/>
                  <a:gd name="T14" fmla="*/ 284 w 337"/>
                  <a:gd name="T15" fmla="*/ 301 h 301"/>
                  <a:gd name="T16" fmla="*/ 328 w 337"/>
                  <a:gd name="T17" fmla="*/ 275 h 301"/>
                  <a:gd name="T18" fmla="*/ 328 w 337"/>
                  <a:gd name="T19" fmla="*/ 225 h 301"/>
                  <a:gd name="T20" fmla="*/ 300 w 337"/>
                  <a:gd name="T21" fmla="*/ 259 h 301"/>
                  <a:gd name="T22" fmla="*/ 284 w 337"/>
                  <a:gd name="T23" fmla="*/ 268 h 301"/>
                  <a:gd name="T24" fmla="*/ 53 w 337"/>
                  <a:gd name="T25" fmla="*/ 268 h 301"/>
                  <a:gd name="T26" fmla="*/ 37 w 337"/>
                  <a:gd name="T27" fmla="*/ 259 h 301"/>
                  <a:gd name="T28" fmla="*/ 37 w 337"/>
                  <a:gd name="T29" fmla="*/ 241 h 301"/>
                  <a:gd name="T30" fmla="*/ 153 w 337"/>
                  <a:gd name="T31" fmla="*/ 41 h 301"/>
                  <a:gd name="T32" fmla="*/ 169 w 337"/>
                  <a:gd name="T33" fmla="*/ 32 h 301"/>
                  <a:gd name="T34" fmla="*/ 184 w 337"/>
                  <a:gd name="T35" fmla="*/ 41 h 301"/>
                  <a:gd name="T36" fmla="*/ 300 w 337"/>
                  <a:gd name="T37" fmla="*/ 241 h 301"/>
                  <a:gd name="T38" fmla="*/ 300 w 337"/>
                  <a:gd name="T39" fmla="*/ 259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7" h="301">
                    <a:moveTo>
                      <a:pt x="328" y="225"/>
                    </a:moveTo>
                    <a:cubicBezTo>
                      <a:pt x="212" y="25"/>
                      <a:pt x="212" y="25"/>
                      <a:pt x="212" y="25"/>
                    </a:cubicBezTo>
                    <a:cubicBezTo>
                      <a:pt x="203" y="9"/>
                      <a:pt x="187" y="0"/>
                      <a:pt x="169" y="0"/>
                    </a:cubicBezTo>
                    <a:cubicBezTo>
                      <a:pt x="150" y="0"/>
                      <a:pt x="134" y="9"/>
                      <a:pt x="125" y="25"/>
                    </a:cubicBezTo>
                    <a:cubicBezTo>
                      <a:pt x="9" y="225"/>
                      <a:pt x="9" y="225"/>
                      <a:pt x="9" y="225"/>
                    </a:cubicBezTo>
                    <a:cubicBezTo>
                      <a:pt x="0" y="241"/>
                      <a:pt x="0" y="259"/>
                      <a:pt x="9" y="275"/>
                    </a:cubicBezTo>
                    <a:cubicBezTo>
                      <a:pt x="19" y="291"/>
                      <a:pt x="35" y="301"/>
                      <a:pt x="53" y="301"/>
                    </a:cubicBezTo>
                    <a:cubicBezTo>
                      <a:pt x="284" y="301"/>
                      <a:pt x="284" y="301"/>
                      <a:pt x="284" y="301"/>
                    </a:cubicBezTo>
                    <a:cubicBezTo>
                      <a:pt x="302" y="301"/>
                      <a:pt x="319" y="291"/>
                      <a:pt x="328" y="275"/>
                    </a:cubicBezTo>
                    <a:cubicBezTo>
                      <a:pt x="337" y="259"/>
                      <a:pt x="337" y="241"/>
                      <a:pt x="328" y="225"/>
                    </a:cubicBezTo>
                    <a:close/>
                    <a:moveTo>
                      <a:pt x="300" y="259"/>
                    </a:moveTo>
                    <a:cubicBezTo>
                      <a:pt x="298" y="262"/>
                      <a:pt x="293" y="268"/>
                      <a:pt x="284" y="268"/>
                    </a:cubicBezTo>
                    <a:cubicBezTo>
                      <a:pt x="53" y="268"/>
                      <a:pt x="53" y="268"/>
                      <a:pt x="53" y="268"/>
                    </a:cubicBezTo>
                    <a:cubicBezTo>
                      <a:pt x="44" y="268"/>
                      <a:pt x="39" y="262"/>
                      <a:pt x="37" y="259"/>
                    </a:cubicBezTo>
                    <a:cubicBezTo>
                      <a:pt x="36" y="256"/>
                      <a:pt x="33" y="249"/>
                      <a:pt x="37" y="241"/>
                    </a:cubicBezTo>
                    <a:cubicBezTo>
                      <a:pt x="153" y="41"/>
                      <a:pt x="153" y="41"/>
                      <a:pt x="153" y="41"/>
                    </a:cubicBezTo>
                    <a:cubicBezTo>
                      <a:pt x="158" y="33"/>
                      <a:pt x="165" y="32"/>
                      <a:pt x="169" y="32"/>
                    </a:cubicBezTo>
                    <a:cubicBezTo>
                      <a:pt x="172" y="32"/>
                      <a:pt x="180" y="33"/>
                      <a:pt x="184" y="41"/>
                    </a:cubicBezTo>
                    <a:cubicBezTo>
                      <a:pt x="300" y="241"/>
                      <a:pt x="300" y="241"/>
                      <a:pt x="300" y="241"/>
                    </a:cubicBezTo>
                    <a:cubicBezTo>
                      <a:pt x="304" y="249"/>
                      <a:pt x="301" y="256"/>
                      <a:pt x="300" y="2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Rectangle 93"/>
              <p:cNvSpPr>
                <a:spLocks noChangeArrowheads="1"/>
              </p:cNvSpPr>
              <p:nvPr/>
            </p:nvSpPr>
            <p:spPr bwMode="auto">
              <a:xfrm>
                <a:off x="3132138" y="6319838"/>
                <a:ext cx="41275" cy="412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94"/>
              <p:cNvSpPr>
                <a:spLocks/>
              </p:cNvSpPr>
              <p:nvPr/>
            </p:nvSpPr>
            <p:spPr bwMode="auto">
              <a:xfrm>
                <a:off x="3130551" y="6059488"/>
                <a:ext cx="44450" cy="227013"/>
              </a:xfrm>
              <a:custGeom>
                <a:avLst/>
                <a:gdLst>
                  <a:gd name="T0" fmla="*/ 0 w 28"/>
                  <a:gd name="T1" fmla="*/ 43 h 143"/>
                  <a:gd name="T2" fmla="*/ 7 w 28"/>
                  <a:gd name="T3" fmla="*/ 143 h 143"/>
                  <a:gd name="T4" fmla="*/ 22 w 28"/>
                  <a:gd name="T5" fmla="*/ 143 h 143"/>
                  <a:gd name="T6" fmla="*/ 28 w 28"/>
                  <a:gd name="T7" fmla="*/ 43 h 143"/>
                  <a:gd name="T8" fmla="*/ 28 w 28"/>
                  <a:gd name="T9" fmla="*/ 0 h 143"/>
                  <a:gd name="T10" fmla="*/ 0 w 28"/>
                  <a:gd name="T11" fmla="*/ 0 h 143"/>
                  <a:gd name="T12" fmla="*/ 0 w 28"/>
                  <a:gd name="T13" fmla="*/ 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43">
                    <a:moveTo>
                      <a:pt x="0" y="43"/>
                    </a:moveTo>
                    <a:lnTo>
                      <a:pt x="7" y="143"/>
                    </a:lnTo>
                    <a:lnTo>
                      <a:pt x="22" y="143"/>
                    </a:lnTo>
                    <a:lnTo>
                      <a:pt x="28" y="43"/>
                    </a:lnTo>
                    <a:lnTo>
                      <a:pt x="28" y="0"/>
                    </a:lnTo>
                    <a:lnTo>
                      <a:pt x="0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6" name="组合 265"/>
            <p:cNvGrpSpPr/>
            <p:nvPr/>
          </p:nvGrpSpPr>
          <p:grpSpPr>
            <a:xfrm>
              <a:off x="4432301" y="5502275"/>
              <a:ext cx="1354138" cy="1354138"/>
              <a:chOff x="4432301" y="5502275"/>
              <a:chExt cx="1354138" cy="1354138"/>
            </a:xfrm>
          </p:grpSpPr>
          <p:sp>
            <p:nvSpPr>
              <p:cNvPr id="284" name="Oval 95"/>
              <p:cNvSpPr>
                <a:spLocks noChangeArrowheads="1"/>
              </p:cNvSpPr>
              <p:nvPr/>
            </p:nvSpPr>
            <p:spPr bwMode="auto">
              <a:xfrm>
                <a:off x="4432301" y="5502275"/>
                <a:ext cx="1354138" cy="1354138"/>
              </a:xfrm>
              <a:prstGeom prst="ellipse">
                <a:avLst/>
              </a:prstGeom>
              <a:solidFill>
                <a:srgbClr val="39B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96"/>
              <p:cNvSpPr>
                <a:spLocks/>
              </p:cNvSpPr>
              <p:nvPr/>
            </p:nvSpPr>
            <p:spPr bwMode="auto">
              <a:xfrm>
                <a:off x="4695826" y="5851525"/>
                <a:ext cx="1084263" cy="1004888"/>
              </a:xfrm>
              <a:custGeom>
                <a:avLst/>
                <a:gdLst>
                  <a:gd name="T0" fmla="*/ 161 w 506"/>
                  <a:gd name="T1" fmla="*/ 0 h 469"/>
                  <a:gd name="T2" fmla="*/ 140 w 506"/>
                  <a:gd name="T3" fmla="*/ 5 h 469"/>
                  <a:gd name="T4" fmla="*/ 131 w 506"/>
                  <a:gd name="T5" fmla="*/ 29 h 469"/>
                  <a:gd name="T6" fmla="*/ 131 w 506"/>
                  <a:gd name="T7" fmla="*/ 58 h 469"/>
                  <a:gd name="T8" fmla="*/ 120 w 506"/>
                  <a:gd name="T9" fmla="*/ 60 h 469"/>
                  <a:gd name="T10" fmla="*/ 90 w 506"/>
                  <a:gd name="T11" fmla="*/ 58 h 469"/>
                  <a:gd name="T12" fmla="*/ 34 w 506"/>
                  <a:gd name="T13" fmla="*/ 58 h 469"/>
                  <a:gd name="T14" fmla="*/ 13 w 506"/>
                  <a:gd name="T15" fmla="*/ 151 h 469"/>
                  <a:gd name="T16" fmla="*/ 19 w 506"/>
                  <a:gd name="T17" fmla="*/ 172 h 469"/>
                  <a:gd name="T18" fmla="*/ 23 w 506"/>
                  <a:gd name="T19" fmla="*/ 177 h 469"/>
                  <a:gd name="T20" fmla="*/ 23 w 506"/>
                  <a:gd name="T21" fmla="*/ 230 h 469"/>
                  <a:gd name="T22" fmla="*/ 37 w 506"/>
                  <a:gd name="T23" fmla="*/ 310 h 469"/>
                  <a:gd name="T24" fmla="*/ 193 w 506"/>
                  <a:gd name="T25" fmla="*/ 469 h 469"/>
                  <a:gd name="T26" fmla="*/ 193 w 506"/>
                  <a:gd name="T27" fmla="*/ 469 h 469"/>
                  <a:gd name="T28" fmla="*/ 506 w 506"/>
                  <a:gd name="T29" fmla="*/ 199 h 469"/>
                  <a:gd name="T30" fmla="*/ 368 w 506"/>
                  <a:gd name="T31" fmla="*/ 64 h 469"/>
                  <a:gd name="T32" fmla="*/ 344 w 506"/>
                  <a:gd name="T33" fmla="*/ 56 h 469"/>
                  <a:gd name="T34" fmla="*/ 330 w 506"/>
                  <a:gd name="T35" fmla="*/ 56 h 469"/>
                  <a:gd name="T36" fmla="*/ 316 w 506"/>
                  <a:gd name="T37" fmla="*/ 57 h 469"/>
                  <a:gd name="T38" fmla="*/ 291 w 506"/>
                  <a:gd name="T39" fmla="*/ 49 h 469"/>
                  <a:gd name="T40" fmla="*/ 262 w 506"/>
                  <a:gd name="T41" fmla="*/ 19 h 469"/>
                  <a:gd name="T42" fmla="*/ 211 w 506"/>
                  <a:gd name="T43" fmla="*/ 0 h 469"/>
                  <a:gd name="T44" fmla="*/ 185 w 506"/>
                  <a:gd name="T45" fmla="*/ 1 h 469"/>
                  <a:gd name="T46" fmla="*/ 161 w 506"/>
                  <a:gd name="T47" fmla="*/ 0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06" h="469">
                    <a:moveTo>
                      <a:pt x="161" y="0"/>
                    </a:moveTo>
                    <a:cubicBezTo>
                      <a:pt x="153" y="0"/>
                      <a:pt x="145" y="1"/>
                      <a:pt x="140" y="5"/>
                    </a:cubicBezTo>
                    <a:cubicBezTo>
                      <a:pt x="131" y="11"/>
                      <a:pt x="131" y="20"/>
                      <a:pt x="131" y="29"/>
                    </a:cubicBezTo>
                    <a:cubicBezTo>
                      <a:pt x="131" y="33"/>
                      <a:pt x="134" y="55"/>
                      <a:pt x="131" y="58"/>
                    </a:cubicBezTo>
                    <a:cubicBezTo>
                      <a:pt x="130" y="59"/>
                      <a:pt x="125" y="60"/>
                      <a:pt x="120" y="60"/>
                    </a:cubicBezTo>
                    <a:cubicBezTo>
                      <a:pt x="109" y="60"/>
                      <a:pt x="94" y="58"/>
                      <a:pt x="90" y="58"/>
                    </a:cubicBezTo>
                    <a:cubicBezTo>
                      <a:pt x="72" y="58"/>
                      <a:pt x="53" y="58"/>
                      <a:pt x="34" y="58"/>
                    </a:cubicBezTo>
                    <a:cubicBezTo>
                      <a:pt x="0" y="58"/>
                      <a:pt x="13" y="129"/>
                      <a:pt x="13" y="151"/>
                    </a:cubicBezTo>
                    <a:cubicBezTo>
                      <a:pt x="13" y="158"/>
                      <a:pt x="13" y="166"/>
                      <a:pt x="19" y="172"/>
                    </a:cubicBezTo>
                    <a:cubicBezTo>
                      <a:pt x="21" y="173"/>
                      <a:pt x="23" y="175"/>
                      <a:pt x="23" y="177"/>
                    </a:cubicBezTo>
                    <a:cubicBezTo>
                      <a:pt x="23" y="195"/>
                      <a:pt x="23" y="212"/>
                      <a:pt x="23" y="230"/>
                    </a:cubicBezTo>
                    <a:cubicBezTo>
                      <a:pt x="23" y="257"/>
                      <a:pt x="15" y="291"/>
                      <a:pt x="37" y="310"/>
                    </a:cubicBezTo>
                    <a:cubicBezTo>
                      <a:pt x="60" y="336"/>
                      <a:pt x="132" y="409"/>
                      <a:pt x="193" y="469"/>
                    </a:cubicBezTo>
                    <a:cubicBezTo>
                      <a:pt x="193" y="469"/>
                      <a:pt x="193" y="469"/>
                      <a:pt x="193" y="469"/>
                    </a:cubicBezTo>
                    <a:cubicBezTo>
                      <a:pt x="352" y="469"/>
                      <a:pt x="484" y="352"/>
                      <a:pt x="506" y="199"/>
                    </a:cubicBezTo>
                    <a:cubicBezTo>
                      <a:pt x="451" y="144"/>
                      <a:pt x="391" y="85"/>
                      <a:pt x="368" y="64"/>
                    </a:cubicBezTo>
                    <a:cubicBezTo>
                      <a:pt x="362" y="57"/>
                      <a:pt x="353" y="56"/>
                      <a:pt x="344" y="56"/>
                    </a:cubicBezTo>
                    <a:cubicBezTo>
                      <a:pt x="339" y="56"/>
                      <a:pt x="335" y="56"/>
                      <a:pt x="330" y="56"/>
                    </a:cubicBezTo>
                    <a:cubicBezTo>
                      <a:pt x="325" y="57"/>
                      <a:pt x="321" y="57"/>
                      <a:pt x="316" y="57"/>
                    </a:cubicBezTo>
                    <a:cubicBezTo>
                      <a:pt x="307" y="57"/>
                      <a:pt x="298" y="55"/>
                      <a:pt x="291" y="49"/>
                    </a:cubicBezTo>
                    <a:cubicBezTo>
                      <a:pt x="282" y="39"/>
                      <a:pt x="272" y="29"/>
                      <a:pt x="262" y="19"/>
                    </a:cubicBezTo>
                    <a:cubicBezTo>
                      <a:pt x="247" y="3"/>
                      <a:pt x="230" y="0"/>
                      <a:pt x="211" y="0"/>
                    </a:cubicBezTo>
                    <a:cubicBezTo>
                      <a:pt x="203" y="0"/>
                      <a:pt x="194" y="1"/>
                      <a:pt x="185" y="1"/>
                    </a:cubicBezTo>
                    <a:cubicBezTo>
                      <a:pt x="179" y="1"/>
                      <a:pt x="170" y="0"/>
                      <a:pt x="161" y="0"/>
                    </a:cubicBezTo>
                  </a:path>
                </a:pathLst>
              </a:custGeom>
              <a:solidFill>
                <a:srgbClr val="2E9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97"/>
              <p:cNvSpPr>
                <a:spLocks noEditPoints="1"/>
              </p:cNvSpPr>
              <p:nvPr/>
            </p:nvSpPr>
            <p:spPr bwMode="auto">
              <a:xfrm>
                <a:off x="4724401" y="5853113"/>
                <a:ext cx="771525" cy="650875"/>
              </a:xfrm>
              <a:custGeom>
                <a:avLst/>
                <a:gdLst>
                  <a:gd name="T0" fmla="*/ 341 w 360"/>
                  <a:gd name="T1" fmla="*/ 57 h 304"/>
                  <a:gd name="T2" fmla="*/ 242 w 360"/>
                  <a:gd name="T3" fmla="*/ 57 h 304"/>
                  <a:gd name="T4" fmla="*/ 242 w 360"/>
                  <a:gd name="T5" fmla="*/ 20 h 304"/>
                  <a:gd name="T6" fmla="*/ 222 w 360"/>
                  <a:gd name="T7" fmla="*/ 0 h 304"/>
                  <a:gd name="T8" fmla="*/ 138 w 360"/>
                  <a:gd name="T9" fmla="*/ 0 h 304"/>
                  <a:gd name="T10" fmla="*/ 118 w 360"/>
                  <a:gd name="T11" fmla="*/ 20 h 304"/>
                  <a:gd name="T12" fmla="*/ 118 w 360"/>
                  <a:gd name="T13" fmla="*/ 57 h 304"/>
                  <a:gd name="T14" fmla="*/ 20 w 360"/>
                  <a:gd name="T15" fmla="*/ 57 h 304"/>
                  <a:gd name="T16" fmla="*/ 0 w 360"/>
                  <a:gd name="T17" fmla="*/ 76 h 304"/>
                  <a:gd name="T18" fmla="*/ 0 w 360"/>
                  <a:gd name="T19" fmla="*/ 157 h 304"/>
                  <a:gd name="T20" fmla="*/ 10 w 360"/>
                  <a:gd name="T21" fmla="*/ 173 h 304"/>
                  <a:gd name="T22" fmla="*/ 10 w 360"/>
                  <a:gd name="T23" fmla="*/ 289 h 304"/>
                  <a:gd name="T24" fmla="*/ 25 w 360"/>
                  <a:gd name="T25" fmla="*/ 304 h 304"/>
                  <a:gd name="T26" fmla="*/ 335 w 360"/>
                  <a:gd name="T27" fmla="*/ 304 h 304"/>
                  <a:gd name="T28" fmla="*/ 350 w 360"/>
                  <a:gd name="T29" fmla="*/ 289 h 304"/>
                  <a:gd name="T30" fmla="*/ 350 w 360"/>
                  <a:gd name="T31" fmla="*/ 173 h 304"/>
                  <a:gd name="T32" fmla="*/ 360 w 360"/>
                  <a:gd name="T33" fmla="*/ 157 h 304"/>
                  <a:gd name="T34" fmla="*/ 360 w 360"/>
                  <a:gd name="T35" fmla="*/ 76 h 304"/>
                  <a:gd name="T36" fmla="*/ 341 w 360"/>
                  <a:gd name="T37" fmla="*/ 57 h 304"/>
                  <a:gd name="T38" fmla="*/ 148 w 360"/>
                  <a:gd name="T39" fmla="*/ 30 h 304"/>
                  <a:gd name="T40" fmla="*/ 212 w 360"/>
                  <a:gd name="T41" fmla="*/ 30 h 304"/>
                  <a:gd name="T42" fmla="*/ 212 w 360"/>
                  <a:gd name="T43" fmla="*/ 53 h 304"/>
                  <a:gd name="T44" fmla="*/ 148 w 360"/>
                  <a:gd name="T45" fmla="*/ 53 h 304"/>
                  <a:gd name="T46" fmla="*/ 148 w 360"/>
                  <a:gd name="T47" fmla="*/ 30 h 304"/>
                  <a:gd name="T48" fmla="*/ 30 w 360"/>
                  <a:gd name="T49" fmla="*/ 87 h 304"/>
                  <a:gd name="T50" fmla="*/ 330 w 360"/>
                  <a:gd name="T51" fmla="*/ 87 h 304"/>
                  <a:gd name="T52" fmla="*/ 330 w 360"/>
                  <a:gd name="T53" fmla="*/ 146 h 304"/>
                  <a:gd name="T54" fmla="*/ 30 w 360"/>
                  <a:gd name="T55" fmla="*/ 146 h 304"/>
                  <a:gd name="T56" fmla="*/ 30 w 360"/>
                  <a:gd name="T57" fmla="*/ 87 h 304"/>
                  <a:gd name="T58" fmla="*/ 320 w 360"/>
                  <a:gd name="T59" fmla="*/ 274 h 304"/>
                  <a:gd name="T60" fmla="*/ 40 w 360"/>
                  <a:gd name="T61" fmla="*/ 274 h 304"/>
                  <a:gd name="T62" fmla="*/ 40 w 360"/>
                  <a:gd name="T63" fmla="*/ 176 h 304"/>
                  <a:gd name="T64" fmla="*/ 144 w 360"/>
                  <a:gd name="T65" fmla="*/ 176 h 304"/>
                  <a:gd name="T66" fmla="*/ 144 w 360"/>
                  <a:gd name="T67" fmla="*/ 206 h 304"/>
                  <a:gd name="T68" fmla="*/ 217 w 360"/>
                  <a:gd name="T69" fmla="*/ 206 h 304"/>
                  <a:gd name="T70" fmla="*/ 217 w 360"/>
                  <a:gd name="T71" fmla="*/ 176 h 304"/>
                  <a:gd name="T72" fmla="*/ 320 w 360"/>
                  <a:gd name="T73" fmla="*/ 176 h 304"/>
                  <a:gd name="T74" fmla="*/ 320 w 360"/>
                  <a:gd name="T75" fmla="*/ 27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60" h="304">
                    <a:moveTo>
                      <a:pt x="341" y="57"/>
                    </a:moveTo>
                    <a:cubicBezTo>
                      <a:pt x="242" y="57"/>
                      <a:pt x="242" y="57"/>
                      <a:pt x="242" y="57"/>
                    </a:cubicBezTo>
                    <a:cubicBezTo>
                      <a:pt x="242" y="20"/>
                      <a:pt x="242" y="20"/>
                      <a:pt x="242" y="20"/>
                    </a:cubicBezTo>
                    <a:cubicBezTo>
                      <a:pt x="242" y="9"/>
                      <a:pt x="233" y="0"/>
                      <a:pt x="222" y="0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27" y="0"/>
                      <a:pt x="118" y="9"/>
                      <a:pt x="118" y="20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9" y="57"/>
                      <a:pt x="0" y="65"/>
                      <a:pt x="0" y="76"/>
                    </a:cubicBezTo>
                    <a:cubicBezTo>
                      <a:pt x="0" y="157"/>
                      <a:pt x="0" y="157"/>
                      <a:pt x="0" y="157"/>
                    </a:cubicBezTo>
                    <a:cubicBezTo>
                      <a:pt x="0" y="164"/>
                      <a:pt x="4" y="170"/>
                      <a:pt x="10" y="173"/>
                    </a:cubicBezTo>
                    <a:cubicBezTo>
                      <a:pt x="10" y="289"/>
                      <a:pt x="10" y="289"/>
                      <a:pt x="10" y="289"/>
                    </a:cubicBezTo>
                    <a:cubicBezTo>
                      <a:pt x="10" y="298"/>
                      <a:pt x="17" y="304"/>
                      <a:pt x="25" y="304"/>
                    </a:cubicBezTo>
                    <a:cubicBezTo>
                      <a:pt x="335" y="304"/>
                      <a:pt x="335" y="304"/>
                      <a:pt x="335" y="304"/>
                    </a:cubicBezTo>
                    <a:cubicBezTo>
                      <a:pt x="343" y="304"/>
                      <a:pt x="350" y="298"/>
                      <a:pt x="350" y="289"/>
                    </a:cubicBezTo>
                    <a:cubicBezTo>
                      <a:pt x="350" y="173"/>
                      <a:pt x="350" y="173"/>
                      <a:pt x="350" y="173"/>
                    </a:cubicBezTo>
                    <a:cubicBezTo>
                      <a:pt x="356" y="170"/>
                      <a:pt x="360" y="164"/>
                      <a:pt x="360" y="157"/>
                    </a:cubicBezTo>
                    <a:cubicBezTo>
                      <a:pt x="360" y="76"/>
                      <a:pt x="360" y="76"/>
                      <a:pt x="360" y="76"/>
                    </a:cubicBezTo>
                    <a:cubicBezTo>
                      <a:pt x="360" y="65"/>
                      <a:pt x="351" y="57"/>
                      <a:pt x="341" y="57"/>
                    </a:cubicBezTo>
                    <a:close/>
                    <a:moveTo>
                      <a:pt x="148" y="30"/>
                    </a:moveTo>
                    <a:cubicBezTo>
                      <a:pt x="212" y="30"/>
                      <a:pt x="212" y="30"/>
                      <a:pt x="212" y="30"/>
                    </a:cubicBezTo>
                    <a:cubicBezTo>
                      <a:pt x="212" y="53"/>
                      <a:pt x="212" y="53"/>
                      <a:pt x="212" y="53"/>
                    </a:cubicBezTo>
                    <a:cubicBezTo>
                      <a:pt x="148" y="53"/>
                      <a:pt x="148" y="53"/>
                      <a:pt x="148" y="53"/>
                    </a:cubicBezTo>
                    <a:lnTo>
                      <a:pt x="148" y="30"/>
                    </a:lnTo>
                    <a:close/>
                    <a:moveTo>
                      <a:pt x="30" y="87"/>
                    </a:moveTo>
                    <a:cubicBezTo>
                      <a:pt x="330" y="87"/>
                      <a:pt x="330" y="87"/>
                      <a:pt x="330" y="87"/>
                    </a:cubicBezTo>
                    <a:cubicBezTo>
                      <a:pt x="330" y="146"/>
                      <a:pt x="330" y="146"/>
                      <a:pt x="330" y="146"/>
                    </a:cubicBezTo>
                    <a:cubicBezTo>
                      <a:pt x="30" y="146"/>
                      <a:pt x="30" y="146"/>
                      <a:pt x="30" y="146"/>
                    </a:cubicBezTo>
                    <a:lnTo>
                      <a:pt x="30" y="87"/>
                    </a:lnTo>
                    <a:close/>
                    <a:moveTo>
                      <a:pt x="320" y="274"/>
                    </a:moveTo>
                    <a:cubicBezTo>
                      <a:pt x="40" y="274"/>
                      <a:pt x="40" y="274"/>
                      <a:pt x="40" y="274"/>
                    </a:cubicBezTo>
                    <a:cubicBezTo>
                      <a:pt x="40" y="176"/>
                      <a:pt x="40" y="176"/>
                      <a:pt x="40" y="176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4" y="206"/>
                      <a:pt x="144" y="206"/>
                      <a:pt x="144" y="206"/>
                    </a:cubicBezTo>
                    <a:cubicBezTo>
                      <a:pt x="217" y="206"/>
                      <a:pt x="217" y="206"/>
                      <a:pt x="217" y="206"/>
                    </a:cubicBezTo>
                    <a:cubicBezTo>
                      <a:pt x="217" y="176"/>
                      <a:pt x="217" y="176"/>
                      <a:pt x="217" y="176"/>
                    </a:cubicBezTo>
                    <a:cubicBezTo>
                      <a:pt x="320" y="176"/>
                      <a:pt x="320" y="176"/>
                      <a:pt x="320" y="176"/>
                    </a:cubicBezTo>
                    <a:lnTo>
                      <a:pt x="320" y="2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7" name="组合 266"/>
            <p:cNvGrpSpPr/>
            <p:nvPr/>
          </p:nvGrpSpPr>
          <p:grpSpPr>
            <a:xfrm>
              <a:off x="4432301" y="0"/>
              <a:ext cx="1354138" cy="1354138"/>
              <a:chOff x="4432301" y="0"/>
              <a:chExt cx="1354138" cy="1354138"/>
            </a:xfrm>
          </p:grpSpPr>
          <p:sp>
            <p:nvSpPr>
              <p:cNvPr id="280" name="Oval 98"/>
              <p:cNvSpPr>
                <a:spLocks noChangeArrowheads="1"/>
              </p:cNvSpPr>
              <p:nvPr/>
            </p:nvSpPr>
            <p:spPr bwMode="auto">
              <a:xfrm>
                <a:off x="4432301" y="0"/>
                <a:ext cx="1354138" cy="1354138"/>
              </a:xfrm>
              <a:prstGeom prst="ellipse">
                <a:avLst/>
              </a:prstGeom>
              <a:solidFill>
                <a:srgbClr val="F57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99"/>
              <p:cNvSpPr>
                <a:spLocks/>
              </p:cNvSpPr>
              <p:nvPr/>
            </p:nvSpPr>
            <p:spPr bwMode="auto">
              <a:xfrm>
                <a:off x="4735513" y="306388"/>
                <a:ext cx="1036638" cy="1031875"/>
              </a:xfrm>
              <a:custGeom>
                <a:avLst/>
                <a:gdLst>
                  <a:gd name="T0" fmla="*/ 184 w 484"/>
                  <a:gd name="T1" fmla="*/ 0 h 482"/>
                  <a:gd name="T2" fmla="*/ 167 w 484"/>
                  <a:gd name="T3" fmla="*/ 1 h 482"/>
                  <a:gd name="T4" fmla="*/ 149 w 484"/>
                  <a:gd name="T5" fmla="*/ 26 h 482"/>
                  <a:gd name="T6" fmla="*/ 137 w 484"/>
                  <a:gd name="T7" fmla="*/ 15 h 482"/>
                  <a:gd name="T8" fmla="*/ 132 w 484"/>
                  <a:gd name="T9" fmla="*/ 10 h 482"/>
                  <a:gd name="T10" fmla="*/ 127 w 484"/>
                  <a:gd name="T11" fmla="*/ 7 h 482"/>
                  <a:gd name="T12" fmla="*/ 95 w 484"/>
                  <a:gd name="T13" fmla="*/ 20 h 482"/>
                  <a:gd name="T14" fmla="*/ 96 w 484"/>
                  <a:gd name="T15" fmla="*/ 54 h 482"/>
                  <a:gd name="T16" fmla="*/ 71 w 484"/>
                  <a:gd name="T17" fmla="*/ 40 h 482"/>
                  <a:gd name="T18" fmla="*/ 57 w 484"/>
                  <a:gd name="T19" fmla="*/ 47 h 482"/>
                  <a:gd name="T20" fmla="*/ 56 w 484"/>
                  <a:gd name="T21" fmla="*/ 93 h 482"/>
                  <a:gd name="T22" fmla="*/ 31 w 484"/>
                  <a:gd name="T23" fmla="*/ 88 h 482"/>
                  <a:gd name="T24" fmla="*/ 25 w 484"/>
                  <a:gd name="T25" fmla="*/ 89 h 482"/>
                  <a:gd name="T26" fmla="*/ 10 w 484"/>
                  <a:gd name="T27" fmla="*/ 126 h 482"/>
                  <a:gd name="T28" fmla="*/ 17 w 484"/>
                  <a:gd name="T29" fmla="*/ 135 h 482"/>
                  <a:gd name="T30" fmla="*/ 28 w 484"/>
                  <a:gd name="T31" fmla="*/ 146 h 482"/>
                  <a:gd name="T32" fmla="*/ 3 w 484"/>
                  <a:gd name="T33" fmla="*/ 161 h 482"/>
                  <a:gd name="T34" fmla="*/ 3 w 484"/>
                  <a:gd name="T35" fmla="*/ 189 h 482"/>
                  <a:gd name="T36" fmla="*/ 21 w 484"/>
                  <a:gd name="T37" fmla="*/ 210 h 482"/>
                  <a:gd name="T38" fmla="*/ 22 w 484"/>
                  <a:gd name="T39" fmla="*/ 254 h 482"/>
                  <a:gd name="T40" fmla="*/ 31 w 484"/>
                  <a:gd name="T41" fmla="*/ 262 h 482"/>
                  <a:gd name="T42" fmla="*/ 38 w 484"/>
                  <a:gd name="T43" fmla="*/ 270 h 482"/>
                  <a:gd name="T44" fmla="*/ 42 w 484"/>
                  <a:gd name="T45" fmla="*/ 283 h 482"/>
                  <a:gd name="T46" fmla="*/ 241 w 484"/>
                  <a:gd name="T47" fmla="*/ 482 h 482"/>
                  <a:gd name="T48" fmla="*/ 484 w 484"/>
                  <a:gd name="T49" fmla="*/ 239 h 482"/>
                  <a:gd name="T50" fmla="*/ 339 w 484"/>
                  <a:gd name="T51" fmla="*/ 93 h 482"/>
                  <a:gd name="T52" fmla="*/ 296 w 484"/>
                  <a:gd name="T53" fmla="*/ 51 h 482"/>
                  <a:gd name="T54" fmla="*/ 287 w 484"/>
                  <a:gd name="T55" fmla="*/ 41 h 482"/>
                  <a:gd name="T56" fmla="*/ 281 w 484"/>
                  <a:gd name="T57" fmla="*/ 39 h 482"/>
                  <a:gd name="T58" fmla="*/ 279 w 484"/>
                  <a:gd name="T59" fmla="*/ 39 h 482"/>
                  <a:gd name="T60" fmla="*/ 277 w 484"/>
                  <a:gd name="T61" fmla="*/ 39 h 482"/>
                  <a:gd name="T62" fmla="*/ 275 w 484"/>
                  <a:gd name="T63" fmla="*/ 39 h 482"/>
                  <a:gd name="T64" fmla="*/ 229 w 484"/>
                  <a:gd name="T65" fmla="*/ 9 h 482"/>
                  <a:gd name="T66" fmla="*/ 212 w 484"/>
                  <a:gd name="T67" fmla="*/ 19 h 482"/>
                  <a:gd name="T68" fmla="*/ 197 w 484"/>
                  <a:gd name="T69" fmla="*/ 4 h 482"/>
                  <a:gd name="T70" fmla="*/ 184 w 484"/>
                  <a:gd name="T71" fmla="*/ 0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84" h="482">
                    <a:moveTo>
                      <a:pt x="184" y="0"/>
                    </a:moveTo>
                    <a:cubicBezTo>
                      <a:pt x="177" y="0"/>
                      <a:pt x="171" y="1"/>
                      <a:pt x="167" y="1"/>
                    </a:cubicBezTo>
                    <a:cubicBezTo>
                      <a:pt x="150" y="1"/>
                      <a:pt x="152" y="10"/>
                      <a:pt x="149" y="26"/>
                    </a:cubicBezTo>
                    <a:cubicBezTo>
                      <a:pt x="145" y="22"/>
                      <a:pt x="141" y="18"/>
                      <a:pt x="137" y="15"/>
                    </a:cubicBezTo>
                    <a:cubicBezTo>
                      <a:pt x="136" y="13"/>
                      <a:pt x="134" y="12"/>
                      <a:pt x="132" y="10"/>
                    </a:cubicBezTo>
                    <a:cubicBezTo>
                      <a:pt x="131" y="8"/>
                      <a:pt x="129" y="7"/>
                      <a:pt x="127" y="7"/>
                    </a:cubicBezTo>
                    <a:cubicBezTo>
                      <a:pt x="117" y="7"/>
                      <a:pt x="100" y="18"/>
                      <a:pt x="95" y="20"/>
                    </a:cubicBezTo>
                    <a:cubicBezTo>
                      <a:pt x="84" y="24"/>
                      <a:pt x="94" y="47"/>
                      <a:pt x="96" y="54"/>
                    </a:cubicBezTo>
                    <a:cubicBezTo>
                      <a:pt x="85" y="47"/>
                      <a:pt x="79" y="40"/>
                      <a:pt x="71" y="40"/>
                    </a:cubicBezTo>
                    <a:cubicBezTo>
                      <a:pt x="67" y="40"/>
                      <a:pt x="63" y="42"/>
                      <a:pt x="57" y="47"/>
                    </a:cubicBezTo>
                    <a:cubicBezTo>
                      <a:pt x="36" y="68"/>
                      <a:pt x="40" y="70"/>
                      <a:pt x="56" y="93"/>
                    </a:cubicBezTo>
                    <a:cubicBezTo>
                      <a:pt x="51" y="92"/>
                      <a:pt x="39" y="88"/>
                      <a:pt x="31" y="88"/>
                    </a:cubicBezTo>
                    <a:cubicBezTo>
                      <a:pt x="29" y="88"/>
                      <a:pt x="27" y="88"/>
                      <a:pt x="25" y="89"/>
                    </a:cubicBezTo>
                    <a:cubicBezTo>
                      <a:pt x="20" y="92"/>
                      <a:pt x="8" y="120"/>
                      <a:pt x="10" y="126"/>
                    </a:cubicBezTo>
                    <a:cubicBezTo>
                      <a:pt x="10" y="129"/>
                      <a:pt x="15" y="133"/>
                      <a:pt x="17" y="135"/>
                    </a:cubicBezTo>
                    <a:cubicBezTo>
                      <a:pt x="20" y="139"/>
                      <a:pt x="24" y="143"/>
                      <a:pt x="28" y="146"/>
                    </a:cubicBezTo>
                    <a:cubicBezTo>
                      <a:pt x="17" y="148"/>
                      <a:pt x="3" y="147"/>
                      <a:pt x="3" y="161"/>
                    </a:cubicBezTo>
                    <a:cubicBezTo>
                      <a:pt x="3" y="169"/>
                      <a:pt x="0" y="182"/>
                      <a:pt x="3" y="189"/>
                    </a:cubicBezTo>
                    <a:cubicBezTo>
                      <a:pt x="3" y="195"/>
                      <a:pt x="16" y="206"/>
                      <a:pt x="21" y="210"/>
                    </a:cubicBezTo>
                    <a:cubicBezTo>
                      <a:pt x="2" y="222"/>
                      <a:pt x="15" y="235"/>
                      <a:pt x="22" y="254"/>
                    </a:cubicBezTo>
                    <a:cubicBezTo>
                      <a:pt x="24" y="256"/>
                      <a:pt x="28" y="260"/>
                      <a:pt x="31" y="262"/>
                    </a:cubicBezTo>
                    <a:cubicBezTo>
                      <a:pt x="33" y="265"/>
                      <a:pt x="35" y="268"/>
                      <a:pt x="38" y="270"/>
                    </a:cubicBezTo>
                    <a:cubicBezTo>
                      <a:pt x="42" y="275"/>
                      <a:pt x="38" y="279"/>
                      <a:pt x="42" y="283"/>
                    </a:cubicBezTo>
                    <a:cubicBezTo>
                      <a:pt x="52" y="293"/>
                      <a:pt x="159" y="400"/>
                      <a:pt x="241" y="482"/>
                    </a:cubicBezTo>
                    <a:cubicBezTo>
                      <a:pt x="363" y="456"/>
                      <a:pt x="459" y="361"/>
                      <a:pt x="484" y="239"/>
                    </a:cubicBezTo>
                    <a:cubicBezTo>
                      <a:pt x="420" y="174"/>
                      <a:pt x="358" y="113"/>
                      <a:pt x="339" y="93"/>
                    </a:cubicBezTo>
                    <a:cubicBezTo>
                      <a:pt x="325" y="79"/>
                      <a:pt x="311" y="65"/>
                      <a:pt x="296" y="51"/>
                    </a:cubicBezTo>
                    <a:cubicBezTo>
                      <a:pt x="293" y="47"/>
                      <a:pt x="290" y="44"/>
                      <a:pt x="287" y="41"/>
                    </a:cubicBezTo>
                    <a:cubicBezTo>
                      <a:pt x="285" y="39"/>
                      <a:pt x="283" y="39"/>
                      <a:pt x="281" y="39"/>
                    </a:cubicBezTo>
                    <a:cubicBezTo>
                      <a:pt x="281" y="39"/>
                      <a:pt x="280" y="39"/>
                      <a:pt x="279" y="39"/>
                    </a:cubicBezTo>
                    <a:cubicBezTo>
                      <a:pt x="278" y="39"/>
                      <a:pt x="278" y="39"/>
                      <a:pt x="277" y="39"/>
                    </a:cubicBezTo>
                    <a:cubicBezTo>
                      <a:pt x="276" y="39"/>
                      <a:pt x="276" y="39"/>
                      <a:pt x="275" y="39"/>
                    </a:cubicBezTo>
                    <a:cubicBezTo>
                      <a:pt x="265" y="26"/>
                      <a:pt x="245" y="9"/>
                      <a:pt x="229" y="9"/>
                    </a:cubicBezTo>
                    <a:cubicBezTo>
                      <a:pt x="223" y="9"/>
                      <a:pt x="217" y="12"/>
                      <a:pt x="212" y="19"/>
                    </a:cubicBezTo>
                    <a:cubicBezTo>
                      <a:pt x="208" y="14"/>
                      <a:pt x="202" y="8"/>
                      <a:pt x="197" y="4"/>
                    </a:cubicBezTo>
                    <a:cubicBezTo>
                      <a:pt x="195" y="1"/>
                      <a:pt x="189" y="0"/>
                      <a:pt x="184" y="0"/>
                    </a:cubicBezTo>
                  </a:path>
                </a:pathLst>
              </a:custGeom>
              <a:solidFill>
                <a:srgbClr val="C462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00"/>
              <p:cNvSpPr>
                <a:spLocks noEditPoints="1"/>
              </p:cNvSpPr>
              <p:nvPr/>
            </p:nvSpPr>
            <p:spPr bwMode="auto">
              <a:xfrm>
                <a:off x="4741863" y="307975"/>
                <a:ext cx="736600" cy="738188"/>
              </a:xfrm>
              <a:custGeom>
                <a:avLst/>
                <a:gdLst>
                  <a:gd name="T0" fmla="*/ 312 w 344"/>
                  <a:gd name="T1" fmla="*/ 144 h 344"/>
                  <a:gd name="T2" fmla="*/ 337 w 344"/>
                  <a:gd name="T3" fmla="*/ 121 h 344"/>
                  <a:gd name="T4" fmla="*/ 318 w 344"/>
                  <a:gd name="T5" fmla="*/ 87 h 344"/>
                  <a:gd name="T6" fmla="*/ 307 w 344"/>
                  <a:gd name="T7" fmla="*/ 70 h 344"/>
                  <a:gd name="T8" fmla="*/ 283 w 344"/>
                  <a:gd name="T9" fmla="*/ 39 h 344"/>
                  <a:gd name="T10" fmla="*/ 252 w 344"/>
                  <a:gd name="T11" fmla="*/ 53 h 344"/>
                  <a:gd name="T12" fmla="*/ 253 w 344"/>
                  <a:gd name="T13" fmla="*/ 19 h 344"/>
                  <a:gd name="T14" fmla="*/ 215 w 344"/>
                  <a:gd name="T15" fmla="*/ 9 h 344"/>
                  <a:gd name="T16" fmla="*/ 195 w 344"/>
                  <a:gd name="T17" fmla="*/ 5 h 344"/>
                  <a:gd name="T18" fmla="*/ 156 w 344"/>
                  <a:gd name="T19" fmla="*/ 0 h 344"/>
                  <a:gd name="T20" fmla="*/ 144 w 344"/>
                  <a:gd name="T21" fmla="*/ 32 h 344"/>
                  <a:gd name="T22" fmla="*/ 121 w 344"/>
                  <a:gd name="T23" fmla="*/ 7 h 344"/>
                  <a:gd name="T24" fmla="*/ 87 w 344"/>
                  <a:gd name="T25" fmla="*/ 26 h 344"/>
                  <a:gd name="T26" fmla="*/ 70 w 344"/>
                  <a:gd name="T27" fmla="*/ 38 h 344"/>
                  <a:gd name="T28" fmla="*/ 39 w 344"/>
                  <a:gd name="T29" fmla="*/ 62 h 344"/>
                  <a:gd name="T30" fmla="*/ 53 w 344"/>
                  <a:gd name="T31" fmla="*/ 92 h 344"/>
                  <a:gd name="T32" fmla="*/ 19 w 344"/>
                  <a:gd name="T33" fmla="*/ 91 h 344"/>
                  <a:gd name="T34" fmla="*/ 9 w 344"/>
                  <a:gd name="T35" fmla="*/ 129 h 344"/>
                  <a:gd name="T36" fmla="*/ 5 w 344"/>
                  <a:gd name="T37" fmla="*/ 149 h 344"/>
                  <a:gd name="T38" fmla="*/ 0 w 344"/>
                  <a:gd name="T39" fmla="*/ 188 h 344"/>
                  <a:gd name="T40" fmla="*/ 32 w 344"/>
                  <a:gd name="T41" fmla="*/ 200 h 344"/>
                  <a:gd name="T42" fmla="*/ 7 w 344"/>
                  <a:gd name="T43" fmla="*/ 223 h 344"/>
                  <a:gd name="T44" fmla="*/ 27 w 344"/>
                  <a:gd name="T45" fmla="*/ 257 h 344"/>
                  <a:gd name="T46" fmla="*/ 38 w 344"/>
                  <a:gd name="T47" fmla="*/ 274 h 344"/>
                  <a:gd name="T48" fmla="*/ 62 w 344"/>
                  <a:gd name="T49" fmla="*/ 305 h 344"/>
                  <a:gd name="T50" fmla="*/ 93 w 344"/>
                  <a:gd name="T51" fmla="*/ 291 h 344"/>
                  <a:gd name="T52" fmla="*/ 92 w 344"/>
                  <a:gd name="T53" fmla="*/ 325 h 344"/>
                  <a:gd name="T54" fmla="*/ 129 w 344"/>
                  <a:gd name="T55" fmla="*/ 335 h 344"/>
                  <a:gd name="T56" fmla="*/ 149 w 344"/>
                  <a:gd name="T57" fmla="*/ 339 h 344"/>
                  <a:gd name="T58" fmla="*/ 188 w 344"/>
                  <a:gd name="T59" fmla="*/ 344 h 344"/>
                  <a:gd name="T60" fmla="*/ 200 w 344"/>
                  <a:gd name="T61" fmla="*/ 312 h 344"/>
                  <a:gd name="T62" fmla="*/ 223 w 344"/>
                  <a:gd name="T63" fmla="*/ 337 h 344"/>
                  <a:gd name="T64" fmla="*/ 257 w 344"/>
                  <a:gd name="T65" fmla="*/ 318 h 344"/>
                  <a:gd name="T66" fmla="*/ 274 w 344"/>
                  <a:gd name="T67" fmla="*/ 306 h 344"/>
                  <a:gd name="T68" fmla="*/ 305 w 344"/>
                  <a:gd name="T69" fmla="*/ 282 h 344"/>
                  <a:gd name="T70" fmla="*/ 291 w 344"/>
                  <a:gd name="T71" fmla="*/ 251 h 344"/>
                  <a:gd name="T72" fmla="*/ 325 w 344"/>
                  <a:gd name="T73" fmla="*/ 253 h 344"/>
                  <a:gd name="T74" fmla="*/ 335 w 344"/>
                  <a:gd name="T75" fmla="*/ 215 h 344"/>
                  <a:gd name="T76" fmla="*/ 339 w 344"/>
                  <a:gd name="T77" fmla="*/ 195 h 344"/>
                  <a:gd name="T78" fmla="*/ 344 w 344"/>
                  <a:gd name="T79" fmla="*/ 156 h 344"/>
                  <a:gd name="T80" fmla="*/ 172 w 344"/>
                  <a:gd name="T81" fmla="*/ 301 h 344"/>
                  <a:gd name="T82" fmla="*/ 172 w 344"/>
                  <a:gd name="T83" fmla="*/ 43 h 344"/>
                  <a:gd name="T84" fmla="*/ 172 w 344"/>
                  <a:gd name="T85" fmla="*/ 301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4" h="344">
                    <a:moveTo>
                      <a:pt x="339" y="149"/>
                    </a:moveTo>
                    <a:cubicBezTo>
                      <a:pt x="330" y="147"/>
                      <a:pt x="321" y="146"/>
                      <a:pt x="312" y="144"/>
                    </a:cubicBezTo>
                    <a:cubicBezTo>
                      <a:pt x="320" y="139"/>
                      <a:pt x="328" y="134"/>
                      <a:pt x="335" y="129"/>
                    </a:cubicBezTo>
                    <a:cubicBezTo>
                      <a:pt x="338" y="127"/>
                      <a:pt x="339" y="124"/>
                      <a:pt x="337" y="121"/>
                    </a:cubicBezTo>
                    <a:cubicBezTo>
                      <a:pt x="333" y="111"/>
                      <a:pt x="329" y="101"/>
                      <a:pt x="325" y="91"/>
                    </a:cubicBezTo>
                    <a:cubicBezTo>
                      <a:pt x="324" y="88"/>
                      <a:pt x="321" y="86"/>
                      <a:pt x="318" y="87"/>
                    </a:cubicBezTo>
                    <a:cubicBezTo>
                      <a:pt x="309" y="89"/>
                      <a:pt x="300" y="91"/>
                      <a:pt x="291" y="92"/>
                    </a:cubicBezTo>
                    <a:cubicBezTo>
                      <a:pt x="296" y="85"/>
                      <a:pt x="301" y="77"/>
                      <a:pt x="307" y="70"/>
                    </a:cubicBezTo>
                    <a:cubicBezTo>
                      <a:pt x="308" y="68"/>
                      <a:pt x="307" y="64"/>
                      <a:pt x="305" y="62"/>
                    </a:cubicBezTo>
                    <a:cubicBezTo>
                      <a:pt x="298" y="54"/>
                      <a:pt x="290" y="46"/>
                      <a:pt x="283" y="39"/>
                    </a:cubicBezTo>
                    <a:cubicBezTo>
                      <a:pt x="280" y="37"/>
                      <a:pt x="277" y="36"/>
                      <a:pt x="274" y="38"/>
                    </a:cubicBezTo>
                    <a:cubicBezTo>
                      <a:pt x="267" y="43"/>
                      <a:pt x="259" y="48"/>
                      <a:pt x="252" y="53"/>
                    </a:cubicBezTo>
                    <a:cubicBezTo>
                      <a:pt x="253" y="44"/>
                      <a:pt x="255" y="35"/>
                      <a:pt x="257" y="26"/>
                    </a:cubicBezTo>
                    <a:cubicBezTo>
                      <a:pt x="258" y="23"/>
                      <a:pt x="256" y="20"/>
                      <a:pt x="253" y="19"/>
                    </a:cubicBezTo>
                    <a:cubicBezTo>
                      <a:pt x="243" y="15"/>
                      <a:pt x="233" y="11"/>
                      <a:pt x="223" y="7"/>
                    </a:cubicBezTo>
                    <a:cubicBezTo>
                      <a:pt x="220" y="6"/>
                      <a:pt x="217" y="6"/>
                      <a:pt x="215" y="9"/>
                    </a:cubicBezTo>
                    <a:cubicBezTo>
                      <a:pt x="210" y="16"/>
                      <a:pt x="205" y="24"/>
                      <a:pt x="200" y="32"/>
                    </a:cubicBezTo>
                    <a:cubicBezTo>
                      <a:pt x="198" y="23"/>
                      <a:pt x="197" y="14"/>
                      <a:pt x="195" y="5"/>
                    </a:cubicBezTo>
                    <a:cubicBezTo>
                      <a:pt x="194" y="2"/>
                      <a:pt x="191" y="0"/>
                      <a:pt x="188" y="0"/>
                    </a:cubicBezTo>
                    <a:cubicBezTo>
                      <a:pt x="178" y="0"/>
                      <a:pt x="167" y="0"/>
                      <a:pt x="156" y="0"/>
                    </a:cubicBezTo>
                    <a:cubicBezTo>
                      <a:pt x="153" y="0"/>
                      <a:pt x="150" y="2"/>
                      <a:pt x="149" y="5"/>
                    </a:cubicBezTo>
                    <a:cubicBezTo>
                      <a:pt x="148" y="14"/>
                      <a:pt x="146" y="23"/>
                      <a:pt x="144" y="32"/>
                    </a:cubicBezTo>
                    <a:cubicBezTo>
                      <a:pt x="139" y="24"/>
                      <a:pt x="134" y="16"/>
                      <a:pt x="129" y="9"/>
                    </a:cubicBezTo>
                    <a:cubicBezTo>
                      <a:pt x="128" y="6"/>
                      <a:pt x="124" y="6"/>
                      <a:pt x="121" y="7"/>
                    </a:cubicBezTo>
                    <a:cubicBezTo>
                      <a:pt x="111" y="11"/>
                      <a:pt x="101" y="15"/>
                      <a:pt x="92" y="19"/>
                    </a:cubicBezTo>
                    <a:cubicBezTo>
                      <a:pt x="89" y="20"/>
                      <a:pt x="87" y="23"/>
                      <a:pt x="87" y="26"/>
                    </a:cubicBezTo>
                    <a:cubicBezTo>
                      <a:pt x="89" y="35"/>
                      <a:pt x="91" y="44"/>
                      <a:pt x="93" y="53"/>
                    </a:cubicBezTo>
                    <a:cubicBezTo>
                      <a:pt x="85" y="48"/>
                      <a:pt x="78" y="43"/>
                      <a:pt x="70" y="38"/>
                    </a:cubicBezTo>
                    <a:cubicBezTo>
                      <a:pt x="68" y="36"/>
                      <a:pt x="64" y="37"/>
                      <a:pt x="62" y="39"/>
                    </a:cubicBezTo>
                    <a:cubicBezTo>
                      <a:pt x="54" y="46"/>
                      <a:pt x="47" y="54"/>
                      <a:pt x="39" y="62"/>
                    </a:cubicBezTo>
                    <a:cubicBezTo>
                      <a:pt x="37" y="64"/>
                      <a:pt x="36" y="68"/>
                      <a:pt x="38" y="70"/>
                    </a:cubicBezTo>
                    <a:cubicBezTo>
                      <a:pt x="43" y="77"/>
                      <a:pt x="48" y="85"/>
                      <a:pt x="53" y="92"/>
                    </a:cubicBezTo>
                    <a:cubicBezTo>
                      <a:pt x="44" y="91"/>
                      <a:pt x="35" y="89"/>
                      <a:pt x="27" y="87"/>
                    </a:cubicBezTo>
                    <a:cubicBezTo>
                      <a:pt x="24" y="86"/>
                      <a:pt x="21" y="88"/>
                      <a:pt x="19" y="91"/>
                    </a:cubicBezTo>
                    <a:cubicBezTo>
                      <a:pt x="15" y="101"/>
                      <a:pt x="11" y="111"/>
                      <a:pt x="7" y="121"/>
                    </a:cubicBezTo>
                    <a:cubicBezTo>
                      <a:pt x="6" y="124"/>
                      <a:pt x="7" y="127"/>
                      <a:pt x="9" y="129"/>
                    </a:cubicBezTo>
                    <a:cubicBezTo>
                      <a:pt x="17" y="134"/>
                      <a:pt x="24" y="139"/>
                      <a:pt x="32" y="144"/>
                    </a:cubicBezTo>
                    <a:cubicBezTo>
                      <a:pt x="23" y="146"/>
                      <a:pt x="14" y="147"/>
                      <a:pt x="5" y="149"/>
                    </a:cubicBezTo>
                    <a:cubicBezTo>
                      <a:pt x="2" y="150"/>
                      <a:pt x="0" y="153"/>
                      <a:pt x="0" y="156"/>
                    </a:cubicBezTo>
                    <a:cubicBezTo>
                      <a:pt x="0" y="167"/>
                      <a:pt x="0" y="177"/>
                      <a:pt x="0" y="188"/>
                    </a:cubicBezTo>
                    <a:cubicBezTo>
                      <a:pt x="0" y="191"/>
                      <a:pt x="2" y="194"/>
                      <a:pt x="5" y="195"/>
                    </a:cubicBezTo>
                    <a:cubicBezTo>
                      <a:pt x="14" y="196"/>
                      <a:pt x="23" y="198"/>
                      <a:pt x="32" y="200"/>
                    </a:cubicBezTo>
                    <a:cubicBezTo>
                      <a:pt x="24" y="205"/>
                      <a:pt x="17" y="210"/>
                      <a:pt x="9" y="215"/>
                    </a:cubicBezTo>
                    <a:cubicBezTo>
                      <a:pt x="7" y="216"/>
                      <a:pt x="6" y="220"/>
                      <a:pt x="7" y="223"/>
                    </a:cubicBezTo>
                    <a:cubicBezTo>
                      <a:pt x="11" y="233"/>
                      <a:pt x="15" y="243"/>
                      <a:pt x="19" y="253"/>
                    </a:cubicBezTo>
                    <a:cubicBezTo>
                      <a:pt x="21" y="256"/>
                      <a:pt x="24" y="258"/>
                      <a:pt x="27" y="257"/>
                    </a:cubicBezTo>
                    <a:cubicBezTo>
                      <a:pt x="35" y="255"/>
                      <a:pt x="44" y="253"/>
                      <a:pt x="53" y="251"/>
                    </a:cubicBezTo>
                    <a:cubicBezTo>
                      <a:pt x="48" y="259"/>
                      <a:pt x="43" y="266"/>
                      <a:pt x="38" y="274"/>
                    </a:cubicBezTo>
                    <a:cubicBezTo>
                      <a:pt x="36" y="276"/>
                      <a:pt x="37" y="280"/>
                      <a:pt x="39" y="282"/>
                    </a:cubicBezTo>
                    <a:cubicBezTo>
                      <a:pt x="47" y="290"/>
                      <a:pt x="54" y="297"/>
                      <a:pt x="62" y="305"/>
                    </a:cubicBezTo>
                    <a:cubicBezTo>
                      <a:pt x="64" y="307"/>
                      <a:pt x="68" y="308"/>
                      <a:pt x="70" y="306"/>
                    </a:cubicBezTo>
                    <a:cubicBezTo>
                      <a:pt x="78" y="301"/>
                      <a:pt x="85" y="296"/>
                      <a:pt x="93" y="291"/>
                    </a:cubicBezTo>
                    <a:cubicBezTo>
                      <a:pt x="91" y="300"/>
                      <a:pt x="89" y="309"/>
                      <a:pt x="87" y="318"/>
                    </a:cubicBezTo>
                    <a:cubicBezTo>
                      <a:pt x="87" y="320"/>
                      <a:pt x="89" y="324"/>
                      <a:pt x="92" y="325"/>
                    </a:cubicBezTo>
                    <a:cubicBezTo>
                      <a:pt x="101" y="329"/>
                      <a:pt x="111" y="333"/>
                      <a:pt x="121" y="337"/>
                    </a:cubicBezTo>
                    <a:cubicBezTo>
                      <a:pt x="124" y="338"/>
                      <a:pt x="128" y="337"/>
                      <a:pt x="129" y="335"/>
                    </a:cubicBezTo>
                    <a:cubicBezTo>
                      <a:pt x="134" y="327"/>
                      <a:pt x="139" y="320"/>
                      <a:pt x="144" y="312"/>
                    </a:cubicBezTo>
                    <a:cubicBezTo>
                      <a:pt x="146" y="321"/>
                      <a:pt x="148" y="330"/>
                      <a:pt x="149" y="339"/>
                    </a:cubicBezTo>
                    <a:cubicBezTo>
                      <a:pt x="150" y="342"/>
                      <a:pt x="153" y="344"/>
                      <a:pt x="156" y="344"/>
                    </a:cubicBezTo>
                    <a:cubicBezTo>
                      <a:pt x="167" y="344"/>
                      <a:pt x="178" y="344"/>
                      <a:pt x="188" y="344"/>
                    </a:cubicBezTo>
                    <a:cubicBezTo>
                      <a:pt x="191" y="344"/>
                      <a:pt x="194" y="342"/>
                      <a:pt x="195" y="339"/>
                    </a:cubicBezTo>
                    <a:cubicBezTo>
                      <a:pt x="197" y="330"/>
                      <a:pt x="198" y="321"/>
                      <a:pt x="200" y="312"/>
                    </a:cubicBezTo>
                    <a:cubicBezTo>
                      <a:pt x="205" y="320"/>
                      <a:pt x="210" y="327"/>
                      <a:pt x="215" y="335"/>
                    </a:cubicBezTo>
                    <a:cubicBezTo>
                      <a:pt x="217" y="337"/>
                      <a:pt x="220" y="338"/>
                      <a:pt x="223" y="337"/>
                    </a:cubicBezTo>
                    <a:cubicBezTo>
                      <a:pt x="233" y="333"/>
                      <a:pt x="243" y="329"/>
                      <a:pt x="253" y="325"/>
                    </a:cubicBezTo>
                    <a:cubicBezTo>
                      <a:pt x="256" y="324"/>
                      <a:pt x="258" y="320"/>
                      <a:pt x="257" y="318"/>
                    </a:cubicBezTo>
                    <a:cubicBezTo>
                      <a:pt x="255" y="309"/>
                      <a:pt x="253" y="300"/>
                      <a:pt x="252" y="291"/>
                    </a:cubicBezTo>
                    <a:cubicBezTo>
                      <a:pt x="259" y="296"/>
                      <a:pt x="267" y="301"/>
                      <a:pt x="274" y="306"/>
                    </a:cubicBezTo>
                    <a:cubicBezTo>
                      <a:pt x="277" y="308"/>
                      <a:pt x="280" y="307"/>
                      <a:pt x="283" y="305"/>
                    </a:cubicBezTo>
                    <a:cubicBezTo>
                      <a:pt x="290" y="297"/>
                      <a:pt x="298" y="290"/>
                      <a:pt x="305" y="282"/>
                    </a:cubicBezTo>
                    <a:cubicBezTo>
                      <a:pt x="307" y="280"/>
                      <a:pt x="308" y="276"/>
                      <a:pt x="307" y="274"/>
                    </a:cubicBezTo>
                    <a:cubicBezTo>
                      <a:pt x="301" y="266"/>
                      <a:pt x="296" y="259"/>
                      <a:pt x="291" y="251"/>
                    </a:cubicBezTo>
                    <a:cubicBezTo>
                      <a:pt x="300" y="253"/>
                      <a:pt x="309" y="255"/>
                      <a:pt x="318" y="257"/>
                    </a:cubicBezTo>
                    <a:cubicBezTo>
                      <a:pt x="321" y="258"/>
                      <a:pt x="324" y="256"/>
                      <a:pt x="325" y="253"/>
                    </a:cubicBezTo>
                    <a:cubicBezTo>
                      <a:pt x="329" y="243"/>
                      <a:pt x="333" y="233"/>
                      <a:pt x="337" y="223"/>
                    </a:cubicBezTo>
                    <a:cubicBezTo>
                      <a:pt x="339" y="220"/>
                      <a:pt x="338" y="216"/>
                      <a:pt x="335" y="215"/>
                    </a:cubicBezTo>
                    <a:cubicBezTo>
                      <a:pt x="328" y="210"/>
                      <a:pt x="320" y="205"/>
                      <a:pt x="312" y="200"/>
                    </a:cubicBezTo>
                    <a:cubicBezTo>
                      <a:pt x="321" y="198"/>
                      <a:pt x="330" y="196"/>
                      <a:pt x="339" y="195"/>
                    </a:cubicBezTo>
                    <a:cubicBezTo>
                      <a:pt x="342" y="194"/>
                      <a:pt x="344" y="191"/>
                      <a:pt x="344" y="188"/>
                    </a:cubicBezTo>
                    <a:cubicBezTo>
                      <a:pt x="344" y="177"/>
                      <a:pt x="344" y="167"/>
                      <a:pt x="344" y="156"/>
                    </a:cubicBezTo>
                    <a:cubicBezTo>
                      <a:pt x="344" y="153"/>
                      <a:pt x="342" y="150"/>
                      <a:pt x="339" y="149"/>
                    </a:cubicBezTo>
                    <a:close/>
                    <a:moveTo>
                      <a:pt x="172" y="301"/>
                    </a:moveTo>
                    <a:cubicBezTo>
                      <a:pt x="101" y="301"/>
                      <a:pt x="43" y="243"/>
                      <a:pt x="43" y="172"/>
                    </a:cubicBezTo>
                    <a:cubicBezTo>
                      <a:pt x="43" y="101"/>
                      <a:pt x="101" y="43"/>
                      <a:pt x="172" y="43"/>
                    </a:cubicBezTo>
                    <a:cubicBezTo>
                      <a:pt x="243" y="43"/>
                      <a:pt x="301" y="101"/>
                      <a:pt x="301" y="172"/>
                    </a:cubicBezTo>
                    <a:cubicBezTo>
                      <a:pt x="301" y="243"/>
                      <a:pt x="243" y="301"/>
                      <a:pt x="172" y="30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01"/>
              <p:cNvSpPr>
                <a:spLocks noEditPoints="1"/>
              </p:cNvSpPr>
              <p:nvPr/>
            </p:nvSpPr>
            <p:spPr bwMode="auto">
              <a:xfrm>
                <a:off x="4867276" y="434975"/>
                <a:ext cx="484188" cy="484188"/>
              </a:xfrm>
              <a:custGeom>
                <a:avLst/>
                <a:gdLst>
                  <a:gd name="T0" fmla="*/ 113 w 226"/>
                  <a:gd name="T1" fmla="*/ 0 h 226"/>
                  <a:gd name="T2" fmla="*/ 0 w 226"/>
                  <a:gd name="T3" fmla="*/ 113 h 226"/>
                  <a:gd name="T4" fmla="*/ 113 w 226"/>
                  <a:gd name="T5" fmla="*/ 226 h 226"/>
                  <a:gd name="T6" fmla="*/ 226 w 226"/>
                  <a:gd name="T7" fmla="*/ 113 h 226"/>
                  <a:gd name="T8" fmla="*/ 113 w 226"/>
                  <a:gd name="T9" fmla="*/ 0 h 226"/>
                  <a:gd name="T10" fmla="*/ 113 w 226"/>
                  <a:gd name="T11" fmla="*/ 17 h 226"/>
                  <a:gd name="T12" fmla="*/ 130 w 226"/>
                  <a:gd name="T13" fmla="*/ 33 h 226"/>
                  <a:gd name="T14" fmla="*/ 113 w 226"/>
                  <a:gd name="T15" fmla="*/ 50 h 226"/>
                  <a:gd name="T16" fmla="*/ 96 w 226"/>
                  <a:gd name="T17" fmla="*/ 33 h 226"/>
                  <a:gd name="T18" fmla="*/ 113 w 226"/>
                  <a:gd name="T19" fmla="*/ 17 h 226"/>
                  <a:gd name="T20" fmla="*/ 53 w 226"/>
                  <a:gd name="T21" fmla="*/ 167 h 226"/>
                  <a:gd name="T22" fmla="*/ 30 w 226"/>
                  <a:gd name="T23" fmla="*/ 161 h 226"/>
                  <a:gd name="T24" fmla="*/ 36 w 226"/>
                  <a:gd name="T25" fmla="*/ 138 h 226"/>
                  <a:gd name="T26" fmla="*/ 59 w 226"/>
                  <a:gd name="T27" fmla="*/ 144 h 226"/>
                  <a:gd name="T28" fmla="*/ 53 w 226"/>
                  <a:gd name="T29" fmla="*/ 167 h 226"/>
                  <a:gd name="T30" fmla="*/ 59 w 226"/>
                  <a:gd name="T31" fmla="*/ 81 h 226"/>
                  <a:gd name="T32" fmla="*/ 36 w 226"/>
                  <a:gd name="T33" fmla="*/ 88 h 226"/>
                  <a:gd name="T34" fmla="*/ 30 w 226"/>
                  <a:gd name="T35" fmla="*/ 65 h 226"/>
                  <a:gd name="T36" fmla="*/ 53 w 226"/>
                  <a:gd name="T37" fmla="*/ 59 h 226"/>
                  <a:gd name="T38" fmla="*/ 59 w 226"/>
                  <a:gd name="T39" fmla="*/ 81 h 226"/>
                  <a:gd name="T40" fmla="*/ 113 w 226"/>
                  <a:gd name="T41" fmla="*/ 209 h 226"/>
                  <a:gd name="T42" fmla="*/ 96 w 226"/>
                  <a:gd name="T43" fmla="*/ 192 h 226"/>
                  <a:gd name="T44" fmla="*/ 113 w 226"/>
                  <a:gd name="T45" fmla="*/ 176 h 226"/>
                  <a:gd name="T46" fmla="*/ 130 w 226"/>
                  <a:gd name="T47" fmla="*/ 192 h 226"/>
                  <a:gd name="T48" fmla="*/ 113 w 226"/>
                  <a:gd name="T49" fmla="*/ 209 h 226"/>
                  <a:gd name="T50" fmla="*/ 113 w 226"/>
                  <a:gd name="T51" fmla="*/ 162 h 226"/>
                  <a:gd name="T52" fmla="*/ 64 w 226"/>
                  <a:gd name="T53" fmla="*/ 113 h 226"/>
                  <a:gd name="T54" fmla="*/ 113 w 226"/>
                  <a:gd name="T55" fmla="*/ 64 h 226"/>
                  <a:gd name="T56" fmla="*/ 162 w 226"/>
                  <a:gd name="T57" fmla="*/ 113 h 226"/>
                  <a:gd name="T58" fmla="*/ 113 w 226"/>
                  <a:gd name="T59" fmla="*/ 162 h 226"/>
                  <a:gd name="T60" fmla="*/ 197 w 226"/>
                  <a:gd name="T61" fmla="*/ 161 h 226"/>
                  <a:gd name="T62" fmla="*/ 174 w 226"/>
                  <a:gd name="T63" fmla="*/ 167 h 226"/>
                  <a:gd name="T64" fmla="*/ 168 w 226"/>
                  <a:gd name="T65" fmla="*/ 144 h 226"/>
                  <a:gd name="T66" fmla="*/ 191 w 226"/>
                  <a:gd name="T67" fmla="*/ 138 h 226"/>
                  <a:gd name="T68" fmla="*/ 197 w 226"/>
                  <a:gd name="T69" fmla="*/ 161 h 226"/>
                  <a:gd name="T70" fmla="*/ 197 w 226"/>
                  <a:gd name="T71" fmla="*/ 65 h 226"/>
                  <a:gd name="T72" fmla="*/ 191 w 226"/>
                  <a:gd name="T73" fmla="*/ 88 h 226"/>
                  <a:gd name="T74" fmla="*/ 168 w 226"/>
                  <a:gd name="T75" fmla="*/ 81 h 226"/>
                  <a:gd name="T76" fmla="*/ 174 w 226"/>
                  <a:gd name="T77" fmla="*/ 59 h 226"/>
                  <a:gd name="T78" fmla="*/ 197 w 226"/>
                  <a:gd name="T79" fmla="*/ 65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6" h="226">
                    <a:moveTo>
                      <a:pt x="113" y="0"/>
                    </a:moveTo>
                    <a:cubicBezTo>
                      <a:pt x="51" y="0"/>
                      <a:pt x="0" y="50"/>
                      <a:pt x="0" y="113"/>
                    </a:cubicBezTo>
                    <a:cubicBezTo>
                      <a:pt x="0" y="175"/>
                      <a:pt x="51" y="226"/>
                      <a:pt x="113" y="226"/>
                    </a:cubicBezTo>
                    <a:cubicBezTo>
                      <a:pt x="176" y="226"/>
                      <a:pt x="226" y="175"/>
                      <a:pt x="226" y="113"/>
                    </a:cubicBezTo>
                    <a:cubicBezTo>
                      <a:pt x="226" y="50"/>
                      <a:pt x="176" y="0"/>
                      <a:pt x="113" y="0"/>
                    </a:cubicBezTo>
                    <a:close/>
                    <a:moveTo>
                      <a:pt x="113" y="17"/>
                    </a:moveTo>
                    <a:cubicBezTo>
                      <a:pt x="122" y="17"/>
                      <a:pt x="130" y="24"/>
                      <a:pt x="130" y="33"/>
                    </a:cubicBezTo>
                    <a:cubicBezTo>
                      <a:pt x="130" y="43"/>
                      <a:pt x="122" y="50"/>
                      <a:pt x="113" y="50"/>
                    </a:cubicBezTo>
                    <a:cubicBezTo>
                      <a:pt x="104" y="50"/>
                      <a:pt x="96" y="43"/>
                      <a:pt x="96" y="33"/>
                    </a:cubicBezTo>
                    <a:cubicBezTo>
                      <a:pt x="96" y="24"/>
                      <a:pt x="104" y="17"/>
                      <a:pt x="113" y="17"/>
                    </a:cubicBezTo>
                    <a:close/>
                    <a:moveTo>
                      <a:pt x="53" y="167"/>
                    </a:moveTo>
                    <a:cubicBezTo>
                      <a:pt x="45" y="172"/>
                      <a:pt x="34" y="169"/>
                      <a:pt x="30" y="161"/>
                    </a:cubicBezTo>
                    <a:cubicBezTo>
                      <a:pt x="25" y="153"/>
                      <a:pt x="28" y="143"/>
                      <a:pt x="36" y="138"/>
                    </a:cubicBezTo>
                    <a:cubicBezTo>
                      <a:pt x="44" y="134"/>
                      <a:pt x="54" y="136"/>
                      <a:pt x="59" y="144"/>
                    </a:cubicBezTo>
                    <a:cubicBezTo>
                      <a:pt x="63" y="152"/>
                      <a:pt x="61" y="163"/>
                      <a:pt x="53" y="167"/>
                    </a:cubicBezTo>
                    <a:close/>
                    <a:moveTo>
                      <a:pt x="59" y="81"/>
                    </a:moveTo>
                    <a:cubicBezTo>
                      <a:pt x="54" y="89"/>
                      <a:pt x="44" y="92"/>
                      <a:pt x="36" y="88"/>
                    </a:cubicBezTo>
                    <a:cubicBezTo>
                      <a:pt x="28" y="83"/>
                      <a:pt x="25" y="73"/>
                      <a:pt x="30" y="65"/>
                    </a:cubicBezTo>
                    <a:cubicBezTo>
                      <a:pt x="34" y="57"/>
                      <a:pt x="45" y="54"/>
                      <a:pt x="53" y="59"/>
                    </a:cubicBezTo>
                    <a:cubicBezTo>
                      <a:pt x="61" y="63"/>
                      <a:pt x="63" y="73"/>
                      <a:pt x="59" y="81"/>
                    </a:cubicBezTo>
                    <a:close/>
                    <a:moveTo>
                      <a:pt x="113" y="209"/>
                    </a:moveTo>
                    <a:cubicBezTo>
                      <a:pt x="104" y="209"/>
                      <a:pt x="96" y="202"/>
                      <a:pt x="96" y="192"/>
                    </a:cubicBezTo>
                    <a:cubicBezTo>
                      <a:pt x="96" y="183"/>
                      <a:pt x="104" y="176"/>
                      <a:pt x="113" y="176"/>
                    </a:cubicBezTo>
                    <a:cubicBezTo>
                      <a:pt x="122" y="176"/>
                      <a:pt x="130" y="183"/>
                      <a:pt x="130" y="192"/>
                    </a:cubicBezTo>
                    <a:cubicBezTo>
                      <a:pt x="130" y="202"/>
                      <a:pt x="122" y="209"/>
                      <a:pt x="113" y="209"/>
                    </a:cubicBezTo>
                    <a:close/>
                    <a:moveTo>
                      <a:pt x="113" y="162"/>
                    </a:moveTo>
                    <a:cubicBezTo>
                      <a:pt x="86" y="162"/>
                      <a:pt x="64" y="140"/>
                      <a:pt x="64" y="113"/>
                    </a:cubicBezTo>
                    <a:cubicBezTo>
                      <a:pt x="64" y="86"/>
                      <a:pt x="86" y="64"/>
                      <a:pt x="113" y="64"/>
                    </a:cubicBezTo>
                    <a:cubicBezTo>
                      <a:pt x="140" y="64"/>
                      <a:pt x="162" y="86"/>
                      <a:pt x="162" y="113"/>
                    </a:cubicBezTo>
                    <a:cubicBezTo>
                      <a:pt x="162" y="140"/>
                      <a:pt x="140" y="162"/>
                      <a:pt x="113" y="162"/>
                    </a:cubicBezTo>
                    <a:close/>
                    <a:moveTo>
                      <a:pt x="197" y="161"/>
                    </a:moveTo>
                    <a:cubicBezTo>
                      <a:pt x="192" y="169"/>
                      <a:pt x="182" y="172"/>
                      <a:pt x="174" y="167"/>
                    </a:cubicBezTo>
                    <a:cubicBezTo>
                      <a:pt x="166" y="163"/>
                      <a:pt x="163" y="152"/>
                      <a:pt x="168" y="144"/>
                    </a:cubicBezTo>
                    <a:cubicBezTo>
                      <a:pt x="172" y="136"/>
                      <a:pt x="182" y="134"/>
                      <a:pt x="191" y="138"/>
                    </a:cubicBezTo>
                    <a:cubicBezTo>
                      <a:pt x="199" y="143"/>
                      <a:pt x="201" y="153"/>
                      <a:pt x="197" y="161"/>
                    </a:cubicBezTo>
                    <a:close/>
                    <a:moveTo>
                      <a:pt x="197" y="65"/>
                    </a:moveTo>
                    <a:cubicBezTo>
                      <a:pt x="201" y="73"/>
                      <a:pt x="199" y="83"/>
                      <a:pt x="191" y="88"/>
                    </a:cubicBezTo>
                    <a:cubicBezTo>
                      <a:pt x="182" y="92"/>
                      <a:pt x="172" y="89"/>
                      <a:pt x="168" y="81"/>
                    </a:cubicBezTo>
                    <a:cubicBezTo>
                      <a:pt x="163" y="73"/>
                      <a:pt x="166" y="63"/>
                      <a:pt x="174" y="59"/>
                    </a:cubicBezTo>
                    <a:cubicBezTo>
                      <a:pt x="182" y="54"/>
                      <a:pt x="192" y="57"/>
                      <a:pt x="197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8" name="组合 267"/>
            <p:cNvGrpSpPr/>
            <p:nvPr/>
          </p:nvGrpSpPr>
          <p:grpSpPr>
            <a:xfrm>
              <a:off x="6407151" y="5502275"/>
              <a:ext cx="1354138" cy="1354138"/>
              <a:chOff x="6407151" y="5502275"/>
              <a:chExt cx="1354138" cy="1354138"/>
            </a:xfrm>
          </p:grpSpPr>
          <p:sp>
            <p:nvSpPr>
              <p:cNvPr id="269" name="Oval 102"/>
              <p:cNvSpPr>
                <a:spLocks noChangeArrowheads="1"/>
              </p:cNvSpPr>
              <p:nvPr/>
            </p:nvSpPr>
            <p:spPr bwMode="auto">
              <a:xfrm>
                <a:off x="6407151" y="5502275"/>
                <a:ext cx="1354138" cy="1354138"/>
              </a:xfrm>
              <a:prstGeom prst="ellipse">
                <a:avLst/>
              </a:prstGeom>
              <a:solidFill>
                <a:srgbClr val="4373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03"/>
              <p:cNvSpPr>
                <a:spLocks/>
              </p:cNvSpPr>
              <p:nvPr/>
            </p:nvSpPr>
            <p:spPr bwMode="auto">
              <a:xfrm>
                <a:off x="6723063" y="5824538"/>
                <a:ext cx="1019175" cy="1011238"/>
              </a:xfrm>
              <a:custGeom>
                <a:avLst/>
                <a:gdLst>
                  <a:gd name="T0" fmla="*/ 168 w 476"/>
                  <a:gd name="T1" fmla="*/ 0 h 472"/>
                  <a:gd name="T2" fmla="*/ 139 w 476"/>
                  <a:gd name="T3" fmla="*/ 15 h 472"/>
                  <a:gd name="T4" fmla="*/ 122 w 476"/>
                  <a:gd name="T5" fmla="*/ 10 h 472"/>
                  <a:gd name="T6" fmla="*/ 84 w 476"/>
                  <a:gd name="T7" fmla="*/ 38 h 472"/>
                  <a:gd name="T8" fmla="*/ 76 w 476"/>
                  <a:gd name="T9" fmla="*/ 36 h 472"/>
                  <a:gd name="T10" fmla="*/ 42 w 476"/>
                  <a:gd name="T11" fmla="*/ 80 h 472"/>
                  <a:gd name="T12" fmla="*/ 39 w 476"/>
                  <a:gd name="T13" fmla="*/ 80 h 472"/>
                  <a:gd name="T14" fmla="*/ 19 w 476"/>
                  <a:gd name="T15" fmla="*/ 135 h 472"/>
                  <a:gd name="T16" fmla="*/ 12 w 476"/>
                  <a:gd name="T17" fmla="*/ 191 h 472"/>
                  <a:gd name="T18" fmla="*/ 13 w 476"/>
                  <a:gd name="T19" fmla="*/ 203 h 472"/>
                  <a:gd name="T20" fmla="*/ 21 w 476"/>
                  <a:gd name="T21" fmla="*/ 237 h 472"/>
                  <a:gd name="T22" fmla="*/ 39 w 476"/>
                  <a:gd name="T23" fmla="*/ 257 h 472"/>
                  <a:gd name="T24" fmla="*/ 53 w 476"/>
                  <a:gd name="T25" fmla="*/ 281 h 472"/>
                  <a:gd name="T26" fmla="*/ 63 w 476"/>
                  <a:gd name="T27" fmla="*/ 291 h 472"/>
                  <a:gd name="T28" fmla="*/ 244 w 476"/>
                  <a:gd name="T29" fmla="*/ 472 h 472"/>
                  <a:gd name="T30" fmla="*/ 476 w 476"/>
                  <a:gd name="T31" fmla="*/ 240 h 472"/>
                  <a:gd name="T32" fmla="*/ 285 w 476"/>
                  <a:gd name="T33" fmla="*/ 50 h 472"/>
                  <a:gd name="T34" fmla="*/ 279 w 476"/>
                  <a:gd name="T35" fmla="*/ 44 h 472"/>
                  <a:gd name="T36" fmla="*/ 261 w 476"/>
                  <a:gd name="T37" fmla="*/ 36 h 472"/>
                  <a:gd name="T38" fmla="*/ 240 w 476"/>
                  <a:gd name="T39" fmla="*/ 17 h 472"/>
                  <a:gd name="T40" fmla="*/ 214 w 476"/>
                  <a:gd name="T41" fmla="*/ 8 h 472"/>
                  <a:gd name="T42" fmla="*/ 201 w 476"/>
                  <a:gd name="T43" fmla="*/ 12 h 472"/>
                  <a:gd name="T44" fmla="*/ 196 w 476"/>
                  <a:gd name="T45" fmla="*/ 9 h 472"/>
                  <a:gd name="T46" fmla="*/ 168 w 476"/>
                  <a:gd name="T47" fmla="*/ 0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6" h="472">
                    <a:moveTo>
                      <a:pt x="168" y="0"/>
                    </a:moveTo>
                    <a:cubicBezTo>
                      <a:pt x="155" y="0"/>
                      <a:pt x="142" y="5"/>
                      <a:pt x="139" y="15"/>
                    </a:cubicBezTo>
                    <a:cubicBezTo>
                      <a:pt x="135" y="12"/>
                      <a:pt x="129" y="10"/>
                      <a:pt x="122" y="10"/>
                    </a:cubicBezTo>
                    <a:cubicBezTo>
                      <a:pt x="104" y="10"/>
                      <a:pt x="81" y="21"/>
                      <a:pt x="84" y="38"/>
                    </a:cubicBezTo>
                    <a:cubicBezTo>
                      <a:pt x="82" y="37"/>
                      <a:pt x="79" y="36"/>
                      <a:pt x="76" y="36"/>
                    </a:cubicBezTo>
                    <a:cubicBezTo>
                      <a:pt x="58" y="36"/>
                      <a:pt x="32" y="65"/>
                      <a:pt x="42" y="80"/>
                    </a:cubicBezTo>
                    <a:cubicBezTo>
                      <a:pt x="41" y="80"/>
                      <a:pt x="40" y="80"/>
                      <a:pt x="39" y="80"/>
                    </a:cubicBezTo>
                    <a:cubicBezTo>
                      <a:pt x="17" y="80"/>
                      <a:pt x="7" y="122"/>
                      <a:pt x="19" y="135"/>
                    </a:cubicBezTo>
                    <a:cubicBezTo>
                      <a:pt x="1" y="140"/>
                      <a:pt x="0" y="180"/>
                      <a:pt x="12" y="191"/>
                    </a:cubicBezTo>
                    <a:cubicBezTo>
                      <a:pt x="17" y="197"/>
                      <a:pt x="17" y="194"/>
                      <a:pt x="13" y="203"/>
                    </a:cubicBezTo>
                    <a:cubicBezTo>
                      <a:pt x="9" y="214"/>
                      <a:pt x="17" y="227"/>
                      <a:pt x="21" y="237"/>
                    </a:cubicBezTo>
                    <a:cubicBezTo>
                      <a:pt x="24" y="244"/>
                      <a:pt x="33" y="252"/>
                      <a:pt x="39" y="257"/>
                    </a:cubicBezTo>
                    <a:cubicBezTo>
                      <a:pt x="44" y="263"/>
                      <a:pt x="46" y="274"/>
                      <a:pt x="53" y="281"/>
                    </a:cubicBezTo>
                    <a:cubicBezTo>
                      <a:pt x="56" y="284"/>
                      <a:pt x="60" y="288"/>
                      <a:pt x="63" y="291"/>
                    </a:cubicBezTo>
                    <a:cubicBezTo>
                      <a:pt x="69" y="297"/>
                      <a:pt x="160" y="388"/>
                      <a:pt x="244" y="472"/>
                    </a:cubicBezTo>
                    <a:cubicBezTo>
                      <a:pt x="358" y="444"/>
                      <a:pt x="448" y="354"/>
                      <a:pt x="476" y="240"/>
                    </a:cubicBezTo>
                    <a:cubicBezTo>
                      <a:pt x="393" y="157"/>
                      <a:pt x="300" y="64"/>
                      <a:pt x="285" y="50"/>
                    </a:cubicBezTo>
                    <a:cubicBezTo>
                      <a:pt x="283" y="48"/>
                      <a:pt x="281" y="45"/>
                      <a:pt x="279" y="44"/>
                    </a:cubicBezTo>
                    <a:cubicBezTo>
                      <a:pt x="274" y="40"/>
                      <a:pt x="265" y="38"/>
                      <a:pt x="261" y="36"/>
                    </a:cubicBezTo>
                    <a:cubicBezTo>
                      <a:pt x="255" y="29"/>
                      <a:pt x="248" y="21"/>
                      <a:pt x="240" y="17"/>
                    </a:cubicBezTo>
                    <a:cubicBezTo>
                      <a:pt x="232" y="14"/>
                      <a:pt x="222" y="8"/>
                      <a:pt x="214" y="8"/>
                    </a:cubicBezTo>
                    <a:cubicBezTo>
                      <a:pt x="206" y="8"/>
                      <a:pt x="204" y="12"/>
                      <a:pt x="201" y="12"/>
                    </a:cubicBezTo>
                    <a:cubicBezTo>
                      <a:pt x="200" y="12"/>
                      <a:pt x="198" y="11"/>
                      <a:pt x="196" y="9"/>
                    </a:cubicBezTo>
                    <a:cubicBezTo>
                      <a:pt x="191" y="3"/>
                      <a:pt x="179" y="0"/>
                      <a:pt x="168" y="0"/>
                    </a:cubicBezTo>
                  </a:path>
                </a:pathLst>
              </a:custGeom>
              <a:solidFill>
                <a:srgbClr val="365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04"/>
              <p:cNvSpPr>
                <a:spLocks noEditPoints="1"/>
              </p:cNvSpPr>
              <p:nvPr/>
            </p:nvSpPr>
            <p:spPr bwMode="auto">
              <a:xfrm>
                <a:off x="6732588" y="5827713"/>
                <a:ext cx="703263" cy="701675"/>
              </a:xfrm>
              <a:custGeom>
                <a:avLst/>
                <a:gdLst>
                  <a:gd name="T0" fmla="*/ 311 w 328"/>
                  <a:gd name="T1" fmla="*/ 91 h 328"/>
                  <a:gd name="T2" fmla="*/ 287 w 328"/>
                  <a:gd name="T3" fmla="*/ 56 h 328"/>
                  <a:gd name="T4" fmla="*/ 249 w 328"/>
                  <a:gd name="T5" fmla="*/ 37 h 328"/>
                  <a:gd name="T6" fmla="*/ 209 w 328"/>
                  <a:gd name="T7" fmla="*/ 7 h 328"/>
                  <a:gd name="T8" fmla="*/ 153 w 328"/>
                  <a:gd name="T9" fmla="*/ 0 h 328"/>
                  <a:gd name="T10" fmla="*/ 111 w 328"/>
                  <a:gd name="T11" fmla="*/ 9 h 328"/>
                  <a:gd name="T12" fmla="*/ 70 w 328"/>
                  <a:gd name="T13" fmla="*/ 35 h 328"/>
                  <a:gd name="T14" fmla="*/ 37 w 328"/>
                  <a:gd name="T15" fmla="*/ 79 h 328"/>
                  <a:gd name="T16" fmla="*/ 8 w 328"/>
                  <a:gd name="T17" fmla="*/ 112 h 328"/>
                  <a:gd name="T18" fmla="*/ 0 w 328"/>
                  <a:gd name="T19" fmla="*/ 175 h 328"/>
                  <a:gd name="T20" fmla="*/ 17 w 328"/>
                  <a:gd name="T21" fmla="*/ 237 h 328"/>
                  <a:gd name="T22" fmla="*/ 40 w 328"/>
                  <a:gd name="T23" fmla="*/ 272 h 328"/>
                  <a:gd name="T24" fmla="*/ 79 w 328"/>
                  <a:gd name="T25" fmla="*/ 291 h 328"/>
                  <a:gd name="T26" fmla="*/ 119 w 328"/>
                  <a:gd name="T27" fmla="*/ 321 h 328"/>
                  <a:gd name="T28" fmla="*/ 175 w 328"/>
                  <a:gd name="T29" fmla="*/ 328 h 328"/>
                  <a:gd name="T30" fmla="*/ 216 w 328"/>
                  <a:gd name="T31" fmla="*/ 320 h 328"/>
                  <a:gd name="T32" fmla="*/ 258 w 328"/>
                  <a:gd name="T33" fmla="*/ 294 h 328"/>
                  <a:gd name="T34" fmla="*/ 291 w 328"/>
                  <a:gd name="T35" fmla="*/ 249 h 328"/>
                  <a:gd name="T36" fmla="*/ 319 w 328"/>
                  <a:gd name="T37" fmla="*/ 216 h 328"/>
                  <a:gd name="T38" fmla="*/ 328 w 328"/>
                  <a:gd name="T39" fmla="*/ 153 h 328"/>
                  <a:gd name="T40" fmla="*/ 293 w 328"/>
                  <a:gd name="T41" fmla="*/ 177 h 328"/>
                  <a:gd name="T42" fmla="*/ 288 w 328"/>
                  <a:gd name="T43" fmla="*/ 202 h 328"/>
                  <a:gd name="T44" fmla="*/ 278 w 328"/>
                  <a:gd name="T45" fmla="*/ 225 h 328"/>
                  <a:gd name="T46" fmla="*/ 264 w 328"/>
                  <a:gd name="T47" fmla="*/ 246 h 328"/>
                  <a:gd name="T48" fmla="*/ 246 w 328"/>
                  <a:gd name="T49" fmla="*/ 264 h 328"/>
                  <a:gd name="T50" fmla="*/ 225 w 328"/>
                  <a:gd name="T51" fmla="*/ 279 h 328"/>
                  <a:gd name="T52" fmla="*/ 201 w 328"/>
                  <a:gd name="T53" fmla="*/ 288 h 328"/>
                  <a:gd name="T54" fmla="*/ 177 w 328"/>
                  <a:gd name="T55" fmla="*/ 293 h 328"/>
                  <a:gd name="T56" fmla="*/ 151 w 328"/>
                  <a:gd name="T57" fmla="*/ 293 h 328"/>
                  <a:gd name="T58" fmla="*/ 126 w 328"/>
                  <a:gd name="T59" fmla="*/ 288 h 328"/>
                  <a:gd name="T60" fmla="*/ 103 w 328"/>
                  <a:gd name="T61" fmla="*/ 279 h 328"/>
                  <a:gd name="T62" fmla="*/ 81 w 328"/>
                  <a:gd name="T63" fmla="*/ 264 h 328"/>
                  <a:gd name="T64" fmla="*/ 63 w 328"/>
                  <a:gd name="T65" fmla="*/ 246 h 328"/>
                  <a:gd name="T66" fmla="*/ 49 w 328"/>
                  <a:gd name="T67" fmla="*/ 225 h 328"/>
                  <a:gd name="T68" fmla="*/ 40 w 328"/>
                  <a:gd name="T69" fmla="*/ 202 h 328"/>
                  <a:gd name="T70" fmla="*/ 35 w 328"/>
                  <a:gd name="T71" fmla="*/ 177 h 328"/>
                  <a:gd name="T72" fmla="*/ 35 w 328"/>
                  <a:gd name="T73" fmla="*/ 151 h 328"/>
                  <a:gd name="T74" fmla="*/ 40 w 328"/>
                  <a:gd name="T75" fmla="*/ 126 h 328"/>
                  <a:gd name="T76" fmla="*/ 49 w 328"/>
                  <a:gd name="T77" fmla="*/ 103 h 328"/>
                  <a:gd name="T78" fmla="*/ 63 w 328"/>
                  <a:gd name="T79" fmla="*/ 82 h 328"/>
                  <a:gd name="T80" fmla="*/ 81 w 328"/>
                  <a:gd name="T81" fmla="*/ 64 h 328"/>
                  <a:gd name="T82" fmla="*/ 103 w 328"/>
                  <a:gd name="T83" fmla="*/ 50 h 328"/>
                  <a:gd name="T84" fmla="*/ 126 w 328"/>
                  <a:gd name="T85" fmla="*/ 40 h 328"/>
                  <a:gd name="T86" fmla="*/ 151 w 328"/>
                  <a:gd name="T87" fmla="*/ 35 h 328"/>
                  <a:gd name="T88" fmla="*/ 177 w 328"/>
                  <a:gd name="T89" fmla="*/ 35 h 328"/>
                  <a:gd name="T90" fmla="*/ 201 w 328"/>
                  <a:gd name="T91" fmla="*/ 40 h 328"/>
                  <a:gd name="T92" fmla="*/ 225 w 328"/>
                  <a:gd name="T93" fmla="*/ 50 h 328"/>
                  <a:gd name="T94" fmla="*/ 246 w 328"/>
                  <a:gd name="T95" fmla="*/ 64 h 328"/>
                  <a:gd name="T96" fmla="*/ 264 w 328"/>
                  <a:gd name="T97" fmla="*/ 82 h 328"/>
                  <a:gd name="T98" fmla="*/ 278 w 328"/>
                  <a:gd name="T99" fmla="*/ 103 h 328"/>
                  <a:gd name="T100" fmla="*/ 288 w 328"/>
                  <a:gd name="T101" fmla="*/ 126 h 328"/>
                  <a:gd name="T102" fmla="*/ 293 w 328"/>
                  <a:gd name="T103" fmla="*/ 151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28" h="328">
                    <a:moveTo>
                      <a:pt x="313" y="134"/>
                    </a:moveTo>
                    <a:cubicBezTo>
                      <a:pt x="320" y="130"/>
                      <a:pt x="323" y="120"/>
                      <a:pt x="319" y="112"/>
                    </a:cubicBezTo>
                    <a:cubicBezTo>
                      <a:pt x="311" y="91"/>
                      <a:pt x="311" y="91"/>
                      <a:pt x="311" y="91"/>
                    </a:cubicBezTo>
                    <a:cubicBezTo>
                      <a:pt x="308" y="84"/>
                      <a:pt x="301" y="79"/>
                      <a:pt x="294" y="79"/>
                    </a:cubicBezTo>
                    <a:cubicBezTo>
                      <a:pt x="293" y="79"/>
                      <a:pt x="292" y="79"/>
                      <a:pt x="291" y="79"/>
                    </a:cubicBezTo>
                    <a:cubicBezTo>
                      <a:pt x="295" y="72"/>
                      <a:pt x="294" y="63"/>
                      <a:pt x="287" y="56"/>
                    </a:cubicBezTo>
                    <a:cubicBezTo>
                      <a:pt x="272" y="40"/>
                      <a:pt x="272" y="40"/>
                      <a:pt x="272" y="40"/>
                    </a:cubicBezTo>
                    <a:cubicBezTo>
                      <a:pt x="268" y="37"/>
                      <a:pt x="263" y="35"/>
                      <a:pt x="258" y="35"/>
                    </a:cubicBezTo>
                    <a:cubicBezTo>
                      <a:pt x="254" y="35"/>
                      <a:pt x="251" y="36"/>
                      <a:pt x="249" y="37"/>
                    </a:cubicBezTo>
                    <a:cubicBezTo>
                      <a:pt x="250" y="29"/>
                      <a:pt x="245" y="21"/>
                      <a:pt x="237" y="17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4" y="8"/>
                      <a:pt x="211" y="7"/>
                      <a:pt x="209" y="7"/>
                    </a:cubicBezTo>
                    <a:cubicBezTo>
                      <a:pt x="202" y="7"/>
                      <a:pt x="197" y="10"/>
                      <a:pt x="194" y="15"/>
                    </a:cubicBezTo>
                    <a:cubicBezTo>
                      <a:pt x="192" y="6"/>
                      <a:pt x="184" y="0"/>
                      <a:pt x="175" y="0"/>
                    </a:cubicBezTo>
                    <a:cubicBezTo>
                      <a:pt x="153" y="0"/>
                      <a:pt x="153" y="0"/>
                      <a:pt x="153" y="0"/>
                    </a:cubicBezTo>
                    <a:cubicBezTo>
                      <a:pt x="144" y="0"/>
                      <a:pt x="136" y="6"/>
                      <a:pt x="134" y="15"/>
                    </a:cubicBezTo>
                    <a:cubicBezTo>
                      <a:pt x="131" y="10"/>
                      <a:pt x="125" y="7"/>
                      <a:pt x="119" y="7"/>
                    </a:cubicBezTo>
                    <a:cubicBezTo>
                      <a:pt x="116" y="7"/>
                      <a:pt x="114" y="8"/>
                      <a:pt x="111" y="9"/>
                    </a:cubicBezTo>
                    <a:cubicBezTo>
                      <a:pt x="91" y="17"/>
                      <a:pt x="91" y="17"/>
                      <a:pt x="91" y="17"/>
                    </a:cubicBezTo>
                    <a:cubicBezTo>
                      <a:pt x="83" y="21"/>
                      <a:pt x="78" y="29"/>
                      <a:pt x="79" y="37"/>
                    </a:cubicBezTo>
                    <a:cubicBezTo>
                      <a:pt x="76" y="36"/>
                      <a:pt x="73" y="35"/>
                      <a:pt x="70" y="35"/>
                    </a:cubicBezTo>
                    <a:cubicBezTo>
                      <a:pt x="65" y="35"/>
                      <a:pt x="60" y="37"/>
                      <a:pt x="56" y="40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34" y="63"/>
                      <a:pt x="32" y="72"/>
                      <a:pt x="37" y="79"/>
                    </a:cubicBezTo>
                    <a:cubicBezTo>
                      <a:pt x="36" y="79"/>
                      <a:pt x="35" y="79"/>
                      <a:pt x="34" y="79"/>
                    </a:cubicBezTo>
                    <a:cubicBezTo>
                      <a:pt x="27" y="79"/>
                      <a:pt x="20" y="84"/>
                      <a:pt x="17" y="91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5" y="120"/>
                      <a:pt x="7" y="130"/>
                      <a:pt x="14" y="134"/>
                    </a:cubicBezTo>
                    <a:cubicBezTo>
                      <a:pt x="6" y="136"/>
                      <a:pt x="0" y="144"/>
                      <a:pt x="0" y="153"/>
                    </a:cubicBezTo>
                    <a:cubicBezTo>
                      <a:pt x="0" y="175"/>
                      <a:pt x="0" y="175"/>
                      <a:pt x="0" y="175"/>
                    </a:cubicBezTo>
                    <a:cubicBezTo>
                      <a:pt x="0" y="184"/>
                      <a:pt x="6" y="192"/>
                      <a:pt x="14" y="194"/>
                    </a:cubicBezTo>
                    <a:cubicBezTo>
                      <a:pt x="7" y="199"/>
                      <a:pt x="5" y="208"/>
                      <a:pt x="8" y="216"/>
                    </a:cubicBezTo>
                    <a:cubicBezTo>
                      <a:pt x="17" y="237"/>
                      <a:pt x="17" y="237"/>
                      <a:pt x="17" y="237"/>
                    </a:cubicBezTo>
                    <a:cubicBezTo>
                      <a:pt x="20" y="244"/>
                      <a:pt x="27" y="249"/>
                      <a:pt x="34" y="249"/>
                    </a:cubicBezTo>
                    <a:cubicBezTo>
                      <a:pt x="35" y="249"/>
                      <a:pt x="36" y="249"/>
                      <a:pt x="37" y="249"/>
                    </a:cubicBezTo>
                    <a:cubicBezTo>
                      <a:pt x="32" y="256"/>
                      <a:pt x="34" y="266"/>
                      <a:pt x="40" y="272"/>
                    </a:cubicBezTo>
                    <a:cubicBezTo>
                      <a:pt x="56" y="288"/>
                      <a:pt x="56" y="288"/>
                      <a:pt x="56" y="288"/>
                    </a:cubicBezTo>
                    <a:cubicBezTo>
                      <a:pt x="60" y="291"/>
                      <a:pt x="65" y="294"/>
                      <a:pt x="70" y="294"/>
                    </a:cubicBezTo>
                    <a:cubicBezTo>
                      <a:pt x="73" y="294"/>
                      <a:pt x="76" y="293"/>
                      <a:pt x="79" y="291"/>
                    </a:cubicBezTo>
                    <a:cubicBezTo>
                      <a:pt x="78" y="299"/>
                      <a:pt x="83" y="308"/>
                      <a:pt x="91" y="311"/>
                    </a:cubicBezTo>
                    <a:cubicBezTo>
                      <a:pt x="111" y="320"/>
                      <a:pt x="111" y="320"/>
                      <a:pt x="111" y="320"/>
                    </a:cubicBezTo>
                    <a:cubicBezTo>
                      <a:pt x="114" y="321"/>
                      <a:pt x="116" y="321"/>
                      <a:pt x="119" y="321"/>
                    </a:cubicBezTo>
                    <a:cubicBezTo>
                      <a:pt x="125" y="321"/>
                      <a:pt x="131" y="318"/>
                      <a:pt x="134" y="314"/>
                    </a:cubicBezTo>
                    <a:cubicBezTo>
                      <a:pt x="136" y="322"/>
                      <a:pt x="144" y="328"/>
                      <a:pt x="153" y="328"/>
                    </a:cubicBezTo>
                    <a:cubicBezTo>
                      <a:pt x="175" y="328"/>
                      <a:pt x="175" y="328"/>
                      <a:pt x="175" y="328"/>
                    </a:cubicBezTo>
                    <a:cubicBezTo>
                      <a:pt x="184" y="328"/>
                      <a:pt x="192" y="322"/>
                      <a:pt x="194" y="314"/>
                    </a:cubicBezTo>
                    <a:cubicBezTo>
                      <a:pt x="197" y="318"/>
                      <a:pt x="202" y="321"/>
                      <a:pt x="209" y="321"/>
                    </a:cubicBezTo>
                    <a:cubicBezTo>
                      <a:pt x="211" y="321"/>
                      <a:pt x="214" y="321"/>
                      <a:pt x="216" y="320"/>
                    </a:cubicBezTo>
                    <a:cubicBezTo>
                      <a:pt x="237" y="311"/>
                      <a:pt x="237" y="311"/>
                      <a:pt x="237" y="311"/>
                    </a:cubicBezTo>
                    <a:cubicBezTo>
                      <a:pt x="245" y="308"/>
                      <a:pt x="250" y="299"/>
                      <a:pt x="249" y="291"/>
                    </a:cubicBezTo>
                    <a:cubicBezTo>
                      <a:pt x="251" y="293"/>
                      <a:pt x="254" y="294"/>
                      <a:pt x="258" y="294"/>
                    </a:cubicBezTo>
                    <a:cubicBezTo>
                      <a:pt x="263" y="294"/>
                      <a:pt x="268" y="291"/>
                      <a:pt x="272" y="288"/>
                    </a:cubicBezTo>
                    <a:cubicBezTo>
                      <a:pt x="287" y="272"/>
                      <a:pt x="287" y="272"/>
                      <a:pt x="287" y="272"/>
                    </a:cubicBezTo>
                    <a:cubicBezTo>
                      <a:pt x="294" y="266"/>
                      <a:pt x="295" y="256"/>
                      <a:pt x="291" y="249"/>
                    </a:cubicBezTo>
                    <a:cubicBezTo>
                      <a:pt x="292" y="249"/>
                      <a:pt x="293" y="249"/>
                      <a:pt x="294" y="249"/>
                    </a:cubicBezTo>
                    <a:cubicBezTo>
                      <a:pt x="301" y="249"/>
                      <a:pt x="308" y="244"/>
                      <a:pt x="311" y="237"/>
                    </a:cubicBezTo>
                    <a:cubicBezTo>
                      <a:pt x="319" y="216"/>
                      <a:pt x="319" y="216"/>
                      <a:pt x="319" y="216"/>
                    </a:cubicBezTo>
                    <a:cubicBezTo>
                      <a:pt x="323" y="208"/>
                      <a:pt x="320" y="199"/>
                      <a:pt x="313" y="194"/>
                    </a:cubicBezTo>
                    <a:cubicBezTo>
                      <a:pt x="321" y="192"/>
                      <a:pt x="328" y="184"/>
                      <a:pt x="328" y="175"/>
                    </a:cubicBezTo>
                    <a:cubicBezTo>
                      <a:pt x="328" y="153"/>
                      <a:pt x="328" y="153"/>
                      <a:pt x="328" y="153"/>
                    </a:cubicBezTo>
                    <a:cubicBezTo>
                      <a:pt x="328" y="144"/>
                      <a:pt x="322" y="136"/>
                      <a:pt x="313" y="134"/>
                    </a:cubicBezTo>
                    <a:close/>
                    <a:moveTo>
                      <a:pt x="307" y="174"/>
                    </a:moveTo>
                    <a:cubicBezTo>
                      <a:pt x="293" y="177"/>
                      <a:pt x="293" y="177"/>
                      <a:pt x="293" y="177"/>
                    </a:cubicBezTo>
                    <a:cubicBezTo>
                      <a:pt x="289" y="178"/>
                      <a:pt x="286" y="181"/>
                      <a:pt x="285" y="185"/>
                    </a:cubicBezTo>
                    <a:cubicBezTo>
                      <a:pt x="284" y="187"/>
                      <a:pt x="284" y="189"/>
                      <a:pt x="284" y="191"/>
                    </a:cubicBezTo>
                    <a:cubicBezTo>
                      <a:pt x="283" y="195"/>
                      <a:pt x="284" y="199"/>
                      <a:pt x="288" y="202"/>
                    </a:cubicBezTo>
                    <a:cubicBezTo>
                      <a:pt x="300" y="210"/>
                      <a:pt x="300" y="210"/>
                      <a:pt x="300" y="210"/>
                    </a:cubicBezTo>
                    <a:cubicBezTo>
                      <a:pt x="292" y="228"/>
                      <a:pt x="292" y="228"/>
                      <a:pt x="292" y="228"/>
                    </a:cubicBezTo>
                    <a:cubicBezTo>
                      <a:pt x="278" y="225"/>
                      <a:pt x="278" y="225"/>
                      <a:pt x="278" y="225"/>
                    </a:cubicBezTo>
                    <a:cubicBezTo>
                      <a:pt x="274" y="224"/>
                      <a:pt x="270" y="226"/>
                      <a:pt x="268" y="230"/>
                    </a:cubicBezTo>
                    <a:cubicBezTo>
                      <a:pt x="266" y="231"/>
                      <a:pt x="265" y="233"/>
                      <a:pt x="264" y="235"/>
                    </a:cubicBezTo>
                    <a:cubicBezTo>
                      <a:pt x="262" y="238"/>
                      <a:pt x="262" y="243"/>
                      <a:pt x="264" y="246"/>
                    </a:cubicBezTo>
                    <a:cubicBezTo>
                      <a:pt x="273" y="258"/>
                      <a:pt x="273" y="258"/>
                      <a:pt x="273" y="258"/>
                    </a:cubicBezTo>
                    <a:cubicBezTo>
                      <a:pt x="258" y="273"/>
                      <a:pt x="258" y="273"/>
                      <a:pt x="258" y="273"/>
                    </a:cubicBezTo>
                    <a:cubicBezTo>
                      <a:pt x="246" y="264"/>
                      <a:pt x="246" y="264"/>
                      <a:pt x="246" y="264"/>
                    </a:cubicBezTo>
                    <a:cubicBezTo>
                      <a:pt x="243" y="262"/>
                      <a:pt x="238" y="262"/>
                      <a:pt x="234" y="264"/>
                    </a:cubicBezTo>
                    <a:cubicBezTo>
                      <a:pt x="233" y="266"/>
                      <a:pt x="231" y="267"/>
                      <a:pt x="229" y="268"/>
                    </a:cubicBezTo>
                    <a:cubicBezTo>
                      <a:pt x="226" y="270"/>
                      <a:pt x="224" y="274"/>
                      <a:pt x="225" y="279"/>
                    </a:cubicBezTo>
                    <a:cubicBezTo>
                      <a:pt x="228" y="293"/>
                      <a:pt x="228" y="293"/>
                      <a:pt x="228" y="293"/>
                    </a:cubicBezTo>
                    <a:cubicBezTo>
                      <a:pt x="209" y="301"/>
                      <a:pt x="209" y="301"/>
                      <a:pt x="209" y="301"/>
                    </a:cubicBezTo>
                    <a:cubicBezTo>
                      <a:pt x="201" y="288"/>
                      <a:pt x="201" y="288"/>
                      <a:pt x="201" y="288"/>
                    </a:cubicBezTo>
                    <a:cubicBezTo>
                      <a:pt x="199" y="285"/>
                      <a:pt x="195" y="283"/>
                      <a:pt x="191" y="284"/>
                    </a:cubicBezTo>
                    <a:cubicBezTo>
                      <a:pt x="189" y="284"/>
                      <a:pt x="187" y="285"/>
                      <a:pt x="185" y="285"/>
                    </a:cubicBezTo>
                    <a:cubicBezTo>
                      <a:pt x="181" y="286"/>
                      <a:pt x="177" y="289"/>
                      <a:pt x="177" y="293"/>
                    </a:cubicBezTo>
                    <a:cubicBezTo>
                      <a:pt x="174" y="308"/>
                      <a:pt x="174" y="308"/>
                      <a:pt x="174" y="308"/>
                    </a:cubicBezTo>
                    <a:cubicBezTo>
                      <a:pt x="154" y="308"/>
                      <a:pt x="154" y="308"/>
                      <a:pt x="154" y="308"/>
                    </a:cubicBezTo>
                    <a:cubicBezTo>
                      <a:pt x="151" y="293"/>
                      <a:pt x="151" y="293"/>
                      <a:pt x="151" y="293"/>
                    </a:cubicBezTo>
                    <a:cubicBezTo>
                      <a:pt x="150" y="289"/>
                      <a:pt x="147" y="286"/>
                      <a:pt x="143" y="285"/>
                    </a:cubicBezTo>
                    <a:cubicBezTo>
                      <a:pt x="141" y="285"/>
                      <a:pt x="139" y="284"/>
                      <a:pt x="137" y="284"/>
                    </a:cubicBezTo>
                    <a:cubicBezTo>
                      <a:pt x="133" y="283"/>
                      <a:pt x="128" y="285"/>
                      <a:pt x="126" y="288"/>
                    </a:cubicBezTo>
                    <a:cubicBezTo>
                      <a:pt x="118" y="301"/>
                      <a:pt x="118" y="301"/>
                      <a:pt x="118" y="301"/>
                    </a:cubicBezTo>
                    <a:cubicBezTo>
                      <a:pt x="99" y="293"/>
                      <a:pt x="99" y="293"/>
                      <a:pt x="99" y="293"/>
                    </a:cubicBezTo>
                    <a:cubicBezTo>
                      <a:pt x="103" y="279"/>
                      <a:pt x="103" y="279"/>
                      <a:pt x="103" y="279"/>
                    </a:cubicBezTo>
                    <a:cubicBezTo>
                      <a:pt x="104" y="274"/>
                      <a:pt x="102" y="270"/>
                      <a:pt x="98" y="268"/>
                    </a:cubicBezTo>
                    <a:cubicBezTo>
                      <a:pt x="96" y="267"/>
                      <a:pt x="95" y="266"/>
                      <a:pt x="93" y="264"/>
                    </a:cubicBezTo>
                    <a:cubicBezTo>
                      <a:pt x="90" y="262"/>
                      <a:pt x="85" y="262"/>
                      <a:pt x="81" y="264"/>
                    </a:cubicBezTo>
                    <a:cubicBezTo>
                      <a:pt x="70" y="273"/>
                      <a:pt x="70" y="273"/>
                      <a:pt x="70" y="273"/>
                    </a:cubicBezTo>
                    <a:cubicBezTo>
                      <a:pt x="55" y="258"/>
                      <a:pt x="55" y="258"/>
                      <a:pt x="55" y="258"/>
                    </a:cubicBezTo>
                    <a:cubicBezTo>
                      <a:pt x="63" y="246"/>
                      <a:pt x="63" y="246"/>
                      <a:pt x="63" y="246"/>
                    </a:cubicBezTo>
                    <a:cubicBezTo>
                      <a:pt x="66" y="243"/>
                      <a:pt x="66" y="238"/>
                      <a:pt x="63" y="235"/>
                    </a:cubicBezTo>
                    <a:cubicBezTo>
                      <a:pt x="62" y="233"/>
                      <a:pt x="61" y="231"/>
                      <a:pt x="60" y="230"/>
                    </a:cubicBezTo>
                    <a:cubicBezTo>
                      <a:pt x="58" y="226"/>
                      <a:pt x="54" y="224"/>
                      <a:pt x="49" y="225"/>
                    </a:cubicBezTo>
                    <a:cubicBezTo>
                      <a:pt x="35" y="228"/>
                      <a:pt x="35" y="228"/>
                      <a:pt x="35" y="228"/>
                    </a:cubicBezTo>
                    <a:cubicBezTo>
                      <a:pt x="27" y="210"/>
                      <a:pt x="27" y="210"/>
                      <a:pt x="27" y="210"/>
                    </a:cubicBezTo>
                    <a:cubicBezTo>
                      <a:pt x="40" y="202"/>
                      <a:pt x="40" y="202"/>
                      <a:pt x="40" y="202"/>
                    </a:cubicBezTo>
                    <a:cubicBezTo>
                      <a:pt x="43" y="199"/>
                      <a:pt x="45" y="195"/>
                      <a:pt x="44" y="191"/>
                    </a:cubicBezTo>
                    <a:cubicBezTo>
                      <a:pt x="44" y="189"/>
                      <a:pt x="43" y="187"/>
                      <a:pt x="43" y="185"/>
                    </a:cubicBezTo>
                    <a:cubicBezTo>
                      <a:pt x="42" y="181"/>
                      <a:pt x="39" y="178"/>
                      <a:pt x="35" y="177"/>
                    </a:cubicBezTo>
                    <a:cubicBezTo>
                      <a:pt x="20" y="174"/>
                      <a:pt x="20" y="174"/>
                      <a:pt x="20" y="174"/>
                    </a:cubicBezTo>
                    <a:cubicBezTo>
                      <a:pt x="20" y="154"/>
                      <a:pt x="20" y="154"/>
                      <a:pt x="20" y="154"/>
                    </a:cubicBezTo>
                    <a:cubicBezTo>
                      <a:pt x="35" y="151"/>
                      <a:pt x="35" y="151"/>
                      <a:pt x="35" y="151"/>
                    </a:cubicBezTo>
                    <a:cubicBezTo>
                      <a:pt x="39" y="151"/>
                      <a:pt x="42" y="147"/>
                      <a:pt x="43" y="143"/>
                    </a:cubicBezTo>
                    <a:cubicBezTo>
                      <a:pt x="43" y="141"/>
                      <a:pt x="44" y="139"/>
                      <a:pt x="44" y="137"/>
                    </a:cubicBezTo>
                    <a:cubicBezTo>
                      <a:pt x="45" y="133"/>
                      <a:pt x="43" y="129"/>
                      <a:pt x="40" y="126"/>
                    </a:cubicBezTo>
                    <a:cubicBezTo>
                      <a:pt x="27" y="119"/>
                      <a:pt x="27" y="119"/>
                      <a:pt x="27" y="119"/>
                    </a:cubicBezTo>
                    <a:cubicBezTo>
                      <a:pt x="35" y="100"/>
                      <a:pt x="35" y="100"/>
                      <a:pt x="35" y="100"/>
                    </a:cubicBezTo>
                    <a:cubicBezTo>
                      <a:pt x="49" y="103"/>
                      <a:pt x="49" y="103"/>
                      <a:pt x="49" y="103"/>
                    </a:cubicBezTo>
                    <a:cubicBezTo>
                      <a:pt x="54" y="104"/>
                      <a:pt x="58" y="102"/>
                      <a:pt x="60" y="98"/>
                    </a:cubicBezTo>
                    <a:cubicBezTo>
                      <a:pt x="61" y="97"/>
                      <a:pt x="62" y="95"/>
                      <a:pt x="63" y="93"/>
                    </a:cubicBezTo>
                    <a:cubicBezTo>
                      <a:pt x="66" y="90"/>
                      <a:pt x="66" y="85"/>
                      <a:pt x="63" y="82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85" y="66"/>
                      <a:pt x="90" y="66"/>
                      <a:pt x="93" y="64"/>
                    </a:cubicBezTo>
                    <a:cubicBezTo>
                      <a:pt x="95" y="63"/>
                      <a:pt x="96" y="61"/>
                      <a:pt x="98" y="60"/>
                    </a:cubicBezTo>
                    <a:cubicBezTo>
                      <a:pt x="102" y="58"/>
                      <a:pt x="104" y="54"/>
                      <a:pt x="103" y="50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128" y="43"/>
                      <a:pt x="133" y="45"/>
                      <a:pt x="137" y="44"/>
                    </a:cubicBezTo>
                    <a:cubicBezTo>
                      <a:pt x="139" y="44"/>
                      <a:pt x="141" y="43"/>
                      <a:pt x="143" y="43"/>
                    </a:cubicBezTo>
                    <a:cubicBezTo>
                      <a:pt x="147" y="42"/>
                      <a:pt x="150" y="39"/>
                      <a:pt x="151" y="35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74" y="21"/>
                      <a:pt x="174" y="21"/>
                      <a:pt x="174" y="21"/>
                    </a:cubicBezTo>
                    <a:cubicBezTo>
                      <a:pt x="177" y="35"/>
                      <a:pt x="177" y="35"/>
                      <a:pt x="177" y="35"/>
                    </a:cubicBezTo>
                    <a:cubicBezTo>
                      <a:pt x="177" y="39"/>
                      <a:pt x="181" y="42"/>
                      <a:pt x="185" y="43"/>
                    </a:cubicBezTo>
                    <a:cubicBezTo>
                      <a:pt x="187" y="43"/>
                      <a:pt x="189" y="44"/>
                      <a:pt x="191" y="44"/>
                    </a:cubicBezTo>
                    <a:cubicBezTo>
                      <a:pt x="195" y="45"/>
                      <a:pt x="199" y="43"/>
                      <a:pt x="201" y="40"/>
                    </a:cubicBezTo>
                    <a:cubicBezTo>
                      <a:pt x="209" y="28"/>
                      <a:pt x="209" y="28"/>
                      <a:pt x="209" y="28"/>
                    </a:cubicBezTo>
                    <a:cubicBezTo>
                      <a:pt x="228" y="35"/>
                      <a:pt x="228" y="35"/>
                      <a:pt x="228" y="35"/>
                    </a:cubicBezTo>
                    <a:cubicBezTo>
                      <a:pt x="225" y="50"/>
                      <a:pt x="225" y="50"/>
                      <a:pt x="225" y="50"/>
                    </a:cubicBezTo>
                    <a:cubicBezTo>
                      <a:pt x="224" y="54"/>
                      <a:pt x="226" y="58"/>
                      <a:pt x="229" y="60"/>
                    </a:cubicBezTo>
                    <a:cubicBezTo>
                      <a:pt x="231" y="61"/>
                      <a:pt x="233" y="63"/>
                      <a:pt x="234" y="64"/>
                    </a:cubicBezTo>
                    <a:cubicBezTo>
                      <a:pt x="238" y="66"/>
                      <a:pt x="243" y="66"/>
                      <a:pt x="246" y="64"/>
                    </a:cubicBezTo>
                    <a:cubicBezTo>
                      <a:pt x="258" y="55"/>
                      <a:pt x="258" y="55"/>
                      <a:pt x="258" y="55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64" y="82"/>
                      <a:pt x="264" y="82"/>
                      <a:pt x="264" y="82"/>
                    </a:cubicBezTo>
                    <a:cubicBezTo>
                      <a:pt x="262" y="85"/>
                      <a:pt x="262" y="90"/>
                      <a:pt x="264" y="93"/>
                    </a:cubicBezTo>
                    <a:cubicBezTo>
                      <a:pt x="265" y="95"/>
                      <a:pt x="266" y="97"/>
                      <a:pt x="268" y="98"/>
                    </a:cubicBezTo>
                    <a:cubicBezTo>
                      <a:pt x="270" y="102"/>
                      <a:pt x="274" y="104"/>
                      <a:pt x="278" y="103"/>
                    </a:cubicBezTo>
                    <a:cubicBezTo>
                      <a:pt x="292" y="100"/>
                      <a:pt x="292" y="100"/>
                      <a:pt x="292" y="100"/>
                    </a:cubicBezTo>
                    <a:cubicBezTo>
                      <a:pt x="300" y="119"/>
                      <a:pt x="300" y="119"/>
                      <a:pt x="300" y="119"/>
                    </a:cubicBezTo>
                    <a:cubicBezTo>
                      <a:pt x="288" y="126"/>
                      <a:pt x="288" y="126"/>
                      <a:pt x="288" y="126"/>
                    </a:cubicBezTo>
                    <a:cubicBezTo>
                      <a:pt x="284" y="129"/>
                      <a:pt x="283" y="133"/>
                      <a:pt x="284" y="137"/>
                    </a:cubicBezTo>
                    <a:cubicBezTo>
                      <a:pt x="284" y="139"/>
                      <a:pt x="284" y="141"/>
                      <a:pt x="285" y="143"/>
                    </a:cubicBezTo>
                    <a:cubicBezTo>
                      <a:pt x="286" y="147"/>
                      <a:pt x="289" y="151"/>
                      <a:pt x="293" y="151"/>
                    </a:cubicBezTo>
                    <a:cubicBezTo>
                      <a:pt x="307" y="154"/>
                      <a:pt x="307" y="154"/>
                      <a:pt x="307" y="154"/>
                    </a:cubicBezTo>
                    <a:lnTo>
                      <a:pt x="307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05"/>
              <p:cNvSpPr>
                <a:spLocks noEditPoints="1"/>
              </p:cNvSpPr>
              <p:nvPr/>
            </p:nvSpPr>
            <p:spPr bwMode="auto">
              <a:xfrm>
                <a:off x="6932613" y="6026150"/>
                <a:ext cx="304800" cy="304800"/>
              </a:xfrm>
              <a:custGeom>
                <a:avLst/>
                <a:gdLst>
                  <a:gd name="T0" fmla="*/ 71 w 142"/>
                  <a:gd name="T1" fmla="*/ 0 h 142"/>
                  <a:gd name="T2" fmla="*/ 0 w 142"/>
                  <a:gd name="T3" fmla="*/ 71 h 142"/>
                  <a:gd name="T4" fmla="*/ 71 w 142"/>
                  <a:gd name="T5" fmla="*/ 142 h 142"/>
                  <a:gd name="T6" fmla="*/ 142 w 142"/>
                  <a:gd name="T7" fmla="*/ 71 h 142"/>
                  <a:gd name="T8" fmla="*/ 71 w 142"/>
                  <a:gd name="T9" fmla="*/ 0 h 142"/>
                  <a:gd name="T10" fmla="*/ 71 w 142"/>
                  <a:gd name="T11" fmla="*/ 122 h 142"/>
                  <a:gd name="T12" fmla="*/ 20 w 142"/>
                  <a:gd name="T13" fmla="*/ 71 h 142"/>
                  <a:gd name="T14" fmla="*/ 71 w 142"/>
                  <a:gd name="T15" fmla="*/ 21 h 142"/>
                  <a:gd name="T16" fmla="*/ 121 w 142"/>
                  <a:gd name="T17" fmla="*/ 71 h 142"/>
                  <a:gd name="T18" fmla="*/ 71 w 142"/>
                  <a:gd name="T19" fmla="*/ 12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2" h="142">
                    <a:moveTo>
                      <a:pt x="71" y="0"/>
                    </a:moveTo>
                    <a:cubicBezTo>
                      <a:pt x="32" y="0"/>
                      <a:pt x="0" y="32"/>
                      <a:pt x="0" y="71"/>
                    </a:cubicBezTo>
                    <a:cubicBezTo>
                      <a:pt x="0" y="110"/>
                      <a:pt x="32" y="142"/>
                      <a:pt x="71" y="142"/>
                    </a:cubicBezTo>
                    <a:cubicBezTo>
                      <a:pt x="110" y="142"/>
                      <a:pt x="142" y="110"/>
                      <a:pt x="142" y="71"/>
                    </a:cubicBezTo>
                    <a:cubicBezTo>
                      <a:pt x="142" y="32"/>
                      <a:pt x="110" y="0"/>
                      <a:pt x="71" y="0"/>
                    </a:cubicBezTo>
                    <a:close/>
                    <a:moveTo>
                      <a:pt x="71" y="122"/>
                    </a:moveTo>
                    <a:cubicBezTo>
                      <a:pt x="43" y="122"/>
                      <a:pt x="20" y="99"/>
                      <a:pt x="20" y="71"/>
                    </a:cubicBezTo>
                    <a:cubicBezTo>
                      <a:pt x="20" y="43"/>
                      <a:pt x="43" y="21"/>
                      <a:pt x="71" y="21"/>
                    </a:cubicBezTo>
                    <a:cubicBezTo>
                      <a:pt x="99" y="21"/>
                      <a:pt x="121" y="43"/>
                      <a:pt x="121" y="71"/>
                    </a:cubicBezTo>
                    <a:cubicBezTo>
                      <a:pt x="121" y="99"/>
                      <a:pt x="99" y="122"/>
                      <a:pt x="71" y="1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06"/>
              <p:cNvSpPr>
                <a:spLocks noEditPoints="1"/>
              </p:cNvSpPr>
              <p:nvPr/>
            </p:nvSpPr>
            <p:spPr bwMode="auto">
              <a:xfrm>
                <a:off x="6858001" y="6232525"/>
                <a:ext cx="100013" cy="92075"/>
              </a:xfrm>
              <a:custGeom>
                <a:avLst/>
                <a:gdLst>
                  <a:gd name="T0" fmla="*/ 25 w 47"/>
                  <a:gd name="T1" fmla="*/ 0 h 43"/>
                  <a:gd name="T2" fmla="*/ 14 w 47"/>
                  <a:gd name="T3" fmla="*/ 3 h 43"/>
                  <a:gd name="T4" fmla="*/ 6 w 47"/>
                  <a:gd name="T5" fmla="*/ 33 h 43"/>
                  <a:gd name="T6" fmla="*/ 25 w 47"/>
                  <a:gd name="T7" fmla="*/ 43 h 43"/>
                  <a:gd name="T8" fmla="*/ 35 w 47"/>
                  <a:gd name="T9" fmla="*/ 41 h 43"/>
                  <a:gd name="T10" fmla="*/ 45 w 47"/>
                  <a:gd name="T11" fmla="*/ 28 h 43"/>
                  <a:gd name="T12" fmla="*/ 43 w 47"/>
                  <a:gd name="T13" fmla="*/ 11 h 43"/>
                  <a:gd name="T14" fmla="*/ 25 w 47"/>
                  <a:gd name="T15" fmla="*/ 0 h 43"/>
                  <a:gd name="T16" fmla="*/ 33 w 47"/>
                  <a:gd name="T17" fmla="*/ 24 h 43"/>
                  <a:gd name="T18" fmla="*/ 29 w 47"/>
                  <a:gd name="T19" fmla="*/ 30 h 43"/>
                  <a:gd name="T20" fmla="*/ 25 w 47"/>
                  <a:gd name="T21" fmla="*/ 31 h 43"/>
                  <a:gd name="T22" fmla="*/ 17 w 47"/>
                  <a:gd name="T23" fmla="*/ 26 h 43"/>
                  <a:gd name="T24" fmla="*/ 20 w 47"/>
                  <a:gd name="T25" fmla="*/ 14 h 43"/>
                  <a:gd name="T26" fmla="*/ 25 w 47"/>
                  <a:gd name="T27" fmla="*/ 13 h 43"/>
                  <a:gd name="T28" fmla="*/ 32 w 47"/>
                  <a:gd name="T29" fmla="*/ 18 h 43"/>
                  <a:gd name="T30" fmla="*/ 33 w 47"/>
                  <a:gd name="T31" fmla="*/ 2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3">
                    <a:moveTo>
                      <a:pt x="25" y="0"/>
                    </a:moveTo>
                    <a:cubicBezTo>
                      <a:pt x="21" y="0"/>
                      <a:pt x="17" y="1"/>
                      <a:pt x="14" y="3"/>
                    </a:cubicBezTo>
                    <a:cubicBezTo>
                      <a:pt x="4" y="9"/>
                      <a:pt x="0" y="22"/>
                      <a:pt x="6" y="33"/>
                    </a:cubicBezTo>
                    <a:cubicBezTo>
                      <a:pt x="10" y="39"/>
                      <a:pt x="17" y="43"/>
                      <a:pt x="25" y="43"/>
                    </a:cubicBezTo>
                    <a:cubicBezTo>
                      <a:pt x="28" y="43"/>
                      <a:pt x="32" y="42"/>
                      <a:pt x="35" y="41"/>
                    </a:cubicBezTo>
                    <a:cubicBezTo>
                      <a:pt x="40" y="38"/>
                      <a:pt x="44" y="33"/>
                      <a:pt x="45" y="28"/>
                    </a:cubicBezTo>
                    <a:cubicBezTo>
                      <a:pt x="47" y="22"/>
                      <a:pt x="46" y="16"/>
                      <a:pt x="43" y="11"/>
                    </a:cubicBezTo>
                    <a:cubicBezTo>
                      <a:pt x="39" y="5"/>
                      <a:pt x="32" y="0"/>
                      <a:pt x="25" y="0"/>
                    </a:cubicBezTo>
                    <a:close/>
                    <a:moveTo>
                      <a:pt x="33" y="24"/>
                    </a:moveTo>
                    <a:cubicBezTo>
                      <a:pt x="33" y="27"/>
                      <a:pt x="31" y="28"/>
                      <a:pt x="29" y="30"/>
                    </a:cubicBezTo>
                    <a:cubicBezTo>
                      <a:pt x="28" y="30"/>
                      <a:pt x="26" y="31"/>
                      <a:pt x="25" y="31"/>
                    </a:cubicBezTo>
                    <a:cubicBezTo>
                      <a:pt x="22" y="31"/>
                      <a:pt x="19" y="29"/>
                      <a:pt x="17" y="26"/>
                    </a:cubicBezTo>
                    <a:cubicBezTo>
                      <a:pt x="15" y="22"/>
                      <a:pt x="16" y="17"/>
                      <a:pt x="20" y="14"/>
                    </a:cubicBezTo>
                    <a:cubicBezTo>
                      <a:pt x="22" y="14"/>
                      <a:pt x="23" y="13"/>
                      <a:pt x="25" y="13"/>
                    </a:cubicBezTo>
                    <a:cubicBezTo>
                      <a:pt x="28" y="13"/>
                      <a:pt x="31" y="15"/>
                      <a:pt x="32" y="18"/>
                    </a:cubicBezTo>
                    <a:cubicBezTo>
                      <a:pt x="34" y="20"/>
                      <a:pt x="34" y="22"/>
                      <a:pt x="33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07"/>
              <p:cNvSpPr>
                <a:spLocks noEditPoints="1"/>
              </p:cNvSpPr>
              <p:nvPr/>
            </p:nvSpPr>
            <p:spPr bwMode="auto">
              <a:xfrm>
                <a:off x="7204076" y="6032500"/>
                <a:ext cx="101600" cy="92075"/>
              </a:xfrm>
              <a:custGeom>
                <a:avLst/>
                <a:gdLst>
                  <a:gd name="T0" fmla="*/ 25 w 47"/>
                  <a:gd name="T1" fmla="*/ 0 h 43"/>
                  <a:gd name="T2" fmla="*/ 14 w 47"/>
                  <a:gd name="T3" fmla="*/ 3 h 43"/>
                  <a:gd name="T4" fmla="*/ 6 w 47"/>
                  <a:gd name="T5" fmla="*/ 32 h 43"/>
                  <a:gd name="T6" fmla="*/ 25 w 47"/>
                  <a:gd name="T7" fmla="*/ 43 h 43"/>
                  <a:gd name="T8" fmla="*/ 36 w 47"/>
                  <a:gd name="T9" fmla="*/ 40 h 43"/>
                  <a:gd name="T10" fmla="*/ 46 w 47"/>
                  <a:gd name="T11" fmla="*/ 27 h 43"/>
                  <a:gd name="T12" fmla="*/ 44 w 47"/>
                  <a:gd name="T13" fmla="*/ 11 h 43"/>
                  <a:gd name="T14" fmla="*/ 25 w 47"/>
                  <a:gd name="T15" fmla="*/ 0 h 43"/>
                  <a:gd name="T16" fmla="*/ 34 w 47"/>
                  <a:gd name="T17" fmla="*/ 24 h 43"/>
                  <a:gd name="T18" fmla="*/ 29 w 47"/>
                  <a:gd name="T19" fmla="*/ 29 h 43"/>
                  <a:gd name="T20" fmla="*/ 25 w 47"/>
                  <a:gd name="T21" fmla="*/ 30 h 43"/>
                  <a:gd name="T22" fmla="*/ 17 w 47"/>
                  <a:gd name="T23" fmla="*/ 26 h 43"/>
                  <a:gd name="T24" fmla="*/ 21 w 47"/>
                  <a:gd name="T25" fmla="*/ 14 h 43"/>
                  <a:gd name="T26" fmla="*/ 25 w 47"/>
                  <a:gd name="T27" fmla="*/ 12 h 43"/>
                  <a:gd name="T28" fmla="*/ 33 w 47"/>
                  <a:gd name="T29" fmla="*/ 17 h 43"/>
                  <a:gd name="T30" fmla="*/ 34 w 47"/>
                  <a:gd name="T31" fmla="*/ 2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43">
                    <a:moveTo>
                      <a:pt x="25" y="0"/>
                    </a:moveTo>
                    <a:cubicBezTo>
                      <a:pt x="21" y="0"/>
                      <a:pt x="17" y="1"/>
                      <a:pt x="14" y="3"/>
                    </a:cubicBezTo>
                    <a:cubicBezTo>
                      <a:pt x="4" y="9"/>
                      <a:pt x="0" y="22"/>
                      <a:pt x="6" y="32"/>
                    </a:cubicBezTo>
                    <a:cubicBezTo>
                      <a:pt x="10" y="39"/>
                      <a:pt x="17" y="43"/>
                      <a:pt x="25" y="43"/>
                    </a:cubicBezTo>
                    <a:cubicBezTo>
                      <a:pt x="29" y="43"/>
                      <a:pt x="32" y="42"/>
                      <a:pt x="36" y="40"/>
                    </a:cubicBezTo>
                    <a:cubicBezTo>
                      <a:pt x="41" y="37"/>
                      <a:pt x="44" y="32"/>
                      <a:pt x="46" y="27"/>
                    </a:cubicBezTo>
                    <a:cubicBezTo>
                      <a:pt x="47" y="21"/>
                      <a:pt x="46" y="15"/>
                      <a:pt x="44" y="11"/>
                    </a:cubicBezTo>
                    <a:cubicBezTo>
                      <a:pt x="40" y="4"/>
                      <a:pt x="33" y="0"/>
                      <a:pt x="25" y="0"/>
                    </a:cubicBezTo>
                    <a:close/>
                    <a:moveTo>
                      <a:pt x="34" y="24"/>
                    </a:moveTo>
                    <a:cubicBezTo>
                      <a:pt x="33" y="26"/>
                      <a:pt x="31" y="28"/>
                      <a:pt x="29" y="29"/>
                    </a:cubicBezTo>
                    <a:cubicBezTo>
                      <a:pt x="28" y="30"/>
                      <a:pt x="27" y="30"/>
                      <a:pt x="25" y="30"/>
                    </a:cubicBezTo>
                    <a:cubicBezTo>
                      <a:pt x="22" y="30"/>
                      <a:pt x="19" y="28"/>
                      <a:pt x="17" y="26"/>
                    </a:cubicBezTo>
                    <a:cubicBezTo>
                      <a:pt x="15" y="21"/>
                      <a:pt x="16" y="16"/>
                      <a:pt x="21" y="14"/>
                    </a:cubicBezTo>
                    <a:cubicBezTo>
                      <a:pt x="22" y="13"/>
                      <a:pt x="23" y="12"/>
                      <a:pt x="25" y="12"/>
                    </a:cubicBezTo>
                    <a:cubicBezTo>
                      <a:pt x="28" y="12"/>
                      <a:pt x="31" y="14"/>
                      <a:pt x="33" y="17"/>
                    </a:cubicBezTo>
                    <a:cubicBezTo>
                      <a:pt x="34" y="19"/>
                      <a:pt x="34" y="21"/>
                      <a:pt x="34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08"/>
              <p:cNvSpPr>
                <a:spLocks noEditPoints="1"/>
              </p:cNvSpPr>
              <p:nvPr/>
            </p:nvSpPr>
            <p:spPr bwMode="auto">
              <a:xfrm>
                <a:off x="6861176" y="6032500"/>
                <a:ext cx="96838" cy="92075"/>
              </a:xfrm>
              <a:custGeom>
                <a:avLst/>
                <a:gdLst>
                  <a:gd name="T0" fmla="*/ 12 w 45"/>
                  <a:gd name="T1" fmla="*/ 40 h 43"/>
                  <a:gd name="T2" fmla="*/ 23 w 45"/>
                  <a:gd name="T3" fmla="*/ 43 h 43"/>
                  <a:gd name="T4" fmla="*/ 41 w 45"/>
                  <a:gd name="T5" fmla="*/ 32 h 43"/>
                  <a:gd name="T6" fmla="*/ 43 w 45"/>
                  <a:gd name="T7" fmla="*/ 16 h 43"/>
                  <a:gd name="T8" fmla="*/ 33 w 45"/>
                  <a:gd name="T9" fmla="*/ 3 h 43"/>
                  <a:gd name="T10" fmla="*/ 23 w 45"/>
                  <a:gd name="T11" fmla="*/ 0 h 43"/>
                  <a:gd name="T12" fmla="*/ 4 w 45"/>
                  <a:gd name="T13" fmla="*/ 11 h 43"/>
                  <a:gd name="T14" fmla="*/ 2 w 45"/>
                  <a:gd name="T15" fmla="*/ 27 h 43"/>
                  <a:gd name="T16" fmla="*/ 12 w 45"/>
                  <a:gd name="T17" fmla="*/ 40 h 43"/>
                  <a:gd name="T18" fmla="*/ 15 w 45"/>
                  <a:gd name="T19" fmla="*/ 17 h 43"/>
                  <a:gd name="T20" fmla="*/ 23 w 45"/>
                  <a:gd name="T21" fmla="*/ 12 h 43"/>
                  <a:gd name="T22" fmla="*/ 27 w 45"/>
                  <a:gd name="T23" fmla="*/ 14 h 43"/>
                  <a:gd name="T24" fmla="*/ 31 w 45"/>
                  <a:gd name="T25" fmla="*/ 19 h 43"/>
                  <a:gd name="T26" fmla="*/ 30 w 45"/>
                  <a:gd name="T27" fmla="*/ 26 h 43"/>
                  <a:gd name="T28" fmla="*/ 23 w 45"/>
                  <a:gd name="T29" fmla="*/ 30 h 43"/>
                  <a:gd name="T30" fmla="*/ 18 w 45"/>
                  <a:gd name="T31" fmla="*/ 29 h 43"/>
                  <a:gd name="T32" fmla="*/ 14 w 45"/>
                  <a:gd name="T33" fmla="*/ 24 h 43"/>
                  <a:gd name="T34" fmla="*/ 15 w 45"/>
                  <a:gd name="T35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" h="43">
                    <a:moveTo>
                      <a:pt x="12" y="40"/>
                    </a:moveTo>
                    <a:cubicBezTo>
                      <a:pt x="15" y="42"/>
                      <a:pt x="19" y="43"/>
                      <a:pt x="23" y="43"/>
                    </a:cubicBezTo>
                    <a:cubicBezTo>
                      <a:pt x="30" y="43"/>
                      <a:pt x="37" y="39"/>
                      <a:pt x="41" y="32"/>
                    </a:cubicBezTo>
                    <a:cubicBezTo>
                      <a:pt x="44" y="27"/>
                      <a:pt x="45" y="21"/>
                      <a:pt x="43" y="16"/>
                    </a:cubicBezTo>
                    <a:cubicBezTo>
                      <a:pt x="42" y="10"/>
                      <a:pt x="38" y="6"/>
                      <a:pt x="33" y="3"/>
                    </a:cubicBezTo>
                    <a:cubicBezTo>
                      <a:pt x="30" y="1"/>
                      <a:pt x="26" y="0"/>
                      <a:pt x="23" y="0"/>
                    </a:cubicBezTo>
                    <a:cubicBezTo>
                      <a:pt x="15" y="0"/>
                      <a:pt x="8" y="4"/>
                      <a:pt x="4" y="11"/>
                    </a:cubicBezTo>
                    <a:cubicBezTo>
                      <a:pt x="1" y="15"/>
                      <a:pt x="0" y="21"/>
                      <a:pt x="2" y="27"/>
                    </a:cubicBezTo>
                    <a:cubicBezTo>
                      <a:pt x="3" y="32"/>
                      <a:pt x="7" y="37"/>
                      <a:pt x="12" y="40"/>
                    </a:cubicBezTo>
                    <a:close/>
                    <a:moveTo>
                      <a:pt x="15" y="17"/>
                    </a:moveTo>
                    <a:cubicBezTo>
                      <a:pt x="17" y="14"/>
                      <a:pt x="20" y="12"/>
                      <a:pt x="23" y="12"/>
                    </a:cubicBezTo>
                    <a:cubicBezTo>
                      <a:pt x="24" y="12"/>
                      <a:pt x="26" y="13"/>
                      <a:pt x="27" y="14"/>
                    </a:cubicBezTo>
                    <a:cubicBezTo>
                      <a:pt x="29" y="15"/>
                      <a:pt x="31" y="17"/>
                      <a:pt x="31" y="19"/>
                    </a:cubicBezTo>
                    <a:cubicBezTo>
                      <a:pt x="32" y="21"/>
                      <a:pt x="32" y="24"/>
                      <a:pt x="30" y="26"/>
                    </a:cubicBezTo>
                    <a:cubicBezTo>
                      <a:pt x="29" y="28"/>
                      <a:pt x="26" y="30"/>
                      <a:pt x="23" y="30"/>
                    </a:cubicBezTo>
                    <a:cubicBezTo>
                      <a:pt x="21" y="30"/>
                      <a:pt x="20" y="30"/>
                      <a:pt x="18" y="29"/>
                    </a:cubicBezTo>
                    <a:cubicBezTo>
                      <a:pt x="16" y="28"/>
                      <a:pt x="15" y="26"/>
                      <a:pt x="14" y="24"/>
                    </a:cubicBezTo>
                    <a:cubicBezTo>
                      <a:pt x="14" y="21"/>
                      <a:pt x="14" y="19"/>
                      <a:pt x="15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09"/>
              <p:cNvSpPr>
                <a:spLocks noEditPoints="1"/>
              </p:cNvSpPr>
              <p:nvPr/>
            </p:nvSpPr>
            <p:spPr bwMode="auto">
              <a:xfrm>
                <a:off x="7210426" y="6232525"/>
                <a:ext cx="95250" cy="92075"/>
              </a:xfrm>
              <a:custGeom>
                <a:avLst/>
                <a:gdLst>
                  <a:gd name="T0" fmla="*/ 33 w 44"/>
                  <a:gd name="T1" fmla="*/ 3 h 43"/>
                  <a:gd name="T2" fmla="*/ 22 w 44"/>
                  <a:gd name="T3" fmla="*/ 0 h 43"/>
                  <a:gd name="T4" fmla="*/ 3 w 44"/>
                  <a:gd name="T5" fmla="*/ 11 h 43"/>
                  <a:gd name="T6" fmla="*/ 1 w 44"/>
                  <a:gd name="T7" fmla="*/ 28 h 43"/>
                  <a:gd name="T8" fmla="*/ 11 w 44"/>
                  <a:gd name="T9" fmla="*/ 41 h 43"/>
                  <a:gd name="T10" fmla="*/ 22 w 44"/>
                  <a:gd name="T11" fmla="*/ 43 h 43"/>
                  <a:gd name="T12" fmla="*/ 41 w 44"/>
                  <a:gd name="T13" fmla="*/ 33 h 43"/>
                  <a:gd name="T14" fmla="*/ 43 w 44"/>
                  <a:gd name="T15" fmla="*/ 16 h 43"/>
                  <a:gd name="T16" fmla="*/ 33 w 44"/>
                  <a:gd name="T17" fmla="*/ 3 h 43"/>
                  <a:gd name="T18" fmla="*/ 30 w 44"/>
                  <a:gd name="T19" fmla="*/ 26 h 43"/>
                  <a:gd name="T20" fmla="*/ 22 w 44"/>
                  <a:gd name="T21" fmla="*/ 31 h 43"/>
                  <a:gd name="T22" fmla="*/ 18 w 44"/>
                  <a:gd name="T23" fmla="*/ 30 h 43"/>
                  <a:gd name="T24" fmla="*/ 13 w 44"/>
                  <a:gd name="T25" fmla="*/ 24 h 43"/>
                  <a:gd name="T26" fmla="*/ 14 w 44"/>
                  <a:gd name="T27" fmla="*/ 18 h 43"/>
                  <a:gd name="T28" fmla="*/ 22 w 44"/>
                  <a:gd name="T29" fmla="*/ 13 h 43"/>
                  <a:gd name="T30" fmla="*/ 26 w 44"/>
                  <a:gd name="T31" fmla="*/ 14 h 43"/>
                  <a:gd name="T32" fmla="*/ 31 w 44"/>
                  <a:gd name="T33" fmla="*/ 20 h 43"/>
                  <a:gd name="T34" fmla="*/ 30 w 44"/>
                  <a:gd name="T35" fmla="*/ 2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43">
                    <a:moveTo>
                      <a:pt x="33" y="3"/>
                    </a:moveTo>
                    <a:cubicBezTo>
                      <a:pt x="29" y="1"/>
                      <a:pt x="26" y="0"/>
                      <a:pt x="22" y="0"/>
                    </a:cubicBezTo>
                    <a:cubicBezTo>
                      <a:pt x="14" y="0"/>
                      <a:pt x="7" y="5"/>
                      <a:pt x="3" y="11"/>
                    </a:cubicBezTo>
                    <a:cubicBezTo>
                      <a:pt x="0" y="16"/>
                      <a:pt x="0" y="22"/>
                      <a:pt x="1" y="28"/>
                    </a:cubicBezTo>
                    <a:cubicBezTo>
                      <a:pt x="3" y="33"/>
                      <a:pt x="6" y="38"/>
                      <a:pt x="11" y="41"/>
                    </a:cubicBezTo>
                    <a:cubicBezTo>
                      <a:pt x="14" y="42"/>
                      <a:pt x="18" y="43"/>
                      <a:pt x="22" y="43"/>
                    </a:cubicBezTo>
                    <a:cubicBezTo>
                      <a:pt x="30" y="43"/>
                      <a:pt x="37" y="39"/>
                      <a:pt x="41" y="33"/>
                    </a:cubicBezTo>
                    <a:cubicBezTo>
                      <a:pt x="43" y="28"/>
                      <a:pt x="44" y="22"/>
                      <a:pt x="43" y="16"/>
                    </a:cubicBezTo>
                    <a:cubicBezTo>
                      <a:pt x="41" y="11"/>
                      <a:pt x="38" y="6"/>
                      <a:pt x="33" y="3"/>
                    </a:cubicBezTo>
                    <a:close/>
                    <a:moveTo>
                      <a:pt x="30" y="26"/>
                    </a:moveTo>
                    <a:cubicBezTo>
                      <a:pt x="28" y="29"/>
                      <a:pt x="25" y="31"/>
                      <a:pt x="22" y="31"/>
                    </a:cubicBezTo>
                    <a:cubicBezTo>
                      <a:pt x="20" y="31"/>
                      <a:pt x="19" y="30"/>
                      <a:pt x="18" y="30"/>
                    </a:cubicBezTo>
                    <a:cubicBezTo>
                      <a:pt x="15" y="28"/>
                      <a:pt x="14" y="27"/>
                      <a:pt x="13" y="24"/>
                    </a:cubicBezTo>
                    <a:cubicBezTo>
                      <a:pt x="13" y="22"/>
                      <a:pt x="13" y="20"/>
                      <a:pt x="14" y="18"/>
                    </a:cubicBezTo>
                    <a:cubicBezTo>
                      <a:pt x="16" y="15"/>
                      <a:pt x="19" y="13"/>
                      <a:pt x="22" y="13"/>
                    </a:cubicBezTo>
                    <a:cubicBezTo>
                      <a:pt x="24" y="13"/>
                      <a:pt x="25" y="14"/>
                      <a:pt x="26" y="14"/>
                    </a:cubicBezTo>
                    <a:cubicBezTo>
                      <a:pt x="28" y="15"/>
                      <a:pt x="30" y="17"/>
                      <a:pt x="31" y="20"/>
                    </a:cubicBezTo>
                    <a:cubicBezTo>
                      <a:pt x="31" y="22"/>
                      <a:pt x="31" y="24"/>
                      <a:pt x="30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10"/>
              <p:cNvSpPr>
                <a:spLocks noEditPoints="1"/>
              </p:cNvSpPr>
              <p:nvPr/>
            </p:nvSpPr>
            <p:spPr bwMode="auto">
              <a:xfrm>
                <a:off x="7037388" y="5932488"/>
                <a:ext cx="92075" cy="92075"/>
              </a:xfrm>
              <a:custGeom>
                <a:avLst/>
                <a:gdLst>
                  <a:gd name="T0" fmla="*/ 22 w 43"/>
                  <a:gd name="T1" fmla="*/ 43 h 43"/>
                  <a:gd name="T2" fmla="*/ 43 w 43"/>
                  <a:gd name="T3" fmla="*/ 21 h 43"/>
                  <a:gd name="T4" fmla="*/ 22 w 43"/>
                  <a:gd name="T5" fmla="*/ 0 h 43"/>
                  <a:gd name="T6" fmla="*/ 0 w 43"/>
                  <a:gd name="T7" fmla="*/ 21 h 43"/>
                  <a:gd name="T8" fmla="*/ 22 w 43"/>
                  <a:gd name="T9" fmla="*/ 43 h 43"/>
                  <a:gd name="T10" fmla="*/ 22 w 43"/>
                  <a:gd name="T11" fmla="*/ 13 h 43"/>
                  <a:gd name="T12" fmla="*/ 31 w 43"/>
                  <a:gd name="T13" fmla="*/ 21 h 43"/>
                  <a:gd name="T14" fmla="*/ 22 w 43"/>
                  <a:gd name="T15" fmla="*/ 30 h 43"/>
                  <a:gd name="T16" fmla="*/ 13 w 43"/>
                  <a:gd name="T17" fmla="*/ 21 h 43"/>
                  <a:gd name="T18" fmla="*/ 22 w 43"/>
                  <a:gd name="T19" fmla="*/ 1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43">
                    <a:moveTo>
                      <a:pt x="22" y="43"/>
                    </a:moveTo>
                    <a:cubicBezTo>
                      <a:pt x="34" y="43"/>
                      <a:pt x="43" y="33"/>
                      <a:pt x="43" y="21"/>
                    </a:cubicBezTo>
                    <a:cubicBezTo>
                      <a:pt x="43" y="10"/>
                      <a:pt x="34" y="0"/>
                      <a:pt x="22" y="0"/>
                    </a:cubicBezTo>
                    <a:cubicBezTo>
                      <a:pt x="10" y="0"/>
                      <a:pt x="0" y="10"/>
                      <a:pt x="0" y="21"/>
                    </a:cubicBezTo>
                    <a:cubicBezTo>
                      <a:pt x="0" y="33"/>
                      <a:pt x="10" y="43"/>
                      <a:pt x="22" y="43"/>
                    </a:cubicBezTo>
                    <a:close/>
                    <a:moveTo>
                      <a:pt x="22" y="13"/>
                    </a:moveTo>
                    <a:cubicBezTo>
                      <a:pt x="27" y="13"/>
                      <a:pt x="31" y="17"/>
                      <a:pt x="31" y="21"/>
                    </a:cubicBezTo>
                    <a:cubicBezTo>
                      <a:pt x="31" y="26"/>
                      <a:pt x="27" y="30"/>
                      <a:pt x="22" y="30"/>
                    </a:cubicBezTo>
                    <a:cubicBezTo>
                      <a:pt x="17" y="30"/>
                      <a:pt x="13" y="26"/>
                      <a:pt x="13" y="21"/>
                    </a:cubicBezTo>
                    <a:cubicBezTo>
                      <a:pt x="13" y="17"/>
                      <a:pt x="17" y="13"/>
                      <a:pt x="22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11"/>
              <p:cNvSpPr>
                <a:spLocks noEditPoints="1"/>
              </p:cNvSpPr>
              <p:nvPr/>
            </p:nvSpPr>
            <p:spPr bwMode="auto">
              <a:xfrm>
                <a:off x="7037388" y="6332538"/>
                <a:ext cx="92075" cy="92075"/>
              </a:xfrm>
              <a:custGeom>
                <a:avLst/>
                <a:gdLst>
                  <a:gd name="T0" fmla="*/ 22 w 43"/>
                  <a:gd name="T1" fmla="*/ 0 h 43"/>
                  <a:gd name="T2" fmla="*/ 0 w 43"/>
                  <a:gd name="T3" fmla="*/ 22 h 43"/>
                  <a:gd name="T4" fmla="*/ 22 w 43"/>
                  <a:gd name="T5" fmla="*/ 43 h 43"/>
                  <a:gd name="T6" fmla="*/ 43 w 43"/>
                  <a:gd name="T7" fmla="*/ 22 h 43"/>
                  <a:gd name="T8" fmla="*/ 22 w 43"/>
                  <a:gd name="T9" fmla="*/ 0 h 43"/>
                  <a:gd name="T10" fmla="*/ 22 w 43"/>
                  <a:gd name="T11" fmla="*/ 31 h 43"/>
                  <a:gd name="T12" fmla="*/ 13 w 43"/>
                  <a:gd name="T13" fmla="*/ 22 h 43"/>
                  <a:gd name="T14" fmla="*/ 22 w 43"/>
                  <a:gd name="T15" fmla="*/ 13 h 43"/>
                  <a:gd name="T16" fmla="*/ 31 w 43"/>
                  <a:gd name="T17" fmla="*/ 22 h 43"/>
                  <a:gd name="T18" fmla="*/ 22 w 43"/>
                  <a:gd name="T19" fmla="*/ 3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43">
                    <a:moveTo>
                      <a:pt x="22" y="0"/>
                    </a:moveTo>
                    <a:cubicBezTo>
                      <a:pt x="10" y="0"/>
                      <a:pt x="0" y="10"/>
                      <a:pt x="0" y="22"/>
                    </a:cubicBezTo>
                    <a:cubicBezTo>
                      <a:pt x="0" y="34"/>
                      <a:pt x="10" y="43"/>
                      <a:pt x="22" y="43"/>
                    </a:cubicBezTo>
                    <a:cubicBezTo>
                      <a:pt x="34" y="43"/>
                      <a:pt x="43" y="34"/>
                      <a:pt x="43" y="22"/>
                    </a:cubicBezTo>
                    <a:cubicBezTo>
                      <a:pt x="43" y="10"/>
                      <a:pt x="34" y="0"/>
                      <a:pt x="22" y="0"/>
                    </a:cubicBezTo>
                    <a:close/>
                    <a:moveTo>
                      <a:pt x="22" y="31"/>
                    </a:moveTo>
                    <a:cubicBezTo>
                      <a:pt x="17" y="31"/>
                      <a:pt x="13" y="27"/>
                      <a:pt x="13" y="22"/>
                    </a:cubicBezTo>
                    <a:cubicBezTo>
                      <a:pt x="13" y="17"/>
                      <a:pt x="17" y="13"/>
                      <a:pt x="22" y="13"/>
                    </a:cubicBezTo>
                    <a:cubicBezTo>
                      <a:pt x="27" y="13"/>
                      <a:pt x="31" y="17"/>
                      <a:pt x="31" y="22"/>
                    </a:cubicBezTo>
                    <a:cubicBezTo>
                      <a:pt x="31" y="27"/>
                      <a:pt x="27" y="31"/>
                      <a:pt x="22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12"/>
              <p:cNvSpPr>
                <a:spLocks noEditPoints="1"/>
              </p:cNvSpPr>
              <p:nvPr/>
            </p:nvSpPr>
            <p:spPr bwMode="auto">
              <a:xfrm>
                <a:off x="7018338" y="6111875"/>
                <a:ext cx="133350" cy="133350"/>
              </a:xfrm>
              <a:custGeom>
                <a:avLst/>
                <a:gdLst>
                  <a:gd name="T0" fmla="*/ 31 w 62"/>
                  <a:gd name="T1" fmla="*/ 0 h 62"/>
                  <a:gd name="T2" fmla="*/ 0 w 62"/>
                  <a:gd name="T3" fmla="*/ 31 h 62"/>
                  <a:gd name="T4" fmla="*/ 31 w 62"/>
                  <a:gd name="T5" fmla="*/ 62 h 62"/>
                  <a:gd name="T6" fmla="*/ 62 w 62"/>
                  <a:gd name="T7" fmla="*/ 31 h 62"/>
                  <a:gd name="T8" fmla="*/ 31 w 62"/>
                  <a:gd name="T9" fmla="*/ 0 h 62"/>
                  <a:gd name="T10" fmla="*/ 31 w 62"/>
                  <a:gd name="T11" fmla="*/ 49 h 62"/>
                  <a:gd name="T12" fmla="*/ 13 w 62"/>
                  <a:gd name="T13" fmla="*/ 31 h 62"/>
                  <a:gd name="T14" fmla="*/ 31 w 62"/>
                  <a:gd name="T15" fmla="*/ 13 h 62"/>
                  <a:gd name="T16" fmla="*/ 49 w 62"/>
                  <a:gd name="T17" fmla="*/ 31 h 62"/>
                  <a:gd name="T18" fmla="*/ 31 w 62"/>
                  <a:gd name="T19" fmla="*/ 4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62">
                    <a:moveTo>
                      <a:pt x="31" y="0"/>
                    </a:moveTo>
                    <a:cubicBezTo>
                      <a:pt x="14" y="0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0"/>
                      <a:pt x="31" y="0"/>
                    </a:cubicBezTo>
                    <a:close/>
                    <a:moveTo>
                      <a:pt x="31" y="49"/>
                    </a:moveTo>
                    <a:cubicBezTo>
                      <a:pt x="21" y="49"/>
                      <a:pt x="13" y="41"/>
                      <a:pt x="13" y="31"/>
                    </a:cubicBezTo>
                    <a:cubicBezTo>
                      <a:pt x="13" y="21"/>
                      <a:pt x="21" y="13"/>
                      <a:pt x="31" y="13"/>
                    </a:cubicBezTo>
                    <a:cubicBezTo>
                      <a:pt x="41" y="13"/>
                      <a:pt x="49" y="21"/>
                      <a:pt x="49" y="31"/>
                    </a:cubicBezTo>
                    <a:cubicBezTo>
                      <a:pt x="49" y="41"/>
                      <a:pt x="41" y="49"/>
                      <a:pt x="31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77" name="组合 376"/>
          <p:cNvGrpSpPr>
            <a:grpSpLocks noChangeAspect="1"/>
          </p:cNvGrpSpPr>
          <p:nvPr/>
        </p:nvGrpSpPr>
        <p:grpSpPr>
          <a:xfrm>
            <a:off x="1194206" y="5773940"/>
            <a:ext cx="10549117" cy="970716"/>
            <a:chOff x="4763" y="1920875"/>
            <a:chExt cx="16906875" cy="1555750"/>
          </a:xfrm>
        </p:grpSpPr>
        <p:grpSp>
          <p:nvGrpSpPr>
            <p:cNvPr id="378" name="组合 377"/>
            <p:cNvGrpSpPr/>
            <p:nvPr/>
          </p:nvGrpSpPr>
          <p:grpSpPr>
            <a:xfrm>
              <a:off x="1928813" y="1920875"/>
              <a:ext cx="1554163" cy="1554163"/>
              <a:chOff x="1928813" y="1920875"/>
              <a:chExt cx="1554163" cy="1554163"/>
            </a:xfrm>
          </p:grpSpPr>
          <p:sp>
            <p:nvSpPr>
              <p:cNvPr id="504" name="Oval 11"/>
              <p:cNvSpPr>
                <a:spLocks noChangeArrowheads="1"/>
              </p:cNvSpPr>
              <p:nvPr/>
            </p:nvSpPr>
            <p:spPr bwMode="auto">
              <a:xfrm>
                <a:off x="1928813" y="1920875"/>
                <a:ext cx="1554163" cy="1554163"/>
              </a:xfrm>
              <a:prstGeom prst="ellipse">
                <a:avLst/>
              </a:prstGeom>
              <a:solidFill>
                <a:srgbClr val="F1B1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12"/>
              <p:cNvSpPr>
                <a:spLocks/>
              </p:cNvSpPr>
              <p:nvPr/>
            </p:nvSpPr>
            <p:spPr bwMode="auto">
              <a:xfrm>
                <a:off x="2705100" y="1920875"/>
                <a:ext cx="777875" cy="1554163"/>
              </a:xfrm>
              <a:custGeom>
                <a:avLst/>
                <a:gdLst>
                  <a:gd name="T0" fmla="*/ 0 w 380"/>
                  <a:gd name="T1" fmla="*/ 0 h 760"/>
                  <a:gd name="T2" fmla="*/ 0 w 380"/>
                  <a:gd name="T3" fmla="*/ 760 h 760"/>
                  <a:gd name="T4" fmla="*/ 380 w 380"/>
                  <a:gd name="T5" fmla="*/ 380 h 760"/>
                  <a:gd name="T6" fmla="*/ 0 w 380"/>
                  <a:gd name="T7" fmla="*/ 0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0" h="760">
                    <a:moveTo>
                      <a:pt x="0" y="0"/>
                    </a:moveTo>
                    <a:cubicBezTo>
                      <a:pt x="0" y="760"/>
                      <a:pt x="0" y="760"/>
                      <a:pt x="0" y="760"/>
                    </a:cubicBezTo>
                    <a:cubicBezTo>
                      <a:pt x="210" y="760"/>
                      <a:pt x="380" y="590"/>
                      <a:pt x="380" y="380"/>
                    </a:cubicBezTo>
                    <a:cubicBezTo>
                      <a:pt x="380" y="170"/>
                      <a:pt x="210" y="0"/>
                      <a:pt x="0" y="0"/>
                    </a:cubicBezTo>
                    <a:close/>
                  </a:path>
                </a:pathLst>
              </a:custGeom>
              <a:solidFill>
                <a:srgbClr val="E6A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23"/>
              <p:cNvSpPr>
                <a:spLocks/>
              </p:cNvSpPr>
              <p:nvPr/>
            </p:nvSpPr>
            <p:spPr bwMode="auto">
              <a:xfrm>
                <a:off x="2546350" y="2884488"/>
                <a:ext cx="325438" cy="206375"/>
              </a:xfrm>
              <a:custGeom>
                <a:avLst/>
                <a:gdLst>
                  <a:gd name="T0" fmla="*/ 159 w 159"/>
                  <a:gd name="T1" fmla="*/ 101 h 101"/>
                  <a:gd name="T2" fmla="*/ 0 w 159"/>
                  <a:gd name="T3" fmla="*/ 101 h 101"/>
                  <a:gd name="T4" fmla="*/ 25 w 159"/>
                  <a:gd name="T5" fmla="*/ 26 h 101"/>
                  <a:gd name="T6" fmla="*/ 135 w 159"/>
                  <a:gd name="T7" fmla="*/ 25 h 101"/>
                  <a:gd name="T8" fmla="*/ 159 w 159"/>
                  <a:gd name="T9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" h="101">
                    <a:moveTo>
                      <a:pt x="159" y="101"/>
                    </a:move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1"/>
                      <a:pt x="25" y="93"/>
                      <a:pt x="25" y="26"/>
                    </a:cubicBezTo>
                    <a:cubicBezTo>
                      <a:pt x="25" y="4"/>
                      <a:pt x="135" y="0"/>
                      <a:pt x="135" y="25"/>
                    </a:cubicBezTo>
                    <a:cubicBezTo>
                      <a:pt x="135" y="94"/>
                      <a:pt x="159" y="101"/>
                      <a:pt x="159" y="101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24"/>
              <p:cNvSpPr>
                <a:spLocks/>
              </p:cNvSpPr>
              <p:nvPr/>
            </p:nvSpPr>
            <p:spPr bwMode="auto">
              <a:xfrm>
                <a:off x="2533650" y="3090863"/>
                <a:ext cx="334963" cy="25400"/>
              </a:xfrm>
              <a:custGeom>
                <a:avLst/>
                <a:gdLst>
                  <a:gd name="T0" fmla="*/ 164 w 164"/>
                  <a:gd name="T1" fmla="*/ 9 h 12"/>
                  <a:gd name="T2" fmla="*/ 161 w 164"/>
                  <a:gd name="T3" fmla="*/ 12 h 12"/>
                  <a:gd name="T4" fmla="*/ 3 w 164"/>
                  <a:gd name="T5" fmla="*/ 12 h 12"/>
                  <a:gd name="T6" fmla="*/ 0 w 164"/>
                  <a:gd name="T7" fmla="*/ 9 h 12"/>
                  <a:gd name="T8" fmla="*/ 0 w 164"/>
                  <a:gd name="T9" fmla="*/ 3 h 12"/>
                  <a:gd name="T10" fmla="*/ 3 w 164"/>
                  <a:gd name="T11" fmla="*/ 0 h 12"/>
                  <a:gd name="T12" fmla="*/ 161 w 164"/>
                  <a:gd name="T13" fmla="*/ 0 h 12"/>
                  <a:gd name="T14" fmla="*/ 164 w 164"/>
                  <a:gd name="T15" fmla="*/ 3 h 12"/>
                  <a:gd name="T16" fmla="*/ 164 w 164"/>
                  <a:gd name="T1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4" h="12">
                    <a:moveTo>
                      <a:pt x="164" y="9"/>
                    </a:moveTo>
                    <a:cubicBezTo>
                      <a:pt x="164" y="11"/>
                      <a:pt x="163" y="12"/>
                      <a:pt x="161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2"/>
                      <a:pt x="0" y="11"/>
                      <a:pt x="0" y="9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161" y="0"/>
                      <a:pt x="161" y="0"/>
                      <a:pt x="161" y="0"/>
                    </a:cubicBezTo>
                    <a:cubicBezTo>
                      <a:pt x="163" y="0"/>
                      <a:pt x="164" y="1"/>
                      <a:pt x="164" y="3"/>
                    </a:cubicBezTo>
                    <a:lnTo>
                      <a:pt x="164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25"/>
              <p:cNvSpPr>
                <a:spLocks/>
              </p:cNvSpPr>
              <p:nvPr/>
            </p:nvSpPr>
            <p:spPr bwMode="auto">
              <a:xfrm>
                <a:off x="2222500" y="2854325"/>
                <a:ext cx="965200" cy="122238"/>
              </a:xfrm>
              <a:custGeom>
                <a:avLst/>
                <a:gdLst>
                  <a:gd name="T0" fmla="*/ 472 w 472"/>
                  <a:gd name="T1" fmla="*/ 41 h 60"/>
                  <a:gd name="T2" fmla="*/ 459 w 472"/>
                  <a:gd name="T3" fmla="*/ 60 h 60"/>
                  <a:gd name="T4" fmla="*/ 17 w 472"/>
                  <a:gd name="T5" fmla="*/ 60 h 60"/>
                  <a:gd name="T6" fmla="*/ 0 w 472"/>
                  <a:gd name="T7" fmla="*/ 41 h 60"/>
                  <a:gd name="T8" fmla="*/ 0 w 472"/>
                  <a:gd name="T9" fmla="*/ 0 h 60"/>
                  <a:gd name="T10" fmla="*/ 472 w 472"/>
                  <a:gd name="T11" fmla="*/ 0 h 60"/>
                  <a:gd name="T12" fmla="*/ 472 w 472"/>
                  <a:gd name="T13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2" h="60">
                    <a:moveTo>
                      <a:pt x="472" y="41"/>
                    </a:moveTo>
                    <a:cubicBezTo>
                      <a:pt x="472" y="49"/>
                      <a:pt x="467" y="60"/>
                      <a:pt x="459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8" y="60"/>
                      <a:pt x="0" y="49"/>
                      <a:pt x="0" y="4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72" y="0"/>
                      <a:pt x="472" y="0"/>
                      <a:pt x="472" y="0"/>
                    </a:cubicBezTo>
                    <a:lnTo>
                      <a:pt x="472" y="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26"/>
              <p:cNvSpPr>
                <a:spLocks/>
              </p:cNvSpPr>
              <p:nvPr/>
            </p:nvSpPr>
            <p:spPr bwMode="auto">
              <a:xfrm>
                <a:off x="2222500" y="2281238"/>
                <a:ext cx="965200" cy="573088"/>
              </a:xfrm>
              <a:custGeom>
                <a:avLst/>
                <a:gdLst>
                  <a:gd name="T0" fmla="*/ 472 w 472"/>
                  <a:gd name="T1" fmla="*/ 12 h 280"/>
                  <a:gd name="T2" fmla="*/ 459 w 472"/>
                  <a:gd name="T3" fmla="*/ 0 h 280"/>
                  <a:gd name="T4" fmla="*/ 17 w 472"/>
                  <a:gd name="T5" fmla="*/ 0 h 280"/>
                  <a:gd name="T6" fmla="*/ 0 w 472"/>
                  <a:gd name="T7" fmla="*/ 12 h 280"/>
                  <a:gd name="T8" fmla="*/ 0 w 472"/>
                  <a:gd name="T9" fmla="*/ 280 h 280"/>
                  <a:gd name="T10" fmla="*/ 472 w 472"/>
                  <a:gd name="T11" fmla="*/ 280 h 280"/>
                  <a:gd name="T12" fmla="*/ 472 w 472"/>
                  <a:gd name="T13" fmla="*/ 12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2" h="280">
                    <a:moveTo>
                      <a:pt x="472" y="12"/>
                    </a:moveTo>
                    <a:cubicBezTo>
                      <a:pt x="472" y="4"/>
                      <a:pt x="467" y="0"/>
                      <a:pt x="459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4"/>
                      <a:pt x="0" y="12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472" y="280"/>
                      <a:pt x="472" y="280"/>
                      <a:pt x="472" y="280"/>
                    </a:cubicBezTo>
                    <a:lnTo>
                      <a:pt x="472" y="12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Rectangle 27"/>
              <p:cNvSpPr>
                <a:spLocks noChangeArrowheads="1"/>
              </p:cNvSpPr>
              <p:nvPr/>
            </p:nvSpPr>
            <p:spPr bwMode="auto">
              <a:xfrm>
                <a:off x="2271713" y="2330450"/>
                <a:ext cx="868363" cy="48260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28"/>
              <p:cNvSpPr>
                <a:spLocks/>
              </p:cNvSpPr>
              <p:nvPr/>
            </p:nvSpPr>
            <p:spPr bwMode="auto">
              <a:xfrm>
                <a:off x="2668588" y="2873375"/>
                <a:ext cx="79375" cy="80963"/>
              </a:xfrm>
              <a:custGeom>
                <a:avLst/>
                <a:gdLst>
                  <a:gd name="T0" fmla="*/ 39 w 39"/>
                  <a:gd name="T1" fmla="*/ 19 h 39"/>
                  <a:gd name="T2" fmla="*/ 20 w 39"/>
                  <a:gd name="T3" fmla="*/ 39 h 39"/>
                  <a:gd name="T4" fmla="*/ 20 w 39"/>
                  <a:gd name="T5" fmla="*/ 39 h 39"/>
                  <a:gd name="T6" fmla="*/ 0 w 39"/>
                  <a:gd name="T7" fmla="*/ 19 h 39"/>
                  <a:gd name="T8" fmla="*/ 0 w 39"/>
                  <a:gd name="T9" fmla="*/ 19 h 39"/>
                  <a:gd name="T10" fmla="*/ 20 w 39"/>
                  <a:gd name="T11" fmla="*/ 0 h 39"/>
                  <a:gd name="T12" fmla="*/ 20 w 39"/>
                  <a:gd name="T13" fmla="*/ 0 h 39"/>
                  <a:gd name="T14" fmla="*/ 39 w 39"/>
                  <a:gd name="T15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cubicBezTo>
                      <a:pt x="39" y="30"/>
                      <a:pt x="3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9" y="39"/>
                      <a:pt x="0" y="30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30" y="0"/>
                      <a:pt x="39" y="9"/>
                      <a:pt x="39" y="19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79" name="组合 378"/>
            <p:cNvGrpSpPr/>
            <p:nvPr/>
          </p:nvGrpSpPr>
          <p:grpSpPr>
            <a:xfrm>
              <a:off x="3851275" y="1920875"/>
              <a:ext cx="1554163" cy="1554163"/>
              <a:chOff x="3851275" y="1920875"/>
              <a:chExt cx="1554163" cy="1554163"/>
            </a:xfrm>
          </p:grpSpPr>
          <p:sp>
            <p:nvSpPr>
              <p:cNvPr id="500" name="Oval 9"/>
              <p:cNvSpPr>
                <a:spLocks noChangeArrowheads="1"/>
              </p:cNvSpPr>
              <p:nvPr/>
            </p:nvSpPr>
            <p:spPr bwMode="auto">
              <a:xfrm>
                <a:off x="3851275" y="1920875"/>
                <a:ext cx="1554163" cy="1554163"/>
              </a:xfrm>
              <a:prstGeom prst="ellipse">
                <a:avLst/>
              </a:prstGeom>
              <a:solidFill>
                <a:srgbClr val="F1B1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10"/>
              <p:cNvSpPr>
                <a:spLocks/>
              </p:cNvSpPr>
              <p:nvPr/>
            </p:nvSpPr>
            <p:spPr bwMode="auto">
              <a:xfrm>
                <a:off x="4629150" y="1920875"/>
                <a:ext cx="776288" cy="1554163"/>
              </a:xfrm>
              <a:custGeom>
                <a:avLst/>
                <a:gdLst>
                  <a:gd name="T0" fmla="*/ 0 w 380"/>
                  <a:gd name="T1" fmla="*/ 0 h 760"/>
                  <a:gd name="T2" fmla="*/ 0 w 380"/>
                  <a:gd name="T3" fmla="*/ 760 h 760"/>
                  <a:gd name="T4" fmla="*/ 380 w 380"/>
                  <a:gd name="T5" fmla="*/ 380 h 760"/>
                  <a:gd name="T6" fmla="*/ 0 w 380"/>
                  <a:gd name="T7" fmla="*/ 0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0" h="760">
                    <a:moveTo>
                      <a:pt x="0" y="0"/>
                    </a:moveTo>
                    <a:cubicBezTo>
                      <a:pt x="0" y="760"/>
                      <a:pt x="0" y="760"/>
                      <a:pt x="0" y="760"/>
                    </a:cubicBezTo>
                    <a:cubicBezTo>
                      <a:pt x="210" y="760"/>
                      <a:pt x="380" y="590"/>
                      <a:pt x="380" y="380"/>
                    </a:cubicBezTo>
                    <a:cubicBezTo>
                      <a:pt x="380" y="170"/>
                      <a:pt x="210" y="0"/>
                      <a:pt x="0" y="0"/>
                    </a:cubicBezTo>
                    <a:close/>
                  </a:path>
                </a:pathLst>
              </a:custGeom>
              <a:solidFill>
                <a:srgbClr val="E6A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29"/>
              <p:cNvSpPr>
                <a:spLocks/>
              </p:cNvSpPr>
              <p:nvPr/>
            </p:nvSpPr>
            <p:spPr bwMode="auto">
              <a:xfrm>
                <a:off x="4391025" y="2281238"/>
                <a:ext cx="482600" cy="835025"/>
              </a:xfrm>
              <a:custGeom>
                <a:avLst/>
                <a:gdLst>
                  <a:gd name="T0" fmla="*/ 236 w 236"/>
                  <a:gd name="T1" fmla="*/ 291 h 408"/>
                  <a:gd name="T2" fmla="*/ 119 w 236"/>
                  <a:gd name="T3" fmla="*/ 408 h 408"/>
                  <a:gd name="T4" fmla="*/ 117 w 236"/>
                  <a:gd name="T5" fmla="*/ 408 h 408"/>
                  <a:gd name="T6" fmla="*/ 0 w 236"/>
                  <a:gd name="T7" fmla="*/ 291 h 408"/>
                  <a:gd name="T8" fmla="*/ 0 w 236"/>
                  <a:gd name="T9" fmla="*/ 117 h 408"/>
                  <a:gd name="T10" fmla="*/ 117 w 236"/>
                  <a:gd name="T11" fmla="*/ 0 h 408"/>
                  <a:gd name="T12" fmla="*/ 119 w 236"/>
                  <a:gd name="T13" fmla="*/ 0 h 408"/>
                  <a:gd name="T14" fmla="*/ 236 w 236"/>
                  <a:gd name="T15" fmla="*/ 117 h 408"/>
                  <a:gd name="T16" fmla="*/ 236 w 236"/>
                  <a:gd name="T17" fmla="*/ 291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408">
                    <a:moveTo>
                      <a:pt x="236" y="291"/>
                    </a:moveTo>
                    <a:cubicBezTo>
                      <a:pt x="236" y="355"/>
                      <a:pt x="183" y="408"/>
                      <a:pt x="119" y="408"/>
                    </a:cubicBezTo>
                    <a:cubicBezTo>
                      <a:pt x="117" y="408"/>
                      <a:pt x="117" y="408"/>
                      <a:pt x="117" y="408"/>
                    </a:cubicBezTo>
                    <a:cubicBezTo>
                      <a:pt x="53" y="408"/>
                      <a:pt x="0" y="355"/>
                      <a:pt x="0" y="291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0" y="53"/>
                      <a:pt x="53" y="0"/>
                      <a:pt x="117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83" y="0"/>
                      <a:pt x="236" y="53"/>
                      <a:pt x="236" y="117"/>
                    </a:cubicBezTo>
                    <a:lnTo>
                      <a:pt x="236" y="2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Oval 30"/>
              <p:cNvSpPr>
                <a:spLocks noChangeArrowheads="1"/>
              </p:cNvSpPr>
              <p:nvPr/>
            </p:nvSpPr>
            <p:spPr bwMode="auto">
              <a:xfrm>
                <a:off x="4587875" y="2400300"/>
                <a:ext cx="90488" cy="88900"/>
              </a:xfrm>
              <a:prstGeom prst="ellipse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80" name="组合 379"/>
            <p:cNvGrpSpPr/>
            <p:nvPr/>
          </p:nvGrpSpPr>
          <p:grpSpPr>
            <a:xfrm>
              <a:off x="4763" y="1920875"/>
              <a:ext cx="1555750" cy="1554163"/>
              <a:chOff x="4763" y="1920875"/>
              <a:chExt cx="1555750" cy="1554163"/>
            </a:xfrm>
          </p:grpSpPr>
          <p:sp>
            <p:nvSpPr>
              <p:cNvPr id="446" name="Oval 13"/>
              <p:cNvSpPr>
                <a:spLocks noChangeArrowheads="1"/>
              </p:cNvSpPr>
              <p:nvPr/>
            </p:nvSpPr>
            <p:spPr bwMode="auto">
              <a:xfrm>
                <a:off x="4763" y="1920875"/>
                <a:ext cx="1555750" cy="1554163"/>
              </a:xfrm>
              <a:prstGeom prst="ellipse">
                <a:avLst/>
              </a:prstGeom>
              <a:solidFill>
                <a:srgbClr val="F1B1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14"/>
              <p:cNvSpPr>
                <a:spLocks/>
              </p:cNvSpPr>
              <p:nvPr/>
            </p:nvSpPr>
            <p:spPr bwMode="auto">
              <a:xfrm>
                <a:off x="782638" y="1920875"/>
                <a:ext cx="777875" cy="1554163"/>
              </a:xfrm>
              <a:custGeom>
                <a:avLst/>
                <a:gdLst>
                  <a:gd name="T0" fmla="*/ 0 w 380"/>
                  <a:gd name="T1" fmla="*/ 0 h 760"/>
                  <a:gd name="T2" fmla="*/ 0 w 380"/>
                  <a:gd name="T3" fmla="*/ 760 h 760"/>
                  <a:gd name="T4" fmla="*/ 380 w 380"/>
                  <a:gd name="T5" fmla="*/ 380 h 760"/>
                  <a:gd name="T6" fmla="*/ 0 w 380"/>
                  <a:gd name="T7" fmla="*/ 0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0" h="760">
                    <a:moveTo>
                      <a:pt x="0" y="0"/>
                    </a:moveTo>
                    <a:cubicBezTo>
                      <a:pt x="0" y="760"/>
                      <a:pt x="0" y="760"/>
                      <a:pt x="0" y="760"/>
                    </a:cubicBezTo>
                    <a:cubicBezTo>
                      <a:pt x="212" y="760"/>
                      <a:pt x="380" y="590"/>
                      <a:pt x="380" y="380"/>
                    </a:cubicBezTo>
                    <a:cubicBezTo>
                      <a:pt x="380" y="170"/>
                      <a:pt x="212" y="0"/>
                      <a:pt x="0" y="0"/>
                    </a:cubicBezTo>
                    <a:close/>
                  </a:path>
                </a:pathLst>
              </a:custGeom>
              <a:solidFill>
                <a:srgbClr val="E6A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31"/>
              <p:cNvSpPr>
                <a:spLocks/>
              </p:cNvSpPr>
              <p:nvPr/>
            </p:nvSpPr>
            <p:spPr bwMode="auto">
              <a:xfrm>
                <a:off x="258763" y="2460625"/>
                <a:ext cx="1047750" cy="482600"/>
              </a:xfrm>
              <a:custGeom>
                <a:avLst/>
                <a:gdLst>
                  <a:gd name="T0" fmla="*/ 512 w 512"/>
                  <a:gd name="T1" fmla="*/ 223 h 236"/>
                  <a:gd name="T2" fmla="*/ 499 w 512"/>
                  <a:gd name="T3" fmla="*/ 236 h 236"/>
                  <a:gd name="T4" fmla="*/ 13 w 512"/>
                  <a:gd name="T5" fmla="*/ 236 h 236"/>
                  <a:gd name="T6" fmla="*/ 0 w 512"/>
                  <a:gd name="T7" fmla="*/ 223 h 236"/>
                  <a:gd name="T8" fmla="*/ 0 w 512"/>
                  <a:gd name="T9" fmla="*/ 13 h 236"/>
                  <a:gd name="T10" fmla="*/ 13 w 512"/>
                  <a:gd name="T11" fmla="*/ 0 h 236"/>
                  <a:gd name="T12" fmla="*/ 499 w 512"/>
                  <a:gd name="T13" fmla="*/ 0 h 236"/>
                  <a:gd name="T14" fmla="*/ 512 w 512"/>
                  <a:gd name="T15" fmla="*/ 13 h 236"/>
                  <a:gd name="T16" fmla="*/ 512 w 512"/>
                  <a:gd name="T17" fmla="*/ 22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2" h="236">
                    <a:moveTo>
                      <a:pt x="512" y="223"/>
                    </a:moveTo>
                    <a:cubicBezTo>
                      <a:pt x="512" y="230"/>
                      <a:pt x="506" y="236"/>
                      <a:pt x="499" y="236"/>
                    </a:cubicBezTo>
                    <a:cubicBezTo>
                      <a:pt x="13" y="236"/>
                      <a:pt x="13" y="236"/>
                      <a:pt x="13" y="236"/>
                    </a:cubicBezTo>
                    <a:cubicBezTo>
                      <a:pt x="6" y="236"/>
                      <a:pt x="0" y="230"/>
                      <a:pt x="0" y="22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6" y="0"/>
                      <a:pt x="13" y="0"/>
                    </a:cubicBezTo>
                    <a:cubicBezTo>
                      <a:pt x="499" y="0"/>
                      <a:pt x="499" y="0"/>
                      <a:pt x="499" y="0"/>
                    </a:cubicBezTo>
                    <a:cubicBezTo>
                      <a:pt x="506" y="0"/>
                      <a:pt x="512" y="6"/>
                      <a:pt x="512" y="13"/>
                    </a:cubicBezTo>
                    <a:lnTo>
                      <a:pt x="512" y="2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Rectangle 32"/>
              <p:cNvSpPr>
                <a:spLocks noChangeArrowheads="1"/>
              </p:cNvSpPr>
              <p:nvPr/>
            </p:nvSpPr>
            <p:spPr bwMode="auto">
              <a:xfrm>
                <a:off x="323850" y="2509838"/>
                <a:ext cx="41275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Rectangle 33"/>
              <p:cNvSpPr>
                <a:spLocks noChangeArrowheads="1"/>
              </p:cNvSpPr>
              <p:nvPr/>
            </p:nvSpPr>
            <p:spPr bwMode="auto">
              <a:xfrm>
                <a:off x="406400" y="2509838"/>
                <a:ext cx="49213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Rectangle 34"/>
              <p:cNvSpPr>
                <a:spLocks noChangeArrowheads="1"/>
              </p:cNvSpPr>
              <p:nvPr/>
            </p:nvSpPr>
            <p:spPr bwMode="auto">
              <a:xfrm>
                <a:off x="496888" y="2509838"/>
                <a:ext cx="49213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Rectangle 35"/>
              <p:cNvSpPr>
                <a:spLocks noChangeArrowheads="1"/>
              </p:cNvSpPr>
              <p:nvPr/>
            </p:nvSpPr>
            <p:spPr bwMode="auto">
              <a:xfrm>
                <a:off x="585788" y="2509838"/>
                <a:ext cx="41275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Rectangle 36"/>
              <p:cNvSpPr>
                <a:spLocks noChangeArrowheads="1"/>
              </p:cNvSpPr>
              <p:nvPr/>
            </p:nvSpPr>
            <p:spPr bwMode="auto">
              <a:xfrm>
                <a:off x="676275" y="2509838"/>
                <a:ext cx="41275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Rectangle 37"/>
              <p:cNvSpPr>
                <a:spLocks noChangeArrowheads="1"/>
              </p:cNvSpPr>
              <p:nvPr/>
            </p:nvSpPr>
            <p:spPr bwMode="auto">
              <a:xfrm>
                <a:off x="766763" y="2509838"/>
                <a:ext cx="39688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Rectangle 38"/>
              <p:cNvSpPr>
                <a:spLocks noChangeArrowheads="1"/>
              </p:cNvSpPr>
              <p:nvPr/>
            </p:nvSpPr>
            <p:spPr bwMode="auto">
              <a:xfrm>
                <a:off x="847725" y="2509838"/>
                <a:ext cx="49213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Rectangle 39"/>
              <p:cNvSpPr>
                <a:spLocks noChangeArrowheads="1"/>
              </p:cNvSpPr>
              <p:nvPr/>
            </p:nvSpPr>
            <p:spPr bwMode="auto">
              <a:xfrm>
                <a:off x="938213" y="2509838"/>
                <a:ext cx="49213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Rectangle 40"/>
              <p:cNvSpPr>
                <a:spLocks noChangeArrowheads="1"/>
              </p:cNvSpPr>
              <p:nvPr/>
            </p:nvSpPr>
            <p:spPr bwMode="auto">
              <a:xfrm>
                <a:off x="1028700" y="2509838"/>
                <a:ext cx="39688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Rectangle 41"/>
              <p:cNvSpPr>
                <a:spLocks noChangeArrowheads="1"/>
              </p:cNvSpPr>
              <p:nvPr/>
            </p:nvSpPr>
            <p:spPr bwMode="auto">
              <a:xfrm>
                <a:off x="1117600" y="2509838"/>
                <a:ext cx="41275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Rectangle 42"/>
              <p:cNvSpPr>
                <a:spLocks noChangeArrowheads="1"/>
              </p:cNvSpPr>
              <p:nvPr/>
            </p:nvSpPr>
            <p:spPr bwMode="auto">
              <a:xfrm>
                <a:off x="1208088" y="2509838"/>
                <a:ext cx="41275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Rectangle 43"/>
              <p:cNvSpPr>
                <a:spLocks noChangeArrowheads="1"/>
              </p:cNvSpPr>
              <p:nvPr/>
            </p:nvSpPr>
            <p:spPr bwMode="auto">
              <a:xfrm>
                <a:off x="323850" y="2592388"/>
                <a:ext cx="41275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Rectangle 44"/>
              <p:cNvSpPr>
                <a:spLocks noChangeArrowheads="1"/>
              </p:cNvSpPr>
              <p:nvPr/>
            </p:nvSpPr>
            <p:spPr bwMode="auto">
              <a:xfrm>
                <a:off x="406400" y="2592388"/>
                <a:ext cx="49213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Rectangle 45"/>
              <p:cNvSpPr>
                <a:spLocks noChangeArrowheads="1"/>
              </p:cNvSpPr>
              <p:nvPr/>
            </p:nvSpPr>
            <p:spPr bwMode="auto">
              <a:xfrm>
                <a:off x="496888" y="2592388"/>
                <a:ext cx="49213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Rectangle 46"/>
              <p:cNvSpPr>
                <a:spLocks noChangeArrowheads="1"/>
              </p:cNvSpPr>
              <p:nvPr/>
            </p:nvSpPr>
            <p:spPr bwMode="auto">
              <a:xfrm>
                <a:off x="585788" y="2592388"/>
                <a:ext cx="41275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Rectangle 47"/>
              <p:cNvSpPr>
                <a:spLocks noChangeArrowheads="1"/>
              </p:cNvSpPr>
              <p:nvPr/>
            </p:nvSpPr>
            <p:spPr bwMode="auto">
              <a:xfrm>
                <a:off x="676275" y="2592388"/>
                <a:ext cx="41275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Rectangle 48"/>
              <p:cNvSpPr>
                <a:spLocks noChangeArrowheads="1"/>
              </p:cNvSpPr>
              <p:nvPr/>
            </p:nvSpPr>
            <p:spPr bwMode="auto">
              <a:xfrm>
                <a:off x="766763" y="2592388"/>
                <a:ext cx="39688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Rectangle 49"/>
              <p:cNvSpPr>
                <a:spLocks noChangeArrowheads="1"/>
              </p:cNvSpPr>
              <p:nvPr/>
            </p:nvSpPr>
            <p:spPr bwMode="auto">
              <a:xfrm>
                <a:off x="847725" y="2592388"/>
                <a:ext cx="49213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Rectangle 50"/>
              <p:cNvSpPr>
                <a:spLocks noChangeArrowheads="1"/>
              </p:cNvSpPr>
              <p:nvPr/>
            </p:nvSpPr>
            <p:spPr bwMode="auto">
              <a:xfrm>
                <a:off x="938213" y="2592388"/>
                <a:ext cx="49213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Rectangle 51"/>
              <p:cNvSpPr>
                <a:spLocks noChangeArrowheads="1"/>
              </p:cNvSpPr>
              <p:nvPr/>
            </p:nvSpPr>
            <p:spPr bwMode="auto">
              <a:xfrm>
                <a:off x="1028700" y="2592388"/>
                <a:ext cx="39688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Rectangle 52"/>
              <p:cNvSpPr>
                <a:spLocks noChangeArrowheads="1"/>
              </p:cNvSpPr>
              <p:nvPr/>
            </p:nvSpPr>
            <p:spPr bwMode="auto">
              <a:xfrm>
                <a:off x="1117600" y="2592388"/>
                <a:ext cx="41275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Rectangle 53"/>
              <p:cNvSpPr>
                <a:spLocks noChangeArrowheads="1"/>
              </p:cNvSpPr>
              <p:nvPr/>
            </p:nvSpPr>
            <p:spPr bwMode="auto">
              <a:xfrm>
                <a:off x="1208088" y="2592388"/>
                <a:ext cx="41275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Rectangle 54"/>
              <p:cNvSpPr>
                <a:spLocks noChangeArrowheads="1"/>
              </p:cNvSpPr>
              <p:nvPr/>
            </p:nvSpPr>
            <p:spPr bwMode="auto">
              <a:xfrm>
                <a:off x="323850" y="2673350"/>
                <a:ext cx="41275" cy="4921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Rectangle 55"/>
              <p:cNvSpPr>
                <a:spLocks noChangeArrowheads="1"/>
              </p:cNvSpPr>
              <p:nvPr/>
            </p:nvSpPr>
            <p:spPr bwMode="auto">
              <a:xfrm>
                <a:off x="406400" y="2673350"/>
                <a:ext cx="49213" cy="4921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Rectangle 56"/>
              <p:cNvSpPr>
                <a:spLocks noChangeArrowheads="1"/>
              </p:cNvSpPr>
              <p:nvPr/>
            </p:nvSpPr>
            <p:spPr bwMode="auto">
              <a:xfrm>
                <a:off x="496888" y="2673350"/>
                <a:ext cx="49213" cy="4921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Rectangle 57"/>
              <p:cNvSpPr>
                <a:spLocks noChangeArrowheads="1"/>
              </p:cNvSpPr>
              <p:nvPr/>
            </p:nvSpPr>
            <p:spPr bwMode="auto">
              <a:xfrm>
                <a:off x="585788" y="2673350"/>
                <a:ext cx="41275" cy="4921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Rectangle 58"/>
              <p:cNvSpPr>
                <a:spLocks noChangeArrowheads="1"/>
              </p:cNvSpPr>
              <p:nvPr/>
            </p:nvSpPr>
            <p:spPr bwMode="auto">
              <a:xfrm>
                <a:off x="676275" y="2673350"/>
                <a:ext cx="41275" cy="4921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Rectangle 59"/>
              <p:cNvSpPr>
                <a:spLocks noChangeArrowheads="1"/>
              </p:cNvSpPr>
              <p:nvPr/>
            </p:nvSpPr>
            <p:spPr bwMode="auto">
              <a:xfrm>
                <a:off x="766763" y="2673350"/>
                <a:ext cx="39688" cy="4921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Rectangle 60"/>
              <p:cNvSpPr>
                <a:spLocks noChangeArrowheads="1"/>
              </p:cNvSpPr>
              <p:nvPr/>
            </p:nvSpPr>
            <p:spPr bwMode="auto">
              <a:xfrm>
                <a:off x="847725" y="2673350"/>
                <a:ext cx="49213" cy="4921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Rectangle 61"/>
              <p:cNvSpPr>
                <a:spLocks noChangeArrowheads="1"/>
              </p:cNvSpPr>
              <p:nvPr/>
            </p:nvSpPr>
            <p:spPr bwMode="auto">
              <a:xfrm>
                <a:off x="938213" y="2673350"/>
                <a:ext cx="49213" cy="4921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Rectangle 62"/>
              <p:cNvSpPr>
                <a:spLocks noChangeArrowheads="1"/>
              </p:cNvSpPr>
              <p:nvPr/>
            </p:nvSpPr>
            <p:spPr bwMode="auto">
              <a:xfrm>
                <a:off x="1028700" y="2673350"/>
                <a:ext cx="39688" cy="4921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Rectangle 63"/>
              <p:cNvSpPr>
                <a:spLocks noChangeArrowheads="1"/>
              </p:cNvSpPr>
              <p:nvPr/>
            </p:nvSpPr>
            <p:spPr bwMode="auto">
              <a:xfrm>
                <a:off x="1117600" y="2673350"/>
                <a:ext cx="41275" cy="4921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Rectangle 64"/>
              <p:cNvSpPr>
                <a:spLocks noChangeArrowheads="1"/>
              </p:cNvSpPr>
              <p:nvPr/>
            </p:nvSpPr>
            <p:spPr bwMode="auto">
              <a:xfrm>
                <a:off x="1208088" y="2673350"/>
                <a:ext cx="41275" cy="4921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Rectangle 65"/>
              <p:cNvSpPr>
                <a:spLocks noChangeArrowheads="1"/>
              </p:cNvSpPr>
              <p:nvPr/>
            </p:nvSpPr>
            <p:spPr bwMode="auto">
              <a:xfrm>
                <a:off x="323850" y="2755900"/>
                <a:ext cx="41275" cy="4921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Rectangle 66"/>
              <p:cNvSpPr>
                <a:spLocks noChangeArrowheads="1"/>
              </p:cNvSpPr>
              <p:nvPr/>
            </p:nvSpPr>
            <p:spPr bwMode="auto">
              <a:xfrm>
                <a:off x="406400" y="2755900"/>
                <a:ext cx="49213" cy="4921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Rectangle 67"/>
              <p:cNvSpPr>
                <a:spLocks noChangeArrowheads="1"/>
              </p:cNvSpPr>
              <p:nvPr/>
            </p:nvSpPr>
            <p:spPr bwMode="auto">
              <a:xfrm>
                <a:off x="496888" y="2755900"/>
                <a:ext cx="49213" cy="4921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Rectangle 68"/>
              <p:cNvSpPr>
                <a:spLocks noChangeArrowheads="1"/>
              </p:cNvSpPr>
              <p:nvPr/>
            </p:nvSpPr>
            <p:spPr bwMode="auto">
              <a:xfrm>
                <a:off x="585788" y="2755900"/>
                <a:ext cx="41275" cy="4921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Rectangle 69"/>
              <p:cNvSpPr>
                <a:spLocks noChangeArrowheads="1"/>
              </p:cNvSpPr>
              <p:nvPr/>
            </p:nvSpPr>
            <p:spPr bwMode="auto">
              <a:xfrm>
                <a:off x="676275" y="2755900"/>
                <a:ext cx="41275" cy="4921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Rectangle 70"/>
              <p:cNvSpPr>
                <a:spLocks noChangeArrowheads="1"/>
              </p:cNvSpPr>
              <p:nvPr/>
            </p:nvSpPr>
            <p:spPr bwMode="auto">
              <a:xfrm>
                <a:off x="766763" y="2755900"/>
                <a:ext cx="39688" cy="4921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Rectangle 71"/>
              <p:cNvSpPr>
                <a:spLocks noChangeArrowheads="1"/>
              </p:cNvSpPr>
              <p:nvPr/>
            </p:nvSpPr>
            <p:spPr bwMode="auto">
              <a:xfrm>
                <a:off x="847725" y="2755900"/>
                <a:ext cx="49213" cy="4921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Rectangle 72"/>
              <p:cNvSpPr>
                <a:spLocks noChangeArrowheads="1"/>
              </p:cNvSpPr>
              <p:nvPr/>
            </p:nvSpPr>
            <p:spPr bwMode="auto">
              <a:xfrm>
                <a:off x="938213" y="2755900"/>
                <a:ext cx="49213" cy="4921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Rectangle 73"/>
              <p:cNvSpPr>
                <a:spLocks noChangeArrowheads="1"/>
              </p:cNvSpPr>
              <p:nvPr/>
            </p:nvSpPr>
            <p:spPr bwMode="auto">
              <a:xfrm>
                <a:off x="1028700" y="2755900"/>
                <a:ext cx="39688" cy="4921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Rectangle 74"/>
              <p:cNvSpPr>
                <a:spLocks noChangeArrowheads="1"/>
              </p:cNvSpPr>
              <p:nvPr/>
            </p:nvSpPr>
            <p:spPr bwMode="auto">
              <a:xfrm>
                <a:off x="1117600" y="2755900"/>
                <a:ext cx="41275" cy="4921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Rectangle 75"/>
              <p:cNvSpPr>
                <a:spLocks noChangeArrowheads="1"/>
              </p:cNvSpPr>
              <p:nvPr/>
            </p:nvSpPr>
            <p:spPr bwMode="auto">
              <a:xfrm>
                <a:off x="1208088" y="2755900"/>
                <a:ext cx="41275" cy="4921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Rectangle 76"/>
              <p:cNvSpPr>
                <a:spLocks noChangeArrowheads="1"/>
              </p:cNvSpPr>
              <p:nvPr/>
            </p:nvSpPr>
            <p:spPr bwMode="auto">
              <a:xfrm>
                <a:off x="323850" y="2828925"/>
                <a:ext cx="41275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Rectangle 77"/>
              <p:cNvSpPr>
                <a:spLocks noChangeArrowheads="1"/>
              </p:cNvSpPr>
              <p:nvPr/>
            </p:nvSpPr>
            <p:spPr bwMode="auto">
              <a:xfrm>
                <a:off x="406400" y="2828925"/>
                <a:ext cx="49213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Rectangle 78"/>
              <p:cNvSpPr>
                <a:spLocks noChangeArrowheads="1"/>
              </p:cNvSpPr>
              <p:nvPr/>
            </p:nvSpPr>
            <p:spPr bwMode="auto">
              <a:xfrm>
                <a:off x="496888" y="2828925"/>
                <a:ext cx="400050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Rectangle 79"/>
              <p:cNvSpPr>
                <a:spLocks noChangeArrowheads="1"/>
              </p:cNvSpPr>
              <p:nvPr/>
            </p:nvSpPr>
            <p:spPr bwMode="auto">
              <a:xfrm>
                <a:off x="938213" y="2828925"/>
                <a:ext cx="49213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Rectangle 80"/>
              <p:cNvSpPr>
                <a:spLocks noChangeArrowheads="1"/>
              </p:cNvSpPr>
              <p:nvPr/>
            </p:nvSpPr>
            <p:spPr bwMode="auto">
              <a:xfrm>
                <a:off x="1028700" y="2828925"/>
                <a:ext cx="39688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Rectangle 81"/>
              <p:cNvSpPr>
                <a:spLocks noChangeArrowheads="1"/>
              </p:cNvSpPr>
              <p:nvPr/>
            </p:nvSpPr>
            <p:spPr bwMode="auto">
              <a:xfrm>
                <a:off x="1117600" y="2828925"/>
                <a:ext cx="41275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Rectangle 82"/>
              <p:cNvSpPr>
                <a:spLocks noChangeArrowheads="1"/>
              </p:cNvSpPr>
              <p:nvPr/>
            </p:nvSpPr>
            <p:spPr bwMode="auto">
              <a:xfrm>
                <a:off x="1208088" y="2828925"/>
                <a:ext cx="41275" cy="57150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81" name="组合 380"/>
            <p:cNvGrpSpPr/>
            <p:nvPr/>
          </p:nvGrpSpPr>
          <p:grpSpPr>
            <a:xfrm>
              <a:off x="7688263" y="1920875"/>
              <a:ext cx="1555750" cy="1554163"/>
              <a:chOff x="1919288" y="-1588"/>
              <a:chExt cx="1555750" cy="1554163"/>
            </a:xfrm>
          </p:grpSpPr>
          <p:sp>
            <p:nvSpPr>
              <p:cNvPr id="435" name="Oval 21"/>
              <p:cNvSpPr>
                <a:spLocks noChangeArrowheads="1"/>
              </p:cNvSpPr>
              <p:nvPr/>
            </p:nvSpPr>
            <p:spPr bwMode="auto">
              <a:xfrm>
                <a:off x="1919288" y="-1588"/>
                <a:ext cx="1555750" cy="1554163"/>
              </a:xfrm>
              <a:prstGeom prst="ellipse">
                <a:avLst/>
              </a:prstGeom>
              <a:solidFill>
                <a:srgbClr val="F1B1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22"/>
              <p:cNvSpPr>
                <a:spLocks/>
              </p:cNvSpPr>
              <p:nvPr/>
            </p:nvSpPr>
            <p:spPr bwMode="auto">
              <a:xfrm>
                <a:off x="2697163" y="-1588"/>
                <a:ext cx="777875" cy="1554163"/>
              </a:xfrm>
              <a:custGeom>
                <a:avLst/>
                <a:gdLst>
                  <a:gd name="T0" fmla="*/ 0 w 380"/>
                  <a:gd name="T1" fmla="*/ 0 h 760"/>
                  <a:gd name="T2" fmla="*/ 0 w 380"/>
                  <a:gd name="T3" fmla="*/ 760 h 760"/>
                  <a:gd name="T4" fmla="*/ 380 w 380"/>
                  <a:gd name="T5" fmla="*/ 380 h 760"/>
                  <a:gd name="T6" fmla="*/ 0 w 380"/>
                  <a:gd name="T7" fmla="*/ 0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0" h="760">
                    <a:moveTo>
                      <a:pt x="0" y="0"/>
                    </a:moveTo>
                    <a:cubicBezTo>
                      <a:pt x="0" y="760"/>
                      <a:pt x="0" y="760"/>
                      <a:pt x="0" y="760"/>
                    </a:cubicBezTo>
                    <a:cubicBezTo>
                      <a:pt x="212" y="760"/>
                      <a:pt x="380" y="590"/>
                      <a:pt x="380" y="380"/>
                    </a:cubicBezTo>
                    <a:cubicBezTo>
                      <a:pt x="380" y="170"/>
                      <a:pt x="212" y="0"/>
                      <a:pt x="0" y="0"/>
                    </a:cubicBezTo>
                    <a:close/>
                  </a:path>
                </a:pathLst>
              </a:custGeom>
              <a:solidFill>
                <a:srgbClr val="E6A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83"/>
              <p:cNvSpPr>
                <a:spLocks/>
              </p:cNvSpPr>
              <p:nvPr/>
            </p:nvSpPr>
            <p:spPr bwMode="auto">
              <a:xfrm>
                <a:off x="2468563" y="276225"/>
                <a:ext cx="457200" cy="90488"/>
              </a:xfrm>
              <a:custGeom>
                <a:avLst/>
                <a:gdLst>
                  <a:gd name="T0" fmla="*/ 224 w 224"/>
                  <a:gd name="T1" fmla="*/ 22 h 44"/>
                  <a:gd name="T2" fmla="*/ 202 w 224"/>
                  <a:gd name="T3" fmla="*/ 44 h 44"/>
                  <a:gd name="T4" fmla="*/ 22 w 224"/>
                  <a:gd name="T5" fmla="*/ 44 h 44"/>
                  <a:gd name="T6" fmla="*/ 0 w 224"/>
                  <a:gd name="T7" fmla="*/ 22 h 44"/>
                  <a:gd name="T8" fmla="*/ 0 w 224"/>
                  <a:gd name="T9" fmla="*/ 22 h 44"/>
                  <a:gd name="T10" fmla="*/ 22 w 224"/>
                  <a:gd name="T11" fmla="*/ 0 h 44"/>
                  <a:gd name="T12" fmla="*/ 202 w 224"/>
                  <a:gd name="T13" fmla="*/ 0 h 44"/>
                  <a:gd name="T14" fmla="*/ 224 w 224"/>
                  <a:gd name="T15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4" h="44">
                    <a:moveTo>
                      <a:pt x="224" y="22"/>
                    </a:moveTo>
                    <a:cubicBezTo>
                      <a:pt x="224" y="34"/>
                      <a:pt x="214" y="44"/>
                      <a:pt x="20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10" y="44"/>
                      <a:pt x="0" y="34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0"/>
                      <a:pt x="10" y="0"/>
                      <a:pt x="22" y="0"/>
                    </a:cubicBezTo>
                    <a:cubicBezTo>
                      <a:pt x="202" y="0"/>
                      <a:pt x="202" y="0"/>
                      <a:pt x="202" y="0"/>
                    </a:cubicBezTo>
                    <a:cubicBezTo>
                      <a:pt x="214" y="0"/>
                      <a:pt x="224" y="10"/>
                      <a:pt x="224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84"/>
              <p:cNvSpPr>
                <a:spLocks/>
              </p:cNvSpPr>
              <p:nvPr/>
            </p:nvSpPr>
            <p:spPr bwMode="auto">
              <a:xfrm>
                <a:off x="2403475" y="406400"/>
                <a:ext cx="588963" cy="90488"/>
              </a:xfrm>
              <a:custGeom>
                <a:avLst/>
                <a:gdLst>
                  <a:gd name="T0" fmla="*/ 288 w 288"/>
                  <a:gd name="T1" fmla="*/ 22 h 44"/>
                  <a:gd name="T2" fmla="*/ 266 w 288"/>
                  <a:gd name="T3" fmla="*/ 44 h 44"/>
                  <a:gd name="T4" fmla="*/ 22 w 288"/>
                  <a:gd name="T5" fmla="*/ 44 h 44"/>
                  <a:gd name="T6" fmla="*/ 0 w 288"/>
                  <a:gd name="T7" fmla="*/ 22 h 44"/>
                  <a:gd name="T8" fmla="*/ 0 w 288"/>
                  <a:gd name="T9" fmla="*/ 22 h 44"/>
                  <a:gd name="T10" fmla="*/ 22 w 288"/>
                  <a:gd name="T11" fmla="*/ 0 h 44"/>
                  <a:gd name="T12" fmla="*/ 266 w 288"/>
                  <a:gd name="T13" fmla="*/ 0 h 44"/>
                  <a:gd name="T14" fmla="*/ 288 w 288"/>
                  <a:gd name="T15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8" h="44">
                    <a:moveTo>
                      <a:pt x="288" y="22"/>
                    </a:moveTo>
                    <a:cubicBezTo>
                      <a:pt x="288" y="34"/>
                      <a:pt x="278" y="44"/>
                      <a:pt x="266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10" y="44"/>
                      <a:pt x="0" y="34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0"/>
                      <a:pt x="10" y="0"/>
                      <a:pt x="22" y="0"/>
                    </a:cubicBezTo>
                    <a:cubicBezTo>
                      <a:pt x="266" y="0"/>
                      <a:pt x="266" y="0"/>
                      <a:pt x="266" y="0"/>
                    </a:cubicBezTo>
                    <a:cubicBezTo>
                      <a:pt x="278" y="0"/>
                      <a:pt x="288" y="10"/>
                      <a:pt x="288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85"/>
              <p:cNvSpPr>
                <a:spLocks/>
              </p:cNvSpPr>
              <p:nvPr/>
            </p:nvSpPr>
            <p:spPr bwMode="auto">
              <a:xfrm>
                <a:off x="2403475" y="530225"/>
                <a:ext cx="588963" cy="88900"/>
              </a:xfrm>
              <a:custGeom>
                <a:avLst/>
                <a:gdLst>
                  <a:gd name="T0" fmla="*/ 288 w 288"/>
                  <a:gd name="T1" fmla="*/ 22 h 44"/>
                  <a:gd name="T2" fmla="*/ 266 w 288"/>
                  <a:gd name="T3" fmla="*/ 44 h 44"/>
                  <a:gd name="T4" fmla="*/ 22 w 288"/>
                  <a:gd name="T5" fmla="*/ 44 h 44"/>
                  <a:gd name="T6" fmla="*/ 0 w 288"/>
                  <a:gd name="T7" fmla="*/ 22 h 44"/>
                  <a:gd name="T8" fmla="*/ 0 w 288"/>
                  <a:gd name="T9" fmla="*/ 22 h 44"/>
                  <a:gd name="T10" fmla="*/ 22 w 288"/>
                  <a:gd name="T11" fmla="*/ 0 h 44"/>
                  <a:gd name="T12" fmla="*/ 266 w 288"/>
                  <a:gd name="T13" fmla="*/ 0 h 44"/>
                  <a:gd name="T14" fmla="*/ 288 w 288"/>
                  <a:gd name="T15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8" h="44">
                    <a:moveTo>
                      <a:pt x="288" y="22"/>
                    </a:moveTo>
                    <a:cubicBezTo>
                      <a:pt x="288" y="34"/>
                      <a:pt x="278" y="44"/>
                      <a:pt x="266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10" y="44"/>
                      <a:pt x="0" y="34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0"/>
                      <a:pt x="10" y="0"/>
                      <a:pt x="22" y="0"/>
                    </a:cubicBezTo>
                    <a:cubicBezTo>
                      <a:pt x="266" y="0"/>
                      <a:pt x="266" y="0"/>
                      <a:pt x="266" y="0"/>
                    </a:cubicBezTo>
                    <a:cubicBezTo>
                      <a:pt x="278" y="0"/>
                      <a:pt x="288" y="10"/>
                      <a:pt x="288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86"/>
              <p:cNvSpPr>
                <a:spLocks/>
              </p:cNvSpPr>
              <p:nvPr/>
            </p:nvSpPr>
            <p:spPr bwMode="auto">
              <a:xfrm>
                <a:off x="2403475" y="644525"/>
                <a:ext cx="588963" cy="90488"/>
              </a:xfrm>
              <a:custGeom>
                <a:avLst/>
                <a:gdLst>
                  <a:gd name="T0" fmla="*/ 288 w 288"/>
                  <a:gd name="T1" fmla="*/ 22 h 44"/>
                  <a:gd name="T2" fmla="*/ 266 w 288"/>
                  <a:gd name="T3" fmla="*/ 44 h 44"/>
                  <a:gd name="T4" fmla="*/ 22 w 288"/>
                  <a:gd name="T5" fmla="*/ 44 h 44"/>
                  <a:gd name="T6" fmla="*/ 0 w 288"/>
                  <a:gd name="T7" fmla="*/ 22 h 44"/>
                  <a:gd name="T8" fmla="*/ 0 w 288"/>
                  <a:gd name="T9" fmla="*/ 22 h 44"/>
                  <a:gd name="T10" fmla="*/ 22 w 288"/>
                  <a:gd name="T11" fmla="*/ 0 h 44"/>
                  <a:gd name="T12" fmla="*/ 266 w 288"/>
                  <a:gd name="T13" fmla="*/ 0 h 44"/>
                  <a:gd name="T14" fmla="*/ 288 w 288"/>
                  <a:gd name="T15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8" h="44">
                    <a:moveTo>
                      <a:pt x="288" y="22"/>
                    </a:moveTo>
                    <a:cubicBezTo>
                      <a:pt x="288" y="34"/>
                      <a:pt x="278" y="44"/>
                      <a:pt x="266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10" y="44"/>
                      <a:pt x="0" y="34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0"/>
                      <a:pt x="10" y="0"/>
                      <a:pt x="22" y="0"/>
                    </a:cubicBezTo>
                    <a:cubicBezTo>
                      <a:pt x="266" y="0"/>
                      <a:pt x="266" y="0"/>
                      <a:pt x="266" y="0"/>
                    </a:cubicBezTo>
                    <a:cubicBezTo>
                      <a:pt x="278" y="0"/>
                      <a:pt x="288" y="10"/>
                      <a:pt x="288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87"/>
              <p:cNvSpPr>
                <a:spLocks/>
              </p:cNvSpPr>
              <p:nvPr/>
            </p:nvSpPr>
            <p:spPr bwMode="auto">
              <a:xfrm>
                <a:off x="2509838" y="774700"/>
                <a:ext cx="106363" cy="90488"/>
              </a:xfrm>
              <a:custGeom>
                <a:avLst/>
                <a:gdLst>
                  <a:gd name="T0" fmla="*/ 52 w 52"/>
                  <a:gd name="T1" fmla="*/ 29 h 44"/>
                  <a:gd name="T2" fmla="*/ 37 w 52"/>
                  <a:gd name="T3" fmla="*/ 44 h 44"/>
                  <a:gd name="T4" fmla="*/ 15 w 52"/>
                  <a:gd name="T5" fmla="*/ 44 h 44"/>
                  <a:gd name="T6" fmla="*/ 0 w 52"/>
                  <a:gd name="T7" fmla="*/ 29 h 44"/>
                  <a:gd name="T8" fmla="*/ 0 w 52"/>
                  <a:gd name="T9" fmla="*/ 15 h 44"/>
                  <a:gd name="T10" fmla="*/ 15 w 52"/>
                  <a:gd name="T11" fmla="*/ 0 h 44"/>
                  <a:gd name="T12" fmla="*/ 37 w 52"/>
                  <a:gd name="T13" fmla="*/ 0 h 44"/>
                  <a:gd name="T14" fmla="*/ 52 w 52"/>
                  <a:gd name="T15" fmla="*/ 15 h 44"/>
                  <a:gd name="T16" fmla="*/ 52 w 52"/>
                  <a:gd name="T17" fmla="*/ 2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44">
                    <a:moveTo>
                      <a:pt x="52" y="29"/>
                    </a:moveTo>
                    <a:cubicBezTo>
                      <a:pt x="52" y="37"/>
                      <a:pt x="45" y="44"/>
                      <a:pt x="37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7" y="44"/>
                      <a:pt x="0" y="37"/>
                      <a:pt x="0" y="29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5" y="0"/>
                      <a:pt x="52" y="7"/>
                      <a:pt x="52" y="15"/>
                    </a:cubicBezTo>
                    <a:lnTo>
                      <a:pt x="52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88"/>
              <p:cNvSpPr>
                <a:spLocks/>
              </p:cNvSpPr>
              <p:nvPr/>
            </p:nvSpPr>
            <p:spPr bwMode="auto">
              <a:xfrm>
                <a:off x="2779713" y="774700"/>
                <a:ext cx="106363" cy="90488"/>
              </a:xfrm>
              <a:custGeom>
                <a:avLst/>
                <a:gdLst>
                  <a:gd name="T0" fmla="*/ 52 w 52"/>
                  <a:gd name="T1" fmla="*/ 29 h 44"/>
                  <a:gd name="T2" fmla="*/ 37 w 52"/>
                  <a:gd name="T3" fmla="*/ 44 h 44"/>
                  <a:gd name="T4" fmla="*/ 15 w 52"/>
                  <a:gd name="T5" fmla="*/ 44 h 44"/>
                  <a:gd name="T6" fmla="*/ 0 w 52"/>
                  <a:gd name="T7" fmla="*/ 29 h 44"/>
                  <a:gd name="T8" fmla="*/ 0 w 52"/>
                  <a:gd name="T9" fmla="*/ 15 h 44"/>
                  <a:gd name="T10" fmla="*/ 15 w 52"/>
                  <a:gd name="T11" fmla="*/ 0 h 44"/>
                  <a:gd name="T12" fmla="*/ 37 w 52"/>
                  <a:gd name="T13" fmla="*/ 0 h 44"/>
                  <a:gd name="T14" fmla="*/ 52 w 52"/>
                  <a:gd name="T15" fmla="*/ 15 h 44"/>
                  <a:gd name="T16" fmla="*/ 52 w 52"/>
                  <a:gd name="T17" fmla="*/ 2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44">
                    <a:moveTo>
                      <a:pt x="52" y="29"/>
                    </a:moveTo>
                    <a:cubicBezTo>
                      <a:pt x="52" y="37"/>
                      <a:pt x="45" y="44"/>
                      <a:pt x="37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7" y="44"/>
                      <a:pt x="0" y="37"/>
                      <a:pt x="0" y="29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5" y="0"/>
                      <a:pt x="52" y="7"/>
                      <a:pt x="52" y="15"/>
                    </a:cubicBezTo>
                    <a:lnTo>
                      <a:pt x="52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89"/>
              <p:cNvSpPr>
                <a:spLocks/>
              </p:cNvSpPr>
              <p:nvPr/>
            </p:nvSpPr>
            <p:spPr bwMode="auto">
              <a:xfrm>
                <a:off x="2441575" y="898525"/>
                <a:ext cx="511175" cy="65088"/>
              </a:xfrm>
              <a:custGeom>
                <a:avLst/>
                <a:gdLst>
                  <a:gd name="T0" fmla="*/ 221 w 250"/>
                  <a:gd name="T1" fmla="*/ 0 h 32"/>
                  <a:gd name="T2" fmla="*/ 29 w 250"/>
                  <a:gd name="T3" fmla="*/ 0 h 32"/>
                  <a:gd name="T4" fmla="*/ 0 w 250"/>
                  <a:gd name="T5" fmla="*/ 32 h 32"/>
                  <a:gd name="T6" fmla="*/ 250 w 250"/>
                  <a:gd name="T7" fmla="*/ 32 h 32"/>
                  <a:gd name="T8" fmla="*/ 221 w 250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32">
                    <a:moveTo>
                      <a:pt x="221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0" y="16"/>
                      <a:pt x="0" y="32"/>
                    </a:cubicBezTo>
                    <a:cubicBezTo>
                      <a:pt x="250" y="32"/>
                      <a:pt x="250" y="32"/>
                      <a:pt x="250" y="32"/>
                    </a:cubicBezTo>
                    <a:cubicBezTo>
                      <a:pt x="250" y="16"/>
                      <a:pt x="237" y="0"/>
                      <a:pt x="221" y="0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90"/>
              <p:cNvSpPr>
                <a:spLocks/>
              </p:cNvSpPr>
              <p:nvPr/>
            </p:nvSpPr>
            <p:spPr bwMode="auto">
              <a:xfrm>
                <a:off x="2443163" y="996950"/>
                <a:ext cx="508000" cy="179388"/>
              </a:xfrm>
              <a:custGeom>
                <a:avLst/>
                <a:gdLst>
                  <a:gd name="T0" fmla="*/ 0 w 248"/>
                  <a:gd name="T1" fmla="*/ 58 h 88"/>
                  <a:gd name="T2" fmla="*/ 28 w 248"/>
                  <a:gd name="T3" fmla="*/ 88 h 88"/>
                  <a:gd name="T4" fmla="*/ 220 w 248"/>
                  <a:gd name="T5" fmla="*/ 88 h 88"/>
                  <a:gd name="T6" fmla="*/ 248 w 248"/>
                  <a:gd name="T7" fmla="*/ 58 h 88"/>
                  <a:gd name="T8" fmla="*/ 248 w 248"/>
                  <a:gd name="T9" fmla="*/ 0 h 88"/>
                  <a:gd name="T10" fmla="*/ 0 w 248"/>
                  <a:gd name="T11" fmla="*/ 0 h 88"/>
                  <a:gd name="T12" fmla="*/ 0 w 248"/>
                  <a:gd name="T13" fmla="*/ 5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8" h="88">
                    <a:moveTo>
                      <a:pt x="0" y="58"/>
                    </a:moveTo>
                    <a:cubicBezTo>
                      <a:pt x="0" y="73"/>
                      <a:pt x="12" y="88"/>
                      <a:pt x="28" y="88"/>
                    </a:cubicBezTo>
                    <a:cubicBezTo>
                      <a:pt x="220" y="88"/>
                      <a:pt x="220" y="88"/>
                      <a:pt x="220" y="88"/>
                    </a:cubicBezTo>
                    <a:cubicBezTo>
                      <a:pt x="236" y="88"/>
                      <a:pt x="248" y="73"/>
                      <a:pt x="248" y="58"/>
                    </a:cubicBezTo>
                    <a:cubicBezTo>
                      <a:pt x="248" y="0"/>
                      <a:pt x="248" y="0"/>
                      <a:pt x="24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91"/>
              <p:cNvSpPr>
                <a:spLocks/>
              </p:cNvSpPr>
              <p:nvPr/>
            </p:nvSpPr>
            <p:spPr bwMode="auto">
              <a:xfrm>
                <a:off x="2533650" y="1111250"/>
                <a:ext cx="327025" cy="171450"/>
              </a:xfrm>
              <a:custGeom>
                <a:avLst/>
                <a:gdLst>
                  <a:gd name="T0" fmla="*/ 159 w 160"/>
                  <a:gd name="T1" fmla="*/ 30 h 84"/>
                  <a:gd name="T2" fmla="*/ 129 w 160"/>
                  <a:gd name="T3" fmla="*/ 0 h 84"/>
                  <a:gd name="T4" fmla="*/ 29 w 160"/>
                  <a:gd name="T5" fmla="*/ 0 h 84"/>
                  <a:gd name="T6" fmla="*/ 0 w 160"/>
                  <a:gd name="T7" fmla="*/ 31 h 84"/>
                  <a:gd name="T8" fmla="*/ 0 w 160"/>
                  <a:gd name="T9" fmla="*/ 52 h 84"/>
                  <a:gd name="T10" fmla="*/ 0 w 160"/>
                  <a:gd name="T11" fmla="*/ 53 h 84"/>
                  <a:gd name="T12" fmla="*/ 0 w 160"/>
                  <a:gd name="T13" fmla="*/ 53 h 84"/>
                  <a:gd name="T14" fmla="*/ 29 w 160"/>
                  <a:gd name="T15" fmla="*/ 84 h 84"/>
                  <a:gd name="T16" fmla="*/ 129 w 160"/>
                  <a:gd name="T17" fmla="*/ 84 h 84"/>
                  <a:gd name="T18" fmla="*/ 160 w 160"/>
                  <a:gd name="T19" fmla="*/ 53 h 84"/>
                  <a:gd name="T20" fmla="*/ 160 w 160"/>
                  <a:gd name="T21" fmla="*/ 31 h 84"/>
                  <a:gd name="T22" fmla="*/ 159 w 160"/>
                  <a:gd name="T23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0" h="84">
                    <a:moveTo>
                      <a:pt x="159" y="30"/>
                    </a:moveTo>
                    <a:cubicBezTo>
                      <a:pt x="159" y="14"/>
                      <a:pt x="145" y="0"/>
                      <a:pt x="1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4" y="0"/>
                      <a:pt x="0" y="15"/>
                      <a:pt x="0" y="3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69"/>
                      <a:pt x="14" y="84"/>
                      <a:pt x="29" y="84"/>
                    </a:cubicBezTo>
                    <a:cubicBezTo>
                      <a:pt x="129" y="84"/>
                      <a:pt x="129" y="84"/>
                      <a:pt x="129" y="84"/>
                    </a:cubicBezTo>
                    <a:cubicBezTo>
                      <a:pt x="145" y="84"/>
                      <a:pt x="160" y="69"/>
                      <a:pt x="160" y="53"/>
                    </a:cubicBezTo>
                    <a:cubicBezTo>
                      <a:pt x="160" y="31"/>
                      <a:pt x="160" y="31"/>
                      <a:pt x="160" y="31"/>
                    </a:cubicBezTo>
                    <a:lnTo>
                      <a:pt x="159" y="30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82" name="组合 381"/>
            <p:cNvGrpSpPr/>
            <p:nvPr/>
          </p:nvGrpSpPr>
          <p:grpSpPr>
            <a:xfrm>
              <a:off x="11510963" y="1920875"/>
              <a:ext cx="1555750" cy="1555750"/>
              <a:chOff x="4763" y="3843338"/>
              <a:chExt cx="1555750" cy="1555750"/>
            </a:xfrm>
          </p:grpSpPr>
          <p:sp>
            <p:nvSpPr>
              <p:cNvPr id="430" name="Oval 15"/>
              <p:cNvSpPr>
                <a:spLocks noChangeArrowheads="1"/>
              </p:cNvSpPr>
              <p:nvPr/>
            </p:nvSpPr>
            <p:spPr bwMode="auto">
              <a:xfrm>
                <a:off x="4763" y="3843338"/>
                <a:ext cx="1555750" cy="1555750"/>
              </a:xfrm>
              <a:prstGeom prst="ellipse">
                <a:avLst/>
              </a:prstGeom>
              <a:solidFill>
                <a:srgbClr val="F1B1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6"/>
              <p:cNvSpPr>
                <a:spLocks/>
              </p:cNvSpPr>
              <p:nvPr/>
            </p:nvSpPr>
            <p:spPr bwMode="auto">
              <a:xfrm>
                <a:off x="782638" y="3843338"/>
                <a:ext cx="777875" cy="1555750"/>
              </a:xfrm>
              <a:custGeom>
                <a:avLst/>
                <a:gdLst>
                  <a:gd name="T0" fmla="*/ 0 w 380"/>
                  <a:gd name="T1" fmla="*/ 0 h 760"/>
                  <a:gd name="T2" fmla="*/ 0 w 380"/>
                  <a:gd name="T3" fmla="*/ 760 h 760"/>
                  <a:gd name="T4" fmla="*/ 380 w 380"/>
                  <a:gd name="T5" fmla="*/ 380 h 760"/>
                  <a:gd name="T6" fmla="*/ 0 w 380"/>
                  <a:gd name="T7" fmla="*/ 0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0" h="760">
                    <a:moveTo>
                      <a:pt x="0" y="0"/>
                    </a:moveTo>
                    <a:cubicBezTo>
                      <a:pt x="0" y="760"/>
                      <a:pt x="0" y="760"/>
                      <a:pt x="0" y="760"/>
                    </a:cubicBezTo>
                    <a:cubicBezTo>
                      <a:pt x="210" y="760"/>
                      <a:pt x="380" y="590"/>
                      <a:pt x="380" y="380"/>
                    </a:cubicBezTo>
                    <a:cubicBezTo>
                      <a:pt x="380" y="170"/>
                      <a:pt x="210" y="0"/>
                      <a:pt x="0" y="0"/>
                    </a:cubicBezTo>
                    <a:close/>
                  </a:path>
                </a:pathLst>
              </a:custGeom>
              <a:solidFill>
                <a:srgbClr val="E6A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92"/>
              <p:cNvSpPr>
                <a:spLocks/>
              </p:cNvSpPr>
              <p:nvPr/>
            </p:nvSpPr>
            <p:spPr bwMode="auto">
              <a:xfrm>
                <a:off x="422275" y="4146550"/>
                <a:ext cx="712788" cy="941388"/>
              </a:xfrm>
              <a:custGeom>
                <a:avLst/>
                <a:gdLst>
                  <a:gd name="T0" fmla="*/ 348 w 348"/>
                  <a:gd name="T1" fmla="*/ 432 h 460"/>
                  <a:gd name="T2" fmla="*/ 320 w 348"/>
                  <a:gd name="T3" fmla="*/ 460 h 460"/>
                  <a:gd name="T4" fmla="*/ 28 w 348"/>
                  <a:gd name="T5" fmla="*/ 460 h 460"/>
                  <a:gd name="T6" fmla="*/ 0 w 348"/>
                  <a:gd name="T7" fmla="*/ 432 h 460"/>
                  <a:gd name="T8" fmla="*/ 0 w 348"/>
                  <a:gd name="T9" fmla="*/ 28 h 460"/>
                  <a:gd name="T10" fmla="*/ 28 w 348"/>
                  <a:gd name="T11" fmla="*/ 0 h 460"/>
                  <a:gd name="T12" fmla="*/ 320 w 348"/>
                  <a:gd name="T13" fmla="*/ 0 h 460"/>
                  <a:gd name="T14" fmla="*/ 348 w 348"/>
                  <a:gd name="T15" fmla="*/ 28 h 460"/>
                  <a:gd name="T16" fmla="*/ 348 w 348"/>
                  <a:gd name="T17" fmla="*/ 432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8" h="460">
                    <a:moveTo>
                      <a:pt x="348" y="432"/>
                    </a:moveTo>
                    <a:cubicBezTo>
                      <a:pt x="348" y="447"/>
                      <a:pt x="335" y="460"/>
                      <a:pt x="320" y="460"/>
                    </a:cubicBezTo>
                    <a:cubicBezTo>
                      <a:pt x="28" y="460"/>
                      <a:pt x="28" y="460"/>
                      <a:pt x="28" y="460"/>
                    </a:cubicBezTo>
                    <a:cubicBezTo>
                      <a:pt x="13" y="460"/>
                      <a:pt x="0" y="447"/>
                      <a:pt x="0" y="432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320" y="0"/>
                      <a:pt x="320" y="0"/>
                      <a:pt x="320" y="0"/>
                    </a:cubicBezTo>
                    <a:cubicBezTo>
                      <a:pt x="335" y="0"/>
                      <a:pt x="348" y="13"/>
                      <a:pt x="348" y="28"/>
                    </a:cubicBezTo>
                    <a:lnTo>
                      <a:pt x="348" y="43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Rectangle 93"/>
              <p:cNvSpPr>
                <a:spLocks noChangeArrowheads="1"/>
              </p:cNvSpPr>
              <p:nvPr/>
            </p:nvSpPr>
            <p:spPr bwMode="auto">
              <a:xfrm>
                <a:off x="479425" y="4211638"/>
                <a:ext cx="598488" cy="72866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Oval 94"/>
              <p:cNvSpPr>
                <a:spLocks noChangeArrowheads="1"/>
              </p:cNvSpPr>
              <p:nvPr/>
            </p:nvSpPr>
            <p:spPr bwMode="auto">
              <a:xfrm>
                <a:off x="744538" y="4978400"/>
                <a:ext cx="68263" cy="682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83" name="组合 382"/>
            <p:cNvGrpSpPr/>
            <p:nvPr/>
          </p:nvGrpSpPr>
          <p:grpSpPr>
            <a:xfrm>
              <a:off x="9620250" y="1920875"/>
              <a:ext cx="1554163" cy="1554163"/>
              <a:chOff x="3851275" y="-1588"/>
              <a:chExt cx="1554163" cy="1554163"/>
            </a:xfrm>
          </p:grpSpPr>
          <p:sp>
            <p:nvSpPr>
              <p:cNvPr id="417" name="Oval 7"/>
              <p:cNvSpPr>
                <a:spLocks noChangeArrowheads="1"/>
              </p:cNvSpPr>
              <p:nvPr/>
            </p:nvSpPr>
            <p:spPr bwMode="auto">
              <a:xfrm>
                <a:off x="3851275" y="-1588"/>
                <a:ext cx="1554163" cy="1554163"/>
              </a:xfrm>
              <a:prstGeom prst="ellipse">
                <a:avLst/>
              </a:prstGeom>
              <a:solidFill>
                <a:srgbClr val="F1B1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8"/>
              <p:cNvSpPr>
                <a:spLocks/>
              </p:cNvSpPr>
              <p:nvPr/>
            </p:nvSpPr>
            <p:spPr bwMode="auto">
              <a:xfrm>
                <a:off x="4629150" y="-1588"/>
                <a:ext cx="776288" cy="1554163"/>
              </a:xfrm>
              <a:custGeom>
                <a:avLst/>
                <a:gdLst>
                  <a:gd name="T0" fmla="*/ 0 w 380"/>
                  <a:gd name="T1" fmla="*/ 0 h 760"/>
                  <a:gd name="T2" fmla="*/ 0 w 380"/>
                  <a:gd name="T3" fmla="*/ 760 h 760"/>
                  <a:gd name="T4" fmla="*/ 380 w 380"/>
                  <a:gd name="T5" fmla="*/ 380 h 760"/>
                  <a:gd name="T6" fmla="*/ 0 w 380"/>
                  <a:gd name="T7" fmla="*/ 0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0" h="760">
                    <a:moveTo>
                      <a:pt x="0" y="0"/>
                    </a:moveTo>
                    <a:cubicBezTo>
                      <a:pt x="0" y="760"/>
                      <a:pt x="0" y="760"/>
                      <a:pt x="0" y="760"/>
                    </a:cubicBezTo>
                    <a:cubicBezTo>
                      <a:pt x="210" y="760"/>
                      <a:pt x="380" y="590"/>
                      <a:pt x="380" y="380"/>
                    </a:cubicBezTo>
                    <a:cubicBezTo>
                      <a:pt x="380" y="170"/>
                      <a:pt x="210" y="0"/>
                      <a:pt x="0" y="0"/>
                    </a:cubicBezTo>
                    <a:close/>
                  </a:path>
                </a:pathLst>
              </a:custGeom>
              <a:solidFill>
                <a:srgbClr val="E6A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95"/>
              <p:cNvSpPr>
                <a:spLocks/>
              </p:cNvSpPr>
              <p:nvPr/>
            </p:nvSpPr>
            <p:spPr bwMode="auto">
              <a:xfrm>
                <a:off x="4284663" y="292100"/>
                <a:ext cx="679450" cy="965200"/>
              </a:xfrm>
              <a:custGeom>
                <a:avLst/>
                <a:gdLst>
                  <a:gd name="T0" fmla="*/ 428 w 428"/>
                  <a:gd name="T1" fmla="*/ 0 h 608"/>
                  <a:gd name="T2" fmla="*/ 0 w 428"/>
                  <a:gd name="T3" fmla="*/ 0 h 608"/>
                  <a:gd name="T4" fmla="*/ 0 w 428"/>
                  <a:gd name="T5" fmla="*/ 608 h 608"/>
                  <a:gd name="T6" fmla="*/ 340 w 428"/>
                  <a:gd name="T7" fmla="*/ 608 h 608"/>
                  <a:gd name="T8" fmla="*/ 428 w 428"/>
                  <a:gd name="T9" fmla="*/ 530 h 608"/>
                  <a:gd name="T10" fmla="*/ 428 w 428"/>
                  <a:gd name="T11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8" h="608">
                    <a:moveTo>
                      <a:pt x="428" y="0"/>
                    </a:moveTo>
                    <a:lnTo>
                      <a:pt x="0" y="0"/>
                    </a:lnTo>
                    <a:lnTo>
                      <a:pt x="0" y="608"/>
                    </a:lnTo>
                    <a:lnTo>
                      <a:pt x="340" y="608"/>
                    </a:lnTo>
                    <a:lnTo>
                      <a:pt x="428" y="530"/>
                    </a:lnTo>
                    <a:lnTo>
                      <a:pt x="428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96"/>
              <p:cNvSpPr>
                <a:spLocks/>
              </p:cNvSpPr>
              <p:nvPr/>
            </p:nvSpPr>
            <p:spPr bwMode="auto">
              <a:xfrm>
                <a:off x="4824413" y="1133475"/>
                <a:ext cx="139700" cy="123825"/>
              </a:xfrm>
              <a:custGeom>
                <a:avLst/>
                <a:gdLst>
                  <a:gd name="T0" fmla="*/ 0 w 88"/>
                  <a:gd name="T1" fmla="*/ 78 h 78"/>
                  <a:gd name="T2" fmla="*/ 88 w 88"/>
                  <a:gd name="T3" fmla="*/ 0 h 78"/>
                  <a:gd name="T4" fmla="*/ 0 w 88"/>
                  <a:gd name="T5" fmla="*/ 0 h 78"/>
                  <a:gd name="T6" fmla="*/ 0 w 88"/>
                  <a:gd name="T7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8" h="78">
                    <a:moveTo>
                      <a:pt x="0" y="78"/>
                    </a:moveTo>
                    <a:lnTo>
                      <a:pt x="88" y="0"/>
                    </a:lnTo>
                    <a:lnTo>
                      <a:pt x="0" y="0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Rectangle 97"/>
              <p:cNvSpPr>
                <a:spLocks noChangeArrowheads="1"/>
              </p:cNvSpPr>
              <p:nvPr/>
            </p:nvSpPr>
            <p:spPr bwMode="auto">
              <a:xfrm>
                <a:off x="4489450" y="595313"/>
                <a:ext cx="254000" cy="1143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Rectangle 98"/>
              <p:cNvSpPr>
                <a:spLocks noChangeArrowheads="1"/>
              </p:cNvSpPr>
              <p:nvPr/>
            </p:nvSpPr>
            <p:spPr bwMode="auto">
              <a:xfrm>
                <a:off x="4808538" y="628650"/>
                <a:ext cx="98425" cy="4762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Rectangle 99"/>
              <p:cNvSpPr>
                <a:spLocks noChangeArrowheads="1"/>
              </p:cNvSpPr>
              <p:nvPr/>
            </p:nvSpPr>
            <p:spPr bwMode="auto">
              <a:xfrm>
                <a:off x="4341813" y="1069975"/>
                <a:ext cx="98425" cy="492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Rectangle 100"/>
              <p:cNvSpPr>
                <a:spLocks noChangeArrowheads="1"/>
              </p:cNvSpPr>
              <p:nvPr/>
            </p:nvSpPr>
            <p:spPr bwMode="auto">
              <a:xfrm>
                <a:off x="4489450" y="815975"/>
                <a:ext cx="254000" cy="1143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Rectangle 101"/>
              <p:cNvSpPr>
                <a:spLocks noChangeArrowheads="1"/>
              </p:cNvSpPr>
              <p:nvPr/>
            </p:nvSpPr>
            <p:spPr bwMode="auto">
              <a:xfrm>
                <a:off x="4489450" y="1036638"/>
                <a:ext cx="254000" cy="1143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02"/>
              <p:cNvSpPr>
                <a:spLocks/>
              </p:cNvSpPr>
              <p:nvPr/>
            </p:nvSpPr>
            <p:spPr bwMode="auto">
              <a:xfrm>
                <a:off x="4445000" y="366713"/>
                <a:ext cx="333375" cy="150813"/>
              </a:xfrm>
              <a:custGeom>
                <a:avLst/>
                <a:gdLst>
                  <a:gd name="T0" fmla="*/ 105 w 210"/>
                  <a:gd name="T1" fmla="*/ 95 h 95"/>
                  <a:gd name="T2" fmla="*/ 0 w 210"/>
                  <a:gd name="T3" fmla="*/ 47 h 95"/>
                  <a:gd name="T4" fmla="*/ 103 w 210"/>
                  <a:gd name="T5" fmla="*/ 0 h 95"/>
                  <a:gd name="T6" fmla="*/ 210 w 210"/>
                  <a:gd name="T7" fmla="*/ 46 h 95"/>
                  <a:gd name="T8" fmla="*/ 105 w 210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95">
                    <a:moveTo>
                      <a:pt x="105" y="95"/>
                    </a:moveTo>
                    <a:lnTo>
                      <a:pt x="0" y="47"/>
                    </a:lnTo>
                    <a:lnTo>
                      <a:pt x="103" y="0"/>
                    </a:lnTo>
                    <a:lnTo>
                      <a:pt x="210" y="46"/>
                    </a:lnTo>
                    <a:lnTo>
                      <a:pt x="105" y="9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Rectangle 103"/>
              <p:cNvSpPr>
                <a:spLocks noChangeArrowheads="1"/>
              </p:cNvSpPr>
              <p:nvPr/>
            </p:nvSpPr>
            <p:spPr bwMode="auto">
              <a:xfrm>
                <a:off x="4603750" y="455613"/>
                <a:ext cx="15875" cy="6556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Rectangle 104"/>
              <p:cNvSpPr>
                <a:spLocks noChangeArrowheads="1"/>
              </p:cNvSpPr>
              <p:nvPr/>
            </p:nvSpPr>
            <p:spPr bwMode="auto">
              <a:xfrm>
                <a:off x="4375150" y="1085850"/>
                <a:ext cx="171450" cy="174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Rectangle 105"/>
              <p:cNvSpPr>
                <a:spLocks noChangeArrowheads="1"/>
              </p:cNvSpPr>
              <p:nvPr/>
            </p:nvSpPr>
            <p:spPr bwMode="auto">
              <a:xfrm>
                <a:off x="4678363" y="644525"/>
                <a:ext cx="171450" cy="158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84" name="组合 383"/>
            <p:cNvGrpSpPr/>
            <p:nvPr/>
          </p:nvGrpSpPr>
          <p:grpSpPr>
            <a:xfrm>
              <a:off x="15357475" y="1920875"/>
              <a:ext cx="1554163" cy="1555750"/>
              <a:chOff x="3851275" y="3843338"/>
              <a:chExt cx="1554163" cy="1555750"/>
            </a:xfrm>
          </p:grpSpPr>
          <p:sp>
            <p:nvSpPr>
              <p:cNvPr id="403" name="Oval 19"/>
              <p:cNvSpPr>
                <a:spLocks noChangeArrowheads="1"/>
              </p:cNvSpPr>
              <p:nvPr/>
            </p:nvSpPr>
            <p:spPr bwMode="auto">
              <a:xfrm>
                <a:off x="3851275" y="3843338"/>
                <a:ext cx="1554163" cy="1555750"/>
              </a:xfrm>
              <a:prstGeom prst="ellipse">
                <a:avLst/>
              </a:prstGeom>
              <a:solidFill>
                <a:srgbClr val="F1B1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20"/>
              <p:cNvSpPr>
                <a:spLocks/>
              </p:cNvSpPr>
              <p:nvPr/>
            </p:nvSpPr>
            <p:spPr bwMode="auto">
              <a:xfrm>
                <a:off x="4629150" y="3843338"/>
                <a:ext cx="776288" cy="1555750"/>
              </a:xfrm>
              <a:custGeom>
                <a:avLst/>
                <a:gdLst>
                  <a:gd name="T0" fmla="*/ 0 w 380"/>
                  <a:gd name="T1" fmla="*/ 0 h 760"/>
                  <a:gd name="T2" fmla="*/ 0 w 380"/>
                  <a:gd name="T3" fmla="*/ 760 h 760"/>
                  <a:gd name="T4" fmla="*/ 380 w 380"/>
                  <a:gd name="T5" fmla="*/ 380 h 760"/>
                  <a:gd name="T6" fmla="*/ 0 w 380"/>
                  <a:gd name="T7" fmla="*/ 0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0" h="760">
                    <a:moveTo>
                      <a:pt x="0" y="0"/>
                    </a:moveTo>
                    <a:cubicBezTo>
                      <a:pt x="0" y="760"/>
                      <a:pt x="0" y="760"/>
                      <a:pt x="0" y="760"/>
                    </a:cubicBezTo>
                    <a:cubicBezTo>
                      <a:pt x="210" y="760"/>
                      <a:pt x="380" y="590"/>
                      <a:pt x="380" y="380"/>
                    </a:cubicBezTo>
                    <a:cubicBezTo>
                      <a:pt x="380" y="170"/>
                      <a:pt x="210" y="0"/>
                      <a:pt x="0" y="0"/>
                    </a:cubicBezTo>
                    <a:close/>
                  </a:path>
                </a:pathLst>
              </a:custGeom>
              <a:solidFill>
                <a:srgbClr val="E6A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06"/>
              <p:cNvSpPr>
                <a:spLocks/>
              </p:cNvSpPr>
              <p:nvPr/>
            </p:nvSpPr>
            <p:spPr bwMode="auto">
              <a:xfrm>
                <a:off x="4540250" y="4197350"/>
                <a:ext cx="219075" cy="660400"/>
              </a:xfrm>
              <a:custGeom>
                <a:avLst/>
                <a:gdLst>
                  <a:gd name="T0" fmla="*/ 0 w 138"/>
                  <a:gd name="T1" fmla="*/ 409 h 416"/>
                  <a:gd name="T2" fmla="*/ 30 w 138"/>
                  <a:gd name="T3" fmla="*/ 416 h 416"/>
                  <a:gd name="T4" fmla="*/ 138 w 138"/>
                  <a:gd name="T5" fmla="*/ 8 h 416"/>
                  <a:gd name="T6" fmla="*/ 108 w 138"/>
                  <a:gd name="T7" fmla="*/ 0 h 416"/>
                  <a:gd name="T8" fmla="*/ 0 w 138"/>
                  <a:gd name="T9" fmla="*/ 409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416">
                    <a:moveTo>
                      <a:pt x="0" y="409"/>
                    </a:moveTo>
                    <a:lnTo>
                      <a:pt x="30" y="416"/>
                    </a:lnTo>
                    <a:lnTo>
                      <a:pt x="138" y="8"/>
                    </a:lnTo>
                    <a:lnTo>
                      <a:pt x="108" y="0"/>
                    </a:lnTo>
                    <a:lnTo>
                      <a:pt x="0" y="40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07"/>
              <p:cNvSpPr>
                <a:spLocks/>
              </p:cNvSpPr>
              <p:nvPr/>
            </p:nvSpPr>
            <p:spPr bwMode="auto">
              <a:xfrm>
                <a:off x="4668838" y="4087813"/>
                <a:ext cx="120650" cy="271463"/>
              </a:xfrm>
              <a:custGeom>
                <a:avLst/>
                <a:gdLst>
                  <a:gd name="T0" fmla="*/ 47 w 59"/>
                  <a:gd name="T1" fmla="*/ 3 h 133"/>
                  <a:gd name="T2" fmla="*/ 56 w 59"/>
                  <a:gd name="T3" fmla="*/ 26 h 133"/>
                  <a:gd name="T4" fmla="*/ 33 w 59"/>
                  <a:gd name="T5" fmla="*/ 115 h 133"/>
                  <a:gd name="T6" fmla="*/ 13 w 59"/>
                  <a:gd name="T7" fmla="*/ 130 h 133"/>
                  <a:gd name="T8" fmla="*/ 3 w 59"/>
                  <a:gd name="T9" fmla="*/ 107 h 133"/>
                  <a:gd name="T10" fmla="*/ 26 w 59"/>
                  <a:gd name="T11" fmla="*/ 18 h 133"/>
                  <a:gd name="T12" fmla="*/ 47 w 59"/>
                  <a:gd name="T13" fmla="*/ 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133">
                    <a:moveTo>
                      <a:pt x="47" y="3"/>
                    </a:moveTo>
                    <a:cubicBezTo>
                      <a:pt x="55" y="5"/>
                      <a:pt x="59" y="15"/>
                      <a:pt x="56" y="26"/>
                    </a:cubicBezTo>
                    <a:cubicBezTo>
                      <a:pt x="33" y="115"/>
                      <a:pt x="33" y="115"/>
                      <a:pt x="33" y="115"/>
                    </a:cubicBezTo>
                    <a:cubicBezTo>
                      <a:pt x="30" y="126"/>
                      <a:pt x="21" y="133"/>
                      <a:pt x="13" y="130"/>
                    </a:cubicBezTo>
                    <a:cubicBezTo>
                      <a:pt x="4" y="128"/>
                      <a:pt x="0" y="118"/>
                      <a:pt x="3" y="107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9" y="7"/>
                      <a:pt x="38" y="0"/>
                      <a:pt x="47" y="3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108"/>
              <p:cNvSpPr>
                <a:spLocks/>
              </p:cNvSpPr>
              <p:nvPr/>
            </p:nvSpPr>
            <p:spPr bwMode="auto">
              <a:xfrm>
                <a:off x="4683125" y="4265613"/>
                <a:ext cx="76200" cy="241300"/>
              </a:xfrm>
              <a:custGeom>
                <a:avLst/>
                <a:gdLst>
                  <a:gd name="T0" fmla="*/ 1 w 37"/>
                  <a:gd name="T1" fmla="*/ 112 h 118"/>
                  <a:gd name="T2" fmla="*/ 3 w 37"/>
                  <a:gd name="T3" fmla="*/ 117 h 118"/>
                  <a:gd name="T4" fmla="*/ 3 w 37"/>
                  <a:gd name="T5" fmla="*/ 117 h 118"/>
                  <a:gd name="T6" fmla="*/ 8 w 37"/>
                  <a:gd name="T7" fmla="*/ 114 h 118"/>
                  <a:gd name="T8" fmla="*/ 37 w 37"/>
                  <a:gd name="T9" fmla="*/ 6 h 118"/>
                  <a:gd name="T10" fmla="*/ 34 w 37"/>
                  <a:gd name="T11" fmla="*/ 1 h 118"/>
                  <a:gd name="T12" fmla="*/ 34 w 37"/>
                  <a:gd name="T13" fmla="*/ 1 h 118"/>
                  <a:gd name="T14" fmla="*/ 29 w 37"/>
                  <a:gd name="T15" fmla="*/ 4 h 118"/>
                  <a:gd name="T16" fmla="*/ 1 w 37"/>
                  <a:gd name="T17" fmla="*/ 11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18">
                    <a:moveTo>
                      <a:pt x="1" y="112"/>
                    </a:moveTo>
                    <a:cubicBezTo>
                      <a:pt x="0" y="114"/>
                      <a:pt x="1" y="116"/>
                      <a:pt x="3" y="117"/>
                    </a:cubicBezTo>
                    <a:cubicBezTo>
                      <a:pt x="3" y="117"/>
                      <a:pt x="3" y="117"/>
                      <a:pt x="3" y="117"/>
                    </a:cubicBezTo>
                    <a:cubicBezTo>
                      <a:pt x="5" y="118"/>
                      <a:pt x="8" y="116"/>
                      <a:pt x="8" y="114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4"/>
                      <a:pt x="36" y="2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2" y="0"/>
                      <a:pt x="30" y="2"/>
                      <a:pt x="29" y="4"/>
                    </a:cubicBezTo>
                    <a:lnTo>
                      <a:pt x="1" y="112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09"/>
              <p:cNvSpPr>
                <a:spLocks/>
              </p:cNvSpPr>
              <p:nvPr/>
            </p:nvSpPr>
            <p:spPr bwMode="auto">
              <a:xfrm>
                <a:off x="4579938" y="4295775"/>
                <a:ext cx="350838" cy="617538"/>
              </a:xfrm>
              <a:custGeom>
                <a:avLst/>
                <a:gdLst>
                  <a:gd name="T0" fmla="*/ 27 w 221"/>
                  <a:gd name="T1" fmla="*/ 389 h 389"/>
                  <a:gd name="T2" fmla="*/ 0 w 221"/>
                  <a:gd name="T3" fmla="*/ 375 h 389"/>
                  <a:gd name="T4" fmla="*/ 193 w 221"/>
                  <a:gd name="T5" fmla="*/ 0 h 389"/>
                  <a:gd name="T6" fmla="*/ 221 w 221"/>
                  <a:gd name="T7" fmla="*/ 14 h 389"/>
                  <a:gd name="T8" fmla="*/ 27 w 221"/>
                  <a:gd name="T9" fmla="*/ 38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1" h="389">
                    <a:moveTo>
                      <a:pt x="27" y="389"/>
                    </a:moveTo>
                    <a:lnTo>
                      <a:pt x="0" y="375"/>
                    </a:lnTo>
                    <a:lnTo>
                      <a:pt x="193" y="0"/>
                    </a:lnTo>
                    <a:lnTo>
                      <a:pt x="221" y="14"/>
                    </a:lnTo>
                    <a:lnTo>
                      <a:pt x="27" y="38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10"/>
              <p:cNvSpPr>
                <a:spLocks/>
              </p:cNvSpPr>
              <p:nvPr/>
            </p:nvSpPr>
            <p:spPr bwMode="auto">
              <a:xfrm>
                <a:off x="4818063" y="4197350"/>
                <a:ext cx="165100" cy="255588"/>
              </a:xfrm>
              <a:custGeom>
                <a:avLst/>
                <a:gdLst>
                  <a:gd name="T0" fmla="*/ 70 w 80"/>
                  <a:gd name="T1" fmla="*/ 4 h 125"/>
                  <a:gd name="T2" fmla="*/ 47 w 80"/>
                  <a:gd name="T3" fmla="*/ 14 h 125"/>
                  <a:gd name="T4" fmla="*/ 5 w 80"/>
                  <a:gd name="T5" fmla="*/ 96 h 125"/>
                  <a:gd name="T6" fmla="*/ 9 w 80"/>
                  <a:gd name="T7" fmla="*/ 121 h 125"/>
                  <a:gd name="T8" fmla="*/ 32 w 80"/>
                  <a:gd name="T9" fmla="*/ 110 h 125"/>
                  <a:gd name="T10" fmla="*/ 75 w 80"/>
                  <a:gd name="T11" fmla="*/ 29 h 125"/>
                  <a:gd name="T12" fmla="*/ 70 w 80"/>
                  <a:gd name="T13" fmla="*/ 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25">
                    <a:moveTo>
                      <a:pt x="70" y="4"/>
                    </a:moveTo>
                    <a:cubicBezTo>
                      <a:pt x="62" y="0"/>
                      <a:pt x="52" y="4"/>
                      <a:pt x="47" y="14"/>
                    </a:cubicBezTo>
                    <a:cubicBezTo>
                      <a:pt x="5" y="96"/>
                      <a:pt x="5" y="96"/>
                      <a:pt x="5" y="96"/>
                    </a:cubicBezTo>
                    <a:cubicBezTo>
                      <a:pt x="0" y="106"/>
                      <a:pt x="1" y="117"/>
                      <a:pt x="9" y="121"/>
                    </a:cubicBezTo>
                    <a:cubicBezTo>
                      <a:pt x="17" y="125"/>
                      <a:pt x="27" y="120"/>
                      <a:pt x="32" y="110"/>
                    </a:cubicBezTo>
                    <a:cubicBezTo>
                      <a:pt x="75" y="29"/>
                      <a:pt x="75" y="29"/>
                      <a:pt x="75" y="29"/>
                    </a:cubicBezTo>
                    <a:cubicBezTo>
                      <a:pt x="80" y="19"/>
                      <a:pt x="78" y="8"/>
                      <a:pt x="70" y="4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11"/>
              <p:cNvSpPr>
                <a:spLocks/>
              </p:cNvSpPr>
              <p:nvPr/>
            </p:nvSpPr>
            <p:spPr bwMode="auto">
              <a:xfrm>
                <a:off x="4735513" y="4340225"/>
                <a:ext cx="123825" cy="222250"/>
              </a:xfrm>
              <a:custGeom>
                <a:avLst/>
                <a:gdLst>
                  <a:gd name="T0" fmla="*/ 8 w 61"/>
                  <a:gd name="T1" fmla="*/ 106 h 108"/>
                  <a:gd name="T2" fmla="*/ 3 w 61"/>
                  <a:gd name="T3" fmla="*/ 107 h 108"/>
                  <a:gd name="T4" fmla="*/ 3 w 61"/>
                  <a:gd name="T5" fmla="*/ 107 h 108"/>
                  <a:gd name="T6" fmla="*/ 1 w 61"/>
                  <a:gd name="T7" fmla="*/ 102 h 108"/>
                  <a:gd name="T8" fmla="*/ 52 w 61"/>
                  <a:gd name="T9" fmla="*/ 2 h 108"/>
                  <a:gd name="T10" fmla="*/ 58 w 61"/>
                  <a:gd name="T11" fmla="*/ 1 h 108"/>
                  <a:gd name="T12" fmla="*/ 58 w 61"/>
                  <a:gd name="T13" fmla="*/ 1 h 108"/>
                  <a:gd name="T14" fmla="*/ 60 w 61"/>
                  <a:gd name="T15" fmla="*/ 6 h 108"/>
                  <a:gd name="T16" fmla="*/ 8 w 61"/>
                  <a:gd name="T17" fmla="*/ 106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108">
                    <a:moveTo>
                      <a:pt x="8" y="106"/>
                    </a:moveTo>
                    <a:cubicBezTo>
                      <a:pt x="7" y="108"/>
                      <a:pt x="5" y="108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1" y="106"/>
                      <a:pt x="0" y="104"/>
                      <a:pt x="1" y="10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0"/>
                      <a:pt x="56" y="0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60" y="2"/>
                      <a:pt x="61" y="4"/>
                      <a:pt x="60" y="6"/>
                    </a:cubicBezTo>
                    <a:lnTo>
                      <a:pt x="8" y="106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12"/>
              <p:cNvSpPr>
                <a:spLocks/>
              </p:cNvSpPr>
              <p:nvPr/>
            </p:nvSpPr>
            <p:spPr bwMode="auto">
              <a:xfrm>
                <a:off x="4446588" y="4222750"/>
                <a:ext cx="177800" cy="668338"/>
              </a:xfrm>
              <a:custGeom>
                <a:avLst/>
                <a:gdLst>
                  <a:gd name="T0" fmla="*/ 112 w 112"/>
                  <a:gd name="T1" fmla="*/ 415 h 421"/>
                  <a:gd name="T2" fmla="*/ 81 w 112"/>
                  <a:gd name="T3" fmla="*/ 421 h 421"/>
                  <a:gd name="T4" fmla="*/ 0 w 112"/>
                  <a:gd name="T5" fmla="*/ 6 h 421"/>
                  <a:gd name="T6" fmla="*/ 31 w 112"/>
                  <a:gd name="T7" fmla="*/ 0 h 421"/>
                  <a:gd name="T8" fmla="*/ 112 w 112"/>
                  <a:gd name="T9" fmla="*/ 415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21">
                    <a:moveTo>
                      <a:pt x="112" y="415"/>
                    </a:moveTo>
                    <a:lnTo>
                      <a:pt x="81" y="421"/>
                    </a:lnTo>
                    <a:lnTo>
                      <a:pt x="0" y="6"/>
                    </a:lnTo>
                    <a:lnTo>
                      <a:pt x="31" y="0"/>
                    </a:lnTo>
                    <a:lnTo>
                      <a:pt x="112" y="4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13"/>
              <p:cNvSpPr>
                <a:spLocks/>
              </p:cNvSpPr>
              <p:nvPr/>
            </p:nvSpPr>
            <p:spPr bwMode="auto">
              <a:xfrm>
                <a:off x="4421188" y="4111625"/>
                <a:ext cx="109538" cy="271463"/>
              </a:xfrm>
              <a:custGeom>
                <a:avLst/>
                <a:gdLst>
                  <a:gd name="T0" fmla="*/ 14 w 53"/>
                  <a:gd name="T1" fmla="*/ 1 h 133"/>
                  <a:gd name="T2" fmla="*/ 2 w 53"/>
                  <a:gd name="T3" fmla="*/ 24 h 133"/>
                  <a:gd name="T4" fmla="*/ 20 w 53"/>
                  <a:gd name="T5" fmla="*/ 114 h 133"/>
                  <a:gd name="T6" fmla="*/ 39 w 53"/>
                  <a:gd name="T7" fmla="*/ 131 h 133"/>
                  <a:gd name="T8" fmla="*/ 51 w 53"/>
                  <a:gd name="T9" fmla="*/ 108 h 133"/>
                  <a:gd name="T10" fmla="*/ 33 w 53"/>
                  <a:gd name="T11" fmla="*/ 18 h 133"/>
                  <a:gd name="T12" fmla="*/ 14 w 53"/>
                  <a:gd name="T13" fmla="*/ 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133">
                    <a:moveTo>
                      <a:pt x="14" y="1"/>
                    </a:moveTo>
                    <a:cubicBezTo>
                      <a:pt x="5" y="3"/>
                      <a:pt x="0" y="13"/>
                      <a:pt x="2" y="24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2" y="125"/>
                      <a:pt x="30" y="133"/>
                      <a:pt x="39" y="131"/>
                    </a:cubicBezTo>
                    <a:cubicBezTo>
                      <a:pt x="48" y="129"/>
                      <a:pt x="53" y="119"/>
                      <a:pt x="51" y="10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1" y="7"/>
                      <a:pt x="22" y="0"/>
                      <a:pt x="14" y="1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14"/>
              <p:cNvSpPr>
                <a:spLocks/>
              </p:cNvSpPr>
              <p:nvPr/>
            </p:nvSpPr>
            <p:spPr bwMode="auto">
              <a:xfrm>
                <a:off x="4441825" y="4289425"/>
                <a:ext cx="61913" cy="241300"/>
              </a:xfrm>
              <a:custGeom>
                <a:avLst/>
                <a:gdLst>
                  <a:gd name="T0" fmla="*/ 30 w 30"/>
                  <a:gd name="T1" fmla="*/ 113 h 118"/>
                  <a:gd name="T2" fmla="*/ 27 w 30"/>
                  <a:gd name="T3" fmla="*/ 118 h 118"/>
                  <a:gd name="T4" fmla="*/ 27 w 30"/>
                  <a:gd name="T5" fmla="*/ 118 h 118"/>
                  <a:gd name="T6" fmla="*/ 22 w 30"/>
                  <a:gd name="T7" fmla="*/ 115 h 118"/>
                  <a:gd name="T8" fmla="*/ 1 w 30"/>
                  <a:gd name="T9" fmla="*/ 5 h 118"/>
                  <a:gd name="T10" fmla="*/ 4 w 30"/>
                  <a:gd name="T11" fmla="*/ 0 h 118"/>
                  <a:gd name="T12" fmla="*/ 4 w 30"/>
                  <a:gd name="T13" fmla="*/ 0 h 118"/>
                  <a:gd name="T14" fmla="*/ 9 w 30"/>
                  <a:gd name="T15" fmla="*/ 3 h 118"/>
                  <a:gd name="T16" fmla="*/ 30 w 30"/>
                  <a:gd name="T17" fmla="*/ 11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18">
                    <a:moveTo>
                      <a:pt x="30" y="113"/>
                    </a:moveTo>
                    <a:cubicBezTo>
                      <a:pt x="30" y="115"/>
                      <a:pt x="29" y="117"/>
                      <a:pt x="27" y="118"/>
                    </a:cubicBezTo>
                    <a:cubicBezTo>
                      <a:pt x="27" y="118"/>
                      <a:pt x="27" y="118"/>
                      <a:pt x="27" y="118"/>
                    </a:cubicBezTo>
                    <a:cubicBezTo>
                      <a:pt x="25" y="118"/>
                      <a:pt x="23" y="117"/>
                      <a:pt x="22" y="11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8" y="1"/>
                      <a:pt x="9" y="3"/>
                    </a:cubicBezTo>
                    <a:lnTo>
                      <a:pt x="30" y="113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Rectangle 115"/>
              <p:cNvSpPr>
                <a:spLocks noChangeArrowheads="1"/>
              </p:cNvSpPr>
              <p:nvPr/>
            </p:nvSpPr>
            <p:spPr bwMode="auto">
              <a:xfrm>
                <a:off x="4398963" y="4629150"/>
                <a:ext cx="393700" cy="490538"/>
              </a:xfrm>
              <a:prstGeom prst="rect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16"/>
              <p:cNvSpPr>
                <a:spLocks/>
              </p:cNvSpPr>
              <p:nvPr/>
            </p:nvSpPr>
            <p:spPr bwMode="auto">
              <a:xfrm>
                <a:off x="4375150" y="5095875"/>
                <a:ext cx="441325" cy="41275"/>
              </a:xfrm>
              <a:custGeom>
                <a:avLst/>
                <a:gdLst>
                  <a:gd name="T0" fmla="*/ 216 w 216"/>
                  <a:gd name="T1" fmla="*/ 9 h 20"/>
                  <a:gd name="T2" fmla="*/ 207 w 216"/>
                  <a:gd name="T3" fmla="*/ 20 h 20"/>
                  <a:gd name="T4" fmla="*/ 10 w 216"/>
                  <a:gd name="T5" fmla="*/ 20 h 20"/>
                  <a:gd name="T6" fmla="*/ 0 w 216"/>
                  <a:gd name="T7" fmla="*/ 9 h 20"/>
                  <a:gd name="T8" fmla="*/ 0 w 216"/>
                  <a:gd name="T9" fmla="*/ 8 h 20"/>
                  <a:gd name="T10" fmla="*/ 10 w 216"/>
                  <a:gd name="T11" fmla="*/ 0 h 20"/>
                  <a:gd name="T12" fmla="*/ 207 w 216"/>
                  <a:gd name="T13" fmla="*/ 0 h 20"/>
                  <a:gd name="T14" fmla="*/ 216 w 216"/>
                  <a:gd name="T15" fmla="*/ 8 h 20"/>
                  <a:gd name="T16" fmla="*/ 216 w 216"/>
                  <a:gd name="T17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6" h="20">
                    <a:moveTo>
                      <a:pt x="216" y="9"/>
                    </a:moveTo>
                    <a:cubicBezTo>
                      <a:pt x="216" y="15"/>
                      <a:pt x="212" y="20"/>
                      <a:pt x="207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4" y="20"/>
                      <a:pt x="0" y="15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10" y="0"/>
                    </a:cubicBezTo>
                    <a:cubicBezTo>
                      <a:pt x="207" y="0"/>
                      <a:pt x="207" y="0"/>
                      <a:pt x="207" y="0"/>
                    </a:cubicBezTo>
                    <a:cubicBezTo>
                      <a:pt x="212" y="0"/>
                      <a:pt x="216" y="3"/>
                      <a:pt x="216" y="8"/>
                    </a:cubicBezTo>
                    <a:lnTo>
                      <a:pt x="216" y="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17"/>
              <p:cNvSpPr>
                <a:spLocks/>
              </p:cNvSpPr>
              <p:nvPr/>
            </p:nvSpPr>
            <p:spPr bwMode="auto">
              <a:xfrm>
                <a:off x="4375150" y="4605338"/>
                <a:ext cx="441325" cy="39688"/>
              </a:xfrm>
              <a:custGeom>
                <a:avLst/>
                <a:gdLst>
                  <a:gd name="T0" fmla="*/ 216 w 216"/>
                  <a:gd name="T1" fmla="*/ 9 h 20"/>
                  <a:gd name="T2" fmla="*/ 207 w 216"/>
                  <a:gd name="T3" fmla="*/ 20 h 20"/>
                  <a:gd name="T4" fmla="*/ 10 w 216"/>
                  <a:gd name="T5" fmla="*/ 20 h 20"/>
                  <a:gd name="T6" fmla="*/ 0 w 216"/>
                  <a:gd name="T7" fmla="*/ 9 h 20"/>
                  <a:gd name="T8" fmla="*/ 0 w 216"/>
                  <a:gd name="T9" fmla="*/ 8 h 20"/>
                  <a:gd name="T10" fmla="*/ 10 w 216"/>
                  <a:gd name="T11" fmla="*/ 0 h 20"/>
                  <a:gd name="T12" fmla="*/ 207 w 216"/>
                  <a:gd name="T13" fmla="*/ 0 h 20"/>
                  <a:gd name="T14" fmla="*/ 216 w 216"/>
                  <a:gd name="T15" fmla="*/ 8 h 20"/>
                  <a:gd name="T16" fmla="*/ 216 w 216"/>
                  <a:gd name="T17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6" h="20">
                    <a:moveTo>
                      <a:pt x="216" y="9"/>
                    </a:moveTo>
                    <a:cubicBezTo>
                      <a:pt x="216" y="15"/>
                      <a:pt x="212" y="20"/>
                      <a:pt x="207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4" y="20"/>
                      <a:pt x="0" y="15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10" y="0"/>
                    </a:cubicBezTo>
                    <a:cubicBezTo>
                      <a:pt x="207" y="0"/>
                      <a:pt x="207" y="0"/>
                      <a:pt x="207" y="0"/>
                    </a:cubicBezTo>
                    <a:cubicBezTo>
                      <a:pt x="212" y="0"/>
                      <a:pt x="216" y="3"/>
                      <a:pt x="216" y="8"/>
                    </a:cubicBezTo>
                    <a:lnTo>
                      <a:pt x="216" y="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85" name="组合 384"/>
            <p:cNvGrpSpPr/>
            <p:nvPr/>
          </p:nvGrpSpPr>
          <p:grpSpPr>
            <a:xfrm>
              <a:off x="5773738" y="1920875"/>
              <a:ext cx="1555750" cy="1554163"/>
              <a:chOff x="4763" y="-1588"/>
              <a:chExt cx="1555750" cy="1554163"/>
            </a:xfrm>
          </p:grpSpPr>
          <p:sp>
            <p:nvSpPr>
              <p:cNvPr id="396" name="Oval 5"/>
              <p:cNvSpPr>
                <a:spLocks noChangeArrowheads="1"/>
              </p:cNvSpPr>
              <p:nvPr/>
            </p:nvSpPr>
            <p:spPr bwMode="auto">
              <a:xfrm>
                <a:off x="4763" y="-1588"/>
                <a:ext cx="1555750" cy="1554163"/>
              </a:xfrm>
              <a:prstGeom prst="ellipse">
                <a:avLst/>
              </a:prstGeom>
              <a:solidFill>
                <a:srgbClr val="F1B1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6"/>
              <p:cNvSpPr>
                <a:spLocks/>
              </p:cNvSpPr>
              <p:nvPr/>
            </p:nvSpPr>
            <p:spPr bwMode="auto">
              <a:xfrm>
                <a:off x="782638" y="-1588"/>
                <a:ext cx="777875" cy="1554163"/>
              </a:xfrm>
              <a:custGeom>
                <a:avLst/>
                <a:gdLst>
                  <a:gd name="T0" fmla="*/ 0 w 380"/>
                  <a:gd name="T1" fmla="*/ 0 h 760"/>
                  <a:gd name="T2" fmla="*/ 0 w 380"/>
                  <a:gd name="T3" fmla="*/ 760 h 760"/>
                  <a:gd name="T4" fmla="*/ 380 w 380"/>
                  <a:gd name="T5" fmla="*/ 380 h 760"/>
                  <a:gd name="T6" fmla="*/ 0 w 380"/>
                  <a:gd name="T7" fmla="*/ 0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0" h="760">
                    <a:moveTo>
                      <a:pt x="0" y="0"/>
                    </a:moveTo>
                    <a:cubicBezTo>
                      <a:pt x="0" y="760"/>
                      <a:pt x="0" y="760"/>
                      <a:pt x="0" y="760"/>
                    </a:cubicBezTo>
                    <a:cubicBezTo>
                      <a:pt x="210" y="760"/>
                      <a:pt x="380" y="590"/>
                      <a:pt x="380" y="380"/>
                    </a:cubicBezTo>
                    <a:cubicBezTo>
                      <a:pt x="380" y="170"/>
                      <a:pt x="210" y="0"/>
                      <a:pt x="0" y="0"/>
                    </a:cubicBezTo>
                    <a:close/>
                  </a:path>
                </a:pathLst>
              </a:custGeom>
              <a:solidFill>
                <a:srgbClr val="E6A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18"/>
              <p:cNvSpPr>
                <a:spLocks/>
              </p:cNvSpPr>
              <p:nvPr/>
            </p:nvSpPr>
            <p:spPr bwMode="auto">
              <a:xfrm>
                <a:off x="274638" y="455613"/>
                <a:ext cx="860425" cy="647700"/>
              </a:xfrm>
              <a:custGeom>
                <a:avLst/>
                <a:gdLst>
                  <a:gd name="T0" fmla="*/ 420 w 420"/>
                  <a:gd name="T1" fmla="*/ 290 h 316"/>
                  <a:gd name="T2" fmla="*/ 394 w 420"/>
                  <a:gd name="T3" fmla="*/ 316 h 316"/>
                  <a:gd name="T4" fmla="*/ 26 w 420"/>
                  <a:gd name="T5" fmla="*/ 316 h 316"/>
                  <a:gd name="T6" fmla="*/ 0 w 420"/>
                  <a:gd name="T7" fmla="*/ 290 h 316"/>
                  <a:gd name="T8" fmla="*/ 0 w 420"/>
                  <a:gd name="T9" fmla="*/ 26 h 316"/>
                  <a:gd name="T10" fmla="*/ 26 w 420"/>
                  <a:gd name="T11" fmla="*/ 0 h 316"/>
                  <a:gd name="T12" fmla="*/ 394 w 420"/>
                  <a:gd name="T13" fmla="*/ 0 h 316"/>
                  <a:gd name="T14" fmla="*/ 420 w 420"/>
                  <a:gd name="T15" fmla="*/ 26 h 316"/>
                  <a:gd name="T16" fmla="*/ 420 w 420"/>
                  <a:gd name="T17" fmla="*/ 29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0" h="316">
                    <a:moveTo>
                      <a:pt x="420" y="290"/>
                    </a:moveTo>
                    <a:cubicBezTo>
                      <a:pt x="420" y="304"/>
                      <a:pt x="408" y="316"/>
                      <a:pt x="394" y="316"/>
                    </a:cubicBezTo>
                    <a:cubicBezTo>
                      <a:pt x="26" y="316"/>
                      <a:pt x="26" y="316"/>
                      <a:pt x="26" y="316"/>
                    </a:cubicBezTo>
                    <a:cubicBezTo>
                      <a:pt x="12" y="316"/>
                      <a:pt x="0" y="304"/>
                      <a:pt x="0" y="29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12" y="0"/>
                      <a:pt x="26" y="0"/>
                    </a:cubicBezTo>
                    <a:cubicBezTo>
                      <a:pt x="394" y="0"/>
                      <a:pt x="394" y="0"/>
                      <a:pt x="394" y="0"/>
                    </a:cubicBezTo>
                    <a:cubicBezTo>
                      <a:pt x="408" y="0"/>
                      <a:pt x="420" y="12"/>
                      <a:pt x="420" y="26"/>
                    </a:cubicBezTo>
                    <a:lnTo>
                      <a:pt x="420" y="29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Rectangle 119"/>
              <p:cNvSpPr>
                <a:spLocks noChangeArrowheads="1"/>
              </p:cNvSpPr>
              <p:nvPr/>
            </p:nvSpPr>
            <p:spPr bwMode="auto">
              <a:xfrm>
                <a:off x="922338" y="504825"/>
                <a:ext cx="155575" cy="549275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20"/>
              <p:cNvSpPr>
                <a:spLocks/>
              </p:cNvSpPr>
              <p:nvPr/>
            </p:nvSpPr>
            <p:spPr bwMode="auto">
              <a:xfrm>
                <a:off x="1223963" y="455613"/>
                <a:ext cx="57150" cy="622300"/>
              </a:xfrm>
              <a:custGeom>
                <a:avLst/>
                <a:gdLst>
                  <a:gd name="T0" fmla="*/ 28 w 28"/>
                  <a:gd name="T1" fmla="*/ 291 h 304"/>
                  <a:gd name="T2" fmla="*/ 17 w 28"/>
                  <a:gd name="T3" fmla="*/ 304 h 304"/>
                  <a:gd name="T4" fmla="*/ 15 w 28"/>
                  <a:gd name="T5" fmla="*/ 304 h 304"/>
                  <a:gd name="T6" fmla="*/ 0 w 28"/>
                  <a:gd name="T7" fmla="*/ 291 h 304"/>
                  <a:gd name="T8" fmla="*/ 0 w 28"/>
                  <a:gd name="T9" fmla="*/ 25 h 304"/>
                  <a:gd name="T10" fmla="*/ 14 w 28"/>
                  <a:gd name="T11" fmla="*/ 0 h 304"/>
                  <a:gd name="T12" fmla="*/ 18 w 28"/>
                  <a:gd name="T13" fmla="*/ 0 h 304"/>
                  <a:gd name="T14" fmla="*/ 28 w 28"/>
                  <a:gd name="T15" fmla="*/ 25 h 304"/>
                  <a:gd name="T16" fmla="*/ 28 w 28"/>
                  <a:gd name="T17" fmla="*/ 291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04">
                    <a:moveTo>
                      <a:pt x="28" y="291"/>
                    </a:moveTo>
                    <a:cubicBezTo>
                      <a:pt x="28" y="298"/>
                      <a:pt x="24" y="304"/>
                      <a:pt x="17" y="304"/>
                    </a:cubicBezTo>
                    <a:cubicBezTo>
                      <a:pt x="15" y="304"/>
                      <a:pt x="15" y="304"/>
                      <a:pt x="15" y="304"/>
                    </a:cubicBezTo>
                    <a:cubicBezTo>
                      <a:pt x="8" y="304"/>
                      <a:pt x="0" y="298"/>
                      <a:pt x="0" y="29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18"/>
                      <a:pt x="7" y="0"/>
                      <a:pt x="14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5" y="0"/>
                      <a:pt x="28" y="18"/>
                      <a:pt x="28" y="25"/>
                    </a:cubicBezTo>
                    <a:lnTo>
                      <a:pt x="28" y="29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21"/>
              <p:cNvSpPr>
                <a:spLocks/>
              </p:cNvSpPr>
              <p:nvPr/>
            </p:nvSpPr>
            <p:spPr bwMode="auto">
              <a:xfrm>
                <a:off x="1223963" y="1054100"/>
                <a:ext cx="57150" cy="65088"/>
              </a:xfrm>
              <a:custGeom>
                <a:avLst/>
                <a:gdLst>
                  <a:gd name="T0" fmla="*/ 28 w 28"/>
                  <a:gd name="T1" fmla="*/ 14 h 32"/>
                  <a:gd name="T2" fmla="*/ 14 w 28"/>
                  <a:gd name="T3" fmla="*/ 0 h 32"/>
                  <a:gd name="T4" fmla="*/ 14 w 28"/>
                  <a:gd name="T5" fmla="*/ 0 h 32"/>
                  <a:gd name="T6" fmla="*/ 0 w 28"/>
                  <a:gd name="T7" fmla="*/ 14 h 32"/>
                  <a:gd name="T8" fmla="*/ 0 w 28"/>
                  <a:gd name="T9" fmla="*/ 18 h 32"/>
                  <a:gd name="T10" fmla="*/ 14 w 28"/>
                  <a:gd name="T11" fmla="*/ 32 h 32"/>
                  <a:gd name="T12" fmla="*/ 14 w 28"/>
                  <a:gd name="T13" fmla="*/ 32 h 32"/>
                  <a:gd name="T14" fmla="*/ 28 w 28"/>
                  <a:gd name="T15" fmla="*/ 18 h 32"/>
                  <a:gd name="T16" fmla="*/ 28 w 28"/>
                  <a:gd name="T17" fmla="*/ 1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2">
                    <a:moveTo>
                      <a:pt x="28" y="14"/>
                    </a:moveTo>
                    <a:cubicBezTo>
                      <a:pt x="28" y="6"/>
                      <a:pt x="22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26"/>
                      <a:pt x="6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22" y="32"/>
                      <a:pt x="28" y="26"/>
                      <a:pt x="28" y="18"/>
                    </a:cubicBez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22"/>
              <p:cNvSpPr>
                <a:spLocks/>
              </p:cNvSpPr>
              <p:nvPr/>
            </p:nvSpPr>
            <p:spPr bwMode="auto">
              <a:xfrm>
                <a:off x="1249363" y="439738"/>
                <a:ext cx="7938" cy="65088"/>
              </a:xfrm>
              <a:custGeom>
                <a:avLst/>
                <a:gdLst>
                  <a:gd name="T0" fmla="*/ 4 w 4"/>
                  <a:gd name="T1" fmla="*/ 30 h 32"/>
                  <a:gd name="T2" fmla="*/ 2 w 4"/>
                  <a:gd name="T3" fmla="*/ 32 h 32"/>
                  <a:gd name="T4" fmla="*/ 2 w 4"/>
                  <a:gd name="T5" fmla="*/ 32 h 32"/>
                  <a:gd name="T6" fmla="*/ 0 w 4"/>
                  <a:gd name="T7" fmla="*/ 30 h 32"/>
                  <a:gd name="T8" fmla="*/ 0 w 4"/>
                  <a:gd name="T9" fmla="*/ 2 h 32"/>
                  <a:gd name="T10" fmla="*/ 2 w 4"/>
                  <a:gd name="T11" fmla="*/ 0 h 32"/>
                  <a:gd name="T12" fmla="*/ 2 w 4"/>
                  <a:gd name="T13" fmla="*/ 0 h 32"/>
                  <a:gd name="T14" fmla="*/ 4 w 4"/>
                  <a:gd name="T15" fmla="*/ 2 h 32"/>
                  <a:gd name="T16" fmla="*/ 4 w 4"/>
                  <a:gd name="T17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2">
                    <a:moveTo>
                      <a:pt x="4" y="30"/>
                    </a:moveTo>
                    <a:cubicBezTo>
                      <a:pt x="4" y="31"/>
                      <a:pt x="3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2"/>
                      <a:pt x="0" y="31"/>
                      <a:pt x="0" y="3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lnTo>
                      <a:pt x="4" y="3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86" name="组合 385"/>
            <p:cNvGrpSpPr/>
            <p:nvPr/>
          </p:nvGrpSpPr>
          <p:grpSpPr>
            <a:xfrm>
              <a:off x="13435013" y="1920875"/>
              <a:ext cx="1554163" cy="1555750"/>
              <a:chOff x="1928813" y="3843338"/>
              <a:chExt cx="1554163" cy="1555750"/>
            </a:xfrm>
          </p:grpSpPr>
          <p:sp>
            <p:nvSpPr>
              <p:cNvPr id="387" name="Oval 17"/>
              <p:cNvSpPr>
                <a:spLocks noChangeArrowheads="1"/>
              </p:cNvSpPr>
              <p:nvPr/>
            </p:nvSpPr>
            <p:spPr bwMode="auto">
              <a:xfrm>
                <a:off x="1928813" y="3843338"/>
                <a:ext cx="1554163" cy="1555750"/>
              </a:xfrm>
              <a:prstGeom prst="ellipse">
                <a:avLst/>
              </a:prstGeom>
              <a:solidFill>
                <a:srgbClr val="F1B1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8"/>
              <p:cNvSpPr>
                <a:spLocks/>
              </p:cNvSpPr>
              <p:nvPr/>
            </p:nvSpPr>
            <p:spPr bwMode="auto">
              <a:xfrm>
                <a:off x="2705100" y="3843338"/>
                <a:ext cx="777875" cy="1555750"/>
              </a:xfrm>
              <a:custGeom>
                <a:avLst/>
                <a:gdLst>
                  <a:gd name="T0" fmla="*/ 0 w 380"/>
                  <a:gd name="T1" fmla="*/ 0 h 760"/>
                  <a:gd name="T2" fmla="*/ 0 w 380"/>
                  <a:gd name="T3" fmla="*/ 760 h 760"/>
                  <a:gd name="T4" fmla="*/ 380 w 380"/>
                  <a:gd name="T5" fmla="*/ 380 h 760"/>
                  <a:gd name="T6" fmla="*/ 0 w 380"/>
                  <a:gd name="T7" fmla="*/ 0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0" h="760">
                    <a:moveTo>
                      <a:pt x="0" y="0"/>
                    </a:moveTo>
                    <a:cubicBezTo>
                      <a:pt x="0" y="760"/>
                      <a:pt x="0" y="760"/>
                      <a:pt x="0" y="760"/>
                    </a:cubicBezTo>
                    <a:cubicBezTo>
                      <a:pt x="210" y="760"/>
                      <a:pt x="380" y="590"/>
                      <a:pt x="380" y="380"/>
                    </a:cubicBezTo>
                    <a:cubicBezTo>
                      <a:pt x="380" y="170"/>
                      <a:pt x="210" y="0"/>
                      <a:pt x="0" y="0"/>
                    </a:cubicBezTo>
                    <a:close/>
                  </a:path>
                </a:pathLst>
              </a:custGeom>
              <a:solidFill>
                <a:srgbClr val="E6A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23"/>
              <p:cNvSpPr>
                <a:spLocks/>
              </p:cNvSpPr>
              <p:nvPr/>
            </p:nvSpPr>
            <p:spPr bwMode="auto">
              <a:xfrm>
                <a:off x="2312988" y="4268788"/>
                <a:ext cx="785813" cy="785813"/>
              </a:xfrm>
              <a:custGeom>
                <a:avLst/>
                <a:gdLst>
                  <a:gd name="T0" fmla="*/ 495 w 495"/>
                  <a:gd name="T1" fmla="*/ 386 h 495"/>
                  <a:gd name="T2" fmla="*/ 358 w 495"/>
                  <a:gd name="T3" fmla="*/ 495 h 495"/>
                  <a:gd name="T4" fmla="*/ 0 w 495"/>
                  <a:gd name="T5" fmla="*/ 495 h 495"/>
                  <a:gd name="T6" fmla="*/ 0 w 495"/>
                  <a:gd name="T7" fmla="*/ 0 h 495"/>
                  <a:gd name="T8" fmla="*/ 495 w 495"/>
                  <a:gd name="T9" fmla="*/ 0 h 495"/>
                  <a:gd name="T10" fmla="*/ 495 w 495"/>
                  <a:gd name="T11" fmla="*/ 38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5" h="495">
                    <a:moveTo>
                      <a:pt x="495" y="386"/>
                    </a:moveTo>
                    <a:lnTo>
                      <a:pt x="358" y="495"/>
                    </a:lnTo>
                    <a:lnTo>
                      <a:pt x="0" y="495"/>
                    </a:lnTo>
                    <a:lnTo>
                      <a:pt x="0" y="0"/>
                    </a:lnTo>
                    <a:lnTo>
                      <a:pt x="495" y="0"/>
                    </a:lnTo>
                    <a:lnTo>
                      <a:pt x="495" y="3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24"/>
              <p:cNvSpPr>
                <a:spLocks/>
              </p:cNvSpPr>
              <p:nvPr/>
            </p:nvSpPr>
            <p:spPr bwMode="auto">
              <a:xfrm>
                <a:off x="2312988" y="4268788"/>
                <a:ext cx="785813" cy="785813"/>
              </a:xfrm>
              <a:custGeom>
                <a:avLst/>
                <a:gdLst>
                  <a:gd name="T0" fmla="*/ 495 w 495"/>
                  <a:gd name="T1" fmla="*/ 386 h 495"/>
                  <a:gd name="T2" fmla="*/ 358 w 495"/>
                  <a:gd name="T3" fmla="*/ 495 h 495"/>
                  <a:gd name="T4" fmla="*/ 0 w 495"/>
                  <a:gd name="T5" fmla="*/ 495 h 495"/>
                  <a:gd name="T6" fmla="*/ 0 w 495"/>
                  <a:gd name="T7" fmla="*/ 0 h 495"/>
                  <a:gd name="T8" fmla="*/ 495 w 495"/>
                  <a:gd name="T9" fmla="*/ 0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5" h="495">
                    <a:moveTo>
                      <a:pt x="495" y="386"/>
                    </a:moveTo>
                    <a:lnTo>
                      <a:pt x="358" y="495"/>
                    </a:lnTo>
                    <a:lnTo>
                      <a:pt x="0" y="495"/>
                    </a:lnTo>
                    <a:lnTo>
                      <a:pt x="0" y="0"/>
                    </a:lnTo>
                    <a:lnTo>
                      <a:pt x="49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25"/>
              <p:cNvSpPr>
                <a:spLocks/>
              </p:cNvSpPr>
              <p:nvPr/>
            </p:nvSpPr>
            <p:spPr bwMode="auto">
              <a:xfrm>
                <a:off x="2886075" y="4883150"/>
                <a:ext cx="214313" cy="171450"/>
              </a:xfrm>
              <a:custGeom>
                <a:avLst/>
                <a:gdLst>
                  <a:gd name="T0" fmla="*/ 0 w 135"/>
                  <a:gd name="T1" fmla="*/ 108 h 108"/>
                  <a:gd name="T2" fmla="*/ 0 w 135"/>
                  <a:gd name="T3" fmla="*/ 0 h 108"/>
                  <a:gd name="T4" fmla="*/ 135 w 135"/>
                  <a:gd name="T5" fmla="*/ 0 h 108"/>
                  <a:gd name="T6" fmla="*/ 0 w 135"/>
                  <a:gd name="T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5" h="108">
                    <a:moveTo>
                      <a:pt x="0" y="108"/>
                    </a:moveTo>
                    <a:lnTo>
                      <a:pt x="0" y="0"/>
                    </a:lnTo>
                    <a:lnTo>
                      <a:pt x="135" y="0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26"/>
              <p:cNvSpPr>
                <a:spLocks noEditPoints="1"/>
              </p:cNvSpPr>
              <p:nvPr/>
            </p:nvSpPr>
            <p:spPr bwMode="auto">
              <a:xfrm>
                <a:off x="2454275" y="4430713"/>
                <a:ext cx="523875" cy="182563"/>
              </a:xfrm>
              <a:custGeom>
                <a:avLst/>
                <a:gdLst>
                  <a:gd name="T0" fmla="*/ 253 w 256"/>
                  <a:gd name="T1" fmla="*/ 72 h 89"/>
                  <a:gd name="T2" fmla="*/ 210 w 256"/>
                  <a:gd name="T3" fmla="*/ 59 h 89"/>
                  <a:gd name="T4" fmla="*/ 203 w 256"/>
                  <a:gd name="T5" fmla="*/ 42 h 89"/>
                  <a:gd name="T6" fmla="*/ 184 w 256"/>
                  <a:gd name="T7" fmla="*/ 47 h 89"/>
                  <a:gd name="T8" fmla="*/ 166 w 256"/>
                  <a:gd name="T9" fmla="*/ 25 h 89"/>
                  <a:gd name="T10" fmla="*/ 153 w 256"/>
                  <a:gd name="T11" fmla="*/ 25 h 89"/>
                  <a:gd name="T12" fmla="*/ 137 w 256"/>
                  <a:gd name="T13" fmla="*/ 45 h 89"/>
                  <a:gd name="T14" fmla="*/ 121 w 256"/>
                  <a:gd name="T15" fmla="*/ 18 h 89"/>
                  <a:gd name="T16" fmla="*/ 108 w 256"/>
                  <a:gd name="T17" fmla="*/ 17 h 89"/>
                  <a:gd name="T18" fmla="*/ 108 w 256"/>
                  <a:gd name="T19" fmla="*/ 17 h 89"/>
                  <a:gd name="T20" fmla="*/ 111 w 256"/>
                  <a:gd name="T21" fmla="*/ 17 h 89"/>
                  <a:gd name="T22" fmla="*/ 111 w 256"/>
                  <a:gd name="T23" fmla="*/ 18 h 89"/>
                  <a:gd name="T24" fmla="*/ 101 w 256"/>
                  <a:gd name="T25" fmla="*/ 32 h 89"/>
                  <a:gd name="T26" fmla="*/ 96 w 256"/>
                  <a:gd name="T27" fmla="*/ 36 h 89"/>
                  <a:gd name="T28" fmla="*/ 94 w 256"/>
                  <a:gd name="T29" fmla="*/ 21 h 89"/>
                  <a:gd name="T30" fmla="*/ 81 w 256"/>
                  <a:gd name="T31" fmla="*/ 21 h 89"/>
                  <a:gd name="T32" fmla="*/ 82 w 256"/>
                  <a:gd name="T33" fmla="*/ 35 h 89"/>
                  <a:gd name="T34" fmla="*/ 81 w 256"/>
                  <a:gd name="T35" fmla="*/ 49 h 89"/>
                  <a:gd name="T36" fmla="*/ 79 w 256"/>
                  <a:gd name="T37" fmla="*/ 65 h 89"/>
                  <a:gd name="T38" fmla="*/ 77 w 256"/>
                  <a:gd name="T39" fmla="*/ 71 h 89"/>
                  <a:gd name="T40" fmla="*/ 75 w 256"/>
                  <a:gd name="T41" fmla="*/ 72 h 89"/>
                  <a:gd name="T42" fmla="*/ 55 w 256"/>
                  <a:gd name="T43" fmla="*/ 2 h 89"/>
                  <a:gd name="T44" fmla="*/ 42 w 256"/>
                  <a:gd name="T45" fmla="*/ 2 h 89"/>
                  <a:gd name="T46" fmla="*/ 37 w 256"/>
                  <a:gd name="T47" fmla="*/ 56 h 89"/>
                  <a:gd name="T48" fmla="*/ 30 w 256"/>
                  <a:gd name="T49" fmla="*/ 76 h 89"/>
                  <a:gd name="T50" fmla="*/ 29 w 256"/>
                  <a:gd name="T51" fmla="*/ 75 h 89"/>
                  <a:gd name="T52" fmla="*/ 13 w 256"/>
                  <a:gd name="T53" fmla="*/ 24 h 89"/>
                  <a:gd name="T54" fmla="*/ 0 w 256"/>
                  <a:gd name="T55" fmla="*/ 24 h 89"/>
                  <a:gd name="T56" fmla="*/ 25 w 256"/>
                  <a:gd name="T57" fmla="*/ 83 h 89"/>
                  <a:gd name="T58" fmla="*/ 51 w 256"/>
                  <a:gd name="T59" fmla="*/ 57 h 89"/>
                  <a:gd name="T60" fmla="*/ 75 w 256"/>
                  <a:gd name="T61" fmla="*/ 78 h 89"/>
                  <a:gd name="T62" fmla="*/ 95 w 256"/>
                  <a:gd name="T63" fmla="*/ 42 h 89"/>
                  <a:gd name="T64" fmla="*/ 96 w 256"/>
                  <a:gd name="T65" fmla="*/ 42 h 89"/>
                  <a:gd name="T66" fmla="*/ 114 w 256"/>
                  <a:gd name="T67" fmla="*/ 31 h 89"/>
                  <a:gd name="T68" fmla="*/ 134 w 256"/>
                  <a:gd name="T69" fmla="*/ 50 h 89"/>
                  <a:gd name="T70" fmla="*/ 160 w 256"/>
                  <a:gd name="T71" fmla="*/ 35 h 89"/>
                  <a:gd name="T72" fmla="*/ 180 w 256"/>
                  <a:gd name="T73" fmla="*/ 53 h 89"/>
                  <a:gd name="T74" fmla="*/ 192 w 256"/>
                  <a:gd name="T75" fmla="*/ 53 h 89"/>
                  <a:gd name="T76" fmla="*/ 196 w 256"/>
                  <a:gd name="T77" fmla="*/ 48 h 89"/>
                  <a:gd name="T78" fmla="*/ 197 w 256"/>
                  <a:gd name="T79" fmla="*/ 59 h 89"/>
                  <a:gd name="T80" fmla="*/ 182 w 256"/>
                  <a:gd name="T81" fmla="*/ 63 h 89"/>
                  <a:gd name="T82" fmla="*/ 186 w 256"/>
                  <a:gd name="T83" fmla="*/ 86 h 89"/>
                  <a:gd name="T84" fmla="*/ 209 w 256"/>
                  <a:gd name="T85" fmla="*/ 63 h 89"/>
                  <a:gd name="T86" fmla="*/ 242 w 256"/>
                  <a:gd name="T87" fmla="*/ 73 h 89"/>
                  <a:gd name="T88" fmla="*/ 253 w 256"/>
                  <a:gd name="T89" fmla="*/ 72 h 89"/>
                  <a:gd name="T90" fmla="*/ 185 w 256"/>
                  <a:gd name="T91" fmla="*/ 79 h 89"/>
                  <a:gd name="T92" fmla="*/ 184 w 256"/>
                  <a:gd name="T93" fmla="*/ 74 h 89"/>
                  <a:gd name="T94" fmla="*/ 196 w 256"/>
                  <a:gd name="T95" fmla="*/ 63 h 89"/>
                  <a:gd name="T96" fmla="*/ 185 w 256"/>
                  <a:gd name="T97" fmla="*/ 7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6" h="89">
                    <a:moveTo>
                      <a:pt x="253" y="72"/>
                    </a:moveTo>
                    <a:cubicBezTo>
                      <a:pt x="243" y="66"/>
                      <a:pt x="226" y="60"/>
                      <a:pt x="210" y="59"/>
                    </a:cubicBezTo>
                    <a:cubicBezTo>
                      <a:pt x="212" y="52"/>
                      <a:pt x="211" y="45"/>
                      <a:pt x="203" y="42"/>
                    </a:cubicBezTo>
                    <a:cubicBezTo>
                      <a:pt x="196" y="39"/>
                      <a:pt x="189" y="43"/>
                      <a:pt x="184" y="47"/>
                    </a:cubicBezTo>
                    <a:cubicBezTo>
                      <a:pt x="176" y="41"/>
                      <a:pt x="173" y="32"/>
                      <a:pt x="166" y="25"/>
                    </a:cubicBezTo>
                    <a:cubicBezTo>
                      <a:pt x="164" y="23"/>
                      <a:pt x="154" y="23"/>
                      <a:pt x="153" y="25"/>
                    </a:cubicBezTo>
                    <a:cubicBezTo>
                      <a:pt x="152" y="27"/>
                      <a:pt x="140" y="48"/>
                      <a:pt x="137" y="45"/>
                    </a:cubicBezTo>
                    <a:cubicBezTo>
                      <a:pt x="129" y="40"/>
                      <a:pt x="125" y="26"/>
                      <a:pt x="121" y="18"/>
                    </a:cubicBezTo>
                    <a:cubicBezTo>
                      <a:pt x="120" y="16"/>
                      <a:pt x="110" y="15"/>
                      <a:pt x="108" y="17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11" y="17"/>
                      <a:pt x="111" y="17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07" y="23"/>
                      <a:pt x="104" y="28"/>
                      <a:pt x="101" y="32"/>
                    </a:cubicBezTo>
                    <a:cubicBezTo>
                      <a:pt x="99" y="36"/>
                      <a:pt x="97" y="36"/>
                      <a:pt x="96" y="36"/>
                    </a:cubicBezTo>
                    <a:cubicBezTo>
                      <a:pt x="96" y="30"/>
                      <a:pt x="95" y="25"/>
                      <a:pt x="94" y="21"/>
                    </a:cubicBezTo>
                    <a:cubicBezTo>
                      <a:pt x="94" y="19"/>
                      <a:pt x="82" y="19"/>
                      <a:pt x="81" y="21"/>
                    </a:cubicBezTo>
                    <a:cubicBezTo>
                      <a:pt x="80" y="27"/>
                      <a:pt x="80" y="32"/>
                      <a:pt x="82" y="35"/>
                    </a:cubicBezTo>
                    <a:cubicBezTo>
                      <a:pt x="82" y="40"/>
                      <a:pt x="82" y="44"/>
                      <a:pt x="81" y="49"/>
                    </a:cubicBezTo>
                    <a:cubicBezTo>
                      <a:pt x="81" y="54"/>
                      <a:pt x="80" y="59"/>
                      <a:pt x="79" y="65"/>
                    </a:cubicBezTo>
                    <a:cubicBezTo>
                      <a:pt x="79" y="67"/>
                      <a:pt x="78" y="69"/>
                      <a:pt x="77" y="71"/>
                    </a:cubicBezTo>
                    <a:cubicBezTo>
                      <a:pt x="74" y="76"/>
                      <a:pt x="73" y="76"/>
                      <a:pt x="75" y="72"/>
                    </a:cubicBezTo>
                    <a:cubicBezTo>
                      <a:pt x="59" y="60"/>
                      <a:pt x="54" y="21"/>
                      <a:pt x="55" y="2"/>
                    </a:cubicBezTo>
                    <a:cubicBezTo>
                      <a:pt x="55" y="0"/>
                      <a:pt x="42" y="0"/>
                      <a:pt x="42" y="2"/>
                    </a:cubicBezTo>
                    <a:cubicBezTo>
                      <a:pt x="41" y="21"/>
                      <a:pt x="40" y="39"/>
                      <a:pt x="37" y="56"/>
                    </a:cubicBezTo>
                    <a:cubicBezTo>
                      <a:pt x="35" y="63"/>
                      <a:pt x="33" y="70"/>
                      <a:pt x="30" y="76"/>
                    </a:cubicBezTo>
                    <a:cubicBezTo>
                      <a:pt x="30" y="76"/>
                      <a:pt x="29" y="75"/>
                      <a:pt x="29" y="75"/>
                    </a:cubicBezTo>
                    <a:cubicBezTo>
                      <a:pt x="20" y="60"/>
                      <a:pt x="18" y="41"/>
                      <a:pt x="13" y="24"/>
                    </a:cubicBezTo>
                    <a:cubicBezTo>
                      <a:pt x="12" y="21"/>
                      <a:pt x="0" y="23"/>
                      <a:pt x="0" y="24"/>
                    </a:cubicBezTo>
                    <a:cubicBezTo>
                      <a:pt x="5" y="39"/>
                      <a:pt x="8" y="79"/>
                      <a:pt x="25" y="83"/>
                    </a:cubicBezTo>
                    <a:cubicBezTo>
                      <a:pt x="41" y="87"/>
                      <a:pt x="48" y="74"/>
                      <a:pt x="51" y="57"/>
                    </a:cubicBezTo>
                    <a:cubicBezTo>
                      <a:pt x="56" y="68"/>
                      <a:pt x="64" y="77"/>
                      <a:pt x="75" y="78"/>
                    </a:cubicBezTo>
                    <a:cubicBezTo>
                      <a:pt x="92" y="79"/>
                      <a:pt x="96" y="60"/>
                      <a:pt x="95" y="42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105" y="42"/>
                      <a:pt x="110" y="37"/>
                      <a:pt x="114" y="31"/>
                    </a:cubicBezTo>
                    <a:cubicBezTo>
                      <a:pt x="118" y="40"/>
                      <a:pt x="124" y="49"/>
                      <a:pt x="134" y="50"/>
                    </a:cubicBezTo>
                    <a:cubicBezTo>
                      <a:pt x="147" y="51"/>
                      <a:pt x="154" y="44"/>
                      <a:pt x="160" y="35"/>
                    </a:cubicBezTo>
                    <a:cubicBezTo>
                      <a:pt x="165" y="42"/>
                      <a:pt x="170" y="49"/>
                      <a:pt x="180" y="53"/>
                    </a:cubicBezTo>
                    <a:cubicBezTo>
                      <a:pt x="182" y="54"/>
                      <a:pt x="190" y="55"/>
                      <a:pt x="192" y="53"/>
                    </a:cubicBezTo>
                    <a:cubicBezTo>
                      <a:pt x="192" y="52"/>
                      <a:pt x="194" y="50"/>
                      <a:pt x="196" y="48"/>
                    </a:cubicBezTo>
                    <a:cubicBezTo>
                      <a:pt x="198" y="52"/>
                      <a:pt x="198" y="55"/>
                      <a:pt x="197" y="59"/>
                    </a:cubicBezTo>
                    <a:cubicBezTo>
                      <a:pt x="192" y="59"/>
                      <a:pt x="186" y="61"/>
                      <a:pt x="182" y="63"/>
                    </a:cubicBezTo>
                    <a:cubicBezTo>
                      <a:pt x="168" y="70"/>
                      <a:pt x="167" y="89"/>
                      <a:pt x="186" y="86"/>
                    </a:cubicBezTo>
                    <a:cubicBezTo>
                      <a:pt x="194" y="85"/>
                      <a:pt x="205" y="74"/>
                      <a:pt x="209" y="63"/>
                    </a:cubicBezTo>
                    <a:cubicBezTo>
                      <a:pt x="222" y="64"/>
                      <a:pt x="236" y="70"/>
                      <a:pt x="242" y="73"/>
                    </a:cubicBezTo>
                    <a:cubicBezTo>
                      <a:pt x="245" y="74"/>
                      <a:pt x="256" y="73"/>
                      <a:pt x="253" y="72"/>
                    </a:cubicBezTo>
                    <a:close/>
                    <a:moveTo>
                      <a:pt x="185" y="79"/>
                    </a:moveTo>
                    <a:cubicBezTo>
                      <a:pt x="180" y="86"/>
                      <a:pt x="183" y="78"/>
                      <a:pt x="184" y="74"/>
                    </a:cubicBezTo>
                    <a:cubicBezTo>
                      <a:pt x="184" y="67"/>
                      <a:pt x="189" y="64"/>
                      <a:pt x="196" y="63"/>
                    </a:cubicBezTo>
                    <a:cubicBezTo>
                      <a:pt x="193" y="69"/>
                      <a:pt x="189" y="75"/>
                      <a:pt x="185" y="79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27"/>
              <p:cNvSpPr>
                <a:spLocks/>
              </p:cNvSpPr>
              <p:nvPr/>
            </p:nvSpPr>
            <p:spPr bwMode="auto">
              <a:xfrm>
                <a:off x="2439988" y="4751388"/>
                <a:ext cx="273050" cy="111125"/>
              </a:xfrm>
              <a:custGeom>
                <a:avLst/>
                <a:gdLst>
                  <a:gd name="T0" fmla="*/ 121 w 134"/>
                  <a:gd name="T1" fmla="*/ 11 h 54"/>
                  <a:gd name="T2" fmla="*/ 118 w 134"/>
                  <a:gd name="T3" fmla="*/ 24 h 54"/>
                  <a:gd name="T4" fmla="*/ 118 w 134"/>
                  <a:gd name="T5" fmla="*/ 29 h 54"/>
                  <a:gd name="T6" fmla="*/ 118 w 134"/>
                  <a:gd name="T7" fmla="*/ 29 h 54"/>
                  <a:gd name="T8" fmla="*/ 105 w 134"/>
                  <a:gd name="T9" fmla="*/ 8 h 54"/>
                  <a:gd name="T10" fmla="*/ 92 w 134"/>
                  <a:gd name="T11" fmla="*/ 8 h 54"/>
                  <a:gd name="T12" fmla="*/ 89 w 134"/>
                  <a:gd name="T13" fmla="*/ 21 h 54"/>
                  <a:gd name="T14" fmla="*/ 87 w 134"/>
                  <a:gd name="T15" fmla="*/ 26 h 54"/>
                  <a:gd name="T16" fmla="*/ 85 w 134"/>
                  <a:gd name="T17" fmla="*/ 28 h 54"/>
                  <a:gd name="T18" fmla="*/ 75 w 134"/>
                  <a:gd name="T19" fmla="*/ 3 h 54"/>
                  <a:gd name="T20" fmla="*/ 62 w 134"/>
                  <a:gd name="T21" fmla="*/ 3 h 54"/>
                  <a:gd name="T22" fmla="*/ 38 w 134"/>
                  <a:gd name="T23" fmla="*/ 41 h 54"/>
                  <a:gd name="T24" fmla="*/ 14 w 134"/>
                  <a:gd name="T25" fmla="*/ 2 h 54"/>
                  <a:gd name="T26" fmla="*/ 3 w 134"/>
                  <a:gd name="T27" fmla="*/ 3 h 54"/>
                  <a:gd name="T28" fmla="*/ 21 w 134"/>
                  <a:gd name="T29" fmla="*/ 35 h 54"/>
                  <a:gd name="T30" fmla="*/ 43 w 134"/>
                  <a:gd name="T31" fmla="*/ 48 h 54"/>
                  <a:gd name="T32" fmla="*/ 70 w 134"/>
                  <a:gd name="T33" fmla="*/ 24 h 54"/>
                  <a:gd name="T34" fmla="*/ 84 w 134"/>
                  <a:gd name="T35" fmla="*/ 35 h 54"/>
                  <a:gd name="T36" fmla="*/ 101 w 134"/>
                  <a:gd name="T37" fmla="*/ 24 h 54"/>
                  <a:gd name="T38" fmla="*/ 114 w 134"/>
                  <a:gd name="T39" fmla="*/ 34 h 54"/>
                  <a:gd name="T40" fmla="*/ 134 w 134"/>
                  <a:gd name="T41" fmla="*/ 11 h 54"/>
                  <a:gd name="T42" fmla="*/ 121 w 134"/>
                  <a:gd name="T43" fmla="*/ 1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4" h="54">
                    <a:moveTo>
                      <a:pt x="121" y="11"/>
                    </a:moveTo>
                    <a:cubicBezTo>
                      <a:pt x="120" y="16"/>
                      <a:pt x="119" y="20"/>
                      <a:pt x="118" y="24"/>
                    </a:cubicBezTo>
                    <a:cubicBezTo>
                      <a:pt x="117" y="26"/>
                      <a:pt x="118" y="28"/>
                      <a:pt x="118" y="29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3" y="23"/>
                      <a:pt x="109" y="15"/>
                      <a:pt x="105" y="8"/>
                    </a:cubicBezTo>
                    <a:cubicBezTo>
                      <a:pt x="104" y="6"/>
                      <a:pt x="93" y="5"/>
                      <a:pt x="92" y="8"/>
                    </a:cubicBezTo>
                    <a:cubicBezTo>
                      <a:pt x="91" y="12"/>
                      <a:pt x="90" y="17"/>
                      <a:pt x="89" y="21"/>
                    </a:cubicBezTo>
                    <a:cubicBezTo>
                      <a:pt x="87" y="26"/>
                      <a:pt x="87" y="26"/>
                      <a:pt x="87" y="26"/>
                    </a:cubicBezTo>
                    <a:cubicBezTo>
                      <a:pt x="86" y="27"/>
                      <a:pt x="86" y="27"/>
                      <a:pt x="85" y="28"/>
                    </a:cubicBezTo>
                    <a:cubicBezTo>
                      <a:pt x="80" y="21"/>
                      <a:pt x="77" y="10"/>
                      <a:pt x="75" y="3"/>
                    </a:cubicBezTo>
                    <a:cubicBezTo>
                      <a:pt x="74" y="0"/>
                      <a:pt x="62" y="0"/>
                      <a:pt x="62" y="3"/>
                    </a:cubicBezTo>
                    <a:cubicBezTo>
                      <a:pt x="60" y="11"/>
                      <a:pt x="52" y="54"/>
                      <a:pt x="38" y="41"/>
                    </a:cubicBezTo>
                    <a:cubicBezTo>
                      <a:pt x="28" y="31"/>
                      <a:pt x="26" y="8"/>
                      <a:pt x="14" y="2"/>
                    </a:cubicBezTo>
                    <a:cubicBezTo>
                      <a:pt x="11" y="1"/>
                      <a:pt x="0" y="2"/>
                      <a:pt x="3" y="3"/>
                    </a:cubicBezTo>
                    <a:cubicBezTo>
                      <a:pt x="11" y="7"/>
                      <a:pt x="16" y="28"/>
                      <a:pt x="21" y="35"/>
                    </a:cubicBezTo>
                    <a:cubicBezTo>
                      <a:pt x="26" y="44"/>
                      <a:pt x="33" y="48"/>
                      <a:pt x="43" y="48"/>
                    </a:cubicBezTo>
                    <a:cubicBezTo>
                      <a:pt x="59" y="49"/>
                      <a:pt x="65" y="37"/>
                      <a:pt x="70" y="24"/>
                    </a:cubicBezTo>
                    <a:cubicBezTo>
                      <a:pt x="73" y="30"/>
                      <a:pt x="77" y="35"/>
                      <a:pt x="84" y="35"/>
                    </a:cubicBezTo>
                    <a:cubicBezTo>
                      <a:pt x="94" y="36"/>
                      <a:pt x="98" y="31"/>
                      <a:pt x="101" y="24"/>
                    </a:cubicBezTo>
                    <a:cubicBezTo>
                      <a:pt x="104" y="29"/>
                      <a:pt x="109" y="34"/>
                      <a:pt x="114" y="34"/>
                    </a:cubicBezTo>
                    <a:cubicBezTo>
                      <a:pt x="130" y="36"/>
                      <a:pt x="131" y="24"/>
                      <a:pt x="134" y="11"/>
                    </a:cubicBezTo>
                    <a:cubicBezTo>
                      <a:pt x="134" y="10"/>
                      <a:pt x="121" y="9"/>
                      <a:pt x="121" y="11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28"/>
              <p:cNvSpPr>
                <a:spLocks/>
              </p:cNvSpPr>
              <p:nvPr/>
            </p:nvSpPr>
            <p:spPr bwMode="auto">
              <a:xfrm>
                <a:off x="2730500" y="4722813"/>
                <a:ext cx="200025" cy="146050"/>
              </a:xfrm>
              <a:custGeom>
                <a:avLst/>
                <a:gdLst>
                  <a:gd name="T0" fmla="*/ 82 w 98"/>
                  <a:gd name="T1" fmla="*/ 12 h 71"/>
                  <a:gd name="T2" fmla="*/ 69 w 98"/>
                  <a:gd name="T3" fmla="*/ 12 h 71"/>
                  <a:gd name="T4" fmla="*/ 67 w 98"/>
                  <a:gd name="T5" fmla="*/ 22 h 71"/>
                  <a:gd name="T6" fmla="*/ 65 w 98"/>
                  <a:gd name="T7" fmla="*/ 25 h 71"/>
                  <a:gd name="T8" fmla="*/ 65 w 98"/>
                  <a:gd name="T9" fmla="*/ 25 h 71"/>
                  <a:gd name="T10" fmla="*/ 59 w 98"/>
                  <a:gd name="T11" fmla="*/ 19 h 71"/>
                  <a:gd name="T12" fmla="*/ 35 w 98"/>
                  <a:gd name="T13" fmla="*/ 15 h 71"/>
                  <a:gd name="T14" fmla="*/ 17 w 98"/>
                  <a:gd name="T15" fmla="*/ 30 h 71"/>
                  <a:gd name="T16" fmla="*/ 14 w 98"/>
                  <a:gd name="T17" fmla="*/ 2 h 71"/>
                  <a:gd name="T18" fmla="*/ 0 w 98"/>
                  <a:gd name="T19" fmla="*/ 2 h 71"/>
                  <a:gd name="T20" fmla="*/ 9 w 98"/>
                  <a:gd name="T21" fmla="*/ 69 h 71"/>
                  <a:gd name="T22" fmla="*/ 22 w 98"/>
                  <a:gd name="T23" fmla="*/ 69 h 71"/>
                  <a:gd name="T24" fmla="*/ 29 w 98"/>
                  <a:gd name="T25" fmla="*/ 35 h 71"/>
                  <a:gd name="T26" fmla="*/ 37 w 98"/>
                  <a:gd name="T27" fmla="*/ 20 h 71"/>
                  <a:gd name="T28" fmla="*/ 55 w 98"/>
                  <a:gd name="T29" fmla="*/ 28 h 71"/>
                  <a:gd name="T30" fmla="*/ 70 w 98"/>
                  <a:gd name="T31" fmla="*/ 32 h 71"/>
                  <a:gd name="T32" fmla="*/ 75 w 98"/>
                  <a:gd name="T33" fmla="*/ 29 h 71"/>
                  <a:gd name="T34" fmla="*/ 85 w 98"/>
                  <a:gd name="T35" fmla="*/ 42 h 71"/>
                  <a:gd name="T36" fmla="*/ 97 w 98"/>
                  <a:gd name="T37" fmla="*/ 41 h 71"/>
                  <a:gd name="T38" fmla="*/ 82 w 98"/>
                  <a:gd name="T39" fmla="*/ 1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8" h="71">
                    <a:moveTo>
                      <a:pt x="82" y="12"/>
                    </a:moveTo>
                    <a:cubicBezTo>
                      <a:pt x="81" y="10"/>
                      <a:pt x="70" y="10"/>
                      <a:pt x="69" y="12"/>
                    </a:cubicBezTo>
                    <a:cubicBezTo>
                      <a:pt x="68" y="15"/>
                      <a:pt x="68" y="18"/>
                      <a:pt x="67" y="22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63" y="23"/>
                      <a:pt x="61" y="21"/>
                      <a:pt x="59" y="19"/>
                    </a:cubicBezTo>
                    <a:cubicBezTo>
                      <a:pt x="52" y="15"/>
                      <a:pt x="43" y="14"/>
                      <a:pt x="35" y="15"/>
                    </a:cubicBezTo>
                    <a:cubicBezTo>
                      <a:pt x="26" y="16"/>
                      <a:pt x="21" y="23"/>
                      <a:pt x="17" y="30"/>
                    </a:cubicBezTo>
                    <a:cubicBezTo>
                      <a:pt x="16" y="21"/>
                      <a:pt x="15" y="12"/>
                      <a:pt x="14" y="2"/>
                    </a:cubicBezTo>
                    <a:cubicBezTo>
                      <a:pt x="13" y="0"/>
                      <a:pt x="0" y="1"/>
                      <a:pt x="0" y="2"/>
                    </a:cubicBezTo>
                    <a:cubicBezTo>
                      <a:pt x="4" y="25"/>
                      <a:pt x="6" y="47"/>
                      <a:pt x="9" y="69"/>
                    </a:cubicBezTo>
                    <a:cubicBezTo>
                      <a:pt x="9" y="71"/>
                      <a:pt x="22" y="71"/>
                      <a:pt x="22" y="69"/>
                    </a:cubicBezTo>
                    <a:cubicBezTo>
                      <a:pt x="25" y="58"/>
                      <a:pt x="26" y="46"/>
                      <a:pt x="29" y="35"/>
                    </a:cubicBezTo>
                    <a:cubicBezTo>
                      <a:pt x="31" y="30"/>
                      <a:pt x="33" y="24"/>
                      <a:pt x="37" y="20"/>
                    </a:cubicBezTo>
                    <a:cubicBezTo>
                      <a:pt x="43" y="14"/>
                      <a:pt x="52" y="24"/>
                      <a:pt x="55" y="28"/>
                    </a:cubicBezTo>
                    <a:cubicBezTo>
                      <a:pt x="60" y="32"/>
                      <a:pt x="65" y="32"/>
                      <a:pt x="70" y="32"/>
                    </a:cubicBezTo>
                    <a:cubicBezTo>
                      <a:pt x="73" y="31"/>
                      <a:pt x="74" y="30"/>
                      <a:pt x="75" y="29"/>
                    </a:cubicBezTo>
                    <a:cubicBezTo>
                      <a:pt x="78" y="34"/>
                      <a:pt x="80" y="38"/>
                      <a:pt x="85" y="42"/>
                    </a:cubicBezTo>
                    <a:cubicBezTo>
                      <a:pt x="87" y="44"/>
                      <a:pt x="98" y="42"/>
                      <a:pt x="97" y="41"/>
                    </a:cubicBezTo>
                    <a:cubicBezTo>
                      <a:pt x="88" y="34"/>
                      <a:pt x="86" y="23"/>
                      <a:pt x="82" y="12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Oval 129"/>
              <p:cNvSpPr>
                <a:spLocks noChangeArrowheads="1"/>
              </p:cNvSpPr>
              <p:nvPr/>
            </p:nvSpPr>
            <p:spPr bwMode="auto">
              <a:xfrm>
                <a:off x="2620963" y="4187825"/>
                <a:ext cx="166688" cy="165100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072996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6" name="组合 465"/>
          <p:cNvGrpSpPr/>
          <p:nvPr/>
        </p:nvGrpSpPr>
        <p:grpSpPr>
          <a:xfrm>
            <a:off x="413980" y="181177"/>
            <a:ext cx="1085850" cy="1084263"/>
            <a:chOff x="3182938" y="966788"/>
            <a:chExt cx="1085850" cy="1084263"/>
          </a:xfrm>
        </p:grpSpPr>
        <p:sp>
          <p:nvSpPr>
            <p:cNvPr id="7" name="Oval 7"/>
            <p:cNvSpPr>
              <a:spLocks noChangeArrowheads="1"/>
            </p:cNvSpPr>
            <p:nvPr/>
          </p:nvSpPr>
          <p:spPr bwMode="auto">
            <a:xfrm>
              <a:off x="3182938" y="966788"/>
              <a:ext cx="1085850" cy="1084263"/>
            </a:xfrm>
            <a:prstGeom prst="ellipse">
              <a:avLst/>
            </a:prstGeom>
            <a:solidFill>
              <a:srgbClr val="4EB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3389313" y="1152525"/>
              <a:ext cx="879475" cy="874713"/>
            </a:xfrm>
            <a:custGeom>
              <a:avLst/>
              <a:gdLst>
                <a:gd name="T0" fmla="*/ 136 w 513"/>
                <a:gd name="T1" fmla="*/ 0 h 510"/>
                <a:gd name="T2" fmla="*/ 128 w 513"/>
                <a:gd name="T3" fmla="*/ 0 h 510"/>
                <a:gd name="T4" fmla="*/ 88 w 513"/>
                <a:gd name="T5" fmla="*/ 18 h 510"/>
                <a:gd name="T6" fmla="*/ 60 w 513"/>
                <a:gd name="T7" fmla="*/ 58 h 510"/>
                <a:gd name="T8" fmla="*/ 40 w 513"/>
                <a:gd name="T9" fmla="*/ 175 h 510"/>
                <a:gd name="T10" fmla="*/ 84 w 513"/>
                <a:gd name="T11" fmla="*/ 230 h 510"/>
                <a:gd name="T12" fmla="*/ 116 w 513"/>
                <a:gd name="T13" fmla="*/ 262 h 510"/>
                <a:gd name="T14" fmla="*/ 171 w 513"/>
                <a:gd name="T15" fmla="*/ 342 h 510"/>
                <a:gd name="T16" fmla="*/ 201 w 513"/>
                <a:gd name="T17" fmla="*/ 417 h 510"/>
                <a:gd name="T18" fmla="*/ 218 w 513"/>
                <a:gd name="T19" fmla="*/ 434 h 510"/>
                <a:gd name="T20" fmla="*/ 291 w 513"/>
                <a:gd name="T21" fmla="*/ 510 h 510"/>
                <a:gd name="T22" fmla="*/ 513 w 513"/>
                <a:gd name="T23" fmla="*/ 212 h 510"/>
                <a:gd name="T24" fmla="*/ 391 w 513"/>
                <a:gd name="T25" fmla="*/ 90 h 510"/>
                <a:gd name="T26" fmla="*/ 359 w 513"/>
                <a:gd name="T27" fmla="*/ 58 h 510"/>
                <a:gd name="T28" fmla="*/ 301 w 513"/>
                <a:gd name="T29" fmla="*/ 34 h 510"/>
                <a:gd name="T30" fmla="*/ 267 w 513"/>
                <a:gd name="T31" fmla="*/ 41 h 510"/>
                <a:gd name="T32" fmla="*/ 224 w 513"/>
                <a:gd name="T33" fmla="*/ 12 h 510"/>
                <a:gd name="T34" fmla="*/ 215 w 513"/>
                <a:gd name="T35" fmla="*/ 11 h 510"/>
                <a:gd name="T36" fmla="*/ 200 w 513"/>
                <a:gd name="T37" fmla="*/ 12 h 510"/>
                <a:gd name="T38" fmla="*/ 187 w 513"/>
                <a:gd name="T39" fmla="*/ 14 h 510"/>
                <a:gd name="T40" fmla="*/ 174 w 513"/>
                <a:gd name="T41" fmla="*/ 11 h 510"/>
                <a:gd name="T42" fmla="*/ 136 w 513"/>
                <a:gd name="T43" fmla="*/ 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3" h="510">
                  <a:moveTo>
                    <a:pt x="136" y="0"/>
                  </a:moveTo>
                  <a:cubicBezTo>
                    <a:pt x="134" y="0"/>
                    <a:pt x="131" y="0"/>
                    <a:pt x="128" y="0"/>
                  </a:cubicBezTo>
                  <a:cubicBezTo>
                    <a:pt x="114" y="2"/>
                    <a:pt x="99" y="8"/>
                    <a:pt x="88" y="18"/>
                  </a:cubicBezTo>
                  <a:cubicBezTo>
                    <a:pt x="77" y="29"/>
                    <a:pt x="72" y="55"/>
                    <a:pt x="60" y="58"/>
                  </a:cubicBezTo>
                  <a:cubicBezTo>
                    <a:pt x="0" y="72"/>
                    <a:pt x="2" y="139"/>
                    <a:pt x="40" y="175"/>
                  </a:cubicBezTo>
                  <a:cubicBezTo>
                    <a:pt x="57" y="192"/>
                    <a:pt x="67" y="213"/>
                    <a:pt x="84" y="230"/>
                  </a:cubicBezTo>
                  <a:cubicBezTo>
                    <a:pt x="95" y="241"/>
                    <a:pt x="105" y="251"/>
                    <a:pt x="116" y="262"/>
                  </a:cubicBezTo>
                  <a:cubicBezTo>
                    <a:pt x="139" y="286"/>
                    <a:pt x="158" y="310"/>
                    <a:pt x="171" y="342"/>
                  </a:cubicBezTo>
                  <a:cubicBezTo>
                    <a:pt x="181" y="364"/>
                    <a:pt x="183" y="401"/>
                    <a:pt x="201" y="417"/>
                  </a:cubicBezTo>
                  <a:cubicBezTo>
                    <a:pt x="206" y="423"/>
                    <a:pt x="212" y="429"/>
                    <a:pt x="218" y="434"/>
                  </a:cubicBezTo>
                  <a:cubicBezTo>
                    <a:pt x="229" y="446"/>
                    <a:pt x="256" y="474"/>
                    <a:pt x="291" y="510"/>
                  </a:cubicBezTo>
                  <a:cubicBezTo>
                    <a:pt x="419" y="470"/>
                    <a:pt x="511" y="352"/>
                    <a:pt x="513" y="212"/>
                  </a:cubicBezTo>
                  <a:cubicBezTo>
                    <a:pt x="457" y="156"/>
                    <a:pt x="407" y="107"/>
                    <a:pt x="391" y="90"/>
                  </a:cubicBezTo>
                  <a:cubicBezTo>
                    <a:pt x="380" y="79"/>
                    <a:pt x="370" y="69"/>
                    <a:pt x="359" y="58"/>
                  </a:cubicBezTo>
                  <a:cubicBezTo>
                    <a:pt x="344" y="43"/>
                    <a:pt x="322" y="34"/>
                    <a:pt x="301" y="34"/>
                  </a:cubicBezTo>
                  <a:cubicBezTo>
                    <a:pt x="289" y="34"/>
                    <a:pt x="278" y="37"/>
                    <a:pt x="267" y="41"/>
                  </a:cubicBezTo>
                  <a:cubicBezTo>
                    <a:pt x="255" y="28"/>
                    <a:pt x="242" y="17"/>
                    <a:pt x="224" y="12"/>
                  </a:cubicBezTo>
                  <a:cubicBezTo>
                    <a:pt x="221" y="11"/>
                    <a:pt x="218" y="11"/>
                    <a:pt x="215" y="11"/>
                  </a:cubicBezTo>
                  <a:cubicBezTo>
                    <a:pt x="210" y="11"/>
                    <a:pt x="205" y="12"/>
                    <a:pt x="200" y="12"/>
                  </a:cubicBezTo>
                  <a:cubicBezTo>
                    <a:pt x="196" y="13"/>
                    <a:pt x="191" y="14"/>
                    <a:pt x="187" y="14"/>
                  </a:cubicBezTo>
                  <a:cubicBezTo>
                    <a:pt x="182" y="14"/>
                    <a:pt x="178" y="13"/>
                    <a:pt x="174" y="11"/>
                  </a:cubicBezTo>
                  <a:cubicBezTo>
                    <a:pt x="163" y="4"/>
                    <a:pt x="150" y="0"/>
                    <a:pt x="136" y="0"/>
                  </a:cubicBezTo>
                </a:path>
              </a:pathLst>
            </a:custGeom>
            <a:solidFill>
              <a:srgbClr val="3E9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3589338" y="1500188"/>
              <a:ext cx="325438" cy="373063"/>
            </a:xfrm>
            <a:custGeom>
              <a:avLst/>
              <a:gdLst>
                <a:gd name="T0" fmla="*/ 170 w 190"/>
                <a:gd name="T1" fmla="*/ 0 h 217"/>
                <a:gd name="T2" fmla="*/ 141 w 190"/>
                <a:gd name="T3" fmla="*/ 35 h 217"/>
                <a:gd name="T4" fmla="*/ 120 w 190"/>
                <a:gd name="T5" fmla="*/ 46 h 217"/>
                <a:gd name="T6" fmla="*/ 111 w 190"/>
                <a:gd name="T7" fmla="*/ 80 h 217"/>
                <a:gd name="T8" fmla="*/ 107 w 190"/>
                <a:gd name="T9" fmla="*/ 49 h 217"/>
                <a:gd name="T10" fmla="*/ 90 w 190"/>
                <a:gd name="T11" fmla="*/ 51 h 217"/>
                <a:gd name="T12" fmla="*/ 69 w 190"/>
                <a:gd name="T13" fmla="*/ 48 h 217"/>
                <a:gd name="T14" fmla="*/ 74 w 190"/>
                <a:gd name="T15" fmla="*/ 88 h 217"/>
                <a:gd name="T16" fmla="*/ 47 w 190"/>
                <a:gd name="T17" fmla="*/ 49 h 217"/>
                <a:gd name="T18" fmla="*/ 19 w 190"/>
                <a:gd name="T19" fmla="*/ 54 h 217"/>
                <a:gd name="T20" fmla="*/ 0 w 190"/>
                <a:gd name="T21" fmla="*/ 52 h 217"/>
                <a:gd name="T22" fmla="*/ 7 w 190"/>
                <a:gd name="T23" fmla="*/ 63 h 217"/>
                <a:gd name="T24" fmla="*/ 73 w 190"/>
                <a:gd name="T25" fmla="*/ 195 h 217"/>
                <a:gd name="T26" fmla="*/ 92 w 190"/>
                <a:gd name="T27" fmla="*/ 211 h 217"/>
                <a:gd name="T28" fmla="*/ 95 w 190"/>
                <a:gd name="T29" fmla="*/ 209 h 217"/>
                <a:gd name="T30" fmla="*/ 96 w 190"/>
                <a:gd name="T31" fmla="*/ 208 h 217"/>
                <a:gd name="T32" fmla="*/ 106 w 190"/>
                <a:gd name="T33" fmla="*/ 212 h 217"/>
                <a:gd name="T34" fmla="*/ 110 w 190"/>
                <a:gd name="T35" fmla="*/ 211 h 217"/>
                <a:gd name="T36" fmla="*/ 122 w 190"/>
                <a:gd name="T37" fmla="*/ 201 h 217"/>
                <a:gd name="T38" fmla="*/ 126 w 190"/>
                <a:gd name="T39" fmla="*/ 203 h 217"/>
                <a:gd name="T40" fmla="*/ 130 w 190"/>
                <a:gd name="T41" fmla="*/ 205 h 217"/>
                <a:gd name="T42" fmla="*/ 148 w 190"/>
                <a:gd name="T43" fmla="*/ 180 h 217"/>
                <a:gd name="T44" fmla="*/ 187 w 190"/>
                <a:gd name="T45" fmla="*/ 9 h 217"/>
                <a:gd name="T46" fmla="*/ 190 w 190"/>
                <a:gd name="T47" fmla="*/ 1 h 217"/>
                <a:gd name="T48" fmla="*/ 184 w 190"/>
                <a:gd name="T49" fmla="*/ 1 h 217"/>
                <a:gd name="T50" fmla="*/ 170 w 190"/>
                <a:gd name="T5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0" h="217">
                  <a:moveTo>
                    <a:pt x="170" y="0"/>
                  </a:moveTo>
                  <a:cubicBezTo>
                    <a:pt x="164" y="14"/>
                    <a:pt x="154" y="26"/>
                    <a:pt x="141" y="35"/>
                  </a:cubicBezTo>
                  <a:cubicBezTo>
                    <a:pt x="134" y="39"/>
                    <a:pt x="127" y="43"/>
                    <a:pt x="120" y="46"/>
                  </a:cubicBezTo>
                  <a:cubicBezTo>
                    <a:pt x="116" y="57"/>
                    <a:pt x="114" y="68"/>
                    <a:pt x="111" y="80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02" y="50"/>
                    <a:pt x="96" y="51"/>
                    <a:pt x="90" y="51"/>
                  </a:cubicBezTo>
                  <a:cubicBezTo>
                    <a:pt x="83" y="51"/>
                    <a:pt x="76" y="50"/>
                    <a:pt x="69" y="48"/>
                  </a:cubicBezTo>
                  <a:cubicBezTo>
                    <a:pt x="74" y="88"/>
                    <a:pt x="74" y="88"/>
                    <a:pt x="74" y="88"/>
                  </a:cubicBezTo>
                  <a:cubicBezTo>
                    <a:pt x="66" y="74"/>
                    <a:pt x="57" y="61"/>
                    <a:pt x="47" y="49"/>
                  </a:cubicBezTo>
                  <a:cubicBezTo>
                    <a:pt x="38" y="52"/>
                    <a:pt x="29" y="54"/>
                    <a:pt x="19" y="54"/>
                  </a:cubicBezTo>
                  <a:cubicBezTo>
                    <a:pt x="13" y="54"/>
                    <a:pt x="6" y="53"/>
                    <a:pt x="0" y="52"/>
                  </a:cubicBezTo>
                  <a:cubicBezTo>
                    <a:pt x="1" y="55"/>
                    <a:pt x="3" y="59"/>
                    <a:pt x="7" y="63"/>
                  </a:cubicBezTo>
                  <a:cubicBezTo>
                    <a:pt x="38" y="99"/>
                    <a:pt x="61" y="145"/>
                    <a:pt x="73" y="195"/>
                  </a:cubicBezTo>
                  <a:cubicBezTo>
                    <a:pt x="76" y="209"/>
                    <a:pt x="84" y="217"/>
                    <a:pt x="92" y="211"/>
                  </a:cubicBezTo>
                  <a:cubicBezTo>
                    <a:pt x="93" y="210"/>
                    <a:pt x="94" y="210"/>
                    <a:pt x="95" y="209"/>
                  </a:cubicBezTo>
                  <a:cubicBezTo>
                    <a:pt x="96" y="208"/>
                    <a:pt x="96" y="208"/>
                    <a:pt x="96" y="208"/>
                  </a:cubicBezTo>
                  <a:cubicBezTo>
                    <a:pt x="99" y="211"/>
                    <a:pt x="103" y="212"/>
                    <a:pt x="106" y="212"/>
                  </a:cubicBezTo>
                  <a:cubicBezTo>
                    <a:pt x="110" y="211"/>
                    <a:pt x="110" y="211"/>
                    <a:pt x="110" y="211"/>
                  </a:cubicBezTo>
                  <a:cubicBezTo>
                    <a:pt x="115" y="211"/>
                    <a:pt x="119" y="207"/>
                    <a:pt x="122" y="201"/>
                  </a:cubicBezTo>
                  <a:cubicBezTo>
                    <a:pt x="123" y="202"/>
                    <a:pt x="125" y="203"/>
                    <a:pt x="126" y="203"/>
                  </a:cubicBezTo>
                  <a:cubicBezTo>
                    <a:pt x="127" y="204"/>
                    <a:pt x="129" y="204"/>
                    <a:pt x="130" y="205"/>
                  </a:cubicBezTo>
                  <a:cubicBezTo>
                    <a:pt x="141" y="209"/>
                    <a:pt x="149" y="198"/>
                    <a:pt x="148" y="180"/>
                  </a:cubicBezTo>
                  <a:cubicBezTo>
                    <a:pt x="147" y="119"/>
                    <a:pt x="160" y="59"/>
                    <a:pt x="187" y="9"/>
                  </a:cubicBezTo>
                  <a:cubicBezTo>
                    <a:pt x="188" y="6"/>
                    <a:pt x="189" y="3"/>
                    <a:pt x="190" y="1"/>
                  </a:cubicBezTo>
                  <a:cubicBezTo>
                    <a:pt x="188" y="1"/>
                    <a:pt x="186" y="1"/>
                    <a:pt x="184" y="1"/>
                  </a:cubicBezTo>
                  <a:cubicBezTo>
                    <a:pt x="180" y="1"/>
                    <a:pt x="175" y="1"/>
                    <a:pt x="1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3408363" y="1152525"/>
              <a:ext cx="635000" cy="427038"/>
            </a:xfrm>
            <a:custGeom>
              <a:avLst/>
              <a:gdLst>
                <a:gd name="T0" fmla="*/ 290 w 371"/>
                <a:gd name="T1" fmla="*/ 34 h 249"/>
                <a:gd name="T2" fmla="*/ 255 w 371"/>
                <a:gd name="T3" fmla="*/ 42 h 249"/>
                <a:gd name="T4" fmla="*/ 196 w 371"/>
                <a:gd name="T5" fmla="*/ 10 h 249"/>
                <a:gd name="T6" fmla="*/ 169 w 371"/>
                <a:gd name="T7" fmla="*/ 15 h 249"/>
                <a:gd name="T8" fmla="*/ 125 w 371"/>
                <a:gd name="T9" fmla="*/ 0 h 249"/>
                <a:gd name="T10" fmla="*/ 56 w 371"/>
                <a:gd name="T11" fmla="*/ 56 h 249"/>
                <a:gd name="T12" fmla="*/ 0 w 371"/>
                <a:gd name="T13" fmla="*/ 120 h 249"/>
                <a:gd name="T14" fmla="*/ 45 w 371"/>
                <a:gd name="T15" fmla="*/ 181 h 249"/>
                <a:gd name="T16" fmla="*/ 125 w 371"/>
                <a:gd name="T17" fmla="*/ 249 h 249"/>
                <a:gd name="T18" fmla="*/ 163 w 371"/>
                <a:gd name="T19" fmla="*/ 239 h 249"/>
                <a:gd name="T20" fmla="*/ 196 w 371"/>
                <a:gd name="T21" fmla="*/ 246 h 249"/>
                <a:gd name="T22" fmla="*/ 272 w 371"/>
                <a:gd name="T23" fmla="*/ 194 h 249"/>
                <a:gd name="T24" fmla="*/ 290 w 371"/>
                <a:gd name="T25" fmla="*/ 196 h 249"/>
                <a:gd name="T26" fmla="*/ 371 w 371"/>
                <a:gd name="T27" fmla="*/ 115 h 249"/>
                <a:gd name="T28" fmla="*/ 290 w 371"/>
                <a:gd name="T29" fmla="*/ 34 h 249"/>
                <a:gd name="T30" fmla="*/ 331 w 371"/>
                <a:gd name="T31" fmla="*/ 155 h 249"/>
                <a:gd name="T32" fmla="*/ 290 w 371"/>
                <a:gd name="T33" fmla="*/ 172 h 249"/>
                <a:gd name="T34" fmla="*/ 277 w 371"/>
                <a:gd name="T35" fmla="*/ 171 h 249"/>
                <a:gd name="T36" fmla="*/ 257 w 371"/>
                <a:gd name="T37" fmla="*/ 166 h 249"/>
                <a:gd name="T38" fmla="*/ 249 w 371"/>
                <a:gd name="T39" fmla="*/ 185 h 249"/>
                <a:gd name="T40" fmla="*/ 229 w 371"/>
                <a:gd name="T41" fmla="*/ 212 h 249"/>
                <a:gd name="T42" fmla="*/ 196 w 371"/>
                <a:gd name="T43" fmla="*/ 222 h 249"/>
                <a:gd name="T44" fmla="*/ 173 w 371"/>
                <a:gd name="T45" fmla="*/ 217 h 249"/>
                <a:gd name="T46" fmla="*/ 162 w 371"/>
                <a:gd name="T47" fmla="*/ 213 h 249"/>
                <a:gd name="T48" fmla="*/ 152 w 371"/>
                <a:gd name="T49" fmla="*/ 218 h 249"/>
                <a:gd name="T50" fmla="*/ 125 w 371"/>
                <a:gd name="T51" fmla="*/ 225 h 249"/>
                <a:gd name="T52" fmla="*/ 88 w 371"/>
                <a:gd name="T53" fmla="*/ 211 h 249"/>
                <a:gd name="T54" fmla="*/ 69 w 371"/>
                <a:gd name="T55" fmla="*/ 177 h 249"/>
                <a:gd name="T56" fmla="*/ 66 w 371"/>
                <a:gd name="T57" fmla="*/ 162 h 249"/>
                <a:gd name="T58" fmla="*/ 52 w 371"/>
                <a:gd name="T59" fmla="*/ 158 h 249"/>
                <a:gd name="T60" fmla="*/ 32 w 371"/>
                <a:gd name="T61" fmla="*/ 144 h 249"/>
                <a:gd name="T62" fmla="*/ 24 w 371"/>
                <a:gd name="T63" fmla="*/ 120 h 249"/>
                <a:gd name="T64" fmla="*/ 59 w 371"/>
                <a:gd name="T65" fmla="*/ 80 h 249"/>
                <a:gd name="T66" fmla="*/ 76 w 371"/>
                <a:gd name="T67" fmla="*/ 78 h 249"/>
                <a:gd name="T68" fmla="*/ 79 w 371"/>
                <a:gd name="T69" fmla="*/ 61 h 249"/>
                <a:gd name="T70" fmla="*/ 95 w 371"/>
                <a:gd name="T71" fmla="*/ 34 h 249"/>
                <a:gd name="T72" fmla="*/ 125 w 371"/>
                <a:gd name="T73" fmla="*/ 23 h 249"/>
                <a:gd name="T74" fmla="*/ 155 w 371"/>
                <a:gd name="T75" fmla="*/ 34 h 249"/>
                <a:gd name="T76" fmla="*/ 165 w 371"/>
                <a:gd name="T77" fmla="*/ 43 h 249"/>
                <a:gd name="T78" fmla="*/ 178 w 371"/>
                <a:gd name="T79" fmla="*/ 37 h 249"/>
                <a:gd name="T80" fmla="*/ 196 w 371"/>
                <a:gd name="T81" fmla="*/ 34 h 249"/>
                <a:gd name="T82" fmla="*/ 235 w 371"/>
                <a:gd name="T83" fmla="*/ 55 h 249"/>
                <a:gd name="T84" fmla="*/ 247 w 371"/>
                <a:gd name="T85" fmla="*/ 73 h 249"/>
                <a:gd name="T86" fmla="*/ 265 w 371"/>
                <a:gd name="T87" fmla="*/ 64 h 249"/>
                <a:gd name="T88" fmla="*/ 290 w 371"/>
                <a:gd name="T89" fmla="*/ 58 h 249"/>
                <a:gd name="T90" fmla="*/ 331 w 371"/>
                <a:gd name="T91" fmla="*/ 75 h 249"/>
                <a:gd name="T92" fmla="*/ 347 w 371"/>
                <a:gd name="T93" fmla="*/ 115 h 249"/>
                <a:gd name="T94" fmla="*/ 331 w 371"/>
                <a:gd name="T95" fmla="*/ 15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71" h="249">
                  <a:moveTo>
                    <a:pt x="290" y="34"/>
                  </a:moveTo>
                  <a:cubicBezTo>
                    <a:pt x="278" y="34"/>
                    <a:pt x="266" y="37"/>
                    <a:pt x="255" y="42"/>
                  </a:cubicBezTo>
                  <a:cubicBezTo>
                    <a:pt x="242" y="23"/>
                    <a:pt x="221" y="10"/>
                    <a:pt x="196" y="10"/>
                  </a:cubicBezTo>
                  <a:cubicBezTo>
                    <a:pt x="187" y="10"/>
                    <a:pt x="178" y="12"/>
                    <a:pt x="169" y="15"/>
                  </a:cubicBezTo>
                  <a:cubicBezTo>
                    <a:pt x="157" y="6"/>
                    <a:pt x="142" y="0"/>
                    <a:pt x="125" y="0"/>
                  </a:cubicBezTo>
                  <a:cubicBezTo>
                    <a:pt x="91" y="0"/>
                    <a:pt x="62" y="24"/>
                    <a:pt x="56" y="56"/>
                  </a:cubicBezTo>
                  <a:cubicBezTo>
                    <a:pt x="24" y="60"/>
                    <a:pt x="0" y="87"/>
                    <a:pt x="0" y="120"/>
                  </a:cubicBezTo>
                  <a:cubicBezTo>
                    <a:pt x="0" y="148"/>
                    <a:pt x="19" y="173"/>
                    <a:pt x="45" y="181"/>
                  </a:cubicBezTo>
                  <a:cubicBezTo>
                    <a:pt x="51" y="219"/>
                    <a:pt x="85" y="249"/>
                    <a:pt x="125" y="249"/>
                  </a:cubicBezTo>
                  <a:cubicBezTo>
                    <a:pt x="139" y="249"/>
                    <a:pt x="152" y="245"/>
                    <a:pt x="163" y="239"/>
                  </a:cubicBezTo>
                  <a:cubicBezTo>
                    <a:pt x="173" y="244"/>
                    <a:pt x="184" y="246"/>
                    <a:pt x="196" y="246"/>
                  </a:cubicBezTo>
                  <a:cubicBezTo>
                    <a:pt x="230" y="246"/>
                    <a:pt x="260" y="224"/>
                    <a:pt x="272" y="194"/>
                  </a:cubicBezTo>
                  <a:cubicBezTo>
                    <a:pt x="278" y="195"/>
                    <a:pt x="284" y="196"/>
                    <a:pt x="290" y="196"/>
                  </a:cubicBezTo>
                  <a:cubicBezTo>
                    <a:pt x="335" y="196"/>
                    <a:pt x="371" y="160"/>
                    <a:pt x="371" y="115"/>
                  </a:cubicBezTo>
                  <a:cubicBezTo>
                    <a:pt x="371" y="70"/>
                    <a:pt x="335" y="34"/>
                    <a:pt x="290" y="34"/>
                  </a:cubicBezTo>
                  <a:close/>
                  <a:moveTo>
                    <a:pt x="331" y="155"/>
                  </a:moveTo>
                  <a:cubicBezTo>
                    <a:pt x="320" y="166"/>
                    <a:pt x="305" y="172"/>
                    <a:pt x="290" y="172"/>
                  </a:cubicBezTo>
                  <a:cubicBezTo>
                    <a:pt x="286" y="172"/>
                    <a:pt x="281" y="172"/>
                    <a:pt x="277" y="171"/>
                  </a:cubicBezTo>
                  <a:cubicBezTo>
                    <a:pt x="257" y="166"/>
                    <a:pt x="257" y="166"/>
                    <a:pt x="257" y="166"/>
                  </a:cubicBezTo>
                  <a:cubicBezTo>
                    <a:pt x="249" y="185"/>
                    <a:pt x="249" y="185"/>
                    <a:pt x="249" y="185"/>
                  </a:cubicBezTo>
                  <a:cubicBezTo>
                    <a:pt x="245" y="196"/>
                    <a:pt x="238" y="205"/>
                    <a:pt x="229" y="212"/>
                  </a:cubicBezTo>
                  <a:cubicBezTo>
                    <a:pt x="219" y="219"/>
                    <a:pt x="208" y="222"/>
                    <a:pt x="196" y="222"/>
                  </a:cubicBezTo>
                  <a:cubicBezTo>
                    <a:pt x="188" y="222"/>
                    <a:pt x="180" y="221"/>
                    <a:pt x="173" y="217"/>
                  </a:cubicBezTo>
                  <a:cubicBezTo>
                    <a:pt x="162" y="213"/>
                    <a:pt x="162" y="213"/>
                    <a:pt x="162" y="213"/>
                  </a:cubicBezTo>
                  <a:cubicBezTo>
                    <a:pt x="152" y="218"/>
                    <a:pt x="152" y="218"/>
                    <a:pt x="152" y="218"/>
                  </a:cubicBezTo>
                  <a:cubicBezTo>
                    <a:pt x="144" y="223"/>
                    <a:pt x="135" y="225"/>
                    <a:pt x="125" y="225"/>
                  </a:cubicBezTo>
                  <a:cubicBezTo>
                    <a:pt x="112" y="225"/>
                    <a:pt x="98" y="220"/>
                    <a:pt x="88" y="211"/>
                  </a:cubicBezTo>
                  <a:cubicBezTo>
                    <a:pt x="78" y="202"/>
                    <a:pt x="71" y="190"/>
                    <a:pt x="69" y="177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52" y="158"/>
                    <a:pt x="52" y="158"/>
                    <a:pt x="52" y="158"/>
                  </a:cubicBezTo>
                  <a:cubicBezTo>
                    <a:pt x="44" y="155"/>
                    <a:pt x="37" y="150"/>
                    <a:pt x="32" y="144"/>
                  </a:cubicBezTo>
                  <a:cubicBezTo>
                    <a:pt x="27" y="137"/>
                    <a:pt x="24" y="128"/>
                    <a:pt x="24" y="120"/>
                  </a:cubicBezTo>
                  <a:cubicBezTo>
                    <a:pt x="24" y="99"/>
                    <a:pt x="39" y="82"/>
                    <a:pt x="59" y="80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81" y="51"/>
                    <a:pt x="87" y="41"/>
                    <a:pt x="95" y="34"/>
                  </a:cubicBezTo>
                  <a:cubicBezTo>
                    <a:pt x="104" y="27"/>
                    <a:pt x="114" y="23"/>
                    <a:pt x="125" y="23"/>
                  </a:cubicBezTo>
                  <a:cubicBezTo>
                    <a:pt x="136" y="23"/>
                    <a:pt x="146" y="27"/>
                    <a:pt x="155" y="34"/>
                  </a:cubicBezTo>
                  <a:cubicBezTo>
                    <a:pt x="165" y="43"/>
                    <a:pt x="165" y="43"/>
                    <a:pt x="165" y="43"/>
                  </a:cubicBezTo>
                  <a:cubicBezTo>
                    <a:pt x="178" y="37"/>
                    <a:pt x="178" y="37"/>
                    <a:pt x="178" y="37"/>
                  </a:cubicBezTo>
                  <a:cubicBezTo>
                    <a:pt x="184" y="35"/>
                    <a:pt x="190" y="34"/>
                    <a:pt x="196" y="34"/>
                  </a:cubicBezTo>
                  <a:cubicBezTo>
                    <a:pt x="212" y="34"/>
                    <a:pt x="226" y="42"/>
                    <a:pt x="235" y="55"/>
                  </a:cubicBezTo>
                  <a:cubicBezTo>
                    <a:pt x="247" y="73"/>
                    <a:pt x="247" y="73"/>
                    <a:pt x="247" y="73"/>
                  </a:cubicBezTo>
                  <a:cubicBezTo>
                    <a:pt x="265" y="64"/>
                    <a:pt x="265" y="64"/>
                    <a:pt x="265" y="64"/>
                  </a:cubicBezTo>
                  <a:cubicBezTo>
                    <a:pt x="273" y="60"/>
                    <a:pt x="281" y="58"/>
                    <a:pt x="290" y="58"/>
                  </a:cubicBezTo>
                  <a:cubicBezTo>
                    <a:pt x="305" y="58"/>
                    <a:pt x="320" y="64"/>
                    <a:pt x="331" y="75"/>
                  </a:cubicBezTo>
                  <a:cubicBezTo>
                    <a:pt x="341" y="85"/>
                    <a:pt x="347" y="100"/>
                    <a:pt x="347" y="115"/>
                  </a:cubicBezTo>
                  <a:cubicBezTo>
                    <a:pt x="347" y="130"/>
                    <a:pt x="341" y="145"/>
                    <a:pt x="331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68" name="组合 467"/>
          <p:cNvGrpSpPr/>
          <p:nvPr/>
        </p:nvGrpSpPr>
        <p:grpSpPr>
          <a:xfrm>
            <a:off x="3576280" y="181177"/>
            <a:ext cx="1084263" cy="1084263"/>
            <a:chOff x="6345238" y="966788"/>
            <a:chExt cx="1084263" cy="1084263"/>
          </a:xfrm>
        </p:grpSpPr>
        <p:sp>
          <p:nvSpPr>
            <p:cNvPr id="11" name="Oval 11"/>
            <p:cNvSpPr>
              <a:spLocks noChangeArrowheads="1"/>
            </p:cNvSpPr>
            <p:nvPr/>
          </p:nvSpPr>
          <p:spPr bwMode="auto">
            <a:xfrm>
              <a:off x="6345238" y="966788"/>
              <a:ext cx="1084263" cy="1084263"/>
            </a:xfrm>
            <a:prstGeom prst="ellipse">
              <a:avLst/>
            </a:prstGeom>
            <a:solidFill>
              <a:srgbClr val="4EB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6534150" y="1192213"/>
              <a:ext cx="895350" cy="850900"/>
            </a:xfrm>
            <a:custGeom>
              <a:avLst/>
              <a:gdLst>
                <a:gd name="T0" fmla="*/ 157 w 522"/>
                <a:gd name="T1" fmla="*/ 0 h 496"/>
                <a:gd name="T2" fmla="*/ 95 w 522"/>
                <a:gd name="T3" fmla="*/ 54 h 496"/>
                <a:gd name="T4" fmla="*/ 116 w 522"/>
                <a:gd name="T5" fmla="*/ 208 h 496"/>
                <a:gd name="T6" fmla="*/ 106 w 522"/>
                <a:gd name="T7" fmla="*/ 208 h 496"/>
                <a:gd name="T8" fmla="*/ 22 w 522"/>
                <a:gd name="T9" fmla="*/ 221 h 496"/>
                <a:gd name="T10" fmla="*/ 14 w 522"/>
                <a:gd name="T11" fmla="*/ 247 h 496"/>
                <a:gd name="T12" fmla="*/ 45 w 522"/>
                <a:gd name="T13" fmla="*/ 277 h 496"/>
                <a:gd name="T14" fmla="*/ 261 w 522"/>
                <a:gd name="T15" fmla="*/ 496 h 496"/>
                <a:gd name="T16" fmla="*/ 522 w 522"/>
                <a:gd name="T17" fmla="*/ 200 h 496"/>
                <a:gd name="T18" fmla="*/ 405 w 522"/>
                <a:gd name="T19" fmla="*/ 83 h 496"/>
                <a:gd name="T20" fmla="*/ 396 w 522"/>
                <a:gd name="T21" fmla="*/ 79 h 496"/>
                <a:gd name="T22" fmla="*/ 325 w 522"/>
                <a:gd name="T23" fmla="*/ 120 h 496"/>
                <a:gd name="T24" fmla="*/ 318 w 522"/>
                <a:gd name="T25" fmla="*/ 123 h 496"/>
                <a:gd name="T26" fmla="*/ 300 w 522"/>
                <a:gd name="T27" fmla="*/ 108 h 496"/>
                <a:gd name="T28" fmla="*/ 260 w 522"/>
                <a:gd name="T29" fmla="*/ 68 h 496"/>
                <a:gd name="T30" fmla="*/ 179 w 522"/>
                <a:gd name="T31" fmla="*/ 3 h 496"/>
                <a:gd name="T32" fmla="*/ 157 w 522"/>
                <a:gd name="T33" fmla="*/ 0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2" h="496">
                  <a:moveTo>
                    <a:pt x="157" y="0"/>
                  </a:moveTo>
                  <a:cubicBezTo>
                    <a:pt x="127" y="0"/>
                    <a:pt x="104" y="23"/>
                    <a:pt x="95" y="54"/>
                  </a:cubicBezTo>
                  <a:cubicBezTo>
                    <a:pt x="82" y="104"/>
                    <a:pt x="95" y="162"/>
                    <a:pt x="116" y="208"/>
                  </a:cubicBezTo>
                  <a:cubicBezTo>
                    <a:pt x="113" y="208"/>
                    <a:pt x="109" y="208"/>
                    <a:pt x="106" y="208"/>
                  </a:cubicBezTo>
                  <a:cubicBezTo>
                    <a:pt x="78" y="208"/>
                    <a:pt x="49" y="212"/>
                    <a:pt x="22" y="221"/>
                  </a:cubicBezTo>
                  <a:cubicBezTo>
                    <a:pt x="7" y="226"/>
                    <a:pt x="0" y="235"/>
                    <a:pt x="14" y="247"/>
                  </a:cubicBezTo>
                  <a:cubicBezTo>
                    <a:pt x="23" y="257"/>
                    <a:pt x="34" y="269"/>
                    <a:pt x="45" y="277"/>
                  </a:cubicBezTo>
                  <a:cubicBezTo>
                    <a:pt x="56" y="291"/>
                    <a:pt x="175" y="411"/>
                    <a:pt x="261" y="496"/>
                  </a:cubicBezTo>
                  <a:cubicBezTo>
                    <a:pt x="405" y="471"/>
                    <a:pt x="515" y="349"/>
                    <a:pt x="522" y="200"/>
                  </a:cubicBezTo>
                  <a:cubicBezTo>
                    <a:pt x="466" y="144"/>
                    <a:pt x="420" y="98"/>
                    <a:pt x="405" y="83"/>
                  </a:cubicBezTo>
                  <a:cubicBezTo>
                    <a:pt x="403" y="80"/>
                    <a:pt x="400" y="79"/>
                    <a:pt x="396" y="79"/>
                  </a:cubicBezTo>
                  <a:cubicBezTo>
                    <a:pt x="374" y="79"/>
                    <a:pt x="335" y="112"/>
                    <a:pt x="325" y="120"/>
                  </a:cubicBezTo>
                  <a:cubicBezTo>
                    <a:pt x="322" y="122"/>
                    <a:pt x="320" y="123"/>
                    <a:pt x="318" y="123"/>
                  </a:cubicBezTo>
                  <a:cubicBezTo>
                    <a:pt x="311" y="123"/>
                    <a:pt x="307" y="115"/>
                    <a:pt x="300" y="108"/>
                  </a:cubicBezTo>
                  <a:cubicBezTo>
                    <a:pt x="287" y="95"/>
                    <a:pt x="273" y="81"/>
                    <a:pt x="260" y="68"/>
                  </a:cubicBezTo>
                  <a:cubicBezTo>
                    <a:pt x="236" y="44"/>
                    <a:pt x="212" y="14"/>
                    <a:pt x="179" y="3"/>
                  </a:cubicBezTo>
                  <a:cubicBezTo>
                    <a:pt x="171" y="1"/>
                    <a:pt x="164" y="0"/>
                    <a:pt x="157" y="0"/>
                  </a:cubicBezTo>
                </a:path>
              </a:pathLst>
            </a:custGeom>
            <a:solidFill>
              <a:srgbClr val="3E9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6542088" y="1181100"/>
              <a:ext cx="693738" cy="695325"/>
            </a:xfrm>
            <a:custGeom>
              <a:avLst/>
              <a:gdLst>
                <a:gd name="T0" fmla="*/ 385 w 404"/>
                <a:gd name="T1" fmla="*/ 87 h 405"/>
                <a:gd name="T2" fmla="*/ 284 w 404"/>
                <a:gd name="T3" fmla="*/ 136 h 405"/>
                <a:gd name="T4" fmla="*/ 86 w 404"/>
                <a:gd name="T5" fmla="*/ 85 h 405"/>
                <a:gd name="T6" fmla="*/ 63 w 404"/>
                <a:gd name="T7" fmla="*/ 217 h 405"/>
                <a:gd name="T8" fmla="*/ 6 w 404"/>
                <a:gd name="T9" fmla="*/ 231 h 405"/>
                <a:gd name="T10" fmla="*/ 11 w 404"/>
                <a:gd name="T11" fmla="*/ 250 h 405"/>
                <a:gd name="T12" fmla="*/ 137 w 404"/>
                <a:gd name="T13" fmla="*/ 308 h 405"/>
                <a:gd name="T14" fmla="*/ 199 w 404"/>
                <a:gd name="T15" fmla="*/ 368 h 405"/>
                <a:gd name="T16" fmla="*/ 339 w 404"/>
                <a:gd name="T17" fmla="*/ 316 h 405"/>
                <a:gd name="T18" fmla="*/ 345 w 404"/>
                <a:gd name="T19" fmla="*/ 230 h 405"/>
                <a:gd name="T20" fmla="*/ 373 w 404"/>
                <a:gd name="T21" fmla="*/ 142 h 405"/>
                <a:gd name="T22" fmla="*/ 399 w 404"/>
                <a:gd name="T23" fmla="*/ 88 h 405"/>
                <a:gd name="T24" fmla="*/ 125 w 404"/>
                <a:gd name="T25" fmla="*/ 163 h 405"/>
                <a:gd name="T26" fmla="*/ 141 w 404"/>
                <a:gd name="T27" fmla="*/ 142 h 405"/>
                <a:gd name="T28" fmla="*/ 109 w 404"/>
                <a:gd name="T29" fmla="*/ 145 h 405"/>
                <a:gd name="T30" fmla="*/ 124 w 404"/>
                <a:gd name="T31" fmla="*/ 132 h 405"/>
                <a:gd name="T32" fmla="*/ 114 w 404"/>
                <a:gd name="T33" fmla="*/ 109 h 405"/>
                <a:gd name="T34" fmla="*/ 105 w 404"/>
                <a:gd name="T35" fmla="*/ 108 h 405"/>
                <a:gd name="T36" fmla="*/ 122 w 404"/>
                <a:gd name="T37" fmla="*/ 88 h 405"/>
                <a:gd name="T38" fmla="*/ 106 w 404"/>
                <a:gd name="T39" fmla="*/ 82 h 405"/>
                <a:gd name="T40" fmla="*/ 118 w 404"/>
                <a:gd name="T41" fmla="*/ 64 h 405"/>
                <a:gd name="T42" fmla="*/ 116 w 404"/>
                <a:gd name="T43" fmla="*/ 48 h 405"/>
                <a:gd name="T44" fmla="*/ 134 w 404"/>
                <a:gd name="T45" fmla="*/ 45 h 405"/>
                <a:gd name="T46" fmla="*/ 133 w 404"/>
                <a:gd name="T47" fmla="*/ 29 h 405"/>
                <a:gd name="T48" fmla="*/ 140 w 404"/>
                <a:gd name="T49" fmla="*/ 33 h 405"/>
                <a:gd name="T50" fmla="*/ 157 w 404"/>
                <a:gd name="T51" fmla="*/ 36 h 405"/>
                <a:gd name="T52" fmla="*/ 176 w 404"/>
                <a:gd name="T53" fmla="*/ 31 h 405"/>
                <a:gd name="T54" fmla="*/ 189 w 404"/>
                <a:gd name="T55" fmla="*/ 45 h 405"/>
                <a:gd name="T56" fmla="*/ 190 w 404"/>
                <a:gd name="T57" fmla="*/ 59 h 405"/>
                <a:gd name="T58" fmla="*/ 214 w 404"/>
                <a:gd name="T59" fmla="*/ 62 h 405"/>
                <a:gd name="T60" fmla="*/ 210 w 404"/>
                <a:gd name="T61" fmla="*/ 68 h 405"/>
                <a:gd name="T62" fmla="*/ 220 w 404"/>
                <a:gd name="T63" fmla="*/ 92 h 405"/>
                <a:gd name="T64" fmla="*/ 238 w 404"/>
                <a:gd name="T65" fmla="*/ 90 h 405"/>
                <a:gd name="T66" fmla="*/ 214 w 404"/>
                <a:gd name="T67" fmla="*/ 111 h 405"/>
                <a:gd name="T68" fmla="*/ 240 w 404"/>
                <a:gd name="T69" fmla="*/ 115 h 405"/>
                <a:gd name="T70" fmla="*/ 276 w 404"/>
                <a:gd name="T71" fmla="*/ 170 h 405"/>
                <a:gd name="T72" fmla="*/ 262 w 404"/>
                <a:gd name="T73" fmla="*/ 170 h 405"/>
                <a:gd name="T74" fmla="*/ 246 w 404"/>
                <a:gd name="T75" fmla="*/ 191 h 405"/>
                <a:gd name="T76" fmla="*/ 249 w 404"/>
                <a:gd name="T77" fmla="*/ 214 h 405"/>
                <a:gd name="T78" fmla="*/ 220 w 404"/>
                <a:gd name="T79" fmla="*/ 233 h 405"/>
                <a:gd name="T80" fmla="*/ 238 w 404"/>
                <a:gd name="T81" fmla="*/ 240 h 405"/>
                <a:gd name="T82" fmla="*/ 216 w 404"/>
                <a:gd name="T83" fmla="*/ 236 h 405"/>
                <a:gd name="T84" fmla="*/ 194 w 404"/>
                <a:gd name="T85" fmla="*/ 231 h 405"/>
                <a:gd name="T86" fmla="*/ 193 w 404"/>
                <a:gd name="T87" fmla="*/ 228 h 405"/>
                <a:gd name="T88" fmla="*/ 209 w 404"/>
                <a:gd name="T89" fmla="*/ 207 h 405"/>
                <a:gd name="T90" fmla="*/ 176 w 404"/>
                <a:gd name="T91" fmla="*/ 220 h 405"/>
                <a:gd name="T92" fmla="*/ 175 w 404"/>
                <a:gd name="T93" fmla="*/ 224 h 405"/>
                <a:gd name="T94" fmla="*/ 157 w 404"/>
                <a:gd name="T95" fmla="*/ 215 h 405"/>
                <a:gd name="T96" fmla="*/ 132 w 404"/>
                <a:gd name="T97" fmla="*/ 216 h 405"/>
                <a:gd name="T98" fmla="*/ 192 w 404"/>
                <a:gd name="T99" fmla="*/ 335 h 405"/>
                <a:gd name="T100" fmla="*/ 47 w 404"/>
                <a:gd name="T101" fmla="*/ 239 h 405"/>
                <a:gd name="T102" fmla="*/ 184 w 404"/>
                <a:gd name="T103" fmla="*/ 248 h 405"/>
                <a:gd name="T104" fmla="*/ 273 w 404"/>
                <a:gd name="T105" fmla="*/ 317 h 405"/>
                <a:gd name="T106" fmla="*/ 263 w 404"/>
                <a:gd name="T107" fmla="*/ 369 h 405"/>
                <a:gd name="T108" fmla="*/ 326 w 404"/>
                <a:gd name="T109" fmla="*/ 228 h 405"/>
                <a:gd name="T110" fmla="*/ 297 w 404"/>
                <a:gd name="T111" fmla="*/ 357 h 405"/>
                <a:gd name="T112" fmla="*/ 268 w 404"/>
                <a:gd name="T113" fmla="*/ 218 h 405"/>
                <a:gd name="T114" fmla="*/ 348 w 404"/>
                <a:gd name="T115" fmla="*/ 129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4" h="405">
                  <a:moveTo>
                    <a:pt x="399" y="88"/>
                  </a:moveTo>
                  <a:cubicBezTo>
                    <a:pt x="396" y="84"/>
                    <a:pt x="391" y="84"/>
                    <a:pt x="387" y="86"/>
                  </a:cubicBezTo>
                  <a:cubicBezTo>
                    <a:pt x="386" y="86"/>
                    <a:pt x="386" y="87"/>
                    <a:pt x="385" y="87"/>
                  </a:cubicBezTo>
                  <a:cubicBezTo>
                    <a:pt x="378" y="90"/>
                    <a:pt x="360" y="98"/>
                    <a:pt x="337" y="113"/>
                  </a:cubicBezTo>
                  <a:cubicBezTo>
                    <a:pt x="327" y="120"/>
                    <a:pt x="309" y="134"/>
                    <a:pt x="290" y="153"/>
                  </a:cubicBezTo>
                  <a:cubicBezTo>
                    <a:pt x="288" y="147"/>
                    <a:pt x="286" y="141"/>
                    <a:pt x="284" y="136"/>
                  </a:cubicBezTo>
                  <a:cubicBezTo>
                    <a:pt x="266" y="93"/>
                    <a:pt x="241" y="57"/>
                    <a:pt x="214" y="33"/>
                  </a:cubicBezTo>
                  <a:cubicBezTo>
                    <a:pt x="184" y="8"/>
                    <a:pt x="154" y="0"/>
                    <a:pt x="130" y="10"/>
                  </a:cubicBezTo>
                  <a:cubicBezTo>
                    <a:pt x="105" y="20"/>
                    <a:pt x="90" y="46"/>
                    <a:pt x="86" y="85"/>
                  </a:cubicBezTo>
                  <a:cubicBezTo>
                    <a:pt x="83" y="122"/>
                    <a:pt x="91" y="165"/>
                    <a:pt x="108" y="207"/>
                  </a:cubicBezTo>
                  <a:cubicBezTo>
                    <a:pt x="109" y="210"/>
                    <a:pt x="110" y="212"/>
                    <a:pt x="111" y="214"/>
                  </a:cubicBezTo>
                  <a:cubicBezTo>
                    <a:pt x="90" y="214"/>
                    <a:pt x="73" y="215"/>
                    <a:pt x="63" y="217"/>
                  </a:cubicBezTo>
                  <a:cubicBezTo>
                    <a:pt x="36" y="220"/>
                    <a:pt x="17" y="227"/>
                    <a:pt x="10" y="229"/>
                  </a:cubicBezTo>
                  <a:cubicBezTo>
                    <a:pt x="9" y="230"/>
                    <a:pt x="8" y="230"/>
                    <a:pt x="8" y="230"/>
                  </a:cubicBezTo>
                  <a:cubicBezTo>
                    <a:pt x="7" y="230"/>
                    <a:pt x="7" y="230"/>
                    <a:pt x="6" y="231"/>
                  </a:cubicBezTo>
                  <a:cubicBezTo>
                    <a:pt x="2" y="232"/>
                    <a:pt x="0" y="236"/>
                    <a:pt x="0" y="240"/>
                  </a:cubicBezTo>
                  <a:cubicBezTo>
                    <a:pt x="0" y="242"/>
                    <a:pt x="1" y="248"/>
                    <a:pt x="8" y="249"/>
                  </a:cubicBezTo>
                  <a:cubicBezTo>
                    <a:pt x="9" y="249"/>
                    <a:pt x="10" y="249"/>
                    <a:pt x="11" y="250"/>
                  </a:cubicBezTo>
                  <a:cubicBezTo>
                    <a:pt x="19" y="251"/>
                    <a:pt x="37" y="254"/>
                    <a:pt x="56" y="262"/>
                  </a:cubicBezTo>
                  <a:cubicBezTo>
                    <a:pt x="56" y="262"/>
                    <a:pt x="56" y="262"/>
                    <a:pt x="56" y="262"/>
                  </a:cubicBezTo>
                  <a:cubicBezTo>
                    <a:pt x="84" y="272"/>
                    <a:pt x="113" y="289"/>
                    <a:pt x="137" y="308"/>
                  </a:cubicBezTo>
                  <a:cubicBezTo>
                    <a:pt x="137" y="309"/>
                    <a:pt x="137" y="309"/>
                    <a:pt x="137" y="309"/>
                  </a:cubicBezTo>
                  <a:cubicBezTo>
                    <a:pt x="153" y="321"/>
                    <a:pt x="166" y="335"/>
                    <a:pt x="178" y="348"/>
                  </a:cubicBezTo>
                  <a:cubicBezTo>
                    <a:pt x="186" y="355"/>
                    <a:pt x="193" y="362"/>
                    <a:pt x="199" y="368"/>
                  </a:cubicBezTo>
                  <a:cubicBezTo>
                    <a:pt x="199" y="368"/>
                    <a:pt x="199" y="368"/>
                    <a:pt x="199" y="368"/>
                  </a:cubicBezTo>
                  <a:cubicBezTo>
                    <a:pt x="207" y="376"/>
                    <a:pt x="218" y="384"/>
                    <a:pt x="230" y="388"/>
                  </a:cubicBezTo>
                  <a:cubicBezTo>
                    <a:pt x="280" y="405"/>
                    <a:pt x="334" y="368"/>
                    <a:pt x="339" y="316"/>
                  </a:cubicBezTo>
                  <a:cubicBezTo>
                    <a:pt x="339" y="316"/>
                    <a:pt x="339" y="316"/>
                    <a:pt x="339" y="316"/>
                  </a:cubicBezTo>
                  <a:cubicBezTo>
                    <a:pt x="340" y="307"/>
                    <a:pt x="340" y="298"/>
                    <a:pt x="341" y="287"/>
                  </a:cubicBezTo>
                  <a:cubicBezTo>
                    <a:pt x="341" y="270"/>
                    <a:pt x="342" y="250"/>
                    <a:pt x="345" y="230"/>
                  </a:cubicBezTo>
                  <a:cubicBezTo>
                    <a:pt x="345" y="230"/>
                    <a:pt x="345" y="230"/>
                    <a:pt x="345" y="230"/>
                  </a:cubicBezTo>
                  <a:cubicBezTo>
                    <a:pt x="349" y="200"/>
                    <a:pt x="359" y="167"/>
                    <a:pt x="373" y="142"/>
                  </a:cubicBezTo>
                  <a:cubicBezTo>
                    <a:pt x="373" y="142"/>
                    <a:pt x="373" y="142"/>
                    <a:pt x="373" y="142"/>
                  </a:cubicBezTo>
                  <a:cubicBezTo>
                    <a:pt x="382" y="124"/>
                    <a:pt x="393" y="109"/>
                    <a:pt x="398" y="103"/>
                  </a:cubicBezTo>
                  <a:cubicBezTo>
                    <a:pt x="398" y="102"/>
                    <a:pt x="399" y="101"/>
                    <a:pt x="399" y="101"/>
                  </a:cubicBezTo>
                  <a:cubicBezTo>
                    <a:pt x="404" y="94"/>
                    <a:pt x="400" y="89"/>
                    <a:pt x="399" y="88"/>
                  </a:cubicBezTo>
                  <a:close/>
                  <a:moveTo>
                    <a:pt x="126" y="200"/>
                  </a:moveTo>
                  <a:cubicBezTo>
                    <a:pt x="120" y="187"/>
                    <a:pt x="116" y="174"/>
                    <a:pt x="112" y="161"/>
                  </a:cubicBezTo>
                  <a:cubicBezTo>
                    <a:pt x="116" y="164"/>
                    <a:pt x="121" y="164"/>
                    <a:pt x="125" y="163"/>
                  </a:cubicBezTo>
                  <a:cubicBezTo>
                    <a:pt x="134" y="159"/>
                    <a:pt x="134" y="159"/>
                    <a:pt x="134" y="159"/>
                  </a:cubicBezTo>
                  <a:cubicBezTo>
                    <a:pt x="141" y="156"/>
                    <a:pt x="144" y="149"/>
                    <a:pt x="141" y="142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39" y="135"/>
                    <a:pt x="131" y="132"/>
                    <a:pt x="125" y="135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2" y="140"/>
                    <a:pt x="110" y="142"/>
                    <a:pt x="109" y="145"/>
                  </a:cubicBezTo>
                  <a:cubicBezTo>
                    <a:pt x="108" y="142"/>
                    <a:pt x="108" y="140"/>
                    <a:pt x="107" y="137"/>
                  </a:cubicBezTo>
                  <a:cubicBezTo>
                    <a:pt x="110" y="137"/>
                    <a:pt x="112" y="137"/>
                    <a:pt x="114" y="136"/>
                  </a:cubicBezTo>
                  <a:cubicBezTo>
                    <a:pt x="124" y="132"/>
                    <a:pt x="124" y="132"/>
                    <a:pt x="124" y="132"/>
                  </a:cubicBezTo>
                  <a:cubicBezTo>
                    <a:pt x="130" y="130"/>
                    <a:pt x="133" y="122"/>
                    <a:pt x="131" y="116"/>
                  </a:cubicBezTo>
                  <a:cubicBezTo>
                    <a:pt x="131" y="116"/>
                    <a:pt x="131" y="116"/>
                    <a:pt x="131" y="116"/>
                  </a:cubicBezTo>
                  <a:cubicBezTo>
                    <a:pt x="128" y="109"/>
                    <a:pt x="121" y="106"/>
                    <a:pt x="114" y="109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5" y="111"/>
                    <a:pt x="105" y="109"/>
                    <a:pt x="105" y="108"/>
                  </a:cubicBezTo>
                  <a:cubicBezTo>
                    <a:pt x="105" y="108"/>
                    <a:pt x="106" y="107"/>
                    <a:pt x="107" y="107"/>
                  </a:cubicBezTo>
                  <a:cubicBezTo>
                    <a:pt x="116" y="103"/>
                    <a:pt x="116" y="103"/>
                    <a:pt x="116" y="103"/>
                  </a:cubicBezTo>
                  <a:cubicBezTo>
                    <a:pt x="122" y="101"/>
                    <a:pt x="125" y="94"/>
                    <a:pt x="122" y="88"/>
                  </a:cubicBezTo>
                  <a:cubicBezTo>
                    <a:pt x="122" y="88"/>
                    <a:pt x="122" y="88"/>
                    <a:pt x="122" y="88"/>
                  </a:cubicBezTo>
                  <a:cubicBezTo>
                    <a:pt x="120" y="82"/>
                    <a:pt x="113" y="79"/>
                    <a:pt x="107" y="81"/>
                  </a:cubicBezTo>
                  <a:cubicBezTo>
                    <a:pt x="106" y="82"/>
                    <a:pt x="106" y="82"/>
                    <a:pt x="106" y="82"/>
                  </a:cubicBezTo>
                  <a:cubicBezTo>
                    <a:pt x="106" y="81"/>
                    <a:pt x="106" y="80"/>
                    <a:pt x="106" y="79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117" y="75"/>
                    <a:pt x="120" y="69"/>
                    <a:pt x="118" y="64"/>
                  </a:cubicBezTo>
                  <a:cubicBezTo>
                    <a:pt x="118" y="64"/>
                    <a:pt x="118" y="64"/>
                    <a:pt x="118" y="64"/>
                  </a:cubicBezTo>
                  <a:cubicBezTo>
                    <a:pt x="116" y="61"/>
                    <a:pt x="114" y="58"/>
                    <a:pt x="111" y="58"/>
                  </a:cubicBezTo>
                  <a:cubicBezTo>
                    <a:pt x="112" y="54"/>
                    <a:pt x="114" y="51"/>
                    <a:pt x="116" y="48"/>
                  </a:cubicBezTo>
                  <a:cubicBezTo>
                    <a:pt x="116" y="46"/>
                    <a:pt x="117" y="45"/>
                    <a:pt x="118" y="44"/>
                  </a:cubicBezTo>
                  <a:cubicBezTo>
                    <a:pt x="120" y="47"/>
                    <a:pt x="124" y="49"/>
                    <a:pt x="128" y="47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8" y="43"/>
                    <a:pt x="140" y="38"/>
                    <a:pt x="139" y="34"/>
                  </a:cubicBezTo>
                  <a:cubicBezTo>
                    <a:pt x="139" y="34"/>
                    <a:pt x="139" y="34"/>
                    <a:pt x="139" y="34"/>
                  </a:cubicBezTo>
                  <a:cubicBezTo>
                    <a:pt x="138" y="31"/>
                    <a:pt x="135" y="30"/>
                    <a:pt x="133" y="29"/>
                  </a:cubicBezTo>
                  <a:cubicBezTo>
                    <a:pt x="134" y="28"/>
                    <a:pt x="135" y="28"/>
                    <a:pt x="137" y="27"/>
                  </a:cubicBezTo>
                  <a:cubicBezTo>
                    <a:pt x="138" y="27"/>
                    <a:pt x="139" y="26"/>
                    <a:pt x="141" y="26"/>
                  </a:cubicBezTo>
                  <a:cubicBezTo>
                    <a:pt x="139" y="28"/>
                    <a:pt x="139" y="31"/>
                    <a:pt x="140" y="33"/>
                  </a:cubicBezTo>
                  <a:cubicBezTo>
                    <a:pt x="140" y="33"/>
                    <a:pt x="140" y="33"/>
                    <a:pt x="140" y="33"/>
                  </a:cubicBezTo>
                  <a:cubicBezTo>
                    <a:pt x="142" y="38"/>
                    <a:pt x="147" y="40"/>
                    <a:pt x="151" y="38"/>
                  </a:cubicBezTo>
                  <a:cubicBezTo>
                    <a:pt x="157" y="36"/>
                    <a:pt x="157" y="36"/>
                    <a:pt x="157" y="36"/>
                  </a:cubicBezTo>
                  <a:cubicBezTo>
                    <a:pt x="161" y="34"/>
                    <a:pt x="163" y="30"/>
                    <a:pt x="162" y="26"/>
                  </a:cubicBezTo>
                  <a:cubicBezTo>
                    <a:pt x="163" y="26"/>
                    <a:pt x="165" y="27"/>
                    <a:pt x="166" y="27"/>
                  </a:cubicBezTo>
                  <a:cubicBezTo>
                    <a:pt x="169" y="28"/>
                    <a:pt x="172" y="29"/>
                    <a:pt x="176" y="31"/>
                  </a:cubicBezTo>
                  <a:cubicBezTo>
                    <a:pt x="175" y="33"/>
                    <a:pt x="175" y="36"/>
                    <a:pt x="176" y="39"/>
                  </a:cubicBezTo>
                  <a:cubicBezTo>
                    <a:pt x="176" y="39"/>
                    <a:pt x="176" y="39"/>
                    <a:pt x="176" y="39"/>
                  </a:cubicBezTo>
                  <a:cubicBezTo>
                    <a:pt x="178" y="44"/>
                    <a:pt x="184" y="47"/>
                    <a:pt x="189" y="45"/>
                  </a:cubicBezTo>
                  <a:cubicBezTo>
                    <a:pt x="195" y="42"/>
                    <a:pt x="195" y="42"/>
                    <a:pt x="195" y="42"/>
                  </a:cubicBezTo>
                  <a:cubicBezTo>
                    <a:pt x="195" y="43"/>
                    <a:pt x="196" y="43"/>
                    <a:pt x="196" y="43"/>
                  </a:cubicBezTo>
                  <a:cubicBezTo>
                    <a:pt x="190" y="46"/>
                    <a:pt x="187" y="53"/>
                    <a:pt x="190" y="59"/>
                  </a:cubicBezTo>
                  <a:cubicBezTo>
                    <a:pt x="190" y="59"/>
                    <a:pt x="190" y="59"/>
                    <a:pt x="190" y="59"/>
                  </a:cubicBezTo>
                  <a:cubicBezTo>
                    <a:pt x="192" y="65"/>
                    <a:pt x="199" y="68"/>
                    <a:pt x="205" y="66"/>
                  </a:cubicBezTo>
                  <a:cubicBezTo>
                    <a:pt x="214" y="62"/>
                    <a:pt x="214" y="62"/>
                    <a:pt x="214" y="62"/>
                  </a:cubicBezTo>
                  <a:cubicBezTo>
                    <a:pt x="215" y="62"/>
                    <a:pt x="215" y="62"/>
                    <a:pt x="215" y="61"/>
                  </a:cubicBezTo>
                  <a:cubicBezTo>
                    <a:pt x="216" y="62"/>
                    <a:pt x="217" y="64"/>
                    <a:pt x="218" y="65"/>
                  </a:cubicBezTo>
                  <a:cubicBezTo>
                    <a:pt x="210" y="68"/>
                    <a:pt x="210" y="68"/>
                    <a:pt x="210" y="68"/>
                  </a:cubicBezTo>
                  <a:cubicBezTo>
                    <a:pt x="203" y="71"/>
                    <a:pt x="200" y="78"/>
                    <a:pt x="203" y="85"/>
                  </a:cubicBezTo>
                  <a:cubicBezTo>
                    <a:pt x="203" y="85"/>
                    <a:pt x="203" y="85"/>
                    <a:pt x="203" y="85"/>
                  </a:cubicBezTo>
                  <a:cubicBezTo>
                    <a:pt x="206" y="91"/>
                    <a:pt x="213" y="95"/>
                    <a:pt x="220" y="92"/>
                  </a:cubicBezTo>
                  <a:cubicBezTo>
                    <a:pt x="229" y="88"/>
                    <a:pt x="229" y="88"/>
                    <a:pt x="229" y="88"/>
                  </a:cubicBezTo>
                  <a:cubicBezTo>
                    <a:pt x="231" y="87"/>
                    <a:pt x="233" y="86"/>
                    <a:pt x="234" y="84"/>
                  </a:cubicBezTo>
                  <a:cubicBezTo>
                    <a:pt x="235" y="86"/>
                    <a:pt x="237" y="88"/>
                    <a:pt x="238" y="90"/>
                  </a:cubicBezTo>
                  <a:cubicBezTo>
                    <a:pt x="236" y="90"/>
                    <a:pt x="233" y="90"/>
                    <a:pt x="230" y="91"/>
                  </a:cubicBezTo>
                  <a:cubicBezTo>
                    <a:pt x="221" y="95"/>
                    <a:pt x="221" y="95"/>
                    <a:pt x="221" y="95"/>
                  </a:cubicBezTo>
                  <a:cubicBezTo>
                    <a:pt x="214" y="97"/>
                    <a:pt x="211" y="105"/>
                    <a:pt x="214" y="111"/>
                  </a:cubicBezTo>
                  <a:cubicBezTo>
                    <a:pt x="214" y="111"/>
                    <a:pt x="214" y="111"/>
                    <a:pt x="214" y="111"/>
                  </a:cubicBezTo>
                  <a:cubicBezTo>
                    <a:pt x="216" y="118"/>
                    <a:pt x="224" y="121"/>
                    <a:pt x="230" y="118"/>
                  </a:cubicBezTo>
                  <a:cubicBezTo>
                    <a:pt x="240" y="115"/>
                    <a:pt x="240" y="115"/>
                    <a:pt x="240" y="115"/>
                  </a:cubicBezTo>
                  <a:cubicBezTo>
                    <a:pt x="244" y="113"/>
                    <a:pt x="247" y="109"/>
                    <a:pt x="247" y="105"/>
                  </a:cubicBezTo>
                  <a:cubicBezTo>
                    <a:pt x="254" y="117"/>
                    <a:pt x="261" y="130"/>
                    <a:pt x="266" y="143"/>
                  </a:cubicBezTo>
                  <a:cubicBezTo>
                    <a:pt x="270" y="152"/>
                    <a:pt x="273" y="161"/>
                    <a:pt x="276" y="170"/>
                  </a:cubicBezTo>
                  <a:cubicBezTo>
                    <a:pt x="276" y="170"/>
                    <a:pt x="276" y="170"/>
                    <a:pt x="276" y="170"/>
                  </a:cubicBezTo>
                  <a:cubicBezTo>
                    <a:pt x="275" y="171"/>
                    <a:pt x="275" y="171"/>
                    <a:pt x="275" y="172"/>
                  </a:cubicBezTo>
                  <a:cubicBezTo>
                    <a:pt x="271" y="169"/>
                    <a:pt x="266" y="168"/>
                    <a:pt x="262" y="170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46" y="177"/>
                    <a:pt x="243" y="184"/>
                    <a:pt x="246" y="191"/>
                  </a:cubicBezTo>
                  <a:cubicBezTo>
                    <a:pt x="246" y="191"/>
                    <a:pt x="246" y="191"/>
                    <a:pt x="246" y="191"/>
                  </a:cubicBezTo>
                  <a:cubicBezTo>
                    <a:pt x="248" y="195"/>
                    <a:pt x="252" y="198"/>
                    <a:pt x="257" y="199"/>
                  </a:cubicBezTo>
                  <a:cubicBezTo>
                    <a:pt x="255" y="202"/>
                    <a:pt x="253" y="205"/>
                    <a:pt x="251" y="209"/>
                  </a:cubicBezTo>
                  <a:cubicBezTo>
                    <a:pt x="250" y="210"/>
                    <a:pt x="249" y="212"/>
                    <a:pt x="249" y="214"/>
                  </a:cubicBezTo>
                  <a:cubicBezTo>
                    <a:pt x="245" y="212"/>
                    <a:pt x="241" y="211"/>
                    <a:pt x="237" y="213"/>
                  </a:cubicBezTo>
                  <a:cubicBezTo>
                    <a:pt x="227" y="217"/>
                    <a:pt x="227" y="217"/>
                    <a:pt x="227" y="217"/>
                  </a:cubicBezTo>
                  <a:cubicBezTo>
                    <a:pt x="221" y="219"/>
                    <a:pt x="218" y="227"/>
                    <a:pt x="220" y="233"/>
                  </a:cubicBezTo>
                  <a:cubicBezTo>
                    <a:pt x="220" y="233"/>
                    <a:pt x="220" y="233"/>
                    <a:pt x="220" y="233"/>
                  </a:cubicBezTo>
                  <a:cubicBezTo>
                    <a:pt x="223" y="240"/>
                    <a:pt x="231" y="243"/>
                    <a:pt x="237" y="240"/>
                  </a:cubicBezTo>
                  <a:cubicBezTo>
                    <a:pt x="238" y="240"/>
                    <a:pt x="238" y="240"/>
                    <a:pt x="238" y="240"/>
                  </a:cubicBezTo>
                  <a:cubicBezTo>
                    <a:pt x="236" y="244"/>
                    <a:pt x="235" y="247"/>
                    <a:pt x="234" y="251"/>
                  </a:cubicBezTo>
                  <a:cubicBezTo>
                    <a:pt x="229" y="248"/>
                    <a:pt x="223" y="244"/>
                    <a:pt x="217" y="241"/>
                  </a:cubicBezTo>
                  <a:cubicBezTo>
                    <a:pt x="217" y="239"/>
                    <a:pt x="217" y="238"/>
                    <a:pt x="216" y="236"/>
                  </a:cubicBezTo>
                  <a:cubicBezTo>
                    <a:pt x="216" y="236"/>
                    <a:pt x="216" y="236"/>
                    <a:pt x="216" y="236"/>
                  </a:cubicBezTo>
                  <a:cubicBezTo>
                    <a:pt x="214" y="229"/>
                    <a:pt x="206" y="226"/>
                    <a:pt x="200" y="229"/>
                  </a:cubicBezTo>
                  <a:cubicBezTo>
                    <a:pt x="194" y="231"/>
                    <a:pt x="194" y="231"/>
                    <a:pt x="194" y="231"/>
                  </a:cubicBezTo>
                  <a:cubicBezTo>
                    <a:pt x="193" y="231"/>
                    <a:pt x="192" y="230"/>
                    <a:pt x="191" y="230"/>
                  </a:cubicBezTo>
                  <a:cubicBezTo>
                    <a:pt x="190" y="229"/>
                    <a:pt x="189" y="229"/>
                    <a:pt x="188" y="229"/>
                  </a:cubicBezTo>
                  <a:cubicBezTo>
                    <a:pt x="190" y="229"/>
                    <a:pt x="191" y="228"/>
                    <a:pt x="193" y="228"/>
                  </a:cubicBezTo>
                  <a:cubicBezTo>
                    <a:pt x="202" y="224"/>
                    <a:pt x="202" y="224"/>
                    <a:pt x="202" y="224"/>
                  </a:cubicBezTo>
                  <a:cubicBezTo>
                    <a:pt x="208" y="221"/>
                    <a:pt x="212" y="214"/>
                    <a:pt x="209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06" y="201"/>
                    <a:pt x="199" y="197"/>
                    <a:pt x="192" y="200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76" y="206"/>
                    <a:pt x="173" y="214"/>
                    <a:pt x="176" y="220"/>
                  </a:cubicBezTo>
                  <a:cubicBezTo>
                    <a:pt x="176" y="221"/>
                    <a:pt x="176" y="221"/>
                    <a:pt x="176" y="221"/>
                  </a:cubicBezTo>
                  <a:cubicBezTo>
                    <a:pt x="177" y="223"/>
                    <a:pt x="178" y="224"/>
                    <a:pt x="180" y="226"/>
                  </a:cubicBezTo>
                  <a:cubicBezTo>
                    <a:pt x="178" y="225"/>
                    <a:pt x="176" y="225"/>
                    <a:pt x="175" y="224"/>
                  </a:cubicBezTo>
                  <a:cubicBezTo>
                    <a:pt x="174" y="223"/>
                    <a:pt x="174" y="223"/>
                    <a:pt x="174" y="222"/>
                  </a:cubicBezTo>
                  <a:cubicBezTo>
                    <a:pt x="174" y="222"/>
                    <a:pt x="174" y="222"/>
                    <a:pt x="174" y="222"/>
                  </a:cubicBezTo>
                  <a:cubicBezTo>
                    <a:pt x="171" y="216"/>
                    <a:pt x="164" y="213"/>
                    <a:pt x="157" y="215"/>
                  </a:cubicBezTo>
                  <a:cubicBezTo>
                    <a:pt x="150" y="218"/>
                    <a:pt x="150" y="218"/>
                    <a:pt x="150" y="218"/>
                  </a:cubicBezTo>
                  <a:cubicBezTo>
                    <a:pt x="151" y="218"/>
                    <a:pt x="151" y="218"/>
                    <a:pt x="152" y="219"/>
                  </a:cubicBezTo>
                  <a:cubicBezTo>
                    <a:pt x="145" y="217"/>
                    <a:pt x="139" y="216"/>
                    <a:pt x="132" y="216"/>
                  </a:cubicBezTo>
                  <a:cubicBezTo>
                    <a:pt x="130" y="211"/>
                    <a:pt x="128" y="205"/>
                    <a:pt x="126" y="200"/>
                  </a:cubicBezTo>
                  <a:close/>
                  <a:moveTo>
                    <a:pt x="212" y="354"/>
                  </a:moveTo>
                  <a:cubicBezTo>
                    <a:pt x="206" y="349"/>
                    <a:pt x="199" y="342"/>
                    <a:pt x="192" y="335"/>
                  </a:cubicBezTo>
                  <a:cubicBezTo>
                    <a:pt x="180" y="322"/>
                    <a:pt x="165" y="307"/>
                    <a:pt x="149" y="294"/>
                  </a:cubicBezTo>
                  <a:cubicBezTo>
                    <a:pt x="123" y="273"/>
                    <a:pt x="92" y="254"/>
                    <a:pt x="63" y="244"/>
                  </a:cubicBezTo>
                  <a:cubicBezTo>
                    <a:pt x="57" y="242"/>
                    <a:pt x="52" y="240"/>
                    <a:pt x="47" y="239"/>
                  </a:cubicBezTo>
                  <a:cubicBezTo>
                    <a:pt x="53" y="237"/>
                    <a:pt x="59" y="236"/>
                    <a:pt x="66" y="235"/>
                  </a:cubicBezTo>
                  <a:cubicBezTo>
                    <a:pt x="66" y="235"/>
                    <a:pt x="66" y="235"/>
                    <a:pt x="66" y="235"/>
                  </a:cubicBezTo>
                  <a:cubicBezTo>
                    <a:pt x="86" y="233"/>
                    <a:pt x="137" y="229"/>
                    <a:pt x="184" y="248"/>
                  </a:cubicBezTo>
                  <a:cubicBezTo>
                    <a:pt x="185" y="248"/>
                    <a:pt x="185" y="248"/>
                    <a:pt x="185" y="248"/>
                  </a:cubicBezTo>
                  <a:cubicBezTo>
                    <a:pt x="204" y="254"/>
                    <a:pt x="223" y="265"/>
                    <a:pt x="239" y="278"/>
                  </a:cubicBezTo>
                  <a:cubicBezTo>
                    <a:pt x="254" y="290"/>
                    <a:pt x="266" y="304"/>
                    <a:pt x="273" y="317"/>
                  </a:cubicBezTo>
                  <a:cubicBezTo>
                    <a:pt x="273" y="317"/>
                    <a:pt x="273" y="317"/>
                    <a:pt x="273" y="317"/>
                  </a:cubicBezTo>
                  <a:cubicBezTo>
                    <a:pt x="280" y="331"/>
                    <a:pt x="282" y="345"/>
                    <a:pt x="278" y="355"/>
                  </a:cubicBezTo>
                  <a:cubicBezTo>
                    <a:pt x="276" y="361"/>
                    <a:pt x="271" y="366"/>
                    <a:pt x="263" y="369"/>
                  </a:cubicBezTo>
                  <a:cubicBezTo>
                    <a:pt x="246" y="375"/>
                    <a:pt x="234" y="374"/>
                    <a:pt x="212" y="354"/>
                  </a:cubicBezTo>
                  <a:close/>
                  <a:moveTo>
                    <a:pt x="356" y="133"/>
                  </a:moveTo>
                  <a:cubicBezTo>
                    <a:pt x="341" y="160"/>
                    <a:pt x="330" y="195"/>
                    <a:pt x="326" y="228"/>
                  </a:cubicBezTo>
                  <a:cubicBezTo>
                    <a:pt x="323" y="249"/>
                    <a:pt x="322" y="269"/>
                    <a:pt x="322" y="287"/>
                  </a:cubicBezTo>
                  <a:cubicBezTo>
                    <a:pt x="321" y="297"/>
                    <a:pt x="321" y="306"/>
                    <a:pt x="320" y="315"/>
                  </a:cubicBezTo>
                  <a:cubicBezTo>
                    <a:pt x="318" y="335"/>
                    <a:pt x="314" y="348"/>
                    <a:pt x="297" y="357"/>
                  </a:cubicBezTo>
                  <a:cubicBezTo>
                    <a:pt x="301" y="343"/>
                    <a:pt x="299" y="326"/>
                    <a:pt x="290" y="309"/>
                  </a:cubicBezTo>
                  <a:cubicBezTo>
                    <a:pt x="282" y="293"/>
                    <a:pt x="268" y="277"/>
                    <a:pt x="251" y="263"/>
                  </a:cubicBezTo>
                  <a:cubicBezTo>
                    <a:pt x="255" y="247"/>
                    <a:pt x="260" y="231"/>
                    <a:pt x="268" y="218"/>
                  </a:cubicBezTo>
                  <a:cubicBezTo>
                    <a:pt x="268" y="217"/>
                    <a:pt x="268" y="217"/>
                    <a:pt x="268" y="217"/>
                  </a:cubicBezTo>
                  <a:cubicBezTo>
                    <a:pt x="291" y="171"/>
                    <a:pt x="331" y="140"/>
                    <a:pt x="348" y="129"/>
                  </a:cubicBezTo>
                  <a:cubicBezTo>
                    <a:pt x="348" y="129"/>
                    <a:pt x="348" y="129"/>
                    <a:pt x="348" y="129"/>
                  </a:cubicBezTo>
                  <a:cubicBezTo>
                    <a:pt x="353" y="125"/>
                    <a:pt x="359" y="122"/>
                    <a:pt x="364" y="119"/>
                  </a:cubicBezTo>
                  <a:cubicBezTo>
                    <a:pt x="361" y="123"/>
                    <a:pt x="358" y="128"/>
                    <a:pt x="356" y="1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6742113" y="1454150"/>
              <a:ext cx="66675" cy="57150"/>
            </a:xfrm>
            <a:custGeom>
              <a:avLst/>
              <a:gdLst>
                <a:gd name="T0" fmla="*/ 20 w 39"/>
                <a:gd name="T1" fmla="*/ 30 h 33"/>
                <a:gd name="T2" fmla="*/ 29 w 39"/>
                <a:gd name="T3" fmla="*/ 26 h 33"/>
                <a:gd name="T4" fmla="*/ 36 w 39"/>
                <a:gd name="T5" fmla="*/ 10 h 33"/>
                <a:gd name="T6" fmla="*/ 36 w 39"/>
                <a:gd name="T7" fmla="*/ 9 h 33"/>
                <a:gd name="T8" fmla="*/ 20 w 39"/>
                <a:gd name="T9" fmla="*/ 2 h 33"/>
                <a:gd name="T10" fmla="*/ 10 w 39"/>
                <a:gd name="T11" fmla="*/ 6 h 33"/>
                <a:gd name="T12" fmla="*/ 3 w 39"/>
                <a:gd name="T13" fmla="*/ 23 h 33"/>
                <a:gd name="T14" fmla="*/ 3 w 39"/>
                <a:gd name="T15" fmla="*/ 23 h 33"/>
                <a:gd name="T16" fmla="*/ 20 w 39"/>
                <a:gd name="T1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3">
                  <a:moveTo>
                    <a:pt x="20" y="30"/>
                  </a:moveTo>
                  <a:cubicBezTo>
                    <a:pt x="29" y="26"/>
                    <a:pt x="29" y="26"/>
                    <a:pt x="29" y="26"/>
                  </a:cubicBezTo>
                  <a:cubicBezTo>
                    <a:pt x="36" y="24"/>
                    <a:pt x="39" y="16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3"/>
                    <a:pt x="26" y="0"/>
                    <a:pt x="20" y="2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4" y="9"/>
                    <a:pt x="0" y="16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6" y="30"/>
                    <a:pt x="13" y="33"/>
                    <a:pt x="20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6761163" y="1498600"/>
              <a:ext cx="66675" cy="57150"/>
            </a:xfrm>
            <a:custGeom>
              <a:avLst/>
              <a:gdLst>
                <a:gd name="T0" fmla="*/ 36 w 39"/>
                <a:gd name="T1" fmla="*/ 10 h 33"/>
                <a:gd name="T2" fmla="*/ 36 w 39"/>
                <a:gd name="T3" fmla="*/ 10 h 33"/>
                <a:gd name="T4" fmla="*/ 19 w 39"/>
                <a:gd name="T5" fmla="*/ 3 h 33"/>
                <a:gd name="T6" fmla="*/ 10 w 39"/>
                <a:gd name="T7" fmla="*/ 7 h 33"/>
                <a:gd name="T8" fmla="*/ 3 w 39"/>
                <a:gd name="T9" fmla="*/ 23 h 33"/>
                <a:gd name="T10" fmla="*/ 3 w 39"/>
                <a:gd name="T11" fmla="*/ 23 h 33"/>
                <a:gd name="T12" fmla="*/ 20 w 39"/>
                <a:gd name="T13" fmla="*/ 30 h 33"/>
                <a:gd name="T14" fmla="*/ 29 w 39"/>
                <a:gd name="T15" fmla="*/ 27 h 33"/>
                <a:gd name="T16" fmla="*/ 36 w 39"/>
                <a:gd name="T17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3">
                  <a:moveTo>
                    <a:pt x="36" y="10"/>
                  </a:moveTo>
                  <a:cubicBezTo>
                    <a:pt x="36" y="10"/>
                    <a:pt x="36" y="10"/>
                    <a:pt x="36" y="10"/>
                  </a:cubicBezTo>
                  <a:cubicBezTo>
                    <a:pt x="33" y="3"/>
                    <a:pt x="26" y="0"/>
                    <a:pt x="19" y="3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3" y="9"/>
                    <a:pt x="0" y="17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6" y="30"/>
                    <a:pt x="13" y="33"/>
                    <a:pt x="20" y="30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5" y="24"/>
                    <a:pt x="39" y="17"/>
                    <a:pt x="3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6784975" y="1384300"/>
              <a:ext cx="65088" cy="55563"/>
            </a:xfrm>
            <a:custGeom>
              <a:avLst/>
              <a:gdLst>
                <a:gd name="T0" fmla="*/ 19 w 38"/>
                <a:gd name="T1" fmla="*/ 30 h 33"/>
                <a:gd name="T2" fmla="*/ 29 w 38"/>
                <a:gd name="T3" fmla="*/ 26 h 33"/>
                <a:gd name="T4" fmla="*/ 36 w 38"/>
                <a:gd name="T5" fmla="*/ 10 h 33"/>
                <a:gd name="T6" fmla="*/ 36 w 38"/>
                <a:gd name="T7" fmla="*/ 10 h 33"/>
                <a:gd name="T8" fmla="*/ 19 w 38"/>
                <a:gd name="T9" fmla="*/ 3 h 33"/>
                <a:gd name="T10" fmla="*/ 10 w 38"/>
                <a:gd name="T11" fmla="*/ 6 h 33"/>
                <a:gd name="T12" fmla="*/ 3 w 38"/>
                <a:gd name="T13" fmla="*/ 23 h 33"/>
                <a:gd name="T14" fmla="*/ 3 w 38"/>
                <a:gd name="T15" fmla="*/ 23 h 33"/>
                <a:gd name="T16" fmla="*/ 19 w 38"/>
                <a:gd name="T1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3">
                  <a:moveTo>
                    <a:pt x="19" y="30"/>
                  </a:moveTo>
                  <a:cubicBezTo>
                    <a:pt x="29" y="26"/>
                    <a:pt x="29" y="26"/>
                    <a:pt x="29" y="26"/>
                  </a:cubicBezTo>
                  <a:cubicBezTo>
                    <a:pt x="35" y="24"/>
                    <a:pt x="38" y="16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3" y="3"/>
                    <a:pt x="26" y="0"/>
                    <a:pt x="19" y="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" y="9"/>
                    <a:pt x="0" y="17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30"/>
                    <a:pt x="13" y="33"/>
                    <a:pt x="19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6804025" y="1428750"/>
              <a:ext cx="65088" cy="57150"/>
            </a:xfrm>
            <a:custGeom>
              <a:avLst/>
              <a:gdLst>
                <a:gd name="T0" fmla="*/ 19 w 38"/>
                <a:gd name="T1" fmla="*/ 31 h 33"/>
                <a:gd name="T2" fmla="*/ 28 w 38"/>
                <a:gd name="T3" fmla="*/ 27 h 33"/>
                <a:gd name="T4" fmla="*/ 35 w 38"/>
                <a:gd name="T5" fmla="*/ 10 h 33"/>
                <a:gd name="T6" fmla="*/ 35 w 38"/>
                <a:gd name="T7" fmla="*/ 10 h 33"/>
                <a:gd name="T8" fmla="*/ 19 w 38"/>
                <a:gd name="T9" fmla="*/ 3 h 33"/>
                <a:gd name="T10" fmla="*/ 9 w 38"/>
                <a:gd name="T11" fmla="*/ 7 h 33"/>
                <a:gd name="T12" fmla="*/ 2 w 38"/>
                <a:gd name="T13" fmla="*/ 24 h 33"/>
                <a:gd name="T14" fmla="*/ 2 w 38"/>
                <a:gd name="T15" fmla="*/ 24 h 33"/>
                <a:gd name="T16" fmla="*/ 19 w 38"/>
                <a:gd name="T17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3">
                  <a:moveTo>
                    <a:pt x="19" y="31"/>
                  </a:moveTo>
                  <a:cubicBezTo>
                    <a:pt x="28" y="27"/>
                    <a:pt x="28" y="27"/>
                    <a:pt x="28" y="27"/>
                  </a:cubicBezTo>
                  <a:cubicBezTo>
                    <a:pt x="35" y="24"/>
                    <a:pt x="38" y="17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3" y="4"/>
                    <a:pt x="25" y="0"/>
                    <a:pt x="19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3" y="10"/>
                    <a:pt x="0" y="17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5" y="30"/>
                    <a:pt x="13" y="33"/>
                    <a:pt x="19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6819900" y="1474788"/>
              <a:ext cx="68263" cy="57150"/>
            </a:xfrm>
            <a:custGeom>
              <a:avLst/>
              <a:gdLst>
                <a:gd name="T0" fmla="*/ 36 w 39"/>
                <a:gd name="T1" fmla="*/ 10 h 33"/>
                <a:gd name="T2" fmla="*/ 20 w 39"/>
                <a:gd name="T3" fmla="*/ 3 h 33"/>
                <a:gd name="T4" fmla="*/ 10 w 39"/>
                <a:gd name="T5" fmla="*/ 6 h 33"/>
                <a:gd name="T6" fmla="*/ 3 w 39"/>
                <a:gd name="T7" fmla="*/ 23 h 33"/>
                <a:gd name="T8" fmla="*/ 3 w 39"/>
                <a:gd name="T9" fmla="*/ 23 h 33"/>
                <a:gd name="T10" fmla="*/ 20 w 39"/>
                <a:gd name="T11" fmla="*/ 30 h 33"/>
                <a:gd name="T12" fmla="*/ 29 w 39"/>
                <a:gd name="T13" fmla="*/ 26 h 33"/>
                <a:gd name="T14" fmla="*/ 36 w 39"/>
                <a:gd name="T1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3">
                  <a:moveTo>
                    <a:pt x="36" y="10"/>
                  </a:moveTo>
                  <a:cubicBezTo>
                    <a:pt x="34" y="3"/>
                    <a:pt x="26" y="0"/>
                    <a:pt x="20" y="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4" y="9"/>
                    <a:pt x="0" y="16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6" y="30"/>
                    <a:pt x="13" y="33"/>
                    <a:pt x="20" y="30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6" y="24"/>
                    <a:pt x="39" y="16"/>
                    <a:pt x="3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6845300" y="1360488"/>
              <a:ext cx="66675" cy="55563"/>
            </a:xfrm>
            <a:custGeom>
              <a:avLst/>
              <a:gdLst>
                <a:gd name="T0" fmla="*/ 19 w 39"/>
                <a:gd name="T1" fmla="*/ 2 h 33"/>
                <a:gd name="T2" fmla="*/ 10 w 39"/>
                <a:gd name="T3" fmla="*/ 6 h 33"/>
                <a:gd name="T4" fmla="*/ 3 w 39"/>
                <a:gd name="T5" fmla="*/ 23 h 33"/>
                <a:gd name="T6" fmla="*/ 3 w 39"/>
                <a:gd name="T7" fmla="*/ 23 h 33"/>
                <a:gd name="T8" fmla="*/ 20 w 39"/>
                <a:gd name="T9" fmla="*/ 30 h 33"/>
                <a:gd name="T10" fmla="*/ 29 w 39"/>
                <a:gd name="T11" fmla="*/ 26 h 33"/>
                <a:gd name="T12" fmla="*/ 36 w 39"/>
                <a:gd name="T13" fmla="*/ 10 h 33"/>
                <a:gd name="T14" fmla="*/ 36 w 39"/>
                <a:gd name="T15" fmla="*/ 9 h 33"/>
                <a:gd name="T16" fmla="*/ 19 w 39"/>
                <a:gd name="T17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3">
                  <a:moveTo>
                    <a:pt x="19" y="2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3" y="9"/>
                    <a:pt x="0" y="16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6" y="29"/>
                    <a:pt x="13" y="33"/>
                    <a:pt x="20" y="30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6" y="24"/>
                    <a:pt x="39" y="16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3" y="3"/>
                    <a:pt x="26" y="0"/>
                    <a:pt x="1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6862763" y="1404938"/>
              <a:ext cx="65088" cy="55563"/>
            </a:xfrm>
            <a:custGeom>
              <a:avLst/>
              <a:gdLst>
                <a:gd name="T0" fmla="*/ 19 w 38"/>
                <a:gd name="T1" fmla="*/ 3 h 33"/>
                <a:gd name="T2" fmla="*/ 10 w 38"/>
                <a:gd name="T3" fmla="*/ 7 h 33"/>
                <a:gd name="T4" fmla="*/ 3 w 38"/>
                <a:gd name="T5" fmla="*/ 23 h 33"/>
                <a:gd name="T6" fmla="*/ 3 w 38"/>
                <a:gd name="T7" fmla="*/ 23 h 33"/>
                <a:gd name="T8" fmla="*/ 19 w 38"/>
                <a:gd name="T9" fmla="*/ 30 h 33"/>
                <a:gd name="T10" fmla="*/ 29 w 38"/>
                <a:gd name="T11" fmla="*/ 27 h 33"/>
                <a:gd name="T12" fmla="*/ 36 w 38"/>
                <a:gd name="T13" fmla="*/ 10 h 33"/>
                <a:gd name="T14" fmla="*/ 36 w 38"/>
                <a:gd name="T15" fmla="*/ 10 h 33"/>
                <a:gd name="T16" fmla="*/ 19 w 38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3">
                  <a:moveTo>
                    <a:pt x="19" y="3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3" y="9"/>
                    <a:pt x="0" y="17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30"/>
                    <a:pt x="13" y="33"/>
                    <a:pt x="19" y="30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5" y="24"/>
                    <a:pt x="38" y="17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3" y="3"/>
                    <a:pt x="26" y="0"/>
                    <a:pt x="1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6881813" y="1450975"/>
              <a:ext cx="65088" cy="57150"/>
            </a:xfrm>
            <a:custGeom>
              <a:avLst/>
              <a:gdLst>
                <a:gd name="T0" fmla="*/ 19 w 38"/>
                <a:gd name="T1" fmla="*/ 2 h 33"/>
                <a:gd name="T2" fmla="*/ 9 w 38"/>
                <a:gd name="T3" fmla="*/ 6 h 33"/>
                <a:gd name="T4" fmla="*/ 2 w 38"/>
                <a:gd name="T5" fmla="*/ 23 h 33"/>
                <a:gd name="T6" fmla="*/ 2 w 38"/>
                <a:gd name="T7" fmla="*/ 23 h 33"/>
                <a:gd name="T8" fmla="*/ 19 w 38"/>
                <a:gd name="T9" fmla="*/ 30 h 33"/>
                <a:gd name="T10" fmla="*/ 28 w 38"/>
                <a:gd name="T11" fmla="*/ 26 h 33"/>
                <a:gd name="T12" fmla="*/ 35 w 38"/>
                <a:gd name="T13" fmla="*/ 9 h 33"/>
                <a:gd name="T14" fmla="*/ 35 w 38"/>
                <a:gd name="T15" fmla="*/ 9 h 33"/>
                <a:gd name="T16" fmla="*/ 19 w 38"/>
                <a:gd name="T17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3">
                  <a:moveTo>
                    <a:pt x="19" y="2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3" y="9"/>
                    <a:pt x="0" y="16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5" y="29"/>
                    <a:pt x="13" y="33"/>
                    <a:pt x="19" y="30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5" y="23"/>
                    <a:pt x="38" y="16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3" y="3"/>
                    <a:pt x="25" y="0"/>
                    <a:pt x="1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6899275" y="1495425"/>
              <a:ext cx="66675" cy="57150"/>
            </a:xfrm>
            <a:custGeom>
              <a:avLst/>
              <a:gdLst>
                <a:gd name="T0" fmla="*/ 20 w 39"/>
                <a:gd name="T1" fmla="*/ 3 h 33"/>
                <a:gd name="T2" fmla="*/ 10 w 39"/>
                <a:gd name="T3" fmla="*/ 7 h 33"/>
                <a:gd name="T4" fmla="*/ 3 w 39"/>
                <a:gd name="T5" fmla="*/ 23 h 33"/>
                <a:gd name="T6" fmla="*/ 3 w 39"/>
                <a:gd name="T7" fmla="*/ 23 h 33"/>
                <a:gd name="T8" fmla="*/ 20 w 39"/>
                <a:gd name="T9" fmla="*/ 30 h 33"/>
                <a:gd name="T10" fmla="*/ 29 w 39"/>
                <a:gd name="T11" fmla="*/ 27 h 33"/>
                <a:gd name="T12" fmla="*/ 36 w 39"/>
                <a:gd name="T13" fmla="*/ 10 h 33"/>
                <a:gd name="T14" fmla="*/ 36 w 39"/>
                <a:gd name="T15" fmla="*/ 10 h 33"/>
                <a:gd name="T16" fmla="*/ 20 w 39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3">
                  <a:moveTo>
                    <a:pt x="20" y="3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4" y="9"/>
                    <a:pt x="0" y="17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6" y="30"/>
                    <a:pt x="13" y="33"/>
                    <a:pt x="20" y="30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36" y="24"/>
                    <a:pt x="39" y="16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4" y="3"/>
                    <a:pt x="26" y="0"/>
                    <a:pt x="2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6765925" y="1339850"/>
              <a:ext cx="66675" cy="53975"/>
            </a:xfrm>
            <a:custGeom>
              <a:avLst/>
              <a:gdLst>
                <a:gd name="T0" fmla="*/ 3 w 39"/>
                <a:gd name="T1" fmla="*/ 23 h 32"/>
                <a:gd name="T2" fmla="*/ 20 w 39"/>
                <a:gd name="T3" fmla="*/ 30 h 32"/>
                <a:gd name="T4" fmla="*/ 29 w 39"/>
                <a:gd name="T5" fmla="*/ 26 h 32"/>
                <a:gd name="T6" fmla="*/ 36 w 39"/>
                <a:gd name="T7" fmla="*/ 9 h 32"/>
                <a:gd name="T8" fmla="*/ 36 w 39"/>
                <a:gd name="T9" fmla="*/ 9 h 32"/>
                <a:gd name="T10" fmla="*/ 19 w 39"/>
                <a:gd name="T11" fmla="*/ 2 h 32"/>
                <a:gd name="T12" fmla="*/ 10 w 39"/>
                <a:gd name="T13" fmla="*/ 6 h 32"/>
                <a:gd name="T14" fmla="*/ 3 w 39"/>
                <a:gd name="T1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2">
                  <a:moveTo>
                    <a:pt x="3" y="23"/>
                  </a:moveTo>
                  <a:cubicBezTo>
                    <a:pt x="6" y="29"/>
                    <a:pt x="13" y="32"/>
                    <a:pt x="20" y="30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6" y="23"/>
                    <a:pt x="39" y="16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3" y="3"/>
                    <a:pt x="26" y="0"/>
                    <a:pt x="19" y="2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" y="9"/>
                    <a:pt x="0" y="16"/>
                    <a:pt x="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6827838" y="1312863"/>
              <a:ext cx="65088" cy="57150"/>
            </a:xfrm>
            <a:custGeom>
              <a:avLst/>
              <a:gdLst>
                <a:gd name="T0" fmla="*/ 19 w 38"/>
                <a:gd name="T1" fmla="*/ 3 h 33"/>
                <a:gd name="T2" fmla="*/ 9 w 38"/>
                <a:gd name="T3" fmla="*/ 7 h 33"/>
                <a:gd name="T4" fmla="*/ 2 w 38"/>
                <a:gd name="T5" fmla="*/ 23 h 33"/>
                <a:gd name="T6" fmla="*/ 2 w 38"/>
                <a:gd name="T7" fmla="*/ 23 h 33"/>
                <a:gd name="T8" fmla="*/ 19 w 38"/>
                <a:gd name="T9" fmla="*/ 31 h 33"/>
                <a:gd name="T10" fmla="*/ 28 w 38"/>
                <a:gd name="T11" fmla="*/ 27 h 33"/>
                <a:gd name="T12" fmla="*/ 35 w 38"/>
                <a:gd name="T13" fmla="*/ 10 h 33"/>
                <a:gd name="T14" fmla="*/ 35 w 38"/>
                <a:gd name="T15" fmla="*/ 10 h 33"/>
                <a:gd name="T16" fmla="*/ 19 w 38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3">
                  <a:moveTo>
                    <a:pt x="19" y="3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3" y="9"/>
                    <a:pt x="0" y="17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5" y="30"/>
                    <a:pt x="12" y="33"/>
                    <a:pt x="19" y="31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5" y="24"/>
                    <a:pt x="38" y="17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3" y="3"/>
                    <a:pt x="25" y="0"/>
                    <a:pt x="1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6751638" y="1293813"/>
              <a:ext cx="61913" cy="52388"/>
            </a:xfrm>
            <a:custGeom>
              <a:avLst/>
              <a:gdLst>
                <a:gd name="T0" fmla="*/ 2 w 36"/>
                <a:gd name="T1" fmla="*/ 22 h 31"/>
                <a:gd name="T2" fmla="*/ 18 w 36"/>
                <a:gd name="T3" fmla="*/ 29 h 31"/>
                <a:gd name="T4" fmla="*/ 27 w 36"/>
                <a:gd name="T5" fmla="*/ 25 h 31"/>
                <a:gd name="T6" fmla="*/ 33 w 36"/>
                <a:gd name="T7" fmla="*/ 9 h 31"/>
                <a:gd name="T8" fmla="*/ 33 w 36"/>
                <a:gd name="T9" fmla="*/ 9 h 31"/>
                <a:gd name="T10" fmla="*/ 18 w 36"/>
                <a:gd name="T11" fmla="*/ 3 h 31"/>
                <a:gd name="T12" fmla="*/ 9 w 36"/>
                <a:gd name="T13" fmla="*/ 6 h 31"/>
                <a:gd name="T14" fmla="*/ 2 w 36"/>
                <a:gd name="T15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1">
                  <a:moveTo>
                    <a:pt x="2" y="22"/>
                  </a:moveTo>
                  <a:cubicBezTo>
                    <a:pt x="5" y="28"/>
                    <a:pt x="12" y="31"/>
                    <a:pt x="18" y="29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3" y="23"/>
                    <a:pt x="36" y="16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1" y="3"/>
                    <a:pt x="24" y="0"/>
                    <a:pt x="18" y="3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3" y="9"/>
                    <a:pt x="0" y="16"/>
                    <a:pt x="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6808788" y="1270000"/>
              <a:ext cx="61913" cy="53975"/>
            </a:xfrm>
            <a:custGeom>
              <a:avLst/>
              <a:gdLst>
                <a:gd name="T0" fmla="*/ 18 w 36"/>
                <a:gd name="T1" fmla="*/ 2 h 31"/>
                <a:gd name="T2" fmla="*/ 9 w 36"/>
                <a:gd name="T3" fmla="*/ 6 h 31"/>
                <a:gd name="T4" fmla="*/ 2 w 36"/>
                <a:gd name="T5" fmla="*/ 21 h 31"/>
                <a:gd name="T6" fmla="*/ 2 w 36"/>
                <a:gd name="T7" fmla="*/ 22 h 31"/>
                <a:gd name="T8" fmla="*/ 18 w 36"/>
                <a:gd name="T9" fmla="*/ 28 h 31"/>
                <a:gd name="T10" fmla="*/ 27 w 36"/>
                <a:gd name="T11" fmla="*/ 25 h 31"/>
                <a:gd name="T12" fmla="*/ 33 w 36"/>
                <a:gd name="T13" fmla="*/ 9 h 31"/>
                <a:gd name="T14" fmla="*/ 33 w 36"/>
                <a:gd name="T15" fmla="*/ 9 h 31"/>
                <a:gd name="T16" fmla="*/ 18 w 36"/>
                <a:gd name="T17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1">
                  <a:moveTo>
                    <a:pt x="18" y="2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3" y="8"/>
                    <a:pt x="0" y="15"/>
                    <a:pt x="2" y="21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5" y="28"/>
                    <a:pt x="12" y="31"/>
                    <a:pt x="18" y="28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3" y="22"/>
                    <a:pt x="36" y="15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1" y="3"/>
                    <a:pt x="24" y="0"/>
                    <a:pt x="1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6743700" y="1257300"/>
              <a:ext cx="52388" cy="46038"/>
            </a:xfrm>
            <a:custGeom>
              <a:avLst/>
              <a:gdLst>
                <a:gd name="T0" fmla="*/ 2 w 31"/>
                <a:gd name="T1" fmla="*/ 19 h 27"/>
                <a:gd name="T2" fmla="*/ 16 w 31"/>
                <a:gd name="T3" fmla="*/ 25 h 27"/>
                <a:gd name="T4" fmla="*/ 23 w 31"/>
                <a:gd name="T5" fmla="*/ 22 h 27"/>
                <a:gd name="T6" fmla="*/ 29 w 31"/>
                <a:gd name="T7" fmla="*/ 8 h 27"/>
                <a:gd name="T8" fmla="*/ 29 w 31"/>
                <a:gd name="T9" fmla="*/ 8 h 27"/>
                <a:gd name="T10" fmla="*/ 16 w 31"/>
                <a:gd name="T11" fmla="*/ 2 h 27"/>
                <a:gd name="T12" fmla="*/ 8 w 31"/>
                <a:gd name="T13" fmla="*/ 5 h 27"/>
                <a:gd name="T14" fmla="*/ 2 w 31"/>
                <a:gd name="T1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7">
                  <a:moveTo>
                    <a:pt x="2" y="19"/>
                  </a:moveTo>
                  <a:cubicBezTo>
                    <a:pt x="5" y="24"/>
                    <a:pt x="11" y="27"/>
                    <a:pt x="16" y="25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9" y="19"/>
                    <a:pt x="31" y="13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7" y="3"/>
                    <a:pt x="21" y="0"/>
                    <a:pt x="16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3" y="8"/>
                    <a:pt x="0" y="14"/>
                    <a:pt x="2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6792913" y="1238250"/>
              <a:ext cx="52388" cy="44450"/>
            </a:xfrm>
            <a:custGeom>
              <a:avLst/>
              <a:gdLst>
                <a:gd name="T0" fmla="*/ 2 w 30"/>
                <a:gd name="T1" fmla="*/ 18 h 26"/>
                <a:gd name="T2" fmla="*/ 15 w 30"/>
                <a:gd name="T3" fmla="*/ 24 h 26"/>
                <a:gd name="T4" fmla="*/ 23 w 30"/>
                <a:gd name="T5" fmla="*/ 21 h 26"/>
                <a:gd name="T6" fmla="*/ 28 w 30"/>
                <a:gd name="T7" fmla="*/ 8 h 26"/>
                <a:gd name="T8" fmla="*/ 28 w 30"/>
                <a:gd name="T9" fmla="*/ 8 h 26"/>
                <a:gd name="T10" fmla="*/ 15 w 30"/>
                <a:gd name="T11" fmla="*/ 2 h 26"/>
                <a:gd name="T12" fmla="*/ 7 w 30"/>
                <a:gd name="T13" fmla="*/ 5 h 26"/>
                <a:gd name="T14" fmla="*/ 2 w 30"/>
                <a:gd name="T15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26">
                  <a:moveTo>
                    <a:pt x="2" y="18"/>
                  </a:moveTo>
                  <a:cubicBezTo>
                    <a:pt x="4" y="24"/>
                    <a:pt x="10" y="26"/>
                    <a:pt x="15" y="24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8" y="19"/>
                    <a:pt x="30" y="13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6" y="2"/>
                    <a:pt x="20" y="0"/>
                    <a:pt x="15" y="2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7"/>
                    <a:pt x="0" y="13"/>
                    <a:pt x="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6923088" y="1379538"/>
              <a:ext cx="65088" cy="53975"/>
            </a:xfrm>
            <a:custGeom>
              <a:avLst/>
              <a:gdLst>
                <a:gd name="T0" fmla="*/ 2 w 38"/>
                <a:gd name="T1" fmla="*/ 23 h 32"/>
                <a:gd name="T2" fmla="*/ 19 w 38"/>
                <a:gd name="T3" fmla="*/ 30 h 32"/>
                <a:gd name="T4" fmla="*/ 28 w 38"/>
                <a:gd name="T5" fmla="*/ 26 h 32"/>
                <a:gd name="T6" fmla="*/ 35 w 38"/>
                <a:gd name="T7" fmla="*/ 9 h 32"/>
                <a:gd name="T8" fmla="*/ 35 w 38"/>
                <a:gd name="T9" fmla="*/ 9 h 32"/>
                <a:gd name="T10" fmla="*/ 19 w 38"/>
                <a:gd name="T11" fmla="*/ 2 h 32"/>
                <a:gd name="T12" fmla="*/ 9 w 38"/>
                <a:gd name="T13" fmla="*/ 6 h 32"/>
                <a:gd name="T14" fmla="*/ 2 w 38"/>
                <a:gd name="T15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2">
                  <a:moveTo>
                    <a:pt x="2" y="23"/>
                  </a:moveTo>
                  <a:cubicBezTo>
                    <a:pt x="5" y="29"/>
                    <a:pt x="13" y="32"/>
                    <a:pt x="19" y="30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5" y="23"/>
                    <a:pt x="38" y="16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3" y="3"/>
                    <a:pt x="25" y="0"/>
                    <a:pt x="19" y="2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3" y="9"/>
                    <a:pt x="0" y="16"/>
                    <a:pt x="2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6940550" y="1423988"/>
              <a:ext cx="66675" cy="55563"/>
            </a:xfrm>
            <a:custGeom>
              <a:avLst/>
              <a:gdLst>
                <a:gd name="T0" fmla="*/ 20 w 39"/>
                <a:gd name="T1" fmla="*/ 3 h 33"/>
                <a:gd name="T2" fmla="*/ 10 w 39"/>
                <a:gd name="T3" fmla="*/ 6 h 33"/>
                <a:gd name="T4" fmla="*/ 3 w 39"/>
                <a:gd name="T5" fmla="*/ 23 h 33"/>
                <a:gd name="T6" fmla="*/ 3 w 39"/>
                <a:gd name="T7" fmla="*/ 23 h 33"/>
                <a:gd name="T8" fmla="*/ 20 w 39"/>
                <a:gd name="T9" fmla="*/ 30 h 33"/>
                <a:gd name="T10" fmla="*/ 29 w 39"/>
                <a:gd name="T11" fmla="*/ 26 h 33"/>
                <a:gd name="T12" fmla="*/ 36 w 39"/>
                <a:gd name="T13" fmla="*/ 10 h 33"/>
                <a:gd name="T14" fmla="*/ 36 w 39"/>
                <a:gd name="T15" fmla="*/ 10 h 33"/>
                <a:gd name="T16" fmla="*/ 20 w 39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3">
                  <a:moveTo>
                    <a:pt x="2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4" y="9"/>
                    <a:pt x="0" y="17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6" y="30"/>
                    <a:pt x="13" y="33"/>
                    <a:pt x="20" y="30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6" y="24"/>
                    <a:pt x="39" y="16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4" y="3"/>
                    <a:pt x="26" y="0"/>
                    <a:pt x="2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3" name="组合 472"/>
          <p:cNvGrpSpPr/>
          <p:nvPr/>
        </p:nvGrpSpPr>
        <p:grpSpPr>
          <a:xfrm>
            <a:off x="413980" y="1649614"/>
            <a:ext cx="1085850" cy="1084263"/>
            <a:chOff x="3182938" y="2435225"/>
            <a:chExt cx="1085850" cy="1084263"/>
          </a:xfrm>
        </p:grpSpPr>
        <p:sp>
          <p:nvSpPr>
            <p:cNvPr id="128" name="Oval 39"/>
            <p:cNvSpPr>
              <a:spLocks noChangeArrowheads="1"/>
            </p:cNvSpPr>
            <p:nvPr/>
          </p:nvSpPr>
          <p:spPr bwMode="auto">
            <a:xfrm>
              <a:off x="3182938" y="2435225"/>
              <a:ext cx="1085850" cy="1084263"/>
            </a:xfrm>
            <a:prstGeom prst="ellipse">
              <a:avLst/>
            </a:prstGeom>
            <a:solidFill>
              <a:srgbClr val="4EB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40"/>
            <p:cNvSpPr>
              <a:spLocks/>
            </p:cNvSpPr>
            <p:nvPr/>
          </p:nvSpPr>
          <p:spPr bwMode="auto">
            <a:xfrm>
              <a:off x="3481388" y="2570163"/>
              <a:ext cx="785813" cy="949325"/>
            </a:xfrm>
            <a:custGeom>
              <a:avLst/>
              <a:gdLst>
                <a:gd name="T0" fmla="*/ 192 w 458"/>
                <a:gd name="T1" fmla="*/ 0 h 553"/>
                <a:gd name="T2" fmla="*/ 185 w 458"/>
                <a:gd name="T3" fmla="*/ 9 h 553"/>
                <a:gd name="T4" fmla="*/ 157 w 458"/>
                <a:gd name="T5" fmla="*/ 92 h 553"/>
                <a:gd name="T6" fmla="*/ 170 w 458"/>
                <a:gd name="T7" fmla="*/ 114 h 553"/>
                <a:gd name="T8" fmla="*/ 171 w 458"/>
                <a:gd name="T9" fmla="*/ 114 h 553"/>
                <a:gd name="T10" fmla="*/ 177 w 458"/>
                <a:gd name="T11" fmla="*/ 120 h 553"/>
                <a:gd name="T12" fmla="*/ 144 w 458"/>
                <a:gd name="T13" fmla="*/ 98 h 553"/>
                <a:gd name="T14" fmla="*/ 139 w 458"/>
                <a:gd name="T15" fmla="*/ 99 h 553"/>
                <a:gd name="T16" fmla="*/ 83 w 458"/>
                <a:gd name="T17" fmla="*/ 164 h 553"/>
                <a:gd name="T18" fmla="*/ 97 w 458"/>
                <a:gd name="T19" fmla="*/ 176 h 553"/>
                <a:gd name="T20" fmla="*/ 103 w 458"/>
                <a:gd name="T21" fmla="*/ 183 h 553"/>
                <a:gd name="T22" fmla="*/ 106 w 458"/>
                <a:gd name="T23" fmla="*/ 186 h 553"/>
                <a:gd name="T24" fmla="*/ 99 w 458"/>
                <a:gd name="T25" fmla="*/ 214 h 553"/>
                <a:gd name="T26" fmla="*/ 54 w 458"/>
                <a:gd name="T27" fmla="*/ 288 h 553"/>
                <a:gd name="T28" fmla="*/ 9 w 458"/>
                <a:gd name="T29" fmla="*/ 355 h 553"/>
                <a:gd name="T30" fmla="*/ 48 w 458"/>
                <a:gd name="T31" fmla="*/ 450 h 553"/>
                <a:gd name="T32" fmla="*/ 149 w 458"/>
                <a:gd name="T33" fmla="*/ 553 h 553"/>
                <a:gd name="T34" fmla="*/ 458 w 458"/>
                <a:gd name="T35" fmla="*/ 257 h 553"/>
                <a:gd name="T36" fmla="*/ 267 w 458"/>
                <a:gd name="T37" fmla="*/ 67 h 553"/>
                <a:gd name="T38" fmla="*/ 215 w 458"/>
                <a:gd name="T39" fmla="*/ 16 h 553"/>
                <a:gd name="T40" fmla="*/ 192 w 458"/>
                <a:gd name="T41" fmla="*/ 0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8" h="553">
                  <a:moveTo>
                    <a:pt x="192" y="0"/>
                  </a:moveTo>
                  <a:cubicBezTo>
                    <a:pt x="189" y="0"/>
                    <a:pt x="186" y="3"/>
                    <a:pt x="185" y="9"/>
                  </a:cubicBezTo>
                  <a:cubicBezTo>
                    <a:pt x="181" y="40"/>
                    <a:pt x="175" y="65"/>
                    <a:pt x="157" y="92"/>
                  </a:cubicBezTo>
                  <a:cubicBezTo>
                    <a:pt x="156" y="93"/>
                    <a:pt x="166" y="114"/>
                    <a:pt x="170" y="114"/>
                  </a:cubicBezTo>
                  <a:cubicBezTo>
                    <a:pt x="171" y="114"/>
                    <a:pt x="171" y="114"/>
                    <a:pt x="171" y="114"/>
                  </a:cubicBezTo>
                  <a:cubicBezTo>
                    <a:pt x="172" y="117"/>
                    <a:pt x="176" y="118"/>
                    <a:pt x="177" y="120"/>
                  </a:cubicBezTo>
                  <a:cubicBezTo>
                    <a:pt x="163" y="117"/>
                    <a:pt x="160" y="98"/>
                    <a:pt x="144" y="98"/>
                  </a:cubicBezTo>
                  <a:cubicBezTo>
                    <a:pt x="143" y="98"/>
                    <a:pt x="141" y="98"/>
                    <a:pt x="139" y="99"/>
                  </a:cubicBezTo>
                  <a:cubicBezTo>
                    <a:pt x="112" y="104"/>
                    <a:pt x="94" y="142"/>
                    <a:pt x="83" y="164"/>
                  </a:cubicBezTo>
                  <a:cubicBezTo>
                    <a:pt x="86" y="166"/>
                    <a:pt x="93" y="176"/>
                    <a:pt x="97" y="176"/>
                  </a:cubicBezTo>
                  <a:cubicBezTo>
                    <a:pt x="97" y="177"/>
                    <a:pt x="102" y="182"/>
                    <a:pt x="103" y="183"/>
                  </a:cubicBezTo>
                  <a:cubicBezTo>
                    <a:pt x="103" y="183"/>
                    <a:pt x="105" y="186"/>
                    <a:pt x="106" y="186"/>
                  </a:cubicBezTo>
                  <a:cubicBezTo>
                    <a:pt x="105" y="188"/>
                    <a:pt x="101" y="207"/>
                    <a:pt x="99" y="214"/>
                  </a:cubicBezTo>
                  <a:cubicBezTo>
                    <a:pt x="89" y="243"/>
                    <a:pt x="74" y="265"/>
                    <a:pt x="54" y="288"/>
                  </a:cubicBezTo>
                  <a:cubicBezTo>
                    <a:pt x="36" y="307"/>
                    <a:pt x="15" y="328"/>
                    <a:pt x="9" y="355"/>
                  </a:cubicBezTo>
                  <a:cubicBezTo>
                    <a:pt x="0" y="393"/>
                    <a:pt x="23" y="425"/>
                    <a:pt x="48" y="450"/>
                  </a:cubicBezTo>
                  <a:cubicBezTo>
                    <a:pt x="60" y="462"/>
                    <a:pt x="99" y="503"/>
                    <a:pt x="149" y="553"/>
                  </a:cubicBezTo>
                  <a:cubicBezTo>
                    <a:pt x="314" y="550"/>
                    <a:pt x="448" y="420"/>
                    <a:pt x="458" y="257"/>
                  </a:cubicBezTo>
                  <a:cubicBezTo>
                    <a:pt x="389" y="188"/>
                    <a:pt x="289" y="89"/>
                    <a:pt x="267" y="67"/>
                  </a:cubicBezTo>
                  <a:cubicBezTo>
                    <a:pt x="250" y="50"/>
                    <a:pt x="233" y="33"/>
                    <a:pt x="215" y="16"/>
                  </a:cubicBezTo>
                  <a:cubicBezTo>
                    <a:pt x="211" y="11"/>
                    <a:pt x="200" y="0"/>
                    <a:pt x="192" y="0"/>
                  </a:cubicBezTo>
                </a:path>
              </a:pathLst>
            </a:custGeom>
            <a:solidFill>
              <a:srgbClr val="3E9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1"/>
            <p:cNvSpPr>
              <a:spLocks/>
            </p:cNvSpPr>
            <p:nvPr/>
          </p:nvSpPr>
          <p:spPr bwMode="auto">
            <a:xfrm>
              <a:off x="3449638" y="2855913"/>
              <a:ext cx="473075" cy="533400"/>
            </a:xfrm>
            <a:custGeom>
              <a:avLst/>
              <a:gdLst>
                <a:gd name="T0" fmla="*/ 218 w 276"/>
                <a:gd name="T1" fmla="*/ 10 h 311"/>
                <a:gd name="T2" fmla="*/ 167 w 276"/>
                <a:gd name="T3" fmla="*/ 50 h 311"/>
                <a:gd name="T4" fmla="*/ 161 w 276"/>
                <a:gd name="T5" fmla="*/ 54 h 311"/>
                <a:gd name="T6" fmla="*/ 159 w 276"/>
                <a:gd name="T7" fmla="*/ 46 h 311"/>
                <a:gd name="T8" fmla="*/ 157 w 276"/>
                <a:gd name="T9" fmla="*/ 0 h 311"/>
                <a:gd name="T10" fmla="*/ 133 w 276"/>
                <a:gd name="T11" fmla="*/ 3 h 311"/>
                <a:gd name="T12" fmla="*/ 105 w 276"/>
                <a:gd name="T13" fmla="*/ 80 h 311"/>
                <a:gd name="T14" fmla="*/ 35 w 276"/>
                <a:gd name="T15" fmla="*/ 244 h 311"/>
                <a:gd name="T16" fmla="*/ 181 w 276"/>
                <a:gd name="T17" fmla="*/ 290 h 311"/>
                <a:gd name="T18" fmla="*/ 271 w 276"/>
                <a:gd name="T19" fmla="*/ 134 h 311"/>
                <a:gd name="T20" fmla="*/ 262 w 276"/>
                <a:gd name="T21" fmla="*/ 25 h 311"/>
                <a:gd name="T22" fmla="*/ 218 w 276"/>
                <a:gd name="T23" fmla="*/ 1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6" h="311">
                  <a:moveTo>
                    <a:pt x="218" y="10"/>
                  </a:moveTo>
                  <a:cubicBezTo>
                    <a:pt x="200" y="31"/>
                    <a:pt x="169" y="49"/>
                    <a:pt x="167" y="50"/>
                  </a:cubicBezTo>
                  <a:cubicBezTo>
                    <a:pt x="161" y="54"/>
                    <a:pt x="161" y="54"/>
                    <a:pt x="161" y="54"/>
                  </a:cubicBezTo>
                  <a:cubicBezTo>
                    <a:pt x="159" y="46"/>
                    <a:pt x="159" y="46"/>
                    <a:pt x="159" y="46"/>
                  </a:cubicBezTo>
                  <a:cubicBezTo>
                    <a:pt x="159" y="45"/>
                    <a:pt x="156" y="23"/>
                    <a:pt x="157" y="0"/>
                  </a:cubicBezTo>
                  <a:cubicBezTo>
                    <a:pt x="149" y="2"/>
                    <a:pt x="141" y="3"/>
                    <a:pt x="133" y="3"/>
                  </a:cubicBezTo>
                  <a:cubicBezTo>
                    <a:pt x="123" y="28"/>
                    <a:pt x="117" y="58"/>
                    <a:pt x="105" y="80"/>
                  </a:cubicBezTo>
                  <a:cubicBezTo>
                    <a:pt x="74" y="135"/>
                    <a:pt x="0" y="166"/>
                    <a:pt x="35" y="244"/>
                  </a:cubicBezTo>
                  <a:cubicBezTo>
                    <a:pt x="60" y="298"/>
                    <a:pt x="129" y="311"/>
                    <a:pt x="181" y="290"/>
                  </a:cubicBezTo>
                  <a:cubicBezTo>
                    <a:pt x="241" y="266"/>
                    <a:pt x="264" y="194"/>
                    <a:pt x="271" y="134"/>
                  </a:cubicBezTo>
                  <a:cubicBezTo>
                    <a:pt x="276" y="93"/>
                    <a:pt x="272" y="55"/>
                    <a:pt x="262" y="25"/>
                  </a:cubicBezTo>
                  <a:cubicBezTo>
                    <a:pt x="251" y="22"/>
                    <a:pt x="233" y="17"/>
                    <a:pt x="21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42"/>
            <p:cNvSpPr>
              <a:spLocks noEditPoints="1"/>
            </p:cNvSpPr>
            <p:nvPr/>
          </p:nvSpPr>
          <p:spPr bwMode="auto">
            <a:xfrm>
              <a:off x="3624263" y="2738438"/>
              <a:ext cx="293688" cy="193675"/>
            </a:xfrm>
            <a:custGeom>
              <a:avLst/>
              <a:gdLst>
                <a:gd name="T0" fmla="*/ 61 w 171"/>
                <a:gd name="T1" fmla="*/ 62 h 113"/>
                <a:gd name="T2" fmla="*/ 63 w 171"/>
                <a:gd name="T3" fmla="*/ 113 h 113"/>
                <a:gd name="T4" fmla="*/ 114 w 171"/>
                <a:gd name="T5" fmla="*/ 71 h 113"/>
                <a:gd name="T6" fmla="*/ 171 w 171"/>
                <a:gd name="T7" fmla="*/ 90 h 113"/>
                <a:gd name="T8" fmla="*/ 124 w 171"/>
                <a:gd name="T9" fmla="*/ 11 h 113"/>
                <a:gd name="T10" fmla="*/ 102 w 171"/>
                <a:gd name="T11" fmla="*/ 22 h 113"/>
                <a:gd name="T12" fmla="*/ 100 w 171"/>
                <a:gd name="T13" fmla="*/ 24 h 113"/>
                <a:gd name="T14" fmla="*/ 87 w 171"/>
                <a:gd name="T15" fmla="*/ 22 h 113"/>
                <a:gd name="T16" fmla="*/ 86 w 171"/>
                <a:gd name="T17" fmla="*/ 22 h 113"/>
                <a:gd name="T18" fmla="*/ 84 w 171"/>
                <a:gd name="T19" fmla="*/ 17 h 113"/>
                <a:gd name="T20" fmla="*/ 61 w 171"/>
                <a:gd name="T21" fmla="*/ 0 h 113"/>
                <a:gd name="T22" fmla="*/ 0 w 171"/>
                <a:gd name="T23" fmla="*/ 66 h 113"/>
                <a:gd name="T24" fmla="*/ 16 w 171"/>
                <a:gd name="T25" fmla="*/ 66 h 113"/>
                <a:gd name="T26" fmla="*/ 61 w 171"/>
                <a:gd name="T27" fmla="*/ 62 h 113"/>
                <a:gd name="T28" fmla="*/ 29 w 171"/>
                <a:gd name="T29" fmla="*/ 39 h 113"/>
                <a:gd name="T30" fmla="*/ 61 w 171"/>
                <a:gd name="T31" fmla="*/ 12 h 113"/>
                <a:gd name="T32" fmla="*/ 66 w 171"/>
                <a:gd name="T33" fmla="*/ 14 h 113"/>
                <a:gd name="T34" fmla="*/ 73 w 171"/>
                <a:gd name="T35" fmla="*/ 23 h 113"/>
                <a:gd name="T36" fmla="*/ 75 w 171"/>
                <a:gd name="T37" fmla="*/ 27 h 113"/>
                <a:gd name="T38" fmla="*/ 79 w 171"/>
                <a:gd name="T39" fmla="*/ 34 h 113"/>
                <a:gd name="T40" fmla="*/ 87 w 171"/>
                <a:gd name="T41" fmla="*/ 33 h 113"/>
                <a:gd name="T42" fmla="*/ 87 w 171"/>
                <a:gd name="T43" fmla="*/ 33 h 113"/>
                <a:gd name="T44" fmla="*/ 96 w 171"/>
                <a:gd name="T45" fmla="*/ 35 h 113"/>
                <a:gd name="T46" fmla="*/ 103 w 171"/>
                <a:gd name="T47" fmla="*/ 38 h 113"/>
                <a:gd name="T48" fmla="*/ 109 w 171"/>
                <a:gd name="T49" fmla="*/ 32 h 113"/>
                <a:gd name="T50" fmla="*/ 111 w 171"/>
                <a:gd name="T51" fmla="*/ 30 h 113"/>
                <a:gd name="T52" fmla="*/ 124 w 171"/>
                <a:gd name="T53" fmla="*/ 22 h 113"/>
                <a:gd name="T54" fmla="*/ 136 w 171"/>
                <a:gd name="T55" fmla="*/ 30 h 113"/>
                <a:gd name="T56" fmla="*/ 149 w 171"/>
                <a:gd name="T57" fmla="*/ 54 h 113"/>
                <a:gd name="T58" fmla="*/ 155 w 171"/>
                <a:gd name="T59" fmla="*/ 74 h 113"/>
                <a:gd name="T60" fmla="*/ 120 w 171"/>
                <a:gd name="T61" fmla="*/ 61 h 113"/>
                <a:gd name="T62" fmla="*/ 111 w 171"/>
                <a:gd name="T63" fmla="*/ 56 h 113"/>
                <a:gd name="T64" fmla="*/ 105 w 171"/>
                <a:gd name="T65" fmla="*/ 64 h 113"/>
                <a:gd name="T66" fmla="*/ 72 w 171"/>
                <a:gd name="T67" fmla="*/ 93 h 113"/>
                <a:gd name="T68" fmla="*/ 72 w 171"/>
                <a:gd name="T69" fmla="*/ 63 h 113"/>
                <a:gd name="T70" fmla="*/ 74 w 171"/>
                <a:gd name="T71" fmla="*/ 46 h 113"/>
                <a:gd name="T72" fmla="*/ 58 w 171"/>
                <a:gd name="T73" fmla="*/ 50 h 113"/>
                <a:gd name="T74" fmla="*/ 20 w 171"/>
                <a:gd name="T75" fmla="*/ 55 h 113"/>
                <a:gd name="T76" fmla="*/ 29 w 171"/>
                <a:gd name="T77" fmla="*/ 3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1" h="113">
                  <a:moveTo>
                    <a:pt x="61" y="62"/>
                  </a:moveTo>
                  <a:cubicBezTo>
                    <a:pt x="58" y="86"/>
                    <a:pt x="63" y="113"/>
                    <a:pt x="63" y="113"/>
                  </a:cubicBezTo>
                  <a:cubicBezTo>
                    <a:pt x="63" y="113"/>
                    <a:pt x="97" y="93"/>
                    <a:pt x="114" y="71"/>
                  </a:cubicBezTo>
                  <a:cubicBezTo>
                    <a:pt x="138" y="84"/>
                    <a:pt x="171" y="90"/>
                    <a:pt x="171" y="90"/>
                  </a:cubicBezTo>
                  <a:cubicBezTo>
                    <a:pt x="171" y="90"/>
                    <a:pt x="156" y="11"/>
                    <a:pt x="124" y="11"/>
                  </a:cubicBezTo>
                  <a:cubicBezTo>
                    <a:pt x="118" y="11"/>
                    <a:pt x="110" y="14"/>
                    <a:pt x="102" y="22"/>
                  </a:cubicBezTo>
                  <a:cubicBezTo>
                    <a:pt x="102" y="23"/>
                    <a:pt x="101" y="24"/>
                    <a:pt x="100" y="24"/>
                  </a:cubicBezTo>
                  <a:cubicBezTo>
                    <a:pt x="95" y="22"/>
                    <a:pt x="91" y="22"/>
                    <a:pt x="87" y="22"/>
                  </a:cubicBezTo>
                  <a:cubicBezTo>
                    <a:pt x="87" y="22"/>
                    <a:pt x="86" y="22"/>
                    <a:pt x="86" y="22"/>
                  </a:cubicBezTo>
                  <a:cubicBezTo>
                    <a:pt x="85" y="20"/>
                    <a:pt x="84" y="19"/>
                    <a:pt x="84" y="17"/>
                  </a:cubicBezTo>
                  <a:cubicBezTo>
                    <a:pt x="76" y="5"/>
                    <a:pt x="69" y="0"/>
                    <a:pt x="61" y="0"/>
                  </a:cubicBezTo>
                  <a:cubicBezTo>
                    <a:pt x="31" y="0"/>
                    <a:pt x="0" y="66"/>
                    <a:pt x="0" y="66"/>
                  </a:cubicBezTo>
                  <a:cubicBezTo>
                    <a:pt x="0" y="66"/>
                    <a:pt x="7" y="66"/>
                    <a:pt x="16" y="66"/>
                  </a:cubicBezTo>
                  <a:cubicBezTo>
                    <a:pt x="28" y="66"/>
                    <a:pt x="46" y="66"/>
                    <a:pt x="61" y="62"/>
                  </a:cubicBezTo>
                  <a:close/>
                  <a:moveTo>
                    <a:pt x="29" y="39"/>
                  </a:moveTo>
                  <a:cubicBezTo>
                    <a:pt x="41" y="22"/>
                    <a:pt x="53" y="12"/>
                    <a:pt x="61" y="12"/>
                  </a:cubicBezTo>
                  <a:cubicBezTo>
                    <a:pt x="62" y="12"/>
                    <a:pt x="63" y="12"/>
                    <a:pt x="66" y="14"/>
                  </a:cubicBezTo>
                  <a:cubicBezTo>
                    <a:pt x="68" y="15"/>
                    <a:pt x="71" y="19"/>
                    <a:pt x="73" y="23"/>
                  </a:cubicBezTo>
                  <a:cubicBezTo>
                    <a:pt x="74" y="24"/>
                    <a:pt x="75" y="25"/>
                    <a:pt x="75" y="27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90" y="33"/>
                    <a:pt x="93" y="34"/>
                    <a:pt x="96" y="35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109" y="32"/>
                    <a:pt x="110" y="31"/>
                    <a:pt x="111" y="30"/>
                  </a:cubicBezTo>
                  <a:cubicBezTo>
                    <a:pt x="116" y="25"/>
                    <a:pt x="120" y="22"/>
                    <a:pt x="124" y="22"/>
                  </a:cubicBezTo>
                  <a:cubicBezTo>
                    <a:pt x="128" y="22"/>
                    <a:pt x="133" y="27"/>
                    <a:pt x="136" y="30"/>
                  </a:cubicBezTo>
                  <a:cubicBezTo>
                    <a:pt x="140" y="36"/>
                    <a:pt x="144" y="44"/>
                    <a:pt x="149" y="54"/>
                  </a:cubicBezTo>
                  <a:cubicBezTo>
                    <a:pt x="151" y="61"/>
                    <a:pt x="154" y="68"/>
                    <a:pt x="155" y="74"/>
                  </a:cubicBezTo>
                  <a:cubicBezTo>
                    <a:pt x="144" y="71"/>
                    <a:pt x="131" y="67"/>
                    <a:pt x="120" y="61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96" y="75"/>
                    <a:pt x="83" y="86"/>
                    <a:pt x="72" y="93"/>
                  </a:cubicBezTo>
                  <a:cubicBezTo>
                    <a:pt x="72" y="84"/>
                    <a:pt x="71" y="73"/>
                    <a:pt x="72" y="63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45" y="53"/>
                    <a:pt x="31" y="54"/>
                    <a:pt x="20" y="55"/>
                  </a:cubicBezTo>
                  <a:cubicBezTo>
                    <a:pt x="22" y="50"/>
                    <a:pt x="26" y="45"/>
                    <a:pt x="29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43"/>
            <p:cNvSpPr>
              <a:spLocks/>
            </p:cNvSpPr>
            <p:nvPr/>
          </p:nvSpPr>
          <p:spPr bwMode="auto">
            <a:xfrm>
              <a:off x="3748088" y="2536825"/>
              <a:ext cx="101600" cy="234950"/>
            </a:xfrm>
            <a:custGeom>
              <a:avLst/>
              <a:gdLst>
                <a:gd name="T0" fmla="*/ 13 w 60"/>
                <a:gd name="T1" fmla="*/ 129 h 137"/>
                <a:gd name="T2" fmla="*/ 15 w 60"/>
                <a:gd name="T3" fmla="*/ 134 h 137"/>
                <a:gd name="T4" fmla="*/ 29 w 60"/>
                <a:gd name="T5" fmla="*/ 137 h 137"/>
                <a:gd name="T6" fmla="*/ 31 w 60"/>
                <a:gd name="T7" fmla="*/ 134 h 137"/>
                <a:gd name="T8" fmla="*/ 49 w 60"/>
                <a:gd name="T9" fmla="*/ 123 h 137"/>
                <a:gd name="T10" fmla="*/ 60 w 60"/>
                <a:gd name="T11" fmla="*/ 36 h 137"/>
                <a:gd name="T12" fmla="*/ 30 w 60"/>
                <a:gd name="T13" fmla="*/ 36 h 137"/>
                <a:gd name="T14" fmla="*/ 0 w 60"/>
                <a:gd name="T15" fmla="*/ 115 h 137"/>
                <a:gd name="T16" fmla="*/ 13 w 60"/>
                <a:gd name="T17" fmla="*/ 12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37">
                  <a:moveTo>
                    <a:pt x="13" y="129"/>
                  </a:moveTo>
                  <a:cubicBezTo>
                    <a:pt x="14" y="131"/>
                    <a:pt x="14" y="132"/>
                    <a:pt x="15" y="134"/>
                  </a:cubicBezTo>
                  <a:cubicBezTo>
                    <a:pt x="19" y="134"/>
                    <a:pt x="24" y="134"/>
                    <a:pt x="29" y="137"/>
                  </a:cubicBezTo>
                  <a:cubicBezTo>
                    <a:pt x="30" y="136"/>
                    <a:pt x="31" y="135"/>
                    <a:pt x="31" y="134"/>
                  </a:cubicBezTo>
                  <a:cubicBezTo>
                    <a:pt x="38" y="128"/>
                    <a:pt x="44" y="124"/>
                    <a:pt x="49" y="123"/>
                  </a:cubicBezTo>
                  <a:cubicBezTo>
                    <a:pt x="31" y="84"/>
                    <a:pt x="60" y="36"/>
                    <a:pt x="60" y="36"/>
                  </a:cubicBezTo>
                  <a:cubicBezTo>
                    <a:pt x="60" y="36"/>
                    <a:pt x="29" y="0"/>
                    <a:pt x="30" y="36"/>
                  </a:cubicBezTo>
                  <a:cubicBezTo>
                    <a:pt x="31" y="71"/>
                    <a:pt x="2" y="112"/>
                    <a:pt x="0" y="115"/>
                  </a:cubicBezTo>
                  <a:cubicBezTo>
                    <a:pt x="4" y="118"/>
                    <a:pt x="9" y="122"/>
                    <a:pt x="13" y="1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96" name="组合 495"/>
          <p:cNvGrpSpPr/>
          <p:nvPr/>
        </p:nvGrpSpPr>
        <p:grpSpPr>
          <a:xfrm>
            <a:off x="5155842" y="3118052"/>
            <a:ext cx="1085851" cy="1082675"/>
            <a:chOff x="7924800" y="3903663"/>
            <a:chExt cx="1085851" cy="1082675"/>
          </a:xfrm>
        </p:grpSpPr>
        <p:sp>
          <p:nvSpPr>
            <p:cNvPr id="133" name="Oval 44"/>
            <p:cNvSpPr>
              <a:spLocks noChangeArrowheads="1"/>
            </p:cNvSpPr>
            <p:nvPr/>
          </p:nvSpPr>
          <p:spPr bwMode="auto">
            <a:xfrm>
              <a:off x="7924800" y="3903663"/>
              <a:ext cx="1085850" cy="1082675"/>
            </a:xfrm>
            <a:prstGeom prst="ellipse">
              <a:avLst/>
            </a:prstGeom>
            <a:solidFill>
              <a:srgbClr val="4EB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45"/>
            <p:cNvSpPr>
              <a:spLocks noEditPoints="1"/>
            </p:cNvSpPr>
            <p:nvPr/>
          </p:nvSpPr>
          <p:spPr bwMode="auto">
            <a:xfrm>
              <a:off x="9009063" y="4445000"/>
              <a:ext cx="1588" cy="31750"/>
            </a:xfrm>
            <a:custGeom>
              <a:avLst/>
              <a:gdLst>
                <a:gd name="T0" fmla="*/ 0 w 1"/>
                <a:gd name="T1" fmla="*/ 18 h 18"/>
                <a:gd name="T2" fmla="*/ 0 w 1"/>
                <a:gd name="T3" fmla="*/ 17 h 18"/>
                <a:gd name="T4" fmla="*/ 0 w 1"/>
                <a:gd name="T5" fmla="*/ 17 h 18"/>
                <a:gd name="T6" fmla="*/ 0 w 1"/>
                <a:gd name="T7" fmla="*/ 16 h 18"/>
                <a:gd name="T8" fmla="*/ 0 w 1"/>
                <a:gd name="T9" fmla="*/ 16 h 18"/>
                <a:gd name="T10" fmla="*/ 0 w 1"/>
                <a:gd name="T11" fmla="*/ 16 h 18"/>
                <a:gd name="T12" fmla="*/ 0 w 1"/>
                <a:gd name="T13" fmla="*/ 15 h 18"/>
                <a:gd name="T14" fmla="*/ 0 w 1"/>
                <a:gd name="T15" fmla="*/ 14 h 18"/>
                <a:gd name="T16" fmla="*/ 0 w 1"/>
                <a:gd name="T17" fmla="*/ 14 h 18"/>
                <a:gd name="T18" fmla="*/ 0 w 1"/>
                <a:gd name="T19" fmla="*/ 13 h 18"/>
                <a:gd name="T20" fmla="*/ 0 w 1"/>
                <a:gd name="T21" fmla="*/ 13 h 18"/>
                <a:gd name="T22" fmla="*/ 0 w 1"/>
                <a:gd name="T23" fmla="*/ 13 h 18"/>
                <a:gd name="T24" fmla="*/ 0 w 1"/>
                <a:gd name="T25" fmla="*/ 13 h 18"/>
                <a:gd name="T26" fmla="*/ 0 w 1"/>
                <a:gd name="T27" fmla="*/ 12 h 18"/>
                <a:gd name="T28" fmla="*/ 0 w 1"/>
                <a:gd name="T29" fmla="*/ 12 h 18"/>
                <a:gd name="T30" fmla="*/ 0 w 1"/>
                <a:gd name="T31" fmla="*/ 12 h 18"/>
                <a:gd name="T32" fmla="*/ 0 w 1"/>
                <a:gd name="T33" fmla="*/ 11 h 18"/>
                <a:gd name="T34" fmla="*/ 0 w 1"/>
                <a:gd name="T35" fmla="*/ 11 h 18"/>
                <a:gd name="T36" fmla="*/ 0 w 1"/>
                <a:gd name="T37" fmla="*/ 11 h 18"/>
                <a:gd name="T38" fmla="*/ 1 w 1"/>
                <a:gd name="T39" fmla="*/ 10 h 18"/>
                <a:gd name="T40" fmla="*/ 1 w 1"/>
                <a:gd name="T41" fmla="*/ 10 h 18"/>
                <a:gd name="T42" fmla="*/ 1 w 1"/>
                <a:gd name="T43" fmla="*/ 10 h 18"/>
                <a:gd name="T44" fmla="*/ 1 w 1"/>
                <a:gd name="T45" fmla="*/ 9 h 18"/>
                <a:gd name="T46" fmla="*/ 1 w 1"/>
                <a:gd name="T47" fmla="*/ 9 h 18"/>
                <a:gd name="T48" fmla="*/ 1 w 1"/>
                <a:gd name="T49" fmla="*/ 9 h 18"/>
                <a:gd name="T50" fmla="*/ 1 w 1"/>
                <a:gd name="T51" fmla="*/ 8 h 18"/>
                <a:gd name="T52" fmla="*/ 1 w 1"/>
                <a:gd name="T53" fmla="*/ 8 h 18"/>
                <a:gd name="T54" fmla="*/ 1 w 1"/>
                <a:gd name="T55" fmla="*/ 8 h 18"/>
                <a:gd name="T56" fmla="*/ 1 w 1"/>
                <a:gd name="T57" fmla="*/ 7 h 18"/>
                <a:gd name="T58" fmla="*/ 1 w 1"/>
                <a:gd name="T59" fmla="*/ 7 h 18"/>
                <a:gd name="T60" fmla="*/ 1 w 1"/>
                <a:gd name="T61" fmla="*/ 7 h 18"/>
                <a:gd name="T62" fmla="*/ 1 w 1"/>
                <a:gd name="T63" fmla="*/ 6 h 18"/>
                <a:gd name="T64" fmla="*/ 1 w 1"/>
                <a:gd name="T65" fmla="*/ 6 h 18"/>
                <a:gd name="T66" fmla="*/ 1 w 1"/>
                <a:gd name="T67" fmla="*/ 6 h 18"/>
                <a:gd name="T68" fmla="*/ 1 w 1"/>
                <a:gd name="T69" fmla="*/ 5 h 18"/>
                <a:gd name="T70" fmla="*/ 1 w 1"/>
                <a:gd name="T71" fmla="*/ 5 h 18"/>
                <a:gd name="T72" fmla="*/ 1 w 1"/>
                <a:gd name="T73" fmla="*/ 5 h 18"/>
                <a:gd name="T74" fmla="*/ 1 w 1"/>
                <a:gd name="T75" fmla="*/ 4 h 18"/>
                <a:gd name="T76" fmla="*/ 1 w 1"/>
                <a:gd name="T77" fmla="*/ 4 h 18"/>
                <a:gd name="T78" fmla="*/ 1 w 1"/>
                <a:gd name="T79" fmla="*/ 4 h 18"/>
                <a:gd name="T80" fmla="*/ 1 w 1"/>
                <a:gd name="T81" fmla="*/ 3 h 18"/>
                <a:gd name="T82" fmla="*/ 1 w 1"/>
                <a:gd name="T83" fmla="*/ 3 h 18"/>
                <a:gd name="T84" fmla="*/ 1 w 1"/>
                <a:gd name="T85" fmla="*/ 3 h 18"/>
                <a:gd name="T86" fmla="*/ 1 w 1"/>
                <a:gd name="T87" fmla="*/ 2 h 18"/>
                <a:gd name="T88" fmla="*/ 1 w 1"/>
                <a:gd name="T89" fmla="*/ 2 h 18"/>
                <a:gd name="T90" fmla="*/ 1 w 1"/>
                <a:gd name="T91" fmla="*/ 2 h 18"/>
                <a:gd name="T92" fmla="*/ 1 w 1"/>
                <a:gd name="T93" fmla="*/ 1 h 18"/>
                <a:gd name="T94" fmla="*/ 1 w 1"/>
                <a:gd name="T95" fmla="*/ 1 h 18"/>
                <a:gd name="T96" fmla="*/ 1 w 1"/>
                <a:gd name="T9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" h="18"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4"/>
                  </a:move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moveTo>
                    <a:pt x="0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1"/>
                  </a:move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1"/>
                    <a:pt x="0" y="11"/>
                  </a:cubicBezTo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10"/>
                  </a:move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moveTo>
                    <a:pt x="1" y="9"/>
                  </a:move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8"/>
                  </a:moveTo>
                  <a:cubicBezTo>
                    <a:pt x="1" y="8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1" y="7"/>
                  </a:move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moveTo>
                    <a:pt x="1" y="6"/>
                  </a:moveTo>
                  <a:cubicBezTo>
                    <a:pt x="1" y="6"/>
                    <a:pt x="1" y="6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moveTo>
                    <a:pt x="1" y="5"/>
                  </a:move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46"/>
            <p:cNvSpPr>
              <a:spLocks/>
            </p:cNvSpPr>
            <p:nvPr/>
          </p:nvSpPr>
          <p:spPr bwMode="auto">
            <a:xfrm>
              <a:off x="8216900" y="4019550"/>
              <a:ext cx="793750" cy="923925"/>
            </a:xfrm>
            <a:custGeom>
              <a:avLst/>
              <a:gdLst>
                <a:gd name="T0" fmla="*/ 143 w 463"/>
                <a:gd name="T1" fmla="*/ 61 h 539"/>
                <a:gd name="T2" fmla="*/ 86 w 463"/>
                <a:gd name="T3" fmla="*/ 9 h 539"/>
                <a:gd name="T4" fmla="*/ 122 w 463"/>
                <a:gd name="T5" fmla="*/ 117 h 539"/>
                <a:gd name="T6" fmla="*/ 22 w 463"/>
                <a:gd name="T7" fmla="*/ 76 h 539"/>
                <a:gd name="T8" fmla="*/ 46 w 463"/>
                <a:gd name="T9" fmla="*/ 124 h 539"/>
                <a:gd name="T10" fmla="*/ 94 w 463"/>
                <a:gd name="T11" fmla="*/ 172 h 539"/>
                <a:gd name="T12" fmla="*/ 218 w 463"/>
                <a:gd name="T13" fmla="*/ 486 h 539"/>
                <a:gd name="T14" fmla="*/ 462 w 463"/>
                <a:gd name="T15" fmla="*/ 266 h 539"/>
                <a:gd name="T16" fmla="*/ 462 w 463"/>
                <a:gd name="T17" fmla="*/ 265 h 539"/>
                <a:gd name="T18" fmla="*/ 462 w 463"/>
                <a:gd name="T19" fmla="*/ 264 h 539"/>
                <a:gd name="T20" fmla="*/ 462 w 463"/>
                <a:gd name="T21" fmla="*/ 264 h 539"/>
                <a:gd name="T22" fmla="*/ 462 w 463"/>
                <a:gd name="T23" fmla="*/ 263 h 539"/>
                <a:gd name="T24" fmla="*/ 462 w 463"/>
                <a:gd name="T25" fmla="*/ 262 h 539"/>
                <a:gd name="T26" fmla="*/ 462 w 463"/>
                <a:gd name="T27" fmla="*/ 261 h 539"/>
                <a:gd name="T28" fmla="*/ 462 w 463"/>
                <a:gd name="T29" fmla="*/ 261 h 539"/>
                <a:gd name="T30" fmla="*/ 462 w 463"/>
                <a:gd name="T31" fmla="*/ 261 h 539"/>
                <a:gd name="T32" fmla="*/ 462 w 463"/>
                <a:gd name="T33" fmla="*/ 260 h 539"/>
                <a:gd name="T34" fmla="*/ 462 w 463"/>
                <a:gd name="T35" fmla="*/ 260 h 539"/>
                <a:gd name="T36" fmla="*/ 462 w 463"/>
                <a:gd name="T37" fmla="*/ 259 h 539"/>
                <a:gd name="T38" fmla="*/ 462 w 463"/>
                <a:gd name="T39" fmla="*/ 259 h 539"/>
                <a:gd name="T40" fmla="*/ 463 w 463"/>
                <a:gd name="T41" fmla="*/ 258 h 539"/>
                <a:gd name="T42" fmla="*/ 463 w 463"/>
                <a:gd name="T43" fmla="*/ 258 h 539"/>
                <a:gd name="T44" fmla="*/ 463 w 463"/>
                <a:gd name="T45" fmla="*/ 257 h 539"/>
                <a:gd name="T46" fmla="*/ 463 w 463"/>
                <a:gd name="T47" fmla="*/ 257 h 539"/>
                <a:gd name="T48" fmla="*/ 463 w 463"/>
                <a:gd name="T49" fmla="*/ 256 h 539"/>
                <a:gd name="T50" fmla="*/ 463 w 463"/>
                <a:gd name="T51" fmla="*/ 256 h 539"/>
                <a:gd name="T52" fmla="*/ 463 w 463"/>
                <a:gd name="T53" fmla="*/ 255 h 539"/>
                <a:gd name="T54" fmla="*/ 463 w 463"/>
                <a:gd name="T55" fmla="*/ 255 h 539"/>
                <a:gd name="T56" fmla="*/ 463 w 463"/>
                <a:gd name="T57" fmla="*/ 254 h 539"/>
                <a:gd name="T58" fmla="*/ 463 w 463"/>
                <a:gd name="T59" fmla="*/ 254 h 539"/>
                <a:gd name="T60" fmla="*/ 463 w 463"/>
                <a:gd name="T61" fmla="*/ 253 h 539"/>
                <a:gd name="T62" fmla="*/ 463 w 463"/>
                <a:gd name="T63" fmla="*/ 253 h 539"/>
                <a:gd name="T64" fmla="*/ 463 w 463"/>
                <a:gd name="T65" fmla="*/ 252 h 539"/>
                <a:gd name="T66" fmla="*/ 463 w 463"/>
                <a:gd name="T67" fmla="*/ 252 h 539"/>
                <a:gd name="T68" fmla="*/ 463 w 463"/>
                <a:gd name="T69" fmla="*/ 251 h 539"/>
                <a:gd name="T70" fmla="*/ 463 w 463"/>
                <a:gd name="T71" fmla="*/ 251 h 539"/>
                <a:gd name="T72" fmla="*/ 463 w 463"/>
                <a:gd name="T73" fmla="*/ 250 h 539"/>
                <a:gd name="T74" fmla="*/ 463 w 463"/>
                <a:gd name="T75" fmla="*/ 250 h 539"/>
                <a:gd name="T76" fmla="*/ 463 w 463"/>
                <a:gd name="T77" fmla="*/ 249 h 539"/>
                <a:gd name="T78" fmla="*/ 463 w 463"/>
                <a:gd name="T79" fmla="*/ 249 h 539"/>
                <a:gd name="T80" fmla="*/ 463 w 463"/>
                <a:gd name="T81" fmla="*/ 248 h 539"/>
                <a:gd name="T82" fmla="*/ 462 w 463"/>
                <a:gd name="T83" fmla="*/ 238 h 539"/>
                <a:gd name="T84" fmla="*/ 260 w 463"/>
                <a:gd name="T85" fmla="*/ 46 h 539"/>
                <a:gd name="T86" fmla="*/ 233 w 463"/>
                <a:gd name="T87" fmla="*/ 52 h 539"/>
                <a:gd name="T88" fmla="*/ 209 w 463"/>
                <a:gd name="T89" fmla="*/ 33 h 539"/>
                <a:gd name="T90" fmla="*/ 173 w 463"/>
                <a:gd name="T91" fmla="*/ 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3" h="539">
                  <a:moveTo>
                    <a:pt x="173" y="0"/>
                  </a:moveTo>
                  <a:cubicBezTo>
                    <a:pt x="156" y="0"/>
                    <a:pt x="145" y="48"/>
                    <a:pt x="143" y="61"/>
                  </a:cubicBezTo>
                  <a:cubicBezTo>
                    <a:pt x="132" y="50"/>
                    <a:pt x="121" y="38"/>
                    <a:pt x="110" y="27"/>
                  </a:cubicBezTo>
                  <a:cubicBezTo>
                    <a:pt x="106" y="24"/>
                    <a:pt x="93" y="9"/>
                    <a:pt x="86" y="9"/>
                  </a:cubicBezTo>
                  <a:cubicBezTo>
                    <a:pt x="84" y="9"/>
                    <a:pt x="83" y="10"/>
                    <a:pt x="82" y="13"/>
                  </a:cubicBezTo>
                  <a:cubicBezTo>
                    <a:pt x="77" y="44"/>
                    <a:pt x="109" y="91"/>
                    <a:pt x="122" y="117"/>
                  </a:cubicBezTo>
                  <a:cubicBezTo>
                    <a:pt x="96" y="94"/>
                    <a:pt x="62" y="79"/>
                    <a:pt x="28" y="76"/>
                  </a:cubicBezTo>
                  <a:cubicBezTo>
                    <a:pt x="26" y="76"/>
                    <a:pt x="24" y="76"/>
                    <a:pt x="22" y="76"/>
                  </a:cubicBezTo>
                  <a:cubicBezTo>
                    <a:pt x="8" y="76"/>
                    <a:pt x="0" y="80"/>
                    <a:pt x="14" y="92"/>
                  </a:cubicBezTo>
                  <a:cubicBezTo>
                    <a:pt x="23" y="103"/>
                    <a:pt x="35" y="115"/>
                    <a:pt x="46" y="124"/>
                  </a:cubicBezTo>
                  <a:cubicBezTo>
                    <a:pt x="55" y="136"/>
                    <a:pt x="67" y="147"/>
                    <a:pt x="78" y="157"/>
                  </a:cubicBezTo>
                  <a:cubicBezTo>
                    <a:pt x="83" y="162"/>
                    <a:pt x="88" y="168"/>
                    <a:pt x="94" y="172"/>
                  </a:cubicBezTo>
                  <a:cubicBezTo>
                    <a:pt x="106" y="187"/>
                    <a:pt x="98" y="210"/>
                    <a:pt x="100" y="230"/>
                  </a:cubicBezTo>
                  <a:cubicBezTo>
                    <a:pt x="110" y="321"/>
                    <a:pt x="151" y="422"/>
                    <a:pt x="218" y="486"/>
                  </a:cubicBezTo>
                  <a:cubicBezTo>
                    <a:pt x="236" y="504"/>
                    <a:pt x="253" y="522"/>
                    <a:pt x="271" y="539"/>
                  </a:cubicBezTo>
                  <a:cubicBezTo>
                    <a:pt x="378" y="493"/>
                    <a:pt x="455" y="389"/>
                    <a:pt x="462" y="266"/>
                  </a:cubicBezTo>
                  <a:cubicBezTo>
                    <a:pt x="462" y="266"/>
                    <a:pt x="462" y="266"/>
                    <a:pt x="462" y="266"/>
                  </a:cubicBezTo>
                  <a:cubicBezTo>
                    <a:pt x="462" y="265"/>
                    <a:pt x="462" y="265"/>
                    <a:pt x="462" y="265"/>
                  </a:cubicBezTo>
                  <a:cubicBezTo>
                    <a:pt x="462" y="265"/>
                    <a:pt x="462" y="265"/>
                    <a:pt x="462" y="265"/>
                  </a:cubicBezTo>
                  <a:cubicBezTo>
                    <a:pt x="462" y="265"/>
                    <a:pt x="462" y="264"/>
                    <a:pt x="462" y="264"/>
                  </a:cubicBezTo>
                  <a:cubicBezTo>
                    <a:pt x="462" y="264"/>
                    <a:pt x="462" y="264"/>
                    <a:pt x="462" y="264"/>
                  </a:cubicBezTo>
                  <a:cubicBezTo>
                    <a:pt x="462" y="264"/>
                    <a:pt x="462" y="264"/>
                    <a:pt x="462" y="264"/>
                  </a:cubicBezTo>
                  <a:cubicBezTo>
                    <a:pt x="462" y="264"/>
                    <a:pt x="462" y="264"/>
                    <a:pt x="462" y="264"/>
                  </a:cubicBezTo>
                  <a:cubicBezTo>
                    <a:pt x="462" y="263"/>
                    <a:pt x="462" y="263"/>
                    <a:pt x="462" y="263"/>
                  </a:cubicBezTo>
                  <a:cubicBezTo>
                    <a:pt x="462" y="263"/>
                    <a:pt x="462" y="262"/>
                    <a:pt x="462" y="262"/>
                  </a:cubicBezTo>
                  <a:cubicBezTo>
                    <a:pt x="462" y="262"/>
                    <a:pt x="462" y="262"/>
                    <a:pt x="462" y="262"/>
                  </a:cubicBezTo>
                  <a:cubicBezTo>
                    <a:pt x="462" y="262"/>
                    <a:pt x="462" y="262"/>
                    <a:pt x="462" y="262"/>
                  </a:cubicBezTo>
                  <a:cubicBezTo>
                    <a:pt x="462" y="262"/>
                    <a:pt x="462" y="262"/>
                    <a:pt x="462" y="261"/>
                  </a:cubicBezTo>
                  <a:cubicBezTo>
                    <a:pt x="462" y="261"/>
                    <a:pt x="462" y="261"/>
                    <a:pt x="462" y="261"/>
                  </a:cubicBezTo>
                  <a:cubicBezTo>
                    <a:pt x="462" y="261"/>
                    <a:pt x="462" y="261"/>
                    <a:pt x="462" y="261"/>
                  </a:cubicBezTo>
                  <a:cubicBezTo>
                    <a:pt x="462" y="261"/>
                    <a:pt x="462" y="261"/>
                    <a:pt x="462" y="261"/>
                  </a:cubicBezTo>
                  <a:cubicBezTo>
                    <a:pt x="462" y="261"/>
                    <a:pt x="462" y="261"/>
                    <a:pt x="462" y="261"/>
                  </a:cubicBezTo>
                  <a:cubicBezTo>
                    <a:pt x="462" y="261"/>
                    <a:pt x="462" y="261"/>
                    <a:pt x="462" y="260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2" y="260"/>
                    <a:pt x="462" y="259"/>
                    <a:pt x="462" y="259"/>
                  </a:cubicBezTo>
                  <a:cubicBezTo>
                    <a:pt x="462" y="259"/>
                    <a:pt x="462" y="259"/>
                    <a:pt x="462" y="259"/>
                  </a:cubicBezTo>
                  <a:cubicBezTo>
                    <a:pt x="462" y="259"/>
                    <a:pt x="462" y="259"/>
                    <a:pt x="462" y="259"/>
                  </a:cubicBezTo>
                  <a:cubicBezTo>
                    <a:pt x="462" y="259"/>
                    <a:pt x="462" y="259"/>
                    <a:pt x="462" y="259"/>
                  </a:cubicBezTo>
                  <a:cubicBezTo>
                    <a:pt x="462" y="259"/>
                    <a:pt x="462" y="258"/>
                    <a:pt x="462" y="258"/>
                  </a:cubicBezTo>
                  <a:cubicBezTo>
                    <a:pt x="462" y="258"/>
                    <a:pt x="462" y="258"/>
                    <a:pt x="463" y="258"/>
                  </a:cubicBezTo>
                  <a:cubicBezTo>
                    <a:pt x="463" y="258"/>
                    <a:pt x="463" y="258"/>
                    <a:pt x="463" y="258"/>
                  </a:cubicBezTo>
                  <a:cubicBezTo>
                    <a:pt x="463" y="258"/>
                    <a:pt x="463" y="258"/>
                    <a:pt x="463" y="258"/>
                  </a:cubicBezTo>
                  <a:cubicBezTo>
                    <a:pt x="463" y="258"/>
                    <a:pt x="463" y="257"/>
                    <a:pt x="463" y="257"/>
                  </a:cubicBezTo>
                  <a:cubicBezTo>
                    <a:pt x="463" y="257"/>
                    <a:pt x="463" y="257"/>
                    <a:pt x="463" y="257"/>
                  </a:cubicBezTo>
                  <a:cubicBezTo>
                    <a:pt x="463" y="257"/>
                    <a:pt x="463" y="257"/>
                    <a:pt x="463" y="257"/>
                  </a:cubicBezTo>
                  <a:cubicBezTo>
                    <a:pt x="463" y="257"/>
                    <a:pt x="463" y="257"/>
                    <a:pt x="463" y="257"/>
                  </a:cubicBezTo>
                  <a:cubicBezTo>
                    <a:pt x="463" y="257"/>
                    <a:pt x="463" y="256"/>
                    <a:pt x="463" y="256"/>
                  </a:cubicBezTo>
                  <a:cubicBezTo>
                    <a:pt x="463" y="256"/>
                    <a:pt x="463" y="256"/>
                    <a:pt x="463" y="256"/>
                  </a:cubicBezTo>
                  <a:cubicBezTo>
                    <a:pt x="463" y="256"/>
                    <a:pt x="463" y="256"/>
                    <a:pt x="463" y="256"/>
                  </a:cubicBezTo>
                  <a:cubicBezTo>
                    <a:pt x="463" y="256"/>
                    <a:pt x="463" y="256"/>
                    <a:pt x="463" y="256"/>
                  </a:cubicBezTo>
                  <a:cubicBezTo>
                    <a:pt x="463" y="256"/>
                    <a:pt x="463" y="255"/>
                    <a:pt x="463" y="255"/>
                  </a:cubicBezTo>
                  <a:cubicBezTo>
                    <a:pt x="463" y="255"/>
                    <a:pt x="463" y="255"/>
                    <a:pt x="463" y="255"/>
                  </a:cubicBezTo>
                  <a:cubicBezTo>
                    <a:pt x="463" y="255"/>
                    <a:pt x="463" y="255"/>
                    <a:pt x="463" y="255"/>
                  </a:cubicBezTo>
                  <a:cubicBezTo>
                    <a:pt x="463" y="255"/>
                    <a:pt x="463" y="255"/>
                    <a:pt x="463" y="255"/>
                  </a:cubicBezTo>
                  <a:cubicBezTo>
                    <a:pt x="463" y="254"/>
                    <a:pt x="463" y="254"/>
                    <a:pt x="463" y="254"/>
                  </a:cubicBezTo>
                  <a:cubicBezTo>
                    <a:pt x="463" y="254"/>
                    <a:pt x="463" y="254"/>
                    <a:pt x="463" y="254"/>
                  </a:cubicBezTo>
                  <a:cubicBezTo>
                    <a:pt x="463" y="254"/>
                    <a:pt x="463" y="254"/>
                    <a:pt x="463" y="254"/>
                  </a:cubicBezTo>
                  <a:cubicBezTo>
                    <a:pt x="463" y="254"/>
                    <a:pt x="463" y="254"/>
                    <a:pt x="463" y="254"/>
                  </a:cubicBezTo>
                  <a:cubicBezTo>
                    <a:pt x="463" y="253"/>
                    <a:pt x="463" y="253"/>
                    <a:pt x="463" y="253"/>
                  </a:cubicBezTo>
                  <a:cubicBezTo>
                    <a:pt x="463" y="253"/>
                    <a:pt x="463" y="253"/>
                    <a:pt x="463" y="253"/>
                  </a:cubicBezTo>
                  <a:cubicBezTo>
                    <a:pt x="463" y="253"/>
                    <a:pt x="463" y="253"/>
                    <a:pt x="463" y="253"/>
                  </a:cubicBezTo>
                  <a:cubicBezTo>
                    <a:pt x="463" y="253"/>
                    <a:pt x="463" y="253"/>
                    <a:pt x="463" y="253"/>
                  </a:cubicBezTo>
                  <a:cubicBezTo>
                    <a:pt x="463" y="252"/>
                    <a:pt x="463" y="252"/>
                    <a:pt x="463" y="252"/>
                  </a:cubicBezTo>
                  <a:cubicBezTo>
                    <a:pt x="463" y="252"/>
                    <a:pt x="463" y="252"/>
                    <a:pt x="463" y="252"/>
                  </a:cubicBezTo>
                  <a:cubicBezTo>
                    <a:pt x="463" y="252"/>
                    <a:pt x="463" y="252"/>
                    <a:pt x="463" y="252"/>
                  </a:cubicBezTo>
                  <a:cubicBezTo>
                    <a:pt x="463" y="252"/>
                    <a:pt x="463" y="252"/>
                    <a:pt x="463" y="252"/>
                  </a:cubicBezTo>
                  <a:cubicBezTo>
                    <a:pt x="463" y="251"/>
                    <a:pt x="463" y="251"/>
                    <a:pt x="463" y="251"/>
                  </a:cubicBezTo>
                  <a:cubicBezTo>
                    <a:pt x="463" y="251"/>
                    <a:pt x="463" y="251"/>
                    <a:pt x="463" y="251"/>
                  </a:cubicBezTo>
                  <a:cubicBezTo>
                    <a:pt x="463" y="251"/>
                    <a:pt x="463" y="251"/>
                    <a:pt x="463" y="251"/>
                  </a:cubicBezTo>
                  <a:cubicBezTo>
                    <a:pt x="463" y="251"/>
                    <a:pt x="463" y="251"/>
                    <a:pt x="463" y="251"/>
                  </a:cubicBezTo>
                  <a:cubicBezTo>
                    <a:pt x="463" y="250"/>
                    <a:pt x="463" y="250"/>
                    <a:pt x="463" y="250"/>
                  </a:cubicBezTo>
                  <a:cubicBezTo>
                    <a:pt x="463" y="250"/>
                    <a:pt x="463" y="250"/>
                    <a:pt x="463" y="250"/>
                  </a:cubicBezTo>
                  <a:cubicBezTo>
                    <a:pt x="463" y="250"/>
                    <a:pt x="463" y="250"/>
                    <a:pt x="463" y="250"/>
                  </a:cubicBezTo>
                  <a:cubicBezTo>
                    <a:pt x="463" y="250"/>
                    <a:pt x="463" y="250"/>
                    <a:pt x="463" y="250"/>
                  </a:cubicBezTo>
                  <a:cubicBezTo>
                    <a:pt x="463" y="249"/>
                    <a:pt x="463" y="249"/>
                    <a:pt x="463" y="249"/>
                  </a:cubicBezTo>
                  <a:cubicBezTo>
                    <a:pt x="463" y="249"/>
                    <a:pt x="463" y="249"/>
                    <a:pt x="463" y="249"/>
                  </a:cubicBezTo>
                  <a:cubicBezTo>
                    <a:pt x="463" y="249"/>
                    <a:pt x="463" y="249"/>
                    <a:pt x="463" y="249"/>
                  </a:cubicBezTo>
                  <a:cubicBezTo>
                    <a:pt x="463" y="249"/>
                    <a:pt x="463" y="249"/>
                    <a:pt x="463" y="249"/>
                  </a:cubicBezTo>
                  <a:cubicBezTo>
                    <a:pt x="463" y="248"/>
                    <a:pt x="463" y="248"/>
                    <a:pt x="463" y="248"/>
                  </a:cubicBezTo>
                  <a:cubicBezTo>
                    <a:pt x="463" y="248"/>
                    <a:pt x="463" y="248"/>
                    <a:pt x="463" y="248"/>
                  </a:cubicBezTo>
                  <a:cubicBezTo>
                    <a:pt x="463" y="248"/>
                    <a:pt x="463" y="248"/>
                    <a:pt x="463" y="248"/>
                  </a:cubicBezTo>
                  <a:cubicBezTo>
                    <a:pt x="463" y="245"/>
                    <a:pt x="463" y="241"/>
                    <a:pt x="462" y="238"/>
                  </a:cubicBezTo>
                  <a:cubicBezTo>
                    <a:pt x="373" y="149"/>
                    <a:pt x="282" y="59"/>
                    <a:pt x="278" y="57"/>
                  </a:cubicBezTo>
                  <a:cubicBezTo>
                    <a:pt x="275" y="49"/>
                    <a:pt x="267" y="46"/>
                    <a:pt x="260" y="46"/>
                  </a:cubicBezTo>
                  <a:cubicBezTo>
                    <a:pt x="256" y="46"/>
                    <a:pt x="252" y="47"/>
                    <a:pt x="249" y="48"/>
                  </a:cubicBezTo>
                  <a:cubicBezTo>
                    <a:pt x="240" y="51"/>
                    <a:pt x="236" y="52"/>
                    <a:pt x="233" y="52"/>
                  </a:cubicBezTo>
                  <a:cubicBezTo>
                    <a:pt x="231" y="52"/>
                    <a:pt x="229" y="50"/>
                    <a:pt x="222" y="46"/>
                  </a:cubicBezTo>
                  <a:cubicBezTo>
                    <a:pt x="219" y="42"/>
                    <a:pt x="213" y="36"/>
                    <a:pt x="209" y="33"/>
                  </a:cubicBezTo>
                  <a:cubicBezTo>
                    <a:pt x="204" y="25"/>
                    <a:pt x="193" y="13"/>
                    <a:pt x="185" y="9"/>
                  </a:cubicBezTo>
                  <a:cubicBezTo>
                    <a:pt x="181" y="2"/>
                    <a:pt x="177" y="0"/>
                    <a:pt x="173" y="0"/>
                  </a:cubicBezTo>
                </a:path>
              </a:pathLst>
            </a:custGeom>
            <a:solidFill>
              <a:srgbClr val="3E9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47"/>
            <p:cNvSpPr>
              <a:spLocks/>
            </p:cNvSpPr>
            <p:nvPr/>
          </p:nvSpPr>
          <p:spPr bwMode="auto">
            <a:xfrm>
              <a:off x="8216900" y="4013200"/>
              <a:ext cx="311150" cy="236538"/>
            </a:xfrm>
            <a:custGeom>
              <a:avLst/>
              <a:gdLst>
                <a:gd name="T0" fmla="*/ 142 w 182"/>
                <a:gd name="T1" fmla="*/ 118 h 138"/>
                <a:gd name="T2" fmla="*/ 158 w 182"/>
                <a:gd name="T3" fmla="*/ 120 h 138"/>
                <a:gd name="T4" fmla="*/ 168 w 182"/>
                <a:gd name="T5" fmla="*/ 80 h 138"/>
                <a:gd name="T6" fmla="*/ 173 w 182"/>
                <a:gd name="T7" fmla="*/ 2 h 138"/>
                <a:gd name="T8" fmla="*/ 141 w 182"/>
                <a:gd name="T9" fmla="*/ 77 h 138"/>
                <a:gd name="T10" fmla="*/ 138 w 182"/>
                <a:gd name="T11" fmla="*/ 98 h 138"/>
                <a:gd name="T12" fmla="*/ 132 w 182"/>
                <a:gd name="T13" fmla="*/ 79 h 138"/>
                <a:gd name="T14" fmla="*/ 85 w 182"/>
                <a:gd name="T15" fmla="*/ 13 h 138"/>
                <a:gd name="T16" fmla="*/ 106 w 182"/>
                <a:gd name="T17" fmla="*/ 88 h 138"/>
                <a:gd name="T18" fmla="*/ 122 w 182"/>
                <a:gd name="T19" fmla="*/ 121 h 138"/>
                <a:gd name="T20" fmla="*/ 92 w 182"/>
                <a:gd name="T21" fmla="*/ 100 h 138"/>
                <a:gd name="T22" fmla="*/ 4 w 182"/>
                <a:gd name="T23" fmla="*/ 84 h 138"/>
                <a:gd name="T24" fmla="*/ 77 w 182"/>
                <a:gd name="T25" fmla="*/ 120 h 138"/>
                <a:gd name="T26" fmla="*/ 111 w 182"/>
                <a:gd name="T27" fmla="*/ 138 h 138"/>
                <a:gd name="T28" fmla="*/ 142 w 182"/>
                <a:gd name="T29" fmla="*/ 11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2" h="138">
                  <a:moveTo>
                    <a:pt x="142" y="118"/>
                  </a:moveTo>
                  <a:cubicBezTo>
                    <a:pt x="147" y="117"/>
                    <a:pt x="153" y="118"/>
                    <a:pt x="158" y="120"/>
                  </a:cubicBezTo>
                  <a:cubicBezTo>
                    <a:pt x="161" y="108"/>
                    <a:pt x="164" y="95"/>
                    <a:pt x="168" y="80"/>
                  </a:cubicBezTo>
                  <a:cubicBezTo>
                    <a:pt x="178" y="38"/>
                    <a:pt x="182" y="3"/>
                    <a:pt x="173" y="2"/>
                  </a:cubicBezTo>
                  <a:cubicBezTo>
                    <a:pt x="164" y="0"/>
                    <a:pt x="147" y="34"/>
                    <a:pt x="141" y="77"/>
                  </a:cubicBezTo>
                  <a:cubicBezTo>
                    <a:pt x="140" y="85"/>
                    <a:pt x="139" y="92"/>
                    <a:pt x="138" y="98"/>
                  </a:cubicBezTo>
                  <a:cubicBezTo>
                    <a:pt x="137" y="92"/>
                    <a:pt x="134" y="85"/>
                    <a:pt x="132" y="79"/>
                  </a:cubicBezTo>
                  <a:cubicBezTo>
                    <a:pt x="117" y="38"/>
                    <a:pt x="94" y="9"/>
                    <a:pt x="85" y="13"/>
                  </a:cubicBezTo>
                  <a:cubicBezTo>
                    <a:pt x="76" y="17"/>
                    <a:pt x="88" y="49"/>
                    <a:pt x="106" y="88"/>
                  </a:cubicBezTo>
                  <a:cubicBezTo>
                    <a:pt x="112" y="100"/>
                    <a:pt x="117" y="111"/>
                    <a:pt x="122" y="121"/>
                  </a:cubicBezTo>
                  <a:cubicBezTo>
                    <a:pt x="114" y="113"/>
                    <a:pt x="104" y="106"/>
                    <a:pt x="92" y="100"/>
                  </a:cubicBezTo>
                  <a:cubicBezTo>
                    <a:pt x="52" y="78"/>
                    <a:pt x="8" y="77"/>
                    <a:pt x="4" y="84"/>
                  </a:cubicBezTo>
                  <a:cubicBezTo>
                    <a:pt x="0" y="91"/>
                    <a:pt x="37" y="101"/>
                    <a:pt x="77" y="120"/>
                  </a:cubicBezTo>
                  <a:cubicBezTo>
                    <a:pt x="90" y="126"/>
                    <a:pt x="102" y="133"/>
                    <a:pt x="111" y="138"/>
                  </a:cubicBezTo>
                  <a:cubicBezTo>
                    <a:pt x="120" y="126"/>
                    <a:pt x="130" y="119"/>
                    <a:pt x="142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48"/>
            <p:cNvSpPr>
              <a:spLocks/>
            </p:cNvSpPr>
            <p:nvPr/>
          </p:nvSpPr>
          <p:spPr bwMode="auto">
            <a:xfrm>
              <a:off x="8486775" y="4089400"/>
              <a:ext cx="200025" cy="146050"/>
            </a:xfrm>
            <a:custGeom>
              <a:avLst/>
              <a:gdLst>
                <a:gd name="T0" fmla="*/ 111 w 116"/>
                <a:gd name="T1" fmla="*/ 6 h 85"/>
                <a:gd name="T2" fmla="*/ 28 w 116"/>
                <a:gd name="T3" fmla="*/ 43 h 85"/>
                <a:gd name="T4" fmla="*/ 0 w 116"/>
                <a:gd name="T5" fmla="*/ 75 h 85"/>
                <a:gd name="T6" fmla="*/ 17 w 116"/>
                <a:gd name="T7" fmla="*/ 85 h 85"/>
                <a:gd name="T8" fmla="*/ 47 w 116"/>
                <a:gd name="T9" fmla="*/ 59 h 85"/>
                <a:gd name="T10" fmla="*/ 111 w 116"/>
                <a:gd name="T11" fmla="*/ 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85">
                  <a:moveTo>
                    <a:pt x="111" y="6"/>
                  </a:moveTo>
                  <a:cubicBezTo>
                    <a:pt x="106" y="0"/>
                    <a:pt x="63" y="12"/>
                    <a:pt x="28" y="43"/>
                  </a:cubicBezTo>
                  <a:cubicBezTo>
                    <a:pt x="16" y="53"/>
                    <a:pt x="7" y="65"/>
                    <a:pt x="0" y="75"/>
                  </a:cubicBezTo>
                  <a:cubicBezTo>
                    <a:pt x="6" y="77"/>
                    <a:pt x="11" y="80"/>
                    <a:pt x="17" y="85"/>
                  </a:cubicBezTo>
                  <a:cubicBezTo>
                    <a:pt x="25" y="78"/>
                    <a:pt x="35" y="68"/>
                    <a:pt x="47" y="59"/>
                  </a:cubicBezTo>
                  <a:cubicBezTo>
                    <a:pt x="82" y="31"/>
                    <a:pt x="116" y="12"/>
                    <a:pt x="11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49"/>
            <p:cNvSpPr>
              <a:spLocks noEditPoints="1"/>
            </p:cNvSpPr>
            <p:nvPr/>
          </p:nvSpPr>
          <p:spPr bwMode="auto">
            <a:xfrm>
              <a:off x="8380413" y="4221163"/>
              <a:ext cx="239713" cy="603250"/>
            </a:xfrm>
            <a:custGeom>
              <a:avLst/>
              <a:gdLst>
                <a:gd name="T0" fmla="*/ 105 w 139"/>
                <a:gd name="T1" fmla="*/ 46 h 352"/>
                <a:gd name="T2" fmla="*/ 45 w 139"/>
                <a:gd name="T3" fmla="*/ 4 h 352"/>
                <a:gd name="T4" fmla="*/ 4 w 139"/>
                <a:gd name="T5" fmla="*/ 66 h 352"/>
                <a:gd name="T6" fmla="*/ 21 w 139"/>
                <a:gd name="T7" fmla="*/ 189 h 352"/>
                <a:gd name="T8" fmla="*/ 70 w 139"/>
                <a:gd name="T9" fmla="*/ 304 h 352"/>
                <a:gd name="T10" fmla="*/ 111 w 139"/>
                <a:gd name="T11" fmla="*/ 350 h 352"/>
                <a:gd name="T12" fmla="*/ 133 w 139"/>
                <a:gd name="T13" fmla="*/ 292 h 352"/>
                <a:gd name="T14" fmla="*/ 135 w 139"/>
                <a:gd name="T15" fmla="*/ 166 h 352"/>
                <a:gd name="T16" fmla="*/ 105 w 139"/>
                <a:gd name="T17" fmla="*/ 46 h 352"/>
                <a:gd name="T18" fmla="*/ 117 w 139"/>
                <a:gd name="T19" fmla="*/ 269 h 352"/>
                <a:gd name="T20" fmla="*/ 97 w 139"/>
                <a:gd name="T21" fmla="*/ 271 h 352"/>
                <a:gd name="T22" fmla="*/ 116 w 139"/>
                <a:gd name="T23" fmla="*/ 278 h 352"/>
                <a:gd name="T24" fmla="*/ 115 w 139"/>
                <a:gd name="T25" fmla="*/ 290 h 352"/>
                <a:gd name="T26" fmla="*/ 109 w 139"/>
                <a:gd name="T27" fmla="*/ 322 h 352"/>
                <a:gd name="T28" fmla="*/ 107 w 139"/>
                <a:gd name="T29" fmla="*/ 328 h 352"/>
                <a:gd name="T30" fmla="*/ 103 w 139"/>
                <a:gd name="T31" fmla="*/ 323 h 352"/>
                <a:gd name="T32" fmla="*/ 86 w 139"/>
                <a:gd name="T33" fmla="*/ 295 h 352"/>
                <a:gd name="T34" fmla="*/ 69 w 139"/>
                <a:gd name="T35" fmla="*/ 261 h 352"/>
                <a:gd name="T36" fmla="*/ 87 w 139"/>
                <a:gd name="T37" fmla="*/ 246 h 352"/>
                <a:gd name="T38" fmla="*/ 65 w 139"/>
                <a:gd name="T39" fmla="*/ 251 h 352"/>
                <a:gd name="T40" fmla="*/ 44 w 139"/>
                <a:gd name="T41" fmla="*/ 199 h 352"/>
                <a:gd name="T42" fmla="*/ 67 w 139"/>
                <a:gd name="T43" fmla="*/ 186 h 352"/>
                <a:gd name="T44" fmla="*/ 40 w 139"/>
                <a:gd name="T45" fmla="*/ 187 h 352"/>
                <a:gd name="T46" fmla="*/ 39 w 139"/>
                <a:gd name="T47" fmla="*/ 183 h 352"/>
                <a:gd name="T48" fmla="*/ 27 w 139"/>
                <a:gd name="T49" fmla="*/ 137 h 352"/>
                <a:gd name="T50" fmla="*/ 50 w 139"/>
                <a:gd name="T51" fmla="*/ 124 h 352"/>
                <a:gd name="T52" fmla="*/ 25 w 139"/>
                <a:gd name="T53" fmla="*/ 126 h 352"/>
                <a:gd name="T54" fmla="*/ 24 w 139"/>
                <a:gd name="T55" fmla="*/ 120 h 352"/>
                <a:gd name="T56" fmla="*/ 22 w 139"/>
                <a:gd name="T57" fmla="*/ 77 h 352"/>
                <a:gd name="T58" fmla="*/ 49 w 139"/>
                <a:gd name="T59" fmla="*/ 62 h 352"/>
                <a:gd name="T60" fmla="*/ 23 w 139"/>
                <a:gd name="T61" fmla="*/ 64 h 352"/>
                <a:gd name="T62" fmla="*/ 48 w 139"/>
                <a:gd name="T63" fmla="*/ 23 h 352"/>
                <a:gd name="T64" fmla="*/ 89 w 139"/>
                <a:gd name="T65" fmla="*/ 55 h 352"/>
                <a:gd name="T66" fmla="*/ 89 w 139"/>
                <a:gd name="T67" fmla="*/ 55 h 352"/>
                <a:gd name="T68" fmla="*/ 99 w 139"/>
                <a:gd name="T69" fmla="*/ 78 h 352"/>
                <a:gd name="T70" fmla="*/ 63 w 139"/>
                <a:gd name="T71" fmla="*/ 93 h 352"/>
                <a:gd name="T72" fmla="*/ 105 w 139"/>
                <a:gd name="T73" fmla="*/ 95 h 352"/>
                <a:gd name="T74" fmla="*/ 107 w 139"/>
                <a:gd name="T75" fmla="*/ 104 h 352"/>
                <a:gd name="T76" fmla="*/ 113 w 139"/>
                <a:gd name="T77" fmla="*/ 135 h 352"/>
                <a:gd name="T78" fmla="*/ 80 w 139"/>
                <a:gd name="T79" fmla="*/ 148 h 352"/>
                <a:gd name="T80" fmla="*/ 115 w 139"/>
                <a:gd name="T81" fmla="*/ 151 h 352"/>
                <a:gd name="T82" fmla="*/ 117 w 139"/>
                <a:gd name="T83" fmla="*/ 168 h 352"/>
                <a:gd name="T84" fmla="*/ 118 w 139"/>
                <a:gd name="T85" fmla="*/ 202 h 352"/>
                <a:gd name="T86" fmla="*/ 85 w 139"/>
                <a:gd name="T87" fmla="*/ 210 h 352"/>
                <a:gd name="T88" fmla="*/ 119 w 139"/>
                <a:gd name="T89" fmla="*/ 218 h 352"/>
                <a:gd name="T90" fmla="*/ 117 w 139"/>
                <a:gd name="T91" fmla="*/ 26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9" h="352">
                  <a:moveTo>
                    <a:pt x="105" y="46"/>
                  </a:moveTo>
                  <a:cubicBezTo>
                    <a:pt x="89" y="16"/>
                    <a:pt x="66" y="0"/>
                    <a:pt x="45" y="4"/>
                  </a:cubicBezTo>
                  <a:cubicBezTo>
                    <a:pt x="23" y="9"/>
                    <a:pt x="8" y="32"/>
                    <a:pt x="4" y="66"/>
                  </a:cubicBezTo>
                  <a:cubicBezTo>
                    <a:pt x="0" y="98"/>
                    <a:pt x="6" y="141"/>
                    <a:pt x="21" y="189"/>
                  </a:cubicBezTo>
                  <a:cubicBezTo>
                    <a:pt x="38" y="242"/>
                    <a:pt x="59" y="284"/>
                    <a:pt x="70" y="304"/>
                  </a:cubicBezTo>
                  <a:cubicBezTo>
                    <a:pt x="89" y="338"/>
                    <a:pt x="101" y="352"/>
                    <a:pt x="111" y="350"/>
                  </a:cubicBezTo>
                  <a:cubicBezTo>
                    <a:pt x="122" y="348"/>
                    <a:pt x="128" y="331"/>
                    <a:pt x="133" y="292"/>
                  </a:cubicBezTo>
                  <a:cubicBezTo>
                    <a:pt x="136" y="269"/>
                    <a:pt x="139" y="222"/>
                    <a:pt x="135" y="166"/>
                  </a:cubicBezTo>
                  <a:cubicBezTo>
                    <a:pt x="131" y="116"/>
                    <a:pt x="121" y="75"/>
                    <a:pt x="105" y="46"/>
                  </a:cubicBezTo>
                  <a:close/>
                  <a:moveTo>
                    <a:pt x="117" y="269"/>
                  </a:moveTo>
                  <a:cubicBezTo>
                    <a:pt x="110" y="271"/>
                    <a:pt x="104" y="271"/>
                    <a:pt x="97" y="271"/>
                  </a:cubicBezTo>
                  <a:cubicBezTo>
                    <a:pt x="103" y="274"/>
                    <a:pt x="109" y="276"/>
                    <a:pt x="116" y="278"/>
                  </a:cubicBezTo>
                  <a:cubicBezTo>
                    <a:pt x="115" y="282"/>
                    <a:pt x="115" y="286"/>
                    <a:pt x="115" y="290"/>
                  </a:cubicBezTo>
                  <a:cubicBezTo>
                    <a:pt x="113" y="304"/>
                    <a:pt x="111" y="314"/>
                    <a:pt x="109" y="322"/>
                  </a:cubicBezTo>
                  <a:cubicBezTo>
                    <a:pt x="108" y="324"/>
                    <a:pt x="108" y="326"/>
                    <a:pt x="107" y="328"/>
                  </a:cubicBezTo>
                  <a:cubicBezTo>
                    <a:pt x="106" y="326"/>
                    <a:pt x="105" y="325"/>
                    <a:pt x="103" y="323"/>
                  </a:cubicBezTo>
                  <a:cubicBezTo>
                    <a:pt x="98" y="317"/>
                    <a:pt x="93" y="307"/>
                    <a:pt x="86" y="295"/>
                  </a:cubicBezTo>
                  <a:cubicBezTo>
                    <a:pt x="82" y="287"/>
                    <a:pt x="76" y="275"/>
                    <a:pt x="69" y="261"/>
                  </a:cubicBezTo>
                  <a:cubicBezTo>
                    <a:pt x="75" y="256"/>
                    <a:pt x="81" y="251"/>
                    <a:pt x="87" y="246"/>
                  </a:cubicBezTo>
                  <a:cubicBezTo>
                    <a:pt x="79" y="249"/>
                    <a:pt x="72" y="251"/>
                    <a:pt x="65" y="251"/>
                  </a:cubicBezTo>
                  <a:cubicBezTo>
                    <a:pt x="58" y="236"/>
                    <a:pt x="51" y="218"/>
                    <a:pt x="44" y="199"/>
                  </a:cubicBezTo>
                  <a:cubicBezTo>
                    <a:pt x="53" y="196"/>
                    <a:pt x="61" y="191"/>
                    <a:pt x="67" y="186"/>
                  </a:cubicBezTo>
                  <a:cubicBezTo>
                    <a:pt x="58" y="188"/>
                    <a:pt x="49" y="188"/>
                    <a:pt x="40" y="187"/>
                  </a:cubicBezTo>
                  <a:cubicBezTo>
                    <a:pt x="40" y="186"/>
                    <a:pt x="39" y="184"/>
                    <a:pt x="39" y="183"/>
                  </a:cubicBezTo>
                  <a:cubicBezTo>
                    <a:pt x="34" y="167"/>
                    <a:pt x="30" y="152"/>
                    <a:pt x="27" y="137"/>
                  </a:cubicBezTo>
                  <a:cubicBezTo>
                    <a:pt x="35" y="134"/>
                    <a:pt x="43" y="130"/>
                    <a:pt x="50" y="124"/>
                  </a:cubicBezTo>
                  <a:cubicBezTo>
                    <a:pt x="41" y="126"/>
                    <a:pt x="33" y="127"/>
                    <a:pt x="25" y="126"/>
                  </a:cubicBezTo>
                  <a:cubicBezTo>
                    <a:pt x="25" y="124"/>
                    <a:pt x="24" y="122"/>
                    <a:pt x="24" y="120"/>
                  </a:cubicBezTo>
                  <a:cubicBezTo>
                    <a:pt x="22" y="104"/>
                    <a:pt x="21" y="90"/>
                    <a:pt x="22" y="77"/>
                  </a:cubicBezTo>
                  <a:cubicBezTo>
                    <a:pt x="32" y="74"/>
                    <a:pt x="41" y="69"/>
                    <a:pt x="49" y="62"/>
                  </a:cubicBezTo>
                  <a:cubicBezTo>
                    <a:pt x="40" y="65"/>
                    <a:pt x="31" y="65"/>
                    <a:pt x="23" y="64"/>
                  </a:cubicBezTo>
                  <a:cubicBezTo>
                    <a:pt x="26" y="41"/>
                    <a:pt x="36" y="25"/>
                    <a:pt x="48" y="23"/>
                  </a:cubicBezTo>
                  <a:cubicBezTo>
                    <a:pt x="61" y="20"/>
                    <a:pt x="77" y="33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3" y="62"/>
                    <a:pt x="96" y="70"/>
                    <a:pt x="99" y="78"/>
                  </a:cubicBezTo>
                  <a:cubicBezTo>
                    <a:pt x="89" y="86"/>
                    <a:pt x="77" y="91"/>
                    <a:pt x="63" y="93"/>
                  </a:cubicBezTo>
                  <a:cubicBezTo>
                    <a:pt x="76" y="97"/>
                    <a:pt x="90" y="98"/>
                    <a:pt x="105" y="95"/>
                  </a:cubicBezTo>
                  <a:cubicBezTo>
                    <a:pt x="105" y="98"/>
                    <a:pt x="106" y="101"/>
                    <a:pt x="107" y="104"/>
                  </a:cubicBezTo>
                  <a:cubicBezTo>
                    <a:pt x="109" y="114"/>
                    <a:pt x="111" y="124"/>
                    <a:pt x="113" y="135"/>
                  </a:cubicBezTo>
                  <a:cubicBezTo>
                    <a:pt x="104" y="141"/>
                    <a:pt x="93" y="146"/>
                    <a:pt x="80" y="148"/>
                  </a:cubicBezTo>
                  <a:cubicBezTo>
                    <a:pt x="91" y="151"/>
                    <a:pt x="103" y="152"/>
                    <a:pt x="115" y="151"/>
                  </a:cubicBezTo>
                  <a:cubicBezTo>
                    <a:pt x="116" y="156"/>
                    <a:pt x="116" y="162"/>
                    <a:pt x="117" y="168"/>
                  </a:cubicBezTo>
                  <a:cubicBezTo>
                    <a:pt x="118" y="180"/>
                    <a:pt x="118" y="191"/>
                    <a:pt x="118" y="202"/>
                  </a:cubicBezTo>
                  <a:cubicBezTo>
                    <a:pt x="108" y="207"/>
                    <a:pt x="97" y="209"/>
                    <a:pt x="85" y="210"/>
                  </a:cubicBezTo>
                  <a:cubicBezTo>
                    <a:pt x="95" y="214"/>
                    <a:pt x="106" y="217"/>
                    <a:pt x="119" y="218"/>
                  </a:cubicBezTo>
                  <a:cubicBezTo>
                    <a:pt x="118" y="237"/>
                    <a:pt x="118" y="255"/>
                    <a:pt x="117" y="2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67" name="组合 466"/>
          <p:cNvGrpSpPr/>
          <p:nvPr/>
        </p:nvGrpSpPr>
        <p:grpSpPr>
          <a:xfrm>
            <a:off x="1995130" y="181177"/>
            <a:ext cx="1084263" cy="1084263"/>
            <a:chOff x="4764088" y="966788"/>
            <a:chExt cx="1084263" cy="1084263"/>
          </a:xfrm>
        </p:grpSpPr>
        <p:sp>
          <p:nvSpPr>
            <p:cNvPr id="388" name="Oval 50"/>
            <p:cNvSpPr>
              <a:spLocks noChangeArrowheads="1"/>
            </p:cNvSpPr>
            <p:nvPr/>
          </p:nvSpPr>
          <p:spPr bwMode="auto">
            <a:xfrm>
              <a:off x="4764088" y="966788"/>
              <a:ext cx="1084263" cy="1084263"/>
            </a:xfrm>
            <a:prstGeom prst="ellipse">
              <a:avLst/>
            </a:prstGeom>
            <a:solidFill>
              <a:srgbClr val="4EB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51"/>
            <p:cNvSpPr>
              <a:spLocks/>
            </p:cNvSpPr>
            <p:nvPr/>
          </p:nvSpPr>
          <p:spPr bwMode="auto">
            <a:xfrm>
              <a:off x="5124450" y="1295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E9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52"/>
            <p:cNvSpPr>
              <a:spLocks/>
            </p:cNvSpPr>
            <p:nvPr/>
          </p:nvSpPr>
          <p:spPr bwMode="auto">
            <a:xfrm>
              <a:off x="5124450" y="12954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53"/>
            <p:cNvSpPr>
              <a:spLocks/>
            </p:cNvSpPr>
            <p:nvPr/>
          </p:nvSpPr>
          <p:spPr bwMode="auto">
            <a:xfrm>
              <a:off x="5019675" y="1193800"/>
              <a:ext cx="811213" cy="849313"/>
            </a:xfrm>
            <a:custGeom>
              <a:avLst/>
              <a:gdLst>
                <a:gd name="T0" fmla="*/ 173 w 473"/>
                <a:gd name="T1" fmla="*/ 0 h 495"/>
                <a:gd name="T2" fmla="*/ 168 w 473"/>
                <a:gd name="T3" fmla="*/ 6 h 495"/>
                <a:gd name="T4" fmla="*/ 172 w 473"/>
                <a:gd name="T5" fmla="*/ 89 h 495"/>
                <a:gd name="T6" fmla="*/ 179 w 473"/>
                <a:gd name="T7" fmla="*/ 96 h 495"/>
                <a:gd name="T8" fmla="*/ 106 w 473"/>
                <a:gd name="T9" fmla="*/ 80 h 495"/>
                <a:gd name="T10" fmla="*/ 61 w 473"/>
                <a:gd name="T11" fmla="*/ 59 h 495"/>
                <a:gd name="T12" fmla="*/ 108 w 473"/>
                <a:gd name="T13" fmla="*/ 108 h 495"/>
                <a:gd name="T14" fmla="*/ 88 w 473"/>
                <a:gd name="T15" fmla="*/ 104 h 495"/>
                <a:gd name="T16" fmla="*/ 25 w 473"/>
                <a:gd name="T17" fmla="*/ 140 h 495"/>
                <a:gd name="T18" fmla="*/ 5 w 473"/>
                <a:gd name="T19" fmla="*/ 235 h 495"/>
                <a:gd name="T20" fmla="*/ 63 w 473"/>
                <a:gd name="T21" fmla="*/ 334 h 495"/>
                <a:gd name="T22" fmla="*/ 224 w 473"/>
                <a:gd name="T23" fmla="*/ 495 h 495"/>
                <a:gd name="T24" fmla="*/ 473 w 473"/>
                <a:gd name="T25" fmla="*/ 265 h 495"/>
                <a:gd name="T26" fmla="*/ 321 w 473"/>
                <a:gd name="T27" fmla="*/ 110 h 495"/>
                <a:gd name="T28" fmla="*/ 292 w 473"/>
                <a:gd name="T29" fmla="*/ 80 h 495"/>
                <a:gd name="T30" fmla="*/ 289 w 473"/>
                <a:gd name="T31" fmla="*/ 79 h 495"/>
                <a:gd name="T32" fmla="*/ 285 w 473"/>
                <a:gd name="T33" fmla="*/ 79 h 495"/>
                <a:gd name="T34" fmla="*/ 213 w 473"/>
                <a:gd name="T35" fmla="*/ 27 h 495"/>
                <a:gd name="T36" fmla="*/ 173 w 473"/>
                <a:gd name="T37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3" h="495">
                  <a:moveTo>
                    <a:pt x="173" y="0"/>
                  </a:moveTo>
                  <a:cubicBezTo>
                    <a:pt x="170" y="0"/>
                    <a:pt x="168" y="2"/>
                    <a:pt x="168" y="6"/>
                  </a:cubicBezTo>
                  <a:cubicBezTo>
                    <a:pt x="166" y="34"/>
                    <a:pt x="169" y="64"/>
                    <a:pt x="172" y="89"/>
                  </a:cubicBezTo>
                  <a:cubicBezTo>
                    <a:pt x="173" y="90"/>
                    <a:pt x="179" y="95"/>
                    <a:pt x="179" y="96"/>
                  </a:cubicBezTo>
                  <a:cubicBezTo>
                    <a:pt x="156" y="87"/>
                    <a:pt x="129" y="88"/>
                    <a:pt x="106" y="80"/>
                  </a:cubicBezTo>
                  <a:cubicBezTo>
                    <a:pt x="103" y="79"/>
                    <a:pt x="65" y="62"/>
                    <a:pt x="61" y="59"/>
                  </a:cubicBezTo>
                  <a:cubicBezTo>
                    <a:pt x="78" y="73"/>
                    <a:pt x="92" y="93"/>
                    <a:pt x="108" y="108"/>
                  </a:cubicBezTo>
                  <a:cubicBezTo>
                    <a:pt x="102" y="105"/>
                    <a:pt x="95" y="104"/>
                    <a:pt x="88" y="104"/>
                  </a:cubicBezTo>
                  <a:cubicBezTo>
                    <a:pt x="63" y="104"/>
                    <a:pt x="37" y="121"/>
                    <a:pt x="25" y="140"/>
                  </a:cubicBezTo>
                  <a:cubicBezTo>
                    <a:pt x="7" y="167"/>
                    <a:pt x="0" y="203"/>
                    <a:pt x="5" y="235"/>
                  </a:cubicBezTo>
                  <a:cubicBezTo>
                    <a:pt x="10" y="276"/>
                    <a:pt x="35" y="306"/>
                    <a:pt x="63" y="334"/>
                  </a:cubicBezTo>
                  <a:cubicBezTo>
                    <a:pt x="74" y="345"/>
                    <a:pt x="151" y="422"/>
                    <a:pt x="224" y="495"/>
                  </a:cubicBezTo>
                  <a:cubicBezTo>
                    <a:pt x="345" y="473"/>
                    <a:pt x="442" y="382"/>
                    <a:pt x="473" y="265"/>
                  </a:cubicBezTo>
                  <a:cubicBezTo>
                    <a:pt x="412" y="204"/>
                    <a:pt x="321" y="111"/>
                    <a:pt x="321" y="110"/>
                  </a:cubicBezTo>
                  <a:cubicBezTo>
                    <a:pt x="315" y="109"/>
                    <a:pt x="292" y="83"/>
                    <a:pt x="292" y="80"/>
                  </a:cubicBezTo>
                  <a:cubicBezTo>
                    <a:pt x="291" y="80"/>
                    <a:pt x="290" y="80"/>
                    <a:pt x="289" y="79"/>
                  </a:cubicBezTo>
                  <a:cubicBezTo>
                    <a:pt x="287" y="79"/>
                    <a:pt x="286" y="79"/>
                    <a:pt x="285" y="79"/>
                  </a:cubicBezTo>
                  <a:cubicBezTo>
                    <a:pt x="254" y="79"/>
                    <a:pt x="239" y="46"/>
                    <a:pt x="213" y="27"/>
                  </a:cubicBezTo>
                  <a:cubicBezTo>
                    <a:pt x="209" y="22"/>
                    <a:pt x="184" y="0"/>
                    <a:pt x="173" y="0"/>
                  </a:cubicBezTo>
                </a:path>
              </a:pathLst>
            </a:custGeom>
            <a:solidFill>
              <a:srgbClr val="3E9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54"/>
            <p:cNvSpPr>
              <a:spLocks/>
            </p:cNvSpPr>
            <p:nvPr/>
          </p:nvSpPr>
          <p:spPr bwMode="auto">
            <a:xfrm>
              <a:off x="5303838" y="1195388"/>
              <a:ext cx="47625" cy="152400"/>
            </a:xfrm>
            <a:custGeom>
              <a:avLst/>
              <a:gdLst>
                <a:gd name="T0" fmla="*/ 15 w 27"/>
                <a:gd name="T1" fmla="*/ 89 h 89"/>
                <a:gd name="T2" fmla="*/ 20 w 27"/>
                <a:gd name="T3" fmla="*/ 84 h 89"/>
                <a:gd name="T4" fmla="*/ 26 w 27"/>
                <a:gd name="T5" fmla="*/ 8 h 89"/>
                <a:gd name="T6" fmla="*/ 21 w 27"/>
                <a:gd name="T7" fmla="*/ 2 h 89"/>
                <a:gd name="T8" fmla="*/ 8 w 27"/>
                <a:gd name="T9" fmla="*/ 1 h 89"/>
                <a:gd name="T10" fmla="*/ 2 w 27"/>
                <a:gd name="T11" fmla="*/ 5 h 89"/>
                <a:gd name="T12" fmla="*/ 4 w 27"/>
                <a:gd name="T13" fmla="*/ 86 h 89"/>
                <a:gd name="T14" fmla="*/ 15 w 27"/>
                <a:gd name="T15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89">
                  <a:moveTo>
                    <a:pt x="15" y="89"/>
                  </a:moveTo>
                  <a:cubicBezTo>
                    <a:pt x="17" y="87"/>
                    <a:pt x="18" y="86"/>
                    <a:pt x="20" y="84"/>
                  </a:cubicBezTo>
                  <a:cubicBezTo>
                    <a:pt x="20" y="59"/>
                    <a:pt x="22" y="33"/>
                    <a:pt x="26" y="8"/>
                  </a:cubicBezTo>
                  <a:cubicBezTo>
                    <a:pt x="27" y="5"/>
                    <a:pt x="24" y="3"/>
                    <a:pt x="21" y="2"/>
                  </a:cubicBezTo>
                  <a:cubicBezTo>
                    <a:pt x="17" y="2"/>
                    <a:pt x="12" y="1"/>
                    <a:pt x="8" y="1"/>
                  </a:cubicBezTo>
                  <a:cubicBezTo>
                    <a:pt x="5" y="0"/>
                    <a:pt x="2" y="2"/>
                    <a:pt x="2" y="5"/>
                  </a:cubicBezTo>
                  <a:cubicBezTo>
                    <a:pt x="0" y="32"/>
                    <a:pt x="1" y="59"/>
                    <a:pt x="4" y="86"/>
                  </a:cubicBezTo>
                  <a:cubicBezTo>
                    <a:pt x="8" y="87"/>
                    <a:pt x="12" y="88"/>
                    <a:pt x="15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55"/>
            <p:cNvSpPr>
              <a:spLocks/>
            </p:cNvSpPr>
            <p:nvPr/>
          </p:nvSpPr>
          <p:spPr bwMode="auto">
            <a:xfrm>
              <a:off x="5024438" y="1371600"/>
              <a:ext cx="563563" cy="449263"/>
            </a:xfrm>
            <a:custGeom>
              <a:avLst/>
              <a:gdLst>
                <a:gd name="T0" fmla="*/ 272 w 328"/>
                <a:gd name="T1" fmla="*/ 7 h 262"/>
                <a:gd name="T2" fmla="*/ 220 w 328"/>
                <a:gd name="T3" fmla="*/ 3 h 262"/>
                <a:gd name="T4" fmla="*/ 207 w 328"/>
                <a:gd name="T5" fmla="*/ 10 h 262"/>
                <a:gd name="T6" fmla="*/ 207 w 328"/>
                <a:gd name="T7" fmla="*/ 10 h 262"/>
                <a:gd name="T8" fmla="*/ 229 w 328"/>
                <a:gd name="T9" fmla="*/ 44 h 262"/>
                <a:gd name="T10" fmla="*/ 237 w 328"/>
                <a:gd name="T11" fmla="*/ 89 h 262"/>
                <a:gd name="T12" fmla="*/ 236 w 328"/>
                <a:gd name="T13" fmla="*/ 105 h 262"/>
                <a:gd name="T14" fmla="*/ 234 w 328"/>
                <a:gd name="T15" fmla="*/ 114 h 262"/>
                <a:gd name="T16" fmla="*/ 229 w 328"/>
                <a:gd name="T17" fmla="*/ 117 h 262"/>
                <a:gd name="T18" fmla="*/ 222 w 328"/>
                <a:gd name="T19" fmla="*/ 111 h 262"/>
                <a:gd name="T20" fmla="*/ 199 w 328"/>
                <a:gd name="T21" fmla="*/ 60 h 262"/>
                <a:gd name="T22" fmla="*/ 199 w 328"/>
                <a:gd name="T23" fmla="*/ 60 h 262"/>
                <a:gd name="T24" fmla="*/ 181 w 328"/>
                <a:gd name="T25" fmla="*/ 37 h 262"/>
                <a:gd name="T26" fmla="*/ 174 w 328"/>
                <a:gd name="T27" fmla="*/ 30 h 262"/>
                <a:gd name="T28" fmla="*/ 123 w 328"/>
                <a:gd name="T29" fmla="*/ 65 h 262"/>
                <a:gd name="T30" fmla="*/ 47 w 328"/>
                <a:gd name="T31" fmla="*/ 80 h 262"/>
                <a:gd name="T32" fmla="*/ 42 w 328"/>
                <a:gd name="T33" fmla="*/ 80 h 262"/>
                <a:gd name="T34" fmla="*/ 40 w 328"/>
                <a:gd name="T35" fmla="*/ 80 h 262"/>
                <a:gd name="T36" fmla="*/ 34 w 328"/>
                <a:gd name="T37" fmla="*/ 74 h 262"/>
                <a:gd name="T38" fmla="*/ 39 w 328"/>
                <a:gd name="T39" fmla="*/ 67 h 262"/>
                <a:gd name="T40" fmla="*/ 39 w 328"/>
                <a:gd name="T41" fmla="*/ 67 h 262"/>
                <a:gd name="T42" fmla="*/ 107 w 328"/>
                <a:gd name="T43" fmla="*/ 35 h 262"/>
                <a:gd name="T44" fmla="*/ 107 w 328"/>
                <a:gd name="T45" fmla="*/ 34 h 262"/>
                <a:gd name="T46" fmla="*/ 134 w 328"/>
                <a:gd name="T47" fmla="*/ 16 h 262"/>
                <a:gd name="T48" fmla="*/ 110 w 328"/>
                <a:gd name="T49" fmla="*/ 7 h 262"/>
                <a:gd name="T50" fmla="*/ 100 w 328"/>
                <a:gd name="T51" fmla="*/ 2 h 262"/>
                <a:gd name="T52" fmla="*/ 47 w 328"/>
                <a:gd name="T53" fmla="*/ 11 h 262"/>
                <a:gd name="T54" fmla="*/ 0 w 328"/>
                <a:gd name="T55" fmla="*/ 113 h 262"/>
                <a:gd name="T56" fmla="*/ 164 w 328"/>
                <a:gd name="T57" fmla="*/ 262 h 262"/>
                <a:gd name="T58" fmla="*/ 328 w 328"/>
                <a:gd name="T59" fmla="*/ 113 h 262"/>
                <a:gd name="T60" fmla="*/ 272 w 328"/>
                <a:gd name="T61" fmla="*/ 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8" h="262">
                  <a:moveTo>
                    <a:pt x="272" y="7"/>
                  </a:moveTo>
                  <a:cubicBezTo>
                    <a:pt x="256" y="1"/>
                    <a:pt x="238" y="1"/>
                    <a:pt x="220" y="3"/>
                  </a:cubicBezTo>
                  <a:cubicBezTo>
                    <a:pt x="216" y="5"/>
                    <a:pt x="211" y="8"/>
                    <a:pt x="207" y="10"/>
                  </a:cubicBezTo>
                  <a:cubicBezTo>
                    <a:pt x="207" y="10"/>
                    <a:pt x="207" y="10"/>
                    <a:pt x="207" y="10"/>
                  </a:cubicBezTo>
                  <a:cubicBezTo>
                    <a:pt x="216" y="19"/>
                    <a:pt x="224" y="32"/>
                    <a:pt x="229" y="44"/>
                  </a:cubicBezTo>
                  <a:cubicBezTo>
                    <a:pt x="236" y="59"/>
                    <a:pt x="237" y="77"/>
                    <a:pt x="237" y="89"/>
                  </a:cubicBezTo>
                  <a:cubicBezTo>
                    <a:pt x="237" y="95"/>
                    <a:pt x="236" y="101"/>
                    <a:pt x="236" y="105"/>
                  </a:cubicBezTo>
                  <a:cubicBezTo>
                    <a:pt x="235" y="112"/>
                    <a:pt x="235" y="113"/>
                    <a:pt x="234" y="114"/>
                  </a:cubicBezTo>
                  <a:cubicBezTo>
                    <a:pt x="233" y="115"/>
                    <a:pt x="231" y="117"/>
                    <a:pt x="229" y="117"/>
                  </a:cubicBezTo>
                  <a:cubicBezTo>
                    <a:pt x="225" y="117"/>
                    <a:pt x="223" y="114"/>
                    <a:pt x="222" y="111"/>
                  </a:cubicBezTo>
                  <a:cubicBezTo>
                    <a:pt x="222" y="106"/>
                    <a:pt x="214" y="80"/>
                    <a:pt x="199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193" y="52"/>
                    <a:pt x="186" y="44"/>
                    <a:pt x="181" y="37"/>
                  </a:cubicBezTo>
                  <a:cubicBezTo>
                    <a:pt x="178" y="35"/>
                    <a:pt x="176" y="32"/>
                    <a:pt x="174" y="30"/>
                  </a:cubicBezTo>
                  <a:cubicBezTo>
                    <a:pt x="163" y="42"/>
                    <a:pt x="145" y="56"/>
                    <a:pt x="123" y="65"/>
                  </a:cubicBezTo>
                  <a:cubicBezTo>
                    <a:pt x="93" y="78"/>
                    <a:pt x="60" y="80"/>
                    <a:pt x="47" y="80"/>
                  </a:cubicBezTo>
                  <a:cubicBezTo>
                    <a:pt x="44" y="80"/>
                    <a:pt x="43" y="80"/>
                    <a:pt x="42" y="80"/>
                  </a:cubicBezTo>
                  <a:cubicBezTo>
                    <a:pt x="41" y="80"/>
                    <a:pt x="41" y="80"/>
                    <a:pt x="40" y="80"/>
                  </a:cubicBezTo>
                  <a:cubicBezTo>
                    <a:pt x="36" y="79"/>
                    <a:pt x="34" y="76"/>
                    <a:pt x="34" y="74"/>
                  </a:cubicBezTo>
                  <a:cubicBezTo>
                    <a:pt x="34" y="70"/>
                    <a:pt x="36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44" y="66"/>
                    <a:pt x="79" y="54"/>
                    <a:pt x="107" y="35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17" y="29"/>
                    <a:pt x="126" y="22"/>
                    <a:pt x="134" y="16"/>
                  </a:cubicBezTo>
                  <a:cubicBezTo>
                    <a:pt x="125" y="14"/>
                    <a:pt x="117" y="11"/>
                    <a:pt x="110" y="7"/>
                  </a:cubicBezTo>
                  <a:cubicBezTo>
                    <a:pt x="106" y="5"/>
                    <a:pt x="103" y="3"/>
                    <a:pt x="100" y="2"/>
                  </a:cubicBezTo>
                  <a:cubicBezTo>
                    <a:pt x="81" y="0"/>
                    <a:pt x="63" y="2"/>
                    <a:pt x="47" y="11"/>
                  </a:cubicBezTo>
                  <a:cubicBezTo>
                    <a:pt x="15" y="30"/>
                    <a:pt x="0" y="78"/>
                    <a:pt x="0" y="113"/>
                  </a:cubicBezTo>
                  <a:cubicBezTo>
                    <a:pt x="0" y="195"/>
                    <a:pt x="74" y="262"/>
                    <a:pt x="164" y="262"/>
                  </a:cubicBezTo>
                  <a:cubicBezTo>
                    <a:pt x="255" y="262"/>
                    <a:pt x="328" y="195"/>
                    <a:pt x="328" y="113"/>
                  </a:cubicBezTo>
                  <a:cubicBezTo>
                    <a:pt x="328" y="75"/>
                    <a:pt x="310" y="22"/>
                    <a:pt x="27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56"/>
            <p:cNvSpPr>
              <a:spLocks/>
            </p:cNvSpPr>
            <p:nvPr/>
          </p:nvSpPr>
          <p:spPr bwMode="auto">
            <a:xfrm>
              <a:off x="5092700" y="1293813"/>
              <a:ext cx="425450" cy="268288"/>
            </a:xfrm>
            <a:custGeom>
              <a:avLst/>
              <a:gdLst>
                <a:gd name="T0" fmla="*/ 74 w 249"/>
                <a:gd name="T1" fmla="*/ 47 h 157"/>
                <a:gd name="T2" fmla="*/ 110 w 249"/>
                <a:gd name="T3" fmla="*/ 58 h 157"/>
                <a:gd name="T4" fmla="*/ 72 w 249"/>
                <a:gd name="T5" fmla="*/ 86 h 157"/>
                <a:gd name="T6" fmla="*/ 1 w 249"/>
                <a:gd name="T7" fmla="*/ 119 h 157"/>
                <a:gd name="T8" fmla="*/ 82 w 249"/>
                <a:gd name="T9" fmla="*/ 105 h 157"/>
                <a:gd name="T10" fmla="*/ 136 w 249"/>
                <a:gd name="T11" fmla="*/ 66 h 157"/>
                <a:gd name="T12" fmla="*/ 165 w 249"/>
                <a:gd name="T13" fmla="*/ 103 h 157"/>
                <a:gd name="T14" fmla="*/ 190 w 249"/>
                <a:gd name="T15" fmla="*/ 156 h 157"/>
                <a:gd name="T16" fmla="*/ 184 w 249"/>
                <a:gd name="T17" fmla="*/ 92 h 157"/>
                <a:gd name="T18" fmla="*/ 157 w 249"/>
                <a:gd name="T19" fmla="*/ 56 h 157"/>
                <a:gd name="T20" fmla="*/ 191 w 249"/>
                <a:gd name="T21" fmla="*/ 36 h 157"/>
                <a:gd name="T22" fmla="*/ 248 w 249"/>
                <a:gd name="T23" fmla="*/ 21 h 157"/>
                <a:gd name="T24" fmla="*/ 185 w 249"/>
                <a:gd name="T25" fmla="*/ 16 h 157"/>
                <a:gd name="T26" fmla="*/ 141 w 249"/>
                <a:gd name="T27" fmla="*/ 40 h 157"/>
                <a:gd name="T28" fmla="*/ 81 w 249"/>
                <a:gd name="T29" fmla="*/ 27 h 157"/>
                <a:gd name="T30" fmla="*/ 19 w 249"/>
                <a:gd name="T31" fmla="*/ 1 h 157"/>
                <a:gd name="T32" fmla="*/ 74 w 249"/>
                <a:gd name="T33" fmla="*/ 4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9" h="157">
                  <a:moveTo>
                    <a:pt x="74" y="47"/>
                  </a:moveTo>
                  <a:cubicBezTo>
                    <a:pt x="85" y="53"/>
                    <a:pt x="98" y="57"/>
                    <a:pt x="110" y="58"/>
                  </a:cubicBezTo>
                  <a:cubicBezTo>
                    <a:pt x="99" y="66"/>
                    <a:pt x="86" y="77"/>
                    <a:pt x="72" y="86"/>
                  </a:cubicBezTo>
                  <a:cubicBezTo>
                    <a:pt x="41" y="108"/>
                    <a:pt x="1" y="120"/>
                    <a:pt x="1" y="119"/>
                  </a:cubicBezTo>
                  <a:cubicBezTo>
                    <a:pt x="0" y="119"/>
                    <a:pt x="45" y="122"/>
                    <a:pt x="82" y="105"/>
                  </a:cubicBezTo>
                  <a:cubicBezTo>
                    <a:pt x="105" y="96"/>
                    <a:pt x="126" y="79"/>
                    <a:pt x="136" y="66"/>
                  </a:cubicBezTo>
                  <a:cubicBezTo>
                    <a:pt x="142" y="75"/>
                    <a:pt x="155" y="87"/>
                    <a:pt x="165" y="103"/>
                  </a:cubicBezTo>
                  <a:cubicBezTo>
                    <a:pt x="182" y="126"/>
                    <a:pt x="190" y="156"/>
                    <a:pt x="190" y="156"/>
                  </a:cubicBezTo>
                  <a:cubicBezTo>
                    <a:pt x="190" y="157"/>
                    <a:pt x="196" y="121"/>
                    <a:pt x="184" y="92"/>
                  </a:cubicBezTo>
                  <a:cubicBezTo>
                    <a:pt x="178" y="77"/>
                    <a:pt x="167" y="63"/>
                    <a:pt x="157" y="56"/>
                  </a:cubicBezTo>
                  <a:cubicBezTo>
                    <a:pt x="166" y="50"/>
                    <a:pt x="178" y="42"/>
                    <a:pt x="191" y="36"/>
                  </a:cubicBezTo>
                  <a:cubicBezTo>
                    <a:pt x="217" y="23"/>
                    <a:pt x="248" y="21"/>
                    <a:pt x="248" y="21"/>
                  </a:cubicBezTo>
                  <a:cubicBezTo>
                    <a:pt x="249" y="21"/>
                    <a:pt x="215" y="8"/>
                    <a:pt x="185" y="16"/>
                  </a:cubicBezTo>
                  <a:cubicBezTo>
                    <a:pt x="166" y="19"/>
                    <a:pt x="149" y="29"/>
                    <a:pt x="141" y="40"/>
                  </a:cubicBezTo>
                  <a:cubicBezTo>
                    <a:pt x="131" y="34"/>
                    <a:pt x="105" y="34"/>
                    <a:pt x="81" y="27"/>
                  </a:cubicBezTo>
                  <a:cubicBezTo>
                    <a:pt x="49" y="20"/>
                    <a:pt x="19" y="1"/>
                    <a:pt x="19" y="1"/>
                  </a:cubicBezTo>
                  <a:cubicBezTo>
                    <a:pt x="18" y="0"/>
                    <a:pt x="41" y="33"/>
                    <a:pt x="74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2" name="组合 471"/>
          <p:cNvGrpSpPr/>
          <p:nvPr/>
        </p:nvGrpSpPr>
        <p:grpSpPr>
          <a:xfrm>
            <a:off x="1995130" y="1649614"/>
            <a:ext cx="1084263" cy="1084263"/>
            <a:chOff x="4764088" y="2435225"/>
            <a:chExt cx="1084263" cy="1084263"/>
          </a:xfrm>
        </p:grpSpPr>
        <p:sp>
          <p:nvSpPr>
            <p:cNvPr id="395" name="Oval 57"/>
            <p:cNvSpPr>
              <a:spLocks noChangeArrowheads="1"/>
            </p:cNvSpPr>
            <p:nvPr/>
          </p:nvSpPr>
          <p:spPr bwMode="auto">
            <a:xfrm>
              <a:off x="4764088" y="2435225"/>
              <a:ext cx="1084263" cy="1084263"/>
            </a:xfrm>
            <a:prstGeom prst="ellipse">
              <a:avLst/>
            </a:prstGeom>
            <a:solidFill>
              <a:srgbClr val="4EB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58"/>
            <p:cNvSpPr>
              <a:spLocks/>
            </p:cNvSpPr>
            <p:nvPr/>
          </p:nvSpPr>
          <p:spPr bwMode="auto">
            <a:xfrm>
              <a:off x="5000625" y="2544763"/>
              <a:ext cx="846138" cy="973138"/>
            </a:xfrm>
            <a:custGeom>
              <a:avLst/>
              <a:gdLst>
                <a:gd name="T0" fmla="*/ 196 w 493"/>
                <a:gd name="T1" fmla="*/ 0 h 567"/>
                <a:gd name="T2" fmla="*/ 186 w 493"/>
                <a:gd name="T3" fmla="*/ 6 h 567"/>
                <a:gd name="T4" fmla="*/ 170 w 493"/>
                <a:gd name="T5" fmla="*/ 86 h 567"/>
                <a:gd name="T6" fmla="*/ 166 w 493"/>
                <a:gd name="T7" fmla="*/ 138 h 567"/>
                <a:gd name="T8" fmla="*/ 166 w 493"/>
                <a:gd name="T9" fmla="*/ 138 h 567"/>
                <a:gd name="T10" fmla="*/ 171 w 493"/>
                <a:gd name="T11" fmla="*/ 142 h 567"/>
                <a:gd name="T12" fmla="*/ 147 w 493"/>
                <a:gd name="T13" fmla="*/ 150 h 567"/>
                <a:gd name="T14" fmla="*/ 139 w 493"/>
                <a:gd name="T15" fmla="*/ 152 h 567"/>
                <a:gd name="T16" fmla="*/ 122 w 493"/>
                <a:gd name="T17" fmla="*/ 146 h 567"/>
                <a:gd name="T18" fmla="*/ 99 w 493"/>
                <a:gd name="T19" fmla="*/ 143 h 567"/>
                <a:gd name="T20" fmla="*/ 71 w 493"/>
                <a:gd name="T21" fmla="*/ 148 h 567"/>
                <a:gd name="T22" fmla="*/ 12 w 493"/>
                <a:gd name="T23" fmla="*/ 229 h 567"/>
                <a:gd name="T24" fmla="*/ 77 w 493"/>
                <a:gd name="T25" fmla="*/ 433 h 567"/>
                <a:gd name="T26" fmla="*/ 133 w 493"/>
                <a:gd name="T27" fmla="*/ 489 h 567"/>
                <a:gd name="T28" fmla="*/ 210 w 493"/>
                <a:gd name="T29" fmla="*/ 567 h 567"/>
                <a:gd name="T30" fmla="*/ 493 w 493"/>
                <a:gd name="T31" fmla="*/ 275 h 567"/>
                <a:gd name="T32" fmla="*/ 229 w 493"/>
                <a:gd name="T33" fmla="*/ 13 h 567"/>
                <a:gd name="T34" fmla="*/ 196 w 493"/>
                <a:gd name="T35" fmla="*/ 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3" h="567">
                  <a:moveTo>
                    <a:pt x="196" y="0"/>
                  </a:moveTo>
                  <a:cubicBezTo>
                    <a:pt x="191" y="0"/>
                    <a:pt x="187" y="1"/>
                    <a:pt x="186" y="6"/>
                  </a:cubicBezTo>
                  <a:cubicBezTo>
                    <a:pt x="180" y="32"/>
                    <a:pt x="174" y="59"/>
                    <a:pt x="170" y="86"/>
                  </a:cubicBezTo>
                  <a:cubicBezTo>
                    <a:pt x="169" y="93"/>
                    <a:pt x="162" y="138"/>
                    <a:pt x="166" y="138"/>
                  </a:cubicBezTo>
                  <a:cubicBezTo>
                    <a:pt x="166" y="138"/>
                    <a:pt x="166" y="138"/>
                    <a:pt x="166" y="138"/>
                  </a:cubicBezTo>
                  <a:cubicBezTo>
                    <a:pt x="166" y="140"/>
                    <a:pt x="171" y="142"/>
                    <a:pt x="171" y="142"/>
                  </a:cubicBezTo>
                  <a:cubicBezTo>
                    <a:pt x="162" y="143"/>
                    <a:pt x="155" y="146"/>
                    <a:pt x="147" y="150"/>
                  </a:cubicBezTo>
                  <a:cubicBezTo>
                    <a:pt x="144" y="152"/>
                    <a:pt x="141" y="152"/>
                    <a:pt x="139" y="152"/>
                  </a:cubicBezTo>
                  <a:cubicBezTo>
                    <a:pt x="134" y="152"/>
                    <a:pt x="130" y="149"/>
                    <a:pt x="122" y="146"/>
                  </a:cubicBezTo>
                  <a:cubicBezTo>
                    <a:pt x="114" y="144"/>
                    <a:pt x="107" y="143"/>
                    <a:pt x="99" y="143"/>
                  </a:cubicBezTo>
                  <a:cubicBezTo>
                    <a:pt x="89" y="143"/>
                    <a:pt x="80" y="145"/>
                    <a:pt x="71" y="148"/>
                  </a:cubicBezTo>
                  <a:cubicBezTo>
                    <a:pt x="37" y="161"/>
                    <a:pt x="18" y="195"/>
                    <a:pt x="12" y="229"/>
                  </a:cubicBezTo>
                  <a:cubicBezTo>
                    <a:pt x="0" y="297"/>
                    <a:pt x="27" y="384"/>
                    <a:pt x="77" y="433"/>
                  </a:cubicBezTo>
                  <a:cubicBezTo>
                    <a:pt x="96" y="451"/>
                    <a:pt x="114" y="470"/>
                    <a:pt x="133" y="489"/>
                  </a:cubicBezTo>
                  <a:cubicBezTo>
                    <a:pt x="159" y="515"/>
                    <a:pt x="185" y="541"/>
                    <a:pt x="210" y="567"/>
                  </a:cubicBezTo>
                  <a:cubicBezTo>
                    <a:pt x="362" y="551"/>
                    <a:pt x="482" y="428"/>
                    <a:pt x="493" y="275"/>
                  </a:cubicBezTo>
                  <a:cubicBezTo>
                    <a:pt x="415" y="196"/>
                    <a:pt x="259" y="38"/>
                    <a:pt x="229" y="13"/>
                  </a:cubicBezTo>
                  <a:cubicBezTo>
                    <a:pt x="226" y="8"/>
                    <a:pt x="208" y="0"/>
                    <a:pt x="196" y="0"/>
                  </a:cubicBezTo>
                </a:path>
              </a:pathLst>
            </a:custGeom>
            <a:solidFill>
              <a:srgbClr val="3E9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59"/>
            <p:cNvSpPr>
              <a:spLocks/>
            </p:cNvSpPr>
            <p:nvPr/>
          </p:nvSpPr>
          <p:spPr bwMode="auto">
            <a:xfrm>
              <a:off x="5281613" y="2541588"/>
              <a:ext cx="117475" cy="239713"/>
            </a:xfrm>
            <a:custGeom>
              <a:avLst/>
              <a:gdLst>
                <a:gd name="T0" fmla="*/ 32 w 68"/>
                <a:gd name="T1" fmla="*/ 140 h 140"/>
                <a:gd name="T2" fmla="*/ 66 w 68"/>
                <a:gd name="T3" fmla="*/ 21 h 140"/>
                <a:gd name="T4" fmla="*/ 58 w 68"/>
                <a:gd name="T5" fmla="*/ 10 h 140"/>
                <a:gd name="T6" fmla="*/ 35 w 68"/>
                <a:gd name="T7" fmla="*/ 2 h 140"/>
                <a:gd name="T8" fmla="*/ 22 w 68"/>
                <a:gd name="T9" fmla="*/ 8 h 140"/>
                <a:gd name="T10" fmla="*/ 0 w 68"/>
                <a:gd name="T11" fmla="*/ 139 h 140"/>
                <a:gd name="T12" fmla="*/ 13 w 68"/>
                <a:gd name="T13" fmla="*/ 138 h 140"/>
                <a:gd name="T14" fmla="*/ 32 w 68"/>
                <a:gd name="T1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140">
                  <a:moveTo>
                    <a:pt x="32" y="140"/>
                  </a:moveTo>
                  <a:cubicBezTo>
                    <a:pt x="41" y="100"/>
                    <a:pt x="52" y="60"/>
                    <a:pt x="66" y="21"/>
                  </a:cubicBezTo>
                  <a:cubicBezTo>
                    <a:pt x="68" y="17"/>
                    <a:pt x="64" y="12"/>
                    <a:pt x="58" y="10"/>
                  </a:cubicBezTo>
                  <a:cubicBezTo>
                    <a:pt x="51" y="7"/>
                    <a:pt x="43" y="5"/>
                    <a:pt x="35" y="2"/>
                  </a:cubicBezTo>
                  <a:cubicBezTo>
                    <a:pt x="29" y="0"/>
                    <a:pt x="23" y="3"/>
                    <a:pt x="22" y="8"/>
                  </a:cubicBezTo>
                  <a:cubicBezTo>
                    <a:pt x="11" y="51"/>
                    <a:pt x="4" y="95"/>
                    <a:pt x="0" y="139"/>
                  </a:cubicBezTo>
                  <a:cubicBezTo>
                    <a:pt x="4" y="138"/>
                    <a:pt x="9" y="138"/>
                    <a:pt x="13" y="138"/>
                  </a:cubicBezTo>
                  <a:cubicBezTo>
                    <a:pt x="20" y="138"/>
                    <a:pt x="26" y="139"/>
                    <a:pt x="32" y="1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60"/>
            <p:cNvSpPr>
              <a:spLocks noEditPoints="1"/>
            </p:cNvSpPr>
            <p:nvPr/>
          </p:nvSpPr>
          <p:spPr bwMode="auto">
            <a:xfrm>
              <a:off x="5011738" y="2789238"/>
              <a:ext cx="588963" cy="531813"/>
            </a:xfrm>
            <a:custGeom>
              <a:avLst/>
              <a:gdLst>
                <a:gd name="T0" fmla="*/ 328 w 344"/>
                <a:gd name="T1" fmla="*/ 55 h 311"/>
                <a:gd name="T2" fmla="*/ 257 w 344"/>
                <a:gd name="T3" fmla="*/ 1 h 311"/>
                <a:gd name="T4" fmla="*/ 209 w 344"/>
                <a:gd name="T5" fmla="*/ 12 h 311"/>
                <a:gd name="T6" fmla="*/ 171 w 344"/>
                <a:gd name="T7" fmla="*/ 0 h 311"/>
                <a:gd name="T8" fmla="*/ 134 w 344"/>
                <a:gd name="T9" fmla="*/ 12 h 311"/>
                <a:gd name="T10" fmla="*/ 87 w 344"/>
                <a:gd name="T11" fmla="*/ 1 h 311"/>
                <a:gd name="T12" fmla="*/ 15 w 344"/>
                <a:gd name="T13" fmla="*/ 55 h 311"/>
                <a:gd name="T14" fmla="*/ 9 w 344"/>
                <a:gd name="T15" fmla="*/ 165 h 311"/>
                <a:gd name="T16" fmla="*/ 52 w 344"/>
                <a:gd name="T17" fmla="*/ 267 h 311"/>
                <a:gd name="T18" fmla="*/ 52 w 344"/>
                <a:gd name="T19" fmla="*/ 267 h 311"/>
                <a:gd name="T20" fmla="*/ 113 w 344"/>
                <a:gd name="T21" fmla="*/ 311 h 311"/>
                <a:gd name="T22" fmla="*/ 116 w 344"/>
                <a:gd name="T23" fmla="*/ 311 h 311"/>
                <a:gd name="T24" fmla="*/ 143 w 344"/>
                <a:gd name="T25" fmla="*/ 299 h 311"/>
                <a:gd name="T26" fmla="*/ 171 w 344"/>
                <a:gd name="T27" fmla="*/ 311 h 311"/>
                <a:gd name="T28" fmla="*/ 200 w 344"/>
                <a:gd name="T29" fmla="*/ 299 h 311"/>
                <a:gd name="T30" fmla="*/ 227 w 344"/>
                <a:gd name="T31" fmla="*/ 311 h 311"/>
                <a:gd name="T32" fmla="*/ 231 w 344"/>
                <a:gd name="T33" fmla="*/ 311 h 311"/>
                <a:gd name="T34" fmla="*/ 292 w 344"/>
                <a:gd name="T35" fmla="*/ 267 h 311"/>
                <a:gd name="T36" fmla="*/ 292 w 344"/>
                <a:gd name="T37" fmla="*/ 267 h 311"/>
                <a:gd name="T38" fmla="*/ 335 w 344"/>
                <a:gd name="T39" fmla="*/ 165 h 311"/>
                <a:gd name="T40" fmla="*/ 328 w 344"/>
                <a:gd name="T41" fmla="*/ 55 h 311"/>
                <a:gd name="T42" fmla="*/ 114 w 344"/>
                <a:gd name="T43" fmla="*/ 284 h 311"/>
                <a:gd name="T44" fmla="*/ 74 w 344"/>
                <a:gd name="T45" fmla="*/ 252 h 311"/>
                <a:gd name="T46" fmla="*/ 35 w 344"/>
                <a:gd name="T47" fmla="*/ 159 h 311"/>
                <a:gd name="T48" fmla="*/ 40 w 344"/>
                <a:gd name="T49" fmla="*/ 67 h 311"/>
                <a:gd name="T50" fmla="*/ 40 w 344"/>
                <a:gd name="T51" fmla="*/ 66 h 311"/>
                <a:gd name="T52" fmla="*/ 89 w 344"/>
                <a:gd name="T53" fmla="*/ 28 h 311"/>
                <a:gd name="T54" fmla="*/ 114 w 344"/>
                <a:gd name="T55" fmla="*/ 32 h 311"/>
                <a:gd name="T56" fmla="*/ 104 w 344"/>
                <a:gd name="T57" fmla="*/ 49 h 311"/>
                <a:gd name="T58" fmla="*/ 89 w 344"/>
                <a:gd name="T59" fmla="*/ 157 h 311"/>
                <a:gd name="T60" fmla="*/ 117 w 344"/>
                <a:gd name="T61" fmla="*/ 262 h 311"/>
                <a:gd name="T62" fmla="*/ 117 w 344"/>
                <a:gd name="T63" fmla="*/ 262 h 311"/>
                <a:gd name="T64" fmla="*/ 126 w 344"/>
                <a:gd name="T65" fmla="*/ 278 h 311"/>
                <a:gd name="T66" fmla="*/ 114 w 344"/>
                <a:gd name="T67" fmla="*/ 284 h 311"/>
                <a:gd name="T68" fmla="*/ 171 w 344"/>
                <a:gd name="T69" fmla="*/ 284 h 311"/>
                <a:gd name="T70" fmla="*/ 142 w 344"/>
                <a:gd name="T71" fmla="*/ 250 h 311"/>
                <a:gd name="T72" fmla="*/ 116 w 344"/>
                <a:gd name="T73" fmla="*/ 154 h 311"/>
                <a:gd name="T74" fmla="*/ 128 w 344"/>
                <a:gd name="T75" fmla="*/ 61 h 311"/>
                <a:gd name="T76" fmla="*/ 128 w 344"/>
                <a:gd name="T77" fmla="*/ 61 h 311"/>
                <a:gd name="T78" fmla="*/ 171 w 344"/>
                <a:gd name="T79" fmla="*/ 27 h 311"/>
                <a:gd name="T80" fmla="*/ 214 w 344"/>
                <a:gd name="T81" fmla="*/ 61 h 311"/>
                <a:gd name="T82" fmla="*/ 215 w 344"/>
                <a:gd name="T83" fmla="*/ 61 h 311"/>
                <a:gd name="T84" fmla="*/ 226 w 344"/>
                <a:gd name="T85" fmla="*/ 154 h 311"/>
                <a:gd name="T86" fmla="*/ 201 w 344"/>
                <a:gd name="T87" fmla="*/ 250 h 311"/>
                <a:gd name="T88" fmla="*/ 171 w 344"/>
                <a:gd name="T89" fmla="*/ 284 h 311"/>
                <a:gd name="T90" fmla="*/ 309 w 344"/>
                <a:gd name="T91" fmla="*/ 159 h 311"/>
                <a:gd name="T92" fmla="*/ 270 w 344"/>
                <a:gd name="T93" fmla="*/ 252 h 311"/>
                <a:gd name="T94" fmla="*/ 230 w 344"/>
                <a:gd name="T95" fmla="*/ 284 h 311"/>
                <a:gd name="T96" fmla="*/ 217 w 344"/>
                <a:gd name="T97" fmla="*/ 277 h 311"/>
                <a:gd name="T98" fmla="*/ 225 w 344"/>
                <a:gd name="T99" fmla="*/ 262 h 311"/>
                <a:gd name="T100" fmla="*/ 225 w 344"/>
                <a:gd name="T101" fmla="*/ 262 h 311"/>
                <a:gd name="T102" fmla="*/ 253 w 344"/>
                <a:gd name="T103" fmla="*/ 157 h 311"/>
                <a:gd name="T104" fmla="*/ 239 w 344"/>
                <a:gd name="T105" fmla="*/ 49 h 311"/>
                <a:gd name="T106" fmla="*/ 229 w 344"/>
                <a:gd name="T107" fmla="*/ 33 h 311"/>
                <a:gd name="T108" fmla="*/ 255 w 344"/>
                <a:gd name="T109" fmla="*/ 28 h 311"/>
                <a:gd name="T110" fmla="*/ 304 w 344"/>
                <a:gd name="T111" fmla="*/ 66 h 311"/>
                <a:gd name="T112" fmla="*/ 304 w 344"/>
                <a:gd name="T113" fmla="*/ 67 h 311"/>
                <a:gd name="T114" fmla="*/ 309 w 344"/>
                <a:gd name="T115" fmla="*/ 159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4" h="311">
                  <a:moveTo>
                    <a:pt x="328" y="55"/>
                  </a:moveTo>
                  <a:cubicBezTo>
                    <a:pt x="314" y="24"/>
                    <a:pt x="288" y="3"/>
                    <a:pt x="257" y="1"/>
                  </a:cubicBezTo>
                  <a:cubicBezTo>
                    <a:pt x="240" y="0"/>
                    <a:pt x="224" y="4"/>
                    <a:pt x="209" y="12"/>
                  </a:cubicBezTo>
                  <a:cubicBezTo>
                    <a:pt x="198" y="4"/>
                    <a:pt x="185" y="0"/>
                    <a:pt x="171" y="0"/>
                  </a:cubicBezTo>
                  <a:cubicBezTo>
                    <a:pt x="158" y="0"/>
                    <a:pt x="145" y="4"/>
                    <a:pt x="134" y="12"/>
                  </a:cubicBezTo>
                  <a:cubicBezTo>
                    <a:pt x="119" y="4"/>
                    <a:pt x="103" y="0"/>
                    <a:pt x="87" y="1"/>
                  </a:cubicBezTo>
                  <a:cubicBezTo>
                    <a:pt x="56" y="3"/>
                    <a:pt x="29" y="24"/>
                    <a:pt x="15" y="55"/>
                  </a:cubicBezTo>
                  <a:cubicBezTo>
                    <a:pt x="2" y="84"/>
                    <a:pt x="0" y="123"/>
                    <a:pt x="9" y="165"/>
                  </a:cubicBezTo>
                  <a:cubicBezTo>
                    <a:pt x="17" y="202"/>
                    <a:pt x="32" y="238"/>
                    <a:pt x="52" y="267"/>
                  </a:cubicBezTo>
                  <a:cubicBezTo>
                    <a:pt x="52" y="267"/>
                    <a:pt x="52" y="267"/>
                    <a:pt x="52" y="267"/>
                  </a:cubicBezTo>
                  <a:cubicBezTo>
                    <a:pt x="72" y="296"/>
                    <a:pt x="92" y="311"/>
                    <a:pt x="113" y="311"/>
                  </a:cubicBezTo>
                  <a:cubicBezTo>
                    <a:pt x="114" y="311"/>
                    <a:pt x="115" y="311"/>
                    <a:pt x="116" y="311"/>
                  </a:cubicBezTo>
                  <a:cubicBezTo>
                    <a:pt x="126" y="310"/>
                    <a:pt x="135" y="306"/>
                    <a:pt x="143" y="299"/>
                  </a:cubicBezTo>
                  <a:cubicBezTo>
                    <a:pt x="152" y="307"/>
                    <a:pt x="162" y="311"/>
                    <a:pt x="171" y="311"/>
                  </a:cubicBezTo>
                  <a:cubicBezTo>
                    <a:pt x="181" y="311"/>
                    <a:pt x="191" y="307"/>
                    <a:pt x="200" y="299"/>
                  </a:cubicBezTo>
                  <a:cubicBezTo>
                    <a:pt x="208" y="306"/>
                    <a:pt x="218" y="310"/>
                    <a:pt x="227" y="311"/>
                  </a:cubicBezTo>
                  <a:cubicBezTo>
                    <a:pt x="229" y="311"/>
                    <a:pt x="230" y="311"/>
                    <a:pt x="231" y="311"/>
                  </a:cubicBezTo>
                  <a:cubicBezTo>
                    <a:pt x="251" y="311"/>
                    <a:pt x="272" y="296"/>
                    <a:pt x="292" y="267"/>
                  </a:cubicBezTo>
                  <a:cubicBezTo>
                    <a:pt x="292" y="267"/>
                    <a:pt x="292" y="267"/>
                    <a:pt x="292" y="267"/>
                  </a:cubicBezTo>
                  <a:cubicBezTo>
                    <a:pt x="312" y="238"/>
                    <a:pt x="327" y="202"/>
                    <a:pt x="335" y="165"/>
                  </a:cubicBezTo>
                  <a:cubicBezTo>
                    <a:pt x="344" y="123"/>
                    <a:pt x="342" y="84"/>
                    <a:pt x="328" y="55"/>
                  </a:cubicBezTo>
                  <a:close/>
                  <a:moveTo>
                    <a:pt x="114" y="284"/>
                  </a:moveTo>
                  <a:cubicBezTo>
                    <a:pt x="103" y="285"/>
                    <a:pt x="89" y="273"/>
                    <a:pt x="74" y="252"/>
                  </a:cubicBezTo>
                  <a:cubicBezTo>
                    <a:pt x="56" y="226"/>
                    <a:pt x="42" y="192"/>
                    <a:pt x="35" y="159"/>
                  </a:cubicBezTo>
                  <a:cubicBezTo>
                    <a:pt x="27" y="123"/>
                    <a:pt x="29" y="90"/>
                    <a:pt x="40" y="67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50" y="44"/>
                    <a:pt x="68" y="30"/>
                    <a:pt x="89" y="28"/>
                  </a:cubicBezTo>
                  <a:cubicBezTo>
                    <a:pt x="97" y="28"/>
                    <a:pt x="106" y="29"/>
                    <a:pt x="114" y="32"/>
                  </a:cubicBezTo>
                  <a:cubicBezTo>
                    <a:pt x="110" y="37"/>
                    <a:pt x="107" y="43"/>
                    <a:pt x="104" y="49"/>
                  </a:cubicBezTo>
                  <a:cubicBezTo>
                    <a:pt x="90" y="77"/>
                    <a:pt x="85" y="115"/>
                    <a:pt x="89" y="157"/>
                  </a:cubicBezTo>
                  <a:cubicBezTo>
                    <a:pt x="93" y="194"/>
                    <a:pt x="103" y="231"/>
                    <a:pt x="117" y="262"/>
                  </a:cubicBezTo>
                  <a:cubicBezTo>
                    <a:pt x="117" y="262"/>
                    <a:pt x="117" y="262"/>
                    <a:pt x="117" y="262"/>
                  </a:cubicBezTo>
                  <a:cubicBezTo>
                    <a:pt x="120" y="268"/>
                    <a:pt x="123" y="273"/>
                    <a:pt x="126" y="278"/>
                  </a:cubicBezTo>
                  <a:cubicBezTo>
                    <a:pt x="122" y="282"/>
                    <a:pt x="118" y="284"/>
                    <a:pt x="114" y="284"/>
                  </a:cubicBezTo>
                  <a:close/>
                  <a:moveTo>
                    <a:pt x="171" y="284"/>
                  </a:moveTo>
                  <a:cubicBezTo>
                    <a:pt x="168" y="284"/>
                    <a:pt x="157" y="281"/>
                    <a:pt x="142" y="250"/>
                  </a:cubicBezTo>
                  <a:cubicBezTo>
                    <a:pt x="129" y="223"/>
                    <a:pt x="119" y="188"/>
                    <a:pt x="116" y="154"/>
                  </a:cubicBezTo>
                  <a:cubicBezTo>
                    <a:pt x="112" y="117"/>
                    <a:pt x="117" y="84"/>
                    <a:pt x="128" y="61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38" y="39"/>
                    <a:pt x="154" y="27"/>
                    <a:pt x="171" y="27"/>
                  </a:cubicBezTo>
                  <a:cubicBezTo>
                    <a:pt x="188" y="27"/>
                    <a:pt x="204" y="39"/>
                    <a:pt x="214" y="61"/>
                  </a:cubicBezTo>
                  <a:cubicBezTo>
                    <a:pt x="215" y="61"/>
                    <a:pt x="215" y="61"/>
                    <a:pt x="215" y="61"/>
                  </a:cubicBezTo>
                  <a:cubicBezTo>
                    <a:pt x="226" y="84"/>
                    <a:pt x="230" y="117"/>
                    <a:pt x="226" y="154"/>
                  </a:cubicBezTo>
                  <a:cubicBezTo>
                    <a:pt x="223" y="188"/>
                    <a:pt x="214" y="223"/>
                    <a:pt x="201" y="250"/>
                  </a:cubicBezTo>
                  <a:cubicBezTo>
                    <a:pt x="185" y="281"/>
                    <a:pt x="174" y="284"/>
                    <a:pt x="171" y="284"/>
                  </a:cubicBezTo>
                  <a:close/>
                  <a:moveTo>
                    <a:pt x="309" y="159"/>
                  </a:moveTo>
                  <a:cubicBezTo>
                    <a:pt x="301" y="192"/>
                    <a:pt x="287" y="226"/>
                    <a:pt x="270" y="252"/>
                  </a:cubicBezTo>
                  <a:cubicBezTo>
                    <a:pt x="255" y="273"/>
                    <a:pt x="241" y="285"/>
                    <a:pt x="230" y="284"/>
                  </a:cubicBezTo>
                  <a:cubicBezTo>
                    <a:pt x="225" y="284"/>
                    <a:pt x="221" y="281"/>
                    <a:pt x="217" y="277"/>
                  </a:cubicBezTo>
                  <a:cubicBezTo>
                    <a:pt x="219" y="273"/>
                    <a:pt x="222" y="267"/>
                    <a:pt x="225" y="262"/>
                  </a:cubicBezTo>
                  <a:cubicBezTo>
                    <a:pt x="225" y="262"/>
                    <a:pt x="225" y="262"/>
                    <a:pt x="225" y="262"/>
                  </a:cubicBezTo>
                  <a:cubicBezTo>
                    <a:pt x="240" y="231"/>
                    <a:pt x="250" y="194"/>
                    <a:pt x="253" y="157"/>
                  </a:cubicBezTo>
                  <a:cubicBezTo>
                    <a:pt x="258" y="115"/>
                    <a:pt x="252" y="77"/>
                    <a:pt x="239" y="49"/>
                  </a:cubicBezTo>
                  <a:cubicBezTo>
                    <a:pt x="236" y="43"/>
                    <a:pt x="233" y="38"/>
                    <a:pt x="229" y="33"/>
                  </a:cubicBezTo>
                  <a:cubicBezTo>
                    <a:pt x="237" y="29"/>
                    <a:pt x="246" y="27"/>
                    <a:pt x="255" y="28"/>
                  </a:cubicBezTo>
                  <a:cubicBezTo>
                    <a:pt x="276" y="30"/>
                    <a:pt x="294" y="44"/>
                    <a:pt x="304" y="66"/>
                  </a:cubicBezTo>
                  <a:cubicBezTo>
                    <a:pt x="304" y="67"/>
                    <a:pt x="304" y="67"/>
                    <a:pt x="304" y="67"/>
                  </a:cubicBezTo>
                  <a:cubicBezTo>
                    <a:pt x="314" y="90"/>
                    <a:pt x="316" y="123"/>
                    <a:pt x="309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69" name="组合 468"/>
          <p:cNvGrpSpPr/>
          <p:nvPr/>
        </p:nvGrpSpPr>
        <p:grpSpPr>
          <a:xfrm>
            <a:off x="5155842" y="181177"/>
            <a:ext cx="1085850" cy="1084263"/>
            <a:chOff x="7924800" y="966788"/>
            <a:chExt cx="1085850" cy="1084263"/>
          </a:xfrm>
        </p:grpSpPr>
        <p:sp>
          <p:nvSpPr>
            <p:cNvPr id="399" name="Oval 61"/>
            <p:cNvSpPr>
              <a:spLocks noChangeArrowheads="1"/>
            </p:cNvSpPr>
            <p:nvPr/>
          </p:nvSpPr>
          <p:spPr bwMode="auto">
            <a:xfrm>
              <a:off x="7924800" y="966788"/>
              <a:ext cx="1085850" cy="1084263"/>
            </a:xfrm>
            <a:prstGeom prst="ellipse">
              <a:avLst/>
            </a:prstGeom>
            <a:solidFill>
              <a:srgbClr val="4EB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62"/>
            <p:cNvSpPr>
              <a:spLocks/>
            </p:cNvSpPr>
            <p:nvPr/>
          </p:nvSpPr>
          <p:spPr bwMode="auto">
            <a:xfrm>
              <a:off x="8156575" y="1209675"/>
              <a:ext cx="846138" cy="827088"/>
            </a:xfrm>
            <a:custGeom>
              <a:avLst/>
              <a:gdLst>
                <a:gd name="T0" fmla="*/ 181 w 493"/>
                <a:gd name="T1" fmla="*/ 0 h 483"/>
                <a:gd name="T2" fmla="*/ 144 w 493"/>
                <a:gd name="T3" fmla="*/ 4 h 483"/>
                <a:gd name="T4" fmla="*/ 7 w 493"/>
                <a:gd name="T5" fmla="*/ 140 h 483"/>
                <a:gd name="T6" fmla="*/ 85 w 493"/>
                <a:gd name="T7" fmla="*/ 242 h 483"/>
                <a:gd name="T8" fmla="*/ 100 w 493"/>
                <a:gd name="T9" fmla="*/ 256 h 483"/>
                <a:gd name="T10" fmla="*/ 102 w 493"/>
                <a:gd name="T11" fmla="*/ 313 h 483"/>
                <a:gd name="T12" fmla="*/ 147 w 493"/>
                <a:gd name="T13" fmla="*/ 377 h 483"/>
                <a:gd name="T14" fmla="*/ 252 w 493"/>
                <a:gd name="T15" fmla="*/ 483 h 483"/>
                <a:gd name="T16" fmla="*/ 493 w 493"/>
                <a:gd name="T17" fmla="*/ 228 h 483"/>
                <a:gd name="T18" fmla="*/ 441 w 493"/>
                <a:gd name="T19" fmla="*/ 176 h 483"/>
                <a:gd name="T20" fmla="*/ 319 w 493"/>
                <a:gd name="T21" fmla="*/ 54 h 483"/>
                <a:gd name="T22" fmla="*/ 181 w 493"/>
                <a:gd name="T23" fmla="*/ 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3" h="483">
                  <a:moveTo>
                    <a:pt x="181" y="0"/>
                  </a:moveTo>
                  <a:cubicBezTo>
                    <a:pt x="169" y="0"/>
                    <a:pt x="157" y="2"/>
                    <a:pt x="144" y="4"/>
                  </a:cubicBezTo>
                  <a:cubicBezTo>
                    <a:pt x="82" y="15"/>
                    <a:pt x="0" y="66"/>
                    <a:pt x="7" y="140"/>
                  </a:cubicBezTo>
                  <a:cubicBezTo>
                    <a:pt x="11" y="179"/>
                    <a:pt x="57" y="215"/>
                    <a:pt x="85" y="242"/>
                  </a:cubicBezTo>
                  <a:cubicBezTo>
                    <a:pt x="90" y="246"/>
                    <a:pt x="95" y="251"/>
                    <a:pt x="100" y="256"/>
                  </a:cubicBezTo>
                  <a:cubicBezTo>
                    <a:pt x="114" y="271"/>
                    <a:pt x="98" y="292"/>
                    <a:pt x="102" y="313"/>
                  </a:cubicBezTo>
                  <a:cubicBezTo>
                    <a:pt x="107" y="340"/>
                    <a:pt x="128" y="358"/>
                    <a:pt x="147" y="377"/>
                  </a:cubicBezTo>
                  <a:cubicBezTo>
                    <a:pt x="156" y="386"/>
                    <a:pt x="199" y="430"/>
                    <a:pt x="252" y="483"/>
                  </a:cubicBezTo>
                  <a:cubicBezTo>
                    <a:pt x="376" y="455"/>
                    <a:pt x="472" y="354"/>
                    <a:pt x="493" y="228"/>
                  </a:cubicBezTo>
                  <a:cubicBezTo>
                    <a:pt x="471" y="205"/>
                    <a:pt x="452" y="187"/>
                    <a:pt x="441" y="176"/>
                  </a:cubicBezTo>
                  <a:cubicBezTo>
                    <a:pt x="400" y="136"/>
                    <a:pt x="361" y="94"/>
                    <a:pt x="319" y="54"/>
                  </a:cubicBezTo>
                  <a:cubicBezTo>
                    <a:pt x="283" y="19"/>
                    <a:pt x="232" y="0"/>
                    <a:pt x="181" y="0"/>
                  </a:cubicBezTo>
                </a:path>
              </a:pathLst>
            </a:custGeom>
            <a:solidFill>
              <a:srgbClr val="3E9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63"/>
            <p:cNvSpPr>
              <a:spLocks noEditPoints="1"/>
            </p:cNvSpPr>
            <p:nvPr/>
          </p:nvSpPr>
          <p:spPr bwMode="auto">
            <a:xfrm>
              <a:off x="8156575" y="1211263"/>
              <a:ext cx="622300" cy="633413"/>
            </a:xfrm>
            <a:custGeom>
              <a:avLst/>
              <a:gdLst>
                <a:gd name="T0" fmla="*/ 181 w 363"/>
                <a:gd name="T1" fmla="*/ 370 h 370"/>
                <a:gd name="T2" fmla="*/ 181 w 363"/>
                <a:gd name="T3" fmla="*/ 370 h 370"/>
                <a:gd name="T4" fmla="*/ 144 w 363"/>
                <a:gd name="T5" fmla="*/ 365 h 370"/>
                <a:gd name="T6" fmla="*/ 113 w 363"/>
                <a:gd name="T7" fmla="*/ 339 h 370"/>
                <a:gd name="T8" fmla="*/ 116 w 363"/>
                <a:gd name="T9" fmla="*/ 243 h 370"/>
                <a:gd name="T10" fmla="*/ 130 w 363"/>
                <a:gd name="T11" fmla="*/ 194 h 370"/>
                <a:gd name="T12" fmla="*/ 122 w 363"/>
                <a:gd name="T13" fmla="*/ 187 h 370"/>
                <a:gd name="T14" fmla="*/ 115 w 363"/>
                <a:gd name="T15" fmla="*/ 194 h 370"/>
                <a:gd name="T16" fmla="*/ 119 w 363"/>
                <a:gd name="T17" fmla="*/ 201 h 370"/>
                <a:gd name="T18" fmla="*/ 123 w 363"/>
                <a:gd name="T19" fmla="*/ 209 h 370"/>
                <a:gd name="T20" fmla="*/ 109 w 363"/>
                <a:gd name="T21" fmla="*/ 223 h 370"/>
                <a:gd name="T22" fmla="*/ 109 w 363"/>
                <a:gd name="T23" fmla="*/ 223 h 370"/>
                <a:gd name="T24" fmla="*/ 109 w 363"/>
                <a:gd name="T25" fmla="*/ 223 h 370"/>
                <a:gd name="T26" fmla="*/ 82 w 363"/>
                <a:gd name="T27" fmla="*/ 216 h 370"/>
                <a:gd name="T28" fmla="*/ 79 w 363"/>
                <a:gd name="T29" fmla="*/ 215 h 370"/>
                <a:gd name="T30" fmla="*/ 37 w 363"/>
                <a:gd name="T31" fmla="*/ 192 h 370"/>
                <a:gd name="T32" fmla="*/ 10 w 363"/>
                <a:gd name="T33" fmla="*/ 153 h 370"/>
                <a:gd name="T34" fmla="*/ 45 w 363"/>
                <a:gd name="T35" fmla="*/ 52 h 370"/>
                <a:gd name="T36" fmla="*/ 180 w 363"/>
                <a:gd name="T37" fmla="*/ 0 h 370"/>
                <a:gd name="T38" fmla="*/ 181 w 363"/>
                <a:gd name="T39" fmla="*/ 0 h 370"/>
                <a:gd name="T40" fmla="*/ 183 w 363"/>
                <a:gd name="T41" fmla="*/ 0 h 370"/>
                <a:gd name="T42" fmla="*/ 318 w 363"/>
                <a:gd name="T43" fmla="*/ 52 h 370"/>
                <a:gd name="T44" fmla="*/ 353 w 363"/>
                <a:gd name="T45" fmla="*/ 153 h 370"/>
                <a:gd name="T46" fmla="*/ 326 w 363"/>
                <a:gd name="T47" fmla="*/ 192 h 370"/>
                <a:gd name="T48" fmla="*/ 284 w 363"/>
                <a:gd name="T49" fmla="*/ 215 h 370"/>
                <a:gd name="T50" fmla="*/ 281 w 363"/>
                <a:gd name="T51" fmla="*/ 216 h 370"/>
                <a:gd name="T52" fmla="*/ 254 w 363"/>
                <a:gd name="T53" fmla="*/ 223 h 370"/>
                <a:gd name="T54" fmla="*/ 254 w 363"/>
                <a:gd name="T55" fmla="*/ 223 h 370"/>
                <a:gd name="T56" fmla="*/ 242 w 363"/>
                <a:gd name="T57" fmla="*/ 215 h 370"/>
                <a:gd name="T58" fmla="*/ 243 w 363"/>
                <a:gd name="T59" fmla="*/ 201 h 370"/>
                <a:gd name="T60" fmla="*/ 248 w 363"/>
                <a:gd name="T61" fmla="*/ 194 h 370"/>
                <a:gd name="T62" fmla="*/ 240 w 363"/>
                <a:gd name="T63" fmla="*/ 187 h 370"/>
                <a:gd name="T64" fmla="*/ 233 w 363"/>
                <a:gd name="T65" fmla="*/ 194 h 370"/>
                <a:gd name="T66" fmla="*/ 247 w 363"/>
                <a:gd name="T67" fmla="*/ 243 h 370"/>
                <a:gd name="T68" fmla="*/ 250 w 363"/>
                <a:gd name="T69" fmla="*/ 339 h 370"/>
                <a:gd name="T70" fmla="*/ 219 w 363"/>
                <a:gd name="T71" fmla="*/ 365 h 370"/>
                <a:gd name="T72" fmla="*/ 181 w 363"/>
                <a:gd name="T73" fmla="*/ 370 h 370"/>
                <a:gd name="T74" fmla="*/ 122 w 363"/>
                <a:gd name="T75" fmla="*/ 160 h 370"/>
                <a:gd name="T76" fmla="*/ 157 w 363"/>
                <a:gd name="T77" fmla="*/ 194 h 370"/>
                <a:gd name="T78" fmla="*/ 141 w 363"/>
                <a:gd name="T79" fmla="*/ 253 h 370"/>
                <a:gd name="T80" fmla="*/ 136 w 363"/>
                <a:gd name="T81" fmla="*/ 325 h 370"/>
                <a:gd name="T82" fmla="*/ 136 w 363"/>
                <a:gd name="T83" fmla="*/ 325 h 370"/>
                <a:gd name="T84" fmla="*/ 181 w 363"/>
                <a:gd name="T85" fmla="*/ 343 h 370"/>
                <a:gd name="T86" fmla="*/ 226 w 363"/>
                <a:gd name="T87" fmla="*/ 325 h 370"/>
                <a:gd name="T88" fmla="*/ 227 w 363"/>
                <a:gd name="T89" fmla="*/ 325 h 370"/>
                <a:gd name="T90" fmla="*/ 222 w 363"/>
                <a:gd name="T91" fmla="*/ 253 h 370"/>
                <a:gd name="T92" fmla="*/ 206 w 363"/>
                <a:gd name="T93" fmla="*/ 194 h 370"/>
                <a:gd name="T94" fmla="*/ 240 w 363"/>
                <a:gd name="T95" fmla="*/ 160 h 370"/>
                <a:gd name="T96" fmla="*/ 275 w 363"/>
                <a:gd name="T97" fmla="*/ 189 h 370"/>
                <a:gd name="T98" fmla="*/ 326 w 363"/>
                <a:gd name="T99" fmla="*/ 145 h 370"/>
                <a:gd name="T100" fmla="*/ 299 w 363"/>
                <a:gd name="T101" fmla="*/ 72 h 370"/>
                <a:gd name="T102" fmla="*/ 299 w 363"/>
                <a:gd name="T103" fmla="*/ 72 h 370"/>
                <a:gd name="T104" fmla="*/ 250 w 363"/>
                <a:gd name="T105" fmla="*/ 40 h 370"/>
                <a:gd name="T106" fmla="*/ 183 w 363"/>
                <a:gd name="T107" fmla="*/ 27 h 370"/>
                <a:gd name="T108" fmla="*/ 182 w 363"/>
                <a:gd name="T109" fmla="*/ 27 h 370"/>
                <a:gd name="T110" fmla="*/ 181 w 363"/>
                <a:gd name="T111" fmla="*/ 27 h 370"/>
                <a:gd name="T112" fmla="*/ 113 w 363"/>
                <a:gd name="T113" fmla="*/ 40 h 370"/>
                <a:gd name="T114" fmla="*/ 64 w 363"/>
                <a:gd name="T115" fmla="*/ 72 h 370"/>
                <a:gd name="T116" fmla="*/ 64 w 363"/>
                <a:gd name="T117" fmla="*/ 72 h 370"/>
                <a:gd name="T118" fmla="*/ 37 w 363"/>
                <a:gd name="T119" fmla="*/ 145 h 370"/>
                <a:gd name="T120" fmla="*/ 88 w 363"/>
                <a:gd name="T121" fmla="*/ 189 h 370"/>
                <a:gd name="T122" fmla="*/ 122 w 363"/>
                <a:gd name="T123" fmla="*/ 16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3" h="370">
                  <a:moveTo>
                    <a:pt x="181" y="370"/>
                  </a:moveTo>
                  <a:cubicBezTo>
                    <a:pt x="181" y="370"/>
                    <a:pt x="181" y="370"/>
                    <a:pt x="181" y="370"/>
                  </a:cubicBezTo>
                  <a:cubicBezTo>
                    <a:pt x="166" y="370"/>
                    <a:pt x="154" y="368"/>
                    <a:pt x="144" y="365"/>
                  </a:cubicBezTo>
                  <a:cubicBezTo>
                    <a:pt x="130" y="359"/>
                    <a:pt x="120" y="351"/>
                    <a:pt x="113" y="339"/>
                  </a:cubicBezTo>
                  <a:cubicBezTo>
                    <a:pt x="91" y="302"/>
                    <a:pt x="104" y="270"/>
                    <a:pt x="116" y="243"/>
                  </a:cubicBezTo>
                  <a:cubicBezTo>
                    <a:pt x="123" y="226"/>
                    <a:pt x="130" y="210"/>
                    <a:pt x="130" y="194"/>
                  </a:cubicBezTo>
                  <a:cubicBezTo>
                    <a:pt x="130" y="190"/>
                    <a:pt x="126" y="187"/>
                    <a:pt x="122" y="187"/>
                  </a:cubicBezTo>
                  <a:cubicBezTo>
                    <a:pt x="118" y="187"/>
                    <a:pt x="115" y="190"/>
                    <a:pt x="115" y="194"/>
                  </a:cubicBezTo>
                  <a:cubicBezTo>
                    <a:pt x="115" y="195"/>
                    <a:pt x="117" y="198"/>
                    <a:pt x="119" y="201"/>
                  </a:cubicBezTo>
                  <a:cubicBezTo>
                    <a:pt x="121" y="203"/>
                    <a:pt x="123" y="206"/>
                    <a:pt x="123" y="209"/>
                  </a:cubicBezTo>
                  <a:cubicBezTo>
                    <a:pt x="123" y="217"/>
                    <a:pt x="116" y="223"/>
                    <a:pt x="109" y="223"/>
                  </a:cubicBezTo>
                  <a:cubicBezTo>
                    <a:pt x="109" y="223"/>
                    <a:pt x="109" y="223"/>
                    <a:pt x="109" y="223"/>
                  </a:cubicBezTo>
                  <a:cubicBezTo>
                    <a:pt x="109" y="223"/>
                    <a:pt x="109" y="223"/>
                    <a:pt x="109" y="223"/>
                  </a:cubicBezTo>
                  <a:cubicBezTo>
                    <a:pt x="99" y="223"/>
                    <a:pt x="89" y="219"/>
                    <a:pt x="82" y="216"/>
                  </a:cubicBezTo>
                  <a:cubicBezTo>
                    <a:pt x="81" y="216"/>
                    <a:pt x="80" y="216"/>
                    <a:pt x="79" y="215"/>
                  </a:cubicBezTo>
                  <a:cubicBezTo>
                    <a:pt x="62" y="209"/>
                    <a:pt x="48" y="201"/>
                    <a:pt x="37" y="192"/>
                  </a:cubicBezTo>
                  <a:cubicBezTo>
                    <a:pt x="24" y="181"/>
                    <a:pt x="15" y="168"/>
                    <a:pt x="10" y="153"/>
                  </a:cubicBezTo>
                  <a:cubicBezTo>
                    <a:pt x="0" y="121"/>
                    <a:pt x="14" y="82"/>
                    <a:pt x="45" y="52"/>
                  </a:cubicBezTo>
                  <a:cubicBezTo>
                    <a:pt x="79" y="19"/>
                    <a:pt x="129" y="0"/>
                    <a:pt x="180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2" y="0"/>
                    <a:pt x="182" y="0"/>
                    <a:pt x="183" y="0"/>
                  </a:cubicBezTo>
                  <a:cubicBezTo>
                    <a:pt x="234" y="0"/>
                    <a:pt x="284" y="19"/>
                    <a:pt x="318" y="52"/>
                  </a:cubicBezTo>
                  <a:cubicBezTo>
                    <a:pt x="349" y="82"/>
                    <a:pt x="363" y="121"/>
                    <a:pt x="353" y="153"/>
                  </a:cubicBezTo>
                  <a:cubicBezTo>
                    <a:pt x="348" y="168"/>
                    <a:pt x="339" y="181"/>
                    <a:pt x="326" y="192"/>
                  </a:cubicBezTo>
                  <a:cubicBezTo>
                    <a:pt x="315" y="201"/>
                    <a:pt x="301" y="209"/>
                    <a:pt x="284" y="215"/>
                  </a:cubicBezTo>
                  <a:cubicBezTo>
                    <a:pt x="283" y="216"/>
                    <a:pt x="282" y="216"/>
                    <a:pt x="281" y="216"/>
                  </a:cubicBezTo>
                  <a:cubicBezTo>
                    <a:pt x="273" y="219"/>
                    <a:pt x="264" y="223"/>
                    <a:pt x="254" y="223"/>
                  </a:cubicBezTo>
                  <a:cubicBezTo>
                    <a:pt x="254" y="223"/>
                    <a:pt x="254" y="223"/>
                    <a:pt x="254" y="223"/>
                  </a:cubicBezTo>
                  <a:cubicBezTo>
                    <a:pt x="249" y="223"/>
                    <a:pt x="244" y="220"/>
                    <a:pt x="242" y="215"/>
                  </a:cubicBezTo>
                  <a:cubicBezTo>
                    <a:pt x="239" y="211"/>
                    <a:pt x="240" y="205"/>
                    <a:pt x="243" y="201"/>
                  </a:cubicBezTo>
                  <a:cubicBezTo>
                    <a:pt x="246" y="198"/>
                    <a:pt x="248" y="195"/>
                    <a:pt x="248" y="194"/>
                  </a:cubicBezTo>
                  <a:cubicBezTo>
                    <a:pt x="248" y="190"/>
                    <a:pt x="244" y="187"/>
                    <a:pt x="240" y="187"/>
                  </a:cubicBezTo>
                  <a:cubicBezTo>
                    <a:pt x="237" y="187"/>
                    <a:pt x="233" y="190"/>
                    <a:pt x="233" y="194"/>
                  </a:cubicBezTo>
                  <a:cubicBezTo>
                    <a:pt x="233" y="210"/>
                    <a:pt x="240" y="226"/>
                    <a:pt x="247" y="243"/>
                  </a:cubicBezTo>
                  <a:cubicBezTo>
                    <a:pt x="259" y="270"/>
                    <a:pt x="272" y="302"/>
                    <a:pt x="250" y="339"/>
                  </a:cubicBezTo>
                  <a:cubicBezTo>
                    <a:pt x="243" y="351"/>
                    <a:pt x="233" y="359"/>
                    <a:pt x="219" y="365"/>
                  </a:cubicBezTo>
                  <a:cubicBezTo>
                    <a:pt x="209" y="368"/>
                    <a:pt x="197" y="370"/>
                    <a:pt x="181" y="370"/>
                  </a:cubicBezTo>
                  <a:close/>
                  <a:moveTo>
                    <a:pt x="122" y="160"/>
                  </a:moveTo>
                  <a:cubicBezTo>
                    <a:pt x="142" y="160"/>
                    <a:pt x="157" y="175"/>
                    <a:pt x="157" y="194"/>
                  </a:cubicBezTo>
                  <a:cubicBezTo>
                    <a:pt x="157" y="216"/>
                    <a:pt x="149" y="235"/>
                    <a:pt x="141" y="253"/>
                  </a:cubicBezTo>
                  <a:cubicBezTo>
                    <a:pt x="130" y="279"/>
                    <a:pt x="122" y="300"/>
                    <a:pt x="136" y="325"/>
                  </a:cubicBezTo>
                  <a:cubicBezTo>
                    <a:pt x="136" y="325"/>
                    <a:pt x="136" y="325"/>
                    <a:pt x="136" y="325"/>
                  </a:cubicBezTo>
                  <a:cubicBezTo>
                    <a:pt x="144" y="338"/>
                    <a:pt x="157" y="343"/>
                    <a:pt x="181" y="343"/>
                  </a:cubicBezTo>
                  <a:cubicBezTo>
                    <a:pt x="206" y="343"/>
                    <a:pt x="219" y="338"/>
                    <a:pt x="226" y="325"/>
                  </a:cubicBezTo>
                  <a:cubicBezTo>
                    <a:pt x="227" y="325"/>
                    <a:pt x="227" y="325"/>
                    <a:pt x="227" y="325"/>
                  </a:cubicBezTo>
                  <a:cubicBezTo>
                    <a:pt x="241" y="300"/>
                    <a:pt x="233" y="279"/>
                    <a:pt x="222" y="253"/>
                  </a:cubicBezTo>
                  <a:cubicBezTo>
                    <a:pt x="214" y="235"/>
                    <a:pt x="206" y="216"/>
                    <a:pt x="206" y="194"/>
                  </a:cubicBezTo>
                  <a:cubicBezTo>
                    <a:pt x="206" y="175"/>
                    <a:pt x="221" y="160"/>
                    <a:pt x="240" y="160"/>
                  </a:cubicBezTo>
                  <a:cubicBezTo>
                    <a:pt x="258" y="160"/>
                    <a:pt x="273" y="173"/>
                    <a:pt x="275" y="189"/>
                  </a:cubicBezTo>
                  <a:cubicBezTo>
                    <a:pt x="304" y="179"/>
                    <a:pt x="320" y="164"/>
                    <a:pt x="326" y="145"/>
                  </a:cubicBezTo>
                  <a:cubicBezTo>
                    <a:pt x="333" y="123"/>
                    <a:pt x="323" y="95"/>
                    <a:pt x="299" y="72"/>
                  </a:cubicBezTo>
                  <a:cubicBezTo>
                    <a:pt x="299" y="72"/>
                    <a:pt x="299" y="72"/>
                    <a:pt x="299" y="72"/>
                  </a:cubicBezTo>
                  <a:cubicBezTo>
                    <a:pt x="286" y="59"/>
                    <a:pt x="269" y="48"/>
                    <a:pt x="250" y="40"/>
                  </a:cubicBezTo>
                  <a:cubicBezTo>
                    <a:pt x="228" y="32"/>
                    <a:pt x="206" y="27"/>
                    <a:pt x="183" y="27"/>
                  </a:cubicBezTo>
                  <a:cubicBezTo>
                    <a:pt x="182" y="27"/>
                    <a:pt x="182" y="27"/>
                    <a:pt x="182" y="27"/>
                  </a:cubicBezTo>
                  <a:cubicBezTo>
                    <a:pt x="181" y="27"/>
                    <a:pt x="181" y="27"/>
                    <a:pt x="181" y="27"/>
                  </a:cubicBezTo>
                  <a:cubicBezTo>
                    <a:pt x="158" y="27"/>
                    <a:pt x="135" y="31"/>
                    <a:pt x="113" y="40"/>
                  </a:cubicBezTo>
                  <a:cubicBezTo>
                    <a:pt x="94" y="48"/>
                    <a:pt x="77" y="59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40" y="95"/>
                    <a:pt x="30" y="123"/>
                    <a:pt x="37" y="145"/>
                  </a:cubicBezTo>
                  <a:cubicBezTo>
                    <a:pt x="43" y="164"/>
                    <a:pt x="59" y="179"/>
                    <a:pt x="88" y="189"/>
                  </a:cubicBezTo>
                  <a:cubicBezTo>
                    <a:pt x="90" y="173"/>
                    <a:pt x="105" y="160"/>
                    <a:pt x="122" y="1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6" name="组合 475"/>
          <p:cNvGrpSpPr/>
          <p:nvPr/>
        </p:nvGrpSpPr>
        <p:grpSpPr>
          <a:xfrm>
            <a:off x="5155842" y="4584902"/>
            <a:ext cx="1085850" cy="1084263"/>
            <a:chOff x="7924800" y="5370513"/>
            <a:chExt cx="1085850" cy="1084263"/>
          </a:xfrm>
        </p:grpSpPr>
        <p:sp>
          <p:nvSpPr>
            <p:cNvPr id="402" name="Oval 64"/>
            <p:cNvSpPr>
              <a:spLocks noChangeArrowheads="1"/>
            </p:cNvSpPr>
            <p:nvPr/>
          </p:nvSpPr>
          <p:spPr bwMode="auto">
            <a:xfrm>
              <a:off x="7924800" y="5370513"/>
              <a:ext cx="1085850" cy="1084263"/>
            </a:xfrm>
            <a:prstGeom prst="ellipse">
              <a:avLst/>
            </a:prstGeom>
            <a:solidFill>
              <a:srgbClr val="4EB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65"/>
            <p:cNvSpPr>
              <a:spLocks/>
            </p:cNvSpPr>
            <p:nvPr/>
          </p:nvSpPr>
          <p:spPr bwMode="auto">
            <a:xfrm>
              <a:off x="9010650" y="5913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66"/>
            <p:cNvSpPr>
              <a:spLocks/>
            </p:cNvSpPr>
            <p:nvPr/>
          </p:nvSpPr>
          <p:spPr bwMode="auto">
            <a:xfrm>
              <a:off x="8245475" y="5561013"/>
              <a:ext cx="765175" cy="893763"/>
            </a:xfrm>
            <a:custGeom>
              <a:avLst/>
              <a:gdLst>
                <a:gd name="T0" fmla="*/ 254 w 446"/>
                <a:gd name="T1" fmla="*/ 0 h 521"/>
                <a:gd name="T2" fmla="*/ 238 w 446"/>
                <a:gd name="T3" fmla="*/ 44 h 521"/>
                <a:gd name="T4" fmla="*/ 215 w 446"/>
                <a:gd name="T5" fmla="*/ 60 h 521"/>
                <a:gd name="T6" fmla="*/ 193 w 446"/>
                <a:gd name="T7" fmla="*/ 82 h 521"/>
                <a:gd name="T8" fmla="*/ 194 w 446"/>
                <a:gd name="T9" fmla="*/ 82 h 521"/>
                <a:gd name="T10" fmla="*/ 195 w 446"/>
                <a:gd name="T11" fmla="*/ 83 h 521"/>
                <a:gd name="T12" fmla="*/ 197 w 446"/>
                <a:gd name="T13" fmla="*/ 85 h 521"/>
                <a:gd name="T14" fmla="*/ 198 w 446"/>
                <a:gd name="T15" fmla="*/ 85 h 521"/>
                <a:gd name="T16" fmla="*/ 177 w 446"/>
                <a:gd name="T17" fmla="*/ 113 h 521"/>
                <a:gd name="T18" fmla="*/ 156 w 446"/>
                <a:gd name="T19" fmla="*/ 161 h 521"/>
                <a:gd name="T20" fmla="*/ 102 w 446"/>
                <a:gd name="T21" fmla="*/ 271 h 521"/>
                <a:gd name="T22" fmla="*/ 39 w 446"/>
                <a:gd name="T23" fmla="*/ 356 h 521"/>
                <a:gd name="T24" fmla="*/ 5 w 446"/>
                <a:gd name="T25" fmla="*/ 397 h 521"/>
                <a:gd name="T26" fmla="*/ 127 w 446"/>
                <a:gd name="T27" fmla="*/ 521 h 521"/>
                <a:gd name="T28" fmla="*/ 129 w 446"/>
                <a:gd name="T29" fmla="*/ 521 h 521"/>
                <a:gd name="T30" fmla="*/ 446 w 446"/>
                <a:gd name="T31" fmla="*/ 205 h 521"/>
                <a:gd name="T32" fmla="*/ 446 w 446"/>
                <a:gd name="T33" fmla="*/ 205 h 521"/>
                <a:gd name="T34" fmla="*/ 445 w 446"/>
                <a:gd name="T35" fmla="*/ 188 h 521"/>
                <a:gd name="T36" fmla="*/ 304 w 446"/>
                <a:gd name="T37" fmla="*/ 48 h 521"/>
                <a:gd name="T38" fmla="*/ 276 w 446"/>
                <a:gd name="T39" fmla="*/ 20 h 521"/>
                <a:gd name="T40" fmla="*/ 262 w 446"/>
                <a:gd name="T41" fmla="*/ 6 h 521"/>
                <a:gd name="T42" fmla="*/ 254 w 446"/>
                <a:gd name="T43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6" h="521">
                  <a:moveTo>
                    <a:pt x="254" y="0"/>
                  </a:moveTo>
                  <a:cubicBezTo>
                    <a:pt x="243" y="0"/>
                    <a:pt x="240" y="38"/>
                    <a:pt x="238" y="44"/>
                  </a:cubicBezTo>
                  <a:cubicBezTo>
                    <a:pt x="232" y="62"/>
                    <a:pt x="231" y="58"/>
                    <a:pt x="215" y="60"/>
                  </a:cubicBezTo>
                  <a:cubicBezTo>
                    <a:pt x="204" y="62"/>
                    <a:pt x="193" y="69"/>
                    <a:pt x="193" y="82"/>
                  </a:cubicBezTo>
                  <a:cubicBezTo>
                    <a:pt x="193" y="82"/>
                    <a:pt x="194" y="82"/>
                    <a:pt x="194" y="82"/>
                  </a:cubicBezTo>
                  <a:cubicBezTo>
                    <a:pt x="194" y="82"/>
                    <a:pt x="195" y="82"/>
                    <a:pt x="195" y="83"/>
                  </a:cubicBezTo>
                  <a:cubicBezTo>
                    <a:pt x="196" y="84"/>
                    <a:pt x="197" y="85"/>
                    <a:pt x="197" y="85"/>
                  </a:cubicBezTo>
                  <a:cubicBezTo>
                    <a:pt x="197" y="85"/>
                    <a:pt x="197" y="85"/>
                    <a:pt x="198" y="85"/>
                  </a:cubicBezTo>
                  <a:cubicBezTo>
                    <a:pt x="197" y="89"/>
                    <a:pt x="180" y="107"/>
                    <a:pt x="177" y="113"/>
                  </a:cubicBezTo>
                  <a:cubicBezTo>
                    <a:pt x="169" y="129"/>
                    <a:pt x="163" y="145"/>
                    <a:pt x="156" y="161"/>
                  </a:cubicBezTo>
                  <a:cubicBezTo>
                    <a:pt x="140" y="198"/>
                    <a:pt x="123" y="236"/>
                    <a:pt x="102" y="271"/>
                  </a:cubicBezTo>
                  <a:cubicBezTo>
                    <a:pt x="85" y="301"/>
                    <a:pt x="63" y="330"/>
                    <a:pt x="39" y="356"/>
                  </a:cubicBezTo>
                  <a:cubicBezTo>
                    <a:pt x="35" y="360"/>
                    <a:pt x="0" y="388"/>
                    <a:pt x="5" y="397"/>
                  </a:cubicBezTo>
                  <a:cubicBezTo>
                    <a:pt x="10" y="404"/>
                    <a:pt x="67" y="462"/>
                    <a:pt x="127" y="521"/>
                  </a:cubicBezTo>
                  <a:cubicBezTo>
                    <a:pt x="128" y="521"/>
                    <a:pt x="128" y="521"/>
                    <a:pt x="129" y="521"/>
                  </a:cubicBezTo>
                  <a:cubicBezTo>
                    <a:pt x="304" y="521"/>
                    <a:pt x="446" y="380"/>
                    <a:pt x="446" y="205"/>
                  </a:cubicBezTo>
                  <a:cubicBezTo>
                    <a:pt x="446" y="205"/>
                    <a:pt x="446" y="205"/>
                    <a:pt x="446" y="205"/>
                  </a:cubicBezTo>
                  <a:cubicBezTo>
                    <a:pt x="446" y="199"/>
                    <a:pt x="445" y="193"/>
                    <a:pt x="445" y="188"/>
                  </a:cubicBezTo>
                  <a:cubicBezTo>
                    <a:pt x="390" y="132"/>
                    <a:pt x="316" y="58"/>
                    <a:pt x="304" y="48"/>
                  </a:cubicBezTo>
                  <a:cubicBezTo>
                    <a:pt x="296" y="39"/>
                    <a:pt x="285" y="28"/>
                    <a:pt x="276" y="20"/>
                  </a:cubicBezTo>
                  <a:cubicBezTo>
                    <a:pt x="272" y="15"/>
                    <a:pt x="266" y="10"/>
                    <a:pt x="262" y="6"/>
                  </a:cubicBezTo>
                  <a:cubicBezTo>
                    <a:pt x="259" y="2"/>
                    <a:pt x="256" y="0"/>
                    <a:pt x="254" y="0"/>
                  </a:cubicBezTo>
                </a:path>
              </a:pathLst>
            </a:custGeom>
            <a:solidFill>
              <a:srgbClr val="3E9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67"/>
            <p:cNvSpPr>
              <a:spLocks/>
            </p:cNvSpPr>
            <p:nvPr/>
          </p:nvSpPr>
          <p:spPr bwMode="auto">
            <a:xfrm>
              <a:off x="8577263" y="5564188"/>
              <a:ext cx="119063" cy="169863"/>
            </a:xfrm>
            <a:custGeom>
              <a:avLst/>
              <a:gdLst>
                <a:gd name="T0" fmla="*/ 49 w 70"/>
                <a:gd name="T1" fmla="*/ 65 h 99"/>
                <a:gd name="T2" fmla="*/ 69 w 70"/>
                <a:gd name="T3" fmla="*/ 6 h 99"/>
                <a:gd name="T4" fmla="*/ 64 w 70"/>
                <a:gd name="T5" fmla="*/ 1 h 99"/>
                <a:gd name="T6" fmla="*/ 58 w 70"/>
                <a:gd name="T7" fmla="*/ 0 h 99"/>
                <a:gd name="T8" fmla="*/ 52 w 70"/>
                <a:gd name="T9" fmla="*/ 3 h 99"/>
                <a:gd name="T10" fmla="*/ 37 w 70"/>
                <a:gd name="T11" fmla="*/ 59 h 99"/>
                <a:gd name="T12" fmla="*/ 1 w 70"/>
                <a:gd name="T13" fmla="*/ 73 h 99"/>
                <a:gd name="T14" fmla="*/ 0 w 70"/>
                <a:gd name="T15" fmla="*/ 80 h 99"/>
                <a:gd name="T16" fmla="*/ 31 w 70"/>
                <a:gd name="T17" fmla="*/ 70 h 99"/>
                <a:gd name="T18" fmla="*/ 39 w 70"/>
                <a:gd name="T19" fmla="*/ 72 h 99"/>
                <a:gd name="T20" fmla="*/ 59 w 70"/>
                <a:gd name="T21" fmla="*/ 99 h 99"/>
                <a:gd name="T22" fmla="*/ 62 w 70"/>
                <a:gd name="T23" fmla="*/ 94 h 99"/>
                <a:gd name="T24" fmla="*/ 49 w 70"/>
                <a:gd name="T25" fmla="*/ 6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99">
                  <a:moveTo>
                    <a:pt x="49" y="65"/>
                  </a:moveTo>
                  <a:cubicBezTo>
                    <a:pt x="60" y="47"/>
                    <a:pt x="67" y="27"/>
                    <a:pt x="69" y="6"/>
                  </a:cubicBezTo>
                  <a:cubicBezTo>
                    <a:pt x="70" y="4"/>
                    <a:pt x="67" y="2"/>
                    <a:pt x="64" y="1"/>
                  </a:cubicBezTo>
                  <a:cubicBezTo>
                    <a:pt x="62" y="1"/>
                    <a:pt x="60" y="1"/>
                    <a:pt x="58" y="0"/>
                  </a:cubicBezTo>
                  <a:cubicBezTo>
                    <a:pt x="55" y="0"/>
                    <a:pt x="52" y="1"/>
                    <a:pt x="52" y="3"/>
                  </a:cubicBezTo>
                  <a:cubicBezTo>
                    <a:pt x="51" y="23"/>
                    <a:pt x="46" y="42"/>
                    <a:pt x="37" y="59"/>
                  </a:cubicBezTo>
                  <a:cubicBezTo>
                    <a:pt x="21" y="55"/>
                    <a:pt x="6" y="60"/>
                    <a:pt x="1" y="73"/>
                  </a:cubicBezTo>
                  <a:cubicBezTo>
                    <a:pt x="1" y="75"/>
                    <a:pt x="0" y="77"/>
                    <a:pt x="0" y="80"/>
                  </a:cubicBezTo>
                  <a:cubicBezTo>
                    <a:pt x="10" y="72"/>
                    <a:pt x="20" y="68"/>
                    <a:pt x="31" y="70"/>
                  </a:cubicBezTo>
                  <a:cubicBezTo>
                    <a:pt x="33" y="70"/>
                    <a:pt x="36" y="71"/>
                    <a:pt x="39" y="72"/>
                  </a:cubicBezTo>
                  <a:cubicBezTo>
                    <a:pt x="48" y="77"/>
                    <a:pt x="55" y="86"/>
                    <a:pt x="59" y="99"/>
                  </a:cubicBezTo>
                  <a:cubicBezTo>
                    <a:pt x="60" y="98"/>
                    <a:pt x="61" y="96"/>
                    <a:pt x="62" y="94"/>
                  </a:cubicBezTo>
                  <a:cubicBezTo>
                    <a:pt x="66" y="84"/>
                    <a:pt x="60" y="72"/>
                    <a:pt x="49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68"/>
            <p:cNvSpPr>
              <a:spLocks/>
            </p:cNvSpPr>
            <p:nvPr/>
          </p:nvSpPr>
          <p:spPr bwMode="auto">
            <a:xfrm>
              <a:off x="8251825" y="5689600"/>
              <a:ext cx="425450" cy="557213"/>
            </a:xfrm>
            <a:custGeom>
              <a:avLst/>
              <a:gdLst>
                <a:gd name="T0" fmla="*/ 219 w 248"/>
                <a:gd name="T1" fmla="*/ 2 h 325"/>
                <a:gd name="T2" fmla="*/ 187 w 248"/>
                <a:gd name="T3" fmla="*/ 17 h 325"/>
                <a:gd name="T4" fmla="*/ 148 w 248"/>
                <a:gd name="T5" fmla="*/ 95 h 325"/>
                <a:gd name="T6" fmla="*/ 98 w 248"/>
                <a:gd name="T7" fmla="*/ 196 h 325"/>
                <a:gd name="T8" fmla="*/ 4 w 248"/>
                <a:gd name="T9" fmla="*/ 312 h 325"/>
                <a:gd name="T10" fmla="*/ 1 w 248"/>
                <a:gd name="T11" fmla="*/ 322 h 325"/>
                <a:gd name="T12" fmla="*/ 12 w 248"/>
                <a:gd name="T13" fmla="*/ 324 h 325"/>
                <a:gd name="T14" fmla="*/ 149 w 248"/>
                <a:gd name="T15" fmla="*/ 237 h 325"/>
                <a:gd name="T16" fmla="*/ 225 w 248"/>
                <a:gd name="T17" fmla="*/ 129 h 325"/>
                <a:gd name="T18" fmla="*/ 243 w 248"/>
                <a:gd name="T19" fmla="*/ 29 h 325"/>
                <a:gd name="T20" fmla="*/ 219 w 248"/>
                <a:gd name="T21" fmla="*/ 2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" h="325">
                  <a:moveTo>
                    <a:pt x="219" y="2"/>
                  </a:moveTo>
                  <a:cubicBezTo>
                    <a:pt x="207" y="0"/>
                    <a:pt x="196" y="6"/>
                    <a:pt x="187" y="17"/>
                  </a:cubicBezTo>
                  <a:cubicBezTo>
                    <a:pt x="174" y="33"/>
                    <a:pt x="163" y="59"/>
                    <a:pt x="148" y="95"/>
                  </a:cubicBezTo>
                  <a:cubicBezTo>
                    <a:pt x="136" y="123"/>
                    <a:pt x="121" y="158"/>
                    <a:pt x="98" y="196"/>
                  </a:cubicBezTo>
                  <a:cubicBezTo>
                    <a:pt x="61" y="261"/>
                    <a:pt x="5" y="311"/>
                    <a:pt x="4" y="312"/>
                  </a:cubicBezTo>
                  <a:cubicBezTo>
                    <a:pt x="1" y="315"/>
                    <a:pt x="0" y="319"/>
                    <a:pt x="1" y="322"/>
                  </a:cubicBezTo>
                  <a:cubicBezTo>
                    <a:pt x="3" y="324"/>
                    <a:pt x="7" y="325"/>
                    <a:pt x="12" y="324"/>
                  </a:cubicBezTo>
                  <a:cubicBezTo>
                    <a:pt x="12" y="324"/>
                    <a:pt x="87" y="298"/>
                    <a:pt x="149" y="237"/>
                  </a:cubicBezTo>
                  <a:cubicBezTo>
                    <a:pt x="186" y="201"/>
                    <a:pt x="210" y="163"/>
                    <a:pt x="225" y="129"/>
                  </a:cubicBezTo>
                  <a:cubicBezTo>
                    <a:pt x="245" y="85"/>
                    <a:pt x="248" y="50"/>
                    <a:pt x="243" y="29"/>
                  </a:cubicBezTo>
                  <a:cubicBezTo>
                    <a:pt x="239" y="13"/>
                    <a:pt x="230" y="4"/>
                    <a:pt x="21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0" name="组合 469"/>
          <p:cNvGrpSpPr/>
          <p:nvPr/>
        </p:nvGrpSpPr>
        <p:grpSpPr>
          <a:xfrm>
            <a:off x="5155842" y="1649614"/>
            <a:ext cx="1085851" cy="1084263"/>
            <a:chOff x="7924800" y="2435225"/>
            <a:chExt cx="1085851" cy="1084263"/>
          </a:xfrm>
        </p:grpSpPr>
        <p:sp>
          <p:nvSpPr>
            <p:cNvPr id="407" name="Oval 69"/>
            <p:cNvSpPr>
              <a:spLocks noChangeArrowheads="1"/>
            </p:cNvSpPr>
            <p:nvPr/>
          </p:nvSpPr>
          <p:spPr bwMode="auto">
            <a:xfrm>
              <a:off x="7924800" y="2435225"/>
              <a:ext cx="1085850" cy="1084263"/>
            </a:xfrm>
            <a:prstGeom prst="ellipse">
              <a:avLst/>
            </a:prstGeom>
            <a:solidFill>
              <a:srgbClr val="4EB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70"/>
            <p:cNvSpPr>
              <a:spLocks noEditPoints="1"/>
            </p:cNvSpPr>
            <p:nvPr/>
          </p:nvSpPr>
          <p:spPr bwMode="auto">
            <a:xfrm>
              <a:off x="9009063" y="2973388"/>
              <a:ext cx="1588" cy="39688"/>
            </a:xfrm>
            <a:custGeom>
              <a:avLst/>
              <a:gdLst>
                <a:gd name="T0" fmla="*/ 0 w 1"/>
                <a:gd name="T1" fmla="*/ 23 h 23"/>
                <a:gd name="T2" fmla="*/ 0 w 1"/>
                <a:gd name="T3" fmla="*/ 23 h 23"/>
                <a:gd name="T4" fmla="*/ 0 w 1"/>
                <a:gd name="T5" fmla="*/ 23 h 23"/>
                <a:gd name="T6" fmla="*/ 0 w 1"/>
                <a:gd name="T7" fmla="*/ 23 h 23"/>
                <a:gd name="T8" fmla="*/ 0 w 1"/>
                <a:gd name="T9" fmla="*/ 22 h 23"/>
                <a:gd name="T10" fmla="*/ 0 w 1"/>
                <a:gd name="T11" fmla="*/ 22 h 23"/>
                <a:gd name="T12" fmla="*/ 0 w 1"/>
                <a:gd name="T13" fmla="*/ 22 h 23"/>
                <a:gd name="T14" fmla="*/ 0 w 1"/>
                <a:gd name="T15" fmla="*/ 21 h 23"/>
                <a:gd name="T16" fmla="*/ 0 w 1"/>
                <a:gd name="T17" fmla="*/ 21 h 23"/>
                <a:gd name="T18" fmla="*/ 0 w 1"/>
                <a:gd name="T19" fmla="*/ 21 h 23"/>
                <a:gd name="T20" fmla="*/ 0 w 1"/>
                <a:gd name="T21" fmla="*/ 20 h 23"/>
                <a:gd name="T22" fmla="*/ 0 w 1"/>
                <a:gd name="T23" fmla="*/ 20 h 23"/>
                <a:gd name="T24" fmla="*/ 0 w 1"/>
                <a:gd name="T25" fmla="*/ 20 h 23"/>
                <a:gd name="T26" fmla="*/ 0 w 1"/>
                <a:gd name="T27" fmla="*/ 19 h 23"/>
                <a:gd name="T28" fmla="*/ 0 w 1"/>
                <a:gd name="T29" fmla="*/ 19 h 23"/>
                <a:gd name="T30" fmla="*/ 0 w 1"/>
                <a:gd name="T31" fmla="*/ 19 h 23"/>
                <a:gd name="T32" fmla="*/ 0 w 1"/>
                <a:gd name="T33" fmla="*/ 18 h 23"/>
                <a:gd name="T34" fmla="*/ 0 w 1"/>
                <a:gd name="T35" fmla="*/ 18 h 23"/>
                <a:gd name="T36" fmla="*/ 0 w 1"/>
                <a:gd name="T37" fmla="*/ 18 h 23"/>
                <a:gd name="T38" fmla="*/ 0 w 1"/>
                <a:gd name="T39" fmla="*/ 14 h 23"/>
                <a:gd name="T40" fmla="*/ 0 w 1"/>
                <a:gd name="T41" fmla="*/ 14 h 23"/>
                <a:gd name="T42" fmla="*/ 0 w 1"/>
                <a:gd name="T43" fmla="*/ 14 h 23"/>
                <a:gd name="T44" fmla="*/ 0 w 1"/>
                <a:gd name="T45" fmla="*/ 13 h 23"/>
                <a:gd name="T46" fmla="*/ 0 w 1"/>
                <a:gd name="T47" fmla="*/ 13 h 23"/>
                <a:gd name="T48" fmla="*/ 0 w 1"/>
                <a:gd name="T49" fmla="*/ 13 h 23"/>
                <a:gd name="T50" fmla="*/ 0 w 1"/>
                <a:gd name="T51" fmla="*/ 12 h 23"/>
                <a:gd name="T52" fmla="*/ 0 w 1"/>
                <a:gd name="T53" fmla="*/ 12 h 23"/>
                <a:gd name="T54" fmla="*/ 1 w 1"/>
                <a:gd name="T55" fmla="*/ 12 h 23"/>
                <a:gd name="T56" fmla="*/ 1 w 1"/>
                <a:gd name="T57" fmla="*/ 11 h 23"/>
                <a:gd name="T58" fmla="*/ 1 w 1"/>
                <a:gd name="T59" fmla="*/ 11 h 23"/>
                <a:gd name="T60" fmla="*/ 1 w 1"/>
                <a:gd name="T61" fmla="*/ 11 h 23"/>
                <a:gd name="T62" fmla="*/ 1 w 1"/>
                <a:gd name="T63" fmla="*/ 10 h 23"/>
                <a:gd name="T64" fmla="*/ 1 w 1"/>
                <a:gd name="T65" fmla="*/ 10 h 23"/>
                <a:gd name="T66" fmla="*/ 1 w 1"/>
                <a:gd name="T67" fmla="*/ 10 h 23"/>
                <a:gd name="T68" fmla="*/ 1 w 1"/>
                <a:gd name="T69" fmla="*/ 9 h 23"/>
                <a:gd name="T70" fmla="*/ 1 w 1"/>
                <a:gd name="T71" fmla="*/ 9 h 23"/>
                <a:gd name="T72" fmla="*/ 1 w 1"/>
                <a:gd name="T73" fmla="*/ 9 h 23"/>
                <a:gd name="T74" fmla="*/ 1 w 1"/>
                <a:gd name="T75" fmla="*/ 8 h 23"/>
                <a:gd name="T76" fmla="*/ 1 w 1"/>
                <a:gd name="T77" fmla="*/ 8 h 23"/>
                <a:gd name="T78" fmla="*/ 1 w 1"/>
                <a:gd name="T79" fmla="*/ 8 h 23"/>
                <a:gd name="T80" fmla="*/ 1 w 1"/>
                <a:gd name="T81" fmla="*/ 7 h 23"/>
                <a:gd name="T82" fmla="*/ 1 w 1"/>
                <a:gd name="T83" fmla="*/ 7 h 23"/>
                <a:gd name="T84" fmla="*/ 1 w 1"/>
                <a:gd name="T85" fmla="*/ 7 h 23"/>
                <a:gd name="T86" fmla="*/ 1 w 1"/>
                <a:gd name="T87" fmla="*/ 6 h 23"/>
                <a:gd name="T88" fmla="*/ 1 w 1"/>
                <a:gd name="T89" fmla="*/ 6 h 23"/>
                <a:gd name="T90" fmla="*/ 1 w 1"/>
                <a:gd name="T91" fmla="*/ 6 h 23"/>
                <a:gd name="T92" fmla="*/ 1 w 1"/>
                <a:gd name="T93" fmla="*/ 5 h 23"/>
                <a:gd name="T94" fmla="*/ 1 w 1"/>
                <a:gd name="T95" fmla="*/ 5 h 23"/>
                <a:gd name="T96" fmla="*/ 1 w 1"/>
                <a:gd name="T97" fmla="*/ 5 h 23"/>
                <a:gd name="T98" fmla="*/ 1 w 1"/>
                <a:gd name="T99" fmla="*/ 4 h 23"/>
                <a:gd name="T100" fmla="*/ 1 w 1"/>
                <a:gd name="T101" fmla="*/ 4 h 23"/>
                <a:gd name="T102" fmla="*/ 1 w 1"/>
                <a:gd name="T103" fmla="*/ 4 h 23"/>
                <a:gd name="T104" fmla="*/ 1 w 1"/>
                <a:gd name="T105" fmla="*/ 3 h 23"/>
                <a:gd name="T106" fmla="*/ 1 w 1"/>
                <a:gd name="T107" fmla="*/ 3 h 23"/>
                <a:gd name="T108" fmla="*/ 1 w 1"/>
                <a:gd name="T109" fmla="*/ 3 h 23"/>
                <a:gd name="T110" fmla="*/ 1 w 1"/>
                <a:gd name="T111" fmla="*/ 2 h 23"/>
                <a:gd name="T112" fmla="*/ 1 w 1"/>
                <a:gd name="T113" fmla="*/ 2 h 23"/>
                <a:gd name="T114" fmla="*/ 1 w 1"/>
                <a:gd name="T115" fmla="*/ 2 h 23"/>
                <a:gd name="T116" fmla="*/ 1 w 1"/>
                <a:gd name="T117" fmla="*/ 1 h 23"/>
                <a:gd name="T118" fmla="*/ 1 w 1"/>
                <a:gd name="T119" fmla="*/ 1 h 23"/>
                <a:gd name="T120" fmla="*/ 1 w 1"/>
                <a:gd name="T121" fmla="*/ 1 h 23"/>
                <a:gd name="T122" fmla="*/ 1 w 1"/>
                <a:gd name="T123" fmla="*/ 1 h 23"/>
                <a:gd name="T124" fmla="*/ 1 w 1"/>
                <a:gd name="T1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" h="23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71"/>
            <p:cNvSpPr>
              <a:spLocks/>
            </p:cNvSpPr>
            <p:nvPr/>
          </p:nvSpPr>
          <p:spPr bwMode="auto">
            <a:xfrm>
              <a:off x="8175625" y="2538413"/>
              <a:ext cx="835025" cy="981075"/>
            </a:xfrm>
            <a:custGeom>
              <a:avLst/>
              <a:gdLst>
                <a:gd name="T0" fmla="*/ 45 w 487"/>
                <a:gd name="T1" fmla="*/ 58 h 572"/>
                <a:gd name="T2" fmla="*/ 41 w 487"/>
                <a:gd name="T3" fmla="*/ 149 h 572"/>
                <a:gd name="T4" fmla="*/ 59 w 487"/>
                <a:gd name="T5" fmla="*/ 190 h 572"/>
                <a:gd name="T6" fmla="*/ 143 w 487"/>
                <a:gd name="T7" fmla="*/ 525 h 572"/>
                <a:gd name="T8" fmla="*/ 486 w 487"/>
                <a:gd name="T9" fmla="*/ 277 h 572"/>
                <a:gd name="T10" fmla="*/ 486 w 487"/>
                <a:gd name="T11" fmla="*/ 277 h 572"/>
                <a:gd name="T12" fmla="*/ 486 w 487"/>
                <a:gd name="T13" fmla="*/ 277 h 572"/>
                <a:gd name="T14" fmla="*/ 486 w 487"/>
                <a:gd name="T15" fmla="*/ 276 h 572"/>
                <a:gd name="T16" fmla="*/ 486 w 487"/>
                <a:gd name="T17" fmla="*/ 276 h 572"/>
                <a:gd name="T18" fmla="*/ 486 w 487"/>
                <a:gd name="T19" fmla="*/ 275 h 572"/>
                <a:gd name="T20" fmla="*/ 486 w 487"/>
                <a:gd name="T21" fmla="*/ 275 h 572"/>
                <a:gd name="T22" fmla="*/ 486 w 487"/>
                <a:gd name="T23" fmla="*/ 274 h 572"/>
                <a:gd name="T24" fmla="*/ 486 w 487"/>
                <a:gd name="T25" fmla="*/ 274 h 572"/>
                <a:gd name="T26" fmla="*/ 486 w 487"/>
                <a:gd name="T27" fmla="*/ 273 h 572"/>
                <a:gd name="T28" fmla="*/ 486 w 487"/>
                <a:gd name="T29" fmla="*/ 273 h 572"/>
                <a:gd name="T30" fmla="*/ 486 w 487"/>
                <a:gd name="T31" fmla="*/ 272 h 572"/>
                <a:gd name="T32" fmla="*/ 486 w 487"/>
                <a:gd name="T33" fmla="*/ 272 h 572"/>
                <a:gd name="T34" fmla="*/ 486 w 487"/>
                <a:gd name="T35" fmla="*/ 268 h 572"/>
                <a:gd name="T36" fmla="*/ 486 w 487"/>
                <a:gd name="T37" fmla="*/ 268 h 572"/>
                <a:gd name="T38" fmla="*/ 486 w 487"/>
                <a:gd name="T39" fmla="*/ 267 h 572"/>
                <a:gd name="T40" fmla="*/ 486 w 487"/>
                <a:gd name="T41" fmla="*/ 267 h 572"/>
                <a:gd name="T42" fmla="*/ 486 w 487"/>
                <a:gd name="T43" fmla="*/ 266 h 572"/>
                <a:gd name="T44" fmla="*/ 487 w 487"/>
                <a:gd name="T45" fmla="*/ 266 h 572"/>
                <a:gd name="T46" fmla="*/ 487 w 487"/>
                <a:gd name="T47" fmla="*/ 265 h 572"/>
                <a:gd name="T48" fmla="*/ 487 w 487"/>
                <a:gd name="T49" fmla="*/ 265 h 572"/>
                <a:gd name="T50" fmla="*/ 487 w 487"/>
                <a:gd name="T51" fmla="*/ 264 h 572"/>
                <a:gd name="T52" fmla="*/ 487 w 487"/>
                <a:gd name="T53" fmla="*/ 264 h 572"/>
                <a:gd name="T54" fmla="*/ 487 w 487"/>
                <a:gd name="T55" fmla="*/ 263 h 572"/>
                <a:gd name="T56" fmla="*/ 487 w 487"/>
                <a:gd name="T57" fmla="*/ 263 h 572"/>
                <a:gd name="T58" fmla="*/ 487 w 487"/>
                <a:gd name="T59" fmla="*/ 262 h 572"/>
                <a:gd name="T60" fmla="*/ 487 w 487"/>
                <a:gd name="T61" fmla="*/ 262 h 572"/>
                <a:gd name="T62" fmla="*/ 487 w 487"/>
                <a:gd name="T63" fmla="*/ 261 h 572"/>
                <a:gd name="T64" fmla="*/ 487 w 487"/>
                <a:gd name="T65" fmla="*/ 261 h 572"/>
                <a:gd name="T66" fmla="*/ 487 w 487"/>
                <a:gd name="T67" fmla="*/ 260 h 572"/>
                <a:gd name="T68" fmla="*/ 487 w 487"/>
                <a:gd name="T69" fmla="*/ 260 h 572"/>
                <a:gd name="T70" fmla="*/ 487 w 487"/>
                <a:gd name="T71" fmla="*/ 259 h 572"/>
                <a:gd name="T72" fmla="*/ 487 w 487"/>
                <a:gd name="T73" fmla="*/ 259 h 572"/>
                <a:gd name="T74" fmla="*/ 487 w 487"/>
                <a:gd name="T75" fmla="*/ 258 h 572"/>
                <a:gd name="T76" fmla="*/ 487 w 487"/>
                <a:gd name="T77" fmla="*/ 258 h 572"/>
                <a:gd name="T78" fmla="*/ 487 w 487"/>
                <a:gd name="T79" fmla="*/ 257 h 572"/>
                <a:gd name="T80" fmla="*/ 487 w 487"/>
                <a:gd name="T81" fmla="*/ 257 h 572"/>
                <a:gd name="T82" fmla="*/ 487 w 487"/>
                <a:gd name="T83" fmla="*/ 256 h 572"/>
                <a:gd name="T84" fmla="*/ 487 w 487"/>
                <a:gd name="T85" fmla="*/ 256 h 572"/>
                <a:gd name="T86" fmla="*/ 487 w 487"/>
                <a:gd name="T87" fmla="*/ 255 h 572"/>
                <a:gd name="T88" fmla="*/ 487 w 487"/>
                <a:gd name="T89" fmla="*/ 255 h 572"/>
                <a:gd name="T90" fmla="*/ 487 w 487"/>
                <a:gd name="T91" fmla="*/ 254 h 572"/>
                <a:gd name="T92" fmla="*/ 472 w 487"/>
                <a:gd name="T93" fmla="*/ 159 h 572"/>
                <a:gd name="T94" fmla="*/ 344 w 487"/>
                <a:gd name="T95" fmla="*/ 55 h 572"/>
                <a:gd name="T96" fmla="*/ 282 w 487"/>
                <a:gd name="T97" fmla="*/ 37 h 572"/>
                <a:gd name="T98" fmla="*/ 241 w 487"/>
                <a:gd name="T99" fmla="*/ 13 h 572"/>
                <a:gd name="T100" fmla="*/ 197 w 487"/>
                <a:gd name="T101" fmla="*/ 42 h 572"/>
                <a:gd name="T102" fmla="*/ 186 w 487"/>
                <a:gd name="T103" fmla="*/ 41 h 572"/>
                <a:gd name="T104" fmla="*/ 177 w 487"/>
                <a:gd name="T105" fmla="*/ 71 h 572"/>
                <a:gd name="T106" fmla="*/ 108 w 487"/>
                <a:gd name="T107" fmla="*/ 8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7" h="572">
                  <a:moveTo>
                    <a:pt x="85" y="0"/>
                  </a:moveTo>
                  <a:cubicBezTo>
                    <a:pt x="58" y="0"/>
                    <a:pt x="34" y="29"/>
                    <a:pt x="45" y="58"/>
                  </a:cubicBezTo>
                  <a:cubicBezTo>
                    <a:pt x="0" y="65"/>
                    <a:pt x="3" y="111"/>
                    <a:pt x="29" y="137"/>
                  </a:cubicBezTo>
                  <a:cubicBezTo>
                    <a:pt x="33" y="141"/>
                    <a:pt x="37" y="145"/>
                    <a:pt x="41" y="149"/>
                  </a:cubicBezTo>
                  <a:cubicBezTo>
                    <a:pt x="45" y="152"/>
                    <a:pt x="44" y="171"/>
                    <a:pt x="48" y="178"/>
                  </a:cubicBezTo>
                  <a:cubicBezTo>
                    <a:pt x="51" y="182"/>
                    <a:pt x="56" y="186"/>
                    <a:pt x="59" y="190"/>
                  </a:cubicBezTo>
                  <a:cubicBezTo>
                    <a:pt x="76" y="207"/>
                    <a:pt x="93" y="223"/>
                    <a:pt x="110" y="241"/>
                  </a:cubicBezTo>
                  <a:cubicBezTo>
                    <a:pt x="17" y="318"/>
                    <a:pt x="68" y="454"/>
                    <a:pt x="143" y="525"/>
                  </a:cubicBezTo>
                  <a:cubicBezTo>
                    <a:pt x="148" y="530"/>
                    <a:pt x="165" y="547"/>
                    <a:pt x="189" y="572"/>
                  </a:cubicBezTo>
                  <a:cubicBezTo>
                    <a:pt x="348" y="562"/>
                    <a:pt x="475" y="436"/>
                    <a:pt x="486" y="277"/>
                  </a:cubicBezTo>
                  <a:cubicBezTo>
                    <a:pt x="486" y="277"/>
                    <a:pt x="486" y="277"/>
                    <a:pt x="486" y="277"/>
                  </a:cubicBezTo>
                  <a:cubicBezTo>
                    <a:pt x="486" y="277"/>
                    <a:pt x="486" y="277"/>
                    <a:pt x="486" y="277"/>
                  </a:cubicBezTo>
                  <a:cubicBezTo>
                    <a:pt x="486" y="277"/>
                    <a:pt x="486" y="277"/>
                    <a:pt x="486" y="277"/>
                  </a:cubicBezTo>
                  <a:cubicBezTo>
                    <a:pt x="486" y="277"/>
                    <a:pt x="486" y="277"/>
                    <a:pt x="486" y="277"/>
                  </a:cubicBezTo>
                  <a:cubicBezTo>
                    <a:pt x="486" y="277"/>
                    <a:pt x="486" y="277"/>
                    <a:pt x="486" y="277"/>
                  </a:cubicBezTo>
                  <a:cubicBezTo>
                    <a:pt x="486" y="276"/>
                    <a:pt x="486" y="276"/>
                    <a:pt x="486" y="276"/>
                  </a:cubicBezTo>
                  <a:cubicBezTo>
                    <a:pt x="486" y="276"/>
                    <a:pt x="486" y="276"/>
                    <a:pt x="486" y="276"/>
                  </a:cubicBezTo>
                  <a:cubicBezTo>
                    <a:pt x="486" y="276"/>
                    <a:pt x="486" y="276"/>
                    <a:pt x="486" y="276"/>
                  </a:cubicBezTo>
                  <a:cubicBezTo>
                    <a:pt x="486" y="276"/>
                    <a:pt x="486" y="276"/>
                    <a:pt x="486" y="276"/>
                  </a:cubicBezTo>
                  <a:cubicBezTo>
                    <a:pt x="486" y="275"/>
                    <a:pt x="486" y="275"/>
                    <a:pt x="486" y="275"/>
                  </a:cubicBezTo>
                  <a:cubicBezTo>
                    <a:pt x="486" y="275"/>
                    <a:pt x="486" y="275"/>
                    <a:pt x="486" y="275"/>
                  </a:cubicBezTo>
                  <a:cubicBezTo>
                    <a:pt x="486" y="275"/>
                    <a:pt x="486" y="275"/>
                    <a:pt x="486" y="275"/>
                  </a:cubicBezTo>
                  <a:cubicBezTo>
                    <a:pt x="486" y="275"/>
                    <a:pt x="486" y="275"/>
                    <a:pt x="486" y="275"/>
                  </a:cubicBezTo>
                  <a:cubicBezTo>
                    <a:pt x="486" y="274"/>
                    <a:pt x="486" y="274"/>
                    <a:pt x="486" y="274"/>
                  </a:cubicBezTo>
                  <a:cubicBezTo>
                    <a:pt x="486" y="274"/>
                    <a:pt x="486" y="274"/>
                    <a:pt x="486" y="274"/>
                  </a:cubicBezTo>
                  <a:cubicBezTo>
                    <a:pt x="486" y="274"/>
                    <a:pt x="486" y="274"/>
                    <a:pt x="486" y="274"/>
                  </a:cubicBezTo>
                  <a:cubicBezTo>
                    <a:pt x="486" y="274"/>
                    <a:pt x="486" y="274"/>
                    <a:pt x="486" y="274"/>
                  </a:cubicBezTo>
                  <a:cubicBezTo>
                    <a:pt x="486" y="273"/>
                    <a:pt x="486" y="273"/>
                    <a:pt x="486" y="273"/>
                  </a:cubicBezTo>
                  <a:cubicBezTo>
                    <a:pt x="486" y="273"/>
                    <a:pt x="486" y="273"/>
                    <a:pt x="486" y="273"/>
                  </a:cubicBezTo>
                  <a:cubicBezTo>
                    <a:pt x="486" y="273"/>
                    <a:pt x="486" y="273"/>
                    <a:pt x="486" y="273"/>
                  </a:cubicBezTo>
                  <a:cubicBezTo>
                    <a:pt x="486" y="273"/>
                    <a:pt x="486" y="273"/>
                    <a:pt x="486" y="273"/>
                  </a:cubicBezTo>
                  <a:cubicBezTo>
                    <a:pt x="486" y="272"/>
                    <a:pt x="486" y="272"/>
                    <a:pt x="486" y="272"/>
                  </a:cubicBezTo>
                  <a:cubicBezTo>
                    <a:pt x="486" y="272"/>
                    <a:pt x="486" y="272"/>
                    <a:pt x="486" y="272"/>
                  </a:cubicBezTo>
                  <a:cubicBezTo>
                    <a:pt x="486" y="272"/>
                    <a:pt x="486" y="272"/>
                    <a:pt x="486" y="272"/>
                  </a:cubicBezTo>
                  <a:cubicBezTo>
                    <a:pt x="486" y="272"/>
                    <a:pt x="486" y="272"/>
                    <a:pt x="486" y="272"/>
                  </a:cubicBezTo>
                  <a:cubicBezTo>
                    <a:pt x="486" y="271"/>
                    <a:pt x="486" y="269"/>
                    <a:pt x="486" y="268"/>
                  </a:cubicBezTo>
                  <a:cubicBezTo>
                    <a:pt x="486" y="268"/>
                    <a:pt x="486" y="268"/>
                    <a:pt x="486" y="268"/>
                  </a:cubicBezTo>
                  <a:cubicBezTo>
                    <a:pt x="486" y="268"/>
                    <a:pt x="486" y="268"/>
                    <a:pt x="486" y="268"/>
                  </a:cubicBezTo>
                  <a:cubicBezTo>
                    <a:pt x="486" y="268"/>
                    <a:pt x="486" y="268"/>
                    <a:pt x="486" y="268"/>
                  </a:cubicBezTo>
                  <a:cubicBezTo>
                    <a:pt x="486" y="268"/>
                    <a:pt x="486" y="268"/>
                    <a:pt x="486" y="267"/>
                  </a:cubicBezTo>
                  <a:cubicBezTo>
                    <a:pt x="486" y="267"/>
                    <a:pt x="486" y="267"/>
                    <a:pt x="486" y="267"/>
                  </a:cubicBezTo>
                  <a:cubicBezTo>
                    <a:pt x="486" y="267"/>
                    <a:pt x="486" y="267"/>
                    <a:pt x="486" y="267"/>
                  </a:cubicBezTo>
                  <a:cubicBezTo>
                    <a:pt x="486" y="267"/>
                    <a:pt x="486" y="267"/>
                    <a:pt x="486" y="267"/>
                  </a:cubicBezTo>
                  <a:cubicBezTo>
                    <a:pt x="486" y="267"/>
                    <a:pt x="486" y="267"/>
                    <a:pt x="486" y="266"/>
                  </a:cubicBezTo>
                  <a:cubicBezTo>
                    <a:pt x="486" y="266"/>
                    <a:pt x="486" y="266"/>
                    <a:pt x="486" y="266"/>
                  </a:cubicBezTo>
                  <a:cubicBezTo>
                    <a:pt x="486" y="266"/>
                    <a:pt x="487" y="266"/>
                    <a:pt x="487" y="266"/>
                  </a:cubicBezTo>
                  <a:cubicBezTo>
                    <a:pt x="487" y="266"/>
                    <a:pt x="487" y="266"/>
                    <a:pt x="487" y="266"/>
                  </a:cubicBezTo>
                  <a:cubicBezTo>
                    <a:pt x="487" y="266"/>
                    <a:pt x="487" y="266"/>
                    <a:pt x="487" y="265"/>
                  </a:cubicBezTo>
                  <a:cubicBezTo>
                    <a:pt x="487" y="265"/>
                    <a:pt x="487" y="265"/>
                    <a:pt x="487" y="265"/>
                  </a:cubicBezTo>
                  <a:cubicBezTo>
                    <a:pt x="487" y="265"/>
                    <a:pt x="487" y="265"/>
                    <a:pt x="487" y="265"/>
                  </a:cubicBezTo>
                  <a:cubicBezTo>
                    <a:pt x="487" y="265"/>
                    <a:pt x="487" y="265"/>
                    <a:pt x="487" y="265"/>
                  </a:cubicBezTo>
                  <a:cubicBezTo>
                    <a:pt x="487" y="265"/>
                    <a:pt x="487" y="265"/>
                    <a:pt x="487" y="264"/>
                  </a:cubicBezTo>
                  <a:cubicBezTo>
                    <a:pt x="487" y="264"/>
                    <a:pt x="487" y="264"/>
                    <a:pt x="487" y="264"/>
                  </a:cubicBezTo>
                  <a:cubicBezTo>
                    <a:pt x="487" y="264"/>
                    <a:pt x="487" y="264"/>
                    <a:pt x="487" y="264"/>
                  </a:cubicBezTo>
                  <a:cubicBezTo>
                    <a:pt x="487" y="264"/>
                    <a:pt x="487" y="264"/>
                    <a:pt x="487" y="264"/>
                  </a:cubicBezTo>
                  <a:cubicBezTo>
                    <a:pt x="487" y="264"/>
                    <a:pt x="487" y="264"/>
                    <a:pt x="487" y="263"/>
                  </a:cubicBezTo>
                  <a:cubicBezTo>
                    <a:pt x="487" y="263"/>
                    <a:pt x="487" y="263"/>
                    <a:pt x="487" y="263"/>
                  </a:cubicBezTo>
                  <a:cubicBezTo>
                    <a:pt x="487" y="263"/>
                    <a:pt x="487" y="263"/>
                    <a:pt x="487" y="263"/>
                  </a:cubicBezTo>
                  <a:cubicBezTo>
                    <a:pt x="487" y="263"/>
                    <a:pt x="487" y="263"/>
                    <a:pt x="487" y="263"/>
                  </a:cubicBezTo>
                  <a:cubicBezTo>
                    <a:pt x="487" y="263"/>
                    <a:pt x="487" y="263"/>
                    <a:pt x="487" y="262"/>
                  </a:cubicBezTo>
                  <a:cubicBezTo>
                    <a:pt x="487" y="262"/>
                    <a:pt x="487" y="262"/>
                    <a:pt x="487" y="262"/>
                  </a:cubicBezTo>
                  <a:cubicBezTo>
                    <a:pt x="487" y="262"/>
                    <a:pt x="487" y="262"/>
                    <a:pt x="487" y="262"/>
                  </a:cubicBezTo>
                  <a:cubicBezTo>
                    <a:pt x="487" y="262"/>
                    <a:pt x="487" y="262"/>
                    <a:pt x="487" y="262"/>
                  </a:cubicBezTo>
                  <a:cubicBezTo>
                    <a:pt x="487" y="262"/>
                    <a:pt x="487" y="262"/>
                    <a:pt x="487" y="261"/>
                  </a:cubicBezTo>
                  <a:cubicBezTo>
                    <a:pt x="487" y="261"/>
                    <a:pt x="487" y="261"/>
                    <a:pt x="487" y="261"/>
                  </a:cubicBezTo>
                  <a:cubicBezTo>
                    <a:pt x="487" y="261"/>
                    <a:pt x="487" y="261"/>
                    <a:pt x="487" y="261"/>
                  </a:cubicBezTo>
                  <a:cubicBezTo>
                    <a:pt x="487" y="261"/>
                    <a:pt x="487" y="261"/>
                    <a:pt x="487" y="261"/>
                  </a:cubicBezTo>
                  <a:cubicBezTo>
                    <a:pt x="487" y="261"/>
                    <a:pt x="487" y="261"/>
                    <a:pt x="487" y="260"/>
                  </a:cubicBezTo>
                  <a:cubicBezTo>
                    <a:pt x="487" y="260"/>
                    <a:pt x="487" y="260"/>
                    <a:pt x="487" y="260"/>
                  </a:cubicBezTo>
                  <a:cubicBezTo>
                    <a:pt x="487" y="260"/>
                    <a:pt x="487" y="260"/>
                    <a:pt x="487" y="260"/>
                  </a:cubicBezTo>
                  <a:cubicBezTo>
                    <a:pt x="487" y="260"/>
                    <a:pt x="487" y="260"/>
                    <a:pt x="487" y="260"/>
                  </a:cubicBezTo>
                  <a:cubicBezTo>
                    <a:pt x="487" y="260"/>
                    <a:pt x="487" y="260"/>
                    <a:pt x="487" y="259"/>
                  </a:cubicBezTo>
                  <a:cubicBezTo>
                    <a:pt x="487" y="259"/>
                    <a:pt x="487" y="259"/>
                    <a:pt x="487" y="259"/>
                  </a:cubicBezTo>
                  <a:cubicBezTo>
                    <a:pt x="487" y="259"/>
                    <a:pt x="487" y="259"/>
                    <a:pt x="487" y="259"/>
                  </a:cubicBezTo>
                  <a:cubicBezTo>
                    <a:pt x="487" y="259"/>
                    <a:pt x="487" y="259"/>
                    <a:pt x="487" y="259"/>
                  </a:cubicBezTo>
                  <a:cubicBezTo>
                    <a:pt x="487" y="259"/>
                    <a:pt x="487" y="259"/>
                    <a:pt x="487" y="258"/>
                  </a:cubicBezTo>
                  <a:cubicBezTo>
                    <a:pt x="487" y="258"/>
                    <a:pt x="487" y="258"/>
                    <a:pt x="487" y="258"/>
                  </a:cubicBezTo>
                  <a:cubicBezTo>
                    <a:pt x="487" y="258"/>
                    <a:pt x="487" y="258"/>
                    <a:pt x="487" y="258"/>
                  </a:cubicBezTo>
                  <a:cubicBezTo>
                    <a:pt x="487" y="258"/>
                    <a:pt x="487" y="258"/>
                    <a:pt x="487" y="258"/>
                  </a:cubicBezTo>
                  <a:cubicBezTo>
                    <a:pt x="487" y="258"/>
                    <a:pt x="487" y="258"/>
                    <a:pt x="487" y="257"/>
                  </a:cubicBezTo>
                  <a:cubicBezTo>
                    <a:pt x="487" y="257"/>
                    <a:pt x="487" y="257"/>
                    <a:pt x="487" y="257"/>
                  </a:cubicBezTo>
                  <a:cubicBezTo>
                    <a:pt x="487" y="257"/>
                    <a:pt x="487" y="257"/>
                    <a:pt x="487" y="257"/>
                  </a:cubicBezTo>
                  <a:cubicBezTo>
                    <a:pt x="487" y="257"/>
                    <a:pt x="487" y="257"/>
                    <a:pt x="487" y="257"/>
                  </a:cubicBezTo>
                  <a:cubicBezTo>
                    <a:pt x="487" y="257"/>
                    <a:pt x="487" y="257"/>
                    <a:pt x="487" y="256"/>
                  </a:cubicBezTo>
                  <a:cubicBezTo>
                    <a:pt x="487" y="256"/>
                    <a:pt x="487" y="256"/>
                    <a:pt x="487" y="256"/>
                  </a:cubicBezTo>
                  <a:cubicBezTo>
                    <a:pt x="487" y="256"/>
                    <a:pt x="487" y="256"/>
                    <a:pt x="487" y="256"/>
                  </a:cubicBezTo>
                  <a:cubicBezTo>
                    <a:pt x="487" y="256"/>
                    <a:pt x="487" y="256"/>
                    <a:pt x="487" y="255"/>
                  </a:cubicBezTo>
                  <a:cubicBezTo>
                    <a:pt x="487" y="255"/>
                    <a:pt x="487" y="255"/>
                    <a:pt x="487" y="255"/>
                  </a:cubicBezTo>
                  <a:cubicBezTo>
                    <a:pt x="487" y="255"/>
                    <a:pt x="487" y="255"/>
                    <a:pt x="487" y="255"/>
                  </a:cubicBezTo>
                  <a:cubicBezTo>
                    <a:pt x="487" y="255"/>
                    <a:pt x="487" y="255"/>
                    <a:pt x="487" y="255"/>
                  </a:cubicBezTo>
                  <a:cubicBezTo>
                    <a:pt x="487" y="255"/>
                    <a:pt x="487" y="255"/>
                    <a:pt x="487" y="255"/>
                  </a:cubicBezTo>
                  <a:cubicBezTo>
                    <a:pt x="487" y="254"/>
                    <a:pt x="487" y="254"/>
                    <a:pt x="487" y="254"/>
                  </a:cubicBezTo>
                  <a:cubicBezTo>
                    <a:pt x="487" y="254"/>
                    <a:pt x="487" y="254"/>
                    <a:pt x="487" y="254"/>
                  </a:cubicBezTo>
                  <a:cubicBezTo>
                    <a:pt x="486" y="221"/>
                    <a:pt x="481" y="189"/>
                    <a:pt x="472" y="159"/>
                  </a:cubicBezTo>
                  <a:cubicBezTo>
                    <a:pt x="461" y="149"/>
                    <a:pt x="453" y="141"/>
                    <a:pt x="449" y="137"/>
                  </a:cubicBezTo>
                  <a:cubicBezTo>
                    <a:pt x="426" y="114"/>
                    <a:pt x="381" y="55"/>
                    <a:pt x="344" y="55"/>
                  </a:cubicBezTo>
                  <a:cubicBezTo>
                    <a:pt x="333" y="55"/>
                    <a:pt x="324" y="60"/>
                    <a:pt x="315" y="70"/>
                  </a:cubicBezTo>
                  <a:cubicBezTo>
                    <a:pt x="305" y="59"/>
                    <a:pt x="293" y="48"/>
                    <a:pt x="282" y="37"/>
                  </a:cubicBezTo>
                  <a:cubicBezTo>
                    <a:pt x="271" y="25"/>
                    <a:pt x="259" y="14"/>
                    <a:pt x="243" y="13"/>
                  </a:cubicBezTo>
                  <a:cubicBezTo>
                    <a:pt x="242" y="13"/>
                    <a:pt x="241" y="13"/>
                    <a:pt x="241" y="13"/>
                  </a:cubicBezTo>
                  <a:cubicBezTo>
                    <a:pt x="227" y="13"/>
                    <a:pt x="214" y="19"/>
                    <a:pt x="206" y="31"/>
                  </a:cubicBezTo>
                  <a:cubicBezTo>
                    <a:pt x="200" y="39"/>
                    <a:pt x="203" y="42"/>
                    <a:pt x="197" y="42"/>
                  </a:cubicBezTo>
                  <a:cubicBezTo>
                    <a:pt x="196" y="42"/>
                    <a:pt x="194" y="42"/>
                    <a:pt x="192" y="42"/>
                  </a:cubicBezTo>
                  <a:cubicBezTo>
                    <a:pt x="190" y="42"/>
                    <a:pt x="188" y="41"/>
                    <a:pt x="186" y="41"/>
                  </a:cubicBezTo>
                  <a:cubicBezTo>
                    <a:pt x="178" y="41"/>
                    <a:pt x="171" y="44"/>
                    <a:pt x="164" y="48"/>
                  </a:cubicBezTo>
                  <a:cubicBezTo>
                    <a:pt x="170" y="54"/>
                    <a:pt x="175" y="62"/>
                    <a:pt x="177" y="71"/>
                  </a:cubicBezTo>
                  <a:cubicBezTo>
                    <a:pt x="162" y="56"/>
                    <a:pt x="146" y="44"/>
                    <a:pt x="130" y="29"/>
                  </a:cubicBezTo>
                  <a:cubicBezTo>
                    <a:pt x="123" y="22"/>
                    <a:pt x="116" y="13"/>
                    <a:pt x="108" y="8"/>
                  </a:cubicBezTo>
                  <a:cubicBezTo>
                    <a:pt x="100" y="2"/>
                    <a:pt x="93" y="0"/>
                    <a:pt x="85" y="0"/>
                  </a:cubicBezTo>
                </a:path>
              </a:pathLst>
            </a:custGeom>
            <a:solidFill>
              <a:srgbClr val="3E9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72"/>
            <p:cNvSpPr>
              <a:spLocks noEditPoints="1"/>
            </p:cNvSpPr>
            <p:nvPr/>
          </p:nvSpPr>
          <p:spPr bwMode="auto">
            <a:xfrm>
              <a:off x="8188325" y="2538413"/>
              <a:ext cx="673100" cy="879475"/>
            </a:xfrm>
            <a:custGeom>
              <a:avLst/>
              <a:gdLst>
                <a:gd name="T0" fmla="*/ 359 w 392"/>
                <a:gd name="T1" fmla="*/ 58 h 513"/>
                <a:gd name="T2" fmla="*/ 242 w 392"/>
                <a:gd name="T3" fmla="*/ 97 h 513"/>
                <a:gd name="T4" fmla="*/ 248 w 392"/>
                <a:gd name="T5" fmla="*/ 180 h 513"/>
                <a:gd name="T6" fmla="*/ 205 w 392"/>
                <a:gd name="T7" fmla="*/ 229 h 513"/>
                <a:gd name="T8" fmla="*/ 197 w 392"/>
                <a:gd name="T9" fmla="*/ 205 h 513"/>
                <a:gd name="T10" fmla="*/ 220 w 392"/>
                <a:gd name="T11" fmla="*/ 129 h 513"/>
                <a:gd name="T12" fmla="*/ 273 w 392"/>
                <a:gd name="T13" fmla="*/ 64 h 513"/>
                <a:gd name="T14" fmla="*/ 184 w 392"/>
                <a:gd name="T15" fmla="*/ 42 h 513"/>
                <a:gd name="T16" fmla="*/ 164 w 392"/>
                <a:gd name="T17" fmla="*/ 108 h 513"/>
                <a:gd name="T18" fmla="*/ 154 w 392"/>
                <a:gd name="T19" fmla="*/ 155 h 513"/>
                <a:gd name="T20" fmla="*/ 176 w 392"/>
                <a:gd name="T21" fmla="*/ 193 h 513"/>
                <a:gd name="T22" fmla="*/ 131 w 392"/>
                <a:gd name="T23" fmla="*/ 157 h 513"/>
                <a:gd name="T24" fmla="*/ 164 w 392"/>
                <a:gd name="T25" fmla="*/ 87 h 513"/>
                <a:gd name="T26" fmla="*/ 77 w 392"/>
                <a:gd name="T27" fmla="*/ 0 h 513"/>
                <a:gd name="T28" fmla="*/ 0 w 392"/>
                <a:gd name="T29" fmla="*/ 98 h 513"/>
                <a:gd name="T30" fmla="*/ 75 w 392"/>
                <a:gd name="T31" fmla="*/ 196 h 513"/>
                <a:gd name="T32" fmla="*/ 112 w 392"/>
                <a:gd name="T33" fmla="*/ 233 h 513"/>
                <a:gd name="T34" fmla="*/ 93 w 392"/>
                <a:gd name="T35" fmla="*/ 470 h 513"/>
                <a:gd name="T36" fmla="*/ 137 w 392"/>
                <a:gd name="T37" fmla="*/ 508 h 513"/>
                <a:gd name="T38" fmla="*/ 241 w 392"/>
                <a:gd name="T39" fmla="*/ 274 h 513"/>
                <a:gd name="T40" fmla="*/ 272 w 392"/>
                <a:gd name="T41" fmla="*/ 235 h 513"/>
                <a:gd name="T42" fmla="*/ 383 w 392"/>
                <a:gd name="T43" fmla="*/ 181 h 513"/>
                <a:gd name="T44" fmla="*/ 100 w 392"/>
                <a:gd name="T45" fmla="*/ 128 h 513"/>
                <a:gd name="T46" fmla="*/ 110 w 392"/>
                <a:gd name="T47" fmla="*/ 145 h 513"/>
                <a:gd name="T48" fmla="*/ 108 w 392"/>
                <a:gd name="T49" fmla="*/ 147 h 513"/>
                <a:gd name="T50" fmla="*/ 95 w 392"/>
                <a:gd name="T51" fmla="*/ 137 h 513"/>
                <a:gd name="T52" fmla="*/ 87 w 392"/>
                <a:gd name="T53" fmla="*/ 128 h 513"/>
                <a:gd name="T54" fmla="*/ 73 w 392"/>
                <a:gd name="T55" fmla="*/ 103 h 513"/>
                <a:gd name="T56" fmla="*/ 67 w 392"/>
                <a:gd name="T57" fmla="*/ 69 h 513"/>
                <a:gd name="T58" fmla="*/ 69 w 392"/>
                <a:gd name="T59" fmla="*/ 47 h 513"/>
                <a:gd name="T60" fmla="*/ 75 w 392"/>
                <a:gd name="T61" fmla="*/ 65 h 513"/>
                <a:gd name="T62" fmla="*/ 107 w 392"/>
                <a:gd name="T63" fmla="*/ 55 h 513"/>
                <a:gd name="T64" fmla="*/ 89 w 392"/>
                <a:gd name="T65" fmla="*/ 106 h 513"/>
                <a:gd name="T66" fmla="*/ 96 w 392"/>
                <a:gd name="T67" fmla="*/ 120 h 513"/>
                <a:gd name="T68" fmla="*/ 199 w 392"/>
                <a:gd name="T69" fmla="*/ 109 h 513"/>
                <a:gd name="T70" fmla="*/ 202 w 392"/>
                <a:gd name="T71" fmla="*/ 90 h 513"/>
                <a:gd name="T72" fmla="*/ 206 w 392"/>
                <a:gd name="T73" fmla="*/ 71 h 513"/>
                <a:gd name="T74" fmla="*/ 209 w 392"/>
                <a:gd name="T75" fmla="*/ 67 h 513"/>
                <a:gd name="T76" fmla="*/ 210 w 392"/>
                <a:gd name="T77" fmla="*/ 83 h 513"/>
                <a:gd name="T78" fmla="*/ 210 w 392"/>
                <a:gd name="T79" fmla="*/ 98 h 513"/>
                <a:gd name="T80" fmla="*/ 229 w 392"/>
                <a:gd name="T81" fmla="*/ 108 h 513"/>
                <a:gd name="T82" fmla="*/ 206 w 392"/>
                <a:gd name="T83" fmla="*/ 129 h 513"/>
                <a:gd name="T84" fmla="*/ 201 w 392"/>
                <a:gd name="T85" fmla="*/ 145 h 513"/>
                <a:gd name="T86" fmla="*/ 199 w 392"/>
                <a:gd name="T87" fmla="*/ 140 h 513"/>
                <a:gd name="T88" fmla="*/ 182 w 392"/>
                <a:gd name="T89" fmla="*/ 120 h 513"/>
                <a:gd name="T90" fmla="*/ 159 w 392"/>
                <a:gd name="T91" fmla="*/ 452 h 513"/>
                <a:gd name="T92" fmla="*/ 76 w 392"/>
                <a:gd name="T93" fmla="*/ 334 h 513"/>
                <a:gd name="T94" fmla="*/ 218 w 392"/>
                <a:gd name="T95" fmla="*/ 284 h 513"/>
                <a:gd name="T96" fmla="*/ 306 w 392"/>
                <a:gd name="T97" fmla="*/ 149 h 513"/>
                <a:gd name="T98" fmla="*/ 295 w 392"/>
                <a:gd name="T99" fmla="*/ 164 h 513"/>
                <a:gd name="T100" fmla="*/ 283 w 392"/>
                <a:gd name="T101" fmla="*/ 184 h 513"/>
                <a:gd name="T102" fmla="*/ 277 w 392"/>
                <a:gd name="T103" fmla="*/ 178 h 513"/>
                <a:gd name="T104" fmla="*/ 285 w 392"/>
                <a:gd name="T105" fmla="*/ 158 h 513"/>
                <a:gd name="T106" fmla="*/ 302 w 392"/>
                <a:gd name="T107" fmla="*/ 104 h 513"/>
                <a:gd name="T108" fmla="*/ 322 w 392"/>
                <a:gd name="T109" fmla="*/ 117 h 513"/>
                <a:gd name="T110" fmla="*/ 341 w 392"/>
                <a:gd name="T111" fmla="*/ 108 h 513"/>
                <a:gd name="T112" fmla="*/ 338 w 392"/>
                <a:gd name="T113" fmla="*/ 115 h 513"/>
                <a:gd name="T114" fmla="*/ 323 w 392"/>
                <a:gd name="T115" fmla="*/ 13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2" h="513">
                  <a:moveTo>
                    <a:pt x="368" y="128"/>
                  </a:moveTo>
                  <a:cubicBezTo>
                    <a:pt x="372" y="124"/>
                    <a:pt x="375" y="120"/>
                    <a:pt x="378" y="115"/>
                  </a:cubicBezTo>
                  <a:cubicBezTo>
                    <a:pt x="388" y="94"/>
                    <a:pt x="380" y="69"/>
                    <a:pt x="359" y="58"/>
                  </a:cubicBezTo>
                  <a:cubicBezTo>
                    <a:pt x="339" y="49"/>
                    <a:pt x="314" y="57"/>
                    <a:pt x="303" y="77"/>
                  </a:cubicBezTo>
                  <a:cubicBezTo>
                    <a:pt x="301" y="75"/>
                    <a:pt x="298" y="74"/>
                    <a:pt x="296" y="73"/>
                  </a:cubicBezTo>
                  <a:cubicBezTo>
                    <a:pt x="274" y="65"/>
                    <a:pt x="250" y="76"/>
                    <a:pt x="242" y="97"/>
                  </a:cubicBezTo>
                  <a:cubicBezTo>
                    <a:pt x="239" y="105"/>
                    <a:pt x="239" y="112"/>
                    <a:pt x="240" y="119"/>
                  </a:cubicBezTo>
                  <a:cubicBezTo>
                    <a:pt x="234" y="122"/>
                    <a:pt x="229" y="126"/>
                    <a:pt x="227" y="132"/>
                  </a:cubicBezTo>
                  <a:cubicBezTo>
                    <a:pt x="218" y="149"/>
                    <a:pt x="228" y="170"/>
                    <a:pt x="248" y="180"/>
                  </a:cubicBezTo>
                  <a:cubicBezTo>
                    <a:pt x="249" y="181"/>
                    <a:pt x="251" y="181"/>
                    <a:pt x="252" y="182"/>
                  </a:cubicBezTo>
                  <a:cubicBezTo>
                    <a:pt x="251" y="183"/>
                    <a:pt x="251" y="185"/>
                    <a:pt x="250" y="187"/>
                  </a:cubicBezTo>
                  <a:cubicBezTo>
                    <a:pt x="233" y="198"/>
                    <a:pt x="218" y="213"/>
                    <a:pt x="205" y="229"/>
                  </a:cubicBezTo>
                  <a:cubicBezTo>
                    <a:pt x="200" y="226"/>
                    <a:pt x="194" y="223"/>
                    <a:pt x="187" y="221"/>
                  </a:cubicBezTo>
                  <a:cubicBezTo>
                    <a:pt x="189" y="215"/>
                    <a:pt x="191" y="209"/>
                    <a:pt x="193" y="204"/>
                  </a:cubicBezTo>
                  <a:cubicBezTo>
                    <a:pt x="194" y="204"/>
                    <a:pt x="196" y="205"/>
                    <a:pt x="197" y="205"/>
                  </a:cubicBezTo>
                  <a:cubicBezTo>
                    <a:pt x="215" y="209"/>
                    <a:pt x="234" y="201"/>
                    <a:pt x="243" y="185"/>
                  </a:cubicBezTo>
                  <a:cubicBezTo>
                    <a:pt x="233" y="180"/>
                    <a:pt x="225" y="171"/>
                    <a:pt x="220" y="161"/>
                  </a:cubicBezTo>
                  <a:cubicBezTo>
                    <a:pt x="215" y="150"/>
                    <a:pt x="215" y="139"/>
                    <a:pt x="220" y="129"/>
                  </a:cubicBezTo>
                  <a:cubicBezTo>
                    <a:pt x="223" y="123"/>
                    <a:pt x="227" y="119"/>
                    <a:pt x="232" y="115"/>
                  </a:cubicBezTo>
                  <a:cubicBezTo>
                    <a:pt x="232" y="108"/>
                    <a:pt x="233" y="101"/>
                    <a:pt x="235" y="95"/>
                  </a:cubicBezTo>
                  <a:cubicBezTo>
                    <a:pt x="242" y="78"/>
                    <a:pt x="256" y="67"/>
                    <a:pt x="273" y="64"/>
                  </a:cubicBezTo>
                  <a:cubicBezTo>
                    <a:pt x="278" y="41"/>
                    <a:pt x="264" y="19"/>
                    <a:pt x="242" y="14"/>
                  </a:cubicBezTo>
                  <a:cubicBezTo>
                    <a:pt x="220" y="9"/>
                    <a:pt x="198" y="22"/>
                    <a:pt x="192" y="44"/>
                  </a:cubicBezTo>
                  <a:cubicBezTo>
                    <a:pt x="189" y="43"/>
                    <a:pt x="187" y="42"/>
                    <a:pt x="184" y="42"/>
                  </a:cubicBezTo>
                  <a:cubicBezTo>
                    <a:pt x="174" y="40"/>
                    <a:pt x="164" y="43"/>
                    <a:pt x="156" y="48"/>
                  </a:cubicBezTo>
                  <a:cubicBezTo>
                    <a:pt x="166" y="58"/>
                    <a:pt x="172" y="73"/>
                    <a:pt x="170" y="88"/>
                  </a:cubicBezTo>
                  <a:cubicBezTo>
                    <a:pt x="170" y="95"/>
                    <a:pt x="168" y="102"/>
                    <a:pt x="164" y="108"/>
                  </a:cubicBezTo>
                  <a:cubicBezTo>
                    <a:pt x="167" y="113"/>
                    <a:pt x="169" y="119"/>
                    <a:pt x="169" y="125"/>
                  </a:cubicBezTo>
                  <a:cubicBezTo>
                    <a:pt x="168" y="136"/>
                    <a:pt x="163" y="147"/>
                    <a:pt x="154" y="154"/>
                  </a:cubicBezTo>
                  <a:cubicBezTo>
                    <a:pt x="154" y="155"/>
                    <a:pt x="154" y="155"/>
                    <a:pt x="154" y="155"/>
                  </a:cubicBezTo>
                  <a:cubicBezTo>
                    <a:pt x="156" y="156"/>
                    <a:pt x="158" y="156"/>
                    <a:pt x="161" y="157"/>
                  </a:cubicBezTo>
                  <a:cubicBezTo>
                    <a:pt x="162" y="157"/>
                    <a:pt x="164" y="158"/>
                    <a:pt x="165" y="158"/>
                  </a:cubicBezTo>
                  <a:cubicBezTo>
                    <a:pt x="163" y="171"/>
                    <a:pt x="168" y="184"/>
                    <a:pt x="176" y="193"/>
                  </a:cubicBezTo>
                  <a:cubicBezTo>
                    <a:pt x="175" y="201"/>
                    <a:pt x="173" y="209"/>
                    <a:pt x="171" y="217"/>
                  </a:cubicBezTo>
                  <a:cubicBezTo>
                    <a:pt x="167" y="217"/>
                    <a:pt x="162" y="216"/>
                    <a:pt x="157" y="217"/>
                  </a:cubicBezTo>
                  <a:cubicBezTo>
                    <a:pt x="152" y="195"/>
                    <a:pt x="143" y="175"/>
                    <a:pt x="131" y="157"/>
                  </a:cubicBezTo>
                  <a:cubicBezTo>
                    <a:pt x="149" y="154"/>
                    <a:pt x="161" y="141"/>
                    <a:pt x="162" y="125"/>
                  </a:cubicBezTo>
                  <a:cubicBezTo>
                    <a:pt x="162" y="119"/>
                    <a:pt x="160" y="113"/>
                    <a:pt x="156" y="108"/>
                  </a:cubicBezTo>
                  <a:cubicBezTo>
                    <a:pt x="160" y="102"/>
                    <a:pt x="163" y="95"/>
                    <a:pt x="164" y="87"/>
                  </a:cubicBezTo>
                  <a:cubicBezTo>
                    <a:pt x="166" y="64"/>
                    <a:pt x="149" y="44"/>
                    <a:pt x="126" y="41"/>
                  </a:cubicBezTo>
                  <a:cubicBezTo>
                    <a:pt x="123" y="41"/>
                    <a:pt x="121" y="41"/>
                    <a:pt x="118" y="41"/>
                  </a:cubicBezTo>
                  <a:cubicBezTo>
                    <a:pt x="117" y="18"/>
                    <a:pt x="99" y="0"/>
                    <a:pt x="77" y="0"/>
                  </a:cubicBezTo>
                  <a:cubicBezTo>
                    <a:pt x="53" y="0"/>
                    <a:pt x="34" y="19"/>
                    <a:pt x="34" y="42"/>
                  </a:cubicBezTo>
                  <a:cubicBezTo>
                    <a:pt x="34" y="48"/>
                    <a:pt x="35" y="53"/>
                    <a:pt x="37" y="58"/>
                  </a:cubicBezTo>
                  <a:cubicBezTo>
                    <a:pt x="16" y="61"/>
                    <a:pt x="0" y="78"/>
                    <a:pt x="0" y="98"/>
                  </a:cubicBezTo>
                  <a:cubicBezTo>
                    <a:pt x="0" y="119"/>
                    <a:pt x="15" y="136"/>
                    <a:pt x="35" y="140"/>
                  </a:cubicBezTo>
                  <a:cubicBezTo>
                    <a:pt x="34" y="144"/>
                    <a:pt x="33" y="149"/>
                    <a:pt x="33" y="154"/>
                  </a:cubicBezTo>
                  <a:cubicBezTo>
                    <a:pt x="33" y="177"/>
                    <a:pt x="51" y="196"/>
                    <a:pt x="75" y="196"/>
                  </a:cubicBezTo>
                  <a:cubicBezTo>
                    <a:pt x="88" y="197"/>
                    <a:pt x="100" y="190"/>
                    <a:pt x="108" y="180"/>
                  </a:cubicBezTo>
                  <a:cubicBezTo>
                    <a:pt x="119" y="193"/>
                    <a:pt x="128" y="206"/>
                    <a:pt x="135" y="221"/>
                  </a:cubicBezTo>
                  <a:cubicBezTo>
                    <a:pt x="127" y="224"/>
                    <a:pt x="119" y="228"/>
                    <a:pt x="112" y="233"/>
                  </a:cubicBezTo>
                  <a:cubicBezTo>
                    <a:pt x="81" y="254"/>
                    <a:pt x="57" y="292"/>
                    <a:pt x="51" y="330"/>
                  </a:cubicBezTo>
                  <a:cubicBezTo>
                    <a:pt x="47" y="360"/>
                    <a:pt x="52" y="391"/>
                    <a:pt x="69" y="429"/>
                  </a:cubicBezTo>
                  <a:cubicBezTo>
                    <a:pt x="71" y="433"/>
                    <a:pt x="85" y="456"/>
                    <a:pt x="93" y="470"/>
                  </a:cubicBezTo>
                  <a:cubicBezTo>
                    <a:pt x="98" y="477"/>
                    <a:pt x="104" y="487"/>
                    <a:pt x="109" y="495"/>
                  </a:cubicBezTo>
                  <a:cubicBezTo>
                    <a:pt x="117" y="507"/>
                    <a:pt x="120" y="510"/>
                    <a:pt x="125" y="512"/>
                  </a:cubicBezTo>
                  <a:cubicBezTo>
                    <a:pt x="130" y="513"/>
                    <a:pt x="134" y="511"/>
                    <a:pt x="137" y="508"/>
                  </a:cubicBezTo>
                  <a:cubicBezTo>
                    <a:pt x="149" y="494"/>
                    <a:pt x="162" y="482"/>
                    <a:pt x="175" y="471"/>
                  </a:cubicBezTo>
                  <a:cubicBezTo>
                    <a:pt x="205" y="444"/>
                    <a:pt x="236" y="417"/>
                    <a:pt x="247" y="371"/>
                  </a:cubicBezTo>
                  <a:cubicBezTo>
                    <a:pt x="255" y="337"/>
                    <a:pt x="253" y="303"/>
                    <a:pt x="241" y="274"/>
                  </a:cubicBezTo>
                  <a:cubicBezTo>
                    <a:pt x="236" y="263"/>
                    <a:pt x="230" y="253"/>
                    <a:pt x="222" y="244"/>
                  </a:cubicBezTo>
                  <a:cubicBezTo>
                    <a:pt x="232" y="235"/>
                    <a:pt x="244" y="227"/>
                    <a:pt x="256" y="220"/>
                  </a:cubicBezTo>
                  <a:cubicBezTo>
                    <a:pt x="260" y="226"/>
                    <a:pt x="265" y="231"/>
                    <a:pt x="272" y="235"/>
                  </a:cubicBezTo>
                  <a:cubicBezTo>
                    <a:pt x="293" y="245"/>
                    <a:pt x="318" y="236"/>
                    <a:pt x="329" y="215"/>
                  </a:cubicBezTo>
                  <a:cubicBezTo>
                    <a:pt x="331" y="211"/>
                    <a:pt x="332" y="206"/>
                    <a:pt x="333" y="202"/>
                  </a:cubicBezTo>
                  <a:cubicBezTo>
                    <a:pt x="353" y="207"/>
                    <a:pt x="374" y="199"/>
                    <a:pt x="383" y="181"/>
                  </a:cubicBezTo>
                  <a:cubicBezTo>
                    <a:pt x="392" y="162"/>
                    <a:pt x="385" y="140"/>
                    <a:pt x="368" y="128"/>
                  </a:cubicBezTo>
                  <a:close/>
                  <a:moveTo>
                    <a:pt x="96" y="120"/>
                  </a:moveTo>
                  <a:cubicBezTo>
                    <a:pt x="98" y="123"/>
                    <a:pt x="99" y="126"/>
                    <a:pt x="100" y="128"/>
                  </a:cubicBezTo>
                  <a:cubicBezTo>
                    <a:pt x="102" y="131"/>
                    <a:pt x="103" y="133"/>
                    <a:pt x="104" y="135"/>
                  </a:cubicBezTo>
                  <a:cubicBezTo>
                    <a:pt x="105" y="137"/>
                    <a:pt x="106" y="139"/>
                    <a:pt x="107" y="141"/>
                  </a:cubicBezTo>
                  <a:cubicBezTo>
                    <a:pt x="108" y="143"/>
                    <a:pt x="109" y="144"/>
                    <a:pt x="110" y="145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0" y="147"/>
                    <a:pt x="109" y="147"/>
                    <a:pt x="109" y="147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7" y="146"/>
                    <a:pt x="106" y="146"/>
                    <a:pt x="104" y="144"/>
                  </a:cubicBezTo>
                  <a:cubicBezTo>
                    <a:pt x="102" y="143"/>
                    <a:pt x="101" y="142"/>
                    <a:pt x="99" y="140"/>
                  </a:cubicBezTo>
                  <a:cubicBezTo>
                    <a:pt x="98" y="139"/>
                    <a:pt x="96" y="138"/>
                    <a:pt x="95" y="137"/>
                  </a:cubicBezTo>
                  <a:cubicBezTo>
                    <a:pt x="87" y="140"/>
                    <a:pt x="79" y="144"/>
                    <a:pt x="71" y="148"/>
                  </a:cubicBezTo>
                  <a:cubicBezTo>
                    <a:pt x="76" y="141"/>
                    <a:pt x="82" y="135"/>
                    <a:pt x="88" y="129"/>
                  </a:cubicBezTo>
                  <a:cubicBezTo>
                    <a:pt x="87" y="128"/>
                    <a:pt x="87" y="128"/>
                    <a:pt x="87" y="128"/>
                  </a:cubicBezTo>
                  <a:cubicBezTo>
                    <a:pt x="84" y="124"/>
                    <a:pt x="81" y="120"/>
                    <a:pt x="79" y="115"/>
                  </a:cubicBezTo>
                  <a:cubicBezTo>
                    <a:pt x="70" y="113"/>
                    <a:pt x="61" y="111"/>
                    <a:pt x="52" y="110"/>
                  </a:cubicBezTo>
                  <a:cubicBezTo>
                    <a:pt x="59" y="107"/>
                    <a:pt x="66" y="105"/>
                    <a:pt x="73" y="103"/>
                  </a:cubicBezTo>
                  <a:cubicBezTo>
                    <a:pt x="72" y="99"/>
                    <a:pt x="70" y="94"/>
                    <a:pt x="70" y="90"/>
                  </a:cubicBezTo>
                  <a:cubicBezTo>
                    <a:pt x="69" y="86"/>
                    <a:pt x="68" y="83"/>
                    <a:pt x="68" y="79"/>
                  </a:cubicBezTo>
                  <a:cubicBezTo>
                    <a:pt x="67" y="76"/>
                    <a:pt x="67" y="73"/>
                    <a:pt x="67" y="69"/>
                  </a:cubicBezTo>
                  <a:cubicBezTo>
                    <a:pt x="67" y="66"/>
                    <a:pt x="67" y="63"/>
                    <a:pt x="67" y="61"/>
                  </a:cubicBezTo>
                  <a:cubicBezTo>
                    <a:pt x="67" y="58"/>
                    <a:pt x="68" y="56"/>
                    <a:pt x="68" y="54"/>
                  </a:cubicBezTo>
                  <a:cubicBezTo>
                    <a:pt x="68" y="50"/>
                    <a:pt x="69" y="47"/>
                    <a:pt x="69" y="47"/>
                  </a:cubicBezTo>
                  <a:cubicBezTo>
                    <a:pt x="69" y="47"/>
                    <a:pt x="70" y="49"/>
                    <a:pt x="71" y="52"/>
                  </a:cubicBezTo>
                  <a:cubicBezTo>
                    <a:pt x="71" y="54"/>
                    <a:pt x="72" y="56"/>
                    <a:pt x="72" y="58"/>
                  </a:cubicBezTo>
                  <a:cubicBezTo>
                    <a:pt x="73" y="60"/>
                    <a:pt x="74" y="62"/>
                    <a:pt x="75" y="65"/>
                  </a:cubicBezTo>
                  <a:cubicBezTo>
                    <a:pt x="76" y="68"/>
                    <a:pt x="76" y="70"/>
                    <a:pt x="77" y="73"/>
                  </a:cubicBezTo>
                  <a:cubicBezTo>
                    <a:pt x="78" y="75"/>
                    <a:pt x="79" y="77"/>
                    <a:pt x="79" y="79"/>
                  </a:cubicBezTo>
                  <a:cubicBezTo>
                    <a:pt x="88" y="69"/>
                    <a:pt x="97" y="62"/>
                    <a:pt x="107" y="55"/>
                  </a:cubicBezTo>
                  <a:cubicBezTo>
                    <a:pt x="98" y="66"/>
                    <a:pt x="90" y="78"/>
                    <a:pt x="84" y="92"/>
                  </a:cubicBezTo>
                  <a:cubicBezTo>
                    <a:pt x="85" y="95"/>
                    <a:pt x="86" y="99"/>
                    <a:pt x="88" y="102"/>
                  </a:cubicBezTo>
                  <a:cubicBezTo>
                    <a:pt x="88" y="103"/>
                    <a:pt x="89" y="104"/>
                    <a:pt x="89" y="106"/>
                  </a:cubicBezTo>
                  <a:cubicBezTo>
                    <a:pt x="97" y="98"/>
                    <a:pt x="105" y="92"/>
                    <a:pt x="114" y="87"/>
                  </a:cubicBezTo>
                  <a:cubicBezTo>
                    <a:pt x="106" y="96"/>
                    <a:pt x="100" y="106"/>
                    <a:pt x="95" y="117"/>
                  </a:cubicBezTo>
                  <a:cubicBezTo>
                    <a:pt x="95" y="118"/>
                    <a:pt x="96" y="119"/>
                    <a:pt x="96" y="120"/>
                  </a:cubicBezTo>
                  <a:close/>
                  <a:moveTo>
                    <a:pt x="199" y="122"/>
                  </a:moveTo>
                  <a:cubicBezTo>
                    <a:pt x="199" y="121"/>
                    <a:pt x="199" y="121"/>
                    <a:pt x="199" y="121"/>
                  </a:cubicBezTo>
                  <a:cubicBezTo>
                    <a:pt x="199" y="117"/>
                    <a:pt x="199" y="113"/>
                    <a:pt x="199" y="109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1" y="96"/>
                    <a:pt x="201" y="93"/>
                    <a:pt x="202" y="90"/>
                  </a:cubicBezTo>
                  <a:cubicBezTo>
                    <a:pt x="202" y="87"/>
                    <a:pt x="203" y="85"/>
                    <a:pt x="203" y="83"/>
                  </a:cubicBezTo>
                  <a:cubicBezTo>
                    <a:pt x="204" y="80"/>
                    <a:pt x="204" y="78"/>
                    <a:pt x="205" y="76"/>
                  </a:cubicBezTo>
                  <a:cubicBezTo>
                    <a:pt x="205" y="74"/>
                    <a:pt x="206" y="73"/>
                    <a:pt x="206" y="71"/>
                  </a:cubicBezTo>
                  <a:cubicBezTo>
                    <a:pt x="206" y="69"/>
                    <a:pt x="207" y="68"/>
                    <a:pt x="207" y="67"/>
                  </a:cubicBezTo>
                  <a:cubicBezTo>
                    <a:pt x="208" y="65"/>
                    <a:pt x="208" y="63"/>
                    <a:pt x="208" y="63"/>
                  </a:cubicBezTo>
                  <a:cubicBezTo>
                    <a:pt x="208" y="63"/>
                    <a:pt x="209" y="65"/>
                    <a:pt x="209" y="67"/>
                  </a:cubicBezTo>
                  <a:cubicBezTo>
                    <a:pt x="209" y="68"/>
                    <a:pt x="209" y="70"/>
                    <a:pt x="209" y="71"/>
                  </a:cubicBezTo>
                  <a:cubicBezTo>
                    <a:pt x="210" y="73"/>
                    <a:pt x="210" y="75"/>
                    <a:pt x="210" y="77"/>
                  </a:cubicBezTo>
                  <a:cubicBezTo>
                    <a:pt x="210" y="79"/>
                    <a:pt x="210" y="81"/>
                    <a:pt x="210" y="83"/>
                  </a:cubicBezTo>
                  <a:cubicBezTo>
                    <a:pt x="210" y="85"/>
                    <a:pt x="210" y="86"/>
                    <a:pt x="210" y="88"/>
                  </a:cubicBezTo>
                  <a:cubicBezTo>
                    <a:pt x="231" y="81"/>
                    <a:pt x="231" y="81"/>
                    <a:pt x="231" y="81"/>
                  </a:cubicBezTo>
                  <a:cubicBezTo>
                    <a:pt x="210" y="98"/>
                    <a:pt x="210" y="98"/>
                    <a:pt x="210" y="98"/>
                  </a:cubicBezTo>
                  <a:cubicBezTo>
                    <a:pt x="209" y="101"/>
                    <a:pt x="209" y="104"/>
                    <a:pt x="209" y="106"/>
                  </a:cubicBezTo>
                  <a:cubicBezTo>
                    <a:pt x="209" y="107"/>
                    <a:pt x="209" y="108"/>
                    <a:pt x="209" y="109"/>
                  </a:cubicBezTo>
                  <a:cubicBezTo>
                    <a:pt x="229" y="108"/>
                    <a:pt x="229" y="108"/>
                    <a:pt x="229" y="108"/>
                  </a:cubicBezTo>
                  <a:cubicBezTo>
                    <a:pt x="207" y="119"/>
                    <a:pt x="207" y="119"/>
                    <a:pt x="207" y="119"/>
                  </a:cubicBezTo>
                  <a:cubicBezTo>
                    <a:pt x="207" y="120"/>
                    <a:pt x="207" y="121"/>
                    <a:pt x="207" y="122"/>
                  </a:cubicBezTo>
                  <a:cubicBezTo>
                    <a:pt x="206" y="124"/>
                    <a:pt x="206" y="127"/>
                    <a:pt x="206" y="129"/>
                  </a:cubicBezTo>
                  <a:cubicBezTo>
                    <a:pt x="205" y="131"/>
                    <a:pt x="205" y="133"/>
                    <a:pt x="204" y="135"/>
                  </a:cubicBezTo>
                  <a:cubicBezTo>
                    <a:pt x="204" y="137"/>
                    <a:pt x="203" y="139"/>
                    <a:pt x="203" y="141"/>
                  </a:cubicBezTo>
                  <a:cubicBezTo>
                    <a:pt x="202" y="142"/>
                    <a:pt x="202" y="144"/>
                    <a:pt x="201" y="145"/>
                  </a:cubicBezTo>
                  <a:cubicBezTo>
                    <a:pt x="201" y="147"/>
                    <a:pt x="200" y="148"/>
                    <a:pt x="200" y="148"/>
                  </a:cubicBezTo>
                  <a:cubicBezTo>
                    <a:pt x="200" y="148"/>
                    <a:pt x="200" y="147"/>
                    <a:pt x="200" y="145"/>
                  </a:cubicBezTo>
                  <a:cubicBezTo>
                    <a:pt x="200" y="143"/>
                    <a:pt x="199" y="142"/>
                    <a:pt x="199" y="140"/>
                  </a:cubicBezTo>
                  <a:cubicBezTo>
                    <a:pt x="199" y="139"/>
                    <a:pt x="199" y="137"/>
                    <a:pt x="199" y="135"/>
                  </a:cubicBezTo>
                  <a:cubicBezTo>
                    <a:pt x="199" y="134"/>
                    <a:pt x="199" y="132"/>
                    <a:pt x="199" y="131"/>
                  </a:cubicBezTo>
                  <a:cubicBezTo>
                    <a:pt x="182" y="120"/>
                    <a:pt x="182" y="120"/>
                    <a:pt x="182" y="120"/>
                  </a:cubicBezTo>
                  <a:lnTo>
                    <a:pt x="199" y="122"/>
                  </a:lnTo>
                  <a:close/>
                  <a:moveTo>
                    <a:pt x="223" y="365"/>
                  </a:moveTo>
                  <a:cubicBezTo>
                    <a:pt x="214" y="404"/>
                    <a:pt x="187" y="428"/>
                    <a:pt x="159" y="452"/>
                  </a:cubicBezTo>
                  <a:cubicBezTo>
                    <a:pt x="149" y="461"/>
                    <a:pt x="139" y="470"/>
                    <a:pt x="129" y="481"/>
                  </a:cubicBezTo>
                  <a:cubicBezTo>
                    <a:pt x="117" y="462"/>
                    <a:pt x="94" y="424"/>
                    <a:pt x="92" y="419"/>
                  </a:cubicBezTo>
                  <a:cubicBezTo>
                    <a:pt x="77" y="386"/>
                    <a:pt x="72" y="359"/>
                    <a:pt x="76" y="334"/>
                  </a:cubicBezTo>
                  <a:cubicBezTo>
                    <a:pt x="81" y="302"/>
                    <a:pt x="101" y="270"/>
                    <a:pt x="126" y="253"/>
                  </a:cubicBezTo>
                  <a:cubicBezTo>
                    <a:pt x="137" y="246"/>
                    <a:pt x="155" y="238"/>
                    <a:pt x="175" y="242"/>
                  </a:cubicBezTo>
                  <a:cubicBezTo>
                    <a:pt x="193" y="247"/>
                    <a:pt x="209" y="262"/>
                    <a:pt x="218" y="284"/>
                  </a:cubicBezTo>
                  <a:cubicBezTo>
                    <a:pt x="228" y="307"/>
                    <a:pt x="230" y="336"/>
                    <a:pt x="223" y="365"/>
                  </a:cubicBezTo>
                  <a:close/>
                  <a:moveTo>
                    <a:pt x="313" y="140"/>
                  </a:moveTo>
                  <a:cubicBezTo>
                    <a:pt x="311" y="143"/>
                    <a:pt x="308" y="146"/>
                    <a:pt x="306" y="149"/>
                  </a:cubicBezTo>
                  <a:cubicBezTo>
                    <a:pt x="305" y="150"/>
                    <a:pt x="304" y="151"/>
                    <a:pt x="303" y="153"/>
                  </a:cubicBezTo>
                  <a:cubicBezTo>
                    <a:pt x="311" y="159"/>
                    <a:pt x="318" y="165"/>
                    <a:pt x="326" y="170"/>
                  </a:cubicBezTo>
                  <a:cubicBezTo>
                    <a:pt x="316" y="168"/>
                    <a:pt x="306" y="166"/>
                    <a:pt x="295" y="164"/>
                  </a:cubicBezTo>
                  <a:cubicBezTo>
                    <a:pt x="295" y="165"/>
                    <a:pt x="294" y="166"/>
                    <a:pt x="293" y="167"/>
                  </a:cubicBezTo>
                  <a:cubicBezTo>
                    <a:pt x="291" y="170"/>
                    <a:pt x="289" y="173"/>
                    <a:pt x="288" y="176"/>
                  </a:cubicBezTo>
                  <a:cubicBezTo>
                    <a:pt x="286" y="178"/>
                    <a:pt x="284" y="181"/>
                    <a:pt x="283" y="184"/>
                  </a:cubicBezTo>
                  <a:cubicBezTo>
                    <a:pt x="282" y="185"/>
                    <a:pt x="280" y="187"/>
                    <a:pt x="279" y="189"/>
                  </a:cubicBezTo>
                  <a:cubicBezTo>
                    <a:pt x="278" y="186"/>
                    <a:pt x="277" y="184"/>
                    <a:pt x="276" y="181"/>
                  </a:cubicBezTo>
                  <a:cubicBezTo>
                    <a:pt x="276" y="180"/>
                    <a:pt x="276" y="179"/>
                    <a:pt x="277" y="178"/>
                  </a:cubicBezTo>
                  <a:cubicBezTo>
                    <a:pt x="277" y="176"/>
                    <a:pt x="278" y="174"/>
                    <a:pt x="279" y="171"/>
                  </a:cubicBezTo>
                  <a:cubicBezTo>
                    <a:pt x="275" y="160"/>
                    <a:pt x="272" y="148"/>
                    <a:pt x="270" y="136"/>
                  </a:cubicBezTo>
                  <a:cubicBezTo>
                    <a:pt x="275" y="144"/>
                    <a:pt x="279" y="151"/>
                    <a:pt x="285" y="158"/>
                  </a:cubicBezTo>
                  <a:cubicBezTo>
                    <a:pt x="285" y="157"/>
                    <a:pt x="285" y="157"/>
                    <a:pt x="285" y="157"/>
                  </a:cubicBezTo>
                  <a:cubicBezTo>
                    <a:pt x="288" y="152"/>
                    <a:pt x="291" y="147"/>
                    <a:pt x="295" y="142"/>
                  </a:cubicBezTo>
                  <a:cubicBezTo>
                    <a:pt x="296" y="129"/>
                    <a:pt x="298" y="117"/>
                    <a:pt x="302" y="104"/>
                  </a:cubicBezTo>
                  <a:cubicBezTo>
                    <a:pt x="302" y="114"/>
                    <a:pt x="303" y="123"/>
                    <a:pt x="304" y="131"/>
                  </a:cubicBezTo>
                  <a:cubicBezTo>
                    <a:pt x="307" y="128"/>
                    <a:pt x="311" y="125"/>
                    <a:pt x="314" y="122"/>
                  </a:cubicBezTo>
                  <a:cubicBezTo>
                    <a:pt x="317" y="120"/>
                    <a:pt x="319" y="118"/>
                    <a:pt x="322" y="117"/>
                  </a:cubicBezTo>
                  <a:cubicBezTo>
                    <a:pt x="325" y="115"/>
                    <a:pt x="327" y="114"/>
                    <a:pt x="329" y="113"/>
                  </a:cubicBezTo>
                  <a:cubicBezTo>
                    <a:pt x="332" y="112"/>
                    <a:pt x="334" y="111"/>
                    <a:pt x="336" y="110"/>
                  </a:cubicBezTo>
                  <a:cubicBezTo>
                    <a:pt x="338" y="109"/>
                    <a:pt x="339" y="109"/>
                    <a:pt x="341" y="108"/>
                  </a:cubicBezTo>
                  <a:cubicBezTo>
                    <a:pt x="344" y="108"/>
                    <a:pt x="345" y="107"/>
                    <a:pt x="345" y="107"/>
                  </a:cubicBezTo>
                  <a:cubicBezTo>
                    <a:pt x="345" y="107"/>
                    <a:pt x="344" y="109"/>
                    <a:pt x="342" y="111"/>
                  </a:cubicBezTo>
                  <a:cubicBezTo>
                    <a:pt x="341" y="112"/>
                    <a:pt x="339" y="113"/>
                    <a:pt x="338" y="115"/>
                  </a:cubicBezTo>
                  <a:cubicBezTo>
                    <a:pt x="336" y="116"/>
                    <a:pt x="334" y="118"/>
                    <a:pt x="333" y="120"/>
                  </a:cubicBezTo>
                  <a:cubicBezTo>
                    <a:pt x="331" y="122"/>
                    <a:pt x="329" y="124"/>
                    <a:pt x="326" y="126"/>
                  </a:cubicBezTo>
                  <a:cubicBezTo>
                    <a:pt x="325" y="127"/>
                    <a:pt x="324" y="128"/>
                    <a:pt x="323" y="130"/>
                  </a:cubicBezTo>
                  <a:cubicBezTo>
                    <a:pt x="330" y="136"/>
                    <a:pt x="338" y="142"/>
                    <a:pt x="346" y="147"/>
                  </a:cubicBezTo>
                  <a:cubicBezTo>
                    <a:pt x="335" y="144"/>
                    <a:pt x="324" y="142"/>
                    <a:pt x="313" y="1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4" name="组合 473"/>
          <p:cNvGrpSpPr/>
          <p:nvPr/>
        </p:nvGrpSpPr>
        <p:grpSpPr>
          <a:xfrm>
            <a:off x="413980" y="3118052"/>
            <a:ext cx="1085850" cy="1082675"/>
            <a:chOff x="3182938" y="3903663"/>
            <a:chExt cx="1085850" cy="1082675"/>
          </a:xfrm>
        </p:grpSpPr>
        <p:sp>
          <p:nvSpPr>
            <p:cNvPr id="411" name="Oval 73"/>
            <p:cNvSpPr>
              <a:spLocks noChangeArrowheads="1"/>
            </p:cNvSpPr>
            <p:nvPr/>
          </p:nvSpPr>
          <p:spPr bwMode="auto">
            <a:xfrm>
              <a:off x="3182938" y="3903663"/>
              <a:ext cx="1085850" cy="1082675"/>
            </a:xfrm>
            <a:prstGeom prst="ellipse">
              <a:avLst/>
            </a:prstGeom>
            <a:solidFill>
              <a:srgbClr val="4EB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74"/>
            <p:cNvSpPr>
              <a:spLocks/>
            </p:cNvSpPr>
            <p:nvPr/>
          </p:nvSpPr>
          <p:spPr bwMode="auto">
            <a:xfrm>
              <a:off x="3640138" y="4673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E9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75"/>
            <p:cNvSpPr>
              <a:spLocks noEditPoints="1"/>
            </p:cNvSpPr>
            <p:nvPr/>
          </p:nvSpPr>
          <p:spPr bwMode="auto">
            <a:xfrm>
              <a:off x="3546475" y="4059238"/>
              <a:ext cx="719138" cy="927100"/>
            </a:xfrm>
            <a:custGeom>
              <a:avLst/>
              <a:gdLst>
                <a:gd name="T0" fmla="*/ 76 w 419"/>
                <a:gd name="T1" fmla="*/ 112 h 541"/>
                <a:gd name="T2" fmla="*/ 76 w 419"/>
                <a:gd name="T3" fmla="*/ 112 h 541"/>
                <a:gd name="T4" fmla="*/ 76 w 419"/>
                <a:gd name="T5" fmla="*/ 112 h 541"/>
                <a:gd name="T6" fmla="*/ 76 w 419"/>
                <a:gd name="T7" fmla="*/ 112 h 541"/>
                <a:gd name="T8" fmla="*/ 165 w 419"/>
                <a:gd name="T9" fmla="*/ 0 h 541"/>
                <a:gd name="T10" fmla="*/ 138 w 419"/>
                <a:gd name="T11" fmla="*/ 54 h 541"/>
                <a:gd name="T12" fmla="*/ 143 w 419"/>
                <a:gd name="T13" fmla="*/ 59 h 541"/>
                <a:gd name="T14" fmla="*/ 154 w 419"/>
                <a:gd name="T15" fmla="*/ 70 h 541"/>
                <a:gd name="T16" fmla="*/ 135 w 419"/>
                <a:gd name="T17" fmla="*/ 61 h 541"/>
                <a:gd name="T18" fmla="*/ 129 w 419"/>
                <a:gd name="T19" fmla="*/ 87 h 541"/>
                <a:gd name="T20" fmla="*/ 128 w 419"/>
                <a:gd name="T21" fmla="*/ 87 h 541"/>
                <a:gd name="T22" fmla="*/ 128 w 419"/>
                <a:gd name="T23" fmla="*/ 87 h 541"/>
                <a:gd name="T24" fmla="*/ 84 w 419"/>
                <a:gd name="T25" fmla="*/ 43 h 541"/>
                <a:gd name="T26" fmla="*/ 56 w 419"/>
                <a:gd name="T27" fmla="*/ 92 h 541"/>
                <a:gd name="T28" fmla="*/ 62 w 419"/>
                <a:gd name="T29" fmla="*/ 99 h 541"/>
                <a:gd name="T30" fmla="*/ 72 w 419"/>
                <a:gd name="T31" fmla="*/ 108 h 541"/>
                <a:gd name="T32" fmla="*/ 51 w 419"/>
                <a:gd name="T33" fmla="*/ 96 h 541"/>
                <a:gd name="T34" fmla="*/ 52 w 419"/>
                <a:gd name="T35" fmla="*/ 158 h 541"/>
                <a:gd name="T36" fmla="*/ 49 w 419"/>
                <a:gd name="T37" fmla="*/ 203 h 541"/>
                <a:gd name="T38" fmla="*/ 59 w 419"/>
                <a:gd name="T39" fmla="*/ 218 h 541"/>
                <a:gd name="T40" fmla="*/ 59 w 419"/>
                <a:gd name="T41" fmla="*/ 218 h 541"/>
                <a:gd name="T42" fmla="*/ 47 w 419"/>
                <a:gd name="T43" fmla="*/ 207 h 541"/>
                <a:gd name="T44" fmla="*/ 50 w 419"/>
                <a:gd name="T45" fmla="*/ 254 h 541"/>
                <a:gd name="T46" fmla="*/ 43 w 419"/>
                <a:gd name="T47" fmla="*/ 253 h 541"/>
                <a:gd name="T48" fmla="*/ 43 w 419"/>
                <a:gd name="T49" fmla="*/ 303 h 541"/>
                <a:gd name="T50" fmla="*/ 53 w 419"/>
                <a:gd name="T51" fmla="*/ 314 h 541"/>
                <a:gd name="T52" fmla="*/ 64 w 419"/>
                <a:gd name="T53" fmla="*/ 329 h 541"/>
                <a:gd name="T54" fmla="*/ 33 w 419"/>
                <a:gd name="T55" fmla="*/ 298 h 541"/>
                <a:gd name="T56" fmla="*/ 55 w 419"/>
                <a:gd name="T57" fmla="*/ 357 h 541"/>
                <a:gd name="T58" fmla="*/ 54 w 419"/>
                <a:gd name="T59" fmla="*/ 358 h 541"/>
                <a:gd name="T60" fmla="*/ 54 w 419"/>
                <a:gd name="T61" fmla="*/ 358 h 541"/>
                <a:gd name="T62" fmla="*/ 54 w 419"/>
                <a:gd name="T63" fmla="*/ 358 h 541"/>
                <a:gd name="T64" fmla="*/ 53 w 419"/>
                <a:gd name="T65" fmla="*/ 359 h 541"/>
                <a:gd name="T66" fmla="*/ 30 w 419"/>
                <a:gd name="T67" fmla="*/ 333 h 541"/>
                <a:gd name="T68" fmla="*/ 15 w 419"/>
                <a:gd name="T69" fmla="*/ 395 h 541"/>
                <a:gd name="T70" fmla="*/ 11 w 419"/>
                <a:gd name="T71" fmla="*/ 441 h 541"/>
                <a:gd name="T72" fmla="*/ 25 w 419"/>
                <a:gd name="T73" fmla="*/ 455 h 541"/>
                <a:gd name="T74" fmla="*/ 51 w 419"/>
                <a:gd name="T75" fmla="*/ 481 h 541"/>
                <a:gd name="T76" fmla="*/ 110 w 419"/>
                <a:gd name="T77" fmla="*/ 541 h 541"/>
                <a:gd name="T78" fmla="*/ 419 w 419"/>
                <a:gd name="T79" fmla="*/ 254 h 541"/>
                <a:gd name="T80" fmla="*/ 177 w 419"/>
                <a:gd name="T81" fmla="*/ 11 h 541"/>
                <a:gd name="T82" fmla="*/ 165 w 419"/>
                <a:gd name="T83" fmla="*/ 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9" h="541">
                  <a:moveTo>
                    <a:pt x="76" y="112"/>
                  </a:moveTo>
                  <a:cubicBezTo>
                    <a:pt x="76" y="112"/>
                    <a:pt x="76" y="112"/>
                    <a:pt x="76" y="112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6" y="112"/>
                    <a:pt x="76" y="112"/>
                    <a:pt x="76" y="112"/>
                  </a:cubicBezTo>
                  <a:moveTo>
                    <a:pt x="165" y="0"/>
                  </a:moveTo>
                  <a:cubicBezTo>
                    <a:pt x="155" y="17"/>
                    <a:pt x="145" y="35"/>
                    <a:pt x="138" y="54"/>
                  </a:cubicBezTo>
                  <a:cubicBezTo>
                    <a:pt x="139" y="55"/>
                    <a:pt x="143" y="59"/>
                    <a:pt x="143" y="59"/>
                  </a:cubicBezTo>
                  <a:cubicBezTo>
                    <a:pt x="144" y="60"/>
                    <a:pt x="154" y="69"/>
                    <a:pt x="154" y="70"/>
                  </a:cubicBezTo>
                  <a:cubicBezTo>
                    <a:pt x="148" y="66"/>
                    <a:pt x="142" y="63"/>
                    <a:pt x="135" y="61"/>
                  </a:cubicBezTo>
                  <a:cubicBezTo>
                    <a:pt x="132" y="69"/>
                    <a:pt x="130" y="78"/>
                    <a:pt x="129" y="87"/>
                  </a:cubicBezTo>
                  <a:cubicBezTo>
                    <a:pt x="129" y="87"/>
                    <a:pt x="129" y="87"/>
                    <a:pt x="128" y="87"/>
                  </a:cubicBezTo>
                  <a:cubicBezTo>
                    <a:pt x="128" y="87"/>
                    <a:pt x="128" y="87"/>
                    <a:pt x="128" y="87"/>
                  </a:cubicBezTo>
                  <a:cubicBezTo>
                    <a:pt x="120" y="70"/>
                    <a:pt x="97" y="57"/>
                    <a:pt x="84" y="43"/>
                  </a:cubicBezTo>
                  <a:cubicBezTo>
                    <a:pt x="79" y="50"/>
                    <a:pt x="50" y="89"/>
                    <a:pt x="56" y="92"/>
                  </a:cubicBezTo>
                  <a:cubicBezTo>
                    <a:pt x="56" y="93"/>
                    <a:pt x="63" y="97"/>
                    <a:pt x="62" y="99"/>
                  </a:cubicBezTo>
                  <a:cubicBezTo>
                    <a:pt x="66" y="101"/>
                    <a:pt x="69" y="105"/>
                    <a:pt x="72" y="108"/>
                  </a:cubicBezTo>
                  <a:cubicBezTo>
                    <a:pt x="68" y="105"/>
                    <a:pt x="62" y="102"/>
                    <a:pt x="51" y="96"/>
                  </a:cubicBezTo>
                  <a:cubicBezTo>
                    <a:pt x="41" y="117"/>
                    <a:pt x="34" y="140"/>
                    <a:pt x="52" y="158"/>
                  </a:cubicBezTo>
                  <a:cubicBezTo>
                    <a:pt x="57" y="164"/>
                    <a:pt x="50" y="196"/>
                    <a:pt x="49" y="203"/>
                  </a:cubicBezTo>
                  <a:cubicBezTo>
                    <a:pt x="53" y="206"/>
                    <a:pt x="57" y="214"/>
                    <a:pt x="59" y="218"/>
                  </a:cubicBezTo>
                  <a:cubicBezTo>
                    <a:pt x="59" y="218"/>
                    <a:pt x="59" y="218"/>
                    <a:pt x="59" y="218"/>
                  </a:cubicBezTo>
                  <a:cubicBezTo>
                    <a:pt x="55" y="214"/>
                    <a:pt x="51" y="211"/>
                    <a:pt x="47" y="207"/>
                  </a:cubicBezTo>
                  <a:cubicBezTo>
                    <a:pt x="40" y="225"/>
                    <a:pt x="37" y="240"/>
                    <a:pt x="50" y="254"/>
                  </a:cubicBezTo>
                  <a:cubicBezTo>
                    <a:pt x="48" y="254"/>
                    <a:pt x="46" y="254"/>
                    <a:pt x="43" y="253"/>
                  </a:cubicBezTo>
                  <a:cubicBezTo>
                    <a:pt x="41" y="270"/>
                    <a:pt x="31" y="289"/>
                    <a:pt x="43" y="303"/>
                  </a:cubicBezTo>
                  <a:cubicBezTo>
                    <a:pt x="47" y="308"/>
                    <a:pt x="50" y="310"/>
                    <a:pt x="53" y="314"/>
                  </a:cubicBezTo>
                  <a:cubicBezTo>
                    <a:pt x="52" y="318"/>
                    <a:pt x="65" y="322"/>
                    <a:pt x="64" y="329"/>
                  </a:cubicBezTo>
                  <a:cubicBezTo>
                    <a:pt x="53" y="319"/>
                    <a:pt x="43" y="308"/>
                    <a:pt x="33" y="298"/>
                  </a:cubicBezTo>
                  <a:cubicBezTo>
                    <a:pt x="29" y="326"/>
                    <a:pt x="36" y="340"/>
                    <a:pt x="55" y="357"/>
                  </a:cubicBezTo>
                  <a:cubicBezTo>
                    <a:pt x="55" y="358"/>
                    <a:pt x="54" y="358"/>
                    <a:pt x="54" y="358"/>
                  </a:cubicBezTo>
                  <a:cubicBezTo>
                    <a:pt x="54" y="358"/>
                    <a:pt x="54" y="358"/>
                    <a:pt x="54" y="358"/>
                  </a:cubicBezTo>
                  <a:cubicBezTo>
                    <a:pt x="54" y="358"/>
                    <a:pt x="54" y="358"/>
                    <a:pt x="54" y="358"/>
                  </a:cubicBezTo>
                  <a:cubicBezTo>
                    <a:pt x="54" y="358"/>
                    <a:pt x="54" y="358"/>
                    <a:pt x="53" y="359"/>
                  </a:cubicBezTo>
                  <a:cubicBezTo>
                    <a:pt x="49" y="347"/>
                    <a:pt x="33" y="345"/>
                    <a:pt x="30" y="333"/>
                  </a:cubicBezTo>
                  <a:cubicBezTo>
                    <a:pt x="25" y="354"/>
                    <a:pt x="21" y="375"/>
                    <a:pt x="15" y="395"/>
                  </a:cubicBezTo>
                  <a:cubicBezTo>
                    <a:pt x="12" y="407"/>
                    <a:pt x="0" y="430"/>
                    <a:pt x="11" y="441"/>
                  </a:cubicBezTo>
                  <a:cubicBezTo>
                    <a:pt x="15" y="446"/>
                    <a:pt x="20" y="450"/>
                    <a:pt x="25" y="455"/>
                  </a:cubicBezTo>
                  <a:cubicBezTo>
                    <a:pt x="33" y="464"/>
                    <a:pt x="42" y="472"/>
                    <a:pt x="51" y="481"/>
                  </a:cubicBezTo>
                  <a:cubicBezTo>
                    <a:pt x="56" y="487"/>
                    <a:pt x="80" y="511"/>
                    <a:pt x="110" y="541"/>
                  </a:cubicBezTo>
                  <a:cubicBezTo>
                    <a:pt x="272" y="538"/>
                    <a:pt x="405" y="413"/>
                    <a:pt x="419" y="254"/>
                  </a:cubicBezTo>
                  <a:cubicBezTo>
                    <a:pt x="344" y="179"/>
                    <a:pt x="202" y="38"/>
                    <a:pt x="177" y="11"/>
                  </a:cubicBezTo>
                  <a:cubicBezTo>
                    <a:pt x="173" y="8"/>
                    <a:pt x="169" y="4"/>
                    <a:pt x="165" y="0"/>
                  </a:cubicBezTo>
                </a:path>
              </a:pathLst>
            </a:custGeom>
            <a:solidFill>
              <a:srgbClr val="3E9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76"/>
            <p:cNvSpPr>
              <a:spLocks/>
            </p:cNvSpPr>
            <p:nvPr/>
          </p:nvSpPr>
          <p:spPr bwMode="auto">
            <a:xfrm>
              <a:off x="3640138" y="4132263"/>
              <a:ext cx="87313" cy="119063"/>
            </a:xfrm>
            <a:custGeom>
              <a:avLst/>
              <a:gdLst>
                <a:gd name="T0" fmla="*/ 30 w 51"/>
                <a:gd name="T1" fmla="*/ 69 h 69"/>
                <a:gd name="T2" fmla="*/ 42 w 51"/>
                <a:gd name="T3" fmla="*/ 58 h 69"/>
                <a:gd name="T4" fmla="*/ 51 w 51"/>
                <a:gd name="T5" fmla="*/ 53 h 69"/>
                <a:gd name="T6" fmla="*/ 30 w 51"/>
                <a:gd name="T7" fmla="*/ 0 h 69"/>
                <a:gd name="T8" fmla="*/ 0 w 51"/>
                <a:gd name="T9" fmla="*/ 47 h 69"/>
                <a:gd name="T10" fmla="*/ 11 w 51"/>
                <a:gd name="T11" fmla="*/ 54 h 69"/>
                <a:gd name="T12" fmla="*/ 30 w 51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69">
                  <a:moveTo>
                    <a:pt x="30" y="69"/>
                  </a:moveTo>
                  <a:cubicBezTo>
                    <a:pt x="33" y="66"/>
                    <a:pt x="36" y="62"/>
                    <a:pt x="42" y="58"/>
                  </a:cubicBezTo>
                  <a:cubicBezTo>
                    <a:pt x="45" y="56"/>
                    <a:pt x="47" y="54"/>
                    <a:pt x="51" y="53"/>
                  </a:cubicBezTo>
                  <a:cubicBezTo>
                    <a:pt x="43" y="25"/>
                    <a:pt x="30" y="0"/>
                    <a:pt x="30" y="0"/>
                  </a:cubicBezTo>
                  <a:cubicBezTo>
                    <a:pt x="30" y="0"/>
                    <a:pt x="13" y="22"/>
                    <a:pt x="0" y="47"/>
                  </a:cubicBezTo>
                  <a:cubicBezTo>
                    <a:pt x="4" y="49"/>
                    <a:pt x="7" y="51"/>
                    <a:pt x="11" y="54"/>
                  </a:cubicBezTo>
                  <a:cubicBezTo>
                    <a:pt x="18" y="58"/>
                    <a:pt x="24" y="63"/>
                    <a:pt x="30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77"/>
            <p:cNvSpPr>
              <a:spLocks/>
            </p:cNvSpPr>
            <p:nvPr/>
          </p:nvSpPr>
          <p:spPr bwMode="auto">
            <a:xfrm>
              <a:off x="3698875" y="4233863"/>
              <a:ext cx="38100" cy="65088"/>
            </a:xfrm>
            <a:custGeom>
              <a:avLst/>
              <a:gdLst>
                <a:gd name="T0" fmla="*/ 11 w 22"/>
                <a:gd name="T1" fmla="*/ 4 h 38"/>
                <a:gd name="T2" fmla="*/ 0 w 22"/>
                <a:gd name="T3" fmla="*/ 14 h 38"/>
                <a:gd name="T4" fmla="*/ 12 w 22"/>
                <a:gd name="T5" fmla="*/ 27 h 38"/>
                <a:gd name="T6" fmla="*/ 20 w 22"/>
                <a:gd name="T7" fmla="*/ 38 h 38"/>
                <a:gd name="T8" fmla="*/ 17 w 22"/>
                <a:gd name="T9" fmla="*/ 0 h 38"/>
                <a:gd name="T10" fmla="*/ 11 w 22"/>
                <a:gd name="T11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8">
                  <a:moveTo>
                    <a:pt x="11" y="4"/>
                  </a:moveTo>
                  <a:cubicBezTo>
                    <a:pt x="5" y="8"/>
                    <a:pt x="2" y="12"/>
                    <a:pt x="0" y="14"/>
                  </a:cubicBezTo>
                  <a:cubicBezTo>
                    <a:pt x="4" y="18"/>
                    <a:pt x="8" y="22"/>
                    <a:pt x="12" y="27"/>
                  </a:cubicBezTo>
                  <a:cubicBezTo>
                    <a:pt x="15" y="30"/>
                    <a:pt x="17" y="34"/>
                    <a:pt x="20" y="38"/>
                  </a:cubicBezTo>
                  <a:cubicBezTo>
                    <a:pt x="22" y="27"/>
                    <a:pt x="20" y="14"/>
                    <a:pt x="17" y="0"/>
                  </a:cubicBezTo>
                  <a:cubicBezTo>
                    <a:pt x="15" y="1"/>
                    <a:pt x="13" y="3"/>
                    <a:pt x="1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78"/>
            <p:cNvSpPr>
              <a:spLocks/>
            </p:cNvSpPr>
            <p:nvPr/>
          </p:nvSpPr>
          <p:spPr bwMode="auto">
            <a:xfrm>
              <a:off x="3605213" y="4224338"/>
              <a:ext cx="125413" cy="296863"/>
            </a:xfrm>
            <a:custGeom>
              <a:avLst/>
              <a:gdLst>
                <a:gd name="T0" fmla="*/ 28 w 73"/>
                <a:gd name="T1" fmla="*/ 6 h 173"/>
                <a:gd name="T2" fmla="*/ 17 w 73"/>
                <a:gd name="T3" fmla="*/ 0 h 173"/>
                <a:gd name="T4" fmla="*/ 19 w 73"/>
                <a:gd name="T5" fmla="*/ 62 h 173"/>
                <a:gd name="T6" fmla="*/ 19 w 73"/>
                <a:gd name="T7" fmla="*/ 67 h 173"/>
                <a:gd name="T8" fmla="*/ 15 w 73"/>
                <a:gd name="T9" fmla="*/ 107 h 173"/>
                <a:gd name="T10" fmla="*/ 16 w 73"/>
                <a:gd name="T11" fmla="*/ 108 h 173"/>
                <a:gd name="T12" fmla="*/ 26 w 73"/>
                <a:gd name="T13" fmla="*/ 124 h 173"/>
                <a:gd name="T14" fmla="*/ 27 w 73"/>
                <a:gd name="T15" fmla="*/ 125 h 173"/>
                <a:gd name="T16" fmla="*/ 32 w 73"/>
                <a:gd name="T17" fmla="*/ 68 h 173"/>
                <a:gd name="T18" fmla="*/ 32 w 73"/>
                <a:gd name="T19" fmla="*/ 67 h 173"/>
                <a:gd name="T20" fmla="*/ 38 w 73"/>
                <a:gd name="T21" fmla="*/ 68 h 173"/>
                <a:gd name="T22" fmla="*/ 46 w 73"/>
                <a:gd name="T23" fmla="*/ 68 h 173"/>
                <a:gd name="T24" fmla="*/ 46 w 73"/>
                <a:gd name="T25" fmla="*/ 69 h 173"/>
                <a:gd name="T26" fmla="*/ 38 w 73"/>
                <a:gd name="T27" fmla="*/ 173 h 173"/>
                <a:gd name="T28" fmla="*/ 39 w 73"/>
                <a:gd name="T29" fmla="*/ 172 h 173"/>
                <a:gd name="T30" fmla="*/ 52 w 73"/>
                <a:gd name="T31" fmla="*/ 163 h 173"/>
                <a:gd name="T32" fmla="*/ 59 w 73"/>
                <a:gd name="T33" fmla="*/ 69 h 173"/>
                <a:gd name="T34" fmla="*/ 59 w 73"/>
                <a:gd name="T35" fmla="*/ 66 h 173"/>
                <a:gd name="T36" fmla="*/ 73 w 73"/>
                <a:gd name="T37" fmla="*/ 52 h 173"/>
                <a:gd name="T38" fmla="*/ 62 w 73"/>
                <a:gd name="T39" fmla="*/ 37 h 173"/>
                <a:gd name="T40" fmla="*/ 28 w 73"/>
                <a:gd name="T41" fmla="*/ 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173">
                  <a:moveTo>
                    <a:pt x="28" y="6"/>
                  </a:moveTo>
                  <a:cubicBezTo>
                    <a:pt x="24" y="4"/>
                    <a:pt x="21" y="2"/>
                    <a:pt x="17" y="0"/>
                  </a:cubicBezTo>
                  <a:cubicBezTo>
                    <a:pt x="6" y="25"/>
                    <a:pt x="0" y="51"/>
                    <a:pt x="19" y="62"/>
                  </a:cubicBezTo>
                  <a:cubicBezTo>
                    <a:pt x="19" y="64"/>
                    <a:pt x="19" y="65"/>
                    <a:pt x="19" y="67"/>
                  </a:cubicBezTo>
                  <a:cubicBezTo>
                    <a:pt x="18" y="80"/>
                    <a:pt x="17" y="94"/>
                    <a:pt x="15" y="107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6" y="109"/>
                    <a:pt x="21" y="115"/>
                    <a:pt x="26" y="124"/>
                  </a:cubicBezTo>
                  <a:cubicBezTo>
                    <a:pt x="26" y="124"/>
                    <a:pt x="26" y="125"/>
                    <a:pt x="27" y="125"/>
                  </a:cubicBezTo>
                  <a:cubicBezTo>
                    <a:pt x="29" y="106"/>
                    <a:pt x="30" y="87"/>
                    <a:pt x="32" y="68"/>
                  </a:cubicBezTo>
                  <a:cubicBezTo>
                    <a:pt x="32" y="68"/>
                    <a:pt x="32" y="67"/>
                    <a:pt x="32" y="67"/>
                  </a:cubicBezTo>
                  <a:cubicBezTo>
                    <a:pt x="34" y="67"/>
                    <a:pt x="36" y="68"/>
                    <a:pt x="38" y="68"/>
                  </a:cubicBezTo>
                  <a:cubicBezTo>
                    <a:pt x="41" y="68"/>
                    <a:pt x="44" y="68"/>
                    <a:pt x="46" y="68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5" y="103"/>
                    <a:pt x="42" y="138"/>
                    <a:pt x="38" y="173"/>
                  </a:cubicBezTo>
                  <a:cubicBezTo>
                    <a:pt x="39" y="172"/>
                    <a:pt x="39" y="172"/>
                    <a:pt x="39" y="172"/>
                  </a:cubicBezTo>
                  <a:cubicBezTo>
                    <a:pt x="44" y="168"/>
                    <a:pt x="50" y="165"/>
                    <a:pt x="52" y="163"/>
                  </a:cubicBezTo>
                  <a:cubicBezTo>
                    <a:pt x="56" y="132"/>
                    <a:pt x="58" y="101"/>
                    <a:pt x="59" y="69"/>
                  </a:cubicBezTo>
                  <a:cubicBezTo>
                    <a:pt x="59" y="68"/>
                    <a:pt x="59" y="67"/>
                    <a:pt x="59" y="66"/>
                  </a:cubicBezTo>
                  <a:cubicBezTo>
                    <a:pt x="66" y="63"/>
                    <a:pt x="70" y="58"/>
                    <a:pt x="73" y="52"/>
                  </a:cubicBezTo>
                  <a:cubicBezTo>
                    <a:pt x="69" y="47"/>
                    <a:pt x="66" y="42"/>
                    <a:pt x="62" y="37"/>
                  </a:cubicBezTo>
                  <a:cubicBezTo>
                    <a:pt x="52" y="25"/>
                    <a:pt x="40" y="14"/>
                    <a:pt x="28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79"/>
            <p:cNvSpPr>
              <a:spLocks/>
            </p:cNvSpPr>
            <p:nvPr/>
          </p:nvSpPr>
          <p:spPr bwMode="auto">
            <a:xfrm>
              <a:off x="3597275" y="4414838"/>
              <a:ext cx="80963" cy="79375"/>
            </a:xfrm>
            <a:custGeom>
              <a:avLst/>
              <a:gdLst>
                <a:gd name="T0" fmla="*/ 24 w 48"/>
                <a:gd name="T1" fmla="*/ 44 h 47"/>
                <a:gd name="T2" fmla="*/ 18 w 48"/>
                <a:gd name="T3" fmla="*/ 0 h 47"/>
                <a:gd name="T4" fmla="*/ 24 w 48"/>
                <a:gd name="T5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47">
                  <a:moveTo>
                    <a:pt x="24" y="44"/>
                  </a:moveTo>
                  <a:cubicBezTo>
                    <a:pt x="48" y="41"/>
                    <a:pt x="18" y="0"/>
                    <a:pt x="18" y="0"/>
                  </a:cubicBezTo>
                  <a:cubicBezTo>
                    <a:pt x="18" y="0"/>
                    <a:pt x="0" y="47"/>
                    <a:pt x="24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80"/>
            <p:cNvSpPr>
              <a:spLocks/>
            </p:cNvSpPr>
            <p:nvPr/>
          </p:nvSpPr>
          <p:spPr bwMode="auto">
            <a:xfrm>
              <a:off x="3624263" y="4508500"/>
              <a:ext cx="76200" cy="87313"/>
            </a:xfrm>
            <a:custGeom>
              <a:avLst/>
              <a:gdLst>
                <a:gd name="T0" fmla="*/ 20 w 45"/>
                <a:gd name="T1" fmla="*/ 37 h 51"/>
                <a:gd name="T2" fmla="*/ 45 w 45"/>
                <a:gd name="T3" fmla="*/ 0 h 51"/>
                <a:gd name="T4" fmla="*/ 20 w 45"/>
                <a:gd name="T5" fmla="*/ 3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1">
                  <a:moveTo>
                    <a:pt x="20" y="37"/>
                  </a:moveTo>
                  <a:cubicBezTo>
                    <a:pt x="41" y="51"/>
                    <a:pt x="45" y="0"/>
                    <a:pt x="45" y="0"/>
                  </a:cubicBezTo>
                  <a:cubicBezTo>
                    <a:pt x="45" y="0"/>
                    <a:pt x="0" y="24"/>
                    <a:pt x="20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81"/>
            <p:cNvSpPr>
              <a:spLocks/>
            </p:cNvSpPr>
            <p:nvPr/>
          </p:nvSpPr>
          <p:spPr bwMode="auto">
            <a:xfrm>
              <a:off x="3608388" y="4492625"/>
              <a:ext cx="34925" cy="96838"/>
            </a:xfrm>
            <a:custGeom>
              <a:avLst/>
              <a:gdLst>
                <a:gd name="T0" fmla="*/ 12 w 20"/>
                <a:gd name="T1" fmla="*/ 56 h 56"/>
                <a:gd name="T2" fmla="*/ 20 w 20"/>
                <a:gd name="T3" fmla="*/ 1 h 56"/>
                <a:gd name="T4" fmla="*/ 18 w 20"/>
                <a:gd name="T5" fmla="*/ 2 h 56"/>
                <a:gd name="T6" fmla="*/ 13 w 20"/>
                <a:gd name="T7" fmla="*/ 1 h 56"/>
                <a:gd name="T8" fmla="*/ 13 w 20"/>
                <a:gd name="T9" fmla="*/ 1 h 56"/>
                <a:gd name="T10" fmla="*/ 7 w 20"/>
                <a:gd name="T11" fmla="*/ 0 h 56"/>
                <a:gd name="T12" fmla="*/ 0 w 20"/>
                <a:gd name="T13" fmla="*/ 43 h 56"/>
                <a:gd name="T14" fmla="*/ 12 w 20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56">
                  <a:moveTo>
                    <a:pt x="12" y="56"/>
                  </a:moveTo>
                  <a:cubicBezTo>
                    <a:pt x="15" y="38"/>
                    <a:pt x="18" y="19"/>
                    <a:pt x="20" y="1"/>
                  </a:cubicBezTo>
                  <a:cubicBezTo>
                    <a:pt x="20" y="1"/>
                    <a:pt x="19" y="1"/>
                    <a:pt x="18" y="2"/>
                  </a:cubicBezTo>
                  <a:cubicBezTo>
                    <a:pt x="16" y="2"/>
                    <a:pt x="15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1"/>
                    <a:pt x="9" y="1"/>
                    <a:pt x="7" y="0"/>
                  </a:cubicBezTo>
                  <a:cubicBezTo>
                    <a:pt x="5" y="14"/>
                    <a:pt x="3" y="29"/>
                    <a:pt x="0" y="43"/>
                  </a:cubicBezTo>
                  <a:cubicBezTo>
                    <a:pt x="3" y="45"/>
                    <a:pt x="7" y="50"/>
                    <a:pt x="12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82"/>
            <p:cNvSpPr>
              <a:spLocks/>
            </p:cNvSpPr>
            <p:nvPr/>
          </p:nvSpPr>
          <p:spPr bwMode="auto">
            <a:xfrm>
              <a:off x="3589338" y="4570413"/>
              <a:ext cx="79375" cy="87313"/>
            </a:xfrm>
            <a:custGeom>
              <a:avLst/>
              <a:gdLst>
                <a:gd name="T0" fmla="*/ 23 w 46"/>
                <a:gd name="T1" fmla="*/ 43 h 51"/>
                <a:gd name="T2" fmla="*/ 8 w 46"/>
                <a:gd name="T3" fmla="*/ 0 h 51"/>
                <a:gd name="T4" fmla="*/ 23 w 46"/>
                <a:gd name="T5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51">
                  <a:moveTo>
                    <a:pt x="23" y="43"/>
                  </a:moveTo>
                  <a:cubicBezTo>
                    <a:pt x="46" y="35"/>
                    <a:pt x="8" y="0"/>
                    <a:pt x="8" y="0"/>
                  </a:cubicBezTo>
                  <a:cubicBezTo>
                    <a:pt x="8" y="0"/>
                    <a:pt x="0" y="51"/>
                    <a:pt x="23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83"/>
            <p:cNvSpPr>
              <a:spLocks/>
            </p:cNvSpPr>
            <p:nvPr/>
          </p:nvSpPr>
          <p:spPr bwMode="auto">
            <a:xfrm>
              <a:off x="3649663" y="4575175"/>
              <a:ext cx="36513" cy="84138"/>
            </a:xfrm>
            <a:custGeom>
              <a:avLst/>
              <a:gdLst>
                <a:gd name="T0" fmla="*/ 21 w 21"/>
                <a:gd name="T1" fmla="*/ 0 h 49"/>
                <a:gd name="T2" fmla="*/ 20 w 21"/>
                <a:gd name="T3" fmla="*/ 1 h 49"/>
                <a:gd name="T4" fmla="*/ 11 w 21"/>
                <a:gd name="T5" fmla="*/ 4 h 49"/>
                <a:gd name="T6" fmla="*/ 11 w 21"/>
                <a:gd name="T7" fmla="*/ 4 h 49"/>
                <a:gd name="T8" fmla="*/ 7 w 21"/>
                <a:gd name="T9" fmla="*/ 4 h 49"/>
                <a:gd name="T10" fmla="*/ 0 w 21"/>
                <a:gd name="T11" fmla="*/ 49 h 49"/>
                <a:gd name="T12" fmla="*/ 5 w 21"/>
                <a:gd name="T13" fmla="*/ 46 h 49"/>
                <a:gd name="T14" fmla="*/ 15 w 21"/>
                <a:gd name="T15" fmla="*/ 42 h 49"/>
                <a:gd name="T16" fmla="*/ 21 w 21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49">
                  <a:moveTo>
                    <a:pt x="21" y="0"/>
                  </a:moveTo>
                  <a:cubicBezTo>
                    <a:pt x="21" y="0"/>
                    <a:pt x="20" y="1"/>
                    <a:pt x="20" y="1"/>
                  </a:cubicBezTo>
                  <a:cubicBezTo>
                    <a:pt x="17" y="4"/>
                    <a:pt x="14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8" y="4"/>
                    <a:pt x="7" y="4"/>
                  </a:cubicBezTo>
                  <a:cubicBezTo>
                    <a:pt x="5" y="19"/>
                    <a:pt x="3" y="34"/>
                    <a:pt x="0" y="49"/>
                  </a:cubicBezTo>
                  <a:cubicBezTo>
                    <a:pt x="2" y="48"/>
                    <a:pt x="3" y="47"/>
                    <a:pt x="5" y="46"/>
                  </a:cubicBezTo>
                  <a:cubicBezTo>
                    <a:pt x="9" y="44"/>
                    <a:pt x="12" y="43"/>
                    <a:pt x="15" y="42"/>
                  </a:cubicBezTo>
                  <a:cubicBezTo>
                    <a:pt x="17" y="28"/>
                    <a:pt x="19" y="14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84"/>
            <p:cNvSpPr>
              <a:spLocks/>
            </p:cNvSpPr>
            <p:nvPr/>
          </p:nvSpPr>
          <p:spPr bwMode="auto">
            <a:xfrm>
              <a:off x="3557588" y="4630738"/>
              <a:ext cx="106363" cy="201613"/>
            </a:xfrm>
            <a:custGeom>
              <a:avLst/>
              <a:gdLst>
                <a:gd name="T0" fmla="*/ 52 w 62"/>
                <a:gd name="T1" fmla="*/ 50 h 118"/>
                <a:gd name="T2" fmla="*/ 52 w 62"/>
                <a:gd name="T3" fmla="*/ 50 h 118"/>
                <a:gd name="T4" fmla="*/ 48 w 62"/>
                <a:gd name="T5" fmla="*/ 49 h 118"/>
                <a:gd name="T6" fmla="*/ 36 w 62"/>
                <a:gd name="T7" fmla="*/ 102 h 118"/>
                <a:gd name="T8" fmla="*/ 34 w 62"/>
                <a:gd name="T9" fmla="*/ 104 h 118"/>
                <a:gd name="T10" fmla="*/ 34 w 62"/>
                <a:gd name="T11" fmla="*/ 104 h 118"/>
                <a:gd name="T12" fmla="*/ 15 w 62"/>
                <a:gd name="T13" fmla="*/ 99 h 118"/>
                <a:gd name="T14" fmla="*/ 14 w 62"/>
                <a:gd name="T15" fmla="*/ 98 h 118"/>
                <a:gd name="T16" fmla="*/ 14 w 62"/>
                <a:gd name="T17" fmla="*/ 96 h 118"/>
                <a:gd name="T18" fmla="*/ 35 w 62"/>
                <a:gd name="T19" fmla="*/ 12 h 118"/>
                <a:gd name="T20" fmla="*/ 27 w 62"/>
                <a:gd name="T21" fmla="*/ 7 h 118"/>
                <a:gd name="T22" fmla="*/ 24 w 62"/>
                <a:gd name="T23" fmla="*/ 0 h 118"/>
                <a:gd name="T24" fmla="*/ 1 w 62"/>
                <a:gd name="T25" fmla="*/ 93 h 118"/>
                <a:gd name="T26" fmla="*/ 3 w 62"/>
                <a:gd name="T27" fmla="*/ 105 h 118"/>
                <a:gd name="T28" fmla="*/ 11 w 62"/>
                <a:gd name="T29" fmla="*/ 111 h 118"/>
                <a:gd name="T30" fmla="*/ 30 w 62"/>
                <a:gd name="T31" fmla="*/ 117 h 118"/>
                <a:gd name="T32" fmla="*/ 33 w 62"/>
                <a:gd name="T33" fmla="*/ 117 h 118"/>
                <a:gd name="T34" fmla="*/ 49 w 62"/>
                <a:gd name="T35" fmla="*/ 105 h 118"/>
                <a:gd name="T36" fmla="*/ 62 w 62"/>
                <a:gd name="T37" fmla="*/ 47 h 118"/>
                <a:gd name="T38" fmla="*/ 52 w 62"/>
                <a:gd name="T39" fmla="*/ 5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118">
                  <a:moveTo>
                    <a:pt x="52" y="50"/>
                  </a:moveTo>
                  <a:cubicBezTo>
                    <a:pt x="52" y="50"/>
                    <a:pt x="52" y="50"/>
                    <a:pt x="52" y="50"/>
                  </a:cubicBezTo>
                  <a:cubicBezTo>
                    <a:pt x="51" y="50"/>
                    <a:pt x="49" y="50"/>
                    <a:pt x="48" y="49"/>
                  </a:cubicBezTo>
                  <a:cubicBezTo>
                    <a:pt x="44" y="67"/>
                    <a:pt x="40" y="85"/>
                    <a:pt x="36" y="102"/>
                  </a:cubicBezTo>
                  <a:cubicBezTo>
                    <a:pt x="36" y="103"/>
                    <a:pt x="35" y="104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4" y="99"/>
                    <a:pt x="14" y="98"/>
                  </a:cubicBezTo>
                  <a:cubicBezTo>
                    <a:pt x="14" y="98"/>
                    <a:pt x="14" y="97"/>
                    <a:pt x="14" y="96"/>
                  </a:cubicBezTo>
                  <a:cubicBezTo>
                    <a:pt x="22" y="69"/>
                    <a:pt x="29" y="41"/>
                    <a:pt x="35" y="12"/>
                  </a:cubicBezTo>
                  <a:cubicBezTo>
                    <a:pt x="32" y="12"/>
                    <a:pt x="29" y="10"/>
                    <a:pt x="27" y="7"/>
                  </a:cubicBezTo>
                  <a:cubicBezTo>
                    <a:pt x="25" y="5"/>
                    <a:pt x="24" y="3"/>
                    <a:pt x="24" y="0"/>
                  </a:cubicBezTo>
                  <a:cubicBezTo>
                    <a:pt x="17" y="31"/>
                    <a:pt x="10" y="62"/>
                    <a:pt x="1" y="93"/>
                  </a:cubicBezTo>
                  <a:cubicBezTo>
                    <a:pt x="0" y="97"/>
                    <a:pt x="1" y="101"/>
                    <a:pt x="3" y="105"/>
                  </a:cubicBezTo>
                  <a:cubicBezTo>
                    <a:pt x="5" y="108"/>
                    <a:pt x="8" y="110"/>
                    <a:pt x="11" y="111"/>
                  </a:cubicBezTo>
                  <a:cubicBezTo>
                    <a:pt x="30" y="117"/>
                    <a:pt x="30" y="117"/>
                    <a:pt x="30" y="117"/>
                  </a:cubicBezTo>
                  <a:cubicBezTo>
                    <a:pt x="31" y="117"/>
                    <a:pt x="32" y="117"/>
                    <a:pt x="33" y="117"/>
                  </a:cubicBezTo>
                  <a:cubicBezTo>
                    <a:pt x="40" y="118"/>
                    <a:pt x="47" y="113"/>
                    <a:pt x="49" y="105"/>
                  </a:cubicBezTo>
                  <a:cubicBezTo>
                    <a:pt x="53" y="86"/>
                    <a:pt x="58" y="67"/>
                    <a:pt x="62" y="47"/>
                  </a:cubicBezTo>
                  <a:cubicBezTo>
                    <a:pt x="59" y="50"/>
                    <a:pt x="55" y="50"/>
                    <a:pt x="52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85"/>
            <p:cNvSpPr>
              <a:spLocks/>
            </p:cNvSpPr>
            <p:nvPr/>
          </p:nvSpPr>
          <p:spPr bwMode="auto">
            <a:xfrm>
              <a:off x="3605213" y="4649788"/>
              <a:ext cx="84138" cy="84138"/>
            </a:xfrm>
            <a:custGeom>
              <a:avLst/>
              <a:gdLst>
                <a:gd name="T0" fmla="*/ 18 w 49"/>
                <a:gd name="T1" fmla="*/ 32 h 49"/>
                <a:gd name="T2" fmla="*/ 49 w 49"/>
                <a:gd name="T3" fmla="*/ 0 h 49"/>
                <a:gd name="T4" fmla="*/ 18 w 49"/>
                <a:gd name="T5" fmla="*/ 3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49">
                  <a:moveTo>
                    <a:pt x="18" y="32"/>
                  </a:moveTo>
                  <a:cubicBezTo>
                    <a:pt x="35" y="49"/>
                    <a:pt x="49" y="0"/>
                    <a:pt x="49" y="0"/>
                  </a:cubicBezTo>
                  <a:cubicBezTo>
                    <a:pt x="49" y="0"/>
                    <a:pt x="0" y="15"/>
                    <a:pt x="18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86"/>
            <p:cNvSpPr>
              <a:spLocks/>
            </p:cNvSpPr>
            <p:nvPr/>
          </p:nvSpPr>
          <p:spPr bwMode="auto">
            <a:xfrm>
              <a:off x="3783013" y="4059238"/>
              <a:ext cx="95250" cy="127000"/>
            </a:xfrm>
            <a:custGeom>
              <a:avLst/>
              <a:gdLst>
                <a:gd name="T0" fmla="*/ 35 w 55"/>
                <a:gd name="T1" fmla="*/ 74 h 74"/>
                <a:gd name="T2" fmla="*/ 46 w 55"/>
                <a:gd name="T3" fmla="*/ 61 h 74"/>
                <a:gd name="T4" fmla="*/ 55 w 55"/>
                <a:gd name="T5" fmla="*/ 55 h 74"/>
                <a:gd name="T6" fmla="*/ 27 w 55"/>
                <a:gd name="T7" fmla="*/ 0 h 74"/>
                <a:gd name="T8" fmla="*/ 0 w 55"/>
                <a:gd name="T9" fmla="*/ 54 h 74"/>
                <a:gd name="T10" fmla="*/ 13 w 55"/>
                <a:gd name="T11" fmla="*/ 60 h 74"/>
                <a:gd name="T12" fmla="*/ 35 w 55"/>
                <a:gd name="T1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74">
                  <a:moveTo>
                    <a:pt x="35" y="74"/>
                  </a:moveTo>
                  <a:cubicBezTo>
                    <a:pt x="37" y="71"/>
                    <a:pt x="41" y="66"/>
                    <a:pt x="46" y="61"/>
                  </a:cubicBezTo>
                  <a:cubicBezTo>
                    <a:pt x="49" y="59"/>
                    <a:pt x="51" y="57"/>
                    <a:pt x="55" y="55"/>
                  </a:cubicBezTo>
                  <a:cubicBezTo>
                    <a:pt x="44" y="26"/>
                    <a:pt x="27" y="0"/>
                    <a:pt x="27" y="0"/>
                  </a:cubicBezTo>
                  <a:cubicBezTo>
                    <a:pt x="27" y="0"/>
                    <a:pt x="11" y="26"/>
                    <a:pt x="0" y="54"/>
                  </a:cubicBezTo>
                  <a:cubicBezTo>
                    <a:pt x="4" y="56"/>
                    <a:pt x="8" y="58"/>
                    <a:pt x="13" y="60"/>
                  </a:cubicBezTo>
                  <a:cubicBezTo>
                    <a:pt x="20" y="64"/>
                    <a:pt x="28" y="69"/>
                    <a:pt x="35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87"/>
            <p:cNvSpPr>
              <a:spLocks/>
            </p:cNvSpPr>
            <p:nvPr/>
          </p:nvSpPr>
          <p:spPr bwMode="auto">
            <a:xfrm>
              <a:off x="3851275" y="4164013"/>
              <a:ext cx="42863" cy="69850"/>
            </a:xfrm>
            <a:custGeom>
              <a:avLst/>
              <a:gdLst>
                <a:gd name="T0" fmla="*/ 17 w 25"/>
                <a:gd name="T1" fmla="*/ 0 h 41"/>
                <a:gd name="T2" fmla="*/ 11 w 25"/>
                <a:gd name="T3" fmla="*/ 5 h 41"/>
                <a:gd name="T4" fmla="*/ 0 w 25"/>
                <a:gd name="T5" fmla="*/ 17 h 41"/>
                <a:gd name="T6" fmla="*/ 14 w 25"/>
                <a:gd name="T7" fmla="*/ 30 h 41"/>
                <a:gd name="T8" fmla="*/ 24 w 25"/>
                <a:gd name="T9" fmla="*/ 41 h 41"/>
                <a:gd name="T10" fmla="*/ 17 w 25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41">
                  <a:moveTo>
                    <a:pt x="17" y="0"/>
                  </a:moveTo>
                  <a:cubicBezTo>
                    <a:pt x="15" y="2"/>
                    <a:pt x="13" y="3"/>
                    <a:pt x="11" y="5"/>
                  </a:cubicBezTo>
                  <a:cubicBezTo>
                    <a:pt x="5" y="10"/>
                    <a:pt x="2" y="14"/>
                    <a:pt x="0" y="17"/>
                  </a:cubicBezTo>
                  <a:cubicBezTo>
                    <a:pt x="5" y="21"/>
                    <a:pt x="10" y="25"/>
                    <a:pt x="14" y="30"/>
                  </a:cubicBezTo>
                  <a:cubicBezTo>
                    <a:pt x="18" y="33"/>
                    <a:pt x="21" y="37"/>
                    <a:pt x="24" y="41"/>
                  </a:cubicBezTo>
                  <a:cubicBezTo>
                    <a:pt x="25" y="29"/>
                    <a:pt x="22" y="14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88"/>
            <p:cNvSpPr>
              <a:spLocks/>
            </p:cNvSpPr>
            <p:nvPr/>
          </p:nvSpPr>
          <p:spPr bwMode="auto">
            <a:xfrm>
              <a:off x="3757613" y="4164013"/>
              <a:ext cx="133350" cy="314325"/>
            </a:xfrm>
            <a:custGeom>
              <a:avLst/>
              <a:gdLst>
                <a:gd name="T0" fmla="*/ 25 w 78"/>
                <a:gd name="T1" fmla="*/ 5 h 183"/>
                <a:gd name="T2" fmla="*/ 12 w 78"/>
                <a:gd name="T3" fmla="*/ 0 h 183"/>
                <a:gd name="T4" fmla="*/ 22 w 78"/>
                <a:gd name="T5" fmla="*/ 66 h 183"/>
                <a:gd name="T6" fmla="*/ 21 w 78"/>
                <a:gd name="T7" fmla="*/ 71 h 183"/>
                <a:gd name="T8" fmla="*/ 22 w 78"/>
                <a:gd name="T9" fmla="*/ 115 h 183"/>
                <a:gd name="T10" fmla="*/ 23 w 78"/>
                <a:gd name="T11" fmla="*/ 116 h 183"/>
                <a:gd name="T12" fmla="*/ 35 w 78"/>
                <a:gd name="T13" fmla="*/ 131 h 183"/>
                <a:gd name="T14" fmla="*/ 36 w 78"/>
                <a:gd name="T15" fmla="*/ 133 h 183"/>
                <a:gd name="T16" fmla="*/ 35 w 78"/>
                <a:gd name="T17" fmla="*/ 71 h 183"/>
                <a:gd name="T18" fmla="*/ 35 w 78"/>
                <a:gd name="T19" fmla="*/ 70 h 183"/>
                <a:gd name="T20" fmla="*/ 42 w 78"/>
                <a:gd name="T21" fmla="*/ 70 h 183"/>
                <a:gd name="T22" fmla="*/ 51 w 78"/>
                <a:gd name="T23" fmla="*/ 70 h 183"/>
                <a:gd name="T24" fmla="*/ 51 w 78"/>
                <a:gd name="T25" fmla="*/ 70 h 183"/>
                <a:gd name="T26" fmla="*/ 54 w 78"/>
                <a:gd name="T27" fmla="*/ 183 h 183"/>
                <a:gd name="T28" fmla="*/ 54 w 78"/>
                <a:gd name="T29" fmla="*/ 182 h 183"/>
                <a:gd name="T30" fmla="*/ 68 w 78"/>
                <a:gd name="T31" fmla="*/ 171 h 183"/>
                <a:gd name="T32" fmla="*/ 65 w 78"/>
                <a:gd name="T33" fmla="*/ 69 h 183"/>
                <a:gd name="T34" fmla="*/ 64 w 78"/>
                <a:gd name="T35" fmla="*/ 66 h 183"/>
                <a:gd name="T36" fmla="*/ 78 w 78"/>
                <a:gd name="T37" fmla="*/ 50 h 183"/>
                <a:gd name="T38" fmla="*/ 64 w 78"/>
                <a:gd name="T39" fmla="*/ 35 h 183"/>
                <a:gd name="T40" fmla="*/ 25 w 78"/>
                <a:gd name="T41" fmla="*/ 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8" h="183">
                  <a:moveTo>
                    <a:pt x="25" y="5"/>
                  </a:moveTo>
                  <a:cubicBezTo>
                    <a:pt x="21" y="3"/>
                    <a:pt x="16" y="1"/>
                    <a:pt x="12" y="0"/>
                  </a:cubicBezTo>
                  <a:cubicBezTo>
                    <a:pt x="3" y="27"/>
                    <a:pt x="0" y="56"/>
                    <a:pt x="22" y="66"/>
                  </a:cubicBezTo>
                  <a:cubicBezTo>
                    <a:pt x="21" y="68"/>
                    <a:pt x="21" y="70"/>
                    <a:pt x="21" y="71"/>
                  </a:cubicBezTo>
                  <a:cubicBezTo>
                    <a:pt x="22" y="86"/>
                    <a:pt x="22" y="100"/>
                    <a:pt x="22" y="115"/>
                  </a:cubicBezTo>
                  <a:cubicBezTo>
                    <a:pt x="22" y="115"/>
                    <a:pt x="23" y="115"/>
                    <a:pt x="23" y="116"/>
                  </a:cubicBezTo>
                  <a:cubicBezTo>
                    <a:pt x="23" y="116"/>
                    <a:pt x="29" y="123"/>
                    <a:pt x="35" y="131"/>
                  </a:cubicBezTo>
                  <a:cubicBezTo>
                    <a:pt x="35" y="132"/>
                    <a:pt x="36" y="132"/>
                    <a:pt x="36" y="133"/>
                  </a:cubicBezTo>
                  <a:cubicBezTo>
                    <a:pt x="36" y="112"/>
                    <a:pt x="36" y="92"/>
                    <a:pt x="35" y="71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8" y="70"/>
                    <a:pt x="40" y="70"/>
                    <a:pt x="42" y="70"/>
                  </a:cubicBezTo>
                  <a:cubicBezTo>
                    <a:pt x="45" y="70"/>
                    <a:pt x="48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3" y="108"/>
                    <a:pt x="54" y="145"/>
                    <a:pt x="54" y="183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60" y="177"/>
                    <a:pt x="65" y="173"/>
                    <a:pt x="68" y="171"/>
                  </a:cubicBezTo>
                  <a:cubicBezTo>
                    <a:pt x="68" y="137"/>
                    <a:pt x="67" y="103"/>
                    <a:pt x="65" y="69"/>
                  </a:cubicBezTo>
                  <a:cubicBezTo>
                    <a:pt x="65" y="68"/>
                    <a:pt x="65" y="67"/>
                    <a:pt x="64" y="66"/>
                  </a:cubicBezTo>
                  <a:cubicBezTo>
                    <a:pt x="71" y="62"/>
                    <a:pt x="75" y="56"/>
                    <a:pt x="78" y="50"/>
                  </a:cubicBezTo>
                  <a:cubicBezTo>
                    <a:pt x="73" y="44"/>
                    <a:pt x="69" y="39"/>
                    <a:pt x="64" y="35"/>
                  </a:cubicBezTo>
                  <a:cubicBezTo>
                    <a:pt x="52" y="23"/>
                    <a:pt x="39" y="13"/>
                    <a:pt x="2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89"/>
            <p:cNvSpPr>
              <a:spLocks/>
            </p:cNvSpPr>
            <p:nvPr/>
          </p:nvSpPr>
          <p:spPr bwMode="auto">
            <a:xfrm>
              <a:off x="3768725" y="4367213"/>
              <a:ext cx="87313" cy="92075"/>
            </a:xfrm>
            <a:custGeom>
              <a:avLst/>
              <a:gdLst>
                <a:gd name="T0" fmla="*/ 14 w 51"/>
                <a:gd name="T1" fmla="*/ 0 h 53"/>
                <a:gd name="T2" fmla="*/ 25 w 51"/>
                <a:gd name="T3" fmla="*/ 47 h 53"/>
                <a:gd name="T4" fmla="*/ 14 w 51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3">
                  <a:moveTo>
                    <a:pt x="14" y="0"/>
                  </a:moveTo>
                  <a:cubicBezTo>
                    <a:pt x="14" y="0"/>
                    <a:pt x="0" y="53"/>
                    <a:pt x="25" y="47"/>
                  </a:cubicBezTo>
                  <a:cubicBezTo>
                    <a:pt x="51" y="4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90"/>
            <p:cNvSpPr>
              <a:spLocks/>
            </p:cNvSpPr>
            <p:nvPr/>
          </p:nvSpPr>
          <p:spPr bwMode="auto">
            <a:xfrm>
              <a:off x="3802063" y="4460875"/>
              <a:ext cx="80963" cy="93663"/>
            </a:xfrm>
            <a:custGeom>
              <a:avLst/>
              <a:gdLst>
                <a:gd name="T0" fmla="*/ 46 w 47"/>
                <a:gd name="T1" fmla="*/ 0 h 55"/>
                <a:gd name="T2" fmla="*/ 24 w 47"/>
                <a:gd name="T3" fmla="*/ 43 h 55"/>
                <a:gd name="T4" fmla="*/ 46 w 47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55">
                  <a:moveTo>
                    <a:pt x="46" y="0"/>
                  </a:moveTo>
                  <a:cubicBezTo>
                    <a:pt x="46" y="0"/>
                    <a:pt x="0" y="31"/>
                    <a:pt x="24" y="43"/>
                  </a:cubicBezTo>
                  <a:cubicBezTo>
                    <a:pt x="47" y="55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91"/>
            <p:cNvSpPr>
              <a:spLocks/>
            </p:cNvSpPr>
            <p:nvPr/>
          </p:nvSpPr>
          <p:spPr bwMode="auto">
            <a:xfrm>
              <a:off x="3789363" y="4452938"/>
              <a:ext cx="28575" cy="101600"/>
            </a:xfrm>
            <a:custGeom>
              <a:avLst/>
              <a:gdLst>
                <a:gd name="T0" fmla="*/ 10 w 17"/>
                <a:gd name="T1" fmla="*/ 1 h 59"/>
                <a:gd name="T2" fmla="*/ 3 w 17"/>
                <a:gd name="T3" fmla="*/ 0 h 59"/>
                <a:gd name="T4" fmla="*/ 0 w 17"/>
                <a:gd name="T5" fmla="*/ 47 h 59"/>
                <a:gd name="T6" fmla="*/ 14 w 17"/>
                <a:gd name="T7" fmla="*/ 59 h 59"/>
                <a:gd name="T8" fmla="*/ 17 w 17"/>
                <a:gd name="T9" fmla="*/ 0 h 59"/>
                <a:gd name="T10" fmla="*/ 14 w 17"/>
                <a:gd name="T11" fmla="*/ 0 h 59"/>
                <a:gd name="T12" fmla="*/ 10 w 17"/>
                <a:gd name="T13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9">
                  <a:moveTo>
                    <a:pt x="10" y="1"/>
                  </a:moveTo>
                  <a:cubicBezTo>
                    <a:pt x="7" y="1"/>
                    <a:pt x="5" y="1"/>
                    <a:pt x="3" y="0"/>
                  </a:cubicBezTo>
                  <a:cubicBezTo>
                    <a:pt x="2" y="15"/>
                    <a:pt x="2" y="31"/>
                    <a:pt x="0" y="47"/>
                  </a:cubicBezTo>
                  <a:cubicBezTo>
                    <a:pt x="3" y="49"/>
                    <a:pt x="8" y="53"/>
                    <a:pt x="14" y="59"/>
                  </a:cubicBezTo>
                  <a:cubicBezTo>
                    <a:pt x="15" y="39"/>
                    <a:pt x="16" y="19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1"/>
                    <a:pt x="11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92"/>
            <p:cNvSpPr>
              <a:spLocks/>
            </p:cNvSpPr>
            <p:nvPr/>
          </p:nvSpPr>
          <p:spPr bwMode="auto">
            <a:xfrm>
              <a:off x="3776663" y="4538663"/>
              <a:ext cx="82550" cy="93663"/>
            </a:xfrm>
            <a:custGeom>
              <a:avLst/>
              <a:gdLst>
                <a:gd name="T0" fmla="*/ 24 w 48"/>
                <a:gd name="T1" fmla="*/ 43 h 54"/>
                <a:gd name="T2" fmla="*/ 4 w 48"/>
                <a:gd name="T3" fmla="*/ 0 h 54"/>
                <a:gd name="T4" fmla="*/ 24 w 48"/>
                <a:gd name="T5" fmla="*/ 4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4">
                  <a:moveTo>
                    <a:pt x="24" y="43"/>
                  </a:moveTo>
                  <a:cubicBezTo>
                    <a:pt x="48" y="32"/>
                    <a:pt x="4" y="0"/>
                    <a:pt x="4" y="0"/>
                  </a:cubicBezTo>
                  <a:cubicBezTo>
                    <a:pt x="4" y="0"/>
                    <a:pt x="0" y="54"/>
                    <a:pt x="24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93"/>
            <p:cNvSpPr>
              <a:spLocks/>
            </p:cNvSpPr>
            <p:nvPr/>
          </p:nvSpPr>
          <p:spPr bwMode="auto">
            <a:xfrm>
              <a:off x="3841750" y="4533900"/>
              <a:ext cx="30163" cy="93663"/>
            </a:xfrm>
            <a:custGeom>
              <a:avLst/>
              <a:gdLst>
                <a:gd name="T0" fmla="*/ 7 w 18"/>
                <a:gd name="T1" fmla="*/ 6 h 54"/>
                <a:gd name="T2" fmla="*/ 3 w 18"/>
                <a:gd name="T3" fmla="*/ 5 h 54"/>
                <a:gd name="T4" fmla="*/ 0 w 18"/>
                <a:gd name="T5" fmla="*/ 54 h 54"/>
                <a:gd name="T6" fmla="*/ 6 w 18"/>
                <a:gd name="T7" fmla="*/ 51 h 54"/>
                <a:gd name="T8" fmla="*/ 15 w 18"/>
                <a:gd name="T9" fmla="*/ 46 h 54"/>
                <a:gd name="T10" fmla="*/ 18 w 18"/>
                <a:gd name="T11" fmla="*/ 0 h 54"/>
                <a:gd name="T12" fmla="*/ 17 w 18"/>
                <a:gd name="T13" fmla="*/ 2 h 54"/>
                <a:gd name="T14" fmla="*/ 7 w 18"/>
                <a:gd name="T15" fmla="*/ 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54">
                  <a:moveTo>
                    <a:pt x="7" y="6"/>
                  </a:moveTo>
                  <a:cubicBezTo>
                    <a:pt x="6" y="6"/>
                    <a:pt x="5" y="6"/>
                    <a:pt x="3" y="5"/>
                  </a:cubicBezTo>
                  <a:cubicBezTo>
                    <a:pt x="3" y="22"/>
                    <a:pt x="2" y="38"/>
                    <a:pt x="0" y="54"/>
                  </a:cubicBezTo>
                  <a:cubicBezTo>
                    <a:pt x="2" y="53"/>
                    <a:pt x="4" y="52"/>
                    <a:pt x="6" y="51"/>
                  </a:cubicBezTo>
                  <a:cubicBezTo>
                    <a:pt x="9" y="49"/>
                    <a:pt x="12" y="47"/>
                    <a:pt x="15" y="46"/>
                  </a:cubicBezTo>
                  <a:cubicBezTo>
                    <a:pt x="16" y="30"/>
                    <a:pt x="17" y="15"/>
                    <a:pt x="18" y="0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4" y="4"/>
                    <a:pt x="10" y="6"/>
                    <a:pt x="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94"/>
            <p:cNvSpPr>
              <a:spLocks/>
            </p:cNvSpPr>
            <p:nvPr/>
          </p:nvSpPr>
          <p:spPr bwMode="auto">
            <a:xfrm>
              <a:off x="3757613" y="4602163"/>
              <a:ext cx="104775" cy="214313"/>
            </a:xfrm>
            <a:custGeom>
              <a:avLst/>
              <a:gdLst>
                <a:gd name="T0" fmla="*/ 51 w 61"/>
                <a:gd name="T1" fmla="*/ 50 h 125"/>
                <a:gd name="T2" fmla="*/ 46 w 61"/>
                <a:gd name="T3" fmla="*/ 50 h 125"/>
                <a:gd name="T4" fmla="*/ 39 w 61"/>
                <a:gd name="T5" fmla="*/ 108 h 125"/>
                <a:gd name="T6" fmla="*/ 37 w 61"/>
                <a:gd name="T7" fmla="*/ 110 h 125"/>
                <a:gd name="T8" fmla="*/ 37 w 61"/>
                <a:gd name="T9" fmla="*/ 110 h 125"/>
                <a:gd name="T10" fmla="*/ 16 w 61"/>
                <a:gd name="T11" fmla="*/ 107 h 125"/>
                <a:gd name="T12" fmla="*/ 15 w 61"/>
                <a:gd name="T13" fmla="*/ 106 h 125"/>
                <a:gd name="T14" fmla="*/ 15 w 61"/>
                <a:gd name="T15" fmla="*/ 104 h 125"/>
                <a:gd name="T16" fmla="*/ 28 w 61"/>
                <a:gd name="T17" fmla="*/ 12 h 125"/>
                <a:gd name="T18" fmla="*/ 19 w 61"/>
                <a:gd name="T19" fmla="*/ 8 h 125"/>
                <a:gd name="T20" fmla="*/ 15 w 61"/>
                <a:gd name="T21" fmla="*/ 0 h 125"/>
                <a:gd name="T22" fmla="*/ 1 w 61"/>
                <a:gd name="T23" fmla="*/ 102 h 125"/>
                <a:gd name="T24" fmla="*/ 4 w 61"/>
                <a:gd name="T25" fmla="*/ 114 h 125"/>
                <a:gd name="T26" fmla="*/ 14 w 61"/>
                <a:gd name="T27" fmla="*/ 121 h 125"/>
                <a:gd name="T28" fmla="*/ 35 w 61"/>
                <a:gd name="T29" fmla="*/ 124 h 125"/>
                <a:gd name="T30" fmla="*/ 37 w 61"/>
                <a:gd name="T31" fmla="*/ 125 h 125"/>
                <a:gd name="T32" fmla="*/ 53 w 61"/>
                <a:gd name="T33" fmla="*/ 110 h 125"/>
                <a:gd name="T34" fmla="*/ 61 w 61"/>
                <a:gd name="T35" fmla="*/ 46 h 125"/>
                <a:gd name="T36" fmla="*/ 51 w 61"/>
                <a:gd name="T37" fmla="*/ 5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125">
                  <a:moveTo>
                    <a:pt x="51" y="50"/>
                  </a:moveTo>
                  <a:cubicBezTo>
                    <a:pt x="49" y="50"/>
                    <a:pt x="48" y="50"/>
                    <a:pt x="46" y="50"/>
                  </a:cubicBezTo>
                  <a:cubicBezTo>
                    <a:pt x="44" y="69"/>
                    <a:pt x="42" y="89"/>
                    <a:pt x="39" y="108"/>
                  </a:cubicBezTo>
                  <a:cubicBezTo>
                    <a:pt x="39" y="109"/>
                    <a:pt x="38" y="110"/>
                    <a:pt x="37" y="110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16" y="107"/>
                    <a:pt x="16" y="107"/>
                    <a:pt x="16" y="107"/>
                  </a:cubicBezTo>
                  <a:cubicBezTo>
                    <a:pt x="16" y="107"/>
                    <a:pt x="16" y="107"/>
                    <a:pt x="15" y="106"/>
                  </a:cubicBezTo>
                  <a:cubicBezTo>
                    <a:pt x="15" y="106"/>
                    <a:pt x="15" y="105"/>
                    <a:pt x="15" y="104"/>
                  </a:cubicBezTo>
                  <a:cubicBezTo>
                    <a:pt x="20" y="74"/>
                    <a:pt x="25" y="43"/>
                    <a:pt x="28" y="12"/>
                  </a:cubicBezTo>
                  <a:cubicBezTo>
                    <a:pt x="25" y="12"/>
                    <a:pt x="22" y="10"/>
                    <a:pt x="19" y="8"/>
                  </a:cubicBezTo>
                  <a:cubicBezTo>
                    <a:pt x="18" y="6"/>
                    <a:pt x="16" y="3"/>
                    <a:pt x="15" y="0"/>
                  </a:cubicBezTo>
                  <a:cubicBezTo>
                    <a:pt x="12" y="34"/>
                    <a:pt x="7" y="68"/>
                    <a:pt x="1" y="102"/>
                  </a:cubicBezTo>
                  <a:cubicBezTo>
                    <a:pt x="0" y="106"/>
                    <a:pt x="1" y="111"/>
                    <a:pt x="4" y="114"/>
                  </a:cubicBezTo>
                  <a:cubicBezTo>
                    <a:pt x="6" y="118"/>
                    <a:pt x="10" y="120"/>
                    <a:pt x="14" y="121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6" y="125"/>
                    <a:pt x="37" y="125"/>
                    <a:pt x="37" y="125"/>
                  </a:cubicBezTo>
                  <a:cubicBezTo>
                    <a:pt x="45" y="125"/>
                    <a:pt x="52" y="118"/>
                    <a:pt x="53" y="110"/>
                  </a:cubicBezTo>
                  <a:cubicBezTo>
                    <a:pt x="56" y="89"/>
                    <a:pt x="59" y="67"/>
                    <a:pt x="61" y="46"/>
                  </a:cubicBezTo>
                  <a:cubicBezTo>
                    <a:pt x="58" y="49"/>
                    <a:pt x="54" y="50"/>
                    <a:pt x="51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95"/>
            <p:cNvSpPr>
              <a:spLocks/>
            </p:cNvSpPr>
            <p:nvPr/>
          </p:nvSpPr>
          <p:spPr bwMode="auto">
            <a:xfrm>
              <a:off x="3797300" y="4613275"/>
              <a:ext cx="85725" cy="92075"/>
            </a:xfrm>
            <a:custGeom>
              <a:avLst/>
              <a:gdLst>
                <a:gd name="T0" fmla="*/ 20 w 50"/>
                <a:gd name="T1" fmla="*/ 38 h 54"/>
                <a:gd name="T2" fmla="*/ 50 w 50"/>
                <a:gd name="T3" fmla="*/ 0 h 54"/>
                <a:gd name="T4" fmla="*/ 20 w 50"/>
                <a:gd name="T5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54">
                  <a:moveTo>
                    <a:pt x="20" y="38"/>
                  </a:moveTo>
                  <a:cubicBezTo>
                    <a:pt x="41" y="54"/>
                    <a:pt x="50" y="0"/>
                    <a:pt x="50" y="0"/>
                  </a:cubicBezTo>
                  <a:cubicBezTo>
                    <a:pt x="50" y="0"/>
                    <a:pt x="0" y="21"/>
                    <a:pt x="2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8" name="组合 477"/>
          <p:cNvGrpSpPr/>
          <p:nvPr/>
        </p:nvGrpSpPr>
        <p:grpSpPr>
          <a:xfrm>
            <a:off x="1995130" y="4584902"/>
            <a:ext cx="1084263" cy="1084263"/>
            <a:chOff x="4764088" y="5370513"/>
            <a:chExt cx="1084263" cy="1084263"/>
          </a:xfrm>
        </p:grpSpPr>
        <p:sp>
          <p:nvSpPr>
            <p:cNvPr id="434" name="Oval 96"/>
            <p:cNvSpPr>
              <a:spLocks noChangeArrowheads="1"/>
            </p:cNvSpPr>
            <p:nvPr/>
          </p:nvSpPr>
          <p:spPr bwMode="auto">
            <a:xfrm>
              <a:off x="4764088" y="5370513"/>
              <a:ext cx="1084263" cy="1084263"/>
            </a:xfrm>
            <a:prstGeom prst="ellipse">
              <a:avLst/>
            </a:prstGeom>
            <a:solidFill>
              <a:srgbClr val="4EB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97"/>
            <p:cNvSpPr>
              <a:spLocks noEditPoints="1"/>
            </p:cNvSpPr>
            <p:nvPr/>
          </p:nvSpPr>
          <p:spPr bwMode="auto">
            <a:xfrm>
              <a:off x="5848350" y="5911850"/>
              <a:ext cx="0" cy="28575"/>
            </a:xfrm>
            <a:custGeom>
              <a:avLst/>
              <a:gdLst>
                <a:gd name="T0" fmla="*/ 17 h 17"/>
                <a:gd name="T1" fmla="*/ 16 h 17"/>
                <a:gd name="T2" fmla="*/ 16 h 17"/>
                <a:gd name="T3" fmla="*/ 16 h 17"/>
                <a:gd name="T4" fmla="*/ 15 h 17"/>
                <a:gd name="T5" fmla="*/ 15 h 17"/>
                <a:gd name="T6" fmla="*/ 15 h 17"/>
                <a:gd name="T7" fmla="*/ 14 h 17"/>
                <a:gd name="T8" fmla="*/ 14 h 17"/>
                <a:gd name="T9" fmla="*/ 14 h 17"/>
                <a:gd name="T10" fmla="*/ 13 h 17"/>
                <a:gd name="T11" fmla="*/ 13 h 17"/>
                <a:gd name="T12" fmla="*/ 13 h 17"/>
                <a:gd name="T13" fmla="*/ 12 h 17"/>
                <a:gd name="T14" fmla="*/ 12 h 17"/>
                <a:gd name="T15" fmla="*/ 12 h 17"/>
                <a:gd name="T16" fmla="*/ 10 h 17"/>
                <a:gd name="T17" fmla="*/ 10 h 17"/>
                <a:gd name="T18" fmla="*/ 9 h 17"/>
                <a:gd name="T19" fmla="*/ 9 h 17"/>
                <a:gd name="T20" fmla="*/ 9 h 17"/>
                <a:gd name="T21" fmla="*/ 9 h 17"/>
                <a:gd name="T22" fmla="*/ 8 h 17"/>
                <a:gd name="T23" fmla="*/ 8 h 17"/>
                <a:gd name="T24" fmla="*/ 8 h 17"/>
                <a:gd name="T25" fmla="*/ 7 h 17"/>
                <a:gd name="T26" fmla="*/ 7 h 17"/>
                <a:gd name="T27" fmla="*/ 7 h 17"/>
                <a:gd name="T28" fmla="*/ 6 h 17"/>
                <a:gd name="T29" fmla="*/ 6 h 17"/>
                <a:gd name="T30" fmla="*/ 6 h 17"/>
                <a:gd name="T31" fmla="*/ 5 h 17"/>
                <a:gd name="T32" fmla="*/ 5 h 17"/>
                <a:gd name="T33" fmla="*/ 5 h 17"/>
                <a:gd name="T34" fmla="*/ 4 h 17"/>
                <a:gd name="T35" fmla="*/ 4 h 17"/>
                <a:gd name="T36" fmla="*/ 4 h 17"/>
                <a:gd name="T37" fmla="*/ 3 h 17"/>
                <a:gd name="T38" fmla="*/ 3 h 17"/>
                <a:gd name="T39" fmla="*/ 3 h 17"/>
                <a:gd name="T40" fmla="*/ 2 h 17"/>
                <a:gd name="T41" fmla="*/ 2 h 17"/>
                <a:gd name="T42" fmla="*/ 2 h 17"/>
                <a:gd name="T43" fmla="*/ 0 h 17"/>
                <a:gd name="T44" fmla="*/ 1 h 1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  <a:cxn ang="0">
                  <a:pos x="0" y="T32"/>
                </a:cxn>
                <a:cxn ang="0">
                  <a:pos x="0" y="T33"/>
                </a:cxn>
                <a:cxn ang="0">
                  <a:pos x="0" y="T34"/>
                </a:cxn>
                <a:cxn ang="0">
                  <a:pos x="0" y="T35"/>
                </a:cxn>
                <a:cxn ang="0">
                  <a:pos x="0" y="T36"/>
                </a:cxn>
                <a:cxn ang="0">
                  <a:pos x="0" y="T37"/>
                </a:cxn>
                <a:cxn ang="0">
                  <a:pos x="0" y="T38"/>
                </a:cxn>
                <a:cxn ang="0">
                  <a:pos x="0" y="T39"/>
                </a:cxn>
                <a:cxn ang="0">
                  <a:pos x="0" y="T40"/>
                </a:cxn>
                <a:cxn ang="0">
                  <a:pos x="0" y="T41"/>
                </a:cxn>
                <a:cxn ang="0">
                  <a:pos x="0" y="T42"/>
                </a:cxn>
                <a:cxn ang="0">
                  <a:pos x="0" y="T43"/>
                </a:cxn>
                <a:cxn ang="0">
                  <a:pos x="0" y="T44"/>
                </a:cxn>
              </a:cxnLst>
              <a:rect l="0" t="0" r="r" b="b"/>
              <a:pathLst>
                <a:path h="17"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0" y="7"/>
                  </a:moveTo>
                  <a:cubicBezTo>
                    <a:pt x="0" y="7"/>
                    <a:pt x="0" y="7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0" y="6"/>
                  </a:move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0" y="5"/>
                  </a:move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0" y="4"/>
                  </a:move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EF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98"/>
            <p:cNvSpPr>
              <a:spLocks/>
            </p:cNvSpPr>
            <p:nvPr/>
          </p:nvSpPr>
          <p:spPr bwMode="auto">
            <a:xfrm>
              <a:off x="4852988" y="5557838"/>
              <a:ext cx="995363" cy="895350"/>
            </a:xfrm>
            <a:custGeom>
              <a:avLst/>
              <a:gdLst>
                <a:gd name="T0" fmla="*/ 299 w 580"/>
                <a:gd name="T1" fmla="*/ 35 h 522"/>
                <a:gd name="T2" fmla="*/ 280 w 580"/>
                <a:gd name="T3" fmla="*/ 76 h 522"/>
                <a:gd name="T4" fmla="*/ 276 w 580"/>
                <a:gd name="T5" fmla="*/ 78 h 522"/>
                <a:gd name="T6" fmla="*/ 202 w 580"/>
                <a:gd name="T7" fmla="*/ 39 h 522"/>
                <a:gd name="T8" fmla="*/ 176 w 580"/>
                <a:gd name="T9" fmla="*/ 43 h 522"/>
                <a:gd name="T10" fmla="*/ 127 w 580"/>
                <a:gd name="T11" fmla="*/ 27 h 522"/>
                <a:gd name="T12" fmla="*/ 42 w 580"/>
                <a:gd name="T13" fmla="*/ 96 h 522"/>
                <a:gd name="T14" fmla="*/ 54 w 580"/>
                <a:gd name="T15" fmla="*/ 284 h 522"/>
                <a:gd name="T16" fmla="*/ 291 w 580"/>
                <a:gd name="T17" fmla="*/ 522 h 522"/>
                <a:gd name="T18" fmla="*/ 580 w 580"/>
                <a:gd name="T19" fmla="*/ 223 h 522"/>
                <a:gd name="T20" fmla="*/ 580 w 580"/>
                <a:gd name="T21" fmla="*/ 222 h 522"/>
                <a:gd name="T22" fmla="*/ 580 w 580"/>
                <a:gd name="T23" fmla="*/ 222 h 522"/>
                <a:gd name="T24" fmla="*/ 580 w 580"/>
                <a:gd name="T25" fmla="*/ 221 h 522"/>
                <a:gd name="T26" fmla="*/ 580 w 580"/>
                <a:gd name="T27" fmla="*/ 221 h 522"/>
                <a:gd name="T28" fmla="*/ 580 w 580"/>
                <a:gd name="T29" fmla="*/ 220 h 522"/>
                <a:gd name="T30" fmla="*/ 580 w 580"/>
                <a:gd name="T31" fmla="*/ 220 h 522"/>
                <a:gd name="T32" fmla="*/ 580 w 580"/>
                <a:gd name="T33" fmla="*/ 219 h 522"/>
                <a:gd name="T34" fmla="*/ 580 w 580"/>
                <a:gd name="T35" fmla="*/ 219 h 522"/>
                <a:gd name="T36" fmla="*/ 580 w 580"/>
                <a:gd name="T37" fmla="*/ 218 h 522"/>
                <a:gd name="T38" fmla="*/ 580 w 580"/>
                <a:gd name="T39" fmla="*/ 218 h 522"/>
                <a:gd name="T40" fmla="*/ 580 w 580"/>
                <a:gd name="T41" fmla="*/ 216 h 522"/>
                <a:gd name="T42" fmla="*/ 580 w 580"/>
                <a:gd name="T43" fmla="*/ 215 h 522"/>
                <a:gd name="T44" fmla="*/ 580 w 580"/>
                <a:gd name="T45" fmla="*/ 215 h 522"/>
                <a:gd name="T46" fmla="*/ 580 w 580"/>
                <a:gd name="T47" fmla="*/ 214 h 522"/>
                <a:gd name="T48" fmla="*/ 580 w 580"/>
                <a:gd name="T49" fmla="*/ 214 h 522"/>
                <a:gd name="T50" fmla="*/ 580 w 580"/>
                <a:gd name="T51" fmla="*/ 213 h 522"/>
                <a:gd name="T52" fmla="*/ 580 w 580"/>
                <a:gd name="T53" fmla="*/ 213 h 522"/>
                <a:gd name="T54" fmla="*/ 580 w 580"/>
                <a:gd name="T55" fmla="*/ 212 h 522"/>
                <a:gd name="T56" fmla="*/ 580 w 580"/>
                <a:gd name="T57" fmla="*/ 212 h 522"/>
                <a:gd name="T58" fmla="*/ 580 w 580"/>
                <a:gd name="T59" fmla="*/ 211 h 522"/>
                <a:gd name="T60" fmla="*/ 580 w 580"/>
                <a:gd name="T61" fmla="*/ 211 h 522"/>
                <a:gd name="T62" fmla="*/ 580 w 580"/>
                <a:gd name="T63" fmla="*/ 210 h 522"/>
                <a:gd name="T64" fmla="*/ 580 w 580"/>
                <a:gd name="T65" fmla="*/ 210 h 522"/>
                <a:gd name="T66" fmla="*/ 580 w 580"/>
                <a:gd name="T67" fmla="*/ 209 h 522"/>
                <a:gd name="T68" fmla="*/ 580 w 580"/>
                <a:gd name="T69" fmla="*/ 209 h 522"/>
                <a:gd name="T70" fmla="*/ 580 w 580"/>
                <a:gd name="T71" fmla="*/ 208 h 522"/>
                <a:gd name="T72" fmla="*/ 580 w 580"/>
                <a:gd name="T73" fmla="*/ 208 h 522"/>
                <a:gd name="T74" fmla="*/ 580 w 580"/>
                <a:gd name="T75" fmla="*/ 207 h 522"/>
                <a:gd name="T76" fmla="*/ 580 w 580"/>
                <a:gd name="T77" fmla="*/ 206 h 522"/>
                <a:gd name="T78" fmla="*/ 455 w 580"/>
                <a:gd name="T79" fmla="*/ 51 h 522"/>
                <a:gd name="T80" fmla="*/ 368 w 580"/>
                <a:gd name="T81" fmla="*/ 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80" h="522">
                  <a:moveTo>
                    <a:pt x="368" y="0"/>
                  </a:moveTo>
                  <a:cubicBezTo>
                    <a:pt x="341" y="0"/>
                    <a:pt x="315" y="13"/>
                    <a:pt x="299" y="35"/>
                  </a:cubicBezTo>
                  <a:cubicBezTo>
                    <a:pt x="292" y="45"/>
                    <a:pt x="262" y="43"/>
                    <a:pt x="268" y="62"/>
                  </a:cubicBezTo>
                  <a:cubicBezTo>
                    <a:pt x="269" y="67"/>
                    <a:pt x="276" y="72"/>
                    <a:pt x="280" y="76"/>
                  </a:cubicBezTo>
                  <a:cubicBezTo>
                    <a:pt x="290" y="89"/>
                    <a:pt x="347" y="129"/>
                    <a:pt x="343" y="145"/>
                  </a:cubicBezTo>
                  <a:cubicBezTo>
                    <a:pt x="321" y="122"/>
                    <a:pt x="298" y="100"/>
                    <a:pt x="276" y="78"/>
                  </a:cubicBezTo>
                  <a:cubicBezTo>
                    <a:pt x="267" y="68"/>
                    <a:pt x="257" y="57"/>
                    <a:pt x="245" y="50"/>
                  </a:cubicBezTo>
                  <a:cubicBezTo>
                    <a:pt x="232" y="43"/>
                    <a:pt x="217" y="39"/>
                    <a:pt x="202" y="39"/>
                  </a:cubicBezTo>
                  <a:cubicBezTo>
                    <a:pt x="200" y="39"/>
                    <a:pt x="198" y="39"/>
                    <a:pt x="196" y="39"/>
                  </a:cubicBezTo>
                  <a:cubicBezTo>
                    <a:pt x="190" y="39"/>
                    <a:pt x="183" y="41"/>
                    <a:pt x="176" y="43"/>
                  </a:cubicBezTo>
                  <a:cubicBezTo>
                    <a:pt x="167" y="36"/>
                    <a:pt x="157" y="31"/>
                    <a:pt x="146" y="29"/>
                  </a:cubicBezTo>
                  <a:cubicBezTo>
                    <a:pt x="140" y="27"/>
                    <a:pt x="133" y="27"/>
                    <a:pt x="127" y="27"/>
                  </a:cubicBezTo>
                  <a:cubicBezTo>
                    <a:pt x="102" y="27"/>
                    <a:pt x="78" y="38"/>
                    <a:pt x="61" y="57"/>
                  </a:cubicBezTo>
                  <a:cubicBezTo>
                    <a:pt x="52" y="68"/>
                    <a:pt x="45" y="82"/>
                    <a:pt x="42" y="96"/>
                  </a:cubicBezTo>
                  <a:cubicBezTo>
                    <a:pt x="39" y="113"/>
                    <a:pt x="51" y="141"/>
                    <a:pt x="41" y="151"/>
                  </a:cubicBezTo>
                  <a:cubicBezTo>
                    <a:pt x="0" y="192"/>
                    <a:pt x="16" y="248"/>
                    <a:pt x="54" y="284"/>
                  </a:cubicBezTo>
                  <a:cubicBezTo>
                    <a:pt x="65" y="295"/>
                    <a:pt x="77" y="307"/>
                    <a:pt x="88" y="318"/>
                  </a:cubicBezTo>
                  <a:cubicBezTo>
                    <a:pt x="103" y="332"/>
                    <a:pt x="199" y="430"/>
                    <a:pt x="291" y="522"/>
                  </a:cubicBezTo>
                  <a:cubicBezTo>
                    <a:pt x="448" y="509"/>
                    <a:pt x="572" y="381"/>
                    <a:pt x="580" y="223"/>
                  </a:cubicBezTo>
                  <a:cubicBezTo>
                    <a:pt x="580" y="223"/>
                    <a:pt x="580" y="223"/>
                    <a:pt x="580" y="223"/>
                  </a:cubicBezTo>
                  <a:cubicBezTo>
                    <a:pt x="580" y="222"/>
                    <a:pt x="580" y="222"/>
                    <a:pt x="580" y="222"/>
                  </a:cubicBezTo>
                  <a:cubicBezTo>
                    <a:pt x="580" y="222"/>
                    <a:pt x="580" y="222"/>
                    <a:pt x="580" y="222"/>
                  </a:cubicBezTo>
                  <a:cubicBezTo>
                    <a:pt x="580" y="222"/>
                    <a:pt x="580" y="222"/>
                    <a:pt x="580" y="222"/>
                  </a:cubicBezTo>
                  <a:cubicBezTo>
                    <a:pt x="580" y="222"/>
                    <a:pt x="580" y="222"/>
                    <a:pt x="580" y="222"/>
                  </a:cubicBezTo>
                  <a:cubicBezTo>
                    <a:pt x="580" y="221"/>
                    <a:pt x="580" y="221"/>
                    <a:pt x="580" y="221"/>
                  </a:cubicBezTo>
                  <a:cubicBezTo>
                    <a:pt x="580" y="221"/>
                    <a:pt x="580" y="221"/>
                    <a:pt x="580" y="221"/>
                  </a:cubicBezTo>
                  <a:cubicBezTo>
                    <a:pt x="580" y="221"/>
                    <a:pt x="580" y="221"/>
                    <a:pt x="580" y="221"/>
                  </a:cubicBezTo>
                  <a:cubicBezTo>
                    <a:pt x="580" y="221"/>
                    <a:pt x="580" y="221"/>
                    <a:pt x="580" y="221"/>
                  </a:cubicBezTo>
                  <a:cubicBezTo>
                    <a:pt x="580" y="220"/>
                    <a:pt x="580" y="220"/>
                    <a:pt x="580" y="220"/>
                  </a:cubicBezTo>
                  <a:cubicBezTo>
                    <a:pt x="580" y="220"/>
                    <a:pt x="580" y="220"/>
                    <a:pt x="580" y="220"/>
                  </a:cubicBezTo>
                  <a:cubicBezTo>
                    <a:pt x="580" y="220"/>
                    <a:pt x="580" y="220"/>
                    <a:pt x="580" y="220"/>
                  </a:cubicBezTo>
                  <a:cubicBezTo>
                    <a:pt x="580" y="220"/>
                    <a:pt x="580" y="220"/>
                    <a:pt x="580" y="220"/>
                  </a:cubicBezTo>
                  <a:cubicBezTo>
                    <a:pt x="580" y="219"/>
                    <a:pt x="580" y="219"/>
                    <a:pt x="580" y="219"/>
                  </a:cubicBezTo>
                  <a:cubicBezTo>
                    <a:pt x="580" y="219"/>
                    <a:pt x="580" y="219"/>
                    <a:pt x="580" y="219"/>
                  </a:cubicBezTo>
                  <a:cubicBezTo>
                    <a:pt x="580" y="219"/>
                    <a:pt x="580" y="219"/>
                    <a:pt x="580" y="219"/>
                  </a:cubicBezTo>
                  <a:cubicBezTo>
                    <a:pt x="580" y="219"/>
                    <a:pt x="580" y="219"/>
                    <a:pt x="580" y="219"/>
                  </a:cubicBezTo>
                  <a:cubicBezTo>
                    <a:pt x="580" y="218"/>
                    <a:pt x="580" y="218"/>
                    <a:pt x="580" y="218"/>
                  </a:cubicBezTo>
                  <a:cubicBezTo>
                    <a:pt x="580" y="218"/>
                    <a:pt x="580" y="218"/>
                    <a:pt x="580" y="218"/>
                  </a:cubicBezTo>
                  <a:cubicBezTo>
                    <a:pt x="580" y="218"/>
                    <a:pt x="580" y="218"/>
                    <a:pt x="580" y="218"/>
                  </a:cubicBezTo>
                  <a:cubicBezTo>
                    <a:pt x="580" y="218"/>
                    <a:pt x="580" y="218"/>
                    <a:pt x="580" y="218"/>
                  </a:cubicBezTo>
                  <a:cubicBezTo>
                    <a:pt x="580" y="217"/>
                    <a:pt x="580" y="217"/>
                    <a:pt x="580" y="216"/>
                  </a:cubicBezTo>
                  <a:cubicBezTo>
                    <a:pt x="580" y="216"/>
                    <a:pt x="580" y="216"/>
                    <a:pt x="580" y="216"/>
                  </a:cubicBezTo>
                  <a:cubicBezTo>
                    <a:pt x="580" y="216"/>
                    <a:pt x="580" y="216"/>
                    <a:pt x="580" y="215"/>
                  </a:cubicBezTo>
                  <a:cubicBezTo>
                    <a:pt x="580" y="215"/>
                    <a:pt x="580" y="215"/>
                    <a:pt x="580" y="215"/>
                  </a:cubicBezTo>
                  <a:cubicBezTo>
                    <a:pt x="580" y="215"/>
                    <a:pt x="580" y="215"/>
                    <a:pt x="580" y="215"/>
                  </a:cubicBezTo>
                  <a:cubicBezTo>
                    <a:pt x="580" y="215"/>
                    <a:pt x="580" y="215"/>
                    <a:pt x="580" y="215"/>
                  </a:cubicBezTo>
                  <a:cubicBezTo>
                    <a:pt x="580" y="215"/>
                    <a:pt x="580" y="215"/>
                    <a:pt x="580" y="215"/>
                  </a:cubicBezTo>
                  <a:cubicBezTo>
                    <a:pt x="580" y="214"/>
                    <a:pt x="580" y="214"/>
                    <a:pt x="580" y="214"/>
                  </a:cubicBezTo>
                  <a:cubicBezTo>
                    <a:pt x="580" y="214"/>
                    <a:pt x="580" y="214"/>
                    <a:pt x="580" y="214"/>
                  </a:cubicBezTo>
                  <a:cubicBezTo>
                    <a:pt x="580" y="214"/>
                    <a:pt x="580" y="214"/>
                    <a:pt x="580" y="214"/>
                  </a:cubicBezTo>
                  <a:cubicBezTo>
                    <a:pt x="580" y="214"/>
                    <a:pt x="580" y="214"/>
                    <a:pt x="580" y="214"/>
                  </a:cubicBezTo>
                  <a:cubicBezTo>
                    <a:pt x="580" y="213"/>
                    <a:pt x="580" y="213"/>
                    <a:pt x="580" y="213"/>
                  </a:cubicBezTo>
                  <a:cubicBezTo>
                    <a:pt x="580" y="213"/>
                    <a:pt x="580" y="213"/>
                    <a:pt x="580" y="213"/>
                  </a:cubicBezTo>
                  <a:cubicBezTo>
                    <a:pt x="580" y="213"/>
                    <a:pt x="580" y="213"/>
                    <a:pt x="580" y="213"/>
                  </a:cubicBezTo>
                  <a:cubicBezTo>
                    <a:pt x="580" y="213"/>
                    <a:pt x="580" y="213"/>
                    <a:pt x="580" y="213"/>
                  </a:cubicBezTo>
                  <a:cubicBezTo>
                    <a:pt x="580" y="213"/>
                    <a:pt x="580" y="212"/>
                    <a:pt x="580" y="212"/>
                  </a:cubicBezTo>
                  <a:cubicBezTo>
                    <a:pt x="580" y="212"/>
                    <a:pt x="580" y="212"/>
                    <a:pt x="580" y="212"/>
                  </a:cubicBezTo>
                  <a:cubicBezTo>
                    <a:pt x="580" y="212"/>
                    <a:pt x="580" y="212"/>
                    <a:pt x="580" y="212"/>
                  </a:cubicBezTo>
                  <a:cubicBezTo>
                    <a:pt x="580" y="212"/>
                    <a:pt x="580" y="212"/>
                    <a:pt x="580" y="212"/>
                  </a:cubicBezTo>
                  <a:cubicBezTo>
                    <a:pt x="580" y="212"/>
                    <a:pt x="580" y="211"/>
                    <a:pt x="580" y="211"/>
                  </a:cubicBezTo>
                  <a:cubicBezTo>
                    <a:pt x="580" y="211"/>
                    <a:pt x="580" y="211"/>
                    <a:pt x="580" y="211"/>
                  </a:cubicBezTo>
                  <a:cubicBezTo>
                    <a:pt x="580" y="211"/>
                    <a:pt x="580" y="211"/>
                    <a:pt x="580" y="211"/>
                  </a:cubicBezTo>
                  <a:cubicBezTo>
                    <a:pt x="580" y="211"/>
                    <a:pt x="580" y="211"/>
                    <a:pt x="580" y="211"/>
                  </a:cubicBezTo>
                  <a:cubicBezTo>
                    <a:pt x="580" y="211"/>
                    <a:pt x="580" y="210"/>
                    <a:pt x="580" y="210"/>
                  </a:cubicBezTo>
                  <a:cubicBezTo>
                    <a:pt x="580" y="210"/>
                    <a:pt x="580" y="210"/>
                    <a:pt x="580" y="210"/>
                  </a:cubicBezTo>
                  <a:cubicBezTo>
                    <a:pt x="580" y="210"/>
                    <a:pt x="580" y="210"/>
                    <a:pt x="580" y="210"/>
                  </a:cubicBezTo>
                  <a:cubicBezTo>
                    <a:pt x="580" y="210"/>
                    <a:pt x="580" y="210"/>
                    <a:pt x="580" y="210"/>
                  </a:cubicBezTo>
                  <a:cubicBezTo>
                    <a:pt x="580" y="210"/>
                    <a:pt x="580" y="209"/>
                    <a:pt x="580" y="209"/>
                  </a:cubicBezTo>
                  <a:cubicBezTo>
                    <a:pt x="580" y="209"/>
                    <a:pt x="580" y="209"/>
                    <a:pt x="580" y="209"/>
                  </a:cubicBezTo>
                  <a:cubicBezTo>
                    <a:pt x="580" y="209"/>
                    <a:pt x="580" y="209"/>
                    <a:pt x="580" y="209"/>
                  </a:cubicBezTo>
                  <a:cubicBezTo>
                    <a:pt x="580" y="209"/>
                    <a:pt x="580" y="209"/>
                    <a:pt x="580" y="209"/>
                  </a:cubicBezTo>
                  <a:cubicBezTo>
                    <a:pt x="580" y="209"/>
                    <a:pt x="580" y="208"/>
                    <a:pt x="580" y="208"/>
                  </a:cubicBezTo>
                  <a:cubicBezTo>
                    <a:pt x="580" y="208"/>
                    <a:pt x="580" y="208"/>
                    <a:pt x="580" y="208"/>
                  </a:cubicBezTo>
                  <a:cubicBezTo>
                    <a:pt x="580" y="208"/>
                    <a:pt x="580" y="208"/>
                    <a:pt x="580" y="208"/>
                  </a:cubicBezTo>
                  <a:cubicBezTo>
                    <a:pt x="580" y="208"/>
                    <a:pt x="580" y="208"/>
                    <a:pt x="580" y="208"/>
                  </a:cubicBezTo>
                  <a:cubicBezTo>
                    <a:pt x="580" y="207"/>
                    <a:pt x="580" y="207"/>
                    <a:pt x="580" y="207"/>
                  </a:cubicBezTo>
                  <a:cubicBezTo>
                    <a:pt x="580" y="207"/>
                    <a:pt x="580" y="207"/>
                    <a:pt x="580" y="207"/>
                  </a:cubicBezTo>
                  <a:cubicBezTo>
                    <a:pt x="580" y="207"/>
                    <a:pt x="580" y="207"/>
                    <a:pt x="580" y="206"/>
                  </a:cubicBezTo>
                  <a:cubicBezTo>
                    <a:pt x="580" y="196"/>
                    <a:pt x="580" y="185"/>
                    <a:pt x="579" y="175"/>
                  </a:cubicBezTo>
                  <a:cubicBezTo>
                    <a:pt x="520" y="116"/>
                    <a:pt x="470" y="66"/>
                    <a:pt x="455" y="51"/>
                  </a:cubicBezTo>
                  <a:cubicBezTo>
                    <a:pt x="436" y="31"/>
                    <a:pt x="416" y="8"/>
                    <a:pt x="388" y="2"/>
                  </a:cubicBezTo>
                  <a:cubicBezTo>
                    <a:pt x="381" y="0"/>
                    <a:pt x="375" y="0"/>
                    <a:pt x="368" y="0"/>
                  </a:cubicBezTo>
                </a:path>
              </a:pathLst>
            </a:custGeom>
            <a:solidFill>
              <a:srgbClr val="3E9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99"/>
            <p:cNvSpPr>
              <a:spLocks noEditPoints="1"/>
            </p:cNvSpPr>
            <p:nvPr/>
          </p:nvSpPr>
          <p:spPr bwMode="auto">
            <a:xfrm>
              <a:off x="4875213" y="5546725"/>
              <a:ext cx="809625" cy="725488"/>
            </a:xfrm>
            <a:custGeom>
              <a:avLst/>
              <a:gdLst>
                <a:gd name="T0" fmla="*/ 341 w 472"/>
                <a:gd name="T1" fmla="*/ 8 h 423"/>
                <a:gd name="T2" fmla="*/ 272 w 472"/>
                <a:gd name="T3" fmla="*/ 78 h 423"/>
                <a:gd name="T4" fmla="*/ 413 w 472"/>
                <a:gd name="T5" fmla="*/ 82 h 423"/>
                <a:gd name="T6" fmla="*/ 410 w 472"/>
                <a:gd name="T7" fmla="*/ 215 h 423"/>
                <a:gd name="T8" fmla="*/ 304 w 472"/>
                <a:gd name="T9" fmla="*/ 284 h 423"/>
                <a:gd name="T10" fmla="*/ 267 w 472"/>
                <a:gd name="T11" fmla="*/ 299 h 423"/>
                <a:gd name="T12" fmla="*/ 249 w 472"/>
                <a:gd name="T13" fmla="*/ 312 h 423"/>
                <a:gd name="T14" fmla="*/ 284 w 472"/>
                <a:gd name="T15" fmla="*/ 182 h 423"/>
                <a:gd name="T16" fmla="*/ 299 w 472"/>
                <a:gd name="T17" fmla="*/ 184 h 423"/>
                <a:gd name="T18" fmla="*/ 310 w 472"/>
                <a:gd name="T19" fmla="*/ 187 h 423"/>
                <a:gd name="T20" fmla="*/ 319 w 472"/>
                <a:gd name="T21" fmla="*/ 191 h 423"/>
                <a:gd name="T22" fmla="*/ 324 w 472"/>
                <a:gd name="T23" fmla="*/ 196 h 423"/>
                <a:gd name="T24" fmla="*/ 325 w 472"/>
                <a:gd name="T25" fmla="*/ 197 h 423"/>
                <a:gd name="T26" fmla="*/ 326 w 472"/>
                <a:gd name="T27" fmla="*/ 217 h 423"/>
                <a:gd name="T28" fmla="*/ 337 w 472"/>
                <a:gd name="T29" fmla="*/ 266 h 423"/>
                <a:gd name="T30" fmla="*/ 342 w 472"/>
                <a:gd name="T31" fmla="*/ 265 h 423"/>
                <a:gd name="T32" fmla="*/ 338 w 472"/>
                <a:gd name="T33" fmla="*/ 227 h 423"/>
                <a:gd name="T34" fmla="*/ 360 w 472"/>
                <a:gd name="T35" fmla="*/ 206 h 423"/>
                <a:gd name="T36" fmla="*/ 370 w 472"/>
                <a:gd name="T37" fmla="*/ 202 h 423"/>
                <a:gd name="T38" fmla="*/ 376 w 472"/>
                <a:gd name="T39" fmla="*/ 201 h 423"/>
                <a:gd name="T40" fmla="*/ 378 w 472"/>
                <a:gd name="T41" fmla="*/ 202 h 423"/>
                <a:gd name="T42" fmla="*/ 376 w 472"/>
                <a:gd name="T43" fmla="*/ 201 h 423"/>
                <a:gd name="T44" fmla="*/ 370 w 472"/>
                <a:gd name="T45" fmla="*/ 201 h 423"/>
                <a:gd name="T46" fmla="*/ 358 w 472"/>
                <a:gd name="T47" fmla="*/ 203 h 423"/>
                <a:gd name="T48" fmla="*/ 340 w 472"/>
                <a:gd name="T49" fmla="*/ 178 h 423"/>
                <a:gd name="T50" fmla="*/ 347 w 472"/>
                <a:gd name="T51" fmla="*/ 164 h 423"/>
                <a:gd name="T52" fmla="*/ 363 w 472"/>
                <a:gd name="T53" fmla="*/ 160 h 423"/>
                <a:gd name="T54" fmla="*/ 374 w 472"/>
                <a:gd name="T55" fmla="*/ 159 h 423"/>
                <a:gd name="T56" fmla="*/ 384 w 472"/>
                <a:gd name="T57" fmla="*/ 159 h 423"/>
                <a:gd name="T58" fmla="*/ 391 w 472"/>
                <a:gd name="T59" fmla="*/ 159 h 423"/>
                <a:gd name="T60" fmla="*/ 380 w 472"/>
                <a:gd name="T61" fmla="*/ 156 h 423"/>
                <a:gd name="T62" fmla="*/ 369 w 472"/>
                <a:gd name="T63" fmla="*/ 154 h 423"/>
                <a:gd name="T64" fmla="*/ 353 w 472"/>
                <a:gd name="T65" fmla="*/ 153 h 423"/>
                <a:gd name="T66" fmla="*/ 346 w 472"/>
                <a:gd name="T67" fmla="*/ 140 h 423"/>
                <a:gd name="T68" fmla="*/ 363 w 472"/>
                <a:gd name="T69" fmla="*/ 83 h 423"/>
                <a:gd name="T70" fmla="*/ 347 w 472"/>
                <a:gd name="T71" fmla="*/ 104 h 423"/>
                <a:gd name="T72" fmla="*/ 326 w 472"/>
                <a:gd name="T73" fmla="*/ 118 h 423"/>
                <a:gd name="T74" fmla="*/ 312 w 472"/>
                <a:gd name="T75" fmla="*/ 103 h 423"/>
                <a:gd name="T76" fmla="*/ 302 w 472"/>
                <a:gd name="T77" fmla="*/ 95 h 423"/>
                <a:gd name="T78" fmla="*/ 291 w 472"/>
                <a:gd name="T79" fmla="*/ 91 h 423"/>
                <a:gd name="T80" fmla="*/ 301 w 472"/>
                <a:gd name="T81" fmla="*/ 97 h 423"/>
                <a:gd name="T82" fmla="*/ 309 w 472"/>
                <a:gd name="T83" fmla="*/ 106 h 423"/>
                <a:gd name="T84" fmla="*/ 319 w 472"/>
                <a:gd name="T85" fmla="*/ 124 h 423"/>
                <a:gd name="T86" fmla="*/ 331 w 472"/>
                <a:gd name="T87" fmla="*/ 149 h 423"/>
                <a:gd name="T88" fmla="*/ 323 w 472"/>
                <a:gd name="T89" fmla="*/ 182 h 423"/>
                <a:gd name="T90" fmla="*/ 311 w 472"/>
                <a:gd name="T91" fmla="*/ 179 h 423"/>
                <a:gd name="T92" fmla="*/ 300 w 472"/>
                <a:gd name="T93" fmla="*/ 178 h 423"/>
                <a:gd name="T94" fmla="*/ 284 w 472"/>
                <a:gd name="T95" fmla="*/ 179 h 423"/>
                <a:gd name="T96" fmla="*/ 163 w 472"/>
                <a:gd name="T97" fmla="*/ 50 h 423"/>
                <a:gd name="T98" fmla="*/ 5 w 472"/>
                <a:gd name="T99" fmla="*/ 232 h 423"/>
                <a:gd name="T100" fmla="*/ 264 w 472"/>
                <a:gd name="T101" fmla="*/ 411 h 423"/>
                <a:gd name="T102" fmla="*/ 299 w 472"/>
                <a:gd name="T103" fmla="*/ 407 h 423"/>
                <a:gd name="T104" fmla="*/ 431 w 472"/>
                <a:gd name="T105" fmla="*/ 233 h 423"/>
                <a:gd name="T106" fmla="*/ 229 w 472"/>
                <a:gd name="T107" fmla="*/ 258 h 423"/>
                <a:gd name="T108" fmla="*/ 112 w 472"/>
                <a:gd name="T109" fmla="*/ 274 h 423"/>
                <a:gd name="T110" fmla="*/ 59 w 472"/>
                <a:gd name="T111" fmla="*/ 168 h 423"/>
                <a:gd name="T112" fmla="*/ 104 w 472"/>
                <a:gd name="T113" fmla="*/ 61 h 423"/>
                <a:gd name="T114" fmla="*/ 179 w 472"/>
                <a:gd name="T115" fmla="*/ 73 h 423"/>
                <a:gd name="T116" fmla="*/ 247 w 472"/>
                <a:gd name="T117" fmla="*/ 161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2" h="423">
                  <a:moveTo>
                    <a:pt x="467" y="148"/>
                  </a:moveTo>
                  <a:cubicBezTo>
                    <a:pt x="464" y="129"/>
                    <a:pt x="454" y="112"/>
                    <a:pt x="440" y="100"/>
                  </a:cubicBezTo>
                  <a:cubicBezTo>
                    <a:pt x="441" y="92"/>
                    <a:pt x="441" y="85"/>
                    <a:pt x="440" y="78"/>
                  </a:cubicBezTo>
                  <a:cubicBezTo>
                    <a:pt x="432" y="31"/>
                    <a:pt x="387" y="0"/>
                    <a:pt x="341" y="8"/>
                  </a:cubicBezTo>
                  <a:cubicBezTo>
                    <a:pt x="316" y="12"/>
                    <a:pt x="294" y="27"/>
                    <a:pt x="281" y="49"/>
                  </a:cubicBezTo>
                  <a:cubicBezTo>
                    <a:pt x="275" y="49"/>
                    <a:pt x="270" y="50"/>
                    <a:pt x="264" y="52"/>
                  </a:cubicBezTo>
                  <a:cubicBezTo>
                    <a:pt x="257" y="54"/>
                    <a:pt x="253" y="62"/>
                    <a:pt x="255" y="69"/>
                  </a:cubicBezTo>
                  <a:cubicBezTo>
                    <a:pt x="257" y="76"/>
                    <a:pt x="265" y="80"/>
                    <a:pt x="272" y="78"/>
                  </a:cubicBezTo>
                  <a:cubicBezTo>
                    <a:pt x="277" y="76"/>
                    <a:pt x="283" y="75"/>
                    <a:pt x="289" y="75"/>
                  </a:cubicBezTo>
                  <a:cubicBezTo>
                    <a:pt x="295" y="75"/>
                    <a:pt x="300" y="72"/>
                    <a:pt x="302" y="67"/>
                  </a:cubicBezTo>
                  <a:cubicBezTo>
                    <a:pt x="310" y="50"/>
                    <a:pt x="326" y="37"/>
                    <a:pt x="345" y="34"/>
                  </a:cubicBezTo>
                  <a:cubicBezTo>
                    <a:pt x="377" y="29"/>
                    <a:pt x="408" y="50"/>
                    <a:pt x="413" y="82"/>
                  </a:cubicBezTo>
                  <a:cubicBezTo>
                    <a:pt x="414" y="89"/>
                    <a:pt x="414" y="96"/>
                    <a:pt x="413" y="103"/>
                  </a:cubicBezTo>
                  <a:cubicBezTo>
                    <a:pt x="412" y="108"/>
                    <a:pt x="414" y="113"/>
                    <a:pt x="418" y="116"/>
                  </a:cubicBezTo>
                  <a:cubicBezTo>
                    <a:pt x="430" y="125"/>
                    <a:pt x="438" y="138"/>
                    <a:pt x="440" y="153"/>
                  </a:cubicBezTo>
                  <a:cubicBezTo>
                    <a:pt x="445" y="178"/>
                    <a:pt x="432" y="203"/>
                    <a:pt x="410" y="215"/>
                  </a:cubicBezTo>
                  <a:cubicBezTo>
                    <a:pt x="404" y="217"/>
                    <a:pt x="402" y="223"/>
                    <a:pt x="403" y="229"/>
                  </a:cubicBezTo>
                  <a:cubicBezTo>
                    <a:pt x="403" y="230"/>
                    <a:pt x="403" y="231"/>
                    <a:pt x="403" y="232"/>
                  </a:cubicBezTo>
                  <a:cubicBezTo>
                    <a:pt x="409" y="264"/>
                    <a:pt x="387" y="295"/>
                    <a:pt x="355" y="300"/>
                  </a:cubicBezTo>
                  <a:cubicBezTo>
                    <a:pt x="337" y="303"/>
                    <a:pt x="318" y="297"/>
                    <a:pt x="304" y="284"/>
                  </a:cubicBezTo>
                  <a:cubicBezTo>
                    <a:pt x="302" y="282"/>
                    <a:pt x="299" y="280"/>
                    <a:pt x="297" y="280"/>
                  </a:cubicBezTo>
                  <a:cubicBezTo>
                    <a:pt x="290" y="279"/>
                    <a:pt x="284" y="278"/>
                    <a:pt x="279" y="275"/>
                  </a:cubicBezTo>
                  <a:cubicBezTo>
                    <a:pt x="272" y="272"/>
                    <a:pt x="264" y="275"/>
                    <a:pt x="261" y="281"/>
                  </a:cubicBezTo>
                  <a:cubicBezTo>
                    <a:pt x="258" y="288"/>
                    <a:pt x="260" y="296"/>
                    <a:pt x="267" y="299"/>
                  </a:cubicBezTo>
                  <a:cubicBezTo>
                    <a:pt x="274" y="302"/>
                    <a:pt x="281" y="305"/>
                    <a:pt x="289" y="306"/>
                  </a:cubicBezTo>
                  <a:cubicBezTo>
                    <a:pt x="290" y="307"/>
                    <a:pt x="290" y="308"/>
                    <a:pt x="291" y="308"/>
                  </a:cubicBezTo>
                  <a:cubicBezTo>
                    <a:pt x="284" y="323"/>
                    <a:pt x="279" y="338"/>
                    <a:pt x="275" y="354"/>
                  </a:cubicBezTo>
                  <a:cubicBezTo>
                    <a:pt x="268" y="339"/>
                    <a:pt x="259" y="325"/>
                    <a:pt x="249" y="312"/>
                  </a:cubicBezTo>
                  <a:cubicBezTo>
                    <a:pt x="256" y="296"/>
                    <a:pt x="260" y="278"/>
                    <a:pt x="257" y="260"/>
                  </a:cubicBezTo>
                  <a:cubicBezTo>
                    <a:pt x="266" y="252"/>
                    <a:pt x="274" y="241"/>
                    <a:pt x="279" y="229"/>
                  </a:cubicBezTo>
                  <a:cubicBezTo>
                    <a:pt x="285" y="214"/>
                    <a:pt x="287" y="198"/>
                    <a:pt x="284" y="182"/>
                  </a:cubicBezTo>
                  <a:cubicBezTo>
                    <a:pt x="284" y="182"/>
                    <a:pt x="284" y="182"/>
                    <a:pt x="284" y="182"/>
                  </a:cubicBezTo>
                  <a:cubicBezTo>
                    <a:pt x="285" y="182"/>
                    <a:pt x="285" y="182"/>
                    <a:pt x="286" y="182"/>
                  </a:cubicBezTo>
                  <a:cubicBezTo>
                    <a:pt x="287" y="182"/>
                    <a:pt x="289" y="182"/>
                    <a:pt x="291" y="182"/>
                  </a:cubicBezTo>
                  <a:cubicBezTo>
                    <a:pt x="293" y="183"/>
                    <a:pt x="295" y="183"/>
                    <a:pt x="296" y="183"/>
                  </a:cubicBezTo>
                  <a:cubicBezTo>
                    <a:pt x="297" y="183"/>
                    <a:pt x="298" y="184"/>
                    <a:pt x="299" y="184"/>
                  </a:cubicBezTo>
                  <a:cubicBezTo>
                    <a:pt x="300" y="184"/>
                    <a:pt x="300" y="184"/>
                    <a:pt x="300" y="184"/>
                  </a:cubicBezTo>
                  <a:cubicBezTo>
                    <a:pt x="301" y="184"/>
                    <a:pt x="301" y="184"/>
                    <a:pt x="302" y="184"/>
                  </a:cubicBezTo>
                  <a:cubicBezTo>
                    <a:pt x="304" y="185"/>
                    <a:pt x="305" y="185"/>
                    <a:pt x="307" y="186"/>
                  </a:cubicBezTo>
                  <a:cubicBezTo>
                    <a:pt x="308" y="186"/>
                    <a:pt x="309" y="186"/>
                    <a:pt x="310" y="187"/>
                  </a:cubicBezTo>
                  <a:cubicBezTo>
                    <a:pt x="310" y="187"/>
                    <a:pt x="311" y="187"/>
                    <a:pt x="312" y="188"/>
                  </a:cubicBezTo>
                  <a:cubicBezTo>
                    <a:pt x="314" y="188"/>
                    <a:pt x="315" y="189"/>
                    <a:pt x="316" y="190"/>
                  </a:cubicBezTo>
                  <a:cubicBezTo>
                    <a:pt x="317" y="190"/>
                    <a:pt x="318" y="190"/>
                    <a:pt x="318" y="191"/>
                  </a:cubicBezTo>
                  <a:cubicBezTo>
                    <a:pt x="319" y="191"/>
                    <a:pt x="319" y="191"/>
                    <a:pt x="319" y="191"/>
                  </a:cubicBezTo>
                  <a:cubicBezTo>
                    <a:pt x="320" y="192"/>
                    <a:pt x="320" y="192"/>
                    <a:pt x="320" y="192"/>
                  </a:cubicBezTo>
                  <a:cubicBezTo>
                    <a:pt x="320" y="192"/>
                    <a:pt x="321" y="193"/>
                    <a:pt x="321" y="193"/>
                  </a:cubicBezTo>
                  <a:cubicBezTo>
                    <a:pt x="322" y="193"/>
                    <a:pt x="322" y="194"/>
                    <a:pt x="322" y="194"/>
                  </a:cubicBezTo>
                  <a:cubicBezTo>
                    <a:pt x="323" y="195"/>
                    <a:pt x="324" y="195"/>
                    <a:pt x="324" y="196"/>
                  </a:cubicBezTo>
                  <a:cubicBezTo>
                    <a:pt x="324" y="196"/>
                    <a:pt x="324" y="196"/>
                    <a:pt x="324" y="196"/>
                  </a:cubicBezTo>
                  <a:cubicBezTo>
                    <a:pt x="325" y="196"/>
                    <a:pt x="325" y="196"/>
                    <a:pt x="325" y="196"/>
                  </a:cubicBezTo>
                  <a:cubicBezTo>
                    <a:pt x="325" y="197"/>
                    <a:pt x="325" y="197"/>
                    <a:pt x="325" y="197"/>
                  </a:cubicBezTo>
                  <a:cubicBezTo>
                    <a:pt x="325" y="197"/>
                    <a:pt x="325" y="197"/>
                    <a:pt x="325" y="197"/>
                  </a:cubicBezTo>
                  <a:cubicBezTo>
                    <a:pt x="325" y="197"/>
                    <a:pt x="325" y="197"/>
                    <a:pt x="325" y="197"/>
                  </a:cubicBezTo>
                  <a:cubicBezTo>
                    <a:pt x="325" y="197"/>
                    <a:pt x="325" y="197"/>
                    <a:pt x="325" y="197"/>
                  </a:cubicBezTo>
                  <a:cubicBezTo>
                    <a:pt x="325" y="197"/>
                    <a:pt x="325" y="197"/>
                    <a:pt x="325" y="197"/>
                  </a:cubicBezTo>
                  <a:cubicBezTo>
                    <a:pt x="325" y="204"/>
                    <a:pt x="325" y="210"/>
                    <a:pt x="326" y="217"/>
                  </a:cubicBezTo>
                  <a:cubicBezTo>
                    <a:pt x="327" y="223"/>
                    <a:pt x="328" y="230"/>
                    <a:pt x="329" y="235"/>
                  </a:cubicBezTo>
                  <a:cubicBezTo>
                    <a:pt x="329" y="238"/>
                    <a:pt x="330" y="241"/>
                    <a:pt x="331" y="244"/>
                  </a:cubicBezTo>
                  <a:cubicBezTo>
                    <a:pt x="331" y="247"/>
                    <a:pt x="332" y="249"/>
                    <a:pt x="333" y="252"/>
                  </a:cubicBezTo>
                  <a:cubicBezTo>
                    <a:pt x="334" y="257"/>
                    <a:pt x="336" y="261"/>
                    <a:pt x="337" y="266"/>
                  </a:cubicBezTo>
                  <a:cubicBezTo>
                    <a:pt x="339" y="270"/>
                    <a:pt x="340" y="273"/>
                    <a:pt x="341" y="276"/>
                  </a:cubicBezTo>
                  <a:cubicBezTo>
                    <a:pt x="344" y="282"/>
                    <a:pt x="346" y="285"/>
                    <a:pt x="346" y="285"/>
                  </a:cubicBezTo>
                  <a:cubicBezTo>
                    <a:pt x="346" y="285"/>
                    <a:pt x="345" y="281"/>
                    <a:pt x="344" y="275"/>
                  </a:cubicBezTo>
                  <a:cubicBezTo>
                    <a:pt x="343" y="272"/>
                    <a:pt x="343" y="269"/>
                    <a:pt x="342" y="265"/>
                  </a:cubicBezTo>
                  <a:cubicBezTo>
                    <a:pt x="342" y="261"/>
                    <a:pt x="341" y="256"/>
                    <a:pt x="340" y="251"/>
                  </a:cubicBezTo>
                  <a:cubicBezTo>
                    <a:pt x="340" y="248"/>
                    <a:pt x="340" y="246"/>
                    <a:pt x="340" y="243"/>
                  </a:cubicBezTo>
                  <a:cubicBezTo>
                    <a:pt x="339" y="240"/>
                    <a:pt x="339" y="238"/>
                    <a:pt x="339" y="235"/>
                  </a:cubicBezTo>
                  <a:cubicBezTo>
                    <a:pt x="339" y="232"/>
                    <a:pt x="339" y="230"/>
                    <a:pt x="338" y="227"/>
                  </a:cubicBezTo>
                  <a:cubicBezTo>
                    <a:pt x="339" y="226"/>
                    <a:pt x="340" y="225"/>
                    <a:pt x="341" y="223"/>
                  </a:cubicBezTo>
                  <a:cubicBezTo>
                    <a:pt x="344" y="219"/>
                    <a:pt x="349" y="214"/>
                    <a:pt x="354" y="210"/>
                  </a:cubicBezTo>
                  <a:cubicBezTo>
                    <a:pt x="355" y="209"/>
                    <a:pt x="357" y="208"/>
                    <a:pt x="358" y="207"/>
                  </a:cubicBezTo>
                  <a:cubicBezTo>
                    <a:pt x="359" y="207"/>
                    <a:pt x="359" y="206"/>
                    <a:pt x="360" y="206"/>
                  </a:cubicBezTo>
                  <a:cubicBezTo>
                    <a:pt x="361" y="206"/>
                    <a:pt x="361" y="205"/>
                    <a:pt x="362" y="205"/>
                  </a:cubicBezTo>
                  <a:cubicBezTo>
                    <a:pt x="363" y="204"/>
                    <a:pt x="365" y="204"/>
                    <a:pt x="366" y="203"/>
                  </a:cubicBezTo>
                  <a:cubicBezTo>
                    <a:pt x="367" y="203"/>
                    <a:pt x="367" y="203"/>
                    <a:pt x="368" y="202"/>
                  </a:cubicBezTo>
                  <a:cubicBezTo>
                    <a:pt x="369" y="202"/>
                    <a:pt x="369" y="202"/>
                    <a:pt x="370" y="202"/>
                  </a:cubicBezTo>
                  <a:cubicBezTo>
                    <a:pt x="370" y="202"/>
                    <a:pt x="371" y="202"/>
                    <a:pt x="372" y="202"/>
                  </a:cubicBezTo>
                  <a:cubicBezTo>
                    <a:pt x="372" y="202"/>
                    <a:pt x="373" y="201"/>
                    <a:pt x="373" y="201"/>
                  </a:cubicBezTo>
                  <a:cubicBezTo>
                    <a:pt x="374" y="201"/>
                    <a:pt x="374" y="201"/>
                    <a:pt x="375" y="201"/>
                  </a:cubicBezTo>
                  <a:cubicBezTo>
                    <a:pt x="375" y="201"/>
                    <a:pt x="376" y="201"/>
                    <a:pt x="376" y="201"/>
                  </a:cubicBezTo>
                  <a:cubicBezTo>
                    <a:pt x="376" y="202"/>
                    <a:pt x="376" y="202"/>
                    <a:pt x="376" y="202"/>
                  </a:cubicBezTo>
                  <a:cubicBezTo>
                    <a:pt x="377" y="202"/>
                    <a:pt x="377" y="202"/>
                    <a:pt x="377" y="202"/>
                  </a:cubicBezTo>
                  <a:cubicBezTo>
                    <a:pt x="378" y="202"/>
                    <a:pt x="378" y="202"/>
                    <a:pt x="378" y="202"/>
                  </a:cubicBezTo>
                  <a:cubicBezTo>
                    <a:pt x="378" y="202"/>
                    <a:pt x="378" y="202"/>
                    <a:pt x="378" y="202"/>
                  </a:cubicBezTo>
                  <a:cubicBezTo>
                    <a:pt x="378" y="202"/>
                    <a:pt x="378" y="202"/>
                    <a:pt x="378" y="202"/>
                  </a:cubicBezTo>
                  <a:cubicBezTo>
                    <a:pt x="377" y="201"/>
                    <a:pt x="377" y="201"/>
                    <a:pt x="377" y="201"/>
                  </a:cubicBezTo>
                  <a:cubicBezTo>
                    <a:pt x="377" y="201"/>
                    <a:pt x="377" y="201"/>
                    <a:pt x="377" y="201"/>
                  </a:cubicBezTo>
                  <a:cubicBezTo>
                    <a:pt x="376" y="201"/>
                    <a:pt x="376" y="201"/>
                    <a:pt x="376" y="201"/>
                  </a:cubicBezTo>
                  <a:cubicBezTo>
                    <a:pt x="376" y="201"/>
                    <a:pt x="375" y="201"/>
                    <a:pt x="375" y="201"/>
                  </a:cubicBezTo>
                  <a:cubicBezTo>
                    <a:pt x="374" y="201"/>
                    <a:pt x="374" y="201"/>
                    <a:pt x="373" y="201"/>
                  </a:cubicBezTo>
                  <a:cubicBezTo>
                    <a:pt x="373" y="201"/>
                    <a:pt x="372" y="201"/>
                    <a:pt x="372" y="201"/>
                  </a:cubicBezTo>
                  <a:cubicBezTo>
                    <a:pt x="371" y="201"/>
                    <a:pt x="370" y="201"/>
                    <a:pt x="370" y="201"/>
                  </a:cubicBezTo>
                  <a:cubicBezTo>
                    <a:pt x="369" y="201"/>
                    <a:pt x="368" y="201"/>
                    <a:pt x="367" y="201"/>
                  </a:cubicBezTo>
                  <a:cubicBezTo>
                    <a:pt x="367" y="201"/>
                    <a:pt x="366" y="201"/>
                    <a:pt x="365" y="201"/>
                  </a:cubicBezTo>
                  <a:cubicBezTo>
                    <a:pt x="364" y="201"/>
                    <a:pt x="362" y="202"/>
                    <a:pt x="361" y="202"/>
                  </a:cubicBezTo>
                  <a:cubicBezTo>
                    <a:pt x="360" y="203"/>
                    <a:pt x="359" y="203"/>
                    <a:pt x="358" y="203"/>
                  </a:cubicBezTo>
                  <a:cubicBezTo>
                    <a:pt x="357" y="203"/>
                    <a:pt x="357" y="204"/>
                    <a:pt x="356" y="204"/>
                  </a:cubicBezTo>
                  <a:cubicBezTo>
                    <a:pt x="354" y="205"/>
                    <a:pt x="353" y="205"/>
                    <a:pt x="351" y="206"/>
                  </a:cubicBezTo>
                  <a:cubicBezTo>
                    <a:pt x="346" y="209"/>
                    <a:pt x="342" y="212"/>
                    <a:pt x="338" y="215"/>
                  </a:cubicBezTo>
                  <a:cubicBezTo>
                    <a:pt x="338" y="203"/>
                    <a:pt x="338" y="190"/>
                    <a:pt x="340" y="178"/>
                  </a:cubicBezTo>
                  <a:cubicBezTo>
                    <a:pt x="340" y="174"/>
                    <a:pt x="340" y="170"/>
                    <a:pt x="341" y="166"/>
                  </a:cubicBezTo>
                  <a:cubicBezTo>
                    <a:pt x="342" y="166"/>
                    <a:pt x="342" y="166"/>
                    <a:pt x="343" y="166"/>
                  </a:cubicBezTo>
                  <a:cubicBezTo>
                    <a:pt x="343" y="165"/>
                    <a:pt x="344" y="165"/>
                    <a:pt x="345" y="165"/>
                  </a:cubicBezTo>
                  <a:cubicBezTo>
                    <a:pt x="346" y="164"/>
                    <a:pt x="346" y="164"/>
                    <a:pt x="347" y="164"/>
                  </a:cubicBezTo>
                  <a:cubicBezTo>
                    <a:pt x="349" y="163"/>
                    <a:pt x="350" y="163"/>
                    <a:pt x="352" y="162"/>
                  </a:cubicBezTo>
                  <a:cubicBezTo>
                    <a:pt x="353" y="162"/>
                    <a:pt x="354" y="162"/>
                    <a:pt x="354" y="161"/>
                  </a:cubicBezTo>
                  <a:cubicBezTo>
                    <a:pt x="355" y="161"/>
                    <a:pt x="356" y="161"/>
                    <a:pt x="357" y="161"/>
                  </a:cubicBezTo>
                  <a:cubicBezTo>
                    <a:pt x="359" y="160"/>
                    <a:pt x="361" y="160"/>
                    <a:pt x="363" y="160"/>
                  </a:cubicBezTo>
                  <a:cubicBezTo>
                    <a:pt x="364" y="160"/>
                    <a:pt x="365" y="159"/>
                    <a:pt x="366" y="159"/>
                  </a:cubicBezTo>
                  <a:cubicBezTo>
                    <a:pt x="367" y="159"/>
                    <a:pt x="367" y="159"/>
                    <a:pt x="368" y="159"/>
                  </a:cubicBezTo>
                  <a:cubicBezTo>
                    <a:pt x="369" y="159"/>
                    <a:pt x="370" y="159"/>
                    <a:pt x="371" y="159"/>
                  </a:cubicBezTo>
                  <a:cubicBezTo>
                    <a:pt x="372" y="159"/>
                    <a:pt x="373" y="159"/>
                    <a:pt x="374" y="159"/>
                  </a:cubicBezTo>
                  <a:cubicBezTo>
                    <a:pt x="375" y="159"/>
                    <a:pt x="376" y="159"/>
                    <a:pt x="377" y="159"/>
                  </a:cubicBezTo>
                  <a:cubicBezTo>
                    <a:pt x="378" y="159"/>
                    <a:pt x="378" y="159"/>
                    <a:pt x="379" y="159"/>
                  </a:cubicBezTo>
                  <a:cubicBezTo>
                    <a:pt x="380" y="159"/>
                    <a:pt x="381" y="159"/>
                    <a:pt x="382" y="159"/>
                  </a:cubicBezTo>
                  <a:cubicBezTo>
                    <a:pt x="382" y="159"/>
                    <a:pt x="383" y="159"/>
                    <a:pt x="384" y="159"/>
                  </a:cubicBezTo>
                  <a:cubicBezTo>
                    <a:pt x="385" y="159"/>
                    <a:pt x="387" y="159"/>
                    <a:pt x="388" y="159"/>
                  </a:cubicBezTo>
                  <a:cubicBezTo>
                    <a:pt x="389" y="159"/>
                    <a:pt x="390" y="160"/>
                    <a:pt x="391" y="160"/>
                  </a:cubicBezTo>
                  <a:cubicBezTo>
                    <a:pt x="393" y="160"/>
                    <a:pt x="394" y="160"/>
                    <a:pt x="394" y="160"/>
                  </a:cubicBezTo>
                  <a:cubicBezTo>
                    <a:pt x="394" y="160"/>
                    <a:pt x="393" y="160"/>
                    <a:pt x="391" y="159"/>
                  </a:cubicBezTo>
                  <a:cubicBezTo>
                    <a:pt x="390" y="159"/>
                    <a:pt x="389" y="159"/>
                    <a:pt x="388" y="158"/>
                  </a:cubicBezTo>
                  <a:cubicBezTo>
                    <a:pt x="387" y="158"/>
                    <a:pt x="386" y="157"/>
                    <a:pt x="384" y="157"/>
                  </a:cubicBezTo>
                  <a:cubicBezTo>
                    <a:pt x="384" y="157"/>
                    <a:pt x="383" y="157"/>
                    <a:pt x="382" y="156"/>
                  </a:cubicBezTo>
                  <a:cubicBezTo>
                    <a:pt x="381" y="156"/>
                    <a:pt x="381" y="156"/>
                    <a:pt x="380" y="156"/>
                  </a:cubicBezTo>
                  <a:cubicBezTo>
                    <a:pt x="379" y="156"/>
                    <a:pt x="378" y="155"/>
                    <a:pt x="377" y="155"/>
                  </a:cubicBezTo>
                  <a:cubicBezTo>
                    <a:pt x="376" y="155"/>
                    <a:pt x="375" y="155"/>
                    <a:pt x="374" y="155"/>
                  </a:cubicBezTo>
                  <a:cubicBezTo>
                    <a:pt x="373" y="155"/>
                    <a:pt x="372" y="154"/>
                    <a:pt x="371" y="154"/>
                  </a:cubicBezTo>
                  <a:cubicBezTo>
                    <a:pt x="371" y="154"/>
                    <a:pt x="370" y="154"/>
                    <a:pt x="369" y="154"/>
                  </a:cubicBezTo>
                  <a:cubicBezTo>
                    <a:pt x="368" y="154"/>
                    <a:pt x="367" y="154"/>
                    <a:pt x="365" y="154"/>
                  </a:cubicBezTo>
                  <a:cubicBezTo>
                    <a:pt x="364" y="153"/>
                    <a:pt x="363" y="153"/>
                    <a:pt x="362" y="153"/>
                  </a:cubicBezTo>
                  <a:cubicBezTo>
                    <a:pt x="360" y="153"/>
                    <a:pt x="358" y="153"/>
                    <a:pt x="356" y="153"/>
                  </a:cubicBezTo>
                  <a:cubicBezTo>
                    <a:pt x="355" y="153"/>
                    <a:pt x="354" y="153"/>
                    <a:pt x="353" y="153"/>
                  </a:cubicBezTo>
                  <a:cubicBezTo>
                    <a:pt x="352" y="153"/>
                    <a:pt x="351" y="153"/>
                    <a:pt x="350" y="153"/>
                  </a:cubicBezTo>
                  <a:cubicBezTo>
                    <a:pt x="348" y="153"/>
                    <a:pt x="346" y="154"/>
                    <a:pt x="345" y="154"/>
                  </a:cubicBezTo>
                  <a:cubicBezTo>
                    <a:pt x="344" y="154"/>
                    <a:pt x="343" y="154"/>
                    <a:pt x="343" y="154"/>
                  </a:cubicBezTo>
                  <a:cubicBezTo>
                    <a:pt x="344" y="149"/>
                    <a:pt x="345" y="144"/>
                    <a:pt x="346" y="140"/>
                  </a:cubicBezTo>
                  <a:cubicBezTo>
                    <a:pt x="347" y="134"/>
                    <a:pt x="349" y="128"/>
                    <a:pt x="350" y="122"/>
                  </a:cubicBezTo>
                  <a:cubicBezTo>
                    <a:pt x="352" y="117"/>
                    <a:pt x="353" y="112"/>
                    <a:pt x="355" y="107"/>
                  </a:cubicBezTo>
                  <a:cubicBezTo>
                    <a:pt x="356" y="102"/>
                    <a:pt x="358" y="98"/>
                    <a:pt x="359" y="94"/>
                  </a:cubicBezTo>
                  <a:cubicBezTo>
                    <a:pt x="361" y="90"/>
                    <a:pt x="362" y="86"/>
                    <a:pt x="363" y="83"/>
                  </a:cubicBezTo>
                  <a:cubicBezTo>
                    <a:pt x="365" y="78"/>
                    <a:pt x="366" y="75"/>
                    <a:pt x="366" y="75"/>
                  </a:cubicBezTo>
                  <a:cubicBezTo>
                    <a:pt x="366" y="75"/>
                    <a:pt x="364" y="77"/>
                    <a:pt x="360" y="82"/>
                  </a:cubicBezTo>
                  <a:cubicBezTo>
                    <a:pt x="359" y="85"/>
                    <a:pt x="356" y="88"/>
                    <a:pt x="354" y="92"/>
                  </a:cubicBezTo>
                  <a:cubicBezTo>
                    <a:pt x="352" y="96"/>
                    <a:pt x="349" y="100"/>
                    <a:pt x="347" y="104"/>
                  </a:cubicBezTo>
                  <a:cubicBezTo>
                    <a:pt x="345" y="109"/>
                    <a:pt x="342" y="114"/>
                    <a:pt x="340" y="120"/>
                  </a:cubicBezTo>
                  <a:cubicBezTo>
                    <a:pt x="338" y="123"/>
                    <a:pt x="337" y="127"/>
                    <a:pt x="336" y="131"/>
                  </a:cubicBezTo>
                  <a:cubicBezTo>
                    <a:pt x="334" y="129"/>
                    <a:pt x="332" y="127"/>
                    <a:pt x="331" y="124"/>
                  </a:cubicBezTo>
                  <a:cubicBezTo>
                    <a:pt x="329" y="122"/>
                    <a:pt x="328" y="120"/>
                    <a:pt x="326" y="118"/>
                  </a:cubicBezTo>
                  <a:cubicBezTo>
                    <a:pt x="325" y="117"/>
                    <a:pt x="323" y="115"/>
                    <a:pt x="322" y="113"/>
                  </a:cubicBezTo>
                  <a:cubicBezTo>
                    <a:pt x="321" y="112"/>
                    <a:pt x="320" y="111"/>
                    <a:pt x="319" y="110"/>
                  </a:cubicBezTo>
                  <a:cubicBezTo>
                    <a:pt x="319" y="109"/>
                    <a:pt x="318" y="108"/>
                    <a:pt x="317" y="107"/>
                  </a:cubicBezTo>
                  <a:cubicBezTo>
                    <a:pt x="315" y="106"/>
                    <a:pt x="314" y="104"/>
                    <a:pt x="312" y="103"/>
                  </a:cubicBezTo>
                  <a:cubicBezTo>
                    <a:pt x="311" y="102"/>
                    <a:pt x="310" y="101"/>
                    <a:pt x="309" y="100"/>
                  </a:cubicBezTo>
                  <a:cubicBezTo>
                    <a:pt x="309" y="100"/>
                    <a:pt x="308" y="99"/>
                    <a:pt x="307" y="98"/>
                  </a:cubicBezTo>
                  <a:cubicBezTo>
                    <a:pt x="306" y="98"/>
                    <a:pt x="305" y="97"/>
                    <a:pt x="304" y="97"/>
                  </a:cubicBezTo>
                  <a:cubicBezTo>
                    <a:pt x="304" y="96"/>
                    <a:pt x="303" y="96"/>
                    <a:pt x="302" y="95"/>
                  </a:cubicBezTo>
                  <a:cubicBezTo>
                    <a:pt x="301" y="95"/>
                    <a:pt x="300" y="94"/>
                    <a:pt x="300" y="94"/>
                  </a:cubicBezTo>
                  <a:cubicBezTo>
                    <a:pt x="299" y="94"/>
                    <a:pt x="298" y="93"/>
                    <a:pt x="298" y="93"/>
                  </a:cubicBezTo>
                  <a:cubicBezTo>
                    <a:pt x="296" y="92"/>
                    <a:pt x="295" y="92"/>
                    <a:pt x="294" y="92"/>
                  </a:cubicBezTo>
                  <a:cubicBezTo>
                    <a:pt x="292" y="91"/>
                    <a:pt x="291" y="91"/>
                    <a:pt x="291" y="91"/>
                  </a:cubicBezTo>
                  <a:cubicBezTo>
                    <a:pt x="291" y="91"/>
                    <a:pt x="292" y="91"/>
                    <a:pt x="294" y="92"/>
                  </a:cubicBezTo>
                  <a:cubicBezTo>
                    <a:pt x="295" y="93"/>
                    <a:pt x="296" y="94"/>
                    <a:pt x="297" y="94"/>
                  </a:cubicBezTo>
                  <a:cubicBezTo>
                    <a:pt x="297" y="95"/>
                    <a:pt x="298" y="95"/>
                    <a:pt x="299" y="96"/>
                  </a:cubicBezTo>
                  <a:cubicBezTo>
                    <a:pt x="299" y="96"/>
                    <a:pt x="300" y="97"/>
                    <a:pt x="301" y="97"/>
                  </a:cubicBezTo>
                  <a:cubicBezTo>
                    <a:pt x="301" y="98"/>
                    <a:pt x="302" y="99"/>
                    <a:pt x="303" y="99"/>
                  </a:cubicBezTo>
                  <a:cubicBezTo>
                    <a:pt x="303" y="100"/>
                    <a:pt x="304" y="101"/>
                    <a:pt x="305" y="101"/>
                  </a:cubicBezTo>
                  <a:cubicBezTo>
                    <a:pt x="305" y="102"/>
                    <a:pt x="306" y="103"/>
                    <a:pt x="307" y="104"/>
                  </a:cubicBezTo>
                  <a:cubicBezTo>
                    <a:pt x="307" y="104"/>
                    <a:pt x="308" y="105"/>
                    <a:pt x="309" y="106"/>
                  </a:cubicBezTo>
                  <a:cubicBezTo>
                    <a:pt x="310" y="108"/>
                    <a:pt x="311" y="110"/>
                    <a:pt x="312" y="112"/>
                  </a:cubicBezTo>
                  <a:cubicBezTo>
                    <a:pt x="313" y="113"/>
                    <a:pt x="314" y="113"/>
                    <a:pt x="314" y="114"/>
                  </a:cubicBezTo>
                  <a:cubicBezTo>
                    <a:pt x="315" y="115"/>
                    <a:pt x="315" y="116"/>
                    <a:pt x="316" y="117"/>
                  </a:cubicBezTo>
                  <a:cubicBezTo>
                    <a:pt x="317" y="119"/>
                    <a:pt x="318" y="121"/>
                    <a:pt x="319" y="124"/>
                  </a:cubicBezTo>
                  <a:cubicBezTo>
                    <a:pt x="320" y="126"/>
                    <a:pt x="321" y="128"/>
                    <a:pt x="322" y="130"/>
                  </a:cubicBezTo>
                  <a:cubicBezTo>
                    <a:pt x="324" y="133"/>
                    <a:pt x="326" y="137"/>
                    <a:pt x="327" y="140"/>
                  </a:cubicBezTo>
                  <a:cubicBezTo>
                    <a:pt x="328" y="143"/>
                    <a:pt x="329" y="146"/>
                    <a:pt x="330" y="148"/>
                  </a:cubicBezTo>
                  <a:cubicBezTo>
                    <a:pt x="330" y="148"/>
                    <a:pt x="330" y="149"/>
                    <a:pt x="331" y="149"/>
                  </a:cubicBezTo>
                  <a:cubicBezTo>
                    <a:pt x="328" y="158"/>
                    <a:pt x="327" y="167"/>
                    <a:pt x="326" y="177"/>
                  </a:cubicBezTo>
                  <a:cubicBezTo>
                    <a:pt x="326" y="179"/>
                    <a:pt x="326" y="181"/>
                    <a:pt x="325" y="183"/>
                  </a:cubicBezTo>
                  <a:cubicBezTo>
                    <a:pt x="325" y="183"/>
                    <a:pt x="325" y="183"/>
                    <a:pt x="325" y="183"/>
                  </a:cubicBezTo>
                  <a:cubicBezTo>
                    <a:pt x="324" y="182"/>
                    <a:pt x="324" y="182"/>
                    <a:pt x="323" y="182"/>
                  </a:cubicBezTo>
                  <a:cubicBezTo>
                    <a:pt x="323" y="182"/>
                    <a:pt x="323" y="182"/>
                    <a:pt x="322" y="182"/>
                  </a:cubicBezTo>
                  <a:cubicBezTo>
                    <a:pt x="321" y="181"/>
                    <a:pt x="321" y="181"/>
                    <a:pt x="320" y="181"/>
                  </a:cubicBezTo>
                  <a:cubicBezTo>
                    <a:pt x="318" y="180"/>
                    <a:pt x="316" y="180"/>
                    <a:pt x="314" y="179"/>
                  </a:cubicBezTo>
                  <a:cubicBezTo>
                    <a:pt x="313" y="179"/>
                    <a:pt x="312" y="179"/>
                    <a:pt x="311" y="179"/>
                  </a:cubicBezTo>
                  <a:cubicBezTo>
                    <a:pt x="310" y="179"/>
                    <a:pt x="309" y="178"/>
                    <a:pt x="308" y="178"/>
                  </a:cubicBezTo>
                  <a:cubicBezTo>
                    <a:pt x="307" y="178"/>
                    <a:pt x="305" y="178"/>
                    <a:pt x="303" y="178"/>
                  </a:cubicBezTo>
                  <a:cubicBezTo>
                    <a:pt x="302" y="178"/>
                    <a:pt x="302" y="178"/>
                    <a:pt x="301" y="178"/>
                  </a:cubicBezTo>
                  <a:cubicBezTo>
                    <a:pt x="301" y="178"/>
                    <a:pt x="300" y="178"/>
                    <a:pt x="300" y="178"/>
                  </a:cubicBezTo>
                  <a:cubicBezTo>
                    <a:pt x="299" y="178"/>
                    <a:pt x="298" y="178"/>
                    <a:pt x="297" y="178"/>
                  </a:cubicBezTo>
                  <a:cubicBezTo>
                    <a:pt x="295" y="178"/>
                    <a:pt x="293" y="178"/>
                    <a:pt x="291" y="178"/>
                  </a:cubicBezTo>
                  <a:cubicBezTo>
                    <a:pt x="289" y="178"/>
                    <a:pt x="288" y="178"/>
                    <a:pt x="286" y="179"/>
                  </a:cubicBezTo>
                  <a:cubicBezTo>
                    <a:pt x="285" y="179"/>
                    <a:pt x="284" y="179"/>
                    <a:pt x="284" y="179"/>
                  </a:cubicBezTo>
                  <a:cubicBezTo>
                    <a:pt x="282" y="169"/>
                    <a:pt x="278" y="159"/>
                    <a:pt x="272" y="150"/>
                  </a:cubicBezTo>
                  <a:cubicBezTo>
                    <a:pt x="275" y="140"/>
                    <a:pt x="275" y="128"/>
                    <a:pt x="273" y="117"/>
                  </a:cubicBezTo>
                  <a:cubicBezTo>
                    <a:pt x="265" y="71"/>
                    <a:pt x="221" y="39"/>
                    <a:pt x="175" y="47"/>
                  </a:cubicBezTo>
                  <a:cubicBezTo>
                    <a:pt x="171" y="48"/>
                    <a:pt x="167" y="48"/>
                    <a:pt x="163" y="50"/>
                  </a:cubicBezTo>
                  <a:cubicBezTo>
                    <a:pt x="145" y="36"/>
                    <a:pt x="122" y="31"/>
                    <a:pt x="99" y="35"/>
                  </a:cubicBezTo>
                  <a:cubicBezTo>
                    <a:pt x="53" y="43"/>
                    <a:pt x="21" y="87"/>
                    <a:pt x="29" y="134"/>
                  </a:cubicBezTo>
                  <a:cubicBezTo>
                    <a:pt x="30" y="140"/>
                    <a:pt x="32" y="146"/>
                    <a:pt x="34" y="152"/>
                  </a:cubicBezTo>
                  <a:cubicBezTo>
                    <a:pt x="11" y="172"/>
                    <a:pt x="0" y="202"/>
                    <a:pt x="5" y="232"/>
                  </a:cubicBezTo>
                  <a:cubicBezTo>
                    <a:pt x="12" y="275"/>
                    <a:pt x="50" y="305"/>
                    <a:pt x="92" y="304"/>
                  </a:cubicBezTo>
                  <a:cubicBezTo>
                    <a:pt x="106" y="342"/>
                    <a:pt x="145" y="365"/>
                    <a:pt x="186" y="358"/>
                  </a:cubicBezTo>
                  <a:cubicBezTo>
                    <a:pt x="198" y="356"/>
                    <a:pt x="208" y="352"/>
                    <a:pt x="217" y="347"/>
                  </a:cubicBezTo>
                  <a:cubicBezTo>
                    <a:pt x="237" y="364"/>
                    <a:pt x="253" y="386"/>
                    <a:pt x="264" y="411"/>
                  </a:cubicBezTo>
                  <a:cubicBezTo>
                    <a:pt x="267" y="418"/>
                    <a:pt x="272" y="423"/>
                    <a:pt x="276" y="422"/>
                  </a:cubicBezTo>
                  <a:cubicBezTo>
                    <a:pt x="279" y="421"/>
                    <a:pt x="282" y="420"/>
                    <a:pt x="284" y="420"/>
                  </a:cubicBezTo>
                  <a:cubicBezTo>
                    <a:pt x="286" y="420"/>
                    <a:pt x="287" y="420"/>
                    <a:pt x="289" y="420"/>
                  </a:cubicBezTo>
                  <a:cubicBezTo>
                    <a:pt x="293" y="420"/>
                    <a:pt x="298" y="414"/>
                    <a:pt x="299" y="407"/>
                  </a:cubicBezTo>
                  <a:cubicBezTo>
                    <a:pt x="305" y="378"/>
                    <a:pt x="318" y="351"/>
                    <a:pt x="336" y="328"/>
                  </a:cubicBezTo>
                  <a:cubicBezTo>
                    <a:pt x="336" y="327"/>
                    <a:pt x="336" y="327"/>
                    <a:pt x="336" y="327"/>
                  </a:cubicBezTo>
                  <a:cubicBezTo>
                    <a:pt x="344" y="328"/>
                    <a:pt x="352" y="328"/>
                    <a:pt x="360" y="326"/>
                  </a:cubicBezTo>
                  <a:cubicBezTo>
                    <a:pt x="404" y="319"/>
                    <a:pt x="435" y="278"/>
                    <a:pt x="431" y="233"/>
                  </a:cubicBezTo>
                  <a:cubicBezTo>
                    <a:pt x="458" y="215"/>
                    <a:pt x="472" y="182"/>
                    <a:pt x="467" y="148"/>
                  </a:cubicBezTo>
                  <a:close/>
                  <a:moveTo>
                    <a:pt x="234" y="244"/>
                  </a:moveTo>
                  <a:cubicBezTo>
                    <a:pt x="226" y="249"/>
                    <a:pt x="226" y="249"/>
                    <a:pt x="226" y="249"/>
                  </a:cubicBezTo>
                  <a:cubicBezTo>
                    <a:pt x="229" y="258"/>
                    <a:pt x="229" y="258"/>
                    <a:pt x="229" y="258"/>
                  </a:cubicBezTo>
                  <a:cubicBezTo>
                    <a:pt x="229" y="260"/>
                    <a:pt x="230" y="262"/>
                    <a:pt x="230" y="264"/>
                  </a:cubicBezTo>
                  <a:cubicBezTo>
                    <a:pt x="235" y="296"/>
                    <a:pt x="214" y="326"/>
                    <a:pt x="182" y="332"/>
                  </a:cubicBezTo>
                  <a:cubicBezTo>
                    <a:pt x="151" y="337"/>
                    <a:pt x="121" y="317"/>
                    <a:pt x="115" y="286"/>
                  </a:cubicBezTo>
                  <a:cubicBezTo>
                    <a:pt x="112" y="274"/>
                    <a:pt x="112" y="274"/>
                    <a:pt x="112" y="274"/>
                  </a:cubicBezTo>
                  <a:cubicBezTo>
                    <a:pt x="99" y="276"/>
                    <a:pt x="99" y="276"/>
                    <a:pt x="99" y="276"/>
                  </a:cubicBezTo>
                  <a:cubicBezTo>
                    <a:pt x="99" y="276"/>
                    <a:pt x="99" y="276"/>
                    <a:pt x="99" y="276"/>
                  </a:cubicBezTo>
                  <a:cubicBezTo>
                    <a:pt x="67" y="281"/>
                    <a:pt x="37" y="260"/>
                    <a:pt x="31" y="228"/>
                  </a:cubicBezTo>
                  <a:cubicBezTo>
                    <a:pt x="27" y="204"/>
                    <a:pt x="38" y="180"/>
                    <a:pt x="59" y="168"/>
                  </a:cubicBezTo>
                  <a:cubicBezTo>
                    <a:pt x="70" y="161"/>
                    <a:pt x="70" y="161"/>
                    <a:pt x="70" y="161"/>
                  </a:cubicBezTo>
                  <a:cubicBezTo>
                    <a:pt x="63" y="150"/>
                    <a:pt x="63" y="150"/>
                    <a:pt x="63" y="150"/>
                  </a:cubicBezTo>
                  <a:cubicBezTo>
                    <a:pt x="59" y="143"/>
                    <a:pt x="57" y="136"/>
                    <a:pt x="56" y="129"/>
                  </a:cubicBezTo>
                  <a:cubicBezTo>
                    <a:pt x="50" y="97"/>
                    <a:pt x="72" y="67"/>
                    <a:pt x="104" y="61"/>
                  </a:cubicBezTo>
                  <a:cubicBezTo>
                    <a:pt x="121" y="58"/>
                    <a:pt x="139" y="63"/>
                    <a:pt x="152" y="75"/>
                  </a:cubicBezTo>
                  <a:cubicBezTo>
                    <a:pt x="158" y="80"/>
                    <a:pt x="158" y="80"/>
                    <a:pt x="158" y="80"/>
                  </a:cubicBezTo>
                  <a:cubicBezTo>
                    <a:pt x="166" y="77"/>
                    <a:pt x="166" y="77"/>
                    <a:pt x="166" y="77"/>
                  </a:cubicBezTo>
                  <a:cubicBezTo>
                    <a:pt x="170" y="75"/>
                    <a:pt x="175" y="74"/>
                    <a:pt x="179" y="73"/>
                  </a:cubicBezTo>
                  <a:cubicBezTo>
                    <a:pt x="211" y="68"/>
                    <a:pt x="241" y="90"/>
                    <a:pt x="247" y="122"/>
                  </a:cubicBezTo>
                  <a:cubicBezTo>
                    <a:pt x="248" y="131"/>
                    <a:pt x="248" y="140"/>
                    <a:pt x="245" y="149"/>
                  </a:cubicBezTo>
                  <a:cubicBezTo>
                    <a:pt x="243" y="155"/>
                    <a:pt x="243" y="155"/>
                    <a:pt x="243" y="155"/>
                  </a:cubicBezTo>
                  <a:cubicBezTo>
                    <a:pt x="247" y="161"/>
                    <a:pt x="247" y="161"/>
                    <a:pt x="247" y="161"/>
                  </a:cubicBezTo>
                  <a:cubicBezTo>
                    <a:pt x="253" y="168"/>
                    <a:pt x="256" y="177"/>
                    <a:pt x="258" y="186"/>
                  </a:cubicBezTo>
                  <a:cubicBezTo>
                    <a:pt x="261" y="209"/>
                    <a:pt x="252" y="231"/>
                    <a:pt x="234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100"/>
            <p:cNvSpPr>
              <a:spLocks/>
            </p:cNvSpPr>
            <p:nvPr/>
          </p:nvSpPr>
          <p:spPr bwMode="auto">
            <a:xfrm>
              <a:off x="5002213" y="5702300"/>
              <a:ext cx="261938" cy="368300"/>
            </a:xfrm>
            <a:custGeom>
              <a:avLst/>
              <a:gdLst>
                <a:gd name="T0" fmla="*/ 149 w 152"/>
                <a:gd name="T1" fmla="*/ 108 h 215"/>
                <a:gd name="T2" fmla="*/ 144 w 152"/>
                <a:gd name="T3" fmla="*/ 109 h 215"/>
                <a:gd name="T4" fmla="*/ 138 w 152"/>
                <a:gd name="T5" fmla="*/ 112 h 215"/>
                <a:gd name="T6" fmla="*/ 128 w 152"/>
                <a:gd name="T7" fmla="*/ 119 h 215"/>
                <a:gd name="T8" fmla="*/ 102 w 152"/>
                <a:gd name="T9" fmla="*/ 97 h 215"/>
                <a:gd name="T10" fmla="*/ 100 w 152"/>
                <a:gd name="T11" fmla="*/ 81 h 215"/>
                <a:gd name="T12" fmla="*/ 107 w 152"/>
                <a:gd name="T13" fmla="*/ 72 h 215"/>
                <a:gd name="T14" fmla="*/ 116 w 152"/>
                <a:gd name="T15" fmla="*/ 63 h 215"/>
                <a:gd name="T16" fmla="*/ 123 w 152"/>
                <a:gd name="T17" fmla="*/ 57 h 215"/>
                <a:gd name="T18" fmla="*/ 130 w 152"/>
                <a:gd name="T19" fmla="*/ 53 h 215"/>
                <a:gd name="T20" fmla="*/ 140 w 152"/>
                <a:gd name="T21" fmla="*/ 48 h 215"/>
                <a:gd name="T22" fmla="*/ 136 w 152"/>
                <a:gd name="T23" fmla="*/ 48 h 215"/>
                <a:gd name="T24" fmla="*/ 126 w 152"/>
                <a:gd name="T25" fmla="*/ 51 h 215"/>
                <a:gd name="T26" fmla="*/ 118 w 152"/>
                <a:gd name="T27" fmla="*/ 54 h 215"/>
                <a:gd name="T28" fmla="*/ 109 w 152"/>
                <a:gd name="T29" fmla="*/ 59 h 215"/>
                <a:gd name="T30" fmla="*/ 98 w 152"/>
                <a:gd name="T31" fmla="*/ 67 h 215"/>
                <a:gd name="T32" fmla="*/ 84 w 152"/>
                <a:gd name="T33" fmla="*/ 58 h 215"/>
                <a:gd name="T34" fmla="*/ 51 w 152"/>
                <a:gd name="T35" fmla="*/ 15 h 215"/>
                <a:gd name="T36" fmla="*/ 40 w 152"/>
                <a:gd name="T37" fmla="*/ 9 h 215"/>
                <a:gd name="T38" fmla="*/ 63 w 152"/>
                <a:gd name="T39" fmla="*/ 46 h 215"/>
                <a:gd name="T40" fmla="*/ 51 w 152"/>
                <a:gd name="T41" fmla="*/ 55 h 215"/>
                <a:gd name="T42" fmla="*/ 34 w 152"/>
                <a:gd name="T43" fmla="*/ 55 h 215"/>
                <a:gd name="T44" fmla="*/ 19 w 152"/>
                <a:gd name="T45" fmla="*/ 58 h 215"/>
                <a:gd name="T46" fmla="*/ 10 w 152"/>
                <a:gd name="T47" fmla="*/ 61 h 215"/>
                <a:gd name="T48" fmla="*/ 0 w 152"/>
                <a:gd name="T49" fmla="*/ 66 h 215"/>
                <a:gd name="T50" fmla="*/ 10 w 152"/>
                <a:gd name="T51" fmla="*/ 62 h 215"/>
                <a:gd name="T52" fmla="*/ 19 w 152"/>
                <a:gd name="T53" fmla="*/ 61 h 215"/>
                <a:gd name="T54" fmla="*/ 34 w 152"/>
                <a:gd name="T55" fmla="*/ 61 h 215"/>
                <a:gd name="T56" fmla="*/ 49 w 152"/>
                <a:gd name="T57" fmla="*/ 63 h 215"/>
                <a:gd name="T58" fmla="*/ 75 w 152"/>
                <a:gd name="T59" fmla="*/ 74 h 215"/>
                <a:gd name="T60" fmla="*/ 89 w 152"/>
                <a:gd name="T61" fmla="*/ 108 h 215"/>
                <a:gd name="T62" fmla="*/ 86 w 152"/>
                <a:gd name="T63" fmla="*/ 108 h 215"/>
                <a:gd name="T64" fmla="*/ 73 w 152"/>
                <a:gd name="T65" fmla="*/ 110 h 215"/>
                <a:gd name="T66" fmla="*/ 62 w 152"/>
                <a:gd name="T67" fmla="*/ 114 h 215"/>
                <a:gd name="T68" fmla="*/ 52 w 152"/>
                <a:gd name="T69" fmla="*/ 119 h 215"/>
                <a:gd name="T70" fmla="*/ 39 w 152"/>
                <a:gd name="T71" fmla="*/ 126 h 215"/>
                <a:gd name="T72" fmla="*/ 36 w 152"/>
                <a:gd name="T73" fmla="*/ 128 h 215"/>
                <a:gd name="T74" fmla="*/ 48 w 152"/>
                <a:gd name="T75" fmla="*/ 124 h 215"/>
                <a:gd name="T76" fmla="*/ 63 w 152"/>
                <a:gd name="T77" fmla="*/ 120 h 215"/>
                <a:gd name="T78" fmla="*/ 72 w 152"/>
                <a:gd name="T79" fmla="*/ 118 h 215"/>
                <a:gd name="T80" fmla="*/ 82 w 152"/>
                <a:gd name="T81" fmla="*/ 118 h 215"/>
                <a:gd name="T82" fmla="*/ 87 w 152"/>
                <a:gd name="T83" fmla="*/ 119 h 215"/>
                <a:gd name="T84" fmla="*/ 92 w 152"/>
                <a:gd name="T85" fmla="*/ 121 h 215"/>
                <a:gd name="T86" fmla="*/ 93 w 152"/>
                <a:gd name="T87" fmla="*/ 122 h 215"/>
                <a:gd name="T88" fmla="*/ 94 w 152"/>
                <a:gd name="T89" fmla="*/ 122 h 215"/>
                <a:gd name="T90" fmla="*/ 103 w 152"/>
                <a:gd name="T91" fmla="*/ 161 h 215"/>
                <a:gd name="T92" fmla="*/ 107 w 152"/>
                <a:gd name="T93" fmla="*/ 193 h 215"/>
                <a:gd name="T94" fmla="*/ 111 w 152"/>
                <a:gd name="T95" fmla="*/ 204 h 215"/>
                <a:gd name="T96" fmla="*/ 114 w 152"/>
                <a:gd name="T97" fmla="*/ 168 h 215"/>
                <a:gd name="T98" fmla="*/ 116 w 152"/>
                <a:gd name="T99" fmla="*/ 145 h 215"/>
                <a:gd name="T100" fmla="*/ 133 w 152"/>
                <a:gd name="T101" fmla="*/ 120 h 215"/>
                <a:gd name="T102" fmla="*/ 141 w 152"/>
                <a:gd name="T103" fmla="*/ 113 h 215"/>
                <a:gd name="T104" fmla="*/ 146 w 152"/>
                <a:gd name="T105" fmla="*/ 110 h 215"/>
                <a:gd name="T106" fmla="*/ 150 w 152"/>
                <a:gd name="T107" fmla="*/ 109 h 215"/>
                <a:gd name="T108" fmla="*/ 152 w 152"/>
                <a:gd name="T109" fmla="*/ 108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2" h="215">
                  <a:moveTo>
                    <a:pt x="150" y="108"/>
                  </a:moveTo>
                  <a:cubicBezTo>
                    <a:pt x="150" y="108"/>
                    <a:pt x="150" y="108"/>
                    <a:pt x="150" y="108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9" y="108"/>
                    <a:pt x="148" y="108"/>
                    <a:pt x="148" y="108"/>
                  </a:cubicBezTo>
                  <a:cubicBezTo>
                    <a:pt x="147" y="109"/>
                    <a:pt x="146" y="109"/>
                    <a:pt x="146" y="109"/>
                  </a:cubicBezTo>
                  <a:cubicBezTo>
                    <a:pt x="145" y="109"/>
                    <a:pt x="145" y="109"/>
                    <a:pt x="144" y="109"/>
                  </a:cubicBezTo>
                  <a:cubicBezTo>
                    <a:pt x="143" y="109"/>
                    <a:pt x="143" y="110"/>
                    <a:pt x="142" y="110"/>
                  </a:cubicBezTo>
                  <a:cubicBezTo>
                    <a:pt x="141" y="110"/>
                    <a:pt x="141" y="111"/>
                    <a:pt x="140" y="111"/>
                  </a:cubicBezTo>
                  <a:cubicBezTo>
                    <a:pt x="139" y="111"/>
                    <a:pt x="138" y="112"/>
                    <a:pt x="138" y="112"/>
                  </a:cubicBezTo>
                  <a:cubicBezTo>
                    <a:pt x="136" y="113"/>
                    <a:pt x="135" y="114"/>
                    <a:pt x="133" y="115"/>
                  </a:cubicBezTo>
                  <a:cubicBezTo>
                    <a:pt x="132" y="116"/>
                    <a:pt x="131" y="116"/>
                    <a:pt x="131" y="117"/>
                  </a:cubicBezTo>
                  <a:cubicBezTo>
                    <a:pt x="130" y="118"/>
                    <a:pt x="129" y="118"/>
                    <a:pt x="128" y="119"/>
                  </a:cubicBezTo>
                  <a:cubicBezTo>
                    <a:pt x="127" y="120"/>
                    <a:pt x="125" y="122"/>
                    <a:pt x="124" y="123"/>
                  </a:cubicBezTo>
                  <a:cubicBezTo>
                    <a:pt x="119" y="128"/>
                    <a:pt x="115" y="132"/>
                    <a:pt x="112" y="137"/>
                  </a:cubicBezTo>
                  <a:cubicBezTo>
                    <a:pt x="110" y="124"/>
                    <a:pt x="106" y="110"/>
                    <a:pt x="102" y="97"/>
                  </a:cubicBezTo>
                  <a:cubicBezTo>
                    <a:pt x="100" y="93"/>
                    <a:pt x="99" y="89"/>
                    <a:pt x="97" y="85"/>
                  </a:cubicBezTo>
                  <a:cubicBezTo>
                    <a:pt x="97" y="84"/>
                    <a:pt x="98" y="83"/>
                    <a:pt x="98" y="83"/>
                  </a:cubicBezTo>
                  <a:cubicBezTo>
                    <a:pt x="99" y="82"/>
                    <a:pt x="99" y="82"/>
                    <a:pt x="100" y="81"/>
                  </a:cubicBezTo>
                  <a:cubicBezTo>
                    <a:pt x="100" y="80"/>
                    <a:pt x="101" y="80"/>
                    <a:pt x="101" y="79"/>
                  </a:cubicBezTo>
                  <a:cubicBezTo>
                    <a:pt x="103" y="77"/>
                    <a:pt x="104" y="76"/>
                    <a:pt x="105" y="74"/>
                  </a:cubicBezTo>
                  <a:cubicBezTo>
                    <a:pt x="106" y="74"/>
                    <a:pt x="106" y="73"/>
                    <a:pt x="107" y="72"/>
                  </a:cubicBezTo>
                  <a:cubicBezTo>
                    <a:pt x="108" y="71"/>
                    <a:pt x="108" y="71"/>
                    <a:pt x="109" y="70"/>
                  </a:cubicBezTo>
                  <a:cubicBezTo>
                    <a:pt x="111" y="69"/>
                    <a:pt x="112" y="67"/>
                    <a:pt x="114" y="66"/>
                  </a:cubicBezTo>
                  <a:cubicBezTo>
                    <a:pt x="114" y="65"/>
                    <a:pt x="115" y="64"/>
                    <a:pt x="116" y="63"/>
                  </a:cubicBezTo>
                  <a:cubicBezTo>
                    <a:pt x="117" y="63"/>
                    <a:pt x="118" y="62"/>
                    <a:pt x="118" y="61"/>
                  </a:cubicBezTo>
                  <a:cubicBezTo>
                    <a:pt x="119" y="61"/>
                    <a:pt x="120" y="60"/>
                    <a:pt x="121" y="59"/>
                  </a:cubicBezTo>
                  <a:cubicBezTo>
                    <a:pt x="122" y="59"/>
                    <a:pt x="122" y="58"/>
                    <a:pt x="123" y="57"/>
                  </a:cubicBezTo>
                  <a:cubicBezTo>
                    <a:pt x="124" y="57"/>
                    <a:pt x="125" y="56"/>
                    <a:pt x="126" y="56"/>
                  </a:cubicBezTo>
                  <a:cubicBezTo>
                    <a:pt x="126" y="55"/>
                    <a:pt x="127" y="55"/>
                    <a:pt x="128" y="54"/>
                  </a:cubicBezTo>
                  <a:cubicBezTo>
                    <a:pt x="129" y="54"/>
                    <a:pt x="130" y="53"/>
                    <a:pt x="130" y="53"/>
                  </a:cubicBezTo>
                  <a:cubicBezTo>
                    <a:pt x="131" y="52"/>
                    <a:pt x="132" y="52"/>
                    <a:pt x="132" y="51"/>
                  </a:cubicBezTo>
                  <a:cubicBezTo>
                    <a:pt x="134" y="51"/>
                    <a:pt x="135" y="50"/>
                    <a:pt x="136" y="49"/>
                  </a:cubicBezTo>
                  <a:cubicBezTo>
                    <a:pt x="138" y="49"/>
                    <a:pt x="139" y="48"/>
                    <a:pt x="140" y="48"/>
                  </a:cubicBezTo>
                  <a:cubicBezTo>
                    <a:pt x="141" y="47"/>
                    <a:pt x="142" y="47"/>
                    <a:pt x="142" y="47"/>
                  </a:cubicBezTo>
                  <a:cubicBezTo>
                    <a:pt x="142" y="47"/>
                    <a:pt x="141" y="47"/>
                    <a:pt x="139" y="47"/>
                  </a:cubicBezTo>
                  <a:cubicBezTo>
                    <a:pt x="138" y="47"/>
                    <a:pt x="137" y="48"/>
                    <a:pt x="136" y="48"/>
                  </a:cubicBezTo>
                  <a:cubicBezTo>
                    <a:pt x="134" y="48"/>
                    <a:pt x="133" y="49"/>
                    <a:pt x="131" y="49"/>
                  </a:cubicBezTo>
                  <a:cubicBezTo>
                    <a:pt x="131" y="49"/>
                    <a:pt x="130" y="49"/>
                    <a:pt x="129" y="50"/>
                  </a:cubicBezTo>
                  <a:cubicBezTo>
                    <a:pt x="128" y="50"/>
                    <a:pt x="127" y="50"/>
                    <a:pt x="126" y="51"/>
                  </a:cubicBezTo>
                  <a:cubicBezTo>
                    <a:pt x="125" y="51"/>
                    <a:pt x="124" y="51"/>
                    <a:pt x="123" y="52"/>
                  </a:cubicBezTo>
                  <a:cubicBezTo>
                    <a:pt x="122" y="52"/>
                    <a:pt x="121" y="53"/>
                    <a:pt x="121" y="53"/>
                  </a:cubicBezTo>
                  <a:cubicBezTo>
                    <a:pt x="120" y="53"/>
                    <a:pt x="119" y="54"/>
                    <a:pt x="118" y="54"/>
                  </a:cubicBezTo>
                  <a:cubicBezTo>
                    <a:pt x="117" y="55"/>
                    <a:pt x="116" y="55"/>
                    <a:pt x="115" y="56"/>
                  </a:cubicBezTo>
                  <a:cubicBezTo>
                    <a:pt x="114" y="56"/>
                    <a:pt x="113" y="57"/>
                    <a:pt x="112" y="57"/>
                  </a:cubicBezTo>
                  <a:cubicBezTo>
                    <a:pt x="111" y="58"/>
                    <a:pt x="110" y="59"/>
                    <a:pt x="109" y="59"/>
                  </a:cubicBezTo>
                  <a:cubicBezTo>
                    <a:pt x="107" y="60"/>
                    <a:pt x="105" y="62"/>
                    <a:pt x="103" y="63"/>
                  </a:cubicBezTo>
                  <a:cubicBezTo>
                    <a:pt x="102" y="64"/>
                    <a:pt x="101" y="64"/>
                    <a:pt x="100" y="65"/>
                  </a:cubicBezTo>
                  <a:cubicBezTo>
                    <a:pt x="99" y="66"/>
                    <a:pt x="99" y="66"/>
                    <a:pt x="98" y="67"/>
                  </a:cubicBezTo>
                  <a:cubicBezTo>
                    <a:pt x="96" y="68"/>
                    <a:pt x="94" y="69"/>
                    <a:pt x="93" y="71"/>
                  </a:cubicBezTo>
                  <a:cubicBezTo>
                    <a:pt x="92" y="71"/>
                    <a:pt x="92" y="72"/>
                    <a:pt x="91" y="72"/>
                  </a:cubicBezTo>
                  <a:cubicBezTo>
                    <a:pt x="89" y="67"/>
                    <a:pt x="86" y="62"/>
                    <a:pt x="84" y="58"/>
                  </a:cubicBezTo>
                  <a:cubicBezTo>
                    <a:pt x="80" y="52"/>
                    <a:pt x="77" y="46"/>
                    <a:pt x="73" y="41"/>
                  </a:cubicBezTo>
                  <a:cubicBezTo>
                    <a:pt x="69" y="36"/>
                    <a:pt x="65" y="31"/>
                    <a:pt x="61" y="27"/>
                  </a:cubicBezTo>
                  <a:cubicBezTo>
                    <a:pt x="58" y="22"/>
                    <a:pt x="54" y="19"/>
                    <a:pt x="51" y="15"/>
                  </a:cubicBezTo>
                  <a:cubicBezTo>
                    <a:pt x="48" y="12"/>
                    <a:pt x="45" y="9"/>
                    <a:pt x="42" y="7"/>
                  </a:cubicBezTo>
                  <a:cubicBezTo>
                    <a:pt x="37" y="3"/>
                    <a:pt x="34" y="0"/>
                    <a:pt x="34" y="0"/>
                  </a:cubicBezTo>
                  <a:cubicBezTo>
                    <a:pt x="34" y="0"/>
                    <a:pt x="36" y="3"/>
                    <a:pt x="40" y="9"/>
                  </a:cubicBezTo>
                  <a:cubicBezTo>
                    <a:pt x="41" y="11"/>
                    <a:pt x="44" y="15"/>
                    <a:pt x="46" y="18"/>
                  </a:cubicBezTo>
                  <a:cubicBezTo>
                    <a:pt x="48" y="22"/>
                    <a:pt x="51" y="26"/>
                    <a:pt x="54" y="31"/>
                  </a:cubicBezTo>
                  <a:cubicBezTo>
                    <a:pt x="57" y="36"/>
                    <a:pt x="60" y="41"/>
                    <a:pt x="63" y="46"/>
                  </a:cubicBezTo>
                  <a:cubicBezTo>
                    <a:pt x="65" y="50"/>
                    <a:pt x="67" y="54"/>
                    <a:pt x="69" y="58"/>
                  </a:cubicBezTo>
                  <a:cubicBezTo>
                    <a:pt x="65" y="57"/>
                    <a:pt x="62" y="56"/>
                    <a:pt x="59" y="56"/>
                  </a:cubicBezTo>
                  <a:cubicBezTo>
                    <a:pt x="56" y="56"/>
                    <a:pt x="53" y="55"/>
                    <a:pt x="51" y="55"/>
                  </a:cubicBezTo>
                  <a:cubicBezTo>
                    <a:pt x="48" y="55"/>
                    <a:pt x="45" y="55"/>
                    <a:pt x="42" y="55"/>
                  </a:cubicBezTo>
                  <a:cubicBezTo>
                    <a:pt x="41" y="55"/>
                    <a:pt x="40" y="55"/>
                    <a:pt x="38" y="55"/>
                  </a:cubicBezTo>
                  <a:cubicBezTo>
                    <a:pt x="37" y="55"/>
                    <a:pt x="35" y="55"/>
                    <a:pt x="34" y="55"/>
                  </a:cubicBezTo>
                  <a:cubicBezTo>
                    <a:pt x="31" y="55"/>
                    <a:pt x="29" y="56"/>
                    <a:pt x="26" y="56"/>
                  </a:cubicBezTo>
                  <a:cubicBezTo>
                    <a:pt x="25" y="56"/>
                    <a:pt x="24" y="57"/>
                    <a:pt x="22" y="57"/>
                  </a:cubicBezTo>
                  <a:cubicBezTo>
                    <a:pt x="21" y="57"/>
                    <a:pt x="20" y="57"/>
                    <a:pt x="19" y="58"/>
                  </a:cubicBezTo>
                  <a:cubicBezTo>
                    <a:pt x="18" y="58"/>
                    <a:pt x="17" y="58"/>
                    <a:pt x="16" y="59"/>
                  </a:cubicBezTo>
                  <a:cubicBezTo>
                    <a:pt x="14" y="59"/>
                    <a:pt x="13" y="59"/>
                    <a:pt x="12" y="60"/>
                  </a:cubicBezTo>
                  <a:cubicBezTo>
                    <a:pt x="12" y="60"/>
                    <a:pt x="11" y="61"/>
                    <a:pt x="10" y="61"/>
                  </a:cubicBezTo>
                  <a:cubicBezTo>
                    <a:pt x="9" y="61"/>
                    <a:pt x="8" y="62"/>
                    <a:pt x="7" y="62"/>
                  </a:cubicBezTo>
                  <a:cubicBezTo>
                    <a:pt x="6" y="63"/>
                    <a:pt x="5" y="63"/>
                    <a:pt x="4" y="64"/>
                  </a:cubicBezTo>
                  <a:cubicBezTo>
                    <a:pt x="2" y="65"/>
                    <a:pt x="0" y="66"/>
                    <a:pt x="0" y="66"/>
                  </a:cubicBezTo>
                  <a:cubicBezTo>
                    <a:pt x="0" y="66"/>
                    <a:pt x="2" y="65"/>
                    <a:pt x="4" y="64"/>
                  </a:cubicBezTo>
                  <a:cubicBezTo>
                    <a:pt x="5" y="64"/>
                    <a:pt x="6" y="63"/>
                    <a:pt x="8" y="63"/>
                  </a:cubicBezTo>
                  <a:cubicBezTo>
                    <a:pt x="9" y="63"/>
                    <a:pt x="9" y="63"/>
                    <a:pt x="10" y="62"/>
                  </a:cubicBezTo>
                  <a:cubicBezTo>
                    <a:pt x="11" y="62"/>
                    <a:pt x="12" y="62"/>
                    <a:pt x="13" y="62"/>
                  </a:cubicBezTo>
                  <a:cubicBezTo>
                    <a:pt x="14" y="62"/>
                    <a:pt x="15" y="61"/>
                    <a:pt x="16" y="61"/>
                  </a:cubicBezTo>
                  <a:cubicBezTo>
                    <a:pt x="17" y="61"/>
                    <a:pt x="18" y="61"/>
                    <a:pt x="19" y="61"/>
                  </a:cubicBezTo>
                  <a:cubicBezTo>
                    <a:pt x="20" y="61"/>
                    <a:pt x="22" y="61"/>
                    <a:pt x="23" y="61"/>
                  </a:cubicBezTo>
                  <a:cubicBezTo>
                    <a:pt x="24" y="60"/>
                    <a:pt x="25" y="60"/>
                    <a:pt x="26" y="60"/>
                  </a:cubicBezTo>
                  <a:cubicBezTo>
                    <a:pt x="29" y="60"/>
                    <a:pt x="31" y="60"/>
                    <a:pt x="34" y="61"/>
                  </a:cubicBezTo>
                  <a:cubicBezTo>
                    <a:pt x="35" y="61"/>
                    <a:pt x="36" y="61"/>
                    <a:pt x="37" y="61"/>
                  </a:cubicBezTo>
                  <a:cubicBezTo>
                    <a:pt x="39" y="61"/>
                    <a:pt x="40" y="61"/>
                    <a:pt x="41" y="62"/>
                  </a:cubicBezTo>
                  <a:cubicBezTo>
                    <a:pt x="44" y="62"/>
                    <a:pt x="46" y="63"/>
                    <a:pt x="49" y="63"/>
                  </a:cubicBezTo>
                  <a:cubicBezTo>
                    <a:pt x="51" y="64"/>
                    <a:pt x="53" y="65"/>
                    <a:pt x="56" y="65"/>
                  </a:cubicBezTo>
                  <a:cubicBezTo>
                    <a:pt x="60" y="67"/>
                    <a:pt x="64" y="68"/>
                    <a:pt x="68" y="70"/>
                  </a:cubicBezTo>
                  <a:cubicBezTo>
                    <a:pt x="71" y="72"/>
                    <a:pt x="74" y="73"/>
                    <a:pt x="75" y="74"/>
                  </a:cubicBezTo>
                  <a:cubicBezTo>
                    <a:pt x="76" y="75"/>
                    <a:pt x="76" y="75"/>
                    <a:pt x="77" y="75"/>
                  </a:cubicBezTo>
                  <a:cubicBezTo>
                    <a:pt x="81" y="84"/>
                    <a:pt x="84" y="93"/>
                    <a:pt x="87" y="102"/>
                  </a:cubicBezTo>
                  <a:cubicBezTo>
                    <a:pt x="88" y="104"/>
                    <a:pt x="89" y="106"/>
                    <a:pt x="89" y="108"/>
                  </a:cubicBezTo>
                  <a:cubicBezTo>
                    <a:pt x="89" y="108"/>
                    <a:pt x="89" y="108"/>
                    <a:pt x="88" y="108"/>
                  </a:cubicBezTo>
                  <a:cubicBezTo>
                    <a:pt x="88" y="108"/>
                    <a:pt x="87" y="108"/>
                    <a:pt x="87" y="108"/>
                  </a:cubicBezTo>
                  <a:cubicBezTo>
                    <a:pt x="87" y="108"/>
                    <a:pt x="86" y="108"/>
                    <a:pt x="86" y="108"/>
                  </a:cubicBezTo>
                  <a:cubicBezTo>
                    <a:pt x="85" y="108"/>
                    <a:pt x="84" y="108"/>
                    <a:pt x="83" y="108"/>
                  </a:cubicBezTo>
                  <a:cubicBezTo>
                    <a:pt x="81" y="109"/>
                    <a:pt x="79" y="109"/>
                    <a:pt x="77" y="109"/>
                  </a:cubicBezTo>
                  <a:cubicBezTo>
                    <a:pt x="76" y="110"/>
                    <a:pt x="74" y="110"/>
                    <a:pt x="73" y="110"/>
                  </a:cubicBezTo>
                  <a:cubicBezTo>
                    <a:pt x="72" y="111"/>
                    <a:pt x="71" y="111"/>
                    <a:pt x="70" y="111"/>
                  </a:cubicBezTo>
                  <a:cubicBezTo>
                    <a:pt x="68" y="112"/>
                    <a:pt x="66" y="113"/>
                    <a:pt x="64" y="113"/>
                  </a:cubicBezTo>
                  <a:cubicBezTo>
                    <a:pt x="63" y="114"/>
                    <a:pt x="63" y="114"/>
                    <a:pt x="62" y="114"/>
                  </a:cubicBezTo>
                  <a:cubicBezTo>
                    <a:pt x="62" y="114"/>
                    <a:pt x="61" y="114"/>
                    <a:pt x="61" y="115"/>
                  </a:cubicBezTo>
                  <a:cubicBezTo>
                    <a:pt x="60" y="115"/>
                    <a:pt x="59" y="115"/>
                    <a:pt x="58" y="116"/>
                  </a:cubicBezTo>
                  <a:cubicBezTo>
                    <a:pt x="56" y="117"/>
                    <a:pt x="54" y="118"/>
                    <a:pt x="52" y="119"/>
                  </a:cubicBezTo>
                  <a:cubicBezTo>
                    <a:pt x="50" y="119"/>
                    <a:pt x="49" y="120"/>
                    <a:pt x="47" y="121"/>
                  </a:cubicBezTo>
                  <a:cubicBezTo>
                    <a:pt x="46" y="122"/>
                    <a:pt x="44" y="123"/>
                    <a:pt x="43" y="124"/>
                  </a:cubicBezTo>
                  <a:cubicBezTo>
                    <a:pt x="41" y="124"/>
                    <a:pt x="40" y="125"/>
                    <a:pt x="39" y="126"/>
                  </a:cubicBezTo>
                  <a:cubicBezTo>
                    <a:pt x="38" y="126"/>
                    <a:pt x="37" y="127"/>
                    <a:pt x="36" y="127"/>
                  </a:cubicBezTo>
                  <a:cubicBezTo>
                    <a:pt x="34" y="128"/>
                    <a:pt x="33" y="129"/>
                    <a:pt x="33" y="129"/>
                  </a:cubicBezTo>
                  <a:cubicBezTo>
                    <a:pt x="33" y="129"/>
                    <a:pt x="34" y="129"/>
                    <a:pt x="36" y="128"/>
                  </a:cubicBezTo>
                  <a:cubicBezTo>
                    <a:pt x="37" y="128"/>
                    <a:pt x="38" y="127"/>
                    <a:pt x="39" y="127"/>
                  </a:cubicBezTo>
                  <a:cubicBezTo>
                    <a:pt x="41" y="126"/>
                    <a:pt x="42" y="126"/>
                    <a:pt x="43" y="125"/>
                  </a:cubicBezTo>
                  <a:cubicBezTo>
                    <a:pt x="45" y="125"/>
                    <a:pt x="47" y="124"/>
                    <a:pt x="48" y="124"/>
                  </a:cubicBezTo>
                  <a:cubicBezTo>
                    <a:pt x="50" y="123"/>
                    <a:pt x="52" y="122"/>
                    <a:pt x="54" y="122"/>
                  </a:cubicBezTo>
                  <a:cubicBezTo>
                    <a:pt x="56" y="121"/>
                    <a:pt x="58" y="121"/>
                    <a:pt x="60" y="120"/>
                  </a:cubicBezTo>
                  <a:cubicBezTo>
                    <a:pt x="60" y="120"/>
                    <a:pt x="61" y="120"/>
                    <a:pt x="63" y="120"/>
                  </a:cubicBezTo>
                  <a:cubicBezTo>
                    <a:pt x="63" y="120"/>
                    <a:pt x="64" y="120"/>
                    <a:pt x="64" y="119"/>
                  </a:cubicBezTo>
                  <a:cubicBezTo>
                    <a:pt x="65" y="119"/>
                    <a:pt x="65" y="119"/>
                    <a:pt x="66" y="119"/>
                  </a:cubicBezTo>
                  <a:cubicBezTo>
                    <a:pt x="68" y="119"/>
                    <a:pt x="70" y="119"/>
                    <a:pt x="72" y="118"/>
                  </a:cubicBezTo>
                  <a:cubicBezTo>
                    <a:pt x="72" y="118"/>
                    <a:pt x="73" y="118"/>
                    <a:pt x="74" y="118"/>
                  </a:cubicBezTo>
                  <a:cubicBezTo>
                    <a:pt x="75" y="118"/>
                    <a:pt x="76" y="118"/>
                    <a:pt x="77" y="118"/>
                  </a:cubicBezTo>
                  <a:cubicBezTo>
                    <a:pt x="79" y="118"/>
                    <a:pt x="81" y="118"/>
                    <a:pt x="82" y="118"/>
                  </a:cubicBezTo>
                  <a:cubicBezTo>
                    <a:pt x="83" y="118"/>
                    <a:pt x="84" y="118"/>
                    <a:pt x="85" y="119"/>
                  </a:cubicBezTo>
                  <a:cubicBezTo>
                    <a:pt x="85" y="119"/>
                    <a:pt x="85" y="119"/>
                    <a:pt x="86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8" y="119"/>
                    <a:pt x="89" y="119"/>
                  </a:cubicBezTo>
                  <a:cubicBezTo>
                    <a:pt x="89" y="120"/>
                    <a:pt x="90" y="120"/>
                    <a:pt x="90" y="120"/>
                  </a:cubicBezTo>
                  <a:cubicBezTo>
                    <a:pt x="91" y="120"/>
                    <a:pt x="92" y="121"/>
                    <a:pt x="92" y="121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3" y="122"/>
                    <a:pt x="93" y="122"/>
                    <a:pt x="93" y="122"/>
                  </a:cubicBezTo>
                  <a:cubicBezTo>
                    <a:pt x="93" y="122"/>
                    <a:pt x="93" y="122"/>
                    <a:pt x="93" y="122"/>
                  </a:cubicBezTo>
                  <a:cubicBezTo>
                    <a:pt x="93" y="122"/>
                    <a:pt x="93" y="122"/>
                    <a:pt x="93" y="122"/>
                  </a:cubicBezTo>
                  <a:cubicBezTo>
                    <a:pt x="94" y="122"/>
                    <a:pt x="94" y="122"/>
                    <a:pt x="94" y="122"/>
                  </a:cubicBezTo>
                  <a:cubicBezTo>
                    <a:pt x="94" y="122"/>
                    <a:pt x="94" y="122"/>
                    <a:pt x="94" y="122"/>
                  </a:cubicBezTo>
                  <a:cubicBezTo>
                    <a:pt x="96" y="128"/>
                    <a:pt x="97" y="135"/>
                    <a:pt x="99" y="142"/>
                  </a:cubicBezTo>
                  <a:cubicBezTo>
                    <a:pt x="100" y="149"/>
                    <a:pt x="102" y="155"/>
                    <a:pt x="103" y="161"/>
                  </a:cubicBezTo>
                  <a:cubicBezTo>
                    <a:pt x="103" y="164"/>
                    <a:pt x="104" y="167"/>
                    <a:pt x="104" y="170"/>
                  </a:cubicBezTo>
                  <a:cubicBezTo>
                    <a:pt x="104" y="173"/>
                    <a:pt x="105" y="176"/>
                    <a:pt x="105" y="178"/>
                  </a:cubicBezTo>
                  <a:cubicBezTo>
                    <a:pt x="106" y="184"/>
                    <a:pt x="106" y="189"/>
                    <a:pt x="107" y="193"/>
                  </a:cubicBezTo>
                  <a:cubicBezTo>
                    <a:pt x="107" y="198"/>
                    <a:pt x="107" y="201"/>
                    <a:pt x="108" y="205"/>
                  </a:cubicBezTo>
                  <a:cubicBezTo>
                    <a:pt x="108" y="211"/>
                    <a:pt x="108" y="215"/>
                    <a:pt x="108" y="215"/>
                  </a:cubicBezTo>
                  <a:cubicBezTo>
                    <a:pt x="108" y="215"/>
                    <a:pt x="109" y="211"/>
                    <a:pt x="111" y="204"/>
                  </a:cubicBezTo>
                  <a:cubicBezTo>
                    <a:pt x="111" y="201"/>
                    <a:pt x="112" y="197"/>
                    <a:pt x="112" y="192"/>
                  </a:cubicBezTo>
                  <a:cubicBezTo>
                    <a:pt x="113" y="188"/>
                    <a:pt x="113" y="183"/>
                    <a:pt x="114" y="177"/>
                  </a:cubicBezTo>
                  <a:cubicBezTo>
                    <a:pt x="114" y="174"/>
                    <a:pt x="114" y="171"/>
                    <a:pt x="114" y="168"/>
                  </a:cubicBezTo>
                  <a:cubicBezTo>
                    <a:pt x="114" y="165"/>
                    <a:pt x="114" y="162"/>
                    <a:pt x="114" y="159"/>
                  </a:cubicBezTo>
                  <a:cubicBezTo>
                    <a:pt x="114" y="156"/>
                    <a:pt x="113" y="153"/>
                    <a:pt x="113" y="150"/>
                  </a:cubicBezTo>
                  <a:cubicBezTo>
                    <a:pt x="114" y="149"/>
                    <a:pt x="115" y="147"/>
                    <a:pt x="116" y="145"/>
                  </a:cubicBezTo>
                  <a:cubicBezTo>
                    <a:pt x="119" y="140"/>
                    <a:pt x="123" y="133"/>
                    <a:pt x="128" y="127"/>
                  </a:cubicBezTo>
                  <a:cubicBezTo>
                    <a:pt x="129" y="125"/>
                    <a:pt x="130" y="124"/>
                    <a:pt x="131" y="122"/>
                  </a:cubicBezTo>
                  <a:cubicBezTo>
                    <a:pt x="132" y="122"/>
                    <a:pt x="133" y="121"/>
                    <a:pt x="133" y="120"/>
                  </a:cubicBezTo>
                  <a:cubicBezTo>
                    <a:pt x="134" y="119"/>
                    <a:pt x="135" y="119"/>
                    <a:pt x="135" y="118"/>
                  </a:cubicBezTo>
                  <a:cubicBezTo>
                    <a:pt x="136" y="117"/>
                    <a:pt x="138" y="116"/>
                    <a:pt x="139" y="114"/>
                  </a:cubicBezTo>
                  <a:cubicBezTo>
                    <a:pt x="140" y="114"/>
                    <a:pt x="140" y="113"/>
                    <a:pt x="141" y="113"/>
                  </a:cubicBezTo>
                  <a:cubicBezTo>
                    <a:pt x="141" y="112"/>
                    <a:pt x="142" y="112"/>
                    <a:pt x="143" y="112"/>
                  </a:cubicBezTo>
                  <a:cubicBezTo>
                    <a:pt x="143" y="111"/>
                    <a:pt x="144" y="111"/>
                    <a:pt x="144" y="111"/>
                  </a:cubicBezTo>
                  <a:cubicBezTo>
                    <a:pt x="145" y="110"/>
                    <a:pt x="146" y="110"/>
                    <a:pt x="146" y="110"/>
                  </a:cubicBezTo>
                  <a:cubicBezTo>
                    <a:pt x="147" y="110"/>
                    <a:pt x="147" y="109"/>
                    <a:pt x="148" y="109"/>
                  </a:cubicBezTo>
                  <a:cubicBezTo>
                    <a:pt x="148" y="109"/>
                    <a:pt x="149" y="109"/>
                    <a:pt x="149" y="109"/>
                  </a:cubicBezTo>
                  <a:cubicBezTo>
                    <a:pt x="150" y="109"/>
                    <a:pt x="150" y="109"/>
                    <a:pt x="150" y="109"/>
                  </a:cubicBezTo>
                  <a:cubicBezTo>
                    <a:pt x="150" y="109"/>
                    <a:pt x="150" y="109"/>
                    <a:pt x="150" y="109"/>
                  </a:cubicBezTo>
                  <a:cubicBezTo>
                    <a:pt x="151" y="109"/>
                    <a:pt x="151" y="109"/>
                    <a:pt x="151" y="109"/>
                  </a:cubicBezTo>
                  <a:cubicBezTo>
                    <a:pt x="151" y="108"/>
                    <a:pt x="152" y="108"/>
                    <a:pt x="152" y="108"/>
                  </a:cubicBezTo>
                  <a:cubicBezTo>
                    <a:pt x="152" y="108"/>
                    <a:pt x="151" y="108"/>
                    <a:pt x="151" y="108"/>
                  </a:cubicBezTo>
                  <a:lnTo>
                    <a:pt x="150" y="1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9" name="组合 478"/>
          <p:cNvGrpSpPr/>
          <p:nvPr/>
        </p:nvGrpSpPr>
        <p:grpSpPr>
          <a:xfrm>
            <a:off x="413980" y="4584902"/>
            <a:ext cx="1085850" cy="1084263"/>
            <a:chOff x="3182938" y="5370513"/>
            <a:chExt cx="1085850" cy="1084263"/>
          </a:xfrm>
        </p:grpSpPr>
        <p:sp>
          <p:nvSpPr>
            <p:cNvPr id="439" name="Oval 101"/>
            <p:cNvSpPr>
              <a:spLocks noChangeArrowheads="1"/>
            </p:cNvSpPr>
            <p:nvPr/>
          </p:nvSpPr>
          <p:spPr bwMode="auto">
            <a:xfrm>
              <a:off x="3182938" y="5370513"/>
              <a:ext cx="1085850" cy="1084263"/>
            </a:xfrm>
            <a:prstGeom prst="ellipse">
              <a:avLst/>
            </a:prstGeom>
            <a:solidFill>
              <a:srgbClr val="4EB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02"/>
            <p:cNvSpPr>
              <a:spLocks/>
            </p:cNvSpPr>
            <p:nvPr/>
          </p:nvSpPr>
          <p:spPr bwMode="auto">
            <a:xfrm>
              <a:off x="3551238" y="5494338"/>
              <a:ext cx="712788" cy="952500"/>
            </a:xfrm>
            <a:custGeom>
              <a:avLst/>
              <a:gdLst>
                <a:gd name="T0" fmla="*/ 100 w 415"/>
                <a:gd name="T1" fmla="*/ 0 h 555"/>
                <a:gd name="T2" fmla="*/ 93 w 415"/>
                <a:gd name="T3" fmla="*/ 16 h 555"/>
                <a:gd name="T4" fmla="*/ 84 w 415"/>
                <a:gd name="T5" fmla="*/ 113 h 555"/>
                <a:gd name="T6" fmla="*/ 10 w 415"/>
                <a:gd name="T7" fmla="*/ 320 h 555"/>
                <a:gd name="T8" fmla="*/ 64 w 415"/>
                <a:gd name="T9" fmla="*/ 464 h 555"/>
                <a:gd name="T10" fmla="*/ 156 w 415"/>
                <a:gd name="T11" fmla="*/ 555 h 555"/>
                <a:gd name="T12" fmla="*/ 415 w 415"/>
                <a:gd name="T13" fmla="*/ 289 h 555"/>
                <a:gd name="T14" fmla="*/ 278 w 415"/>
                <a:gd name="T15" fmla="*/ 153 h 555"/>
                <a:gd name="T16" fmla="*/ 151 w 415"/>
                <a:gd name="T17" fmla="*/ 26 h 555"/>
                <a:gd name="T18" fmla="*/ 100 w 415"/>
                <a:gd name="T19" fmla="*/ 0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5" h="555">
                  <a:moveTo>
                    <a:pt x="100" y="0"/>
                  </a:moveTo>
                  <a:cubicBezTo>
                    <a:pt x="94" y="0"/>
                    <a:pt x="90" y="5"/>
                    <a:pt x="93" y="16"/>
                  </a:cubicBezTo>
                  <a:cubicBezTo>
                    <a:pt x="88" y="49"/>
                    <a:pt x="93" y="81"/>
                    <a:pt x="84" y="113"/>
                  </a:cubicBezTo>
                  <a:cubicBezTo>
                    <a:pt x="66" y="184"/>
                    <a:pt x="21" y="247"/>
                    <a:pt x="10" y="320"/>
                  </a:cubicBezTo>
                  <a:cubicBezTo>
                    <a:pt x="0" y="379"/>
                    <a:pt x="24" y="422"/>
                    <a:pt x="64" y="464"/>
                  </a:cubicBezTo>
                  <a:cubicBezTo>
                    <a:pt x="68" y="468"/>
                    <a:pt x="108" y="507"/>
                    <a:pt x="156" y="555"/>
                  </a:cubicBezTo>
                  <a:cubicBezTo>
                    <a:pt x="290" y="532"/>
                    <a:pt x="395" y="424"/>
                    <a:pt x="415" y="289"/>
                  </a:cubicBezTo>
                  <a:cubicBezTo>
                    <a:pt x="374" y="249"/>
                    <a:pt x="305" y="180"/>
                    <a:pt x="278" y="153"/>
                  </a:cubicBezTo>
                  <a:cubicBezTo>
                    <a:pt x="237" y="110"/>
                    <a:pt x="196" y="64"/>
                    <a:pt x="151" y="26"/>
                  </a:cubicBezTo>
                  <a:cubicBezTo>
                    <a:pt x="146" y="22"/>
                    <a:pt x="116" y="0"/>
                    <a:pt x="100" y="0"/>
                  </a:cubicBezTo>
                </a:path>
              </a:pathLst>
            </a:custGeom>
            <a:solidFill>
              <a:srgbClr val="3E9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103"/>
            <p:cNvSpPr>
              <a:spLocks noEditPoints="1"/>
            </p:cNvSpPr>
            <p:nvPr/>
          </p:nvSpPr>
          <p:spPr bwMode="auto">
            <a:xfrm>
              <a:off x="3551238" y="5492750"/>
              <a:ext cx="368300" cy="839788"/>
            </a:xfrm>
            <a:custGeom>
              <a:avLst/>
              <a:gdLst>
                <a:gd name="T0" fmla="*/ 200 w 214"/>
                <a:gd name="T1" fmla="*/ 97 h 490"/>
                <a:gd name="T2" fmla="*/ 118 w 214"/>
                <a:gd name="T3" fmla="*/ 4 h 490"/>
                <a:gd name="T4" fmla="*/ 107 w 214"/>
                <a:gd name="T5" fmla="*/ 0 h 490"/>
                <a:gd name="T6" fmla="*/ 95 w 214"/>
                <a:gd name="T7" fmla="*/ 6 h 490"/>
                <a:gd name="T8" fmla="*/ 93 w 214"/>
                <a:gd name="T9" fmla="*/ 17 h 490"/>
                <a:gd name="T10" fmla="*/ 92 w 214"/>
                <a:gd name="T11" fmla="*/ 42 h 490"/>
                <a:gd name="T12" fmla="*/ 88 w 214"/>
                <a:gd name="T13" fmla="*/ 99 h 490"/>
                <a:gd name="T14" fmla="*/ 88 w 214"/>
                <a:gd name="T15" fmla="*/ 99 h 490"/>
                <a:gd name="T16" fmla="*/ 38 w 214"/>
                <a:gd name="T17" fmla="*/ 232 h 490"/>
                <a:gd name="T18" fmla="*/ 35 w 214"/>
                <a:gd name="T19" fmla="*/ 239 h 490"/>
                <a:gd name="T20" fmla="*/ 14 w 214"/>
                <a:gd name="T21" fmla="*/ 393 h 490"/>
                <a:gd name="T22" fmla="*/ 96 w 214"/>
                <a:gd name="T23" fmla="*/ 486 h 490"/>
                <a:gd name="T24" fmla="*/ 107 w 214"/>
                <a:gd name="T25" fmla="*/ 490 h 490"/>
                <a:gd name="T26" fmla="*/ 108 w 214"/>
                <a:gd name="T27" fmla="*/ 490 h 490"/>
                <a:gd name="T28" fmla="*/ 119 w 214"/>
                <a:gd name="T29" fmla="*/ 484 h 490"/>
                <a:gd name="T30" fmla="*/ 121 w 214"/>
                <a:gd name="T31" fmla="*/ 473 h 490"/>
                <a:gd name="T32" fmla="*/ 122 w 214"/>
                <a:gd name="T33" fmla="*/ 448 h 490"/>
                <a:gd name="T34" fmla="*/ 126 w 214"/>
                <a:gd name="T35" fmla="*/ 392 h 490"/>
                <a:gd name="T36" fmla="*/ 126 w 214"/>
                <a:gd name="T37" fmla="*/ 391 h 490"/>
                <a:gd name="T38" fmla="*/ 176 w 214"/>
                <a:gd name="T39" fmla="*/ 258 h 490"/>
                <a:gd name="T40" fmla="*/ 179 w 214"/>
                <a:gd name="T41" fmla="*/ 251 h 490"/>
                <a:gd name="T42" fmla="*/ 200 w 214"/>
                <a:gd name="T43" fmla="*/ 97 h 490"/>
                <a:gd name="T44" fmla="*/ 153 w 214"/>
                <a:gd name="T45" fmla="*/ 239 h 490"/>
                <a:gd name="T46" fmla="*/ 150 w 214"/>
                <a:gd name="T47" fmla="*/ 246 h 490"/>
                <a:gd name="T48" fmla="*/ 99 w 214"/>
                <a:gd name="T49" fmla="*/ 386 h 490"/>
                <a:gd name="T50" fmla="*/ 94 w 214"/>
                <a:gd name="T51" fmla="*/ 449 h 490"/>
                <a:gd name="T52" fmla="*/ 94 w 214"/>
                <a:gd name="T53" fmla="*/ 452 h 490"/>
                <a:gd name="T54" fmla="*/ 41 w 214"/>
                <a:gd name="T55" fmla="*/ 385 h 490"/>
                <a:gd name="T56" fmla="*/ 41 w 214"/>
                <a:gd name="T57" fmla="*/ 384 h 490"/>
                <a:gd name="T58" fmla="*/ 61 w 214"/>
                <a:gd name="T59" fmla="*/ 251 h 490"/>
                <a:gd name="T60" fmla="*/ 64 w 214"/>
                <a:gd name="T61" fmla="*/ 244 h 490"/>
                <a:gd name="T62" fmla="*/ 115 w 214"/>
                <a:gd name="T63" fmla="*/ 104 h 490"/>
                <a:gd name="T64" fmla="*/ 120 w 214"/>
                <a:gd name="T65" fmla="*/ 42 h 490"/>
                <a:gd name="T66" fmla="*/ 120 w 214"/>
                <a:gd name="T67" fmla="*/ 39 h 490"/>
                <a:gd name="T68" fmla="*/ 173 w 214"/>
                <a:gd name="T69" fmla="*/ 106 h 490"/>
                <a:gd name="T70" fmla="*/ 173 w 214"/>
                <a:gd name="T71" fmla="*/ 106 h 490"/>
                <a:gd name="T72" fmla="*/ 153 w 214"/>
                <a:gd name="T73" fmla="*/ 239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4" h="490">
                  <a:moveTo>
                    <a:pt x="200" y="97"/>
                  </a:moveTo>
                  <a:cubicBezTo>
                    <a:pt x="184" y="45"/>
                    <a:pt x="136" y="14"/>
                    <a:pt x="118" y="4"/>
                  </a:cubicBezTo>
                  <a:cubicBezTo>
                    <a:pt x="115" y="2"/>
                    <a:pt x="111" y="0"/>
                    <a:pt x="107" y="0"/>
                  </a:cubicBezTo>
                  <a:cubicBezTo>
                    <a:pt x="102" y="0"/>
                    <a:pt x="98" y="2"/>
                    <a:pt x="95" y="6"/>
                  </a:cubicBezTo>
                  <a:cubicBezTo>
                    <a:pt x="93" y="9"/>
                    <a:pt x="92" y="13"/>
                    <a:pt x="93" y="17"/>
                  </a:cubicBezTo>
                  <a:cubicBezTo>
                    <a:pt x="92" y="25"/>
                    <a:pt x="92" y="33"/>
                    <a:pt x="92" y="42"/>
                  </a:cubicBezTo>
                  <a:cubicBezTo>
                    <a:pt x="92" y="58"/>
                    <a:pt x="92" y="77"/>
                    <a:pt x="88" y="99"/>
                  </a:cubicBezTo>
                  <a:cubicBezTo>
                    <a:pt x="88" y="99"/>
                    <a:pt x="88" y="99"/>
                    <a:pt x="88" y="99"/>
                  </a:cubicBezTo>
                  <a:cubicBezTo>
                    <a:pt x="81" y="136"/>
                    <a:pt x="60" y="183"/>
                    <a:pt x="38" y="232"/>
                  </a:cubicBezTo>
                  <a:cubicBezTo>
                    <a:pt x="35" y="239"/>
                    <a:pt x="35" y="239"/>
                    <a:pt x="35" y="239"/>
                  </a:cubicBezTo>
                  <a:cubicBezTo>
                    <a:pt x="7" y="302"/>
                    <a:pt x="0" y="353"/>
                    <a:pt x="14" y="393"/>
                  </a:cubicBezTo>
                  <a:cubicBezTo>
                    <a:pt x="30" y="445"/>
                    <a:pt x="78" y="476"/>
                    <a:pt x="96" y="486"/>
                  </a:cubicBezTo>
                  <a:cubicBezTo>
                    <a:pt x="99" y="489"/>
                    <a:pt x="103" y="490"/>
                    <a:pt x="107" y="490"/>
                  </a:cubicBezTo>
                  <a:cubicBezTo>
                    <a:pt x="108" y="490"/>
                    <a:pt x="108" y="490"/>
                    <a:pt x="108" y="490"/>
                  </a:cubicBezTo>
                  <a:cubicBezTo>
                    <a:pt x="112" y="490"/>
                    <a:pt x="116" y="488"/>
                    <a:pt x="119" y="484"/>
                  </a:cubicBezTo>
                  <a:cubicBezTo>
                    <a:pt x="121" y="481"/>
                    <a:pt x="122" y="477"/>
                    <a:pt x="121" y="473"/>
                  </a:cubicBezTo>
                  <a:cubicBezTo>
                    <a:pt x="122" y="466"/>
                    <a:pt x="122" y="458"/>
                    <a:pt x="122" y="448"/>
                  </a:cubicBezTo>
                  <a:cubicBezTo>
                    <a:pt x="122" y="433"/>
                    <a:pt x="121" y="414"/>
                    <a:pt x="126" y="392"/>
                  </a:cubicBezTo>
                  <a:cubicBezTo>
                    <a:pt x="126" y="391"/>
                    <a:pt x="126" y="391"/>
                    <a:pt x="126" y="391"/>
                  </a:cubicBezTo>
                  <a:cubicBezTo>
                    <a:pt x="133" y="355"/>
                    <a:pt x="153" y="308"/>
                    <a:pt x="176" y="258"/>
                  </a:cubicBezTo>
                  <a:cubicBezTo>
                    <a:pt x="179" y="251"/>
                    <a:pt x="179" y="251"/>
                    <a:pt x="179" y="251"/>
                  </a:cubicBezTo>
                  <a:cubicBezTo>
                    <a:pt x="207" y="188"/>
                    <a:pt x="214" y="138"/>
                    <a:pt x="200" y="97"/>
                  </a:cubicBezTo>
                  <a:close/>
                  <a:moveTo>
                    <a:pt x="153" y="239"/>
                  </a:moveTo>
                  <a:cubicBezTo>
                    <a:pt x="150" y="246"/>
                    <a:pt x="150" y="246"/>
                    <a:pt x="150" y="246"/>
                  </a:cubicBezTo>
                  <a:cubicBezTo>
                    <a:pt x="127" y="298"/>
                    <a:pt x="106" y="346"/>
                    <a:pt x="99" y="386"/>
                  </a:cubicBezTo>
                  <a:cubicBezTo>
                    <a:pt x="93" y="411"/>
                    <a:pt x="94" y="433"/>
                    <a:pt x="94" y="449"/>
                  </a:cubicBezTo>
                  <a:cubicBezTo>
                    <a:pt x="94" y="450"/>
                    <a:pt x="94" y="451"/>
                    <a:pt x="94" y="452"/>
                  </a:cubicBezTo>
                  <a:cubicBezTo>
                    <a:pt x="72" y="436"/>
                    <a:pt x="49" y="413"/>
                    <a:pt x="41" y="385"/>
                  </a:cubicBezTo>
                  <a:cubicBezTo>
                    <a:pt x="41" y="384"/>
                    <a:pt x="41" y="384"/>
                    <a:pt x="41" y="384"/>
                  </a:cubicBezTo>
                  <a:cubicBezTo>
                    <a:pt x="29" y="351"/>
                    <a:pt x="36" y="306"/>
                    <a:pt x="61" y="251"/>
                  </a:cubicBezTo>
                  <a:cubicBezTo>
                    <a:pt x="64" y="244"/>
                    <a:pt x="64" y="244"/>
                    <a:pt x="64" y="244"/>
                  </a:cubicBezTo>
                  <a:cubicBezTo>
                    <a:pt x="87" y="193"/>
                    <a:pt x="108" y="144"/>
                    <a:pt x="115" y="104"/>
                  </a:cubicBezTo>
                  <a:cubicBezTo>
                    <a:pt x="121" y="79"/>
                    <a:pt x="120" y="58"/>
                    <a:pt x="120" y="42"/>
                  </a:cubicBezTo>
                  <a:cubicBezTo>
                    <a:pt x="120" y="41"/>
                    <a:pt x="120" y="40"/>
                    <a:pt x="120" y="39"/>
                  </a:cubicBezTo>
                  <a:cubicBezTo>
                    <a:pt x="142" y="54"/>
                    <a:pt x="165" y="77"/>
                    <a:pt x="173" y="106"/>
                  </a:cubicBezTo>
                  <a:cubicBezTo>
                    <a:pt x="173" y="106"/>
                    <a:pt x="173" y="106"/>
                    <a:pt x="173" y="106"/>
                  </a:cubicBezTo>
                  <a:cubicBezTo>
                    <a:pt x="185" y="139"/>
                    <a:pt x="178" y="184"/>
                    <a:pt x="153" y="2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Oval 104"/>
            <p:cNvSpPr>
              <a:spLocks noChangeArrowheads="1"/>
            </p:cNvSpPr>
            <p:nvPr/>
          </p:nvSpPr>
          <p:spPr bwMode="auto">
            <a:xfrm>
              <a:off x="3741738" y="5691188"/>
              <a:ext cx="98425" cy="968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Oval 105"/>
            <p:cNvSpPr>
              <a:spLocks noChangeArrowheads="1"/>
            </p:cNvSpPr>
            <p:nvPr/>
          </p:nvSpPr>
          <p:spPr bwMode="auto">
            <a:xfrm>
              <a:off x="3714750" y="5816600"/>
              <a:ext cx="98425" cy="968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Oval 106"/>
            <p:cNvSpPr>
              <a:spLocks noChangeArrowheads="1"/>
            </p:cNvSpPr>
            <p:nvPr/>
          </p:nvSpPr>
          <p:spPr bwMode="auto">
            <a:xfrm>
              <a:off x="3652838" y="5942013"/>
              <a:ext cx="98425" cy="968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Oval 107"/>
            <p:cNvSpPr>
              <a:spLocks noChangeArrowheads="1"/>
            </p:cNvSpPr>
            <p:nvPr/>
          </p:nvSpPr>
          <p:spPr bwMode="auto">
            <a:xfrm>
              <a:off x="3619500" y="6067425"/>
              <a:ext cx="96838" cy="968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7" name="组合 476"/>
          <p:cNvGrpSpPr/>
          <p:nvPr/>
        </p:nvGrpSpPr>
        <p:grpSpPr>
          <a:xfrm>
            <a:off x="3576280" y="4584902"/>
            <a:ext cx="1084263" cy="1084263"/>
            <a:chOff x="6345238" y="5370513"/>
            <a:chExt cx="1084263" cy="1084263"/>
          </a:xfrm>
        </p:grpSpPr>
        <p:sp>
          <p:nvSpPr>
            <p:cNvPr id="446" name="Oval 108"/>
            <p:cNvSpPr>
              <a:spLocks noChangeArrowheads="1"/>
            </p:cNvSpPr>
            <p:nvPr/>
          </p:nvSpPr>
          <p:spPr bwMode="auto">
            <a:xfrm>
              <a:off x="6345238" y="5370513"/>
              <a:ext cx="1084263" cy="1084263"/>
            </a:xfrm>
            <a:prstGeom prst="ellipse">
              <a:avLst/>
            </a:prstGeom>
            <a:solidFill>
              <a:srgbClr val="4EB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09"/>
            <p:cNvSpPr>
              <a:spLocks/>
            </p:cNvSpPr>
            <p:nvPr/>
          </p:nvSpPr>
          <p:spPr bwMode="auto">
            <a:xfrm>
              <a:off x="6575425" y="5616575"/>
              <a:ext cx="842963" cy="828675"/>
            </a:xfrm>
            <a:custGeom>
              <a:avLst/>
              <a:gdLst>
                <a:gd name="T0" fmla="*/ 186 w 492"/>
                <a:gd name="T1" fmla="*/ 0 h 483"/>
                <a:gd name="T2" fmla="*/ 10 w 492"/>
                <a:gd name="T3" fmla="*/ 150 h 483"/>
                <a:gd name="T4" fmla="*/ 98 w 492"/>
                <a:gd name="T5" fmla="*/ 335 h 483"/>
                <a:gd name="T6" fmla="*/ 246 w 492"/>
                <a:gd name="T7" fmla="*/ 483 h 483"/>
                <a:gd name="T8" fmla="*/ 492 w 492"/>
                <a:gd name="T9" fmla="*/ 234 h 483"/>
                <a:gd name="T10" fmla="*/ 429 w 492"/>
                <a:gd name="T11" fmla="*/ 171 h 483"/>
                <a:gd name="T12" fmla="*/ 308 w 492"/>
                <a:gd name="T13" fmla="*/ 50 h 483"/>
                <a:gd name="T14" fmla="*/ 186 w 492"/>
                <a:gd name="T15" fmla="*/ 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2" h="483">
                  <a:moveTo>
                    <a:pt x="186" y="0"/>
                  </a:moveTo>
                  <a:cubicBezTo>
                    <a:pt x="104" y="0"/>
                    <a:pt x="22" y="57"/>
                    <a:pt x="10" y="150"/>
                  </a:cubicBezTo>
                  <a:cubicBezTo>
                    <a:pt x="0" y="230"/>
                    <a:pt x="46" y="283"/>
                    <a:pt x="98" y="335"/>
                  </a:cubicBezTo>
                  <a:cubicBezTo>
                    <a:pt x="147" y="384"/>
                    <a:pt x="196" y="434"/>
                    <a:pt x="246" y="483"/>
                  </a:cubicBezTo>
                  <a:cubicBezTo>
                    <a:pt x="370" y="457"/>
                    <a:pt x="468" y="359"/>
                    <a:pt x="492" y="234"/>
                  </a:cubicBezTo>
                  <a:cubicBezTo>
                    <a:pt x="471" y="213"/>
                    <a:pt x="450" y="192"/>
                    <a:pt x="429" y="171"/>
                  </a:cubicBezTo>
                  <a:cubicBezTo>
                    <a:pt x="389" y="131"/>
                    <a:pt x="348" y="90"/>
                    <a:pt x="308" y="50"/>
                  </a:cubicBezTo>
                  <a:cubicBezTo>
                    <a:pt x="273" y="15"/>
                    <a:pt x="230" y="0"/>
                    <a:pt x="186" y="0"/>
                  </a:cubicBezTo>
                </a:path>
              </a:pathLst>
            </a:custGeom>
            <a:solidFill>
              <a:srgbClr val="3E9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10"/>
            <p:cNvSpPr>
              <a:spLocks noEditPoints="1"/>
            </p:cNvSpPr>
            <p:nvPr/>
          </p:nvSpPr>
          <p:spPr bwMode="auto">
            <a:xfrm>
              <a:off x="6591300" y="5613400"/>
              <a:ext cx="598488" cy="600075"/>
            </a:xfrm>
            <a:custGeom>
              <a:avLst/>
              <a:gdLst>
                <a:gd name="T0" fmla="*/ 175 w 349"/>
                <a:gd name="T1" fmla="*/ 0 h 350"/>
                <a:gd name="T2" fmla="*/ 0 w 349"/>
                <a:gd name="T3" fmla="*/ 175 h 350"/>
                <a:gd name="T4" fmla="*/ 175 w 349"/>
                <a:gd name="T5" fmla="*/ 350 h 350"/>
                <a:gd name="T6" fmla="*/ 349 w 349"/>
                <a:gd name="T7" fmla="*/ 175 h 350"/>
                <a:gd name="T8" fmla="*/ 175 w 349"/>
                <a:gd name="T9" fmla="*/ 0 h 350"/>
                <a:gd name="T10" fmla="*/ 175 w 349"/>
                <a:gd name="T11" fmla="*/ 318 h 350"/>
                <a:gd name="T12" fmla="*/ 32 w 349"/>
                <a:gd name="T13" fmla="*/ 175 h 350"/>
                <a:gd name="T14" fmla="*/ 175 w 349"/>
                <a:gd name="T15" fmla="*/ 32 h 350"/>
                <a:gd name="T16" fmla="*/ 317 w 349"/>
                <a:gd name="T17" fmla="*/ 175 h 350"/>
                <a:gd name="T18" fmla="*/ 175 w 349"/>
                <a:gd name="T19" fmla="*/ 318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9" h="350">
                  <a:moveTo>
                    <a:pt x="175" y="0"/>
                  </a:moveTo>
                  <a:cubicBezTo>
                    <a:pt x="78" y="0"/>
                    <a:pt x="0" y="79"/>
                    <a:pt x="0" y="175"/>
                  </a:cubicBezTo>
                  <a:cubicBezTo>
                    <a:pt x="0" y="272"/>
                    <a:pt x="78" y="350"/>
                    <a:pt x="175" y="350"/>
                  </a:cubicBezTo>
                  <a:cubicBezTo>
                    <a:pt x="271" y="350"/>
                    <a:pt x="349" y="272"/>
                    <a:pt x="349" y="175"/>
                  </a:cubicBezTo>
                  <a:cubicBezTo>
                    <a:pt x="349" y="79"/>
                    <a:pt x="271" y="0"/>
                    <a:pt x="175" y="0"/>
                  </a:cubicBezTo>
                  <a:close/>
                  <a:moveTo>
                    <a:pt x="175" y="318"/>
                  </a:moveTo>
                  <a:cubicBezTo>
                    <a:pt x="96" y="318"/>
                    <a:pt x="32" y="254"/>
                    <a:pt x="32" y="175"/>
                  </a:cubicBezTo>
                  <a:cubicBezTo>
                    <a:pt x="32" y="96"/>
                    <a:pt x="96" y="32"/>
                    <a:pt x="175" y="32"/>
                  </a:cubicBezTo>
                  <a:cubicBezTo>
                    <a:pt x="253" y="32"/>
                    <a:pt x="317" y="96"/>
                    <a:pt x="317" y="175"/>
                  </a:cubicBezTo>
                  <a:cubicBezTo>
                    <a:pt x="317" y="254"/>
                    <a:pt x="253" y="318"/>
                    <a:pt x="175" y="3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11"/>
            <p:cNvSpPr>
              <a:spLocks/>
            </p:cNvSpPr>
            <p:nvPr/>
          </p:nvSpPr>
          <p:spPr bwMode="auto">
            <a:xfrm>
              <a:off x="6865938" y="5969000"/>
              <a:ext cx="128588" cy="98425"/>
            </a:xfrm>
            <a:custGeom>
              <a:avLst/>
              <a:gdLst>
                <a:gd name="T0" fmla="*/ 38 w 75"/>
                <a:gd name="T1" fmla="*/ 0 h 57"/>
                <a:gd name="T2" fmla="*/ 38 w 75"/>
                <a:gd name="T3" fmla="*/ 57 h 57"/>
                <a:gd name="T4" fmla="*/ 38 w 75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7">
                  <a:moveTo>
                    <a:pt x="38" y="0"/>
                  </a:moveTo>
                  <a:cubicBezTo>
                    <a:pt x="0" y="0"/>
                    <a:pt x="38" y="57"/>
                    <a:pt x="38" y="57"/>
                  </a:cubicBezTo>
                  <a:cubicBezTo>
                    <a:pt x="38" y="57"/>
                    <a:pt x="75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112"/>
            <p:cNvSpPr>
              <a:spLocks/>
            </p:cNvSpPr>
            <p:nvPr/>
          </p:nvSpPr>
          <p:spPr bwMode="auto">
            <a:xfrm>
              <a:off x="6786563" y="5969000"/>
              <a:ext cx="128588" cy="98425"/>
            </a:xfrm>
            <a:custGeom>
              <a:avLst/>
              <a:gdLst>
                <a:gd name="T0" fmla="*/ 37 w 75"/>
                <a:gd name="T1" fmla="*/ 0 h 57"/>
                <a:gd name="T2" fmla="*/ 37 w 75"/>
                <a:gd name="T3" fmla="*/ 57 h 57"/>
                <a:gd name="T4" fmla="*/ 37 w 75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7">
                  <a:moveTo>
                    <a:pt x="37" y="0"/>
                  </a:moveTo>
                  <a:cubicBezTo>
                    <a:pt x="0" y="0"/>
                    <a:pt x="37" y="57"/>
                    <a:pt x="37" y="57"/>
                  </a:cubicBezTo>
                  <a:cubicBezTo>
                    <a:pt x="37" y="57"/>
                    <a:pt x="75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13"/>
            <p:cNvSpPr>
              <a:spLocks/>
            </p:cNvSpPr>
            <p:nvPr/>
          </p:nvSpPr>
          <p:spPr bwMode="auto">
            <a:xfrm>
              <a:off x="6902450" y="5811838"/>
              <a:ext cx="117475" cy="111125"/>
            </a:xfrm>
            <a:custGeom>
              <a:avLst/>
              <a:gdLst>
                <a:gd name="T0" fmla="*/ 68 w 68"/>
                <a:gd name="T1" fmla="*/ 4 h 65"/>
                <a:gd name="T2" fmla="*/ 19 w 68"/>
                <a:gd name="T3" fmla="*/ 33 h 65"/>
                <a:gd name="T4" fmla="*/ 68 w 68"/>
                <a:gd name="T5" fmla="*/ 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5">
                  <a:moveTo>
                    <a:pt x="68" y="4"/>
                  </a:moveTo>
                  <a:cubicBezTo>
                    <a:pt x="68" y="4"/>
                    <a:pt x="0" y="0"/>
                    <a:pt x="19" y="33"/>
                  </a:cubicBezTo>
                  <a:cubicBezTo>
                    <a:pt x="38" y="65"/>
                    <a:pt x="68" y="4"/>
                    <a:pt x="6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14"/>
            <p:cNvSpPr>
              <a:spLocks/>
            </p:cNvSpPr>
            <p:nvPr/>
          </p:nvSpPr>
          <p:spPr bwMode="auto">
            <a:xfrm>
              <a:off x="6942138" y="5880100"/>
              <a:ext cx="117475" cy="114300"/>
            </a:xfrm>
            <a:custGeom>
              <a:avLst/>
              <a:gdLst>
                <a:gd name="T0" fmla="*/ 19 w 68"/>
                <a:gd name="T1" fmla="*/ 33 h 66"/>
                <a:gd name="T2" fmla="*/ 68 w 68"/>
                <a:gd name="T3" fmla="*/ 4 h 66"/>
                <a:gd name="T4" fmla="*/ 19 w 68"/>
                <a:gd name="T5" fmla="*/ 3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6">
                  <a:moveTo>
                    <a:pt x="19" y="33"/>
                  </a:moveTo>
                  <a:cubicBezTo>
                    <a:pt x="38" y="66"/>
                    <a:pt x="68" y="4"/>
                    <a:pt x="68" y="4"/>
                  </a:cubicBezTo>
                  <a:cubicBezTo>
                    <a:pt x="68" y="4"/>
                    <a:pt x="0" y="0"/>
                    <a:pt x="19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15"/>
            <p:cNvSpPr>
              <a:spLocks/>
            </p:cNvSpPr>
            <p:nvPr/>
          </p:nvSpPr>
          <p:spPr bwMode="auto">
            <a:xfrm>
              <a:off x="6761163" y="5811838"/>
              <a:ext cx="115888" cy="111125"/>
            </a:xfrm>
            <a:custGeom>
              <a:avLst/>
              <a:gdLst>
                <a:gd name="T0" fmla="*/ 49 w 68"/>
                <a:gd name="T1" fmla="*/ 33 h 65"/>
                <a:gd name="T2" fmla="*/ 0 w 68"/>
                <a:gd name="T3" fmla="*/ 4 h 65"/>
                <a:gd name="T4" fmla="*/ 49 w 68"/>
                <a:gd name="T5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5">
                  <a:moveTo>
                    <a:pt x="49" y="33"/>
                  </a:moveTo>
                  <a:cubicBezTo>
                    <a:pt x="68" y="0"/>
                    <a:pt x="0" y="4"/>
                    <a:pt x="0" y="4"/>
                  </a:cubicBezTo>
                  <a:cubicBezTo>
                    <a:pt x="0" y="4"/>
                    <a:pt x="30" y="65"/>
                    <a:pt x="49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16"/>
            <p:cNvSpPr>
              <a:spLocks/>
            </p:cNvSpPr>
            <p:nvPr/>
          </p:nvSpPr>
          <p:spPr bwMode="auto">
            <a:xfrm>
              <a:off x="6721475" y="5880100"/>
              <a:ext cx="115888" cy="114300"/>
            </a:xfrm>
            <a:custGeom>
              <a:avLst/>
              <a:gdLst>
                <a:gd name="T0" fmla="*/ 0 w 68"/>
                <a:gd name="T1" fmla="*/ 4 h 66"/>
                <a:gd name="T2" fmla="*/ 49 w 68"/>
                <a:gd name="T3" fmla="*/ 33 h 66"/>
                <a:gd name="T4" fmla="*/ 0 w 68"/>
                <a:gd name="T5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6">
                  <a:moveTo>
                    <a:pt x="0" y="4"/>
                  </a:moveTo>
                  <a:cubicBezTo>
                    <a:pt x="0" y="4"/>
                    <a:pt x="30" y="66"/>
                    <a:pt x="49" y="33"/>
                  </a:cubicBezTo>
                  <a:cubicBezTo>
                    <a:pt x="68" y="0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5" name="组合 474"/>
          <p:cNvGrpSpPr/>
          <p:nvPr/>
        </p:nvGrpSpPr>
        <p:grpSpPr>
          <a:xfrm>
            <a:off x="1995130" y="3118052"/>
            <a:ext cx="1084263" cy="1082675"/>
            <a:chOff x="4764088" y="3903663"/>
            <a:chExt cx="1084263" cy="1082675"/>
          </a:xfrm>
        </p:grpSpPr>
        <p:sp>
          <p:nvSpPr>
            <p:cNvPr id="455" name="Oval 117"/>
            <p:cNvSpPr>
              <a:spLocks noChangeArrowheads="1"/>
            </p:cNvSpPr>
            <p:nvPr/>
          </p:nvSpPr>
          <p:spPr bwMode="auto">
            <a:xfrm>
              <a:off x="4764088" y="3903663"/>
              <a:ext cx="1084263" cy="1082675"/>
            </a:xfrm>
            <a:prstGeom prst="ellipse">
              <a:avLst/>
            </a:prstGeom>
            <a:solidFill>
              <a:srgbClr val="4EB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118"/>
            <p:cNvSpPr>
              <a:spLocks/>
            </p:cNvSpPr>
            <p:nvPr/>
          </p:nvSpPr>
          <p:spPr bwMode="auto">
            <a:xfrm>
              <a:off x="5067300" y="4113213"/>
              <a:ext cx="773113" cy="869950"/>
            </a:xfrm>
            <a:custGeom>
              <a:avLst/>
              <a:gdLst>
                <a:gd name="T0" fmla="*/ 142 w 450"/>
                <a:gd name="T1" fmla="*/ 0 h 508"/>
                <a:gd name="T2" fmla="*/ 91 w 450"/>
                <a:gd name="T3" fmla="*/ 14 h 508"/>
                <a:gd name="T4" fmla="*/ 18 w 450"/>
                <a:gd name="T5" fmla="*/ 197 h 508"/>
                <a:gd name="T6" fmla="*/ 40 w 450"/>
                <a:gd name="T7" fmla="*/ 373 h 508"/>
                <a:gd name="T8" fmla="*/ 174 w 450"/>
                <a:gd name="T9" fmla="*/ 508 h 508"/>
                <a:gd name="T10" fmla="*/ 450 w 450"/>
                <a:gd name="T11" fmla="*/ 250 h 508"/>
                <a:gd name="T12" fmla="*/ 250 w 450"/>
                <a:gd name="T13" fmla="*/ 49 h 508"/>
                <a:gd name="T14" fmla="*/ 142 w 450"/>
                <a:gd name="T15" fmla="*/ 0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0" h="508">
                  <a:moveTo>
                    <a:pt x="142" y="0"/>
                  </a:moveTo>
                  <a:cubicBezTo>
                    <a:pt x="125" y="0"/>
                    <a:pt x="107" y="4"/>
                    <a:pt x="91" y="14"/>
                  </a:cubicBezTo>
                  <a:cubicBezTo>
                    <a:pt x="32" y="49"/>
                    <a:pt x="26" y="137"/>
                    <a:pt x="18" y="197"/>
                  </a:cubicBezTo>
                  <a:cubicBezTo>
                    <a:pt x="10" y="253"/>
                    <a:pt x="0" y="327"/>
                    <a:pt x="40" y="373"/>
                  </a:cubicBezTo>
                  <a:cubicBezTo>
                    <a:pt x="46" y="380"/>
                    <a:pt x="108" y="442"/>
                    <a:pt x="174" y="508"/>
                  </a:cubicBezTo>
                  <a:cubicBezTo>
                    <a:pt x="314" y="493"/>
                    <a:pt x="426" y="386"/>
                    <a:pt x="450" y="250"/>
                  </a:cubicBezTo>
                  <a:cubicBezTo>
                    <a:pt x="375" y="175"/>
                    <a:pt x="274" y="73"/>
                    <a:pt x="250" y="49"/>
                  </a:cubicBezTo>
                  <a:cubicBezTo>
                    <a:pt x="223" y="21"/>
                    <a:pt x="182" y="0"/>
                    <a:pt x="142" y="0"/>
                  </a:cubicBezTo>
                </a:path>
              </a:pathLst>
            </a:custGeom>
            <a:solidFill>
              <a:srgbClr val="3E9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19"/>
            <p:cNvSpPr>
              <a:spLocks noEditPoints="1"/>
            </p:cNvSpPr>
            <p:nvPr/>
          </p:nvSpPr>
          <p:spPr bwMode="auto">
            <a:xfrm>
              <a:off x="5054600" y="4106863"/>
              <a:ext cx="520700" cy="727075"/>
            </a:xfrm>
            <a:custGeom>
              <a:avLst/>
              <a:gdLst>
                <a:gd name="T0" fmla="*/ 281 w 304"/>
                <a:gd name="T1" fmla="*/ 90 h 424"/>
                <a:gd name="T2" fmla="*/ 174 w 304"/>
                <a:gd name="T3" fmla="*/ 6 h 424"/>
                <a:gd name="T4" fmla="*/ 92 w 304"/>
                <a:gd name="T5" fmla="*/ 22 h 424"/>
                <a:gd name="T6" fmla="*/ 27 w 304"/>
                <a:gd name="T7" fmla="*/ 187 h 424"/>
                <a:gd name="T8" fmla="*/ 106 w 304"/>
                <a:gd name="T9" fmla="*/ 406 h 424"/>
                <a:gd name="T10" fmla="*/ 106 w 304"/>
                <a:gd name="T11" fmla="*/ 406 h 424"/>
                <a:gd name="T12" fmla="*/ 296 w 304"/>
                <a:gd name="T13" fmla="*/ 231 h 424"/>
                <a:gd name="T14" fmla="*/ 281 w 304"/>
                <a:gd name="T15" fmla="*/ 90 h 424"/>
                <a:gd name="T16" fmla="*/ 268 w 304"/>
                <a:gd name="T17" fmla="*/ 226 h 424"/>
                <a:gd name="T18" fmla="*/ 214 w 304"/>
                <a:gd name="T19" fmla="*/ 342 h 424"/>
                <a:gd name="T20" fmla="*/ 111 w 304"/>
                <a:gd name="T21" fmla="*/ 379 h 424"/>
                <a:gd name="T22" fmla="*/ 111 w 304"/>
                <a:gd name="T23" fmla="*/ 379 h 424"/>
                <a:gd name="T24" fmla="*/ 108 w 304"/>
                <a:gd name="T25" fmla="*/ 392 h 424"/>
                <a:gd name="T26" fmla="*/ 111 w 304"/>
                <a:gd name="T27" fmla="*/ 379 h 424"/>
                <a:gd name="T28" fmla="*/ 55 w 304"/>
                <a:gd name="T29" fmla="*/ 191 h 424"/>
                <a:gd name="T30" fmla="*/ 109 w 304"/>
                <a:gd name="T31" fmla="*/ 44 h 424"/>
                <a:gd name="T32" fmla="*/ 169 w 304"/>
                <a:gd name="T33" fmla="*/ 34 h 424"/>
                <a:gd name="T34" fmla="*/ 268 w 304"/>
                <a:gd name="T35" fmla="*/ 22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4" h="424">
                  <a:moveTo>
                    <a:pt x="281" y="90"/>
                  </a:moveTo>
                  <a:cubicBezTo>
                    <a:pt x="260" y="43"/>
                    <a:pt x="223" y="14"/>
                    <a:pt x="174" y="6"/>
                  </a:cubicBezTo>
                  <a:cubicBezTo>
                    <a:pt x="141" y="0"/>
                    <a:pt x="114" y="6"/>
                    <a:pt x="92" y="22"/>
                  </a:cubicBezTo>
                  <a:cubicBezTo>
                    <a:pt x="49" y="53"/>
                    <a:pt x="37" y="121"/>
                    <a:pt x="27" y="187"/>
                  </a:cubicBezTo>
                  <a:cubicBezTo>
                    <a:pt x="17" y="262"/>
                    <a:pt x="0" y="388"/>
                    <a:pt x="106" y="406"/>
                  </a:cubicBezTo>
                  <a:cubicBezTo>
                    <a:pt x="106" y="406"/>
                    <a:pt x="106" y="406"/>
                    <a:pt x="106" y="406"/>
                  </a:cubicBezTo>
                  <a:cubicBezTo>
                    <a:pt x="208" y="424"/>
                    <a:pt x="278" y="331"/>
                    <a:pt x="296" y="231"/>
                  </a:cubicBezTo>
                  <a:cubicBezTo>
                    <a:pt x="304" y="180"/>
                    <a:pt x="299" y="130"/>
                    <a:pt x="281" y="90"/>
                  </a:cubicBezTo>
                  <a:close/>
                  <a:moveTo>
                    <a:pt x="268" y="226"/>
                  </a:moveTo>
                  <a:cubicBezTo>
                    <a:pt x="260" y="272"/>
                    <a:pt x="241" y="314"/>
                    <a:pt x="214" y="342"/>
                  </a:cubicBezTo>
                  <a:cubicBezTo>
                    <a:pt x="194" y="363"/>
                    <a:pt x="159" y="387"/>
                    <a:pt x="111" y="379"/>
                  </a:cubicBezTo>
                  <a:cubicBezTo>
                    <a:pt x="111" y="379"/>
                    <a:pt x="111" y="379"/>
                    <a:pt x="111" y="379"/>
                  </a:cubicBezTo>
                  <a:cubicBezTo>
                    <a:pt x="108" y="392"/>
                    <a:pt x="108" y="392"/>
                    <a:pt x="108" y="392"/>
                  </a:cubicBezTo>
                  <a:cubicBezTo>
                    <a:pt x="111" y="379"/>
                    <a:pt x="111" y="379"/>
                    <a:pt x="111" y="379"/>
                  </a:cubicBezTo>
                  <a:cubicBezTo>
                    <a:pt x="44" y="367"/>
                    <a:pt x="40" y="301"/>
                    <a:pt x="55" y="191"/>
                  </a:cubicBezTo>
                  <a:cubicBezTo>
                    <a:pt x="63" y="130"/>
                    <a:pt x="74" y="69"/>
                    <a:pt x="109" y="44"/>
                  </a:cubicBezTo>
                  <a:cubicBezTo>
                    <a:pt x="124" y="33"/>
                    <a:pt x="144" y="29"/>
                    <a:pt x="169" y="34"/>
                  </a:cubicBezTo>
                  <a:cubicBezTo>
                    <a:pt x="257" y="49"/>
                    <a:pt x="282" y="144"/>
                    <a:pt x="268" y="2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20"/>
            <p:cNvSpPr>
              <a:spLocks/>
            </p:cNvSpPr>
            <p:nvPr/>
          </p:nvSpPr>
          <p:spPr bwMode="auto">
            <a:xfrm>
              <a:off x="5168900" y="4479925"/>
              <a:ext cx="112713" cy="63500"/>
            </a:xfrm>
            <a:custGeom>
              <a:avLst/>
              <a:gdLst>
                <a:gd name="T0" fmla="*/ 65 w 66"/>
                <a:gd name="T1" fmla="*/ 20 h 37"/>
                <a:gd name="T2" fmla="*/ 57 w 66"/>
                <a:gd name="T3" fmla="*/ 8 h 37"/>
                <a:gd name="T4" fmla="*/ 46 w 66"/>
                <a:gd name="T5" fmla="*/ 14 h 37"/>
                <a:gd name="T6" fmla="*/ 34 w 66"/>
                <a:gd name="T7" fmla="*/ 14 h 37"/>
                <a:gd name="T8" fmla="*/ 22 w 66"/>
                <a:gd name="T9" fmla="*/ 10 h 37"/>
                <a:gd name="T10" fmla="*/ 14 w 66"/>
                <a:gd name="T11" fmla="*/ 1 h 37"/>
                <a:gd name="T12" fmla="*/ 2 w 66"/>
                <a:gd name="T13" fmla="*/ 9 h 37"/>
                <a:gd name="T14" fmla="*/ 30 w 66"/>
                <a:gd name="T15" fmla="*/ 33 h 37"/>
                <a:gd name="T16" fmla="*/ 65 w 66"/>
                <a:gd name="T17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37">
                  <a:moveTo>
                    <a:pt x="65" y="20"/>
                  </a:moveTo>
                  <a:cubicBezTo>
                    <a:pt x="66" y="14"/>
                    <a:pt x="62" y="9"/>
                    <a:pt x="57" y="8"/>
                  </a:cubicBezTo>
                  <a:cubicBezTo>
                    <a:pt x="52" y="8"/>
                    <a:pt x="48" y="10"/>
                    <a:pt x="46" y="14"/>
                  </a:cubicBezTo>
                  <a:cubicBezTo>
                    <a:pt x="44" y="14"/>
                    <a:pt x="40" y="15"/>
                    <a:pt x="34" y="14"/>
                  </a:cubicBezTo>
                  <a:cubicBezTo>
                    <a:pt x="27" y="13"/>
                    <a:pt x="24" y="11"/>
                    <a:pt x="22" y="10"/>
                  </a:cubicBezTo>
                  <a:cubicBezTo>
                    <a:pt x="21" y="5"/>
                    <a:pt x="18" y="2"/>
                    <a:pt x="14" y="1"/>
                  </a:cubicBezTo>
                  <a:cubicBezTo>
                    <a:pt x="8" y="0"/>
                    <a:pt x="3" y="4"/>
                    <a:pt x="2" y="9"/>
                  </a:cubicBezTo>
                  <a:cubicBezTo>
                    <a:pt x="0" y="20"/>
                    <a:pt x="12" y="30"/>
                    <a:pt x="30" y="33"/>
                  </a:cubicBezTo>
                  <a:cubicBezTo>
                    <a:pt x="49" y="37"/>
                    <a:pt x="63" y="31"/>
                    <a:pt x="65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21"/>
            <p:cNvSpPr>
              <a:spLocks/>
            </p:cNvSpPr>
            <p:nvPr/>
          </p:nvSpPr>
          <p:spPr bwMode="auto">
            <a:xfrm>
              <a:off x="5243513" y="4618038"/>
              <a:ext cx="112713" cy="63500"/>
            </a:xfrm>
            <a:custGeom>
              <a:avLst/>
              <a:gdLst>
                <a:gd name="T0" fmla="*/ 57 w 66"/>
                <a:gd name="T1" fmla="*/ 8 h 37"/>
                <a:gd name="T2" fmla="*/ 46 w 66"/>
                <a:gd name="T3" fmla="*/ 14 h 37"/>
                <a:gd name="T4" fmla="*/ 34 w 66"/>
                <a:gd name="T5" fmla="*/ 14 h 37"/>
                <a:gd name="T6" fmla="*/ 22 w 66"/>
                <a:gd name="T7" fmla="*/ 10 h 37"/>
                <a:gd name="T8" fmla="*/ 14 w 66"/>
                <a:gd name="T9" fmla="*/ 1 h 37"/>
                <a:gd name="T10" fmla="*/ 2 w 66"/>
                <a:gd name="T11" fmla="*/ 9 h 37"/>
                <a:gd name="T12" fmla="*/ 30 w 66"/>
                <a:gd name="T13" fmla="*/ 33 h 37"/>
                <a:gd name="T14" fmla="*/ 65 w 66"/>
                <a:gd name="T15" fmla="*/ 20 h 37"/>
                <a:gd name="T16" fmla="*/ 57 w 66"/>
                <a:gd name="T17" fmla="*/ 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37">
                  <a:moveTo>
                    <a:pt x="57" y="8"/>
                  </a:moveTo>
                  <a:cubicBezTo>
                    <a:pt x="52" y="8"/>
                    <a:pt x="48" y="10"/>
                    <a:pt x="46" y="14"/>
                  </a:cubicBezTo>
                  <a:cubicBezTo>
                    <a:pt x="44" y="14"/>
                    <a:pt x="40" y="15"/>
                    <a:pt x="34" y="14"/>
                  </a:cubicBezTo>
                  <a:cubicBezTo>
                    <a:pt x="28" y="13"/>
                    <a:pt x="24" y="11"/>
                    <a:pt x="22" y="10"/>
                  </a:cubicBezTo>
                  <a:cubicBezTo>
                    <a:pt x="21" y="5"/>
                    <a:pt x="18" y="2"/>
                    <a:pt x="14" y="1"/>
                  </a:cubicBezTo>
                  <a:cubicBezTo>
                    <a:pt x="8" y="0"/>
                    <a:pt x="3" y="4"/>
                    <a:pt x="2" y="9"/>
                  </a:cubicBezTo>
                  <a:cubicBezTo>
                    <a:pt x="0" y="20"/>
                    <a:pt x="12" y="30"/>
                    <a:pt x="30" y="33"/>
                  </a:cubicBezTo>
                  <a:cubicBezTo>
                    <a:pt x="49" y="37"/>
                    <a:pt x="63" y="31"/>
                    <a:pt x="65" y="20"/>
                  </a:cubicBezTo>
                  <a:cubicBezTo>
                    <a:pt x="66" y="14"/>
                    <a:pt x="62" y="9"/>
                    <a:pt x="5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22"/>
            <p:cNvSpPr>
              <a:spLocks/>
            </p:cNvSpPr>
            <p:nvPr/>
          </p:nvSpPr>
          <p:spPr bwMode="auto">
            <a:xfrm>
              <a:off x="5392738" y="4462463"/>
              <a:ext cx="111125" cy="63500"/>
            </a:xfrm>
            <a:custGeom>
              <a:avLst/>
              <a:gdLst>
                <a:gd name="T0" fmla="*/ 13 w 65"/>
                <a:gd name="T1" fmla="*/ 1 h 37"/>
                <a:gd name="T2" fmla="*/ 2 w 65"/>
                <a:gd name="T3" fmla="*/ 9 h 37"/>
                <a:gd name="T4" fmla="*/ 30 w 65"/>
                <a:gd name="T5" fmla="*/ 33 h 37"/>
                <a:gd name="T6" fmla="*/ 64 w 65"/>
                <a:gd name="T7" fmla="*/ 20 h 37"/>
                <a:gd name="T8" fmla="*/ 56 w 65"/>
                <a:gd name="T9" fmla="*/ 8 h 37"/>
                <a:gd name="T10" fmla="*/ 46 w 65"/>
                <a:gd name="T11" fmla="*/ 14 h 37"/>
                <a:gd name="T12" fmla="*/ 33 w 65"/>
                <a:gd name="T13" fmla="*/ 14 h 37"/>
                <a:gd name="T14" fmla="*/ 22 w 65"/>
                <a:gd name="T15" fmla="*/ 9 h 37"/>
                <a:gd name="T16" fmla="*/ 13 w 65"/>
                <a:gd name="T17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37">
                  <a:moveTo>
                    <a:pt x="13" y="1"/>
                  </a:moveTo>
                  <a:cubicBezTo>
                    <a:pt x="8" y="0"/>
                    <a:pt x="3" y="4"/>
                    <a:pt x="2" y="9"/>
                  </a:cubicBezTo>
                  <a:cubicBezTo>
                    <a:pt x="0" y="20"/>
                    <a:pt x="11" y="30"/>
                    <a:pt x="30" y="33"/>
                  </a:cubicBezTo>
                  <a:cubicBezTo>
                    <a:pt x="48" y="37"/>
                    <a:pt x="62" y="31"/>
                    <a:pt x="64" y="20"/>
                  </a:cubicBezTo>
                  <a:cubicBezTo>
                    <a:pt x="65" y="14"/>
                    <a:pt x="62" y="9"/>
                    <a:pt x="56" y="8"/>
                  </a:cubicBezTo>
                  <a:cubicBezTo>
                    <a:pt x="52" y="7"/>
                    <a:pt x="48" y="10"/>
                    <a:pt x="46" y="14"/>
                  </a:cubicBezTo>
                  <a:cubicBezTo>
                    <a:pt x="44" y="14"/>
                    <a:pt x="39" y="15"/>
                    <a:pt x="33" y="14"/>
                  </a:cubicBezTo>
                  <a:cubicBezTo>
                    <a:pt x="27" y="13"/>
                    <a:pt x="23" y="11"/>
                    <a:pt x="22" y="9"/>
                  </a:cubicBezTo>
                  <a:cubicBezTo>
                    <a:pt x="21" y="5"/>
                    <a:pt x="18" y="2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23"/>
            <p:cNvSpPr>
              <a:spLocks/>
            </p:cNvSpPr>
            <p:nvPr/>
          </p:nvSpPr>
          <p:spPr bwMode="auto">
            <a:xfrm>
              <a:off x="5295900" y="4344988"/>
              <a:ext cx="147638" cy="69850"/>
            </a:xfrm>
            <a:custGeom>
              <a:avLst/>
              <a:gdLst>
                <a:gd name="T0" fmla="*/ 85 w 86"/>
                <a:gd name="T1" fmla="*/ 23 h 40"/>
                <a:gd name="T2" fmla="*/ 76 w 86"/>
                <a:gd name="T3" fmla="*/ 11 h 40"/>
                <a:gd name="T4" fmla="*/ 66 w 86"/>
                <a:gd name="T5" fmla="*/ 15 h 40"/>
                <a:gd name="T6" fmla="*/ 44 w 86"/>
                <a:gd name="T7" fmla="*/ 15 h 40"/>
                <a:gd name="T8" fmla="*/ 22 w 86"/>
                <a:gd name="T9" fmla="*/ 8 h 40"/>
                <a:gd name="T10" fmla="*/ 14 w 86"/>
                <a:gd name="T11" fmla="*/ 0 h 40"/>
                <a:gd name="T12" fmla="*/ 3 w 86"/>
                <a:gd name="T13" fmla="*/ 9 h 40"/>
                <a:gd name="T14" fmla="*/ 41 w 86"/>
                <a:gd name="T15" fmla="*/ 35 h 40"/>
                <a:gd name="T16" fmla="*/ 85 w 86"/>
                <a:gd name="T17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40">
                  <a:moveTo>
                    <a:pt x="85" y="23"/>
                  </a:moveTo>
                  <a:cubicBezTo>
                    <a:pt x="86" y="17"/>
                    <a:pt x="82" y="12"/>
                    <a:pt x="76" y="11"/>
                  </a:cubicBezTo>
                  <a:cubicBezTo>
                    <a:pt x="72" y="10"/>
                    <a:pt x="69" y="12"/>
                    <a:pt x="66" y="15"/>
                  </a:cubicBezTo>
                  <a:cubicBezTo>
                    <a:pt x="63" y="16"/>
                    <a:pt x="56" y="17"/>
                    <a:pt x="44" y="15"/>
                  </a:cubicBezTo>
                  <a:cubicBezTo>
                    <a:pt x="32" y="13"/>
                    <a:pt x="25" y="10"/>
                    <a:pt x="22" y="8"/>
                  </a:cubicBezTo>
                  <a:cubicBezTo>
                    <a:pt x="22" y="4"/>
                    <a:pt x="18" y="1"/>
                    <a:pt x="14" y="0"/>
                  </a:cubicBezTo>
                  <a:cubicBezTo>
                    <a:pt x="9" y="0"/>
                    <a:pt x="4" y="3"/>
                    <a:pt x="3" y="9"/>
                  </a:cubicBezTo>
                  <a:cubicBezTo>
                    <a:pt x="0" y="26"/>
                    <a:pt x="31" y="33"/>
                    <a:pt x="41" y="35"/>
                  </a:cubicBezTo>
                  <a:cubicBezTo>
                    <a:pt x="50" y="36"/>
                    <a:pt x="82" y="40"/>
                    <a:pt x="8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24"/>
            <p:cNvSpPr>
              <a:spLocks/>
            </p:cNvSpPr>
            <p:nvPr/>
          </p:nvSpPr>
          <p:spPr bwMode="auto">
            <a:xfrm>
              <a:off x="5207000" y="4238625"/>
              <a:ext cx="101600" cy="57150"/>
            </a:xfrm>
            <a:custGeom>
              <a:avLst/>
              <a:gdLst>
                <a:gd name="T0" fmla="*/ 27 w 59"/>
                <a:gd name="T1" fmla="*/ 30 h 33"/>
                <a:gd name="T2" fmla="*/ 58 w 59"/>
                <a:gd name="T3" fmla="*/ 19 h 33"/>
                <a:gd name="T4" fmla="*/ 50 w 59"/>
                <a:gd name="T5" fmla="*/ 7 h 33"/>
                <a:gd name="T6" fmla="*/ 41 w 59"/>
                <a:gd name="T7" fmla="*/ 11 h 33"/>
                <a:gd name="T8" fmla="*/ 31 w 59"/>
                <a:gd name="T9" fmla="*/ 11 h 33"/>
                <a:gd name="T10" fmla="*/ 21 w 59"/>
                <a:gd name="T11" fmla="*/ 8 h 33"/>
                <a:gd name="T12" fmla="*/ 13 w 59"/>
                <a:gd name="T13" fmla="*/ 1 h 33"/>
                <a:gd name="T14" fmla="*/ 2 w 59"/>
                <a:gd name="T15" fmla="*/ 9 h 33"/>
                <a:gd name="T16" fmla="*/ 27 w 59"/>
                <a:gd name="T1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33">
                  <a:moveTo>
                    <a:pt x="27" y="30"/>
                  </a:moveTo>
                  <a:cubicBezTo>
                    <a:pt x="45" y="33"/>
                    <a:pt x="56" y="29"/>
                    <a:pt x="58" y="19"/>
                  </a:cubicBezTo>
                  <a:cubicBezTo>
                    <a:pt x="59" y="13"/>
                    <a:pt x="55" y="8"/>
                    <a:pt x="50" y="7"/>
                  </a:cubicBezTo>
                  <a:cubicBezTo>
                    <a:pt x="46" y="7"/>
                    <a:pt x="43" y="8"/>
                    <a:pt x="41" y="11"/>
                  </a:cubicBezTo>
                  <a:cubicBezTo>
                    <a:pt x="39" y="11"/>
                    <a:pt x="35" y="11"/>
                    <a:pt x="31" y="11"/>
                  </a:cubicBezTo>
                  <a:cubicBezTo>
                    <a:pt x="26" y="10"/>
                    <a:pt x="23" y="9"/>
                    <a:pt x="21" y="8"/>
                  </a:cubicBezTo>
                  <a:cubicBezTo>
                    <a:pt x="20" y="4"/>
                    <a:pt x="17" y="2"/>
                    <a:pt x="13" y="1"/>
                  </a:cubicBezTo>
                  <a:cubicBezTo>
                    <a:pt x="8" y="0"/>
                    <a:pt x="3" y="4"/>
                    <a:pt x="2" y="9"/>
                  </a:cubicBezTo>
                  <a:cubicBezTo>
                    <a:pt x="0" y="19"/>
                    <a:pt x="10" y="27"/>
                    <a:pt x="27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1" name="组合 470"/>
          <p:cNvGrpSpPr/>
          <p:nvPr/>
        </p:nvGrpSpPr>
        <p:grpSpPr>
          <a:xfrm>
            <a:off x="3576280" y="1649614"/>
            <a:ext cx="1084263" cy="1084263"/>
            <a:chOff x="6345238" y="2435225"/>
            <a:chExt cx="1084263" cy="1084263"/>
          </a:xfrm>
        </p:grpSpPr>
        <p:sp>
          <p:nvSpPr>
            <p:cNvPr id="463" name="Oval 125"/>
            <p:cNvSpPr>
              <a:spLocks noChangeArrowheads="1"/>
            </p:cNvSpPr>
            <p:nvPr/>
          </p:nvSpPr>
          <p:spPr bwMode="auto">
            <a:xfrm>
              <a:off x="6345238" y="2435225"/>
              <a:ext cx="1084263" cy="1084263"/>
            </a:xfrm>
            <a:prstGeom prst="ellipse">
              <a:avLst/>
            </a:prstGeom>
            <a:solidFill>
              <a:srgbClr val="4EBA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26"/>
            <p:cNvSpPr>
              <a:spLocks/>
            </p:cNvSpPr>
            <p:nvPr/>
          </p:nvSpPr>
          <p:spPr bwMode="auto">
            <a:xfrm>
              <a:off x="6621463" y="2592388"/>
              <a:ext cx="804863" cy="890588"/>
            </a:xfrm>
            <a:custGeom>
              <a:avLst/>
              <a:gdLst>
                <a:gd name="T0" fmla="*/ 193 w 469"/>
                <a:gd name="T1" fmla="*/ 0 h 519"/>
                <a:gd name="T2" fmla="*/ 184 w 469"/>
                <a:gd name="T3" fmla="*/ 6 h 519"/>
                <a:gd name="T4" fmla="*/ 172 w 469"/>
                <a:gd name="T5" fmla="*/ 113 h 519"/>
                <a:gd name="T6" fmla="*/ 87 w 469"/>
                <a:gd name="T7" fmla="*/ 28 h 519"/>
                <a:gd name="T8" fmla="*/ 73 w 469"/>
                <a:gd name="T9" fmla="*/ 19 h 519"/>
                <a:gd name="T10" fmla="*/ 52 w 469"/>
                <a:gd name="T11" fmla="*/ 29 h 519"/>
                <a:gd name="T12" fmla="*/ 101 w 469"/>
                <a:gd name="T13" fmla="*/ 121 h 519"/>
                <a:gd name="T14" fmla="*/ 34 w 469"/>
                <a:gd name="T15" fmla="*/ 55 h 519"/>
                <a:gd name="T16" fmla="*/ 20 w 469"/>
                <a:gd name="T17" fmla="*/ 46 h 519"/>
                <a:gd name="T18" fmla="*/ 4 w 469"/>
                <a:gd name="T19" fmla="*/ 59 h 519"/>
                <a:gd name="T20" fmla="*/ 7 w 469"/>
                <a:gd name="T21" fmla="*/ 71 h 519"/>
                <a:gd name="T22" fmla="*/ 15 w 469"/>
                <a:gd name="T23" fmla="*/ 79 h 519"/>
                <a:gd name="T24" fmla="*/ 99 w 469"/>
                <a:gd name="T25" fmla="*/ 189 h 519"/>
                <a:gd name="T26" fmla="*/ 175 w 469"/>
                <a:gd name="T27" fmla="*/ 369 h 519"/>
                <a:gd name="T28" fmla="*/ 192 w 469"/>
                <a:gd name="T29" fmla="*/ 442 h 519"/>
                <a:gd name="T30" fmla="*/ 268 w 469"/>
                <a:gd name="T31" fmla="*/ 519 h 519"/>
                <a:gd name="T32" fmla="*/ 469 w 469"/>
                <a:gd name="T33" fmla="*/ 258 h 519"/>
                <a:gd name="T34" fmla="*/ 222 w 469"/>
                <a:gd name="T35" fmla="*/ 13 h 519"/>
                <a:gd name="T36" fmla="*/ 193 w 469"/>
                <a:gd name="T37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9" h="519">
                  <a:moveTo>
                    <a:pt x="193" y="0"/>
                  </a:moveTo>
                  <a:cubicBezTo>
                    <a:pt x="188" y="0"/>
                    <a:pt x="185" y="1"/>
                    <a:pt x="184" y="6"/>
                  </a:cubicBezTo>
                  <a:cubicBezTo>
                    <a:pt x="178" y="41"/>
                    <a:pt x="174" y="77"/>
                    <a:pt x="172" y="113"/>
                  </a:cubicBezTo>
                  <a:cubicBezTo>
                    <a:pt x="151" y="96"/>
                    <a:pt x="96" y="35"/>
                    <a:pt x="87" y="28"/>
                  </a:cubicBezTo>
                  <a:cubicBezTo>
                    <a:pt x="82" y="21"/>
                    <a:pt x="77" y="19"/>
                    <a:pt x="73" y="19"/>
                  </a:cubicBezTo>
                  <a:cubicBezTo>
                    <a:pt x="67" y="19"/>
                    <a:pt x="61" y="23"/>
                    <a:pt x="52" y="29"/>
                  </a:cubicBezTo>
                  <a:cubicBezTo>
                    <a:pt x="44" y="35"/>
                    <a:pt x="95" y="110"/>
                    <a:pt x="101" y="121"/>
                  </a:cubicBezTo>
                  <a:cubicBezTo>
                    <a:pt x="79" y="99"/>
                    <a:pt x="57" y="77"/>
                    <a:pt x="34" y="55"/>
                  </a:cubicBezTo>
                  <a:cubicBezTo>
                    <a:pt x="28" y="49"/>
                    <a:pt x="24" y="46"/>
                    <a:pt x="20" y="46"/>
                  </a:cubicBezTo>
                  <a:cubicBezTo>
                    <a:pt x="16" y="46"/>
                    <a:pt x="12" y="51"/>
                    <a:pt x="4" y="59"/>
                  </a:cubicBezTo>
                  <a:cubicBezTo>
                    <a:pt x="0" y="63"/>
                    <a:pt x="4" y="68"/>
                    <a:pt x="7" y="71"/>
                  </a:cubicBezTo>
                  <a:cubicBezTo>
                    <a:pt x="10" y="73"/>
                    <a:pt x="12" y="76"/>
                    <a:pt x="15" y="79"/>
                  </a:cubicBezTo>
                  <a:cubicBezTo>
                    <a:pt x="44" y="115"/>
                    <a:pt x="73" y="151"/>
                    <a:pt x="99" y="189"/>
                  </a:cubicBezTo>
                  <a:cubicBezTo>
                    <a:pt x="139" y="246"/>
                    <a:pt x="175" y="297"/>
                    <a:pt x="175" y="369"/>
                  </a:cubicBezTo>
                  <a:cubicBezTo>
                    <a:pt x="175" y="397"/>
                    <a:pt x="171" y="422"/>
                    <a:pt x="192" y="442"/>
                  </a:cubicBezTo>
                  <a:cubicBezTo>
                    <a:pt x="194" y="444"/>
                    <a:pt x="225" y="476"/>
                    <a:pt x="268" y="519"/>
                  </a:cubicBezTo>
                  <a:cubicBezTo>
                    <a:pt x="377" y="477"/>
                    <a:pt x="457" y="378"/>
                    <a:pt x="469" y="258"/>
                  </a:cubicBezTo>
                  <a:cubicBezTo>
                    <a:pt x="364" y="152"/>
                    <a:pt x="227" y="17"/>
                    <a:pt x="222" y="13"/>
                  </a:cubicBezTo>
                  <a:cubicBezTo>
                    <a:pt x="218" y="8"/>
                    <a:pt x="203" y="0"/>
                    <a:pt x="193" y="0"/>
                  </a:cubicBezTo>
                </a:path>
              </a:pathLst>
            </a:custGeom>
            <a:solidFill>
              <a:srgbClr val="3E9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27"/>
            <p:cNvSpPr>
              <a:spLocks noEditPoints="1"/>
            </p:cNvSpPr>
            <p:nvPr/>
          </p:nvSpPr>
          <p:spPr bwMode="auto">
            <a:xfrm>
              <a:off x="6624638" y="2592388"/>
              <a:ext cx="430213" cy="769938"/>
            </a:xfrm>
            <a:custGeom>
              <a:avLst/>
              <a:gdLst>
                <a:gd name="T0" fmla="*/ 245 w 251"/>
                <a:gd name="T1" fmla="*/ 390 h 449"/>
                <a:gd name="T2" fmla="*/ 233 w 251"/>
                <a:gd name="T3" fmla="*/ 363 h 449"/>
                <a:gd name="T4" fmla="*/ 215 w 251"/>
                <a:gd name="T5" fmla="*/ 12 h 449"/>
                <a:gd name="T6" fmla="*/ 209 w 251"/>
                <a:gd name="T7" fmla="*/ 4 h 449"/>
                <a:gd name="T8" fmla="*/ 190 w 251"/>
                <a:gd name="T9" fmla="*/ 0 h 449"/>
                <a:gd name="T10" fmla="*/ 182 w 251"/>
                <a:gd name="T11" fmla="*/ 6 h 449"/>
                <a:gd name="T12" fmla="*/ 169 w 251"/>
                <a:gd name="T13" fmla="*/ 196 h 449"/>
                <a:gd name="T14" fmla="*/ 76 w 251"/>
                <a:gd name="T15" fmla="*/ 19 h 449"/>
                <a:gd name="T16" fmla="*/ 66 w 251"/>
                <a:gd name="T17" fmla="*/ 18 h 449"/>
                <a:gd name="T18" fmla="*/ 50 w 251"/>
                <a:gd name="T19" fmla="*/ 29 h 449"/>
                <a:gd name="T20" fmla="*/ 49 w 251"/>
                <a:gd name="T21" fmla="*/ 38 h 449"/>
                <a:gd name="T22" fmla="*/ 109 w 251"/>
                <a:gd name="T23" fmla="*/ 141 h 449"/>
                <a:gd name="T24" fmla="*/ 23 w 251"/>
                <a:gd name="T25" fmla="*/ 46 h 449"/>
                <a:gd name="T26" fmla="*/ 14 w 251"/>
                <a:gd name="T27" fmla="*/ 46 h 449"/>
                <a:gd name="T28" fmla="*/ 2 w 251"/>
                <a:gd name="T29" fmla="*/ 59 h 449"/>
                <a:gd name="T30" fmla="*/ 3 w 251"/>
                <a:gd name="T31" fmla="*/ 68 h 449"/>
                <a:gd name="T32" fmla="*/ 103 w 251"/>
                <a:gd name="T33" fmla="*/ 197 h 449"/>
                <a:gd name="T34" fmla="*/ 155 w 251"/>
                <a:gd name="T35" fmla="*/ 278 h 449"/>
                <a:gd name="T36" fmla="*/ 173 w 251"/>
                <a:gd name="T37" fmla="*/ 406 h 449"/>
                <a:gd name="T38" fmla="*/ 187 w 251"/>
                <a:gd name="T39" fmla="*/ 439 h 449"/>
                <a:gd name="T40" fmla="*/ 219 w 251"/>
                <a:gd name="T41" fmla="*/ 447 h 449"/>
                <a:gd name="T42" fmla="*/ 245 w 251"/>
                <a:gd name="T43" fmla="*/ 427 h 449"/>
                <a:gd name="T44" fmla="*/ 245 w 251"/>
                <a:gd name="T45" fmla="*/ 390 h 449"/>
                <a:gd name="T46" fmla="*/ 229 w 251"/>
                <a:gd name="T47" fmla="*/ 419 h 449"/>
                <a:gd name="T48" fmla="*/ 215 w 251"/>
                <a:gd name="T49" fmla="*/ 429 h 449"/>
                <a:gd name="T50" fmla="*/ 199 w 251"/>
                <a:gd name="T51" fmla="*/ 425 h 449"/>
                <a:gd name="T52" fmla="*/ 191 w 251"/>
                <a:gd name="T53" fmla="*/ 406 h 449"/>
                <a:gd name="T54" fmla="*/ 194 w 251"/>
                <a:gd name="T55" fmla="*/ 385 h 449"/>
                <a:gd name="T56" fmla="*/ 217 w 251"/>
                <a:gd name="T57" fmla="*/ 380 h 449"/>
                <a:gd name="T58" fmla="*/ 228 w 251"/>
                <a:gd name="T59" fmla="*/ 398 h 449"/>
                <a:gd name="T60" fmla="*/ 229 w 251"/>
                <a:gd name="T61" fmla="*/ 41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1" h="449">
                  <a:moveTo>
                    <a:pt x="245" y="390"/>
                  </a:moveTo>
                  <a:cubicBezTo>
                    <a:pt x="241" y="381"/>
                    <a:pt x="237" y="372"/>
                    <a:pt x="233" y="363"/>
                  </a:cubicBezTo>
                  <a:cubicBezTo>
                    <a:pt x="193" y="256"/>
                    <a:pt x="194" y="124"/>
                    <a:pt x="215" y="12"/>
                  </a:cubicBezTo>
                  <a:cubicBezTo>
                    <a:pt x="215" y="8"/>
                    <a:pt x="213" y="5"/>
                    <a:pt x="209" y="4"/>
                  </a:cubicBezTo>
                  <a:cubicBezTo>
                    <a:pt x="203" y="3"/>
                    <a:pt x="197" y="2"/>
                    <a:pt x="190" y="0"/>
                  </a:cubicBezTo>
                  <a:cubicBezTo>
                    <a:pt x="186" y="0"/>
                    <a:pt x="183" y="2"/>
                    <a:pt x="182" y="6"/>
                  </a:cubicBezTo>
                  <a:cubicBezTo>
                    <a:pt x="171" y="69"/>
                    <a:pt x="166" y="133"/>
                    <a:pt x="169" y="196"/>
                  </a:cubicBezTo>
                  <a:cubicBezTo>
                    <a:pt x="145" y="134"/>
                    <a:pt x="114" y="75"/>
                    <a:pt x="76" y="19"/>
                  </a:cubicBezTo>
                  <a:cubicBezTo>
                    <a:pt x="74" y="16"/>
                    <a:pt x="69" y="15"/>
                    <a:pt x="66" y="18"/>
                  </a:cubicBezTo>
                  <a:cubicBezTo>
                    <a:pt x="61" y="21"/>
                    <a:pt x="56" y="25"/>
                    <a:pt x="50" y="29"/>
                  </a:cubicBezTo>
                  <a:cubicBezTo>
                    <a:pt x="47" y="31"/>
                    <a:pt x="47" y="35"/>
                    <a:pt x="49" y="38"/>
                  </a:cubicBezTo>
                  <a:cubicBezTo>
                    <a:pt x="71" y="71"/>
                    <a:pt x="91" y="105"/>
                    <a:pt x="109" y="141"/>
                  </a:cubicBezTo>
                  <a:cubicBezTo>
                    <a:pt x="83" y="107"/>
                    <a:pt x="54" y="76"/>
                    <a:pt x="23" y="46"/>
                  </a:cubicBezTo>
                  <a:cubicBezTo>
                    <a:pt x="20" y="44"/>
                    <a:pt x="16" y="44"/>
                    <a:pt x="14" y="46"/>
                  </a:cubicBezTo>
                  <a:cubicBezTo>
                    <a:pt x="10" y="50"/>
                    <a:pt x="6" y="54"/>
                    <a:pt x="2" y="59"/>
                  </a:cubicBezTo>
                  <a:cubicBezTo>
                    <a:pt x="0" y="61"/>
                    <a:pt x="0" y="66"/>
                    <a:pt x="3" y="68"/>
                  </a:cubicBezTo>
                  <a:cubicBezTo>
                    <a:pt x="27" y="88"/>
                    <a:pt x="97" y="188"/>
                    <a:pt x="103" y="197"/>
                  </a:cubicBezTo>
                  <a:cubicBezTo>
                    <a:pt x="121" y="223"/>
                    <a:pt x="141" y="249"/>
                    <a:pt x="155" y="278"/>
                  </a:cubicBezTo>
                  <a:cubicBezTo>
                    <a:pt x="176" y="325"/>
                    <a:pt x="174" y="356"/>
                    <a:pt x="173" y="406"/>
                  </a:cubicBezTo>
                  <a:cubicBezTo>
                    <a:pt x="172" y="419"/>
                    <a:pt x="178" y="432"/>
                    <a:pt x="187" y="439"/>
                  </a:cubicBezTo>
                  <a:cubicBezTo>
                    <a:pt x="196" y="447"/>
                    <a:pt x="207" y="449"/>
                    <a:pt x="219" y="447"/>
                  </a:cubicBezTo>
                  <a:cubicBezTo>
                    <a:pt x="231" y="444"/>
                    <a:pt x="240" y="437"/>
                    <a:pt x="245" y="427"/>
                  </a:cubicBezTo>
                  <a:cubicBezTo>
                    <a:pt x="251" y="416"/>
                    <a:pt x="251" y="403"/>
                    <a:pt x="245" y="390"/>
                  </a:cubicBezTo>
                  <a:close/>
                  <a:moveTo>
                    <a:pt x="229" y="419"/>
                  </a:moveTo>
                  <a:cubicBezTo>
                    <a:pt x="226" y="424"/>
                    <a:pt x="222" y="427"/>
                    <a:pt x="215" y="429"/>
                  </a:cubicBezTo>
                  <a:cubicBezTo>
                    <a:pt x="209" y="430"/>
                    <a:pt x="203" y="429"/>
                    <a:pt x="199" y="425"/>
                  </a:cubicBezTo>
                  <a:cubicBezTo>
                    <a:pt x="194" y="421"/>
                    <a:pt x="191" y="414"/>
                    <a:pt x="191" y="406"/>
                  </a:cubicBezTo>
                  <a:cubicBezTo>
                    <a:pt x="191" y="398"/>
                    <a:pt x="193" y="391"/>
                    <a:pt x="194" y="385"/>
                  </a:cubicBezTo>
                  <a:cubicBezTo>
                    <a:pt x="217" y="380"/>
                    <a:pt x="217" y="380"/>
                    <a:pt x="217" y="380"/>
                  </a:cubicBezTo>
                  <a:cubicBezTo>
                    <a:pt x="221" y="385"/>
                    <a:pt x="225" y="390"/>
                    <a:pt x="228" y="398"/>
                  </a:cubicBezTo>
                  <a:cubicBezTo>
                    <a:pt x="232" y="405"/>
                    <a:pt x="232" y="413"/>
                    <a:pt x="229" y="4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95" name="组合 494"/>
          <p:cNvGrpSpPr/>
          <p:nvPr/>
        </p:nvGrpSpPr>
        <p:grpSpPr>
          <a:xfrm>
            <a:off x="3619142" y="3118638"/>
            <a:ext cx="1069975" cy="1069262"/>
            <a:chOff x="-677863" y="1836738"/>
            <a:chExt cx="2382838" cy="2381250"/>
          </a:xfrm>
        </p:grpSpPr>
        <p:sp>
          <p:nvSpPr>
            <p:cNvPr id="487" name="Oval 131"/>
            <p:cNvSpPr>
              <a:spLocks noChangeArrowheads="1"/>
            </p:cNvSpPr>
            <p:nvPr/>
          </p:nvSpPr>
          <p:spPr bwMode="auto">
            <a:xfrm>
              <a:off x="-677863" y="1836738"/>
              <a:ext cx="2382838" cy="2381250"/>
            </a:xfrm>
            <a:prstGeom prst="ellipse">
              <a:avLst/>
            </a:prstGeom>
            <a:solidFill>
              <a:srgbClr val="50B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132"/>
            <p:cNvSpPr>
              <a:spLocks/>
            </p:cNvSpPr>
            <p:nvPr/>
          </p:nvSpPr>
          <p:spPr bwMode="auto">
            <a:xfrm>
              <a:off x="-101600" y="2338388"/>
              <a:ext cx="1730375" cy="1860550"/>
            </a:xfrm>
            <a:custGeom>
              <a:avLst/>
              <a:gdLst>
                <a:gd name="T0" fmla="*/ 164 w 459"/>
                <a:gd name="T1" fmla="*/ 0 h 494"/>
                <a:gd name="T2" fmla="*/ 118 w 459"/>
                <a:gd name="T3" fmla="*/ 71 h 494"/>
                <a:gd name="T4" fmla="*/ 80 w 459"/>
                <a:gd name="T5" fmla="*/ 94 h 494"/>
                <a:gd name="T6" fmla="*/ 39 w 459"/>
                <a:gd name="T7" fmla="*/ 126 h 494"/>
                <a:gd name="T8" fmla="*/ 2 w 459"/>
                <a:gd name="T9" fmla="*/ 228 h 494"/>
                <a:gd name="T10" fmla="*/ 59 w 459"/>
                <a:gd name="T11" fmla="*/ 332 h 494"/>
                <a:gd name="T12" fmla="*/ 220 w 459"/>
                <a:gd name="T13" fmla="*/ 494 h 494"/>
                <a:gd name="T14" fmla="*/ 459 w 459"/>
                <a:gd name="T15" fmla="*/ 294 h 494"/>
                <a:gd name="T16" fmla="*/ 220 w 459"/>
                <a:gd name="T17" fmla="*/ 47 h 494"/>
                <a:gd name="T18" fmla="*/ 193 w 459"/>
                <a:gd name="T19" fmla="*/ 20 h 494"/>
                <a:gd name="T20" fmla="*/ 171 w 459"/>
                <a:gd name="T21" fmla="*/ 2 h 494"/>
                <a:gd name="T22" fmla="*/ 164 w 459"/>
                <a:gd name="T23" fmla="*/ 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9" h="494">
                  <a:moveTo>
                    <a:pt x="164" y="0"/>
                  </a:moveTo>
                  <a:cubicBezTo>
                    <a:pt x="139" y="0"/>
                    <a:pt x="126" y="54"/>
                    <a:pt x="118" y="71"/>
                  </a:cubicBezTo>
                  <a:cubicBezTo>
                    <a:pt x="111" y="86"/>
                    <a:pt x="94" y="87"/>
                    <a:pt x="80" y="94"/>
                  </a:cubicBezTo>
                  <a:cubicBezTo>
                    <a:pt x="65" y="103"/>
                    <a:pt x="51" y="113"/>
                    <a:pt x="39" y="126"/>
                  </a:cubicBezTo>
                  <a:cubicBezTo>
                    <a:pt x="14" y="154"/>
                    <a:pt x="0" y="190"/>
                    <a:pt x="2" y="228"/>
                  </a:cubicBezTo>
                  <a:cubicBezTo>
                    <a:pt x="5" y="271"/>
                    <a:pt x="29" y="303"/>
                    <a:pt x="59" y="332"/>
                  </a:cubicBezTo>
                  <a:cubicBezTo>
                    <a:pt x="70" y="343"/>
                    <a:pt x="150" y="424"/>
                    <a:pt x="220" y="494"/>
                  </a:cubicBezTo>
                  <a:cubicBezTo>
                    <a:pt x="330" y="474"/>
                    <a:pt x="421" y="396"/>
                    <a:pt x="459" y="294"/>
                  </a:cubicBezTo>
                  <a:cubicBezTo>
                    <a:pt x="363" y="195"/>
                    <a:pt x="232" y="59"/>
                    <a:pt x="220" y="47"/>
                  </a:cubicBezTo>
                  <a:cubicBezTo>
                    <a:pt x="211" y="38"/>
                    <a:pt x="202" y="29"/>
                    <a:pt x="193" y="20"/>
                  </a:cubicBezTo>
                  <a:cubicBezTo>
                    <a:pt x="187" y="14"/>
                    <a:pt x="179" y="4"/>
                    <a:pt x="171" y="2"/>
                  </a:cubicBezTo>
                  <a:cubicBezTo>
                    <a:pt x="168" y="1"/>
                    <a:pt x="166" y="0"/>
                    <a:pt x="164" y="0"/>
                  </a:cubicBezTo>
                </a:path>
              </a:pathLst>
            </a:custGeom>
            <a:solidFill>
              <a:srgbClr val="398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133"/>
            <p:cNvSpPr>
              <a:spLocks noEditPoints="1"/>
            </p:cNvSpPr>
            <p:nvPr/>
          </p:nvSpPr>
          <p:spPr bwMode="auto">
            <a:xfrm>
              <a:off x="-93663" y="2341563"/>
              <a:ext cx="1225550" cy="1374775"/>
            </a:xfrm>
            <a:custGeom>
              <a:avLst/>
              <a:gdLst>
                <a:gd name="T0" fmla="*/ 295 w 325"/>
                <a:gd name="T1" fmla="*/ 134 h 365"/>
                <a:gd name="T2" fmla="*/ 221 w 325"/>
                <a:gd name="T3" fmla="*/ 82 h 365"/>
                <a:gd name="T4" fmla="*/ 214 w 325"/>
                <a:gd name="T5" fmla="*/ 72 h 365"/>
                <a:gd name="T6" fmla="*/ 203 w 325"/>
                <a:gd name="T7" fmla="*/ 50 h 365"/>
                <a:gd name="T8" fmla="*/ 162 w 325"/>
                <a:gd name="T9" fmla="*/ 0 h 365"/>
                <a:gd name="T10" fmla="*/ 126 w 325"/>
                <a:gd name="T11" fmla="*/ 48 h 365"/>
                <a:gd name="T12" fmla="*/ 110 w 325"/>
                <a:gd name="T13" fmla="*/ 80 h 365"/>
                <a:gd name="T14" fmla="*/ 32 w 325"/>
                <a:gd name="T15" fmla="*/ 131 h 365"/>
                <a:gd name="T16" fmla="*/ 0 w 325"/>
                <a:gd name="T17" fmla="*/ 218 h 365"/>
                <a:gd name="T18" fmla="*/ 48 w 325"/>
                <a:gd name="T19" fmla="*/ 322 h 365"/>
                <a:gd name="T20" fmla="*/ 162 w 325"/>
                <a:gd name="T21" fmla="*/ 365 h 365"/>
                <a:gd name="T22" fmla="*/ 277 w 325"/>
                <a:gd name="T23" fmla="*/ 322 h 365"/>
                <a:gd name="T24" fmla="*/ 325 w 325"/>
                <a:gd name="T25" fmla="*/ 218 h 365"/>
                <a:gd name="T26" fmla="*/ 295 w 325"/>
                <a:gd name="T27" fmla="*/ 134 h 365"/>
                <a:gd name="T28" fmla="*/ 162 w 325"/>
                <a:gd name="T29" fmla="*/ 341 h 365"/>
                <a:gd name="T30" fmla="*/ 23 w 325"/>
                <a:gd name="T31" fmla="*/ 218 h 365"/>
                <a:gd name="T32" fmla="*/ 118 w 325"/>
                <a:gd name="T33" fmla="*/ 102 h 365"/>
                <a:gd name="T34" fmla="*/ 147 w 325"/>
                <a:gd name="T35" fmla="*/ 57 h 365"/>
                <a:gd name="T36" fmla="*/ 158 w 325"/>
                <a:gd name="T37" fmla="*/ 34 h 365"/>
                <a:gd name="T38" fmla="*/ 163 w 325"/>
                <a:gd name="T39" fmla="*/ 25 h 365"/>
                <a:gd name="T40" fmla="*/ 169 w 325"/>
                <a:gd name="T41" fmla="*/ 34 h 365"/>
                <a:gd name="T42" fmla="*/ 182 w 325"/>
                <a:gd name="T43" fmla="*/ 59 h 365"/>
                <a:gd name="T44" fmla="*/ 213 w 325"/>
                <a:gd name="T45" fmla="*/ 104 h 365"/>
                <a:gd name="T46" fmla="*/ 277 w 325"/>
                <a:gd name="T47" fmla="*/ 149 h 365"/>
                <a:gd name="T48" fmla="*/ 301 w 325"/>
                <a:gd name="T49" fmla="*/ 218 h 365"/>
                <a:gd name="T50" fmla="*/ 162 w 325"/>
                <a:gd name="T51" fmla="*/ 341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5" h="365">
                  <a:moveTo>
                    <a:pt x="295" y="134"/>
                  </a:moveTo>
                  <a:cubicBezTo>
                    <a:pt x="277" y="111"/>
                    <a:pt x="251" y="93"/>
                    <a:pt x="221" y="82"/>
                  </a:cubicBezTo>
                  <a:cubicBezTo>
                    <a:pt x="221" y="82"/>
                    <a:pt x="218" y="80"/>
                    <a:pt x="214" y="72"/>
                  </a:cubicBezTo>
                  <a:cubicBezTo>
                    <a:pt x="211" y="66"/>
                    <a:pt x="207" y="58"/>
                    <a:pt x="203" y="50"/>
                  </a:cubicBezTo>
                  <a:cubicBezTo>
                    <a:pt x="191" y="23"/>
                    <a:pt x="180" y="0"/>
                    <a:pt x="162" y="0"/>
                  </a:cubicBezTo>
                  <a:cubicBezTo>
                    <a:pt x="146" y="0"/>
                    <a:pt x="137" y="21"/>
                    <a:pt x="126" y="48"/>
                  </a:cubicBezTo>
                  <a:cubicBezTo>
                    <a:pt x="121" y="59"/>
                    <a:pt x="114" y="76"/>
                    <a:pt x="110" y="80"/>
                  </a:cubicBezTo>
                  <a:cubicBezTo>
                    <a:pt x="79" y="89"/>
                    <a:pt x="52" y="107"/>
                    <a:pt x="32" y="131"/>
                  </a:cubicBezTo>
                  <a:cubicBezTo>
                    <a:pt x="11" y="157"/>
                    <a:pt x="0" y="187"/>
                    <a:pt x="0" y="218"/>
                  </a:cubicBezTo>
                  <a:cubicBezTo>
                    <a:pt x="0" y="258"/>
                    <a:pt x="17" y="294"/>
                    <a:pt x="48" y="322"/>
                  </a:cubicBezTo>
                  <a:cubicBezTo>
                    <a:pt x="79" y="349"/>
                    <a:pt x="119" y="365"/>
                    <a:pt x="162" y="365"/>
                  </a:cubicBezTo>
                  <a:cubicBezTo>
                    <a:pt x="205" y="365"/>
                    <a:pt x="246" y="349"/>
                    <a:pt x="277" y="322"/>
                  </a:cubicBezTo>
                  <a:cubicBezTo>
                    <a:pt x="307" y="294"/>
                    <a:pt x="325" y="258"/>
                    <a:pt x="325" y="218"/>
                  </a:cubicBezTo>
                  <a:cubicBezTo>
                    <a:pt x="325" y="188"/>
                    <a:pt x="314" y="159"/>
                    <a:pt x="295" y="134"/>
                  </a:cubicBezTo>
                  <a:close/>
                  <a:moveTo>
                    <a:pt x="162" y="341"/>
                  </a:moveTo>
                  <a:cubicBezTo>
                    <a:pt x="86" y="341"/>
                    <a:pt x="23" y="286"/>
                    <a:pt x="23" y="218"/>
                  </a:cubicBezTo>
                  <a:cubicBezTo>
                    <a:pt x="23" y="166"/>
                    <a:pt x="62" y="119"/>
                    <a:pt x="118" y="102"/>
                  </a:cubicBezTo>
                  <a:cubicBezTo>
                    <a:pt x="130" y="98"/>
                    <a:pt x="137" y="83"/>
                    <a:pt x="147" y="57"/>
                  </a:cubicBezTo>
                  <a:cubicBezTo>
                    <a:pt x="151" y="49"/>
                    <a:pt x="154" y="40"/>
                    <a:pt x="158" y="34"/>
                  </a:cubicBezTo>
                  <a:cubicBezTo>
                    <a:pt x="160" y="29"/>
                    <a:pt x="162" y="26"/>
                    <a:pt x="163" y="25"/>
                  </a:cubicBezTo>
                  <a:cubicBezTo>
                    <a:pt x="164" y="26"/>
                    <a:pt x="166" y="29"/>
                    <a:pt x="169" y="34"/>
                  </a:cubicBezTo>
                  <a:cubicBezTo>
                    <a:pt x="174" y="41"/>
                    <a:pt x="178" y="50"/>
                    <a:pt x="182" y="59"/>
                  </a:cubicBezTo>
                  <a:cubicBezTo>
                    <a:pt x="193" y="84"/>
                    <a:pt x="201" y="100"/>
                    <a:pt x="213" y="104"/>
                  </a:cubicBezTo>
                  <a:cubicBezTo>
                    <a:pt x="239" y="113"/>
                    <a:pt x="261" y="129"/>
                    <a:pt x="277" y="149"/>
                  </a:cubicBezTo>
                  <a:cubicBezTo>
                    <a:pt x="293" y="169"/>
                    <a:pt x="301" y="193"/>
                    <a:pt x="301" y="218"/>
                  </a:cubicBezTo>
                  <a:cubicBezTo>
                    <a:pt x="301" y="286"/>
                    <a:pt x="239" y="341"/>
                    <a:pt x="162" y="3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134"/>
            <p:cNvSpPr>
              <a:spLocks/>
            </p:cNvSpPr>
            <p:nvPr/>
          </p:nvSpPr>
          <p:spPr bwMode="auto">
            <a:xfrm>
              <a:off x="482600" y="2744788"/>
              <a:ext cx="71438" cy="836613"/>
            </a:xfrm>
            <a:custGeom>
              <a:avLst/>
              <a:gdLst>
                <a:gd name="T0" fmla="*/ 17 w 19"/>
                <a:gd name="T1" fmla="*/ 51 h 222"/>
                <a:gd name="T2" fmla="*/ 15 w 19"/>
                <a:gd name="T3" fmla="*/ 34 h 222"/>
                <a:gd name="T4" fmla="*/ 13 w 19"/>
                <a:gd name="T5" fmla="*/ 20 h 222"/>
                <a:gd name="T6" fmla="*/ 11 w 19"/>
                <a:gd name="T7" fmla="*/ 9 h 222"/>
                <a:gd name="T8" fmla="*/ 10 w 19"/>
                <a:gd name="T9" fmla="*/ 2 h 222"/>
                <a:gd name="T10" fmla="*/ 10 w 19"/>
                <a:gd name="T11" fmla="*/ 0 h 222"/>
                <a:gd name="T12" fmla="*/ 9 w 19"/>
                <a:gd name="T13" fmla="*/ 2 h 222"/>
                <a:gd name="T14" fmla="*/ 8 w 19"/>
                <a:gd name="T15" fmla="*/ 9 h 222"/>
                <a:gd name="T16" fmla="*/ 6 w 19"/>
                <a:gd name="T17" fmla="*/ 20 h 222"/>
                <a:gd name="T18" fmla="*/ 4 w 19"/>
                <a:gd name="T19" fmla="*/ 34 h 222"/>
                <a:gd name="T20" fmla="*/ 3 w 19"/>
                <a:gd name="T21" fmla="*/ 51 h 222"/>
                <a:gd name="T22" fmla="*/ 1 w 19"/>
                <a:gd name="T23" fmla="*/ 70 h 222"/>
                <a:gd name="T24" fmla="*/ 0 w 19"/>
                <a:gd name="T25" fmla="*/ 111 h 222"/>
                <a:gd name="T26" fmla="*/ 1 w 19"/>
                <a:gd name="T27" fmla="*/ 151 h 222"/>
                <a:gd name="T28" fmla="*/ 2 w 19"/>
                <a:gd name="T29" fmla="*/ 170 h 222"/>
                <a:gd name="T30" fmla="*/ 4 w 19"/>
                <a:gd name="T31" fmla="*/ 187 h 222"/>
                <a:gd name="T32" fmla="*/ 6 w 19"/>
                <a:gd name="T33" fmla="*/ 201 h 222"/>
                <a:gd name="T34" fmla="*/ 8 w 19"/>
                <a:gd name="T35" fmla="*/ 212 h 222"/>
                <a:gd name="T36" fmla="*/ 10 w 19"/>
                <a:gd name="T37" fmla="*/ 222 h 222"/>
                <a:gd name="T38" fmla="*/ 11 w 19"/>
                <a:gd name="T39" fmla="*/ 212 h 222"/>
                <a:gd name="T40" fmla="*/ 13 w 19"/>
                <a:gd name="T41" fmla="*/ 201 h 222"/>
                <a:gd name="T42" fmla="*/ 15 w 19"/>
                <a:gd name="T43" fmla="*/ 187 h 222"/>
                <a:gd name="T44" fmla="*/ 17 w 19"/>
                <a:gd name="T45" fmla="*/ 170 h 222"/>
                <a:gd name="T46" fmla="*/ 18 w 19"/>
                <a:gd name="T47" fmla="*/ 151 h 222"/>
                <a:gd name="T48" fmla="*/ 19 w 19"/>
                <a:gd name="T49" fmla="*/ 111 h 222"/>
                <a:gd name="T50" fmla="*/ 18 w 19"/>
                <a:gd name="T51" fmla="*/ 70 h 222"/>
                <a:gd name="T52" fmla="*/ 17 w 19"/>
                <a:gd name="T53" fmla="*/ 5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222">
                  <a:moveTo>
                    <a:pt x="17" y="51"/>
                  </a:moveTo>
                  <a:cubicBezTo>
                    <a:pt x="16" y="45"/>
                    <a:pt x="16" y="40"/>
                    <a:pt x="15" y="34"/>
                  </a:cubicBezTo>
                  <a:cubicBezTo>
                    <a:pt x="14" y="29"/>
                    <a:pt x="14" y="24"/>
                    <a:pt x="13" y="20"/>
                  </a:cubicBezTo>
                  <a:cubicBezTo>
                    <a:pt x="13" y="16"/>
                    <a:pt x="12" y="12"/>
                    <a:pt x="11" y="9"/>
                  </a:cubicBezTo>
                  <a:cubicBezTo>
                    <a:pt x="11" y="6"/>
                    <a:pt x="10" y="4"/>
                    <a:pt x="10" y="2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8" y="6"/>
                    <a:pt x="8" y="9"/>
                  </a:cubicBezTo>
                  <a:cubicBezTo>
                    <a:pt x="7" y="12"/>
                    <a:pt x="7" y="16"/>
                    <a:pt x="6" y="20"/>
                  </a:cubicBezTo>
                  <a:cubicBezTo>
                    <a:pt x="5" y="24"/>
                    <a:pt x="5" y="29"/>
                    <a:pt x="4" y="34"/>
                  </a:cubicBezTo>
                  <a:cubicBezTo>
                    <a:pt x="4" y="40"/>
                    <a:pt x="3" y="45"/>
                    <a:pt x="3" y="51"/>
                  </a:cubicBezTo>
                  <a:cubicBezTo>
                    <a:pt x="2" y="57"/>
                    <a:pt x="2" y="63"/>
                    <a:pt x="1" y="70"/>
                  </a:cubicBezTo>
                  <a:cubicBezTo>
                    <a:pt x="1" y="83"/>
                    <a:pt x="0" y="97"/>
                    <a:pt x="0" y="111"/>
                  </a:cubicBezTo>
                  <a:cubicBezTo>
                    <a:pt x="0" y="125"/>
                    <a:pt x="1" y="138"/>
                    <a:pt x="1" y="151"/>
                  </a:cubicBezTo>
                  <a:cubicBezTo>
                    <a:pt x="2" y="158"/>
                    <a:pt x="2" y="164"/>
                    <a:pt x="2" y="170"/>
                  </a:cubicBezTo>
                  <a:cubicBezTo>
                    <a:pt x="3" y="176"/>
                    <a:pt x="4" y="182"/>
                    <a:pt x="4" y="187"/>
                  </a:cubicBezTo>
                  <a:cubicBezTo>
                    <a:pt x="5" y="192"/>
                    <a:pt x="5" y="197"/>
                    <a:pt x="6" y="201"/>
                  </a:cubicBezTo>
                  <a:cubicBezTo>
                    <a:pt x="7" y="205"/>
                    <a:pt x="7" y="209"/>
                    <a:pt x="8" y="212"/>
                  </a:cubicBezTo>
                  <a:cubicBezTo>
                    <a:pt x="9" y="218"/>
                    <a:pt x="10" y="222"/>
                    <a:pt x="10" y="222"/>
                  </a:cubicBezTo>
                  <a:cubicBezTo>
                    <a:pt x="10" y="222"/>
                    <a:pt x="10" y="218"/>
                    <a:pt x="11" y="212"/>
                  </a:cubicBezTo>
                  <a:cubicBezTo>
                    <a:pt x="12" y="209"/>
                    <a:pt x="13" y="205"/>
                    <a:pt x="13" y="201"/>
                  </a:cubicBezTo>
                  <a:cubicBezTo>
                    <a:pt x="14" y="197"/>
                    <a:pt x="14" y="192"/>
                    <a:pt x="15" y="187"/>
                  </a:cubicBezTo>
                  <a:cubicBezTo>
                    <a:pt x="16" y="182"/>
                    <a:pt x="16" y="176"/>
                    <a:pt x="17" y="170"/>
                  </a:cubicBezTo>
                  <a:cubicBezTo>
                    <a:pt x="17" y="164"/>
                    <a:pt x="18" y="158"/>
                    <a:pt x="18" y="151"/>
                  </a:cubicBezTo>
                  <a:cubicBezTo>
                    <a:pt x="19" y="138"/>
                    <a:pt x="19" y="125"/>
                    <a:pt x="19" y="111"/>
                  </a:cubicBezTo>
                  <a:cubicBezTo>
                    <a:pt x="19" y="97"/>
                    <a:pt x="19" y="83"/>
                    <a:pt x="18" y="70"/>
                  </a:cubicBezTo>
                  <a:cubicBezTo>
                    <a:pt x="18" y="63"/>
                    <a:pt x="17" y="57"/>
                    <a:pt x="17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35"/>
            <p:cNvSpPr>
              <a:spLocks/>
            </p:cNvSpPr>
            <p:nvPr/>
          </p:nvSpPr>
          <p:spPr bwMode="auto">
            <a:xfrm>
              <a:off x="234950" y="2786063"/>
              <a:ext cx="146050" cy="738188"/>
            </a:xfrm>
            <a:custGeom>
              <a:avLst/>
              <a:gdLst>
                <a:gd name="T0" fmla="*/ 19 w 39"/>
                <a:gd name="T1" fmla="*/ 84 h 196"/>
                <a:gd name="T2" fmla="*/ 20 w 39"/>
                <a:gd name="T3" fmla="*/ 78 h 196"/>
                <a:gd name="T4" fmla="*/ 21 w 39"/>
                <a:gd name="T5" fmla="*/ 71 h 196"/>
                <a:gd name="T6" fmla="*/ 22 w 39"/>
                <a:gd name="T7" fmla="*/ 62 h 196"/>
                <a:gd name="T8" fmla="*/ 24 w 39"/>
                <a:gd name="T9" fmla="*/ 54 h 196"/>
                <a:gd name="T10" fmla="*/ 26 w 39"/>
                <a:gd name="T11" fmla="*/ 45 h 196"/>
                <a:gd name="T12" fmla="*/ 33 w 39"/>
                <a:gd name="T13" fmla="*/ 18 h 196"/>
                <a:gd name="T14" fmla="*/ 37 w 39"/>
                <a:gd name="T15" fmla="*/ 4 h 196"/>
                <a:gd name="T16" fmla="*/ 39 w 39"/>
                <a:gd name="T17" fmla="*/ 0 h 196"/>
                <a:gd name="T18" fmla="*/ 37 w 39"/>
                <a:gd name="T19" fmla="*/ 1 h 196"/>
                <a:gd name="T20" fmla="*/ 26 w 39"/>
                <a:gd name="T21" fmla="*/ 15 h 196"/>
                <a:gd name="T22" fmla="*/ 16 w 39"/>
                <a:gd name="T23" fmla="*/ 33 h 196"/>
                <a:gd name="T24" fmla="*/ 12 w 39"/>
                <a:gd name="T25" fmla="*/ 41 h 196"/>
                <a:gd name="T26" fmla="*/ 7 w 39"/>
                <a:gd name="T27" fmla="*/ 54 h 196"/>
                <a:gd name="T28" fmla="*/ 5 w 39"/>
                <a:gd name="T29" fmla="*/ 63 h 196"/>
                <a:gd name="T30" fmla="*/ 3 w 39"/>
                <a:gd name="T31" fmla="*/ 73 h 196"/>
                <a:gd name="T32" fmla="*/ 2 w 39"/>
                <a:gd name="T33" fmla="*/ 77 h 196"/>
                <a:gd name="T34" fmla="*/ 0 w 39"/>
                <a:gd name="T35" fmla="*/ 88 h 196"/>
                <a:gd name="T36" fmla="*/ 0 w 39"/>
                <a:gd name="T37" fmla="*/ 98 h 196"/>
                <a:gd name="T38" fmla="*/ 0 w 39"/>
                <a:gd name="T39" fmla="*/ 108 h 196"/>
                <a:gd name="T40" fmla="*/ 0 w 39"/>
                <a:gd name="T41" fmla="*/ 116 h 196"/>
                <a:gd name="T42" fmla="*/ 1 w 39"/>
                <a:gd name="T43" fmla="*/ 118 h 196"/>
                <a:gd name="T44" fmla="*/ 6 w 39"/>
                <a:gd name="T45" fmla="*/ 142 h 196"/>
                <a:gd name="T46" fmla="*/ 7 w 39"/>
                <a:gd name="T47" fmla="*/ 147 h 196"/>
                <a:gd name="T48" fmla="*/ 10 w 39"/>
                <a:gd name="T49" fmla="*/ 153 h 196"/>
                <a:gd name="T50" fmla="*/ 12 w 39"/>
                <a:gd name="T51" fmla="*/ 159 h 196"/>
                <a:gd name="T52" fmla="*/ 14 w 39"/>
                <a:gd name="T53" fmla="*/ 163 h 196"/>
                <a:gd name="T54" fmla="*/ 20 w 39"/>
                <a:gd name="T55" fmla="*/ 173 h 196"/>
                <a:gd name="T56" fmla="*/ 24 w 39"/>
                <a:gd name="T57" fmla="*/ 179 h 196"/>
                <a:gd name="T58" fmla="*/ 29 w 39"/>
                <a:gd name="T59" fmla="*/ 186 h 196"/>
                <a:gd name="T60" fmla="*/ 32 w 39"/>
                <a:gd name="T61" fmla="*/ 189 h 196"/>
                <a:gd name="T62" fmla="*/ 39 w 39"/>
                <a:gd name="T63" fmla="*/ 196 h 196"/>
                <a:gd name="T64" fmla="*/ 36 w 39"/>
                <a:gd name="T65" fmla="*/ 187 h 196"/>
                <a:gd name="T66" fmla="*/ 34 w 39"/>
                <a:gd name="T67" fmla="*/ 183 h 196"/>
                <a:gd name="T68" fmla="*/ 30 w 39"/>
                <a:gd name="T69" fmla="*/ 172 h 196"/>
                <a:gd name="T70" fmla="*/ 28 w 39"/>
                <a:gd name="T71" fmla="*/ 165 h 196"/>
                <a:gd name="T72" fmla="*/ 24 w 39"/>
                <a:gd name="T73" fmla="*/ 151 h 196"/>
                <a:gd name="T74" fmla="*/ 23 w 39"/>
                <a:gd name="T75" fmla="*/ 147 h 196"/>
                <a:gd name="T76" fmla="*/ 21 w 39"/>
                <a:gd name="T77" fmla="*/ 134 h 196"/>
                <a:gd name="T78" fmla="*/ 20 w 39"/>
                <a:gd name="T79" fmla="*/ 130 h 196"/>
                <a:gd name="T80" fmla="*/ 19 w 39"/>
                <a:gd name="T81" fmla="*/ 123 h 196"/>
                <a:gd name="T82" fmla="*/ 19 w 39"/>
                <a:gd name="T83" fmla="*/ 117 h 196"/>
                <a:gd name="T84" fmla="*/ 19 w 39"/>
                <a:gd name="T85" fmla="*/ 112 h 196"/>
                <a:gd name="T86" fmla="*/ 19 w 39"/>
                <a:gd name="T87" fmla="*/ 103 h 196"/>
                <a:gd name="T88" fmla="*/ 19 w 39"/>
                <a:gd name="T89" fmla="*/ 8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" h="196">
                  <a:moveTo>
                    <a:pt x="19" y="89"/>
                  </a:moveTo>
                  <a:cubicBezTo>
                    <a:pt x="19" y="88"/>
                    <a:pt x="19" y="86"/>
                    <a:pt x="19" y="84"/>
                  </a:cubicBezTo>
                  <a:cubicBezTo>
                    <a:pt x="19" y="83"/>
                    <a:pt x="20" y="81"/>
                    <a:pt x="20" y="80"/>
                  </a:cubicBezTo>
                  <a:cubicBezTo>
                    <a:pt x="20" y="79"/>
                    <a:pt x="20" y="78"/>
                    <a:pt x="20" y="78"/>
                  </a:cubicBezTo>
                  <a:cubicBezTo>
                    <a:pt x="20" y="77"/>
                    <a:pt x="20" y="76"/>
                    <a:pt x="20" y="75"/>
                  </a:cubicBezTo>
                  <a:cubicBezTo>
                    <a:pt x="21" y="74"/>
                    <a:pt x="21" y="72"/>
                    <a:pt x="21" y="71"/>
                  </a:cubicBezTo>
                  <a:cubicBezTo>
                    <a:pt x="21" y="69"/>
                    <a:pt x="21" y="68"/>
                    <a:pt x="22" y="66"/>
                  </a:cubicBezTo>
                  <a:cubicBezTo>
                    <a:pt x="22" y="65"/>
                    <a:pt x="22" y="64"/>
                    <a:pt x="22" y="62"/>
                  </a:cubicBezTo>
                  <a:cubicBezTo>
                    <a:pt x="23" y="61"/>
                    <a:pt x="23" y="59"/>
                    <a:pt x="23" y="58"/>
                  </a:cubicBezTo>
                  <a:cubicBezTo>
                    <a:pt x="23" y="56"/>
                    <a:pt x="24" y="55"/>
                    <a:pt x="24" y="54"/>
                  </a:cubicBezTo>
                  <a:cubicBezTo>
                    <a:pt x="24" y="52"/>
                    <a:pt x="24" y="51"/>
                    <a:pt x="25" y="49"/>
                  </a:cubicBezTo>
                  <a:cubicBezTo>
                    <a:pt x="25" y="48"/>
                    <a:pt x="25" y="47"/>
                    <a:pt x="26" y="45"/>
                  </a:cubicBezTo>
                  <a:cubicBezTo>
                    <a:pt x="27" y="40"/>
                    <a:pt x="28" y="35"/>
                    <a:pt x="29" y="31"/>
                  </a:cubicBezTo>
                  <a:cubicBezTo>
                    <a:pt x="31" y="26"/>
                    <a:pt x="32" y="22"/>
                    <a:pt x="33" y="18"/>
                  </a:cubicBezTo>
                  <a:cubicBezTo>
                    <a:pt x="34" y="14"/>
                    <a:pt x="35" y="11"/>
                    <a:pt x="36" y="8"/>
                  </a:cubicBezTo>
                  <a:cubicBezTo>
                    <a:pt x="37" y="7"/>
                    <a:pt x="37" y="6"/>
                    <a:pt x="37" y="4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6" y="2"/>
                    <a:pt x="35" y="4"/>
                    <a:pt x="33" y="6"/>
                  </a:cubicBezTo>
                  <a:cubicBezTo>
                    <a:pt x="31" y="9"/>
                    <a:pt x="29" y="11"/>
                    <a:pt x="26" y="15"/>
                  </a:cubicBezTo>
                  <a:cubicBezTo>
                    <a:pt x="24" y="18"/>
                    <a:pt x="22" y="22"/>
                    <a:pt x="19" y="26"/>
                  </a:cubicBezTo>
                  <a:cubicBezTo>
                    <a:pt x="18" y="29"/>
                    <a:pt x="17" y="31"/>
                    <a:pt x="16" y="33"/>
                  </a:cubicBezTo>
                  <a:cubicBezTo>
                    <a:pt x="15" y="35"/>
                    <a:pt x="15" y="36"/>
                    <a:pt x="14" y="37"/>
                  </a:cubicBezTo>
                  <a:cubicBezTo>
                    <a:pt x="13" y="38"/>
                    <a:pt x="13" y="40"/>
                    <a:pt x="12" y="41"/>
                  </a:cubicBezTo>
                  <a:cubicBezTo>
                    <a:pt x="11" y="44"/>
                    <a:pt x="10" y="47"/>
                    <a:pt x="9" y="49"/>
                  </a:cubicBezTo>
                  <a:cubicBezTo>
                    <a:pt x="8" y="51"/>
                    <a:pt x="8" y="52"/>
                    <a:pt x="7" y="54"/>
                  </a:cubicBezTo>
                  <a:cubicBezTo>
                    <a:pt x="7" y="55"/>
                    <a:pt x="7" y="57"/>
                    <a:pt x="6" y="58"/>
                  </a:cubicBezTo>
                  <a:cubicBezTo>
                    <a:pt x="6" y="60"/>
                    <a:pt x="5" y="61"/>
                    <a:pt x="5" y="63"/>
                  </a:cubicBezTo>
                  <a:cubicBezTo>
                    <a:pt x="4" y="64"/>
                    <a:pt x="4" y="66"/>
                    <a:pt x="4" y="68"/>
                  </a:cubicBezTo>
                  <a:cubicBezTo>
                    <a:pt x="3" y="69"/>
                    <a:pt x="3" y="71"/>
                    <a:pt x="3" y="73"/>
                  </a:cubicBezTo>
                  <a:cubicBezTo>
                    <a:pt x="2" y="73"/>
                    <a:pt x="2" y="74"/>
                    <a:pt x="2" y="75"/>
                  </a:cubicBezTo>
                  <a:cubicBezTo>
                    <a:pt x="2" y="76"/>
                    <a:pt x="2" y="77"/>
                    <a:pt x="2" y="77"/>
                  </a:cubicBezTo>
                  <a:cubicBezTo>
                    <a:pt x="1" y="79"/>
                    <a:pt x="1" y="81"/>
                    <a:pt x="1" y="82"/>
                  </a:cubicBezTo>
                  <a:cubicBezTo>
                    <a:pt x="1" y="84"/>
                    <a:pt x="1" y="86"/>
                    <a:pt x="0" y="88"/>
                  </a:cubicBezTo>
                  <a:cubicBezTo>
                    <a:pt x="0" y="89"/>
                    <a:pt x="0" y="91"/>
                    <a:pt x="0" y="93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99"/>
                    <a:pt x="0" y="101"/>
                    <a:pt x="0" y="103"/>
                  </a:cubicBezTo>
                  <a:cubicBezTo>
                    <a:pt x="0" y="105"/>
                    <a:pt x="0" y="106"/>
                    <a:pt x="0" y="108"/>
                  </a:cubicBezTo>
                  <a:cubicBezTo>
                    <a:pt x="0" y="110"/>
                    <a:pt x="0" y="111"/>
                    <a:pt x="0" y="113"/>
                  </a:cubicBezTo>
                  <a:cubicBezTo>
                    <a:pt x="0" y="114"/>
                    <a:pt x="0" y="115"/>
                    <a:pt x="0" y="116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1" y="117"/>
                    <a:pt x="1" y="118"/>
                    <a:pt x="1" y="118"/>
                  </a:cubicBezTo>
                  <a:cubicBezTo>
                    <a:pt x="1" y="125"/>
                    <a:pt x="3" y="131"/>
                    <a:pt x="4" y="138"/>
                  </a:cubicBezTo>
                  <a:cubicBezTo>
                    <a:pt x="5" y="139"/>
                    <a:pt x="5" y="141"/>
                    <a:pt x="6" y="142"/>
                  </a:cubicBezTo>
                  <a:cubicBezTo>
                    <a:pt x="6" y="143"/>
                    <a:pt x="6" y="144"/>
                    <a:pt x="6" y="145"/>
                  </a:cubicBezTo>
                  <a:cubicBezTo>
                    <a:pt x="7" y="145"/>
                    <a:pt x="7" y="146"/>
                    <a:pt x="7" y="147"/>
                  </a:cubicBezTo>
                  <a:cubicBezTo>
                    <a:pt x="8" y="148"/>
                    <a:pt x="8" y="150"/>
                    <a:pt x="9" y="151"/>
                  </a:cubicBezTo>
                  <a:cubicBezTo>
                    <a:pt x="9" y="152"/>
                    <a:pt x="9" y="152"/>
                    <a:pt x="10" y="153"/>
                  </a:cubicBezTo>
                  <a:cubicBezTo>
                    <a:pt x="10" y="154"/>
                    <a:pt x="10" y="154"/>
                    <a:pt x="10" y="155"/>
                  </a:cubicBezTo>
                  <a:cubicBezTo>
                    <a:pt x="11" y="156"/>
                    <a:pt x="12" y="158"/>
                    <a:pt x="12" y="159"/>
                  </a:cubicBezTo>
                  <a:cubicBezTo>
                    <a:pt x="13" y="160"/>
                    <a:pt x="13" y="160"/>
                    <a:pt x="13" y="161"/>
                  </a:cubicBezTo>
                  <a:cubicBezTo>
                    <a:pt x="13" y="162"/>
                    <a:pt x="14" y="162"/>
                    <a:pt x="14" y="163"/>
                  </a:cubicBezTo>
                  <a:cubicBezTo>
                    <a:pt x="15" y="165"/>
                    <a:pt x="17" y="168"/>
                    <a:pt x="18" y="170"/>
                  </a:cubicBezTo>
                  <a:cubicBezTo>
                    <a:pt x="19" y="171"/>
                    <a:pt x="19" y="172"/>
                    <a:pt x="20" y="173"/>
                  </a:cubicBezTo>
                  <a:cubicBezTo>
                    <a:pt x="21" y="174"/>
                    <a:pt x="21" y="175"/>
                    <a:pt x="22" y="176"/>
                  </a:cubicBezTo>
                  <a:cubicBezTo>
                    <a:pt x="22" y="177"/>
                    <a:pt x="23" y="178"/>
                    <a:pt x="24" y="179"/>
                  </a:cubicBezTo>
                  <a:cubicBezTo>
                    <a:pt x="24" y="180"/>
                    <a:pt x="25" y="180"/>
                    <a:pt x="26" y="181"/>
                  </a:cubicBezTo>
                  <a:cubicBezTo>
                    <a:pt x="27" y="183"/>
                    <a:pt x="28" y="184"/>
                    <a:pt x="29" y="186"/>
                  </a:cubicBezTo>
                  <a:cubicBezTo>
                    <a:pt x="30" y="186"/>
                    <a:pt x="30" y="187"/>
                    <a:pt x="31" y="188"/>
                  </a:cubicBezTo>
                  <a:cubicBezTo>
                    <a:pt x="31" y="188"/>
                    <a:pt x="32" y="189"/>
                    <a:pt x="32" y="189"/>
                  </a:cubicBezTo>
                  <a:cubicBezTo>
                    <a:pt x="34" y="191"/>
                    <a:pt x="36" y="193"/>
                    <a:pt x="37" y="194"/>
                  </a:cubicBezTo>
                  <a:cubicBezTo>
                    <a:pt x="38" y="195"/>
                    <a:pt x="39" y="196"/>
                    <a:pt x="39" y="196"/>
                  </a:cubicBezTo>
                  <a:cubicBezTo>
                    <a:pt x="39" y="196"/>
                    <a:pt x="39" y="195"/>
                    <a:pt x="38" y="194"/>
                  </a:cubicBezTo>
                  <a:cubicBezTo>
                    <a:pt x="38" y="192"/>
                    <a:pt x="37" y="190"/>
                    <a:pt x="36" y="187"/>
                  </a:cubicBezTo>
                  <a:cubicBezTo>
                    <a:pt x="35" y="187"/>
                    <a:pt x="35" y="186"/>
                    <a:pt x="35" y="185"/>
                  </a:cubicBezTo>
                  <a:cubicBezTo>
                    <a:pt x="35" y="184"/>
                    <a:pt x="34" y="184"/>
                    <a:pt x="34" y="183"/>
                  </a:cubicBezTo>
                  <a:cubicBezTo>
                    <a:pt x="33" y="181"/>
                    <a:pt x="33" y="180"/>
                    <a:pt x="32" y="178"/>
                  </a:cubicBezTo>
                  <a:cubicBezTo>
                    <a:pt x="31" y="176"/>
                    <a:pt x="31" y="174"/>
                    <a:pt x="30" y="172"/>
                  </a:cubicBezTo>
                  <a:cubicBezTo>
                    <a:pt x="30" y="171"/>
                    <a:pt x="29" y="170"/>
                    <a:pt x="29" y="169"/>
                  </a:cubicBezTo>
                  <a:cubicBezTo>
                    <a:pt x="29" y="168"/>
                    <a:pt x="28" y="166"/>
                    <a:pt x="28" y="165"/>
                  </a:cubicBezTo>
                  <a:cubicBezTo>
                    <a:pt x="27" y="163"/>
                    <a:pt x="27" y="161"/>
                    <a:pt x="26" y="158"/>
                  </a:cubicBezTo>
                  <a:cubicBezTo>
                    <a:pt x="25" y="156"/>
                    <a:pt x="25" y="153"/>
                    <a:pt x="24" y="151"/>
                  </a:cubicBezTo>
                  <a:cubicBezTo>
                    <a:pt x="24" y="150"/>
                    <a:pt x="24" y="149"/>
                    <a:pt x="23" y="149"/>
                  </a:cubicBezTo>
                  <a:cubicBezTo>
                    <a:pt x="23" y="148"/>
                    <a:pt x="23" y="147"/>
                    <a:pt x="23" y="147"/>
                  </a:cubicBezTo>
                  <a:cubicBezTo>
                    <a:pt x="23" y="145"/>
                    <a:pt x="22" y="144"/>
                    <a:pt x="22" y="143"/>
                  </a:cubicBezTo>
                  <a:cubicBezTo>
                    <a:pt x="22" y="140"/>
                    <a:pt x="21" y="137"/>
                    <a:pt x="21" y="134"/>
                  </a:cubicBezTo>
                  <a:cubicBezTo>
                    <a:pt x="21" y="134"/>
                    <a:pt x="21" y="133"/>
                    <a:pt x="20" y="132"/>
                  </a:cubicBezTo>
                  <a:cubicBezTo>
                    <a:pt x="20" y="131"/>
                    <a:pt x="20" y="131"/>
                    <a:pt x="20" y="130"/>
                  </a:cubicBezTo>
                  <a:cubicBezTo>
                    <a:pt x="20" y="128"/>
                    <a:pt x="20" y="127"/>
                    <a:pt x="20" y="126"/>
                  </a:cubicBezTo>
                  <a:cubicBezTo>
                    <a:pt x="20" y="125"/>
                    <a:pt x="19" y="124"/>
                    <a:pt x="19" y="123"/>
                  </a:cubicBezTo>
                  <a:cubicBezTo>
                    <a:pt x="19" y="123"/>
                    <a:pt x="19" y="122"/>
                    <a:pt x="19" y="121"/>
                  </a:cubicBezTo>
                  <a:cubicBezTo>
                    <a:pt x="19" y="120"/>
                    <a:pt x="19" y="118"/>
                    <a:pt x="19" y="117"/>
                  </a:cubicBezTo>
                  <a:cubicBezTo>
                    <a:pt x="19" y="116"/>
                    <a:pt x="19" y="115"/>
                    <a:pt x="19" y="114"/>
                  </a:cubicBezTo>
                  <a:cubicBezTo>
                    <a:pt x="19" y="114"/>
                    <a:pt x="19" y="113"/>
                    <a:pt x="19" y="112"/>
                  </a:cubicBezTo>
                  <a:cubicBezTo>
                    <a:pt x="19" y="110"/>
                    <a:pt x="19" y="109"/>
                    <a:pt x="19" y="107"/>
                  </a:cubicBezTo>
                  <a:cubicBezTo>
                    <a:pt x="19" y="106"/>
                    <a:pt x="19" y="104"/>
                    <a:pt x="19" y="103"/>
                  </a:cubicBezTo>
                  <a:cubicBezTo>
                    <a:pt x="19" y="101"/>
                    <a:pt x="18" y="100"/>
                    <a:pt x="19" y="98"/>
                  </a:cubicBezTo>
                  <a:cubicBezTo>
                    <a:pt x="19" y="95"/>
                    <a:pt x="19" y="92"/>
                    <a:pt x="19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36"/>
            <p:cNvSpPr>
              <a:spLocks/>
            </p:cNvSpPr>
            <p:nvPr/>
          </p:nvSpPr>
          <p:spPr bwMode="auto">
            <a:xfrm>
              <a:off x="53975" y="2819401"/>
              <a:ext cx="192088" cy="636588"/>
            </a:xfrm>
            <a:custGeom>
              <a:avLst/>
              <a:gdLst>
                <a:gd name="T0" fmla="*/ 49 w 51"/>
                <a:gd name="T1" fmla="*/ 1 h 169"/>
                <a:gd name="T2" fmla="*/ 44 w 51"/>
                <a:gd name="T3" fmla="*/ 5 h 169"/>
                <a:gd name="T4" fmla="*/ 37 w 51"/>
                <a:gd name="T5" fmla="*/ 11 h 169"/>
                <a:gd name="T6" fmla="*/ 28 w 51"/>
                <a:gd name="T7" fmla="*/ 20 h 169"/>
                <a:gd name="T8" fmla="*/ 20 w 51"/>
                <a:gd name="T9" fmla="*/ 32 h 169"/>
                <a:gd name="T10" fmla="*/ 12 w 51"/>
                <a:gd name="T11" fmla="*/ 46 h 169"/>
                <a:gd name="T12" fmla="*/ 10 w 51"/>
                <a:gd name="T13" fmla="*/ 50 h 169"/>
                <a:gd name="T14" fmla="*/ 8 w 51"/>
                <a:gd name="T15" fmla="*/ 54 h 169"/>
                <a:gd name="T16" fmla="*/ 5 w 51"/>
                <a:gd name="T17" fmla="*/ 62 h 169"/>
                <a:gd name="T18" fmla="*/ 1 w 51"/>
                <a:gd name="T19" fmla="*/ 81 h 169"/>
                <a:gd name="T20" fmla="*/ 1 w 51"/>
                <a:gd name="T21" fmla="*/ 99 h 169"/>
                <a:gd name="T22" fmla="*/ 1 w 51"/>
                <a:gd name="T23" fmla="*/ 104 h 169"/>
                <a:gd name="T24" fmla="*/ 2 w 51"/>
                <a:gd name="T25" fmla="*/ 108 h 169"/>
                <a:gd name="T26" fmla="*/ 2 w 51"/>
                <a:gd name="T27" fmla="*/ 112 h 169"/>
                <a:gd name="T28" fmla="*/ 3 w 51"/>
                <a:gd name="T29" fmla="*/ 117 h 169"/>
                <a:gd name="T30" fmla="*/ 8 w 51"/>
                <a:gd name="T31" fmla="*/ 133 h 169"/>
                <a:gd name="T32" fmla="*/ 11 w 51"/>
                <a:gd name="T33" fmla="*/ 140 h 169"/>
                <a:gd name="T34" fmla="*/ 13 w 51"/>
                <a:gd name="T35" fmla="*/ 143 h 169"/>
                <a:gd name="T36" fmla="*/ 15 w 51"/>
                <a:gd name="T37" fmla="*/ 146 h 169"/>
                <a:gd name="T38" fmla="*/ 18 w 51"/>
                <a:gd name="T39" fmla="*/ 151 h 169"/>
                <a:gd name="T40" fmla="*/ 22 w 51"/>
                <a:gd name="T41" fmla="*/ 156 h 169"/>
                <a:gd name="T42" fmla="*/ 25 w 51"/>
                <a:gd name="T43" fmla="*/ 160 h 169"/>
                <a:gd name="T44" fmla="*/ 28 w 51"/>
                <a:gd name="T45" fmla="*/ 163 h 169"/>
                <a:gd name="T46" fmla="*/ 32 w 51"/>
                <a:gd name="T47" fmla="*/ 168 h 169"/>
                <a:gd name="T48" fmla="*/ 33 w 51"/>
                <a:gd name="T49" fmla="*/ 169 h 169"/>
                <a:gd name="T50" fmla="*/ 32 w 51"/>
                <a:gd name="T51" fmla="*/ 167 h 169"/>
                <a:gd name="T52" fmla="*/ 31 w 51"/>
                <a:gd name="T53" fmla="*/ 165 h 169"/>
                <a:gd name="T54" fmla="*/ 30 w 51"/>
                <a:gd name="T55" fmla="*/ 162 h 169"/>
                <a:gd name="T56" fmla="*/ 28 w 51"/>
                <a:gd name="T57" fmla="*/ 158 h 169"/>
                <a:gd name="T58" fmla="*/ 27 w 51"/>
                <a:gd name="T59" fmla="*/ 153 h 169"/>
                <a:gd name="T60" fmla="*/ 26 w 51"/>
                <a:gd name="T61" fmla="*/ 151 h 169"/>
                <a:gd name="T62" fmla="*/ 25 w 51"/>
                <a:gd name="T63" fmla="*/ 148 h 169"/>
                <a:gd name="T64" fmla="*/ 24 w 51"/>
                <a:gd name="T65" fmla="*/ 145 h 169"/>
                <a:gd name="T66" fmla="*/ 23 w 51"/>
                <a:gd name="T67" fmla="*/ 142 h 169"/>
                <a:gd name="T68" fmla="*/ 22 w 51"/>
                <a:gd name="T69" fmla="*/ 139 h 169"/>
                <a:gd name="T70" fmla="*/ 21 w 51"/>
                <a:gd name="T71" fmla="*/ 136 h 169"/>
                <a:gd name="T72" fmla="*/ 20 w 51"/>
                <a:gd name="T73" fmla="*/ 133 h 169"/>
                <a:gd name="T74" fmla="*/ 19 w 51"/>
                <a:gd name="T75" fmla="*/ 129 h 169"/>
                <a:gd name="T76" fmla="*/ 16 w 51"/>
                <a:gd name="T77" fmla="*/ 114 h 169"/>
                <a:gd name="T78" fmla="*/ 15 w 51"/>
                <a:gd name="T79" fmla="*/ 107 h 169"/>
                <a:gd name="T80" fmla="*/ 15 w 51"/>
                <a:gd name="T81" fmla="*/ 103 h 169"/>
                <a:gd name="T82" fmla="*/ 15 w 51"/>
                <a:gd name="T83" fmla="*/ 99 h 169"/>
                <a:gd name="T84" fmla="*/ 16 w 51"/>
                <a:gd name="T85" fmla="*/ 82 h 169"/>
                <a:gd name="T86" fmla="*/ 19 w 51"/>
                <a:gd name="T87" fmla="*/ 66 h 169"/>
                <a:gd name="T88" fmla="*/ 20 w 51"/>
                <a:gd name="T89" fmla="*/ 62 h 169"/>
                <a:gd name="T90" fmla="*/ 21 w 51"/>
                <a:gd name="T91" fmla="*/ 60 h 169"/>
                <a:gd name="T92" fmla="*/ 21 w 51"/>
                <a:gd name="T93" fmla="*/ 58 h 169"/>
                <a:gd name="T94" fmla="*/ 24 w 51"/>
                <a:gd name="T95" fmla="*/ 51 h 169"/>
                <a:gd name="T96" fmla="*/ 26 w 51"/>
                <a:gd name="T97" fmla="*/ 44 h 169"/>
                <a:gd name="T98" fmla="*/ 29 w 51"/>
                <a:gd name="T99" fmla="*/ 37 h 169"/>
                <a:gd name="T100" fmla="*/ 31 w 51"/>
                <a:gd name="T101" fmla="*/ 34 h 169"/>
                <a:gd name="T102" fmla="*/ 32 w 51"/>
                <a:gd name="T103" fmla="*/ 31 h 169"/>
                <a:gd name="T104" fmla="*/ 35 w 51"/>
                <a:gd name="T105" fmla="*/ 25 h 169"/>
                <a:gd name="T106" fmla="*/ 41 w 51"/>
                <a:gd name="T107" fmla="*/ 14 h 169"/>
                <a:gd name="T108" fmla="*/ 46 w 51"/>
                <a:gd name="T109" fmla="*/ 7 h 169"/>
                <a:gd name="T110" fmla="*/ 51 w 51"/>
                <a:gd name="T111" fmla="*/ 0 h 169"/>
                <a:gd name="T112" fmla="*/ 49 w 51"/>
                <a:gd name="T113" fmla="*/ 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" h="169">
                  <a:moveTo>
                    <a:pt x="49" y="1"/>
                  </a:moveTo>
                  <a:cubicBezTo>
                    <a:pt x="48" y="2"/>
                    <a:pt x="46" y="3"/>
                    <a:pt x="44" y="5"/>
                  </a:cubicBezTo>
                  <a:cubicBezTo>
                    <a:pt x="42" y="6"/>
                    <a:pt x="39" y="8"/>
                    <a:pt x="37" y="11"/>
                  </a:cubicBezTo>
                  <a:cubicBezTo>
                    <a:pt x="34" y="13"/>
                    <a:pt x="31" y="16"/>
                    <a:pt x="28" y="20"/>
                  </a:cubicBezTo>
                  <a:cubicBezTo>
                    <a:pt x="26" y="23"/>
                    <a:pt x="23" y="27"/>
                    <a:pt x="20" y="32"/>
                  </a:cubicBezTo>
                  <a:cubicBezTo>
                    <a:pt x="17" y="36"/>
                    <a:pt x="14" y="41"/>
                    <a:pt x="12" y="46"/>
                  </a:cubicBezTo>
                  <a:cubicBezTo>
                    <a:pt x="11" y="47"/>
                    <a:pt x="10" y="49"/>
                    <a:pt x="10" y="50"/>
                  </a:cubicBezTo>
                  <a:cubicBezTo>
                    <a:pt x="9" y="51"/>
                    <a:pt x="9" y="53"/>
                    <a:pt x="8" y="54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3" y="68"/>
                    <a:pt x="2" y="74"/>
                    <a:pt x="1" y="81"/>
                  </a:cubicBezTo>
                  <a:cubicBezTo>
                    <a:pt x="1" y="87"/>
                    <a:pt x="0" y="93"/>
                    <a:pt x="1" y="99"/>
                  </a:cubicBezTo>
                  <a:cubicBezTo>
                    <a:pt x="1" y="101"/>
                    <a:pt x="1" y="102"/>
                    <a:pt x="1" y="104"/>
                  </a:cubicBezTo>
                  <a:cubicBezTo>
                    <a:pt x="1" y="105"/>
                    <a:pt x="1" y="107"/>
                    <a:pt x="2" y="108"/>
                  </a:cubicBezTo>
                  <a:cubicBezTo>
                    <a:pt x="2" y="110"/>
                    <a:pt x="2" y="111"/>
                    <a:pt x="2" y="112"/>
                  </a:cubicBezTo>
                  <a:cubicBezTo>
                    <a:pt x="3" y="114"/>
                    <a:pt x="3" y="115"/>
                    <a:pt x="3" y="117"/>
                  </a:cubicBezTo>
                  <a:cubicBezTo>
                    <a:pt x="5" y="122"/>
                    <a:pt x="6" y="128"/>
                    <a:pt x="8" y="133"/>
                  </a:cubicBezTo>
                  <a:cubicBezTo>
                    <a:pt x="9" y="135"/>
                    <a:pt x="10" y="137"/>
                    <a:pt x="11" y="140"/>
                  </a:cubicBezTo>
                  <a:cubicBezTo>
                    <a:pt x="12" y="141"/>
                    <a:pt x="13" y="142"/>
                    <a:pt x="13" y="143"/>
                  </a:cubicBezTo>
                  <a:cubicBezTo>
                    <a:pt x="14" y="144"/>
                    <a:pt x="14" y="145"/>
                    <a:pt x="15" y="146"/>
                  </a:cubicBezTo>
                  <a:cubicBezTo>
                    <a:pt x="16" y="148"/>
                    <a:pt x="17" y="150"/>
                    <a:pt x="18" y="151"/>
                  </a:cubicBezTo>
                  <a:cubicBezTo>
                    <a:pt x="19" y="153"/>
                    <a:pt x="20" y="155"/>
                    <a:pt x="22" y="156"/>
                  </a:cubicBezTo>
                  <a:cubicBezTo>
                    <a:pt x="23" y="158"/>
                    <a:pt x="24" y="159"/>
                    <a:pt x="25" y="160"/>
                  </a:cubicBezTo>
                  <a:cubicBezTo>
                    <a:pt x="26" y="161"/>
                    <a:pt x="27" y="162"/>
                    <a:pt x="28" y="163"/>
                  </a:cubicBezTo>
                  <a:cubicBezTo>
                    <a:pt x="29" y="165"/>
                    <a:pt x="31" y="167"/>
                    <a:pt x="32" y="168"/>
                  </a:cubicBezTo>
                  <a:cubicBezTo>
                    <a:pt x="33" y="169"/>
                    <a:pt x="33" y="169"/>
                    <a:pt x="33" y="169"/>
                  </a:cubicBezTo>
                  <a:cubicBezTo>
                    <a:pt x="33" y="169"/>
                    <a:pt x="33" y="169"/>
                    <a:pt x="32" y="167"/>
                  </a:cubicBezTo>
                  <a:cubicBezTo>
                    <a:pt x="32" y="167"/>
                    <a:pt x="32" y="166"/>
                    <a:pt x="31" y="165"/>
                  </a:cubicBezTo>
                  <a:cubicBezTo>
                    <a:pt x="31" y="164"/>
                    <a:pt x="31" y="163"/>
                    <a:pt x="30" y="162"/>
                  </a:cubicBezTo>
                  <a:cubicBezTo>
                    <a:pt x="30" y="161"/>
                    <a:pt x="29" y="159"/>
                    <a:pt x="28" y="158"/>
                  </a:cubicBezTo>
                  <a:cubicBezTo>
                    <a:pt x="28" y="156"/>
                    <a:pt x="27" y="155"/>
                    <a:pt x="27" y="153"/>
                  </a:cubicBezTo>
                  <a:cubicBezTo>
                    <a:pt x="26" y="152"/>
                    <a:pt x="26" y="152"/>
                    <a:pt x="26" y="151"/>
                  </a:cubicBezTo>
                  <a:cubicBezTo>
                    <a:pt x="25" y="150"/>
                    <a:pt x="25" y="149"/>
                    <a:pt x="25" y="148"/>
                  </a:cubicBezTo>
                  <a:cubicBezTo>
                    <a:pt x="24" y="147"/>
                    <a:pt x="24" y="146"/>
                    <a:pt x="24" y="145"/>
                  </a:cubicBezTo>
                  <a:cubicBezTo>
                    <a:pt x="23" y="144"/>
                    <a:pt x="23" y="143"/>
                    <a:pt x="23" y="142"/>
                  </a:cubicBezTo>
                  <a:cubicBezTo>
                    <a:pt x="22" y="141"/>
                    <a:pt x="22" y="140"/>
                    <a:pt x="22" y="139"/>
                  </a:cubicBezTo>
                  <a:cubicBezTo>
                    <a:pt x="21" y="138"/>
                    <a:pt x="21" y="137"/>
                    <a:pt x="21" y="136"/>
                  </a:cubicBezTo>
                  <a:cubicBezTo>
                    <a:pt x="20" y="135"/>
                    <a:pt x="20" y="134"/>
                    <a:pt x="20" y="133"/>
                  </a:cubicBezTo>
                  <a:cubicBezTo>
                    <a:pt x="19" y="131"/>
                    <a:pt x="19" y="130"/>
                    <a:pt x="19" y="129"/>
                  </a:cubicBezTo>
                  <a:cubicBezTo>
                    <a:pt x="18" y="124"/>
                    <a:pt x="17" y="119"/>
                    <a:pt x="16" y="114"/>
                  </a:cubicBezTo>
                  <a:cubicBezTo>
                    <a:pt x="16" y="112"/>
                    <a:pt x="16" y="109"/>
                    <a:pt x="15" y="107"/>
                  </a:cubicBezTo>
                  <a:cubicBezTo>
                    <a:pt x="15" y="105"/>
                    <a:pt x="15" y="104"/>
                    <a:pt x="15" y="103"/>
                  </a:cubicBezTo>
                  <a:cubicBezTo>
                    <a:pt x="15" y="101"/>
                    <a:pt x="15" y="100"/>
                    <a:pt x="15" y="99"/>
                  </a:cubicBezTo>
                  <a:cubicBezTo>
                    <a:pt x="15" y="93"/>
                    <a:pt x="15" y="88"/>
                    <a:pt x="16" y="82"/>
                  </a:cubicBezTo>
                  <a:cubicBezTo>
                    <a:pt x="17" y="77"/>
                    <a:pt x="18" y="72"/>
                    <a:pt x="19" y="66"/>
                  </a:cubicBezTo>
                  <a:cubicBezTo>
                    <a:pt x="19" y="65"/>
                    <a:pt x="20" y="64"/>
                    <a:pt x="20" y="62"/>
                  </a:cubicBezTo>
                  <a:cubicBezTo>
                    <a:pt x="20" y="62"/>
                    <a:pt x="20" y="61"/>
                    <a:pt x="21" y="60"/>
                  </a:cubicBezTo>
                  <a:cubicBezTo>
                    <a:pt x="21" y="60"/>
                    <a:pt x="21" y="59"/>
                    <a:pt x="21" y="58"/>
                  </a:cubicBezTo>
                  <a:cubicBezTo>
                    <a:pt x="22" y="56"/>
                    <a:pt x="23" y="53"/>
                    <a:pt x="24" y="51"/>
                  </a:cubicBezTo>
                  <a:cubicBezTo>
                    <a:pt x="24" y="49"/>
                    <a:pt x="25" y="46"/>
                    <a:pt x="26" y="44"/>
                  </a:cubicBezTo>
                  <a:cubicBezTo>
                    <a:pt x="27" y="41"/>
                    <a:pt x="28" y="39"/>
                    <a:pt x="29" y="37"/>
                  </a:cubicBezTo>
                  <a:cubicBezTo>
                    <a:pt x="30" y="36"/>
                    <a:pt x="30" y="35"/>
                    <a:pt x="31" y="34"/>
                  </a:cubicBezTo>
                  <a:cubicBezTo>
                    <a:pt x="31" y="33"/>
                    <a:pt x="32" y="32"/>
                    <a:pt x="32" y="31"/>
                  </a:cubicBezTo>
                  <a:cubicBezTo>
                    <a:pt x="33" y="29"/>
                    <a:pt x="34" y="27"/>
                    <a:pt x="35" y="25"/>
                  </a:cubicBezTo>
                  <a:cubicBezTo>
                    <a:pt x="38" y="21"/>
                    <a:pt x="39" y="17"/>
                    <a:pt x="41" y="14"/>
                  </a:cubicBezTo>
                  <a:cubicBezTo>
                    <a:pt x="43" y="11"/>
                    <a:pt x="45" y="9"/>
                    <a:pt x="46" y="7"/>
                  </a:cubicBezTo>
                  <a:cubicBezTo>
                    <a:pt x="49" y="2"/>
                    <a:pt x="51" y="0"/>
                    <a:pt x="51" y="0"/>
                  </a:cubicBezTo>
                  <a:cubicBezTo>
                    <a:pt x="51" y="0"/>
                    <a:pt x="50" y="0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37"/>
            <p:cNvSpPr>
              <a:spLocks/>
            </p:cNvSpPr>
            <p:nvPr/>
          </p:nvSpPr>
          <p:spPr bwMode="auto">
            <a:xfrm>
              <a:off x="655637" y="2794001"/>
              <a:ext cx="147638" cy="738188"/>
            </a:xfrm>
            <a:custGeom>
              <a:avLst/>
              <a:gdLst>
                <a:gd name="T0" fmla="*/ 39 w 39"/>
                <a:gd name="T1" fmla="*/ 88 h 196"/>
                <a:gd name="T2" fmla="*/ 37 w 39"/>
                <a:gd name="T3" fmla="*/ 77 h 196"/>
                <a:gd name="T4" fmla="*/ 37 w 39"/>
                <a:gd name="T5" fmla="*/ 73 h 196"/>
                <a:gd name="T6" fmla="*/ 34 w 39"/>
                <a:gd name="T7" fmla="*/ 63 h 196"/>
                <a:gd name="T8" fmla="*/ 32 w 39"/>
                <a:gd name="T9" fmla="*/ 54 h 196"/>
                <a:gd name="T10" fmla="*/ 27 w 39"/>
                <a:gd name="T11" fmla="*/ 41 h 196"/>
                <a:gd name="T12" fmla="*/ 23 w 39"/>
                <a:gd name="T13" fmla="*/ 33 h 196"/>
                <a:gd name="T14" fmla="*/ 13 w 39"/>
                <a:gd name="T15" fmla="*/ 15 h 196"/>
                <a:gd name="T16" fmla="*/ 2 w 39"/>
                <a:gd name="T17" fmla="*/ 1 h 196"/>
                <a:gd name="T18" fmla="*/ 0 w 39"/>
                <a:gd name="T19" fmla="*/ 0 h 196"/>
                <a:gd name="T20" fmla="*/ 2 w 39"/>
                <a:gd name="T21" fmla="*/ 4 h 196"/>
                <a:gd name="T22" fmla="*/ 6 w 39"/>
                <a:gd name="T23" fmla="*/ 18 h 196"/>
                <a:gd name="T24" fmla="*/ 14 w 39"/>
                <a:gd name="T25" fmla="*/ 45 h 196"/>
                <a:gd name="T26" fmla="*/ 15 w 39"/>
                <a:gd name="T27" fmla="*/ 54 h 196"/>
                <a:gd name="T28" fmla="*/ 17 w 39"/>
                <a:gd name="T29" fmla="*/ 62 h 196"/>
                <a:gd name="T30" fmla="*/ 18 w 39"/>
                <a:gd name="T31" fmla="*/ 71 h 196"/>
                <a:gd name="T32" fmla="*/ 19 w 39"/>
                <a:gd name="T33" fmla="*/ 78 h 196"/>
                <a:gd name="T34" fmla="*/ 20 w 39"/>
                <a:gd name="T35" fmla="*/ 84 h 196"/>
                <a:gd name="T36" fmla="*/ 21 w 39"/>
                <a:gd name="T37" fmla="*/ 98 h 196"/>
                <a:gd name="T38" fmla="*/ 21 w 39"/>
                <a:gd name="T39" fmla="*/ 107 h 196"/>
                <a:gd name="T40" fmla="*/ 20 w 39"/>
                <a:gd name="T41" fmla="*/ 114 h 196"/>
                <a:gd name="T42" fmla="*/ 20 w 39"/>
                <a:gd name="T43" fmla="*/ 121 h 196"/>
                <a:gd name="T44" fmla="*/ 20 w 39"/>
                <a:gd name="T45" fmla="*/ 126 h 196"/>
                <a:gd name="T46" fmla="*/ 19 w 39"/>
                <a:gd name="T47" fmla="*/ 132 h 196"/>
                <a:gd name="T48" fmla="*/ 17 w 39"/>
                <a:gd name="T49" fmla="*/ 143 h 196"/>
                <a:gd name="T50" fmla="*/ 16 w 39"/>
                <a:gd name="T51" fmla="*/ 149 h 196"/>
                <a:gd name="T52" fmla="*/ 13 w 39"/>
                <a:gd name="T53" fmla="*/ 158 h 196"/>
                <a:gd name="T54" fmla="*/ 10 w 39"/>
                <a:gd name="T55" fmla="*/ 169 h 196"/>
                <a:gd name="T56" fmla="*/ 7 w 39"/>
                <a:gd name="T57" fmla="*/ 178 h 196"/>
                <a:gd name="T58" fmla="*/ 4 w 39"/>
                <a:gd name="T59" fmla="*/ 185 h 196"/>
                <a:gd name="T60" fmla="*/ 1 w 39"/>
                <a:gd name="T61" fmla="*/ 194 h 196"/>
                <a:gd name="T62" fmla="*/ 2 w 39"/>
                <a:gd name="T63" fmla="*/ 194 h 196"/>
                <a:gd name="T64" fmla="*/ 8 w 39"/>
                <a:gd name="T65" fmla="*/ 188 h 196"/>
                <a:gd name="T66" fmla="*/ 14 w 39"/>
                <a:gd name="T67" fmla="*/ 181 h 196"/>
                <a:gd name="T68" fmla="*/ 17 w 39"/>
                <a:gd name="T69" fmla="*/ 176 h 196"/>
                <a:gd name="T70" fmla="*/ 21 w 39"/>
                <a:gd name="T71" fmla="*/ 170 h 196"/>
                <a:gd name="T72" fmla="*/ 26 w 39"/>
                <a:gd name="T73" fmla="*/ 161 h 196"/>
                <a:gd name="T74" fmla="*/ 29 w 39"/>
                <a:gd name="T75" fmla="*/ 155 h 196"/>
                <a:gd name="T76" fmla="*/ 30 w 39"/>
                <a:gd name="T77" fmla="*/ 151 h 196"/>
                <a:gd name="T78" fmla="*/ 33 w 39"/>
                <a:gd name="T79" fmla="*/ 145 h 196"/>
                <a:gd name="T80" fmla="*/ 35 w 39"/>
                <a:gd name="T81" fmla="*/ 138 h 196"/>
                <a:gd name="T82" fmla="*/ 39 w 39"/>
                <a:gd name="T83" fmla="*/ 117 h 196"/>
                <a:gd name="T84" fmla="*/ 39 w 39"/>
                <a:gd name="T85" fmla="*/ 113 h 196"/>
                <a:gd name="T86" fmla="*/ 39 w 39"/>
                <a:gd name="T87" fmla="*/ 103 h 196"/>
                <a:gd name="T88" fmla="*/ 39 w 39"/>
                <a:gd name="T89" fmla="*/ 9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" h="196">
                  <a:moveTo>
                    <a:pt x="39" y="93"/>
                  </a:moveTo>
                  <a:cubicBezTo>
                    <a:pt x="39" y="91"/>
                    <a:pt x="39" y="89"/>
                    <a:pt x="39" y="88"/>
                  </a:cubicBezTo>
                  <a:cubicBezTo>
                    <a:pt x="39" y="86"/>
                    <a:pt x="38" y="84"/>
                    <a:pt x="38" y="82"/>
                  </a:cubicBezTo>
                  <a:cubicBezTo>
                    <a:pt x="38" y="81"/>
                    <a:pt x="38" y="79"/>
                    <a:pt x="37" y="77"/>
                  </a:cubicBezTo>
                  <a:cubicBezTo>
                    <a:pt x="37" y="77"/>
                    <a:pt x="37" y="76"/>
                    <a:pt x="37" y="75"/>
                  </a:cubicBezTo>
                  <a:cubicBezTo>
                    <a:pt x="37" y="74"/>
                    <a:pt x="37" y="73"/>
                    <a:pt x="37" y="73"/>
                  </a:cubicBezTo>
                  <a:cubicBezTo>
                    <a:pt x="36" y="71"/>
                    <a:pt x="36" y="69"/>
                    <a:pt x="36" y="68"/>
                  </a:cubicBezTo>
                  <a:cubicBezTo>
                    <a:pt x="35" y="66"/>
                    <a:pt x="35" y="65"/>
                    <a:pt x="34" y="63"/>
                  </a:cubicBezTo>
                  <a:cubicBezTo>
                    <a:pt x="34" y="61"/>
                    <a:pt x="34" y="60"/>
                    <a:pt x="33" y="58"/>
                  </a:cubicBezTo>
                  <a:cubicBezTo>
                    <a:pt x="33" y="57"/>
                    <a:pt x="32" y="55"/>
                    <a:pt x="32" y="54"/>
                  </a:cubicBezTo>
                  <a:cubicBezTo>
                    <a:pt x="31" y="52"/>
                    <a:pt x="31" y="51"/>
                    <a:pt x="30" y="49"/>
                  </a:cubicBezTo>
                  <a:cubicBezTo>
                    <a:pt x="29" y="47"/>
                    <a:pt x="28" y="44"/>
                    <a:pt x="27" y="41"/>
                  </a:cubicBezTo>
                  <a:cubicBezTo>
                    <a:pt x="26" y="40"/>
                    <a:pt x="26" y="38"/>
                    <a:pt x="25" y="37"/>
                  </a:cubicBezTo>
                  <a:cubicBezTo>
                    <a:pt x="25" y="36"/>
                    <a:pt x="24" y="35"/>
                    <a:pt x="23" y="33"/>
                  </a:cubicBezTo>
                  <a:cubicBezTo>
                    <a:pt x="22" y="31"/>
                    <a:pt x="21" y="29"/>
                    <a:pt x="20" y="26"/>
                  </a:cubicBezTo>
                  <a:cubicBezTo>
                    <a:pt x="17" y="22"/>
                    <a:pt x="15" y="18"/>
                    <a:pt x="13" y="15"/>
                  </a:cubicBezTo>
                  <a:cubicBezTo>
                    <a:pt x="10" y="11"/>
                    <a:pt x="8" y="9"/>
                    <a:pt x="6" y="6"/>
                  </a:cubicBezTo>
                  <a:cubicBezTo>
                    <a:pt x="5" y="4"/>
                    <a:pt x="3" y="2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4" y="11"/>
                    <a:pt x="5" y="14"/>
                    <a:pt x="6" y="18"/>
                  </a:cubicBezTo>
                  <a:cubicBezTo>
                    <a:pt x="7" y="22"/>
                    <a:pt x="9" y="26"/>
                    <a:pt x="10" y="31"/>
                  </a:cubicBezTo>
                  <a:cubicBezTo>
                    <a:pt x="11" y="35"/>
                    <a:pt x="12" y="40"/>
                    <a:pt x="14" y="45"/>
                  </a:cubicBezTo>
                  <a:cubicBezTo>
                    <a:pt x="14" y="47"/>
                    <a:pt x="14" y="48"/>
                    <a:pt x="14" y="50"/>
                  </a:cubicBezTo>
                  <a:cubicBezTo>
                    <a:pt x="15" y="51"/>
                    <a:pt x="15" y="52"/>
                    <a:pt x="15" y="54"/>
                  </a:cubicBezTo>
                  <a:cubicBezTo>
                    <a:pt x="16" y="55"/>
                    <a:pt x="16" y="56"/>
                    <a:pt x="16" y="58"/>
                  </a:cubicBezTo>
                  <a:cubicBezTo>
                    <a:pt x="16" y="59"/>
                    <a:pt x="17" y="61"/>
                    <a:pt x="17" y="62"/>
                  </a:cubicBezTo>
                  <a:cubicBezTo>
                    <a:pt x="17" y="64"/>
                    <a:pt x="17" y="65"/>
                    <a:pt x="18" y="66"/>
                  </a:cubicBezTo>
                  <a:cubicBezTo>
                    <a:pt x="18" y="68"/>
                    <a:pt x="18" y="69"/>
                    <a:pt x="18" y="71"/>
                  </a:cubicBezTo>
                  <a:cubicBezTo>
                    <a:pt x="18" y="72"/>
                    <a:pt x="19" y="74"/>
                    <a:pt x="19" y="75"/>
                  </a:cubicBezTo>
                  <a:cubicBezTo>
                    <a:pt x="19" y="76"/>
                    <a:pt x="19" y="77"/>
                    <a:pt x="19" y="78"/>
                  </a:cubicBezTo>
                  <a:cubicBezTo>
                    <a:pt x="19" y="78"/>
                    <a:pt x="19" y="79"/>
                    <a:pt x="19" y="80"/>
                  </a:cubicBezTo>
                  <a:cubicBezTo>
                    <a:pt x="20" y="81"/>
                    <a:pt x="20" y="83"/>
                    <a:pt x="20" y="84"/>
                  </a:cubicBezTo>
                  <a:cubicBezTo>
                    <a:pt x="20" y="86"/>
                    <a:pt x="20" y="88"/>
                    <a:pt x="20" y="89"/>
                  </a:cubicBezTo>
                  <a:cubicBezTo>
                    <a:pt x="20" y="92"/>
                    <a:pt x="20" y="95"/>
                    <a:pt x="21" y="98"/>
                  </a:cubicBezTo>
                  <a:cubicBezTo>
                    <a:pt x="21" y="100"/>
                    <a:pt x="21" y="101"/>
                    <a:pt x="21" y="103"/>
                  </a:cubicBezTo>
                  <a:cubicBezTo>
                    <a:pt x="21" y="104"/>
                    <a:pt x="21" y="106"/>
                    <a:pt x="21" y="107"/>
                  </a:cubicBezTo>
                  <a:cubicBezTo>
                    <a:pt x="21" y="109"/>
                    <a:pt x="21" y="111"/>
                    <a:pt x="20" y="112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20" y="115"/>
                    <a:pt x="20" y="116"/>
                    <a:pt x="20" y="117"/>
                  </a:cubicBezTo>
                  <a:cubicBezTo>
                    <a:pt x="20" y="118"/>
                    <a:pt x="20" y="120"/>
                    <a:pt x="20" y="121"/>
                  </a:cubicBezTo>
                  <a:cubicBezTo>
                    <a:pt x="20" y="122"/>
                    <a:pt x="20" y="123"/>
                    <a:pt x="20" y="123"/>
                  </a:cubicBezTo>
                  <a:cubicBezTo>
                    <a:pt x="20" y="124"/>
                    <a:pt x="20" y="125"/>
                    <a:pt x="20" y="126"/>
                  </a:cubicBezTo>
                  <a:cubicBezTo>
                    <a:pt x="19" y="127"/>
                    <a:pt x="19" y="128"/>
                    <a:pt x="19" y="130"/>
                  </a:cubicBezTo>
                  <a:cubicBezTo>
                    <a:pt x="19" y="131"/>
                    <a:pt x="19" y="131"/>
                    <a:pt x="19" y="132"/>
                  </a:cubicBezTo>
                  <a:cubicBezTo>
                    <a:pt x="19" y="133"/>
                    <a:pt x="19" y="134"/>
                    <a:pt x="18" y="134"/>
                  </a:cubicBezTo>
                  <a:cubicBezTo>
                    <a:pt x="18" y="137"/>
                    <a:pt x="18" y="140"/>
                    <a:pt x="17" y="143"/>
                  </a:cubicBezTo>
                  <a:cubicBezTo>
                    <a:pt x="17" y="144"/>
                    <a:pt x="16" y="145"/>
                    <a:pt x="16" y="147"/>
                  </a:cubicBezTo>
                  <a:cubicBezTo>
                    <a:pt x="16" y="147"/>
                    <a:pt x="16" y="148"/>
                    <a:pt x="16" y="149"/>
                  </a:cubicBezTo>
                  <a:cubicBezTo>
                    <a:pt x="16" y="149"/>
                    <a:pt x="15" y="150"/>
                    <a:pt x="15" y="151"/>
                  </a:cubicBezTo>
                  <a:cubicBezTo>
                    <a:pt x="15" y="153"/>
                    <a:pt x="14" y="156"/>
                    <a:pt x="13" y="158"/>
                  </a:cubicBezTo>
                  <a:cubicBezTo>
                    <a:pt x="13" y="161"/>
                    <a:pt x="12" y="163"/>
                    <a:pt x="11" y="165"/>
                  </a:cubicBezTo>
                  <a:cubicBezTo>
                    <a:pt x="11" y="167"/>
                    <a:pt x="11" y="168"/>
                    <a:pt x="10" y="169"/>
                  </a:cubicBezTo>
                  <a:cubicBezTo>
                    <a:pt x="10" y="170"/>
                    <a:pt x="10" y="171"/>
                    <a:pt x="9" y="172"/>
                  </a:cubicBezTo>
                  <a:cubicBezTo>
                    <a:pt x="8" y="174"/>
                    <a:pt x="8" y="176"/>
                    <a:pt x="7" y="178"/>
                  </a:cubicBezTo>
                  <a:cubicBezTo>
                    <a:pt x="6" y="180"/>
                    <a:pt x="6" y="181"/>
                    <a:pt x="5" y="183"/>
                  </a:cubicBezTo>
                  <a:cubicBezTo>
                    <a:pt x="5" y="184"/>
                    <a:pt x="5" y="184"/>
                    <a:pt x="4" y="185"/>
                  </a:cubicBezTo>
                  <a:cubicBezTo>
                    <a:pt x="4" y="186"/>
                    <a:pt x="4" y="187"/>
                    <a:pt x="4" y="187"/>
                  </a:cubicBezTo>
                  <a:cubicBezTo>
                    <a:pt x="2" y="190"/>
                    <a:pt x="2" y="192"/>
                    <a:pt x="1" y="194"/>
                  </a:cubicBezTo>
                  <a:cubicBezTo>
                    <a:pt x="1" y="195"/>
                    <a:pt x="0" y="196"/>
                    <a:pt x="0" y="196"/>
                  </a:cubicBezTo>
                  <a:cubicBezTo>
                    <a:pt x="0" y="196"/>
                    <a:pt x="1" y="195"/>
                    <a:pt x="2" y="194"/>
                  </a:cubicBezTo>
                  <a:cubicBezTo>
                    <a:pt x="3" y="193"/>
                    <a:pt x="5" y="191"/>
                    <a:pt x="7" y="189"/>
                  </a:cubicBezTo>
                  <a:cubicBezTo>
                    <a:pt x="7" y="189"/>
                    <a:pt x="8" y="188"/>
                    <a:pt x="8" y="188"/>
                  </a:cubicBezTo>
                  <a:cubicBezTo>
                    <a:pt x="9" y="187"/>
                    <a:pt x="9" y="186"/>
                    <a:pt x="10" y="186"/>
                  </a:cubicBezTo>
                  <a:cubicBezTo>
                    <a:pt x="11" y="184"/>
                    <a:pt x="12" y="183"/>
                    <a:pt x="14" y="181"/>
                  </a:cubicBezTo>
                  <a:cubicBezTo>
                    <a:pt x="14" y="180"/>
                    <a:pt x="15" y="180"/>
                    <a:pt x="15" y="179"/>
                  </a:cubicBezTo>
                  <a:cubicBezTo>
                    <a:pt x="16" y="178"/>
                    <a:pt x="17" y="177"/>
                    <a:pt x="17" y="176"/>
                  </a:cubicBezTo>
                  <a:cubicBezTo>
                    <a:pt x="18" y="175"/>
                    <a:pt x="19" y="174"/>
                    <a:pt x="19" y="173"/>
                  </a:cubicBezTo>
                  <a:cubicBezTo>
                    <a:pt x="20" y="172"/>
                    <a:pt x="21" y="171"/>
                    <a:pt x="21" y="170"/>
                  </a:cubicBezTo>
                  <a:cubicBezTo>
                    <a:pt x="23" y="168"/>
                    <a:pt x="24" y="165"/>
                    <a:pt x="25" y="163"/>
                  </a:cubicBezTo>
                  <a:cubicBezTo>
                    <a:pt x="25" y="162"/>
                    <a:pt x="26" y="162"/>
                    <a:pt x="26" y="161"/>
                  </a:cubicBezTo>
                  <a:cubicBezTo>
                    <a:pt x="26" y="160"/>
                    <a:pt x="27" y="160"/>
                    <a:pt x="27" y="159"/>
                  </a:cubicBezTo>
                  <a:cubicBezTo>
                    <a:pt x="28" y="158"/>
                    <a:pt x="28" y="156"/>
                    <a:pt x="29" y="155"/>
                  </a:cubicBezTo>
                  <a:cubicBezTo>
                    <a:pt x="29" y="154"/>
                    <a:pt x="29" y="154"/>
                    <a:pt x="30" y="153"/>
                  </a:cubicBezTo>
                  <a:cubicBezTo>
                    <a:pt x="30" y="152"/>
                    <a:pt x="30" y="152"/>
                    <a:pt x="30" y="151"/>
                  </a:cubicBezTo>
                  <a:cubicBezTo>
                    <a:pt x="31" y="150"/>
                    <a:pt x="31" y="148"/>
                    <a:pt x="32" y="147"/>
                  </a:cubicBezTo>
                  <a:cubicBezTo>
                    <a:pt x="32" y="146"/>
                    <a:pt x="32" y="145"/>
                    <a:pt x="33" y="145"/>
                  </a:cubicBezTo>
                  <a:cubicBezTo>
                    <a:pt x="33" y="144"/>
                    <a:pt x="33" y="143"/>
                    <a:pt x="33" y="142"/>
                  </a:cubicBezTo>
                  <a:cubicBezTo>
                    <a:pt x="34" y="141"/>
                    <a:pt x="34" y="139"/>
                    <a:pt x="35" y="138"/>
                  </a:cubicBezTo>
                  <a:cubicBezTo>
                    <a:pt x="36" y="131"/>
                    <a:pt x="38" y="125"/>
                    <a:pt x="39" y="118"/>
                  </a:cubicBezTo>
                  <a:cubicBezTo>
                    <a:pt x="39" y="118"/>
                    <a:pt x="39" y="117"/>
                    <a:pt x="39" y="117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5"/>
                    <a:pt x="39" y="114"/>
                    <a:pt x="39" y="113"/>
                  </a:cubicBezTo>
                  <a:cubicBezTo>
                    <a:pt x="39" y="111"/>
                    <a:pt x="39" y="110"/>
                    <a:pt x="39" y="108"/>
                  </a:cubicBezTo>
                  <a:cubicBezTo>
                    <a:pt x="39" y="106"/>
                    <a:pt x="39" y="105"/>
                    <a:pt x="39" y="103"/>
                  </a:cubicBezTo>
                  <a:cubicBezTo>
                    <a:pt x="39" y="101"/>
                    <a:pt x="39" y="99"/>
                    <a:pt x="39" y="98"/>
                  </a:cubicBezTo>
                  <a:lnTo>
                    <a:pt x="39" y="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138"/>
            <p:cNvSpPr>
              <a:spLocks/>
            </p:cNvSpPr>
            <p:nvPr/>
          </p:nvSpPr>
          <p:spPr bwMode="auto">
            <a:xfrm>
              <a:off x="795337" y="2827338"/>
              <a:ext cx="188913" cy="636588"/>
            </a:xfrm>
            <a:custGeom>
              <a:avLst/>
              <a:gdLst>
                <a:gd name="T0" fmla="*/ 49 w 50"/>
                <a:gd name="T1" fmla="*/ 81 h 169"/>
                <a:gd name="T2" fmla="*/ 45 w 50"/>
                <a:gd name="T3" fmla="*/ 62 h 169"/>
                <a:gd name="T4" fmla="*/ 42 w 50"/>
                <a:gd name="T5" fmla="*/ 54 h 169"/>
                <a:gd name="T6" fmla="*/ 40 w 50"/>
                <a:gd name="T7" fmla="*/ 50 h 169"/>
                <a:gd name="T8" fmla="*/ 39 w 50"/>
                <a:gd name="T9" fmla="*/ 46 h 169"/>
                <a:gd name="T10" fmla="*/ 30 w 50"/>
                <a:gd name="T11" fmla="*/ 32 h 169"/>
                <a:gd name="T12" fmla="*/ 22 w 50"/>
                <a:gd name="T13" fmla="*/ 20 h 169"/>
                <a:gd name="T14" fmla="*/ 13 w 50"/>
                <a:gd name="T15" fmla="*/ 11 h 169"/>
                <a:gd name="T16" fmla="*/ 6 w 50"/>
                <a:gd name="T17" fmla="*/ 5 h 169"/>
                <a:gd name="T18" fmla="*/ 1 w 50"/>
                <a:gd name="T19" fmla="*/ 1 h 169"/>
                <a:gd name="T20" fmla="*/ 0 w 50"/>
                <a:gd name="T21" fmla="*/ 0 h 169"/>
                <a:gd name="T22" fmla="*/ 4 w 50"/>
                <a:gd name="T23" fmla="*/ 7 h 169"/>
                <a:gd name="T24" fmla="*/ 9 w 50"/>
                <a:gd name="T25" fmla="*/ 14 h 169"/>
                <a:gd name="T26" fmla="*/ 15 w 50"/>
                <a:gd name="T27" fmla="*/ 25 h 169"/>
                <a:gd name="T28" fmla="*/ 18 w 50"/>
                <a:gd name="T29" fmla="*/ 31 h 169"/>
                <a:gd name="T30" fmla="*/ 19 w 50"/>
                <a:gd name="T31" fmla="*/ 34 h 169"/>
                <a:gd name="T32" fmla="*/ 21 w 50"/>
                <a:gd name="T33" fmla="*/ 37 h 169"/>
                <a:gd name="T34" fmla="*/ 24 w 50"/>
                <a:gd name="T35" fmla="*/ 44 h 169"/>
                <a:gd name="T36" fmla="*/ 27 w 50"/>
                <a:gd name="T37" fmla="*/ 51 h 169"/>
                <a:gd name="T38" fmla="*/ 29 w 50"/>
                <a:gd name="T39" fmla="*/ 58 h 169"/>
                <a:gd name="T40" fmla="*/ 30 w 50"/>
                <a:gd name="T41" fmla="*/ 60 h 169"/>
                <a:gd name="T42" fmla="*/ 30 w 50"/>
                <a:gd name="T43" fmla="*/ 62 h 169"/>
                <a:gd name="T44" fmla="*/ 31 w 50"/>
                <a:gd name="T45" fmla="*/ 66 h 169"/>
                <a:gd name="T46" fmla="*/ 34 w 50"/>
                <a:gd name="T47" fmla="*/ 82 h 169"/>
                <a:gd name="T48" fmla="*/ 35 w 50"/>
                <a:gd name="T49" fmla="*/ 99 h 169"/>
                <a:gd name="T50" fmla="*/ 35 w 50"/>
                <a:gd name="T51" fmla="*/ 103 h 169"/>
                <a:gd name="T52" fmla="*/ 35 w 50"/>
                <a:gd name="T53" fmla="*/ 107 h 169"/>
                <a:gd name="T54" fmla="*/ 34 w 50"/>
                <a:gd name="T55" fmla="*/ 114 h 169"/>
                <a:gd name="T56" fmla="*/ 31 w 50"/>
                <a:gd name="T57" fmla="*/ 129 h 169"/>
                <a:gd name="T58" fmla="*/ 30 w 50"/>
                <a:gd name="T59" fmla="*/ 133 h 169"/>
                <a:gd name="T60" fmla="*/ 29 w 50"/>
                <a:gd name="T61" fmla="*/ 136 h 169"/>
                <a:gd name="T62" fmla="*/ 29 w 50"/>
                <a:gd name="T63" fmla="*/ 139 h 169"/>
                <a:gd name="T64" fmla="*/ 28 w 50"/>
                <a:gd name="T65" fmla="*/ 142 h 169"/>
                <a:gd name="T66" fmla="*/ 27 w 50"/>
                <a:gd name="T67" fmla="*/ 145 h 169"/>
                <a:gd name="T68" fmla="*/ 26 w 50"/>
                <a:gd name="T69" fmla="*/ 148 h 169"/>
                <a:gd name="T70" fmla="*/ 25 w 50"/>
                <a:gd name="T71" fmla="*/ 151 h 169"/>
                <a:gd name="T72" fmla="*/ 24 w 50"/>
                <a:gd name="T73" fmla="*/ 153 h 169"/>
                <a:gd name="T74" fmla="*/ 22 w 50"/>
                <a:gd name="T75" fmla="*/ 158 h 169"/>
                <a:gd name="T76" fmla="*/ 20 w 50"/>
                <a:gd name="T77" fmla="*/ 162 h 169"/>
                <a:gd name="T78" fmla="*/ 19 w 50"/>
                <a:gd name="T79" fmla="*/ 165 h 169"/>
                <a:gd name="T80" fmla="*/ 18 w 50"/>
                <a:gd name="T81" fmla="*/ 167 h 169"/>
                <a:gd name="T82" fmla="*/ 17 w 50"/>
                <a:gd name="T83" fmla="*/ 169 h 169"/>
                <a:gd name="T84" fmla="*/ 19 w 50"/>
                <a:gd name="T85" fmla="*/ 168 h 169"/>
                <a:gd name="T86" fmla="*/ 23 w 50"/>
                <a:gd name="T87" fmla="*/ 163 h 169"/>
                <a:gd name="T88" fmla="*/ 25 w 50"/>
                <a:gd name="T89" fmla="*/ 160 h 169"/>
                <a:gd name="T90" fmla="*/ 29 w 50"/>
                <a:gd name="T91" fmla="*/ 156 h 169"/>
                <a:gd name="T92" fmla="*/ 32 w 50"/>
                <a:gd name="T93" fmla="*/ 151 h 169"/>
                <a:gd name="T94" fmla="*/ 35 w 50"/>
                <a:gd name="T95" fmla="*/ 146 h 169"/>
                <a:gd name="T96" fmla="*/ 37 w 50"/>
                <a:gd name="T97" fmla="*/ 143 h 169"/>
                <a:gd name="T98" fmla="*/ 39 w 50"/>
                <a:gd name="T99" fmla="*/ 140 h 169"/>
                <a:gd name="T100" fmla="*/ 42 w 50"/>
                <a:gd name="T101" fmla="*/ 133 h 169"/>
                <a:gd name="T102" fmla="*/ 47 w 50"/>
                <a:gd name="T103" fmla="*/ 117 h 169"/>
                <a:gd name="T104" fmla="*/ 48 w 50"/>
                <a:gd name="T105" fmla="*/ 112 h 169"/>
                <a:gd name="T106" fmla="*/ 49 w 50"/>
                <a:gd name="T107" fmla="*/ 108 h 169"/>
                <a:gd name="T108" fmla="*/ 49 w 50"/>
                <a:gd name="T109" fmla="*/ 104 h 169"/>
                <a:gd name="T110" fmla="*/ 49 w 50"/>
                <a:gd name="T111" fmla="*/ 99 h 169"/>
                <a:gd name="T112" fmla="*/ 49 w 50"/>
                <a:gd name="T113" fmla="*/ 8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" h="169">
                  <a:moveTo>
                    <a:pt x="49" y="81"/>
                  </a:moveTo>
                  <a:cubicBezTo>
                    <a:pt x="48" y="74"/>
                    <a:pt x="47" y="68"/>
                    <a:pt x="45" y="62"/>
                  </a:cubicBezTo>
                  <a:cubicBezTo>
                    <a:pt x="44" y="60"/>
                    <a:pt x="43" y="57"/>
                    <a:pt x="42" y="54"/>
                  </a:cubicBezTo>
                  <a:cubicBezTo>
                    <a:pt x="42" y="53"/>
                    <a:pt x="41" y="51"/>
                    <a:pt x="40" y="50"/>
                  </a:cubicBezTo>
                  <a:cubicBezTo>
                    <a:pt x="40" y="49"/>
                    <a:pt x="39" y="47"/>
                    <a:pt x="39" y="46"/>
                  </a:cubicBezTo>
                  <a:cubicBezTo>
                    <a:pt x="36" y="41"/>
                    <a:pt x="33" y="36"/>
                    <a:pt x="30" y="32"/>
                  </a:cubicBezTo>
                  <a:cubicBezTo>
                    <a:pt x="28" y="27"/>
                    <a:pt x="25" y="23"/>
                    <a:pt x="22" y="20"/>
                  </a:cubicBezTo>
                  <a:cubicBezTo>
                    <a:pt x="19" y="16"/>
                    <a:pt x="16" y="13"/>
                    <a:pt x="13" y="11"/>
                  </a:cubicBezTo>
                  <a:cubicBezTo>
                    <a:pt x="11" y="8"/>
                    <a:pt x="8" y="6"/>
                    <a:pt x="6" y="5"/>
                  </a:cubicBezTo>
                  <a:cubicBezTo>
                    <a:pt x="4" y="3"/>
                    <a:pt x="2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4" y="7"/>
                  </a:cubicBezTo>
                  <a:cubicBezTo>
                    <a:pt x="5" y="9"/>
                    <a:pt x="7" y="11"/>
                    <a:pt x="9" y="14"/>
                  </a:cubicBezTo>
                  <a:cubicBezTo>
                    <a:pt x="11" y="17"/>
                    <a:pt x="13" y="21"/>
                    <a:pt x="15" y="25"/>
                  </a:cubicBezTo>
                  <a:cubicBezTo>
                    <a:pt x="16" y="27"/>
                    <a:pt x="17" y="29"/>
                    <a:pt x="18" y="31"/>
                  </a:cubicBezTo>
                  <a:cubicBezTo>
                    <a:pt x="18" y="32"/>
                    <a:pt x="19" y="33"/>
                    <a:pt x="19" y="34"/>
                  </a:cubicBezTo>
                  <a:cubicBezTo>
                    <a:pt x="20" y="35"/>
                    <a:pt x="20" y="36"/>
                    <a:pt x="21" y="37"/>
                  </a:cubicBezTo>
                  <a:cubicBezTo>
                    <a:pt x="22" y="39"/>
                    <a:pt x="23" y="41"/>
                    <a:pt x="24" y="44"/>
                  </a:cubicBezTo>
                  <a:cubicBezTo>
                    <a:pt x="25" y="46"/>
                    <a:pt x="26" y="49"/>
                    <a:pt x="27" y="51"/>
                  </a:cubicBezTo>
                  <a:cubicBezTo>
                    <a:pt x="27" y="53"/>
                    <a:pt x="28" y="56"/>
                    <a:pt x="29" y="58"/>
                  </a:cubicBezTo>
                  <a:cubicBezTo>
                    <a:pt x="29" y="59"/>
                    <a:pt x="29" y="60"/>
                    <a:pt x="30" y="60"/>
                  </a:cubicBezTo>
                  <a:cubicBezTo>
                    <a:pt x="30" y="61"/>
                    <a:pt x="30" y="62"/>
                    <a:pt x="30" y="62"/>
                  </a:cubicBezTo>
                  <a:cubicBezTo>
                    <a:pt x="31" y="64"/>
                    <a:pt x="31" y="65"/>
                    <a:pt x="31" y="66"/>
                  </a:cubicBezTo>
                  <a:cubicBezTo>
                    <a:pt x="32" y="72"/>
                    <a:pt x="33" y="77"/>
                    <a:pt x="34" y="82"/>
                  </a:cubicBezTo>
                  <a:cubicBezTo>
                    <a:pt x="35" y="88"/>
                    <a:pt x="35" y="93"/>
                    <a:pt x="35" y="99"/>
                  </a:cubicBezTo>
                  <a:cubicBezTo>
                    <a:pt x="35" y="100"/>
                    <a:pt x="35" y="101"/>
                    <a:pt x="35" y="103"/>
                  </a:cubicBezTo>
                  <a:cubicBezTo>
                    <a:pt x="35" y="104"/>
                    <a:pt x="35" y="105"/>
                    <a:pt x="35" y="107"/>
                  </a:cubicBezTo>
                  <a:cubicBezTo>
                    <a:pt x="35" y="109"/>
                    <a:pt x="34" y="112"/>
                    <a:pt x="34" y="114"/>
                  </a:cubicBezTo>
                  <a:cubicBezTo>
                    <a:pt x="33" y="120"/>
                    <a:pt x="32" y="124"/>
                    <a:pt x="31" y="129"/>
                  </a:cubicBezTo>
                  <a:cubicBezTo>
                    <a:pt x="31" y="130"/>
                    <a:pt x="31" y="131"/>
                    <a:pt x="30" y="133"/>
                  </a:cubicBezTo>
                  <a:cubicBezTo>
                    <a:pt x="30" y="134"/>
                    <a:pt x="30" y="135"/>
                    <a:pt x="29" y="136"/>
                  </a:cubicBezTo>
                  <a:cubicBezTo>
                    <a:pt x="29" y="137"/>
                    <a:pt x="29" y="138"/>
                    <a:pt x="29" y="139"/>
                  </a:cubicBezTo>
                  <a:cubicBezTo>
                    <a:pt x="28" y="140"/>
                    <a:pt x="28" y="141"/>
                    <a:pt x="28" y="142"/>
                  </a:cubicBezTo>
                  <a:cubicBezTo>
                    <a:pt x="27" y="143"/>
                    <a:pt x="27" y="144"/>
                    <a:pt x="27" y="145"/>
                  </a:cubicBezTo>
                  <a:cubicBezTo>
                    <a:pt x="26" y="146"/>
                    <a:pt x="26" y="147"/>
                    <a:pt x="26" y="148"/>
                  </a:cubicBezTo>
                  <a:cubicBezTo>
                    <a:pt x="25" y="149"/>
                    <a:pt x="25" y="150"/>
                    <a:pt x="25" y="151"/>
                  </a:cubicBezTo>
                  <a:cubicBezTo>
                    <a:pt x="24" y="152"/>
                    <a:pt x="24" y="152"/>
                    <a:pt x="24" y="153"/>
                  </a:cubicBezTo>
                  <a:cubicBezTo>
                    <a:pt x="23" y="155"/>
                    <a:pt x="22" y="156"/>
                    <a:pt x="22" y="158"/>
                  </a:cubicBezTo>
                  <a:cubicBezTo>
                    <a:pt x="21" y="159"/>
                    <a:pt x="21" y="161"/>
                    <a:pt x="20" y="162"/>
                  </a:cubicBezTo>
                  <a:cubicBezTo>
                    <a:pt x="20" y="163"/>
                    <a:pt x="19" y="164"/>
                    <a:pt x="19" y="165"/>
                  </a:cubicBezTo>
                  <a:cubicBezTo>
                    <a:pt x="18" y="166"/>
                    <a:pt x="18" y="167"/>
                    <a:pt x="18" y="167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7" y="169"/>
                    <a:pt x="18" y="169"/>
                    <a:pt x="19" y="168"/>
                  </a:cubicBezTo>
                  <a:cubicBezTo>
                    <a:pt x="19" y="167"/>
                    <a:pt x="21" y="165"/>
                    <a:pt x="23" y="163"/>
                  </a:cubicBezTo>
                  <a:cubicBezTo>
                    <a:pt x="24" y="162"/>
                    <a:pt x="24" y="161"/>
                    <a:pt x="25" y="160"/>
                  </a:cubicBezTo>
                  <a:cubicBezTo>
                    <a:pt x="26" y="159"/>
                    <a:pt x="28" y="158"/>
                    <a:pt x="29" y="156"/>
                  </a:cubicBezTo>
                  <a:cubicBezTo>
                    <a:pt x="30" y="155"/>
                    <a:pt x="31" y="153"/>
                    <a:pt x="32" y="151"/>
                  </a:cubicBezTo>
                  <a:cubicBezTo>
                    <a:pt x="33" y="150"/>
                    <a:pt x="34" y="148"/>
                    <a:pt x="35" y="146"/>
                  </a:cubicBezTo>
                  <a:cubicBezTo>
                    <a:pt x="36" y="145"/>
                    <a:pt x="36" y="144"/>
                    <a:pt x="37" y="143"/>
                  </a:cubicBezTo>
                  <a:cubicBezTo>
                    <a:pt x="38" y="142"/>
                    <a:pt x="38" y="141"/>
                    <a:pt x="39" y="140"/>
                  </a:cubicBezTo>
                  <a:cubicBezTo>
                    <a:pt x="40" y="137"/>
                    <a:pt x="41" y="135"/>
                    <a:pt x="42" y="133"/>
                  </a:cubicBezTo>
                  <a:cubicBezTo>
                    <a:pt x="44" y="128"/>
                    <a:pt x="46" y="122"/>
                    <a:pt x="47" y="117"/>
                  </a:cubicBezTo>
                  <a:cubicBezTo>
                    <a:pt x="47" y="115"/>
                    <a:pt x="48" y="114"/>
                    <a:pt x="48" y="112"/>
                  </a:cubicBezTo>
                  <a:cubicBezTo>
                    <a:pt x="48" y="111"/>
                    <a:pt x="48" y="110"/>
                    <a:pt x="49" y="108"/>
                  </a:cubicBezTo>
                  <a:cubicBezTo>
                    <a:pt x="49" y="107"/>
                    <a:pt x="49" y="105"/>
                    <a:pt x="49" y="104"/>
                  </a:cubicBezTo>
                  <a:cubicBezTo>
                    <a:pt x="49" y="102"/>
                    <a:pt x="49" y="101"/>
                    <a:pt x="49" y="99"/>
                  </a:cubicBezTo>
                  <a:cubicBezTo>
                    <a:pt x="50" y="93"/>
                    <a:pt x="50" y="87"/>
                    <a:pt x="49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05" name="组合 604"/>
          <p:cNvGrpSpPr/>
          <p:nvPr/>
        </p:nvGrpSpPr>
        <p:grpSpPr>
          <a:xfrm>
            <a:off x="6527800" y="4248150"/>
            <a:ext cx="1416050" cy="1416051"/>
            <a:chOff x="6527800" y="4248150"/>
            <a:chExt cx="1416050" cy="1416051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6527800" y="4248150"/>
              <a:ext cx="1416050" cy="1416050"/>
            </a:xfrm>
            <a:custGeom>
              <a:avLst/>
              <a:gdLst>
                <a:gd name="T0" fmla="*/ 0 w 892"/>
                <a:gd name="T1" fmla="*/ 0 h 892"/>
                <a:gd name="T2" fmla="*/ 892 w 892"/>
                <a:gd name="T3" fmla="*/ 0 h 892"/>
                <a:gd name="T4" fmla="*/ 892 w 892"/>
                <a:gd name="T5" fmla="*/ 892 h 892"/>
                <a:gd name="T6" fmla="*/ 0 w 892"/>
                <a:gd name="T7" fmla="*/ 892 h 892"/>
                <a:gd name="T8" fmla="*/ 0 w 892"/>
                <a:gd name="T9" fmla="*/ 0 h 892"/>
                <a:gd name="T10" fmla="*/ 0 w 892"/>
                <a:gd name="T11" fmla="*/ 0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2" h="892">
                  <a:moveTo>
                    <a:pt x="0" y="0"/>
                  </a:moveTo>
                  <a:lnTo>
                    <a:pt x="892" y="0"/>
                  </a:lnTo>
                  <a:lnTo>
                    <a:pt x="892" y="892"/>
                  </a:lnTo>
                  <a:lnTo>
                    <a:pt x="0" y="89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EC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6791325" y="4656138"/>
              <a:ext cx="1152525" cy="1008063"/>
            </a:xfrm>
            <a:custGeom>
              <a:avLst/>
              <a:gdLst>
                <a:gd name="T0" fmla="*/ 726 w 726"/>
                <a:gd name="T1" fmla="*/ 188 h 635"/>
                <a:gd name="T2" fmla="*/ 726 w 726"/>
                <a:gd name="T3" fmla="*/ 635 h 635"/>
                <a:gd name="T4" fmla="*/ 203 w 726"/>
                <a:gd name="T5" fmla="*/ 635 h 635"/>
                <a:gd name="T6" fmla="*/ 0 w 726"/>
                <a:gd name="T7" fmla="*/ 432 h 635"/>
                <a:gd name="T8" fmla="*/ 537 w 726"/>
                <a:gd name="T9" fmla="*/ 0 h 635"/>
                <a:gd name="T10" fmla="*/ 726 w 726"/>
                <a:gd name="T11" fmla="*/ 188 h 635"/>
                <a:gd name="T12" fmla="*/ 726 w 726"/>
                <a:gd name="T13" fmla="*/ 188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6" h="635">
                  <a:moveTo>
                    <a:pt x="726" y="188"/>
                  </a:moveTo>
                  <a:lnTo>
                    <a:pt x="726" y="635"/>
                  </a:lnTo>
                  <a:lnTo>
                    <a:pt x="203" y="635"/>
                  </a:lnTo>
                  <a:lnTo>
                    <a:pt x="0" y="432"/>
                  </a:lnTo>
                  <a:lnTo>
                    <a:pt x="537" y="0"/>
                  </a:lnTo>
                  <a:lnTo>
                    <a:pt x="726" y="188"/>
                  </a:lnTo>
                  <a:lnTo>
                    <a:pt x="726" y="188"/>
                  </a:lnTo>
                  <a:close/>
                </a:path>
              </a:pathLst>
            </a:custGeom>
            <a:solidFill>
              <a:srgbClr val="539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7"/>
            <p:cNvSpPr>
              <a:spLocks/>
            </p:cNvSpPr>
            <p:nvPr/>
          </p:nvSpPr>
          <p:spPr bwMode="auto">
            <a:xfrm>
              <a:off x="6745288" y="5172075"/>
              <a:ext cx="981075" cy="220663"/>
            </a:xfrm>
            <a:custGeom>
              <a:avLst/>
              <a:gdLst>
                <a:gd name="T0" fmla="*/ 393 w 393"/>
                <a:gd name="T1" fmla="*/ 22 h 88"/>
                <a:gd name="T2" fmla="*/ 327 w 393"/>
                <a:gd name="T3" fmla="*/ 88 h 88"/>
                <a:gd name="T4" fmla="*/ 66 w 393"/>
                <a:gd name="T5" fmla="*/ 88 h 88"/>
                <a:gd name="T6" fmla="*/ 0 w 393"/>
                <a:gd name="T7" fmla="*/ 22 h 88"/>
                <a:gd name="T8" fmla="*/ 0 w 393"/>
                <a:gd name="T9" fmla="*/ 0 h 88"/>
                <a:gd name="T10" fmla="*/ 393 w 393"/>
                <a:gd name="T11" fmla="*/ 0 h 88"/>
                <a:gd name="T12" fmla="*/ 393 w 393"/>
                <a:gd name="T13" fmla="*/ 2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3" h="88">
                  <a:moveTo>
                    <a:pt x="393" y="22"/>
                  </a:moveTo>
                  <a:cubicBezTo>
                    <a:pt x="393" y="58"/>
                    <a:pt x="363" y="88"/>
                    <a:pt x="327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30" y="88"/>
                    <a:pt x="0" y="58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93" y="0"/>
                    <a:pt x="393" y="0"/>
                    <a:pt x="393" y="0"/>
                  </a:cubicBezTo>
                  <a:cubicBezTo>
                    <a:pt x="393" y="22"/>
                    <a:pt x="393" y="22"/>
                    <a:pt x="393" y="22"/>
                  </a:cubicBezTo>
                  <a:close/>
                </a:path>
              </a:pathLst>
            </a:custGeom>
            <a:solidFill>
              <a:srgbClr val="DBB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8"/>
            <p:cNvSpPr>
              <a:spLocks/>
            </p:cNvSpPr>
            <p:nvPr/>
          </p:nvSpPr>
          <p:spPr bwMode="auto">
            <a:xfrm>
              <a:off x="7234238" y="5172075"/>
              <a:ext cx="492125" cy="220663"/>
            </a:xfrm>
            <a:custGeom>
              <a:avLst/>
              <a:gdLst>
                <a:gd name="T0" fmla="*/ 197 w 197"/>
                <a:gd name="T1" fmla="*/ 22 h 88"/>
                <a:gd name="T2" fmla="*/ 131 w 197"/>
                <a:gd name="T3" fmla="*/ 88 h 88"/>
                <a:gd name="T4" fmla="*/ 0 w 197"/>
                <a:gd name="T5" fmla="*/ 88 h 88"/>
                <a:gd name="T6" fmla="*/ 0 w 197"/>
                <a:gd name="T7" fmla="*/ 0 h 88"/>
                <a:gd name="T8" fmla="*/ 197 w 197"/>
                <a:gd name="T9" fmla="*/ 0 h 88"/>
                <a:gd name="T10" fmla="*/ 197 w 197"/>
                <a:gd name="T11" fmla="*/ 2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7" h="88">
                  <a:moveTo>
                    <a:pt x="197" y="22"/>
                  </a:moveTo>
                  <a:cubicBezTo>
                    <a:pt x="197" y="58"/>
                    <a:pt x="167" y="88"/>
                    <a:pt x="131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7" y="22"/>
                    <a:pt x="197" y="22"/>
                    <a:pt x="197" y="22"/>
                  </a:cubicBezTo>
                  <a:close/>
                </a:path>
              </a:pathLst>
            </a:custGeom>
            <a:solidFill>
              <a:srgbClr val="C29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9"/>
            <p:cNvSpPr>
              <a:spLocks/>
            </p:cNvSpPr>
            <p:nvPr/>
          </p:nvSpPr>
          <p:spPr bwMode="auto">
            <a:xfrm>
              <a:off x="6745288" y="4521200"/>
              <a:ext cx="981075" cy="327025"/>
            </a:xfrm>
            <a:custGeom>
              <a:avLst/>
              <a:gdLst>
                <a:gd name="T0" fmla="*/ 393 w 393"/>
                <a:gd name="T1" fmla="*/ 131 h 131"/>
                <a:gd name="T2" fmla="*/ 0 w 393"/>
                <a:gd name="T3" fmla="*/ 131 h 131"/>
                <a:gd name="T4" fmla="*/ 196 w 393"/>
                <a:gd name="T5" fmla="*/ 0 h 131"/>
                <a:gd name="T6" fmla="*/ 393 w 393"/>
                <a:gd name="T7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3" h="131">
                  <a:moveTo>
                    <a:pt x="393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33"/>
                    <a:pt x="117" y="0"/>
                    <a:pt x="196" y="0"/>
                  </a:cubicBezTo>
                  <a:cubicBezTo>
                    <a:pt x="276" y="0"/>
                    <a:pt x="393" y="33"/>
                    <a:pt x="393" y="131"/>
                  </a:cubicBezTo>
                  <a:close/>
                </a:path>
              </a:pathLst>
            </a:custGeom>
            <a:solidFill>
              <a:srgbClr val="DBB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10"/>
            <p:cNvSpPr>
              <a:spLocks/>
            </p:cNvSpPr>
            <p:nvPr/>
          </p:nvSpPr>
          <p:spPr bwMode="auto">
            <a:xfrm>
              <a:off x="7234238" y="4521200"/>
              <a:ext cx="492125" cy="327025"/>
            </a:xfrm>
            <a:custGeom>
              <a:avLst/>
              <a:gdLst>
                <a:gd name="T0" fmla="*/ 197 w 197"/>
                <a:gd name="T1" fmla="*/ 131 h 131"/>
                <a:gd name="T2" fmla="*/ 0 w 197"/>
                <a:gd name="T3" fmla="*/ 131 h 131"/>
                <a:gd name="T4" fmla="*/ 0 w 197"/>
                <a:gd name="T5" fmla="*/ 0 h 131"/>
                <a:gd name="T6" fmla="*/ 197 w 197"/>
                <a:gd name="T7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7" h="131">
                  <a:moveTo>
                    <a:pt x="197" y="131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0" y="0"/>
                    <a:pt x="197" y="33"/>
                    <a:pt x="197" y="131"/>
                  </a:cubicBezTo>
                  <a:close/>
                </a:path>
              </a:pathLst>
            </a:custGeom>
            <a:solidFill>
              <a:srgbClr val="C29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11"/>
            <p:cNvSpPr>
              <a:spLocks/>
            </p:cNvSpPr>
            <p:nvPr/>
          </p:nvSpPr>
          <p:spPr bwMode="auto">
            <a:xfrm>
              <a:off x="6716713" y="5010150"/>
              <a:ext cx="1036638" cy="109538"/>
            </a:xfrm>
            <a:custGeom>
              <a:avLst/>
              <a:gdLst>
                <a:gd name="T0" fmla="*/ 22 w 415"/>
                <a:gd name="T1" fmla="*/ 0 h 44"/>
                <a:gd name="T2" fmla="*/ 393 w 415"/>
                <a:gd name="T3" fmla="*/ 0 h 44"/>
                <a:gd name="T4" fmla="*/ 415 w 415"/>
                <a:gd name="T5" fmla="*/ 22 h 44"/>
                <a:gd name="T6" fmla="*/ 393 w 415"/>
                <a:gd name="T7" fmla="*/ 44 h 44"/>
                <a:gd name="T8" fmla="*/ 22 w 415"/>
                <a:gd name="T9" fmla="*/ 44 h 44"/>
                <a:gd name="T10" fmla="*/ 0 w 415"/>
                <a:gd name="T11" fmla="*/ 22 h 44"/>
                <a:gd name="T12" fmla="*/ 22 w 415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5" h="44">
                  <a:moveTo>
                    <a:pt x="22" y="0"/>
                  </a:moveTo>
                  <a:cubicBezTo>
                    <a:pt x="393" y="0"/>
                    <a:pt x="393" y="0"/>
                    <a:pt x="393" y="0"/>
                  </a:cubicBezTo>
                  <a:cubicBezTo>
                    <a:pt x="405" y="0"/>
                    <a:pt x="415" y="10"/>
                    <a:pt x="415" y="22"/>
                  </a:cubicBezTo>
                  <a:cubicBezTo>
                    <a:pt x="415" y="34"/>
                    <a:pt x="405" y="44"/>
                    <a:pt x="393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0" y="44"/>
                    <a:pt x="0" y="34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lose/>
                </a:path>
              </a:pathLst>
            </a:custGeom>
            <a:solidFill>
              <a:srgbClr val="8F35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2"/>
            <p:cNvSpPr>
              <a:spLocks/>
            </p:cNvSpPr>
            <p:nvPr/>
          </p:nvSpPr>
          <p:spPr bwMode="auto">
            <a:xfrm>
              <a:off x="7234238" y="5010150"/>
              <a:ext cx="519113" cy="109538"/>
            </a:xfrm>
            <a:custGeom>
              <a:avLst/>
              <a:gdLst>
                <a:gd name="T0" fmla="*/ 0 w 208"/>
                <a:gd name="T1" fmla="*/ 0 h 44"/>
                <a:gd name="T2" fmla="*/ 186 w 208"/>
                <a:gd name="T3" fmla="*/ 0 h 44"/>
                <a:gd name="T4" fmla="*/ 208 w 208"/>
                <a:gd name="T5" fmla="*/ 22 h 44"/>
                <a:gd name="T6" fmla="*/ 186 w 208"/>
                <a:gd name="T7" fmla="*/ 44 h 44"/>
                <a:gd name="T8" fmla="*/ 0 w 208"/>
                <a:gd name="T9" fmla="*/ 44 h 44"/>
                <a:gd name="T10" fmla="*/ 0 w 208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8" h="44">
                  <a:moveTo>
                    <a:pt x="0" y="0"/>
                  </a:moveTo>
                  <a:cubicBezTo>
                    <a:pt x="186" y="0"/>
                    <a:pt x="186" y="0"/>
                    <a:pt x="186" y="0"/>
                  </a:cubicBezTo>
                  <a:cubicBezTo>
                    <a:pt x="198" y="0"/>
                    <a:pt x="208" y="10"/>
                    <a:pt x="208" y="22"/>
                  </a:cubicBezTo>
                  <a:cubicBezTo>
                    <a:pt x="208" y="34"/>
                    <a:pt x="198" y="44"/>
                    <a:pt x="186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E2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13"/>
            <p:cNvSpPr>
              <a:spLocks/>
            </p:cNvSpPr>
            <p:nvPr/>
          </p:nvSpPr>
          <p:spPr bwMode="auto">
            <a:xfrm>
              <a:off x="6664325" y="4954588"/>
              <a:ext cx="1143000" cy="138113"/>
            </a:xfrm>
            <a:custGeom>
              <a:avLst/>
              <a:gdLst>
                <a:gd name="T0" fmla="*/ 218 w 457"/>
                <a:gd name="T1" fmla="*/ 22 h 55"/>
                <a:gd name="T2" fmla="*/ 207 w 457"/>
                <a:gd name="T3" fmla="*/ 33 h 55"/>
                <a:gd name="T4" fmla="*/ 196 w 457"/>
                <a:gd name="T5" fmla="*/ 44 h 55"/>
                <a:gd name="T6" fmla="*/ 185 w 457"/>
                <a:gd name="T7" fmla="*/ 33 h 55"/>
                <a:gd name="T8" fmla="*/ 174 w 457"/>
                <a:gd name="T9" fmla="*/ 22 h 55"/>
                <a:gd name="T10" fmla="*/ 141 w 457"/>
                <a:gd name="T11" fmla="*/ 22 h 55"/>
                <a:gd name="T12" fmla="*/ 119 w 457"/>
                <a:gd name="T13" fmla="*/ 44 h 55"/>
                <a:gd name="T14" fmla="*/ 109 w 457"/>
                <a:gd name="T15" fmla="*/ 55 h 55"/>
                <a:gd name="T16" fmla="*/ 98 w 457"/>
                <a:gd name="T17" fmla="*/ 44 h 55"/>
                <a:gd name="T18" fmla="*/ 76 w 457"/>
                <a:gd name="T19" fmla="*/ 22 h 55"/>
                <a:gd name="T20" fmla="*/ 43 w 457"/>
                <a:gd name="T21" fmla="*/ 22 h 55"/>
                <a:gd name="T22" fmla="*/ 21 w 457"/>
                <a:gd name="T23" fmla="*/ 44 h 55"/>
                <a:gd name="T24" fmla="*/ 10 w 457"/>
                <a:gd name="T25" fmla="*/ 55 h 55"/>
                <a:gd name="T26" fmla="*/ 0 w 457"/>
                <a:gd name="T27" fmla="*/ 44 h 55"/>
                <a:gd name="T28" fmla="*/ 43 w 457"/>
                <a:gd name="T29" fmla="*/ 0 h 55"/>
                <a:gd name="T30" fmla="*/ 414 w 457"/>
                <a:gd name="T31" fmla="*/ 0 h 55"/>
                <a:gd name="T32" fmla="*/ 457 w 457"/>
                <a:gd name="T33" fmla="*/ 44 h 55"/>
                <a:gd name="T34" fmla="*/ 447 w 457"/>
                <a:gd name="T35" fmla="*/ 55 h 55"/>
                <a:gd name="T36" fmla="*/ 436 w 457"/>
                <a:gd name="T37" fmla="*/ 44 h 55"/>
                <a:gd name="T38" fmla="*/ 414 w 457"/>
                <a:gd name="T39" fmla="*/ 22 h 55"/>
                <a:gd name="T40" fmla="*/ 218 w 457"/>
                <a:gd name="T41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7" h="55">
                  <a:moveTo>
                    <a:pt x="218" y="22"/>
                  </a:moveTo>
                  <a:cubicBezTo>
                    <a:pt x="212" y="22"/>
                    <a:pt x="207" y="27"/>
                    <a:pt x="207" y="33"/>
                  </a:cubicBezTo>
                  <a:cubicBezTo>
                    <a:pt x="207" y="39"/>
                    <a:pt x="202" y="44"/>
                    <a:pt x="196" y="44"/>
                  </a:cubicBezTo>
                  <a:cubicBezTo>
                    <a:pt x="190" y="44"/>
                    <a:pt x="185" y="39"/>
                    <a:pt x="185" y="33"/>
                  </a:cubicBezTo>
                  <a:cubicBezTo>
                    <a:pt x="185" y="27"/>
                    <a:pt x="180" y="22"/>
                    <a:pt x="174" y="22"/>
                  </a:cubicBezTo>
                  <a:cubicBezTo>
                    <a:pt x="141" y="22"/>
                    <a:pt x="141" y="22"/>
                    <a:pt x="141" y="22"/>
                  </a:cubicBezTo>
                  <a:cubicBezTo>
                    <a:pt x="129" y="22"/>
                    <a:pt x="119" y="32"/>
                    <a:pt x="119" y="44"/>
                  </a:cubicBezTo>
                  <a:cubicBezTo>
                    <a:pt x="119" y="50"/>
                    <a:pt x="115" y="55"/>
                    <a:pt x="109" y="55"/>
                  </a:cubicBezTo>
                  <a:cubicBezTo>
                    <a:pt x="103" y="55"/>
                    <a:pt x="98" y="50"/>
                    <a:pt x="98" y="44"/>
                  </a:cubicBezTo>
                  <a:cubicBezTo>
                    <a:pt x="98" y="32"/>
                    <a:pt x="88" y="22"/>
                    <a:pt x="76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31" y="22"/>
                    <a:pt x="21" y="32"/>
                    <a:pt x="21" y="44"/>
                  </a:cubicBezTo>
                  <a:cubicBezTo>
                    <a:pt x="21" y="50"/>
                    <a:pt x="16" y="55"/>
                    <a:pt x="10" y="55"/>
                  </a:cubicBezTo>
                  <a:cubicBezTo>
                    <a:pt x="4" y="55"/>
                    <a:pt x="0" y="50"/>
                    <a:pt x="0" y="44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38" y="0"/>
                    <a:pt x="457" y="20"/>
                    <a:pt x="457" y="44"/>
                  </a:cubicBezTo>
                  <a:cubicBezTo>
                    <a:pt x="457" y="50"/>
                    <a:pt x="453" y="55"/>
                    <a:pt x="447" y="55"/>
                  </a:cubicBezTo>
                  <a:cubicBezTo>
                    <a:pt x="440" y="55"/>
                    <a:pt x="436" y="50"/>
                    <a:pt x="436" y="44"/>
                  </a:cubicBezTo>
                  <a:cubicBezTo>
                    <a:pt x="436" y="32"/>
                    <a:pt x="426" y="22"/>
                    <a:pt x="414" y="22"/>
                  </a:cubicBezTo>
                  <a:cubicBezTo>
                    <a:pt x="218" y="22"/>
                    <a:pt x="218" y="22"/>
                    <a:pt x="218" y="22"/>
                  </a:cubicBez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14"/>
            <p:cNvSpPr>
              <a:spLocks/>
            </p:cNvSpPr>
            <p:nvPr/>
          </p:nvSpPr>
          <p:spPr bwMode="auto">
            <a:xfrm>
              <a:off x="7234238" y="4954588"/>
              <a:ext cx="573088" cy="138113"/>
            </a:xfrm>
            <a:custGeom>
              <a:avLst/>
              <a:gdLst>
                <a:gd name="T0" fmla="*/ 0 w 229"/>
                <a:gd name="T1" fmla="*/ 0 h 55"/>
                <a:gd name="T2" fmla="*/ 186 w 229"/>
                <a:gd name="T3" fmla="*/ 0 h 55"/>
                <a:gd name="T4" fmla="*/ 229 w 229"/>
                <a:gd name="T5" fmla="*/ 44 h 55"/>
                <a:gd name="T6" fmla="*/ 219 w 229"/>
                <a:gd name="T7" fmla="*/ 55 h 55"/>
                <a:gd name="T8" fmla="*/ 208 w 229"/>
                <a:gd name="T9" fmla="*/ 44 h 55"/>
                <a:gd name="T10" fmla="*/ 186 w 229"/>
                <a:gd name="T11" fmla="*/ 22 h 55"/>
                <a:gd name="T12" fmla="*/ 0 w 229"/>
                <a:gd name="T13" fmla="*/ 22 h 55"/>
                <a:gd name="T14" fmla="*/ 0 w 229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9" h="55">
                  <a:moveTo>
                    <a:pt x="0" y="0"/>
                  </a:moveTo>
                  <a:cubicBezTo>
                    <a:pt x="186" y="0"/>
                    <a:pt x="186" y="0"/>
                    <a:pt x="186" y="0"/>
                  </a:cubicBezTo>
                  <a:cubicBezTo>
                    <a:pt x="210" y="0"/>
                    <a:pt x="229" y="20"/>
                    <a:pt x="229" y="44"/>
                  </a:cubicBezTo>
                  <a:cubicBezTo>
                    <a:pt x="229" y="50"/>
                    <a:pt x="225" y="55"/>
                    <a:pt x="219" y="55"/>
                  </a:cubicBezTo>
                  <a:cubicBezTo>
                    <a:pt x="212" y="55"/>
                    <a:pt x="208" y="50"/>
                    <a:pt x="208" y="44"/>
                  </a:cubicBezTo>
                  <a:cubicBezTo>
                    <a:pt x="208" y="32"/>
                    <a:pt x="198" y="22"/>
                    <a:pt x="186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9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15"/>
            <p:cNvSpPr>
              <a:spLocks noEditPoints="1"/>
            </p:cNvSpPr>
            <p:nvPr/>
          </p:nvSpPr>
          <p:spPr bwMode="auto">
            <a:xfrm>
              <a:off x="6716713" y="4848225"/>
              <a:ext cx="1036638" cy="323850"/>
            </a:xfrm>
            <a:custGeom>
              <a:avLst/>
              <a:gdLst>
                <a:gd name="T0" fmla="*/ 11 w 415"/>
                <a:gd name="T1" fmla="*/ 109 h 130"/>
                <a:gd name="T2" fmla="*/ 404 w 415"/>
                <a:gd name="T3" fmla="*/ 109 h 130"/>
                <a:gd name="T4" fmla="*/ 415 w 415"/>
                <a:gd name="T5" fmla="*/ 120 h 130"/>
                <a:gd name="T6" fmla="*/ 404 w 415"/>
                <a:gd name="T7" fmla="*/ 130 h 130"/>
                <a:gd name="T8" fmla="*/ 11 w 415"/>
                <a:gd name="T9" fmla="*/ 130 h 130"/>
                <a:gd name="T10" fmla="*/ 0 w 415"/>
                <a:gd name="T11" fmla="*/ 120 h 130"/>
                <a:gd name="T12" fmla="*/ 11 w 415"/>
                <a:gd name="T13" fmla="*/ 109 h 130"/>
                <a:gd name="T14" fmla="*/ 11 w 415"/>
                <a:gd name="T15" fmla="*/ 0 h 130"/>
                <a:gd name="T16" fmla="*/ 404 w 415"/>
                <a:gd name="T17" fmla="*/ 0 h 130"/>
                <a:gd name="T18" fmla="*/ 415 w 415"/>
                <a:gd name="T19" fmla="*/ 11 h 130"/>
                <a:gd name="T20" fmla="*/ 404 w 415"/>
                <a:gd name="T21" fmla="*/ 21 h 130"/>
                <a:gd name="T22" fmla="*/ 11 w 415"/>
                <a:gd name="T23" fmla="*/ 21 h 130"/>
                <a:gd name="T24" fmla="*/ 0 w 415"/>
                <a:gd name="T25" fmla="*/ 11 h 130"/>
                <a:gd name="T26" fmla="*/ 11 w 415"/>
                <a:gd name="T27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5" h="130">
                  <a:moveTo>
                    <a:pt x="11" y="109"/>
                  </a:moveTo>
                  <a:cubicBezTo>
                    <a:pt x="404" y="109"/>
                    <a:pt x="404" y="109"/>
                    <a:pt x="404" y="109"/>
                  </a:cubicBezTo>
                  <a:cubicBezTo>
                    <a:pt x="410" y="109"/>
                    <a:pt x="415" y="114"/>
                    <a:pt x="415" y="120"/>
                  </a:cubicBezTo>
                  <a:cubicBezTo>
                    <a:pt x="415" y="126"/>
                    <a:pt x="410" y="130"/>
                    <a:pt x="404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5" y="130"/>
                    <a:pt x="0" y="126"/>
                    <a:pt x="0" y="120"/>
                  </a:cubicBezTo>
                  <a:cubicBezTo>
                    <a:pt x="0" y="114"/>
                    <a:pt x="5" y="109"/>
                    <a:pt x="11" y="109"/>
                  </a:cubicBezTo>
                  <a:close/>
                  <a:moveTo>
                    <a:pt x="11" y="0"/>
                  </a:moveTo>
                  <a:cubicBezTo>
                    <a:pt x="404" y="0"/>
                    <a:pt x="404" y="0"/>
                    <a:pt x="404" y="0"/>
                  </a:cubicBezTo>
                  <a:cubicBezTo>
                    <a:pt x="410" y="0"/>
                    <a:pt x="415" y="5"/>
                    <a:pt x="415" y="11"/>
                  </a:cubicBezTo>
                  <a:cubicBezTo>
                    <a:pt x="415" y="17"/>
                    <a:pt x="410" y="21"/>
                    <a:pt x="404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5" y="21"/>
                    <a:pt x="0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lose/>
                </a:path>
              </a:pathLst>
            </a:custGeom>
            <a:solidFill>
              <a:srgbClr val="8BB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16"/>
            <p:cNvSpPr>
              <a:spLocks noEditPoints="1"/>
            </p:cNvSpPr>
            <p:nvPr/>
          </p:nvSpPr>
          <p:spPr bwMode="auto">
            <a:xfrm>
              <a:off x="7234238" y="4848225"/>
              <a:ext cx="519113" cy="323850"/>
            </a:xfrm>
            <a:custGeom>
              <a:avLst/>
              <a:gdLst>
                <a:gd name="T0" fmla="*/ 0 w 208"/>
                <a:gd name="T1" fmla="*/ 109 h 130"/>
                <a:gd name="T2" fmla="*/ 197 w 208"/>
                <a:gd name="T3" fmla="*/ 109 h 130"/>
                <a:gd name="T4" fmla="*/ 208 w 208"/>
                <a:gd name="T5" fmla="*/ 120 h 130"/>
                <a:gd name="T6" fmla="*/ 197 w 208"/>
                <a:gd name="T7" fmla="*/ 130 h 130"/>
                <a:gd name="T8" fmla="*/ 0 w 208"/>
                <a:gd name="T9" fmla="*/ 130 h 130"/>
                <a:gd name="T10" fmla="*/ 0 w 208"/>
                <a:gd name="T11" fmla="*/ 109 h 130"/>
                <a:gd name="T12" fmla="*/ 0 w 208"/>
                <a:gd name="T13" fmla="*/ 21 h 130"/>
                <a:gd name="T14" fmla="*/ 0 w 208"/>
                <a:gd name="T15" fmla="*/ 0 h 130"/>
                <a:gd name="T16" fmla="*/ 197 w 208"/>
                <a:gd name="T17" fmla="*/ 0 h 130"/>
                <a:gd name="T18" fmla="*/ 208 w 208"/>
                <a:gd name="T19" fmla="*/ 11 h 130"/>
                <a:gd name="T20" fmla="*/ 197 w 208"/>
                <a:gd name="T21" fmla="*/ 21 h 130"/>
                <a:gd name="T22" fmla="*/ 0 w 208"/>
                <a:gd name="T23" fmla="*/ 2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8" h="130">
                  <a:moveTo>
                    <a:pt x="0" y="109"/>
                  </a:moveTo>
                  <a:cubicBezTo>
                    <a:pt x="197" y="109"/>
                    <a:pt x="197" y="109"/>
                    <a:pt x="197" y="109"/>
                  </a:cubicBezTo>
                  <a:cubicBezTo>
                    <a:pt x="203" y="109"/>
                    <a:pt x="208" y="114"/>
                    <a:pt x="208" y="120"/>
                  </a:cubicBezTo>
                  <a:cubicBezTo>
                    <a:pt x="208" y="126"/>
                    <a:pt x="203" y="130"/>
                    <a:pt x="197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09"/>
                    <a:pt x="0" y="109"/>
                    <a:pt x="0" y="109"/>
                  </a:cubicBezTo>
                  <a:close/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203" y="0"/>
                    <a:pt x="208" y="5"/>
                    <a:pt x="208" y="11"/>
                  </a:cubicBezTo>
                  <a:cubicBezTo>
                    <a:pt x="208" y="17"/>
                    <a:pt x="203" y="21"/>
                    <a:pt x="197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6E9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7"/>
            <p:cNvSpPr>
              <a:spLocks/>
            </p:cNvSpPr>
            <p:nvPr/>
          </p:nvSpPr>
          <p:spPr bwMode="auto">
            <a:xfrm>
              <a:off x="6745288" y="4900613"/>
              <a:ext cx="544513" cy="53975"/>
            </a:xfrm>
            <a:custGeom>
              <a:avLst/>
              <a:gdLst>
                <a:gd name="T0" fmla="*/ 0 w 343"/>
                <a:gd name="T1" fmla="*/ 0 h 34"/>
                <a:gd name="T2" fmla="*/ 343 w 343"/>
                <a:gd name="T3" fmla="*/ 0 h 34"/>
                <a:gd name="T4" fmla="*/ 343 w 343"/>
                <a:gd name="T5" fmla="*/ 34 h 34"/>
                <a:gd name="T6" fmla="*/ 0 w 343"/>
                <a:gd name="T7" fmla="*/ 34 h 34"/>
                <a:gd name="T8" fmla="*/ 0 w 343"/>
                <a:gd name="T9" fmla="*/ 0 h 34"/>
                <a:gd name="T10" fmla="*/ 0 w 343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3" h="34">
                  <a:moveTo>
                    <a:pt x="0" y="0"/>
                  </a:moveTo>
                  <a:lnTo>
                    <a:pt x="343" y="0"/>
                  </a:lnTo>
                  <a:lnTo>
                    <a:pt x="343" y="34"/>
                  </a:lnTo>
                  <a:lnTo>
                    <a:pt x="0" y="3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2F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8"/>
            <p:cNvSpPr>
              <a:spLocks/>
            </p:cNvSpPr>
            <p:nvPr/>
          </p:nvSpPr>
          <p:spPr bwMode="auto">
            <a:xfrm>
              <a:off x="7234238" y="4900613"/>
              <a:ext cx="492125" cy="53975"/>
            </a:xfrm>
            <a:custGeom>
              <a:avLst/>
              <a:gdLst>
                <a:gd name="T0" fmla="*/ 0 w 310"/>
                <a:gd name="T1" fmla="*/ 0 h 34"/>
                <a:gd name="T2" fmla="*/ 310 w 310"/>
                <a:gd name="T3" fmla="*/ 0 h 34"/>
                <a:gd name="T4" fmla="*/ 310 w 310"/>
                <a:gd name="T5" fmla="*/ 34 h 34"/>
                <a:gd name="T6" fmla="*/ 0 w 310"/>
                <a:gd name="T7" fmla="*/ 34 h 34"/>
                <a:gd name="T8" fmla="*/ 0 w 310"/>
                <a:gd name="T9" fmla="*/ 0 h 34"/>
                <a:gd name="T10" fmla="*/ 0 w 310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0" h="34">
                  <a:moveTo>
                    <a:pt x="0" y="0"/>
                  </a:moveTo>
                  <a:lnTo>
                    <a:pt x="310" y="0"/>
                  </a:lnTo>
                  <a:lnTo>
                    <a:pt x="310" y="34"/>
                  </a:lnTo>
                  <a:lnTo>
                    <a:pt x="0" y="3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25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9"/>
            <p:cNvSpPr>
              <a:spLocks noEditPoints="1"/>
            </p:cNvSpPr>
            <p:nvPr/>
          </p:nvSpPr>
          <p:spPr bwMode="auto">
            <a:xfrm>
              <a:off x="6961188" y="4492625"/>
              <a:ext cx="287338" cy="163513"/>
            </a:xfrm>
            <a:custGeom>
              <a:avLst/>
              <a:gdLst>
                <a:gd name="T0" fmla="*/ 77 w 115"/>
                <a:gd name="T1" fmla="*/ 44 h 65"/>
                <a:gd name="T2" fmla="*/ 88 w 115"/>
                <a:gd name="T3" fmla="*/ 54 h 65"/>
                <a:gd name="T4" fmla="*/ 77 w 115"/>
                <a:gd name="T5" fmla="*/ 65 h 65"/>
                <a:gd name="T6" fmla="*/ 66 w 115"/>
                <a:gd name="T7" fmla="*/ 54 h 65"/>
                <a:gd name="T8" fmla="*/ 77 w 115"/>
                <a:gd name="T9" fmla="*/ 44 h 65"/>
                <a:gd name="T10" fmla="*/ 109 w 115"/>
                <a:gd name="T11" fmla="*/ 22 h 65"/>
                <a:gd name="T12" fmla="*/ 99 w 115"/>
                <a:gd name="T13" fmla="*/ 11 h 65"/>
                <a:gd name="T14" fmla="*/ 109 w 115"/>
                <a:gd name="T15" fmla="*/ 0 h 65"/>
                <a:gd name="T16" fmla="*/ 115 w 115"/>
                <a:gd name="T17" fmla="*/ 11 h 65"/>
                <a:gd name="T18" fmla="*/ 109 w 115"/>
                <a:gd name="T19" fmla="*/ 22 h 65"/>
                <a:gd name="T20" fmla="*/ 11 w 115"/>
                <a:gd name="T21" fmla="*/ 33 h 65"/>
                <a:gd name="T22" fmla="*/ 22 w 115"/>
                <a:gd name="T23" fmla="*/ 44 h 65"/>
                <a:gd name="T24" fmla="*/ 11 w 115"/>
                <a:gd name="T25" fmla="*/ 54 h 65"/>
                <a:gd name="T26" fmla="*/ 0 w 115"/>
                <a:gd name="T27" fmla="*/ 44 h 65"/>
                <a:gd name="T28" fmla="*/ 11 w 115"/>
                <a:gd name="T29" fmla="*/ 33 h 65"/>
                <a:gd name="T30" fmla="*/ 44 w 115"/>
                <a:gd name="T31" fmla="*/ 11 h 65"/>
                <a:gd name="T32" fmla="*/ 55 w 115"/>
                <a:gd name="T33" fmla="*/ 22 h 65"/>
                <a:gd name="T34" fmla="*/ 44 w 115"/>
                <a:gd name="T35" fmla="*/ 33 h 65"/>
                <a:gd name="T36" fmla="*/ 33 w 115"/>
                <a:gd name="T37" fmla="*/ 22 h 65"/>
                <a:gd name="T38" fmla="*/ 44 w 115"/>
                <a:gd name="T39" fmla="*/ 1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5" h="65">
                  <a:moveTo>
                    <a:pt x="77" y="44"/>
                  </a:moveTo>
                  <a:cubicBezTo>
                    <a:pt x="83" y="44"/>
                    <a:pt x="88" y="48"/>
                    <a:pt x="88" y="54"/>
                  </a:cubicBezTo>
                  <a:cubicBezTo>
                    <a:pt x="88" y="60"/>
                    <a:pt x="83" y="65"/>
                    <a:pt x="77" y="65"/>
                  </a:cubicBezTo>
                  <a:cubicBezTo>
                    <a:pt x="71" y="65"/>
                    <a:pt x="66" y="60"/>
                    <a:pt x="66" y="54"/>
                  </a:cubicBezTo>
                  <a:cubicBezTo>
                    <a:pt x="66" y="48"/>
                    <a:pt x="71" y="44"/>
                    <a:pt x="77" y="44"/>
                  </a:cubicBezTo>
                  <a:close/>
                  <a:moveTo>
                    <a:pt x="109" y="22"/>
                  </a:moveTo>
                  <a:cubicBezTo>
                    <a:pt x="103" y="22"/>
                    <a:pt x="99" y="17"/>
                    <a:pt x="99" y="11"/>
                  </a:cubicBezTo>
                  <a:cubicBezTo>
                    <a:pt x="99" y="5"/>
                    <a:pt x="103" y="0"/>
                    <a:pt x="109" y="0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09" y="22"/>
                    <a:pt x="109" y="22"/>
                    <a:pt x="109" y="22"/>
                  </a:cubicBezTo>
                  <a:close/>
                  <a:moveTo>
                    <a:pt x="11" y="33"/>
                  </a:moveTo>
                  <a:cubicBezTo>
                    <a:pt x="17" y="33"/>
                    <a:pt x="22" y="37"/>
                    <a:pt x="22" y="44"/>
                  </a:cubicBezTo>
                  <a:cubicBezTo>
                    <a:pt x="22" y="50"/>
                    <a:pt x="17" y="54"/>
                    <a:pt x="11" y="54"/>
                  </a:cubicBezTo>
                  <a:cubicBezTo>
                    <a:pt x="5" y="54"/>
                    <a:pt x="0" y="50"/>
                    <a:pt x="0" y="44"/>
                  </a:cubicBezTo>
                  <a:cubicBezTo>
                    <a:pt x="0" y="37"/>
                    <a:pt x="5" y="33"/>
                    <a:pt x="11" y="33"/>
                  </a:cubicBezTo>
                  <a:close/>
                  <a:moveTo>
                    <a:pt x="44" y="11"/>
                  </a:moveTo>
                  <a:cubicBezTo>
                    <a:pt x="50" y="11"/>
                    <a:pt x="55" y="16"/>
                    <a:pt x="55" y="22"/>
                  </a:cubicBezTo>
                  <a:cubicBezTo>
                    <a:pt x="55" y="28"/>
                    <a:pt x="50" y="33"/>
                    <a:pt x="44" y="33"/>
                  </a:cubicBezTo>
                  <a:cubicBezTo>
                    <a:pt x="38" y="33"/>
                    <a:pt x="33" y="28"/>
                    <a:pt x="33" y="22"/>
                  </a:cubicBezTo>
                  <a:cubicBezTo>
                    <a:pt x="33" y="16"/>
                    <a:pt x="38" y="11"/>
                    <a:pt x="44" y="11"/>
                  </a:cubicBezTo>
                  <a:close/>
                </a:path>
              </a:pathLst>
            </a:custGeom>
            <a:solidFill>
              <a:srgbClr val="EDE5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20"/>
            <p:cNvSpPr>
              <a:spLocks noEditPoints="1"/>
            </p:cNvSpPr>
            <p:nvPr/>
          </p:nvSpPr>
          <p:spPr bwMode="auto">
            <a:xfrm>
              <a:off x="7234238" y="4492625"/>
              <a:ext cx="273050" cy="163513"/>
            </a:xfrm>
            <a:custGeom>
              <a:avLst/>
              <a:gdLst>
                <a:gd name="T0" fmla="*/ 0 w 109"/>
                <a:gd name="T1" fmla="*/ 22 h 65"/>
                <a:gd name="T2" fmla="*/ 0 w 109"/>
                <a:gd name="T3" fmla="*/ 0 h 65"/>
                <a:gd name="T4" fmla="*/ 11 w 109"/>
                <a:gd name="T5" fmla="*/ 11 h 65"/>
                <a:gd name="T6" fmla="*/ 0 w 109"/>
                <a:gd name="T7" fmla="*/ 22 h 65"/>
                <a:gd name="T8" fmla="*/ 99 w 109"/>
                <a:gd name="T9" fmla="*/ 33 h 65"/>
                <a:gd name="T10" fmla="*/ 109 w 109"/>
                <a:gd name="T11" fmla="*/ 44 h 65"/>
                <a:gd name="T12" fmla="*/ 99 w 109"/>
                <a:gd name="T13" fmla="*/ 54 h 65"/>
                <a:gd name="T14" fmla="*/ 88 w 109"/>
                <a:gd name="T15" fmla="*/ 44 h 65"/>
                <a:gd name="T16" fmla="*/ 99 w 109"/>
                <a:gd name="T17" fmla="*/ 33 h 65"/>
                <a:gd name="T18" fmla="*/ 66 w 109"/>
                <a:gd name="T19" fmla="*/ 11 h 65"/>
                <a:gd name="T20" fmla="*/ 77 w 109"/>
                <a:gd name="T21" fmla="*/ 22 h 65"/>
                <a:gd name="T22" fmla="*/ 66 w 109"/>
                <a:gd name="T23" fmla="*/ 33 h 65"/>
                <a:gd name="T24" fmla="*/ 55 w 109"/>
                <a:gd name="T25" fmla="*/ 22 h 65"/>
                <a:gd name="T26" fmla="*/ 66 w 109"/>
                <a:gd name="T27" fmla="*/ 11 h 65"/>
                <a:gd name="T28" fmla="*/ 33 w 109"/>
                <a:gd name="T29" fmla="*/ 44 h 65"/>
                <a:gd name="T30" fmla="*/ 44 w 109"/>
                <a:gd name="T31" fmla="*/ 54 h 65"/>
                <a:gd name="T32" fmla="*/ 33 w 109"/>
                <a:gd name="T33" fmla="*/ 65 h 65"/>
                <a:gd name="T34" fmla="*/ 22 w 109"/>
                <a:gd name="T35" fmla="*/ 54 h 65"/>
                <a:gd name="T36" fmla="*/ 33 w 109"/>
                <a:gd name="T37" fmla="*/ 4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9" h="65">
                  <a:moveTo>
                    <a:pt x="0" y="2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11" y="5"/>
                    <a:pt x="11" y="11"/>
                  </a:cubicBezTo>
                  <a:cubicBezTo>
                    <a:pt x="11" y="17"/>
                    <a:pt x="6" y="22"/>
                    <a:pt x="0" y="22"/>
                  </a:cubicBezTo>
                  <a:close/>
                  <a:moveTo>
                    <a:pt x="99" y="33"/>
                  </a:moveTo>
                  <a:cubicBezTo>
                    <a:pt x="105" y="33"/>
                    <a:pt x="109" y="37"/>
                    <a:pt x="109" y="44"/>
                  </a:cubicBezTo>
                  <a:cubicBezTo>
                    <a:pt x="109" y="50"/>
                    <a:pt x="105" y="54"/>
                    <a:pt x="99" y="54"/>
                  </a:cubicBezTo>
                  <a:cubicBezTo>
                    <a:pt x="93" y="54"/>
                    <a:pt x="88" y="50"/>
                    <a:pt x="88" y="44"/>
                  </a:cubicBezTo>
                  <a:cubicBezTo>
                    <a:pt x="88" y="37"/>
                    <a:pt x="93" y="33"/>
                    <a:pt x="99" y="33"/>
                  </a:cubicBezTo>
                  <a:close/>
                  <a:moveTo>
                    <a:pt x="66" y="11"/>
                  </a:moveTo>
                  <a:cubicBezTo>
                    <a:pt x="72" y="11"/>
                    <a:pt x="77" y="16"/>
                    <a:pt x="77" y="22"/>
                  </a:cubicBezTo>
                  <a:cubicBezTo>
                    <a:pt x="77" y="28"/>
                    <a:pt x="72" y="33"/>
                    <a:pt x="66" y="33"/>
                  </a:cubicBezTo>
                  <a:cubicBezTo>
                    <a:pt x="60" y="33"/>
                    <a:pt x="55" y="28"/>
                    <a:pt x="55" y="22"/>
                  </a:cubicBezTo>
                  <a:cubicBezTo>
                    <a:pt x="55" y="16"/>
                    <a:pt x="60" y="11"/>
                    <a:pt x="66" y="11"/>
                  </a:cubicBezTo>
                  <a:close/>
                  <a:moveTo>
                    <a:pt x="33" y="44"/>
                  </a:moveTo>
                  <a:cubicBezTo>
                    <a:pt x="39" y="44"/>
                    <a:pt x="44" y="48"/>
                    <a:pt x="44" y="54"/>
                  </a:cubicBezTo>
                  <a:cubicBezTo>
                    <a:pt x="44" y="60"/>
                    <a:pt x="39" y="65"/>
                    <a:pt x="33" y="65"/>
                  </a:cubicBezTo>
                  <a:cubicBezTo>
                    <a:pt x="27" y="65"/>
                    <a:pt x="22" y="60"/>
                    <a:pt x="22" y="54"/>
                  </a:cubicBezTo>
                  <a:cubicBezTo>
                    <a:pt x="22" y="48"/>
                    <a:pt x="27" y="44"/>
                    <a:pt x="33" y="44"/>
                  </a:cubicBezTo>
                  <a:close/>
                </a:path>
              </a:pathLst>
            </a:custGeom>
            <a:solidFill>
              <a:srgbClr val="D9C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04" name="组合 603"/>
          <p:cNvGrpSpPr/>
          <p:nvPr/>
        </p:nvGrpSpPr>
        <p:grpSpPr>
          <a:xfrm>
            <a:off x="7943850" y="4248150"/>
            <a:ext cx="1417638" cy="1416051"/>
            <a:chOff x="7943850" y="4248150"/>
            <a:chExt cx="1417638" cy="1416051"/>
          </a:xfrm>
        </p:grpSpPr>
        <p:sp>
          <p:nvSpPr>
            <p:cNvPr id="503" name="Freeform 21"/>
            <p:cNvSpPr>
              <a:spLocks/>
            </p:cNvSpPr>
            <p:nvPr/>
          </p:nvSpPr>
          <p:spPr bwMode="auto">
            <a:xfrm>
              <a:off x="7943850" y="4248150"/>
              <a:ext cx="1417638" cy="1416050"/>
            </a:xfrm>
            <a:custGeom>
              <a:avLst/>
              <a:gdLst>
                <a:gd name="T0" fmla="*/ 893 w 893"/>
                <a:gd name="T1" fmla="*/ 0 h 892"/>
                <a:gd name="T2" fmla="*/ 893 w 893"/>
                <a:gd name="T3" fmla="*/ 892 h 892"/>
                <a:gd name="T4" fmla="*/ 0 w 893"/>
                <a:gd name="T5" fmla="*/ 892 h 892"/>
                <a:gd name="T6" fmla="*/ 0 w 893"/>
                <a:gd name="T7" fmla="*/ 0 h 892"/>
                <a:gd name="T8" fmla="*/ 893 w 893"/>
                <a:gd name="T9" fmla="*/ 0 h 892"/>
                <a:gd name="T10" fmla="*/ 893 w 893"/>
                <a:gd name="T11" fmla="*/ 0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3" h="892">
                  <a:moveTo>
                    <a:pt x="893" y="0"/>
                  </a:moveTo>
                  <a:lnTo>
                    <a:pt x="893" y="892"/>
                  </a:lnTo>
                  <a:lnTo>
                    <a:pt x="0" y="892"/>
                  </a:lnTo>
                  <a:lnTo>
                    <a:pt x="0" y="0"/>
                  </a:lnTo>
                  <a:lnTo>
                    <a:pt x="893" y="0"/>
                  </a:lnTo>
                  <a:lnTo>
                    <a:pt x="893" y="0"/>
                  </a:lnTo>
                  <a:close/>
                </a:path>
              </a:pathLst>
            </a:custGeom>
            <a:solidFill>
              <a:srgbClr val="DDC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22"/>
            <p:cNvSpPr>
              <a:spLocks/>
            </p:cNvSpPr>
            <p:nvPr/>
          </p:nvSpPr>
          <p:spPr bwMode="auto">
            <a:xfrm>
              <a:off x="8326438" y="4465638"/>
              <a:ext cx="1035050" cy="1198563"/>
            </a:xfrm>
            <a:custGeom>
              <a:avLst/>
              <a:gdLst>
                <a:gd name="T0" fmla="*/ 652 w 652"/>
                <a:gd name="T1" fmla="*/ 200 h 755"/>
                <a:gd name="T2" fmla="*/ 652 w 652"/>
                <a:gd name="T3" fmla="*/ 755 h 755"/>
                <a:gd name="T4" fmla="*/ 137 w 652"/>
                <a:gd name="T5" fmla="*/ 755 h 755"/>
                <a:gd name="T6" fmla="*/ 0 w 652"/>
                <a:gd name="T7" fmla="*/ 617 h 755"/>
                <a:gd name="T8" fmla="*/ 3 w 652"/>
                <a:gd name="T9" fmla="*/ 12 h 755"/>
                <a:gd name="T10" fmla="*/ 75 w 652"/>
                <a:gd name="T11" fmla="*/ 85 h 755"/>
                <a:gd name="T12" fmla="*/ 82 w 652"/>
                <a:gd name="T13" fmla="*/ 5 h 755"/>
                <a:gd name="T14" fmla="*/ 148 w 652"/>
                <a:gd name="T15" fmla="*/ 71 h 755"/>
                <a:gd name="T16" fmla="*/ 160 w 652"/>
                <a:gd name="T17" fmla="*/ 0 h 755"/>
                <a:gd name="T18" fmla="*/ 222 w 652"/>
                <a:gd name="T19" fmla="*/ 61 h 755"/>
                <a:gd name="T20" fmla="*/ 239 w 652"/>
                <a:gd name="T21" fmla="*/ 0 h 755"/>
                <a:gd name="T22" fmla="*/ 301 w 652"/>
                <a:gd name="T23" fmla="*/ 61 h 755"/>
                <a:gd name="T24" fmla="*/ 318 w 652"/>
                <a:gd name="T25" fmla="*/ 3 h 755"/>
                <a:gd name="T26" fmla="*/ 375 w 652"/>
                <a:gd name="T27" fmla="*/ 60 h 755"/>
                <a:gd name="T28" fmla="*/ 397 w 652"/>
                <a:gd name="T29" fmla="*/ 12 h 755"/>
                <a:gd name="T30" fmla="*/ 450 w 652"/>
                <a:gd name="T31" fmla="*/ 64 h 755"/>
                <a:gd name="T32" fmla="*/ 475 w 652"/>
                <a:gd name="T33" fmla="*/ 23 h 755"/>
                <a:gd name="T34" fmla="*/ 652 w 652"/>
                <a:gd name="T35" fmla="*/ 200 h 755"/>
                <a:gd name="T36" fmla="*/ 652 w 652"/>
                <a:gd name="T37" fmla="*/ 200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2" h="755">
                  <a:moveTo>
                    <a:pt x="652" y="200"/>
                  </a:moveTo>
                  <a:lnTo>
                    <a:pt x="652" y="755"/>
                  </a:lnTo>
                  <a:lnTo>
                    <a:pt x="137" y="755"/>
                  </a:lnTo>
                  <a:lnTo>
                    <a:pt x="0" y="617"/>
                  </a:lnTo>
                  <a:lnTo>
                    <a:pt x="3" y="12"/>
                  </a:lnTo>
                  <a:lnTo>
                    <a:pt x="75" y="85"/>
                  </a:lnTo>
                  <a:lnTo>
                    <a:pt x="82" y="5"/>
                  </a:lnTo>
                  <a:lnTo>
                    <a:pt x="148" y="71"/>
                  </a:lnTo>
                  <a:lnTo>
                    <a:pt x="160" y="0"/>
                  </a:lnTo>
                  <a:lnTo>
                    <a:pt x="222" y="61"/>
                  </a:lnTo>
                  <a:lnTo>
                    <a:pt x="239" y="0"/>
                  </a:lnTo>
                  <a:lnTo>
                    <a:pt x="301" y="61"/>
                  </a:lnTo>
                  <a:lnTo>
                    <a:pt x="318" y="3"/>
                  </a:lnTo>
                  <a:lnTo>
                    <a:pt x="375" y="60"/>
                  </a:lnTo>
                  <a:lnTo>
                    <a:pt x="397" y="12"/>
                  </a:lnTo>
                  <a:lnTo>
                    <a:pt x="450" y="64"/>
                  </a:lnTo>
                  <a:lnTo>
                    <a:pt x="475" y="23"/>
                  </a:lnTo>
                  <a:lnTo>
                    <a:pt x="652" y="200"/>
                  </a:lnTo>
                  <a:lnTo>
                    <a:pt x="652" y="200"/>
                  </a:lnTo>
                  <a:close/>
                </a:path>
              </a:pathLst>
            </a:custGeom>
            <a:solidFill>
              <a:srgbClr val="BAA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23"/>
            <p:cNvSpPr>
              <a:spLocks/>
            </p:cNvSpPr>
            <p:nvPr/>
          </p:nvSpPr>
          <p:spPr bwMode="auto">
            <a:xfrm>
              <a:off x="8597900" y="4465638"/>
              <a:ext cx="107950" cy="927100"/>
            </a:xfrm>
            <a:custGeom>
              <a:avLst/>
              <a:gdLst>
                <a:gd name="T0" fmla="*/ 0 w 68"/>
                <a:gd name="T1" fmla="*/ 0 h 584"/>
                <a:gd name="T2" fmla="*/ 68 w 68"/>
                <a:gd name="T3" fmla="*/ 0 h 584"/>
                <a:gd name="T4" fmla="*/ 68 w 68"/>
                <a:gd name="T5" fmla="*/ 584 h 584"/>
                <a:gd name="T6" fmla="*/ 0 w 68"/>
                <a:gd name="T7" fmla="*/ 584 h 584"/>
                <a:gd name="T8" fmla="*/ 0 w 68"/>
                <a:gd name="T9" fmla="*/ 0 h 584"/>
                <a:gd name="T10" fmla="*/ 0 w 68"/>
                <a:gd name="T11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584">
                  <a:moveTo>
                    <a:pt x="0" y="0"/>
                  </a:moveTo>
                  <a:lnTo>
                    <a:pt x="68" y="0"/>
                  </a:lnTo>
                  <a:lnTo>
                    <a:pt x="68" y="584"/>
                  </a:lnTo>
                  <a:lnTo>
                    <a:pt x="0" y="58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B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24"/>
            <p:cNvSpPr>
              <a:spLocks/>
            </p:cNvSpPr>
            <p:nvPr/>
          </p:nvSpPr>
          <p:spPr bwMode="auto">
            <a:xfrm>
              <a:off x="8651875" y="4465638"/>
              <a:ext cx="53975" cy="927100"/>
            </a:xfrm>
            <a:custGeom>
              <a:avLst/>
              <a:gdLst>
                <a:gd name="T0" fmla="*/ 34 w 34"/>
                <a:gd name="T1" fmla="*/ 0 h 584"/>
                <a:gd name="T2" fmla="*/ 0 w 34"/>
                <a:gd name="T3" fmla="*/ 0 h 584"/>
                <a:gd name="T4" fmla="*/ 0 w 34"/>
                <a:gd name="T5" fmla="*/ 584 h 584"/>
                <a:gd name="T6" fmla="*/ 34 w 34"/>
                <a:gd name="T7" fmla="*/ 584 h 584"/>
                <a:gd name="T8" fmla="*/ 34 w 34"/>
                <a:gd name="T9" fmla="*/ 0 h 584"/>
                <a:gd name="T10" fmla="*/ 34 w 34"/>
                <a:gd name="T11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584">
                  <a:moveTo>
                    <a:pt x="34" y="0"/>
                  </a:moveTo>
                  <a:lnTo>
                    <a:pt x="0" y="0"/>
                  </a:lnTo>
                  <a:lnTo>
                    <a:pt x="0" y="584"/>
                  </a:lnTo>
                  <a:lnTo>
                    <a:pt x="34" y="584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29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25"/>
            <p:cNvSpPr>
              <a:spLocks/>
            </p:cNvSpPr>
            <p:nvPr/>
          </p:nvSpPr>
          <p:spPr bwMode="auto">
            <a:xfrm>
              <a:off x="8674100" y="4465638"/>
              <a:ext cx="157163" cy="927100"/>
            </a:xfrm>
            <a:custGeom>
              <a:avLst/>
              <a:gdLst>
                <a:gd name="T0" fmla="*/ 31 w 99"/>
                <a:gd name="T1" fmla="*/ 0 h 584"/>
                <a:gd name="T2" fmla="*/ 99 w 99"/>
                <a:gd name="T3" fmla="*/ 3 h 584"/>
                <a:gd name="T4" fmla="*/ 69 w 99"/>
                <a:gd name="T5" fmla="*/ 584 h 584"/>
                <a:gd name="T6" fmla="*/ 0 w 99"/>
                <a:gd name="T7" fmla="*/ 584 h 584"/>
                <a:gd name="T8" fmla="*/ 31 w 99"/>
                <a:gd name="T9" fmla="*/ 0 h 584"/>
                <a:gd name="T10" fmla="*/ 31 w 99"/>
                <a:gd name="T11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584">
                  <a:moveTo>
                    <a:pt x="31" y="0"/>
                  </a:moveTo>
                  <a:lnTo>
                    <a:pt x="99" y="3"/>
                  </a:lnTo>
                  <a:lnTo>
                    <a:pt x="69" y="584"/>
                  </a:lnTo>
                  <a:lnTo>
                    <a:pt x="0" y="584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BB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26"/>
            <p:cNvSpPr>
              <a:spLocks/>
            </p:cNvSpPr>
            <p:nvPr/>
          </p:nvSpPr>
          <p:spPr bwMode="auto">
            <a:xfrm>
              <a:off x="8728075" y="4467225"/>
              <a:ext cx="103188" cy="925513"/>
            </a:xfrm>
            <a:custGeom>
              <a:avLst/>
              <a:gdLst>
                <a:gd name="T0" fmla="*/ 65 w 65"/>
                <a:gd name="T1" fmla="*/ 2 h 583"/>
                <a:gd name="T2" fmla="*/ 32 w 65"/>
                <a:gd name="T3" fmla="*/ 0 h 583"/>
                <a:gd name="T4" fmla="*/ 0 w 65"/>
                <a:gd name="T5" fmla="*/ 583 h 583"/>
                <a:gd name="T6" fmla="*/ 35 w 65"/>
                <a:gd name="T7" fmla="*/ 583 h 583"/>
                <a:gd name="T8" fmla="*/ 65 w 65"/>
                <a:gd name="T9" fmla="*/ 2 h 583"/>
                <a:gd name="T10" fmla="*/ 65 w 65"/>
                <a:gd name="T11" fmla="*/ 2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583">
                  <a:moveTo>
                    <a:pt x="65" y="2"/>
                  </a:moveTo>
                  <a:lnTo>
                    <a:pt x="32" y="0"/>
                  </a:lnTo>
                  <a:lnTo>
                    <a:pt x="0" y="583"/>
                  </a:lnTo>
                  <a:lnTo>
                    <a:pt x="35" y="583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rgbClr val="C29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27"/>
            <p:cNvSpPr>
              <a:spLocks/>
            </p:cNvSpPr>
            <p:nvPr/>
          </p:nvSpPr>
          <p:spPr bwMode="auto">
            <a:xfrm>
              <a:off x="8751888" y="4473575"/>
              <a:ext cx="204788" cy="919163"/>
            </a:xfrm>
            <a:custGeom>
              <a:avLst/>
              <a:gdLst>
                <a:gd name="T0" fmla="*/ 61 w 129"/>
                <a:gd name="T1" fmla="*/ 0 h 579"/>
                <a:gd name="T2" fmla="*/ 129 w 129"/>
                <a:gd name="T3" fmla="*/ 7 h 579"/>
                <a:gd name="T4" fmla="*/ 69 w 129"/>
                <a:gd name="T5" fmla="*/ 579 h 579"/>
                <a:gd name="T6" fmla="*/ 0 w 129"/>
                <a:gd name="T7" fmla="*/ 579 h 579"/>
                <a:gd name="T8" fmla="*/ 61 w 129"/>
                <a:gd name="T9" fmla="*/ 0 h 579"/>
                <a:gd name="T10" fmla="*/ 61 w 129"/>
                <a:gd name="T11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579">
                  <a:moveTo>
                    <a:pt x="61" y="0"/>
                  </a:moveTo>
                  <a:lnTo>
                    <a:pt x="129" y="7"/>
                  </a:lnTo>
                  <a:lnTo>
                    <a:pt x="69" y="579"/>
                  </a:lnTo>
                  <a:lnTo>
                    <a:pt x="0" y="579"/>
                  </a:lnTo>
                  <a:lnTo>
                    <a:pt x="61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DBB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28"/>
            <p:cNvSpPr>
              <a:spLocks/>
            </p:cNvSpPr>
            <p:nvPr/>
          </p:nvSpPr>
          <p:spPr bwMode="auto">
            <a:xfrm>
              <a:off x="8805863" y="4478338"/>
              <a:ext cx="150813" cy="914400"/>
            </a:xfrm>
            <a:custGeom>
              <a:avLst/>
              <a:gdLst>
                <a:gd name="T0" fmla="*/ 95 w 95"/>
                <a:gd name="T1" fmla="*/ 4 h 576"/>
                <a:gd name="T2" fmla="*/ 62 w 95"/>
                <a:gd name="T3" fmla="*/ 0 h 576"/>
                <a:gd name="T4" fmla="*/ 0 w 95"/>
                <a:gd name="T5" fmla="*/ 576 h 576"/>
                <a:gd name="T6" fmla="*/ 35 w 95"/>
                <a:gd name="T7" fmla="*/ 576 h 576"/>
                <a:gd name="T8" fmla="*/ 95 w 95"/>
                <a:gd name="T9" fmla="*/ 4 h 576"/>
                <a:gd name="T10" fmla="*/ 95 w 95"/>
                <a:gd name="T11" fmla="*/ 4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576">
                  <a:moveTo>
                    <a:pt x="95" y="4"/>
                  </a:moveTo>
                  <a:lnTo>
                    <a:pt x="62" y="0"/>
                  </a:lnTo>
                  <a:lnTo>
                    <a:pt x="0" y="576"/>
                  </a:lnTo>
                  <a:lnTo>
                    <a:pt x="35" y="576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solidFill>
              <a:srgbClr val="C29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29"/>
            <p:cNvSpPr>
              <a:spLocks/>
            </p:cNvSpPr>
            <p:nvPr/>
          </p:nvSpPr>
          <p:spPr bwMode="auto">
            <a:xfrm>
              <a:off x="8470900" y="4465638"/>
              <a:ext cx="157163" cy="927100"/>
            </a:xfrm>
            <a:custGeom>
              <a:avLst/>
              <a:gdLst>
                <a:gd name="T0" fmla="*/ 0 w 99"/>
                <a:gd name="T1" fmla="*/ 3 h 584"/>
                <a:gd name="T2" fmla="*/ 69 w 99"/>
                <a:gd name="T3" fmla="*/ 0 h 584"/>
                <a:gd name="T4" fmla="*/ 99 w 99"/>
                <a:gd name="T5" fmla="*/ 584 h 584"/>
                <a:gd name="T6" fmla="*/ 32 w 99"/>
                <a:gd name="T7" fmla="*/ 584 h 584"/>
                <a:gd name="T8" fmla="*/ 0 w 99"/>
                <a:gd name="T9" fmla="*/ 3 h 584"/>
                <a:gd name="T10" fmla="*/ 0 w 99"/>
                <a:gd name="T11" fmla="*/ 3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584">
                  <a:moveTo>
                    <a:pt x="0" y="3"/>
                  </a:moveTo>
                  <a:lnTo>
                    <a:pt x="69" y="0"/>
                  </a:lnTo>
                  <a:lnTo>
                    <a:pt x="99" y="584"/>
                  </a:lnTo>
                  <a:lnTo>
                    <a:pt x="32" y="584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BB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30"/>
            <p:cNvSpPr>
              <a:spLocks/>
            </p:cNvSpPr>
            <p:nvPr/>
          </p:nvSpPr>
          <p:spPr bwMode="auto">
            <a:xfrm>
              <a:off x="8526463" y="4465638"/>
              <a:ext cx="101600" cy="927100"/>
            </a:xfrm>
            <a:custGeom>
              <a:avLst/>
              <a:gdLst>
                <a:gd name="T0" fmla="*/ 34 w 64"/>
                <a:gd name="T1" fmla="*/ 0 h 584"/>
                <a:gd name="T2" fmla="*/ 0 w 64"/>
                <a:gd name="T3" fmla="*/ 1 h 584"/>
                <a:gd name="T4" fmla="*/ 31 w 64"/>
                <a:gd name="T5" fmla="*/ 584 h 584"/>
                <a:gd name="T6" fmla="*/ 64 w 64"/>
                <a:gd name="T7" fmla="*/ 584 h 584"/>
                <a:gd name="T8" fmla="*/ 34 w 64"/>
                <a:gd name="T9" fmla="*/ 0 h 584"/>
                <a:gd name="T10" fmla="*/ 34 w 64"/>
                <a:gd name="T11" fmla="*/ 0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584">
                  <a:moveTo>
                    <a:pt x="34" y="0"/>
                  </a:moveTo>
                  <a:lnTo>
                    <a:pt x="0" y="1"/>
                  </a:lnTo>
                  <a:lnTo>
                    <a:pt x="31" y="584"/>
                  </a:lnTo>
                  <a:lnTo>
                    <a:pt x="64" y="584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C29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31"/>
            <p:cNvSpPr>
              <a:spLocks/>
            </p:cNvSpPr>
            <p:nvPr/>
          </p:nvSpPr>
          <p:spPr bwMode="auto">
            <a:xfrm>
              <a:off x="8347075" y="4473575"/>
              <a:ext cx="204788" cy="919163"/>
            </a:xfrm>
            <a:custGeom>
              <a:avLst/>
              <a:gdLst>
                <a:gd name="T0" fmla="*/ 0 w 129"/>
                <a:gd name="T1" fmla="*/ 7 h 579"/>
                <a:gd name="T2" fmla="*/ 69 w 129"/>
                <a:gd name="T3" fmla="*/ 0 h 579"/>
                <a:gd name="T4" fmla="*/ 129 w 129"/>
                <a:gd name="T5" fmla="*/ 579 h 579"/>
                <a:gd name="T6" fmla="*/ 61 w 129"/>
                <a:gd name="T7" fmla="*/ 579 h 579"/>
                <a:gd name="T8" fmla="*/ 0 w 129"/>
                <a:gd name="T9" fmla="*/ 7 h 579"/>
                <a:gd name="T10" fmla="*/ 0 w 129"/>
                <a:gd name="T11" fmla="*/ 7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579">
                  <a:moveTo>
                    <a:pt x="0" y="7"/>
                  </a:moveTo>
                  <a:lnTo>
                    <a:pt x="69" y="0"/>
                  </a:lnTo>
                  <a:lnTo>
                    <a:pt x="129" y="579"/>
                  </a:lnTo>
                  <a:lnTo>
                    <a:pt x="61" y="57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BB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32"/>
            <p:cNvSpPr>
              <a:spLocks/>
            </p:cNvSpPr>
            <p:nvPr/>
          </p:nvSpPr>
          <p:spPr bwMode="auto">
            <a:xfrm>
              <a:off x="8401050" y="4473575"/>
              <a:ext cx="150813" cy="919163"/>
            </a:xfrm>
            <a:custGeom>
              <a:avLst/>
              <a:gdLst>
                <a:gd name="T0" fmla="*/ 35 w 95"/>
                <a:gd name="T1" fmla="*/ 0 h 579"/>
                <a:gd name="T2" fmla="*/ 0 w 95"/>
                <a:gd name="T3" fmla="*/ 3 h 579"/>
                <a:gd name="T4" fmla="*/ 62 w 95"/>
                <a:gd name="T5" fmla="*/ 579 h 579"/>
                <a:gd name="T6" fmla="*/ 95 w 95"/>
                <a:gd name="T7" fmla="*/ 579 h 579"/>
                <a:gd name="T8" fmla="*/ 35 w 95"/>
                <a:gd name="T9" fmla="*/ 0 h 579"/>
                <a:gd name="T10" fmla="*/ 35 w 95"/>
                <a:gd name="T11" fmla="*/ 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579">
                  <a:moveTo>
                    <a:pt x="35" y="0"/>
                  </a:moveTo>
                  <a:lnTo>
                    <a:pt x="0" y="3"/>
                  </a:lnTo>
                  <a:lnTo>
                    <a:pt x="62" y="579"/>
                  </a:lnTo>
                  <a:lnTo>
                    <a:pt x="95" y="579"/>
                  </a:lnTo>
                  <a:lnTo>
                    <a:pt x="35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C29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33"/>
            <p:cNvSpPr>
              <a:spLocks/>
            </p:cNvSpPr>
            <p:nvPr/>
          </p:nvSpPr>
          <p:spPr bwMode="auto">
            <a:xfrm>
              <a:off x="8223250" y="4484688"/>
              <a:ext cx="250825" cy="908050"/>
            </a:xfrm>
            <a:custGeom>
              <a:avLst/>
              <a:gdLst>
                <a:gd name="T0" fmla="*/ 0 w 158"/>
                <a:gd name="T1" fmla="*/ 11 h 572"/>
                <a:gd name="T2" fmla="*/ 68 w 158"/>
                <a:gd name="T3" fmla="*/ 0 h 572"/>
                <a:gd name="T4" fmla="*/ 158 w 158"/>
                <a:gd name="T5" fmla="*/ 572 h 572"/>
                <a:gd name="T6" fmla="*/ 89 w 158"/>
                <a:gd name="T7" fmla="*/ 572 h 572"/>
                <a:gd name="T8" fmla="*/ 0 w 158"/>
                <a:gd name="T9" fmla="*/ 11 h 572"/>
                <a:gd name="T10" fmla="*/ 0 w 158"/>
                <a:gd name="T11" fmla="*/ 11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" h="572">
                  <a:moveTo>
                    <a:pt x="0" y="11"/>
                  </a:moveTo>
                  <a:lnTo>
                    <a:pt x="68" y="0"/>
                  </a:lnTo>
                  <a:lnTo>
                    <a:pt x="158" y="572"/>
                  </a:lnTo>
                  <a:lnTo>
                    <a:pt x="89" y="572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DBB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34"/>
            <p:cNvSpPr>
              <a:spLocks/>
            </p:cNvSpPr>
            <p:nvPr/>
          </p:nvSpPr>
          <p:spPr bwMode="auto">
            <a:xfrm>
              <a:off x="8275638" y="4484688"/>
              <a:ext cx="198438" cy="908050"/>
            </a:xfrm>
            <a:custGeom>
              <a:avLst/>
              <a:gdLst>
                <a:gd name="T0" fmla="*/ 35 w 125"/>
                <a:gd name="T1" fmla="*/ 0 h 572"/>
                <a:gd name="T2" fmla="*/ 0 w 125"/>
                <a:gd name="T3" fmla="*/ 7 h 572"/>
                <a:gd name="T4" fmla="*/ 90 w 125"/>
                <a:gd name="T5" fmla="*/ 572 h 572"/>
                <a:gd name="T6" fmla="*/ 125 w 125"/>
                <a:gd name="T7" fmla="*/ 572 h 572"/>
                <a:gd name="T8" fmla="*/ 35 w 125"/>
                <a:gd name="T9" fmla="*/ 0 h 572"/>
                <a:gd name="T10" fmla="*/ 35 w 125"/>
                <a:gd name="T11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" h="572">
                  <a:moveTo>
                    <a:pt x="35" y="0"/>
                  </a:moveTo>
                  <a:lnTo>
                    <a:pt x="0" y="7"/>
                  </a:lnTo>
                  <a:lnTo>
                    <a:pt x="90" y="572"/>
                  </a:lnTo>
                  <a:lnTo>
                    <a:pt x="125" y="572"/>
                  </a:lnTo>
                  <a:lnTo>
                    <a:pt x="35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C29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35"/>
            <p:cNvSpPr>
              <a:spLocks/>
            </p:cNvSpPr>
            <p:nvPr/>
          </p:nvSpPr>
          <p:spPr bwMode="auto">
            <a:xfrm>
              <a:off x="8831263" y="4484688"/>
              <a:ext cx="249238" cy="908050"/>
            </a:xfrm>
            <a:custGeom>
              <a:avLst/>
              <a:gdLst>
                <a:gd name="T0" fmla="*/ 90 w 157"/>
                <a:gd name="T1" fmla="*/ 0 h 572"/>
                <a:gd name="T2" fmla="*/ 157 w 157"/>
                <a:gd name="T3" fmla="*/ 11 h 572"/>
                <a:gd name="T4" fmla="*/ 69 w 157"/>
                <a:gd name="T5" fmla="*/ 572 h 572"/>
                <a:gd name="T6" fmla="*/ 0 w 157"/>
                <a:gd name="T7" fmla="*/ 572 h 572"/>
                <a:gd name="T8" fmla="*/ 90 w 157"/>
                <a:gd name="T9" fmla="*/ 0 h 572"/>
                <a:gd name="T10" fmla="*/ 90 w 157"/>
                <a:gd name="T11" fmla="*/ 0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7" h="572">
                  <a:moveTo>
                    <a:pt x="90" y="0"/>
                  </a:moveTo>
                  <a:lnTo>
                    <a:pt x="157" y="11"/>
                  </a:lnTo>
                  <a:lnTo>
                    <a:pt x="69" y="572"/>
                  </a:lnTo>
                  <a:lnTo>
                    <a:pt x="0" y="572"/>
                  </a:lnTo>
                  <a:lnTo>
                    <a:pt x="90" y="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DBB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36"/>
            <p:cNvSpPr>
              <a:spLocks/>
            </p:cNvSpPr>
            <p:nvPr/>
          </p:nvSpPr>
          <p:spPr bwMode="auto">
            <a:xfrm>
              <a:off x="8886825" y="4495800"/>
              <a:ext cx="193675" cy="896938"/>
            </a:xfrm>
            <a:custGeom>
              <a:avLst/>
              <a:gdLst>
                <a:gd name="T0" fmla="*/ 122 w 122"/>
                <a:gd name="T1" fmla="*/ 4 h 565"/>
                <a:gd name="T2" fmla="*/ 88 w 122"/>
                <a:gd name="T3" fmla="*/ 0 h 565"/>
                <a:gd name="T4" fmla="*/ 0 w 122"/>
                <a:gd name="T5" fmla="*/ 565 h 565"/>
                <a:gd name="T6" fmla="*/ 34 w 122"/>
                <a:gd name="T7" fmla="*/ 565 h 565"/>
                <a:gd name="T8" fmla="*/ 122 w 122"/>
                <a:gd name="T9" fmla="*/ 4 h 565"/>
                <a:gd name="T10" fmla="*/ 122 w 122"/>
                <a:gd name="T11" fmla="*/ 4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565">
                  <a:moveTo>
                    <a:pt x="122" y="4"/>
                  </a:moveTo>
                  <a:lnTo>
                    <a:pt x="88" y="0"/>
                  </a:lnTo>
                  <a:lnTo>
                    <a:pt x="0" y="565"/>
                  </a:lnTo>
                  <a:lnTo>
                    <a:pt x="34" y="565"/>
                  </a:lnTo>
                  <a:lnTo>
                    <a:pt x="122" y="4"/>
                  </a:lnTo>
                  <a:lnTo>
                    <a:pt x="122" y="4"/>
                  </a:lnTo>
                  <a:close/>
                </a:path>
              </a:pathLst>
            </a:custGeom>
            <a:solidFill>
              <a:srgbClr val="C29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37"/>
            <p:cNvSpPr>
              <a:spLocks/>
            </p:cNvSpPr>
            <p:nvPr/>
          </p:nvSpPr>
          <p:spPr bwMode="auto">
            <a:xfrm>
              <a:off x="8270875" y="4900613"/>
              <a:ext cx="517525" cy="544513"/>
            </a:xfrm>
            <a:custGeom>
              <a:avLst/>
              <a:gdLst>
                <a:gd name="T0" fmla="*/ 152 w 207"/>
                <a:gd name="T1" fmla="*/ 66 h 218"/>
                <a:gd name="T2" fmla="*/ 60 w 207"/>
                <a:gd name="T3" fmla="*/ 0 h 218"/>
                <a:gd name="T4" fmla="*/ 0 w 207"/>
                <a:gd name="T5" fmla="*/ 0 h 218"/>
                <a:gd name="T6" fmla="*/ 22 w 207"/>
                <a:gd name="T7" fmla="*/ 218 h 218"/>
                <a:gd name="T8" fmla="*/ 152 w 207"/>
                <a:gd name="T9" fmla="*/ 218 h 218"/>
                <a:gd name="T10" fmla="*/ 207 w 207"/>
                <a:gd name="T11" fmla="*/ 142 h 218"/>
                <a:gd name="T12" fmla="*/ 152 w 207"/>
                <a:gd name="T13" fmla="*/ 6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" h="218">
                  <a:moveTo>
                    <a:pt x="152" y="66"/>
                  </a:moveTo>
                  <a:cubicBezTo>
                    <a:pt x="110" y="66"/>
                    <a:pt x="73" y="39"/>
                    <a:pt x="6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18"/>
                    <a:pt x="22" y="218"/>
                    <a:pt x="22" y="218"/>
                  </a:cubicBezTo>
                  <a:cubicBezTo>
                    <a:pt x="152" y="218"/>
                    <a:pt x="152" y="218"/>
                    <a:pt x="152" y="218"/>
                  </a:cubicBezTo>
                  <a:cubicBezTo>
                    <a:pt x="207" y="142"/>
                    <a:pt x="207" y="142"/>
                    <a:pt x="207" y="142"/>
                  </a:cubicBezTo>
                  <a:cubicBezTo>
                    <a:pt x="152" y="66"/>
                    <a:pt x="152" y="66"/>
                    <a:pt x="152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38"/>
            <p:cNvSpPr>
              <a:spLocks/>
            </p:cNvSpPr>
            <p:nvPr/>
          </p:nvSpPr>
          <p:spPr bwMode="auto">
            <a:xfrm>
              <a:off x="8651875" y="4900613"/>
              <a:ext cx="381000" cy="544513"/>
            </a:xfrm>
            <a:custGeom>
              <a:avLst/>
              <a:gdLst>
                <a:gd name="T0" fmla="*/ 153 w 153"/>
                <a:gd name="T1" fmla="*/ 0 h 218"/>
                <a:gd name="T2" fmla="*/ 93 w 153"/>
                <a:gd name="T3" fmla="*/ 0 h 218"/>
                <a:gd name="T4" fmla="*/ 0 w 153"/>
                <a:gd name="T5" fmla="*/ 66 h 218"/>
                <a:gd name="T6" fmla="*/ 0 w 153"/>
                <a:gd name="T7" fmla="*/ 218 h 218"/>
                <a:gd name="T8" fmla="*/ 131 w 153"/>
                <a:gd name="T9" fmla="*/ 218 h 218"/>
                <a:gd name="T10" fmla="*/ 133 w 153"/>
                <a:gd name="T11" fmla="*/ 197 h 218"/>
                <a:gd name="T12" fmla="*/ 95 w 153"/>
                <a:gd name="T13" fmla="*/ 121 h 218"/>
                <a:gd name="T14" fmla="*/ 151 w 153"/>
                <a:gd name="T15" fmla="*/ 22 h 218"/>
                <a:gd name="T16" fmla="*/ 153 w 153"/>
                <a:gd name="T17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218">
                  <a:moveTo>
                    <a:pt x="153" y="0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79" y="39"/>
                    <a:pt x="43" y="66"/>
                    <a:pt x="0" y="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131" y="218"/>
                    <a:pt x="131" y="218"/>
                    <a:pt x="131" y="218"/>
                  </a:cubicBezTo>
                  <a:cubicBezTo>
                    <a:pt x="133" y="197"/>
                    <a:pt x="133" y="197"/>
                    <a:pt x="133" y="197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3" y="0"/>
                    <a:pt x="153" y="0"/>
                    <a:pt x="153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39"/>
            <p:cNvSpPr>
              <a:spLocks/>
            </p:cNvSpPr>
            <p:nvPr/>
          </p:nvSpPr>
          <p:spPr bwMode="auto">
            <a:xfrm>
              <a:off x="8275638" y="4954588"/>
              <a:ext cx="752475" cy="438150"/>
            </a:xfrm>
            <a:custGeom>
              <a:avLst/>
              <a:gdLst>
                <a:gd name="T0" fmla="*/ 0 w 301"/>
                <a:gd name="T1" fmla="*/ 0 h 175"/>
                <a:gd name="T2" fmla="*/ 17 w 301"/>
                <a:gd name="T3" fmla="*/ 175 h 175"/>
                <a:gd name="T4" fmla="*/ 283 w 301"/>
                <a:gd name="T5" fmla="*/ 175 h 175"/>
                <a:gd name="T6" fmla="*/ 301 w 301"/>
                <a:gd name="T7" fmla="*/ 0 h 175"/>
                <a:gd name="T8" fmla="*/ 257 w 301"/>
                <a:gd name="T9" fmla="*/ 0 h 175"/>
                <a:gd name="T10" fmla="*/ 150 w 301"/>
                <a:gd name="T11" fmla="*/ 66 h 175"/>
                <a:gd name="T12" fmla="*/ 44 w 301"/>
                <a:gd name="T13" fmla="*/ 0 h 175"/>
                <a:gd name="T14" fmla="*/ 0 w 301"/>
                <a:gd name="T1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1" h="175">
                  <a:moveTo>
                    <a:pt x="0" y="0"/>
                  </a:moveTo>
                  <a:cubicBezTo>
                    <a:pt x="17" y="175"/>
                    <a:pt x="17" y="175"/>
                    <a:pt x="17" y="175"/>
                  </a:cubicBezTo>
                  <a:cubicBezTo>
                    <a:pt x="283" y="175"/>
                    <a:pt x="283" y="175"/>
                    <a:pt x="283" y="175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37" y="40"/>
                    <a:pt x="196" y="66"/>
                    <a:pt x="150" y="66"/>
                  </a:cubicBezTo>
                  <a:cubicBezTo>
                    <a:pt x="105" y="66"/>
                    <a:pt x="64" y="40"/>
                    <a:pt x="44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B2F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0"/>
            <p:cNvSpPr>
              <a:spLocks/>
            </p:cNvSpPr>
            <p:nvPr/>
          </p:nvSpPr>
          <p:spPr bwMode="auto">
            <a:xfrm>
              <a:off x="8651875" y="4954588"/>
              <a:ext cx="376238" cy="438150"/>
            </a:xfrm>
            <a:custGeom>
              <a:avLst/>
              <a:gdLst>
                <a:gd name="T0" fmla="*/ 0 w 151"/>
                <a:gd name="T1" fmla="*/ 175 h 175"/>
                <a:gd name="T2" fmla="*/ 133 w 151"/>
                <a:gd name="T3" fmla="*/ 175 h 175"/>
                <a:gd name="T4" fmla="*/ 151 w 151"/>
                <a:gd name="T5" fmla="*/ 0 h 175"/>
                <a:gd name="T6" fmla="*/ 107 w 151"/>
                <a:gd name="T7" fmla="*/ 0 h 175"/>
                <a:gd name="T8" fmla="*/ 0 w 151"/>
                <a:gd name="T9" fmla="*/ 66 h 175"/>
                <a:gd name="T10" fmla="*/ 0 w 151"/>
                <a:gd name="T11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175">
                  <a:moveTo>
                    <a:pt x="0" y="175"/>
                  </a:moveTo>
                  <a:cubicBezTo>
                    <a:pt x="133" y="175"/>
                    <a:pt x="133" y="175"/>
                    <a:pt x="133" y="175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87" y="40"/>
                    <a:pt x="46" y="66"/>
                    <a:pt x="0" y="66"/>
                  </a:cubicBezTo>
                  <a:cubicBezTo>
                    <a:pt x="0" y="175"/>
                    <a:pt x="0" y="175"/>
                    <a:pt x="0" y="175"/>
                  </a:cubicBezTo>
                  <a:close/>
                </a:path>
              </a:pathLst>
            </a:custGeom>
            <a:solidFill>
              <a:srgbClr val="B325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03" name="组合 602"/>
          <p:cNvGrpSpPr/>
          <p:nvPr/>
        </p:nvGrpSpPr>
        <p:grpSpPr>
          <a:xfrm>
            <a:off x="9361488" y="4248150"/>
            <a:ext cx="1416050" cy="1416050"/>
            <a:chOff x="9361488" y="4248150"/>
            <a:chExt cx="1416050" cy="1416050"/>
          </a:xfrm>
        </p:grpSpPr>
        <p:sp>
          <p:nvSpPr>
            <p:cNvPr id="146" name="Freeform 41"/>
            <p:cNvSpPr>
              <a:spLocks/>
            </p:cNvSpPr>
            <p:nvPr/>
          </p:nvSpPr>
          <p:spPr bwMode="auto">
            <a:xfrm>
              <a:off x="9361488" y="4248150"/>
              <a:ext cx="1416050" cy="1416050"/>
            </a:xfrm>
            <a:custGeom>
              <a:avLst/>
              <a:gdLst>
                <a:gd name="T0" fmla="*/ 892 w 892"/>
                <a:gd name="T1" fmla="*/ 0 h 892"/>
                <a:gd name="T2" fmla="*/ 892 w 892"/>
                <a:gd name="T3" fmla="*/ 892 h 892"/>
                <a:gd name="T4" fmla="*/ 0 w 892"/>
                <a:gd name="T5" fmla="*/ 892 h 892"/>
                <a:gd name="T6" fmla="*/ 0 w 892"/>
                <a:gd name="T7" fmla="*/ 0 h 892"/>
                <a:gd name="T8" fmla="*/ 892 w 892"/>
                <a:gd name="T9" fmla="*/ 0 h 892"/>
                <a:gd name="T10" fmla="*/ 892 w 892"/>
                <a:gd name="T11" fmla="*/ 0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2" h="892">
                  <a:moveTo>
                    <a:pt x="892" y="0"/>
                  </a:moveTo>
                  <a:lnTo>
                    <a:pt x="892" y="892"/>
                  </a:lnTo>
                  <a:lnTo>
                    <a:pt x="0" y="892"/>
                  </a:lnTo>
                  <a:lnTo>
                    <a:pt x="0" y="0"/>
                  </a:lnTo>
                  <a:lnTo>
                    <a:pt x="892" y="0"/>
                  </a:lnTo>
                  <a:lnTo>
                    <a:pt x="892" y="0"/>
                  </a:lnTo>
                  <a:close/>
                </a:path>
              </a:pathLst>
            </a:custGeom>
            <a:solidFill>
              <a:srgbClr val="6EC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42"/>
            <p:cNvSpPr>
              <a:spLocks/>
            </p:cNvSpPr>
            <p:nvPr/>
          </p:nvSpPr>
          <p:spPr bwMode="auto">
            <a:xfrm>
              <a:off x="10067925" y="4578350"/>
              <a:ext cx="709613" cy="1085850"/>
            </a:xfrm>
            <a:custGeom>
              <a:avLst/>
              <a:gdLst>
                <a:gd name="T0" fmla="*/ 447 w 447"/>
                <a:gd name="T1" fmla="*/ 149 h 684"/>
                <a:gd name="T2" fmla="*/ 447 w 447"/>
                <a:gd name="T3" fmla="*/ 684 h 684"/>
                <a:gd name="T4" fmla="*/ 104 w 447"/>
                <a:gd name="T5" fmla="*/ 684 h 684"/>
                <a:gd name="T6" fmla="*/ 0 w 447"/>
                <a:gd name="T7" fmla="*/ 581 h 684"/>
                <a:gd name="T8" fmla="*/ 0 w 447"/>
                <a:gd name="T9" fmla="*/ 307 h 684"/>
                <a:gd name="T10" fmla="*/ 296 w 447"/>
                <a:gd name="T11" fmla="*/ 0 h 684"/>
                <a:gd name="T12" fmla="*/ 447 w 447"/>
                <a:gd name="T13" fmla="*/ 149 h 684"/>
                <a:gd name="T14" fmla="*/ 447 w 447"/>
                <a:gd name="T15" fmla="*/ 149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7" h="684">
                  <a:moveTo>
                    <a:pt x="447" y="149"/>
                  </a:moveTo>
                  <a:lnTo>
                    <a:pt x="447" y="684"/>
                  </a:lnTo>
                  <a:lnTo>
                    <a:pt x="104" y="684"/>
                  </a:lnTo>
                  <a:lnTo>
                    <a:pt x="0" y="581"/>
                  </a:lnTo>
                  <a:lnTo>
                    <a:pt x="0" y="307"/>
                  </a:lnTo>
                  <a:lnTo>
                    <a:pt x="296" y="0"/>
                  </a:lnTo>
                  <a:lnTo>
                    <a:pt x="447" y="149"/>
                  </a:lnTo>
                  <a:lnTo>
                    <a:pt x="447" y="149"/>
                  </a:lnTo>
                  <a:close/>
                </a:path>
              </a:pathLst>
            </a:custGeom>
            <a:solidFill>
              <a:srgbClr val="539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43"/>
            <p:cNvSpPr>
              <a:spLocks/>
            </p:cNvSpPr>
            <p:nvPr/>
          </p:nvSpPr>
          <p:spPr bwMode="auto">
            <a:xfrm>
              <a:off x="9598025" y="4465638"/>
              <a:ext cx="939800" cy="1035050"/>
            </a:xfrm>
            <a:custGeom>
              <a:avLst/>
              <a:gdLst>
                <a:gd name="T0" fmla="*/ 188 w 376"/>
                <a:gd name="T1" fmla="*/ 0 h 414"/>
                <a:gd name="T2" fmla="*/ 376 w 376"/>
                <a:gd name="T3" fmla="*/ 45 h 414"/>
                <a:gd name="T4" fmla="*/ 188 w 376"/>
                <a:gd name="T5" fmla="*/ 414 h 414"/>
                <a:gd name="T6" fmla="*/ 0 w 376"/>
                <a:gd name="T7" fmla="*/ 45 h 414"/>
                <a:gd name="T8" fmla="*/ 188 w 376"/>
                <a:gd name="T9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6" h="414">
                  <a:moveTo>
                    <a:pt x="188" y="0"/>
                  </a:moveTo>
                  <a:cubicBezTo>
                    <a:pt x="256" y="0"/>
                    <a:pt x="320" y="16"/>
                    <a:pt x="376" y="45"/>
                  </a:cubicBezTo>
                  <a:cubicBezTo>
                    <a:pt x="188" y="414"/>
                    <a:pt x="188" y="414"/>
                    <a:pt x="188" y="41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7" y="16"/>
                    <a:pt x="121" y="0"/>
                    <a:pt x="188" y="0"/>
                  </a:cubicBezTo>
                  <a:close/>
                </a:path>
              </a:pathLst>
            </a:custGeom>
            <a:solidFill>
              <a:srgbClr val="DBB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44"/>
            <p:cNvSpPr>
              <a:spLocks/>
            </p:cNvSpPr>
            <p:nvPr/>
          </p:nvSpPr>
          <p:spPr bwMode="auto">
            <a:xfrm>
              <a:off x="9598025" y="4465638"/>
              <a:ext cx="939800" cy="209550"/>
            </a:xfrm>
            <a:custGeom>
              <a:avLst/>
              <a:gdLst>
                <a:gd name="T0" fmla="*/ 188 w 376"/>
                <a:gd name="T1" fmla="*/ 0 h 84"/>
                <a:gd name="T2" fmla="*/ 376 w 376"/>
                <a:gd name="T3" fmla="*/ 45 h 84"/>
                <a:gd name="T4" fmla="*/ 357 w 376"/>
                <a:gd name="T5" fmla="*/ 84 h 84"/>
                <a:gd name="T6" fmla="*/ 357 w 376"/>
                <a:gd name="T7" fmla="*/ 84 h 84"/>
                <a:gd name="T8" fmla="*/ 335 w 376"/>
                <a:gd name="T9" fmla="*/ 60 h 84"/>
                <a:gd name="T10" fmla="*/ 303 w 376"/>
                <a:gd name="T11" fmla="*/ 62 h 84"/>
                <a:gd name="T12" fmla="*/ 278 w 376"/>
                <a:gd name="T13" fmla="*/ 41 h 84"/>
                <a:gd name="T14" fmla="*/ 246 w 376"/>
                <a:gd name="T15" fmla="*/ 48 h 84"/>
                <a:gd name="T16" fmla="*/ 218 w 376"/>
                <a:gd name="T17" fmla="*/ 32 h 84"/>
                <a:gd name="T18" fmla="*/ 188 w 376"/>
                <a:gd name="T19" fmla="*/ 44 h 84"/>
                <a:gd name="T20" fmla="*/ 158 w 376"/>
                <a:gd name="T21" fmla="*/ 32 h 84"/>
                <a:gd name="T22" fmla="*/ 130 w 376"/>
                <a:gd name="T23" fmla="*/ 48 h 84"/>
                <a:gd name="T24" fmla="*/ 99 w 376"/>
                <a:gd name="T25" fmla="*/ 41 h 84"/>
                <a:gd name="T26" fmla="*/ 74 w 376"/>
                <a:gd name="T27" fmla="*/ 62 h 84"/>
                <a:gd name="T28" fmla="*/ 41 w 376"/>
                <a:gd name="T29" fmla="*/ 60 h 84"/>
                <a:gd name="T30" fmla="*/ 20 w 376"/>
                <a:gd name="T31" fmla="*/ 84 h 84"/>
                <a:gd name="T32" fmla="*/ 0 w 376"/>
                <a:gd name="T33" fmla="*/ 45 h 84"/>
                <a:gd name="T34" fmla="*/ 188 w 376"/>
                <a:gd name="T3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6" h="84">
                  <a:moveTo>
                    <a:pt x="188" y="0"/>
                  </a:moveTo>
                  <a:cubicBezTo>
                    <a:pt x="256" y="0"/>
                    <a:pt x="320" y="16"/>
                    <a:pt x="376" y="45"/>
                  </a:cubicBezTo>
                  <a:cubicBezTo>
                    <a:pt x="357" y="84"/>
                    <a:pt x="357" y="84"/>
                    <a:pt x="357" y="84"/>
                  </a:cubicBezTo>
                  <a:cubicBezTo>
                    <a:pt x="357" y="84"/>
                    <a:pt x="357" y="84"/>
                    <a:pt x="357" y="84"/>
                  </a:cubicBezTo>
                  <a:cubicBezTo>
                    <a:pt x="346" y="79"/>
                    <a:pt x="339" y="70"/>
                    <a:pt x="335" y="60"/>
                  </a:cubicBezTo>
                  <a:cubicBezTo>
                    <a:pt x="325" y="64"/>
                    <a:pt x="314" y="65"/>
                    <a:pt x="303" y="62"/>
                  </a:cubicBezTo>
                  <a:cubicBezTo>
                    <a:pt x="292" y="58"/>
                    <a:pt x="283" y="50"/>
                    <a:pt x="278" y="41"/>
                  </a:cubicBezTo>
                  <a:cubicBezTo>
                    <a:pt x="269" y="47"/>
                    <a:pt x="258" y="50"/>
                    <a:pt x="246" y="48"/>
                  </a:cubicBezTo>
                  <a:cubicBezTo>
                    <a:pt x="235" y="46"/>
                    <a:pt x="225" y="40"/>
                    <a:pt x="218" y="32"/>
                  </a:cubicBezTo>
                  <a:cubicBezTo>
                    <a:pt x="211" y="39"/>
                    <a:pt x="200" y="44"/>
                    <a:pt x="188" y="44"/>
                  </a:cubicBezTo>
                  <a:cubicBezTo>
                    <a:pt x="177" y="44"/>
                    <a:pt x="166" y="39"/>
                    <a:pt x="158" y="32"/>
                  </a:cubicBezTo>
                  <a:cubicBezTo>
                    <a:pt x="152" y="40"/>
                    <a:pt x="142" y="46"/>
                    <a:pt x="130" y="48"/>
                  </a:cubicBezTo>
                  <a:cubicBezTo>
                    <a:pt x="119" y="50"/>
                    <a:pt x="108" y="47"/>
                    <a:pt x="99" y="41"/>
                  </a:cubicBezTo>
                  <a:cubicBezTo>
                    <a:pt x="94" y="50"/>
                    <a:pt x="85" y="58"/>
                    <a:pt x="74" y="62"/>
                  </a:cubicBezTo>
                  <a:cubicBezTo>
                    <a:pt x="63" y="65"/>
                    <a:pt x="51" y="64"/>
                    <a:pt x="41" y="60"/>
                  </a:cubicBezTo>
                  <a:cubicBezTo>
                    <a:pt x="38" y="70"/>
                    <a:pt x="30" y="79"/>
                    <a:pt x="20" y="8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7" y="16"/>
                    <a:pt x="121" y="0"/>
                    <a:pt x="188" y="0"/>
                  </a:cubicBezTo>
                  <a:close/>
                </a:path>
              </a:pathLst>
            </a:custGeom>
            <a:solidFill>
              <a:srgbClr val="C29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Oval 45"/>
            <p:cNvSpPr>
              <a:spLocks noChangeArrowheads="1"/>
            </p:cNvSpPr>
            <p:nvPr/>
          </p:nvSpPr>
          <p:spPr bwMode="auto">
            <a:xfrm>
              <a:off x="9823450" y="4765675"/>
              <a:ext cx="217488" cy="217488"/>
            </a:xfrm>
            <a:prstGeom prst="ellipse">
              <a:avLst/>
            </a:prstGeom>
            <a:solidFill>
              <a:srgbClr val="B325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Oval 46"/>
            <p:cNvSpPr>
              <a:spLocks noChangeArrowheads="1"/>
            </p:cNvSpPr>
            <p:nvPr/>
          </p:nvSpPr>
          <p:spPr bwMode="auto">
            <a:xfrm>
              <a:off x="10123488" y="4627563"/>
              <a:ext cx="217488" cy="220663"/>
            </a:xfrm>
            <a:prstGeom prst="ellipse">
              <a:avLst/>
            </a:prstGeom>
            <a:solidFill>
              <a:srgbClr val="B325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47"/>
            <p:cNvSpPr>
              <a:spLocks/>
            </p:cNvSpPr>
            <p:nvPr/>
          </p:nvSpPr>
          <p:spPr bwMode="auto">
            <a:xfrm>
              <a:off x="10067925" y="5065713"/>
              <a:ext cx="200025" cy="217488"/>
            </a:xfrm>
            <a:custGeom>
              <a:avLst/>
              <a:gdLst>
                <a:gd name="T0" fmla="*/ 44 w 80"/>
                <a:gd name="T1" fmla="*/ 0 h 87"/>
                <a:gd name="T2" fmla="*/ 80 w 80"/>
                <a:gd name="T3" fmla="*/ 19 h 87"/>
                <a:gd name="T4" fmla="*/ 45 w 80"/>
                <a:gd name="T5" fmla="*/ 87 h 87"/>
                <a:gd name="T6" fmla="*/ 44 w 80"/>
                <a:gd name="T7" fmla="*/ 87 h 87"/>
                <a:gd name="T8" fmla="*/ 0 w 80"/>
                <a:gd name="T9" fmla="*/ 43 h 87"/>
                <a:gd name="T10" fmla="*/ 44 w 80"/>
                <a:gd name="T1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87">
                  <a:moveTo>
                    <a:pt x="44" y="0"/>
                  </a:moveTo>
                  <a:cubicBezTo>
                    <a:pt x="59" y="0"/>
                    <a:pt x="72" y="7"/>
                    <a:pt x="80" y="19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20" y="87"/>
                    <a:pt x="0" y="68"/>
                    <a:pt x="0" y="43"/>
                  </a:cubicBezTo>
                  <a:cubicBezTo>
                    <a:pt x="0" y="19"/>
                    <a:pt x="20" y="0"/>
                    <a:pt x="44" y="0"/>
                  </a:cubicBezTo>
                  <a:close/>
                </a:path>
              </a:pathLst>
            </a:custGeom>
            <a:solidFill>
              <a:srgbClr val="B325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48"/>
            <p:cNvSpPr>
              <a:spLocks noEditPoints="1"/>
            </p:cNvSpPr>
            <p:nvPr/>
          </p:nvSpPr>
          <p:spPr bwMode="auto">
            <a:xfrm>
              <a:off x="9866313" y="4683125"/>
              <a:ext cx="446088" cy="544513"/>
            </a:xfrm>
            <a:custGeom>
              <a:avLst/>
              <a:gdLst>
                <a:gd name="T0" fmla="*/ 136 w 179"/>
                <a:gd name="T1" fmla="*/ 196 h 218"/>
                <a:gd name="T2" fmla="*/ 145 w 179"/>
                <a:gd name="T3" fmla="*/ 202 h 218"/>
                <a:gd name="T4" fmla="*/ 137 w 179"/>
                <a:gd name="T5" fmla="*/ 218 h 218"/>
                <a:gd name="T6" fmla="*/ 136 w 179"/>
                <a:gd name="T7" fmla="*/ 218 h 218"/>
                <a:gd name="T8" fmla="*/ 125 w 179"/>
                <a:gd name="T9" fmla="*/ 207 h 218"/>
                <a:gd name="T10" fmla="*/ 136 w 179"/>
                <a:gd name="T11" fmla="*/ 196 h 218"/>
                <a:gd name="T12" fmla="*/ 49 w 179"/>
                <a:gd name="T13" fmla="*/ 66 h 218"/>
                <a:gd name="T14" fmla="*/ 60 w 179"/>
                <a:gd name="T15" fmla="*/ 77 h 218"/>
                <a:gd name="T16" fmla="*/ 49 w 179"/>
                <a:gd name="T17" fmla="*/ 87 h 218"/>
                <a:gd name="T18" fmla="*/ 38 w 179"/>
                <a:gd name="T19" fmla="*/ 77 h 218"/>
                <a:gd name="T20" fmla="*/ 49 w 179"/>
                <a:gd name="T21" fmla="*/ 66 h 218"/>
                <a:gd name="T22" fmla="*/ 16 w 179"/>
                <a:gd name="T23" fmla="*/ 44 h 218"/>
                <a:gd name="T24" fmla="*/ 27 w 179"/>
                <a:gd name="T25" fmla="*/ 55 h 218"/>
                <a:gd name="T26" fmla="*/ 16 w 179"/>
                <a:gd name="T27" fmla="*/ 66 h 218"/>
                <a:gd name="T28" fmla="*/ 5 w 179"/>
                <a:gd name="T29" fmla="*/ 55 h 218"/>
                <a:gd name="T30" fmla="*/ 16 w 179"/>
                <a:gd name="T31" fmla="*/ 44 h 218"/>
                <a:gd name="T32" fmla="*/ 10 w 179"/>
                <a:gd name="T33" fmla="*/ 82 h 218"/>
                <a:gd name="T34" fmla="*/ 21 w 179"/>
                <a:gd name="T35" fmla="*/ 93 h 218"/>
                <a:gd name="T36" fmla="*/ 10 w 179"/>
                <a:gd name="T37" fmla="*/ 104 h 218"/>
                <a:gd name="T38" fmla="*/ 0 w 179"/>
                <a:gd name="T39" fmla="*/ 93 h 218"/>
                <a:gd name="T40" fmla="*/ 10 w 179"/>
                <a:gd name="T41" fmla="*/ 82 h 218"/>
                <a:gd name="T42" fmla="*/ 125 w 179"/>
                <a:gd name="T43" fmla="*/ 11 h 218"/>
                <a:gd name="T44" fmla="*/ 136 w 179"/>
                <a:gd name="T45" fmla="*/ 22 h 218"/>
                <a:gd name="T46" fmla="*/ 125 w 179"/>
                <a:gd name="T47" fmla="*/ 33 h 218"/>
                <a:gd name="T48" fmla="*/ 114 w 179"/>
                <a:gd name="T49" fmla="*/ 22 h 218"/>
                <a:gd name="T50" fmla="*/ 125 w 179"/>
                <a:gd name="T51" fmla="*/ 11 h 218"/>
                <a:gd name="T52" fmla="*/ 169 w 179"/>
                <a:gd name="T53" fmla="*/ 0 h 218"/>
                <a:gd name="T54" fmla="*/ 179 w 179"/>
                <a:gd name="T55" fmla="*/ 11 h 218"/>
                <a:gd name="T56" fmla="*/ 169 w 179"/>
                <a:gd name="T57" fmla="*/ 22 h 218"/>
                <a:gd name="T58" fmla="*/ 158 w 179"/>
                <a:gd name="T59" fmla="*/ 11 h 218"/>
                <a:gd name="T60" fmla="*/ 169 w 179"/>
                <a:gd name="T61" fmla="*/ 0 h 218"/>
                <a:gd name="T62" fmla="*/ 158 w 179"/>
                <a:gd name="T63" fmla="*/ 33 h 218"/>
                <a:gd name="T64" fmla="*/ 169 w 179"/>
                <a:gd name="T65" fmla="*/ 44 h 218"/>
                <a:gd name="T66" fmla="*/ 158 w 179"/>
                <a:gd name="T67" fmla="*/ 55 h 218"/>
                <a:gd name="T68" fmla="*/ 147 w 179"/>
                <a:gd name="T69" fmla="*/ 44 h 218"/>
                <a:gd name="T70" fmla="*/ 158 w 179"/>
                <a:gd name="T71" fmla="*/ 33 h 218"/>
                <a:gd name="T72" fmla="*/ 125 w 179"/>
                <a:gd name="T73" fmla="*/ 164 h 218"/>
                <a:gd name="T74" fmla="*/ 136 w 179"/>
                <a:gd name="T75" fmla="*/ 175 h 218"/>
                <a:gd name="T76" fmla="*/ 125 w 179"/>
                <a:gd name="T77" fmla="*/ 186 h 218"/>
                <a:gd name="T78" fmla="*/ 114 w 179"/>
                <a:gd name="T79" fmla="*/ 175 h 218"/>
                <a:gd name="T80" fmla="*/ 125 w 179"/>
                <a:gd name="T81" fmla="*/ 164 h 218"/>
                <a:gd name="T82" fmla="*/ 103 w 179"/>
                <a:gd name="T83" fmla="*/ 186 h 218"/>
                <a:gd name="T84" fmla="*/ 114 w 179"/>
                <a:gd name="T85" fmla="*/ 196 h 218"/>
                <a:gd name="T86" fmla="*/ 103 w 179"/>
                <a:gd name="T87" fmla="*/ 207 h 218"/>
                <a:gd name="T88" fmla="*/ 92 w 179"/>
                <a:gd name="T89" fmla="*/ 196 h 218"/>
                <a:gd name="T90" fmla="*/ 103 w 179"/>
                <a:gd name="T91" fmla="*/ 18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9" h="218">
                  <a:moveTo>
                    <a:pt x="136" y="196"/>
                  </a:moveTo>
                  <a:cubicBezTo>
                    <a:pt x="140" y="196"/>
                    <a:pt x="143" y="199"/>
                    <a:pt x="145" y="202"/>
                  </a:cubicBezTo>
                  <a:cubicBezTo>
                    <a:pt x="137" y="218"/>
                    <a:pt x="137" y="218"/>
                    <a:pt x="137" y="218"/>
                  </a:cubicBezTo>
                  <a:cubicBezTo>
                    <a:pt x="137" y="218"/>
                    <a:pt x="136" y="218"/>
                    <a:pt x="136" y="218"/>
                  </a:cubicBezTo>
                  <a:cubicBezTo>
                    <a:pt x="130" y="218"/>
                    <a:pt x="125" y="213"/>
                    <a:pt x="125" y="207"/>
                  </a:cubicBezTo>
                  <a:cubicBezTo>
                    <a:pt x="125" y="201"/>
                    <a:pt x="130" y="196"/>
                    <a:pt x="136" y="196"/>
                  </a:cubicBezTo>
                  <a:close/>
                  <a:moveTo>
                    <a:pt x="49" y="66"/>
                  </a:moveTo>
                  <a:cubicBezTo>
                    <a:pt x="55" y="66"/>
                    <a:pt x="60" y="71"/>
                    <a:pt x="60" y="77"/>
                  </a:cubicBezTo>
                  <a:cubicBezTo>
                    <a:pt x="60" y="83"/>
                    <a:pt x="55" y="87"/>
                    <a:pt x="49" y="87"/>
                  </a:cubicBezTo>
                  <a:cubicBezTo>
                    <a:pt x="43" y="87"/>
                    <a:pt x="38" y="83"/>
                    <a:pt x="38" y="77"/>
                  </a:cubicBezTo>
                  <a:cubicBezTo>
                    <a:pt x="38" y="71"/>
                    <a:pt x="43" y="66"/>
                    <a:pt x="49" y="66"/>
                  </a:cubicBezTo>
                  <a:close/>
                  <a:moveTo>
                    <a:pt x="16" y="44"/>
                  </a:moveTo>
                  <a:cubicBezTo>
                    <a:pt x="22" y="44"/>
                    <a:pt x="27" y="49"/>
                    <a:pt x="27" y="55"/>
                  </a:cubicBezTo>
                  <a:cubicBezTo>
                    <a:pt x="27" y="61"/>
                    <a:pt x="22" y="66"/>
                    <a:pt x="16" y="66"/>
                  </a:cubicBezTo>
                  <a:cubicBezTo>
                    <a:pt x="10" y="66"/>
                    <a:pt x="5" y="61"/>
                    <a:pt x="5" y="55"/>
                  </a:cubicBezTo>
                  <a:cubicBezTo>
                    <a:pt x="5" y="49"/>
                    <a:pt x="10" y="44"/>
                    <a:pt x="16" y="44"/>
                  </a:cubicBezTo>
                  <a:close/>
                  <a:moveTo>
                    <a:pt x="10" y="82"/>
                  </a:moveTo>
                  <a:cubicBezTo>
                    <a:pt x="16" y="82"/>
                    <a:pt x="21" y="87"/>
                    <a:pt x="21" y="93"/>
                  </a:cubicBezTo>
                  <a:cubicBezTo>
                    <a:pt x="21" y="99"/>
                    <a:pt x="16" y="104"/>
                    <a:pt x="10" y="104"/>
                  </a:cubicBezTo>
                  <a:cubicBezTo>
                    <a:pt x="4" y="104"/>
                    <a:pt x="0" y="99"/>
                    <a:pt x="0" y="93"/>
                  </a:cubicBezTo>
                  <a:cubicBezTo>
                    <a:pt x="0" y="87"/>
                    <a:pt x="4" y="82"/>
                    <a:pt x="10" y="82"/>
                  </a:cubicBezTo>
                  <a:close/>
                  <a:moveTo>
                    <a:pt x="125" y="11"/>
                  </a:moveTo>
                  <a:cubicBezTo>
                    <a:pt x="131" y="11"/>
                    <a:pt x="136" y="16"/>
                    <a:pt x="136" y="22"/>
                  </a:cubicBezTo>
                  <a:cubicBezTo>
                    <a:pt x="136" y="28"/>
                    <a:pt x="131" y="33"/>
                    <a:pt x="125" y="33"/>
                  </a:cubicBezTo>
                  <a:cubicBezTo>
                    <a:pt x="119" y="33"/>
                    <a:pt x="114" y="28"/>
                    <a:pt x="114" y="22"/>
                  </a:cubicBezTo>
                  <a:cubicBezTo>
                    <a:pt x="114" y="16"/>
                    <a:pt x="119" y="11"/>
                    <a:pt x="125" y="11"/>
                  </a:cubicBezTo>
                  <a:close/>
                  <a:moveTo>
                    <a:pt x="169" y="0"/>
                  </a:moveTo>
                  <a:cubicBezTo>
                    <a:pt x="175" y="0"/>
                    <a:pt x="179" y="5"/>
                    <a:pt x="179" y="11"/>
                  </a:cubicBezTo>
                  <a:cubicBezTo>
                    <a:pt x="179" y="17"/>
                    <a:pt x="175" y="22"/>
                    <a:pt x="169" y="22"/>
                  </a:cubicBezTo>
                  <a:cubicBezTo>
                    <a:pt x="163" y="22"/>
                    <a:pt x="158" y="17"/>
                    <a:pt x="158" y="11"/>
                  </a:cubicBezTo>
                  <a:cubicBezTo>
                    <a:pt x="158" y="5"/>
                    <a:pt x="163" y="0"/>
                    <a:pt x="169" y="0"/>
                  </a:cubicBezTo>
                  <a:close/>
                  <a:moveTo>
                    <a:pt x="158" y="33"/>
                  </a:moveTo>
                  <a:cubicBezTo>
                    <a:pt x="164" y="33"/>
                    <a:pt x="169" y="38"/>
                    <a:pt x="169" y="44"/>
                  </a:cubicBezTo>
                  <a:cubicBezTo>
                    <a:pt x="169" y="50"/>
                    <a:pt x="164" y="55"/>
                    <a:pt x="158" y="55"/>
                  </a:cubicBezTo>
                  <a:cubicBezTo>
                    <a:pt x="152" y="55"/>
                    <a:pt x="147" y="50"/>
                    <a:pt x="147" y="44"/>
                  </a:cubicBezTo>
                  <a:cubicBezTo>
                    <a:pt x="147" y="38"/>
                    <a:pt x="152" y="33"/>
                    <a:pt x="158" y="33"/>
                  </a:cubicBezTo>
                  <a:close/>
                  <a:moveTo>
                    <a:pt x="125" y="164"/>
                  </a:moveTo>
                  <a:cubicBezTo>
                    <a:pt x="131" y="164"/>
                    <a:pt x="136" y="169"/>
                    <a:pt x="136" y="175"/>
                  </a:cubicBezTo>
                  <a:cubicBezTo>
                    <a:pt x="136" y="181"/>
                    <a:pt x="131" y="186"/>
                    <a:pt x="125" y="186"/>
                  </a:cubicBezTo>
                  <a:cubicBezTo>
                    <a:pt x="119" y="186"/>
                    <a:pt x="114" y="181"/>
                    <a:pt x="114" y="175"/>
                  </a:cubicBezTo>
                  <a:cubicBezTo>
                    <a:pt x="114" y="169"/>
                    <a:pt x="119" y="164"/>
                    <a:pt x="125" y="164"/>
                  </a:cubicBezTo>
                  <a:close/>
                  <a:moveTo>
                    <a:pt x="103" y="186"/>
                  </a:moveTo>
                  <a:cubicBezTo>
                    <a:pt x="109" y="186"/>
                    <a:pt x="114" y="190"/>
                    <a:pt x="114" y="196"/>
                  </a:cubicBezTo>
                  <a:cubicBezTo>
                    <a:pt x="114" y="202"/>
                    <a:pt x="109" y="207"/>
                    <a:pt x="103" y="207"/>
                  </a:cubicBezTo>
                  <a:cubicBezTo>
                    <a:pt x="97" y="207"/>
                    <a:pt x="92" y="202"/>
                    <a:pt x="92" y="196"/>
                  </a:cubicBezTo>
                  <a:cubicBezTo>
                    <a:pt x="92" y="190"/>
                    <a:pt x="97" y="186"/>
                    <a:pt x="103" y="186"/>
                  </a:cubicBezTo>
                  <a:close/>
                </a:path>
              </a:pathLst>
            </a:custGeom>
            <a:solidFill>
              <a:srgbClr val="DB2F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Oval 49"/>
            <p:cNvSpPr>
              <a:spLocks noChangeArrowheads="1"/>
            </p:cNvSpPr>
            <p:nvPr/>
          </p:nvSpPr>
          <p:spPr bwMode="auto">
            <a:xfrm>
              <a:off x="10067925" y="4900613"/>
              <a:ext cx="109538" cy="10953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Oval 50"/>
            <p:cNvSpPr>
              <a:spLocks noChangeArrowheads="1"/>
            </p:cNvSpPr>
            <p:nvPr/>
          </p:nvSpPr>
          <p:spPr bwMode="auto">
            <a:xfrm>
              <a:off x="9959975" y="4627563"/>
              <a:ext cx="107950" cy="10953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51"/>
            <p:cNvSpPr>
              <a:spLocks/>
            </p:cNvSpPr>
            <p:nvPr/>
          </p:nvSpPr>
          <p:spPr bwMode="auto">
            <a:xfrm>
              <a:off x="9867900" y="5092700"/>
              <a:ext cx="92075" cy="107950"/>
            </a:xfrm>
            <a:custGeom>
              <a:avLst/>
              <a:gdLst>
                <a:gd name="T0" fmla="*/ 15 w 37"/>
                <a:gd name="T1" fmla="*/ 0 h 43"/>
                <a:gd name="T2" fmla="*/ 37 w 37"/>
                <a:gd name="T3" fmla="*/ 22 h 43"/>
                <a:gd name="T4" fmla="*/ 19 w 37"/>
                <a:gd name="T5" fmla="*/ 43 h 43"/>
                <a:gd name="T6" fmla="*/ 0 w 37"/>
                <a:gd name="T7" fmla="*/ 6 h 43"/>
                <a:gd name="T8" fmla="*/ 15 w 37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3">
                  <a:moveTo>
                    <a:pt x="15" y="0"/>
                  </a:moveTo>
                  <a:cubicBezTo>
                    <a:pt x="27" y="0"/>
                    <a:pt x="37" y="10"/>
                    <a:pt x="37" y="22"/>
                  </a:cubicBezTo>
                  <a:cubicBezTo>
                    <a:pt x="37" y="32"/>
                    <a:pt x="29" y="41"/>
                    <a:pt x="19" y="4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2"/>
                    <a:pt x="9" y="0"/>
                    <a:pt x="1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52"/>
            <p:cNvSpPr>
              <a:spLocks noEditPoints="1"/>
            </p:cNvSpPr>
            <p:nvPr/>
          </p:nvSpPr>
          <p:spPr bwMode="auto">
            <a:xfrm>
              <a:off x="9740900" y="4683125"/>
              <a:ext cx="647700" cy="709613"/>
            </a:xfrm>
            <a:custGeom>
              <a:avLst/>
              <a:gdLst>
                <a:gd name="T0" fmla="*/ 22 w 259"/>
                <a:gd name="T1" fmla="*/ 0 h 284"/>
                <a:gd name="T2" fmla="*/ 44 w 259"/>
                <a:gd name="T3" fmla="*/ 22 h 284"/>
                <a:gd name="T4" fmla="*/ 22 w 259"/>
                <a:gd name="T5" fmla="*/ 44 h 284"/>
                <a:gd name="T6" fmla="*/ 0 w 259"/>
                <a:gd name="T7" fmla="*/ 22 h 284"/>
                <a:gd name="T8" fmla="*/ 22 w 259"/>
                <a:gd name="T9" fmla="*/ 0 h 284"/>
                <a:gd name="T10" fmla="*/ 110 w 259"/>
                <a:gd name="T11" fmla="*/ 240 h 284"/>
                <a:gd name="T12" fmla="*/ 131 w 259"/>
                <a:gd name="T13" fmla="*/ 262 h 284"/>
                <a:gd name="T14" fmla="*/ 110 w 259"/>
                <a:gd name="T15" fmla="*/ 284 h 284"/>
                <a:gd name="T16" fmla="*/ 109 w 259"/>
                <a:gd name="T17" fmla="*/ 284 h 284"/>
                <a:gd name="T18" fmla="*/ 92 w 259"/>
                <a:gd name="T19" fmla="*/ 249 h 284"/>
                <a:gd name="T20" fmla="*/ 110 w 259"/>
                <a:gd name="T21" fmla="*/ 240 h 284"/>
                <a:gd name="T22" fmla="*/ 240 w 259"/>
                <a:gd name="T23" fmla="*/ 66 h 284"/>
                <a:gd name="T24" fmla="*/ 259 w 259"/>
                <a:gd name="T25" fmla="*/ 76 h 284"/>
                <a:gd name="T26" fmla="*/ 242 w 259"/>
                <a:gd name="T27" fmla="*/ 109 h 284"/>
                <a:gd name="T28" fmla="*/ 240 w 259"/>
                <a:gd name="T29" fmla="*/ 109 h 284"/>
                <a:gd name="T30" fmla="*/ 219 w 259"/>
                <a:gd name="T31" fmla="*/ 87 h 284"/>
                <a:gd name="T32" fmla="*/ 240 w 259"/>
                <a:gd name="T33" fmla="*/ 66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9" h="284">
                  <a:moveTo>
                    <a:pt x="22" y="0"/>
                  </a:moveTo>
                  <a:cubicBezTo>
                    <a:pt x="34" y="0"/>
                    <a:pt x="44" y="10"/>
                    <a:pt x="44" y="22"/>
                  </a:cubicBezTo>
                  <a:cubicBezTo>
                    <a:pt x="44" y="34"/>
                    <a:pt x="34" y="44"/>
                    <a:pt x="22" y="44"/>
                  </a:cubicBezTo>
                  <a:cubicBezTo>
                    <a:pt x="10" y="44"/>
                    <a:pt x="0" y="34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lose/>
                  <a:moveTo>
                    <a:pt x="110" y="240"/>
                  </a:moveTo>
                  <a:cubicBezTo>
                    <a:pt x="122" y="240"/>
                    <a:pt x="131" y="250"/>
                    <a:pt x="131" y="262"/>
                  </a:cubicBezTo>
                  <a:cubicBezTo>
                    <a:pt x="131" y="274"/>
                    <a:pt x="122" y="284"/>
                    <a:pt x="110" y="284"/>
                  </a:cubicBezTo>
                  <a:cubicBezTo>
                    <a:pt x="109" y="284"/>
                    <a:pt x="109" y="284"/>
                    <a:pt x="109" y="284"/>
                  </a:cubicBezTo>
                  <a:cubicBezTo>
                    <a:pt x="92" y="249"/>
                    <a:pt x="92" y="249"/>
                    <a:pt x="92" y="249"/>
                  </a:cubicBezTo>
                  <a:cubicBezTo>
                    <a:pt x="96" y="244"/>
                    <a:pt x="102" y="240"/>
                    <a:pt x="110" y="240"/>
                  </a:cubicBezTo>
                  <a:close/>
                  <a:moveTo>
                    <a:pt x="240" y="66"/>
                  </a:moveTo>
                  <a:cubicBezTo>
                    <a:pt x="248" y="66"/>
                    <a:pt x="255" y="70"/>
                    <a:pt x="259" y="76"/>
                  </a:cubicBezTo>
                  <a:cubicBezTo>
                    <a:pt x="242" y="109"/>
                    <a:pt x="242" y="109"/>
                    <a:pt x="242" y="109"/>
                  </a:cubicBezTo>
                  <a:cubicBezTo>
                    <a:pt x="242" y="109"/>
                    <a:pt x="241" y="109"/>
                    <a:pt x="240" y="109"/>
                  </a:cubicBezTo>
                  <a:cubicBezTo>
                    <a:pt x="228" y="109"/>
                    <a:pt x="219" y="99"/>
                    <a:pt x="219" y="87"/>
                  </a:cubicBezTo>
                  <a:cubicBezTo>
                    <a:pt x="219" y="75"/>
                    <a:pt x="228" y="66"/>
                    <a:pt x="240" y="66"/>
                  </a:cubicBezTo>
                  <a:close/>
                </a:path>
              </a:pathLst>
            </a:custGeom>
            <a:solidFill>
              <a:srgbClr val="6E9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09" name="组合 608"/>
          <p:cNvGrpSpPr/>
          <p:nvPr/>
        </p:nvGrpSpPr>
        <p:grpSpPr>
          <a:xfrm>
            <a:off x="6527800" y="1414463"/>
            <a:ext cx="5667376" cy="1797050"/>
            <a:chOff x="6527800" y="1414463"/>
            <a:chExt cx="5667376" cy="1797050"/>
          </a:xfrm>
        </p:grpSpPr>
        <p:sp>
          <p:nvSpPr>
            <p:cNvPr id="158" name="Freeform 53"/>
            <p:cNvSpPr>
              <a:spLocks/>
            </p:cNvSpPr>
            <p:nvPr/>
          </p:nvSpPr>
          <p:spPr bwMode="auto">
            <a:xfrm>
              <a:off x="7943850" y="1414463"/>
              <a:ext cx="1417638" cy="1416050"/>
            </a:xfrm>
            <a:custGeom>
              <a:avLst/>
              <a:gdLst>
                <a:gd name="T0" fmla="*/ 893 w 893"/>
                <a:gd name="T1" fmla="*/ 0 h 892"/>
                <a:gd name="T2" fmla="*/ 893 w 893"/>
                <a:gd name="T3" fmla="*/ 892 h 892"/>
                <a:gd name="T4" fmla="*/ 0 w 893"/>
                <a:gd name="T5" fmla="*/ 892 h 892"/>
                <a:gd name="T6" fmla="*/ 0 w 893"/>
                <a:gd name="T7" fmla="*/ 0 h 892"/>
                <a:gd name="T8" fmla="*/ 893 w 893"/>
                <a:gd name="T9" fmla="*/ 0 h 892"/>
                <a:gd name="T10" fmla="*/ 893 w 893"/>
                <a:gd name="T11" fmla="*/ 0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3" h="892">
                  <a:moveTo>
                    <a:pt x="893" y="0"/>
                  </a:moveTo>
                  <a:lnTo>
                    <a:pt x="893" y="892"/>
                  </a:lnTo>
                  <a:lnTo>
                    <a:pt x="0" y="892"/>
                  </a:lnTo>
                  <a:lnTo>
                    <a:pt x="0" y="0"/>
                  </a:lnTo>
                  <a:lnTo>
                    <a:pt x="893" y="0"/>
                  </a:lnTo>
                  <a:lnTo>
                    <a:pt x="893" y="0"/>
                  </a:lnTo>
                  <a:close/>
                </a:path>
              </a:pathLst>
            </a:custGeom>
            <a:solidFill>
              <a:srgbClr val="D9E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54"/>
            <p:cNvSpPr>
              <a:spLocks/>
            </p:cNvSpPr>
            <p:nvPr/>
          </p:nvSpPr>
          <p:spPr bwMode="auto">
            <a:xfrm>
              <a:off x="8305800" y="1776413"/>
              <a:ext cx="1055688" cy="1054100"/>
            </a:xfrm>
            <a:custGeom>
              <a:avLst/>
              <a:gdLst>
                <a:gd name="T0" fmla="*/ 665 w 665"/>
                <a:gd name="T1" fmla="*/ 227 h 664"/>
                <a:gd name="T2" fmla="*/ 665 w 665"/>
                <a:gd name="T3" fmla="*/ 664 h 664"/>
                <a:gd name="T4" fmla="*/ 227 w 665"/>
                <a:gd name="T5" fmla="*/ 664 h 664"/>
                <a:gd name="T6" fmla="*/ 0 w 665"/>
                <a:gd name="T7" fmla="*/ 436 h 664"/>
                <a:gd name="T8" fmla="*/ 436 w 665"/>
                <a:gd name="T9" fmla="*/ 0 h 664"/>
                <a:gd name="T10" fmla="*/ 665 w 665"/>
                <a:gd name="T11" fmla="*/ 227 h 664"/>
                <a:gd name="T12" fmla="*/ 665 w 665"/>
                <a:gd name="T13" fmla="*/ 227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5" h="664">
                  <a:moveTo>
                    <a:pt x="665" y="227"/>
                  </a:moveTo>
                  <a:lnTo>
                    <a:pt x="665" y="664"/>
                  </a:lnTo>
                  <a:lnTo>
                    <a:pt x="227" y="664"/>
                  </a:lnTo>
                  <a:lnTo>
                    <a:pt x="0" y="436"/>
                  </a:lnTo>
                  <a:lnTo>
                    <a:pt x="436" y="0"/>
                  </a:lnTo>
                  <a:lnTo>
                    <a:pt x="665" y="227"/>
                  </a:lnTo>
                  <a:lnTo>
                    <a:pt x="665" y="227"/>
                  </a:lnTo>
                  <a:close/>
                </a:path>
              </a:pathLst>
            </a:custGeom>
            <a:solidFill>
              <a:srgbClr val="ADB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Oval 55"/>
            <p:cNvSpPr>
              <a:spLocks noChangeArrowheads="1"/>
            </p:cNvSpPr>
            <p:nvPr/>
          </p:nvSpPr>
          <p:spPr bwMode="auto">
            <a:xfrm>
              <a:off x="8161338" y="1631950"/>
              <a:ext cx="982663" cy="981075"/>
            </a:xfrm>
            <a:prstGeom prst="ellipse">
              <a:avLst/>
            </a:prstGeom>
            <a:solidFill>
              <a:srgbClr val="DB2F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56"/>
            <p:cNvSpPr>
              <a:spLocks/>
            </p:cNvSpPr>
            <p:nvPr/>
          </p:nvSpPr>
          <p:spPr bwMode="auto">
            <a:xfrm>
              <a:off x="8651875" y="1631950"/>
              <a:ext cx="492125" cy="981075"/>
            </a:xfrm>
            <a:custGeom>
              <a:avLst/>
              <a:gdLst>
                <a:gd name="T0" fmla="*/ 0 w 197"/>
                <a:gd name="T1" fmla="*/ 0 h 393"/>
                <a:gd name="T2" fmla="*/ 0 w 197"/>
                <a:gd name="T3" fmla="*/ 393 h 393"/>
                <a:gd name="T4" fmla="*/ 197 w 197"/>
                <a:gd name="T5" fmla="*/ 196 h 393"/>
                <a:gd name="T6" fmla="*/ 0 w 197"/>
                <a:gd name="T7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7" h="393">
                  <a:moveTo>
                    <a:pt x="0" y="0"/>
                  </a:moveTo>
                  <a:cubicBezTo>
                    <a:pt x="0" y="393"/>
                    <a:pt x="0" y="393"/>
                    <a:pt x="0" y="393"/>
                  </a:cubicBezTo>
                  <a:cubicBezTo>
                    <a:pt x="109" y="393"/>
                    <a:pt x="197" y="305"/>
                    <a:pt x="197" y="196"/>
                  </a:cubicBezTo>
                  <a:cubicBezTo>
                    <a:pt x="197" y="88"/>
                    <a:pt x="109" y="0"/>
                    <a:pt x="0" y="0"/>
                  </a:cubicBezTo>
                  <a:close/>
                </a:path>
              </a:pathLst>
            </a:custGeom>
            <a:solidFill>
              <a:srgbClr val="B325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57"/>
            <p:cNvSpPr>
              <a:spLocks noEditPoints="1"/>
            </p:cNvSpPr>
            <p:nvPr/>
          </p:nvSpPr>
          <p:spPr bwMode="auto">
            <a:xfrm>
              <a:off x="8243888" y="1751013"/>
              <a:ext cx="266700" cy="574675"/>
            </a:xfrm>
            <a:custGeom>
              <a:avLst/>
              <a:gdLst>
                <a:gd name="T0" fmla="*/ 89 w 107"/>
                <a:gd name="T1" fmla="*/ 3 h 230"/>
                <a:gd name="T2" fmla="*/ 104 w 107"/>
                <a:gd name="T3" fmla="*/ 7 h 230"/>
                <a:gd name="T4" fmla="*/ 99 w 107"/>
                <a:gd name="T5" fmla="*/ 22 h 230"/>
                <a:gd name="T6" fmla="*/ 42 w 107"/>
                <a:gd name="T7" fmla="*/ 74 h 230"/>
                <a:gd name="T8" fmla="*/ 22 w 107"/>
                <a:gd name="T9" fmla="*/ 148 h 230"/>
                <a:gd name="T10" fmla="*/ 11 w 107"/>
                <a:gd name="T11" fmla="*/ 159 h 230"/>
                <a:gd name="T12" fmla="*/ 0 w 107"/>
                <a:gd name="T13" fmla="*/ 148 h 230"/>
                <a:gd name="T14" fmla="*/ 24 w 107"/>
                <a:gd name="T15" fmla="*/ 63 h 230"/>
                <a:gd name="T16" fmla="*/ 89 w 107"/>
                <a:gd name="T17" fmla="*/ 3 h 230"/>
                <a:gd name="T18" fmla="*/ 7 w 107"/>
                <a:gd name="T19" fmla="*/ 197 h 230"/>
                <a:gd name="T20" fmla="*/ 14 w 107"/>
                <a:gd name="T21" fmla="*/ 183 h 230"/>
                <a:gd name="T22" fmla="*/ 28 w 107"/>
                <a:gd name="T23" fmla="*/ 191 h 230"/>
                <a:gd name="T24" fmla="*/ 32 w 107"/>
                <a:gd name="T25" fmla="*/ 202 h 230"/>
                <a:gd name="T26" fmla="*/ 37 w 107"/>
                <a:gd name="T27" fmla="*/ 213 h 230"/>
                <a:gd name="T28" fmla="*/ 32 w 107"/>
                <a:gd name="T29" fmla="*/ 227 h 230"/>
                <a:gd name="T30" fmla="*/ 18 w 107"/>
                <a:gd name="T31" fmla="*/ 223 h 230"/>
                <a:gd name="T32" fmla="*/ 7 w 107"/>
                <a:gd name="T33" fmla="*/ 19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230">
                  <a:moveTo>
                    <a:pt x="89" y="3"/>
                  </a:moveTo>
                  <a:cubicBezTo>
                    <a:pt x="95" y="0"/>
                    <a:pt x="101" y="2"/>
                    <a:pt x="104" y="7"/>
                  </a:cubicBezTo>
                  <a:cubicBezTo>
                    <a:pt x="107" y="13"/>
                    <a:pt x="104" y="19"/>
                    <a:pt x="99" y="22"/>
                  </a:cubicBezTo>
                  <a:cubicBezTo>
                    <a:pt x="76" y="34"/>
                    <a:pt x="56" y="52"/>
                    <a:pt x="42" y="74"/>
                  </a:cubicBezTo>
                  <a:cubicBezTo>
                    <a:pt x="29" y="96"/>
                    <a:pt x="22" y="121"/>
                    <a:pt x="22" y="148"/>
                  </a:cubicBezTo>
                  <a:cubicBezTo>
                    <a:pt x="22" y="154"/>
                    <a:pt x="17" y="159"/>
                    <a:pt x="11" y="159"/>
                  </a:cubicBezTo>
                  <a:cubicBezTo>
                    <a:pt x="5" y="159"/>
                    <a:pt x="0" y="154"/>
                    <a:pt x="0" y="148"/>
                  </a:cubicBezTo>
                  <a:cubicBezTo>
                    <a:pt x="0" y="117"/>
                    <a:pt x="9" y="88"/>
                    <a:pt x="24" y="63"/>
                  </a:cubicBezTo>
                  <a:cubicBezTo>
                    <a:pt x="40" y="37"/>
                    <a:pt x="62" y="16"/>
                    <a:pt x="89" y="3"/>
                  </a:cubicBezTo>
                  <a:close/>
                  <a:moveTo>
                    <a:pt x="7" y="197"/>
                  </a:moveTo>
                  <a:cubicBezTo>
                    <a:pt x="5" y="191"/>
                    <a:pt x="9" y="185"/>
                    <a:pt x="14" y="183"/>
                  </a:cubicBezTo>
                  <a:cubicBezTo>
                    <a:pt x="20" y="182"/>
                    <a:pt x="26" y="185"/>
                    <a:pt x="28" y="191"/>
                  </a:cubicBezTo>
                  <a:cubicBezTo>
                    <a:pt x="29" y="194"/>
                    <a:pt x="31" y="198"/>
                    <a:pt x="32" y="202"/>
                  </a:cubicBezTo>
                  <a:cubicBezTo>
                    <a:pt x="34" y="206"/>
                    <a:pt x="35" y="209"/>
                    <a:pt x="37" y="213"/>
                  </a:cubicBezTo>
                  <a:cubicBezTo>
                    <a:pt x="40" y="218"/>
                    <a:pt x="38" y="225"/>
                    <a:pt x="32" y="227"/>
                  </a:cubicBezTo>
                  <a:cubicBezTo>
                    <a:pt x="27" y="230"/>
                    <a:pt x="20" y="228"/>
                    <a:pt x="18" y="223"/>
                  </a:cubicBezTo>
                  <a:cubicBezTo>
                    <a:pt x="13" y="214"/>
                    <a:pt x="10" y="206"/>
                    <a:pt x="7" y="197"/>
                  </a:cubicBezTo>
                  <a:close/>
                </a:path>
              </a:pathLst>
            </a:custGeom>
            <a:solidFill>
              <a:srgbClr val="E683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58"/>
            <p:cNvSpPr>
              <a:spLocks/>
            </p:cNvSpPr>
            <p:nvPr/>
          </p:nvSpPr>
          <p:spPr bwMode="auto">
            <a:xfrm>
              <a:off x="8623300" y="1658938"/>
              <a:ext cx="55563" cy="217488"/>
            </a:xfrm>
            <a:custGeom>
              <a:avLst/>
              <a:gdLst>
                <a:gd name="T0" fmla="*/ 0 w 22"/>
                <a:gd name="T1" fmla="*/ 11 h 87"/>
                <a:gd name="T2" fmla="*/ 11 w 22"/>
                <a:gd name="T3" fmla="*/ 0 h 87"/>
                <a:gd name="T4" fmla="*/ 22 w 22"/>
                <a:gd name="T5" fmla="*/ 11 h 87"/>
                <a:gd name="T6" fmla="*/ 22 w 22"/>
                <a:gd name="T7" fmla="*/ 76 h 87"/>
                <a:gd name="T8" fmla="*/ 11 w 22"/>
                <a:gd name="T9" fmla="*/ 87 h 87"/>
                <a:gd name="T10" fmla="*/ 0 w 22"/>
                <a:gd name="T11" fmla="*/ 76 h 87"/>
                <a:gd name="T12" fmla="*/ 0 w 22"/>
                <a:gd name="T13" fmla="*/ 1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7">
                  <a:moveTo>
                    <a:pt x="0" y="11"/>
                  </a:move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2" y="82"/>
                    <a:pt x="17" y="87"/>
                    <a:pt x="11" y="87"/>
                  </a:cubicBezTo>
                  <a:cubicBezTo>
                    <a:pt x="5" y="87"/>
                    <a:pt x="0" y="82"/>
                    <a:pt x="0" y="76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6E2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59"/>
            <p:cNvSpPr>
              <a:spLocks/>
            </p:cNvSpPr>
            <p:nvPr/>
          </p:nvSpPr>
          <p:spPr bwMode="auto">
            <a:xfrm>
              <a:off x="8651875" y="1741488"/>
              <a:ext cx="357188" cy="355600"/>
            </a:xfrm>
            <a:custGeom>
              <a:avLst/>
              <a:gdLst>
                <a:gd name="T0" fmla="*/ 143 w 143"/>
                <a:gd name="T1" fmla="*/ 142 h 142"/>
                <a:gd name="T2" fmla="*/ 100 w 143"/>
                <a:gd name="T3" fmla="*/ 42 h 142"/>
                <a:gd name="T4" fmla="*/ 0 w 143"/>
                <a:gd name="T5" fmla="*/ 0 h 142"/>
                <a:gd name="T6" fmla="*/ 43 w 143"/>
                <a:gd name="T7" fmla="*/ 99 h 142"/>
                <a:gd name="T8" fmla="*/ 143 w 143"/>
                <a:gd name="T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142">
                  <a:moveTo>
                    <a:pt x="143" y="142"/>
                  </a:moveTo>
                  <a:cubicBezTo>
                    <a:pt x="142" y="106"/>
                    <a:pt x="128" y="70"/>
                    <a:pt x="100" y="42"/>
                  </a:cubicBezTo>
                  <a:cubicBezTo>
                    <a:pt x="72" y="15"/>
                    <a:pt x="37" y="1"/>
                    <a:pt x="0" y="0"/>
                  </a:cubicBezTo>
                  <a:cubicBezTo>
                    <a:pt x="1" y="36"/>
                    <a:pt x="15" y="72"/>
                    <a:pt x="43" y="99"/>
                  </a:cubicBezTo>
                  <a:cubicBezTo>
                    <a:pt x="71" y="127"/>
                    <a:pt x="106" y="141"/>
                    <a:pt x="143" y="142"/>
                  </a:cubicBezTo>
                  <a:close/>
                </a:path>
              </a:pathLst>
            </a:custGeom>
            <a:solidFill>
              <a:srgbClr val="8BB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60"/>
            <p:cNvSpPr>
              <a:spLocks/>
            </p:cNvSpPr>
            <p:nvPr/>
          </p:nvSpPr>
          <p:spPr bwMode="auto">
            <a:xfrm>
              <a:off x="8651875" y="1741488"/>
              <a:ext cx="357188" cy="355600"/>
            </a:xfrm>
            <a:custGeom>
              <a:avLst/>
              <a:gdLst>
                <a:gd name="T0" fmla="*/ 0 w 143"/>
                <a:gd name="T1" fmla="*/ 0 h 142"/>
                <a:gd name="T2" fmla="*/ 43 w 143"/>
                <a:gd name="T3" fmla="*/ 99 h 142"/>
                <a:gd name="T4" fmla="*/ 143 w 143"/>
                <a:gd name="T5" fmla="*/ 142 h 142"/>
                <a:gd name="T6" fmla="*/ 0 w 143"/>
                <a:gd name="T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142">
                  <a:moveTo>
                    <a:pt x="0" y="0"/>
                  </a:moveTo>
                  <a:cubicBezTo>
                    <a:pt x="1" y="36"/>
                    <a:pt x="15" y="72"/>
                    <a:pt x="43" y="99"/>
                  </a:cubicBezTo>
                  <a:cubicBezTo>
                    <a:pt x="71" y="127"/>
                    <a:pt x="106" y="141"/>
                    <a:pt x="143" y="14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E9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65"/>
            <p:cNvSpPr>
              <a:spLocks/>
            </p:cNvSpPr>
            <p:nvPr/>
          </p:nvSpPr>
          <p:spPr bwMode="auto">
            <a:xfrm>
              <a:off x="9688513" y="3048000"/>
              <a:ext cx="762000" cy="163513"/>
            </a:xfrm>
            <a:custGeom>
              <a:avLst/>
              <a:gdLst>
                <a:gd name="T0" fmla="*/ 50 w 480"/>
                <a:gd name="T1" fmla="*/ 0 h 103"/>
                <a:gd name="T2" fmla="*/ 428 w 480"/>
                <a:gd name="T3" fmla="*/ 0 h 103"/>
                <a:gd name="T4" fmla="*/ 445 w 480"/>
                <a:gd name="T5" fmla="*/ 70 h 103"/>
                <a:gd name="T6" fmla="*/ 480 w 480"/>
                <a:gd name="T7" fmla="*/ 70 h 103"/>
                <a:gd name="T8" fmla="*/ 480 w 480"/>
                <a:gd name="T9" fmla="*/ 103 h 103"/>
                <a:gd name="T10" fmla="*/ 0 w 480"/>
                <a:gd name="T11" fmla="*/ 103 h 103"/>
                <a:gd name="T12" fmla="*/ 0 w 480"/>
                <a:gd name="T13" fmla="*/ 70 h 103"/>
                <a:gd name="T14" fmla="*/ 33 w 480"/>
                <a:gd name="T15" fmla="*/ 70 h 103"/>
                <a:gd name="T16" fmla="*/ 50 w 480"/>
                <a:gd name="T17" fmla="*/ 0 h 103"/>
                <a:gd name="T18" fmla="*/ 50 w 480"/>
                <a:gd name="T1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0" h="103">
                  <a:moveTo>
                    <a:pt x="50" y="0"/>
                  </a:moveTo>
                  <a:lnTo>
                    <a:pt x="428" y="0"/>
                  </a:lnTo>
                  <a:lnTo>
                    <a:pt x="445" y="70"/>
                  </a:lnTo>
                  <a:lnTo>
                    <a:pt x="480" y="70"/>
                  </a:lnTo>
                  <a:lnTo>
                    <a:pt x="480" y="103"/>
                  </a:lnTo>
                  <a:lnTo>
                    <a:pt x="0" y="103"/>
                  </a:lnTo>
                  <a:lnTo>
                    <a:pt x="0" y="70"/>
                  </a:lnTo>
                  <a:lnTo>
                    <a:pt x="33" y="7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66"/>
            <p:cNvSpPr>
              <a:spLocks/>
            </p:cNvSpPr>
            <p:nvPr/>
          </p:nvSpPr>
          <p:spPr bwMode="auto">
            <a:xfrm>
              <a:off x="10067925" y="3048000"/>
              <a:ext cx="382588" cy="163513"/>
            </a:xfrm>
            <a:custGeom>
              <a:avLst/>
              <a:gdLst>
                <a:gd name="T0" fmla="*/ 0 w 241"/>
                <a:gd name="T1" fmla="*/ 0 h 103"/>
                <a:gd name="T2" fmla="*/ 189 w 241"/>
                <a:gd name="T3" fmla="*/ 0 h 103"/>
                <a:gd name="T4" fmla="*/ 206 w 241"/>
                <a:gd name="T5" fmla="*/ 70 h 103"/>
                <a:gd name="T6" fmla="*/ 241 w 241"/>
                <a:gd name="T7" fmla="*/ 70 h 103"/>
                <a:gd name="T8" fmla="*/ 241 w 241"/>
                <a:gd name="T9" fmla="*/ 103 h 103"/>
                <a:gd name="T10" fmla="*/ 0 w 241"/>
                <a:gd name="T11" fmla="*/ 103 h 103"/>
                <a:gd name="T12" fmla="*/ 0 w 241"/>
                <a:gd name="T13" fmla="*/ 0 h 103"/>
                <a:gd name="T14" fmla="*/ 0 w 241"/>
                <a:gd name="T1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1" h="103">
                  <a:moveTo>
                    <a:pt x="0" y="0"/>
                  </a:moveTo>
                  <a:lnTo>
                    <a:pt x="189" y="0"/>
                  </a:lnTo>
                  <a:lnTo>
                    <a:pt x="206" y="70"/>
                  </a:lnTo>
                  <a:lnTo>
                    <a:pt x="241" y="70"/>
                  </a:lnTo>
                  <a:lnTo>
                    <a:pt x="241" y="103"/>
                  </a:lnTo>
                  <a:lnTo>
                    <a:pt x="0" y="10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77"/>
            <p:cNvSpPr>
              <a:spLocks/>
            </p:cNvSpPr>
            <p:nvPr/>
          </p:nvSpPr>
          <p:spPr bwMode="auto">
            <a:xfrm>
              <a:off x="10777538" y="1414463"/>
              <a:ext cx="1417638" cy="1416050"/>
            </a:xfrm>
            <a:custGeom>
              <a:avLst/>
              <a:gdLst>
                <a:gd name="T0" fmla="*/ 0 w 893"/>
                <a:gd name="T1" fmla="*/ 0 h 892"/>
                <a:gd name="T2" fmla="*/ 893 w 893"/>
                <a:gd name="T3" fmla="*/ 0 h 892"/>
                <a:gd name="T4" fmla="*/ 893 w 893"/>
                <a:gd name="T5" fmla="*/ 892 h 892"/>
                <a:gd name="T6" fmla="*/ 0 w 893"/>
                <a:gd name="T7" fmla="*/ 892 h 892"/>
                <a:gd name="T8" fmla="*/ 0 w 893"/>
                <a:gd name="T9" fmla="*/ 0 h 892"/>
                <a:gd name="T10" fmla="*/ 0 w 893"/>
                <a:gd name="T11" fmla="*/ 0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3" h="892">
                  <a:moveTo>
                    <a:pt x="0" y="0"/>
                  </a:moveTo>
                  <a:lnTo>
                    <a:pt x="893" y="0"/>
                  </a:lnTo>
                  <a:lnTo>
                    <a:pt x="893" y="892"/>
                  </a:lnTo>
                  <a:lnTo>
                    <a:pt x="0" y="89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EC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78"/>
            <p:cNvSpPr>
              <a:spLocks/>
            </p:cNvSpPr>
            <p:nvPr/>
          </p:nvSpPr>
          <p:spPr bwMode="auto">
            <a:xfrm>
              <a:off x="11015663" y="1576388"/>
              <a:ext cx="1179513" cy="1254125"/>
            </a:xfrm>
            <a:custGeom>
              <a:avLst/>
              <a:gdLst>
                <a:gd name="T0" fmla="*/ 743 w 743"/>
                <a:gd name="T1" fmla="*/ 447 h 790"/>
                <a:gd name="T2" fmla="*/ 743 w 743"/>
                <a:gd name="T3" fmla="*/ 790 h 790"/>
                <a:gd name="T4" fmla="*/ 207 w 743"/>
                <a:gd name="T5" fmla="*/ 790 h 790"/>
                <a:gd name="T6" fmla="*/ 0 w 743"/>
                <a:gd name="T7" fmla="*/ 583 h 790"/>
                <a:gd name="T8" fmla="*/ 296 w 743"/>
                <a:gd name="T9" fmla="*/ 378 h 790"/>
                <a:gd name="T10" fmla="*/ 296 w 743"/>
                <a:gd name="T11" fmla="*/ 0 h 790"/>
                <a:gd name="T12" fmla="*/ 743 w 743"/>
                <a:gd name="T13" fmla="*/ 447 h 790"/>
                <a:gd name="T14" fmla="*/ 743 w 743"/>
                <a:gd name="T15" fmla="*/ 447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3" h="790">
                  <a:moveTo>
                    <a:pt x="743" y="447"/>
                  </a:moveTo>
                  <a:lnTo>
                    <a:pt x="743" y="790"/>
                  </a:lnTo>
                  <a:lnTo>
                    <a:pt x="207" y="790"/>
                  </a:lnTo>
                  <a:lnTo>
                    <a:pt x="0" y="583"/>
                  </a:lnTo>
                  <a:lnTo>
                    <a:pt x="296" y="378"/>
                  </a:lnTo>
                  <a:lnTo>
                    <a:pt x="296" y="0"/>
                  </a:lnTo>
                  <a:lnTo>
                    <a:pt x="743" y="447"/>
                  </a:lnTo>
                  <a:lnTo>
                    <a:pt x="743" y="447"/>
                  </a:lnTo>
                  <a:close/>
                </a:path>
              </a:pathLst>
            </a:custGeom>
            <a:solidFill>
              <a:srgbClr val="539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79"/>
            <p:cNvSpPr>
              <a:spLocks/>
            </p:cNvSpPr>
            <p:nvPr/>
          </p:nvSpPr>
          <p:spPr bwMode="auto">
            <a:xfrm>
              <a:off x="11015663" y="1576388"/>
              <a:ext cx="938213" cy="1036638"/>
            </a:xfrm>
            <a:custGeom>
              <a:avLst/>
              <a:gdLst>
                <a:gd name="T0" fmla="*/ 188 w 376"/>
                <a:gd name="T1" fmla="*/ 415 h 415"/>
                <a:gd name="T2" fmla="*/ 376 w 376"/>
                <a:gd name="T3" fmla="*/ 370 h 415"/>
                <a:gd name="T4" fmla="*/ 188 w 376"/>
                <a:gd name="T5" fmla="*/ 0 h 415"/>
                <a:gd name="T6" fmla="*/ 0 w 376"/>
                <a:gd name="T7" fmla="*/ 370 h 415"/>
                <a:gd name="T8" fmla="*/ 188 w 376"/>
                <a:gd name="T9" fmla="*/ 415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6" h="415">
                  <a:moveTo>
                    <a:pt x="188" y="415"/>
                  </a:moveTo>
                  <a:cubicBezTo>
                    <a:pt x="256" y="415"/>
                    <a:pt x="320" y="398"/>
                    <a:pt x="376" y="37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0" y="370"/>
                    <a:pt x="0" y="370"/>
                    <a:pt x="0" y="370"/>
                  </a:cubicBezTo>
                  <a:cubicBezTo>
                    <a:pt x="57" y="398"/>
                    <a:pt x="121" y="415"/>
                    <a:pt x="188" y="415"/>
                  </a:cubicBez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80"/>
            <p:cNvSpPr>
              <a:spLocks noEditPoints="1"/>
            </p:cNvSpPr>
            <p:nvPr/>
          </p:nvSpPr>
          <p:spPr bwMode="auto">
            <a:xfrm>
              <a:off x="11064875" y="1687513"/>
              <a:ext cx="749300" cy="871538"/>
            </a:xfrm>
            <a:custGeom>
              <a:avLst/>
              <a:gdLst>
                <a:gd name="T0" fmla="*/ 168 w 300"/>
                <a:gd name="T1" fmla="*/ 196 h 349"/>
                <a:gd name="T2" fmla="*/ 81 w 300"/>
                <a:gd name="T3" fmla="*/ 196 h 349"/>
                <a:gd name="T4" fmla="*/ 300 w 300"/>
                <a:gd name="T5" fmla="*/ 216 h 349"/>
                <a:gd name="T6" fmla="*/ 255 w 300"/>
                <a:gd name="T7" fmla="*/ 185 h 349"/>
                <a:gd name="T8" fmla="*/ 300 w 300"/>
                <a:gd name="T9" fmla="*/ 216 h 349"/>
                <a:gd name="T10" fmla="*/ 190 w 300"/>
                <a:gd name="T11" fmla="*/ 0 h 349"/>
                <a:gd name="T12" fmla="*/ 179 w 300"/>
                <a:gd name="T13" fmla="*/ 11 h 349"/>
                <a:gd name="T14" fmla="*/ 199 w 300"/>
                <a:gd name="T15" fmla="*/ 17 h 349"/>
                <a:gd name="T16" fmla="*/ 109 w 300"/>
                <a:gd name="T17" fmla="*/ 73 h 349"/>
                <a:gd name="T18" fmla="*/ 168 w 300"/>
                <a:gd name="T19" fmla="*/ 54 h 349"/>
                <a:gd name="T20" fmla="*/ 135 w 300"/>
                <a:gd name="T21" fmla="*/ 22 h 349"/>
                <a:gd name="T22" fmla="*/ 0 w 300"/>
                <a:gd name="T23" fmla="*/ 287 h 349"/>
                <a:gd name="T24" fmla="*/ 37 w 300"/>
                <a:gd name="T25" fmla="*/ 273 h 349"/>
                <a:gd name="T26" fmla="*/ 234 w 300"/>
                <a:gd name="T27" fmla="*/ 349 h 349"/>
                <a:gd name="T28" fmla="*/ 234 w 300"/>
                <a:gd name="T29" fmla="*/ 327 h 349"/>
                <a:gd name="T30" fmla="*/ 234 w 300"/>
                <a:gd name="T31" fmla="*/ 349 h 349"/>
                <a:gd name="T32" fmla="*/ 81 w 300"/>
                <a:gd name="T33" fmla="*/ 251 h 349"/>
                <a:gd name="T34" fmla="*/ 59 w 300"/>
                <a:gd name="T35" fmla="*/ 251 h 349"/>
                <a:gd name="T36" fmla="*/ 92 w 300"/>
                <a:gd name="T37" fmla="*/ 327 h 349"/>
                <a:gd name="T38" fmla="*/ 92 w 300"/>
                <a:gd name="T39" fmla="*/ 305 h 349"/>
                <a:gd name="T40" fmla="*/ 92 w 300"/>
                <a:gd name="T41" fmla="*/ 327 h 349"/>
                <a:gd name="T42" fmla="*/ 223 w 300"/>
                <a:gd name="T43" fmla="*/ 240 h 349"/>
                <a:gd name="T44" fmla="*/ 179 w 300"/>
                <a:gd name="T45" fmla="*/ 240 h 349"/>
                <a:gd name="T46" fmla="*/ 234 w 300"/>
                <a:gd name="T47" fmla="*/ 174 h 349"/>
                <a:gd name="T48" fmla="*/ 234 w 300"/>
                <a:gd name="T49" fmla="*/ 153 h 349"/>
                <a:gd name="T50" fmla="*/ 234 w 300"/>
                <a:gd name="T51" fmla="*/ 174 h 349"/>
                <a:gd name="T52" fmla="*/ 146 w 300"/>
                <a:gd name="T53" fmla="*/ 120 h 349"/>
                <a:gd name="T54" fmla="*/ 125 w 300"/>
                <a:gd name="T55" fmla="*/ 120 h 349"/>
                <a:gd name="T56" fmla="*/ 190 w 300"/>
                <a:gd name="T57" fmla="*/ 131 h 349"/>
                <a:gd name="T58" fmla="*/ 190 w 300"/>
                <a:gd name="T59" fmla="*/ 87 h 349"/>
                <a:gd name="T60" fmla="*/ 190 w 300"/>
                <a:gd name="T61" fmla="*/ 131 h 349"/>
                <a:gd name="T62" fmla="*/ 299 w 300"/>
                <a:gd name="T63" fmla="*/ 283 h 349"/>
                <a:gd name="T64" fmla="*/ 255 w 300"/>
                <a:gd name="T65" fmla="*/ 283 h 349"/>
                <a:gd name="T66" fmla="*/ 157 w 300"/>
                <a:gd name="T67" fmla="*/ 349 h 349"/>
                <a:gd name="T68" fmla="*/ 157 w 300"/>
                <a:gd name="T69" fmla="*/ 283 h 349"/>
                <a:gd name="T70" fmla="*/ 157 w 300"/>
                <a:gd name="T71" fmla="*/ 34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0" h="349">
                  <a:moveTo>
                    <a:pt x="125" y="240"/>
                  </a:moveTo>
                  <a:cubicBezTo>
                    <a:pt x="149" y="240"/>
                    <a:pt x="168" y="220"/>
                    <a:pt x="168" y="196"/>
                  </a:cubicBezTo>
                  <a:cubicBezTo>
                    <a:pt x="168" y="172"/>
                    <a:pt x="149" y="153"/>
                    <a:pt x="125" y="153"/>
                  </a:cubicBezTo>
                  <a:cubicBezTo>
                    <a:pt x="101" y="153"/>
                    <a:pt x="81" y="172"/>
                    <a:pt x="81" y="196"/>
                  </a:cubicBezTo>
                  <a:cubicBezTo>
                    <a:pt x="81" y="220"/>
                    <a:pt x="101" y="240"/>
                    <a:pt x="125" y="240"/>
                  </a:cubicBezTo>
                  <a:close/>
                  <a:moveTo>
                    <a:pt x="300" y="216"/>
                  </a:moveTo>
                  <a:cubicBezTo>
                    <a:pt x="271" y="158"/>
                    <a:pt x="271" y="158"/>
                    <a:pt x="271" y="158"/>
                  </a:cubicBezTo>
                  <a:cubicBezTo>
                    <a:pt x="262" y="163"/>
                    <a:pt x="255" y="174"/>
                    <a:pt x="255" y="185"/>
                  </a:cubicBezTo>
                  <a:cubicBezTo>
                    <a:pt x="255" y="203"/>
                    <a:pt x="270" y="218"/>
                    <a:pt x="288" y="218"/>
                  </a:cubicBezTo>
                  <a:cubicBezTo>
                    <a:pt x="292" y="218"/>
                    <a:pt x="297" y="217"/>
                    <a:pt x="300" y="216"/>
                  </a:cubicBezTo>
                  <a:close/>
                  <a:moveTo>
                    <a:pt x="199" y="17"/>
                  </a:moveTo>
                  <a:cubicBezTo>
                    <a:pt x="190" y="0"/>
                    <a:pt x="190" y="0"/>
                    <a:pt x="190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84" y="0"/>
                    <a:pt x="179" y="5"/>
                    <a:pt x="179" y="11"/>
                  </a:cubicBezTo>
                  <a:cubicBezTo>
                    <a:pt x="179" y="17"/>
                    <a:pt x="184" y="22"/>
                    <a:pt x="190" y="22"/>
                  </a:cubicBezTo>
                  <a:cubicBezTo>
                    <a:pt x="194" y="22"/>
                    <a:pt x="197" y="20"/>
                    <a:pt x="199" y="17"/>
                  </a:cubicBezTo>
                  <a:close/>
                  <a:moveTo>
                    <a:pt x="135" y="22"/>
                  </a:moveTo>
                  <a:cubicBezTo>
                    <a:pt x="109" y="73"/>
                    <a:pt x="109" y="73"/>
                    <a:pt x="109" y="73"/>
                  </a:cubicBezTo>
                  <a:cubicBezTo>
                    <a:pt x="115" y="82"/>
                    <a:pt x="124" y="87"/>
                    <a:pt x="136" y="87"/>
                  </a:cubicBezTo>
                  <a:cubicBezTo>
                    <a:pt x="154" y="87"/>
                    <a:pt x="168" y="73"/>
                    <a:pt x="168" y="54"/>
                  </a:cubicBezTo>
                  <a:cubicBezTo>
                    <a:pt x="168" y="36"/>
                    <a:pt x="154" y="22"/>
                    <a:pt x="136" y="22"/>
                  </a:cubicBezTo>
                  <a:cubicBezTo>
                    <a:pt x="135" y="22"/>
                    <a:pt x="135" y="22"/>
                    <a:pt x="135" y="22"/>
                  </a:cubicBezTo>
                  <a:close/>
                  <a:moveTo>
                    <a:pt x="18" y="251"/>
                  </a:moveTo>
                  <a:cubicBezTo>
                    <a:pt x="0" y="287"/>
                    <a:pt x="0" y="287"/>
                    <a:pt x="0" y="287"/>
                  </a:cubicBezTo>
                  <a:cubicBezTo>
                    <a:pt x="4" y="292"/>
                    <a:pt x="9" y="294"/>
                    <a:pt x="16" y="294"/>
                  </a:cubicBezTo>
                  <a:cubicBezTo>
                    <a:pt x="28" y="294"/>
                    <a:pt x="37" y="285"/>
                    <a:pt x="37" y="273"/>
                  </a:cubicBezTo>
                  <a:cubicBezTo>
                    <a:pt x="37" y="261"/>
                    <a:pt x="29" y="252"/>
                    <a:pt x="18" y="251"/>
                  </a:cubicBezTo>
                  <a:close/>
                  <a:moveTo>
                    <a:pt x="234" y="349"/>
                  </a:moveTo>
                  <a:cubicBezTo>
                    <a:pt x="240" y="349"/>
                    <a:pt x="245" y="344"/>
                    <a:pt x="245" y="338"/>
                  </a:cubicBezTo>
                  <a:cubicBezTo>
                    <a:pt x="245" y="332"/>
                    <a:pt x="240" y="327"/>
                    <a:pt x="234" y="327"/>
                  </a:cubicBezTo>
                  <a:cubicBezTo>
                    <a:pt x="228" y="327"/>
                    <a:pt x="223" y="332"/>
                    <a:pt x="223" y="338"/>
                  </a:cubicBezTo>
                  <a:cubicBezTo>
                    <a:pt x="223" y="344"/>
                    <a:pt x="228" y="349"/>
                    <a:pt x="234" y="349"/>
                  </a:cubicBezTo>
                  <a:close/>
                  <a:moveTo>
                    <a:pt x="70" y="262"/>
                  </a:moveTo>
                  <a:cubicBezTo>
                    <a:pt x="76" y="262"/>
                    <a:pt x="81" y="257"/>
                    <a:pt x="81" y="251"/>
                  </a:cubicBezTo>
                  <a:cubicBezTo>
                    <a:pt x="81" y="245"/>
                    <a:pt x="76" y="240"/>
                    <a:pt x="70" y="240"/>
                  </a:cubicBezTo>
                  <a:cubicBezTo>
                    <a:pt x="64" y="240"/>
                    <a:pt x="59" y="245"/>
                    <a:pt x="59" y="251"/>
                  </a:cubicBezTo>
                  <a:cubicBezTo>
                    <a:pt x="59" y="257"/>
                    <a:pt x="64" y="262"/>
                    <a:pt x="70" y="262"/>
                  </a:cubicBezTo>
                  <a:close/>
                  <a:moveTo>
                    <a:pt x="92" y="327"/>
                  </a:moveTo>
                  <a:cubicBezTo>
                    <a:pt x="98" y="327"/>
                    <a:pt x="103" y="322"/>
                    <a:pt x="103" y="316"/>
                  </a:cubicBezTo>
                  <a:cubicBezTo>
                    <a:pt x="103" y="310"/>
                    <a:pt x="98" y="305"/>
                    <a:pt x="92" y="305"/>
                  </a:cubicBezTo>
                  <a:cubicBezTo>
                    <a:pt x="86" y="305"/>
                    <a:pt x="81" y="310"/>
                    <a:pt x="81" y="316"/>
                  </a:cubicBezTo>
                  <a:cubicBezTo>
                    <a:pt x="81" y="322"/>
                    <a:pt x="86" y="327"/>
                    <a:pt x="92" y="327"/>
                  </a:cubicBezTo>
                  <a:close/>
                  <a:moveTo>
                    <a:pt x="201" y="262"/>
                  </a:moveTo>
                  <a:cubicBezTo>
                    <a:pt x="213" y="262"/>
                    <a:pt x="223" y="252"/>
                    <a:pt x="223" y="240"/>
                  </a:cubicBezTo>
                  <a:cubicBezTo>
                    <a:pt x="223" y="228"/>
                    <a:pt x="213" y="218"/>
                    <a:pt x="201" y="218"/>
                  </a:cubicBezTo>
                  <a:cubicBezTo>
                    <a:pt x="189" y="218"/>
                    <a:pt x="179" y="228"/>
                    <a:pt x="179" y="240"/>
                  </a:cubicBezTo>
                  <a:cubicBezTo>
                    <a:pt x="179" y="252"/>
                    <a:pt x="189" y="262"/>
                    <a:pt x="201" y="262"/>
                  </a:cubicBezTo>
                  <a:close/>
                  <a:moveTo>
                    <a:pt x="234" y="174"/>
                  </a:moveTo>
                  <a:cubicBezTo>
                    <a:pt x="240" y="174"/>
                    <a:pt x="245" y="170"/>
                    <a:pt x="245" y="163"/>
                  </a:cubicBezTo>
                  <a:cubicBezTo>
                    <a:pt x="245" y="157"/>
                    <a:pt x="240" y="153"/>
                    <a:pt x="234" y="153"/>
                  </a:cubicBezTo>
                  <a:cubicBezTo>
                    <a:pt x="228" y="153"/>
                    <a:pt x="223" y="157"/>
                    <a:pt x="223" y="163"/>
                  </a:cubicBezTo>
                  <a:cubicBezTo>
                    <a:pt x="223" y="170"/>
                    <a:pt x="228" y="174"/>
                    <a:pt x="234" y="174"/>
                  </a:cubicBezTo>
                  <a:close/>
                  <a:moveTo>
                    <a:pt x="136" y="131"/>
                  </a:moveTo>
                  <a:cubicBezTo>
                    <a:pt x="142" y="131"/>
                    <a:pt x="146" y="126"/>
                    <a:pt x="146" y="120"/>
                  </a:cubicBezTo>
                  <a:cubicBezTo>
                    <a:pt x="146" y="114"/>
                    <a:pt x="142" y="109"/>
                    <a:pt x="136" y="109"/>
                  </a:cubicBezTo>
                  <a:cubicBezTo>
                    <a:pt x="130" y="109"/>
                    <a:pt x="125" y="114"/>
                    <a:pt x="125" y="120"/>
                  </a:cubicBezTo>
                  <a:cubicBezTo>
                    <a:pt x="125" y="126"/>
                    <a:pt x="130" y="131"/>
                    <a:pt x="136" y="131"/>
                  </a:cubicBezTo>
                  <a:close/>
                  <a:moveTo>
                    <a:pt x="190" y="131"/>
                  </a:moveTo>
                  <a:cubicBezTo>
                    <a:pt x="202" y="131"/>
                    <a:pt x="212" y="121"/>
                    <a:pt x="212" y="109"/>
                  </a:cubicBezTo>
                  <a:cubicBezTo>
                    <a:pt x="212" y="97"/>
                    <a:pt x="202" y="87"/>
                    <a:pt x="190" y="87"/>
                  </a:cubicBezTo>
                  <a:cubicBezTo>
                    <a:pt x="178" y="87"/>
                    <a:pt x="168" y="97"/>
                    <a:pt x="168" y="109"/>
                  </a:cubicBezTo>
                  <a:cubicBezTo>
                    <a:pt x="168" y="121"/>
                    <a:pt x="178" y="131"/>
                    <a:pt x="190" y="131"/>
                  </a:cubicBezTo>
                  <a:close/>
                  <a:moveTo>
                    <a:pt x="277" y="305"/>
                  </a:moveTo>
                  <a:cubicBezTo>
                    <a:pt x="289" y="305"/>
                    <a:pt x="299" y="295"/>
                    <a:pt x="299" y="283"/>
                  </a:cubicBezTo>
                  <a:cubicBezTo>
                    <a:pt x="299" y="271"/>
                    <a:pt x="289" y="262"/>
                    <a:pt x="277" y="262"/>
                  </a:cubicBezTo>
                  <a:cubicBezTo>
                    <a:pt x="265" y="262"/>
                    <a:pt x="255" y="271"/>
                    <a:pt x="255" y="283"/>
                  </a:cubicBezTo>
                  <a:cubicBezTo>
                    <a:pt x="255" y="295"/>
                    <a:pt x="265" y="305"/>
                    <a:pt x="277" y="305"/>
                  </a:cubicBezTo>
                  <a:close/>
                  <a:moveTo>
                    <a:pt x="157" y="349"/>
                  </a:moveTo>
                  <a:cubicBezTo>
                    <a:pt x="175" y="349"/>
                    <a:pt x="190" y="334"/>
                    <a:pt x="190" y="316"/>
                  </a:cubicBezTo>
                  <a:cubicBezTo>
                    <a:pt x="190" y="298"/>
                    <a:pt x="175" y="283"/>
                    <a:pt x="157" y="283"/>
                  </a:cubicBezTo>
                  <a:cubicBezTo>
                    <a:pt x="139" y="283"/>
                    <a:pt x="125" y="298"/>
                    <a:pt x="125" y="316"/>
                  </a:cubicBezTo>
                  <a:cubicBezTo>
                    <a:pt x="125" y="334"/>
                    <a:pt x="139" y="349"/>
                    <a:pt x="157" y="349"/>
                  </a:cubicBezTo>
                  <a:close/>
                </a:path>
              </a:pathLst>
            </a:custGeom>
            <a:solidFill>
              <a:srgbClr val="D9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81"/>
            <p:cNvSpPr>
              <a:spLocks/>
            </p:cNvSpPr>
            <p:nvPr/>
          </p:nvSpPr>
          <p:spPr bwMode="auto">
            <a:xfrm>
              <a:off x="9361488" y="1414463"/>
              <a:ext cx="1416050" cy="1416050"/>
            </a:xfrm>
            <a:custGeom>
              <a:avLst/>
              <a:gdLst>
                <a:gd name="T0" fmla="*/ 892 w 892"/>
                <a:gd name="T1" fmla="*/ 0 h 892"/>
                <a:gd name="T2" fmla="*/ 892 w 892"/>
                <a:gd name="T3" fmla="*/ 892 h 892"/>
                <a:gd name="T4" fmla="*/ 0 w 892"/>
                <a:gd name="T5" fmla="*/ 892 h 892"/>
                <a:gd name="T6" fmla="*/ 0 w 892"/>
                <a:gd name="T7" fmla="*/ 0 h 892"/>
                <a:gd name="T8" fmla="*/ 892 w 892"/>
                <a:gd name="T9" fmla="*/ 0 h 892"/>
                <a:gd name="T10" fmla="*/ 892 w 892"/>
                <a:gd name="T11" fmla="*/ 0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2" h="892">
                  <a:moveTo>
                    <a:pt x="892" y="0"/>
                  </a:moveTo>
                  <a:lnTo>
                    <a:pt x="892" y="892"/>
                  </a:lnTo>
                  <a:lnTo>
                    <a:pt x="0" y="892"/>
                  </a:lnTo>
                  <a:lnTo>
                    <a:pt x="0" y="0"/>
                  </a:lnTo>
                  <a:lnTo>
                    <a:pt x="892" y="0"/>
                  </a:lnTo>
                  <a:lnTo>
                    <a:pt x="892" y="0"/>
                  </a:lnTo>
                  <a:close/>
                </a:path>
              </a:pathLst>
            </a:custGeom>
            <a:solidFill>
              <a:srgbClr val="DDC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82"/>
            <p:cNvSpPr>
              <a:spLocks/>
            </p:cNvSpPr>
            <p:nvPr/>
          </p:nvSpPr>
          <p:spPr bwMode="auto">
            <a:xfrm>
              <a:off x="9632950" y="1631950"/>
              <a:ext cx="1144588" cy="1198563"/>
            </a:xfrm>
            <a:custGeom>
              <a:avLst/>
              <a:gdLst>
                <a:gd name="T0" fmla="*/ 721 w 721"/>
                <a:gd name="T1" fmla="*/ 275 h 755"/>
                <a:gd name="T2" fmla="*/ 721 w 721"/>
                <a:gd name="T3" fmla="*/ 755 h 755"/>
                <a:gd name="T4" fmla="*/ 137 w 721"/>
                <a:gd name="T5" fmla="*/ 755 h 755"/>
                <a:gd name="T6" fmla="*/ 0 w 721"/>
                <a:gd name="T7" fmla="*/ 618 h 755"/>
                <a:gd name="T8" fmla="*/ 446 w 721"/>
                <a:gd name="T9" fmla="*/ 0 h 755"/>
                <a:gd name="T10" fmla="*/ 721 w 721"/>
                <a:gd name="T11" fmla="*/ 275 h 755"/>
                <a:gd name="T12" fmla="*/ 721 w 721"/>
                <a:gd name="T13" fmla="*/ 275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1" h="755">
                  <a:moveTo>
                    <a:pt x="721" y="275"/>
                  </a:moveTo>
                  <a:lnTo>
                    <a:pt x="721" y="755"/>
                  </a:lnTo>
                  <a:lnTo>
                    <a:pt x="137" y="755"/>
                  </a:lnTo>
                  <a:lnTo>
                    <a:pt x="0" y="618"/>
                  </a:lnTo>
                  <a:lnTo>
                    <a:pt x="446" y="0"/>
                  </a:lnTo>
                  <a:lnTo>
                    <a:pt x="721" y="275"/>
                  </a:lnTo>
                  <a:lnTo>
                    <a:pt x="721" y="275"/>
                  </a:lnTo>
                  <a:close/>
                </a:path>
              </a:pathLst>
            </a:custGeom>
            <a:solidFill>
              <a:srgbClr val="BAA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83"/>
            <p:cNvSpPr>
              <a:spLocks/>
            </p:cNvSpPr>
            <p:nvPr/>
          </p:nvSpPr>
          <p:spPr bwMode="auto">
            <a:xfrm>
              <a:off x="9632950" y="1903413"/>
              <a:ext cx="490538" cy="709613"/>
            </a:xfrm>
            <a:custGeom>
              <a:avLst/>
              <a:gdLst>
                <a:gd name="T0" fmla="*/ 0 w 309"/>
                <a:gd name="T1" fmla="*/ 447 h 447"/>
                <a:gd name="T2" fmla="*/ 309 w 309"/>
                <a:gd name="T3" fmla="*/ 447 h 447"/>
                <a:gd name="T4" fmla="*/ 309 w 309"/>
                <a:gd name="T5" fmla="*/ 0 h 447"/>
                <a:gd name="T6" fmla="*/ 0 w 309"/>
                <a:gd name="T7" fmla="*/ 0 h 447"/>
                <a:gd name="T8" fmla="*/ 0 w 309"/>
                <a:gd name="T9" fmla="*/ 447 h 447"/>
                <a:gd name="T10" fmla="*/ 0 w 309"/>
                <a:gd name="T11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9" h="447">
                  <a:moveTo>
                    <a:pt x="0" y="447"/>
                  </a:moveTo>
                  <a:lnTo>
                    <a:pt x="309" y="447"/>
                  </a:lnTo>
                  <a:lnTo>
                    <a:pt x="309" y="0"/>
                  </a:lnTo>
                  <a:lnTo>
                    <a:pt x="0" y="0"/>
                  </a:lnTo>
                  <a:lnTo>
                    <a:pt x="0" y="447"/>
                  </a:lnTo>
                  <a:lnTo>
                    <a:pt x="0" y="447"/>
                  </a:lnTo>
                  <a:close/>
                </a:path>
              </a:pathLst>
            </a:custGeom>
            <a:solidFill>
              <a:srgbClr val="6EC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84"/>
            <p:cNvSpPr>
              <a:spLocks/>
            </p:cNvSpPr>
            <p:nvPr/>
          </p:nvSpPr>
          <p:spPr bwMode="auto">
            <a:xfrm>
              <a:off x="10123488" y="1903413"/>
              <a:ext cx="382588" cy="709613"/>
            </a:xfrm>
            <a:custGeom>
              <a:avLst/>
              <a:gdLst>
                <a:gd name="T0" fmla="*/ 0 w 241"/>
                <a:gd name="T1" fmla="*/ 0 h 447"/>
                <a:gd name="T2" fmla="*/ 241 w 241"/>
                <a:gd name="T3" fmla="*/ 0 h 447"/>
                <a:gd name="T4" fmla="*/ 241 w 241"/>
                <a:gd name="T5" fmla="*/ 447 h 447"/>
                <a:gd name="T6" fmla="*/ 0 w 241"/>
                <a:gd name="T7" fmla="*/ 447 h 447"/>
                <a:gd name="T8" fmla="*/ 0 w 241"/>
                <a:gd name="T9" fmla="*/ 0 h 447"/>
                <a:gd name="T10" fmla="*/ 0 w 241"/>
                <a:gd name="T11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1" h="447">
                  <a:moveTo>
                    <a:pt x="0" y="0"/>
                  </a:moveTo>
                  <a:lnTo>
                    <a:pt x="241" y="0"/>
                  </a:lnTo>
                  <a:lnTo>
                    <a:pt x="241" y="447"/>
                  </a:lnTo>
                  <a:lnTo>
                    <a:pt x="0" y="44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9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85"/>
            <p:cNvSpPr>
              <a:spLocks/>
            </p:cNvSpPr>
            <p:nvPr/>
          </p:nvSpPr>
          <p:spPr bwMode="auto">
            <a:xfrm>
              <a:off x="10123488" y="1741488"/>
              <a:ext cx="382588" cy="161925"/>
            </a:xfrm>
            <a:custGeom>
              <a:avLst/>
              <a:gdLst>
                <a:gd name="T0" fmla="*/ 0 w 241"/>
                <a:gd name="T1" fmla="*/ 102 h 102"/>
                <a:gd name="T2" fmla="*/ 0 w 241"/>
                <a:gd name="T3" fmla="*/ 51 h 102"/>
                <a:gd name="T4" fmla="*/ 104 w 241"/>
                <a:gd name="T5" fmla="*/ 0 h 102"/>
                <a:gd name="T6" fmla="*/ 137 w 241"/>
                <a:gd name="T7" fmla="*/ 0 h 102"/>
                <a:gd name="T8" fmla="*/ 241 w 241"/>
                <a:gd name="T9" fmla="*/ 102 h 102"/>
                <a:gd name="T10" fmla="*/ 0 w 241"/>
                <a:gd name="T11" fmla="*/ 102 h 102"/>
                <a:gd name="T12" fmla="*/ 0 w 241"/>
                <a:gd name="T1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1" h="102">
                  <a:moveTo>
                    <a:pt x="0" y="102"/>
                  </a:moveTo>
                  <a:lnTo>
                    <a:pt x="0" y="51"/>
                  </a:lnTo>
                  <a:lnTo>
                    <a:pt x="104" y="0"/>
                  </a:lnTo>
                  <a:lnTo>
                    <a:pt x="137" y="0"/>
                  </a:lnTo>
                  <a:lnTo>
                    <a:pt x="241" y="102"/>
                  </a:lnTo>
                  <a:lnTo>
                    <a:pt x="0" y="102"/>
                  </a:lnTo>
                  <a:lnTo>
                    <a:pt x="0" y="102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86"/>
            <p:cNvSpPr>
              <a:spLocks/>
            </p:cNvSpPr>
            <p:nvPr/>
          </p:nvSpPr>
          <p:spPr bwMode="auto">
            <a:xfrm>
              <a:off x="9632950" y="1741488"/>
              <a:ext cx="655638" cy="161925"/>
            </a:xfrm>
            <a:custGeom>
              <a:avLst/>
              <a:gdLst>
                <a:gd name="T0" fmla="*/ 309 w 413"/>
                <a:gd name="T1" fmla="*/ 102 h 102"/>
                <a:gd name="T2" fmla="*/ 0 w 413"/>
                <a:gd name="T3" fmla="*/ 102 h 102"/>
                <a:gd name="T4" fmla="*/ 102 w 413"/>
                <a:gd name="T5" fmla="*/ 0 h 102"/>
                <a:gd name="T6" fmla="*/ 413 w 413"/>
                <a:gd name="T7" fmla="*/ 0 h 102"/>
                <a:gd name="T8" fmla="*/ 309 w 413"/>
                <a:gd name="T9" fmla="*/ 102 h 102"/>
                <a:gd name="T10" fmla="*/ 309 w 413"/>
                <a:gd name="T1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3" h="102">
                  <a:moveTo>
                    <a:pt x="309" y="102"/>
                  </a:moveTo>
                  <a:lnTo>
                    <a:pt x="0" y="102"/>
                  </a:lnTo>
                  <a:lnTo>
                    <a:pt x="102" y="0"/>
                  </a:lnTo>
                  <a:lnTo>
                    <a:pt x="413" y="0"/>
                  </a:lnTo>
                  <a:lnTo>
                    <a:pt x="309" y="102"/>
                  </a:lnTo>
                  <a:lnTo>
                    <a:pt x="309" y="1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87"/>
            <p:cNvSpPr>
              <a:spLocks/>
            </p:cNvSpPr>
            <p:nvPr/>
          </p:nvSpPr>
          <p:spPr bwMode="auto">
            <a:xfrm>
              <a:off x="9794875" y="1631950"/>
              <a:ext cx="493713" cy="109538"/>
            </a:xfrm>
            <a:custGeom>
              <a:avLst/>
              <a:gdLst>
                <a:gd name="T0" fmla="*/ 311 w 311"/>
                <a:gd name="T1" fmla="*/ 69 h 69"/>
                <a:gd name="T2" fmla="*/ 0 w 311"/>
                <a:gd name="T3" fmla="*/ 69 h 69"/>
                <a:gd name="T4" fmla="*/ 0 w 311"/>
                <a:gd name="T5" fmla="*/ 0 h 69"/>
                <a:gd name="T6" fmla="*/ 311 w 311"/>
                <a:gd name="T7" fmla="*/ 0 h 69"/>
                <a:gd name="T8" fmla="*/ 311 w 311"/>
                <a:gd name="T9" fmla="*/ 69 h 69"/>
                <a:gd name="T10" fmla="*/ 311 w 311"/>
                <a:gd name="T1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1" h="69">
                  <a:moveTo>
                    <a:pt x="311" y="69"/>
                  </a:moveTo>
                  <a:lnTo>
                    <a:pt x="0" y="69"/>
                  </a:lnTo>
                  <a:lnTo>
                    <a:pt x="0" y="0"/>
                  </a:lnTo>
                  <a:lnTo>
                    <a:pt x="311" y="0"/>
                  </a:lnTo>
                  <a:lnTo>
                    <a:pt x="311" y="69"/>
                  </a:lnTo>
                  <a:lnTo>
                    <a:pt x="311" y="69"/>
                  </a:lnTo>
                  <a:close/>
                </a:path>
              </a:pathLst>
            </a:custGeom>
            <a:solidFill>
              <a:srgbClr val="6EC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88"/>
            <p:cNvSpPr>
              <a:spLocks/>
            </p:cNvSpPr>
            <p:nvPr/>
          </p:nvSpPr>
          <p:spPr bwMode="auto">
            <a:xfrm>
              <a:off x="10288588" y="1631950"/>
              <a:ext cx="52388" cy="109538"/>
            </a:xfrm>
            <a:custGeom>
              <a:avLst/>
              <a:gdLst>
                <a:gd name="T0" fmla="*/ 0 w 33"/>
                <a:gd name="T1" fmla="*/ 69 h 69"/>
                <a:gd name="T2" fmla="*/ 33 w 33"/>
                <a:gd name="T3" fmla="*/ 69 h 69"/>
                <a:gd name="T4" fmla="*/ 33 w 33"/>
                <a:gd name="T5" fmla="*/ 0 h 69"/>
                <a:gd name="T6" fmla="*/ 0 w 33"/>
                <a:gd name="T7" fmla="*/ 0 h 69"/>
                <a:gd name="T8" fmla="*/ 0 w 33"/>
                <a:gd name="T9" fmla="*/ 69 h 69"/>
                <a:gd name="T10" fmla="*/ 0 w 33"/>
                <a:gd name="T1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69">
                  <a:moveTo>
                    <a:pt x="0" y="69"/>
                  </a:moveTo>
                  <a:lnTo>
                    <a:pt x="3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0" y="69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539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89"/>
            <p:cNvSpPr>
              <a:spLocks/>
            </p:cNvSpPr>
            <p:nvPr/>
          </p:nvSpPr>
          <p:spPr bwMode="auto">
            <a:xfrm>
              <a:off x="9740900" y="2092325"/>
              <a:ext cx="274638" cy="328613"/>
            </a:xfrm>
            <a:custGeom>
              <a:avLst/>
              <a:gdLst>
                <a:gd name="T0" fmla="*/ 22 w 110"/>
                <a:gd name="T1" fmla="*/ 121 h 132"/>
                <a:gd name="T2" fmla="*/ 11 w 110"/>
                <a:gd name="T3" fmla="*/ 132 h 132"/>
                <a:gd name="T4" fmla="*/ 0 w 110"/>
                <a:gd name="T5" fmla="*/ 121 h 132"/>
                <a:gd name="T6" fmla="*/ 0 w 110"/>
                <a:gd name="T7" fmla="*/ 12 h 132"/>
                <a:gd name="T8" fmla="*/ 11 w 110"/>
                <a:gd name="T9" fmla="*/ 1 h 132"/>
                <a:gd name="T10" fmla="*/ 21 w 110"/>
                <a:gd name="T11" fmla="*/ 7 h 132"/>
                <a:gd name="T12" fmla="*/ 55 w 110"/>
                <a:gd name="T13" fmla="*/ 58 h 132"/>
                <a:gd name="T14" fmla="*/ 90 w 110"/>
                <a:gd name="T15" fmla="*/ 6 h 132"/>
                <a:gd name="T16" fmla="*/ 105 w 110"/>
                <a:gd name="T17" fmla="*/ 3 h 132"/>
                <a:gd name="T18" fmla="*/ 109 w 110"/>
                <a:gd name="T19" fmla="*/ 13 h 132"/>
                <a:gd name="T20" fmla="*/ 109 w 110"/>
                <a:gd name="T21" fmla="*/ 121 h 132"/>
                <a:gd name="T22" fmla="*/ 99 w 110"/>
                <a:gd name="T23" fmla="*/ 132 h 132"/>
                <a:gd name="T24" fmla="*/ 88 w 110"/>
                <a:gd name="T25" fmla="*/ 121 h 132"/>
                <a:gd name="T26" fmla="*/ 88 w 110"/>
                <a:gd name="T27" fmla="*/ 48 h 132"/>
                <a:gd name="T28" fmla="*/ 64 w 110"/>
                <a:gd name="T29" fmla="*/ 84 h 132"/>
                <a:gd name="T30" fmla="*/ 64 w 110"/>
                <a:gd name="T31" fmla="*/ 84 h 132"/>
                <a:gd name="T32" fmla="*/ 61 w 110"/>
                <a:gd name="T33" fmla="*/ 87 h 132"/>
                <a:gd name="T34" fmla="*/ 46 w 110"/>
                <a:gd name="T35" fmla="*/ 84 h 132"/>
                <a:gd name="T36" fmla="*/ 22 w 110"/>
                <a:gd name="T37" fmla="*/ 48 h 132"/>
                <a:gd name="T38" fmla="*/ 22 w 110"/>
                <a:gd name="T39" fmla="*/ 1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0" h="132">
                  <a:moveTo>
                    <a:pt x="22" y="121"/>
                  </a:moveTo>
                  <a:cubicBezTo>
                    <a:pt x="22" y="127"/>
                    <a:pt x="17" y="132"/>
                    <a:pt x="11" y="132"/>
                  </a:cubicBezTo>
                  <a:cubicBezTo>
                    <a:pt x="5" y="132"/>
                    <a:pt x="0" y="127"/>
                    <a:pt x="0" y="12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5" y="1"/>
                    <a:pt x="11" y="1"/>
                  </a:cubicBezTo>
                  <a:cubicBezTo>
                    <a:pt x="16" y="1"/>
                    <a:pt x="19" y="4"/>
                    <a:pt x="21" y="7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3" y="1"/>
                    <a:pt x="100" y="0"/>
                    <a:pt x="105" y="3"/>
                  </a:cubicBezTo>
                  <a:cubicBezTo>
                    <a:pt x="108" y="6"/>
                    <a:pt x="110" y="9"/>
                    <a:pt x="109" y="13"/>
                  </a:cubicBezTo>
                  <a:cubicBezTo>
                    <a:pt x="109" y="121"/>
                    <a:pt x="109" y="121"/>
                    <a:pt x="109" y="121"/>
                  </a:cubicBezTo>
                  <a:cubicBezTo>
                    <a:pt x="109" y="127"/>
                    <a:pt x="105" y="132"/>
                    <a:pt x="99" y="132"/>
                  </a:cubicBezTo>
                  <a:cubicBezTo>
                    <a:pt x="93" y="132"/>
                    <a:pt x="88" y="127"/>
                    <a:pt x="88" y="121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3" y="85"/>
                    <a:pt x="62" y="86"/>
                    <a:pt x="61" y="87"/>
                  </a:cubicBezTo>
                  <a:cubicBezTo>
                    <a:pt x="56" y="90"/>
                    <a:pt x="49" y="89"/>
                    <a:pt x="46" y="84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121"/>
                    <a:pt x="22" y="121"/>
                    <a:pt x="22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106"/>
            <p:cNvSpPr>
              <a:spLocks/>
            </p:cNvSpPr>
            <p:nvPr/>
          </p:nvSpPr>
          <p:spPr bwMode="auto">
            <a:xfrm>
              <a:off x="6527800" y="1414463"/>
              <a:ext cx="1416050" cy="1416050"/>
            </a:xfrm>
            <a:custGeom>
              <a:avLst/>
              <a:gdLst>
                <a:gd name="T0" fmla="*/ 892 w 892"/>
                <a:gd name="T1" fmla="*/ 0 h 892"/>
                <a:gd name="T2" fmla="*/ 892 w 892"/>
                <a:gd name="T3" fmla="*/ 892 h 892"/>
                <a:gd name="T4" fmla="*/ 0 w 892"/>
                <a:gd name="T5" fmla="*/ 892 h 892"/>
                <a:gd name="T6" fmla="*/ 0 w 892"/>
                <a:gd name="T7" fmla="*/ 0 h 892"/>
                <a:gd name="T8" fmla="*/ 892 w 892"/>
                <a:gd name="T9" fmla="*/ 0 h 892"/>
                <a:gd name="T10" fmla="*/ 892 w 892"/>
                <a:gd name="T11" fmla="*/ 0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2" h="892">
                  <a:moveTo>
                    <a:pt x="892" y="0"/>
                  </a:moveTo>
                  <a:lnTo>
                    <a:pt x="892" y="892"/>
                  </a:lnTo>
                  <a:lnTo>
                    <a:pt x="0" y="892"/>
                  </a:lnTo>
                  <a:lnTo>
                    <a:pt x="0" y="0"/>
                  </a:lnTo>
                  <a:lnTo>
                    <a:pt x="892" y="0"/>
                  </a:lnTo>
                  <a:lnTo>
                    <a:pt x="892" y="0"/>
                  </a:lnTo>
                  <a:close/>
                </a:path>
              </a:pathLst>
            </a:custGeom>
            <a:solidFill>
              <a:srgbClr val="DDC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107"/>
            <p:cNvSpPr>
              <a:spLocks/>
            </p:cNvSpPr>
            <p:nvPr/>
          </p:nvSpPr>
          <p:spPr bwMode="auto">
            <a:xfrm>
              <a:off x="6889750" y="1776413"/>
              <a:ext cx="1054100" cy="1054100"/>
            </a:xfrm>
            <a:custGeom>
              <a:avLst/>
              <a:gdLst>
                <a:gd name="T0" fmla="*/ 664 w 664"/>
                <a:gd name="T1" fmla="*/ 227 h 664"/>
                <a:gd name="T2" fmla="*/ 664 w 664"/>
                <a:gd name="T3" fmla="*/ 664 h 664"/>
                <a:gd name="T4" fmla="*/ 226 w 664"/>
                <a:gd name="T5" fmla="*/ 664 h 664"/>
                <a:gd name="T6" fmla="*/ 0 w 664"/>
                <a:gd name="T7" fmla="*/ 436 h 664"/>
                <a:gd name="T8" fmla="*/ 12 w 664"/>
                <a:gd name="T9" fmla="*/ 115 h 664"/>
                <a:gd name="T10" fmla="*/ 436 w 664"/>
                <a:gd name="T11" fmla="*/ 0 h 664"/>
                <a:gd name="T12" fmla="*/ 664 w 664"/>
                <a:gd name="T13" fmla="*/ 227 h 664"/>
                <a:gd name="T14" fmla="*/ 664 w 664"/>
                <a:gd name="T15" fmla="*/ 227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4" h="664">
                  <a:moveTo>
                    <a:pt x="664" y="227"/>
                  </a:moveTo>
                  <a:lnTo>
                    <a:pt x="664" y="664"/>
                  </a:lnTo>
                  <a:lnTo>
                    <a:pt x="226" y="664"/>
                  </a:lnTo>
                  <a:lnTo>
                    <a:pt x="0" y="436"/>
                  </a:lnTo>
                  <a:lnTo>
                    <a:pt x="12" y="115"/>
                  </a:lnTo>
                  <a:lnTo>
                    <a:pt x="436" y="0"/>
                  </a:lnTo>
                  <a:lnTo>
                    <a:pt x="664" y="227"/>
                  </a:lnTo>
                  <a:lnTo>
                    <a:pt x="664" y="227"/>
                  </a:lnTo>
                  <a:close/>
                </a:path>
              </a:pathLst>
            </a:custGeom>
            <a:solidFill>
              <a:srgbClr val="BAA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108"/>
            <p:cNvSpPr>
              <a:spLocks/>
            </p:cNvSpPr>
            <p:nvPr/>
          </p:nvSpPr>
          <p:spPr bwMode="auto">
            <a:xfrm>
              <a:off x="6745288" y="1631950"/>
              <a:ext cx="544513" cy="836613"/>
            </a:xfrm>
            <a:custGeom>
              <a:avLst/>
              <a:gdLst>
                <a:gd name="T0" fmla="*/ 150 w 218"/>
                <a:gd name="T1" fmla="*/ 243 h 335"/>
                <a:gd name="T2" fmla="*/ 150 w 218"/>
                <a:gd name="T3" fmla="*/ 243 h 335"/>
                <a:gd name="T4" fmla="*/ 58 w 218"/>
                <a:gd name="T5" fmla="*/ 335 h 335"/>
                <a:gd name="T6" fmla="*/ 58 w 218"/>
                <a:gd name="T7" fmla="*/ 335 h 335"/>
                <a:gd name="T8" fmla="*/ 0 w 218"/>
                <a:gd name="T9" fmla="*/ 196 h 335"/>
                <a:gd name="T10" fmla="*/ 196 w 218"/>
                <a:gd name="T11" fmla="*/ 0 h 335"/>
                <a:gd name="T12" fmla="*/ 218 w 218"/>
                <a:gd name="T13" fmla="*/ 66 h 335"/>
                <a:gd name="T14" fmla="*/ 196 w 218"/>
                <a:gd name="T15" fmla="*/ 131 h 335"/>
                <a:gd name="T16" fmla="*/ 131 w 218"/>
                <a:gd name="T17" fmla="*/ 196 h 335"/>
                <a:gd name="T18" fmla="*/ 150 w 218"/>
                <a:gd name="T19" fmla="*/ 243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8" h="335">
                  <a:moveTo>
                    <a:pt x="150" y="243"/>
                  </a:moveTo>
                  <a:cubicBezTo>
                    <a:pt x="150" y="243"/>
                    <a:pt x="150" y="243"/>
                    <a:pt x="150" y="243"/>
                  </a:cubicBezTo>
                  <a:cubicBezTo>
                    <a:pt x="58" y="335"/>
                    <a:pt x="58" y="335"/>
                    <a:pt x="58" y="335"/>
                  </a:cubicBezTo>
                  <a:cubicBezTo>
                    <a:pt x="58" y="335"/>
                    <a:pt x="58" y="335"/>
                    <a:pt x="58" y="335"/>
                  </a:cubicBezTo>
                  <a:cubicBezTo>
                    <a:pt x="22" y="300"/>
                    <a:pt x="0" y="251"/>
                    <a:pt x="0" y="196"/>
                  </a:cubicBezTo>
                  <a:cubicBezTo>
                    <a:pt x="0" y="88"/>
                    <a:pt x="88" y="0"/>
                    <a:pt x="196" y="0"/>
                  </a:cubicBezTo>
                  <a:cubicBezTo>
                    <a:pt x="218" y="66"/>
                    <a:pt x="218" y="66"/>
                    <a:pt x="218" y="66"/>
                  </a:cubicBezTo>
                  <a:cubicBezTo>
                    <a:pt x="196" y="131"/>
                    <a:pt x="196" y="131"/>
                    <a:pt x="196" y="131"/>
                  </a:cubicBezTo>
                  <a:cubicBezTo>
                    <a:pt x="160" y="131"/>
                    <a:pt x="131" y="160"/>
                    <a:pt x="131" y="196"/>
                  </a:cubicBezTo>
                  <a:cubicBezTo>
                    <a:pt x="131" y="214"/>
                    <a:pt x="138" y="231"/>
                    <a:pt x="150" y="243"/>
                  </a:cubicBezTo>
                  <a:close/>
                </a:path>
              </a:pathLst>
            </a:custGeom>
            <a:solidFill>
              <a:srgbClr val="8F35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109"/>
            <p:cNvSpPr>
              <a:spLocks/>
            </p:cNvSpPr>
            <p:nvPr/>
          </p:nvSpPr>
          <p:spPr bwMode="auto">
            <a:xfrm>
              <a:off x="7234238" y="1631950"/>
              <a:ext cx="492125" cy="952500"/>
            </a:xfrm>
            <a:custGeom>
              <a:avLst/>
              <a:gdLst>
                <a:gd name="T0" fmla="*/ 0 w 197"/>
                <a:gd name="T1" fmla="*/ 0 h 381"/>
                <a:gd name="T2" fmla="*/ 197 w 197"/>
                <a:gd name="T3" fmla="*/ 196 h 381"/>
                <a:gd name="T4" fmla="*/ 182 w 197"/>
                <a:gd name="T5" fmla="*/ 271 h 381"/>
                <a:gd name="T6" fmla="*/ 139 w 197"/>
                <a:gd name="T7" fmla="*/ 335 h 381"/>
                <a:gd name="T8" fmla="*/ 58 w 197"/>
                <a:gd name="T9" fmla="*/ 344 h 381"/>
                <a:gd name="T10" fmla="*/ 52 w 197"/>
                <a:gd name="T11" fmla="*/ 381 h 381"/>
                <a:gd name="T12" fmla="*/ 17 w 197"/>
                <a:gd name="T13" fmla="*/ 355 h 381"/>
                <a:gd name="T14" fmla="*/ 50 w 197"/>
                <a:gd name="T15" fmla="*/ 338 h 381"/>
                <a:gd name="T16" fmla="*/ 47 w 197"/>
                <a:gd name="T17" fmla="*/ 243 h 381"/>
                <a:gd name="T18" fmla="*/ 61 w 197"/>
                <a:gd name="T19" fmla="*/ 222 h 381"/>
                <a:gd name="T20" fmla="*/ 66 w 197"/>
                <a:gd name="T21" fmla="*/ 196 h 381"/>
                <a:gd name="T22" fmla="*/ 0 w 197"/>
                <a:gd name="T23" fmla="*/ 131 h 381"/>
                <a:gd name="T24" fmla="*/ 0 w 197"/>
                <a:gd name="T25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7" h="381">
                  <a:moveTo>
                    <a:pt x="0" y="0"/>
                  </a:moveTo>
                  <a:cubicBezTo>
                    <a:pt x="109" y="0"/>
                    <a:pt x="197" y="88"/>
                    <a:pt x="197" y="196"/>
                  </a:cubicBezTo>
                  <a:cubicBezTo>
                    <a:pt x="197" y="223"/>
                    <a:pt x="191" y="248"/>
                    <a:pt x="182" y="271"/>
                  </a:cubicBezTo>
                  <a:cubicBezTo>
                    <a:pt x="172" y="296"/>
                    <a:pt x="157" y="317"/>
                    <a:pt x="139" y="335"/>
                  </a:cubicBezTo>
                  <a:cubicBezTo>
                    <a:pt x="117" y="357"/>
                    <a:pt x="84" y="360"/>
                    <a:pt x="58" y="344"/>
                  </a:cubicBezTo>
                  <a:cubicBezTo>
                    <a:pt x="52" y="381"/>
                    <a:pt x="52" y="381"/>
                    <a:pt x="52" y="381"/>
                  </a:cubicBezTo>
                  <a:cubicBezTo>
                    <a:pt x="17" y="355"/>
                    <a:pt x="17" y="355"/>
                    <a:pt x="17" y="355"/>
                  </a:cubicBezTo>
                  <a:cubicBezTo>
                    <a:pt x="50" y="338"/>
                    <a:pt x="50" y="338"/>
                    <a:pt x="50" y="338"/>
                  </a:cubicBezTo>
                  <a:cubicBezTo>
                    <a:pt x="21" y="313"/>
                    <a:pt x="20" y="269"/>
                    <a:pt x="47" y="243"/>
                  </a:cubicBezTo>
                  <a:cubicBezTo>
                    <a:pt x="53" y="236"/>
                    <a:pt x="58" y="229"/>
                    <a:pt x="61" y="222"/>
                  </a:cubicBezTo>
                  <a:cubicBezTo>
                    <a:pt x="64" y="214"/>
                    <a:pt x="66" y="206"/>
                    <a:pt x="66" y="196"/>
                  </a:cubicBezTo>
                  <a:cubicBezTo>
                    <a:pt x="66" y="160"/>
                    <a:pt x="37" y="131"/>
                    <a:pt x="0" y="13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E2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Oval 110"/>
            <p:cNvSpPr>
              <a:spLocks noChangeArrowheads="1"/>
            </p:cNvSpPr>
            <p:nvPr/>
          </p:nvSpPr>
          <p:spPr bwMode="auto">
            <a:xfrm>
              <a:off x="6838950" y="2190750"/>
              <a:ext cx="328613" cy="325438"/>
            </a:xfrm>
            <a:prstGeom prst="ellipse">
              <a:avLst/>
            </a:prstGeom>
            <a:solidFill>
              <a:srgbClr val="6E2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111"/>
            <p:cNvSpPr>
              <a:spLocks noEditPoints="1"/>
            </p:cNvSpPr>
            <p:nvPr/>
          </p:nvSpPr>
          <p:spPr bwMode="auto">
            <a:xfrm>
              <a:off x="6894513" y="2232025"/>
              <a:ext cx="231775" cy="244475"/>
            </a:xfrm>
            <a:custGeom>
              <a:avLst/>
              <a:gdLst>
                <a:gd name="T0" fmla="*/ 38 w 93"/>
                <a:gd name="T1" fmla="*/ 0 h 98"/>
                <a:gd name="T2" fmla="*/ 49 w 93"/>
                <a:gd name="T3" fmla="*/ 11 h 98"/>
                <a:gd name="T4" fmla="*/ 38 w 93"/>
                <a:gd name="T5" fmla="*/ 22 h 98"/>
                <a:gd name="T6" fmla="*/ 27 w 93"/>
                <a:gd name="T7" fmla="*/ 11 h 98"/>
                <a:gd name="T8" fmla="*/ 38 w 93"/>
                <a:gd name="T9" fmla="*/ 0 h 98"/>
                <a:gd name="T10" fmla="*/ 49 w 93"/>
                <a:gd name="T11" fmla="*/ 27 h 98"/>
                <a:gd name="T12" fmla="*/ 55 w 93"/>
                <a:gd name="T13" fmla="*/ 33 h 98"/>
                <a:gd name="T14" fmla="*/ 49 w 93"/>
                <a:gd name="T15" fmla="*/ 38 h 98"/>
                <a:gd name="T16" fmla="*/ 44 w 93"/>
                <a:gd name="T17" fmla="*/ 33 h 98"/>
                <a:gd name="T18" fmla="*/ 49 w 93"/>
                <a:gd name="T19" fmla="*/ 27 h 98"/>
                <a:gd name="T20" fmla="*/ 6 w 93"/>
                <a:gd name="T21" fmla="*/ 22 h 98"/>
                <a:gd name="T22" fmla="*/ 11 w 93"/>
                <a:gd name="T23" fmla="*/ 27 h 98"/>
                <a:gd name="T24" fmla="*/ 6 w 93"/>
                <a:gd name="T25" fmla="*/ 33 h 98"/>
                <a:gd name="T26" fmla="*/ 0 w 93"/>
                <a:gd name="T27" fmla="*/ 27 h 98"/>
                <a:gd name="T28" fmla="*/ 6 w 93"/>
                <a:gd name="T29" fmla="*/ 22 h 98"/>
                <a:gd name="T30" fmla="*/ 66 w 93"/>
                <a:gd name="T31" fmla="*/ 87 h 98"/>
                <a:gd name="T32" fmla="*/ 71 w 93"/>
                <a:gd name="T33" fmla="*/ 93 h 98"/>
                <a:gd name="T34" fmla="*/ 66 w 93"/>
                <a:gd name="T35" fmla="*/ 98 h 98"/>
                <a:gd name="T36" fmla="*/ 60 w 93"/>
                <a:gd name="T37" fmla="*/ 93 h 98"/>
                <a:gd name="T38" fmla="*/ 66 w 93"/>
                <a:gd name="T39" fmla="*/ 87 h 98"/>
                <a:gd name="T40" fmla="*/ 27 w 93"/>
                <a:gd name="T41" fmla="*/ 82 h 98"/>
                <a:gd name="T42" fmla="*/ 33 w 93"/>
                <a:gd name="T43" fmla="*/ 87 h 98"/>
                <a:gd name="T44" fmla="*/ 27 w 93"/>
                <a:gd name="T45" fmla="*/ 93 h 98"/>
                <a:gd name="T46" fmla="*/ 22 w 93"/>
                <a:gd name="T47" fmla="*/ 87 h 98"/>
                <a:gd name="T48" fmla="*/ 27 w 93"/>
                <a:gd name="T49" fmla="*/ 82 h 98"/>
                <a:gd name="T50" fmla="*/ 49 w 93"/>
                <a:gd name="T51" fmla="*/ 60 h 98"/>
                <a:gd name="T52" fmla="*/ 55 w 93"/>
                <a:gd name="T53" fmla="*/ 65 h 98"/>
                <a:gd name="T54" fmla="*/ 49 w 93"/>
                <a:gd name="T55" fmla="*/ 71 h 98"/>
                <a:gd name="T56" fmla="*/ 44 w 93"/>
                <a:gd name="T57" fmla="*/ 65 h 98"/>
                <a:gd name="T58" fmla="*/ 49 w 93"/>
                <a:gd name="T59" fmla="*/ 60 h 98"/>
                <a:gd name="T60" fmla="*/ 82 w 93"/>
                <a:gd name="T61" fmla="*/ 33 h 98"/>
                <a:gd name="T62" fmla="*/ 93 w 93"/>
                <a:gd name="T63" fmla="*/ 44 h 98"/>
                <a:gd name="T64" fmla="*/ 82 w 93"/>
                <a:gd name="T65" fmla="*/ 55 h 98"/>
                <a:gd name="T66" fmla="*/ 71 w 93"/>
                <a:gd name="T67" fmla="*/ 44 h 98"/>
                <a:gd name="T68" fmla="*/ 82 w 93"/>
                <a:gd name="T69" fmla="*/ 33 h 98"/>
                <a:gd name="T70" fmla="*/ 17 w 93"/>
                <a:gd name="T71" fmla="*/ 44 h 98"/>
                <a:gd name="T72" fmla="*/ 27 w 93"/>
                <a:gd name="T73" fmla="*/ 55 h 98"/>
                <a:gd name="T74" fmla="*/ 17 w 93"/>
                <a:gd name="T75" fmla="*/ 65 h 98"/>
                <a:gd name="T76" fmla="*/ 6 w 93"/>
                <a:gd name="T77" fmla="*/ 55 h 98"/>
                <a:gd name="T78" fmla="*/ 17 w 93"/>
                <a:gd name="T79" fmla="*/ 4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3" h="98">
                  <a:moveTo>
                    <a:pt x="38" y="0"/>
                  </a:moveTo>
                  <a:cubicBezTo>
                    <a:pt x="44" y="0"/>
                    <a:pt x="49" y="5"/>
                    <a:pt x="49" y="11"/>
                  </a:cubicBezTo>
                  <a:cubicBezTo>
                    <a:pt x="49" y="17"/>
                    <a:pt x="44" y="22"/>
                    <a:pt x="38" y="22"/>
                  </a:cubicBezTo>
                  <a:cubicBezTo>
                    <a:pt x="32" y="22"/>
                    <a:pt x="27" y="17"/>
                    <a:pt x="27" y="11"/>
                  </a:cubicBezTo>
                  <a:cubicBezTo>
                    <a:pt x="27" y="5"/>
                    <a:pt x="32" y="0"/>
                    <a:pt x="38" y="0"/>
                  </a:cubicBezTo>
                  <a:close/>
                  <a:moveTo>
                    <a:pt x="49" y="27"/>
                  </a:moveTo>
                  <a:cubicBezTo>
                    <a:pt x="52" y="27"/>
                    <a:pt x="55" y="30"/>
                    <a:pt x="55" y="33"/>
                  </a:cubicBezTo>
                  <a:cubicBezTo>
                    <a:pt x="55" y="36"/>
                    <a:pt x="52" y="38"/>
                    <a:pt x="49" y="38"/>
                  </a:cubicBezTo>
                  <a:cubicBezTo>
                    <a:pt x="46" y="38"/>
                    <a:pt x="44" y="36"/>
                    <a:pt x="44" y="33"/>
                  </a:cubicBezTo>
                  <a:cubicBezTo>
                    <a:pt x="44" y="30"/>
                    <a:pt x="46" y="27"/>
                    <a:pt x="49" y="27"/>
                  </a:cubicBezTo>
                  <a:close/>
                  <a:moveTo>
                    <a:pt x="6" y="22"/>
                  </a:moveTo>
                  <a:cubicBezTo>
                    <a:pt x="9" y="22"/>
                    <a:pt x="11" y="24"/>
                    <a:pt x="11" y="27"/>
                  </a:cubicBezTo>
                  <a:cubicBezTo>
                    <a:pt x="11" y="30"/>
                    <a:pt x="9" y="33"/>
                    <a:pt x="6" y="33"/>
                  </a:cubicBezTo>
                  <a:cubicBezTo>
                    <a:pt x="3" y="33"/>
                    <a:pt x="0" y="30"/>
                    <a:pt x="0" y="27"/>
                  </a:cubicBezTo>
                  <a:cubicBezTo>
                    <a:pt x="0" y="24"/>
                    <a:pt x="3" y="22"/>
                    <a:pt x="6" y="22"/>
                  </a:cubicBezTo>
                  <a:close/>
                  <a:moveTo>
                    <a:pt x="66" y="87"/>
                  </a:moveTo>
                  <a:cubicBezTo>
                    <a:pt x="69" y="87"/>
                    <a:pt x="71" y="90"/>
                    <a:pt x="71" y="93"/>
                  </a:cubicBezTo>
                  <a:cubicBezTo>
                    <a:pt x="71" y="96"/>
                    <a:pt x="69" y="98"/>
                    <a:pt x="66" y="98"/>
                  </a:cubicBezTo>
                  <a:cubicBezTo>
                    <a:pt x="63" y="98"/>
                    <a:pt x="60" y="96"/>
                    <a:pt x="60" y="93"/>
                  </a:cubicBezTo>
                  <a:cubicBezTo>
                    <a:pt x="60" y="90"/>
                    <a:pt x="63" y="87"/>
                    <a:pt x="66" y="87"/>
                  </a:cubicBezTo>
                  <a:close/>
                  <a:moveTo>
                    <a:pt x="27" y="82"/>
                  </a:moveTo>
                  <a:cubicBezTo>
                    <a:pt x="30" y="82"/>
                    <a:pt x="33" y="84"/>
                    <a:pt x="33" y="87"/>
                  </a:cubicBezTo>
                  <a:cubicBezTo>
                    <a:pt x="33" y="90"/>
                    <a:pt x="30" y="93"/>
                    <a:pt x="27" y="93"/>
                  </a:cubicBezTo>
                  <a:cubicBezTo>
                    <a:pt x="24" y="93"/>
                    <a:pt x="22" y="90"/>
                    <a:pt x="22" y="87"/>
                  </a:cubicBezTo>
                  <a:cubicBezTo>
                    <a:pt x="22" y="84"/>
                    <a:pt x="24" y="82"/>
                    <a:pt x="27" y="82"/>
                  </a:cubicBezTo>
                  <a:close/>
                  <a:moveTo>
                    <a:pt x="49" y="60"/>
                  </a:moveTo>
                  <a:cubicBezTo>
                    <a:pt x="52" y="60"/>
                    <a:pt x="55" y="62"/>
                    <a:pt x="55" y="65"/>
                  </a:cubicBezTo>
                  <a:cubicBezTo>
                    <a:pt x="55" y="68"/>
                    <a:pt x="52" y="71"/>
                    <a:pt x="49" y="71"/>
                  </a:cubicBezTo>
                  <a:cubicBezTo>
                    <a:pt x="46" y="71"/>
                    <a:pt x="44" y="68"/>
                    <a:pt x="44" y="65"/>
                  </a:cubicBezTo>
                  <a:cubicBezTo>
                    <a:pt x="44" y="62"/>
                    <a:pt x="46" y="60"/>
                    <a:pt x="49" y="60"/>
                  </a:cubicBezTo>
                  <a:close/>
                  <a:moveTo>
                    <a:pt x="82" y="33"/>
                  </a:moveTo>
                  <a:cubicBezTo>
                    <a:pt x="88" y="33"/>
                    <a:pt x="93" y="38"/>
                    <a:pt x="93" y="44"/>
                  </a:cubicBezTo>
                  <a:cubicBezTo>
                    <a:pt x="93" y="50"/>
                    <a:pt x="88" y="55"/>
                    <a:pt x="82" y="55"/>
                  </a:cubicBezTo>
                  <a:cubicBezTo>
                    <a:pt x="76" y="55"/>
                    <a:pt x="71" y="50"/>
                    <a:pt x="71" y="44"/>
                  </a:cubicBezTo>
                  <a:cubicBezTo>
                    <a:pt x="71" y="38"/>
                    <a:pt x="76" y="33"/>
                    <a:pt x="82" y="33"/>
                  </a:cubicBezTo>
                  <a:close/>
                  <a:moveTo>
                    <a:pt x="17" y="44"/>
                  </a:moveTo>
                  <a:cubicBezTo>
                    <a:pt x="23" y="44"/>
                    <a:pt x="27" y="48"/>
                    <a:pt x="27" y="55"/>
                  </a:cubicBezTo>
                  <a:cubicBezTo>
                    <a:pt x="27" y="61"/>
                    <a:pt x="23" y="65"/>
                    <a:pt x="17" y="65"/>
                  </a:cubicBezTo>
                  <a:cubicBezTo>
                    <a:pt x="11" y="65"/>
                    <a:pt x="6" y="61"/>
                    <a:pt x="6" y="55"/>
                  </a:cubicBezTo>
                  <a:cubicBezTo>
                    <a:pt x="6" y="48"/>
                    <a:pt x="11" y="44"/>
                    <a:pt x="17" y="44"/>
                  </a:cubicBezTo>
                  <a:close/>
                </a:path>
              </a:pathLst>
            </a:custGeom>
            <a:solidFill>
              <a:srgbClr val="D9C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10" name="组合 609"/>
          <p:cNvGrpSpPr/>
          <p:nvPr/>
        </p:nvGrpSpPr>
        <p:grpSpPr>
          <a:xfrm>
            <a:off x="6527800" y="2830513"/>
            <a:ext cx="5667376" cy="1417638"/>
            <a:chOff x="6527800" y="2830513"/>
            <a:chExt cx="5667376" cy="1417638"/>
          </a:xfrm>
        </p:grpSpPr>
        <p:sp>
          <p:nvSpPr>
            <p:cNvPr id="518" name="Freeform 61"/>
            <p:cNvSpPr>
              <a:spLocks/>
            </p:cNvSpPr>
            <p:nvPr/>
          </p:nvSpPr>
          <p:spPr bwMode="auto">
            <a:xfrm>
              <a:off x="9361488" y="2830513"/>
              <a:ext cx="1416050" cy="1417638"/>
            </a:xfrm>
            <a:custGeom>
              <a:avLst/>
              <a:gdLst>
                <a:gd name="T0" fmla="*/ 892 w 892"/>
                <a:gd name="T1" fmla="*/ 0 h 893"/>
                <a:gd name="T2" fmla="*/ 892 w 892"/>
                <a:gd name="T3" fmla="*/ 893 h 893"/>
                <a:gd name="T4" fmla="*/ 0 w 892"/>
                <a:gd name="T5" fmla="*/ 893 h 893"/>
                <a:gd name="T6" fmla="*/ 0 w 892"/>
                <a:gd name="T7" fmla="*/ 0 h 893"/>
                <a:gd name="T8" fmla="*/ 892 w 892"/>
                <a:gd name="T9" fmla="*/ 0 h 893"/>
                <a:gd name="T10" fmla="*/ 892 w 892"/>
                <a:gd name="T11" fmla="*/ 0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2" h="893">
                  <a:moveTo>
                    <a:pt x="892" y="0"/>
                  </a:moveTo>
                  <a:lnTo>
                    <a:pt x="892" y="893"/>
                  </a:lnTo>
                  <a:lnTo>
                    <a:pt x="0" y="893"/>
                  </a:lnTo>
                  <a:lnTo>
                    <a:pt x="0" y="0"/>
                  </a:lnTo>
                  <a:lnTo>
                    <a:pt x="892" y="0"/>
                  </a:lnTo>
                  <a:lnTo>
                    <a:pt x="892" y="0"/>
                  </a:lnTo>
                  <a:close/>
                </a:path>
              </a:pathLst>
            </a:custGeom>
            <a:solidFill>
              <a:srgbClr val="D9E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62"/>
            <p:cNvSpPr>
              <a:spLocks/>
            </p:cNvSpPr>
            <p:nvPr/>
          </p:nvSpPr>
          <p:spPr bwMode="auto">
            <a:xfrm>
              <a:off x="9688513" y="3048000"/>
              <a:ext cx="1089025" cy="1200150"/>
            </a:xfrm>
            <a:custGeom>
              <a:avLst/>
              <a:gdLst>
                <a:gd name="T0" fmla="*/ 686 w 686"/>
                <a:gd name="T1" fmla="*/ 259 h 756"/>
                <a:gd name="T2" fmla="*/ 686 w 686"/>
                <a:gd name="T3" fmla="*/ 756 h 756"/>
                <a:gd name="T4" fmla="*/ 206 w 686"/>
                <a:gd name="T5" fmla="*/ 756 h 756"/>
                <a:gd name="T6" fmla="*/ 67 w 686"/>
                <a:gd name="T7" fmla="*/ 619 h 756"/>
                <a:gd name="T8" fmla="*/ 163 w 686"/>
                <a:gd name="T9" fmla="*/ 268 h 756"/>
                <a:gd name="T10" fmla="*/ 0 w 686"/>
                <a:gd name="T11" fmla="*/ 103 h 756"/>
                <a:gd name="T12" fmla="*/ 428 w 686"/>
                <a:gd name="T13" fmla="*/ 0 h 756"/>
                <a:gd name="T14" fmla="*/ 686 w 686"/>
                <a:gd name="T15" fmla="*/ 259 h 756"/>
                <a:gd name="T16" fmla="*/ 686 w 686"/>
                <a:gd name="T17" fmla="*/ 259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6" h="756">
                  <a:moveTo>
                    <a:pt x="686" y="259"/>
                  </a:moveTo>
                  <a:lnTo>
                    <a:pt x="686" y="756"/>
                  </a:lnTo>
                  <a:lnTo>
                    <a:pt x="206" y="756"/>
                  </a:lnTo>
                  <a:lnTo>
                    <a:pt x="67" y="619"/>
                  </a:lnTo>
                  <a:lnTo>
                    <a:pt x="163" y="268"/>
                  </a:lnTo>
                  <a:lnTo>
                    <a:pt x="0" y="103"/>
                  </a:lnTo>
                  <a:lnTo>
                    <a:pt x="428" y="0"/>
                  </a:lnTo>
                  <a:lnTo>
                    <a:pt x="686" y="259"/>
                  </a:lnTo>
                  <a:lnTo>
                    <a:pt x="686" y="259"/>
                  </a:lnTo>
                  <a:close/>
                </a:path>
              </a:pathLst>
            </a:custGeom>
            <a:solidFill>
              <a:srgbClr val="ADB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63"/>
            <p:cNvSpPr>
              <a:spLocks/>
            </p:cNvSpPr>
            <p:nvPr/>
          </p:nvSpPr>
          <p:spPr bwMode="auto">
            <a:xfrm>
              <a:off x="9740900" y="3211513"/>
              <a:ext cx="436563" cy="819150"/>
            </a:xfrm>
            <a:custGeom>
              <a:avLst/>
              <a:gdLst>
                <a:gd name="T0" fmla="*/ 0 w 275"/>
                <a:gd name="T1" fmla="*/ 0 h 516"/>
                <a:gd name="T2" fmla="*/ 206 w 275"/>
                <a:gd name="T3" fmla="*/ 0 h 516"/>
                <a:gd name="T4" fmla="*/ 275 w 275"/>
                <a:gd name="T5" fmla="*/ 258 h 516"/>
                <a:gd name="T6" fmla="*/ 206 w 275"/>
                <a:gd name="T7" fmla="*/ 516 h 516"/>
                <a:gd name="T8" fmla="*/ 34 w 275"/>
                <a:gd name="T9" fmla="*/ 516 h 516"/>
                <a:gd name="T10" fmla="*/ 23 w 275"/>
                <a:gd name="T11" fmla="*/ 344 h 516"/>
                <a:gd name="T12" fmla="*/ 34 w 275"/>
                <a:gd name="T13" fmla="*/ 258 h 516"/>
                <a:gd name="T14" fmla="*/ 12 w 275"/>
                <a:gd name="T15" fmla="*/ 173 h 516"/>
                <a:gd name="T16" fmla="*/ 0 w 275"/>
                <a:gd name="T17" fmla="*/ 0 h 516"/>
                <a:gd name="T18" fmla="*/ 0 w 275"/>
                <a:gd name="T19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5" h="516">
                  <a:moveTo>
                    <a:pt x="0" y="0"/>
                  </a:moveTo>
                  <a:lnTo>
                    <a:pt x="206" y="0"/>
                  </a:lnTo>
                  <a:lnTo>
                    <a:pt x="275" y="258"/>
                  </a:lnTo>
                  <a:lnTo>
                    <a:pt x="206" y="516"/>
                  </a:lnTo>
                  <a:lnTo>
                    <a:pt x="34" y="516"/>
                  </a:lnTo>
                  <a:lnTo>
                    <a:pt x="23" y="344"/>
                  </a:lnTo>
                  <a:lnTo>
                    <a:pt x="34" y="258"/>
                  </a:lnTo>
                  <a:lnTo>
                    <a:pt x="12" y="17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35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64"/>
            <p:cNvSpPr>
              <a:spLocks/>
            </p:cNvSpPr>
            <p:nvPr/>
          </p:nvSpPr>
          <p:spPr bwMode="auto">
            <a:xfrm>
              <a:off x="10067925" y="3211513"/>
              <a:ext cx="327025" cy="819150"/>
            </a:xfrm>
            <a:custGeom>
              <a:avLst/>
              <a:gdLst>
                <a:gd name="T0" fmla="*/ 0 w 206"/>
                <a:gd name="T1" fmla="*/ 0 h 516"/>
                <a:gd name="T2" fmla="*/ 206 w 206"/>
                <a:gd name="T3" fmla="*/ 0 h 516"/>
                <a:gd name="T4" fmla="*/ 195 w 206"/>
                <a:gd name="T5" fmla="*/ 173 h 516"/>
                <a:gd name="T6" fmla="*/ 172 w 206"/>
                <a:gd name="T7" fmla="*/ 258 h 516"/>
                <a:gd name="T8" fmla="*/ 184 w 206"/>
                <a:gd name="T9" fmla="*/ 344 h 516"/>
                <a:gd name="T10" fmla="*/ 172 w 206"/>
                <a:gd name="T11" fmla="*/ 516 h 516"/>
                <a:gd name="T12" fmla="*/ 0 w 206"/>
                <a:gd name="T13" fmla="*/ 516 h 516"/>
                <a:gd name="T14" fmla="*/ 0 w 206"/>
                <a:gd name="T15" fmla="*/ 0 h 516"/>
                <a:gd name="T16" fmla="*/ 0 w 206"/>
                <a:gd name="T1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6" h="516">
                  <a:moveTo>
                    <a:pt x="0" y="0"/>
                  </a:moveTo>
                  <a:lnTo>
                    <a:pt x="206" y="0"/>
                  </a:lnTo>
                  <a:lnTo>
                    <a:pt x="195" y="173"/>
                  </a:lnTo>
                  <a:lnTo>
                    <a:pt x="172" y="258"/>
                  </a:lnTo>
                  <a:lnTo>
                    <a:pt x="184" y="344"/>
                  </a:lnTo>
                  <a:lnTo>
                    <a:pt x="172" y="516"/>
                  </a:lnTo>
                  <a:lnTo>
                    <a:pt x="0" y="51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E2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67"/>
            <p:cNvSpPr>
              <a:spLocks/>
            </p:cNvSpPr>
            <p:nvPr/>
          </p:nvSpPr>
          <p:spPr bwMode="auto">
            <a:xfrm>
              <a:off x="9759950" y="3430588"/>
              <a:ext cx="417513" cy="379413"/>
            </a:xfrm>
            <a:custGeom>
              <a:avLst/>
              <a:gdLst>
                <a:gd name="T0" fmla="*/ 123 w 167"/>
                <a:gd name="T1" fmla="*/ 0 h 152"/>
                <a:gd name="T2" fmla="*/ 167 w 167"/>
                <a:gd name="T3" fmla="*/ 76 h 152"/>
                <a:gd name="T4" fmla="*/ 123 w 167"/>
                <a:gd name="T5" fmla="*/ 152 h 152"/>
                <a:gd name="T6" fmla="*/ 70 w 167"/>
                <a:gd name="T7" fmla="*/ 131 h 152"/>
                <a:gd name="T8" fmla="*/ 7 w 167"/>
                <a:gd name="T9" fmla="*/ 131 h 152"/>
                <a:gd name="T10" fmla="*/ 6 w 167"/>
                <a:gd name="T11" fmla="*/ 109 h 152"/>
                <a:gd name="T12" fmla="*/ 14 w 167"/>
                <a:gd name="T13" fmla="*/ 76 h 152"/>
                <a:gd name="T14" fmla="*/ 1 w 167"/>
                <a:gd name="T15" fmla="*/ 43 h 152"/>
                <a:gd name="T16" fmla="*/ 0 w 167"/>
                <a:gd name="T17" fmla="*/ 22 h 152"/>
                <a:gd name="T18" fmla="*/ 70 w 167"/>
                <a:gd name="T19" fmla="*/ 22 h 152"/>
                <a:gd name="T20" fmla="*/ 123 w 167"/>
                <a:gd name="T21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52">
                  <a:moveTo>
                    <a:pt x="123" y="0"/>
                  </a:moveTo>
                  <a:cubicBezTo>
                    <a:pt x="167" y="76"/>
                    <a:pt x="167" y="76"/>
                    <a:pt x="167" y="76"/>
                  </a:cubicBezTo>
                  <a:cubicBezTo>
                    <a:pt x="123" y="152"/>
                    <a:pt x="123" y="152"/>
                    <a:pt x="123" y="152"/>
                  </a:cubicBezTo>
                  <a:cubicBezTo>
                    <a:pt x="103" y="152"/>
                    <a:pt x="84" y="144"/>
                    <a:pt x="70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84" y="8"/>
                    <a:pt x="103" y="0"/>
                    <a:pt x="123" y="0"/>
                  </a:cubicBezTo>
                  <a:close/>
                </a:path>
              </a:pathLst>
            </a:custGeom>
            <a:solidFill>
              <a:srgbClr val="6EC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68"/>
            <p:cNvSpPr>
              <a:spLocks/>
            </p:cNvSpPr>
            <p:nvPr/>
          </p:nvSpPr>
          <p:spPr bwMode="auto">
            <a:xfrm>
              <a:off x="10067925" y="3430588"/>
              <a:ext cx="309563" cy="379413"/>
            </a:xfrm>
            <a:custGeom>
              <a:avLst/>
              <a:gdLst>
                <a:gd name="T0" fmla="*/ 0 w 124"/>
                <a:gd name="T1" fmla="*/ 0 h 152"/>
                <a:gd name="T2" fmla="*/ 54 w 124"/>
                <a:gd name="T3" fmla="*/ 22 h 152"/>
                <a:gd name="T4" fmla="*/ 124 w 124"/>
                <a:gd name="T5" fmla="*/ 22 h 152"/>
                <a:gd name="T6" fmla="*/ 122 w 124"/>
                <a:gd name="T7" fmla="*/ 43 h 152"/>
                <a:gd name="T8" fmla="*/ 109 w 124"/>
                <a:gd name="T9" fmla="*/ 76 h 152"/>
                <a:gd name="T10" fmla="*/ 118 w 124"/>
                <a:gd name="T11" fmla="*/ 109 h 152"/>
                <a:gd name="T12" fmla="*/ 117 w 124"/>
                <a:gd name="T13" fmla="*/ 131 h 152"/>
                <a:gd name="T14" fmla="*/ 54 w 124"/>
                <a:gd name="T15" fmla="*/ 131 h 152"/>
                <a:gd name="T16" fmla="*/ 0 w 124"/>
                <a:gd name="T17" fmla="*/ 152 h 152"/>
                <a:gd name="T18" fmla="*/ 0 w 124"/>
                <a:gd name="T1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52">
                  <a:moveTo>
                    <a:pt x="0" y="0"/>
                  </a:moveTo>
                  <a:cubicBezTo>
                    <a:pt x="21" y="0"/>
                    <a:pt x="40" y="8"/>
                    <a:pt x="54" y="22"/>
                  </a:cubicBezTo>
                  <a:cubicBezTo>
                    <a:pt x="124" y="22"/>
                    <a:pt x="124" y="22"/>
                    <a:pt x="124" y="22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09" y="76"/>
                    <a:pt x="109" y="76"/>
                    <a:pt x="109" y="76"/>
                  </a:cubicBezTo>
                  <a:cubicBezTo>
                    <a:pt x="118" y="109"/>
                    <a:pt x="118" y="109"/>
                    <a:pt x="118" y="109"/>
                  </a:cubicBezTo>
                  <a:cubicBezTo>
                    <a:pt x="117" y="131"/>
                    <a:pt x="117" y="131"/>
                    <a:pt x="117" y="131"/>
                  </a:cubicBezTo>
                  <a:cubicBezTo>
                    <a:pt x="54" y="131"/>
                    <a:pt x="54" y="131"/>
                    <a:pt x="54" y="131"/>
                  </a:cubicBezTo>
                  <a:cubicBezTo>
                    <a:pt x="40" y="144"/>
                    <a:pt x="21" y="152"/>
                    <a:pt x="0" y="15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39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69"/>
            <p:cNvSpPr>
              <a:spLocks/>
            </p:cNvSpPr>
            <p:nvPr/>
          </p:nvSpPr>
          <p:spPr bwMode="auto">
            <a:xfrm>
              <a:off x="9763125" y="3486150"/>
              <a:ext cx="387350" cy="271463"/>
            </a:xfrm>
            <a:custGeom>
              <a:avLst/>
              <a:gdLst>
                <a:gd name="T0" fmla="*/ 5 w 155"/>
                <a:gd name="T1" fmla="*/ 87 h 109"/>
                <a:gd name="T2" fmla="*/ 78 w 155"/>
                <a:gd name="T3" fmla="*/ 87 h 109"/>
                <a:gd name="T4" fmla="*/ 84 w 155"/>
                <a:gd name="T5" fmla="*/ 93 h 109"/>
                <a:gd name="T6" fmla="*/ 122 w 155"/>
                <a:gd name="T7" fmla="*/ 109 h 109"/>
                <a:gd name="T8" fmla="*/ 155 w 155"/>
                <a:gd name="T9" fmla="*/ 54 h 109"/>
                <a:gd name="T10" fmla="*/ 122 w 155"/>
                <a:gd name="T11" fmla="*/ 0 h 109"/>
                <a:gd name="T12" fmla="*/ 84 w 155"/>
                <a:gd name="T13" fmla="*/ 15 h 109"/>
                <a:gd name="T14" fmla="*/ 78 w 155"/>
                <a:gd name="T15" fmla="*/ 21 h 109"/>
                <a:gd name="T16" fmla="*/ 0 w 155"/>
                <a:gd name="T17" fmla="*/ 21 h 109"/>
                <a:gd name="T18" fmla="*/ 5 w 155"/>
                <a:gd name="T19" fmla="*/ 8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09">
                  <a:moveTo>
                    <a:pt x="5" y="87"/>
                  </a:moveTo>
                  <a:cubicBezTo>
                    <a:pt x="78" y="87"/>
                    <a:pt x="78" y="87"/>
                    <a:pt x="78" y="87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94" y="103"/>
                    <a:pt x="108" y="109"/>
                    <a:pt x="122" y="109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08" y="0"/>
                    <a:pt x="94" y="5"/>
                    <a:pt x="84" y="15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5" y="87"/>
                    <a:pt x="5" y="87"/>
                    <a:pt x="5" y="87"/>
                  </a:cubicBezTo>
                  <a:close/>
                </a:path>
              </a:pathLst>
            </a:custGeom>
            <a:solidFill>
              <a:srgbClr val="DB2F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70"/>
            <p:cNvSpPr>
              <a:spLocks/>
            </p:cNvSpPr>
            <p:nvPr/>
          </p:nvSpPr>
          <p:spPr bwMode="auto">
            <a:xfrm>
              <a:off x="10067925" y="3486150"/>
              <a:ext cx="304800" cy="271463"/>
            </a:xfrm>
            <a:custGeom>
              <a:avLst/>
              <a:gdLst>
                <a:gd name="T0" fmla="*/ 0 w 122"/>
                <a:gd name="T1" fmla="*/ 109 h 109"/>
                <a:gd name="T2" fmla="*/ 38 w 122"/>
                <a:gd name="T3" fmla="*/ 93 h 109"/>
                <a:gd name="T4" fmla="*/ 45 w 122"/>
                <a:gd name="T5" fmla="*/ 87 h 109"/>
                <a:gd name="T6" fmla="*/ 118 w 122"/>
                <a:gd name="T7" fmla="*/ 87 h 109"/>
                <a:gd name="T8" fmla="*/ 122 w 122"/>
                <a:gd name="T9" fmla="*/ 21 h 109"/>
                <a:gd name="T10" fmla="*/ 45 w 122"/>
                <a:gd name="T11" fmla="*/ 21 h 109"/>
                <a:gd name="T12" fmla="*/ 38 w 122"/>
                <a:gd name="T13" fmla="*/ 15 h 109"/>
                <a:gd name="T14" fmla="*/ 0 w 122"/>
                <a:gd name="T15" fmla="*/ 0 h 109"/>
                <a:gd name="T16" fmla="*/ 0 w 122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09">
                  <a:moveTo>
                    <a:pt x="0" y="109"/>
                  </a:moveTo>
                  <a:cubicBezTo>
                    <a:pt x="15" y="109"/>
                    <a:pt x="28" y="103"/>
                    <a:pt x="38" y="93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28" y="5"/>
                    <a:pt x="15" y="0"/>
                    <a:pt x="0" y="0"/>
                  </a:cubicBezTo>
                  <a:cubicBezTo>
                    <a:pt x="0" y="109"/>
                    <a:pt x="0" y="109"/>
                    <a:pt x="0" y="109"/>
                  </a:cubicBezTo>
                  <a:close/>
                </a:path>
              </a:pathLst>
            </a:custGeom>
            <a:solidFill>
              <a:srgbClr val="B325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71"/>
            <p:cNvSpPr>
              <a:spLocks/>
            </p:cNvSpPr>
            <p:nvPr/>
          </p:nvSpPr>
          <p:spPr bwMode="auto">
            <a:xfrm>
              <a:off x="7943850" y="2830513"/>
              <a:ext cx="1417638" cy="1417638"/>
            </a:xfrm>
            <a:custGeom>
              <a:avLst/>
              <a:gdLst>
                <a:gd name="T0" fmla="*/ 0 w 893"/>
                <a:gd name="T1" fmla="*/ 0 h 893"/>
                <a:gd name="T2" fmla="*/ 893 w 893"/>
                <a:gd name="T3" fmla="*/ 0 h 893"/>
                <a:gd name="T4" fmla="*/ 893 w 893"/>
                <a:gd name="T5" fmla="*/ 893 h 893"/>
                <a:gd name="T6" fmla="*/ 0 w 893"/>
                <a:gd name="T7" fmla="*/ 893 h 893"/>
                <a:gd name="T8" fmla="*/ 0 w 893"/>
                <a:gd name="T9" fmla="*/ 0 h 893"/>
                <a:gd name="T10" fmla="*/ 0 w 893"/>
                <a:gd name="T11" fmla="*/ 0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3" h="893">
                  <a:moveTo>
                    <a:pt x="0" y="0"/>
                  </a:moveTo>
                  <a:lnTo>
                    <a:pt x="893" y="0"/>
                  </a:lnTo>
                  <a:lnTo>
                    <a:pt x="893" y="893"/>
                  </a:lnTo>
                  <a:lnTo>
                    <a:pt x="0" y="89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EC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72"/>
            <p:cNvSpPr>
              <a:spLocks/>
            </p:cNvSpPr>
            <p:nvPr/>
          </p:nvSpPr>
          <p:spPr bwMode="auto">
            <a:xfrm>
              <a:off x="8186738" y="3143250"/>
              <a:ext cx="1174750" cy="1104900"/>
            </a:xfrm>
            <a:custGeom>
              <a:avLst/>
              <a:gdLst>
                <a:gd name="T0" fmla="*/ 740 w 740"/>
                <a:gd name="T1" fmla="*/ 199 h 696"/>
                <a:gd name="T2" fmla="*/ 740 w 740"/>
                <a:gd name="T3" fmla="*/ 696 h 696"/>
                <a:gd name="T4" fmla="*/ 225 w 740"/>
                <a:gd name="T5" fmla="*/ 696 h 696"/>
                <a:gd name="T6" fmla="*/ 0 w 740"/>
                <a:gd name="T7" fmla="*/ 471 h 696"/>
                <a:gd name="T8" fmla="*/ 121 w 740"/>
                <a:gd name="T9" fmla="*/ 420 h 696"/>
                <a:gd name="T10" fmla="*/ 541 w 740"/>
                <a:gd name="T11" fmla="*/ 0 h 696"/>
                <a:gd name="T12" fmla="*/ 740 w 740"/>
                <a:gd name="T13" fmla="*/ 199 h 696"/>
                <a:gd name="T14" fmla="*/ 740 w 740"/>
                <a:gd name="T15" fmla="*/ 199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0" h="696">
                  <a:moveTo>
                    <a:pt x="740" y="199"/>
                  </a:moveTo>
                  <a:lnTo>
                    <a:pt x="740" y="696"/>
                  </a:lnTo>
                  <a:lnTo>
                    <a:pt x="225" y="696"/>
                  </a:lnTo>
                  <a:lnTo>
                    <a:pt x="0" y="471"/>
                  </a:lnTo>
                  <a:lnTo>
                    <a:pt x="121" y="420"/>
                  </a:lnTo>
                  <a:lnTo>
                    <a:pt x="541" y="0"/>
                  </a:lnTo>
                  <a:lnTo>
                    <a:pt x="740" y="199"/>
                  </a:lnTo>
                  <a:lnTo>
                    <a:pt x="740" y="199"/>
                  </a:lnTo>
                  <a:close/>
                </a:path>
              </a:pathLst>
            </a:custGeom>
            <a:solidFill>
              <a:srgbClr val="539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73"/>
            <p:cNvSpPr>
              <a:spLocks/>
            </p:cNvSpPr>
            <p:nvPr/>
          </p:nvSpPr>
          <p:spPr bwMode="auto">
            <a:xfrm>
              <a:off x="8153400" y="3486150"/>
              <a:ext cx="552450" cy="552450"/>
            </a:xfrm>
            <a:custGeom>
              <a:avLst/>
              <a:gdLst>
                <a:gd name="T0" fmla="*/ 38 w 221"/>
                <a:gd name="T1" fmla="*/ 171 h 221"/>
                <a:gd name="T2" fmla="*/ 13 w 221"/>
                <a:gd name="T3" fmla="*/ 162 h 221"/>
                <a:gd name="T4" fmla="*/ 13 w 221"/>
                <a:gd name="T5" fmla="*/ 115 h 221"/>
                <a:gd name="T6" fmla="*/ 59 w 221"/>
                <a:gd name="T7" fmla="*/ 115 h 221"/>
                <a:gd name="T8" fmla="*/ 74 w 221"/>
                <a:gd name="T9" fmla="*/ 115 h 221"/>
                <a:gd name="T10" fmla="*/ 190 w 221"/>
                <a:gd name="T11" fmla="*/ 0 h 221"/>
                <a:gd name="T12" fmla="*/ 221 w 221"/>
                <a:gd name="T13" fmla="*/ 31 h 221"/>
                <a:gd name="T14" fmla="*/ 105 w 221"/>
                <a:gd name="T15" fmla="*/ 146 h 221"/>
                <a:gd name="T16" fmla="*/ 105 w 221"/>
                <a:gd name="T17" fmla="*/ 162 h 221"/>
                <a:gd name="T18" fmla="*/ 105 w 221"/>
                <a:gd name="T19" fmla="*/ 208 h 221"/>
                <a:gd name="T20" fmla="*/ 59 w 221"/>
                <a:gd name="T21" fmla="*/ 208 h 221"/>
                <a:gd name="T22" fmla="*/ 49 w 221"/>
                <a:gd name="T23" fmla="*/ 183 h 221"/>
                <a:gd name="T24" fmla="*/ 46 w 221"/>
                <a:gd name="T25" fmla="*/ 174 h 221"/>
                <a:gd name="T26" fmla="*/ 38 w 221"/>
                <a:gd name="T27" fmla="*/ 17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221">
                  <a:moveTo>
                    <a:pt x="38" y="171"/>
                  </a:moveTo>
                  <a:cubicBezTo>
                    <a:pt x="29" y="172"/>
                    <a:pt x="20" y="169"/>
                    <a:pt x="13" y="162"/>
                  </a:cubicBezTo>
                  <a:cubicBezTo>
                    <a:pt x="0" y="149"/>
                    <a:pt x="0" y="128"/>
                    <a:pt x="13" y="115"/>
                  </a:cubicBezTo>
                  <a:cubicBezTo>
                    <a:pt x="26" y="103"/>
                    <a:pt x="46" y="103"/>
                    <a:pt x="59" y="115"/>
                  </a:cubicBezTo>
                  <a:cubicBezTo>
                    <a:pt x="63" y="120"/>
                    <a:pt x="70" y="120"/>
                    <a:pt x="74" y="115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221" y="31"/>
                    <a:pt x="221" y="31"/>
                    <a:pt x="221" y="31"/>
                  </a:cubicBezTo>
                  <a:cubicBezTo>
                    <a:pt x="105" y="146"/>
                    <a:pt x="105" y="146"/>
                    <a:pt x="105" y="146"/>
                  </a:cubicBezTo>
                  <a:cubicBezTo>
                    <a:pt x="101" y="151"/>
                    <a:pt x="101" y="157"/>
                    <a:pt x="105" y="162"/>
                  </a:cubicBezTo>
                  <a:cubicBezTo>
                    <a:pt x="118" y="175"/>
                    <a:pt x="118" y="195"/>
                    <a:pt x="105" y="208"/>
                  </a:cubicBezTo>
                  <a:cubicBezTo>
                    <a:pt x="92" y="221"/>
                    <a:pt x="72" y="221"/>
                    <a:pt x="59" y="208"/>
                  </a:cubicBezTo>
                  <a:cubicBezTo>
                    <a:pt x="52" y="201"/>
                    <a:pt x="49" y="192"/>
                    <a:pt x="49" y="183"/>
                  </a:cubicBezTo>
                  <a:cubicBezTo>
                    <a:pt x="50" y="180"/>
                    <a:pt x="49" y="177"/>
                    <a:pt x="46" y="174"/>
                  </a:cubicBezTo>
                  <a:cubicBezTo>
                    <a:pt x="44" y="172"/>
                    <a:pt x="41" y="171"/>
                    <a:pt x="38" y="1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74"/>
            <p:cNvSpPr>
              <a:spLocks/>
            </p:cNvSpPr>
            <p:nvPr/>
          </p:nvSpPr>
          <p:spPr bwMode="auto">
            <a:xfrm>
              <a:off x="8269288" y="3522663"/>
              <a:ext cx="436563" cy="515938"/>
            </a:xfrm>
            <a:custGeom>
              <a:avLst/>
              <a:gdLst>
                <a:gd name="T0" fmla="*/ 159 w 175"/>
                <a:gd name="T1" fmla="*/ 0 h 206"/>
                <a:gd name="T2" fmla="*/ 175 w 175"/>
                <a:gd name="T3" fmla="*/ 16 h 206"/>
                <a:gd name="T4" fmla="*/ 59 w 175"/>
                <a:gd name="T5" fmla="*/ 131 h 206"/>
                <a:gd name="T6" fmla="*/ 59 w 175"/>
                <a:gd name="T7" fmla="*/ 147 h 206"/>
                <a:gd name="T8" fmla="*/ 59 w 175"/>
                <a:gd name="T9" fmla="*/ 193 h 206"/>
                <a:gd name="T10" fmla="*/ 13 w 175"/>
                <a:gd name="T11" fmla="*/ 193 h 206"/>
                <a:gd name="T12" fmla="*/ 3 w 175"/>
                <a:gd name="T13" fmla="*/ 168 h 206"/>
                <a:gd name="T14" fmla="*/ 0 w 175"/>
                <a:gd name="T15" fmla="*/ 159 h 206"/>
                <a:gd name="T16" fmla="*/ 159 w 175"/>
                <a:gd name="T1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206">
                  <a:moveTo>
                    <a:pt x="159" y="0"/>
                  </a:moveTo>
                  <a:cubicBezTo>
                    <a:pt x="175" y="16"/>
                    <a:pt x="175" y="16"/>
                    <a:pt x="175" y="16"/>
                  </a:cubicBezTo>
                  <a:cubicBezTo>
                    <a:pt x="59" y="131"/>
                    <a:pt x="59" y="131"/>
                    <a:pt x="59" y="131"/>
                  </a:cubicBezTo>
                  <a:cubicBezTo>
                    <a:pt x="55" y="136"/>
                    <a:pt x="55" y="142"/>
                    <a:pt x="59" y="147"/>
                  </a:cubicBezTo>
                  <a:cubicBezTo>
                    <a:pt x="72" y="160"/>
                    <a:pt x="72" y="180"/>
                    <a:pt x="59" y="193"/>
                  </a:cubicBezTo>
                  <a:cubicBezTo>
                    <a:pt x="46" y="206"/>
                    <a:pt x="26" y="206"/>
                    <a:pt x="13" y="193"/>
                  </a:cubicBezTo>
                  <a:cubicBezTo>
                    <a:pt x="6" y="186"/>
                    <a:pt x="3" y="177"/>
                    <a:pt x="3" y="168"/>
                  </a:cubicBezTo>
                  <a:cubicBezTo>
                    <a:pt x="4" y="165"/>
                    <a:pt x="3" y="162"/>
                    <a:pt x="0" y="159"/>
                  </a:cubicBezTo>
                  <a:cubicBezTo>
                    <a:pt x="159" y="0"/>
                    <a:pt x="159" y="0"/>
                    <a:pt x="159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75"/>
            <p:cNvSpPr>
              <a:spLocks/>
            </p:cNvSpPr>
            <p:nvPr/>
          </p:nvSpPr>
          <p:spPr bwMode="auto">
            <a:xfrm>
              <a:off x="8391525" y="3048000"/>
              <a:ext cx="752475" cy="752475"/>
            </a:xfrm>
            <a:custGeom>
              <a:avLst/>
              <a:gdLst>
                <a:gd name="T0" fmla="*/ 170 w 301"/>
                <a:gd name="T1" fmla="*/ 0 h 301"/>
                <a:gd name="T2" fmla="*/ 39 w 301"/>
                <a:gd name="T3" fmla="*/ 131 h 301"/>
                <a:gd name="T4" fmla="*/ 41 w 301"/>
                <a:gd name="T5" fmla="*/ 156 h 301"/>
                <a:gd name="T6" fmla="*/ 24 w 301"/>
                <a:gd name="T7" fmla="*/ 215 h 301"/>
                <a:gd name="T8" fmla="*/ 8 w 301"/>
                <a:gd name="T9" fmla="*/ 231 h 301"/>
                <a:gd name="T10" fmla="*/ 8 w 301"/>
                <a:gd name="T11" fmla="*/ 262 h 301"/>
                <a:gd name="T12" fmla="*/ 39 w 301"/>
                <a:gd name="T13" fmla="*/ 293 h 301"/>
                <a:gd name="T14" fmla="*/ 70 w 301"/>
                <a:gd name="T15" fmla="*/ 293 h 301"/>
                <a:gd name="T16" fmla="*/ 85 w 301"/>
                <a:gd name="T17" fmla="*/ 277 h 301"/>
                <a:gd name="T18" fmla="*/ 144 w 301"/>
                <a:gd name="T19" fmla="*/ 259 h 301"/>
                <a:gd name="T20" fmla="*/ 170 w 301"/>
                <a:gd name="T21" fmla="*/ 262 h 301"/>
                <a:gd name="T22" fmla="*/ 301 w 301"/>
                <a:gd name="T23" fmla="*/ 131 h 301"/>
                <a:gd name="T24" fmla="*/ 170 w 301"/>
                <a:gd name="T25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1" h="301">
                  <a:moveTo>
                    <a:pt x="170" y="0"/>
                  </a:moveTo>
                  <a:cubicBezTo>
                    <a:pt x="98" y="0"/>
                    <a:pt x="39" y="59"/>
                    <a:pt x="39" y="131"/>
                  </a:cubicBezTo>
                  <a:cubicBezTo>
                    <a:pt x="39" y="140"/>
                    <a:pt x="40" y="148"/>
                    <a:pt x="41" y="156"/>
                  </a:cubicBezTo>
                  <a:cubicBezTo>
                    <a:pt x="46" y="179"/>
                    <a:pt x="39" y="200"/>
                    <a:pt x="24" y="215"/>
                  </a:cubicBezTo>
                  <a:cubicBezTo>
                    <a:pt x="8" y="231"/>
                    <a:pt x="8" y="231"/>
                    <a:pt x="8" y="231"/>
                  </a:cubicBezTo>
                  <a:cubicBezTo>
                    <a:pt x="0" y="239"/>
                    <a:pt x="0" y="253"/>
                    <a:pt x="8" y="262"/>
                  </a:cubicBezTo>
                  <a:cubicBezTo>
                    <a:pt x="39" y="293"/>
                    <a:pt x="39" y="293"/>
                    <a:pt x="39" y="293"/>
                  </a:cubicBezTo>
                  <a:cubicBezTo>
                    <a:pt x="47" y="301"/>
                    <a:pt x="61" y="301"/>
                    <a:pt x="70" y="293"/>
                  </a:cubicBezTo>
                  <a:cubicBezTo>
                    <a:pt x="85" y="277"/>
                    <a:pt x="85" y="277"/>
                    <a:pt x="85" y="277"/>
                  </a:cubicBezTo>
                  <a:cubicBezTo>
                    <a:pt x="101" y="261"/>
                    <a:pt x="122" y="255"/>
                    <a:pt x="144" y="259"/>
                  </a:cubicBezTo>
                  <a:cubicBezTo>
                    <a:pt x="153" y="261"/>
                    <a:pt x="161" y="262"/>
                    <a:pt x="170" y="262"/>
                  </a:cubicBezTo>
                  <a:cubicBezTo>
                    <a:pt x="242" y="262"/>
                    <a:pt x="301" y="203"/>
                    <a:pt x="301" y="131"/>
                  </a:cubicBezTo>
                  <a:cubicBezTo>
                    <a:pt x="301" y="59"/>
                    <a:pt x="242" y="0"/>
                    <a:pt x="170" y="0"/>
                  </a:cubicBezTo>
                  <a:close/>
                </a:path>
              </a:pathLst>
            </a:custGeom>
            <a:solidFill>
              <a:srgbClr val="F275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76"/>
            <p:cNvSpPr>
              <a:spLocks/>
            </p:cNvSpPr>
            <p:nvPr/>
          </p:nvSpPr>
          <p:spPr bwMode="auto">
            <a:xfrm>
              <a:off x="8451850" y="3143250"/>
              <a:ext cx="692150" cy="657225"/>
            </a:xfrm>
            <a:custGeom>
              <a:avLst/>
              <a:gdLst>
                <a:gd name="T0" fmla="*/ 0 w 277"/>
                <a:gd name="T1" fmla="*/ 239 h 263"/>
                <a:gd name="T2" fmla="*/ 15 w 277"/>
                <a:gd name="T3" fmla="*/ 255 h 263"/>
                <a:gd name="T4" fmla="*/ 46 w 277"/>
                <a:gd name="T5" fmla="*/ 255 h 263"/>
                <a:gd name="T6" fmla="*/ 61 w 277"/>
                <a:gd name="T7" fmla="*/ 239 h 263"/>
                <a:gd name="T8" fmla="*/ 120 w 277"/>
                <a:gd name="T9" fmla="*/ 221 h 263"/>
                <a:gd name="T10" fmla="*/ 146 w 277"/>
                <a:gd name="T11" fmla="*/ 224 h 263"/>
                <a:gd name="T12" fmla="*/ 277 w 277"/>
                <a:gd name="T13" fmla="*/ 93 h 263"/>
                <a:gd name="T14" fmla="*/ 238 w 277"/>
                <a:gd name="T15" fmla="*/ 0 h 263"/>
                <a:gd name="T16" fmla="*/ 0 w 277"/>
                <a:gd name="T17" fmla="*/ 2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7" h="263">
                  <a:moveTo>
                    <a:pt x="0" y="239"/>
                  </a:moveTo>
                  <a:cubicBezTo>
                    <a:pt x="15" y="255"/>
                    <a:pt x="15" y="255"/>
                    <a:pt x="15" y="255"/>
                  </a:cubicBezTo>
                  <a:cubicBezTo>
                    <a:pt x="23" y="263"/>
                    <a:pt x="37" y="263"/>
                    <a:pt x="46" y="255"/>
                  </a:cubicBezTo>
                  <a:cubicBezTo>
                    <a:pt x="61" y="239"/>
                    <a:pt x="61" y="239"/>
                    <a:pt x="61" y="239"/>
                  </a:cubicBezTo>
                  <a:cubicBezTo>
                    <a:pt x="77" y="223"/>
                    <a:pt x="98" y="217"/>
                    <a:pt x="120" y="221"/>
                  </a:cubicBezTo>
                  <a:cubicBezTo>
                    <a:pt x="129" y="223"/>
                    <a:pt x="137" y="224"/>
                    <a:pt x="146" y="224"/>
                  </a:cubicBezTo>
                  <a:cubicBezTo>
                    <a:pt x="218" y="224"/>
                    <a:pt x="277" y="165"/>
                    <a:pt x="277" y="93"/>
                  </a:cubicBezTo>
                  <a:cubicBezTo>
                    <a:pt x="277" y="57"/>
                    <a:pt x="262" y="24"/>
                    <a:pt x="238" y="0"/>
                  </a:cubicBezTo>
                  <a:cubicBezTo>
                    <a:pt x="0" y="239"/>
                    <a:pt x="0" y="239"/>
                    <a:pt x="0" y="239"/>
                  </a:cubicBezTo>
                  <a:close/>
                </a:path>
              </a:pathLst>
            </a:custGeom>
            <a:solidFill>
              <a:srgbClr val="CC5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90"/>
            <p:cNvSpPr>
              <a:spLocks/>
            </p:cNvSpPr>
            <p:nvPr/>
          </p:nvSpPr>
          <p:spPr bwMode="auto">
            <a:xfrm>
              <a:off x="6527800" y="2830513"/>
              <a:ext cx="1416050" cy="1417638"/>
            </a:xfrm>
            <a:custGeom>
              <a:avLst/>
              <a:gdLst>
                <a:gd name="T0" fmla="*/ 892 w 892"/>
                <a:gd name="T1" fmla="*/ 0 h 893"/>
                <a:gd name="T2" fmla="*/ 892 w 892"/>
                <a:gd name="T3" fmla="*/ 893 h 893"/>
                <a:gd name="T4" fmla="*/ 0 w 892"/>
                <a:gd name="T5" fmla="*/ 893 h 893"/>
                <a:gd name="T6" fmla="*/ 0 w 892"/>
                <a:gd name="T7" fmla="*/ 0 h 893"/>
                <a:gd name="T8" fmla="*/ 892 w 892"/>
                <a:gd name="T9" fmla="*/ 0 h 893"/>
                <a:gd name="T10" fmla="*/ 892 w 892"/>
                <a:gd name="T11" fmla="*/ 0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2" h="893">
                  <a:moveTo>
                    <a:pt x="892" y="0"/>
                  </a:moveTo>
                  <a:lnTo>
                    <a:pt x="892" y="893"/>
                  </a:lnTo>
                  <a:lnTo>
                    <a:pt x="0" y="893"/>
                  </a:lnTo>
                  <a:lnTo>
                    <a:pt x="0" y="0"/>
                  </a:lnTo>
                  <a:lnTo>
                    <a:pt x="892" y="0"/>
                  </a:lnTo>
                  <a:lnTo>
                    <a:pt x="892" y="0"/>
                  </a:lnTo>
                  <a:close/>
                </a:path>
              </a:pathLst>
            </a:custGeom>
            <a:solidFill>
              <a:srgbClr val="D9E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07" name="组合 606"/>
            <p:cNvGrpSpPr/>
            <p:nvPr/>
          </p:nvGrpSpPr>
          <p:grpSpPr>
            <a:xfrm>
              <a:off x="6799263" y="2994025"/>
              <a:ext cx="1144588" cy="1254125"/>
              <a:chOff x="6799263" y="2994025"/>
              <a:chExt cx="1144588" cy="1254125"/>
            </a:xfrm>
          </p:grpSpPr>
          <p:sp>
            <p:nvSpPr>
              <p:cNvPr id="548" name="Freeform 91"/>
              <p:cNvSpPr>
                <a:spLocks/>
              </p:cNvSpPr>
              <p:nvPr/>
            </p:nvSpPr>
            <p:spPr bwMode="auto">
              <a:xfrm>
                <a:off x="6977063" y="2994025"/>
                <a:ext cx="966788" cy="1254125"/>
              </a:xfrm>
              <a:custGeom>
                <a:avLst/>
                <a:gdLst>
                  <a:gd name="T0" fmla="*/ 609 w 609"/>
                  <a:gd name="T1" fmla="*/ 310 h 790"/>
                  <a:gd name="T2" fmla="*/ 609 w 609"/>
                  <a:gd name="T3" fmla="*/ 790 h 790"/>
                  <a:gd name="T4" fmla="*/ 241 w 609"/>
                  <a:gd name="T5" fmla="*/ 790 h 790"/>
                  <a:gd name="T6" fmla="*/ 0 w 609"/>
                  <a:gd name="T7" fmla="*/ 549 h 790"/>
                  <a:gd name="T8" fmla="*/ 105 w 609"/>
                  <a:gd name="T9" fmla="*/ 49 h 790"/>
                  <a:gd name="T10" fmla="*/ 162 w 609"/>
                  <a:gd name="T11" fmla="*/ 105 h 790"/>
                  <a:gd name="T12" fmla="*/ 162 w 609"/>
                  <a:gd name="T13" fmla="*/ 0 h 790"/>
                  <a:gd name="T14" fmla="*/ 247 w 609"/>
                  <a:gd name="T15" fmla="*/ 85 h 790"/>
                  <a:gd name="T16" fmla="*/ 269 w 609"/>
                  <a:gd name="T17" fmla="*/ 17 h 790"/>
                  <a:gd name="T18" fmla="*/ 345 w 609"/>
                  <a:gd name="T19" fmla="*/ 93 h 790"/>
                  <a:gd name="T20" fmla="*/ 365 w 609"/>
                  <a:gd name="T21" fmla="*/ 66 h 790"/>
                  <a:gd name="T22" fmla="*/ 609 w 609"/>
                  <a:gd name="T23" fmla="*/ 310 h 790"/>
                  <a:gd name="T24" fmla="*/ 609 w 609"/>
                  <a:gd name="T25" fmla="*/ 310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9" h="790">
                    <a:moveTo>
                      <a:pt x="609" y="310"/>
                    </a:moveTo>
                    <a:lnTo>
                      <a:pt x="609" y="790"/>
                    </a:lnTo>
                    <a:lnTo>
                      <a:pt x="241" y="790"/>
                    </a:lnTo>
                    <a:lnTo>
                      <a:pt x="0" y="549"/>
                    </a:lnTo>
                    <a:lnTo>
                      <a:pt x="105" y="49"/>
                    </a:lnTo>
                    <a:lnTo>
                      <a:pt x="162" y="105"/>
                    </a:lnTo>
                    <a:lnTo>
                      <a:pt x="162" y="0"/>
                    </a:lnTo>
                    <a:lnTo>
                      <a:pt x="247" y="85"/>
                    </a:lnTo>
                    <a:lnTo>
                      <a:pt x="269" y="17"/>
                    </a:lnTo>
                    <a:lnTo>
                      <a:pt x="345" y="93"/>
                    </a:lnTo>
                    <a:lnTo>
                      <a:pt x="365" y="66"/>
                    </a:lnTo>
                    <a:lnTo>
                      <a:pt x="609" y="310"/>
                    </a:lnTo>
                    <a:lnTo>
                      <a:pt x="609" y="310"/>
                    </a:lnTo>
                    <a:close/>
                  </a:path>
                </a:pathLst>
              </a:custGeom>
              <a:solidFill>
                <a:srgbClr val="ADB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92"/>
              <p:cNvSpPr>
                <a:spLocks/>
              </p:cNvSpPr>
              <p:nvPr/>
            </p:nvSpPr>
            <p:spPr bwMode="auto">
              <a:xfrm>
                <a:off x="7156450" y="2994025"/>
                <a:ext cx="157163" cy="327025"/>
              </a:xfrm>
              <a:custGeom>
                <a:avLst/>
                <a:gdLst>
                  <a:gd name="T0" fmla="*/ 31 w 63"/>
                  <a:gd name="T1" fmla="*/ 131 h 131"/>
                  <a:gd name="T2" fmla="*/ 0 w 63"/>
                  <a:gd name="T3" fmla="*/ 66 h 131"/>
                  <a:gd name="T4" fmla="*/ 31 w 63"/>
                  <a:gd name="T5" fmla="*/ 0 h 131"/>
                  <a:gd name="T6" fmla="*/ 63 w 63"/>
                  <a:gd name="T7" fmla="*/ 66 h 131"/>
                  <a:gd name="T8" fmla="*/ 31 w 63"/>
                  <a:gd name="T9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131">
                    <a:moveTo>
                      <a:pt x="31" y="131"/>
                    </a:moveTo>
                    <a:cubicBezTo>
                      <a:pt x="12" y="116"/>
                      <a:pt x="0" y="92"/>
                      <a:pt x="0" y="66"/>
                    </a:cubicBezTo>
                    <a:cubicBezTo>
                      <a:pt x="0" y="39"/>
                      <a:pt x="12" y="15"/>
                      <a:pt x="31" y="0"/>
                    </a:cubicBezTo>
                    <a:cubicBezTo>
                      <a:pt x="51" y="15"/>
                      <a:pt x="63" y="39"/>
                      <a:pt x="63" y="66"/>
                    </a:cubicBezTo>
                    <a:cubicBezTo>
                      <a:pt x="63" y="92"/>
                      <a:pt x="51" y="116"/>
                      <a:pt x="31" y="131"/>
                    </a:cubicBezTo>
                    <a:close/>
                  </a:path>
                </a:pathLst>
              </a:custGeom>
              <a:solidFill>
                <a:srgbClr val="8BB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93"/>
              <p:cNvSpPr>
                <a:spLocks/>
              </p:cNvSpPr>
              <p:nvPr/>
            </p:nvSpPr>
            <p:spPr bwMode="auto">
              <a:xfrm>
                <a:off x="7234238" y="2994025"/>
                <a:ext cx="79375" cy="327025"/>
              </a:xfrm>
              <a:custGeom>
                <a:avLst/>
                <a:gdLst>
                  <a:gd name="T0" fmla="*/ 0 w 32"/>
                  <a:gd name="T1" fmla="*/ 131 h 131"/>
                  <a:gd name="T2" fmla="*/ 0 w 32"/>
                  <a:gd name="T3" fmla="*/ 0 h 131"/>
                  <a:gd name="T4" fmla="*/ 32 w 32"/>
                  <a:gd name="T5" fmla="*/ 66 h 131"/>
                  <a:gd name="T6" fmla="*/ 0 w 32"/>
                  <a:gd name="T7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131">
                    <a:moveTo>
                      <a:pt x="0" y="13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0" y="15"/>
                      <a:pt x="32" y="39"/>
                      <a:pt x="32" y="66"/>
                    </a:cubicBezTo>
                    <a:cubicBezTo>
                      <a:pt x="32" y="92"/>
                      <a:pt x="20" y="116"/>
                      <a:pt x="0" y="131"/>
                    </a:cubicBezTo>
                    <a:close/>
                  </a:path>
                </a:pathLst>
              </a:custGeom>
              <a:solidFill>
                <a:srgbClr val="6E9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94"/>
              <p:cNvSpPr>
                <a:spLocks/>
              </p:cNvSpPr>
              <p:nvPr/>
            </p:nvSpPr>
            <p:spPr bwMode="auto">
              <a:xfrm>
                <a:off x="7256463" y="3021013"/>
                <a:ext cx="192088" cy="309563"/>
              </a:xfrm>
              <a:custGeom>
                <a:avLst/>
                <a:gdLst>
                  <a:gd name="T0" fmla="*/ 18 w 77"/>
                  <a:gd name="T1" fmla="*/ 124 h 124"/>
                  <a:gd name="T2" fmla="*/ 8 w 77"/>
                  <a:gd name="T3" fmla="*/ 52 h 124"/>
                  <a:gd name="T4" fmla="*/ 59 w 77"/>
                  <a:gd name="T5" fmla="*/ 0 h 124"/>
                  <a:gd name="T6" fmla="*/ 69 w 77"/>
                  <a:gd name="T7" fmla="*/ 72 h 124"/>
                  <a:gd name="T8" fmla="*/ 18 w 77"/>
                  <a:gd name="T9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24">
                    <a:moveTo>
                      <a:pt x="18" y="124"/>
                    </a:moveTo>
                    <a:cubicBezTo>
                      <a:pt x="5" y="104"/>
                      <a:pt x="0" y="78"/>
                      <a:pt x="8" y="52"/>
                    </a:cubicBezTo>
                    <a:cubicBezTo>
                      <a:pt x="17" y="27"/>
                      <a:pt x="36" y="8"/>
                      <a:pt x="59" y="0"/>
                    </a:cubicBezTo>
                    <a:cubicBezTo>
                      <a:pt x="73" y="20"/>
                      <a:pt x="77" y="47"/>
                      <a:pt x="69" y="72"/>
                    </a:cubicBezTo>
                    <a:cubicBezTo>
                      <a:pt x="61" y="97"/>
                      <a:pt x="42" y="116"/>
                      <a:pt x="18" y="124"/>
                    </a:cubicBezTo>
                    <a:close/>
                  </a:path>
                </a:pathLst>
              </a:custGeom>
              <a:solidFill>
                <a:srgbClr val="8BB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95"/>
              <p:cNvSpPr>
                <a:spLocks/>
              </p:cNvSpPr>
              <p:nvPr/>
            </p:nvSpPr>
            <p:spPr bwMode="auto">
              <a:xfrm>
                <a:off x="7302500" y="3021013"/>
                <a:ext cx="146050" cy="309563"/>
              </a:xfrm>
              <a:custGeom>
                <a:avLst/>
                <a:gdLst>
                  <a:gd name="T0" fmla="*/ 0 w 59"/>
                  <a:gd name="T1" fmla="*/ 124 h 124"/>
                  <a:gd name="T2" fmla="*/ 41 w 59"/>
                  <a:gd name="T3" fmla="*/ 0 h 124"/>
                  <a:gd name="T4" fmla="*/ 51 w 59"/>
                  <a:gd name="T5" fmla="*/ 72 h 124"/>
                  <a:gd name="T6" fmla="*/ 0 w 59"/>
                  <a:gd name="T7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24">
                    <a:moveTo>
                      <a:pt x="0" y="124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55" y="20"/>
                      <a:pt x="59" y="47"/>
                      <a:pt x="51" y="72"/>
                    </a:cubicBezTo>
                    <a:cubicBezTo>
                      <a:pt x="43" y="97"/>
                      <a:pt x="24" y="116"/>
                      <a:pt x="0" y="124"/>
                    </a:cubicBezTo>
                    <a:close/>
                  </a:path>
                </a:pathLst>
              </a:custGeom>
              <a:solidFill>
                <a:srgbClr val="6E9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96"/>
              <p:cNvSpPr>
                <a:spLocks/>
              </p:cNvSpPr>
              <p:nvPr/>
            </p:nvSpPr>
            <p:spPr bwMode="auto">
              <a:xfrm>
                <a:off x="6899275" y="3098800"/>
                <a:ext cx="225425" cy="265113"/>
              </a:xfrm>
              <a:custGeom>
                <a:avLst/>
                <a:gdLst>
                  <a:gd name="T0" fmla="*/ 83 w 90"/>
                  <a:gd name="T1" fmla="*/ 106 h 106"/>
                  <a:gd name="T2" fmla="*/ 19 w 90"/>
                  <a:gd name="T3" fmla="*/ 72 h 106"/>
                  <a:gd name="T4" fmla="*/ 6 w 90"/>
                  <a:gd name="T5" fmla="*/ 0 h 106"/>
                  <a:gd name="T6" fmla="*/ 71 w 90"/>
                  <a:gd name="T7" fmla="*/ 34 h 106"/>
                  <a:gd name="T8" fmla="*/ 83 w 90"/>
                  <a:gd name="T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106">
                    <a:moveTo>
                      <a:pt x="83" y="106"/>
                    </a:moveTo>
                    <a:cubicBezTo>
                      <a:pt x="59" y="105"/>
                      <a:pt x="35" y="93"/>
                      <a:pt x="19" y="72"/>
                    </a:cubicBezTo>
                    <a:cubicBezTo>
                      <a:pt x="3" y="50"/>
                      <a:pt x="0" y="24"/>
                      <a:pt x="6" y="0"/>
                    </a:cubicBezTo>
                    <a:cubicBezTo>
                      <a:pt x="31" y="1"/>
                      <a:pt x="55" y="13"/>
                      <a:pt x="71" y="34"/>
                    </a:cubicBezTo>
                    <a:cubicBezTo>
                      <a:pt x="86" y="56"/>
                      <a:pt x="90" y="82"/>
                      <a:pt x="83" y="106"/>
                    </a:cubicBezTo>
                    <a:close/>
                  </a:path>
                </a:pathLst>
              </a:custGeom>
              <a:solidFill>
                <a:srgbClr val="8BB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97"/>
              <p:cNvSpPr>
                <a:spLocks/>
              </p:cNvSpPr>
              <p:nvPr/>
            </p:nvSpPr>
            <p:spPr bwMode="auto">
              <a:xfrm>
                <a:off x="6915150" y="3098800"/>
                <a:ext cx="209550" cy="265113"/>
              </a:xfrm>
              <a:custGeom>
                <a:avLst/>
                <a:gdLst>
                  <a:gd name="T0" fmla="*/ 77 w 84"/>
                  <a:gd name="T1" fmla="*/ 106 h 106"/>
                  <a:gd name="T2" fmla="*/ 0 w 84"/>
                  <a:gd name="T3" fmla="*/ 0 h 106"/>
                  <a:gd name="T4" fmla="*/ 65 w 84"/>
                  <a:gd name="T5" fmla="*/ 34 h 106"/>
                  <a:gd name="T6" fmla="*/ 77 w 84"/>
                  <a:gd name="T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106">
                    <a:moveTo>
                      <a:pt x="77" y="10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5" y="1"/>
                      <a:pt x="49" y="13"/>
                      <a:pt x="65" y="34"/>
                    </a:cubicBezTo>
                    <a:cubicBezTo>
                      <a:pt x="80" y="56"/>
                      <a:pt x="84" y="82"/>
                      <a:pt x="77" y="106"/>
                    </a:cubicBezTo>
                    <a:close/>
                  </a:path>
                </a:pathLst>
              </a:custGeom>
              <a:solidFill>
                <a:srgbClr val="6E9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98"/>
              <p:cNvSpPr>
                <a:spLocks/>
              </p:cNvSpPr>
              <p:nvPr/>
            </p:nvSpPr>
            <p:spPr bwMode="auto">
              <a:xfrm>
                <a:off x="7346950" y="3098800"/>
                <a:ext cx="225425" cy="265113"/>
              </a:xfrm>
              <a:custGeom>
                <a:avLst/>
                <a:gdLst>
                  <a:gd name="T0" fmla="*/ 7 w 90"/>
                  <a:gd name="T1" fmla="*/ 106 h 106"/>
                  <a:gd name="T2" fmla="*/ 19 w 90"/>
                  <a:gd name="T3" fmla="*/ 34 h 106"/>
                  <a:gd name="T4" fmla="*/ 84 w 90"/>
                  <a:gd name="T5" fmla="*/ 0 h 106"/>
                  <a:gd name="T6" fmla="*/ 71 w 90"/>
                  <a:gd name="T7" fmla="*/ 72 h 106"/>
                  <a:gd name="T8" fmla="*/ 7 w 90"/>
                  <a:gd name="T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106">
                    <a:moveTo>
                      <a:pt x="7" y="106"/>
                    </a:moveTo>
                    <a:cubicBezTo>
                      <a:pt x="0" y="82"/>
                      <a:pt x="4" y="56"/>
                      <a:pt x="19" y="34"/>
                    </a:cubicBezTo>
                    <a:cubicBezTo>
                      <a:pt x="35" y="13"/>
                      <a:pt x="59" y="1"/>
                      <a:pt x="84" y="0"/>
                    </a:cubicBezTo>
                    <a:cubicBezTo>
                      <a:pt x="90" y="24"/>
                      <a:pt x="87" y="50"/>
                      <a:pt x="71" y="72"/>
                    </a:cubicBezTo>
                    <a:cubicBezTo>
                      <a:pt x="55" y="93"/>
                      <a:pt x="31" y="105"/>
                      <a:pt x="7" y="106"/>
                    </a:cubicBezTo>
                    <a:close/>
                  </a:path>
                </a:pathLst>
              </a:custGeom>
              <a:solidFill>
                <a:srgbClr val="8BB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99"/>
              <p:cNvSpPr>
                <a:spLocks/>
              </p:cNvSpPr>
              <p:nvPr/>
            </p:nvSpPr>
            <p:spPr bwMode="auto">
              <a:xfrm>
                <a:off x="7364413" y="3098800"/>
                <a:ext cx="207963" cy="265113"/>
              </a:xfrm>
              <a:custGeom>
                <a:avLst/>
                <a:gdLst>
                  <a:gd name="T0" fmla="*/ 0 w 83"/>
                  <a:gd name="T1" fmla="*/ 106 h 106"/>
                  <a:gd name="T2" fmla="*/ 77 w 83"/>
                  <a:gd name="T3" fmla="*/ 0 h 106"/>
                  <a:gd name="T4" fmla="*/ 64 w 83"/>
                  <a:gd name="T5" fmla="*/ 72 h 106"/>
                  <a:gd name="T6" fmla="*/ 0 w 83"/>
                  <a:gd name="T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06">
                    <a:moveTo>
                      <a:pt x="0" y="106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83" y="24"/>
                      <a:pt x="80" y="50"/>
                      <a:pt x="64" y="72"/>
                    </a:cubicBezTo>
                    <a:cubicBezTo>
                      <a:pt x="48" y="93"/>
                      <a:pt x="24" y="105"/>
                      <a:pt x="0" y="106"/>
                    </a:cubicBezTo>
                    <a:close/>
                  </a:path>
                </a:pathLst>
              </a:custGeom>
              <a:solidFill>
                <a:srgbClr val="6E9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00"/>
              <p:cNvSpPr>
                <a:spLocks/>
              </p:cNvSpPr>
              <p:nvPr/>
            </p:nvSpPr>
            <p:spPr bwMode="auto">
              <a:xfrm>
                <a:off x="7021513" y="3021013"/>
                <a:ext cx="192088" cy="309563"/>
              </a:xfrm>
              <a:custGeom>
                <a:avLst/>
                <a:gdLst>
                  <a:gd name="T0" fmla="*/ 59 w 77"/>
                  <a:gd name="T1" fmla="*/ 124 h 124"/>
                  <a:gd name="T2" fmla="*/ 8 w 77"/>
                  <a:gd name="T3" fmla="*/ 72 h 124"/>
                  <a:gd name="T4" fmla="*/ 18 w 77"/>
                  <a:gd name="T5" fmla="*/ 0 h 124"/>
                  <a:gd name="T6" fmla="*/ 69 w 77"/>
                  <a:gd name="T7" fmla="*/ 52 h 124"/>
                  <a:gd name="T8" fmla="*/ 59 w 77"/>
                  <a:gd name="T9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24">
                    <a:moveTo>
                      <a:pt x="59" y="124"/>
                    </a:moveTo>
                    <a:cubicBezTo>
                      <a:pt x="35" y="116"/>
                      <a:pt x="16" y="97"/>
                      <a:pt x="8" y="72"/>
                    </a:cubicBezTo>
                    <a:cubicBezTo>
                      <a:pt x="0" y="47"/>
                      <a:pt x="4" y="20"/>
                      <a:pt x="18" y="0"/>
                    </a:cubicBezTo>
                    <a:cubicBezTo>
                      <a:pt x="41" y="8"/>
                      <a:pt x="60" y="27"/>
                      <a:pt x="69" y="52"/>
                    </a:cubicBezTo>
                    <a:cubicBezTo>
                      <a:pt x="77" y="78"/>
                      <a:pt x="72" y="104"/>
                      <a:pt x="59" y="124"/>
                    </a:cubicBezTo>
                    <a:close/>
                  </a:path>
                </a:pathLst>
              </a:custGeom>
              <a:solidFill>
                <a:srgbClr val="8BB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01"/>
              <p:cNvSpPr>
                <a:spLocks/>
              </p:cNvSpPr>
              <p:nvPr/>
            </p:nvSpPr>
            <p:spPr bwMode="auto">
              <a:xfrm>
                <a:off x="7067550" y="3021013"/>
                <a:ext cx="146050" cy="309563"/>
              </a:xfrm>
              <a:custGeom>
                <a:avLst/>
                <a:gdLst>
                  <a:gd name="T0" fmla="*/ 41 w 59"/>
                  <a:gd name="T1" fmla="*/ 124 h 124"/>
                  <a:gd name="T2" fmla="*/ 0 w 59"/>
                  <a:gd name="T3" fmla="*/ 0 h 124"/>
                  <a:gd name="T4" fmla="*/ 51 w 59"/>
                  <a:gd name="T5" fmla="*/ 52 h 124"/>
                  <a:gd name="T6" fmla="*/ 41 w 59"/>
                  <a:gd name="T7" fmla="*/ 12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9" h="124">
                    <a:moveTo>
                      <a:pt x="41" y="12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3" y="8"/>
                      <a:pt x="42" y="27"/>
                      <a:pt x="51" y="52"/>
                    </a:cubicBezTo>
                    <a:cubicBezTo>
                      <a:pt x="59" y="78"/>
                      <a:pt x="54" y="104"/>
                      <a:pt x="41" y="124"/>
                    </a:cubicBezTo>
                    <a:close/>
                  </a:path>
                </a:pathLst>
              </a:custGeom>
              <a:solidFill>
                <a:srgbClr val="6E9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02"/>
              <p:cNvSpPr>
                <a:spLocks/>
              </p:cNvSpPr>
              <p:nvPr/>
            </p:nvSpPr>
            <p:spPr bwMode="auto">
              <a:xfrm>
                <a:off x="6799263" y="3265488"/>
                <a:ext cx="873125" cy="765175"/>
              </a:xfrm>
              <a:custGeom>
                <a:avLst/>
                <a:gdLst>
                  <a:gd name="T0" fmla="*/ 109 w 349"/>
                  <a:gd name="T1" fmla="*/ 0 h 306"/>
                  <a:gd name="T2" fmla="*/ 240 w 349"/>
                  <a:gd name="T3" fmla="*/ 0 h 306"/>
                  <a:gd name="T4" fmla="*/ 349 w 349"/>
                  <a:gd name="T5" fmla="*/ 109 h 306"/>
                  <a:gd name="T6" fmla="*/ 174 w 349"/>
                  <a:gd name="T7" fmla="*/ 306 h 306"/>
                  <a:gd name="T8" fmla="*/ 0 w 349"/>
                  <a:gd name="T9" fmla="*/ 109 h 306"/>
                  <a:gd name="T10" fmla="*/ 109 w 349"/>
                  <a:gd name="T11" fmla="*/ 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9" h="306">
                    <a:moveTo>
                      <a:pt x="109" y="0"/>
                    </a:moveTo>
                    <a:cubicBezTo>
                      <a:pt x="174" y="0"/>
                      <a:pt x="170" y="0"/>
                      <a:pt x="240" y="0"/>
                    </a:cubicBezTo>
                    <a:cubicBezTo>
                      <a:pt x="300" y="0"/>
                      <a:pt x="349" y="49"/>
                      <a:pt x="349" y="109"/>
                    </a:cubicBezTo>
                    <a:cubicBezTo>
                      <a:pt x="349" y="197"/>
                      <a:pt x="218" y="306"/>
                      <a:pt x="174" y="306"/>
                    </a:cubicBezTo>
                    <a:cubicBezTo>
                      <a:pt x="131" y="306"/>
                      <a:pt x="0" y="197"/>
                      <a:pt x="0" y="109"/>
                    </a:cubicBezTo>
                    <a:cubicBezTo>
                      <a:pt x="0" y="49"/>
                      <a:pt x="44" y="0"/>
                      <a:pt x="109" y="0"/>
                    </a:cubicBezTo>
                    <a:close/>
                  </a:path>
                </a:pathLst>
              </a:custGeom>
              <a:solidFill>
                <a:srgbClr val="DB2F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3"/>
              <p:cNvSpPr>
                <a:spLocks/>
              </p:cNvSpPr>
              <p:nvPr/>
            </p:nvSpPr>
            <p:spPr bwMode="auto">
              <a:xfrm>
                <a:off x="7234238" y="3265488"/>
                <a:ext cx="438150" cy="765175"/>
              </a:xfrm>
              <a:custGeom>
                <a:avLst/>
                <a:gdLst>
                  <a:gd name="T0" fmla="*/ 0 w 175"/>
                  <a:gd name="T1" fmla="*/ 0 h 306"/>
                  <a:gd name="T2" fmla="*/ 66 w 175"/>
                  <a:gd name="T3" fmla="*/ 0 h 306"/>
                  <a:gd name="T4" fmla="*/ 175 w 175"/>
                  <a:gd name="T5" fmla="*/ 109 h 306"/>
                  <a:gd name="T6" fmla="*/ 0 w 175"/>
                  <a:gd name="T7" fmla="*/ 306 h 306"/>
                  <a:gd name="T8" fmla="*/ 0 w 175"/>
                  <a:gd name="T9" fmla="*/ 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306">
                    <a:moveTo>
                      <a:pt x="0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126" y="0"/>
                      <a:pt x="175" y="49"/>
                      <a:pt x="175" y="109"/>
                    </a:cubicBezTo>
                    <a:cubicBezTo>
                      <a:pt x="175" y="197"/>
                      <a:pt x="44" y="306"/>
                      <a:pt x="0" y="306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325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04"/>
              <p:cNvSpPr>
                <a:spLocks noEditPoints="1"/>
              </p:cNvSpPr>
              <p:nvPr/>
            </p:nvSpPr>
            <p:spPr bwMode="auto">
              <a:xfrm>
                <a:off x="6881813" y="3321050"/>
                <a:ext cx="379413" cy="544513"/>
              </a:xfrm>
              <a:custGeom>
                <a:avLst/>
                <a:gdLst>
                  <a:gd name="T0" fmla="*/ 65 w 152"/>
                  <a:gd name="T1" fmla="*/ 33 h 218"/>
                  <a:gd name="T2" fmla="*/ 43 w 152"/>
                  <a:gd name="T3" fmla="*/ 33 h 218"/>
                  <a:gd name="T4" fmla="*/ 141 w 152"/>
                  <a:gd name="T5" fmla="*/ 218 h 218"/>
                  <a:gd name="T6" fmla="*/ 141 w 152"/>
                  <a:gd name="T7" fmla="*/ 196 h 218"/>
                  <a:gd name="T8" fmla="*/ 141 w 152"/>
                  <a:gd name="T9" fmla="*/ 218 h 218"/>
                  <a:gd name="T10" fmla="*/ 131 w 152"/>
                  <a:gd name="T11" fmla="*/ 164 h 218"/>
                  <a:gd name="T12" fmla="*/ 152 w 152"/>
                  <a:gd name="T13" fmla="*/ 164 h 218"/>
                  <a:gd name="T14" fmla="*/ 98 w 152"/>
                  <a:gd name="T15" fmla="*/ 175 h 218"/>
                  <a:gd name="T16" fmla="*/ 98 w 152"/>
                  <a:gd name="T17" fmla="*/ 196 h 218"/>
                  <a:gd name="T18" fmla="*/ 98 w 152"/>
                  <a:gd name="T19" fmla="*/ 175 h 218"/>
                  <a:gd name="T20" fmla="*/ 65 w 152"/>
                  <a:gd name="T21" fmla="*/ 164 h 218"/>
                  <a:gd name="T22" fmla="*/ 43 w 152"/>
                  <a:gd name="T23" fmla="*/ 164 h 218"/>
                  <a:gd name="T24" fmla="*/ 98 w 152"/>
                  <a:gd name="T25" fmla="*/ 0 h 218"/>
                  <a:gd name="T26" fmla="*/ 98 w 152"/>
                  <a:gd name="T27" fmla="*/ 22 h 218"/>
                  <a:gd name="T28" fmla="*/ 98 w 152"/>
                  <a:gd name="T29" fmla="*/ 0 h 218"/>
                  <a:gd name="T30" fmla="*/ 22 w 152"/>
                  <a:gd name="T31" fmla="*/ 98 h 218"/>
                  <a:gd name="T32" fmla="*/ 0 w 152"/>
                  <a:gd name="T33" fmla="*/ 98 h 218"/>
                  <a:gd name="T34" fmla="*/ 11 w 152"/>
                  <a:gd name="T35" fmla="*/ 44 h 218"/>
                  <a:gd name="T36" fmla="*/ 11 w 152"/>
                  <a:gd name="T37" fmla="*/ 66 h 218"/>
                  <a:gd name="T38" fmla="*/ 11 w 152"/>
                  <a:gd name="T39" fmla="*/ 44 h 218"/>
                  <a:gd name="T40" fmla="*/ 131 w 152"/>
                  <a:gd name="T41" fmla="*/ 120 h 218"/>
                  <a:gd name="T42" fmla="*/ 152 w 152"/>
                  <a:gd name="T43" fmla="*/ 120 h 218"/>
                  <a:gd name="T44" fmla="*/ 98 w 152"/>
                  <a:gd name="T45" fmla="*/ 131 h 218"/>
                  <a:gd name="T46" fmla="*/ 98 w 152"/>
                  <a:gd name="T47" fmla="*/ 153 h 218"/>
                  <a:gd name="T48" fmla="*/ 98 w 152"/>
                  <a:gd name="T49" fmla="*/ 131 h 218"/>
                  <a:gd name="T50" fmla="*/ 65 w 152"/>
                  <a:gd name="T51" fmla="*/ 120 h 218"/>
                  <a:gd name="T52" fmla="*/ 43 w 152"/>
                  <a:gd name="T53" fmla="*/ 120 h 218"/>
                  <a:gd name="T54" fmla="*/ 141 w 152"/>
                  <a:gd name="T55" fmla="*/ 87 h 218"/>
                  <a:gd name="T56" fmla="*/ 141 w 152"/>
                  <a:gd name="T57" fmla="*/ 66 h 218"/>
                  <a:gd name="T58" fmla="*/ 141 w 152"/>
                  <a:gd name="T59" fmla="*/ 87 h 218"/>
                  <a:gd name="T60" fmla="*/ 109 w 152"/>
                  <a:gd name="T61" fmla="*/ 98 h 218"/>
                  <a:gd name="T62" fmla="*/ 87 w 152"/>
                  <a:gd name="T63" fmla="*/ 98 h 218"/>
                  <a:gd name="T64" fmla="*/ 54 w 152"/>
                  <a:gd name="T65" fmla="*/ 66 h 218"/>
                  <a:gd name="T66" fmla="*/ 54 w 152"/>
                  <a:gd name="T67" fmla="*/ 87 h 218"/>
                  <a:gd name="T68" fmla="*/ 54 w 152"/>
                  <a:gd name="T69" fmla="*/ 66 h 218"/>
                  <a:gd name="T70" fmla="*/ 131 w 152"/>
                  <a:gd name="T71" fmla="*/ 33 h 218"/>
                  <a:gd name="T72" fmla="*/ 152 w 152"/>
                  <a:gd name="T73" fmla="*/ 33 h 218"/>
                  <a:gd name="T74" fmla="*/ 98 w 152"/>
                  <a:gd name="T75" fmla="*/ 44 h 218"/>
                  <a:gd name="T76" fmla="*/ 98 w 152"/>
                  <a:gd name="T77" fmla="*/ 66 h 218"/>
                  <a:gd name="T78" fmla="*/ 98 w 152"/>
                  <a:gd name="T79" fmla="*/ 44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2" h="218">
                    <a:moveTo>
                      <a:pt x="54" y="22"/>
                    </a:moveTo>
                    <a:cubicBezTo>
                      <a:pt x="60" y="22"/>
                      <a:pt x="65" y="27"/>
                      <a:pt x="65" y="33"/>
                    </a:cubicBezTo>
                    <a:cubicBezTo>
                      <a:pt x="65" y="39"/>
                      <a:pt x="60" y="44"/>
                      <a:pt x="54" y="44"/>
                    </a:cubicBezTo>
                    <a:cubicBezTo>
                      <a:pt x="48" y="44"/>
                      <a:pt x="43" y="39"/>
                      <a:pt x="43" y="33"/>
                    </a:cubicBezTo>
                    <a:cubicBezTo>
                      <a:pt x="43" y="27"/>
                      <a:pt x="48" y="22"/>
                      <a:pt x="54" y="22"/>
                    </a:cubicBezTo>
                    <a:close/>
                    <a:moveTo>
                      <a:pt x="141" y="218"/>
                    </a:moveTo>
                    <a:cubicBezTo>
                      <a:pt x="135" y="218"/>
                      <a:pt x="131" y="213"/>
                      <a:pt x="131" y="207"/>
                    </a:cubicBezTo>
                    <a:cubicBezTo>
                      <a:pt x="131" y="201"/>
                      <a:pt x="135" y="196"/>
                      <a:pt x="141" y="196"/>
                    </a:cubicBezTo>
                    <a:cubicBezTo>
                      <a:pt x="152" y="207"/>
                      <a:pt x="152" y="207"/>
                      <a:pt x="152" y="207"/>
                    </a:cubicBezTo>
                    <a:cubicBezTo>
                      <a:pt x="141" y="218"/>
                      <a:pt x="141" y="218"/>
                      <a:pt x="141" y="218"/>
                    </a:cubicBezTo>
                    <a:close/>
                    <a:moveTo>
                      <a:pt x="141" y="175"/>
                    </a:moveTo>
                    <a:cubicBezTo>
                      <a:pt x="135" y="175"/>
                      <a:pt x="131" y="170"/>
                      <a:pt x="131" y="164"/>
                    </a:cubicBezTo>
                    <a:cubicBezTo>
                      <a:pt x="131" y="158"/>
                      <a:pt x="135" y="153"/>
                      <a:pt x="141" y="153"/>
                    </a:cubicBezTo>
                    <a:cubicBezTo>
                      <a:pt x="152" y="164"/>
                      <a:pt x="152" y="164"/>
                      <a:pt x="152" y="164"/>
                    </a:cubicBezTo>
                    <a:cubicBezTo>
                      <a:pt x="141" y="175"/>
                      <a:pt x="141" y="175"/>
                      <a:pt x="141" y="175"/>
                    </a:cubicBezTo>
                    <a:close/>
                    <a:moveTo>
                      <a:pt x="98" y="175"/>
                    </a:moveTo>
                    <a:cubicBezTo>
                      <a:pt x="104" y="175"/>
                      <a:pt x="109" y="179"/>
                      <a:pt x="109" y="185"/>
                    </a:cubicBezTo>
                    <a:cubicBezTo>
                      <a:pt x="109" y="191"/>
                      <a:pt x="104" y="196"/>
                      <a:pt x="98" y="196"/>
                    </a:cubicBezTo>
                    <a:cubicBezTo>
                      <a:pt x="92" y="196"/>
                      <a:pt x="87" y="191"/>
                      <a:pt x="87" y="185"/>
                    </a:cubicBezTo>
                    <a:cubicBezTo>
                      <a:pt x="87" y="179"/>
                      <a:pt x="92" y="175"/>
                      <a:pt x="98" y="175"/>
                    </a:cubicBezTo>
                    <a:close/>
                    <a:moveTo>
                      <a:pt x="54" y="153"/>
                    </a:moveTo>
                    <a:cubicBezTo>
                      <a:pt x="60" y="153"/>
                      <a:pt x="65" y="158"/>
                      <a:pt x="65" y="164"/>
                    </a:cubicBezTo>
                    <a:cubicBezTo>
                      <a:pt x="65" y="170"/>
                      <a:pt x="60" y="175"/>
                      <a:pt x="54" y="175"/>
                    </a:cubicBezTo>
                    <a:cubicBezTo>
                      <a:pt x="48" y="175"/>
                      <a:pt x="43" y="170"/>
                      <a:pt x="43" y="164"/>
                    </a:cubicBezTo>
                    <a:cubicBezTo>
                      <a:pt x="43" y="158"/>
                      <a:pt x="48" y="153"/>
                      <a:pt x="54" y="153"/>
                    </a:cubicBezTo>
                    <a:close/>
                    <a:moveTo>
                      <a:pt x="98" y="0"/>
                    </a:moveTo>
                    <a:cubicBezTo>
                      <a:pt x="104" y="0"/>
                      <a:pt x="109" y="5"/>
                      <a:pt x="109" y="11"/>
                    </a:cubicBezTo>
                    <a:cubicBezTo>
                      <a:pt x="109" y="17"/>
                      <a:pt x="104" y="22"/>
                      <a:pt x="98" y="22"/>
                    </a:cubicBezTo>
                    <a:cubicBezTo>
                      <a:pt x="92" y="22"/>
                      <a:pt x="87" y="17"/>
                      <a:pt x="87" y="11"/>
                    </a:cubicBezTo>
                    <a:cubicBezTo>
                      <a:pt x="87" y="5"/>
                      <a:pt x="92" y="0"/>
                      <a:pt x="98" y="0"/>
                    </a:cubicBezTo>
                    <a:close/>
                    <a:moveTo>
                      <a:pt x="11" y="87"/>
                    </a:moveTo>
                    <a:cubicBezTo>
                      <a:pt x="17" y="87"/>
                      <a:pt x="22" y="92"/>
                      <a:pt x="22" y="98"/>
                    </a:cubicBezTo>
                    <a:cubicBezTo>
                      <a:pt x="22" y="104"/>
                      <a:pt x="17" y="109"/>
                      <a:pt x="11" y="109"/>
                    </a:cubicBezTo>
                    <a:cubicBezTo>
                      <a:pt x="5" y="109"/>
                      <a:pt x="0" y="104"/>
                      <a:pt x="0" y="98"/>
                    </a:cubicBezTo>
                    <a:cubicBezTo>
                      <a:pt x="0" y="92"/>
                      <a:pt x="5" y="87"/>
                      <a:pt x="11" y="87"/>
                    </a:cubicBezTo>
                    <a:close/>
                    <a:moveTo>
                      <a:pt x="11" y="44"/>
                    </a:moveTo>
                    <a:cubicBezTo>
                      <a:pt x="17" y="44"/>
                      <a:pt x="22" y="49"/>
                      <a:pt x="22" y="55"/>
                    </a:cubicBezTo>
                    <a:cubicBezTo>
                      <a:pt x="22" y="61"/>
                      <a:pt x="17" y="66"/>
                      <a:pt x="11" y="66"/>
                    </a:cubicBezTo>
                    <a:cubicBezTo>
                      <a:pt x="5" y="66"/>
                      <a:pt x="0" y="61"/>
                      <a:pt x="0" y="55"/>
                    </a:cubicBezTo>
                    <a:cubicBezTo>
                      <a:pt x="0" y="49"/>
                      <a:pt x="5" y="44"/>
                      <a:pt x="11" y="44"/>
                    </a:cubicBezTo>
                    <a:close/>
                    <a:moveTo>
                      <a:pt x="141" y="131"/>
                    </a:moveTo>
                    <a:cubicBezTo>
                      <a:pt x="135" y="131"/>
                      <a:pt x="131" y="126"/>
                      <a:pt x="131" y="120"/>
                    </a:cubicBezTo>
                    <a:cubicBezTo>
                      <a:pt x="131" y="114"/>
                      <a:pt x="135" y="109"/>
                      <a:pt x="141" y="109"/>
                    </a:cubicBezTo>
                    <a:cubicBezTo>
                      <a:pt x="152" y="120"/>
                      <a:pt x="152" y="120"/>
                      <a:pt x="152" y="120"/>
                    </a:cubicBezTo>
                    <a:cubicBezTo>
                      <a:pt x="141" y="131"/>
                      <a:pt x="141" y="131"/>
                      <a:pt x="141" y="131"/>
                    </a:cubicBezTo>
                    <a:close/>
                    <a:moveTo>
                      <a:pt x="98" y="131"/>
                    </a:moveTo>
                    <a:cubicBezTo>
                      <a:pt x="104" y="131"/>
                      <a:pt x="109" y="136"/>
                      <a:pt x="109" y="142"/>
                    </a:cubicBezTo>
                    <a:cubicBezTo>
                      <a:pt x="109" y="148"/>
                      <a:pt x="104" y="153"/>
                      <a:pt x="98" y="153"/>
                    </a:cubicBezTo>
                    <a:cubicBezTo>
                      <a:pt x="92" y="153"/>
                      <a:pt x="87" y="148"/>
                      <a:pt x="87" y="142"/>
                    </a:cubicBezTo>
                    <a:cubicBezTo>
                      <a:pt x="87" y="136"/>
                      <a:pt x="92" y="131"/>
                      <a:pt x="98" y="131"/>
                    </a:cubicBezTo>
                    <a:close/>
                    <a:moveTo>
                      <a:pt x="54" y="109"/>
                    </a:moveTo>
                    <a:cubicBezTo>
                      <a:pt x="60" y="109"/>
                      <a:pt x="65" y="114"/>
                      <a:pt x="65" y="120"/>
                    </a:cubicBezTo>
                    <a:cubicBezTo>
                      <a:pt x="65" y="126"/>
                      <a:pt x="60" y="131"/>
                      <a:pt x="54" y="131"/>
                    </a:cubicBezTo>
                    <a:cubicBezTo>
                      <a:pt x="48" y="131"/>
                      <a:pt x="43" y="126"/>
                      <a:pt x="43" y="120"/>
                    </a:cubicBezTo>
                    <a:cubicBezTo>
                      <a:pt x="43" y="114"/>
                      <a:pt x="48" y="109"/>
                      <a:pt x="54" y="109"/>
                    </a:cubicBezTo>
                    <a:close/>
                    <a:moveTo>
                      <a:pt x="141" y="87"/>
                    </a:moveTo>
                    <a:cubicBezTo>
                      <a:pt x="135" y="87"/>
                      <a:pt x="131" y="82"/>
                      <a:pt x="131" y="76"/>
                    </a:cubicBezTo>
                    <a:cubicBezTo>
                      <a:pt x="131" y="70"/>
                      <a:pt x="135" y="66"/>
                      <a:pt x="141" y="66"/>
                    </a:cubicBezTo>
                    <a:cubicBezTo>
                      <a:pt x="152" y="76"/>
                      <a:pt x="152" y="76"/>
                      <a:pt x="152" y="76"/>
                    </a:cubicBezTo>
                    <a:cubicBezTo>
                      <a:pt x="141" y="87"/>
                      <a:pt x="141" y="87"/>
                      <a:pt x="141" y="87"/>
                    </a:cubicBezTo>
                    <a:close/>
                    <a:moveTo>
                      <a:pt x="98" y="87"/>
                    </a:moveTo>
                    <a:cubicBezTo>
                      <a:pt x="104" y="87"/>
                      <a:pt x="109" y="92"/>
                      <a:pt x="109" y="98"/>
                    </a:cubicBezTo>
                    <a:cubicBezTo>
                      <a:pt x="109" y="104"/>
                      <a:pt x="104" y="109"/>
                      <a:pt x="98" y="109"/>
                    </a:cubicBezTo>
                    <a:cubicBezTo>
                      <a:pt x="92" y="109"/>
                      <a:pt x="87" y="104"/>
                      <a:pt x="87" y="98"/>
                    </a:cubicBezTo>
                    <a:cubicBezTo>
                      <a:pt x="87" y="92"/>
                      <a:pt x="92" y="87"/>
                      <a:pt x="98" y="87"/>
                    </a:cubicBezTo>
                    <a:close/>
                    <a:moveTo>
                      <a:pt x="54" y="66"/>
                    </a:moveTo>
                    <a:cubicBezTo>
                      <a:pt x="60" y="66"/>
                      <a:pt x="65" y="70"/>
                      <a:pt x="65" y="76"/>
                    </a:cubicBezTo>
                    <a:cubicBezTo>
                      <a:pt x="65" y="82"/>
                      <a:pt x="60" y="87"/>
                      <a:pt x="54" y="87"/>
                    </a:cubicBezTo>
                    <a:cubicBezTo>
                      <a:pt x="48" y="87"/>
                      <a:pt x="43" y="82"/>
                      <a:pt x="43" y="76"/>
                    </a:cubicBezTo>
                    <a:cubicBezTo>
                      <a:pt x="43" y="70"/>
                      <a:pt x="48" y="66"/>
                      <a:pt x="54" y="66"/>
                    </a:cubicBezTo>
                    <a:close/>
                    <a:moveTo>
                      <a:pt x="141" y="44"/>
                    </a:moveTo>
                    <a:cubicBezTo>
                      <a:pt x="135" y="44"/>
                      <a:pt x="131" y="39"/>
                      <a:pt x="131" y="33"/>
                    </a:cubicBezTo>
                    <a:cubicBezTo>
                      <a:pt x="131" y="27"/>
                      <a:pt x="135" y="22"/>
                      <a:pt x="141" y="22"/>
                    </a:cubicBezTo>
                    <a:cubicBezTo>
                      <a:pt x="152" y="33"/>
                      <a:pt x="152" y="33"/>
                      <a:pt x="152" y="33"/>
                    </a:cubicBezTo>
                    <a:cubicBezTo>
                      <a:pt x="141" y="44"/>
                      <a:pt x="141" y="44"/>
                      <a:pt x="141" y="44"/>
                    </a:cubicBezTo>
                    <a:close/>
                    <a:moveTo>
                      <a:pt x="98" y="44"/>
                    </a:moveTo>
                    <a:cubicBezTo>
                      <a:pt x="104" y="44"/>
                      <a:pt x="109" y="49"/>
                      <a:pt x="109" y="55"/>
                    </a:cubicBezTo>
                    <a:cubicBezTo>
                      <a:pt x="109" y="61"/>
                      <a:pt x="104" y="66"/>
                      <a:pt x="98" y="66"/>
                    </a:cubicBezTo>
                    <a:cubicBezTo>
                      <a:pt x="92" y="66"/>
                      <a:pt x="87" y="61"/>
                      <a:pt x="87" y="55"/>
                    </a:cubicBezTo>
                    <a:cubicBezTo>
                      <a:pt x="87" y="49"/>
                      <a:pt x="92" y="44"/>
                      <a:pt x="98" y="44"/>
                    </a:cubicBezTo>
                    <a:close/>
                  </a:path>
                </a:pathLst>
              </a:custGeom>
              <a:solidFill>
                <a:srgbClr val="EDE5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05"/>
              <p:cNvSpPr>
                <a:spLocks noEditPoints="1"/>
              </p:cNvSpPr>
              <p:nvPr/>
            </p:nvSpPr>
            <p:spPr bwMode="auto">
              <a:xfrm>
                <a:off x="7234238" y="3321050"/>
                <a:ext cx="355600" cy="544513"/>
              </a:xfrm>
              <a:custGeom>
                <a:avLst/>
                <a:gdLst>
                  <a:gd name="T0" fmla="*/ 0 w 142"/>
                  <a:gd name="T1" fmla="*/ 196 h 218"/>
                  <a:gd name="T2" fmla="*/ 0 w 142"/>
                  <a:gd name="T3" fmla="*/ 218 h 218"/>
                  <a:gd name="T4" fmla="*/ 0 w 142"/>
                  <a:gd name="T5" fmla="*/ 153 h 218"/>
                  <a:gd name="T6" fmla="*/ 0 w 142"/>
                  <a:gd name="T7" fmla="*/ 175 h 218"/>
                  <a:gd name="T8" fmla="*/ 0 w 142"/>
                  <a:gd name="T9" fmla="*/ 109 h 218"/>
                  <a:gd name="T10" fmla="*/ 0 w 142"/>
                  <a:gd name="T11" fmla="*/ 131 h 218"/>
                  <a:gd name="T12" fmla="*/ 0 w 142"/>
                  <a:gd name="T13" fmla="*/ 66 h 218"/>
                  <a:gd name="T14" fmla="*/ 0 w 142"/>
                  <a:gd name="T15" fmla="*/ 87 h 218"/>
                  <a:gd name="T16" fmla="*/ 0 w 142"/>
                  <a:gd name="T17" fmla="*/ 22 h 218"/>
                  <a:gd name="T18" fmla="*/ 0 w 142"/>
                  <a:gd name="T19" fmla="*/ 44 h 218"/>
                  <a:gd name="T20" fmla="*/ 33 w 142"/>
                  <a:gd name="T21" fmla="*/ 185 h 218"/>
                  <a:gd name="T22" fmla="*/ 55 w 142"/>
                  <a:gd name="T23" fmla="*/ 185 h 218"/>
                  <a:gd name="T24" fmla="*/ 88 w 142"/>
                  <a:gd name="T25" fmla="*/ 153 h 218"/>
                  <a:gd name="T26" fmla="*/ 88 w 142"/>
                  <a:gd name="T27" fmla="*/ 175 h 218"/>
                  <a:gd name="T28" fmla="*/ 88 w 142"/>
                  <a:gd name="T29" fmla="*/ 153 h 218"/>
                  <a:gd name="T30" fmla="*/ 33 w 142"/>
                  <a:gd name="T31" fmla="*/ 11 h 218"/>
                  <a:gd name="T32" fmla="*/ 55 w 142"/>
                  <a:gd name="T33" fmla="*/ 11 h 218"/>
                  <a:gd name="T34" fmla="*/ 131 w 142"/>
                  <a:gd name="T35" fmla="*/ 87 h 218"/>
                  <a:gd name="T36" fmla="*/ 131 w 142"/>
                  <a:gd name="T37" fmla="*/ 109 h 218"/>
                  <a:gd name="T38" fmla="*/ 131 w 142"/>
                  <a:gd name="T39" fmla="*/ 87 h 218"/>
                  <a:gd name="T40" fmla="*/ 120 w 142"/>
                  <a:gd name="T41" fmla="*/ 55 h 218"/>
                  <a:gd name="T42" fmla="*/ 142 w 142"/>
                  <a:gd name="T43" fmla="*/ 55 h 218"/>
                  <a:gd name="T44" fmla="*/ 44 w 142"/>
                  <a:gd name="T45" fmla="*/ 131 h 218"/>
                  <a:gd name="T46" fmla="*/ 44 w 142"/>
                  <a:gd name="T47" fmla="*/ 153 h 218"/>
                  <a:gd name="T48" fmla="*/ 44 w 142"/>
                  <a:gd name="T49" fmla="*/ 131 h 218"/>
                  <a:gd name="T50" fmla="*/ 77 w 142"/>
                  <a:gd name="T51" fmla="*/ 120 h 218"/>
                  <a:gd name="T52" fmla="*/ 99 w 142"/>
                  <a:gd name="T53" fmla="*/ 120 h 218"/>
                  <a:gd name="T54" fmla="*/ 44 w 142"/>
                  <a:gd name="T55" fmla="*/ 87 h 218"/>
                  <a:gd name="T56" fmla="*/ 44 w 142"/>
                  <a:gd name="T57" fmla="*/ 109 h 218"/>
                  <a:gd name="T58" fmla="*/ 44 w 142"/>
                  <a:gd name="T59" fmla="*/ 87 h 218"/>
                  <a:gd name="T60" fmla="*/ 77 w 142"/>
                  <a:gd name="T61" fmla="*/ 76 h 218"/>
                  <a:gd name="T62" fmla="*/ 99 w 142"/>
                  <a:gd name="T63" fmla="*/ 76 h 218"/>
                  <a:gd name="T64" fmla="*/ 44 w 142"/>
                  <a:gd name="T65" fmla="*/ 44 h 218"/>
                  <a:gd name="T66" fmla="*/ 44 w 142"/>
                  <a:gd name="T67" fmla="*/ 66 h 218"/>
                  <a:gd name="T68" fmla="*/ 44 w 142"/>
                  <a:gd name="T69" fmla="*/ 44 h 218"/>
                  <a:gd name="T70" fmla="*/ 77 w 142"/>
                  <a:gd name="T71" fmla="*/ 33 h 218"/>
                  <a:gd name="T72" fmla="*/ 99 w 142"/>
                  <a:gd name="T73" fmla="*/ 33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2" h="218">
                    <a:moveTo>
                      <a:pt x="0" y="218"/>
                    </a:moveTo>
                    <a:cubicBezTo>
                      <a:pt x="0" y="196"/>
                      <a:pt x="0" y="196"/>
                      <a:pt x="0" y="196"/>
                    </a:cubicBezTo>
                    <a:cubicBezTo>
                      <a:pt x="6" y="196"/>
                      <a:pt x="11" y="201"/>
                      <a:pt x="11" y="207"/>
                    </a:cubicBezTo>
                    <a:cubicBezTo>
                      <a:pt x="11" y="213"/>
                      <a:pt x="6" y="218"/>
                      <a:pt x="0" y="218"/>
                    </a:cubicBezTo>
                    <a:close/>
                    <a:moveTo>
                      <a:pt x="0" y="175"/>
                    </a:moveTo>
                    <a:cubicBezTo>
                      <a:pt x="0" y="153"/>
                      <a:pt x="0" y="153"/>
                      <a:pt x="0" y="153"/>
                    </a:cubicBezTo>
                    <a:cubicBezTo>
                      <a:pt x="6" y="153"/>
                      <a:pt x="11" y="158"/>
                      <a:pt x="11" y="164"/>
                    </a:cubicBezTo>
                    <a:cubicBezTo>
                      <a:pt x="11" y="170"/>
                      <a:pt x="6" y="175"/>
                      <a:pt x="0" y="175"/>
                    </a:cubicBezTo>
                    <a:close/>
                    <a:moveTo>
                      <a:pt x="0" y="131"/>
                    </a:moveTo>
                    <a:cubicBezTo>
                      <a:pt x="0" y="109"/>
                      <a:pt x="0" y="109"/>
                      <a:pt x="0" y="109"/>
                    </a:cubicBezTo>
                    <a:cubicBezTo>
                      <a:pt x="6" y="109"/>
                      <a:pt x="11" y="114"/>
                      <a:pt x="11" y="120"/>
                    </a:cubicBezTo>
                    <a:cubicBezTo>
                      <a:pt x="11" y="126"/>
                      <a:pt x="6" y="131"/>
                      <a:pt x="0" y="131"/>
                    </a:cubicBezTo>
                    <a:close/>
                    <a:moveTo>
                      <a:pt x="0" y="87"/>
                    </a:moveTo>
                    <a:cubicBezTo>
                      <a:pt x="0" y="66"/>
                      <a:pt x="0" y="66"/>
                      <a:pt x="0" y="66"/>
                    </a:cubicBezTo>
                    <a:cubicBezTo>
                      <a:pt x="6" y="66"/>
                      <a:pt x="11" y="70"/>
                      <a:pt x="11" y="76"/>
                    </a:cubicBezTo>
                    <a:cubicBezTo>
                      <a:pt x="11" y="82"/>
                      <a:pt x="6" y="87"/>
                      <a:pt x="0" y="87"/>
                    </a:cubicBezTo>
                    <a:close/>
                    <a:moveTo>
                      <a:pt x="0" y="44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6" y="22"/>
                      <a:pt x="11" y="27"/>
                      <a:pt x="11" y="33"/>
                    </a:cubicBezTo>
                    <a:cubicBezTo>
                      <a:pt x="11" y="39"/>
                      <a:pt x="6" y="44"/>
                      <a:pt x="0" y="44"/>
                    </a:cubicBezTo>
                    <a:close/>
                    <a:moveTo>
                      <a:pt x="44" y="175"/>
                    </a:moveTo>
                    <a:cubicBezTo>
                      <a:pt x="38" y="175"/>
                      <a:pt x="33" y="179"/>
                      <a:pt x="33" y="185"/>
                    </a:cubicBezTo>
                    <a:cubicBezTo>
                      <a:pt x="33" y="191"/>
                      <a:pt x="38" y="196"/>
                      <a:pt x="44" y="196"/>
                    </a:cubicBezTo>
                    <a:cubicBezTo>
                      <a:pt x="50" y="196"/>
                      <a:pt x="55" y="191"/>
                      <a:pt x="55" y="185"/>
                    </a:cubicBezTo>
                    <a:cubicBezTo>
                      <a:pt x="55" y="179"/>
                      <a:pt x="50" y="175"/>
                      <a:pt x="44" y="175"/>
                    </a:cubicBezTo>
                    <a:close/>
                    <a:moveTo>
                      <a:pt x="88" y="153"/>
                    </a:moveTo>
                    <a:cubicBezTo>
                      <a:pt x="82" y="153"/>
                      <a:pt x="77" y="158"/>
                      <a:pt x="77" y="164"/>
                    </a:cubicBezTo>
                    <a:cubicBezTo>
                      <a:pt x="77" y="170"/>
                      <a:pt x="82" y="175"/>
                      <a:pt x="88" y="175"/>
                    </a:cubicBezTo>
                    <a:cubicBezTo>
                      <a:pt x="94" y="175"/>
                      <a:pt x="99" y="170"/>
                      <a:pt x="99" y="164"/>
                    </a:cubicBezTo>
                    <a:cubicBezTo>
                      <a:pt x="99" y="158"/>
                      <a:pt x="94" y="153"/>
                      <a:pt x="88" y="153"/>
                    </a:cubicBezTo>
                    <a:close/>
                    <a:moveTo>
                      <a:pt x="44" y="0"/>
                    </a:moveTo>
                    <a:cubicBezTo>
                      <a:pt x="38" y="0"/>
                      <a:pt x="33" y="5"/>
                      <a:pt x="33" y="11"/>
                    </a:cubicBezTo>
                    <a:cubicBezTo>
                      <a:pt x="33" y="17"/>
                      <a:pt x="38" y="22"/>
                      <a:pt x="44" y="22"/>
                    </a:cubicBezTo>
                    <a:cubicBezTo>
                      <a:pt x="50" y="22"/>
                      <a:pt x="55" y="17"/>
                      <a:pt x="55" y="11"/>
                    </a:cubicBezTo>
                    <a:cubicBezTo>
                      <a:pt x="55" y="5"/>
                      <a:pt x="50" y="0"/>
                      <a:pt x="44" y="0"/>
                    </a:cubicBezTo>
                    <a:close/>
                    <a:moveTo>
                      <a:pt x="131" y="87"/>
                    </a:moveTo>
                    <a:cubicBezTo>
                      <a:pt x="125" y="87"/>
                      <a:pt x="120" y="92"/>
                      <a:pt x="120" y="98"/>
                    </a:cubicBezTo>
                    <a:cubicBezTo>
                      <a:pt x="120" y="104"/>
                      <a:pt x="125" y="109"/>
                      <a:pt x="131" y="109"/>
                    </a:cubicBezTo>
                    <a:cubicBezTo>
                      <a:pt x="137" y="109"/>
                      <a:pt x="142" y="104"/>
                      <a:pt x="142" y="98"/>
                    </a:cubicBezTo>
                    <a:cubicBezTo>
                      <a:pt x="142" y="92"/>
                      <a:pt x="137" y="87"/>
                      <a:pt x="131" y="87"/>
                    </a:cubicBezTo>
                    <a:close/>
                    <a:moveTo>
                      <a:pt x="131" y="44"/>
                    </a:moveTo>
                    <a:cubicBezTo>
                      <a:pt x="125" y="44"/>
                      <a:pt x="120" y="49"/>
                      <a:pt x="120" y="55"/>
                    </a:cubicBezTo>
                    <a:cubicBezTo>
                      <a:pt x="120" y="61"/>
                      <a:pt x="125" y="66"/>
                      <a:pt x="131" y="66"/>
                    </a:cubicBezTo>
                    <a:cubicBezTo>
                      <a:pt x="137" y="66"/>
                      <a:pt x="142" y="61"/>
                      <a:pt x="142" y="55"/>
                    </a:cubicBezTo>
                    <a:cubicBezTo>
                      <a:pt x="142" y="49"/>
                      <a:pt x="137" y="44"/>
                      <a:pt x="131" y="44"/>
                    </a:cubicBezTo>
                    <a:close/>
                    <a:moveTo>
                      <a:pt x="44" y="131"/>
                    </a:moveTo>
                    <a:cubicBezTo>
                      <a:pt x="38" y="131"/>
                      <a:pt x="33" y="136"/>
                      <a:pt x="33" y="142"/>
                    </a:cubicBezTo>
                    <a:cubicBezTo>
                      <a:pt x="33" y="148"/>
                      <a:pt x="38" y="153"/>
                      <a:pt x="44" y="153"/>
                    </a:cubicBezTo>
                    <a:cubicBezTo>
                      <a:pt x="50" y="153"/>
                      <a:pt x="55" y="148"/>
                      <a:pt x="55" y="142"/>
                    </a:cubicBezTo>
                    <a:cubicBezTo>
                      <a:pt x="55" y="136"/>
                      <a:pt x="50" y="131"/>
                      <a:pt x="44" y="131"/>
                    </a:cubicBezTo>
                    <a:close/>
                    <a:moveTo>
                      <a:pt x="88" y="109"/>
                    </a:moveTo>
                    <a:cubicBezTo>
                      <a:pt x="82" y="109"/>
                      <a:pt x="77" y="114"/>
                      <a:pt x="77" y="120"/>
                    </a:cubicBezTo>
                    <a:cubicBezTo>
                      <a:pt x="77" y="126"/>
                      <a:pt x="82" y="131"/>
                      <a:pt x="88" y="131"/>
                    </a:cubicBezTo>
                    <a:cubicBezTo>
                      <a:pt x="94" y="131"/>
                      <a:pt x="99" y="126"/>
                      <a:pt x="99" y="120"/>
                    </a:cubicBezTo>
                    <a:cubicBezTo>
                      <a:pt x="99" y="114"/>
                      <a:pt x="94" y="109"/>
                      <a:pt x="88" y="109"/>
                    </a:cubicBezTo>
                    <a:close/>
                    <a:moveTo>
                      <a:pt x="44" y="87"/>
                    </a:moveTo>
                    <a:cubicBezTo>
                      <a:pt x="38" y="87"/>
                      <a:pt x="33" y="92"/>
                      <a:pt x="33" y="98"/>
                    </a:cubicBezTo>
                    <a:cubicBezTo>
                      <a:pt x="33" y="104"/>
                      <a:pt x="38" y="109"/>
                      <a:pt x="44" y="109"/>
                    </a:cubicBezTo>
                    <a:cubicBezTo>
                      <a:pt x="50" y="109"/>
                      <a:pt x="55" y="104"/>
                      <a:pt x="55" y="98"/>
                    </a:cubicBezTo>
                    <a:cubicBezTo>
                      <a:pt x="55" y="92"/>
                      <a:pt x="50" y="87"/>
                      <a:pt x="44" y="87"/>
                    </a:cubicBezTo>
                    <a:close/>
                    <a:moveTo>
                      <a:pt x="88" y="66"/>
                    </a:moveTo>
                    <a:cubicBezTo>
                      <a:pt x="82" y="66"/>
                      <a:pt x="77" y="70"/>
                      <a:pt x="77" y="76"/>
                    </a:cubicBezTo>
                    <a:cubicBezTo>
                      <a:pt x="77" y="82"/>
                      <a:pt x="82" y="87"/>
                      <a:pt x="88" y="87"/>
                    </a:cubicBezTo>
                    <a:cubicBezTo>
                      <a:pt x="94" y="87"/>
                      <a:pt x="99" y="82"/>
                      <a:pt x="99" y="76"/>
                    </a:cubicBezTo>
                    <a:cubicBezTo>
                      <a:pt x="99" y="70"/>
                      <a:pt x="94" y="66"/>
                      <a:pt x="88" y="66"/>
                    </a:cubicBezTo>
                    <a:close/>
                    <a:moveTo>
                      <a:pt x="44" y="44"/>
                    </a:moveTo>
                    <a:cubicBezTo>
                      <a:pt x="38" y="44"/>
                      <a:pt x="33" y="49"/>
                      <a:pt x="33" y="55"/>
                    </a:cubicBezTo>
                    <a:cubicBezTo>
                      <a:pt x="33" y="61"/>
                      <a:pt x="38" y="66"/>
                      <a:pt x="44" y="66"/>
                    </a:cubicBezTo>
                    <a:cubicBezTo>
                      <a:pt x="50" y="66"/>
                      <a:pt x="55" y="61"/>
                      <a:pt x="55" y="55"/>
                    </a:cubicBezTo>
                    <a:cubicBezTo>
                      <a:pt x="55" y="49"/>
                      <a:pt x="50" y="44"/>
                      <a:pt x="44" y="44"/>
                    </a:cubicBezTo>
                    <a:close/>
                    <a:moveTo>
                      <a:pt x="88" y="22"/>
                    </a:moveTo>
                    <a:cubicBezTo>
                      <a:pt x="82" y="22"/>
                      <a:pt x="77" y="27"/>
                      <a:pt x="77" y="33"/>
                    </a:cubicBezTo>
                    <a:cubicBezTo>
                      <a:pt x="77" y="39"/>
                      <a:pt x="82" y="44"/>
                      <a:pt x="88" y="44"/>
                    </a:cubicBezTo>
                    <a:cubicBezTo>
                      <a:pt x="94" y="44"/>
                      <a:pt x="99" y="39"/>
                      <a:pt x="99" y="33"/>
                    </a:cubicBezTo>
                    <a:cubicBezTo>
                      <a:pt x="99" y="27"/>
                      <a:pt x="94" y="22"/>
                      <a:pt x="88" y="22"/>
                    </a:cubicBezTo>
                    <a:close/>
                  </a:path>
                </a:pathLst>
              </a:custGeom>
              <a:solidFill>
                <a:srgbClr val="D9CB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06" name="组合 605"/>
            <p:cNvGrpSpPr/>
            <p:nvPr/>
          </p:nvGrpSpPr>
          <p:grpSpPr>
            <a:xfrm>
              <a:off x="10777538" y="2830513"/>
              <a:ext cx="1417638" cy="1417638"/>
              <a:chOff x="10777538" y="2830513"/>
              <a:chExt cx="1417638" cy="1417638"/>
            </a:xfrm>
          </p:grpSpPr>
          <p:sp>
            <p:nvSpPr>
              <p:cNvPr id="569" name="Freeform 112"/>
              <p:cNvSpPr>
                <a:spLocks/>
              </p:cNvSpPr>
              <p:nvPr/>
            </p:nvSpPr>
            <p:spPr bwMode="auto">
              <a:xfrm>
                <a:off x="10777538" y="2830513"/>
                <a:ext cx="1417638" cy="1417638"/>
              </a:xfrm>
              <a:custGeom>
                <a:avLst/>
                <a:gdLst>
                  <a:gd name="T0" fmla="*/ 893 w 893"/>
                  <a:gd name="T1" fmla="*/ 0 h 893"/>
                  <a:gd name="T2" fmla="*/ 893 w 893"/>
                  <a:gd name="T3" fmla="*/ 893 h 893"/>
                  <a:gd name="T4" fmla="*/ 0 w 893"/>
                  <a:gd name="T5" fmla="*/ 893 h 893"/>
                  <a:gd name="T6" fmla="*/ 0 w 893"/>
                  <a:gd name="T7" fmla="*/ 0 h 893"/>
                  <a:gd name="T8" fmla="*/ 893 w 893"/>
                  <a:gd name="T9" fmla="*/ 0 h 893"/>
                  <a:gd name="T10" fmla="*/ 893 w 893"/>
                  <a:gd name="T11" fmla="*/ 0 h 8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3" h="893">
                    <a:moveTo>
                      <a:pt x="893" y="0"/>
                    </a:moveTo>
                    <a:lnTo>
                      <a:pt x="893" y="893"/>
                    </a:lnTo>
                    <a:lnTo>
                      <a:pt x="0" y="893"/>
                    </a:lnTo>
                    <a:lnTo>
                      <a:pt x="0" y="0"/>
                    </a:lnTo>
                    <a:lnTo>
                      <a:pt x="893" y="0"/>
                    </a:lnTo>
                    <a:lnTo>
                      <a:pt x="893" y="0"/>
                    </a:lnTo>
                    <a:close/>
                  </a:path>
                </a:pathLst>
              </a:custGeom>
              <a:solidFill>
                <a:srgbClr val="DDC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113"/>
              <p:cNvSpPr>
                <a:spLocks/>
              </p:cNvSpPr>
              <p:nvPr/>
            </p:nvSpPr>
            <p:spPr bwMode="auto">
              <a:xfrm>
                <a:off x="11168063" y="3113088"/>
                <a:ext cx="1027113" cy="1135063"/>
              </a:xfrm>
              <a:custGeom>
                <a:avLst/>
                <a:gdLst>
                  <a:gd name="T0" fmla="*/ 647 w 647"/>
                  <a:gd name="T1" fmla="*/ 246 h 715"/>
                  <a:gd name="T2" fmla="*/ 647 w 647"/>
                  <a:gd name="T3" fmla="*/ 715 h 715"/>
                  <a:gd name="T4" fmla="*/ 178 w 647"/>
                  <a:gd name="T5" fmla="*/ 715 h 715"/>
                  <a:gd name="T6" fmla="*/ 0 w 647"/>
                  <a:gd name="T7" fmla="*/ 537 h 715"/>
                  <a:gd name="T8" fmla="*/ 399 w 647"/>
                  <a:gd name="T9" fmla="*/ 0 h 715"/>
                  <a:gd name="T10" fmla="*/ 647 w 647"/>
                  <a:gd name="T11" fmla="*/ 246 h 715"/>
                  <a:gd name="T12" fmla="*/ 647 w 647"/>
                  <a:gd name="T13" fmla="*/ 246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7" h="715">
                    <a:moveTo>
                      <a:pt x="647" y="246"/>
                    </a:moveTo>
                    <a:lnTo>
                      <a:pt x="647" y="715"/>
                    </a:lnTo>
                    <a:lnTo>
                      <a:pt x="178" y="715"/>
                    </a:lnTo>
                    <a:lnTo>
                      <a:pt x="0" y="537"/>
                    </a:lnTo>
                    <a:lnTo>
                      <a:pt x="399" y="0"/>
                    </a:lnTo>
                    <a:lnTo>
                      <a:pt x="647" y="246"/>
                    </a:lnTo>
                    <a:lnTo>
                      <a:pt x="647" y="246"/>
                    </a:lnTo>
                    <a:close/>
                  </a:path>
                </a:pathLst>
              </a:custGeom>
              <a:solidFill>
                <a:srgbClr val="BAA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14"/>
              <p:cNvSpPr>
                <a:spLocks/>
              </p:cNvSpPr>
              <p:nvPr/>
            </p:nvSpPr>
            <p:spPr bwMode="auto">
              <a:xfrm>
                <a:off x="11104563" y="3048000"/>
                <a:ext cx="762000" cy="982663"/>
              </a:xfrm>
              <a:custGeom>
                <a:avLst/>
                <a:gdLst>
                  <a:gd name="T0" fmla="*/ 87 w 305"/>
                  <a:gd name="T1" fmla="*/ 0 h 393"/>
                  <a:gd name="T2" fmla="*/ 218 w 305"/>
                  <a:gd name="T3" fmla="*/ 0 h 393"/>
                  <a:gd name="T4" fmla="*/ 305 w 305"/>
                  <a:gd name="T5" fmla="*/ 87 h 393"/>
                  <a:gd name="T6" fmla="*/ 305 w 305"/>
                  <a:gd name="T7" fmla="*/ 305 h 393"/>
                  <a:gd name="T8" fmla="*/ 218 w 305"/>
                  <a:gd name="T9" fmla="*/ 393 h 393"/>
                  <a:gd name="T10" fmla="*/ 87 w 305"/>
                  <a:gd name="T11" fmla="*/ 393 h 393"/>
                  <a:gd name="T12" fmla="*/ 0 w 305"/>
                  <a:gd name="T13" fmla="*/ 305 h 393"/>
                  <a:gd name="T14" fmla="*/ 0 w 305"/>
                  <a:gd name="T15" fmla="*/ 87 h 393"/>
                  <a:gd name="T16" fmla="*/ 87 w 305"/>
                  <a:gd name="T17" fmla="*/ 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5" h="393">
                    <a:moveTo>
                      <a:pt x="87" y="0"/>
                    </a:moveTo>
                    <a:cubicBezTo>
                      <a:pt x="218" y="0"/>
                      <a:pt x="218" y="0"/>
                      <a:pt x="218" y="0"/>
                    </a:cubicBezTo>
                    <a:cubicBezTo>
                      <a:pt x="266" y="0"/>
                      <a:pt x="305" y="39"/>
                      <a:pt x="305" y="87"/>
                    </a:cubicBezTo>
                    <a:cubicBezTo>
                      <a:pt x="305" y="305"/>
                      <a:pt x="305" y="305"/>
                      <a:pt x="305" y="305"/>
                    </a:cubicBezTo>
                    <a:cubicBezTo>
                      <a:pt x="305" y="353"/>
                      <a:pt x="266" y="393"/>
                      <a:pt x="218" y="393"/>
                    </a:cubicBezTo>
                    <a:cubicBezTo>
                      <a:pt x="87" y="393"/>
                      <a:pt x="87" y="393"/>
                      <a:pt x="87" y="393"/>
                    </a:cubicBezTo>
                    <a:cubicBezTo>
                      <a:pt x="39" y="393"/>
                      <a:pt x="0" y="353"/>
                      <a:pt x="0" y="305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39"/>
                      <a:pt x="39" y="0"/>
                      <a:pt x="87" y="0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15"/>
              <p:cNvSpPr>
                <a:spLocks/>
              </p:cNvSpPr>
              <p:nvPr/>
            </p:nvSpPr>
            <p:spPr bwMode="auto">
              <a:xfrm>
                <a:off x="11322050" y="3048000"/>
                <a:ext cx="544513" cy="982663"/>
              </a:xfrm>
              <a:custGeom>
                <a:avLst/>
                <a:gdLst>
                  <a:gd name="T0" fmla="*/ 0 w 218"/>
                  <a:gd name="T1" fmla="*/ 0 h 393"/>
                  <a:gd name="T2" fmla="*/ 131 w 218"/>
                  <a:gd name="T3" fmla="*/ 0 h 393"/>
                  <a:gd name="T4" fmla="*/ 218 w 218"/>
                  <a:gd name="T5" fmla="*/ 87 h 393"/>
                  <a:gd name="T6" fmla="*/ 218 w 218"/>
                  <a:gd name="T7" fmla="*/ 305 h 393"/>
                  <a:gd name="T8" fmla="*/ 131 w 218"/>
                  <a:gd name="T9" fmla="*/ 393 h 393"/>
                  <a:gd name="T10" fmla="*/ 0 w 218"/>
                  <a:gd name="T11" fmla="*/ 393 h 393"/>
                  <a:gd name="T12" fmla="*/ 0 w 218"/>
                  <a:gd name="T13" fmla="*/ 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393">
                    <a:moveTo>
                      <a:pt x="0" y="0"/>
                    </a:moveTo>
                    <a:cubicBezTo>
                      <a:pt x="131" y="0"/>
                      <a:pt x="131" y="0"/>
                      <a:pt x="131" y="0"/>
                    </a:cubicBezTo>
                    <a:cubicBezTo>
                      <a:pt x="179" y="0"/>
                      <a:pt x="218" y="39"/>
                      <a:pt x="218" y="87"/>
                    </a:cubicBezTo>
                    <a:cubicBezTo>
                      <a:pt x="218" y="305"/>
                      <a:pt x="218" y="305"/>
                      <a:pt x="218" y="305"/>
                    </a:cubicBezTo>
                    <a:cubicBezTo>
                      <a:pt x="218" y="353"/>
                      <a:pt x="179" y="393"/>
                      <a:pt x="131" y="393"/>
                    </a:cubicBezTo>
                    <a:cubicBezTo>
                      <a:pt x="0" y="393"/>
                      <a:pt x="0" y="393"/>
                      <a:pt x="0" y="39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16"/>
              <p:cNvSpPr>
                <a:spLocks/>
              </p:cNvSpPr>
              <p:nvPr/>
            </p:nvSpPr>
            <p:spPr bwMode="auto">
              <a:xfrm>
                <a:off x="11104563" y="3048000"/>
                <a:ext cx="762000" cy="490538"/>
              </a:xfrm>
              <a:custGeom>
                <a:avLst/>
                <a:gdLst>
                  <a:gd name="T0" fmla="*/ 87 w 305"/>
                  <a:gd name="T1" fmla="*/ 0 h 196"/>
                  <a:gd name="T2" fmla="*/ 218 w 305"/>
                  <a:gd name="T3" fmla="*/ 0 h 196"/>
                  <a:gd name="T4" fmla="*/ 305 w 305"/>
                  <a:gd name="T5" fmla="*/ 87 h 196"/>
                  <a:gd name="T6" fmla="*/ 305 w 305"/>
                  <a:gd name="T7" fmla="*/ 109 h 196"/>
                  <a:gd name="T8" fmla="*/ 218 w 305"/>
                  <a:gd name="T9" fmla="*/ 196 h 196"/>
                  <a:gd name="T10" fmla="*/ 87 w 305"/>
                  <a:gd name="T11" fmla="*/ 196 h 196"/>
                  <a:gd name="T12" fmla="*/ 0 w 305"/>
                  <a:gd name="T13" fmla="*/ 109 h 196"/>
                  <a:gd name="T14" fmla="*/ 0 w 305"/>
                  <a:gd name="T15" fmla="*/ 87 h 196"/>
                  <a:gd name="T16" fmla="*/ 87 w 305"/>
                  <a:gd name="T17" fmla="*/ 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5" h="196">
                    <a:moveTo>
                      <a:pt x="87" y="0"/>
                    </a:moveTo>
                    <a:cubicBezTo>
                      <a:pt x="218" y="0"/>
                      <a:pt x="218" y="0"/>
                      <a:pt x="218" y="0"/>
                    </a:cubicBezTo>
                    <a:cubicBezTo>
                      <a:pt x="266" y="0"/>
                      <a:pt x="305" y="39"/>
                      <a:pt x="305" y="87"/>
                    </a:cubicBezTo>
                    <a:cubicBezTo>
                      <a:pt x="305" y="109"/>
                      <a:pt x="305" y="109"/>
                      <a:pt x="305" y="109"/>
                    </a:cubicBezTo>
                    <a:cubicBezTo>
                      <a:pt x="305" y="157"/>
                      <a:pt x="266" y="196"/>
                      <a:pt x="218" y="196"/>
                    </a:cubicBezTo>
                    <a:cubicBezTo>
                      <a:pt x="87" y="196"/>
                      <a:pt x="87" y="196"/>
                      <a:pt x="87" y="196"/>
                    </a:cubicBezTo>
                    <a:cubicBezTo>
                      <a:pt x="39" y="196"/>
                      <a:pt x="0" y="157"/>
                      <a:pt x="0" y="109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39"/>
                      <a:pt x="39" y="0"/>
                      <a:pt x="87" y="0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17"/>
              <p:cNvSpPr>
                <a:spLocks/>
              </p:cNvSpPr>
              <p:nvPr/>
            </p:nvSpPr>
            <p:spPr bwMode="auto">
              <a:xfrm>
                <a:off x="11156950" y="3103563"/>
                <a:ext cx="655638" cy="382588"/>
              </a:xfrm>
              <a:custGeom>
                <a:avLst/>
                <a:gdLst>
                  <a:gd name="T0" fmla="*/ 197 w 262"/>
                  <a:gd name="T1" fmla="*/ 0 h 153"/>
                  <a:gd name="T2" fmla="*/ 66 w 262"/>
                  <a:gd name="T3" fmla="*/ 0 h 153"/>
                  <a:gd name="T4" fmla="*/ 0 w 262"/>
                  <a:gd name="T5" fmla="*/ 65 h 153"/>
                  <a:gd name="T6" fmla="*/ 0 w 262"/>
                  <a:gd name="T7" fmla="*/ 87 h 153"/>
                  <a:gd name="T8" fmla="*/ 66 w 262"/>
                  <a:gd name="T9" fmla="*/ 153 h 153"/>
                  <a:gd name="T10" fmla="*/ 197 w 262"/>
                  <a:gd name="T11" fmla="*/ 153 h 153"/>
                  <a:gd name="T12" fmla="*/ 262 w 262"/>
                  <a:gd name="T13" fmla="*/ 87 h 153"/>
                  <a:gd name="T14" fmla="*/ 262 w 262"/>
                  <a:gd name="T15" fmla="*/ 65 h 153"/>
                  <a:gd name="T16" fmla="*/ 197 w 262"/>
                  <a:gd name="T17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2" h="153">
                    <a:moveTo>
                      <a:pt x="197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30" y="0"/>
                      <a:pt x="0" y="29"/>
                      <a:pt x="0" y="65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123"/>
                      <a:pt x="30" y="153"/>
                      <a:pt x="66" y="153"/>
                    </a:cubicBezTo>
                    <a:cubicBezTo>
                      <a:pt x="197" y="153"/>
                      <a:pt x="197" y="153"/>
                      <a:pt x="197" y="153"/>
                    </a:cubicBezTo>
                    <a:cubicBezTo>
                      <a:pt x="233" y="153"/>
                      <a:pt x="262" y="123"/>
                      <a:pt x="262" y="87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62" y="29"/>
                      <a:pt x="233" y="0"/>
                      <a:pt x="19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18"/>
              <p:cNvSpPr>
                <a:spLocks/>
              </p:cNvSpPr>
              <p:nvPr/>
            </p:nvSpPr>
            <p:spPr bwMode="auto">
              <a:xfrm>
                <a:off x="11344275" y="3211513"/>
                <a:ext cx="225425" cy="165100"/>
              </a:xfrm>
              <a:custGeom>
                <a:avLst/>
                <a:gdLst>
                  <a:gd name="T0" fmla="*/ 84 w 90"/>
                  <a:gd name="T1" fmla="*/ 0 h 66"/>
                  <a:gd name="T2" fmla="*/ 28 w 90"/>
                  <a:gd name="T3" fmla="*/ 0 h 66"/>
                  <a:gd name="T4" fmla="*/ 0 w 90"/>
                  <a:gd name="T5" fmla="*/ 29 h 66"/>
                  <a:gd name="T6" fmla="*/ 0 w 90"/>
                  <a:gd name="T7" fmla="*/ 38 h 66"/>
                  <a:gd name="T8" fmla="*/ 24 w 90"/>
                  <a:gd name="T9" fmla="*/ 66 h 66"/>
                  <a:gd name="T10" fmla="*/ 90 w 90"/>
                  <a:gd name="T11" fmla="*/ 1 h 66"/>
                  <a:gd name="T12" fmla="*/ 84 w 90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66">
                    <a:moveTo>
                      <a:pt x="84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52"/>
                      <a:pt x="11" y="64"/>
                      <a:pt x="24" y="66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88" y="1"/>
                      <a:pt x="86" y="0"/>
                      <a:pt x="84" y="0"/>
                    </a:cubicBezTo>
                    <a:close/>
                  </a:path>
                </a:pathLst>
              </a:custGeom>
              <a:solidFill>
                <a:srgbClr val="F275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19"/>
              <p:cNvSpPr>
                <a:spLocks/>
              </p:cNvSpPr>
              <p:nvPr/>
            </p:nvSpPr>
            <p:spPr bwMode="auto">
              <a:xfrm>
                <a:off x="11404600" y="3213100"/>
                <a:ext cx="220663" cy="163513"/>
              </a:xfrm>
              <a:custGeom>
                <a:avLst/>
                <a:gdLst>
                  <a:gd name="T0" fmla="*/ 0 w 88"/>
                  <a:gd name="T1" fmla="*/ 65 h 65"/>
                  <a:gd name="T2" fmla="*/ 4 w 88"/>
                  <a:gd name="T3" fmla="*/ 65 h 65"/>
                  <a:gd name="T4" fmla="*/ 60 w 88"/>
                  <a:gd name="T5" fmla="*/ 65 h 65"/>
                  <a:gd name="T6" fmla="*/ 88 w 88"/>
                  <a:gd name="T7" fmla="*/ 37 h 65"/>
                  <a:gd name="T8" fmla="*/ 88 w 88"/>
                  <a:gd name="T9" fmla="*/ 28 h 65"/>
                  <a:gd name="T10" fmla="*/ 65 w 88"/>
                  <a:gd name="T11" fmla="*/ 0 h 65"/>
                  <a:gd name="T12" fmla="*/ 0 w 88"/>
                  <a:gd name="T1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65">
                    <a:moveTo>
                      <a:pt x="0" y="65"/>
                    </a:moveTo>
                    <a:cubicBezTo>
                      <a:pt x="1" y="65"/>
                      <a:pt x="3" y="65"/>
                      <a:pt x="4" y="65"/>
                    </a:cubicBezTo>
                    <a:cubicBezTo>
                      <a:pt x="60" y="65"/>
                      <a:pt x="60" y="65"/>
                      <a:pt x="60" y="65"/>
                    </a:cubicBezTo>
                    <a:cubicBezTo>
                      <a:pt x="76" y="65"/>
                      <a:pt x="88" y="52"/>
                      <a:pt x="88" y="37"/>
                    </a:cubicBezTo>
                    <a:cubicBezTo>
                      <a:pt x="88" y="28"/>
                      <a:pt x="88" y="28"/>
                      <a:pt x="88" y="28"/>
                    </a:cubicBezTo>
                    <a:cubicBezTo>
                      <a:pt x="88" y="14"/>
                      <a:pt x="78" y="2"/>
                      <a:pt x="65" y="0"/>
                    </a:cubicBezTo>
                    <a:cubicBezTo>
                      <a:pt x="0" y="65"/>
                      <a:pt x="0" y="65"/>
                      <a:pt x="0" y="65"/>
                    </a:cubicBezTo>
                    <a:close/>
                  </a:path>
                </a:pathLst>
              </a:custGeom>
              <a:solidFill>
                <a:srgbClr val="8BB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602" name="组合 601"/>
          <p:cNvGrpSpPr/>
          <p:nvPr/>
        </p:nvGrpSpPr>
        <p:grpSpPr>
          <a:xfrm>
            <a:off x="10777538" y="4248150"/>
            <a:ext cx="1417638" cy="1416050"/>
            <a:chOff x="10777538" y="4248150"/>
            <a:chExt cx="1417638" cy="1416050"/>
          </a:xfrm>
        </p:grpSpPr>
        <p:sp>
          <p:nvSpPr>
            <p:cNvPr id="577" name="Freeform 120"/>
            <p:cNvSpPr>
              <a:spLocks/>
            </p:cNvSpPr>
            <p:nvPr/>
          </p:nvSpPr>
          <p:spPr bwMode="auto">
            <a:xfrm>
              <a:off x="10777538" y="4248150"/>
              <a:ext cx="1417638" cy="1416050"/>
            </a:xfrm>
            <a:custGeom>
              <a:avLst/>
              <a:gdLst>
                <a:gd name="T0" fmla="*/ 0 w 893"/>
                <a:gd name="T1" fmla="*/ 0 h 892"/>
                <a:gd name="T2" fmla="*/ 893 w 893"/>
                <a:gd name="T3" fmla="*/ 0 h 892"/>
                <a:gd name="T4" fmla="*/ 893 w 893"/>
                <a:gd name="T5" fmla="*/ 892 h 892"/>
                <a:gd name="T6" fmla="*/ 0 w 893"/>
                <a:gd name="T7" fmla="*/ 892 h 892"/>
                <a:gd name="T8" fmla="*/ 0 w 893"/>
                <a:gd name="T9" fmla="*/ 0 h 892"/>
                <a:gd name="T10" fmla="*/ 0 w 893"/>
                <a:gd name="T11" fmla="*/ 0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3" h="892">
                  <a:moveTo>
                    <a:pt x="0" y="0"/>
                  </a:moveTo>
                  <a:lnTo>
                    <a:pt x="893" y="0"/>
                  </a:lnTo>
                  <a:lnTo>
                    <a:pt x="893" y="892"/>
                  </a:lnTo>
                  <a:lnTo>
                    <a:pt x="0" y="89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121"/>
            <p:cNvSpPr>
              <a:spLocks/>
            </p:cNvSpPr>
            <p:nvPr/>
          </p:nvSpPr>
          <p:spPr bwMode="auto">
            <a:xfrm>
              <a:off x="11229975" y="4473575"/>
              <a:ext cx="965200" cy="1190625"/>
            </a:xfrm>
            <a:custGeom>
              <a:avLst/>
              <a:gdLst>
                <a:gd name="T0" fmla="*/ 608 w 608"/>
                <a:gd name="T1" fmla="*/ 373 h 750"/>
                <a:gd name="T2" fmla="*/ 608 w 608"/>
                <a:gd name="T3" fmla="*/ 750 h 750"/>
                <a:gd name="T4" fmla="*/ 146 w 608"/>
                <a:gd name="T5" fmla="*/ 750 h 750"/>
                <a:gd name="T6" fmla="*/ 0 w 608"/>
                <a:gd name="T7" fmla="*/ 602 h 750"/>
                <a:gd name="T8" fmla="*/ 162 w 608"/>
                <a:gd name="T9" fmla="*/ 151 h 750"/>
                <a:gd name="T10" fmla="*/ 76 w 608"/>
                <a:gd name="T11" fmla="*/ 64 h 750"/>
                <a:gd name="T12" fmla="*/ 93 w 608"/>
                <a:gd name="T13" fmla="*/ 30 h 750"/>
                <a:gd name="T14" fmla="*/ 235 w 608"/>
                <a:gd name="T15" fmla="*/ 0 h 750"/>
                <a:gd name="T16" fmla="*/ 608 w 608"/>
                <a:gd name="T17" fmla="*/ 373 h 750"/>
                <a:gd name="T18" fmla="*/ 608 w 608"/>
                <a:gd name="T19" fmla="*/ 373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8" h="750">
                  <a:moveTo>
                    <a:pt x="608" y="373"/>
                  </a:moveTo>
                  <a:lnTo>
                    <a:pt x="608" y="750"/>
                  </a:lnTo>
                  <a:lnTo>
                    <a:pt x="146" y="750"/>
                  </a:lnTo>
                  <a:lnTo>
                    <a:pt x="0" y="602"/>
                  </a:lnTo>
                  <a:lnTo>
                    <a:pt x="162" y="151"/>
                  </a:lnTo>
                  <a:lnTo>
                    <a:pt x="76" y="64"/>
                  </a:lnTo>
                  <a:lnTo>
                    <a:pt x="93" y="30"/>
                  </a:lnTo>
                  <a:lnTo>
                    <a:pt x="235" y="0"/>
                  </a:lnTo>
                  <a:lnTo>
                    <a:pt x="608" y="373"/>
                  </a:lnTo>
                  <a:lnTo>
                    <a:pt x="608" y="373"/>
                  </a:lnTo>
                  <a:close/>
                </a:path>
              </a:pathLst>
            </a:custGeom>
            <a:solidFill>
              <a:srgbClr val="ADB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122"/>
            <p:cNvSpPr>
              <a:spLocks/>
            </p:cNvSpPr>
            <p:nvPr/>
          </p:nvSpPr>
          <p:spPr bwMode="auto">
            <a:xfrm>
              <a:off x="11212513" y="4492625"/>
              <a:ext cx="544513" cy="952500"/>
            </a:xfrm>
            <a:custGeom>
              <a:avLst/>
              <a:gdLst>
                <a:gd name="T0" fmla="*/ 218 w 218"/>
                <a:gd name="T1" fmla="*/ 360 h 381"/>
                <a:gd name="T2" fmla="*/ 196 w 218"/>
                <a:gd name="T3" fmla="*/ 381 h 381"/>
                <a:gd name="T4" fmla="*/ 22 w 218"/>
                <a:gd name="T5" fmla="*/ 381 h 381"/>
                <a:gd name="T6" fmla="*/ 0 w 218"/>
                <a:gd name="T7" fmla="*/ 360 h 381"/>
                <a:gd name="T8" fmla="*/ 0 w 218"/>
                <a:gd name="T9" fmla="*/ 163 h 381"/>
                <a:gd name="T10" fmla="*/ 26 w 218"/>
                <a:gd name="T11" fmla="*/ 124 h 381"/>
                <a:gd name="T12" fmla="*/ 50 w 218"/>
                <a:gd name="T13" fmla="*/ 95 h 381"/>
                <a:gd name="T14" fmla="*/ 66 w 218"/>
                <a:gd name="T15" fmla="*/ 33 h 381"/>
                <a:gd name="T16" fmla="*/ 66 w 218"/>
                <a:gd name="T17" fmla="*/ 11 h 381"/>
                <a:gd name="T18" fmla="*/ 77 w 218"/>
                <a:gd name="T19" fmla="*/ 0 h 381"/>
                <a:gd name="T20" fmla="*/ 142 w 218"/>
                <a:gd name="T21" fmla="*/ 0 h 381"/>
                <a:gd name="T22" fmla="*/ 153 w 218"/>
                <a:gd name="T23" fmla="*/ 11 h 381"/>
                <a:gd name="T24" fmla="*/ 153 w 218"/>
                <a:gd name="T25" fmla="*/ 33 h 381"/>
                <a:gd name="T26" fmla="*/ 168 w 218"/>
                <a:gd name="T27" fmla="*/ 95 h 381"/>
                <a:gd name="T28" fmla="*/ 193 w 218"/>
                <a:gd name="T29" fmla="*/ 124 h 381"/>
                <a:gd name="T30" fmla="*/ 218 w 218"/>
                <a:gd name="T31" fmla="*/ 163 h 381"/>
                <a:gd name="T32" fmla="*/ 218 w 218"/>
                <a:gd name="T33" fmla="*/ 36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8" h="381">
                  <a:moveTo>
                    <a:pt x="218" y="360"/>
                  </a:moveTo>
                  <a:cubicBezTo>
                    <a:pt x="218" y="372"/>
                    <a:pt x="208" y="381"/>
                    <a:pt x="196" y="381"/>
                  </a:cubicBezTo>
                  <a:cubicBezTo>
                    <a:pt x="22" y="381"/>
                    <a:pt x="22" y="381"/>
                    <a:pt x="22" y="381"/>
                  </a:cubicBezTo>
                  <a:cubicBezTo>
                    <a:pt x="10" y="381"/>
                    <a:pt x="0" y="372"/>
                    <a:pt x="0" y="360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46"/>
                    <a:pt x="11" y="131"/>
                    <a:pt x="26" y="124"/>
                  </a:cubicBezTo>
                  <a:cubicBezTo>
                    <a:pt x="38" y="118"/>
                    <a:pt x="47" y="108"/>
                    <a:pt x="50" y="95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5"/>
                    <a:pt x="71" y="0"/>
                    <a:pt x="77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8" y="0"/>
                    <a:pt x="153" y="5"/>
                    <a:pt x="153" y="11"/>
                  </a:cubicBezTo>
                  <a:cubicBezTo>
                    <a:pt x="153" y="33"/>
                    <a:pt x="153" y="33"/>
                    <a:pt x="153" y="33"/>
                  </a:cubicBezTo>
                  <a:cubicBezTo>
                    <a:pt x="168" y="95"/>
                    <a:pt x="168" y="95"/>
                    <a:pt x="168" y="95"/>
                  </a:cubicBezTo>
                  <a:cubicBezTo>
                    <a:pt x="172" y="108"/>
                    <a:pt x="180" y="118"/>
                    <a:pt x="193" y="124"/>
                  </a:cubicBezTo>
                  <a:cubicBezTo>
                    <a:pt x="208" y="131"/>
                    <a:pt x="218" y="146"/>
                    <a:pt x="218" y="163"/>
                  </a:cubicBezTo>
                  <a:cubicBezTo>
                    <a:pt x="218" y="360"/>
                    <a:pt x="218" y="360"/>
                    <a:pt x="218" y="360"/>
                  </a:cubicBezTo>
                  <a:close/>
                </a:path>
              </a:pathLst>
            </a:custGeom>
            <a:solidFill>
              <a:srgbClr val="8F35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123"/>
            <p:cNvSpPr>
              <a:spLocks/>
            </p:cNvSpPr>
            <p:nvPr/>
          </p:nvSpPr>
          <p:spPr bwMode="auto">
            <a:xfrm>
              <a:off x="11485563" y="4492625"/>
              <a:ext cx="271463" cy="952500"/>
            </a:xfrm>
            <a:custGeom>
              <a:avLst/>
              <a:gdLst>
                <a:gd name="T0" fmla="*/ 109 w 109"/>
                <a:gd name="T1" fmla="*/ 360 h 381"/>
                <a:gd name="T2" fmla="*/ 87 w 109"/>
                <a:gd name="T3" fmla="*/ 381 h 381"/>
                <a:gd name="T4" fmla="*/ 0 w 109"/>
                <a:gd name="T5" fmla="*/ 381 h 381"/>
                <a:gd name="T6" fmla="*/ 0 w 109"/>
                <a:gd name="T7" fmla="*/ 0 h 381"/>
                <a:gd name="T8" fmla="*/ 33 w 109"/>
                <a:gd name="T9" fmla="*/ 0 h 381"/>
                <a:gd name="T10" fmla="*/ 44 w 109"/>
                <a:gd name="T11" fmla="*/ 11 h 381"/>
                <a:gd name="T12" fmla="*/ 44 w 109"/>
                <a:gd name="T13" fmla="*/ 33 h 381"/>
                <a:gd name="T14" fmla="*/ 59 w 109"/>
                <a:gd name="T15" fmla="*/ 95 h 381"/>
                <a:gd name="T16" fmla="*/ 84 w 109"/>
                <a:gd name="T17" fmla="*/ 124 h 381"/>
                <a:gd name="T18" fmla="*/ 109 w 109"/>
                <a:gd name="T19" fmla="*/ 163 h 381"/>
                <a:gd name="T20" fmla="*/ 109 w 109"/>
                <a:gd name="T21" fmla="*/ 36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381">
                  <a:moveTo>
                    <a:pt x="109" y="360"/>
                  </a:moveTo>
                  <a:cubicBezTo>
                    <a:pt x="109" y="372"/>
                    <a:pt x="99" y="381"/>
                    <a:pt x="87" y="381"/>
                  </a:cubicBezTo>
                  <a:cubicBezTo>
                    <a:pt x="0" y="381"/>
                    <a:pt x="0" y="381"/>
                    <a:pt x="0" y="3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9" y="0"/>
                    <a:pt x="44" y="5"/>
                    <a:pt x="44" y="11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63" y="108"/>
                    <a:pt x="71" y="118"/>
                    <a:pt x="84" y="124"/>
                  </a:cubicBezTo>
                  <a:cubicBezTo>
                    <a:pt x="99" y="131"/>
                    <a:pt x="109" y="146"/>
                    <a:pt x="109" y="163"/>
                  </a:cubicBezTo>
                  <a:cubicBezTo>
                    <a:pt x="109" y="360"/>
                    <a:pt x="109" y="360"/>
                    <a:pt x="109" y="360"/>
                  </a:cubicBezTo>
                  <a:close/>
                </a:path>
              </a:pathLst>
            </a:custGeom>
            <a:solidFill>
              <a:srgbClr val="6E2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124"/>
            <p:cNvSpPr>
              <a:spLocks/>
            </p:cNvSpPr>
            <p:nvPr/>
          </p:nvSpPr>
          <p:spPr bwMode="auto">
            <a:xfrm>
              <a:off x="11350625" y="4465638"/>
              <a:ext cx="271463" cy="109538"/>
            </a:xfrm>
            <a:custGeom>
              <a:avLst/>
              <a:gdLst>
                <a:gd name="T0" fmla="*/ 15 w 109"/>
                <a:gd name="T1" fmla="*/ 0 h 44"/>
                <a:gd name="T2" fmla="*/ 94 w 109"/>
                <a:gd name="T3" fmla="*/ 0 h 44"/>
                <a:gd name="T4" fmla="*/ 105 w 109"/>
                <a:gd name="T5" fmla="*/ 10 h 44"/>
                <a:gd name="T6" fmla="*/ 109 w 109"/>
                <a:gd name="T7" fmla="*/ 44 h 44"/>
                <a:gd name="T8" fmla="*/ 98 w 109"/>
                <a:gd name="T9" fmla="*/ 33 h 44"/>
                <a:gd name="T10" fmla="*/ 87 w 109"/>
                <a:gd name="T11" fmla="*/ 44 h 44"/>
                <a:gd name="T12" fmla="*/ 76 w 109"/>
                <a:gd name="T13" fmla="*/ 33 h 44"/>
                <a:gd name="T14" fmla="*/ 65 w 109"/>
                <a:gd name="T15" fmla="*/ 44 h 44"/>
                <a:gd name="T16" fmla="*/ 54 w 109"/>
                <a:gd name="T17" fmla="*/ 33 h 44"/>
                <a:gd name="T18" fmla="*/ 43 w 109"/>
                <a:gd name="T19" fmla="*/ 44 h 44"/>
                <a:gd name="T20" fmla="*/ 32 w 109"/>
                <a:gd name="T21" fmla="*/ 33 h 44"/>
                <a:gd name="T22" fmla="*/ 22 w 109"/>
                <a:gd name="T23" fmla="*/ 44 h 44"/>
                <a:gd name="T24" fmla="*/ 11 w 109"/>
                <a:gd name="T25" fmla="*/ 33 h 44"/>
                <a:gd name="T26" fmla="*/ 0 w 109"/>
                <a:gd name="T27" fmla="*/ 44 h 44"/>
                <a:gd name="T28" fmla="*/ 4 w 109"/>
                <a:gd name="T29" fmla="*/ 10 h 44"/>
                <a:gd name="T30" fmla="*/ 15 w 109"/>
                <a:gd name="T3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9" h="44">
                  <a:moveTo>
                    <a:pt x="15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99" y="0"/>
                    <a:pt x="104" y="4"/>
                    <a:pt x="105" y="10"/>
                  </a:cubicBezTo>
                  <a:cubicBezTo>
                    <a:pt x="109" y="44"/>
                    <a:pt x="109" y="44"/>
                    <a:pt x="109" y="44"/>
                  </a:cubicBezTo>
                  <a:cubicBezTo>
                    <a:pt x="103" y="44"/>
                    <a:pt x="98" y="39"/>
                    <a:pt x="98" y="33"/>
                  </a:cubicBezTo>
                  <a:cubicBezTo>
                    <a:pt x="98" y="39"/>
                    <a:pt x="93" y="44"/>
                    <a:pt x="87" y="44"/>
                  </a:cubicBezTo>
                  <a:cubicBezTo>
                    <a:pt x="81" y="44"/>
                    <a:pt x="76" y="39"/>
                    <a:pt x="76" y="33"/>
                  </a:cubicBezTo>
                  <a:cubicBezTo>
                    <a:pt x="76" y="39"/>
                    <a:pt x="71" y="44"/>
                    <a:pt x="65" y="44"/>
                  </a:cubicBezTo>
                  <a:cubicBezTo>
                    <a:pt x="59" y="44"/>
                    <a:pt x="54" y="39"/>
                    <a:pt x="54" y="33"/>
                  </a:cubicBezTo>
                  <a:cubicBezTo>
                    <a:pt x="54" y="39"/>
                    <a:pt x="49" y="44"/>
                    <a:pt x="43" y="44"/>
                  </a:cubicBezTo>
                  <a:cubicBezTo>
                    <a:pt x="37" y="44"/>
                    <a:pt x="32" y="39"/>
                    <a:pt x="32" y="33"/>
                  </a:cubicBezTo>
                  <a:cubicBezTo>
                    <a:pt x="32" y="39"/>
                    <a:pt x="28" y="44"/>
                    <a:pt x="22" y="44"/>
                  </a:cubicBezTo>
                  <a:cubicBezTo>
                    <a:pt x="16" y="44"/>
                    <a:pt x="11" y="39"/>
                    <a:pt x="11" y="33"/>
                  </a:cubicBezTo>
                  <a:cubicBezTo>
                    <a:pt x="11" y="39"/>
                    <a:pt x="6" y="44"/>
                    <a:pt x="0" y="4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4"/>
                    <a:pt x="9" y="0"/>
                    <a:pt x="15" y="0"/>
                  </a:cubicBezTo>
                  <a:close/>
                </a:path>
              </a:pathLst>
            </a:custGeom>
            <a:solidFill>
              <a:srgbClr val="6EC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125"/>
            <p:cNvSpPr>
              <a:spLocks/>
            </p:cNvSpPr>
            <p:nvPr/>
          </p:nvSpPr>
          <p:spPr bwMode="auto">
            <a:xfrm>
              <a:off x="11485563" y="4465638"/>
              <a:ext cx="136525" cy="109538"/>
            </a:xfrm>
            <a:custGeom>
              <a:avLst/>
              <a:gdLst>
                <a:gd name="T0" fmla="*/ 0 w 55"/>
                <a:gd name="T1" fmla="*/ 0 h 44"/>
                <a:gd name="T2" fmla="*/ 40 w 55"/>
                <a:gd name="T3" fmla="*/ 0 h 44"/>
                <a:gd name="T4" fmla="*/ 51 w 55"/>
                <a:gd name="T5" fmla="*/ 10 h 44"/>
                <a:gd name="T6" fmla="*/ 55 w 55"/>
                <a:gd name="T7" fmla="*/ 44 h 44"/>
                <a:gd name="T8" fmla="*/ 44 w 55"/>
                <a:gd name="T9" fmla="*/ 33 h 44"/>
                <a:gd name="T10" fmla="*/ 33 w 55"/>
                <a:gd name="T11" fmla="*/ 44 h 44"/>
                <a:gd name="T12" fmla="*/ 22 w 55"/>
                <a:gd name="T13" fmla="*/ 33 h 44"/>
                <a:gd name="T14" fmla="*/ 11 w 55"/>
                <a:gd name="T15" fmla="*/ 44 h 44"/>
                <a:gd name="T16" fmla="*/ 0 w 55"/>
                <a:gd name="T17" fmla="*/ 33 h 44"/>
                <a:gd name="T18" fmla="*/ 0 w 55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44">
                  <a:moveTo>
                    <a:pt x="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5" y="0"/>
                    <a:pt x="50" y="4"/>
                    <a:pt x="51" y="10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49" y="44"/>
                    <a:pt x="44" y="39"/>
                    <a:pt x="44" y="33"/>
                  </a:cubicBezTo>
                  <a:cubicBezTo>
                    <a:pt x="44" y="39"/>
                    <a:pt x="39" y="44"/>
                    <a:pt x="33" y="44"/>
                  </a:cubicBezTo>
                  <a:cubicBezTo>
                    <a:pt x="27" y="44"/>
                    <a:pt x="22" y="39"/>
                    <a:pt x="22" y="33"/>
                  </a:cubicBezTo>
                  <a:cubicBezTo>
                    <a:pt x="22" y="39"/>
                    <a:pt x="17" y="44"/>
                    <a:pt x="11" y="44"/>
                  </a:cubicBezTo>
                  <a:cubicBezTo>
                    <a:pt x="5" y="44"/>
                    <a:pt x="0" y="39"/>
                    <a:pt x="0" y="33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39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126"/>
            <p:cNvSpPr>
              <a:spLocks/>
            </p:cNvSpPr>
            <p:nvPr/>
          </p:nvSpPr>
          <p:spPr bwMode="auto">
            <a:xfrm>
              <a:off x="11212513" y="4954588"/>
              <a:ext cx="544513" cy="328613"/>
            </a:xfrm>
            <a:custGeom>
              <a:avLst/>
              <a:gdLst>
                <a:gd name="T0" fmla="*/ 0 w 343"/>
                <a:gd name="T1" fmla="*/ 0 h 207"/>
                <a:gd name="T2" fmla="*/ 343 w 343"/>
                <a:gd name="T3" fmla="*/ 0 h 207"/>
                <a:gd name="T4" fmla="*/ 343 w 343"/>
                <a:gd name="T5" fmla="*/ 207 h 207"/>
                <a:gd name="T6" fmla="*/ 0 w 343"/>
                <a:gd name="T7" fmla="*/ 207 h 207"/>
                <a:gd name="T8" fmla="*/ 0 w 343"/>
                <a:gd name="T9" fmla="*/ 0 h 207"/>
                <a:gd name="T10" fmla="*/ 0 w 343"/>
                <a:gd name="T1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3" h="207">
                  <a:moveTo>
                    <a:pt x="0" y="0"/>
                  </a:moveTo>
                  <a:lnTo>
                    <a:pt x="343" y="0"/>
                  </a:lnTo>
                  <a:lnTo>
                    <a:pt x="343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EC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127"/>
            <p:cNvSpPr>
              <a:spLocks/>
            </p:cNvSpPr>
            <p:nvPr/>
          </p:nvSpPr>
          <p:spPr bwMode="auto">
            <a:xfrm>
              <a:off x="11485563" y="4954588"/>
              <a:ext cx="271463" cy="328613"/>
            </a:xfrm>
            <a:custGeom>
              <a:avLst/>
              <a:gdLst>
                <a:gd name="T0" fmla="*/ 0 w 171"/>
                <a:gd name="T1" fmla="*/ 0 h 207"/>
                <a:gd name="T2" fmla="*/ 171 w 171"/>
                <a:gd name="T3" fmla="*/ 0 h 207"/>
                <a:gd name="T4" fmla="*/ 171 w 171"/>
                <a:gd name="T5" fmla="*/ 207 h 207"/>
                <a:gd name="T6" fmla="*/ 0 w 171"/>
                <a:gd name="T7" fmla="*/ 207 h 207"/>
                <a:gd name="T8" fmla="*/ 0 w 171"/>
                <a:gd name="T9" fmla="*/ 0 h 207"/>
                <a:gd name="T10" fmla="*/ 0 w 171"/>
                <a:gd name="T1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1" h="207">
                  <a:moveTo>
                    <a:pt x="0" y="0"/>
                  </a:moveTo>
                  <a:lnTo>
                    <a:pt x="171" y="0"/>
                  </a:lnTo>
                  <a:lnTo>
                    <a:pt x="17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9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128"/>
            <p:cNvSpPr>
              <a:spLocks/>
            </p:cNvSpPr>
            <p:nvPr/>
          </p:nvSpPr>
          <p:spPr bwMode="auto">
            <a:xfrm>
              <a:off x="11212513" y="5010150"/>
              <a:ext cx="544513" cy="217488"/>
            </a:xfrm>
            <a:custGeom>
              <a:avLst/>
              <a:gdLst>
                <a:gd name="T0" fmla="*/ 0 w 343"/>
                <a:gd name="T1" fmla="*/ 0 h 137"/>
                <a:gd name="T2" fmla="*/ 343 w 343"/>
                <a:gd name="T3" fmla="*/ 0 h 137"/>
                <a:gd name="T4" fmla="*/ 343 w 343"/>
                <a:gd name="T5" fmla="*/ 137 h 137"/>
                <a:gd name="T6" fmla="*/ 0 w 343"/>
                <a:gd name="T7" fmla="*/ 137 h 137"/>
                <a:gd name="T8" fmla="*/ 0 w 343"/>
                <a:gd name="T9" fmla="*/ 0 h 137"/>
                <a:gd name="T10" fmla="*/ 0 w 343"/>
                <a:gd name="T1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3" h="137">
                  <a:moveTo>
                    <a:pt x="0" y="0"/>
                  </a:moveTo>
                  <a:lnTo>
                    <a:pt x="343" y="0"/>
                  </a:lnTo>
                  <a:lnTo>
                    <a:pt x="343" y="137"/>
                  </a:lnTo>
                  <a:lnTo>
                    <a:pt x="0" y="13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129"/>
            <p:cNvSpPr>
              <a:spLocks/>
            </p:cNvSpPr>
            <p:nvPr/>
          </p:nvSpPr>
          <p:spPr bwMode="auto">
            <a:xfrm>
              <a:off x="11485563" y="5010150"/>
              <a:ext cx="271463" cy="217488"/>
            </a:xfrm>
            <a:custGeom>
              <a:avLst/>
              <a:gdLst>
                <a:gd name="T0" fmla="*/ 0 w 171"/>
                <a:gd name="T1" fmla="*/ 0 h 137"/>
                <a:gd name="T2" fmla="*/ 171 w 171"/>
                <a:gd name="T3" fmla="*/ 0 h 137"/>
                <a:gd name="T4" fmla="*/ 171 w 171"/>
                <a:gd name="T5" fmla="*/ 137 h 137"/>
                <a:gd name="T6" fmla="*/ 0 w 171"/>
                <a:gd name="T7" fmla="*/ 137 h 137"/>
                <a:gd name="T8" fmla="*/ 0 w 171"/>
                <a:gd name="T9" fmla="*/ 0 h 137"/>
                <a:gd name="T10" fmla="*/ 0 w 171"/>
                <a:gd name="T1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1" h="137">
                  <a:moveTo>
                    <a:pt x="0" y="0"/>
                  </a:moveTo>
                  <a:lnTo>
                    <a:pt x="171" y="0"/>
                  </a:lnTo>
                  <a:lnTo>
                    <a:pt x="171" y="137"/>
                  </a:lnTo>
                  <a:lnTo>
                    <a:pt x="0" y="13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130"/>
            <p:cNvSpPr>
              <a:spLocks noEditPoints="1"/>
            </p:cNvSpPr>
            <p:nvPr/>
          </p:nvSpPr>
          <p:spPr bwMode="auto">
            <a:xfrm>
              <a:off x="11255375" y="4613275"/>
              <a:ext cx="179388" cy="792163"/>
            </a:xfrm>
            <a:custGeom>
              <a:avLst/>
              <a:gdLst>
                <a:gd name="T0" fmla="*/ 60 w 72"/>
                <a:gd name="T1" fmla="*/ 5 h 317"/>
                <a:gd name="T2" fmla="*/ 67 w 72"/>
                <a:gd name="T3" fmla="*/ 1 h 317"/>
                <a:gd name="T4" fmla="*/ 71 w 72"/>
                <a:gd name="T5" fmla="*/ 8 h 317"/>
                <a:gd name="T6" fmla="*/ 66 w 72"/>
                <a:gd name="T7" fmla="*/ 30 h 317"/>
                <a:gd name="T8" fmla="*/ 59 w 72"/>
                <a:gd name="T9" fmla="*/ 34 h 317"/>
                <a:gd name="T10" fmla="*/ 55 w 72"/>
                <a:gd name="T11" fmla="*/ 27 h 317"/>
                <a:gd name="T12" fmla="*/ 60 w 72"/>
                <a:gd name="T13" fmla="*/ 5 h 317"/>
                <a:gd name="T14" fmla="*/ 51 w 72"/>
                <a:gd name="T15" fmla="*/ 44 h 317"/>
                <a:gd name="T16" fmla="*/ 57 w 72"/>
                <a:gd name="T17" fmla="*/ 40 h 317"/>
                <a:gd name="T18" fmla="*/ 61 w 72"/>
                <a:gd name="T19" fmla="*/ 47 h 317"/>
                <a:gd name="T20" fmla="*/ 60 w 72"/>
                <a:gd name="T21" fmla="*/ 53 h 317"/>
                <a:gd name="T22" fmla="*/ 53 w 72"/>
                <a:gd name="T23" fmla="*/ 57 h 317"/>
                <a:gd name="T24" fmla="*/ 49 w 72"/>
                <a:gd name="T25" fmla="*/ 51 h 317"/>
                <a:gd name="T26" fmla="*/ 51 w 72"/>
                <a:gd name="T27" fmla="*/ 44 h 317"/>
                <a:gd name="T28" fmla="*/ 42 w 72"/>
                <a:gd name="T29" fmla="*/ 67 h 317"/>
                <a:gd name="T30" fmla="*/ 50 w 72"/>
                <a:gd name="T31" fmla="*/ 65 h 317"/>
                <a:gd name="T32" fmla="*/ 51 w 72"/>
                <a:gd name="T33" fmla="*/ 73 h 317"/>
                <a:gd name="T34" fmla="*/ 38 w 72"/>
                <a:gd name="T35" fmla="*/ 89 h 317"/>
                <a:gd name="T36" fmla="*/ 20 w 72"/>
                <a:gd name="T37" fmla="*/ 101 h 317"/>
                <a:gd name="T38" fmla="*/ 13 w 72"/>
                <a:gd name="T39" fmla="*/ 107 h 317"/>
                <a:gd name="T40" fmla="*/ 10 w 72"/>
                <a:gd name="T41" fmla="*/ 115 h 317"/>
                <a:gd name="T42" fmla="*/ 10 w 72"/>
                <a:gd name="T43" fmla="*/ 115 h 317"/>
                <a:gd name="T44" fmla="*/ 10 w 72"/>
                <a:gd name="T45" fmla="*/ 137 h 317"/>
                <a:gd name="T46" fmla="*/ 0 w 72"/>
                <a:gd name="T47" fmla="*/ 137 h 317"/>
                <a:gd name="T48" fmla="*/ 0 w 72"/>
                <a:gd name="T49" fmla="*/ 115 h 317"/>
                <a:gd name="T50" fmla="*/ 0 w 72"/>
                <a:gd name="T51" fmla="*/ 115 h 317"/>
                <a:gd name="T52" fmla="*/ 4 w 72"/>
                <a:gd name="T53" fmla="*/ 101 h 317"/>
                <a:gd name="T54" fmla="*/ 16 w 72"/>
                <a:gd name="T55" fmla="*/ 91 h 317"/>
                <a:gd name="T56" fmla="*/ 31 w 72"/>
                <a:gd name="T57" fmla="*/ 81 h 317"/>
                <a:gd name="T58" fmla="*/ 42 w 72"/>
                <a:gd name="T59" fmla="*/ 67 h 317"/>
                <a:gd name="T60" fmla="*/ 10 w 72"/>
                <a:gd name="T61" fmla="*/ 268 h 317"/>
                <a:gd name="T62" fmla="*/ 10 w 72"/>
                <a:gd name="T63" fmla="*/ 312 h 317"/>
                <a:gd name="T64" fmla="*/ 5 w 72"/>
                <a:gd name="T65" fmla="*/ 317 h 317"/>
                <a:gd name="T66" fmla="*/ 0 w 72"/>
                <a:gd name="T67" fmla="*/ 312 h 317"/>
                <a:gd name="T68" fmla="*/ 0 w 72"/>
                <a:gd name="T69" fmla="*/ 268 h 317"/>
                <a:gd name="T70" fmla="*/ 10 w 72"/>
                <a:gd name="T71" fmla="*/ 26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2" h="317">
                  <a:moveTo>
                    <a:pt x="60" y="5"/>
                  </a:moveTo>
                  <a:cubicBezTo>
                    <a:pt x="61" y="2"/>
                    <a:pt x="64" y="0"/>
                    <a:pt x="67" y="1"/>
                  </a:cubicBezTo>
                  <a:cubicBezTo>
                    <a:pt x="70" y="2"/>
                    <a:pt x="72" y="5"/>
                    <a:pt x="71" y="8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5" y="32"/>
                    <a:pt x="62" y="34"/>
                    <a:pt x="59" y="34"/>
                  </a:cubicBezTo>
                  <a:cubicBezTo>
                    <a:pt x="56" y="33"/>
                    <a:pt x="54" y="30"/>
                    <a:pt x="55" y="27"/>
                  </a:cubicBezTo>
                  <a:cubicBezTo>
                    <a:pt x="60" y="5"/>
                    <a:pt x="60" y="5"/>
                    <a:pt x="60" y="5"/>
                  </a:cubicBezTo>
                  <a:close/>
                  <a:moveTo>
                    <a:pt x="51" y="44"/>
                  </a:moveTo>
                  <a:cubicBezTo>
                    <a:pt x="51" y="41"/>
                    <a:pt x="54" y="39"/>
                    <a:pt x="57" y="40"/>
                  </a:cubicBezTo>
                  <a:cubicBezTo>
                    <a:pt x="60" y="41"/>
                    <a:pt x="62" y="44"/>
                    <a:pt x="61" y="47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6"/>
                    <a:pt x="56" y="58"/>
                    <a:pt x="53" y="57"/>
                  </a:cubicBezTo>
                  <a:cubicBezTo>
                    <a:pt x="50" y="56"/>
                    <a:pt x="48" y="53"/>
                    <a:pt x="49" y="51"/>
                  </a:cubicBezTo>
                  <a:cubicBezTo>
                    <a:pt x="51" y="44"/>
                    <a:pt x="51" y="44"/>
                    <a:pt x="51" y="44"/>
                  </a:cubicBezTo>
                  <a:close/>
                  <a:moveTo>
                    <a:pt x="42" y="67"/>
                  </a:moveTo>
                  <a:cubicBezTo>
                    <a:pt x="44" y="65"/>
                    <a:pt x="47" y="64"/>
                    <a:pt x="50" y="65"/>
                  </a:cubicBezTo>
                  <a:cubicBezTo>
                    <a:pt x="52" y="67"/>
                    <a:pt x="53" y="70"/>
                    <a:pt x="51" y="73"/>
                  </a:cubicBezTo>
                  <a:cubicBezTo>
                    <a:pt x="48" y="79"/>
                    <a:pt x="43" y="84"/>
                    <a:pt x="38" y="89"/>
                  </a:cubicBezTo>
                  <a:cubicBezTo>
                    <a:pt x="33" y="94"/>
                    <a:pt x="27" y="97"/>
                    <a:pt x="20" y="101"/>
                  </a:cubicBezTo>
                  <a:cubicBezTo>
                    <a:pt x="17" y="102"/>
                    <a:pt x="15" y="104"/>
                    <a:pt x="13" y="107"/>
                  </a:cubicBezTo>
                  <a:cubicBezTo>
                    <a:pt x="11" y="109"/>
                    <a:pt x="10" y="112"/>
                    <a:pt x="10" y="115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0"/>
                    <a:pt x="1" y="105"/>
                    <a:pt x="4" y="101"/>
                  </a:cubicBezTo>
                  <a:cubicBezTo>
                    <a:pt x="7" y="96"/>
                    <a:pt x="11" y="93"/>
                    <a:pt x="16" y="91"/>
                  </a:cubicBezTo>
                  <a:cubicBezTo>
                    <a:pt x="21" y="88"/>
                    <a:pt x="26" y="85"/>
                    <a:pt x="31" y="81"/>
                  </a:cubicBezTo>
                  <a:cubicBezTo>
                    <a:pt x="35" y="77"/>
                    <a:pt x="39" y="72"/>
                    <a:pt x="42" y="67"/>
                  </a:cubicBezTo>
                  <a:close/>
                  <a:moveTo>
                    <a:pt x="10" y="268"/>
                  </a:moveTo>
                  <a:cubicBezTo>
                    <a:pt x="10" y="312"/>
                    <a:pt x="10" y="312"/>
                    <a:pt x="10" y="312"/>
                  </a:cubicBezTo>
                  <a:cubicBezTo>
                    <a:pt x="10" y="315"/>
                    <a:pt x="8" y="317"/>
                    <a:pt x="5" y="317"/>
                  </a:cubicBezTo>
                  <a:cubicBezTo>
                    <a:pt x="2" y="317"/>
                    <a:pt x="0" y="315"/>
                    <a:pt x="0" y="312"/>
                  </a:cubicBezTo>
                  <a:cubicBezTo>
                    <a:pt x="0" y="268"/>
                    <a:pt x="0" y="268"/>
                    <a:pt x="0" y="268"/>
                  </a:cubicBezTo>
                  <a:cubicBezTo>
                    <a:pt x="10" y="268"/>
                    <a:pt x="10" y="268"/>
                    <a:pt x="10" y="268"/>
                  </a:cubicBezTo>
                  <a:close/>
                </a:path>
              </a:pathLst>
            </a:custGeom>
            <a:solidFill>
              <a:srgbClr val="DDC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08" name="组合 607"/>
          <p:cNvGrpSpPr/>
          <p:nvPr/>
        </p:nvGrpSpPr>
        <p:grpSpPr>
          <a:xfrm>
            <a:off x="6527800" y="-3175"/>
            <a:ext cx="5667375" cy="1417638"/>
            <a:chOff x="6527800" y="-3175"/>
            <a:chExt cx="5667375" cy="1417638"/>
          </a:xfrm>
        </p:grpSpPr>
        <p:sp>
          <p:nvSpPr>
            <p:cNvPr id="588" name="Freeform 131"/>
            <p:cNvSpPr>
              <a:spLocks/>
            </p:cNvSpPr>
            <p:nvPr/>
          </p:nvSpPr>
          <p:spPr bwMode="auto">
            <a:xfrm>
              <a:off x="6527800" y="-3175"/>
              <a:ext cx="5667375" cy="1417638"/>
            </a:xfrm>
            <a:custGeom>
              <a:avLst/>
              <a:gdLst>
                <a:gd name="T0" fmla="*/ 0 w 3570"/>
                <a:gd name="T1" fmla="*/ 893 h 893"/>
                <a:gd name="T2" fmla="*/ 3570 w 3570"/>
                <a:gd name="T3" fmla="*/ 893 h 893"/>
                <a:gd name="T4" fmla="*/ 3570 w 3570"/>
                <a:gd name="T5" fmla="*/ 0 h 893"/>
                <a:gd name="T6" fmla="*/ 0 w 3570"/>
                <a:gd name="T7" fmla="*/ 0 h 893"/>
                <a:gd name="T8" fmla="*/ 0 w 3570"/>
                <a:gd name="T9" fmla="*/ 893 h 893"/>
                <a:gd name="T10" fmla="*/ 0 w 3570"/>
                <a:gd name="T11" fmla="*/ 893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70" h="893">
                  <a:moveTo>
                    <a:pt x="0" y="893"/>
                  </a:moveTo>
                  <a:lnTo>
                    <a:pt x="3570" y="893"/>
                  </a:lnTo>
                  <a:lnTo>
                    <a:pt x="3570" y="0"/>
                  </a:lnTo>
                  <a:lnTo>
                    <a:pt x="0" y="0"/>
                  </a:lnTo>
                  <a:lnTo>
                    <a:pt x="0" y="893"/>
                  </a:lnTo>
                  <a:lnTo>
                    <a:pt x="0" y="893"/>
                  </a:lnTo>
                  <a:close/>
                </a:path>
              </a:pathLst>
            </a:custGeom>
            <a:solidFill>
              <a:srgbClr val="DB2F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132"/>
            <p:cNvSpPr>
              <a:spLocks/>
            </p:cNvSpPr>
            <p:nvPr/>
          </p:nvSpPr>
          <p:spPr bwMode="auto">
            <a:xfrm>
              <a:off x="8850313" y="174625"/>
              <a:ext cx="1020763" cy="395288"/>
            </a:xfrm>
            <a:custGeom>
              <a:avLst/>
              <a:gdLst>
                <a:gd name="T0" fmla="*/ 52 w 408"/>
                <a:gd name="T1" fmla="*/ 52 h 158"/>
                <a:gd name="T2" fmla="*/ 0 w 408"/>
                <a:gd name="T3" fmla="*/ 105 h 158"/>
                <a:gd name="T4" fmla="*/ 52 w 408"/>
                <a:gd name="T5" fmla="*/ 157 h 158"/>
                <a:gd name="T6" fmla="*/ 355 w 408"/>
                <a:gd name="T7" fmla="*/ 157 h 158"/>
                <a:gd name="T8" fmla="*/ 408 w 408"/>
                <a:gd name="T9" fmla="*/ 105 h 158"/>
                <a:gd name="T10" fmla="*/ 356 w 408"/>
                <a:gd name="T11" fmla="*/ 52 h 158"/>
                <a:gd name="T12" fmla="*/ 256 w 408"/>
                <a:gd name="T13" fmla="*/ 52 h 158"/>
                <a:gd name="T14" fmla="*/ 204 w 408"/>
                <a:gd name="T15" fmla="*/ 0 h 158"/>
                <a:gd name="T16" fmla="*/ 151 w 408"/>
                <a:gd name="T17" fmla="*/ 52 h 158"/>
                <a:gd name="T18" fmla="*/ 52 w 408"/>
                <a:gd name="T19" fmla="*/ 5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8" h="158">
                  <a:moveTo>
                    <a:pt x="52" y="52"/>
                  </a:moveTo>
                  <a:cubicBezTo>
                    <a:pt x="23" y="52"/>
                    <a:pt x="0" y="76"/>
                    <a:pt x="0" y="105"/>
                  </a:cubicBezTo>
                  <a:cubicBezTo>
                    <a:pt x="0" y="134"/>
                    <a:pt x="23" y="157"/>
                    <a:pt x="52" y="157"/>
                  </a:cubicBezTo>
                  <a:cubicBezTo>
                    <a:pt x="355" y="157"/>
                    <a:pt x="355" y="157"/>
                    <a:pt x="355" y="157"/>
                  </a:cubicBezTo>
                  <a:cubicBezTo>
                    <a:pt x="384" y="158"/>
                    <a:pt x="408" y="133"/>
                    <a:pt x="408" y="105"/>
                  </a:cubicBezTo>
                  <a:cubicBezTo>
                    <a:pt x="408" y="76"/>
                    <a:pt x="384" y="52"/>
                    <a:pt x="356" y="52"/>
                  </a:cubicBezTo>
                  <a:cubicBezTo>
                    <a:pt x="256" y="52"/>
                    <a:pt x="256" y="52"/>
                    <a:pt x="256" y="52"/>
                  </a:cubicBezTo>
                  <a:cubicBezTo>
                    <a:pt x="256" y="23"/>
                    <a:pt x="233" y="0"/>
                    <a:pt x="204" y="0"/>
                  </a:cubicBezTo>
                  <a:cubicBezTo>
                    <a:pt x="175" y="0"/>
                    <a:pt x="151" y="23"/>
                    <a:pt x="151" y="52"/>
                  </a:cubicBezTo>
                  <a:cubicBezTo>
                    <a:pt x="52" y="52"/>
                    <a:pt x="52" y="52"/>
                    <a:pt x="52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133"/>
            <p:cNvSpPr>
              <a:spLocks noEditPoints="1"/>
            </p:cNvSpPr>
            <p:nvPr/>
          </p:nvSpPr>
          <p:spPr bwMode="auto">
            <a:xfrm>
              <a:off x="10775950" y="841375"/>
              <a:ext cx="1254125" cy="300038"/>
            </a:xfrm>
            <a:custGeom>
              <a:avLst/>
              <a:gdLst>
                <a:gd name="T0" fmla="*/ 2 w 502"/>
                <a:gd name="T1" fmla="*/ 117 h 120"/>
                <a:gd name="T2" fmla="*/ 8 w 502"/>
                <a:gd name="T3" fmla="*/ 1 h 120"/>
                <a:gd name="T4" fmla="*/ 49 w 502"/>
                <a:gd name="T5" fmla="*/ 24 h 120"/>
                <a:gd name="T6" fmla="*/ 56 w 502"/>
                <a:gd name="T7" fmla="*/ 103 h 120"/>
                <a:gd name="T8" fmla="*/ 73 w 502"/>
                <a:gd name="T9" fmla="*/ 91 h 120"/>
                <a:gd name="T10" fmla="*/ 89 w 502"/>
                <a:gd name="T11" fmla="*/ 91 h 120"/>
                <a:gd name="T12" fmla="*/ 61 w 502"/>
                <a:gd name="T13" fmla="*/ 120 h 120"/>
                <a:gd name="T14" fmla="*/ 32 w 502"/>
                <a:gd name="T15" fmla="*/ 29 h 120"/>
                <a:gd name="T16" fmla="*/ 77 w 502"/>
                <a:gd name="T17" fmla="*/ 5 h 120"/>
                <a:gd name="T18" fmla="*/ 81 w 502"/>
                <a:gd name="T19" fmla="*/ 37 h 120"/>
                <a:gd name="T20" fmla="*/ 65 w 502"/>
                <a:gd name="T21" fmla="*/ 17 h 120"/>
                <a:gd name="T22" fmla="*/ 117 w 502"/>
                <a:gd name="T23" fmla="*/ 114 h 120"/>
                <a:gd name="T24" fmla="*/ 103 w 502"/>
                <a:gd name="T25" fmla="*/ 32 h 120"/>
                <a:gd name="T26" fmla="*/ 134 w 502"/>
                <a:gd name="T27" fmla="*/ 0 h 120"/>
                <a:gd name="T28" fmla="*/ 166 w 502"/>
                <a:gd name="T29" fmla="*/ 88 h 120"/>
                <a:gd name="T30" fmla="*/ 134 w 502"/>
                <a:gd name="T31" fmla="*/ 119 h 120"/>
                <a:gd name="T32" fmla="*/ 128 w 502"/>
                <a:gd name="T33" fmla="*/ 102 h 120"/>
                <a:gd name="T34" fmla="*/ 149 w 502"/>
                <a:gd name="T35" fmla="*/ 88 h 120"/>
                <a:gd name="T36" fmla="*/ 134 w 502"/>
                <a:gd name="T37" fmla="*/ 16 h 120"/>
                <a:gd name="T38" fmla="*/ 119 w 502"/>
                <a:gd name="T39" fmla="*/ 32 h 120"/>
                <a:gd name="T40" fmla="*/ 190 w 502"/>
                <a:gd name="T41" fmla="*/ 119 h 120"/>
                <a:gd name="T42" fmla="*/ 184 w 502"/>
                <a:gd name="T43" fmla="*/ 3 h 120"/>
                <a:gd name="T44" fmla="*/ 197 w 502"/>
                <a:gd name="T45" fmla="*/ 5 h 120"/>
                <a:gd name="T46" fmla="*/ 231 w 502"/>
                <a:gd name="T47" fmla="*/ 8 h 120"/>
                <a:gd name="T48" fmla="*/ 246 w 502"/>
                <a:gd name="T49" fmla="*/ 8 h 120"/>
                <a:gd name="T50" fmla="*/ 239 w 502"/>
                <a:gd name="T51" fmla="*/ 119 h 120"/>
                <a:gd name="T52" fmla="*/ 201 w 502"/>
                <a:gd name="T53" fmla="*/ 51 h 120"/>
                <a:gd name="T54" fmla="*/ 198 w 502"/>
                <a:gd name="T55" fmla="*/ 111 h 120"/>
                <a:gd name="T56" fmla="*/ 316 w 502"/>
                <a:gd name="T57" fmla="*/ 35 h 120"/>
                <a:gd name="T58" fmla="*/ 337 w 502"/>
                <a:gd name="T59" fmla="*/ 58 h 120"/>
                <a:gd name="T60" fmla="*/ 354 w 502"/>
                <a:gd name="T61" fmla="*/ 80 h 120"/>
                <a:gd name="T62" fmla="*/ 327 w 502"/>
                <a:gd name="T63" fmla="*/ 120 h 120"/>
                <a:gd name="T64" fmla="*/ 301 w 502"/>
                <a:gd name="T65" fmla="*/ 85 h 120"/>
                <a:gd name="T66" fmla="*/ 317 w 502"/>
                <a:gd name="T67" fmla="*/ 98 h 120"/>
                <a:gd name="T68" fmla="*/ 339 w 502"/>
                <a:gd name="T69" fmla="*/ 96 h 120"/>
                <a:gd name="T70" fmla="*/ 330 w 502"/>
                <a:gd name="T71" fmla="*/ 74 h 120"/>
                <a:gd name="T72" fmla="*/ 301 w 502"/>
                <a:gd name="T73" fmla="*/ 41 h 120"/>
                <a:gd name="T74" fmla="*/ 316 w 502"/>
                <a:gd name="T75" fmla="*/ 3 h 120"/>
                <a:gd name="T76" fmla="*/ 356 w 502"/>
                <a:gd name="T77" fmla="*/ 29 h 120"/>
                <a:gd name="T78" fmla="*/ 340 w 502"/>
                <a:gd name="T79" fmla="*/ 29 h 120"/>
                <a:gd name="T80" fmla="*/ 320 w 502"/>
                <a:gd name="T81" fmla="*/ 19 h 120"/>
                <a:gd name="T82" fmla="*/ 385 w 502"/>
                <a:gd name="T83" fmla="*/ 49 h 120"/>
                <a:gd name="T84" fmla="*/ 415 w 502"/>
                <a:gd name="T85" fmla="*/ 54 h 120"/>
                <a:gd name="T86" fmla="*/ 388 w 502"/>
                <a:gd name="T87" fmla="*/ 68 h 120"/>
                <a:gd name="T88" fmla="*/ 386 w 502"/>
                <a:gd name="T89" fmla="*/ 103 h 120"/>
                <a:gd name="T90" fmla="*/ 426 w 502"/>
                <a:gd name="T91" fmla="*/ 111 h 120"/>
                <a:gd name="T92" fmla="*/ 372 w 502"/>
                <a:gd name="T93" fmla="*/ 117 h 120"/>
                <a:gd name="T94" fmla="*/ 377 w 502"/>
                <a:gd name="T95" fmla="*/ 0 h 120"/>
                <a:gd name="T96" fmla="*/ 423 w 502"/>
                <a:gd name="T97" fmla="*/ 14 h 120"/>
                <a:gd name="T98" fmla="*/ 463 w 502"/>
                <a:gd name="T99" fmla="*/ 117 h 120"/>
                <a:gd name="T100" fmla="*/ 457 w 502"/>
                <a:gd name="T101" fmla="*/ 16 h 120"/>
                <a:gd name="T102" fmla="*/ 437 w 502"/>
                <a:gd name="T103" fmla="*/ 3 h 120"/>
                <a:gd name="T104" fmla="*/ 502 w 502"/>
                <a:gd name="T105" fmla="*/ 8 h 120"/>
                <a:gd name="T106" fmla="*/ 477 w 502"/>
                <a:gd name="T107" fmla="*/ 17 h 120"/>
                <a:gd name="T108" fmla="*/ 468 w 502"/>
                <a:gd name="T10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02" h="120">
                  <a:moveTo>
                    <a:pt x="16" y="112"/>
                  </a:moveTo>
                  <a:cubicBezTo>
                    <a:pt x="16" y="114"/>
                    <a:pt x="15" y="116"/>
                    <a:pt x="13" y="117"/>
                  </a:cubicBezTo>
                  <a:cubicBezTo>
                    <a:pt x="12" y="119"/>
                    <a:pt x="10" y="120"/>
                    <a:pt x="8" y="120"/>
                  </a:cubicBezTo>
                  <a:cubicBezTo>
                    <a:pt x="6" y="120"/>
                    <a:pt x="4" y="119"/>
                    <a:pt x="2" y="117"/>
                  </a:cubicBezTo>
                  <a:cubicBezTo>
                    <a:pt x="1" y="116"/>
                    <a:pt x="0" y="114"/>
                    <a:pt x="0" y="1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2" y="3"/>
                  </a:cubicBezTo>
                  <a:cubicBezTo>
                    <a:pt x="4" y="1"/>
                    <a:pt x="6" y="1"/>
                    <a:pt x="8" y="1"/>
                  </a:cubicBezTo>
                  <a:cubicBezTo>
                    <a:pt x="10" y="1"/>
                    <a:pt x="12" y="1"/>
                    <a:pt x="13" y="3"/>
                  </a:cubicBezTo>
                  <a:cubicBezTo>
                    <a:pt x="15" y="4"/>
                    <a:pt x="16" y="6"/>
                    <a:pt x="16" y="8"/>
                  </a:cubicBezTo>
                  <a:cubicBezTo>
                    <a:pt x="16" y="112"/>
                    <a:pt x="16" y="112"/>
                    <a:pt x="16" y="112"/>
                  </a:cubicBezTo>
                  <a:close/>
                  <a:moveTo>
                    <a:pt x="49" y="24"/>
                  </a:moveTo>
                  <a:cubicBezTo>
                    <a:pt x="48" y="26"/>
                    <a:pt x="48" y="27"/>
                    <a:pt x="48" y="29"/>
                  </a:cubicBezTo>
                  <a:cubicBezTo>
                    <a:pt x="48" y="91"/>
                    <a:pt x="48" y="91"/>
                    <a:pt x="48" y="91"/>
                  </a:cubicBezTo>
                  <a:cubicBezTo>
                    <a:pt x="48" y="94"/>
                    <a:pt x="49" y="96"/>
                    <a:pt x="50" y="98"/>
                  </a:cubicBezTo>
                  <a:cubicBezTo>
                    <a:pt x="52" y="100"/>
                    <a:pt x="53" y="102"/>
                    <a:pt x="56" y="103"/>
                  </a:cubicBezTo>
                  <a:cubicBezTo>
                    <a:pt x="57" y="103"/>
                    <a:pt x="59" y="104"/>
                    <a:pt x="61" y="104"/>
                  </a:cubicBezTo>
                  <a:cubicBezTo>
                    <a:pt x="63" y="104"/>
                    <a:pt x="66" y="103"/>
                    <a:pt x="68" y="101"/>
                  </a:cubicBezTo>
                  <a:cubicBezTo>
                    <a:pt x="70" y="100"/>
                    <a:pt x="71" y="98"/>
                    <a:pt x="72" y="96"/>
                  </a:cubicBezTo>
                  <a:cubicBezTo>
                    <a:pt x="73" y="94"/>
                    <a:pt x="73" y="93"/>
                    <a:pt x="73" y="91"/>
                  </a:cubicBezTo>
                  <a:cubicBezTo>
                    <a:pt x="73" y="89"/>
                    <a:pt x="74" y="87"/>
                    <a:pt x="75" y="85"/>
                  </a:cubicBezTo>
                  <a:cubicBezTo>
                    <a:pt x="77" y="84"/>
                    <a:pt x="79" y="83"/>
                    <a:pt x="81" y="83"/>
                  </a:cubicBezTo>
                  <a:cubicBezTo>
                    <a:pt x="83" y="83"/>
                    <a:pt x="85" y="84"/>
                    <a:pt x="87" y="85"/>
                  </a:cubicBezTo>
                  <a:cubicBezTo>
                    <a:pt x="88" y="87"/>
                    <a:pt x="89" y="89"/>
                    <a:pt x="89" y="91"/>
                  </a:cubicBezTo>
                  <a:cubicBezTo>
                    <a:pt x="89" y="94"/>
                    <a:pt x="89" y="97"/>
                    <a:pt x="88" y="99"/>
                  </a:cubicBezTo>
                  <a:cubicBezTo>
                    <a:pt x="87" y="102"/>
                    <a:pt x="86" y="105"/>
                    <a:pt x="84" y="107"/>
                  </a:cubicBezTo>
                  <a:cubicBezTo>
                    <a:pt x="81" y="112"/>
                    <a:pt x="77" y="115"/>
                    <a:pt x="72" y="117"/>
                  </a:cubicBezTo>
                  <a:cubicBezTo>
                    <a:pt x="68" y="119"/>
                    <a:pt x="64" y="120"/>
                    <a:pt x="61" y="120"/>
                  </a:cubicBezTo>
                  <a:cubicBezTo>
                    <a:pt x="55" y="120"/>
                    <a:pt x="50" y="118"/>
                    <a:pt x="44" y="115"/>
                  </a:cubicBezTo>
                  <a:cubicBezTo>
                    <a:pt x="40" y="112"/>
                    <a:pt x="36" y="107"/>
                    <a:pt x="34" y="102"/>
                  </a:cubicBezTo>
                  <a:cubicBezTo>
                    <a:pt x="33" y="98"/>
                    <a:pt x="32" y="95"/>
                    <a:pt x="32" y="91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3"/>
                    <a:pt x="34" y="18"/>
                    <a:pt x="37" y="13"/>
                  </a:cubicBezTo>
                  <a:cubicBezTo>
                    <a:pt x="40" y="8"/>
                    <a:pt x="44" y="5"/>
                    <a:pt x="49" y="3"/>
                  </a:cubicBezTo>
                  <a:cubicBezTo>
                    <a:pt x="53" y="1"/>
                    <a:pt x="56" y="1"/>
                    <a:pt x="61" y="1"/>
                  </a:cubicBezTo>
                  <a:cubicBezTo>
                    <a:pt x="66" y="1"/>
                    <a:pt x="72" y="2"/>
                    <a:pt x="77" y="5"/>
                  </a:cubicBezTo>
                  <a:cubicBezTo>
                    <a:pt x="81" y="9"/>
                    <a:pt x="85" y="13"/>
                    <a:pt x="87" y="18"/>
                  </a:cubicBezTo>
                  <a:cubicBezTo>
                    <a:pt x="88" y="22"/>
                    <a:pt x="89" y="25"/>
                    <a:pt x="89" y="29"/>
                  </a:cubicBezTo>
                  <a:cubicBezTo>
                    <a:pt x="89" y="31"/>
                    <a:pt x="88" y="33"/>
                    <a:pt x="87" y="35"/>
                  </a:cubicBezTo>
                  <a:cubicBezTo>
                    <a:pt x="85" y="36"/>
                    <a:pt x="83" y="37"/>
                    <a:pt x="81" y="37"/>
                  </a:cubicBezTo>
                  <a:cubicBezTo>
                    <a:pt x="79" y="37"/>
                    <a:pt x="77" y="36"/>
                    <a:pt x="75" y="35"/>
                  </a:cubicBezTo>
                  <a:cubicBezTo>
                    <a:pt x="74" y="33"/>
                    <a:pt x="73" y="31"/>
                    <a:pt x="73" y="29"/>
                  </a:cubicBezTo>
                  <a:cubicBezTo>
                    <a:pt x="73" y="26"/>
                    <a:pt x="72" y="24"/>
                    <a:pt x="71" y="22"/>
                  </a:cubicBezTo>
                  <a:cubicBezTo>
                    <a:pt x="70" y="20"/>
                    <a:pt x="68" y="18"/>
                    <a:pt x="65" y="17"/>
                  </a:cubicBezTo>
                  <a:cubicBezTo>
                    <a:pt x="64" y="17"/>
                    <a:pt x="62" y="16"/>
                    <a:pt x="61" y="16"/>
                  </a:cubicBezTo>
                  <a:cubicBezTo>
                    <a:pt x="58" y="16"/>
                    <a:pt x="56" y="17"/>
                    <a:pt x="54" y="19"/>
                  </a:cubicBezTo>
                  <a:cubicBezTo>
                    <a:pt x="51" y="20"/>
                    <a:pt x="50" y="22"/>
                    <a:pt x="49" y="24"/>
                  </a:cubicBezTo>
                  <a:close/>
                  <a:moveTo>
                    <a:pt x="117" y="114"/>
                  </a:moveTo>
                  <a:cubicBezTo>
                    <a:pt x="114" y="112"/>
                    <a:pt x="112" y="110"/>
                    <a:pt x="110" y="108"/>
                  </a:cubicBezTo>
                  <a:cubicBezTo>
                    <a:pt x="108" y="106"/>
                    <a:pt x="106" y="103"/>
                    <a:pt x="105" y="100"/>
                  </a:cubicBezTo>
                  <a:cubicBezTo>
                    <a:pt x="104" y="96"/>
                    <a:pt x="103" y="92"/>
                    <a:pt x="103" y="88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28"/>
                    <a:pt x="103" y="25"/>
                    <a:pt x="104" y="22"/>
                  </a:cubicBezTo>
                  <a:cubicBezTo>
                    <a:pt x="105" y="19"/>
                    <a:pt x="106" y="17"/>
                    <a:pt x="108" y="14"/>
                  </a:cubicBezTo>
                  <a:cubicBezTo>
                    <a:pt x="112" y="9"/>
                    <a:pt x="116" y="5"/>
                    <a:pt x="122" y="3"/>
                  </a:cubicBezTo>
                  <a:cubicBezTo>
                    <a:pt x="126" y="1"/>
                    <a:pt x="130" y="0"/>
                    <a:pt x="134" y="0"/>
                  </a:cubicBezTo>
                  <a:cubicBezTo>
                    <a:pt x="141" y="0"/>
                    <a:pt x="147" y="2"/>
                    <a:pt x="152" y="6"/>
                  </a:cubicBezTo>
                  <a:cubicBezTo>
                    <a:pt x="157" y="9"/>
                    <a:pt x="161" y="14"/>
                    <a:pt x="163" y="19"/>
                  </a:cubicBezTo>
                  <a:cubicBezTo>
                    <a:pt x="165" y="24"/>
                    <a:pt x="166" y="28"/>
                    <a:pt x="166" y="32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6" y="94"/>
                    <a:pt x="164" y="100"/>
                    <a:pt x="160" y="106"/>
                  </a:cubicBezTo>
                  <a:cubicBezTo>
                    <a:pt x="158" y="108"/>
                    <a:pt x="156" y="110"/>
                    <a:pt x="154" y="112"/>
                  </a:cubicBezTo>
                  <a:cubicBezTo>
                    <a:pt x="152" y="114"/>
                    <a:pt x="149" y="116"/>
                    <a:pt x="146" y="117"/>
                  </a:cubicBezTo>
                  <a:cubicBezTo>
                    <a:pt x="142" y="119"/>
                    <a:pt x="138" y="119"/>
                    <a:pt x="134" y="119"/>
                  </a:cubicBezTo>
                  <a:cubicBezTo>
                    <a:pt x="128" y="119"/>
                    <a:pt x="122" y="118"/>
                    <a:pt x="117" y="114"/>
                  </a:cubicBezTo>
                  <a:close/>
                  <a:moveTo>
                    <a:pt x="119" y="88"/>
                  </a:moveTo>
                  <a:cubicBezTo>
                    <a:pt x="119" y="91"/>
                    <a:pt x="120" y="94"/>
                    <a:pt x="121" y="97"/>
                  </a:cubicBezTo>
                  <a:cubicBezTo>
                    <a:pt x="123" y="99"/>
                    <a:pt x="125" y="101"/>
                    <a:pt x="128" y="102"/>
                  </a:cubicBezTo>
                  <a:cubicBezTo>
                    <a:pt x="130" y="103"/>
                    <a:pt x="132" y="103"/>
                    <a:pt x="134" y="103"/>
                  </a:cubicBezTo>
                  <a:cubicBezTo>
                    <a:pt x="137" y="103"/>
                    <a:pt x="140" y="103"/>
                    <a:pt x="143" y="101"/>
                  </a:cubicBezTo>
                  <a:cubicBezTo>
                    <a:pt x="145" y="99"/>
                    <a:pt x="147" y="97"/>
                    <a:pt x="148" y="94"/>
                  </a:cubicBezTo>
                  <a:cubicBezTo>
                    <a:pt x="149" y="92"/>
                    <a:pt x="149" y="90"/>
                    <a:pt x="149" y="88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9" y="28"/>
                    <a:pt x="149" y="26"/>
                    <a:pt x="147" y="23"/>
                  </a:cubicBezTo>
                  <a:cubicBezTo>
                    <a:pt x="145" y="21"/>
                    <a:pt x="143" y="19"/>
                    <a:pt x="140" y="18"/>
                  </a:cubicBezTo>
                  <a:cubicBezTo>
                    <a:pt x="138" y="17"/>
                    <a:pt x="136" y="16"/>
                    <a:pt x="134" y="16"/>
                  </a:cubicBezTo>
                  <a:cubicBezTo>
                    <a:pt x="131" y="16"/>
                    <a:pt x="128" y="17"/>
                    <a:pt x="126" y="19"/>
                  </a:cubicBezTo>
                  <a:cubicBezTo>
                    <a:pt x="123" y="21"/>
                    <a:pt x="121" y="23"/>
                    <a:pt x="120" y="26"/>
                  </a:cubicBezTo>
                  <a:cubicBezTo>
                    <a:pt x="120" y="27"/>
                    <a:pt x="119" y="28"/>
                    <a:pt x="119" y="29"/>
                  </a:cubicBezTo>
                  <a:cubicBezTo>
                    <a:pt x="119" y="30"/>
                    <a:pt x="119" y="31"/>
                    <a:pt x="119" y="32"/>
                  </a:cubicBezTo>
                  <a:cubicBezTo>
                    <a:pt x="119" y="88"/>
                    <a:pt x="119" y="88"/>
                    <a:pt x="119" y="88"/>
                  </a:cubicBezTo>
                  <a:close/>
                  <a:moveTo>
                    <a:pt x="198" y="111"/>
                  </a:moveTo>
                  <a:cubicBezTo>
                    <a:pt x="198" y="114"/>
                    <a:pt x="197" y="116"/>
                    <a:pt x="196" y="117"/>
                  </a:cubicBezTo>
                  <a:cubicBezTo>
                    <a:pt x="194" y="119"/>
                    <a:pt x="192" y="119"/>
                    <a:pt x="190" y="119"/>
                  </a:cubicBezTo>
                  <a:cubicBezTo>
                    <a:pt x="188" y="119"/>
                    <a:pt x="186" y="119"/>
                    <a:pt x="185" y="117"/>
                  </a:cubicBezTo>
                  <a:cubicBezTo>
                    <a:pt x="183" y="116"/>
                    <a:pt x="182" y="114"/>
                    <a:pt x="182" y="111"/>
                  </a:cubicBezTo>
                  <a:cubicBezTo>
                    <a:pt x="182" y="8"/>
                    <a:pt x="182" y="8"/>
                    <a:pt x="182" y="8"/>
                  </a:cubicBezTo>
                  <a:cubicBezTo>
                    <a:pt x="182" y="6"/>
                    <a:pt x="183" y="5"/>
                    <a:pt x="184" y="3"/>
                  </a:cubicBezTo>
                  <a:cubicBezTo>
                    <a:pt x="185" y="2"/>
                    <a:pt x="187" y="1"/>
                    <a:pt x="188" y="1"/>
                  </a:cubicBezTo>
                  <a:cubicBezTo>
                    <a:pt x="189" y="0"/>
                    <a:pt x="189" y="0"/>
                    <a:pt x="190" y="0"/>
                  </a:cubicBezTo>
                  <a:cubicBezTo>
                    <a:pt x="192" y="0"/>
                    <a:pt x="193" y="1"/>
                    <a:pt x="194" y="2"/>
                  </a:cubicBezTo>
                  <a:cubicBezTo>
                    <a:pt x="196" y="2"/>
                    <a:pt x="197" y="3"/>
                    <a:pt x="197" y="5"/>
                  </a:cubicBezTo>
                  <a:cubicBezTo>
                    <a:pt x="227" y="68"/>
                    <a:pt x="227" y="68"/>
                    <a:pt x="227" y="68"/>
                  </a:cubicBezTo>
                  <a:cubicBezTo>
                    <a:pt x="228" y="69"/>
                    <a:pt x="228" y="70"/>
                    <a:pt x="229" y="69"/>
                  </a:cubicBezTo>
                  <a:cubicBezTo>
                    <a:pt x="230" y="69"/>
                    <a:pt x="231" y="69"/>
                    <a:pt x="231" y="68"/>
                  </a:cubicBezTo>
                  <a:cubicBezTo>
                    <a:pt x="231" y="8"/>
                    <a:pt x="231" y="8"/>
                    <a:pt x="231" y="8"/>
                  </a:cubicBezTo>
                  <a:cubicBezTo>
                    <a:pt x="231" y="6"/>
                    <a:pt x="231" y="4"/>
                    <a:pt x="233" y="3"/>
                  </a:cubicBezTo>
                  <a:cubicBezTo>
                    <a:pt x="234" y="1"/>
                    <a:pt x="236" y="0"/>
                    <a:pt x="239" y="0"/>
                  </a:cubicBezTo>
                  <a:cubicBezTo>
                    <a:pt x="241" y="0"/>
                    <a:pt x="243" y="1"/>
                    <a:pt x="244" y="3"/>
                  </a:cubicBezTo>
                  <a:cubicBezTo>
                    <a:pt x="246" y="4"/>
                    <a:pt x="246" y="6"/>
                    <a:pt x="246" y="8"/>
                  </a:cubicBezTo>
                  <a:cubicBezTo>
                    <a:pt x="246" y="111"/>
                    <a:pt x="246" y="111"/>
                    <a:pt x="246" y="111"/>
                  </a:cubicBezTo>
                  <a:cubicBezTo>
                    <a:pt x="246" y="113"/>
                    <a:pt x="246" y="115"/>
                    <a:pt x="245" y="116"/>
                  </a:cubicBezTo>
                  <a:cubicBezTo>
                    <a:pt x="244" y="118"/>
                    <a:pt x="242" y="119"/>
                    <a:pt x="240" y="119"/>
                  </a:cubicBezTo>
                  <a:cubicBezTo>
                    <a:pt x="240" y="119"/>
                    <a:pt x="240" y="119"/>
                    <a:pt x="239" y="119"/>
                  </a:cubicBezTo>
                  <a:cubicBezTo>
                    <a:pt x="239" y="119"/>
                    <a:pt x="239" y="119"/>
                    <a:pt x="239" y="119"/>
                  </a:cubicBezTo>
                  <a:cubicBezTo>
                    <a:pt x="237" y="119"/>
                    <a:pt x="236" y="119"/>
                    <a:pt x="234" y="118"/>
                  </a:cubicBezTo>
                  <a:cubicBezTo>
                    <a:pt x="233" y="117"/>
                    <a:pt x="232" y="116"/>
                    <a:pt x="231" y="115"/>
                  </a:cubicBezTo>
                  <a:cubicBezTo>
                    <a:pt x="201" y="51"/>
                    <a:pt x="201" y="51"/>
                    <a:pt x="201" y="51"/>
                  </a:cubicBezTo>
                  <a:cubicBezTo>
                    <a:pt x="201" y="51"/>
                    <a:pt x="201" y="50"/>
                    <a:pt x="200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1"/>
                    <a:pt x="198" y="51"/>
                    <a:pt x="198" y="52"/>
                  </a:cubicBezTo>
                  <a:cubicBezTo>
                    <a:pt x="198" y="111"/>
                    <a:pt x="198" y="111"/>
                    <a:pt x="198" y="111"/>
                  </a:cubicBezTo>
                  <a:close/>
                  <a:moveTo>
                    <a:pt x="320" y="19"/>
                  </a:moveTo>
                  <a:cubicBezTo>
                    <a:pt x="318" y="20"/>
                    <a:pt x="316" y="22"/>
                    <a:pt x="315" y="24"/>
                  </a:cubicBezTo>
                  <a:cubicBezTo>
                    <a:pt x="315" y="26"/>
                    <a:pt x="315" y="27"/>
                    <a:pt x="315" y="29"/>
                  </a:cubicBezTo>
                  <a:cubicBezTo>
                    <a:pt x="315" y="31"/>
                    <a:pt x="315" y="33"/>
                    <a:pt x="316" y="35"/>
                  </a:cubicBezTo>
                  <a:cubicBezTo>
                    <a:pt x="316" y="36"/>
                    <a:pt x="317" y="38"/>
                    <a:pt x="319" y="41"/>
                  </a:cubicBezTo>
                  <a:cubicBezTo>
                    <a:pt x="320" y="42"/>
                    <a:pt x="322" y="44"/>
                    <a:pt x="324" y="46"/>
                  </a:cubicBezTo>
                  <a:cubicBezTo>
                    <a:pt x="326" y="49"/>
                    <a:pt x="329" y="51"/>
                    <a:pt x="332" y="54"/>
                  </a:cubicBezTo>
                  <a:cubicBezTo>
                    <a:pt x="334" y="55"/>
                    <a:pt x="335" y="56"/>
                    <a:pt x="337" y="58"/>
                  </a:cubicBezTo>
                  <a:cubicBezTo>
                    <a:pt x="339" y="59"/>
                    <a:pt x="340" y="61"/>
                    <a:pt x="342" y="63"/>
                  </a:cubicBezTo>
                  <a:cubicBezTo>
                    <a:pt x="344" y="64"/>
                    <a:pt x="345" y="66"/>
                    <a:pt x="347" y="68"/>
                  </a:cubicBezTo>
                  <a:cubicBezTo>
                    <a:pt x="348" y="69"/>
                    <a:pt x="349" y="71"/>
                    <a:pt x="350" y="72"/>
                  </a:cubicBezTo>
                  <a:cubicBezTo>
                    <a:pt x="352" y="75"/>
                    <a:pt x="353" y="77"/>
                    <a:pt x="354" y="80"/>
                  </a:cubicBezTo>
                  <a:cubicBezTo>
                    <a:pt x="355" y="84"/>
                    <a:pt x="356" y="87"/>
                    <a:pt x="356" y="91"/>
                  </a:cubicBezTo>
                  <a:cubicBezTo>
                    <a:pt x="356" y="97"/>
                    <a:pt x="354" y="102"/>
                    <a:pt x="351" y="107"/>
                  </a:cubicBezTo>
                  <a:cubicBezTo>
                    <a:pt x="348" y="112"/>
                    <a:pt x="344" y="115"/>
                    <a:pt x="338" y="117"/>
                  </a:cubicBezTo>
                  <a:cubicBezTo>
                    <a:pt x="335" y="119"/>
                    <a:pt x="331" y="120"/>
                    <a:pt x="327" y="120"/>
                  </a:cubicBezTo>
                  <a:cubicBezTo>
                    <a:pt x="322" y="120"/>
                    <a:pt x="316" y="118"/>
                    <a:pt x="311" y="115"/>
                  </a:cubicBezTo>
                  <a:cubicBezTo>
                    <a:pt x="307" y="111"/>
                    <a:pt x="303" y="107"/>
                    <a:pt x="301" y="102"/>
                  </a:cubicBezTo>
                  <a:cubicBezTo>
                    <a:pt x="299" y="99"/>
                    <a:pt x="299" y="95"/>
                    <a:pt x="299" y="91"/>
                  </a:cubicBezTo>
                  <a:cubicBezTo>
                    <a:pt x="299" y="89"/>
                    <a:pt x="300" y="87"/>
                    <a:pt x="301" y="85"/>
                  </a:cubicBezTo>
                  <a:cubicBezTo>
                    <a:pt x="303" y="84"/>
                    <a:pt x="305" y="83"/>
                    <a:pt x="307" y="83"/>
                  </a:cubicBezTo>
                  <a:cubicBezTo>
                    <a:pt x="309" y="83"/>
                    <a:pt x="311" y="84"/>
                    <a:pt x="312" y="85"/>
                  </a:cubicBezTo>
                  <a:cubicBezTo>
                    <a:pt x="314" y="87"/>
                    <a:pt x="315" y="89"/>
                    <a:pt x="315" y="91"/>
                  </a:cubicBezTo>
                  <a:cubicBezTo>
                    <a:pt x="315" y="93"/>
                    <a:pt x="315" y="96"/>
                    <a:pt x="317" y="98"/>
                  </a:cubicBezTo>
                  <a:cubicBezTo>
                    <a:pt x="318" y="100"/>
                    <a:pt x="320" y="102"/>
                    <a:pt x="322" y="103"/>
                  </a:cubicBezTo>
                  <a:cubicBezTo>
                    <a:pt x="324" y="103"/>
                    <a:pt x="326" y="104"/>
                    <a:pt x="327" y="104"/>
                  </a:cubicBezTo>
                  <a:cubicBezTo>
                    <a:pt x="330" y="104"/>
                    <a:pt x="332" y="103"/>
                    <a:pt x="334" y="101"/>
                  </a:cubicBezTo>
                  <a:cubicBezTo>
                    <a:pt x="336" y="100"/>
                    <a:pt x="338" y="98"/>
                    <a:pt x="339" y="96"/>
                  </a:cubicBezTo>
                  <a:cubicBezTo>
                    <a:pt x="340" y="94"/>
                    <a:pt x="340" y="93"/>
                    <a:pt x="340" y="91"/>
                  </a:cubicBezTo>
                  <a:cubicBezTo>
                    <a:pt x="340" y="89"/>
                    <a:pt x="340" y="87"/>
                    <a:pt x="339" y="85"/>
                  </a:cubicBezTo>
                  <a:cubicBezTo>
                    <a:pt x="338" y="84"/>
                    <a:pt x="337" y="82"/>
                    <a:pt x="336" y="80"/>
                  </a:cubicBezTo>
                  <a:cubicBezTo>
                    <a:pt x="334" y="78"/>
                    <a:pt x="332" y="76"/>
                    <a:pt x="330" y="74"/>
                  </a:cubicBezTo>
                  <a:cubicBezTo>
                    <a:pt x="328" y="71"/>
                    <a:pt x="325" y="69"/>
                    <a:pt x="322" y="66"/>
                  </a:cubicBezTo>
                  <a:cubicBezTo>
                    <a:pt x="320" y="64"/>
                    <a:pt x="318" y="62"/>
                    <a:pt x="316" y="60"/>
                  </a:cubicBezTo>
                  <a:cubicBezTo>
                    <a:pt x="314" y="59"/>
                    <a:pt x="312" y="57"/>
                    <a:pt x="310" y="54"/>
                  </a:cubicBezTo>
                  <a:cubicBezTo>
                    <a:pt x="306" y="50"/>
                    <a:pt x="303" y="45"/>
                    <a:pt x="301" y="41"/>
                  </a:cubicBezTo>
                  <a:cubicBezTo>
                    <a:pt x="299" y="37"/>
                    <a:pt x="298" y="33"/>
                    <a:pt x="298" y="29"/>
                  </a:cubicBezTo>
                  <a:cubicBezTo>
                    <a:pt x="298" y="26"/>
                    <a:pt x="299" y="23"/>
                    <a:pt x="300" y="21"/>
                  </a:cubicBezTo>
                  <a:cubicBezTo>
                    <a:pt x="301" y="18"/>
                    <a:pt x="302" y="15"/>
                    <a:pt x="303" y="13"/>
                  </a:cubicBezTo>
                  <a:cubicBezTo>
                    <a:pt x="307" y="8"/>
                    <a:pt x="311" y="5"/>
                    <a:pt x="316" y="3"/>
                  </a:cubicBezTo>
                  <a:cubicBezTo>
                    <a:pt x="319" y="1"/>
                    <a:pt x="323" y="1"/>
                    <a:pt x="327" y="1"/>
                  </a:cubicBezTo>
                  <a:cubicBezTo>
                    <a:pt x="333" y="1"/>
                    <a:pt x="338" y="2"/>
                    <a:pt x="343" y="5"/>
                  </a:cubicBezTo>
                  <a:cubicBezTo>
                    <a:pt x="348" y="9"/>
                    <a:pt x="351" y="13"/>
                    <a:pt x="354" y="18"/>
                  </a:cubicBezTo>
                  <a:cubicBezTo>
                    <a:pt x="355" y="21"/>
                    <a:pt x="356" y="25"/>
                    <a:pt x="356" y="29"/>
                  </a:cubicBezTo>
                  <a:cubicBezTo>
                    <a:pt x="356" y="31"/>
                    <a:pt x="355" y="33"/>
                    <a:pt x="353" y="35"/>
                  </a:cubicBezTo>
                  <a:cubicBezTo>
                    <a:pt x="352" y="36"/>
                    <a:pt x="350" y="37"/>
                    <a:pt x="348" y="37"/>
                  </a:cubicBezTo>
                  <a:cubicBezTo>
                    <a:pt x="346" y="37"/>
                    <a:pt x="344" y="36"/>
                    <a:pt x="342" y="35"/>
                  </a:cubicBezTo>
                  <a:cubicBezTo>
                    <a:pt x="341" y="33"/>
                    <a:pt x="340" y="31"/>
                    <a:pt x="340" y="29"/>
                  </a:cubicBezTo>
                  <a:cubicBezTo>
                    <a:pt x="340" y="27"/>
                    <a:pt x="339" y="24"/>
                    <a:pt x="338" y="22"/>
                  </a:cubicBezTo>
                  <a:cubicBezTo>
                    <a:pt x="336" y="20"/>
                    <a:pt x="334" y="18"/>
                    <a:pt x="332" y="17"/>
                  </a:cubicBezTo>
                  <a:cubicBezTo>
                    <a:pt x="330" y="17"/>
                    <a:pt x="329" y="16"/>
                    <a:pt x="327" y="16"/>
                  </a:cubicBezTo>
                  <a:cubicBezTo>
                    <a:pt x="325" y="16"/>
                    <a:pt x="322" y="17"/>
                    <a:pt x="320" y="19"/>
                  </a:cubicBezTo>
                  <a:close/>
                  <a:moveTo>
                    <a:pt x="388" y="16"/>
                  </a:moveTo>
                  <a:cubicBezTo>
                    <a:pt x="387" y="16"/>
                    <a:pt x="387" y="17"/>
                    <a:pt x="386" y="17"/>
                  </a:cubicBezTo>
                  <a:cubicBezTo>
                    <a:pt x="386" y="18"/>
                    <a:pt x="385" y="18"/>
                    <a:pt x="385" y="19"/>
                  </a:cubicBezTo>
                  <a:cubicBezTo>
                    <a:pt x="385" y="49"/>
                    <a:pt x="385" y="49"/>
                    <a:pt x="385" y="49"/>
                  </a:cubicBezTo>
                  <a:cubicBezTo>
                    <a:pt x="385" y="50"/>
                    <a:pt x="386" y="51"/>
                    <a:pt x="386" y="51"/>
                  </a:cubicBezTo>
                  <a:cubicBezTo>
                    <a:pt x="387" y="52"/>
                    <a:pt x="387" y="52"/>
                    <a:pt x="388" y="52"/>
                  </a:cubicBezTo>
                  <a:cubicBezTo>
                    <a:pt x="410" y="52"/>
                    <a:pt x="410" y="52"/>
                    <a:pt x="410" y="52"/>
                  </a:cubicBezTo>
                  <a:cubicBezTo>
                    <a:pt x="412" y="52"/>
                    <a:pt x="414" y="53"/>
                    <a:pt x="415" y="54"/>
                  </a:cubicBezTo>
                  <a:cubicBezTo>
                    <a:pt x="417" y="56"/>
                    <a:pt x="418" y="58"/>
                    <a:pt x="418" y="60"/>
                  </a:cubicBezTo>
                  <a:cubicBezTo>
                    <a:pt x="418" y="62"/>
                    <a:pt x="417" y="64"/>
                    <a:pt x="415" y="66"/>
                  </a:cubicBezTo>
                  <a:cubicBezTo>
                    <a:pt x="414" y="67"/>
                    <a:pt x="412" y="68"/>
                    <a:pt x="410" y="68"/>
                  </a:cubicBezTo>
                  <a:cubicBezTo>
                    <a:pt x="388" y="68"/>
                    <a:pt x="388" y="68"/>
                    <a:pt x="388" y="68"/>
                  </a:cubicBezTo>
                  <a:cubicBezTo>
                    <a:pt x="387" y="68"/>
                    <a:pt x="387" y="68"/>
                    <a:pt x="386" y="69"/>
                  </a:cubicBezTo>
                  <a:cubicBezTo>
                    <a:pt x="386" y="69"/>
                    <a:pt x="385" y="70"/>
                    <a:pt x="385" y="71"/>
                  </a:cubicBezTo>
                  <a:cubicBezTo>
                    <a:pt x="385" y="101"/>
                    <a:pt x="385" y="101"/>
                    <a:pt x="385" y="101"/>
                  </a:cubicBezTo>
                  <a:cubicBezTo>
                    <a:pt x="385" y="101"/>
                    <a:pt x="386" y="102"/>
                    <a:pt x="386" y="103"/>
                  </a:cubicBezTo>
                  <a:cubicBezTo>
                    <a:pt x="387" y="103"/>
                    <a:pt x="387" y="103"/>
                    <a:pt x="388" y="103"/>
                  </a:cubicBezTo>
                  <a:cubicBezTo>
                    <a:pt x="418" y="103"/>
                    <a:pt x="418" y="103"/>
                    <a:pt x="418" y="103"/>
                  </a:cubicBezTo>
                  <a:cubicBezTo>
                    <a:pt x="420" y="103"/>
                    <a:pt x="422" y="104"/>
                    <a:pt x="423" y="106"/>
                  </a:cubicBezTo>
                  <a:cubicBezTo>
                    <a:pt x="425" y="107"/>
                    <a:pt x="426" y="109"/>
                    <a:pt x="426" y="111"/>
                  </a:cubicBezTo>
                  <a:cubicBezTo>
                    <a:pt x="426" y="114"/>
                    <a:pt x="425" y="116"/>
                    <a:pt x="423" y="117"/>
                  </a:cubicBezTo>
                  <a:cubicBezTo>
                    <a:pt x="422" y="119"/>
                    <a:pt x="420" y="119"/>
                    <a:pt x="418" y="119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5" y="119"/>
                    <a:pt x="373" y="119"/>
                    <a:pt x="372" y="117"/>
                  </a:cubicBezTo>
                  <a:cubicBezTo>
                    <a:pt x="370" y="116"/>
                    <a:pt x="369" y="114"/>
                    <a:pt x="369" y="111"/>
                  </a:cubicBezTo>
                  <a:cubicBezTo>
                    <a:pt x="369" y="8"/>
                    <a:pt x="369" y="8"/>
                    <a:pt x="369" y="8"/>
                  </a:cubicBezTo>
                  <a:cubicBezTo>
                    <a:pt x="369" y="6"/>
                    <a:pt x="370" y="4"/>
                    <a:pt x="372" y="3"/>
                  </a:cubicBezTo>
                  <a:cubicBezTo>
                    <a:pt x="373" y="1"/>
                    <a:pt x="375" y="0"/>
                    <a:pt x="377" y="0"/>
                  </a:cubicBezTo>
                  <a:cubicBezTo>
                    <a:pt x="418" y="0"/>
                    <a:pt x="418" y="0"/>
                    <a:pt x="418" y="0"/>
                  </a:cubicBezTo>
                  <a:cubicBezTo>
                    <a:pt x="420" y="0"/>
                    <a:pt x="422" y="1"/>
                    <a:pt x="423" y="3"/>
                  </a:cubicBezTo>
                  <a:cubicBezTo>
                    <a:pt x="425" y="4"/>
                    <a:pt x="426" y="6"/>
                    <a:pt x="426" y="8"/>
                  </a:cubicBezTo>
                  <a:cubicBezTo>
                    <a:pt x="426" y="10"/>
                    <a:pt x="425" y="12"/>
                    <a:pt x="423" y="14"/>
                  </a:cubicBezTo>
                  <a:cubicBezTo>
                    <a:pt x="422" y="16"/>
                    <a:pt x="420" y="16"/>
                    <a:pt x="418" y="16"/>
                  </a:cubicBezTo>
                  <a:cubicBezTo>
                    <a:pt x="388" y="16"/>
                    <a:pt x="388" y="16"/>
                    <a:pt x="388" y="16"/>
                  </a:cubicBezTo>
                  <a:close/>
                  <a:moveTo>
                    <a:pt x="468" y="120"/>
                  </a:moveTo>
                  <a:cubicBezTo>
                    <a:pt x="466" y="120"/>
                    <a:pt x="464" y="119"/>
                    <a:pt x="463" y="117"/>
                  </a:cubicBezTo>
                  <a:cubicBezTo>
                    <a:pt x="461" y="116"/>
                    <a:pt x="460" y="114"/>
                    <a:pt x="460" y="112"/>
                  </a:cubicBezTo>
                  <a:cubicBezTo>
                    <a:pt x="460" y="19"/>
                    <a:pt x="460" y="19"/>
                    <a:pt x="460" y="19"/>
                  </a:cubicBezTo>
                  <a:cubicBezTo>
                    <a:pt x="460" y="18"/>
                    <a:pt x="460" y="17"/>
                    <a:pt x="459" y="17"/>
                  </a:cubicBezTo>
                  <a:cubicBezTo>
                    <a:pt x="459" y="16"/>
                    <a:pt x="458" y="16"/>
                    <a:pt x="457" y="16"/>
                  </a:cubicBezTo>
                  <a:cubicBezTo>
                    <a:pt x="442" y="16"/>
                    <a:pt x="442" y="16"/>
                    <a:pt x="442" y="16"/>
                  </a:cubicBezTo>
                  <a:cubicBezTo>
                    <a:pt x="440" y="16"/>
                    <a:pt x="438" y="15"/>
                    <a:pt x="437" y="14"/>
                  </a:cubicBezTo>
                  <a:cubicBezTo>
                    <a:pt x="435" y="12"/>
                    <a:pt x="434" y="10"/>
                    <a:pt x="434" y="8"/>
                  </a:cubicBezTo>
                  <a:cubicBezTo>
                    <a:pt x="434" y="6"/>
                    <a:pt x="435" y="4"/>
                    <a:pt x="437" y="3"/>
                  </a:cubicBezTo>
                  <a:cubicBezTo>
                    <a:pt x="438" y="1"/>
                    <a:pt x="440" y="0"/>
                    <a:pt x="442" y="0"/>
                  </a:cubicBezTo>
                  <a:cubicBezTo>
                    <a:pt x="494" y="0"/>
                    <a:pt x="494" y="0"/>
                    <a:pt x="494" y="0"/>
                  </a:cubicBezTo>
                  <a:cubicBezTo>
                    <a:pt x="496" y="0"/>
                    <a:pt x="498" y="1"/>
                    <a:pt x="500" y="3"/>
                  </a:cubicBezTo>
                  <a:cubicBezTo>
                    <a:pt x="501" y="4"/>
                    <a:pt x="502" y="6"/>
                    <a:pt x="502" y="8"/>
                  </a:cubicBezTo>
                  <a:cubicBezTo>
                    <a:pt x="502" y="10"/>
                    <a:pt x="501" y="12"/>
                    <a:pt x="500" y="14"/>
                  </a:cubicBezTo>
                  <a:cubicBezTo>
                    <a:pt x="498" y="15"/>
                    <a:pt x="496" y="16"/>
                    <a:pt x="494" y="16"/>
                  </a:cubicBezTo>
                  <a:cubicBezTo>
                    <a:pt x="479" y="16"/>
                    <a:pt x="479" y="16"/>
                    <a:pt x="479" y="16"/>
                  </a:cubicBezTo>
                  <a:cubicBezTo>
                    <a:pt x="478" y="16"/>
                    <a:pt x="478" y="16"/>
                    <a:pt x="477" y="17"/>
                  </a:cubicBezTo>
                  <a:cubicBezTo>
                    <a:pt x="477" y="17"/>
                    <a:pt x="476" y="18"/>
                    <a:pt x="476" y="19"/>
                  </a:cubicBezTo>
                  <a:cubicBezTo>
                    <a:pt x="476" y="112"/>
                    <a:pt x="476" y="112"/>
                    <a:pt x="476" y="112"/>
                  </a:cubicBezTo>
                  <a:cubicBezTo>
                    <a:pt x="476" y="114"/>
                    <a:pt x="476" y="116"/>
                    <a:pt x="474" y="117"/>
                  </a:cubicBezTo>
                  <a:cubicBezTo>
                    <a:pt x="472" y="119"/>
                    <a:pt x="470" y="120"/>
                    <a:pt x="468" y="120"/>
                  </a:cubicBez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134"/>
            <p:cNvSpPr>
              <a:spLocks noEditPoints="1"/>
            </p:cNvSpPr>
            <p:nvPr/>
          </p:nvSpPr>
          <p:spPr bwMode="auto">
            <a:xfrm>
              <a:off x="10772775" y="744538"/>
              <a:ext cx="1249363" cy="495300"/>
            </a:xfrm>
            <a:custGeom>
              <a:avLst/>
              <a:gdLst>
                <a:gd name="T0" fmla="*/ 9 w 500"/>
                <a:gd name="T1" fmla="*/ 198 h 198"/>
                <a:gd name="T2" fmla="*/ 0 w 500"/>
                <a:gd name="T3" fmla="*/ 190 h 198"/>
                <a:gd name="T4" fmla="*/ 9 w 500"/>
                <a:gd name="T5" fmla="*/ 182 h 198"/>
                <a:gd name="T6" fmla="*/ 492 w 500"/>
                <a:gd name="T7" fmla="*/ 182 h 198"/>
                <a:gd name="T8" fmla="*/ 500 w 500"/>
                <a:gd name="T9" fmla="*/ 190 h 198"/>
                <a:gd name="T10" fmla="*/ 492 w 500"/>
                <a:gd name="T11" fmla="*/ 198 h 198"/>
                <a:gd name="T12" fmla="*/ 9 w 500"/>
                <a:gd name="T13" fmla="*/ 198 h 198"/>
                <a:gd name="T14" fmla="*/ 9 w 500"/>
                <a:gd name="T15" fmla="*/ 16 h 198"/>
                <a:gd name="T16" fmla="*/ 0 w 500"/>
                <a:gd name="T17" fmla="*/ 8 h 198"/>
                <a:gd name="T18" fmla="*/ 9 w 500"/>
                <a:gd name="T19" fmla="*/ 0 h 198"/>
                <a:gd name="T20" fmla="*/ 492 w 500"/>
                <a:gd name="T21" fmla="*/ 0 h 198"/>
                <a:gd name="T22" fmla="*/ 500 w 500"/>
                <a:gd name="T23" fmla="*/ 8 h 198"/>
                <a:gd name="T24" fmla="*/ 492 w 500"/>
                <a:gd name="T25" fmla="*/ 16 h 198"/>
                <a:gd name="T26" fmla="*/ 9 w 500"/>
                <a:gd name="T27" fmla="*/ 16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0" h="198">
                  <a:moveTo>
                    <a:pt x="9" y="198"/>
                  </a:moveTo>
                  <a:cubicBezTo>
                    <a:pt x="4" y="198"/>
                    <a:pt x="0" y="194"/>
                    <a:pt x="0" y="190"/>
                  </a:cubicBezTo>
                  <a:cubicBezTo>
                    <a:pt x="0" y="185"/>
                    <a:pt x="4" y="182"/>
                    <a:pt x="9" y="182"/>
                  </a:cubicBezTo>
                  <a:cubicBezTo>
                    <a:pt x="492" y="182"/>
                    <a:pt x="492" y="182"/>
                    <a:pt x="492" y="182"/>
                  </a:cubicBezTo>
                  <a:cubicBezTo>
                    <a:pt x="496" y="182"/>
                    <a:pt x="500" y="186"/>
                    <a:pt x="500" y="190"/>
                  </a:cubicBezTo>
                  <a:cubicBezTo>
                    <a:pt x="500" y="194"/>
                    <a:pt x="496" y="198"/>
                    <a:pt x="492" y="198"/>
                  </a:cubicBezTo>
                  <a:cubicBezTo>
                    <a:pt x="9" y="198"/>
                    <a:pt x="9" y="198"/>
                    <a:pt x="9" y="198"/>
                  </a:cubicBezTo>
                  <a:close/>
                  <a:moveTo>
                    <a:pt x="9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492" y="0"/>
                    <a:pt x="492" y="0"/>
                    <a:pt x="492" y="0"/>
                  </a:cubicBezTo>
                  <a:cubicBezTo>
                    <a:pt x="496" y="0"/>
                    <a:pt x="500" y="4"/>
                    <a:pt x="500" y="8"/>
                  </a:cubicBezTo>
                  <a:cubicBezTo>
                    <a:pt x="500" y="12"/>
                    <a:pt x="496" y="16"/>
                    <a:pt x="492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135"/>
            <p:cNvSpPr>
              <a:spLocks noEditPoints="1"/>
            </p:cNvSpPr>
            <p:nvPr/>
          </p:nvSpPr>
          <p:spPr bwMode="auto">
            <a:xfrm>
              <a:off x="11520488" y="338138"/>
              <a:ext cx="509588" cy="298450"/>
            </a:xfrm>
            <a:custGeom>
              <a:avLst/>
              <a:gdLst>
                <a:gd name="T0" fmla="*/ 13 w 204"/>
                <a:gd name="T1" fmla="*/ 117 h 120"/>
                <a:gd name="T2" fmla="*/ 2 w 204"/>
                <a:gd name="T3" fmla="*/ 117 h 120"/>
                <a:gd name="T4" fmla="*/ 0 w 204"/>
                <a:gd name="T5" fmla="*/ 8 h 120"/>
                <a:gd name="T6" fmla="*/ 8 w 204"/>
                <a:gd name="T7" fmla="*/ 0 h 120"/>
                <a:gd name="T8" fmla="*/ 47 w 204"/>
                <a:gd name="T9" fmla="*/ 7 h 120"/>
                <a:gd name="T10" fmla="*/ 64 w 204"/>
                <a:gd name="T11" fmla="*/ 38 h 120"/>
                <a:gd name="T12" fmla="*/ 41 w 204"/>
                <a:gd name="T13" fmla="*/ 73 h 120"/>
                <a:gd name="T14" fmla="*/ 19 w 204"/>
                <a:gd name="T15" fmla="*/ 76 h 120"/>
                <a:gd name="T16" fmla="*/ 16 w 204"/>
                <a:gd name="T17" fmla="*/ 79 h 120"/>
                <a:gd name="T18" fmla="*/ 16 w 204"/>
                <a:gd name="T19" fmla="*/ 57 h 120"/>
                <a:gd name="T20" fmla="*/ 19 w 204"/>
                <a:gd name="T21" fmla="*/ 60 h 120"/>
                <a:gd name="T22" fmla="*/ 38 w 204"/>
                <a:gd name="T23" fmla="*/ 56 h 120"/>
                <a:gd name="T24" fmla="*/ 48 w 204"/>
                <a:gd name="T25" fmla="*/ 38 h 120"/>
                <a:gd name="T26" fmla="*/ 35 w 204"/>
                <a:gd name="T27" fmla="*/ 18 h 120"/>
                <a:gd name="T28" fmla="*/ 19 w 204"/>
                <a:gd name="T29" fmla="*/ 16 h 120"/>
                <a:gd name="T30" fmla="*/ 16 w 204"/>
                <a:gd name="T31" fmla="*/ 19 h 120"/>
                <a:gd name="T32" fmla="*/ 94 w 204"/>
                <a:gd name="T33" fmla="*/ 24 h 120"/>
                <a:gd name="T34" fmla="*/ 93 w 204"/>
                <a:gd name="T35" fmla="*/ 91 h 120"/>
                <a:gd name="T36" fmla="*/ 101 w 204"/>
                <a:gd name="T37" fmla="*/ 103 h 120"/>
                <a:gd name="T38" fmla="*/ 113 w 204"/>
                <a:gd name="T39" fmla="*/ 101 h 120"/>
                <a:gd name="T40" fmla="*/ 118 w 204"/>
                <a:gd name="T41" fmla="*/ 91 h 120"/>
                <a:gd name="T42" fmla="*/ 126 w 204"/>
                <a:gd name="T43" fmla="*/ 83 h 120"/>
                <a:gd name="T44" fmla="*/ 134 w 204"/>
                <a:gd name="T45" fmla="*/ 91 h 120"/>
                <a:gd name="T46" fmla="*/ 129 w 204"/>
                <a:gd name="T47" fmla="*/ 107 h 120"/>
                <a:gd name="T48" fmla="*/ 106 w 204"/>
                <a:gd name="T49" fmla="*/ 120 h 120"/>
                <a:gd name="T50" fmla="*/ 79 w 204"/>
                <a:gd name="T51" fmla="*/ 102 h 120"/>
                <a:gd name="T52" fmla="*/ 77 w 204"/>
                <a:gd name="T53" fmla="*/ 29 h 120"/>
                <a:gd name="T54" fmla="*/ 94 w 204"/>
                <a:gd name="T55" fmla="*/ 3 h 120"/>
                <a:gd name="T56" fmla="*/ 122 w 204"/>
                <a:gd name="T57" fmla="*/ 5 h 120"/>
                <a:gd name="T58" fmla="*/ 134 w 204"/>
                <a:gd name="T59" fmla="*/ 29 h 120"/>
                <a:gd name="T60" fmla="*/ 126 w 204"/>
                <a:gd name="T61" fmla="*/ 37 h 120"/>
                <a:gd name="T62" fmla="*/ 118 w 204"/>
                <a:gd name="T63" fmla="*/ 29 h 120"/>
                <a:gd name="T64" fmla="*/ 110 w 204"/>
                <a:gd name="T65" fmla="*/ 17 h 120"/>
                <a:gd name="T66" fmla="*/ 99 w 204"/>
                <a:gd name="T67" fmla="*/ 19 h 120"/>
                <a:gd name="T68" fmla="*/ 168 w 204"/>
                <a:gd name="T69" fmla="*/ 19 h 120"/>
                <a:gd name="T70" fmla="*/ 162 w 204"/>
                <a:gd name="T71" fmla="*/ 29 h 120"/>
                <a:gd name="T72" fmla="*/ 167 w 204"/>
                <a:gd name="T73" fmla="*/ 41 h 120"/>
                <a:gd name="T74" fmla="*/ 180 w 204"/>
                <a:gd name="T75" fmla="*/ 54 h 120"/>
                <a:gd name="T76" fmla="*/ 190 w 204"/>
                <a:gd name="T77" fmla="*/ 63 h 120"/>
                <a:gd name="T78" fmla="*/ 198 w 204"/>
                <a:gd name="T79" fmla="*/ 72 h 120"/>
                <a:gd name="T80" fmla="*/ 204 w 204"/>
                <a:gd name="T81" fmla="*/ 91 h 120"/>
                <a:gd name="T82" fmla="*/ 186 w 204"/>
                <a:gd name="T83" fmla="*/ 117 h 120"/>
                <a:gd name="T84" fmla="*/ 159 w 204"/>
                <a:gd name="T85" fmla="*/ 115 h 120"/>
                <a:gd name="T86" fmla="*/ 147 w 204"/>
                <a:gd name="T87" fmla="*/ 91 h 120"/>
                <a:gd name="T88" fmla="*/ 155 w 204"/>
                <a:gd name="T89" fmla="*/ 83 h 120"/>
                <a:gd name="T90" fmla="*/ 163 w 204"/>
                <a:gd name="T91" fmla="*/ 91 h 120"/>
                <a:gd name="T92" fmla="*/ 170 w 204"/>
                <a:gd name="T93" fmla="*/ 103 h 120"/>
                <a:gd name="T94" fmla="*/ 182 w 204"/>
                <a:gd name="T95" fmla="*/ 101 h 120"/>
                <a:gd name="T96" fmla="*/ 188 w 204"/>
                <a:gd name="T97" fmla="*/ 91 h 120"/>
                <a:gd name="T98" fmla="*/ 184 w 204"/>
                <a:gd name="T99" fmla="*/ 80 h 120"/>
                <a:gd name="T100" fmla="*/ 170 w 204"/>
                <a:gd name="T101" fmla="*/ 66 h 120"/>
                <a:gd name="T102" fmla="*/ 158 w 204"/>
                <a:gd name="T103" fmla="*/ 54 h 120"/>
                <a:gd name="T104" fmla="*/ 146 w 204"/>
                <a:gd name="T105" fmla="*/ 29 h 120"/>
                <a:gd name="T106" fmla="*/ 151 w 204"/>
                <a:gd name="T107" fmla="*/ 13 h 120"/>
                <a:gd name="T108" fmla="*/ 175 w 204"/>
                <a:gd name="T109" fmla="*/ 0 h 120"/>
                <a:gd name="T110" fmla="*/ 202 w 204"/>
                <a:gd name="T111" fmla="*/ 18 h 120"/>
                <a:gd name="T112" fmla="*/ 201 w 204"/>
                <a:gd name="T113" fmla="*/ 35 h 120"/>
                <a:gd name="T114" fmla="*/ 190 w 204"/>
                <a:gd name="T115" fmla="*/ 35 h 120"/>
                <a:gd name="T116" fmla="*/ 186 w 204"/>
                <a:gd name="T117" fmla="*/ 22 h 120"/>
                <a:gd name="T118" fmla="*/ 175 w 204"/>
                <a:gd name="T119" fmla="*/ 1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4" h="120">
                  <a:moveTo>
                    <a:pt x="16" y="112"/>
                  </a:moveTo>
                  <a:cubicBezTo>
                    <a:pt x="16" y="114"/>
                    <a:pt x="15" y="116"/>
                    <a:pt x="13" y="117"/>
                  </a:cubicBezTo>
                  <a:cubicBezTo>
                    <a:pt x="12" y="119"/>
                    <a:pt x="10" y="120"/>
                    <a:pt x="8" y="120"/>
                  </a:cubicBezTo>
                  <a:cubicBezTo>
                    <a:pt x="6" y="120"/>
                    <a:pt x="4" y="119"/>
                    <a:pt x="2" y="117"/>
                  </a:cubicBezTo>
                  <a:cubicBezTo>
                    <a:pt x="1" y="116"/>
                    <a:pt x="0" y="114"/>
                    <a:pt x="0" y="1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2" y="3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0"/>
                    <a:pt x="41" y="3"/>
                    <a:pt x="47" y="7"/>
                  </a:cubicBezTo>
                  <a:cubicBezTo>
                    <a:pt x="53" y="11"/>
                    <a:pt x="58" y="16"/>
                    <a:pt x="61" y="23"/>
                  </a:cubicBezTo>
                  <a:cubicBezTo>
                    <a:pt x="63" y="28"/>
                    <a:pt x="64" y="33"/>
                    <a:pt x="64" y="38"/>
                  </a:cubicBezTo>
                  <a:cubicBezTo>
                    <a:pt x="64" y="46"/>
                    <a:pt x="62" y="53"/>
                    <a:pt x="57" y="59"/>
                  </a:cubicBezTo>
                  <a:cubicBezTo>
                    <a:pt x="53" y="65"/>
                    <a:pt x="48" y="70"/>
                    <a:pt x="41" y="73"/>
                  </a:cubicBezTo>
                  <a:cubicBezTo>
                    <a:pt x="36" y="75"/>
                    <a:pt x="31" y="76"/>
                    <a:pt x="26" y="76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18" y="76"/>
                    <a:pt x="17" y="76"/>
                    <a:pt x="17" y="77"/>
                  </a:cubicBezTo>
                  <a:cubicBezTo>
                    <a:pt x="16" y="77"/>
                    <a:pt x="16" y="78"/>
                    <a:pt x="16" y="79"/>
                  </a:cubicBezTo>
                  <a:cubicBezTo>
                    <a:pt x="16" y="112"/>
                    <a:pt x="16" y="112"/>
                    <a:pt x="16" y="112"/>
                  </a:cubicBezTo>
                  <a:close/>
                  <a:moveTo>
                    <a:pt x="16" y="57"/>
                  </a:moveTo>
                  <a:cubicBezTo>
                    <a:pt x="16" y="58"/>
                    <a:pt x="16" y="58"/>
                    <a:pt x="17" y="59"/>
                  </a:cubicBezTo>
                  <a:cubicBezTo>
                    <a:pt x="17" y="59"/>
                    <a:pt x="18" y="60"/>
                    <a:pt x="19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30" y="60"/>
                    <a:pt x="34" y="59"/>
                    <a:pt x="38" y="56"/>
                  </a:cubicBezTo>
                  <a:cubicBezTo>
                    <a:pt x="42" y="54"/>
                    <a:pt x="44" y="50"/>
                    <a:pt x="46" y="47"/>
                  </a:cubicBezTo>
                  <a:cubicBezTo>
                    <a:pt x="47" y="44"/>
                    <a:pt x="48" y="41"/>
                    <a:pt x="48" y="38"/>
                  </a:cubicBezTo>
                  <a:cubicBezTo>
                    <a:pt x="48" y="34"/>
                    <a:pt x="46" y="30"/>
                    <a:pt x="44" y="26"/>
                  </a:cubicBezTo>
                  <a:cubicBezTo>
                    <a:pt x="42" y="23"/>
                    <a:pt x="39" y="20"/>
                    <a:pt x="35" y="18"/>
                  </a:cubicBezTo>
                  <a:cubicBezTo>
                    <a:pt x="32" y="17"/>
                    <a:pt x="29" y="16"/>
                    <a:pt x="26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7" y="17"/>
                    <a:pt x="17" y="17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6" y="57"/>
                    <a:pt x="16" y="57"/>
                    <a:pt x="16" y="57"/>
                  </a:cubicBezTo>
                  <a:close/>
                  <a:moveTo>
                    <a:pt x="94" y="24"/>
                  </a:moveTo>
                  <a:cubicBezTo>
                    <a:pt x="93" y="26"/>
                    <a:pt x="93" y="27"/>
                    <a:pt x="93" y="29"/>
                  </a:cubicBezTo>
                  <a:cubicBezTo>
                    <a:pt x="93" y="91"/>
                    <a:pt x="93" y="91"/>
                    <a:pt x="93" y="91"/>
                  </a:cubicBezTo>
                  <a:cubicBezTo>
                    <a:pt x="93" y="94"/>
                    <a:pt x="94" y="96"/>
                    <a:pt x="95" y="98"/>
                  </a:cubicBezTo>
                  <a:cubicBezTo>
                    <a:pt x="97" y="100"/>
                    <a:pt x="98" y="102"/>
                    <a:pt x="101" y="103"/>
                  </a:cubicBezTo>
                  <a:cubicBezTo>
                    <a:pt x="102" y="103"/>
                    <a:pt x="104" y="104"/>
                    <a:pt x="106" y="104"/>
                  </a:cubicBezTo>
                  <a:cubicBezTo>
                    <a:pt x="108" y="104"/>
                    <a:pt x="111" y="103"/>
                    <a:pt x="113" y="101"/>
                  </a:cubicBezTo>
                  <a:cubicBezTo>
                    <a:pt x="115" y="100"/>
                    <a:pt x="116" y="98"/>
                    <a:pt x="117" y="96"/>
                  </a:cubicBezTo>
                  <a:cubicBezTo>
                    <a:pt x="118" y="94"/>
                    <a:pt x="118" y="93"/>
                    <a:pt x="118" y="91"/>
                  </a:cubicBezTo>
                  <a:cubicBezTo>
                    <a:pt x="118" y="89"/>
                    <a:pt x="119" y="87"/>
                    <a:pt x="121" y="85"/>
                  </a:cubicBezTo>
                  <a:cubicBezTo>
                    <a:pt x="122" y="84"/>
                    <a:pt x="124" y="83"/>
                    <a:pt x="126" y="83"/>
                  </a:cubicBezTo>
                  <a:cubicBezTo>
                    <a:pt x="128" y="83"/>
                    <a:pt x="130" y="84"/>
                    <a:pt x="132" y="85"/>
                  </a:cubicBezTo>
                  <a:cubicBezTo>
                    <a:pt x="133" y="87"/>
                    <a:pt x="134" y="89"/>
                    <a:pt x="134" y="91"/>
                  </a:cubicBezTo>
                  <a:cubicBezTo>
                    <a:pt x="134" y="94"/>
                    <a:pt x="134" y="97"/>
                    <a:pt x="133" y="99"/>
                  </a:cubicBezTo>
                  <a:cubicBezTo>
                    <a:pt x="132" y="102"/>
                    <a:pt x="131" y="105"/>
                    <a:pt x="129" y="107"/>
                  </a:cubicBezTo>
                  <a:cubicBezTo>
                    <a:pt x="126" y="112"/>
                    <a:pt x="122" y="115"/>
                    <a:pt x="117" y="117"/>
                  </a:cubicBezTo>
                  <a:cubicBezTo>
                    <a:pt x="113" y="119"/>
                    <a:pt x="109" y="120"/>
                    <a:pt x="106" y="120"/>
                  </a:cubicBezTo>
                  <a:cubicBezTo>
                    <a:pt x="100" y="120"/>
                    <a:pt x="95" y="118"/>
                    <a:pt x="89" y="115"/>
                  </a:cubicBezTo>
                  <a:cubicBezTo>
                    <a:pt x="85" y="112"/>
                    <a:pt x="81" y="107"/>
                    <a:pt x="79" y="102"/>
                  </a:cubicBezTo>
                  <a:cubicBezTo>
                    <a:pt x="78" y="99"/>
                    <a:pt x="77" y="95"/>
                    <a:pt x="77" y="91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3"/>
                    <a:pt x="79" y="18"/>
                    <a:pt x="82" y="13"/>
                  </a:cubicBezTo>
                  <a:cubicBezTo>
                    <a:pt x="85" y="8"/>
                    <a:pt x="89" y="5"/>
                    <a:pt x="94" y="3"/>
                  </a:cubicBezTo>
                  <a:cubicBezTo>
                    <a:pt x="98" y="1"/>
                    <a:pt x="101" y="0"/>
                    <a:pt x="106" y="0"/>
                  </a:cubicBezTo>
                  <a:cubicBezTo>
                    <a:pt x="111" y="0"/>
                    <a:pt x="117" y="2"/>
                    <a:pt x="122" y="5"/>
                  </a:cubicBezTo>
                  <a:cubicBezTo>
                    <a:pt x="126" y="8"/>
                    <a:pt x="130" y="13"/>
                    <a:pt x="132" y="18"/>
                  </a:cubicBezTo>
                  <a:cubicBezTo>
                    <a:pt x="134" y="22"/>
                    <a:pt x="134" y="25"/>
                    <a:pt x="134" y="29"/>
                  </a:cubicBezTo>
                  <a:cubicBezTo>
                    <a:pt x="134" y="31"/>
                    <a:pt x="133" y="33"/>
                    <a:pt x="132" y="35"/>
                  </a:cubicBezTo>
                  <a:cubicBezTo>
                    <a:pt x="130" y="36"/>
                    <a:pt x="128" y="37"/>
                    <a:pt x="126" y="37"/>
                  </a:cubicBezTo>
                  <a:cubicBezTo>
                    <a:pt x="124" y="37"/>
                    <a:pt x="122" y="36"/>
                    <a:pt x="121" y="35"/>
                  </a:cubicBezTo>
                  <a:cubicBezTo>
                    <a:pt x="119" y="33"/>
                    <a:pt x="118" y="31"/>
                    <a:pt x="118" y="29"/>
                  </a:cubicBezTo>
                  <a:cubicBezTo>
                    <a:pt x="118" y="26"/>
                    <a:pt x="117" y="24"/>
                    <a:pt x="116" y="22"/>
                  </a:cubicBezTo>
                  <a:cubicBezTo>
                    <a:pt x="115" y="20"/>
                    <a:pt x="113" y="18"/>
                    <a:pt x="110" y="17"/>
                  </a:cubicBezTo>
                  <a:cubicBezTo>
                    <a:pt x="109" y="17"/>
                    <a:pt x="107" y="16"/>
                    <a:pt x="106" y="16"/>
                  </a:cubicBezTo>
                  <a:cubicBezTo>
                    <a:pt x="103" y="16"/>
                    <a:pt x="101" y="17"/>
                    <a:pt x="99" y="19"/>
                  </a:cubicBezTo>
                  <a:cubicBezTo>
                    <a:pt x="96" y="20"/>
                    <a:pt x="95" y="22"/>
                    <a:pt x="94" y="24"/>
                  </a:cubicBezTo>
                  <a:close/>
                  <a:moveTo>
                    <a:pt x="168" y="19"/>
                  </a:moveTo>
                  <a:cubicBezTo>
                    <a:pt x="166" y="20"/>
                    <a:pt x="164" y="22"/>
                    <a:pt x="163" y="24"/>
                  </a:cubicBezTo>
                  <a:cubicBezTo>
                    <a:pt x="163" y="26"/>
                    <a:pt x="162" y="27"/>
                    <a:pt x="162" y="29"/>
                  </a:cubicBezTo>
                  <a:cubicBezTo>
                    <a:pt x="162" y="31"/>
                    <a:pt x="163" y="33"/>
                    <a:pt x="164" y="34"/>
                  </a:cubicBezTo>
                  <a:cubicBezTo>
                    <a:pt x="164" y="36"/>
                    <a:pt x="165" y="38"/>
                    <a:pt x="167" y="41"/>
                  </a:cubicBezTo>
                  <a:cubicBezTo>
                    <a:pt x="168" y="42"/>
                    <a:pt x="170" y="44"/>
                    <a:pt x="172" y="46"/>
                  </a:cubicBezTo>
                  <a:cubicBezTo>
                    <a:pt x="174" y="49"/>
                    <a:pt x="177" y="51"/>
                    <a:pt x="180" y="54"/>
                  </a:cubicBezTo>
                  <a:cubicBezTo>
                    <a:pt x="182" y="55"/>
                    <a:pt x="183" y="56"/>
                    <a:pt x="185" y="58"/>
                  </a:cubicBezTo>
                  <a:cubicBezTo>
                    <a:pt x="187" y="59"/>
                    <a:pt x="188" y="61"/>
                    <a:pt x="190" y="63"/>
                  </a:cubicBezTo>
                  <a:cubicBezTo>
                    <a:pt x="192" y="64"/>
                    <a:pt x="193" y="66"/>
                    <a:pt x="195" y="68"/>
                  </a:cubicBezTo>
                  <a:cubicBezTo>
                    <a:pt x="196" y="69"/>
                    <a:pt x="197" y="71"/>
                    <a:pt x="198" y="72"/>
                  </a:cubicBezTo>
                  <a:cubicBezTo>
                    <a:pt x="200" y="75"/>
                    <a:pt x="201" y="77"/>
                    <a:pt x="202" y="80"/>
                  </a:cubicBezTo>
                  <a:cubicBezTo>
                    <a:pt x="203" y="84"/>
                    <a:pt x="204" y="87"/>
                    <a:pt x="204" y="91"/>
                  </a:cubicBezTo>
                  <a:cubicBezTo>
                    <a:pt x="204" y="97"/>
                    <a:pt x="202" y="102"/>
                    <a:pt x="199" y="107"/>
                  </a:cubicBezTo>
                  <a:cubicBezTo>
                    <a:pt x="196" y="112"/>
                    <a:pt x="192" y="115"/>
                    <a:pt x="186" y="117"/>
                  </a:cubicBezTo>
                  <a:cubicBezTo>
                    <a:pt x="183" y="119"/>
                    <a:pt x="179" y="120"/>
                    <a:pt x="175" y="120"/>
                  </a:cubicBezTo>
                  <a:cubicBezTo>
                    <a:pt x="169" y="120"/>
                    <a:pt x="164" y="118"/>
                    <a:pt x="159" y="115"/>
                  </a:cubicBezTo>
                  <a:cubicBezTo>
                    <a:pt x="155" y="112"/>
                    <a:pt x="151" y="107"/>
                    <a:pt x="149" y="102"/>
                  </a:cubicBezTo>
                  <a:cubicBezTo>
                    <a:pt x="147" y="99"/>
                    <a:pt x="147" y="95"/>
                    <a:pt x="147" y="91"/>
                  </a:cubicBezTo>
                  <a:cubicBezTo>
                    <a:pt x="147" y="89"/>
                    <a:pt x="147" y="87"/>
                    <a:pt x="149" y="85"/>
                  </a:cubicBezTo>
                  <a:cubicBezTo>
                    <a:pt x="151" y="84"/>
                    <a:pt x="152" y="83"/>
                    <a:pt x="155" y="83"/>
                  </a:cubicBezTo>
                  <a:cubicBezTo>
                    <a:pt x="157" y="83"/>
                    <a:pt x="159" y="84"/>
                    <a:pt x="160" y="85"/>
                  </a:cubicBezTo>
                  <a:cubicBezTo>
                    <a:pt x="162" y="87"/>
                    <a:pt x="163" y="89"/>
                    <a:pt x="163" y="91"/>
                  </a:cubicBezTo>
                  <a:cubicBezTo>
                    <a:pt x="163" y="93"/>
                    <a:pt x="163" y="96"/>
                    <a:pt x="165" y="98"/>
                  </a:cubicBezTo>
                  <a:cubicBezTo>
                    <a:pt x="166" y="100"/>
                    <a:pt x="168" y="102"/>
                    <a:pt x="170" y="103"/>
                  </a:cubicBezTo>
                  <a:cubicBezTo>
                    <a:pt x="172" y="103"/>
                    <a:pt x="174" y="104"/>
                    <a:pt x="175" y="104"/>
                  </a:cubicBezTo>
                  <a:cubicBezTo>
                    <a:pt x="178" y="104"/>
                    <a:pt x="180" y="103"/>
                    <a:pt x="182" y="101"/>
                  </a:cubicBezTo>
                  <a:cubicBezTo>
                    <a:pt x="184" y="100"/>
                    <a:pt x="186" y="98"/>
                    <a:pt x="187" y="96"/>
                  </a:cubicBezTo>
                  <a:cubicBezTo>
                    <a:pt x="188" y="94"/>
                    <a:pt x="188" y="93"/>
                    <a:pt x="188" y="91"/>
                  </a:cubicBezTo>
                  <a:cubicBezTo>
                    <a:pt x="188" y="89"/>
                    <a:pt x="188" y="87"/>
                    <a:pt x="187" y="86"/>
                  </a:cubicBezTo>
                  <a:cubicBezTo>
                    <a:pt x="186" y="84"/>
                    <a:pt x="185" y="82"/>
                    <a:pt x="184" y="80"/>
                  </a:cubicBezTo>
                  <a:cubicBezTo>
                    <a:pt x="182" y="78"/>
                    <a:pt x="180" y="76"/>
                    <a:pt x="178" y="74"/>
                  </a:cubicBezTo>
                  <a:cubicBezTo>
                    <a:pt x="176" y="71"/>
                    <a:pt x="173" y="69"/>
                    <a:pt x="170" y="66"/>
                  </a:cubicBezTo>
                  <a:cubicBezTo>
                    <a:pt x="168" y="64"/>
                    <a:pt x="166" y="62"/>
                    <a:pt x="164" y="60"/>
                  </a:cubicBezTo>
                  <a:cubicBezTo>
                    <a:pt x="162" y="59"/>
                    <a:pt x="160" y="57"/>
                    <a:pt x="158" y="54"/>
                  </a:cubicBezTo>
                  <a:cubicBezTo>
                    <a:pt x="154" y="50"/>
                    <a:pt x="150" y="45"/>
                    <a:pt x="149" y="41"/>
                  </a:cubicBezTo>
                  <a:cubicBezTo>
                    <a:pt x="147" y="37"/>
                    <a:pt x="146" y="33"/>
                    <a:pt x="146" y="29"/>
                  </a:cubicBezTo>
                  <a:cubicBezTo>
                    <a:pt x="146" y="26"/>
                    <a:pt x="147" y="23"/>
                    <a:pt x="148" y="21"/>
                  </a:cubicBezTo>
                  <a:cubicBezTo>
                    <a:pt x="149" y="18"/>
                    <a:pt x="150" y="15"/>
                    <a:pt x="151" y="13"/>
                  </a:cubicBezTo>
                  <a:cubicBezTo>
                    <a:pt x="155" y="8"/>
                    <a:pt x="159" y="5"/>
                    <a:pt x="164" y="3"/>
                  </a:cubicBezTo>
                  <a:cubicBezTo>
                    <a:pt x="167" y="1"/>
                    <a:pt x="171" y="0"/>
                    <a:pt x="175" y="0"/>
                  </a:cubicBezTo>
                  <a:cubicBezTo>
                    <a:pt x="181" y="0"/>
                    <a:pt x="186" y="2"/>
                    <a:pt x="191" y="5"/>
                  </a:cubicBezTo>
                  <a:cubicBezTo>
                    <a:pt x="196" y="8"/>
                    <a:pt x="199" y="13"/>
                    <a:pt x="202" y="18"/>
                  </a:cubicBezTo>
                  <a:cubicBezTo>
                    <a:pt x="203" y="21"/>
                    <a:pt x="204" y="25"/>
                    <a:pt x="204" y="29"/>
                  </a:cubicBezTo>
                  <a:cubicBezTo>
                    <a:pt x="204" y="31"/>
                    <a:pt x="203" y="33"/>
                    <a:pt x="201" y="35"/>
                  </a:cubicBezTo>
                  <a:cubicBezTo>
                    <a:pt x="200" y="36"/>
                    <a:pt x="198" y="37"/>
                    <a:pt x="196" y="37"/>
                  </a:cubicBezTo>
                  <a:cubicBezTo>
                    <a:pt x="194" y="37"/>
                    <a:pt x="192" y="36"/>
                    <a:pt x="190" y="35"/>
                  </a:cubicBezTo>
                  <a:cubicBezTo>
                    <a:pt x="189" y="33"/>
                    <a:pt x="188" y="31"/>
                    <a:pt x="188" y="29"/>
                  </a:cubicBezTo>
                  <a:cubicBezTo>
                    <a:pt x="188" y="27"/>
                    <a:pt x="187" y="24"/>
                    <a:pt x="186" y="22"/>
                  </a:cubicBezTo>
                  <a:cubicBezTo>
                    <a:pt x="184" y="20"/>
                    <a:pt x="182" y="18"/>
                    <a:pt x="180" y="17"/>
                  </a:cubicBezTo>
                  <a:cubicBezTo>
                    <a:pt x="178" y="17"/>
                    <a:pt x="177" y="16"/>
                    <a:pt x="175" y="16"/>
                  </a:cubicBezTo>
                  <a:cubicBezTo>
                    <a:pt x="173" y="16"/>
                    <a:pt x="170" y="17"/>
                    <a:pt x="168" y="19"/>
                  </a:cubicBezTo>
                  <a:close/>
                </a:path>
              </a:pathLst>
            </a:custGeom>
            <a:solidFill>
              <a:srgbClr val="D9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136"/>
            <p:cNvSpPr>
              <a:spLocks/>
            </p:cNvSpPr>
            <p:nvPr/>
          </p:nvSpPr>
          <p:spPr bwMode="auto">
            <a:xfrm>
              <a:off x="10772775" y="207963"/>
              <a:ext cx="617538" cy="428625"/>
            </a:xfrm>
            <a:custGeom>
              <a:avLst/>
              <a:gdLst>
                <a:gd name="T0" fmla="*/ 62 w 247"/>
                <a:gd name="T1" fmla="*/ 0 h 172"/>
                <a:gd name="T2" fmla="*/ 186 w 247"/>
                <a:gd name="T3" fmla="*/ 0 h 172"/>
                <a:gd name="T4" fmla="*/ 247 w 247"/>
                <a:gd name="T5" fmla="*/ 62 h 172"/>
                <a:gd name="T6" fmla="*/ 247 w 247"/>
                <a:gd name="T7" fmla="*/ 111 h 172"/>
                <a:gd name="T8" fmla="*/ 186 w 247"/>
                <a:gd name="T9" fmla="*/ 172 h 172"/>
                <a:gd name="T10" fmla="*/ 62 w 247"/>
                <a:gd name="T11" fmla="*/ 172 h 172"/>
                <a:gd name="T12" fmla="*/ 0 w 247"/>
                <a:gd name="T13" fmla="*/ 111 h 172"/>
                <a:gd name="T14" fmla="*/ 0 w 247"/>
                <a:gd name="T15" fmla="*/ 62 h 172"/>
                <a:gd name="T16" fmla="*/ 62 w 247"/>
                <a:gd name="T1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172">
                  <a:moveTo>
                    <a:pt x="62" y="0"/>
                  </a:moveTo>
                  <a:cubicBezTo>
                    <a:pt x="186" y="0"/>
                    <a:pt x="186" y="0"/>
                    <a:pt x="186" y="0"/>
                  </a:cubicBezTo>
                  <a:cubicBezTo>
                    <a:pt x="220" y="0"/>
                    <a:pt x="247" y="28"/>
                    <a:pt x="247" y="62"/>
                  </a:cubicBezTo>
                  <a:cubicBezTo>
                    <a:pt x="247" y="111"/>
                    <a:pt x="247" y="111"/>
                    <a:pt x="247" y="111"/>
                  </a:cubicBezTo>
                  <a:cubicBezTo>
                    <a:pt x="247" y="144"/>
                    <a:pt x="220" y="172"/>
                    <a:pt x="186" y="172"/>
                  </a:cubicBezTo>
                  <a:cubicBezTo>
                    <a:pt x="62" y="172"/>
                    <a:pt x="62" y="172"/>
                    <a:pt x="62" y="172"/>
                  </a:cubicBezTo>
                  <a:cubicBezTo>
                    <a:pt x="28" y="172"/>
                    <a:pt x="0" y="144"/>
                    <a:pt x="0" y="111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28"/>
                    <a:pt x="28" y="0"/>
                    <a:pt x="62" y="0"/>
                  </a:cubicBez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137"/>
            <p:cNvSpPr>
              <a:spLocks noEditPoints="1"/>
            </p:cNvSpPr>
            <p:nvPr/>
          </p:nvSpPr>
          <p:spPr bwMode="auto">
            <a:xfrm>
              <a:off x="10929938" y="273050"/>
              <a:ext cx="303213" cy="298450"/>
            </a:xfrm>
            <a:custGeom>
              <a:avLst/>
              <a:gdLst>
                <a:gd name="T0" fmla="*/ 4 w 121"/>
                <a:gd name="T1" fmla="*/ 36 h 120"/>
                <a:gd name="T2" fmla="*/ 3 w 121"/>
                <a:gd name="T3" fmla="*/ 25 h 120"/>
                <a:gd name="T4" fmla="*/ 22 w 121"/>
                <a:gd name="T5" fmla="*/ 3 h 120"/>
                <a:gd name="T6" fmla="*/ 28 w 121"/>
                <a:gd name="T7" fmla="*/ 0 h 120"/>
                <a:gd name="T8" fmla="*/ 33 w 121"/>
                <a:gd name="T9" fmla="*/ 2 h 120"/>
                <a:gd name="T10" fmla="*/ 36 w 121"/>
                <a:gd name="T11" fmla="*/ 10 h 120"/>
                <a:gd name="T12" fmla="*/ 36 w 121"/>
                <a:gd name="T13" fmla="*/ 101 h 120"/>
                <a:gd name="T14" fmla="*/ 39 w 121"/>
                <a:gd name="T15" fmla="*/ 104 h 120"/>
                <a:gd name="T16" fmla="*/ 43 w 121"/>
                <a:gd name="T17" fmla="*/ 104 h 120"/>
                <a:gd name="T18" fmla="*/ 51 w 121"/>
                <a:gd name="T19" fmla="*/ 112 h 120"/>
                <a:gd name="T20" fmla="*/ 43 w 121"/>
                <a:gd name="T21" fmla="*/ 120 h 120"/>
                <a:gd name="T22" fmla="*/ 13 w 121"/>
                <a:gd name="T23" fmla="*/ 120 h 120"/>
                <a:gd name="T24" fmla="*/ 5 w 121"/>
                <a:gd name="T25" fmla="*/ 112 h 120"/>
                <a:gd name="T26" fmla="*/ 13 w 121"/>
                <a:gd name="T27" fmla="*/ 104 h 120"/>
                <a:gd name="T28" fmla="*/ 17 w 121"/>
                <a:gd name="T29" fmla="*/ 104 h 120"/>
                <a:gd name="T30" fmla="*/ 20 w 121"/>
                <a:gd name="T31" fmla="*/ 101 h 120"/>
                <a:gd name="T32" fmla="*/ 20 w 121"/>
                <a:gd name="T33" fmla="*/ 38 h 120"/>
                <a:gd name="T34" fmla="*/ 15 w 121"/>
                <a:gd name="T35" fmla="*/ 36 h 120"/>
                <a:gd name="T36" fmla="*/ 4 w 121"/>
                <a:gd name="T37" fmla="*/ 36 h 120"/>
                <a:gd name="T38" fmla="*/ 72 w 121"/>
                <a:gd name="T39" fmla="*/ 37 h 120"/>
                <a:gd name="T40" fmla="*/ 64 w 121"/>
                <a:gd name="T41" fmla="*/ 29 h 120"/>
                <a:gd name="T42" fmla="*/ 92 w 121"/>
                <a:gd name="T43" fmla="*/ 0 h 120"/>
                <a:gd name="T44" fmla="*/ 121 w 121"/>
                <a:gd name="T45" fmla="*/ 29 h 120"/>
                <a:gd name="T46" fmla="*/ 118 w 121"/>
                <a:gd name="T47" fmla="*/ 42 h 120"/>
                <a:gd name="T48" fmla="*/ 89 w 121"/>
                <a:gd name="T49" fmla="*/ 99 h 120"/>
                <a:gd name="T50" fmla="*/ 92 w 121"/>
                <a:gd name="T51" fmla="*/ 104 h 120"/>
                <a:gd name="T52" fmla="*/ 113 w 121"/>
                <a:gd name="T53" fmla="*/ 104 h 120"/>
                <a:gd name="T54" fmla="*/ 121 w 121"/>
                <a:gd name="T55" fmla="*/ 111 h 120"/>
                <a:gd name="T56" fmla="*/ 113 w 121"/>
                <a:gd name="T57" fmla="*/ 119 h 120"/>
                <a:gd name="T58" fmla="*/ 74 w 121"/>
                <a:gd name="T59" fmla="*/ 119 h 120"/>
                <a:gd name="T60" fmla="*/ 67 w 121"/>
                <a:gd name="T61" fmla="*/ 108 h 120"/>
                <a:gd name="T62" fmla="*/ 104 w 121"/>
                <a:gd name="T63" fmla="*/ 35 h 120"/>
                <a:gd name="T64" fmla="*/ 105 w 121"/>
                <a:gd name="T65" fmla="*/ 29 h 120"/>
                <a:gd name="T66" fmla="*/ 92 w 121"/>
                <a:gd name="T67" fmla="*/ 16 h 120"/>
                <a:gd name="T68" fmla="*/ 80 w 121"/>
                <a:gd name="T69" fmla="*/ 29 h 120"/>
                <a:gd name="T70" fmla="*/ 77 w 121"/>
                <a:gd name="T71" fmla="*/ 35 h 120"/>
                <a:gd name="T72" fmla="*/ 72 w 121"/>
                <a:gd name="T73" fmla="*/ 3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" h="120">
                  <a:moveTo>
                    <a:pt x="4" y="36"/>
                  </a:moveTo>
                  <a:cubicBezTo>
                    <a:pt x="0" y="33"/>
                    <a:pt x="0" y="29"/>
                    <a:pt x="3" y="25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1"/>
                    <a:pt x="26" y="0"/>
                    <a:pt x="28" y="0"/>
                  </a:cubicBezTo>
                  <a:cubicBezTo>
                    <a:pt x="30" y="0"/>
                    <a:pt x="32" y="1"/>
                    <a:pt x="33" y="2"/>
                  </a:cubicBezTo>
                  <a:cubicBezTo>
                    <a:pt x="36" y="5"/>
                    <a:pt x="36" y="6"/>
                    <a:pt x="36" y="10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6" y="102"/>
                    <a:pt x="37" y="104"/>
                    <a:pt x="39" y="104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8" y="104"/>
                    <a:pt x="51" y="107"/>
                    <a:pt x="51" y="112"/>
                  </a:cubicBezTo>
                  <a:cubicBezTo>
                    <a:pt x="51" y="116"/>
                    <a:pt x="47" y="120"/>
                    <a:pt x="43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9" y="120"/>
                    <a:pt x="5" y="116"/>
                    <a:pt x="5" y="112"/>
                  </a:cubicBezTo>
                  <a:cubicBezTo>
                    <a:pt x="5" y="107"/>
                    <a:pt x="8" y="104"/>
                    <a:pt x="13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9" y="104"/>
                    <a:pt x="20" y="102"/>
                    <a:pt x="20" y="101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5"/>
                    <a:pt x="17" y="34"/>
                    <a:pt x="15" y="36"/>
                  </a:cubicBezTo>
                  <a:cubicBezTo>
                    <a:pt x="12" y="39"/>
                    <a:pt x="7" y="39"/>
                    <a:pt x="4" y="36"/>
                  </a:cubicBezTo>
                  <a:close/>
                  <a:moveTo>
                    <a:pt x="72" y="37"/>
                  </a:moveTo>
                  <a:cubicBezTo>
                    <a:pt x="67" y="37"/>
                    <a:pt x="64" y="34"/>
                    <a:pt x="64" y="29"/>
                  </a:cubicBezTo>
                  <a:cubicBezTo>
                    <a:pt x="64" y="13"/>
                    <a:pt x="76" y="0"/>
                    <a:pt x="92" y="0"/>
                  </a:cubicBezTo>
                  <a:cubicBezTo>
                    <a:pt x="108" y="0"/>
                    <a:pt x="121" y="13"/>
                    <a:pt x="121" y="29"/>
                  </a:cubicBezTo>
                  <a:cubicBezTo>
                    <a:pt x="121" y="33"/>
                    <a:pt x="120" y="38"/>
                    <a:pt x="118" y="42"/>
                  </a:cubicBezTo>
                  <a:cubicBezTo>
                    <a:pt x="89" y="99"/>
                    <a:pt x="89" y="99"/>
                    <a:pt x="89" y="99"/>
                  </a:cubicBezTo>
                  <a:cubicBezTo>
                    <a:pt x="88" y="101"/>
                    <a:pt x="90" y="104"/>
                    <a:pt x="92" y="104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7" y="104"/>
                    <a:pt x="121" y="107"/>
                    <a:pt x="121" y="111"/>
                  </a:cubicBezTo>
                  <a:cubicBezTo>
                    <a:pt x="121" y="116"/>
                    <a:pt x="117" y="119"/>
                    <a:pt x="113" y="119"/>
                  </a:cubicBezTo>
                  <a:cubicBezTo>
                    <a:pt x="74" y="119"/>
                    <a:pt x="74" y="119"/>
                    <a:pt x="74" y="119"/>
                  </a:cubicBezTo>
                  <a:cubicBezTo>
                    <a:pt x="68" y="119"/>
                    <a:pt x="64" y="113"/>
                    <a:pt x="67" y="108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5" y="33"/>
                    <a:pt x="105" y="31"/>
                    <a:pt x="105" y="29"/>
                  </a:cubicBezTo>
                  <a:cubicBezTo>
                    <a:pt x="105" y="22"/>
                    <a:pt x="99" y="16"/>
                    <a:pt x="92" y="16"/>
                  </a:cubicBezTo>
                  <a:cubicBezTo>
                    <a:pt x="85" y="16"/>
                    <a:pt x="80" y="22"/>
                    <a:pt x="80" y="29"/>
                  </a:cubicBezTo>
                  <a:cubicBezTo>
                    <a:pt x="80" y="32"/>
                    <a:pt x="79" y="34"/>
                    <a:pt x="77" y="35"/>
                  </a:cubicBezTo>
                  <a:cubicBezTo>
                    <a:pt x="75" y="37"/>
                    <a:pt x="74" y="37"/>
                    <a:pt x="72" y="37"/>
                  </a:cubicBezTo>
                  <a:close/>
                </a:path>
              </a:pathLst>
            </a:custGeom>
            <a:solidFill>
              <a:srgbClr val="DB2F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138"/>
            <p:cNvSpPr>
              <a:spLocks noEditPoints="1"/>
            </p:cNvSpPr>
            <p:nvPr/>
          </p:nvSpPr>
          <p:spPr bwMode="auto">
            <a:xfrm>
              <a:off x="6756400" y="473075"/>
              <a:ext cx="1924050" cy="166688"/>
            </a:xfrm>
            <a:custGeom>
              <a:avLst/>
              <a:gdLst>
                <a:gd name="T0" fmla="*/ 26 w 770"/>
                <a:gd name="T1" fmla="*/ 61 h 67"/>
                <a:gd name="T2" fmla="*/ 656 w 770"/>
                <a:gd name="T3" fmla="*/ 17 h 67"/>
                <a:gd name="T4" fmla="*/ 657 w 770"/>
                <a:gd name="T5" fmla="*/ 50 h 67"/>
                <a:gd name="T6" fmla="*/ 679 w 770"/>
                <a:gd name="T7" fmla="*/ 17 h 67"/>
                <a:gd name="T8" fmla="*/ 687 w 770"/>
                <a:gd name="T9" fmla="*/ 66 h 67"/>
                <a:gd name="T10" fmla="*/ 705 w 770"/>
                <a:gd name="T11" fmla="*/ 18 h 67"/>
                <a:gd name="T12" fmla="*/ 717 w 770"/>
                <a:gd name="T13" fmla="*/ 42 h 67"/>
                <a:gd name="T14" fmla="*/ 714 w 770"/>
                <a:gd name="T15" fmla="*/ 66 h 67"/>
                <a:gd name="T16" fmla="*/ 722 w 770"/>
                <a:gd name="T17" fmla="*/ 18 h 67"/>
                <a:gd name="T18" fmla="*/ 736 w 770"/>
                <a:gd name="T19" fmla="*/ 6 h 67"/>
                <a:gd name="T20" fmla="*/ 766 w 770"/>
                <a:gd name="T21" fmla="*/ 2 h 67"/>
                <a:gd name="T22" fmla="*/ 744 w 770"/>
                <a:gd name="T23" fmla="*/ 29 h 67"/>
                <a:gd name="T24" fmla="*/ 58 w 770"/>
                <a:gd name="T25" fmla="*/ 49 h 67"/>
                <a:gd name="T26" fmla="*/ 50 w 770"/>
                <a:gd name="T27" fmla="*/ 18 h 67"/>
                <a:gd name="T28" fmla="*/ 64 w 770"/>
                <a:gd name="T29" fmla="*/ 61 h 67"/>
                <a:gd name="T30" fmla="*/ 94 w 770"/>
                <a:gd name="T31" fmla="*/ 2 h 67"/>
                <a:gd name="T32" fmla="*/ 72 w 770"/>
                <a:gd name="T33" fmla="*/ 61 h 67"/>
                <a:gd name="T34" fmla="*/ 127 w 770"/>
                <a:gd name="T35" fmla="*/ 42 h 67"/>
                <a:gd name="T36" fmla="*/ 137 w 770"/>
                <a:gd name="T37" fmla="*/ 49 h 67"/>
                <a:gd name="T38" fmla="*/ 133 w 770"/>
                <a:gd name="T39" fmla="*/ 23 h 67"/>
                <a:gd name="T40" fmla="*/ 192 w 770"/>
                <a:gd name="T41" fmla="*/ 50 h 67"/>
                <a:gd name="T42" fmla="*/ 183 w 770"/>
                <a:gd name="T43" fmla="*/ 50 h 67"/>
                <a:gd name="T44" fmla="*/ 183 w 770"/>
                <a:gd name="T45" fmla="*/ 17 h 67"/>
                <a:gd name="T46" fmla="*/ 206 w 770"/>
                <a:gd name="T47" fmla="*/ 29 h 67"/>
                <a:gd name="T48" fmla="*/ 229 w 770"/>
                <a:gd name="T49" fmla="*/ 61 h 67"/>
                <a:gd name="T50" fmla="*/ 205 w 770"/>
                <a:gd name="T51" fmla="*/ 39 h 67"/>
                <a:gd name="T52" fmla="*/ 232 w 770"/>
                <a:gd name="T53" fmla="*/ 61 h 67"/>
                <a:gd name="T54" fmla="*/ 265 w 770"/>
                <a:gd name="T55" fmla="*/ 66 h 67"/>
                <a:gd name="T56" fmla="*/ 240 w 770"/>
                <a:gd name="T57" fmla="*/ 62 h 67"/>
                <a:gd name="T58" fmla="*/ 256 w 770"/>
                <a:gd name="T59" fmla="*/ 36 h 67"/>
                <a:gd name="T60" fmla="*/ 272 w 770"/>
                <a:gd name="T61" fmla="*/ 61 h 67"/>
                <a:gd name="T62" fmla="*/ 287 w 770"/>
                <a:gd name="T63" fmla="*/ 66 h 67"/>
                <a:gd name="T64" fmla="*/ 297 w 770"/>
                <a:gd name="T65" fmla="*/ 20 h 67"/>
                <a:gd name="T66" fmla="*/ 310 w 770"/>
                <a:gd name="T67" fmla="*/ 18 h 67"/>
                <a:gd name="T68" fmla="*/ 319 w 770"/>
                <a:gd name="T69" fmla="*/ 49 h 67"/>
                <a:gd name="T70" fmla="*/ 319 w 770"/>
                <a:gd name="T71" fmla="*/ 49 h 67"/>
                <a:gd name="T72" fmla="*/ 372 w 770"/>
                <a:gd name="T73" fmla="*/ 16 h 67"/>
                <a:gd name="T74" fmla="*/ 401 w 770"/>
                <a:gd name="T75" fmla="*/ 1 h 67"/>
                <a:gd name="T76" fmla="*/ 375 w 770"/>
                <a:gd name="T77" fmla="*/ 46 h 67"/>
                <a:gd name="T78" fmla="*/ 437 w 770"/>
                <a:gd name="T79" fmla="*/ 11 h 67"/>
                <a:gd name="T80" fmla="*/ 454 w 770"/>
                <a:gd name="T81" fmla="*/ 34 h 67"/>
                <a:gd name="T82" fmla="*/ 437 w 770"/>
                <a:gd name="T83" fmla="*/ 61 h 67"/>
                <a:gd name="T84" fmla="*/ 429 w 770"/>
                <a:gd name="T85" fmla="*/ 3 h 67"/>
                <a:gd name="T86" fmla="*/ 454 w 770"/>
                <a:gd name="T87" fmla="*/ 10 h 67"/>
                <a:gd name="T88" fmla="*/ 470 w 770"/>
                <a:gd name="T89" fmla="*/ 57 h 67"/>
                <a:gd name="T90" fmla="*/ 462 w 770"/>
                <a:gd name="T91" fmla="*/ 64 h 67"/>
                <a:gd name="T92" fmla="*/ 496 w 770"/>
                <a:gd name="T93" fmla="*/ 10 h 67"/>
                <a:gd name="T94" fmla="*/ 513 w 770"/>
                <a:gd name="T95" fmla="*/ 48 h 67"/>
                <a:gd name="T96" fmla="*/ 486 w 770"/>
                <a:gd name="T97" fmla="*/ 61 h 67"/>
                <a:gd name="T98" fmla="*/ 504 w 770"/>
                <a:gd name="T99" fmla="*/ 13 h 67"/>
                <a:gd name="T100" fmla="*/ 522 w 770"/>
                <a:gd name="T101" fmla="*/ 10 h 67"/>
                <a:gd name="T102" fmla="*/ 542 w 770"/>
                <a:gd name="T103" fmla="*/ 10 h 67"/>
                <a:gd name="T104" fmla="*/ 577 w 770"/>
                <a:gd name="T105" fmla="*/ 6 h 67"/>
                <a:gd name="T106" fmla="*/ 581 w 770"/>
                <a:gd name="T107" fmla="*/ 66 h 67"/>
                <a:gd name="T108" fmla="*/ 592 w 770"/>
                <a:gd name="T109" fmla="*/ 10 h 67"/>
                <a:gd name="T110" fmla="*/ 624 w 770"/>
                <a:gd name="T111" fmla="*/ 28 h 67"/>
                <a:gd name="T112" fmla="*/ 624 w 770"/>
                <a:gd name="T113" fmla="*/ 39 h 67"/>
                <a:gd name="T114" fmla="*/ 619 w 770"/>
                <a:gd name="T115" fmla="*/ 66 h 67"/>
                <a:gd name="T116" fmla="*/ 641 w 770"/>
                <a:gd name="T117" fmla="*/ 1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0" h="67">
                  <a:moveTo>
                    <a:pt x="5" y="2"/>
                  </a:moveTo>
                  <a:cubicBezTo>
                    <a:pt x="7" y="2"/>
                    <a:pt x="9" y="4"/>
                    <a:pt x="9" y="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10" y="57"/>
                    <a:pt x="1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4" y="57"/>
                    <a:pt x="26" y="59"/>
                    <a:pt x="26" y="61"/>
                  </a:cubicBezTo>
                  <a:cubicBezTo>
                    <a:pt x="26" y="64"/>
                    <a:pt x="24" y="66"/>
                    <a:pt x="21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2" y="66"/>
                    <a:pt x="0" y="64"/>
                    <a:pt x="0" y="6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2" y="2"/>
                    <a:pt x="5" y="2"/>
                  </a:cubicBezTo>
                  <a:close/>
                  <a:moveTo>
                    <a:pt x="656" y="17"/>
                  </a:moveTo>
                  <a:cubicBezTo>
                    <a:pt x="656" y="22"/>
                    <a:pt x="663" y="27"/>
                    <a:pt x="666" y="30"/>
                  </a:cubicBezTo>
                  <a:cubicBezTo>
                    <a:pt x="672" y="35"/>
                    <a:pt x="679" y="42"/>
                    <a:pt x="679" y="50"/>
                  </a:cubicBezTo>
                  <a:cubicBezTo>
                    <a:pt x="679" y="59"/>
                    <a:pt x="672" y="66"/>
                    <a:pt x="663" y="66"/>
                  </a:cubicBezTo>
                  <a:cubicBezTo>
                    <a:pt x="655" y="66"/>
                    <a:pt x="648" y="59"/>
                    <a:pt x="648" y="50"/>
                  </a:cubicBezTo>
                  <a:cubicBezTo>
                    <a:pt x="648" y="48"/>
                    <a:pt x="650" y="46"/>
                    <a:pt x="652" y="46"/>
                  </a:cubicBezTo>
                  <a:cubicBezTo>
                    <a:pt x="655" y="46"/>
                    <a:pt x="657" y="48"/>
                    <a:pt x="657" y="50"/>
                  </a:cubicBezTo>
                  <a:cubicBezTo>
                    <a:pt x="657" y="54"/>
                    <a:pt x="660" y="57"/>
                    <a:pt x="663" y="57"/>
                  </a:cubicBezTo>
                  <a:cubicBezTo>
                    <a:pt x="667" y="57"/>
                    <a:pt x="670" y="54"/>
                    <a:pt x="670" y="50"/>
                  </a:cubicBezTo>
                  <a:cubicBezTo>
                    <a:pt x="670" y="45"/>
                    <a:pt x="664" y="40"/>
                    <a:pt x="660" y="37"/>
                  </a:cubicBezTo>
                  <a:cubicBezTo>
                    <a:pt x="655" y="32"/>
                    <a:pt x="648" y="26"/>
                    <a:pt x="648" y="17"/>
                  </a:cubicBezTo>
                  <a:cubicBezTo>
                    <a:pt x="648" y="9"/>
                    <a:pt x="655" y="2"/>
                    <a:pt x="663" y="2"/>
                  </a:cubicBezTo>
                  <a:cubicBezTo>
                    <a:pt x="672" y="2"/>
                    <a:pt x="679" y="8"/>
                    <a:pt x="679" y="17"/>
                  </a:cubicBezTo>
                  <a:cubicBezTo>
                    <a:pt x="679" y="19"/>
                    <a:pt x="677" y="21"/>
                    <a:pt x="674" y="21"/>
                  </a:cubicBezTo>
                  <a:cubicBezTo>
                    <a:pt x="672" y="21"/>
                    <a:pt x="670" y="19"/>
                    <a:pt x="670" y="17"/>
                  </a:cubicBezTo>
                  <a:cubicBezTo>
                    <a:pt x="670" y="13"/>
                    <a:pt x="667" y="10"/>
                    <a:pt x="663" y="10"/>
                  </a:cubicBezTo>
                  <a:cubicBezTo>
                    <a:pt x="659" y="10"/>
                    <a:pt x="656" y="13"/>
                    <a:pt x="656" y="17"/>
                  </a:cubicBezTo>
                  <a:close/>
                  <a:moveTo>
                    <a:pt x="692" y="61"/>
                  </a:moveTo>
                  <a:cubicBezTo>
                    <a:pt x="692" y="64"/>
                    <a:pt x="690" y="66"/>
                    <a:pt x="687" y="66"/>
                  </a:cubicBezTo>
                  <a:cubicBezTo>
                    <a:pt x="685" y="66"/>
                    <a:pt x="683" y="64"/>
                    <a:pt x="683" y="61"/>
                  </a:cubicBezTo>
                  <a:cubicBezTo>
                    <a:pt x="683" y="6"/>
                    <a:pt x="683" y="6"/>
                    <a:pt x="683" y="6"/>
                  </a:cubicBezTo>
                  <a:cubicBezTo>
                    <a:pt x="683" y="4"/>
                    <a:pt x="685" y="2"/>
                    <a:pt x="687" y="2"/>
                  </a:cubicBezTo>
                  <a:cubicBezTo>
                    <a:pt x="690" y="2"/>
                    <a:pt x="692" y="4"/>
                    <a:pt x="692" y="6"/>
                  </a:cubicBezTo>
                  <a:cubicBezTo>
                    <a:pt x="692" y="61"/>
                    <a:pt x="692" y="61"/>
                    <a:pt x="692" y="61"/>
                  </a:cubicBezTo>
                  <a:close/>
                  <a:moveTo>
                    <a:pt x="705" y="18"/>
                  </a:moveTo>
                  <a:cubicBezTo>
                    <a:pt x="705" y="49"/>
                    <a:pt x="705" y="49"/>
                    <a:pt x="705" y="49"/>
                  </a:cubicBezTo>
                  <a:cubicBezTo>
                    <a:pt x="705" y="53"/>
                    <a:pt x="709" y="57"/>
                    <a:pt x="714" y="57"/>
                  </a:cubicBezTo>
                  <a:cubicBezTo>
                    <a:pt x="718" y="57"/>
                    <a:pt x="722" y="53"/>
                    <a:pt x="722" y="49"/>
                  </a:cubicBezTo>
                  <a:cubicBezTo>
                    <a:pt x="722" y="44"/>
                    <a:pt x="722" y="44"/>
                    <a:pt x="722" y="44"/>
                  </a:cubicBezTo>
                  <a:cubicBezTo>
                    <a:pt x="722" y="43"/>
                    <a:pt x="721" y="42"/>
                    <a:pt x="720" y="42"/>
                  </a:cubicBezTo>
                  <a:cubicBezTo>
                    <a:pt x="717" y="42"/>
                    <a:pt x="717" y="42"/>
                    <a:pt x="717" y="42"/>
                  </a:cubicBezTo>
                  <a:cubicBezTo>
                    <a:pt x="714" y="42"/>
                    <a:pt x="712" y="40"/>
                    <a:pt x="712" y="38"/>
                  </a:cubicBezTo>
                  <a:cubicBezTo>
                    <a:pt x="712" y="35"/>
                    <a:pt x="714" y="33"/>
                    <a:pt x="717" y="33"/>
                  </a:cubicBezTo>
                  <a:cubicBezTo>
                    <a:pt x="726" y="33"/>
                    <a:pt x="726" y="33"/>
                    <a:pt x="726" y="33"/>
                  </a:cubicBezTo>
                  <a:cubicBezTo>
                    <a:pt x="729" y="33"/>
                    <a:pt x="731" y="35"/>
                    <a:pt x="731" y="38"/>
                  </a:cubicBezTo>
                  <a:cubicBezTo>
                    <a:pt x="731" y="49"/>
                    <a:pt x="731" y="49"/>
                    <a:pt x="731" y="49"/>
                  </a:cubicBezTo>
                  <a:cubicBezTo>
                    <a:pt x="731" y="58"/>
                    <a:pt x="723" y="66"/>
                    <a:pt x="714" y="66"/>
                  </a:cubicBezTo>
                  <a:cubicBezTo>
                    <a:pt x="704" y="66"/>
                    <a:pt x="697" y="58"/>
                    <a:pt x="697" y="49"/>
                  </a:cubicBezTo>
                  <a:cubicBezTo>
                    <a:pt x="697" y="18"/>
                    <a:pt x="697" y="18"/>
                    <a:pt x="697" y="18"/>
                  </a:cubicBezTo>
                  <a:cubicBezTo>
                    <a:pt x="697" y="9"/>
                    <a:pt x="704" y="2"/>
                    <a:pt x="714" y="2"/>
                  </a:cubicBezTo>
                  <a:cubicBezTo>
                    <a:pt x="723" y="2"/>
                    <a:pt x="731" y="9"/>
                    <a:pt x="731" y="18"/>
                  </a:cubicBezTo>
                  <a:cubicBezTo>
                    <a:pt x="731" y="21"/>
                    <a:pt x="729" y="23"/>
                    <a:pt x="726" y="23"/>
                  </a:cubicBezTo>
                  <a:cubicBezTo>
                    <a:pt x="724" y="23"/>
                    <a:pt x="722" y="21"/>
                    <a:pt x="722" y="18"/>
                  </a:cubicBezTo>
                  <a:cubicBezTo>
                    <a:pt x="722" y="14"/>
                    <a:pt x="718" y="10"/>
                    <a:pt x="714" y="10"/>
                  </a:cubicBezTo>
                  <a:cubicBezTo>
                    <a:pt x="709" y="10"/>
                    <a:pt x="705" y="14"/>
                    <a:pt x="705" y="18"/>
                  </a:cubicBezTo>
                  <a:close/>
                  <a:moveTo>
                    <a:pt x="744" y="61"/>
                  </a:moveTo>
                  <a:cubicBezTo>
                    <a:pt x="744" y="64"/>
                    <a:pt x="742" y="66"/>
                    <a:pt x="740" y="66"/>
                  </a:cubicBezTo>
                  <a:cubicBezTo>
                    <a:pt x="737" y="66"/>
                    <a:pt x="736" y="64"/>
                    <a:pt x="736" y="61"/>
                  </a:cubicBezTo>
                  <a:cubicBezTo>
                    <a:pt x="736" y="6"/>
                    <a:pt x="736" y="6"/>
                    <a:pt x="736" y="6"/>
                  </a:cubicBezTo>
                  <a:cubicBezTo>
                    <a:pt x="736" y="3"/>
                    <a:pt x="737" y="2"/>
                    <a:pt x="740" y="2"/>
                  </a:cubicBezTo>
                  <a:cubicBezTo>
                    <a:pt x="742" y="2"/>
                    <a:pt x="743" y="3"/>
                    <a:pt x="744" y="4"/>
                  </a:cubicBezTo>
                  <a:cubicBezTo>
                    <a:pt x="760" y="38"/>
                    <a:pt x="760" y="38"/>
                    <a:pt x="760" y="38"/>
                  </a:cubicBezTo>
                  <a:cubicBezTo>
                    <a:pt x="760" y="39"/>
                    <a:pt x="762" y="39"/>
                    <a:pt x="762" y="38"/>
                  </a:cubicBezTo>
                  <a:cubicBezTo>
                    <a:pt x="762" y="6"/>
                    <a:pt x="762" y="6"/>
                    <a:pt x="762" y="6"/>
                  </a:cubicBezTo>
                  <a:cubicBezTo>
                    <a:pt x="762" y="4"/>
                    <a:pt x="764" y="2"/>
                    <a:pt x="766" y="2"/>
                  </a:cubicBezTo>
                  <a:cubicBezTo>
                    <a:pt x="768" y="2"/>
                    <a:pt x="770" y="4"/>
                    <a:pt x="770" y="6"/>
                  </a:cubicBezTo>
                  <a:cubicBezTo>
                    <a:pt x="770" y="61"/>
                    <a:pt x="770" y="61"/>
                    <a:pt x="770" y="61"/>
                  </a:cubicBezTo>
                  <a:cubicBezTo>
                    <a:pt x="770" y="64"/>
                    <a:pt x="769" y="65"/>
                    <a:pt x="766" y="66"/>
                  </a:cubicBezTo>
                  <a:cubicBezTo>
                    <a:pt x="765" y="66"/>
                    <a:pt x="763" y="65"/>
                    <a:pt x="762" y="63"/>
                  </a:cubicBezTo>
                  <a:cubicBezTo>
                    <a:pt x="746" y="29"/>
                    <a:pt x="746" y="29"/>
                    <a:pt x="746" y="29"/>
                  </a:cubicBezTo>
                  <a:cubicBezTo>
                    <a:pt x="746" y="28"/>
                    <a:pt x="744" y="28"/>
                    <a:pt x="744" y="29"/>
                  </a:cubicBezTo>
                  <a:cubicBezTo>
                    <a:pt x="744" y="61"/>
                    <a:pt x="744" y="61"/>
                    <a:pt x="744" y="61"/>
                  </a:cubicBezTo>
                  <a:close/>
                  <a:moveTo>
                    <a:pt x="25" y="4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9"/>
                    <a:pt x="32" y="2"/>
                    <a:pt x="41" y="2"/>
                  </a:cubicBezTo>
                  <a:cubicBezTo>
                    <a:pt x="51" y="2"/>
                    <a:pt x="58" y="9"/>
                    <a:pt x="58" y="18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8" y="58"/>
                    <a:pt x="51" y="66"/>
                    <a:pt x="41" y="66"/>
                  </a:cubicBezTo>
                  <a:cubicBezTo>
                    <a:pt x="32" y="66"/>
                    <a:pt x="25" y="58"/>
                    <a:pt x="25" y="49"/>
                  </a:cubicBezTo>
                  <a:close/>
                  <a:moveTo>
                    <a:pt x="33" y="49"/>
                  </a:moveTo>
                  <a:cubicBezTo>
                    <a:pt x="33" y="53"/>
                    <a:pt x="37" y="57"/>
                    <a:pt x="41" y="57"/>
                  </a:cubicBezTo>
                  <a:cubicBezTo>
                    <a:pt x="46" y="57"/>
                    <a:pt x="50" y="53"/>
                    <a:pt x="50" y="49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4"/>
                    <a:pt x="46" y="10"/>
                    <a:pt x="41" y="10"/>
                  </a:cubicBezTo>
                  <a:cubicBezTo>
                    <a:pt x="37" y="10"/>
                    <a:pt x="33" y="14"/>
                    <a:pt x="33" y="18"/>
                  </a:cubicBezTo>
                  <a:cubicBezTo>
                    <a:pt x="33" y="49"/>
                    <a:pt x="33" y="49"/>
                    <a:pt x="33" y="49"/>
                  </a:cubicBezTo>
                  <a:close/>
                  <a:moveTo>
                    <a:pt x="72" y="61"/>
                  </a:moveTo>
                  <a:cubicBezTo>
                    <a:pt x="72" y="64"/>
                    <a:pt x="70" y="66"/>
                    <a:pt x="68" y="66"/>
                  </a:cubicBezTo>
                  <a:cubicBezTo>
                    <a:pt x="66" y="66"/>
                    <a:pt x="64" y="64"/>
                    <a:pt x="64" y="61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1"/>
                    <a:pt x="70" y="0"/>
                    <a:pt x="72" y="4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8" y="39"/>
                    <a:pt x="90" y="39"/>
                    <a:pt x="90" y="38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0" y="4"/>
                    <a:pt x="92" y="2"/>
                    <a:pt x="94" y="2"/>
                  </a:cubicBezTo>
                  <a:cubicBezTo>
                    <a:pt x="96" y="2"/>
                    <a:pt x="98" y="4"/>
                    <a:pt x="98" y="6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8" y="66"/>
                    <a:pt x="92" y="67"/>
                    <a:pt x="90" y="63"/>
                  </a:cubicBezTo>
                  <a:cubicBezTo>
                    <a:pt x="74" y="29"/>
                    <a:pt x="74" y="29"/>
                    <a:pt x="74" y="29"/>
                  </a:cubicBezTo>
                  <a:cubicBezTo>
                    <a:pt x="74" y="28"/>
                    <a:pt x="72" y="28"/>
                    <a:pt x="72" y="29"/>
                  </a:cubicBezTo>
                  <a:cubicBezTo>
                    <a:pt x="72" y="61"/>
                    <a:pt x="72" y="61"/>
                    <a:pt x="72" y="61"/>
                  </a:cubicBezTo>
                  <a:close/>
                  <a:moveTo>
                    <a:pt x="112" y="18"/>
                  </a:moveTo>
                  <a:cubicBezTo>
                    <a:pt x="112" y="49"/>
                    <a:pt x="112" y="49"/>
                    <a:pt x="112" y="49"/>
                  </a:cubicBezTo>
                  <a:cubicBezTo>
                    <a:pt x="112" y="53"/>
                    <a:pt x="116" y="57"/>
                    <a:pt x="120" y="57"/>
                  </a:cubicBezTo>
                  <a:cubicBezTo>
                    <a:pt x="125" y="57"/>
                    <a:pt x="128" y="53"/>
                    <a:pt x="128" y="49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3"/>
                    <a:pt x="128" y="42"/>
                    <a:pt x="127" y="42"/>
                  </a:cubicBezTo>
                  <a:cubicBezTo>
                    <a:pt x="123" y="42"/>
                    <a:pt x="123" y="42"/>
                    <a:pt x="123" y="42"/>
                  </a:cubicBezTo>
                  <a:cubicBezTo>
                    <a:pt x="121" y="42"/>
                    <a:pt x="119" y="40"/>
                    <a:pt x="119" y="38"/>
                  </a:cubicBezTo>
                  <a:cubicBezTo>
                    <a:pt x="119" y="35"/>
                    <a:pt x="121" y="33"/>
                    <a:pt x="123" y="33"/>
                  </a:cubicBezTo>
                  <a:cubicBezTo>
                    <a:pt x="133" y="33"/>
                    <a:pt x="133" y="33"/>
                    <a:pt x="133" y="33"/>
                  </a:cubicBezTo>
                  <a:cubicBezTo>
                    <a:pt x="135" y="33"/>
                    <a:pt x="137" y="35"/>
                    <a:pt x="137" y="38"/>
                  </a:cubicBezTo>
                  <a:cubicBezTo>
                    <a:pt x="137" y="49"/>
                    <a:pt x="137" y="49"/>
                    <a:pt x="137" y="49"/>
                  </a:cubicBezTo>
                  <a:cubicBezTo>
                    <a:pt x="137" y="58"/>
                    <a:pt x="130" y="66"/>
                    <a:pt x="120" y="66"/>
                  </a:cubicBezTo>
                  <a:cubicBezTo>
                    <a:pt x="111" y="66"/>
                    <a:pt x="103" y="58"/>
                    <a:pt x="103" y="49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3" y="9"/>
                    <a:pt x="111" y="2"/>
                    <a:pt x="120" y="2"/>
                  </a:cubicBezTo>
                  <a:cubicBezTo>
                    <a:pt x="129" y="2"/>
                    <a:pt x="137" y="9"/>
                    <a:pt x="137" y="18"/>
                  </a:cubicBezTo>
                  <a:cubicBezTo>
                    <a:pt x="137" y="21"/>
                    <a:pt x="135" y="23"/>
                    <a:pt x="133" y="23"/>
                  </a:cubicBezTo>
                  <a:cubicBezTo>
                    <a:pt x="130" y="23"/>
                    <a:pt x="128" y="21"/>
                    <a:pt x="128" y="18"/>
                  </a:cubicBezTo>
                  <a:cubicBezTo>
                    <a:pt x="128" y="14"/>
                    <a:pt x="125" y="10"/>
                    <a:pt x="120" y="10"/>
                  </a:cubicBezTo>
                  <a:cubicBezTo>
                    <a:pt x="116" y="10"/>
                    <a:pt x="112" y="14"/>
                    <a:pt x="112" y="18"/>
                  </a:cubicBezTo>
                  <a:close/>
                  <a:moveTo>
                    <a:pt x="169" y="17"/>
                  </a:moveTo>
                  <a:cubicBezTo>
                    <a:pt x="169" y="22"/>
                    <a:pt x="176" y="27"/>
                    <a:pt x="179" y="30"/>
                  </a:cubicBezTo>
                  <a:cubicBezTo>
                    <a:pt x="185" y="35"/>
                    <a:pt x="192" y="42"/>
                    <a:pt x="192" y="50"/>
                  </a:cubicBezTo>
                  <a:cubicBezTo>
                    <a:pt x="192" y="59"/>
                    <a:pt x="185" y="66"/>
                    <a:pt x="176" y="66"/>
                  </a:cubicBezTo>
                  <a:cubicBezTo>
                    <a:pt x="168" y="66"/>
                    <a:pt x="161" y="59"/>
                    <a:pt x="161" y="50"/>
                  </a:cubicBezTo>
                  <a:cubicBezTo>
                    <a:pt x="161" y="48"/>
                    <a:pt x="163" y="46"/>
                    <a:pt x="165" y="46"/>
                  </a:cubicBezTo>
                  <a:cubicBezTo>
                    <a:pt x="168" y="46"/>
                    <a:pt x="170" y="48"/>
                    <a:pt x="170" y="50"/>
                  </a:cubicBezTo>
                  <a:cubicBezTo>
                    <a:pt x="170" y="54"/>
                    <a:pt x="173" y="57"/>
                    <a:pt x="176" y="57"/>
                  </a:cubicBezTo>
                  <a:cubicBezTo>
                    <a:pt x="180" y="57"/>
                    <a:pt x="183" y="54"/>
                    <a:pt x="183" y="50"/>
                  </a:cubicBezTo>
                  <a:cubicBezTo>
                    <a:pt x="183" y="44"/>
                    <a:pt x="174" y="38"/>
                    <a:pt x="170" y="34"/>
                  </a:cubicBezTo>
                  <a:cubicBezTo>
                    <a:pt x="165" y="30"/>
                    <a:pt x="161" y="24"/>
                    <a:pt x="161" y="17"/>
                  </a:cubicBezTo>
                  <a:cubicBezTo>
                    <a:pt x="161" y="9"/>
                    <a:pt x="168" y="2"/>
                    <a:pt x="176" y="2"/>
                  </a:cubicBezTo>
                  <a:cubicBezTo>
                    <a:pt x="185" y="2"/>
                    <a:pt x="192" y="8"/>
                    <a:pt x="192" y="17"/>
                  </a:cubicBezTo>
                  <a:cubicBezTo>
                    <a:pt x="192" y="19"/>
                    <a:pt x="190" y="21"/>
                    <a:pt x="187" y="21"/>
                  </a:cubicBezTo>
                  <a:cubicBezTo>
                    <a:pt x="185" y="21"/>
                    <a:pt x="183" y="19"/>
                    <a:pt x="183" y="17"/>
                  </a:cubicBezTo>
                  <a:cubicBezTo>
                    <a:pt x="183" y="13"/>
                    <a:pt x="180" y="10"/>
                    <a:pt x="176" y="10"/>
                  </a:cubicBezTo>
                  <a:cubicBezTo>
                    <a:pt x="173" y="10"/>
                    <a:pt x="169" y="13"/>
                    <a:pt x="169" y="17"/>
                  </a:cubicBezTo>
                  <a:close/>
                  <a:moveTo>
                    <a:pt x="201" y="2"/>
                  </a:moveTo>
                  <a:cubicBezTo>
                    <a:pt x="203" y="2"/>
                    <a:pt x="205" y="4"/>
                    <a:pt x="205" y="6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05" y="29"/>
                    <a:pt x="205" y="29"/>
                    <a:pt x="206" y="29"/>
                  </a:cubicBezTo>
                  <a:cubicBezTo>
                    <a:pt x="219" y="29"/>
                    <a:pt x="219" y="29"/>
                    <a:pt x="219" y="29"/>
                  </a:cubicBezTo>
                  <a:cubicBezTo>
                    <a:pt x="220" y="29"/>
                    <a:pt x="220" y="29"/>
                    <a:pt x="220" y="28"/>
                  </a:cubicBezTo>
                  <a:cubicBezTo>
                    <a:pt x="220" y="6"/>
                    <a:pt x="220" y="6"/>
                    <a:pt x="220" y="6"/>
                  </a:cubicBezTo>
                  <a:cubicBezTo>
                    <a:pt x="220" y="4"/>
                    <a:pt x="222" y="2"/>
                    <a:pt x="225" y="2"/>
                  </a:cubicBezTo>
                  <a:cubicBezTo>
                    <a:pt x="227" y="2"/>
                    <a:pt x="229" y="3"/>
                    <a:pt x="229" y="6"/>
                  </a:cubicBezTo>
                  <a:cubicBezTo>
                    <a:pt x="229" y="61"/>
                    <a:pt x="229" y="61"/>
                    <a:pt x="229" y="61"/>
                  </a:cubicBezTo>
                  <a:cubicBezTo>
                    <a:pt x="229" y="64"/>
                    <a:pt x="227" y="66"/>
                    <a:pt x="225" y="66"/>
                  </a:cubicBezTo>
                  <a:cubicBezTo>
                    <a:pt x="222" y="66"/>
                    <a:pt x="220" y="64"/>
                    <a:pt x="220" y="61"/>
                  </a:cubicBezTo>
                  <a:cubicBezTo>
                    <a:pt x="220" y="39"/>
                    <a:pt x="220" y="39"/>
                    <a:pt x="220" y="39"/>
                  </a:cubicBezTo>
                  <a:cubicBezTo>
                    <a:pt x="220" y="39"/>
                    <a:pt x="220" y="38"/>
                    <a:pt x="219" y="38"/>
                  </a:cubicBezTo>
                  <a:cubicBezTo>
                    <a:pt x="206" y="38"/>
                    <a:pt x="206" y="38"/>
                    <a:pt x="206" y="38"/>
                  </a:cubicBezTo>
                  <a:cubicBezTo>
                    <a:pt x="205" y="38"/>
                    <a:pt x="205" y="39"/>
                    <a:pt x="205" y="39"/>
                  </a:cubicBezTo>
                  <a:cubicBezTo>
                    <a:pt x="205" y="61"/>
                    <a:pt x="205" y="61"/>
                    <a:pt x="205" y="61"/>
                  </a:cubicBezTo>
                  <a:cubicBezTo>
                    <a:pt x="205" y="64"/>
                    <a:pt x="203" y="66"/>
                    <a:pt x="201" y="66"/>
                  </a:cubicBezTo>
                  <a:cubicBezTo>
                    <a:pt x="198" y="66"/>
                    <a:pt x="196" y="64"/>
                    <a:pt x="196" y="61"/>
                  </a:cubicBezTo>
                  <a:cubicBezTo>
                    <a:pt x="196" y="6"/>
                    <a:pt x="196" y="6"/>
                    <a:pt x="196" y="6"/>
                  </a:cubicBezTo>
                  <a:cubicBezTo>
                    <a:pt x="196" y="3"/>
                    <a:pt x="198" y="2"/>
                    <a:pt x="201" y="2"/>
                  </a:cubicBezTo>
                  <a:close/>
                  <a:moveTo>
                    <a:pt x="232" y="61"/>
                  </a:moveTo>
                  <a:cubicBezTo>
                    <a:pt x="235" y="44"/>
                    <a:pt x="238" y="27"/>
                    <a:pt x="241" y="10"/>
                  </a:cubicBezTo>
                  <a:cubicBezTo>
                    <a:pt x="242" y="5"/>
                    <a:pt x="246" y="2"/>
                    <a:pt x="251" y="2"/>
                  </a:cubicBezTo>
                  <a:cubicBezTo>
                    <a:pt x="255" y="2"/>
                    <a:pt x="259" y="5"/>
                    <a:pt x="260" y="10"/>
                  </a:cubicBezTo>
                  <a:cubicBezTo>
                    <a:pt x="263" y="27"/>
                    <a:pt x="266" y="44"/>
                    <a:pt x="270" y="61"/>
                  </a:cubicBezTo>
                  <a:cubicBezTo>
                    <a:pt x="270" y="63"/>
                    <a:pt x="268" y="65"/>
                    <a:pt x="266" y="66"/>
                  </a:cubicBezTo>
                  <a:cubicBezTo>
                    <a:pt x="266" y="66"/>
                    <a:pt x="266" y="66"/>
                    <a:pt x="265" y="66"/>
                  </a:cubicBezTo>
                  <a:cubicBezTo>
                    <a:pt x="263" y="66"/>
                    <a:pt x="262" y="64"/>
                    <a:pt x="261" y="62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7"/>
                    <a:pt x="258" y="46"/>
                    <a:pt x="257" y="46"/>
                  </a:cubicBezTo>
                  <a:cubicBezTo>
                    <a:pt x="244" y="46"/>
                    <a:pt x="244" y="46"/>
                    <a:pt x="244" y="46"/>
                  </a:cubicBezTo>
                  <a:cubicBezTo>
                    <a:pt x="243" y="46"/>
                    <a:pt x="243" y="47"/>
                    <a:pt x="243" y="48"/>
                  </a:cubicBezTo>
                  <a:cubicBezTo>
                    <a:pt x="240" y="62"/>
                    <a:pt x="240" y="62"/>
                    <a:pt x="240" y="62"/>
                  </a:cubicBezTo>
                  <a:cubicBezTo>
                    <a:pt x="240" y="64"/>
                    <a:pt x="238" y="66"/>
                    <a:pt x="236" y="66"/>
                  </a:cubicBezTo>
                  <a:cubicBezTo>
                    <a:pt x="233" y="66"/>
                    <a:pt x="231" y="63"/>
                    <a:pt x="232" y="61"/>
                  </a:cubicBezTo>
                  <a:close/>
                  <a:moveTo>
                    <a:pt x="245" y="36"/>
                  </a:moveTo>
                  <a:cubicBezTo>
                    <a:pt x="245" y="37"/>
                    <a:pt x="245" y="38"/>
                    <a:pt x="246" y="38"/>
                  </a:cubicBezTo>
                  <a:cubicBezTo>
                    <a:pt x="255" y="38"/>
                    <a:pt x="255" y="38"/>
                    <a:pt x="255" y="38"/>
                  </a:cubicBezTo>
                  <a:cubicBezTo>
                    <a:pt x="256" y="38"/>
                    <a:pt x="256" y="37"/>
                    <a:pt x="256" y="36"/>
                  </a:cubicBezTo>
                  <a:cubicBezTo>
                    <a:pt x="255" y="28"/>
                    <a:pt x="253" y="21"/>
                    <a:pt x="252" y="13"/>
                  </a:cubicBezTo>
                  <a:cubicBezTo>
                    <a:pt x="252" y="12"/>
                    <a:pt x="251" y="12"/>
                    <a:pt x="251" y="12"/>
                  </a:cubicBezTo>
                  <a:cubicBezTo>
                    <a:pt x="250" y="12"/>
                    <a:pt x="249" y="12"/>
                    <a:pt x="249" y="13"/>
                  </a:cubicBezTo>
                  <a:cubicBezTo>
                    <a:pt x="248" y="21"/>
                    <a:pt x="246" y="28"/>
                    <a:pt x="245" y="36"/>
                  </a:cubicBezTo>
                  <a:close/>
                  <a:moveTo>
                    <a:pt x="277" y="66"/>
                  </a:moveTo>
                  <a:cubicBezTo>
                    <a:pt x="274" y="66"/>
                    <a:pt x="272" y="64"/>
                    <a:pt x="272" y="61"/>
                  </a:cubicBezTo>
                  <a:cubicBezTo>
                    <a:pt x="272" y="6"/>
                    <a:pt x="272" y="6"/>
                    <a:pt x="272" y="6"/>
                  </a:cubicBezTo>
                  <a:cubicBezTo>
                    <a:pt x="272" y="3"/>
                    <a:pt x="274" y="2"/>
                    <a:pt x="27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97" y="2"/>
                    <a:pt x="305" y="10"/>
                    <a:pt x="305" y="20"/>
                  </a:cubicBezTo>
                  <a:cubicBezTo>
                    <a:pt x="305" y="47"/>
                    <a:pt x="305" y="47"/>
                    <a:pt x="305" y="47"/>
                  </a:cubicBezTo>
                  <a:cubicBezTo>
                    <a:pt x="305" y="57"/>
                    <a:pt x="297" y="66"/>
                    <a:pt x="287" y="66"/>
                  </a:cubicBezTo>
                  <a:cubicBezTo>
                    <a:pt x="277" y="66"/>
                    <a:pt x="277" y="66"/>
                    <a:pt x="277" y="66"/>
                  </a:cubicBezTo>
                  <a:close/>
                  <a:moveTo>
                    <a:pt x="281" y="56"/>
                  </a:moveTo>
                  <a:cubicBezTo>
                    <a:pt x="281" y="56"/>
                    <a:pt x="282" y="57"/>
                    <a:pt x="282" y="57"/>
                  </a:cubicBezTo>
                  <a:cubicBezTo>
                    <a:pt x="287" y="57"/>
                    <a:pt x="287" y="57"/>
                    <a:pt x="287" y="57"/>
                  </a:cubicBezTo>
                  <a:cubicBezTo>
                    <a:pt x="293" y="57"/>
                    <a:pt x="297" y="53"/>
                    <a:pt x="297" y="47"/>
                  </a:cubicBezTo>
                  <a:cubicBezTo>
                    <a:pt x="297" y="20"/>
                    <a:pt x="297" y="20"/>
                    <a:pt x="297" y="20"/>
                  </a:cubicBezTo>
                  <a:cubicBezTo>
                    <a:pt x="297" y="14"/>
                    <a:pt x="293" y="10"/>
                    <a:pt x="287" y="10"/>
                  </a:cubicBezTo>
                  <a:cubicBezTo>
                    <a:pt x="282" y="10"/>
                    <a:pt x="282" y="10"/>
                    <a:pt x="282" y="10"/>
                  </a:cubicBezTo>
                  <a:cubicBezTo>
                    <a:pt x="282" y="10"/>
                    <a:pt x="281" y="11"/>
                    <a:pt x="281" y="12"/>
                  </a:cubicBezTo>
                  <a:cubicBezTo>
                    <a:pt x="281" y="56"/>
                    <a:pt x="281" y="56"/>
                    <a:pt x="281" y="56"/>
                  </a:cubicBezTo>
                  <a:close/>
                  <a:moveTo>
                    <a:pt x="310" y="49"/>
                  </a:moveTo>
                  <a:cubicBezTo>
                    <a:pt x="310" y="18"/>
                    <a:pt x="310" y="18"/>
                    <a:pt x="310" y="18"/>
                  </a:cubicBezTo>
                  <a:cubicBezTo>
                    <a:pt x="310" y="9"/>
                    <a:pt x="318" y="2"/>
                    <a:pt x="327" y="2"/>
                  </a:cubicBezTo>
                  <a:cubicBezTo>
                    <a:pt x="336" y="2"/>
                    <a:pt x="344" y="9"/>
                    <a:pt x="344" y="18"/>
                  </a:cubicBezTo>
                  <a:cubicBezTo>
                    <a:pt x="344" y="49"/>
                    <a:pt x="344" y="49"/>
                    <a:pt x="344" y="49"/>
                  </a:cubicBezTo>
                  <a:cubicBezTo>
                    <a:pt x="344" y="58"/>
                    <a:pt x="336" y="66"/>
                    <a:pt x="327" y="66"/>
                  </a:cubicBezTo>
                  <a:cubicBezTo>
                    <a:pt x="318" y="66"/>
                    <a:pt x="310" y="58"/>
                    <a:pt x="310" y="49"/>
                  </a:cubicBezTo>
                  <a:close/>
                  <a:moveTo>
                    <a:pt x="319" y="49"/>
                  </a:moveTo>
                  <a:cubicBezTo>
                    <a:pt x="319" y="53"/>
                    <a:pt x="322" y="57"/>
                    <a:pt x="327" y="57"/>
                  </a:cubicBezTo>
                  <a:cubicBezTo>
                    <a:pt x="332" y="57"/>
                    <a:pt x="335" y="53"/>
                    <a:pt x="335" y="49"/>
                  </a:cubicBezTo>
                  <a:cubicBezTo>
                    <a:pt x="335" y="18"/>
                    <a:pt x="335" y="18"/>
                    <a:pt x="335" y="18"/>
                  </a:cubicBezTo>
                  <a:cubicBezTo>
                    <a:pt x="335" y="14"/>
                    <a:pt x="331" y="10"/>
                    <a:pt x="327" y="10"/>
                  </a:cubicBezTo>
                  <a:cubicBezTo>
                    <a:pt x="322" y="10"/>
                    <a:pt x="319" y="14"/>
                    <a:pt x="319" y="18"/>
                  </a:cubicBezTo>
                  <a:cubicBezTo>
                    <a:pt x="319" y="49"/>
                    <a:pt x="319" y="49"/>
                    <a:pt x="319" y="49"/>
                  </a:cubicBezTo>
                  <a:close/>
                  <a:moveTo>
                    <a:pt x="347" y="7"/>
                  </a:moveTo>
                  <a:cubicBezTo>
                    <a:pt x="346" y="4"/>
                    <a:pt x="347" y="1"/>
                    <a:pt x="351" y="1"/>
                  </a:cubicBezTo>
                  <a:cubicBezTo>
                    <a:pt x="353" y="1"/>
                    <a:pt x="355" y="3"/>
                    <a:pt x="355" y="6"/>
                  </a:cubicBezTo>
                  <a:cubicBezTo>
                    <a:pt x="362" y="55"/>
                    <a:pt x="362" y="55"/>
                    <a:pt x="362" y="55"/>
                  </a:cubicBezTo>
                  <a:cubicBezTo>
                    <a:pt x="362" y="57"/>
                    <a:pt x="364" y="58"/>
                    <a:pt x="364" y="56"/>
                  </a:cubicBezTo>
                  <a:cubicBezTo>
                    <a:pt x="372" y="16"/>
                    <a:pt x="372" y="16"/>
                    <a:pt x="372" y="16"/>
                  </a:cubicBezTo>
                  <a:cubicBezTo>
                    <a:pt x="372" y="14"/>
                    <a:pt x="374" y="13"/>
                    <a:pt x="376" y="13"/>
                  </a:cubicBezTo>
                  <a:cubicBezTo>
                    <a:pt x="378" y="13"/>
                    <a:pt x="380" y="14"/>
                    <a:pt x="380" y="16"/>
                  </a:cubicBezTo>
                  <a:cubicBezTo>
                    <a:pt x="387" y="56"/>
                    <a:pt x="387" y="56"/>
                    <a:pt x="387" y="56"/>
                  </a:cubicBezTo>
                  <a:cubicBezTo>
                    <a:pt x="388" y="58"/>
                    <a:pt x="390" y="58"/>
                    <a:pt x="390" y="56"/>
                  </a:cubicBezTo>
                  <a:cubicBezTo>
                    <a:pt x="396" y="7"/>
                    <a:pt x="396" y="7"/>
                    <a:pt x="396" y="7"/>
                  </a:cubicBezTo>
                  <a:cubicBezTo>
                    <a:pt x="396" y="4"/>
                    <a:pt x="397" y="1"/>
                    <a:pt x="401" y="1"/>
                  </a:cubicBezTo>
                  <a:cubicBezTo>
                    <a:pt x="404" y="1"/>
                    <a:pt x="405" y="4"/>
                    <a:pt x="405" y="7"/>
                  </a:cubicBezTo>
                  <a:cubicBezTo>
                    <a:pt x="398" y="56"/>
                    <a:pt x="398" y="56"/>
                    <a:pt x="398" y="56"/>
                  </a:cubicBezTo>
                  <a:cubicBezTo>
                    <a:pt x="398" y="62"/>
                    <a:pt x="394" y="66"/>
                    <a:pt x="389" y="66"/>
                  </a:cubicBezTo>
                  <a:cubicBezTo>
                    <a:pt x="384" y="66"/>
                    <a:pt x="380" y="62"/>
                    <a:pt x="379" y="58"/>
                  </a:cubicBezTo>
                  <a:cubicBezTo>
                    <a:pt x="377" y="46"/>
                    <a:pt x="377" y="46"/>
                    <a:pt x="377" y="46"/>
                  </a:cubicBezTo>
                  <a:cubicBezTo>
                    <a:pt x="377" y="45"/>
                    <a:pt x="375" y="45"/>
                    <a:pt x="375" y="46"/>
                  </a:cubicBezTo>
                  <a:cubicBezTo>
                    <a:pt x="373" y="58"/>
                    <a:pt x="373" y="58"/>
                    <a:pt x="373" y="58"/>
                  </a:cubicBezTo>
                  <a:cubicBezTo>
                    <a:pt x="372" y="62"/>
                    <a:pt x="368" y="66"/>
                    <a:pt x="363" y="66"/>
                  </a:cubicBezTo>
                  <a:cubicBezTo>
                    <a:pt x="358" y="66"/>
                    <a:pt x="354" y="62"/>
                    <a:pt x="353" y="56"/>
                  </a:cubicBezTo>
                  <a:cubicBezTo>
                    <a:pt x="347" y="7"/>
                    <a:pt x="347" y="7"/>
                    <a:pt x="347" y="7"/>
                  </a:cubicBezTo>
                  <a:close/>
                  <a:moveTo>
                    <a:pt x="438" y="10"/>
                  </a:moveTo>
                  <a:cubicBezTo>
                    <a:pt x="438" y="10"/>
                    <a:pt x="437" y="10"/>
                    <a:pt x="437" y="11"/>
                  </a:cubicBezTo>
                  <a:cubicBezTo>
                    <a:pt x="437" y="11"/>
                    <a:pt x="437" y="11"/>
                    <a:pt x="437" y="12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8" y="29"/>
                  </a:cubicBezTo>
                  <a:cubicBezTo>
                    <a:pt x="450" y="29"/>
                    <a:pt x="450" y="29"/>
                    <a:pt x="450" y="29"/>
                  </a:cubicBezTo>
                  <a:cubicBezTo>
                    <a:pt x="451" y="29"/>
                    <a:pt x="452" y="30"/>
                    <a:pt x="453" y="31"/>
                  </a:cubicBezTo>
                  <a:cubicBezTo>
                    <a:pt x="453" y="31"/>
                    <a:pt x="454" y="32"/>
                    <a:pt x="454" y="34"/>
                  </a:cubicBezTo>
                  <a:cubicBezTo>
                    <a:pt x="454" y="35"/>
                    <a:pt x="453" y="36"/>
                    <a:pt x="453" y="37"/>
                  </a:cubicBezTo>
                  <a:cubicBezTo>
                    <a:pt x="452" y="37"/>
                    <a:pt x="451" y="38"/>
                    <a:pt x="450" y="38"/>
                  </a:cubicBezTo>
                  <a:cubicBezTo>
                    <a:pt x="438" y="38"/>
                    <a:pt x="438" y="38"/>
                    <a:pt x="438" y="38"/>
                  </a:cubicBezTo>
                  <a:cubicBezTo>
                    <a:pt x="438" y="38"/>
                    <a:pt x="437" y="38"/>
                    <a:pt x="437" y="38"/>
                  </a:cubicBezTo>
                  <a:cubicBezTo>
                    <a:pt x="437" y="39"/>
                    <a:pt x="437" y="39"/>
                    <a:pt x="437" y="39"/>
                  </a:cubicBezTo>
                  <a:cubicBezTo>
                    <a:pt x="437" y="61"/>
                    <a:pt x="437" y="61"/>
                    <a:pt x="437" y="61"/>
                  </a:cubicBezTo>
                  <a:cubicBezTo>
                    <a:pt x="437" y="63"/>
                    <a:pt x="436" y="64"/>
                    <a:pt x="435" y="64"/>
                  </a:cubicBezTo>
                  <a:cubicBezTo>
                    <a:pt x="434" y="65"/>
                    <a:pt x="433" y="66"/>
                    <a:pt x="432" y="66"/>
                  </a:cubicBezTo>
                  <a:cubicBezTo>
                    <a:pt x="431" y="66"/>
                    <a:pt x="430" y="65"/>
                    <a:pt x="429" y="64"/>
                  </a:cubicBezTo>
                  <a:cubicBezTo>
                    <a:pt x="428" y="64"/>
                    <a:pt x="428" y="63"/>
                    <a:pt x="428" y="61"/>
                  </a:cubicBezTo>
                  <a:cubicBezTo>
                    <a:pt x="428" y="6"/>
                    <a:pt x="428" y="6"/>
                    <a:pt x="428" y="6"/>
                  </a:cubicBezTo>
                  <a:cubicBezTo>
                    <a:pt x="428" y="5"/>
                    <a:pt x="428" y="4"/>
                    <a:pt x="429" y="3"/>
                  </a:cubicBezTo>
                  <a:cubicBezTo>
                    <a:pt x="430" y="2"/>
                    <a:pt x="431" y="2"/>
                    <a:pt x="432" y="2"/>
                  </a:cubicBezTo>
                  <a:cubicBezTo>
                    <a:pt x="454" y="2"/>
                    <a:pt x="454" y="2"/>
                    <a:pt x="454" y="2"/>
                  </a:cubicBezTo>
                  <a:cubicBezTo>
                    <a:pt x="455" y="2"/>
                    <a:pt x="456" y="2"/>
                    <a:pt x="457" y="3"/>
                  </a:cubicBezTo>
                  <a:cubicBezTo>
                    <a:pt x="458" y="4"/>
                    <a:pt x="458" y="5"/>
                    <a:pt x="458" y="6"/>
                  </a:cubicBezTo>
                  <a:cubicBezTo>
                    <a:pt x="458" y="7"/>
                    <a:pt x="458" y="8"/>
                    <a:pt x="457" y="9"/>
                  </a:cubicBezTo>
                  <a:cubicBezTo>
                    <a:pt x="456" y="10"/>
                    <a:pt x="455" y="10"/>
                    <a:pt x="454" y="10"/>
                  </a:cubicBezTo>
                  <a:cubicBezTo>
                    <a:pt x="438" y="10"/>
                    <a:pt x="438" y="10"/>
                    <a:pt x="438" y="10"/>
                  </a:cubicBezTo>
                  <a:close/>
                  <a:moveTo>
                    <a:pt x="465" y="2"/>
                  </a:moveTo>
                  <a:cubicBezTo>
                    <a:pt x="466" y="2"/>
                    <a:pt x="467" y="2"/>
                    <a:pt x="468" y="3"/>
                  </a:cubicBezTo>
                  <a:cubicBezTo>
                    <a:pt x="469" y="4"/>
                    <a:pt x="469" y="5"/>
                    <a:pt x="469" y="6"/>
                  </a:cubicBezTo>
                  <a:cubicBezTo>
                    <a:pt x="469" y="56"/>
                    <a:pt x="469" y="56"/>
                    <a:pt x="469" y="56"/>
                  </a:cubicBezTo>
                  <a:cubicBezTo>
                    <a:pt x="469" y="56"/>
                    <a:pt x="470" y="56"/>
                    <a:pt x="470" y="57"/>
                  </a:cubicBezTo>
                  <a:cubicBezTo>
                    <a:pt x="470" y="57"/>
                    <a:pt x="470" y="57"/>
                    <a:pt x="471" y="57"/>
                  </a:cubicBezTo>
                  <a:cubicBezTo>
                    <a:pt x="482" y="57"/>
                    <a:pt x="482" y="57"/>
                    <a:pt x="482" y="57"/>
                  </a:cubicBezTo>
                  <a:cubicBezTo>
                    <a:pt x="484" y="57"/>
                    <a:pt x="486" y="59"/>
                    <a:pt x="486" y="61"/>
                  </a:cubicBezTo>
                  <a:cubicBezTo>
                    <a:pt x="486" y="64"/>
                    <a:pt x="484" y="66"/>
                    <a:pt x="482" y="66"/>
                  </a:cubicBezTo>
                  <a:cubicBezTo>
                    <a:pt x="465" y="66"/>
                    <a:pt x="465" y="66"/>
                    <a:pt x="465" y="66"/>
                  </a:cubicBezTo>
                  <a:cubicBezTo>
                    <a:pt x="464" y="66"/>
                    <a:pt x="463" y="65"/>
                    <a:pt x="462" y="64"/>
                  </a:cubicBezTo>
                  <a:cubicBezTo>
                    <a:pt x="461" y="64"/>
                    <a:pt x="461" y="63"/>
                    <a:pt x="461" y="61"/>
                  </a:cubicBezTo>
                  <a:cubicBezTo>
                    <a:pt x="461" y="6"/>
                    <a:pt x="461" y="6"/>
                    <a:pt x="461" y="6"/>
                  </a:cubicBezTo>
                  <a:cubicBezTo>
                    <a:pt x="461" y="5"/>
                    <a:pt x="461" y="4"/>
                    <a:pt x="462" y="3"/>
                  </a:cubicBezTo>
                  <a:cubicBezTo>
                    <a:pt x="463" y="2"/>
                    <a:pt x="464" y="2"/>
                    <a:pt x="465" y="2"/>
                  </a:cubicBezTo>
                  <a:close/>
                  <a:moveTo>
                    <a:pt x="486" y="61"/>
                  </a:moveTo>
                  <a:cubicBezTo>
                    <a:pt x="496" y="10"/>
                    <a:pt x="496" y="10"/>
                    <a:pt x="496" y="10"/>
                  </a:cubicBezTo>
                  <a:cubicBezTo>
                    <a:pt x="497" y="5"/>
                    <a:pt x="501" y="2"/>
                    <a:pt x="505" y="2"/>
                  </a:cubicBezTo>
                  <a:cubicBezTo>
                    <a:pt x="510" y="2"/>
                    <a:pt x="514" y="5"/>
                    <a:pt x="515" y="10"/>
                  </a:cubicBezTo>
                  <a:cubicBezTo>
                    <a:pt x="524" y="61"/>
                    <a:pt x="524" y="61"/>
                    <a:pt x="524" y="61"/>
                  </a:cubicBezTo>
                  <a:cubicBezTo>
                    <a:pt x="525" y="63"/>
                    <a:pt x="523" y="66"/>
                    <a:pt x="520" y="66"/>
                  </a:cubicBezTo>
                  <a:cubicBezTo>
                    <a:pt x="518" y="66"/>
                    <a:pt x="516" y="64"/>
                    <a:pt x="516" y="62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6"/>
                    <a:pt x="512" y="46"/>
                  </a:cubicBezTo>
                  <a:cubicBezTo>
                    <a:pt x="499" y="46"/>
                    <a:pt x="499" y="46"/>
                    <a:pt x="499" y="46"/>
                  </a:cubicBezTo>
                  <a:cubicBezTo>
                    <a:pt x="498" y="46"/>
                    <a:pt x="498" y="47"/>
                    <a:pt x="497" y="48"/>
                  </a:cubicBezTo>
                  <a:cubicBezTo>
                    <a:pt x="495" y="62"/>
                    <a:pt x="495" y="62"/>
                    <a:pt x="495" y="62"/>
                  </a:cubicBezTo>
                  <a:cubicBezTo>
                    <a:pt x="494" y="64"/>
                    <a:pt x="493" y="66"/>
                    <a:pt x="491" y="66"/>
                  </a:cubicBezTo>
                  <a:cubicBezTo>
                    <a:pt x="488" y="66"/>
                    <a:pt x="486" y="63"/>
                    <a:pt x="486" y="61"/>
                  </a:cubicBezTo>
                  <a:close/>
                  <a:moveTo>
                    <a:pt x="500" y="36"/>
                  </a:moveTo>
                  <a:cubicBezTo>
                    <a:pt x="500" y="37"/>
                    <a:pt x="500" y="38"/>
                    <a:pt x="501" y="38"/>
                  </a:cubicBezTo>
                  <a:cubicBezTo>
                    <a:pt x="510" y="38"/>
                    <a:pt x="510" y="38"/>
                    <a:pt x="510" y="38"/>
                  </a:cubicBezTo>
                  <a:cubicBezTo>
                    <a:pt x="511" y="38"/>
                    <a:pt x="511" y="37"/>
                    <a:pt x="511" y="36"/>
                  </a:cubicBezTo>
                  <a:cubicBezTo>
                    <a:pt x="510" y="28"/>
                    <a:pt x="509" y="20"/>
                    <a:pt x="507" y="13"/>
                  </a:cubicBezTo>
                  <a:cubicBezTo>
                    <a:pt x="507" y="11"/>
                    <a:pt x="504" y="11"/>
                    <a:pt x="504" y="13"/>
                  </a:cubicBezTo>
                  <a:cubicBezTo>
                    <a:pt x="500" y="36"/>
                    <a:pt x="500" y="36"/>
                    <a:pt x="500" y="36"/>
                  </a:cubicBezTo>
                  <a:close/>
                  <a:moveTo>
                    <a:pt x="536" y="66"/>
                  </a:moveTo>
                  <a:cubicBezTo>
                    <a:pt x="533" y="66"/>
                    <a:pt x="532" y="64"/>
                    <a:pt x="532" y="61"/>
                  </a:cubicBezTo>
                  <a:cubicBezTo>
                    <a:pt x="532" y="12"/>
                    <a:pt x="532" y="12"/>
                    <a:pt x="532" y="12"/>
                  </a:cubicBezTo>
                  <a:cubicBezTo>
                    <a:pt x="532" y="11"/>
                    <a:pt x="531" y="10"/>
                    <a:pt x="530" y="10"/>
                  </a:cubicBezTo>
                  <a:cubicBezTo>
                    <a:pt x="522" y="10"/>
                    <a:pt x="522" y="10"/>
                    <a:pt x="522" y="10"/>
                  </a:cubicBezTo>
                  <a:cubicBezTo>
                    <a:pt x="519" y="10"/>
                    <a:pt x="517" y="8"/>
                    <a:pt x="517" y="6"/>
                  </a:cubicBezTo>
                  <a:cubicBezTo>
                    <a:pt x="517" y="3"/>
                    <a:pt x="519" y="2"/>
                    <a:pt x="522" y="2"/>
                  </a:cubicBezTo>
                  <a:cubicBezTo>
                    <a:pt x="550" y="2"/>
                    <a:pt x="550" y="2"/>
                    <a:pt x="550" y="2"/>
                  </a:cubicBezTo>
                  <a:cubicBezTo>
                    <a:pt x="552" y="2"/>
                    <a:pt x="554" y="3"/>
                    <a:pt x="554" y="6"/>
                  </a:cubicBezTo>
                  <a:cubicBezTo>
                    <a:pt x="554" y="8"/>
                    <a:pt x="552" y="10"/>
                    <a:pt x="550" y="10"/>
                  </a:cubicBezTo>
                  <a:cubicBezTo>
                    <a:pt x="542" y="10"/>
                    <a:pt x="542" y="10"/>
                    <a:pt x="542" y="10"/>
                  </a:cubicBezTo>
                  <a:cubicBezTo>
                    <a:pt x="541" y="10"/>
                    <a:pt x="540" y="11"/>
                    <a:pt x="540" y="12"/>
                  </a:cubicBezTo>
                  <a:cubicBezTo>
                    <a:pt x="540" y="61"/>
                    <a:pt x="540" y="61"/>
                    <a:pt x="540" y="61"/>
                  </a:cubicBezTo>
                  <a:cubicBezTo>
                    <a:pt x="540" y="64"/>
                    <a:pt x="538" y="66"/>
                    <a:pt x="536" y="66"/>
                  </a:cubicBezTo>
                  <a:close/>
                  <a:moveTo>
                    <a:pt x="581" y="66"/>
                  </a:moveTo>
                  <a:cubicBezTo>
                    <a:pt x="579" y="66"/>
                    <a:pt x="577" y="64"/>
                    <a:pt x="577" y="61"/>
                  </a:cubicBezTo>
                  <a:cubicBezTo>
                    <a:pt x="577" y="6"/>
                    <a:pt x="577" y="6"/>
                    <a:pt x="577" y="6"/>
                  </a:cubicBezTo>
                  <a:cubicBezTo>
                    <a:pt x="577" y="3"/>
                    <a:pt x="579" y="2"/>
                    <a:pt x="581" y="2"/>
                  </a:cubicBezTo>
                  <a:cubicBezTo>
                    <a:pt x="592" y="2"/>
                    <a:pt x="592" y="2"/>
                    <a:pt x="592" y="2"/>
                  </a:cubicBezTo>
                  <a:cubicBezTo>
                    <a:pt x="602" y="2"/>
                    <a:pt x="610" y="10"/>
                    <a:pt x="610" y="20"/>
                  </a:cubicBezTo>
                  <a:cubicBezTo>
                    <a:pt x="610" y="47"/>
                    <a:pt x="610" y="47"/>
                    <a:pt x="610" y="47"/>
                  </a:cubicBezTo>
                  <a:cubicBezTo>
                    <a:pt x="610" y="57"/>
                    <a:pt x="602" y="66"/>
                    <a:pt x="592" y="66"/>
                  </a:cubicBezTo>
                  <a:cubicBezTo>
                    <a:pt x="581" y="66"/>
                    <a:pt x="581" y="66"/>
                    <a:pt x="581" y="66"/>
                  </a:cubicBezTo>
                  <a:close/>
                  <a:moveTo>
                    <a:pt x="585" y="56"/>
                  </a:moveTo>
                  <a:cubicBezTo>
                    <a:pt x="585" y="56"/>
                    <a:pt x="586" y="57"/>
                    <a:pt x="587" y="57"/>
                  </a:cubicBezTo>
                  <a:cubicBezTo>
                    <a:pt x="592" y="57"/>
                    <a:pt x="592" y="57"/>
                    <a:pt x="592" y="57"/>
                  </a:cubicBezTo>
                  <a:cubicBezTo>
                    <a:pt x="597" y="57"/>
                    <a:pt x="601" y="53"/>
                    <a:pt x="601" y="47"/>
                  </a:cubicBezTo>
                  <a:cubicBezTo>
                    <a:pt x="601" y="20"/>
                    <a:pt x="601" y="20"/>
                    <a:pt x="601" y="20"/>
                  </a:cubicBezTo>
                  <a:cubicBezTo>
                    <a:pt x="601" y="14"/>
                    <a:pt x="597" y="10"/>
                    <a:pt x="592" y="10"/>
                  </a:cubicBezTo>
                  <a:cubicBezTo>
                    <a:pt x="587" y="10"/>
                    <a:pt x="587" y="10"/>
                    <a:pt x="587" y="10"/>
                  </a:cubicBezTo>
                  <a:cubicBezTo>
                    <a:pt x="586" y="10"/>
                    <a:pt x="585" y="11"/>
                    <a:pt x="585" y="12"/>
                  </a:cubicBezTo>
                  <a:cubicBezTo>
                    <a:pt x="585" y="56"/>
                    <a:pt x="585" y="56"/>
                    <a:pt x="585" y="56"/>
                  </a:cubicBezTo>
                  <a:close/>
                  <a:moveTo>
                    <a:pt x="625" y="10"/>
                  </a:moveTo>
                  <a:cubicBezTo>
                    <a:pt x="624" y="10"/>
                    <a:pt x="624" y="11"/>
                    <a:pt x="624" y="12"/>
                  </a:cubicBezTo>
                  <a:cubicBezTo>
                    <a:pt x="624" y="28"/>
                    <a:pt x="624" y="28"/>
                    <a:pt x="624" y="28"/>
                  </a:cubicBezTo>
                  <a:cubicBezTo>
                    <a:pt x="624" y="29"/>
                    <a:pt x="624" y="29"/>
                    <a:pt x="625" y="29"/>
                  </a:cubicBezTo>
                  <a:cubicBezTo>
                    <a:pt x="637" y="29"/>
                    <a:pt x="637" y="29"/>
                    <a:pt x="637" y="29"/>
                  </a:cubicBezTo>
                  <a:cubicBezTo>
                    <a:pt x="639" y="29"/>
                    <a:pt x="641" y="31"/>
                    <a:pt x="641" y="34"/>
                  </a:cubicBezTo>
                  <a:cubicBezTo>
                    <a:pt x="641" y="36"/>
                    <a:pt x="639" y="38"/>
                    <a:pt x="637" y="38"/>
                  </a:cubicBezTo>
                  <a:cubicBezTo>
                    <a:pt x="625" y="38"/>
                    <a:pt x="625" y="38"/>
                    <a:pt x="625" y="38"/>
                  </a:cubicBezTo>
                  <a:cubicBezTo>
                    <a:pt x="624" y="38"/>
                    <a:pt x="624" y="39"/>
                    <a:pt x="624" y="39"/>
                  </a:cubicBezTo>
                  <a:cubicBezTo>
                    <a:pt x="624" y="56"/>
                    <a:pt x="624" y="56"/>
                    <a:pt x="624" y="56"/>
                  </a:cubicBezTo>
                  <a:cubicBezTo>
                    <a:pt x="624" y="56"/>
                    <a:pt x="624" y="57"/>
                    <a:pt x="625" y="57"/>
                  </a:cubicBezTo>
                  <a:cubicBezTo>
                    <a:pt x="641" y="57"/>
                    <a:pt x="641" y="57"/>
                    <a:pt x="641" y="57"/>
                  </a:cubicBezTo>
                  <a:cubicBezTo>
                    <a:pt x="643" y="57"/>
                    <a:pt x="645" y="59"/>
                    <a:pt x="645" y="61"/>
                  </a:cubicBezTo>
                  <a:cubicBezTo>
                    <a:pt x="645" y="64"/>
                    <a:pt x="643" y="66"/>
                    <a:pt x="641" y="66"/>
                  </a:cubicBezTo>
                  <a:cubicBezTo>
                    <a:pt x="619" y="66"/>
                    <a:pt x="619" y="66"/>
                    <a:pt x="619" y="66"/>
                  </a:cubicBezTo>
                  <a:cubicBezTo>
                    <a:pt x="617" y="66"/>
                    <a:pt x="615" y="64"/>
                    <a:pt x="615" y="61"/>
                  </a:cubicBezTo>
                  <a:cubicBezTo>
                    <a:pt x="615" y="6"/>
                    <a:pt x="615" y="6"/>
                    <a:pt x="615" y="6"/>
                  </a:cubicBezTo>
                  <a:cubicBezTo>
                    <a:pt x="615" y="4"/>
                    <a:pt x="617" y="2"/>
                    <a:pt x="619" y="2"/>
                  </a:cubicBezTo>
                  <a:cubicBezTo>
                    <a:pt x="641" y="2"/>
                    <a:pt x="641" y="2"/>
                    <a:pt x="641" y="2"/>
                  </a:cubicBezTo>
                  <a:cubicBezTo>
                    <a:pt x="643" y="2"/>
                    <a:pt x="645" y="4"/>
                    <a:pt x="645" y="6"/>
                  </a:cubicBezTo>
                  <a:cubicBezTo>
                    <a:pt x="645" y="8"/>
                    <a:pt x="643" y="10"/>
                    <a:pt x="641" y="10"/>
                  </a:cubicBezTo>
                  <a:cubicBezTo>
                    <a:pt x="625" y="10"/>
                    <a:pt x="625" y="10"/>
                    <a:pt x="625" y="10"/>
                  </a:cubicBez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139"/>
            <p:cNvSpPr>
              <a:spLocks noEditPoints="1"/>
            </p:cNvSpPr>
            <p:nvPr/>
          </p:nvSpPr>
          <p:spPr bwMode="auto">
            <a:xfrm>
              <a:off x="10772775" y="744538"/>
              <a:ext cx="1249363" cy="495300"/>
            </a:xfrm>
            <a:custGeom>
              <a:avLst/>
              <a:gdLst>
                <a:gd name="T0" fmla="*/ 9 w 500"/>
                <a:gd name="T1" fmla="*/ 198 h 198"/>
                <a:gd name="T2" fmla="*/ 0 w 500"/>
                <a:gd name="T3" fmla="*/ 190 h 198"/>
                <a:gd name="T4" fmla="*/ 9 w 500"/>
                <a:gd name="T5" fmla="*/ 182 h 198"/>
                <a:gd name="T6" fmla="*/ 492 w 500"/>
                <a:gd name="T7" fmla="*/ 182 h 198"/>
                <a:gd name="T8" fmla="*/ 500 w 500"/>
                <a:gd name="T9" fmla="*/ 190 h 198"/>
                <a:gd name="T10" fmla="*/ 492 w 500"/>
                <a:gd name="T11" fmla="*/ 198 h 198"/>
                <a:gd name="T12" fmla="*/ 9 w 500"/>
                <a:gd name="T13" fmla="*/ 198 h 198"/>
                <a:gd name="T14" fmla="*/ 9 w 500"/>
                <a:gd name="T15" fmla="*/ 16 h 198"/>
                <a:gd name="T16" fmla="*/ 0 w 500"/>
                <a:gd name="T17" fmla="*/ 8 h 198"/>
                <a:gd name="T18" fmla="*/ 9 w 500"/>
                <a:gd name="T19" fmla="*/ 0 h 198"/>
                <a:gd name="T20" fmla="*/ 492 w 500"/>
                <a:gd name="T21" fmla="*/ 0 h 198"/>
                <a:gd name="T22" fmla="*/ 500 w 500"/>
                <a:gd name="T23" fmla="*/ 8 h 198"/>
                <a:gd name="T24" fmla="*/ 492 w 500"/>
                <a:gd name="T25" fmla="*/ 16 h 198"/>
                <a:gd name="T26" fmla="*/ 9 w 500"/>
                <a:gd name="T27" fmla="*/ 16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0" h="198">
                  <a:moveTo>
                    <a:pt x="9" y="198"/>
                  </a:moveTo>
                  <a:cubicBezTo>
                    <a:pt x="4" y="198"/>
                    <a:pt x="0" y="194"/>
                    <a:pt x="0" y="190"/>
                  </a:cubicBezTo>
                  <a:cubicBezTo>
                    <a:pt x="0" y="185"/>
                    <a:pt x="4" y="182"/>
                    <a:pt x="9" y="182"/>
                  </a:cubicBezTo>
                  <a:cubicBezTo>
                    <a:pt x="492" y="182"/>
                    <a:pt x="492" y="182"/>
                    <a:pt x="492" y="182"/>
                  </a:cubicBezTo>
                  <a:cubicBezTo>
                    <a:pt x="496" y="182"/>
                    <a:pt x="500" y="186"/>
                    <a:pt x="500" y="190"/>
                  </a:cubicBezTo>
                  <a:cubicBezTo>
                    <a:pt x="500" y="194"/>
                    <a:pt x="496" y="198"/>
                    <a:pt x="492" y="198"/>
                  </a:cubicBezTo>
                  <a:cubicBezTo>
                    <a:pt x="9" y="198"/>
                    <a:pt x="9" y="198"/>
                    <a:pt x="9" y="198"/>
                  </a:cubicBezTo>
                  <a:close/>
                  <a:moveTo>
                    <a:pt x="9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492" y="0"/>
                    <a:pt x="492" y="0"/>
                    <a:pt x="492" y="0"/>
                  </a:cubicBezTo>
                  <a:cubicBezTo>
                    <a:pt x="496" y="0"/>
                    <a:pt x="500" y="4"/>
                    <a:pt x="500" y="8"/>
                  </a:cubicBezTo>
                  <a:cubicBezTo>
                    <a:pt x="500" y="12"/>
                    <a:pt x="496" y="16"/>
                    <a:pt x="492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</a:path>
              </a:pathLst>
            </a:custGeom>
            <a:solidFill>
              <a:srgbClr val="D9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140"/>
            <p:cNvSpPr>
              <a:spLocks/>
            </p:cNvSpPr>
            <p:nvPr/>
          </p:nvSpPr>
          <p:spPr bwMode="auto">
            <a:xfrm>
              <a:off x="6769100" y="757238"/>
              <a:ext cx="1749425" cy="657225"/>
            </a:xfrm>
            <a:custGeom>
              <a:avLst/>
              <a:gdLst>
                <a:gd name="T0" fmla="*/ 134 w 1102"/>
                <a:gd name="T1" fmla="*/ 0 h 414"/>
                <a:gd name="T2" fmla="*/ 186 w 1102"/>
                <a:gd name="T3" fmla="*/ 52 h 414"/>
                <a:gd name="T4" fmla="*/ 186 w 1102"/>
                <a:gd name="T5" fmla="*/ 30 h 414"/>
                <a:gd name="T6" fmla="*/ 299 w 1102"/>
                <a:gd name="T7" fmla="*/ 17 h 414"/>
                <a:gd name="T8" fmla="*/ 364 w 1102"/>
                <a:gd name="T9" fmla="*/ 83 h 414"/>
                <a:gd name="T10" fmla="*/ 417 w 1102"/>
                <a:gd name="T11" fmla="*/ 20 h 414"/>
                <a:gd name="T12" fmla="*/ 507 w 1102"/>
                <a:gd name="T13" fmla="*/ 20 h 414"/>
                <a:gd name="T14" fmla="*/ 572 w 1102"/>
                <a:gd name="T15" fmla="*/ 85 h 414"/>
                <a:gd name="T16" fmla="*/ 598 w 1102"/>
                <a:gd name="T17" fmla="*/ 22 h 414"/>
                <a:gd name="T18" fmla="*/ 710 w 1102"/>
                <a:gd name="T19" fmla="*/ 22 h 414"/>
                <a:gd name="T20" fmla="*/ 1102 w 1102"/>
                <a:gd name="T21" fmla="*/ 414 h 414"/>
                <a:gd name="T22" fmla="*/ 115 w 1102"/>
                <a:gd name="T23" fmla="*/ 414 h 414"/>
                <a:gd name="T24" fmla="*/ 0 w 1102"/>
                <a:gd name="T25" fmla="*/ 299 h 414"/>
                <a:gd name="T26" fmla="*/ 0 w 1102"/>
                <a:gd name="T27" fmla="*/ 9 h 414"/>
                <a:gd name="T28" fmla="*/ 134 w 1102"/>
                <a:gd name="T29" fmla="*/ 0 h 414"/>
                <a:gd name="T30" fmla="*/ 134 w 1102"/>
                <a:gd name="T31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2" h="414">
                  <a:moveTo>
                    <a:pt x="134" y="0"/>
                  </a:moveTo>
                  <a:lnTo>
                    <a:pt x="186" y="52"/>
                  </a:lnTo>
                  <a:lnTo>
                    <a:pt x="186" y="30"/>
                  </a:lnTo>
                  <a:lnTo>
                    <a:pt x="299" y="17"/>
                  </a:lnTo>
                  <a:lnTo>
                    <a:pt x="364" y="83"/>
                  </a:lnTo>
                  <a:lnTo>
                    <a:pt x="417" y="20"/>
                  </a:lnTo>
                  <a:lnTo>
                    <a:pt x="507" y="20"/>
                  </a:lnTo>
                  <a:lnTo>
                    <a:pt x="572" y="85"/>
                  </a:lnTo>
                  <a:lnTo>
                    <a:pt x="598" y="22"/>
                  </a:lnTo>
                  <a:lnTo>
                    <a:pt x="710" y="22"/>
                  </a:lnTo>
                  <a:lnTo>
                    <a:pt x="1102" y="414"/>
                  </a:lnTo>
                  <a:lnTo>
                    <a:pt x="115" y="414"/>
                  </a:lnTo>
                  <a:lnTo>
                    <a:pt x="0" y="299"/>
                  </a:lnTo>
                  <a:lnTo>
                    <a:pt x="0" y="9"/>
                  </a:lnTo>
                  <a:lnTo>
                    <a:pt x="134" y="0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B325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141"/>
            <p:cNvSpPr>
              <a:spLocks noEditPoints="1"/>
            </p:cNvSpPr>
            <p:nvPr/>
          </p:nvSpPr>
          <p:spPr bwMode="auto">
            <a:xfrm>
              <a:off x="6756400" y="747713"/>
              <a:ext cx="1174750" cy="492125"/>
            </a:xfrm>
            <a:custGeom>
              <a:avLst/>
              <a:gdLst>
                <a:gd name="T0" fmla="*/ 27 w 470"/>
                <a:gd name="T1" fmla="*/ 31 h 197"/>
                <a:gd name="T2" fmla="*/ 32 w 470"/>
                <a:gd name="T3" fmla="*/ 85 h 197"/>
                <a:gd name="T4" fmla="*/ 80 w 470"/>
                <a:gd name="T5" fmla="*/ 99 h 197"/>
                <a:gd name="T6" fmla="*/ 32 w 470"/>
                <a:gd name="T7" fmla="*/ 112 h 197"/>
                <a:gd name="T8" fmla="*/ 27 w 470"/>
                <a:gd name="T9" fmla="*/ 184 h 197"/>
                <a:gd name="T10" fmla="*/ 0 w 470"/>
                <a:gd name="T11" fmla="*/ 184 h 197"/>
                <a:gd name="T12" fmla="*/ 14 w 470"/>
                <a:gd name="T13" fmla="*/ 0 h 197"/>
                <a:gd name="T14" fmla="*/ 94 w 470"/>
                <a:gd name="T15" fmla="*/ 13 h 197"/>
                <a:gd name="T16" fmla="*/ 32 w 470"/>
                <a:gd name="T17" fmla="*/ 26 h 197"/>
                <a:gd name="T18" fmla="*/ 106 w 470"/>
                <a:gd name="T19" fmla="*/ 52 h 197"/>
                <a:gd name="T20" fmla="*/ 210 w 470"/>
                <a:gd name="T21" fmla="*/ 52 h 197"/>
                <a:gd name="T22" fmla="*/ 158 w 470"/>
                <a:gd name="T23" fmla="*/ 197 h 197"/>
                <a:gd name="T24" fmla="*/ 132 w 470"/>
                <a:gd name="T25" fmla="*/ 145 h 197"/>
                <a:gd name="T26" fmla="*/ 183 w 470"/>
                <a:gd name="T27" fmla="*/ 145 h 197"/>
                <a:gd name="T28" fmla="*/ 158 w 470"/>
                <a:gd name="T29" fmla="*/ 26 h 197"/>
                <a:gd name="T30" fmla="*/ 132 w 470"/>
                <a:gd name="T31" fmla="*/ 145 h 197"/>
                <a:gd name="T32" fmla="*/ 236 w 470"/>
                <a:gd name="T33" fmla="*/ 52 h 197"/>
                <a:gd name="T34" fmla="*/ 341 w 470"/>
                <a:gd name="T35" fmla="*/ 52 h 197"/>
                <a:gd name="T36" fmla="*/ 288 w 470"/>
                <a:gd name="T37" fmla="*/ 197 h 197"/>
                <a:gd name="T38" fmla="*/ 263 w 470"/>
                <a:gd name="T39" fmla="*/ 145 h 197"/>
                <a:gd name="T40" fmla="*/ 314 w 470"/>
                <a:gd name="T41" fmla="*/ 145 h 197"/>
                <a:gd name="T42" fmla="*/ 288 w 470"/>
                <a:gd name="T43" fmla="*/ 26 h 197"/>
                <a:gd name="T44" fmla="*/ 263 w 470"/>
                <a:gd name="T45" fmla="*/ 145 h 197"/>
                <a:gd name="T46" fmla="*/ 368 w 470"/>
                <a:gd name="T47" fmla="*/ 184 h 197"/>
                <a:gd name="T48" fmla="*/ 382 w 470"/>
                <a:gd name="T49" fmla="*/ 0 h 197"/>
                <a:gd name="T50" fmla="*/ 470 w 470"/>
                <a:gd name="T51" fmla="*/ 56 h 197"/>
                <a:gd name="T52" fmla="*/ 415 w 470"/>
                <a:gd name="T53" fmla="*/ 197 h 197"/>
                <a:gd name="T54" fmla="*/ 395 w 470"/>
                <a:gd name="T55" fmla="*/ 166 h 197"/>
                <a:gd name="T56" fmla="*/ 415 w 470"/>
                <a:gd name="T57" fmla="*/ 171 h 197"/>
                <a:gd name="T58" fmla="*/ 444 w 470"/>
                <a:gd name="T59" fmla="*/ 56 h 197"/>
                <a:gd name="T60" fmla="*/ 400 w 470"/>
                <a:gd name="T61" fmla="*/ 26 h 197"/>
                <a:gd name="T62" fmla="*/ 395 w 470"/>
                <a:gd name="T63" fmla="*/ 16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197">
                  <a:moveTo>
                    <a:pt x="32" y="26"/>
                  </a:moveTo>
                  <a:cubicBezTo>
                    <a:pt x="29" y="26"/>
                    <a:pt x="27" y="28"/>
                    <a:pt x="27" y="3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4"/>
                    <a:pt x="29" y="85"/>
                    <a:pt x="32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75" y="85"/>
                    <a:pt x="80" y="91"/>
                    <a:pt x="80" y="99"/>
                  </a:cubicBezTo>
                  <a:cubicBezTo>
                    <a:pt x="80" y="106"/>
                    <a:pt x="74" y="112"/>
                    <a:pt x="67" y="112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29" y="112"/>
                    <a:pt x="27" y="114"/>
                    <a:pt x="27" y="117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7" y="191"/>
                    <a:pt x="21" y="197"/>
                    <a:pt x="14" y="197"/>
                  </a:cubicBezTo>
                  <a:cubicBezTo>
                    <a:pt x="6" y="197"/>
                    <a:pt x="0" y="191"/>
                    <a:pt x="0" y="18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8" y="0"/>
                    <a:pt x="94" y="6"/>
                    <a:pt x="94" y="13"/>
                  </a:cubicBezTo>
                  <a:cubicBezTo>
                    <a:pt x="94" y="20"/>
                    <a:pt x="88" y="26"/>
                    <a:pt x="81" y="26"/>
                  </a:cubicBezTo>
                  <a:cubicBezTo>
                    <a:pt x="32" y="26"/>
                    <a:pt x="32" y="26"/>
                    <a:pt x="32" y="26"/>
                  </a:cubicBezTo>
                  <a:close/>
                  <a:moveTo>
                    <a:pt x="106" y="145"/>
                  </a:moveTo>
                  <a:cubicBezTo>
                    <a:pt x="106" y="52"/>
                    <a:pt x="106" y="52"/>
                    <a:pt x="106" y="52"/>
                  </a:cubicBezTo>
                  <a:cubicBezTo>
                    <a:pt x="106" y="23"/>
                    <a:pt x="129" y="0"/>
                    <a:pt x="158" y="0"/>
                  </a:cubicBezTo>
                  <a:cubicBezTo>
                    <a:pt x="186" y="0"/>
                    <a:pt x="210" y="23"/>
                    <a:pt x="210" y="52"/>
                  </a:cubicBezTo>
                  <a:cubicBezTo>
                    <a:pt x="210" y="145"/>
                    <a:pt x="210" y="145"/>
                    <a:pt x="210" y="145"/>
                  </a:cubicBezTo>
                  <a:cubicBezTo>
                    <a:pt x="210" y="174"/>
                    <a:pt x="187" y="197"/>
                    <a:pt x="158" y="197"/>
                  </a:cubicBezTo>
                  <a:cubicBezTo>
                    <a:pt x="129" y="197"/>
                    <a:pt x="106" y="174"/>
                    <a:pt x="106" y="145"/>
                  </a:cubicBezTo>
                  <a:close/>
                  <a:moveTo>
                    <a:pt x="132" y="145"/>
                  </a:moveTo>
                  <a:cubicBezTo>
                    <a:pt x="132" y="160"/>
                    <a:pt x="143" y="171"/>
                    <a:pt x="158" y="171"/>
                  </a:cubicBezTo>
                  <a:cubicBezTo>
                    <a:pt x="172" y="171"/>
                    <a:pt x="183" y="160"/>
                    <a:pt x="183" y="145"/>
                  </a:cubicBezTo>
                  <a:cubicBezTo>
                    <a:pt x="183" y="52"/>
                    <a:pt x="183" y="52"/>
                    <a:pt x="183" y="52"/>
                  </a:cubicBezTo>
                  <a:cubicBezTo>
                    <a:pt x="183" y="38"/>
                    <a:pt x="172" y="26"/>
                    <a:pt x="158" y="26"/>
                  </a:cubicBezTo>
                  <a:cubicBezTo>
                    <a:pt x="143" y="26"/>
                    <a:pt x="132" y="38"/>
                    <a:pt x="132" y="52"/>
                  </a:cubicBezTo>
                  <a:cubicBezTo>
                    <a:pt x="132" y="145"/>
                    <a:pt x="132" y="145"/>
                    <a:pt x="132" y="145"/>
                  </a:cubicBezTo>
                  <a:close/>
                  <a:moveTo>
                    <a:pt x="236" y="145"/>
                  </a:moveTo>
                  <a:cubicBezTo>
                    <a:pt x="236" y="52"/>
                    <a:pt x="236" y="52"/>
                    <a:pt x="236" y="52"/>
                  </a:cubicBezTo>
                  <a:cubicBezTo>
                    <a:pt x="236" y="23"/>
                    <a:pt x="260" y="0"/>
                    <a:pt x="288" y="0"/>
                  </a:cubicBezTo>
                  <a:cubicBezTo>
                    <a:pt x="317" y="0"/>
                    <a:pt x="341" y="23"/>
                    <a:pt x="341" y="52"/>
                  </a:cubicBezTo>
                  <a:cubicBezTo>
                    <a:pt x="341" y="145"/>
                    <a:pt x="341" y="145"/>
                    <a:pt x="341" y="145"/>
                  </a:cubicBezTo>
                  <a:cubicBezTo>
                    <a:pt x="341" y="174"/>
                    <a:pt x="317" y="197"/>
                    <a:pt x="288" y="197"/>
                  </a:cubicBezTo>
                  <a:cubicBezTo>
                    <a:pt x="260" y="197"/>
                    <a:pt x="236" y="174"/>
                    <a:pt x="236" y="145"/>
                  </a:cubicBezTo>
                  <a:close/>
                  <a:moveTo>
                    <a:pt x="263" y="145"/>
                  </a:moveTo>
                  <a:cubicBezTo>
                    <a:pt x="263" y="160"/>
                    <a:pt x="274" y="171"/>
                    <a:pt x="288" y="171"/>
                  </a:cubicBezTo>
                  <a:cubicBezTo>
                    <a:pt x="303" y="171"/>
                    <a:pt x="314" y="160"/>
                    <a:pt x="314" y="145"/>
                  </a:cubicBezTo>
                  <a:cubicBezTo>
                    <a:pt x="314" y="52"/>
                    <a:pt x="314" y="52"/>
                    <a:pt x="314" y="52"/>
                  </a:cubicBezTo>
                  <a:cubicBezTo>
                    <a:pt x="314" y="38"/>
                    <a:pt x="302" y="26"/>
                    <a:pt x="288" y="26"/>
                  </a:cubicBezTo>
                  <a:cubicBezTo>
                    <a:pt x="274" y="26"/>
                    <a:pt x="263" y="38"/>
                    <a:pt x="263" y="52"/>
                  </a:cubicBezTo>
                  <a:cubicBezTo>
                    <a:pt x="263" y="145"/>
                    <a:pt x="263" y="145"/>
                    <a:pt x="263" y="145"/>
                  </a:cubicBezTo>
                  <a:close/>
                  <a:moveTo>
                    <a:pt x="382" y="197"/>
                  </a:moveTo>
                  <a:cubicBezTo>
                    <a:pt x="374" y="197"/>
                    <a:pt x="368" y="191"/>
                    <a:pt x="368" y="184"/>
                  </a:cubicBezTo>
                  <a:cubicBezTo>
                    <a:pt x="368" y="13"/>
                    <a:pt x="368" y="13"/>
                    <a:pt x="368" y="13"/>
                  </a:cubicBezTo>
                  <a:cubicBezTo>
                    <a:pt x="368" y="6"/>
                    <a:pt x="374" y="0"/>
                    <a:pt x="382" y="0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46" y="0"/>
                    <a:pt x="470" y="25"/>
                    <a:pt x="470" y="56"/>
                  </a:cubicBezTo>
                  <a:cubicBezTo>
                    <a:pt x="470" y="141"/>
                    <a:pt x="470" y="141"/>
                    <a:pt x="470" y="141"/>
                  </a:cubicBezTo>
                  <a:cubicBezTo>
                    <a:pt x="470" y="172"/>
                    <a:pt x="445" y="197"/>
                    <a:pt x="415" y="197"/>
                  </a:cubicBezTo>
                  <a:cubicBezTo>
                    <a:pt x="382" y="197"/>
                    <a:pt x="382" y="197"/>
                    <a:pt x="382" y="197"/>
                  </a:cubicBezTo>
                  <a:close/>
                  <a:moveTo>
                    <a:pt x="395" y="166"/>
                  </a:moveTo>
                  <a:cubicBezTo>
                    <a:pt x="395" y="169"/>
                    <a:pt x="397" y="171"/>
                    <a:pt x="400" y="171"/>
                  </a:cubicBezTo>
                  <a:cubicBezTo>
                    <a:pt x="415" y="171"/>
                    <a:pt x="415" y="171"/>
                    <a:pt x="415" y="171"/>
                  </a:cubicBezTo>
                  <a:cubicBezTo>
                    <a:pt x="431" y="171"/>
                    <a:pt x="444" y="158"/>
                    <a:pt x="444" y="141"/>
                  </a:cubicBezTo>
                  <a:cubicBezTo>
                    <a:pt x="444" y="56"/>
                    <a:pt x="444" y="56"/>
                    <a:pt x="444" y="56"/>
                  </a:cubicBezTo>
                  <a:cubicBezTo>
                    <a:pt x="444" y="40"/>
                    <a:pt x="431" y="26"/>
                    <a:pt x="415" y="26"/>
                  </a:cubicBezTo>
                  <a:cubicBezTo>
                    <a:pt x="400" y="26"/>
                    <a:pt x="400" y="26"/>
                    <a:pt x="400" y="26"/>
                  </a:cubicBezTo>
                  <a:cubicBezTo>
                    <a:pt x="397" y="26"/>
                    <a:pt x="395" y="28"/>
                    <a:pt x="395" y="31"/>
                  </a:cubicBezTo>
                  <a:cubicBezTo>
                    <a:pt x="395" y="166"/>
                    <a:pt x="395" y="166"/>
                    <a:pt x="395" y="166"/>
                  </a:cubicBezTo>
                  <a:close/>
                </a:path>
              </a:pathLst>
            </a:custGeom>
            <a:solidFill>
              <a:srgbClr val="DDCB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142"/>
            <p:cNvSpPr>
              <a:spLocks noEditPoints="1"/>
            </p:cNvSpPr>
            <p:nvPr/>
          </p:nvSpPr>
          <p:spPr bwMode="auto">
            <a:xfrm>
              <a:off x="9323388" y="844550"/>
              <a:ext cx="357188" cy="296863"/>
            </a:xfrm>
            <a:custGeom>
              <a:avLst/>
              <a:gdLst>
                <a:gd name="T0" fmla="*/ 16 w 143"/>
                <a:gd name="T1" fmla="*/ 111 h 119"/>
                <a:gd name="T2" fmla="*/ 8 w 143"/>
                <a:gd name="T3" fmla="*/ 119 h 119"/>
                <a:gd name="T4" fmla="*/ 0 w 143"/>
                <a:gd name="T5" fmla="*/ 111 h 119"/>
                <a:gd name="T6" fmla="*/ 0 w 143"/>
                <a:gd name="T7" fmla="*/ 8 h 119"/>
                <a:gd name="T8" fmla="*/ 8 w 143"/>
                <a:gd name="T9" fmla="*/ 0 h 119"/>
                <a:gd name="T10" fmla="*/ 16 w 143"/>
                <a:gd name="T11" fmla="*/ 4 h 119"/>
                <a:gd name="T12" fmla="*/ 45 w 143"/>
                <a:gd name="T13" fmla="*/ 68 h 119"/>
                <a:gd name="T14" fmla="*/ 49 w 143"/>
                <a:gd name="T15" fmla="*/ 67 h 119"/>
                <a:gd name="T16" fmla="*/ 49 w 143"/>
                <a:gd name="T17" fmla="*/ 8 h 119"/>
                <a:gd name="T18" fmla="*/ 57 w 143"/>
                <a:gd name="T19" fmla="*/ 0 h 119"/>
                <a:gd name="T20" fmla="*/ 65 w 143"/>
                <a:gd name="T21" fmla="*/ 8 h 119"/>
                <a:gd name="T22" fmla="*/ 65 w 143"/>
                <a:gd name="T23" fmla="*/ 111 h 119"/>
                <a:gd name="T24" fmla="*/ 57 w 143"/>
                <a:gd name="T25" fmla="*/ 119 h 119"/>
                <a:gd name="T26" fmla="*/ 49 w 143"/>
                <a:gd name="T27" fmla="*/ 114 h 119"/>
                <a:gd name="T28" fmla="*/ 20 w 143"/>
                <a:gd name="T29" fmla="*/ 51 h 119"/>
                <a:gd name="T30" fmla="*/ 16 w 143"/>
                <a:gd name="T31" fmla="*/ 51 h 119"/>
                <a:gd name="T32" fmla="*/ 16 w 143"/>
                <a:gd name="T33" fmla="*/ 111 h 119"/>
                <a:gd name="T34" fmla="*/ 90 w 143"/>
                <a:gd name="T35" fmla="*/ 119 h 119"/>
                <a:gd name="T36" fmla="*/ 82 w 143"/>
                <a:gd name="T37" fmla="*/ 111 h 119"/>
                <a:gd name="T38" fmla="*/ 82 w 143"/>
                <a:gd name="T39" fmla="*/ 8 h 119"/>
                <a:gd name="T40" fmla="*/ 90 w 143"/>
                <a:gd name="T41" fmla="*/ 0 h 119"/>
                <a:gd name="T42" fmla="*/ 110 w 143"/>
                <a:gd name="T43" fmla="*/ 0 h 119"/>
                <a:gd name="T44" fmla="*/ 143 w 143"/>
                <a:gd name="T45" fmla="*/ 33 h 119"/>
                <a:gd name="T46" fmla="*/ 143 w 143"/>
                <a:gd name="T47" fmla="*/ 85 h 119"/>
                <a:gd name="T48" fmla="*/ 110 w 143"/>
                <a:gd name="T49" fmla="*/ 119 h 119"/>
                <a:gd name="T50" fmla="*/ 90 w 143"/>
                <a:gd name="T51" fmla="*/ 119 h 119"/>
                <a:gd name="T52" fmla="*/ 98 w 143"/>
                <a:gd name="T53" fmla="*/ 100 h 119"/>
                <a:gd name="T54" fmla="*/ 101 w 143"/>
                <a:gd name="T55" fmla="*/ 103 h 119"/>
                <a:gd name="T56" fmla="*/ 110 w 143"/>
                <a:gd name="T57" fmla="*/ 103 h 119"/>
                <a:gd name="T58" fmla="*/ 127 w 143"/>
                <a:gd name="T59" fmla="*/ 85 h 119"/>
                <a:gd name="T60" fmla="*/ 127 w 143"/>
                <a:gd name="T61" fmla="*/ 33 h 119"/>
                <a:gd name="T62" fmla="*/ 110 w 143"/>
                <a:gd name="T63" fmla="*/ 16 h 119"/>
                <a:gd name="T64" fmla="*/ 101 w 143"/>
                <a:gd name="T65" fmla="*/ 16 h 119"/>
                <a:gd name="T66" fmla="*/ 98 w 143"/>
                <a:gd name="T67" fmla="*/ 19 h 119"/>
                <a:gd name="T68" fmla="*/ 98 w 143"/>
                <a:gd name="T69" fmla="*/ 10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" h="119">
                  <a:moveTo>
                    <a:pt x="16" y="111"/>
                  </a:moveTo>
                  <a:cubicBezTo>
                    <a:pt x="16" y="115"/>
                    <a:pt x="13" y="119"/>
                    <a:pt x="8" y="119"/>
                  </a:cubicBezTo>
                  <a:cubicBezTo>
                    <a:pt x="4" y="119"/>
                    <a:pt x="0" y="115"/>
                    <a:pt x="0" y="11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1" y="0"/>
                    <a:pt x="14" y="1"/>
                    <a:pt x="16" y="4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6" y="70"/>
                    <a:pt x="49" y="69"/>
                    <a:pt x="49" y="67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3"/>
                    <a:pt x="52" y="0"/>
                    <a:pt x="57" y="0"/>
                  </a:cubicBezTo>
                  <a:cubicBezTo>
                    <a:pt x="61" y="0"/>
                    <a:pt x="65" y="3"/>
                    <a:pt x="65" y="8"/>
                  </a:cubicBezTo>
                  <a:cubicBezTo>
                    <a:pt x="65" y="111"/>
                    <a:pt x="65" y="111"/>
                    <a:pt x="65" y="111"/>
                  </a:cubicBezTo>
                  <a:cubicBezTo>
                    <a:pt x="65" y="115"/>
                    <a:pt x="61" y="119"/>
                    <a:pt x="57" y="119"/>
                  </a:cubicBezTo>
                  <a:cubicBezTo>
                    <a:pt x="54" y="119"/>
                    <a:pt x="51" y="117"/>
                    <a:pt x="49" y="114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9" y="49"/>
                    <a:pt x="16" y="49"/>
                    <a:pt x="16" y="51"/>
                  </a:cubicBezTo>
                  <a:cubicBezTo>
                    <a:pt x="16" y="111"/>
                    <a:pt x="16" y="111"/>
                    <a:pt x="16" y="111"/>
                  </a:cubicBezTo>
                  <a:close/>
                  <a:moveTo>
                    <a:pt x="90" y="119"/>
                  </a:moveTo>
                  <a:cubicBezTo>
                    <a:pt x="86" y="119"/>
                    <a:pt x="82" y="115"/>
                    <a:pt x="82" y="111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3"/>
                    <a:pt x="85" y="0"/>
                    <a:pt x="9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28" y="0"/>
                    <a:pt x="143" y="15"/>
                    <a:pt x="143" y="33"/>
                  </a:cubicBezTo>
                  <a:cubicBezTo>
                    <a:pt x="143" y="85"/>
                    <a:pt x="143" y="85"/>
                    <a:pt x="143" y="85"/>
                  </a:cubicBezTo>
                  <a:cubicBezTo>
                    <a:pt x="143" y="103"/>
                    <a:pt x="128" y="119"/>
                    <a:pt x="110" y="119"/>
                  </a:cubicBezTo>
                  <a:cubicBezTo>
                    <a:pt x="90" y="119"/>
                    <a:pt x="90" y="119"/>
                    <a:pt x="90" y="119"/>
                  </a:cubicBezTo>
                  <a:close/>
                  <a:moveTo>
                    <a:pt x="98" y="100"/>
                  </a:moveTo>
                  <a:cubicBezTo>
                    <a:pt x="98" y="102"/>
                    <a:pt x="99" y="103"/>
                    <a:pt x="101" y="103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20" y="103"/>
                    <a:pt x="127" y="95"/>
                    <a:pt x="127" y="85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24"/>
                    <a:pt x="119" y="16"/>
                    <a:pt x="110" y="16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99" y="16"/>
                    <a:pt x="98" y="17"/>
                    <a:pt x="98" y="19"/>
                  </a:cubicBezTo>
                  <a:cubicBezTo>
                    <a:pt x="98" y="100"/>
                    <a:pt x="98" y="100"/>
                    <a:pt x="98" y="100"/>
                  </a:cubicBezTo>
                  <a:close/>
                </a:path>
              </a:pathLst>
            </a:custGeom>
            <a:solidFill>
              <a:srgbClr val="6E2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143"/>
            <p:cNvSpPr>
              <a:spLocks/>
            </p:cNvSpPr>
            <p:nvPr/>
          </p:nvSpPr>
          <p:spPr bwMode="auto">
            <a:xfrm>
              <a:off x="9036050" y="747713"/>
              <a:ext cx="239713" cy="493713"/>
            </a:xfrm>
            <a:custGeom>
              <a:avLst/>
              <a:gdLst>
                <a:gd name="T0" fmla="*/ 14 w 96"/>
                <a:gd name="T1" fmla="*/ 61 h 198"/>
                <a:gd name="T2" fmla="*/ 0 w 96"/>
                <a:gd name="T3" fmla="*/ 47 h 198"/>
                <a:gd name="T4" fmla="*/ 48 w 96"/>
                <a:gd name="T5" fmla="*/ 0 h 198"/>
                <a:gd name="T6" fmla="*/ 96 w 96"/>
                <a:gd name="T7" fmla="*/ 47 h 198"/>
                <a:gd name="T8" fmla="*/ 91 w 96"/>
                <a:gd name="T9" fmla="*/ 69 h 198"/>
                <a:gd name="T10" fmla="*/ 43 w 96"/>
                <a:gd name="T11" fmla="*/ 164 h 198"/>
                <a:gd name="T12" fmla="*/ 47 w 96"/>
                <a:gd name="T13" fmla="*/ 171 h 198"/>
                <a:gd name="T14" fmla="*/ 82 w 96"/>
                <a:gd name="T15" fmla="*/ 171 h 198"/>
                <a:gd name="T16" fmla="*/ 96 w 96"/>
                <a:gd name="T17" fmla="*/ 185 h 198"/>
                <a:gd name="T18" fmla="*/ 82 w 96"/>
                <a:gd name="T19" fmla="*/ 198 h 198"/>
                <a:gd name="T20" fmla="*/ 18 w 96"/>
                <a:gd name="T21" fmla="*/ 198 h 198"/>
                <a:gd name="T22" fmla="*/ 6 w 96"/>
                <a:gd name="T23" fmla="*/ 179 h 198"/>
                <a:gd name="T24" fmla="*/ 67 w 96"/>
                <a:gd name="T25" fmla="*/ 57 h 198"/>
                <a:gd name="T26" fmla="*/ 69 w 96"/>
                <a:gd name="T27" fmla="*/ 47 h 198"/>
                <a:gd name="T28" fmla="*/ 48 w 96"/>
                <a:gd name="T29" fmla="*/ 26 h 198"/>
                <a:gd name="T30" fmla="*/ 27 w 96"/>
                <a:gd name="T31" fmla="*/ 47 h 198"/>
                <a:gd name="T32" fmla="*/ 22 w 96"/>
                <a:gd name="T33" fmla="*/ 58 h 198"/>
                <a:gd name="T34" fmla="*/ 14 w 96"/>
                <a:gd name="T35" fmla="*/ 61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198">
                  <a:moveTo>
                    <a:pt x="14" y="61"/>
                  </a:moveTo>
                  <a:cubicBezTo>
                    <a:pt x="6" y="61"/>
                    <a:pt x="0" y="55"/>
                    <a:pt x="0" y="47"/>
                  </a:cubicBezTo>
                  <a:cubicBezTo>
                    <a:pt x="0" y="21"/>
                    <a:pt x="22" y="0"/>
                    <a:pt x="48" y="0"/>
                  </a:cubicBezTo>
                  <a:cubicBezTo>
                    <a:pt x="75" y="0"/>
                    <a:pt x="96" y="21"/>
                    <a:pt x="96" y="47"/>
                  </a:cubicBezTo>
                  <a:cubicBezTo>
                    <a:pt x="96" y="55"/>
                    <a:pt x="94" y="62"/>
                    <a:pt x="91" y="69"/>
                  </a:cubicBezTo>
                  <a:cubicBezTo>
                    <a:pt x="43" y="164"/>
                    <a:pt x="43" y="164"/>
                    <a:pt x="43" y="164"/>
                  </a:cubicBezTo>
                  <a:cubicBezTo>
                    <a:pt x="41" y="168"/>
                    <a:pt x="44" y="171"/>
                    <a:pt x="47" y="171"/>
                  </a:cubicBezTo>
                  <a:cubicBezTo>
                    <a:pt x="82" y="171"/>
                    <a:pt x="82" y="171"/>
                    <a:pt x="82" y="171"/>
                  </a:cubicBezTo>
                  <a:cubicBezTo>
                    <a:pt x="90" y="171"/>
                    <a:pt x="96" y="177"/>
                    <a:pt x="96" y="185"/>
                  </a:cubicBezTo>
                  <a:cubicBezTo>
                    <a:pt x="96" y="192"/>
                    <a:pt x="90" y="198"/>
                    <a:pt x="82" y="198"/>
                  </a:cubicBezTo>
                  <a:cubicBezTo>
                    <a:pt x="18" y="198"/>
                    <a:pt x="18" y="198"/>
                    <a:pt x="18" y="198"/>
                  </a:cubicBezTo>
                  <a:cubicBezTo>
                    <a:pt x="7" y="198"/>
                    <a:pt x="1" y="188"/>
                    <a:pt x="6" y="179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69" y="54"/>
                    <a:pt x="69" y="50"/>
                    <a:pt x="69" y="47"/>
                  </a:cubicBezTo>
                  <a:cubicBezTo>
                    <a:pt x="69" y="36"/>
                    <a:pt x="60" y="26"/>
                    <a:pt x="48" y="26"/>
                  </a:cubicBezTo>
                  <a:cubicBezTo>
                    <a:pt x="37" y="26"/>
                    <a:pt x="27" y="36"/>
                    <a:pt x="27" y="47"/>
                  </a:cubicBezTo>
                  <a:cubicBezTo>
                    <a:pt x="27" y="52"/>
                    <a:pt x="26" y="55"/>
                    <a:pt x="22" y="58"/>
                  </a:cubicBezTo>
                  <a:cubicBezTo>
                    <a:pt x="19" y="60"/>
                    <a:pt x="17" y="61"/>
                    <a:pt x="14" y="61"/>
                  </a:cubicBezTo>
                  <a:close/>
                </a:path>
              </a:pathLst>
            </a:custGeom>
            <a:solidFill>
              <a:srgbClr val="6E2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144"/>
            <p:cNvSpPr>
              <a:spLocks noEditPoints="1"/>
            </p:cNvSpPr>
            <p:nvPr/>
          </p:nvSpPr>
          <p:spPr bwMode="auto">
            <a:xfrm>
              <a:off x="9323388" y="744538"/>
              <a:ext cx="360363" cy="495300"/>
            </a:xfrm>
            <a:custGeom>
              <a:avLst/>
              <a:gdLst>
                <a:gd name="T0" fmla="*/ 136 w 144"/>
                <a:gd name="T1" fmla="*/ 198 h 198"/>
                <a:gd name="T2" fmla="*/ 144 w 144"/>
                <a:gd name="T3" fmla="*/ 190 h 198"/>
                <a:gd name="T4" fmla="*/ 136 w 144"/>
                <a:gd name="T5" fmla="*/ 182 h 198"/>
                <a:gd name="T6" fmla="*/ 7 w 144"/>
                <a:gd name="T7" fmla="*/ 182 h 198"/>
                <a:gd name="T8" fmla="*/ 0 w 144"/>
                <a:gd name="T9" fmla="*/ 190 h 198"/>
                <a:gd name="T10" fmla="*/ 7 w 144"/>
                <a:gd name="T11" fmla="*/ 198 h 198"/>
                <a:gd name="T12" fmla="*/ 136 w 144"/>
                <a:gd name="T13" fmla="*/ 198 h 198"/>
                <a:gd name="T14" fmla="*/ 136 w 144"/>
                <a:gd name="T15" fmla="*/ 16 h 198"/>
                <a:gd name="T16" fmla="*/ 144 w 144"/>
                <a:gd name="T17" fmla="*/ 8 h 198"/>
                <a:gd name="T18" fmla="*/ 136 w 144"/>
                <a:gd name="T19" fmla="*/ 0 h 198"/>
                <a:gd name="T20" fmla="*/ 7 w 144"/>
                <a:gd name="T21" fmla="*/ 0 h 198"/>
                <a:gd name="T22" fmla="*/ 0 w 144"/>
                <a:gd name="T23" fmla="*/ 8 h 198"/>
                <a:gd name="T24" fmla="*/ 7 w 144"/>
                <a:gd name="T25" fmla="*/ 16 h 198"/>
                <a:gd name="T26" fmla="*/ 136 w 144"/>
                <a:gd name="T27" fmla="*/ 16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4" h="198">
                  <a:moveTo>
                    <a:pt x="136" y="198"/>
                  </a:moveTo>
                  <a:cubicBezTo>
                    <a:pt x="141" y="198"/>
                    <a:pt x="144" y="195"/>
                    <a:pt x="144" y="190"/>
                  </a:cubicBezTo>
                  <a:cubicBezTo>
                    <a:pt x="144" y="186"/>
                    <a:pt x="141" y="182"/>
                    <a:pt x="136" y="182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3" y="182"/>
                    <a:pt x="0" y="186"/>
                    <a:pt x="0" y="190"/>
                  </a:cubicBezTo>
                  <a:cubicBezTo>
                    <a:pt x="0" y="194"/>
                    <a:pt x="3" y="198"/>
                    <a:pt x="7" y="198"/>
                  </a:cubicBezTo>
                  <a:cubicBezTo>
                    <a:pt x="136" y="198"/>
                    <a:pt x="136" y="198"/>
                    <a:pt x="136" y="198"/>
                  </a:cubicBezTo>
                  <a:close/>
                  <a:moveTo>
                    <a:pt x="136" y="16"/>
                  </a:moveTo>
                  <a:cubicBezTo>
                    <a:pt x="141" y="16"/>
                    <a:pt x="144" y="13"/>
                    <a:pt x="144" y="8"/>
                  </a:cubicBezTo>
                  <a:cubicBezTo>
                    <a:pt x="144" y="4"/>
                    <a:pt x="141" y="0"/>
                    <a:pt x="13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136" y="16"/>
                    <a:pt x="136" y="16"/>
                    <a:pt x="136" y="16"/>
                  </a:cubicBezTo>
                  <a:close/>
                </a:path>
              </a:pathLst>
            </a:custGeom>
            <a:solidFill>
              <a:srgbClr val="8F35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724358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6858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24" name="组合 1123"/>
          <p:cNvGrpSpPr/>
          <p:nvPr/>
        </p:nvGrpSpPr>
        <p:grpSpPr>
          <a:xfrm>
            <a:off x="-12700" y="11113"/>
            <a:ext cx="3435350" cy="3424238"/>
            <a:chOff x="-12700" y="11113"/>
            <a:chExt cx="3435350" cy="3424238"/>
          </a:xfrm>
        </p:grpSpPr>
        <p:sp>
          <p:nvSpPr>
            <p:cNvPr id="921" name="Rectangle 5"/>
            <p:cNvSpPr>
              <a:spLocks noChangeArrowheads="1"/>
            </p:cNvSpPr>
            <p:nvPr/>
          </p:nvSpPr>
          <p:spPr bwMode="auto">
            <a:xfrm>
              <a:off x="-12700" y="11113"/>
              <a:ext cx="3435350" cy="3424238"/>
            </a:xfrm>
            <a:prstGeom prst="rect">
              <a:avLst/>
            </a:prstGeom>
            <a:solidFill>
              <a:srgbClr val="184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6"/>
            <p:cNvSpPr>
              <a:spLocks noEditPoints="1"/>
            </p:cNvSpPr>
            <p:nvPr/>
          </p:nvSpPr>
          <p:spPr bwMode="auto">
            <a:xfrm>
              <a:off x="157163" y="2673351"/>
              <a:ext cx="774700" cy="519113"/>
            </a:xfrm>
            <a:custGeom>
              <a:avLst/>
              <a:gdLst>
                <a:gd name="T0" fmla="*/ 38 w 64"/>
                <a:gd name="T1" fmla="*/ 6 h 43"/>
                <a:gd name="T2" fmla="*/ 47 w 64"/>
                <a:gd name="T3" fmla="*/ 19 h 43"/>
                <a:gd name="T4" fmla="*/ 52 w 64"/>
                <a:gd name="T5" fmla="*/ 16 h 43"/>
                <a:gd name="T6" fmla="*/ 43 w 64"/>
                <a:gd name="T7" fmla="*/ 3 h 43"/>
                <a:gd name="T8" fmla="*/ 38 w 64"/>
                <a:gd name="T9" fmla="*/ 6 h 43"/>
                <a:gd name="T10" fmla="*/ 44 w 64"/>
                <a:gd name="T11" fmla="*/ 39 h 43"/>
                <a:gd name="T12" fmla="*/ 44 w 64"/>
                <a:gd name="T13" fmla="*/ 34 h 43"/>
                <a:gd name="T14" fmla="*/ 20 w 64"/>
                <a:gd name="T15" fmla="*/ 34 h 43"/>
                <a:gd name="T16" fmla="*/ 20 w 64"/>
                <a:gd name="T17" fmla="*/ 39 h 43"/>
                <a:gd name="T18" fmla="*/ 44 w 64"/>
                <a:gd name="T19" fmla="*/ 39 h 43"/>
                <a:gd name="T20" fmla="*/ 48 w 64"/>
                <a:gd name="T21" fmla="*/ 30 h 43"/>
                <a:gd name="T22" fmla="*/ 48 w 64"/>
                <a:gd name="T23" fmla="*/ 26 h 43"/>
                <a:gd name="T24" fmla="*/ 16 w 64"/>
                <a:gd name="T25" fmla="*/ 26 h 43"/>
                <a:gd name="T26" fmla="*/ 16 w 64"/>
                <a:gd name="T27" fmla="*/ 30 h 43"/>
                <a:gd name="T28" fmla="*/ 48 w 64"/>
                <a:gd name="T29" fmla="*/ 30 h 43"/>
                <a:gd name="T30" fmla="*/ 27 w 64"/>
                <a:gd name="T31" fmla="*/ 6 h 43"/>
                <a:gd name="T32" fmla="*/ 22 w 64"/>
                <a:gd name="T33" fmla="*/ 3 h 43"/>
                <a:gd name="T34" fmla="*/ 13 w 64"/>
                <a:gd name="T35" fmla="*/ 16 h 43"/>
                <a:gd name="T36" fmla="*/ 18 w 64"/>
                <a:gd name="T37" fmla="*/ 19 h 43"/>
                <a:gd name="T38" fmla="*/ 27 w 64"/>
                <a:gd name="T39" fmla="*/ 6 h 43"/>
                <a:gd name="T40" fmla="*/ 41 w 64"/>
                <a:gd name="T41" fmla="*/ 15 h 43"/>
                <a:gd name="T42" fmla="*/ 44 w 64"/>
                <a:gd name="T43" fmla="*/ 17 h 43"/>
                <a:gd name="T44" fmla="*/ 46 w 64"/>
                <a:gd name="T45" fmla="*/ 20 h 43"/>
                <a:gd name="T46" fmla="*/ 53 w 64"/>
                <a:gd name="T47" fmla="*/ 17 h 43"/>
                <a:gd name="T48" fmla="*/ 54 w 64"/>
                <a:gd name="T49" fmla="*/ 15 h 43"/>
                <a:gd name="T50" fmla="*/ 56 w 64"/>
                <a:gd name="T51" fmla="*/ 15 h 43"/>
                <a:gd name="T52" fmla="*/ 51 w 64"/>
                <a:gd name="T53" fmla="*/ 39 h 43"/>
                <a:gd name="T54" fmla="*/ 42 w 64"/>
                <a:gd name="T55" fmla="*/ 43 h 43"/>
                <a:gd name="T56" fmla="*/ 22 w 64"/>
                <a:gd name="T57" fmla="*/ 43 h 43"/>
                <a:gd name="T58" fmla="*/ 13 w 64"/>
                <a:gd name="T59" fmla="*/ 39 h 43"/>
                <a:gd name="T60" fmla="*/ 9 w 64"/>
                <a:gd name="T61" fmla="*/ 15 h 43"/>
                <a:gd name="T62" fmla="*/ 10 w 64"/>
                <a:gd name="T63" fmla="*/ 15 h 43"/>
                <a:gd name="T64" fmla="*/ 11 w 64"/>
                <a:gd name="T65" fmla="*/ 17 h 43"/>
                <a:gd name="T66" fmla="*/ 19 w 64"/>
                <a:gd name="T67" fmla="*/ 20 h 43"/>
                <a:gd name="T68" fmla="*/ 20 w 64"/>
                <a:gd name="T69" fmla="*/ 17 h 43"/>
                <a:gd name="T70" fmla="*/ 23 w 64"/>
                <a:gd name="T71" fmla="*/ 15 h 43"/>
                <a:gd name="T72" fmla="*/ 41 w 64"/>
                <a:gd name="T73" fmla="*/ 1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43">
                  <a:moveTo>
                    <a:pt x="38" y="6"/>
                  </a:moveTo>
                  <a:cubicBezTo>
                    <a:pt x="41" y="10"/>
                    <a:pt x="44" y="15"/>
                    <a:pt x="47" y="19"/>
                  </a:cubicBezTo>
                  <a:cubicBezTo>
                    <a:pt x="49" y="22"/>
                    <a:pt x="54" y="19"/>
                    <a:pt x="52" y="16"/>
                  </a:cubicBezTo>
                  <a:cubicBezTo>
                    <a:pt x="49" y="12"/>
                    <a:pt x="46" y="7"/>
                    <a:pt x="43" y="3"/>
                  </a:cubicBezTo>
                  <a:cubicBezTo>
                    <a:pt x="41" y="0"/>
                    <a:pt x="36" y="3"/>
                    <a:pt x="38" y="6"/>
                  </a:cubicBezTo>
                  <a:close/>
                  <a:moveTo>
                    <a:pt x="44" y="39"/>
                  </a:moveTo>
                  <a:cubicBezTo>
                    <a:pt x="48" y="39"/>
                    <a:pt x="48" y="34"/>
                    <a:pt x="44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6" y="34"/>
                    <a:pt x="16" y="39"/>
                    <a:pt x="20" y="39"/>
                  </a:cubicBezTo>
                  <a:cubicBezTo>
                    <a:pt x="44" y="39"/>
                    <a:pt x="44" y="39"/>
                    <a:pt x="44" y="39"/>
                  </a:cubicBezTo>
                  <a:close/>
                  <a:moveTo>
                    <a:pt x="48" y="30"/>
                  </a:moveTo>
                  <a:cubicBezTo>
                    <a:pt x="52" y="30"/>
                    <a:pt x="52" y="26"/>
                    <a:pt x="48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2" y="26"/>
                    <a:pt x="12" y="30"/>
                    <a:pt x="16" y="30"/>
                  </a:cubicBezTo>
                  <a:cubicBezTo>
                    <a:pt x="48" y="30"/>
                    <a:pt x="48" y="30"/>
                    <a:pt x="48" y="30"/>
                  </a:cubicBezTo>
                  <a:close/>
                  <a:moveTo>
                    <a:pt x="27" y="6"/>
                  </a:moveTo>
                  <a:cubicBezTo>
                    <a:pt x="29" y="3"/>
                    <a:pt x="24" y="0"/>
                    <a:pt x="22" y="3"/>
                  </a:cubicBezTo>
                  <a:cubicBezTo>
                    <a:pt x="19" y="7"/>
                    <a:pt x="16" y="12"/>
                    <a:pt x="13" y="16"/>
                  </a:cubicBezTo>
                  <a:cubicBezTo>
                    <a:pt x="11" y="19"/>
                    <a:pt x="16" y="22"/>
                    <a:pt x="18" y="19"/>
                  </a:cubicBezTo>
                  <a:cubicBezTo>
                    <a:pt x="21" y="15"/>
                    <a:pt x="24" y="10"/>
                    <a:pt x="27" y="6"/>
                  </a:cubicBezTo>
                  <a:close/>
                  <a:moveTo>
                    <a:pt x="41" y="15"/>
                  </a:moveTo>
                  <a:cubicBezTo>
                    <a:pt x="43" y="15"/>
                    <a:pt x="43" y="16"/>
                    <a:pt x="44" y="17"/>
                  </a:cubicBezTo>
                  <a:cubicBezTo>
                    <a:pt x="44" y="18"/>
                    <a:pt x="45" y="19"/>
                    <a:pt x="46" y="20"/>
                  </a:cubicBezTo>
                  <a:cubicBezTo>
                    <a:pt x="48" y="23"/>
                    <a:pt x="54" y="20"/>
                    <a:pt x="53" y="17"/>
                  </a:cubicBezTo>
                  <a:cubicBezTo>
                    <a:pt x="53" y="16"/>
                    <a:pt x="53" y="15"/>
                    <a:pt x="54" y="15"/>
                  </a:cubicBezTo>
                  <a:cubicBezTo>
                    <a:pt x="54" y="15"/>
                    <a:pt x="55" y="15"/>
                    <a:pt x="56" y="15"/>
                  </a:cubicBezTo>
                  <a:cubicBezTo>
                    <a:pt x="64" y="15"/>
                    <a:pt x="53" y="36"/>
                    <a:pt x="51" y="39"/>
                  </a:cubicBezTo>
                  <a:cubicBezTo>
                    <a:pt x="49" y="42"/>
                    <a:pt x="47" y="43"/>
                    <a:pt x="4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17" y="43"/>
                    <a:pt x="15" y="42"/>
                    <a:pt x="13" y="39"/>
                  </a:cubicBezTo>
                  <a:cubicBezTo>
                    <a:pt x="12" y="36"/>
                    <a:pt x="0" y="15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5"/>
                    <a:pt x="11" y="16"/>
                    <a:pt x="11" y="17"/>
                  </a:cubicBezTo>
                  <a:cubicBezTo>
                    <a:pt x="10" y="20"/>
                    <a:pt x="16" y="23"/>
                    <a:pt x="19" y="20"/>
                  </a:cubicBezTo>
                  <a:cubicBezTo>
                    <a:pt x="19" y="19"/>
                    <a:pt x="20" y="18"/>
                    <a:pt x="20" y="17"/>
                  </a:cubicBezTo>
                  <a:cubicBezTo>
                    <a:pt x="21" y="16"/>
                    <a:pt x="21" y="15"/>
                    <a:pt x="23" y="15"/>
                  </a:cubicBezTo>
                  <a:cubicBezTo>
                    <a:pt x="41" y="15"/>
                    <a:pt x="41" y="15"/>
                    <a:pt x="41" y="15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7"/>
            <p:cNvSpPr>
              <a:spLocks noEditPoints="1"/>
            </p:cNvSpPr>
            <p:nvPr/>
          </p:nvSpPr>
          <p:spPr bwMode="auto">
            <a:xfrm>
              <a:off x="157163" y="2660651"/>
              <a:ext cx="774700" cy="531813"/>
            </a:xfrm>
            <a:custGeom>
              <a:avLst/>
              <a:gdLst>
                <a:gd name="T0" fmla="*/ 37 w 64"/>
                <a:gd name="T1" fmla="*/ 6 h 44"/>
                <a:gd name="T2" fmla="*/ 46 w 64"/>
                <a:gd name="T3" fmla="*/ 20 h 44"/>
                <a:gd name="T4" fmla="*/ 51 w 64"/>
                <a:gd name="T5" fmla="*/ 17 h 44"/>
                <a:gd name="T6" fmla="*/ 42 w 64"/>
                <a:gd name="T7" fmla="*/ 3 h 44"/>
                <a:gd name="T8" fmla="*/ 37 w 64"/>
                <a:gd name="T9" fmla="*/ 6 h 44"/>
                <a:gd name="T10" fmla="*/ 44 w 64"/>
                <a:gd name="T11" fmla="*/ 39 h 44"/>
                <a:gd name="T12" fmla="*/ 44 w 64"/>
                <a:gd name="T13" fmla="*/ 35 h 44"/>
                <a:gd name="T14" fmla="*/ 20 w 64"/>
                <a:gd name="T15" fmla="*/ 35 h 44"/>
                <a:gd name="T16" fmla="*/ 20 w 64"/>
                <a:gd name="T17" fmla="*/ 39 h 44"/>
                <a:gd name="T18" fmla="*/ 44 w 64"/>
                <a:gd name="T19" fmla="*/ 39 h 44"/>
                <a:gd name="T20" fmla="*/ 48 w 64"/>
                <a:gd name="T21" fmla="*/ 31 h 44"/>
                <a:gd name="T22" fmla="*/ 48 w 64"/>
                <a:gd name="T23" fmla="*/ 26 h 44"/>
                <a:gd name="T24" fmla="*/ 16 w 64"/>
                <a:gd name="T25" fmla="*/ 26 h 44"/>
                <a:gd name="T26" fmla="*/ 16 w 64"/>
                <a:gd name="T27" fmla="*/ 31 h 44"/>
                <a:gd name="T28" fmla="*/ 48 w 64"/>
                <a:gd name="T29" fmla="*/ 31 h 44"/>
                <a:gd name="T30" fmla="*/ 26 w 64"/>
                <a:gd name="T31" fmla="*/ 6 h 44"/>
                <a:gd name="T32" fmla="*/ 21 w 64"/>
                <a:gd name="T33" fmla="*/ 3 h 44"/>
                <a:gd name="T34" fmla="*/ 12 w 64"/>
                <a:gd name="T35" fmla="*/ 17 h 44"/>
                <a:gd name="T36" fmla="*/ 17 w 64"/>
                <a:gd name="T37" fmla="*/ 20 h 44"/>
                <a:gd name="T38" fmla="*/ 26 w 64"/>
                <a:gd name="T39" fmla="*/ 6 h 44"/>
                <a:gd name="T40" fmla="*/ 41 w 64"/>
                <a:gd name="T41" fmla="*/ 16 h 44"/>
                <a:gd name="T42" fmla="*/ 43 w 64"/>
                <a:gd name="T43" fmla="*/ 17 h 44"/>
                <a:gd name="T44" fmla="*/ 45 w 64"/>
                <a:gd name="T45" fmla="*/ 20 h 44"/>
                <a:gd name="T46" fmla="*/ 53 w 64"/>
                <a:gd name="T47" fmla="*/ 17 h 44"/>
                <a:gd name="T48" fmla="*/ 54 w 64"/>
                <a:gd name="T49" fmla="*/ 16 h 44"/>
                <a:gd name="T50" fmla="*/ 55 w 64"/>
                <a:gd name="T51" fmla="*/ 16 h 44"/>
                <a:gd name="T52" fmla="*/ 50 w 64"/>
                <a:gd name="T53" fmla="*/ 40 h 44"/>
                <a:gd name="T54" fmla="*/ 42 w 64"/>
                <a:gd name="T55" fmla="*/ 44 h 44"/>
                <a:gd name="T56" fmla="*/ 22 w 64"/>
                <a:gd name="T57" fmla="*/ 44 h 44"/>
                <a:gd name="T58" fmla="*/ 13 w 64"/>
                <a:gd name="T59" fmla="*/ 40 h 44"/>
                <a:gd name="T60" fmla="*/ 8 w 64"/>
                <a:gd name="T61" fmla="*/ 16 h 44"/>
                <a:gd name="T62" fmla="*/ 10 w 64"/>
                <a:gd name="T63" fmla="*/ 16 h 44"/>
                <a:gd name="T64" fmla="*/ 11 w 64"/>
                <a:gd name="T65" fmla="*/ 17 h 44"/>
                <a:gd name="T66" fmla="*/ 18 w 64"/>
                <a:gd name="T67" fmla="*/ 20 h 44"/>
                <a:gd name="T68" fmla="*/ 20 w 64"/>
                <a:gd name="T69" fmla="*/ 17 h 44"/>
                <a:gd name="T70" fmla="*/ 22 w 64"/>
                <a:gd name="T71" fmla="*/ 16 h 44"/>
                <a:gd name="T72" fmla="*/ 41 w 64"/>
                <a:gd name="T73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44">
                  <a:moveTo>
                    <a:pt x="37" y="6"/>
                  </a:moveTo>
                  <a:cubicBezTo>
                    <a:pt x="40" y="11"/>
                    <a:pt x="43" y="15"/>
                    <a:pt x="46" y="20"/>
                  </a:cubicBezTo>
                  <a:cubicBezTo>
                    <a:pt x="48" y="23"/>
                    <a:pt x="53" y="20"/>
                    <a:pt x="51" y="17"/>
                  </a:cubicBezTo>
                  <a:cubicBezTo>
                    <a:pt x="48" y="12"/>
                    <a:pt x="45" y="8"/>
                    <a:pt x="42" y="3"/>
                  </a:cubicBezTo>
                  <a:cubicBezTo>
                    <a:pt x="40" y="0"/>
                    <a:pt x="35" y="3"/>
                    <a:pt x="37" y="6"/>
                  </a:cubicBezTo>
                  <a:close/>
                  <a:moveTo>
                    <a:pt x="44" y="39"/>
                  </a:moveTo>
                  <a:cubicBezTo>
                    <a:pt x="47" y="39"/>
                    <a:pt x="47" y="35"/>
                    <a:pt x="44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6" y="35"/>
                    <a:pt x="16" y="39"/>
                    <a:pt x="20" y="39"/>
                  </a:cubicBezTo>
                  <a:cubicBezTo>
                    <a:pt x="44" y="39"/>
                    <a:pt x="44" y="39"/>
                    <a:pt x="44" y="39"/>
                  </a:cubicBezTo>
                  <a:close/>
                  <a:moveTo>
                    <a:pt x="48" y="31"/>
                  </a:moveTo>
                  <a:cubicBezTo>
                    <a:pt x="52" y="31"/>
                    <a:pt x="52" y="26"/>
                    <a:pt x="48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2" y="26"/>
                    <a:pt x="12" y="31"/>
                    <a:pt x="16" y="31"/>
                  </a:cubicBezTo>
                  <a:cubicBezTo>
                    <a:pt x="48" y="31"/>
                    <a:pt x="48" y="31"/>
                    <a:pt x="48" y="31"/>
                  </a:cubicBezTo>
                  <a:close/>
                  <a:moveTo>
                    <a:pt x="26" y="6"/>
                  </a:moveTo>
                  <a:cubicBezTo>
                    <a:pt x="28" y="3"/>
                    <a:pt x="23" y="0"/>
                    <a:pt x="21" y="3"/>
                  </a:cubicBezTo>
                  <a:cubicBezTo>
                    <a:pt x="18" y="8"/>
                    <a:pt x="15" y="12"/>
                    <a:pt x="12" y="17"/>
                  </a:cubicBezTo>
                  <a:cubicBezTo>
                    <a:pt x="10" y="20"/>
                    <a:pt x="15" y="23"/>
                    <a:pt x="17" y="20"/>
                  </a:cubicBezTo>
                  <a:cubicBezTo>
                    <a:pt x="20" y="15"/>
                    <a:pt x="23" y="11"/>
                    <a:pt x="26" y="6"/>
                  </a:cubicBezTo>
                  <a:close/>
                  <a:moveTo>
                    <a:pt x="41" y="16"/>
                  </a:moveTo>
                  <a:cubicBezTo>
                    <a:pt x="42" y="16"/>
                    <a:pt x="43" y="16"/>
                    <a:pt x="43" y="17"/>
                  </a:cubicBezTo>
                  <a:cubicBezTo>
                    <a:pt x="44" y="18"/>
                    <a:pt x="45" y="19"/>
                    <a:pt x="45" y="20"/>
                  </a:cubicBezTo>
                  <a:cubicBezTo>
                    <a:pt x="48" y="24"/>
                    <a:pt x="54" y="21"/>
                    <a:pt x="53" y="17"/>
                  </a:cubicBezTo>
                  <a:cubicBezTo>
                    <a:pt x="52" y="16"/>
                    <a:pt x="52" y="16"/>
                    <a:pt x="54" y="16"/>
                  </a:cubicBezTo>
                  <a:cubicBezTo>
                    <a:pt x="54" y="16"/>
                    <a:pt x="55" y="16"/>
                    <a:pt x="55" y="16"/>
                  </a:cubicBezTo>
                  <a:cubicBezTo>
                    <a:pt x="64" y="16"/>
                    <a:pt x="52" y="37"/>
                    <a:pt x="50" y="40"/>
                  </a:cubicBezTo>
                  <a:cubicBezTo>
                    <a:pt x="49" y="43"/>
                    <a:pt x="47" y="44"/>
                    <a:pt x="4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7" y="44"/>
                    <a:pt x="15" y="43"/>
                    <a:pt x="13" y="40"/>
                  </a:cubicBezTo>
                  <a:cubicBezTo>
                    <a:pt x="11" y="37"/>
                    <a:pt x="0" y="16"/>
                    <a:pt x="8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1" y="16"/>
                    <a:pt x="11" y="16"/>
                    <a:pt x="11" y="17"/>
                  </a:cubicBezTo>
                  <a:cubicBezTo>
                    <a:pt x="10" y="21"/>
                    <a:pt x="16" y="24"/>
                    <a:pt x="18" y="20"/>
                  </a:cubicBezTo>
                  <a:cubicBezTo>
                    <a:pt x="19" y="19"/>
                    <a:pt x="19" y="18"/>
                    <a:pt x="20" y="17"/>
                  </a:cubicBezTo>
                  <a:cubicBezTo>
                    <a:pt x="21" y="16"/>
                    <a:pt x="21" y="16"/>
                    <a:pt x="22" y="16"/>
                  </a:cubicBezTo>
                  <a:cubicBezTo>
                    <a:pt x="41" y="16"/>
                    <a:pt x="41" y="16"/>
                    <a:pt x="41" y="16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8"/>
            <p:cNvSpPr>
              <a:spLocks noEditPoints="1"/>
            </p:cNvSpPr>
            <p:nvPr/>
          </p:nvSpPr>
          <p:spPr bwMode="auto">
            <a:xfrm>
              <a:off x="144463" y="2660651"/>
              <a:ext cx="787400" cy="531813"/>
            </a:xfrm>
            <a:custGeom>
              <a:avLst/>
              <a:gdLst>
                <a:gd name="T0" fmla="*/ 38 w 65"/>
                <a:gd name="T1" fmla="*/ 6 h 44"/>
                <a:gd name="T2" fmla="*/ 47 w 65"/>
                <a:gd name="T3" fmla="*/ 19 h 44"/>
                <a:gd name="T4" fmla="*/ 52 w 65"/>
                <a:gd name="T5" fmla="*/ 16 h 44"/>
                <a:gd name="T6" fmla="*/ 43 w 65"/>
                <a:gd name="T7" fmla="*/ 3 h 44"/>
                <a:gd name="T8" fmla="*/ 38 w 65"/>
                <a:gd name="T9" fmla="*/ 6 h 44"/>
                <a:gd name="T10" fmla="*/ 44 w 65"/>
                <a:gd name="T11" fmla="*/ 39 h 44"/>
                <a:gd name="T12" fmla="*/ 44 w 65"/>
                <a:gd name="T13" fmla="*/ 35 h 44"/>
                <a:gd name="T14" fmla="*/ 21 w 65"/>
                <a:gd name="T15" fmla="*/ 35 h 44"/>
                <a:gd name="T16" fmla="*/ 21 w 65"/>
                <a:gd name="T17" fmla="*/ 39 h 44"/>
                <a:gd name="T18" fmla="*/ 44 w 65"/>
                <a:gd name="T19" fmla="*/ 39 h 44"/>
                <a:gd name="T20" fmla="*/ 48 w 65"/>
                <a:gd name="T21" fmla="*/ 30 h 44"/>
                <a:gd name="T22" fmla="*/ 48 w 65"/>
                <a:gd name="T23" fmla="*/ 26 h 44"/>
                <a:gd name="T24" fmla="*/ 16 w 65"/>
                <a:gd name="T25" fmla="*/ 26 h 44"/>
                <a:gd name="T26" fmla="*/ 16 w 65"/>
                <a:gd name="T27" fmla="*/ 30 h 44"/>
                <a:gd name="T28" fmla="*/ 48 w 65"/>
                <a:gd name="T29" fmla="*/ 30 h 44"/>
                <a:gd name="T30" fmla="*/ 27 w 65"/>
                <a:gd name="T31" fmla="*/ 6 h 44"/>
                <a:gd name="T32" fmla="*/ 22 w 65"/>
                <a:gd name="T33" fmla="*/ 3 h 44"/>
                <a:gd name="T34" fmla="*/ 13 w 65"/>
                <a:gd name="T35" fmla="*/ 16 h 44"/>
                <a:gd name="T36" fmla="*/ 18 w 65"/>
                <a:gd name="T37" fmla="*/ 19 h 44"/>
                <a:gd name="T38" fmla="*/ 27 w 65"/>
                <a:gd name="T39" fmla="*/ 6 h 44"/>
                <a:gd name="T40" fmla="*/ 42 w 65"/>
                <a:gd name="T41" fmla="*/ 16 h 44"/>
                <a:gd name="T42" fmla="*/ 44 w 65"/>
                <a:gd name="T43" fmla="*/ 17 h 44"/>
                <a:gd name="T44" fmla="*/ 46 w 65"/>
                <a:gd name="T45" fmla="*/ 20 h 44"/>
                <a:gd name="T46" fmla="*/ 53 w 65"/>
                <a:gd name="T47" fmla="*/ 17 h 44"/>
                <a:gd name="T48" fmla="*/ 54 w 65"/>
                <a:gd name="T49" fmla="*/ 16 h 44"/>
                <a:gd name="T50" fmla="*/ 56 w 65"/>
                <a:gd name="T51" fmla="*/ 16 h 44"/>
                <a:gd name="T52" fmla="*/ 51 w 65"/>
                <a:gd name="T53" fmla="*/ 39 h 44"/>
                <a:gd name="T54" fmla="*/ 42 w 65"/>
                <a:gd name="T55" fmla="*/ 44 h 44"/>
                <a:gd name="T56" fmla="*/ 23 w 65"/>
                <a:gd name="T57" fmla="*/ 44 h 44"/>
                <a:gd name="T58" fmla="*/ 14 w 65"/>
                <a:gd name="T59" fmla="*/ 39 h 44"/>
                <a:gd name="T60" fmla="*/ 9 w 65"/>
                <a:gd name="T61" fmla="*/ 16 h 44"/>
                <a:gd name="T62" fmla="*/ 11 w 65"/>
                <a:gd name="T63" fmla="*/ 16 h 44"/>
                <a:gd name="T64" fmla="*/ 11 w 65"/>
                <a:gd name="T65" fmla="*/ 17 h 44"/>
                <a:gd name="T66" fmla="*/ 19 w 65"/>
                <a:gd name="T67" fmla="*/ 20 h 44"/>
                <a:gd name="T68" fmla="*/ 21 w 65"/>
                <a:gd name="T69" fmla="*/ 17 h 44"/>
                <a:gd name="T70" fmla="*/ 23 w 65"/>
                <a:gd name="T71" fmla="*/ 16 h 44"/>
                <a:gd name="T72" fmla="*/ 42 w 65"/>
                <a:gd name="T73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5" h="44">
                  <a:moveTo>
                    <a:pt x="38" y="6"/>
                  </a:moveTo>
                  <a:cubicBezTo>
                    <a:pt x="41" y="10"/>
                    <a:pt x="44" y="15"/>
                    <a:pt x="47" y="19"/>
                  </a:cubicBezTo>
                  <a:cubicBezTo>
                    <a:pt x="49" y="22"/>
                    <a:pt x="54" y="19"/>
                    <a:pt x="52" y="16"/>
                  </a:cubicBezTo>
                  <a:cubicBezTo>
                    <a:pt x="49" y="12"/>
                    <a:pt x="46" y="8"/>
                    <a:pt x="43" y="3"/>
                  </a:cubicBezTo>
                  <a:cubicBezTo>
                    <a:pt x="41" y="0"/>
                    <a:pt x="36" y="3"/>
                    <a:pt x="38" y="6"/>
                  </a:cubicBezTo>
                  <a:close/>
                  <a:moveTo>
                    <a:pt x="44" y="39"/>
                  </a:moveTo>
                  <a:cubicBezTo>
                    <a:pt x="48" y="39"/>
                    <a:pt x="48" y="35"/>
                    <a:pt x="44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17" y="35"/>
                    <a:pt x="17" y="39"/>
                    <a:pt x="21" y="39"/>
                  </a:cubicBezTo>
                  <a:cubicBezTo>
                    <a:pt x="44" y="39"/>
                    <a:pt x="44" y="39"/>
                    <a:pt x="44" y="39"/>
                  </a:cubicBezTo>
                  <a:close/>
                  <a:moveTo>
                    <a:pt x="48" y="30"/>
                  </a:moveTo>
                  <a:cubicBezTo>
                    <a:pt x="52" y="30"/>
                    <a:pt x="52" y="26"/>
                    <a:pt x="48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3" y="26"/>
                    <a:pt x="13" y="30"/>
                    <a:pt x="16" y="30"/>
                  </a:cubicBezTo>
                  <a:cubicBezTo>
                    <a:pt x="48" y="30"/>
                    <a:pt x="48" y="30"/>
                    <a:pt x="48" y="30"/>
                  </a:cubicBezTo>
                  <a:close/>
                  <a:moveTo>
                    <a:pt x="27" y="6"/>
                  </a:moveTo>
                  <a:cubicBezTo>
                    <a:pt x="29" y="3"/>
                    <a:pt x="24" y="0"/>
                    <a:pt x="22" y="3"/>
                  </a:cubicBezTo>
                  <a:cubicBezTo>
                    <a:pt x="19" y="8"/>
                    <a:pt x="16" y="12"/>
                    <a:pt x="13" y="16"/>
                  </a:cubicBezTo>
                  <a:cubicBezTo>
                    <a:pt x="11" y="19"/>
                    <a:pt x="16" y="22"/>
                    <a:pt x="18" y="19"/>
                  </a:cubicBezTo>
                  <a:cubicBezTo>
                    <a:pt x="21" y="15"/>
                    <a:pt x="24" y="10"/>
                    <a:pt x="27" y="6"/>
                  </a:cubicBezTo>
                  <a:close/>
                  <a:moveTo>
                    <a:pt x="42" y="16"/>
                  </a:moveTo>
                  <a:cubicBezTo>
                    <a:pt x="43" y="16"/>
                    <a:pt x="44" y="16"/>
                    <a:pt x="44" y="17"/>
                  </a:cubicBezTo>
                  <a:cubicBezTo>
                    <a:pt x="45" y="18"/>
                    <a:pt x="45" y="19"/>
                    <a:pt x="46" y="20"/>
                  </a:cubicBezTo>
                  <a:cubicBezTo>
                    <a:pt x="48" y="24"/>
                    <a:pt x="54" y="21"/>
                    <a:pt x="53" y="17"/>
                  </a:cubicBezTo>
                  <a:cubicBezTo>
                    <a:pt x="53" y="16"/>
                    <a:pt x="53" y="16"/>
                    <a:pt x="54" y="16"/>
                  </a:cubicBezTo>
                  <a:cubicBezTo>
                    <a:pt x="55" y="16"/>
                    <a:pt x="55" y="16"/>
                    <a:pt x="56" y="16"/>
                  </a:cubicBezTo>
                  <a:cubicBezTo>
                    <a:pt x="65" y="16"/>
                    <a:pt x="53" y="36"/>
                    <a:pt x="51" y="39"/>
                  </a:cubicBezTo>
                  <a:cubicBezTo>
                    <a:pt x="49" y="43"/>
                    <a:pt x="47" y="44"/>
                    <a:pt x="42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8" y="44"/>
                    <a:pt x="15" y="43"/>
                    <a:pt x="14" y="39"/>
                  </a:cubicBezTo>
                  <a:cubicBezTo>
                    <a:pt x="12" y="36"/>
                    <a:pt x="0" y="16"/>
                    <a:pt x="9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1" y="21"/>
                    <a:pt x="16" y="24"/>
                    <a:pt x="19" y="20"/>
                  </a:cubicBezTo>
                  <a:cubicBezTo>
                    <a:pt x="19" y="19"/>
                    <a:pt x="20" y="18"/>
                    <a:pt x="21" y="17"/>
                  </a:cubicBezTo>
                  <a:cubicBezTo>
                    <a:pt x="21" y="16"/>
                    <a:pt x="22" y="16"/>
                    <a:pt x="23" y="16"/>
                  </a:cubicBezTo>
                  <a:cubicBezTo>
                    <a:pt x="42" y="16"/>
                    <a:pt x="42" y="16"/>
                    <a:pt x="42" y="16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9"/>
            <p:cNvSpPr>
              <a:spLocks noEditPoints="1"/>
            </p:cNvSpPr>
            <p:nvPr/>
          </p:nvSpPr>
          <p:spPr bwMode="auto">
            <a:xfrm>
              <a:off x="144463" y="2660651"/>
              <a:ext cx="774700" cy="520700"/>
            </a:xfrm>
            <a:custGeom>
              <a:avLst/>
              <a:gdLst>
                <a:gd name="T0" fmla="*/ 38 w 64"/>
                <a:gd name="T1" fmla="*/ 6 h 43"/>
                <a:gd name="T2" fmla="*/ 47 w 64"/>
                <a:gd name="T3" fmla="*/ 19 h 43"/>
                <a:gd name="T4" fmla="*/ 51 w 64"/>
                <a:gd name="T5" fmla="*/ 16 h 43"/>
                <a:gd name="T6" fmla="*/ 43 w 64"/>
                <a:gd name="T7" fmla="*/ 3 h 43"/>
                <a:gd name="T8" fmla="*/ 38 w 64"/>
                <a:gd name="T9" fmla="*/ 6 h 43"/>
                <a:gd name="T10" fmla="*/ 44 w 64"/>
                <a:gd name="T11" fmla="*/ 39 h 43"/>
                <a:gd name="T12" fmla="*/ 44 w 64"/>
                <a:gd name="T13" fmla="*/ 34 h 43"/>
                <a:gd name="T14" fmla="*/ 20 w 64"/>
                <a:gd name="T15" fmla="*/ 34 h 43"/>
                <a:gd name="T16" fmla="*/ 20 w 64"/>
                <a:gd name="T17" fmla="*/ 39 h 43"/>
                <a:gd name="T18" fmla="*/ 44 w 64"/>
                <a:gd name="T19" fmla="*/ 39 h 43"/>
                <a:gd name="T20" fmla="*/ 48 w 64"/>
                <a:gd name="T21" fmla="*/ 30 h 43"/>
                <a:gd name="T22" fmla="*/ 48 w 64"/>
                <a:gd name="T23" fmla="*/ 25 h 43"/>
                <a:gd name="T24" fmla="*/ 16 w 64"/>
                <a:gd name="T25" fmla="*/ 25 h 43"/>
                <a:gd name="T26" fmla="*/ 16 w 64"/>
                <a:gd name="T27" fmla="*/ 30 h 43"/>
                <a:gd name="T28" fmla="*/ 48 w 64"/>
                <a:gd name="T29" fmla="*/ 30 h 43"/>
                <a:gd name="T30" fmla="*/ 26 w 64"/>
                <a:gd name="T31" fmla="*/ 6 h 43"/>
                <a:gd name="T32" fmla="*/ 21 w 64"/>
                <a:gd name="T33" fmla="*/ 3 h 43"/>
                <a:gd name="T34" fmla="*/ 13 w 64"/>
                <a:gd name="T35" fmla="*/ 16 h 43"/>
                <a:gd name="T36" fmla="*/ 18 w 64"/>
                <a:gd name="T37" fmla="*/ 19 h 43"/>
                <a:gd name="T38" fmla="*/ 26 w 64"/>
                <a:gd name="T39" fmla="*/ 6 h 43"/>
                <a:gd name="T40" fmla="*/ 41 w 64"/>
                <a:gd name="T41" fmla="*/ 15 h 43"/>
                <a:gd name="T42" fmla="*/ 44 w 64"/>
                <a:gd name="T43" fmla="*/ 17 h 43"/>
                <a:gd name="T44" fmla="*/ 46 w 64"/>
                <a:gd name="T45" fmla="*/ 20 h 43"/>
                <a:gd name="T46" fmla="*/ 53 w 64"/>
                <a:gd name="T47" fmla="*/ 17 h 43"/>
                <a:gd name="T48" fmla="*/ 54 w 64"/>
                <a:gd name="T49" fmla="*/ 15 h 43"/>
                <a:gd name="T50" fmla="*/ 55 w 64"/>
                <a:gd name="T51" fmla="*/ 15 h 43"/>
                <a:gd name="T52" fmla="*/ 51 w 64"/>
                <a:gd name="T53" fmla="*/ 39 h 43"/>
                <a:gd name="T54" fmla="*/ 42 w 64"/>
                <a:gd name="T55" fmla="*/ 43 h 43"/>
                <a:gd name="T56" fmla="*/ 22 w 64"/>
                <a:gd name="T57" fmla="*/ 43 h 43"/>
                <a:gd name="T58" fmla="*/ 13 w 64"/>
                <a:gd name="T59" fmla="*/ 39 h 43"/>
                <a:gd name="T60" fmla="*/ 9 w 64"/>
                <a:gd name="T61" fmla="*/ 15 h 43"/>
                <a:gd name="T62" fmla="*/ 10 w 64"/>
                <a:gd name="T63" fmla="*/ 15 h 43"/>
                <a:gd name="T64" fmla="*/ 11 w 64"/>
                <a:gd name="T65" fmla="*/ 17 h 43"/>
                <a:gd name="T66" fmla="*/ 18 w 64"/>
                <a:gd name="T67" fmla="*/ 20 h 43"/>
                <a:gd name="T68" fmla="*/ 20 w 64"/>
                <a:gd name="T69" fmla="*/ 17 h 43"/>
                <a:gd name="T70" fmla="*/ 23 w 64"/>
                <a:gd name="T71" fmla="*/ 15 h 43"/>
                <a:gd name="T72" fmla="*/ 41 w 64"/>
                <a:gd name="T73" fmla="*/ 1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43">
                  <a:moveTo>
                    <a:pt x="38" y="6"/>
                  </a:moveTo>
                  <a:cubicBezTo>
                    <a:pt x="41" y="10"/>
                    <a:pt x="44" y="15"/>
                    <a:pt x="47" y="19"/>
                  </a:cubicBezTo>
                  <a:cubicBezTo>
                    <a:pt x="49" y="22"/>
                    <a:pt x="54" y="19"/>
                    <a:pt x="51" y="16"/>
                  </a:cubicBezTo>
                  <a:cubicBezTo>
                    <a:pt x="49" y="12"/>
                    <a:pt x="46" y="7"/>
                    <a:pt x="43" y="3"/>
                  </a:cubicBezTo>
                  <a:cubicBezTo>
                    <a:pt x="41" y="0"/>
                    <a:pt x="36" y="3"/>
                    <a:pt x="38" y="6"/>
                  </a:cubicBezTo>
                  <a:close/>
                  <a:moveTo>
                    <a:pt x="44" y="39"/>
                  </a:moveTo>
                  <a:cubicBezTo>
                    <a:pt x="48" y="39"/>
                    <a:pt x="48" y="34"/>
                    <a:pt x="44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6" y="34"/>
                    <a:pt x="16" y="39"/>
                    <a:pt x="20" y="39"/>
                  </a:cubicBezTo>
                  <a:cubicBezTo>
                    <a:pt x="44" y="39"/>
                    <a:pt x="44" y="39"/>
                    <a:pt x="44" y="39"/>
                  </a:cubicBezTo>
                  <a:close/>
                  <a:moveTo>
                    <a:pt x="48" y="30"/>
                  </a:moveTo>
                  <a:cubicBezTo>
                    <a:pt x="52" y="30"/>
                    <a:pt x="52" y="25"/>
                    <a:pt x="48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2" y="25"/>
                    <a:pt x="12" y="30"/>
                    <a:pt x="16" y="30"/>
                  </a:cubicBezTo>
                  <a:cubicBezTo>
                    <a:pt x="48" y="30"/>
                    <a:pt x="48" y="30"/>
                    <a:pt x="48" y="30"/>
                  </a:cubicBezTo>
                  <a:close/>
                  <a:moveTo>
                    <a:pt x="26" y="6"/>
                  </a:moveTo>
                  <a:cubicBezTo>
                    <a:pt x="29" y="3"/>
                    <a:pt x="24" y="0"/>
                    <a:pt x="21" y="3"/>
                  </a:cubicBezTo>
                  <a:cubicBezTo>
                    <a:pt x="19" y="7"/>
                    <a:pt x="16" y="12"/>
                    <a:pt x="13" y="16"/>
                  </a:cubicBezTo>
                  <a:cubicBezTo>
                    <a:pt x="11" y="19"/>
                    <a:pt x="16" y="22"/>
                    <a:pt x="18" y="19"/>
                  </a:cubicBezTo>
                  <a:cubicBezTo>
                    <a:pt x="21" y="15"/>
                    <a:pt x="23" y="10"/>
                    <a:pt x="26" y="6"/>
                  </a:cubicBezTo>
                  <a:close/>
                  <a:moveTo>
                    <a:pt x="41" y="15"/>
                  </a:moveTo>
                  <a:cubicBezTo>
                    <a:pt x="43" y="15"/>
                    <a:pt x="43" y="16"/>
                    <a:pt x="44" y="17"/>
                  </a:cubicBezTo>
                  <a:cubicBezTo>
                    <a:pt x="44" y="18"/>
                    <a:pt x="45" y="19"/>
                    <a:pt x="46" y="20"/>
                  </a:cubicBezTo>
                  <a:cubicBezTo>
                    <a:pt x="48" y="23"/>
                    <a:pt x="54" y="20"/>
                    <a:pt x="53" y="17"/>
                  </a:cubicBezTo>
                  <a:cubicBezTo>
                    <a:pt x="53" y="16"/>
                    <a:pt x="53" y="15"/>
                    <a:pt x="54" y="15"/>
                  </a:cubicBezTo>
                  <a:cubicBezTo>
                    <a:pt x="54" y="15"/>
                    <a:pt x="55" y="15"/>
                    <a:pt x="55" y="15"/>
                  </a:cubicBezTo>
                  <a:cubicBezTo>
                    <a:pt x="64" y="15"/>
                    <a:pt x="53" y="36"/>
                    <a:pt x="51" y="39"/>
                  </a:cubicBezTo>
                  <a:cubicBezTo>
                    <a:pt x="49" y="42"/>
                    <a:pt x="47" y="43"/>
                    <a:pt x="4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17" y="43"/>
                    <a:pt x="15" y="42"/>
                    <a:pt x="13" y="39"/>
                  </a:cubicBezTo>
                  <a:cubicBezTo>
                    <a:pt x="12" y="36"/>
                    <a:pt x="0" y="15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5"/>
                    <a:pt x="11" y="16"/>
                    <a:pt x="11" y="17"/>
                  </a:cubicBezTo>
                  <a:cubicBezTo>
                    <a:pt x="10" y="20"/>
                    <a:pt x="16" y="23"/>
                    <a:pt x="18" y="20"/>
                  </a:cubicBezTo>
                  <a:cubicBezTo>
                    <a:pt x="19" y="19"/>
                    <a:pt x="20" y="18"/>
                    <a:pt x="20" y="17"/>
                  </a:cubicBezTo>
                  <a:cubicBezTo>
                    <a:pt x="21" y="16"/>
                    <a:pt x="21" y="15"/>
                    <a:pt x="23" y="15"/>
                  </a:cubicBezTo>
                  <a:cubicBezTo>
                    <a:pt x="41" y="15"/>
                    <a:pt x="41" y="15"/>
                    <a:pt x="41" y="15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10"/>
            <p:cNvSpPr>
              <a:spLocks noEditPoints="1"/>
            </p:cNvSpPr>
            <p:nvPr/>
          </p:nvSpPr>
          <p:spPr bwMode="auto">
            <a:xfrm>
              <a:off x="133350" y="2647951"/>
              <a:ext cx="785813" cy="533400"/>
            </a:xfrm>
            <a:custGeom>
              <a:avLst/>
              <a:gdLst>
                <a:gd name="T0" fmla="*/ 38 w 65"/>
                <a:gd name="T1" fmla="*/ 6 h 44"/>
                <a:gd name="T2" fmla="*/ 47 w 65"/>
                <a:gd name="T3" fmla="*/ 20 h 44"/>
                <a:gd name="T4" fmla="*/ 52 w 65"/>
                <a:gd name="T5" fmla="*/ 17 h 44"/>
                <a:gd name="T6" fmla="*/ 43 w 65"/>
                <a:gd name="T7" fmla="*/ 3 h 44"/>
                <a:gd name="T8" fmla="*/ 38 w 65"/>
                <a:gd name="T9" fmla="*/ 6 h 44"/>
                <a:gd name="T10" fmla="*/ 44 w 65"/>
                <a:gd name="T11" fmla="*/ 39 h 44"/>
                <a:gd name="T12" fmla="*/ 44 w 65"/>
                <a:gd name="T13" fmla="*/ 35 h 44"/>
                <a:gd name="T14" fmla="*/ 21 w 65"/>
                <a:gd name="T15" fmla="*/ 35 h 44"/>
                <a:gd name="T16" fmla="*/ 21 w 65"/>
                <a:gd name="T17" fmla="*/ 39 h 44"/>
                <a:gd name="T18" fmla="*/ 44 w 65"/>
                <a:gd name="T19" fmla="*/ 39 h 44"/>
                <a:gd name="T20" fmla="*/ 49 w 65"/>
                <a:gd name="T21" fmla="*/ 30 h 44"/>
                <a:gd name="T22" fmla="*/ 49 w 65"/>
                <a:gd name="T23" fmla="*/ 26 h 44"/>
                <a:gd name="T24" fmla="*/ 17 w 65"/>
                <a:gd name="T25" fmla="*/ 26 h 44"/>
                <a:gd name="T26" fmla="*/ 17 w 65"/>
                <a:gd name="T27" fmla="*/ 30 h 44"/>
                <a:gd name="T28" fmla="*/ 49 w 65"/>
                <a:gd name="T29" fmla="*/ 30 h 44"/>
                <a:gd name="T30" fmla="*/ 27 w 65"/>
                <a:gd name="T31" fmla="*/ 6 h 44"/>
                <a:gd name="T32" fmla="*/ 22 w 65"/>
                <a:gd name="T33" fmla="*/ 3 h 44"/>
                <a:gd name="T34" fmla="*/ 13 w 65"/>
                <a:gd name="T35" fmla="*/ 17 h 44"/>
                <a:gd name="T36" fmla="*/ 18 w 65"/>
                <a:gd name="T37" fmla="*/ 20 h 44"/>
                <a:gd name="T38" fmla="*/ 27 w 65"/>
                <a:gd name="T39" fmla="*/ 6 h 44"/>
                <a:gd name="T40" fmla="*/ 42 w 65"/>
                <a:gd name="T41" fmla="*/ 16 h 44"/>
                <a:gd name="T42" fmla="*/ 44 w 65"/>
                <a:gd name="T43" fmla="*/ 17 h 44"/>
                <a:gd name="T44" fmla="*/ 46 w 65"/>
                <a:gd name="T45" fmla="*/ 20 h 44"/>
                <a:gd name="T46" fmla="*/ 54 w 65"/>
                <a:gd name="T47" fmla="*/ 17 h 44"/>
                <a:gd name="T48" fmla="*/ 54 w 65"/>
                <a:gd name="T49" fmla="*/ 16 h 44"/>
                <a:gd name="T50" fmla="*/ 56 w 65"/>
                <a:gd name="T51" fmla="*/ 16 h 44"/>
                <a:gd name="T52" fmla="*/ 51 w 65"/>
                <a:gd name="T53" fmla="*/ 40 h 44"/>
                <a:gd name="T54" fmla="*/ 43 w 65"/>
                <a:gd name="T55" fmla="*/ 44 h 44"/>
                <a:gd name="T56" fmla="*/ 23 w 65"/>
                <a:gd name="T57" fmla="*/ 44 h 44"/>
                <a:gd name="T58" fmla="*/ 14 w 65"/>
                <a:gd name="T59" fmla="*/ 40 h 44"/>
                <a:gd name="T60" fmla="*/ 9 w 65"/>
                <a:gd name="T61" fmla="*/ 16 h 44"/>
                <a:gd name="T62" fmla="*/ 11 w 65"/>
                <a:gd name="T63" fmla="*/ 16 h 44"/>
                <a:gd name="T64" fmla="*/ 12 w 65"/>
                <a:gd name="T65" fmla="*/ 17 h 44"/>
                <a:gd name="T66" fmla="*/ 19 w 65"/>
                <a:gd name="T67" fmla="*/ 20 h 44"/>
                <a:gd name="T68" fmla="*/ 21 w 65"/>
                <a:gd name="T69" fmla="*/ 17 h 44"/>
                <a:gd name="T70" fmla="*/ 23 w 65"/>
                <a:gd name="T71" fmla="*/ 16 h 44"/>
                <a:gd name="T72" fmla="*/ 42 w 65"/>
                <a:gd name="T73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5" h="44">
                  <a:moveTo>
                    <a:pt x="38" y="6"/>
                  </a:moveTo>
                  <a:cubicBezTo>
                    <a:pt x="41" y="11"/>
                    <a:pt x="44" y="15"/>
                    <a:pt x="47" y="20"/>
                  </a:cubicBezTo>
                  <a:cubicBezTo>
                    <a:pt x="49" y="23"/>
                    <a:pt x="54" y="20"/>
                    <a:pt x="52" y="17"/>
                  </a:cubicBezTo>
                  <a:cubicBezTo>
                    <a:pt x="49" y="12"/>
                    <a:pt x="46" y="8"/>
                    <a:pt x="43" y="3"/>
                  </a:cubicBezTo>
                  <a:cubicBezTo>
                    <a:pt x="41" y="0"/>
                    <a:pt x="36" y="3"/>
                    <a:pt x="38" y="6"/>
                  </a:cubicBezTo>
                  <a:close/>
                  <a:moveTo>
                    <a:pt x="44" y="39"/>
                  </a:moveTo>
                  <a:cubicBezTo>
                    <a:pt x="48" y="39"/>
                    <a:pt x="48" y="35"/>
                    <a:pt x="44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17" y="35"/>
                    <a:pt x="17" y="39"/>
                    <a:pt x="21" y="39"/>
                  </a:cubicBezTo>
                  <a:cubicBezTo>
                    <a:pt x="44" y="39"/>
                    <a:pt x="44" y="39"/>
                    <a:pt x="44" y="39"/>
                  </a:cubicBezTo>
                  <a:close/>
                  <a:moveTo>
                    <a:pt x="49" y="30"/>
                  </a:moveTo>
                  <a:cubicBezTo>
                    <a:pt x="53" y="30"/>
                    <a:pt x="53" y="26"/>
                    <a:pt x="49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3" y="26"/>
                    <a:pt x="13" y="30"/>
                    <a:pt x="17" y="30"/>
                  </a:cubicBezTo>
                  <a:cubicBezTo>
                    <a:pt x="49" y="30"/>
                    <a:pt x="49" y="30"/>
                    <a:pt x="49" y="30"/>
                  </a:cubicBezTo>
                  <a:close/>
                  <a:moveTo>
                    <a:pt x="27" y="6"/>
                  </a:moveTo>
                  <a:cubicBezTo>
                    <a:pt x="29" y="3"/>
                    <a:pt x="24" y="0"/>
                    <a:pt x="22" y="3"/>
                  </a:cubicBezTo>
                  <a:cubicBezTo>
                    <a:pt x="19" y="8"/>
                    <a:pt x="16" y="12"/>
                    <a:pt x="13" y="17"/>
                  </a:cubicBezTo>
                  <a:cubicBezTo>
                    <a:pt x="11" y="20"/>
                    <a:pt x="16" y="23"/>
                    <a:pt x="18" y="20"/>
                  </a:cubicBezTo>
                  <a:cubicBezTo>
                    <a:pt x="21" y="15"/>
                    <a:pt x="24" y="11"/>
                    <a:pt x="27" y="6"/>
                  </a:cubicBezTo>
                  <a:close/>
                  <a:moveTo>
                    <a:pt x="42" y="16"/>
                  </a:moveTo>
                  <a:cubicBezTo>
                    <a:pt x="43" y="16"/>
                    <a:pt x="44" y="16"/>
                    <a:pt x="44" y="17"/>
                  </a:cubicBezTo>
                  <a:cubicBezTo>
                    <a:pt x="45" y="18"/>
                    <a:pt x="46" y="19"/>
                    <a:pt x="46" y="20"/>
                  </a:cubicBezTo>
                  <a:cubicBezTo>
                    <a:pt x="49" y="24"/>
                    <a:pt x="55" y="21"/>
                    <a:pt x="54" y="17"/>
                  </a:cubicBezTo>
                  <a:cubicBezTo>
                    <a:pt x="53" y="16"/>
                    <a:pt x="53" y="16"/>
                    <a:pt x="54" y="16"/>
                  </a:cubicBezTo>
                  <a:cubicBezTo>
                    <a:pt x="55" y="16"/>
                    <a:pt x="56" y="16"/>
                    <a:pt x="56" y="16"/>
                  </a:cubicBezTo>
                  <a:cubicBezTo>
                    <a:pt x="65" y="16"/>
                    <a:pt x="53" y="36"/>
                    <a:pt x="51" y="40"/>
                  </a:cubicBezTo>
                  <a:cubicBezTo>
                    <a:pt x="50" y="43"/>
                    <a:pt x="47" y="44"/>
                    <a:pt x="4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8" y="44"/>
                    <a:pt x="16" y="43"/>
                    <a:pt x="14" y="40"/>
                  </a:cubicBezTo>
                  <a:cubicBezTo>
                    <a:pt x="12" y="36"/>
                    <a:pt x="0" y="16"/>
                    <a:pt x="9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2" y="16"/>
                    <a:pt x="12" y="16"/>
                    <a:pt x="12" y="17"/>
                  </a:cubicBezTo>
                  <a:cubicBezTo>
                    <a:pt x="11" y="21"/>
                    <a:pt x="17" y="24"/>
                    <a:pt x="19" y="20"/>
                  </a:cubicBezTo>
                  <a:cubicBezTo>
                    <a:pt x="20" y="19"/>
                    <a:pt x="20" y="18"/>
                    <a:pt x="21" y="17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42" y="16"/>
                    <a:pt x="42" y="16"/>
                    <a:pt x="42" y="16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11"/>
            <p:cNvSpPr>
              <a:spLocks noEditPoints="1"/>
            </p:cNvSpPr>
            <p:nvPr/>
          </p:nvSpPr>
          <p:spPr bwMode="auto">
            <a:xfrm>
              <a:off x="133350" y="2647951"/>
              <a:ext cx="785813" cy="533400"/>
            </a:xfrm>
            <a:custGeom>
              <a:avLst/>
              <a:gdLst>
                <a:gd name="T0" fmla="*/ 38 w 65"/>
                <a:gd name="T1" fmla="*/ 6 h 44"/>
                <a:gd name="T2" fmla="*/ 47 w 65"/>
                <a:gd name="T3" fmla="*/ 19 h 44"/>
                <a:gd name="T4" fmla="*/ 52 w 65"/>
                <a:gd name="T5" fmla="*/ 16 h 44"/>
                <a:gd name="T6" fmla="*/ 43 w 65"/>
                <a:gd name="T7" fmla="*/ 3 h 44"/>
                <a:gd name="T8" fmla="*/ 38 w 65"/>
                <a:gd name="T9" fmla="*/ 6 h 44"/>
                <a:gd name="T10" fmla="*/ 44 w 65"/>
                <a:gd name="T11" fmla="*/ 39 h 44"/>
                <a:gd name="T12" fmla="*/ 44 w 65"/>
                <a:gd name="T13" fmla="*/ 35 h 44"/>
                <a:gd name="T14" fmla="*/ 21 w 65"/>
                <a:gd name="T15" fmla="*/ 35 h 44"/>
                <a:gd name="T16" fmla="*/ 21 w 65"/>
                <a:gd name="T17" fmla="*/ 39 h 44"/>
                <a:gd name="T18" fmla="*/ 44 w 65"/>
                <a:gd name="T19" fmla="*/ 39 h 44"/>
                <a:gd name="T20" fmla="*/ 48 w 65"/>
                <a:gd name="T21" fmla="*/ 30 h 44"/>
                <a:gd name="T22" fmla="*/ 48 w 65"/>
                <a:gd name="T23" fmla="*/ 26 h 44"/>
                <a:gd name="T24" fmla="*/ 16 w 65"/>
                <a:gd name="T25" fmla="*/ 26 h 44"/>
                <a:gd name="T26" fmla="*/ 16 w 65"/>
                <a:gd name="T27" fmla="*/ 30 h 44"/>
                <a:gd name="T28" fmla="*/ 48 w 65"/>
                <a:gd name="T29" fmla="*/ 30 h 44"/>
                <a:gd name="T30" fmla="*/ 27 w 65"/>
                <a:gd name="T31" fmla="*/ 6 h 44"/>
                <a:gd name="T32" fmla="*/ 22 w 65"/>
                <a:gd name="T33" fmla="*/ 3 h 44"/>
                <a:gd name="T34" fmla="*/ 13 w 65"/>
                <a:gd name="T35" fmla="*/ 16 h 44"/>
                <a:gd name="T36" fmla="*/ 18 w 65"/>
                <a:gd name="T37" fmla="*/ 19 h 44"/>
                <a:gd name="T38" fmla="*/ 27 w 65"/>
                <a:gd name="T39" fmla="*/ 6 h 44"/>
                <a:gd name="T40" fmla="*/ 42 w 65"/>
                <a:gd name="T41" fmla="*/ 16 h 44"/>
                <a:gd name="T42" fmla="*/ 44 w 65"/>
                <a:gd name="T43" fmla="*/ 17 h 44"/>
                <a:gd name="T44" fmla="*/ 46 w 65"/>
                <a:gd name="T45" fmla="*/ 20 h 44"/>
                <a:gd name="T46" fmla="*/ 53 w 65"/>
                <a:gd name="T47" fmla="*/ 17 h 44"/>
                <a:gd name="T48" fmla="*/ 54 w 65"/>
                <a:gd name="T49" fmla="*/ 16 h 44"/>
                <a:gd name="T50" fmla="*/ 56 w 65"/>
                <a:gd name="T51" fmla="*/ 16 h 44"/>
                <a:gd name="T52" fmla="*/ 51 w 65"/>
                <a:gd name="T53" fmla="*/ 39 h 44"/>
                <a:gd name="T54" fmla="*/ 42 w 65"/>
                <a:gd name="T55" fmla="*/ 44 h 44"/>
                <a:gd name="T56" fmla="*/ 23 w 65"/>
                <a:gd name="T57" fmla="*/ 44 h 44"/>
                <a:gd name="T58" fmla="*/ 14 w 65"/>
                <a:gd name="T59" fmla="*/ 39 h 44"/>
                <a:gd name="T60" fmla="*/ 9 w 65"/>
                <a:gd name="T61" fmla="*/ 16 h 44"/>
                <a:gd name="T62" fmla="*/ 11 w 65"/>
                <a:gd name="T63" fmla="*/ 16 h 44"/>
                <a:gd name="T64" fmla="*/ 11 w 65"/>
                <a:gd name="T65" fmla="*/ 17 h 44"/>
                <a:gd name="T66" fmla="*/ 19 w 65"/>
                <a:gd name="T67" fmla="*/ 20 h 44"/>
                <a:gd name="T68" fmla="*/ 21 w 65"/>
                <a:gd name="T69" fmla="*/ 17 h 44"/>
                <a:gd name="T70" fmla="*/ 23 w 65"/>
                <a:gd name="T71" fmla="*/ 16 h 44"/>
                <a:gd name="T72" fmla="*/ 42 w 65"/>
                <a:gd name="T73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5" h="44">
                  <a:moveTo>
                    <a:pt x="38" y="6"/>
                  </a:moveTo>
                  <a:cubicBezTo>
                    <a:pt x="41" y="10"/>
                    <a:pt x="44" y="15"/>
                    <a:pt x="47" y="19"/>
                  </a:cubicBezTo>
                  <a:cubicBezTo>
                    <a:pt x="49" y="22"/>
                    <a:pt x="54" y="19"/>
                    <a:pt x="52" y="16"/>
                  </a:cubicBezTo>
                  <a:cubicBezTo>
                    <a:pt x="49" y="12"/>
                    <a:pt x="46" y="7"/>
                    <a:pt x="43" y="3"/>
                  </a:cubicBezTo>
                  <a:cubicBezTo>
                    <a:pt x="41" y="0"/>
                    <a:pt x="36" y="3"/>
                    <a:pt x="38" y="6"/>
                  </a:cubicBezTo>
                  <a:close/>
                  <a:moveTo>
                    <a:pt x="44" y="39"/>
                  </a:moveTo>
                  <a:cubicBezTo>
                    <a:pt x="48" y="39"/>
                    <a:pt x="48" y="35"/>
                    <a:pt x="44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17" y="35"/>
                    <a:pt x="17" y="39"/>
                    <a:pt x="21" y="39"/>
                  </a:cubicBezTo>
                  <a:cubicBezTo>
                    <a:pt x="44" y="39"/>
                    <a:pt x="44" y="39"/>
                    <a:pt x="44" y="39"/>
                  </a:cubicBezTo>
                  <a:close/>
                  <a:moveTo>
                    <a:pt x="48" y="30"/>
                  </a:moveTo>
                  <a:cubicBezTo>
                    <a:pt x="52" y="30"/>
                    <a:pt x="52" y="26"/>
                    <a:pt x="48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2" y="26"/>
                    <a:pt x="13" y="30"/>
                    <a:pt x="16" y="30"/>
                  </a:cubicBezTo>
                  <a:cubicBezTo>
                    <a:pt x="48" y="30"/>
                    <a:pt x="48" y="30"/>
                    <a:pt x="48" y="30"/>
                  </a:cubicBezTo>
                  <a:close/>
                  <a:moveTo>
                    <a:pt x="27" y="6"/>
                  </a:moveTo>
                  <a:cubicBezTo>
                    <a:pt x="29" y="3"/>
                    <a:pt x="24" y="0"/>
                    <a:pt x="22" y="3"/>
                  </a:cubicBezTo>
                  <a:cubicBezTo>
                    <a:pt x="19" y="7"/>
                    <a:pt x="16" y="12"/>
                    <a:pt x="13" y="16"/>
                  </a:cubicBezTo>
                  <a:cubicBezTo>
                    <a:pt x="11" y="19"/>
                    <a:pt x="16" y="22"/>
                    <a:pt x="18" y="19"/>
                  </a:cubicBezTo>
                  <a:cubicBezTo>
                    <a:pt x="21" y="15"/>
                    <a:pt x="24" y="10"/>
                    <a:pt x="27" y="6"/>
                  </a:cubicBezTo>
                  <a:close/>
                  <a:moveTo>
                    <a:pt x="42" y="16"/>
                  </a:moveTo>
                  <a:cubicBezTo>
                    <a:pt x="43" y="16"/>
                    <a:pt x="43" y="16"/>
                    <a:pt x="44" y="17"/>
                  </a:cubicBezTo>
                  <a:cubicBezTo>
                    <a:pt x="45" y="18"/>
                    <a:pt x="45" y="19"/>
                    <a:pt x="46" y="20"/>
                  </a:cubicBezTo>
                  <a:cubicBezTo>
                    <a:pt x="48" y="24"/>
                    <a:pt x="54" y="21"/>
                    <a:pt x="53" y="17"/>
                  </a:cubicBezTo>
                  <a:cubicBezTo>
                    <a:pt x="53" y="16"/>
                    <a:pt x="53" y="16"/>
                    <a:pt x="54" y="16"/>
                  </a:cubicBezTo>
                  <a:cubicBezTo>
                    <a:pt x="55" y="16"/>
                    <a:pt x="55" y="16"/>
                    <a:pt x="56" y="16"/>
                  </a:cubicBezTo>
                  <a:cubicBezTo>
                    <a:pt x="65" y="16"/>
                    <a:pt x="53" y="36"/>
                    <a:pt x="51" y="39"/>
                  </a:cubicBezTo>
                  <a:cubicBezTo>
                    <a:pt x="49" y="43"/>
                    <a:pt x="47" y="44"/>
                    <a:pt x="42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8" y="44"/>
                    <a:pt x="15" y="43"/>
                    <a:pt x="14" y="39"/>
                  </a:cubicBezTo>
                  <a:cubicBezTo>
                    <a:pt x="12" y="36"/>
                    <a:pt x="0" y="16"/>
                    <a:pt x="9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21"/>
                    <a:pt x="16" y="24"/>
                    <a:pt x="19" y="20"/>
                  </a:cubicBezTo>
                  <a:cubicBezTo>
                    <a:pt x="19" y="19"/>
                    <a:pt x="20" y="18"/>
                    <a:pt x="21" y="17"/>
                  </a:cubicBezTo>
                  <a:cubicBezTo>
                    <a:pt x="21" y="16"/>
                    <a:pt x="22" y="16"/>
                    <a:pt x="23" y="16"/>
                  </a:cubicBezTo>
                  <a:cubicBezTo>
                    <a:pt x="42" y="16"/>
                    <a:pt x="42" y="16"/>
                    <a:pt x="42" y="16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12"/>
            <p:cNvSpPr>
              <a:spLocks noEditPoints="1"/>
            </p:cNvSpPr>
            <p:nvPr/>
          </p:nvSpPr>
          <p:spPr bwMode="auto">
            <a:xfrm>
              <a:off x="133350" y="2647951"/>
              <a:ext cx="773113" cy="520700"/>
            </a:xfrm>
            <a:custGeom>
              <a:avLst/>
              <a:gdLst>
                <a:gd name="T0" fmla="*/ 38 w 64"/>
                <a:gd name="T1" fmla="*/ 6 h 43"/>
                <a:gd name="T2" fmla="*/ 46 w 64"/>
                <a:gd name="T3" fmla="*/ 19 h 43"/>
                <a:gd name="T4" fmla="*/ 51 w 64"/>
                <a:gd name="T5" fmla="*/ 16 h 43"/>
                <a:gd name="T6" fmla="*/ 43 w 64"/>
                <a:gd name="T7" fmla="*/ 3 h 43"/>
                <a:gd name="T8" fmla="*/ 38 w 64"/>
                <a:gd name="T9" fmla="*/ 6 h 43"/>
                <a:gd name="T10" fmla="*/ 44 w 64"/>
                <a:gd name="T11" fmla="*/ 39 h 43"/>
                <a:gd name="T12" fmla="*/ 44 w 64"/>
                <a:gd name="T13" fmla="*/ 34 h 43"/>
                <a:gd name="T14" fmla="*/ 20 w 64"/>
                <a:gd name="T15" fmla="*/ 34 h 43"/>
                <a:gd name="T16" fmla="*/ 20 w 64"/>
                <a:gd name="T17" fmla="*/ 39 h 43"/>
                <a:gd name="T18" fmla="*/ 44 w 64"/>
                <a:gd name="T19" fmla="*/ 39 h 43"/>
                <a:gd name="T20" fmla="*/ 48 w 64"/>
                <a:gd name="T21" fmla="*/ 30 h 43"/>
                <a:gd name="T22" fmla="*/ 48 w 64"/>
                <a:gd name="T23" fmla="*/ 25 h 43"/>
                <a:gd name="T24" fmla="*/ 16 w 64"/>
                <a:gd name="T25" fmla="*/ 25 h 43"/>
                <a:gd name="T26" fmla="*/ 16 w 64"/>
                <a:gd name="T27" fmla="*/ 30 h 43"/>
                <a:gd name="T28" fmla="*/ 48 w 64"/>
                <a:gd name="T29" fmla="*/ 30 h 43"/>
                <a:gd name="T30" fmla="*/ 26 w 64"/>
                <a:gd name="T31" fmla="*/ 6 h 43"/>
                <a:gd name="T32" fmla="*/ 21 w 64"/>
                <a:gd name="T33" fmla="*/ 3 h 43"/>
                <a:gd name="T34" fmla="*/ 13 w 64"/>
                <a:gd name="T35" fmla="*/ 16 h 43"/>
                <a:gd name="T36" fmla="*/ 18 w 64"/>
                <a:gd name="T37" fmla="*/ 19 h 43"/>
                <a:gd name="T38" fmla="*/ 26 w 64"/>
                <a:gd name="T39" fmla="*/ 6 h 43"/>
                <a:gd name="T40" fmla="*/ 41 w 64"/>
                <a:gd name="T41" fmla="*/ 15 h 43"/>
                <a:gd name="T42" fmla="*/ 44 w 64"/>
                <a:gd name="T43" fmla="*/ 17 h 43"/>
                <a:gd name="T44" fmla="*/ 46 w 64"/>
                <a:gd name="T45" fmla="*/ 19 h 43"/>
                <a:gd name="T46" fmla="*/ 53 w 64"/>
                <a:gd name="T47" fmla="*/ 17 h 43"/>
                <a:gd name="T48" fmla="*/ 54 w 64"/>
                <a:gd name="T49" fmla="*/ 15 h 43"/>
                <a:gd name="T50" fmla="*/ 55 w 64"/>
                <a:gd name="T51" fmla="*/ 15 h 43"/>
                <a:gd name="T52" fmla="*/ 51 w 64"/>
                <a:gd name="T53" fmla="*/ 39 h 43"/>
                <a:gd name="T54" fmla="*/ 42 w 64"/>
                <a:gd name="T55" fmla="*/ 43 h 43"/>
                <a:gd name="T56" fmla="*/ 22 w 64"/>
                <a:gd name="T57" fmla="*/ 43 h 43"/>
                <a:gd name="T58" fmla="*/ 13 w 64"/>
                <a:gd name="T59" fmla="*/ 39 h 43"/>
                <a:gd name="T60" fmla="*/ 9 w 64"/>
                <a:gd name="T61" fmla="*/ 15 h 43"/>
                <a:gd name="T62" fmla="*/ 10 w 64"/>
                <a:gd name="T63" fmla="*/ 15 h 43"/>
                <a:gd name="T64" fmla="*/ 11 w 64"/>
                <a:gd name="T65" fmla="*/ 17 h 43"/>
                <a:gd name="T66" fmla="*/ 18 w 64"/>
                <a:gd name="T67" fmla="*/ 19 h 43"/>
                <a:gd name="T68" fmla="*/ 20 w 64"/>
                <a:gd name="T69" fmla="*/ 17 h 43"/>
                <a:gd name="T70" fmla="*/ 23 w 64"/>
                <a:gd name="T71" fmla="*/ 15 h 43"/>
                <a:gd name="T72" fmla="*/ 41 w 64"/>
                <a:gd name="T73" fmla="*/ 1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43">
                  <a:moveTo>
                    <a:pt x="38" y="6"/>
                  </a:moveTo>
                  <a:cubicBezTo>
                    <a:pt x="41" y="10"/>
                    <a:pt x="43" y="14"/>
                    <a:pt x="46" y="19"/>
                  </a:cubicBezTo>
                  <a:cubicBezTo>
                    <a:pt x="49" y="22"/>
                    <a:pt x="54" y="19"/>
                    <a:pt x="51" y="16"/>
                  </a:cubicBezTo>
                  <a:cubicBezTo>
                    <a:pt x="48" y="12"/>
                    <a:pt x="46" y="7"/>
                    <a:pt x="43" y="3"/>
                  </a:cubicBezTo>
                  <a:cubicBezTo>
                    <a:pt x="40" y="0"/>
                    <a:pt x="35" y="3"/>
                    <a:pt x="38" y="6"/>
                  </a:cubicBezTo>
                  <a:close/>
                  <a:moveTo>
                    <a:pt x="44" y="39"/>
                  </a:moveTo>
                  <a:cubicBezTo>
                    <a:pt x="48" y="39"/>
                    <a:pt x="48" y="34"/>
                    <a:pt x="44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6" y="34"/>
                    <a:pt x="16" y="39"/>
                    <a:pt x="20" y="39"/>
                  </a:cubicBezTo>
                  <a:cubicBezTo>
                    <a:pt x="44" y="39"/>
                    <a:pt x="44" y="39"/>
                    <a:pt x="44" y="39"/>
                  </a:cubicBezTo>
                  <a:close/>
                  <a:moveTo>
                    <a:pt x="48" y="30"/>
                  </a:moveTo>
                  <a:cubicBezTo>
                    <a:pt x="52" y="30"/>
                    <a:pt x="52" y="25"/>
                    <a:pt x="48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2" y="25"/>
                    <a:pt x="12" y="30"/>
                    <a:pt x="16" y="30"/>
                  </a:cubicBezTo>
                  <a:cubicBezTo>
                    <a:pt x="48" y="30"/>
                    <a:pt x="48" y="30"/>
                    <a:pt x="48" y="30"/>
                  </a:cubicBezTo>
                  <a:close/>
                  <a:moveTo>
                    <a:pt x="26" y="6"/>
                  </a:moveTo>
                  <a:cubicBezTo>
                    <a:pt x="28" y="3"/>
                    <a:pt x="23" y="0"/>
                    <a:pt x="21" y="3"/>
                  </a:cubicBezTo>
                  <a:cubicBezTo>
                    <a:pt x="18" y="7"/>
                    <a:pt x="15" y="12"/>
                    <a:pt x="13" y="16"/>
                  </a:cubicBezTo>
                  <a:cubicBezTo>
                    <a:pt x="10" y="19"/>
                    <a:pt x="15" y="22"/>
                    <a:pt x="18" y="19"/>
                  </a:cubicBezTo>
                  <a:cubicBezTo>
                    <a:pt x="20" y="14"/>
                    <a:pt x="23" y="10"/>
                    <a:pt x="26" y="6"/>
                  </a:cubicBezTo>
                  <a:close/>
                  <a:moveTo>
                    <a:pt x="41" y="15"/>
                  </a:moveTo>
                  <a:cubicBezTo>
                    <a:pt x="43" y="15"/>
                    <a:pt x="43" y="16"/>
                    <a:pt x="44" y="17"/>
                  </a:cubicBezTo>
                  <a:cubicBezTo>
                    <a:pt x="44" y="17"/>
                    <a:pt x="45" y="18"/>
                    <a:pt x="46" y="19"/>
                  </a:cubicBezTo>
                  <a:cubicBezTo>
                    <a:pt x="48" y="23"/>
                    <a:pt x="54" y="20"/>
                    <a:pt x="53" y="17"/>
                  </a:cubicBezTo>
                  <a:cubicBezTo>
                    <a:pt x="53" y="16"/>
                    <a:pt x="53" y="15"/>
                    <a:pt x="54" y="15"/>
                  </a:cubicBezTo>
                  <a:cubicBezTo>
                    <a:pt x="54" y="15"/>
                    <a:pt x="55" y="15"/>
                    <a:pt x="55" y="15"/>
                  </a:cubicBezTo>
                  <a:cubicBezTo>
                    <a:pt x="64" y="15"/>
                    <a:pt x="52" y="36"/>
                    <a:pt x="51" y="39"/>
                  </a:cubicBezTo>
                  <a:cubicBezTo>
                    <a:pt x="49" y="42"/>
                    <a:pt x="47" y="43"/>
                    <a:pt x="4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17" y="43"/>
                    <a:pt x="15" y="42"/>
                    <a:pt x="13" y="39"/>
                  </a:cubicBezTo>
                  <a:cubicBezTo>
                    <a:pt x="12" y="36"/>
                    <a:pt x="0" y="15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5"/>
                    <a:pt x="11" y="16"/>
                    <a:pt x="11" y="17"/>
                  </a:cubicBezTo>
                  <a:cubicBezTo>
                    <a:pt x="10" y="20"/>
                    <a:pt x="16" y="23"/>
                    <a:pt x="18" y="19"/>
                  </a:cubicBezTo>
                  <a:cubicBezTo>
                    <a:pt x="19" y="18"/>
                    <a:pt x="20" y="17"/>
                    <a:pt x="20" y="17"/>
                  </a:cubicBezTo>
                  <a:cubicBezTo>
                    <a:pt x="21" y="16"/>
                    <a:pt x="21" y="15"/>
                    <a:pt x="23" y="15"/>
                  </a:cubicBezTo>
                  <a:cubicBezTo>
                    <a:pt x="41" y="15"/>
                    <a:pt x="41" y="15"/>
                    <a:pt x="41" y="15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13"/>
            <p:cNvSpPr>
              <a:spLocks noEditPoints="1"/>
            </p:cNvSpPr>
            <p:nvPr/>
          </p:nvSpPr>
          <p:spPr bwMode="auto">
            <a:xfrm>
              <a:off x="120650" y="2636838"/>
              <a:ext cx="785813" cy="531813"/>
            </a:xfrm>
            <a:custGeom>
              <a:avLst/>
              <a:gdLst>
                <a:gd name="T0" fmla="*/ 38 w 65"/>
                <a:gd name="T1" fmla="*/ 6 h 44"/>
                <a:gd name="T2" fmla="*/ 47 w 65"/>
                <a:gd name="T3" fmla="*/ 20 h 44"/>
                <a:gd name="T4" fmla="*/ 52 w 65"/>
                <a:gd name="T5" fmla="*/ 17 h 44"/>
                <a:gd name="T6" fmla="*/ 43 w 65"/>
                <a:gd name="T7" fmla="*/ 3 h 44"/>
                <a:gd name="T8" fmla="*/ 38 w 65"/>
                <a:gd name="T9" fmla="*/ 6 h 44"/>
                <a:gd name="T10" fmla="*/ 44 w 65"/>
                <a:gd name="T11" fmla="*/ 39 h 44"/>
                <a:gd name="T12" fmla="*/ 44 w 65"/>
                <a:gd name="T13" fmla="*/ 35 h 44"/>
                <a:gd name="T14" fmla="*/ 21 w 65"/>
                <a:gd name="T15" fmla="*/ 35 h 44"/>
                <a:gd name="T16" fmla="*/ 21 w 65"/>
                <a:gd name="T17" fmla="*/ 39 h 44"/>
                <a:gd name="T18" fmla="*/ 44 w 65"/>
                <a:gd name="T19" fmla="*/ 39 h 44"/>
                <a:gd name="T20" fmla="*/ 49 w 65"/>
                <a:gd name="T21" fmla="*/ 30 h 44"/>
                <a:gd name="T22" fmla="*/ 49 w 65"/>
                <a:gd name="T23" fmla="*/ 26 h 44"/>
                <a:gd name="T24" fmla="*/ 17 w 65"/>
                <a:gd name="T25" fmla="*/ 26 h 44"/>
                <a:gd name="T26" fmla="*/ 17 w 65"/>
                <a:gd name="T27" fmla="*/ 30 h 44"/>
                <a:gd name="T28" fmla="*/ 49 w 65"/>
                <a:gd name="T29" fmla="*/ 30 h 44"/>
                <a:gd name="T30" fmla="*/ 27 w 65"/>
                <a:gd name="T31" fmla="*/ 6 h 44"/>
                <a:gd name="T32" fmla="*/ 22 w 65"/>
                <a:gd name="T33" fmla="*/ 3 h 44"/>
                <a:gd name="T34" fmla="*/ 13 w 65"/>
                <a:gd name="T35" fmla="*/ 17 h 44"/>
                <a:gd name="T36" fmla="*/ 18 w 65"/>
                <a:gd name="T37" fmla="*/ 20 h 44"/>
                <a:gd name="T38" fmla="*/ 27 w 65"/>
                <a:gd name="T39" fmla="*/ 6 h 44"/>
                <a:gd name="T40" fmla="*/ 42 w 65"/>
                <a:gd name="T41" fmla="*/ 16 h 44"/>
                <a:gd name="T42" fmla="*/ 44 w 65"/>
                <a:gd name="T43" fmla="*/ 17 h 44"/>
                <a:gd name="T44" fmla="*/ 46 w 65"/>
                <a:gd name="T45" fmla="*/ 20 h 44"/>
                <a:gd name="T46" fmla="*/ 54 w 65"/>
                <a:gd name="T47" fmla="*/ 17 h 44"/>
                <a:gd name="T48" fmla="*/ 54 w 65"/>
                <a:gd name="T49" fmla="*/ 16 h 44"/>
                <a:gd name="T50" fmla="*/ 56 w 65"/>
                <a:gd name="T51" fmla="*/ 16 h 44"/>
                <a:gd name="T52" fmla="*/ 51 w 65"/>
                <a:gd name="T53" fmla="*/ 40 h 44"/>
                <a:gd name="T54" fmla="*/ 42 w 65"/>
                <a:gd name="T55" fmla="*/ 44 h 44"/>
                <a:gd name="T56" fmla="*/ 23 w 65"/>
                <a:gd name="T57" fmla="*/ 44 h 44"/>
                <a:gd name="T58" fmla="*/ 14 w 65"/>
                <a:gd name="T59" fmla="*/ 40 h 44"/>
                <a:gd name="T60" fmla="*/ 9 w 65"/>
                <a:gd name="T61" fmla="*/ 16 h 44"/>
                <a:gd name="T62" fmla="*/ 11 w 65"/>
                <a:gd name="T63" fmla="*/ 16 h 44"/>
                <a:gd name="T64" fmla="*/ 12 w 65"/>
                <a:gd name="T65" fmla="*/ 17 h 44"/>
                <a:gd name="T66" fmla="*/ 19 w 65"/>
                <a:gd name="T67" fmla="*/ 20 h 44"/>
                <a:gd name="T68" fmla="*/ 21 w 65"/>
                <a:gd name="T69" fmla="*/ 17 h 44"/>
                <a:gd name="T70" fmla="*/ 23 w 65"/>
                <a:gd name="T71" fmla="*/ 16 h 44"/>
                <a:gd name="T72" fmla="*/ 42 w 65"/>
                <a:gd name="T73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5" h="44">
                  <a:moveTo>
                    <a:pt x="38" y="6"/>
                  </a:moveTo>
                  <a:cubicBezTo>
                    <a:pt x="41" y="11"/>
                    <a:pt x="44" y="15"/>
                    <a:pt x="47" y="20"/>
                  </a:cubicBezTo>
                  <a:cubicBezTo>
                    <a:pt x="49" y="23"/>
                    <a:pt x="54" y="20"/>
                    <a:pt x="52" y="17"/>
                  </a:cubicBezTo>
                  <a:cubicBezTo>
                    <a:pt x="49" y="12"/>
                    <a:pt x="46" y="8"/>
                    <a:pt x="43" y="3"/>
                  </a:cubicBezTo>
                  <a:cubicBezTo>
                    <a:pt x="41" y="0"/>
                    <a:pt x="36" y="3"/>
                    <a:pt x="38" y="6"/>
                  </a:cubicBezTo>
                  <a:close/>
                  <a:moveTo>
                    <a:pt x="44" y="39"/>
                  </a:moveTo>
                  <a:cubicBezTo>
                    <a:pt x="48" y="39"/>
                    <a:pt x="48" y="35"/>
                    <a:pt x="44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17" y="35"/>
                    <a:pt x="17" y="39"/>
                    <a:pt x="21" y="39"/>
                  </a:cubicBezTo>
                  <a:cubicBezTo>
                    <a:pt x="44" y="39"/>
                    <a:pt x="44" y="39"/>
                    <a:pt x="44" y="39"/>
                  </a:cubicBezTo>
                  <a:close/>
                  <a:moveTo>
                    <a:pt x="49" y="30"/>
                  </a:moveTo>
                  <a:cubicBezTo>
                    <a:pt x="52" y="30"/>
                    <a:pt x="52" y="26"/>
                    <a:pt x="49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3" y="26"/>
                    <a:pt x="13" y="30"/>
                    <a:pt x="17" y="30"/>
                  </a:cubicBezTo>
                  <a:cubicBezTo>
                    <a:pt x="49" y="30"/>
                    <a:pt x="49" y="30"/>
                    <a:pt x="49" y="30"/>
                  </a:cubicBezTo>
                  <a:close/>
                  <a:moveTo>
                    <a:pt x="27" y="6"/>
                  </a:moveTo>
                  <a:cubicBezTo>
                    <a:pt x="29" y="3"/>
                    <a:pt x="24" y="0"/>
                    <a:pt x="22" y="3"/>
                  </a:cubicBezTo>
                  <a:cubicBezTo>
                    <a:pt x="19" y="8"/>
                    <a:pt x="16" y="12"/>
                    <a:pt x="13" y="17"/>
                  </a:cubicBezTo>
                  <a:cubicBezTo>
                    <a:pt x="11" y="20"/>
                    <a:pt x="16" y="23"/>
                    <a:pt x="18" y="20"/>
                  </a:cubicBezTo>
                  <a:cubicBezTo>
                    <a:pt x="21" y="15"/>
                    <a:pt x="24" y="11"/>
                    <a:pt x="27" y="6"/>
                  </a:cubicBezTo>
                  <a:close/>
                  <a:moveTo>
                    <a:pt x="42" y="16"/>
                  </a:moveTo>
                  <a:cubicBezTo>
                    <a:pt x="43" y="16"/>
                    <a:pt x="44" y="16"/>
                    <a:pt x="44" y="17"/>
                  </a:cubicBezTo>
                  <a:cubicBezTo>
                    <a:pt x="45" y="18"/>
                    <a:pt x="46" y="19"/>
                    <a:pt x="46" y="20"/>
                  </a:cubicBezTo>
                  <a:cubicBezTo>
                    <a:pt x="49" y="24"/>
                    <a:pt x="54" y="21"/>
                    <a:pt x="54" y="17"/>
                  </a:cubicBezTo>
                  <a:cubicBezTo>
                    <a:pt x="53" y="16"/>
                    <a:pt x="53" y="16"/>
                    <a:pt x="54" y="16"/>
                  </a:cubicBezTo>
                  <a:cubicBezTo>
                    <a:pt x="55" y="16"/>
                    <a:pt x="56" y="16"/>
                    <a:pt x="56" y="16"/>
                  </a:cubicBezTo>
                  <a:cubicBezTo>
                    <a:pt x="65" y="16"/>
                    <a:pt x="53" y="36"/>
                    <a:pt x="51" y="40"/>
                  </a:cubicBezTo>
                  <a:cubicBezTo>
                    <a:pt x="50" y="43"/>
                    <a:pt x="47" y="44"/>
                    <a:pt x="42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8" y="44"/>
                    <a:pt x="16" y="43"/>
                    <a:pt x="14" y="40"/>
                  </a:cubicBezTo>
                  <a:cubicBezTo>
                    <a:pt x="12" y="36"/>
                    <a:pt x="0" y="16"/>
                    <a:pt x="9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2" y="16"/>
                    <a:pt x="12" y="16"/>
                    <a:pt x="12" y="17"/>
                  </a:cubicBezTo>
                  <a:cubicBezTo>
                    <a:pt x="11" y="21"/>
                    <a:pt x="17" y="24"/>
                    <a:pt x="19" y="20"/>
                  </a:cubicBezTo>
                  <a:cubicBezTo>
                    <a:pt x="20" y="19"/>
                    <a:pt x="20" y="18"/>
                    <a:pt x="21" y="17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42" y="16"/>
                    <a:pt x="42" y="16"/>
                    <a:pt x="42" y="16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14"/>
            <p:cNvSpPr>
              <a:spLocks noEditPoints="1"/>
            </p:cNvSpPr>
            <p:nvPr/>
          </p:nvSpPr>
          <p:spPr bwMode="auto">
            <a:xfrm>
              <a:off x="120650" y="2636838"/>
              <a:ext cx="785813" cy="531813"/>
            </a:xfrm>
            <a:custGeom>
              <a:avLst/>
              <a:gdLst>
                <a:gd name="T0" fmla="*/ 38 w 65"/>
                <a:gd name="T1" fmla="*/ 6 h 44"/>
                <a:gd name="T2" fmla="*/ 47 w 65"/>
                <a:gd name="T3" fmla="*/ 19 h 44"/>
                <a:gd name="T4" fmla="*/ 52 w 65"/>
                <a:gd name="T5" fmla="*/ 16 h 44"/>
                <a:gd name="T6" fmla="*/ 43 w 65"/>
                <a:gd name="T7" fmla="*/ 3 h 44"/>
                <a:gd name="T8" fmla="*/ 38 w 65"/>
                <a:gd name="T9" fmla="*/ 6 h 44"/>
                <a:gd name="T10" fmla="*/ 44 w 65"/>
                <a:gd name="T11" fmla="*/ 39 h 44"/>
                <a:gd name="T12" fmla="*/ 44 w 65"/>
                <a:gd name="T13" fmla="*/ 34 h 44"/>
                <a:gd name="T14" fmla="*/ 21 w 65"/>
                <a:gd name="T15" fmla="*/ 34 h 44"/>
                <a:gd name="T16" fmla="*/ 21 w 65"/>
                <a:gd name="T17" fmla="*/ 39 h 44"/>
                <a:gd name="T18" fmla="*/ 44 w 65"/>
                <a:gd name="T19" fmla="*/ 39 h 44"/>
                <a:gd name="T20" fmla="*/ 48 w 65"/>
                <a:gd name="T21" fmla="*/ 30 h 44"/>
                <a:gd name="T22" fmla="*/ 48 w 65"/>
                <a:gd name="T23" fmla="*/ 26 h 44"/>
                <a:gd name="T24" fmla="*/ 16 w 65"/>
                <a:gd name="T25" fmla="*/ 26 h 44"/>
                <a:gd name="T26" fmla="*/ 16 w 65"/>
                <a:gd name="T27" fmla="*/ 30 h 44"/>
                <a:gd name="T28" fmla="*/ 48 w 65"/>
                <a:gd name="T29" fmla="*/ 30 h 44"/>
                <a:gd name="T30" fmla="*/ 27 w 65"/>
                <a:gd name="T31" fmla="*/ 6 h 44"/>
                <a:gd name="T32" fmla="*/ 22 w 65"/>
                <a:gd name="T33" fmla="*/ 3 h 44"/>
                <a:gd name="T34" fmla="*/ 13 w 65"/>
                <a:gd name="T35" fmla="*/ 16 h 44"/>
                <a:gd name="T36" fmla="*/ 18 w 65"/>
                <a:gd name="T37" fmla="*/ 19 h 44"/>
                <a:gd name="T38" fmla="*/ 27 w 65"/>
                <a:gd name="T39" fmla="*/ 6 h 44"/>
                <a:gd name="T40" fmla="*/ 42 w 65"/>
                <a:gd name="T41" fmla="*/ 16 h 44"/>
                <a:gd name="T42" fmla="*/ 44 w 65"/>
                <a:gd name="T43" fmla="*/ 17 h 44"/>
                <a:gd name="T44" fmla="*/ 46 w 65"/>
                <a:gd name="T45" fmla="*/ 20 h 44"/>
                <a:gd name="T46" fmla="*/ 53 w 65"/>
                <a:gd name="T47" fmla="*/ 17 h 44"/>
                <a:gd name="T48" fmla="*/ 54 w 65"/>
                <a:gd name="T49" fmla="*/ 16 h 44"/>
                <a:gd name="T50" fmla="*/ 56 w 65"/>
                <a:gd name="T51" fmla="*/ 16 h 44"/>
                <a:gd name="T52" fmla="*/ 51 w 65"/>
                <a:gd name="T53" fmla="*/ 39 h 44"/>
                <a:gd name="T54" fmla="*/ 42 w 65"/>
                <a:gd name="T55" fmla="*/ 44 h 44"/>
                <a:gd name="T56" fmla="*/ 22 w 65"/>
                <a:gd name="T57" fmla="*/ 44 h 44"/>
                <a:gd name="T58" fmla="*/ 14 w 65"/>
                <a:gd name="T59" fmla="*/ 39 h 44"/>
                <a:gd name="T60" fmla="*/ 9 w 65"/>
                <a:gd name="T61" fmla="*/ 16 h 44"/>
                <a:gd name="T62" fmla="*/ 11 w 65"/>
                <a:gd name="T63" fmla="*/ 16 h 44"/>
                <a:gd name="T64" fmla="*/ 11 w 65"/>
                <a:gd name="T65" fmla="*/ 17 h 44"/>
                <a:gd name="T66" fmla="*/ 19 w 65"/>
                <a:gd name="T67" fmla="*/ 20 h 44"/>
                <a:gd name="T68" fmla="*/ 21 w 65"/>
                <a:gd name="T69" fmla="*/ 17 h 44"/>
                <a:gd name="T70" fmla="*/ 23 w 65"/>
                <a:gd name="T71" fmla="*/ 16 h 44"/>
                <a:gd name="T72" fmla="*/ 42 w 65"/>
                <a:gd name="T73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5" h="44">
                  <a:moveTo>
                    <a:pt x="38" y="6"/>
                  </a:moveTo>
                  <a:cubicBezTo>
                    <a:pt x="41" y="10"/>
                    <a:pt x="44" y="15"/>
                    <a:pt x="47" y="19"/>
                  </a:cubicBezTo>
                  <a:cubicBezTo>
                    <a:pt x="49" y="22"/>
                    <a:pt x="54" y="19"/>
                    <a:pt x="52" y="16"/>
                  </a:cubicBezTo>
                  <a:cubicBezTo>
                    <a:pt x="49" y="12"/>
                    <a:pt x="46" y="7"/>
                    <a:pt x="43" y="3"/>
                  </a:cubicBezTo>
                  <a:cubicBezTo>
                    <a:pt x="41" y="0"/>
                    <a:pt x="36" y="3"/>
                    <a:pt x="38" y="6"/>
                  </a:cubicBezTo>
                  <a:close/>
                  <a:moveTo>
                    <a:pt x="44" y="39"/>
                  </a:moveTo>
                  <a:cubicBezTo>
                    <a:pt x="48" y="39"/>
                    <a:pt x="48" y="34"/>
                    <a:pt x="44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7" y="34"/>
                    <a:pt x="17" y="39"/>
                    <a:pt x="21" y="39"/>
                  </a:cubicBezTo>
                  <a:cubicBezTo>
                    <a:pt x="44" y="39"/>
                    <a:pt x="44" y="39"/>
                    <a:pt x="44" y="39"/>
                  </a:cubicBezTo>
                  <a:close/>
                  <a:moveTo>
                    <a:pt x="48" y="30"/>
                  </a:moveTo>
                  <a:cubicBezTo>
                    <a:pt x="52" y="30"/>
                    <a:pt x="52" y="26"/>
                    <a:pt x="48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2" y="26"/>
                    <a:pt x="12" y="30"/>
                    <a:pt x="16" y="30"/>
                  </a:cubicBezTo>
                  <a:cubicBezTo>
                    <a:pt x="48" y="30"/>
                    <a:pt x="48" y="30"/>
                    <a:pt x="48" y="30"/>
                  </a:cubicBezTo>
                  <a:close/>
                  <a:moveTo>
                    <a:pt x="27" y="6"/>
                  </a:moveTo>
                  <a:cubicBezTo>
                    <a:pt x="29" y="3"/>
                    <a:pt x="24" y="0"/>
                    <a:pt x="22" y="3"/>
                  </a:cubicBezTo>
                  <a:cubicBezTo>
                    <a:pt x="19" y="7"/>
                    <a:pt x="16" y="12"/>
                    <a:pt x="13" y="16"/>
                  </a:cubicBezTo>
                  <a:cubicBezTo>
                    <a:pt x="11" y="19"/>
                    <a:pt x="16" y="22"/>
                    <a:pt x="18" y="19"/>
                  </a:cubicBezTo>
                  <a:cubicBezTo>
                    <a:pt x="21" y="15"/>
                    <a:pt x="24" y="10"/>
                    <a:pt x="27" y="6"/>
                  </a:cubicBezTo>
                  <a:close/>
                  <a:moveTo>
                    <a:pt x="42" y="16"/>
                  </a:moveTo>
                  <a:cubicBezTo>
                    <a:pt x="43" y="16"/>
                    <a:pt x="43" y="16"/>
                    <a:pt x="44" y="17"/>
                  </a:cubicBezTo>
                  <a:cubicBezTo>
                    <a:pt x="45" y="18"/>
                    <a:pt x="45" y="19"/>
                    <a:pt x="46" y="20"/>
                  </a:cubicBezTo>
                  <a:cubicBezTo>
                    <a:pt x="48" y="24"/>
                    <a:pt x="54" y="21"/>
                    <a:pt x="53" y="17"/>
                  </a:cubicBezTo>
                  <a:cubicBezTo>
                    <a:pt x="53" y="16"/>
                    <a:pt x="53" y="16"/>
                    <a:pt x="54" y="16"/>
                  </a:cubicBezTo>
                  <a:cubicBezTo>
                    <a:pt x="55" y="16"/>
                    <a:pt x="55" y="16"/>
                    <a:pt x="56" y="16"/>
                  </a:cubicBezTo>
                  <a:cubicBezTo>
                    <a:pt x="65" y="16"/>
                    <a:pt x="53" y="36"/>
                    <a:pt x="51" y="39"/>
                  </a:cubicBezTo>
                  <a:cubicBezTo>
                    <a:pt x="49" y="43"/>
                    <a:pt x="47" y="44"/>
                    <a:pt x="4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7" y="44"/>
                    <a:pt x="15" y="43"/>
                    <a:pt x="14" y="39"/>
                  </a:cubicBezTo>
                  <a:cubicBezTo>
                    <a:pt x="12" y="36"/>
                    <a:pt x="0" y="16"/>
                    <a:pt x="9" y="16"/>
                  </a:cubicBezTo>
                  <a:cubicBezTo>
                    <a:pt x="9" y="16"/>
                    <a:pt x="10" y="16"/>
                    <a:pt x="11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21"/>
                    <a:pt x="16" y="24"/>
                    <a:pt x="19" y="20"/>
                  </a:cubicBezTo>
                  <a:cubicBezTo>
                    <a:pt x="19" y="19"/>
                    <a:pt x="20" y="18"/>
                    <a:pt x="21" y="17"/>
                  </a:cubicBezTo>
                  <a:cubicBezTo>
                    <a:pt x="21" y="16"/>
                    <a:pt x="22" y="16"/>
                    <a:pt x="23" y="16"/>
                  </a:cubicBezTo>
                  <a:cubicBezTo>
                    <a:pt x="42" y="16"/>
                    <a:pt x="42" y="16"/>
                    <a:pt x="42" y="16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15"/>
            <p:cNvSpPr>
              <a:spLocks noEditPoints="1"/>
            </p:cNvSpPr>
            <p:nvPr/>
          </p:nvSpPr>
          <p:spPr bwMode="auto">
            <a:xfrm>
              <a:off x="120650" y="2636838"/>
              <a:ext cx="774700" cy="520700"/>
            </a:xfrm>
            <a:custGeom>
              <a:avLst/>
              <a:gdLst>
                <a:gd name="T0" fmla="*/ 38 w 64"/>
                <a:gd name="T1" fmla="*/ 6 h 43"/>
                <a:gd name="T2" fmla="*/ 46 w 64"/>
                <a:gd name="T3" fmla="*/ 19 h 43"/>
                <a:gd name="T4" fmla="*/ 51 w 64"/>
                <a:gd name="T5" fmla="*/ 16 h 43"/>
                <a:gd name="T6" fmla="*/ 42 w 64"/>
                <a:gd name="T7" fmla="*/ 3 h 43"/>
                <a:gd name="T8" fmla="*/ 38 w 64"/>
                <a:gd name="T9" fmla="*/ 6 h 43"/>
                <a:gd name="T10" fmla="*/ 44 w 64"/>
                <a:gd name="T11" fmla="*/ 38 h 43"/>
                <a:gd name="T12" fmla="*/ 44 w 64"/>
                <a:gd name="T13" fmla="*/ 34 h 43"/>
                <a:gd name="T14" fmla="*/ 20 w 64"/>
                <a:gd name="T15" fmla="*/ 34 h 43"/>
                <a:gd name="T16" fmla="*/ 20 w 64"/>
                <a:gd name="T17" fmla="*/ 38 h 43"/>
                <a:gd name="T18" fmla="*/ 44 w 64"/>
                <a:gd name="T19" fmla="*/ 38 h 43"/>
                <a:gd name="T20" fmla="*/ 48 w 64"/>
                <a:gd name="T21" fmla="*/ 30 h 43"/>
                <a:gd name="T22" fmla="*/ 48 w 64"/>
                <a:gd name="T23" fmla="*/ 25 h 43"/>
                <a:gd name="T24" fmla="*/ 16 w 64"/>
                <a:gd name="T25" fmla="*/ 25 h 43"/>
                <a:gd name="T26" fmla="*/ 16 w 64"/>
                <a:gd name="T27" fmla="*/ 30 h 43"/>
                <a:gd name="T28" fmla="*/ 48 w 64"/>
                <a:gd name="T29" fmla="*/ 30 h 43"/>
                <a:gd name="T30" fmla="*/ 26 w 64"/>
                <a:gd name="T31" fmla="*/ 6 h 43"/>
                <a:gd name="T32" fmla="*/ 21 w 64"/>
                <a:gd name="T33" fmla="*/ 3 h 43"/>
                <a:gd name="T34" fmla="*/ 12 w 64"/>
                <a:gd name="T35" fmla="*/ 16 h 43"/>
                <a:gd name="T36" fmla="*/ 17 w 64"/>
                <a:gd name="T37" fmla="*/ 19 h 43"/>
                <a:gd name="T38" fmla="*/ 26 w 64"/>
                <a:gd name="T39" fmla="*/ 6 h 43"/>
                <a:gd name="T40" fmla="*/ 41 w 64"/>
                <a:gd name="T41" fmla="*/ 15 h 43"/>
                <a:gd name="T42" fmla="*/ 44 w 64"/>
                <a:gd name="T43" fmla="*/ 16 h 43"/>
                <a:gd name="T44" fmla="*/ 46 w 64"/>
                <a:gd name="T45" fmla="*/ 19 h 43"/>
                <a:gd name="T46" fmla="*/ 53 w 64"/>
                <a:gd name="T47" fmla="*/ 17 h 43"/>
                <a:gd name="T48" fmla="*/ 54 w 64"/>
                <a:gd name="T49" fmla="*/ 15 h 43"/>
                <a:gd name="T50" fmla="*/ 55 w 64"/>
                <a:gd name="T51" fmla="*/ 15 h 43"/>
                <a:gd name="T52" fmla="*/ 51 w 64"/>
                <a:gd name="T53" fmla="*/ 39 h 43"/>
                <a:gd name="T54" fmla="*/ 42 w 64"/>
                <a:gd name="T55" fmla="*/ 43 h 43"/>
                <a:gd name="T56" fmla="*/ 22 w 64"/>
                <a:gd name="T57" fmla="*/ 43 h 43"/>
                <a:gd name="T58" fmla="*/ 13 w 64"/>
                <a:gd name="T59" fmla="*/ 39 h 43"/>
                <a:gd name="T60" fmla="*/ 9 w 64"/>
                <a:gd name="T61" fmla="*/ 15 h 43"/>
                <a:gd name="T62" fmla="*/ 10 w 64"/>
                <a:gd name="T63" fmla="*/ 15 h 43"/>
                <a:gd name="T64" fmla="*/ 11 w 64"/>
                <a:gd name="T65" fmla="*/ 17 h 43"/>
                <a:gd name="T66" fmla="*/ 18 w 64"/>
                <a:gd name="T67" fmla="*/ 19 h 43"/>
                <a:gd name="T68" fmla="*/ 20 w 64"/>
                <a:gd name="T69" fmla="*/ 16 h 43"/>
                <a:gd name="T70" fmla="*/ 23 w 64"/>
                <a:gd name="T71" fmla="*/ 15 h 43"/>
                <a:gd name="T72" fmla="*/ 41 w 64"/>
                <a:gd name="T73" fmla="*/ 1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43">
                  <a:moveTo>
                    <a:pt x="38" y="6"/>
                  </a:moveTo>
                  <a:cubicBezTo>
                    <a:pt x="40" y="10"/>
                    <a:pt x="43" y="14"/>
                    <a:pt x="46" y="19"/>
                  </a:cubicBezTo>
                  <a:cubicBezTo>
                    <a:pt x="48" y="22"/>
                    <a:pt x="53" y="19"/>
                    <a:pt x="51" y="16"/>
                  </a:cubicBezTo>
                  <a:cubicBezTo>
                    <a:pt x="48" y="11"/>
                    <a:pt x="45" y="7"/>
                    <a:pt x="42" y="3"/>
                  </a:cubicBezTo>
                  <a:cubicBezTo>
                    <a:pt x="40" y="0"/>
                    <a:pt x="35" y="2"/>
                    <a:pt x="38" y="6"/>
                  </a:cubicBezTo>
                  <a:close/>
                  <a:moveTo>
                    <a:pt x="44" y="38"/>
                  </a:moveTo>
                  <a:cubicBezTo>
                    <a:pt x="48" y="38"/>
                    <a:pt x="48" y="34"/>
                    <a:pt x="44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6" y="34"/>
                    <a:pt x="16" y="38"/>
                    <a:pt x="20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8" y="30"/>
                  </a:moveTo>
                  <a:cubicBezTo>
                    <a:pt x="52" y="30"/>
                    <a:pt x="52" y="25"/>
                    <a:pt x="48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2" y="25"/>
                    <a:pt x="12" y="30"/>
                    <a:pt x="16" y="30"/>
                  </a:cubicBezTo>
                  <a:cubicBezTo>
                    <a:pt x="48" y="30"/>
                    <a:pt x="48" y="30"/>
                    <a:pt x="48" y="30"/>
                  </a:cubicBezTo>
                  <a:close/>
                  <a:moveTo>
                    <a:pt x="26" y="6"/>
                  </a:moveTo>
                  <a:cubicBezTo>
                    <a:pt x="28" y="2"/>
                    <a:pt x="23" y="0"/>
                    <a:pt x="21" y="3"/>
                  </a:cubicBezTo>
                  <a:cubicBezTo>
                    <a:pt x="18" y="7"/>
                    <a:pt x="15" y="11"/>
                    <a:pt x="12" y="16"/>
                  </a:cubicBezTo>
                  <a:cubicBezTo>
                    <a:pt x="10" y="19"/>
                    <a:pt x="15" y="22"/>
                    <a:pt x="17" y="19"/>
                  </a:cubicBezTo>
                  <a:cubicBezTo>
                    <a:pt x="20" y="14"/>
                    <a:pt x="23" y="10"/>
                    <a:pt x="26" y="6"/>
                  </a:cubicBezTo>
                  <a:close/>
                  <a:moveTo>
                    <a:pt x="41" y="15"/>
                  </a:moveTo>
                  <a:cubicBezTo>
                    <a:pt x="43" y="15"/>
                    <a:pt x="43" y="16"/>
                    <a:pt x="44" y="16"/>
                  </a:cubicBezTo>
                  <a:cubicBezTo>
                    <a:pt x="44" y="17"/>
                    <a:pt x="45" y="18"/>
                    <a:pt x="46" y="19"/>
                  </a:cubicBezTo>
                  <a:cubicBezTo>
                    <a:pt x="48" y="23"/>
                    <a:pt x="54" y="20"/>
                    <a:pt x="53" y="17"/>
                  </a:cubicBezTo>
                  <a:cubicBezTo>
                    <a:pt x="53" y="16"/>
                    <a:pt x="53" y="15"/>
                    <a:pt x="54" y="15"/>
                  </a:cubicBezTo>
                  <a:cubicBezTo>
                    <a:pt x="54" y="15"/>
                    <a:pt x="55" y="15"/>
                    <a:pt x="55" y="15"/>
                  </a:cubicBezTo>
                  <a:cubicBezTo>
                    <a:pt x="64" y="15"/>
                    <a:pt x="52" y="36"/>
                    <a:pt x="51" y="39"/>
                  </a:cubicBezTo>
                  <a:cubicBezTo>
                    <a:pt x="49" y="42"/>
                    <a:pt x="47" y="43"/>
                    <a:pt x="4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17" y="43"/>
                    <a:pt x="15" y="42"/>
                    <a:pt x="13" y="39"/>
                  </a:cubicBezTo>
                  <a:cubicBezTo>
                    <a:pt x="11" y="36"/>
                    <a:pt x="0" y="15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1" y="15"/>
                    <a:pt x="11" y="16"/>
                    <a:pt x="11" y="17"/>
                  </a:cubicBezTo>
                  <a:cubicBezTo>
                    <a:pt x="10" y="20"/>
                    <a:pt x="16" y="23"/>
                    <a:pt x="18" y="19"/>
                  </a:cubicBezTo>
                  <a:cubicBezTo>
                    <a:pt x="19" y="18"/>
                    <a:pt x="20" y="17"/>
                    <a:pt x="20" y="16"/>
                  </a:cubicBezTo>
                  <a:cubicBezTo>
                    <a:pt x="21" y="16"/>
                    <a:pt x="21" y="15"/>
                    <a:pt x="23" y="15"/>
                  </a:cubicBezTo>
                  <a:cubicBezTo>
                    <a:pt x="41" y="15"/>
                    <a:pt x="41" y="15"/>
                    <a:pt x="41" y="15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16"/>
            <p:cNvSpPr>
              <a:spLocks noEditPoints="1"/>
            </p:cNvSpPr>
            <p:nvPr/>
          </p:nvSpPr>
          <p:spPr bwMode="auto">
            <a:xfrm>
              <a:off x="109538" y="2624138"/>
              <a:ext cx="785813" cy="533400"/>
            </a:xfrm>
            <a:custGeom>
              <a:avLst/>
              <a:gdLst>
                <a:gd name="T0" fmla="*/ 38 w 65"/>
                <a:gd name="T1" fmla="*/ 6 h 44"/>
                <a:gd name="T2" fmla="*/ 47 w 65"/>
                <a:gd name="T3" fmla="*/ 20 h 44"/>
                <a:gd name="T4" fmla="*/ 52 w 65"/>
                <a:gd name="T5" fmla="*/ 17 h 44"/>
                <a:gd name="T6" fmla="*/ 43 w 65"/>
                <a:gd name="T7" fmla="*/ 3 h 44"/>
                <a:gd name="T8" fmla="*/ 38 w 65"/>
                <a:gd name="T9" fmla="*/ 6 h 44"/>
                <a:gd name="T10" fmla="*/ 44 w 65"/>
                <a:gd name="T11" fmla="*/ 39 h 44"/>
                <a:gd name="T12" fmla="*/ 44 w 65"/>
                <a:gd name="T13" fmla="*/ 35 h 44"/>
                <a:gd name="T14" fmla="*/ 21 w 65"/>
                <a:gd name="T15" fmla="*/ 35 h 44"/>
                <a:gd name="T16" fmla="*/ 21 w 65"/>
                <a:gd name="T17" fmla="*/ 39 h 44"/>
                <a:gd name="T18" fmla="*/ 44 w 65"/>
                <a:gd name="T19" fmla="*/ 39 h 44"/>
                <a:gd name="T20" fmla="*/ 49 w 65"/>
                <a:gd name="T21" fmla="*/ 30 h 44"/>
                <a:gd name="T22" fmla="*/ 49 w 65"/>
                <a:gd name="T23" fmla="*/ 26 h 44"/>
                <a:gd name="T24" fmla="*/ 17 w 65"/>
                <a:gd name="T25" fmla="*/ 26 h 44"/>
                <a:gd name="T26" fmla="*/ 17 w 65"/>
                <a:gd name="T27" fmla="*/ 30 h 44"/>
                <a:gd name="T28" fmla="*/ 49 w 65"/>
                <a:gd name="T29" fmla="*/ 30 h 44"/>
                <a:gd name="T30" fmla="*/ 27 w 65"/>
                <a:gd name="T31" fmla="*/ 6 h 44"/>
                <a:gd name="T32" fmla="*/ 22 w 65"/>
                <a:gd name="T33" fmla="*/ 3 h 44"/>
                <a:gd name="T34" fmla="*/ 13 w 65"/>
                <a:gd name="T35" fmla="*/ 17 h 44"/>
                <a:gd name="T36" fmla="*/ 18 w 65"/>
                <a:gd name="T37" fmla="*/ 20 h 44"/>
                <a:gd name="T38" fmla="*/ 27 w 65"/>
                <a:gd name="T39" fmla="*/ 6 h 44"/>
                <a:gd name="T40" fmla="*/ 42 w 65"/>
                <a:gd name="T41" fmla="*/ 16 h 44"/>
                <a:gd name="T42" fmla="*/ 44 w 65"/>
                <a:gd name="T43" fmla="*/ 17 h 44"/>
                <a:gd name="T44" fmla="*/ 46 w 65"/>
                <a:gd name="T45" fmla="*/ 20 h 44"/>
                <a:gd name="T46" fmla="*/ 53 w 65"/>
                <a:gd name="T47" fmla="*/ 17 h 44"/>
                <a:gd name="T48" fmla="*/ 54 w 65"/>
                <a:gd name="T49" fmla="*/ 16 h 44"/>
                <a:gd name="T50" fmla="*/ 56 w 65"/>
                <a:gd name="T51" fmla="*/ 16 h 44"/>
                <a:gd name="T52" fmla="*/ 51 w 65"/>
                <a:gd name="T53" fmla="*/ 40 h 44"/>
                <a:gd name="T54" fmla="*/ 42 w 65"/>
                <a:gd name="T55" fmla="*/ 44 h 44"/>
                <a:gd name="T56" fmla="*/ 23 w 65"/>
                <a:gd name="T57" fmla="*/ 44 h 44"/>
                <a:gd name="T58" fmla="*/ 14 w 65"/>
                <a:gd name="T59" fmla="*/ 40 h 44"/>
                <a:gd name="T60" fmla="*/ 9 w 65"/>
                <a:gd name="T61" fmla="*/ 16 h 44"/>
                <a:gd name="T62" fmla="*/ 11 w 65"/>
                <a:gd name="T63" fmla="*/ 16 h 44"/>
                <a:gd name="T64" fmla="*/ 12 w 65"/>
                <a:gd name="T65" fmla="*/ 17 h 44"/>
                <a:gd name="T66" fmla="*/ 19 w 65"/>
                <a:gd name="T67" fmla="*/ 20 h 44"/>
                <a:gd name="T68" fmla="*/ 21 w 65"/>
                <a:gd name="T69" fmla="*/ 17 h 44"/>
                <a:gd name="T70" fmla="*/ 23 w 65"/>
                <a:gd name="T71" fmla="*/ 16 h 44"/>
                <a:gd name="T72" fmla="*/ 42 w 65"/>
                <a:gd name="T73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5" h="44">
                  <a:moveTo>
                    <a:pt x="38" y="6"/>
                  </a:moveTo>
                  <a:cubicBezTo>
                    <a:pt x="41" y="11"/>
                    <a:pt x="44" y="15"/>
                    <a:pt x="47" y="20"/>
                  </a:cubicBezTo>
                  <a:cubicBezTo>
                    <a:pt x="49" y="23"/>
                    <a:pt x="54" y="20"/>
                    <a:pt x="52" y="17"/>
                  </a:cubicBezTo>
                  <a:cubicBezTo>
                    <a:pt x="49" y="12"/>
                    <a:pt x="46" y="8"/>
                    <a:pt x="43" y="3"/>
                  </a:cubicBezTo>
                  <a:cubicBezTo>
                    <a:pt x="41" y="0"/>
                    <a:pt x="36" y="3"/>
                    <a:pt x="38" y="6"/>
                  </a:cubicBezTo>
                  <a:close/>
                  <a:moveTo>
                    <a:pt x="44" y="39"/>
                  </a:moveTo>
                  <a:cubicBezTo>
                    <a:pt x="48" y="39"/>
                    <a:pt x="48" y="35"/>
                    <a:pt x="44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17" y="35"/>
                    <a:pt x="17" y="39"/>
                    <a:pt x="21" y="39"/>
                  </a:cubicBezTo>
                  <a:cubicBezTo>
                    <a:pt x="44" y="39"/>
                    <a:pt x="44" y="39"/>
                    <a:pt x="44" y="39"/>
                  </a:cubicBezTo>
                  <a:close/>
                  <a:moveTo>
                    <a:pt x="49" y="30"/>
                  </a:moveTo>
                  <a:cubicBezTo>
                    <a:pt x="52" y="30"/>
                    <a:pt x="52" y="26"/>
                    <a:pt x="49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3" y="26"/>
                    <a:pt x="13" y="30"/>
                    <a:pt x="17" y="30"/>
                  </a:cubicBezTo>
                  <a:cubicBezTo>
                    <a:pt x="49" y="30"/>
                    <a:pt x="49" y="30"/>
                    <a:pt x="49" y="30"/>
                  </a:cubicBezTo>
                  <a:close/>
                  <a:moveTo>
                    <a:pt x="27" y="6"/>
                  </a:moveTo>
                  <a:cubicBezTo>
                    <a:pt x="29" y="3"/>
                    <a:pt x="24" y="0"/>
                    <a:pt x="22" y="3"/>
                  </a:cubicBezTo>
                  <a:cubicBezTo>
                    <a:pt x="19" y="8"/>
                    <a:pt x="16" y="12"/>
                    <a:pt x="13" y="17"/>
                  </a:cubicBezTo>
                  <a:cubicBezTo>
                    <a:pt x="11" y="20"/>
                    <a:pt x="16" y="23"/>
                    <a:pt x="18" y="20"/>
                  </a:cubicBezTo>
                  <a:cubicBezTo>
                    <a:pt x="21" y="15"/>
                    <a:pt x="24" y="11"/>
                    <a:pt x="27" y="6"/>
                  </a:cubicBezTo>
                  <a:close/>
                  <a:moveTo>
                    <a:pt x="42" y="16"/>
                  </a:moveTo>
                  <a:cubicBezTo>
                    <a:pt x="43" y="16"/>
                    <a:pt x="44" y="16"/>
                    <a:pt x="44" y="17"/>
                  </a:cubicBezTo>
                  <a:cubicBezTo>
                    <a:pt x="45" y="18"/>
                    <a:pt x="45" y="19"/>
                    <a:pt x="46" y="20"/>
                  </a:cubicBezTo>
                  <a:cubicBezTo>
                    <a:pt x="49" y="24"/>
                    <a:pt x="54" y="21"/>
                    <a:pt x="53" y="17"/>
                  </a:cubicBezTo>
                  <a:cubicBezTo>
                    <a:pt x="53" y="16"/>
                    <a:pt x="53" y="16"/>
                    <a:pt x="54" y="16"/>
                  </a:cubicBezTo>
                  <a:cubicBezTo>
                    <a:pt x="55" y="16"/>
                    <a:pt x="55" y="16"/>
                    <a:pt x="56" y="16"/>
                  </a:cubicBezTo>
                  <a:cubicBezTo>
                    <a:pt x="65" y="16"/>
                    <a:pt x="53" y="36"/>
                    <a:pt x="51" y="40"/>
                  </a:cubicBezTo>
                  <a:cubicBezTo>
                    <a:pt x="50" y="43"/>
                    <a:pt x="47" y="44"/>
                    <a:pt x="42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18" y="44"/>
                    <a:pt x="16" y="43"/>
                    <a:pt x="14" y="40"/>
                  </a:cubicBezTo>
                  <a:cubicBezTo>
                    <a:pt x="12" y="36"/>
                    <a:pt x="0" y="16"/>
                    <a:pt x="9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2" y="16"/>
                    <a:pt x="12" y="16"/>
                    <a:pt x="12" y="17"/>
                  </a:cubicBezTo>
                  <a:cubicBezTo>
                    <a:pt x="11" y="21"/>
                    <a:pt x="16" y="24"/>
                    <a:pt x="19" y="20"/>
                  </a:cubicBezTo>
                  <a:cubicBezTo>
                    <a:pt x="20" y="19"/>
                    <a:pt x="20" y="18"/>
                    <a:pt x="21" y="17"/>
                  </a:cubicBezTo>
                  <a:cubicBezTo>
                    <a:pt x="21" y="16"/>
                    <a:pt x="22" y="16"/>
                    <a:pt x="23" y="16"/>
                  </a:cubicBezTo>
                  <a:cubicBezTo>
                    <a:pt x="42" y="16"/>
                    <a:pt x="42" y="16"/>
                    <a:pt x="42" y="16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17"/>
            <p:cNvSpPr>
              <a:spLocks noEditPoints="1"/>
            </p:cNvSpPr>
            <p:nvPr/>
          </p:nvSpPr>
          <p:spPr bwMode="auto">
            <a:xfrm>
              <a:off x="109538" y="2624138"/>
              <a:ext cx="773113" cy="533400"/>
            </a:xfrm>
            <a:custGeom>
              <a:avLst/>
              <a:gdLst>
                <a:gd name="T0" fmla="*/ 38 w 64"/>
                <a:gd name="T1" fmla="*/ 6 h 44"/>
                <a:gd name="T2" fmla="*/ 47 w 64"/>
                <a:gd name="T3" fmla="*/ 19 h 44"/>
                <a:gd name="T4" fmla="*/ 52 w 64"/>
                <a:gd name="T5" fmla="*/ 16 h 44"/>
                <a:gd name="T6" fmla="*/ 43 w 64"/>
                <a:gd name="T7" fmla="*/ 3 h 44"/>
                <a:gd name="T8" fmla="*/ 38 w 64"/>
                <a:gd name="T9" fmla="*/ 6 h 44"/>
                <a:gd name="T10" fmla="*/ 44 w 64"/>
                <a:gd name="T11" fmla="*/ 39 h 44"/>
                <a:gd name="T12" fmla="*/ 44 w 64"/>
                <a:gd name="T13" fmla="*/ 34 h 44"/>
                <a:gd name="T14" fmla="*/ 20 w 64"/>
                <a:gd name="T15" fmla="*/ 34 h 44"/>
                <a:gd name="T16" fmla="*/ 20 w 64"/>
                <a:gd name="T17" fmla="*/ 39 h 44"/>
                <a:gd name="T18" fmla="*/ 44 w 64"/>
                <a:gd name="T19" fmla="*/ 39 h 44"/>
                <a:gd name="T20" fmla="*/ 48 w 64"/>
                <a:gd name="T21" fmla="*/ 30 h 44"/>
                <a:gd name="T22" fmla="*/ 48 w 64"/>
                <a:gd name="T23" fmla="*/ 26 h 44"/>
                <a:gd name="T24" fmla="*/ 16 w 64"/>
                <a:gd name="T25" fmla="*/ 26 h 44"/>
                <a:gd name="T26" fmla="*/ 16 w 64"/>
                <a:gd name="T27" fmla="*/ 30 h 44"/>
                <a:gd name="T28" fmla="*/ 48 w 64"/>
                <a:gd name="T29" fmla="*/ 30 h 44"/>
                <a:gd name="T30" fmla="*/ 27 w 64"/>
                <a:gd name="T31" fmla="*/ 6 h 44"/>
                <a:gd name="T32" fmla="*/ 22 w 64"/>
                <a:gd name="T33" fmla="*/ 3 h 44"/>
                <a:gd name="T34" fmla="*/ 13 w 64"/>
                <a:gd name="T35" fmla="*/ 16 h 44"/>
                <a:gd name="T36" fmla="*/ 18 w 64"/>
                <a:gd name="T37" fmla="*/ 19 h 44"/>
                <a:gd name="T38" fmla="*/ 27 w 64"/>
                <a:gd name="T39" fmla="*/ 6 h 44"/>
                <a:gd name="T40" fmla="*/ 42 w 64"/>
                <a:gd name="T41" fmla="*/ 16 h 44"/>
                <a:gd name="T42" fmla="*/ 44 w 64"/>
                <a:gd name="T43" fmla="*/ 17 h 44"/>
                <a:gd name="T44" fmla="*/ 46 w 64"/>
                <a:gd name="T45" fmla="*/ 20 h 44"/>
                <a:gd name="T46" fmla="*/ 53 w 64"/>
                <a:gd name="T47" fmla="*/ 17 h 44"/>
                <a:gd name="T48" fmla="*/ 54 w 64"/>
                <a:gd name="T49" fmla="*/ 16 h 44"/>
                <a:gd name="T50" fmla="*/ 56 w 64"/>
                <a:gd name="T51" fmla="*/ 16 h 44"/>
                <a:gd name="T52" fmla="*/ 51 w 64"/>
                <a:gd name="T53" fmla="*/ 39 h 44"/>
                <a:gd name="T54" fmla="*/ 42 w 64"/>
                <a:gd name="T55" fmla="*/ 44 h 44"/>
                <a:gd name="T56" fmla="*/ 22 w 64"/>
                <a:gd name="T57" fmla="*/ 44 h 44"/>
                <a:gd name="T58" fmla="*/ 13 w 64"/>
                <a:gd name="T59" fmla="*/ 39 h 44"/>
                <a:gd name="T60" fmla="*/ 9 w 64"/>
                <a:gd name="T61" fmla="*/ 16 h 44"/>
                <a:gd name="T62" fmla="*/ 10 w 64"/>
                <a:gd name="T63" fmla="*/ 16 h 44"/>
                <a:gd name="T64" fmla="*/ 11 w 64"/>
                <a:gd name="T65" fmla="*/ 17 h 44"/>
                <a:gd name="T66" fmla="*/ 19 w 64"/>
                <a:gd name="T67" fmla="*/ 20 h 44"/>
                <a:gd name="T68" fmla="*/ 21 w 64"/>
                <a:gd name="T69" fmla="*/ 17 h 44"/>
                <a:gd name="T70" fmla="*/ 23 w 64"/>
                <a:gd name="T71" fmla="*/ 16 h 44"/>
                <a:gd name="T72" fmla="*/ 42 w 64"/>
                <a:gd name="T73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4" h="44">
                  <a:moveTo>
                    <a:pt x="38" y="6"/>
                  </a:moveTo>
                  <a:cubicBezTo>
                    <a:pt x="41" y="10"/>
                    <a:pt x="44" y="15"/>
                    <a:pt x="47" y="19"/>
                  </a:cubicBezTo>
                  <a:cubicBezTo>
                    <a:pt x="49" y="22"/>
                    <a:pt x="54" y="19"/>
                    <a:pt x="52" y="16"/>
                  </a:cubicBezTo>
                  <a:cubicBezTo>
                    <a:pt x="49" y="12"/>
                    <a:pt x="46" y="7"/>
                    <a:pt x="43" y="3"/>
                  </a:cubicBezTo>
                  <a:cubicBezTo>
                    <a:pt x="41" y="0"/>
                    <a:pt x="36" y="3"/>
                    <a:pt x="38" y="6"/>
                  </a:cubicBezTo>
                  <a:close/>
                  <a:moveTo>
                    <a:pt x="44" y="39"/>
                  </a:moveTo>
                  <a:cubicBezTo>
                    <a:pt x="48" y="39"/>
                    <a:pt x="48" y="34"/>
                    <a:pt x="44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7" y="34"/>
                    <a:pt x="17" y="39"/>
                    <a:pt x="20" y="39"/>
                  </a:cubicBezTo>
                  <a:cubicBezTo>
                    <a:pt x="44" y="39"/>
                    <a:pt x="44" y="39"/>
                    <a:pt x="44" y="39"/>
                  </a:cubicBezTo>
                  <a:close/>
                  <a:moveTo>
                    <a:pt x="48" y="30"/>
                  </a:moveTo>
                  <a:cubicBezTo>
                    <a:pt x="52" y="30"/>
                    <a:pt x="52" y="26"/>
                    <a:pt x="48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2" y="26"/>
                    <a:pt x="12" y="30"/>
                    <a:pt x="16" y="30"/>
                  </a:cubicBezTo>
                  <a:cubicBezTo>
                    <a:pt x="48" y="30"/>
                    <a:pt x="48" y="30"/>
                    <a:pt x="48" y="30"/>
                  </a:cubicBezTo>
                  <a:close/>
                  <a:moveTo>
                    <a:pt x="27" y="6"/>
                  </a:moveTo>
                  <a:cubicBezTo>
                    <a:pt x="29" y="3"/>
                    <a:pt x="24" y="0"/>
                    <a:pt x="22" y="3"/>
                  </a:cubicBezTo>
                  <a:cubicBezTo>
                    <a:pt x="19" y="7"/>
                    <a:pt x="16" y="12"/>
                    <a:pt x="13" y="16"/>
                  </a:cubicBezTo>
                  <a:cubicBezTo>
                    <a:pt x="11" y="19"/>
                    <a:pt x="16" y="22"/>
                    <a:pt x="18" y="19"/>
                  </a:cubicBezTo>
                  <a:cubicBezTo>
                    <a:pt x="21" y="15"/>
                    <a:pt x="24" y="10"/>
                    <a:pt x="27" y="6"/>
                  </a:cubicBezTo>
                  <a:close/>
                  <a:moveTo>
                    <a:pt x="42" y="16"/>
                  </a:moveTo>
                  <a:cubicBezTo>
                    <a:pt x="43" y="16"/>
                    <a:pt x="43" y="16"/>
                    <a:pt x="44" y="17"/>
                  </a:cubicBezTo>
                  <a:cubicBezTo>
                    <a:pt x="44" y="18"/>
                    <a:pt x="45" y="19"/>
                    <a:pt x="46" y="20"/>
                  </a:cubicBezTo>
                  <a:cubicBezTo>
                    <a:pt x="48" y="23"/>
                    <a:pt x="54" y="21"/>
                    <a:pt x="53" y="17"/>
                  </a:cubicBezTo>
                  <a:cubicBezTo>
                    <a:pt x="53" y="16"/>
                    <a:pt x="53" y="16"/>
                    <a:pt x="54" y="16"/>
                  </a:cubicBezTo>
                  <a:cubicBezTo>
                    <a:pt x="55" y="16"/>
                    <a:pt x="55" y="16"/>
                    <a:pt x="56" y="16"/>
                  </a:cubicBezTo>
                  <a:cubicBezTo>
                    <a:pt x="64" y="16"/>
                    <a:pt x="53" y="36"/>
                    <a:pt x="51" y="39"/>
                  </a:cubicBezTo>
                  <a:cubicBezTo>
                    <a:pt x="49" y="43"/>
                    <a:pt x="47" y="44"/>
                    <a:pt x="4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7" y="44"/>
                    <a:pt x="15" y="43"/>
                    <a:pt x="13" y="39"/>
                  </a:cubicBezTo>
                  <a:cubicBezTo>
                    <a:pt x="12" y="36"/>
                    <a:pt x="0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21"/>
                    <a:pt x="16" y="23"/>
                    <a:pt x="19" y="20"/>
                  </a:cubicBezTo>
                  <a:cubicBezTo>
                    <a:pt x="19" y="19"/>
                    <a:pt x="20" y="18"/>
                    <a:pt x="21" y="17"/>
                  </a:cubicBezTo>
                  <a:cubicBezTo>
                    <a:pt x="21" y="16"/>
                    <a:pt x="22" y="16"/>
                    <a:pt x="23" y="16"/>
                  </a:cubicBezTo>
                  <a:cubicBezTo>
                    <a:pt x="42" y="16"/>
                    <a:pt x="42" y="16"/>
                    <a:pt x="42" y="16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18"/>
            <p:cNvSpPr>
              <a:spLocks noEditPoints="1"/>
            </p:cNvSpPr>
            <p:nvPr/>
          </p:nvSpPr>
          <p:spPr bwMode="auto">
            <a:xfrm>
              <a:off x="495300" y="2624138"/>
              <a:ext cx="387350" cy="533400"/>
            </a:xfrm>
            <a:custGeom>
              <a:avLst/>
              <a:gdLst>
                <a:gd name="T0" fmla="*/ 6 w 32"/>
                <a:gd name="T1" fmla="*/ 6 h 44"/>
                <a:gd name="T2" fmla="*/ 11 w 32"/>
                <a:gd name="T3" fmla="*/ 3 h 44"/>
                <a:gd name="T4" fmla="*/ 20 w 32"/>
                <a:gd name="T5" fmla="*/ 16 h 44"/>
                <a:gd name="T6" fmla="*/ 15 w 32"/>
                <a:gd name="T7" fmla="*/ 19 h 44"/>
                <a:gd name="T8" fmla="*/ 6 w 32"/>
                <a:gd name="T9" fmla="*/ 6 h 44"/>
                <a:gd name="T10" fmla="*/ 24 w 32"/>
                <a:gd name="T11" fmla="*/ 16 h 44"/>
                <a:gd name="T12" fmla="*/ 22 w 32"/>
                <a:gd name="T13" fmla="*/ 16 h 44"/>
                <a:gd name="T14" fmla="*/ 21 w 32"/>
                <a:gd name="T15" fmla="*/ 17 h 44"/>
                <a:gd name="T16" fmla="*/ 14 w 32"/>
                <a:gd name="T17" fmla="*/ 20 h 44"/>
                <a:gd name="T18" fmla="*/ 12 w 32"/>
                <a:gd name="T19" fmla="*/ 17 h 44"/>
                <a:gd name="T20" fmla="*/ 10 w 32"/>
                <a:gd name="T21" fmla="*/ 16 h 44"/>
                <a:gd name="T22" fmla="*/ 0 w 32"/>
                <a:gd name="T23" fmla="*/ 16 h 44"/>
                <a:gd name="T24" fmla="*/ 0 w 32"/>
                <a:gd name="T25" fmla="*/ 26 h 44"/>
                <a:gd name="T26" fmla="*/ 16 w 32"/>
                <a:gd name="T27" fmla="*/ 26 h 44"/>
                <a:gd name="T28" fmla="*/ 16 w 32"/>
                <a:gd name="T29" fmla="*/ 30 h 44"/>
                <a:gd name="T30" fmla="*/ 0 w 32"/>
                <a:gd name="T31" fmla="*/ 30 h 44"/>
                <a:gd name="T32" fmla="*/ 0 w 32"/>
                <a:gd name="T33" fmla="*/ 34 h 44"/>
                <a:gd name="T34" fmla="*/ 12 w 32"/>
                <a:gd name="T35" fmla="*/ 34 h 44"/>
                <a:gd name="T36" fmla="*/ 12 w 32"/>
                <a:gd name="T37" fmla="*/ 39 h 44"/>
                <a:gd name="T38" fmla="*/ 0 w 32"/>
                <a:gd name="T39" fmla="*/ 39 h 44"/>
                <a:gd name="T40" fmla="*/ 0 w 32"/>
                <a:gd name="T41" fmla="*/ 44 h 44"/>
                <a:gd name="T42" fmla="*/ 10 w 32"/>
                <a:gd name="T43" fmla="*/ 44 h 44"/>
                <a:gd name="T44" fmla="*/ 19 w 32"/>
                <a:gd name="T45" fmla="*/ 39 h 44"/>
                <a:gd name="T46" fmla="*/ 24 w 32"/>
                <a:gd name="T4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44">
                  <a:moveTo>
                    <a:pt x="6" y="6"/>
                  </a:moveTo>
                  <a:cubicBezTo>
                    <a:pt x="4" y="3"/>
                    <a:pt x="9" y="0"/>
                    <a:pt x="11" y="3"/>
                  </a:cubicBezTo>
                  <a:cubicBezTo>
                    <a:pt x="14" y="7"/>
                    <a:pt x="17" y="12"/>
                    <a:pt x="20" y="16"/>
                  </a:cubicBezTo>
                  <a:cubicBezTo>
                    <a:pt x="22" y="19"/>
                    <a:pt x="17" y="22"/>
                    <a:pt x="15" y="19"/>
                  </a:cubicBezTo>
                  <a:cubicBezTo>
                    <a:pt x="12" y="15"/>
                    <a:pt x="9" y="10"/>
                    <a:pt x="6" y="6"/>
                  </a:cubicBezTo>
                  <a:close/>
                  <a:moveTo>
                    <a:pt x="24" y="16"/>
                  </a:moveTo>
                  <a:cubicBezTo>
                    <a:pt x="23" y="16"/>
                    <a:pt x="23" y="16"/>
                    <a:pt x="22" y="16"/>
                  </a:cubicBezTo>
                  <a:cubicBezTo>
                    <a:pt x="21" y="16"/>
                    <a:pt x="21" y="16"/>
                    <a:pt x="21" y="17"/>
                  </a:cubicBezTo>
                  <a:cubicBezTo>
                    <a:pt x="22" y="21"/>
                    <a:pt x="16" y="23"/>
                    <a:pt x="14" y="20"/>
                  </a:cubicBezTo>
                  <a:cubicBezTo>
                    <a:pt x="13" y="19"/>
                    <a:pt x="12" y="18"/>
                    <a:pt x="12" y="17"/>
                  </a:cubicBezTo>
                  <a:cubicBezTo>
                    <a:pt x="11" y="16"/>
                    <a:pt x="11" y="16"/>
                    <a:pt x="1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20" y="26"/>
                    <a:pt x="20" y="30"/>
                    <a:pt x="16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6" y="34"/>
                    <a:pt x="16" y="39"/>
                    <a:pt x="12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5" y="44"/>
                    <a:pt x="17" y="43"/>
                    <a:pt x="19" y="39"/>
                  </a:cubicBezTo>
                  <a:cubicBezTo>
                    <a:pt x="21" y="36"/>
                    <a:pt x="32" y="16"/>
                    <a:pt x="24" y="16"/>
                  </a:cubicBezTo>
                  <a:close/>
                </a:path>
              </a:pathLst>
            </a:custGeom>
            <a:solidFill>
              <a:srgbClr val="93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19"/>
            <p:cNvSpPr>
              <a:spLocks noEditPoints="1"/>
            </p:cNvSpPr>
            <p:nvPr/>
          </p:nvSpPr>
          <p:spPr bwMode="auto">
            <a:xfrm>
              <a:off x="109538" y="2624138"/>
              <a:ext cx="385763" cy="533400"/>
            </a:xfrm>
            <a:custGeom>
              <a:avLst/>
              <a:gdLst>
                <a:gd name="T0" fmla="*/ 32 w 32"/>
                <a:gd name="T1" fmla="*/ 39 h 44"/>
                <a:gd name="T2" fmla="*/ 32 w 32"/>
                <a:gd name="T3" fmla="*/ 44 h 44"/>
                <a:gd name="T4" fmla="*/ 22 w 32"/>
                <a:gd name="T5" fmla="*/ 44 h 44"/>
                <a:gd name="T6" fmla="*/ 13 w 32"/>
                <a:gd name="T7" fmla="*/ 39 h 44"/>
                <a:gd name="T8" fmla="*/ 9 w 32"/>
                <a:gd name="T9" fmla="*/ 16 h 44"/>
                <a:gd name="T10" fmla="*/ 10 w 32"/>
                <a:gd name="T11" fmla="*/ 16 h 44"/>
                <a:gd name="T12" fmla="*/ 11 w 32"/>
                <a:gd name="T13" fmla="*/ 17 h 44"/>
                <a:gd name="T14" fmla="*/ 19 w 32"/>
                <a:gd name="T15" fmla="*/ 20 h 44"/>
                <a:gd name="T16" fmla="*/ 21 w 32"/>
                <a:gd name="T17" fmla="*/ 17 h 44"/>
                <a:gd name="T18" fmla="*/ 23 w 32"/>
                <a:gd name="T19" fmla="*/ 16 h 44"/>
                <a:gd name="T20" fmla="*/ 32 w 32"/>
                <a:gd name="T21" fmla="*/ 16 h 44"/>
                <a:gd name="T22" fmla="*/ 32 w 32"/>
                <a:gd name="T23" fmla="*/ 26 h 44"/>
                <a:gd name="T24" fmla="*/ 16 w 32"/>
                <a:gd name="T25" fmla="*/ 26 h 44"/>
                <a:gd name="T26" fmla="*/ 16 w 32"/>
                <a:gd name="T27" fmla="*/ 30 h 44"/>
                <a:gd name="T28" fmla="*/ 32 w 32"/>
                <a:gd name="T29" fmla="*/ 30 h 44"/>
                <a:gd name="T30" fmla="*/ 32 w 32"/>
                <a:gd name="T31" fmla="*/ 34 h 44"/>
                <a:gd name="T32" fmla="*/ 20 w 32"/>
                <a:gd name="T33" fmla="*/ 34 h 44"/>
                <a:gd name="T34" fmla="*/ 20 w 32"/>
                <a:gd name="T35" fmla="*/ 39 h 44"/>
                <a:gd name="T36" fmla="*/ 32 w 32"/>
                <a:gd name="T37" fmla="*/ 39 h 44"/>
                <a:gd name="T38" fmla="*/ 18 w 32"/>
                <a:gd name="T39" fmla="*/ 19 h 44"/>
                <a:gd name="T40" fmla="*/ 27 w 32"/>
                <a:gd name="T41" fmla="*/ 6 h 44"/>
                <a:gd name="T42" fmla="*/ 22 w 32"/>
                <a:gd name="T43" fmla="*/ 3 h 44"/>
                <a:gd name="T44" fmla="*/ 13 w 32"/>
                <a:gd name="T45" fmla="*/ 16 h 44"/>
                <a:gd name="T46" fmla="*/ 18 w 32"/>
                <a:gd name="T47" fmla="*/ 1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44">
                  <a:moveTo>
                    <a:pt x="32" y="39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7" y="44"/>
                    <a:pt x="15" y="43"/>
                    <a:pt x="13" y="39"/>
                  </a:cubicBezTo>
                  <a:cubicBezTo>
                    <a:pt x="12" y="36"/>
                    <a:pt x="0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2" y="16"/>
                    <a:pt x="12" y="16"/>
                    <a:pt x="11" y="17"/>
                  </a:cubicBezTo>
                  <a:cubicBezTo>
                    <a:pt x="10" y="21"/>
                    <a:pt x="16" y="23"/>
                    <a:pt x="19" y="20"/>
                  </a:cubicBezTo>
                  <a:cubicBezTo>
                    <a:pt x="19" y="19"/>
                    <a:pt x="20" y="18"/>
                    <a:pt x="21" y="17"/>
                  </a:cubicBezTo>
                  <a:cubicBezTo>
                    <a:pt x="21" y="16"/>
                    <a:pt x="22" y="16"/>
                    <a:pt x="23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2" y="26"/>
                    <a:pt x="12" y="30"/>
                    <a:pt x="16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7" y="34"/>
                    <a:pt x="17" y="39"/>
                    <a:pt x="20" y="39"/>
                  </a:cubicBezTo>
                  <a:lnTo>
                    <a:pt x="32" y="39"/>
                  </a:lnTo>
                  <a:close/>
                  <a:moveTo>
                    <a:pt x="18" y="19"/>
                  </a:moveTo>
                  <a:cubicBezTo>
                    <a:pt x="21" y="15"/>
                    <a:pt x="24" y="10"/>
                    <a:pt x="27" y="6"/>
                  </a:cubicBezTo>
                  <a:cubicBezTo>
                    <a:pt x="29" y="3"/>
                    <a:pt x="24" y="0"/>
                    <a:pt x="22" y="3"/>
                  </a:cubicBezTo>
                  <a:cubicBezTo>
                    <a:pt x="19" y="7"/>
                    <a:pt x="16" y="12"/>
                    <a:pt x="13" y="16"/>
                  </a:cubicBezTo>
                  <a:cubicBezTo>
                    <a:pt x="11" y="19"/>
                    <a:pt x="16" y="22"/>
                    <a:pt x="18" y="19"/>
                  </a:cubicBezTo>
                  <a:close/>
                </a:path>
              </a:pathLst>
            </a:custGeom>
            <a:solidFill>
              <a:srgbClr val="A6D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20"/>
            <p:cNvSpPr>
              <a:spLocks/>
            </p:cNvSpPr>
            <p:nvPr/>
          </p:nvSpPr>
          <p:spPr bwMode="auto">
            <a:xfrm>
              <a:off x="2552700" y="314326"/>
              <a:ext cx="665163" cy="592138"/>
            </a:xfrm>
            <a:custGeom>
              <a:avLst/>
              <a:gdLst>
                <a:gd name="T0" fmla="*/ 52 w 55"/>
                <a:gd name="T1" fmla="*/ 11 h 49"/>
                <a:gd name="T2" fmla="*/ 17 w 55"/>
                <a:gd name="T3" fmla="*/ 11 h 49"/>
                <a:gd name="T4" fmla="*/ 15 w 55"/>
                <a:gd name="T5" fmla="*/ 9 h 49"/>
                <a:gd name="T6" fmla="*/ 13 w 55"/>
                <a:gd name="T7" fmla="*/ 2 h 49"/>
                <a:gd name="T8" fmla="*/ 11 w 55"/>
                <a:gd name="T9" fmla="*/ 0 h 49"/>
                <a:gd name="T10" fmla="*/ 2 w 55"/>
                <a:gd name="T11" fmla="*/ 0 h 49"/>
                <a:gd name="T12" fmla="*/ 2 w 55"/>
                <a:gd name="T13" fmla="*/ 4 h 49"/>
                <a:gd name="T14" fmla="*/ 10 w 55"/>
                <a:gd name="T15" fmla="*/ 4 h 49"/>
                <a:gd name="T16" fmla="*/ 11 w 55"/>
                <a:gd name="T17" fmla="*/ 6 h 49"/>
                <a:gd name="T18" fmla="*/ 19 w 55"/>
                <a:gd name="T19" fmla="*/ 36 h 49"/>
                <a:gd name="T20" fmla="*/ 18 w 55"/>
                <a:gd name="T21" fmla="*/ 39 h 49"/>
                <a:gd name="T22" fmla="*/ 17 w 55"/>
                <a:gd name="T23" fmla="*/ 43 h 49"/>
                <a:gd name="T24" fmla="*/ 22 w 55"/>
                <a:gd name="T25" fmla="*/ 49 h 49"/>
                <a:gd name="T26" fmla="*/ 27 w 55"/>
                <a:gd name="T27" fmla="*/ 46 h 49"/>
                <a:gd name="T28" fmla="*/ 29 w 55"/>
                <a:gd name="T29" fmla="*/ 44 h 49"/>
                <a:gd name="T30" fmla="*/ 38 w 55"/>
                <a:gd name="T31" fmla="*/ 44 h 49"/>
                <a:gd name="T32" fmla="*/ 41 w 55"/>
                <a:gd name="T33" fmla="*/ 46 h 49"/>
                <a:gd name="T34" fmla="*/ 45 w 55"/>
                <a:gd name="T35" fmla="*/ 49 h 49"/>
                <a:gd name="T36" fmla="*/ 51 w 55"/>
                <a:gd name="T37" fmla="*/ 43 h 49"/>
                <a:gd name="T38" fmla="*/ 45 w 55"/>
                <a:gd name="T39" fmla="*/ 38 h 49"/>
                <a:gd name="T40" fmla="*/ 41 w 55"/>
                <a:gd name="T41" fmla="*/ 40 h 49"/>
                <a:gd name="T42" fmla="*/ 38 w 55"/>
                <a:gd name="T43" fmla="*/ 42 h 49"/>
                <a:gd name="T44" fmla="*/ 29 w 55"/>
                <a:gd name="T45" fmla="*/ 42 h 49"/>
                <a:gd name="T46" fmla="*/ 27 w 55"/>
                <a:gd name="T47" fmla="*/ 40 h 49"/>
                <a:gd name="T48" fmla="*/ 24 w 55"/>
                <a:gd name="T49" fmla="*/ 38 h 49"/>
                <a:gd name="T50" fmla="*/ 22 w 55"/>
                <a:gd name="T51" fmla="*/ 36 h 49"/>
                <a:gd name="T52" fmla="*/ 21 w 55"/>
                <a:gd name="T53" fmla="*/ 34 h 49"/>
                <a:gd name="T54" fmla="*/ 23 w 55"/>
                <a:gd name="T55" fmla="*/ 33 h 49"/>
                <a:gd name="T56" fmla="*/ 46 w 55"/>
                <a:gd name="T57" fmla="*/ 33 h 49"/>
                <a:gd name="T58" fmla="*/ 50 w 55"/>
                <a:gd name="T59" fmla="*/ 31 h 49"/>
                <a:gd name="T60" fmla="*/ 54 w 55"/>
                <a:gd name="T61" fmla="*/ 13 h 49"/>
                <a:gd name="T62" fmla="*/ 52 w 55"/>
                <a:gd name="T63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49">
                  <a:moveTo>
                    <a:pt x="52" y="11"/>
                  </a:moveTo>
                  <a:cubicBezTo>
                    <a:pt x="41" y="11"/>
                    <a:pt x="29" y="11"/>
                    <a:pt x="17" y="11"/>
                  </a:cubicBezTo>
                  <a:cubicBezTo>
                    <a:pt x="16" y="11"/>
                    <a:pt x="15" y="11"/>
                    <a:pt x="15" y="9"/>
                  </a:cubicBezTo>
                  <a:cubicBezTo>
                    <a:pt x="14" y="7"/>
                    <a:pt x="14" y="4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0" y="0"/>
                    <a:pt x="1" y="4"/>
                    <a:pt x="2" y="4"/>
                  </a:cubicBezTo>
                  <a:cubicBezTo>
                    <a:pt x="5" y="4"/>
                    <a:pt x="7" y="4"/>
                    <a:pt x="10" y="4"/>
                  </a:cubicBezTo>
                  <a:cubicBezTo>
                    <a:pt x="11" y="4"/>
                    <a:pt x="11" y="4"/>
                    <a:pt x="11" y="6"/>
                  </a:cubicBezTo>
                  <a:cubicBezTo>
                    <a:pt x="14" y="16"/>
                    <a:pt x="16" y="25"/>
                    <a:pt x="19" y="36"/>
                  </a:cubicBezTo>
                  <a:cubicBezTo>
                    <a:pt x="20" y="38"/>
                    <a:pt x="19" y="38"/>
                    <a:pt x="18" y="39"/>
                  </a:cubicBezTo>
                  <a:cubicBezTo>
                    <a:pt x="17" y="40"/>
                    <a:pt x="17" y="42"/>
                    <a:pt x="17" y="43"/>
                  </a:cubicBezTo>
                  <a:cubicBezTo>
                    <a:pt x="17" y="46"/>
                    <a:pt x="19" y="49"/>
                    <a:pt x="22" y="49"/>
                  </a:cubicBezTo>
                  <a:cubicBezTo>
                    <a:pt x="24" y="49"/>
                    <a:pt x="26" y="47"/>
                    <a:pt x="27" y="46"/>
                  </a:cubicBezTo>
                  <a:cubicBezTo>
                    <a:pt x="28" y="45"/>
                    <a:pt x="28" y="44"/>
                    <a:pt x="29" y="44"/>
                  </a:cubicBezTo>
                  <a:cubicBezTo>
                    <a:pt x="32" y="44"/>
                    <a:pt x="35" y="44"/>
                    <a:pt x="38" y="44"/>
                  </a:cubicBezTo>
                  <a:cubicBezTo>
                    <a:pt x="40" y="44"/>
                    <a:pt x="40" y="45"/>
                    <a:pt x="41" y="46"/>
                  </a:cubicBezTo>
                  <a:cubicBezTo>
                    <a:pt x="42" y="47"/>
                    <a:pt x="43" y="49"/>
                    <a:pt x="45" y="49"/>
                  </a:cubicBezTo>
                  <a:cubicBezTo>
                    <a:pt x="48" y="49"/>
                    <a:pt x="51" y="46"/>
                    <a:pt x="51" y="43"/>
                  </a:cubicBezTo>
                  <a:cubicBezTo>
                    <a:pt x="51" y="40"/>
                    <a:pt x="48" y="38"/>
                    <a:pt x="45" y="38"/>
                  </a:cubicBezTo>
                  <a:cubicBezTo>
                    <a:pt x="44" y="38"/>
                    <a:pt x="42" y="39"/>
                    <a:pt x="41" y="40"/>
                  </a:cubicBezTo>
                  <a:cubicBezTo>
                    <a:pt x="40" y="41"/>
                    <a:pt x="39" y="42"/>
                    <a:pt x="38" y="42"/>
                  </a:cubicBezTo>
                  <a:cubicBezTo>
                    <a:pt x="35" y="42"/>
                    <a:pt x="32" y="42"/>
                    <a:pt x="29" y="42"/>
                  </a:cubicBezTo>
                  <a:cubicBezTo>
                    <a:pt x="28" y="42"/>
                    <a:pt x="28" y="41"/>
                    <a:pt x="27" y="40"/>
                  </a:cubicBezTo>
                  <a:cubicBezTo>
                    <a:pt x="26" y="39"/>
                    <a:pt x="25" y="38"/>
                    <a:pt x="24" y="38"/>
                  </a:cubicBezTo>
                  <a:cubicBezTo>
                    <a:pt x="22" y="37"/>
                    <a:pt x="22" y="37"/>
                    <a:pt x="22" y="36"/>
                  </a:cubicBezTo>
                  <a:cubicBezTo>
                    <a:pt x="21" y="35"/>
                    <a:pt x="21" y="35"/>
                    <a:pt x="21" y="34"/>
                  </a:cubicBezTo>
                  <a:cubicBezTo>
                    <a:pt x="21" y="33"/>
                    <a:pt x="21" y="33"/>
                    <a:pt x="23" y="33"/>
                  </a:cubicBezTo>
                  <a:cubicBezTo>
                    <a:pt x="31" y="33"/>
                    <a:pt x="38" y="33"/>
                    <a:pt x="46" y="33"/>
                  </a:cubicBezTo>
                  <a:cubicBezTo>
                    <a:pt x="49" y="33"/>
                    <a:pt x="49" y="32"/>
                    <a:pt x="50" y="31"/>
                  </a:cubicBezTo>
                  <a:cubicBezTo>
                    <a:pt x="51" y="25"/>
                    <a:pt x="53" y="19"/>
                    <a:pt x="54" y="13"/>
                  </a:cubicBezTo>
                  <a:cubicBezTo>
                    <a:pt x="55" y="11"/>
                    <a:pt x="54" y="11"/>
                    <a:pt x="52" y="1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21"/>
            <p:cNvSpPr>
              <a:spLocks/>
            </p:cNvSpPr>
            <p:nvPr/>
          </p:nvSpPr>
          <p:spPr bwMode="auto">
            <a:xfrm>
              <a:off x="2552700" y="314326"/>
              <a:ext cx="652463" cy="581025"/>
            </a:xfrm>
            <a:custGeom>
              <a:avLst/>
              <a:gdLst>
                <a:gd name="T0" fmla="*/ 52 w 54"/>
                <a:gd name="T1" fmla="*/ 11 h 48"/>
                <a:gd name="T2" fmla="*/ 17 w 54"/>
                <a:gd name="T3" fmla="*/ 11 h 48"/>
                <a:gd name="T4" fmla="*/ 14 w 54"/>
                <a:gd name="T5" fmla="*/ 9 h 48"/>
                <a:gd name="T6" fmla="*/ 13 w 54"/>
                <a:gd name="T7" fmla="*/ 1 h 48"/>
                <a:gd name="T8" fmla="*/ 11 w 54"/>
                <a:gd name="T9" fmla="*/ 0 h 48"/>
                <a:gd name="T10" fmla="*/ 2 w 54"/>
                <a:gd name="T11" fmla="*/ 0 h 48"/>
                <a:gd name="T12" fmla="*/ 2 w 54"/>
                <a:gd name="T13" fmla="*/ 4 h 48"/>
                <a:gd name="T14" fmla="*/ 9 w 54"/>
                <a:gd name="T15" fmla="*/ 4 h 48"/>
                <a:gd name="T16" fmla="*/ 11 w 54"/>
                <a:gd name="T17" fmla="*/ 5 h 48"/>
                <a:gd name="T18" fmla="*/ 19 w 54"/>
                <a:gd name="T19" fmla="*/ 36 h 48"/>
                <a:gd name="T20" fmla="*/ 18 w 54"/>
                <a:gd name="T21" fmla="*/ 39 h 48"/>
                <a:gd name="T22" fmla="*/ 16 w 54"/>
                <a:gd name="T23" fmla="*/ 43 h 48"/>
                <a:gd name="T24" fmla="*/ 22 w 54"/>
                <a:gd name="T25" fmla="*/ 48 h 48"/>
                <a:gd name="T26" fmla="*/ 27 w 54"/>
                <a:gd name="T27" fmla="*/ 45 h 48"/>
                <a:gd name="T28" fmla="*/ 29 w 54"/>
                <a:gd name="T29" fmla="*/ 44 h 48"/>
                <a:gd name="T30" fmla="*/ 38 w 54"/>
                <a:gd name="T31" fmla="*/ 44 h 48"/>
                <a:gd name="T32" fmla="*/ 40 w 54"/>
                <a:gd name="T33" fmla="*/ 45 h 48"/>
                <a:gd name="T34" fmla="*/ 45 w 54"/>
                <a:gd name="T35" fmla="*/ 48 h 48"/>
                <a:gd name="T36" fmla="*/ 51 w 54"/>
                <a:gd name="T37" fmla="*/ 43 h 48"/>
                <a:gd name="T38" fmla="*/ 45 w 54"/>
                <a:gd name="T39" fmla="*/ 37 h 48"/>
                <a:gd name="T40" fmla="*/ 41 w 54"/>
                <a:gd name="T41" fmla="*/ 40 h 48"/>
                <a:gd name="T42" fmla="*/ 38 w 54"/>
                <a:gd name="T43" fmla="*/ 41 h 48"/>
                <a:gd name="T44" fmla="*/ 29 w 54"/>
                <a:gd name="T45" fmla="*/ 41 h 48"/>
                <a:gd name="T46" fmla="*/ 26 w 54"/>
                <a:gd name="T47" fmla="*/ 40 h 48"/>
                <a:gd name="T48" fmla="*/ 23 w 54"/>
                <a:gd name="T49" fmla="*/ 37 h 48"/>
                <a:gd name="T50" fmla="*/ 21 w 54"/>
                <a:gd name="T51" fmla="*/ 36 h 48"/>
                <a:gd name="T52" fmla="*/ 21 w 54"/>
                <a:gd name="T53" fmla="*/ 34 h 48"/>
                <a:gd name="T54" fmla="*/ 22 w 54"/>
                <a:gd name="T55" fmla="*/ 32 h 48"/>
                <a:gd name="T56" fmla="*/ 46 w 54"/>
                <a:gd name="T57" fmla="*/ 32 h 48"/>
                <a:gd name="T58" fmla="*/ 49 w 54"/>
                <a:gd name="T59" fmla="*/ 30 h 48"/>
                <a:gd name="T60" fmla="*/ 54 w 54"/>
                <a:gd name="T61" fmla="*/ 13 h 48"/>
                <a:gd name="T62" fmla="*/ 52 w 54"/>
                <a:gd name="T63" fmla="*/ 1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" h="48">
                  <a:moveTo>
                    <a:pt x="52" y="11"/>
                  </a:moveTo>
                  <a:cubicBezTo>
                    <a:pt x="40" y="11"/>
                    <a:pt x="29" y="11"/>
                    <a:pt x="17" y="11"/>
                  </a:cubicBezTo>
                  <a:cubicBezTo>
                    <a:pt x="15" y="11"/>
                    <a:pt x="15" y="10"/>
                    <a:pt x="14" y="9"/>
                  </a:cubicBezTo>
                  <a:cubicBezTo>
                    <a:pt x="14" y="6"/>
                    <a:pt x="13" y="4"/>
                    <a:pt x="13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4" y="4"/>
                    <a:pt x="7" y="4"/>
                    <a:pt x="9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4" y="16"/>
                    <a:pt x="16" y="25"/>
                    <a:pt x="19" y="36"/>
                  </a:cubicBezTo>
                  <a:cubicBezTo>
                    <a:pt x="19" y="37"/>
                    <a:pt x="19" y="38"/>
                    <a:pt x="18" y="39"/>
                  </a:cubicBezTo>
                  <a:cubicBezTo>
                    <a:pt x="17" y="40"/>
                    <a:pt x="16" y="41"/>
                    <a:pt x="16" y="43"/>
                  </a:cubicBezTo>
                  <a:cubicBezTo>
                    <a:pt x="16" y="46"/>
                    <a:pt x="19" y="48"/>
                    <a:pt x="22" y="48"/>
                  </a:cubicBezTo>
                  <a:cubicBezTo>
                    <a:pt x="24" y="48"/>
                    <a:pt x="26" y="47"/>
                    <a:pt x="27" y="45"/>
                  </a:cubicBezTo>
                  <a:cubicBezTo>
                    <a:pt x="27" y="44"/>
                    <a:pt x="28" y="44"/>
                    <a:pt x="29" y="44"/>
                  </a:cubicBezTo>
                  <a:cubicBezTo>
                    <a:pt x="32" y="44"/>
                    <a:pt x="35" y="44"/>
                    <a:pt x="38" y="44"/>
                  </a:cubicBezTo>
                  <a:cubicBezTo>
                    <a:pt x="39" y="44"/>
                    <a:pt x="40" y="44"/>
                    <a:pt x="40" y="45"/>
                  </a:cubicBezTo>
                  <a:cubicBezTo>
                    <a:pt x="41" y="47"/>
                    <a:pt x="43" y="48"/>
                    <a:pt x="45" y="48"/>
                  </a:cubicBezTo>
                  <a:cubicBezTo>
                    <a:pt x="48" y="48"/>
                    <a:pt x="51" y="46"/>
                    <a:pt x="51" y="43"/>
                  </a:cubicBezTo>
                  <a:cubicBezTo>
                    <a:pt x="51" y="40"/>
                    <a:pt x="48" y="37"/>
                    <a:pt x="45" y="37"/>
                  </a:cubicBezTo>
                  <a:cubicBezTo>
                    <a:pt x="43" y="37"/>
                    <a:pt x="42" y="38"/>
                    <a:pt x="41" y="40"/>
                  </a:cubicBezTo>
                  <a:cubicBezTo>
                    <a:pt x="40" y="41"/>
                    <a:pt x="39" y="41"/>
                    <a:pt x="38" y="41"/>
                  </a:cubicBezTo>
                  <a:cubicBezTo>
                    <a:pt x="35" y="41"/>
                    <a:pt x="32" y="41"/>
                    <a:pt x="29" y="41"/>
                  </a:cubicBezTo>
                  <a:cubicBezTo>
                    <a:pt x="28" y="41"/>
                    <a:pt x="27" y="41"/>
                    <a:pt x="26" y="40"/>
                  </a:cubicBezTo>
                  <a:cubicBezTo>
                    <a:pt x="26" y="39"/>
                    <a:pt x="25" y="38"/>
                    <a:pt x="23" y="37"/>
                  </a:cubicBezTo>
                  <a:cubicBezTo>
                    <a:pt x="22" y="37"/>
                    <a:pt x="22" y="37"/>
                    <a:pt x="21" y="36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0" y="33"/>
                    <a:pt x="21" y="32"/>
                    <a:pt x="22" y="32"/>
                  </a:cubicBezTo>
                  <a:cubicBezTo>
                    <a:pt x="30" y="32"/>
                    <a:pt x="38" y="32"/>
                    <a:pt x="46" y="32"/>
                  </a:cubicBezTo>
                  <a:cubicBezTo>
                    <a:pt x="48" y="32"/>
                    <a:pt x="49" y="32"/>
                    <a:pt x="49" y="30"/>
                  </a:cubicBezTo>
                  <a:cubicBezTo>
                    <a:pt x="51" y="24"/>
                    <a:pt x="52" y="19"/>
                    <a:pt x="54" y="13"/>
                  </a:cubicBezTo>
                  <a:cubicBezTo>
                    <a:pt x="54" y="11"/>
                    <a:pt x="54" y="11"/>
                    <a:pt x="52" y="1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22"/>
            <p:cNvSpPr>
              <a:spLocks/>
            </p:cNvSpPr>
            <p:nvPr/>
          </p:nvSpPr>
          <p:spPr bwMode="auto">
            <a:xfrm>
              <a:off x="2552700" y="301626"/>
              <a:ext cx="652463" cy="593725"/>
            </a:xfrm>
            <a:custGeom>
              <a:avLst/>
              <a:gdLst>
                <a:gd name="T0" fmla="*/ 52 w 54"/>
                <a:gd name="T1" fmla="*/ 11 h 49"/>
                <a:gd name="T2" fmla="*/ 16 w 54"/>
                <a:gd name="T3" fmla="*/ 11 h 49"/>
                <a:gd name="T4" fmla="*/ 14 w 54"/>
                <a:gd name="T5" fmla="*/ 9 h 49"/>
                <a:gd name="T6" fmla="*/ 12 w 54"/>
                <a:gd name="T7" fmla="*/ 2 h 49"/>
                <a:gd name="T8" fmla="*/ 10 w 54"/>
                <a:gd name="T9" fmla="*/ 0 h 49"/>
                <a:gd name="T10" fmla="*/ 1 w 54"/>
                <a:gd name="T11" fmla="*/ 0 h 49"/>
                <a:gd name="T12" fmla="*/ 1 w 54"/>
                <a:gd name="T13" fmla="*/ 4 h 49"/>
                <a:gd name="T14" fmla="*/ 9 w 54"/>
                <a:gd name="T15" fmla="*/ 4 h 49"/>
                <a:gd name="T16" fmla="*/ 11 w 54"/>
                <a:gd name="T17" fmla="*/ 6 h 49"/>
                <a:gd name="T18" fmla="*/ 18 w 54"/>
                <a:gd name="T19" fmla="*/ 36 h 49"/>
                <a:gd name="T20" fmla="*/ 18 w 54"/>
                <a:gd name="T21" fmla="*/ 39 h 49"/>
                <a:gd name="T22" fmla="*/ 16 w 54"/>
                <a:gd name="T23" fmla="*/ 43 h 49"/>
                <a:gd name="T24" fmla="*/ 21 w 54"/>
                <a:gd name="T25" fmla="*/ 49 h 49"/>
                <a:gd name="T26" fmla="*/ 26 w 54"/>
                <a:gd name="T27" fmla="*/ 46 h 49"/>
                <a:gd name="T28" fmla="*/ 28 w 54"/>
                <a:gd name="T29" fmla="*/ 45 h 49"/>
                <a:gd name="T30" fmla="*/ 37 w 54"/>
                <a:gd name="T31" fmla="*/ 45 h 49"/>
                <a:gd name="T32" fmla="*/ 40 w 54"/>
                <a:gd name="T33" fmla="*/ 46 h 49"/>
                <a:gd name="T34" fmla="*/ 45 w 54"/>
                <a:gd name="T35" fmla="*/ 49 h 49"/>
                <a:gd name="T36" fmla="*/ 50 w 54"/>
                <a:gd name="T37" fmla="*/ 43 h 49"/>
                <a:gd name="T38" fmla="*/ 45 w 54"/>
                <a:gd name="T39" fmla="*/ 38 h 49"/>
                <a:gd name="T40" fmla="*/ 40 w 54"/>
                <a:gd name="T41" fmla="*/ 40 h 49"/>
                <a:gd name="T42" fmla="*/ 38 w 54"/>
                <a:gd name="T43" fmla="*/ 42 h 49"/>
                <a:gd name="T44" fmla="*/ 28 w 54"/>
                <a:gd name="T45" fmla="*/ 42 h 49"/>
                <a:gd name="T46" fmla="*/ 26 w 54"/>
                <a:gd name="T47" fmla="*/ 40 h 49"/>
                <a:gd name="T48" fmla="*/ 23 w 54"/>
                <a:gd name="T49" fmla="*/ 38 h 49"/>
                <a:gd name="T50" fmla="*/ 21 w 54"/>
                <a:gd name="T51" fmla="*/ 36 h 49"/>
                <a:gd name="T52" fmla="*/ 20 w 54"/>
                <a:gd name="T53" fmla="*/ 34 h 49"/>
                <a:gd name="T54" fmla="*/ 22 w 54"/>
                <a:gd name="T55" fmla="*/ 33 h 49"/>
                <a:gd name="T56" fmla="*/ 46 w 54"/>
                <a:gd name="T57" fmla="*/ 33 h 49"/>
                <a:gd name="T58" fmla="*/ 49 w 54"/>
                <a:gd name="T59" fmla="*/ 31 h 49"/>
                <a:gd name="T60" fmla="*/ 53 w 54"/>
                <a:gd name="T61" fmla="*/ 13 h 49"/>
                <a:gd name="T62" fmla="*/ 52 w 54"/>
                <a:gd name="T63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" h="49">
                  <a:moveTo>
                    <a:pt x="52" y="11"/>
                  </a:moveTo>
                  <a:cubicBezTo>
                    <a:pt x="40" y="11"/>
                    <a:pt x="28" y="11"/>
                    <a:pt x="16" y="11"/>
                  </a:cubicBezTo>
                  <a:cubicBezTo>
                    <a:pt x="15" y="11"/>
                    <a:pt x="14" y="11"/>
                    <a:pt x="14" y="9"/>
                  </a:cubicBezTo>
                  <a:cubicBezTo>
                    <a:pt x="13" y="7"/>
                    <a:pt x="13" y="4"/>
                    <a:pt x="12" y="2"/>
                  </a:cubicBezTo>
                  <a:cubicBezTo>
                    <a:pt x="12" y="1"/>
                    <a:pt x="12" y="0"/>
                    <a:pt x="10" y="0"/>
                  </a:cubicBezTo>
                  <a:cubicBezTo>
                    <a:pt x="7" y="0"/>
                    <a:pt x="4" y="0"/>
                    <a:pt x="1" y="0"/>
                  </a:cubicBezTo>
                  <a:cubicBezTo>
                    <a:pt x="0" y="0"/>
                    <a:pt x="0" y="4"/>
                    <a:pt x="1" y="4"/>
                  </a:cubicBezTo>
                  <a:cubicBezTo>
                    <a:pt x="4" y="4"/>
                    <a:pt x="6" y="4"/>
                    <a:pt x="9" y="4"/>
                  </a:cubicBezTo>
                  <a:cubicBezTo>
                    <a:pt x="10" y="4"/>
                    <a:pt x="10" y="4"/>
                    <a:pt x="11" y="6"/>
                  </a:cubicBezTo>
                  <a:cubicBezTo>
                    <a:pt x="13" y="16"/>
                    <a:pt x="16" y="26"/>
                    <a:pt x="18" y="36"/>
                  </a:cubicBezTo>
                  <a:cubicBezTo>
                    <a:pt x="19" y="38"/>
                    <a:pt x="19" y="38"/>
                    <a:pt x="18" y="39"/>
                  </a:cubicBezTo>
                  <a:cubicBezTo>
                    <a:pt x="17" y="40"/>
                    <a:pt x="16" y="42"/>
                    <a:pt x="16" y="43"/>
                  </a:cubicBezTo>
                  <a:cubicBezTo>
                    <a:pt x="16" y="46"/>
                    <a:pt x="18" y="49"/>
                    <a:pt x="21" y="49"/>
                  </a:cubicBezTo>
                  <a:cubicBezTo>
                    <a:pt x="23" y="49"/>
                    <a:pt x="25" y="48"/>
                    <a:pt x="26" y="46"/>
                  </a:cubicBezTo>
                  <a:cubicBezTo>
                    <a:pt x="27" y="45"/>
                    <a:pt x="27" y="45"/>
                    <a:pt x="28" y="45"/>
                  </a:cubicBezTo>
                  <a:cubicBezTo>
                    <a:pt x="31" y="45"/>
                    <a:pt x="34" y="45"/>
                    <a:pt x="37" y="45"/>
                  </a:cubicBezTo>
                  <a:cubicBezTo>
                    <a:pt x="39" y="45"/>
                    <a:pt x="39" y="45"/>
                    <a:pt x="40" y="46"/>
                  </a:cubicBezTo>
                  <a:cubicBezTo>
                    <a:pt x="41" y="48"/>
                    <a:pt x="43" y="49"/>
                    <a:pt x="45" y="49"/>
                  </a:cubicBezTo>
                  <a:cubicBezTo>
                    <a:pt x="48" y="49"/>
                    <a:pt x="50" y="46"/>
                    <a:pt x="50" y="43"/>
                  </a:cubicBezTo>
                  <a:cubicBezTo>
                    <a:pt x="50" y="40"/>
                    <a:pt x="48" y="38"/>
                    <a:pt x="45" y="38"/>
                  </a:cubicBezTo>
                  <a:cubicBezTo>
                    <a:pt x="43" y="38"/>
                    <a:pt x="41" y="39"/>
                    <a:pt x="40" y="40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5" y="42"/>
                    <a:pt x="32" y="42"/>
                    <a:pt x="28" y="42"/>
                  </a:cubicBezTo>
                  <a:cubicBezTo>
                    <a:pt x="27" y="42"/>
                    <a:pt x="27" y="42"/>
                    <a:pt x="26" y="40"/>
                  </a:cubicBezTo>
                  <a:cubicBezTo>
                    <a:pt x="25" y="39"/>
                    <a:pt x="24" y="38"/>
                    <a:pt x="23" y="38"/>
                  </a:cubicBezTo>
                  <a:cubicBezTo>
                    <a:pt x="22" y="38"/>
                    <a:pt x="21" y="37"/>
                    <a:pt x="21" y="36"/>
                  </a:cubicBezTo>
                  <a:cubicBezTo>
                    <a:pt x="21" y="36"/>
                    <a:pt x="21" y="35"/>
                    <a:pt x="20" y="34"/>
                  </a:cubicBezTo>
                  <a:cubicBezTo>
                    <a:pt x="20" y="33"/>
                    <a:pt x="20" y="33"/>
                    <a:pt x="22" y="33"/>
                  </a:cubicBezTo>
                  <a:cubicBezTo>
                    <a:pt x="30" y="33"/>
                    <a:pt x="38" y="33"/>
                    <a:pt x="46" y="33"/>
                  </a:cubicBezTo>
                  <a:cubicBezTo>
                    <a:pt x="48" y="33"/>
                    <a:pt x="48" y="32"/>
                    <a:pt x="49" y="31"/>
                  </a:cubicBezTo>
                  <a:cubicBezTo>
                    <a:pt x="50" y="25"/>
                    <a:pt x="52" y="19"/>
                    <a:pt x="53" y="13"/>
                  </a:cubicBezTo>
                  <a:cubicBezTo>
                    <a:pt x="54" y="12"/>
                    <a:pt x="53" y="11"/>
                    <a:pt x="52" y="1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23"/>
            <p:cNvSpPr>
              <a:spLocks/>
            </p:cNvSpPr>
            <p:nvPr/>
          </p:nvSpPr>
          <p:spPr bwMode="auto">
            <a:xfrm>
              <a:off x="2540000" y="301626"/>
              <a:ext cx="652463" cy="581025"/>
            </a:xfrm>
            <a:custGeom>
              <a:avLst/>
              <a:gdLst>
                <a:gd name="T0" fmla="*/ 52 w 54"/>
                <a:gd name="T1" fmla="*/ 11 h 48"/>
                <a:gd name="T2" fmla="*/ 17 w 54"/>
                <a:gd name="T3" fmla="*/ 11 h 48"/>
                <a:gd name="T4" fmla="*/ 15 w 54"/>
                <a:gd name="T5" fmla="*/ 9 h 48"/>
                <a:gd name="T6" fmla="*/ 13 w 54"/>
                <a:gd name="T7" fmla="*/ 2 h 48"/>
                <a:gd name="T8" fmla="*/ 11 w 54"/>
                <a:gd name="T9" fmla="*/ 0 h 48"/>
                <a:gd name="T10" fmla="*/ 2 w 54"/>
                <a:gd name="T11" fmla="*/ 0 h 48"/>
                <a:gd name="T12" fmla="*/ 2 w 54"/>
                <a:gd name="T13" fmla="*/ 4 h 48"/>
                <a:gd name="T14" fmla="*/ 9 w 54"/>
                <a:gd name="T15" fmla="*/ 4 h 48"/>
                <a:gd name="T16" fmla="*/ 11 w 54"/>
                <a:gd name="T17" fmla="*/ 5 h 48"/>
                <a:gd name="T18" fmla="*/ 19 w 54"/>
                <a:gd name="T19" fmla="*/ 36 h 48"/>
                <a:gd name="T20" fmla="*/ 18 w 54"/>
                <a:gd name="T21" fmla="*/ 39 h 48"/>
                <a:gd name="T22" fmla="*/ 17 w 54"/>
                <a:gd name="T23" fmla="*/ 43 h 48"/>
                <a:gd name="T24" fmla="*/ 22 w 54"/>
                <a:gd name="T25" fmla="*/ 48 h 48"/>
                <a:gd name="T26" fmla="*/ 27 w 54"/>
                <a:gd name="T27" fmla="*/ 46 h 48"/>
                <a:gd name="T28" fmla="*/ 29 w 54"/>
                <a:gd name="T29" fmla="*/ 44 h 48"/>
                <a:gd name="T30" fmla="*/ 38 w 54"/>
                <a:gd name="T31" fmla="*/ 44 h 48"/>
                <a:gd name="T32" fmla="*/ 41 w 54"/>
                <a:gd name="T33" fmla="*/ 46 h 48"/>
                <a:gd name="T34" fmla="*/ 45 w 54"/>
                <a:gd name="T35" fmla="*/ 48 h 48"/>
                <a:gd name="T36" fmla="*/ 51 w 54"/>
                <a:gd name="T37" fmla="*/ 43 h 48"/>
                <a:gd name="T38" fmla="*/ 45 w 54"/>
                <a:gd name="T39" fmla="*/ 37 h 48"/>
                <a:gd name="T40" fmla="*/ 41 w 54"/>
                <a:gd name="T41" fmla="*/ 40 h 48"/>
                <a:gd name="T42" fmla="*/ 38 w 54"/>
                <a:gd name="T43" fmla="*/ 42 h 48"/>
                <a:gd name="T44" fmla="*/ 29 w 54"/>
                <a:gd name="T45" fmla="*/ 42 h 48"/>
                <a:gd name="T46" fmla="*/ 27 w 54"/>
                <a:gd name="T47" fmla="*/ 40 h 48"/>
                <a:gd name="T48" fmla="*/ 24 w 54"/>
                <a:gd name="T49" fmla="*/ 38 h 48"/>
                <a:gd name="T50" fmla="*/ 21 w 54"/>
                <a:gd name="T51" fmla="*/ 36 h 48"/>
                <a:gd name="T52" fmla="*/ 21 w 54"/>
                <a:gd name="T53" fmla="*/ 34 h 48"/>
                <a:gd name="T54" fmla="*/ 22 w 54"/>
                <a:gd name="T55" fmla="*/ 32 h 48"/>
                <a:gd name="T56" fmla="*/ 46 w 54"/>
                <a:gd name="T57" fmla="*/ 32 h 48"/>
                <a:gd name="T58" fmla="*/ 49 w 54"/>
                <a:gd name="T59" fmla="*/ 31 h 48"/>
                <a:gd name="T60" fmla="*/ 54 w 54"/>
                <a:gd name="T61" fmla="*/ 13 h 48"/>
                <a:gd name="T62" fmla="*/ 52 w 54"/>
                <a:gd name="T63" fmla="*/ 1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" h="48">
                  <a:moveTo>
                    <a:pt x="52" y="11"/>
                  </a:moveTo>
                  <a:cubicBezTo>
                    <a:pt x="40" y="11"/>
                    <a:pt x="29" y="11"/>
                    <a:pt x="17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4" y="6"/>
                    <a:pt x="13" y="4"/>
                    <a:pt x="13" y="2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4" y="4"/>
                    <a:pt x="7" y="4"/>
                    <a:pt x="9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4" y="16"/>
                    <a:pt x="16" y="25"/>
                    <a:pt x="19" y="36"/>
                  </a:cubicBezTo>
                  <a:cubicBezTo>
                    <a:pt x="19" y="38"/>
                    <a:pt x="19" y="38"/>
                    <a:pt x="18" y="39"/>
                  </a:cubicBezTo>
                  <a:cubicBezTo>
                    <a:pt x="17" y="40"/>
                    <a:pt x="17" y="41"/>
                    <a:pt x="17" y="43"/>
                  </a:cubicBezTo>
                  <a:cubicBezTo>
                    <a:pt x="17" y="46"/>
                    <a:pt x="19" y="48"/>
                    <a:pt x="22" y="48"/>
                  </a:cubicBezTo>
                  <a:cubicBezTo>
                    <a:pt x="24" y="48"/>
                    <a:pt x="26" y="47"/>
                    <a:pt x="27" y="46"/>
                  </a:cubicBezTo>
                  <a:cubicBezTo>
                    <a:pt x="27" y="45"/>
                    <a:pt x="28" y="44"/>
                    <a:pt x="29" y="44"/>
                  </a:cubicBezTo>
                  <a:cubicBezTo>
                    <a:pt x="32" y="44"/>
                    <a:pt x="35" y="44"/>
                    <a:pt x="38" y="44"/>
                  </a:cubicBezTo>
                  <a:cubicBezTo>
                    <a:pt x="39" y="44"/>
                    <a:pt x="40" y="44"/>
                    <a:pt x="41" y="46"/>
                  </a:cubicBezTo>
                  <a:cubicBezTo>
                    <a:pt x="41" y="47"/>
                    <a:pt x="43" y="48"/>
                    <a:pt x="45" y="48"/>
                  </a:cubicBezTo>
                  <a:cubicBezTo>
                    <a:pt x="48" y="48"/>
                    <a:pt x="51" y="46"/>
                    <a:pt x="51" y="43"/>
                  </a:cubicBezTo>
                  <a:cubicBezTo>
                    <a:pt x="51" y="40"/>
                    <a:pt x="48" y="37"/>
                    <a:pt x="45" y="37"/>
                  </a:cubicBezTo>
                  <a:cubicBezTo>
                    <a:pt x="43" y="37"/>
                    <a:pt x="42" y="38"/>
                    <a:pt x="41" y="40"/>
                  </a:cubicBezTo>
                  <a:cubicBezTo>
                    <a:pt x="40" y="41"/>
                    <a:pt x="39" y="42"/>
                    <a:pt x="38" y="42"/>
                  </a:cubicBezTo>
                  <a:cubicBezTo>
                    <a:pt x="35" y="42"/>
                    <a:pt x="32" y="42"/>
                    <a:pt x="29" y="42"/>
                  </a:cubicBezTo>
                  <a:cubicBezTo>
                    <a:pt x="28" y="42"/>
                    <a:pt x="27" y="41"/>
                    <a:pt x="27" y="40"/>
                  </a:cubicBezTo>
                  <a:cubicBezTo>
                    <a:pt x="26" y="39"/>
                    <a:pt x="25" y="38"/>
                    <a:pt x="24" y="38"/>
                  </a:cubicBezTo>
                  <a:cubicBezTo>
                    <a:pt x="22" y="37"/>
                    <a:pt x="22" y="37"/>
                    <a:pt x="21" y="36"/>
                  </a:cubicBezTo>
                  <a:cubicBezTo>
                    <a:pt x="21" y="35"/>
                    <a:pt x="21" y="35"/>
                    <a:pt x="21" y="34"/>
                  </a:cubicBezTo>
                  <a:cubicBezTo>
                    <a:pt x="21" y="33"/>
                    <a:pt x="21" y="32"/>
                    <a:pt x="22" y="32"/>
                  </a:cubicBezTo>
                  <a:cubicBezTo>
                    <a:pt x="30" y="32"/>
                    <a:pt x="38" y="32"/>
                    <a:pt x="46" y="32"/>
                  </a:cubicBezTo>
                  <a:cubicBezTo>
                    <a:pt x="49" y="32"/>
                    <a:pt x="49" y="32"/>
                    <a:pt x="49" y="31"/>
                  </a:cubicBezTo>
                  <a:cubicBezTo>
                    <a:pt x="51" y="25"/>
                    <a:pt x="52" y="19"/>
                    <a:pt x="54" y="13"/>
                  </a:cubicBezTo>
                  <a:cubicBezTo>
                    <a:pt x="54" y="11"/>
                    <a:pt x="54" y="11"/>
                    <a:pt x="52" y="1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24"/>
            <p:cNvSpPr>
              <a:spLocks/>
            </p:cNvSpPr>
            <p:nvPr/>
          </p:nvSpPr>
          <p:spPr bwMode="auto">
            <a:xfrm>
              <a:off x="2540000" y="301626"/>
              <a:ext cx="652463" cy="581025"/>
            </a:xfrm>
            <a:custGeom>
              <a:avLst/>
              <a:gdLst>
                <a:gd name="T0" fmla="*/ 52 w 54"/>
                <a:gd name="T1" fmla="*/ 10 h 48"/>
                <a:gd name="T2" fmla="*/ 17 w 54"/>
                <a:gd name="T3" fmla="*/ 10 h 48"/>
                <a:gd name="T4" fmla="*/ 14 w 54"/>
                <a:gd name="T5" fmla="*/ 9 h 48"/>
                <a:gd name="T6" fmla="*/ 12 w 54"/>
                <a:gd name="T7" fmla="*/ 1 h 48"/>
                <a:gd name="T8" fmla="*/ 10 w 54"/>
                <a:gd name="T9" fmla="*/ 0 h 48"/>
                <a:gd name="T10" fmla="*/ 1 w 54"/>
                <a:gd name="T11" fmla="*/ 0 h 48"/>
                <a:gd name="T12" fmla="*/ 2 w 54"/>
                <a:gd name="T13" fmla="*/ 3 h 48"/>
                <a:gd name="T14" fmla="*/ 9 w 54"/>
                <a:gd name="T15" fmla="*/ 3 h 48"/>
                <a:gd name="T16" fmla="*/ 11 w 54"/>
                <a:gd name="T17" fmla="*/ 5 h 48"/>
                <a:gd name="T18" fmla="*/ 19 w 54"/>
                <a:gd name="T19" fmla="*/ 35 h 48"/>
                <a:gd name="T20" fmla="*/ 18 w 54"/>
                <a:gd name="T21" fmla="*/ 39 h 48"/>
                <a:gd name="T22" fmla="*/ 16 w 54"/>
                <a:gd name="T23" fmla="*/ 43 h 48"/>
                <a:gd name="T24" fmla="*/ 22 w 54"/>
                <a:gd name="T25" fmla="*/ 48 h 48"/>
                <a:gd name="T26" fmla="*/ 26 w 54"/>
                <a:gd name="T27" fmla="*/ 45 h 48"/>
                <a:gd name="T28" fmla="*/ 29 w 54"/>
                <a:gd name="T29" fmla="*/ 44 h 48"/>
                <a:gd name="T30" fmla="*/ 38 w 54"/>
                <a:gd name="T31" fmla="*/ 44 h 48"/>
                <a:gd name="T32" fmla="*/ 40 w 54"/>
                <a:gd name="T33" fmla="*/ 45 h 48"/>
                <a:gd name="T34" fmla="*/ 45 w 54"/>
                <a:gd name="T35" fmla="*/ 48 h 48"/>
                <a:gd name="T36" fmla="*/ 50 w 54"/>
                <a:gd name="T37" fmla="*/ 43 h 48"/>
                <a:gd name="T38" fmla="*/ 45 w 54"/>
                <a:gd name="T39" fmla="*/ 37 h 48"/>
                <a:gd name="T40" fmla="*/ 40 w 54"/>
                <a:gd name="T41" fmla="*/ 39 h 48"/>
                <a:gd name="T42" fmla="*/ 38 w 54"/>
                <a:gd name="T43" fmla="*/ 41 h 48"/>
                <a:gd name="T44" fmla="*/ 29 w 54"/>
                <a:gd name="T45" fmla="*/ 41 h 48"/>
                <a:gd name="T46" fmla="*/ 26 w 54"/>
                <a:gd name="T47" fmla="*/ 39 h 48"/>
                <a:gd name="T48" fmla="*/ 23 w 54"/>
                <a:gd name="T49" fmla="*/ 37 h 48"/>
                <a:gd name="T50" fmla="*/ 21 w 54"/>
                <a:gd name="T51" fmla="*/ 35 h 48"/>
                <a:gd name="T52" fmla="*/ 21 w 54"/>
                <a:gd name="T53" fmla="*/ 34 h 48"/>
                <a:gd name="T54" fmla="*/ 22 w 54"/>
                <a:gd name="T55" fmla="*/ 32 h 48"/>
                <a:gd name="T56" fmla="*/ 46 w 54"/>
                <a:gd name="T57" fmla="*/ 32 h 48"/>
                <a:gd name="T58" fmla="*/ 49 w 54"/>
                <a:gd name="T59" fmla="*/ 30 h 48"/>
                <a:gd name="T60" fmla="*/ 53 w 54"/>
                <a:gd name="T61" fmla="*/ 13 h 48"/>
                <a:gd name="T62" fmla="*/ 52 w 54"/>
                <a:gd name="T63" fmla="*/ 1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" h="48">
                  <a:moveTo>
                    <a:pt x="52" y="10"/>
                  </a:moveTo>
                  <a:cubicBezTo>
                    <a:pt x="40" y="10"/>
                    <a:pt x="28" y="10"/>
                    <a:pt x="17" y="10"/>
                  </a:cubicBezTo>
                  <a:cubicBezTo>
                    <a:pt x="15" y="10"/>
                    <a:pt x="15" y="10"/>
                    <a:pt x="14" y="9"/>
                  </a:cubicBezTo>
                  <a:cubicBezTo>
                    <a:pt x="14" y="6"/>
                    <a:pt x="13" y="4"/>
                    <a:pt x="12" y="1"/>
                  </a:cubicBezTo>
                  <a:cubicBezTo>
                    <a:pt x="12" y="0"/>
                    <a:pt x="12" y="0"/>
                    <a:pt x="10" y="0"/>
                  </a:cubicBezTo>
                  <a:cubicBezTo>
                    <a:pt x="7" y="0"/>
                    <a:pt x="4" y="0"/>
                    <a:pt x="1" y="0"/>
                  </a:cubicBezTo>
                  <a:cubicBezTo>
                    <a:pt x="0" y="0"/>
                    <a:pt x="0" y="3"/>
                    <a:pt x="2" y="3"/>
                  </a:cubicBezTo>
                  <a:cubicBezTo>
                    <a:pt x="4" y="3"/>
                    <a:pt x="7" y="3"/>
                    <a:pt x="9" y="3"/>
                  </a:cubicBezTo>
                  <a:cubicBezTo>
                    <a:pt x="10" y="3"/>
                    <a:pt x="11" y="4"/>
                    <a:pt x="11" y="5"/>
                  </a:cubicBezTo>
                  <a:cubicBezTo>
                    <a:pt x="14" y="16"/>
                    <a:pt x="16" y="25"/>
                    <a:pt x="19" y="35"/>
                  </a:cubicBezTo>
                  <a:cubicBezTo>
                    <a:pt x="19" y="37"/>
                    <a:pt x="19" y="38"/>
                    <a:pt x="18" y="39"/>
                  </a:cubicBezTo>
                  <a:cubicBezTo>
                    <a:pt x="17" y="40"/>
                    <a:pt x="16" y="41"/>
                    <a:pt x="16" y="43"/>
                  </a:cubicBezTo>
                  <a:cubicBezTo>
                    <a:pt x="16" y="46"/>
                    <a:pt x="19" y="48"/>
                    <a:pt x="22" y="48"/>
                  </a:cubicBezTo>
                  <a:cubicBezTo>
                    <a:pt x="24" y="48"/>
                    <a:pt x="25" y="47"/>
                    <a:pt x="26" y="45"/>
                  </a:cubicBezTo>
                  <a:cubicBezTo>
                    <a:pt x="27" y="44"/>
                    <a:pt x="28" y="44"/>
                    <a:pt x="29" y="44"/>
                  </a:cubicBezTo>
                  <a:cubicBezTo>
                    <a:pt x="32" y="44"/>
                    <a:pt x="35" y="44"/>
                    <a:pt x="38" y="44"/>
                  </a:cubicBezTo>
                  <a:cubicBezTo>
                    <a:pt x="39" y="44"/>
                    <a:pt x="39" y="44"/>
                    <a:pt x="40" y="45"/>
                  </a:cubicBezTo>
                  <a:cubicBezTo>
                    <a:pt x="41" y="47"/>
                    <a:pt x="43" y="48"/>
                    <a:pt x="45" y="48"/>
                  </a:cubicBezTo>
                  <a:cubicBezTo>
                    <a:pt x="48" y="48"/>
                    <a:pt x="50" y="46"/>
                    <a:pt x="50" y="43"/>
                  </a:cubicBezTo>
                  <a:cubicBezTo>
                    <a:pt x="50" y="39"/>
                    <a:pt x="48" y="37"/>
                    <a:pt x="45" y="37"/>
                  </a:cubicBezTo>
                  <a:cubicBezTo>
                    <a:pt x="43" y="37"/>
                    <a:pt x="41" y="38"/>
                    <a:pt x="40" y="39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5" y="41"/>
                    <a:pt x="32" y="41"/>
                    <a:pt x="29" y="41"/>
                  </a:cubicBezTo>
                  <a:cubicBezTo>
                    <a:pt x="27" y="41"/>
                    <a:pt x="27" y="41"/>
                    <a:pt x="26" y="39"/>
                  </a:cubicBezTo>
                  <a:cubicBezTo>
                    <a:pt x="25" y="38"/>
                    <a:pt x="24" y="38"/>
                    <a:pt x="23" y="37"/>
                  </a:cubicBezTo>
                  <a:cubicBezTo>
                    <a:pt x="22" y="37"/>
                    <a:pt x="21" y="37"/>
                    <a:pt x="21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30" y="32"/>
                    <a:pt x="38" y="32"/>
                    <a:pt x="46" y="32"/>
                  </a:cubicBezTo>
                  <a:cubicBezTo>
                    <a:pt x="48" y="32"/>
                    <a:pt x="49" y="32"/>
                    <a:pt x="49" y="30"/>
                  </a:cubicBezTo>
                  <a:cubicBezTo>
                    <a:pt x="51" y="24"/>
                    <a:pt x="52" y="19"/>
                    <a:pt x="53" y="13"/>
                  </a:cubicBezTo>
                  <a:cubicBezTo>
                    <a:pt x="54" y="11"/>
                    <a:pt x="54" y="10"/>
                    <a:pt x="52" y="1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25"/>
            <p:cNvSpPr>
              <a:spLocks/>
            </p:cNvSpPr>
            <p:nvPr/>
          </p:nvSpPr>
          <p:spPr bwMode="auto">
            <a:xfrm>
              <a:off x="2527300" y="290513"/>
              <a:ext cx="665163" cy="592138"/>
            </a:xfrm>
            <a:custGeom>
              <a:avLst/>
              <a:gdLst>
                <a:gd name="T0" fmla="*/ 52 w 55"/>
                <a:gd name="T1" fmla="*/ 11 h 49"/>
                <a:gd name="T2" fmla="*/ 17 w 55"/>
                <a:gd name="T3" fmla="*/ 11 h 49"/>
                <a:gd name="T4" fmla="*/ 15 w 55"/>
                <a:gd name="T5" fmla="*/ 9 h 49"/>
                <a:gd name="T6" fmla="*/ 13 w 55"/>
                <a:gd name="T7" fmla="*/ 2 h 49"/>
                <a:gd name="T8" fmla="*/ 11 w 55"/>
                <a:gd name="T9" fmla="*/ 0 h 49"/>
                <a:gd name="T10" fmla="*/ 2 w 55"/>
                <a:gd name="T11" fmla="*/ 0 h 49"/>
                <a:gd name="T12" fmla="*/ 2 w 55"/>
                <a:gd name="T13" fmla="*/ 4 h 49"/>
                <a:gd name="T14" fmla="*/ 10 w 55"/>
                <a:gd name="T15" fmla="*/ 4 h 49"/>
                <a:gd name="T16" fmla="*/ 11 w 55"/>
                <a:gd name="T17" fmla="*/ 6 h 49"/>
                <a:gd name="T18" fmla="*/ 19 w 55"/>
                <a:gd name="T19" fmla="*/ 36 h 49"/>
                <a:gd name="T20" fmla="*/ 18 w 55"/>
                <a:gd name="T21" fmla="*/ 39 h 49"/>
                <a:gd name="T22" fmla="*/ 17 w 55"/>
                <a:gd name="T23" fmla="*/ 43 h 49"/>
                <a:gd name="T24" fmla="*/ 22 w 55"/>
                <a:gd name="T25" fmla="*/ 49 h 49"/>
                <a:gd name="T26" fmla="*/ 27 w 55"/>
                <a:gd name="T27" fmla="*/ 46 h 49"/>
                <a:gd name="T28" fmla="*/ 29 w 55"/>
                <a:gd name="T29" fmla="*/ 44 h 49"/>
                <a:gd name="T30" fmla="*/ 38 w 55"/>
                <a:gd name="T31" fmla="*/ 44 h 49"/>
                <a:gd name="T32" fmla="*/ 41 w 55"/>
                <a:gd name="T33" fmla="*/ 46 h 49"/>
                <a:gd name="T34" fmla="*/ 45 w 55"/>
                <a:gd name="T35" fmla="*/ 49 h 49"/>
                <a:gd name="T36" fmla="*/ 51 w 55"/>
                <a:gd name="T37" fmla="*/ 43 h 49"/>
                <a:gd name="T38" fmla="*/ 45 w 55"/>
                <a:gd name="T39" fmla="*/ 38 h 49"/>
                <a:gd name="T40" fmla="*/ 41 w 55"/>
                <a:gd name="T41" fmla="*/ 40 h 49"/>
                <a:gd name="T42" fmla="*/ 38 w 55"/>
                <a:gd name="T43" fmla="*/ 42 h 49"/>
                <a:gd name="T44" fmla="*/ 29 w 55"/>
                <a:gd name="T45" fmla="*/ 42 h 49"/>
                <a:gd name="T46" fmla="*/ 27 w 55"/>
                <a:gd name="T47" fmla="*/ 40 h 49"/>
                <a:gd name="T48" fmla="*/ 24 w 55"/>
                <a:gd name="T49" fmla="*/ 38 h 49"/>
                <a:gd name="T50" fmla="*/ 22 w 55"/>
                <a:gd name="T51" fmla="*/ 36 h 49"/>
                <a:gd name="T52" fmla="*/ 21 w 55"/>
                <a:gd name="T53" fmla="*/ 34 h 49"/>
                <a:gd name="T54" fmla="*/ 23 w 55"/>
                <a:gd name="T55" fmla="*/ 33 h 49"/>
                <a:gd name="T56" fmla="*/ 46 w 55"/>
                <a:gd name="T57" fmla="*/ 33 h 49"/>
                <a:gd name="T58" fmla="*/ 50 w 55"/>
                <a:gd name="T59" fmla="*/ 31 h 49"/>
                <a:gd name="T60" fmla="*/ 54 w 55"/>
                <a:gd name="T61" fmla="*/ 13 h 49"/>
                <a:gd name="T62" fmla="*/ 52 w 55"/>
                <a:gd name="T63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49">
                  <a:moveTo>
                    <a:pt x="52" y="11"/>
                  </a:moveTo>
                  <a:cubicBezTo>
                    <a:pt x="41" y="11"/>
                    <a:pt x="29" y="11"/>
                    <a:pt x="17" y="11"/>
                  </a:cubicBezTo>
                  <a:cubicBezTo>
                    <a:pt x="16" y="11"/>
                    <a:pt x="15" y="11"/>
                    <a:pt x="15" y="9"/>
                  </a:cubicBezTo>
                  <a:cubicBezTo>
                    <a:pt x="14" y="7"/>
                    <a:pt x="14" y="4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0" y="0"/>
                    <a:pt x="1" y="4"/>
                    <a:pt x="2" y="4"/>
                  </a:cubicBezTo>
                  <a:cubicBezTo>
                    <a:pt x="5" y="4"/>
                    <a:pt x="7" y="4"/>
                    <a:pt x="10" y="4"/>
                  </a:cubicBezTo>
                  <a:cubicBezTo>
                    <a:pt x="11" y="4"/>
                    <a:pt x="11" y="4"/>
                    <a:pt x="11" y="6"/>
                  </a:cubicBezTo>
                  <a:cubicBezTo>
                    <a:pt x="14" y="16"/>
                    <a:pt x="16" y="25"/>
                    <a:pt x="19" y="36"/>
                  </a:cubicBezTo>
                  <a:cubicBezTo>
                    <a:pt x="20" y="38"/>
                    <a:pt x="19" y="38"/>
                    <a:pt x="18" y="39"/>
                  </a:cubicBezTo>
                  <a:cubicBezTo>
                    <a:pt x="17" y="40"/>
                    <a:pt x="17" y="42"/>
                    <a:pt x="17" y="43"/>
                  </a:cubicBezTo>
                  <a:cubicBezTo>
                    <a:pt x="17" y="46"/>
                    <a:pt x="19" y="49"/>
                    <a:pt x="22" y="49"/>
                  </a:cubicBezTo>
                  <a:cubicBezTo>
                    <a:pt x="24" y="49"/>
                    <a:pt x="26" y="47"/>
                    <a:pt x="27" y="46"/>
                  </a:cubicBezTo>
                  <a:cubicBezTo>
                    <a:pt x="28" y="45"/>
                    <a:pt x="28" y="44"/>
                    <a:pt x="29" y="44"/>
                  </a:cubicBezTo>
                  <a:cubicBezTo>
                    <a:pt x="32" y="44"/>
                    <a:pt x="35" y="44"/>
                    <a:pt x="38" y="44"/>
                  </a:cubicBezTo>
                  <a:cubicBezTo>
                    <a:pt x="40" y="44"/>
                    <a:pt x="40" y="45"/>
                    <a:pt x="41" y="46"/>
                  </a:cubicBezTo>
                  <a:cubicBezTo>
                    <a:pt x="42" y="47"/>
                    <a:pt x="43" y="49"/>
                    <a:pt x="45" y="49"/>
                  </a:cubicBezTo>
                  <a:cubicBezTo>
                    <a:pt x="49" y="49"/>
                    <a:pt x="51" y="46"/>
                    <a:pt x="51" y="43"/>
                  </a:cubicBezTo>
                  <a:cubicBezTo>
                    <a:pt x="51" y="40"/>
                    <a:pt x="49" y="38"/>
                    <a:pt x="45" y="38"/>
                  </a:cubicBezTo>
                  <a:cubicBezTo>
                    <a:pt x="44" y="38"/>
                    <a:pt x="42" y="39"/>
                    <a:pt x="41" y="40"/>
                  </a:cubicBezTo>
                  <a:cubicBezTo>
                    <a:pt x="40" y="41"/>
                    <a:pt x="39" y="42"/>
                    <a:pt x="38" y="42"/>
                  </a:cubicBezTo>
                  <a:cubicBezTo>
                    <a:pt x="35" y="42"/>
                    <a:pt x="32" y="42"/>
                    <a:pt x="29" y="42"/>
                  </a:cubicBezTo>
                  <a:cubicBezTo>
                    <a:pt x="28" y="42"/>
                    <a:pt x="28" y="41"/>
                    <a:pt x="27" y="40"/>
                  </a:cubicBezTo>
                  <a:cubicBezTo>
                    <a:pt x="26" y="39"/>
                    <a:pt x="25" y="38"/>
                    <a:pt x="24" y="38"/>
                  </a:cubicBezTo>
                  <a:cubicBezTo>
                    <a:pt x="23" y="37"/>
                    <a:pt x="22" y="37"/>
                    <a:pt x="22" y="36"/>
                  </a:cubicBezTo>
                  <a:cubicBezTo>
                    <a:pt x="22" y="35"/>
                    <a:pt x="21" y="35"/>
                    <a:pt x="21" y="34"/>
                  </a:cubicBezTo>
                  <a:cubicBezTo>
                    <a:pt x="21" y="33"/>
                    <a:pt x="21" y="33"/>
                    <a:pt x="23" y="33"/>
                  </a:cubicBezTo>
                  <a:cubicBezTo>
                    <a:pt x="31" y="33"/>
                    <a:pt x="38" y="33"/>
                    <a:pt x="46" y="33"/>
                  </a:cubicBezTo>
                  <a:cubicBezTo>
                    <a:pt x="49" y="33"/>
                    <a:pt x="49" y="32"/>
                    <a:pt x="50" y="31"/>
                  </a:cubicBezTo>
                  <a:cubicBezTo>
                    <a:pt x="51" y="25"/>
                    <a:pt x="53" y="19"/>
                    <a:pt x="54" y="13"/>
                  </a:cubicBezTo>
                  <a:cubicBezTo>
                    <a:pt x="55" y="11"/>
                    <a:pt x="54" y="11"/>
                    <a:pt x="52" y="1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26"/>
            <p:cNvSpPr>
              <a:spLocks/>
            </p:cNvSpPr>
            <p:nvPr/>
          </p:nvSpPr>
          <p:spPr bwMode="auto">
            <a:xfrm>
              <a:off x="2527300" y="290513"/>
              <a:ext cx="654050" cy="579438"/>
            </a:xfrm>
            <a:custGeom>
              <a:avLst/>
              <a:gdLst>
                <a:gd name="T0" fmla="*/ 52 w 54"/>
                <a:gd name="T1" fmla="*/ 11 h 48"/>
                <a:gd name="T2" fmla="*/ 17 w 54"/>
                <a:gd name="T3" fmla="*/ 11 h 48"/>
                <a:gd name="T4" fmla="*/ 14 w 54"/>
                <a:gd name="T5" fmla="*/ 9 h 48"/>
                <a:gd name="T6" fmla="*/ 13 w 54"/>
                <a:gd name="T7" fmla="*/ 1 h 48"/>
                <a:gd name="T8" fmla="*/ 11 w 54"/>
                <a:gd name="T9" fmla="*/ 0 h 48"/>
                <a:gd name="T10" fmla="*/ 2 w 54"/>
                <a:gd name="T11" fmla="*/ 0 h 48"/>
                <a:gd name="T12" fmla="*/ 2 w 54"/>
                <a:gd name="T13" fmla="*/ 4 h 48"/>
                <a:gd name="T14" fmla="*/ 9 w 54"/>
                <a:gd name="T15" fmla="*/ 4 h 48"/>
                <a:gd name="T16" fmla="*/ 11 w 54"/>
                <a:gd name="T17" fmla="*/ 5 h 48"/>
                <a:gd name="T18" fmla="*/ 19 w 54"/>
                <a:gd name="T19" fmla="*/ 36 h 48"/>
                <a:gd name="T20" fmla="*/ 18 w 54"/>
                <a:gd name="T21" fmla="*/ 39 h 48"/>
                <a:gd name="T22" fmla="*/ 16 w 54"/>
                <a:gd name="T23" fmla="*/ 43 h 48"/>
                <a:gd name="T24" fmla="*/ 22 w 54"/>
                <a:gd name="T25" fmla="*/ 48 h 48"/>
                <a:gd name="T26" fmla="*/ 27 w 54"/>
                <a:gd name="T27" fmla="*/ 45 h 48"/>
                <a:gd name="T28" fmla="*/ 29 w 54"/>
                <a:gd name="T29" fmla="*/ 44 h 48"/>
                <a:gd name="T30" fmla="*/ 38 w 54"/>
                <a:gd name="T31" fmla="*/ 44 h 48"/>
                <a:gd name="T32" fmla="*/ 40 w 54"/>
                <a:gd name="T33" fmla="*/ 45 h 48"/>
                <a:gd name="T34" fmla="*/ 45 w 54"/>
                <a:gd name="T35" fmla="*/ 48 h 48"/>
                <a:gd name="T36" fmla="*/ 51 w 54"/>
                <a:gd name="T37" fmla="*/ 43 h 48"/>
                <a:gd name="T38" fmla="*/ 45 w 54"/>
                <a:gd name="T39" fmla="*/ 37 h 48"/>
                <a:gd name="T40" fmla="*/ 41 w 54"/>
                <a:gd name="T41" fmla="*/ 40 h 48"/>
                <a:gd name="T42" fmla="*/ 38 w 54"/>
                <a:gd name="T43" fmla="*/ 41 h 48"/>
                <a:gd name="T44" fmla="*/ 29 w 54"/>
                <a:gd name="T45" fmla="*/ 41 h 48"/>
                <a:gd name="T46" fmla="*/ 26 w 54"/>
                <a:gd name="T47" fmla="*/ 40 h 48"/>
                <a:gd name="T48" fmla="*/ 23 w 54"/>
                <a:gd name="T49" fmla="*/ 37 h 48"/>
                <a:gd name="T50" fmla="*/ 21 w 54"/>
                <a:gd name="T51" fmla="*/ 36 h 48"/>
                <a:gd name="T52" fmla="*/ 21 w 54"/>
                <a:gd name="T53" fmla="*/ 34 h 48"/>
                <a:gd name="T54" fmla="*/ 22 w 54"/>
                <a:gd name="T55" fmla="*/ 32 h 48"/>
                <a:gd name="T56" fmla="*/ 46 w 54"/>
                <a:gd name="T57" fmla="*/ 32 h 48"/>
                <a:gd name="T58" fmla="*/ 49 w 54"/>
                <a:gd name="T59" fmla="*/ 30 h 48"/>
                <a:gd name="T60" fmla="*/ 54 w 54"/>
                <a:gd name="T61" fmla="*/ 13 h 48"/>
                <a:gd name="T62" fmla="*/ 52 w 54"/>
                <a:gd name="T63" fmla="*/ 1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" h="48">
                  <a:moveTo>
                    <a:pt x="52" y="11"/>
                  </a:moveTo>
                  <a:cubicBezTo>
                    <a:pt x="40" y="11"/>
                    <a:pt x="29" y="11"/>
                    <a:pt x="17" y="11"/>
                  </a:cubicBezTo>
                  <a:cubicBezTo>
                    <a:pt x="15" y="11"/>
                    <a:pt x="15" y="10"/>
                    <a:pt x="14" y="9"/>
                  </a:cubicBezTo>
                  <a:cubicBezTo>
                    <a:pt x="14" y="6"/>
                    <a:pt x="13" y="4"/>
                    <a:pt x="13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4" y="4"/>
                    <a:pt x="7" y="4"/>
                    <a:pt x="9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4" y="16"/>
                    <a:pt x="16" y="25"/>
                    <a:pt x="19" y="36"/>
                  </a:cubicBezTo>
                  <a:cubicBezTo>
                    <a:pt x="19" y="37"/>
                    <a:pt x="19" y="38"/>
                    <a:pt x="18" y="39"/>
                  </a:cubicBezTo>
                  <a:cubicBezTo>
                    <a:pt x="17" y="40"/>
                    <a:pt x="16" y="41"/>
                    <a:pt x="16" y="43"/>
                  </a:cubicBezTo>
                  <a:cubicBezTo>
                    <a:pt x="16" y="46"/>
                    <a:pt x="19" y="48"/>
                    <a:pt x="22" y="48"/>
                  </a:cubicBezTo>
                  <a:cubicBezTo>
                    <a:pt x="24" y="48"/>
                    <a:pt x="26" y="47"/>
                    <a:pt x="27" y="45"/>
                  </a:cubicBezTo>
                  <a:cubicBezTo>
                    <a:pt x="27" y="44"/>
                    <a:pt x="28" y="44"/>
                    <a:pt x="29" y="44"/>
                  </a:cubicBezTo>
                  <a:cubicBezTo>
                    <a:pt x="32" y="44"/>
                    <a:pt x="35" y="44"/>
                    <a:pt x="38" y="44"/>
                  </a:cubicBezTo>
                  <a:cubicBezTo>
                    <a:pt x="39" y="44"/>
                    <a:pt x="40" y="44"/>
                    <a:pt x="40" y="45"/>
                  </a:cubicBezTo>
                  <a:cubicBezTo>
                    <a:pt x="41" y="47"/>
                    <a:pt x="43" y="48"/>
                    <a:pt x="45" y="48"/>
                  </a:cubicBezTo>
                  <a:cubicBezTo>
                    <a:pt x="48" y="48"/>
                    <a:pt x="51" y="46"/>
                    <a:pt x="51" y="43"/>
                  </a:cubicBezTo>
                  <a:cubicBezTo>
                    <a:pt x="51" y="40"/>
                    <a:pt x="48" y="37"/>
                    <a:pt x="45" y="37"/>
                  </a:cubicBezTo>
                  <a:cubicBezTo>
                    <a:pt x="43" y="37"/>
                    <a:pt x="42" y="38"/>
                    <a:pt x="41" y="40"/>
                  </a:cubicBezTo>
                  <a:cubicBezTo>
                    <a:pt x="40" y="41"/>
                    <a:pt x="39" y="41"/>
                    <a:pt x="38" y="41"/>
                  </a:cubicBezTo>
                  <a:cubicBezTo>
                    <a:pt x="35" y="41"/>
                    <a:pt x="32" y="41"/>
                    <a:pt x="29" y="41"/>
                  </a:cubicBezTo>
                  <a:cubicBezTo>
                    <a:pt x="28" y="41"/>
                    <a:pt x="27" y="41"/>
                    <a:pt x="26" y="40"/>
                  </a:cubicBezTo>
                  <a:cubicBezTo>
                    <a:pt x="26" y="39"/>
                    <a:pt x="25" y="38"/>
                    <a:pt x="23" y="37"/>
                  </a:cubicBezTo>
                  <a:cubicBezTo>
                    <a:pt x="22" y="37"/>
                    <a:pt x="22" y="37"/>
                    <a:pt x="21" y="36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0" y="33"/>
                    <a:pt x="21" y="32"/>
                    <a:pt x="22" y="32"/>
                  </a:cubicBezTo>
                  <a:cubicBezTo>
                    <a:pt x="30" y="32"/>
                    <a:pt x="38" y="32"/>
                    <a:pt x="46" y="32"/>
                  </a:cubicBezTo>
                  <a:cubicBezTo>
                    <a:pt x="48" y="32"/>
                    <a:pt x="49" y="32"/>
                    <a:pt x="49" y="30"/>
                  </a:cubicBezTo>
                  <a:cubicBezTo>
                    <a:pt x="51" y="25"/>
                    <a:pt x="52" y="19"/>
                    <a:pt x="54" y="13"/>
                  </a:cubicBezTo>
                  <a:cubicBezTo>
                    <a:pt x="54" y="11"/>
                    <a:pt x="54" y="11"/>
                    <a:pt x="52" y="1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27"/>
            <p:cNvSpPr>
              <a:spLocks/>
            </p:cNvSpPr>
            <p:nvPr/>
          </p:nvSpPr>
          <p:spPr bwMode="auto">
            <a:xfrm>
              <a:off x="2527300" y="277813"/>
              <a:ext cx="654050" cy="592138"/>
            </a:xfrm>
            <a:custGeom>
              <a:avLst/>
              <a:gdLst>
                <a:gd name="T0" fmla="*/ 52 w 54"/>
                <a:gd name="T1" fmla="*/ 11 h 49"/>
                <a:gd name="T2" fmla="*/ 16 w 54"/>
                <a:gd name="T3" fmla="*/ 11 h 49"/>
                <a:gd name="T4" fmla="*/ 14 w 54"/>
                <a:gd name="T5" fmla="*/ 9 h 49"/>
                <a:gd name="T6" fmla="*/ 12 w 54"/>
                <a:gd name="T7" fmla="*/ 2 h 49"/>
                <a:gd name="T8" fmla="*/ 10 w 54"/>
                <a:gd name="T9" fmla="*/ 0 h 49"/>
                <a:gd name="T10" fmla="*/ 1 w 54"/>
                <a:gd name="T11" fmla="*/ 0 h 49"/>
                <a:gd name="T12" fmla="*/ 1 w 54"/>
                <a:gd name="T13" fmla="*/ 4 h 49"/>
                <a:gd name="T14" fmla="*/ 9 w 54"/>
                <a:gd name="T15" fmla="*/ 4 h 49"/>
                <a:gd name="T16" fmla="*/ 11 w 54"/>
                <a:gd name="T17" fmla="*/ 6 h 49"/>
                <a:gd name="T18" fmla="*/ 18 w 54"/>
                <a:gd name="T19" fmla="*/ 36 h 49"/>
                <a:gd name="T20" fmla="*/ 18 w 54"/>
                <a:gd name="T21" fmla="*/ 39 h 49"/>
                <a:gd name="T22" fmla="*/ 16 w 54"/>
                <a:gd name="T23" fmla="*/ 43 h 49"/>
                <a:gd name="T24" fmla="*/ 21 w 54"/>
                <a:gd name="T25" fmla="*/ 49 h 49"/>
                <a:gd name="T26" fmla="*/ 26 w 54"/>
                <a:gd name="T27" fmla="*/ 46 h 49"/>
                <a:gd name="T28" fmla="*/ 28 w 54"/>
                <a:gd name="T29" fmla="*/ 45 h 49"/>
                <a:gd name="T30" fmla="*/ 38 w 54"/>
                <a:gd name="T31" fmla="*/ 45 h 49"/>
                <a:gd name="T32" fmla="*/ 40 w 54"/>
                <a:gd name="T33" fmla="*/ 46 h 49"/>
                <a:gd name="T34" fmla="*/ 45 w 54"/>
                <a:gd name="T35" fmla="*/ 49 h 49"/>
                <a:gd name="T36" fmla="*/ 50 w 54"/>
                <a:gd name="T37" fmla="*/ 43 h 49"/>
                <a:gd name="T38" fmla="*/ 45 w 54"/>
                <a:gd name="T39" fmla="*/ 38 h 49"/>
                <a:gd name="T40" fmla="*/ 40 w 54"/>
                <a:gd name="T41" fmla="*/ 40 h 49"/>
                <a:gd name="T42" fmla="*/ 38 w 54"/>
                <a:gd name="T43" fmla="*/ 42 h 49"/>
                <a:gd name="T44" fmla="*/ 28 w 54"/>
                <a:gd name="T45" fmla="*/ 42 h 49"/>
                <a:gd name="T46" fmla="*/ 26 w 54"/>
                <a:gd name="T47" fmla="*/ 40 h 49"/>
                <a:gd name="T48" fmla="*/ 23 w 54"/>
                <a:gd name="T49" fmla="*/ 38 h 49"/>
                <a:gd name="T50" fmla="*/ 21 w 54"/>
                <a:gd name="T51" fmla="*/ 36 h 49"/>
                <a:gd name="T52" fmla="*/ 20 w 54"/>
                <a:gd name="T53" fmla="*/ 35 h 49"/>
                <a:gd name="T54" fmla="*/ 22 w 54"/>
                <a:gd name="T55" fmla="*/ 33 h 49"/>
                <a:gd name="T56" fmla="*/ 46 w 54"/>
                <a:gd name="T57" fmla="*/ 33 h 49"/>
                <a:gd name="T58" fmla="*/ 49 w 54"/>
                <a:gd name="T59" fmla="*/ 31 h 49"/>
                <a:gd name="T60" fmla="*/ 53 w 54"/>
                <a:gd name="T61" fmla="*/ 14 h 49"/>
                <a:gd name="T62" fmla="*/ 52 w 54"/>
                <a:gd name="T63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" h="49">
                  <a:moveTo>
                    <a:pt x="52" y="11"/>
                  </a:moveTo>
                  <a:cubicBezTo>
                    <a:pt x="40" y="11"/>
                    <a:pt x="28" y="11"/>
                    <a:pt x="16" y="11"/>
                  </a:cubicBezTo>
                  <a:cubicBezTo>
                    <a:pt x="15" y="11"/>
                    <a:pt x="14" y="11"/>
                    <a:pt x="14" y="9"/>
                  </a:cubicBezTo>
                  <a:cubicBezTo>
                    <a:pt x="13" y="7"/>
                    <a:pt x="13" y="4"/>
                    <a:pt x="12" y="2"/>
                  </a:cubicBezTo>
                  <a:cubicBezTo>
                    <a:pt x="12" y="1"/>
                    <a:pt x="12" y="0"/>
                    <a:pt x="10" y="0"/>
                  </a:cubicBezTo>
                  <a:cubicBezTo>
                    <a:pt x="7" y="0"/>
                    <a:pt x="4" y="0"/>
                    <a:pt x="1" y="0"/>
                  </a:cubicBezTo>
                  <a:cubicBezTo>
                    <a:pt x="0" y="0"/>
                    <a:pt x="0" y="4"/>
                    <a:pt x="1" y="4"/>
                  </a:cubicBezTo>
                  <a:cubicBezTo>
                    <a:pt x="4" y="4"/>
                    <a:pt x="6" y="4"/>
                    <a:pt x="9" y="4"/>
                  </a:cubicBezTo>
                  <a:cubicBezTo>
                    <a:pt x="10" y="4"/>
                    <a:pt x="10" y="4"/>
                    <a:pt x="11" y="6"/>
                  </a:cubicBezTo>
                  <a:cubicBezTo>
                    <a:pt x="13" y="16"/>
                    <a:pt x="16" y="26"/>
                    <a:pt x="18" y="36"/>
                  </a:cubicBezTo>
                  <a:cubicBezTo>
                    <a:pt x="19" y="38"/>
                    <a:pt x="19" y="38"/>
                    <a:pt x="18" y="39"/>
                  </a:cubicBezTo>
                  <a:cubicBezTo>
                    <a:pt x="17" y="40"/>
                    <a:pt x="16" y="42"/>
                    <a:pt x="16" y="43"/>
                  </a:cubicBezTo>
                  <a:cubicBezTo>
                    <a:pt x="16" y="46"/>
                    <a:pt x="18" y="49"/>
                    <a:pt x="21" y="49"/>
                  </a:cubicBezTo>
                  <a:cubicBezTo>
                    <a:pt x="23" y="49"/>
                    <a:pt x="25" y="48"/>
                    <a:pt x="26" y="46"/>
                  </a:cubicBezTo>
                  <a:cubicBezTo>
                    <a:pt x="27" y="45"/>
                    <a:pt x="27" y="45"/>
                    <a:pt x="28" y="45"/>
                  </a:cubicBezTo>
                  <a:cubicBezTo>
                    <a:pt x="31" y="45"/>
                    <a:pt x="34" y="45"/>
                    <a:pt x="38" y="45"/>
                  </a:cubicBezTo>
                  <a:cubicBezTo>
                    <a:pt x="39" y="45"/>
                    <a:pt x="39" y="45"/>
                    <a:pt x="40" y="46"/>
                  </a:cubicBezTo>
                  <a:cubicBezTo>
                    <a:pt x="41" y="48"/>
                    <a:pt x="43" y="49"/>
                    <a:pt x="45" y="49"/>
                  </a:cubicBezTo>
                  <a:cubicBezTo>
                    <a:pt x="48" y="49"/>
                    <a:pt x="50" y="46"/>
                    <a:pt x="50" y="43"/>
                  </a:cubicBezTo>
                  <a:cubicBezTo>
                    <a:pt x="50" y="40"/>
                    <a:pt x="48" y="38"/>
                    <a:pt x="45" y="38"/>
                  </a:cubicBezTo>
                  <a:cubicBezTo>
                    <a:pt x="43" y="38"/>
                    <a:pt x="41" y="39"/>
                    <a:pt x="40" y="40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5" y="42"/>
                    <a:pt x="32" y="42"/>
                    <a:pt x="28" y="42"/>
                  </a:cubicBezTo>
                  <a:cubicBezTo>
                    <a:pt x="27" y="42"/>
                    <a:pt x="27" y="42"/>
                    <a:pt x="26" y="40"/>
                  </a:cubicBezTo>
                  <a:cubicBezTo>
                    <a:pt x="25" y="39"/>
                    <a:pt x="24" y="38"/>
                    <a:pt x="23" y="38"/>
                  </a:cubicBezTo>
                  <a:cubicBezTo>
                    <a:pt x="22" y="38"/>
                    <a:pt x="21" y="37"/>
                    <a:pt x="21" y="36"/>
                  </a:cubicBezTo>
                  <a:cubicBezTo>
                    <a:pt x="21" y="36"/>
                    <a:pt x="21" y="35"/>
                    <a:pt x="20" y="35"/>
                  </a:cubicBezTo>
                  <a:cubicBezTo>
                    <a:pt x="20" y="33"/>
                    <a:pt x="20" y="33"/>
                    <a:pt x="22" y="33"/>
                  </a:cubicBezTo>
                  <a:cubicBezTo>
                    <a:pt x="30" y="33"/>
                    <a:pt x="38" y="33"/>
                    <a:pt x="46" y="33"/>
                  </a:cubicBezTo>
                  <a:cubicBezTo>
                    <a:pt x="48" y="33"/>
                    <a:pt x="48" y="32"/>
                    <a:pt x="49" y="31"/>
                  </a:cubicBezTo>
                  <a:cubicBezTo>
                    <a:pt x="50" y="25"/>
                    <a:pt x="52" y="19"/>
                    <a:pt x="53" y="14"/>
                  </a:cubicBezTo>
                  <a:cubicBezTo>
                    <a:pt x="54" y="12"/>
                    <a:pt x="53" y="11"/>
                    <a:pt x="52" y="1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28"/>
            <p:cNvSpPr>
              <a:spLocks/>
            </p:cNvSpPr>
            <p:nvPr/>
          </p:nvSpPr>
          <p:spPr bwMode="auto">
            <a:xfrm>
              <a:off x="2516188" y="277813"/>
              <a:ext cx="652463" cy="581025"/>
            </a:xfrm>
            <a:custGeom>
              <a:avLst/>
              <a:gdLst>
                <a:gd name="T0" fmla="*/ 52 w 54"/>
                <a:gd name="T1" fmla="*/ 11 h 48"/>
                <a:gd name="T2" fmla="*/ 17 w 54"/>
                <a:gd name="T3" fmla="*/ 11 h 48"/>
                <a:gd name="T4" fmla="*/ 15 w 54"/>
                <a:gd name="T5" fmla="*/ 9 h 48"/>
                <a:gd name="T6" fmla="*/ 13 w 54"/>
                <a:gd name="T7" fmla="*/ 2 h 48"/>
                <a:gd name="T8" fmla="*/ 11 w 54"/>
                <a:gd name="T9" fmla="*/ 0 h 48"/>
                <a:gd name="T10" fmla="*/ 2 w 54"/>
                <a:gd name="T11" fmla="*/ 0 h 48"/>
                <a:gd name="T12" fmla="*/ 2 w 54"/>
                <a:gd name="T13" fmla="*/ 4 h 48"/>
                <a:gd name="T14" fmla="*/ 9 w 54"/>
                <a:gd name="T15" fmla="*/ 4 h 48"/>
                <a:gd name="T16" fmla="*/ 11 w 54"/>
                <a:gd name="T17" fmla="*/ 5 h 48"/>
                <a:gd name="T18" fmla="*/ 19 w 54"/>
                <a:gd name="T19" fmla="*/ 36 h 48"/>
                <a:gd name="T20" fmla="*/ 18 w 54"/>
                <a:gd name="T21" fmla="*/ 39 h 48"/>
                <a:gd name="T22" fmla="*/ 17 w 54"/>
                <a:gd name="T23" fmla="*/ 43 h 48"/>
                <a:gd name="T24" fmla="*/ 22 w 54"/>
                <a:gd name="T25" fmla="*/ 48 h 48"/>
                <a:gd name="T26" fmla="*/ 27 w 54"/>
                <a:gd name="T27" fmla="*/ 46 h 48"/>
                <a:gd name="T28" fmla="*/ 29 w 54"/>
                <a:gd name="T29" fmla="*/ 44 h 48"/>
                <a:gd name="T30" fmla="*/ 38 w 54"/>
                <a:gd name="T31" fmla="*/ 44 h 48"/>
                <a:gd name="T32" fmla="*/ 41 w 54"/>
                <a:gd name="T33" fmla="*/ 46 h 48"/>
                <a:gd name="T34" fmla="*/ 45 w 54"/>
                <a:gd name="T35" fmla="*/ 48 h 48"/>
                <a:gd name="T36" fmla="*/ 51 w 54"/>
                <a:gd name="T37" fmla="*/ 43 h 48"/>
                <a:gd name="T38" fmla="*/ 45 w 54"/>
                <a:gd name="T39" fmla="*/ 37 h 48"/>
                <a:gd name="T40" fmla="*/ 41 w 54"/>
                <a:gd name="T41" fmla="*/ 40 h 48"/>
                <a:gd name="T42" fmla="*/ 38 w 54"/>
                <a:gd name="T43" fmla="*/ 42 h 48"/>
                <a:gd name="T44" fmla="*/ 29 w 54"/>
                <a:gd name="T45" fmla="*/ 42 h 48"/>
                <a:gd name="T46" fmla="*/ 27 w 54"/>
                <a:gd name="T47" fmla="*/ 40 h 48"/>
                <a:gd name="T48" fmla="*/ 24 w 54"/>
                <a:gd name="T49" fmla="*/ 38 h 48"/>
                <a:gd name="T50" fmla="*/ 21 w 54"/>
                <a:gd name="T51" fmla="*/ 36 h 48"/>
                <a:gd name="T52" fmla="*/ 21 w 54"/>
                <a:gd name="T53" fmla="*/ 34 h 48"/>
                <a:gd name="T54" fmla="*/ 22 w 54"/>
                <a:gd name="T55" fmla="*/ 33 h 48"/>
                <a:gd name="T56" fmla="*/ 46 w 54"/>
                <a:gd name="T57" fmla="*/ 33 h 48"/>
                <a:gd name="T58" fmla="*/ 49 w 54"/>
                <a:gd name="T59" fmla="*/ 31 h 48"/>
                <a:gd name="T60" fmla="*/ 54 w 54"/>
                <a:gd name="T61" fmla="*/ 13 h 48"/>
                <a:gd name="T62" fmla="*/ 52 w 54"/>
                <a:gd name="T63" fmla="*/ 1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" h="48">
                  <a:moveTo>
                    <a:pt x="52" y="11"/>
                  </a:moveTo>
                  <a:cubicBezTo>
                    <a:pt x="41" y="11"/>
                    <a:pt x="29" y="11"/>
                    <a:pt x="17" y="11"/>
                  </a:cubicBezTo>
                  <a:cubicBezTo>
                    <a:pt x="16" y="11"/>
                    <a:pt x="15" y="10"/>
                    <a:pt x="15" y="9"/>
                  </a:cubicBezTo>
                  <a:cubicBezTo>
                    <a:pt x="14" y="7"/>
                    <a:pt x="13" y="4"/>
                    <a:pt x="13" y="2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5" y="4"/>
                    <a:pt x="7" y="4"/>
                    <a:pt x="9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4" y="16"/>
                    <a:pt x="16" y="25"/>
                    <a:pt x="19" y="36"/>
                  </a:cubicBezTo>
                  <a:cubicBezTo>
                    <a:pt x="19" y="38"/>
                    <a:pt x="19" y="38"/>
                    <a:pt x="18" y="39"/>
                  </a:cubicBezTo>
                  <a:cubicBezTo>
                    <a:pt x="17" y="40"/>
                    <a:pt x="17" y="41"/>
                    <a:pt x="17" y="43"/>
                  </a:cubicBezTo>
                  <a:cubicBezTo>
                    <a:pt x="17" y="46"/>
                    <a:pt x="19" y="48"/>
                    <a:pt x="22" y="48"/>
                  </a:cubicBezTo>
                  <a:cubicBezTo>
                    <a:pt x="24" y="48"/>
                    <a:pt x="26" y="47"/>
                    <a:pt x="27" y="46"/>
                  </a:cubicBezTo>
                  <a:cubicBezTo>
                    <a:pt x="27" y="45"/>
                    <a:pt x="28" y="44"/>
                    <a:pt x="29" y="44"/>
                  </a:cubicBezTo>
                  <a:cubicBezTo>
                    <a:pt x="32" y="44"/>
                    <a:pt x="35" y="44"/>
                    <a:pt x="38" y="44"/>
                  </a:cubicBezTo>
                  <a:cubicBezTo>
                    <a:pt x="39" y="44"/>
                    <a:pt x="40" y="45"/>
                    <a:pt x="41" y="46"/>
                  </a:cubicBezTo>
                  <a:cubicBezTo>
                    <a:pt x="41" y="47"/>
                    <a:pt x="43" y="48"/>
                    <a:pt x="45" y="48"/>
                  </a:cubicBezTo>
                  <a:cubicBezTo>
                    <a:pt x="48" y="48"/>
                    <a:pt x="51" y="46"/>
                    <a:pt x="51" y="43"/>
                  </a:cubicBezTo>
                  <a:cubicBezTo>
                    <a:pt x="51" y="40"/>
                    <a:pt x="48" y="37"/>
                    <a:pt x="45" y="37"/>
                  </a:cubicBezTo>
                  <a:cubicBezTo>
                    <a:pt x="43" y="37"/>
                    <a:pt x="42" y="38"/>
                    <a:pt x="41" y="40"/>
                  </a:cubicBezTo>
                  <a:cubicBezTo>
                    <a:pt x="40" y="41"/>
                    <a:pt x="39" y="42"/>
                    <a:pt x="38" y="42"/>
                  </a:cubicBezTo>
                  <a:cubicBezTo>
                    <a:pt x="35" y="42"/>
                    <a:pt x="32" y="42"/>
                    <a:pt x="29" y="42"/>
                  </a:cubicBezTo>
                  <a:cubicBezTo>
                    <a:pt x="28" y="42"/>
                    <a:pt x="27" y="41"/>
                    <a:pt x="27" y="40"/>
                  </a:cubicBezTo>
                  <a:cubicBezTo>
                    <a:pt x="26" y="39"/>
                    <a:pt x="25" y="38"/>
                    <a:pt x="24" y="38"/>
                  </a:cubicBezTo>
                  <a:cubicBezTo>
                    <a:pt x="22" y="37"/>
                    <a:pt x="22" y="37"/>
                    <a:pt x="21" y="36"/>
                  </a:cubicBezTo>
                  <a:cubicBezTo>
                    <a:pt x="21" y="35"/>
                    <a:pt x="21" y="35"/>
                    <a:pt x="21" y="34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30" y="33"/>
                    <a:pt x="38" y="33"/>
                    <a:pt x="46" y="33"/>
                  </a:cubicBezTo>
                  <a:cubicBezTo>
                    <a:pt x="49" y="33"/>
                    <a:pt x="49" y="32"/>
                    <a:pt x="49" y="31"/>
                  </a:cubicBezTo>
                  <a:cubicBezTo>
                    <a:pt x="51" y="25"/>
                    <a:pt x="52" y="19"/>
                    <a:pt x="54" y="13"/>
                  </a:cubicBezTo>
                  <a:cubicBezTo>
                    <a:pt x="54" y="11"/>
                    <a:pt x="54" y="11"/>
                    <a:pt x="52" y="1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29"/>
            <p:cNvSpPr>
              <a:spLocks/>
            </p:cNvSpPr>
            <p:nvPr/>
          </p:nvSpPr>
          <p:spPr bwMode="auto">
            <a:xfrm>
              <a:off x="2516188" y="277813"/>
              <a:ext cx="652463" cy="581025"/>
            </a:xfrm>
            <a:custGeom>
              <a:avLst/>
              <a:gdLst>
                <a:gd name="T0" fmla="*/ 52 w 54"/>
                <a:gd name="T1" fmla="*/ 10 h 48"/>
                <a:gd name="T2" fmla="*/ 17 w 54"/>
                <a:gd name="T3" fmla="*/ 10 h 48"/>
                <a:gd name="T4" fmla="*/ 14 w 54"/>
                <a:gd name="T5" fmla="*/ 9 h 48"/>
                <a:gd name="T6" fmla="*/ 12 w 54"/>
                <a:gd name="T7" fmla="*/ 1 h 48"/>
                <a:gd name="T8" fmla="*/ 10 w 54"/>
                <a:gd name="T9" fmla="*/ 0 h 48"/>
                <a:gd name="T10" fmla="*/ 1 w 54"/>
                <a:gd name="T11" fmla="*/ 0 h 48"/>
                <a:gd name="T12" fmla="*/ 2 w 54"/>
                <a:gd name="T13" fmla="*/ 3 h 48"/>
                <a:gd name="T14" fmla="*/ 9 w 54"/>
                <a:gd name="T15" fmla="*/ 3 h 48"/>
                <a:gd name="T16" fmla="*/ 11 w 54"/>
                <a:gd name="T17" fmla="*/ 5 h 48"/>
                <a:gd name="T18" fmla="*/ 19 w 54"/>
                <a:gd name="T19" fmla="*/ 35 h 48"/>
                <a:gd name="T20" fmla="*/ 18 w 54"/>
                <a:gd name="T21" fmla="*/ 39 h 48"/>
                <a:gd name="T22" fmla="*/ 16 w 54"/>
                <a:gd name="T23" fmla="*/ 43 h 48"/>
                <a:gd name="T24" fmla="*/ 22 w 54"/>
                <a:gd name="T25" fmla="*/ 48 h 48"/>
                <a:gd name="T26" fmla="*/ 26 w 54"/>
                <a:gd name="T27" fmla="*/ 45 h 48"/>
                <a:gd name="T28" fmla="*/ 29 w 54"/>
                <a:gd name="T29" fmla="*/ 44 h 48"/>
                <a:gd name="T30" fmla="*/ 38 w 54"/>
                <a:gd name="T31" fmla="*/ 44 h 48"/>
                <a:gd name="T32" fmla="*/ 40 w 54"/>
                <a:gd name="T33" fmla="*/ 45 h 48"/>
                <a:gd name="T34" fmla="*/ 45 w 54"/>
                <a:gd name="T35" fmla="*/ 48 h 48"/>
                <a:gd name="T36" fmla="*/ 50 w 54"/>
                <a:gd name="T37" fmla="*/ 43 h 48"/>
                <a:gd name="T38" fmla="*/ 45 w 54"/>
                <a:gd name="T39" fmla="*/ 37 h 48"/>
                <a:gd name="T40" fmla="*/ 40 w 54"/>
                <a:gd name="T41" fmla="*/ 39 h 48"/>
                <a:gd name="T42" fmla="*/ 38 w 54"/>
                <a:gd name="T43" fmla="*/ 41 h 48"/>
                <a:gd name="T44" fmla="*/ 29 w 54"/>
                <a:gd name="T45" fmla="*/ 41 h 48"/>
                <a:gd name="T46" fmla="*/ 26 w 54"/>
                <a:gd name="T47" fmla="*/ 39 h 48"/>
                <a:gd name="T48" fmla="*/ 23 w 54"/>
                <a:gd name="T49" fmla="*/ 37 h 48"/>
                <a:gd name="T50" fmla="*/ 21 w 54"/>
                <a:gd name="T51" fmla="*/ 35 h 48"/>
                <a:gd name="T52" fmla="*/ 21 w 54"/>
                <a:gd name="T53" fmla="*/ 34 h 48"/>
                <a:gd name="T54" fmla="*/ 22 w 54"/>
                <a:gd name="T55" fmla="*/ 32 h 48"/>
                <a:gd name="T56" fmla="*/ 46 w 54"/>
                <a:gd name="T57" fmla="*/ 32 h 48"/>
                <a:gd name="T58" fmla="*/ 49 w 54"/>
                <a:gd name="T59" fmla="*/ 30 h 48"/>
                <a:gd name="T60" fmla="*/ 53 w 54"/>
                <a:gd name="T61" fmla="*/ 13 h 48"/>
                <a:gd name="T62" fmla="*/ 52 w 54"/>
                <a:gd name="T63" fmla="*/ 1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" h="48">
                  <a:moveTo>
                    <a:pt x="52" y="10"/>
                  </a:moveTo>
                  <a:cubicBezTo>
                    <a:pt x="40" y="10"/>
                    <a:pt x="28" y="10"/>
                    <a:pt x="17" y="10"/>
                  </a:cubicBezTo>
                  <a:cubicBezTo>
                    <a:pt x="15" y="10"/>
                    <a:pt x="15" y="10"/>
                    <a:pt x="14" y="9"/>
                  </a:cubicBezTo>
                  <a:cubicBezTo>
                    <a:pt x="14" y="6"/>
                    <a:pt x="13" y="4"/>
                    <a:pt x="12" y="1"/>
                  </a:cubicBezTo>
                  <a:cubicBezTo>
                    <a:pt x="12" y="0"/>
                    <a:pt x="12" y="0"/>
                    <a:pt x="10" y="0"/>
                  </a:cubicBezTo>
                  <a:cubicBezTo>
                    <a:pt x="7" y="0"/>
                    <a:pt x="4" y="0"/>
                    <a:pt x="1" y="0"/>
                  </a:cubicBezTo>
                  <a:cubicBezTo>
                    <a:pt x="0" y="0"/>
                    <a:pt x="0" y="3"/>
                    <a:pt x="2" y="3"/>
                  </a:cubicBezTo>
                  <a:cubicBezTo>
                    <a:pt x="4" y="3"/>
                    <a:pt x="7" y="3"/>
                    <a:pt x="9" y="3"/>
                  </a:cubicBezTo>
                  <a:cubicBezTo>
                    <a:pt x="10" y="3"/>
                    <a:pt x="11" y="4"/>
                    <a:pt x="11" y="5"/>
                  </a:cubicBezTo>
                  <a:cubicBezTo>
                    <a:pt x="14" y="16"/>
                    <a:pt x="16" y="25"/>
                    <a:pt x="19" y="35"/>
                  </a:cubicBezTo>
                  <a:cubicBezTo>
                    <a:pt x="19" y="37"/>
                    <a:pt x="19" y="38"/>
                    <a:pt x="18" y="39"/>
                  </a:cubicBezTo>
                  <a:cubicBezTo>
                    <a:pt x="17" y="40"/>
                    <a:pt x="16" y="41"/>
                    <a:pt x="16" y="43"/>
                  </a:cubicBezTo>
                  <a:cubicBezTo>
                    <a:pt x="16" y="46"/>
                    <a:pt x="19" y="48"/>
                    <a:pt x="22" y="48"/>
                  </a:cubicBezTo>
                  <a:cubicBezTo>
                    <a:pt x="24" y="48"/>
                    <a:pt x="25" y="47"/>
                    <a:pt x="26" y="45"/>
                  </a:cubicBezTo>
                  <a:cubicBezTo>
                    <a:pt x="27" y="44"/>
                    <a:pt x="28" y="44"/>
                    <a:pt x="29" y="44"/>
                  </a:cubicBezTo>
                  <a:cubicBezTo>
                    <a:pt x="32" y="44"/>
                    <a:pt x="35" y="44"/>
                    <a:pt x="38" y="44"/>
                  </a:cubicBezTo>
                  <a:cubicBezTo>
                    <a:pt x="39" y="44"/>
                    <a:pt x="40" y="44"/>
                    <a:pt x="40" y="45"/>
                  </a:cubicBezTo>
                  <a:cubicBezTo>
                    <a:pt x="41" y="47"/>
                    <a:pt x="43" y="48"/>
                    <a:pt x="45" y="48"/>
                  </a:cubicBezTo>
                  <a:cubicBezTo>
                    <a:pt x="48" y="48"/>
                    <a:pt x="50" y="46"/>
                    <a:pt x="50" y="43"/>
                  </a:cubicBezTo>
                  <a:cubicBezTo>
                    <a:pt x="50" y="40"/>
                    <a:pt x="48" y="37"/>
                    <a:pt x="45" y="37"/>
                  </a:cubicBezTo>
                  <a:cubicBezTo>
                    <a:pt x="43" y="37"/>
                    <a:pt x="41" y="38"/>
                    <a:pt x="40" y="39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5" y="41"/>
                    <a:pt x="32" y="41"/>
                    <a:pt x="29" y="41"/>
                  </a:cubicBezTo>
                  <a:cubicBezTo>
                    <a:pt x="28" y="41"/>
                    <a:pt x="27" y="41"/>
                    <a:pt x="26" y="39"/>
                  </a:cubicBezTo>
                  <a:cubicBezTo>
                    <a:pt x="26" y="38"/>
                    <a:pt x="24" y="38"/>
                    <a:pt x="23" y="37"/>
                  </a:cubicBezTo>
                  <a:cubicBezTo>
                    <a:pt x="22" y="37"/>
                    <a:pt x="21" y="37"/>
                    <a:pt x="21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0" y="32"/>
                    <a:pt x="21" y="32"/>
                    <a:pt x="22" y="32"/>
                  </a:cubicBezTo>
                  <a:cubicBezTo>
                    <a:pt x="30" y="32"/>
                    <a:pt x="38" y="32"/>
                    <a:pt x="46" y="32"/>
                  </a:cubicBezTo>
                  <a:cubicBezTo>
                    <a:pt x="48" y="32"/>
                    <a:pt x="49" y="32"/>
                    <a:pt x="49" y="30"/>
                  </a:cubicBezTo>
                  <a:cubicBezTo>
                    <a:pt x="51" y="24"/>
                    <a:pt x="52" y="19"/>
                    <a:pt x="53" y="13"/>
                  </a:cubicBezTo>
                  <a:cubicBezTo>
                    <a:pt x="54" y="11"/>
                    <a:pt x="54" y="10"/>
                    <a:pt x="52" y="1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30"/>
            <p:cNvSpPr>
              <a:spLocks/>
            </p:cNvSpPr>
            <p:nvPr/>
          </p:nvSpPr>
          <p:spPr bwMode="auto">
            <a:xfrm>
              <a:off x="2503488" y="265113"/>
              <a:ext cx="665163" cy="593725"/>
            </a:xfrm>
            <a:custGeom>
              <a:avLst/>
              <a:gdLst>
                <a:gd name="T0" fmla="*/ 52 w 55"/>
                <a:gd name="T1" fmla="*/ 11 h 49"/>
                <a:gd name="T2" fmla="*/ 17 w 55"/>
                <a:gd name="T3" fmla="*/ 11 h 49"/>
                <a:gd name="T4" fmla="*/ 15 w 55"/>
                <a:gd name="T5" fmla="*/ 9 h 49"/>
                <a:gd name="T6" fmla="*/ 13 w 55"/>
                <a:gd name="T7" fmla="*/ 2 h 49"/>
                <a:gd name="T8" fmla="*/ 11 w 55"/>
                <a:gd name="T9" fmla="*/ 0 h 49"/>
                <a:gd name="T10" fmla="*/ 2 w 55"/>
                <a:gd name="T11" fmla="*/ 0 h 49"/>
                <a:gd name="T12" fmla="*/ 2 w 55"/>
                <a:gd name="T13" fmla="*/ 4 h 49"/>
                <a:gd name="T14" fmla="*/ 10 w 55"/>
                <a:gd name="T15" fmla="*/ 4 h 49"/>
                <a:gd name="T16" fmla="*/ 12 w 55"/>
                <a:gd name="T17" fmla="*/ 6 h 49"/>
                <a:gd name="T18" fmla="*/ 19 w 55"/>
                <a:gd name="T19" fmla="*/ 36 h 49"/>
                <a:gd name="T20" fmla="*/ 18 w 55"/>
                <a:gd name="T21" fmla="*/ 39 h 49"/>
                <a:gd name="T22" fmla="*/ 17 w 55"/>
                <a:gd name="T23" fmla="*/ 43 h 49"/>
                <a:gd name="T24" fmla="*/ 22 w 55"/>
                <a:gd name="T25" fmla="*/ 49 h 49"/>
                <a:gd name="T26" fmla="*/ 27 w 55"/>
                <a:gd name="T27" fmla="*/ 46 h 49"/>
                <a:gd name="T28" fmla="*/ 29 w 55"/>
                <a:gd name="T29" fmla="*/ 44 h 49"/>
                <a:gd name="T30" fmla="*/ 38 w 55"/>
                <a:gd name="T31" fmla="*/ 44 h 49"/>
                <a:gd name="T32" fmla="*/ 41 w 55"/>
                <a:gd name="T33" fmla="*/ 46 h 49"/>
                <a:gd name="T34" fmla="*/ 46 w 55"/>
                <a:gd name="T35" fmla="*/ 49 h 49"/>
                <a:gd name="T36" fmla="*/ 51 w 55"/>
                <a:gd name="T37" fmla="*/ 43 h 49"/>
                <a:gd name="T38" fmla="*/ 46 w 55"/>
                <a:gd name="T39" fmla="*/ 38 h 49"/>
                <a:gd name="T40" fmla="*/ 41 w 55"/>
                <a:gd name="T41" fmla="*/ 40 h 49"/>
                <a:gd name="T42" fmla="*/ 38 w 55"/>
                <a:gd name="T43" fmla="*/ 42 h 49"/>
                <a:gd name="T44" fmla="*/ 29 w 55"/>
                <a:gd name="T45" fmla="*/ 42 h 49"/>
                <a:gd name="T46" fmla="*/ 27 w 55"/>
                <a:gd name="T47" fmla="*/ 40 h 49"/>
                <a:gd name="T48" fmla="*/ 24 w 55"/>
                <a:gd name="T49" fmla="*/ 38 h 49"/>
                <a:gd name="T50" fmla="*/ 22 w 55"/>
                <a:gd name="T51" fmla="*/ 36 h 49"/>
                <a:gd name="T52" fmla="*/ 21 w 55"/>
                <a:gd name="T53" fmla="*/ 34 h 49"/>
                <a:gd name="T54" fmla="*/ 23 w 55"/>
                <a:gd name="T55" fmla="*/ 33 h 49"/>
                <a:gd name="T56" fmla="*/ 46 w 55"/>
                <a:gd name="T57" fmla="*/ 33 h 49"/>
                <a:gd name="T58" fmla="*/ 50 w 55"/>
                <a:gd name="T59" fmla="*/ 31 h 49"/>
                <a:gd name="T60" fmla="*/ 54 w 55"/>
                <a:gd name="T61" fmla="*/ 13 h 49"/>
                <a:gd name="T62" fmla="*/ 52 w 55"/>
                <a:gd name="T63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49">
                  <a:moveTo>
                    <a:pt x="52" y="11"/>
                  </a:moveTo>
                  <a:cubicBezTo>
                    <a:pt x="41" y="11"/>
                    <a:pt x="29" y="11"/>
                    <a:pt x="17" y="11"/>
                  </a:cubicBezTo>
                  <a:cubicBezTo>
                    <a:pt x="16" y="11"/>
                    <a:pt x="15" y="11"/>
                    <a:pt x="15" y="9"/>
                  </a:cubicBezTo>
                  <a:cubicBezTo>
                    <a:pt x="14" y="7"/>
                    <a:pt x="14" y="4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0" y="0"/>
                    <a:pt x="1" y="4"/>
                    <a:pt x="2" y="4"/>
                  </a:cubicBezTo>
                  <a:cubicBezTo>
                    <a:pt x="5" y="4"/>
                    <a:pt x="7" y="4"/>
                    <a:pt x="10" y="4"/>
                  </a:cubicBezTo>
                  <a:cubicBezTo>
                    <a:pt x="11" y="4"/>
                    <a:pt x="11" y="4"/>
                    <a:pt x="12" y="6"/>
                  </a:cubicBezTo>
                  <a:cubicBezTo>
                    <a:pt x="14" y="16"/>
                    <a:pt x="16" y="26"/>
                    <a:pt x="19" y="36"/>
                  </a:cubicBezTo>
                  <a:cubicBezTo>
                    <a:pt x="20" y="38"/>
                    <a:pt x="19" y="38"/>
                    <a:pt x="18" y="39"/>
                  </a:cubicBezTo>
                  <a:cubicBezTo>
                    <a:pt x="17" y="40"/>
                    <a:pt x="17" y="42"/>
                    <a:pt x="17" y="43"/>
                  </a:cubicBezTo>
                  <a:cubicBezTo>
                    <a:pt x="17" y="46"/>
                    <a:pt x="19" y="49"/>
                    <a:pt x="22" y="49"/>
                  </a:cubicBezTo>
                  <a:cubicBezTo>
                    <a:pt x="24" y="49"/>
                    <a:pt x="26" y="48"/>
                    <a:pt x="27" y="46"/>
                  </a:cubicBezTo>
                  <a:cubicBezTo>
                    <a:pt x="28" y="45"/>
                    <a:pt x="28" y="44"/>
                    <a:pt x="29" y="44"/>
                  </a:cubicBezTo>
                  <a:cubicBezTo>
                    <a:pt x="32" y="44"/>
                    <a:pt x="35" y="44"/>
                    <a:pt x="38" y="44"/>
                  </a:cubicBezTo>
                  <a:cubicBezTo>
                    <a:pt x="40" y="44"/>
                    <a:pt x="40" y="45"/>
                    <a:pt x="41" y="46"/>
                  </a:cubicBezTo>
                  <a:cubicBezTo>
                    <a:pt x="42" y="47"/>
                    <a:pt x="43" y="49"/>
                    <a:pt x="46" y="49"/>
                  </a:cubicBezTo>
                  <a:cubicBezTo>
                    <a:pt x="49" y="49"/>
                    <a:pt x="51" y="46"/>
                    <a:pt x="51" y="43"/>
                  </a:cubicBezTo>
                  <a:cubicBezTo>
                    <a:pt x="51" y="40"/>
                    <a:pt x="49" y="38"/>
                    <a:pt x="46" y="38"/>
                  </a:cubicBezTo>
                  <a:cubicBezTo>
                    <a:pt x="44" y="38"/>
                    <a:pt x="42" y="39"/>
                    <a:pt x="41" y="40"/>
                  </a:cubicBezTo>
                  <a:cubicBezTo>
                    <a:pt x="40" y="41"/>
                    <a:pt x="39" y="42"/>
                    <a:pt x="38" y="42"/>
                  </a:cubicBezTo>
                  <a:cubicBezTo>
                    <a:pt x="35" y="42"/>
                    <a:pt x="32" y="42"/>
                    <a:pt x="29" y="42"/>
                  </a:cubicBezTo>
                  <a:cubicBezTo>
                    <a:pt x="28" y="42"/>
                    <a:pt x="28" y="41"/>
                    <a:pt x="27" y="40"/>
                  </a:cubicBezTo>
                  <a:cubicBezTo>
                    <a:pt x="26" y="39"/>
                    <a:pt x="25" y="38"/>
                    <a:pt x="24" y="38"/>
                  </a:cubicBezTo>
                  <a:cubicBezTo>
                    <a:pt x="23" y="38"/>
                    <a:pt x="22" y="37"/>
                    <a:pt x="22" y="36"/>
                  </a:cubicBezTo>
                  <a:cubicBezTo>
                    <a:pt x="22" y="35"/>
                    <a:pt x="21" y="35"/>
                    <a:pt x="21" y="34"/>
                  </a:cubicBezTo>
                  <a:cubicBezTo>
                    <a:pt x="21" y="33"/>
                    <a:pt x="21" y="33"/>
                    <a:pt x="23" y="33"/>
                  </a:cubicBezTo>
                  <a:cubicBezTo>
                    <a:pt x="31" y="33"/>
                    <a:pt x="39" y="33"/>
                    <a:pt x="46" y="33"/>
                  </a:cubicBezTo>
                  <a:cubicBezTo>
                    <a:pt x="49" y="33"/>
                    <a:pt x="49" y="32"/>
                    <a:pt x="50" y="31"/>
                  </a:cubicBezTo>
                  <a:cubicBezTo>
                    <a:pt x="51" y="25"/>
                    <a:pt x="53" y="19"/>
                    <a:pt x="54" y="13"/>
                  </a:cubicBezTo>
                  <a:cubicBezTo>
                    <a:pt x="55" y="11"/>
                    <a:pt x="54" y="11"/>
                    <a:pt x="52" y="1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31"/>
            <p:cNvSpPr>
              <a:spLocks/>
            </p:cNvSpPr>
            <p:nvPr/>
          </p:nvSpPr>
          <p:spPr bwMode="auto">
            <a:xfrm>
              <a:off x="2503488" y="265113"/>
              <a:ext cx="654050" cy="581025"/>
            </a:xfrm>
            <a:custGeom>
              <a:avLst/>
              <a:gdLst>
                <a:gd name="T0" fmla="*/ 52 w 54"/>
                <a:gd name="T1" fmla="*/ 11 h 48"/>
                <a:gd name="T2" fmla="*/ 17 w 54"/>
                <a:gd name="T3" fmla="*/ 11 h 48"/>
                <a:gd name="T4" fmla="*/ 14 w 54"/>
                <a:gd name="T5" fmla="*/ 9 h 48"/>
                <a:gd name="T6" fmla="*/ 13 w 54"/>
                <a:gd name="T7" fmla="*/ 1 h 48"/>
                <a:gd name="T8" fmla="*/ 11 w 54"/>
                <a:gd name="T9" fmla="*/ 0 h 48"/>
                <a:gd name="T10" fmla="*/ 2 w 54"/>
                <a:gd name="T11" fmla="*/ 0 h 48"/>
                <a:gd name="T12" fmla="*/ 2 w 54"/>
                <a:gd name="T13" fmla="*/ 4 h 48"/>
                <a:gd name="T14" fmla="*/ 9 w 54"/>
                <a:gd name="T15" fmla="*/ 4 h 48"/>
                <a:gd name="T16" fmla="*/ 11 w 54"/>
                <a:gd name="T17" fmla="*/ 5 h 48"/>
                <a:gd name="T18" fmla="*/ 19 w 54"/>
                <a:gd name="T19" fmla="*/ 36 h 48"/>
                <a:gd name="T20" fmla="*/ 18 w 54"/>
                <a:gd name="T21" fmla="*/ 39 h 48"/>
                <a:gd name="T22" fmla="*/ 16 w 54"/>
                <a:gd name="T23" fmla="*/ 43 h 48"/>
                <a:gd name="T24" fmla="*/ 22 w 54"/>
                <a:gd name="T25" fmla="*/ 48 h 48"/>
                <a:gd name="T26" fmla="*/ 27 w 54"/>
                <a:gd name="T27" fmla="*/ 45 h 48"/>
                <a:gd name="T28" fmla="*/ 29 w 54"/>
                <a:gd name="T29" fmla="*/ 44 h 48"/>
                <a:gd name="T30" fmla="*/ 38 w 54"/>
                <a:gd name="T31" fmla="*/ 44 h 48"/>
                <a:gd name="T32" fmla="*/ 40 w 54"/>
                <a:gd name="T33" fmla="*/ 45 h 48"/>
                <a:gd name="T34" fmla="*/ 45 w 54"/>
                <a:gd name="T35" fmla="*/ 48 h 48"/>
                <a:gd name="T36" fmla="*/ 51 w 54"/>
                <a:gd name="T37" fmla="*/ 43 h 48"/>
                <a:gd name="T38" fmla="*/ 45 w 54"/>
                <a:gd name="T39" fmla="*/ 37 h 48"/>
                <a:gd name="T40" fmla="*/ 41 w 54"/>
                <a:gd name="T41" fmla="*/ 40 h 48"/>
                <a:gd name="T42" fmla="*/ 38 w 54"/>
                <a:gd name="T43" fmla="*/ 42 h 48"/>
                <a:gd name="T44" fmla="*/ 29 w 54"/>
                <a:gd name="T45" fmla="*/ 42 h 48"/>
                <a:gd name="T46" fmla="*/ 26 w 54"/>
                <a:gd name="T47" fmla="*/ 40 h 48"/>
                <a:gd name="T48" fmla="*/ 23 w 54"/>
                <a:gd name="T49" fmla="*/ 37 h 48"/>
                <a:gd name="T50" fmla="*/ 21 w 54"/>
                <a:gd name="T51" fmla="*/ 36 h 48"/>
                <a:gd name="T52" fmla="*/ 21 w 54"/>
                <a:gd name="T53" fmla="*/ 34 h 48"/>
                <a:gd name="T54" fmla="*/ 22 w 54"/>
                <a:gd name="T55" fmla="*/ 32 h 48"/>
                <a:gd name="T56" fmla="*/ 46 w 54"/>
                <a:gd name="T57" fmla="*/ 32 h 48"/>
                <a:gd name="T58" fmla="*/ 49 w 54"/>
                <a:gd name="T59" fmla="*/ 30 h 48"/>
                <a:gd name="T60" fmla="*/ 54 w 54"/>
                <a:gd name="T61" fmla="*/ 13 h 48"/>
                <a:gd name="T62" fmla="*/ 52 w 54"/>
                <a:gd name="T63" fmla="*/ 1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" h="48">
                  <a:moveTo>
                    <a:pt x="52" y="11"/>
                  </a:moveTo>
                  <a:cubicBezTo>
                    <a:pt x="40" y="11"/>
                    <a:pt x="29" y="11"/>
                    <a:pt x="17" y="11"/>
                  </a:cubicBezTo>
                  <a:cubicBezTo>
                    <a:pt x="15" y="11"/>
                    <a:pt x="15" y="10"/>
                    <a:pt x="14" y="9"/>
                  </a:cubicBezTo>
                  <a:cubicBezTo>
                    <a:pt x="14" y="6"/>
                    <a:pt x="13" y="4"/>
                    <a:pt x="13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4" y="4"/>
                    <a:pt x="7" y="4"/>
                    <a:pt x="9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4" y="16"/>
                    <a:pt x="16" y="25"/>
                    <a:pt x="19" y="36"/>
                  </a:cubicBezTo>
                  <a:cubicBezTo>
                    <a:pt x="19" y="37"/>
                    <a:pt x="19" y="38"/>
                    <a:pt x="18" y="39"/>
                  </a:cubicBezTo>
                  <a:cubicBezTo>
                    <a:pt x="17" y="40"/>
                    <a:pt x="16" y="41"/>
                    <a:pt x="16" y="43"/>
                  </a:cubicBezTo>
                  <a:cubicBezTo>
                    <a:pt x="16" y="46"/>
                    <a:pt x="19" y="48"/>
                    <a:pt x="22" y="48"/>
                  </a:cubicBezTo>
                  <a:cubicBezTo>
                    <a:pt x="24" y="48"/>
                    <a:pt x="26" y="47"/>
                    <a:pt x="27" y="45"/>
                  </a:cubicBezTo>
                  <a:cubicBezTo>
                    <a:pt x="27" y="44"/>
                    <a:pt x="28" y="44"/>
                    <a:pt x="29" y="44"/>
                  </a:cubicBezTo>
                  <a:cubicBezTo>
                    <a:pt x="32" y="44"/>
                    <a:pt x="35" y="44"/>
                    <a:pt x="38" y="44"/>
                  </a:cubicBezTo>
                  <a:cubicBezTo>
                    <a:pt x="39" y="44"/>
                    <a:pt x="40" y="44"/>
                    <a:pt x="40" y="45"/>
                  </a:cubicBezTo>
                  <a:cubicBezTo>
                    <a:pt x="41" y="47"/>
                    <a:pt x="43" y="48"/>
                    <a:pt x="45" y="48"/>
                  </a:cubicBezTo>
                  <a:cubicBezTo>
                    <a:pt x="48" y="48"/>
                    <a:pt x="51" y="46"/>
                    <a:pt x="51" y="43"/>
                  </a:cubicBezTo>
                  <a:cubicBezTo>
                    <a:pt x="51" y="40"/>
                    <a:pt x="48" y="37"/>
                    <a:pt x="45" y="37"/>
                  </a:cubicBezTo>
                  <a:cubicBezTo>
                    <a:pt x="43" y="37"/>
                    <a:pt x="42" y="38"/>
                    <a:pt x="41" y="40"/>
                  </a:cubicBezTo>
                  <a:cubicBezTo>
                    <a:pt x="40" y="41"/>
                    <a:pt x="39" y="42"/>
                    <a:pt x="38" y="42"/>
                  </a:cubicBezTo>
                  <a:cubicBezTo>
                    <a:pt x="35" y="42"/>
                    <a:pt x="32" y="42"/>
                    <a:pt x="29" y="42"/>
                  </a:cubicBezTo>
                  <a:cubicBezTo>
                    <a:pt x="28" y="42"/>
                    <a:pt x="27" y="41"/>
                    <a:pt x="26" y="40"/>
                  </a:cubicBezTo>
                  <a:cubicBezTo>
                    <a:pt x="26" y="39"/>
                    <a:pt x="25" y="38"/>
                    <a:pt x="23" y="37"/>
                  </a:cubicBezTo>
                  <a:cubicBezTo>
                    <a:pt x="22" y="37"/>
                    <a:pt x="22" y="37"/>
                    <a:pt x="21" y="36"/>
                  </a:cubicBezTo>
                  <a:cubicBezTo>
                    <a:pt x="21" y="35"/>
                    <a:pt x="21" y="35"/>
                    <a:pt x="21" y="34"/>
                  </a:cubicBezTo>
                  <a:cubicBezTo>
                    <a:pt x="21" y="33"/>
                    <a:pt x="21" y="32"/>
                    <a:pt x="22" y="32"/>
                  </a:cubicBezTo>
                  <a:cubicBezTo>
                    <a:pt x="30" y="32"/>
                    <a:pt x="38" y="32"/>
                    <a:pt x="46" y="32"/>
                  </a:cubicBezTo>
                  <a:cubicBezTo>
                    <a:pt x="48" y="32"/>
                    <a:pt x="49" y="32"/>
                    <a:pt x="49" y="30"/>
                  </a:cubicBezTo>
                  <a:cubicBezTo>
                    <a:pt x="51" y="25"/>
                    <a:pt x="52" y="19"/>
                    <a:pt x="54" y="13"/>
                  </a:cubicBezTo>
                  <a:cubicBezTo>
                    <a:pt x="54" y="11"/>
                    <a:pt x="54" y="11"/>
                    <a:pt x="52" y="1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32"/>
            <p:cNvSpPr>
              <a:spLocks noEditPoints="1"/>
            </p:cNvSpPr>
            <p:nvPr/>
          </p:nvSpPr>
          <p:spPr bwMode="auto">
            <a:xfrm>
              <a:off x="2890838" y="398463"/>
              <a:ext cx="266700" cy="447675"/>
            </a:xfrm>
            <a:custGeom>
              <a:avLst/>
              <a:gdLst>
                <a:gd name="T0" fmla="*/ 0 w 22"/>
                <a:gd name="T1" fmla="*/ 33 h 37"/>
                <a:gd name="T2" fmla="*/ 0 w 22"/>
                <a:gd name="T3" fmla="*/ 31 h 37"/>
                <a:gd name="T4" fmla="*/ 6 w 22"/>
                <a:gd name="T5" fmla="*/ 31 h 37"/>
                <a:gd name="T6" fmla="*/ 9 w 22"/>
                <a:gd name="T7" fmla="*/ 29 h 37"/>
                <a:gd name="T8" fmla="*/ 13 w 22"/>
                <a:gd name="T9" fmla="*/ 26 h 37"/>
                <a:gd name="T10" fmla="*/ 19 w 22"/>
                <a:gd name="T11" fmla="*/ 32 h 37"/>
                <a:gd name="T12" fmla="*/ 13 w 22"/>
                <a:gd name="T13" fmla="*/ 37 h 37"/>
                <a:gd name="T14" fmla="*/ 8 w 22"/>
                <a:gd name="T15" fmla="*/ 34 h 37"/>
                <a:gd name="T16" fmla="*/ 6 w 22"/>
                <a:gd name="T17" fmla="*/ 33 h 37"/>
                <a:gd name="T18" fmla="*/ 0 w 22"/>
                <a:gd name="T19" fmla="*/ 33 h 37"/>
                <a:gd name="T20" fmla="*/ 14 w 22"/>
                <a:gd name="T21" fmla="*/ 21 h 37"/>
                <a:gd name="T22" fmla="*/ 17 w 22"/>
                <a:gd name="T23" fmla="*/ 19 h 37"/>
                <a:gd name="T24" fmla="*/ 22 w 22"/>
                <a:gd name="T25" fmla="*/ 2 h 37"/>
                <a:gd name="T26" fmla="*/ 20 w 22"/>
                <a:gd name="T27" fmla="*/ 0 h 37"/>
                <a:gd name="T28" fmla="*/ 0 w 22"/>
                <a:gd name="T29" fmla="*/ 0 h 37"/>
                <a:gd name="T30" fmla="*/ 0 w 22"/>
                <a:gd name="T31" fmla="*/ 21 h 37"/>
                <a:gd name="T32" fmla="*/ 14 w 22"/>
                <a:gd name="T33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7">
                  <a:moveTo>
                    <a:pt x="0" y="33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4" y="31"/>
                    <a:pt x="6" y="31"/>
                  </a:cubicBezTo>
                  <a:cubicBezTo>
                    <a:pt x="7" y="31"/>
                    <a:pt x="8" y="30"/>
                    <a:pt x="9" y="29"/>
                  </a:cubicBezTo>
                  <a:cubicBezTo>
                    <a:pt x="10" y="27"/>
                    <a:pt x="11" y="26"/>
                    <a:pt x="13" y="26"/>
                  </a:cubicBezTo>
                  <a:cubicBezTo>
                    <a:pt x="16" y="26"/>
                    <a:pt x="19" y="29"/>
                    <a:pt x="19" y="32"/>
                  </a:cubicBezTo>
                  <a:cubicBezTo>
                    <a:pt x="19" y="35"/>
                    <a:pt x="16" y="37"/>
                    <a:pt x="13" y="37"/>
                  </a:cubicBezTo>
                  <a:cubicBezTo>
                    <a:pt x="11" y="37"/>
                    <a:pt x="9" y="36"/>
                    <a:pt x="8" y="34"/>
                  </a:cubicBezTo>
                  <a:cubicBezTo>
                    <a:pt x="8" y="33"/>
                    <a:pt x="7" y="33"/>
                    <a:pt x="6" y="33"/>
                  </a:cubicBezTo>
                  <a:cubicBezTo>
                    <a:pt x="4" y="33"/>
                    <a:pt x="2" y="33"/>
                    <a:pt x="0" y="33"/>
                  </a:cubicBezTo>
                  <a:close/>
                  <a:moveTo>
                    <a:pt x="14" y="21"/>
                  </a:moveTo>
                  <a:cubicBezTo>
                    <a:pt x="16" y="21"/>
                    <a:pt x="17" y="21"/>
                    <a:pt x="17" y="19"/>
                  </a:cubicBezTo>
                  <a:cubicBezTo>
                    <a:pt x="19" y="14"/>
                    <a:pt x="20" y="8"/>
                    <a:pt x="22" y="2"/>
                  </a:cubicBezTo>
                  <a:cubicBezTo>
                    <a:pt x="22" y="0"/>
                    <a:pt x="22" y="0"/>
                    <a:pt x="20" y="0"/>
                  </a:cubicBezTo>
                  <a:cubicBezTo>
                    <a:pt x="13" y="0"/>
                    <a:pt x="7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5" y="21"/>
                    <a:pt x="9" y="21"/>
                    <a:pt x="14" y="21"/>
                  </a:cubicBezTo>
                  <a:close/>
                </a:path>
              </a:pathLst>
            </a:custGeom>
            <a:solidFill>
              <a:srgbClr val="A1B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33"/>
            <p:cNvSpPr>
              <a:spLocks/>
            </p:cNvSpPr>
            <p:nvPr/>
          </p:nvSpPr>
          <p:spPr bwMode="auto">
            <a:xfrm>
              <a:off x="2503488" y="265113"/>
              <a:ext cx="387350" cy="581025"/>
            </a:xfrm>
            <a:custGeom>
              <a:avLst/>
              <a:gdLst>
                <a:gd name="T0" fmla="*/ 26 w 32"/>
                <a:gd name="T1" fmla="*/ 40 h 48"/>
                <a:gd name="T2" fmla="*/ 23 w 32"/>
                <a:gd name="T3" fmla="*/ 37 h 48"/>
                <a:gd name="T4" fmla="*/ 21 w 32"/>
                <a:gd name="T5" fmla="*/ 36 h 48"/>
                <a:gd name="T6" fmla="*/ 21 w 32"/>
                <a:gd name="T7" fmla="*/ 34 h 48"/>
                <a:gd name="T8" fmla="*/ 22 w 32"/>
                <a:gd name="T9" fmla="*/ 32 h 48"/>
                <a:gd name="T10" fmla="*/ 32 w 32"/>
                <a:gd name="T11" fmla="*/ 32 h 48"/>
                <a:gd name="T12" fmla="*/ 32 w 32"/>
                <a:gd name="T13" fmla="*/ 11 h 48"/>
                <a:gd name="T14" fmla="*/ 17 w 32"/>
                <a:gd name="T15" fmla="*/ 11 h 48"/>
                <a:gd name="T16" fmla="*/ 14 w 32"/>
                <a:gd name="T17" fmla="*/ 9 h 48"/>
                <a:gd name="T18" fmla="*/ 13 w 32"/>
                <a:gd name="T19" fmla="*/ 1 h 48"/>
                <a:gd name="T20" fmla="*/ 11 w 32"/>
                <a:gd name="T21" fmla="*/ 0 h 48"/>
                <a:gd name="T22" fmla="*/ 2 w 32"/>
                <a:gd name="T23" fmla="*/ 0 h 48"/>
                <a:gd name="T24" fmla="*/ 2 w 32"/>
                <a:gd name="T25" fmla="*/ 4 h 48"/>
                <a:gd name="T26" fmla="*/ 9 w 32"/>
                <a:gd name="T27" fmla="*/ 4 h 48"/>
                <a:gd name="T28" fmla="*/ 11 w 32"/>
                <a:gd name="T29" fmla="*/ 5 h 48"/>
                <a:gd name="T30" fmla="*/ 19 w 32"/>
                <a:gd name="T31" fmla="*/ 36 h 48"/>
                <a:gd name="T32" fmla="*/ 18 w 32"/>
                <a:gd name="T33" fmla="*/ 39 h 48"/>
                <a:gd name="T34" fmla="*/ 16 w 32"/>
                <a:gd name="T35" fmla="*/ 43 h 48"/>
                <a:gd name="T36" fmla="*/ 22 w 32"/>
                <a:gd name="T37" fmla="*/ 48 h 48"/>
                <a:gd name="T38" fmla="*/ 27 w 32"/>
                <a:gd name="T39" fmla="*/ 45 h 48"/>
                <a:gd name="T40" fmla="*/ 29 w 32"/>
                <a:gd name="T41" fmla="*/ 44 h 48"/>
                <a:gd name="T42" fmla="*/ 32 w 32"/>
                <a:gd name="T43" fmla="*/ 44 h 48"/>
                <a:gd name="T44" fmla="*/ 32 w 32"/>
                <a:gd name="T45" fmla="*/ 42 h 48"/>
                <a:gd name="T46" fmla="*/ 29 w 32"/>
                <a:gd name="T47" fmla="*/ 42 h 48"/>
                <a:gd name="T48" fmla="*/ 26 w 32"/>
                <a:gd name="T49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48">
                  <a:moveTo>
                    <a:pt x="26" y="40"/>
                  </a:moveTo>
                  <a:cubicBezTo>
                    <a:pt x="26" y="39"/>
                    <a:pt x="25" y="38"/>
                    <a:pt x="23" y="37"/>
                  </a:cubicBezTo>
                  <a:cubicBezTo>
                    <a:pt x="22" y="37"/>
                    <a:pt x="22" y="37"/>
                    <a:pt x="21" y="36"/>
                  </a:cubicBezTo>
                  <a:cubicBezTo>
                    <a:pt x="21" y="35"/>
                    <a:pt x="21" y="35"/>
                    <a:pt x="21" y="34"/>
                  </a:cubicBezTo>
                  <a:cubicBezTo>
                    <a:pt x="21" y="33"/>
                    <a:pt x="21" y="32"/>
                    <a:pt x="22" y="32"/>
                  </a:cubicBezTo>
                  <a:cubicBezTo>
                    <a:pt x="26" y="32"/>
                    <a:pt x="29" y="32"/>
                    <a:pt x="32" y="32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7" y="11"/>
                    <a:pt x="22" y="11"/>
                    <a:pt x="17" y="11"/>
                  </a:cubicBezTo>
                  <a:cubicBezTo>
                    <a:pt x="15" y="11"/>
                    <a:pt x="15" y="10"/>
                    <a:pt x="14" y="9"/>
                  </a:cubicBezTo>
                  <a:cubicBezTo>
                    <a:pt x="14" y="6"/>
                    <a:pt x="13" y="4"/>
                    <a:pt x="13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4" y="4"/>
                    <a:pt x="7" y="4"/>
                    <a:pt x="9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4" y="16"/>
                    <a:pt x="16" y="25"/>
                    <a:pt x="19" y="36"/>
                  </a:cubicBezTo>
                  <a:cubicBezTo>
                    <a:pt x="19" y="37"/>
                    <a:pt x="19" y="38"/>
                    <a:pt x="18" y="39"/>
                  </a:cubicBezTo>
                  <a:cubicBezTo>
                    <a:pt x="17" y="40"/>
                    <a:pt x="16" y="41"/>
                    <a:pt x="16" y="43"/>
                  </a:cubicBezTo>
                  <a:cubicBezTo>
                    <a:pt x="16" y="46"/>
                    <a:pt x="19" y="48"/>
                    <a:pt x="22" y="48"/>
                  </a:cubicBezTo>
                  <a:cubicBezTo>
                    <a:pt x="24" y="48"/>
                    <a:pt x="26" y="47"/>
                    <a:pt x="27" y="45"/>
                  </a:cubicBezTo>
                  <a:cubicBezTo>
                    <a:pt x="27" y="44"/>
                    <a:pt x="28" y="44"/>
                    <a:pt x="29" y="44"/>
                  </a:cubicBezTo>
                  <a:cubicBezTo>
                    <a:pt x="30" y="44"/>
                    <a:pt x="31" y="44"/>
                    <a:pt x="32" y="44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0" y="42"/>
                    <a:pt x="29" y="42"/>
                  </a:cubicBezTo>
                  <a:cubicBezTo>
                    <a:pt x="28" y="42"/>
                    <a:pt x="27" y="41"/>
                    <a:pt x="26" y="40"/>
                  </a:cubicBezTo>
                  <a:close/>
                </a:path>
              </a:pathLst>
            </a:custGeom>
            <a:solidFill>
              <a:srgbClr val="C1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34"/>
            <p:cNvSpPr>
              <a:spLocks noEditPoints="1"/>
            </p:cNvSpPr>
            <p:nvPr/>
          </p:nvSpPr>
          <p:spPr bwMode="auto">
            <a:xfrm>
              <a:off x="1076325" y="1825626"/>
              <a:ext cx="495300" cy="641350"/>
            </a:xfrm>
            <a:custGeom>
              <a:avLst/>
              <a:gdLst>
                <a:gd name="T0" fmla="*/ 12 w 41"/>
                <a:gd name="T1" fmla="*/ 29 h 53"/>
                <a:gd name="T2" fmla="*/ 14 w 41"/>
                <a:gd name="T3" fmla="*/ 26 h 53"/>
                <a:gd name="T4" fmla="*/ 13 w 41"/>
                <a:gd name="T5" fmla="*/ 23 h 53"/>
                <a:gd name="T6" fmla="*/ 13 w 41"/>
                <a:gd name="T7" fmla="*/ 13 h 53"/>
                <a:gd name="T8" fmla="*/ 28 w 41"/>
                <a:gd name="T9" fmla="*/ 13 h 53"/>
                <a:gd name="T10" fmla="*/ 28 w 41"/>
                <a:gd name="T11" fmla="*/ 23 h 53"/>
                <a:gd name="T12" fmla="*/ 27 w 41"/>
                <a:gd name="T13" fmla="*/ 25 h 53"/>
                <a:gd name="T14" fmla="*/ 30 w 41"/>
                <a:gd name="T15" fmla="*/ 29 h 53"/>
                <a:gd name="T16" fmla="*/ 32 w 41"/>
                <a:gd name="T17" fmla="*/ 25 h 53"/>
                <a:gd name="T18" fmla="*/ 31 w 41"/>
                <a:gd name="T19" fmla="*/ 23 h 53"/>
                <a:gd name="T20" fmla="*/ 31 w 41"/>
                <a:gd name="T21" fmla="*/ 13 h 53"/>
                <a:gd name="T22" fmla="*/ 10 w 41"/>
                <a:gd name="T23" fmla="*/ 13 h 53"/>
                <a:gd name="T24" fmla="*/ 10 w 41"/>
                <a:gd name="T25" fmla="*/ 23 h 53"/>
                <a:gd name="T26" fmla="*/ 9 w 41"/>
                <a:gd name="T27" fmla="*/ 25 h 53"/>
                <a:gd name="T28" fmla="*/ 12 w 41"/>
                <a:gd name="T29" fmla="*/ 29 h 53"/>
                <a:gd name="T30" fmla="*/ 1 w 41"/>
                <a:gd name="T31" fmla="*/ 17 h 53"/>
                <a:gd name="T32" fmla="*/ 7 w 41"/>
                <a:gd name="T33" fmla="*/ 17 h 53"/>
                <a:gd name="T34" fmla="*/ 8 w 41"/>
                <a:gd name="T35" fmla="*/ 18 h 53"/>
                <a:gd name="T36" fmla="*/ 8 w 41"/>
                <a:gd name="T37" fmla="*/ 22 h 53"/>
                <a:gd name="T38" fmla="*/ 8 w 41"/>
                <a:gd name="T39" fmla="*/ 25 h 53"/>
                <a:gd name="T40" fmla="*/ 12 w 41"/>
                <a:gd name="T41" fmla="*/ 31 h 53"/>
                <a:gd name="T42" fmla="*/ 16 w 41"/>
                <a:gd name="T43" fmla="*/ 24 h 53"/>
                <a:gd name="T44" fmla="*/ 15 w 41"/>
                <a:gd name="T45" fmla="*/ 22 h 53"/>
                <a:gd name="T46" fmla="*/ 15 w 41"/>
                <a:gd name="T47" fmla="*/ 18 h 53"/>
                <a:gd name="T48" fmla="*/ 16 w 41"/>
                <a:gd name="T49" fmla="*/ 17 h 53"/>
                <a:gd name="T50" fmla="*/ 25 w 41"/>
                <a:gd name="T51" fmla="*/ 17 h 53"/>
                <a:gd name="T52" fmla="*/ 26 w 41"/>
                <a:gd name="T53" fmla="*/ 18 h 53"/>
                <a:gd name="T54" fmla="*/ 26 w 41"/>
                <a:gd name="T55" fmla="*/ 22 h 53"/>
                <a:gd name="T56" fmla="*/ 26 w 41"/>
                <a:gd name="T57" fmla="*/ 25 h 53"/>
                <a:gd name="T58" fmla="*/ 30 w 41"/>
                <a:gd name="T59" fmla="*/ 31 h 53"/>
                <a:gd name="T60" fmla="*/ 34 w 41"/>
                <a:gd name="T61" fmla="*/ 24 h 53"/>
                <a:gd name="T62" fmla="*/ 33 w 41"/>
                <a:gd name="T63" fmla="*/ 22 h 53"/>
                <a:gd name="T64" fmla="*/ 33 w 41"/>
                <a:gd name="T65" fmla="*/ 18 h 53"/>
                <a:gd name="T66" fmla="*/ 34 w 41"/>
                <a:gd name="T67" fmla="*/ 17 h 53"/>
                <a:gd name="T68" fmla="*/ 40 w 41"/>
                <a:gd name="T69" fmla="*/ 17 h 53"/>
                <a:gd name="T70" fmla="*/ 41 w 41"/>
                <a:gd name="T71" fmla="*/ 18 h 53"/>
                <a:gd name="T72" fmla="*/ 41 w 41"/>
                <a:gd name="T73" fmla="*/ 52 h 53"/>
                <a:gd name="T74" fmla="*/ 40 w 41"/>
                <a:gd name="T75" fmla="*/ 53 h 53"/>
                <a:gd name="T76" fmla="*/ 1 w 41"/>
                <a:gd name="T77" fmla="*/ 53 h 53"/>
                <a:gd name="T78" fmla="*/ 0 w 41"/>
                <a:gd name="T79" fmla="*/ 52 h 53"/>
                <a:gd name="T80" fmla="*/ 0 w 41"/>
                <a:gd name="T81" fmla="*/ 18 h 53"/>
                <a:gd name="T82" fmla="*/ 1 w 41"/>
                <a:gd name="T83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" h="53">
                  <a:moveTo>
                    <a:pt x="12" y="29"/>
                  </a:moveTo>
                  <a:cubicBezTo>
                    <a:pt x="13" y="29"/>
                    <a:pt x="15" y="27"/>
                    <a:pt x="14" y="26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0"/>
                    <a:pt x="13" y="17"/>
                    <a:pt x="13" y="13"/>
                  </a:cubicBezTo>
                  <a:cubicBezTo>
                    <a:pt x="13" y="4"/>
                    <a:pt x="28" y="4"/>
                    <a:pt x="28" y="13"/>
                  </a:cubicBezTo>
                  <a:cubicBezTo>
                    <a:pt x="28" y="17"/>
                    <a:pt x="28" y="20"/>
                    <a:pt x="28" y="23"/>
                  </a:cubicBezTo>
                  <a:cubicBezTo>
                    <a:pt x="28" y="24"/>
                    <a:pt x="28" y="24"/>
                    <a:pt x="27" y="25"/>
                  </a:cubicBezTo>
                  <a:cubicBezTo>
                    <a:pt x="26" y="27"/>
                    <a:pt x="28" y="29"/>
                    <a:pt x="30" y="29"/>
                  </a:cubicBezTo>
                  <a:cubicBezTo>
                    <a:pt x="32" y="29"/>
                    <a:pt x="33" y="27"/>
                    <a:pt x="32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0"/>
                    <a:pt x="31" y="17"/>
                    <a:pt x="31" y="13"/>
                  </a:cubicBezTo>
                  <a:cubicBezTo>
                    <a:pt x="31" y="0"/>
                    <a:pt x="10" y="0"/>
                    <a:pt x="10" y="13"/>
                  </a:cubicBezTo>
                  <a:cubicBezTo>
                    <a:pt x="10" y="17"/>
                    <a:pt x="10" y="20"/>
                    <a:pt x="10" y="23"/>
                  </a:cubicBezTo>
                  <a:cubicBezTo>
                    <a:pt x="10" y="24"/>
                    <a:pt x="10" y="24"/>
                    <a:pt x="9" y="25"/>
                  </a:cubicBezTo>
                  <a:cubicBezTo>
                    <a:pt x="8" y="27"/>
                    <a:pt x="10" y="29"/>
                    <a:pt x="12" y="29"/>
                  </a:cubicBezTo>
                  <a:close/>
                  <a:moveTo>
                    <a:pt x="1" y="17"/>
                  </a:moveTo>
                  <a:cubicBezTo>
                    <a:pt x="3" y="17"/>
                    <a:pt x="5" y="17"/>
                    <a:pt x="7" y="17"/>
                  </a:cubicBezTo>
                  <a:cubicBezTo>
                    <a:pt x="8" y="17"/>
                    <a:pt x="8" y="17"/>
                    <a:pt x="8" y="18"/>
                  </a:cubicBezTo>
                  <a:cubicBezTo>
                    <a:pt x="8" y="19"/>
                    <a:pt x="8" y="21"/>
                    <a:pt x="8" y="22"/>
                  </a:cubicBezTo>
                  <a:cubicBezTo>
                    <a:pt x="8" y="23"/>
                    <a:pt x="8" y="24"/>
                    <a:pt x="8" y="25"/>
                  </a:cubicBezTo>
                  <a:cubicBezTo>
                    <a:pt x="6" y="27"/>
                    <a:pt x="8" y="31"/>
                    <a:pt x="12" y="31"/>
                  </a:cubicBezTo>
                  <a:cubicBezTo>
                    <a:pt x="15" y="31"/>
                    <a:pt x="17" y="27"/>
                    <a:pt x="16" y="24"/>
                  </a:cubicBezTo>
                  <a:cubicBezTo>
                    <a:pt x="15" y="24"/>
                    <a:pt x="15" y="23"/>
                    <a:pt x="15" y="22"/>
                  </a:cubicBezTo>
                  <a:cubicBezTo>
                    <a:pt x="15" y="21"/>
                    <a:pt x="15" y="19"/>
                    <a:pt x="15" y="18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9" y="17"/>
                    <a:pt x="22" y="17"/>
                    <a:pt x="25" y="17"/>
                  </a:cubicBezTo>
                  <a:cubicBezTo>
                    <a:pt x="26" y="17"/>
                    <a:pt x="26" y="17"/>
                    <a:pt x="26" y="18"/>
                  </a:cubicBezTo>
                  <a:cubicBezTo>
                    <a:pt x="26" y="19"/>
                    <a:pt x="26" y="21"/>
                    <a:pt x="26" y="22"/>
                  </a:cubicBezTo>
                  <a:cubicBezTo>
                    <a:pt x="26" y="23"/>
                    <a:pt x="26" y="24"/>
                    <a:pt x="26" y="25"/>
                  </a:cubicBezTo>
                  <a:cubicBezTo>
                    <a:pt x="24" y="27"/>
                    <a:pt x="26" y="31"/>
                    <a:pt x="30" y="31"/>
                  </a:cubicBezTo>
                  <a:cubicBezTo>
                    <a:pt x="33" y="31"/>
                    <a:pt x="35" y="27"/>
                    <a:pt x="34" y="24"/>
                  </a:cubicBezTo>
                  <a:cubicBezTo>
                    <a:pt x="33" y="23"/>
                    <a:pt x="33" y="23"/>
                    <a:pt x="33" y="22"/>
                  </a:cubicBezTo>
                  <a:cubicBezTo>
                    <a:pt x="33" y="21"/>
                    <a:pt x="33" y="19"/>
                    <a:pt x="33" y="18"/>
                  </a:cubicBezTo>
                  <a:cubicBezTo>
                    <a:pt x="33" y="17"/>
                    <a:pt x="33" y="17"/>
                    <a:pt x="34" y="17"/>
                  </a:cubicBezTo>
                  <a:cubicBezTo>
                    <a:pt x="36" y="17"/>
                    <a:pt x="38" y="17"/>
                    <a:pt x="40" y="17"/>
                  </a:cubicBezTo>
                  <a:cubicBezTo>
                    <a:pt x="41" y="17"/>
                    <a:pt x="41" y="17"/>
                    <a:pt x="41" y="18"/>
                  </a:cubicBezTo>
                  <a:cubicBezTo>
                    <a:pt x="41" y="29"/>
                    <a:pt x="41" y="40"/>
                    <a:pt x="41" y="52"/>
                  </a:cubicBezTo>
                  <a:cubicBezTo>
                    <a:pt x="41" y="52"/>
                    <a:pt x="41" y="53"/>
                    <a:pt x="40" y="53"/>
                  </a:cubicBezTo>
                  <a:cubicBezTo>
                    <a:pt x="27" y="53"/>
                    <a:pt x="14" y="53"/>
                    <a:pt x="1" y="53"/>
                  </a:cubicBezTo>
                  <a:cubicBezTo>
                    <a:pt x="0" y="53"/>
                    <a:pt x="0" y="52"/>
                    <a:pt x="0" y="52"/>
                  </a:cubicBezTo>
                  <a:cubicBezTo>
                    <a:pt x="0" y="40"/>
                    <a:pt x="0" y="29"/>
                    <a:pt x="0" y="18"/>
                  </a:cubicBezTo>
                  <a:cubicBezTo>
                    <a:pt x="0" y="17"/>
                    <a:pt x="0" y="17"/>
                    <a:pt x="1" y="17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35"/>
            <p:cNvSpPr>
              <a:spLocks noEditPoints="1"/>
            </p:cNvSpPr>
            <p:nvPr/>
          </p:nvSpPr>
          <p:spPr bwMode="auto">
            <a:xfrm>
              <a:off x="1063625" y="1825626"/>
              <a:ext cx="508000" cy="641350"/>
            </a:xfrm>
            <a:custGeom>
              <a:avLst/>
              <a:gdLst>
                <a:gd name="T0" fmla="*/ 12 w 42"/>
                <a:gd name="T1" fmla="*/ 29 h 53"/>
                <a:gd name="T2" fmla="*/ 15 w 42"/>
                <a:gd name="T3" fmla="*/ 25 h 53"/>
                <a:gd name="T4" fmla="*/ 14 w 42"/>
                <a:gd name="T5" fmla="*/ 23 h 53"/>
                <a:gd name="T6" fmla="*/ 14 w 42"/>
                <a:gd name="T7" fmla="*/ 13 h 53"/>
                <a:gd name="T8" fmla="*/ 29 w 42"/>
                <a:gd name="T9" fmla="*/ 13 h 53"/>
                <a:gd name="T10" fmla="*/ 29 w 42"/>
                <a:gd name="T11" fmla="*/ 23 h 53"/>
                <a:gd name="T12" fmla="*/ 28 w 42"/>
                <a:gd name="T13" fmla="*/ 25 h 53"/>
                <a:gd name="T14" fmla="*/ 30 w 42"/>
                <a:gd name="T15" fmla="*/ 29 h 53"/>
                <a:gd name="T16" fmla="*/ 33 w 42"/>
                <a:gd name="T17" fmla="*/ 25 h 53"/>
                <a:gd name="T18" fmla="*/ 32 w 42"/>
                <a:gd name="T19" fmla="*/ 23 h 53"/>
                <a:gd name="T20" fmla="*/ 32 w 42"/>
                <a:gd name="T21" fmla="*/ 13 h 53"/>
                <a:gd name="T22" fmla="*/ 11 w 42"/>
                <a:gd name="T23" fmla="*/ 13 h 53"/>
                <a:gd name="T24" fmla="*/ 11 w 42"/>
                <a:gd name="T25" fmla="*/ 23 h 53"/>
                <a:gd name="T26" fmla="*/ 10 w 42"/>
                <a:gd name="T27" fmla="*/ 25 h 53"/>
                <a:gd name="T28" fmla="*/ 12 w 42"/>
                <a:gd name="T29" fmla="*/ 29 h 53"/>
                <a:gd name="T30" fmla="*/ 2 w 42"/>
                <a:gd name="T31" fmla="*/ 16 h 53"/>
                <a:gd name="T32" fmla="*/ 8 w 42"/>
                <a:gd name="T33" fmla="*/ 16 h 53"/>
                <a:gd name="T34" fmla="*/ 9 w 42"/>
                <a:gd name="T35" fmla="*/ 18 h 53"/>
                <a:gd name="T36" fmla="*/ 9 w 42"/>
                <a:gd name="T37" fmla="*/ 22 h 53"/>
                <a:gd name="T38" fmla="*/ 8 w 42"/>
                <a:gd name="T39" fmla="*/ 24 h 53"/>
                <a:gd name="T40" fmla="*/ 12 w 42"/>
                <a:gd name="T41" fmla="*/ 31 h 53"/>
                <a:gd name="T42" fmla="*/ 16 w 42"/>
                <a:gd name="T43" fmla="*/ 24 h 53"/>
                <a:gd name="T44" fmla="*/ 16 w 42"/>
                <a:gd name="T45" fmla="*/ 22 h 53"/>
                <a:gd name="T46" fmla="*/ 16 w 42"/>
                <a:gd name="T47" fmla="*/ 17 h 53"/>
                <a:gd name="T48" fmla="*/ 17 w 42"/>
                <a:gd name="T49" fmla="*/ 16 h 53"/>
                <a:gd name="T50" fmla="*/ 26 w 42"/>
                <a:gd name="T51" fmla="*/ 16 h 53"/>
                <a:gd name="T52" fmla="*/ 27 w 42"/>
                <a:gd name="T53" fmla="*/ 17 h 53"/>
                <a:gd name="T54" fmla="*/ 27 w 42"/>
                <a:gd name="T55" fmla="*/ 22 h 53"/>
                <a:gd name="T56" fmla="*/ 26 w 42"/>
                <a:gd name="T57" fmla="*/ 24 h 53"/>
                <a:gd name="T58" fmla="*/ 30 w 42"/>
                <a:gd name="T59" fmla="*/ 31 h 53"/>
                <a:gd name="T60" fmla="*/ 34 w 42"/>
                <a:gd name="T61" fmla="*/ 24 h 53"/>
                <a:gd name="T62" fmla="*/ 34 w 42"/>
                <a:gd name="T63" fmla="*/ 22 h 53"/>
                <a:gd name="T64" fmla="*/ 34 w 42"/>
                <a:gd name="T65" fmla="*/ 18 h 53"/>
                <a:gd name="T66" fmla="*/ 35 w 42"/>
                <a:gd name="T67" fmla="*/ 16 h 53"/>
                <a:gd name="T68" fmla="*/ 41 w 42"/>
                <a:gd name="T69" fmla="*/ 16 h 53"/>
                <a:gd name="T70" fmla="*/ 42 w 42"/>
                <a:gd name="T71" fmla="*/ 18 h 53"/>
                <a:gd name="T72" fmla="*/ 42 w 42"/>
                <a:gd name="T73" fmla="*/ 51 h 53"/>
                <a:gd name="T74" fmla="*/ 41 w 42"/>
                <a:gd name="T75" fmla="*/ 53 h 53"/>
                <a:gd name="T76" fmla="*/ 2 w 42"/>
                <a:gd name="T77" fmla="*/ 53 h 53"/>
                <a:gd name="T78" fmla="*/ 0 w 42"/>
                <a:gd name="T79" fmla="*/ 51 h 53"/>
                <a:gd name="T80" fmla="*/ 0 w 42"/>
                <a:gd name="T81" fmla="*/ 18 h 53"/>
                <a:gd name="T82" fmla="*/ 2 w 42"/>
                <a:gd name="T83" fmla="*/ 1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2" h="53">
                  <a:moveTo>
                    <a:pt x="12" y="29"/>
                  </a:moveTo>
                  <a:cubicBezTo>
                    <a:pt x="14" y="29"/>
                    <a:pt x="15" y="27"/>
                    <a:pt x="15" y="25"/>
                  </a:cubicBezTo>
                  <a:cubicBezTo>
                    <a:pt x="14" y="24"/>
                    <a:pt x="14" y="24"/>
                    <a:pt x="14" y="23"/>
                  </a:cubicBezTo>
                  <a:cubicBezTo>
                    <a:pt x="14" y="20"/>
                    <a:pt x="14" y="16"/>
                    <a:pt x="14" y="13"/>
                  </a:cubicBezTo>
                  <a:cubicBezTo>
                    <a:pt x="14" y="4"/>
                    <a:pt x="29" y="4"/>
                    <a:pt x="29" y="13"/>
                  </a:cubicBezTo>
                  <a:cubicBezTo>
                    <a:pt x="29" y="16"/>
                    <a:pt x="29" y="20"/>
                    <a:pt x="29" y="23"/>
                  </a:cubicBezTo>
                  <a:cubicBezTo>
                    <a:pt x="29" y="24"/>
                    <a:pt x="28" y="24"/>
                    <a:pt x="28" y="25"/>
                  </a:cubicBezTo>
                  <a:cubicBezTo>
                    <a:pt x="27" y="27"/>
                    <a:pt x="28" y="29"/>
                    <a:pt x="30" y="29"/>
                  </a:cubicBezTo>
                  <a:cubicBezTo>
                    <a:pt x="32" y="29"/>
                    <a:pt x="33" y="27"/>
                    <a:pt x="33" y="25"/>
                  </a:cubicBezTo>
                  <a:cubicBezTo>
                    <a:pt x="32" y="24"/>
                    <a:pt x="32" y="24"/>
                    <a:pt x="32" y="23"/>
                  </a:cubicBezTo>
                  <a:cubicBezTo>
                    <a:pt x="32" y="20"/>
                    <a:pt x="32" y="16"/>
                    <a:pt x="32" y="13"/>
                  </a:cubicBezTo>
                  <a:cubicBezTo>
                    <a:pt x="32" y="0"/>
                    <a:pt x="11" y="0"/>
                    <a:pt x="11" y="13"/>
                  </a:cubicBezTo>
                  <a:cubicBezTo>
                    <a:pt x="11" y="16"/>
                    <a:pt x="11" y="20"/>
                    <a:pt x="11" y="23"/>
                  </a:cubicBezTo>
                  <a:cubicBezTo>
                    <a:pt x="11" y="24"/>
                    <a:pt x="10" y="24"/>
                    <a:pt x="10" y="25"/>
                  </a:cubicBezTo>
                  <a:cubicBezTo>
                    <a:pt x="9" y="27"/>
                    <a:pt x="10" y="29"/>
                    <a:pt x="12" y="29"/>
                  </a:cubicBezTo>
                  <a:close/>
                  <a:moveTo>
                    <a:pt x="2" y="16"/>
                  </a:moveTo>
                  <a:cubicBezTo>
                    <a:pt x="4" y="16"/>
                    <a:pt x="6" y="16"/>
                    <a:pt x="8" y="16"/>
                  </a:cubicBezTo>
                  <a:cubicBezTo>
                    <a:pt x="9" y="16"/>
                    <a:pt x="9" y="16"/>
                    <a:pt x="9" y="18"/>
                  </a:cubicBezTo>
                  <a:cubicBezTo>
                    <a:pt x="9" y="19"/>
                    <a:pt x="9" y="20"/>
                    <a:pt x="9" y="22"/>
                  </a:cubicBezTo>
                  <a:cubicBezTo>
                    <a:pt x="9" y="23"/>
                    <a:pt x="9" y="23"/>
                    <a:pt x="8" y="24"/>
                  </a:cubicBezTo>
                  <a:cubicBezTo>
                    <a:pt x="7" y="27"/>
                    <a:pt x="9" y="31"/>
                    <a:pt x="12" y="31"/>
                  </a:cubicBezTo>
                  <a:cubicBezTo>
                    <a:pt x="16" y="31"/>
                    <a:pt x="18" y="27"/>
                    <a:pt x="16" y="24"/>
                  </a:cubicBezTo>
                  <a:cubicBezTo>
                    <a:pt x="16" y="23"/>
                    <a:pt x="16" y="23"/>
                    <a:pt x="16" y="22"/>
                  </a:cubicBezTo>
                  <a:cubicBezTo>
                    <a:pt x="16" y="20"/>
                    <a:pt x="16" y="19"/>
                    <a:pt x="16" y="17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20" y="16"/>
                    <a:pt x="23" y="16"/>
                    <a:pt x="26" y="16"/>
                  </a:cubicBezTo>
                  <a:cubicBezTo>
                    <a:pt x="27" y="16"/>
                    <a:pt x="27" y="16"/>
                    <a:pt x="27" y="17"/>
                  </a:cubicBezTo>
                  <a:cubicBezTo>
                    <a:pt x="27" y="19"/>
                    <a:pt x="27" y="20"/>
                    <a:pt x="27" y="22"/>
                  </a:cubicBezTo>
                  <a:cubicBezTo>
                    <a:pt x="27" y="23"/>
                    <a:pt x="27" y="23"/>
                    <a:pt x="26" y="24"/>
                  </a:cubicBezTo>
                  <a:cubicBezTo>
                    <a:pt x="25" y="27"/>
                    <a:pt x="27" y="31"/>
                    <a:pt x="30" y="31"/>
                  </a:cubicBezTo>
                  <a:cubicBezTo>
                    <a:pt x="34" y="31"/>
                    <a:pt x="36" y="27"/>
                    <a:pt x="34" y="24"/>
                  </a:cubicBezTo>
                  <a:cubicBezTo>
                    <a:pt x="34" y="23"/>
                    <a:pt x="34" y="23"/>
                    <a:pt x="34" y="22"/>
                  </a:cubicBezTo>
                  <a:cubicBezTo>
                    <a:pt x="34" y="21"/>
                    <a:pt x="34" y="19"/>
                    <a:pt x="34" y="18"/>
                  </a:cubicBezTo>
                  <a:cubicBezTo>
                    <a:pt x="34" y="16"/>
                    <a:pt x="34" y="16"/>
                    <a:pt x="35" y="16"/>
                  </a:cubicBezTo>
                  <a:cubicBezTo>
                    <a:pt x="37" y="16"/>
                    <a:pt x="39" y="16"/>
                    <a:pt x="41" y="16"/>
                  </a:cubicBezTo>
                  <a:cubicBezTo>
                    <a:pt x="41" y="16"/>
                    <a:pt x="42" y="17"/>
                    <a:pt x="42" y="18"/>
                  </a:cubicBezTo>
                  <a:cubicBezTo>
                    <a:pt x="42" y="29"/>
                    <a:pt x="42" y="40"/>
                    <a:pt x="42" y="51"/>
                  </a:cubicBezTo>
                  <a:cubicBezTo>
                    <a:pt x="42" y="52"/>
                    <a:pt x="41" y="53"/>
                    <a:pt x="41" y="53"/>
                  </a:cubicBezTo>
                  <a:cubicBezTo>
                    <a:pt x="28" y="53"/>
                    <a:pt x="15" y="53"/>
                    <a:pt x="2" y="53"/>
                  </a:cubicBezTo>
                  <a:cubicBezTo>
                    <a:pt x="1" y="53"/>
                    <a:pt x="0" y="52"/>
                    <a:pt x="0" y="51"/>
                  </a:cubicBezTo>
                  <a:cubicBezTo>
                    <a:pt x="0" y="40"/>
                    <a:pt x="0" y="29"/>
                    <a:pt x="0" y="18"/>
                  </a:cubicBezTo>
                  <a:cubicBezTo>
                    <a:pt x="0" y="17"/>
                    <a:pt x="1" y="16"/>
                    <a:pt x="2" y="16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36"/>
            <p:cNvSpPr>
              <a:spLocks noEditPoints="1"/>
            </p:cNvSpPr>
            <p:nvPr/>
          </p:nvSpPr>
          <p:spPr bwMode="auto">
            <a:xfrm>
              <a:off x="1063625" y="1814513"/>
              <a:ext cx="508000" cy="641350"/>
            </a:xfrm>
            <a:custGeom>
              <a:avLst/>
              <a:gdLst>
                <a:gd name="T0" fmla="*/ 12 w 42"/>
                <a:gd name="T1" fmla="*/ 29 h 53"/>
                <a:gd name="T2" fmla="*/ 14 w 42"/>
                <a:gd name="T3" fmla="*/ 26 h 53"/>
                <a:gd name="T4" fmla="*/ 14 w 42"/>
                <a:gd name="T5" fmla="*/ 24 h 53"/>
                <a:gd name="T6" fmla="*/ 14 w 42"/>
                <a:gd name="T7" fmla="*/ 13 h 53"/>
                <a:gd name="T8" fmla="*/ 28 w 42"/>
                <a:gd name="T9" fmla="*/ 13 h 53"/>
                <a:gd name="T10" fmla="*/ 28 w 42"/>
                <a:gd name="T11" fmla="*/ 24 h 53"/>
                <a:gd name="T12" fmla="*/ 28 w 42"/>
                <a:gd name="T13" fmla="*/ 26 h 53"/>
                <a:gd name="T14" fmla="*/ 30 w 42"/>
                <a:gd name="T15" fmla="*/ 29 h 53"/>
                <a:gd name="T16" fmla="*/ 32 w 42"/>
                <a:gd name="T17" fmla="*/ 26 h 53"/>
                <a:gd name="T18" fmla="*/ 32 w 42"/>
                <a:gd name="T19" fmla="*/ 24 h 53"/>
                <a:gd name="T20" fmla="*/ 32 w 42"/>
                <a:gd name="T21" fmla="*/ 13 h 53"/>
                <a:gd name="T22" fmla="*/ 10 w 42"/>
                <a:gd name="T23" fmla="*/ 13 h 53"/>
                <a:gd name="T24" fmla="*/ 10 w 42"/>
                <a:gd name="T25" fmla="*/ 24 h 53"/>
                <a:gd name="T26" fmla="*/ 9 w 42"/>
                <a:gd name="T27" fmla="*/ 26 h 53"/>
                <a:gd name="T28" fmla="*/ 12 w 42"/>
                <a:gd name="T29" fmla="*/ 29 h 53"/>
                <a:gd name="T30" fmla="*/ 1 w 42"/>
                <a:gd name="T31" fmla="*/ 17 h 53"/>
                <a:gd name="T32" fmla="*/ 7 w 42"/>
                <a:gd name="T33" fmla="*/ 17 h 53"/>
                <a:gd name="T34" fmla="*/ 8 w 42"/>
                <a:gd name="T35" fmla="*/ 18 h 53"/>
                <a:gd name="T36" fmla="*/ 8 w 42"/>
                <a:gd name="T37" fmla="*/ 23 h 53"/>
                <a:gd name="T38" fmla="*/ 8 w 42"/>
                <a:gd name="T39" fmla="*/ 25 h 53"/>
                <a:gd name="T40" fmla="*/ 12 w 42"/>
                <a:gd name="T41" fmla="*/ 31 h 53"/>
                <a:gd name="T42" fmla="*/ 16 w 42"/>
                <a:gd name="T43" fmla="*/ 25 h 53"/>
                <a:gd name="T44" fmla="*/ 15 w 42"/>
                <a:gd name="T45" fmla="*/ 23 h 53"/>
                <a:gd name="T46" fmla="*/ 15 w 42"/>
                <a:gd name="T47" fmla="*/ 18 h 53"/>
                <a:gd name="T48" fmla="*/ 17 w 42"/>
                <a:gd name="T49" fmla="*/ 17 h 53"/>
                <a:gd name="T50" fmla="*/ 25 w 42"/>
                <a:gd name="T51" fmla="*/ 17 h 53"/>
                <a:gd name="T52" fmla="*/ 26 w 42"/>
                <a:gd name="T53" fmla="*/ 18 h 53"/>
                <a:gd name="T54" fmla="*/ 26 w 42"/>
                <a:gd name="T55" fmla="*/ 23 h 53"/>
                <a:gd name="T56" fmla="*/ 26 w 42"/>
                <a:gd name="T57" fmla="*/ 25 h 53"/>
                <a:gd name="T58" fmla="*/ 30 w 42"/>
                <a:gd name="T59" fmla="*/ 31 h 53"/>
                <a:gd name="T60" fmla="*/ 34 w 42"/>
                <a:gd name="T61" fmla="*/ 25 h 53"/>
                <a:gd name="T62" fmla="*/ 33 w 42"/>
                <a:gd name="T63" fmla="*/ 23 h 53"/>
                <a:gd name="T64" fmla="*/ 33 w 42"/>
                <a:gd name="T65" fmla="*/ 18 h 53"/>
                <a:gd name="T66" fmla="*/ 34 w 42"/>
                <a:gd name="T67" fmla="*/ 17 h 53"/>
                <a:gd name="T68" fmla="*/ 40 w 42"/>
                <a:gd name="T69" fmla="*/ 17 h 53"/>
                <a:gd name="T70" fmla="*/ 42 w 42"/>
                <a:gd name="T71" fmla="*/ 18 h 53"/>
                <a:gd name="T72" fmla="*/ 42 w 42"/>
                <a:gd name="T73" fmla="*/ 52 h 53"/>
                <a:gd name="T74" fmla="*/ 40 w 42"/>
                <a:gd name="T75" fmla="*/ 53 h 53"/>
                <a:gd name="T76" fmla="*/ 1 w 42"/>
                <a:gd name="T77" fmla="*/ 53 h 53"/>
                <a:gd name="T78" fmla="*/ 0 w 42"/>
                <a:gd name="T79" fmla="*/ 52 h 53"/>
                <a:gd name="T80" fmla="*/ 0 w 42"/>
                <a:gd name="T81" fmla="*/ 18 h 53"/>
                <a:gd name="T82" fmla="*/ 1 w 42"/>
                <a:gd name="T83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2" h="53">
                  <a:moveTo>
                    <a:pt x="12" y="29"/>
                  </a:moveTo>
                  <a:cubicBezTo>
                    <a:pt x="14" y="29"/>
                    <a:pt x="15" y="28"/>
                    <a:pt x="14" y="26"/>
                  </a:cubicBezTo>
                  <a:cubicBezTo>
                    <a:pt x="14" y="25"/>
                    <a:pt x="14" y="24"/>
                    <a:pt x="14" y="24"/>
                  </a:cubicBezTo>
                  <a:cubicBezTo>
                    <a:pt x="14" y="20"/>
                    <a:pt x="14" y="17"/>
                    <a:pt x="14" y="13"/>
                  </a:cubicBezTo>
                  <a:cubicBezTo>
                    <a:pt x="14" y="5"/>
                    <a:pt x="28" y="5"/>
                    <a:pt x="28" y="13"/>
                  </a:cubicBezTo>
                  <a:cubicBezTo>
                    <a:pt x="28" y="17"/>
                    <a:pt x="28" y="20"/>
                    <a:pt x="28" y="24"/>
                  </a:cubicBezTo>
                  <a:cubicBezTo>
                    <a:pt x="28" y="24"/>
                    <a:pt x="28" y="25"/>
                    <a:pt x="28" y="26"/>
                  </a:cubicBezTo>
                  <a:cubicBezTo>
                    <a:pt x="27" y="27"/>
                    <a:pt x="28" y="29"/>
                    <a:pt x="30" y="29"/>
                  </a:cubicBezTo>
                  <a:cubicBezTo>
                    <a:pt x="32" y="29"/>
                    <a:pt x="33" y="27"/>
                    <a:pt x="32" y="26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32" y="20"/>
                    <a:pt x="32" y="17"/>
                    <a:pt x="32" y="13"/>
                  </a:cubicBezTo>
                  <a:cubicBezTo>
                    <a:pt x="32" y="0"/>
                    <a:pt x="10" y="0"/>
                    <a:pt x="10" y="13"/>
                  </a:cubicBezTo>
                  <a:cubicBezTo>
                    <a:pt x="10" y="17"/>
                    <a:pt x="10" y="20"/>
                    <a:pt x="10" y="24"/>
                  </a:cubicBezTo>
                  <a:cubicBezTo>
                    <a:pt x="10" y="24"/>
                    <a:pt x="10" y="24"/>
                    <a:pt x="9" y="26"/>
                  </a:cubicBezTo>
                  <a:cubicBezTo>
                    <a:pt x="9" y="27"/>
                    <a:pt x="10" y="29"/>
                    <a:pt x="12" y="29"/>
                  </a:cubicBezTo>
                  <a:close/>
                  <a:moveTo>
                    <a:pt x="1" y="17"/>
                  </a:moveTo>
                  <a:cubicBezTo>
                    <a:pt x="3" y="17"/>
                    <a:pt x="5" y="17"/>
                    <a:pt x="7" y="17"/>
                  </a:cubicBezTo>
                  <a:cubicBezTo>
                    <a:pt x="8" y="17"/>
                    <a:pt x="8" y="17"/>
                    <a:pt x="8" y="18"/>
                  </a:cubicBezTo>
                  <a:cubicBezTo>
                    <a:pt x="8" y="20"/>
                    <a:pt x="8" y="21"/>
                    <a:pt x="8" y="23"/>
                  </a:cubicBezTo>
                  <a:cubicBezTo>
                    <a:pt x="8" y="23"/>
                    <a:pt x="8" y="24"/>
                    <a:pt x="8" y="25"/>
                  </a:cubicBezTo>
                  <a:cubicBezTo>
                    <a:pt x="6" y="28"/>
                    <a:pt x="8" y="31"/>
                    <a:pt x="12" y="31"/>
                  </a:cubicBezTo>
                  <a:cubicBezTo>
                    <a:pt x="15" y="31"/>
                    <a:pt x="17" y="28"/>
                    <a:pt x="16" y="25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5" y="21"/>
                    <a:pt x="15" y="20"/>
                    <a:pt x="15" y="18"/>
                  </a:cubicBezTo>
                  <a:cubicBezTo>
                    <a:pt x="15" y="17"/>
                    <a:pt x="15" y="17"/>
                    <a:pt x="17" y="17"/>
                  </a:cubicBezTo>
                  <a:cubicBezTo>
                    <a:pt x="20" y="17"/>
                    <a:pt x="22" y="17"/>
                    <a:pt x="25" y="17"/>
                  </a:cubicBezTo>
                  <a:cubicBezTo>
                    <a:pt x="26" y="17"/>
                    <a:pt x="26" y="17"/>
                    <a:pt x="26" y="18"/>
                  </a:cubicBezTo>
                  <a:cubicBezTo>
                    <a:pt x="26" y="20"/>
                    <a:pt x="26" y="21"/>
                    <a:pt x="26" y="23"/>
                  </a:cubicBezTo>
                  <a:cubicBezTo>
                    <a:pt x="26" y="23"/>
                    <a:pt x="26" y="24"/>
                    <a:pt x="26" y="25"/>
                  </a:cubicBezTo>
                  <a:cubicBezTo>
                    <a:pt x="24" y="28"/>
                    <a:pt x="26" y="31"/>
                    <a:pt x="30" y="31"/>
                  </a:cubicBezTo>
                  <a:cubicBezTo>
                    <a:pt x="33" y="31"/>
                    <a:pt x="35" y="28"/>
                    <a:pt x="34" y="25"/>
                  </a:cubicBezTo>
                  <a:cubicBezTo>
                    <a:pt x="33" y="24"/>
                    <a:pt x="33" y="23"/>
                    <a:pt x="33" y="23"/>
                  </a:cubicBezTo>
                  <a:cubicBezTo>
                    <a:pt x="33" y="21"/>
                    <a:pt x="33" y="20"/>
                    <a:pt x="33" y="18"/>
                  </a:cubicBezTo>
                  <a:cubicBezTo>
                    <a:pt x="33" y="17"/>
                    <a:pt x="33" y="17"/>
                    <a:pt x="34" y="17"/>
                  </a:cubicBezTo>
                  <a:cubicBezTo>
                    <a:pt x="36" y="17"/>
                    <a:pt x="38" y="17"/>
                    <a:pt x="40" y="17"/>
                  </a:cubicBezTo>
                  <a:cubicBezTo>
                    <a:pt x="41" y="17"/>
                    <a:pt x="42" y="17"/>
                    <a:pt x="42" y="18"/>
                  </a:cubicBezTo>
                  <a:cubicBezTo>
                    <a:pt x="42" y="29"/>
                    <a:pt x="42" y="41"/>
                    <a:pt x="42" y="52"/>
                  </a:cubicBezTo>
                  <a:cubicBezTo>
                    <a:pt x="42" y="53"/>
                    <a:pt x="41" y="53"/>
                    <a:pt x="40" y="53"/>
                  </a:cubicBezTo>
                  <a:cubicBezTo>
                    <a:pt x="27" y="53"/>
                    <a:pt x="14" y="53"/>
                    <a:pt x="1" y="53"/>
                  </a:cubicBezTo>
                  <a:cubicBezTo>
                    <a:pt x="1" y="53"/>
                    <a:pt x="0" y="53"/>
                    <a:pt x="0" y="52"/>
                  </a:cubicBezTo>
                  <a:cubicBezTo>
                    <a:pt x="0" y="41"/>
                    <a:pt x="0" y="29"/>
                    <a:pt x="0" y="18"/>
                  </a:cubicBezTo>
                  <a:cubicBezTo>
                    <a:pt x="0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37"/>
            <p:cNvSpPr>
              <a:spLocks noEditPoints="1"/>
            </p:cNvSpPr>
            <p:nvPr/>
          </p:nvSpPr>
          <p:spPr bwMode="auto">
            <a:xfrm>
              <a:off x="1063625" y="1814513"/>
              <a:ext cx="496888" cy="641350"/>
            </a:xfrm>
            <a:custGeom>
              <a:avLst/>
              <a:gdLst>
                <a:gd name="T0" fmla="*/ 11 w 41"/>
                <a:gd name="T1" fmla="*/ 29 h 53"/>
                <a:gd name="T2" fmla="*/ 14 w 41"/>
                <a:gd name="T3" fmla="*/ 25 h 53"/>
                <a:gd name="T4" fmla="*/ 13 w 41"/>
                <a:gd name="T5" fmla="*/ 23 h 53"/>
                <a:gd name="T6" fmla="*/ 13 w 41"/>
                <a:gd name="T7" fmla="*/ 13 h 53"/>
                <a:gd name="T8" fmla="*/ 28 w 41"/>
                <a:gd name="T9" fmla="*/ 13 h 53"/>
                <a:gd name="T10" fmla="*/ 28 w 41"/>
                <a:gd name="T11" fmla="*/ 23 h 53"/>
                <a:gd name="T12" fmla="*/ 27 w 41"/>
                <a:gd name="T13" fmla="*/ 25 h 53"/>
                <a:gd name="T14" fmla="*/ 29 w 41"/>
                <a:gd name="T15" fmla="*/ 29 h 53"/>
                <a:gd name="T16" fmla="*/ 32 w 41"/>
                <a:gd name="T17" fmla="*/ 25 h 53"/>
                <a:gd name="T18" fmla="*/ 31 w 41"/>
                <a:gd name="T19" fmla="*/ 23 h 53"/>
                <a:gd name="T20" fmla="*/ 31 w 41"/>
                <a:gd name="T21" fmla="*/ 13 h 53"/>
                <a:gd name="T22" fmla="*/ 10 w 41"/>
                <a:gd name="T23" fmla="*/ 13 h 53"/>
                <a:gd name="T24" fmla="*/ 10 w 41"/>
                <a:gd name="T25" fmla="*/ 23 h 53"/>
                <a:gd name="T26" fmla="*/ 9 w 41"/>
                <a:gd name="T27" fmla="*/ 25 h 53"/>
                <a:gd name="T28" fmla="*/ 11 w 41"/>
                <a:gd name="T29" fmla="*/ 29 h 53"/>
                <a:gd name="T30" fmla="*/ 1 w 41"/>
                <a:gd name="T31" fmla="*/ 17 h 53"/>
                <a:gd name="T32" fmla="*/ 7 w 41"/>
                <a:gd name="T33" fmla="*/ 17 h 53"/>
                <a:gd name="T34" fmla="*/ 8 w 41"/>
                <a:gd name="T35" fmla="*/ 18 h 53"/>
                <a:gd name="T36" fmla="*/ 8 w 41"/>
                <a:gd name="T37" fmla="*/ 22 h 53"/>
                <a:gd name="T38" fmla="*/ 7 w 41"/>
                <a:gd name="T39" fmla="*/ 24 h 53"/>
                <a:gd name="T40" fmla="*/ 11 w 41"/>
                <a:gd name="T41" fmla="*/ 31 h 53"/>
                <a:gd name="T42" fmla="*/ 15 w 41"/>
                <a:gd name="T43" fmla="*/ 24 h 53"/>
                <a:gd name="T44" fmla="*/ 15 w 41"/>
                <a:gd name="T45" fmla="*/ 22 h 53"/>
                <a:gd name="T46" fmla="*/ 15 w 41"/>
                <a:gd name="T47" fmla="*/ 18 h 53"/>
                <a:gd name="T48" fmla="*/ 16 w 41"/>
                <a:gd name="T49" fmla="*/ 17 h 53"/>
                <a:gd name="T50" fmla="*/ 25 w 41"/>
                <a:gd name="T51" fmla="*/ 17 h 53"/>
                <a:gd name="T52" fmla="*/ 26 w 41"/>
                <a:gd name="T53" fmla="*/ 18 h 53"/>
                <a:gd name="T54" fmla="*/ 26 w 41"/>
                <a:gd name="T55" fmla="*/ 22 h 53"/>
                <a:gd name="T56" fmla="*/ 25 w 41"/>
                <a:gd name="T57" fmla="*/ 24 h 53"/>
                <a:gd name="T58" fmla="*/ 29 w 41"/>
                <a:gd name="T59" fmla="*/ 31 h 53"/>
                <a:gd name="T60" fmla="*/ 33 w 41"/>
                <a:gd name="T61" fmla="*/ 24 h 53"/>
                <a:gd name="T62" fmla="*/ 33 w 41"/>
                <a:gd name="T63" fmla="*/ 22 h 53"/>
                <a:gd name="T64" fmla="*/ 33 w 41"/>
                <a:gd name="T65" fmla="*/ 18 h 53"/>
                <a:gd name="T66" fmla="*/ 34 w 41"/>
                <a:gd name="T67" fmla="*/ 17 h 53"/>
                <a:gd name="T68" fmla="*/ 40 w 41"/>
                <a:gd name="T69" fmla="*/ 17 h 53"/>
                <a:gd name="T70" fmla="*/ 41 w 41"/>
                <a:gd name="T71" fmla="*/ 18 h 53"/>
                <a:gd name="T72" fmla="*/ 41 w 41"/>
                <a:gd name="T73" fmla="*/ 52 h 53"/>
                <a:gd name="T74" fmla="*/ 40 w 41"/>
                <a:gd name="T75" fmla="*/ 53 h 53"/>
                <a:gd name="T76" fmla="*/ 1 w 41"/>
                <a:gd name="T77" fmla="*/ 53 h 53"/>
                <a:gd name="T78" fmla="*/ 0 w 41"/>
                <a:gd name="T79" fmla="*/ 52 h 53"/>
                <a:gd name="T80" fmla="*/ 0 w 41"/>
                <a:gd name="T81" fmla="*/ 18 h 53"/>
                <a:gd name="T82" fmla="*/ 1 w 41"/>
                <a:gd name="T83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" h="53">
                  <a:moveTo>
                    <a:pt x="11" y="29"/>
                  </a:moveTo>
                  <a:cubicBezTo>
                    <a:pt x="13" y="29"/>
                    <a:pt x="15" y="27"/>
                    <a:pt x="14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0"/>
                    <a:pt x="13" y="16"/>
                    <a:pt x="13" y="13"/>
                  </a:cubicBezTo>
                  <a:cubicBezTo>
                    <a:pt x="13" y="4"/>
                    <a:pt x="28" y="4"/>
                    <a:pt x="28" y="13"/>
                  </a:cubicBezTo>
                  <a:cubicBezTo>
                    <a:pt x="28" y="16"/>
                    <a:pt x="28" y="20"/>
                    <a:pt x="28" y="23"/>
                  </a:cubicBezTo>
                  <a:cubicBezTo>
                    <a:pt x="28" y="24"/>
                    <a:pt x="28" y="24"/>
                    <a:pt x="27" y="25"/>
                  </a:cubicBezTo>
                  <a:cubicBezTo>
                    <a:pt x="26" y="27"/>
                    <a:pt x="28" y="29"/>
                    <a:pt x="29" y="29"/>
                  </a:cubicBezTo>
                  <a:cubicBezTo>
                    <a:pt x="32" y="29"/>
                    <a:pt x="33" y="27"/>
                    <a:pt x="32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0"/>
                    <a:pt x="31" y="16"/>
                    <a:pt x="31" y="13"/>
                  </a:cubicBezTo>
                  <a:cubicBezTo>
                    <a:pt x="31" y="0"/>
                    <a:pt x="10" y="0"/>
                    <a:pt x="10" y="13"/>
                  </a:cubicBezTo>
                  <a:cubicBezTo>
                    <a:pt x="10" y="16"/>
                    <a:pt x="10" y="20"/>
                    <a:pt x="10" y="23"/>
                  </a:cubicBezTo>
                  <a:cubicBezTo>
                    <a:pt x="10" y="24"/>
                    <a:pt x="10" y="24"/>
                    <a:pt x="9" y="25"/>
                  </a:cubicBezTo>
                  <a:cubicBezTo>
                    <a:pt x="8" y="27"/>
                    <a:pt x="10" y="29"/>
                    <a:pt x="11" y="29"/>
                  </a:cubicBezTo>
                  <a:close/>
                  <a:moveTo>
                    <a:pt x="1" y="17"/>
                  </a:moveTo>
                  <a:cubicBezTo>
                    <a:pt x="3" y="17"/>
                    <a:pt x="5" y="17"/>
                    <a:pt x="7" y="17"/>
                  </a:cubicBezTo>
                  <a:cubicBezTo>
                    <a:pt x="8" y="17"/>
                    <a:pt x="8" y="17"/>
                    <a:pt x="8" y="18"/>
                  </a:cubicBezTo>
                  <a:cubicBezTo>
                    <a:pt x="8" y="19"/>
                    <a:pt x="8" y="21"/>
                    <a:pt x="8" y="22"/>
                  </a:cubicBezTo>
                  <a:cubicBezTo>
                    <a:pt x="8" y="23"/>
                    <a:pt x="8" y="23"/>
                    <a:pt x="7" y="24"/>
                  </a:cubicBezTo>
                  <a:cubicBezTo>
                    <a:pt x="6" y="27"/>
                    <a:pt x="8" y="31"/>
                    <a:pt x="11" y="31"/>
                  </a:cubicBezTo>
                  <a:cubicBezTo>
                    <a:pt x="15" y="31"/>
                    <a:pt x="17" y="27"/>
                    <a:pt x="15" y="24"/>
                  </a:cubicBezTo>
                  <a:cubicBezTo>
                    <a:pt x="15" y="24"/>
                    <a:pt x="15" y="23"/>
                    <a:pt x="15" y="22"/>
                  </a:cubicBezTo>
                  <a:cubicBezTo>
                    <a:pt x="15" y="21"/>
                    <a:pt x="15" y="19"/>
                    <a:pt x="15" y="18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9" y="17"/>
                    <a:pt x="22" y="17"/>
                    <a:pt x="25" y="17"/>
                  </a:cubicBezTo>
                  <a:cubicBezTo>
                    <a:pt x="26" y="17"/>
                    <a:pt x="26" y="17"/>
                    <a:pt x="26" y="18"/>
                  </a:cubicBezTo>
                  <a:cubicBezTo>
                    <a:pt x="26" y="19"/>
                    <a:pt x="26" y="21"/>
                    <a:pt x="26" y="22"/>
                  </a:cubicBezTo>
                  <a:cubicBezTo>
                    <a:pt x="26" y="23"/>
                    <a:pt x="26" y="23"/>
                    <a:pt x="25" y="24"/>
                  </a:cubicBezTo>
                  <a:cubicBezTo>
                    <a:pt x="24" y="27"/>
                    <a:pt x="26" y="31"/>
                    <a:pt x="29" y="31"/>
                  </a:cubicBezTo>
                  <a:cubicBezTo>
                    <a:pt x="33" y="31"/>
                    <a:pt x="35" y="27"/>
                    <a:pt x="33" y="24"/>
                  </a:cubicBezTo>
                  <a:cubicBezTo>
                    <a:pt x="33" y="23"/>
                    <a:pt x="33" y="23"/>
                    <a:pt x="33" y="22"/>
                  </a:cubicBezTo>
                  <a:cubicBezTo>
                    <a:pt x="33" y="21"/>
                    <a:pt x="33" y="19"/>
                    <a:pt x="33" y="18"/>
                  </a:cubicBezTo>
                  <a:cubicBezTo>
                    <a:pt x="33" y="17"/>
                    <a:pt x="33" y="17"/>
                    <a:pt x="34" y="17"/>
                  </a:cubicBezTo>
                  <a:cubicBezTo>
                    <a:pt x="36" y="17"/>
                    <a:pt x="38" y="17"/>
                    <a:pt x="40" y="17"/>
                  </a:cubicBezTo>
                  <a:cubicBezTo>
                    <a:pt x="41" y="17"/>
                    <a:pt x="41" y="17"/>
                    <a:pt x="41" y="18"/>
                  </a:cubicBezTo>
                  <a:cubicBezTo>
                    <a:pt x="41" y="29"/>
                    <a:pt x="41" y="40"/>
                    <a:pt x="41" y="52"/>
                  </a:cubicBezTo>
                  <a:cubicBezTo>
                    <a:pt x="41" y="52"/>
                    <a:pt x="41" y="53"/>
                    <a:pt x="40" y="53"/>
                  </a:cubicBezTo>
                  <a:cubicBezTo>
                    <a:pt x="27" y="53"/>
                    <a:pt x="14" y="53"/>
                    <a:pt x="1" y="53"/>
                  </a:cubicBezTo>
                  <a:cubicBezTo>
                    <a:pt x="0" y="53"/>
                    <a:pt x="0" y="52"/>
                    <a:pt x="0" y="52"/>
                  </a:cubicBezTo>
                  <a:cubicBezTo>
                    <a:pt x="0" y="40"/>
                    <a:pt x="0" y="29"/>
                    <a:pt x="0" y="18"/>
                  </a:cubicBezTo>
                  <a:cubicBezTo>
                    <a:pt x="0" y="17"/>
                    <a:pt x="0" y="17"/>
                    <a:pt x="1" y="17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38"/>
            <p:cNvSpPr>
              <a:spLocks noEditPoints="1"/>
            </p:cNvSpPr>
            <p:nvPr/>
          </p:nvSpPr>
          <p:spPr bwMode="auto">
            <a:xfrm>
              <a:off x="1052513" y="1801813"/>
              <a:ext cx="508000" cy="641350"/>
            </a:xfrm>
            <a:custGeom>
              <a:avLst/>
              <a:gdLst>
                <a:gd name="T0" fmla="*/ 12 w 42"/>
                <a:gd name="T1" fmla="*/ 30 h 53"/>
                <a:gd name="T2" fmla="*/ 15 w 42"/>
                <a:gd name="T3" fmla="*/ 26 h 53"/>
                <a:gd name="T4" fmla="*/ 14 w 42"/>
                <a:gd name="T5" fmla="*/ 24 h 53"/>
                <a:gd name="T6" fmla="*/ 14 w 42"/>
                <a:gd name="T7" fmla="*/ 14 h 53"/>
                <a:gd name="T8" fmla="*/ 28 w 42"/>
                <a:gd name="T9" fmla="*/ 14 h 53"/>
                <a:gd name="T10" fmla="*/ 28 w 42"/>
                <a:gd name="T11" fmla="*/ 24 h 53"/>
                <a:gd name="T12" fmla="*/ 28 w 42"/>
                <a:gd name="T13" fmla="*/ 26 h 53"/>
                <a:gd name="T14" fmla="*/ 30 w 42"/>
                <a:gd name="T15" fmla="*/ 30 h 53"/>
                <a:gd name="T16" fmla="*/ 32 w 42"/>
                <a:gd name="T17" fmla="*/ 26 h 53"/>
                <a:gd name="T18" fmla="*/ 32 w 42"/>
                <a:gd name="T19" fmla="*/ 24 h 53"/>
                <a:gd name="T20" fmla="*/ 32 w 42"/>
                <a:gd name="T21" fmla="*/ 14 h 53"/>
                <a:gd name="T22" fmla="*/ 10 w 42"/>
                <a:gd name="T23" fmla="*/ 14 h 53"/>
                <a:gd name="T24" fmla="*/ 10 w 42"/>
                <a:gd name="T25" fmla="*/ 24 h 53"/>
                <a:gd name="T26" fmla="*/ 10 w 42"/>
                <a:gd name="T27" fmla="*/ 26 h 53"/>
                <a:gd name="T28" fmla="*/ 12 w 42"/>
                <a:gd name="T29" fmla="*/ 30 h 53"/>
                <a:gd name="T30" fmla="*/ 2 w 42"/>
                <a:gd name="T31" fmla="*/ 17 h 53"/>
                <a:gd name="T32" fmla="*/ 8 w 42"/>
                <a:gd name="T33" fmla="*/ 17 h 53"/>
                <a:gd name="T34" fmla="*/ 9 w 42"/>
                <a:gd name="T35" fmla="*/ 18 h 53"/>
                <a:gd name="T36" fmla="*/ 9 w 42"/>
                <a:gd name="T37" fmla="*/ 23 h 53"/>
                <a:gd name="T38" fmla="*/ 8 w 42"/>
                <a:gd name="T39" fmla="*/ 25 h 53"/>
                <a:gd name="T40" fmla="*/ 12 w 42"/>
                <a:gd name="T41" fmla="*/ 32 h 53"/>
                <a:gd name="T42" fmla="*/ 16 w 42"/>
                <a:gd name="T43" fmla="*/ 25 h 53"/>
                <a:gd name="T44" fmla="*/ 15 w 42"/>
                <a:gd name="T45" fmla="*/ 23 h 53"/>
                <a:gd name="T46" fmla="*/ 15 w 42"/>
                <a:gd name="T47" fmla="*/ 18 h 53"/>
                <a:gd name="T48" fmla="*/ 17 w 42"/>
                <a:gd name="T49" fmla="*/ 17 h 53"/>
                <a:gd name="T50" fmla="*/ 26 w 42"/>
                <a:gd name="T51" fmla="*/ 17 h 53"/>
                <a:gd name="T52" fmla="*/ 27 w 42"/>
                <a:gd name="T53" fmla="*/ 18 h 53"/>
                <a:gd name="T54" fmla="*/ 27 w 42"/>
                <a:gd name="T55" fmla="*/ 23 h 53"/>
                <a:gd name="T56" fmla="*/ 26 w 42"/>
                <a:gd name="T57" fmla="*/ 25 h 53"/>
                <a:gd name="T58" fmla="*/ 30 w 42"/>
                <a:gd name="T59" fmla="*/ 32 h 53"/>
                <a:gd name="T60" fmla="*/ 34 w 42"/>
                <a:gd name="T61" fmla="*/ 25 h 53"/>
                <a:gd name="T62" fmla="*/ 34 w 42"/>
                <a:gd name="T63" fmla="*/ 23 h 53"/>
                <a:gd name="T64" fmla="*/ 34 w 42"/>
                <a:gd name="T65" fmla="*/ 18 h 53"/>
                <a:gd name="T66" fmla="*/ 35 w 42"/>
                <a:gd name="T67" fmla="*/ 17 h 53"/>
                <a:gd name="T68" fmla="*/ 41 w 42"/>
                <a:gd name="T69" fmla="*/ 17 h 53"/>
                <a:gd name="T70" fmla="*/ 42 w 42"/>
                <a:gd name="T71" fmla="*/ 18 h 53"/>
                <a:gd name="T72" fmla="*/ 42 w 42"/>
                <a:gd name="T73" fmla="*/ 52 h 53"/>
                <a:gd name="T74" fmla="*/ 41 w 42"/>
                <a:gd name="T75" fmla="*/ 53 h 53"/>
                <a:gd name="T76" fmla="*/ 2 w 42"/>
                <a:gd name="T77" fmla="*/ 53 h 53"/>
                <a:gd name="T78" fmla="*/ 0 w 42"/>
                <a:gd name="T79" fmla="*/ 52 h 53"/>
                <a:gd name="T80" fmla="*/ 0 w 42"/>
                <a:gd name="T81" fmla="*/ 18 h 53"/>
                <a:gd name="T82" fmla="*/ 2 w 42"/>
                <a:gd name="T83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2" h="53">
                  <a:moveTo>
                    <a:pt x="12" y="30"/>
                  </a:moveTo>
                  <a:cubicBezTo>
                    <a:pt x="14" y="30"/>
                    <a:pt x="15" y="28"/>
                    <a:pt x="15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0"/>
                    <a:pt x="14" y="17"/>
                    <a:pt x="14" y="14"/>
                  </a:cubicBezTo>
                  <a:cubicBezTo>
                    <a:pt x="14" y="5"/>
                    <a:pt x="28" y="5"/>
                    <a:pt x="28" y="14"/>
                  </a:cubicBezTo>
                  <a:cubicBezTo>
                    <a:pt x="28" y="17"/>
                    <a:pt x="28" y="21"/>
                    <a:pt x="28" y="24"/>
                  </a:cubicBezTo>
                  <a:cubicBezTo>
                    <a:pt x="28" y="25"/>
                    <a:pt x="28" y="25"/>
                    <a:pt x="28" y="26"/>
                  </a:cubicBezTo>
                  <a:cubicBezTo>
                    <a:pt x="27" y="28"/>
                    <a:pt x="28" y="30"/>
                    <a:pt x="30" y="30"/>
                  </a:cubicBezTo>
                  <a:cubicBezTo>
                    <a:pt x="32" y="30"/>
                    <a:pt x="33" y="28"/>
                    <a:pt x="32" y="26"/>
                  </a:cubicBezTo>
                  <a:cubicBezTo>
                    <a:pt x="32" y="25"/>
                    <a:pt x="32" y="25"/>
                    <a:pt x="32" y="24"/>
                  </a:cubicBezTo>
                  <a:cubicBezTo>
                    <a:pt x="32" y="20"/>
                    <a:pt x="32" y="17"/>
                    <a:pt x="32" y="14"/>
                  </a:cubicBezTo>
                  <a:cubicBezTo>
                    <a:pt x="32" y="0"/>
                    <a:pt x="10" y="0"/>
                    <a:pt x="10" y="14"/>
                  </a:cubicBezTo>
                  <a:cubicBezTo>
                    <a:pt x="10" y="17"/>
                    <a:pt x="10" y="20"/>
                    <a:pt x="10" y="24"/>
                  </a:cubicBezTo>
                  <a:cubicBezTo>
                    <a:pt x="10" y="25"/>
                    <a:pt x="10" y="25"/>
                    <a:pt x="10" y="26"/>
                  </a:cubicBezTo>
                  <a:cubicBezTo>
                    <a:pt x="9" y="28"/>
                    <a:pt x="10" y="30"/>
                    <a:pt x="12" y="30"/>
                  </a:cubicBezTo>
                  <a:close/>
                  <a:moveTo>
                    <a:pt x="2" y="17"/>
                  </a:moveTo>
                  <a:cubicBezTo>
                    <a:pt x="4" y="17"/>
                    <a:pt x="6" y="17"/>
                    <a:pt x="8" y="17"/>
                  </a:cubicBezTo>
                  <a:cubicBezTo>
                    <a:pt x="9" y="17"/>
                    <a:pt x="9" y="17"/>
                    <a:pt x="9" y="18"/>
                  </a:cubicBezTo>
                  <a:cubicBezTo>
                    <a:pt x="9" y="20"/>
                    <a:pt x="9" y="21"/>
                    <a:pt x="9" y="23"/>
                  </a:cubicBezTo>
                  <a:cubicBezTo>
                    <a:pt x="9" y="24"/>
                    <a:pt x="9" y="24"/>
                    <a:pt x="8" y="25"/>
                  </a:cubicBezTo>
                  <a:cubicBezTo>
                    <a:pt x="7" y="28"/>
                    <a:pt x="9" y="32"/>
                    <a:pt x="12" y="32"/>
                  </a:cubicBezTo>
                  <a:cubicBezTo>
                    <a:pt x="16" y="32"/>
                    <a:pt x="18" y="28"/>
                    <a:pt x="16" y="25"/>
                  </a:cubicBezTo>
                  <a:cubicBezTo>
                    <a:pt x="16" y="24"/>
                    <a:pt x="15" y="24"/>
                    <a:pt x="15" y="23"/>
                  </a:cubicBezTo>
                  <a:cubicBezTo>
                    <a:pt x="15" y="21"/>
                    <a:pt x="15" y="20"/>
                    <a:pt x="15" y="18"/>
                  </a:cubicBezTo>
                  <a:cubicBezTo>
                    <a:pt x="15" y="17"/>
                    <a:pt x="16" y="17"/>
                    <a:pt x="17" y="17"/>
                  </a:cubicBezTo>
                  <a:cubicBezTo>
                    <a:pt x="20" y="17"/>
                    <a:pt x="23" y="17"/>
                    <a:pt x="26" y="17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7" y="20"/>
                    <a:pt x="27" y="21"/>
                    <a:pt x="27" y="23"/>
                  </a:cubicBezTo>
                  <a:cubicBezTo>
                    <a:pt x="27" y="24"/>
                    <a:pt x="27" y="24"/>
                    <a:pt x="26" y="25"/>
                  </a:cubicBezTo>
                  <a:cubicBezTo>
                    <a:pt x="25" y="28"/>
                    <a:pt x="27" y="32"/>
                    <a:pt x="30" y="32"/>
                  </a:cubicBezTo>
                  <a:cubicBezTo>
                    <a:pt x="34" y="32"/>
                    <a:pt x="36" y="28"/>
                    <a:pt x="34" y="25"/>
                  </a:cubicBezTo>
                  <a:cubicBezTo>
                    <a:pt x="34" y="24"/>
                    <a:pt x="34" y="24"/>
                    <a:pt x="34" y="23"/>
                  </a:cubicBezTo>
                  <a:cubicBezTo>
                    <a:pt x="34" y="21"/>
                    <a:pt x="34" y="20"/>
                    <a:pt x="34" y="18"/>
                  </a:cubicBezTo>
                  <a:cubicBezTo>
                    <a:pt x="34" y="17"/>
                    <a:pt x="34" y="17"/>
                    <a:pt x="35" y="17"/>
                  </a:cubicBezTo>
                  <a:cubicBezTo>
                    <a:pt x="37" y="17"/>
                    <a:pt x="39" y="17"/>
                    <a:pt x="41" y="17"/>
                  </a:cubicBezTo>
                  <a:cubicBezTo>
                    <a:pt x="41" y="17"/>
                    <a:pt x="42" y="18"/>
                    <a:pt x="42" y="18"/>
                  </a:cubicBezTo>
                  <a:cubicBezTo>
                    <a:pt x="42" y="30"/>
                    <a:pt x="42" y="41"/>
                    <a:pt x="42" y="52"/>
                  </a:cubicBezTo>
                  <a:cubicBezTo>
                    <a:pt x="42" y="53"/>
                    <a:pt x="41" y="53"/>
                    <a:pt x="41" y="53"/>
                  </a:cubicBezTo>
                  <a:cubicBezTo>
                    <a:pt x="28" y="53"/>
                    <a:pt x="15" y="53"/>
                    <a:pt x="2" y="53"/>
                  </a:cubicBezTo>
                  <a:cubicBezTo>
                    <a:pt x="1" y="53"/>
                    <a:pt x="0" y="53"/>
                    <a:pt x="0" y="52"/>
                  </a:cubicBezTo>
                  <a:cubicBezTo>
                    <a:pt x="0" y="41"/>
                    <a:pt x="0" y="30"/>
                    <a:pt x="0" y="18"/>
                  </a:cubicBezTo>
                  <a:cubicBezTo>
                    <a:pt x="0" y="18"/>
                    <a:pt x="1" y="17"/>
                    <a:pt x="2" y="17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39"/>
            <p:cNvSpPr>
              <a:spLocks noEditPoints="1"/>
            </p:cNvSpPr>
            <p:nvPr/>
          </p:nvSpPr>
          <p:spPr bwMode="auto">
            <a:xfrm>
              <a:off x="1052513" y="1801813"/>
              <a:ext cx="508000" cy="641350"/>
            </a:xfrm>
            <a:custGeom>
              <a:avLst/>
              <a:gdLst>
                <a:gd name="T0" fmla="*/ 12 w 42"/>
                <a:gd name="T1" fmla="*/ 29 h 53"/>
                <a:gd name="T2" fmla="*/ 14 w 42"/>
                <a:gd name="T3" fmla="*/ 26 h 53"/>
                <a:gd name="T4" fmla="*/ 13 w 42"/>
                <a:gd name="T5" fmla="*/ 23 h 53"/>
                <a:gd name="T6" fmla="*/ 13 w 42"/>
                <a:gd name="T7" fmla="*/ 13 h 53"/>
                <a:gd name="T8" fmla="*/ 28 w 42"/>
                <a:gd name="T9" fmla="*/ 13 h 53"/>
                <a:gd name="T10" fmla="*/ 28 w 42"/>
                <a:gd name="T11" fmla="*/ 24 h 53"/>
                <a:gd name="T12" fmla="*/ 27 w 42"/>
                <a:gd name="T13" fmla="*/ 26 h 53"/>
                <a:gd name="T14" fmla="*/ 30 w 42"/>
                <a:gd name="T15" fmla="*/ 29 h 53"/>
                <a:gd name="T16" fmla="*/ 32 w 42"/>
                <a:gd name="T17" fmla="*/ 25 h 53"/>
                <a:gd name="T18" fmla="*/ 31 w 42"/>
                <a:gd name="T19" fmla="*/ 23 h 53"/>
                <a:gd name="T20" fmla="*/ 31 w 42"/>
                <a:gd name="T21" fmla="*/ 13 h 53"/>
                <a:gd name="T22" fmla="*/ 10 w 42"/>
                <a:gd name="T23" fmla="*/ 13 h 53"/>
                <a:gd name="T24" fmla="*/ 10 w 42"/>
                <a:gd name="T25" fmla="*/ 23 h 53"/>
                <a:gd name="T26" fmla="*/ 9 w 42"/>
                <a:gd name="T27" fmla="*/ 26 h 53"/>
                <a:gd name="T28" fmla="*/ 12 w 42"/>
                <a:gd name="T29" fmla="*/ 29 h 53"/>
                <a:gd name="T30" fmla="*/ 1 w 42"/>
                <a:gd name="T31" fmla="*/ 17 h 53"/>
                <a:gd name="T32" fmla="*/ 7 w 42"/>
                <a:gd name="T33" fmla="*/ 17 h 53"/>
                <a:gd name="T34" fmla="*/ 8 w 42"/>
                <a:gd name="T35" fmla="*/ 18 h 53"/>
                <a:gd name="T36" fmla="*/ 8 w 42"/>
                <a:gd name="T37" fmla="*/ 22 h 53"/>
                <a:gd name="T38" fmla="*/ 8 w 42"/>
                <a:gd name="T39" fmla="*/ 25 h 53"/>
                <a:gd name="T40" fmla="*/ 12 w 42"/>
                <a:gd name="T41" fmla="*/ 31 h 53"/>
                <a:gd name="T42" fmla="*/ 16 w 42"/>
                <a:gd name="T43" fmla="*/ 25 h 53"/>
                <a:gd name="T44" fmla="*/ 15 w 42"/>
                <a:gd name="T45" fmla="*/ 22 h 53"/>
                <a:gd name="T46" fmla="*/ 15 w 42"/>
                <a:gd name="T47" fmla="*/ 18 h 53"/>
                <a:gd name="T48" fmla="*/ 17 w 42"/>
                <a:gd name="T49" fmla="*/ 17 h 53"/>
                <a:gd name="T50" fmla="*/ 25 w 42"/>
                <a:gd name="T51" fmla="*/ 17 h 53"/>
                <a:gd name="T52" fmla="*/ 26 w 42"/>
                <a:gd name="T53" fmla="*/ 18 h 53"/>
                <a:gd name="T54" fmla="*/ 26 w 42"/>
                <a:gd name="T55" fmla="*/ 23 h 53"/>
                <a:gd name="T56" fmla="*/ 26 w 42"/>
                <a:gd name="T57" fmla="*/ 25 h 53"/>
                <a:gd name="T58" fmla="*/ 30 w 42"/>
                <a:gd name="T59" fmla="*/ 31 h 53"/>
                <a:gd name="T60" fmla="*/ 34 w 42"/>
                <a:gd name="T61" fmla="*/ 25 h 53"/>
                <a:gd name="T62" fmla="*/ 33 w 42"/>
                <a:gd name="T63" fmla="*/ 23 h 53"/>
                <a:gd name="T64" fmla="*/ 33 w 42"/>
                <a:gd name="T65" fmla="*/ 18 h 53"/>
                <a:gd name="T66" fmla="*/ 34 w 42"/>
                <a:gd name="T67" fmla="*/ 17 h 53"/>
                <a:gd name="T68" fmla="*/ 40 w 42"/>
                <a:gd name="T69" fmla="*/ 17 h 53"/>
                <a:gd name="T70" fmla="*/ 42 w 42"/>
                <a:gd name="T71" fmla="*/ 18 h 53"/>
                <a:gd name="T72" fmla="*/ 42 w 42"/>
                <a:gd name="T73" fmla="*/ 52 h 53"/>
                <a:gd name="T74" fmla="*/ 40 w 42"/>
                <a:gd name="T75" fmla="*/ 53 h 53"/>
                <a:gd name="T76" fmla="*/ 1 w 42"/>
                <a:gd name="T77" fmla="*/ 53 h 53"/>
                <a:gd name="T78" fmla="*/ 0 w 42"/>
                <a:gd name="T79" fmla="*/ 52 h 53"/>
                <a:gd name="T80" fmla="*/ 0 w 42"/>
                <a:gd name="T81" fmla="*/ 18 h 53"/>
                <a:gd name="T82" fmla="*/ 1 w 42"/>
                <a:gd name="T83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2" h="53">
                  <a:moveTo>
                    <a:pt x="12" y="29"/>
                  </a:moveTo>
                  <a:cubicBezTo>
                    <a:pt x="14" y="29"/>
                    <a:pt x="15" y="27"/>
                    <a:pt x="14" y="26"/>
                  </a:cubicBezTo>
                  <a:cubicBezTo>
                    <a:pt x="14" y="24"/>
                    <a:pt x="13" y="24"/>
                    <a:pt x="13" y="23"/>
                  </a:cubicBezTo>
                  <a:cubicBezTo>
                    <a:pt x="13" y="20"/>
                    <a:pt x="13" y="17"/>
                    <a:pt x="13" y="13"/>
                  </a:cubicBezTo>
                  <a:cubicBezTo>
                    <a:pt x="13" y="5"/>
                    <a:pt x="28" y="5"/>
                    <a:pt x="28" y="13"/>
                  </a:cubicBezTo>
                  <a:cubicBezTo>
                    <a:pt x="28" y="17"/>
                    <a:pt x="28" y="20"/>
                    <a:pt x="28" y="24"/>
                  </a:cubicBezTo>
                  <a:cubicBezTo>
                    <a:pt x="28" y="24"/>
                    <a:pt x="28" y="24"/>
                    <a:pt x="27" y="26"/>
                  </a:cubicBezTo>
                  <a:cubicBezTo>
                    <a:pt x="27" y="27"/>
                    <a:pt x="28" y="29"/>
                    <a:pt x="30" y="29"/>
                  </a:cubicBezTo>
                  <a:cubicBezTo>
                    <a:pt x="32" y="29"/>
                    <a:pt x="33" y="27"/>
                    <a:pt x="32" y="25"/>
                  </a:cubicBezTo>
                  <a:cubicBezTo>
                    <a:pt x="32" y="25"/>
                    <a:pt x="31" y="24"/>
                    <a:pt x="31" y="23"/>
                  </a:cubicBezTo>
                  <a:cubicBezTo>
                    <a:pt x="31" y="20"/>
                    <a:pt x="31" y="17"/>
                    <a:pt x="31" y="13"/>
                  </a:cubicBezTo>
                  <a:cubicBezTo>
                    <a:pt x="31" y="0"/>
                    <a:pt x="10" y="0"/>
                    <a:pt x="10" y="13"/>
                  </a:cubicBezTo>
                  <a:cubicBezTo>
                    <a:pt x="10" y="17"/>
                    <a:pt x="10" y="20"/>
                    <a:pt x="10" y="23"/>
                  </a:cubicBezTo>
                  <a:cubicBezTo>
                    <a:pt x="10" y="24"/>
                    <a:pt x="10" y="24"/>
                    <a:pt x="9" y="26"/>
                  </a:cubicBezTo>
                  <a:cubicBezTo>
                    <a:pt x="9" y="27"/>
                    <a:pt x="10" y="29"/>
                    <a:pt x="12" y="29"/>
                  </a:cubicBezTo>
                  <a:close/>
                  <a:moveTo>
                    <a:pt x="1" y="17"/>
                  </a:moveTo>
                  <a:cubicBezTo>
                    <a:pt x="3" y="17"/>
                    <a:pt x="5" y="17"/>
                    <a:pt x="7" y="17"/>
                  </a:cubicBezTo>
                  <a:cubicBezTo>
                    <a:pt x="8" y="17"/>
                    <a:pt x="8" y="17"/>
                    <a:pt x="8" y="18"/>
                  </a:cubicBezTo>
                  <a:cubicBezTo>
                    <a:pt x="8" y="20"/>
                    <a:pt x="8" y="21"/>
                    <a:pt x="8" y="22"/>
                  </a:cubicBezTo>
                  <a:cubicBezTo>
                    <a:pt x="8" y="23"/>
                    <a:pt x="8" y="24"/>
                    <a:pt x="8" y="25"/>
                  </a:cubicBezTo>
                  <a:cubicBezTo>
                    <a:pt x="6" y="28"/>
                    <a:pt x="8" y="31"/>
                    <a:pt x="12" y="31"/>
                  </a:cubicBezTo>
                  <a:cubicBezTo>
                    <a:pt x="15" y="31"/>
                    <a:pt x="17" y="28"/>
                    <a:pt x="16" y="25"/>
                  </a:cubicBezTo>
                  <a:cubicBezTo>
                    <a:pt x="15" y="24"/>
                    <a:pt x="15" y="23"/>
                    <a:pt x="15" y="22"/>
                  </a:cubicBezTo>
                  <a:cubicBezTo>
                    <a:pt x="15" y="21"/>
                    <a:pt x="15" y="19"/>
                    <a:pt x="15" y="18"/>
                  </a:cubicBezTo>
                  <a:cubicBezTo>
                    <a:pt x="15" y="17"/>
                    <a:pt x="15" y="17"/>
                    <a:pt x="17" y="17"/>
                  </a:cubicBezTo>
                  <a:cubicBezTo>
                    <a:pt x="19" y="17"/>
                    <a:pt x="22" y="17"/>
                    <a:pt x="25" y="17"/>
                  </a:cubicBezTo>
                  <a:cubicBezTo>
                    <a:pt x="26" y="17"/>
                    <a:pt x="26" y="17"/>
                    <a:pt x="26" y="18"/>
                  </a:cubicBezTo>
                  <a:cubicBezTo>
                    <a:pt x="26" y="19"/>
                    <a:pt x="26" y="21"/>
                    <a:pt x="26" y="23"/>
                  </a:cubicBezTo>
                  <a:cubicBezTo>
                    <a:pt x="26" y="23"/>
                    <a:pt x="26" y="24"/>
                    <a:pt x="26" y="25"/>
                  </a:cubicBezTo>
                  <a:cubicBezTo>
                    <a:pt x="24" y="28"/>
                    <a:pt x="26" y="31"/>
                    <a:pt x="30" y="31"/>
                  </a:cubicBezTo>
                  <a:cubicBezTo>
                    <a:pt x="33" y="31"/>
                    <a:pt x="35" y="28"/>
                    <a:pt x="34" y="25"/>
                  </a:cubicBezTo>
                  <a:cubicBezTo>
                    <a:pt x="33" y="24"/>
                    <a:pt x="33" y="23"/>
                    <a:pt x="33" y="23"/>
                  </a:cubicBezTo>
                  <a:cubicBezTo>
                    <a:pt x="33" y="21"/>
                    <a:pt x="33" y="20"/>
                    <a:pt x="33" y="18"/>
                  </a:cubicBezTo>
                  <a:cubicBezTo>
                    <a:pt x="33" y="17"/>
                    <a:pt x="33" y="17"/>
                    <a:pt x="34" y="17"/>
                  </a:cubicBezTo>
                  <a:cubicBezTo>
                    <a:pt x="36" y="17"/>
                    <a:pt x="38" y="17"/>
                    <a:pt x="40" y="17"/>
                  </a:cubicBezTo>
                  <a:cubicBezTo>
                    <a:pt x="41" y="17"/>
                    <a:pt x="42" y="17"/>
                    <a:pt x="42" y="18"/>
                  </a:cubicBezTo>
                  <a:cubicBezTo>
                    <a:pt x="42" y="29"/>
                    <a:pt x="42" y="41"/>
                    <a:pt x="42" y="52"/>
                  </a:cubicBezTo>
                  <a:cubicBezTo>
                    <a:pt x="42" y="53"/>
                    <a:pt x="41" y="53"/>
                    <a:pt x="40" y="53"/>
                  </a:cubicBezTo>
                  <a:cubicBezTo>
                    <a:pt x="27" y="53"/>
                    <a:pt x="14" y="53"/>
                    <a:pt x="1" y="53"/>
                  </a:cubicBezTo>
                  <a:cubicBezTo>
                    <a:pt x="0" y="53"/>
                    <a:pt x="0" y="53"/>
                    <a:pt x="0" y="52"/>
                  </a:cubicBezTo>
                  <a:cubicBezTo>
                    <a:pt x="0" y="41"/>
                    <a:pt x="0" y="29"/>
                    <a:pt x="0" y="18"/>
                  </a:cubicBezTo>
                  <a:cubicBezTo>
                    <a:pt x="0" y="17"/>
                    <a:pt x="0" y="17"/>
                    <a:pt x="1" y="17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40"/>
            <p:cNvSpPr>
              <a:spLocks noEditPoints="1"/>
            </p:cNvSpPr>
            <p:nvPr/>
          </p:nvSpPr>
          <p:spPr bwMode="auto">
            <a:xfrm>
              <a:off x="1052513" y="1801813"/>
              <a:ext cx="495300" cy="641350"/>
            </a:xfrm>
            <a:custGeom>
              <a:avLst/>
              <a:gdLst>
                <a:gd name="T0" fmla="*/ 11 w 41"/>
                <a:gd name="T1" fmla="*/ 29 h 53"/>
                <a:gd name="T2" fmla="*/ 14 w 41"/>
                <a:gd name="T3" fmla="*/ 25 h 53"/>
                <a:gd name="T4" fmla="*/ 13 w 41"/>
                <a:gd name="T5" fmla="*/ 23 h 53"/>
                <a:gd name="T6" fmla="*/ 13 w 41"/>
                <a:gd name="T7" fmla="*/ 13 h 53"/>
                <a:gd name="T8" fmla="*/ 28 w 41"/>
                <a:gd name="T9" fmla="*/ 13 h 53"/>
                <a:gd name="T10" fmla="*/ 28 w 41"/>
                <a:gd name="T11" fmla="*/ 23 h 53"/>
                <a:gd name="T12" fmla="*/ 27 w 41"/>
                <a:gd name="T13" fmla="*/ 25 h 53"/>
                <a:gd name="T14" fmla="*/ 29 w 41"/>
                <a:gd name="T15" fmla="*/ 29 h 53"/>
                <a:gd name="T16" fmla="*/ 32 w 41"/>
                <a:gd name="T17" fmla="*/ 25 h 53"/>
                <a:gd name="T18" fmla="*/ 31 w 41"/>
                <a:gd name="T19" fmla="*/ 23 h 53"/>
                <a:gd name="T20" fmla="*/ 31 w 41"/>
                <a:gd name="T21" fmla="*/ 13 h 53"/>
                <a:gd name="T22" fmla="*/ 10 w 41"/>
                <a:gd name="T23" fmla="*/ 13 h 53"/>
                <a:gd name="T24" fmla="*/ 10 w 41"/>
                <a:gd name="T25" fmla="*/ 23 h 53"/>
                <a:gd name="T26" fmla="*/ 9 w 41"/>
                <a:gd name="T27" fmla="*/ 25 h 53"/>
                <a:gd name="T28" fmla="*/ 11 w 41"/>
                <a:gd name="T29" fmla="*/ 29 h 53"/>
                <a:gd name="T30" fmla="*/ 1 w 41"/>
                <a:gd name="T31" fmla="*/ 16 h 53"/>
                <a:gd name="T32" fmla="*/ 7 w 41"/>
                <a:gd name="T33" fmla="*/ 16 h 53"/>
                <a:gd name="T34" fmla="*/ 8 w 41"/>
                <a:gd name="T35" fmla="*/ 18 h 53"/>
                <a:gd name="T36" fmla="*/ 8 w 41"/>
                <a:gd name="T37" fmla="*/ 22 h 53"/>
                <a:gd name="T38" fmla="*/ 7 w 41"/>
                <a:gd name="T39" fmla="*/ 24 h 53"/>
                <a:gd name="T40" fmla="*/ 11 w 41"/>
                <a:gd name="T41" fmla="*/ 31 h 53"/>
                <a:gd name="T42" fmla="*/ 15 w 41"/>
                <a:gd name="T43" fmla="*/ 24 h 53"/>
                <a:gd name="T44" fmla="*/ 15 w 41"/>
                <a:gd name="T45" fmla="*/ 22 h 53"/>
                <a:gd name="T46" fmla="*/ 15 w 41"/>
                <a:gd name="T47" fmla="*/ 18 h 53"/>
                <a:gd name="T48" fmla="*/ 16 w 41"/>
                <a:gd name="T49" fmla="*/ 16 h 53"/>
                <a:gd name="T50" fmla="*/ 25 w 41"/>
                <a:gd name="T51" fmla="*/ 16 h 53"/>
                <a:gd name="T52" fmla="*/ 26 w 41"/>
                <a:gd name="T53" fmla="*/ 17 h 53"/>
                <a:gd name="T54" fmla="*/ 26 w 41"/>
                <a:gd name="T55" fmla="*/ 22 h 53"/>
                <a:gd name="T56" fmla="*/ 25 w 41"/>
                <a:gd name="T57" fmla="*/ 24 h 53"/>
                <a:gd name="T58" fmla="*/ 29 w 41"/>
                <a:gd name="T59" fmla="*/ 31 h 53"/>
                <a:gd name="T60" fmla="*/ 33 w 41"/>
                <a:gd name="T61" fmla="*/ 24 h 53"/>
                <a:gd name="T62" fmla="*/ 33 w 41"/>
                <a:gd name="T63" fmla="*/ 22 h 53"/>
                <a:gd name="T64" fmla="*/ 33 w 41"/>
                <a:gd name="T65" fmla="*/ 18 h 53"/>
                <a:gd name="T66" fmla="*/ 34 w 41"/>
                <a:gd name="T67" fmla="*/ 16 h 53"/>
                <a:gd name="T68" fmla="*/ 40 w 41"/>
                <a:gd name="T69" fmla="*/ 16 h 53"/>
                <a:gd name="T70" fmla="*/ 41 w 41"/>
                <a:gd name="T71" fmla="*/ 18 h 53"/>
                <a:gd name="T72" fmla="*/ 41 w 41"/>
                <a:gd name="T73" fmla="*/ 51 h 53"/>
                <a:gd name="T74" fmla="*/ 40 w 41"/>
                <a:gd name="T75" fmla="*/ 53 h 53"/>
                <a:gd name="T76" fmla="*/ 1 w 41"/>
                <a:gd name="T77" fmla="*/ 53 h 53"/>
                <a:gd name="T78" fmla="*/ 0 w 41"/>
                <a:gd name="T79" fmla="*/ 51 h 53"/>
                <a:gd name="T80" fmla="*/ 0 w 41"/>
                <a:gd name="T81" fmla="*/ 18 h 53"/>
                <a:gd name="T82" fmla="*/ 1 w 41"/>
                <a:gd name="T83" fmla="*/ 1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" h="53">
                  <a:moveTo>
                    <a:pt x="11" y="29"/>
                  </a:moveTo>
                  <a:cubicBezTo>
                    <a:pt x="13" y="29"/>
                    <a:pt x="14" y="27"/>
                    <a:pt x="14" y="25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0"/>
                    <a:pt x="13" y="16"/>
                    <a:pt x="13" y="13"/>
                  </a:cubicBezTo>
                  <a:cubicBezTo>
                    <a:pt x="13" y="4"/>
                    <a:pt x="28" y="4"/>
                    <a:pt x="28" y="13"/>
                  </a:cubicBezTo>
                  <a:cubicBezTo>
                    <a:pt x="28" y="16"/>
                    <a:pt x="28" y="20"/>
                    <a:pt x="28" y="23"/>
                  </a:cubicBezTo>
                  <a:cubicBezTo>
                    <a:pt x="28" y="24"/>
                    <a:pt x="28" y="24"/>
                    <a:pt x="27" y="25"/>
                  </a:cubicBezTo>
                  <a:cubicBezTo>
                    <a:pt x="26" y="27"/>
                    <a:pt x="27" y="29"/>
                    <a:pt x="29" y="29"/>
                  </a:cubicBezTo>
                  <a:cubicBezTo>
                    <a:pt x="31" y="29"/>
                    <a:pt x="33" y="27"/>
                    <a:pt x="32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0"/>
                    <a:pt x="31" y="16"/>
                    <a:pt x="31" y="13"/>
                  </a:cubicBezTo>
                  <a:cubicBezTo>
                    <a:pt x="31" y="0"/>
                    <a:pt x="10" y="0"/>
                    <a:pt x="10" y="13"/>
                  </a:cubicBezTo>
                  <a:cubicBezTo>
                    <a:pt x="10" y="16"/>
                    <a:pt x="10" y="20"/>
                    <a:pt x="10" y="23"/>
                  </a:cubicBezTo>
                  <a:cubicBezTo>
                    <a:pt x="10" y="24"/>
                    <a:pt x="10" y="24"/>
                    <a:pt x="9" y="25"/>
                  </a:cubicBezTo>
                  <a:cubicBezTo>
                    <a:pt x="8" y="27"/>
                    <a:pt x="9" y="29"/>
                    <a:pt x="11" y="29"/>
                  </a:cubicBezTo>
                  <a:close/>
                  <a:moveTo>
                    <a:pt x="1" y="16"/>
                  </a:moveTo>
                  <a:cubicBezTo>
                    <a:pt x="3" y="16"/>
                    <a:pt x="5" y="16"/>
                    <a:pt x="7" y="16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8" y="19"/>
                    <a:pt x="8" y="21"/>
                    <a:pt x="8" y="22"/>
                  </a:cubicBezTo>
                  <a:cubicBezTo>
                    <a:pt x="8" y="23"/>
                    <a:pt x="8" y="23"/>
                    <a:pt x="7" y="24"/>
                  </a:cubicBezTo>
                  <a:cubicBezTo>
                    <a:pt x="6" y="27"/>
                    <a:pt x="8" y="31"/>
                    <a:pt x="11" y="31"/>
                  </a:cubicBezTo>
                  <a:cubicBezTo>
                    <a:pt x="15" y="31"/>
                    <a:pt x="17" y="27"/>
                    <a:pt x="15" y="24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5" y="21"/>
                    <a:pt x="15" y="19"/>
                    <a:pt x="15" y="18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19" y="16"/>
                    <a:pt x="22" y="16"/>
                    <a:pt x="25" y="16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26" y="19"/>
                    <a:pt x="26" y="21"/>
                    <a:pt x="26" y="22"/>
                  </a:cubicBezTo>
                  <a:cubicBezTo>
                    <a:pt x="26" y="23"/>
                    <a:pt x="26" y="23"/>
                    <a:pt x="25" y="24"/>
                  </a:cubicBezTo>
                  <a:cubicBezTo>
                    <a:pt x="24" y="27"/>
                    <a:pt x="26" y="31"/>
                    <a:pt x="29" y="31"/>
                  </a:cubicBezTo>
                  <a:cubicBezTo>
                    <a:pt x="33" y="31"/>
                    <a:pt x="35" y="27"/>
                    <a:pt x="33" y="24"/>
                  </a:cubicBezTo>
                  <a:cubicBezTo>
                    <a:pt x="33" y="23"/>
                    <a:pt x="33" y="23"/>
                    <a:pt x="33" y="22"/>
                  </a:cubicBezTo>
                  <a:cubicBezTo>
                    <a:pt x="33" y="21"/>
                    <a:pt x="33" y="19"/>
                    <a:pt x="33" y="18"/>
                  </a:cubicBezTo>
                  <a:cubicBezTo>
                    <a:pt x="33" y="17"/>
                    <a:pt x="33" y="16"/>
                    <a:pt x="34" y="16"/>
                  </a:cubicBezTo>
                  <a:cubicBezTo>
                    <a:pt x="36" y="16"/>
                    <a:pt x="38" y="16"/>
                    <a:pt x="40" y="16"/>
                  </a:cubicBezTo>
                  <a:cubicBezTo>
                    <a:pt x="41" y="16"/>
                    <a:pt x="41" y="17"/>
                    <a:pt x="41" y="18"/>
                  </a:cubicBezTo>
                  <a:cubicBezTo>
                    <a:pt x="41" y="29"/>
                    <a:pt x="41" y="40"/>
                    <a:pt x="41" y="51"/>
                  </a:cubicBezTo>
                  <a:cubicBezTo>
                    <a:pt x="41" y="52"/>
                    <a:pt x="41" y="53"/>
                    <a:pt x="40" y="53"/>
                  </a:cubicBezTo>
                  <a:cubicBezTo>
                    <a:pt x="27" y="53"/>
                    <a:pt x="14" y="53"/>
                    <a:pt x="1" y="53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0" y="40"/>
                    <a:pt x="0" y="29"/>
                    <a:pt x="0" y="18"/>
                  </a:cubicBezTo>
                  <a:cubicBezTo>
                    <a:pt x="0" y="17"/>
                    <a:pt x="0" y="16"/>
                    <a:pt x="1" y="16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41"/>
            <p:cNvSpPr>
              <a:spLocks noEditPoints="1"/>
            </p:cNvSpPr>
            <p:nvPr/>
          </p:nvSpPr>
          <p:spPr bwMode="auto">
            <a:xfrm>
              <a:off x="1039813" y="1790701"/>
              <a:ext cx="508000" cy="639763"/>
            </a:xfrm>
            <a:custGeom>
              <a:avLst/>
              <a:gdLst>
                <a:gd name="T0" fmla="*/ 12 w 42"/>
                <a:gd name="T1" fmla="*/ 30 h 53"/>
                <a:gd name="T2" fmla="*/ 14 w 42"/>
                <a:gd name="T3" fmla="*/ 26 h 53"/>
                <a:gd name="T4" fmla="*/ 14 w 42"/>
                <a:gd name="T5" fmla="*/ 24 h 53"/>
                <a:gd name="T6" fmla="*/ 14 w 42"/>
                <a:gd name="T7" fmla="*/ 14 h 53"/>
                <a:gd name="T8" fmla="*/ 28 w 42"/>
                <a:gd name="T9" fmla="*/ 14 h 53"/>
                <a:gd name="T10" fmla="*/ 28 w 42"/>
                <a:gd name="T11" fmla="*/ 24 h 53"/>
                <a:gd name="T12" fmla="*/ 28 w 42"/>
                <a:gd name="T13" fmla="*/ 26 h 53"/>
                <a:gd name="T14" fmla="*/ 30 w 42"/>
                <a:gd name="T15" fmla="*/ 30 h 53"/>
                <a:gd name="T16" fmla="*/ 32 w 42"/>
                <a:gd name="T17" fmla="*/ 26 h 53"/>
                <a:gd name="T18" fmla="*/ 32 w 42"/>
                <a:gd name="T19" fmla="*/ 24 h 53"/>
                <a:gd name="T20" fmla="*/ 32 w 42"/>
                <a:gd name="T21" fmla="*/ 14 h 53"/>
                <a:gd name="T22" fmla="*/ 10 w 42"/>
                <a:gd name="T23" fmla="*/ 14 h 53"/>
                <a:gd name="T24" fmla="*/ 10 w 42"/>
                <a:gd name="T25" fmla="*/ 24 h 53"/>
                <a:gd name="T26" fmla="*/ 10 w 42"/>
                <a:gd name="T27" fmla="*/ 26 h 53"/>
                <a:gd name="T28" fmla="*/ 12 w 42"/>
                <a:gd name="T29" fmla="*/ 30 h 53"/>
                <a:gd name="T30" fmla="*/ 1 w 42"/>
                <a:gd name="T31" fmla="*/ 17 h 53"/>
                <a:gd name="T32" fmla="*/ 7 w 42"/>
                <a:gd name="T33" fmla="*/ 17 h 53"/>
                <a:gd name="T34" fmla="*/ 9 w 42"/>
                <a:gd name="T35" fmla="*/ 18 h 53"/>
                <a:gd name="T36" fmla="*/ 9 w 42"/>
                <a:gd name="T37" fmla="*/ 23 h 53"/>
                <a:gd name="T38" fmla="*/ 8 w 42"/>
                <a:gd name="T39" fmla="*/ 25 h 53"/>
                <a:gd name="T40" fmla="*/ 12 w 42"/>
                <a:gd name="T41" fmla="*/ 32 h 53"/>
                <a:gd name="T42" fmla="*/ 16 w 42"/>
                <a:gd name="T43" fmla="*/ 25 h 53"/>
                <a:gd name="T44" fmla="*/ 15 w 42"/>
                <a:gd name="T45" fmla="*/ 23 h 53"/>
                <a:gd name="T46" fmla="*/ 15 w 42"/>
                <a:gd name="T47" fmla="*/ 18 h 53"/>
                <a:gd name="T48" fmla="*/ 17 w 42"/>
                <a:gd name="T49" fmla="*/ 17 h 53"/>
                <a:gd name="T50" fmla="*/ 26 w 42"/>
                <a:gd name="T51" fmla="*/ 17 h 53"/>
                <a:gd name="T52" fmla="*/ 27 w 42"/>
                <a:gd name="T53" fmla="*/ 18 h 53"/>
                <a:gd name="T54" fmla="*/ 27 w 42"/>
                <a:gd name="T55" fmla="*/ 23 h 53"/>
                <a:gd name="T56" fmla="*/ 26 w 42"/>
                <a:gd name="T57" fmla="*/ 25 h 53"/>
                <a:gd name="T58" fmla="*/ 30 w 42"/>
                <a:gd name="T59" fmla="*/ 32 h 53"/>
                <a:gd name="T60" fmla="*/ 34 w 42"/>
                <a:gd name="T61" fmla="*/ 25 h 53"/>
                <a:gd name="T62" fmla="*/ 33 w 42"/>
                <a:gd name="T63" fmla="*/ 23 h 53"/>
                <a:gd name="T64" fmla="*/ 33 w 42"/>
                <a:gd name="T65" fmla="*/ 18 h 53"/>
                <a:gd name="T66" fmla="*/ 35 w 42"/>
                <a:gd name="T67" fmla="*/ 17 h 53"/>
                <a:gd name="T68" fmla="*/ 41 w 42"/>
                <a:gd name="T69" fmla="*/ 17 h 53"/>
                <a:gd name="T70" fmla="*/ 42 w 42"/>
                <a:gd name="T71" fmla="*/ 18 h 53"/>
                <a:gd name="T72" fmla="*/ 42 w 42"/>
                <a:gd name="T73" fmla="*/ 52 h 53"/>
                <a:gd name="T74" fmla="*/ 41 w 42"/>
                <a:gd name="T75" fmla="*/ 53 h 53"/>
                <a:gd name="T76" fmla="*/ 1 w 42"/>
                <a:gd name="T77" fmla="*/ 53 h 53"/>
                <a:gd name="T78" fmla="*/ 0 w 42"/>
                <a:gd name="T79" fmla="*/ 52 h 53"/>
                <a:gd name="T80" fmla="*/ 0 w 42"/>
                <a:gd name="T81" fmla="*/ 18 h 53"/>
                <a:gd name="T82" fmla="*/ 1 w 42"/>
                <a:gd name="T83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2" h="53">
                  <a:moveTo>
                    <a:pt x="12" y="30"/>
                  </a:moveTo>
                  <a:cubicBezTo>
                    <a:pt x="14" y="30"/>
                    <a:pt x="15" y="28"/>
                    <a:pt x="14" y="26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0"/>
                    <a:pt x="14" y="17"/>
                    <a:pt x="14" y="14"/>
                  </a:cubicBezTo>
                  <a:cubicBezTo>
                    <a:pt x="14" y="5"/>
                    <a:pt x="28" y="5"/>
                    <a:pt x="28" y="14"/>
                  </a:cubicBezTo>
                  <a:cubicBezTo>
                    <a:pt x="28" y="17"/>
                    <a:pt x="28" y="20"/>
                    <a:pt x="28" y="24"/>
                  </a:cubicBezTo>
                  <a:cubicBezTo>
                    <a:pt x="28" y="25"/>
                    <a:pt x="28" y="25"/>
                    <a:pt x="28" y="26"/>
                  </a:cubicBezTo>
                  <a:cubicBezTo>
                    <a:pt x="27" y="28"/>
                    <a:pt x="28" y="30"/>
                    <a:pt x="30" y="30"/>
                  </a:cubicBezTo>
                  <a:cubicBezTo>
                    <a:pt x="32" y="30"/>
                    <a:pt x="33" y="27"/>
                    <a:pt x="32" y="26"/>
                  </a:cubicBezTo>
                  <a:cubicBezTo>
                    <a:pt x="32" y="25"/>
                    <a:pt x="32" y="25"/>
                    <a:pt x="32" y="24"/>
                  </a:cubicBezTo>
                  <a:cubicBezTo>
                    <a:pt x="32" y="20"/>
                    <a:pt x="32" y="17"/>
                    <a:pt x="32" y="14"/>
                  </a:cubicBezTo>
                  <a:cubicBezTo>
                    <a:pt x="32" y="0"/>
                    <a:pt x="10" y="0"/>
                    <a:pt x="10" y="14"/>
                  </a:cubicBezTo>
                  <a:cubicBezTo>
                    <a:pt x="10" y="17"/>
                    <a:pt x="10" y="20"/>
                    <a:pt x="10" y="24"/>
                  </a:cubicBezTo>
                  <a:cubicBezTo>
                    <a:pt x="10" y="24"/>
                    <a:pt x="10" y="25"/>
                    <a:pt x="10" y="26"/>
                  </a:cubicBezTo>
                  <a:cubicBezTo>
                    <a:pt x="9" y="28"/>
                    <a:pt x="10" y="30"/>
                    <a:pt x="12" y="30"/>
                  </a:cubicBezTo>
                  <a:close/>
                  <a:moveTo>
                    <a:pt x="1" y="17"/>
                  </a:moveTo>
                  <a:cubicBezTo>
                    <a:pt x="3" y="17"/>
                    <a:pt x="5" y="17"/>
                    <a:pt x="7" y="17"/>
                  </a:cubicBezTo>
                  <a:cubicBezTo>
                    <a:pt x="9" y="17"/>
                    <a:pt x="9" y="17"/>
                    <a:pt x="9" y="18"/>
                  </a:cubicBezTo>
                  <a:cubicBezTo>
                    <a:pt x="9" y="20"/>
                    <a:pt x="9" y="21"/>
                    <a:pt x="9" y="23"/>
                  </a:cubicBezTo>
                  <a:cubicBezTo>
                    <a:pt x="9" y="23"/>
                    <a:pt x="9" y="24"/>
                    <a:pt x="8" y="25"/>
                  </a:cubicBezTo>
                  <a:cubicBezTo>
                    <a:pt x="6" y="28"/>
                    <a:pt x="9" y="32"/>
                    <a:pt x="12" y="32"/>
                  </a:cubicBezTo>
                  <a:cubicBezTo>
                    <a:pt x="15" y="32"/>
                    <a:pt x="18" y="28"/>
                    <a:pt x="16" y="25"/>
                  </a:cubicBezTo>
                  <a:cubicBezTo>
                    <a:pt x="16" y="24"/>
                    <a:pt x="15" y="24"/>
                    <a:pt x="15" y="23"/>
                  </a:cubicBezTo>
                  <a:cubicBezTo>
                    <a:pt x="15" y="21"/>
                    <a:pt x="15" y="20"/>
                    <a:pt x="15" y="18"/>
                  </a:cubicBezTo>
                  <a:cubicBezTo>
                    <a:pt x="15" y="17"/>
                    <a:pt x="15" y="17"/>
                    <a:pt x="17" y="17"/>
                  </a:cubicBezTo>
                  <a:cubicBezTo>
                    <a:pt x="20" y="17"/>
                    <a:pt x="23" y="17"/>
                    <a:pt x="26" y="17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7" y="20"/>
                    <a:pt x="27" y="21"/>
                    <a:pt x="27" y="23"/>
                  </a:cubicBezTo>
                  <a:cubicBezTo>
                    <a:pt x="27" y="24"/>
                    <a:pt x="27" y="24"/>
                    <a:pt x="26" y="25"/>
                  </a:cubicBezTo>
                  <a:cubicBezTo>
                    <a:pt x="24" y="28"/>
                    <a:pt x="27" y="32"/>
                    <a:pt x="30" y="32"/>
                  </a:cubicBezTo>
                  <a:cubicBezTo>
                    <a:pt x="33" y="32"/>
                    <a:pt x="36" y="28"/>
                    <a:pt x="34" y="25"/>
                  </a:cubicBezTo>
                  <a:cubicBezTo>
                    <a:pt x="33" y="24"/>
                    <a:pt x="33" y="24"/>
                    <a:pt x="33" y="23"/>
                  </a:cubicBezTo>
                  <a:cubicBezTo>
                    <a:pt x="33" y="21"/>
                    <a:pt x="33" y="20"/>
                    <a:pt x="33" y="18"/>
                  </a:cubicBezTo>
                  <a:cubicBezTo>
                    <a:pt x="33" y="17"/>
                    <a:pt x="33" y="17"/>
                    <a:pt x="35" y="17"/>
                  </a:cubicBezTo>
                  <a:cubicBezTo>
                    <a:pt x="37" y="17"/>
                    <a:pt x="39" y="17"/>
                    <a:pt x="41" y="17"/>
                  </a:cubicBezTo>
                  <a:cubicBezTo>
                    <a:pt x="41" y="17"/>
                    <a:pt x="42" y="18"/>
                    <a:pt x="42" y="18"/>
                  </a:cubicBezTo>
                  <a:cubicBezTo>
                    <a:pt x="42" y="30"/>
                    <a:pt x="42" y="41"/>
                    <a:pt x="42" y="52"/>
                  </a:cubicBezTo>
                  <a:cubicBezTo>
                    <a:pt x="42" y="53"/>
                    <a:pt x="41" y="53"/>
                    <a:pt x="41" y="53"/>
                  </a:cubicBezTo>
                  <a:cubicBezTo>
                    <a:pt x="28" y="53"/>
                    <a:pt x="14" y="53"/>
                    <a:pt x="1" y="53"/>
                  </a:cubicBezTo>
                  <a:cubicBezTo>
                    <a:pt x="1" y="53"/>
                    <a:pt x="0" y="53"/>
                    <a:pt x="0" y="52"/>
                  </a:cubicBezTo>
                  <a:cubicBezTo>
                    <a:pt x="0" y="41"/>
                    <a:pt x="0" y="30"/>
                    <a:pt x="0" y="18"/>
                  </a:cubicBezTo>
                  <a:cubicBezTo>
                    <a:pt x="0" y="18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42"/>
            <p:cNvSpPr>
              <a:spLocks noEditPoints="1"/>
            </p:cNvSpPr>
            <p:nvPr/>
          </p:nvSpPr>
          <p:spPr bwMode="auto">
            <a:xfrm>
              <a:off x="1039813" y="1790701"/>
              <a:ext cx="496888" cy="639763"/>
            </a:xfrm>
            <a:custGeom>
              <a:avLst/>
              <a:gdLst>
                <a:gd name="T0" fmla="*/ 12 w 41"/>
                <a:gd name="T1" fmla="*/ 29 h 53"/>
                <a:gd name="T2" fmla="*/ 14 w 41"/>
                <a:gd name="T3" fmla="*/ 26 h 53"/>
                <a:gd name="T4" fmla="*/ 13 w 41"/>
                <a:gd name="T5" fmla="*/ 23 h 53"/>
                <a:gd name="T6" fmla="*/ 13 w 41"/>
                <a:gd name="T7" fmla="*/ 13 h 53"/>
                <a:gd name="T8" fmla="*/ 28 w 41"/>
                <a:gd name="T9" fmla="*/ 13 h 53"/>
                <a:gd name="T10" fmla="*/ 28 w 41"/>
                <a:gd name="T11" fmla="*/ 23 h 53"/>
                <a:gd name="T12" fmla="*/ 27 w 41"/>
                <a:gd name="T13" fmla="*/ 25 h 53"/>
                <a:gd name="T14" fmla="*/ 30 w 41"/>
                <a:gd name="T15" fmla="*/ 29 h 53"/>
                <a:gd name="T16" fmla="*/ 32 w 41"/>
                <a:gd name="T17" fmla="*/ 25 h 53"/>
                <a:gd name="T18" fmla="*/ 31 w 41"/>
                <a:gd name="T19" fmla="*/ 23 h 53"/>
                <a:gd name="T20" fmla="*/ 31 w 41"/>
                <a:gd name="T21" fmla="*/ 13 h 53"/>
                <a:gd name="T22" fmla="*/ 10 w 41"/>
                <a:gd name="T23" fmla="*/ 13 h 53"/>
                <a:gd name="T24" fmla="*/ 10 w 41"/>
                <a:gd name="T25" fmla="*/ 23 h 53"/>
                <a:gd name="T26" fmla="*/ 9 w 41"/>
                <a:gd name="T27" fmla="*/ 26 h 53"/>
                <a:gd name="T28" fmla="*/ 12 w 41"/>
                <a:gd name="T29" fmla="*/ 29 h 53"/>
                <a:gd name="T30" fmla="*/ 1 w 41"/>
                <a:gd name="T31" fmla="*/ 17 h 53"/>
                <a:gd name="T32" fmla="*/ 7 w 41"/>
                <a:gd name="T33" fmla="*/ 17 h 53"/>
                <a:gd name="T34" fmla="*/ 8 w 41"/>
                <a:gd name="T35" fmla="*/ 18 h 53"/>
                <a:gd name="T36" fmla="*/ 8 w 41"/>
                <a:gd name="T37" fmla="*/ 22 h 53"/>
                <a:gd name="T38" fmla="*/ 8 w 41"/>
                <a:gd name="T39" fmla="*/ 25 h 53"/>
                <a:gd name="T40" fmla="*/ 12 w 41"/>
                <a:gd name="T41" fmla="*/ 31 h 53"/>
                <a:gd name="T42" fmla="*/ 16 w 41"/>
                <a:gd name="T43" fmla="*/ 24 h 53"/>
                <a:gd name="T44" fmla="*/ 15 w 41"/>
                <a:gd name="T45" fmla="*/ 22 h 53"/>
                <a:gd name="T46" fmla="*/ 15 w 41"/>
                <a:gd name="T47" fmla="*/ 18 h 53"/>
                <a:gd name="T48" fmla="*/ 16 w 41"/>
                <a:gd name="T49" fmla="*/ 17 h 53"/>
                <a:gd name="T50" fmla="*/ 25 w 41"/>
                <a:gd name="T51" fmla="*/ 17 h 53"/>
                <a:gd name="T52" fmla="*/ 26 w 41"/>
                <a:gd name="T53" fmla="*/ 18 h 53"/>
                <a:gd name="T54" fmla="*/ 26 w 41"/>
                <a:gd name="T55" fmla="*/ 22 h 53"/>
                <a:gd name="T56" fmla="*/ 26 w 41"/>
                <a:gd name="T57" fmla="*/ 25 h 53"/>
                <a:gd name="T58" fmla="*/ 30 w 41"/>
                <a:gd name="T59" fmla="*/ 31 h 53"/>
                <a:gd name="T60" fmla="*/ 34 w 41"/>
                <a:gd name="T61" fmla="*/ 25 h 53"/>
                <a:gd name="T62" fmla="*/ 33 w 41"/>
                <a:gd name="T63" fmla="*/ 22 h 53"/>
                <a:gd name="T64" fmla="*/ 33 w 41"/>
                <a:gd name="T65" fmla="*/ 18 h 53"/>
                <a:gd name="T66" fmla="*/ 34 w 41"/>
                <a:gd name="T67" fmla="*/ 17 h 53"/>
                <a:gd name="T68" fmla="*/ 40 w 41"/>
                <a:gd name="T69" fmla="*/ 17 h 53"/>
                <a:gd name="T70" fmla="*/ 41 w 41"/>
                <a:gd name="T71" fmla="*/ 18 h 53"/>
                <a:gd name="T72" fmla="*/ 41 w 41"/>
                <a:gd name="T73" fmla="*/ 52 h 53"/>
                <a:gd name="T74" fmla="*/ 40 w 41"/>
                <a:gd name="T75" fmla="*/ 53 h 53"/>
                <a:gd name="T76" fmla="*/ 1 w 41"/>
                <a:gd name="T77" fmla="*/ 53 h 53"/>
                <a:gd name="T78" fmla="*/ 0 w 41"/>
                <a:gd name="T79" fmla="*/ 52 h 53"/>
                <a:gd name="T80" fmla="*/ 0 w 41"/>
                <a:gd name="T81" fmla="*/ 18 h 53"/>
                <a:gd name="T82" fmla="*/ 1 w 41"/>
                <a:gd name="T83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" h="53">
                  <a:moveTo>
                    <a:pt x="12" y="29"/>
                  </a:moveTo>
                  <a:cubicBezTo>
                    <a:pt x="14" y="29"/>
                    <a:pt x="15" y="27"/>
                    <a:pt x="14" y="26"/>
                  </a:cubicBezTo>
                  <a:cubicBezTo>
                    <a:pt x="14" y="24"/>
                    <a:pt x="13" y="24"/>
                    <a:pt x="13" y="23"/>
                  </a:cubicBezTo>
                  <a:cubicBezTo>
                    <a:pt x="13" y="20"/>
                    <a:pt x="13" y="17"/>
                    <a:pt x="13" y="13"/>
                  </a:cubicBezTo>
                  <a:cubicBezTo>
                    <a:pt x="13" y="4"/>
                    <a:pt x="28" y="4"/>
                    <a:pt x="28" y="13"/>
                  </a:cubicBezTo>
                  <a:cubicBezTo>
                    <a:pt x="28" y="17"/>
                    <a:pt x="28" y="20"/>
                    <a:pt x="28" y="23"/>
                  </a:cubicBezTo>
                  <a:cubicBezTo>
                    <a:pt x="28" y="24"/>
                    <a:pt x="28" y="24"/>
                    <a:pt x="27" y="25"/>
                  </a:cubicBezTo>
                  <a:cubicBezTo>
                    <a:pt x="26" y="27"/>
                    <a:pt x="28" y="29"/>
                    <a:pt x="30" y="29"/>
                  </a:cubicBezTo>
                  <a:cubicBezTo>
                    <a:pt x="32" y="29"/>
                    <a:pt x="33" y="27"/>
                    <a:pt x="32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0"/>
                    <a:pt x="31" y="17"/>
                    <a:pt x="31" y="13"/>
                  </a:cubicBezTo>
                  <a:cubicBezTo>
                    <a:pt x="31" y="0"/>
                    <a:pt x="10" y="0"/>
                    <a:pt x="10" y="13"/>
                  </a:cubicBezTo>
                  <a:cubicBezTo>
                    <a:pt x="10" y="17"/>
                    <a:pt x="10" y="20"/>
                    <a:pt x="10" y="23"/>
                  </a:cubicBezTo>
                  <a:cubicBezTo>
                    <a:pt x="10" y="24"/>
                    <a:pt x="10" y="24"/>
                    <a:pt x="9" y="26"/>
                  </a:cubicBezTo>
                  <a:cubicBezTo>
                    <a:pt x="8" y="27"/>
                    <a:pt x="10" y="29"/>
                    <a:pt x="12" y="29"/>
                  </a:cubicBezTo>
                  <a:close/>
                  <a:moveTo>
                    <a:pt x="1" y="17"/>
                  </a:moveTo>
                  <a:cubicBezTo>
                    <a:pt x="3" y="17"/>
                    <a:pt x="5" y="17"/>
                    <a:pt x="7" y="17"/>
                  </a:cubicBezTo>
                  <a:cubicBezTo>
                    <a:pt x="8" y="17"/>
                    <a:pt x="8" y="17"/>
                    <a:pt x="8" y="18"/>
                  </a:cubicBezTo>
                  <a:cubicBezTo>
                    <a:pt x="8" y="19"/>
                    <a:pt x="8" y="21"/>
                    <a:pt x="8" y="22"/>
                  </a:cubicBezTo>
                  <a:cubicBezTo>
                    <a:pt x="8" y="23"/>
                    <a:pt x="8" y="24"/>
                    <a:pt x="8" y="25"/>
                  </a:cubicBezTo>
                  <a:cubicBezTo>
                    <a:pt x="6" y="28"/>
                    <a:pt x="8" y="31"/>
                    <a:pt x="12" y="31"/>
                  </a:cubicBezTo>
                  <a:cubicBezTo>
                    <a:pt x="15" y="31"/>
                    <a:pt x="17" y="27"/>
                    <a:pt x="16" y="24"/>
                  </a:cubicBezTo>
                  <a:cubicBezTo>
                    <a:pt x="15" y="24"/>
                    <a:pt x="15" y="23"/>
                    <a:pt x="15" y="22"/>
                  </a:cubicBezTo>
                  <a:cubicBezTo>
                    <a:pt x="15" y="21"/>
                    <a:pt x="15" y="19"/>
                    <a:pt x="15" y="18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9" y="17"/>
                    <a:pt x="22" y="17"/>
                    <a:pt x="25" y="17"/>
                  </a:cubicBezTo>
                  <a:cubicBezTo>
                    <a:pt x="26" y="17"/>
                    <a:pt x="26" y="17"/>
                    <a:pt x="26" y="18"/>
                  </a:cubicBezTo>
                  <a:cubicBezTo>
                    <a:pt x="26" y="19"/>
                    <a:pt x="26" y="21"/>
                    <a:pt x="26" y="22"/>
                  </a:cubicBezTo>
                  <a:cubicBezTo>
                    <a:pt x="26" y="23"/>
                    <a:pt x="26" y="24"/>
                    <a:pt x="26" y="25"/>
                  </a:cubicBezTo>
                  <a:cubicBezTo>
                    <a:pt x="24" y="28"/>
                    <a:pt x="26" y="31"/>
                    <a:pt x="30" y="31"/>
                  </a:cubicBezTo>
                  <a:cubicBezTo>
                    <a:pt x="33" y="31"/>
                    <a:pt x="35" y="27"/>
                    <a:pt x="34" y="25"/>
                  </a:cubicBezTo>
                  <a:cubicBezTo>
                    <a:pt x="33" y="24"/>
                    <a:pt x="33" y="23"/>
                    <a:pt x="33" y="22"/>
                  </a:cubicBezTo>
                  <a:cubicBezTo>
                    <a:pt x="33" y="21"/>
                    <a:pt x="33" y="19"/>
                    <a:pt x="33" y="18"/>
                  </a:cubicBezTo>
                  <a:cubicBezTo>
                    <a:pt x="33" y="17"/>
                    <a:pt x="33" y="17"/>
                    <a:pt x="34" y="17"/>
                  </a:cubicBezTo>
                  <a:cubicBezTo>
                    <a:pt x="36" y="17"/>
                    <a:pt x="38" y="17"/>
                    <a:pt x="40" y="17"/>
                  </a:cubicBezTo>
                  <a:cubicBezTo>
                    <a:pt x="41" y="17"/>
                    <a:pt x="41" y="17"/>
                    <a:pt x="41" y="18"/>
                  </a:cubicBezTo>
                  <a:cubicBezTo>
                    <a:pt x="41" y="29"/>
                    <a:pt x="41" y="40"/>
                    <a:pt x="41" y="52"/>
                  </a:cubicBezTo>
                  <a:cubicBezTo>
                    <a:pt x="41" y="52"/>
                    <a:pt x="41" y="53"/>
                    <a:pt x="40" y="53"/>
                  </a:cubicBezTo>
                  <a:cubicBezTo>
                    <a:pt x="27" y="53"/>
                    <a:pt x="14" y="53"/>
                    <a:pt x="1" y="53"/>
                  </a:cubicBezTo>
                  <a:cubicBezTo>
                    <a:pt x="0" y="53"/>
                    <a:pt x="0" y="52"/>
                    <a:pt x="0" y="52"/>
                  </a:cubicBezTo>
                  <a:cubicBezTo>
                    <a:pt x="0" y="40"/>
                    <a:pt x="0" y="29"/>
                    <a:pt x="0" y="18"/>
                  </a:cubicBezTo>
                  <a:cubicBezTo>
                    <a:pt x="0" y="17"/>
                    <a:pt x="0" y="17"/>
                    <a:pt x="1" y="17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43"/>
            <p:cNvSpPr>
              <a:spLocks noEditPoints="1"/>
            </p:cNvSpPr>
            <p:nvPr/>
          </p:nvSpPr>
          <p:spPr bwMode="auto">
            <a:xfrm>
              <a:off x="1028700" y="1790701"/>
              <a:ext cx="508000" cy="639763"/>
            </a:xfrm>
            <a:custGeom>
              <a:avLst/>
              <a:gdLst>
                <a:gd name="T0" fmla="*/ 12 w 42"/>
                <a:gd name="T1" fmla="*/ 29 h 53"/>
                <a:gd name="T2" fmla="*/ 15 w 42"/>
                <a:gd name="T3" fmla="*/ 25 h 53"/>
                <a:gd name="T4" fmla="*/ 14 w 42"/>
                <a:gd name="T5" fmla="*/ 23 h 53"/>
                <a:gd name="T6" fmla="*/ 14 w 42"/>
                <a:gd name="T7" fmla="*/ 13 h 53"/>
                <a:gd name="T8" fmla="*/ 29 w 42"/>
                <a:gd name="T9" fmla="*/ 13 h 53"/>
                <a:gd name="T10" fmla="*/ 29 w 42"/>
                <a:gd name="T11" fmla="*/ 23 h 53"/>
                <a:gd name="T12" fmla="*/ 28 w 42"/>
                <a:gd name="T13" fmla="*/ 25 h 53"/>
                <a:gd name="T14" fmla="*/ 30 w 42"/>
                <a:gd name="T15" fmla="*/ 29 h 53"/>
                <a:gd name="T16" fmla="*/ 33 w 42"/>
                <a:gd name="T17" fmla="*/ 25 h 53"/>
                <a:gd name="T18" fmla="*/ 32 w 42"/>
                <a:gd name="T19" fmla="*/ 23 h 53"/>
                <a:gd name="T20" fmla="*/ 32 w 42"/>
                <a:gd name="T21" fmla="*/ 13 h 53"/>
                <a:gd name="T22" fmla="*/ 11 w 42"/>
                <a:gd name="T23" fmla="*/ 13 h 53"/>
                <a:gd name="T24" fmla="*/ 11 w 42"/>
                <a:gd name="T25" fmla="*/ 23 h 53"/>
                <a:gd name="T26" fmla="*/ 10 w 42"/>
                <a:gd name="T27" fmla="*/ 25 h 53"/>
                <a:gd name="T28" fmla="*/ 12 w 42"/>
                <a:gd name="T29" fmla="*/ 29 h 53"/>
                <a:gd name="T30" fmla="*/ 2 w 42"/>
                <a:gd name="T31" fmla="*/ 16 h 53"/>
                <a:gd name="T32" fmla="*/ 8 w 42"/>
                <a:gd name="T33" fmla="*/ 16 h 53"/>
                <a:gd name="T34" fmla="*/ 9 w 42"/>
                <a:gd name="T35" fmla="*/ 18 h 53"/>
                <a:gd name="T36" fmla="*/ 9 w 42"/>
                <a:gd name="T37" fmla="*/ 22 h 53"/>
                <a:gd name="T38" fmla="*/ 8 w 42"/>
                <a:gd name="T39" fmla="*/ 24 h 53"/>
                <a:gd name="T40" fmla="*/ 12 w 42"/>
                <a:gd name="T41" fmla="*/ 31 h 53"/>
                <a:gd name="T42" fmla="*/ 16 w 42"/>
                <a:gd name="T43" fmla="*/ 24 h 53"/>
                <a:gd name="T44" fmla="*/ 16 w 42"/>
                <a:gd name="T45" fmla="*/ 22 h 53"/>
                <a:gd name="T46" fmla="*/ 16 w 42"/>
                <a:gd name="T47" fmla="*/ 17 h 53"/>
                <a:gd name="T48" fmla="*/ 17 w 42"/>
                <a:gd name="T49" fmla="*/ 16 h 53"/>
                <a:gd name="T50" fmla="*/ 26 w 42"/>
                <a:gd name="T51" fmla="*/ 16 h 53"/>
                <a:gd name="T52" fmla="*/ 27 w 42"/>
                <a:gd name="T53" fmla="*/ 17 h 53"/>
                <a:gd name="T54" fmla="*/ 27 w 42"/>
                <a:gd name="T55" fmla="*/ 22 h 53"/>
                <a:gd name="T56" fmla="*/ 26 w 42"/>
                <a:gd name="T57" fmla="*/ 24 h 53"/>
                <a:gd name="T58" fmla="*/ 30 w 42"/>
                <a:gd name="T59" fmla="*/ 31 h 53"/>
                <a:gd name="T60" fmla="*/ 34 w 42"/>
                <a:gd name="T61" fmla="*/ 24 h 53"/>
                <a:gd name="T62" fmla="*/ 34 w 42"/>
                <a:gd name="T63" fmla="*/ 22 h 53"/>
                <a:gd name="T64" fmla="*/ 34 w 42"/>
                <a:gd name="T65" fmla="*/ 18 h 53"/>
                <a:gd name="T66" fmla="*/ 35 w 42"/>
                <a:gd name="T67" fmla="*/ 16 h 53"/>
                <a:gd name="T68" fmla="*/ 41 w 42"/>
                <a:gd name="T69" fmla="*/ 16 h 53"/>
                <a:gd name="T70" fmla="*/ 42 w 42"/>
                <a:gd name="T71" fmla="*/ 18 h 53"/>
                <a:gd name="T72" fmla="*/ 42 w 42"/>
                <a:gd name="T73" fmla="*/ 51 h 53"/>
                <a:gd name="T74" fmla="*/ 41 w 42"/>
                <a:gd name="T75" fmla="*/ 53 h 53"/>
                <a:gd name="T76" fmla="*/ 2 w 42"/>
                <a:gd name="T77" fmla="*/ 53 h 53"/>
                <a:gd name="T78" fmla="*/ 0 w 42"/>
                <a:gd name="T79" fmla="*/ 51 h 53"/>
                <a:gd name="T80" fmla="*/ 0 w 42"/>
                <a:gd name="T81" fmla="*/ 18 h 53"/>
                <a:gd name="T82" fmla="*/ 2 w 42"/>
                <a:gd name="T83" fmla="*/ 1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2" h="53">
                  <a:moveTo>
                    <a:pt x="12" y="29"/>
                  </a:moveTo>
                  <a:cubicBezTo>
                    <a:pt x="14" y="29"/>
                    <a:pt x="15" y="27"/>
                    <a:pt x="15" y="25"/>
                  </a:cubicBezTo>
                  <a:cubicBezTo>
                    <a:pt x="14" y="24"/>
                    <a:pt x="14" y="24"/>
                    <a:pt x="14" y="23"/>
                  </a:cubicBezTo>
                  <a:cubicBezTo>
                    <a:pt x="14" y="20"/>
                    <a:pt x="14" y="16"/>
                    <a:pt x="14" y="13"/>
                  </a:cubicBezTo>
                  <a:cubicBezTo>
                    <a:pt x="14" y="4"/>
                    <a:pt x="29" y="4"/>
                    <a:pt x="29" y="13"/>
                  </a:cubicBezTo>
                  <a:cubicBezTo>
                    <a:pt x="29" y="16"/>
                    <a:pt x="29" y="20"/>
                    <a:pt x="29" y="23"/>
                  </a:cubicBezTo>
                  <a:cubicBezTo>
                    <a:pt x="29" y="24"/>
                    <a:pt x="29" y="24"/>
                    <a:pt x="28" y="25"/>
                  </a:cubicBezTo>
                  <a:cubicBezTo>
                    <a:pt x="27" y="27"/>
                    <a:pt x="28" y="29"/>
                    <a:pt x="30" y="29"/>
                  </a:cubicBezTo>
                  <a:cubicBezTo>
                    <a:pt x="32" y="29"/>
                    <a:pt x="34" y="27"/>
                    <a:pt x="33" y="25"/>
                  </a:cubicBezTo>
                  <a:cubicBezTo>
                    <a:pt x="32" y="24"/>
                    <a:pt x="32" y="24"/>
                    <a:pt x="32" y="23"/>
                  </a:cubicBezTo>
                  <a:cubicBezTo>
                    <a:pt x="32" y="20"/>
                    <a:pt x="32" y="16"/>
                    <a:pt x="32" y="13"/>
                  </a:cubicBezTo>
                  <a:cubicBezTo>
                    <a:pt x="32" y="0"/>
                    <a:pt x="11" y="0"/>
                    <a:pt x="11" y="13"/>
                  </a:cubicBezTo>
                  <a:cubicBezTo>
                    <a:pt x="11" y="16"/>
                    <a:pt x="11" y="20"/>
                    <a:pt x="11" y="23"/>
                  </a:cubicBezTo>
                  <a:cubicBezTo>
                    <a:pt x="11" y="24"/>
                    <a:pt x="10" y="24"/>
                    <a:pt x="10" y="25"/>
                  </a:cubicBezTo>
                  <a:cubicBezTo>
                    <a:pt x="9" y="27"/>
                    <a:pt x="10" y="29"/>
                    <a:pt x="12" y="29"/>
                  </a:cubicBezTo>
                  <a:close/>
                  <a:moveTo>
                    <a:pt x="2" y="16"/>
                  </a:moveTo>
                  <a:cubicBezTo>
                    <a:pt x="4" y="16"/>
                    <a:pt x="6" y="16"/>
                    <a:pt x="8" y="16"/>
                  </a:cubicBezTo>
                  <a:cubicBezTo>
                    <a:pt x="9" y="16"/>
                    <a:pt x="9" y="16"/>
                    <a:pt x="9" y="18"/>
                  </a:cubicBezTo>
                  <a:cubicBezTo>
                    <a:pt x="9" y="19"/>
                    <a:pt x="9" y="20"/>
                    <a:pt x="9" y="22"/>
                  </a:cubicBezTo>
                  <a:cubicBezTo>
                    <a:pt x="9" y="23"/>
                    <a:pt x="9" y="23"/>
                    <a:pt x="8" y="24"/>
                  </a:cubicBezTo>
                  <a:cubicBezTo>
                    <a:pt x="7" y="27"/>
                    <a:pt x="9" y="31"/>
                    <a:pt x="12" y="31"/>
                  </a:cubicBezTo>
                  <a:cubicBezTo>
                    <a:pt x="16" y="31"/>
                    <a:pt x="18" y="27"/>
                    <a:pt x="16" y="24"/>
                  </a:cubicBezTo>
                  <a:cubicBezTo>
                    <a:pt x="16" y="23"/>
                    <a:pt x="16" y="23"/>
                    <a:pt x="16" y="22"/>
                  </a:cubicBezTo>
                  <a:cubicBezTo>
                    <a:pt x="16" y="20"/>
                    <a:pt x="16" y="19"/>
                    <a:pt x="16" y="17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20" y="16"/>
                    <a:pt x="23" y="16"/>
                    <a:pt x="26" y="16"/>
                  </a:cubicBezTo>
                  <a:cubicBezTo>
                    <a:pt x="27" y="16"/>
                    <a:pt x="27" y="16"/>
                    <a:pt x="27" y="17"/>
                  </a:cubicBezTo>
                  <a:cubicBezTo>
                    <a:pt x="27" y="19"/>
                    <a:pt x="27" y="21"/>
                    <a:pt x="27" y="22"/>
                  </a:cubicBezTo>
                  <a:cubicBezTo>
                    <a:pt x="27" y="23"/>
                    <a:pt x="27" y="23"/>
                    <a:pt x="26" y="24"/>
                  </a:cubicBezTo>
                  <a:cubicBezTo>
                    <a:pt x="25" y="27"/>
                    <a:pt x="27" y="31"/>
                    <a:pt x="30" y="31"/>
                  </a:cubicBezTo>
                  <a:cubicBezTo>
                    <a:pt x="34" y="31"/>
                    <a:pt x="36" y="27"/>
                    <a:pt x="34" y="24"/>
                  </a:cubicBezTo>
                  <a:cubicBezTo>
                    <a:pt x="34" y="23"/>
                    <a:pt x="34" y="23"/>
                    <a:pt x="34" y="22"/>
                  </a:cubicBezTo>
                  <a:cubicBezTo>
                    <a:pt x="34" y="21"/>
                    <a:pt x="34" y="19"/>
                    <a:pt x="34" y="18"/>
                  </a:cubicBezTo>
                  <a:cubicBezTo>
                    <a:pt x="34" y="16"/>
                    <a:pt x="34" y="16"/>
                    <a:pt x="35" y="16"/>
                  </a:cubicBezTo>
                  <a:cubicBezTo>
                    <a:pt x="37" y="16"/>
                    <a:pt x="39" y="16"/>
                    <a:pt x="41" y="16"/>
                  </a:cubicBezTo>
                  <a:cubicBezTo>
                    <a:pt x="42" y="16"/>
                    <a:pt x="42" y="17"/>
                    <a:pt x="42" y="18"/>
                  </a:cubicBezTo>
                  <a:cubicBezTo>
                    <a:pt x="42" y="29"/>
                    <a:pt x="42" y="40"/>
                    <a:pt x="42" y="51"/>
                  </a:cubicBezTo>
                  <a:cubicBezTo>
                    <a:pt x="42" y="52"/>
                    <a:pt x="42" y="53"/>
                    <a:pt x="41" y="53"/>
                  </a:cubicBezTo>
                  <a:cubicBezTo>
                    <a:pt x="28" y="53"/>
                    <a:pt x="15" y="53"/>
                    <a:pt x="2" y="53"/>
                  </a:cubicBezTo>
                  <a:cubicBezTo>
                    <a:pt x="1" y="53"/>
                    <a:pt x="0" y="52"/>
                    <a:pt x="0" y="51"/>
                  </a:cubicBezTo>
                  <a:cubicBezTo>
                    <a:pt x="0" y="40"/>
                    <a:pt x="0" y="29"/>
                    <a:pt x="0" y="18"/>
                  </a:cubicBezTo>
                  <a:cubicBezTo>
                    <a:pt x="0" y="17"/>
                    <a:pt x="1" y="16"/>
                    <a:pt x="2" y="16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44"/>
            <p:cNvSpPr>
              <a:spLocks noEditPoints="1"/>
            </p:cNvSpPr>
            <p:nvPr/>
          </p:nvSpPr>
          <p:spPr bwMode="auto">
            <a:xfrm>
              <a:off x="1028700" y="1778001"/>
              <a:ext cx="508000" cy="641350"/>
            </a:xfrm>
            <a:custGeom>
              <a:avLst/>
              <a:gdLst>
                <a:gd name="T0" fmla="*/ 12 w 42"/>
                <a:gd name="T1" fmla="*/ 30 h 53"/>
                <a:gd name="T2" fmla="*/ 14 w 42"/>
                <a:gd name="T3" fmla="*/ 26 h 53"/>
                <a:gd name="T4" fmla="*/ 14 w 42"/>
                <a:gd name="T5" fmla="*/ 24 h 53"/>
                <a:gd name="T6" fmla="*/ 14 w 42"/>
                <a:gd name="T7" fmla="*/ 13 h 53"/>
                <a:gd name="T8" fmla="*/ 28 w 42"/>
                <a:gd name="T9" fmla="*/ 13 h 53"/>
                <a:gd name="T10" fmla="*/ 28 w 42"/>
                <a:gd name="T11" fmla="*/ 24 h 53"/>
                <a:gd name="T12" fmla="*/ 28 w 42"/>
                <a:gd name="T13" fmla="*/ 26 h 53"/>
                <a:gd name="T14" fmla="*/ 30 w 42"/>
                <a:gd name="T15" fmla="*/ 30 h 53"/>
                <a:gd name="T16" fmla="*/ 32 w 42"/>
                <a:gd name="T17" fmla="*/ 26 h 53"/>
                <a:gd name="T18" fmla="*/ 32 w 42"/>
                <a:gd name="T19" fmla="*/ 24 h 53"/>
                <a:gd name="T20" fmla="*/ 32 w 42"/>
                <a:gd name="T21" fmla="*/ 13 h 53"/>
                <a:gd name="T22" fmla="*/ 10 w 42"/>
                <a:gd name="T23" fmla="*/ 13 h 53"/>
                <a:gd name="T24" fmla="*/ 10 w 42"/>
                <a:gd name="T25" fmla="*/ 24 h 53"/>
                <a:gd name="T26" fmla="*/ 10 w 42"/>
                <a:gd name="T27" fmla="*/ 26 h 53"/>
                <a:gd name="T28" fmla="*/ 12 w 42"/>
                <a:gd name="T29" fmla="*/ 30 h 53"/>
                <a:gd name="T30" fmla="*/ 1 w 42"/>
                <a:gd name="T31" fmla="*/ 17 h 53"/>
                <a:gd name="T32" fmla="*/ 7 w 42"/>
                <a:gd name="T33" fmla="*/ 17 h 53"/>
                <a:gd name="T34" fmla="*/ 9 w 42"/>
                <a:gd name="T35" fmla="*/ 18 h 53"/>
                <a:gd name="T36" fmla="*/ 9 w 42"/>
                <a:gd name="T37" fmla="*/ 23 h 53"/>
                <a:gd name="T38" fmla="*/ 8 w 42"/>
                <a:gd name="T39" fmla="*/ 25 h 53"/>
                <a:gd name="T40" fmla="*/ 12 w 42"/>
                <a:gd name="T41" fmla="*/ 31 h 53"/>
                <a:gd name="T42" fmla="*/ 16 w 42"/>
                <a:gd name="T43" fmla="*/ 25 h 53"/>
                <a:gd name="T44" fmla="*/ 15 w 42"/>
                <a:gd name="T45" fmla="*/ 23 h 53"/>
                <a:gd name="T46" fmla="*/ 15 w 42"/>
                <a:gd name="T47" fmla="*/ 18 h 53"/>
                <a:gd name="T48" fmla="*/ 17 w 42"/>
                <a:gd name="T49" fmla="*/ 17 h 53"/>
                <a:gd name="T50" fmla="*/ 25 w 42"/>
                <a:gd name="T51" fmla="*/ 17 h 53"/>
                <a:gd name="T52" fmla="*/ 27 w 42"/>
                <a:gd name="T53" fmla="*/ 18 h 53"/>
                <a:gd name="T54" fmla="*/ 27 w 42"/>
                <a:gd name="T55" fmla="*/ 23 h 53"/>
                <a:gd name="T56" fmla="*/ 26 w 42"/>
                <a:gd name="T57" fmla="*/ 25 h 53"/>
                <a:gd name="T58" fmla="*/ 30 w 42"/>
                <a:gd name="T59" fmla="*/ 31 h 53"/>
                <a:gd name="T60" fmla="*/ 34 w 42"/>
                <a:gd name="T61" fmla="*/ 25 h 53"/>
                <a:gd name="T62" fmla="*/ 33 w 42"/>
                <a:gd name="T63" fmla="*/ 23 h 53"/>
                <a:gd name="T64" fmla="*/ 33 w 42"/>
                <a:gd name="T65" fmla="*/ 18 h 53"/>
                <a:gd name="T66" fmla="*/ 35 w 42"/>
                <a:gd name="T67" fmla="*/ 17 h 53"/>
                <a:gd name="T68" fmla="*/ 40 w 42"/>
                <a:gd name="T69" fmla="*/ 17 h 53"/>
                <a:gd name="T70" fmla="*/ 42 w 42"/>
                <a:gd name="T71" fmla="*/ 18 h 53"/>
                <a:gd name="T72" fmla="*/ 42 w 42"/>
                <a:gd name="T73" fmla="*/ 52 h 53"/>
                <a:gd name="T74" fmla="*/ 40 w 42"/>
                <a:gd name="T75" fmla="*/ 53 h 53"/>
                <a:gd name="T76" fmla="*/ 1 w 42"/>
                <a:gd name="T77" fmla="*/ 53 h 53"/>
                <a:gd name="T78" fmla="*/ 0 w 42"/>
                <a:gd name="T79" fmla="*/ 52 h 53"/>
                <a:gd name="T80" fmla="*/ 0 w 42"/>
                <a:gd name="T81" fmla="*/ 18 h 53"/>
                <a:gd name="T82" fmla="*/ 1 w 42"/>
                <a:gd name="T83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2" h="53">
                  <a:moveTo>
                    <a:pt x="12" y="30"/>
                  </a:moveTo>
                  <a:cubicBezTo>
                    <a:pt x="14" y="30"/>
                    <a:pt x="15" y="28"/>
                    <a:pt x="14" y="26"/>
                  </a:cubicBezTo>
                  <a:cubicBezTo>
                    <a:pt x="14" y="25"/>
                    <a:pt x="14" y="24"/>
                    <a:pt x="14" y="24"/>
                  </a:cubicBezTo>
                  <a:cubicBezTo>
                    <a:pt x="14" y="20"/>
                    <a:pt x="14" y="17"/>
                    <a:pt x="14" y="13"/>
                  </a:cubicBezTo>
                  <a:cubicBezTo>
                    <a:pt x="14" y="5"/>
                    <a:pt x="28" y="5"/>
                    <a:pt x="28" y="13"/>
                  </a:cubicBezTo>
                  <a:cubicBezTo>
                    <a:pt x="28" y="17"/>
                    <a:pt x="28" y="20"/>
                    <a:pt x="28" y="24"/>
                  </a:cubicBezTo>
                  <a:cubicBezTo>
                    <a:pt x="28" y="24"/>
                    <a:pt x="28" y="25"/>
                    <a:pt x="28" y="26"/>
                  </a:cubicBezTo>
                  <a:cubicBezTo>
                    <a:pt x="27" y="27"/>
                    <a:pt x="28" y="30"/>
                    <a:pt x="30" y="30"/>
                  </a:cubicBezTo>
                  <a:cubicBezTo>
                    <a:pt x="32" y="30"/>
                    <a:pt x="33" y="27"/>
                    <a:pt x="32" y="26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32" y="20"/>
                    <a:pt x="32" y="17"/>
                    <a:pt x="32" y="13"/>
                  </a:cubicBezTo>
                  <a:cubicBezTo>
                    <a:pt x="32" y="0"/>
                    <a:pt x="10" y="0"/>
                    <a:pt x="10" y="13"/>
                  </a:cubicBezTo>
                  <a:cubicBezTo>
                    <a:pt x="10" y="17"/>
                    <a:pt x="10" y="20"/>
                    <a:pt x="10" y="24"/>
                  </a:cubicBezTo>
                  <a:cubicBezTo>
                    <a:pt x="10" y="24"/>
                    <a:pt x="10" y="25"/>
                    <a:pt x="10" y="26"/>
                  </a:cubicBezTo>
                  <a:cubicBezTo>
                    <a:pt x="9" y="28"/>
                    <a:pt x="10" y="30"/>
                    <a:pt x="12" y="30"/>
                  </a:cubicBezTo>
                  <a:close/>
                  <a:moveTo>
                    <a:pt x="1" y="17"/>
                  </a:moveTo>
                  <a:cubicBezTo>
                    <a:pt x="3" y="17"/>
                    <a:pt x="5" y="17"/>
                    <a:pt x="7" y="17"/>
                  </a:cubicBezTo>
                  <a:cubicBezTo>
                    <a:pt x="8" y="17"/>
                    <a:pt x="9" y="17"/>
                    <a:pt x="9" y="18"/>
                  </a:cubicBezTo>
                  <a:cubicBezTo>
                    <a:pt x="9" y="20"/>
                    <a:pt x="9" y="21"/>
                    <a:pt x="9" y="23"/>
                  </a:cubicBezTo>
                  <a:cubicBezTo>
                    <a:pt x="9" y="23"/>
                    <a:pt x="8" y="24"/>
                    <a:pt x="8" y="25"/>
                  </a:cubicBezTo>
                  <a:cubicBezTo>
                    <a:pt x="6" y="28"/>
                    <a:pt x="8" y="31"/>
                    <a:pt x="12" y="31"/>
                  </a:cubicBezTo>
                  <a:cubicBezTo>
                    <a:pt x="15" y="31"/>
                    <a:pt x="17" y="28"/>
                    <a:pt x="16" y="25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5" y="21"/>
                    <a:pt x="15" y="20"/>
                    <a:pt x="15" y="18"/>
                  </a:cubicBezTo>
                  <a:cubicBezTo>
                    <a:pt x="15" y="17"/>
                    <a:pt x="15" y="17"/>
                    <a:pt x="17" y="17"/>
                  </a:cubicBezTo>
                  <a:cubicBezTo>
                    <a:pt x="20" y="17"/>
                    <a:pt x="22" y="17"/>
                    <a:pt x="25" y="17"/>
                  </a:cubicBezTo>
                  <a:cubicBezTo>
                    <a:pt x="26" y="17"/>
                    <a:pt x="27" y="17"/>
                    <a:pt x="27" y="18"/>
                  </a:cubicBezTo>
                  <a:cubicBezTo>
                    <a:pt x="27" y="20"/>
                    <a:pt x="27" y="21"/>
                    <a:pt x="27" y="23"/>
                  </a:cubicBezTo>
                  <a:cubicBezTo>
                    <a:pt x="27" y="24"/>
                    <a:pt x="26" y="24"/>
                    <a:pt x="26" y="25"/>
                  </a:cubicBezTo>
                  <a:cubicBezTo>
                    <a:pt x="24" y="28"/>
                    <a:pt x="26" y="31"/>
                    <a:pt x="30" y="31"/>
                  </a:cubicBezTo>
                  <a:cubicBezTo>
                    <a:pt x="33" y="31"/>
                    <a:pt x="35" y="28"/>
                    <a:pt x="34" y="25"/>
                  </a:cubicBezTo>
                  <a:cubicBezTo>
                    <a:pt x="33" y="24"/>
                    <a:pt x="33" y="23"/>
                    <a:pt x="33" y="23"/>
                  </a:cubicBezTo>
                  <a:cubicBezTo>
                    <a:pt x="33" y="21"/>
                    <a:pt x="33" y="20"/>
                    <a:pt x="33" y="18"/>
                  </a:cubicBezTo>
                  <a:cubicBezTo>
                    <a:pt x="33" y="17"/>
                    <a:pt x="33" y="17"/>
                    <a:pt x="35" y="17"/>
                  </a:cubicBezTo>
                  <a:cubicBezTo>
                    <a:pt x="36" y="17"/>
                    <a:pt x="38" y="17"/>
                    <a:pt x="40" y="17"/>
                  </a:cubicBezTo>
                  <a:cubicBezTo>
                    <a:pt x="41" y="17"/>
                    <a:pt x="42" y="18"/>
                    <a:pt x="42" y="18"/>
                  </a:cubicBezTo>
                  <a:cubicBezTo>
                    <a:pt x="42" y="29"/>
                    <a:pt x="42" y="41"/>
                    <a:pt x="42" y="52"/>
                  </a:cubicBezTo>
                  <a:cubicBezTo>
                    <a:pt x="42" y="53"/>
                    <a:pt x="41" y="53"/>
                    <a:pt x="40" y="53"/>
                  </a:cubicBezTo>
                  <a:cubicBezTo>
                    <a:pt x="27" y="53"/>
                    <a:pt x="14" y="53"/>
                    <a:pt x="1" y="53"/>
                  </a:cubicBezTo>
                  <a:cubicBezTo>
                    <a:pt x="1" y="53"/>
                    <a:pt x="0" y="53"/>
                    <a:pt x="0" y="52"/>
                  </a:cubicBezTo>
                  <a:cubicBezTo>
                    <a:pt x="0" y="41"/>
                    <a:pt x="0" y="29"/>
                    <a:pt x="0" y="18"/>
                  </a:cubicBezTo>
                  <a:cubicBezTo>
                    <a:pt x="0" y="18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45"/>
            <p:cNvSpPr>
              <a:spLocks noEditPoints="1"/>
            </p:cNvSpPr>
            <p:nvPr/>
          </p:nvSpPr>
          <p:spPr bwMode="auto">
            <a:xfrm>
              <a:off x="1028700" y="1778001"/>
              <a:ext cx="495300" cy="641350"/>
            </a:xfrm>
            <a:custGeom>
              <a:avLst/>
              <a:gdLst>
                <a:gd name="T0" fmla="*/ 12 w 41"/>
                <a:gd name="T1" fmla="*/ 29 h 53"/>
                <a:gd name="T2" fmla="*/ 14 w 41"/>
                <a:gd name="T3" fmla="*/ 26 h 53"/>
                <a:gd name="T4" fmla="*/ 13 w 41"/>
                <a:gd name="T5" fmla="*/ 23 h 53"/>
                <a:gd name="T6" fmla="*/ 13 w 41"/>
                <a:gd name="T7" fmla="*/ 13 h 53"/>
                <a:gd name="T8" fmla="*/ 28 w 41"/>
                <a:gd name="T9" fmla="*/ 13 h 53"/>
                <a:gd name="T10" fmla="*/ 28 w 41"/>
                <a:gd name="T11" fmla="*/ 23 h 53"/>
                <a:gd name="T12" fmla="*/ 27 w 41"/>
                <a:gd name="T13" fmla="*/ 25 h 53"/>
                <a:gd name="T14" fmla="*/ 30 w 41"/>
                <a:gd name="T15" fmla="*/ 29 h 53"/>
                <a:gd name="T16" fmla="*/ 32 w 41"/>
                <a:gd name="T17" fmla="*/ 25 h 53"/>
                <a:gd name="T18" fmla="*/ 31 w 41"/>
                <a:gd name="T19" fmla="*/ 23 h 53"/>
                <a:gd name="T20" fmla="*/ 31 w 41"/>
                <a:gd name="T21" fmla="*/ 13 h 53"/>
                <a:gd name="T22" fmla="*/ 10 w 41"/>
                <a:gd name="T23" fmla="*/ 13 h 53"/>
                <a:gd name="T24" fmla="*/ 10 w 41"/>
                <a:gd name="T25" fmla="*/ 23 h 53"/>
                <a:gd name="T26" fmla="*/ 9 w 41"/>
                <a:gd name="T27" fmla="*/ 25 h 53"/>
                <a:gd name="T28" fmla="*/ 12 w 41"/>
                <a:gd name="T29" fmla="*/ 29 h 53"/>
                <a:gd name="T30" fmla="*/ 1 w 41"/>
                <a:gd name="T31" fmla="*/ 17 h 53"/>
                <a:gd name="T32" fmla="*/ 7 w 41"/>
                <a:gd name="T33" fmla="*/ 17 h 53"/>
                <a:gd name="T34" fmla="*/ 8 w 41"/>
                <a:gd name="T35" fmla="*/ 18 h 53"/>
                <a:gd name="T36" fmla="*/ 8 w 41"/>
                <a:gd name="T37" fmla="*/ 22 h 53"/>
                <a:gd name="T38" fmla="*/ 8 w 41"/>
                <a:gd name="T39" fmla="*/ 24 h 53"/>
                <a:gd name="T40" fmla="*/ 12 w 41"/>
                <a:gd name="T41" fmla="*/ 31 h 53"/>
                <a:gd name="T42" fmla="*/ 15 w 41"/>
                <a:gd name="T43" fmla="*/ 24 h 53"/>
                <a:gd name="T44" fmla="*/ 15 w 41"/>
                <a:gd name="T45" fmla="*/ 22 h 53"/>
                <a:gd name="T46" fmla="*/ 15 w 41"/>
                <a:gd name="T47" fmla="*/ 18 h 53"/>
                <a:gd name="T48" fmla="*/ 16 w 41"/>
                <a:gd name="T49" fmla="*/ 17 h 53"/>
                <a:gd name="T50" fmla="*/ 25 w 41"/>
                <a:gd name="T51" fmla="*/ 17 h 53"/>
                <a:gd name="T52" fmla="*/ 26 w 41"/>
                <a:gd name="T53" fmla="*/ 18 h 53"/>
                <a:gd name="T54" fmla="*/ 26 w 41"/>
                <a:gd name="T55" fmla="*/ 22 h 53"/>
                <a:gd name="T56" fmla="*/ 26 w 41"/>
                <a:gd name="T57" fmla="*/ 24 h 53"/>
                <a:gd name="T58" fmla="*/ 30 w 41"/>
                <a:gd name="T59" fmla="*/ 31 h 53"/>
                <a:gd name="T60" fmla="*/ 34 w 41"/>
                <a:gd name="T61" fmla="*/ 24 h 53"/>
                <a:gd name="T62" fmla="*/ 33 w 41"/>
                <a:gd name="T63" fmla="*/ 22 h 53"/>
                <a:gd name="T64" fmla="*/ 33 w 41"/>
                <a:gd name="T65" fmla="*/ 18 h 53"/>
                <a:gd name="T66" fmla="*/ 34 w 41"/>
                <a:gd name="T67" fmla="*/ 17 h 53"/>
                <a:gd name="T68" fmla="*/ 40 w 41"/>
                <a:gd name="T69" fmla="*/ 17 h 53"/>
                <a:gd name="T70" fmla="*/ 41 w 41"/>
                <a:gd name="T71" fmla="*/ 18 h 53"/>
                <a:gd name="T72" fmla="*/ 41 w 41"/>
                <a:gd name="T73" fmla="*/ 52 h 53"/>
                <a:gd name="T74" fmla="*/ 40 w 41"/>
                <a:gd name="T75" fmla="*/ 53 h 53"/>
                <a:gd name="T76" fmla="*/ 1 w 41"/>
                <a:gd name="T77" fmla="*/ 53 h 53"/>
                <a:gd name="T78" fmla="*/ 0 w 41"/>
                <a:gd name="T79" fmla="*/ 52 h 53"/>
                <a:gd name="T80" fmla="*/ 0 w 41"/>
                <a:gd name="T81" fmla="*/ 18 h 53"/>
                <a:gd name="T82" fmla="*/ 1 w 41"/>
                <a:gd name="T83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" h="53">
                  <a:moveTo>
                    <a:pt x="12" y="29"/>
                  </a:moveTo>
                  <a:cubicBezTo>
                    <a:pt x="13" y="29"/>
                    <a:pt x="15" y="27"/>
                    <a:pt x="14" y="26"/>
                  </a:cubicBezTo>
                  <a:cubicBezTo>
                    <a:pt x="13" y="24"/>
                    <a:pt x="13" y="24"/>
                    <a:pt x="13" y="23"/>
                  </a:cubicBezTo>
                  <a:cubicBezTo>
                    <a:pt x="13" y="20"/>
                    <a:pt x="13" y="16"/>
                    <a:pt x="13" y="13"/>
                  </a:cubicBezTo>
                  <a:cubicBezTo>
                    <a:pt x="13" y="4"/>
                    <a:pt x="28" y="4"/>
                    <a:pt x="28" y="13"/>
                  </a:cubicBezTo>
                  <a:cubicBezTo>
                    <a:pt x="28" y="17"/>
                    <a:pt x="28" y="20"/>
                    <a:pt x="28" y="23"/>
                  </a:cubicBezTo>
                  <a:cubicBezTo>
                    <a:pt x="28" y="24"/>
                    <a:pt x="28" y="24"/>
                    <a:pt x="27" y="25"/>
                  </a:cubicBezTo>
                  <a:cubicBezTo>
                    <a:pt x="26" y="27"/>
                    <a:pt x="28" y="29"/>
                    <a:pt x="30" y="29"/>
                  </a:cubicBezTo>
                  <a:cubicBezTo>
                    <a:pt x="32" y="29"/>
                    <a:pt x="33" y="27"/>
                    <a:pt x="32" y="25"/>
                  </a:cubicBezTo>
                  <a:cubicBezTo>
                    <a:pt x="31" y="24"/>
                    <a:pt x="31" y="24"/>
                    <a:pt x="31" y="23"/>
                  </a:cubicBezTo>
                  <a:cubicBezTo>
                    <a:pt x="31" y="20"/>
                    <a:pt x="31" y="16"/>
                    <a:pt x="31" y="13"/>
                  </a:cubicBezTo>
                  <a:cubicBezTo>
                    <a:pt x="31" y="0"/>
                    <a:pt x="10" y="0"/>
                    <a:pt x="10" y="13"/>
                  </a:cubicBezTo>
                  <a:cubicBezTo>
                    <a:pt x="10" y="16"/>
                    <a:pt x="10" y="20"/>
                    <a:pt x="10" y="23"/>
                  </a:cubicBezTo>
                  <a:cubicBezTo>
                    <a:pt x="10" y="24"/>
                    <a:pt x="10" y="24"/>
                    <a:pt x="9" y="25"/>
                  </a:cubicBezTo>
                  <a:cubicBezTo>
                    <a:pt x="8" y="27"/>
                    <a:pt x="10" y="29"/>
                    <a:pt x="12" y="29"/>
                  </a:cubicBezTo>
                  <a:close/>
                  <a:moveTo>
                    <a:pt x="1" y="17"/>
                  </a:moveTo>
                  <a:cubicBezTo>
                    <a:pt x="3" y="17"/>
                    <a:pt x="5" y="17"/>
                    <a:pt x="7" y="17"/>
                  </a:cubicBezTo>
                  <a:cubicBezTo>
                    <a:pt x="8" y="17"/>
                    <a:pt x="8" y="17"/>
                    <a:pt x="8" y="18"/>
                  </a:cubicBezTo>
                  <a:cubicBezTo>
                    <a:pt x="8" y="19"/>
                    <a:pt x="8" y="21"/>
                    <a:pt x="8" y="22"/>
                  </a:cubicBezTo>
                  <a:cubicBezTo>
                    <a:pt x="8" y="23"/>
                    <a:pt x="8" y="23"/>
                    <a:pt x="8" y="24"/>
                  </a:cubicBezTo>
                  <a:cubicBezTo>
                    <a:pt x="6" y="27"/>
                    <a:pt x="8" y="31"/>
                    <a:pt x="12" y="31"/>
                  </a:cubicBezTo>
                  <a:cubicBezTo>
                    <a:pt x="15" y="31"/>
                    <a:pt x="17" y="27"/>
                    <a:pt x="15" y="24"/>
                  </a:cubicBezTo>
                  <a:cubicBezTo>
                    <a:pt x="15" y="24"/>
                    <a:pt x="15" y="23"/>
                    <a:pt x="15" y="22"/>
                  </a:cubicBezTo>
                  <a:cubicBezTo>
                    <a:pt x="15" y="21"/>
                    <a:pt x="15" y="19"/>
                    <a:pt x="15" y="18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9" y="17"/>
                    <a:pt x="22" y="17"/>
                    <a:pt x="25" y="17"/>
                  </a:cubicBezTo>
                  <a:cubicBezTo>
                    <a:pt x="26" y="17"/>
                    <a:pt x="26" y="17"/>
                    <a:pt x="26" y="18"/>
                  </a:cubicBezTo>
                  <a:cubicBezTo>
                    <a:pt x="26" y="19"/>
                    <a:pt x="26" y="21"/>
                    <a:pt x="26" y="22"/>
                  </a:cubicBezTo>
                  <a:cubicBezTo>
                    <a:pt x="26" y="23"/>
                    <a:pt x="26" y="23"/>
                    <a:pt x="26" y="24"/>
                  </a:cubicBezTo>
                  <a:cubicBezTo>
                    <a:pt x="24" y="27"/>
                    <a:pt x="26" y="31"/>
                    <a:pt x="30" y="31"/>
                  </a:cubicBezTo>
                  <a:cubicBezTo>
                    <a:pt x="33" y="31"/>
                    <a:pt x="35" y="27"/>
                    <a:pt x="34" y="24"/>
                  </a:cubicBezTo>
                  <a:cubicBezTo>
                    <a:pt x="33" y="23"/>
                    <a:pt x="33" y="23"/>
                    <a:pt x="33" y="22"/>
                  </a:cubicBezTo>
                  <a:cubicBezTo>
                    <a:pt x="33" y="21"/>
                    <a:pt x="33" y="19"/>
                    <a:pt x="33" y="18"/>
                  </a:cubicBezTo>
                  <a:cubicBezTo>
                    <a:pt x="33" y="17"/>
                    <a:pt x="33" y="17"/>
                    <a:pt x="34" y="17"/>
                  </a:cubicBezTo>
                  <a:cubicBezTo>
                    <a:pt x="36" y="17"/>
                    <a:pt x="38" y="17"/>
                    <a:pt x="40" y="17"/>
                  </a:cubicBezTo>
                  <a:cubicBezTo>
                    <a:pt x="41" y="17"/>
                    <a:pt x="41" y="17"/>
                    <a:pt x="41" y="18"/>
                  </a:cubicBezTo>
                  <a:cubicBezTo>
                    <a:pt x="41" y="29"/>
                    <a:pt x="41" y="40"/>
                    <a:pt x="41" y="52"/>
                  </a:cubicBezTo>
                  <a:cubicBezTo>
                    <a:pt x="41" y="52"/>
                    <a:pt x="41" y="53"/>
                    <a:pt x="40" y="53"/>
                  </a:cubicBezTo>
                  <a:cubicBezTo>
                    <a:pt x="27" y="53"/>
                    <a:pt x="14" y="53"/>
                    <a:pt x="1" y="53"/>
                  </a:cubicBezTo>
                  <a:cubicBezTo>
                    <a:pt x="0" y="53"/>
                    <a:pt x="0" y="52"/>
                    <a:pt x="0" y="52"/>
                  </a:cubicBezTo>
                  <a:cubicBezTo>
                    <a:pt x="0" y="40"/>
                    <a:pt x="0" y="29"/>
                    <a:pt x="0" y="18"/>
                  </a:cubicBezTo>
                  <a:cubicBezTo>
                    <a:pt x="0" y="17"/>
                    <a:pt x="0" y="17"/>
                    <a:pt x="1" y="17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46"/>
            <p:cNvSpPr>
              <a:spLocks noEditPoints="1"/>
            </p:cNvSpPr>
            <p:nvPr/>
          </p:nvSpPr>
          <p:spPr bwMode="auto">
            <a:xfrm>
              <a:off x="1282700" y="1814513"/>
              <a:ext cx="241300" cy="604838"/>
            </a:xfrm>
            <a:custGeom>
              <a:avLst/>
              <a:gdLst>
                <a:gd name="T0" fmla="*/ 0 w 20"/>
                <a:gd name="T1" fmla="*/ 4 h 50"/>
                <a:gd name="T2" fmla="*/ 0 w 20"/>
                <a:gd name="T3" fmla="*/ 0 h 50"/>
                <a:gd name="T4" fmla="*/ 10 w 20"/>
                <a:gd name="T5" fmla="*/ 10 h 50"/>
                <a:gd name="T6" fmla="*/ 10 w 20"/>
                <a:gd name="T7" fmla="*/ 20 h 50"/>
                <a:gd name="T8" fmla="*/ 11 w 20"/>
                <a:gd name="T9" fmla="*/ 22 h 50"/>
                <a:gd name="T10" fmla="*/ 9 w 20"/>
                <a:gd name="T11" fmla="*/ 26 h 50"/>
                <a:gd name="T12" fmla="*/ 6 w 20"/>
                <a:gd name="T13" fmla="*/ 22 h 50"/>
                <a:gd name="T14" fmla="*/ 7 w 20"/>
                <a:gd name="T15" fmla="*/ 20 h 50"/>
                <a:gd name="T16" fmla="*/ 7 w 20"/>
                <a:gd name="T17" fmla="*/ 10 h 50"/>
                <a:gd name="T18" fmla="*/ 0 w 20"/>
                <a:gd name="T19" fmla="*/ 4 h 50"/>
                <a:gd name="T20" fmla="*/ 19 w 20"/>
                <a:gd name="T21" fmla="*/ 14 h 50"/>
                <a:gd name="T22" fmla="*/ 13 w 20"/>
                <a:gd name="T23" fmla="*/ 14 h 50"/>
                <a:gd name="T24" fmla="*/ 12 w 20"/>
                <a:gd name="T25" fmla="*/ 15 h 50"/>
                <a:gd name="T26" fmla="*/ 12 w 20"/>
                <a:gd name="T27" fmla="*/ 19 h 50"/>
                <a:gd name="T28" fmla="*/ 13 w 20"/>
                <a:gd name="T29" fmla="*/ 21 h 50"/>
                <a:gd name="T30" fmla="*/ 9 w 20"/>
                <a:gd name="T31" fmla="*/ 28 h 50"/>
                <a:gd name="T32" fmla="*/ 5 w 20"/>
                <a:gd name="T33" fmla="*/ 21 h 50"/>
                <a:gd name="T34" fmla="*/ 5 w 20"/>
                <a:gd name="T35" fmla="*/ 19 h 50"/>
                <a:gd name="T36" fmla="*/ 5 w 20"/>
                <a:gd name="T37" fmla="*/ 15 h 50"/>
                <a:gd name="T38" fmla="*/ 4 w 20"/>
                <a:gd name="T39" fmla="*/ 14 h 50"/>
                <a:gd name="T40" fmla="*/ 0 w 20"/>
                <a:gd name="T41" fmla="*/ 14 h 50"/>
                <a:gd name="T42" fmla="*/ 0 w 20"/>
                <a:gd name="T43" fmla="*/ 50 h 50"/>
                <a:gd name="T44" fmla="*/ 19 w 20"/>
                <a:gd name="T45" fmla="*/ 50 h 50"/>
                <a:gd name="T46" fmla="*/ 20 w 20"/>
                <a:gd name="T47" fmla="*/ 49 h 50"/>
                <a:gd name="T48" fmla="*/ 20 w 20"/>
                <a:gd name="T49" fmla="*/ 15 h 50"/>
                <a:gd name="T50" fmla="*/ 19 w 20"/>
                <a:gd name="T51" fmla="*/ 1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50">
                  <a:moveTo>
                    <a:pt x="0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0" y="3"/>
                    <a:pt x="10" y="10"/>
                  </a:cubicBezTo>
                  <a:cubicBezTo>
                    <a:pt x="10" y="13"/>
                    <a:pt x="10" y="17"/>
                    <a:pt x="10" y="20"/>
                  </a:cubicBezTo>
                  <a:cubicBezTo>
                    <a:pt x="10" y="21"/>
                    <a:pt x="10" y="21"/>
                    <a:pt x="11" y="22"/>
                  </a:cubicBezTo>
                  <a:cubicBezTo>
                    <a:pt x="12" y="24"/>
                    <a:pt x="11" y="26"/>
                    <a:pt x="9" y="26"/>
                  </a:cubicBezTo>
                  <a:cubicBezTo>
                    <a:pt x="7" y="26"/>
                    <a:pt x="5" y="24"/>
                    <a:pt x="6" y="22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17"/>
                    <a:pt x="7" y="14"/>
                    <a:pt x="7" y="10"/>
                  </a:cubicBezTo>
                  <a:cubicBezTo>
                    <a:pt x="7" y="6"/>
                    <a:pt x="3" y="4"/>
                    <a:pt x="0" y="4"/>
                  </a:cubicBezTo>
                  <a:close/>
                  <a:moveTo>
                    <a:pt x="19" y="14"/>
                  </a:moveTo>
                  <a:cubicBezTo>
                    <a:pt x="17" y="14"/>
                    <a:pt x="15" y="14"/>
                    <a:pt x="13" y="14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2" y="16"/>
                    <a:pt x="12" y="18"/>
                    <a:pt x="12" y="19"/>
                  </a:cubicBezTo>
                  <a:cubicBezTo>
                    <a:pt x="12" y="20"/>
                    <a:pt x="12" y="20"/>
                    <a:pt x="13" y="21"/>
                  </a:cubicBezTo>
                  <a:cubicBezTo>
                    <a:pt x="14" y="24"/>
                    <a:pt x="12" y="28"/>
                    <a:pt x="9" y="28"/>
                  </a:cubicBezTo>
                  <a:cubicBezTo>
                    <a:pt x="5" y="28"/>
                    <a:pt x="3" y="24"/>
                    <a:pt x="5" y="21"/>
                  </a:cubicBezTo>
                  <a:cubicBezTo>
                    <a:pt x="5" y="20"/>
                    <a:pt x="5" y="20"/>
                    <a:pt x="5" y="19"/>
                  </a:cubicBezTo>
                  <a:cubicBezTo>
                    <a:pt x="5" y="18"/>
                    <a:pt x="5" y="16"/>
                    <a:pt x="5" y="15"/>
                  </a:cubicBezTo>
                  <a:cubicBezTo>
                    <a:pt x="5" y="14"/>
                    <a:pt x="5" y="14"/>
                    <a:pt x="4" y="14"/>
                  </a:cubicBezTo>
                  <a:cubicBezTo>
                    <a:pt x="3" y="14"/>
                    <a:pt x="1" y="14"/>
                    <a:pt x="0" y="14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6" y="50"/>
                    <a:pt x="13" y="50"/>
                    <a:pt x="19" y="50"/>
                  </a:cubicBezTo>
                  <a:cubicBezTo>
                    <a:pt x="20" y="50"/>
                    <a:pt x="20" y="49"/>
                    <a:pt x="20" y="49"/>
                  </a:cubicBezTo>
                  <a:cubicBezTo>
                    <a:pt x="20" y="37"/>
                    <a:pt x="20" y="26"/>
                    <a:pt x="20" y="15"/>
                  </a:cubicBezTo>
                  <a:cubicBezTo>
                    <a:pt x="20" y="14"/>
                    <a:pt x="20" y="14"/>
                    <a:pt x="19" y="14"/>
                  </a:cubicBezTo>
                  <a:close/>
                </a:path>
              </a:pathLst>
            </a:custGeom>
            <a:solidFill>
              <a:srgbClr val="A1B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47"/>
            <p:cNvSpPr>
              <a:spLocks noEditPoints="1"/>
            </p:cNvSpPr>
            <p:nvPr/>
          </p:nvSpPr>
          <p:spPr bwMode="auto">
            <a:xfrm>
              <a:off x="1028700" y="1814513"/>
              <a:ext cx="254000" cy="604838"/>
            </a:xfrm>
            <a:custGeom>
              <a:avLst/>
              <a:gdLst>
                <a:gd name="T0" fmla="*/ 21 w 21"/>
                <a:gd name="T1" fmla="*/ 14 h 50"/>
                <a:gd name="T2" fmla="*/ 21 w 21"/>
                <a:gd name="T3" fmla="*/ 50 h 50"/>
                <a:gd name="T4" fmla="*/ 1 w 21"/>
                <a:gd name="T5" fmla="*/ 50 h 50"/>
                <a:gd name="T6" fmla="*/ 0 w 21"/>
                <a:gd name="T7" fmla="*/ 49 h 50"/>
                <a:gd name="T8" fmla="*/ 0 w 21"/>
                <a:gd name="T9" fmla="*/ 15 h 50"/>
                <a:gd name="T10" fmla="*/ 1 w 21"/>
                <a:gd name="T11" fmla="*/ 14 h 50"/>
                <a:gd name="T12" fmla="*/ 7 w 21"/>
                <a:gd name="T13" fmla="*/ 14 h 50"/>
                <a:gd name="T14" fmla="*/ 8 w 21"/>
                <a:gd name="T15" fmla="*/ 15 h 50"/>
                <a:gd name="T16" fmla="*/ 8 w 21"/>
                <a:gd name="T17" fmla="*/ 19 h 50"/>
                <a:gd name="T18" fmla="*/ 8 w 21"/>
                <a:gd name="T19" fmla="*/ 21 h 50"/>
                <a:gd name="T20" fmla="*/ 12 w 21"/>
                <a:gd name="T21" fmla="*/ 28 h 50"/>
                <a:gd name="T22" fmla="*/ 15 w 21"/>
                <a:gd name="T23" fmla="*/ 21 h 50"/>
                <a:gd name="T24" fmla="*/ 15 w 21"/>
                <a:gd name="T25" fmla="*/ 19 h 50"/>
                <a:gd name="T26" fmla="*/ 15 w 21"/>
                <a:gd name="T27" fmla="*/ 15 h 50"/>
                <a:gd name="T28" fmla="*/ 16 w 21"/>
                <a:gd name="T29" fmla="*/ 14 h 50"/>
                <a:gd name="T30" fmla="*/ 21 w 21"/>
                <a:gd name="T31" fmla="*/ 14 h 50"/>
                <a:gd name="T32" fmla="*/ 10 w 21"/>
                <a:gd name="T33" fmla="*/ 10 h 50"/>
                <a:gd name="T34" fmla="*/ 10 w 21"/>
                <a:gd name="T35" fmla="*/ 20 h 50"/>
                <a:gd name="T36" fmla="*/ 9 w 21"/>
                <a:gd name="T37" fmla="*/ 22 h 50"/>
                <a:gd name="T38" fmla="*/ 12 w 21"/>
                <a:gd name="T39" fmla="*/ 26 h 50"/>
                <a:gd name="T40" fmla="*/ 14 w 21"/>
                <a:gd name="T41" fmla="*/ 23 h 50"/>
                <a:gd name="T42" fmla="*/ 13 w 21"/>
                <a:gd name="T43" fmla="*/ 20 h 50"/>
                <a:gd name="T44" fmla="*/ 13 w 21"/>
                <a:gd name="T45" fmla="*/ 10 h 50"/>
                <a:gd name="T46" fmla="*/ 21 w 21"/>
                <a:gd name="T47" fmla="*/ 4 h 50"/>
                <a:gd name="T48" fmla="*/ 21 w 21"/>
                <a:gd name="T49" fmla="*/ 0 h 50"/>
                <a:gd name="T50" fmla="*/ 10 w 21"/>
                <a:gd name="T51" fmla="*/ 1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50">
                  <a:moveTo>
                    <a:pt x="21" y="14"/>
                  </a:moveTo>
                  <a:cubicBezTo>
                    <a:pt x="21" y="50"/>
                    <a:pt x="21" y="50"/>
                    <a:pt x="21" y="50"/>
                  </a:cubicBezTo>
                  <a:cubicBezTo>
                    <a:pt x="14" y="50"/>
                    <a:pt x="7" y="50"/>
                    <a:pt x="1" y="50"/>
                  </a:cubicBezTo>
                  <a:cubicBezTo>
                    <a:pt x="0" y="50"/>
                    <a:pt x="0" y="49"/>
                    <a:pt x="0" y="49"/>
                  </a:cubicBezTo>
                  <a:cubicBezTo>
                    <a:pt x="0" y="37"/>
                    <a:pt x="0" y="26"/>
                    <a:pt x="0" y="15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3" y="14"/>
                    <a:pt x="5" y="14"/>
                    <a:pt x="7" y="14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6"/>
                    <a:pt x="8" y="18"/>
                    <a:pt x="8" y="19"/>
                  </a:cubicBezTo>
                  <a:cubicBezTo>
                    <a:pt x="8" y="20"/>
                    <a:pt x="8" y="20"/>
                    <a:pt x="8" y="21"/>
                  </a:cubicBezTo>
                  <a:cubicBezTo>
                    <a:pt x="6" y="24"/>
                    <a:pt x="8" y="28"/>
                    <a:pt x="12" y="28"/>
                  </a:cubicBezTo>
                  <a:cubicBezTo>
                    <a:pt x="15" y="28"/>
                    <a:pt x="17" y="24"/>
                    <a:pt x="15" y="21"/>
                  </a:cubicBezTo>
                  <a:cubicBezTo>
                    <a:pt x="15" y="21"/>
                    <a:pt x="15" y="20"/>
                    <a:pt x="15" y="19"/>
                  </a:cubicBezTo>
                  <a:cubicBezTo>
                    <a:pt x="15" y="18"/>
                    <a:pt x="15" y="16"/>
                    <a:pt x="15" y="15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8" y="14"/>
                    <a:pt x="19" y="14"/>
                    <a:pt x="21" y="14"/>
                  </a:cubicBezTo>
                  <a:close/>
                  <a:moveTo>
                    <a:pt x="10" y="10"/>
                  </a:moveTo>
                  <a:cubicBezTo>
                    <a:pt x="10" y="13"/>
                    <a:pt x="10" y="17"/>
                    <a:pt x="10" y="20"/>
                  </a:cubicBezTo>
                  <a:cubicBezTo>
                    <a:pt x="10" y="21"/>
                    <a:pt x="10" y="21"/>
                    <a:pt x="9" y="22"/>
                  </a:cubicBezTo>
                  <a:cubicBezTo>
                    <a:pt x="8" y="24"/>
                    <a:pt x="10" y="26"/>
                    <a:pt x="12" y="26"/>
                  </a:cubicBezTo>
                  <a:cubicBezTo>
                    <a:pt x="13" y="26"/>
                    <a:pt x="15" y="24"/>
                    <a:pt x="14" y="23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3" y="17"/>
                    <a:pt x="13" y="13"/>
                    <a:pt x="13" y="10"/>
                  </a:cubicBezTo>
                  <a:cubicBezTo>
                    <a:pt x="13" y="6"/>
                    <a:pt x="17" y="4"/>
                    <a:pt x="21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5" y="0"/>
                    <a:pt x="10" y="3"/>
                    <a:pt x="10" y="10"/>
                  </a:cubicBezTo>
                  <a:close/>
                </a:path>
              </a:pathLst>
            </a:custGeom>
            <a:solidFill>
              <a:srgbClr val="C1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48"/>
            <p:cNvSpPr>
              <a:spLocks noEditPoints="1"/>
            </p:cNvSpPr>
            <p:nvPr/>
          </p:nvSpPr>
          <p:spPr bwMode="auto">
            <a:xfrm>
              <a:off x="1801813" y="314326"/>
              <a:ext cx="604838" cy="581025"/>
            </a:xfrm>
            <a:custGeom>
              <a:avLst/>
              <a:gdLst>
                <a:gd name="T0" fmla="*/ 21 w 50"/>
                <a:gd name="T1" fmla="*/ 38 h 48"/>
                <a:gd name="T2" fmla="*/ 21 w 50"/>
                <a:gd name="T3" fmla="*/ 38 h 48"/>
                <a:gd name="T4" fmla="*/ 23 w 50"/>
                <a:gd name="T5" fmla="*/ 40 h 48"/>
                <a:gd name="T6" fmla="*/ 40 w 50"/>
                <a:gd name="T7" fmla="*/ 41 h 48"/>
                <a:gd name="T8" fmla="*/ 48 w 50"/>
                <a:gd name="T9" fmla="*/ 40 h 48"/>
                <a:gd name="T10" fmla="*/ 49 w 50"/>
                <a:gd name="T11" fmla="*/ 41 h 48"/>
                <a:gd name="T12" fmla="*/ 37 w 50"/>
                <a:gd name="T13" fmla="*/ 48 h 48"/>
                <a:gd name="T14" fmla="*/ 27 w 50"/>
                <a:gd name="T15" fmla="*/ 48 h 48"/>
                <a:gd name="T16" fmla="*/ 23 w 50"/>
                <a:gd name="T17" fmla="*/ 44 h 48"/>
                <a:gd name="T18" fmla="*/ 21 w 50"/>
                <a:gd name="T19" fmla="*/ 38 h 48"/>
                <a:gd name="T20" fmla="*/ 1 w 50"/>
                <a:gd name="T21" fmla="*/ 14 h 48"/>
                <a:gd name="T22" fmla="*/ 1 w 50"/>
                <a:gd name="T23" fmla="*/ 13 h 48"/>
                <a:gd name="T24" fmla="*/ 9 w 50"/>
                <a:gd name="T25" fmla="*/ 18 h 48"/>
                <a:gd name="T26" fmla="*/ 9 w 50"/>
                <a:gd name="T27" fmla="*/ 19 h 48"/>
                <a:gd name="T28" fmla="*/ 6 w 50"/>
                <a:gd name="T29" fmla="*/ 26 h 48"/>
                <a:gd name="T30" fmla="*/ 5 w 50"/>
                <a:gd name="T31" fmla="*/ 47 h 48"/>
                <a:gd name="T32" fmla="*/ 4 w 50"/>
                <a:gd name="T33" fmla="*/ 48 h 48"/>
                <a:gd name="T34" fmla="*/ 3 w 50"/>
                <a:gd name="T35" fmla="*/ 48 h 48"/>
                <a:gd name="T36" fmla="*/ 2 w 50"/>
                <a:gd name="T37" fmla="*/ 47 h 48"/>
                <a:gd name="T38" fmla="*/ 2 w 50"/>
                <a:gd name="T39" fmla="*/ 23 h 48"/>
                <a:gd name="T40" fmla="*/ 1 w 50"/>
                <a:gd name="T41" fmla="*/ 14 h 48"/>
                <a:gd name="T42" fmla="*/ 5 w 50"/>
                <a:gd name="T43" fmla="*/ 1 h 48"/>
                <a:gd name="T44" fmla="*/ 0 w 50"/>
                <a:gd name="T45" fmla="*/ 9 h 48"/>
                <a:gd name="T46" fmla="*/ 2 w 50"/>
                <a:gd name="T47" fmla="*/ 12 h 48"/>
                <a:gd name="T48" fmla="*/ 13 w 50"/>
                <a:gd name="T49" fmla="*/ 21 h 48"/>
                <a:gd name="T50" fmla="*/ 24 w 50"/>
                <a:gd name="T51" fmla="*/ 39 h 48"/>
                <a:gd name="T52" fmla="*/ 46 w 50"/>
                <a:gd name="T53" fmla="*/ 39 h 48"/>
                <a:gd name="T54" fmla="*/ 50 w 50"/>
                <a:gd name="T55" fmla="*/ 36 h 48"/>
                <a:gd name="T56" fmla="*/ 47 w 50"/>
                <a:gd name="T57" fmla="*/ 32 h 48"/>
                <a:gd name="T58" fmla="*/ 39 w 50"/>
                <a:gd name="T59" fmla="*/ 30 h 48"/>
                <a:gd name="T60" fmla="*/ 30 w 50"/>
                <a:gd name="T61" fmla="*/ 29 h 48"/>
                <a:gd name="T62" fmla="*/ 18 w 50"/>
                <a:gd name="T63" fmla="*/ 14 h 48"/>
                <a:gd name="T64" fmla="*/ 9 w 50"/>
                <a:gd name="T65" fmla="*/ 2 h 48"/>
                <a:gd name="T66" fmla="*/ 5 w 50"/>
                <a:gd name="T6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8">
                  <a:moveTo>
                    <a:pt x="21" y="38"/>
                  </a:moveTo>
                  <a:cubicBezTo>
                    <a:pt x="20" y="37"/>
                    <a:pt x="20" y="37"/>
                    <a:pt x="21" y="38"/>
                  </a:cubicBezTo>
                  <a:cubicBezTo>
                    <a:pt x="22" y="38"/>
                    <a:pt x="22" y="39"/>
                    <a:pt x="23" y="40"/>
                  </a:cubicBezTo>
                  <a:cubicBezTo>
                    <a:pt x="26" y="43"/>
                    <a:pt x="36" y="42"/>
                    <a:pt x="40" y="41"/>
                  </a:cubicBezTo>
                  <a:cubicBezTo>
                    <a:pt x="43" y="41"/>
                    <a:pt x="46" y="40"/>
                    <a:pt x="48" y="40"/>
                  </a:cubicBezTo>
                  <a:cubicBezTo>
                    <a:pt x="49" y="40"/>
                    <a:pt x="49" y="40"/>
                    <a:pt x="49" y="41"/>
                  </a:cubicBezTo>
                  <a:cubicBezTo>
                    <a:pt x="48" y="45"/>
                    <a:pt x="43" y="47"/>
                    <a:pt x="37" y="48"/>
                  </a:cubicBezTo>
                  <a:cubicBezTo>
                    <a:pt x="35" y="48"/>
                    <a:pt x="30" y="48"/>
                    <a:pt x="27" y="48"/>
                  </a:cubicBezTo>
                  <a:cubicBezTo>
                    <a:pt x="26" y="47"/>
                    <a:pt x="24" y="46"/>
                    <a:pt x="23" y="44"/>
                  </a:cubicBezTo>
                  <a:cubicBezTo>
                    <a:pt x="22" y="42"/>
                    <a:pt x="21" y="40"/>
                    <a:pt x="21" y="38"/>
                  </a:cubicBezTo>
                  <a:close/>
                  <a:moveTo>
                    <a:pt x="1" y="14"/>
                  </a:moveTo>
                  <a:cubicBezTo>
                    <a:pt x="0" y="13"/>
                    <a:pt x="0" y="13"/>
                    <a:pt x="1" y="13"/>
                  </a:cubicBezTo>
                  <a:cubicBezTo>
                    <a:pt x="4" y="15"/>
                    <a:pt x="7" y="16"/>
                    <a:pt x="9" y="18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7" y="18"/>
                    <a:pt x="6" y="23"/>
                    <a:pt x="6" y="26"/>
                  </a:cubicBezTo>
                  <a:cubicBezTo>
                    <a:pt x="5" y="33"/>
                    <a:pt x="5" y="40"/>
                    <a:pt x="5" y="47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3" y="48"/>
                    <a:pt x="3" y="48"/>
                  </a:cubicBezTo>
                  <a:cubicBezTo>
                    <a:pt x="2" y="48"/>
                    <a:pt x="2" y="48"/>
                    <a:pt x="2" y="47"/>
                  </a:cubicBezTo>
                  <a:cubicBezTo>
                    <a:pt x="2" y="39"/>
                    <a:pt x="2" y="31"/>
                    <a:pt x="2" y="23"/>
                  </a:cubicBezTo>
                  <a:cubicBezTo>
                    <a:pt x="2" y="20"/>
                    <a:pt x="1" y="17"/>
                    <a:pt x="1" y="14"/>
                  </a:cubicBezTo>
                  <a:close/>
                  <a:moveTo>
                    <a:pt x="5" y="1"/>
                  </a:moveTo>
                  <a:cubicBezTo>
                    <a:pt x="3" y="3"/>
                    <a:pt x="1" y="6"/>
                    <a:pt x="0" y="9"/>
                  </a:cubicBezTo>
                  <a:cubicBezTo>
                    <a:pt x="0" y="11"/>
                    <a:pt x="0" y="11"/>
                    <a:pt x="2" y="12"/>
                  </a:cubicBezTo>
                  <a:cubicBezTo>
                    <a:pt x="5" y="13"/>
                    <a:pt x="9" y="16"/>
                    <a:pt x="13" y="21"/>
                  </a:cubicBezTo>
                  <a:cubicBezTo>
                    <a:pt x="17" y="26"/>
                    <a:pt x="19" y="35"/>
                    <a:pt x="24" y="39"/>
                  </a:cubicBezTo>
                  <a:cubicBezTo>
                    <a:pt x="27" y="42"/>
                    <a:pt x="38" y="41"/>
                    <a:pt x="46" y="39"/>
                  </a:cubicBezTo>
                  <a:cubicBezTo>
                    <a:pt x="50" y="38"/>
                    <a:pt x="50" y="38"/>
                    <a:pt x="50" y="36"/>
                  </a:cubicBezTo>
                  <a:cubicBezTo>
                    <a:pt x="50" y="34"/>
                    <a:pt x="49" y="33"/>
                    <a:pt x="47" y="32"/>
                  </a:cubicBezTo>
                  <a:cubicBezTo>
                    <a:pt x="44" y="31"/>
                    <a:pt x="41" y="30"/>
                    <a:pt x="39" y="30"/>
                  </a:cubicBezTo>
                  <a:cubicBezTo>
                    <a:pt x="39" y="30"/>
                    <a:pt x="32" y="31"/>
                    <a:pt x="30" y="29"/>
                  </a:cubicBezTo>
                  <a:cubicBezTo>
                    <a:pt x="25" y="25"/>
                    <a:pt x="21" y="19"/>
                    <a:pt x="18" y="14"/>
                  </a:cubicBezTo>
                  <a:cubicBezTo>
                    <a:pt x="15" y="10"/>
                    <a:pt x="12" y="5"/>
                    <a:pt x="9" y="2"/>
                  </a:cubicBezTo>
                  <a:cubicBezTo>
                    <a:pt x="7" y="1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49"/>
            <p:cNvSpPr>
              <a:spLocks noEditPoints="1"/>
            </p:cNvSpPr>
            <p:nvPr/>
          </p:nvSpPr>
          <p:spPr bwMode="auto">
            <a:xfrm>
              <a:off x="1801813" y="314326"/>
              <a:ext cx="604838" cy="581025"/>
            </a:xfrm>
            <a:custGeom>
              <a:avLst/>
              <a:gdLst>
                <a:gd name="T0" fmla="*/ 21 w 50"/>
                <a:gd name="T1" fmla="*/ 38 h 48"/>
                <a:gd name="T2" fmla="*/ 21 w 50"/>
                <a:gd name="T3" fmla="*/ 38 h 48"/>
                <a:gd name="T4" fmla="*/ 23 w 50"/>
                <a:gd name="T5" fmla="*/ 40 h 48"/>
                <a:gd name="T6" fmla="*/ 40 w 50"/>
                <a:gd name="T7" fmla="*/ 41 h 48"/>
                <a:gd name="T8" fmla="*/ 48 w 50"/>
                <a:gd name="T9" fmla="*/ 40 h 48"/>
                <a:gd name="T10" fmla="*/ 49 w 50"/>
                <a:gd name="T11" fmla="*/ 40 h 48"/>
                <a:gd name="T12" fmla="*/ 37 w 50"/>
                <a:gd name="T13" fmla="*/ 48 h 48"/>
                <a:gd name="T14" fmla="*/ 27 w 50"/>
                <a:gd name="T15" fmla="*/ 48 h 48"/>
                <a:gd name="T16" fmla="*/ 23 w 50"/>
                <a:gd name="T17" fmla="*/ 44 h 48"/>
                <a:gd name="T18" fmla="*/ 21 w 50"/>
                <a:gd name="T19" fmla="*/ 38 h 48"/>
                <a:gd name="T20" fmla="*/ 0 w 50"/>
                <a:gd name="T21" fmla="*/ 13 h 48"/>
                <a:gd name="T22" fmla="*/ 1 w 50"/>
                <a:gd name="T23" fmla="*/ 13 h 48"/>
                <a:gd name="T24" fmla="*/ 9 w 50"/>
                <a:gd name="T25" fmla="*/ 18 h 48"/>
                <a:gd name="T26" fmla="*/ 9 w 50"/>
                <a:gd name="T27" fmla="*/ 19 h 48"/>
                <a:gd name="T28" fmla="*/ 6 w 50"/>
                <a:gd name="T29" fmla="*/ 25 h 48"/>
                <a:gd name="T30" fmla="*/ 5 w 50"/>
                <a:gd name="T31" fmla="*/ 47 h 48"/>
                <a:gd name="T32" fmla="*/ 4 w 50"/>
                <a:gd name="T33" fmla="*/ 48 h 48"/>
                <a:gd name="T34" fmla="*/ 3 w 50"/>
                <a:gd name="T35" fmla="*/ 48 h 48"/>
                <a:gd name="T36" fmla="*/ 2 w 50"/>
                <a:gd name="T37" fmla="*/ 47 h 48"/>
                <a:gd name="T38" fmla="*/ 2 w 50"/>
                <a:gd name="T39" fmla="*/ 23 h 48"/>
                <a:gd name="T40" fmla="*/ 0 w 50"/>
                <a:gd name="T41" fmla="*/ 13 h 48"/>
                <a:gd name="T42" fmla="*/ 5 w 50"/>
                <a:gd name="T43" fmla="*/ 1 h 48"/>
                <a:gd name="T44" fmla="*/ 0 w 50"/>
                <a:gd name="T45" fmla="*/ 9 h 48"/>
                <a:gd name="T46" fmla="*/ 2 w 50"/>
                <a:gd name="T47" fmla="*/ 12 h 48"/>
                <a:gd name="T48" fmla="*/ 13 w 50"/>
                <a:gd name="T49" fmla="*/ 20 h 48"/>
                <a:gd name="T50" fmla="*/ 24 w 50"/>
                <a:gd name="T51" fmla="*/ 39 h 48"/>
                <a:gd name="T52" fmla="*/ 46 w 50"/>
                <a:gd name="T53" fmla="*/ 39 h 48"/>
                <a:gd name="T54" fmla="*/ 50 w 50"/>
                <a:gd name="T55" fmla="*/ 36 h 48"/>
                <a:gd name="T56" fmla="*/ 47 w 50"/>
                <a:gd name="T57" fmla="*/ 32 h 48"/>
                <a:gd name="T58" fmla="*/ 39 w 50"/>
                <a:gd name="T59" fmla="*/ 30 h 48"/>
                <a:gd name="T60" fmla="*/ 30 w 50"/>
                <a:gd name="T61" fmla="*/ 29 h 48"/>
                <a:gd name="T62" fmla="*/ 17 w 50"/>
                <a:gd name="T63" fmla="*/ 14 h 48"/>
                <a:gd name="T64" fmla="*/ 9 w 50"/>
                <a:gd name="T65" fmla="*/ 2 h 48"/>
                <a:gd name="T66" fmla="*/ 5 w 50"/>
                <a:gd name="T6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8">
                  <a:moveTo>
                    <a:pt x="21" y="38"/>
                  </a:moveTo>
                  <a:cubicBezTo>
                    <a:pt x="20" y="37"/>
                    <a:pt x="20" y="37"/>
                    <a:pt x="21" y="38"/>
                  </a:cubicBezTo>
                  <a:cubicBezTo>
                    <a:pt x="22" y="38"/>
                    <a:pt x="22" y="39"/>
                    <a:pt x="23" y="40"/>
                  </a:cubicBezTo>
                  <a:cubicBezTo>
                    <a:pt x="26" y="43"/>
                    <a:pt x="36" y="42"/>
                    <a:pt x="40" y="41"/>
                  </a:cubicBezTo>
                  <a:cubicBezTo>
                    <a:pt x="42" y="41"/>
                    <a:pt x="45" y="40"/>
                    <a:pt x="48" y="40"/>
                  </a:cubicBezTo>
                  <a:cubicBezTo>
                    <a:pt x="49" y="39"/>
                    <a:pt x="49" y="39"/>
                    <a:pt x="49" y="40"/>
                  </a:cubicBezTo>
                  <a:cubicBezTo>
                    <a:pt x="48" y="45"/>
                    <a:pt x="43" y="46"/>
                    <a:pt x="37" y="48"/>
                  </a:cubicBezTo>
                  <a:cubicBezTo>
                    <a:pt x="35" y="48"/>
                    <a:pt x="30" y="48"/>
                    <a:pt x="27" y="48"/>
                  </a:cubicBezTo>
                  <a:cubicBezTo>
                    <a:pt x="26" y="47"/>
                    <a:pt x="24" y="46"/>
                    <a:pt x="23" y="44"/>
                  </a:cubicBezTo>
                  <a:cubicBezTo>
                    <a:pt x="22" y="42"/>
                    <a:pt x="21" y="40"/>
                    <a:pt x="21" y="38"/>
                  </a:cubicBezTo>
                  <a:close/>
                  <a:moveTo>
                    <a:pt x="0" y="13"/>
                  </a:moveTo>
                  <a:cubicBezTo>
                    <a:pt x="0" y="12"/>
                    <a:pt x="0" y="12"/>
                    <a:pt x="1" y="13"/>
                  </a:cubicBezTo>
                  <a:cubicBezTo>
                    <a:pt x="4" y="14"/>
                    <a:pt x="7" y="16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7" y="18"/>
                    <a:pt x="6" y="22"/>
                    <a:pt x="6" y="25"/>
                  </a:cubicBezTo>
                  <a:cubicBezTo>
                    <a:pt x="5" y="33"/>
                    <a:pt x="5" y="39"/>
                    <a:pt x="5" y="47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3" y="48"/>
                    <a:pt x="3" y="48"/>
                  </a:cubicBezTo>
                  <a:cubicBezTo>
                    <a:pt x="2" y="48"/>
                    <a:pt x="2" y="48"/>
                    <a:pt x="2" y="47"/>
                  </a:cubicBezTo>
                  <a:cubicBezTo>
                    <a:pt x="2" y="38"/>
                    <a:pt x="2" y="31"/>
                    <a:pt x="2" y="23"/>
                  </a:cubicBezTo>
                  <a:cubicBezTo>
                    <a:pt x="2" y="20"/>
                    <a:pt x="1" y="16"/>
                    <a:pt x="0" y="13"/>
                  </a:cubicBezTo>
                  <a:close/>
                  <a:moveTo>
                    <a:pt x="5" y="1"/>
                  </a:moveTo>
                  <a:cubicBezTo>
                    <a:pt x="3" y="2"/>
                    <a:pt x="0" y="5"/>
                    <a:pt x="0" y="9"/>
                  </a:cubicBezTo>
                  <a:cubicBezTo>
                    <a:pt x="0" y="11"/>
                    <a:pt x="0" y="11"/>
                    <a:pt x="2" y="12"/>
                  </a:cubicBezTo>
                  <a:cubicBezTo>
                    <a:pt x="5" y="13"/>
                    <a:pt x="9" y="16"/>
                    <a:pt x="13" y="20"/>
                  </a:cubicBezTo>
                  <a:cubicBezTo>
                    <a:pt x="17" y="26"/>
                    <a:pt x="19" y="35"/>
                    <a:pt x="24" y="39"/>
                  </a:cubicBezTo>
                  <a:cubicBezTo>
                    <a:pt x="27" y="42"/>
                    <a:pt x="38" y="41"/>
                    <a:pt x="46" y="39"/>
                  </a:cubicBezTo>
                  <a:cubicBezTo>
                    <a:pt x="50" y="38"/>
                    <a:pt x="50" y="38"/>
                    <a:pt x="50" y="36"/>
                  </a:cubicBezTo>
                  <a:cubicBezTo>
                    <a:pt x="50" y="34"/>
                    <a:pt x="49" y="33"/>
                    <a:pt x="47" y="32"/>
                  </a:cubicBezTo>
                  <a:cubicBezTo>
                    <a:pt x="44" y="31"/>
                    <a:pt x="41" y="30"/>
                    <a:pt x="39" y="30"/>
                  </a:cubicBezTo>
                  <a:cubicBezTo>
                    <a:pt x="38" y="30"/>
                    <a:pt x="32" y="31"/>
                    <a:pt x="30" y="29"/>
                  </a:cubicBezTo>
                  <a:cubicBezTo>
                    <a:pt x="24" y="25"/>
                    <a:pt x="21" y="19"/>
                    <a:pt x="17" y="14"/>
                  </a:cubicBezTo>
                  <a:cubicBezTo>
                    <a:pt x="15" y="10"/>
                    <a:pt x="12" y="5"/>
                    <a:pt x="9" y="2"/>
                  </a:cubicBezTo>
                  <a:cubicBezTo>
                    <a:pt x="7" y="0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50"/>
            <p:cNvSpPr>
              <a:spLocks noEditPoints="1"/>
            </p:cNvSpPr>
            <p:nvPr/>
          </p:nvSpPr>
          <p:spPr bwMode="auto">
            <a:xfrm>
              <a:off x="1801813" y="314326"/>
              <a:ext cx="604838" cy="581025"/>
            </a:xfrm>
            <a:custGeom>
              <a:avLst/>
              <a:gdLst>
                <a:gd name="T0" fmla="*/ 20 w 50"/>
                <a:gd name="T1" fmla="*/ 37 h 48"/>
                <a:gd name="T2" fmla="*/ 21 w 50"/>
                <a:gd name="T3" fmla="*/ 37 h 48"/>
                <a:gd name="T4" fmla="*/ 23 w 50"/>
                <a:gd name="T5" fmla="*/ 40 h 48"/>
                <a:gd name="T6" fmla="*/ 40 w 50"/>
                <a:gd name="T7" fmla="*/ 41 h 48"/>
                <a:gd name="T8" fmla="*/ 48 w 50"/>
                <a:gd name="T9" fmla="*/ 40 h 48"/>
                <a:gd name="T10" fmla="*/ 49 w 50"/>
                <a:gd name="T11" fmla="*/ 40 h 48"/>
                <a:gd name="T12" fmla="*/ 37 w 50"/>
                <a:gd name="T13" fmla="*/ 47 h 48"/>
                <a:gd name="T14" fmla="*/ 27 w 50"/>
                <a:gd name="T15" fmla="*/ 48 h 48"/>
                <a:gd name="T16" fmla="*/ 23 w 50"/>
                <a:gd name="T17" fmla="*/ 44 h 48"/>
                <a:gd name="T18" fmla="*/ 20 w 50"/>
                <a:gd name="T19" fmla="*/ 37 h 48"/>
                <a:gd name="T20" fmla="*/ 0 w 50"/>
                <a:gd name="T21" fmla="*/ 13 h 48"/>
                <a:gd name="T22" fmla="*/ 1 w 50"/>
                <a:gd name="T23" fmla="*/ 13 h 48"/>
                <a:gd name="T24" fmla="*/ 9 w 50"/>
                <a:gd name="T25" fmla="*/ 18 h 48"/>
                <a:gd name="T26" fmla="*/ 9 w 50"/>
                <a:gd name="T27" fmla="*/ 18 h 48"/>
                <a:gd name="T28" fmla="*/ 6 w 50"/>
                <a:gd name="T29" fmla="*/ 25 h 48"/>
                <a:gd name="T30" fmla="*/ 5 w 50"/>
                <a:gd name="T31" fmla="*/ 47 h 48"/>
                <a:gd name="T32" fmla="*/ 4 w 50"/>
                <a:gd name="T33" fmla="*/ 48 h 48"/>
                <a:gd name="T34" fmla="*/ 3 w 50"/>
                <a:gd name="T35" fmla="*/ 48 h 48"/>
                <a:gd name="T36" fmla="*/ 2 w 50"/>
                <a:gd name="T37" fmla="*/ 47 h 48"/>
                <a:gd name="T38" fmla="*/ 2 w 50"/>
                <a:gd name="T39" fmla="*/ 22 h 48"/>
                <a:gd name="T40" fmla="*/ 0 w 50"/>
                <a:gd name="T41" fmla="*/ 13 h 48"/>
                <a:gd name="T42" fmla="*/ 5 w 50"/>
                <a:gd name="T43" fmla="*/ 1 h 48"/>
                <a:gd name="T44" fmla="*/ 0 w 50"/>
                <a:gd name="T45" fmla="*/ 9 h 48"/>
                <a:gd name="T46" fmla="*/ 2 w 50"/>
                <a:gd name="T47" fmla="*/ 12 h 48"/>
                <a:gd name="T48" fmla="*/ 12 w 50"/>
                <a:gd name="T49" fmla="*/ 20 h 48"/>
                <a:gd name="T50" fmla="*/ 24 w 50"/>
                <a:gd name="T51" fmla="*/ 39 h 48"/>
                <a:gd name="T52" fmla="*/ 46 w 50"/>
                <a:gd name="T53" fmla="*/ 39 h 48"/>
                <a:gd name="T54" fmla="*/ 50 w 50"/>
                <a:gd name="T55" fmla="*/ 35 h 48"/>
                <a:gd name="T56" fmla="*/ 46 w 50"/>
                <a:gd name="T57" fmla="*/ 32 h 48"/>
                <a:gd name="T58" fmla="*/ 39 w 50"/>
                <a:gd name="T59" fmla="*/ 30 h 48"/>
                <a:gd name="T60" fmla="*/ 29 w 50"/>
                <a:gd name="T61" fmla="*/ 29 h 48"/>
                <a:gd name="T62" fmla="*/ 17 w 50"/>
                <a:gd name="T63" fmla="*/ 13 h 48"/>
                <a:gd name="T64" fmla="*/ 8 w 50"/>
                <a:gd name="T65" fmla="*/ 2 h 48"/>
                <a:gd name="T66" fmla="*/ 5 w 50"/>
                <a:gd name="T6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8">
                  <a:moveTo>
                    <a:pt x="20" y="37"/>
                  </a:moveTo>
                  <a:cubicBezTo>
                    <a:pt x="20" y="37"/>
                    <a:pt x="20" y="37"/>
                    <a:pt x="21" y="37"/>
                  </a:cubicBezTo>
                  <a:cubicBezTo>
                    <a:pt x="21" y="38"/>
                    <a:pt x="22" y="39"/>
                    <a:pt x="23" y="40"/>
                  </a:cubicBezTo>
                  <a:cubicBezTo>
                    <a:pt x="26" y="43"/>
                    <a:pt x="36" y="42"/>
                    <a:pt x="40" y="41"/>
                  </a:cubicBezTo>
                  <a:cubicBezTo>
                    <a:pt x="42" y="41"/>
                    <a:pt x="45" y="40"/>
                    <a:pt x="48" y="40"/>
                  </a:cubicBezTo>
                  <a:cubicBezTo>
                    <a:pt x="49" y="39"/>
                    <a:pt x="49" y="39"/>
                    <a:pt x="49" y="40"/>
                  </a:cubicBezTo>
                  <a:cubicBezTo>
                    <a:pt x="48" y="45"/>
                    <a:pt x="43" y="46"/>
                    <a:pt x="37" y="47"/>
                  </a:cubicBezTo>
                  <a:cubicBezTo>
                    <a:pt x="34" y="48"/>
                    <a:pt x="30" y="48"/>
                    <a:pt x="27" y="48"/>
                  </a:cubicBezTo>
                  <a:cubicBezTo>
                    <a:pt x="26" y="47"/>
                    <a:pt x="24" y="45"/>
                    <a:pt x="23" y="44"/>
                  </a:cubicBezTo>
                  <a:cubicBezTo>
                    <a:pt x="22" y="42"/>
                    <a:pt x="21" y="40"/>
                    <a:pt x="20" y="37"/>
                  </a:cubicBezTo>
                  <a:close/>
                  <a:moveTo>
                    <a:pt x="0" y="13"/>
                  </a:moveTo>
                  <a:cubicBezTo>
                    <a:pt x="0" y="12"/>
                    <a:pt x="0" y="12"/>
                    <a:pt x="1" y="13"/>
                  </a:cubicBezTo>
                  <a:cubicBezTo>
                    <a:pt x="4" y="14"/>
                    <a:pt x="6" y="16"/>
                    <a:pt x="9" y="18"/>
                  </a:cubicBezTo>
                  <a:cubicBezTo>
                    <a:pt x="9" y="19"/>
                    <a:pt x="9" y="19"/>
                    <a:pt x="9" y="18"/>
                  </a:cubicBezTo>
                  <a:cubicBezTo>
                    <a:pt x="6" y="18"/>
                    <a:pt x="6" y="22"/>
                    <a:pt x="6" y="25"/>
                  </a:cubicBezTo>
                  <a:cubicBezTo>
                    <a:pt x="5" y="33"/>
                    <a:pt x="5" y="39"/>
                    <a:pt x="5" y="47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3" y="48"/>
                    <a:pt x="3" y="48"/>
                  </a:cubicBezTo>
                  <a:cubicBezTo>
                    <a:pt x="2" y="48"/>
                    <a:pt x="2" y="48"/>
                    <a:pt x="2" y="47"/>
                  </a:cubicBezTo>
                  <a:cubicBezTo>
                    <a:pt x="2" y="38"/>
                    <a:pt x="2" y="31"/>
                    <a:pt x="2" y="22"/>
                  </a:cubicBezTo>
                  <a:cubicBezTo>
                    <a:pt x="1" y="19"/>
                    <a:pt x="1" y="16"/>
                    <a:pt x="0" y="13"/>
                  </a:cubicBezTo>
                  <a:close/>
                  <a:moveTo>
                    <a:pt x="5" y="1"/>
                  </a:moveTo>
                  <a:cubicBezTo>
                    <a:pt x="3" y="2"/>
                    <a:pt x="0" y="5"/>
                    <a:pt x="0" y="9"/>
                  </a:cubicBezTo>
                  <a:cubicBezTo>
                    <a:pt x="0" y="11"/>
                    <a:pt x="0" y="11"/>
                    <a:pt x="2" y="12"/>
                  </a:cubicBezTo>
                  <a:cubicBezTo>
                    <a:pt x="5" y="13"/>
                    <a:pt x="9" y="15"/>
                    <a:pt x="12" y="20"/>
                  </a:cubicBezTo>
                  <a:cubicBezTo>
                    <a:pt x="17" y="26"/>
                    <a:pt x="19" y="35"/>
                    <a:pt x="24" y="39"/>
                  </a:cubicBezTo>
                  <a:cubicBezTo>
                    <a:pt x="27" y="42"/>
                    <a:pt x="38" y="40"/>
                    <a:pt x="46" y="39"/>
                  </a:cubicBezTo>
                  <a:cubicBezTo>
                    <a:pt x="49" y="38"/>
                    <a:pt x="50" y="38"/>
                    <a:pt x="50" y="35"/>
                  </a:cubicBezTo>
                  <a:cubicBezTo>
                    <a:pt x="50" y="34"/>
                    <a:pt x="48" y="33"/>
                    <a:pt x="46" y="32"/>
                  </a:cubicBezTo>
                  <a:cubicBezTo>
                    <a:pt x="44" y="31"/>
                    <a:pt x="40" y="30"/>
                    <a:pt x="39" y="30"/>
                  </a:cubicBezTo>
                  <a:cubicBezTo>
                    <a:pt x="38" y="30"/>
                    <a:pt x="32" y="31"/>
                    <a:pt x="29" y="29"/>
                  </a:cubicBezTo>
                  <a:cubicBezTo>
                    <a:pt x="24" y="25"/>
                    <a:pt x="21" y="19"/>
                    <a:pt x="17" y="13"/>
                  </a:cubicBezTo>
                  <a:cubicBezTo>
                    <a:pt x="15" y="9"/>
                    <a:pt x="11" y="5"/>
                    <a:pt x="8" y="2"/>
                  </a:cubicBezTo>
                  <a:cubicBezTo>
                    <a:pt x="7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51"/>
            <p:cNvSpPr>
              <a:spLocks noEditPoints="1"/>
            </p:cNvSpPr>
            <p:nvPr/>
          </p:nvSpPr>
          <p:spPr bwMode="auto">
            <a:xfrm>
              <a:off x="1801813" y="314326"/>
              <a:ext cx="604838" cy="581025"/>
            </a:xfrm>
            <a:custGeom>
              <a:avLst/>
              <a:gdLst>
                <a:gd name="T0" fmla="*/ 20 w 50"/>
                <a:gd name="T1" fmla="*/ 37 h 48"/>
                <a:gd name="T2" fmla="*/ 21 w 50"/>
                <a:gd name="T3" fmla="*/ 37 h 48"/>
                <a:gd name="T4" fmla="*/ 23 w 50"/>
                <a:gd name="T5" fmla="*/ 39 h 48"/>
                <a:gd name="T6" fmla="*/ 40 w 50"/>
                <a:gd name="T7" fmla="*/ 41 h 48"/>
                <a:gd name="T8" fmla="*/ 48 w 50"/>
                <a:gd name="T9" fmla="*/ 39 h 48"/>
                <a:gd name="T10" fmla="*/ 49 w 50"/>
                <a:gd name="T11" fmla="*/ 40 h 48"/>
                <a:gd name="T12" fmla="*/ 37 w 50"/>
                <a:gd name="T13" fmla="*/ 47 h 48"/>
                <a:gd name="T14" fmla="*/ 27 w 50"/>
                <a:gd name="T15" fmla="*/ 47 h 48"/>
                <a:gd name="T16" fmla="*/ 23 w 50"/>
                <a:gd name="T17" fmla="*/ 44 h 48"/>
                <a:gd name="T18" fmla="*/ 20 w 50"/>
                <a:gd name="T19" fmla="*/ 37 h 48"/>
                <a:gd name="T20" fmla="*/ 0 w 50"/>
                <a:gd name="T21" fmla="*/ 13 h 48"/>
                <a:gd name="T22" fmla="*/ 1 w 50"/>
                <a:gd name="T23" fmla="*/ 13 h 48"/>
                <a:gd name="T24" fmla="*/ 9 w 50"/>
                <a:gd name="T25" fmla="*/ 18 h 48"/>
                <a:gd name="T26" fmla="*/ 9 w 50"/>
                <a:gd name="T27" fmla="*/ 18 h 48"/>
                <a:gd name="T28" fmla="*/ 6 w 50"/>
                <a:gd name="T29" fmla="*/ 25 h 48"/>
                <a:gd name="T30" fmla="*/ 4 w 50"/>
                <a:gd name="T31" fmla="*/ 47 h 48"/>
                <a:gd name="T32" fmla="*/ 4 w 50"/>
                <a:gd name="T33" fmla="*/ 48 h 48"/>
                <a:gd name="T34" fmla="*/ 3 w 50"/>
                <a:gd name="T35" fmla="*/ 48 h 48"/>
                <a:gd name="T36" fmla="*/ 2 w 50"/>
                <a:gd name="T37" fmla="*/ 47 h 48"/>
                <a:gd name="T38" fmla="*/ 2 w 50"/>
                <a:gd name="T39" fmla="*/ 22 h 48"/>
                <a:gd name="T40" fmla="*/ 0 w 50"/>
                <a:gd name="T41" fmla="*/ 13 h 48"/>
                <a:gd name="T42" fmla="*/ 5 w 50"/>
                <a:gd name="T43" fmla="*/ 1 h 48"/>
                <a:gd name="T44" fmla="*/ 0 w 50"/>
                <a:gd name="T45" fmla="*/ 8 h 48"/>
                <a:gd name="T46" fmla="*/ 2 w 50"/>
                <a:gd name="T47" fmla="*/ 12 h 48"/>
                <a:gd name="T48" fmla="*/ 12 w 50"/>
                <a:gd name="T49" fmla="*/ 20 h 48"/>
                <a:gd name="T50" fmla="*/ 23 w 50"/>
                <a:gd name="T51" fmla="*/ 39 h 48"/>
                <a:gd name="T52" fmla="*/ 46 w 50"/>
                <a:gd name="T53" fmla="*/ 39 h 48"/>
                <a:gd name="T54" fmla="*/ 50 w 50"/>
                <a:gd name="T55" fmla="*/ 35 h 48"/>
                <a:gd name="T56" fmla="*/ 46 w 50"/>
                <a:gd name="T57" fmla="*/ 32 h 48"/>
                <a:gd name="T58" fmla="*/ 39 w 50"/>
                <a:gd name="T59" fmla="*/ 30 h 48"/>
                <a:gd name="T60" fmla="*/ 29 w 50"/>
                <a:gd name="T61" fmla="*/ 29 h 48"/>
                <a:gd name="T62" fmla="*/ 17 w 50"/>
                <a:gd name="T63" fmla="*/ 13 h 48"/>
                <a:gd name="T64" fmla="*/ 8 w 50"/>
                <a:gd name="T65" fmla="*/ 2 h 48"/>
                <a:gd name="T66" fmla="*/ 5 w 50"/>
                <a:gd name="T6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8">
                  <a:moveTo>
                    <a:pt x="20" y="37"/>
                  </a:moveTo>
                  <a:cubicBezTo>
                    <a:pt x="20" y="36"/>
                    <a:pt x="20" y="36"/>
                    <a:pt x="21" y="37"/>
                  </a:cubicBezTo>
                  <a:cubicBezTo>
                    <a:pt x="21" y="38"/>
                    <a:pt x="22" y="39"/>
                    <a:pt x="23" y="39"/>
                  </a:cubicBezTo>
                  <a:cubicBezTo>
                    <a:pt x="26" y="42"/>
                    <a:pt x="35" y="41"/>
                    <a:pt x="40" y="41"/>
                  </a:cubicBezTo>
                  <a:cubicBezTo>
                    <a:pt x="42" y="41"/>
                    <a:pt x="45" y="40"/>
                    <a:pt x="48" y="39"/>
                  </a:cubicBezTo>
                  <a:cubicBezTo>
                    <a:pt x="49" y="39"/>
                    <a:pt x="49" y="39"/>
                    <a:pt x="49" y="40"/>
                  </a:cubicBezTo>
                  <a:cubicBezTo>
                    <a:pt x="47" y="45"/>
                    <a:pt x="43" y="46"/>
                    <a:pt x="37" y="47"/>
                  </a:cubicBezTo>
                  <a:cubicBezTo>
                    <a:pt x="34" y="48"/>
                    <a:pt x="29" y="48"/>
                    <a:pt x="27" y="47"/>
                  </a:cubicBezTo>
                  <a:cubicBezTo>
                    <a:pt x="26" y="47"/>
                    <a:pt x="24" y="45"/>
                    <a:pt x="23" y="44"/>
                  </a:cubicBezTo>
                  <a:cubicBezTo>
                    <a:pt x="22" y="41"/>
                    <a:pt x="21" y="39"/>
                    <a:pt x="20" y="37"/>
                  </a:cubicBezTo>
                  <a:close/>
                  <a:moveTo>
                    <a:pt x="0" y="13"/>
                  </a:moveTo>
                  <a:cubicBezTo>
                    <a:pt x="0" y="12"/>
                    <a:pt x="0" y="12"/>
                    <a:pt x="1" y="13"/>
                  </a:cubicBezTo>
                  <a:cubicBezTo>
                    <a:pt x="4" y="14"/>
                    <a:pt x="6" y="15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6" y="18"/>
                    <a:pt x="6" y="22"/>
                    <a:pt x="6" y="25"/>
                  </a:cubicBezTo>
                  <a:cubicBezTo>
                    <a:pt x="5" y="33"/>
                    <a:pt x="5" y="39"/>
                    <a:pt x="4" y="47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2" y="48"/>
                    <a:pt x="2" y="48"/>
                    <a:pt x="2" y="47"/>
                  </a:cubicBezTo>
                  <a:cubicBezTo>
                    <a:pt x="2" y="38"/>
                    <a:pt x="2" y="31"/>
                    <a:pt x="2" y="22"/>
                  </a:cubicBezTo>
                  <a:cubicBezTo>
                    <a:pt x="1" y="19"/>
                    <a:pt x="1" y="16"/>
                    <a:pt x="0" y="13"/>
                  </a:cubicBezTo>
                  <a:close/>
                  <a:moveTo>
                    <a:pt x="5" y="1"/>
                  </a:moveTo>
                  <a:cubicBezTo>
                    <a:pt x="2" y="2"/>
                    <a:pt x="0" y="5"/>
                    <a:pt x="0" y="8"/>
                  </a:cubicBezTo>
                  <a:cubicBezTo>
                    <a:pt x="0" y="10"/>
                    <a:pt x="0" y="11"/>
                    <a:pt x="2" y="12"/>
                  </a:cubicBezTo>
                  <a:cubicBezTo>
                    <a:pt x="5" y="13"/>
                    <a:pt x="9" y="15"/>
                    <a:pt x="12" y="20"/>
                  </a:cubicBezTo>
                  <a:cubicBezTo>
                    <a:pt x="17" y="26"/>
                    <a:pt x="19" y="35"/>
                    <a:pt x="23" y="39"/>
                  </a:cubicBezTo>
                  <a:cubicBezTo>
                    <a:pt x="27" y="41"/>
                    <a:pt x="38" y="40"/>
                    <a:pt x="46" y="39"/>
                  </a:cubicBezTo>
                  <a:cubicBezTo>
                    <a:pt x="49" y="38"/>
                    <a:pt x="49" y="38"/>
                    <a:pt x="50" y="35"/>
                  </a:cubicBezTo>
                  <a:cubicBezTo>
                    <a:pt x="50" y="34"/>
                    <a:pt x="48" y="33"/>
                    <a:pt x="46" y="32"/>
                  </a:cubicBezTo>
                  <a:cubicBezTo>
                    <a:pt x="43" y="30"/>
                    <a:pt x="40" y="30"/>
                    <a:pt x="39" y="30"/>
                  </a:cubicBezTo>
                  <a:cubicBezTo>
                    <a:pt x="38" y="30"/>
                    <a:pt x="31" y="30"/>
                    <a:pt x="29" y="29"/>
                  </a:cubicBezTo>
                  <a:cubicBezTo>
                    <a:pt x="24" y="25"/>
                    <a:pt x="21" y="19"/>
                    <a:pt x="17" y="13"/>
                  </a:cubicBezTo>
                  <a:cubicBezTo>
                    <a:pt x="15" y="9"/>
                    <a:pt x="11" y="5"/>
                    <a:pt x="8" y="2"/>
                  </a:cubicBezTo>
                  <a:cubicBezTo>
                    <a:pt x="7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52"/>
            <p:cNvSpPr>
              <a:spLocks noEditPoints="1"/>
            </p:cNvSpPr>
            <p:nvPr/>
          </p:nvSpPr>
          <p:spPr bwMode="auto">
            <a:xfrm>
              <a:off x="1790700" y="314326"/>
              <a:ext cx="615950" cy="581025"/>
            </a:xfrm>
            <a:custGeom>
              <a:avLst/>
              <a:gdLst>
                <a:gd name="T0" fmla="*/ 21 w 51"/>
                <a:gd name="T1" fmla="*/ 37 h 48"/>
                <a:gd name="T2" fmla="*/ 22 w 51"/>
                <a:gd name="T3" fmla="*/ 37 h 48"/>
                <a:gd name="T4" fmla="*/ 23 w 51"/>
                <a:gd name="T5" fmla="*/ 39 h 48"/>
                <a:gd name="T6" fmla="*/ 40 w 51"/>
                <a:gd name="T7" fmla="*/ 41 h 48"/>
                <a:gd name="T8" fmla="*/ 49 w 51"/>
                <a:gd name="T9" fmla="*/ 39 h 48"/>
                <a:gd name="T10" fmla="*/ 49 w 51"/>
                <a:gd name="T11" fmla="*/ 40 h 48"/>
                <a:gd name="T12" fmla="*/ 38 w 51"/>
                <a:gd name="T13" fmla="*/ 47 h 48"/>
                <a:gd name="T14" fmla="*/ 28 w 51"/>
                <a:gd name="T15" fmla="*/ 47 h 48"/>
                <a:gd name="T16" fmla="*/ 24 w 51"/>
                <a:gd name="T17" fmla="*/ 44 h 48"/>
                <a:gd name="T18" fmla="*/ 21 w 51"/>
                <a:gd name="T19" fmla="*/ 37 h 48"/>
                <a:gd name="T20" fmla="*/ 1 w 51"/>
                <a:gd name="T21" fmla="*/ 13 h 48"/>
                <a:gd name="T22" fmla="*/ 2 w 51"/>
                <a:gd name="T23" fmla="*/ 12 h 48"/>
                <a:gd name="T24" fmla="*/ 10 w 51"/>
                <a:gd name="T25" fmla="*/ 18 h 48"/>
                <a:gd name="T26" fmla="*/ 10 w 51"/>
                <a:gd name="T27" fmla="*/ 18 h 48"/>
                <a:gd name="T28" fmla="*/ 6 w 51"/>
                <a:gd name="T29" fmla="*/ 25 h 48"/>
                <a:gd name="T30" fmla="*/ 5 w 51"/>
                <a:gd name="T31" fmla="*/ 47 h 48"/>
                <a:gd name="T32" fmla="*/ 5 w 51"/>
                <a:gd name="T33" fmla="*/ 48 h 48"/>
                <a:gd name="T34" fmla="*/ 4 w 51"/>
                <a:gd name="T35" fmla="*/ 48 h 48"/>
                <a:gd name="T36" fmla="*/ 3 w 51"/>
                <a:gd name="T37" fmla="*/ 47 h 48"/>
                <a:gd name="T38" fmla="*/ 2 w 51"/>
                <a:gd name="T39" fmla="*/ 22 h 48"/>
                <a:gd name="T40" fmla="*/ 1 w 51"/>
                <a:gd name="T41" fmla="*/ 13 h 48"/>
                <a:gd name="T42" fmla="*/ 5 w 51"/>
                <a:gd name="T43" fmla="*/ 1 h 48"/>
                <a:gd name="T44" fmla="*/ 1 w 51"/>
                <a:gd name="T45" fmla="*/ 8 h 48"/>
                <a:gd name="T46" fmla="*/ 3 w 51"/>
                <a:gd name="T47" fmla="*/ 12 h 48"/>
                <a:gd name="T48" fmla="*/ 13 w 51"/>
                <a:gd name="T49" fmla="*/ 20 h 48"/>
                <a:gd name="T50" fmla="*/ 24 w 51"/>
                <a:gd name="T51" fmla="*/ 38 h 48"/>
                <a:gd name="T52" fmla="*/ 47 w 51"/>
                <a:gd name="T53" fmla="*/ 38 h 48"/>
                <a:gd name="T54" fmla="*/ 51 w 51"/>
                <a:gd name="T55" fmla="*/ 35 h 48"/>
                <a:gd name="T56" fmla="*/ 47 w 51"/>
                <a:gd name="T57" fmla="*/ 32 h 48"/>
                <a:gd name="T58" fmla="*/ 40 w 51"/>
                <a:gd name="T59" fmla="*/ 30 h 48"/>
                <a:gd name="T60" fmla="*/ 30 w 51"/>
                <a:gd name="T61" fmla="*/ 29 h 48"/>
                <a:gd name="T62" fmla="*/ 18 w 51"/>
                <a:gd name="T63" fmla="*/ 13 h 48"/>
                <a:gd name="T64" fmla="*/ 9 w 51"/>
                <a:gd name="T65" fmla="*/ 1 h 48"/>
                <a:gd name="T66" fmla="*/ 5 w 51"/>
                <a:gd name="T6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48">
                  <a:moveTo>
                    <a:pt x="21" y="37"/>
                  </a:moveTo>
                  <a:cubicBezTo>
                    <a:pt x="21" y="36"/>
                    <a:pt x="21" y="36"/>
                    <a:pt x="22" y="37"/>
                  </a:cubicBezTo>
                  <a:cubicBezTo>
                    <a:pt x="22" y="38"/>
                    <a:pt x="23" y="39"/>
                    <a:pt x="23" y="39"/>
                  </a:cubicBezTo>
                  <a:cubicBezTo>
                    <a:pt x="27" y="42"/>
                    <a:pt x="36" y="41"/>
                    <a:pt x="40" y="41"/>
                  </a:cubicBezTo>
                  <a:cubicBezTo>
                    <a:pt x="43" y="40"/>
                    <a:pt x="46" y="40"/>
                    <a:pt x="49" y="39"/>
                  </a:cubicBezTo>
                  <a:cubicBezTo>
                    <a:pt x="50" y="39"/>
                    <a:pt x="50" y="39"/>
                    <a:pt x="49" y="40"/>
                  </a:cubicBezTo>
                  <a:cubicBezTo>
                    <a:pt x="48" y="44"/>
                    <a:pt x="44" y="46"/>
                    <a:pt x="38" y="47"/>
                  </a:cubicBezTo>
                  <a:cubicBezTo>
                    <a:pt x="35" y="48"/>
                    <a:pt x="30" y="48"/>
                    <a:pt x="28" y="47"/>
                  </a:cubicBezTo>
                  <a:cubicBezTo>
                    <a:pt x="26" y="47"/>
                    <a:pt x="24" y="45"/>
                    <a:pt x="24" y="44"/>
                  </a:cubicBezTo>
                  <a:cubicBezTo>
                    <a:pt x="23" y="41"/>
                    <a:pt x="22" y="39"/>
                    <a:pt x="21" y="37"/>
                  </a:cubicBezTo>
                  <a:close/>
                  <a:moveTo>
                    <a:pt x="1" y="13"/>
                  </a:moveTo>
                  <a:cubicBezTo>
                    <a:pt x="1" y="12"/>
                    <a:pt x="1" y="12"/>
                    <a:pt x="2" y="12"/>
                  </a:cubicBezTo>
                  <a:cubicBezTo>
                    <a:pt x="5" y="14"/>
                    <a:pt x="7" y="15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7" y="18"/>
                    <a:pt x="7" y="22"/>
                    <a:pt x="6" y="25"/>
                  </a:cubicBezTo>
                  <a:cubicBezTo>
                    <a:pt x="6" y="33"/>
                    <a:pt x="6" y="39"/>
                    <a:pt x="5" y="47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3" y="48"/>
                    <a:pt x="3" y="47"/>
                    <a:pt x="3" y="47"/>
                  </a:cubicBezTo>
                  <a:cubicBezTo>
                    <a:pt x="3" y="38"/>
                    <a:pt x="3" y="31"/>
                    <a:pt x="2" y="22"/>
                  </a:cubicBezTo>
                  <a:cubicBezTo>
                    <a:pt x="2" y="19"/>
                    <a:pt x="2" y="16"/>
                    <a:pt x="1" y="13"/>
                  </a:cubicBezTo>
                  <a:close/>
                  <a:moveTo>
                    <a:pt x="5" y="1"/>
                  </a:moveTo>
                  <a:cubicBezTo>
                    <a:pt x="3" y="2"/>
                    <a:pt x="1" y="5"/>
                    <a:pt x="1" y="8"/>
                  </a:cubicBezTo>
                  <a:cubicBezTo>
                    <a:pt x="0" y="10"/>
                    <a:pt x="1" y="11"/>
                    <a:pt x="3" y="12"/>
                  </a:cubicBezTo>
                  <a:cubicBezTo>
                    <a:pt x="5" y="13"/>
                    <a:pt x="9" y="15"/>
                    <a:pt x="13" y="20"/>
                  </a:cubicBezTo>
                  <a:cubicBezTo>
                    <a:pt x="17" y="26"/>
                    <a:pt x="20" y="34"/>
                    <a:pt x="24" y="38"/>
                  </a:cubicBezTo>
                  <a:cubicBezTo>
                    <a:pt x="27" y="41"/>
                    <a:pt x="39" y="40"/>
                    <a:pt x="47" y="38"/>
                  </a:cubicBezTo>
                  <a:cubicBezTo>
                    <a:pt x="50" y="38"/>
                    <a:pt x="50" y="37"/>
                    <a:pt x="51" y="35"/>
                  </a:cubicBezTo>
                  <a:cubicBezTo>
                    <a:pt x="51" y="34"/>
                    <a:pt x="49" y="33"/>
                    <a:pt x="47" y="32"/>
                  </a:cubicBezTo>
                  <a:cubicBezTo>
                    <a:pt x="44" y="30"/>
                    <a:pt x="41" y="30"/>
                    <a:pt x="40" y="30"/>
                  </a:cubicBezTo>
                  <a:cubicBezTo>
                    <a:pt x="39" y="30"/>
                    <a:pt x="32" y="30"/>
                    <a:pt x="30" y="29"/>
                  </a:cubicBezTo>
                  <a:cubicBezTo>
                    <a:pt x="25" y="25"/>
                    <a:pt x="22" y="19"/>
                    <a:pt x="18" y="13"/>
                  </a:cubicBezTo>
                  <a:cubicBezTo>
                    <a:pt x="15" y="9"/>
                    <a:pt x="12" y="5"/>
                    <a:pt x="9" y="1"/>
                  </a:cubicBezTo>
                  <a:cubicBezTo>
                    <a:pt x="8" y="0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53"/>
            <p:cNvSpPr>
              <a:spLocks noEditPoints="1"/>
            </p:cNvSpPr>
            <p:nvPr/>
          </p:nvSpPr>
          <p:spPr bwMode="auto">
            <a:xfrm>
              <a:off x="1790700" y="301626"/>
              <a:ext cx="615950" cy="593725"/>
            </a:xfrm>
            <a:custGeom>
              <a:avLst/>
              <a:gdLst>
                <a:gd name="T0" fmla="*/ 21 w 51"/>
                <a:gd name="T1" fmla="*/ 38 h 49"/>
                <a:gd name="T2" fmla="*/ 21 w 51"/>
                <a:gd name="T3" fmla="*/ 38 h 49"/>
                <a:gd name="T4" fmla="*/ 23 w 51"/>
                <a:gd name="T5" fmla="*/ 40 h 49"/>
                <a:gd name="T6" fmla="*/ 40 w 51"/>
                <a:gd name="T7" fmla="*/ 42 h 49"/>
                <a:gd name="T8" fmla="*/ 48 w 51"/>
                <a:gd name="T9" fmla="*/ 40 h 49"/>
                <a:gd name="T10" fmla="*/ 49 w 51"/>
                <a:gd name="T11" fmla="*/ 41 h 49"/>
                <a:gd name="T12" fmla="*/ 37 w 51"/>
                <a:gd name="T13" fmla="*/ 48 h 49"/>
                <a:gd name="T14" fmla="*/ 28 w 51"/>
                <a:gd name="T15" fmla="*/ 48 h 49"/>
                <a:gd name="T16" fmla="*/ 24 w 51"/>
                <a:gd name="T17" fmla="*/ 45 h 49"/>
                <a:gd name="T18" fmla="*/ 21 w 51"/>
                <a:gd name="T19" fmla="*/ 38 h 49"/>
                <a:gd name="T20" fmla="*/ 1 w 51"/>
                <a:gd name="T21" fmla="*/ 14 h 49"/>
                <a:gd name="T22" fmla="*/ 1 w 51"/>
                <a:gd name="T23" fmla="*/ 13 h 49"/>
                <a:gd name="T24" fmla="*/ 10 w 51"/>
                <a:gd name="T25" fmla="*/ 19 h 49"/>
                <a:gd name="T26" fmla="*/ 9 w 51"/>
                <a:gd name="T27" fmla="*/ 19 h 49"/>
                <a:gd name="T28" fmla="*/ 6 w 51"/>
                <a:gd name="T29" fmla="*/ 26 h 49"/>
                <a:gd name="T30" fmla="*/ 5 w 51"/>
                <a:gd name="T31" fmla="*/ 48 h 49"/>
                <a:gd name="T32" fmla="*/ 4 w 51"/>
                <a:gd name="T33" fmla="*/ 48 h 49"/>
                <a:gd name="T34" fmla="*/ 3 w 51"/>
                <a:gd name="T35" fmla="*/ 48 h 49"/>
                <a:gd name="T36" fmla="*/ 3 w 51"/>
                <a:gd name="T37" fmla="*/ 48 h 49"/>
                <a:gd name="T38" fmla="*/ 2 w 51"/>
                <a:gd name="T39" fmla="*/ 23 h 49"/>
                <a:gd name="T40" fmla="*/ 1 w 51"/>
                <a:gd name="T41" fmla="*/ 14 h 49"/>
                <a:gd name="T42" fmla="*/ 5 w 51"/>
                <a:gd name="T43" fmla="*/ 2 h 49"/>
                <a:gd name="T44" fmla="*/ 0 w 51"/>
                <a:gd name="T45" fmla="*/ 9 h 49"/>
                <a:gd name="T46" fmla="*/ 3 w 51"/>
                <a:gd name="T47" fmla="*/ 13 h 49"/>
                <a:gd name="T48" fmla="*/ 13 w 51"/>
                <a:gd name="T49" fmla="*/ 21 h 49"/>
                <a:gd name="T50" fmla="*/ 24 w 51"/>
                <a:gd name="T51" fmla="*/ 39 h 49"/>
                <a:gd name="T52" fmla="*/ 47 w 51"/>
                <a:gd name="T53" fmla="*/ 39 h 49"/>
                <a:gd name="T54" fmla="*/ 50 w 51"/>
                <a:gd name="T55" fmla="*/ 36 h 49"/>
                <a:gd name="T56" fmla="*/ 47 w 51"/>
                <a:gd name="T57" fmla="*/ 33 h 49"/>
                <a:gd name="T58" fmla="*/ 40 w 51"/>
                <a:gd name="T59" fmla="*/ 31 h 49"/>
                <a:gd name="T60" fmla="*/ 30 w 51"/>
                <a:gd name="T61" fmla="*/ 30 h 49"/>
                <a:gd name="T62" fmla="*/ 18 w 51"/>
                <a:gd name="T63" fmla="*/ 14 h 49"/>
                <a:gd name="T64" fmla="*/ 9 w 51"/>
                <a:gd name="T65" fmla="*/ 2 h 49"/>
                <a:gd name="T66" fmla="*/ 5 w 51"/>
                <a:gd name="T67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49">
                  <a:moveTo>
                    <a:pt x="21" y="38"/>
                  </a:moveTo>
                  <a:cubicBezTo>
                    <a:pt x="21" y="37"/>
                    <a:pt x="21" y="37"/>
                    <a:pt x="21" y="38"/>
                  </a:cubicBezTo>
                  <a:cubicBezTo>
                    <a:pt x="22" y="39"/>
                    <a:pt x="23" y="40"/>
                    <a:pt x="23" y="40"/>
                  </a:cubicBezTo>
                  <a:cubicBezTo>
                    <a:pt x="27" y="43"/>
                    <a:pt x="36" y="42"/>
                    <a:pt x="40" y="42"/>
                  </a:cubicBezTo>
                  <a:cubicBezTo>
                    <a:pt x="43" y="41"/>
                    <a:pt x="46" y="41"/>
                    <a:pt x="48" y="40"/>
                  </a:cubicBezTo>
                  <a:cubicBezTo>
                    <a:pt x="49" y="40"/>
                    <a:pt x="50" y="40"/>
                    <a:pt x="49" y="41"/>
                  </a:cubicBezTo>
                  <a:cubicBezTo>
                    <a:pt x="48" y="45"/>
                    <a:pt x="44" y="47"/>
                    <a:pt x="37" y="48"/>
                  </a:cubicBezTo>
                  <a:cubicBezTo>
                    <a:pt x="35" y="48"/>
                    <a:pt x="30" y="49"/>
                    <a:pt x="28" y="48"/>
                  </a:cubicBezTo>
                  <a:cubicBezTo>
                    <a:pt x="26" y="48"/>
                    <a:pt x="24" y="46"/>
                    <a:pt x="24" y="45"/>
                  </a:cubicBezTo>
                  <a:cubicBezTo>
                    <a:pt x="23" y="42"/>
                    <a:pt x="22" y="40"/>
                    <a:pt x="21" y="38"/>
                  </a:cubicBezTo>
                  <a:close/>
                  <a:moveTo>
                    <a:pt x="1" y="14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5" y="15"/>
                    <a:pt x="7" y="16"/>
                    <a:pt x="10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7" y="19"/>
                    <a:pt x="6" y="23"/>
                    <a:pt x="6" y="26"/>
                  </a:cubicBezTo>
                  <a:cubicBezTo>
                    <a:pt x="6" y="34"/>
                    <a:pt x="5" y="40"/>
                    <a:pt x="5" y="48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4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39"/>
                    <a:pt x="3" y="32"/>
                    <a:pt x="2" y="23"/>
                  </a:cubicBezTo>
                  <a:cubicBezTo>
                    <a:pt x="2" y="20"/>
                    <a:pt x="1" y="17"/>
                    <a:pt x="1" y="14"/>
                  </a:cubicBezTo>
                  <a:close/>
                  <a:moveTo>
                    <a:pt x="5" y="2"/>
                  </a:moveTo>
                  <a:cubicBezTo>
                    <a:pt x="3" y="3"/>
                    <a:pt x="1" y="6"/>
                    <a:pt x="0" y="9"/>
                  </a:cubicBezTo>
                  <a:cubicBezTo>
                    <a:pt x="0" y="11"/>
                    <a:pt x="1" y="11"/>
                    <a:pt x="3" y="13"/>
                  </a:cubicBezTo>
                  <a:cubicBezTo>
                    <a:pt x="5" y="14"/>
                    <a:pt x="9" y="16"/>
                    <a:pt x="13" y="21"/>
                  </a:cubicBezTo>
                  <a:cubicBezTo>
                    <a:pt x="17" y="26"/>
                    <a:pt x="20" y="35"/>
                    <a:pt x="24" y="39"/>
                  </a:cubicBezTo>
                  <a:cubicBezTo>
                    <a:pt x="27" y="42"/>
                    <a:pt x="39" y="41"/>
                    <a:pt x="47" y="39"/>
                  </a:cubicBezTo>
                  <a:cubicBezTo>
                    <a:pt x="50" y="39"/>
                    <a:pt x="50" y="38"/>
                    <a:pt x="50" y="36"/>
                  </a:cubicBezTo>
                  <a:cubicBezTo>
                    <a:pt x="51" y="35"/>
                    <a:pt x="49" y="34"/>
                    <a:pt x="47" y="33"/>
                  </a:cubicBezTo>
                  <a:cubicBezTo>
                    <a:pt x="44" y="31"/>
                    <a:pt x="41" y="31"/>
                    <a:pt x="40" y="31"/>
                  </a:cubicBezTo>
                  <a:cubicBezTo>
                    <a:pt x="39" y="31"/>
                    <a:pt x="32" y="31"/>
                    <a:pt x="30" y="30"/>
                  </a:cubicBezTo>
                  <a:cubicBezTo>
                    <a:pt x="25" y="26"/>
                    <a:pt x="22" y="20"/>
                    <a:pt x="18" y="14"/>
                  </a:cubicBezTo>
                  <a:cubicBezTo>
                    <a:pt x="15" y="10"/>
                    <a:pt x="12" y="5"/>
                    <a:pt x="9" y="2"/>
                  </a:cubicBezTo>
                  <a:cubicBezTo>
                    <a:pt x="8" y="1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54"/>
            <p:cNvSpPr>
              <a:spLocks noEditPoints="1"/>
            </p:cNvSpPr>
            <p:nvPr/>
          </p:nvSpPr>
          <p:spPr bwMode="auto">
            <a:xfrm>
              <a:off x="1790700" y="301626"/>
              <a:ext cx="604838" cy="593725"/>
            </a:xfrm>
            <a:custGeom>
              <a:avLst/>
              <a:gdLst>
                <a:gd name="T0" fmla="*/ 21 w 50"/>
                <a:gd name="T1" fmla="*/ 38 h 49"/>
                <a:gd name="T2" fmla="*/ 21 w 50"/>
                <a:gd name="T3" fmla="*/ 38 h 49"/>
                <a:gd name="T4" fmla="*/ 23 w 50"/>
                <a:gd name="T5" fmla="*/ 40 h 49"/>
                <a:gd name="T6" fmla="*/ 40 w 50"/>
                <a:gd name="T7" fmla="*/ 41 h 49"/>
                <a:gd name="T8" fmla="*/ 48 w 50"/>
                <a:gd name="T9" fmla="*/ 40 h 49"/>
                <a:gd name="T10" fmla="*/ 49 w 50"/>
                <a:gd name="T11" fmla="*/ 41 h 49"/>
                <a:gd name="T12" fmla="*/ 37 w 50"/>
                <a:gd name="T13" fmla="*/ 48 h 49"/>
                <a:gd name="T14" fmla="*/ 28 w 50"/>
                <a:gd name="T15" fmla="*/ 48 h 49"/>
                <a:gd name="T16" fmla="*/ 24 w 50"/>
                <a:gd name="T17" fmla="*/ 45 h 49"/>
                <a:gd name="T18" fmla="*/ 21 w 50"/>
                <a:gd name="T19" fmla="*/ 38 h 49"/>
                <a:gd name="T20" fmla="*/ 1 w 50"/>
                <a:gd name="T21" fmla="*/ 14 h 49"/>
                <a:gd name="T22" fmla="*/ 1 w 50"/>
                <a:gd name="T23" fmla="*/ 13 h 49"/>
                <a:gd name="T24" fmla="*/ 9 w 50"/>
                <a:gd name="T25" fmla="*/ 19 h 49"/>
                <a:gd name="T26" fmla="*/ 9 w 50"/>
                <a:gd name="T27" fmla="*/ 19 h 49"/>
                <a:gd name="T28" fmla="*/ 6 w 50"/>
                <a:gd name="T29" fmla="*/ 26 h 49"/>
                <a:gd name="T30" fmla="*/ 5 w 50"/>
                <a:gd name="T31" fmla="*/ 48 h 49"/>
                <a:gd name="T32" fmla="*/ 4 w 50"/>
                <a:gd name="T33" fmla="*/ 48 h 49"/>
                <a:gd name="T34" fmla="*/ 3 w 50"/>
                <a:gd name="T35" fmla="*/ 48 h 49"/>
                <a:gd name="T36" fmla="*/ 3 w 50"/>
                <a:gd name="T37" fmla="*/ 47 h 49"/>
                <a:gd name="T38" fmla="*/ 2 w 50"/>
                <a:gd name="T39" fmla="*/ 23 h 49"/>
                <a:gd name="T40" fmla="*/ 1 w 50"/>
                <a:gd name="T41" fmla="*/ 14 h 49"/>
                <a:gd name="T42" fmla="*/ 5 w 50"/>
                <a:gd name="T43" fmla="*/ 1 h 49"/>
                <a:gd name="T44" fmla="*/ 0 w 50"/>
                <a:gd name="T45" fmla="*/ 9 h 49"/>
                <a:gd name="T46" fmla="*/ 3 w 50"/>
                <a:gd name="T47" fmla="*/ 12 h 49"/>
                <a:gd name="T48" fmla="*/ 13 w 50"/>
                <a:gd name="T49" fmla="*/ 21 h 49"/>
                <a:gd name="T50" fmla="*/ 24 w 50"/>
                <a:gd name="T51" fmla="*/ 39 h 49"/>
                <a:gd name="T52" fmla="*/ 47 w 50"/>
                <a:gd name="T53" fmla="*/ 39 h 49"/>
                <a:gd name="T54" fmla="*/ 50 w 50"/>
                <a:gd name="T55" fmla="*/ 36 h 49"/>
                <a:gd name="T56" fmla="*/ 47 w 50"/>
                <a:gd name="T57" fmla="*/ 32 h 49"/>
                <a:gd name="T58" fmla="*/ 39 w 50"/>
                <a:gd name="T59" fmla="*/ 31 h 49"/>
                <a:gd name="T60" fmla="*/ 30 w 50"/>
                <a:gd name="T61" fmla="*/ 29 h 49"/>
                <a:gd name="T62" fmla="*/ 18 w 50"/>
                <a:gd name="T63" fmla="*/ 14 h 49"/>
                <a:gd name="T64" fmla="*/ 9 w 50"/>
                <a:gd name="T65" fmla="*/ 2 h 49"/>
                <a:gd name="T66" fmla="*/ 5 w 50"/>
                <a:gd name="T67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9">
                  <a:moveTo>
                    <a:pt x="21" y="38"/>
                  </a:moveTo>
                  <a:cubicBezTo>
                    <a:pt x="20" y="37"/>
                    <a:pt x="21" y="37"/>
                    <a:pt x="21" y="38"/>
                  </a:cubicBezTo>
                  <a:cubicBezTo>
                    <a:pt x="22" y="39"/>
                    <a:pt x="22" y="39"/>
                    <a:pt x="23" y="40"/>
                  </a:cubicBezTo>
                  <a:cubicBezTo>
                    <a:pt x="27" y="43"/>
                    <a:pt x="36" y="42"/>
                    <a:pt x="40" y="41"/>
                  </a:cubicBezTo>
                  <a:cubicBezTo>
                    <a:pt x="43" y="41"/>
                    <a:pt x="46" y="41"/>
                    <a:pt x="48" y="40"/>
                  </a:cubicBezTo>
                  <a:cubicBezTo>
                    <a:pt x="49" y="40"/>
                    <a:pt x="49" y="40"/>
                    <a:pt x="49" y="41"/>
                  </a:cubicBezTo>
                  <a:cubicBezTo>
                    <a:pt x="48" y="45"/>
                    <a:pt x="44" y="47"/>
                    <a:pt x="37" y="48"/>
                  </a:cubicBezTo>
                  <a:cubicBezTo>
                    <a:pt x="35" y="48"/>
                    <a:pt x="30" y="49"/>
                    <a:pt x="28" y="48"/>
                  </a:cubicBezTo>
                  <a:cubicBezTo>
                    <a:pt x="26" y="48"/>
                    <a:pt x="24" y="46"/>
                    <a:pt x="24" y="45"/>
                  </a:cubicBezTo>
                  <a:cubicBezTo>
                    <a:pt x="22" y="42"/>
                    <a:pt x="22" y="40"/>
                    <a:pt x="21" y="38"/>
                  </a:cubicBezTo>
                  <a:close/>
                  <a:moveTo>
                    <a:pt x="1" y="14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5" y="15"/>
                    <a:pt x="7" y="16"/>
                    <a:pt x="9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7" y="18"/>
                    <a:pt x="6" y="23"/>
                    <a:pt x="6" y="26"/>
                  </a:cubicBezTo>
                  <a:cubicBezTo>
                    <a:pt x="6" y="34"/>
                    <a:pt x="5" y="40"/>
                    <a:pt x="5" y="48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4" y="48"/>
                    <a:pt x="3" y="48"/>
                  </a:cubicBezTo>
                  <a:cubicBezTo>
                    <a:pt x="3" y="48"/>
                    <a:pt x="3" y="48"/>
                    <a:pt x="3" y="47"/>
                  </a:cubicBezTo>
                  <a:cubicBezTo>
                    <a:pt x="3" y="39"/>
                    <a:pt x="3" y="32"/>
                    <a:pt x="2" y="23"/>
                  </a:cubicBezTo>
                  <a:cubicBezTo>
                    <a:pt x="2" y="20"/>
                    <a:pt x="1" y="17"/>
                    <a:pt x="1" y="14"/>
                  </a:cubicBezTo>
                  <a:close/>
                  <a:moveTo>
                    <a:pt x="5" y="1"/>
                  </a:moveTo>
                  <a:cubicBezTo>
                    <a:pt x="3" y="3"/>
                    <a:pt x="1" y="6"/>
                    <a:pt x="0" y="9"/>
                  </a:cubicBezTo>
                  <a:cubicBezTo>
                    <a:pt x="0" y="11"/>
                    <a:pt x="0" y="11"/>
                    <a:pt x="3" y="12"/>
                  </a:cubicBezTo>
                  <a:cubicBezTo>
                    <a:pt x="5" y="14"/>
                    <a:pt x="9" y="16"/>
                    <a:pt x="13" y="21"/>
                  </a:cubicBezTo>
                  <a:cubicBezTo>
                    <a:pt x="17" y="26"/>
                    <a:pt x="20" y="35"/>
                    <a:pt x="24" y="39"/>
                  </a:cubicBezTo>
                  <a:cubicBezTo>
                    <a:pt x="27" y="42"/>
                    <a:pt x="38" y="41"/>
                    <a:pt x="47" y="39"/>
                  </a:cubicBezTo>
                  <a:cubicBezTo>
                    <a:pt x="50" y="38"/>
                    <a:pt x="50" y="38"/>
                    <a:pt x="50" y="36"/>
                  </a:cubicBezTo>
                  <a:cubicBezTo>
                    <a:pt x="50" y="34"/>
                    <a:pt x="49" y="33"/>
                    <a:pt x="47" y="32"/>
                  </a:cubicBezTo>
                  <a:cubicBezTo>
                    <a:pt x="44" y="31"/>
                    <a:pt x="41" y="31"/>
                    <a:pt x="39" y="31"/>
                  </a:cubicBezTo>
                  <a:cubicBezTo>
                    <a:pt x="39" y="31"/>
                    <a:pt x="32" y="31"/>
                    <a:pt x="30" y="29"/>
                  </a:cubicBezTo>
                  <a:cubicBezTo>
                    <a:pt x="25" y="25"/>
                    <a:pt x="22" y="19"/>
                    <a:pt x="18" y="14"/>
                  </a:cubicBezTo>
                  <a:cubicBezTo>
                    <a:pt x="15" y="10"/>
                    <a:pt x="12" y="5"/>
                    <a:pt x="9" y="2"/>
                  </a:cubicBezTo>
                  <a:cubicBezTo>
                    <a:pt x="7" y="1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55"/>
            <p:cNvSpPr>
              <a:spLocks noEditPoints="1"/>
            </p:cNvSpPr>
            <p:nvPr/>
          </p:nvSpPr>
          <p:spPr bwMode="auto">
            <a:xfrm>
              <a:off x="1790700" y="301626"/>
              <a:ext cx="604838" cy="581025"/>
            </a:xfrm>
            <a:custGeom>
              <a:avLst/>
              <a:gdLst>
                <a:gd name="T0" fmla="*/ 21 w 50"/>
                <a:gd name="T1" fmla="*/ 38 h 48"/>
                <a:gd name="T2" fmla="*/ 21 w 50"/>
                <a:gd name="T3" fmla="*/ 38 h 48"/>
                <a:gd name="T4" fmla="*/ 23 w 50"/>
                <a:gd name="T5" fmla="*/ 40 h 48"/>
                <a:gd name="T6" fmla="*/ 40 w 50"/>
                <a:gd name="T7" fmla="*/ 41 h 48"/>
                <a:gd name="T8" fmla="*/ 48 w 50"/>
                <a:gd name="T9" fmla="*/ 40 h 48"/>
                <a:gd name="T10" fmla="*/ 49 w 50"/>
                <a:gd name="T11" fmla="*/ 41 h 48"/>
                <a:gd name="T12" fmla="*/ 37 w 50"/>
                <a:gd name="T13" fmla="*/ 48 h 48"/>
                <a:gd name="T14" fmla="*/ 27 w 50"/>
                <a:gd name="T15" fmla="*/ 48 h 48"/>
                <a:gd name="T16" fmla="*/ 23 w 50"/>
                <a:gd name="T17" fmla="*/ 44 h 48"/>
                <a:gd name="T18" fmla="*/ 21 w 50"/>
                <a:gd name="T19" fmla="*/ 38 h 48"/>
                <a:gd name="T20" fmla="*/ 1 w 50"/>
                <a:gd name="T21" fmla="*/ 14 h 48"/>
                <a:gd name="T22" fmla="*/ 1 w 50"/>
                <a:gd name="T23" fmla="*/ 13 h 48"/>
                <a:gd name="T24" fmla="*/ 9 w 50"/>
                <a:gd name="T25" fmla="*/ 18 h 48"/>
                <a:gd name="T26" fmla="*/ 9 w 50"/>
                <a:gd name="T27" fmla="*/ 19 h 48"/>
                <a:gd name="T28" fmla="*/ 6 w 50"/>
                <a:gd name="T29" fmla="*/ 26 h 48"/>
                <a:gd name="T30" fmla="*/ 5 w 50"/>
                <a:gd name="T31" fmla="*/ 47 h 48"/>
                <a:gd name="T32" fmla="*/ 4 w 50"/>
                <a:gd name="T33" fmla="*/ 48 h 48"/>
                <a:gd name="T34" fmla="*/ 3 w 50"/>
                <a:gd name="T35" fmla="*/ 48 h 48"/>
                <a:gd name="T36" fmla="*/ 2 w 50"/>
                <a:gd name="T37" fmla="*/ 47 h 48"/>
                <a:gd name="T38" fmla="*/ 2 w 50"/>
                <a:gd name="T39" fmla="*/ 23 h 48"/>
                <a:gd name="T40" fmla="*/ 1 w 50"/>
                <a:gd name="T41" fmla="*/ 14 h 48"/>
                <a:gd name="T42" fmla="*/ 5 w 50"/>
                <a:gd name="T43" fmla="*/ 1 h 48"/>
                <a:gd name="T44" fmla="*/ 0 w 50"/>
                <a:gd name="T45" fmla="*/ 9 h 48"/>
                <a:gd name="T46" fmla="*/ 2 w 50"/>
                <a:gd name="T47" fmla="*/ 12 h 48"/>
                <a:gd name="T48" fmla="*/ 13 w 50"/>
                <a:gd name="T49" fmla="*/ 21 h 48"/>
                <a:gd name="T50" fmla="*/ 24 w 50"/>
                <a:gd name="T51" fmla="*/ 39 h 48"/>
                <a:gd name="T52" fmla="*/ 46 w 50"/>
                <a:gd name="T53" fmla="*/ 39 h 48"/>
                <a:gd name="T54" fmla="*/ 50 w 50"/>
                <a:gd name="T55" fmla="*/ 36 h 48"/>
                <a:gd name="T56" fmla="*/ 47 w 50"/>
                <a:gd name="T57" fmla="*/ 32 h 48"/>
                <a:gd name="T58" fmla="*/ 39 w 50"/>
                <a:gd name="T59" fmla="*/ 30 h 48"/>
                <a:gd name="T60" fmla="*/ 30 w 50"/>
                <a:gd name="T61" fmla="*/ 29 h 48"/>
                <a:gd name="T62" fmla="*/ 18 w 50"/>
                <a:gd name="T63" fmla="*/ 14 h 48"/>
                <a:gd name="T64" fmla="*/ 9 w 50"/>
                <a:gd name="T65" fmla="*/ 2 h 48"/>
                <a:gd name="T66" fmla="*/ 5 w 50"/>
                <a:gd name="T6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8">
                  <a:moveTo>
                    <a:pt x="21" y="38"/>
                  </a:moveTo>
                  <a:cubicBezTo>
                    <a:pt x="20" y="37"/>
                    <a:pt x="20" y="37"/>
                    <a:pt x="21" y="38"/>
                  </a:cubicBezTo>
                  <a:cubicBezTo>
                    <a:pt x="22" y="39"/>
                    <a:pt x="22" y="39"/>
                    <a:pt x="23" y="40"/>
                  </a:cubicBezTo>
                  <a:cubicBezTo>
                    <a:pt x="26" y="43"/>
                    <a:pt x="36" y="42"/>
                    <a:pt x="40" y="41"/>
                  </a:cubicBezTo>
                  <a:cubicBezTo>
                    <a:pt x="43" y="41"/>
                    <a:pt x="46" y="41"/>
                    <a:pt x="48" y="40"/>
                  </a:cubicBezTo>
                  <a:cubicBezTo>
                    <a:pt x="49" y="40"/>
                    <a:pt x="49" y="40"/>
                    <a:pt x="49" y="41"/>
                  </a:cubicBezTo>
                  <a:cubicBezTo>
                    <a:pt x="48" y="45"/>
                    <a:pt x="43" y="47"/>
                    <a:pt x="37" y="48"/>
                  </a:cubicBezTo>
                  <a:cubicBezTo>
                    <a:pt x="35" y="48"/>
                    <a:pt x="30" y="48"/>
                    <a:pt x="27" y="48"/>
                  </a:cubicBezTo>
                  <a:cubicBezTo>
                    <a:pt x="26" y="47"/>
                    <a:pt x="24" y="46"/>
                    <a:pt x="23" y="44"/>
                  </a:cubicBezTo>
                  <a:cubicBezTo>
                    <a:pt x="22" y="42"/>
                    <a:pt x="22" y="40"/>
                    <a:pt x="21" y="38"/>
                  </a:cubicBezTo>
                  <a:close/>
                  <a:moveTo>
                    <a:pt x="1" y="14"/>
                  </a:moveTo>
                  <a:cubicBezTo>
                    <a:pt x="0" y="13"/>
                    <a:pt x="0" y="13"/>
                    <a:pt x="1" y="13"/>
                  </a:cubicBezTo>
                  <a:cubicBezTo>
                    <a:pt x="4" y="15"/>
                    <a:pt x="7" y="16"/>
                    <a:pt x="9" y="18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7" y="18"/>
                    <a:pt x="6" y="23"/>
                    <a:pt x="6" y="26"/>
                  </a:cubicBezTo>
                  <a:cubicBezTo>
                    <a:pt x="5" y="33"/>
                    <a:pt x="5" y="40"/>
                    <a:pt x="5" y="47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3" y="48"/>
                    <a:pt x="3" y="48"/>
                  </a:cubicBezTo>
                  <a:cubicBezTo>
                    <a:pt x="3" y="48"/>
                    <a:pt x="2" y="48"/>
                    <a:pt x="2" y="47"/>
                  </a:cubicBezTo>
                  <a:cubicBezTo>
                    <a:pt x="3" y="39"/>
                    <a:pt x="3" y="31"/>
                    <a:pt x="2" y="23"/>
                  </a:cubicBezTo>
                  <a:cubicBezTo>
                    <a:pt x="2" y="20"/>
                    <a:pt x="1" y="17"/>
                    <a:pt x="1" y="14"/>
                  </a:cubicBezTo>
                  <a:close/>
                  <a:moveTo>
                    <a:pt x="5" y="1"/>
                  </a:moveTo>
                  <a:cubicBezTo>
                    <a:pt x="3" y="3"/>
                    <a:pt x="1" y="6"/>
                    <a:pt x="0" y="9"/>
                  </a:cubicBezTo>
                  <a:cubicBezTo>
                    <a:pt x="0" y="11"/>
                    <a:pt x="0" y="11"/>
                    <a:pt x="2" y="12"/>
                  </a:cubicBezTo>
                  <a:cubicBezTo>
                    <a:pt x="5" y="13"/>
                    <a:pt x="9" y="16"/>
                    <a:pt x="13" y="21"/>
                  </a:cubicBezTo>
                  <a:cubicBezTo>
                    <a:pt x="17" y="26"/>
                    <a:pt x="19" y="35"/>
                    <a:pt x="24" y="39"/>
                  </a:cubicBezTo>
                  <a:cubicBezTo>
                    <a:pt x="27" y="42"/>
                    <a:pt x="38" y="41"/>
                    <a:pt x="46" y="39"/>
                  </a:cubicBezTo>
                  <a:cubicBezTo>
                    <a:pt x="50" y="38"/>
                    <a:pt x="50" y="38"/>
                    <a:pt x="50" y="36"/>
                  </a:cubicBezTo>
                  <a:cubicBezTo>
                    <a:pt x="50" y="34"/>
                    <a:pt x="49" y="33"/>
                    <a:pt x="47" y="32"/>
                  </a:cubicBezTo>
                  <a:cubicBezTo>
                    <a:pt x="44" y="31"/>
                    <a:pt x="41" y="30"/>
                    <a:pt x="39" y="30"/>
                  </a:cubicBezTo>
                  <a:cubicBezTo>
                    <a:pt x="39" y="30"/>
                    <a:pt x="32" y="31"/>
                    <a:pt x="30" y="29"/>
                  </a:cubicBezTo>
                  <a:cubicBezTo>
                    <a:pt x="25" y="25"/>
                    <a:pt x="21" y="19"/>
                    <a:pt x="18" y="14"/>
                  </a:cubicBezTo>
                  <a:cubicBezTo>
                    <a:pt x="15" y="10"/>
                    <a:pt x="12" y="5"/>
                    <a:pt x="9" y="2"/>
                  </a:cubicBezTo>
                  <a:cubicBezTo>
                    <a:pt x="7" y="1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56"/>
            <p:cNvSpPr>
              <a:spLocks noEditPoints="1"/>
            </p:cNvSpPr>
            <p:nvPr/>
          </p:nvSpPr>
          <p:spPr bwMode="auto">
            <a:xfrm>
              <a:off x="1790700" y="301626"/>
              <a:ext cx="604838" cy="581025"/>
            </a:xfrm>
            <a:custGeom>
              <a:avLst/>
              <a:gdLst>
                <a:gd name="T0" fmla="*/ 21 w 50"/>
                <a:gd name="T1" fmla="*/ 38 h 48"/>
                <a:gd name="T2" fmla="*/ 21 w 50"/>
                <a:gd name="T3" fmla="*/ 38 h 48"/>
                <a:gd name="T4" fmla="*/ 23 w 50"/>
                <a:gd name="T5" fmla="*/ 40 h 48"/>
                <a:gd name="T6" fmla="*/ 40 w 50"/>
                <a:gd name="T7" fmla="*/ 41 h 48"/>
                <a:gd name="T8" fmla="*/ 48 w 50"/>
                <a:gd name="T9" fmla="*/ 40 h 48"/>
                <a:gd name="T10" fmla="*/ 49 w 50"/>
                <a:gd name="T11" fmla="*/ 40 h 48"/>
                <a:gd name="T12" fmla="*/ 37 w 50"/>
                <a:gd name="T13" fmla="*/ 48 h 48"/>
                <a:gd name="T14" fmla="*/ 27 w 50"/>
                <a:gd name="T15" fmla="*/ 48 h 48"/>
                <a:gd name="T16" fmla="*/ 23 w 50"/>
                <a:gd name="T17" fmla="*/ 44 h 48"/>
                <a:gd name="T18" fmla="*/ 21 w 50"/>
                <a:gd name="T19" fmla="*/ 38 h 48"/>
                <a:gd name="T20" fmla="*/ 0 w 50"/>
                <a:gd name="T21" fmla="*/ 14 h 48"/>
                <a:gd name="T22" fmla="*/ 1 w 50"/>
                <a:gd name="T23" fmla="*/ 13 h 48"/>
                <a:gd name="T24" fmla="*/ 9 w 50"/>
                <a:gd name="T25" fmla="*/ 18 h 48"/>
                <a:gd name="T26" fmla="*/ 9 w 50"/>
                <a:gd name="T27" fmla="*/ 19 h 48"/>
                <a:gd name="T28" fmla="*/ 6 w 50"/>
                <a:gd name="T29" fmla="*/ 25 h 48"/>
                <a:gd name="T30" fmla="*/ 5 w 50"/>
                <a:gd name="T31" fmla="*/ 47 h 48"/>
                <a:gd name="T32" fmla="*/ 4 w 50"/>
                <a:gd name="T33" fmla="*/ 48 h 48"/>
                <a:gd name="T34" fmla="*/ 3 w 50"/>
                <a:gd name="T35" fmla="*/ 48 h 48"/>
                <a:gd name="T36" fmla="*/ 2 w 50"/>
                <a:gd name="T37" fmla="*/ 47 h 48"/>
                <a:gd name="T38" fmla="*/ 2 w 50"/>
                <a:gd name="T39" fmla="*/ 23 h 48"/>
                <a:gd name="T40" fmla="*/ 0 w 50"/>
                <a:gd name="T41" fmla="*/ 14 h 48"/>
                <a:gd name="T42" fmla="*/ 5 w 50"/>
                <a:gd name="T43" fmla="*/ 1 h 48"/>
                <a:gd name="T44" fmla="*/ 0 w 50"/>
                <a:gd name="T45" fmla="*/ 9 h 48"/>
                <a:gd name="T46" fmla="*/ 2 w 50"/>
                <a:gd name="T47" fmla="*/ 12 h 48"/>
                <a:gd name="T48" fmla="*/ 13 w 50"/>
                <a:gd name="T49" fmla="*/ 20 h 48"/>
                <a:gd name="T50" fmla="*/ 24 w 50"/>
                <a:gd name="T51" fmla="*/ 39 h 48"/>
                <a:gd name="T52" fmla="*/ 46 w 50"/>
                <a:gd name="T53" fmla="*/ 39 h 48"/>
                <a:gd name="T54" fmla="*/ 50 w 50"/>
                <a:gd name="T55" fmla="*/ 36 h 48"/>
                <a:gd name="T56" fmla="*/ 47 w 50"/>
                <a:gd name="T57" fmla="*/ 32 h 48"/>
                <a:gd name="T58" fmla="*/ 39 w 50"/>
                <a:gd name="T59" fmla="*/ 30 h 48"/>
                <a:gd name="T60" fmla="*/ 30 w 50"/>
                <a:gd name="T61" fmla="*/ 29 h 48"/>
                <a:gd name="T62" fmla="*/ 18 w 50"/>
                <a:gd name="T63" fmla="*/ 14 h 48"/>
                <a:gd name="T64" fmla="*/ 9 w 50"/>
                <a:gd name="T65" fmla="*/ 2 h 48"/>
                <a:gd name="T66" fmla="*/ 5 w 50"/>
                <a:gd name="T6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8">
                  <a:moveTo>
                    <a:pt x="21" y="38"/>
                  </a:moveTo>
                  <a:cubicBezTo>
                    <a:pt x="20" y="37"/>
                    <a:pt x="20" y="37"/>
                    <a:pt x="21" y="38"/>
                  </a:cubicBezTo>
                  <a:cubicBezTo>
                    <a:pt x="22" y="38"/>
                    <a:pt x="22" y="39"/>
                    <a:pt x="23" y="40"/>
                  </a:cubicBezTo>
                  <a:cubicBezTo>
                    <a:pt x="26" y="43"/>
                    <a:pt x="36" y="42"/>
                    <a:pt x="40" y="41"/>
                  </a:cubicBezTo>
                  <a:cubicBezTo>
                    <a:pt x="42" y="41"/>
                    <a:pt x="45" y="40"/>
                    <a:pt x="48" y="40"/>
                  </a:cubicBezTo>
                  <a:cubicBezTo>
                    <a:pt x="49" y="39"/>
                    <a:pt x="49" y="39"/>
                    <a:pt x="49" y="40"/>
                  </a:cubicBezTo>
                  <a:cubicBezTo>
                    <a:pt x="48" y="45"/>
                    <a:pt x="43" y="46"/>
                    <a:pt x="37" y="48"/>
                  </a:cubicBezTo>
                  <a:cubicBezTo>
                    <a:pt x="35" y="48"/>
                    <a:pt x="30" y="48"/>
                    <a:pt x="27" y="48"/>
                  </a:cubicBezTo>
                  <a:cubicBezTo>
                    <a:pt x="26" y="47"/>
                    <a:pt x="24" y="46"/>
                    <a:pt x="23" y="44"/>
                  </a:cubicBezTo>
                  <a:cubicBezTo>
                    <a:pt x="22" y="42"/>
                    <a:pt x="21" y="40"/>
                    <a:pt x="21" y="38"/>
                  </a:cubicBezTo>
                  <a:close/>
                  <a:moveTo>
                    <a:pt x="0" y="14"/>
                  </a:moveTo>
                  <a:cubicBezTo>
                    <a:pt x="0" y="12"/>
                    <a:pt x="0" y="12"/>
                    <a:pt x="1" y="13"/>
                  </a:cubicBezTo>
                  <a:cubicBezTo>
                    <a:pt x="4" y="15"/>
                    <a:pt x="7" y="16"/>
                    <a:pt x="9" y="18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7" y="18"/>
                    <a:pt x="6" y="22"/>
                    <a:pt x="6" y="25"/>
                  </a:cubicBezTo>
                  <a:cubicBezTo>
                    <a:pt x="5" y="33"/>
                    <a:pt x="5" y="39"/>
                    <a:pt x="5" y="47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3" y="48"/>
                    <a:pt x="3" y="48"/>
                  </a:cubicBezTo>
                  <a:cubicBezTo>
                    <a:pt x="2" y="48"/>
                    <a:pt x="2" y="48"/>
                    <a:pt x="2" y="47"/>
                  </a:cubicBezTo>
                  <a:cubicBezTo>
                    <a:pt x="2" y="38"/>
                    <a:pt x="2" y="31"/>
                    <a:pt x="2" y="23"/>
                  </a:cubicBezTo>
                  <a:cubicBezTo>
                    <a:pt x="2" y="20"/>
                    <a:pt x="1" y="16"/>
                    <a:pt x="0" y="14"/>
                  </a:cubicBezTo>
                  <a:close/>
                  <a:moveTo>
                    <a:pt x="5" y="1"/>
                  </a:moveTo>
                  <a:cubicBezTo>
                    <a:pt x="3" y="3"/>
                    <a:pt x="0" y="5"/>
                    <a:pt x="0" y="9"/>
                  </a:cubicBezTo>
                  <a:cubicBezTo>
                    <a:pt x="0" y="11"/>
                    <a:pt x="0" y="11"/>
                    <a:pt x="2" y="12"/>
                  </a:cubicBezTo>
                  <a:cubicBezTo>
                    <a:pt x="5" y="13"/>
                    <a:pt x="9" y="16"/>
                    <a:pt x="13" y="20"/>
                  </a:cubicBezTo>
                  <a:cubicBezTo>
                    <a:pt x="17" y="26"/>
                    <a:pt x="19" y="35"/>
                    <a:pt x="24" y="39"/>
                  </a:cubicBezTo>
                  <a:cubicBezTo>
                    <a:pt x="27" y="42"/>
                    <a:pt x="38" y="41"/>
                    <a:pt x="46" y="39"/>
                  </a:cubicBezTo>
                  <a:cubicBezTo>
                    <a:pt x="50" y="38"/>
                    <a:pt x="50" y="38"/>
                    <a:pt x="50" y="36"/>
                  </a:cubicBezTo>
                  <a:cubicBezTo>
                    <a:pt x="50" y="34"/>
                    <a:pt x="49" y="33"/>
                    <a:pt x="47" y="32"/>
                  </a:cubicBezTo>
                  <a:cubicBezTo>
                    <a:pt x="44" y="31"/>
                    <a:pt x="41" y="30"/>
                    <a:pt x="39" y="30"/>
                  </a:cubicBezTo>
                  <a:cubicBezTo>
                    <a:pt x="38" y="30"/>
                    <a:pt x="32" y="31"/>
                    <a:pt x="30" y="29"/>
                  </a:cubicBezTo>
                  <a:cubicBezTo>
                    <a:pt x="25" y="25"/>
                    <a:pt x="21" y="19"/>
                    <a:pt x="18" y="14"/>
                  </a:cubicBezTo>
                  <a:cubicBezTo>
                    <a:pt x="15" y="10"/>
                    <a:pt x="12" y="5"/>
                    <a:pt x="9" y="2"/>
                  </a:cubicBezTo>
                  <a:cubicBezTo>
                    <a:pt x="7" y="0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57"/>
            <p:cNvSpPr>
              <a:spLocks noEditPoints="1"/>
            </p:cNvSpPr>
            <p:nvPr/>
          </p:nvSpPr>
          <p:spPr bwMode="auto">
            <a:xfrm>
              <a:off x="1790700" y="301626"/>
              <a:ext cx="604838" cy="581025"/>
            </a:xfrm>
            <a:custGeom>
              <a:avLst/>
              <a:gdLst>
                <a:gd name="T0" fmla="*/ 20 w 50"/>
                <a:gd name="T1" fmla="*/ 37 h 48"/>
                <a:gd name="T2" fmla="*/ 21 w 50"/>
                <a:gd name="T3" fmla="*/ 37 h 48"/>
                <a:gd name="T4" fmla="*/ 23 w 50"/>
                <a:gd name="T5" fmla="*/ 40 h 48"/>
                <a:gd name="T6" fmla="*/ 40 w 50"/>
                <a:gd name="T7" fmla="*/ 41 h 48"/>
                <a:gd name="T8" fmla="*/ 48 w 50"/>
                <a:gd name="T9" fmla="*/ 40 h 48"/>
                <a:gd name="T10" fmla="*/ 49 w 50"/>
                <a:gd name="T11" fmla="*/ 40 h 48"/>
                <a:gd name="T12" fmla="*/ 37 w 50"/>
                <a:gd name="T13" fmla="*/ 47 h 48"/>
                <a:gd name="T14" fmla="*/ 27 w 50"/>
                <a:gd name="T15" fmla="*/ 48 h 48"/>
                <a:gd name="T16" fmla="*/ 23 w 50"/>
                <a:gd name="T17" fmla="*/ 44 h 48"/>
                <a:gd name="T18" fmla="*/ 20 w 50"/>
                <a:gd name="T19" fmla="*/ 37 h 48"/>
                <a:gd name="T20" fmla="*/ 0 w 50"/>
                <a:gd name="T21" fmla="*/ 13 h 48"/>
                <a:gd name="T22" fmla="*/ 1 w 50"/>
                <a:gd name="T23" fmla="*/ 13 h 48"/>
                <a:gd name="T24" fmla="*/ 9 w 50"/>
                <a:gd name="T25" fmla="*/ 18 h 48"/>
                <a:gd name="T26" fmla="*/ 9 w 50"/>
                <a:gd name="T27" fmla="*/ 18 h 48"/>
                <a:gd name="T28" fmla="*/ 6 w 50"/>
                <a:gd name="T29" fmla="*/ 25 h 48"/>
                <a:gd name="T30" fmla="*/ 5 w 50"/>
                <a:gd name="T31" fmla="*/ 47 h 48"/>
                <a:gd name="T32" fmla="*/ 4 w 50"/>
                <a:gd name="T33" fmla="*/ 48 h 48"/>
                <a:gd name="T34" fmla="*/ 3 w 50"/>
                <a:gd name="T35" fmla="*/ 48 h 48"/>
                <a:gd name="T36" fmla="*/ 2 w 50"/>
                <a:gd name="T37" fmla="*/ 47 h 48"/>
                <a:gd name="T38" fmla="*/ 2 w 50"/>
                <a:gd name="T39" fmla="*/ 22 h 48"/>
                <a:gd name="T40" fmla="*/ 0 w 50"/>
                <a:gd name="T41" fmla="*/ 13 h 48"/>
                <a:gd name="T42" fmla="*/ 5 w 50"/>
                <a:gd name="T43" fmla="*/ 1 h 48"/>
                <a:gd name="T44" fmla="*/ 0 w 50"/>
                <a:gd name="T45" fmla="*/ 9 h 48"/>
                <a:gd name="T46" fmla="*/ 2 w 50"/>
                <a:gd name="T47" fmla="*/ 12 h 48"/>
                <a:gd name="T48" fmla="*/ 12 w 50"/>
                <a:gd name="T49" fmla="*/ 20 h 48"/>
                <a:gd name="T50" fmla="*/ 24 w 50"/>
                <a:gd name="T51" fmla="*/ 39 h 48"/>
                <a:gd name="T52" fmla="*/ 46 w 50"/>
                <a:gd name="T53" fmla="*/ 39 h 48"/>
                <a:gd name="T54" fmla="*/ 50 w 50"/>
                <a:gd name="T55" fmla="*/ 35 h 48"/>
                <a:gd name="T56" fmla="*/ 46 w 50"/>
                <a:gd name="T57" fmla="*/ 32 h 48"/>
                <a:gd name="T58" fmla="*/ 39 w 50"/>
                <a:gd name="T59" fmla="*/ 30 h 48"/>
                <a:gd name="T60" fmla="*/ 30 w 50"/>
                <a:gd name="T61" fmla="*/ 29 h 48"/>
                <a:gd name="T62" fmla="*/ 17 w 50"/>
                <a:gd name="T63" fmla="*/ 13 h 48"/>
                <a:gd name="T64" fmla="*/ 8 w 50"/>
                <a:gd name="T65" fmla="*/ 2 h 48"/>
                <a:gd name="T66" fmla="*/ 5 w 50"/>
                <a:gd name="T6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8">
                  <a:moveTo>
                    <a:pt x="20" y="37"/>
                  </a:moveTo>
                  <a:cubicBezTo>
                    <a:pt x="20" y="37"/>
                    <a:pt x="20" y="37"/>
                    <a:pt x="21" y="37"/>
                  </a:cubicBezTo>
                  <a:cubicBezTo>
                    <a:pt x="21" y="38"/>
                    <a:pt x="22" y="39"/>
                    <a:pt x="23" y="40"/>
                  </a:cubicBezTo>
                  <a:cubicBezTo>
                    <a:pt x="26" y="43"/>
                    <a:pt x="36" y="42"/>
                    <a:pt x="40" y="41"/>
                  </a:cubicBezTo>
                  <a:cubicBezTo>
                    <a:pt x="42" y="41"/>
                    <a:pt x="45" y="40"/>
                    <a:pt x="48" y="40"/>
                  </a:cubicBezTo>
                  <a:cubicBezTo>
                    <a:pt x="49" y="39"/>
                    <a:pt x="49" y="39"/>
                    <a:pt x="49" y="40"/>
                  </a:cubicBezTo>
                  <a:cubicBezTo>
                    <a:pt x="48" y="45"/>
                    <a:pt x="43" y="46"/>
                    <a:pt x="37" y="47"/>
                  </a:cubicBezTo>
                  <a:cubicBezTo>
                    <a:pt x="34" y="48"/>
                    <a:pt x="30" y="48"/>
                    <a:pt x="27" y="48"/>
                  </a:cubicBezTo>
                  <a:cubicBezTo>
                    <a:pt x="26" y="47"/>
                    <a:pt x="24" y="45"/>
                    <a:pt x="23" y="44"/>
                  </a:cubicBezTo>
                  <a:cubicBezTo>
                    <a:pt x="22" y="42"/>
                    <a:pt x="21" y="40"/>
                    <a:pt x="20" y="37"/>
                  </a:cubicBezTo>
                  <a:close/>
                  <a:moveTo>
                    <a:pt x="0" y="13"/>
                  </a:moveTo>
                  <a:cubicBezTo>
                    <a:pt x="0" y="12"/>
                    <a:pt x="0" y="12"/>
                    <a:pt x="1" y="13"/>
                  </a:cubicBezTo>
                  <a:cubicBezTo>
                    <a:pt x="4" y="14"/>
                    <a:pt x="6" y="16"/>
                    <a:pt x="9" y="18"/>
                  </a:cubicBezTo>
                  <a:cubicBezTo>
                    <a:pt x="9" y="19"/>
                    <a:pt x="9" y="19"/>
                    <a:pt x="9" y="18"/>
                  </a:cubicBezTo>
                  <a:cubicBezTo>
                    <a:pt x="7" y="18"/>
                    <a:pt x="6" y="22"/>
                    <a:pt x="6" y="25"/>
                  </a:cubicBezTo>
                  <a:cubicBezTo>
                    <a:pt x="5" y="33"/>
                    <a:pt x="5" y="39"/>
                    <a:pt x="5" y="47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3" y="48"/>
                    <a:pt x="3" y="48"/>
                  </a:cubicBezTo>
                  <a:cubicBezTo>
                    <a:pt x="2" y="48"/>
                    <a:pt x="2" y="48"/>
                    <a:pt x="2" y="47"/>
                  </a:cubicBezTo>
                  <a:cubicBezTo>
                    <a:pt x="2" y="38"/>
                    <a:pt x="2" y="31"/>
                    <a:pt x="2" y="22"/>
                  </a:cubicBezTo>
                  <a:cubicBezTo>
                    <a:pt x="1" y="20"/>
                    <a:pt x="1" y="16"/>
                    <a:pt x="0" y="13"/>
                  </a:cubicBezTo>
                  <a:close/>
                  <a:moveTo>
                    <a:pt x="5" y="1"/>
                  </a:moveTo>
                  <a:cubicBezTo>
                    <a:pt x="3" y="2"/>
                    <a:pt x="0" y="5"/>
                    <a:pt x="0" y="9"/>
                  </a:cubicBezTo>
                  <a:cubicBezTo>
                    <a:pt x="0" y="11"/>
                    <a:pt x="0" y="11"/>
                    <a:pt x="2" y="12"/>
                  </a:cubicBezTo>
                  <a:cubicBezTo>
                    <a:pt x="5" y="13"/>
                    <a:pt x="9" y="16"/>
                    <a:pt x="12" y="20"/>
                  </a:cubicBezTo>
                  <a:cubicBezTo>
                    <a:pt x="17" y="26"/>
                    <a:pt x="19" y="35"/>
                    <a:pt x="24" y="39"/>
                  </a:cubicBezTo>
                  <a:cubicBezTo>
                    <a:pt x="27" y="42"/>
                    <a:pt x="38" y="40"/>
                    <a:pt x="46" y="39"/>
                  </a:cubicBezTo>
                  <a:cubicBezTo>
                    <a:pt x="50" y="38"/>
                    <a:pt x="50" y="38"/>
                    <a:pt x="50" y="35"/>
                  </a:cubicBezTo>
                  <a:cubicBezTo>
                    <a:pt x="50" y="34"/>
                    <a:pt x="49" y="33"/>
                    <a:pt x="46" y="32"/>
                  </a:cubicBezTo>
                  <a:cubicBezTo>
                    <a:pt x="44" y="31"/>
                    <a:pt x="40" y="30"/>
                    <a:pt x="39" y="30"/>
                  </a:cubicBezTo>
                  <a:cubicBezTo>
                    <a:pt x="38" y="30"/>
                    <a:pt x="32" y="31"/>
                    <a:pt x="30" y="29"/>
                  </a:cubicBezTo>
                  <a:cubicBezTo>
                    <a:pt x="24" y="25"/>
                    <a:pt x="21" y="19"/>
                    <a:pt x="17" y="13"/>
                  </a:cubicBezTo>
                  <a:cubicBezTo>
                    <a:pt x="15" y="9"/>
                    <a:pt x="11" y="5"/>
                    <a:pt x="8" y="2"/>
                  </a:cubicBezTo>
                  <a:cubicBezTo>
                    <a:pt x="7" y="0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58"/>
            <p:cNvSpPr>
              <a:spLocks noEditPoints="1"/>
            </p:cNvSpPr>
            <p:nvPr/>
          </p:nvSpPr>
          <p:spPr bwMode="auto">
            <a:xfrm>
              <a:off x="1790700" y="301626"/>
              <a:ext cx="604838" cy="581025"/>
            </a:xfrm>
            <a:custGeom>
              <a:avLst/>
              <a:gdLst>
                <a:gd name="T0" fmla="*/ 20 w 50"/>
                <a:gd name="T1" fmla="*/ 37 h 48"/>
                <a:gd name="T2" fmla="*/ 21 w 50"/>
                <a:gd name="T3" fmla="*/ 37 h 48"/>
                <a:gd name="T4" fmla="*/ 23 w 50"/>
                <a:gd name="T5" fmla="*/ 39 h 48"/>
                <a:gd name="T6" fmla="*/ 40 w 50"/>
                <a:gd name="T7" fmla="*/ 41 h 48"/>
                <a:gd name="T8" fmla="*/ 48 w 50"/>
                <a:gd name="T9" fmla="*/ 39 h 48"/>
                <a:gd name="T10" fmla="*/ 49 w 50"/>
                <a:gd name="T11" fmla="*/ 40 h 48"/>
                <a:gd name="T12" fmla="*/ 37 w 50"/>
                <a:gd name="T13" fmla="*/ 47 h 48"/>
                <a:gd name="T14" fmla="*/ 27 w 50"/>
                <a:gd name="T15" fmla="*/ 47 h 48"/>
                <a:gd name="T16" fmla="*/ 23 w 50"/>
                <a:gd name="T17" fmla="*/ 44 h 48"/>
                <a:gd name="T18" fmla="*/ 20 w 50"/>
                <a:gd name="T19" fmla="*/ 37 h 48"/>
                <a:gd name="T20" fmla="*/ 0 w 50"/>
                <a:gd name="T21" fmla="*/ 13 h 48"/>
                <a:gd name="T22" fmla="*/ 1 w 50"/>
                <a:gd name="T23" fmla="*/ 13 h 48"/>
                <a:gd name="T24" fmla="*/ 9 w 50"/>
                <a:gd name="T25" fmla="*/ 18 h 48"/>
                <a:gd name="T26" fmla="*/ 9 w 50"/>
                <a:gd name="T27" fmla="*/ 18 h 48"/>
                <a:gd name="T28" fmla="*/ 6 w 50"/>
                <a:gd name="T29" fmla="*/ 25 h 48"/>
                <a:gd name="T30" fmla="*/ 5 w 50"/>
                <a:gd name="T31" fmla="*/ 47 h 48"/>
                <a:gd name="T32" fmla="*/ 4 w 50"/>
                <a:gd name="T33" fmla="*/ 48 h 48"/>
                <a:gd name="T34" fmla="*/ 3 w 50"/>
                <a:gd name="T35" fmla="*/ 48 h 48"/>
                <a:gd name="T36" fmla="*/ 2 w 50"/>
                <a:gd name="T37" fmla="*/ 47 h 48"/>
                <a:gd name="T38" fmla="*/ 2 w 50"/>
                <a:gd name="T39" fmla="*/ 22 h 48"/>
                <a:gd name="T40" fmla="*/ 0 w 50"/>
                <a:gd name="T41" fmla="*/ 13 h 48"/>
                <a:gd name="T42" fmla="*/ 5 w 50"/>
                <a:gd name="T43" fmla="*/ 1 h 48"/>
                <a:gd name="T44" fmla="*/ 0 w 50"/>
                <a:gd name="T45" fmla="*/ 8 h 48"/>
                <a:gd name="T46" fmla="*/ 2 w 50"/>
                <a:gd name="T47" fmla="*/ 12 h 48"/>
                <a:gd name="T48" fmla="*/ 12 w 50"/>
                <a:gd name="T49" fmla="*/ 20 h 48"/>
                <a:gd name="T50" fmla="*/ 23 w 50"/>
                <a:gd name="T51" fmla="*/ 39 h 48"/>
                <a:gd name="T52" fmla="*/ 46 w 50"/>
                <a:gd name="T53" fmla="*/ 39 h 48"/>
                <a:gd name="T54" fmla="*/ 50 w 50"/>
                <a:gd name="T55" fmla="*/ 35 h 48"/>
                <a:gd name="T56" fmla="*/ 46 w 50"/>
                <a:gd name="T57" fmla="*/ 32 h 48"/>
                <a:gd name="T58" fmla="*/ 39 w 50"/>
                <a:gd name="T59" fmla="*/ 30 h 48"/>
                <a:gd name="T60" fmla="*/ 29 w 50"/>
                <a:gd name="T61" fmla="*/ 29 h 48"/>
                <a:gd name="T62" fmla="*/ 17 w 50"/>
                <a:gd name="T63" fmla="*/ 13 h 48"/>
                <a:gd name="T64" fmla="*/ 8 w 50"/>
                <a:gd name="T65" fmla="*/ 2 h 48"/>
                <a:gd name="T66" fmla="*/ 5 w 50"/>
                <a:gd name="T6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8">
                  <a:moveTo>
                    <a:pt x="20" y="37"/>
                  </a:moveTo>
                  <a:cubicBezTo>
                    <a:pt x="20" y="36"/>
                    <a:pt x="20" y="36"/>
                    <a:pt x="21" y="37"/>
                  </a:cubicBezTo>
                  <a:cubicBezTo>
                    <a:pt x="21" y="38"/>
                    <a:pt x="22" y="39"/>
                    <a:pt x="23" y="39"/>
                  </a:cubicBezTo>
                  <a:cubicBezTo>
                    <a:pt x="26" y="43"/>
                    <a:pt x="35" y="41"/>
                    <a:pt x="40" y="41"/>
                  </a:cubicBezTo>
                  <a:cubicBezTo>
                    <a:pt x="42" y="41"/>
                    <a:pt x="45" y="40"/>
                    <a:pt x="48" y="39"/>
                  </a:cubicBezTo>
                  <a:cubicBezTo>
                    <a:pt x="49" y="39"/>
                    <a:pt x="49" y="39"/>
                    <a:pt x="49" y="40"/>
                  </a:cubicBezTo>
                  <a:cubicBezTo>
                    <a:pt x="47" y="45"/>
                    <a:pt x="43" y="46"/>
                    <a:pt x="37" y="47"/>
                  </a:cubicBezTo>
                  <a:cubicBezTo>
                    <a:pt x="34" y="48"/>
                    <a:pt x="29" y="48"/>
                    <a:pt x="27" y="47"/>
                  </a:cubicBezTo>
                  <a:cubicBezTo>
                    <a:pt x="26" y="47"/>
                    <a:pt x="24" y="45"/>
                    <a:pt x="23" y="44"/>
                  </a:cubicBezTo>
                  <a:cubicBezTo>
                    <a:pt x="22" y="41"/>
                    <a:pt x="21" y="39"/>
                    <a:pt x="20" y="37"/>
                  </a:cubicBezTo>
                  <a:close/>
                  <a:moveTo>
                    <a:pt x="0" y="13"/>
                  </a:moveTo>
                  <a:cubicBezTo>
                    <a:pt x="0" y="12"/>
                    <a:pt x="0" y="12"/>
                    <a:pt x="1" y="13"/>
                  </a:cubicBezTo>
                  <a:cubicBezTo>
                    <a:pt x="4" y="14"/>
                    <a:pt x="6" y="16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6" y="18"/>
                    <a:pt x="6" y="22"/>
                    <a:pt x="6" y="25"/>
                  </a:cubicBezTo>
                  <a:cubicBezTo>
                    <a:pt x="5" y="33"/>
                    <a:pt x="5" y="39"/>
                    <a:pt x="5" y="47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2" y="48"/>
                    <a:pt x="2" y="48"/>
                    <a:pt x="2" y="47"/>
                  </a:cubicBezTo>
                  <a:cubicBezTo>
                    <a:pt x="2" y="38"/>
                    <a:pt x="2" y="31"/>
                    <a:pt x="2" y="22"/>
                  </a:cubicBezTo>
                  <a:cubicBezTo>
                    <a:pt x="1" y="19"/>
                    <a:pt x="1" y="16"/>
                    <a:pt x="0" y="13"/>
                  </a:cubicBezTo>
                  <a:close/>
                  <a:moveTo>
                    <a:pt x="5" y="1"/>
                  </a:moveTo>
                  <a:cubicBezTo>
                    <a:pt x="2" y="2"/>
                    <a:pt x="0" y="5"/>
                    <a:pt x="0" y="8"/>
                  </a:cubicBezTo>
                  <a:cubicBezTo>
                    <a:pt x="0" y="10"/>
                    <a:pt x="0" y="11"/>
                    <a:pt x="2" y="12"/>
                  </a:cubicBezTo>
                  <a:cubicBezTo>
                    <a:pt x="5" y="13"/>
                    <a:pt x="9" y="15"/>
                    <a:pt x="12" y="20"/>
                  </a:cubicBezTo>
                  <a:cubicBezTo>
                    <a:pt x="17" y="26"/>
                    <a:pt x="19" y="35"/>
                    <a:pt x="23" y="39"/>
                  </a:cubicBezTo>
                  <a:cubicBezTo>
                    <a:pt x="27" y="41"/>
                    <a:pt x="38" y="40"/>
                    <a:pt x="46" y="39"/>
                  </a:cubicBezTo>
                  <a:cubicBezTo>
                    <a:pt x="49" y="38"/>
                    <a:pt x="49" y="38"/>
                    <a:pt x="50" y="35"/>
                  </a:cubicBezTo>
                  <a:cubicBezTo>
                    <a:pt x="50" y="34"/>
                    <a:pt x="48" y="33"/>
                    <a:pt x="46" y="32"/>
                  </a:cubicBezTo>
                  <a:cubicBezTo>
                    <a:pt x="43" y="31"/>
                    <a:pt x="40" y="30"/>
                    <a:pt x="39" y="30"/>
                  </a:cubicBezTo>
                  <a:cubicBezTo>
                    <a:pt x="38" y="30"/>
                    <a:pt x="31" y="30"/>
                    <a:pt x="29" y="29"/>
                  </a:cubicBezTo>
                  <a:cubicBezTo>
                    <a:pt x="24" y="25"/>
                    <a:pt x="21" y="19"/>
                    <a:pt x="17" y="13"/>
                  </a:cubicBezTo>
                  <a:cubicBezTo>
                    <a:pt x="15" y="9"/>
                    <a:pt x="11" y="5"/>
                    <a:pt x="8" y="2"/>
                  </a:cubicBezTo>
                  <a:cubicBezTo>
                    <a:pt x="7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59"/>
            <p:cNvSpPr>
              <a:spLocks noEditPoints="1"/>
            </p:cNvSpPr>
            <p:nvPr/>
          </p:nvSpPr>
          <p:spPr bwMode="auto">
            <a:xfrm>
              <a:off x="1778000" y="301626"/>
              <a:ext cx="617538" cy="581025"/>
            </a:xfrm>
            <a:custGeom>
              <a:avLst/>
              <a:gdLst>
                <a:gd name="T0" fmla="*/ 21 w 51"/>
                <a:gd name="T1" fmla="*/ 37 h 48"/>
                <a:gd name="T2" fmla="*/ 22 w 51"/>
                <a:gd name="T3" fmla="*/ 37 h 48"/>
                <a:gd name="T4" fmla="*/ 23 w 51"/>
                <a:gd name="T5" fmla="*/ 39 h 48"/>
                <a:gd name="T6" fmla="*/ 40 w 51"/>
                <a:gd name="T7" fmla="*/ 41 h 48"/>
                <a:gd name="T8" fmla="*/ 49 w 51"/>
                <a:gd name="T9" fmla="*/ 39 h 48"/>
                <a:gd name="T10" fmla="*/ 49 w 51"/>
                <a:gd name="T11" fmla="*/ 40 h 48"/>
                <a:gd name="T12" fmla="*/ 38 w 51"/>
                <a:gd name="T13" fmla="*/ 47 h 48"/>
                <a:gd name="T14" fmla="*/ 28 w 51"/>
                <a:gd name="T15" fmla="*/ 47 h 48"/>
                <a:gd name="T16" fmla="*/ 24 w 51"/>
                <a:gd name="T17" fmla="*/ 44 h 48"/>
                <a:gd name="T18" fmla="*/ 21 w 51"/>
                <a:gd name="T19" fmla="*/ 37 h 48"/>
                <a:gd name="T20" fmla="*/ 1 w 51"/>
                <a:gd name="T21" fmla="*/ 13 h 48"/>
                <a:gd name="T22" fmla="*/ 2 w 51"/>
                <a:gd name="T23" fmla="*/ 12 h 48"/>
                <a:gd name="T24" fmla="*/ 10 w 51"/>
                <a:gd name="T25" fmla="*/ 18 h 48"/>
                <a:gd name="T26" fmla="*/ 10 w 51"/>
                <a:gd name="T27" fmla="*/ 18 h 48"/>
                <a:gd name="T28" fmla="*/ 6 w 51"/>
                <a:gd name="T29" fmla="*/ 25 h 48"/>
                <a:gd name="T30" fmla="*/ 5 w 51"/>
                <a:gd name="T31" fmla="*/ 47 h 48"/>
                <a:gd name="T32" fmla="*/ 5 w 51"/>
                <a:gd name="T33" fmla="*/ 48 h 48"/>
                <a:gd name="T34" fmla="*/ 4 w 51"/>
                <a:gd name="T35" fmla="*/ 48 h 48"/>
                <a:gd name="T36" fmla="*/ 3 w 51"/>
                <a:gd name="T37" fmla="*/ 47 h 48"/>
                <a:gd name="T38" fmla="*/ 2 w 51"/>
                <a:gd name="T39" fmla="*/ 22 h 48"/>
                <a:gd name="T40" fmla="*/ 1 w 51"/>
                <a:gd name="T41" fmla="*/ 13 h 48"/>
                <a:gd name="T42" fmla="*/ 5 w 51"/>
                <a:gd name="T43" fmla="*/ 1 h 48"/>
                <a:gd name="T44" fmla="*/ 1 w 51"/>
                <a:gd name="T45" fmla="*/ 8 h 48"/>
                <a:gd name="T46" fmla="*/ 3 w 51"/>
                <a:gd name="T47" fmla="*/ 12 h 48"/>
                <a:gd name="T48" fmla="*/ 13 w 51"/>
                <a:gd name="T49" fmla="*/ 20 h 48"/>
                <a:gd name="T50" fmla="*/ 24 w 51"/>
                <a:gd name="T51" fmla="*/ 38 h 48"/>
                <a:gd name="T52" fmla="*/ 47 w 51"/>
                <a:gd name="T53" fmla="*/ 38 h 48"/>
                <a:gd name="T54" fmla="*/ 51 w 51"/>
                <a:gd name="T55" fmla="*/ 35 h 48"/>
                <a:gd name="T56" fmla="*/ 47 w 51"/>
                <a:gd name="T57" fmla="*/ 32 h 48"/>
                <a:gd name="T58" fmla="*/ 40 w 51"/>
                <a:gd name="T59" fmla="*/ 30 h 48"/>
                <a:gd name="T60" fmla="*/ 30 w 51"/>
                <a:gd name="T61" fmla="*/ 29 h 48"/>
                <a:gd name="T62" fmla="*/ 18 w 51"/>
                <a:gd name="T63" fmla="*/ 13 h 48"/>
                <a:gd name="T64" fmla="*/ 9 w 51"/>
                <a:gd name="T65" fmla="*/ 1 h 48"/>
                <a:gd name="T66" fmla="*/ 5 w 51"/>
                <a:gd name="T6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48">
                  <a:moveTo>
                    <a:pt x="21" y="37"/>
                  </a:moveTo>
                  <a:cubicBezTo>
                    <a:pt x="21" y="36"/>
                    <a:pt x="21" y="36"/>
                    <a:pt x="22" y="37"/>
                  </a:cubicBezTo>
                  <a:cubicBezTo>
                    <a:pt x="22" y="38"/>
                    <a:pt x="23" y="39"/>
                    <a:pt x="23" y="39"/>
                  </a:cubicBezTo>
                  <a:cubicBezTo>
                    <a:pt x="27" y="42"/>
                    <a:pt x="36" y="41"/>
                    <a:pt x="40" y="41"/>
                  </a:cubicBezTo>
                  <a:cubicBezTo>
                    <a:pt x="43" y="40"/>
                    <a:pt x="46" y="40"/>
                    <a:pt x="49" y="39"/>
                  </a:cubicBezTo>
                  <a:cubicBezTo>
                    <a:pt x="50" y="39"/>
                    <a:pt x="50" y="39"/>
                    <a:pt x="49" y="40"/>
                  </a:cubicBezTo>
                  <a:cubicBezTo>
                    <a:pt x="48" y="44"/>
                    <a:pt x="44" y="46"/>
                    <a:pt x="38" y="47"/>
                  </a:cubicBezTo>
                  <a:cubicBezTo>
                    <a:pt x="35" y="48"/>
                    <a:pt x="30" y="48"/>
                    <a:pt x="28" y="47"/>
                  </a:cubicBezTo>
                  <a:cubicBezTo>
                    <a:pt x="26" y="47"/>
                    <a:pt x="24" y="45"/>
                    <a:pt x="24" y="44"/>
                  </a:cubicBezTo>
                  <a:cubicBezTo>
                    <a:pt x="23" y="41"/>
                    <a:pt x="22" y="39"/>
                    <a:pt x="21" y="37"/>
                  </a:cubicBezTo>
                  <a:close/>
                  <a:moveTo>
                    <a:pt x="1" y="13"/>
                  </a:moveTo>
                  <a:cubicBezTo>
                    <a:pt x="1" y="12"/>
                    <a:pt x="1" y="12"/>
                    <a:pt x="2" y="12"/>
                  </a:cubicBezTo>
                  <a:cubicBezTo>
                    <a:pt x="5" y="14"/>
                    <a:pt x="7" y="15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7" y="18"/>
                    <a:pt x="7" y="22"/>
                    <a:pt x="6" y="25"/>
                  </a:cubicBezTo>
                  <a:cubicBezTo>
                    <a:pt x="6" y="33"/>
                    <a:pt x="6" y="39"/>
                    <a:pt x="5" y="47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3" y="48"/>
                    <a:pt x="3" y="48"/>
                    <a:pt x="3" y="47"/>
                  </a:cubicBezTo>
                  <a:cubicBezTo>
                    <a:pt x="3" y="38"/>
                    <a:pt x="3" y="31"/>
                    <a:pt x="2" y="22"/>
                  </a:cubicBezTo>
                  <a:cubicBezTo>
                    <a:pt x="2" y="19"/>
                    <a:pt x="2" y="16"/>
                    <a:pt x="1" y="13"/>
                  </a:cubicBezTo>
                  <a:close/>
                  <a:moveTo>
                    <a:pt x="5" y="1"/>
                  </a:moveTo>
                  <a:cubicBezTo>
                    <a:pt x="3" y="2"/>
                    <a:pt x="1" y="5"/>
                    <a:pt x="1" y="8"/>
                  </a:cubicBezTo>
                  <a:cubicBezTo>
                    <a:pt x="0" y="10"/>
                    <a:pt x="1" y="11"/>
                    <a:pt x="3" y="12"/>
                  </a:cubicBezTo>
                  <a:cubicBezTo>
                    <a:pt x="5" y="13"/>
                    <a:pt x="9" y="15"/>
                    <a:pt x="13" y="20"/>
                  </a:cubicBezTo>
                  <a:cubicBezTo>
                    <a:pt x="17" y="26"/>
                    <a:pt x="20" y="34"/>
                    <a:pt x="24" y="38"/>
                  </a:cubicBezTo>
                  <a:cubicBezTo>
                    <a:pt x="28" y="41"/>
                    <a:pt x="39" y="40"/>
                    <a:pt x="47" y="38"/>
                  </a:cubicBezTo>
                  <a:cubicBezTo>
                    <a:pt x="50" y="38"/>
                    <a:pt x="50" y="37"/>
                    <a:pt x="51" y="35"/>
                  </a:cubicBezTo>
                  <a:cubicBezTo>
                    <a:pt x="51" y="34"/>
                    <a:pt x="49" y="33"/>
                    <a:pt x="47" y="32"/>
                  </a:cubicBezTo>
                  <a:cubicBezTo>
                    <a:pt x="44" y="30"/>
                    <a:pt x="41" y="30"/>
                    <a:pt x="40" y="30"/>
                  </a:cubicBezTo>
                  <a:cubicBezTo>
                    <a:pt x="39" y="30"/>
                    <a:pt x="32" y="30"/>
                    <a:pt x="30" y="29"/>
                  </a:cubicBezTo>
                  <a:cubicBezTo>
                    <a:pt x="25" y="25"/>
                    <a:pt x="22" y="19"/>
                    <a:pt x="18" y="13"/>
                  </a:cubicBezTo>
                  <a:cubicBezTo>
                    <a:pt x="15" y="9"/>
                    <a:pt x="12" y="5"/>
                    <a:pt x="9" y="1"/>
                  </a:cubicBezTo>
                  <a:cubicBezTo>
                    <a:pt x="8" y="0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60"/>
            <p:cNvSpPr>
              <a:spLocks noEditPoints="1"/>
            </p:cNvSpPr>
            <p:nvPr/>
          </p:nvSpPr>
          <p:spPr bwMode="auto">
            <a:xfrm>
              <a:off x="1778000" y="290513"/>
              <a:ext cx="617538" cy="592138"/>
            </a:xfrm>
            <a:custGeom>
              <a:avLst/>
              <a:gdLst>
                <a:gd name="T0" fmla="*/ 21 w 51"/>
                <a:gd name="T1" fmla="*/ 38 h 49"/>
                <a:gd name="T2" fmla="*/ 21 w 51"/>
                <a:gd name="T3" fmla="*/ 38 h 49"/>
                <a:gd name="T4" fmla="*/ 23 w 51"/>
                <a:gd name="T5" fmla="*/ 40 h 49"/>
                <a:gd name="T6" fmla="*/ 40 w 51"/>
                <a:gd name="T7" fmla="*/ 42 h 49"/>
                <a:gd name="T8" fmla="*/ 48 w 51"/>
                <a:gd name="T9" fmla="*/ 40 h 49"/>
                <a:gd name="T10" fmla="*/ 49 w 51"/>
                <a:gd name="T11" fmla="*/ 41 h 49"/>
                <a:gd name="T12" fmla="*/ 37 w 51"/>
                <a:gd name="T13" fmla="*/ 48 h 49"/>
                <a:gd name="T14" fmla="*/ 28 w 51"/>
                <a:gd name="T15" fmla="*/ 48 h 49"/>
                <a:gd name="T16" fmla="*/ 24 w 51"/>
                <a:gd name="T17" fmla="*/ 45 h 49"/>
                <a:gd name="T18" fmla="*/ 21 w 51"/>
                <a:gd name="T19" fmla="*/ 38 h 49"/>
                <a:gd name="T20" fmla="*/ 1 w 51"/>
                <a:gd name="T21" fmla="*/ 14 h 49"/>
                <a:gd name="T22" fmla="*/ 1 w 51"/>
                <a:gd name="T23" fmla="*/ 13 h 49"/>
                <a:gd name="T24" fmla="*/ 10 w 51"/>
                <a:gd name="T25" fmla="*/ 19 h 49"/>
                <a:gd name="T26" fmla="*/ 9 w 51"/>
                <a:gd name="T27" fmla="*/ 19 h 49"/>
                <a:gd name="T28" fmla="*/ 6 w 51"/>
                <a:gd name="T29" fmla="*/ 26 h 49"/>
                <a:gd name="T30" fmla="*/ 5 w 51"/>
                <a:gd name="T31" fmla="*/ 48 h 49"/>
                <a:gd name="T32" fmla="*/ 4 w 51"/>
                <a:gd name="T33" fmla="*/ 48 h 49"/>
                <a:gd name="T34" fmla="*/ 3 w 51"/>
                <a:gd name="T35" fmla="*/ 48 h 49"/>
                <a:gd name="T36" fmla="*/ 3 w 51"/>
                <a:gd name="T37" fmla="*/ 48 h 49"/>
                <a:gd name="T38" fmla="*/ 2 w 51"/>
                <a:gd name="T39" fmla="*/ 23 h 49"/>
                <a:gd name="T40" fmla="*/ 1 w 51"/>
                <a:gd name="T41" fmla="*/ 14 h 49"/>
                <a:gd name="T42" fmla="*/ 5 w 51"/>
                <a:gd name="T43" fmla="*/ 2 h 49"/>
                <a:gd name="T44" fmla="*/ 0 w 51"/>
                <a:gd name="T45" fmla="*/ 9 h 49"/>
                <a:gd name="T46" fmla="*/ 3 w 51"/>
                <a:gd name="T47" fmla="*/ 13 h 49"/>
                <a:gd name="T48" fmla="*/ 13 w 51"/>
                <a:gd name="T49" fmla="*/ 21 h 49"/>
                <a:gd name="T50" fmla="*/ 24 w 51"/>
                <a:gd name="T51" fmla="*/ 39 h 49"/>
                <a:gd name="T52" fmla="*/ 47 w 51"/>
                <a:gd name="T53" fmla="*/ 39 h 49"/>
                <a:gd name="T54" fmla="*/ 50 w 51"/>
                <a:gd name="T55" fmla="*/ 36 h 49"/>
                <a:gd name="T56" fmla="*/ 47 w 51"/>
                <a:gd name="T57" fmla="*/ 33 h 49"/>
                <a:gd name="T58" fmla="*/ 40 w 51"/>
                <a:gd name="T59" fmla="*/ 31 h 49"/>
                <a:gd name="T60" fmla="*/ 30 w 51"/>
                <a:gd name="T61" fmla="*/ 30 h 49"/>
                <a:gd name="T62" fmla="*/ 18 w 51"/>
                <a:gd name="T63" fmla="*/ 14 h 49"/>
                <a:gd name="T64" fmla="*/ 9 w 51"/>
                <a:gd name="T65" fmla="*/ 2 h 49"/>
                <a:gd name="T66" fmla="*/ 5 w 51"/>
                <a:gd name="T67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49">
                  <a:moveTo>
                    <a:pt x="21" y="38"/>
                  </a:moveTo>
                  <a:cubicBezTo>
                    <a:pt x="21" y="37"/>
                    <a:pt x="21" y="37"/>
                    <a:pt x="21" y="38"/>
                  </a:cubicBezTo>
                  <a:cubicBezTo>
                    <a:pt x="22" y="39"/>
                    <a:pt x="23" y="40"/>
                    <a:pt x="23" y="40"/>
                  </a:cubicBezTo>
                  <a:cubicBezTo>
                    <a:pt x="27" y="43"/>
                    <a:pt x="36" y="42"/>
                    <a:pt x="40" y="42"/>
                  </a:cubicBezTo>
                  <a:cubicBezTo>
                    <a:pt x="43" y="41"/>
                    <a:pt x="46" y="41"/>
                    <a:pt x="48" y="40"/>
                  </a:cubicBezTo>
                  <a:cubicBezTo>
                    <a:pt x="49" y="40"/>
                    <a:pt x="50" y="40"/>
                    <a:pt x="49" y="41"/>
                  </a:cubicBezTo>
                  <a:cubicBezTo>
                    <a:pt x="48" y="45"/>
                    <a:pt x="44" y="47"/>
                    <a:pt x="37" y="48"/>
                  </a:cubicBezTo>
                  <a:cubicBezTo>
                    <a:pt x="35" y="48"/>
                    <a:pt x="30" y="49"/>
                    <a:pt x="28" y="48"/>
                  </a:cubicBezTo>
                  <a:cubicBezTo>
                    <a:pt x="26" y="48"/>
                    <a:pt x="24" y="46"/>
                    <a:pt x="24" y="45"/>
                  </a:cubicBezTo>
                  <a:cubicBezTo>
                    <a:pt x="23" y="42"/>
                    <a:pt x="22" y="40"/>
                    <a:pt x="21" y="38"/>
                  </a:cubicBezTo>
                  <a:close/>
                  <a:moveTo>
                    <a:pt x="1" y="14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5" y="15"/>
                    <a:pt x="7" y="16"/>
                    <a:pt x="10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7" y="19"/>
                    <a:pt x="6" y="23"/>
                    <a:pt x="6" y="26"/>
                  </a:cubicBezTo>
                  <a:cubicBezTo>
                    <a:pt x="6" y="34"/>
                    <a:pt x="5" y="40"/>
                    <a:pt x="5" y="48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4" y="48"/>
                    <a:pt x="3" y="48"/>
                  </a:cubicBezTo>
                  <a:cubicBezTo>
                    <a:pt x="3" y="49"/>
                    <a:pt x="3" y="48"/>
                    <a:pt x="3" y="48"/>
                  </a:cubicBezTo>
                  <a:cubicBezTo>
                    <a:pt x="3" y="39"/>
                    <a:pt x="3" y="32"/>
                    <a:pt x="2" y="23"/>
                  </a:cubicBezTo>
                  <a:cubicBezTo>
                    <a:pt x="2" y="20"/>
                    <a:pt x="1" y="17"/>
                    <a:pt x="1" y="14"/>
                  </a:cubicBezTo>
                  <a:close/>
                  <a:moveTo>
                    <a:pt x="5" y="2"/>
                  </a:moveTo>
                  <a:cubicBezTo>
                    <a:pt x="3" y="3"/>
                    <a:pt x="1" y="6"/>
                    <a:pt x="0" y="9"/>
                  </a:cubicBezTo>
                  <a:cubicBezTo>
                    <a:pt x="0" y="11"/>
                    <a:pt x="1" y="11"/>
                    <a:pt x="3" y="13"/>
                  </a:cubicBezTo>
                  <a:cubicBezTo>
                    <a:pt x="5" y="14"/>
                    <a:pt x="9" y="16"/>
                    <a:pt x="13" y="21"/>
                  </a:cubicBezTo>
                  <a:cubicBezTo>
                    <a:pt x="17" y="26"/>
                    <a:pt x="20" y="35"/>
                    <a:pt x="24" y="39"/>
                  </a:cubicBezTo>
                  <a:cubicBezTo>
                    <a:pt x="27" y="42"/>
                    <a:pt x="39" y="41"/>
                    <a:pt x="47" y="39"/>
                  </a:cubicBezTo>
                  <a:cubicBezTo>
                    <a:pt x="50" y="39"/>
                    <a:pt x="50" y="38"/>
                    <a:pt x="50" y="36"/>
                  </a:cubicBezTo>
                  <a:cubicBezTo>
                    <a:pt x="51" y="35"/>
                    <a:pt x="49" y="34"/>
                    <a:pt x="47" y="33"/>
                  </a:cubicBezTo>
                  <a:cubicBezTo>
                    <a:pt x="44" y="31"/>
                    <a:pt x="41" y="31"/>
                    <a:pt x="40" y="31"/>
                  </a:cubicBezTo>
                  <a:cubicBezTo>
                    <a:pt x="39" y="31"/>
                    <a:pt x="32" y="31"/>
                    <a:pt x="30" y="30"/>
                  </a:cubicBezTo>
                  <a:cubicBezTo>
                    <a:pt x="25" y="26"/>
                    <a:pt x="22" y="20"/>
                    <a:pt x="18" y="14"/>
                  </a:cubicBezTo>
                  <a:cubicBezTo>
                    <a:pt x="15" y="10"/>
                    <a:pt x="12" y="5"/>
                    <a:pt x="9" y="2"/>
                  </a:cubicBezTo>
                  <a:cubicBezTo>
                    <a:pt x="8" y="1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61"/>
            <p:cNvSpPr>
              <a:spLocks noEditPoints="1"/>
            </p:cNvSpPr>
            <p:nvPr/>
          </p:nvSpPr>
          <p:spPr bwMode="auto">
            <a:xfrm>
              <a:off x="1778000" y="290513"/>
              <a:ext cx="604838" cy="592138"/>
            </a:xfrm>
            <a:custGeom>
              <a:avLst/>
              <a:gdLst>
                <a:gd name="T0" fmla="*/ 21 w 50"/>
                <a:gd name="T1" fmla="*/ 38 h 49"/>
                <a:gd name="T2" fmla="*/ 21 w 50"/>
                <a:gd name="T3" fmla="*/ 38 h 49"/>
                <a:gd name="T4" fmla="*/ 23 w 50"/>
                <a:gd name="T5" fmla="*/ 40 h 49"/>
                <a:gd name="T6" fmla="*/ 40 w 50"/>
                <a:gd name="T7" fmla="*/ 42 h 49"/>
                <a:gd name="T8" fmla="*/ 48 w 50"/>
                <a:gd name="T9" fmla="*/ 40 h 49"/>
                <a:gd name="T10" fmla="*/ 49 w 50"/>
                <a:gd name="T11" fmla="*/ 41 h 49"/>
                <a:gd name="T12" fmla="*/ 37 w 50"/>
                <a:gd name="T13" fmla="*/ 48 h 49"/>
                <a:gd name="T14" fmla="*/ 28 w 50"/>
                <a:gd name="T15" fmla="*/ 48 h 49"/>
                <a:gd name="T16" fmla="*/ 24 w 50"/>
                <a:gd name="T17" fmla="*/ 45 h 49"/>
                <a:gd name="T18" fmla="*/ 21 w 50"/>
                <a:gd name="T19" fmla="*/ 38 h 49"/>
                <a:gd name="T20" fmla="*/ 1 w 50"/>
                <a:gd name="T21" fmla="*/ 14 h 49"/>
                <a:gd name="T22" fmla="*/ 1 w 50"/>
                <a:gd name="T23" fmla="*/ 13 h 49"/>
                <a:gd name="T24" fmla="*/ 9 w 50"/>
                <a:gd name="T25" fmla="*/ 19 h 49"/>
                <a:gd name="T26" fmla="*/ 9 w 50"/>
                <a:gd name="T27" fmla="*/ 19 h 49"/>
                <a:gd name="T28" fmla="*/ 6 w 50"/>
                <a:gd name="T29" fmla="*/ 26 h 49"/>
                <a:gd name="T30" fmla="*/ 5 w 50"/>
                <a:gd name="T31" fmla="*/ 48 h 49"/>
                <a:gd name="T32" fmla="*/ 4 w 50"/>
                <a:gd name="T33" fmla="*/ 48 h 49"/>
                <a:gd name="T34" fmla="*/ 3 w 50"/>
                <a:gd name="T35" fmla="*/ 48 h 49"/>
                <a:gd name="T36" fmla="*/ 3 w 50"/>
                <a:gd name="T37" fmla="*/ 47 h 49"/>
                <a:gd name="T38" fmla="*/ 2 w 50"/>
                <a:gd name="T39" fmla="*/ 23 h 49"/>
                <a:gd name="T40" fmla="*/ 1 w 50"/>
                <a:gd name="T41" fmla="*/ 14 h 49"/>
                <a:gd name="T42" fmla="*/ 5 w 50"/>
                <a:gd name="T43" fmla="*/ 1 h 49"/>
                <a:gd name="T44" fmla="*/ 0 w 50"/>
                <a:gd name="T45" fmla="*/ 9 h 49"/>
                <a:gd name="T46" fmla="*/ 3 w 50"/>
                <a:gd name="T47" fmla="*/ 12 h 49"/>
                <a:gd name="T48" fmla="*/ 13 w 50"/>
                <a:gd name="T49" fmla="*/ 21 h 49"/>
                <a:gd name="T50" fmla="*/ 24 w 50"/>
                <a:gd name="T51" fmla="*/ 39 h 49"/>
                <a:gd name="T52" fmla="*/ 47 w 50"/>
                <a:gd name="T53" fmla="*/ 39 h 49"/>
                <a:gd name="T54" fmla="*/ 50 w 50"/>
                <a:gd name="T55" fmla="*/ 36 h 49"/>
                <a:gd name="T56" fmla="*/ 47 w 50"/>
                <a:gd name="T57" fmla="*/ 32 h 49"/>
                <a:gd name="T58" fmla="*/ 40 w 50"/>
                <a:gd name="T59" fmla="*/ 31 h 49"/>
                <a:gd name="T60" fmla="*/ 30 w 50"/>
                <a:gd name="T61" fmla="*/ 29 h 49"/>
                <a:gd name="T62" fmla="*/ 18 w 50"/>
                <a:gd name="T63" fmla="*/ 14 h 49"/>
                <a:gd name="T64" fmla="*/ 9 w 50"/>
                <a:gd name="T65" fmla="*/ 2 h 49"/>
                <a:gd name="T66" fmla="*/ 5 w 50"/>
                <a:gd name="T67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9">
                  <a:moveTo>
                    <a:pt x="21" y="38"/>
                  </a:moveTo>
                  <a:cubicBezTo>
                    <a:pt x="21" y="37"/>
                    <a:pt x="21" y="37"/>
                    <a:pt x="21" y="38"/>
                  </a:cubicBezTo>
                  <a:cubicBezTo>
                    <a:pt x="22" y="39"/>
                    <a:pt x="23" y="39"/>
                    <a:pt x="23" y="40"/>
                  </a:cubicBezTo>
                  <a:cubicBezTo>
                    <a:pt x="27" y="43"/>
                    <a:pt x="36" y="42"/>
                    <a:pt x="40" y="42"/>
                  </a:cubicBezTo>
                  <a:cubicBezTo>
                    <a:pt x="43" y="41"/>
                    <a:pt x="46" y="41"/>
                    <a:pt x="48" y="40"/>
                  </a:cubicBezTo>
                  <a:cubicBezTo>
                    <a:pt x="49" y="40"/>
                    <a:pt x="49" y="40"/>
                    <a:pt x="49" y="41"/>
                  </a:cubicBezTo>
                  <a:cubicBezTo>
                    <a:pt x="48" y="45"/>
                    <a:pt x="44" y="47"/>
                    <a:pt x="37" y="48"/>
                  </a:cubicBezTo>
                  <a:cubicBezTo>
                    <a:pt x="35" y="48"/>
                    <a:pt x="30" y="49"/>
                    <a:pt x="28" y="48"/>
                  </a:cubicBezTo>
                  <a:cubicBezTo>
                    <a:pt x="26" y="48"/>
                    <a:pt x="24" y="46"/>
                    <a:pt x="24" y="45"/>
                  </a:cubicBezTo>
                  <a:cubicBezTo>
                    <a:pt x="22" y="42"/>
                    <a:pt x="22" y="40"/>
                    <a:pt x="21" y="38"/>
                  </a:cubicBezTo>
                  <a:close/>
                  <a:moveTo>
                    <a:pt x="1" y="14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5" y="15"/>
                    <a:pt x="7" y="16"/>
                    <a:pt x="9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7" y="18"/>
                    <a:pt x="6" y="23"/>
                    <a:pt x="6" y="26"/>
                  </a:cubicBezTo>
                  <a:cubicBezTo>
                    <a:pt x="6" y="34"/>
                    <a:pt x="5" y="40"/>
                    <a:pt x="5" y="48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4" y="48"/>
                    <a:pt x="3" y="48"/>
                  </a:cubicBezTo>
                  <a:cubicBezTo>
                    <a:pt x="3" y="48"/>
                    <a:pt x="3" y="48"/>
                    <a:pt x="3" y="47"/>
                  </a:cubicBezTo>
                  <a:cubicBezTo>
                    <a:pt x="3" y="39"/>
                    <a:pt x="3" y="32"/>
                    <a:pt x="2" y="23"/>
                  </a:cubicBezTo>
                  <a:cubicBezTo>
                    <a:pt x="2" y="20"/>
                    <a:pt x="1" y="17"/>
                    <a:pt x="1" y="14"/>
                  </a:cubicBezTo>
                  <a:close/>
                  <a:moveTo>
                    <a:pt x="5" y="1"/>
                  </a:moveTo>
                  <a:cubicBezTo>
                    <a:pt x="3" y="3"/>
                    <a:pt x="1" y="6"/>
                    <a:pt x="0" y="9"/>
                  </a:cubicBezTo>
                  <a:cubicBezTo>
                    <a:pt x="0" y="11"/>
                    <a:pt x="0" y="11"/>
                    <a:pt x="3" y="12"/>
                  </a:cubicBezTo>
                  <a:cubicBezTo>
                    <a:pt x="5" y="14"/>
                    <a:pt x="9" y="16"/>
                    <a:pt x="13" y="21"/>
                  </a:cubicBezTo>
                  <a:cubicBezTo>
                    <a:pt x="17" y="26"/>
                    <a:pt x="20" y="35"/>
                    <a:pt x="24" y="39"/>
                  </a:cubicBezTo>
                  <a:cubicBezTo>
                    <a:pt x="27" y="42"/>
                    <a:pt x="38" y="41"/>
                    <a:pt x="47" y="39"/>
                  </a:cubicBezTo>
                  <a:cubicBezTo>
                    <a:pt x="50" y="38"/>
                    <a:pt x="50" y="38"/>
                    <a:pt x="50" y="36"/>
                  </a:cubicBezTo>
                  <a:cubicBezTo>
                    <a:pt x="50" y="34"/>
                    <a:pt x="49" y="34"/>
                    <a:pt x="47" y="32"/>
                  </a:cubicBezTo>
                  <a:cubicBezTo>
                    <a:pt x="44" y="31"/>
                    <a:pt x="41" y="31"/>
                    <a:pt x="40" y="31"/>
                  </a:cubicBezTo>
                  <a:cubicBezTo>
                    <a:pt x="39" y="31"/>
                    <a:pt x="32" y="31"/>
                    <a:pt x="30" y="29"/>
                  </a:cubicBezTo>
                  <a:cubicBezTo>
                    <a:pt x="25" y="25"/>
                    <a:pt x="22" y="19"/>
                    <a:pt x="18" y="14"/>
                  </a:cubicBezTo>
                  <a:cubicBezTo>
                    <a:pt x="15" y="10"/>
                    <a:pt x="12" y="5"/>
                    <a:pt x="9" y="2"/>
                  </a:cubicBezTo>
                  <a:cubicBezTo>
                    <a:pt x="8" y="1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Freeform 62"/>
            <p:cNvSpPr>
              <a:spLocks noEditPoints="1"/>
            </p:cNvSpPr>
            <p:nvPr/>
          </p:nvSpPr>
          <p:spPr bwMode="auto">
            <a:xfrm>
              <a:off x="1778000" y="290513"/>
              <a:ext cx="604838" cy="592138"/>
            </a:xfrm>
            <a:custGeom>
              <a:avLst/>
              <a:gdLst>
                <a:gd name="T0" fmla="*/ 21 w 50"/>
                <a:gd name="T1" fmla="*/ 38 h 49"/>
                <a:gd name="T2" fmla="*/ 21 w 50"/>
                <a:gd name="T3" fmla="*/ 38 h 49"/>
                <a:gd name="T4" fmla="*/ 23 w 50"/>
                <a:gd name="T5" fmla="*/ 40 h 49"/>
                <a:gd name="T6" fmla="*/ 40 w 50"/>
                <a:gd name="T7" fmla="*/ 41 h 49"/>
                <a:gd name="T8" fmla="*/ 48 w 50"/>
                <a:gd name="T9" fmla="*/ 40 h 49"/>
                <a:gd name="T10" fmla="*/ 49 w 50"/>
                <a:gd name="T11" fmla="*/ 41 h 49"/>
                <a:gd name="T12" fmla="*/ 37 w 50"/>
                <a:gd name="T13" fmla="*/ 48 h 49"/>
                <a:gd name="T14" fmla="*/ 28 w 50"/>
                <a:gd name="T15" fmla="*/ 48 h 49"/>
                <a:gd name="T16" fmla="*/ 23 w 50"/>
                <a:gd name="T17" fmla="*/ 44 h 49"/>
                <a:gd name="T18" fmla="*/ 21 w 50"/>
                <a:gd name="T19" fmla="*/ 38 h 49"/>
                <a:gd name="T20" fmla="*/ 1 w 50"/>
                <a:gd name="T21" fmla="*/ 14 h 49"/>
                <a:gd name="T22" fmla="*/ 1 w 50"/>
                <a:gd name="T23" fmla="*/ 13 h 49"/>
                <a:gd name="T24" fmla="*/ 9 w 50"/>
                <a:gd name="T25" fmla="*/ 19 h 49"/>
                <a:gd name="T26" fmla="*/ 9 w 50"/>
                <a:gd name="T27" fmla="*/ 19 h 49"/>
                <a:gd name="T28" fmla="*/ 6 w 50"/>
                <a:gd name="T29" fmla="*/ 26 h 49"/>
                <a:gd name="T30" fmla="*/ 5 w 50"/>
                <a:gd name="T31" fmla="*/ 47 h 49"/>
                <a:gd name="T32" fmla="*/ 4 w 50"/>
                <a:gd name="T33" fmla="*/ 48 h 49"/>
                <a:gd name="T34" fmla="*/ 3 w 50"/>
                <a:gd name="T35" fmla="*/ 48 h 49"/>
                <a:gd name="T36" fmla="*/ 3 w 50"/>
                <a:gd name="T37" fmla="*/ 47 h 49"/>
                <a:gd name="T38" fmla="*/ 2 w 50"/>
                <a:gd name="T39" fmla="*/ 23 h 49"/>
                <a:gd name="T40" fmla="*/ 1 w 50"/>
                <a:gd name="T41" fmla="*/ 14 h 49"/>
                <a:gd name="T42" fmla="*/ 5 w 50"/>
                <a:gd name="T43" fmla="*/ 1 h 49"/>
                <a:gd name="T44" fmla="*/ 0 w 50"/>
                <a:gd name="T45" fmla="*/ 9 h 49"/>
                <a:gd name="T46" fmla="*/ 2 w 50"/>
                <a:gd name="T47" fmla="*/ 12 h 49"/>
                <a:gd name="T48" fmla="*/ 13 w 50"/>
                <a:gd name="T49" fmla="*/ 21 h 49"/>
                <a:gd name="T50" fmla="*/ 24 w 50"/>
                <a:gd name="T51" fmla="*/ 39 h 49"/>
                <a:gd name="T52" fmla="*/ 46 w 50"/>
                <a:gd name="T53" fmla="*/ 39 h 49"/>
                <a:gd name="T54" fmla="*/ 50 w 50"/>
                <a:gd name="T55" fmla="*/ 36 h 49"/>
                <a:gd name="T56" fmla="*/ 47 w 50"/>
                <a:gd name="T57" fmla="*/ 32 h 49"/>
                <a:gd name="T58" fmla="*/ 39 w 50"/>
                <a:gd name="T59" fmla="*/ 30 h 49"/>
                <a:gd name="T60" fmla="*/ 30 w 50"/>
                <a:gd name="T61" fmla="*/ 29 h 49"/>
                <a:gd name="T62" fmla="*/ 18 w 50"/>
                <a:gd name="T63" fmla="*/ 14 h 49"/>
                <a:gd name="T64" fmla="*/ 9 w 50"/>
                <a:gd name="T65" fmla="*/ 2 h 49"/>
                <a:gd name="T66" fmla="*/ 5 w 50"/>
                <a:gd name="T67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9">
                  <a:moveTo>
                    <a:pt x="21" y="38"/>
                  </a:moveTo>
                  <a:cubicBezTo>
                    <a:pt x="20" y="37"/>
                    <a:pt x="20" y="37"/>
                    <a:pt x="21" y="38"/>
                  </a:cubicBezTo>
                  <a:cubicBezTo>
                    <a:pt x="22" y="39"/>
                    <a:pt x="22" y="39"/>
                    <a:pt x="23" y="40"/>
                  </a:cubicBezTo>
                  <a:cubicBezTo>
                    <a:pt x="26" y="43"/>
                    <a:pt x="36" y="42"/>
                    <a:pt x="40" y="41"/>
                  </a:cubicBezTo>
                  <a:cubicBezTo>
                    <a:pt x="43" y="41"/>
                    <a:pt x="46" y="41"/>
                    <a:pt x="48" y="40"/>
                  </a:cubicBezTo>
                  <a:cubicBezTo>
                    <a:pt x="49" y="40"/>
                    <a:pt x="49" y="40"/>
                    <a:pt x="49" y="41"/>
                  </a:cubicBezTo>
                  <a:cubicBezTo>
                    <a:pt x="48" y="45"/>
                    <a:pt x="43" y="47"/>
                    <a:pt x="37" y="48"/>
                  </a:cubicBezTo>
                  <a:cubicBezTo>
                    <a:pt x="35" y="48"/>
                    <a:pt x="30" y="49"/>
                    <a:pt x="28" y="48"/>
                  </a:cubicBezTo>
                  <a:cubicBezTo>
                    <a:pt x="26" y="48"/>
                    <a:pt x="24" y="46"/>
                    <a:pt x="23" y="44"/>
                  </a:cubicBezTo>
                  <a:cubicBezTo>
                    <a:pt x="22" y="42"/>
                    <a:pt x="22" y="40"/>
                    <a:pt x="21" y="38"/>
                  </a:cubicBezTo>
                  <a:close/>
                  <a:moveTo>
                    <a:pt x="1" y="14"/>
                  </a:moveTo>
                  <a:cubicBezTo>
                    <a:pt x="0" y="13"/>
                    <a:pt x="0" y="13"/>
                    <a:pt x="1" y="13"/>
                  </a:cubicBezTo>
                  <a:cubicBezTo>
                    <a:pt x="4" y="15"/>
                    <a:pt x="7" y="16"/>
                    <a:pt x="9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7" y="18"/>
                    <a:pt x="6" y="23"/>
                    <a:pt x="6" y="26"/>
                  </a:cubicBezTo>
                  <a:cubicBezTo>
                    <a:pt x="5" y="33"/>
                    <a:pt x="5" y="40"/>
                    <a:pt x="5" y="47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4" y="48"/>
                    <a:pt x="3" y="48"/>
                  </a:cubicBezTo>
                  <a:cubicBezTo>
                    <a:pt x="3" y="48"/>
                    <a:pt x="3" y="48"/>
                    <a:pt x="3" y="47"/>
                  </a:cubicBezTo>
                  <a:cubicBezTo>
                    <a:pt x="3" y="39"/>
                    <a:pt x="3" y="31"/>
                    <a:pt x="2" y="23"/>
                  </a:cubicBezTo>
                  <a:cubicBezTo>
                    <a:pt x="2" y="20"/>
                    <a:pt x="1" y="17"/>
                    <a:pt x="1" y="14"/>
                  </a:cubicBezTo>
                  <a:close/>
                  <a:moveTo>
                    <a:pt x="5" y="1"/>
                  </a:moveTo>
                  <a:cubicBezTo>
                    <a:pt x="3" y="3"/>
                    <a:pt x="1" y="6"/>
                    <a:pt x="0" y="9"/>
                  </a:cubicBezTo>
                  <a:cubicBezTo>
                    <a:pt x="0" y="11"/>
                    <a:pt x="0" y="11"/>
                    <a:pt x="2" y="12"/>
                  </a:cubicBezTo>
                  <a:cubicBezTo>
                    <a:pt x="5" y="13"/>
                    <a:pt x="9" y="16"/>
                    <a:pt x="13" y="21"/>
                  </a:cubicBezTo>
                  <a:cubicBezTo>
                    <a:pt x="17" y="26"/>
                    <a:pt x="20" y="35"/>
                    <a:pt x="24" y="39"/>
                  </a:cubicBezTo>
                  <a:cubicBezTo>
                    <a:pt x="27" y="42"/>
                    <a:pt x="38" y="41"/>
                    <a:pt x="46" y="39"/>
                  </a:cubicBezTo>
                  <a:cubicBezTo>
                    <a:pt x="50" y="38"/>
                    <a:pt x="50" y="38"/>
                    <a:pt x="50" y="36"/>
                  </a:cubicBezTo>
                  <a:cubicBezTo>
                    <a:pt x="50" y="34"/>
                    <a:pt x="49" y="33"/>
                    <a:pt x="47" y="32"/>
                  </a:cubicBezTo>
                  <a:cubicBezTo>
                    <a:pt x="44" y="31"/>
                    <a:pt x="41" y="30"/>
                    <a:pt x="39" y="30"/>
                  </a:cubicBezTo>
                  <a:cubicBezTo>
                    <a:pt x="39" y="30"/>
                    <a:pt x="32" y="31"/>
                    <a:pt x="30" y="29"/>
                  </a:cubicBezTo>
                  <a:cubicBezTo>
                    <a:pt x="25" y="25"/>
                    <a:pt x="21" y="19"/>
                    <a:pt x="18" y="14"/>
                  </a:cubicBezTo>
                  <a:cubicBezTo>
                    <a:pt x="15" y="10"/>
                    <a:pt x="12" y="5"/>
                    <a:pt x="9" y="2"/>
                  </a:cubicBezTo>
                  <a:cubicBezTo>
                    <a:pt x="7" y="1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63"/>
            <p:cNvSpPr>
              <a:spLocks noEditPoints="1"/>
            </p:cNvSpPr>
            <p:nvPr/>
          </p:nvSpPr>
          <p:spPr bwMode="auto">
            <a:xfrm>
              <a:off x="1778000" y="290513"/>
              <a:ext cx="604838" cy="579438"/>
            </a:xfrm>
            <a:custGeom>
              <a:avLst/>
              <a:gdLst>
                <a:gd name="T0" fmla="*/ 21 w 50"/>
                <a:gd name="T1" fmla="*/ 38 h 48"/>
                <a:gd name="T2" fmla="*/ 21 w 50"/>
                <a:gd name="T3" fmla="*/ 38 h 48"/>
                <a:gd name="T4" fmla="*/ 23 w 50"/>
                <a:gd name="T5" fmla="*/ 40 h 48"/>
                <a:gd name="T6" fmla="*/ 40 w 50"/>
                <a:gd name="T7" fmla="*/ 41 h 48"/>
                <a:gd name="T8" fmla="*/ 48 w 50"/>
                <a:gd name="T9" fmla="*/ 40 h 48"/>
                <a:gd name="T10" fmla="*/ 49 w 50"/>
                <a:gd name="T11" fmla="*/ 40 h 48"/>
                <a:gd name="T12" fmla="*/ 37 w 50"/>
                <a:gd name="T13" fmla="*/ 48 h 48"/>
                <a:gd name="T14" fmla="*/ 27 w 50"/>
                <a:gd name="T15" fmla="*/ 48 h 48"/>
                <a:gd name="T16" fmla="*/ 23 w 50"/>
                <a:gd name="T17" fmla="*/ 44 h 48"/>
                <a:gd name="T18" fmla="*/ 21 w 50"/>
                <a:gd name="T19" fmla="*/ 38 h 48"/>
                <a:gd name="T20" fmla="*/ 0 w 50"/>
                <a:gd name="T21" fmla="*/ 14 h 48"/>
                <a:gd name="T22" fmla="*/ 1 w 50"/>
                <a:gd name="T23" fmla="*/ 13 h 48"/>
                <a:gd name="T24" fmla="*/ 9 w 50"/>
                <a:gd name="T25" fmla="*/ 18 h 48"/>
                <a:gd name="T26" fmla="*/ 9 w 50"/>
                <a:gd name="T27" fmla="*/ 19 h 48"/>
                <a:gd name="T28" fmla="*/ 6 w 50"/>
                <a:gd name="T29" fmla="*/ 25 h 48"/>
                <a:gd name="T30" fmla="*/ 5 w 50"/>
                <a:gd name="T31" fmla="*/ 47 h 48"/>
                <a:gd name="T32" fmla="*/ 4 w 50"/>
                <a:gd name="T33" fmla="*/ 48 h 48"/>
                <a:gd name="T34" fmla="*/ 3 w 50"/>
                <a:gd name="T35" fmla="*/ 48 h 48"/>
                <a:gd name="T36" fmla="*/ 2 w 50"/>
                <a:gd name="T37" fmla="*/ 47 h 48"/>
                <a:gd name="T38" fmla="*/ 2 w 50"/>
                <a:gd name="T39" fmla="*/ 23 h 48"/>
                <a:gd name="T40" fmla="*/ 0 w 50"/>
                <a:gd name="T41" fmla="*/ 14 h 48"/>
                <a:gd name="T42" fmla="*/ 5 w 50"/>
                <a:gd name="T43" fmla="*/ 1 h 48"/>
                <a:gd name="T44" fmla="*/ 0 w 50"/>
                <a:gd name="T45" fmla="*/ 9 h 48"/>
                <a:gd name="T46" fmla="*/ 2 w 50"/>
                <a:gd name="T47" fmla="*/ 12 h 48"/>
                <a:gd name="T48" fmla="*/ 13 w 50"/>
                <a:gd name="T49" fmla="*/ 21 h 48"/>
                <a:gd name="T50" fmla="*/ 24 w 50"/>
                <a:gd name="T51" fmla="*/ 39 h 48"/>
                <a:gd name="T52" fmla="*/ 46 w 50"/>
                <a:gd name="T53" fmla="*/ 39 h 48"/>
                <a:gd name="T54" fmla="*/ 50 w 50"/>
                <a:gd name="T55" fmla="*/ 36 h 48"/>
                <a:gd name="T56" fmla="*/ 47 w 50"/>
                <a:gd name="T57" fmla="*/ 32 h 48"/>
                <a:gd name="T58" fmla="*/ 39 w 50"/>
                <a:gd name="T59" fmla="*/ 30 h 48"/>
                <a:gd name="T60" fmla="*/ 30 w 50"/>
                <a:gd name="T61" fmla="*/ 29 h 48"/>
                <a:gd name="T62" fmla="*/ 18 w 50"/>
                <a:gd name="T63" fmla="*/ 14 h 48"/>
                <a:gd name="T64" fmla="*/ 9 w 50"/>
                <a:gd name="T65" fmla="*/ 2 h 48"/>
                <a:gd name="T66" fmla="*/ 5 w 50"/>
                <a:gd name="T6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8">
                  <a:moveTo>
                    <a:pt x="21" y="38"/>
                  </a:moveTo>
                  <a:cubicBezTo>
                    <a:pt x="20" y="37"/>
                    <a:pt x="20" y="37"/>
                    <a:pt x="21" y="38"/>
                  </a:cubicBezTo>
                  <a:cubicBezTo>
                    <a:pt x="22" y="38"/>
                    <a:pt x="22" y="39"/>
                    <a:pt x="23" y="40"/>
                  </a:cubicBezTo>
                  <a:cubicBezTo>
                    <a:pt x="26" y="43"/>
                    <a:pt x="36" y="42"/>
                    <a:pt x="40" y="41"/>
                  </a:cubicBezTo>
                  <a:cubicBezTo>
                    <a:pt x="43" y="41"/>
                    <a:pt x="46" y="40"/>
                    <a:pt x="48" y="40"/>
                  </a:cubicBezTo>
                  <a:cubicBezTo>
                    <a:pt x="49" y="39"/>
                    <a:pt x="49" y="39"/>
                    <a:pt x="49" y="40"/>
                  </a:cubicBezTo>
                  <a:cubicBezTo>
                    <a:pt x="48" y="45"/>
                    <a:pt x="43" y="46"/>
                    <a:pt x="37" y="48"/>
                  </a:cubicBezTo>
                  <a:cubicBezTo>
                    <a:pt x="35" y="48"/>
                    <a:pt x="30" y="48"/>
                    <a:pt x="27" y="48"/>
                  </a:cubicBezTo>
                  <a:cubicBezTo>
                    <a:pt x="26" y="47"/>
                    <a:pt x="24" y="46"/>
                    <a:pt x="23" y="44"/>
                  </a:cubicBezTo>
                  <a:cubicBezTo>
                    <a:pt x="22" y="42"/>
                    <a:pt x="21" y="40"/>
                    <a:pt x="21" y="38"/>
                  </a:cubicBezTo>
                  <a:close/>
                  <a:moveTo>
                    <a:pt x="0" y="14"/>
                  </a:moveTo>
                  <a:cubicBezTo>
                    <a:pt x="0" y="13"/>
                    <a:pt x="0" y="12"/>
                    <a:pt x="1" y="13"/>
                  </a:cubicBezTo>
                  <a:cubicBezTo>
                    <a:pt x="4" y="15"/>
                    <a:pt x="7" y="16"/>
                    <a:pt x="9" y="18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7" y="18"/>
                    <a:pt x="6" y="22"/>
                    <a:pt x="6" y="25"/>
                  </a:cubicBezTo>
                  <a:cubicBezTo>
                    <a:pt x="5" y="33"/>
                    <a:pt x="5" y="39"/>
                    <a:pt x="5" y="47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3" y="48"/>
                    <a:pt x="3" y="48"/>
                  </a:cubicBezTo>
                  <a:cubicBezTo>
                    <a:pt x="2" y="48"/>
                    <a:pt x="2" y="48"/>
                    <a:pt x="2" y="47"/>
                  </a:cubicBezTo>
                  <a:cubicBezTo>
                    <a:pt x="2" y="39"/>
                    <a:pt x="2" y="31"/>
                    <a:pt x="2" y="23"/>
                  </a:cubicBezTo>
                  <a:cubicBezTo>
                    <a:pt x="2" y="20"/>
                    <a:pt x="1" y="16"/>
                    <a:pt x="0" y="14"/>
                  </a:cubicBezTo>
                  <a:close/>
                  <a:moveTo>
                    <a:pt x="5" y="1"/>
                  </a:moveTo>
                  <a:cubicBezTo>
                    <a:pt x="3" y="3"/>
                    <a:pt x="0" y="5"/>
                    <a:pt x="0" y="9"/>
                  </a:cubicBezTo>
                  <a:cubicBezTo>
                    <a:pt x="0" y="11"/>
                    <a:pt x="0" y="11"/>
                    <a:pt x="2" y="12"/>
                  </a:cubicBezTo>
                  <a:cubicBezTo>
                    <a:pt x="5" y="13"/>
                    <a:pt x="9" y="16"/>
                    <a:pt x="13" y="21"/>
                  </a:cubicBezTo>
                  <a:cubicBezTo>
                    <a:pt x="17" y="26"/>
                    <a:pt x="19" y="35"/>
                    <a:pt x="24" y="39"/>
                  </a:cubicBezTo>
                  <a:cubicBezTo>
                    <a:pt x="27" y="42"/>
                    <a:pt x="38" y="41"/>
                    <a:pt x="46" y="39"/>
                  </a:cubicBezTo>
                  <a:cubicBezTo>
                    <a:pt x="50" y="38"/>
                    <a:pt x="50" y="38"/>
                    <a:pt x="50" y="36"/>
                  </a:cubicBezTo>
                  <a:cubicBezTo>
                    <a:pt x="50" y="34"/>
                    <a:pt x="49" y="33"/>
                    <a:pt x="47" y="32"/>
                  </a:cubicBezTo>
                  <a:cubicBezTo>
                    <a:pt x="44" y="31"/>
                    <a:pt x="41" y="30"/>
                    <a:pt x="39" y="30"/>
                  </a:cubicBezTo>
                  <a:cubicBezTo>
                    <a:pt x="38" y="30"/>
                    <a:pt x="32" y="31"/>
                    <a:pt x="30" y="29"/>
                  </a:cubicBezTo>
                  <a:cubicBezTo>
                    <a:pt x="25" y="25"/>
                    <a:pt x="21" y="19"/>
                    <a:pt x="18" y="14"/>
                  </a:cubicBezTo>
                  <a:cubicBezTo>
                    <a:pt x="15" y="10"/>
                    <a:pt x="12" y="5"/>
                    <a:pt x="9" y="2"/>
                  </a:cubicBezTo>
                  <a:cubicBezTo>
                    <a:pt x="7" y="0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Freeform 64"/>
            <p:cNvSpPr>
              <a:spLocks noEditPoints="1"/>
            </p:cNvSpPr>
            <p:nvPr/>
          </p:nvSpPr>
          <p:spPr bwMode="auto">
            <a:xfrm>
              <a:off x="1778000" y="290513"/>
              <a:ext cx="604838" cy="579438"/>
            </a:xfrm>
            <a:custGeom>
              <a:avLst/>
              <a:gdLst>
                <a:gd name="T0" fmla="*/ 20 w 50"/>
                <a:gd name="T1" fmla="*/ 37 h 48"/>
                <a:gd name="T2" fmla="*/ 21 w 50"/>
                <a:gd name="T3" fmla="*/ 38 h 48"/>
                <a:gd name="T4" fmla="*/ 23 w 50"/>
                <a:gd name="T5" fmla="*/ 40 h 48"/>
                <a:gd name="T6" fmla="*/ 40 w 50"/>
                <a:gd name="T7" fmla="*/ 41 h 48"/>
                <a:gd name="T8" fmla="*/ 48 w 50"/>
                <a:gd name="T9" fmla="*/ 40 h 48"/>
                <a:gd name="T10" fmla="*/ 49 w 50"/>
                <a:gd name="T11" fmla="*/ 40 h 48"/>
                <a:gd name="T12" fmla="*/ 37 w 50"/>
                <a:gd name="T13" fmla="*/ 47 h 48"/>
                <a:gd name="T14" fmla="*/ 27 w 50"/>
                <a:gd name="T15" fmla="*/ 48 h 48"/>
                <a:gd name="T16" fmla="*/ 23 w 50"/>
                <a:gd name="T17" fmla="*/ 44 h 48"/>
                <a:gd name="T18" fmla="*/ 20 w 50"/>
                <a:gd name="T19" fmla="*/ 37 h 48"/>
                <a:gd name="T20" fmla="*/ 0 w 50"/>
                <a:gd name="T21" fmla="*/ 13 h 48"/>
                <a:gd name="T22" fmla="*/ 1 w 50"/>
                <a:gd name="T23" fmla="*/ 13 h 48"/>
                <a:gd name="T24" fmla="*/ 9 w 50"/>
                <a:gd name="T25" fmla="*/ 18 h 48"/>
                <a:gd name="T26" fmla="*/ 9 w 50"/>
                <a:gd name="T27" fmla="*/ 19 h 48"/>
                <a:gd name="T28" fmla="*/ 6 w 50"/>
                <a:gd name="T29" fmla="*/ 25 h 48"/>
                <a:gd name="T30" fmla="*/ 5 w 50"/>
                <a:gd name="T31" fmla="*/ 47 h 48"/>
                <a:gd name="T32" fmla="*/ 4 w 50"/>
                <a:gd name="T33" fmla="*/ 48 h 48"/>
                <a:gd name="T34" fmla="*/ 3 w 50"/>
                <a:gd name="T35" fmla="*/ 48 h 48"/>
                <a:gd name="T36" fmla="*/ 2 w 50"/>
                <a:gd name="T37" fmla="*/ 47 h 48"/>
                <a:gd name="T38" fmla="*/ 2 w 50"/>
                <a:gd name="T39" fmla="*/ 22 h 48"/>
                <a:gd name="T40" fmla="*/ 0 w 50"/>
                <a:gd name="T41" fmla="*/ 13 h 48"/>
                <a:gd name="T42" fmla="*/ 5 w 50"/>
                <a:gd name="T43" fmla="*/ 1 h 48"/>
                <a:gd name="T44" fmla="*/ 0 w 50"/>
                <a:gd name="T45" fmla="*/ 9 h 48"/>
                <a:gd name="T46" fmla="*/ 2 w 50"/>
                <a:gd name="T47" fmla="*/ 12 h 48"/>
                <a:gd name="T48" fmla="*/ 12 w 50"/>
                <a:gd name="T49" fmla="*/ 20 h 48"/>
                <a:gd name="T50" fmla="*/ 24 w 50"/>
                <a:gd name="T51" fmla="*/ 39 h 48"/>
                <a:gd name="T52" fmla="*/ 46 w 50"/>
                <a:gd name="T53" fmla="*/ 39 h 48"/>
                <a:gd name="T54" fmla="*/ 50 w 50"/>
                <a:gd name="T55" fmla="*/ 36 h 48"/>
                <a:gd name="T56" fmla="*/ 46 w 50"/>
                <a:gd name="T57" fmla="*/ 32 h 48"/>
                <a:gd name="T58" fmla="*/ 39 w 50"/>
                <a:gd name="T59" fmla="*/ 30 h 48"/>
                <a:gd name="T60" fmla="*/ 30 w 50"/>
                <a:gd name="T61" fmla="*/ 29 h 48"/>
                <a:gd name="T62" fmla="*/ 17 w 50"/>
                <a:gd name="T63" fmla="*/ 13 h 48"/>
                <a:gd name="T64" fmla="*/ 8 w 50"/>
                <a:gd name="T65" fmla="*/ 2 h 48"/>
                <a:gd name="T66" fmla="*/ 5 w 50"/>
                <a:gd name="T6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8">
                  <a:moveTo>
                    <a:pt x="20" y="37"/>
                  </a:moveTo>
                  <a:cubicBezTo>
                    <a:pt x="20" y="37"/>
                    <a:pt x="20" y="37"/>
                    <a:pt x="21" y="38"/>
                  </a:cubicBezTo>
                  <a:cubicBezTo>
                    <a:pt x="21" y="38"/>
                    <a:pt x="22" y="39"/>
                    <a:pt x="23" y="40"/>
                  </a:cubicBezTo>
                  <a:cubicBezTo>
                    <a:pt x="26" y="43"/>
                    <a:pt x="36" y="42"/>
                    <a:pt x="40" y="41"/>
                  </a:cubicBezTo>
                  <a:cubicBezTo>
                    <a:pt x="42" y="41"/>
                    <a:pt x="45" y="40"/>
                    <a:pt x="48" y="40"/>
                  </a:cubicBezTo>
                  <a:cubicBezTo>
                    <a:pt x="49" y="39"/>
                    <a:pt x="49" y="39"/>
                    <a:pt x="49" y="40"/>
                  </a:cubicBezTo>
                  <a:cubicBezTo>
                    <a:pt x="48" y="45"/>
                    <a:pt x="43" y="46"/>
                    <a:pt x="37" y="47"/>
                  </a:cubicBezTo>
                  <a:cubicBezTo>
                    <a:pt x="34" y="48"/>
                    <a:pt x="30" y="48"/>
                    <a:pt x="27" y="48"/>
                  </a:cubicBezTo>
                  <a:cubicBezTo>
                    <a:pt x="26" y="47"/>
                    <a:pt x="24" y="45"/>
                    <a:pt x="23" y="44"/>
                  </a:cubicBezTo>
                  <a:cubicBezTo>
                    <a:pt x="22" y="42"/>
                    <a:pt x="21" y="40"/>
                    <a:pt x="20" y="37"/>
                  </a:cubicBezTo>
                  <a:close/>
                  <a:moveTo>
                    <a:pt x="0" y="13"/>
                  </a:moveTo>
                  <a:cubicBezTo>
                    <a:pt x="0" y="12"/>
                    <a:pt x="0" y="12"/>
                    <a:pt x="1" y="13"/>
                  </a:cubicBezTo>
                  <a:cubicBezTo>
                    <a:pt x="4" y="14"/>
                    <a:pt x="6" y="16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7" y="18"/>
                    <a:pt x="6" y="22"/>
                    <a:pt x="6" y="25"/>
                  </a:cubicBezTo>
                  <a:cubicBezTo>
                    <a:pt x="5" y="33"/>
                    <a:pt x="5" y="39"/>
                    <a:pt x="5" y="47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3" y="48"/>
                    <a:pt x="3" y="48"/>
                  </a:cubicBezTo>
                  <a:cubicBezTo>
                    <a:pt x="2" y="48"/>
                    <a:pt x="2" y="48"/>
                    <a:pt x="2" y="47"/>
                  </a:cubicBezTo>
                  <a:cubicBezTo>
                    <a:pt x="2" y="38"/>
                    <a:pt x="2" y="31"/>
                    <a:pt x="2" y="22"/>
                  </a:cubicBezTo>
                  <a:cubicBezTo>
                    <a:pt x="2" y="20"/>
                    <a:pt x="1" y="16"/>
                    <a:pt x="0" y="13"/>
                  </a:cubicBezTo>
                  <a:close/>
                  <a:moveTo>
                    <a:pt x="5" y="1"/>
                  </a:moveTo>
                  <a:cubicBezTo>
                    <a:pt x="3" y="2"/>
                    <a:pt x="0" y="5"/>
                    <a:pt x="0" y="9"/>
                  </a:cubicBezTo>
                  <a:cubicBezTo>
                    <a:pt x="0" y="11"/>
                    <a:pt x="0" y="11"/>
                    <a:pt x="2" y="12"/>
                  </a:cubicBezTo>
                  <a:cubicBezTo>
                    <a:pt x="5" y="13"/>
                    <a:pt x="9" y="16"/>
                    <a:pt x="12" y="20"/>
                  </a:cubicBezTo>
                  <a:cubicBezTo>
                    <a:pt x="17" y="26"/>
                    <a:pt x="19" y="35"/>
                    <a:pt x="24" y="39"/>
                  </a:cubicBezTo>
                  <a:cubicBezTo>
                    <a:pt x="27" y="42"/>
                    <a:pt x="38" y="40"/>
                    <a:pt x="46" y="39"/>
                  </a:cubicBezTo>
                  <a:cubicBezTo>
                    <a:pt x="50" y="38"/>
                    <a:pt x="50" y="38"/>
                    <a:pt x="50" y="36"/>
                  </a:cubicBezTo>
                  <a:cubicBezTo>
                    <a:pt x="50" y="34"/>
                    <a:pt x="49" y="33"/>
                    <a:pt x="46" y="32"/>
                  </a:cubicBezTo>
                  <a:cubicBezTo>
                    <a:pt x="44" y="31"/>
                    <a:pt x="40" y="30"/>
                    <a:pt x="39" y="30"/>
                  </a:cubicBezTo>
                  <a:cubicBezTo>
                    <a:pt x="38" y="30"/>
                    <a:pt x="32" y="31"/>
                    <a:pt x="30" y="29"/>
                  </a:cubicBezTo>
                  <a:cubicBezTo>
                    <a:pt x="24" y="25"/>
                    <a:pt x="21" y="19"/>
                    <a:pt x="17" y="13"/>
                  </a:cubicBezTo>
                  <a:cubicBezTo>
                    <a:pt x="15" y="9"/>
                    <a:pt x="11" y="5"/>
                    <a:pt x="8" y="2"/>
                  </a:cubicBezTo>
                  <a:cubicBezTo>
                    <a:pt x="7" y="0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65"/>
            <p:cNvSpPr>
              <a:spLocks noEditPoints="1"/>
            </p:cNvSpPr>
            <p:nvPr/>
          </p:nvSpPr>
          <p:spPr bwMode="auto">
            <a:xfrm>
              <a:off x="1778000" y="290513"/>
              <a:ext cx="604838" cy="579438"/>
            </a:xfrm>
            <a:custGeom>
              <a:avLst/>
              <a:gdLst>
                <a:gd name="T0" fmla="*/ 20 w 50"/>
                <a:gd name="T1" fmla="*/ 37 h 48"/>
                <a:gd name="T2" fmla="*/ 21 w 50"/>
                <a:gd name="T3" fmla="*/ 37 h 48"/>
                <a:gd name="T4" fmla="*/ 23 w 50"/>
                <a:gd name="T5" fmla="*/ 39 h 48"/>
                <a:gd name="T6" fmla="*/ 40 w 50"/>
                <a:gd name="T7" fmla="*/ 41 h 48"/>
                <a:gd name="T8" fmla="*/ 48 w 50"/>
                <a:gd name="T9" fmla="*/ 39 h 48"/>
                <a:gd name="T10" fmla="*/ 49 w 50"/>
                <a:gd name="T11" fmla="*/ 40 h 48"/>
                <a:gd name="T12" fmla="*/ 37 w 50"/>
                <a:gd name="T13" fmla="*/ 47 h 48"/>
                <a:gd name="T14" fmla="*/ 27 w 50"/>
                <a:gd name="T15" fmla="*/ 47 h 48"/>
                <a:gd name="T16" fmla="*/ 23 w 50"/>
                <a:gd name="T17" fmla="*/ 44 h 48"/>
                <a:gd name="T18" fmla="*/ 20 w 50"/>
                <a:gd name="T19" fmla="*/ 37 h 48"/>
                <a:gd name="T20" fmla="*/ 0 w 50"/>
                <a:gd name="T21" fmla="*/ 13 h 48"/>
                <a:gd name="T22" fmla="*/ 1 w 50"/>
                <a:gd name="T23" fmla="*/ 13 h 48"/>
                <a:gd name="T24" fmla="*/ 9 w 50"/>
                <a:gd name="T25" fmla="*/ 18 h 48"/>
                <a:gd name="T26" fmla="*/ 9 w 50"/>
                <a:gd name="T27" fmla="*/ 18 h 48"/>
                <a:gd name="T28" fmla="*/ 6 w 50"/>
                <a:gd name="T29" fmla="*/ 25 h 48"/>
                <a:gd name="T30" fmla="*/ 5 w 50"/>
                <a:gd name="T31" fmla="*/ 47 h 48"/>
                <a:gd name="T32" fmla="*/ 4 w 50"/>
                <a:gd name="T33" fmla="*/ 48 h 48"/>
                <a:gd name="T34" fmla="*/ 3 w 50"/>
                <a:gd name="T35" fmla="*/ 48 h 48"/>
                <a:gd name="T36" fmla="*/ 2 w 50"/>
                <a:gd name="T37" fmla="*/ 47 h 48"/>
                <a:gd name="T38" fmla="*/ 2 w 50"/>
                <a:gd name="T39" fmla="*/ 22 h 48"/>
                <a:gd name="T40" fmla="*/ 0 w 50"/>
                <a:gd name="T41" fmla="*/ 13 h 48"/>
                <a:gd name="T42" fmla="*/ 5 w 50"/>
                <a:gd name="T43" fmla="*/ 1 h 48"/>
                <a:gd name="T44" fmla="*/ 0 w 50"/>
                <a:gd name="T45" fmla="*/ 9 h 48"/>
                <a:gd name="T46" fmla="*/ 2 w 50"/>
                <a:gd name="T47" fmla="*/ 12 h 48"/>
                <a:gd name="T48" fmla="*/ 12 w 50"/>
                <a:gd name="T49" fmla="*/ 20 h 48"/>
                <a:gd name="T50" fmla="*/ 23 w 50"/>
                <a:gd name="T51" fmla="*/ 39 h 48"/>
                <a:gd name="T52" fmla="*/ 46 w 50"/>
                <a:gd name="T53" fmla="*/ 39 h 48"/>
                <a:gd name="T54" fmla="*/ 50 w 50"/>
                <a:gd name="T55" fmla="*/ 35 h 48"/>
                <a:gd name="T56" fmla="*/ 46 w 50"/>
                <a:gd name="T57" fmla="*/ 32 h 48"/>
                <a:gd name="T58" fmla="*/ 39 w 50"/>
                <a:gd name="T59" fmla="*/ 30 h 48"/>
                <a:gd name="T60" fmla="*/ 29 w 50"/>
                <a:gd name="T61" fmla="*/ 29 h 48"/>
                <a:gd name="T62" fmla="*/ 17 w 50"/>
                <a:gd name="T63" fmla="*/ 13 h 48"/>
                <a:gd name="T64" fmla="*/ 8 w 50"/>
                <a:gd name="T65" fmla="*/ 2 h 48"/>
                <a:gd name="T66" fmla="*/ 5 w 50"/>
                <a:gd name="T6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8">
                  <a:moveTo>
                    <a:pt x="20" y="37"/>
                  </a:moveTo>
                  <a:cubicBezTo>
                    <a:pt x="20" y="36"/>
                    <a:pt x="20" y="36"/>
                    <a:pt x="21" y="37"/>
                  </a:cubicBezTo>
                  <a:cubicBezTo>
                    <a:pt x="21" y="38"/>
                    <a:pt x="22" y="39"/>
                    <a:pt x="23" y="39"/>
                  </a:cubicBezTo>
                  <a:cubicBezTo>
                    <a:pt x="26" y="43"/>
                    <a:pt x="35" y="42"/>
                    <a:pt x="40" y="41"/>
                  </a:cubicBezTo>
                  <a:cubicBezTo>
                    <a:pt x="42" y="41"/>
                    <a:pt x="45" y="40"/>
                    <a:pt x="48" y="39"/>
                  </a:cubicBezTo>
                  <a:cubicBezTo>
                    <a:pt x="49" y="39"/>
                    <a:pt x="49" y="39"/>
                    <a:pt x="49" y="40"/>
                  </a:cubicBezTo>
                  <a:cubicBezTo>
                    <a:pt x="47" y="45"/>
                    <a:pt x="43" y="46"/>
                    <a:pt x="37" y="47"/>
                  </a:cubicBezTo>
                  <a:cubicBezTo>
                    <a:pt x="34" y="48"/>
                    <a:pt x="29" y="48"/>
                    <a:pt x="27" y="47"/>
                  </a:cubicBezTo>
                  <a:cubicBezTo>
                    <a:pt x="26" y="47"/>
                    <a:pt x="24" y="45"/>
                    <a:pt x="23" y="44"/>
                  </a:cubicBezTo>
                  <a:cubicBezTo>
                    <a:pt x="22" y="41"/>
                    <a:pt x="21" y="39"/>
                    <a:pt x="20" y="37"/>
                  </a:cubicBezTo>
                  <a:close/>
                  <a:moveTo>
                    <a:pt x="0" y="13"/>
                  </a:moveTo>
                  <a:cubicBezTo>
                    <a:pt x="0" y="12"/>
                    <a:pt x="0" y="12"/>
                    <a:pt x="1" y="13"/>
                  </a:cubicBezTo>
                  <a:cubicBezTo>
                    <a:pt x="4" y="14"/>
                    <a:pt x="6" y="16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6" y="18"/>
                    <a:pt x="6" y="22"/>
                    <a:pt x="6" y="25"/>
                  </a:cubicBezTo>
                  <a:cubicBezTo>
                    <a:pt x="5" y="33"/>
                    <a:pt x="5" y="39"/>
                    <a:pt x="5" y="47"/>
                  </a:cubicBezTo>
                  <a:cubicBezTo>
                    <a:pt x="5" y="48"/>
                    <a:pt x="4" y="48"/>
                    <a:pt x="4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2" y="48"/>
                    <a:pt x="2" y="48"/>
                    <a:pt x="2" y="47"/>
                  </a:cubicBezTo>
                  <a:cubicBezTo>
                    <a:pt x="2" y="38"/>
                    <a:pt x="2" y="31"/>
                    <a:pt x="2" y="22"/>
                  </a:cubicBezTo>
                  <a:cubicBezTo>
                    <a:pt x="1" y="19"/>
                    <a:pt x="1" y="16"/>
                    <a:pt x="0" y="13"/>
                  </a:cubicBezTo>
                  <a:close/>
                  <a:moveTo>
                    <a:pt x="5" y="1"/>
                  </a:moveTo>
                  <a:cubicBezTo>
                    <a:pt x="2" y="2"/>
                    <a:pt x="0" y="5"/>
                    <a:pt x="0" y="9"/>
                  </a:cubicBezTo>
                  <a:cubicBezTo>
                    <a:pt x="0" y="10"/>
                    <a:pt x="0" y="11"/>
                    <a:pt x="2" y="12"/>
                  </a:cubicBezTo>
                  <a:cubicBezTo>
                    <a:pt x="5" y="13"/>
                    <a:pt x="9" y="15"/>
                    <a:pt x="12" y="20"/>
                  </a:cubicBezTo>
                  <a:cubicBezTo>
                    <a:pt x="17" y="26"/>
                    <a:pt x="19" y="35"/>
                    <a:pt x="23" y="39"/>
                  </a:cubicBezTo>
                  <a:cubicBezTo>
                    <a:pt x="27" y="42"/>
                    <a:pt x="38" y="40"/>
                    <a:pt x="46" y="39"/>
                  </a:cubicBezTo>
                  <a:cubicBezTo>
                    <a:pt x="49" y="38"/>
                    <a:pt x="49" y="38"/>
                    <a:pt x="50" y="35"/>
                  </a:cubicBezTo>
                  <a:cubicBezTo>
                    <a:pt x="50" y="34"/>
                    <a:pt x="48" y="33"/>
                    <a:pt x="46" y="32"/>
                  </a:cubicBezTo>
                  <a:cubicBezTo>
                    <a:pt x="43" y="31"/>
                    <a:pt x="40" y="30"/>
                    <a:pt x="39" y="30"/>
                  </a:cubicBezTo>
                  <a:cubicBezTo>
                    <a:pt x="38" y="30"/>
                    <a:pt x="32" y="31"/>
                    <a:pt x="29" y="29"/>
                  </a:cubicBezTo>
                  <a:cubicBezTo>
                    <a:pt x="24" y="25"/>
                    <a:pt x="21" y="19"/>
                    <a:pt x="17" y="13"/>
                  </a:cubicBezTo>
                  <a:cubicBezTo>
                    <a:pt x="15" y="9"/>
                    <a:pt x="11" y="5"/>
                    <a:pt x="8" y="2"/>
                  </a:cubicBezTo>
                  <a:cubicBezTo>
                    <a:pt x="7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66"/>
            <p:cNvSpPr>
              <a:spLocks noEditPoints="1"/>
            </p:cNvSpPr>
            <p:nvPr/>
          </p:nvSpPr>
          <p:spPr bwMode="auto">
            <a:xfrm>
              <a:off x="1765300" y="290513"/>
              <a:ext cx="617538" cy="579438"/>
            </a:xfrm>
            <a:custGeom>
              <a:avLst/>
              <a:gdLst>
                <a:gd name="T0" fmla="*/ 21 w 51"/>
                <a:gd name="T1" fmla="*/ 37 h 48"/>
                <a:gd name="T2" fmla="*/ 22 w 51"/>
                <a:gd name="T3" fmla="*/ 37 h 48"/>
                <a:gd name="T4" fmla="*/ 24 w 51"/>
                <a:gd name="T5" fmla="*/ 39 h 48"/>
                <a:gd name="T6" fmla="*/ 40 w 51"/>
                <a:gd name="T7" fmla="*/ 41 h 48"/>
                <a:gd name="T8" fmla="*/ 49 w 51"/>
                <a:gd name="T9" fmla="*/ 39 h 48"/>
                <a:gd name="T10" fmla="*/ 49 w 51"/>
                <a:gd name="T11" fmla="*/ 40 h 48"/>
                <a:gd name="T12" fmla="*/ 38 w 51"/>
                <a:gd name="T13" fmla="*/ 47 h 48"/>
                <a:gd name="T14" fmla="*/ 28 w 51"/>
                <a:gd name="T15" fmla="*/ 47 h 48"/>
                <a:gd name="T16" fmla="*/ 24 w 51"/>
                <a:gd name="T17" fmla="*/ 44 h 48"/>
                <a:gd name="T18" fmla="*/ 21 w 51"/>
                <a:gd name="T19" fmla="*/ 37 h 48"/>
                <a:gd name="T20" fmla="*/ 1 w 51"/>
                <a:gd name="T21" fmla="*/ 13 h 48"/>
                <a:gd name="T22" fmla="*/ 2 w 51"/>
                <a:gd name="T23" fmla="*/ 12 h 48"/>
                <a:gd name="T24" fmla="*/ 10 w 51"/>
                <a:gd name="T25" fmla="*/ 18 h 48"/>
                <a:gd name="T26" fmla="*/ 10 w 51"/>
                <a:gd name="T27" fmla="*/ 18 h 48"/>
                <a:gd name="T28" fmla="*/ 6 w 51"/>
                <a:gd name="T29" fmla="*/ 25 h 48"/>
                <a:gd name="T30" fmla="*/ 5 w 51"/>
                <a:gd name="T31" fmla="*/ 47 h 48"/>
                <a:gd name="T32" fmla="*/ 5 w 51"/>
                <a:gd name="T33" fmla="*/ 48 h 48"/>
                <a:gd name="T34" fmla="*/ 4 w 51"/>
                <a:gd name="T35" fmla="*/ 48 h 48"/>
                <a:gd name="T36" fmla="*/ 3 w 51"/>
                <a:gd name="T37" fmla="*/ 47 h 48"/>
                <a:gd name="T38" fmla="*/ 2 w 51"/>
                <a:gd name="T39" fmla="*/ 22 h 48"/>
                <a:gd name="T40" fmla="*/ 1 w 51"/>
                <a:gd name="T41" fmla="*/ 13 h 48"/>
                <a:gd name="T42" fmla="*/ 6 w 51"/>
                <a:gd name="T43" fmla="*/ 1 h 48"/>
                <a:gd name="T44" fmla="*/ 1 w 51"/>
                <a:gd name="T45" fmla="*/ 8 h 48"/>
                <a:gd name="T46" fmla="*/ 3 w 51"/>
                <a:gd name="T47" fmla="*/ 12 h 48"/>
                <a:gd name="T48" fmla="*/ 13 w 51"/>
                <a:gd name="T49" fmla="*/ 20 h 48"/>
                <a:gd name="T50" fmla="*/ 24 w 51"/>
                <a:gd name="T51" fmla="*/ 38 h 48"/>
                <a:gd name="T52" fmla="*/ 47 w 51"/>
                <a:gd name="T53" fmla="*/ 38 h 48"/>
                <a:gd name="T54" fmla="*/ 51 w 51"/>
                <a:gd name="T55" fmla="*/ 35 h 48"/>
                <a:gd name="T56" fmla="*/ 47 w 51"/>
                <a:gd name="T57" fmla="*/ 32 h 48"/>
                <a:gd name="T58" fmla="*/ 40 w 51"/>
                <a:gd name="T59" fmla="*/ 30 h 48"/>
                <a:gd name="T60" fmla="*/ 30 w 51"/>
                <a:gd name="T61" fmla="*/ 29 h 48"/>
                <a:gd name="T62" fmla="*/ 18 w 51"/>
                <a:gd name="T63" fmla="*/ 13 h 48"/>
                <a:gd name="T64" fmla="*/ 9 w 51"/>
                <a:gd name="T65" fmla="*/ 1 h 48"/>
                <a:gd name="T66" fmla="*/ 6 w 51"/>
                <a:gd name="T6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48">
                  <a:moveTo>
                    <a:pt x="21" y="37"/>
                  </a:moveTo>
                  <a:cubicBezTo>
                    <a:pt x="21" y="36"/>
                    <a:pt x="21" y="36"/>
                    <a:pt x="22" y="37"/>
                  </a:cubicBezTo>
                  <a:cubicBezTo>
                    <a:pt x="22" y="38"/>
                    <a:pt x="23" y="39"/>
                    <a:pt x="24" y="39"/>
                  </a:cubicBezTo>
                  <a:cubicBezTo>
                    <a:pt x="27" y="42"/>
                    <a:pt x="36" y="41"/>
                    <a:pt x="40" y="41"/>
                  </a:cubicBezTo>
                  <a:cubicBezTo>
                    <a:pt x="43" y="40"/>
                    <a:pt x="46" y="40"/>
                    <a:pt x="49" y="39"/>
                  </a:cubicBezTo>
                  <a:cubicBezTo>
                    <a:pt x="50" y="39"/>
                    <a:pt x="50" y="39"/>
                    <a:pt x="49" y="40"/>
                  </a:cubicBezTo>
                  <a:cubicBezTo>
                    <a:pt x="48" y="45"/>
                    <a:pt x="44" y="46"/>
                    <a:pt x="38" y="47"/>
                  </a:cubicBezTo>
                  <a:cubicBezTo>
                    <a:pt x="35" y="48"/>
                    <a:pt x="30" y="48"/>
                    <a:pt x="28" y="47"/>
                  </a:cubicBezTo>
                  <a:cubicBezTo>
                    <a:pt x="27" y="47"/>
                    <a:pt x="24" y="45"/>
                    <a:pt x="24" y="44"/>
                  </a:cubicBezTo>
                  <a:cubicBezTo>
                    <a:pt x="23" y="41"/>
                    <a:pt x="22" y="39"/>
                    <a:pt x="21" y="37"/>
                  </a:cubicBezTo>
                  <a:close/>
                  <a:moveTo>
                    <a:pt x="1" y="13"/>
                  </a:moveTo>
                  <a:cubicBezTo>
                    <a:pt x="1" y="12"/>
                    <a:pt x="1" y="12"/>
                    <a:pt x="2" y="12"/>
                  </a:cubicBezTo>
                  <a:cubicBezTo>
                    <a:pt x="5" y="14"/>
                    <a:pt x="7" y="15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7" y="18"/>
                    <a:pt x="7" y="22"/>
                    <a:pt x="6" y="25"/>
                  </a:cubicBezTo>
                  <a:cubicBezTo>
                    <a:pt x="6" y="33"/>
                    <a:pt x="6" y="39"/>
                    <a:pt x="5" y="47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3" y="48"/>
                    <a:pt x="3" y="48"/>
                    <a:pt x="3" y="47"/>
                  </a:cubicBezTo>
                  <a:cubicBezTo>
                    <a:pt x="3" y="38"/>
                    <a:pt x="3" y="31"/>
                    <a:pt x="2" y="22"/>
                  </a:cubicBezTo>
                  <a:cubicBezTo>
                    <a:pt x="2" y="19"/>
                    <a:pt x="2" y="16"/>
                    <a:pt x="1" y="13"/>
                  </a:cubicBezTo>
                  <a:close/>
                  <a:moveTo>
                    <a:pt x="6" y="1"/>
                  </a:moveTo>
                  <a:cubicBezTo>
                    <a:pt x="3" y="2"/>
                    <a:pt x="1" y="5"/>
                    <a:pt x="1" y="8"/>
                  </a:cubicBezTo>
                  <a:cubicBezTo>
                    <a:pt x="0" y="10"/>
                    <a:pt x="1" y="11"/>
                    <a:pt x="3" y="12"/>
                  </a:cubicBezTo>
                  <a:cubicBezTo>
                    <a:pt x="6" y="13"/>
                    <a:pt x="10" y="15"/>
                    <a:pt x="13" y="20"/>
                  </a:cubicBezTo>
                  <a:cubicBezTo>
                    <a:pt x="17" y="26"/>
                    <a:pt x="20" y="34"/>
                    <a:pt x="24" y="38"/>
                  </a:cubicBezTo>
                  <a:cubicBezTo>
                    <a:pt x="28" y="41"/>
                    <a:pt x="39" y="40"/>
                    <a:pt x="47" y="38"/>
                  </a:cubicBezTo>
                  <a:cubicBezTo>
                    <a:pt x="50" y="38"/>
                    <a:pt x="50" y="37"/>
                    <a:pt x="51" y="35"/>
                  </a:cubicBezTo>
                  <a:cubicBezTo>
                    <a:pt x="51" y="34"/>
                    <a:pt x="49" y="33"/>
                    <a:pt x="47" y="32"/>
                  </a:cubicBezTo>
                  <a:cubicBezTo>
                    <a:pt x="44" y="30"/>
                    <a:pt x="41" y="30"/>
                    <a:pt x="40" y="30"/>
                  </a:cubicBezTo>
                  <a:cubicBezTo>
                    <a:pt x="39" y="30"/>
                    <a:pt x="32" y="30"/>
                    <a:pt x="30" y="29"/>
                  </a:cubicBezTo>
                  <a:cubicBezTo>
                    <a:pt x="25" y="25"/>
                    <a:pt x="22" y="19"/>
                    <a:pt x="18" y="13"/>
                  </a:cubicBezTo>
                  <a:cubicBezTo>
                    <a:pt x="15" y="9"/>
                    <a:pt x="12" y="5"/>
                    <a:pt x="9" y="1"/>
                  </a:cubicBezTo>
                  <a:cubicBezTo>
                    <a:pt x="8" y="0"/>
                    <a:pt x="7" y="0"/>
                    <a:pt x="6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67"/>
            <p:cNvSpPr>
              <a:spLocks noEditPoints="1"/>
            </p:cNvSpPr>
            <p:nvPr/>
          </p:nvSpPr>
          <p:spPr bwMode="auto">
            <a:xfrm>
              <a:off x="1765300" y="277813"/>
              <a:ext cx="617538" cy="592138"/>
            </a:xfrm>
            <a:custGeom>
              <a:avLst/>
              <a:gdLst>
                <a:gd name="T0" fmla="*/ 21 w 51"/>
                <a:gd name="T1" fmla="*/ 38 h 49"/>
                <a:gd name="T2" fmla="*/ 21 w 51"/>
                <a:gd name="T3" fmla="*/ 38 h 49"/>
                <a:gd name="T4" fmla="*/ 23 w 51"/>
                <a:gd name="T5" fmla="*/ 40 h 49"/>
                <a:gd name="T6" fmla="*/ 40 w 51"/>
                <a:gd name="T7" fmla="*/ 42 h 49"/>
                <a:gd name="T8" fmla="*/ 49 w 51"/>
                <a:gd name="T9" fmla="*/ 40 h 49"/>
                <a:gd name="T10" fmla="*/ 49 w 51"/>
                <a:gd name="T11" fmla="*/ 41 h 49"/>
                <a:gd name="T12" fmla="*/ 37 w 51"/>
                <a:gd name="T13" fmla="*/ 48 h 49"/>
                <a:gd name="T14" fmla="*/ 28 w 51"/>
                <a:gd name="T15" fmla="*/ 48 h 49"/>
                <a:gd name="T16" fmla="*/ 24 w 51"/>
                <a:gd name="T17" fmla="*/ 45 h 49"/>
                <a:gd name="T18" fmla="*/ 21 w 51"/>
                <a:gd name="T19" fmla="*/ 38 h 49"/>
                <a:gd name="T20" fmla="*/ 1 w 51"/>
                <a:gd name="T21" fmla="*/ 14 h 49"/>
                <a:gd name="T22" fmla="*/ 2 w 51"/>
                <a:gd name="T23" fmla="*/ 13 h 49"/>
                <a:gd name="T24" fmla="*/ 10 w 51"/>
                <a:gd name="T25" fmla="*/ 19 h 49"/>
                <a:gd name="T26" fmla="*/ 9 w 51"/>
                <a:gd name="T27" fmla="*/ 19 h 49"/>
                <a:gd name="T28" fmla="*/ 6 w 51"/>
                <a:gd name="T29" fmla="*/ 26 h 49"/>
                <a:gd name="T30" fmla="*/ 5 w 51"/>
                <a:gd name="T31" fmla="*/ 48 h 49"/>
                <a:gd name="T32" fmla="*/ 5 w 51"/>
                <a:gd name="T33" fmla="*/ 49 h 49"/>
                <a:gd name="T34" fmla="*/ 3 w 51"/>
                <a:gd name="T35" fmla="*/ 49 h 49"/>
                <a:gd name="T36" fmla="*/ 3 w 51"/>
                <a:gd name="T37" fmla="*/ 48 h 49"/>
                <a:gd name="T38" fmla="*/ 2 w 51"/>
                <a:gd name="T39" fmla="*/ 23 h 49"/>
                <a:gd name="T40" fmla="*/ 1 w 51"/>
                <a:gd name="T41" fmla="*/ 14 h 49"/>
                <a:gd name="T42" fmla="*/ 5 w 51"/>
                <a:gd name="T43" fmla="*/ 2 h 49"/>
                <a:gd name="T44" fmla="*/ 1 w 51"/>
                <a:gd name="T45" fmla="*/ 9 h 49"/>
                <a:gd name="T46" fmla="*/ 3 w 51"/>
                <a:gd name="T47" fmla="*/ 13 h 49"/>
                <a:gd name="T48" fmla="*/ 13 w 51"/>
                <a:gd name="T49" fmla="*/ 21 h 49"/>
                <a:gd name="T50" fmla="*/ 24 w 51"/>
                <a:gd name="T51" fmla="*/ 39 h 49"/>
                <a:gd name="T52" fmla="*/ 47 w 51"/>
                <a:gd name="T53" fmla="*/ 39 h 49"/>
                <a:gd name="T54" fmla="*/ 50 w 51"/>
                <a:gd name="T55" fmla="*/ 36 h 49"/>
                <a:gd name="T56" fmla="*/ 47 w 51"/>
                <a:gd name="T57" fmla="*/ 33 h 49"/>
                <a:gd name="T58" fmla="*/ 40 w 51"/>
                <a:gd name="T59" fmla="*/ 31 h 49"/>
                <a:gd name="T60" fmla="*/ 30 w 51"/>
                <a:gd name="T61" fmla="*/ 30 h 49"/>
                <a:gd name="T62" fmla="*/ 18 w 51"/>
                <a:gd name="T63" fmla="*/ 14 h 49"/>
                <a:gd name="T64" fmla="*/ 9 w 51"/>
                <a:gd name="T65" fmla="*/ 2 h 49"/>
                <a:gd name="T66" fmla="*/ 5 w 51"/>
                <a:gd name="T67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49">
                  <a:moveTo>
                    <a:pt x="21" y="38"/>
                  </a:moveTo>
                  <a:cubicBezTo>
                    <a:pt x="21" y="37"/>
                    <a:pt x="21" y="37"/>
                    <a:pt x="21" y="38"/>
                  </a:cubicBezTo>
                  <a:cubicBezTo>
                    <a:pt x="22" y="39"/>
                    <a:pt x="23" y="40"/>
                    <a:pt x="23" y="40"/>
                  </a:cubicBezTo>
                  <a:cubicBezTo>
                    <a:pt x="27" y="43"/>
                    <a:pt x="36" y="42"/>
                    <a:pt x="40" y="42"/>
                  </a:cubicBezTo>
                  <a:cubicBezTo>
                    <a:pt x="43" y="41"/>
                    <a:pt x="46" y="41"/>
                    <a:pt x="49" y="40"/>
                  </a:cubicBezTo>
                  <a:cubicBezTo>
                    <a:pt x="50" y="40"/>
                    <a:pt x="50" y="40"/>
                    <a:pt x="49" y="41"/>
                  </a:cubicBezTo>
                  <a:cubicBezTo>
                    <a:pt x="48" y="45"/>
                    <a:pt x="44" y="47"/>
                    <a:pt x="37" y="48"/>
                  </a:cubicBezTo>
                  <a:cubicBezTo>
                    <a:pt x="35" y="48"/>
                    <a:pt x="30" y="49"/>
                    <a:pt x="28" y="48"/>
                  </a:cubicBezTo>
                  <a:cubicBezTo>
                    <a:pt x="26" y="48"/>
                    <a:pt x="24" y="46"/>
                    <a:pt x="24" y="45"/>
                  </a:cubicBezTo>
                  <a:cubicBezTo>
                    <a:pt x="23" y="42"/>
                    <a:pt x="22" y="40"/>
                    <a:pt x="21" y="38"/>
                  </a:cubicBezTo>
                  <a:close/>
                  <a:moveTo>
                    <a:pt x="1" y="14"/>
                  </a:moveTo>
                  <a:cubicBezTo>
                    <a:pt x="1" y="13"/>
                    <a:pt x="1" y="13"/>
                    <a:pt x="2" y="13"/>
                  </a:cubicBezTo>
                  <a:cubicBezTo>
                    <a:pt x="5" y="15"/>
                    <a:pt x="7" y="16"/>
                    <a:pt x="10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7" y="19"/>
                    <a:pt x="6" y="23"/>
                    <a:pt x="6" y="26"/>
                  </a:cubicBezTo>
                  <a:cubicBezTo>
                    <a:pt x="6" y="34"/>
                    <a:pt x="5" y="40"/>
                    <a:pt x="5" y="48"/>
                  </a:cubicBezTo>
                  <a:cubicBezTo>
                    <a:pt x="5" y="48"/>
                    <a:pt x="5" y="49"/>
                    <a:pt x="5" y="49"/>
                  </a:cubicBezTo>
                  <a:cubicBezTo>
                    <a:pt x="4" y="49"/>
                    <a:pt x="4" y="49"/>
                    <a:pt x="3" y="49"/>
                  </a:cubicBezTo>
                  <a:cubicBezTo>
                    <a:pt x="3" y="49"/>
                    <a:pt x="3" y="48"/>
                    <a:pt x="3" y="48"/>
                  </a:cubicBezTo>
                  <a:cubicBezTo>
                    <a:pt x="3" y="39"/>
                    <a:pt x="3" y="32"/>
                    <a:pt x="2" y="23"/>
                  </a:cubicBezTo>
                  <a:cubicBezTo>
                    <a:pt x="2" y="20"/>
                    <a:pt x="1" y="17"/>
                    <a:pt x="1" y="14"/>
                  </a:cubicBezTo>
                  <a:close/>
                  <a:moveTo>
                    <a:pt x="5" y="2"/>
                  </a:moveTo>
                  <a:cubicBezTo>
                    <a:pt x="3" y="3"/>
                    <a:pt x="1" y="6"/>
                    <a:pt x="1" y="9"/>
                  </a:cubicBezTo>
                  <a:cubicBezTo>
                    <a:pt x="0" y="11"/>
                    <a:pt x="1" y="12"/>
                    <a:pt x="3" y="13"/>
                  </a:cubicBezTo>
                  <a:cubicBezTo>
                    <a:pt x="5" y="14"/>
                    <a:pt x="9" y="16"/>
                    <a:pt x="13" y="21"/>
                  </a:cubicBezTo>
                  <a:cubicBezTo>
                    <a:pt x="17" y="26"/>
                    <a:pt x="20" y="35"/>
                    <a:pt x="24" y="39"/>
                  </a:cubicBezTo>
                  <a:cubicBezTo>
                    <a:pt x="27" y="42"/>
                    <a:pt x="39" y="41"/>
                    <a:pt x="47" y="39"/>
                  </a:cubicBezTo>
                  <a:cubicBezTo>
                    <a:pt x="50" y="39"/>
                    <a:pt x="50" y="38"/>
                    <a:pt x="50" y="36"/>
                  </a:cubicBezTo>
                  <a:cubicBezTo>
                    <a:pt x="51" y="35"/>
                    <a:pt x="49" y="34"/>
                    <a:pt x="47" y="33"/>
                  </a:cubicBezTo>
                  <a:cubicBezTo>
                    <a:pt x="44" y="31"/>
                    <a:pt x="41" y="31"/>
                    <a:pt x="40" y="31"/>
                  </a:cubicBezTo>
                  <a:cubicBezTo>
                    <a:pt x="39" y="31"/>
                    <a:pt x="32" y="31"/>
                    <a:pt x="30" y="30"/>
                  </a:cubicBezTo>
                  <a:cubicBezTo>
                    <a:pt x="25" y="26"/>
                    <a:pt x="22" y="20"/>
                    <a:pt x="18" y="14"/>
                  </a:cubicBezTo>
                  <a:cubicBezTo>
                    <a:pt x="15" y="10"/>
                    <a:pt x="12" y="5"/>
                    <a:pt x="9" y="2"/>
                  </a:cubicBezTo>
                  <a:cubicBezTo>
                    <a:pt x="8" y="1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68"/>
            <p:cNvSpPr>
              <a:spLocks noEditPoints="1"/>
            </p:cNvSpPr>
            <p:nvPr/>
          </p:nvSpPr>
          <p:spPr bwMode="auto">
            <a:xfrm>
              <a:off x="1765300" y="277813"/>
              <a:ext cx="617538" cy="592138"/>
            </a:xfrm>
            <a:custGeom>
              <a:avLst/>
              <a:gdLst>
                <a:gd name="T0" fmla="*/ 21 w 51"/>
                <a:gd name="T1" fmla="*/ 38 h 49"/>
                <a:gd name="T2" fmla="*/ 21 w 51"/>
                <a:gd name="T3" fmla="*/ 38 h 49"/>
                <a:gd name="T4" fmla="*/ 23 w 51"/>
                <a:gd name="T5" fmla="*/ 40 h 49"/>
                <a:gd name="T6" fmla="*/ 40 w 51"/>
                <a:gd name="T7" fmla="*/ 42 h 49"/>
                <a:gd name="T8" fmla="*/ 48 w 51"/>
                <a:gd name="T9" fmla="*/ 40 h 49"/>
                <a:gd name="T10" fmla="*/ 49 w 51"/>
                <a:gd name="T11" fmla="*/ 41 h 49"/>
                <a:gd name="T12" fmla="*/ 37 w 51"/>
                <a:gd name="T13" fmla="*/ 48 h 49"/>
                <a:gd name="T14" fmla="*/ 28 w 51"/>
                <a:gd name="T15" fmla="*/ 48 h 49"/>
                <a:gd name="T16" fmla="*/ 24 w 51"/>
                <a:gd name="T17" fmla="*/ 45 h 49"/>
                <a:gd name="T18" fmla="*/ 21 w 51"/>
                <a:gd name="T19" fmla="*/ 38 h 49"/>
                <a:gd name="T20" fmla="*/ 1 w 51"/>
                <a:gd name="T21" fmla="*/ 14 h 49"/>
                <a:gd name="T22" fmla="*/ 1 w 51"/>
                <a:gd name="T23" fmla="*/ 13 h 49"/>
                <a:gd name="T24" fmla="*/ 9 w 51"/>
                <a:gd name="T25" fmla="*/ 19 h 49"/>
                <a:gd name="T26" fmla="*/ 9 w 51"/>
                <a:gd name="T27" fmla="*/ 19 h 49"/>
                <a:gd name="T28" fmla="*/ 6 w 51"/>
                <a:gd name="T29" fmla="*/ 26 h 49"/>
                <a:gd name="T30" fmla="*/ 5 w 51"/>
                <a:gd name="T31" fmla="*/ 48 h 49"/>
                <a:gd name="T32" fmla="*/ 4 w 51"/>
                <a:gd name="T33" fmla="*/ 48 h 49"/>
                <a:gd name="T34" fmla="*/ 3 w 51"/>
                <a:gd name="T35" fmla="*/ 48 h 49"/>
                <a:gd name="T36" fmla="*/ 3 w 51"/>
                <a:gd name="T37" fmla="*/ 48 h 49"/>
                <a:gd name="T38" fmla="*/ 2 w 51"/>
                <a:gd name="T39" fmla="*/ 23 h 49"/>
                <a:gd name="T40" fmla="*/ 1 w 51"/>
                <a:gd name="T41" fmla="*/ 14 h 49"/>
                <a:gd name="T42" fmla="*/ 5 w 51"/>
                <a:gd name="T43" fmla="*/ 1 h 49"/>
                <a:gd name="T44" fmla="*/ 0 w 51"/>
                <a:gd name="T45" fmla="*/ 9 h 49"/>
                <a:gd name="T46" fmla="*/ 3 w 51"/>
                <a:gd name="T47" fmla="*/ 12 h 49"/>
                <a:gd name="T48" fmla="*/ 13 w 51"/>
                <a:gd name="T49" fmla="*/ 21 h 49"/>
                <a:gd name="T50" fmla="*/ 24 w 51"/>
                <a:gd name="T51" fmla="*/ 39 h 49"/>
                <a:gd name="T52" fmla="*/ 47 w 51"/>
                <a:gd name="T53" fmla="*/ 39 h 49"/>
                <a:gd name="T54" fmla="*/ 50 w 51"/>
                <a:gd name="T55" fmla="*/ 36 h 49"/>
                <a:gd name="T56" fmla="*/ 47 w 51"/>
                <a:gd name="T57" fmla="*/ 33 h 49"/>
                <a:gd name="T58" fmla="*/ 40 w 51"/>
                <a:gd name="T59" fmla="*/ 31 h 49"/>
                <a:gd name="T60" fmla="*/ 30 w 51"/>
                <a:gd name="T61" fmla="*/ 29 h 49"/>
                <a:gd name="T62" fmla="*/ 18 w 51"/>
                <a:gd name="T63" fmla="*/ 14 h 49"/>
                <a:gd name="T64" fmla="*/ 9 w 51"/>
                <a:gd name="T65" fmla="*/ 2 h 49"/>
                <a:gd name="T66" fmla="*/ 5 w 51"/>
                <a:gd name="T67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49">
                  <a:moveTo>
                    <a:pt x="21" y="38"/>
                  </a:moveTo>
                  <a:cubicBezTo>
                    <a:pt x="21" y="37"/>
                    <a:pt x="21" y="37"/>
                    <a:pt x="21" y="38"/>
                  </a:cubicBezTo>
                  <a:cubicBezTo>
                    <a:pt x="22" y="39"/>
                    <a:pt x="23" y="39"/>
                    <a:pt x="23" y="40"/>
                  </a:cubicBezTo>
                  <a:cubicBezTo>
                    <a:pt x="27" y="43"/>
                    <a:pt x="36" y="42"/>
                    <a:pt x="40" y="42"/>
                  </a:cubicBezTo>
                  <a:cubicBezTo>
                    <a:pt x="43" y="41"/>
                    <a:pt x="46" y="41"/>
                    <a:pt x="48" y="40"/>
                  </a:cubicBezTo>
                  <a:cubicBezTo>
                    <a:pt x="49" y="40"/>
                    <a:pt x="49" y="40"/>
                    <a:pt x="49" y="41"/>
                  </a:cubicBezTo>
                  <a:cubicBezTo>
                    <a:pt x="48" y="45"/>
                    <a:pt x="44" y="47"/>
                    <a:pt x="37" y="48"/>
                  </a:cubicBezTo>
                  <a:cubicBezTo>
                    <a:pt x="35" y="48"/>
                    <a:pt x="30" y="49"/>
                    <a:pt x="28" y="48"/>
                  </a:cubicBezTo>
                  <a:cubicBezTo>
                    <a:pt x="26" y="48"/>
                    <a:pt x="24" y="46"/>
                    <a:pt x="24" y="45"/>
                  </a:cubicBezTo>
                  <a:cubicBezTo>
                    <a:pt x="22" y="42"/>
                    <a:pt x="22" y="40"/>
                    <a:pt x="21" y="38"/>
                  </a:cubicBezTo>
                  <a:close/>
                  <a:moveTo>
                    <a:pt x="1" y="14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5" y="15"/>
                    <a:pt x="7" y="16"/>
                    <a:pt x="9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7" y="18"/>
                    <a:pt x="6" y="23"/>
                    <a:pt x="6" y="26"/>
                  </a:cubicBezTo>
                  <a:cubicBezTo>
                    <a:pt x="6" y="34"/>
                    <a:pt x="5" y="40"/>
                    <a:pt x="5" y="48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4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39"/>
                    <a:pt x="3" y="32"/>
                    <a:pt x="2" y="23"/>
                  </a:cubicBezTo>
                  <a:cubicBezTo>
                    <a:pt x="2" y="20"/>
                    <a:pt x="1" y="17"/>
                    <a:pt x="1" y="14"/>
                  </a:cubicBezTo>
                  <a:close/>
                  <a:moveTo>
                    <a:pt x="5" y="1"/>
                  </a:moveTo>
                  <a:cubicBezTo>
                    <a:pt x="3" y="3"/>
                    <a:pt x="1" y="6"/>
                    <a:pt x="0" y="9"/>
                  </a:cubicBezTo>
                  <a:cubicBezTo>
                    <a:pt x="0" y="11"/>
                    <a:pt x="0" y="11"/>
                    <a:pt x="3" y="12"/>
                  </a:cubicBezTo>
                  <a:cubicBezTo>
                    <a:pt x="5" y="14"/>
                    <a:pt x="9" y="16"/>
                    <a:pt x="13" y="21"/>
                  </a:cubicBezTo>
                  <a:cubicBezTo>
                    <a:pt x="17" y="26"/>
                    <a:pt x="20" y="35"/>
                    <a:pt x="24" y="39"/>
                  </a:cubicBezTo>
                  <a:cubicBezTo>
                    <a:pt x="27" y="42"/>
                    <a:pt x="38" y="41"/>
                    <a:pt x="47" y="39"/>
                  </a:cubicBezTo>
                  <a:cubicBezTo>
                    <a:pt x="50" y="38"/>
                    <a:pt x="50" y="38"/>
                    <a:pt x="50" y="36"/>
                  </a:cubicBezTo>
                  <a:cubicBezTo>
                    <a:pt x="51" y="34"/>
                    <a:pt x="49" y="34"/>
                    <a:pt x="47" y="33"/>
                  </a:cubicBezTo>
                  <a:cubicBezTo>
                    <a:pt x="44" y="31"/>
                    <a:pt x="41" y="31"/>
                    <a:pt x="40" y="31"/>
                  </a:cubicBezTo>
                  <a:cubicBezTo>
                    <a:pt x="39" y="31"/>
                    <a:pt x="32" y="31"/>
                    <a:pt x="30" y="29"/>
                  </a:cubicBezTo>
                  <a:cubicBezTo>
                    <a:pt x="25" y="26"/>
                    <a:pt x="22" y="20"/>
                    <a:pt x="18" y="14"/>
                  </a:cubicBezTo>
                  <a:cubicBezTo>
                    <a:pt x="15" y="10"/>
                    <a:pt x="12" y="5"/>
                    <a:pt x="9" y="2"/>
                  </a:cubicBezTo>
                  <a:cubicBezTo>
                    <a:pt x="8" y="1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69"/>
            <p:cNvSpPr>
              <a:spLocks noEditPoints="1"/>
            </p:cNvSpPr>
            <p:nvPr/>
          </p:nvSpPr>
          <p:spPr bwMode="auto">
            <a:xfrm>
              <a:off x="1765300" y="277813"/>
              <a:ext cx="604838" cy="592138"/>
            </a:xfrm>
            <a:custGeom>
              <a:avLst/>
              <a:gdLst>
                <a:gd name="T0" fmla="*/ 21 w 50"/>
                <a:gd name="T1" fmla="*/ 38 h 49"/>
                <a:gd name="T2" fmla="*/ 21 w 50"/>
                <a:gd name="T3" fmla="*/ 38 h 49"/>
                <a:gd name="T4" fmla="*/ 23 w 50"/>
                <a:gd name="T5" fmla="*/ 40 h 49"/>
                <a:gd name="T6" fmla="*/ 40 w 50"/>
                <a:gd name="T7" fmla="*/ 41 h 49"/>
                <a:gd name="T8" fmla="*/ 48 w 50"/>
                <a:gd name="T9" fmla="*/ 40 h 49"/>
                <a:gd name="T10" fmla="*/ 49 w 50"/>
                <a:gd name="T11" fmla="*/ 41 h 49"/>
                <a:gd name="T12" fmla="*/ 37 w 50"/>
                <a:gd name="T13" fmla="*/ 48 h 49"/>
                <a:gd name="T14" fmla="*/ 28 w 50"/>
                <a:gd name="T15" fmla="*/ 48 h 49"/>
                <a:gd name="T16" fmla="*/ 23 w 50"/>
                <a:gd name="T17" fmla="*/ 44 h 49"/>
                <a:gd name="T18" fmla="*/ 21 w 50"/>
                <a:gd name="T19" fmla="*/ 38 h 49"/>
                <a:gd name="T20" fmla="*/ 1 w 50"/>
                <a:gd name="T21" fmla="*/ 14 h 49"/>
                <a:gd name="T22" fmla="*/ 1 w 50"/>
                <a:gd name="T23" fmla="*/ 13 h 49"/>
                <a:gd name="T24" fmla="*/ 9 w 50"/>
                <a:gd name="T25" fmla="*/ 19 h 49"/>
                <a:gd name="T26" fmla="*/ 9 w 50"/>
                <a:gd name="T27" fmla="*/ 19 h 49"/>
                <a:gd name="T28" fmla="*/ 6 w 50"/>
                <a:gd name="T29" fmla="*/ 26 h 49"/>
                <a:gd name="T30" fmla="*/ 5 w 50"/>
                <a:gd name="T31" fmla="*/ 47 h 49"/>
                <a:gd name="T32" fmla="*/ 4 w 50"/>
                <a:gd name="T33" fmla="*/ 48 h 49"/>
                <a:gd name="T34" fmla="*/ 3 w 50"/>
                <a:gd name="T35" fmla="*/ 48 h 49"/>
                <a:gd name="T36" fmla="*/ 3 w 50"/>
                <a:gd name="T37" fmla="*/ 47 h 49"/>
                <a:gd name="T38" fmla="*/ 2 w 50"/>
                <a:gd name="T39" fmla="*/ 23 h 49"/>
                <a:gd name="T40" fmla="*/ 1 w 50"/>
                <a:gd name="T41" fmla="*/ 14 h 49"/>
                <a:gd name="T42" fmla="*/ 5 w 50"/>
                <a:gd name="T43" fmla="*/ 1 h 49"/>
                <a:gd name="T44" fmla="*/ 0 w 50"/>
                <a:gd name="T45" fmla="*/ 9 h 49"/>
                <a:gd name="T46" fmla="*/ 3 w 50"/>
                <a:gd name="T47" fmla="*/ 12 h 49"/>
                <a:gd name="T48" fmla="*/ 13 w 50"/>
                <a:gd name="T49" fmla="*/ 21 h 49"/>
                <a:gd name="T50" fmla="*/ 24 w 50"/>
                <a:gd name="T51" fmla="*/ 39 h 49"/>
                <a:gd name="T52" fmla="*/ 47 w 50"/>
                <a:gd name="T53" fmla="*/ 39 h 49"/>
                <a:gd name="T54" fmla="*/ 50 w 50"/>
                <a:gd name="T55" fmla="*/ 36 h 49"/>
                <a:gd name="T56" fmla="*/ 47 w 50"/>
                <a:gd name="T57" fmla="*/ 32 h 49"/>
                <a:gd name="T58" fmla="*/ 39 w 50"/>
                <a:gd name="T59" fmla="*/ 30 h 49"/>
                <a:gd name="T60" fmla="*/ 30 w 50"/>
                <a:gd name="T61" fmla="*/ 29 h 49"/>
                <a:gd name="T62" fmla="*/ 18 w 50"/>
                <a:gd name="T63" fmla="*/ 14 h 49"/>
                <a:gd name="T64" fmla="*/ 9 w 50"/>
                <a:gd name="T65" fmla="*/ 2 h 49"/>
                <a:gd name="T66" fmla="*/ 5 w 50"/>
                <a:gd name="T67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9">
                  <a:moveTo>
                    <a:pt x="21" y="38"/>
                  </a:moveTo>
                  <a:cubicBezTo>
                    <a:pt x="20" y="37"/>
                    <a:pt x="21" y="37"/>
                    <a:pt x="21" y="38"/>
                  </a:cubicBezTo>
                  <a:cubicBezTo>
                    <a:pt x="22" y="39"/>
                    <a:pt x="22" y="39"/>
                    <a:pt x="23" y="40"/>
                  </a:cubicBezTo>
                  <a:cubicBezTo>
                    <a:pt x="26" y="43"/>
                    <a:pt x="36" y="42"/>
                    <a:pt x="40" y="41"/>
                  </a:cubicBezTo>
                  <a:cubicBezTo>
                    <a:pt x="43" y="41"/>
                    <a:pt x="46" y="41"/>
                    <a:pt x="48" y="40"/>
                  </a:cubicBezTo>
                  <a:cubicBezTo>
                    <a:pt x="49" y="40"/>
                    <a:pt x="49" y="40"/>
                    <a:pt x="49" y="41"/>
                  </a:cubicBezTo>
                  <a:cubicBezTo>
                    <a:pt x="48" y="45"/>
                    <a:pt x="43" y="47"/>
                    <a:pt x="37" y="48"/>
                  </a:cubicBezTo>
                  <a:cubicBezTo>
                    <a:pt x="35" y="48"/>
                    <a:pt x="30" y="49"/>
                    <a:pt x="28" y="48"/>
                  </a:cubicBezTo>
                  <a:cubicBezTo>
                    <a:pt x="26" y="48"/>
                    <a:pt x="24" y="46"/>
                    <a:pt x="23" y="44"/>
                  </a:cubicBezTo>
                  <a:cubicBezTo>
                    <a:pt x="22" y="42"/>
                    <a:pt x="22" y="40"/>
                    <a:pt x="21" y="38"/>
                  </a:cubicBezTo>
                  <a:close/>
                  <a:moveTo>
                    <a:pt x="1" y="14"/>
                  </a:moveTo>
                  <a:cubicBezTo>
                    <a:pt x="0" y="13"/>
                    <a:pt x="0" y="13"/>
                    <a:pt x="1" y="13"/>
                  </a:cubicBezTo>
                  <a:cubicBezTo>
                    <a:pt x="5" y="15"/>
                    <a:pt x="7" y="16"/>
                    <a:pt x="9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7" y="18"/>
                    <a:pt x="6" y="23"/>
                    <a:pt x="6" y="26"/>
                  </a:cubicBezTo>
                  <a:cubicBezTo>
                    <a:pt x="6" y="33"/>
                    <a:pt x="5" y="40"/>
                    <a:pt x="5" y="47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4" y="48"/>
                    <a:pt x="3" y="48"/>
                  </a:cubicBezTo>
                  <a:cubicBezTo>
                    <a:pt x="3" y="48"/>
                    <a:pt x="3" y="48"/>
                    <a:pt x="3" y="47"/>
                  </a:cubicBezTo>
                  <a:cubicBezTo>
                    <a:pt x="3" y="39"/>
                    <a:pt x="3" y="31"/>
                    <a:pt x="2" y="23"/>
                  </a:cubicBezTo>
                  <a:cubicBezTo>
                    <a:pt x="2" y="20"/>
                    <a:pt x="1" y="17"/>
                    <a:pt x="1" y="14"/>
                  </a:cubicBezTo>
                  <a:close/>
                  <a:moveTo>
                    <a:pt x="5" y="1"/>
                  </a:moveTo>
                  <a:cubicBezTo>
                    <a:pt x="3" y="3"/>
                    <a:pt x="1" y="6"/>
                    <a:pt x="0" y="9"/>
                  </a:cubicBezTo>
                  <a:cubicBezTo>
                    <a:pt x="0" y="11"/>
                    <a:pt x="0" y="11"/>
                    <a:pt x="3" y="12"/>
                  </a:cubicBezTo>
                  <a:cubicBezTo>
                    <a:pt x="5" y="14"/>
                    <a:pt x="9" y="16"/>
                    <a:pt x="13" y="21"/>
                  </a:cubicBezTo>
                  <a:cubicBezTo>
                    <a:pt x="17" y="26"/>
                    <a:pt x="20" y="35"/>
                    <a:pt x="24" y="39"/>
                  </a:cubicBezTo>
                  <a:cubicBezTo>
                    <a:pt x="27" y="42"/>
                    <a:pt x="38" y="41"/>
                    <a:pt x="47" y="39"/>
                  </a:cubicBezTo>
                  <a:cubicBezTo>
                    <a:pt x="50" y="38"/>
                    <a:pt x="50" y="38"/>
                    <a:pt x="50" y="36"/>
                  </a:cubicBezTo>
                  <a:cubicBezTo>
                    <a:pt x="50" y="34"/>
                    <a:pt x="49" y="33"/>
                    <a:pt x="47" y="32"/>
                  </a:cubicBezTo>
                  <a:cubicBezTo>
                    <a:pt x="44" y="31"/>
                    <a:pt x="41" y="31"/>
                    <a:pt x="39" y="30"/>
                  </a:cubicBezTo>
                  <a:cubicBezTo>
                    <a:pt x="39" y="30"/>
                    <a:pt x="32" y="31"/>
                    <a:pt x="30" y="29"/>
                  </a:cubicBezTo>
                  <a:cubicBezTo>
                    <a:pt x="25" y="25"/>
                    <a:pt x="21" y="19"/>
                    <a:pt x="18" y="14"/>
                  </a:cubicBezTo>
                  <a:cubicBezTo>
                    <a:pt x="15" y="10"/>
                    <a:pt x="12" y="5"/>
                    <a:pt x="9" y="2"/>
                  </a:cubicBezTo>
                  <a:cubicBezTo>
                    <a:pt x="7" y="1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Freeform 70"/>
            <p:cNvSpPr>
              <a:spLocks noEditPoints="1"/>
            </p:cNvSpPr>
            <p:nvPr/>
          </p:nvSpPr>
          <p:spPr bwMode="auto">
            <a:xfrm>
              <a:off x="1765300" y="277813"/>
              <a:ext cx="604838" cy="581025"/>
            </a:xfrm>
            <a:custGeom>
              <a:avLst/>
              <a:gdLst>
                <a:gd name="T0" fmla="*/ 21 w 50"/>
                <a:gd name="T1" fmla="*/ 38 h 48"/>
                <a:gd name="T2" fmla="*/ 21 w 50"/>
                <a:gd name="T3" fmla="*/ 38 h 48"/>
                <a:gd name="T4" fmla="*/ 23 w 50"/>
                <a:gd name="T5" fmla="*/ 40 h 48"/>
                <a:gd name="T6" fmla="*/ 40 w 50"/>
                <a:gd name="T7" fmla="*/ 41 h 48"/>
                <a:gd name="T8" fmla="*/ 48 w 50"/>
                <a:gd name="T9" fmla="*/ 40 h 48"/>
                <a:gd name="T10" fmla="*/ 49 w 50"/>
                <a:gd name="T11" fmla="*/ 41 h 48"/>
                <a:gd name="T12" fmla="*/ 37 w 50"/>
                <a:gd name="T13" fmla="*/ 48 h 48"/>
                <a:gd name="T14" fmla="*/ 27 w 50"/>
                <a:gd name="T15" fmla="*/ 48 h 48"/>
                <a:gd name="T16" fmla="*/ 23 w 50"/>
                <a:gd name="T17" fmla="*/ 44 h 48"/>
                <a:gd name="T18" fmla="*/ 21 w 50"/>
                <a:gd name="T19" fmla="*/ 38 h 48"/>
                <a:gd name="T20" fmla="*/ 1 w 50"/>
                <a:gd name="T21" fmla="*/ 14 h 48"/>
                <a:gd name="T22" fmla="*/ 1 w 50"/>
                <a:gd name="T23" fmla="*/ 13 h 48"/>
                <a:gd name="T24" fmla="*/ 9 w 50"/>
                <a:gd name="T25" fmla="*/ 18 h 48"/>
                <a:gd name="T26" fmla="*/ 9 w 50"/>
                <a:gd name="T27" fmla="*/ 19 h 48"/>
                <a:gd name="T28" fmla="*/ 6 w 50"/>
                <a:gd name="T29" fmla="*/ 25 h 48"/>
                <a:gd name="T30" fmla="*/ 5 w 50"/>
                <a:gd name="T31" fmla="*/ 47 h 48"/>
                <a:gd name="T32" fmla="*/ 4 w 50"/>
                <a:gd name="T33" fmla="*/ 48 h 48"/>
                <a:gd name="T34" fmla="*/ 3 w 50"/>
                <a:gd name="T35" fmla="*/ 48 h 48"/>
                <a:gd name="T36" fmla="*/ 2 w 50"/>
                <a:gd name="T37" fmla="*/ 47 h 48"/>
                <a:gd name="T38" fmla="*/ 2 w 50"/>
                <a:gd name="T39" fmla="*/ 23 h 48"/>
                <a:gd name="T40" fmla="*/ 1 w 50"/>
                <a:gd name="T41" fmla="*/ 14 h 48"/>
                <a:gd name="T42" fmla="*/ 5 w 50"/>
                <a:gd name="T43" fmla="*/ 1 h 48"/>
                <a:gd name="T44" fmla="*/ 0 w 50"/>
                <a:gd name="T45" fmla="*/ 9 h 48"/>
                <a:gd name="T46" fmla="*/ 2 w 50"/>
                <a:gd name="T47" fmla="*/ 12 h 48"/>
                <a:gd name="T48" fmla="*/ 13 w 50"/>
                <a:gd name="T49" fmla="*/ 21 h 48"/>
                <a:gd name="T50" fmla="*/ 24 w 50"/>
                <a:gd name="T51" fmla="*/ 39 h 48"/>
                <a:gd name="T52" fmla="*/ 46 w 50"/>
                <a:gd name="T53" fmla="*/ 39 h 48"/>
                <a:gd name="T54" fmla="*/ 50 w 50"/>
                <a:gd name="T55" fmla="*/ 36 h 48"/>
                <a:gd name="T56" fmla="*/ 47 w 50"/>
                <a:gd name="T57" fmla="*/ 32 h 48"/>
                <a:gd name="T58" fmla="*/ 39 w 50"/>
                <a:gd name="T59" fmla="*/ 30 h 48"/>
                <a:gd name="T60" fmla="*/ 30 w 50"/>
                <a:gd name="T61" fmla="*/ 29 h 48"/>
                <a:gd name="T62" fmla="*/ 18 w 50"/>
                <a:gd name="T63" fmla="*/ 14 h 48"/>
                <a:gd name="T64" fmla="*/ 9 w 50"/>
                <a:gd name="T65" fmla="*/ 2 h 48"/>
                <a:gd name="T66" fmla="*/ 5 w 50"/>
                <a:gd name="T6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8">
                  <a:moveTo>
                    <a:pt x="21" y="38"/>
                  </a:moveTo>
                  <a:cubicBezTo>
                    <a:pt x="20" y="37"/>
                    <a:pt x="20" y="37"/>
                    <a:pt x="21" y="38"/>
                  </a:cubicBezTo>
                  <a:cubicBezTo>
                    <a:pt x="22" y="38"/>
                    <a:pt x="22" y="39"/>
                    <a:pt x="23" y="40"/>
                  </a:cubicBezTo>
                  <a:cubicBezTo>
                    <a:pt x="26" y="43"/>
                    <a:pt x="36" y="42"/>
                    <a:pt x="40" y="41"/>
                  </a:cubicBezTo>
                  <a:cubicBezTo>
                    <a:pt x="43" y="41"/>
                    <a:pt x="46" y="40"/>
                    <a:pt x="48" y="40"/>
                  </a:cubicBezTo>
                  <a:cubicBezTo>
                    <a:pt x="49" y="39"/>
                    <a:pt x="49" y="39"/>
                    <a:pt x="49" y="41"/>
                  </a:cubicBezTo>
                  <a:cubicBezTo>
                    <a:pt x="48" y="45"/>
                    <a:pt x="43" y="46"/>
                    <a:pt x="37" y="48"/>
                  </a:cubicBezTo>
                  <a:cubicBezTo>
                    <a:pt x="35" y="48"/>
                    <a:pt x="30" y="48"/>
                    <a:pt x="27" y="48"/>
                  </a:cubicBezTo>
                  <a:cubicBezTo>
                    <a:pt x="26" y="47"/>
                    <a:pt x="24" y="46"/>
                    <a:pt x="23" y="44"/>
                  </a:cubicBezTo>
                  <a:cubicBezTo>
                    <a:pt x="22" y="42"/>
                    <a:pt x="21" y="40"/>
                    <a:pt x="21" y="38"/>
                  </a:cubicBezTo>
                  <a:close/>
                  <a:moveTo>
                    <a:pt x="1" y="14"/>
                  </a:moveTo>
                  <a:cubicBezTo>
                    <a:pt x="0" y="13"/>
                    <a:pt x="0" y="12"/>
                    <a:pt x="1" y="13"/>
                  </a:cubicBezTo>
                  <a:cubicBezTo>
                    <a:pt x="4" y="15"/>
                    <a:pt x="7" y="16"/>
                    <a:pt x="9" y="18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7" y="18"/>
                    <a:pt x="6" y="22"/>
                    <a:pt x="6" y="25"/>
                  </a:cubicBezTo>
                  <a:cubicBezTo>
                    <a:pt x="5" y="33"/>
                    <a:pt x="5" y="39"/>
                    <a:pt x="5" y="47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3" y="48"/>
                    <a:pt x="3" y="48"/>
                  </a:cubicBezTo>
                  <a:cubicBezTo>
                    <a:pt x="2" y="48"/>
                    <a:pt x="2" y="48"/>
                    <a:pt x="2" y="47"/>
                  </a:cubicBezTo>
                  <a:cubicBezTo>
                    <a:pt x="2" y="39"/>
                    <a:pt x="2" y="31"/>
                    <a:pt x="2" y="23"/>
                  </a:cubicBezTo>
                  <a:cubicBezTo>
                    <a:pt x="2" y="20"/>
                    <a:pt x="1" y="16"/>
                    <a:pt x="1" y="14"/>
                  </a:cubicBezTo>
                  <a:close/>
                  <a:moveTo>
                    <a:pt x="5" y="1"/>
                  </a:moveTo>
                  <a:cubicBezTo>
                    <a:pt x="3" y="3"/>
                    <a:pt x="0" y="6"/>
                    <a:pt x="0" y="9"/>
                  </a:cubicBezTo>
                  <a:cubicBezTo>
                    <a:pt x="0" y="11"/>
                    <a:pt x="0" y="11"/>
                    <a:pt x="2" y="12"/>
                  </a:cubicBezTo>
                  <a:cubicBezTo>
                    <a:pt x="5" y="13"/>
                    <a:pt x="9" y="16"/>
                    <a:pt x="13" y="21"/>
                  </a:cubicBezTo>
                  <a:cubicBezTo>
                    <a:pt x="17" y="26"/>
                    <a:pt x="19" y="35"/>
                    <a:pt x="24" y="39"/>
                  </a:cubicBezTo>
                  <a:cubicBezTo>
                    <a:pt x="27" y="42"/>
                    <a:pt x="38" y="41"/>
                    <a:pt x="46" y="39"/>
                  </a:cubicBezTo>
                  <a:cubicBezTo>
                    <a:pt x="50" y="38"/>
                    <a:pt x="50" y="38"/>
                    <a:pt x="50" y="36"/>
                  </a:cubicBezTo>
                  <a:cubicBezTo>
                    <a:pt x="50" y="34"/>
                    <a:pt x="49" y="33"/>
                    <a:pt x="47" y="32"/>
                  </a:cubicBezTo>
                  <a:cubicBezTo>
                    <a:pt x="44" y="31"/>
                    <a:pt x="41" y="30"/>
                    <a:pt x="39" y="30"/>
                  </a:cubicBezTo>
                  <a:cubicBezTo>
                    <a:pt x="39" y="30"/>
                    <a:pt x="32" y="31"/>
                    <a:pt x="30" y="29"/>
                  </a:cubicBezTo>
                  <a:cubicBezTo>
                    <a:pt x="25" y="25"/>
                    <a:pt x="21" y="19"/>
                    <a:pt x="18" y="14"/>
                  </a:cubicBezTo>
                  <a:cubicBezTo>
                    <a:pt x="15" y="10"/>
                    <a:pt x="12" y="5"/>
                    <a:pt x="9" y="2"/>
                  </a:cubicBezTo>
                  <a:cubicBezTo>
                    <a:pt x="7" y="0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Freeform 71"/>
            <p:cNvSpPr>
              <a:spLocks noEditPoints="1"/>
            </p:cNvSpPr>
            <p:nvPr/>
          </p:nvSpPr>
          <p:spPr bwMode="auto">
            <a:xfrm>
              <a:off x="1765300" y="277813"/>
              <a:ext cx="604838" cy="581025"/>
            </a:xfrm>
            <a:custGeom>
              <a:avLst/>
              <a:gdLst>
                <a:gd name="T0" fmla="*/ 20 w 50"/>
                <a:gd name="T1" fmla="*/ 38 h 48"/>
                <a:gd name="T2" fmla="*/ 21 w 50"/>
                <a:gd name="T3" fmla="*/ 38 h 48"/>
                <a:gd name="T4" fmla="*/ 23 w 50"/>
                <a:gd name="T5" fmla="*/ 40 h 48"/>
                <a:gd name="T6" fmla="*/ 40 w 50"/>
                <a:gd name="T7" fmla="*/ 41 h 48"/>
                <a:gd name="T8" fmla="*/ 48 w 50"/>
                <a:gd name="T9" fmla="*/ 40 h 48"/>
                <a:gd name="T10" fmla="*/ 49 w 50"/>
                <a:gd name="T11" fmla="*/ 40 h 48"/>
                <a:gd name="T12" fmla="*/ 37 w 50"/>
                <a:gd name="T13" fmla="*/ 47 h 48"/>
                <a:gd name="T14" fmla="*/ 27 w 50"/>
                <a:gd name="T15" fmla="*/ 48 h 48"/>
                <a:gd name="T16" fmla="*/ 23 w 50"/>
                <a:gd name="T17" fmla="*/ 44 h 48"/>
                <a:gd name="T18" fmla="*/ 20 w 50"/>
                <a:gd name="T19" fmla="*/ 38 h 48"/>
                <a:gd name="T20" fmla="*/ 0 w 50"/>
                <a:gd name="T21" fmla="*/ 13 h 48"/>
                <a:gd name="T22" fmla="*/ 1 w 50"/>
                <a:gd name="T23" fmla="*/ 13 h 48"/>
                <a:gd name="T24" fmla="*/ 9 w 50"/>
                <a:gd name="T25" fmla="*/ 18 h 48"/>
                <a:gd name="T26" fmla="*/ 9 w 50"/>
                <a:gd name="T27" fmla="*/ 19 h 48"/>
                <a:gd name="T28" fmla="*/ 6 w 50"/>
                <a:gd name="T29" fmla="*/ 25 h 48"/>
                <a:gd name="T30" fmla="*/ 5 w 50"/>
                <a:gd name="T31" fmla="*/ 47 h 48"/>
                <a:gd name="T32" fmla="*/ 4 w 50"/>
                <a:gd name="T33" fmla="*/ 48 h 48"/>
                <a:gd name="T34" fmla="*/ 3 w 50"/>
                <a:gd name="T35" fmla="*/ 48 h 48"/>
                <a:gd name="T36" fmla="*/ 2 w 50"/>
                <a:gd name="T37" fmla="*/ 47 h 48"/>
                <a:gd name="T38" fmla="*/ 2 w 50"/>
                <a:gd name="T39" fmla="*/ 22 h 48"/>
                <a:gd name="T40" fmla="*/ 0 w 50"/>
                <a:gd name="T41" fmla="*/ 13 h 48"/>
                <a:gd name="T42" fmla="*/ 5 w 50"/>
                <a:gd name="T43" fmla="*/ 1 h 48"/>
                <a:gd name="T44" fmla="*/ 0 w 50"/>
                <a:gd name="T45" fmla="*/ 9 h 48"/>
                <a:gd name="T46" fmla="*/ 2 w 50"/>
                <a:gd name="T47" fmla="*/ 12 h 48"/>
                <a:gd name="T48" fmla="*/ 13 w 50"/>
                <a:gd name="T49" fmla="*/ 20 h 48"/>
                <a:gd name="T50" fmla="*/ 24 w 50"/>
                <a:gd name="T51" fmla="*/ 39 h 48"/>
                <a:gd name="T52" fmla="*/ 46 w 50"/>
                <a:gd name="T53" fmla="*/ 39 h 48"/>
                <a:gd name="T54" fmla="*/ 50 w 50"/>
                <a:gd name="T55" fmla="*/ 36 h 48"/>
                <a:gd name="T56" fmla="*/ 46 w 50"/>
                <a:gd name="T57" fmla="*/ 32 h 48"/>
                <a:gd name="T58" fmla="*/ 39 w 50"/>
                <a:gd name="T59" fmla="*/ 30 h 48"/>
                <a:gd name="T60" fmla="*/ 30 w 50"/>
                <a:gd name="T61" fmla="*/ 29 h 48"/>
                <a:gd name="T62" fmla="*/ 17 w 50"/>
                <a:gd name="T63" fmla="*/ 13 h 48"/>
                <a:gd name="T64" fmla="*/ 9 w 50"/>
                <a:gd name="T65" fmla="*/ 2 h 48"/>
                <a:gd name="T66" fmla="*/ 5 w 50"/>
                <a:gd name="T6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8">
                  <a:moveTo>
                    <a:pt x="20" y="38"/>
                  </a:moveTo>
                  <a:cubicBezTo>
                    <a:pt x="20" y="37"/>
                    <a:pt x="20" y="37"/>
                    <a:pt x="21" y="38"/>
                  </a:cubicBezTo>
                  <a:cubicBezTo>
                    <a:pt x="21" y="38"/>
                    <a:pt x="22" y="39"/>
                    <a:pt x="23" y="40"/>
                  </a:cubicBezTo>
                  <a:cubicBezTo>
                    <a:pt x="26" y="43"/>
                    <a:pt x="36" y="42"/>
                    <a:pt x="40" y="41"/>
                  </a:cubicBezTo>
                  <a:cubicBezTo>
                    <a:pt x="42" y="41"/>
                    <a:pt x="45" y="40"/>
                    <a:pt x="48" y="40"/>
                  </a:cubicBezTo>
                  <a:cubicBezTo>
                    <a:pt x="49" y="39"/>
                    <a:pt x="49" y="39"/>
                    <a:pt x="49" y="40"/>
                  </a:cubicBezTo>
                  <a:cubicBezTo>
                    <a:pt x="48" y="45"/>
                    <a:pt x="43" y="46"/>
                    <a:pt x="37" y="47"/>
                  </a:cubicBezTo>
                  <a:cubicBezTo>
                    <a:pt x="35" y="48"/>
                    <a:pt x="30" y="48"/>
                    <a:pt x="27" y="48"/>
                  </a:cubicBezTo>
                  <a:cubicBezTo>
                    <a:pt x="26" y="47"/>
                    <a:pt x="24" y="45"/>
                    <a:pt x="23" y="44"/>
                  </a:cubicBezTo>
                  <a:cubicBezTo>
                    <a:pt x="22" y="42"/>
                    <a:pt x="21" y="40"/>
                    <a:pt x="20" y="38"/>
                  </a:cubicBezTo>
                  <a:close/>
                  <a:moveTo>
                    <a:pt x="0" y="13"/>
                  </a:moveTo>
                  <a:cubicBezTo>
                    <a:pt x="0" y="12"/>
                    <a:pt x="0" y="12"/>
                    <a:pt x="1" y="13"/>
                  </a:cubicBezTo>
                  <a:cubicBezTo>
                    <a:pt x="4" y="14"/>
                    <a:pt x="6" y="16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7" y="18"/>
                    <a:pt x="6" y="22"/>
                    <a:pt x="6" y="25"/>
                  </a:cubicBezTo>
                  <a:cubicBezTo>
                    <a:pt x="5" y="33"/>
                    <a:pt x="5" y="39"/>
                    <a:pt x="5" y="47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3" y="48"/>
                    <a:pt x="3" y="48"/>
                  </a:cubicBezTo>
                  <a:cubicBezTo>
                    <a:pt x="2" y="48"/>
                    <a:pt x="2" y="48"/>
                    <a:pt x="2" y="47"/>
                  </a:cubicBezTo>
                  <a:cubicBezTo>
                    <a:pt x="2" y="38"/>
                    <a:pt x="2" y="31"/>
                    <a:pt x="2" y="22"/>
                  </a:cubicBezTo>
                  <a:cubicBezTo>
                    <a:pt x="2" y="20"/>
                    <a:pt x="1" y="16"/>
                    <a:pt x="0" y="13"/>
                  </a:cubicBezTo>
                  <a:close/>
                  <a:moveTo>
                    <a:pt x="5" y="1"/>
                  </a:moveTo>
                  <a:cubicBezTo>
                    <a:pt x="3" y="2"/>
                    <a:pt x="0" y="5"/>
                    <a:pt x="0" y="9"/>
                  </a:cubicBezTo>
                  <a:cubicBezTo>
                    <a:pt x="0" y="11"/>
                    <a:pt x="0" y="11"/>
                    <a:pt x="2" y="12"/>
                  </a:cubicBezTo>
                  <a:cubicBezTo>
                    <a:pt x="5" y="13"/>
                    <a:pt x="9" y="16"/>
                    <a:pt x="13" y="20"/>
                  </a:cubicBezTo>
                  <a:cubicBezTo>
                    <a:pt x="17" y="26"/>
                    <a:pt x="19" y="35"/>
                    <a:pt x="24" y="39"/>
                  </a:cubicBezTo>
                  <a:cubicBezTo>
                    <a:pt x="27" y="42"/>
                    <a:pt x="38" y="41"/>
                    <a:pt x="46" y="39"/>
                  </a:cubicBezTo>
                  <a:cubicBezTo>
                    <a:pt x="50" y="38"/>
                    <a:pt x="50" y="38"/>
                    <a:pt x="50" y="36"/>
                  </a:cubicBezTo>
                  <a:cubicBezTo>
                    <a:pt x="50" y="34"/>
                    <a:pt x="49" y="33"/>
                    <a:pt x="46" y="32"/>
                  </a:cubicBezTo>
                  <a:cubicBezTo>
                    <a:pt x="44" y="31"/>
                    <a:pt x="41" y="30"/>
                    <a:pt x="39" y="30"/>
                  </a:cubicBezTo>
                  <a:cubicBezTo>
                    <a:pt x="38" y="30"/>
                    <a:pt x="32" y="31"/>
                    <a:pt x="30" y="29"/>
                  </a:cubicBezTo>
                  <a:cubicBezTo>
                    <a:pt x="24" y="25"/>
                    <a:pt x="21" y="19"/>
                    <a:pt x="17" y="13"/>
                  </a:cubicBezTo>
                  <a:cubicBezTo>
                    <a:pt x="15" y="10"/>
                    <a:pt x="12" y="5"/>
                    <a:pt x="9" y="2"/>
                  </a:cubicBezTo>
                  <a:cubicBezTo>
                    <a:pt x="7" y="0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Freeform 72"/>
            <p:cNvSpPr>
              <a:spLocks noEditPoints="1"/>
            </p:cNvSpPr>
            <p:nvPr/>
          </p:nvSpPr>
          <p:spPr bwMode="auto">
            <a:xfrm>
              <a:off x="1765300" y="277813"/>
              <a:ext cx="604838" cy="581025"/>
            </a:xfrm>
            <a:custGeom>
              <a:avLst/>
              <a:gdLst>
                <a:gd name="T0" fmla="*/ 20 w 50"/>
                <a:gd name="T1" fmla="*/ 37 h 48"/>
                <a:gd name="T2" fmla="*/ 21 w 50"/>
                <a:gd name="T3" fmla="*/ 37 h 48"/>
                <a:gd name="T4" fmla="*/ 23 w 50"/>
                <a:gd name="T5" fmla="*/ 40 h 48"/>
                <a:gd name="T6" fmla="*/ 40 w 50"/>
                <a:gd name="T7" fmla="*/ 41 h 48"/>
                <a:gd name="T8" fmla="*/ 48 w 50"/>
                <a:gd name="T9" fmla="*/ 39 h 48"/>
                <a:gd name="T10" fmla="*/ 49 w 50"/>
                <a:gd name="T11" fmla="*/ 40 h 48"/>
                <a:gd name="T12" fmla="*/ 37 w 50"/>
                <a:gd name="T13" fmla="*/ 47 h 48"/>
                <a:gd name="T14" fmla="*/ 27 w 50"/>
                <a:gd name="T15" fmla="*/ 48 h 48"/>
                <a:gd name="T16" fmla="*/ 23 w 50"/>
                <a:gd name="T17" fmla="*/ 44 h 48"/>
                <a:gd name="T18" fmla="*/ 20 w 50"/>
                <a:gd name="T19" fmla="*/ 37 h 48"/>
                <a:gd name="T20" fmla="*/ 0 w 50"/>
                <a:gd name="T21" fmla="*/ 13 h 48"/>
                <a:gd name="T22" fmla="*/ 1 w 50"/>
                <a:gd name="T23" fmla="*/ 13 h 48"/>
                <a:gd name="T24" fmla="*/ 9 w 50"/>
                <a:gd name="T25" fmla="*/ 18 h 48"/>
                <a:gd name="T26" fmla="*/ 9 w 50"/>
                <a:gd name="T27" fmla="*/ 18 h 48"/>
                <a:gd name="T28" fmla="*/ 6 w 50"/>
                <a:gd name="T29" fmla="*/ 25 h 48"/>
                <a:gd name="T30" fmla="*/ 5 w 50"/>
                <a:gd name="T31" fmla="*/ 47 h 48"/>
                <a:gd name="T32" fmla="*/ 4 w 50"/>
                <a:gd name="T33" fmla="*/ 48 h 48"/>
                <a:gd name="T34" fmla="*/ 3 w 50"/>
                <a:gd name="T35" fmla="*/ 48 h 48"/>
                <a:gd name="T36" fmla="*/ 2 w 50"/>
                <a:gd name="T37" fmla="*/ 47 h 48"/>
                <a:gd name="T38" fmla="*/ 2 w 50"/>
                <a:gd name="T39" fmla="*/ 22 h 48"/>
                <a:gd name="T40" fmla="*/ 0 w 50"/>
                <a:gd name="T41" fmla="*/ 13 h 48"/>
                <a:gd name="T42" fmla="*/ 5 w 50"/>
                <a:gd name="T43" fmla="*/ 1 h 48"/>
                <a:gd name="T44" fmla="*/ 0 w 50"/>
                <a:gd name="T45" fmla="*/ 9 h 48"/>
                <a:gd name="T46" fmla="*/ 2 w 50"/>
                <a:gd name="T47" fmla="*/ 12 h 48"/>
                <a:gd name="T48" fmla="*/ 12 w 50"/>
                <a:gd name="T49" fmla="*/ 20 h 48"/>
                <a:gd name="T50" fmla="*/ 23 w 50"/>
                <a:gd name="T51" fmla="*/ 39 h 48"/>
                <a:gd name="T52" fmla="*/ 46 w 50"/>
                <a:gd name="T53" fmla="*/ 39 h 48"/>
                <a:gd name="T54" fmla="*/ 50 w 50"/>
                <a:gd name="T55" fmla="*/ 35 h 48"/>
                <a:gd name="T56" fmla="*/ 46 w 50"/>
                <a:gd name="T57" fmla="*/ 32 h 48"/>
                <a:gd name="T58" fmla="*/ 39 w 50"/>
                <a:gd name="T59" fmla="*/ 30 h 48"/>
                <a:gd name="T60" fmla="*/ 29 w 50"/>
                <a:gd name="T61" fmla="*/ 29 h 48"/>
                <a:gd name="T62" fmla="*/ 17 w 50"/>
                <a:gd name="T63" fmla="*/ 13 h 48"/>
                <a:gd name="T64" fmla="*/ 8 w 50"/>
                <a:gd name="T65" fmla="*/ 2 h 48"/>
                <a:gd name="T66" fmla="*/ 5 w 50"/>
                <a:gd name="T6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8">
                  <a:moveTo>
                    <a:pt x="20" y="37"/>
                  </a:moveTo>
                  <a:cubicBezTo>
                    <a:pt x="20" y="36"/>
                    <a:pt x="20" y="37"/>
                    <a:pt x="21" y="37"/>
                  </a:cubicBezTo>
                  <a:cubicBezTo>
                    <a:pt x="21" y="38"/>
                    <a:pt x="22" y="39"/>
                    <a:pt x="23" y="40"/>
                  </a:cubicBezTo>
                  <a:cubicBezTo>
                    <a:pt x="26" y="43"/>
                    <a:pt x="35" y="42"/>
                    <a:pt x="40" y="41"/>
                  </a:cubicBezTo>
                  <a:cubicBezTo>
                    <a:pt x="42" y="41"/>
                    <a:pt x="45" y="40"/>
                    <a:pt x="48" y="39"/>
                  </a:cubicBezTo>
                  <a:cubicBezTo>
                    <a:pt x="49" y="39"/>
                    <a:pt x="49" y="39"/>
                    <a:pt x="49" y="40"/>
                  </a:cubicBezTo>
                  <a:cubicBezTo>
                    <a:pt x="47" y="45"/>
                    <a:pt x="43" y="46"/>
                    <a:pt x="37" y="47"/>
                  </a:cubicBezTo>
                  <a:cubicBezTo>
                    <a:pt x="34" y="48"/>
                    <a:pt x="29" y="48"/>
                    <a:pt x="27" y="48"/>
                  </a:cubicBezTo>
                  <a:cubicBezTo>
                    <a:pt x="26" y="47"/>
                    <a:pt x="24" y="45"/>
                    <a:pt x="23" y="44"/>
                  </a:cubicBezTo>
                  <a:cubicBezTo>
                    <a:pt x="22" y="41"/>
                    <a:pt x="21" y="39"/>
                    <a:pt x="20" y="37"/>
                  </a:cubicBezTo>
                  <a:close/>
                  <a:moveTo>
                    <a:pt x="0" y="13"/>
                  </a:moveTo>
                  <a:cubicBezTo>
                    <a:pt x="0" y="12"/>
                    <a:pt x="0" y="12"/>
                    <a:pt x="1" y="13"/>
                  </a:cubicBezTo>
                  <a:cubicBezTo>
                    <a:pt x="4" y="14"/>
                    <a:pt x="6" y="16"/>
                    <a:pt x="9" y="18"/>
                  </a:cubicBezTo>
                  <a:cubicBezTo>
                    <a:pt x="9" y="19"/>
                    <a:pt x="9" y="19"/>
                    <a:pt x="9" y="18"/>
                  </a:cubicBezTo>
                  <a:cubicBezTo>
                    <a:pt x="6" y="18"/>
                    <a:pt x="6" y="22"/>
                    <a:pt x="6" y="25"/>
                  </a:cubicBezTo>
                  <a:cubicBezTo>
                    <a:pt x="5" y="33"/>
                    <a:pt x="5" y="39"/>
                    <a:pt x="5" y="47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2" y="48"/>
                    <a:pt x="2" y="48"/>
                    <a:pt x="2" y="47"/>
                  </a:cubicBezTo>
                  <a:cubicBezTo>
                    <a:pt x="2" y="38"/>
                    <a:pt x="2" y="31"/>
                    <a:pt x="2" y="22"/>
                  </a:cubicBezTo>
                  <a:cubicBezTo>
                    <a:pt x="1" y="19"/>
                    <a:pt x="1" y="16"/>
                    <a:pt x="0" y="13"/>
                  </a:cubicBezTo>
                  <a:close/>
                  <a:moveTo>
                    <a:pt x="5" y="1"/>
                  </a:moveTo>
                  <a:cubicBezTo>
                    <a:pt x="3" y="2"/>
                    <a:pt x="0" y="5"/>
                    <a:pt x="0" y="9"/>
                  </a:cubicBezTo>
                  <a:cubicBezTo>
                    <a:pt x="0" y="10"/>
                    <a:pt x="0" y="11"/>
                    <a:pt x="2" y="12"/>
                  </a:cubicBezTo>
                  <a:cubicBezTo>
                    <a:pt x="5" y="13"/>
                    <a:pt x="9" y="15"/>
                    <a:pt x="12" y="20"/>
                  </a:cubicBezTo>
                  <a:cubicBezTo>
                    <a:pt x="17" y="26"/>
                    <a:pt x="19" y="35"/>
                    <a:pt x="23" y="39"/>
                  </a:cubicBezTo>
                  <a:cubicBezTo>
                    <a:pt x="27" y="42"/>
                    <a:pt x="38" y="40"/>
                    <a:pt x="46" y="39"/>
                  </a:cubicBezTo>
                  <a:cubicBezTo>
                    <a:pt x="49" y="38"/>
                    <a:pt x="50" y="38"/>
                    <a:pt x="50" y="35"/>
                  </a:cubicBezTo>
                  <a:cubicBezTo>
                    <a:pt x="50" y="34"/>
                    <a:pt x="48" y="33"/>
                    <a:pt x="46" y="32"/>
                  </a:cubicBezTo>
                  <a:cubicBezTo>
                    <a:pt x="44" y="31"/>
                    <a:pt x="40" y="30"/>
                    <a:pt x="39" y="30"/>
                  </a:cubicBezTo>
                  <a:cubicBezTo>
                    <a:pt x="38" y="30"/>
                    <a:pt x="32" y="31"/>
                    <a:pt x="29" y="29"/>
                  </a:cubicBezTo>
                  <a:cubicBezTo>
                    <a:pt x="24" y="25"/>
                    <a:pt x="21" y="19"/>
                    <a:pt x="17" y="13"/>
                  </a:cubicBezTo>
                  <a:cubicBezTo>
                    <a:pt x="15" y="9"/>
                    <a:pt x="11" y="5"/>
                    <a:pt x="8" y="2"/>
                  </a:cubicBezTo>
                  <a:cubicBezTo>
                    <a:pt x="7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Freeform 73"/>
            <p:cNvSpPr>
              <a:spLocks noEditPoints="1"/>
            </p:cNvSpPr>
            <p:nvPr/>
          </p:nvSpPr>
          <p:spPr bwMode="auto">
            <a:xfrm>
              <a:off x="1754188" y="277813"/>
              <a:ext cx="615950" cy="581025"/>
            </a:xfrm>
            <a:custGeom>
              <a:avLst/>
              <a:gdLst>
                <a:gd name="T0" fmla="*/ 21 w 51"/>
                <a:gd name="T1" fmla="*/ 37 h 48"/>
                <a:gd name="T2" fmla="*/ 22 w 51"/>
                <a:gd name="T3" fmla="*/ 37 h 48"/>
                <a:gd name="T4" fmla="*/ 24 w 51"/>
                <a:gd name="T5" fmla="*/ 39 h 48"/>
                <a:gd name="T6" fmla="*/ 41 w 51"/>
                <a:gd name="T7" fmla="*/ 41 h 48"/>
                <a:gd name="T8" fmla="*/ 49 w 51"/>
                <a:gd name="T9" fmla="*/ 39 h 48"/>
                <a:gd name="T10" fmla="*/ 50 w 51"/>
                <a:gd name="T11" fmla="*/ 40 h 48"/>
                <a:gd name="T12" fmla="*/ 38 w 51"/>
                <a:gd name="T13" fmla="*/ 47 h 48"/>
                <a:gd name="T14" fmla="*/ 28 w 51"/>
                <a:gd name="T15" fmla="*/ 47 h 48"/>
                <a:gd name="T16" fmla="*/ 24 w 51"/>
                <a:gd name="T17" fmla="*/ 44 h 48"/>
                <a:gd name="T18" fmla="*/ 21 w 51"/>
                <a:gd name="T19" fmla="*/ 37 h 48"/>
                <a:gd name="T20" fmla="*/ 1 w 51"/>
                <a:gd name="T21" fmla="*/ 13 h 48"/>
                <a:gd name="T22" fmla="*/ 2 w 51"/>
                <a:gd name="T23" fmla="*/ 12 h 48"/>
                <a:gd name="T24" fmla="*/ 10 w 51"/>
                <a:gd name="T25" fmla="*/ 18 h 48"/>
                <a:gd name="T26" fmla="*/ 10 w 51"/>
                <a:gd name="T27" fmla="*/ 18 h 48"/>
                <a:gd name="T28" fmla="*/ 6 w 51"/>
                <a:gd name="T29" fmla="*/ 25 h 48"/>
                <a:gd name="T30" fmla="*/ 5 w 51"/>
                <a:gd name="T31" fmla="*/ 47 h 48"/>
                <a:gd name="T32" fmla="*/ 5 w 51"/>
                <a:gd name="T33" fmla="*/ 48 h 48"/>
                <a:gd name="T34" fmla="*/ 4 w 51"/>
                <a:gd name="T35" fmla="*/ 48 h 48"/>
                <a:gd name="T36" fmla="*/ 3 w 51"/>
                <a:gd name="T37" fmla="*/ 47 h 48"/>
                <a:gd name="T38" fmla="*/ 2 w 51"/>
                <a:gd name="T39" fmla="*/ 22 h 48"/>
                <a:gd name="T40" fmla="*/ 1 w 51"/>
                <a:gd name="T41" fmla="*/ 13 h 48"/>
                <a:gd name="T42" fmla="*/ 6 w 51"/>
                <a:gd name="T43" fmla="*/ 1 h 48"/>
                <a:gd name="T44" fmla="*/ 1 w 51"/>
                <a:gd name="T45" fmla="*/ 8 h 48"/>
                <a:gd name="T46" fmla="*/ 3 w 51"/>
                <a:gd name="T47" fmla="*/ 12 h 48"/>
                <a:gd name="T48" fmla="*/ 13 w 51"/>
                <a:gd name="T49" fmla="*/ 20 h 48"/>
                <a:gd name="T50" fmla="*/ 24 w 51"/>
                <a:gd name="T51" fmla="*/ 38 h 48"/>
                <a:gd name="T52" fmla="*/ 47 w 51"/>
                <a:gd name="T53" fmla="*/ 38 h 48"/>
                <a:gd name="T54" fmla="*/ 51 w 51"/>
                <a:gd name="T55" fmla="*/ 35 h 48"/>
                <a:gd name="T56" fmla="*/ 47 w 51"/>
                <a:gd name="T57" fmla="*/ 32 h 48"/>
                <a:gd name="T58" fmla="*/ 40 w 51"/>
                <a:gd name="T59" fmla="*/ 30 h 48"/>
                <a:gd name="T60" fmla="*/ 30 w 51"/>
                <a:gd name="T61" fmla="*/ 29 h 48"/>
                <a:gd name="T62" fmla="*/ 18 w 51"/>
                <a:gd name="T63" fmla="*/ 13 h 48"/>
                <a:gd name="T64" fmla="*/ 9 w 51"/>
                <a:gd name="T65" fmla="*/ 1 h 48"/>
                <a:gd name="T66" fmla="*/ 6 w 51"/>
                <a:gd name="T6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48">
                  <a:moveTo>
                    <a:pt x="21" y="37"/>
                  </a:moveTo>
                  <a:cubicBezTo>
                    <a:pt x="21" y="36"/>
                    <a:pt x="21" y="36"/>
                    <a:pt x="22" y="37"/>
                  </a:cubicBezTo>
                  <a:cubicBezTo>
                    <a:pt x="22" y="38"/>
                    <a:pt x="23" y="39"/>
                    <a:pt x="24" y="39"/>
                  </a:cubicBezTo>
                  <a:cubicBezTo>
                    <a:pt x="27" y="42"/>
                    <a:pt x="36" y="41"/>
                    <a:pt x="41" y="41"/>
                  </a:cubicBezTo>
                  <a:cubicBezTo>
                    <a:pt x="43" y="40"/>
                    <a:pt x="46" y="40"/>
                    <a:pt x="49" y="39"/>
                  </a:cubicBezTo>
                  <a:cubicBezTo>
                    <a:pt x="50" y="39"/>
                    <a:pt x="50" y="39"/>
                    <a:pt x="50" y="40"/>
                  </a:cubicBezTo>
                  <a:cubicBezTo>
                    <a:pt x="48" y="45"/>
                    <a:pt x="44" y="46"/>
                    <a:pt x="38" y="47"/>
                  </a:cubicBezTo>
                  <a:cubicBezTo>
                    <a:pt x="35" y="48"/>
                    <a:pt x="30" y="48"/>
                    <a:pt x="28" y="47"/>
                  </a:cubicBezTo>
                  <a:cubicBezTo>
                    <a:pt x="27" y="47"/>
                    <a:pt x="24" y="45"/>
                    <a:pt x="24" y="44"/>
                  </a:cubicBezTo>
                  <a:cubicBezTo>
                    <a:pt x="23" y="41"/>
                    <a:pt x="22" y="39"/>
                    <a:pt x="21" y="37"/>
                  </a:cubicBezTo>
                  <a:close/>
                  <a:moveTo>
                    <a:pt x="1" y="13"/>
                  </a:moveTo>
                  <a:cubicBezTo>
                    <a:pt x="1" y="12"/>
                    <a:pt x="1" y="12"/>
                    <a:pt x="2" y="12"/>
                  </a:cubicBezTo>
                  <a:cubicBezTo>
                    <a:pt x="5" y="14"/>
                    <a:pt x="7" y="15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7" y="18"/>
                    <a:pt x="7" y="22"/>
                    <a:pt x="6" y="25"/>
                  </a:cubicBezTo>
                  <a:cubicBezTo>
                    <a:pt x="6" y="33"/>
                    <a:pt x="6" y="39"/>
                    <a:pt x="5" y="47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3" y="48"/>
                    <a:pt x="3" y="48"/>
                    <a:pt x="3" y="47"/>
                  </a:cubicBezTo>
                  <a:cubicBezTo>
                    <a:pt x="3" y="38"/>
                    <a:pt x="3" y="31"/>
                    <a:pt x="2" y="22"/>
                  </a:cubicBezTo>
                  <a:cubicBezTo>
                    <a:pt x="2" y="19"/>
                    <a:pt x="2" y="16"/>
                    <a:pt x="1" y="13"/>
                  </a:cubicBezTo>
                  <a:close/>
                  <a:moveTo>
                    <a:pt x="6" y="1"/>
                  </a:moveTo>
                  <a:cubicBezTo>
                    <a:pt x="3" y="2"/>
                    <a:pt x="1" y="5"/>
                    <a:pt x="1" y="8"/>
                  </a:cubicBezTo>
                  <a:cubicBezTo>
                    <a:pt x="0" y="10"/>
                    <a:pt x="1" y="11"/>
                    <a:pt x="3" y="12"/>
                  </a:cubicBezTo>
                  <a:cubicBezTo>
                    <a:pt x="6" y="13"/>
                    <a:pt x="10" y="15"/>
                    <a:pt x="13" y="20"/>
                  </a:cubicBezTo>
                  <a:cubicBezTo>
                    <a:pt x="17" y="26"/>
                    <a:pt x="20" y="34"/>
                    <a:pt x="24" y="38"/>
                  </a:cubicBezTo>
                  <a:cubicBezTo>
                    <a:pt x="28" y="41"/>
                    <a:pt x="39" y="40"/>
                    <a:pt x="47" y="38"/>
                  </a:cubicBezTo>
                  <a:cubicBezTo>
                    <a:pt x="50" y="38"/>
                    <a:pt x="50" y="38"/>
                    <a:pt x="51" y="35"/>
                  </a:cubicBezTo>
                  <a:cubicBezTo>
                    <a:pt x="51" y="34"/>
                    <a:pt x="49" y="33"/>
                    <a:pt x="47" y="32"/>
                  </a:cubicBezTo>
                  <a:cubicBezTo>
                    <a:pt x="44" y="30"/>
                    <a:pt x="41" y="30"/>
                    <a:pt x="40" y="30"/>
                  </a:cubicBezTo>
                  <a:cubicBezTo>
                    <a:pt x="39" y="30"/>
                    <a:pt x="32" y="30"/>
                    <a:pt x="30" y="29"/>
                  </a:cubicBezTo>
                  <a:cubicBezTo>
                    <a:pt x="25" y="25"/>
                    <a:pt x="22" y="19"/>
                    <a:pt x="18" y="13"/>
                  </a:cubicBezTo>
                  <a:cubicBezTo>
                    <a:pt x="16" y="9"/>
                    <a:pt x="12" y="5"/>
                    <a:pt x="9" y="1"/>
                  </a:cubicBezTo>
                  <a:cubicBezTo>
                    <a:pt x="8" y="0"/>
                    <a:pt x="7" y="0"/>
                    <a:pt x="6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Freeform 74"/>
            <p:cNvSpPr>
              <a:spLocks noEditPoints="1"/>
            </p:cNvSpPr>
            <p:nvPr/>
          </p:nvSpPr>
          <p:spPr bwMode="auto">
            <a:xfrm>
              <a:off x="1754188" y="265113"/>
              <a:ext cx="615950" cy="593725"/>
            </a:xfrm>
            <a:custGeom>
              <a:avLst/>
              <a:gdLst>
                <a:gd name="T0" fmla="*/ 21 w 51"/>
                <a:gd name="T1" fmla="*/ 38 h 49"/>
                <a:gd name="T2" fmla="*/ 22 w 51"/>
                <a:gd name="T3" fmla="*/ 38 h 49"/>
                <a:gd name="T4" fmla="*/ 23 w 51"/>
                <a:gd name="T5" fmla="*/ 40 h 49"/>
                <a:gd name="T6" fmla="*/ 40 w 51"/>
                <a:gd name="T7" fmla="*/ 42 h 49"/>
                <a:gd name="T8" fmla="*/ 49 w 51"/>
                <a:gd name="T9" fmla="*/ 40 h 49"/>
                <a:gd name="T10" fmla="*/ 49 w 51"/>
                <a:gd name="T11" fmla="*/ 41 h 49"/>
                <a:gd name="T12" fmla="*/ 37 w 51"/>
                <a:gd name="T13" fmla="*/ 48 h 49"/>
                <a:gd name="T14" fmla="*/ 28 w 51"/>
                <a:gd name="T15" fmla="*/ 48 h 49"/>
                <a:gd name="T16" fmla="*/ 24 w 51"/>
                <a:gd name="T17" fmla="*/ 45 h 49"/>
                <a:gd name="T18" fmla="*/ 21 w 51"/>
                <a:gd name="T19" fmla="*/ 38 h 49"/>
                <a:gd name="T20" fmla="*/ 1 w 51"/>
                <a:gd name="T21" fmla="*/ 14 h 49"/>
                <a:gd name="T22" fmla="*/ 2 w 51"/>
                <a:gd name="T23" fmla="*/ 13 h 49"/>
                <a:gd name="T24" fmla="*/ 10 w 51"/>
                <a:gd name="T25" fmla="*/ 19 h 49"/>
                <a:gd name="T26" fmla="*/ 9 w 51"/>
                <a:gd name="T27" fmla="*/ 19 h 49"/>
                <a:gd name="T28" fmla="*/ 6 w 51"/>
                <a:gd name="T29" fmla="*/ 26 h 49"/>
                <a:gd name="T30" fmla="*/ 5 w 51"/>
                <a:gd name="T31" fmla="*/ 48 h 49"/>
                <a:gd name="T32" fmla="*/ 5 w 51"/>
                <a:gd name="T33" fmla="*/ 49 h 49"/>
                <a:gd name="T34" fmla="*/ 3 w 51"/>
                <a:gd name="T35" fmla="*/ 49 h 49"/>
                <a:gd name="T36" fmla="*/ 3 w 51"/>
                <a:gd name="T37" fmla="*/ 48 h 49"/>
                <a:gd name="T38" fmla="*/ 2 w 51"/>
                <a:gd name="T39" fmla="*/ 23 h 49"/>
                <a:gd name="T40" fmla="*/ 1 w 51"/>
                <a:gd name="T41" fmla="*/ 14 h 49"/>
                <a:gd name="T42" fmla="*/ 5 w 51"/>
                <a:gd name="T43" fmla="*/ 2 h 49"/>
                <a:gd name="T44" fmla="*/ 1 w 51"/>
                <a:gd name="T45" fmla="*/ 9 h 49"/>
                <a:gd name="T46" fmla="*/ 3 w 51"/>
                <a:gd name="T47" fmla="*/ 13 h 49"/>
                <a:gd name="T48" fmla="*/ 13 w 51"/>
                <a:gd name="T49" fmla="*/ 21 h 49"/>
                <a:gd name="T50" fmla="*/ 24 w 51"/>
                <a:gd name="T51" fmla="*/ 39 h 49"/>
                <a:gd name="T52" fmla="*/ 47 w 51"/>
                <a:gd name="T53" fmla="*/ 39 h 49"/>
                <a:gd name="T54" fmla="*/ 51 w 51"/>
                <a:gd name="T55" fmla="*/ 36 h 49"/>
                <a:gd name="T56" fmla="*/ 47 w 51"/>
                <a:gd name="T57" fmla="*/ 33 h 49"/>
                <a:gd name="T58" fmla="*/ 40 w 51"/>
                <a:gd name="T59" fmla="*/ 31 h 49"/>
                <a:gd name="T60" fmla="*/ 30 w 51"/>
                <a:gd name="T61" fmla="*/ 30 h 49"/>
                <a:gd name="T62" fmla="*/ 18 w 51"/>
                <a:gd name="T63" fmla="*/ 14 h 49"/>
                <a:gd name="T64" fmla="*/ 9 w 51"/>
                <a:gd name="T65" fmla="*/ 2 h 49"/>
                <a:gd name="T66" fmla="*/ 5 w 51"/>
                <a:gd name="T67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49">
                  <a:moveTo>
                    <a:pt x="21" y="38"/>
                  </a:moveTo>
                  <a:cubicBezTo>
                    <a:pt x="21" y="37"/>
                    <a:pt x="21" y="37"/>
                    <a:pt x="22" y="38"/>
                  </a:cubicBezTo>
                  <a:cubicBezTo>
                    <a:pt x="22" y="39"/>
                    <a:pt x="23" y="40"/>
                    <a:pt x="23" y="40"/>
                  </a:cubicBezTo>
                  <a:cubicBezTo>
                    <a:pt x="27" y="43"/>
                    <a:pt x="36" y="42"/>
                    <a:pt x="40" y="42"/>
                  </a:cubicBezTo>
                  <a:cubicBezTo>
                    <a:pt x="43" y="41"/>
                    <a:pt x="46" y="41"/>
                    <a:pt x="49" y="40"/>
                  </a:cubicBezTo>
                  <a:cubicBezTo>
                    <a:pt x="50" y="40"/>
                    <a:pt x="50" y="40"/>
                    <a:pt x="49" y="41"/>
                  </a:cubicBezTo>
                  <a:cubicBezTo>
                    <a:pt x="48" y="45"/>
                    <a:pt x="44" y="47"/>
                    <a:pt x="37" y="48"/>
                  </a:cubicBezTo>
                  <a:cubicBezTo>
                    <a:pt x="35" y="48"/>
                    <a:pt x="30" y="49"/>
                    <a:pt x="28" y="48"/>
                  </a:cubicBezTo>
                  <a:cubicBezTo>
                    <a:pt x="26" y="48"/>
                    <a:pt x="24" y="46"/>
                    <a:pt x="24" y="45"/>
                  </a:cubicBezTo>
                  <a:cubicBezTo>
                    <a:pt x="23" y="42"/>
                    <a:pt x="22" y="40"/>
                    <a:pt x="21" y="38"/>
                  </a:cubicBezTo>
                  <a:close/>
                  <a:moveTo>
                    <a:pt x="1" y="14"/>
                  </a:moveTo>
                  <a:cubicBezTo>
                    <a:pt x="1" y="13"/>
                    <a:pt x="1" y="13"/>
                    <a:pt x="2" y="13"/>
                  </a:cubicBezTo>
                  <a:cubicBezTo>
                    <a:pt x="5" y="15"/>
                    <a:pt x="7" y="16"/>
                    <a:pt x="10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7" y="19"/>
                    <a:pt x="7" y="23"/>
                    <a:pt x="6" y="26"/>
                  </a:cubicBezTo>
                  <a:cubicBezTo>
                    <a:pt x="6" y="34"/>
                    <a:pt x="5" y="40"/>
                    <a:pt x="5" y="48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4" y="49"/>
                    <a:pt x="4" y="49"/>
                    <a:pt x="3" y="49"/>
                  </a:cubicBezTo>
                  <a:cubicBezTo>
                    <a:pt x="3" y="49"/>
                    <a:pt x="3" y="48"/>
                    <a:pt x="3" y="48"/>
                  </a:cubicBezTo>
                  <a:cubicBezTo>
                    <a:pt x="3" y="39"/>
                    <a:pt x="3" y="32"/>
                    <a:pt x="2" y="23"/>
                  </a:cubicBezTo>
                  <a:cubicBezTo>
                    <a:pt x="2" y="20"/>
                    <a:pt x="2" y="17"/>
                    <a:pt x="1" y="14"/>
                  </a:cubicBezTo>
                  <a:close/>
                  <a:moveTo>
                    <a:pt x="5" y="2"/>
                  </a:moveTo>
                  <a:cubicBezTo>
                    <a:pt x="3" y="3"/>
                    <a:pt x="1" y="6"/>
                    <a:pt x="1" y="9"/>
                  </a:cubicBezTo>
                  <a:cubicBezTo>
                    <a:pt x="0" y="11"/>
                    <a:pt x="1" y="12"/>
                    <a:pt x="3" y="13"/>
                  </a:cubicBezTo>
                  <a:cubicBezTo>
                    <a:pt x="5" y="14"/>
                    <a:pt x="9" y="16"/>
                    <a:pt x="13" y="21"/>
                  </a:cubicBezTo>
                  <a:cubicBezTo>
                    <a:pt x="17" y="26"/>
                    <a:pt x="20" y="35"/>
                    <a:pt x="24" y="39"/>
                  </a:cubicBezTo>
                  <a:cubicBezTo>
                    <a:pt x="27" y="42"/>
                    <a:pt x="39" y="41"/>
                    <a:pt x="47" y="39"/>
                  </a:cubicBezTo>
                  <a:cubicBezTo>
                    <a:pt x="50" y="39"/>
                    <a:pt x="50" y="38"/>
                    <a:pt x="51" y="36"/>
                  </a:cubicBezTo>
                  <a:cubicBezTo>
                    <a:pt x="51" y="35"/>
                    <a:pt x="49" y="34"/>
                    <a:pt x="47" y="33"/>
                  </a:cubicBezTo>
                  <a:cubicBezTo>
                    <a:pt x="44" y="31"/>
                    <a:pt x="41" y="31"/>
                    <a:pt x="40" y="31"/>
                  </a:cubicBezTo>
                  <a:cubicBezTo>
                    <a:pt x="39" y="31"/>
                    <a:pt x="32" y="31"/>
                    <a:pt x="30" y="30"/>
                  </a:cubicBezTo>
                  <a:cubicBezTo>
                    <a:pt x="25" y="26"/>
                    <a:pt x="22" y="20"/>
                    <a:pt x="18" y="14"/>
                  </a:cubicBezTo>
                  <a:cubicBezTo>
                    <a:pt x="15" y="10"/>
                    <a:pt x="12" y="5"/>
                    <a:pt x="9" y="2"/>
                  </a:cubicBezTo>
                  <a:cubicBezTo>
                    <a:pt x="8" y="1"/>
                    <a:pt x="7" y="0"/>
                    <a:pt x="5" y="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Freeform 75"/>
            <p:cNvSpPr>
              <a:spLocks noEditPoints="1"/>
            </p:cNvSpPr>
            <p:nvPr/>
          </p:nvSpPr>
          <p:spPr bwMode="auto">
            <a:xfrm>
              <a:off x="1754188" y="265113"/>
              <a:ext cx="615950" cy="593725"/>
            </a:xfrm>
            <a:custGeom>
              <a:avLst/>
              <a:gdLst>
                <a:gd name="T0" fmla="*/ 21 w 51"/>
                <a:gd name="T1" fmla="*/ 38 h 49"/>
                <a:gd name="T2" fmla="*/ 21 w 51"/>
                <a:gd name="T3" fmla="*/ 38 h 49"/>
                <a:gd name="T4" fmla="*/ 23 w 51"/>
                <a:gd name="T5" fmla="*/ 40 h 49"/>
                <a:gd name="T6" fmla="*/ 40 w 51"/>
                <a:gd name="T7" fmla="*/ 42 h 49"/>
                <a:gd name="T8" fmla="*/ 48 w 51"/>
                <a:gd name="T9" fmla="*/ 40 h 49"/>
                <a:gd name="T10" fmla="*/ 49 w 51"/>
                <a:gd name="T11" fmla="*/ 41 h 49"/>
                <a:gd name="T12" fmla="*/ 37 w 51"/>
                <a:gd name="T13" fmla="*/ 48 h 49"/>
                <a:gd name="T14" fmla="*/ 28 w 51"/>
                <a:gd name="T15" fmla="*/ 48 h 49"/>
                <a:gd name="T16" fmla="*/ 24 w 51"/>
                <a:gd name="T17" fmla="*/ 45 h 49"/>
                <a:gd name="T18" fmla="*/ 21 w 51"/>
                <a:gd name="T19" fmla="*/ 38 h 49"/>
                <a:gd name="T20" fmla="*/ 1 w 51"/>
                <a:gd name="T21" fmla="*/ 14 h 49"/>
                <a:gd name="T22" fmla="*/ 1 w 51"/>
                <a:gd name="T23" fmla="*/ 13 h 49"/>
                <a:gd name="T24" fmla="*/ 9 w 51"/>
                <a:gd name="T25" fmla="*/ 19 h 49"/>
                <a:gd name="T26" fmla="*/ 9 w 51"/>
                <a:gd name="T27" fmla="*/ 19 h 49"/>
                <a:gd name="T28" fmla="*/ 6 w 51"/>
                <a:gd name="T29" fmla="*/ 26 h 49"/>
                <a:gd name="T30" fmla="*/ 5 w 51"/>
                <a:gd name="T31" fmla="*/ 48 h 49"/>
                <a:gd name="T32" fmla="*/ 4 w 51"/>
                <a:gd name="T33" fmla="*/ 48 h 49"/>
                <a:gd name="T34" fmla="*/ 3 w 51"/>
                <a:gd name="T35" fmla="*/ 48 h 49"/>
                <a:gd name="T36" fmla="*/ 3 w 51"/>
                <a:gd name="T37" fmla="*/ 48 h 49"/>
                <a:gd name="T38" fmla="*/ 2 w 51"/>
                <a:gd name="T39" fmla="*/ 23 h 49"/>
                <a:gd name="T40" fmla="*/ 1 w 51"/>
                <a:gd name="T41" fmla="*/ 14 h 49"/>
                <a:gd name="T42" fmla="*/ 5 w 51"/>
                <a:gd name="T43" fmla="*/ 1 h 49"/>
                <a:gd name="T44" fmla="*/ 0 w 51"/>
                <a:gd name="T45" fmla="*/ 9 h 49"/>
                <a:gd name="T46" fmla="*/ 3 w 51"/>
                <a:gd name="T47" fmla="*/ 12 h 49"/>
                <a:gd name="T48" fmla="*/ 13 w 51"/>
                <a:gd name="T49" fmla="*/ 21 h 49"/>
                <a:gd name="T50" fmla="*/ 24 w 51"/>
                <a:gd name="T51" fmla="*/ 39 h 49"/>
                <a:gd name="T52" fmla="*/ 47 w 51"/>
                <a:gd name="T53" fmla="*/ 39 h 49"/>
                <a:gd name="T54" fmla="*/ 50 w 51"/>
                <a:gd name="T55" fmla="*/ 36 h 49"/>
                <a:gd name="T56" fmla="*/ 47 w 51"/>
                <a:gd name="T57" fmla="*/ 33 h 49"/>
                <a:gd name="T58" fmla="*/ 40 w 51"/>
                <a:gd name="T59" fmla="*/ 31 h 49"/>
                <a:gd name="T60" fmla="*/ 30 w 51"/>
                <a:gd name="T61" fmla="*/ 30 h 49"/>
                <a:gd name="T62" fmla="*/ 18 w 51"/>
                <a:gd name="T63" fmla="*/ 14 h 49"/>
                <a:gd name="T64" fmla="*/ 9 w 51"/>
                <a:gd name="T65" fmla="*/ 2 h 49"/>
                <a:gd name="T66" fmla="*/ 5 w 51"/>
                <a:gd name="T67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49">
                  <a:moveTo>
                    <a:pt x="21" y="38"/>
                  </a:moveTo>
                  <a:cubicBezTo>
                    <a:pt x="21" y="37"/>
                    <a:pt x="21" y="37"/>
                    <a:pt x="21" y="38"/>
                  </a:cubicBezTo>
                  <a:cubicBezTo>
                    <a:pt x="22" y="39"/>
                    <a:pt x="23" y="39"/>
                    <a:pt x="23" y="40"/>
                  </a:cubicBezTo>
                  <a:cubicBezTo>
                    <a:pt x="27" y="43"/>
                    <a:pt x="36" y="42"/>
                    <a:pt x="40" y="42"/>
                  </a:cubicBezTo>
                  <a:cubicBezTo>
                    <a:pt x="43" y="41"/>
                    <a:pt x="46" y="41"/>
                    <a:pt x="48" y="40"/>
                  </a:cubicBezTo>
                  <a:cubicBezTo>
                    <a:pt x="49" y="40"/>
                    <a:pt x="50" y="40"/>
                    <a:pt x="49" y="41"/>
                  </a:cubicBezTo>
                  <a:cubicBezTo>
                    <a:pt x="48" y="45"/>
                    <a:pt x="44" y="47"/>
                    <a:pt x="37" y="48"/>
                  </a:cubicBezTo>
                  <a:cubicBezTo>
                    <a:pt x="35" y="48"/>
                    <a:pt x="30" y="49"/>
                    <a:pt x="28" y="48"/>
                  </a:cubicBezTo>
                  <a:cubicBezTo>
                    <a:pt x="26" y="48"/>
                    <a:pt x="24" y="46"/>
                    <a:pt x="24" y="45"/>
                  </a:cubicBezTo>
                  <a:cubicBezTo>
                    <a:pt x="22" y="42"/>
                    <a:pt x="22" y="40"/>
                    <a:pt x="21" y="38"/>
                  </a:cubicBezTo>
                  <a:close/>
                  <a:moveTo>
                    <a:pt x="1" y="14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5" y="15"/>
                    <a:pt x="7" y="16"/>
                    <a:pt x="9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7" y="19"/>
                    <a:pt x="6" y="23"/>
                    <a:pt x="6" y="26"/>
                  </a:cubicBezTo>
                  <a:cubicBezTo>
                    <a:pt x="6" y="34"/>
                    <a:pt x="5" y="40"/>
                    <a:pt x="5" y="48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4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39"/>
                    <a:pt x="3" y="32"/>
                    <a:pt x="2" y="23"/>
                  </a:cubicBezTo>
                  <a:cubicBezTo>
                    <a:pt x="2" y="20"/>
                    <a:pt x="1" y="17"/>
                    <a:pt x="1" y="14"/>
                  </a:cubicBezTo>
                  <a:close/>
                  <a:moveTo>
                    <a:pt x="5" y="1"/>
                  </a:moveTo>
                  <a:cubicBezTo>
                    <a:pt x="3" y="3"/>
                    <a:pt x="1" y="6"/>
                    <a:pt x="0" y="9"/>
                  </a:cubicBezTo>
                  <a:cubicBezTo>
                    <a:pt x="0" y="11"/>
                    <a:pt x="0" y="11"/>
                    <a:pt x="3" y="12"/>
                  </a:cubicBezTo>
                  <a:cubicBezTo>
                    <a:pt x="5" y="14"/>
                    <a:pt x="9" y="16"/>
                    <a:pt x="13" y="21"/>
                  </a:cubicBezTo>
                  <a:cubicBezTo>
                    <a:pt x="17" y="26"/>
                    <a:pt x="20" y="35"/>
                    <a:pt x="24" y="39"/>
                  </a:cubicBezTo>
                  <a:cubicBezTo>
                    <a:pt x="27" y="42"/>
                    <a:pt x="38" y="41"/>
                    <a:pt x="47" y="39"/>
                  </a:cubicBezTo>
                  <a:cubicBezTo>
                    <a:pt x="50" y="39"/>
                    <a:pt x="50" y="38"/>
                    <a:pt x="50" y="36"/>
                  </a:cubicBezTo>
                  <a:cubicBezTo>
                    <a:pt x="51" y="35"/>
                    <a:pt x="49" y="34"/>
                    <a:pt x="47" y="33"/>
                  </a:cubicBezTo>
                  <a:cubicBezTo>
                    <a:pt x="44" y="31"/>
                    <a:pt x="41" y="31"/>
                    <a:pt x="40" y="31"/>
                  </a:cubicBezTo>
                  <a:cubicBezTo>
                    <a:pt x="39" y="31"/>
                    <a:pt x="32" y="31"/>
                    <a:pt x="30" y="30"/>
                  </a:cubicBezTo>
                  <a:cubicBezTo>
                    <a:pt x="25" y="26"/>
                    <a:pt x="22" y="20"/>
                    <a:pt x="18" y="14"/>
                  </a:cubicBezTo>
                  <a:cubicBezTo>
                    <a:pt x="15" y="10"/>
                    <a:pt x="12" y="5"/>
                    <a:pt x="9" y="2"/>
                  </a:cubicBezTo>
                  <a:cubicBezTo>
                    <a:pt x="8" y="1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Freeform 76"/>
            <p:cNvSpPr>
              <a:spLocks noEditPoints="1"/>
            </p:cNvSpPr>
            <p:nvPr/>
          </p:nvSpPr>
          <p:spPr bwMode="auto">
            <a:xfrm>
              <a:off x="1754188" y="265113"/>
              <a:ext cx="604838" cy="593725"/>
            </a:xfrm>
            <a:custGeom>
              <a:avLst/>
              <a:gdLst>
                <a:gd name="T0" fmla="*/ 21 w 50"/>
                <a:gd name="T1" fmla="*/ 38 h 49"/>
                <a:gd name="T2" fmla="*/ 21 w 50"/>
                <a:gd name="T3" fmla="*/ 38 h 49"/>
                <a:gd name="T4" fmla="*/ 23 w 50"/>
                <a:gd name="T5" fmla="*/ 40 h 49"/>
                <a:gd name="T6" fmla="*/ 40 w 50"/>
                <a:gd name="T7" fmla="*/ 41 h 49"/>
                <a:gd name="T8" fmla="*/ 48 w 50"/>
                <a:gd name="T9" fmla="*/ 40 h 49"/>
                <a:gd name="T10" fmla="*/ 49 w 50"/>
                <a:gd name="T11" fmla="*/ 41 h 49"/>
                <a:gd name="T12" fmla="*/ 37 w 50"/>
                <a:gd name="T13" fmla="*/ 48 h 49"/>
                <a:gd name="T14" fmla="*/ 28 w 50"/>
                <a:gd name="T15" fmla="*/ 48 h 49"/>
                <a:gd name="T16" fmla="*/ 23 w 50"/>
                <a:gd name="T17" fmla="*/ 44 h 49"/>
                <a:gd name="T18" fmla="*/ 21 w 50"/>
                <a:gd name="T19" fmla="*/ 38 h 49"/>
                <a:gd name="T20" fmla="*/ 1 w 50"/>
                <a:gd name="T21" fmla="*/ 14 h 49"/>
                <a:gd name="T22" fmla="*/ 1 w 50"/>
                <a:gd name="T23" fmla="*/ 13 h 49"/>
                <a:gd name="T24" fmla="*/ 9 w 50"/>
                <a:gd name="T25" fmla="*/ 19 h 49"/>
                <a:gd name="T26" fmla="*/ 9 w 50"/>
                <a:gd name="T27" fmla="*/ 19 h 49"/>
                <a:gd name="T28" fmla="*/ 6 w 50"/>
                <a:gd name="T29" fmla="*/ 26 h 49"/>
                <a:gd name="T30" fmla="*/ 5 w 50"/>
                <a:gd name="T31" fmla="*/ 48 h 49"/>
                <a:gd name="T32" fmla="*/ 4 w 50"/>
                <a:gd name="T33" fmla="*/ 48 h 49"/>
                <a:gd name="T34" fmla="*/ 3 w 50"/>
                <a:gd name="T35" fmla="*/ 48 h 49"/>
                <a:gd name="T36" fmla="*/ 3 w 50"/>
                <a:gd name="T37" fmla="*/ 47 h 49"/>
                <a:gd name="T38" fmla="*/ 2 w 50"/>
                <a:gd name="T39" fmla="*/ 23 h 49"/>
                <a:gd name="T40" fmla="*/ 1 w 50"/>
                <a:gd name="T41" fmla="*/ 14 h 49"/>
                <a:gd name="T42" fmla="*/ 5 w 50"/>
                <a:gd name="T43" fmla="*/ 1 h 49"/>
                <a:gd name="T44" fmla="*/ 0 w 50"/>
                <a:gd name="T45" fmla="*/ 9 h 49"/>
                <a:gd name="T46" fmla="*/ 3 w 50"/>
                <a:gd name="T47" fmla="*/ 12 h 49"/>
                <a:gd name="T48" fmla="*/ 13 w 50"/>
                <a:gd name="T49" fmla="*/ 21 h 49"/>
                <a:gd name="T50" fmla="*/ 24 w 50"/>
                <a:gd name="T51" fmla="*/ 39 h 49"/>
                <a:gd name="T52" fmla="*/ 47 w 50"/>
                <a:gd name="T53" fmla="*/ 39 h 49"/>
                <a:gd name="T54" fmla="*/ 50 w 50"/>
                <a:gd name="T55" fmla="*/ 36 h 49"/>
                <a:gd name="T56" fmla="*/ 47 w 50"/>
                <a:gd name="T57" fmla="*/ 32 h 49"/>
                <a:gd name="T58" fmla="*/ 39 w 50"/>
                <a:gd name="T59" fmla="*/ 31 h 49"/>
                <a:gd name="T60" fmla="*/ 30 w 50"/>
                <a:gd name="T61" fmla="*/ 29 h 49"/>
                <a:gd name="T62" fmla="*/ 18 w 50"/>
                <a:gd name="T63" fmla="*/ 14 h 49"/>
                <a:gd name="T64" fmla="*/ 9 w 50"/>
                <a:gd name="T65" fmla="*/ 2 h 49"/>
                <a:gd name="T66" fmla="*/ 5 w 50"/>
                <a:gd name="T67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9">
                  <a:moveTo>
                    <a:pt x="21" y="38"/>
                  </a:moveTo>
                  <a:cubicBezTo>
                    <a:pt x="20" y="37"/>
                    <a:pt x="21" y="37"/>
                    <a:pt x="21" y="38"/>
                  </a:cubicBezTo>
                  <a:cubicBezTo>
                    <a:pt x="22" y="39"/>
                    <a:pt x="22" y="39"/>
                    <a:pt x="23" y="40"/>
                  </a:cubicBezTo>
                  <a:cubicBezTo>
                    <a:pt x="26" y="43"/>
                    <a:pt x="36" y="42"/>
                    <a:pt x="40" y="41"/>
                  </a:cubicBezTo>
                  <a:cubicBezTo>
                    <a:pt x="43" y="41"/>
                    <a:pt x="46" y="41"/>
                    <a:pt x="48" y="40"/>
                  </a:cubicBezTo>
                  <a:cubicBezTo>
                    <a:pt x="49" y="40"/>
                    <a:pt x="49" y="40"/>
                    <a:pt x="49" y="41"/>
                  </a:cubicBezTo>
                  <a:cubicBezTo>
                    <a:pt x="48" y="45"/>
                    <a:pt x="44" y="47"/>
                    <a:pt x="37" y="48"/>
                  </a:cubicBezTo>
                  <a:cubicBezTo>
                    <a:pt x="35" y="48"/>
                    <a:pt x="30" y="49"/>
                    <a:pt x="28" y="48"/>
                  </a:cubicBezTo>
                  <a:cubicBezTo>
                    <a:pt x="26" y="48"/>
                    <a:pt x="24" y="46"/>
                    <a:pt x="23" y="44"/>
                  </a:cubicBezTo>
                  <a:cubicBezTo>
                    <a:pt x="22" y="42"/>
                    <a:pt x="22" y="40"/>
                    <a:pt x="21" y="38"/>
                  </a:cubicBezTo>
                  <a:close/>
                  <a:moveTo>
                    <a:pt x="1" y="14"/>
                  </a:moveTo>
                  <a:cubicBezTo>
                    <a:pt x="0" y="13"/>
                    <a:pt x="0" y="13"/>
                    <a:pt x="1" y="13"/>
                  </a:cubicBezTo>
                  <a:cubicBezTo>
                    <a:pt x="5" y="15"/>
                    <a:pt x="7" y="16"/>
                    <a:pt x="9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7" y="18"/>
                    <a:pt x="6" y="23"/>
                    <a:pt x="6" y="26"/>
                  </a:cubicBezTo>
                  <a:cubicBezTo>
                    <a:pt x="6" y="34"/>
                    <a:pt x="5" y="40"/>
                    <a:pt x="5" y="48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4" y="48"/>
                    <a:pt x="3" y="48"/>
                  </a:cubicBezTo>
                  <a:cubicBezTo>
                    <a:pt x="3" y="48"/>
                    <a:pt x="3" y="48"/>
                    <a:pt x="3" y="47"/>
                  </a:cubicBezTo>
                  <a:cubicBezTo>
                    <a:pt x="3" y="39"/>
                    <a:pt x="3" y="31"/>
                    <a:pt x="2" y="23"/>
                  </a:cubicBezTo>
                  <a:cubicBezTo>
                    <a:pt x="2" y="20"/>
                    <a:pt x="1" y="17"/>
                    <a:pt x="1" y="14"/>
                  </a:cubicBezTo>
                  <a:close/>
                  <a:moveTo>
                    <a:pt x="5" y="1"/>
                  </a:moveTo>
                  <a:cubicBezTo>
                    <a:pt x="3" y="3"/>
                    <a:pt x="1" y="6"/>
                    <a:pt x="0" y="9"/>
                  </a:cubicBezTo>
                  <a:cubicBezTo>
                    <a:pt x="0" y="11"/>
                    <a:pt x="0" y="11"/>
                    <a:pt x="3" y="12"/>
                  </a:cubicBezTo>
                  <a:cubicBezTo>
                    <a:pt x="5" y="14"/>
                    <a:pt x="9" y="16"/>
                    <a:pt x="13" y="21"/>
                  </a:cubicBezTo>
                  <a:cubicBezTo>
                    <a:pt x="17" y="26"/>
                    <a:pt x="20" y="35"/>
                    <a:pt x="24" y="39"/>
                  </a:cubicBezTo>
                  <a:cubicBezTo>
                    <a:pt x="27" y="42"/>
                    <a:pt x="38" y="41"/>
                    <a:pt x="47" y="39"/>
                  </a:cubicBezTo>
                  <a:cubicBezTo>
                    <a:pt x="50" y="38"/>
                    <a:pt x="50" y="38"/>
                    <a:pt x="50" y="36"/>
                  </a:cubicBezTo>
                  <a:cubicBezTo>
                    <a:pt x="50" y="34"/>
                    <a:pt x="49" y="33"/>
                    <a:pt x="47" y="32"/>
                  </a:cubicBezTo>
                  <a:cubicBezTo>
                    <a:pt x="44" y="31"/>
                    <a:pt x="41" y="31"/>
                    <a:pt x="39" y="31"/>
                  </a:cubicBezTo>
                  <a:cubicBezTo>
                    <a:pt x="39" y="30"/>
                    <a:pt x="32" y="31"/>
                    <a:pt x="30" y="29"/>
                  </a:cubicBezTo>
                  <a:cubicBezTo>
                    <a:pt x="25" y="25"/>
                    <a:pt x="22" y="19"/>
                    <a:pt x="18" y="14"/>
                  </a:cubicBezTo>
                  <a:cubicBezTo>
                    <a:pt x="15" y="10"/>
                    <a:pt x="12" y="5"/>
                    <a:pt x="9" y="2"/>
                  </a:cubicBezTo>
                  <a:cubicBezTo>
                    <a:pt x="7" y="1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77"/>
            <p:cNvSpPr>
              <a:spLocks noEditPoints="1"/>
            </p:cNvSpPr>
            <p:nvPr/>
          </p:nvSpPr>
          <p:spPr bwMode="auto">
            <a:xfrm>
              <a:off x="1754188" y="265113"/>
              <a:ext cx="604838" cy="581025"/>
            </a:xfrm>
            <a:custGeom>
              <a:avLst/>
              <a:gdLst>
                <a:gd name="T0" fmla="*/ 21 w 50"/>
                <a:gd name="T1" fmla="*/ 38 h 48"/>
                <a:gd name="T2" fmla="*/ 21 w 50"/>
                <a:gd name="T3" fmla="*/ 38 h 48"/>
                <a:gd name="T4" fmla="*/ 23 w 50"/>
                <a:gd name="T5" fmla="*/ 40 h 48"/>
                <a:gd name="T6" fmla="*/ 40 w 50"/>
                <a:gd name="T7" fmla="*/ 41 h 48"/>
                <a:gd name="T8" fmla="*/ 48 w 50"/>
                <a:gd name="T9" fmla="*/ 40 h 48"/>
                <a:gd name="T10" fmla="*/ 49 w 50"/>
                <a:gd name="T11" fmla="*/ 41 h 48"/>
                <a:gd name="T12" fmla="*/ 37 w 50"/>
                <a:gd name="T13" fmla="*/ 48 h 48"/>
                <a:gd name="T14" fmla="*/ 27 w 50"/>
                <a:gd name="T15" fmla="*/ 48 h 48"/>
                <a:gd name="T16" fmla="*/ 23 w 50"/>
                <a:gd name="T17" fmla="*/ 44 h 48"/>
                <a:gd name="T18" fmla="*/ 21 w 50"/>
                <a:gd name="T19" fmla="*/ 38 h 48"/>
                <a:gd name="T20" fmla="*/ 1 w 50"/>
                <a:gd name="T21" fmla="*/ 14 h 48"/>
                <a:gd name="T22" fmla="*/ 1 w 50"/>
                <a:gd name="T23" fmla="*/ 13 h 48"/>
                <a:gd name="T24" fmla="*/ 9 w 50"/>
                <a:gd name="T25" fmla="*/ 18 h 48"/>
                <a:gd name="T26" fmla="*/ 9 w 50"/>
                <a:gd name="T27" fmla="*/ 19 h 48"/>
                <a:gd name="T28" fmla="*/ 6 w 50"/>
                <a:gd name="T29" fmla="*/ 25 h 48"/>
                <a:gd name="T30" fmla="*/ 5 w 50"/>
                <a:gd name="T31" fmla="*/ 47 h 48"/>
                <a:gd name="T32" fmla="*/ 4 w 50"/>
                <a:gd name="T33" fmla="*/ 48 h 48"/>
                <a:gd name="T34" fmla="*/ 3 w 50"/>
                <a:gd name="T35" fmla="*/ 48 h 48"/>
                <a:gd name="T36" fmla="*/ 2 w 50"/>
                <a:gd name="T37" fmla="*/ 47 h 48"/>
                <a:gd name="T38" fmla="*/ 2 w 50"/>
                <a:gd name="T39" fmla="*/ 23 h 48"/>
                <a:gd name="T40" fmla="*/ 1 w 50"/>
                <a:gd name="T41" fmla="*/ 14 h 48"/>
                <a:gd name="T42" fmla="*/ 5 w 50"/>
                <a:gd name="T43" fmla="*/ 1 h 48"/>
                <a:gd name="T44" fmla="*/ 0 w 50"/>
                <a:gd name="T45" fmla="*/ 9 h 48"/>
                <a:gd name="T46" fmla="*/ 2 w 50"/>
                <a:gd name="T47" fmla="*/ 12 h 48"/>
                <a:gd name="T48" fmla="*/ 13 w 50"/>
                <a:gd name="T49" fmla="*/ 21 h 48"/>
                <a:gd name="T50" fmla="*/ 24 w 50"/>
                <a:gd name="T51" fmla="*/ 39 h 48"/>
                <a:gd name="T52" fmla="*/ 46 w 50"/>
                <a:gd name="T53" fmla="*/ 39 h 48"/>
                <a:gd name="T54" fmla="*/ 50 w 50"/>
                <a:gd name="T55" fmla="*/ 36 h 48"/>
                <a:gd name="T56" fmla="*/ 47 w 50"/>
                <a:gd name="T57" fmla="*/ 32 h 48"/>
                <a:gd name="T58" fmla="*/ 39 w 50"/>
                <a:gd name="T59" fmla="*/ 30 h 48"/>
                <a:gd name="T60" fmla="*/ 30 w 50"/>
                <a:gd name="T61" fmla="*/ 29 h 48"/>
                <a:gd name="T62" fmla="*/ 18 w 50"/>
                <a:gd name="T63" fmla="*/ 14 h 48"/>
                <a:gd name="T64" fmla="*/ 9 w 50"/>
                <a:gd name="T65" fmla="*/ 2 h 48"/>
                <a:gd name="T66" fmla="*/ 5 w 50"/>
                <a:gd name="T6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8">
                  <a:moveTo>
                    <a:pt x="21" y="38"/>
                  </a:moveTo>
                  <a:cubicBezTo>
                    <a:pt x="20" y="37"/>
                    <a:pt x="20" y="37"/>
                    <a:pt x="21" y="38"/>
                  </a:cubicBezTo>
                  <a:cubicBezTo>
                    <a:pt x="22" y="38"/>
                    <a:pt x="22" y="39"/>
                    <a:pt x="23" y="40"/>
                  </a:cubicBezTo>
                  <a:cubicBezTo>
                    <a:pt x="26" y="43"/>
                    <a:pt x="36" y="42"/>
                    <a:pt x="40" y="41"/>
                  </a:cubicBezTo>
                  <a:cubicBezTo>
                    <a:pt x="43" y="41"/>
                    <a:pt x="46" y="40"/>
                    <a:pt x="48" y="40"/>
                  </a:cubicBezTo>
                  <a:cubicBezTo>
                    <a:pt x="49" y="40"/>
                    <a:pt x="49" y="40"/>
                    <a:pt x="49" y="41"/>
                  </a:cubicBezTo>
                  <a:cubicBezTo>
                    <a:pt x="48" y="45"/>
                    <a:pt x="43" y="47"/>
                    <a:pt x="37" y="48"/>
                  </a:cubicBezTo>
                  <a:cubicBezTo>
                    <a:pt x="35" y="48"/>
                    <a:pt x="30" y="48"/>
                    <a:pt x="27" y="48"/>
                  </a:cubicBezTo>
                  <a:cubicBezTo>
                    <a:pt x="26" y="47"/>
                    <a:pt x="24" y="46"/>
                    <a:pt x="23" y="44"/>
                  </a:cubicBezTo>
                  <a:cubicBezTo>
                    <a:pt x="22" y="42"/>
                    <a:pt x="21" y="40"/>
                    <a:pt x="21" y="38"/>
                  </a:cubicBezTo>
                  <a:close/>
                  <a:moveTo>
                    <a:pt x="1" y="14"/>
                  </a:moveTo>
                  <a:cubicBezTo>
                    <a:pt x="0" y="13"/>
                    <a:pt x="0" y="12"/>
                    <a:pt x="1" y="13"/>
                  </a:cubicBezTo>
                  <a:cubicBezTo>
                    <a:pt x="4" y="15"/>
                    <a:pt x="7" y="16"/>
                    <a:pt x="9" y="18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7" y="18"/>
                    <a:pt x="6" y="23"/>
                    <a:pt x="6" y="25"/>
                  </a:cubicBezTo>
                  <a:cubicBezTo>
                    <a:pt x="5" y="33"/>
                    <a:pt x="5" y="40"/>
                    <a:pt x="5" y="47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3" y="48"/>
                    <a:pt x="3" y="48"/>
                  </a:cubicBezTo>
                  <a:cubicBezTo>
                    <a:pt x="2" y="48"/>
                    <a:pt x="2" y="48"/>
                    <a:pt x="2" y="47"/>
                  </a:cubicBezTo>
                  <a:cubicBezTo>
                    <a:pt x="2" y="39"/>
                    <a:pt x="2" y="31"/>
                    <a:pt x="2" y="23"/>
                  </a:cubicBezTo>
                  <a:cubicBezTo>
                    <a:pt x="2" y="20"/>
                    <a:pt x="1" y="17"/>
                    <a:pt x="1" y="14"/>
                  </a:cubicBezTo>
                  <a:close/>
                  <a:moveTo>
                    <a:pt x="5" y="1"/>
                  </a:moveTo>
                  <a:cubicBezTo>
                    <a:pt x="3" y="3"/>
                    <a:pt x="0" y="6"/>
                    <a:pt x="0" y="9"/>
                  </a:cubicBezTo>
                  <a:cubicBezTo>
                    <a:pt x="0" y="11"/>
                    <a:pt x="0" y="11"/>
                    <a:pt x="2" y="12"/>
                  </a:cubicBezTo>
                  <a:cubicBezTo>
                    <a:pt x="5" y="13"/>
                    <a:pt x="9" y="16"/>
                    <a:pt x="13" y="21"/>
                  </a:cubicBezTo>
                  <a:cubicBezTo>
                    <a:pt x="17" y="26"/>
                    <a:pt x="19" y="35"/>
                    <a:pt x="24" y="39"/>
                  </a:cubicBezTo>
                  <a:cubicBezTo>
                    <a:pt x="27" y="42"/>
                    <a:pt x="38" y="41"/>
                    <a:pt x="46" y="39"/>
                  </a:cubicBezTo>
                  <a:cubicBezTo>
                    <a:pt x="50" y="38"/>
                    <a:pt x="50" y="38"/>
                    <a:pt x="50" y="36"/>
                  </a:cubicBezTo>
                  <a:cubicBezTo>
                    <a:pt x="50" y="34"/>
                    <a:pt x="49" y="33"/>
                    <a:pt x="47" y="32"/>
                  </a:cubicBezTo>
                  <a:cubicBezTo>
                    <a:pt x="44" y="31"/>
                    <a:pt x="41" y="30"/>
                    <a:pt x="39" y="30"/>
                  </a:cubicBezTo>
                  <a:cubicBezTo>
                    <a:pt x="39" y="30"/>
                    <a:pt x="32" y="31"/>
                    <a:pt x="30" y="29"/>
                  </a:cubicBezTo>
                  <a:cubicBezTo>
                    <a:pt x="25" y="25"/>
                    <a:pt x="21" y="19"/>
                    <a:pt x="18" y="14"/>
                  </a:cubicBezTo>
                  <a:cubicBezTo>
                    <a:pt x="15" y="10"/>
                    <a:pt x="12" y="5"/>
                    <a:pt x="9" y="2"/>
                  </a:cubicBezTo>
                  <a:cubicBezTo>
                    <a:pt x="7" y="1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78"/>
            <p:cNvSpPr>
              <a:spLocks noEditPoints="1"/>
            </p:cNvSpPr>
            <p:nvPr/>
          </p:nvSpPr>
          <p:spPr bwMode="auto">
            <a:xfrm>
              <a:off x="1754188" y="265113"/>
              <a:ext cx="604838" cy="581025"/>
            </a:xfrm>
            <a:custGeom>
              <a:avLst/>
              <a:gdLst>
                <a:gd name="T0" fmla="*/ 21 w 50"/>
                <a:gd name="T1" fmla="*/ 38 h 48"/>
                <a:gd name="T2" fmla="*/ 21 w 50"/>
                <a:gd name="T3" fmla="*/ 38 h 48"/>
                <a:gd name="T4" fmla="*/ 23 w 50"/>
                <a:gd name="T5" fmla="*/ 40 h 48"/>
                <a:gd name="T6" fmla="*/ 40 w 50"/>
                <a:gd name="T7" fmla="*/ 41 h 48"/>
                <a:gd name="T8" fmla="*/ 48 w 50"/>
                <a:gd name="T9" fmla="*/ 40 h 48"/>
                <a:gd name="T10" fmla="*/ 49 w 50"/>
                <a:gd name="T11" fmla="*/ 40 h 48"/>
                <a:gd name="T12" fmla="*/ 37 w 50"/>
                <a:gd name="T13" fmla="*/ 48 h 48"/>
                <a:gd name="T14" fmla="*/ 27 w 50"/>
                <a:gd name="T15" fmla="*/ 48 h 48"/>
                <a:gd name="T16" fmla="*/ 23 w 50"/>
                <a:gd name="T17" fmla="*/ 44 h 48"/>
                <a:gd name="T18" fmla="*/ 21 w 50"/>
                <a:gd name="T19" fmla="*/ 38 h 48"/>
                <a:gd name="T20" fmla="*/ 0 w 50"/>
                <a:gd name="T21" fmla="*/ 13 h 48"/>
                <a:gd name="T22" fmla="*/ 1 w 50"/>
                <a:gd name="T23" fmla="*/ 13 h 48"/>
                <a:gd name="T24" fmla="*/ 9 w 50"/>
                <a:gd name="T25" fmla="*/ 18 h 48"/>
                <a:gd name="T26" fmla="*/ 9 w 50"/>
                <a:gd name="T27" fmla="*/ 19 h 48"/>
                <a:gd name="T28" fmla="*/ 6 w 50"/>
                <a:gd name="T29" fmla="*/ 25 h 48"/>
                <a:gd name="T30" fmla="*/ 5 w 50"/>
                <a:gd name="T31" fmla="*/ 47 h 48"/>
                <a:gd name="T32" fmla="*/ 4 w 50"/>
                <a:gd name="T33" fmla="*/ 48 h 48"/>
                <a:gd name="T34" fmla="*/ 3 w 50"/>
                <a:gd name="T35" fmla="*/ 48 h 48"/>
                <a:gd name="T36" fmla="*/ 2 w 50"/>
                <a:gd name="T37" fmla="*/ 47 h 48"/>
                <a:gd name="T38" fmla="*/ 2 w 50"/>
                <a:gd name="T39" fmla="*/ 23 h 48"/>
                <a:gd name="T40" fmla="*/ 0 w 50"/>
                <a:gd name="T41" fmla="*/ 13 h 48"/>
                <a:gd name="T42" fmla="*/ 5 w 50"/>
                <a:gd name="T43" fmla="*/ 1 h 48"/>
                <a:gd name="T44" fmla="*/ 0 w 50"/>
                <a:gd name="T45" fmla="*/ 9 h 48"/>
                <a:gd name="T46" fmla="*/ 2 w 50"/>
                <a:gd name="T47" fmla="*/ 12 h 48"/>
                <a:gd name="T48" fmla="*/ 13 w 50"/>
                <a:gd name="T49" fmla="*/ 20 h 48"/>
                <a:gd name="T50" fmla="*/ 24 w 50"/>
                <a:gd name="T51" fmla="*/ 39 h 48"/>
                <a:gd name="T52" fmla="*/ 46 w 50"/>
                <a:gd name="T53" fmla="*/ 39 h 48"/>
                <a:gd name="T54" fmla="*/ 50 w 50"/>
                <a:gd name="T55" fmla="*/ 36 h 48"/>
                <a:gd name="T56" fmla="*/ 47 w 50"/>
                <a:gd name="T57" fmla="*/ 32 h 48"/>
                <a:gd name="T58" fmla="*/ 39 w 50"/>
                <a:gd name="T59" fmla="*/ 30 h 48"/>
                <a:gd name="T60" fmla="*/ 30 w 50"/>
                <a:gd name="T61" fmla="*/ 29 h 48"/>
                <a:gd name="T62" fmla="*/ 17 w 50"/>
                <a:gd name="T63" fmla="*/ 14 h 48"/>
                <a:gd name="T64" fmla="*/ 9 w 50"/>
                <a:gd name="T65" fmla="*/ 2 h 48"/>
                <a:gd name="T66" fmla="*/ 5 w 50"/>
                <a:gd name="T6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8">
                  <a:moveTo>
                    <a:pt x="21" y="38"/>
                  </a:moveTo>
                  <a:cubicBezTo>
                    <a:pt x="20" y="37"/>
                    <a:pt x="20" y="37"/>
                    <a:pt x="21" y="38"/>
                  </a:cubicBezTo>
                  <a:cubicBezTo>
                    <a:pt x="22" y="38"/>
                    <a:pt x="22" y="39"/>
                    <a:pt x="23" y="40"/>
                  </a:cubicBezTo>
                  <a:cubicBezTo>
                    <a:pt x="26" y="43"/>
                    <a:pt x="36" y="42"/>
                    <a:pt x="40" y="41"/>
                  </a:cubicBezTo>
                  <a:cubicBezTo>
                    <a:pt x="42" y="41"/>
                    <a:pt x="45" y="40"/>
                    <a:pt x="48" y="40"/>
                  </a:cubicBezTo>
                  <a:cubicBezTo>
                    <a:pt x="49" y="39"/>
                    <a:pt x="49" y="39"/>
                    <a:pt x="49" y="40"/>
                  </a:cubicBezTo>
                  <a:cubicBezTo>
                    <a:pt x="48" y="45"/>
                    <a:pt x="43" y="46"/>
                    <a:pt x="37" y="48"/>
                  </a:cubicBezTo>
                  <a:cubicBezTo>
                    <a:pt x="35" y="48"/>
                    <a:pt x="30" y="48"/>
                    <a:pt x="27" y="48"/>
                  </a:cubicBezTo>
                  <a:cubicBezTo>
                    <a:pt x="26" y="47"/>
                    <a:pt x="24" y="45"/>
                    <a:pt x="23" y="44"/>
                  </a:cubicBezTo>
                  <a:cubicBezTo>
                    <a:pt x="22" y="42"/>
                    <a:pt x="21" y="40"/>
                    <a:pt x="21" y="38"/>
                  </a:cubicBezTo>
                  <a:close/>
                  <a:moveTo>
                    <a:pt x="0" y="13"/>
                  </a:moveTo>
                  <a:cubicBezTo>
                    <a:pt x="0" y="12"/>
                    <a:pt x="0" y="12"/>
                    <a:pt x="1" y="13"/>
                  </a:cubicBezTo>
                  <a:cubicBezTo>
                    <a:pt x="4" y="14"/>
                    <a:pt x="7" y="16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7" y="18"/>
                    <a:pt x="6" y="22"/>
                    <a:pt x="6" y="25"/>
                  </a:cubicBezTo>
                  <a:cubicBezTo>
                    <a:pt x="5" y="33"/>
                    <a:pt x="5" y="39"/>
                    <a:pt x="5" y="47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3" y="48"/>
                    <a:pt x="3" y="48"/>
                  </a:cubicBezTo>
                  <a:cubicBezTo>
                    <a:pt x="2" y="48"/>
                    <a:pt x="2" y="48"/>
                    <a:pt x="2" y="47"/>
                  </a:cubicBezTo>
                  <a:cubicBezTo>
                    <a:pt x="2" y="38"/>
                    <a:pt x="2" y="31"/>
                    <a:pt x="2" y="23"/>
                  </a:cubicBezTo>
                  <a:cubicBezTo>
                    <a:pt x="2" y="20"/>
                    <a:pt x="1" y="16"/>
                    <a:pt x="0" y="13"/>
                  </a:cubicBezTo>
                  <a:close/>
                  <a:moveTo>
                    <a:pt x="5" y="1"/>
                  </a:moveTo>
                  <a:cubicBezTo>
                    <a:pt x="3" y="2"/>
                    <a:pt x="0" y="5"/>
                    <a:pt x="0" y="9"/>
                  </a:cubicBezTo>
                  <a:cubicBezTo>
                    <a:pt x="0" y="11"/>
                    <a:pt x="0" y="11"/>
                    <a:pt x="2" y="12"/>
                  </a:cubicBezTo>
                  <a:cubicBezTo>
                    <a:pt x="5" y="13"/>
                    <a:pt x="9" y="16"/>
                    <a:pt x="13" y="20"/>
                  </a:cubicBezTo>
                  <a:cubicBezTo>
                    <a:pt x="17" y="26"/>
                    <a:pt x="19" y="35"/>
                    <a:pt x="24" y="39"/>
                  </a:cubicBezTo>
                  <a:cubicBezTo>
                    <a:pt x="27" y="42"/>
                    <a:pt x="38" y="41"/>
                    <a:pt x="46" y="39"/>
                  </a:cubicBezTo>
                  <a:cubicBezTo>
                    <a:pt x="50" y="38"/>
                    <a:pt x="50" y="38"/>
                    <a:pt x="50" y="36"/>
                  </a:cubicBezTo>
                  <a:cubicBezTo>
                    <a:pt x="50" y="34"/>
                    <a:pt x="49" y="33"/>
                    <a:pt x="47" y="32"/>
                  </a:cubicBezTo>
                  <a:cubicBezTo>
                    <a:pt x="44" y="31"/>
                    <a:pt x="41" y="30"/>
                    <a:pt x="39" y="30"/>
                  </a:cubicBezTo>
                  <a:cubicBezTo>
                    <a:pt x="38" y="30"/>
                    <a:pt x="32" y="31"/>
                    <a:pt x="30" y="29"/>
                  </a:cubicBezTo>
                  <a:cubicBezTo>
                    <a:pt x="24" y="25"/>
                    <a:pt x="21" y="19"/>
                    <a:pt x="17" y="14"/>
                  </a:cubicBezTo>
                  <a:cubicBezTo>
                    <a:pt x="15" y="10"/>
                    <a:pt x="12" y="5"/>
                    <a:pt x="9" y="2"/>
                  </a:cubicBezTo>
                  <a:cubicBezTo>
                    <a:pt x="7" y="0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79"/>
            <p:cNvSpPr>
              <a:spLocks noEditPoints="1"/>
            </p:cNvSpPr>
            <p:nvPr/>
          </p:nvSpPr>
          <p:spPr bwMode="auto">
            <a:xfrm>
              <a:off x="1754188" y="265113"/>
              <a:ext cx="604838" cy="581025"/>
            </a:xfrm>
            <a:custGeom>
              <a:avLst/>
              <a:gdLst>
                <a:gd name="T0" fmla="*/ 20 w 50"/>
                <a:gd name="T1" fmla="*/ 37 h 48"/>
                <a:gd name="T2" fmla="*/ 21 w 50"/>
                <a:gd name="T3" fmla="*/ 37 h 48"/>
                <a:gd name="T4" fmla="*/ 23 w 50"/>
                <a:gd name="T5" fmla="*/ 40 h 48"/>
                <a:gd name="T6" fmla="*/ 40 w 50"/>
                <a:gd name="T7" fmla="*/ 41 h 48"/>
                <a:gd name="T8" fmla="*/ 48 w 50"/>
                <a:gd name="T9" fmla="*/ 40 h 48"/>
                <a:gd name="T10" fmla="*/ 49 w 50"/>
                <a:gd name="T11" fmla="*/ 40 h 48"/>
                <a:gd name="T12" fmla="*/ 37 w 50"/>
                <a:gd name="T13" fmla="*/ 47 h 48"/>
                <a:gd name="T14" fmla="*/ 27 w 50"/>
                <a:gd name="T15" fmla="*/ 48 h 48"/>
                <a:gd name="T16" fmla="*/ 23 w 50"/>
                <a:gd name="T17" fmla="*/ 44 h 48"/>
                <a:gd name="T18" fmla="*/ 20 w 50"/>
                <a:gd name="T19" fmla="*/ 37 h 48"/>
                <a:gd name="T20" fmla="*/ 0 w 50"/>
                <a:gd name="T21" fmla="*/ 13 h 48"/>
                <a:gd name="T22" fmla="*/ 1 w 50"/>
                <a:gd name="T23" fmla="*/ 13 h 48"/>
                <a:gd name="T24" fmla="*/ 9 w 50"/>
                <a:gd name="T25" fmla="*/ 18 h 48"/>
                <a:gd name="T26" fmla="*/ 9 w 50"/>
                <a:gd name="T27" fmla="*/ 18 h 48"/>
                <a:gd name="T28" fmla="*/ 6 w 50"/>
                <a:gd name="T29" fmla="*/ 25 h 48"/>
                <a:gd name="T30" fmla="*/ 5 w 50"/>
                <a:gd name="T31" fmla="*/ 47 h 48"/>
                <a:gd name="T32" fmla="*/ 4 w 50"/>
                <a:gd name="T33" fmla="*/ 48 h 48"/>
                <a:gd name="T34" fmla="*/ 3 w 50"/>
                <a:gd name="T35" fmla="*/ 48 h 48"/>
                <a:gd name="T36" fmla="*/ 2 w 50"/>
                <a:gd name="T37" fmla="*/ 47 h 48"/>
                <a:gd name="T38" fmla="*/ 2 w 50"/>
                <a:gd name="T39" fmla="*/ 22 h 48"/>
                <a:gd name="T40" fmla="*/ 0 w 50"/>
                <a:gd name="T41" fmla="*/ 13 h 48"/>
                <a:gd name="T42" fmla="*/ 5 w 50"/>
                <a:gd name="T43" fmla="*/ 1 h 48"/>
                <a:gd name="T44" fmla="*/ 0 w 50"/>
                <a:gd name="T45" fmla="*/ 9 h 48"/>
                <a:gd name="T46" fmla="*/ 2 w 50"/>
                <a:gd name="T47" fmla="*/ 12 h 48"/>
                <a:gd name="T48" fmla="*/ 12 w 50"/>
                <a:gd name="T49" fmla="*/ 20 h 48"/>
                <a:gd name="T50" fmla="*/ 24 w 50"/>
                <a:gd name="T51" fmla="*/ 39 h 48"/>
                <a:gd name="T52" fmla="*/ 46 w 50"/>
                <a:gd name="T53" fmla="*/ 39 h 48"/>
                <a:gd name="T54" fmla="*/ 50 w 50"/>
                <a:gd name="T55" fmla="*/ 35 h 48"/>
                <a:gd name="T56" fmla="*/ 46 w 50"/>
                <a:gd name="T57" fmla="*/ 32 h 48"/>
                <a:gd name="T58" fmla="*/ 39 w 50"/>
                <a:gd name="T59" fmla="*/ 30 h 48"/>
                <a:gd name="T60" fmla="*/ 29 w 50"/>
                <a:gd name="T61" fmla="*/ 29 h 48"/>
                <a:gd name="T62" fmla="*/ 17 w 50"/>
                <a:gd name="T63" fmla="*/ 13 h 48"/>
                <a:gd name="T64" fmla="*/ 8 w 50"/>
                <a:gd name="T65" fmla="*/ 2 h 48"/>
                <a:gd name="T66" fmla="*/ 5 w 50"/>
                <a:gd name="T6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48">
                  <a:moveTo>
                    <a:pt x="20" y="37"/>
                  </a:moveTo>
                  <a:cubicBezTo>
                    <a:pt x="20" y="37"/>
                    <a:pt x="20" y="37"/>
                    <a:pt x="21" y="37"/>
                  </a:cubicBezTo>
                  <a:cubicBezTo>
                    <a:pt x="21" y="38"/>
                    <a:pt x="22" y="39"/>
                    <a:pt x="23" y="40"/>
                  </a:cubicBezTo>
                  <a:cubicBezTo>
                    <a:pt x="26" y="43"/>
                    <a:pt x="36" y="42"/>
                    <a:pt x="40" y="41"/>
                  </a:cubicBezTo>
                  <a:cubicBezTo>
                    <a:pt x="42" y="41"/>
                    <a:pt x="45" y="40"/>
                    <a:pt x="48" y="40"/>
                  </a:cubicBezTo>
                  <a:cubicBezTo>
                    <a:pt x="49" y="39"/>
                    <a:pt x="49" y="39"/>
                    <a:pt x="49" y="40"/>
                  </a:cubicBezTo>
                  <a:cubicBezTo>
                    <a:pt x="48" y="45"/>
                    <a:pt x="43" y="46"/>
                    <a:pt x="37" y="47"/>
                  </a:cubicBezTo>
                  <a:cubicBezTo>
                    <a:pt x="34" y="48"/>
                    <a:pt x="30" y="48"/>
                    <a:pt x="27" y="48"/>
                  </a:cubicBezTo>
                  <a:cubicBezTo>
                    <a:pt x="26" y="47"/>
                    <a:pt x="24" y="45"/>
                    <a:pt x="23" y="44"/>
                  </a:cubicBezTo>
                  <a:cubicBezTo>
                    <a:pt x="22" y="42"/>
                    <a:pt x="21" y="40"/>
                    <a:pt x="20" y="37"/>
                  </a:cubicBezTo>
                  <a:close/>
                  <a:moveTo>
                    <a:pt x="0" y="13"/>
                  </a:moveTo>
                  <a:cubicBezTo>
                    <a:pt x="0" y="12"/>
                    <a:pt x="0" y="12"/>
                    <a:pt x="1" y="13"/>
                  </a:cubicBezTo>
                  <a:cubicBezTo>
                    <a:pt x="4" y="14"/>
                    <a:pt x="6" y="16"/>
                    <a:pt x="9" y="18"/>
                  </a:cubicBezTo>
                  <a:cubicBezTo>
                    <a:pt x="9" y="19"/>
                    <a:pt x="9" y="19"/>
                    <a:pt x="9" y="18"/>
                  </a:cubicBezTo>
                  <a:cubicBezTo>
                    <a:pt x="6" y="18"/>
                    <a:pt x="6" y="22"/>
                    <a:pt x="6" y="25"/>
                  </a:cubicBezTo>
                  <a:cubicBezTo>
                    <a:pt x="5" y="33"/>
                    <a:pt x="5" y="39"/>
                    <a:pt x="5" y="47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3" y="48"/>
                    <a:pt x="3" y="48"/>
                  </a:cubicBezTo>
                  <a:cubicBezTo>
                    <a:pt x="2" y="48"/>
                    <a:pt x="2" y="48"/>
                    <a:pt x="2" y="47"/>
                  </a:cubicBezTo>
                  <a:cubicBezTo>
                    <a:pt x="2" y="38"/>
                    <a:pt x="2" y="31"/>
                    <a:pt x="2" y="22"/>
                  </a:cubicBezTo>
                  <a:cubicBezTo>
                    <a:pt x="1" y="19"/>
                    <a:pt x="1" y="16"/>
                    <a:pt x="0" y="13"/>
                  </a:cubicBezTo>
                  <a:close/>
                  <a:moveTo>
                    <a:pt x="5" y="1"/>
                  </a:moveTo>
                  <a:cubicBezTo>
                    <a:pt x="3" y="2"/>
                    <a:pt x="0" y="5"/>
                    <a:pt x="0" y="9"/>
                  </a:cubicBezTo>
                  <a:cubicBezTo>
                    <a:pt x="0" y="11"/>
                    <a:pt x="0" y="11"/>
                    <a:pt x="2" y="12"/>
                  </a:cubicBezTo>
                  <a:cubicBezTo>
                    <a:pt x="5" y="13"/>
                    <a:pt x="9" y="15"/>
                    <a:pt x="12" y="20"/>
                  </a:cubicBezTo>
                  <a:cubicBezTo>
                    <a:pt x="17" y="26"/>
                    <a:pt x="19" y="35"/>
                    <a:pt x="24" y="39"/>
                  </a:cubicBezTo>
                  <a:cubicBezTo>
                    <a:pt x="27" y="42"/>
                    <a:pt x="38" y="40"/>
                    <a:pt x="46" y="39"/>
                  </a:cubicBezTo>
                  <a:cubicBezTo>
                    <a:pt x="49" y="38"/>
                    <a:pt x="50" y="38"/>
                    <a:pt x="50" y="35"/>
                  </a:cubicBezTo>
                  <a:cubicBezTo>
                    <a:pt x="50" y="34"/>
                    <a:pt x="48" y="33"/>
                    <a:pt x="46" y="32"/>
                  </a:cubicBezTo>
                  <a:cubicBezTo>
                    <a:pt x="44" y="31"/>
                    <a:pt x="40" y="30"/>
                    <a:pt x="39" y="30"/>
                  </a:cubicBezTo>
                  <a:cubicBezTo>
                    <a:pt x="38" y="30"/>
                    <a:pt x="32" y="31"/>
                    <a:pt x="29" y="29"/>
                  </a:cubicBezTo>
                  <a:cubicBezTo>
                    <a:pt x="24" y="25"/>
                    <a:pt x="21" y="19"/>
                    <a:pt x="17" y="13"/>
                  </a:cubicBezTo>
                  <a:cubicBezTo>
                    <a:pt x="15" y="9"/>
                    <a:pt x="11" y="5"/>
                    <a:pt x="8" y="2"/>
                  </a:cubicBezTo>
                  <a:cubicBezTo>
                    <a:pt x="7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Freeform 80"/>
            <p:cNvSpPr>
              <a:spLocks noEditPoints="1"/>
            </p:cNvSpPr>
            <p:nvPr/>
          </p:nvSpPr>
          <p:spPr bwMode="auto">
            <a:xfrm>
              <a:off x="2019300" y="508001"/>
              <a:ext cx="339725" cy="338138"/>
            </a:xfrm>
            <a:custGeom>
              <a:avLst/>
              <a:gdLst>
                <a:gd name="T0" fmla="*/ 0 w 28"/>
                <a:gd name="T1" fmla="*/ 21 h 28"/>
                <a:gd name="T2" fmla="*/ 0 w 28"/>
                <a:gd name="T3" fmla="*/ 18 h 28"/>
                <a:gd name="T4" fmla="*/ 1 w 28"/>
                <a:gd name="T5" fmla="*/ 20 h 28"/>
                <a:gd name="T6" fmla="*/ 18 w 28"/>
                <a:gd name="T7" fmla="*/ 21 h 28"/>
                <a:gd name="T8" fmla="*/ 26 w 28"/>
                <a:gd name="T9" fmla="*/ 20 h 28"/>
                <a:gd name="T10" fmla="*/ 27 w 28"/>
                <a:gd name="T11" fmla="*/ 20 h 28"/>
                <a:gd name="T12" fmla="*/ 15 w 28"/>
                <a:gd name="T13" fmla="*/ 27 h 28"/>
                <a:gd name="T14" fmla="*/ 5 w 28"/>
                <a:gd name="T15" fmla="*/ 28 h 28"/>
                <a:gd name="T16" fmla="*/ 1 w 28"/>
                <a:gd name="T17" fmla="*/ 24 h 28"/>
                <a:gd name="T18" fmla="*/ 0 w 28"/>
                <a:gd name="T19" fmla="*/ 21 h 28"/>
                <a:gd name="T20" fmla="*/ 24 w 28"/>
                <a:gd name="T21" fmla="*/ 12 h 28"/>
                <a:gd name="T22" fmla="*/ 17 w 28"/>
                <a:gd name="T23" fmla="*/ 10 h 28"/>
                <a:gd name="T24" fmla="*/ 7 w 28"/>
                <a:gd name="T25" fmla="*/ 9 h 28"/>
                <a:gd name="T26" fmla="*/ 0 w 28"/>
                <a:gd name="T27" fmla="*/ 0 h 28"/>
                <a:gd name="T28" fmla="*/ 0 w 28"/>
                <a:gd name="T29" fmla="*/ 16 h 28"/>
                <a:gd name="T30" fmla="*/ 2 w 28"/>
                <a:gd name="T31" fmla="*/ 19 h 28"/>
                <a:gd name="T32" fmla="*/ 24 w 28"/>
                <a:gd name="T33" fmla="*/ 19 h 28"/>
                <a:gd name="T34" fmla="*/ 28 w 28"/>
                <a:gd name="T35" fmla="*/ 15 h 28"/>
                <a:gd name="T36" fmla="*/ 24 w 28"/>
                <a:gd name="T37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8">
                  <a:moveTo>
                    <a:pt x="0" y="21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1" y="20"/>
                  </a:cubicBezTo>
                  <a:cubicBezTo>
                    <a:pt x="4" y="23"/>
                    <a:pt x="14" y="22"/>
                    <a:pt x="18" y="21"/>
                  </a:cubicBezTo>
                  <a:cubicBezTo>
                    <a:pt x="20" y="21"/>
                    <a:pt x="23" y="20"/>
                    <a:pt x="26" y="20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6" y="25"/>
                    <a:pt x="21" y="26"/>
                    <a:pt x="15" y="27"/>
                  </a:cubicBezTo>
                  <a:cubicBezTo>
                    <a:pt x="12" y="28"/>
                    <a:pt x="8" y="28"/>
                    <a:pt x="5" y="28"/>
                  </a:cubicBezTo>
                  <a:cubicBezTo>
                    <a:pt x="4" y="27"/>
                    <a:pt x="2" y="25"/>
                    <a:pt x="1" y="24"/>
                  </a:cubicBezTo>
                  <a:cubicBezTo>
                    <a:pt x="1" y="23"/>
                    <a:pt x="0" y="22"/>
                    <a:pt x="0" y="21"/>
                  </a:cubicBezTo>
                  <a:close/>
                  <a:moveTo>
                    <a:pt x="24" y="12"/>
                  </a:moveTo>
                  <a:cubicBezTo>
                    <a:pt x="22" y="11"/>
                    <a:pt x="18" y="10"/>
                    <a:pt x="17" y="10"/>
                  </a:cubicBezTo>
                  <a:cubicBezTo>
                    <a:pt x="16" y="10"/>
                    <a:pt x="10" y="11"/>
                    <a:pt x="7" y="9"/>
                  </a:cubicBezTo>
                  <a:cubicBezTo>
                    <a:pt x="4" y="7"/>
                    <a:pt x="2" y="3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5" y="22"/>
                    <a:pt x="16" y="20"/>
                    <a:pt x="24" y="19"/>
                  </a:cubicBezTo>
                  <a:cubicBezTo>
                    <a:pt x="27" y="18"/>
                    <a:pt x="28" y="18"/>
                    <a:pt x="28" y="15"/>
                  </a:cubicBezTo>
                  <a:cubicBezTo>
                    <a:pt x="28" y="14"/>
                    <a:pt x="26" y="13"/>
                    <a:pt x="24" y="12"/>
                  </a:cubicBezTo>
                  <a:close/>
                </a:path>
              </a:pathLst>
            </a:custGeom>
            <a:solidFill>
              <a:srgbClr val="D95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Freeform 81"/>
            <p:cNvSpPr>
              <a:spLocks noEditPoints="1"/>
            </p:cNvSpPr>
            <p:nvPr/>
          </p:nvSpPr>
          <p:spPr bwMode="auto">
            <a:xfrm>
              <a:off x="1754188" y="265113"/>
              <a:ext cx="265113" cy="581025"/>
            </a:xfrm>
            <a:custGeom>
              <a:avLst/>
              <a:gdLst>
                <a:gd name="T0" fmla="*/ 21 w 22"/>
                <a:gd name="T1" fmla="*/ 37 h 48"/>
                <a:gd name="T2" fmla="*/ 22 w 22"/>
                <a:gd name="T3" fmla="*/ 38 h 48"/>
                <a:gd name="T4" fmla="*/ 22 w 22"/>
                <a:gd name="T5" fmla="*/ 41 h 48"/>
                <a:gd name="T6" fmla="*/ 20 w 22"/>
                <a:gd name="T7" fmla="*/ 37 h 48"/>
                <a:gd name="T8" fmla="*/ 21 w 22"/>
                <a:gd name="T9" fmla="*/ 37 h 48"/>
                <a:gd name="T10" fmla="*/ 17 w 22"/>
                <a:gd name="T11" fmla="*/ 13 h 48"/>
                <a:gd name="T12" fmla="*/ 8 w 22"/>
                <a:gd name="T13" fmla="*/ 2 h 48"/>
                <a:gd name="T14" fmla="*/ 5 w 22"/>
                <a:gd name="T15" fmla="*/ 1 h 48"/>
                <a:gd name="T16" fmla="*/ 0 w 22"/>
                <a:gd name="T17" fmla="*/ 9 h 48"/>
                <a:gd name="T18" fmla="*/ 2 w 22"/>
                <a:gd name="T19" fmla="*/ 12 h 48"/>
                <a:gd name="T20" fmla="*/ 12 w 22"/>
                <a:gd name="T21" fmla="*/ 20 h 48"/>
                <a:gd name="T22" fmla="*/ 22 w 22"/>
                <a:gd name="T23" fmla="*/ 36 h 48"/>
                <a:gd name="T24" fmla="*/ 22 w 22"/>
                <a:gd name="T25" fmla="*/ 20 h 48"/>
                <a:gd name="T26" fmla="*/ 17 w 22"/>
                <a:gd name="T27" fmla="*/ 13 h 48"/>
                <a:gd name="T28" fmla="*/ 1 w 22"/>
                <a:gd name="T29" fmla="*/ 13 h 48"/>
                <a:gd name="T30" fmla="*/ 0 w 22"/>
                <a:gd name="T31" fmla="*/ 13 h 48"/>
                <a:gd name="T32" fmla="*/ 2 w 22"/>
                <a:gd name="T33" fmla="*/ 22 h 48"/>
                <a:gd name="T34" fmla="*/ 2 w 22"/>
                <a:gd name="T35" fmla="*/ 47 h 48"/>
                <a:gd name="T36" fmla="*/ 3 w 22"/>
                <a:gd name="T37" fmla="*/ 48 h 48"/>
                <a:gd name="T38" fmla="*/ 4 w 22"/>
                <a:gd name="T39" fmla="*/ 48 h 48"/>
                <a:gd name="T40" fmla="*/ 5 w 22"/>
                <a:gd name="T41" fmla="*/ 47 h 48"/>
                <a:gd name="T42" fmla="*/ 6 w 22"/>
                <a:gd name="T43" fmla="*/ 25 h 48"/>
                <a:gd name="T44" fmla="*/ 9 w 22"/>
                <a:gd name="T45" fmla="*/ 18 h 48"/>
                <a:gd name="T46" fmla="*/ 9 w 22"/>
                <a:gd name="T47" fmla="*/ 18 h 48"/>
                <a:gd name="T48" fmla="*/ 1 w 22"/>
                <a:gd name="T49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48">
                  <a:moveTo>
                    <a:pt x="21" y="37"/>
                  </a:moveTo>
                  <a:cubicBezTo>
                    <a:pt x="21" y="38"/>
                    <a:pt x="21" y="38"/>
                    <a:pt x="22" y="38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39"/>
                    <a:pt x="21" y="38"/>
                    <a:pt x="20" y="37"/>
                  </a:cubicBezTo>
                  <a:cubicBezTo>
                    <a:pt x="20" y="37"/>
                    <a:pt x="20" y="37"/>
                    <a:pt x="21" y="37"/>
                  </a:cubicBezTo>
                  <a:close/>
                  <a:moveTo>
                    <a:pt x="17" y="13"/>
                  </a:moveTo>
                  <a:cubicBezTo>
                    <a:pt x="15" y="9"/>
                    <a:pt x="11" y="5"/>
                    <a:pt x="8" y="2"/>
                  </a:cubicBezTo>
                  <a:cubicBezTo>
                    <a:pt x="7" y="0"/>
                    <a:pt x="6" y="0"/>
                    <a:pt x="5" y="1"/>
                  </a:cubicBezTo>
                  <a:cubicBezTo>
                    <a:pt x="3" y="2"/>
                    <a:pt x="0" y="5"/>
                    <a:pt x="0" y="9"/>
                  </a:cubicBezTo>
                  <a:cubicBezTo>
                    <a:pt x="0" y="11"/>
                    <a:pt x="0" y="11"/>
                    <a:pt x="2" y="12"/>
                  </a:cubicBezTo>
                  <a:cubicBezTo>
                    <a:pt x="5" y="13"/>
                    <a:pt x="9" y="15"/>
                    <a:pt x="12" y="20"/>
                  </a:cubicBezTo>
                  <a:cubicBezTo>
                    <a:pt x="16" y="25"/>
                    <a:pt x="18" y="32"/>
                    <a:pt x="22" y="36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0" y="18"/>
                    <a:pt x="19" y="16"/>
                    <a:pt x="17" y="13"/>
                  </a:cubicBezTo>
                  <a:close/>
                  <a:moveTo>
                    <a:pt x="1" y="13"/>
                  </a:moveTo>
                  <a:cubicBezTo>
                    <a:pt x="0" y="12"/>
                    <a:pt x="0" y="12"/>
                    <a:pt x="0" y="13"/>
                  </a:cubicBezTo>
                  <a:cubicBezTo>
                    <a:pt x="1" y="16"/>
                    <a:pt x="1" y="19"/>
                    <a:pt x="2" y="22"/>
                  </a:cubicBezTo>
                  <a:cubicBezTo>
                    <a:pt x="2" y="31"/>
                    <a:pt x="2" y="38"/>
                    <a:pt x="2" y="47"/>
                  </a:cubicBezTo>
                  <a:cubicBezTo>
                    <a:pt x="2" y="48"/>
                    <a:pt x="2" y="48"/>
                    <a:pt x="3" y="48"/>
                  </a:cubicBezTo>
                  <a:cubicBezTo>
                    <a:pt x="3" y="48"/>
                    <a:pt x="4" y="48"/>
                    <a:pt x="4" y="48"/>
                  </a:cubicBezTo>
                  <a:cubicBezTo>
                    <a:pt x="5" y="48"/>
                    <a:pt x="5" y="48"/>
                    <a:pt x="5" y="47"/>
                  </a:cubicBezTo>
                  <a:cubicBezTo>
                    <a:pt x="5" y="39"/>
                    <a:pt x="5" y="33"/>
                    <a:pt x="6" y="25"/>
                  </a:cubicBezTo>
                  <a:cubicBezTo>
                    <a:pt x="6" y="22"/>
                    <a:pt x="6" y="18"/>
                    <a:pt x="9" y="18"/>
                  </a:cubicBezTo>
                  <a:cubicBezTo>
                    <a:pt x="9" y="19"/>
                    <a:pt x="9" y="19"/>
                    <a:pt x="9" y="18"/>
                  </a:cubicBezTo>
                  <a:cubicBezTo>
                    <a:pt x="6" y="16"/>
                    <a:pt x="4" y="14"/>
                    <a:pt x="1" y="13"/>
                  </a:cubicBezTo>
                  <a:close/>
                </a:path>
              </a:pathLst>
            </a:custGeom>
            <a:solidFill>
              <a:srgbClr val="F16A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Freeform 82"/>
            <p:cNvSpPr>
              <a:spLocks/>
            </p:cNvSpPr>
            <p:nvPr/>
          </p:nvSpPr>
          <p:spPr bwMode="auto">
            <a:xfrm>
              <a:off x="2455863" y="2744788"/>
              <a:ext cx="906463" cy="400050"/>
            </a:xfrm>
            <a:custGeom>
              <a:avLst/>
              <a:gdLst>
                <a:gd name="T0" fmla="*/ 37 w 75"/>
                <a:gd name="T1" fmla="*/ 8 h 33"/>
                <a:gd name="T2" fmla="*/ 3 w 75"/>
                <a:gd name="T3" fmla="*/ 14 h 33"/>
                <a:gd name="T4" fmla="*/ 2 w 75"/>
                <a:gd name="T5" fmla="*/ 16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5 h 33"/>
                <a:gd name="T12" fmla="*/ 72 w 75"/>
                <a:gd name="T13" fmla="*/ 15 h 33"/>
                <a:gd name="T14" fmla="*/ 39 w 75"/>
                <a:gd name="T15" fmla="*/ 8 h 33"/>
                <a:gd name="T16" fmla="*/ 37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7" y="8"/>
                  </a:moveTo>
                  <a:cubicBezTo>
                    <a:pt x="26" y="0"/>
                    <a:pt x="16" y="21"/>
                    <a:pt x="3" y="14"/>
                  </a:cubicBezTo>
                  <a:cubicBezTo>
                    <a:pt x="0" y="13"/>
                    <a:pt x="0" y="12"/>
                    <a:pt x="2" y="16"/>
                  </a:cubicBezTo>
                  <a:cubicBezTo>
                    <a:pt x="10" y="33"/>
                    <a:pt x="31" y="28"/>
                    <a:pt x="37" y="20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45" y="28"/>
                    <a:pt x="66" y="33"/>
                    <a:pt x="74" y="15"/>
                  </a:cubicBezTo>
                  <a:cubicBezTo>
                    <a:pt x="75" y="13"/>
                    <a:pt x="75" y="13"/>
                    <a:pt x="72" y="15"/>
                  </a:cubicBezTo>
                  <a:cubicBezTo>
                    <a:pt x="59" y="20"/>
                    <a:pt x="49" y="0"/>
                    <a:pt x="39" y="8"/>
                  </a:cubicBezTo>
                  <a:cubicBezTo>
                    <a:pt x="38" y="9"/>
                    <a:pt x="38" y="9"/>
                    <a:pt x="37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83"/>
            <p:cNvSpPr>
              <a:spLocks/>
            </p:cNvSpPr>
            <p:nvPr/>
          </p:nvSpPr>
          <p:spPr bwMode="auto">
            <a:xfrm>
              <a:off x="2455863" y="2744788"/>
              <a:ext cx="906463" cy="400050"/>
            </a:xfrm>
            <a:custGeom>
              <a:avLst/>
              <a:gdLst>
                <a:gd name="T0" fmla="*/ 36 w 75"/>
                <a:gd name="T1" fmla="*/ 8 h 33"/>
                <a:gd name="T2" fmla="*/ 3 w 75"/>
                <a:gd name="T3" fmla="*/ 14 h 33"/>
                <a:gd name="T4" fmla="*/ 2 w 75"/>
                <a:gd name="T5" fmla="*/ 15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5 h 33"/>
                <a:gd name="T12" fmla="*/ 72 w 75"/>
                <a:gd name="T13" fmla="*/ 14 h 33"/>
                <a:gd name="T14" fmla="*/ 39 w 75"/>
                <a:gd name="T15" fmla="*/ 8 h 33"/>
                <a:gd name="T16" fmla="*/ 36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6" y="8"/>
                  </a:moveTo>
                  <a:cubicBezTo>
                    <a:pt x="26" y="0"/>
                    <a:pt x="16" y="21"/>
                    <a:pt x="3" y="14"/>
                  </a:cubicBezTo>
                  <a:cubicBezTo>
                    <a:pt x="0" y="13"/>
                    <a:pt x="0" y="12"/>
                    <a:pt x="2" y="15"/>
                  </a:cubicBezTo>
                  <a:cubicBezTo>
                    <a:pt x="9" y="33"/>
                    <a:pt x="31" y="27"/>
                    <a:pt x="37" y="20"/>
                  </a:cubicBezTo>
                  <a:cubicBezTo>
                    <a:pt x="37" y="19"/>
                    <a:pt x="38" y="19"/>
                    <a:pt x="39" y="20"/>
                  </a:cubicBezTo>
                  <a:cubicBezTo>
                    <a:pt x="45" y="27"/>
                    <a:pt x="66" y="33"/>
                    <a:pt x="74" y="15"/>
                  </a:cubicBezTo>
                  <a:cubicBezTo>
                    <a:pt x="75" y="13"/>
                    <a:pt x="75" y="13"/>
                    <a:pt x="72" y="14"/>
                  </a:cubicBezTo>
                  <a:cubicBezTo>
                    <a:pt x="59" y="20"/>
                    <a:pt x="49" y="0"/>
                    <a:pt x="39" y="8"/>
                  </a:cubicBezTo>
                  <a:cubicBezTo>
                    <a:pt x="38" y="9"/>
                    <a:pt x="37" y="9"/>
                    <a:pt x="36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84"/>
            <p:cNvSpPr>
              <a:spLocks/>
            </p:cNvSpPr>
            <p:nvPr/>
          </p:nvSpPr>
          <p:spPr bwMode="auto">
            <a:xfrm>
              <a:off x="2455863" y="2744788"/>
              <a:ext cx="906463" cy="400050"/>
            </a:xfrm>
            <a:custGeom>
              <a:avLst/>
              <a:gdLst>
                <a:gd name="T0" fmla="*/ 36 w 75"/>
                <a:gd name="T1" fmla="*/ 8 h 33"/>
                <a:gd name="T2" fmla="*/ 3 w 75"/>
                <a:gd name="T3" fmla="*/ 14 h 33"/>
                <a:gd name="T4" fmla="*/ 1 w 75"/>
                <a:gd name="T5" fmla="*/ 15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5 h 33"/>
                <a:gd name="T12" fmla="*/ 72 w 75"/>
                <a:gd name="T13" fmla="*/ 14 h 33"/>
                <a:gd name="T14" fmla="*/ 39 w 75"/>
                <a:gd name="T15" fmla="*/ 8 h 33"/>
                <a:gd name="T16" fmla="*/ 36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6" y="8"/>
                  </a:moveTo>
                  <a:cubicBezTo>
                    <a:pt x="26" y="0"/>
                    <a:pt x="16" y="21"/>
                    <a:pt x="3" y="14"/>
                  </a:cubicBezTo>
                  <a:cubicBezTo>
                    <a:pt x="0" y="12"/>
                    <a:pt x="0" y="12"/>
                    <a:pt x="1" y="15"/>
                  </a:cubicBezTo>
                  <a:cubicBezTo>
                    <a:pt x="9" y="33"/>
                    <a:pt x="30" y="27"/>
                    <a:pt x="37" y="20"/>
                  </a:cubicBezTo>
                  <a:cubicBezTo>
                    <a:pt x="37" y="19"/>
                    <a:pt x="38" y="19"/>
                    <a:pt x="39" y="20"/>
                  </a:cubicBezTo>
                  <a:cubicBezTo>
                    <a:pt x="45" y="27"/>
                    <a:pt x="66" y="33"/>
                    <a:pt x="74" y="15"/>
                  </a:cubicBezTo>
                  <a:cubicBezTo>
                    <a:pt x="75" y="13"/>
                    <a:pt x="75" y="13"/>
                    <a:pt x="72" y="14"/>
                  </a:cubicBezTo>
                  <a:cubicBezTo>
                    <a:pt x="59" y="20"/>
                    <a:pt x="49" y="0"/>
                    <a:pt x="39" y="8"/>
                  </a:cubicBezTo>
                  <a:cubicBezTo>
                    <a:pt x="38" y="9"/>
                    <a:pt x="37" y="9"/>
                    <a:pt x="36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85"/>
            <p:cNvSpPr>
              <a:spLocks/>
            </p:cNvSpPr>
            <p:nvPr/>
          </p:nvSpPr>
          <p:spPr bwMode="auto">
            <a:xfrm>
              <a:off x="2455863" y="2744788"/>
              <a:ext cx="906463" cy="400050"/>
            </a:xfrm>
            <a:custGeom>
              <a:avLst/>
              <a:gdLst>
                <a:gd name="T0" fmla="*/ 36 w 75"/>
                <a:gd name="T1" fmla="*/ 8 h 33"/>
                <a:gd name="T2" fmla="*/ 3 w 75"/>
                <a:gd name="T3" fmla="*/ 14 h 33"/>
                <a:gd name="T4" fmla="*/ 1 w 75"/>
                <a:gd name="T5" fmla="*/ 15 h 33"/>
                <a:gd name="T6" fmla="*/ 36 w 75"/>
                <a:gd name="T7" fmla="*/ 20 h 33"/>
                <a:gd name="T8" fmla="*/ 38 w 75"/>
                <a:gd name="T9" fmla="*/ 20 h 33"/>
                <a:gd name="T10" fmla="*/ 74 w 75"/>
                <a:gd name="T11" fmla="*/ 15 h 33"/>
                <a:gd name="T12" fmla="*/ 72 w 75"/>
                <a:gd name="T13" fmla="*/ 14 h 33"/>
                <a:gd name="T14" fmla="*/ 39 w 75"/>
                <a:gd name="T15" fmla="*/ 8 h 33"/>
                <a:gd name="T16" fmla="*/ 36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6" y="8"/>
                  </a:moveTo>
                  <a:cubicBezTo>
                    <a:pt x="26" y="0"/>
                    <a:pt x="16" y="21"/>
                    <a:pt x="3" y="14"/>
                  </a:cubicBezTo>
                  <a:cubicBezTo>
                    <a:pt x="0" y="12"/>
                    <a:pt x="0" y="12"/>
                    <a:pt x="1" y="15"/>
                  </a:cubicBezTo>
                  <a:cubicBezTo>
                    <a:pt x="9" y="33"/>
                    <a:pt x="30" y="27"/>
                    <a:pt x="36" y="20"/>
                  </a:cubicBezTo>
                  <a:cubicBezTo>
                    <a:pt x="37" y="19"/>
                    <a:pt x="38" y="19"/>
                    <a:pt x="38" y="20"/>
                  </a:cubicBezTo>
                  <a:cubicBezTo>
                    <a:pt x="45" y="27"/>
                    <a:pt x="66" y="33"/>
                    <a:pt x="74" y="15"/>
                  </a:cubicBezTo>
                  <a:cubicBezTo>
                    <a:pt x="75" y="13"/>
                    <a:pt x="74" y="13"/>
                    <a:pt x="72" y="14"/>
                  </a:cubicBezTo>
                  <a:cubicBezTo>
                    <a:pt x="59" y="20"/>
                    <a:pt x="49" y="0"/>
                    <a:pt x="39" y="8"/>
                  </a:cubicBezTo>
                  <a:cubicBezTo>
                    <a:pt x="38" y="9"/>
                    <a:pt x="37" y="9"/>
                    <a:pt x="36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Freeform 86"/>
            <p:cNvSpPr>
              <a:spLocks/>
            </p:cNvSpPr>
            <p:nvPr/>
          </p:nvSpPr>
          <p:spPr bwMode="auto">
            <a:xfrm>
              <a:off x="2455863" y="2744788"/>
              <a:ext cx="895350" cy="400050"/>
            </a:xfrm>
            <a:custGeom>
              <a:avLst/>
              <a:gdLst>
                <a:gd name="T0" fmla="*/ 36 w 74"/>
                <a:gd name="T1" fmla="*/ 8 h 33"/>
                <a:gd name="T2" fmla="*/ 3 w 74"/>
                <a:gd name="T3" fmla="*/ 14 h 33"/>
                <a:gd name="T4" fmla="*/ 1 w 74"/>
                <a:gd name="T5" fmla="*/ 15 h 33"/>
                <a:gd name="T6" fmla="*/ 36 w 74"/>
                <a:gd name="T7" fmla="*/ 20 h 33"/>
                <a:gd name="T8" fmla="*/ 38 w 74"/>
                <a:gd name="T9" fmla="*/ 20 h 33"/>
                <a:gd name="T10" fmla="*/ 74 w 74"/>
                <a:gd name="T11" fmla="*/ 15 h 33"/>
                <a:gd name="T12" fmla="*/ 72 w 74"/>
                <a:gd name="T13" fmla="*/ 14 h 33"/>
                <a:gd name="T14" fmla="*/ 38 w 74"/>
                <a:gd name="T15" fmla="*/ 8 h 33"/>
                <a:gd name="T16" fmla="*/ 36 w 74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33">
                  <a:moveTo>
                    <a:pt x="36" y="8"/>
                  </a:moveTo>
                  <a:cubicBezTo>
                    <a:pt x="25" y="0"/>
                    <a:pt x="16" y="20"/>
                    <a:pt x="3" y="14"/>
                  </a:cubicBezTo>
                  <a:cubicBezTo>
                    <a:pt x="0" y="12"/>
                    <a:pt x="0" y="12"/>
                    <a:pt x="1" y="15"/>
                  </a:cubicBezTo>
                  <a:cubicBezTo>
                    <a:pt x="9" y="33"/>
                    <a:pt x="30" y="27"/>
                    <a:pt x="36" y="20"/>
                  </a:cubicBezTo>
                  <a:cubicBezTo>
                    <a:pt x="37" y="19"/>
                    <a:pt x="38" y="19"/>
                    <a:pt x="38" y="20"/>
                  </a:cubicBezTo>
                  <a:cubicBezTo>
                    <a:pt x="44" y="27"/>
                    <a:pt x="66" y="33"/>
                    <a:pt x="74" y="15"/>
                  </a:cubicBezTo>
                  <a:cubicBezTo>
                    <a:pt x="74" y="13"/>
                    <a:pt x="74" y="13"/>
                    <a:pt x="72" y="14"/>
                  </a:cubicBezTo>
                  <a:cubicBezTo>
                    <a:pt x="59" y="20"/>
                    <a:pt x="49" y="0"/>
                    <a:pt x="38" y="8"/>
                  </a:cubicBezTo>
                  <a:cubicBezTo>
                    <a:pt x="37" y="9"/>
                    <a:pt x="37" y="9"/>
                    <a:pt x="36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3" name="Freeform 87"/>
            <p:cNvSpPr>
              <a:spLocks/>
            </p:cNvSpPr>
            <p:nvPr/>
          </p:nvSpPr>
          <p:spPr bwMode="auto">
            <a:xfrm>
              <a:off x="2443163" y="2744788"/>
              <a:ext cx="908050" cy="400050"/>
            </a:xfrm>
            <a:custGeom>
              <a:avLst/>
              <a:gdLst>
                <a:gd name="T0" fmla="*/ 37 w 75"/>
                <a:gd name="T1" fmla="*/ 8 h 33"/>
                <a:gd name="T2" fmla="*/ 3 w 75"/>
                <a:gd name="T3" fmla="*/ 14 h 33"/>
                <a:gd name="T4" fmla="*/ 2 w 75"/>
                <a:gd name="T5" fmla="*/ 15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4 h 33"/>
                <a:gd name="T12" fmla="*/ 72 w 75"/>
                <a:gd name="T13" fmla="*/ 14 h 33"/>
                <a:gd name="T14" fmla="*/ 39 w 75"/>
                <a:gd name="T15" fmla="*/ 8 h 33"/>
                <a:gd name="T16" fmla="*/ 37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7" y="8"/>
                  </a:moveTo>
                  <a:cubicBezTo>
                    <a:pt x="26" y="0"/>
                    <a:pt x="17" y="20"/>
                    <a:pt x="3" y="14"/>
                  </a:cubicBezTo>
                  <a:cubicBezTo>
                    <a:pt x="0" y="12"/>
                    <a:pt x="1" y="12"/>
                    <a:pt x="2" y="15"/>
                  </a:cubicBezTo>
                  <a:cubicBezTo>
                    <a:pt x="10" y="32"/>
                    <a:pt x="31" y="27"/>
                    <a:pt x="37" y="20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45" y="27"/>
                    <a:pt x="67" y="33"/>
                    <a:pt x="74" y="14"/>
                  </a:cubicBezTo>
                  <a:cubicBezTo>
                    <a:pt x="75" y="12"/>
                    <a:pt x="75" y="13"/>
                    <a:pt x="72" y="14"/>
                  </a:cubicBezTo>
                  <a:cubicBezTo>
                    <a:pt x="60" y="20"/>
                    <a:pt x="50" y="0"/>
                    <a:pt x="39" y="8"/>
                  </a:cubicBezTo>
                  <a:cubicBezTo>
                    <a:pt x="38" y="9"/>
                    <a:pt x="38" y="8"/>
                    <a:pt x="37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4" name="Freeform 88"/>
            <p:cNvSpPr>
              <a:spLocks/>
            </p:cNvSpPr>
            <p:nvPr/>
          </p:nvSpPr>
          <p:spPr bwMode="auto">
            <a:xfrm>
              <a:off x="2443163" y="2733676"/>
              <a:ext cx="908050" cy="411163"/>
            </a:xfrm>
            <a:custGeom>
              <a:avLst/>
              <a:gdLst>
                <a:gd name="T0" fmla="*/ 37 w 75"/>
                <a:gd name="T1" fmla="*/ 9 h 34"/>
                <a:gd name="T2" fmla="*/ 3 w 75"/>
                <a:gd name="T3" fmla="*/ 14 h 34"/>
                <a:gd name="T4" fmla="*/ 2 w 75"/>
                <a:gd name="T5" fmla="*/ 16 h 34"/>
                <a:gd name="T6" fmla="*/ 37 w 75"/>
                <a:gd name="T7" fmla="*/ 20 h 34"/>
                <a:gd name="T8" fmla="*/ 39 w 75"/>
                <a:gd name="T9" fmla="*/ 20 h 34"/>
                <a:gd name="T10" fmla="*/ 74 w 75"/>
                <a:gd name="T11" fmla="*/ 15 h 34"/>
                <a:gd name="T12" fmla="*/ 72 w 75"/>
                <a:gd name="T13" fmla="*/ 15 h 34"/>
                <a:gd name="T14" fmla="*/ 39 w 75"/>
                <a:gd name="T15" fmla="*/ 9 h 34"/>
                <a:gd name="T16" fmla="*/ 37 w 75"/>
                <a:gd name="T17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4">
                  <a:moveTo>
                    <a:pt x="37" y="9"/>
                  </a:moveTo>
                  <a:cubicBezTo>
                    <a:pt x="26" y="1"/>
                    <a:pt x="16" y="21"/>
                    <a:pt x="3" y="14"/>
                  </a:cubicBezTo>
                  <a:cubicBezTo>
                    <a:pt x="0" y="13"/>
                    <a:pt x="1" y="13"/>
                    <a:pt x="2" y="16"/>
                  </a:cubicBezTo>
                  <a:cubicBezTo>
                    <a:pt x="10" y="33"/>
                    <a:pt x="31" y="28"/>
                    <a:pt x="37" y="20"/>
                  </a:cubicBezTo>
                  <a:cubicBezTo>
                    <a:pt x="38" y="20"/>
                    <a:pt x="38" y="20"/>
                    <a:pt x="39" y="20"/>
                  </a:cubicBezTo>
                  <a:cubicBezTo>
                    <a:pt x="45" y="28"/>
                    <a:pt x="67" y="34"/>
                    <a:pt x="74" y="15"/>
                  </a:cubicBezTo>
                  <a:cubicBezTo>
                    <a:pt x="75" y="13"/>
                    <a:pt x="75" y="14"/>
                    <a:pt x="72" y="15"/>
                  </a:cubicBezTo>
                  <a:cubicBezTo>
                    <a:pt x="59" y="21"/>
                    <a:pt x="50" y="0"/>
                    <a:pt x="39" y="9"/>
                  </a:cubicBezTo>
                  <a:cubicBezTo>
                    <a:pt x="38" y="10"/>
                    <a:pt x="38" y="9"/>
                    <a:pt x="37" y="9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5" name="Freeform 89"/>
            <p:cNvSpPr>
              <a:spLocks/>
            </p:cNvSpPr>
            <p:nvPr/>
          </p:nvSpPr>
          <p:spPr bwMode="auto">
            <a:xfrm>
              <a:off x="2443163" y="2733676"/>
              <a:ext cx="908050" cy="398463"/>
            </a:xfrm>
            <a:custGeom>
              <a:avLst/>
              <a:gdLst>
                <a:gd name="T0" fmla="*/ 37 w 75"/>
                <a:gd name="T1" fmla="*/ 8 h 33"/>
                <a:gd name="T2" fmla="*/ 3 w 75"/>
                <a:gd name="T3" fmla="*/ 14 h 33"/>
                <a:gd name="T4" fmla="*/ 2 w 75"/>
                <a:gd name="T5" fmla="*/ 16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5 h 33"/>
                <a:gd name="T12" fmla="*/ 72 w 75"/>
                <a:gd name="T13" fmla="*/ 15 h 33"/>
                <a:gd name="T14" fmla="*/ 39 w 75"/>
                <a:gd name="T15" fmla="*/ 9 h 33"/>
                <a:gd name="T16" fmla="*/ 37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7" y="8"/>
                  </a:moveTo>
                  <a:cubicBezTo>
                    <a:pt x="26" y="1"/>
                    <a:pt x="16" y="21"/>
                    <a:pt x="3" y="14"/>
                  </a:cubicBezTo>
                  <a:cubicBezTo>
                    <a:pt x="0" y="13"/>
                    <a:pt x="0" y="12"/>
                    <a:pt x="2" y="16"/>
                  </a:cubicBezTo>
                  <a:cubicBezTo>
                    <a:pt x="10" y="33"/>
                    <a:pt x="31" y="28"/>
                    <a:pt x="37" y="20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45" y="28"/>
                    <a:pt x="67" y="33"/>
                    <a:pt x="74" y="15"/>
                  </a:cubicBezTo>
                  <a:cubicBezTo>
                    <a:pt x="75" y="13"/>
                    <a:pt x="75" y="14"/>
                    <a:pt x="72" y="15"/>
                  </a:cubicBezTo>
                  <a:cubicBezTo>
                    <a:pt x="59" y="20"/>
                    <a:pt x="49" y="0"/>
                    <a:pt x="39" y="9"/>
                  </a:cubicBezTo>
                  <a:cubicBezTo>
                    <a:pt x="38" y="9"/>
                    <a:pt x="38" y="9"/>
                    <a:pt x="37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6" name="Freeform 90"/>
            <p:cNvSpPr>
              <a:spLocks/>
            </p:cNvSpPr>
            <p:nvPr/>
          </p:nvSpPr>
          <p:spPr bwMode="auto">
            <a:xfrm>
              <a:off x="2443163" y="2733676"/>
              <a:ext cx="908050" cy="398463"/>
            </a:xfrm>
            <a:custGeom>
              <a:avLst/>
              <a:gdLst>
                <a:gd name="T0" fmla="*/ 36 w 75"/>
                <a:gd name="T1" fmla="*/ 8 h 33"/>
                <a:gd name="T2" fmla="*/ 3 w 75"/>
                <a:gd name="T3" fmla="*/ 14 h 33"/>
                <a:gd name="T4" fmla="*/ 2 w 75"/>
                <a:gd name="T5" fmla="*/ 15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5 h 33"/>
                <a:gd name="T12" fmla="*/ 72 w 75"/>
                <a:gd name="T13" fmla="*/ 15 h 33"/>
                <a:gd name="T14" fmla="*/ 39 w 75"/>
                <a:gd name="T15" fmla="*/ 8 h 33"/>
                <a:gd name="T16" fmla="*/ 36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6" y="8"/>
                  </a:moveTo>
                  <a:cubicBezTo>
                    <a:pt x="26" y="0"/>
                    <a:pt x="16" y="21"/>
                    <a:pt x="3" y="14"/>
                  </a:cubicBezTo>
                  <a:cubicBezTo>
                    <a:pt x="0" y="13"/>
                    <a:pt x="0" y="12"/>
                    <a:pt x="2" y="15"/>
                  </a:cubicBezTo>
                  <a:cubicBezTo>
                    <a:pt x="10" y="33"/>
                    <a:pt x="31" y="28"/>
                    <a:pt x="37" y="20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45" y="28"/>
                    <a:pt x="66" y="33"/>
                    <a:pt x="74" y="15"/>
                  </a:cubicBezTo>
                  <a:cubicBezTo>
                    <a:pt x="75" y="13"/>
                    <a:pt x="75" y="13"/>
                    <a:pt x="72" y="15"/>
                  </a:cubicBezTo>
                  <a:cubicBezTo>
                    <a:pt x="59" y="20"/>
                    <a:pt x="49" y="0"/>
                    <a:pt x="39" y="8"/>
                  </a:cubicBezTo>
                  <a:cubicBezTo>
                    <a:pt x="38" y="9"/>
                    <a:pt x="38" y="9"/>
                    <a:pt x="36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7" name="Freeform 91"/>
            <p:cNvSpPr>
              <a:spLocks/>
            </p:cNvSpPr>
            <p:nvPr/>
          </p:nvSpPr>
          <p:spPr bwMode="auto">
            <a:xfrm>
              <a:off x="2443163" y="2733676"/>
              <a:ext cx="908050" cy="398463"/>
            </a:xfrm>
            <a:custGeom>
              <a:avLst/>
              <a:gdLst>
                <a:gd name="T0" fmla="*/ 36 w 75"/>
                <a:gd name="T1" fmla="*/ 8 h 33"/>
                <a:gd name="T2" fmla="*/ 3 w 75"/>
                <a:gd name="T3" fmla="*/ 14 h 33"/>
                <a:gd name="T4" fmla="*/ 2 w 75"/>
                <a:gd name="T5" fmla="*/ 15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5 h 33"/>
                <a:gd name="T12" fmla="*/ 72 w 75"/>
                <a:gd name="T13" fmla="*/ 14 h 33"/>
                <a:gd name="T14" fmla="*/ 39 w 75"/>
                <a:gd name="T15" fmla="*/ 8 h 33"/>
                <a:gd name="T16" fmla="*/ 36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6" y="8"/>
                  </a:moveTo>
                  <a:cubicBezTo>
                    <a:pt x="26" y="0"/>
                    <a:pt x="16" y="21"/>
                    <a:pt x="3" y="14"/>
                  </a:cubicBezTo>
                  <a:cubicBezTo>
                    <a:pt x="0" y="13"/>
                    <a:pt x="0" y="12"/>
                    <a:pt x="2" y="15"/>
                  </a:cubicBezTo>
                  <a:cubicBezTo>
                    <a:pt x="9" y="33"/>
                    <a:pt x="30" y="27"/>
                    <a:pt x="37" y="20"/>
                  </a:cubicBezTo>
                  <a:cubicBezTo>
                    <a:pt x="37" y="19"/>
                    <a:pt x="38" y="19"/>
                    <a:pt x="39" y="20"/>
                  </a:cubicBezTo>
                  <a:cubicBezTo>
                    <a:pt x="45" y="27"/>
                    <a:pt x="66" y="33"/>
                    <a:pt x="74" y="15"/>
                  </a:cubicBezTo>
                  <a:cubicBezTo>
                    <a:pt x="75" y="13"/>
                    <a:pt x="75" y="13"/>
                    <a:pt x="72" y="14"/>
                  </a:cubicBezTo>
                  <a:cubicBezTo>
                    <a:pt x="59" y="20"/>
                    <a:pt x="49" y="0"/>
                    <a:pt x="39" y="8"/>
                  </a:cubicBezTo>
                  <a:cubicBezTo>
                    <a:pt x="38" y="9"/>
                    <a:pt x="37" y="9"/>
                    <a:pt x="36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8" name="Freeform 92"/>
            <p:cNvSpPr>
              <a:spLocks/>
            </p:cNvSpPr>
            <p:nvPr/>
          </p:nvSpPr>
          <p:spPr bwMode="auto">
            <a:xfrm>
              <a:off x="2443163" y="2733676"/>
              <a:ext cx="908050" cy="398463"/>
            </a:xfrm>
            <a:custGeom>
              <a:avLst/>
              <a:gdLst>
                <a:gd name="T0" fmla="*/ 36 w 75"/>
                <a:gd name="T1" fmla="*/ 8 h 33"/>
                <a:gd name="T2" fmla="*/ 3 w 75"/>
                <a:gd name="T3" fmla="*/ 14 h 33"/>
                <a:gd name="T4" fmla="*/ 1 w 75"/>
                <a:gd name="T5" fmla="*/ 15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5 h 33"/>
                <a:gd name="T12" fmla="*/ 72 w 75"/>
                <a:gd name="T13" fmla="*/ 14 h 33"/>
                <a:gd name="T14" fmla="*/ 39 w 75"/>
                <a:gd name="T15" fmla="*/ 8 h 33"/>
                <a:gd name="T16" fmla="*/ 36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6" y="8"/>
                  </a:moveTo>
                  <a:cubicBezTo>
                    <a:pt x="26" y="0"/>
                    <a:pt x="16" y="21"/>
                    <a:pt x="3" y="14"/>
                  </a:cubicBezTo>
                  <a:cubicBezTo>
                    <a:pt x="0" y="12"/>
                    <a:pt x="0" y="12"/>
                    <a:pt x="1" y="15"/>
                  </a:cubicBezTo>
                  <a:cubicBezTo>
                    <a:pt x="9" y="33"/>
                    <a:pt x="30" y="27"/>
                    <a:pt x="37" y="20"/>
                  </a:cubicBezTo>
                  <a:cubicBezTo>
                    <a:pt x="37" y="19"/>
                    <a:pt x="38" y="19"/>
                    <a:pt x="39" y="20"/>
                  </a:cubicBezTo>
                  <a:cubicBezTo>
                    <a:pt x="45" y="27"/>
                    <a:pt x="66" y="33"/>
                    <a:pt x="74" y="15"/>
                  </a:cubicBezTo>
                  <a:cubicBezTo>
                    <a:pt x="75" y="13"/>
                    <a:pt x="74" y="13"/>
                    <a:pt x="72" y="14"/>
                  </a:cubicBezTo>
                  <a:cubicBezTo>
                    <a:pt x="59" y="20"/>
                    <a:pt x="49" y="0"/>
                    <a:pt x="39" y="8"/>
                  </a:cubicBezTo>
                  <a:cubicBezTo>
                    <a:pt x="38" y="9"/>
                    <a:pt x="37" y="9"/>
                    <a:pt x="36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9" name="Freeform 93"/>
            <p:cNvSpPr>
              <a:spLocks/>
            </p:cNvSpPr>
            <p:nvPr/>
          </p:nvSpPr>
          <p:spPr bwMode="auto">
            <a:xfrm>
              <a:off x="2443163" y="2733676"/>
              <a:ext cx="895350" cy="398463"/>
            </a:xfrm>
            <a:custGeom>
              <a:avLst/>
              <a:gdLst>
                <a:gd name="T0" fmla="*/ 36 w 74"/>
                <a:gd name="T1" fmla="*/ 8 h 33"/>
                <a:gd name="T2" fmla="*/ 3 w 74"/>
                <a:gd name="T3" fmla="*/ 14 h 33"/>
                <a:gd name="T4" fmla="*/ 1 w 74"/>
                <a:gd name="T5" fmla="*/ 15 h 33"/>
                <a:gd name="T6" fmla="*/ 36 w 74"/>
                <a:gd name="T7" fmla="*/ 20 h 33"/>
                <a:gd name="T8" fmla="*/ 38 w 74"/>
                <a:gd name="T9" fmla="*/ 20 h 33"/>
                <a:gd name="T10" fmla="*/ 74 w 74"/>
                <a:gd name="T11" fmla="*/ 15 h 33"/>
                <a:gd name="T12" fmla="*/ 72 w 74"/>
                <a:gd name="T13" fmla="*/ 14 h 33"/>
                <a:gd name="T14" fmla="*/ 39 w 74"/>
                <a:gd name="T15" fmla="*/ 8 h 33"/>
                <a:gd name="T16" fmla="*/ 36 w 74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33">
                  <a:moveTo>
                    <a:pt x="36" y="8"/>
                  </a:moveTo>
                  <a:cubicBezTo>
                    <a:pt x="26" y="0"/>
                    <a:pt x="16" y="21"/>
                    <a:pt x="3" y="14"/>
                  </a:cubicBezTo>
                  <a:cubicBezTo>
                    <a:pt x="0" y="12"/>
                    <a:pt x="0" y="12"/>
                    <a:pt x="1" y="15"/>
                  </a:cubicBezTo>
                  <a:cubicBezTo>
                    <a:pt x="9" y="33"/>
                    <a:pt x="30" y="27"/>
                    <a:pt x="36" y="20"/>
                  </a:cubicBezTo>
                  <a:cubicBezTo>
                    <a:pt x="37" y="19"/>
                    <a:pt x="38" y="19"/>
                    <a:pt x="38" y="20"/>
                  </a:cubicBezTo>
                  <a:cubicBezTo>
                    <a:pt x="45" y="27"/>
                    <a:pt x="66" y="33"/>
                    <a:pt x="74" y="15"/>
                  </a:cubicBezTo>
                  <a:cubicBezTo>
                    <a:pt x="74" y="13"/>
                    <a:pt x="74" y="13"/>
                    <a:pt x="72" y="14"/>
                  </a:cubicBezTo>
                  <a:cubicBezTo>
                    <a:pt x="59" y="20"/>
                    <a:pt x="49" y="0"/>
                    <a:pt x="39" y="8"/>
                  </a:cubicBezTo>
                  <a:cubicBezTo>
                    <a:pt x="37" y="9"/>
                    <a:pt x="37" y="9"/>
                    <a:pt x="36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0" name="Freeform 94"/>
            <p:cNvSpPr>
              <a:spLocks/>
            </p:cNvSpPr>
            <p:nvPr/>
          </p:nvSpPr>
          <p:spPr bwMode="auto">
            <a:xfrm>
              <a:off x="2430463" y="2733676"/>
              <a:ext cx="908050" cy="398463"/>
            </a:xfrm>
            <a:custGeom>
              <a:avLst/>
              <a:gdLst>
                <a:gd name="T0" fmla="*/ 37 w 75"/>
                <a:gd name="T1" fmla="*/ 8 h 33"/>
                <a:gd name="T2" fmla="*/ 4 w 75"/>
                <a:gd name="T3" fmla="*/ 14 h 33"/>
                <a:gd name="T4" fmla="*/ 2 w 75"/>
                <a:gd name="T5" fmla="*/ 15 h 33"/>
                <a:gd name="T6" fmla="*/ 37 w 75"/>
                <a:gd name="T7" fmla="*/ 20 h 33"/>
                <a:gd name="T8" fmla="*/ 39 w 75"/>
                <a:gd name="T9" fmla="*/ 20 h 33"/>
                <a:gd name="T10" fmla="*/ 75 w 75"/>
                <a:gd name="T11" fmla="*/ 15 h 33"/>
                <a:gd name="T12" fmla="*/ 73 w 75"/>
                <a:gd name="T13" fmla="*/ 14 h 33"/>
                <a:gd name="T14" fmla="*/ 39 w 75"/>
                <a:gd name="T15" fmla="*/ 8 h 33"/>
                <a:gd name="T16" fmla="*/ 37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7" y="8"/>
                  </a:moveTo>
                  <a:cubicBezTo>
                    <a:pt x="26" y="0"/>
                    <a:pt x="17" y="20"/>
                    <a:pt x="4" y="14"/>
                  </a:cubicBezTo>
                  <a:cubicBezTo>
                    <a:pt x="0" y="12"/>
                    <a:pt x="1" y="12"/>
                    <a:pt x="2" y="15"/>
                  </a:cubicBezTo>
                  <a:cubicBezTo>
                    <a:pt x="10" y="33"/>
                    <a:pt x="31" y="27"/>
                    <a:pt x="37" y="20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45" y="27"/>
                    <a:pt x="67" y="33"/>
                    <a:pt x="75" y="15"/>
                  </a:cubicBezTo>
                  <a:cubicBezTo>
                    <a:pt x="75" y="13"/>
                    <a:pt x="75" y="13"/>
                    <a:pt x="73" y="14"/>
                  </a:cubicBezTo>
                  <a:cubicBezTo>
                    <a:pt x="60" y="20"/>
                    <a:pt x="50" y="0"/>
                    <a:pt x="39" y="8"/>
                  </a:cubicBezTo>
                  <a:cubicBezTo>
                    <a:pt x="38" y="9"/>
                    <a:pt x="38" y="9"/>
                    <a:pt x="37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1" name="Freeform 95"/>
            <p:cNvSpPr>
              <a:spLocks/>
            </p:cNvSpPr>
            <p:nvPr/>
          </p:nvSpPr>
          <p:spPr bwMode="auto">
            <a:xfrm>
              <a:off x="2430463" y="2733676"/>
              <a:ext cx="908050" cy="398463"/>
            </a:xfrm>
            <a:custGeom>
              <a:avLst/>
              <a:gdLst>
                <a:gd name="T0" fmla="*/ 37 w 75"/>
                <a:gd name="T1" fmla="*/ 8 h 33"/>
                <a:gd name="T2" fmla="*/ 3 w 75"/>
                <a:gd name="T3" fmla="*/ 14 h 33"/>
                <a:gd name="T4" fmla="*/ 2 w 75"/>
                <a:gd name="T5" fmla="*/ 15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4 h 33"/>
                <a:gd name="T12" fmla="*/ 72 w 75"/>
                <a:gd name="T13" fmla="*/ 14 h 33"/>
                <a:gd name="T14" fmla="*/ 39 w 75"/>
                <a:gd name="T15" fmla="*/ 8 h 33"/>
                <a:gd name="T16" fmla="*/ 37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7" y="8"/>
                  </a:moveTo>
                  <a:cubicBezTo>
                    <a:pt x="26" y="0"/>
                    <a:pt x="17" y="20"/>
                    <a:pt x="3" y="14"/>
                  </a:cubicBezTo>
                  <a:cubicBezTo>
                    <a:pt x="0" y="12"/>
                    <a:pt x="1" y="12"/>
                    <a:pt x="2" y="15"/>
                  </a:cubicBezTo>
                  <a:cubicBezTo>
                    <a:pt x="10" y="32"/>
                    <a:pt x="31" y="27"/>
                    <a:pt x="37" y="20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45" y="27"/>
                    <a:pt x="67" y="33"/>
                    <a:pt x="74" y="14"/>
                  </a:cubicBezTo>
                  <a:cubicBezTo>
                    <a:pt x="75" y="12"/>
                    <a:pt x="75" y="13"/>
                    <a:pt x="72" y="14"/>
                  </a:cubicBezTo>
                  <a:cubicBezTo>
                    <a:pt x="60" y="20"/>
                    <a:pt x="50" y="0"/>
                    <a:pt x="39" y="8"/>
                  </a:cubicBezTo>
                  <a:cubicBezTo>
                    <a:pt x="38" y="9"/>
                    <a:pt x="38" y="8"/>
                    <a:pt x="37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2" name="Freeform 96"/>
            <p:cNvSpPr>
              <a:spLocks/>
            </p:cNvSpPr>
            <p:nvPr/>
          </p:nvSpPr>
          <p:spPr bwMode="auto">
            <a:xfrm>
              <a:off x="2430463" y="2720976"/>
              <a:ext cx="908050" cy="400050"/>
            </a:xfrm>
            <a:custGeom>
              <a:avLst/>
              <a:gdLst>
                <a:gd name="T0" fmla="*/ 37 w 75"/>
                <a:gd name="T1" fmla="*/ 9 h 33"/>
                <a:gd name="T2" fmla="*/ 3 w 75"/>
                <a:gd name="T3" fmla="*/ 14 h 33"/>
                <a:gd name="T4" fmla="*/ 2 w 75"/>
                <a:gd name="T5" fmla="*/ 16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5 h 33"/>
                <a:gd name="T12" fmla="*/ 72 w 75"/>
                <a:gd name="T13" fmla="*/ 15 h 33"/>
                <a:gd name="T14" fmla="*/ 39 w 75"/>
                <a:gd name="T15" fmla="*/ 9 h 33"/>
                <a:gd name="T16" fmla="*/ 37 w 75"/>
                <a:gd name="T1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7" y="9"/>
                  </a:moveTo>
                  <a:cubicBezTo>
                    <a:pt x="26" y="1"/>
                    <a:pt x="16" y="21"/>
                    <a:pt x="3" y="14"/>
                  </a:cubicBezTo>
                  <a:cubicBezTo>
                    <a:pt x="0" y="13"/>
                    <a:pt x="1" y="13"/>
                    <a:pt x="2" y="16"/>
                  </a:cubicBezTo>
                  <a:cubicBezTo>
                    <a:pt x="10" y="33"/>
                    <a:pt x="31" y="28"/>
                    <a:pt x="37" y="20"/>
                  </a:cubicBezTo>
                  <a:cubicBezTo>
                    <a:pt x="38" y="20"/>
                    <a:pt x="38" y="20"/>
                    <a:pt x="39" y="20"/>
                  </a:cubicBezTo>
                  <a:cubicBezTo>
                    <a:pt x="45" y="28"/>
                    <a:pt x="67" y="33"/>
                    <a:pt x="74" y="15"/>
                  </a:cubicBezTo>
                  <a:cubicBezTo>
                    <a:pt x="75" y="13"/>
                    <a:pt x="75" y="14"/>
                    <a:pt x="72" y="15"/>
                  </a:cubicBezTo>
                  <a:cubicBezTo>
                    <a:pt x="59" y="21"/>
                    <a:pt x="50" y="0"/>
                    <a:pt x="39" y="9"/>
                  </a:cubicBezTo>
                  <a:cubicBezTo>
                    <a:pt x="38" y="10"/>
                    <a:pt x="38" y="9"/>
                    <a:pt x="37" y="9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3" name="Freeform 97"/>
            <p:cNvSpPr>
              <a:spLocks/>
            </p:cNvSpPr>
            <p:nvPr/>
          </p:nvSpPr>
          <p:spPr bwMode="auto">
            <a:xfrm>
              <a:off x="2430463" y="2720976"/>
              <a:ext cx="908050" cy="400050"/>
            </a:xfrm>
            <a:custGeom>
              <a:avLst/>
              <a:gdLst>
                <a:gd name="T0" fmla="*/ 37 w 75"/>
                <a:gd name="T1" fmla="*/ 8 h 33"/>
                <a:gd name="T2" fmla="*/ 3 w 75"/>
                <a:gd name="T3" fmla="*/ 14 h 33"/>
                <a:gd name="T4" fmla="*/ 2 w 75"/>
                <a:gd name="T5" fmla="*/ 16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5 h 33"/>
                <a:gd name="T12" fmla="*/ 72 w 75"/>
                <a:gd name="T13" fmla="*/ 15 h 33"/>
                <a:gd name="T14" fmla="*/ 39 w 75"/>
                <a:gd name="T15" fmla="*/ 9 h 33"/>
                <a:gd name="T16" fmla="*/ 37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7" y="8"/>
                  </a:moveTo>
                  <a:cubicBezTo>
                    <a:pt x="26" y="1"/>
                    <a:pt x="16" y="21"/>
                    <a:pt x="3" y="14"/>
                  </a:cubicBezTo>
                  <a:cubicBezTo>
                    <a:pt x="0" y="13"/>
                    <a:pt x="0" y="12"/>
                    <a:pt x="2" y="16"/>
                  </a:cubicBezTo>
                  <a:cubicBezTo>
                    <a:pt x="10" y="33"/>
                    <a:pt x="31" y="28"/>
                    <a:pt x="37" y="20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45" y="28"/>
                    <a:pt x="67" y="33"/>
                    <a:pt x="74" y="15"/>
                  </a:cubicBezTo>
                  <a:cubicBezTo>
                    <a:pt x="75" y="13"/>
                    <a:pt x="75" y="13"/>
                    <a:pt x="72" y="15"/>
                  </a:cubicBezTo>
                  <a:cubicBezTo>
                    <a:pt x="59" y="20"/>
                    <a:pt x="49" y="0"/>
                    <a:pt x="39" y="9"/>
                  </a:cubicBezTo>
                  <a:cubicBezTo>
                    <a:pt x="38" y="9"/>
                    <a:pt x="38" y="9"/>
                    <a:pt x="37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" name="Freeform 98"/>
            <p:cNvSpPr>
              <a:spLocks/>
            </p:cNvSpPr>
            <p:nvPr/>
          </p:nvSpPr>
          <p:spPr bwMode="auto">
            <a:xfrm>
              <a:off x="2430463" y="2720976"/>
              <a:ext cx="908050" cy="400050"/>
            </a:xfrm>
            <a:custGeom>
              <a:avLst/>
              <a:gdLst>
                <a:gd name="T0" fmla="*/ 36 w 75"/>
                <a:gd name="T1" fmla="*/ 8 h 33"/>
                <a:gd name="T2" fmla="*/ 3 w 75"/>
                <a:gd name="T3" fmla="*/ 14 h 33"/>
                <a:gd name="T4" fmla="*/ 2 w 75"/>
                <a:gd name="T5" fmla="*/ 15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5 h 33"/>
                <a:gd name="T12" fmla="*/ 72 w 75"/>
                <a:gd name="T13" fmla="*/ 15 h 33"/>
                <a:gd name="T14" fmla="*/ 39 w 75"/>
                <a:gd name="T15" fmla="*/ 8 h 33"/>
                <a:gd name="T16" fmla="*/ 36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6" y="8"/>
                  </a:moveTo>
                  <a:cubicBezTo>
                    <a:pt x="26" y="0"/>
                    <a:pt x="16" y="21"/>
                    <a:pt x="3" y="14"/>
                  </a:cubicBezTo>
                  <a:cubicBezTo>
                    <a:pt x="0" y="13"/>
                    <a:pt x="0" y="12"/>
                    <a:pt x="2" y="15"/>
                  </a:cubicBezTo>
                  <a:cubicBezTo>
                    <a:pt x="10" y="33"/>
                    <a:pt x="31" y="27"/>
                    <a:pt x="37" y="20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45" y="28"/>
                    <a:pt x="66" y="33"/>
                    <a:pt x="74" y="15"/>
                  </a:cubicBezTo>
                  <a:cubicBezTo>
                    <a:pt x="75" y="13"/>
                    <a:pt x="75" y="13"/>
                    <a:pt x="72" y="15"/>
                  </a:cubicBezTo>
                  <a:cubicBezTo>
                    <a:pt x="59" y="20"/>
                    <a:pt x="49" y="0"/>
                    <a:pt x="39" y="8"/>
                  </a:cubicBezTo>
                  <a:cubicBezTo>
                    <a:pt x="38" y="9"/>
                    <a:pt x="38" y="9"/>
                    <a:pt x="36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" name="Freeform 99"/>
            <p:cNvSpPr>
              <a:spLocks/>
            </p:cNvSpPr>
            <p:nvPr/>
          </p:nvSpPr>
          <p:spPr bwMode="auto">
            <a:xfrm>
              <a:off x="2430463" y="2720976"/>
              <a:ext cx="908050" cy="400050"/>
            </a:xfrm>
            <a:custGeom>
              <a:avLst/>
              <a:gdLst>
                <a:gd name="T0" fmla="*/ 36 w 75"/>
                <a:gd name="T1" fmla="*/ 8 h 33"/>
                <a:gd name="T2" fmla="*/ 3 w 75"/>
                <a:gd name="T3" fmla="*/ 14 h 33"/>
                <a:gd name="T4" fmla="*/ 2 w 75"/>
                <a:gd name="T5" fmla="*/ 15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5 h 33"/>
                <a:gd name="T12" fmla="*/ 72 w 75"/>
                <a:gd name="T13" fmla="*/ 14 h 33"/>
                <a:gd name="T14" fmla="*/ 39 w 75"/>
                <a:gd name="T15" fmla="*/ 8 h 33"/>
                <a:gd name="T16" fmla="*/ 36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6" y="8"/>
                  </a:moveTo>
                  <a:cubicBezTo>
                    <a:pt x="26" y="0"/>
                    <a:pt x="16" y="21"/>
                    <a:pt x="3" y="14"/>
                  </a:cubicBezTo>
                  <a:cubicBezTo>
                    <a:pt x="0" y="12"/>
                    <a:pt x="0" y="12"/>
                    <a:pt x="2" y="15"/>
                  </a:cubicBezTo>
                  <a:cubicBezTo>
                    <a:pt x="9" y="33"/>
                    <a:pt x="30" y="27"/>
                    <a:pt x="37" y="20"/>
                  </a:cubicBezTo>
                  <a:cubicBezTo>
                    <a:pt x="37" y="19"/>
                    <a:pt x="38" y="19"/>
                    <a:pt x="39" y="20"/>
                  </a:cubicBezTo>
                  <a:cubicBezTo>
                    <a:pt x="45" y="27"/>
                    <a:pt x="66" y="33"/>
                    <a:pt x="74" y="15"/>
                  </a:cubicBezTo>
                  <a:cubicBezTo>
                    <a:pt x="75" y="13"/>
                    <a:pt x="75" y="13"/>
                    <a:pt x="72" y="14"/>
                  </a:cubicBezTo>
                  <a:cubicBezTo>
                    <a:pt x="59" y="20"/>
                    <a:pt x="49" y="0"/>
                    <a:pt x="39" y="8"/>
                  </a:cubicBezTo>
                  <a:cubicBezTo>
                    <a:pt x="38" y="9"/>
                    <a:pt x="37" y="9"/>
                    <a:pt x="36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" name="Freeform 100"/>
            <p:cNvSpPr>
              <a:spLocks/>
            </p:cNvSpPr>
            <p:nvPr/>
          </p:nvSpPr>
          <p:spPr bwMode="auto">
            <a:xfrm>
              <a:off x="2430463" y="2720976"/>
              <a:ext cx="908050" cy="400050"/>
            </a:xfrm>
            <a:custGeom>
              <a:avLst/>
              <a:gdLst>
                <a:gd name="T0" fmla="*/ 36 w 75"/>
                <a:gd name="T1" fmla="*/ 8 h 33"/>
                <a:gd name="T2" fmla="*/ 3 w 75"/>
                <a:gd name="T3" fmla="*/ 14 h 33"/>
                <a:gd name="T4" fmla="*/ 1 w 75"/>
                <a:gd name="T5" fmla="*/ 15 h 33"/>
                <a:gd name="T6" fmla="*/ 37 w 75"/>
                <a:gd name="T7" fmla="*/ 20 h 33"/>
                <a:gd name="T8" fmla="*/ 38 w 75"/>
                <a:gd name="T9" fmla="*/ 20 h 33"/>
                <a:gd name="T10" fmla="*/ 74 w 75"/>
                <a:gd name="T11" fmla="*/ 15 h 33"/>
                <a:gd name="T12" fmla="*/ 72 w 75"/>
                <a:gd name="T13" fmla="*/ 14 h 33"/>
                <a:gd name="T14" fmla="*/ 39 w 75"/>
                <a:gd name="T15" fmla="*/ 8 h 33"/>
                <a:gd name="T16" fmla="*/ 36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6" y="8"/>
                  </a:moveTo>
                  <a:cubicBezTo>
                    <a:pt x="26" y="0"/>
                    <a:pt x="16" y="21"/>
                    <a:pt x="3" y="14"/>
                  </a:cubicBezTo>
                  <a:cubicBezTo>
                    <a:pt x="0" y="12"/>
                    <a:pt x="0" y="12"/>
                    <a:pt x="1" y="15"/>
                  </a:cubicBezTo>
                  <a:cubicBezTo>
                    <a:pt x="9" y="33"/>
                    <a:pt x="30" y="27"/>
                    <a:pt x="37" y="20"/>
                  </a:cubicBezTo>
                  <a:cubicBezTo>
                    <a:pt x="37" y="19"/>
                    <a:pt x="38" y="19"/>
                    <a:pt x="38" y="20"/>
                  </a:cubicBezTo>
                  <a:cubicBezTo>
                    <a:pt x="45" y="27"/>
                    <a:pt x="66" y="33"/>
                    <a:pt x="74" y="15"/>
                  </a:cubicBezTo>
                  <a:cubicBezTo>
                    <a:pt x="75" y="13"/>
                    <a:pt x="74" y="13"/>
                    <a:pt x="72" y="14"/>
                  </a:cubicBezTo>
                  <a:cubicBezTo>
                    <a:pt x="59" y="20"/>
                    <a:pt x="49" y="0"/>
                    <a:pt x="39" y="8"/>
                  </a:cubicBezTo>
                  <a:cubicBezTo>
                    <a:pt x="38" y="9"/>
                    <a:pt x="37" y="9"/>
                    <a:pt x="36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" name="Freeform 101"/>
            <p:cNvSpPr>
              <a:spLocks/>
            </p:cNvSpPr>
            <p:nvPr/>
          </p:nvSpPr>
          <p:spPr bwMode="auto">
            <a:xfrm>
              <a:off x="2430463" y="2720976"/>
              <a:ext cx="895350" cy="400050"/>
            </a:xfrm>
            <a:custGeom>
              <a:avLst/>
              <a:gdLst>
                <a:gd name="T0" fmla="*/ 36 w 74"/>
                <a:gd name="T1" fmla="*/ 8 h 33"/>
                <a:gd name="T2" fmla="*/ 3 w 74"/>
                <a:gd name="T3" fmla="*/ 14 h 33"/>
                <a:gd name="T4" fmla="*/ 1 w 74"/>
                <a:gd name="T5" fmla="*/ 15 h 33"/>
                <a:gd name="T6" fmla="*/ 36 w 74"/>
                <a:gd name="T7" fmla="*/ 20 h 33"/>
                <a:gd name="T8" fmla="*/ 38 w 74"/>
                <a:gd name="T9" fmla="*/ 20 h 33"/>
                <a:gd name="T10" fmla="*/ 74 w 74"/>
                <a:gd name="T11" fmla="*/ 15 h 33"/>
                <a:gd name="T12" fmla="*/ 72 w 74"/>
                <a:gd name="T13" fmla="*/ 14 h 33"/>
                <a:gd name="T14" fmla="*/ 38 w 74"/>
                <a:gd name="T15" fmla="*/ 8 h 33"/>
                <a:gd name="T16" fmla="*/ 36 w 74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33">
                  <a:moveTo>
                    <a:pt x="36" y="8"/>
                  </a:moveTo>
                  <a:cubicBezTo>
                    <a:pt x="26" y="0"/>
                    <a:pt x="16" y="21"/>
                    <a:pt x="3" y="14"/>
                  </a:cubicBezTo>
                  <a:cubicBezTo>
                    <a:pt x="0" y="12"/>
                    <a:pt x="0" y="12"/>
                    <a:pt x="1" y="15"/>
                  </a:cubicBezTo>
                  <a:cubicBezTo>
                    <a:pt x="9" y="33"/>
                    <a:pt x="30" y="27"/>
                    <a:pt x="36" y="20"/>
                  </a:cubicBezTo>
                  <a:cubicBezTo>
                    <a:pt x="37" y="19"/>
                    <a:pt x="38" y="19"/>
                    <a:pt x="38" y="20"/>
                  </a:cubicBezTo>
                  <a:cubicBezTo>
                    <a:pt x="45" y="27"/>
                    <a:pt x="66" y="33"/>
                    <a:pt x="74" y="15"/>
                  </a:cubicBezTo>
                  <a:cubicBezTo>
                    <a:pt x="74" y="13"/>
                    <a:pt x="74" y="13"/>
                    <a:pt x="72" y="14"/>
                  </a:cubicBezTo>
                  <a:cubicBezTo>
                    <a:pt x="59" y="20"/>
                    <a:pt x="49" y="0"/>
                    <a:pt x="38" y="8"/>
                  </a:cubicBezTo>
                  <a:cubicBezTo>
                    <a:pt x="37" y="9"/>
                    <a:pt x="37" y="9"/>
                    <a:pt x="36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" name="Freeform 102"/>
            <p:cNvSpPr>
              <a:spLocks/>
            </p:cNvSpPr>
            <p:nvPr/>
          </p:nvSpPr>
          <p:spPr bwMode="auto">
            <a:xfrm>
              <a:off x="2419350" y="2720976"/>
              <a:ext cx="906463" cy="400050"/>
            </a:xfrm>
            <a:custGeom>
              <a:avLst/>
              <a:gdLst>
                <a:gd name="T0" fmla="*/ 37 w 75"/>
                <a:gd name="T1" fmla="*/ 8 h 33"/>
                <a:gd name="T2" fmla="*/ 3 w 75"/>
                <a:gd name="T3" fmla="*/ 14 h 33"/>
                <a:gd name="T4" fmla="*/ 2 w 75"/>
                <a:gd name="T5" fmla="*/ 15 h 33"/>
                <a:gd name="T6" fmla="*/ 37 w 75"/>
                <a:gd name="T7" fmla="*/ 20 h 33"/>
                <a:gd name="T8" fmla="*/ 39 w 75"/>
                <a:gd name="T9" fmla="*/ 20 h 33"/>
                <a:gd name="T10" fmla="*/ 75 w 75"/>
                <a:gd name="T11" fmla="*/ 14 h 33"/>
                <a:gd name="T12" fmla="*/ 72 w 75"/>
                <a:gd name="T13" fmla="*/ 14 h 33"/>
                <a:gd name="T14" fmla="*/ 39 w 75"/>
                <a:gd name="T15" fmla="*/ 8 h 33"/>
                <a:gd name="T16" fmla="*/ 37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7" y="8"/>
                  </a:moveTo>
                  <a:cubicBezTo>
                    <a:pt x="26" y="0"/>
                    <a:pt x="17" y="20"/>
                    <a:pt x="3" y="14"/>
                  </a:cubicBezTo>
                  <a:cubicBezTo>
                    <a:pt x="0" y="12"/>
                    <a:pt x="1" y="12"/>
                    <a:pt x="2" y="15"/>
                  </a:cubicBezTo>
                  <a:cubicBezTo>
                    <a:pt x="10" y="33"/>
                    <a:pt x="31" y="27"/>
                    <a:pt x="37" y="20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45" y="27"/>
                    <a:pt x="67" y="33"/>
                    <a:pt x="75" y="14"/>
                  </a:cubicBezTo>
                  <a:cubicBezTo>
                    <a:pt x="75" y="13"/>
                    <a:pt x="75" y="13"/>
                    <a:pt x="72" y="14"/>
                  </a:cubicBezTo>
                  <a:cubicBezTo>
                    <a:pt x="60" y="20"/>
                    <a:pt x="50" y="0"/>
                    <a:pt x="39" y="8"/>
                  </a:cubicBezTo>
                  <a:cubicBezTo>
                    <a:pt x="38" y="9"/>
                    <a:pt x="38" y="9"/>
                    <a:pt x="37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" name="Freeform 103"/>
            <p:cNvSpPr>
              <a:spLocks/>
            </p:cNvSpPr>
            <p:nvPr/>
          </p:nvSpPr>
          <p:spPr bwMode="auto">
            <a:xfrm>
              <a:off x="2419350" y="2720976"/>
              <a:ext cx="906463" cy="400050"/>
            </a:xfrm>
            <a:custGeom>
              <a:avLst/>
              <a:gdLst>
                <a:gd name="T0" fmla="*/ 37 w 75"/>
                <a:gd name="T1" fmla="*/ 8 h 33"/>
                <a:gd name="T2" fmla="*/ 3 w 75"/>
                <a:gd name="T3" fmla="*/ 14 h 33"/>
                <a:gd name="T4" fmla="*/ 2 w 75"/>
                <a:gd name="T5" fmla="*/ 15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4 h 33"/>
                <a:gd name="T12" fmla="*/ 72 w 75"/>
                <a:gd name="T13" fmla="*/ 14 h 33"/>
                <a:gd name="T14" fmla="*/ 39 w 75"/>
                <a:gd name="T15" fmla="*/ 8 h 33"/>
                <a:gd name="T16" fmla="*/ 37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7" y="8"/>
                  </a:moveTo>
                  <a:cubicBezTo>
                    <a:pt x="26" y="0"/>
                    <a:pt x="17" y="20"/>
                    <a:pt x="3" y="14"/>
                  </a:cubicBezTo>
                  <a:cubicBezTo>
                    <a:pt x="0" y="12"/>
                    <a:pt x="1" y="12"/>
                    <a:pt x="2" y="15"/>
                  </a:cubicBezTo>
                  <a:cubicBezTo>
                    <a:pt x="10" y="32"/>
                    <a:pt x="31" y="27"/>
                    <a:pt x="37" y="20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45" y="27"/>
                    <a:pt x="67" y="33"/>
                    <a:pt x="74" y="14"/>
                  </a:cubicBezTo>
                  <a:cubicBezTo>
                    <a:pt x="75" y="12"/>
                    <a:pt x="75" y="13"/>
                    <a:pt x="72" y="14"/>
                  </a:cubicBezTo>
                  <a:cubicBezTo>
                    <a:pt x="60" y="20"/>
                    <a:pt x="50" y="0"/>
                    <a:pt x="39" y="8"/>
                  </a:cubicBezTo>
                  <a:cubicBezTo>
                    <a:pt x="38" y="9"/>
                    <a:pt x="38" y="8"/>
                    <a:pt x="37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" name="Freeform 104"/>
            <p:cNvSpPr>
              <a:spLocks/>
            </p:cNvSpPr>
            <p:nvPr/>
          </p:nvSpPr>
          <p:spPr bwMode="auto">
            <a:xfrm>
              <a:off x="2419350" y="2709863"/>
              <a:ext cx="906463" cy="398463"/>
            </a:xfrm>
            <a:custGeom>
              <a:avLst/>
              <a:gdLst>
                <a:gd name="T0" fmla="*/ 37 w 75"/>
                <a:gd name="T1" fmla="*/ 9 h 33"/>
                <a:gd name="T2" fmla="*/ 3 w 75"/>
                <a:gd name="T3" fmla="*/ 14 h 33"/>
                <a:gd name="T4" fmla="*/ 2 w 75"/>
                <a:gd name="T5" fmla="*/ 16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5 h 33"/>
                <a:gd name="T12" fmla="*/ 72 w 75"/>
                <a:gd name="T13" fmla="*/ 15 h 33"/>
                <a:gd name="T14" fmla="*/ 39 w 75"/>
                <a:gd name="T15" fmla="*/ 9 h 33"/>
                <a:gd name="T16" fmla="*/ 37 w 75"/>
                <a:gd name="T1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7" y="9"/>
                  </a:moveTo>
                  <a:cubicBezTo>
                    <a:pt x="26" y="1"/>
                    <a:pt x="16" y="21"/>
                    <a:pt x="3" y="14"/>
                  </a:cubicBezTo>
                  <a:cubicBezTo>
                    <a:pt x="0" y="13"/>
                    <a:pt x="0" y="12"/>
                    <a:pt x="2" y="16"/>
                  </a:cubicBezTo>
                  <a:cubicBezTo>
                    <a:pt x="10" y="33"/>
                    <a:pt x="31" y="28"/>
                    <a:pt x="37" y="20"/>
                  </a:cubicBezTo>
                  <a:cubicBezTo>
                    <a:pt x="38" y="20"/>
                    <a:pt x="38" y="19"/>
                    <a:pt x="39" y="20"/>
                  </a:cubicBezTo>
                  <a:cubicBezTo>
                    <a:pt x="45" y="28"/>
                    <a:pt x="67" y="33"/>
                    <a:pt x="74" y="15"/>
                  </a:cubicBezTo>
                  <a:cubicBezTo>
                    <a:pt x="75" y="13"/>
                    <a:pt x="75" y="14"/>
                    <a:pt x="72" y="15"/>
                  </a:cubicBezTo>
                  <a:cubicBezTo>
                    <a:pt x="59" y="20"/>
                    <a:pt x="50" y="0"/>
                    <a:pt x="39" y="9"/>
                  </a:cubicBezTo>
                  <a:cubicBezTo>
                    <a:pt x="38" y="9"/>
                    <a:pt x="38" y="9"/>
                    <a:pt x="37" y="9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" name="Freeform 105"/>
            <p:cNvSpPr>
              <a:spLocks/>
            </p:cNvSpPr>
            <p:nvPr/>
          </p:nvSpPr>
          <p:spPr bwMode="auto">
            <a:xfrm>
              <a:off x="2419350" y="2709863"/>
              <a:ext cx="906463" cy="398463"/>
            </a:xfrm>
            <a:custGeom>
              <a:avLst/>
              <a:gdLst>
                <a:gd name="T0" fmla="*/ 37 w 75"/>
                <a:gd name="T1" fmla="*/ 8 h 33"/>
                <a:gd name="T2" fmla="*/ 3 w 75"/>
                <a:gd name="T3" fmla="*/ 14 h 33"/>
                <a:gd name="T4" fmla="*/ 2 w 75"/>
                <a:gd name="T5" fmla="*/ 16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5 h 33"/>
                <a:gd name="T12" fmla="*/ 72 w 75"/>
                <a:gd name="T13" fmla="*/ 15 h 33"/>
                <a:gd name="T14" fmla="*/ 39 w 75"/>
                <a:gd name="T15" fmla="*/ 9 h 33"/>
                <a:gd name="T16" fmla="*/ 37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7" y="8"/>
                  </a:moveTo>
                  <a:cubicBezTo>
                    <a:pt x="26" y="0"/>
                    <a:pt x="16" y="21"/>
                    <a:pt x="3" y="14"/>
                  </a:cubicBezTo>
                  <a:cubicBezTo>
                    <a:pt x="0" y="13"/>
                    <a:pt x="0" y="12"/>
                    <a:pt x="2" y="16"/>
                  </a:cubicBezTo>
                  <a:cubicBezTo>
                    <a:pt x="10" y="33"/>
                    <a:pt x="31" y="28"/>
                    <a:pt x="37" y="20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45" y="28"/>
                    <a:pt x="66" y="33"/>
                    <a:pt x="74" y="15"/>
                  </a:cubicBezTo>
                  <a:cubicBezTo>
                    <a:pt x="75" y="13"/>
                    <a:pt x="75" y="13"/>
                    <a:pt x="72" y="15"/>
                  </a:cubicBezTo>
                  <a:cubicBezTo>
                    <a:pt x="59" y="20"/>
                    <a:pt x="49" y="0"/>
                    <a:pt x="39" y="9"/>
                  </a:cubicBezTo>
                  <a:cubicBezTo>
                    <a:pt x="38" y="9"/>
                    <a:pt x="38" y="9"/>
                    <a:pt x="37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" name="Freeform 106"/>
            <p:cNvSpPr>
              <a:spLocks/>
            </p:cNvSpPr>
            <p:nvPr/>
          </p:nvSpPr>
          <p:spPr bwMode="auto">
            <a:xfrm>
              <a:off x="2419350" y="2709863"/>
              <a:ext cx="906463" cy="398463"/>
            </a:xfrm>
            <a:custGeom>
              <a:avLst/>
              <a:gdLst>
                <a:gd name="T0" fmla="*/ 36 w 75"/>
                <a:gd name="T1" fmla="*/ 8 h 33"/>
                <a:gd name="T2" fmla="*/ 3 w 75"/>
                <a:gd name="T3" fmla="*/ 14 h 33"/>
                <a:gd name="T4" fmla="*/ 2 w 75"/>
                <a:gd name="T5" fmla="*/ 15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5 h 33"/>
                <a:gd name="T12" fmla="*/ 72 w 75"/>
                <a:gd name="T13" fmla="*/ 15 h 33"/>
                <a:gd name="T14" fmla="*/ 39 w 75"/>
                <a:gd name="T15" fmla="*/ 8 h 33"/>
                <a:gd name="T16" fmla="*/ 36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6" y="8"/>
                  </a:moveTo>
                  <a:cubicBezTo>
                    <a:pt x="26" y="0"/>
                    <a:pt x="16" y="21"/>
                    <a:pt x="3" y="14"/>
                  </a:cubicBezTo>
                  <a:cubicBezTo>
                    <a:pt x="0" y="13"/>
                    <a:pt x="0" y="12"/>
                    <a:pt x="2" y="15"/>
                  </a:cubicBezTo>
                  <a:cubicBezTo>
                    <a:pt x="9" y="33"/>
                    <a:pt x="31" y="27"/>
                    <a:pt x="37" y="20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45" y="27"/>
                    <a:pt x="66" y="33"/>
                    <a:pt x="74" y="15"/>
                  </a:cubicBezTo>
                  <a:cubicBezTo>
                    <a:pt x="75" y="13"/>
                    <a:pt x="75" y="13"/>
                    <a:pt x="72" y="15"/>
                  </a:cubicBezTo>
                  <a:cubicBezTo>
                    <a:pt x="59" y="20"/>
                    <a:pt x="49" y="0"/>
                    <a:pt x="39" y="8"/>
                  </a:cubicBezTo>
                  <a:cubicBezTo>
                    <a:pt x="38" y="9"/>
                    <a:pt x="38" y="9"/>
                    <a:pt x="36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" name="Freeform 107"/>
            <p:cNvSpPr>
              <a:spLocks/>
            </p:cNvSpPr>
            <p:nvPr/>
          </p:nvSpPr>
          <p:spPr bwMode="auto">
            <a:xfrm>
              <a:off x="2419350" y="2709863"/>
              <a:ext cx="906463" cy="398463"/>
            </a:xfrm>
            <a:custGeom>
              <a:avLst/>
              <a:gdLst>
                <a:gd name="T0" fmla="*/ 36 w 75"/>
                <a:gd name="T1" fmla="*/ 8 h 33"/>
                <a:gd name="T2" fmla="*/ 3 w 75"/>
                <a:gd name="T3" fmla="*/ 14 h 33"/>
                <a:gd name="T4" fmla="*/ 2 w 75"/>
                <a:gd name="T5" fmla="*/ 15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5 h 33"/>
                <a:gd name="T12" fmla="*/ 72 w 75"/>
                <a:gd name="T13" fmla="*/ 14 h 33"/>
                <a:gd name="T14" fmla="*/ 39 w 75"/>
                <a:gd name="T15" fmla="*/ 8 h 33"/>
                <a:gd name="T16" fmla="*/ 36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6" y="8"/>
                  </a:moveTo>
                  <a:cubicBezTo>
                    <a:pt x="26" y="0"/>
                    <a:pt x="16" y="21"/>
                    <a:pt x="3" y="14"/>
                  </a:cubicBezTo>
                  <a:cubicBezTo>
                    <a:pt x="0" y="12"/>
                    <a:pt x="0" y="12"/>
                    <a:pt x="2" y="15"/>
                  </a:cubicBezTo>
                  <a:cubicBezTo>
                    <a:pt x="9" y="33"/>
                    <a:pt x="30" y="27"/>
                    <a:pt x="37" y="20"/>
                  </a:cubicBezTo>
                  <a:cubicBezTo>
                    <a:pt x="37" y="19"/>
                    <a:pt x="38" y="19"/>
                    <a:pt x="39" y="20"/>
                  </a:cubicBezTo>
                  <a:cubicBezTo>
                    <a:pt x="45" y="27"/>
                    <a:pt x="66" y="33"/>
                    <a:pt x="74" y="15"/>
                  </a:cubicBezTo>
                  <a:cubicBezTo>
                    <a:pt x="75" y="13"/>
                    <a:pt x="75" y="13"/>
                    <a:pt x="72" y="14"/>
                  </a:cubicBezTo>
                  <a:cubicBezTo>
                    <a:pt x="59" y="20"/>
                    <a:pt x="49" y="0"/>
                    <a:pt x="39" y="8"/>
                  </a:cubicBezTo>
                  <a:cubicBezTo>
                    <a:pt x="38" y="9"/>
                    <a:pt x="37" y="9"/>
                    <a:pt x="36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108"/>
            <p:cNvSpPr>
              <a:spLocks/>
            </p:cNvSpPr>
            <p:nvPr/>
          </p:nvSpPr>
          <p:spPr bwMode="auto">
            <a:xfrm>
              <a:off x="2419350" y="2709863"/>
              <a:ext cx="906463" cy="398463"/>
            </a:xfrm>
            <a:custGeom>
              <a:avLst/>
              <a:gdLst>
                <a:gd name="T0" fmla="*/ 36 w 75"/>
                <a:gd name="T1" fmla="*/ 8 h 33"/>
                <a:gd name="T2" fmla="*/ 3 w 75"/>
                <a:gd name="T3" fmla="*/ 14 h 33"/>
                <a:gd name="T4" fmla="*/ 1 w 75"/>
                <a:gd name="T5" fmla="*/ 15 h 33"/>
                <a:gd name="T6" fmla="*/ 36 w 75"/>
                <a:gd name="T7" fmla="*/ 20 h 33"/>
                <a:gd name="T8" fmla="*/ 38 w 75"/>
                <a:gd name="T9" fmla="*/ 20 h 33"/>
                <a:gd name="T10" fmla="*/ 74 w 75"/>
                <a:gd name="T11" fmla="*/ 15 h 33"/>
                <a:gd name="T12" fmla="*/ 72 w 75"/>
                <a:gd name="T13" fmla="*/ 14 h 33"/>
                <a:gd name="T14" fmla="*/ 39 w 75"/>
                <a:gd name="T15" fmla="*/ 8 h 33"/>
                <a:gd name="T16" fmla="*/ 36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6" y="8"/>
                  </a:moveTo>
                  <a:cubicBezTo>
                    <a:pt x="26" y="0"/>
                    <a:pt x="16" y="21"/>
                    <a:pt x="3" y="14"/>
                  </a:cubicBezTo>
                  <a:cubicBezTo>
                    <a:pt x="0" y="12"/>
                    <a:pt x="0" y="12"/>
                    <a:pt x="1" y="15"/>
                  </a:cubicBezTo>
                  <a:cubicBezTo>
                    <a:pt x="9" y="33"/>
                    <a:pt x="30" y="27"/>
                    <a:pt x="36" y="20"/>
                  </a:cubicBezTo>
                  <a:cubicBezTo>
                    <a:pt x="37" y="19"/>
                    <a:pt x="38" y="19"/>
                    <a:pt x="38" y="20"/>
                  </a:cubicBezTo>
                  <a:cubicBezTo>
                    <a:pt x="45" y="27"/>
                    <a:pt x="66" y="33"/>
                    <a:pt x="74" y="15"/>
                  </a:cubicBezTo>
                  <a:cubicBezTo>
                    <a:pt x="75" y="13"/>
                    <a:pt x="74" y="13"/>
                    <a:pt x="72" y="14"/>
                  </a:cubicBezTo>
                  <a:cubicBezTo>
                    <a:pt x="59" y="20"/>
                    <a:pt x="49" y="0"/>
                    <a:pt x="39" y="8"/>
                  </a:cubicBezTo>
                  <a:cubicBezTo>
                    <a:pt x="38" y="9"/>
                    <a:pt x="37" y="9"/>
                    <a:pt x="36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109"/>
            <p:cNvSpPr>
              <a:spLocks/>
            </p:cNvSpPr>
            <p:nvPr/>
          </p:nvSpPr>
          <p:spPr bwMode="auto">
            <a:xfrm>
              <a:off x="2419350" y="2709863"/>
              <a:ext cx="895350" cy="398463"/>
            </a:xfrm>
            <a:custGeom>
              <a:avLst/>
              <a:gdLst>
                <a:gd name="T0" fmla="*/ 36 w 74"/>
                <a:gd name="T1" fmla="*/ 8 h 33"/>
                <a:gd name="T2" fmla="*/ 3 w 74"/>
                <a:gd name="T3" fmla="*/ 14 h 33"/>
                <a:gd name="T4" fmla="*/ 1 w 74"/>
                <a:gd name="T5" fmla="*/ 15 h 33"/>
                <a:gd name="T6" fmla="*/ 36 w 74"/>
                <a:gd name="T7" fmla="*/ 20 h 33"/>
                <a:gd name="T8" fmla="*/ 38 w 74"/>
                <a:gd name="T9" fmla="*/ 20 h 33"/>
                <a:gd name="T10" fmla="*/ 74 w 74"/>
                <a:gd name="T11" fmla="*/ 15 h 33"/>
                <a:gd name="T12" fmla="*/ 72 w 74"/>
                <a:gd name="T13" fmla="*/ 14 h 33"/>
                <a:gd name="T14" fmla="*/ 38 w 74"/>
                <a:gd name="T15" fmla="*/ 8 h 33"/>
                <a:gd name="T16" fmla="*/ 36 w 74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33">
                  <a:moveTo>
                    <a:pt x="36" y="8"/>
                  </a:moveTo>
                  <a:cubicBezTo>
                    <a:pt x="26" y="0"/>
                    <a:pt x="16" y="20"/>
                    <a:pt x="3" y="14"/>
                  </a:cubicBezTo>
                  <a:cubicBezTo>
                    <a:pt x="0" y="12"/>
                    <a:pt x="0" y="12"/>
                    <a:pt x="1" y="15"/>
                  </a:cubicBezTo>
                  <a:cubicBezTo>
                    <a:pt x="9" y="33"/>
                    <a:pt x="30" y="27"/>
                    <a:pt x="36" y="20"/>
                  </a:cubicBezTo>
                  <a:cubicBezTo>
                    <a:pt x="37" y="19"/>
                    <a:pt x="38" y="19"/>
                    <a:pt x="38" y="20"/>
                  </a:cubicBezTo>
                  <a:cubicBezTo>
                    <a:pt x="45" y="27"/>
                    <a:pt x="66" y="33"/>
                    <a:pt x="74" y="15"/>
                  </a:cubicBezTo>
                  <a:cubicBezTo>
                    <a:pt x="74" y="13"/>
                    <a:pt x="74" y="13"/>
                    <a:pt x="72" y="14"/>
                  </a:cubicBezTo>
                  <a:cubicBezTo>
                    <a:pt x="59" y="20"/>
                    <a:pt x="49" y="0"/>
                    <a:pt x="38" y="8"/>
                  </a:cubicBezTo>
                  <a:cubicBezTo>
                    <a:pt x="37" y="9"/>
                    <a:pt x="37" y="9"/>
                    <a:pt x="36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Freeform 110"/>
            <p:cNvSpPr>
              <a:spLocks/>
            </p:cNvSpPr>
            <p:nvPr/>
          </p:nvSpPr>
          <p:spPr bwMode="auto">
            <a:xfrm>
              <a:off x="2406650" y="2709863"/>
              <a:ext cx="908050" cy="398463"/>
            </a:xfrm>
            <a:custGeom>
              <a:avLst/>
              <a:gdLst>
                <a:gd name="T0" fmla="*/ 37 w 75"/>
                <a:gd name="T1" fmla="*/ 8 h 33"/>
                <a:gd name="T2" fmla="*/ 3 w 75"/>
                <a:gd name="T3" fmla="*/ 14 h 33"/>
                <a:gd name="T4" fmla="*/ 2 w 75"/>
                <a:gd name="T5" fmla="*/ 15 h 33"/>
                <a:gd name="T6" fmla="*/ 37 w 75"/>
                <a:gd name="T7" fmla="*/ 20 h 33"/>
                <a:gd name="T8" fmla="*/ 39 w 75"/>
                <a:gd name="T9" fmla="*/ 20 h 33"/>
                <a:gd name="T10" fmla="*/ 75 w 75"/>
                <a:gd name="T11" fmla="*/ 14 h 33"/>
                <a:gd name="T12" fmla="*/ 72 w 75"/>
                <a:gd name="T13" fmla="*/ 14 h 33"/>
                <a:gd name="T14" fmla="*/ 39 w 75"/>
                <a:gd name="T15" fmla="*/ 8 h 33"/>
                <a:gd name="T16" fmla="*/ 37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7" y="8"/>
                  </a:moveTo>
                  <a:cubicBezTo>
                    <a:pt x="26" y="0"/>
                    <a:pt x="17" y="20"/>
                    <a:pt x="3" y="14"/>
                  </a:cubicBezTo>
                  <a:cubicBezTo>
                    <a:pt x="0" y="12"/>
                    <a:pt x="1" y="12"/>
                    <a:pt x="2" y="15"/>
                  </a:cubicBezTo>
                  <a:cubicBezTo>
                    <a:pt x="10" y="33"/>
                    <a:pt x="31" y="27"/>
                    <a:pt x="37" y="20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45" y="27"/>
                    <a:pt x="67" y="33"/>
                    <a:pt x="75" y="14"/>
                  </a:cubicBezTo>
                  <a:cubicBezTo>
                    <a:pt x="75" y="13"/>
                    <a:pt x="75" y="13"/>
                    <a:pt x="72" y="14"/>
                  </a:cubicBezTo>
                  <a:cubicBezTo>
                    <a:pt x="60" y="20"/>
                    <a:pt x="50" y="0"/>
                    <a:pt x="39" y="8"/>
                  </a:cubicBezTo>
                  <a:cubicBezTo>
                    <a:pt x="38" y="9"/>
                    <a:pt x="38" y="9"/>
                    <a:pt x="37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Freeform 111"/>
            <p:cNvSpPr>
              <a:spLocks/>
            </p:cNvSpPr>
            <p:nvPr/>
          </p:nvSpPr>
          <p:spPr bwMode="auto">
            <a:xfrm>
              <a:off x="2406650" y="2709863"/>
              <a:ext cx="908050" cy="398463"/>
            </a:xfrm>
            <a:custGeom>
              <a:avLst/>
              <a:gdLst>
                <a:gd name="T0" fmla="*/ 37 w 75"/>
                <a:gd name="T1" fmla="*/ 8 h 33"/>
                <a:gd name="T2" fmla="*/ 3 w 75"/>
                <a:gd name="T3" fmla="*/ 14 h 33"/>
                <a:gd name="T4" fmla="*/ 2 w 75"/>
                <a:gd name="T5" fmla="*/ 15 h 33"/>
                <a:gd name="T6" fmla="*/ 37 w 75"/>
                <a:gd name="T7" fmla="*/ 20 h 33"/>
                <a:gd name="T8" fmla="*/ 39 w 75"/>
                <a:gd name="T9" fmla="*/ 19 h 33"/>
                <a:gd name="T10" fmla="*/ 74 w 75"/>
                <a:gd name="T11" fmla="*/ 14 h 33"/>
                <a:gd name="T12" fmla="*/ 72 w 75"/>
                <a:gd name="T13" fmla="*/ 14 h 33"/>
                <a:gd name="T14" fmla="*/ 39 w 75"/>
                <a:gd name="T15" fmla="*/ 8 h 33"/>
                <a:gd name="T16" fmla="*/ 37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7" y="8"/>
                  </a:moveTo>
                  <a:cubicBezTo>
                    <a:pt x="26" y="0"/>
                    <a:pt x="16" y="20"/>
                    <a:pt x="3" y="14"/>
                  </a:cubicBezTo>
                  <a:cubicBezTo>
                    <a:pt x="0" y="12"/>
                    <a:pt x="1" y="12"/>
                    <a:pt x="2" y="15"/>
                  </a:cubicBezTo>
                  <a:cubicBezTo>
                    <a:pt x="10" y="32"/>
                    <a:pt x="31" y="27"/>
                    <a:pt x="37" y="20"/>
                  </a:cubicBezTo>
                  <a:cubicBezTo>
                    <a:pt x="38" y="19"/>
                    <a:pt x="38" y="19"/>
                    <a:pt x="39" y="19"/>
                  </a:cubicBezTo>
                  <a:cubicBezTo>
                    <a:pt x="45" y="27"/>
                    <a:pt x="67" y="33"/>
                    <a:pt x="74" y="14"/>
                  </a:cubicBezTo>
                  <a:cubicBezTo>
                    <a:pt x="75" y="12"/>
                    <a:pt x="75" y="13"/>
                    <a:pt x="72" y="14"/>
                  </a:cubicBezTo>
                  <a:cubicBezTo>
                    <a:pt x="60" y="20"/>
                    <a:pt x="50" y="0"/>
                    <a:pt x="39" y="8"/>
                  </a:cubicBezTo>
                  <a:cubicBezTo>
                    <a:pt x="38" y="9"/>
                    <a:pt x="38" y="8"/>
                    <a:pt x="37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Freeform 112"/>
            <p:cNvSpPr>
              <a:spLocks/>
            </p:cNvSpPr>
            <p:nvPr/>
          </p:nvSpPr>
          <p:spPr bwMode="auto">
            <a:xfrm>
              <a:off x="2406650" y="2697163"/>
              <a:ext cx="908050" cy="398463"/>
            </a:xfrm>
            <a:custGeom>
              <a:avLst/>
              <a:gdLst>
                <a:gd name="T0" fmla="*/ 37 w 75"/>
                <a:gd name="T1" fmla="*/ 8 h 33"/>
                <a:gd name="T2" fmla="*/ 3 w 75"/>
                <a:gd name="T3" fmla="*/ 14 h 33"/>
                <a:gd name="T4" fmla="*/ 2 w 75"/>
                <a:gd name="T5" fmla="*/ 16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5 h 33"/>
                <a:gd name="T12" fmla="*/ 72 w 75"/>
                <a:gd name="T13" fmla="*/ 15 h 33"/>
                <a:gd name="T14" fmla="*/ 39 w 75"/>
                <a:gd name="T15" fmla="*/ 9 h 33"/>
                <a:gd name="T16" fmla="*/ 37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7" y="8"/>
                  </a:moveTo>
                  <a:cubicBezTo>
                    <a:pt x="26" y="1"/>
                    <a:pt x="16" y="21"/>
                    <a:pt x="3" y="14"/>
                  </a:cubicBezTo>
                  <a:cubicBezTo>
                    <a:pt x="0" y="13"/>
                    <a:pt x="0" y="12"/>
                    <a:pt x="2" y="16"/>
                  </a:cubicBezTo>
                  <a:cubicBezTo>
                    <a:pt x="10" y="33"/>
                    <a:pt x="31" y="28"/>
                    <a:pt x="37" y="20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45" y="28"/>
                    <a:pt x="67" y="33"/>
                    <a:pt x="74" y="15"/>
                  </a:cubicBezTo>
                  <a:cubicBezTo>
                    <a:pt x="75" y="13"/>
                    <a:pt x="75" y="14"/>
                    <a:pt x="72" y="15"/>
                  </a:cubicBezTo>
                  <a:cubicBezTo>
                    <a:pt x="59" y="20"/>
                    <a:pt x="49" y="0"/>
                    <a:pt x="39" y="9"/>
                  </a:cubicBezTo>
                  <a:cubicBezTo>
                    <a:pt x="38" y="9"/>
                    <a:pt x="38" y="9"/>
                    <a:pt x="37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Freeform 113"/>
            <p:cNvSpPr>
              <a:spLocks/>
            </p:cNvSpPr>
            <p:nvPr/>
          </p:nvSpPr>
          <p:spPr bwMode="auto">
            <a:xfrm>
              <a:off x="2406650" y="2697163"/>
              <a:ext cx="908050" cy="398463"/>
            </a:xfrm>
            <a:custGeom>
              <a:avLst/>
              <a:gdLst>
                <a:gd name="T0" fmla="*/ 37 w 75"/>
                <a:gd name="T1" fmla="*/ 8 h 33"/>
                <a:gd name="T2" fmla="*/ 3 w 75"/>
                <a:gd name="T3" fmla="*/ 14 h 33"/>
                <a:gd name="T4" fmla="*/ 2 w 75"/>
                <a:gd name="T5" fmla="*/ 16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5 h 33"/>
                <a:gd name="T12" fmla="*/ 72 w 75"/>
                <a:gd name="T13" fmla="*/ 15 h 33"/>
                <a:gd name="T14" fmla="*/ 39 w 75"/>
                <a:gd name="T15" fmla="*/ 9 h 33"/>
                <a:gd name="T16" fmla="*/ 37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7" y="8"/>
                  </a:moveTo>
                  <a:cubicBezTo>
                    <a:pt x="26" y="0"/>
                    <a:pt x="16" y="21"/>
                    <a:pt x="3" y="14"/>
                  </a:cubicBezTo>
                  <a:cubicBezTo>
                    <a:pt x="0" y="13"/>
                    <a:pt x="0" y="12"/>
                    <a:pt x="2" y="16"/>
                  </a:cubicBezTo>
                  <a:cubicBezTo>
                    <a:pt x="10" y="33"/>
                    <a:pt x="31" y="28"/>
                    <a:pt x="37" y="20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45" y="28"/>
                    <a:pt x="66" y="33"/>
                    <a:pt x="74" y="15"/>
                  </a:cubicBezTo>
                  <a:cubicBezTo>
                    <a:pt x="75" y="13"/>
                    <a:pt x="75" y="13"/>
                    <a:pt x="72" y="15"/>
                  </a:cubicBezTo>
                  <a:cubicBezTo>
                    <a:pt x="59" y="20"/>
                    <a:pt x="49" y="0"/>
                    <a:pt x="39" y="9"/>
                  </a:cubicBezTo>
                  <a:cubicBezTo>
                    <a:pt x="38" y="9"/>
                    <a:pt x="38" y="9"/>
                    <a:pt x="37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Freeform 114"/>
            <p:cNvSpPr>
              <a:spLocks/>
            </p:cNvSpPr>
            <p:nvPr/>
          </p:nvSpPr>
          <p:spPr bwMode="auto">
            <a:xfrm>
              <a:off x="2406650" y="2697163"/>
              <a:ext cx="908050" cy="398463"/>
            </a:xfrm>
            <a:custGeom>
              <a:avLst/>
              <a:gdLst>
                <a:gd name="T0" fmla="*/ 36 w 75"/>
                <a:gd name="T1" fmla="*/ 8 h 33"/>
                <a:gd name="T2" fmla="*/ 3 w 75"/>
                <a:gd name="T3" fmla="*/ 14 h 33"/>
                <a:gd name="T4" fmla="*/ 2 w 75"/>
                <a:gd name="T5" fmla="*/ 15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5 h 33"/>
                <a:gd name="T12" fmla="*/ 72 w 75"/>
                <a:gd name="T13" fmla="*/ 15 h 33"/>
                <a:gd name="T14" fmla="*/ 39 w 75"/>
                <a:gd name="T15" fmla="*/ 8 h 33"/>
                <a:gd name="T16" fmla="*/ 36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6" y="8"/>
                  </a:moveTo>
                  <a:cubicBezTo>
                    <a:pt x="26" y="0"/>
                    <a:pt x="16" y="21"/>
                    <a:pt x="3" y="14"/>
                  </a:cubicBezTo>
                  <a:cubicBezTo>
                    <a:pt x="0" y="13"/>
                    <a:pt x="0" y="12"/>
                    <a:pt x="2" y="15"/>
                  </a:cubicBezTo>
                  <a:cubicBezTo>
                    <a:pt x="9" y="33"/>
                    <a:pt x="31" y="27"/>
                    <a:pt x="37" y="20"/>
                  </a:cubicBezTo>
                  <a:cubicBezTo>
                    <a:pt x="37" y="19"/>
                    <a:pt x="38" y="19"/>
                    <a:pt x="39" y="20"/>
                  </a:cubicBezTo>
                  <a:cubicBezTo>
                    <a:pt x="45" y="27"/>
                    <a:pt x="66" y="33"/>
                    <a:pt x="74" y="15"/>
                  </a:cubicBezTo>
                  <a:cubicBezTo>
                    <a:pt x="75" y="13"/>
                    <a:pt x="75" y="13"/>
                    <a:pt x="72" y="15"/>
                  </a:cubicBezTo>
                  <a:cubicBezTo>
                    <a:pt x="59" y="20"/>
                    <a:pt x="49" y="0"/>
                    <a:pt x="39" y="8"/>
                  </a:cubicBezTo>
                  <a:cubicBezTo>
                    <a:pt x="38" y="9"/>
                    <a:pt x="37" y="9"/>
                    <a:pt x="36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Freeform 115"/>
            <p:cNvSpPr>
              <a:spLocks/>
            </p:cNvSpPr>
            <p:nvPr/>
          </p:nvSpPr>
          <p:spPr bwMode="auto">
            <a:xfrm>
              <a:off x="2406650" y="2697163"/>
              <a:ext cx="908050" cy="398463"/>
            </a:xfrm>
            <a:custGeom>
              <a:avLst/>
              <a:gdLst>
                <a:gd name="T0" fmla="*/ 36 w 75"/>
                <a:gd name="T1" fmla="*/ 8 h 33"/>
                <a:gd name="T2" fmla="*/ 3 w 75"/>
                <a:gd name="T3" fmla="*/ 14 h 33"/>
                <a:gd name="T4" fmla="*/ 2 w 75"/>
                <a:gd name="T5" fmla="*/ 15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5 h 33"/>
                <a:gd name="T12" fmla="*/ 72 w 75"/>
                <a:gd name="T13" fmla="*/ 14 h 33"/>
                <a:gd name="T14" fmla="*/ 39 w 75"/>
                <a:gd name="T15" fmla="*/ 8 h 33"/>
                <a:gd name="T16" fmla="*/ 36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6" y="8"/>
                  </a:moveTo>
                  <a:cubicBezTo>
                    <a:pt x="26" y="0"/>
                    <a:pt x="16" y="21"/>
                    <a:pt x="3" y="14"/>
                  </a:cubicBezTo>
                  <a:cubicBezTo>
                    <a:pt x="0" y="12"/>
                    <a:pt x="0" y="12"/>
                    <a:pt x="2" y="15"/>
                  </a:cubicBezTo>
                  <a:cubicBezTo>
                    <a:pt x="9" y="33"/>
                    <a:pt x="30" y="27"/>
                    <a:pt x="37" y="20"/>
                  </a:cubicBezTo>
                  <a:cubicBezTo>
                    <a:pt x="37" y="19"/>
                    <a:pt x="38" y="19"/>
                    <a:pt x="39" y="20"/>
                  </a:cubicBezTo>
                  <a:cubicBezTo>
                    <a:pt x="45" y="27"/>
                    <a:pt x="66" y="33"/>
                    <a:pt x="74" y="15"/>
                  </a:cubicBezTo>
                  <a:cubicBezTo>
                    <a:pt x="75" y="13"/>
                    <a:pt x="75" y="13"/>
                    <a:pt x="72" y="14"/>
                  </a:cubicBezTo>
                  <a:cubicBezTo>
                    <a:pt x="59" y="20"/>
                    <a:pt x="49" y="0"/>
                    <a:pt x="39" y="8"/>
                  </a:cubicBezTo>
                  <a:cubicBezTo>
                    <a:pt x="38" y="9"/>
                    <a:pt x="37" y="9"/>
                    <a:pt x="36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Freeform 116"/>
            <p:cNvSpPr>
              <a:spLocks/>
            </p:cNvSpPr>
            <p:nvPr/>
          </p:nvSpPr>
          <p:spPr bwMode="auto">
            <a:xfrm>
              <a:off x="2406650" y="2697163"/>
              <a:ext cx="908050" cy="398463"/>
            </a:xfrm>
            <a:custGeom>
              <a:avLst/>
              <a:gdLst>
                <a:gd name="T0" fmla="*/ 36 w 75"/>
                <a:gd name="T1" fmla="*/ 8 h 33"/>
                <a:gd name="T2" fmla="*/ 3 w 75"/>
                <a:gd name="T3" fmla="*/ 14 h 33"/>
                <a:gd name="T4" fmla="*/ 1 w 75"/>
                <a:gd name="T5" fmla="*/ 15 h 33"/>
                <a:gd name="T6" fmla="*/ 36 w 75"/>
                <a:gd name="T7" fmla="*/ 20 h 33"/>
                <a:gd name="T8" fmla="*/ 38 w 75"/>
                <a:gd name="T9" fmla="*/ 20 h 33"/>
                <a:gd name="T10" fmla="*/ 74 w 75"/>
                <a:gd name="T11" fmla="*/ 15 h 33"/>
                <a:gd name="T12" fmla="*/ 72 w 75"/>
                <a:gd name="T13" fmla="*/ 14 h 33"/>
                <a:gd name="T14" fmla="*/ 39 w 75"/>
                <a:gd name="T15" fmla="*/ 8 h 33"/>
                <a:gd name="T16" fmla="*/ 36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6" y="8"/>
                  </a:moveTo>
                  <a:cubicBezTo>
                    <a:pt x="26" y="0"/>
                    <a:pt x="16" y="21"/>
                    <a:pt x="3" y="14"/>
                  </a:cubicBezTo>
                  <a:cubicBezTo>
                    <a:pt x="0" y="12"/>
                    <a:pt x="0" y="12"/>
                    <a:pt x="1" y="15"/>
                  </a:cubicBezTo>
                  <a:cubicBezTo>
                    <a:pt x="9" y="33"/>
                    <a:pt x="30" y="27"/>
                    <a:pt x="36" y="20"/>
                  </a:cubicBezTo>
                  <a:cubicBezTo>
                    <a:pt x="37" y="19"/>
                    <a:pt x="38" y="19"/>
                    <a:pt x="38" y="20"/>
                  </a:cubicBezTo>
                  <a:cubicBezTo>
                    <a:pt x="45" y="27"/>
                    <a:pt x="66" y="33"/>
                    <a:pt x="74" y="15"/>
                  </a:cubicBezTo>
                  <a:cubicBezTo>
                    <a:pt x="75" y="13"/>
                    <a:pt x="74" y="13"/>
                    <a:pt x="72" y="14"/>
                  </a:cubicBezTo>
                  <a:cubicBezTo>
                    <a:pt x="59" y="20"/>
                    <a:pt x="49" y="0"/>
                    <a:pt x="39" y="8"/>
                  </a:cubicBezTo>
                  <a:cubicBezTo>
                    <a:pt x="38" y="9"/>
                    <a:pt x="37" y="9"/>
                    <a:pt x="36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Freeform 117"/>
            <p:cNvSpPr>
              <a:spLocks/>
            </p:cNvSpPr>
            <p:nvPr/>
          </p:nvSpPr>
          <p:spPr bwMode="auto">
            <a:xfrm>
              <a:off x="2406650" y="2697163"/>
              <a:ext cx="895350" cy="398463"/>
            </a:xfrm>
            <a:custGeom>
              <a:avLst/>
              <a:gdLst>
                <a:gd name="T0" fmla="*/ 36 w 74"/>
                <a:gd name="T1" fmla="*/ 8 h 33"/>
                <a:gd name="T2" fmla="*/ 3 w 74"/>
                <a:gd name="T3" fmla="*/ 14 h 33"/>
                <a:gd name="T4" fmla="*/ 1 w 74"/>
                <a:gd name="T5" fmla="*/ 15 h 33"/>
                <a:gd name="T6" fmla="*/ 36 w 74"/>
                <a:gd name="T7" fmla="*/ 20 h 33"/>
                <a:gd name="T8" fmla="*/ 38 w 74"/>
                <a:gd name="T9" fmla="*/ 20 h 33"/>
                <a:gd name="T10" fmla="*/ 74 w 74"/>
                <a:gd name="T11" fmla="*/ 15 h 33"/>
                <a:gd name="T12" fmla="*/ 72 w 74"/>
                <a:gd name="T13" fmla="*/ 14 h 33"/>
                <a:gd name="T14" fmla="*/ 38 w 74"/>
                <a:gd name="T15" fmla="*/ 8 h 33"/>
                <a:gd name="T16" fmla="*/ 36 w 74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33">
                  <a:moveTo>
                    <a:pt x="36" y="8"/>
                  </a:moveTo>
                  <a:cubicBezTo>
                    <a:pt x="26" y="0"/>
                    <a:pt x="16" y="20"/>
                    <a:pt x="3" y="14"/>
                  </a:cubicBezTo>
                  <a:cubicBezTo>
                    <a:pt x="0" y="12"/>
                    <a:pt x="0" y="12"/>
                    <a:pt x="1" y="15"/>
                  </a:cubicBezTo>
                  <a:cubicBezTo>
                    <a:pt x="9" y="33"/>
                    <a:pt x="30" y="27"/>
                    <a:pt x="36" y="20"/>
                  </a:cubicBezTo>
                  <a:cubicBezTo>
                    <a:pt x="37" y="19"/>
                    <a:pt x="38" y="19"/>
                    <a:pt x="38" y="20"/>
                  </a:cubicBezTo>
                  <a:cubicBezTo>
                    <a:pt x="44" y="27"/>
                    <a:pt x="66" y="33"/>
                    <a:pt x="74" y="15"/>
                  </a:cubicBezTo>
                  <a:cubicBezTo>
                    <a:pt x="74" y="13"/>
                    <a:pt x="74" y="13"/>
                    <a:pt x="72" y="14"/>
                  </a:cubicBezTo>
                  <a:cubicBezTo>
                    <a:pt x="59" y="20"/>
                    <a:pt x="49" y="0"/>
                    <a:pt x="38" y="8"/>
                  </a:cubicBezTo>
                  <a:cubicBezTo>
                    <a:pt x="37" y="9"/>
                    <a:pt x="37" y="9"/>
                    <a:pt x="36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" name="Freeform 118"/>
            <p:cNvSpPr>
              <a:spLocks/>
            </p:cNvSpPr>
            <p:nvPr/>
          </p:nvSpPr>
          <p:spPr bwMode="auto">
            <a:xfrm>
              <a:off x="2395538" y="2697163"/>
              <a:ext cx="906463" cy="398463"/>
            </a:xfrm>
            <a:custGeom>
              <a:avLst/>
              <a:gdLst>
                <a:gd name="T0" fmla="*/ 37 w 75"/>
                <a:gd name="T1" fmla="*/ 8 h 33"/>
                <a:gd name="T2" fmla="*/ 3 w 75"/>
                <a:gd name="T3" fmla="*/ 14 h 33"/>
                <a:gd name="T4" fmla="*/ 2 w 75"/>
                <a:gd name="T5" fmla="*/ 15 h 33"/>
                <a:gd name="T6" fmla="*/ 37 w 75"/>
                <a:gd name="T7" fmla="*/ 20 h 33"/>
                <a:gd name="T8" fmla="*/ 39 w 75"/>
                <a:gd name="T9" fmla="*/ 20 h 33"/>
                <a:gd name="T10" fmla="*/ 74 w 75"/>
                <a:gd name="T11" fmla="*/ 14 h 33"/>
                <a:gd name="T12" fmla="*/ 72 w 75"/>
                <a:gd name="T13" fmla="*/ 14 h 33"/>
                <a:gd name="T14" fmla="*/ 39 w 75"/>
                <a:gd name="T15" fmla="*/ 8 h 33"/>
                <a:gd name="T16" fmla="*/ 37 w 75"/>
                <a:gd name="T1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33">
                  <a:moveTo>
                    <a:pt x="37" y="8"/>
                  </a:moveTo>
                  <a:cubicBezTo>
                    <a:pt x="26" y="0"/>
                    <a:pt x="17" y="20"/>
                    <a:pt x="3" y="14"/>
                  </a:cubicBezTo>
                  <a:cubicBezTo>
                    <a:pt x="0" y="12"/>
                    <a:pt x="1" y="12"/>
                    <a:pt x="2" y="15"/>
                  </a:cubicBezTo>
                  <a:cubicBezTo>
                    <a:pt x="10" y="32"/>
                    <a:pt x="31" y="27"/>
                    <a:pt x="37" y="20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45" y="27"/>
                    <a:pt x="67" y="33"/>
                    <a:pt x="74" y="14"/>
                  </a:cubicBezTo>
                  <a:cubicBezTo>
                    <a:pt x="75" y="13"/>
                    <a:pt x="75" y="13"/>
                    <a:pt x="72" y="14"/>
                  </a:cubicBezTo>
                  <a:cubicBezTo>
                    <a:pt x="60" y="20"/>
                    <a:pt x="50" y="0"/>
                    <a:pt x="39" y="8"/>
                  </a:cubicBezTo>
                  <a:cubicBezTo>
                    <a:pt x="38" y="9"/>
                    <a:pt x="38" y="9"/>
                    <a:pt x="37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Freeform 119"/>
            <p:cNvSpPr>
              <a:spLocks/>
            </p:cNvSpPr>
            <p:nvPr/>
          </p:nvSpPr>
          <p:spPr bwMode="auto">
            <a:xfrm>
              <a:off x="2854325" y="2697163"/>
              <a:ext cx="447675" cy="398463"/>
            </a:xfrm>
            <a:custGeom>
              <a:avLst/>
              <a:gdLst>
                <a:gd name="T0" fmla="*/ 34 w 37"/>
                <a:gd name="T1" fmla="*/ 14 h 33"/>
                <a:gd name="T2" fmla="*/ 1 w 37"/>
                <a:gd name="T3" fmla="*/ 8 h 33"/>
                <a:gd name="T4" fmla="*/ 0 w 37"/>
                <a:gd name="T5" fmla="*/ 8 h 33"/>
                <a:gd name="T6" fmla="*/ 0 w 37"/>
                <a:gd name="T7" fmla="*/ 19 h 33"/>
                <a:gd name="T8" fmla="*/ 1 w 37"/>
                <a:gd name="T9" fmla="*/ 20 h 33"/>
                <a:gd name="T10" fmla="*/ 36 w 37"/>
                <a:gd name="T11" fmla="*/ 14 h 33"/>
                <a:gd name="T12" fmla="*/ 34 w 37"/>
                <a:gd name="T13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3">
                  <a:moveTo>
                    <a:pt x="34" y="14"/>
                  </a:moveTo>
                  <a:cubicBezTo>
                    <a:pt x="22" y="20"/>
                    <a:pt x="12" y="0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19"/>
                    <a:pt x="1" y="20"/>
                  </a:cubicBezTo>
                  <a:cubicBezTo>
                    <a:pt x="7" y="27"/>
                    <a:pt x="29" y="33"/>
                    <a:pt x="36" y="14"/>
                  </a:cubicBezTo>
                  <a:cubicBezTo>
                    <a:pt x="37" y="13"/>
                    <a:pt x="37" y="13"/>
                    <a:pt x="34" y="14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Freeform 120"/>
            <p:cNvSpPr>
              <a:spLocks/>
            </p:cNvSpPr>
            <p:nvPr/>
          </p:nvSpPr>
          <p:spPr bwMode="auto">
            <a:xfrm>
              <a:off x="2395538" y="2697163"/>
              <a:ext cx="458788" cy="387350"/>
            </a:xfrm>
            <a:custGeom>
              <a:avLst/>
              <a:gdLst>
                <a:gd name="T0" fmla="*/ 37 w 38"/>
                <a:gd name="T1" fmla="*/ 8 h 32"/>
                <a:gd name="T2" fmla="*/ 3 w 38"/>
                <a:gd name="T3" fmla="*/ 14 h 32"/>
                <a:gd name="T4" fmla="*/ 2 w 38"/>
                <a:gd name="T5" fmla="*/ 15 h 32"/>
                <a:gd name="T6" fmla="*/ 37 w 38"/>
                <a:gd name="T7" fmla="*/ 20 h 32"/>
                <a:gd name="T8" fmla="*/ 38 w 38"/>
                <a:gd name="T9" fmla="*/ 19 h 32"/>
                <a:gd name="T10" fmla="*/ 38 w 38"/>
                <a:gd name="T11" fmla="*/ 8 h 32"/>
                <a:gd name="T12" fmla="*/ 37 w 38"/>
                <a:gd name="T1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2">
                  <a:moveTo>
                    <a:pt x="37" y="8"/>
                  </a:moveTo>
                  <a:cubicBezTo>
                    <a:pt x="26" y="0"/>
                    <a:pt x="17" y="20"/>
                    <a:pt x="3" y="14"/>
                  </a:cubicBezTo>
                  <a:cubicBezTo>
                    <a:pt x="0" y="12"/>
                    <a:pt x="1" y="12"/>
                    <a:pt x="2" y="15"/>
                  </a:cubicBezTo>
                  <a:cubicBezTo>
                    <a:pt x="10" y="32"/>
                    <a:pt x="31" y="27"/>
                    <a:pt x="37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7" y="8"/>
                    <a:pt x="3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Freeform 121"/>
            <p:cNvSpPr>
              <a:spLocks noEditPoints="1"/>
            </p:cNvSpPr>
            <p:nvPr/>
          </p:nvSpPr>
          <p:spPr bwMode="auto">
            <a:xfrm>
              <a:off x="2733675" y="1681163"/>
              <a:ext cx="314325" cy="979488"/>
            </a:xfrm>
            <a:custGeom>
              <a:avLst/>
              <a:gdLst>
                <a:gd name="T0" fmla="*/ 10 w 26"/>
                <a:gd name="T1" fmla="*/ 19 h 81"/>
                <a:gd name="T2" fmla="*/ 11 w 26"/>
                <a:gd name="T3" fmla="*/ 19 h 81"/>
                <a:gd name="T4" fmla="*/ 14 w 26"/>
                <a:gd name="T5" fmla="*/ 19 h 81"/>
                <a:gd name="T6" fmla="*/ 16 w 26"/>
                <a:gd name="T7" fmla="*/ 19 h 81"/>
                <a:gd name="T8" fmla="*/ 18 w 26"/>
                <a:gd name="T9" fmla="*/ 15 h 81"/>
                <a:gd name="T10" fmla="*/ 18 w 26"/>
                <a:gd name="T11" fmla="*/ 13 h 81"/>
                <a:gd name="T12" fmla="*/ 17 w 26"/>
                <a:gd name="T13" fmla="*/ 12 h 81"/>
                <a:gd name="T14" fmla="*/ 15 w 26"/>
                <a:gd name="T15" fmla="*/ 11 h 81"/>
                <a:gd name="T16" fmla="*/ 10 w 26"/>
                <a:gd name="T17" fmla="*/ 11 h 81"/>
                <a:gd name="T18" fmla="*/ 9 w 26"/>
                <a:gd name="T19" fmla="*/ 12 h 81"/>
                <a:gd name="T20" fmla="*/ 8 w 26"/>
                <a:gd name="T21" fmla="*/ 13 h 81"/>
                <a:gd name="T22" fmla="*/ 8 w 26"/>
                <a:gd name="T23" fmla="*/ 15 h 81"/>
                <a:gd name="T24" fmla="*/ 10 w 26"/>
                <a:gd name="T25" fmla="*/ 19 h 81"/>
                <a:gd name="T26" fmla="*/ 12 w 26"/>
                <a:gd name="T27" fmla="*/ 80 h 81"/>
                <a:gd name="T28" fmla="*/ 7 w 26"/>
                <a:gd name="T29" fmla="*/ 75 h 81"/>
                <a:gd name="T30" fmla="*/ 6 w 26"/>
                <a:gd name="T31" fmla="*/ 72 h 81"/>
                <a:gd name="T32" fmla="*/ 11 w 26"/>
                <a:gd name="T33" fmla="*/ 22 h 81"/>
                <a:gd name="T34" fmla="*/ 12 w 26"/>
                <a:gd name="T35" fmla="*/ 21 h 81"/>
                <a:gd name="T36" fmla="*/ 14 w 26"/>
                <a:gd name="T37" fmla="*/ 21 h 81"/>
                <a:gd name="T38" fmla="*/ 15 w 26"/>
                <a:gd name="T39" fmla="*/ 22 h 81"/>
                <a:gd name="T40" fmla="*/ 20 w 26"/>
                <a:gd name="T41" fmla="*/ 72 h 81"/>
                <a:gd name="T42" fmla="*/ 19 w 26"/>
                <a:gd name="T43" fmla="*/ 75 h 81"/>
                <a:gd name="T44" fmla="*/ 14 w 26"/>
                <a:gd name="T45" fmla="*/ 80 h 81"/>
                <a:gd name="T46" fmla="*/ 12 w 26"/>
                <a:gd name="T47" fmla="*/ 80 h 81"/>
                <a:gd name="T48" fmla="*/ 6 w 26"/>
                <a:gd name="T49" fmla="*/ 12 h 81"/>
                <a:gd name="T50" fmla="*/ 13 w 26"/>
                <a:gd name="T51" fmla="*/ 0 h 81"/>
                <a:gd name="T52" fmla="*/ 20 w 26"/>
                <a:gd name="T53" fmla="*/ 12 h 81"/>
                <a:gd name="T54" fmla="*/ 19 w 26"/>
                <a:gd name="T55" fmla="*/ 12 h 81"/>
                <a:gd name="T56" fmla="*/ 18 w 26"/>
                <a:gd name="T57" fmla="*/ 11 h 81"/>
                <a:gd name="T58" fmla="*/ 18 w 26"/>
                <a:gd name="T59" fmla="*/ 10 h 81"/>
                <a:gd name="T60" fmla="*/ 13 w 26"/>
                <a:gd name="T61" fmla="*/ 2 h 81"/>
                <a:gd name="T62" fmla="*/ 7 w 26"/>
                <a:gd name="T63" fmla="*/ 10 h 81"/>
                <a:gd name="T64" fmla="*/ 7 w 26"/>
                <a:gd name="T65" fmla="*/ 11 h 81"/>
                <a:gd name="T66" fmla="*/ 7 w 26"/>
                <a:gd name="T67" fmla="*/ 12 h 81"/>
                <a:gd name="T68" fmla="*/ 6 w 26"/>
                <a:gd name="T69" fmla="*/ 1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81">
                  <a:moveTo>
                    <a:pt x="10" y="19"/>
                  </a:moveTo>
                  <a:cubicBezTo>
                    <a:pt x="10" y="19"/>
                    <a:pt x="11" y="19"/>
                    <a:pt x="11" y="19"/>
                  </a:cubicBezTo>
                  <a:cubicBezTo>
                    <a:pt x="12" y="19"/>
                    <a:pt x="13" y="19"/>
                    <a:pt x="14" y="19"/>
                  </a:cubicBezTo>
                  <a:cubicBezTo>
                    <a:pt x="15" y="19"/>
                    <a:pt x="15" y="19"/>
                    <a:pt x="16" y="19"/>
                  </a:cubicBezTo>
                  <a:cubicBezTo>
                    <a:pt x="17" y="17"/>
                    <a:pt x="17" y="16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3" y="11"/>
                    <a:pt x="12" y="11"/>
                    <a:pt x="10" y="11"/>
                  </a:cubicBezTo>
                  <a:cubicBezTo>
                    <a:pt x="10" y="11"/>
                    <a:pt x="9" y="11"/>
                    <a:pt x="9" y="12"/>
                  </a:cubicBezTo>
                  <a:cubicBezTo>
                    <a:pt x="9" y="12"/>
                    <a:pt x="8" y="13"/>
                    <a:pt x="8" y="13"/>
                  </a:cubicBezTo>
                  <a:cubicBezTo>
                    <a:pt x="7" y="14"/>
                    <a:pt x="7" y="14"/>
                    <a:pt x="8" y="15"/>
                  </a:cubicBezTo>
                  <a:cubicBezTo>
                    <a:pt x="8" y="16"/>
                    <a:pt x="9" y="17"/>
                    <a:pt x="10" y="19"/>
                  </a:cubicBezTo>
                  <a:close/>
                  <a:moveTo>
                    <a:pt x="12" y="80"/>
                  </a:moveTo>
                  <a:cubicBezTo>
                    <a:pt x="10" y="78"/>
                    <a:pt x="8" y="76"/>
                    <a:pt x="7" y="75"/>
                  </a:cubicBezTo>
                  <a:cubicBezTo>
                    <a:pt x="6" y="74"/>
                    <a:pt x="6" y="74"/>
                    <a:pt x="6" y="72"/>
                  </a:cubicBezTo>
                  <a:cubicBezTo>
                    <a:pt x="7" y="57"/>
                    <a:pt x="9" y="40"/>
                    <a:pt x="11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1"/>
                    <a:pt x="13" y="21"/>
                    <a:pt x="14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7" y="39"/>
                    <a:pt x="18" y="56"/>
                    <a:pt x="20" y="72"/>
                  </a:cubicBezTo>
                  <a:cubicBezTo>
                    <a:pt x="20" y="73"/>
                    <a:pt x="20" y="74"/>
                    <a:pt x="19" y="75"/>
                  </a:cubicBezTo>
                  <a:cubicBezTo>
                    <a:pt x="17" y="76"/>
                    <a:pt x="16" y="78"/>
                    <a:pt x="14" y="80"/>
                  </a:cubicBezTo>
                  <a:cubicBezTo>
                    <a:pt x="13" y="81"/>
                    <a:pt x="13" y="81"/>
                    <a:pt x="12" y="80"/>
                  </a:cubicBezTo>
                  <a:close/>
                  <a:moveTo>
                    <a:pt x="6" y="12"/>
                  </a:moveTo>
                  <a:cubicBezTo>
                    <a:pt x="0" y="8"/>
                    <a:pt x="4" y="0"/>
                    <a:pt x="13" y="0"/>
                  </a:cubicBezTo>
                  <a:cubicBezTo>
                    <a:pt x="22" y="0"/>
                    <a:pt x="26" y="8"/>
                    <a:pt x="20" y="12"/>
                  </a:cubicBezTo>
                  <a:cubicBezTo>
                    <a:pt x="19" y="13"/>
                    <a:pt x="19" y="13"/>
                    <a:pt x="19" y="12"/>
                  </a:cubicBezTo>
                  <a:cubicBezTo>
                    <a:pt x="19" y="12"/>
                    <a:pt x="18" y="12"/>
                    <a:pt x="18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23" y="7"/>
                    <a:pt x="19" y="2"/>
                    <a:pt x="13" y="2"/>
                  </a:cubicBezTo>
                  <a:cubicBezTo>
                    <a:pt x="7" y="2"/>
                    <a:pt x="3" y="7"/>
                    <a:pt x="7" y="10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6" y="13"/>
                    <a:pt x="6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Freeform 122"/>
            <p:cNvSpPr>
              <a:spLocks noEditPoints="1"/>
            </p:cNvSpPr>
            <p:nvPr/>
          </p:nvSpPr>
          <p:spPr bwMode="auto">
            <a:xfrm>
              <a:off x="2733675" y="1681163"/>
              <a:ext cx="314325" cy="979488"/>
            </a:xfrm>
            <a:custGeom>
              <a:avLst/>
              <a:gdLst>
                <a:gd name="T0" fmla="*/ 10 w 26"/>
                <a:gd name="T1" fmla="*/ 18 h 81"/>
                <a:gd name="T2" fmla="*/ 11 w 26"/>
                <a:gd name="T3" fmla="*/ 19 h 81"/>
                <a:gd name="T4" fmla="*/ 14 w 26"/>
                <a:gd name="T5" fmla="*/ 19 h 81"/>
                <a:gd name="T6" fmla="*/ 16 w 26"/>
                <a:gd name="T7" fmla="*/ 18 h 81"/>
                <a:gd name="T8" fmla="*/ 18 w 26"/>
                <a:gd name="T9" fmla="*/ 15 h 81"/>
                <a:gd name="T10" fmla="*/ 17 w 26"/>
                <a:gd name="T11" fmla="*/ 13 h 81"/>
                <a:gd name="T12" fmla="*/ 16 w 26"/>
                <a:gd name="T13" fmla="*/ 12 h 81"/>
                <a:gd name="T14" fmla="*/ 15 w 26"/>
                <a:gd name="T15" fmla="*/ 11 h 81"/>
                <a:gd name="T16" fmla="*/ 10 w 26"/>
                <a:gd name="T17" fmla="*/ 11 h 81"/>
                <a:gd name="T18" fmla="*/ 9 w 26"/>
                <a:gd name="T19" fmla="*/ 12 h 81"/>
                <a:gd name="T20" fmla="*/ 8 w 26"/>
                <a:gd name="T21" fmla="*/ 13 h 81"/>
                <a:gd name="T22" fmla="*/ 7 w 26"/>
                <a:gd name="T23" fmla="*/ 15 h 81"/>
                <a:gd name="T24" fmla="*/ 10 w 26"/>
                <a:gd name="T25" fmla="*/ 18 h 81"/>
                <a:gd name="T26" fmla="*/ 11 w 26"/>
                <a:gd name="T27" fmla="*/ 80 h 81"/>
                <a:gd name="T28" fmla="*/ 7 w 26"/>
                <a:gd name="T29" fmla="*/ 75 h 81"/>
                <a:gd name="T30" fmla="*/ 6 w 26"/>
                <a:gd name="T31" fmla="*/ 72 h 81"/>
                <a:gd name="T32" fmla="*/ 11 w 26"/>
                <a:gd name="T33" fmla="*/ 22 h 81"/>
                <a:gd name="T34" fmla="*/ 11 w 26"/>
                <a:gd name="T35" fmla="*/ 21 h 81"/>
                <a:gd name="T36" fmla="*/ 14 w 26"/>
                <a:gd name="T37" fmla="*/ 21 h 81"/>
                <a:gd name="T38" fmla="*/ 15 w 26"/>
                <a:gd name="T39" fmla="*/ 22 h 81"/>
                <a:gd name="T40" fmla="*/ 19 w 26"/>
                <a:gd name="T41" fmla="*/ 72 h 81"/>
                <a:gd name="T42" fmla="*/ 19 w 26"/>
                <a:gd name="T43" fmla="*/ 74 h 81"/>
                <a:gd name="T44" fmla="*/ 14 w 26"/>
                <a:gd name="T45" fmla="*/ 80 h 81"/>
                <a:gd name="T46" fmla="*/ 11 w 26"/>
                <a:gd name="T47" fmla="*/ 80 h 81"/>
                <a:gd name="T48" fmla="*/ 5 w 26"/>
                <a:gd name="T49" fmla="*/ 12 h 81"/>
                <a:gd name="T50" fmla="*/ 13 w 26"/>
                <a:gd name="T51" fmla="*/ 0 h 81"/>
                <a:gd name="T52" fmla="*/ 20 w 26"/>
                <a:gd name="T53" fmla="*/ 12 h 81"/>
                <a:gd name="T54" fmla="*/ 19 w 26"/>
                <a:gd name="T55" fmla="*/ 12 h 81"/>
                <a:gd name="T56" fmla="*/ 18 w 26"/>
                <a:gd name="T57" fmla="*/ 11 h 81"/>
                <a:gd name="T58" fmla="*/ 18 w 26"/>
                <a:gd name="T59" fmla="*/ 10 h 81"/>
                <a:gd name="T60" fmla="*/ 13 w 26"/>
                <a:gd name="T61" fmla="*/ 2 h 81"/>
                <a:gd name="T62" fmla="*/ 7 w 26"/>
                <a:gd name="T63" fmla="*/ 10 h 81"/>
                <a:gd name="T64" fmla="*/ 7 w 26"/>
                <a:gd name="T65" fmla="*/ 11 h 81"/>
                <a:gd name="T66" fmla="*/ 7 w 26"/>
                <a:gd name="T67" fmla="*/ 12 h 81"/>
                <a:gd name="T68" fmla="*/ 5 w 26"/>
                <a:gd name="T69" fmla="*/ 1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81">
                  <a:moveTo>
                    <a:pt x="10" y="18"/>
                  </a:moveTo>
                  <a:cubicBezTo>
                    <a:pt x="10" y="19"/>
                    <a:pt x="10" y="19"/>
                    <a:pt x="11" y="19"/>
                  </a:cubicBezTo>
                  <a:cubicBezTo>
                    <a:pt x="12" y="19"/>
                    <a:pt x="13" y="19"/>
                    <a:pt x="14" y="19"/>
                  </a:cubicBezTo>
                  <a:cubicBezTo>
                    <a:pt x="15" y="19"/>
                    <a:pt x="15" y="19"/>
                    <a:pt x="16" y="18"/>
                  </a:cubicBezTo>
                  <a:cubicBezTo>
                    <a:pt x="16" y="17"/>
                    <a:pt x="17" y="16"/>
                    <a:pt x="18" y="15"/>
                  </a:cubicBezTo>
                  <a:cubicBezTo>
                    <a:pt x="18" y="14"/>
                    <a:pt x="18" y="14"/>
                    <a:pt x="17" y="13"/>
                  </a:cubicBezTo>
                  <a:cubicBezTo>
                    <a:pt x="17" y="13"/>
                    <a:pt x="17" y="12"/>
                    <a:pt x="16" y="12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3" y="11"/>
                    <a:pt x="12" y="11"/>
                    <a:pt x="10" y="11"/>
                  </a:cubicBezTo>
                  <a:cubicBezTo>
                    <a:pt x="9" y="11"/>
                    <a:pt x="9" y="11"/>
                    <a:pt x="9" y="12"/>
                  </a:cubicBezTo>
                  <a:cubicBezTo>
                    <a:pt x="8" y="12"/>
                    <a:pt x="8" y="13"/>
                    <a:pt x="8" y="13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8" y="16"/>
                    <a:pt x="9" y="17"/>
                    <a:pt x="10" y="18"/>
                  </a:cubicBezTo>
                  <a:close/>
                  <a:moveTo>
                    <a:pt x="11" y="80"/>
                  </a:moveTo>
                  <a:cubicBezTo>
                    <a:pt x="10" y="78"/>
                    <a:pt x="8" y="76"/>
                    <a:pt x="7" y="75"/>
                  </a:cubicBezTo>
                  <a:cubicBezTo>
                    <a:pt x="6" y="74"/>
                    <a:pt x="6" y="73"/>
                    <a:pt x="6" y="72"/>
                  </a:cubicBezTo>
                  <a:cubicBezTo>
                    <a:pt x="7" y="57"/>
                    <a:pt x="9" y="40"/>
                    <a:pt x="11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3" y="21"/>
                    <a:pt x="14" y="21"/>
                  </a:cubicBezTo>
                  <a:cubicBezTo>
                    <a:pt x="14" y="21"/>
                    <a:pt x="15" y="21"/>
                    <a:pt x="15" y="22"/>
                  </a:cubicBezTo>
                  <a:cubicBezTo>
                    <a:pt x="16" y="39"/>
                    <a:pt x="18" y="56"/>
                    <a:pt x="19" y="72"/>
                  </a:cubicBezTo>
                  <a:cubicBezTo>
                    <a:pt x="20" y="73"/>
                    <a:pt x="20" y="73"/>
                    <a:pt x="19" y="74"/>
                  </a:cubicBezTo>
                  <a:cubicBezTo>
                    <a:pt x="17" y="76"/>
                    <a:pt x="15" y="78"/>
                    <a:pt x="14" y="80"/>
                  </a:cubicBezTo>
                  <a:cubicBezTo>
                    <a:pt x="13" y="81"/>
                    <a:pt x="12" y="81"/>
                    <a:pt x="11" y="80"/>
                  </a:cubicBezTo>
                  <a:close/>
                  <a:moveTo>
                    <a:pt x="5" y="12"/>
                  </a:moveTo>
                  <a:cubicBezTo>
                    <a:pt x="0" y="8"/>
                    <a:pt x="4" y="0"/>
                    <a:pt x="13" y="0"/>
                  </a:cubicBezTo>
                  <a:cubicBezTo>
                    <a:pt x="22" y="0"/>
                    <a:pt x="26" y="8"/>
                    <a:pt x="20" y="12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22" y="7"/>
                    <a:pt x="19" y="2"/>
                    <a:pt x="13" y="2"/>
                  </a:cubicBezTo>
                  <a:cubicBezTo>
                    <a:pt x="6" y="2"/>
                    <a:pt x="3" y="7"/>
                    <a:pt x="7" y="10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6" y="13"/>
                    <a:pt x="6" y="13"/>
                    <a:pt x="5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Freeform 123"/>
            <p:cNvSpPr>
              <a:spLocks noEditPoints="1"/>
            </p:cNvSpPr>
            <p:nvPr/>
          </p:nvSpPr>
          <p:spPr bwMode="auto">
            <a:xfrm>
              <a:off x="2720975" y="1681163"/>
              <a:ext cx="314325" cy="979488"/>
            </a:xfrm>
            <a:custGeom>
              <a:avLst/>
              <a:gdLst>
                <a:gd name="T0" fmla="*/ 10 w 26"/>
                <a:gd name="T1" fmla="*/ 18 h 81"/>
                <a:gd name="T2" fmla="*/ 12 w 26"/>
                <a:gd name="T3" fmla="*/ 19 h 81"/>
                <a:gd name="T4" fmla="*/ 15 w 26"/>
                <a:gd name="T5" fmla="*/ 19 h 81"/>
                <a:gd name="T6" fmla="*/ 16 w 26"/>
                <a:gd name="T7" fmla="*/ 18 h 81"/>
                <a:gd name="T8" fmla="*/ 18 w 26"/>
                <a:gd name="T9" fmla="*/ 14 h 81"/>
                <a:gd name="T10" fmla="*/ 18 w 26"/>
                <a:gd name="T11" fmla="*/ 13 h 81"/>
                <a:gd name="T12" fmla="*/ 17 w 26"/>
                <a:gd name="T13" fmla="*/ 11 h 81"/>
                <a:gd name="T14" fmla="*/ 16 w 26"/>
                <a:gd name="T15" fmla="*/ 11 h 81"/>
                <a:gd name="T16" fmla="*/ 11 w 26"/>
                <a:gd name="T17" fmla="*/ 11 h 81"/>
                <a:gd name="T18" fmla="*/ 10 w 26"/>
                <a:gd name="T19" fmla="*/ 11 h 81"/>
                <a:gd name="T20" fmla="*/ 8 w 26"/>
                <a:gd name="T21" fmla="*/ 13 h 81"/>
                <a:gd name="T22" fmla="*/ 8 w 26"/>
                <a:gd name="T23" fmla="*/ 14 h 81"/>
                <a:gd name="T24" fmla="*/ 10 w 26"/>
                <a:gd name="T25" fmla="*/ 18 h 81"/>
                <a:gd name="T26" fmla="*/ 12 w 26"/>
                <a:gd name="T27" fmla="*/ 79 h 81"/>
                <a:gd name="T28" fmla="*/ 7 w 26"/>
                <a:gd name="T29" fmla="*/ 74 h 81"/>
                <a:gd name="T30" fmla="*/ 6 w 26"/>
                <a:gd name="T31" fmla="*/ 71 h 81"/>
                <a:gd name="T32" fmla="*/ 11 w 26"/>
                <a:gd name="T33" fmla="*/ 21 h 81"/>
                <a:gd name="T34" fmla="*/ 12 w 26"/>
                <a:gd name="T35" fmla="*/ 21 h 81"/>
                <a:gd name="T36" fmla="*/ 14 w 26"/>
                <a:gd name="T37" fmla="*/ 21 h 81"/>
                <a:gd name="T38" fmla="*/ 15 w 26"/>
                <a:gd name="T39" fmla="*/ 22 h 81"/>
                <a:gd name="T40" fmla="*/ 20 w 26"/>
                <a:gd name="T41" fmla="*/ 72 h 81"/>
                <a:gd name="T42" fmla="*/ 20 w 26"/>
                <a:gd name="T43" fmla="*/ 74 h 81"/>
                <a:gd name="T44" fmla="*/ 14 w 26"/>
                <a:gd name="T45" fmla="*/ 79 h 81"/>
                <a:gd name="T46" fmla="*/ 12 w 26"/>
                <a:gd name="T47" fmla="*/ 79 h 81"/>
                <a:gd name="T48" fmla="*/ 6 w 26"/>
                <a:gd name="T49" fmla="*/ 12 h 81"/>
                <a:gd name="T50" fmla="*/ 13 w 26"/>
                <a:gd name="T51" fmla="*/ 0 h 81"/>
                <a:gd name="T52" fmla="*/ 20 w 26"/>
                <a:gd name="T53" fmla="*/ 12 h 81"/>
                <a:gd name="T54" fmla="*/ 19 w 26"/>
                <a:gd name="T55" fmla="*/ 12 h 81"/>
                <a:gd name="T56" fmla="*/ 19 w 26"/>
                <a:gd name="T57" fmla="*/ 11 h 81"/>
                <a:gd name="T58" fmla="*/ 19 w 26"/>
                <a:gd name="T59" fmla="*/ 10 h 81"/>
                <a:gd name="T60" fmla="*/ 13 w 26"/>
                <a:gd name="T61" fmla="*/ 2 h 81"/>
                <a:gd name="T62" fmla="*/ 8 w 26"/>
                <a:gd name="T63" fmla="*/ 10 h 81"/>
                <a:gd name="T64" fmla="*/ 8 w 26"/>
                <a:gd name="T65" fmla="*/ 11 h 81"/>
                <a:gd name="T66" fmla="*/ 7 w 26"/>
                <a:gd name="T67" fmla="*/ 12 h 81"/>
                <a:gd name="T68" fmla="*/ 6 w 26"/>
                <a:gd name="T69" fmla="*/ 1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81">
                  <a:moveTo>
                    <a:pt x="10" y="18"/>
                  </a:moveTo>
                  <a:cubicBezTo>
                    <a:pt x="11" y="19"/>
                    <a:pt x="11" y="19"/>
                    <a:pt x="12" y="19"/>
                  </a:cubicBezTo>
                  <a:cubicBezTo>
                    <a:pt x="13" y="19"/>
                    <a:pt x="14" y="19"/>
                    <a:pt x="15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7" y="17"/>
                    <a:pt x="18" y="16"/>
                    <a:pt x="18" y="14"/>
                  </a:cubicBezTo>
                  <a:cubicBezTo>
                    <a:pt x="19" y="14"/>
                    <a:pt x="19" y="13"/>
                    <a:pt x="18" y="13"/>
                  </a:cubicBezTo>
                  <a:cubicBezTo>
                    <a:pt x="18" y="12"/>
                    <a:pt x="17" y="12"/>
                    <a:pt x="17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4" y="10"/>
                    <a:pt x="12" y="10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2"/>
                    <a:pt x="9" y="12"/>
                    <a:pt x="8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9" y="16"/>
                    <a:pt x="10" y="17"/>
                    <a:pt x="10" y="18"/>
                  </a:cubicBezTo>
                  <a:close/>
                  <a:moveTo>
                    <a:pt x="12" y="79"/>
                  </a:moveTo>
                  <a:cubicBezTo>
                    <a:pt x="11" y="78"/>
                    <a:pt x="9" y="76"/>
                    <a:pt x="7" y="74"/>
                  </a:cubicBezTo>
                  <a:cubicBezTo>
                    <a:pt x="6" y="73"/>
                    <a:pt x="6" y="73"/>
                    <a:pt x="6" y="71"/>
                  </a:cubicBezTo>
                  <a:cubicBezTo>
                    <a:pt x="8" y="56"/>
                    <a:pt x="9" y="40"/>
                    <a:pt x="11" y="21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3" y="21"/>
                    <a:pt x="14" y="21"/>
                    <a:pt x="14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7" y="39"/>
                    <a:pt x="19" y="55"/>
                    <a:pt x="20" y="72"/>
                  </a:cubicBezTo>
                  <a:cubicBezTo>
                    <a:pt x="20" y="73"/>
                    <a:pt x="20" y="73"/>
                    <a:pt x="20" y="74"/>
                  </a:cubicBezTo>
                  <a:cubicBezTo>
                    <a:pt x="18" y="76"/>
                    <a:pt x="16" y="78"/>
                    <a:pt x="14" y="79"/>
                  </a:cubicBezTo>
                  <a:cubicBezTo>
                    <a:pt x="13" y="81"/>
                    <a:pt x="13" y="81"/>
                    <a:pt x="12" y="79"/>
                  </a:cubicBezTo>
                  <a:close/>
                  <a:moveTo>
                    <a:pt x="6" y="12"/>
                  </a:moveTo>
                  <a:cubicBezTo>
                    <a:pt x="0" y="7"/>
                    <a:pt x="4" y="0"/>
                    <a:pt x="13" y="0"/>
                  </a:cubicBezTo>
                  <a:cubicBezTo>
                    <a:pt x="22" y="0"/>
                    <a:pt x="26" y="8"/>
                    <a:pt x="20" y="12"/>
                  </a:cubicBezTo>
                  <a:cubicBezTo>
                    <a:pt x="20" y="12"/>
                    <a:pt x="20" y="12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23" y="7"/>
                    <a:pt x="19" y="2"/>
                    <a:pt x="13" y="2"/>
                  </a:cubicBezTo>
                  <a:cubicBezTo>
                    <a:pt x="7" y="2"/>
                    <a:pt x="4" y="7"/>
                    <a:pt x="8" y="10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8" y="11"/>
                    <a:pt x="8" y="11"/>
                    <a:pt x="7" y="12"/>
                  </a:cubicBezTo>
                  <a:cubicBezTo>
                    <a:pt x="7" y="12"/>
                    <a:pt x="7" y="12"/>
                    <a:pt x="6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" name="Freeform 124"/>
            <p:cNvSpPr>
              <a:spLocks noEditPoints="1"/>
            </p:cNvSpPr>
            <p:nvPr/>
          </p:nvSpPr>
          <p:spPr bwMode="auto">
            <a:xfrm>
              <a:off x="2720975" y="1681163"/>
              <a:ext cx="314325" cy="966788"/>
            </a:xfrm>
            <a:custGeom>
              <a:avLst/>
              <a:gdLst>
                <a:gd name="T0" fmla="*/ 10 w 26"/>
                <a:gd name="T1" fmla="*/ 18 h 80"/>
                <a:gd name="T2" fmla="*/ 12 w 26"/>
                <a:gd name="T3" fmla="*/ 19 h 80"/>
                <a:gd name="T4" fmla="*/ 14 w 26"/>
                <a:gd name="T5" fmla="*/ 19 h 80"/>
                <a:gd name="T6" fmla="*/ 16 w 26"/>
                <a:gd name="T7" fmla="*/ 18 h 80"/>
                <a:gd name="T8" fmla="*/ 18 w 26"/>
                <a:gd name="T9" fmla="*/ 14 h 80"/>
                <a:gd name="T10" fmla="*/ 18 w 26"/>
                <a:gd name="T11" fmla="*/ 13 h 80"/>
                <a:gd name="T12" fmla="*/ 17 w 26"/>
                <a:gd name="T13" fmla="*/ 11 h 80"/>
                <a:gd name="T14" fmla="*/ 15 w 26"/>
                <a:gd name="T15" fmla="*/ 10 h 80"/>
                <a:gd name="T16" fmla="*/ 11 w 26"/>
                <a:gd name="T17" fmla="*/ 10 h 80"/>
                <a:gd name="T18" fmla="*/ 9 w 26"/>
                <a:gd name="T19" fmla="*/ 11 h 80"/>
                <a:gd name="T20" fmla="*/ 8 w 26"/>
                <a:gd name="T21" fmla="*/ 13 h 80"/>
                <a:gd name="T22" fmla="*/ 8 w 26"/>
                <a:gd name="T23" fmla="*/ 14 h 80"/>
                <a:gd name="T24" fmla="*/ 10 w 26"/>
                <a:gd name="T25" fmla="*/ 18 h 80"/>
                <a:gd name="T26" fmla="*/ 12 w 26"/>
                <a:gd name="T27" fmla="*/ 79 h 80"/>
                <a:gd name="T28" fmla="*/ 7 w 26"/>
                <a:gd name="T29" fmla="*/ 74 h 80"/>
                <a:gd name="T30" fmla="*/ 6 w 26"/>
                <a:gd name="T31" fmla="*/ 71 h 80"/>
                <a:gd name="T32" fmla="*/ 11 w 26"/>
                <a:gd name="T33" fmla="*/ 21 h 80"/>
                <a:gd name="T34" fmla="*/ 12 w 26"/>
                <a:gd name="T35" fmla="*/ 20 h 80"/>
                <a:gd name="T36" fmla="*/ 14 w 26"/>
                <a:gd name="T37" fmla="*/ 20 h 80"/>
                <a:gd name="T38" fmla="*/ 15 w 26"/>
                <a:gd name="T39" fmla="*/ 21 h 80"/>
                <a:gd name="T40" fmla="*/ 20 w 26"/>
                <a:gd name="T41" fmla="*/ 71 h 80"/>
                <a:gd name="T42" fmla="*/ 19 w 26"/>
                <a:gd name="T43" fmla="*/ 74 h 80"/>
                <a:gd name="T44" fmla="*/ 14 w 26"/>
                <a:gd name="T45" fmla="*/ 79 h 80"/>
                <a:gd name="T46" fmla="*/ 12 w 26"/>
                <a:gd name="T47" fmla="*/ 79 h 80"/>
                <a:gd name="T48" fmla="*/ 6 w 26"/>
                <a:gd name="T49" fmla="*/ 12 h 80"/>
                <a:gd name="T50" fmla="*/ 13 w 26"/>
                <a:gd name="T51" fmla="*/ 0 h 80"/>
                <a:gd name="T52" fmla="*/ 20 w 26"/>
                <a:gd name="T53" fmla="*/ 12 h 80"/>
                <a:gd name="T54" fmla="*/ 19 w 26"/>
                <a:gd name="T55" fmla="*/ 11 h 80"/>
                <a:gd name="T56" fmla="*/ 19 w 26"/>
                <a:gd name="T57" fmla="*/ 11 h 80"/>
                <a:gd name="T58" fmla="*/ 19 w 26"/>
                <a:gd name="T59" fmla="*/ 10 h 80"/>
                <a:gd name="T60" fmla="*/ 13 w 26"/>
                <a:gd name="T61" fmla="*/ 2 h 80"/>
                <a:gd name="T62" fmla="*/ 8 w 26"/>
                <a:gd name="T63" fmla="*/ 10 h 80"/>
                <a:gd name="T64" fmla="*/ 8 w 26"/>
                <a:gd name="T65" fmla="*/ 11 h 80"/>
                <a:gd name="T66" fmla="*/ 7 w 26"/>
                <a:gd name="T67" fmla="*/ 11 h 80"/>
                <a:gd name="T68" fmla="*/ 6 w 26"/>
                <a:gd name="T69" fmla="*/ 1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80">
                  <a:moveTo>
                    <a:pt x="10" y="18"/>
                  </a:moveTo>
                  <a:cubicBezTo>
                    <a:pt x="11" y="19"/>
                    <a:pt x="11" y="19"/>
                    <a:pt x="12" y="19"/>
                  </a:cubicBezTo>
                  <a:cubicBezTo>
                    <a:pt x="13" y="19"/>
                    <a:pt x="14" y="19"/>
                    <a:pt x="14" y="19"/>
                  </a:cubicBezTo>
                  <a:cubicBezTo>
                    <a:pt x="15" y="19"/>
                    <a:pt x="15" y="19"/>
                    <a:pt x="16" y="18"/>
                  </a:cubicBezTo>
                  <a:cubicBezTo>
                    <a:pt x="17" y="17"/>
                    <a:pt x="18" y="15"/>
                    <a:pt x="18" y="14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8" y="12"/>
                    <a:pt x="17" y="12"/>
                    <a:pt x="17" y="11"/>
                  </a:cubicBezTo>
                  <a:cubicBezTo>
                    <a:pt x="16" y="10"/>
                    <a:pt x="16" y="10"/>
                    <a:pt x="15" y="10"/>
                  </a:cubicBezTo>
                  <a:cubicBezTo>
                    <a:pt x="14" y="10"/>
                    <a:pt x="12" y="10"/>
                    <a:pt x="11" y="10"/>
                  </a:cubicBezTo>
                  <a:cubicBezTo>
                    <a:pt x="10" y="10"/>
                    <a:pt x="10" y="11"/>
                    <a:pt x="9" y="11"/>
                  </a:cubicBezTo>
                  <a:cubicBezTo>
                    <a:pt x="9" y="12"/>
                    <a:pt x="9" y="12"/>
                    <a:pt x="8" y="13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9" y="15"/>
                    <a:pt x="9" y="17"/>
                    <a:pt x="10" y="18"/>
                  </a:cubicBezTo>
                  <a:close/>
                  <a:moveTo>
                    <a:pt x="12" y="79"/>
                  </a:moveTo>
                  <a:cubicBezTo>
                    <a:pt x="10" y="77"/>
                    <a:pt x="9" y="76"/>
                    <a:pt x="7" y="74"/>
                  </a:cubicBezTo>
                  <a:cubicBezTo>
                    <a:pt x="6" y="73"/>
                    <a:pt x="6" y="73"/>
                    <a:pt x="6" y="71"/>
                  </a:cubicBezTo>
                  <a:cubicBezTo>
                    <a:pt x="8" y="56"/>
                    <a:pt x="9" y="39"/>
                    <a:pt x="11" y="21"/>
                  </a:cubicBezTo>
                  <a:cubicBezTo>
                    <a:pt x="11" y="20"/>
                    <a:pt x="11" y="20"/>
                    <a:pt x="12" y="20"/>
                  </a:cubicBezTo>
                  <a:cubicBezTo>
                    <a:pt x="13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1"/>
                  </a:cubicBezTo>
                  <a:cubicBezTo>
                    <a:pt x="17" y="38"/>
                    <a:pt x="19" y="55"/>
                    <a:pt x="20" y="71"/>
                  </a:cubicBezTo>
                  <a:cubicBezTo>
                    <a:pt x="20" y="73"/>
                    <a:pt x="20" y="73"/>
                    <a:pt x="19" y="74"/>
                  </a:cubicBezTo>
                  <a:cubicBezTo>
                    <a:pt x="18" y="76"/>
                    <a:pt x="16" y="77"/>
                    <a:pt x="14" y="79"/>
                  </a:cubicBezTo>
                  <a:cubicBezTo>
                    <a:pt x="13" y="80"/>
                    <a:pt x="13" y="80"/>
                    <a:pt x="12" y="79"/>
                  </a:cubicBezTo>
                  <a:close/>
                  <a:moveTo>
                    <a:pt x="6" y="12"/>
                  </a:moveTo>
                  <a:cubicBezTo>
                    <a:pt x="0" y="7"/>
                    <a:pt x="4" y="0"/>
                    <a:pt x="13" y="0"/>
                  </a:cubicBezTo>
                  <a:cubicBezTo>
                    <a:pt x="22" y="0"/>
                    <a:pt x="26" y="7"/>
                    <a:pt x="20" y="12"/>
                  </a:cubicBezTo>
                  <a:cubicBezTo>
                    <a:pt x="20" y="12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23" y="6"/>
                    <a:pt x="19" y="2"/>
                    <a:pt x="13" y="2"/>
                  </a:cubicBezTo>
                  <a:cubicBezTo>
                    <a:pt x="7" y="2"/>
                    <a:pt x="3" y="6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2"/>
                    <a:pt x="7" y="12"/>
                    <a:pt x="6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Freeform 125"/>
            <p:cNvSpPr>
              <a:spLocks noEditPoints="1"/>
            </p:cNvSpPr>
            <p:nvPr/>
          </p:nvSpPr>
          <p:spPr bwMode="auto">
            <a:xfrm>
              <a:off x="2720975" y="1668463"/>
              <a:ext cx="314325" cy="979488"/>
            </a:xfrm>
            <a:custGeom>
              <a:avLst/>
              <a:gdLst>
                <a:gd name="T0" fmla="*/ 10 w 26"/>
                <a:gd name="T1" fmla="*/ 19 h 81"/>
                <a:gd name="T2" fmla="*/ 12 w 26"/>
                <a:gd name="T3" fmla="*/ 20 h 81"/>
                <a:gd name="T4" fmla="*/ 14 w 26"/>
                <a:gd name="T5" fmla="*/ 20 h 81"/>
                <a:gd name="T6" fmla="*/ 16 w 26"/>
                <a:gd name="T7" fmla="*/ 19 h 81"/>
                <a:gd name="T8" fmla="*/ 18 w 26"/>
                <a:gd name="T9" fmla="*/ 15 h 81"/>
                <a:gd name="T10" fmla="*/ 18 w 26"/>
                <a:gd name="T11" fmla="*/ 13 h 81"/>
                <a:gd name="T12" fmla="*/ 17 w 26"/>
                <a:gd name="T13" fmla="*/ 12 h 81"/>
                <a:gd name="T14" fmla="*/ 15 w 26"/>
                <a:gd name="T15" fmla="*/ 11 h 81"/>
                <a:gd name="T16" fmla="*/ 10 w 26"/>
                <a:gd name="T17" fmla="*/ 11 h 81"/>
                <a:gd name="T18" fmla="*/ 9 w 26"/>
                <a:gd name="T19" fmla="*/ 12 h 81"/>
                <a:gd name="T20" fmla="*/ 8 w 26"/>
                <a:gd name="T21" fmla="*/ 13 h 81"/>
                <a:gd name="T22" fmla="*/ 8 w 26"/>
                <a:gd name="T23" fmla="*/ 15 h 81"/>
                <a:gd name="T24" fmla="*/ 10 w 26"/>
                <a:gd name="T25" fmla="*/ 19 h 81"/>
                <a:gd name="T26" fmla="*/ 12 w 26"/>
                <a:gd name="T27" fmla="*/ 80 h 81"/>
                <a:gd name="T28" fmla="*/ 7 w 26"/>
                <a:gd name="T29" fmla="*/ 75 h 81"/>
                <a:gd name="T30" fmla="*/ 6 w 26"/>
                <a:gd name="T31" fmla="*/ 72 h 81"/>
                <a:gd name="T32" fmla="*/ 11 w 26"/>
                <a:gd name="T33" fmla="*/ 22 h 81"/>
                <a:gd name="T34" fmla="*/ 12 w 26"/>
                <a:gd name="T35" fmla="*/ 21 h 81"/>
                <a:gd name="T36" fmla="*/ 14 w 26"/>
                <a:gd name="T37" fmla="*/ 21 h 81"/>
                <a:gd name="T38" fmla="*/ 15 w 26"/>
                <a:gd name="T39" fmla="*/ 22 h 81"/>
                <a:gd name="T40" fmla="*/ 20 w 26"/>
                <a:gd name="T41" fmla="*/ 72 h 81"/>
                <a:gd name="T42" fmla="*/ 19 w 26"/>
                <a:gd name="T43" fmla="*/ 75 h 81"/>
                <a:gd name="T44" fmla="*/ 14 w 26"/>
                <a:gd name="T45" fmla="*/ 80 h 81"/>
                <a:gd name="T46" fmla="*/ 12 w 26"/>
                <a:gd name="T47" fmla="*/ 80 h 81"/>
                <a:gd name="T48" fmla="*/ 6 w 26"/>
                <a:gd name="T49" fmla="*/ 12 h 81"/>
                <a:gd name="T50" fmla="*/ 13 w 26"/>
                <a:gd name="T51" fmla="*/ 0 h 81"/>
                <a:gd name="T52" fmla="*/ 20 w 26"/>
                <a:gd name="T53" fmla="*/ 12 h 81"/>
                <a:gd name="T54" fmla="*/ 19 w 26"/>
                <a:gd name="T55" fmla="*/ 12 h 81"/>
                <a:gd name="T56" fmla="*/ 18 w 26"/>
                <a:gd name="T57" fmla="*/ 11 h 81"/>
                <a:gd name="T58" fmla="*/ 18 w 26"/>
                <a:gd name="T59" fmla="*/ 10 h 81"/>
                <a:gd name="T60" fmla="*/ 13 w 26"/>
                <a:gd name="T61" fmla="*/ 3 h 81"/>
                <a:gd name="T62" fmla="*/ 7 w 26"/>
                <a:gd name="T63" fmla="*/ 10 h 81"/>
                <a:gd name="T64" fmla="*/ 8 w 26"/>
                <a:gd name="T65" fmla="*/ 12 h 81"/>
                <a:gd name="T66" fmla="*/ 7 w 26"/>
                <a:gd name="T67" fmla="*/ 12 h 81"/>
                <a:gd name="T68" fmla="*/ 6 w 26"/>
                <a:gd name="T69" fmla="*/ 1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81">
                  <a:moveTo>
                    <a:pt x="10" y="19"/>
                  </a:moveTo>
                  <a:cubicBezTo>
                    <a:pt x="11" y="20"/>
                    <a:pt x="11" y="20"/>
                    <a:pt x="12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5" y="20"/>
                    <a:pt x="15" y="19"/>
                    <a:pt x="16" y="19"/>
                  </a:cubicBezTo>
                  <a:cubicBezTo>
                    <a:pt x="17" y="17"/>
                    <a:pt x="17" y="16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4" y="11"/>
                    <a:pt x="12" y="11"/>
                    <a:pt x="10" y="11"/>
                  </a:cubicBezTo>
                  <a:cubicBezTo>
                    <a:pt x="10" y="11"/>
                    <a:pt x="10" y="11"/>
                    <a:pt x="9" y="12"/>
                  </a:cubicBezTo>
                  <a:cubicBezTo>
                    <a:pt x="9" y="12"/>
                    <a:pt x="8" y="13"/>
                    <a:pt x="8" y="13"/>
                  </a:cubicBezTo>
                  <a:cubicBezTo>
                    <a:pt x="7" y="14"/>
                    <a:pt x="7" y="14"/>
                    <a:pt x="8" y="15"/>
                  </a:cubicBezTo>
                  <a:cubicBezTo>
                    <a:pt x="8" y="16"/>
                    <a:pt x="9" y="18"/>
                    <a:pt x="10" y="19"/>
                  </a:cubicBezTo>
                  <a:close/>
                  <a:moveTo>
                    <a:pt x="12" y="80"/>
                  </a:moveTo>
                  <a:cubicBezTo>
                    <a:pt x="10" y="78"/>
                    <a:pt x="8" y="76"/>
                    <a:pt x="7" y="75"/>
                  </a:cubicBezTo>
                  <a:cubicBezTo>
                    <a:pt x="6" y="74"/>
                    <a:pt x="6" y="74"/>
                    <a:pt x="6" y="72"/>
                  </a:cubicBezTo>
                  <a:cubicBezTo>
                    <a:pt x="7" y="57"/>
                    <a:pt x="9" y="40"/>
                    <a:pt x="11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3" y="21"/>
                    <a:pt x="13" y="21"/>
                    <a:pt x="14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7" y="39"/>
                    <a:pt x="18" y="56"/>
                    <a:pt x="20" y="72"/>
                  </a:cubicBezTo>
                  <a:cubicBezTo>
                    <a:pt x="20" y="73"/>
                    <a:pt x="20" y="74"/>
                    <a:pt x="19" y="75"/>
                  </a:cubicBezTo>
                  <a:cubicBezTo>
                    <a:pt x="17" y="76"/>
                    <a:pt x="16" y="78"/>
                    <a:pt x="14" y="80"/>
                  </a:cubicBezTo>
                  <a:cubicBezTo>
                    <a:pt x="13" y="81"/>
                    <a:pt x="13" y="81"/>
                    <a:pt x="12" y="80"/>
                  </a:cubicBezTo>
                  <a:close/>
                  <a:moveTo>
                    <a:pt x="6" y="12"/>
                  </a:moveTo>
                  <a:cubicBezTo>
                    <a:pt x="0" y="8"/>
                    <a:pt x="4" y="0"/>
                    <a:pt x="13" y="0"/>
                  </a:cubicBezTo>
                  <a:cubicBezTo>
                    <a:pt x="22" y="0"/>
                    <a:pt x="26" y="8"/>
                    <a:pt x="20" y="12"/>
                  </a:cubicBezTo>
                  <a:cubicBezTo>
                    <a:pt x="19" y="13"/>
                    <a:pt x="19" y="13"/>
                    <a:pt x="19" y="12"/>
                  </a:cubicBezTo>
                  <a:cubicBezTo>
                    <a:pt x="19" y="12"/>
                    <a:pt x="18" y="12"/>
                    <a:pt x="18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23" y="7"/>
                    <a:pt x="19" y="3"/>
                    <a:pt x="13" y="3"/>
                  </a:cubicBezTo>
                  <a:cubicBezTo>
                    <a:pt x="7" y="3"/>
                    <a:pt x="3" y="7"/>
                    <a:pt x="7" y="10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6" y="13"/>
                    <a:pt x="6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Freeform 126"/>
            <p:cNvSpPr>
              <a:spLocks noEditPoints="1"/>
            </p:cNvSpPr>
            <p:nvPr/>
          </p:nvSpPr>
          <p:spPr bwMode="auto">
            <a:xfrm>
              <a:off x="2720975" y="1668463"/>
              <a:ext cx="314325" cy="979488"/>
            </a:xfrm>
            <a:custGeom>
              <a:avLst/>
              <a:gdLst>
                <a:gd name="T0" fmla="*/ 10 w 26"/>
                <a:gd name="T1" fmla="*/ 19 h 81"/>
                <a:gd name="T2" fmla="*/ 11 w 26"/>
                <a:gd name="T3" fmla="*/ 19 h 81"/>
                <a:gd name="T4" fmla="*/ 14 w 26"/>
                <a:gd name="T5" fmla="*/ 19 h 81"/>
                <a:gd name="T6" fmla="*/ 16 w 26"/>
                <a:gd name="T7" fmla="*/ 18 h 81"/>
                <a:gd name="T8" fmla="*/ 18 w 26"/>
                <a:gd name="T9" fmla="*/ 15 h 81"/>
                <a:gd name="T10" fmla="*/ 18 w 26"/>
                <a:gd name="T11" fmla="*/ 13 h 81"/>
                <a:gd name="T12" fmla="*/ 16 w 26"/>
                <a:gd name="T13" fmla="*/ 12 h 81"/>
                <a:gd name="T14" fmla="*/ 15 w 26"/>
                <a:gd name="T15" fmla="*/ 11 h 81"/>
                <a:gd name="T16" fmla="*/ 10 w 26"/>
                <a:gd name="T17" fmla="*/ 11 h 81"/>
                <a:gd name="T18" fmla="*/ 9 w 26"/>
                <a:gd name="T19" fmla="*/ 12 h 81"/>
                <a:gd name="T20" fmla="*/ 8 w 26"/>
                <a:gd name="T21" fmla="*/ 13 h 81"/>
                <a:gd name="T22" fmla="*/ 8 w 26"/>
                <a:gd name="T23" fmla="*/ 15 h 81"/>
                <a:gd name="T24" fmla="*/ 10 w 26"/>
                <a:gd name="T25" fmla="*/ 19 h 81"/>
                <a:gd name="T26" fmla="*/ 11 w 26"/>
                <a:gd name="T27" fmla="*/ 80 h 81"/>
                <a:gd name="T28" fmla="*/ 7 w 26"/>
                <a:gd name="T29" fmla="*/ 75 h 81"/>
                <a:gd name="T30" fmla="*/ 6 w 26"/>
                <a:gd name="T31" fmla="*/ 72 h 81"/>
                <a:gd name="T32" fmla="*/ 11 w 26"/>
                <a:gd name="T33" fmla="*/ 22 h 81"/>
                <a:gd name="T34" fmla="*/ 12 w 26"/>
                <a:gd name="T35" fmla="*/ 21 h 81"/>
                <a:gd name="T36" fmla="*/ 14 w 26"/>
                <a:gd name="T37" fmla="*/ 21 h 81"/>
                <a:gd name="T38" fmla="*/ 15 w 26"/>
                <a:gd name="T39" fmla="*/ 22 h 81"/>
                <a:gd name="T40" fmla="*/ 20 w 26"/>
                <a:gd name="T41" fmla="*/ 72 h 81"/>
                <a:gd name="T42" fmla="*/ 19 w 26"/>
                <a:gd name="T43" fmla="*/ 74 h 81"/>
                <a:gd name="T44" fmla="*/ 14 w 26"/>
                <a:gd name="T45" fmla="*/ 80 h 81"/>
                <a:gd name="T46" fmla="*/ 11 w 26"/>
                <a:gd name="T47" fmla="*/ 80 h 81"/>
                <a:gd name="T48" fmla="*/ 5 w 26"/>
                <a:gd name="T49" fmla="*/ 12 h 81"/>
                <a:gd name="T50" fmla="*/ 13 w 26"/>
                <a:gd name="T51" fmla="*/ 0 h 81"/>
                <a:gd name="T52" fmla="*/ 20 w 26"/>
                <a:gd name="T53" fmla="*/ 12 h 81"/>
                <a:gd name="T54" fmla="*/ 19 w 26"/>
                <a:gd name="T55" fmla="*/ 12 h 81"/>
                <a:gd name="T56" fmla="*/ 18 w 26"/>
                <a:gd name="T57" fmla="*/ 11 h 81"/>
                <a:gd name="T58" fmla="*/ 18 w 26"/>
                <a:gd name="T59" fmla="*/ 10 h 81"/>
                <a:gd name="T60" fmla="*/ 13 w 26"/>
                <a:gd name="T61" fmla="*/ 2 h 81"/>
                <a:gd name="T62" fmla="*/ 7 w 26"/>
                <a:gd name="T63" fmla="*/ 10 h 81"/>
                <a:gd name="T64" fmla="*/ 7 w 26"/>
                <a:gd name="T65" fmla="*/ 11 h 81"/>
                <a:gd name="T66" fmla="*/ 7 w 26"/>
                <a:gd name="T67" fmla="*/ 12 h 81"/>
                <a:gd name="T68" fmla="*/ 5 w 26"/>
                <a:gd name="T69" fmla="*/ 1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81">
                  <a:moveTo>
                    <a:pt x="10" y="19"/>
                  </a:moveTo>
                  <a:cubicBezTo>
                    <a:pt x="10" y="19"/>
                    <a:pt x="10" y="19"/>
                    <a:pt x="11" y="19"/>
                  </a:cubicBezTo>
                  <a:cubicBezTo>
                    <a:pt x="12" y="19"/>
                    <a:pt x="13" y="19"/>
                    <a:pt x="14" y="19"/>
                  </a:cubicBezTo>
                  <a:cubicBezTo>
                    <a:pt x="15" y="19"/>
                    <a:pt x="15" y="19"/>
                    <a:pt x="16" y="18"/>
                  </a:cubicBezTo>
                  <a:cubicBezTo>
                    <a:pt x="16" y="17"/>
                    <a:pt x="17" y="16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7" y="13"/>
                    <a:pt x="17" y="12"/>
                    <a:pt x="16" y="12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3" y="11"/>
                    <a:pt x="12" y="11"/>
                    <a:pt x="10" y="11"/>
                  </a:cubicBezTo>
                  <a:cubicBezTo>
                    <a:pt x="9" y="11"/>
                    <a:pt x="9" y="11"/>
                    <a:pt x="9" y="12"/>
                  </a:cubicBezTo>
                  <a:cubicBezTo>
                    <a:pt x="8" y="12"/>
                    <a:pt x="8" y="13"/>
                    <a:pt x="8" y="13"/>
                  </a:cubicBezTo>
                  <a:cubicBezTo>
                    <a:pt x="7" y="14"/>
                    <a:pt x="7" y="14"/>
                    <a:pt x="8" y="15"/>
                  </a:cubicBezTo>
                  <a:cubicBezTo>
                    <a:pt x="8" y="16"/>
                    <a:pt x="9" y="17"/>
                    <a:pt x="10" y="19"/>
                  </a:cubicBezTo>
                  <a:close/>
                  <a:moveTo>
                    <a:pt x="11" y="80"/>
                  </a:moveTo>
                  <a:cubicBezTo>
                    <a:pt x="10" y="78"/>
                    <a:pt x="8" y="76"/>
                    <a:pt x="7" y="75"/>
                  </a:cubicBezTo>
                  <a:cubicBezTo>
                    <a:pt x="6" y="74"/>
                    <a:pt x="6" y="73"/>
                    <a:pt x="6" y="72"/>
                  </a:cubicBezTo>
                  <a:cubicBezTo>
                    <a:pt x="7" y="57"/>
                    <a:pt x="9" y="40"/>
                    <a:pt x="11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1"/>
                    <a:pt x="13" y="21"/>
                    <a:pt x="14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7" y="39"/>
                    <a:pt x="18" y="56"/>
                    <a:pt x="20" y="72"/>
                  </a:cubicBezTo>
                  <a:cubicBezTo>
                    <a:pt x="20" y="73"/>
                    <a:pt x="20" y="74"/>
                    <a:pt x="19" y="74"/>
                  </a:cubicBezTo>
                  <a:cubicBezTo>
                    <a:pt x="17" y="76"/>
                    <a:pt x="15" y="78"/>
                    <a:pt x="14" y="80"/>
                  </a:cubicBezTo>
                  <a:cubicBezTo>
                    <a:pt x="13" y="81"/>
                    <a:pt x="13" y="81"/>
                    <a:pt x="11" y="80"/>
                  </a:cubicBezTo>
                  <a:close/>
                  <a:moveTo>
                    <a:pt x="5" y="12"/>
                  </a:moveTo>
                  <a:cubicBezTo>
                    <a:pt x="0" y="8"/>
                    <a:pt x="4" y="0"/>
                    <a:pt x="13" y="0"/>
                  </a:cubicBezTo>
                  <a:cubicBezTo>
                    <a:pt x="22" y="0"/>
                    <a:pt x="26" y="8"/>
                    <a:pt x="20" y="12"/>
                  </a:cubicBezTo>
                  <a:cubicBezTo>
                    <a:pt x="19" y="13"/>
                    <a:pt x="19" y="13"/>
                    <a:pt x="19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22" y="7"/>
                    <a:pt x="19" y="2"/>
                    <a:pt x="13" y="2"/>
                  </a:cubicBezTo>
                  <a:cubicBezTo>
                    <a:pt x="7" y="2"/>
                    <a:pt x="3" y="7"/>
                    <a:pt x="7" y="10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6" y="13"/>
                    <a:pt x="5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Freeform 127"/>
            <p:cNvSpPr>
              <a:spLocks noEditPoints="1"/>
            </p:cNvSpPr>
            <p:nvPr/>
          </p:nvSpPr>
          <p:spPr bwMode="auto">
            <a:xfrm>
              <a:off x="2709863" y="1668463"/>
              <a:ext cx="314325" cy="979488"/>
            </a:xfrm>
            <a:custGeom>
              <a:avLst/>
              <a:gdLst>
                <a:gd name="T0" fmla="*/ 11 w 26"/>
                <a:gd name="T1" fmla="*/ 18 h 81"/>
                <a:gd name="T2" fmla="*/ 12 w 26"/>
                <a:gd name="T3" fmla="*/ 19 h 81"/>
                <a:gd name="T4" fmla="*/ 15 w 26"/>
                <a:gd name="T5" fmla="*/ 19 h 81"/>
                <a:gd name="T6" fmla="*/ 16 w 26"/>
                <a:gd name="T7" fmla="*/ 18 h 81"/>
                <a:gd name="T8" fmla="*/ 19 w 26"/>
                <a:gd name="T9" fmla="*/ 14 h 81"/>
                <a:gd name="T10" fmla="*/ 18 w 26"/>
                <a:gd name="T11" fmla="*/ 13 h 81"/>
                <a:gd name="T12" fmla="*/ 17 w 26"/>
                <a:gd name="T13" fmla="*/ 11 h 81"/>
                <a:gd name="T14" fmla="*/ 16 w 26"/>
                <a:gd name="T15" fmla="*/ 11 h 81"/>
                <a:gd name="T16" fmla="*/ 11 w 26"/>
                <a:gd name="T17" fmla="*/ 11 h 81"/>
                <a:gd name="T18" fmla="*/ 10 w 26"/>
                <a:gd name="T19" fmla="*/ 11 h 81"/>
                <a:gd name="T20" fmla="*/ 8 w 26"/>
                <a:gd name="T21" fmla="*/ 13 h 81"/>
                <a:gd name="T22" fmla="*/ 8 w 26"/>
                <a:gd name="T23" fmla="*/ 14 h 81"/>
                <a:gd name="T24" fmla="*/ 11 w 26"/>
                <a:gd name="T25" fmla="*/ 18 h 81"/>
                <a:gd name="T26" fmla="*/ 12 w 26"/>
                <a:gd name="T27" fmla="*/ 79 h 81"/>
                <a:gd name="T28" fmla="*/ 7 w 26"/>
                <a:gd name="T29" fmla="*/ 74 h 81"/>
                <a:gd name="T30" fmla="*/ 7 w 26"/>
                <a:gd name="T31" fmla="*/ 71 h 81"/>
                <a:gd name="T32" fmla="*/ 11 w 26"/>
                <a:gd name="T33" fmla="*/ 22 h 81"/>
                <a:gd name="T34" fmla="*/ 12 w 26"/>
                <a:gd name="T35" fmla="*/ 21 h 81"/>
                <a:gd name="T36" fmla="*/ 15 w 26"/>
                <a:gd name="T37" fmla="*/ 21 h 81"/>
                <a:gd name="T38" fmla="*/ 15 w 26"/>
                <a:gd name="T39" fmla="*/ 22 h 81"/>
                <a:gd name="T40" fmla="*/ 20 w 26"/>
                <a:gd name="T41" fmla="*/ 72 h 81"/>
                <a:gd name="T42" fmla="*/ 20 w 26"/>
                <a:gd name="T43" fmla="*/ 74 h 81"/>
                <a:gd name="T44" fmla="*/ 15 w 26"/>
                <a:gd name="T45" fmla="*/ 80 h 81"/>
                <a:gd name="T46" fmla="*/ 12 w 26"/>
                <a:gd name="T47" fmla="*/ 79 h 81"/>
                <a:gd name="T48" fmla="*/ 6 w 26"/>
                <a:gd name="T49" fmla="*/ 12 h 81"/>
                <a:gd name="T50" fmla="*/ 13 w 26"/>
                <a:gd name="T51" fmla="*/ 0 h 81"/>
                <a:gd name="T52" fmla="*/ 20 w 26"/>
                <a:gd name="T53" fmla="*/ 12 h 81"/>
                <a:gd name="T54" fmla="*/ 19 w 26"/>
                <a:gd name="T55" fmla="*/ 12 h 81"/>
                <a:gd name="T56" fmla="*/ 19 w 26"/>
                <a:gd name="T57" fmla="*/ 11 h 81"/>
                <a:gd name="T58" fmla="*/ 19 w 26"/>
                <a:gd name="T59" fmla="*/ 10 h 81"/>
                <a:gd name="T60" fmla="*/ 13 w 26"/>
                <a:gd name="T61" fmla="*/ 2 h 81"/>
                <a:gd name="T62" fmla="*/ 8 w 26"/>
                <a:gd name="T63" fmla="*/ 10 h 81"/>
                <a:gd name="T64" fmla="*/ 8 w 26"/>
                <a:gd name="T65" fmla="*/ 11 h 81"/>
                <a:gd name="T66" fmla="*/ 8 w 26"/>
                <a:gd name="T67" fmla="*/ 12 h 81"/>
                <a:gd name="T68" fmla="*/ 6 w 26"/>
                <a:gd name="T69" fmla="*/ 1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81">
                  <a:moveTo>
                    <a:pt x="11" y="18"/>
                  </a:moveTo>
                  <a:cubicBezTo>
                    <a:pt x="11" y="19"/>
                    <a:pt x="11" y="19"/>
                    <a:pt x="12" y="19"/>
                  </a:cubicBezTo>
                  <a:cubicBezTo>
                    <a:pt x="13" y="19"/>
                    <a:pt x="14" y="19"/>
                    <a:pt x="15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7" y="17"/>
                    <a:pt x="18" y="16"/>
                    <a:pt x="19" y="14"/>
                  </a:cubicBezTo>
                  <a:cubicBezTo>
                    <a:pt x="19" y="14"/>
                    <a:pt x="19" y="14"/>
                    <a:pt x="18" y="13"/>
                  </a:cubicBezTo>
                  <a:cubicBezTo>
                    <a:pt x="18" y="12"/>
                    <a:pt x="18" y="12"/>
                    <a:pt x="17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4" y="10"/>
                    <a:pt x="12" y="10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2"/>
                    <a:pt x="9" y="12"/>
                    <a:pt x="8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9" y="16"/>
                    <a:pt x="10" y="17"/>
                    <a:pt x="11" y="18"/>
                  </a:cubicBezTo>
                  <a:close/>
                  <a:moveTo>
                    <a:pt x="12" y="79"/>
                  </a:moveTo>
                  <a:cubicBezTo>
                    <a:pt x="11" y="78"/>
                    <a:pt x="9" y="76"/>
                    <a:pt x="7" y="74"/>
                  </a:cubicBezTo>
                  <a:cubicBezTo>
                    <a:pt x="6" y="73"/>
                    <a:pt x="6" y="73"/>
                    <a:pt x="7" y="71"/>
                  </a:cubicBezTo>
                  <a:cubicBezTo>
                    <a:pt x="8" y="56"/>
                    <a:pt x="9" y="40"/>
                    <a:pt x="11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7" y="39"/>
                    <a:pt x="19" y="55"/>
                    <a:pt x="20" y="72"/>
                  </a:cubicBezTo>
                  <a:cubicBezTo>
                    <a:pt x="20" y="73"/>
                    <a:pt x="20" y="73"/>
                    <a:pt x="20" y="74"/>
                  </a:cubicBezTo>
                  <a:cubicBezTo>
                    <a:pt x="18" y="76"/>
                    <a:pt x="16" y="78"/>
                    <a:pt x="15" y="80"/>
                  </a:cubicBezTo>
                  <a:cubicBezTo>
                    <a:pt x="13" y="81"/>
                    <a:pt x="13" y="81"/>
                    <a:pt x="12" y="79"/>
                  </a:cubicBezTo>
                  <a:close/>
                  <a:moveTo>
                    <a:pt x="6" y="12"/>
                  </a:moveTo>
                  <a:cubicBezTo>
                    <a:pt x="0" y="8"/>
                    <a:pt x="5" y="0"/>
                    <a:pt x="13" y="0"/>
                  </a:cubicBezTo>
                  <a:cubicBezTo>
                    <a:pt x="22" y="0"/>
                    <a:pt x="26" y="8"/>
                    <a:pt x="20" y="12"/>
                  </a:cubicBezTo>
                  <a:cubicBezTo>
                    <a:pt x="20" y="12"/>
                    <a:pt x="20" y="12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23" y="7"/>
                    <a:pt x="19" y="2"/>
                    <a:pt x="13" y="2"/>
                  </a:cubicBezTo>
                  <a:cubicBezTo>
                    <a:pt x="7" y="2"/>
                    <a:pt x="4" y="7"/>
                    <a:pt x="8" y="10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7" y="12"/>
                    <a:pt x="7" y="12"/>
                    <a:pt x="6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Freeform 128"/>
            <p:cNvSpPr>
              <a:spLocks noEditPoints="1"/>
            </p:cNvSpPr>
            <p:nvPr/>
          </p:nvSpPr>
          <p:spPr bwMode="auto">
            <a:xfrm>
              <a:off x="2709863" y="1668463"/>
              <a:ext cx="314325" cy="968375"/>
            </a:xfrm>
            <a:custGeom>
              <a:avLst/>
              <a:gdLst>
                <a:gd name="T0" fmla="*/ 10 w 26"/>
                <a:gd name="T1" fmla="*/ 18 h 80"/>
                <a:gd name="T2" fmla="*/ 12 w 26"/>
                <a:gd name="T3" fmla="*/ 19 h 80"/>
                <a:gd name="T4" fmla="*/ 15 w 26"/>
                <a:gd name="T5" fmla="*/ 19 h 80"/>
                <a:gd name="T6" fmla="*/ 16 w 26"/>
                <a:gd name="T7" fmla="*/ 18 h 80"/>
                <a:gd name="T8" fmla="*/ 18 w 26"/>
                <a:gd name="T9" fmla="*/ 14 h 80"/>
                <a:gd name="T10" fmla="*/ 18 w 26"/>
                <a:gd name="T11" fmla="*/ 13 h 80"/>
                <a:gd name="T12" fmla="*/ 17 w 26"/>
                <a:gd name="T13" fmla="*/ 11 h 80"/>
                <a:gd name="T14" fmla="*/ 15 w 26"/>
                <a:gd name="T15" fmla="*/ 10 h 80"/>
                <a:gd name="T16" fmla="*/ 11 w 26"/>
                <a:gd name="T17" fmla="*/ 10 h 80"/>
                <a:gd name="T18" fmla="*/ 9 w 26"/>
                <a:gd name="T19" fmla="*/ 11 h 80"/>
                <a:gd name="T20" fmla="*/ 8 w 26"/>
                <a:gd name="T21" fmla="*/ 13 h 80"/>
                <a:gd name="T22" fmla="*/ 8 w 26"/>
                <a:gd name="T23" fmla="*/ 14 h 80"/>
                <a:gd name="T24" fmla="*/ 10 w 26"/>
                <a:gd name="T25" fmla="*/ 18 h 80"/>
                <a:gd name="T26" fmla="*/ 12 w 26"/>
                <a:gd name="T27" fmla="*/ 79 h 80"/>
                <a:gd name="T28" fmla="*/ 7 w 26"/>
                <a:gd name="T29" fmla="*/ 74 h 80"/>
                <a:gd name="T30" fmla="*/ 6 w 26"/>
                <a:gd name="T31" fmla="*/ 71 h 80"/>
                <a:gd name="T32" fmla="*/ 11 w 26"/>
                <a:gd name="T33" fmla="*/ 21 h 80"/>
                <a:gd name="T34" fmla="*/ 12 w 26"/>
                <a:gd name="T35" fmla="*/ 20 h 80"/>
                <a:gd name="T36" fmla="*/ 14 w 26"/>
                <a:gd name="T37" fmla="*/ 20 h 80"/>
                <a:gd name="T38" fmla="*/ 15 w 26"/>
                <a:gd name="T39" fmla="*/ 21 h 80"/>
                <a:gd name="T40" fmla="*/ 20 w 26"/>
                <a:gd name="T41" fmla="*/ 71 h 80"/>
                <a:gd name="T42" fmla="*/ 19 w 26"/>
                <a:gd name="T43" fmla="*/ 74 h 80"/>
                <a:gd name="T44" fmla="*/ 14 w 26"/>
                <a:gd name="T45" fmla="*/ 79 h 80"/>
                <a:gd name="T46" fmla="*/ 12 w 26"/>
                <a:gd name="T47" fmla="*/ 79 h 80"/>
                <a:gd name="T48" fmla="*/ 6 w 26"/>
                <a:gd name="T49" fmla="*/ 12 h 80"/>
                <a:gd name="T50" fmla="*/ 13 w 26"/>
                <a:gd name="T51" fmla="*/ 0 h 80"/>
                <a:gd name="T52" fmla="*/ 20 w 26"/>
                <a:gd name="T53" fmla="*/ 12 h 80"/>
                <a:gd name="T54" fmla="*/ 19 w 26"/>
                <a:gd name="T55" fmla="*/ 12 h 80"/>
                <a:gd name="T56" fmla="*/ 19 w 26"/>
                <a:gd name="T57" fmla="*/ 11 h 80"/>
                <a:gd name="T58" fmla="*/ 19 w 26"/>
                <a:gd name="T59" fmla="*/ 10 h 80"/>
                <a:gd name="T60" fmla="*/ 13 w 26"/>
                <a:gd name="T61" fmla="*/ 2 h 80"/>
                <a:gd name="T62" fmla="*/ 8 w 26"/>
                <a:gd name="T63" fmla="*/ 10 h 80"/>
                <a:gd name="T64" fmla="*/ 8 w 26"/>
                <a:gd name="T65" fmla="*/ 11 h 80"/>
                <a:gd name="T66" fmla="*/ 7 w 26"/>
                <a:gd name="T67" fmla="*/ 11 h 80"/>
                <a:gd name="T68" fmla="*/ 6 w 26"/>
                <a:gd name="T69" fmla="*/ 1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80">
                  <a:moveTo>
                    <a:pt x="10" y="18"/>
                  </a:moveTo>
                  <a:cubicBezTo>
                    <a:pt x="11" y="19"/>
                    <a:pt x="11" y="19"/>
                    <a:pt x="12" y="19"/>
                  </a:cubicBezTo>
                  <a:cubicBezTo>
                    <a:pt x="13" y="19"/>
                    <a:pt x="14" y="19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cubicBezTo>
                    <a:pt x="17" y="17"/>
                    <a:pt x="18" y="15"/>
                    <a:pt x="18" y="14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8" y="12"/>
                    <a:pt x="17" y="12"/>
                    <a:pt x="17" y="11"/>
                  </a:cubicBezTo>
                  <a:cubicBezTo>
                    <a:pt x="16" y="11"/>
                    <a:pt x="16" y="10"/>
                    <a:pt x="15" y="10"/>
                  </a:cubicBezTo>
                  <a:cubicBezTo>
                    <a:pt x="14" y="10"/>
                    <a:pt x="12" y="10"/>
                    <a:pt x="11" y="10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2"/>
                    <a:pt x="9" y="12"/>
                    <a:pt x="8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9" y="16"/>
                    <a:pt x="9" y="17"/>
                    <a:pt x="10" y="18"/>
                  </a:cubicBezTo>
                  <a:close/>
                  <a:moveTo>
                    <a:pt x="12" y="79"/>
                  </a:moveTo>
                  <a:cubicBezTo>
                    <a:pt x="10" y="77"/>
                    <a:pt x="9" y="76"/>
                    <a:pt x="7" y="74"/>
                  </a:cubicBezTo>
                  <a:cubicBezTo>
                    <a:pt x="6" y="73"/>
                    <a:pt x="6" y="73"/>
                    <a:pt x="6" y="71"/>
                  </a:cubicBezTo>
                  <a:cubicBezTo>
                    <a:pt x="8" y="56"/>
                    <a:pt x="9" y="40"/>
                    <a:pt x="11" y="21"/>
                  </a:cubicBezTo>
                  <a:cubicBezTo>
                    <a:pt x="11" y="21"/>
                    <a:pt x="11" y="20"/>
                    <a:pt x="12" y="20"/>
                  </a:cubicBezTo>
                  <a:cubicBezTo>
                    <a:pt x="13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1"/>
                  </a:cubicBezTo>
                  <a:cubicBezTo>
                    <a:pt x="17" y="39"/>
                    <a:pt x="19" y="55"/>
                    <a:pt x="20" y="71"/>
                  </a:cubicBezTo>
                  <a:cubicBezTo>
                    <a:pt x="20" y="73"/>
                    <a:pt x="20" y="73"/>
                    <a:pt x="19" y="74"/>
                  </a:cubicBezTo>
                  <a:cubicBezTo>
                    <a:pt x="18" y="76"/>
                    <a:pt x="16" y="77"/>
                    <a:pt x="14" y="79"/>
                  </a:cubicBezTo>
                  <a:cubicBezTo>
                    <a:pt x="13" y="80"/>
                    <a:pt x="13" y="80"/>
                    <a:pt x="12" y="79"/>
                  </a:cubicBezTo>
                  <a:close/>
                  <a:moveTo>
                    <a:pt x="6" y="12"/>
                  </a:moveTo>
                  <a:cubicBezTo>
                    <a:pt x="0" y="7"/>
                    <a:pt x="4" y="0"/>
                    <a:pt x="13" y="0"/>
                  </a:cubicBezTo>
                  <a:cubicBezTo>
                    <a:pt x="22" y="0"/>
                    <a:pt x="26" y="7"/>
                    <a:pt x="20" y="12"/>
                  </a:cubicBezTo>
                  <a:cubicBezTo>
                    <a:pt x="20" y="12"/>
                    <a:pt x="20" y="12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23" y="6"/>
                    <a:pt x="19" y="2"/>
                    <a:pt x="13" y="2"/>
                  </a:cubicBezTo>
                  <a:cubicBezTo>
                    <a:pt x="7" y="2"/>
                    <a:pt x="4" y="6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2"/>
                    <a:pt x="7" y="12"/>
                    <a:pt x="6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Freeform 129"/>
            <p:cNvSpPr>
              <a:spLocks noEditPoints="1"/>
            </p:cNvSpPr>
            <p:nvPr/>
          </p:nvSpPr>
          <p:spPr bwMode="auto">
            <a:xfrm>
              <a:off x="2709863" y="1657351"/>
              <a:ext cx="314325" cy="979488"/>
            </a:xfrm>
            <a:custGeom>
              <a:avLst/>
              <a:gdLst>
                <a:gd name="T0" fmla="*/ 10 w 26"/>
                <a:gd name="T1" fmla="*/ 19 h 81"/>
                <a:gd name="T2" fmla="*/ 12 w 26"/>
                <a:gd name="T3" fmla="*/ 20 h 81"/>
                <a:gd name="T4" fmla="*/ 14 w 26"/>
                <a:gd name="T5" fmla="*/ 20 h 81"/>
                <a:gd name="T6" fmla="*/ 16 w 26"/>
                <a:gd name="T7" fmla="*/ 19 h 81"/>
                <a:gd name="T8" fmla="*/ 18 w 26"/>
                <a:gd name="T9" fmla="*/ 15 h 81"/>
                <a:gd name="T10" fmla="*/ 18 w 26"/>
                <a:gd name="T11" fmla="*/ 13 h 81"/>
                <a:gd name="T12" fmla="*/ 17 w 26"/>
                <a:gd name="T13" fmla="*/ 12 h 81"/>
                <a:gd name="T14" fmla="*/ 15 w 26"/>
                <a:gd name="T15" fmla="*/ 11 h 81"/>
                <a:gd name="T16" fmla="*/ 10 w 26"/>
                <a:gd name="T17" fmla="*/ 11 h 81"/>
                <a:gd name="T18" fmla="*/ 9 w 26"/>
                <a:gd name="T19" fmla="*/ 12 h 81"/>
                <a:gd name="T20" fmla="*/ 8 w 26"/>
                <a:gd name="T21" fmla="*/ 13 h 81"/>
                <a:gd name="T22" fmla="*/ 8 w 26"/>
                <a:gd name="T23" fmla="*/ 15 h 81"/>
                <a:gd name="T24" fmla="*/ 10 w 26"/>
                <a:gd name="T25" fmla="*/ 19 h 81"/>
                <a:gd name="T26" fmla="*/ 12 w 26"/>
                <a:gd name="T27" fmla="*/ 80 h 81"/>
                <a:gd name="T28" fmla="*/ 7 w 26"/>
                <a:gd name="T29" fmla="*/ 75 h 81"/>
                <a:gd name="T30" fmla="*/ 6 w 26"/>
                <a:gd name="T31" fmla="*/ 72 h 81"/>
                <a:gd name="T32" fmla="*/ 11 w 26"/>
                <a:gd name="T33" fmla="*/ 22 h 81"/>
                <a:gd name="T34" fmla="*/ 12 w 26"/>
                <a:gd name="T35" fmla="*/ 21 h 81"/>
                <a:gd name="T36" fmla="*/ 14 w 26"/>
                <a:gd name="T37" fmla="*/ 21 h 81"/>
                <a:gd name="T38" fmla="*/ 15 w 26"/>
                <a:gd name="T39" fmla="*/ 22 h 81"/>
                <a:gd name="T40" fmla="*/ 20 w 26"/>
                <a:gd name="T41" fmla="*/ 72 h 81"/>
                <a:gd name="T42" fmla="*/ 19 w 26"/>
                <a:gd name="T43" fmla="*/ 75 h 81"/>
                <a:gd name="T44" fmla="*/ 14 w 26"/>
                <a:gd name="T45" fmla="*/ 80 h 81"/>
                <a:gd name="T46" fmla="*/ 12 w 26"/>
                <a:gd name="T47" fmla="*/ 80 h 81"/>
                <a:gd name="T48" fmla="*/ 6 w 26"/>
                <a:gd name="T49" fmla="*/ 12 h 81"/>
                <a:gd name="T50" fmla="*/ 13 w 26"/>
                <a:gd name="T51" fmla="*/ 0 h 81"/>
                <a:gd name="T52" fmla="*/ 20 w 26"/>
                <a:gd name="T53" fmla="*/ 13 h 81"/>
                <a:gd name="T54" fmla="*/ 19 w 26"/>
                <a:gd name="T55" fmla="*/ 12 h 81"/>
                <a:gd name="T56" fmla="*/ 18 w 26"/>
                <a:gd name="T57" fmla="*/ 12 h 81"/>
                <a:gd name="T58" fmla="*/ 18 w 26"/>
                <a:gd name="T59" fmla="*/ 10 h 81"/>
                <a:gd name="T60" fmla="*/ 13 w 26"/>
                <a:gd name="T61" fmla="*/ 3 h 81"/>
                <a:gd name="T62" fmla="*/ 7 w 26"/>
                <a:gd name="T63" fmla="*/ 11 h 81"/>
                <a:gd name="T64" fmla="*/ 8 w 26"/>
                <a:gd name="T65" fmla="*/ 12 h 81"/>
                <a:gd name="T66" fmla="*/ 7 w 26"/>
                <a:gd name="T67" fmla="*/ 12 h 81"/>
                <a:gd name="T68" fmla="*/ 6 w 26"/>
                <a:gd name="T69" fmla="*/ 1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81">
                  <a:moveTo>
                    <a:pt x="10" y="19"/>
                  </a:moveTo>
                  <a:cubicBezTo>
                    <a:pt x="11" y="20"/>
                    <a:pt x="11" y="20"/>
                    <a:pt x="12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5" y="20"/>
                    <a:pt x="15" y="20"/>
                    <a:pt x="16" y="19"/>
                  </a:cubicBezTo>
                  <a:cubicBezTo>
                    <a:pt x="17" y="18"/>
                    <a:pt x="17" y="16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4" y="11"/>
                    <a:pt x="12" y="11"/>
                    <a:pt x="10" y="11"/>
                  </a:cubicBezTo>
                  <a:cubicBezTo>
                    <a:pt x="10" y="11"/>
                    <a:pt x="10" y="11"/>
                    <a:pt x="9" y="12"/>
                  </a:cubicBezTo>
                  <a:cubicBezTo>
                    <a:pt x="9" y="12"/>
                    <a:pt x="8" y="13"/>
                    <a:pt x="8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6"/>
                    <a:pt x="9" y="18"/>
                    <a:pt x="10" y="19"/>
                  </a:cubicBezTo>
                  <a:close/>
                  <a:moveTo>
                    <a:pt x="12" y="80"/>
                  </a:moveTo>
                  <a:cubicBezTo>
                    <a:pt x="10" y="78"/>
                    <a:pt x="9" y="77"/>
                    <a:pt x="7" y="75"/>
                  </a:cubicBezTo>
                  <a:cubicBezTo>
                    <a:pt x="6" y="74"/>
                    <a:pt x="6" y="74"/>
                    <a:pt x="6" y="72"/>
                  </a:cubicBezTo>
                  <a:cubicBezTo>
                    <a:pt x="7" y="57"/>
                    <a:pt x="9" y="40"/>
                    <a:pt x="11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3" y="21"/>
                    <a:pt x="13" y="21"/>
                    <a:pt x="14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7" y="39"/>
                    <a:pt x="18" y="56"/>
                    <a:pt x="20" y="72"/>
                  </a:cubicBezTo>
                  <a:cubicBezTo>
                    <a:pt x="20" y="73"/>
                    <a:pt x="20" y="74"/>
                    <a:pt x="19" y="75"/>
                  </a:cubicBezTo>
                  <a:cubicBezTo>
                    <a:pt x="17" y="76"/>
                    <a:pt x="16" y="78"/>
                    <a:pt x="14" y="80"/>
                  </a:cubicBezTo>
                  <a:cubicBezTo>
                    <a:pt x="13" y="81"/>
                    <a:pt x="13" y="81"/>
                    <a:pt x="12" y="80"/>
                  </a:cubicBezTo>
                  <a:close/>
                  <a:moveTo>
                    <a:pt x="6" y="12"/>
                  </a:moveTo>
                  <a:cubicBezTo>
                    <a:pt x="0" y="8"/>
                    <a:pt x="4" y="0"/>
                    <a:pt x="13" y="0"/>
                  </a:cubicBezTo>
                  <a:cubicBezTo>
                    <a:pt x="22" y="0"/>
                    <a:pt x="26" y="8"/>
                    <a:pt x="20" y="13"/>
                  </a:cubicBezTo>
                  <a:cubicBezTo>
                    <a:pt x="19" y="13"/>
                    <a:pt x="19" y="13"/>
                    <a:pt x="19" y="12"/>
                  </a:cubicBezTo>
                  <a:cubicBezTo>
                    <a:pt x="19" y="12"/>
                    <a:pt x="19" y="12"/>
                    <a:pt x="18" y="12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23" y="7"/>
                    <a:pt x="19" y="3"/>
                    <a:pt x="13" y="3"/>
                  </a:cubicBezTo>
                  <a:cubicBezTo>
                    <a:pt x="7" y="3"/>
                    <a:pt x="3" y="7"/>
                    <a:pt x="7" y="11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6" y="13"/>
                    <a:pt x="6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Freeform 130"/>
            <p:cNvSpPr>
              <a:spLocks noEditPoints="1"/>
            </p:cNvSpPr>
            <p:nvPr/>
          </p:nvSpPr>
          <p:spPr bwMode="auto">
            <a:xfrm>
              <a:off x="2709863" y="1657351"/>
              <a:ext cx="314325" cy="979488"/>
            </a:xfrm>
            <a:custGeom>
              <a:avLst/>
              <a:gdLst>
                <a:gd name="T0" fmla="*/ 10 w 26"/>
                <a:gd name="T1" fmla="*/ 19 h 81"/>
                <a:gd name="T2" fmla="*/ 11 w 26"/>
                <a:gd name="T3" fmla="*/ 19 h 81"/>
                <a:gd name="T4" fmla="*/ 14 w 26"/>
                <a:gd name="T5" fmla="*/ 19 h 81"/>
                <a:gd name="T6" fmla="*/ 16 w 26"/>
                <a:gd name="T7" fmla="*/ 19 h 81"/>
                <a:gd name="T8" fmla="*/ 18 w 26"/>
                <a:gd name="T9" fmla="*/ 15 h 81"/>
                <a:gd name="T10" fmla="*/ 18 w 26"/>
                <a:gd name="T11" fmla="*/ 13 h 81"/>
                <a:gd name="T12" fmla="*/ 16 w 26"/>
                <a:gd name="T13" fmla="*/ 12 h 81"/>
                <a:gd name="T14" fmla="*/ 15 w 26"/>
                <a:gd name="T15" fmla="*/ 11 h 81"/>
                <a:gd name="T16" fmla="*/ 10 w 26"/>
                <a:gd name="T17" fmla="*/ 11 h 81"/>
                <a:gd name="T18" fmla="*/ 9 w 26"/>
                <a:gd name="T19" fmla="*/ 12 h 81"/>
                <a:gd name="T20" fmla="*/ 8 w 26"/>
                <a:gd name="T21" fmla="*/ 13 h 81"/>
                <a:gd name="T22" fmla="*/ 8 w 26"/>
                <a:gd name="T23" fmla="*/ 15 h 81"/>
                <a:gd name="T24" fmla="*/ 10 w 26"/>
                <a:gd name="T25" fmla="*/ 19 h 81"/>
                <a:gd name="T26" fmla="*/ 11 w 26"/>
                <a:gd name="T27" fmla="*/ 80 h 81"/>
                <a:gd name="T28" fmla="*/ 7 w 26"/>
                <a:gd name="T29" fmla="*/ 75 h 81"/>
                <a:gd name="T30" fmla="*/ 6 w 26"/>
                <a:gd name="T31" fmla="*/ 72 h 81"/>
                <a:gd name="T32" fmla="*/ 11 w 26"/>
                <a:gd name="T33" fmla="*/ 22 h 81"/>
                <a:gd name="T34" fmla="*/ 12 w 26"/>
                <a:gd name="T35" fmla="*/ 21 h 81"/>
                <a:gd name="T36" fmla="*/ 14 w 26"/>
                <a:gd name="T37" fmla="*/ 21 h 81"/>
                <a:gd name="T38" fmla="*/ 15 w 26"/>
                <a:gd name="T39" fmla="*/ 22 h 81"/>
                <a:gd name="T40" fmla="*/ 20 w 26"/>
                <a:gd name="T41" fmla="*/ 72 h 81"/>
                <a:gd name="T42" fmla="*/ 19 w 26"/>
                <a:gd name="T43" fmla="*/ 74 h 81"/>
                <a:gd name="T44" fmla="*/ 14 w 26"/>
                <a:gd name="T45" fmla="*/ 80 h 81"/>
                <a:gd name="T46" fmla="*/ 11 w 26"/>
                <a:gd name="T47" fmla="*/ 80 h 81"/>
                <a:gd name="T48" fmla="*/ 5 w 26"/>
                <a:gd name="T49" fmla="*/ 12 h 81"/>
                <a:gd name="T50" fmla="*/ 13 w 26"/>
                <a:gd name="T51" fmla="*/ 0 h 81"/>
                <a:gd name="T52" fmla="*/ 20 w 26"/>
                <a:gd name="T53" fmla="*/ 12 h 81"/>
                <a:gd name="T54" fmla="*/ 19 w 26"/>
                <a:gd name="T55" fmla="*/ 12 h 81"/>
                <a:gd name="T56" fmla="*/ 18 w 26"/>
                <a:gd name="T57" fmla="*/ 11 h 81"/>
                <a:gd name="T58" fmla="*/ 18 w 26"/>
                <a:gd name="T59" fmla="*/ 10 h 81"/>
                <a:gd name="T60" fmla="*/ 13 w 26"/>
                <a:gd name="T61" fmla="*/ 2 h 81"/>
                <a:gd name="T62" fmla="*/ 7 w 26"/>
                <a:gd name="T63" fmla="*/ 10 h 81"/>
                <a:gd name="T64" fmla="*/ 7 w 26"/>
                <a:gd name="T65" fmla="*/ 11 h 81"/>
                <a:gd name="T66" fmla="*/ 7 w 26"/>
                <a:gd name="T67" fmla="*/ 12 h 81"/>
                <a:gd name="T68" fmla="*/ 5 w 26"/>
                <a:gd name="T69" fmla="*/ 1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81">
                  <a:moveTo>
                    <a:pt x="10" y="19"/>
                  </a:moveTo>
                  <a:cubicBezTo>
                    <a:pt x="10" y="19"/>
                    <a:pt x="10" y="19"/>
                    <a:pt x="11" y="19"/>
                  </a:cubicBezTo>
                  <a:cubicBezTo>
                    <a:pt x="12" y="19"/>
                    <a:pt x="13" y="19"/>
                    <a:pt x="14" y="19"/>
                  </a:cubicBezTo>
                  <a:cubicBezTo>
                    <a:pt x="15" y="19"/>
                    <a:pt x="15" y="19"/>
                    <a:pt x="16" y="19"/>
                  </a:cubicBezTo>
                  <a:cubicBezTo>
                    <a:pt x="16" y="17"/>
                    <a:pt x="17" y="16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7" y="13"/>
                    <a:pt x="17" y="12"/>
                    <a:pt x="16" y="12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3" y="11"/>
                    <a:pt x="12" y="11"/>
                    <a:pt x="10" y="11"/>
                  </a:cubicBezTo>
                  <a:cubicBezTo>
                    <a:pt x="9" y="11"/>
                    <a:pt x="9" y="11"/>
                    <a:pt x="9" y="12"/>
                  </a:cubicBezTo>
                  <a:cubicBezTo>
                    <a:pt x="9" y="12"/>
                    <a:pt x="8" y="13"/>
                    <a:pt x="8" y="13"/>
                  </a:cubicBezTo>
                  <a:cubicBezTo>
                    <a:pt x="7" y="14"/>
                    <a:pt x="7" y="14"/>
                    <a:pt x="8" y="15"/>
                  </a:cubicBezTo>
                  <a:cubicBezTo>
                    <a:pt x="8" y="16"/>
                    <a:pt x="9" y="17"/>
                    <a:pt x="10" y="19"/>
                  </a:cubicBezTo>
                  <a:close/>
                  <a:moveTo>
                    <a:pt x="11" y="80"/>
                  </a:moveTo>
                  <a:cubicBezTo>
                    <a:pt x="10" y="78"/>
                    <a:pt x="8" y="76"/>
                    <a:pt x="7" y="75"/>
                  </a:cubicBezTo>
                  <a:cubicBezTo>
                    <a:pt x="6" y="74"/>
                    <a:pt x="6" y="73"/>
                    <a:pt x="6" y="72"/>
                  </a:cubicBezTo>
                  <a:cubicBezTo>
                    <a:pt x="7" y="57"/>
                    <a:pt x="9" y="40"/>
                    <a:pt x="11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1"/>
                    <a:pt x="13" y="21"/>
                    <a:pt x="14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7" y="39"/>
                    <a:pt x="18" y="56"/>
                    <a:pt x="20" y="72"/>
                  </a:cubicBezTo>
                  <a:cubicBezTo>
                    <a:pt x="20" y="73"/>
                    <a:pt x="20" y="74"/>
                    <a:pt x="19" y="74"/>
                  </a:cubicBezTo>
                  <a:cubicBezTo>
                    <a:pt x="17" y="76"/>
                    <a:pt x="15" y="78"/>
                    <a:pt x="14" y="80"/>
                  </a:cubicBezTo>
                  <a:cubicBezTo>
                    <a:pt x="13" y="81"/>
                    <a:pt x="13" y="81"/>
                    <a:pt x="11" y="80"/>
                  </a:cubicBezTo>
                  <a:close/>
                  <a:moveTo>
                    <a:pt x="5" y="12"/>
                  </a:moveTo>
                  <a:cubicBezTo>
                    <a:pt x="0" y="8"/>
                    <a:pt x="4" y="0"/>
                    <a:pt x="13" y="0"/>
                  </a:cubicBezTo>
                  <a:cubicBezTo>
                    <a:pt x="22" y="0"/>
                    <a:pt x="26" y="8"/>
                    <a:pt x="20" y="12"/>
                  </a:cubicBezTo>
                  <a:cubicBezTo>
                    <a:pt x="19" y="13"/>
                    <a:pt x="19" y="13"/>
                    <a:pt x="19" y="12"/>
                  </a:cubicBezTo>
                  <a:cubicBezTo>
                    <a:pt x="18" y="12"/>
                    <a:pt x="18" y="12"/>
                    <a:pt x="18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22" y="7"/>
                    <a:pt x="19" y="2"/>
                    <a:pt x="13" y="2"/>
                  </a:cubicBezTo>
                  <a:cubicBezTo>
                    <a:pt x="7" y="2"/>
                    <a:pt x="3" y="7"/>
                    <a:pt x="7" y="10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6" y="13"/>
                    <a:pt x="5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Freeform 131"/>
            <p:cNvSpPr>
              <a:spLocks noEditPoints="1"/>
            </p:cNvSpPr>
            <p:nvPr/>
          </p:nvSpPr>
          <p:spPr bwMode="auto">
            <a:xfrm>
              <a:off x="2697163" y="1657351"/>
              <a:ext cx="327025" cy="979488"/>
            </a:xfrm>
            <a:custGeom>
              <a:avLst/>
              <a:gdLst>
                <a:gd name="T0" fmla="*/ 11 w 27"/>
                <a:gd name="T1" fmla="*/ 18 h 81"/>
                <a:gd name="T2" fmla="*/ 12 w 27"/>
                <a:gd name="T3" fmla="*/ 19 h 81"/>
                <a:gd name="T4" fmla="*/ 15 w 27"/>
                <a:gd name="T5" fmla="*/ 19 h 81"/>
                <a:gd name="T6" fmla="*/ 16 w 27"/>
                <a:gd name="T7" fmla="*/ 18 h 81"/>
                <a:gd name="T8" fmla="*/ 19 w 27"/>
                <a:gd name="T9" fmla="*/ 14 h 81"/>
                <a:gd name="T10" fmla="*/ 18 w 27"/>
                <a:gd name="T11" fmla="*/ 13 h 81"/>
                <a:gd name="T12" fmla="*/ 17 w 27"/>
                <a:gd name="T13" fmla="*/ 11 h 81"/>
                <a:gd name="T14" fmla="*/ 16 w 27"/>
                <a:gd name="T15" fmla="*/ 11 h 81"/>
                <a:gd name="T16" fmla="*/ 11 w 27"/>
                <a:gd name="T17" fmla="*/ 11 h 81"/>
                <a:gd name="T18" fmla="*/ 10 w 27"/>
                <a:gd name="T19" fmla="*/ 12 h 81"/>
                <a:gd name="T20" fmla="*/ 9 w 27"/>
                <a:gd name="T21" fmla="*/ 13 h 81"/>
                <a:gd name="T22" fmla="*/ 8 w 27"/>
                <a:gd name="T23" fmla="*/ 14 h 81"/>
                <a:gd name="T24" fmla="*/ 11 w 27"/>
                <a:gd name="T25" fmla="*/ 18 h 81"/>
                <a:gd name="T26" fmla="*/ 12 w 27"/>
                <a:gd name="T27" fmla="*/ 79 h 81"/>
                <a:gd name="T28" fmla="*/ 7 w 27"/>
                <a:gd name="T29" fmla="*/ 74 h 81"/>
                <a:gd name="T30" fmla="*/ 7 w 27"/>
                <a:gd name="T31" fmla="*/ 72 h 81"/>
                <a:gd name="T32" fmla="*/ 11 w 27"/>
                <a:gd name="T33" fmla="*/ 22 h 81"/>
                <a:gd name="T34" fmla="*/ 12 w 27"/>
                <a:gd name="T35" fmla="*/ 21 h 81"/>
                <a:gd name="T36" fmla="*/ 15 w 27"/>
                <a:gd name="T37" fmla="*/ 21 h 81"/>
                <a:gd name="T38" fmla="*/ 16 w 27"/>
                <a:gd name="T39" fmla="*/ 22 h 81"/>
                <a:gd name="T40" fmla="*/ 20 w 27"/>
                <a:gd name="T41" fmla="*/ 72 h 81"/>
                <a:gd name="T42" fmla="*/ 20 w 27"/>
                <a:gd name="T43" fmla="*/ 74 h 81"/>
                <a:gd name="T44" fmla="*/ 15 w 27"/>
                <a:gd name="T45" fmla="*/ 80 h 81"/>
                <a:gd name="T46" fmla="*/ 12 w 27"/>
                <a:gd name="T47" fmla="*/ 79 h 81"/>
                <a:gd name="T48" fmla="*/ 6 w 27"/>
                <a:gd name="T49" fmla="*/ 12 h 81"/>
                <a:gd name="T50" fmla="*/ 13 w 27"/>
                <a:gd name="T51" fmla="*/ 0 h 81"/>
                <a:gd name="T52" fmla="*/ 21 w 27"/>
                <a:gd name="T53" fmla="*/ 12 h 81"/>
                <a:gd name="T54" fmla="*/ 19 w 27"/>
                <a:gd name="T55" fmla="*/ 12 h 81"/>
                <a:gd name="T56" fmla="*/ 19 w 27"/>
                <a:gd name="T57" fmla="*/ 11 h 81"/>
                <a:gd name="T58" fmla="*/ 19 w 27"/>
                <a:gd name="T59" fmla="*/ 10 h 81"/>
                <a:gd name="T60" fmla="*/ 13 w 27"/>
                <a:gd name="T61" fmla="*/ 2 h 81"/>
                <a:gd name="T62" fmla="*/ 8 w 27"/>
                <a:gd name="T63" fmla="*/ 10 h 81"/>
                <a:gd name="T64" fmla="*/ 8 w 27"/>
                <a:gd name="T65" fmla="*/ 11 h 81"/>
                <a:gd name="T66" fmla="*/ 8 w 27"/>
                <a:gd name="T67" fmla="*/ 12 h 81"/>
                <a:gd name="T68" fmla="*/ 6 w 27"/>
                <a:gd name="T69" fmla="*/ 1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" h="81">
                  <a:moveTo>
                    <a:pt x="11" y="18"/>
                  </a:moveTo>
                  <a:cubicBezTo>
                    <a:pt x="11" y="19"/>
                    <a:pt x="11" y="19"/>
                    <a:pt x="12" y="19"/>
                  </a:cubicBezTo>
                  <a:cubicBezTo>
                    <a:pt x="13" y="19"/>
                    <a:pt x="14" y="19"/>
                    <a:pt x="15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7" y="17"/>
                    <a:pt x="18" y="16"/>
                    <a:pt x="19" y="14"/>
                  </a:cubicBezTo>
                  <a:cubicBezTo>
                    <a:pt x="19" y="14"/>
                    <a:pt x="19" y="14"/>
                    <a:pt x="18" y="13"/>
                  </a:cubicBezTo>
                  <a:cubicBezTo>
                    <a:pt x="18" y="12"/>
                    <a:pt x="18" y="12"/>
                    <a:pt x="17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4" y="11"/>
                    <a:pt x="13" y="11"/>
                    <a:pt x="11" y="11"/>
                  </a:cubicBezTo>
                  <a:cubicBezTo>
                    <a:pt x="10" y="11"/>
                    <a:pt x="10" y="11"/>
                    <a:pt x="10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6"/>
                    <a:pt x="10" y="17"/>
                    <a:pt x="11" y="18"/>
                  </a:cubicBezTo>
                  <a:close/>
                  <a:moveTo>
                    <a:pt x="12" y="79"/>
                  </a:moveTo>
                  <a:cubicBezTo>
                    <a:pt x="11" y="78"/>
                    <a:pt x="9" y="76"/>
                    <a:pt x="7" y="74"/>
                  </a:cubicBezTo>
                  <a:cubicBezTo>
                    <a:pt x="7" y="73"/>
                    <a:pt x="6" y="73"/>
                    <a:pt x="7" y="72"/>
                  </a:cubicBezTo>
                  <a:cubicBezTo>
                    <a:pt x="8" y="56"/>
                    <a:pt x="10" y="40"/>
                    <a:pt x="11" y="22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5" y="21"/>
                    <a:pt x="15" y="21"/>
                    <a:pt x="16" y="22"/>
                  </a:cubicBezTo>
                  <a:cubicBezTo>
                    <a:pt x="17" y="39"/>
                    <a:pt x="19" y="55"/>
                    <a:pt x="20" y="72"/>
                  </a:cubicBezTo>
                  <a:cubicBezTo>
                    <a:pt x="21" y="73"/>
                    <a:pt x="20" y="73"/>
                    <a:pt x="20" y="74"/>
                  </a:cubicBezTo>
                  <a:cubicBezTo>
                    <a:pt x="18" y="76"/>
                    <a:pt x="16" y="78"/>
                    <a:pt x="15" y="80"/>
                  </a:cubicBezTo>
                  <a:cubicBezTo>
                    <a:pt x="13" y="81"/>
                    <a:pt x="13" y="81"/>
                    <a:pt x="12" y="79"/>
                  </a:cubicBezTo>
                  <a:close/>
                  <a:moveTo>
                    <a:pt x="6" y="12"/>
                  </a:moveTo>
                  <a:cubicBezTo>
                    <a:pt x="0" y="8"/>
                    <a:pt x="5" y="0"/>
                    <a:pt x="13" y="0"/>
                  </a:cubicBezTo>
                  <a:cubicBezTo>
                    <a:pt x="22" y="0"/>
                    <a:pt x="27" y="8"/>
                    <a:pt x="21" y="12"/>
                  </a:cubicBezTo>
                  <a:cubicBezTo>
                    <a:pt x="20" y="12"/>
                    <a:pt x="20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ubicBezTo>
                    <a:pt x="19" y="11"/>
                    <a:pt x="18" y="10"/>
                    <a:pt x="19" y="10"/>
                  </a:cubicBezTo>
                  <a:cubicBezTo>
                    <a:pt x="23" y="7"/>
                    <a:pt x="20" y="2"/>
                    <a:pt x="13" y="2"/>
                  </a:cubicBezTo>
                  <a:cubicBezTo>
                    <a:pt x="7" y="2"/>
                    <a:pt x="4" y="7"/>
                    <a:pt x="8" y="10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7" y="12"/>
                    <a:pt x="7" y="12"/>
                    <a:pt x="6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Freeform 132"/>
            <p:cNvSpPr>
              <a:spLocks noEditPoints="1"/>
            </p:cNvSpPr>
            <p:nvPr/>
          </p:nvSpPr>
          <p:spPr bwMode="auto">
            <a:xfrm>
              <a:off x="2697163" y="1657351"/>
              <a:ext cx="314325" cy="966788"/>
            </a:xfrm>
            <a:custGeom>
              <a:avLst/>
              <a:gdLst>
                <a:gd name="T0" fmla="*/ 10 w 26"/>
                <a:gd name="T1" fmla="*/ 18 h 80"/>
                <a:gd name="T2" fmla="*/ 12 w 26"/>
                <a:gd name="T3" fmla="*/ 19 h 80"/>
                <a:gd name="T4" fmla="*/ 15 w 26"/>
                <a:gd name="T5" fmla="*/ 19 h 80"/>
                <a:gd name="T6" fmla="*/ 16 w 26"/>
                <a:gd name="T7" fmla="*/ 18 h 80"/>
                <a:gd name="T8" fmla="*/ 18 w 26"/>
                <a:gd name="T9" fmla="*/ 14 h 80"/>
                <a:gd name="T10" fmla="*/ 18 w 26"/>
                <a:gd name="T11" fmla="*/ 13 h 80"/>
                <a:gd name="T12" fmla="*/ 17 w 26"/>
                <a:gd name="T13" fmla="*/ 11 h 80"/>
                <a:gd name="T14" fmla="*/ 15 w 26"/>
                <a:gd name="T15" fmla="*/ 10 h 80"/>
                <a:gd name="T16" fmla="*/ 11 w 26"/>
                <a:gd name="T17" fmla="*/ 10 h 80"/>
                <a:gd name="T18" fmla="*/ 9 w 26"/>
                <a:gd name="T19" fmla="*/ 11 h 80"/>
                <a:gd name="T20" fmla="*/ 8 w 26"/>
                <a:gd name="T21" fmla="*/ 13 h 80"/>
                <a:gd name="T22" fmla="*/ 8 w 26"/>
                <a:gd name="T23" fmla="*/ 14 h 80"/>
                <a:gd name="T24" fmla="*/ 10 w 26"/>
                <a:gd name="T25" fmla="*/ 18 h 80"/>
                <a:gd name="T26" fmla="*/ 12 w 26"/>
                <a:gd name="T27" fmla="*/ 79 h 80"/>
                <a:gd name="T28" fmla="*/ 7 w 26"/>
                <a:gd name="T29" fmla="*/ 74 h 80"/>
                <a:gd name="T30" fmla="*/ 6 w 26"/>
                <a:gd name="T31" fmla="*/ 71 h 80"/>
                <a:gd name="T32" fmla="*/ 11 w 26"/>
                <a:gd name="T33" fmla="*/ 21 h 80"/>
                <a:gd name="T34" fmla="*/ 12 w 26"/>
                <a:gd name="T35" fmla="*/ 20 h 80"/>
                <a:gd name="T36" fmla="*/ 14 w 26"/>
                <a:gd name="T37" fmla="*/ 20 h 80"/>
                <a:gd name="T38" fmla="*/ 15 w 26"/>
                <a:gd name="T39" fmla="*/ 21 h 80"/>
                <a:gd name="T40" fmla="*/ 20 w 26"/>
                <a:gd name="T41" fmla="*/ 71 h 80"/>
                <a:gd name="T42" fmla="*/ 19 w 26"/>
                <a:gd name="T43" fmla="*/ 74 h 80"/>
                <a:gd name="T44" fmla="*/ 14 w 26"/>
                <a:gd name="T45" fmla="*/ 79 h 80"/>
                <a:gd name="T46" fmla="*/ 12 w 26"/>
                <a:gd name="T47" fmla="*/ 79 h 80"/>
                <a:gd name="T48" fmla="*/ 6 w 26"/>
                <a:gd name="T49" fmla="*/ 12 h 80"/>
                <a:gd name="T50" fmla="*/ 13 w 26"/>
                <a:gd name="T51" fmla="*/ 0 h 80"/>
                <a:gd name="T52" fmla="*/ 20 w 26"/>
                <a:gd name="T53" fmla="*/ 12 h 80"/>
                <a:gd name="T54" fmla="*/ 19 w 26"/>
                <a:gd name="T55" fmla="*/ 12 h 80"/>
                <a:gd name="T56" fmla="*/ 19 w 26"/>
                <a:gd name="T57" fmla="*/ 11 h 80"/>
                <a:gd name="T58" fmla="*/ 19 w 26"/>
                <a:gd name="T59" fmla="*/ 10 h 80"/>
                <a:gd name="T60" fmla="*/ 13 w 26"/>
                <a:gd name="T61" fmla="*/ 2 h 80"/>
                <a:gd name="T62" fmla="*/ 8 w 26"/>
                <a:gd name="T63" fmla="*/ 10 h 80"/>
                <a:gd name="T64" fmla="*/ 8 w 26"/>
                <a:gd name="T65" fmla="*/ 11 h 80"/>
                <a:gd name="T66" fmla="*/ 7 w 26"/>
                <a:gd name="T67" fmla="*/ 12 h 80"/>
                <a:gd name="T68" fmla="*/ 6 w 26"/>
                <a:gd name="T69" fmla="*/ 1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80">
                  <a:moveTo>
                    <a:pt x="10" y="18"/>
                  </a:moveTo>
                  <a:cubicBezTo>
                    <a:pt x="11" y="19"/>
                    <a:pt x="11" y="19"/>
                    <a:pt x="12" y="19"/>
                  </a:cubicBezTo>
                  <a:cubicBezTo>
                    <a:pt x="13" y="19"/>
                    <a:pt x="14" y="19"/>
                    <a:pt x="15" y="19"/>
                  </a:cubicBezTo>
                  <a:cubicBezTo>
                    <a:pt x="15" y="19"/>
                    <a:pt x="16" y="19"/>
                    <a:pt x="16" y="18"/>
                  </a:cubicBezTo>
                  <a:cubicBezTo>
                    <a:pt x="17" y="17"/>
                    <a:pt x="18" y="16"/>
                    <a:pt x="18" y="14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8" y="12"/>
                    <a:pt x="17" y="12"/>
                    <a:pt x="17" y="11"/>
                  </a:cubicBezTo>
                  <a:cubicBezTo>
                    <a:pt x="17" y="11"/>
                    <a:pt x="16" y="11"/>
                    <a:pt x="15" y="10"/>
                  </a:cubicBezTo>
                  <a:cubicBezTo>
                    <a:pt x="14" y="10"/>
                    <a:pt x="12" y="10"/>
                    <a:pt x="11" y="10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2"/>
                    <a:pt x="9" y="12"/>
                    <a:pt x="8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9" y="16"/>
                    <a:pt x="9" y="17"/>
                    <a:pt x="10" y="18"/>
                  </a:cubicBezTo>
                  <a:close/>
                  <a:moveTo>
                    <a:pt x="12" y="79"/>
                  </a:moveTo>
                  <a:cubicBezTo>
                    <a:pt x="10" y="78"/>
                    <a:pt x="9" y="76"/>
                    <a:pt x="7" y="74"/>
                  </a:cubicBezTo>
                  <a:cubicBezTo>
                    <a:pt x="6" y="73"/>
                    <a:pt x="6" y="73"/>
                    <a:pt x="6" y="71"/>
                  </a:cubicBezTo>
                  <a:cubicBezTo>
                    <a:pt x="8" y="56"/>
                    <a:pt x="9" y="40"/>
                    <a:pt x="11" y="21"/>
                  </a:cubicBezTo>
                  <a:cubicBezTo>
                    <a:pt x="11" y="21"/>
                    <a:pt x="11" y="20"/>
                    <a:pt x="12" y="20"/>
                  </a:cubicBezTo>
                  <a:cubicBezTo>
                    <a:pt x="13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1"/>
                  </a:cubicBezTo>
                  <a:cubicBezTo>
                    <a:pt x="17" y="39"/>
                    <a:pt x="19" y="55"/>
                    <a:pt x="20" y="71"/>
                  </a:cubicBezTo>
                  <a:cubicBezTo>
                    <a:pt x="20" y="73"/>
                    <a:pt x="20" y="73"/>
                    <a:pt x="19" y="74"/>
                  </a:cubicBezTo>
                  <a:cubicBezTo>
                    <a:pt x="18" y="76"/>
                    <a:pt x="16" y="78"/>
                    <a:pt x="14" y="79"/>
                  </a:cubicBezTo>
                  <a:cubicBezTo>
                    <a:pt x="13" y="80"/>
                    <a:pt x="13" y="80"/>
                    <a:pt x="12" y="79"/>
                  </a:cubicBezTo>
                  <a:close/>
                  <a:moveTo>
                    <a:pt x="6" y="12"/>
                  </a:moveTo>
                  <a:cubicBezTo>
                    <a:pt x="0" y="7"/>
                    <a:pt x="4" y="0"/>
                    <a:pt x="13" y="0"/>
                  </a:cubicBezTo>
                  <a:cubicBezTo>
                    <a:pt x="22" y="0"/>
                    <a:pt x="26" y="7"/>
                    <a:pt x="20" y="12"/>
                  </a:cubicBezTo>
                  <a:cubicBezTo>
                    <a:pt x="20" y="12"/>
                    <a:pt x="20" y="12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23" y="6"/>
                    <a:pt x="19" y="2"/>
                    <a:pt x="13" y="2"/>
                  </a:cubicBezTo>
                  <a:cubicBezTo>
                    <a:pt x="7" y="2"/>
                    <a:pt x="4" y="7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8" y="11"/>
                    <a:pt x="7" y="12"/>
                  </a:cubicBezTo>
                  <a:cubicBezTo>
                    <a:pt x="7" y="12"/>
                    <a:pt x="7" y="12"/>
                    <a:pt x="6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Freeform 133"/>
            <p:cNvSpPr>
              <a:spLocks noEditPoints="1"/>
            </p:cNvSpPr>
            <p:nvPr/>
          </p:nvSpPr>
          <p:spPr bwMode="auto">
            <a:xfrm>
              <a:off x="2697163" y="1644651"/>
              <a:ext cx="314325" cy="979488"/>
            </a:xfrm>
            <a:custGeom>
              <a:avLst/>
              <a:gdLst>
                <a:gd name="T0" fmla="*/ 10 w 26"/>
                <a:gd name="T1" fmla="*/ 19 h 81"/>
                <a:gd name="T2" fmla="*/ 12 w 26"/>
                <a:gd name="T3" fmla="*/ 20 h 81"/>
                <a:gd name="T4" fmla="*/ 14 w 26"/>
                <a:gd name="T5" fmla="*/ 20 h 81"/>
                <a:gd name="T6" fmla="*/ 16 w 26"/>
                <a:gd name="T7" fmla="*/ 19 h 81"/>
                <a:gd name="T8" fmla="*/ 18 w 26"/>
                <a:gd name="T9" fmla="*/ 15 h 81"/>
                <a:gd name="T10" fmla="*/ 18 w 26"/>
                <a:gd name="T11" fmla="*/ 13 h 81"/>
                <a:gd name="T12" fmla="*/ 17 w 26"/>
                <a:gd name="T13" fmla="*/ 12 h 81"/>
                <a:gd name="T14" fmla="*/ 15 w 26"/>
                <a:gd name="T15" fmla="*/ 11 h 81"/>
                <a:gd name="T16" fmla="*/ 10 w 26"/>
                <a:gd name="T17" fmla="*/ 11 h 81"/>
                <a:gd name="T18" fmla="*/ 9 w 26"/>
                <a:gd name="T19" fmla="*/ 12 h 81"/>
                <a:gd name="T20" fmla="*/ 8 w 26"/>
                <a:gd name="T21" fmla="*/ 14 h 81"/>
                <a:gd name="T22" fmla="*/ 8 w 26"/>
                <a:gd name="T23" fmla="*/ 15 h 81"/>
                <a:gd name="T24" fmla="*/ 10 w 26"/>
                <a:gd name="T25" fmla="*/ 19 h 81"/>
                <a:gd name="T26" fmla="*/ 12 w 26"/>
                <a:gd name="T27" fmla="*/ 80 h 81"/>
                <a:gd name="T28" fmla="*/ 7 w 26"/>
                <a:gd name="T29" fmla="*/ 75 h 81"/>
                <a:gd name="T30" fmla="*/ 6 w 26"/>
                <a:gd name="T31" fmla="*/ 72 h 81"/>
                <a:gd name="T32" fmla="*/ 11 w 26"/>
                <a:gd name="T33" fmla="*/ 22 h 81"/>
                <a:gd name="T34" fmla="*/ 12 w 26"/>
                <a:gd name="T35" fmla="*/ 21 h 81"/>
                <a:gd name="T36" fmla="*/ 14 w 26"/>
                <a:gd name="T37" fmla="*/ 21 h 81"/>
                <a:gd name="T38" fmla="*/ 15 w 26"/>
                <a:gd name="T39" fmla="*/ 22 h 81"/>
                <a:gd name="T40" fmla="*/ 20 w 26"/>
                <a:gd name="T41" fmla="*/ 72 h 81"/>
                <a:gd name="T42" fmla="*/ 19 w 26"/>
                <a:gd name="T43" fmla="*/ 75 h 81"/>
                <a:gd name="T44" fmla="*/ 14 w 26"/>
                <a:gd name="T45" fmla="*/ 80 h 81"/>
                <a:gd name="T46" fmla="*/ 12 w 26"/>
                <a:gd name="T47" fmla="*/ 80 h 81"/>
                <a:gd name="T48" fmla="*/ 6 w 26"/>
                <a:gd name="T49" fmla="*/ 12 h 81"/>
                <a:gd name="T50" fmla="*/ 13 w 26"/>
                <a:gd name="T51" fmla="*/ 0 h 81"/>
                <a:gd name="T52" fmla="*/ 20 w 26"/>
                <a:gd name="T53" fmla="*/ 13 h 81"/>
                <a:gd name="T54" fmla="*/ 19 w 26"/>
                <a:gd name="T55" fmla="*/ 12 h 81"/>
                <a:gd name="T56" fmla="*/ 18 w 26"/>
                <a:gd name="T57" fmla="*/ 12 h 81"/>
                <a:gd name="T58" fmla="*/ 19 w 26"/>
                <a:gd name="T59" fmla="*/ 11 h 81"/>
                <a:gd name="T60" fmla="*/ 13 w 26"/>
                <a:gd name="T61" fmla="*/ 3 h 81"/>
                <a:gd name="T62" fmla="*/ 7 w 26"/>
                <a:gd name="T63" fmla="*/ 11 h 81"/>
                <a:gd name="T64" fmla="*/ 8 w 26"/>
                <a:gd name="T65" fmla="*/ 12 h 81"/>
                <a:gd name="T66" fmla="*/ 7 w 26"/>
                <a:gd name="T67" fmla="*/ 12 h 81"/>
                <a:gd name="T68" fmla="*/ 6 w 26"/>
                <a:gd name="T69" fmla="*/ 1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81">
                  <a:moveTo>
                    <a:pt x="10" y="19"/>
                  </a:moveTo>
                  <a:cubicBezTo>
                    <a:pt x="11" y="20"/>
                    <a:pt x="11" y="20"/>
                    <a:pt x="12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5" y="20"/>
                    <a:pt x="15" y="20"/>
                    <a:pt x="16" y="19"/>
                  </a:cubicBezTo>
                  <a:cubicBezTo>
                    <a:pt x="17" y="18"/>
                    <a:pt x="18" y="16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7" y="12"/>
                    <a:pt x="17" y="12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4" y="11"/>
                    <a:pt x="12" y="11"/>
                    <a:pt x="10" y="11"/>
                  </a:cubicBezTo>
                  <a:cubicBezTo>
                    <a:pt x="10" y="11"/>
                    <a:pt x="10" y="11"/>
                    <a:pt x="9" y="12"/>
                  </a:cubicBezTo>
                  <a:cubicBezTo>
                    <a:pt x="9" y="13"/>
                    <a:pt x="8" y="13"/>
                    <a:pt x="8" y="14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6"/>
                    <a:pt x="9" y="18"/>
                    <a:pt x="10" y="19"/>
                  </a:cubicBezTo>
                  <a:close/>
                  <a:moveTo>
                    <a:pt x="12" y="80"/>
                  </a:moveTo>
                  <a:cubicBezTo>
                    <a:pt x="10" y="78"/>
                    <a:pt x="9" y="77"/>
                    <a:pt x="7" y="75"/>
                  </a:cubicBezTo>
                  <a:cubicBezTo>
                    <a:pt x="6" y="74"/>
                    <a:pt x="6" y="74"/>
                    <a:pt x="6" y="72"/>
                  </a:cubicBezTo>
                  <a:cubicBezTo>
                    <a:pt x="7" y="57"/>
                    <a:pt x="9" y="40"/>
                    <a:pt x="11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3" y="21"/>
                    <a:pt x="13" y="21"/>
                    <a:pt x="14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7" y="39"/>
                    <a:pt x="18" y="56"/>
                    <a:pt x="20" y="72"/>
                  </a:cubicBezTo>
                  <a:cubicBezTo>
                    <a:pt x="20" y="73"/>
                    <a:pt x="20" y="74"/>
                    <a:pt x="19" y="75"/>
                  </a:cubicBezTo>
                  <a:cubicBezTo>
                    <a:pt x="17" y="77"/>
                    <a:pt x="16" y="78"/>
                    <a:pt x="14" y="80"/>
                  </a:cubicBezTo>
                  <a:cubicBezTo>
                    <a:pt x="13" y="81"/>
                    <a:pt x="13" y="81"/>
                    <a:pt x="12" y="80"/>
                  </a:cubicBezTo>
                  <a:close/>
                  <a:moveTo>
                    <a:pt x="6" y="12"/>
                  </a:moveTo>
                  <a:cubicBezTo>
                    <a:pt x="0" y="8"/>
                    <a:pt x="4" y="0"/>
                    <a:pt x="13" y="0"/>
                  </a:cubicBezTo>
                  <a:cubicBezTo>
                    <a:pt x="22" y="0"/>
                    <a:pt x="26" y="8"/>
                    <a:pt x="20" y="13"/>
                  </a:cubicBezTo>
                  <a:cubicBezTo>
                    <a:pt x="20" y="13"/>
                    <a:pt x="19" y="13"/>
                    <a:pt x="19" y="12"/>
                  </a:cubicBezTo>
                  <a:cubicBezTo>
                    <a:pt x="19" y="12"/>
                    <a:pt x="19" y="12"/>
                    <a:pt x="18" y="12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23" y="7"/>
                    <a:pt x="19" y="3"/>
                    <a:pt x="13" y="3"/>
                  </a:cubicBezTo>
                  <a:cubicBezTo>
                    <a:pt x="7" y="3"/>
                    <a:pt x="3" y="7"/>
                    <a:pt x="7" y="11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7" y="13"/>
                    <a:pt x="6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" name="Freeform 134"/>
            <p:cNvSpPr>
              <a:spLocks noEditPoints="1"/>
            </p:cNvSpPr>
            <p:nvPr/>
          </p:nvSpPr>
          <p:spPr bwMode="auto">
            <a:xfrm>
              <a:off x="2697163" y="1644651"/>
              <a:ext cx="314325" cy="979488"/>
            </a:xfrm>
            <a:custGeom>
              <a:avLst/>
              <a:gdLst>
                <a:gd name="T0" fmla="*/ 10 w 26"/>
                <a:gd name="T1" fmla="*/ 19 h 81"/>
                <a:gd name="T2" fmla="*/ 11 w 26"/>
                <a:gd name="T3" fmla="*/ 19 h 81"/>
                <a:gd name="T4" fmla="*/ 14 w 26"/>
                <a:gd name="T5" fmla="*/ 19 h 81"/>
                <a:gd name="T6" fmla="*/ 16 w 26"/>
                <a:gd name="T7" fmla="*/ 19 h 81"/>
                <a:gd name="T8" fmla="*/ 18 w 26"/>
                <a:gd name="T9" fmla="*/ 15 h 81"/>
                <a:gd name="T10" fmla="*/ 18 w 26"/>
                <a:gd name="T11" fmla="*/ 13 h 81"/>
                <a:gd name="T12" fmla="*/ 17 w 26"/>
                <a:gd name="T13" fmla="*/ 12 h 81"/>
                <a:gd name="T14" fmla="*/ 15 w 26"/>
                <a:gd name="T15" fmla="*/ 11 h 81"/>
                <a:gd name="T16" fmla="*/ 10 w 26"/>
                <a:gd name="T17" fmla="*/ 11 h 81"/>
                <a:gd name="T18" fmla="*/ 9 w 26"/>
                <a:gd name="T19" fmla="*/ 12 h 81"/>
                <a:gd name="T20" fmla="*/ 8 w 26"/>
                <a:gd name="T21" fmla="*/ 13 h 81"/>
                <a:gd name="T22" fmla="*/ 8 w 26"/>
                <a:gd name="T23" fmla="*/ 15 h 81"/>
                <a:gd name="T24" fmla="*/ 10 w 26"/>
                <a:gd name="T25" fmla="*/ 19 h 81"/>
                <a:gd name="T26" fmla="*/ 12 w 26"/>
                <a:gd name="T27" fmla="*/ 80 h 81"/>
                <a:gd name="T28" fmla="*/ 7 w 26"/>
                <a:gd name="T29" fmla="*/ 75 h 81"/>
                <a:gd name="T30" fmla="*/ 6 w 26"/>
                <a:gd name="T31" fmla="*/ 72 h 81"/>
                <a:gd name="T32" fmla="*/ 11 w 26"/>
                <a:gd name="T33" fmla="*/ 22 h 81"/>
                <a:gd name="T34" fmla="*/ 12 w 26"/>
                <a:gd name="T35" fmla="*/ 21 h 81"/>
                <a:gd name="T36" fmla="*/ 14 w 26"/>
                <a:gd name="T37" fmla="*/ 21 h 81"/>
                <a:gd name="T38" fmla="*/ 15 w 26"/>
                <a:gd name="T39" fmla="*/ 22 h 81"/>
                <a:gd name="T40" fmla="*/ 20 w 26"/>
                <a:gd name="T41" fmla="*/ 72 h 81"/>
                <a:gd name="T42" fmla="*/ 19 w 26"/>
                <a:gd name="T43" fmla="*/ 75 h 81"/>
                <a:gd name="T44" fmla="*/ 14 w 26"/>
                <a:gd name="T45" fmla="*/ 80 h 81"/>
                <a:gd name="T46" fmla="*/ 12 w 26"/>
                <a:gd name="T47" fmla="*/ 80 h 81"/>
                <a:gd name="T48" fmla="*/ 6 w 26"/>
                <a:gd name="T49" fmla="*/ 12 h 81"/>
                <a:gd name="T50" fmla="*/ 13 w 26"/>
                <a:gd name="T51" fmla="*/ 0 h 81"/>
                <a:gd name="T52" fmla="*/ 20 w 26"/>
                <a:gd name="T53" fmla="*/ 12 h 81"/>
                <a:gd name="T54" fmla="*/ 19 w 26"/>
                <a:gd name="T55" fmla="*/ 12 h 81"/>
                <a:gd name="T56" fmla="*/ 18 w 26"/>
                <a:gd name="T57" fmla="*/ 11 h 81"/>
                <a:gd name="T58" fmla="*/ 18 w 26"/>
                <a:gd name="T59" fmla="*/ 10 h 81"/>
                <a:gd name="T60" fmla="*/ 13 w 26"/>
                <a:gd name="T61" fmla="*/ 2 h 81"/>
                <a:gd name="T62" fmla="*/ 7 w 26"/>
                <a:gd name="T63" fmla="*/ 10 h 81"/>
                <a:gd name="T64" fmla="*/ 7 w 26"/>
                <a:gd name="T65" fmla="*/ 11 h 81"/>
                <a:gd name="T66" fmla="*/ 7 w 26"/>
                <a:gd name="T67" fmla="*/ 12 h 81"/>
                <a:gd name="T68" fmla="*/ 6 w 26"/>
                <a:gd name="T69" fmla="*/ 1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81">
                  <a:moveTo>
                    <a:pt x="10" y="19"/>
                  </a:moveTo>
                  <a:cubicBezTo>
                    <a:pt x="10" y="19"/>
                    <a:pt x="10" y="19"/>
                    <a:pt x="11" y="19"/>
                  </a:cubicBezTo>
                  <a:cubicBezTo>
                    <a:pt x="12" y="19"/>
                    <a:pt x="13" y="19"/>
                    <a:pt x="14" y="19"/>
                  </a:cubicBezTo>
                  <a:cubicBezTo>
                    <a:pt x="15" y="19"/>
                    <a:pt x="15" y="19"/>
                    <a:pt x="16" y="19"/>
                  </a:cubicBezTo>
                  <a:cubicBezTo>
                    <a:pt x="17" y="17"/>
                    <a:pt x="17" y="16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3" y="11"/>
                    <a:pt x="12" y="11"/>
                    <a:pt x="10" y="11"/>
                  </a:cubicBezTo>
                  <a:cubicBezTo>
                    <a:pt x="10" y="11"/>
                    <a:pt x="9" y="11"/>
                    <a:pt x="9" y="12"/>
                  </a:cubicBezTo>
                  <a:cubicBezTo>
                    <a:pt x="9" y="12"/>
                    <a:pt x="8" y="13"/>
                    <a:pt x="8" y="13"/>
                  </a:cubicBezTo>
                  <a:cubicBezTo>
                    <a:pt x="7" y="14"/>
                    <a:pt x="7" y="14"/>
                    <a:pt x="8" y="15"/>
                  </a:cubicBezTo>
                  <a:cubicBezTo>
                    <a:pt x="8" y="16"/>
                    <a:pt x="9" y="17"/>
                    <a:pt x="10" y="19"/>
                  </a:cubicBezTo>
                  <a:close/>
                  <a:moveTo>
                    <a:pt x="12" y="80"/>
                  </a:moveTo>
                  <a:cubicBezTo>
                    <a:pt x="10" y="78"/>
                    <a:pt x="8" y="76"/>
                    <a:pt x="7" y="75"/>
                  </a:cubicBezTo>
                  <a:cubicBezTo>
                    <a:pt x="6" y="74"/>
                    <a:pt x="6" y="74"/>
                    <a:pt x="6" y="72"/>
                  </a:cubicBezTo>
                  <a:cubicBezTo>
                    <a:pt x="7" y="57"/>
                    <a:pt x="9" y="40"/>
                    <a:pt x="11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1"/>
                    <a:pt x="13" y="21"/>
                    <a:pt x="14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7" y="39"/>
                    <a:pt x="18" y="56"/>
                    <a:pt x="20" y="72"/>
                  </a:cubicBezTo>
                  <a:cubicBezTo>
                    <a:pt x="20" y="73"/>
                    <a:pt x="20" y="74"/>
                    <a:pt x="19" y="75"/>
                  </a:cubicBezTo>
                  <a:cubicBezTo>
                    <a:pt x="17" y="76"/>
                    <a:pt x="16" y="78"/>
                    <a:pt x="14" y="80"/>
                  </a:cubicBezTo>
                  <a:cubicBezTo>
                    <a:pt x="13" y="81"/>
                    <a:pt x="13" y="81"/>
                    <a:pt x="12" y="80"/>
                  </a:cubicBezTo>
                  <a:close/>
                  <a:moveTo>
                    <a:pt x="6" y="12"/>
                  </a:moveTo>
                  <a:cubicBezTo>
                    <a:pt x="0" y="8"/>
                    <a:pt x="4" y="0"/>
                    <a:pt x="13" y="0"/>
                  </a:cubicBezTo>
                  <a:cubicBezTo>
                    <a:pt x="22" y="0"/>
                    <a:pt x="26" y="8"/>
                    <a:pt x="20" y="12"/>
                  </a:cubicBezTo>
                  <a:cubicBezTo>
                    <a:pt x="19" y="13"/>
                    <a:pt x="19" y="13"/>
                    <a:pt x="19" y="12"/>
                  </a:cubicBezTo>
                  <a:cubicBezTo>
                    <a:pt x="19" y="12"/>
                    <a:pt x="18" y="12"/>
                    <a:pt x="18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23" y="7"/>
                    <a:pt x="19" y="2"/>
                    <a:pt x="13" y="2"/>
                  </a:cubicBezTo>
                  <a:cubicBezTo>
                    <a:pt x="7" y="2"/>
                    <a:pt x="3" y="7"/>
                    <a:pt x="7" y="10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6" y="13"/>
                    <a:pt x="6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Freeform 135"/>
            <p:cNvSpPr>
              <a:spLocks noEditPoints="1"/>
            </p:cNvSpPr>
            <p:nvPr/>
          </p:nvSpPr>
          <p:spPr bwMode="auto">
            <a:xfrm>
              <a:off x="2697163" y="1644651"/>
              <a:ext cx="314325" cy="979488"/>
            </a:xfrm>
            <a:custGeom>
              <a:avLst/>
              <a:gdLst>
                <a:gd name="T0" fmla="*/ 10 w 26"/>
                <a:gd name="T1" fmla="*/ 18 h 81"/>
                <a:gd name="T2" fmla="*/ 11 w 26"/>
                <a:gd name="T3" fmla="*/ 19 h 81"/>
                <a:gd name="T4" fmla="*/ 14 w 26"/>
                <a:gd name="T5" fmla="*/ 19 h 81"/>
                <a:gd name="T6" fmla="*/ 15 w 26"/>
                <a:gd name="T7" fmla="*/ 18 h 81"/>
                <a:gd name="T8" fmla="*/ 18 w 26"/>
                <a:gd name="T9" fmla="*/ 15 h 81"/>
                <a:gd name="T10" fmla="*/ 17 w 26"/>
                <a:gd name="T11" fmla="*/ 13 h 81"/>
                <a:gd name="T12" fmla="*/ 16 w 26"/>
                <a:gd name="T13" fmla="*/ 12 h 81"/>
                <a:gd name="T14" fmla="*/ 15 w 26"/>
                <a:gd name="T15" fmla="*/ 11 h 81"/>
                <a:gd name="T16" fmla="*/ 10 w 26"/>
                <a:gd name="T17" fmla="*/ 11 h 81"/>
                <a:gd name="T18" fmla="*/ 9 w 26"/>
                <a:gd name="T19" fmla="*/ 12 h 81"/>
                <a:gd name="T20" fmla="*/ 8 w 26"/>
                <a:gd name="T21" fmla="*/ 13 h 81"/>
                <a:gd name="T22" fmla="*/ 7 w 26"/>
                <a:gd name="T23" fmla="*/ 15 h 81"/>
                <a:gd name="T24" fmla="*/ 10 w 26"/>
                <a:gd name="T25" fmla="*/ 18 h 81"/>
                <a:gd name="T26" fmla="*/ 11 w 26"/>
                <a:gd name="T27" fmla="*/ 79 h 81"/>
                <a:gd name="T28" fmla="*/ 7 w 26"/>
                <a:gd name="T29" fmla="*/ 74 h 81"/>
                <a:gd name="T30" fmla="*/ 6 w 26"/>
                <a:gd name="T31" fmla="*/ 72 h 81"/>
                <a:gd name="T32" fmla="*/ 10 w 26"/>
                <a:gd name="T33" fmla="*/ 22 h 81"/>
                <a:gd name="T34" fmla="*/ 11 w 26"/>
                <a:gd name="T35" fmla="*/ 21 h 81"/>
                <a:gd name="T36" fmla="*/ 14 w 26"/>
                <a:gd name="T37" fmla="*/ 21 h 81"/>
                <a:gd name="T38" fmla="*/ 15 w 26"/>
                <a:gd name="T39" fmla="*/ 22 h 81"/>
                <a:gd name="T40" fmla="*/ 19 w 26"/>
                <a:gd name="T41" fmla="*/ 72 h 81"/>
                <a:gd name="T42" fmla="*/ 19 w 26"/>
                <a:gd name="T43" fmla="*/ 74 h 81"/>
                <a:gd name="T44" fmla="*/ 14 w 26"/>
                <a:gd name="T45" fmla="*/ 80 h 81"/>
                <a:gd name="T46" fmla="*/ 11 w 26"/>
                <a:gd name="T47" fmla="*/ 79 h 81"/>
                <a:gd name="T48" fmla="*/ 5 w 26"/>
                <a:gd name="T49" fmla="*/ 12 h 81"/>
                <a:gd name="T50" fmla="*/ 13 w 26"/>
                <a:gd name="T51" fmla="*/ 0 h 81"/>
                <a:gd name="T52" fmla="*/ 20 w 26"/>
                <a:gd name="T53" fmla="*/ 12 h 81"/>
                <a:gd name="T54" fmla="*/ 19 w 26"/>
                <a:gd name="T55" fmla="*/ 12 h 81"/>
                <a:gd name="T56" fmla="*/ 18 w 26"/>
                <a:gd name="T57" fmla="*/ 11 h 81"/>
                <a:gd name="T58" fmla="*/ 18 w 26"/>
                <a:gd name="T59" fmla="*/ 10 h 81"/>
                <a:gd name="T60" fmla="*/ 13 w 26"/>
                <a:gd name="T61" fmla="*/ 2 h 81"/>
                <a:gd name="T62" fmla="*/ 7 w 26"/>
                <a:gd name="T63" fmla="*/ 10 h 81"/>
                <a:gd name="T64" fmla="*/ 7 w 26"/>
                <a:gd name="T65" fmla="*/ 11 h 81"/>
                <a:gd name="T66" fmla="*/ 7 w 26"/>
                <a:gd name="T67" fmla="*/ 12 h 81"/>
                <a:gd name="T68" fmla="*/ 5 w 26"/>
                <a:gd name="T69" fmla="*/ 1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81">
                  <a:moveTo>
                    <a:pt x="10" y="18"/>
                  </a:moveTo>
                  <a:cubicBezTo>
                    <a:pt x="10" y="19"/>
                    <a:pt x="10" y="19"/>
                    <a:pt x="11" y="19"/>
                  </a:cubicBezTo>
                  <a:cubicBezTo>
                    <a:pt x="12" y="19"/>
                    <a:pt x="13" y="19"/>
                    <a:pt x="14" y="19"/>
                  </a:cubicBezTo>
                  <a:cubicBezTo>
                    <a:pt x="15" y="19"/>
                    <a:pt x="15" y="19"/>
                    <a:pt x="15" y="18"/>
                  </a:cubicBezTo>
                  <a:cubicBezTo>
                    <a:pt x="16" y="17"/>
                    <a:pt x="17" y="16"/>
                    <a:pt x="18" y="15"/>
                  </a:cubicBezTo>
                  <a:cubicBezTo>
                    <a:pt x="18" y="14"/>
                    <a:pt x="18" y="14"/>
                    <a:pt x="17" y="13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3" y="11"/>
                    <a:pt x="12" y="11"/>
                    <a:pt x="10" y="11"/>
                  </a:cubicBezTo>
                  <a:cubicBezTo>
                    <a:pt x="9" y="11"/>
                    <a:pt x="9" y="11"/>
                    <a:pt x="9" y="12"/>
                  </a:cubicBezTo>
                  <a:cubicBezTo>
                    <a:pt x="8" y="12"/>
                    <a:pt x="8" y="13"/>
                    <a:pt x="8" y="13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8" y="16"/>
                    <a:pt x="9" y="17"/>
                    <a:pt x="10" y="18"/>
                  </a:cubicBezTo>
                  <a:close/>
                  <a:moveTo>
                    <a:pt x="11" y="79"/>
                  </a:moveTo>
                  <a:cubicBezTo>
                    <a:pt x="10" y="78"/>
                    <a:pt x="8" y="76"/>
                    <a:pt x="7" y="74"/>
                  </a:cubicBezTo>
                  <a:cubicBezTo>
                    <a:pt x="6" y="73"/>
                    <a:pt x="5" y="73"/>
                    <a:pt x="6" y="72"/>
                  </a:cubicBezTo>
                  <a:cubicBezTo>
                    <a:pt x="7" y="56"/>
                    <a:pt x="9" y="40"/>
                    <a:pt x="10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3" y="21"/>
                    <a:pt x="14" y="21"/>
                  </a:cubicBezTo>
                  <a:cubicBezTo>
                    <a:pt x="14" y="21"/>
                    <a:pt x="15" y="21"/>
                    <a:pt x="15" y="22"/>
                  </a:cubicBezTo>
                  <a:cubicBezTo>
                    <a:pt x="16" y="39"/>
                    <a:pt x="18" y="56"/>
                    <a:pt x="19" y="72"/>
                  </a:cubicBezTo>
                  <a:cubicBezTo>
                    <a:pt x="20" y="73"/>
                    <a:pt x="20" y="73"/>
                    <a:pt x="19" y="74"/>
                  </a:cubicBezTo>
                  <a:cubicBezTo>
                    <a:pt x="17" y="76"/>
                    <a:pt x="15" y="78"/>
                    <a:pt x="14" y="80"/>
                  </a:cubicBezTo>
                  <a:cubicBezTo>
                    <a:pt x="13" y="81"/>
                    <a:pt x="12" y="81"/>
                    <a:pt x="11" y="79"/>
                  </a:cubicBezTo>
                  <a:close/>
                  <a:moveTo>
                    <a:pt x="5" y="12"/>
                  </a:moveTo>
                  <a:cubicBezTo>
                    <a:pt x="0" y="8"/>
                    <a:pt x="4" y="0"/>
                    <a:pt x="13" y="0"/>
                  </a:cubicBezTo>
                  <a:cubicBezTo>
                    <a:pt x="22" y="0"/>
                    <a:pt x="26" y="8"/>
                    <a:pt x="20" y="12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22" y="7"/>
                    <a:pt x="19" y="2"/>
                    <a:pt x="13" y="2"/>
                  </a:cubicBezTo>
                  <a:cubicBezTo>
                    <a:pt x="6" y="2"/>
                    <a:pt x="3" y="7"/>
                    <a:pt x="7" y="10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6" y="12"/>
                    <a:pt x="6" y="13"/>
                    <a:pt x="5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Freeform 136"/>
            <p:cNvSpPr>
              <a:spLocks noEditPoints="1"/>
            </p:cNvSpPr>
            <p:nvPr/>
          </p:nvSpPr>
          <p:spPr bwMode="auto">
            <a:xfrm>
              <a:off x="2684463" y="1644651"/>
              <a:ext cx="315913" cy="979488"/>
            </a:xfrm>
            <a:custGeom>
              <a:avLst/>
              <a:gdLst>
                <a:gd name="T0" fmla="*/ 10 w 26"/>
                <a:gd name="T1" fmla="*/ 18 h 81"/>
                <a:gd name="T2" fmla="*/ 12 w 26"/>
                <a:gd name="T3" fmla="*/ 19 h 81"/>
                <a:gd name="T4" fmla="*/ 15 w 26"/>
                <a:gd name="T5" fmla="*/ 19 h 81"/>
                <a:gd name="T6" fmla="*/ 16 w 26"/>
                <a:gd name="T7" fmla="*/ 18 h 81"/>
                <a:gd name="T8" fmla="*/ 18 w 26"/>
                <a:gd name="T9" fmla="*/ 14 h 81"/>
                <a:gd name="T10" fmla="*/ 18 w 26"/>
                <a:gd name="T11" fmla="*/ 13 h 81"/>
                <a:gd name="T12" fmla="*/ 17 w 26"/>
                <a:gd name="T13" fmla="*/ 11 h 81"/>
                <a:gd name="T14" fmla="*/ 16 w 26"/>
                <a:gd name="T15" fmla="*/ 11 h 81"/>
                <a:gd name="T16" fmla="*/ 11 w 26"/>
                <a:gd name="T17" fmla="*/ 11 h 81"/>
                <a:gd name="T18" fmla="*/ 9 w 26"/>
                <a:gd name="T19" fmla="*/ 11 h 81"/>
                <a:gd name="T20" fmla="*/ 8 w 26"/>
                <a:gd name="T21" fmla="*/ 13 h 81"/>
                <a:gd name="T22" fmla="*/ 8 w 26"/>
                <a:gd name="T23" fmla="*/ 14 h 81"/>
                <a:gd name="T24" fmla="*/ 10 w 26"/>
                <a:gd name="T25" fmla="*/ 18 h 81"/>
                <a:gd name="T26" fmla="*/ 12 w 26"/>
                <a:gd name="T27" fmla="*/ 79 h 81"/>
                <a:gd name="T28" fmla="*/ 7 w 26"/>
                <a:gd name="T29" fmla="*/ 74 h 81"/>
                <a:gd name="T30" fmla="*/ 6 w 26"/>
                <a:gd name="T31" fmla="*/ 71 h 81"/>
                <a:gd name="T32" fmla="*/ 11 w 26"/>
                <a:gd name="T33" fmla="*/ 21 h 81"/>
                <a:gd name="T34" fmla="*/ 12 w 26"/>
                <a:gd name="T35" fmla="*/ 20 h 81"/>
                <a:gd name="T36" fmla="*/ 14 w 26"/>
                <a:gd name="T37" fmla="*/ 20 h 81"/>
                <a:gd name="T38" fmla="*/ 15 w 26"/>
                <a:gd name="T39" fmla="*/ 21 h 81"/>
                <a:gd name="T40" fmla="*/ 20 w 26"/>
                <a:gd name="T41" fmla="*/ 72 h 81"/>
                <a:gd name="T42" fmla="*/ 19 w 26"/>
                <a:gd name="T43" fmla="*/ 74 h 81"/>
                <a:gd name="T44" fmla="*/ 14 w 26"/>
                <a:gd name="T45" fmla="*/ 79 h 81"/>
                <a:gd name="T46" fmla="*/ 12 w 26"/>
                <a:gd name="T47" fmla="*/ 79 h 81"/>
                <a:gd name="T48" fmla="*/ 6 w 26"/>
                <a:gd name="T49" fmla="*/ 12 h 81"/>
                <a:gd name="T50" fmla="*/ 13 w 26"/>
                <a:gd name="T51" fmla="*/ 0 h 81"/>
                <a:gd name="T52" fmla="*/ 20 w 26"/>
                <a:gd name="T53" fmla="*/ 12 h 81"/>
                <a:gd name="T54" fmla="*/ 19 w 26"/>
                <a:gd name="T55" fmla="*/ 12 h 81"/>
                <a:gd name="T56" fmla="*/ 19 w 26"/>
                <a:gd name="T57" fmla="*/ 11 h 81"/>
                <a:gd name="T58" fmla="*/ 19 w 26"/>
                <a:gd name="T59" fmla="*/ 10 h 81"/>
                <a:gd name="T60" fmla="*/ 13 w 26"/>
                <a:gd name="T61" fmla="*/ 2 h 81"/>
                <a:gd name="T62" fmla="*/ 8 w 26"/>
                <a:gd name="T63" fmla="*/ 10 h 81"/>
                <a:gd name="T64" fmla="*/ 8 w 26"/>
                <a:gd name="T65" fmla="*/ 11 h 81"/>
                <a:gd name="T66" fmla="*/ 7 w 26"/>
                <a:gd name="T67" fmla="*/ 12 h 81"/>
                <a:gd name="T68" fmla="*/ 6 w 26"/>
                <a:gd name="T69" fmla="*/ 1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81">
                  <a:moveTo>
                    <a:pt x="10" y="18"/>
                  </a:moveTo>
                  <a:cubicBezTo>
                    <a:pt x="11" y="19"/>
                    <a:pt x="11" y="19"/>
                    <a:pt x="12" y="19"/>
                  </a:cubicBezTo>
                  <a:cubicBezTo>
                    <a:pt x="13" y="19"/>
                    <a:pt x="14" y="19"/>
                    <a:pt x="15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7" y="17"/>
                    <a:pt x="18" y="16"/>
                    <a:pt x="18" y="14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8" y="12"/>
                    <a:pt x="17" y="12"/>
                    <a:pt x="17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4" y="10"/>
                    <a:pt x="12" y="10"/>
                    <a:pt x="11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2"/>
                    <a:pt x="9" y="12"/>
                    <a:pt x="8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9" y="16"/>
                    <a:pt x="9" y="17"/>
                    <a:pt x="10" y="18"/>
                  </a:cubicBezTo>
                  <a:close/>
                  <a:moveTo>
                    <a:pt x="12" y="79"/>
                  </a:moveTo>
                  <a:cubicBezTo>
                    <a:pt x="10" y="78"/>
                    <a:pt x="9" y="76"/>
                    <a:pt x="7" y="74"/>
                  </a:cubicBezTo>
                  <a:cubicBezTo>
                    <a:pt x="6" y="73"/>
                    <a:pt x="6" y="73"/>
                    <a:pt x="6" y="71"/>
                  </a:cubicBezTo>
                  <a:cubicBezTo>
                    <a:pt x="8" y="56"/>
                    <a:pt x="9" y="40"/>
                    <a:pt x="11" y="21"/>
                  </a:cubicBezTo>
                  <a:cubicBezTo>
                    <a:pt x="11" y="21"/>
                    <a:pt x="11" y="20"/>
                    <a:pt x="12" y="20"/>
                  </a:cubicBezTo>
                  <a:cubicBezTo>
                    <a:pt x="13" y="20"/>
                    <a:pt x="14" y="20"/>
                    <a:pt x="14" y="20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7" y="39"/>
                    <a:pt x="19" y="55"/>
                    <a:pt x="20" y="72"/>
                  </a:cubicBezTo>
                  <a:cubicBezTo>
                    <a:pt x="20" y="73"/>
                    <a:pt x="20" y="73"/>
                    <a:pt x="19" y="74"/>
                  </a:cubicBezTo>
                  <a:cubicBezTo>
                    <a:pt x="18" y="76"/>
                    <a:pt x="16" y="78"/>
                    <a:pt x="14" y="79"/>
                  </a:cubicBezTo>
                  <a:cubicBezTo>
                    <a:pt x="13" y="81"/>
                    <a:pt x="13" y="80"/>
                    <a:pt x="12" y="79"/>
                  </a:cubicBezTo>
                  <a:close/>
                  <a:moveTo>
                    <a:pt x="6" y="12"/>
                  </a:moveTo>
                  <a:cubicBezTo>
                    <a:pt x="0" y="7"/>
                    <a:pt x="4" y="0"/>
                    <a:pt x="13" y="0"/>
                  </a:cubicBezTo>
                  <a:cubicBezTo>
                    <a:pt x="22" y="0"/>
                    <a:pt x="26" y="8"/>
                    <a:pt x="20" y="12"/>
                  </a:cubicBezTo>
                  <a:cubicBezTo>
                    <a:pt x="20" y="12"/>
                    <a:pt x="20" y="12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23" y="6"/>
                    <a:pt x="19" y="2"/>
                    <a:pt x="13" y="2"/>
                  </a:cubicBezTo>
                  <a:cubicBezTo>
                    <a:pt x="7" y="2"/>
                    <a:pt x="4" y="7"/>
                    <a:pt x="8" y="10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8" y="11"/>
                    <a:pt x="8" y="11"/>
                    <a:pt x="7" y="12"/>
                  </a:cubicBezTo>
                  <a:cubicBezTo>
                    <a:pt x="7" y="12"/>
                    <a:pt x="7" y="12"/>
                    <a:pt x="6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Freeform 137"/>
            <p:cNvSpPr>
              <a:spLocks noEditPoints="1"/>
            </p:cNvSpPr>
            <p:nvPr/>
          </p:nvSpPr>
          <p:spPr bwMode="auto">
            <a:xfrm>
              <a:off x="2684463" y="1631951"/>
              <a:ext cx="315913" cy="981075"/>
            </a:xfrm>
            <a:custGeom>
              <a:avLst/>
              <a:gdLst>
                <a:gd name="T0" fmla="*/ 10 w 26"/>
                <a:gd name="T1" fmla="*/ 19 h 81"/>
                <a:gd name="T2" fmla="*/ 12 w 26"/>
                <a:gd name="T3" fmla="*/ 20 h 81"/>
                <a:gd name="T4" fmla="*/ 14 w 26"/>
                <a:gd name="T5" fmla="*/ 20 h 81"/>
                <a:gd name="T6" fmla="*/ 16 w 26"/>
                <a:gd name="T7" fmla="*/ 19 h 81"/>
                <a:gd name="T8" fmla="*/ 18 w 26"/>
                <a:gd name="T9" fmla="*/ 15 h 81"/>
                <a:gd name="T10" fmla="*/ 18 w 26"/>
                <a:gd name="T11" fmla="*/ 13 h 81"/>
                <a:gd name="T12" fmla="*/ 17 w 26"/>
                <a:gd name="T13" fmla="*/ 12 h 81"/>
                <a:gd name="T14" fmla="*/ 15 w 26"/>
                <a:gd name="T15" fmla="*/ 11 h 81"/>
                <a:gd name="T16" fmla="*/ 11 w 26"/>
                <a:gd name="T17" fmla="*/ 11 h 81"/>
                <a:gd name="T18" fmla="*/ 9 w 26"/>
                <a:gd name="T19" fmla="*/ 12 h 81"/>
                <a:gd name="T20" fmla="*/ 8 w 26"/>
                <a:gd name="T21" fmla="*/ 14 h 81"/>
                <a:gd name="T22" fmla="*/ 8 w 26"/>
                <a:gd name="T23" fmla="*/ 15 h 81"/>
                <a:gd name="T24" fmla="*/ 10 w 26"/>
                <a:gd name="T25" fmla="*/ 19 h 81"/>
                <a:gd name="T26" fmla="*/ 12 w 26"/>
                <a:gd name="T27" fmla="*/ 80 h 81"/>
                <a:gd name="T28" fmla="*/ 7 w 26"/>
                <a:gd name="T29" fmla="*/ 75 h 81"/>
                <a:gd name="T30" fmla="*/ 6 w 26"/>
                <a:gd name="T31" fmla="*/ 72 h 81"/>
                <a:gd name="T32" fmla="*/ 11 w 26"/>
                <a:gd name="T33" fmla="*/ 22 h 81"/>
                <a:gd name="T34" fmla="*/ 12 w 26"/>
                <a:gd name="T35" fmla="*/ 21 h 81"/>
                <a:gd name="T36" fmla="*/ 14 w 26"/>
                <a:gd name="T37" fmla="*/ 21 h 81"/>
                <a:gd name="T38" fmla="*/ 15 w 26"/>
                <a:gd name="T39" fmla="*/ 22 h 81"/>
                <a:gd name="T40" fmla="*/ 20 w 26"/>
                <a:gd name="T41" fmla="*/ 72 h 81"/>
                <a:gd name="T42" fmla="*/ 19 w 26"/>
                <a:gd name="T43" fmla="*/ 75 h 81"/>
                <a:gd name="T44" fmla="*/ 14 w 26"/>
                <a:gd name="T45" fmla="*/ 80 h 81"/>
                <a:gd name="T46" fmla="*/ 12 w 26"/>
                <a:gd name="T47" fmla="*/ 80 h 81"/>
                <a:gd name="T48" fmla="*/ 6 w 26"/>
                <a:gd name="T49" fmla="*/ 13 h 81"/>
                <a:gd name="T50" fmla="*/ 13 w 26"/>
                <a:gd name="T51" fmla="*/ 0 h 81"/>
                <a:gd name="T52" fmla="*/ 20 w 26"/>
                <a:gd name="T53" fmla="*/ 13 h 81"/>
                <a:gd name="T54" fmla="*/ 19 w 26"/>
                <a:gd name="T55" fmla="*/ 12 h 81"/>
                <a:gd name="T56" fmla="*/ 18 w 26"/>
                <a:gd name="T57" fmla="*/ 12 h 81"/>
                <a:gd name="T58" fmla="*/ 19 w 26"/>
                <a:gd name="T59" fmla="*/ 11 h 81"/>
                <a:gd name="T60" fmla="*/ 13 w 26"/>
                <a:gd name="T61" fmla="*/ 3 h 81"/>
                <a:gd name="T62" fmla="*/ 8 w 26"/>
                <a:gd name="T63" fmla="*/ 11 h 81"/>
                <a:gd name="T64" fmla="*/ 8 w 26"/>
                <a:gd name="T65" fmla="*/ 12 h 81"/>
                <a:gd name="T66" fmla="*/ 7 w 26"/>
                <a:gd name="T67" fmla="*/ 12 h 81"/>
                <a:gd name="T68" fmla="*/ 6 w 26"/>
                <a:gd name="T69" fmla="*/ 1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81">
                  <a:moveTo>
                    <a:pt x="10" y="19"/>
                  </a:moveTo>
                  <a:cubicBezTo>
                    <a:pt x="11" y="20"/>
                    <a:pt x="11" y="20"/>
                    <a:pt x="12" y="20"/>
                  </a:cubicBezTo>
                  <a:cubicBezTo>
                    <a:pt x="13" y="20"/>
                    <a:pt x="14" y="20"/>
                    <a:pt x="14" y="20"/>
                  </a:cubicBezTo>
                  <a:cubicBezTo>
                    <a:pt x="15" y="20"/>
                    <a:pt x="15" y="20"/>
                    <a:pt x="16" y="19"/>
                  </a:cubicBezTo>
                  <a:cubicBezTo>
                    <a:pt x="17" y="18"/>
                    <a:pt x="18" y="16"/>
                    <a:pt x="18" y="15"/>
                  </a:cubicBezTo>
                  <a:cubicBezTo>
                    <a:pt x="19" y="14"/>
                    <a:pt x="19" y="14"/>
                    <a:pt x="18" y="13"/>
                  </a:cubicBezTo>
                  <a:cubicBezTo>
                    <a:pt x="18" y="13"/>
                    <a:pt x="17" y="13"/>
                    <a:pt x="17" y="12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4" y="11"/>
                    <a:pt x="12" y="11"/>
                    <a:pt x="11" y="11"/>
                  </a:cubicBezTo>
                  <a:cubicBezTo>
                    <a:pt x="10" y="11"/>
                    <a:pt x="10" y="12"/>
                    <a:pt x="9" y="12"/>
                  </a:cubicBezTo>
                  <a:cubicBezTo>
                    <a:pt x="9" y="13"/>
                    <a:pt x="8" y="13"/>
                    <a:pt x="8" y="14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9" y="16"/>
                    <a:pt x="9" y="18"/>
                    <a:pt x="10" y="19"/>
                  </a:cubicBezTo>
                  <a:close/>
                  <a:moveTo>
                    <a:pt x="12" y="80"/>
                  </a:moveTo>
                  <a:cubicBezTo>
                    <a:pt x="10" y="78"/>
                    <a:pt x="9" y="77"/>
                    <a:pt x="7" y="75"/>
                  </a:cubicBezTo>
                  <a:cubicBezTo>
                    <a:pt x="6" y="74"/>
                    <a:pt x="6" y="74"/>
                    <a:pt x="6" y="72"/>
                  </a:cubicBezTo>
                  <a:cubicBezTo>
                    <a:pt x="8" y="57"/>
                    <a:pt x="9" y="40"/>
                    <a:pt x="11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3" y="21"/>
                    <a:pt x="13" y="21"/>
                    <a:pt x="14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7" y="39"/>
                    <a:pt x="19" y="56"/>
                    <a:pt x="20" y="72"/>
                  </a:cubicBezTo>
                  <a:cubicBezTo>
                    <a:pt x="20" y="74"/>
                    <a:pt x="20" y="74"/>
                    <a:pt x="19" y="75"/>
                  </a:cubicBezTo>
                  <a:cubicBezTo>
                    <a:pt x="18" y="77"/>
                    <a:pt x="16" y="78"/>
                    <a:pt x="14" y="80"/>
                  </a:cubicBezTo>
                  <a:cubicBezTo>
                    <a:pt x="13" y="81"/>
                    <a:pt x="13" y="81"/>
                    <a:pt x="12" y="80"/>
                  </a:cubicBezTo>
                  <a:close/>
                  <a:moveTo>
                    <a:pt x="6" y="13"/>
                  </a:moveTo>
                  <a:cubicBezTo>
                    <a:pt x="0" y="8"/>
                    <a:pt x="4" y="0"/>
                    <a:pt x="13" y="0"/>
                  </a:cubicBezTo>
                  <a:cubicBezTo>
                    <a:pt x="22" y="0"/>
                    <a:pt x="26" y="8"/>
                    <a:pt x="20" y="13"/>
                  </a:cubicBezTo>
                  <a:cubicBezTo>
                    <a:pt x="20" y="13"/>
                    <a:pt x="19" y="13"/>
                    <a:pt x="19" y="12"/>
                  </a:cubicBezTo>
                  <a:cubicBezTo>
                    <a:pt x="19" y="12"/>
                    <a:pt x="19" y="12"/>
                    <a:pt x="18" y="12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23" y="7"/>
                    <a:pt x="19" y="3"/>
                    <a:pt x="13" y="3"/>
                  </a:cubicBezTo>
                  <a:cubicBezTo>
                    <a:pt x="7" y="3"/>
                    <a:pt x="3" y="7"/>
                    <a:pt x="8" y="11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3"/>
                    <a:pt x="7" y="13"/>
                    <a:pt x="6" y="13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" name="Freeform 138"/>
            <p:cNvSpPr>
              <a:spLocks noEditPoints="1"/>
            </p:cNvSpPr>
            <p:nvPr/>
          </p:nvSpPr>
          <p:spPr bwMode="auto">
            <a:xfrm>
              <a:off x="2684463" y="1631951"/>
              <a:ext cx="315913" cy="981075"/>
            </a:xfrm>
            <a:custGeom>
              <a:avLst/>
              <a:gdLst>
                <a:gd name="T0" fmla="*/ 10 w 26"/>
                <a:gd name="T1" fmla="*/ 19 h 81"/>
                <a:gd name="T2" fmla="*/ 11 w 26"/>
                <a:gd name="T3" fmla="*/ 19 h 81"/>
                <a:gd name="T4" fmla="*/ 14 w 26"/>
                <a:gd name="T5" fmla="*/ 19 h 81"/>
                <a:gd name="T6" fmla="*/ 16 w 26"/>
                <a:gd name="T7" fmla="*/ 19 h 81"/>
                <a:gd name="T8" fmla="*/ 18 w 26"/>
                <a:gd name="T9" fmla="*/ 15 h 81"/>
                <a:gd name="T10" fmla="*/ 18 w 26"/>
                <a:gd name="T11" fmla="*/ 13 h 81"/>
                <a:gd name="T12" fmla="*/ 17 w 26"/>
                <a:gd name="T13" fmla="*/ 12 h 81"/>
                <a:gd name="T14" fmla="*/ 15 w 26"/>
                <a:gd name="T15" fmla="*/ 11 h 81"/>
                <a:gd name="T16" fmla="*/ 10 w 26"/>
                <a:gd name="T17" fmla="*/ 11 h 81"/>
                <a:gd name="T18" fmla="*/ 9 w 26"/>
                <a:gd name="T19" fmla="*/ 12 h 81"/>
                <a:gd name="T20" fmla="*/ 8 w 26"/>
                <a:gd name="T21" fmla="*/ 13 h 81"/>
                <a:gd name="T22" fmla="*/ 8 w 26"/>
                <a:gd name="T23" fmla="*/ 15 h 81"/>
                <a:gd name="T24" fmla="*/ 10 w 26"/>
                <a:gd name="T25" fmla="*/ 19 h 81"/>
                <a:gd name="T26" fmla="*/ 12 w 26"/>
                <a:gd name="T27" fmla="*/ 80 h 81"/>
                <a:gd name="T28" fmla="*/ 7 w 26"/>
                <a:gd name="T29" fmla="*/ 75 h 81"/>
                <a:gd name="T30" fmla="*/ 6 w 26"/>
                <a:gd name="T31" fmla="*/ 72 h 81"/>
                <a:gd name="T32" fmla="*/ 11 w 26"/>
                <a:gd name="T33" fmla="*/ 22 h 81"/>
                <a:gd name="T34" fmla="*/ 12 w 26"/>
                <a:gd name="T35" fmla="*/ 21 h 81"/>
                <a:gd name="T36" fmla="*/ 14 w 26"/>
                <a:gd name="T37" fmla="*/ 21 h 81"/>
                <a:gd name="T38" fmla="*/ 15 w 26"/>
                <a:gd name="T39" fmla="*/ 22 h 81"/>
                <a:gd name="T40" fmla="*/ 20 w 26"/>
                <a:gd name="T41" fmla="*/ 72 h 81"/>
                <a:gd name="T42" fmla="*/ 19 w 26"/>
                <a:gd name="T43" fmla="*/ 75 h 81"/>
                <a:gd name="T44" fmla="*/ 14 w 26"/>
                <a:gd name="T45" fmla="*/ 80 h 81"/>
                <a:gd name="T46" fmla="*/ 12 w 26"/>
                <a:gd name="T47" fmla="*/ 80 h 81"/>
                <a:gd name="T48" fmla="*/ 6 w 26"/>
                <a:gd name="T49" fmla="*/ 12 h 81"/>
                <a:gd name="T50" fmla="*/ 13 w 26"/>
                <a:gd name="T51" fmla="*/ 0 h 81"/>
                <a:gd name="T52" fmla="*/ 20 w 26"/>
                <a:gd name="T53" fmla="*/ 12 h 81"/>
                <a:gd name="T54" fmla="*/ 19 w 26"/>
                <a:gd name="T55" fmla="*/ 12 h 81"/>
                <a:gd name="T56" fmla="*/ 18 w 26"/>
                <a:gd name="T57" fmla="*/ 11 h 81"/>
                <a:gd name="T58" fmla="*/ 18 w 26"/>
                <a:gd name="T59" fmla="*/ 10 h 81"/>
                <a:gd name="T60" fmla="*/ 13 w 26"/>
                <a:gd name="T61" fmla="*/ 2 h 81"/>
                <a:gd name="T62" fmla="*/ 7 w 26"/>
                <a:gd name="T63" fmla="*/ 10 h 81"/>
                <a:gd name="T64" fmla="*/ 7 w 26"/>
                <a:gd name="T65" fmla="*/ 12 h 81"/>
                <a:gd name="T66" fmla="*/ 7 w 26"/>
                <a:gd name="T67" fmla="*/ 12 h 81"/>
                <a:gd name="T68" fmla="*/ 6 w 26"/>
                <a:gd name="T69" fmla="*/ 1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81">
                  <a:moveTo>
                    <a:pt x="10" y="19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3" y="19"/>
                    <a:pt x="14" y="19"/>
                  </a:cubicBezTo>
                  <a:cubicBezTo>
                    <a:pt x="15" y="19"/>
                    <a:pt x="15" y="19"/>
                    <a:pt x="16" y="19"/>
                  </a:cubicBezTo>
                  <a:cubicBezTo>
                    <a:pt x="17" y="17"/>
                    <a:pt x="17" y="16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3" y="11"/>
                    <a:pt x="12" y="11"/>
                    <a:pt x="10" y="11"/>
                  </a:cubicBezTo>
                  <a:cubicBezTo>
                    <a:pt x="10" y="11"/>
                    <a:pt x="9" y="11"/>
                    <a:pt x="9" y="12"/>
                  </a:cubicBezTo>
                  <a:cubicBezTo>
                    <a:pt x="9" y="12"/>
                    <a:pt x="8" y="13"/>
                    <a:pt x="8" y="13"/>
                  </a:cubicBezTo>
                  <a:cubicBezTo>
                    <a:pt x="7" y="14"/>
                    <a:pt x="7" y="14"/>
                    <a:pt x="8" y="15"/>
                  </a:cubicBezTo>
                  <a:cubicBezTo>
                    <a:pt x="8" y="16"/>
                    <a:pt x="9" y="18"/>
                    <a:pt x="10" y="19"/>
                  </a:cubicBezTo>
                  <a:close/>
                  <a:moveTo>
                    <a:pt x="12" y="80"/>
                  </a:moveTo>
                  <a:cubicBezTo>
                    <a:pt x="10" y="78"/>
                    <a:pt x="8" y="76"/>
                    <a:pt x="7" y="75"/>
                  </a:cubicBezTo>
                  <a:cubicBezTo>
                    <a:pt x="6" y="74"/>
                    <a:pt x="6" y="74"/>
                    <a:pt x="6" y="72"/>
                  </a:cubicBezTo>
                  <a:cubicBezTo>
                    <a:pt x="7" y="57"/>
                    <a:pt x="9" y="40"/>
                    <a:pt x="11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1"/>
                    <a:pt x="13" y="21"/>
                    <a:pt x="14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7" y="39"/>
                    <a:pt x="18" y="56"/>
                    <a:pt x="20" y="72"/>
                  </a:cubicBezTo>
                  <a:cubicBezTo>
                    <a:pt x="20" y="73"/>
                    <a:pt x="20" y="74"/>
                    <a:pt x="19" y="75"/>
                  </a:cubicBezTo>
                  <a:cubicBezTo>
                    <a:pt x="17" y="76"/>
                    <a:pt x="16" y="78"/>
                    <a:pt x="14" y="80"/>
                  </a:cubicBezTo>
                  <a:cubicBezTo>
                    <a:pt x="13" y="81"/>
                    <a:pt x="13" y="81"/>
                    <a:pt x="12" y="80"/>
                  </a:cubicBezTo>
                  <a:close/>
                  <a:moveTo>
                    <a:pt x="6" y="12"/>
                  </a:moveTo>
                  <a:cubicBezTo>
                    <a:pt x="0" y="8"/>
                    <a:pt x="4" y="0"/>
                    <a:pt x="13" y="0"/>
                  </a:cubicBezTo>
                  <a:cubicBezTo>
                    <a:pt x="22" y="0"/>
                    <a:pt x="26" y="8"/>
                    <a:pt x="20" y="12"/>
                  </a:cubicBezTo>
                  <a:cubicBezTo>
                    <a:pt x="19" y="13"/>
                    <a:pt x="19" y="13"/>
                    <a:pt x="19" y="12"/>
                  </a:cubicBezTo>
                  <a:cubicBezTo>
                    <a:pt x="19" y="12"/>
                    <a:pt x="18" y="12"/>
                    <a:pt x="18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23" y="7"/>
                    <a:pt x="19" y="2"/>
                    <a:pt x="13" y="2"/>
                  </a:cubicBezTo>
                  <a:cubicBezTo>
                    <a:pt x="7" y="2"/>
                    <a:pt x="3" y="7"/>
                    <a:pt x="7" y="10"/>
                  </a:cubicBezTo>
                  <a:cubicBezTo>
                    <a:pt x="8" y="11"/>
                    <a:pt x="8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6" y="13"/>
                    <a:pt x="6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Freeform 139"/>
            <p:cNvSpPr>
              <a:spLocks noEditPoints="1"/>
            </p:cNvSpPr>
            <p:nvPr/>
          </p:nvSpPr>
          <p:spPr bwMode="auto">
            <a:xfrm>
              <a:off x="2684463" y="1631951"/>
              <a:ext cx="315913" cy="981075"/>
            </a:xfrm>
            <a:custGeom>
              <a:avLst/>
              <a:gdLst>
                <a:gd name="T0" fmla="*/ 10 w 26"/>
                <a:gd name="T1" fmla="*/ 19 h 81"/>
                <a:gd name="T2" fmla="*/ 11 w 26"/>
                <a:gd name="T3" fmla="*/ 19 h 81"/>
                <a:gd name="T4" fmla="*/ 14 w 26"/>
                <a:gd name="T5" fmla="*/ 19 h 81"/>
                <a:gd name="T6" fmla="*/ 16 w 26"/>
                <a:gd name="T7" fmla="*/ 18 h 81"/>
                <a:gd name="T8" fmla="*/ 18 w 26"/>
                <a:gd name="T9" fmla="*/ 15 h 81"/>
                <a:gd name="T10" fmla="*/ 17 w 26"/>
                <a:gd name="T11" fmla="*/ 13 h 81"/>
                <a:gd name="T12" fmla="*/ 16 w 26"/>
                <a:gd name="T13" fmla="*/ 12 h 81"/>
                <a:gd name="T14" fmla="*/ 15 w 26"/>
                <a:gd name="T15" fmla="*/ 11 h 81"/>
                <a:gd name="T16" fmla="*/ 10 w 26"/>
                <a:gd name="T17" fmla="*/ 11 h 81"/>
                <a:gd name="T18" fmla="*/ 9 w 26"/>
                <a:gd name="T19" fmla="*/ 12 h 81"/>
                <a:gd name="T20" fmla="*/ 8 w 26"/>
                <a:gd name="T21" fmla="*/ 13 h 81"/>
                <a:gd name="T22" fmla="*/ 7 w 26"/>
                <a:gd name="T23" fmla="*/ 15 h 81"/>
                <a:gd name="T24" fmla="*/ 10 w 26"/>
                <a:gd name="T25" fmla="*/ 19 h 81"/>
                <a:gd name="T26" fmla="*/ 11 w 26"/>
                <a:gd name="T27" fmla="*/ 80 h 81"/>
                <a:gd name="T28" fmla="*/ 7 w 26"/>
                <a:gd name="T29" fmla="*/ 75 h 81"/>
                <a:gd name="T30" fmla="*/ 6 w 26"/>
                <a:gd name="T31" fmla="*/ 72 h 81"/>
                <a:gd name="T32" fmla="*/ 11 w 26"/>
                <a:gd name="T33" fmla="*/ 22 h 81"/>
                <a:gd name="T34" fmla="*/ 11 w 26"/>
                <a:gd name="T35" fmla="*/ 21 h 81"/>
                <a:gd name="T36" fmla="*/ 14 w 26"/>
                <a:gd name="T37" fmla="*/ 21 h 81"/>
                <a:gd name="T38" fmla="*/ 15 w 26"/>
                <a:gd name="T39" fmla="*/ 22 h 81"/>
                <a:gd name="T40" fmla="*/ 20 w 26"/>
                <a:gd name="T41" fmla="*/ 72 h 81"/>
                <a:gd name="T42" fmla="*/ 19 w 26"/>
                <a:gd name="T43" fmla="*/ 74 h 81"/>
                <a:gd name="T44" fmla="*/ 14 w 26"/>
                <a:gd name="T45" fmla="*/ 80 h 81"/>
                <a:gd name="T46" fmla="*/ 11 w 26"/>
                <a:gd name="T47" fmla="*/ 80 h 81"/>
                <a:gd name="T48" fmla="*/ 5 w 26"/>
                <a:gd name="T49" fmla="*/ 12 h 81"/>
                <a:gd name="T50" fmla="*/ 13 w 26"/>
                <a:gd name="T51" fmla="*/ 0 h 81"/>
                <a:gd name="T52" fmla="*/ 20 w 26"/>
                <a:gd name="T53" fmla="*/ 12 h 81"/>
                <a:gd name="T54" fmla="*/ 19 w 26"/>
                <a:gd name="T55" fmla="*/ 12 h 81"/>
                <a:gd name="T56" fmla="*/ 18 w 26"/>
                <a:gd name="T57" fmla="*/ 11 h 81"/>
                <a:gd name="T58" fmla="*/ 18 w 26"/>
                <a:gd name="T59" fmla="*/ 10 h 81"/>
                <a:gd name="T60" fmla="*/ 13 w 26"/>
                <a:gd name="T61" fmla="*/ 2 h 81"/>
                <a:gd name="T62" fmla="*/ 7 w 26"/>
                <a:gd name="T63" fmla="*/ 10 h 81"/>
                <a:gd name="T64" fmla="*/ 7 w 26"/>
                <a:gd name="T65" fmla="*/ 11 h 81"/>
                <a:gd name="T66" fmla="*/ 7 w 26"/>
                <a:gd name="T67" fmla="*/ 12 h 81"/>
                <a:gd name="T68" fmla="*/ 5 w 26"/>
                <a:gd name="T69" fmla="*/ 1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81">
                  <a:moveTo>
                    <a:pt x="10" y="19"/>
                  </a:moveTo>
                  <a:cubicBezTo>
                    <a:pt x="10" y="19"/>
                    <a:pt x="10" y="19"/>
                    <a:pt x="11" y="19"/>
                  </a:cubicBezTo>
                  <a:cubicBezTo>
                    <a:pt x="12" y="19"/>
                    <a:pt x="13" y="19"/>
                    <a:pt x="14" y="19"/>
                  </a:cubicBezTo>
                  <a:cubicBezTo>
                    <a:pt x="15" y="19"/>
                    <a:pt x="15" y="19"/>
                    <a:pt x="16" y="18"/>
                  </a:cubicBezTo>
                  <a:cubicBezTo>
                    <a:pt x="16" y="17"/>
                    <a:pt x="17" y="16"/>
                    <a:pt x="18" y="15"/>
                  </a:cubicBezTo>
                  <a:cubicBezTo>
                    <a:pt x="18" y="14"/>
                    <a:pt x="18" y="14"/>
                    <a:pt x="17" y="13"/>
                  </a:cubicBezTo>
                  <a:cubicBezTo>
                    <a:pt x="17" y="13"/>
                    <a:pt x="17" y="12"/>
                    <a:pt x="16" y="12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3" y="11"/>
                    <a:pt x="12" y="11"/>
                    <a:pt x="10" y="11"/>
                  </a:cubicBezTo>
                  <a:cubicBezTo>
                    <a:pt x="9" y="11"/>
                    <a:pt x="9" y="11"/>
                    <a:pt x="9" y="12"/>
                  </a:cubicBezTo>
                  <a:cubicBezTo>
                    <a:pt x="8" y="12"/>
                    <a:pt x="8" y="13"/>
                    <a:pt x="8" y="13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8" y="16"/>
                    <a:pt x="9" y="17"/>
                    <a:pt x="10" y="19"/>
                  </a:cubicBezTo>
                  <a:close/>
                  <a:moveTo>
                    <a:pt x="11" y="80"/>
                  </a:moveTo>
                  <a:cubicBezTo>
                    <a:pt x="10" y="78"/>
                    <a:pt x="8" y="76"/>
                    <a:pt x="7" y="75"/>
                  </a:cubicBezTo>
                  <a:cubicBezTo>
                    <a:pt x="6" y="74"/>
                    <a:pt x="6" y="73"/>
                    <a:pt x="6" y="72"/>
                  </a:cubicBezTo>
                  <a:cubicBezTo>
                    <a:pt x="7" y="57"/>
                    <a:pt x="9" y="40"/>
                    <a:pt x="11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3" y="21"/>
                    <a:pt x="14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6" y="39"/>
                    <a:pt x="18" y="56"/>
                    <a:pt x="20" y="72"/>
                  </a:cubicBezTo>
                  <a:cubicBezTo>
                    <a:pt x="20" y="73"/>
                    <a:pt x="20" y="74"/>
                    <a:pt x="19" y="74"/>
                  </a:cubicBezTo>
                  <a:cubicBezTo>
                    <a:pt x="17" y="76"/>
                    <a:pt x="15" y="78"/>
                    <a:pt x="14" y="80"/>
                  </a:cubicBezTo>
                  <a:cubicBezTo>
                    <a:pt x="13" y="81"/>
                    <a:pt x="13" y="81"/>
                    <a:pt x="11" y="80"/>
                  </a:cubicBezTo>
                  <a:close/>
                  <a:moveTo>
                    <a:pt x="5" y="12"/>
                  </a:moveTo>
                  <a:cubicBezTo>
                    <a:pt x="0" y="8"/>
                    <a:pt x="4" y="0"/>
                    <a:pt x="13" y="0"/>
                  </a:cubicBezTo>
                  <a:cubicBezTo>
                    <a:pt x="22" y="0"/>
                    <a:pt x="26" y="8"/>
                    <a:pt x="20" y="12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22" y="7"/>
                    <a:pt x="19" y="2"/>
                    <a:pt x="13" y="2"/>
                  </a:cubicBezTo>
                  <a:cubicBezTo>
                    <a:pt x="7" y="2"/>
                    <a:pt x="3" y="7"/>
                    <a:pt x="7" y="10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6" y="13"/>
                    <a:pt x="5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" name="Freeform 140"/>
            <p:cNvSpPr>
              <a:spLocks noEditPoints="1"/>
            </p:cNvSpPr>
            <p:nvPr/>
          </p:nvSpPr>
          <p:spPr bwMode="auto">
            <a:xfrm>
              <a:off x="2673350" y="1631951"/>
              <a:ext cx="314325" cy="981075"/>
            </a:xfrm>
            <a:custGeom>
              <a:avLst/>
              <a:gdLst>
                <a:gd name="T0" fmla="*/ 10 w 26"/>
                <a:gd name="T1" fmla="*/ 18 h 81"/>
                <a:gd name="T2" fmla="*/ 12 w 26"/>
                <a:gd name="T3" fmla="*/ 19 h 81"/>
                <a:gd name="T4" fmla="*/ 15 w 26"/>
                <a:gd name="T5" fmla="*/ 19 h 81"/>
                <a:gd name="T6" fmla="*/ 16 w 26"/>
                <a:gd name="T7" fmla="*/ 18 h 81"/>
                <a:gd name="T8" fmla="*/ 18 w 26"/>
                <a:gd name="T9" fmla="*/ 14 h 81"/>
                <a:gd name="T10" fmla="*/ 18 w 26"/>
                <a:gd name="T11" fmla="*/ 13 h 81"/>
                <a:gd name="T12" fmla="*/ 17 w 26"/>
                <a:gd name="T13" fmla="*/ 11 h 81"/>
                <a:gd name="T14" fmla="*/ 16 w 26"/>
                <a:gd name="T15" fmla="*/ 11 h 81"/>
                <a:gd name="T16" fmla="*/ 11 w 26"/>
                <a:gd name="T17" fmla="*/ 11 h 81"/>
                <a:gd name="T18" fmla="*/ 10 w 26"/>
                <a:gd name="T19" fmla="*/ 11 h 81"/>
                <a:gd name="T20" fmla="*/ 8 w 26"/>
                <a:gd name="T21" fmla="*/ 13 h 81"/>
                <a:gd name="T22" fmla="*/ 8 w 26"/>
                <a:gd name="T23" fmla="*/ 14 h 81"/>
                <a:gd name="T24" fmla="*/ 10 w 26"/>
                <a:gd name="T25" fmla="*/ 18 h 81"/>
                <a:gd name="T26" fmla="*/ 12 w 26"/>
                <a:gd name="T27" fmla="*/ 79 h 81"/>
                <a:gd name="T28" fmla="*/ 7 w 26"/>
                <a:gd name="T29" fmla="*/ 74 h 81"/>
                <a:gd name="T30" fmla="*/ 6 w 26"/>
                <a:gd name="T31" fmla="*/ 71 h 81"/>
                <a:gd name="T32" fmla="*/ 11 w 26"/>
                <a:gd name="T33" fmla="*/ 21 h 81"/>
                <a:gd name="T34" fmla="*/ 12 w 26"/>
                <a:gd name="T35" fmla="*/ 21 h 81"/>
                <a:gd name="T36" fmla="*/ 15 w 26"/>
                <a:gd name="T37" fmla="*/ 21 h 81"/>
                <a:gd name="T38" fmla="*/ 15 w 26"/>
                <a:gd name="T39" fmla="*/ 22 h 81"/>
                <a:gd name="T40" fmla="*/ 20 w 26"/>
                <a:gd name="T41" fmla="*/ 72 h 81"/>
                <a:gd name="T42" fmla="*/ 20 w 26"/>
                <a:gd name="T43" fmla="*/ 74 h 81"/>
                <a:gd name="T44" fmla="*/ 14 w 26"/>
                <a:gd name="T45" fmla="*/ 79 h 81"/>
                <a:gd name="T46" fmla="*/ 12 w 26"/>
                <a:gd name="T47" fmla="*/ 79 h 81"/>
                <a:gd name="T48" fmla="*/ 6 w 26"/>
                <a:gd name="T49" fmla="*/ 12 h 81"/>
                <a:gd name="T50" fmla="*/ 13 w 26"/>
                <a:gd name="T51" fmla="*/ 0 h 81"/>
                <a:gd name="T52" fmla="*/ 20 w 26"/>
                <a:gd name="T53" fmla="*/ 12 h 81"/>
                <a:gd name="T54" fmla="*/ 19 w 26"/>
                <a:gd name="T55" fmla="*/ 12 h 81"/>
                <a:gd name="T56" fmla="*/ 19 w 26"/>
                <a:gd name="T57" fmla="*/ 11 h 81"/>
                <a:gd name="T58" fmla="*/ 19 w 26"/>
                <a:gd name="T59" fmla="*/ 10 h 81"/>
                <a:gd name="T60" fmla="*/ 13 w 26"/>
                <a:gd name="T61" fmla="*/ 2 h 81"/>
                <a:gd name="T62" fmla="*/ 8 w 26"/>
                <a:gd name="T63" fmla="*/ 10 h 81"/>
                <a:gd name="T64" fmla="*/ 8 w 26"/>
                <a:gd name="T65" fmla="*/ 11 h 81"/>
                <a:gd name="T66" fmla="*/ 7 w 26"/>
                <a:gd name="T67" fmla="*/ 12 h 81"/>
                <a:gd name="T68" fmla="*/ 6 w 26"/>
                <a:gd name="T69" fmla="*/ 1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81">
                  <a:moveTo>
                    <a:pt x="10" y="18"/>
                  </a:moveTo>
                  <a:cubicBezTo>
                    <a:pt x="11" y="19"/>
                    <a:pt x="11" y="19"/>
                    <a:pt x="12" y="19"/>
                  </a:cubicBezTo>
                  <a:cubicBezTo>
                    <a:pt x="13" y="19"/>
                    <a:pt x="14" y="19"/>
                    <a:pt x="15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7" y="17"/>
                    <a:pt x="18" y="16"/>
                    <a:pt x="18" y="14"/>
                  </a:cubicBezTo>
                  <a:cubicBezTo>
                    <a:pt x="19" y="14"/>
                    <a:pt x="19" y="14"/>
                    <a:pt x="18" y="13"/>
                  </a:cubicBezTo>
                  <a:cubicBezTo>
                    <a:pt x="18" y="12"/>
                    <a:pt x="18" y="12"/>
                    <a:pt x="17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4" y="10"/>
                    <a:pt x="12" y="10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2"/>
                    <a:pt x="9" y="12"/>
                    <a:pt x="8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9" y="16"/>
                    <a:pt x="10" y="17"/>
                    <a:pt x="10" y="18"/>
                  </a:cubicBezTo>
                  <a:close/>
                  <a:moveTo>
                    <a:pt x="12" y="79"/>
                  </a:moveTo>
                  <a:cubicBezTo>
                    <a:pt x="11" y="78"/>
                    <a:pt x="9" y="76"/>
                    <a:pt x="7" y="74"/>
                  </a:cubicBezTo>
                  <a:cubicBezTo>
                    <a:pt x="6" y="73"/>
                    <a:pt x="6" y="73"/>
                    <a:pt x="6" y="71"/>
                  </a:cubicBezTo>
                  <a:cubicBezTo>
                    <a:pt x="8" y="56"/>
                    <a:pt x="9" y="40"/>
                    <a:pt x="11" y="21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7" y="39"/>
                    <a:pt x="19" y="55"/>
                    <a:pt x="20" y="72"/>
                  </a:cubicBezTo>
                  <a:cubicBezTo>
                    <a:pt x="20" y="73"/>
                    <a:pt x="20" y="73"/>
                    <a:pt x="20" y="74"/>
                  </a:cubicBezTo>
                  <a:cubicBezTo>
                    <a:pt x="18" y="76"/>
                    <a:pt x="16" y="78"/>
                    <a:pt x="14" y="79"/>
                  </a:cubicBezTo>
                  <a:cubicBezTo>
                    <a:pt x="13" y="81"/>
                    <a:pt x="13" y="81"/>
                    <a:pt x="12" y="79"/>
                  </a:cubicBezTo>
                  <a:close/>
                  <a:moveTo>
                    <a:pt x="6" y="12"/>
                  </a:moveTo>
                  <a:cubicBezTo>
                    <a:pt x="0" y="7"/>
                    <a:pt x="4" y="0"/>
                    <a:pt x="13" y="0"/>
                  </a:cubicBezTo>
                  <a:cubicBezTo>
                    <a:pt x="22" y="0"/>
                    <a:pt x="26" y="8"/>
                    <a:pt x="20" y="12"/>
                  </a:cubicBezTo>
                  <a:cubicBezTo>
                    <a:pt x="20" y="12"/>
                    <a:pt x="20" y="12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23" y="7"/>
                    <a:pt x="19" y="2"/>
                    <a:pt x="13" y="2"/>
                  </a:cubicBezTo>
                  <a:cubicBezTo>
                    <a:pt x="7" y="2"/>
                    <a:pt x="4" y="7"/>
                    <a:pt x="8" y="10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8" y="11"/>
                    <a:pt x="8" y="11"/>
                    <a:pt x="7" y="12"/>
                  </a:cubicBezTo>
                  <a:cubicBezTo>
                    <a:pt x="7" y="12"/>
                    <a:pt x="7" y="12"/>
                    <a:pt x="6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" name="Freeform 141"/>
            <p:cNvSpPr>
              <a:spLocks noEditPoints="1"/>
            </p:cNvSpPr>
            <p:nvPr/>
          </p:nvSpPr>
          <p:spPr bwMode="auto">
            <a:xfrm>
              <a:off x="2673350" y="1631951"/>
              <a:ext cx="314325" cy="968375"/>
            </a:xfrm>
            <a:custGeom>
              <a:avLst/>
              <a:gdLst>
                <a:gd name="T0" fmla="*/ 10 w 26"/>
                <a:gd name="T1" fmla="*/ 18 h 80"/>
                <a:gd name="T2" fmla="*/ 12 w 26"/>
                <a:gd name="T3" fmla="*/ 19 h 80"/>
                <a:gd name="T4" fmla="*/ 14 w 26"/>
                <a:gd name="T5" fmla="*/ 19 h 80"/>
                <a:gd name="T6" fmla="*/ 16 w 26"/>
                <a:gd name="T7" fmla="*/ 18 h 80"/>
                <a:gd name="T8" fmla="*/ 18 w 26"/>
                <a:gd name="T9" fmla="*/ 14 h 80"/>
                <a:gd name="T10" fmla="*/ 18 w 26"/>
                <a:gd name="T11" fmla="*/ 13 h 80"/>
                <a:gd name="T12" fmla="*/ 17 w 26"/>
                <a:gd name="T13" fmla="*/ 11 h 80"/>
                <a:gd name="T14" fmla="*/ 15 w 26"/>
                <a:gd name="T15" fmla="*/ 10 h 80"/>
                <a:gd name="T16" fmla="*/ 11 w 26"/>
                <a:gd name="T17" fmla="*/ 10 h 80"/>
                <a:gd name="T18" fmla="*/ 9 w 26"/>
                <a:gd name="T19" fmla="*/ 11 h 80"/>
                <a:gd name="T20" fmla="*/ 8 w 26"/>
                <a:gd name="T21" fmla="*/ 13 h 80"/>
                <a:gd name="T22" fmla="*/ 8 w 26"/>
                <a:gd name="T23" fmla="*/ 14 h 80"/>
                <a:gd name="T24" fmla="*/ 10 w 26"/>
                <a:gd name="T25" fmla="*/ 18 h 80"/>
                <a:gd name="T26" fmla="*/ 12 w 26"/>
                <a:gd name="T27" fmla="*/ 79 h 80"/>
                <a:gd name="T28" fmla="*/ 7 w 26"/>
                <a:gd name="T29" fmla="*/ 74 h 80"/>
                <a:gd name="T30" fmla="*/ 6 w 26"/>
                <a:gd name="T31" fmla="*/ 71 h 80"/>
                <a:gd name="T32" fmla="*/ 11 w 26"/>
                <a:gd name="T33" fmla="*/ 21 h 80"/>
                <a:gd name="T34" fmla="*/ 12 w 26"/>
                <a:gd name="T35" fmla="*/ 20 h 80"/>
                <a:gd name="T36" fmla="*/ 14 w 26"/>
                <a:gd name="T37" fmla="*/ 20 h 80"/>
                <a:gd name="T38" fmla="*/ 15 w 26"/>
                <a:gd name="T39" fmla="*/ 21 h 80"/>
                <a:gd name="T40" fmla="*/ 20 w 26"/>
                <a:gd name="T41" fmla="*/ 71 h 80"/>
                <a:gd name="T42" fmla="*/ 19 w 26"/>
                <a:gd name="T43" fmla="*/ 74 h 80"/>
                <a:gd name="T44" fmla="*/ 14 w 26"/>
                <a:gd name="T45" fmla="*/ 79 h 80"/>
                <a:gd name="T46" fmla="*/ 12 w 26"/>
                <a:gd name="T47" fmla="*/ 79 h 80"/>
                <a:gd name="T48" fmla="*/ 6 w 26"/>
                <a:gd name="T49" fmla="*/ 12 h 80"/>
                <a:gd name="T50" fmla="*/ 13 w 26"/>
                <a:gd name="T51" fmla="*/ 0 h 80"/>
                <a:gd name="T52" fmla="*/ 20 w 26"/>
                <a:gd name="T53" fmla="*/ 12 h 80"/>
                <a:gd name="T54" fmla="*/ 19 w 26"/>
                <a:gd name="T55" fmla="*/ 11 h 80"/>
                <a:gd name="T56" fmla="*/ 19 w 26"/>
                <a:gd name="T57" fmla="*/ 11 h 80"/>
                <a:gd name="T58" fmla="*/ 19 w 26"/>
                <a:gd name="T59" fmla="*/ 10 h 80"/>
                <a:gd name="T60" fmla="*/ 13 w 26"/>
                <a:gd name="T61" fmla="*/ 2 h 80"/>
                <a:gd name="T62" fmla="*/ 8 w 26"/>
                <a:gd name="T63" fmla="*/ 10 h 80"/>
                <a:gd name="T64" fmla="*/ 8 w 26"/>
                <a:gd name="T65" fmla="*/ 11 h 80"/>
                <a:gd name="T66" fmla="*/ 7 w 26"/>
                <a:gd name="T67" fmla="*/ 11 h 80"/>
                <a:gd name="T68" fmla="*/ 6 w 26"/>
                <a:gd name="T69" fmla="*/ 1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80">
                  <a:moveTo>
                    <a:pt x="10" y="18"/>
                  </a:moveTo>
                  <a:cubicBezTo>
                    <a:pt x="11" y="19"/>
                    <a:pt x="11" y="19"/>
                    <a:pt x="12" y="19"/>
                  </a:cubicBezTo>
                  <a:cubicBezTo>
                    <a:pt x="13" y="19"/>
                    <a:pt x="14" y="19"/>
                    <a:pt x="14" y="19"/>
                  </a:cubicBezTo>
                  <a:cubicBezTo>
                    <a:pt x="15" y="19"/>
                    <a:pt x="16" y="19"/>
                    <a:pt x="16" y="18"/>
                  </a:cubicBezTo>
                  <a:cubicBezTo>
                    <a:pt x="17" y="17"/>
                    <a:pt x="18" y="15"/>
                    <a:pt x="18" y="14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8" y="12"/>
                    <a:pt x="17" y="12"/>
                    <a:pt x="17" y="11"/>
                  </a:cubicBezTo>
                  <a:cubicBezTo>
                    <a:pt x="16" y="11"/>
                    <a:pt x="16" y="10"/>
                    <a:pt x="15" y="10"/>
                  </a:cubicBezTo>
                  <a:cubicBezTo>
                    <a:pt x="14" y="10"/>
                    <a:pt x="12" y="10"/>
                    <a:pt x="11" y="10"/>
                  </a:cubicBezTo>
                  <a:cubicBezTo>
                    <a:pt x="10" y="10"/>
                    <a:pt x="10" y="11"/>
                    <a:pt x="9" y="11"/>
                  </a:cubicBezTo>
                  <a:cubicBezTo>
                    <a:pt x="9" y="12"/>
                    <a:pt x="9" y="12"/>
                    <a:pt x="8" y="13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9" y="15"/>
                    <a:pt x="9" y="17"/>
                    <a:pt x="10" y="18"/>
                  </a:cubicBezTo>
                  <a:close/>
                  <a:moveTo>
                    <a:pt x="12" y="79"/>
                  </a:moveTo>
                  <a:cubicBezTo>
                    <a:pt x="10" y="77"/>
                    <a:pt x="9" y="76"/>
                    <a:pt x="7" y="74"/>
                  </a:cubicBezTo>
                  <a:cubicBezTo>
                    <a:pt x="6" y="73"/>
                    <a:pt x="6" y="73"/>
                    <a:pt x="6" y="71"/>
                  </a:cubicBezTo>
                  <a:cubicBezTo>
                    <a:pt x="8" y="56"/>
                    <a:pt x="9" y="40"/>
                    <a:pt x="11" y="21"/>
                  </a:cubicBezTo>
                  <a:cubicBezTo>
                    <a:pt x="11" y="20"/>
                    <a:pt x="11" y="20"/>
                    <a:pt x="12" y="20"/>
                  </a:cubicBezTo>
                  <a:cubicBezTo>
                    <a:pt x="13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1"/>
                  </a:cubicBezTo>
                  <a:cubicBezTo>
                    <a:pt x="17" y="39"/>
                    <a:pt x="19" y="55"/>
                    <a:pt x="20" y="71"/>
                  </a:cubicBezTo>
                  <a:cubicBezTo>
                    <a:pt x="20" y="73"/>
                    <a:pt x="20" y="73"/>
                    <a:pt x="19" y="74"/>
                  </a:cubicBezTo>
                  <a:cubicBezTo>
                    <a:pt x="18" y="76"/>
                    <a:pt x="16" y="77"/>
                    <a:pt x="14" y="79"/>
                  </a:cubicBezTo>
                  <a:cubicBezTo>
                    <a:pt x="13" y="80"/>
                    <a:pt x="13" y="80"/>
                    <a:pt x="12" y="79"/>
                  </a:cubicBezTo>
                  <a:close/>
                  <a:moveTo>
                    <a:pt x="6" y="12"/>
                  </a:moveTo>
                  <a:cubicBezTo>
                    <a:pt x="0" y="7"/>
                    <a:pt x="4" y="0"/>
                    <a:pt x="13" y="0"/>
                  </a:cubicBezTo>
                  <a:cubicBezTo>
                    <a:pt x="22" y="0"/>
                    <a:pt x="26" y="7"/>
                    <a:pt x="20" y="12"/>
                  </a:cubicBezTo>
                  <a:cubicBezTo>
                    <a:pt x="20" y="12"/>
                    <a:pt x="20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23" y="6"/>
                    <a:pt x="19" y="2"/>
                    <a:pt x="13" y="2"/>
                  </a:cubicBezTo>
                  <a:cubicBezTo>
                    <a:pt x="7" y="2"/>
                    <a:pt x="3" y="6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2"/>
                    <a:pt x="7" y="12"/>
                    <a:pt x="6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" name="Freeform 142"/>
            <p:cNvSpPr>
              <a:spLocks noEditPoints="1"/>
            </p:cNvSpPr>
            <p:nvPr/>
          </p:nvSpPr>
          <p:spPr bwMode="auto">
            <a:xfrm>
              <a:off x="2673350" y="1620838"/>
              <a:ext cx="314325" cy="979488"/>
            </a:xfrm>
            <a:custGeom>
              <a:avLst/>
              <a:gdLst>
                <a:gd name="T0" fmla="*/ 10 w 26"/>
                <a:gd name="T1" fmla="*/ 19 h 81"/>
                <a:gd name="T2" fmla="*/ 12 w 26"/>
                <a:gd name="T3" fmla="*/ 20 h 81"/>
                <a:gd name="T4" fmla="*/ 14 w 26"/>
                <a:gd name="T5" fmla="*/ 20 h 81"/>
                <a:gd name="T6" fmla="*/ 16 w 26"/>
                <a:gd name="T7" fmla="*/ 19 h 81"/>
                <a:gd name="T8" fmla="*/ 18 w 26"/>
                <a:gd name="T9" fmla="*/ 15 h 81"/>
                <a:gd name="T10" fmla="*/ 18 w 26"/>
                <a:gd name="T11" fmla="*/ 13 h 81"/>
                <a:gd name="T12" fmla="*/ 17 w 26"/>
                <a:gd name="T13" fmla="*/ 12 h 81"/>
                <a:gd name="T14" fmla="*/ 15 w 26"/>
                <a:gd name="T15" fmla="*/ 11 h 81"/>
                <a:gd name="T16" fmla="*/ 10 w 26"/>
                <a:gd name="T17" fmla="*/ 11 h 81"/>
                <a:gd name="T18" fmla="*/ 9 w 26"/>
                <a:gd name="T19" fmla="*/ 12 h 81"/>
                <a:gd name="T20" fmla="*/ 8 w 26"/>
                <a:gd name="T21" fmla="*/ 13 h 81"/>
                <a:gd name="T22" fmla="*/ 8 w 26"/>
                <a:gd name="T23" fmla="*/ 15 h 81"/>
                <a:gd name="T24" fmla="*/ 10 w 26"/>
                <a:gd name="T25" fmla="*/ 19 h 81"/>
                <a:gd name="T26" fmla="*/ 12 w 26"/>
                <a:gd name="T27" fmla="*/ 80 h 81"/>
                <a:gd name="T28" fmla="*/ 7 w 26"/>
                <a:gd name="T29" fmla="*/ 75 h 81"/>
                <a:gd name="T30" fmla="*/ 6 w 26"/>
                <a:gd name="T31" fmla="*/ 72 h 81"/>
                <a:gd name="T32" fmla="*/ 11 w 26"/>
                <a:gd name="T33" fmla="*/ 22 h 81"/>
                <a:gd name="T34" fmla="*/ 12 w 26"/>
                <a:gd name="T35" fmla="*/ 21 h 81"/>
                <a:gd name="T36" fmla="*/ 14 w 26"/>
                <a:gd name="T37" fmla="*/ 21 h 81"/>
                <a:gd name="T38" fmla="*/ 15 w 26"/>
                <a:gd name="T39" fmla="*/ 22 h 81"/>
                <a:gd name="T40" fmla="*/ 20 w 26"/>
                <a:gd name="T41" fmla="*/ 72 h 81"/>
                <a:gd name="T42" fmla="*/ 19 w 26"/>
                <a:gd name="T43" fmla="*/ 75 h 81"/>
                <a:gd name="T44" fmla="*/ 14 w 26"/>
                <a:gd name="T45" fmla="*/ 80 h 81"/>
                <a:gd name="T46" fmla="*/ 12 w 26"/>
                <a:gd name="T47" fmla="*/ 80 h 81"/>
                <a:gd name="T48" fmla="*/ 6 w 26"/>
                <a:gd name="T49" fmla="*/ 12 h 81"/>
                <a:gd name="T50" fmla="*/ 13 w 26"/>
                <a:gd name="T51" fmla="*/ 0 h 81"/>
                <a:gd name="T52" fmla="*/ 20 w 26"/>
                <a:gd name="T53" fmla="*/ 12 h 81"/>
                <a:gd name="T54" fmla="*/ 19 w 26"/>
                <a:gd name="T55" fmla="*/ 12 h 81"/>
                <a:gd name="T56" fmla="*/ 18 w 26"/>
                <a:gd name="T57" fmla="*/ 11 h 81"/>
                <a:gd name="T58" fmla="*/ 18 w 26"/>
                <a:gd name="T59" fmla="*/ 10 h 81"/>
                <a:gd name="T60" fmla="*/ 13 w 26"/>
                <a:gd name="T61" fmla="*/ 3 h 81"/>
                <a:gd name="T62" fmla="*/ 7 w 26"/>
                <a:gd name="T63" fmla="*/ 11 h 81"/>
                <a:gd name="T64" fmla="*/ 8 w 26"/>
                <a:gd name="T65" fmla="*/ 12 h 81"/>
                <a:gd name="T66" fmla="*/ 7 w 26"/>
                <a:gd name="T67" fmla="*/ 12 h 81"/>
                <a:gd name="T68" fmla="*/ 6 w 26"/>
                <a:gd name="T69" fmla="*/ 1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81">
                  <a:moveTo>
                    <a:pt x="10" y="19"/>
                  </a:moveTo>
                  <a:cubicBezTo>
                    <a:pt x="11" y="20"/>
                    <a:pt x="11" y="20"/>
                    <a:pt x="12" y="20"/>
                  </a:cubicBezTo>
                  <a:cubicBezTo>
                    <a:pt x="12" y="20"/>
                    <a:pt x="13" y="20"/>
                    <a:pt x="14" y="20"/>
                  </a:cubicBezTo>
                  <a:cubicBezTo>
                    <a:pt x="15" y="20"/>
                    <a:pt x="15" y="20"/>
                    <a:pt x="16" y="19"/>
                  </a:cubicBezTo>
                  <a:cubicBezTo>
                    <a:pt x="17" y="18"/>
                    <a:pt x="17" y="16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4" y="11"/>
                    <a:pt x="12" y="11"/>
                    <a:pt x="10" y="11"/>
                  </a:cubicBezTo>
                  <a:cubicBezTo>
                    <a:pt x="10" y="11"/>
                    <a:pt x="10" y="11"/>
                    <a:pt x="9" y="12"/>
                  </a:cubicBezTo>
                  <a:cubicBezTo>
                    <a:pt x="9" y="12"/>
                    <a:pt x="8" y="13"/>
                    <a:pt x="8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6"/>
                    <a:pt x="9" y="18"/>
                    <a:pt x="10" y="19"/>
                  </a:cubicBezTo>
                  <a:close/>
                  <a:moveTo>
                    <a:pt x="12" y="80"/>
                  </a:moveTo>
                  <a:cubicBezTo>
                    <a:pt x="10" y="78"/>
                    <a:pt x="9" y="77"/>
                    <a:pt x="7" y="75"/>
                  </a:cubicBezTo>
                  <a:cubicBezTo>
                    <a:pt x="6" y="74"/>
                    <a:pt x="6" y="74"/>
                    <a:pt x="6" y="72"/>
                  </a:cubicBezTo>
                  <a:cubicBezTo>
                    <a:pt x="7" y="57"/>
                    <a:pt x="9" y="40"/>
                    <a:pt x="11" y="22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3" y="21"/>
                    <a:pt x="13" y="21"/>
                    <a:pt x="14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7" y="39"/>
                    <a:pt x="18" y="56"/>
                    <a:pt x="20" y="72"/>
                  </a:cubicBezTo>
                  <a:cubicBezTo>
                    <a:pt x="20" y="73"/>
                    <a:pt x="20" y="74"/>
                    <a:pt x="19" y="75"/>
                  </a:cubicBezTo>
                  <a:cubicBezTo>
                    <a:pt x="17" y="76"/>
                    <a:pt x="16" y="78"/>
                    <a:pt x="14" y="80"/>
                  </a:cubicBezTo>
                  <a:cubicBezTo>
                    <a:pt x="13" y="81"/>
                    <a:pt x="13" y="81"/>
                    <a:pt x="12" y="80"/>
                  </a:cubicBezTo>
                  <a:close/>
                  <a:moveTo>
                    <a:pt x="6" y="12"/>
                  </a:moveTo>
                  <a:cubicBezTo>
                    <a:pt x="0" y="8"/>
                    <a:pt x="4" y="0"/>
                    <a:pt x="13" y="0"/>
                  </a:cubicBezTo>
                  <a:cubicBezTo>
                    <a:pt x="22" y="0"/>
                    <a:pt x="26" y="8"/>
                    <a:pt x="20" y="12"/>
                  </a:cubicBezTo>
                  <a:cubicBezTo>
                    <a:pt x="19" y="13"/>
                    <a:pt x="19" y="13"/>
                    <a:pt x="19" y="12"/>
                  </a:cubicBezTo>
                  <a:cubicBezTo>
                    <a:pt x="19" y="12"/>
                    <a:pt x="19" y="12"/>
                    <a:pt x="18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23" y="7"/>
                    <a:pt x="19" y="3"/>
                    <a:pt x="13" y="3"/>
                  </a:cubicBezTo>
                  <a:cubicBezTo>
                    <a:pt x="7" y="3"/>
                    <a:pt x="3" y="7"/>
                    <a:pt x="7" y="11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6" y="13"/>
                    <a:pt x="6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" name="Freeform 143"/>
            <p:cNvSpPr>
              <a:spLocks noEditPoints="1"/>
            </p:cNvSpPr>
            <p:nvPr/>
          </p:nvSpPr>
          <p:spPr bwMode="auto">
            <a:xfrm>
              <a:off x="2830513" y="1620838"/>
              <a:ext cx="157163" cy="979488"/>
            </a:xfrm>
            <a:custGeom>
              <a:avLst/>
              <a:gdLst>
                <a:gd name="T0" fmla="*/ 0 w 13"/>
                <a:gd name="T1" fmla="*/ 81 h 81"/>
                <a:gd name="T2" fmla="*/ 0 w 13"/>
                <a:gd name="T3" fmla="*/ 21 h 81"/>
                <a:gd name="T4" fmla="*/ 1 w 13"/>
                <a:gd name="T5" fmla="*/ 21 h 81"/>
                <a:gd name="T6" fmla="*/ 2 w 13"/>
                <a:gd name="T7" fmla="*/ 22 h 81"/>
                <a:gd name="T8" fmla="*/ 7 w 13"/>
                <a:gd name="T9" fmla="*/ 72 h 81"/>
                <a:gd name="T10" fmla="*/ 6 w 13"/>
                <a:gd name="T11" fmla="*/ 75 h 81"/>
                <a:gd name="T12" fmla="*/ 1 w 13"/>
                <a:gd name="T13" fmla="*/ 80 h 81"/>
                <a:gd name="T14" fmla="*/ 0 w 13"/>
                <a:gd name="T15" fmla="*/ 81 h 81"/>
                <a:gd name="T16" fmla="*/ 1 w 13"/>
                <a:gd name="T17" fmla="*/ 20 h 81"/>
                <a:gd name="T18" fmla="*/ 3 w 13"/>
                <a:gd name="T19" fmla="*/ 19 h 81"/>
                <a:gd name="T20" fmla="*/ 5 w 13"/>
                <a:gd name="T21" fmla="*/ 15 h 81"/>
                <a:gd name="T22" fmla="*/ 5 w 13"/>
                <a:gd name="T23" fmla="*/ 13 h 81"/>
                <a:gd name="T24" fmla="*/ 4 w 13"/>
                <a:gd name="T25" fmla="*/ 12 h 81"/>
                <a:gd name="T26" fmla="*/ 2 w 13"/>
                <a:gd name="T27" fmla="*/ 11 h 81"/>
                <a:gd name="T28" fmla="*/ 0 w 13"/>
                <a:gd name="T29" fmla="*/ 11 h 81"/>
                <a:gd name="T30" fmla="*/ 0 w 13"/>
                <a:gd name="T31" fmla="*/ 20 h 81"/>
                <a:gd name="T32" fmla="*/ 1 w 13"/>
                <a:gd name="T33" fmla="*/ 20 h 81"/>
                <a:gd name="T34" fmla="*/ 0 w 13"/>
                <a:gd name="T35" fmla="*/ 0 h 81"/>
                <a:gd name="T36" fmla="*/ 0 w 13"/>
                <a:gd name="T37" fmla="*/ 0 h 81"/>
                <a:gd name="T38" fmla="*/ 0 w 13"/>
                <a:gd name="T39" fmla="*/ 3 h 81"/>
                <a:gd name="T40" fmla="*/ 5 w 13"/>
                <a:gd name="T41" fmla="*/ 10 h 81"/>
                <a:gd name="T42" fmla="*/ 5 w 13"/>
                <a:gd name="T43" fmla="*/ 11 h 81"/>
                <a:gd name="T44" fmla="*/ 6 w 13"/>
                <a:gd name="T45" fmla="*/ 12 h 81"/>
                <a:gd name="T46" fmla="*/ 7 w 13"/>
                <a:gd name="T47" fmla="*/ 12 h 81"/>
                <a:gd name="T48" fmla="*/ 0 w 13"/>
                <a:gd name="T4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" h="81">
                  <a:moveTo>
                    <a:pt x="0" y="8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4" y="39"/>
                    <a:pt x="5" y="56"/>
                    <a:pt x="7" y="72"/>
                  </a:cubicBezTo>
                  <a:cubicBezTo>
                    <a:pt x="7" y="73"/>
                    <a:pt x="7" y="74"/>
                    <a:pt x="6" y="75"/>
                  </a:cubicBezTo>
                  <a:cubicBezTo>
                    <a:pt x="4" y="76"/>
                    <a:pt x="3" y="78"/>
                    <a:pt x="1" y="80"/>
                  </a:cubicBezTo>
                  <a:cubicBezTo>
                    <a:pt x="0" y="81"/>
                    <a:pt x="0" y="81"/>
                    <a:pt x="0" y="81"/>
                  </a:cubicBezTo>
                  <a:close/>
                  <a:moveTo>
                    <a:pt x="1" y="20"/>
                  </a:moveTo>
                  <a:cubicBezTo>
                    <a:pt x="2" y="20"/>
                    <a:pt x="2" y="20"/>
                    <a:pt x="3" y="19"/>
                  </a:cubicBezTo>
                  <a:cubicBezTo>
                    <a:pt x="4" y="18"/>
                    <a:pt x="4" y="16"/>
                    <a:pt x="5" y="15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1" y="20"/>
                    <a:pt x="1" y="20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6" y="3"/>
                    <a:pt x="10" y="7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7" y="12"/>
                  </a:cubicBezTo>
                  <a:cubicBezTo>
                    <a:pt x="13" y="8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A1B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" name="Freeform 144"/>
            <p:cNvSpPr>
              <a:spLocks noEditPoints="1"/>
            </p:cNvSpPr>
            <p:nvPr/>
          </p:nvSpPr>
          <p:spPr bwMode="auto">
            <a:xfrm>
              <a:off x="2673350" y="1620838"/>
              <a:ext cx="157163" cy="979488"/>
            </a:xfrm>
            <a:custGeom>
              <a:avLst/>
              <a:gdLst>
                <a:gd name="T0" fmla="*/ 13 w 13"/>
                <a:gd name="T1" fmla="*/ 0 h 81"/>
                <a:gd name="T2" fmla="*/ 13 w 13"/>
                <a:gd name="T3" fmla="*/ 3 h 81"/>
                <a:gd name="T4" fmla="*/ 13 w 13"/>
                <a:gd name="T5" fmla="*/ 3 h 81"/>
                <a:gd name="T6" fmla="*/ 7 w 13"/>
                <a:gd name="T7" fmla="*/ 11 h 81"/>
                <a:gd name="T8" fmla="*/ 8 w 13"/>
                <a:gd name="T9" fmla="*/ 12 h 81"/>
                <a:gd name="T10" fmla="*/ 7 w 13"/>
                <a:gd name="T11" fmla="*/ 12 h 81"/>
                <a:gd name="T12" fmla="*/ 6 w 13"/>
                <a:gd name="T13" fmla="*/ 12 h 81"/>
                <a:gd name="T14" fmla="*/ 13 w 13"/>
                <a:gd name="T15" fmla="*/ 0 h 81"/>
                <a:gd name="T16" fmla="*/ 10 w 13"/>
                <a:gd name="T17" fmla="*/ 11 h 81"/>
                <a:gd name="T18" fmla="*/ 9 w 13"/>
                <a:gd name="T19" fmla="*/ 12 h 81"/>
                <a:gd name="T20" fmla="*/ 8 w 13"/>
                <a:gd name="T21" fmla="*/ 13 h 81"/>
                <a:gd name="T22" fmla="*/ 8 w 13"/>
                <a:gd name="T23" fmla="*/ 15 h 81"/>
                <a:gd name="T24" fmla="*/ 10 w 13"/>
                <a:gd name="T25" fmla="*/ 19 h 81"/>
                <a:gd name="T26" fmla="*/ 12 w 13"/>
                <a:gd name="T27" fmla="*/ 20 h 81"/>
                <a:gd name="T28" fmla="*/ 13 w 13"/>
                <a:gd name="T29" fmla="*/ 20 h 81"/>
                <a:gd name="T30" fmla="*/ 13 w 13"/>
                <a:gd name="T31" fmla="*/ 11 h 81"/>
                <a:gd name="T32" fmla="*/ 10 w 13"/>
                <a:gd name="T33" fmla="*/ 11 h 81"/>
                <a:gd name="T34" fmla="*/ 11 w 13"/>
                <a:gd name="T35" fmla="*/ 22 h 81"/>
                <a:gd name="T36" fmla="*/ 6 w 13"/>
                <a:gd name="T37" fmla="*/ 72 h 81"/>
                <a:gd name="T38" fmla="*/ 7 w 13"/>
                <a:gd name="T39" fmla="*/ 75 h 81"/>
                <a:gd name="T40" fmla="*/ 12 w 13"/>
                <a:gd name="T41" fmla="*/ 80 h 81"/>
                <a:gd name="T42" fmla="*/ 13 w 13"/>
                <a:gd name="T43" fmla="*/ 81 h 81"/>
                <a:gd name="T44" fmla="*/ 13 w 13"/>
                <a:gd name="T45" fmla="*/ 21 h 81"/>
                <a:gd name="T46" fmla="*/ 12 w 13"/>
                <a:gd name="T47" fmla="*/ 21 h 81"/>
                <a:gd name="T48" fmla="*/ 11 w 13"/>
                <a:gd name="T49" fmla="*/ 2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" h="81">
                  <a:moveTo>
                    <a:pt x="13" y="0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7" y="3"/>
                    <a:pt x="3" y="7"/>
                    <a:pt x="7" y="11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0" y="8"/>
                    <a:pt x="4" y="0"/>
                    <a:pt x="13" y="0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9" y="12"/>
                  </a:cubicBezTo>
                  <a:cubicBezTo>
                    <a:pt x="9" y="12"/>
                    <a:pt x="8" y="13"/>
                    <a:pt x="8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6"/>
                    <a:pt x="9" y="18"/>
                    <a:pt x="10" y="19"/>
                  </a:cubicBezTo>
                  <a:cubicBezTo>
                    <a:pt x="11" y="20"/>
                    <a:pt x="11" y="20"/>
                    <a:pt x="12" y="20"/>
                  </a:cubicBezTo>
                  <a:cubicBezTo>
                    <a:pt x="12" y="20"/>
                    <a:pt x="12" y="20"/>
                    <a:pt x="13" y="2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1" y="11"/>
                    <a:pt x="10" y="11"/>
                  </a:cubicBezTo>
                  <a:close/>
                  <a:moveTo>
                    <a:pt x="11" y="22"/>
                  </a:moveTo>
                  <a:cubicBezTo>
                    <a:pt x="9" y="40"/>
                    <a:pt x="7" y="57"/>
                    <a:pt x="6" y="72"/>
                  </a:cubicBezTo>
                  <a:cubicBezTo>
                    <a:pt x="6" y="74"/>
                    <a:pt x="6" y="74"/>
                    <a:pt x="7" y="75"/>
                  </a:cubicBezTo>
                  <a:cubicBezTo>
                    <a:pt x="9" y="77"/>
                    <a:pt x="10" y="78"/>
                    <a:pt x="12" y="80"/>
                  </a:cubicBezTo>
                  <a:cubicBezTo>
                    <a:pt x="12" y="80"/>
                    <a:pt x="13" y="81"/>
                    <a:pt x="13" y="8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2" y="21"/>
                    <a:pt x="12" y="21"/>
                  </a:cubicBezTo>
                  <a:cubicBezTo>
                    <a:pt x="11" y="21"/>
                    <a:pt x="11" y="21"/>
                    <a:pt x="11" y="22"/>
                  </a:cubicBezTo>
                  <a:close/>
                </a:path>
              </a:pathLst>
            </a:custGeom>
            <a:solidFill>
              <a:srgbClr val="C1D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Freeform 145"/>
            <p:cNvSpPr>
              <a:spLocks noEditPoints="1"/>
            </p:cNvSpPr>
            <p:nvPr/>
          </p:nvSpPr>
          <p:spPr bwMode="auto">
            <a:xfrm>
              <a:off x="1052513" y="290513"/>
              <a:ext cx="544513" cy="641350"/>
            </a:xfrm>
            <a:custGeom>
              <a:avLst/>
              <a:gdLst>
                <a:gd name="T0" fmla="*/ 17 w 45"/>
                <a:gd name="T1" fmla="*/ 17 h 53"/>
                <a:gd name="T2" fmla="*/ 26 w 45"/>
                <a:gd name="T3" fmla="*/ 17 h 53"/>
                <a:gd name="T4" fmla="*/ 29 w 45"/>
                <a:gd name="T5" fmla="*/ 15 h 53"/>
                <a:gd name="T6" fmla="*/ 23 w 45"/>
                <a:gd name="T7" fmla="*/ 2 h 53"/>
                <a:gd name="T8" fmla="*/ 15 w 45"/>
                <a:gd name="T9" fmla="*/ 15 h 53"/>
                <a:gd name="T10" fmla="*/ 17 w 45"/>
                <a:gd name="T11" fmla="*/ 17 h 53"/>
                <a:gd name="T12" fmla="*/ 13 w 45"/>
                <a:gd name="T13" fmla="*/ 24 h 53"/>
                <a:gd name="T14" fmla="*/ 12 w 45"/>
                <a:gd name="T15" fmla="*/ 26 h 53"/>
                <a:gd name="T16" fmla="*/ 12 w 45"/>
                <a:gd name="T17" fmla="*/ 36 h 53"/>
                <a:gd name="T18" fmla="*/ 13 w 45"/>
                <a:gd name="T19" fmla="*/ 38 h 53"/>
                <a:gd name="T20" fmla="*/ 32 w 45"/>
                <a:gd name="T21" fmla="*/ 38 h 53"/>
                <a:gd name="T22" fmla="*/ 34 w 45"/>
                <a:gd name="T23" fmla="*/ 36 h 53"/>
                <a:gd name="T24" fmla="*/ 34 w 45"/>
                <a:gd name="T25" fmla="*/ 26 h 53"/>
                <a:gd name="T26" fmla="*/ 32 w 45"/>
                <a:gd name="T27" fmla="*/ 24 h 53"/>
                <a:gd name="T28" fmla="*/ 13 w 45"/>
                <a:gd name="T29" fmla="*/ 24 h 53"/>
                <a:gd name="T30" fmla="*/ 7 w 45"/>
                <a:gd name="T31" fmla="*/ 17 h 53"/>
                <a:gd name="T32" fmla="*/ 9 w 45"/>
                <a:gd name="T33" fmla="*/ 17 h 53"/>
                <a:gd name="T34" fmla="*/ 12 w 45"/>
                <a:gd name="T35" fmla="*/ 15 h 53"/>
                <a:gd name="T36" fmla="*/ 23 w 45"/>
                <a:gd name="T37" fmla="*/ 0 h 53"/>
                <a:gd name="T38" fmla="*/ 33 w 45"/>
                <a:gd name="T39" fmla="*/ 15 h 53"/>
                <a:gd name="T40" fmla="*/ 36 w 45"/>
                <a:gd name="T41" fmla="*/ 17 h 53"/>
                <a:gd name="T42" fmla="*/ 39 w 45"/>
                <a:gd name="T43" fmla="*/ 17 h 53"/>
                <a:gd name="T44" fmla="*/ 45 w 45"/>
                <a:gd name="T45" fmla="*/ 27 h 53"/>
                <a:gd name="T46" fmla="*/ 45 w 45"/>
                <a:gd name="T47" fmla="*/ 50 h 53"/>
                <a:gd name="T48" fmla="*/ 42 w 45"/>
                <a:gd name="T49" fmla="*/ 53 h 53"/>
                <a:gd name="T50" fmla="*/ 3 w 45"/>
                <a:gd name="T51" fmla="*/ 53 h 53"/>
                <a:gd name="T52" fmla="*/ 0 w 45"/>
                <a:gd name="T53" fmla="*/ 50 h 53"/>
                <a:gd name="T54" fmla="*/ 1 w 45"/>
                <a:gd name="T55" fmla="*/ 35 h 53"/>
                <a:gd name="T56" fmla="*/ 1 w 45"/>
                <a:gd name="T57" fmla="*/ 23 h 53"/>
                <a:gd name="T58" fmla="*/ 7 w 45"/>
                <a:gd name="T59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53">
                  <a:moveTo>
                    <a:pt x="17" y="17"/>
                  </a:moveTo>
                  <a:cubicBezTo>
                    <a:pt x="20" y="17"/>
                    <a:pt x="23" y="17"/>
                    <a:pt x="26" y="17"/>
                  </a:cubicBezTo>
                  <a:cubicBezTo>
                    <a:pt x="28" y="17"/>
                    <a:pt x="29" y="17"/>
                    <a:pt x="29" y="15"/>
                  </a:cubicBezTo>
                  <a:cubicBezTo>
                    <a:pt x="29" y="9"/>
                    <a:pt x="30" y="2"/>
                    <a:pt x="23" y="2"/>
                  </a:cubicBezTo>
                  <a:cubicBezTo>
                    <a:pt x="17" y="1"/>
                    <a:pt x="16" y="8"/>
                    <a:pt x="15" y="15"/>
                  </a:cubicBezTo>
                  <a:cubicBezTo>
                    <a:pt x="15" y="17"/>
                    <a:pt x="15" y="17"/>
                    <a:pt x="17" y="17"/>
                  </a:cubicBezTo>
                  <a:close/>
                  <a:moveTo>
                    <a:pt x="13" y="24"/>
                  </a:moveTo>
                  <a:cubicBezTo>
                    <a:pt x="12" y="24"/>
                    <a:pt x="12" y="25"/>
                    <a:pt x="12" y="26"/>
                  </a:cubicBezTo>
                  <a:cubicBezTo>
                    <a:pt x="12" y="29"/>
                    <a:pt x="12" y="33"/>
                    <a:pt x="12" y="36"/>
                  </a:cubicBezTo>
                  <a:cubicBezTo>
                    <a:pt x="12" y="37"/>
                    <a:pt x="12" y="38"/>
                    <a:pt x="13" y="38"/>
                  </a:cubicBezTo>
                  <a:cubicBezTo>
                    <a:pt x="20" y="38"/>
                    <a:pt x="26" y="38"/>
                    <a:pt x="32" y="38"/>
                  </a:cubicBezTo>
                  <a:cubicBezTo>
                    <a:pt x="33" y="38"/>
                    <a:pt x="34" y="37"/>
                    <a:pt x="34" y="36"/>
                  </a:cubicBezTo>
                  <a:cubicBezTo>
                    <a:pt x="34" y="33"/>
                    <a:pt x="34" y="29"/>
                    <a:pt x="34" y="26"/>
                  </a:cubicBezTo>
                  <a:cubicBezTo>
                    <a:pt x="34" y="25"/>
                    <a:pt x="33" y="24"/>
                    <a:pt x="32" y="24"/>
                  </a:cubicBezTo>
                  <a:cubicBezTo>
                    <a:pt x="26" y="24"/>
                    <a:pt x="20" y="24"/>
                    <a:pt x="13" y="24"/>
                  </a:cubicBezTo>
                  <a:close/>
                  <a:moveTo>
                    <a:pt x="7" y="17"/>
                  </a:moveTo>
                  <a:cubicBezTo>
                    <a:pt x="7" y="17"/>
                    <a:pt x="8" y="17"/>
                    <a:pt x="9" y="17"/>
                  </a:cubicBezTo>
                  <a:cubicBezTo>
                    <a:pt x="11" y="17"/>
                    <a:pt x="12" y="17"/>
                    <a:pt x="12" y="15"/>
                  </a:cubicBezTo>
                  <a:cubicBezTo>
                    <a:pt x="14" y="8"/>
                    <a:pt x="15" y="0"/>
                    <a:pt x="23" y="0"/>
                  </a:cubicBezTo>
                  <a:cubicBezTo>
                    <a:pt x="31" y="0"/>
                    <a:pt x="32" y="8"/>
                    <a:pt x="33" y="15"/>
                  </a:cubicBezTo>
                  <a:cubicBezTo>
                    <a:pt x="34" y="17"/>
                    <a:pt x="34" y="17"/>
                    <a:pt x="36" y="17"/>
                  </a:cubicBezTo>
                  <a:cubicBezTo>
                    <a:pt x="37" y="17"/>
                    <a:pt x="38" y="17"/>
                    <a:pt x="39" y="17"/>
                  </a:cubicBezTo>
                  <a:cubicBezTo>
                    <a:pt x="44" y="17"/>
                    <a:pt x="44" y="18"/>
                    <a:pt x="45" y="27"/>
                  </a:cubicBezTo>
                  <a:cubicBezTo>
                    <a:pt x="45" y="35"/>
                    <a:pt x="45" y="42"/>
                    <a:pt x="45" y="50"/>
                  </a:cubicBezTo>
                  <a:cubicBezTo>
                    <a:pt x="45" y="51"/>
                    <a:pt x="44" y="53"/>
                    <a:pt x="42" y="53"/>
                  </a:cubicBezTo>
                  <a:cubicBezTo>
                    <a:pt x="29" y="53"/>
                    <a:pt x="16" y="53"/>
                    <a:pt x="3" y="53"/>
                  </a:cubicBezTo>
                  <a:cubicBezTo>
                    <a:pt x="2" y="53"/>
                    <a:pt x="0" y="51"/>
                    <a:pt x="0" y="50"/>
                  </a:cubicBezTo>
                  <a:cubicBezTo>
                    <a:pt x="0" y="45"/>
                    <a:pt x="1" y="40"/>
                    <a:pt x="1" y="35"/>
                  </a:cubicBezTo>
                  <a:cubicBezTo>
                    <a:pt x="1" y="33"/>
                    <a:pt x="1" y="27"/>
                    <a:pt x="1" y="23"/>
                  </a:cubicBezTo>
                  <a:cubicBezTo>
                    <a:pt x="1" y="19"/>
                    <a:pt x="2" y="17"/>
                    <a:pt x="7" y="17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" name="Freeform 146"/>
            <p:cNvSpPr>
              <a:spLocks noEditPoints="1"/>
            </p:cNvSpPr>
            <p:nvPr/>
          </p:nvSpPr>
          <p:spPr bwMode="auto">
            <a:xfrm>
              <a:off x="1052513" y="290513"/>
              <a:ext cx="544513" cy="628650"/>
            </a:xfrm>
            <a:custGeom>
              <a:avLst/>
              <a:gdLst>
                <a:gd name="T0" fmla="*/ 17 w 45"/>
                <a:gd name="T1" fmla="*/ 17 h 52"/>
                <a:gd name="T2" fmla="*/ 26 w 45"/>
                <a:gd name="T3" fmla="*/ 17 h 52"/>
                <a:gd name="T4" fmla="*/ 28 w 45"/>
                <a:gd name="T5" fmla="*/ 14 h 52"/>
                <a:gd name="T6" fmla="*/ 23 w 45"/>
                <a:gd name="T7" fmla="*/ 1 h 52"/>
                <a:gd name="T8" fmla="*/ 15 w 45"/>
                <a:gd name="T9" fmla="*/ 14 h 52"/>
                <a:gd name="T10" fmla="*/ 17 w 45"/>
                <a:gd name="T11" fmla="*/ 17 h 52"/>
                <a:gd name="T12" fmla="*/ 13 w 45"/>
                <a:gd name="T13" fmla="*/ 24 h 52"/>
                <a:gd name="T14" fmla="*/ 11 w 45"/>
                <a:gd name="T15" fmla="*/ 25 h 52"/>
                <a:gd name="T16" fmla="*/ 11 w 45"/>
                <a:gd name="T17" fmla="*/ 36 h 52"/>
                <a:gd name="T18" fmla="*/ 13 w 45"/>
                <a:gd name="T19" fmla="*/ 37 h 52"/>
                <a:gd name="T20" fmla="*/ 32 w 45"/>
                <a:gd name="T21" fmla="*/ 37 h 52"/>
                <a:gd name="T22" fmla="*/ 33 w 45"/>
                <a:gd name="T23" fmla="*/ 36 h 52"/>
                <a:gd name="T24" fmla="*/ 33 w 45"/>
                <a:gd name="T25" fmla="*/ 25 h 52"/>
                <a:gd name="T26" fmla="*/ 32 w 45"/>
                <a:gd name="T27" fmla="*/ 24 h 52"/>
                <a:gd name="T28" fmla="*/ 13 w 45"/>
                <a:gd name="T29" fmla="*/ 24 h 52"/>
                <a:gd name="T30" fmla="*/ 6 w 45"/>
                <a:gd name="T31" fmla="*/ 17 h 52"/>
                <a:gd name="T32" fmla="*/ 9 w 45"/>
                <a:gd name="T33" fmla="*/ 17 h 52"/>
                <a:gd name="T34" fmla="*/ 12 w 45"/>
                <a:gd name="T35" fmla="*/ 14 h 52"/>
                <a:gd name="T36" fmla="*/ 23 w 45"/>
                <a:gd name="T37" fmla="*/ 0 h 52"/>
                <a:gd name="T38" fmla="*/ 33 w 45"/>
                <a:gd name="T39" fmla="*/ 15 h 52"/>
                <a:gd name="T40" fmla="*/ 36 w 45"/>
                <a:gd name="T41" fmla="*/ 17 h 52"/>
                <a:gd name="T42" fmla="*/ 38 w 45"/>
                <a:gd name="T43" fmla="*/ 17 h 52"/>
                <a:gd name="T44" fmla="*/ 44 w 45"/>
                <a:gd name="T45" fmla="*/ 26 h 52"/>
                <a:gd name="T46" fmla="*/ 45 w 45"/>
                <a:gd name="T47" fmla="*/ 49 h 52"/>
                <a:gd name="T48" fmla="*/ 42 w 45"/>
                <a:gd name="T49" fmla="*/ 52 h 52"/>
                <a:gd name="T50" fmla="*/ 3 w 45"/>
                <a:gd name="T51" fmla="*/ 52 h 52"/>
                <a:gd name="T52" fmla="*/ 0 w 45"/>
                <a:gd name="T53" fmla="*/ 49 h 52"/>
                <a:gd name="T54" fmla="*/ 0 w 45"/>
                <a:gd name="T55" fmla="*/ 34 h 52"/>
                <a:gd name="T56" fmla="*/ 1 w 45"/>
                <a:gd name="T57" fmla="*/ 23 h 52"/>
                <a:gd name="T58" fmla="*/ 6 w 45"/>
                <a:gd name="T59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52">
                  <a:moveTo>
                    <a:pt x="17" y="17"/>
                  </a:moveTo>
                  <a:cubicBezTo>
                    <a:pt x="20" y="17"/>
                    <a:pt x="23" y="17"/>
                    <a:pt x="26" y="17"/>
                  </a:cubicBezTo>
                  <a:cubicBezTo>
                    <a:pt x="28" y="17"/>
                    <a:pt x="28" y="17"/>
                    <a:pt x="28" y="14"/>
                  </a:cubicBezTo>
                  <a:cubicBezTo>
                    <a:pt x="28" y="9"/>
                    <a:pt x="29" y="2"/>
                    <a:pt x="23" y="1"/>
                  </a:cubicBezTo>
                  <a:cubicBezTo>
                    <a:pt x="16" y="1"/>
                    <a:pt x="16" y="8"/>
                    <a:pt x="15" y="14"/>
                  </a:cubicBezTo>
                  <a:cubicBezTo>
                    <a:pt x="14" y="16"/>
                    <a:pt x="15" y="17"/>
                    <a:pt x="17" y="17"/>
                  </a:cubicBezTo>
                  <a:close/>
                  <a:moveTo>
                    <a:pt x="13" y="24"/>
                  </a:moveTo>
                  <a:cubicBezTo>
                    <a:pt x="12" y="24"/>
                    <a:pt x="11" y="24"/>
                    <a:pt x="11" y="25"/>
                  </a:cubicBezTo>
                  <a:cubicBezTo>
                    <a:pt x="11" y="29"/>
                    <a:pt x="11" y="32"/>
                    <a:pt x="11" y="36"/>
                  </a:cubicBezTo>
                  <a:cubicBezTo>
                    <a:pt x="11" y="37"/>
                    <a:pt x="12" y="37"/>
                    <a:pt x="13" y="37"/>
                  </a:cubicBezTo>
                  <a:cubicBezTo>
                    <a:pt x="19" y="37"/>
                    <a:pt x="25" y="37"/>
                    <a:pt x="32" y="37"/>
                  </a:cubicBezTo>
                  <a:cubicBezTo>
                    <a:pt x="33" y="37"/>
                    <a:pt x="33" y="37"/>
                    <a:pt x="33" y="36"/>
                  </a:cubicBezTo>
                  <a:cubicBezTo>
                    <a:pt x="33" y="32"/>
                    <a:pt x="33" y="29"/>
                    <a:pt x="33" y="25"/>
                  </a:cubicBezTo>
                  <a:cubicBezTo>
                    <a:pt x="33" y="24"/>
                    <a:pt x="33" y="24"/>
                    <a:pt x="32" y="24"/>
                  </a:cubicBezTo>
                  <a:cubicBezTo>
                    <a:pt x="25" y="24"/>
                    <a:pt x="19" y="24"/>
                    <a:pt x="13" y="24"/>
                  </a:cubicBezTo>
                  <a:close/>
                  <a:moveTo>
                    <a:pt x="6" y="17"/>
                  </a:moveTo>
                  <a:cubicBezTo>
                    <a:pt x="7" y="17"/>
                    <a:pt x="8" y="17"/>
                    <a:pt x="9" y="17"/>
                  </a:cubicBezTo>
                  <a:cubicBezTo>
                    <a:pt x="11" y="17"/>
                    <a:pt x="11" y="17"/>
                    <a:pt x="12" y="14"/>
                  </a:cubicBezTo>
                  <a:cubicBezTo>
                    <a:pt x="14" y="8"/>
                    <a:pt x="14" y="0"/>
                    <a:pt x="23" y="0"/>
                  </a:cubicBezTo>
                  <a:cubicBezTo>
                    <a:pt x="31" y="0"/>
                    <a:pt x="31" y="8"/>
                    <a:pt x="33" y="15"/>
                  </a:cubicBezTo>
                  <a:cubicBezTo>
                    <a:pt x="34" y="17"/>
                    <a:pt x="34" y="17"/>
                    <a:pt x="36" y="17"/>
                  </a:cubicBezTo>
                  <a:cubicBezTo>
                    <a:pt x="37" y="17"/>
                    <a:pt x="38" y="17"/>
                    <a:pt x="38" y="17"/>
                  </a:cubicBezTo>
                  <a:cubicBezTo>
                    <a:pt x="43" y="17"/>
                    <a:pt x="44" y="18"/>
                    <a:pt x="44" y="26"/>
                  </a:cubicBezTo>
                  <a:cubicBezTo>
                    <a:pt x="44" y="34"/>
                    <a:pt x="45" y="42"/>
                    <a:pt x="45" y="49"/>
                  </a:cubicBezTo>
                  <a:cubicBezTo>
                    <a:pt x="45" y="51"/>
                    <a:pt x="43" y="52"/>
                    <a:pt x="42" y="52"/>
                  </a:cubicBezTo>
                  <a:cubicBezTo>
                    <a:pt x="29" y="52"/>
                    <a:pt x="16" y="52"/>
                    <a:pt x="3" y="52"/>
                  </a:cubicBezTo>
                  <a:cubicBezTo>
                    <a:pt x="1" y="52"/>
                    <a:pt x="0" y="51"/>
                    <a:pt x="0" y="49"/>
                  </a:cubicBezTo>
                  <a:cubicBezTo>
                    <a:pt x="0" y="44"/>
                    <a:pt x="0" y="39"/>
                    <a:pt x="0" y="34"/>
                  </a:cubicBezTo>
                  <a:cubicBezTo>
                    <a:pt x="0" y="32"/>
                    <a:pt x="0" y="27"/>
                    <a:pt x="1" y="23"/>
                  </a:cubicBezTo>
                  <a:cubicBezTo>
                    <a:pt x="1" y="19"/>
                    <a:pt x="2" y="17"/>
                    <a:pt x="6" y="17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" name="Freeform 147"/>
            <p:cNvSpPr>
              <a:spLocks noEditPoints="1"/>
            </p:cNvSpPr>
            <p:nvPr/>
          </p:nvSpPr>
          <p:spPr bwMode="auto">
            <a:xfrm>
              <a:off x="1039813" y="277813"/>
              <a:ext cx="544513" cy="641350"/>
            </a:xfrm>
            <a:custGeom>
              <a:avLst/>
              <a:gdLst>
                <a:gd name="T0" fmla="*/ 17 w 45"/>
                <a:gd name="T1" fmla="*/ 18 h 53"/>
                <a:gd name="T2" fmla="*/ 26 w 45"/>
                <a:gd name="T3" fmla="*/ 18 h 53"/>
                <a:gd name="T4" fmla="*/ 29 w 45"/>
                <a:gd name="T5" fmla="*/ 15 h 53"/>
                <a:gd name="T6" fmla="*/ 23 w 45"/>
                <a:gd name="T7" fmla="*/ 2 h 53"/>
                <a:gd name="T8" fmla="*/ 15 w 45"/>
                <a:gd name="T9" fmla="*/ 15 h 53"/>
                <a:gd name="T10" fmla="*/ 17 w 45"/>
                <a:gd name="T11" fmla="*/ 18 h 53"/>
                <a:gd name="T12" fmla="*/ 13 w 45"/>
                <a:gd name="T13" fmla="*/ 24 h 53"/>
                <a:gd name="T14" fmla="*/ 12 w 45"/>
                <a:gd name="T15" fmla="*/ 26 h 53"/>
                <a:gd name="T16" fmla="*/ 12 w 45"/>
                <a:gd name="T17" fmla="*/ 37 h 53"/>
                <a:gd name="T18" fmla="*/ 13 w 45"/>
                <a:gd name="T19" fmla="*/ 38 h 53"/>
                <a:gd name="T20" fmla="*/ 32 w 45"/>
                <a:gd name="T21" fmla="*/ 38 h 53"/>
                <a:gd name="T22" fmla="*/ 34 w 45"/>
                <a:gd name="T23" fmla="*/ 37 h 53"/>
                <a:gd name="T24" fmla="*/ 34 w 45"/>
                <a:gd name="T25" fmla="*/ 26 h 53"/>
                <a:gd name="T26" fmla="*/ 32 w 45"/>
                <a:gd name="T27" fmla="*/ 24 h 53"/>
                <a:gd name="T28" fmla="*/ 13 w 45"/>
                <a:gd name="T29" fmla="*/ 24 h 53"/>
                <a:gd name="T30" fmla="*/ 7 w 45"/>
                <a:gd name="T31" fmla="*/ 18 h 53"/>
                <a:gd name="T32" fmla="*/ 9 w 45"/>
                <a:gd name="T33" fmla="*/ 18 h 53"/>
                <a:gd name="T34" fmla="*/ 13 w 45"/>
                <a:gd name="T35" fmla="*/ 15 h 53"/>
                <a:gd name="T36" fmla="*/ 23 w 45"/>
                <a:gd name="T37" fmla="*/ 0 h 53"/>
                <a:gd name="T38" fmla="*/ 34 w 45"/>
                <a:gd name="T39" fmla="*/ 15 h 53"/>
                <a:gd name="T40" fmla="*/ 37 w 45"/>
                <a:gd name="T41" fmla="*/ 18 h 53"/>
                <a:gd name="T42" fmla="*/ 39 w 45"/>
                <a:gd name="T43" fmla="*/ 18 h 53"/>
                <a:gd name="T44" fmla="*/ 45 w 45"/>
                <a:gd name="T45" fmla="*/ 27 h 53"/>
                <a:gd name="T46" fmla="*/ 45 w 45"/>
                <a:gd name="T47" fmla="*/ 50 h 53"/>
                <a:gd name="T48" fmla="*/ 43 w 45"/>
                <a:gd name="T49" fmla="*/ 53 h 53"/>
                <a:gd name="T50" fmla="*/ 3 w 45"/>
                <a:gd name="T51" fmla="*/ 53 h 53"/>
                <a:gd name="T52" fmla="*/ 1 w 45"/>
                <a:gd name="T53" fmla="*/ 50 h 53"/>
                <a:gd name="T54" fmla="*/ 1 w 45"/>
                <a:gd name="T55" fmla="*/ 35 h 53"/>
                <a:gd name="T56" fmla="*/ 1 w 45"/>
                <a:gd name="T57" fmla="*/ 23 h 53"/>
                <a:gd name="T58" fmla="*/ 7 w 45"/>
                <a:gd name="T59" fmla="*/ 1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53">
                  <a:moveTo>
                    <a:pt x="17" y="18"/>
                  </a:moveTo>
                  <a:cubicBezTo>
                    <a:pt x="20" y="18"/>
                    <a:pt x="23" y="18"/>
                    <a:pt x="26" y="18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9"/>
                    <a:pt x="30" y="3"/>
                    <a:pt x="23" y="2"/>
                  </a:cubicBezTo>
                  <a:cubicBezTo>
                    <a:pt x="17" y="1"/>
                    <a:pt x="16" y="9"/>
                    <a:pt x="15" y="15"/>
                  </a:cubicBezTo>
                  <a:cubicBezTo>
                    <a:pt x="15" y="17"/>
                    <a:pt x="15" y="18"/>
                    <a:pt x="17" y="18"/>
                  </a:cubicBezTo>
                  <a:close/>
                  <a:moveTo>
                    <a:pt x="13" y="24"/>
                  </a:moveTo>
                  <a:cubicBezTo>
                    <a:pt x="13" y="24"/>
                    <a:pt x="12" y="25"/>
                    <a:pt x="12" y="26"/>
                  </a:cubicBezTo>
                  <a:cubicBezTo>
                    <a:pt x="12" y="29"/>
                    <a:pt x="12" y="33"/>
                    <a:pt x="12" y="37"/>
                  </a:cubicBezTo>
                  <a:cubicBezTo>
                    <a:pt x="12" y="37"/>
                    <a:pt x="13" y="38"/>
                    <a:pt x="13" y="38"/>
                  </a:cubicBezTo>
                  <a:cubicBezTo>
                    <a:pt x="20" y="38"/>
                    <a:pt x="26" y="38"/>
                    <a:pt x="32" y="38"/>
                  </a:cubicBezTo>
                  <a:cubicBezTo>
                    <a:pt x="33" y="38"/>
                    <a:pt x="34" y="37"/>
                    <a:pt x="34" y="37"/>
                  </a:cubicBezTo>
                  <a:cubicBezTo>
                    <a:pt x="34" y="33"/>
                    <a:pt x="34" y="29"/>
                    <a:pt x="34" y="26"/>
                  </a:cubicBezTo>
                  <a:cubicBezTo>
                    <a:pt x="34" y="25"/>
                    <a:pt x="33" y="24"/>
                    <a:pt x="32" y="24"/>
                  </a:cubicBezTo>
                  <a:cubicBezTo>
                    <a:pt x="26" y="24"/>
                    <a:pt x="20" y="24"/>
                    <a:pt x="13" y="24"/>
                  </a:cubicBezTo>
                  <a:close/>
                  <a:moveTo>
                    <a:pt x="7" y="18"/>
                  </a:moveTo>
                  <a:cubicBezTo>
                    <a:pt x="8" y="18"/>
                    <a:pt x="8" y="18"/>
                    <a:pt x="9" y="18"/>
                  </a:cubicBezTo>
                  <a:cubicBezTo>
                    <a:pt x="12" y="18"/>
                    <a:pt x="12" y="17"/>
                    <a:pt x="13" y="15"/>
                  </a:cubicBezTo>
                  <a:cubicBezTo>
                    <a:pt x="15" y="9"/>
                    <a:pt x="15" y="0"/>
                    <a:pt x="23" y="0"/>
                  </a:cubicBezTo>
                  <a:cubicBezTo>
                    <a:pt x="32" y="0"/>
                    <a:pt x="32" y="9"/>
                    <a:pt x="34" y="15"/>
                  </a:cubicBezTo>
                  <a:cubicBezTo>
                    <a:pt x="34" y="17"/>
                    <a:pt x="34" y="18"/>
                    <a:pt x="37" y="18"/>
                  </a:cubicBezTo>
                  <a:cubicBezTo>
                    <a:pt x="37" y="18"/>
                    <a:pt x="38" y="18"/>
                    <a:pt x="39" y="18"/>
                  </a:cubicBezTo>
                  <a:cubicBezTo>
                    <a:pt x="44" y="18"/>
                    <a:pt x="45" y="18"/>
                    <a:pt x="45" y="27"/>
                  </a:cubicBezTo>
                  <a:cubicBezTo>
                    <a:pt x="45" y="35"/>
                    <a:pt x="45" y="42"/>
                    <a:pt x="45" y="50"/>
                  </a:cubicBezTo>
                  <a:cubicBezTo>
                    <a:pt x="45" y="52"/>
                    <a:pt x="44" y="53"/>
                    <a:pt x="43" y="53"/>
                  </a:cubicBezTo>
                  <a:cubicBezTo>
                    <a:pt x="29" y="53"/>
                    <a:pt x="16" y="53"/>
                    <a:pt x="3" y="53"/>
                  </a:cubicBezTo>
                  <a:cubicBezTo>
                    <a:pt x="2" y="53"/>
                    <a:pt x="0" y="52"/>
                    <a:pt x="1" y="50"/>
                  </a:cubicBezTo>
                  <a:cubicBezTo>
                    <a:pt x="1" y="45"/>
                    <a:pt x="1" y="40"/>
                    <a:pt x="1" y="35"/>
                  </a:cubicBezTo>
                  <a:cubicBezTo>
                    <a:pt x="1" y="33"/>
                    <a:pt x="1" y="27"/>
                    <a:pt x="1" y="23"/>
                  </a:cubicBezTo>
                  <a:cubicBezTo>
                    <a:pt x="1" y="20"/>
                    <a:pt x="2" y="18"/>
                    <a:pt x="7" y="1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Freeform 148"/>
            <p:cNvSpPr>
              <a:spLocks noEditPoints="1"/>
            </p:cNvSpPr>
            <p:nvPr/>
          </p:nvSpPr>
          <p:spPr bwMode="auto">
            <a:xfrm>
              <a:off x="1039813" y="277813"/>
              <a:ext cx="544513" cy="628650"/>
            </a:xfrm>
            <a:custGeom>
              <a:avLst/>
              <a:gdLst>
                <a:gd name="T0" fmla="*/ 17 w 45"/>
                <a:gd name="T1" fmla="*/ 17 h 52"/>
                <a:gd name="T2" fmla="*/ 26 w 45"/>
                <a:gd name="T3" fmla="*/ 17 h 52"/>
                <a:gd name="T4" fmla="*/ 29 w 45"/>
                <a:gd name="T5" fmla="*/ 15 h 52"/>
                <a:gd name="T6" fmla="*/ 23 w 45"/>
                <a:gd name="T7" fmla="*/ 2 h 52"/>
                <a:gd name="T8" fmla="*/ 15 w 45"/>
                <a:gd name="T9" fmla="*/ 15 h 52"/>
                <a:gd name="T10" fmla="*/ 17 w 45"/>
                <a:gd name="T11" fmla="*/ 17 h 52"/>
                <a:gd name="T12" fmla="*/ 13 w 45"/>
                <a:gd name="T13" fmla="*/ 24 h 52"/>
                <a:gd name="T14" fmla="*/ 12 w 45"/>
                <a:gd name="T15" fmla="*/ 25 h 52"/>
                <a:gd name="T16" fmla="*/ 12 w 45"/>
                <a:gd name="T17" fmla="*/ 36 h 52"/>
                <a:gd name="T18" fmla="*/ 13 w 45"/>
                <a:gd name="T19" fmla="*/ 38 h 52"/>
                <a:gd name="T20" fmla="*/ 32 w 45"/>
                <a:gd name="T21" fmla="*/ 38 h 52"/>
                <a:gd name="T22" fmla="*/ 33 w 45"/>
                <a:gd name="T23" fmla="*/ 36 h 52"/>
                <a:gd name="T24" fmla="*/ 33 w 45"/>
                <a:gd name="T25" fmla="*/ 25 h 52"/>
                <a:gd name="T26" fmla="*/ 32 w 45"/>
                <a:gd name="T27" fmla="*/ 24 h 52"/>
                <a:gd name="T28" fmla="*/ 13 w 45"/>
                <a:gd name="T29" fmla="*/ 24 h 52"/>
                <a:gd name="T30" fmla="*/ 7 w 45"/>
                <a:gd name="T31" fmla="*/ 17 h 52"/>
                <a:gd name="T32" fmla="*/ 9 w 45"/>
                <a:gd name="T33" fmla="*/ 17 h 52"/>
                <a:gd name="T34" fmla="*/ 12 w 45"/>
                <a:gd name="T35" fmla="*/ 15 h 52"/>
                <a:gd name="T36" fmla="*/ 23 w 45"/>
                <a:gd name="T37" fmla="*/ 0 h 52"/>
                <a:gd name="T38" fmla="*/ 33 w 45"/>
                <a:gd name="T39" fmla="*/ 15 h 52"/>
                <a:gd name="T40" fmla="*/ 36 w 45"/>
                <a:gd name="T41" fmla="*/ 17 h 52"/>
                <a:gd name="T42" fmla="*/ 39 w 45"/>
                <a:gd name="T43" fmla="*/ 17 h 52"/>
                <a:gd name="T44" fmla="*/ 44 w 45"/>
                <a:gd name="T45" fmla="*/ 27 h 52"/>
                <a:gd name="T46" fmla="*/ 45 w 45"/>
                <a:gd name="T47" fmla="*/ 50 h 52"/>
                <a:gd name="T48" fmla="*/ 42 w 45"/>
                <a:gd name="T49" fmla="*/ 52 h 52"/>
                <a:gd name="T50" fmla="*/ 3 w 45"/>
                <a:gd name="T51" fmla="*/ 52 h 52"/>
                <a:gd name="T52" fmla="*/ 0 w 45"/>
                <a:gd name="T53" fmla="*/ 50 h 52"/>
                <a:gd name="T54" fmla="*/ 1 w 45"/>
                <a:gd name="T55" fmla="*/ 35 h 52"/>
                <a:gd name="T56" fmla="*/ 1 w 45"/>
                <a:gd name="T57" fmla="*/ 23 h 52"/>
                <a:gd name="T58" fmla="*/ 7 w 45"/>
                <a:gd name="T59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52">
                  <a:moveTo>
                    <a:pt x="17" y="17"/>
                  </a:moveTo>
                  <a:cubicBezTo>
                    <a:pt x="20" y="17"/>
                    <a:pt x="23" y="17"/>
                    <a:pt x="26" y="17"/>
                  </a:cubicBezTo>
                  <a:cubicBezTo>
                    <a:pt x="28" y="17"/>
                    <a:pt x="28" y="17"/>
                    <a:pt x="29" y="15"/>
                  </a:cubicBezTo>
                  <a:cubicBezTo>
                    <a:pt x="29" y="9"/>
                    <a:pt x="29" y="2"/>
                    <a:pt x="23" y="2"/>
                  </a:cubicBezTo>
                  <a:cubicBezTo>
                    <a:pt x="16" y="1"/>
                    <a:pt x="16" y="8"/>
                    <a:pt x="15" y="15"/>
                  </a:cubicBezTo>
                  <a:cubicBezTo>
                    <a:pt x="15" y="17"/>
                    <a:pt x="15" y="17"/>
                    <a:pt x="17" y="17"/>
                  </a:cubicBezTo>
                  <a:close/>
                  <a:moveTo>
                    <a:pt x="13" y="24"/>
                  </a:moveTo>
                  <a:cubicBezTo>
                    <a:pt x="12" y="24"/>
                    <a:pt x="12" y="25"/>
                    <a:pt x="12" y="25"/>
                  </a:cubicBezTo>
                  <a:cubicBezTo>
                    <a:pt x="12" y="29"/>
                    <a:pt x="12" y="33"/>
                    <a:pt x="12" y="36"/>
                  </a:cubicBezTo>
                  <a:cubicBezTo>
                    <a:pt x="12" y="37"/>
                    <a:pt x="12" y="38"/>
                    <a:pt x="13" y="38"/>
                  </a:cubicBezTo>
                  <a:cubicBezTo>
                    <a:pt x="19" y="38"/>
                    <a:pt x="26" y="38"/>
                    <a:pt x="32" y="38"/>
                  </a:cubicBezTo>
                  <a:cubicBezTo>
                    <a:pt x="33" y="38"/>
                    <a:pt x="33" y="37"/>
                    <a:pt x="33" y="36"/>
                  </a:cubicBezTo>
                  <a:cubicBezTo>
                    <a:pt x="33" y="33"/>
                    <a:pt x="33" y="29"/>
                    <a:pt x="33" y="25"/>
                  </a:cubicBezTo>
                  <a:cubicBezTo>
                    <a:pt x="33" y="25"/>
                    <a:pt x="33" y="24"/>
                    <a:pt x="32" y="24"/>
                  </a:cubicBezTo>
                  <a:cubicBezTo>
                    <a:pt x="26" y="24"/>
                    <a:pt x="19" y="24"/>
                    <a:pt x="13" y="24"/>
                  </a:cubicBezTo>
                  <a:close/>
                  <a:moveTo>
                    <a:pt x="7" y="17"/>
                  </a:moveTo>
                  <a:cubicBezTo>
                    <a:pt x="7" y="17"/>
                    <a:pt x="8" y="17"/>
                    <a:pt x="9" y="17"/>
                  </a:cubicBezTo>
                  <a:cubicBezTo>
                    <a:pt x="11" y="17"/>
                    <a:pt x="11" y="17"/>
                    <a:pt x="12" y="15"/>
                  </a:cubicBezTo>
                  <a:cubicBezTo>
                    <a:pt x="14" y="8"/>
                    <a:pt x="15" y="0"/>
                    <a:pt x="23" y="0"/>
                  </a:cubicBezTo>
                  <a:cubicBezTo>
                    <a:pt x="31" y="0"/>
                    <a:pt x="32" y="8"/>
                    <a:pt x="33" y="15"/>
                  </a:cubicBezTo>
                  <a:cubicBezTo>
                    <a:pt x="34" y="17"/>
                    <a:pt x="34" y="17"/>
                    <a:pt x="36" y="17"/>
                  </a:cubicBezTo>
                  <a:cubicBezTo>
                    <a:pt x="37" y="17"/>
                    <a:pt x="38" y="17"/>
                    <a:pt x="39" y="17"/>
                  </a:cubicBezTo>
                  <a:cubicBezTo>
                    <a:pt x="43" y="17"/>
                    <a:pt x="44" y="18"/>
                    <a:pt x="44" y="27"/>
                  </a:cubicBezTo>
                  <a:cubicBezTo>
                    <a:pt x="45" y="34"/>
                    <a:pt x="45" y="42"/>
                    <a:pt x="45" y="50"/>
                  </a:cubicBezTo>
                  <a:cubicBezTo>
                    <a:pt x="45" y="51"/>
                    <a:pt x="44" y="52"/>
                    <a:pt x="42" y="52"/>
                  </a:cubicBezTo>
                  <a:cubicBezTo>
                    <a:pt x="29" y="52"/>
                    <a:pt x="16" y="52"/>
                    <a:pt x="3" y="52"/>
                  </a:cubicBezTo>
                  <a:cubicBezTo>
                    <a:pt x="1" y="52"/>
                    <a:pt x="0" y="51"/>
                    <a:pt x="0" y="50"/>
                  </a:cubicBezTo>
                  <a:cubicBezTo>
                    <a:pt x="0" y="45"/>
                    <a:pt x="0" y="40"/>
                    <a:pt x="1" y="35"/>
                  </a:cubicBezTo>
                  <a:cubicBezTo>
                    <a:pt x="1" y="32"/>
                    <a:pt x="0" y="27"/>
                    <a:pt x="1" y="23"/>
                  </a:cubicBezTo>
                  <a:cubicBezTo>
                    <a:pt x="1" y="19"/>
                    <a:pt x="2" y="17"/>
                    <a:pt x="7" y="17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Freeform 149"/>
            <p:cNvSpPr>
              <a:spLocks noEditPoints="1"/>
            </p:cNvSpPr>
            <p:nvPr/>
          </p:nvSpPr>
          <p:spPr bwMode="auto">
            <a:xfrm>
              <a:off x="1039813" y="277813"/>
              <a:ext cx="544513" cy="628650"/>
            </a:xfrm>
            <a:custGeom>
              <a:avLst/>
              <a:gdLst>
                <a:gd name="T0" fmla="*/ 16 w 45"/>
                <a:gd name="T1" fmla="*/ 17 h 52"/>
                <a:gd name="T2" fmla="*/ 26 w 45"/>
                <a:gd name="T3" fmla="*/ 17 h 52"/>
                <a:gd name="T4" fmla="*/ 28 w 45"/>
                <a:gd name="T5" fmla="*/ 14 h 52"/>
                <a:gd name="T6" fmla="*/ 23 w 45"/>
                <a:gd name="T7" fmla="*/ 1 h 52"/>
                <a:gd name="T8" fmla="*/ 15 w 45"/>
                <a:gd name="T9" fmla="*/ 14 h 52"/>
                <a:gd name="T10" fmla="*/ 16 w 45"/>
                <a:gd name="T11" fmla="*/ 17 h 52"/>
                <a:gd name="T12" fmla="*/ 13 w 45"/>
                <a:gd name="T13" fmla="*/ 24 h 52"/>
                <a:gd name="T14" fmla="*/ 11 w 45"/>
                <a:gd name="T15" fmla="*/ 25 h 52"/>
                <a:gd name="T16" fmla="*/ 11 w 45"/>
                <a:gd name="T17" fmla="*/ 36 h 52"/>
                <a:gd name="T18" fmla="*/ 13 w 45"/>
                <a:gd name="T19" fmla="*/ 37 h 52"/>
                <a:gd name="T20" fmla="*/ 32 w 45"/>
                <a:gd name="T21" fmla="*/ 37 h 52"/>
                <a:gd name="T22" fmla="*/ 33 w 45"/>
                <a:gd name="T23" fmla="*/ 36 h 52"/>
                <a:gd name="T24" fmla="*/ 33 w 45"/>
                <a:gd name="T25" fmla="*/ 25 h 52"/>
                <a:gd name="T26" fmla="*/ 32 w 45"/>
                <a:gd name="T27" fmla="*/ 24 h 52"/>
                <a:gd name="T28" fmla="*/ 13 w 45"/>
                <a:gd name="T29" fmla="*/ 24 h 52"/>
                <a:gd name="T30" fmla="*/ 6 w 45"/>
                <a:gd name="T31" fmla="*/ 17 h 52"/>
                <a:gd name="T32" fmla="*/ 8 w 45"/>
                <a:gd name="T33" fmla="*/ 17 h 52"/>
                <a:gd name="T34" fmla="*/ 12 w 45"/>
                <a:gd name="T35" fmla="*/ 14 h 52"/>
                <a:gd name="T36" fmla="*/ 23 w 45"/>
                <a:gd name="T37" fmla="*/ 0 h 52"/>
                <a:gd name="T38" fmla="*/ 33 w 45"/>
                <a:gd name="T39" fmla="*/ 14 h 52"/>
                <a:gd name="T40" fmla="*/ 36 w 45"/>
                <a:gd name="T41" fmla="*/ 17 h 52"/>
                <a:gd name="T42" fmla="*/ 38 w 45"/>
                <a:gd name="T43" fmla="*/ 17 h 52"/>
                <a:gd name="T44" fmla="*/ 44 w 45"/>
                <a:gd name="T45" fmla="*/ 26 h 52"/>
                <a:gd name="T46" fmla="*/ 45 w 45"/>
                <a:gd name="T47" fmla="*/ 49 h 52"/>
                <a:gd name="T48" fmla="*/ 42 w 45"/>
                <a:gd name="T49" fmla="*/ 52 h 52"/>
                <a:gd name="T50" fmla="*/ 2 w 45"/>
                <a:gd name="T51" fmla="*/ 52 h 52"/>
                <a:gd name="T52" fmla="*/ 0 w 45"/>
                <a:gd name="T53" fmla="*/ 49 h 52"/>
                <a:gd name="T54" fmla="*/ 0 w 45"/>
                <a:gd name="T55" fmla="*/ 34 h 52"/>
                <a:gd name="T56" fmla="*/ 0 w 45"/>
                <a:gd name="T57" fmla="*/ 22 h 52"/>
                <a:gd name="T58" fmla="*/ 6 w 45"/>
                <a:gd name="T59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52">
                  <a:moveTo>
                    <a:pt x="16" y="17"/>
                  </a:moveTo>
                  <a:cubicBezTo>
                    <a:pt x="19" y="17"/>
                    <a:pt x="23" y="17"/>
                    <a:pt x="26" y="17"/>
                  </a:cubicBezTo>
                  <a:cubicBezTo>
                    <a:pt x="28" y="17"/>
                    <a:pt x="28" y="17"/>
                    <a:pt x="28" y="14"/>
                  </a:cubicBezTo>
                  <a:cubicBezTo>
                    <a:pt x="28" y="8"/>
                    <a:pt x="29" y="2"/>
                    <a:pt x="23" y="1"/>
                  </a:cubicBezTo>
                  <a:cubicBezTo>
                    <a:pt x="16" y="0"/>
                    <a:pt x="16" y="8"/>
                    <a:pt x="15" y="14"/>
                  </a:cubicBezTo>
                  <a:cubicBezTo>
                    <a:pt x="14" y="16"/>
                    <a:pt x="14" y="17"/>
                    <a:pt x="16" y="17"/>
                  </a:cubicBezTo>
                  <a:close/>
                  <a:moveTo>
                    <a:pt x="13" y="24"/>
                  </a:moveTo>
                  <a:cubicBezTo>
                    <a:pt x="12" y="24"/>
                    <a:pt x="11" y="24"/>
                    <a:pt x="11" y="25"/>
                  </a:cubicBezTo>
                  <a:cubicBezTo>
                    <a:pt x="11" y="29"/>
                    <a:pt x="11" y="32"/>
                    <a:pt x="11" y="36"/>
                  </a:cubicBezTo>
                  <a:cubicBezTo>
                    <a:pt x="11" y="37"/>
                    <a:pt x="12" y="37"/>
                    <a:pt x="13" y="37"/>
                  </a:cubicBezTo>
                  <a:cubicBezTo>
                    <a:pt x="19" y="37"/>
                    <a:pt x="25" y="37"/>
                    <a:pt x="32" y="37"/>
                  </a:cubicBezTo>
                  <a:cubicBezTo>
                    <a:pt x="32" y="37"/>
                    <a:pt x="33" y="37"/>
                    <a:pt x="33" y="36"/>
                  </a:cubicBezTo>
                  <a:cubicBezTo>
                    <a:pt x="33" y="32"/>
                    <a:pt x="33" y="29"/>
                    <a:pt x="33" y="25"/>
                  </a:cubicBezTo>
                  <a:cubicBezTo>
                    <a:pt x="33" y="24"/>
                    <a:pt x="32" y="24"/>
                    <a:pt x="32" y="24"/>
                  </a:cubicBezTo>
                  <a:cubicBezTo>
                    <a:pt x="25" y="24"/>
                    <a:pt x="19" y="24"/>
                    <a:pt x="13" y="24"/>
                  </a:cubicBezTo>
                  <a:close/>
                  <a:moveTo>
                    <a:pt x="6" y="17"/>
                  </a:moveTo>
                  <a:cubicBezTo>
                    <a:pt x="7" y="17"/>
                    <a:pt x="8" y="17"/>
                    <a:pt x="8" y="17"/>
                  </a:cubicBezTo>
                  <a:cubicBezTo>
                    <a:pt x="11" y="17"/>
                    <a:pt x="11" y="17"/>
                    <a:pt x="12" y="14"/>
                  </a:cubicBezTo>
                  <a:cubicBezTo>
                    <a:pt x="14" y="8"/>
                    <a:pt x="14" y="0"/>
                    <a:pt x="23" y="0"/>
                  </a:cubicBezTo>
                  <a:cubicBezTo>
                    <a:pt x="31" y="0"/>
                    <a:pt x="31" y="8"/>
                    <a:pt x="33" y="14"/>
                  </a:cubicBezTo>
                  <a:cubicBezTo>
                    <a:pt x="33" y="17"/>
                    <a:pt x="34" y="17"/>
                    <a:pt x="36" y="17"/>
                  </a:cubicBezTo>
                  <a:cubicBezTo>
                    <a:pt x="37" y="17"/>
                    <a:pt x="37" y="17"/>
                    <a:pt x="38" y="17"/>
                  </a:cubicBezTo>
                  <a:cubicBezTo>
                    <a:pt x="43" y="17"/>
                    <a:pt x="44" y="17"/>
                    <a:pt x="44" y="26"/>
                  </a:cubicBezTo>
                  <a:cubicBezTo>
                    <a:pt x="44" y="34"/>
                    <a:pt x="44" y="42"/>
                    <a:pt x="45" y="49"/>
                  </a:cubicBezTo>
                  <a:cubicBezTo>
                    <a:pt x="45" y="51"/>
                    <a:pt x="43" y="52"/>
                    <a:pt x="42" y="52"/>
                  </a:cubicBezTo>
                  <a:cubicBezTo>
                    <a:pt x="29" y="52"/>
                    <a:pt x="16" y="52"/>
                    <a:pt x="2" y="52"/>
                  </a:cubicBezTo>
                  <a:cubicBezTo>
                    <a:pt x="1" y="52"/>
                    <a:pt x="0" y="51"/>
                    <a:pt x="0" y="49"/>
                  </a:cubicBezTo>
                  <a:cubicBezTo>
                    <a:pt x="0" y="44"/>
                    <a:pt x="0" y="39"/>
                    <a:pt x="0" y="34"/>
                  </a:cubicBezTo>
                  <a:cubicBezTo>
                    <a:pt x="0" y="32"/>
                    <a:pt x="0" y="27"/>
                    <a:pt x="0" y="22"/>
                  </a:cubicBezTo>
                  <a:cubicBezTo>
                    <a:pt x="1" y="19"/>
                    <a:pt x="1" y="17"/>
                    <a:pt x="6" y="17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Freeform 150"/>
            <p:cNvSpPr>
              <a:spLocks noEditPoints="1"/>
            </p:cNvSpPr>
            <p:nvPr/>
          </p:nvSpPr>
          <p:spPr bwMode="auto">
            <a:xfrm>
              <a:off x="1028700" y="265113"/>
              <a:ext cx="542925" cy="641350"/>
            </a:xfrm>
            <a:custGeom>
              <a:avLst/>
              <a:gdLst>
                <a:gd name="T0" fmla="*/ 17 w 45"/>
                <a:gd name="T1" fmla="*/ 17 h 53"/>
                <a:gd name="T2" fmla="*/ 26 w 45"/>
                <a:gd name="T3" fmla="*/ 17 h 53"/>
                <a:gd name="T4" fmla="*/ 29 w 45"/>
                <a:gd name="T5" fmla="*/ 15 h 53"/>
                <a:gd name="T6" fmla="*/ 23 w 45"/>
                <a:gd name="T7" fmla="*/ 2 h 53"/>
                <a:gd name="T8" fmla="*/ 15 w 45"/>
                <a:gd name="T9" fmla="*/ 15 h 53"/>
                <a:gd name="T10" fmla="*/ 17 w 45"/>
                <a:gd name="T11" fmla="*/ 17 h 53"/>
                <a:gd name="T12" fmla="*/ 13 w 45"/>
                <a:gd name="T13" fmla="*/ 24 h 53"/>
                <a:gd name="T14" fmla="*/ 12 w 45"/>
                <a:gd name="T15" fmla="*/ 26 h 53"/>
                <a:gd name="T16" fmla="*/ 12 w 45"/>
                <a:gd name="T17" fmla="*/ 37 h 53"/>
                <a:gd name="T18" fmla="*/ 13 w 45"/>
                <a:gd name="T19" fmla="*/ 38 h 53"/>
                <a:gd name="T20" fmla="*/ 32 w 45"/>
                <a:gd name="T21" fmla="*/ 38 h 53"/>
                <a:gd name="T22" fmla="*/ 34 w 45"/>
                <a:gd name="T23" fmla="*/ 37 h 53"/>
                <a:gd name="T24" fmla="*/ 34 w 45"/>
                <a:gd name="T25" fmla="*/ 26 h 53"/>
                <a:gd name="T26" fmla="*/ 32 w 45"/>
                <a:gd name="T27" fmla="*/ 24 h 53"/>
                <a:gd name="T28" fmla="*/ 13 w 45"/>
                <a:gd name="T29" fmla="*/ 24 h 53"/>
                <a:gd name="T30" fmla="*/ 7 w 45"/>
                <a:gd name="T31" fmla="*/ 17 h 53"/>
                <a:gd name="T32" fmla="*/ 9 w 45"/>
                <a:gd name="T33" fmla="*/ 17 h 53"/>
                <a:gd name="T34" fmla="*/ 12 w 45"/>
                <a:gd name="T35" fmla="*/ 15 h 53"/>
                <a:gd name="T36" fmla="*/ 23 w 45"/>
                <a:gd name="T37" fmla="*/ 0 h 53"/>
                <a:gd name="T38" fmla="*/ 33 w 45"/>
                <a:gd name="T39" fmla="*/ 15 h 53"/>
                <a:gd name="T40" fmla="*/ 36 w 45"/>
                <a:gd name="T41" fmla="*/ 17 h 53"/>
                <a:gd name="T42" fmla="*/ 39 w 45"/>
                <a:gd name="T43" fmla="*/ 17 h 53"/>
                <a:gd name="T44" fmla="*/ 45 w 45"/>
                <a:gd name="T45" fmla="*/ 27 h 53"/>
                <a:gd name="T46" fmla="*/ 45 w 45"/>
                <a:gd name="T47" fmla="*/ 50 h 53"/>
                <a:gd name="T48" fmla="*/ 42 w 45"/>
                <a:gd name="T49" fmla="*/ 53 h 53"/>
                <a:gd name="T50" fmla="*/ 3 w 45"/>
                <a:gd name="T51" fmla="*/ 53 h 53"/>
                <a:gd name="T52" fmla="*/ 0 w 45"/>
                <a:gd name="T53" fmla="*/ 50 h 53"/>
                <a:gd name="T54" fmla="*/ 1 w 45"/>
                <a:gd name="T55" fmla="*/ 35 h 53"/>
                <a:gd name="T56" fmla="*/ 1 w 45"/>
                <a:gd name="T57" fmla="*/ 23 h 53"/>
                <a:gd name="T58" fmla="*/ 7 w 45"/>
                <a:gd name="T59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53">
                  <a:moveTo>
                    <a:pt x="17" y="17"/>
                  </a:moveTo>
                  <a:cubicBezTo>
                    <a:pt x="20" y="17"/>
                    <a:pt x="23" y="17"/>
                    <a:pt x="26" y="17"/>
                  </a:cubicBezTo>
                  <a:cubicBezTo>
                    <a:pt x="28" y="17"/>
                    <a:pt x="29" y="17"/>
                    <a:pt x="29" y="15"/>
                  </a:cubicBezTo>
                  <a:cubicBezTo>
                    <a:pt x="29" y="9"/>
                    <a:pt x="30" y="3"/>
                    <a:pt x="23" y="2"/>
                  </a:cubicBezTo>
                  <a:cubicBezTo>
                    <a:pt x="17" y="1"/>
                    <a:pt x="16" y="9"/>
                    <a:pt x="15" y="15"/>
                  </a:cubicBezTo>
                  <a:cubicBezTo>
                    <a:pt x="15" y="17"/>
                    <a:pt x="15" y="17"/>
                    <a:pt x="17" y="17"/>
                  </a:cubicBezTo>
                  <a:close/>
                  <a:moveTo>
                    <a:pt x="13" y="24"/>
                  </a:moveTo>
                  <a:cubicBezTo>
                    <a:pt x="12" y="24"/>
                    <a:pt x="12" y="25"/>
                    <a:pt x="12" y="26"/>
                  </a:cubicBezTo>
                  <a:cubicBezTo>
                    <a:pt x="12" y="29"/>
                    <a:pt x="12" y="33"/>
                    <a:pt x="12" y="37"/>
                  </a:cubicBezTo>
                  <a:cubicBezTo>
                    <a:pt x="12" y="37"/>
                    <a:pt x="12" y="38"/>
                    <a:pt x="13" y="38"/>
                  </a:cubicBezTo>
                  <a:cubicBezTo>
                    <a:pt x="20" y="38"/>
                    <a:pt x="26" y="38"/>
                    <a:pt x="32" y="38"/>
                  </a:cubicBezTo>
                  <a:cubicBezTo>
                    <a:pt x="33" y="38"/>
                    <a:pt x="34" y="37"/>
                    <a:pt x="34" y="37"/>
                  </a:cubicBezTo>
                  <a:cubicBezTo>
                    <a:pt x="34" y="33"/>
                    <a:pt x="34" y="29"/>
                    <a:pt x="34" y="26"/>
                  </a:cubicBezTo>
                  <a:cubicBezTo>
                    <a:pt x="34" y="25"/>
                    <a:pt x="33" y="24"/>
                    <a:pt x="32" y="24"/>
                  </a:cubicBezTo>
                  <a:cubicBezTo>
                    <a:pt x="26" y="24"/>
                    <a:pt x="20" y="24"/>
                    <a:pt x="13" y="24"/>
                  </a:cubicBezTo>
                  <a:close/>
                  <a:moveTo>
                    <a:pt x="7" y="17"/>
                  </a:moveTo>
                  <a:cubicBezTo>
                    <a:pt x="8" y="17"/>
                    <a:pt x="8" y="17"/>
                    <a:pt x="9" y="17"/>
                  </a:cubicBezTo>
                  <a:cubicBezTo>
                    <a:pt x="11" y="17"/>
                    <a:pt x="12" y="17"/>
                    <a:pt x="12" y="15"/>
                  </a:cubicBezTo>
                  <a:cubicBezTo>
                    <a:pt x="14" y="8"/>
                    <a:pt x="15" y="0"/>
                    <a:pt x="23" y="0"/>
                  </a:cubicBezTo>
                  <a:cubicBezTo>
                    <a:pt x="32" y="0"/>
                    <a:pt x="32" y="9"/>
                    <a:pt x="33" y="15"/>
                  </a:cubicBezTo>
                  <a:cubicBezTo>
                    <a:pt x="34" y="17"/>
                    <a:pt x="34" y="17"/>
                    <a:pt x="36" y="17"/>
                  </a:cubicBezTo>
                  <a:cubicBezTo>
                    <a:pt x="37" y="17"/>
                    <a:pt x="38" y="17"/>
                    <a:pt x="39" y="17"/>
                  </a:cubicBezTo>
                  <a:cubicBezTo>
                    <a:pt x="44" y="17"/>
                    <a:pt x="44" y="18"/>
                    <a:pt x="45" y="27"/>
                  </a:cubicBezTo>
                  <a:cubicBezTo>
                    <a:pt x="45" y="35"/>
                    <a:pt x="45" y="42"/>
                    <a:pt x="45" y="50"/>
                  </a:cubicBezTo>
                  <a:cubicBezTo>
                    <a:pt x="45" y="51"/>
                    <a:pt x="44" y="53"/>
                    <a:pt x="42" y="53"/>
                  </a:cubicBezTo>
                  <a:cubicBezTo>
                    <a:pt x="29" y="53"/>
                    <a:pt x="16" y="53"/>
                    <a:pt x="3" y="53"/>
                  </a:cubicBezTo>
                  <a:cubicBezTo>
                    <a:pt x="2" y="53"/>
                    <a:pt x="0" y="51"/>
                    <a:pt x="0" y="50"/>
                  </a:cubicBezTo>
                  <a:cubicBezTo>
                    <a:pt x="1" y="45"/>
                    <a:pt x="1" y="40"/>
                    <a:pt x="1" y="35"/>
                  </a:cubicBezTo>
                  <a:cubicBezTo>
                    <a:pt x="1" y="33"/>
                    <a:pt x="1" y="27"/>
                    <a:pt x="1" y="23"/>
                  </a:cubicBezTo>
                  <a:cubicBezTo>
                    <a:pt x="1" y="20"/>
                    <a:pt x="2" y="17"/>
                    <a:pt x="7" y="17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Freeform 151"/>
            <p:cNvSpPr>
              <a:spLocks noEditPoints="1"/>
            </p:cNvSpPr>
            <p:nvPr/>
          </p:nvSpPr>
          <p:spPr bwMode="auto">
            <a:xfrm>
              <a:off x="1028700" y="265113"/>
              <a:ext cx="542925" cy="630238"/>
            </a:xfrm>
            <a:custGeom>
              <a:avLst/>
              <a:gdLst>
                <a:gd name="T0" fmla="*/ 17 w 45"/>
                <a:gd name="T1" fmla="*/ 17 h 52"/>
                <a:gd name="T2" fmla="*/ 26 w 45"/>
                <a:gd name="T3" fmla="*/ 17 h 52"/>
                <a:gd name="T4" fmla="*/ 28 w 45"/>
                <a:gd name="T5" fmla="*/ 14 h 52"/>
                <a:gd name="T6" fmla="*/ 23 w 45"/>
                <a:gd name="T7" fmla="*/ 1 h 52"/>
                <a:gd name="T8" fmla="*/ 15 w 45"/>
                <a:gd name="T9" fmla="*/ 14 h 52"/>
                <a:gd name="T10" fmla="*/ 17 w 45"/>
                <a:gd name="T11" fmla="*/ 17 h 52"/>
                <a:gd name="T12" fmla="*/ 13 w 45"/>
                <a:gd name="T13" fmla="*/ 24 h 52"/>
                <a:gd name="T14" fmla="*/ 11 w 45"/>
                <a:gd name="T15" fmla="*/ 25 h 52"/>
                <a:gd name="T16" fmla="*/ 11 w 45"/>
                <a:gd name="T17" fmla="*/ 36 h 52"/>
                <a:gd name="T18" fmla="*/ 13 w 45"/>
                <a:gd name="T19" fmla="*/ 38 h 52"/>
                <a:gd name="T20" fmla="*/ 32 w 45"/>
                <a:gd name="T21" fmla="*/ 38 h 52"/>
                <a:gd name="T22" fmla="*/ 33 w 45"/>
                <a:gd name="T23" fmla="*/ 36 h 52"/>
                <a:gd name="T24" fmla="*/ 33 w 45"/>
                <a:gd name="T25" fmla="*/ 25 h 52"/>
                <a:gd name="T26" fmla="*/ 32 w 45"/>
                <a:gd name="T27" fmla="*/ 24 h 52"/>
                <a:gd name="T28" fmla="*/ 13 w 45"/>
                <a:gd name="T29" fmla="*/ 24 h 52"/>
                <a:gd name="T30" fmla="*/ 6 w 45"/>
                <a:gd name="T31" fmla="*/ 17 h 52"/>
                <a:gd name="T32" fmla="*/ 9 w 45"/>
                <a:gd name="T33" fmla="*/ 17 h 52"/>
                <a:gd name="T34" fmla="*/ 12 w 45"/>
                <a:gd name="T35" fmla="*/ 14 h 52"/>
                <a:gd name="T36" fmla="*/ 23 w 45"/>
                <a:gd name="T37" fmla="*/ 0 h 52"/>
                <a:gd name="T38" fmla="*/ 33 w 45"/>
                <a:gd name="T39" fmla="*/ 15 h 52"/>
                <a:gd name="T40" fmla="*/ 36 w 45"/>
                <a:gd name="T41" fmla="*/ 17 h 52"/>
                <a:gd name="T42" fmla="*/ 39 w 45"/>
                <a:gd name="T43" fmla="*/ 17 h 52"/>
                <a:gd name="T44" fmla="*/ 44 w 45"/>
                <a:gd name="T45" fmla="*/ 27 h 52"/>
                <a:gd name="T46" fmla="*/ 45 w 45"/>
                <a:gd name="T47" fmla="*/ 50 h 52"/>
                <a:gd name="T48" fmla="*/ 42 w 45"/>
                <a:gd name="T49" fmla="*/ 52 h 52"/>
                <a:gd name="T50" fmla="*/ 3 w 45"/>
                <a:gd name="T51" fmla="*/ 52 h 52"/>
                <a:gd name="T52" fmla="*/ 0 w 45"/>
                <a:gd name="T53" fmla="*/ 50 h 52"/>
                <a:gd name="T54" fmla="*/ 0 w 45"/>
                <a:gd name="T55" fmla="*/ 34 h 52"/>
                <a:gd name="T56" fmla="*/ 1 w 45"/>
                <a:gd name="T57" fmla="*/ 23 h 52"/>
                <a:gd name="T58" fmla="*/ 6 w 45"/>
                <a:gd name="T59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52">
                  <a:moveTo>
                    <a:pt x="17" y="17"/>
                  </a:moveTo>
                  <a:cubicBezTo>
                    <a:pt x="20" y="17"/>
                    <a:pt x="23" y="17"/>
                    <a:pt x="26" y="17"/>
                  </a:cubicBezTo>
                  <a:cubicBezTo>
                    <a:pt x="28" y="17"/>
                    <a:pt x="28" y="17"/>
                    <a:pt x="28" y="14"/>
                  </a:cubicBezTo>
                  <a:cubicBezTo>
                    <a:pt x="29" y="9"/>
                    <a:pt x="29" y="2"/>
                    <a:pt x="23" y="1"/>
                  </a:cubicBezTo>
                  <a:cubicBezTo>
                    <a:pt x="16" y="1"/>
                    <a:pt x="16" y="8"/>
                    <a:pt x="15" y="14"/>
                  </a:cubicBezTo>
                  <a:cubicBezTo>
                    <a:pt x="15" y="17"/>
                    <a:pt x="15" y="17"/>
                    <a:pt x="17" y="17"/>
                  </a:cubicBezTo>
                  <a:close/>
                  <a:moveTo>
                    <a:pt x="13" y="24"/>
                  </a:moveTo>
                  <a:cubicBezTo>
                    <a:pt x="12" y="24"/>
                    <a:pt x="11" y="24"/>
                    <a:pt x="11" y="25"/>
                  </a:cubicBezTo>
                  <a:cubicBezTo>
                    <a:pt x="11" y="29"/>
                    <a:pt x="11" y="32"/>
                    <a:pt x="11" y="36"/>
                  </a:cubicBezTo>
                  <a:cubicBezTo>
                    <a:pt x="11" y="37"/>
                    <a:pt x="12" y="38"/>
                    <a:pt x="13" y="38"/>
                  </a:cubicBezTo>
                  <a:cubicBezTo>
                    <a:pt x="19" y="38"/>
                    <a:pt x="26" y="38"/>
                    <a:pt x="32" y="38"/>
                  </a:cubicBezTo>
                  <a:cubicBezTo>
                    <a:pt x="33" y="38"/>
                    <a:pt x="33" y="37"/>
                    <a:pt x="33" y="36"/>
                  </a:cubicBezTo>
                  <a:cubicBezTo>
                    <a:pt x="33" y="32"/>
                    <a:pt x="33" y="29"/>
                    <a:pt x="33" y="25"/>
                  </a:cubicBezTo>
                  <a:cubicBezTo>
                    <a:pt x="33" y="24"/>
                    <a:pt x="33" y="24"/>
                    <a:pt x="32" y="24"/>
                  </a:cubicBezTo>
                  <a:cubicBezTo>
                    <a:pt x="26" y="24"/>
                    <a:pt x="19" y="24"/>
                    <a:pt x="13" y="24"/>
                  </a:cubicBezTo>
                  <a:close/>
                  <a:moveTo>
                    <a:pt x="6" y="17"/>
                  </a:moveTo>
                  <a:cubicBezTo>
                    <a:pt x="7" y="17"/>
                    <a:pt x="8" y="17"/>
                    <a:pt x="9" y="17"/>
                  </a:cubicBezTo>
                  <a:cubicBezTo>
                    <a:pt x="11" y="17"/>
                    <a:pt x="11" y="17"/>
                    <a:pt x="12" y="14"/>
                  </a:cubicBezTo>
                  <a:cubicBezTo>
                    <a:pt x="14" y="8"/>
                    <a:pt x="14" y="0"/>
                    <a:pt x="23" y="0"/>
                  </a:cubicBezTo>
                  <a:cubicBezTo>
                    <a:pt x="31" y="0"/>
                    <a:pt x="31" y="8"/>
                    <a:pt x="33" y="15"/>
                  </a:cubicBezTo>
                  <a:cubicBezTo>
                    <a:pt x="34" y="17"/>
                    <a:pt x="34" y="17"/>
                    <a:pt x="36" y="17"/>
                  </a:cubicBezTo>
                  <a:cubicBezTo>
                    <a:pt x="37" y="17"/>
                    <a:pt x="38" y="17"/>
                    <a:pt x="39" y="17"/>
                  </a:cubicBezTo>
                  <a:cubicBezTo>
                    <a:pt x="43" y="17"/>
                    <a:pt x="44" y="18"/>
                    <a:pt x="44" y="27"/>
                  </a:cubicBezTo>
                  <a:cubicBezTo>
                    <a:pt x="44" y="34"/>
                    <a:pt x="45" y="42"/>
                    <a:pt x="45" y="50"/>
                  </a:cubicBezTo>
                  <a:cubicBezTo>
                    <a:pt x="45" y="51"/>
                    <a:pt x="44" y="52"/>
                    <a:pt x="42" y="52"/>
                  </a:cubicBezTo>
                  <a:cubicBezTo>
                    <a:pt x="29" y="52"/>
                    <a:pt x="16" y="52"/>
                    <a:pt x="3" y="52"/>
                  </a:cubicBezTo>
                  <a:cubicBezTo>
                    <a:pt x="1" y="52"/>
                    <a:pt x="0" y="51"/>
                    <a:pt x="0" y="50"/>
                  </a:cubicBezTo>
                  <a:cubicBezTo>
                    <a:pt x="0" y="44"/>
                    <a:pt x="0" y="39"/>
                    <a:pt x="0" y="34"/>
                  </a:cubicBezTo>
                  <a:cubicBezTo>
                    <a:pt x="0" y="32"/>
                    <a:pt x="0" y="27"/>
                    <a:pt x="1" y="23"/>
                  </a:cubicBezTo>
                  <a:cubicBezTo>
                    <a:pt x="1" y="19"/>
                    <a:pt x="2" y="17"/>
                    <a:pt x="6" y="17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" name="Freeform 152"/>
            <p:cNvSpPr>
              <a:spLocks noEditPoints="1"/>
            </p:cNvSpPr>
            <p:nvPr/>
          </p:nvSpPr>
          <p:spPr bwMode="auto">
            <a:xfrm>
              <a:off x="1028700" y="254001"/>
              <a:ext cx="531813" cy="641350"/>
            </a:xfrm>
            <a:custGeom>
              <a:avLst/>
              <a:gdLst>
                <a:gd name="T0" fmla="*/ 16 w 44"/>
                <a:gd name="T1" fmla="*/ 18 h 53"/>
                <a:gd name="T2" fmla="*/ 25 w 44"/>
                <a:gd name="T3" fmla="*/ 18 h 53"/>
                <a:gd name="T4" fmla="*/ 28 w 44"/>
                <a:gd name="T5" fmla="*/ 15 h 53"/>
                <a:gd name="T6" fmla="*/ 22 w 44"/>
                <a:gd name="T7" fmla="*/ 2 h 53"/>
                <a:gd name="T8" fmla="*/ 14 w 44"/>
                <a:gd name="T9" fmla="*/ 15 h 53"/>
                <a:gd name="T10" fmla="*/ 16 w 44"/>
                <a:gd name="T11" fmla="*/ 18 h 53"/>
                <a:gd name="T12" fmla="*/ 12 w 44"/>
                <a:gd name="T13" fmla="*/ 24 h 53"/>
                <a:gd name="T14" fmla="*/ 11 w 44"/>
                <a:gd name="T15" fmla="*/ 26 h 53"/>
                <a:gd name="T16" fmla="*/ 11 w 44"/>
                <a:gd name="T17" fmla="*/ 37 h 53"/>
                <a:gd name="T18" fmla="*/ 12 w 44"/>
                <a:gd name="T19" fmla="*/ 38 h 53"/>
                <a:gd name="T20" fmla="*/ 32 w 44"/>
                <a:gd name="T21" fmla="*/ 38 h 53"/>
                <a:gd name="T22" fmla="*/ 33 w 44"/>
                <a:gd name="T23" fmla="*/ 37 h 53"/>
                <a:gd name="T24" fmla="*/ 33 w 44"/>
                <a:gd name="T25" fmla="*/ 26 h 53"/>
                <a:gd name="T26" fmla="*/ 32 w 44"/>
                <a:gd name="T27" fmla="*/ 24 h 53"/>
                <a:gd name="T28" fmla="*/ 12 w 44"/>
                <a:gd name="T29" fmla="*/ 24 h 53"/>
                <a:gd name="T30" fmla="*/ 6 w 44"/>
                <a:gd name="T31" fmla="*/ 18 h 53"/>
                <a:gd name="T32" fmla="*/ 8 w 44"/>
                <a:gd name="T33" fmla="*/ 18 h 53"/>
                <a:gd name="T34" fmla="*/ 12 w 44"/>
                <a:gd name="T35" fmla="*/ 15 h 53"/>
                <a:gd name="T36" fmla="*/ 22 w 44"/>
                <a:gd name="T37" fmla="*/ 0 h 53"/>
                <a:gd name="T38" fmla="*/ 33 w 44"/>
                <a:gd name="T39" fmla="*/ 15 h 53"/>
                <a:gd name="T40" fmla="*/ 36 w 44"/>
                <a:gd name="T41" fmla="*/ 18 h 53"/>
                <a:gd name="T42" fmla="*/ 38 w 44"/>
                <a:gd name="T43" fmla="*/ 18 h 53"/>
                <a:gd name="T44" fmla="*/ 44 w 44"/>
                <a:gd name="T45" fmla="*/ 27 h 53"/>
                <a:gd name="T46" fmla="*/ 44 w 44"/>
                <a:gd name="T47" fmla="*/ 50 h 53"/>
                <a:gd name="T48" fmla="*/ 42 w 44"/>
                <a:gd name="T49" fmla="*/ 53 h 53"/>
                <a:gd name="T50" fmla="*/ 2 w 44"/>
                <a:gd name="T51" fmla="*/ 53 h 53"/>
                <a:gd name="T52" fmla="*/ 0 w 44"/>
                <a:gd name="T53" fmla="*/ 50 h 53"/>
                <a:gd name="T54" fmla="*/ 0 w 44"/>
                <a:gd name="T55" fmla="*/ 35 h 53"/>
                <a:gd name="T56" fmla="*/ 0 w 44"/>
                <a:gd name="T57" fmla="*/ 23 h 53"/>
                <a:gd name="T58" fmla="*/ 6 w 44"/>
                <a:gd name="T59" fmla="*/ 1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4" h="53">
                  <a:moveTo>
                    <a:pt x="16" y="18"/>
                  </a:moveTo>
                  <a:cubicBezTo>
                    <a:pt x="19" y="18"/>
                    <a:pt x="22" y="18"/>
                    <a:pt x="25" y="18"/>
                  </a:cubicBezTo>
                  <a:cubicBezTo>
                    <a:pt x="27" y="18"/>
                    <a:pt x="28" y="17"/>
                    <a:pt x="28" y="15"/>
                  </a:cubicBezTo>
                  <a:cubicBezTo>
                    <a:pt x="28" y="9"/>
                    <a:pt x="29" y="3"/>
                    <a:pt x="22" y="2"/>
                  </a:cubicBezTo>
                  <a:cubicBezTo>
                    <a:pt x="16" y="1"/>
                    <a:pt x="15" y="9"/>
                    <a:pt x="14" y="15"/>
                  </a:cubicBezTo>
                  <a:cubicBezTo>
                    <a:pt x="14" y="17"/>
                    <a:pt x="14" y="18"/>
                    <a:pt x="16" y="18"/>
                  </a:cubicBezTo>
                  <a:close/>
                  <a:moveTo>
                    <a:pt x="12" y="24"/>
                  </a:moveTo>
                  <a:cubicBezTo>
                    <a:pt x="12" y="24"/>
                    <a:pt x="11" y="25"/>
                    <a:pt x="11" y="26"/>
                  </a:cubicBezTo>
                  <a:cubicBezTo>
                    <a:pt x="11" y="29"/>
                    <a:pt x="11" y="33"/>
                    <a:pt x="11" y="37"/>
                  </a:cubicBezTo>
                  <a:cubicBezTo>
                    <a:pt x="11" y="38"/>
                    <a:pt x="12" y="38"/>
                    <a:pt x="12" y="38"/>
                  </a:cubicBezTo>
                  <a:cubicBezTo>
                    <a:pt x="19" y="38"/>
                    <a:pt x="25" y="38"/>
                    <a:pt x="32" y="38"/>
                  </a:cubicBezTo>
                  <a:cubicBezTo>
                    <a:pt x="32" y="38"/>
                    <a:pt x="33" y="38"/>
                    <a:pt x="33" y="37"/>
                  </a:cubicBezTo>
                  <a:cubicBezTo>
                    <a:pt x="33" y="33"/>
                    <a:pt x="33" y="29"/>
                    <a:pt x="33" y="26"/>
                  </a:cubicBezTo>
                  <a:cubicBezTo>
                    <a:pt x="33" y="25"/>
                    <a:pt x="32" y="24"/>
                    <a:pt x="32" y="24"/>
                  </a:cubicBezTo>
                  <a:cubicBezTo>
                    <a:pt x="25" y="24"/>
                    <a:pt x="19" y="24"/>
                    <a:pt x="12" y="24"/>
                  </a:cubicBezTo>
                  <a:close/>
                  <a:moveTo>
                    <a:pt x="6" y="18"/>
                  </a:moveTo>
                  <a:cubicBezTo>
                    <a:pt x="7" y="18"/>
                    <a:pt x="7" y="18"/>
                    <a:pt x="8" y="18"/>
                  </a:cubicBezTo>
                  <a:cubicBezTo>
                    <a:pt x="11" y="18"/>
                    <a:pt x="11" y="17"/>
                    <a:pt x="12" y="15"/>
                  </a:cubicBezTo>
                  <a:cubicBezTo>
                    <a:pt x="14" y="9"/>
                    <a:pt x="14" y="0"/>
                    <a:pt x="22" y="0"/>
                  </a:cubicBezTo>
                  <a:cubicBezTo>
                    <a:pt x="31" y="0"/>
                    <a:pt x="31" y="9"/>
                    <a:pt x="33" y="15"/>
                  </a:cubicBezTo>
                  <a:cubicBezTo>
                    <a:pt x="33" y="18"/>
                    <a:pt x="33" y="18"/>
                    <a:pt x="36" y="18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43" y="18"/>
                    <a:pt x="44" y="18"/>
                    <a:pt x="44" y="27"/>
                  </a:cubicBezTo>
                  <a:cubicBezTo>
                    <a:pt x="44" y="35"/>
                    <a:pt x="44" y="42"/>
                    <a:pt x="44" y="50"/>
                  </a:cubicBezTo>
                  <a:cubicBezTo>
                    <a:pt x="44" y="52"/>
                    <a:pt x="43" y="53"/>
                    <a:pt x="42" y="53"/>
                  </a:cubicBezTo>
                  <a:cubicBezTo>
                    <a:pt x="29" y="53"/>
                    <a:pt x="15" y="53"/>
                    <a:pt x="2" y="53"/>
                  </a:cubicBezTo>
                  <a:cubicBezTo>
                    <a:pt x="1" y="53"/>
                    <a:pt x="0" y="52"/>
                    <a:pt x="0" y="50"/>
                  </a:cubicBezTo>
                  <a:cubicBezTo>
                    <a:pt x="0" y="45"/>
                    <a:pt x="0" y="40"/>
                    <a:pt x="0" y="35"/>
                  </a:cubicBezTo>
                  <a:cubicBezTo>
                    <a:pt x="0" y="33"/>
                    <a:pt x="0" y="28"/>
                    <a:pt x="0" y="23"/>
                  </a:cubicBezTo>
                  <a:cubicBezTo>
                    <a:pt x="1" y="20"/>
                    <a:pt x="1" y="18"/>
                    <a:pt x="6" y="1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Freeform 153"/>
            <p:cNvSpPr>
              <a:spLocks noEditPoints="1"/>
            </p:cNvSpPr>
            <p:nvPr/>
          </p:nvSpPr>
          <p:spPr bwMode="auto">
            <a:xfrm>
              <a:off x="1016000" y="254001"/>
              <a:ext cx="544513" cy="628650"/>
            </a:xfrm>
            <a:custGeom>
              <a:avLst/>
              <a:gdLst>
                <a:gd name="T0" fmla="*/ 17 w 45"/>
                <a:gd name="T1" fmla="*/ 17 h 52"/>
                <a:gd name="T2" fmla="*/ 26 w 45"/>
                <a:gd name="T3" fmla="*/ 17 h 52"/>
                <a:gd name="T4" fmla="*/ 29 w 45"/>
                <a:gd name="T5" fmla="*/ 15 h 52"/>
                <a:gd name="T6" fmla="*/ 23 w 45"/>
                <a:gd name="T7" fmla="*/ 2 h 52"/>
                <a:gd name="T8" fmla="*/ 15 w 45"/>
                <a:gd name="T9" fmla="*/ 15 h 52"/>
                <a:gd name="T10" fmla="*/ 17 w 45"/>
                <a:gd name="T11" fmla="*/ 17 h 52"/>
                <a:gd name="T12" fmla="*/ 13 w 45"/>
                <a:gd name="T13" fmla="*/ 24 h 52"/>
                <a:gd name="T14" fmla="*/ 12 w 45"/>
                <a:gd name="T15" fmla="*/ 25 h 52"/>
                <a:gd name="T16" fmla="*/ 12 w 45"/>
                <a:gd name="T17" fmla="*/ 36 h 52"/>
                <a:gd name="T18" fmla="*/ 13 w 45"/>
                <a:gd name="T19" fmla="*/ 38 h 52"/>
                <a:gd name="T20" fmla="*/ 32 w 45"/>
                <a:gd name="T21" fmla="*/ 38 h 52"/>
                <a:gd name="T22" fmla="*/ 34 w 45"/>
                <a:gd name="T23" fmla="*/ 36 h 52"/>
                <a:gd name="T24" fmla="*/ 34 w 45"/>
                <a:gd name="T25" fmla="*/ 25 h 52"/>
                <a:gd name="T26" fmla="*/ 32 w 45"/>
                <a:gd name="T27" fmla="*/ 24 h 52"/>
                <a:gd name="T28" fmla="*/ 13 w 45"/>
                <a:gd name="T29" fmla="*/ 24 h 52"/>
                <a:gd name="T30" fmla="*/ 7 w 45"/>
                <a:gd name="T31" fmla="*/ 17 h 52"/>
                <a:gd name="T32" fmla="*/ 9 w 45"/>
                <a:gd name="T33" fmla="*/ 17 h 52"/>
                <a:gd name="T34" fmla="*/ 12 w 45"/>
                <a:gd name="T35" fmla="*/ 15 h 52"/>
                <a:gd name="T36" fmla="*/ 23 w 45"/>
                <a:gd name="T37" fmla="*/ 0 h 52"/>
                <a:gd name="T38" fmla="*/ 33 w 45"/>
                <a:gd name="T39" fmla="*/ 15 h 52"/>
                <a:gd name="T40" fmla="*/ 36 w 45"/>
                <a:gd name="T41" fmla="*/ 17 h 52"/>
                <a:gd name="T42" fmla="*/ 39 w 45"/>
                <a:gd name="T43" fmla="*/ 17 h 52"/>
                <a:gd name="T44" fmla="*/ 44 w 45"/>
                <a:gd name="T45" fmla="*/ 27 h 52"/>
                <a:gd name="T46" fmla="*/ 45 w 45"/>
                <a:gd name="T47" fmla="*/ 50 h 52"/>
                <a:gd name="T48" fmla="*/ 42 w 45"/>
                <a:gd name="T49" fmla="*/ 52 h 52"/>
                <a:gd name="T50" fmla="*/ 3 w 45"/>
                <a:gd name="T51" fmla="*/ 52 h 52"/>
                <a:gd name="T52" fmla="*/ 0 w 45"/>
                <a:gd name="T53" fmla="*/ 50 h 52"/>
                <a:gd name="T54" fmla="*/ 1 w 45"/>
                <a:gd name="T55" fmla="*/ 35 h 52"/>
                <a:gd name="T56" fmla="*/ 1 w 45"/>
                <a:gd name="T57" fmla="*/ 23 h 52"/>
                <a:gd name="T58" fmla="*/ 7 w 45"/>
                <a:gd name="T59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52">
                  <a:moveTo>
                    <a:pt x="17" y="17"/>
                  </a:moveTo>
                  <a:cubicBezTo>
                    <a:pt x="20" y="17"/>
                    <a:pt x="23" y="17"/>
                    <a:pt x="26" y="17"/>
                  </a:cubicBezTo>
                  <a:cubicBezTo>
                    <a:pt x="28" y="17"/>
                    <a:pt x="29" y="17"/>
                    <a:pt x="29" y="15"/>
                  </a:cubicBezTo>
                  <a:cubicBezTo>
                    <a:pt x="29" y="9"/>
                    <a:pt x="29" y="2"/>
                    <a:pt x="23" y="2"/>
                  </a:cubicBezTo>
                  <a:cubicBezTo>
                    <a:pt x="16" y="1"/>
                    <a:pt x="16" y="8"/>
                    <a:pt x="15" y="15"/>
                  </a:cubicBezTo>
                  <a:cubicBezTo>
                    <a:pt x="15" y="17"/>
                    <a:pt x="15" y="17"/>
                    <a:pt x="17" y="17"/>
                  </a:cubicBezTo>
                  <a:close/>
                  <a:moveTo>
                    <a:pt x="13" y="24"/>
                  </a:moveTo>
                  <a:cubicBezTo>
                    <a:pt x="12" y="24"/>
                    <a:pt x="12" y="25"/>
                    <a:pt x="12" y="25"/>
                  </a:cubicBezTo>
                  <a:cubicBezTo>
                    <a:pt x="12" y="29"/>
                    <a:pt x="12" y="33"/>
                    <a:pt x="12" y="36"/>
                  </a:cubicBezTo>
                  <a:cubicBezTo>
                    <a:pt x="12" y="37"/>
                    <a:pt x="12" y="38"/>
                    <a:pt x="13" y="38"/>
                  </a:cubicBezTo>
                  <a:cubicBezTo>
                    <a:pt x="19" y="38"/>
                    <a:pt x="26" y="38"/>
                    <a:pt x="32" y="38"/>
                  </a:cubicBezTo>
                  <a:cubicBezTo>
                    <a:pt x="33" y="38"/>
                    <a:pt x="34" y="37"/>
                    <a:pt x="34" y="36"/>
                  </a:cubicBezTo>
                  <a:cubicBezTo>
                    <a:pt x="34" y="33"/>
                    <a:pt x="34" y="29"/>
                    <a:pt x="34" y="25"/>
                  </a:cubicBezTo>
                  <a:cubicBezTo>
                    <a:pt x="34" y="25"/>
                    <a:pt x="33" y="24"/>
                    <a:pt x="32" y="24"/>
                  </a:cubicBezTo>
                  <a:cubicBezTo>
                    <a:pt x="26" y="24"/>
                    <a:pt x="19" y="24"/>
                    <a:pt x="13" y="24"/>
                  </a:cubicBezTo>
                  <a:close/>
                  <a:moveTo>
                    <a:pt x="7" y="17"/>
                  </a:moveTo>
                  <a:cubicBezTo>
                    <a:pt x="7" y="17"/>
                    <a:pt x="8" y="17"/>
                    <a:pt x="9" y="17"/>
                  </a:cubicBezTo>
                  <a:cubicBezTo>
                    <a:pt x="11" y="17"/>
                    <a:pt x="11" y="17"/>
                    <a:pt x="12" y="15"/>
                  </a:cubicBezTo>
                  <a:cubicBezTo>
                    <a:pt x="14" y="8"/>
                    <a:pt x="15" y="0"/>
                    <a:pt x="23" y="0"/>
                  </a:cubicBezTo>
                  <a:cubicBezTo>
                    <a:pt x="31" y="0"/>
                    <a:pt x="32" y="8"/>
                    <a:pt x="33" y="15"/>
                  </a:cubicBezTo>
                  <a:cubicBezTo>
                    <a:pt x="34" y="17"/>
                    <a:pt x="34" y="17"/>
                    <a:pt x="36" y="17"/>
                  </a:cubicBezTo>
                  <a:cubicBezTo>
                    <a:pt x="37" y="17"/>
                    <a:pt x="38" y="17"/>
                    <a:pt x="39" y="17"/>
                  </a:cubicBezTo>
                  <a:cubicBezTo>
                    <a:pt x="43" y="17"/>
                    <a:pt x="44" y="18"/>
                    <a:pt x="44" y="27"/>
                  </a:cubicBezTo>
                  <a:cubicBezTo>
                    <a:pt x="45" y="34"/>
                    <a:pt x="45" y="42"/>
                    <a:pt x="45" y="50"/>
                  </a:cubicBezTo>
                  <a:cubicBezTo>
                    <a:pt x="45" y="51"/>
                    <a:pt x="44" y="52"/>
                    <a:pt x="42" y="52"/>
                  </a:cubicBezTo>
                  <a:cubicBezTo>
                    <a:pt x="29" y="52"/>
                    <a:pt x="16" y="52"/>
                    <a:pt x="3" y="52"/>
                  </a:cubicBezTo>
                  <a:cubicBezTo>
                    <a:pt x="1" y="52"/>
                    <a:pt x="0" y="51"/>
                    <a:pt x="0" y="50"/>
                  </a:cubicBezTo>
                  <a:cubicBezTo>
                    <a:pt x="0" y="45"/>
                    <a:pt x="0" y="40"/>
                    <a:pt x="1" y="35"/>
                  </a:cubicBezTo>
                  <a:cubicBezTo>
                    <a:pt x="1" y="33"/>
                    <a:pt x="0" y="27"/>
                    <a:pt x="1" y="23"/>
                  </a:cubicBezTo>
                  <a:cubicBezTo>
                    <a:pt x="1" y="19"/>
                    <a:pt x="2" y="17"/>
                    <a:pt x="7" y="17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Freeform 154"/>
            <p:cNvSpPr>
              <a:spLocks noEditPoints="1"/>
            </p:cNvSpPr>
            <p:nvPr/>
          </p:nvSpPr>
          <p:spPr bwMode="auto">
            <a:xfrm>
              <a:off x="1016000" y="254001"/>
              <a:ext cx="544513" cy="628650"/>
            </a:xfrm>
            <a:custGeom>
              <a:avLst/>
              <a:gdLst>
                <a:gd name="T0" fmla="*/ 16 w 45"/>
                <a:gd name="T1" fmla="*/ 17 h 52"/>
                <a:gd name="T2" fmla="*/ 26 w 45"/>
                <a:gd name="T3" fmla="*/ 17 h 52"/>
                <a:gd name="T4" fmla="*/ 28 w 45"/>
                <a:gd name="T5" fmla="*/ 14 h 52"/>
                <a:gd name="T6" fmla="*/ 23 w 45"/>
                <a:gd name="T7" fmla="*/ 1 h 52"/>
                <a:gd name="T8" fmla="*/ 15 w 45"/>
                <a:gd name="T9" fmla="*/ 14 h 52"/>
                <a:gd name="T10" fmla="*/ 16 w 45"/>
                <a:gd name="T11" fmla="*/ 17 h 52"/>
                <a:gd name="T12" fmla="*/ 13 w 45"/>
                <a:gd name="T13" fmla="*/ 24 h 52"/>
                <a:gd name="T14" fmla="*/ 11 w 45"/>
                <a:gd name="T15" fmla="*/ 25 h 52"/>
                <a:gd name="T16" fmla="*/ 11 w 45"/>
                <a:gd name="T17" fmla="*/ 36 h 52"/>
                <a:gd name="T18" fmla="*/ 13 w 45"/>
                <a:gd name="T19" fmla="*/ 37 h 52"/>
                <a:gd name="T20" fmla="*/ 32 w 45"/>
                <a:gd name="T21" fmla="*/ 37 h 52"/>
                <a:gd name="T22" fmla="*/ 33 w 45"/>
                <a:gd name="T23" fmla="*/ 36 h 52"/>
                <a:gd name="T24" fmla="*/ 33 w 45"/>
                <a:gd name="T25" fmla="*/ 25 h 52"/>
                <a:gd name="T26" fmla="*/ 32 w 45"/>
                <a:gd name="T27" fmla="*/ 24 h 52"/>
                <a:gd name="T28" fmla="*/ 13 w 45"/>
                <a:gd name="T29" fmla="*/ 24 h 52"/>
                <a:gd name="T30" fmla="*/ 6 w 45"/>
                <a:gd name="T31" fmla="*/ 17 h 52"/>
                <a:gd name="T32" fmla="*/ 8 w 45"/>
                <a:gd name="T33" fmla="*/ 17 h 52"/>
                <a:gd name="T34" fmla="*/ 12 w 45"/>
                <a:gd name="T35" fmla="*/ 14 h 52"/>
                <a:gd name="T36" fmla="*/ 23 w 45"/>
                <a:gd name="T37" fmla="*/ 0 h 52"/>
                <a:gd name="T38" fmla="*/ 33 w 45"/>
                <a:gd name="T39" fmla="*/ 14 h 52"/>
                <a:gd name="T40" fmla="*/ 36 w 45"/>
                <a:gd name="T41" fmla="*/ 17 h 52"/>
                <a:gd name="T42" fmla="*/ 38 w 45"/>
                <a:gd name="T43" fmla="*/ 17 h 52"/>
                <a:gd name="T44" fmla="*/ 44 w 45"/>
                <a:gd name="T45" fmla="*/ 26 h 52"/>
                <a:gd name="T46" fmla="*/ 45 w 45"/>
                <a:gd name="T47" fmla="*/ 49 h 52"/>
                <a:gd name="T48" fmla="*/ 42 w 45"/>
                <a:gd name="T49" fmla="*/ 52 h 52"/>
                <a:gd name="T50" fmla="*/ 3 w 45"/>
                <a:gd name="T51" fmla="*/ 52 h 52"/>
                <a:gd name="T52" fmla="*/ 0 w 45"/>
                <a:gd name="T53" fmla="*/ 49 h 52"/>
                <a:gd name="T54" fmla="*/ 0 w 45"/>
                <a:gd name="T55" fmla="*/ 34 h 52"/>
                <a:gd name="T56" fmla="*/ 0 w 45"/>
                <a:gd name="T57" fmla="*/ 23 h 52"/>
                <a:gd name="T58" fmla="*/ 6 w 45"/>
                <a:gd name="T59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52">
                  <a:moveTo>
                    <a:pt x="16" y="17"/>
                  </a:moveTo>
                  <a:cubicBezTo>
                    <a:pt x="20" y="17"/>
                    <a:pt x="23" y="17"/>
                    <a:pt x="26" y="17"/>
                  </a:cubicBezTo>
                  <a:cubicBezTo>
                    <a:pt x="28" y="17"/>
                    <a:pt x="28" y="17"/>
                    <a:pt x="28" y="14"/>
                  </a:cubicBezTo>
                  <a:cubicBezTo>
                    <a:pt x="28" y="9"/>
                    <a:pt x="29" y="2"/>
                    <a:pt x="23" y="1"/>
                  </a:cubicBezTo>
                  <a:cubicBezTo>
                    <a:pt x="16" y="1"/>
                    <a:pt x="16" y="8"/>
                    <a:pt x="15" y="14"/>
                  </a:cubicBezTo>
                  <a:cubicBezTo>
                    <a:pt x="14" y="16"/>
                    <a:pt x="15" y="17"/>
                    <a:pt x="16" y="17"/>
                  </a:cubicBezTo>
                  <a:close/>
                  <a:moveTo>
                    <a:pt x="13" y="24"/>
                  </a:moveTo>
                  <a:cubicBezTo>
                    <a:pt x="12" y="24"/>
                    <a:pt x="11" y="24"/>
                    <a:pt x="11" y="25"/>
                  </a:cubicBezTo>
                  <a:cubicBezTo>
                    <a:pt x="11" y="29"/>
                    <a:pt x="11" y="32"/>
                    <a:pt x="11" y="36"/>
                  </a:cubicBezTo>
                  <a:cubicBezTo>
                    <a:pt x="11" y="37"/>
                    <a:pt x="12" y="37"/>
                    <a:pt x="13" y="37"/>
                  </a:cubicBezTo>
                  <a:cubicBezTo>
                    <a:pt x="19" y="37"/>
                    <a:pt x="25" y="37"/>
                    <a:pt x="32" y="37"/>
                  </a:cubicBezTo>
                  <a:cubicBezTo>
                    <a:pt x="33" y="37"/>
                    <a:pt x="33" y="37"/>
                    <a:pt x="33" y="36"/>
                  </a:cubicBezTo>
                  <a:cubicBezTo>
                    <a:pt x="33" y="32"/>
                    <a:pt x="33" y="29"/>
                    <a:pt x="33" y="25"/>
                  </a:cubicBezTo>
                  <a:cubicBezTo>
                    <a:pt x="33" y="24"/>
                    <a:pt x="33" y="24"/>
                    <a:pt x="32" y="24"/>
                  </a:cubicBezTo>
                  <a:cubicBezTo>
                    <a:pt x="25" y="24"/>
                    <a:pt x="19" y="24"/>
                    <a:pt x="13" y="24"/>
                  </a:cubicBezTo>
                  <a:close/>
                  <a:moveTo>
                    <a:pt x="6" y="17"/>
                  </a:moveTo>
                  <a:cubicBezTo>
                    <a:pt x="7" y="17"/>
                    <a:pt x="8" y="17"/>
                    <a:pt x="8" y="17"/>
                  </a:cubicBezTo>
                  <a:cubicBezTo>
                    <a:pt x="11" y="17"/>
                    <a:pt x="11" y="17"/>
                    <a:pt x="12" y="14"/>
                  </a:cubicBezTo>
                  <a:cubicBezTo>
                    <a:pt x="14" y="8"/>
                    <a:pt x="14" y="0"/>
                    <a:pt x="23" y="0"/>
                  </a:cubicBezTo>
                  <a:cubicBezTo>
                    <a:pt x="31" y="0"/>
                    <a:pt x="31" y="8"/>
                    <a:pt x="33" y="14"/>
                  </a:cubicBezTo>
                  <a:cubicBezTo>
                    <a:pt x="33" y="17"/>
                    <a:pt x="34" y="17"/>
                    <a:pt x="36" y="17"/>
                  </a:cubicBezTo>
                  <a:cubicBezTo>
                    <a:pt x="37" y="17"/>
                    <a:pt x="38" y="17"/>
                    <a:pt x="38" y="17"/>
                  </a:cubicBezTo>
                  <a:cubicBezTo>
                    <a:pt x="43" y="17"/>
                    <a:pt x="44" y="18"/>
                    <a:pt x="44" y="26"/>
                  </a:cubicBezTo>
                  <a:cubicBezTo>
                    <a:pt x="44" y="34"/>
                    <a:pt x="44" y="42"/>
                    <a:pt x="45" y="49"/>
                  </a:cubicBezTo>
                  <a:cubicBezTo>
                    <a:pt x="45" y="51"/>
                    <a:pt x="43" y="52"/>
                    <a:pt x="42" y="52"/>
                  </a:cubicBezTo>
                  <a:cubicBezTo>
                    <a:pt x="29" y="52"/>
                    <a:pt x="16" y="52"/>
                    <a:pt x="3" y="52"/>
                  </a:cubicBezTo>
                  <a:cubicBezTo>
                    <a:pt x="1" y="52"/>
                    <a:pt x="0" y="51"/>
                    <a:pt x="0" y="49"/>
                  </a:cubicBezTo>
                  <a:cubicBezTo>
                    <a:pt x="0" y="44"/>
                    <a:pt x="0" y="39"/>
                    <a:pt x="0" y="34"/>
                  </a:cubicBezTo>
                  <a:cubicBezTo>
                    <a:pt x="0" y="32"/>
                    <a:pt x="0" y="27"/>
                    <a:pt x="0" y="23"/>
                  </a:cubicBezTo>
                  <a:cubicBezTo>
                    <a:pt x="1" y="19"/>
                    <a:pt x="2" y="17"/>
                    <a:pt x="6" y="17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Freeform 155"/>
            <p:cNvSpPr>
              <a:spLocks noEditPoints="1"/>
            </p:cNvSpPr>
            <p:nvPr/>
          </p:nvSpPr>
          <p:spPr bwMode="auto">
            <a:xfrm>
              <a:off x="1003300" y="241301"/>
              <a:ext cx="544513" cy="641350"/>
            </a:xfrm>
            <a:custGeom>
              <a:avLst/>
              <a:gdLst>
                <a:gd name="T0" fmla="*/ 17 w 45"/>
                <a:gd name="T1" fmla="*/ 17 h 53"/>
                <a:gd name="T2" fmla="*/ 26 w 45"/>
                <a:gd name="T3" fmla="*/ 17 h 53"/>
                <a:gd name="T4" fmla="*/ 29 w 45"/>
                <a:gd name="T5" fmla="*/ 15 h 53"/>
                <a:gd name="T6" fmla="*/ 23 w 45"/>
                <a:gd name="T7" fmla="*/ 2 h 53"/>
                <a:gd name="T8" fmla="*/ 15 w 45"/>
                <a:gd name="T9" fmla="*/ 15 h 53"/>
                <a:gd name="T10" fmla="*/ 17 w 45"/>
                <a:gd name="T11" fmla="*/ 17 h 53"/>
                <a:gd name="T12" fmla="*/ 13 w 45"/>
                <a:gd name="T13" fmla="*/ 24 h 53"/>
                <a:gd name="T14" fmla="*/ 12 w 45"/>
                <a:gd name="T15" fmla="*/ 26 h 53"/>
                <a:gd name="T16" fmla="*/ 12 w 45"/>
                <a:gd name="T17" fmla="*/ 37 h 53"/>
                <a:gd name="T18" fmla="*/ 13 w 45"/>
                <a:gd name="T19" fmla="*/ 38 h 53"/>
                <a:gd name="T20" fmla="*/ 32 w 45"/>
                <a:gd name="T21" fmla="*/ 38 h 53"/>
                <a:gd name="T22" fmla="*/ 34 w 45"/>
                <a:gd name="T23" fmla="*/ 37 h 53"/>
                <a:gd name="T24" fmla="*/ 34 w 45"/>
                <a:gd name="T25" fmla="*/ 26 h 53"/>
                <a:gd name="T26" fmla="*/ 32 w 45"/>
                <a:gd name="T27" fmla="*/ 24 h 53"/>
                <a:gd name="T28" fmla="*/ 13 w 45"/>
                <a:gd name="T29" fmla="*/ 24 h 53"/>
                <a:gd name="T30" fmla="*/ 7 w 45"/>
                <a:gd name="T31" fmla="*/ 17 h 53"/>
                <a:gd name="T32" fmla="*/ 9 w 45"/>
                <a:gd name="T33" fmla="*/ 17 h 53"/>
                <a:gd name="T34" fmla="*/ 12 w 45"/>
                <a:gd name="T35" fmla="*/ 15 h 53"/>
                <a:gd name="T36" fmla="*/ 23 w 45"/>
                <a:gd name="T37" fmla="*/ 0 h 53"/>
                <a:gd name="T38" fmla="*/ 33 w 45"/>
                <a:gd name="T39" fmla="*/ 15 h 53"/>
                <a:gd name="T40" fmla="*/ 36 w 45"/>
                <a:gd name="T41" fmla="*/ 17 h 53"/>
                <a:gd name="T42" fmla="*/ 39 w 45"/>
                <a:gd name="T43" fmla="*/ 17 h 53"/>
                <a:gd name="T44" fmla="*/ 45 w 45"/>
                <a:gd name="T45" fmla="*/ 27 h 53"/>
                <a:gd name="T46" fmla="*/ 45 w 45"/>
                <a:gd name="T47" fmla="*/ 50 h 53"/>
                <a:gd name="T48" fmla="*/ 42 w 45"/>
                <a:gd name="T49" fmla="*/ 53 h 53"/>
                <a:gd name="T50" fmla="*/ 3 w 45"/>
                <a:gd name="T51" fmla="*/ 53 h 53"/>
                <a:gd name="T52" fmla="*/ 0 w 45"/>
                <a:gd name="T53" fmla="*/ 50 h 53"/>
                <a:gd name="T54" fmla="*/ 1 w 45"/>
                <a:gd name="T55" fmla="*/ 35 h 53"/>
                <a:gd name="T56" fmla="*/ 1 w 45"/>
                <a:gd name="T57" fmla="*/ 23 h 53"/>
                <a:gd name="T58" fmla="*/ 7 w 45"/>
                <a:gd name="T59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53">
                  <a:moveTo>
                    <a:pt x="17" y="17"/>
                  </a:moveTo>
                  <a:cubicBezTo>
                    <a:pt x="20" y="17"/>
                    <a:pt x="23" y="17"/>
                    <a:pt x="26" y="17"/>
                  </a:cubicBezTo>
                  <a:cubicBezTo>
                    <a:pt x="28" y="17"/>
                    <a:pt x="29" y="17"/>
                    <a:pt x="29" y="15"/>
                  </a:cubicBezTo>
                  <a:cubicBezTo>
                    <a:pt x="29" y="9"/>
                    <a:pt x="30" y="3"/>
                    <a:pt x="23" y="2"/>
                  </a:cubicBezTo>
                  <a:cubicBezTo>
                    <a:pt x="17" y="1"/>
                    <a:pt x="16" y="9"/>
                    <a:pt x="15" y="15"/>
                  </a:cubicBezTo>
                  <a:cubicBezTo>
                    <a:pt x="15" y="17"/>
                    <a:pt x="15" y="17"/>
                    <a:pt x="17" y="17"/>
                  </a:cubicBezTo>
                  <a:close/>
                  <a:moveTo>
                    <a:pt x="13" y="24"/>
                  </a:moveTo>
                  <a:cubicBezTo>
                    <a:pt x="13" y="24"/>
                    <a:pt x="12" y="25"/>
                    <a:pt x="12" y="26"/>
                  </a:cubicBezTo>
                  <a:cubicBezTo>
                    <a:pt x="12" y="29"/>
                    <a:pt x="12" y="33"/>
                    <a:pt x="12" y="37"/>
                  </a:cubicBezTo>
                  <a:cubicBezTo>
                    <a:pt x="12" y="37"/>
                    <a:pt x="13" y="38"/>
                    <a:pt x="13" y="38"/>
                  </a:cubicBezTo>
                  <a:cubicBezTo>
                    <a:pt x="20" y="38"/>
                    <a:pt x="26" y="38"/>
                    <a:pt x="32" y="38"/>
                  </a:cubicBezTo>
                  <a:cubicBezTo>
                    <a:pt x="33" y="38"/>
                    <a:pt x="34" y="37"/>
                    <a:pt x="34" y="37"/>
                  </a:cubicBezTo>
                  <a:cubicBezTo>
                    <a:pt x="34" y="33"/>
                    <a:pt x="34" y="29"/>
                    <a:pt x="34" y="26"/>
                  </a:cubicBezTo>
                  <a:cubicBezTo>
                    <a:pt x="34" y="25"/>
                    <a:pt x="33" y="24"/>
                    <a:pt x="32" y="24"/>
                  </a:cubicBezTo>
                  <a:cubicBezTo>
                    <a:pt x="26" y="24"/>
                    <a:pt x="20" y="24"/>
                    <a:pt x="13" y="24"/>
                  </a:cubicBezTo>
                  <a:close/>
                  <a:moveTo>
                    <a:pt x="7" y="17"/>
                  </a:moveTo>
                  <a:cubicBezTo>
                    <a:pt x="8" y="17"/>
                    <a:pt x="8" y="17"/>
                    <a:pt x="9" y="17"/>
                  </a:cubicBezTo>
                  <a:cubicBezTo>
                    <a:pt x="12" y="17"/>
                    <a:pt x="12" y="17"/>
                    <a:pt x="12" y="15"/>
                  </a:cubicBezTo>
                  <a:cubicBezTo>
                    <a:pt x="14" y="8"/>
                    <a:pt x="15" y="0"/>
                    <a:pt x="23" y="0"/>
                  </a:cubicBezTo>
                  <a:cubicBezTo>
                    <a:pt x="32" y="0"/>
                    <a:pt x="32" y="9"/>
                    <a:pt x="33" y="15"/>
                  </a:cubicBezTo>
                  <a:cubicBezTo>
                    <a:pt x="34" y="17"/>
                    <a:pt x="34" y="17"/>
                    <a:pt x="36" y="17"/>
                  </a:cubicBezTo>
                  <a:cubicBezTo>
                    <a:pt x="37" y="17"/>
                    <a:pt x="38" y="17"/>
                    <a:pt x="39" y="17"/>
                  </a:cubicBezTo>
                  <a:cubicBezTo>
                    <a:pt x="44" y="17"/>
                    <a:pt x="45" y="18"/>
                    <a:pt x="45" y="27"/>
                  </a:cubicBezTo>
                  <a:cubicBezTo>
                    <a:pt x="45" y="35"/>
                    <a:pt x="45" y="42"/>
                    <a:pt x="45" y="50"/>
                  </a:cubicBezTo>
                  <a:cubicBezTo>
                    <a:pt x="45" y="51"/>
                    <a:pt x="44" y="53"/>
                    <a:pt x="42" y="53"/>
                  </a:cubicBezTo>
                  <a:cubicBezTo>
                    <a:pt x="29" y="53"/>
                    <a:pt x="16" y="53"/>
                    <a:pt x="3" y="53"/>
                  </a:cubicBezTo>
                  <a:cubicBezTo>
                    <a:pt x="2" y="53"/>
                    <a:pt x="0" y="51"/>
                    <a:pt x="0" y="50"/>
                  </a:cubicBezTo>
                  <a:cubicBezTo>
                    <a:pt x="1" y="45"/>
                    <a:pt x="1" y="40"/>
                    <a:pt x="1" y="35"/>
                  </a:cubicBezTo>
                  <a:cubicBezTo>
                    <a:pt x="1" y="33"/>
                    <a:pt x="1" y="27"/>
                    <a:pt x="1" y="23"/>
                  </a:cubicBezTo>
                  <a:cubicBezTo>
                    <a:pt x="1" y="20"/>
                    <a:pt x="2" y="17"/>
                    <a:pt x="7" y="17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" name="Freeform 156"/>
            <p:cNvSpPr>
              <a:spLocks noEditPoints="1"/>
            </p:cNvSpPr>
            <p:nvPr/>
          </p:nvSpPr>
          <p:spPr bwMode="auto">
            <a:xfrm>
              <a:off x="1003300" y="241301"/>
              <a:ext cx="544513" cy="628650"/>
            </a:xfrm>
            <a:custGeom>
              <a:avLst/>
              <a:gdLst>
                <a:gd name="T0" fmla="*/ 17 w 45"/>
                <a:gd name="T1" fmla="*/ 17 h 52"/>
                <a:gd name="T2" fmla="*/ 26 w 45"/>
                <a:gd name="T3" fmla="*/ 17 h 52"/>
                <a:gd name="T4" fmla="*/ 28 w 45"/>
                <a:gd name="T5" fmla="*/ 14 h 52"/>
                <a:gd name="T6" fmla="*/ 23 w 45"/>
                <a:gd name="T7" fmla="*/ 1 h 52"/>
                <a:gd name="T8" fmla="*/ 15 w 45"/>
                <a:gd name="T9" fmla="*/ 14 h 52"/>
                <a:gd name="T10" fmla="*/ 17 w 45"/>
                <a:gd name="T11" fmla="*/ 17 h 52"/>
                <a:gd name="T12" fmla="*/ 13 w 45"/>
                <a:gd name="T13" fmla="*/ 24 h 52"/>
                <a:gd name="T14" fmla="*/ 11 w 45"/>
                <a:gd name="T15" fmla="*/ 25 h 52"/>
                <a:gd name="T16" fmla="*/ 11 w 45"/>
                <a:gd name="T17" fmla="*/ 36 h 52"/>
                <a:gd name="T18" fmla="*/ 13 w 45"/>
                <a:gd name="T19" fmla="*/ 38 h 52"/>
                <a:gd name="T20" fmla="*/ 32 w 45"/>
                <a:gd name="T21" fmla="*/ 38 h 52"/>
                <a:gd name="T22" fmla="*/ 33 w 45"/>
                <a:gd name="T23" fmla="*/ 36 h 52"/>
                <a:gd name="T24" fmla="*/ 33 w 45"/>
                <a:gd name="T25" fmla="*/ 25 h 52"/>
                <a:gd name="T26" fmla="*/ 32 w 45"/>
                <a:gd name="T27" fmla="*/ 24 h 52"/>
                <a:gd name="T28" fmla="*/ 13 w 45"/>
                <a:gd name="T29" fmla="*/ 24 h 52"/>
                <a:gd name="T30" fmla="*/ 6 w 45"/>
                <a:gd name="T31" fmla="*/ 17 h 52"/>
                <a:gd name="T32" fmla="*/ 9 w 45"/>
                <a:gd name="T33" fmla="*/ 17 h 52"/>
                <a:gd name="T34" fmla="*/ 12 w 45"/>
                <a:gd name="T35" fmla="*/ 14 h 52"/>
                <a:gd name="T36" fmla="*/ 23 w 45"/>
                <a:gd name="T37" fmla="*/ 0 h 52"/>
                <a:gd name="T38" fmla="*/ 33 w 45"/>
                <a:gd name="T39" fmla="*/ 15 h 52"/>
                <a:gd name="T40" fmla="*/ 36 w 45"/>
                <a:gd name="T41" fmla="*/ 17 h 52"/>
                <a:gd name="T42" fmla="*/ 39 w 45"/>
                <a:gd name="T43" fmla="*/ 17 h 52"/>
                <a:gd name="T44" fmla="*/ 44 w 45"/>
                <a:gd name="T45" fmla="*/ 27 h 52"/>
                <a:gd name="T46" fmla="*/ 45 w 45"/>
                <a:gd name="T47" fmla="*/ 50 h 52"/>
                <a:gd name="T48" fmla="*/ 42 w 45"/>
                <a:gd name="T49" fmla="*/ 52 h 52"/>
                <a:gd name="T50" fmla="*/ 3 w 45"/>
                <a:gd name="T51" fmla="*/ 52 h 52"/>
                <a:gd name="T52" fmla="*/ 0 w 45"/>
                <a:gd name="T53" fmla="*/ 50 h 52"/>
                <a:gd name="T54" fmla="*/ 0 w 45"/>
                <a:gd name="T55" fmla="*/ 34 h 52"/>
                <a:gd name="T56" fmla="*/ 1 w 45"/>
                <a:gd name="T57" fmla="*/ 23 h 52"/>
                <a:gd name="T58" fmla="*/ 6 w 45"/>
                <a:gd name="T59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" h="52">
                  <a:moveTo>
                    <a:pt x="17" y="17"/>
                  </a:moveTo>
                  <a:cubicBezTo>
                    <a:pt x="20" y="17"/>
                    <a:pt x="23" y="17"/>
                    <a:pt x="26" y="17"/>
                  </a:cubicBezTo>
                  <a:cubicBezTo>
                    <a:pt x="28" y="17"/>
                    <a:pt x="28" y="17"/>
                    <a:pt x="28" y="14"/>
                  </a:cubicBezTo>
                  <a:cubicBezTo>
                    <a:pt x="29" y="9"/>
                    <a:pt x="29" y="2"/>
                    <a:pt x="23" y="1"/>
                  </a:cubicBezTo>
                  <a:cubicBezTo>
                    <a:pt x="16" y="1"/>
                    <a:pt x="16" y="8"/>
                    <a:pt x="15" y="14"/>
                  </a:cubicBezTo>
                  <a:cubicBezTo>
                    <a:pt x="15" y="17"/>
                    <a:pt x="15" y="17"/>
                    <a:pt x="17" y="17"/>
                  </a:cubicBezTo>
                  <a:close/>
                  <a:moveTo>
                    <a:pt x="13" y="24"/>
                  </a:moveTo>
                  <a:cubicBezTo>
                    <a:pt x="12" y="24"/>
                    <a:pt x="11" y="24"/>
                    <a:pt x="11" y="25"/>
                  </a:cubicBezTo>
                  <a:cubicBezTo>
                    <a:pt x="11" y="29"/>
                    <a:pt x="11" y="33"/>
                    <a:pt x="11" y="36"/>
                  </a:cubicBezTo>
                  <a:cubicBezTo>
                    <a:pt x="11" y="37"/>
                    <a:pt x="12" y="38"/>
                    <a:pt x="13" y="38"/>
                  </a:cubicBezTo>
                  <a:cubicBezTo>
                    <a:pt x="19" y="38"/>
                    <a:pt x="26" y="38"/>
                    <a:pt x="32" y="38"/>
                  </a:cubicBezTo>
                  <a:cubicBezTo>
                    <a:pt x="33" y="38"/>
                    <a:pt x="33" y="37"/>
                    <a:pt x="33" y="36"/>
                  </a:cubicBezTo>
                  <a:cubicBezTo>
                    <a:pt x="33" y="33"/>
                    <a:pt x="33" y="29"/>
                    <a:pt x="33" y="25"/>
                  </a:cubicBezTo>
                  <a:cubicBezTo>
                    <a:pt x="33" y="25"/>
                    <a:pt x="33" y="24"/>
                    <a:pt x="32" y="24"/>
                  </a:cubicBezTo>
                  <a:cubicBezTo>
                    <a:pt x="26" y="24"/>
                    <a:pt x="19" y="24"/>
                    <a:pt x="13" y="24"/>
                  </a:cubicBezTo>
                  <a:close/>
                  <a:moveTo>
                    <a:pt x="6" y="17"/>
                  </a:moveTo>
                  <a:cubicBezTo>
                    <a:pt x="7" y="17"/>
                    <a:pt x="8" y="17"/>
                    <a:pt x="9" y="17"/>
                  </a:cubicBezTo>
                  <a:cubicBezTo>
                    <a:pt x="11" y="17"/>
                    <a:pt x="11" y="17"/>
                    <a:pt x="12" y="14"/>
                  </a:cubicBezTo>
                  <a:cubicBezTo>
                    <a:pt x="14" y="8"/>
                    <a:pt x="15" y="0"/>
                    <a:pt x="23" y="0"/>
                  </a:cubicBezTo>
                  <a:cubicBezTo>
                    <a:pt x="31" y="0"/>
                    <a:pt x="32" y="8"/>
                    <a:pt x="33" y="15"/>
                  </a:cubicBezTo>
                  <a:cubicBezTo>
                    <a:pt x="34" y="17"/>
                    <a:pt x="34" y="17"/>
                    <a:pt x="36" y="17"/>
                  </a:cubicBezTo>
                  <a:cubicBezTo>
                    <a:pt x="37" y="17"/>
                    <a:pt x="38" y="17"/>
                    <a:pt x="39" y="17"/>
                  </a:cubicBezTo>
                  <a:cubicBezTo>
                    <a:pt x="43" y="17"/>
                    <a:pt x="44" y="18"/>
                    <a:pt x="44" y="27"/>
                  </a:cubicBezTo>
                  <a:cubicBezTo>
                    <a:pt x="44" y="34"/>
                    <a:pt x="45" y="42"/>
                    <a:pt x="45" y="50"/>
                  </a:cubicBezTo>
                  <a:cubicBezTo>
                    <a:pt x="45" y="51"/>
                    <a:pt x="44" y="52"/>
                    <a:pt x="42" y="52"/>
                  </a:cubicBezTo>
                  <a:cubicBezTo>
                    <a:pt x="29" y="52"/>
                    <a:pt x="16" y="52"/>
                    <a:pt x="3" y="52"/>
                  </a:cubicBezTo>
                  <a:cubicBezTo>
                    <a:pt x="1" y="52"/>
                    <a:pt x="0" y="51"/>
                    <a:pt x="0" y="50"/>
                  </a:cubicBezTo>
                  <a:cubicBezTo>
                    <a:pt x="0" y="45"/>
                    <a:pt x="0" y="40"/>
                    <a:pt x="0" y="34"/>
                  </a:cubicBezTo>
                  <a:cubicBezTo>
                    <a:pt x="0" y="32"/>
                    <a:pt x="0" y="27"/>
                    <a:pt x="1" y="23"/>
                  </a:cubicBezTo>
                  <a:cubicBezTo>
                    <a:pt x="1" y="19"/>
                    <a:pt x="2" y="17"/>
                    <a:pt x="6" y="17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" name="Freeform 157"/>
            <p:cNvSpPr>
              <a:spLocks/>
            </p:cNvSpPr>
            <p:nvPr/>
          </p:nvSpPr>
          <p:spPr bwMode="auto">
            <a:xfrm>
              <a:off x="1282700" y="241301"/>
              <a:ext cx="265113" cy="628650"/>
            </a:xfrm>
            <a:custGeom>
              <a:avLst/>
              <a:gdLst>
                <a:gd name="T0" fmla="*/ 21 w 22"/>
                <a:gd name="T1" fmla="*/ 27 h 52"/>
                <a:gd name="T2" fmla="*/ 16 w 22"/>
                <a:gd name="T3" fmla="*/ 17 h 52"/>
                <a:gd name="T4" fmla="*/ 13 w 22"/>
                <a:gd name="T5" fmla="*/ 17 h 52"/>
                <a:gd name="T6" fmla="*/ 10 w 22"/>
                <a:gd name="T7" fmla="*/ 15 h 52"/>
                <a:gd name="T8" fmla="*/ 0 w 22"/>
                <a:gd name="T9" fmla="*/ 0 h 52"/>
                <a:gd name="T10" fmla="*/ 0 w 22"/>
                <a:gd name="T11" fmla="*/ 2 h 52"/>
                <a:gd name="T12" fmla="*/ 5 w 22"/>
                <a:gd name="T13" fmla="*/ 14 h 52"/>
                <a:gd name="T14" fmla="*/ 3 w 22"/>
                <a:gd name="T15" fmla="*/ 17 h 52"/>
                <a:gd name="T16" fmla="*/ 0 w 22"/>
                <a:gd name="T17" fmla="*/ 17 h 52"/>
                <a:gd name="T18" fmla="*/ 0 w 22"/>
                <a:gd name="T19" fmla="*/ 24 h 52"/>
                <a:gd name="T20" fmla="*/ 9 w 22"/>
                <a:gd name="T21" fmla="*/ 24 h 52"/>
                <a:gd name="T22" fmla="*/ 10 w 22"/>
                <a:gd name="T23" fmla="*/ 25 h 52"/>
                <a:gd name="T24" fmla="*/ 10 w 22"/>
                <a:gd name="T25" fmla="*/ 36 h 52"/>
                <a:gd name="T26" fmla="*/ 9 w 22"/>
                <a:gd name="T27" fmla="*/ 38 h 52"/>
                <a:gd name="T28" fmla="*/ 0 w 22"/>
                <a:gd name="T29" fmla="*/ 38 h 52"/>
                <a:gd name="T30" fmla="*/ 0 w 22"/>
                <a:gd name="T31" fmla="*/ 52 h 52"/>
                <a:gd name="T32" fmla="*/ 19 w 22"/>
                <a:gd name="T33" fmla="*/ 52 h 52"/>
                <a:gd name="T34" fmla="*/ 22 w 22"/>
                <a:gd name="T35" fmla="*/ 50 h 52"/>
                <a:gd name="T36" fmla="*/ 21 w 22"/>
                <a:gd name="T3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52">
                  <a:moveTo>
                    <a:pt x="21" y="27"/>
                  </a:moveTo>
                  <a:cubicBezTo>
                    <a:pt x="21" y="18"/>
                    <a:pt x="20" y="17"/>
                    <a:pt x="16" y="17"/>
                  </a:cubicBezTo>
                  <a:cubicBezTo>
                    <a:pt x="15" y="17"/>
                    <a:pt x="14" y="17"/>
                    <a:pt x="13" y="17"/>
                  </a:cubicBezTo>
                  <a:cubicBezTo>
                    <a:pt x="11" y="17"/>
                    <a:pt x="11" y="17"/>
                    <a:pt x="10" y="15"/>
                  </a:cubicBezTo>
                  <a:cubicBezTo>
                    <a:pt x="9" y="8"/>
                    <a:pt x="8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6" y="2"/>
                    <a:pt x="6" y="9"/>
                    <a:pt x="5" y="14"/>
                  </a:cubicBezTo>
                  <a:cubicBezTo>
                    <a:pt x="5" y="17"/>
                    <a:pt x="5" y="17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24"/>
                    <a:pt x="6" y="24"/>
                    <a:pt x="9" y="24"/>
                  </a:cubicBezTo>
                  <a:cubicBezTo>
                    <a:pt x="10" y="24"/>
                    <a:pt x="10" y="25"/>
                    <a:pt x="10" y="25"/>
                  </a:cubicBezTo>
                  <a:cubicBezTo>
                    <a:pt x="10" y="29"/>
                    <a:pt x="10" y="33"/>
                    <a:pt x="10" y="36"/>
                  </a:cubicBezTo>
                  <a:cubicBezTo>
                    <a:pt x="10" y="37"/>
                    <a:pt x="10" y="38"/>
                    <a:pt x="9" y="38"/>
                  </a:cubicBezTo>
                  <a:cubicBezTo>
                    <a:pt x="6" y="38"/>
                    <a:pt x="3" y="38"/>
                    <a:pt x="0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6" y="52"/>
                    <a:pt x="13" y="52"/>
                    <a:pt x="19" y="52"/>
                  </a:cubicBezTo>
                  <a:cubicBezTo>
                    <a:pt x="21" y="52"/>
                    <a:pt x="22" y="51"/>
                    <a:pt x="22" y="50"/>
                  </a:cubicBezTo>
                  <a:cubicBezTo>
                    <a:pt x="22" y="42"/>
                    <a:pt x="21" y="34"/>
                    <a:pt x="21" y="27"/>
                  </a:cubicBezTo>
                  <a:close/>
                </a:path>
              </a:pathLst>
            </a:custGeom>
            <a:solidFill>
              <a:srgbClr val="D95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" name="Freeform 158"/>
            <p:cNvSpPr>
              <a:spLocks/>
            </p:cNvSpPr>
            <p:nvPr/>
          </p:nvSpPr>
          <p:spPr bwMode="auto">
            <a:xfrm>
              <a:off x="1003300" y="241301"/>
              <a:ext cx="279400" cy="628650"/>
            </a:xfrm>
            <a:custGeom>
              <a:avLst/>
              <a:gdLst>
                <a:gd name="T0" fmla="*/ 13 w 23"/>
                <a:gd name="T1" fmla="*/ 38 h 52"/>
                <a:gd name="T2" fmla="*/ 11 w 23"/>
                <a:gd name="T3" fmla="*/ 36 h 52"/>
                <a:gd name="T4" fmla="*/ 11 w 23"/>
                <a:gd name="T5" fmla="*/ 25 h 52"/>
                <a:gd name="T6" fmla="*/ 13 w 23"/>
                <a:gd name="T7" fmla="*/ 24 h 52"/>
                <a:gd name="T8" fmla="*/ 23 w 23"/>
                <a:gd name="T9" fmla="*/ 24 h 52"/>
                <a:gd name="T10" fmla="*/ 23 w 23"/>
                <a:gd name="T11" fmla="*/ 17 h 52"/>
                <a:gd name="T12" fmla="*/ 17 w 23"/>
                <a:gd name="T13" fmla="*/ 17 h 52"/>
                <a:gd name="T14" fmla="*/ 15 w 23"/>
                <a:gd name="T15" fmla="*/ 14 h 52"/>
                <a:gd name="T16" fmla="*/ 23 w 23"/>
                <a:gd name="T17" fmla="*/ 1 h 52"/>
                <a:gd name="T18" fmla="*/ 23 w 23"/>
                <a:gd name="T19" fmla="*/ 2 h 52"/>
                <a:gd name="T20" fmla="*/ 23 w 23"/>
                <a:gd name="T21" fmla="*/ 0 h 52"/>
                <a:gd name="T22" fmla="*/ 23 w 23"/>
                <a:gd name="T23" fmla="*/ 0 h 52"/>
                <a:gd name="T24" fmla="*/ 12 w 23"/>
                <a:gd name="T25" fmla="*/ 14 h 52"/>
                <a:gd name="T26" fmla="*/ 9 w 23"/>
                <a:gd name="T27" fmla="*/ 17 h 52"/>
                <a:gd name="T28" fmla="*/ 6 w 23"/>
                <a:gd name="T29" fmla="*/ 17 h 52"/>
                <a:gd name="T30" fmla="*/ 1 w 23"/>
                <a:gd name="T31" fmla="*/ 23 h 52"/>
                <a:gd name="T32" fmla="*/ 0 w 23"/>
                <a:gd name="T33" fmla="*/ 34 h 52"/>
                <a:gd name="T34" fmla="*/ 0 w 23"/>
                <a:gd name="T35" fmla="*/ 50 h 52"/>
                <a:gd name="T36" fmla="*/ 3 w 23"/>
                <a:gd name="T37" fmla="*/ 52 h 52"/>
                <a:gd name="T38" fmla="*/ 23 w 23"/>
                <a:gd name="T39" fmla="*/ 52 h 52"/>
                <a:gd name="T40" fmla="*/ 23 w 23"/>
                <a:gd name="T41" fmla="*/ 38 h 52"/>
                <a:gd name="T42" fmla="*/ 13 w 23"/>
                <a:gd name="T43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52">
                  <a:moveTo>
                    <a:pt x="13" y="38"/>
                  </a:moveTo>
                  <a:cubicBezTo>
                    <a:pt x="12" y="38"/>
                    <a:pt x="11" y="37"/>
                    <a:pt x="11" y="36"/>
                  </a:cubicBezTo>
                  <a:cubicBezTo>
                    <a:pt x="11" y="33"/>
                    <a:pt x="11" y="29"/>
                    <a:pt x="11" y="25"/>
                  </a:cubicBezTo>
                  <a:cubicBezTo>
                    <a:pt x="11" y="24"/>
                    <a:pt x="12" y="24"/>
                    <a:pt x="13" y="24"/>
                  </a:cubicBezTo>
                  <a:cubicBezTo>
                    <a:pt x="16" y="24"/>
                    <a:pt x="20" y="24"/>
                    <a:pt x="23" y="24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1" y="17"/>
                    <a:pt x="19" y="17"/>
                    <a:pt x="17" y="17"/>
                  </a:cubicBezTo>
                  <a:cubicBezTo>
                    <a:pt x="15" y="17"/>
                    <a:pt x="15" y="17"/>
                    <a:pt x="15" y="14"/>
                  </a:cubicBezTo>
                  <a:cubicBezTo>
                    <a:pt x="16" y="8"/>
                    <a:pt x="16" y="1"/>
                    <a:pt x="23" y="1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5" y="0"/>
                    <a:pt x="14" y="8"/>
                    <a:pt x="12" y="14"/>
                  </a:cubicBezTo>
                  <a:cubicBezTo>
                    <a:pt x="11" y="17"/>
                    <a:pt x="11" y="17"/>
                    <a:pt x="9" y="17"/>
                  </a:cubicBezTo>
                  <a:cubicBezTo>
                    <a:pt x="8" y="17"/>
                    <a:pt x="7" y="17"/>
                    <a:pt x="6" y="17"/>
                  </a:cubicBezTo>
                  <a:cubicBezTo>
                    <a:pt x="2" y="17"/>
                    <a:pt x="1" y="19"/>
                    <a:pt x="1" y="23"/>
                  </a:cubicBezTo>
                  <a:cubicBezTo>
                    <a:pt x="0" y="27"/>
                    <a:pt x="0" y="32"/>
                    <a:pt x="0" y="34"/>
                  </a:cubicBezTo>
                  <a:cubicBezTo>
                    <a:pt x="0" y="40"/>
                    <a:pt x="0" y="45"/>
                    <a:pt x="0" y="50"/>
                  </a:cubicBezTo>
                  <a:cubicBezTo>
                    <a:pt x="0" y="51"/>
                    <a:pt x="1" y="52"/>
                    <a:pt x="3" y="52"/>
                  </a:cubicBezTo>
                  <a:cubicBezTo>
                    <a:pt x="10" y="52"/>
                    <a:pt x="16" y="52"/>
                    <a:pt x="23" y="52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0" y="38"/>
                    <a:pt x="16" y="38"/>
                    <a:pt x="13" y="38"/>
                  </a:cubicBezTo>
                  <a:close/>
                </a:path>
              </a:pathLst>
            </a:custGeom>
            <a:solidFill>
              <a:srgbClr val="F16A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" name="Freeform 159"/>
            <p:cNvSpPr>
              <a:spLocks noEditPoints="1"/>
            </p:cNvSpPr>
            <p:nvPr/>
          </p:nvSpPr>
          <p:spPr bwMode="auto">
            <a:xfrm>
              <a:off x="942975" y="1173163"/>
              <a:ext cx="774700" cy="447675"/>
            </a:xfrm>
            <a:custGeom>
              <a:avLst/>
              <a:gdLst>
                <a:gd name="T0" fmla="*/ 34 w 64"/>
                <a:gd name="T1" fmla="*/ 32 h 37"/>
                <a:gd name="T2" fmla="*/ 49 w 64"/>
                <a:gd name="T3" fmla="*/ 23 h 37"/>
                <a:gd name="T4" fmla="*/ 48 w 64"/>
                <a:gd name="T5" fmla="*/ 19 h 37"/>
                <a:gd name="T6" fmla="*/ 38 w 64"/>
                <a:gd name="T7" fmla="*/ 13 h 37"/>
                <a:gd name="T8" fmla="*/ 34 w 64"/>
                <a:gd name="T9" fmla="*/ 13 h 37"/>
                <a:gd name="T10" fmla="*/ 36 w 64"/>
                <a:gd name="T11" fmla="*/ 19 h 37"/>
                <a:gd name="T12" fmla="*/ 39 w 64"/>
                <a:gd name="T13" fmla="*/ 18 h 37"/>
                <a:gd name="T14" fmla="*/ 40 w 64"/>
                <a:gd name="T15" fmla="*/ 18 h 37"/>
                <a:gd name="T16" fmla="*/ 34 w 64"/>
                <a:gd name="T17" fmla="*/ 31 h 37"/>
                <a:gd name="T18" fmla="*/ 34 w 64"/>
                <a:gd name="T19" fmla="*/ 32 h 37"/>
                <a:gd name="T20" fmla="*/ 25 w 64"/>
                <a:gd name="T21" fmla="*/ 26 h 37"/>
                <a:gd name="T22" fmla="*/ 32 w 64"/>
                <a:gd name="T23" fmla="*/ 30 h 37"/>
                <a:gd name="T24" fmla="*/ 23 w 64"/>
                <a:gd name="T25" fmla="*/ 31 h 37"/>
                <a:gd name="T26" fmla="*/ 18 w 64"/>
                <a:gd name="T27" fmla="*/ 24 h 37"/>
                <a:gd name="T28" fmla="*/ 25 w 64"/>
                <a:gd name="T29" fmla="*/ 26 h 37"/>
                <a:gd name="T30" fmla="*/ 3 w 64"/>
                <a:gd name="T31" fmla="*/ 19 h 37"/>
                <a:gd name="T32" fmla="*/ 4 w 64"/>
                <a:gd name="T33" fmla="*/ 20 h 37"/>
                <a:gd name="T34" fmla="*/ 17 w 64"/>
                <a:gd name="T35" fmla="*/ 12 h 37"/>
                <a:gd name="T36" fmla="*/ 18 w 64"/>
                <a:gd name="T37" fmla="*/ 13 h 37"/>
                <a:gd name="T38" fmla="*/ 15 w 64"/>
                <a:gd name="T39" fmla="*/ 21 h 37"/>
                <a:gd name="T40" fmla="*/ 19 w 64"/>
                <a:gd name="T41" fmla="*/ 30 h 37"/>
                <a:gd name="T42" fmla="*/ 19 w 64"/>
                <a:gd name="T43" fmla="*/ 31 h 37"/>
                <a:gd name="T44" fmla="*/ 6 w 64"/>
                <a:gd name="T45" fmla="*/ 29 h 37"/>
                <a:gd name="T46" fmla="*/ 6 w 64"/>
                <a:gd name="T47" fmla="*/ 29 h 37"/>
                <a:gd name="T48" fmla="*/ 40 w 64"/>
                <a:gd name="T49" fmla="*/ 33 h 37"/>
                <a:gd name="T50" fmla="*/ 57 w 64"/>
                <a:gd name="T51" fmla="*/ 19 h 37"/>
                <a:gd name="T52" fmla="*/ 57 w 64"/>
                <a:gd name="T53" fmla="*/ 12 h 37"/>
                <a:gd name="T54" fmla="*/ 27 w 64"/>
                <a:gd name="T55" fmla="*/ 1 h 37"/>
                <a:gd name="T56" fmla="*/ 7 w 64"/>
                <a:gd name="T57" fmla="*/ 9 h 37"/>
                <a:gd name="T58" fmla="*/ 7 w 64"/>
                <a:gd name="T59" fmla="*/ 10 h 37"/>
                <a:gd name="T60" fmla="*/ 45 w 64"/>
                <a:gd name="T61" fmla="*/ 10 h 37"/>
                <a:gd name="T62" fmla="*/ 46 w 64"/>
                <a:gd name="T63" fmla="*/ 12 h 37"/>
                <a:gd name="T64" fmla="*/ 3 w 64"/>
                <a:gd name="T6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4" y="32"/>
                  </a:moveTo>
                  <a:cubicBezTo>
                    <a:pt x="40" y="32"/>
                    <a:pt x="45" y="29"/>
                    <a:pt x="49" y="23"/>
                  </a:cubicBezTo>
                  <a:cubicBezTo>
                    <a:pt x="49" y="21"/>
                    <a:pt x="49" y="20"/>
                    <a:pt x="48" y="19"/>
                  </a:cubicBezTo>
                  <a:cubicBezTo>
                    <a:pt x="45" y="16"/>
                    <a:pt x="41" y="14"/>
                    <a:pt x="38" y="13"/>
                  </a:cubicBezTo>
                  <a:cubicBezTo>
                    <a:pt x="36" y="12"/>
                    <a:pt x="35" y="12"/>
                    <a:pt x="34" y="13"/>
                  </a:cubicBezTo>
                  <a:cubicBezTo>
                    <a:pt x="31" y="14"/>
                    <a:pt x="32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39" y="17"/>
                    <a:pt x="39" y="17"/>
                    <a:pt x="40" y="18"/>
                  </a:cubicBezTo>
                  <a:cubicBezTo>
                    <a:pt x="41" y="23"/>
                    <a:pt x="39" y="29"/>
                    <a:pt x="34" y="31"/>
                  </a:cubicBezTo>
                  <a:cubicBezTo>
                    <a:pt x="33" y="32"/>
                    <a:pt x="33" y="32"/>
                    <a:pt x="34" y="32"/>
                  </a:cubicBezTo>
                  <a:close/>
                  <a:moveTo>
                    <a:pt x="25" y="26"/>
                  </a:moveTo>
                  <a:cubicBezTo>
                    <a:pt x="28" y="28"/>
                    <a:pt x="33" y="28"/>
                    <a:pt x="32" y="30"/>
                  </a:cubicBezTo>
                  <a:cubicBezTo>
                    <a:pt x="31" y="31"/>
                    <a:pt x="26" y="32"/>
                    <a:pt x="23" y="31"/>
                  </a:cubicBezTo>
                  <a:cubicBezTo>
                    <a:pt x="20" y="29"/>
                    <a:pt x="17" y="25"/>
                    <a:pt x="18" y="24"/>
                  </a:cubicBezTo>
                  <a:cubicBezTo>
                    <a:pt x="19" y="22"/>
                    <a:pt x="22" y="25"/>
                    <a:pt x="25" y="26"/>
                  </a:cubicBezTo>
                  <a:close/>
                  <a:moveTo>
                    <a:pt x="3" y="19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6"/>
                    <a:pt x="12" y="14"/>
                    <a:pt x="17" y="12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6" y="27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0" y="29"/>
                    <a:pt x="6" y="29"/>
                  </a:cubicBezTo>
                  <a:cubicBezTo>
                    <a:pt x="4" y="28"/>
                    <a:pt x="4" y="29"/>
                    <a:pt x="6" y="29"/>
                  </a:cubicBezTo>
                  <a:cubicBezTo>
                    <a:pt x="16" y="31"/>
                    <a:pt x="29" y="37"/>
                    <a:pt x="40" y="33"/>
                  </a:cubicBezTo>
                  <a:cubicBezTo>
                    <a:pt x="47" y="31"/>
                    <a:pt x="51" y="23"/>
                    <a:pt x="57" y="19"/>
                  </a:cubicBezTo>
                  <a:cubicBezTo>
                    <a:pt x="64" y="14"/>
                    <a:pt x="64" y="14"/>
                    <a:pt x="57" y="12"/>
                  </a:cubicBezTo>
                  <a:cubicBezTo>
                    <a:pt x="46" y="8"/>
                    <a:pt x="41" y="1"/>
                    <a:pt x="27" y="1"/>
                  </a:cubicBezTo>
                  <a:cubicBezTo>
                    <a:pt x="19" y="1"/>
                    <a:pt x="12" y="4"/>
                    <a:pt x="7" y="9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8" y="0"/>
                    <a:pt x="35" y="0"/>
                    <a:pt x="45" y="10"/>
                  </a:cubicBezTo>
                  <a:cubicBezTo>
                    <a:pt x="49" y="14"/>
                    <a:pt x="49" y="14"/>
                    <a:pt x="46" y="12"/>
                  </a:cubicBezTo>
                  <a:cubicBezTo>
                    <a:pt x="29" y="5"/>
                    <a:pt x="16" y="6"/>
                    <a:pt x="3" y="19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" name="Freeform 160"/>
            <p:cNvSpPr>
              <a:spLocks noEditPoints="1"/>
            </p:cNvSpPr>
            <p:nvPr/>
          </p:nvSpPr>
          <p:spPr bwMode="auto">
            <a:xfrm>
              <a:off x="942975" y="1173163"/>
              <a:ext cx="774700" cy="434975"/>
            </a:xfrm>
            <a:custGeom>
              <a:avLst/>
              <a:gdLst>
                <a:gd name="T0" fmla="*/ 34 w 64"/>
                <a:gd name="T1" fmla="*/ 32 h 36"/>
                <a:gd name="T2" fmla="*/ 49 w 64"/>
                <a:gd name="T3" fmla="*/ 23 h 36"/>
                <a:gd name="T4" fmla="*/ 48 w 64"/>
                <a:gd name="T5" fmla="*/ 19 h 36"/>
                <a:gd name="T6" fmla="*/ 37 w 64"/>
                <a:gd name="T7" fmla="*/ 12 h 36"/>
                <a:gd name="T8" fmla="*/ 34 w 64"/>
                <a:gd name="T9" fmla="*/ 13 h 36"/>
                <a:gd name="T10" fmla="*/ 36 w 64"/>
                <a:gd name="T11" fmla="*/ 19 h 36"/>
                <a:gd name="T12" fmla="*/ 39 w 64"/>
                <a:gd name="T13" fmla="*/ 18 h 36"/>
                <a:gd name="T14" fmla="*/ 40 w 64"/>
                <a:gd name="T15" fmla="*/ 18 h 36"/>
                <a:gd name="T16" fmla="*/ 34 w 64"/>
                <a:gd name="T17" fmla="*/ 31 h 36"/>
                <a:gd name="T18" fmla="*/ 34 w 64"/>
                <a:gd name="T19" fmla="*/ 32 h 36"/>
                <a:gd name="T20" fmla="*/ 25 w 64"/>
                <a:gd name="T21" fmla="*/ 26 h 36"/>
                <a:gd name="T22" fmla="*/ 32 w 64"/>
                <a:gd name="T23" fmla="*/ 30 h 36"/>
                <a:gd name="T24" fmla="*/ 23 w 64"/>
                <a:gd name="T25" fmla="*/ 30 h 36"/>
                <a:gd name="T26" fmla="*/ 18 w 64"/>
                <a:gd name="T27" fmla="*/ 23 h 36"/>
                <a:gd name="T28" fmla="*/ 25 w 64"/>
                <a:gd name="T29" fmla="*/ 26 h 36"/>
                <a:gd name="T30" fmla="*/ 3 w 64"/>
                <a:gd name="T31" fmla="*/ 19 h 36"/>
                <a:gd name="T32" fmla="*/ 3 w 64"/>
                <a:gd name="T33" fmla="*/ 20 h 36"/>
                <a:gd name="T34" fmla="*/ 17 w 64"/>
                <a:gd name="T35" fmla="*/ 12 h 36"/>
                <a:gd name="T36" fmla="*/ 18 w 64"/>
                <a:gd name="T37" fmla="*/ 13 h 36"/>
                <a:gd name="T38" fmla="*/ 15 w 64"/>
                <a:gd name="T39" fmla="*/ 21 h 36"/>
                <a:gd name="T40" fmla="*/ 19 w 64"/>
                <a:gd name="T41" fmla="*/ 30 h 36"/>
                <a:gd name="T42" fmla="*/ 19 w 64"/>
                <a:gd name="T43" fmla="*/ 31 h 36"/>
                <a:gd name="T44" fmla="*/ 6 w 64"/>
                <a:gd name="T45" fmla="*/ 29 h 36"/>
                <a:gd name="T46" fmla="*/ 6 w 64"/>
                <a:gd name="T47" fmla="*/ 29 h 36"/>
                <a:gd name="T48" fmla="*/ 40 w 64"/>
                <a:gd name="T49" fmla="*/ 33 h 36"/>
                <a:gd name="T50" fmla="*/ 57 w 64"/>
                <a:gd name="T51" fmla="*/ 19 h 36"/>
                <a:gd name="T52" fmla="*/ 57 w 64"/>
                <a:gd name="T53" fmla="*/ 12 h 36"/>
                <a:gd name="T54" fmla="*/ 27 w 64"/>
                <a:gd name="T55" fmla="*/ 1 h 36"/>
                <a:gd name="T56" fmla="*/ 7 w 64"/>
                <a:gd name="T57" fmla="*/ 9 h 36"/>
                <a:gd name="T58" fmla="*/ 7 w 64"/>
                <a:gd name="T59" fmla="*/ 10 h 36"/>
                <a:gd name="T60" fmla="*/ 45 w 64"/>
                <a:gd name="T61" fmla="*/ 10 h 36"/>
                <a:gd name="T62" fmla="*/ 45 w 64"/>
                <a:gd name="T63" fmla="*/ 12 h 36"/>
                <a:gd name="T64" fmla="*/ 3 w 64"/>
                <a:gd name="T65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6">
                  <a:moveTo>
                    <a:pt x="34" y="32"/>
                  </a:moveTo>
                  <a:cubicBezTo>
                    <a:pt x="40" y="32"/>
                    <a:pt x="45" y="29"/>
                    <a:pt x="49" y="23"/>
                  </a:cubicBezTo>
                  <a:cubicBezTo>
                    <a:pt x="49" y="21"/>
                    <a:pt x="49" y="20"/>
                    <a:pt x="48" y="19"/>
                  </a:cubicBezTo>
                  <a:cubicBezTo>
                    <a:pt x="45" y="16"/>
                    <a:pt x="41" y="14"/>
                    <a:pt x="37" y="12"/>
                  </a:cubicBezTo>
                  <a:cubicBezTo>
                    <a:pt x="36" y="12"/>
                    <a:pt x="35" y="12"/>
                    <a:pt x="34" y="13"/>
                  </a:cubicBezTo>
                  <a:cubicBezTo>
                    <a:pt x="31" y="14"/>
                    <a:pt x="32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39" y="17"/>
                    <a:pt x="39" y="17"/>
                    <a:pt x="40" y="18"/>
                  </a:cubicBezTo>
                  <a:cubicBezTo>
                    <a:pt x="41" y="23"/>
                    <a:pt x="39" y="29"/>
                    <a:pt x="34" y="31"/>
                  </a:cubicBezTo>
                  <a:cubicBezTo>
                    <a:pt x="33" y="32"/>
                    <a:pt x="33" y="32"/>
                    <a:pt x="34" y="32"/>
                  </a:cubicBezTo>
                  <a:close/>
                  <a:moveTo>
                    <a:pt x="25" y="26"/>
                  </a:moveTo>
                  <a:cubicBezTo>
                    <a:pt x="28" y="28"/>
                    <a:pt x="33" y="28"/>
                    <a:pt x="32" y="30"/>
                  </a:cubicBezTo>
                  <a:cubicBezTo>
                    <a:pt x="31" y="31"/>
                    <a:pt x="26" y="32"/>
                    <a:pt x="23" y="30"/>
                  </a:cubicBezTo>
                  <a:cubicBezTo>
                    <a:pt x="20" y="29"/>
                    <a:pt x="17" y="25"/>
                    <a:pt x="18" y="23"/>
                  </a:cubicBezTo>
                  <a:cubicBezTo>
                    <a:pt x="19" y="22"/>
                    <a:pt x="22" y="25"/>
                    <a:pt x="25" y="26"/>
                  </a:cubicBezTo>
                  <a:close/>
                  <a:moveTo>
                    <a:pt x="3" y="19"/>
                  </a:moveTo>
                  <a:cubicBezTo>
                    <a:pt x="0" y="23"/>
                    <a:pt x="0" y="23"/>
                    <a:pt x="3" y="20"/>
                  </a:cubicBezTo>
                  <a:cubicBezTo>
                    <a:pt x="8" y="16"/>
                    <a:pt x="12" y="14"/>
                    <a:pt x="17" y="12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6" y="27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4" y="30"/>
                    <a:pt x="10" y="29"/>
                    <a:pt x="6" y="29"/>
                  </a:cubicBezTo>
                  <a:cubicBezTo>
                    <a:pt x="3" y="28"/>
                    <a:pt x="4" y="28"/>
                    <a:pt x="6" y="29"/>
                  </a:cubicBezTo>
                  <a:cubicBezTo>
                    <a:pt x="16" y="31"/>
                    <a:pt x="29" y="36"/>
                    <a:pt x="40" y="33"/>
                  </a:cubicBezTo>
                  <a:cubicBezTo>
                    <a:pt x="47" y="31"/>
                    <a:pt x="51" y="23"/>
                    <a:pt x="57" y="19"/>
                  </a:cubicBezTo>
                  <a:cubicBezTo>
                    <a:pt x="64" y="14"/>
                    <a:pt x="64" y="14"/>
                    <a:pt x="57" y="12"/>
                  </a:cubicBezTo>
                  <a:cubicBezTo>
                    <a:pt x="46" y="7"/>
                    <a:pt x="41" y="1"/>
                    <a:pt x="27" y="1"/>
                  </a:cubicBezTo>
                  <a:cubicBezTo>
                    <a:pt x="19" y="1"/>
                    <a:pt x="12" y="4"/>
                    <a:pt x="7" y="9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8" y="0"/>
                    <a:pt x="35" y="0"/>
                    <a:pt x="45" y="10"/>
                  </a:cubicBezTo>
                  <a:cubicBezTo>
                    <a:pt x="49" y="14"/>
                    <a:pt x="49" y="13"/>
                    <a:pt x="45" y="12"/>
                  </a:cubicBezTo>
                  <a:cubicBezTo>
                    <a:pt x="29" y="5"/>
                    <a:pt x="16" y="6"/>
                    <a:pt x="3" y="19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Freeform 161"/>
            <p:cNvSpPr>
              <a:spLocks noEditPoints="1"/>
            </p:cNvSpPr>
            <p:nvPr/>
          </p:nvSpPr>
          <p:spPr bwMode="auto">
            <a:xfrm>
              <a:off x="942975" y="1173163"/>
              <a:ext cx="774700" cy="434975"/>
            </a:xfrm>
            <a:custGeom>
              <a:avLst/>
              <a:gdLst>
                <a:gd name="T0" fmla="*/ 34 w 64"/>
                <a:gd name="T1" fmla="*/ 32 h 36"/>
                <a:gd name="T2" fmla="*/ 48 w 64"/>
                <a:gd name="T3" fmla="*/ 23 h 36"/>
                <a:gd name="T4" fmla="*/ 48 w 64"/>
                <a:gd name="T5" fmla="*/ 19 h 36"/>
                <a:gd name="T6" fmla="*/ 37 w 64"/>
                <a:gd name="T7" fmla="*/ 12 h 36"/>
                <a:gd name="T8" fmla="*/ 34 w 64"/>
                <a:gd name="T9" fmla="*/ 12 h 36"/>
                <a:gd name="T10" fmla="*/ 36 w 64"/>
                <a:gd name="T11" fmla="*/ 19 h 36"/>
                <a:gd name="T12" fmla="*/ 39 w 64"/>
                <a:gd name="T13" fmla="*/ 18 h 36"/>
                <a:gd name="T14" fmla="*/ 39 w 64"/>
                <a:gd name="T15" fmla="*/ 18 h 36"/>
                <a:gd name="T16" fmla="*/ 34 w 64"/>
                <a:gd name="T17" fmla="*/ 31 h 36"/>
                <a:gd name="T18" fmla="*/ 34 w 64"/>
                <a:gd name="T19" fmla="*/ 32 h 36"/>
                <a:gd name="T20" fmla="*/ 25 w 64"/>
                <a:gd name="T21" fmla="*/ 26 h 36"/>
                <a:gd name="T22" fmla="*/ 32 w 64"/>
                <a:gd name="T23" fmla="*/ 29 h 36"/>
                <a:gd name="T24" fmla="*/ 23 w 64"/>
                <a:gd name="T25" fmla="*/ 30 h 36"/>
                <a:gd name="T26" fmla="*/ 18 w 64"/>
                <a:gd name="T27" fmla="*/ 23 h 36"/>
                <a:gd name="T28" fmla="*/ 25 w 64"/>
                <a:gd name="T29" fmla="*/ 26 h 36"/>
                <a:gd name="T30" fmla="*/ 3 w 64"/>
                <a:gd name="T31" fmla="*/ 19 h 36"/>
                <a:gd name="T32" fmla="*/ 3 w 64"/>
                <a:gd name="T33" fmla="*/ 20 h 36"/>
                <a:gd name="T34" fmla="*/ 17 w 64"/>
                <a:gd name="T35" fmla="*/ 12 h 36"/>
                <a:gd name="T36" fmla="*/ 17 w 64"/>
                <a:gd name="T37" fmla="*/ 13 h 36"/>
                <a:gd name="T38" fmla="*/ 15 w 64"/>
                <a:gd name="T39" fmla="*/ 21 h 36"/>
                <a:gd name="T40" fmla="*/ 19 w 64"/>
                <a:gd name="T41" fmla="*/ 29 h 36"/>
                <a:gd name="T42" fmla="*/ 18 w 64"/>
                <a:gd name="T43" fmla="*/ 30 h 36"/>
                <a:gd name="T44" fmla="*/ 6 w 64"/>
                <a:gd name="T45" fmla="*/ 29 h 36"/>
                <a:gd name="T46" fmla="*/ 6 w 64"/>
                <a:gd name="T47" fmla="*/ 29 h 36"/>
                <a:gd name="T48" fmla="*/ 40 w 64"/>
                <a:gd name="T49" fmla="*/ 33 h 36"/>
                <a:gd name="T50" fmla="*/ 57 w 64"/>
                <a:gd name="T51" fmla="*/ 19 h 36"/>
                <a:gd name="T52" fmla="*/ 57 w 64"/>
                <a:gd name="T53" fmla="*/ 12 h 36"/>
                <a:gd name="T54" fmla="*/ 27 w 64"/>
                <a:gd name="T55" fmla="*/ 1 h 36"/>
                <a:gd name="T56" fmla="*/ 6 w 64"/>
                <a:gd name="T57" fmla="*/ 9 h 36"/>
                <a:gd name="T58" fmla="*/ 7 w 64"/>
                <a:gd name="T59" fmla="*/ 9 h 36"/>
                <a:gd name="T60" fmla="*/ 45 w 64"/>
                <a:gd name="T61" fmla="*/ 10 h 36"/>
                <a:gd name="T62" fmla="*/ 45 w 64"/>
                <a:gd name="T63" fmla="*/ 12 h 36"/>
                <a:gd name="T64" fmla="*/ 3 w 64"/>
                <a:gd name="T65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6">
                  <a:moveTo>
                    <a:pt x="34" y="32"/>
                  </a:moveTo>
                  <a:cubicBezTo>
                    <a:pt x="40" y="31"/>
                    <a:pt x="45" y="29"/>
                    <a:pt x="48" y="23"/>
                  </a:cubicBezTo>
                  <a:cubicBezTo>
                    <a:pt x="49" y="21"/>
                    <a:pt x="49" y="20"/>
                    <a:pt x="48" y="19"/>
                  </a:cubicBezTo>
                  <a:cubicBezTo>
                    <a:pt x="45" y="16"/>
                    <a:pt x="41" y="14"/>
                    <a:pt x="37" y="12"/>
                  </a:cubicBezTo>
                  <a:cubicBezTo>
                    <a:pt x="36" y="12"/>
                    <a:pt x="35" y="12"/>
                    <a:pt x="34" y="12"/>
                  </a:cubicBezTo>
                  <a:cubicBezTo>
                    <a:pt x="31" y="14"/>
                    <a:pt x="32" y="19"/>
                    <a:pt x="36" y="19"/>
                  </a:cubicBezTo>
                  <a:cubicBezTo>
                    <a:pt x="37" y="19"/>
                    <a:pt x="38" y="18"/>
                    <a:pt x="39" y="18"/>
                  </a:cubicBezTo>
                  <a:cubicBezTo>
                    <a:pt x="39" y="17"/>
                    <a:pt x="39" y="17"/>
                    <a:pt x="39" y="18"/>
                  </a:cubicBezTo>
                  <a:cubicBezTo>
                    <a:pt x="41" y="23"/>
                    <a:pt x="38" y="29"/>
                    <a:pt x="34" y="31"/>
                  </a:cubicBezTo>
                  <a:cubicBezTo>
                    <a:pt x="32" y="32"/>
                    <a:pt x="32" y="32"/>
                    <a:pt x="34" y="32"/>
                  </a:cubicBezTo>
                  <a:close/>
                  <a:moveTo>
                    <a:pt x="25" y="26"/>
                  </a:moveTo>
                  <a:cubicBezTo>
                    <a:pt x="28" y="28"/>
                    <a:pt x="33" y="28"/>
                    <a:pt x="32" y="29"/>
                  </a:cubicBezTo>
                  <a:cubicBezTo>
                    <a:pt x="31" y="31"/>
                    <a:pt x="26" y="32"/>
                    <a:pt x="23" y="30"/>
                  </a:cubicBezTo>
                  <a:cubicBezTo>
                    <a:pt x="20" y="29"/>
                    <a:pt x="17" y="25"/>
                    <a:pt x="18" y="23"/>
                  </a:cubicBezTo>
                  <a:cubicBezTo>
                    <a:pt x="19" y="22"/>
                    <a:pt x="22" y="25"/>
                    <a:pt x="25" y="26"/>
                  </a:cubicBezTo>
                  <a:close/>
                  <a:moveTo>
                    <a:pt x="3" y="19"/>
                  </a:moveTo>
                  <a:cubicBezTo>
                    <a:pt x="0" y="23"/>
                    <a:pt x="0" y="22"/>
                    <a:pt x="3" y="20"/>
                  </a:cubicBezTo>
                  <a:cubicBezTo>
                    <a:pt x="8" y="16"/>
                    <a:pt x="12" y="14"/>
                    <a:pt x="17" y="12"/>
                  </a:cubicBezTo>
                  <a:cubicBezTo>
                    <a:pt x="18" y="12"/>
                    <a:pt x="18" y="12"/>
                    <a:pt x="17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6" y="27"/>
                    <a:pt x="19" y="29"/>
                  </a:cubicBezTo>
                  <a:cubicBezTo>
                    <a:pt x="20" y="30"/>
                    <a:pt x="20" y="31"/>
                    <a:pt x="18" y="30"/>
                  </a:cubicBezTo>
                  <a:cubicBezTo>
                    <a:pt x="14" y="30"/>
                    <a:pt x="10" y="29"/>
                    <a:pt x="6" y="29"/>
                  </a:cubicBezTo>
                  <a:cubicBezTo>
                    <a:pt x="3" y="28"/>
                    <a:pt x="4" y="28"/>
                    <a:pt x="6" y="29"/>
                  </a:cubicBezTo>
                  <a:cubicBezTo>
                    <a:pt x="16" y="31"/>
                    <a:pt x="29" y="36"/>
                    <a:pt x="40" y="33"/>
                  </a:cubicBezTo>
                  <a:cubicBezTo>
                    <a:pt x="47" y="30"/>
                    <a:pt x="51" y="23"/>
                    <a:pt x="57" y="19"/>
                  </a:cubicBezTo>
                  <a:cubicBezTo>
                    <a:pt x="64" y="14"/>
                    <a:pt x="63" y="14"/>
                    <a:pt x="57" y="12"/>
                  </a:cubicBezTo>
                  <a:cubicBezTo>
                    <a:pt x="46" y="7"/>
                    <a:pt x="41" y="1"/>
                    <a:pt x="27" y="1"/>
                  </a:cubicBezTo>
                  <a:cubicBezTo>
                    <a:pt x="19" y="1"/>
                    <a:pt x="11" y="4"/>
                    <a:pt x="6" y="9"/>
                  </a:cubicBezTo>
                  <a:cubicBezTo>
                    <a:pt x="4" y="12"/>
                    <a:pt x="4" y="12"/>
                    <a:pt x="7" y="9"/>
                  </a:cubicBezTo>
                  <a:cubicBezTo>
                    <a:pt x="18" y="0"/>
                    <a:pt x="35" y="0"/>
                    <a:pt x="45" y="10"/>
                  </a:cubicBezTo>
                  <a:cubicBezTo>
                    <a:pt x="48" y="13"/>
                    <a:pt x="49" y="13"/>
                    <a:pt x="45" y="12"/>
                  </a:cubicBezTo>
                  <a:cubicBezTo>
                    <a:pt x="29" y="5"/>
                    <a:pt x="16" y="6"/>
                    <a:pt x="3" y="19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Freeform 162"/>
            <p:cNvSpPr>
              <a:spLocks noEditPoints="1"/>
            </p:cNvSpPr>
            <p:nvPr/>
          </p:nvSpPr>
          <p:spPr bwMode="auto">
            <a:xfrm>
              <a:off x="942975" y="1173163"/>
              <a:ext cx="774700" cy="434975"/>
            </a:xfrm>
            <a:custGeom>
              <a:avLst/>
              <a:gdLst>
                <a:gd name="T0" fmla="*/ 34 w 64"/>
                <a:gd name="T1" fmla="*/ 32 h 36"/>
                <a:gd name="T2" fmla="*/ 48 w 64"/>
                <a:gd name="T3" fmla="*/ 22 h 36"/>
                <a:gd name="T4" fmla="*/ 48 w 64"/>
                <a:gd name="T5" fmla="*/ 19 h 36"/>
                <a:gd name="T6" fmla="*/ 37 w 64"/>
                <a:gd name="T7" fmla="*/ 12 h 36"/>
                <a:gd name="T8" fmla="*/ 34 w 64"/>
                <a:gd name="T9" fmla="*/ 12 h 36"/>
                <a:gd name="T10" fmla="*/ 36 w 64"/>
                <a:gd name="T11" fmla="*/ 19 h 36"/>
                <a:gd name="T12" fmla="*/ 38 w 64"/>
                <a:gd name="T13" fmla="*/ 18 h 36"/>
                <a:gd name="T14" fmla="*/ 39 w 64"/>
                <a:gd name="T15" fmla="*/ 18 h 36"/>
                <a:gd name="T16" fmla="*/ 34 w 64"/>
                <a:gd name="T17" fmla="*/ 31 h 36"/>
                <a:gd name="T18" fmla="*/ 34 w 64"/>
                <a:gd name="T19" fmla="*/ 32 h 36"/>
                <a:gd name="T20" fmla="*/ 25 w 64"/>
                <a:gd name="T21" fmla="*/ 26 h 36"/>
                <a:gd name="T22" fmla="*/ 32 w 64"/>
                <a:gd name="T23" fmla="*/ 29 h 36"/>
                <a:gd name="T24" fmla="*/ 23 w 64"/>
                <a:gd name="T25" fmla="*/ 30 h 36"/>
                <a:gd name="T26" fmla="*/ 18 w 64"/>
                <a:gd name="T27" fmla="*/ 23 h 36"/>
                <a:gd name="T28" fmla="*/ 25 w 64"/>
                <a:gd name="T29" fmla="*/ 26 h 36"/>
                <a:gd name="T30" fmla="*/ 3 w 64"/>
                <a:gd name="T31" fmla="*/ 19 h 36"/>
                <a:gd name="T32" fmla="*/ 3 w 64"/>
                <a:gd name="T33" fmla="*/ 20 h 36"/>
                <a:gd name="T34" fmla="*/ 17 w 64"/>
                <a:gd name="T35" fmla="*/ 12 h 36"/>
                <a:gd name="T36" fmla="*/ 17 w 64"/>
                <a:gd name="T37" fmla="*/ 13 h 36"/>
                <a:gd name="T38" fmla="*/ 15 w 64"/>
                <a:gd name="T39" fmla="*/ 21 h 36"/>
                <a:gd name="T40" fmla="*/ 18 w 64"/>
                <a:gd name="T41" fmla="*/ 29 h 36"/>
                <a:gd name="T42" fmla="*/ 18 w 64"/>
                <a:gd name="T43" fmla="*/ 30 h 36"/>
                <a:gd name="T44" fmla="*/ 6 w 64"/>
                <a:gd name="T45" fmla="*/ 28 h 36"/>
                <a:gd name="T46" fmla="*/ 6 w 64"/>
                <a:gd name="T47" fmla="*/ 29 h 36"/>
                <a:gd name="T48" fmla="*/ 40 w 64"/>
                <a:gd name="T49" fmla="*/ 33 h 36"/>
                <a:gd name="T50" fmla="*/ 57 w 64"/>
                <a:gd name="T51" fmla="*/ 19 h 36"/>
                <a:gd name="T52" fmla="*/ 57 w 64"/>
                <a:gd name="T53" fmla="*/ 12 h 36"/>
                <a:gd name="T54" fmla="*/ 27 w 64"/>
                <a:gd name="T55" fmla="*/ 1 h 36"/>
                <a:gd name="T56" fmla="*/ 6 w 64"/>
                <a:gd name="T57" fmla="*/ 9 h 36"/>
                <a:gd name="T58" fmla="*/ 7 w 64"/>
                <a:gd name="T59" fmla="*/ 9 h 36"/>
                <a:gd name="T60" fmla="*/ 45 w 64"/>
                <a:gd name="T61" fmla="*/ 10 h 36"/>
                <a:gd name="T62" fmla="*/ 45 w 64"/>
                <a:gd name="T63" fmla="*/ 12 h 36"/>
                <a:gd name="T64" fmla="*/ 3 w 64"/>
                <a:gd name="T65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6">
                  <a:moveTo>
                    <a:pt x="34" y="32"/>
                  </a:moveTo>
                  <a:cubicBezTo>
                    <a:pt x="40" y="31"/>
                    <a:pt x="45" y="29"/>
                    <a:pt x="48" y="22"/>
                  </a:cubicBezTo>
                  <a:cubicBezTo>
                    <a:pt x="49" y="21"/>
                    <a:pt x="49" y="20"/>
                    <a:pt x="48" y="19"/>
                  </a:cubicBezTo>
                  <a:cubicBezTo>
                    <a:pt x="45" y="16"/>
                    <a:pt x="41" y="14"/>
                    <a:pt x="37" y="12"/>
                  </a:cubicBezTo>
                  <a:cubicBezTo>
                    <a:pt x="36" y="12"/>
                    <a:pt x="35" y="12"/>
                    <a:pt x="34" y="12"/>
                  </a:cubicBezTo>
                  <a:cubicBezTo>
                    <a:pt x="31" y="14"/>
                    <a:pt x="32" y="19"/>
                    <a:pt x="36" y="19"/>
                  </a:cubicBezTo>
                  <a:cubicBezTo>
                    <a:pt x="37" y="19"/>
                    <a:pt x="38" y="18"/>
                    <a:pt x="38" y="18"/>
                  </a:cubicBezTo>
                  <a:cubicBezTo>
                    <a:pt x="39" y="17"/>
                    <a:pt x="39" y="17"/>
                    <a:pt x="39" y="18"/>
                  </a:cubicBezTo>
                  <a:cubicBezTo>
                    <a:pt x="40" y="23"/>
                    <a:pt x="38" y="28"/>
                    <a:pt x="34" y="31"/>
                  </a:cubicBezTo>
                  <a:cubicBezTo>
                    <a:pt x="32" y="32"/>
                    <a:pt x="32" y="32"/>
                    <a:pt x="34" y="32"/>
                  </a:cubicBezTo>
                  <a:close/>
                  <a:moveTo>
                    <a:pt x="25" y="26"/>
                  </a:moveTo>
                  <a:cubicBezTo>
                    <a:pt x="28" y="28"/>
                    <a:pt x="33" y="28"/>
                    <a:pt x="32" y="29"/>
                  </a:cubicBezTo>
                  <a:cubicBezTo>
                    <a:pt x="31" y="31"/>
                    <a:pt x="26" y="32"/>
                    <a:pt x="23" y="30"/>
                  </a:cubicBezTo>
                  <a:cubicBezTo>
                    <a:pt x="20" y="29"/>
                    <a:pt x="17" y="25"/>
                    <a:pt x="18" y="23"/>
                  </a:cubicBezTo>
                  <a:cubicBezTo>
                    <a:pt x="19" y="22"/>
                    <a:pt x="22" y="24"/>
                    <a:pt x="25" y="26"/>
                  </a:cubicBezTo>
                  <a:close/>
                  <a:moveTo>
                    <a:pt x="3" y="19"/>
                  </a:moveTo>
                  <a:cubicBezTo>
                    <a:pt x="0" y="23"/>
                    <a:pt x="0" y="22"/>
                    <a:pt x="3" y="20"/>
                  </a:cubicBezTo>
                  <a:cubicBezTo>
                    <a:pt x="7" y="16"/>
                    <a:pt x="12" y="14"/>
                    <a:pt x="17" y="12"/>
                  </a:cubicBezTo>
                  <a:cubicBezTo>
                    <a:pt x="18" y="12"/>
                    <a:pt x="18" y="12"/>
                    <a:pt x="17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6" y="27"/>
                    <a:pt x="18" y="29"/>
                  </a:cubicBezTo>
                  <a:cubicBezTo>
                    <a:pt x="20" y="30"/>
                    <a:pt x="20" y="31"/>
                    <a:pt x="18" y="30"/>
                  </a:cubicBezTo>
                  <a:cubicBezTo>
                    <a:pt x="14" y="30"/>
                    <a:pt x="10" y="29"/>
                    <a:pt x="6" y="28"/>
                  </a:cubicBezTo>
                  <a:cubicBezTo>
                    <a:pt x="3" y="28"/>
                    <a:pt x="3" y="28"/>
                    <a:pt x="6" y="29"/>
                  </a:cubicBezTo>
                  <a:cubicBezTo>
                    <a:pt x="16" y="31"/>
                    <a:pt x="28" y="36"/>
                    <a:pt x="40" y="33"/>
                  </a:cubicBezTo>
                  <a:cubicBezTo>
                    <a:pt x="47" y="30"/>
                    <a:pt x="51" y="23"/>
                    <a:pt x="57" y="19"/>
                  </a:cubicBezTo>
                  <a:cubicBezTo>
                    <a:pt x="64" y="14"/>
                    <a:pt x="63" y="14"/>
                    <a:pt x="57" y="12"/>
                  </a:cubicBezTo>
                  <a:cubicBezTo>
                    <a:pt x="46" y="7"/>
                    <a:pt x="40" y="1"/>
                    <a:pt x="27" y="1"/>
                  </a:cubicBezTo>
                  <a:cubicBezTo>
                    <a:pt x="19" y="1"/>
                    <a:pt x="11" y="4"/>
                    <a:pt x="6" y="9"/>
                  </a:cubicBezTo>
                  <a:cubicBezTo>
                    <a:pt x="4" y="12"/>
                    <a:pt x="4" y="12"/>
                    <a:pt x="7" y="9"/>
                  </a:cubicBezTo>
                  <a:cubicBezTo>
                    <a:pt x="18" y="0"/>
                    <a:pt x="35" y="0"/>
                    <a:pt x="45" y="10"/>
                  </a:cubicBezTo>
                  <a:cubicBezTo>
                    <a:pt x="48" y="13"/>
                    <a:pt x="49" y="13"/>
                    <a:pt x="45" y="12"/>
                  </a:cubicBezTo>
                  <a:cubicBezTo>
                    <a:pt x="29" y="5"/>
                    <a:pt x="16" y="6"/>
                    <a:pt x="3" y="19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Freeform 163"/>
            <p:cNvSpPr>
              <a:spLocks noEditPoints="1"/>
            </p:cNvSpPr>
            <p:nvPr/>
          </p:nvSpPr>
          <p:spPr bwMode="auto">
            <a:xfrm>
              <a:off x="942975" y="1160463"/>
              <a:ext cx="774700" cy="447675"/>
            </a:xfrm>
            <a:custGeom>
              <a:avLst/>
              <a:gdLst>
                <a:gd name="T0" fmla="*/ 34 w 64"/>
                <a:gd name="T1" fmla="*/ 33 h 37"/>
                <a:gd name="T2" fmla="*/ 48 w 64"/>
                <a:gd name="T3" fmla="*/ 23 h 37"/>
                <a:gd name="T4" fmla="*/ 47 w 64"/>
                <a:gd name="T5" fmla="*/ 19 h 37"/>
                <a:gd name="T6" fmla="*/ 37 w 64"/>
                <a:gd name="T7" fmla="*/ 13 h 37"/>
                <a:gd name="T8" fmla="*/ 34 w 64"/>
                <a:gd name="T9" fmla="*/ 13 h 37"/>
                <a:gd name="T10" fmla="*/ 36 w 64"/>
                <a:gd name="T11" fmla="*/ 20 h 37"/>
                <a:gd name="T12" fmla="*/ 38 w 64"/>
                <a:gd name="T13" fmla="*/ 19 h 37"/>
                <a:gd name="T14" fmla="*/ 39 w 64"/>
                <a:gd name="T15" fmla="*/ 19 h 37"/>
                <a:gd name="T16" fmla="*/ 34 w 64"/>
                <a:gd name="T17" fmla="*/ 32 h 37"/>
                <a:gd name="T18" fmla="*/ 34 w 64"/>
                <a:gd name="T19" fmla="*/ 33 h 37"/>
                <a:gd name="T20" fmla="*/ 25 w 64"/>
                <a:gd name="T21" fmla="*/ 27 h 37"/>
                <a:gd name="T22" fmla="*/ 32 w 64"/>
                <a:gd name="T23" fmla="*/ 30 h 37"/>
                <a:gd name="T24" fmla="*/ 23 w 64"/>
                <a:gd name="T25" fmla="*/ 31 h 37"/>
                <a:gd name="T26" fmla="*/ 18 w 64"/>
                <a:gd name="T27" fmla="*/ 24 h 37"/>
                <a:gd name="T28" fmla="*/ 25 w 64"/>
                <a:gd name="T29" fmla="*/ 27 h 37"/>
                <a:gd name="T30" fmla="*/ 3 w 64"/>
                <a:gd name="T31" fmla="*/ 20 h 37"/>
                <a:gd name="T32" fmla="*/ 3 w 64"/>
                <a:gd name="T33" fmla="*/ 21 h 37"/>
                <a:gd name="T34" fmla="*/ 17 w 64"/>
                <a:gd name="T35" fmla="*/ 13 h 37"/>
                <a:gd name="T36" fmla="*/ 17 w 64"/>
                <a:gd name="T37" fmla="*/ 14 h 37"/>
                <a:gd name="T38" fmla="*/ 15 w 64"/>
                <a:gd name="T39" fmla="*/ 21 h 37"/>
                <a:gd name="T40" fmla="*/ 18 w 64"/>
                <a:gd name="T41" fmla="*/ 30 h 37"/>
                <a:gd name="T42" fmla="*/ 18 w 64"/>
                <a:gd name="T43" fmla="*/ 31 h 37"/>
                <a:gd name="T44" fmla="*/ 6 w 64"/>
                <a:gd name="T45" fmla="*/ 29 h 37"/>
                <a:gd name="T46" fmla="*/ 6 w 64"/>
                <a:gd name="T47" fmla="*/ 30 h 37"/>
                <a:gd name="T48" fmla="*/ 39 w 64"/>
                <a:gd name="T49" fmla="*/ 34 h 37"/>
                <a:gd name="T50" fmla="*/ 57 w 64"/>
                <a:gd name="T51" fmla="*/ 20 h 37"/>
                <a:gd name="T52" fmla="*/ 56 w 64"/>
                <a:gd name="T53" fmla="*/ 12 h 37"/>
                <a:gd name="T54" fmla="*/ 27 w 64"/>
                <a:gd name="T55" fmla="*/ 2 h 37"/>
                <a:gd name="T56" fmla="*/ 6 w 64"/>
                <a:gd name="T57" fmla="*/ 10 h 37"/>
                <a:gd name="T58" fmla="*/ 7 w 64"/>
                <a:gd name="T59" fmla="*/ 10 h 37"/>
                <a:gd name="T60" fmla="*/ 45 w 64"/>
                <a:gd name="T61" fmla="*/ 11 h 37"/>
                <a:gd name="T62" fmla="*/ 45 w 64"/>
                <a:gd name="T63" fmla="*/ 13 h 37"/>
                <a:gd name="T64" fmla="*/ 3 w 64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4" y="33"/>
                  </a:moveTo>
                  <a:cubicBezTo>
                    <a:pt x="40" y="32"/>
                    <a:pt x="45" y="30"/>
                    <a:pt x="48" y="23"/>
                  </a:cubicBezTo>
                  <a:cubicBezTo>
                    <a:pt x="49" y="22"/>
                    <a:pt x="49" y="21"/>
                    <a:pt x="47" y="19"/>
                  </a:cubicBezTo>
                  <a:cubicBezTo>
                    <a:pt x="44" y="17"/>
                    <a:pt x="41" y="15"/>
                    <a:pt x="37" y="13"/>
                  </a:cubicBezTo>
                  <a:cubicBezTo>
                    <a:pt x="36" y="13"/>
                    <a:pt x="35" y="13"/>
                    <a:pt x="34" y="13"/>
                  </a:cubicBezTo>
                  <a:cubicBezTo>
                    <a:pt x="31" y="15"/>
                    <a:pt x="32" y="20"/>
                    <a:pt x="36" y="20"/>
                  </a:cubicBezTo>
                  <a:cubicBezTo>
                    <a:pt x="37" y="20"/>
                    <a:pt x="38" y="19"/>
                    <a:pt x="38" y="19"/>
                  </a:cubicBezTo>
                  <a:cubicBezTo>
                    <a:pt x="39" y="18"/>
                    <a:pt x="39" y="18"/>
                    <a:pt x="39" y="19"/>
                  </a:cubicBezTo>
                  <a:cubicBezTo>
                    <a:pt x="40" y="24"/>
                    <a:pt x="38" y="29"/>
                    <a:pt x="34" y="32"/>
                  </a:cubicBezTo>
                  <a:cubicBezTo>
                    <a:pt x="32" y="33"/>
                    <a:pt x="32" y="33"/>
                    <a:pt x="34" y="33"/>
                  </a:cubicBezTo>
                  <a:close/>
                  <a:moveTo>
                    <a:pt x="25" y="27"/>
                  </a:moveTo>
                  <a:cubicBezTo>
                    <a:pt x="28" y="29"/>
                    <a:pt x="33" y="29"/>
                    <a:pt x="32" y="30"/>
                  </a:cubicBezTo>
                  <a:cubicBezTo>
                    <a:pt x="31" y="32"/>
                    <a:pt x="25" y="33"/>
                    <a:pt x="23" y="31"/>
                  </a:cubicBezTo>
                  <a:cubicBezTo>
                    <a:pt x="20" y="30"/>
                    <a:pt x="17" y="26"/>
                    <a:pt x="18" y="24"/>
                  </a:cubicBezTo>
                  <a:cubicBezTo>
                    <a:pt x="19" y="22"/>
                    <a:pt x="22" y="25"/>
                    <a:pt x="25" y="27"/>
                  </a:cubicBezTo>
                  <a:close/>
                  <a:moveTo>
                    <a:pt x="3" y="20"/>
                  </a:moveTo>
                  <a:cubicBezTo>
                    <a:pt x="0" y="24"/>
                    <a:pt x="0" y="23"/>
                    <a:pt x="3" y="21"/>
                  </a:cubicBezTo>
                  <a:cubicBezTo>
                    <a:pt x="7" y="17"/>
                    <a:pt x="12" y="14"/>
                    <a:pt x="17" y="13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6" y="16"/>
                    <a:pt x="15" y="19"/>
                    <a:pt x="15" y="21"/>
                  </a:cubicBezTo>
                  <a:cubicBezTo>
                    <a:pt x="15" y="25"/>
                    <a:pt x="16" y="28"/>
                    <a:pt x="18" y="30"/>
                  </a:cubicBezTo>
                  <a:cubicBezTo>
                    <a:pt x="19" y="31"/>
                    <a:pt x="20" y="32"/>
                    <a:pt x="18" y="31"/>
                  </a:cubicBezTo>
                  <a:cubicBezTo>
                    <a:pt x="14" y="31"/>
                    <a:pt x="10" y="30"/>
                    <a:pt x="6" y="29"/>
                  </a:cubicBezTo>
                  <a:cubicBezTo>
                    <a:pt x="3" y="29"/>
                    <a:pt x="3" y="29"/>
                    <a:pt x="6" y="30"/>
                  </a:cubicBezTo>
                  <a:cubicBezTo>
                    <a:pt x="16" y="32"/>
                    <a:pt x="28" y="37"/>
                    <a:pt x="39" y="34"/>
                  </a:cubicBezTo>
                  <a:cubicBezTo>
                    <a:pt x="46" y="31"/>
                    <a:pt x="51" y="24"/>
                    <a:pt x="57" y="20"/>
                  </a:cubicBezTo>
                  <a:cubicBezTo>
                    <a:pt x="64" y="15"/>
                    <a:pt x="63" y="15"/>
                    <a:pt x="56" y="12"/>
                  </a:cubicBezTo>
                  <a:cubicBezTo>
                    <a:pt x="45" y="8"/>
                    <a:pt x="40" y="2"/>
                    <a:pt x="27" y="2"/>
                  </a:cubicBezTo>
                  <a:cubicBezTo>
                    <a:pt x="19" y="2"/>
                    <a:pt x="11" y="5"/>
                    <a:pt x="6" y="10"/>
                  </a:cubicBezTo>
                  <a:cubicBezTo>
                    <a:pt x="4" y="13"/>
                    <a:pt x="4" y="13"/>
                    <a:pt x="7" y="10"/>
                  </a:cubicBezTo>
                  <a:cubicBezTo>
                    <a:pt x="18" y="1"/>
                    <a:pt x="35" y="0"/>
                    <a:pt x="45" y="11"/>
                  </a:cubicBezTo>
                  <a:cubicBezTo>
                    <a:pt x="48" y="14"/>
                    <a:pt x="49" y="14"/>
                    <a:pt x="45" y="13"/>
                  </a:cubicBezTo>
                  <a:cubicBezTo>
                    <a:pt x="29" y="6"/>
                    <a:pt x="16" y="7"/>
                    <a:pt x="3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Freeform 164"/>
            <p:cNvSpPr>
              <a:spLocks noEditPoints="1"/>
            </p:cNvSpPr>
            <p:nvPr/>
          </p:nvSpPr>
          <p:spPr bwMode="auto">
            <a:xfrm>
              <a:off x="931863" y="1160463"/>
              <a:ext cx="785813" cy="447675"/>
            </a:xfrm>
            <a:custGeom>
              <a:avLst/>
              <a:gdLst>
                <a:gd name="T0" fmla="*/ 35 w 65"/>
                <a:gd name="T1" fmla="*/ 33 h 37"/>
                <a:gd name="T2" fmla="*/ 49 w 65"/>
                <a:gd name="T3" fmla="*/ 23 h 37"/>
                <a:gd name="T4" fmla="*/ 48 w 65"/>
                <a:gd name="T5" fmla="*/ 19 h 37"/>
                <a:gd name="T6" fmla="*/ 38 w 65"/>
                <a:gd name="T7" fmla="*/ 13 h 37"/>
                <a:gd name="T8" fmla="*/ 35 w 65"/>
                <a:gd name="T9" fmla="*/ 13 h 37"/>
                <a:gd name="T10" fmla="*/ 37 w 65"/>
                <a:gd name="T11" fmla="*/ 20 h 37"/>
                <a:gd name="T12" fmla="*/ 39 w 65"/>
                <a:gd name="T13" fmla="*/ 18 h 37"/>
                <a:gd name="T14" fmla="*/ 40 w 65"/>
                <a:gd name="T15" fmla="*/ 18 h 37"/>
                <a:gd name="T16" fmla="*/ 34 w 65"/>
                <a:gd name="T17" fmla="*/ 32 h 37"/>
                <a:gd name="T18" fmla="*/ 35 w 65"/>
                <a:gd name="T19" fmla="*/ 33 h 37"/>
                <a:gd name="T20" fmla="*/ 26 w 65"/>
                <a:gd name="T21" fmla="*/ 27 h 37"/>
                <a:gd name="T22" fmla="*/ 33 w 65"/>
                <a:gd name="T23" fmla="*/ 30 h 37"/>
                <a:gd name="T24" fmla="*/ 23 w 65"/>
                <a:gd name="T25" fmla="*/ 31 h 37"/>
                <a:gd name="T26" fmla="*/ 19 w 65"/>
                <a:gd name="T27" fmla="*/ 24 h 37"/>
                <a:gd name="T28" fmla="*/ 26 w 65"/>
                <a:gd name="T29" fmla="*/ 27 h 37"/>
                <a:gd name="T30" fmla="*/ 4 w 65"/>
                <a:gd name="T31" fmla="*/ 20 h 37"/>
                <a:gd name="T32" fmla="*/ 4 w 65"/>
                <a:gd name="T33" fmla="*/ 21 h 37"/>
                <a:gd name="T34" fmla="*/ 18 w 65"/>
                <a:gd name="T35" fmla="*/ 13 h 37"/>
                <a:gd name="T36" fmla="*/ 18 w 65"/>
                <a:gd name="T37" fmla="*/ 14 h 37"/>
                <a:gd name="T38" fmla="*/ 16 w 65"/>
                <a:gd name="T39" fmla="*/ 21 h 37"/>
                <a:gd name="T40" fmla="*/ 19 w 65"/>
                <a:gd name="T41" fmla="*/ 30 h 37"/>
                <a:gd name="T42" fmla="*/ 19 w 65"/>
                <a:gd name="T43" fmla="*/ 31 h 37"/>
                <a:gd name="T44" fmla="*/ 7 w 65"/>
                <a:gd name="T45" fmla="*/ 29 h 37"/>
                <a:gd name="T46" fmla="*/ 7 w 65"/>
                <a:gd name="T47" fmla="*/ 30 h 37"/>
                <a:gd name="T48" fmla="*/ 40 w 65"/>
                <a:gd name="T49" fmla="*/ 33 h 37"/>
                <a:gd name="T50" fmla="*/ 58 w 65"/>
                <a:gd name="T51" fmla="*/ 20 h 37"/>
                <a:gd name="T52" fmla="*/ 57 w 65"/>
                <a:gd name="T53" fmla="*/ 12 h 37"/>
                <a:gd name="T54" fmla="*/ 28 w 65"/>
                <a:gd name="T55" fmla="*/ 2 h 37"/>
                <a:gd name="T56" fmla="*/ 7 w 65"/>
                <a:gd name="T57" fmla="*/ 10 h 37"/>
                <a:gd name="T58" fmla="*/ 8 w 65"/>
                <a:gd name="T59" fmla="*/ 10 h 37"/>
                <a:gd name="T60" fmla="*/ 46 w 65"/>
                <a:gd name="T61" fmla="*/ 11 h 37"/>
                <a:gd name="T62" fmla="*/ 46 w 65"/>
                <a:gd name="T63" fmla="*/ 13 h 37"/>
                <a:gd name="T64" fmla="*/ 4 w 65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37">
                  <a:moveTo>
                    <a:pt x="35" y="33"/>
                  </a:moveTo>
                  <a:cubicBezTo>
                    <a:pt x="41" y="32"/>
                    <a:pt x="46" y="30"/>
                    <a:pt x="49" y="23"/>
                  </a:cubicBezTo>
                  <a:cubicBezTo>
                    <a:pt x="50" y="22"/>
                    <a:pt x="50" y="21"/>
                    <a:pt x="48" y="19"/>
                  </a:cubicBezTo>
                  <a:cubicBezTo>
                    <a:pt x="45" y="17"/>
                    <a:pt x="42" y="14"/>
                    <a:pt x="38" y="13"/>
                  </a:cubicBezTo>
                  <a:cubicBezTo>
                    <a:pt x="37" y="13"/>
                    <a:pt x="36" y="13"/>
                    <a:pt x="35" y="13"/>
                  </a:cubicBezTo>
                  <a:cubicBezTo>
                    <a:pt x="32" y="15"/>
                    <a:pt x="33" y="20"/>
                    <a:pt x="37" y="20"/>
                  </a:cubicBezTo>
                  <a:cubicBezTo>
                    <a:pt x="38" y="20"/>
                    <a:pt x="39" y="19"/>
                    <a:pt x="39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1" y="24"/>
                    <a:pt x="39" y="29"/>
                    <a:pt x="34" y="32"/>
                  </a:cubicBezTo>
                  <a:cubicBezTo>
                    <a:pt x="33" y="33"/>
                    <a:pt x="33" y="33"/>
                    <a:pt x="35" y="33"/>
                  </a:cubicBezTo>
                  <a:close/>
                  <a:moveTo>
                    <a:pt x="26" y="27"/>
                  </a:moveTo>
                  <a:cubicBezTo>
                    <a:pt x="29" y="29"/>
                    <a:pt x="33" y="28"/>
                    <a:pt x="33" y="30"/>
                  </a:cubicBezTo>
                  <a:cubicBezTo>
                    <a:pt x="32" y="32"/>
                    <a:pt x="26" y="33"/>
                    <a:pt x="23" y="31"/>
                  </a:cubicBezTo>
                  <a:cubicBezTo>
                    <a:pt x="20" y="29"/>
                    <a:pt x="18" y="26"/>
                    <a:pt x="19" y="24"/>
                  </a:cubicBezTo>
                  <a:cubicBezTo>
                    <a:pt x="19" y="22"/>
                    <a:pt x="23" y="25"/>
                    <a:pt x="26" y="27"/>
                  </a:cubicBezTo>
                  <a:close/>
                  <a:moveTo>
                    <a:pt x="4" y="20"/>
                  </a:moveTo>
                  <a:cubicBezTo>
                    <a:pt x="0" y="23"/>
                    <a:pt x="1" y="23"/>
                    <a:pt x="4" y="21"/>
                  </a:cubicBezTo>
                  <a:cubicBezTo>
                    <a:pt x="8" y="17"/>
                    <a:pt x="13" y="14"/>
                    <a:pt x="18" y="13"/>
                  </a:cubicBezTo>
                  <a:cubicBezTo>
                    <a:pt x="19" y="13"/>
                    <a:pt x="19" y="13"/>
                    <a:pt x="18" y="14"/>
                  </a:cubicBezTo>
                  <a:cubicBezTo>
                    <a:pt x="17" y="16"/>
                    <a:pt x="16" y="18"/>
                    <a:pt x="16" y="21"/>
                  </a:cubicBezTo>
                  <a:cubicBezTo>
                    <a:pt x="16" y="25"/>
                    <a:pt x="17" y="28"/>
                    <a:pt x="19" y="30"/>
                  </a:cubicBezTo>
                  <a:cubicBezTo>
                    <a:pt x="20" y="31"/>
                    <a:pt x="21" y="31"/>
                    <a:pt x="19" y="31"/>
                  </a:cubicBezTo>
                  <a:cubicBezTo>
                    <a:pt x="15" y="30"/>
                    <a:pt x="11" y="30"/>
                    <a:pt x="7" y="29"/>
                  </a:cubicBezTo>
                  <a:cubicBezTo>
                    <a:pt x="4" y="29"/>
                    <a:pt x="4" y="29"/>
                    <a:pt x="7" y="30"/>
                  </a:cubicBezTo>
                  <a:cubicBezTo>
                    <a:pt x="17" y="32"/>
                    <a:pt x="29" y="37"/>
                    <a:pt x="40" y="33"/>
                  </a:cubicBezTo>
                  <a:cubicBezTo>
                    <a:pt x="47" y="31"/>
                    <a:pt x="52" y="24"/>
                    <a:pt x="58" y="20"/>
                  </a:cubicBezTo>
                  <a:cubicBezTo>
                    <a:pt x="65" y="14"/>
                    <a:pt x="64" y="15"/>
                    <a:pt x="57" y="12"/>
                  </a:cubicBezTo>
                  <a:cubicBezTo>
                    <a:pt x="46" y="8"/>
                    <a:pt x="41" y="2"/>
                    <a:pt x="28" y="2"/>
                  </a:cubicBezTo>
                  <a:cubicBezTo>
                    <a:pt x="20" y="2"/>
                    <a:pt x="12" y="5"/>
                    <a:pt x="7" y="10"/>
                  </a:cubicBezTo>
                  <a:cubicBezTo>
                    <a:pt x="5" y="12"/>
                    <a:pt x="4" y="13"/>
                    <a:pt x="8" y="10"/>
                  </a:cubicBezTo>
                  <a:cubicBezTo>
                    <a:pt x="19" y="1"/>
                    <a:pt x="35" y="0"/>
                    <a:pt x="46" y="11"/>
                  </a:cubicBezTo>
                  <a:cubicBezTo>
                    <a:pt x="49" y="14"/>
                    <a:pt x="50" y="14"/>
                    <a:pt x="46" y="13"/>
                  </a:cubicBezTo>
                  <a:cubicBezTo>
                    <a:pt x="30" y="6"/>
                    <a:pt x="17" y="7"/>
                    <a:pt x="4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Freeform 165"/>
            <p:cNvSpPr>
              <a:spLocks noEditPoints="1"/>
            </p:cNvSpPr>
            <p:nvPr/>
          </p:nvSpPr>
          <p:spPr bwMode="auto">
            <a:xfrm>
              <a:off x="931863" y="1160463"/>
              <a:ext cx="785813" cy="447675"/>
            </a:xfrm>
            <a:custGeom>
              <a:avLst/>
              <a:gdLst>
                <a:gd name="T0" fmla="*/ 35 w 65"/>
                <a:gd name="T1" fmla="*/ 33 h 37"/>
                <a:gd name="T2" fmla="*/ 49 w 65"/>
                <a:gd name="T3" fmla="*/ 23 h 37"/>
                <a:gd name="T4" fmla="*/ 48 w 65"/>
                <a:gd name="T5" fmla="*/ 19 h 37"/>
                <a:gd name="T6" fmla="*/ 38 w 65"/>
                <a:gd name="T7" fmla="*/ 13 h 37"/>
                <a:gd name="T8" fmla="*/ 35 w 65"/>
                <a:gd name="T9" fmla="*/ 13 h 37"/>
                <a:gd name="T10" fmla="*/ 36 w 65"/>
                <a:gd name="T11" fmla="*/ 20 h 37"/>
                <a:gd name="T12" fmla="*/ 39 w 65"/>
                <a:gd name="T13" fmla="*/ 18 h 37"/>
                <a:gd name="T14" fmla="*/ 40 w 65"/>
                <a:gd name="T15" fmla="*/ 18 h 37"/>
                <a:gd name="T16" fmla="*/ 34 w 65"/>
                <a:gd name="T17" fmla="*/ 32 h 37"/>
                <a:gd name="T18" fmla="*/ 35 w 65"/>
                <a:gd name="T19" fmla="*/ 33 h 37"/>
                <a:gd name="T20" fmla="*/ 26 w 65"/>
                <a:gd name="T21" fmla="*/ 27 h 37"/>
                <a:gd name="T22" fmla="*/ 32 w 65"/>
                <a:gd name="T23" fmla="*/ 30 h 37"/>
                <a:gd name="T24" fmla="*/ 23 w 65"/>
                <a:gd name="T25" fmla="*/ 31 h 37"/>
                <a:gd name="T26" fmla="*/ 18 w 65"/>
                <a:gd name="T27" fmla="*/ 24 h 37"/>
                <a:gd name="T28" fmla="*/ 26 w 65"/>
                <a:gd name="T29" fmla="*/ 27 h 37"/>
                <a:gd name="T30" fmla="*/ 4 w 65"/>
                <a:gd name="T31" fmla="*/ 20 h 37"/>
                <a:gd name="T32" fmla="*/ 4 w 65"/>
                <a:gd name="T33" fmla="*/ 20 h 37"/>
                <a:gd name="T34" fmla="*/ 18 w 65"/>
                <a:gd name="T35" fmla="*/ 13 h 37"/>
                <a:gd name="T36" fmla="*/ 18 w 65"/>
                <a:gd name="T37" fmla="*/ 14 h 37"/>
                <a:gd name="T38" fmla="*/ 16 w 65"/>
                <a:gd name="T39" fmla="*/ 21 h 37"/>
                <a:gd name="T40" fmla="*/ 19 w 65"/>
                <a:gd name="T41" fmla="*/ 30 h 37"/>
                <a:gd name="T42" fmla="*/ 19 w 65"/>
                <a:gd name="T43" fmla="*/ 31 h 37"/>
                <a:gd name="T44" fmla="*/ 7 w 65"/>
                <a:gd name="T45" fmla="*/ 29 h 37"/>
                <a:gd name="T46" fmla="*/ 7 w 65"/>
                <a:gd name="T47" fmla="*/ 30 h 37"/>
                <a:gd name="T48" fmla="*/ 40 w 65"/>
                <a:gd name="T49" fmla="*/ 33 h 37"/>
                <a:gd name="T50" fmla="*/ 57 w 65"/>
                <a:gd name="T51" fmla="*/ 20 h 37"/>
                <a:gd name="T52" fmla="*/ 57 w 65"/>
                <a:gd name="T53" fmla="*/ 12 h 37"/>
                <a:gd name="T54" fmla="*/ 28 w 65"/>
                <a:gd name="T55" fmla="*/ 2 h 37"/>
                <a:gd name="T56" fmla="*/ 7 w 65"/>
                <a:gd name="T57" fmla="*/ 10 h 37"/>
                <a:gd name="T58" fmla="*/ 7 w 65"/>
                <a:gd name="T59" fmla="*/ 10 h 37"/>
                <a:gd name="T60" fmla="*/ 46 w 65"/>
                <a:gd name="T61" fmla="*/ 11 h 37"/>
                <a:gd name="T62" fmla="*/ 46 w 65"/>
                <a:gd name="T63" fmla="*/ 13 h 37"/>
                <a:gd name="T64" fmla="*/ 4 w 65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37">
                  <a:moveTo>
                    <a:pt x="35" y="33"/>
                  </a:moveTo>
                  <a:cubicBezTo>
                    <a:pt x="40" y="32"/>
                    <a:pt x="45" y="30"/>
                    <a:pt x="49" y="23"/>
                  </a:cubicBezTo>
                  <a:cubicBezTo>
                    <a:pt x="50" y="22"/>
                    <a:pt x="50" y="21"/>
                    <a:pt x="48" y="19"/>
                  </a:cubicBezTo>
                  <a:cubicBezTo>
                    <a:pt x="45" y="16"/>
                    <a:pt x="42" y="14"/>
                    <a:pt x="38" y="13"/>
                  </a:cubicBezTo>
                  <a:cubicBezTo>
                    <a:pt x="37" y="13"/>
                    <a:pt x="35" y="13"/>
                    <a:pt x="35" y="13"/>
                  </a:cubicBezTo>
                  <a:cubicBezTo>
                    <a:pt x="32" y="15"/>
                    <a:pt x="33" y="20"/>
                    <a:pt x="36" y="20"/>
                  </a:cubicBezTo>
                  <a:cubicBezTo>
                    <a:pt x="38" y="20"/>
                    <a:pt x="39" y="19"/>
                    <a:pt x="39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1" y="24"/>
                    <a:pt x="39" y="29"/>
                    <a:pt x="34" y="32"/>
                  </a:cubicBezTo>
                  <a:cubicBezTo>
                    <a:pt x="33" y="33"/>
                    <a:pt x="33" y="33"/>
                    <a:pt x="35" y="33"/>
                  </a:cubicBezTo>
                  <a:close/>
                  <a:moveTo>
                    <a:pt x="26" y="27"/>
                  </a:moveTo>
                  <a:cubicBezTo>
                    <a:pt x="29" y="28"/>
                    <a:pt x="33" y="28"/>
                    <a:pt x="32" y="30"/>
                  </a:cubicBezTo>
                  <a:cubicBezTo>
                    <a:pt x="32" y="32"/>
                    <a:pt x="26" y="33"/>
                    <a:pt x="23" y="31"/>
                  </a:cubicBezTo>
                  <a:cubicBezTo>
                    <a:pt x="20" y="29"/>
                    <a:pt x="17" y="26"/>
                    <a:pt x="18" y="24"/>
                  </a:cubicBezTo>
                  <a:cubicBezTo>
                    <a:pt x="19" y="22"/>
                    <a:pt x="23" y="25"/>
                    <a:pt x="26" y="27"/>
                  </a:cubicBezTo>
                  <a:close/>
                  <a:moveTo>
                    <a:pt x="4" y="20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7"/>
                    <a:pt x="13" y="14"/>
                    <a:pt x="18" y="13"/>
                  </a:cubicBezTo>
                  <a:cubicBezTo>
                    <a:pt x="19" y="12"/>
                    <a:pt x="19" y="13"/>
                    <a:pt x="18" y="14"/>
                  </a:cubicBezTo>
                  <a:cubicBezTo>
                    <a:pt x="17" y="16"/>
                    <a:pt x="16" y="18"/>
                    <a:pt x="16" y="21"/>
                  </a:cubicBezTo>
                  <a:cubicBezTo>
                    <a:pt x="16" y="25"/>
                    <a:pt x="17" y="28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1" y="30"/>
                    <a:pt x="7" y="29"/>
                  </a:cubicBezTo>
                  <a:cubicBezTo>
                    <a:pt x="4" y="29"/>
                    <a:pt x="4" y="29"/>
                    <a:pt x="7" y="30"/>
                  </a:cubicBezTo>
                  <a:cubicBezTo>
                    <a:pt x="17" y="31"/>
                    <a:pt x="29" y="37"/>
                    <a:pt x="40" y="33"/>
                  </a:cubicBezTo>
                  <a:cubicBezTo>
                    <a:pt x="47" y="31"/>
                    <a:pt x="51" y="24"/>
                    <a:pt x="57" y="20"/>
                  </a:cubicBezTo>
                  <a:cubicBezTo>
                    <a:pt x="65" y="14"/>
                    <a:pt x="64" y="15"/>
                    <a:pt x="57" y="12"/>
                  </a:cubicBezTo>
                  <a:cubicBezTo>
                    <a:pt x="46" y="8"/>
                    <a:pt x="41" y="2"/>
                    <a:pt x="28" y="2"/>
                  </a:cubicBezTo>
                  <a:cubicBezTo>
                    <a:pt x="20" y="2"/>
                    <a:pt x="12" y="5"/>
                    <a:pt x="7" y="10"/>
                  </a:cubicBezTo>
                  <a:cubicBezTo>
                    <a:pt x="5" y="12"/>
                    <a:pt x="4" y="13"/>
                    <a:pt x="7" y="10"/>
                  </a:cubicBezTo>
                  <a:cubicBezTo>
                    <a:pt x="19" y="1"/>
                    <a:pt x="35" y="0"/>
                    <a:pt x="46" y="11"/>
                  </a:cubicBezTo>
                  <a:cubicBezTo>
                    <a:pt x="49" y="14"/>
                    <a:pt x="49" y="14"/>
                    <a:pt x="46" y="13"/>
                  </a:cubicBezTo>
                  <a:cubicBezTo>
                    <a:pt x="30" y="6"/>
                    <a:pt x="17" y="7"/>
                    <a:pt x="4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Freeform 166"/>
            <p:cNvSpPr>
              <a:spLocks noEditPoints="1"/>
            </p:cNvSpPr>
            <p:nvPr/>
          </p:nvSpPr>
          <p:spPr bwMode="auto">
            <a:xfrm>
              <a:off x="931863" y="1160463"/>
              <a:ext cx="785813" cy="447675"/>
            </a:xfrm>
            <a:custGeom>
              <a:avLst/>
              <a:gdLst>
                <a:gd name="T0" fmla="*/ 35 w 65"/>
                <a:gd name="T1" fmla="*/ 33 h 37"/>
                <a:gd name="T2" fmla="*/ 49 w 65"/>
                <a:gd name="T3" fmla="*/ 23 h 37"/>
                <a:gd name="T4" fmla="*/ 48 w 65"/>
                <a:gd name="T5" fmla="*/ 19 h 37"/>
                <a:gd name="T6" fmla="*/ 38 w 65"/>
                <a:gd name="T7" fmla="*/ 13 h 37"/>
                <a:gd name="T8" fmla="*/ 35 w 65"/>
                <a:gd name="T9" fmla="*/ 13 h 37"/>
                <a:gd name="T10" fmla="*/ 36 w 65"/>
                <a:gd name="T11" fmla="*/ 20 h 37"/>
                <a:gd name="T12" fmla="*/ 39 w 65"/>
                <a:gd name="T13" fmla="*/ 18 h 37"/>
                <a:gd name="T14" fmla="*/ 40 w 65"/>
                <a:gd name="T15" fmla="*/ 18 h 37"/>
                <a:gd name="T16" fmla="*/ 34 w 65"/>
                <a:gd name="T17" fmla="*/ 32 h 37"/>
                <a:gd name="T18" fmla="*/ 35 w 65"/>
                <a:gd name="T19" fmla="*/ 33 h 37"/>
                <a:gd name="T20" fmla="*/ 26 w 65"/>
                <a:gd name="T21" fmla="*/ 27 h 37"/>
                <a:gd name="T22" fmla="*/ 32 w 65"/>
                <a:gd name="T23" fmla="*/ 30 h 37"/>
                <a:gd name="T24" fmla="*/ 23 w 65"/>
                <a:gd name="T25" fmla="*/ 31 h 37"/>
                <a:gd name="T26" fmla="*/ 18 w 65"/>
                <a:gd name="T27" fmla="*/ 24 h 37"/>
                <a:gd name="T28" fmla="*/ 26 w 65"/>
                <a:gd name="T29" fmla="*/ 27 h 37"/>
                <a:gd name="T30" fmla="*/ 4 w 65"/>
                <a:gd name="T31" fmla="*/ 20 h 37"/>
                <a:gd name="T32" fmla="*/ 4 w 65"/>
                <a:gd name="T33" fmla="*/ 20 h 37"/>
                <a:gd name="T34" fmla="*/ 17 w 65"/>
                <a:gd name="T35" fmla="*/ 13 h 37"/>
                <a:gd name="T36" fmla="*/ 18 w 65"/>
                <a:gd name="T37" fmla="*/ 14 h 37"/>
                <a:gd name="T38" fmla="*/ 15 w 65"/>
                <a:gd name="T39" fmla="*/ 21 h 37"/>
                <a:gd name="T40" fmla="*/ 19 w 65"/>
                <a:gd name="T41" fmla="*/ 30 h 37"/>
                <a:gd name="T42" fmla="*/ 19 w 65"/>
                <a:gd name="T43" fmla="*/ 31 h 37"/>
                <a:gd name="T44" fmla="*/ 7 w 65"/>
                <a:gd name="T45" fmla="*/ 29 h 37"/>
                <a:gd name="T46" fmla="*/ 7 w 65"/>
                <a:gd name="T47" fmla="*/ 29 h 37"/>
                <a:gd name="T48" fmla="*/ 40 w 65"/>
                <a:gd name="T49" fmla="*/ 33 h 37"/>
                <a:gd name="T50" fmla="*/ 57 w 65"/>
                <a:gd name="T51" fmla="*/ 19 h 37"/>
                <a:gd name="T52" fmla="*/ 57 w 65"/>
                <a:gd name="T53" fmla="*/ 12 h 37"/>
                <a:gd name="T54" fmla="*/ 28 w 65"/>
                <a:gd name="T55" fmla="*/ 2 h 37"/>
                <a:gd name="T56" fmla="*/ 7 w 65"/>
                <a:gd name="T57" fmla="*/ 10 h 37"/>
                <a:gd name="T58" fmla="*/ 7 w 65"/>
                <a:gd name="T59" fmla="*/ 10 h 37"/>
                <a:gd name="T60" fmla="*/ 46 w 65"/>
                <a:gd name="T61" fmla="*/ 11 h 37"/>
                <a:gd name="T62" fmla="*/ 46 w 65"/>
                <a:gd name="T63" fmla="*/ 12 h 37"/>
                <a:gd name="T64" fmla="*/ 4 w 65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37">
                  <a:moveTo>
                    <a:pt x="35" y="33"/>
                  </a:moveTo>
                  <a:cubicBezTo>
                    <a:pt x="40" y="32"/>
                    <a:pt x="45" y="30"/>
                    <a:pt x="49" y="23"/>
                  </a:cubicBezTo>
                  <a:cubicBezTo>
                    <a:pt x="50" y="22"/>
                    <a:pt x="50" y="20"/>
                    <a:pt x="48" y="19"/>
                  </a:cubicBezTo>
                  <a:cubicBezTo>
                    <a:pt x="45" y="16"/>
                    <a:pt x="42" y="14"/>
                    <a:pt x="38" y="13"/>
                  </a:cubicBezTo>
                  <a:cubicBezTo>
                    <a:pt x="37" y="12"/>
                    <a:pt x="35" y="12"/>
                    <a:pt x="35" y="13"/>
                  </a:cubicBezTo>
                  <a:cubicBezTo>
                    <a:pt x="31" y="15"/>
                    <a:pt x="33" y="20"/>
                    <a:pt x="36" y="20"/>
                  </a:cubicBezTo>
                  <a:cubicBezTo>
                    <a:pt x="37" y="20"/>
                    <a:pt x="38" y="19"/>
                    <a:pt x="39" y="18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41" y="24"/>
                    <a:pt x="39" y="29"/>
                    <a:pt x="34" y="32"/>
                  </a:cubicBezTo>
                  <a:cubicBezTo>
                    <a:pt x="33" y="33"/>
                    <a:pt x="33" y="33"/>
                    <a:pt x="35" y="33"/>
                  </a:cubicBezTo>
                  <a:close/>
                  <a:moveTo>
                    <a:pt x="26" y="27"/>
                  </a:moveTo>
                  <a:cubicBezTo>
                    <a:pt x="29" y="28"/>
                    <a:pt x="33" y="28"/>
                    <a:pt x="32" y="30"/>
                  </a:cubicBezTo>
                  <a:cubicBezTo>
                    <a:pt x="31" y="32"/>
                    <a:pt x="26" y="33"/>
                    <a:pt x="23" y="31"/>
                  </a:cubicBezTo>
                  <a:cubicBezTo>
                    <a:pt x="20" y="29"/>
                    <a:pt x="17" y="26"/>
                    <a:pt x="18" y="24"/>
                  </a:cubicBezTo>
                  <a:cubicBezTo>
                    <a:pt x="19" y="22"/>
                    <a:pt x="23" y="25"/>
                    <a:pt x="26" y="27"/>
                  </a:cubicBezTo>
                  <a:close/>
                  <a:moveTo>
                    <a:pt x="4" y="20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7"/>
                    <a:pt x="13" y="14"/>
                    <a:pt x="17" y="13"/>
                  </a:cubicBezTo>
                  <a:cubicBezTo>
                    <a:pt x="19" y="12"/>
                    <a:pt x="19" y="12"/>
                    <a:pt x="18" y="14"/>
                  </a:cubicBezTo>
                  <a:cubicBezTo>
                    <a:pt x="16" y="16"/>
                    <a:pt x="15" y="18"/>
                    <a:pt x="15" y="21"/>
                  </a:cubicBezTo>
                  <a:cubicBezTo>
                    <a:pt x="15" y="25"/>
                    <a:pt x="17" y="28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1" y="29"/>
                    <a:pt x="7" y="29"/>
                  </a:cubicBezTo>
                  <a:cubicBezTo>
                    <a:pt x="4" y="29"/>
                    <a:pt x="4" y="29"/>
                    <a:pt x="7" y="29"/>
                  </a:cubicBezTo>
                  <a:cubicBezTo>
                    <a:pt x="17" y="31"/>
                    <a:pt x="29" y="37"/>
                    <a:pt x="40" y="33"/>
                  </a:cubicBezTo>
                  <a:cubicBezTo>
                    <a:pt x="47" y="31"/>
                    <a:pt x="51" y="24"/>
                    <a:pt x="57" y="19"/>
                  </a:cubicBezTo>
                  <a:cubicBezTo>
                    <a:pt x="65" y="14"/>
                    <a:pt x="64" y="15"/>
                    <a:pt x="57" y="12"/>
                  </a:cubicBezTo>
                  <a:cubicBezTo>
                    <a:pt x="46" y="8"/>
                    <a:pt x="41" y="2"/>
                    <a:pt x="28" y="2"/>
                  </a:cubicBezTo>
                  <a:cubicBezTo>
                    <a:pt x="20" y="1"/>
                    <a:pt x="12" y="5"/>
                    <a:pt x="7" y="10"/>
                  </a:cubicBezTo>
                  <a:cubicBezTo>
                    <a:pt x="4" y="12"/>
                    <a:pt x="4" y="13"/>
                    <a:pt x="7" y="10"/>
                  </a:cubicBezTo>
                  <a:cubicBezTo>
                    <a:pt x="19" y="1"/>
                    <a:pt x="35" y="0"/>
                    <a:pt x="46" y="11"/>
                  </a:cubicBezTo>
                  <a:cubicBezTo>
                    <a:pt x="49" y="14"/>
                    <a:pt x="49" y="14"/>
                    <a:pt x="46" y="12"/>
                  </a:cubicBezTo>
                  <a:cubicBezTo>
                    <a:pt x="29" y="5"/>
                    <a:pt x="17" y="7"/>
                    <a:pt x="4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Freeform 167"/>
            <p:cNvSpPr>
              <a:spLocks noEditPoints="1"/>
            </p:cNvSpPr>
            <p:nvPr/>
          </p:nvSpPr>
          <p:spPr bwMode="auto">
            <a:xfrm>
              <a:off x="931863" y="1160463"/>
              <a:ext cx="773113" cy="447675"/>
            </a:xfrm>
            <a:custGeom>
              <a:avLst/>
              <a:gdLst>
                <a:gd name="T0" fmla="*/ 34 w 64"/>
                <a:gd name="T1" fmla="*/ 32 h 37"/>
                <a:gd name="T2" fmla="*/ 49 w 64"/>
                <a:gd name="T3" fmla="*/ 23 h 37"/>
                <a:gd name="T4" fmla="*/ 48 w 64"/>
                <a:gd name="T5" fmla="*/ 19 h 37"/>
                <a:gd name="T6" fmla="*/ 38 w 64"/>
                <a:gd name="T7" fmla="*/ 13 h 37"/>
                <a:gd name="T8" fmla="*/ 34 w 64"/>
                <a:gd name="T9" fmla="*/ 13 h 37"/>
                <a:gd name="T10" fmla="*/ 36 w 64"/>
                <a:gd name="T11" fmla="*/ 19 h 37"/>
                <a:gd name="T12" fmla="*/ 39 w 64"/>
                <a:gd name="T13" fmla="*/ 18 h 37"/>
                <a:gd name="T14" fmla="*/ 40 w 64"/>
                <a:gd name="T15" fmla="*/ 18 h 37"/>
                <a:gd name="T16" fmla="*/ 34 w 64"/>
                <a:gd name="T17" fmla="*/ 32 h 37"/>
                <a:gd name="T18" fmla="*/ 34 w 64"/>
                <a:gd name="T19" fmla="*/ 32 h 37"/>
                <a:gd name="T20" fmla="*/ 26 w 64"/>
                <a:gd name="T21" fmla="*/ 27 h 37"/>
                <a:gd name="T22" fmla="*/ 32 w 64"/>
                <a:gd name="T23" fmla="*/ 30 h 37"/>
                <a:gd name="T24" fmla="*/ 23 w 64"/>
                <a:gd name="T25" fmla="*/ 31 h 37"/>
                <a:gd name="T26" fmla="*/ 18 w 64"/>
                <a:gd name="T27" fmla="*/ 24 h 37"/>
                <a:gd name="T28" fmla="*/ 26 w 64"/>
                <a:gd name="T29" fmla="*/ 27 h 37"/>
                <a:gd name="T30" fmla="*/ 4 w 64"/>
                <a:gd name="T31" fmla="*/ 20 h 37"/>
                <a:gd name="T32" fmla="*/ 4 w 64"/>
                <a:gd name="T33" fmla="*/ 20 h 37"/>
                <a:gd name="T34" fmla="*/ 17 w 64"/>
                <a:gd name="T35" fmla="*/ 13 h 37"/>
                <a:gd name="T36" fmla="*/ 18 w 64"/>
                <a:gd name="T37" fmla="*/ 13 h 37"/>
                <a:gd name="T38" fmla="*/ 15 w 64"/>
                <a:gd name="T39" fmla="*/ 21 h 37"/>
                <a:gd name="T40" fmla="*/ 19 w 64"/>
                <a:gd name="T41" fmla="*/ 30 h 37"/>
                <a:gd name="T42" fmla="*/ 19 w 64"/>
                <a:gd name="T43" fmla="*/ 31 h 37"/>
                <a:gd name="T44" fmla="*/ 7 w 64"/>
                <a:gd name="T45" fmla="*/ 29 h 37"/>
                <a:gd name="T46" fmla="*/ 7 w 64"/>
                <a:gd name="T47" fmla="*/ 29 h 37"/>
                <a:gd name="T48" fmla="*/ 40 w 64"/>
                <a:gd name="T49" fmla="*/ 33 h 37"/>
                <a:gd name="T50" fmla="*/ 57 w 64"/>
                <a:gd name="T51" fmla="*/ 19 h 37"/>
                <a:gd name="T52" fmla="*/ 57 w 64"/>
                <a:gd name="T53" fmla="*/ 12 h 37"/>
                <a:gd name="T54" fmla="*/ 28 w 64"/>
                <a:gd name="T55" fmla="*/ 1 h 37"/>
                <a:gd name="T56" fmla="*/ 7 w 64"/>
                <a:gd name="T57" fmla="*/ 10 h 37"/>
                <a:gd name="T58" fmla="*/ 7 w 64"/>
                <a:gd name="T59" fmla="*/ 10 h 37"/>
                <a:gd name="T60" fmla="*/ 46 w 64"/>
                <a:gd name="T61" fmla="*/ 11 h 37"/>
                <a:gd name="T62" fmla="*/ 46 w 64"/>
                <a:gd name="T63" fmla="*/ 12 h 37"/>
                <a:gd name="T64" fmla="*/ 4 w 64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4" y="32"/>
                  </a:moveTo>
                  <a:cubicBezTo>
                    <a:pt x="40" y="32"/>
                    <a:pt x="45" y="29"/>
                    <a:pt x="49" y="23"/>
                  </a:cubicBezTo>
                  <a:cubicBezTo>
                    <a:pt x="50" y="21"/>
                    <a:pt x="49" y="20"/>
                    <a:pt x="48" y="19"/>
                  </a:cubicBezTo>
                  <a:cubicBezTo>
                    <a:pt x="45" y="16"/>
                    <a:pt x="42" y="14"/>
                    <a:pt x="38" y="13"/>
                  </a:cubicBezTo>
                  <a:cubicBezTo>
                    <a:pt x="37" y="12"/>
                    <a:pt x="35" y="12"/>
                    <a:pt x="34" y="13"/>
                  </a:cubicBezTo>
                  <a:cubicBezTo>
                    <a:pt x="31" y="15"/>
                    <a:pt x="33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41" y="24"/>
                    <a:pt x="39" y="29"/>
                    <a:pt x="34" y="32"/>
                  </a:cubicBezTo>
                  <a:cubicBezTo>
                    <a:pt x="33" y="33"/>
                    <a:pt x="33" y="33"/>
                    <a:pt x="34" y="32"/>
                  </a:cubicBezTo>
                  <a:close/>
                  <a:moveTo>
                    <a:pt x="26" y="27"/>
                  </a:moveTo>
                  <a:cubicBezTo>
                    <a:pt x="29" y="28"/>
                    <a:pt x="33" y="28"/>
                    <a:pt x="32" y="30"/>
                  </a:cubicBezTo>
                  <a:cubicBezTo>
                    <a:pt x="31" y="32"/>
                    <a:pt x="26" y="32"/>
                    <a:pt x="23" y="31"/>
                  </a:cubicBezTo>
                  <a:cubicBezTo>
                    <a:pt x="20" y="29"/>
                    <a:pt x="17" y="26"/>
                    <a:pt x="18" y="24"/>
                  </a:cubicBezTo>
                  <a:cubicBezTo>
                    <a:pt x="19" y="22"/>
                    <a:pt x="23" y="25"/>
                    <a:pt x="26" y="27"/>
                  </a:cubicBezTo>
                  <a:close/>
                  <a:moveTo>
                    <a:pt x="4" y="20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7"/>
                    <a:pt x="13" y="14"/>
                    <a:pt x="17" y="13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6" y="16"/>
                    <a:pt x="15" y="18"/>
                    <a:pt x="15" y="21"/>
                  </a:cubicBezTo>
                  <a:cubicBezTo>
                    <a:pt x="15" y="25"/>
                    <a:pt x="17" y="28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1" y="29"/>
                    <a:pt x="7" y="29"/>
                  </a:cubicBezTo>
                  <a:cubicBezTo>
                    <a:pt x="4" y="29"/>
                    <a:pt x="4" y="29"/>
                    <a:pt x="7" y="29"/>
                  </a:cubicBezTo>
                  <a:cubicBezTo>
                    <a:pt x="17" y="31"/>
                    <a:pt x="29" y="37"/>
                    <a:pt x="40" y="33"/>
                  </a:cubicBezTo>
                  <a:cubicBezTo>
                    <a:pt x="47" y="31"/>
                    <a:pt x="51" y="24"/>
                    <a:pt x="57" y="19"/>
                  </a:cubicBezTo>
                  <a:cubicBezTo>
                    <a:pt x="64" y="14"/>
                    <a:pt x="64" y="15"/>
                    <a:pt x="57" y="12"/>
                  </a:cubicBezTo>
                  <a:cubicBezTo>
                    <a:pt x="46" y="8"/>
                    <a:pt x="41" y="2"/>
                    <a:pt x="28" y="1"/>
                  </a:cubicBezTo>
                  <a:cubicBezTo>
                    <a:pt x="20" y="1"/>
                    <a:pt x="12" y="5"/>
                    <a:pt x="7" y="10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9" y="1"/>
                    <a:pt x="35" y="0"/>
                    <a:pt x="46" y="11"/>
                  </a:cubicBezTo>
                  <a:cubicBezTo>
                    <a:pt x="49" y="14"/>
                    <a:pt x="49" y="14"/>
                    <a:pt x="46" y="12"/>
                  </a:cubicBezTo>
                  <a:cubicBezTo>
                    <a:pt x="29" y="5"/>
                    <a:pt x="17" y="7"/>
                    <a:pt x="4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Freeform 168"/>
            <p:cNvSpPr>
              <a:spLocks noEditPoints="1"/>
            </p:cNvSpPr>
            <p:nvPr/>
          </p:nvSpPr>
          <p:spPr bwMode="auto">
            <a:xfrm>
              <a:off x="931863" y="1160463"/>
              <a:ext cx="773113" cy="447675"/>
            </a:xfrm>
            <a:custGeom>
              <a:avLst/>
              <a:gdLst>
                <a:gd name="T0" fmla="*/ 34 w 64"/>
                <a:gd name="T1" fmla="*/ 32 h 37"/>
                <a:gd name="T2" fmla="*/ 49 w 64"/>
                <a:gd name="T3" fmla="*/ 23 h 37"/>
                <a:gd name="T4" fmla="*/ 48 w 64"/>
                <a:gd name="T5" fmla="*/ 19 h 37"/>
                <a:gd name="T6" fmla="*/ 38 w 64"/>
                <a:gd name="T7" fmla="*/ 13 h 37"/>
                <a:gd name="T8" fmla="*/ 34 w 64"/>
                <a:gd name="T9" fmla="*/ 13 h 37"/>
                <a:gd name="T10" fmla="*/ 36 w 64"/>
                <a:gd name="T11" fmla="*/ 19 h 37"/>
                <a:gd name="T12" fmla="*/ 39 w 64"/>
                <a:gd name="T13" fmla="*/ 18 h 37"/>
                <a:gd name="T14" fmla="*/ 40 w 64"/>
                <a:gd name="T15" fmla="*/ 18 h 37"/>
                <a:gd name="T16" fmla="*/ 34 w 64"/>
                <a:gd name="T17" fmla="*/ 32 h 37"/>
                <a:gd name="T18" fmla="*/ 34 w 64"/>
                <a:gd name="T19" fmla="*/ 32 h 37"/>
                <a:gd name="T20" fmla="*/ 26 w 64"/>
                <a:gd name="T21" fmla="*/ 27 h 37"/>
                <a:gd name="T22" fmla="*/ 32 w 64"/>
                <a:gd name="T23" fmla="*/ 30 h 37"/>
                <a:gd name="T24" fmla="*/ 23 w 64"/>
                <a:gd name="T25" fmla="*/ 31 h 37"/>
                <a:gd name="T26" fmla="*/ 18 w 64"/>
                <a:gd name="T27" fmla="*/ 24 h 37"/>
                <a:gd name="T28" fmla="*/ 26 w 64"/>
                <a:gd name="T29" fmla="*/ 27 h 37"/>
                <a:gd name="T30" fmla="*/ 4 w 64"/>
                <a:gd name="T31" fmla="*/ 20 h 37"/>
                <a:gd name="T32" fmla="*/ 4 w 64"/>
                <a:gd name="T33" fmla="*/ 20 h 37"/>
                <a:gd name="T34" fmla="*/ 17 w 64"/>
                <a:gd name="T35" fmla="*/ 13 h 37"/>
                <a:gd name="T36" fmla="*/ 18 w 64"/>
                <a:gd name="T37" fmla="*/ 13 h 37"/>
                <a:gd name="T38" fmla="*/ 15 w 64"/>
                <a:gd name="T39" fmla="*/ 21 h 37"/>
                <a:gd name="T40" fmla="*/ 19 w 64"/>
                <a:gd name="T41" fmla="*/ 30 h 37"/>
                <a:gd name="T42" fmla="*/ 19 w 64"/>
                <a:gd name="T43" fmla="*/ 31 h 37"/>
                <a:gd name="T44" fmla="*/ 7 w 64"/>
                <a:gd name="T45" fmla="*/ 29 h 37"/>
                <a:gd name="T46" fmla="*/ 7 w 64"/>
                <a:gd name="T47" fmla="*/ 29 h 37"/>
                <a:gd name="T48" fmla="*/ 40 w 64"/>
                <a:gd name="T49" fmla="*/ 33 h 37"/>
                <a:gd name="T50" fmla="*/ 57 w 64"/>
                <a:gd name="T51" fmla="*/ 19 h 37"/>
                <a:gd name="T52" fmla="*/ 57 w 64"/>
                <a:gd name="T53" fmla="*/ 12 h 37"/>
                <a:gd name="T54" fmla="*/ 28 w 64"/>
                <a:gd name="T55" fmla="*/ 1 h 37"/>
                <a:gd name="T56" fmla="*/ 7 w 64"/>
                <a:gd name="T57" fmla="*/ 10 h 37"/>
                <a:gd name="T58" fmla="*/ 7 w 64"/>
                <a:gd name="T59" fmla="*/ 10 h 37"/>
                <a:gd name="T60" fmla="*/ 46 w 64"/>
                <a:gd name="T61" fmla="*/ 11 h 37"/>
                <a:gd name="T62" fmla="*/ 46 w 64"/>
                <a:gd name="T63" fmla="*/ 12 h 37"/>
                <a:gd name="T64" fmla="*/ 4 w 64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4" y="32"/>
                  </a:moveTo>
                  <a:cubicBezTo>
                    <a:pt x="40" y="32"/>
                    <a:pt x="45" y="29"/>
                    <a:pt x="49" y="23"/>
                  </a:cubicBezTo>
                  <a:cubicBezTo>
                    <a:pt x="50" y="21"/>
                    <a:pt x="49" y="20"/>
                    <a:pt x="48" y="19"/>
                  </a:cubicBezTo>
                  <a:cubicBezTo>
                    <a:pt x="45" y="16"/>
                    <a:pt x="42" y="14"/>
                    <a:pt x="38" y="13"/>
                  </a:cubicBezTo>
                  <a:cubicBezTo>
                    <a:pt x="36" y="12"/>
                    <a:pt x="35" y="12"/>
                    <a:pt x="34" y="13"/>
                  </a:cubicBezTo>
                  <a:cubicBezTo>
                    <a:pt x="31" y="15"/>
                    <a:pt x="33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41" y="24"/>
                    <a:pt x="39" y="29"/>
                    <a:pt x="34" y="32"/>
                  </a:cubicBezTo>
                  <a:cubicBezTo>
                    <a:pt x="33" y="32"/>
                    <a:pt x="33" y="32"/>
                    <a:pt x="34" y="32"/>
                  </a:cubicBezTo>
                  <a:close/>
                  <a:moveTo>
                    <a:pt x="26" y="27"/>
                  </a:moveTo>
                  <a:cubicBezTo>
                    <a:pt x="29" y="28"/>
                    <a:pt x="33" y="28"/>
                    <a:pt x="32" y="30"/>
                  </a:cubicBezTo>
                  <a:cubicBezTo>
                    <a:pt x="31" y="32"/>
                    <a:pt x="26" y="32"/>
                    <a:pt x="23" y="31"/>
                  </a:cubicBezTo>
                  <a:cubicBezTo>
                    <a:pt x="20" y="29"/>
                    <a:pt x="17" y="25"/>
                    <a:pt x="18" y="24"/>
                  </a:cubicBezTo>
                  <a:cubicBezTo>
                    <a:pt x="19" y="22"/>
                    <a:pt x="23" y="25"/>
                    <a:pt x="26" y="27"/>
                  </a:cubicBezTo>
                  <a:close/>
                  <a:moveTo>
                    <a:pt x="4" y="20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7"/>
                    <a:pt x="13" y="14"/>
                    <a:pt x="17" y="13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7" y="28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1" y="29"/>
                    <a:pt x="7" y="29"/>
                  </a:cubicBezTo>
                  <a:cubicBezTo>
                    <a:pt x="4" y="29"/>
                    <a:pt x="4" y="29"/>
                    <a:pt x="7" y="29"/>
                  </a:cubicBezTo>
                  <a:cubicBezTo>
                    <a:pt x="16" y="31"/>
                    <a:pt x="29" y="37"/>
                    <a:pt x="40" y="33"/>
                  </a:cubicBezTo>
                  <a:cubicBezTo>
                    <a:pt x="47" y="31"/>
                    <a:pt x="51" y="24"/>
                    <a:pt x="57" y="19"/>
                  </a:cubicBezTo>
                  <a:cubicBezTo>
                    <a:pt x="64" y="14"/>
                    <a:pt x="64" y="15"/>
                    <a:pt x="57" y="12"/>
                  </a:cubicBezTo>
                  <a:cubicBezTo>
                    <a:pt x="46" y="8"/>
                    <a:pt x="41" y="2"/>
                    <a:pt x="28" y="1"/>
                  </a:cubicBezTo>
                  <a:cubicBezTo>
                    <a:pt x="19" y="1"/>
                    <a:pt x="12" y="5"/>
                    <a:pt x="7" y="10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9" y="1"/>
                    <a:pt x="35" y="0"/>
                    <a:pt x="46" y="11"/>
                  </a:cubicBezTo>
                  <a:cubicBezTo>
                    <a:pt x="49" y="14"/>
                    <a:pt x="49" y="14"/>
                    <a:pt x="46" y="12"/>
                  </a:cubicBezTo>
                  <a:cubicBezTo>
                    <a:pt x="29" y="5"/>
                    <a:pt x="17" y="7"/>
                    <a:pt x="4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Freeform 169"/>
            <p:cNvSpPr>
              <a:spLocks noEditPoints="1"/>
            </p:cNvSpPr>
            <p:nvPr/>
          </p:nvSpPr>
          <p:spPr bwMode="auto">
            <a:xfrm>
              <a:off x="931863" y="1160463"/>
              <a:ext cx="773113" cy="447675"/>
            </a:xfrm>
            <a:custGeom>
              <a:avLst/>
              <a:gdLst>
                <a:gd name="T0" fmla="*/ 34 w 64"/>
                <a:gd name="T1" fmla="*/ 32 h 37"/>
                <a:gd name="T2" fmla="*/ 49 w 64"/>
                <a:gd name="T3" fmla="*/ 23 h 37"/>
                <a:gd name="T4" fmla="*/ 48 w 64"/>
                <a:gd name="T5" fmla="*/ 19 h 37"/>
                <a:gd name="T6" fmla="*/ 38 w 64"/>
                <a:gd name="T7" fmla="*/ 13 h 37"/>
                <a:gd name="T8" fmla="*/ 34 w 64"/>
                <a:gd name="T9" fmla="*/ 13 h 37"/>
                <a:gd name="T10" fmla="*/ 36 w 64"/>
                <a:gd name="T11" fmla="*/ 19 h 37"/>
                <a:gd name="T12" fmla="*/ 39 w 64"/>
                <a:gd name="T13" fmla="*/ 18 h 37"/>
                <a:gd name="T14" fmla="*/ 40 w 64"/>
                <a:gd name="T15" fmla="*/ 18 h 37"/>
                <a:gd name="T16" fmla="*/ 34 w 64"/>
                <a:gd name="T17" fmla="*/ 32 h 37"/>
                <a:gd name="T18" fmla="*/ 34 w 64"/>
                <a:gd name="T19" fmla="*/ 32 h 37"/>
                <a:gd name="T20" fmla="*/ 26 w 64"/>
                <a:gd name="T21" fmla="*/ 26 h 37"/>
                <a:gd name="T22" fmla="*/ 32 w 64"/>
                <a:gd name="T23" fmla="*/ 30 h 37"/>
                <a:gd name="T24" fmla="*/ 23 w 64"/>
                <a:gd name="T25" fmla="*/ 31 h 37"/>
                <a:gd name="T26" fmla="*/ 18 w 64"/>
                <a:gd name="T27" fmla="*/ 24 h 37"/>
                <a:gd name="T28" fmla="*/ 26 w 64"/>
                <a:gd name="T29" fmla="*/ 26 h 37"/>
                <a:gd name="T30" fmla="*/ 3 w 64"/>
                <a:gd name="T31" fmla="*/ 20 h 37"/>
                <a:gd name="T32" fmla="*/ 4 w 64"/>
                <a:gd name="T33" fmla="*/ 20 h 37"/>
                <a:gd name="T34" fmla="*/ 17 w 64"/>
                <a:gd name="T35" fmla="*/ 13 h 37"/>
                <a:gd name="T36" fmla="*/ 18 w 64"/>
                <a:gd name="T37" fmla="*/ 13 h 37"/>
                <a:gd name="T38" fmla="*/ 15 w 64"/>
                <a:gd name="T39" fmla="*/ 21 h 37"/>
                <a:gd name="T40" fmla="*/ 19 w 64"/>
                <a:gd name="T41" fmla="*/ 30 h 37"/>
                <a:gd name="T42" fmla="*/ 19 w 64"/>
                <a:gd name="T43" fmla="*/ 31 h 37"/>
                <a:gd name="T44" fmla="*/ 7 w 64"/>
                <a:gd name="T45" fmla="*/ 29 h 37"/>
                <a:gd name="T46" fmla="*/ 6 w 64"/>
                <a:gd name="T47" fmla="*/ 29 h 37"/>
                <a:gd name="T48" fmla="*/ 40 w 64"/>
                <a:gd name="T49" fmla="*/ 33 h 37"/>
                <a:gd name="T50" fmla="*/ 57 w 64"/>
                <a:gd name="T51" fmla="*/ 19 h 37"/>
                <a:gd name="T52" fmla="*/ 57 w 64"/>
                <a:gd name="T53" fmla="*/ 12 h 37"/>
                <a:gd name="T54" fmla="*/ 28 w 64"/>
                <a:gd name="T55" fmla="*/ 1 h 37"/>
                <a:gd name="T56" fmla="*/ 7 w 64"/>
                <a:gd name="T57" fmla="*/ 9 h 37"/>
                <a:gd name="T58" fmla="*/ 7 w 64"/>
                <a:gd name="T59" fmla="*/ 10 h 37"/>
                <a:gd name="T60" fmla="*/ 46 w 64"/>
                <a:gd name="T61" fmla="*/ 11 h 37"/>
                <a:gd name="T62" fmla="*/ 46 w 64"/>
                <a:gd name="T63" fmla="*/ 12 h 37"/>
                <a:gd name="T64" fmla="*/ 3 w 64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4" y="32"/>
                  </a:moveTo>
                  <a:cubicBezTo>
                    <a:pt x="40" y="32"/>
                    <a:pt x="45" y="29"/>
                    <a:pt x="49" y="23"/>
                  </a:cubicBezTo>
                  <a:cubicBezTo>
                    <a:pt x="50" y="21"/>
                    <a:pt x="49" y="20"/>
                    <a:pt x="48" y="19"/>
                  </a:cubicBezTo>
                  <a:cubicBezTo>
                    <a:pt x="45" y="16"/>
                    <a:pt x="41" y="14"/>
                    <a:pt x="38" y="13"/>
                  </a:cubicBezTo>
                  <a:cubicBezTo>
                    <a:pt x="36" y="12"/>
                    <a:pt x="35" y="12"/>
                    <a:pt x="34" y="13"/>
                  </a:cubicBezTo>
                  <a:cubicBezTo>
                    <a:pt x="31" y="15"/>
                    <a:pt x="33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41" y="23"/>
                    <a:pt x="39" y="29"/>
                    <a:pt x="34" y="32"/>
                  </a:cubicBezTo>
                  <a:cubicBezTo>
                    <a:pt x="33" y="32"/>
                    <a:pt x="33" y="32"/>
                    <a:pt x="34" y="32"/>
                  </a:cubicBezTo>
                  <a:close/>
                  <a:moveTo>
                    <a:pt x="26" y="26"/>
                  </a:moveTo>
                  <a:cubicBezTo>
                    <a:pt x="28" y="28"/>
                    <a:pt x="33" y="28"/>
                    <a:pt x="32" y="30"/>
                  </a:cubicBezTo>
                  <a:cubicBezTo>
                    <a:pt x="31" y="31"/>
                    <a:pt x="26" y="32"/>
                    <a:pt x="23" y="31"/>
                  </a:cubicBezTo>
                  <a:cubicBezTo>
                    <a:pt x="20" y="29"/>
                    <a:pt x="17" y="25"/>
                    <a:pt x="18" y="24"/>
                  </a:cubicBezTo>
                  <a:cubicBezTo>
                    <a:pt x="19" y="22"/>
                    <a:pt x="23" y="25"/>
                    <a:pt x="26" y="26"/>
                  </a:cubicBezTo>
                  <a:close/>
                  <a:moveTo>
                    <a:pt x="3" y="20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6"/>
                    <a:pt x="12" y="14"/>
                    <a:pt x="17" y="13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7" y="28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1" y="29"/>
                    <a:pt x="7" y="29"/>
                  </a:cubicBezTo>
                  <a:cubicBezTo>
                    <a:pt x="4" y="29"/>
                    <a:pt x="4" y="29"/>
                    <a:pt x="6" y="29"/>
                  </a:cubicBezTo>
                  <a:cubicBezTo>
                    <a:pt x="16" y="31"/>
                    <a:pt x="29" y="37"/>
                    <a:pt x="40" y="33"/>
                  </a:cubicBezTo>
                  <a:cubicBezTo>
                    <a:pt x="47" y="31"/>
                    <a:pt x="51" y="23"/>
                    <a:pt x="57" y="19"/>
                  </a:cubicBezTo>
                  <a:cubicBezTo>
                    <a:pt x="64" y="14"/>
                    <a:pt x="64" y="15"/>
                    <a:pt x="57" y="12"/>
                  </a:cubicBezTo>
                  <a:cubicBezTo>
                    <a:pt x="46" y="8"/>
                    <a:pt x="41" y="1"/>
                    <a:pt x="28" y="1"/>
                  </a:cubicBezTo>
                  <a:cubicBezTo>
                    <a:pt x="19" y="1"/>
                    <a:pt x="12" y="4"/>
                    <a:pt x="7" y="9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8" y="1"/>
                    <a:pt x="35" y="0"/>
                    <a:pt x="46" y="11"/>
                  </a:cubicBezTo>
                  <a:cubicBezTo>
                    <a:pt x="49" y="14"/>
                    <a:pt x="49" y="14"/>
                    <a:pt x="46" y="12"/>
                  </a:cubicBezTo>
                  <a:cubicBezTo>
                    <a:pt x="29" y="5"/>
                    <a:pt x="16" y="7"/>
                    <a:pt x="3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Freeform 170"/>
            <p:cNvSpPr>
              <a:spLocks noEditPoints="1"/>
            </p:cNvSpPr>
            <p:nvPr/>
          </p:nvSpPr>
          <p:spPr bwMode="auto">
            <a:xfrm>
              <a:off x="931863" y="1160463"/>
              <a:ext cx="773113" cy="447675"/>
            </a:xfrm>
            <a:custGeom>
              <a:avLst/>
              <a:gdLst>
                <a:gd name="T0" fmla="*/ 34 w 64"/>
                <a:gd name="T1" fmla="*/ 32 h 37"/>
                <a:gd name="T2" fmla="*/ 49 w 64"/>
                <a:gd name="T3" fmla="*/ 23 h 37"/>
                <a:gd name="T4" fmla="*/ 48 w 64"/>
                <a:gd name="T5" fmla="*/ 19 h 37"/>
                <a:gd name="T6" fmla="*/ 38 w 64"/>
                <a:gd name="T7" fmla="*/ 13 h 37"/>
                <a:gd name="T8" fmla="*/ 34 w 64"/>
                <a:gd name="T9" fmla="*/ 13 h 37"/>
                <a:gd name="T10" fmla="*/ 36 w 64"/>
                <a:gd name="T11" fmla="*/ 19 h 37"/>
                <a:gd name="T12" fmla="*/ 39 w 64"/>
                <a:gd name="T13" fmla="*/ 18 h 37"/>
                <a:gd name="T14" fmla="*/ 40 w 64"/>
                <a:gd name="T15" fmla="*/ 18 h 37"/>
                <a:gd name="T16" fmla="*/ 34 w 64"/>
                <a:gd name="T17" fmla="*/ 31 h 37"/>
                <a:gd name="T18" fmla="*/ 34 w 64"/>
                <a:gd name="T19" fmla="*/ 32 h 37"/>
                <a:gd name="T20" fmla="*/ 25 w 64"/>
                <a:gd name="T21" fmla="*/ 26 h 37"/>
                <a:gd name="T22" fmla="*/ 32 w 64"/>
                <a:gd name="T23" fmla="*/ 30 h 37"/>
                <a:gd name="T24" fmla="*/ 23 w 64"/>
                <a:gd name="T25" fmla="*/ 31 h 37"/>
                <a:gd name="T26" fmla="*/ 18 w 64"/>
                <a:gd name="T27" fmla="*/ 24 h 37"/>
                <a:gd name="T28" fmla="*/ 25 w 64"/>
                <a:gd name="T29" fmla="*/ 26 h 37"/>
                <a:gd name="T30" fmla="*/ 3 w 64"/>
                <a:gd name="T31" fmla="*/ 19 h 37"/>
                <a:gd name="T32" fmla="*/ 4 w 64"/>
                <a:gd name="T33" fmla="*/ 20 h 37"/>
                <a:gd name="T34" fmla="*/ 17 w 64"/>
                <a:gd name="T35" fmla="*/ 12 h 37"/>
                <a:gd name="T36" fmla="*/ 18 w 64"/>
                <a:gd name="T37" fmla="*/ 13 h 37"/>
                <a:gd name="T38" fmla="*/ 15 w 64"/>
                <a:gd name="T39" fmla="*/ 21 h 37"/>
                <a:gd name="T40" fmla="*/ 19 w 64"/>
                <a:gd name="T41" fmla="*/ 30 h 37"/>
                <a:gd name="T42" fmla="*/ 19 w 64"/>
                <a:gd name="T43" fmla="*/ 31 h 37"/>
                <a:gd name="T44" fmla="*/ 6 w 64"/>
                <a:gd name="T45" fmla="*/ 29 h 37"/>
                <a:gd name="T46" fmla="*/ 6 w 64"/>
                <a:gd name="T47" fmla="*/ 29 h 37"/>
                <a:gd name="T48" fmla="*/ 40 w 64"/>
                <a:gd name="T49" fmla="*/ 33 h 37"/>
                <a:gd name="T50" fmla="*/ 57 w 64"/>
                <a:gd name="T51" fmla="*/ 19 h 37"/>
                <a:gd name="T52" fmla="*/ 57 w 64"/>
                <a:gd name="T53" fmla="*/ 12 h 37"/>
                <a:gd name="T54" fmla="*/ 27 w 64"/>
                <a:gd name="T55" fmla="*/ 1 h 37"/>
                <a:gd name="T56" fmla="*/ 7 w 64"/>
                <a:gd name="T57" fmla="*/ 9 h 37"/>
                <a:gd name="T58" fmla="*/ 7 w 64"/>
                <a:gd name="T59" fmla="*/ 10 h 37"/>
                <a:gd name="T60" fmla="*/ 46 w 64"/>
                <a:gd name="T61" fmla="*/ 11 h 37"/>
                <a:gd name="T62" fmla="*/ 46 w 64"/>
                <a:gd name="T63" fmla="*/ 12 h 37"/>
                <a:gd name="T64" fmla="*/ 3 w 64"/>
                <a:gd name="T6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4" y="32"/>
                  </a:moveTo>
                  <a:cubicBezTo>
                    <a:pt x="40" y="32"/>
                    <a:pt x="45" y="29"/>
                    <a:pt x="49" y="23"/>
                  </a:cubicBezTo>
                  <a:cubicBezTo>
                    <a:pt x="49" y="21"/>
                    <a:pt x="49" y="20"/>
                    <a:pt x="48" y="19"/>
                  </a:cubicBezTo>
                  <a:cubicBezTo>
                    <a:pt x="45" y="16"/>
                    <a:pt x="41" y="14"/>
                    <a:pt x="38" y="13"/>
                  </a:cubicBezTo>
                  <a:cubicBezTo>
                    <a:pt x="36" y="12"/>
                    <a:pt x="35" y="12"/>
                    <a:pt x="34" y="13"/>
                  </a:cubicBezTo>
                  <a:cubicBezTo>
                    <a:pt x="31" y="14"/>
                    <a:pt x="32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39" y="17"/>
                    <a:pt x="39" y="17"/>
                    <a:pt x="40" y="18"/>
                  </a:cubicBezTo>
                  <a:cubicBezTo>
                    <a:pt x="41" y="23"/>
                    <a:pt x="39" y="29"/>
                    <a:pt x="34" y="31"/>
                  </a:cubicBezTo>
                  <a:cubicBezTo>
                    <a:pt x="33" y="32"/>
                    <a:pt x="33" y="32"/>
                    <a:pt x="34" y="32"/>
                  </a:cubicBezTo>
                  <a:close/>
                  <a:moveTo>
                    <a:pt x="25" y="26"/>
                  </a:moveTo>
                  <a:cubicBezTo>
                    <a:pt x="28" y="28"/>
                    <a:pt x="33" y="28"/>
                    <a:pt x="32" y="30"/>
                  </a:cubicBezTo>
                  <a:cubicBezTo>
                    <a:pt x="31" y="31"/>
                    <a:pt x="26" y="32"/>
                    <a:pt x="23" y="31"/>
                  </a:cubicBezTo>
                  <a:cubicBezTo>
                    <a:pt x="20" y="29"/>
                    <a:pt x="17" y="25"/>
                    <a:pt x="18" y="24"/>
                  </a:cubicBezTo>
                  <a:cubicBezTo>
                    <a:pt x="19" y="22"/>
                    <a:pt x="22" y="25"/>
                    <a:pt x="25" y="26"/>
                  </a:cubicBezTo>
                  <a:close/>
                  <a:moveTo>
                    <a:pt x="3" y="19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6"/>
                    <a:pt x="12" y="14"/>
                    <a:pt x="17" y="12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6" y="27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0" y="29"/>
                    <a:pt x="6" y="29"/>
                  </a:cubicBezTo>
                  <a:cubicBezTo>
                    <a:pt x="4" y="28"/>
                    <a:pt x="4" y="29"/>
                    <a:pt x="6" y="29"/>
                  </a:cubicBezTo>
                  <a:cubicBezTo>
                    <a:pt x="16" y="31"/>
                    <a:pt x="29" y="37"/>
                    <a:pt x="40" y="33"/>
                  </a:cubicBezTo>
                  <a:cubicBezTo>
                    <a:pt x="47" y="31"/>
                    <a:pt x="51" y="23"/>
                    <a:pt x="57" y="19"/>
                  </a:cubicBezTo>
                  <a:cubicBezTo>
                    <a:pt x="64" y="14"/>
                    <a:pt x="64" y="15"/>
                    <a:pt x="57" y="12"/>
                  </a:cubicBezTo>
                  <a:cubicBezTo>
                    <a:pt x="46" y="8"/>
                    <a:pt x="41" y="1"/>
                    <a:pt x="27" y="1"/>
                  </a:cubicBezTo>
                  <a:cubicBezTo>
                    <a:pt x="19" y="1"/>
                    <a:pt x="12" y="4"/>
                    <a:pt x="7" y="9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8" y="0"/>
                    <a:pt x="35" y="0"/>
                    <a:pt x="46" y="11"/>
                  </a:cubicBezTo>
                  <a:cubicBezTo>
                    <a:pt x="49" y="14"/>
                    <a:pt x="49" y="14"/>
                    <a:pt x="46" y="12"/>
                  </a:cubicBezTo>
                  <a:cubicBezTo>
                    <a:pt x="29" y="5"/>
                    <a:pt x="16" y="7"/>
                    <a:pt x="3" y="19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Freeform 171"/>
            <p:cNvSpPr>
              <a:spLocks noEditPoints="1"/>
            </p:cNvSpPr>
            <p:nvPr/>
          </p:nvSpPr>
          <p:spPr bwMode="auto">
            <a:xfrm>
              <a:off x="931863" y="1160463"/>
              <a:ext cx="773113" cy="436563"/>
            </a:xfrm>
            <a:custGeom>
              <a:avLst/>
              <a:gdLst>
                <a:gd name="T0" fmla="*/ 34 w 64"/>
                <a:gd name="T1" fmla="*/ 32 h 36"/>
                <a:gd name="T2" fmla="*/ 49 w 64"/>
                <a:gd name="T3" fmla="*/ 23 h 36"/>
                <a:gd name="T4" fmla="*/ 48 w 64"/>
                <a:gd name="T5" fmla="*/ 19 h 36"/>
                <a:gd name="T6" fmla="*/ 38 w 64"/>
                <a:gd name="T7" fmla="*/ 12 h 36"/>
                <a:gd name="T8" fmla="*/ 34 w 64"/>
                <a:gd name="T9" fmla="*/ 13 h 36"/>
                <a:gd name="T10" fmla="*/ 36 w 64"/>
                <a:gd name="T11" fmla="*/ 19 h 36"/>
                <a:gd name="T12" fmla="*/ 39 w 64"/>
                <a:gd name="T13" fmla="*/ 18 h 36"/>
                <a:gd name="T14" fmla="*/ 40 w 64"/>
                <a:gd name="T15" fmla="*/ 18 h 36"/>
                <a:gd name="T16" fmla="*/ 34 w 64"/>
                <a:gd name="T17" fmla="*/ 31 h 36"/>
                <a:gd name="T18" fmla="*/ 34 w 64"/>
                <a:gd name="T19" fmla="*/ 32 h 36"/>
                <a:gd name="T20" fmla="*/ 25 w 64"/>
                <a:gd name="T21" fmla="*/ 26 h 36"/>
                <a:gd name="T22" fmla="*/ 32 w 64"/>
                <a:gd name="T23" fmla="*/ 30 h 36"/>
                <a:gd name="T24" fmla="*/ 23 w 64"/>
                <a:gd name="T25" fmla="*/ 30 h 36"/>
                <a:gd name="T26" fmla="*/ 18 w 64"/>
                <a:gd name="T27" fmla="*/ 23 h 36"/>
                <a:gd name="T28" fmla="*/ 25 w 64"/>
                <a:gd name="T29" fmla="*/ 26 h 36"/>
                <a:gd name="T30" fmla="*/ 3 w 64"/>
                <a:gd name="T31" fmla="*/ 19 h 36"/>
                <a:gd name="T32" fmla="*/ 3 w 64"/>
                <a:gd name="T33" fmla="*/ 20 h 36"/>
                <a:gd name="T34" fmla="*/ 17 w 64"/>
                <a:gd name="T35" fmla="*/ 12 h 36"/>
                <a:gd name="T36" fmla="*/ 18 w 64"/>
                <a:gd name="T37" fmla="*/ 13 h 36"/>
                <a:gd name="T38" fmla="*/ 15 w 64"/>
                <a:gd name="T39" fmla="*/ 21 h 36"/>
                <a:gd name="T40" fmla="*/ 19 w 64"/>
                <a:gd name="T41" fmla="*/ 30 h 36"/>
                <a:gd name="T42" fmla="*/ 19 w 64"/>
                <a:gd name="T43" fmla="*/ 31 h 36"/>
                <a:gd name="T44" fmla="*/ 6 w 64"/>
                <a:gd name="T45" fmla="*/ 29 h 36"/>
                <a:gd name="T46" fmla="*/ 6 w 64"/>
                <a:gd name="T47" fmla="*/ 29 h 36"/>
                <a:gd name="T48" fmla="*/ 40 w 64"/>
                <a:gd name="T49" fmla="*/ 33 h 36"/>
                <a:gd name="T50" fmla="*/ 57 w 64"/>
                <a:gd name="T51" fmla="*/ 19 h 36"/>
                <a:gd name="T52" fmla="*/ 57 w 64"/>
                <a:gd name="T53" fmla="*/ 12 h 36"/>
                <a:gd name="T54" fmla="*/ 27 w 64"/>
                <a:gd name="T55" fmla="*/ 1 h 36"/>
                <a:gd name="T56" fmla="*/ 7 w 64"/>
                <a:gd name="T57" fmla="*/ 9 h 36"/>
                <a:gd name="T58" fmla="*/ 7 w 64"/>
                <a:gd name="T59" fmla="*/ 10 h 36"/>
                <a:gd name="T60" fmla="*/ 45 w 64"/>
                <a:gd name="T61" fmla="*/ 10 h 36"/>
                <a:gd name="T62" fmla="*/ 45 w 64"/>
                <a:gd name="T63" fmla="*/ 12 h 36"/>
                <a:gd name="T64" fmla="*/ 3 w 64"/>
                <a:gd name="T65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6">
                  <a:moveTo>
                    <a:pt x="34" y="32"/>
                  </a:moveTo>
                  <a:cubicBezTo>
                    <a:pt x="40" y="32"/>
                    <a:pt x="45" y="29"/>
                    <a:pt x="49" y="23"/>
                  </a:cubicBezTo>
                  <a:cubicBezTo>
                    <a:pt x="49" y="21"/>
                    <a:pt x="49" y="20"/>
                    <a:pt x="48" y="19"/>
                  </a:cubicBezTo>
                  <a:cubicBezTo>
                    <a:pt x="45" y="16"/>
                    <a:pt x="41" y="14"/>
                    <a:pt x="38" y="12"/>
                  </a:cubicBezTo>
                  <a:cubicBezTo>
                    <a:pt x="36" y="12"/>
                    <a:pt x="35" y="12"/>
                    <a:pt x="34" y="13"/>
                  </a:cubicBezTo>
                  <a:cubicBezTo>
                    <a:pt x="31" y="14"/>
                    <a:pt x="32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39" y="17"/>
                    <a:pt x="39" y="17"/>
                    <a:pt x="40" y="18"/>
                  </a:cubicBezTo>
                  <a:cubicBezTo>
                    <a:pt x="41" y="23"/>
                    <a:pt x="39" y="29"/>
                    <a:pt x="34" y="31"/>
                  </a:cubicBezTo>
                  <a:cubicBezTo>
                    <a:pt x="33" y="32"/>
                    <a:pt x="33" y="32"/>
                    <a:pt x="34" y="32"/>
                  </a:cubicBezTo>
                  <a:close/>
                  <a:moveTo>
                    <a:pt x="25" y="26"/>
                  </a:moveTo>
                  <a:cubicBezTo>
                    <a:pt x="28" y="28"/>
                    <a:pt x="33" y="28"/>
                    <a:pt x="32" y="30"/>
                  </a:cubicBezTo>
                  <a:cubicBezTo>
                    <a:pt x="31" y="31"/>
                    <a:pt x="26" y="32"/>
                    <a:pt x="23" y="30"/>
                  </a:cubicBezTo>
                  <a:cubicBezTo>
                    <a:pt x="20" y="29"/>
                    <a:pt x="17" y="25"/>
                    <a:pt x="18" y="23"/>
                  </a:cubicBezTo>
                  <a:cubicBezTo>
                    <a:pt x="19" y="22"/>
                    <a:pt x="22" y="25"/>
                    <a:pt x="25" y="26"/>
                  </a:cubicBezTo>
                  <a:close/>
                  <a:moveTo>
                    <a:pt x="3" y="19"/>
                  </a:moveTo>
                  <a:cubicBezTo>
                    <a:pt x="0" y="23"/>
                    <a:pt x="0" y="23"/>
                    <a:pt x="3" y="20"/>
                  </a:cubicBezTo>
                  <a:cubicBezTo>
                    <a:pt x="8" y="16"/>
                    <a:pt x="12" y="14"/>
                    <a:pt x="17" y="12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6" y="27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0" y="29"/>
                    <a:pt x="6" y="29"/>
                  </a:cubicBezTo>
                  <a:cubicBezTo>
                    <a:pt x="3" y="28"/>
                    <a:pt x="4" y="29"/>
                    <a:pt x="6" y="29"/>
                  </a:cubicBezTo>
                  <a:cubicBezTo>
                    <a:pt x="16" y="31"/>
                    <a:pt x="29" y="36"/>
                    <a:pt x="40" y="33"/>
                  </a:cubicBezTo>
                  <a:cubicBezTo>
                    <a:pt x="47" y="31"/>
                    <a:pt x="51" y="23"/>
                    <a:pt x="57" y="19"/>
                  </a:cubicBezTo>
                  <a:cubicBezTo>
                    <a:pt x="64" y="14"/>
                    <a:pt x="64" y="14"/>
                    <a:pt x="57" y="12"/>
                  </a:cubicBezTo>
                  <a:cubicBezTo>
                    <a:pt x="46" y="7"/>
                    <a:pt x="41" y="1"/>
                    <a:pt x="27" y="1"/>
                  </a:cubicBezTo>
                  <a:cubicBezTo>
                    <a:pt x="19" y="1"/>
                    <a:pt x="12" y="4"/>
                    <a:pt x="7" y="9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8" y="0"/>
                    <a:pt x="35" y="0"/>
                    <a:pt x="45" y="10"/>
                  </a:cubicBezTo>
                  <a:cubicBezTo>
                    <a:pt x="49" y="14"/>
                    <a:pt x="49" y="14"/>
                    <a:pt x="45" y="12"/>
                  </a:cubicBezTo>
                  <a:cubicBezTo>
                    <a:pt x="29" y="5"/>
                    <a:pt x="16" y="6"/>
                    <a:pt x="3" y="19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Freeform 172"/>
            <p:cNvSpPr>
              <a:spLocks noEditPoints="1"/>
            </p:cNvSpPr>
            <p:nvPr/>
          </p:nvSpPr>
          <p:spPr bwMode="auto">
            <a:xfrm>
              <a:off x="931863" y="1160463"/>
              <a:ext cx="773113" cy="436563"/>
            </a:xfrm>
            <a:custGeom>
              <a:avLst/>
              <a:gdLst>
                <a:gd name="T0" fmla="*/ 34 w 64"/>
                <a:gd name="T1" fmla="*/ 32 h 36"/>
                <a:gd name="T2" fmla="*/ 48 w 64"/>
                <a:gd name="T3" fmla="*/ 23 h 36"/>
                <a:gd name="T4" fmla="*/ 48 w 64"/>
                <a:gd name="T5" fmla="*/ 19 h 36"/>
                <a:gd name="T6" fmla="*/ 37 w 64"/>
                <a:gd name="T7" fmla="*/ 12 h 36"/>
                <a:gd name="T8" fmla="*/ 34 w 64"/>
                <a:gd name="T9" fmla="*/ 12 h 36"/>
                <a:gd name="T10" fmla="*/ 36 w 64"/>
                <a:gd name="T11" fmla="*/ 19 h 36"/>
                <a:gd name="T12" fmla="*/ 39 w 64"/>
                <a:gd name="T13" fmla="*/ 18 h 36"/>
                <a:gd name="T14" fmla="*/ 39 w 64"/>
                <a:gd name="T15" fmla="*/ 18 h 36"/>
                <a:gd name="T16" fmla="*/ 34 w 64"/>
                <a:gd name="T17" fmla="*/ 31 h 36"/>
                <a:gd name="T18" fmla="*/ 34 w 64"/>
                <a:gd name="T19" fmla="*/ 32 h 36"/>
                <a:gd name="T20" fmla="*/ 25 w 64"/>
                <a:gd name="T21" fmla="*/ 26 h 36"/>
                <a:gd name="T22" fmla="*/ 32 w 64"/>
                <a:gd name="T23" fmla="*/ 29 h 36"/>
                <a:gd name="T24" fmla="*/ 23 w 64"/>
                <a:gd name="T25" fmla="*/ 30 h 36"/>
                <a:gd name="T26" fmla="*/ 18 w 64"/>
                <a:gd name="T27" fmla="*/ 23 h 36"/>
                <a:gd name="T28" fmla="*/ 25 w 64"/>
                <a:gd name="T29" fmla="*/ 26 h 36"/>
                <a:gd name="T30" fmla="*/ 3 w 64"/>
                <a:gd name="T31" fmla="*/ 19 h 36"/>
                <a:gd name="T32" fmla="*/ 3 w 64"/>
                <a:gd name="T33" fmla="*/ 20 h 36"/>
                <a:gd name="T34" fmla="*/ 17 w 64"/>
                <a:gd name="T35" fmla="*/ 12 h 36"/>
                <a:gd name="T36" fmla="*/ 18 w 64"/>
                <a:gd name="T37" fmla="*/ 13 h 36"/>
                <a:gd name="T38" fmla="*/ 15 w 64"/>
                <a:gd name="T39" fmla="*/ 21 h 36"/>
                <a:gd name="T40" fmla="*/ 19 w 64"/>
                <a:gd name="T41" fmla="*/ 29 h 36"/>
                <a:gd name="T42" fmla="*/ 18 w 64"/>
                <a:gd name="T43" fmla="*/ 30 h 36"/>
                <a:gd name="T44" fmla="*/ 6 w 64"/>
                <a:gd name="T45" fmla="*/ 29 h 36"/>
                <a:gd name="T46" fmla="*/ 6 w 64"/>
                <a:gd name="T47" fmla="*/ 29 h 36"/>
                <a:gd name="T48" fmla="*/ 40 w 64"/>
                <a:gd name="T49" fmla="*/ 33 h 36"/>
                <a:gd name="T50" fmla="*/ 57 w 64"/>
                <a:gd name="T51" fmla="*/ 19 h 36"/>
                <a:gd name="T52" fmla="*/ 57 w 64"/>
                <a:gd name="T53" fmla="*/ 12 h 36"/>
                <a:gd name="T54" fmla="*/ 27 w 64"/>
                <a:gd name="T55" fmla="*/ 1 h 36"/>
                <a:gd name="T56" fmla="*/ 6 w 64"/>
                <a:gd name="T57" fmla="*/ 9 h 36"/>
                <a:gd name="T58" fmla="*/ 7 w 64"/>
                <a:gd name="T59" fmla="*/ 10 h 36"/>
                <a:gd name="T60" fmla="*/ 45 w 64"/>
                <a:gd name="T61" fmla="*/ 10 h 36"/>
                <a:gd name="T62" fmla="*/ 45 w 64"/>
                <a:gd name="T63" fmla="*/ 12 h 36"/>
                <a:gd name="T64" fmla="*/ 3 w 64"/>
                <a:gd name="T65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6">
                  <a:moveTo>
                    <a:pt x="34" y="32"/>
                  </a:moveTo>
                  <a:cubicBezTo>
                    <a:pt x="40" y="31"/>
                    <a:pt x="45" y="29"/>
                    <a:pt x="48" y="23"/>
                  </a:cubicBezTo>
                  <a:cubicBezTo>
                    <a:pt x="49" y="21"/>
                    <a:pt x="49" y="20"/>
                    <a:pt x="48" y="19"/>
                  </a:cubicBezTo>
                  <a:cubicBezTo>
                    <a:pt x="45" y="16"/>
                    <a:pt x="41" y="14"/>
                    <a:pt x="37" y="12"/>
                  </a:cubicBezTo>
                  <a:cubicBezTo>
                    <a:pt x="36" y="12"/>
                    <a:pt x="35" y="12"/>
                    <a:pt x="34" y="12"/>
                  </a:cubicBezTo>
                  <a:cubicBezTo>
                    <a:pt x="31" y="14"/>
                    <a:pt x="32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39" y="17"/>
                    <a:pt x="39" y="17"/>
                    <a:pt x="39" y="18"/>
                  </a:cubicBezTo>
                  <a:cubicBezTo>
                    <a:pt x="41" y="23"/>
                    <a:pt x="39" y="29"/>
                    <a:pt x="34" y="31"/>
                  </a:cubicBezTo>
                  <a:cubicBezTo>
                    <a:pt x="32" y="32"/>
                    <a:pt x="32" y="32"/>
                    <a:pt x="34" y="32"/>
                  </a:cubicBezTo>
                  <a:close/>
                  <a:moveTo>
                    <a:pt x="25" y="26"/>
                  </a:moveTo>
                  <a:cubicBezTo>
                    <a:pt x="28" y="28"/>
                    <a:pt x="33" y="28"/>
                    <a:pt x="32" y="29"/>
                  </a:cubicBezTo>
                  <a:cubicBezTo>
                    <a:pt x="31" y="31"/>
                    <a:pt x="26" y="32"/>
                    <a:pt x="23" y="30"/>
                  </a:cubicBezTo>
                  <a:cubicBezTo>
                    <a:pt x="20" y="29"/>
                    <a:pt x="17" y="25"/>
                    <a:pt x="18" y="23"/>
                  </a:cubicBezTo>
                  <a:cubicBezTo>
                    <a:pt x="19" y="22"/>
                    <a:pt x="22" y="25"/>
                    <a:pt x="25" y="26"/>
                  </a:cubicBezTo>
                  <a:close/>
                  <a:moveTo>
                    <a:pt x="3" y="19"/>
                  </a:moveTo>
                  <a:cubicBezTo>
                    <a:pt x="0" y="23"/>
                    <a:pt x="0" y="22"/>
                    <a:pt x="3" y="20"/>
                  </a:cubicBezTo>
                  <a:cubicBezTo>
                    <a:pt x="8" y="16"/>
                    <a:pt x="12" y="14"/>
                    <a:pt x="17" y="12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6" y="27"/>
                    <a:pt x="19" y="29"/>
                  </a:cubicBezTo>
                  <a:cubicBezTo>
                    <a:pt x="20" y="30"/>
                    <a:pt x="20" y="31"/>
                    <a:pt x="18" y="30"/>
                  </a:cubicBezTo>
                  <a:cubicBezTo>
                    <a:pt x="14" y="30"/>
                    <a:pt x="10" y="29"/>
                    <a:pt x="6" y="29"/>
                  </a:cubicBezTo>
                  <a:cubicBezTo>
                    <a:pt x="3" y="28"/>
                    <a:pt x="4" y="28"/>
                    <a:pt x="6" y="29"/>
                  </a:cubicBezTo>
                  <a:cubicBezTo>
                    <a:pt x="16" y="31"/>
                    <a:pt x="29" y="36"/>
                    <a:pt x="40" y="33"/>
                  </a:cubicBezTo>
                  <a:cubicBezTo>
                    <a:pt x="47" y="31"/>
                    <a:pt x="51" y="23"/>
                    <a:pt x="57" y="19"/>
                  </a:cubicBezTo>
                  <a:cubicBezTo>
                    <a:pt x="64" y="14"/>
                    <a:pt x="63" y="14"/>
                    <a:pt x="57" y="12"/>
                  </a:cubicBezTo>
                  <a:cubicBezTo>
                    <a:pt x="46" y="7"/>
                    <a:pt x="41" y="1"/>
                    <a:pt x="27" y="1"/>
                  </a:cubicBezTo>
                  <a:cubicBezTo>
                    <a:pt x="19" y="1"/>
                    <a:pt x="12" y="4"/>
                    <a:pt x="6" y="9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8" y="0"/>
                    <a:pt x="35" y="0"/>
                    <a:pt x="45" y="10"/>
                  </a:cubicBezTo>
                  <a:cubicBezTo>
                    <a:pt x="48" y="13"/>
                    <a:pt x="49" y="13"/>
                    <a:pt x="45" y="12"/>
                  </a:cubicBezTo>
                  <a:cubicBezTo>
                    <a:pt x="29" y="5"/>
                    <a:pt x="16" y="6"/>
                    <a:pt x="3" y="19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Freeform 173"/>
            <p:cNvSpPr>
              <a:spLocks noEditPoints="1"/>
            </p:cNvSpPr>
            <p:nvPr/>
          </p:nvSpPr>
          <p:spPr bwMode="auto">
            <a:xfrm>
              <a:off x="931863" y="1160463"/>
              <a:ext cx="773113" cy="436563"/>
            </a:xfrm>
            <a:custGeom>
              <a:avLst/>
              <a:gdLst>
                <a:gd name="T0" fmla="*/ 34 w 64"/>
                <a:gd name="T1" fmla="*/ 32 h 36"/>
                <a:gd name="T2" fmla="*/ 48 w 64"/>
                <a:gd name="T3" fmla="*/ 23 h 36"/>
                <a:gd name="T4" fmla="*/ 48 w 64"/>
                <a:gd name="T5" fmla="*/ 19 h 36"/>
                <a:gd name="T6" fmla="*/ 37 w 64"/>
                <a:gd name="T7" fmla="*/ 12 h 36"/>
                <a:gd name="T8" fmla="*/ 34 w 64"/>
                <a:gd name="T9" fmla="*/ 12 h 36"/>
                <a:gd name="T10" fmla="*/ 36 w 64"/>
                <a:gd name="T11" fmla="*/ 19 h 36"/>
                <a:gd name="T12" fmla="*/ 38 w 64"/>
                <a:gd name="T13" fmla="*/ 18 h 36"/>
                <a:gd name="T14" fmla="*/ 39 w 64"/>
                <a:gd name="T15" fmla="*/ 18 h 36"/>
                <a:gd name="T16" fmla="*/ 34 w 64"/>
                <a:gd name="T17" fmla="*/ 31 h 36"/>
                <a:gd name="T18" fmla="*/ 34 w 64"/>
                <a:gd name="T19" fmla="*/ 32 h 36"/>
                <a:gd name="T20" fmla="*/ 25 w 64"/>
                <a:gd name="T21" fmla="*/ 26 h 36"/>
                <a:gd name="T22" fmla="*/ 32 w 64"/>
                <a:gd name="T23" fmla="*/ 29 h 36"/>
                <a:gd name="T24" fmla="*/ 23 w 64"/>
                <a:gd name="T25" fmla="*/ 30 h 36"/>
                <a:gd name="T26" fmla="*/ 18 w 64"/>
                <a:gd name="T27" fmla="*/ 23 h 36"/>
                <a:gd name="T28" fmla="*/ 25 w 64"/>
                <a:gd name="T29" fmla="*/ 26 h 36"/>
                <a:gd name="T30" fmla="*/ 3 w 64"/>
                <a:gd name="T31" fmla="*/ 19 h 36"/>
                <a:gd name="T32" fmla="*/ 3 w 64"/>
                <a:gd name="T33" fmla="*/ 20 h 36"/>
                <a:gd name="T34" fmla="*/ 17 w 64"/>
                <a:gd name="T35" fmla="*/ 12 h 36"/>
                <a:gd name="T36" fmla="*/ 17 w 64"/>
                <a:gd name="T37" fmla="*/ 13 h 36"/>
                <a:gd name="T38" fmla="*/ 15 w 64"/>
                <a:gd name="T39" fmla="*/ 21 h 36"/>
                <a:gd name="T40" fmla="*/ 19 w 64"/>
                <a:gd name="T41" fmla="*/ 29 h 36"/>
                <a:gd name="T42" fmla="*/ 18 w 64"/>
                <a:gd name="T43" fmla="*/ 30 h 36"/>
                <a:gd name="T44" fmla="*/ 6 w 64"/>
                <a:gd name="T45" fmla="*/ 28 h 36"/>
                <a:gd name="T46" fmla="*/ 6 w 64"/>
                <a:gd name="T47" fmla="*/ 29 h 36"/>
                <a:gd name="T48" fmla="*/ 40 w 64"/>
                <a:gd name="T49" fmla="*/ 33 h 36"/>
                <a:gd name="T50" fmla="*/ 57 w 64"/>
                <a:gd name="T51" fmla="*/ 19 h 36"/>
                <a:gd name="T52" fmla="*/ 57 w 64"/>
                <a:gd name="T53" fmla="*/ 12 h 36"/>
                <a:gd name="T54" fmla="*/ 27 w 64"/>
                <a:gd name="T55" fmla="*/ 1 h 36"/>
                <a:gd name="T56" fmla="*/ 6 w 64"/>
                <a:gd name="T57" fmla="*/ 9 h 36"/>
                <a:gd name="T58" fmla="*/ 7 w 64"/>
                <a:gd name="T59" fmla="*/ 9 h 36"/>
                <a:gd name="T60" fmla="*/ 45 w 64"/>
                <a:gd name="T61" fmla="*/ 10 h 36"/>
                <a:gd name="T62" fmla="*/ 45 w 64"/>
                <a:gd name="T63" fmla="*/ 12 h 36"/>
                <a:gd name="T64" fmla="*/ 3 w 64"/>
                <a:gd name="T65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6">
                  <a:moveTo>
                    <a:pt x="34" y="32"/>
                  </a:moveTo>
                  <a:cubicBezTo>
                    <a:pt x="40" y="31"/>
                    <a:pt x="45" y="29"/>
                    <a:pt x="48" y="23"/>
                  </a:cubicBezTo>
                  <a:cubicBezTo>
                    <a:pt x="49" y="21"/>
                    <a:pt x="49" y="20"/>
                    <a:pt x="48" y="19"/>
                  </a:cubicBezTo>
                  <a:cubicBezTo>
                    <a:pt x="45" y="16"/>
                    <a:pt x="41" y="14"/>
                    <a:pt x="37" y="12"/>
                  </a:cubicBezTo>
                  <a:cubicBezTo>
                    <a:pt x="36" y="12"/>
                    <a:pt x="35" y="12"/>
                    <a:pt x="34" y="12"/>
                  </a:cubicBezTo>
                  <a:cubicBezTo>
                    <a:pt x="31" y="14"/>
                    <a:pt x="32" y="19"/>
                    <a:pt x="36" y="19"/>
                  </a:cubicBezTo>
                  <a:cubicBezTo>
                    <a:pt x="37" y="19"/>
                    <a:pt x="38" y="18"/>
                    <a:pt x="38" y="18"/>
                  </a:cubicBezTo>
                  <a:cubicBezTo>
                    <a:pt x="39" y="17"/>
                    <a:pt x="39" y="17"/>
                    <a:pt x="39" y="18"/>
                  </a:cubicBezTo>
                  <a:cubicBezTo>
                    <a:pt x="40" y="23"/>
                    <a:pt x="38" y="28"/>
                    <a:pt x="34" y="31"/>
                  </a:cubicBezTo>
                  <a:cubicBezTo>
                    <a:pt x="32" y="32"/>
                    <a:pt x="32" y="32"/>
                    <a:pt x="34" y="32"/>
                  </a:cubicBezTo>
                  <a:close/>
                  <a:moveTo>
                    <a:pt x="25" y="26"/>
                  </a:moveTo>
                  <a:cubicBezTo>
                    <a:pt x="28" y="28"/>
                    <a:pt x="33" y="28"/>
                    <a:pt x="32" y="29"/>
                  </a:cubicBezTo>
                  <a:cubicBezTo>
                    <a:pt x="31" y="31"/>
                    <a:pt x="26" y="32"/>
                    <a:pt x="23" y="30"/>
                  </a:cubicBezTo>
                  <a:cubicBezTo>
                    <a:pt x="20" y="29"/>
                    <a:pt x="17" y="25"/>
                    <a:pt x="18" y="23"/>
                  </a:cubicBezTo>
                  <a:cubicBezTo>
                    <a:pt x="19" y="22"/>
                    <a:pt x="22" y="24"/>
                    <a:pt x="25" y="26"/>
                  </a:cubicBezTo>
                  <a:close/>
                  <a:moveTo>
                    <a:pt x="3" y="19"/>
                  </a:moveTo>
                  <a:cubicBezTo>
                    <a:pt x="0" y="23"/>
                    <a:pt x="0" y="22"/>
                    <a:pt x="3" y="20"/>
                  </a:cubicBezTo>
                  <a:cubicBezTo>
                    <a:pt x="8" y="16"/>
                    <a:pt x="12" y="14"/>
                    <a:pt x="17" y="12"/>
                  </a:cubicBezTo>
                  <a:cubicBezTo>
                    <a:pt x="18" y="12"/>
                    <a:pt x="18" y="12"/>
                    <a:pt x="17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6" y="27"/>
                    <a:pt x="19" y="29"/>
                  </a:cubicBezTo>
                  <a:cubicBezTo>
                    <a:pt x="20" y="30"/>
                    <a:pt x="20" y="31"/>
                    <a:pt x="18" y="30"/>
                  </a:cubicBezTo>
                  <a:cubicBezTo>
                    <a:pt x="14" y="30"/>
                    <a:pt x="10" y="29"/>
                    <a:pt x="6" y="28"/>
                  </a:cubicBezTo>
                  <a:cubicBezTo>
                    <a:pt x="3" y="28"/>
                    <a:pt x="3" y="28"/>
                    <a:pt x="6" y="29"/>
                  </a:cubicBezTo>
                  <a:cubicBezTo>
                    <a:pt x="16" y="31"/>
                    <a:pt x="28" y="36"/>
                    <a:pt x="40" y="33"/>
                  </a:cubicBezTo>
                  <a:cubicBezTo>
                    <a:pt x="47" y="30"/>
                    <a:pt x="51" y="23"/>
                    <a:pt x="57" y="19"/>
                  </a:cubicBezTo>
                  <a:cubicBezTo>
                    <a:pt x="64" y="14"/>
                    <a:pt x="63" y="14"/>
                    <a:pt x="57" y="12"/>
                  </a:cubicBezTo>
                  <a:cubicBezTo>
                    <a:pt x="46" y="7"/>
                    <a:pt x="40" y="1"/>
                    <a:pt x="27" y="1"/>
                  </a:cubicBezTo>
                  <a:cubicBezTo>
                    <a:pt x="19" y="1"/>
                    <a:pt x="11" y="4"/>
                    <a:pt x="6" y="9"/>
                  </a:cubicBezTo>
                  <a:cubicBezTo>
                    <a:pt x="4" y="12"/>
                    <a:pt x="4" y="12"/>
                    <a:pt x="7" y="9"/>
                  </a:cubicBezTo>
                  <a:cubicBezTo>
                    <a:pt x="18" y="0"/>
                    <a:pt x="35" y="0"/>
                    <a:pt x="45" y="10"/>
                  </a:cubicBezTo>
                  <a:cubicBezTo>
                    <a:pt x="48" y="13"/>
                    <a:pt x="49" y="13"/>
                    <a:pt x="45" y="12"/>
                  </a:cubicBezTo>
                  <a:cubicBezTo>
                    <a:pt x="29" y="5"/>
                    <a:pt x="16" y="6"/>
                    <a:pt x="3" y="19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Freeform 174"/>
            <p:cNvSpPr>
              <a:spLocks noEditPoints="1"/>
            </p:cNvSpPr>
            <p:nvPr/>
          </p:nvSpPr>
          <p:spPr bwMode="auto">
            <a:xfrm>
              <a:off x="931863" y="1149351"/>
              <a:ext cx="773113" cy="447675"/>
            </a:xfrm>
            <a:custGeom>
              <a:avLst/>
              <a:gdLst>
                <a:gd name="T0" fmla="*/ 34 w 64"/>
                <a:gd name="T1" fmla="*/ 33 h 37"/>
                <a:gd name="T2" fmla="*/ 48 w 64"/>
                <a:gd name="T3" fmla="*/ 23 h 37"/>
                <a:gd name="T4" fmla="*/ 47 w 64"/>
                <a:gd name="T5" fmla="*/ 19 h 37"/>
                <a:gd name="T6" fmla="*/ 37 w 64"/>
                <a:gd name="T7" fmla="*/ 13 h 37"/>
                <a:gd name="T8" fmla="*/ 34 w 64"/>
                <a:gd name="T9" fmla="*/ 13 h 37"/>
                <a:gd name="T10" fmla="*/ 36 w 64"/>
                <a:gd name="T11" fmla="*/ 20 h 37"/>
                <a:gd name="T12" fmla="*/ 38 w 64"/>
                <a:gd name="T13" fmla="*/ 19 h 37"/>
                <a:gd name="T14" fmla="*/ 39 w 64"/>
                <a:gd name="T15" fmla="*/ 19 h 37"/>
                <a:gd name="T16" fmla="*/ 34 w 64"/>
                <a:gd name="T17" fmla="*/ 32 h 37"/>
                <a:gd name="T18" fmla="*/ 34 w 64"/>
                <a:gd name="T19" fmla="*/ 33 h 37"/>
                <a:gd name="T20" fmla="*/ 25 w 64"/>
                <a:gd name="T21" fmla="*/ 27 h 37"/>
                <a:gd name="T22" fmla="*/ 32 w 64"/>
                <a:gd name="T23" fmla="*/ 30 h 37"/>
                <a:gd name="T24" fmla="*/ 23 w 64"/>
                <a:gd name="T25" fmla="*/ 31 h 37"/>
                <a:gd name="T26" fmla="*/ 18 w 64"/>
                <a:gd name="T27" fmla="*/ 24 h 37"/>
                <a:gd name="T28" fmla="*/ 25 w 64"/>
                <a:gd name="T29" fmla="*/ 27 h 37"/>
                <a:gd name="T30" fmla="*/ 3 w 64"/>
                <a:gd name="T31" fmla="*/ 20 h 37"/>
                <a:gd name="T32" fmla="*/ 3 w 64"/>
                <a:gd name="T33" fmla="*/ 21 h 37"/>
                <a:gd name="T34" fmla="*/ 17 w 64"/>
                <a:gd name="T35" fmla="*/ 13 h 37"/>
                <a:gd name="T36" fmla="*/ 17 w 64"/>
                <a:gd name="T37" fmla="*/ 14 h 37"/>
                <a:gd name="T38" fmla="*/ 15 w 64"/>
                <a:gd name="T39" fmla="*/ 21 h 37"/>
                <a:gd name="T40" fmla="*/ 18 w 64"/>
                <a:gd name="T41" fmla="*/ 30 h 37"/>
                <a:gd name="T42" fmla="*/ 18 w 64"/>
                <a:gd name="T43" fmla="*/ 31 h 37"/>
                <a:gd name="T44" fmla="*/ 6 w 64"/>
                <a:gd name="T45" fmla="*/ 29 h 37"/>
                <a:gd name="T46" fmla="*/ 6 w 64"/>
                <a:gd name="T47" fmla="*/ 30 h 37"/>
                <a:gd name="T48" fmla="*/ 39 w 64"/>
                <a:gd name="T49" fmla="*/ 34 h 37"/>
                <a:gd name="T50" fmla="*/ 57 w 64"/>
                <a:gd name="T51" fmla="*/ 20 h 37"/>
                <a:gd name="T52" fmla="*/ 57 w 64"/>
                <a:gd name="T53" fmla="*/ 13 h 37"/>
                <a:gd name="T54" fmla="*/ 27 w 64"/>
                <a:gd name="T55" fmla="*/ 2 h 37"/>
                <a:gd name="T56" fmla="*/ 6 w 64"/>
                <a:gd name="T57" fmla="*/ 10 h 37"/>
                <a:gd name="T58" fmla="*/ 7 w 64"/>
                <a:gd name="T59" fmla="*/ 10 h 37"/>
                <a:gd name="T60" fmla="*/ 45 w 64"/>
                <a:gd name="T61" fmla="*/ 11 h 37"/>
                <a:gd name="T62" fmla="*/ 45 w 64"/>
                <a:gd name="T63" fmla="*/ 13 h 37"/>
                <a:gd name="T64" fmla="*/ 3 w 64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4" y="33"/>
                  </a:moveTo>
                  <a:cubicBezTo>
                    <a:pt x="40" y="32"/>
                    <a:pt x="45" y="30"/>
                    <a:pt x="48" y="23"/>
                  </a:cubicBezTo>
                  <a:cubicBezTo>
                    <a:pt x="49" y="22"/>
                    <a:pt x="49" y="21"/>
                    <a:pt x="47" y="19"/>
                  </a:cubicBezTo>
                  <a:cubicBezTo>
                    <a:pt x="45" y="17"/>
                    <a:pt x="41" y="15"/>
                    <a:pt x="37" y="13"/>
                  </a:cubicBezTo>
                  <a:cubicBezTo>
                    <a:pt x="36" y="13"/>
                    <a:pt x="35" y="13"/>
                    <a:pt x="34" y="13"/>
                  </a:cubicBezTo>
                  <a:cubicBezTo>
                    <a:pt x="31" y="15"/>
                    <a:pt x="32" y="20"/>
                    <a:pt x="36" y="20"/>
                  </a:cubicBezTo>
                  <a:cubicBezTo>
                    <a:pt x="37" y="20"/>
                    <a:pt x="38" y="19"/>
                    <a:pt x="38" y="19"/>
                  </a:cubicBezTo>
                  <a:cubicBezTo>
                    <a:pt x="39" y="18"/>
                    <a:pt x="39" y="18"/>
                    <a:pt x="39" y="19"/>
                  </a:cubicBezTo>
                  <a:cubicBezTo>
                    <a:pt x="40" y="24"/>
                    <a:pt x="38" y="29"/>
                    <a:pt x="34" y="32"/>
                  </a:cubicBezTo>
                  <a:cubicBezTo>
                    <a:pt x="32" y="33"/>
                    <a:pt x="32" y="33"/>
                    <a:pt x="34" y="33"/>
                  </a:cubicBezTo>
                  <a:close/>
                  <a:moveTo>
                    <a:pt x="25" y="27"/>
                  </a:moveTo>
                  <a:cubicBezTo>
                    <a:pt x="28" y="29"/>
                    <a:pt x="33" y="29"/>
                    <a:pt x="32" y="30"/>
                  </a:cubicBezTo>
                  <a:cubicBezTo>
                    <a:pt x="31" y="32"/>
                    <a:pt x="26" y="33"/>
                    <a:pt x="23" y="31"/>
                  </a:cubicBezTo>
                  <a:cubicBezTo>
                    <a:pt x="20" y="30"/>
                    <a:pt x="17" y="26"/>
                    <a:pt x="18" y="24"/>
                  </a:cubicBezTo>
                  <a:cubicBezTo>
                    <a:pt x="19" y="23"/>
                    <a:pt x="22" y="25"/>
                    <a:pt x="25" y="27"/>
                  </a:cubicBezTo>
                  <a:close/>
                  <a:moveTo>
                    <a:pt x="3" y="20"/>
                  </a:moveTo>
                  <a:cubicBezTo>
                    <a:pt x="0" y="24"/>
                    <a:pt x="0" y="23"/>
                    <a:pt x="3" y="21"/>
                  </a:cubicBezTo>
                  <a:cubicBezTo>
                    <a:pt x="7" y="17"/>
                    <a:pt x="12" y="14"/>
                    <a:pt x="17" y="13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6" y="16"/>
                    <a:pt x="15" y="19"/>
                    <a:pt x="15" y="21"/>
                  </a:cubicBezTo>
                  <a:cubicBezTo>
                    <a:pt x="15" y="25"/>
                    <a:pt x="16" y="28"/>
                    <a:pt x="18" y="30"/>
                  </a:cubicBezTo>
                  <a:cubicBezTo>
                    <a:pt x="19" y="31"/>
                    <a:pt x="20" y="32"/>
                    <a:pt x="18" y="31"/>
                  </a:cubicBezTo>
                  <a:cubicBezTo>
                    <a:pt x="14" y="31"/>
                    <a:pt x="10" y="30"/>
                    <a:pt x="6" y="29"/>
                  </a:cubicBezTo>
                  <a:cubicBezTo>
                    <a:pt x="3" y="29"/>
                    <a:pt x="3" y="29"/>
                    <a:pt x="6" y="30"/>
                  </a:cubicBezTo>
                  <a:cubicBezTo>
                    <a:pt x="16" y="32"/>
                    <a:pt x="28" y="37"/>
                    <a:pt x="39" y="34"/>
                  </a:cubicBezTo>
                  <a:cubicBezTo>
                    <a:pt x="46" y="31"/>
                    <a:pt x="51" y="24"/>
                    <a:pt x="57" y="20"/>
                  </a:cubicBezTo>
                  <a:cubicBezTo>
                    <a:pt x="64" y="15"/>
                    <a:pt x="63" y="15"/>
                    <a:pt x="57" y="13"/>
                  </a:cubicBezTo>
                  <a:cubicBezTo>
                    <a:pt x="45" y="8"/>
                    <a:pt x="40" y="2"/>
                    <a:pt x="27" y="2"/>
                  </a:cubicBezTo>
                  <a:cubicBezTo>
                    <a:pt x="19" y="2"/>
                    <a:pt x="11" y="5"/>
                    <a:pt x="6" y="10"/>
                  </a:cubicBezTo>
                  <a:cubicBezTo>
                    <a:pt x="4" y="13"/>
                    <a:pt x="4" y="13"/>
                    <a:pt x="7" y="10"/>
                  </a:cubicBezTo>
                  <a:cubicBezTo>
                    <a:pt x="18" y="1"/>
                    <a:pt x="35" y="0"/>
                    <a:pt x="45" y="11"/>
                  </a:cubicBezTo>
                  <a:cubicBezTo>
                    <a:pt x="48" y="14"/>
                    <a:pt x="49" y="14"/>
                    <a:pt x="45" y="13"/>
                  </a:cubicBezTo>
                  <a:cubicBezTo>
                    <a:pt x="29" y="6"/>
                    <a:pt x="16" y="7"/>
                    <a:pt x="3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Freeform 175"/>
            <p:cNvSpPr>
              <a:spLocks noEditPoints="1"/>
            </p:cNvSpPr>
            <p:nvPr/>
          </p:nvSpPr>
          <p:spPr bwMode="auto">
            <a:xfrm>
              <a:off x="931863" y="1149351"/>
              <a:ext cx="773113" cy="447675"/>
            </a:xfrm>
            <a:custGeom>
              <a:avLst/>
              <a:gdLst>
                <a:gd name="T0" fmla="*/ 34 w 64"/>
                <a:gd name="T1" fmla="*/ 33 h 37"/>
                <a:gd name="T2" fmla="*/ 48 w 64"/>
                <a:gd name="T3" fmla="*/ 23 h 37"/>
                <a:gd name="T4" fmla="*/ 47 w 64"/>
                <a:gd name="T5" fmla="*/ 19 h 37"/>
                <a:gd name="T6" fmla="*/ 37 w 64"/>
                <a:gd name="T7" fmla="*/ 13 h 37"/>
                <a:gd name="T8" fmla="*/ 34 w 64"/>
                <a:gd name="T9" fmla="*/ 13 h 37"/>
                <a:gd name="T10" fmla="*/ 36 w 64"/>
                <a:gd name="T11" fmla="*/ 20 h 37"/>
                <a:gd name="T12" fmla="*/ 38 w 64"/>
                <a:gd name="T13" fmla="*/ 18 h 37"/>
                <a:gd name="T14" fmla="*/ 39 w 64"/>
                <a:gd name="T15" fmla="*/ 19 h 37"/>
                <a:gd name="T16" fmla="*/ 34 w 64"/>
                <a:gd name="T17" fmla="*/ 32 h 37"/>
                <a:gd name="T18" fmla="*/ 34 w 64"/>
                <a:gd name="T19" fmla="*/ 33 h 37"/>
                <a:gd name="T20" fmla="*/ 25 w 64"/>
                <a:gd name="T21" fmla="*/ 27 h 37"/>
                <a:gd name="T22" fmla="*/ 32 w 64"/>
                <a:gd name="T23" fmla="*/ 30 h 37"/>
                <a:gd name="T24" fmla="*/ 22 w 64"/>
                <a:gd name="T25" fmla="*/ 31 h 37"/>
                <a:gd name="T26" fmla="*/ 18 w 64"/>
                <a:gd name="T27" fmla="*/ 24 h 37"/>
                <a:gd name="T28" fmla="*/ 25 w 64"/>
                <a:gd name="T29" fmla="*/ 27 h 37"/>
                <a:gd name="T30" fmla="*/ 3 w 64"/>
                <a:gd name="T31" fmla="*/ 20 h 37"/>
                <a:gd name="T32" fmla="*/ 3 w 64"/>
                <a:gd name="T33" fmla="*/ 21 h 37"/>
                <a:gd name="T34" fmla="*/ 17 w 64"/>
                <a:gd name="T35" fmla="*/ 13 h 37"/>
                <a:gd name="T36" fmla="*/ 17 w 64"/>
                <a:gd name="T37" fmla="*/ 14 h 37"/>
                <a:gd name="T38" fmla="*/ 15 w 64"/>
                <a:gd name="T39" fmla="*/ 21 h 37"/>
                <a:gd name="T40" fmla="*/ 18 w 64"/>
                <a:gd name="T41" fmla="*/ 30 h 37"/>
                <a:gd name="T42" fmla="*/ 18 w 64"/>
                <a:gd name="T43" fmla="*/ 31 h 37"/>
                <a:gd name="T44" fmla="*/ 6 w 64"/>
                <a:gd name="T45" fmla="*/ 29 h 37"/>
                <a:gd name="T46" fmla="*/ 6 w 64"/>
                <a:gd name="T47" fmla="*/ 30 h 37"/>
                <a:gd name="T48" fmla="*/ 39 w 64"/>
                <a:gd name="T49" fmla="*/ 34 h 37"/>
                <a:gd name="T50" fmla="*/ 57 w 64"/>
                <a:gd name="T51" fmla="*/ 20 h 37"/>
                <a:gd name="T52" fmla="*/ 56 w 64"/>
                <a:gd name="T53" fmla="*/ 12 h 37"/>
                <a:gd name="T54" fmla="*/ 27 w 64"/>
                <a:gd name="T55" fmla="*/ 2 h 37"/>
                <a:gd name="T56" fmla="*/ 6 w 64"/>
                <a:gd name="T57" fmla="*/ 10 h 37"/>
                <a:gd name="T58" fmla="*/ 7 w 64"/>
                <a:gd name="T59" fmla="*/ 10 h 37"/>
                <a:gd name="T60" fmla="*/ 45 w 64"/>
                <a:gd name="T61" fmla="*/ 11 h 37"/>
                <a:gd name="T62" fmla="*/ 45 w 64"/>
                <a:gd name="T63" fmla="*/ 13 h 37"/>
                <a:gd name="T64" fmla="*/ 3 w 64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4" y="33"/>
                  </a:moveTo>
                  <a:cubicBezTo>
                    <a:pt x="40" y="32"/>
                    <a:pt x="45" y="30"/>
                    <a:pt x="48" y="23"/>
                  </a:cubicBezTo>
                  <a:cubicBezTo>
                    <a:pt x="49" y="22"/>
                    <a:pt x="49" y="21"/>
                    <a:pt x="47" y="19"/>
                  </a:cubicBezTo>
                  <a:cubicBezTo>
                    <a:pt x="44" y="17"/>
                    <a:pt x="41" y="14"/>
                    <a:pt x="37" y="13"/>
                  </a:cubicBezTo>
                  <a:cubicBezTo>
                    <a:pt x="36" y="13"/>
                    <a:pt x="35" y="13"/>
                    <a:pt x="34" y="13"/>
                  </a:cubicBezTo>
                  <a:cubicBezTo>
                    <a:pt x="31" y="15"/>
                    <a:pt x="32" y="20"/>
                    <a:pt x="36" y="20"/>
                  </a:cubicBezTo>
                  <a:cubicBezTo>
                    <a:pt x="37" y="20"/>
                    <a:pt x="38" y="19"/>
                    <a:pt x="38" y="18"/>
                  </a:cubicBezTo>
                  <a:cubicBezTo>
                    <a:pt x="39" y="18"/>
                    <a:pt x="39" y="18"/>
                    <a:pt x="39" y="19"/>
                  </a:cubicBezTo>
                  <a:cubicBezTo>
                    <a:pt x="40" y="24"/>
                    <a:pt x="38" y="29"/>
                    <a:pt x="34" y="32"/>
                  </a:cubicBezTo>
                  <a:cubicBezTo>
                    <a:pt x="32" y="33"/>
                    <a:pt x="32" y="33"/>
                    <a:pt x="34" y="33"/>
                  </a:cubicBezTo>
                  <a:close/>
                  <a:moveTo>
                    <a:pt x="25" y="27"/>
                  </a:moveTo>
                  <a:cubicBezTo>
                    <a:pt x="28" y="29"/>
                    <a:pt x="33" y="29"/>
                    <a:pt x="32" y="30"/>
                  </a:cubicBezTo>
                  <a:cubicBezTo>
                    <a:pt x="31" y="32"/>
                    <a:pt x="25" y="33"/>
                    <a:pt x="22" y="31"/>
                  </a:cubicBezTo>
                  <a:cubicBezTo>
                    <a:pt x="20" y="29"/>
                    <a:pt x="17" y="26"/>
                    <a:pt x="18" y="24"/>
                  </a:cubicBezTo>
                  <a:cubicBezTo>
                    <a:pt x="18" y="22"/>
                    <a:pt x="22" y="25"/>
                    <a:pt x="25" y="27"/>
                  </a:cubicBezTo>
                  <a:close/>
                  <a:moveTo>
                    <a:pt x="3" y="20"/>
                  </a:moveTo>
                  <a:cubicBezTo>
                    <a:pt x="0" y="23"/>
                    <a:pt x="0" y="23"/>
                    <a:pt x="3" y="21"/>
                  </a:cubicBezTo>
                  <a:cubicBezTo>
                    <a:pt x="7" y="17"/>
                    <a:pt x="12" y="14"/>
                    <a:pt x="17" y="13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6" y="16"/>
                    <a:pt x="15" y="18"/>
                    <a:pt x="15" y="21"/>
                  </a:cubicBezTo>
                  <a:cubicBezTo>
                    <a:pt x="15" y="25"/>
                    <a:pt x="16" y="28"/>
                    <a:pt x="18" y="30"/>
                  </a:cubicBezTo>
                  <a:cubicBezTo>
                    <a:pt x="19" y="31"/>
                    <a:pt x="20" y="31"/>
                    <a:pt x="18" y="31"/>
                  </a:cubicBezTo>
                  <a:cubicBezTo>
                    <a:pt x="14" y="31"/>
                    <a:pt x="10" y="30"/>
                    <a:pt x="6" y="29"/>
                  </a:cubicBezTo>
                  <a:cubicBezTo>
                    <a:pt x="3" y="29"/>
                    <a:pt x="3" y="29"/>
                    <a:pt x="6" y="30"/>
                  </a:cubicBezTo>
                  <a:cubicBezTo>
                    <a:pt x="16" y="32"/>
                    <a:pt x="28" y="37"/>
                    <a:pt x="39" y="34"/>
                  </a:cubicBezTo>
                  <a:cubicBezTo>
                    <a:pt x="46" y="31"/>
                    <a:pt x="51" y="24"/>
                    <a:pt x="57" y="20"/>
                  </a:cubicBezTo>
                  <a:cubicBezTo>
                    <a:pt x="64" y="15"/>
                    <a:pt x="63" y="15"/>
                    <a:pt x="56" y="12"/>
                  </a:cubicBezTo>
                  <a:cubicBezTo>
                    <a:pt x="45" y="8"/>
                    <a:pt x="40" y="2"/>
                    <a:pt x="27" y="2"/>
                  </a:cubicBezTo>
                  <a:cubicBezTo>
                    <a:pt x="19" y="2"/>
                    <a:pt x="11" y="5"/>
                    <a:pt x="6" y="10"/>
                  </a:cubicBezTo>
                  <a:cubicBezTo>
                    <a:pt x="4" y="13"/>
                    <a:pt x="4" y="13"/>
                    <a:pt x="7" y="10"/>
                  </a:cubicBezTo>
                  <a:cubicBezTo>
                    <a:pt x="18" y="1"/>
                    <a:pt x="34" y="0"/>
                    <a:pt x="45" y="11"/>
                  </a:cubicBezTo>
                  <a:cubicBezTo>
                    <a:pt x="48" y="14"/>
                    <a:pt x="49" y="14"/>
                    <a:pt x="45" y="13"/>
                  </a:cubicBezTo>
                  <a:cubicBezTo>
                    <a:pt x="29" y="6"/>
                    <a:pt x="16" y="7"/>
                    <a:pt x="3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Freeform 176"/>
            <p:cNvSpPr>
              <a:spLocks noEditPoints="1"/>
            </p:cNvSpPr>
            <p:nvPr/>
          </p:nvSpPr>
          <p:spPr bwMode="auto">
            <a:xfrm>
              <a:off x="919163" y="1149351"/>
              <a:ext cx="785813" cy="447675"/>
            </a:xfrm>
            <a:custGeom>
              <a:avLst/>
              <a:gdLst>
                <a:gd name="T0" fmla="*/ 35 w 65"/>
                <a:gd name="T1" fmla="*/ 33 h 37"/>
                <a:gd name="T2" fmla="*/ 49 w 65"/>
                <a:gd name="T3" fmla="*/ 23 h 37"/>
                <a:gd name="T4" fmla="*/ 48 w 65"/>
                <a:gd name="T5" fmla="*/ 19 h 37"/>
                <a:gd name="T6" fmla="*/ 38 w 65"/>
                <a:gd name="T7" fmla="*/ 13 h 37"/>
                <a:gd name="T8" fmla="*/ 35 w 65"/>
                <a:gd name="T9" fmla="*/ 13 h 37"/>
                <a:gd name="T10" fmla="*/ 36 w 65"/>
                <a:gd name="T11" fmla="*/ 20 h 37"/>
                <a:gd name="T12" fmla="*/ 39 w 65"/>
                <a:gd name="T13" fmla="*/ 18 h 37"/>
                <a:gd name="T14" fmla="*/ 40 w 65"/>
                <a:gd name="T15" fmla="*/ 18 h 37"/>
                <a:gd name="T16" fmla="*/ 34 w 65"/>
                <a:gd name="T17" fmla="*/ 32 h 37"/>
                <a:gd name="T18" fmla="*/ 35 w 65"/>
                <a:gd name="T19" fmla="*/ 33 h 37"/>
                <a:gd name="T20" fmla="*/ 26 w 65"/>
                <a:gd name="T21" fmla="*/ 27 h 37"/>
                <a:gd name="T22" fmla="*/ 32 w 65"/>
                <a:gd name="T23" fmla="*/ 30 h 37"/>
                <a:gd name="T24" fmla="*/ 23 w 65"/>
                <a:gd name="T25" fmla="*/ 31 h 37"/>
                <a:gd name="T26" fmla="*/ 18 w 65"/>
                <a:gd name="T27" fmla="*/ 24 h 37"/>
                <a:gd name="T28" fmla="*/ 26 w 65"/>
                <a:gd name="T29" fmla="*/ 27 h 37"/>
                <a:gd name="T30" fmla="*/ 4 w 65"/>
                <a:gd name="T31" fmla="*/ 20 h 37"/>
                <a:gd name="T32" fmla="*/ 4 w 65"/>
                <a:gd name="T33" fmla="*/ 20 h 37"/>
                <a:gd name="T34" fmla="*/ 18 w 65"/>
                <a:gd name="T35" fmla="*/ 13 h 37"/>
                <a:gd name="T36" fmla="*/ 18 w 65"/>
                <a:gd name="T37" fmla="*/ 14 h 37"/>
                <a:gd name="T38" fmla="*/ 16 w 65"/>
                <a:gd name="T39" fmla="*/ 21 h 37"/>
                <a:gd name="T40" fmla="*/ 19 w 65"/>
                <a:gd name="T41" fmla="*/ 30 h 37"/>
                <a:gd name="T42" fmla="*/ 19 w 65"/>
                <a:gd name="T43" fmla="*/ 31 h 37"/>
                <a:gd name="T44" fmla="*/ 7 w 65"/>
                <a:gd name="T45" fmla="*/ 29 h 37"/>
                <a:gd name="T46" fmla="*/ 7 w 65"/>
                <a:gd name="T47" fmla="*/ 30 h 37"/>
                <a:gd name="T48" fmla="*/ 40 w 65"/>
                <a:gd name="T49" fmla="*/ 33 h 37"/>
                <a:gd name="T50" fmla="*/ 58 w 65"/>
                <a:gd name="T51" fmla="*/ 20 h 37"/>
                <a:gd name="T52" fmla="*/ 57 w 65"/>
                <a:gd name="T53" fmla="*/ 12 h 37"/>
                <a:gd name="T54" fmla="*/ 28 w 65"/>
                <a:gd name="T55" fmla="*/ 2 h 37"/>
                <a:gd name="T56" fmla="*/ 7 w 65"/>
                <a:gd name="T57" fmla="*/ 10 h 37"/>
                <a:gd name="T58" fmla="*/ 7 w 65"/>
                <a:gd name="T59" fmla="*/ 10 h 37"/>
                <a:gd name="T60" fmla="*/ 46 w 65"/>
                <a:gd name="T61" fmla="*/ 11 h 37"/>
                <a:gd name="T62" fmla="*/ 46 w 65"/>
                <a:gd name="T63" fmla="*/ 13 h 37"/>
                <a:gd name="T64" fmla="*/ 4 w 65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37">
                  <a:moveTo>
                    <a:pt x="35" y="33"/>
                  </a:moveTo>
                  <a:cubicBezTo>
                    <a:pt x="40" y="32"/>
                    <a:pt x="46" y="30"/>
                    <a:pt x="49" y="23"/>
                  </a:cubicBezTo>
                  <a:cubicBezTo>
                    <a:pt x="50" y="22"/>
                    <a:pt x="50" y="21"/>
                    <a:pt x="48" y="19"/>
                  </a:cubicBezTo>
                  <a:cubicBezTo>
                    <a:pt x="45" y="16"/>
                    <a:pt x="42" y="14"/>
                    <a:pt x="38" y="13"/>
                  </a:cubicBezTo>
                  <a:cubicBezTo>
                    <a:pt x="37" y="13"/>
                    <a:pt x="36" y="13"/>
                    <a:pt x="35" y="13"/>
                  </a:cubicBezTo>
                  <a:cubicBezTo>
                    <a:pt x="32" y="15"/>
                    <a:pt x="33" y="20"/>
                    <a:pt x="36" y="20"/>
                  </a:cubicBezTo>
                  <a:cubicBezTo>
                    <a:pt x="38" y="20"/>
                    <a:pt x="39" y="19"/>
                    <a:pt x="39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1" y="24"/>
                    <a:pt x="39" y="29"/>
                    <a:pt x="34" y="32"/>
                  </a:cubicBezTo>
                  <a:cubicBezTo>
                    <a:pt x="33" y="33"/>
                    <a:pt x="33" y="33"/>
                    <a:pt x="35" y="33"/>
                  </a:cubicBezTo>
                  <a:close/>
                  <a:moveTo>
                    <a:pt x="26" y="27"/>
                  </a:moveTo>
                  <a:cubicBezTo>
                    <a:pt x="29" y="28"/>
                    <a:pt x="33" y="28"/>
                    <a:pt x="32" y="30"/>
                  </a:cubicBezTo>
                  <a:cubicBezTo>
                    <a:pt x="32" y="32"/>
                    <a:pt x="26" y="33"/>
                    <a:pt x="23" y="31"/>
                  </a:cubicBezTo>
                  <a:cubicBezTo>
                    <a:pt x="20" y="29"/>
                    <a:pt x="18" y="26"/>
                    <a:pt x="18" y="24"/>
                  </a:cubicBezTo>
                  <a:cubicBezTo>
                    <a:pt x="19" y="22"/>
                    <a:pt x="23" y="25"/>
                    <a:pt x="26" y="27"/>
                  </a:cubicBezTo>
                  <a:close/>
                  <a:moveTo>
                    <a:pt x="4" y="20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7"/>
                    <a:pt x="13" y="14"/>
                    <a:pt x="18" y="13"/>
                  </a:cubicBezTo>
                  <a:cubicBezTo>
                    <a:pt x="19" y="12"/>
                    <a:pt x="19" y="13"/>
                    <a:pt x="18" y="14"/>
                  </a:cubicBezTo>
                  <a:cubicBezTo>
                    <a:pt x="17" y="16"/>
                    <a:pt x="16" y="18"/>
                    <a:pt x="16" y="21"/>
                  </a:cubicBezTo>
                  <a:cubicBezTo>
                    <a:pt x="16" y="25"/>
                    <a:pt x="17" y="28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1" y="30"/>
                    <a:pt x="7" y="29"/>
                  </a:cubicBezTo>
                  <a:cubicBezTo>
                    <a:pt x="4" y="29"/>
                    <a:pt x="4" y="29"/>
                    <a:pt x="7" y="30"/>
                  </a:cubicBezTo>
                  <a:cubicBezTo>
                    <a:pt x="17" y="31"/>
                    <a:pt x="29" y="37"/>
                    <a:pt x="40" y="33"/>
                  </a:cubicBezTo>
                  <a:cubicBezTo>
                    <a:pt x="47" y="31"/>
                    <a:pt x="52" y="24"/>
                    <a:pt x="58" y="20"/>
                  </a:cubicBezTo>
                  <a:cubicBezTo>
                    <a:pt x="65" y="14"/>
                    <a:pt x="64" y="15"/>
                    <a:pt x="57" y="12"/>
                  </a:cubicBezTo>
                  <a:cubicBezTo>
                    <a:pt x="46" y="8"/>
                    <a:pt x="41" y="2"/>
                    <a:pt x="28" y="2"/>
                  </a:cubicBezTo>
                  <a:cubicBezTo>
                    <a:pt x="20" y="2"/>
                    <a:pt x="12" y="5"/>
                    <a:pt x="7" y="10"/>
                  </a:cubicBezTo>
                  <a:cubicBezTo>
                    <a:pt x="5" y="12"/>
                    <a:pt x="4" y="13"/>
                    <a:pt x="7" y="10"/>
                  </a:cubicBezTo>
                  <a:cubicBezTo>
                    <a:pt x="19" y="1"/>
                    <a:pt x="35" y="0"/>
                    <a:pt x="46" y="11"/>
                  </a:cubicBezTo>
                  <a:cubicBezTo>
                    <a:pt x="49" y="14"/>
                    <a:pt x="50" y="14"/>
                    <a:pt x="46" y="13"/>
                  </a:cubicBezTo>
                  <a:cubicBezTo>
                    <a:pt x="30" y="6"/>
                    <a:pt x="17" y="7"/>
                    <a:pt x="4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Freeform 177"/>
            <p:cNvSpPr>
              <a:spLocks noEditPoints="1"/>
            </p:cNvSpPr>
            <p:nvPr/>
          </p:nvSpPr>
          <p:spPr bwMode="auto">
            <a:xfrm>
              <a:off x="919163" y="1149351"/>
              <a:ext cx="785813" cy="447675"/>
            </a:xfrm>
            <a:custGeom>
              <a:avLst/>
              <a:gdLst>
                <a:gd name="T0" fmla="*/ 35 w 65"/>
                <a:gd name="T1" fmla="*/ 33 h 37"/>
                <a:gd name="T2" fmla="*/ 49 w 65"/>
                <a:gd name="T3" fmla="*/ 23 h 37"/>
                <a:gd name="T4" fmla="*/ 48 w 65"/>
                <a:gd name="T5" fmla="*/ 19 h 37"/>
                <a:gd name="T6" fmla="*/ 38 w 65"/>
                <a:gd name="T7" fmla="*/ 13 h 37"/>
                <a:gd name="T8" fmla="*/ 35 w 65"/>
                <a:gd name="T9" fmla="*/ 13 h 37"/>
                <a:gd name="T10" fmla="*/ 36 w 65"/>
                <a:gd name="T11" fmla="*/ 20 h 37"/>
                <a:gd name="T12" fmla="*/ 39 w 65"/>
                <a:gd name="T13" fmla="*/ 18 h 37"/>
                <a:gd name="T14" fmla="*/ 40 w 65"/>
                <a:gd name="T15" fmla="*/ 18 h 37"/>
                <a:gd name="T16" fmla="*/ 34 w 65"/>
                <a:gd name="T17" fmla="*/ 32 h 37"/>
                <a:gd name="T18" fmla="*/ 35 w 65"/>
                <a:gd name="T19" fmla="*/ 33 h 37"/>
                <a:gd name="T20" fmla="*/ 26 w 65"/>
                <a:gd name="T21" fmla="*/ 27 h 37"/>
                <a:gd name="T22" fmla="*/ 32 w 65"/>
                <a:gd name="T23" fmla="*/ 30 h 37"/>
                <a:gd name="T24" fmla="*/ 23 w 65"/>
                <a:gd name="T25" fmla="*/ 31 h 37"/>
                <a:gd name="T26" fmla="*/ 18 w 65"/>
                <a:gd name="T27" fmla="*/ 24 h 37"/>
                <a:gd name="T28" fmla="*/ 26 w 65"/>
                <a:gd name="T29" fmla="*/ 27 h 37"/>
                <a:gd name="T30" fmla="*/ 4 w 65"/>
                <a:gd name="T31" fmla="*/ 20 h 37"/>
                <a:gd name="T32" fmla="*/ 4 w 65"/>
                <a:gd name="T33" fmla="*/ 20 h 37"/>
                <a:gd name="T34" fmla="*/ 17 w 65"/>
                <a:gd name="T35" fmla="*/ 13 h 37"/>
                <a:gd name="T36" fmla="*/ 18 w 65"/>
                <a:gd name="T37" fmla="*/ 14 h 37"/>
                <a:gd name="T38" fmla="*/ 15 w 65"/>
                <a:gd name="T39" fmla="*/ 21 h 37"/>
                <a:gd name="T40" fmla="*/ 19 w 65"/>
                <a:gd name="T41" fmla="*/ 30 h 37"/>
                <a:gd name="T42" fmla="*/ 19 w 65"/>
                <a:gd name="T43" fmla="*/ 31 h 37"/>
                <a:gd name="T44" fmla="*/ 7 w 65"/>
                <a:gd name="T45" fmla="*/ 29 h 37"/>
                <a:gd name="T46" fmla="*/ 7 w 65"/>
                <a:gd name="T47" fmla="*/ 29 h 37"/>
                <a:gd name="T48" fmla="*/ 40 w 65"/>
                <a:gd name="T49" fmla="*/ 33 h 37"/>
                <a:gd name="T50" fmla="*/ 57 w 65"/>
                <a:gd name="T51" fmla="*/ 19 h 37"/>
                <a:gd name="T52" fmla="*/ 57 w 65"/>
                <a:gd name="T53" fmla="*/ 12 h 37"/>
                <a:gd name="T54" fmla="*/ 28 w 65"/>
                <a:gd name="T55" fmla="*/ 2 h 37"/>
                <a:gd name="T56" fmla="*/ 7 w 65"/>
                <a:gd name="T57" fmla="*/ 10 h 37"/>
                <a:gd name="T58" fmla="*/ 7 w 65"/>
                <a:gd name="T59" fmla="*/ 10 h 37"/>
                <a:gd name="T60" fmla="*/ 46 w 65"/>
                <a:gd name="T61" fmla="*/ 11 h 37"/>
                <a:gd name="T62" fmla="*/ 46 w 65"/>
                <a:gd name="T63" fmla="*/ 13 h 37"/>
                <a:gd name="T64" fmla="*/ 4 w 65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37">
                  <a:moveTo>
                    <a:pt x="35" y="33"/>
                  </a:moveTo>
                  <a:cubicBezTo>
                    <a:pt x="40" y="32"/>
                    <a:pt x="45" y="30"/>
                    <a:pt x="49" y="23"/>
                  </a:cubicBezTo>
                  <a:cubicBezTo>
                    <a:pt x="50" y="22"/>
                    <a:pt x="50" y="20"/>
                    <a:pt x="48" y="19"/>
                  </a:cubicBezTo>
                  <a:cubicBezTo>
                    <a:pt x="45" y="16"/>
                    <a:pt x="42" y="14"/>
                    <a:pt x="38" y="13"/>
                  </a:cubicBezTo>
                  <a:cubicBezTo>
                    <a:pt x="37" y="13"/>
                    <a:pt x="35" y="13"/>
                    <a:pt x="35" y="13"/>
                  </a:cubicBezTo>
                  <a:cubicBezTo>
                    <a:pt x="32" y="15"/>
                    <a:pt x="33" y="20"/>
                    <a:pt x="36" y="20"/>
                  </a:cubicBezTo>
                  <a:cubicBezTo>
                    <a:pt x="38" y="20"/>
                    <a:pt x="39" y="19"/>
                    <a:pt x="39" y="18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1" y="24"/>
                    <a:pt x="39" y="29"/>
                    <a:pt x="34" y="32"/>
                  </a:cubicBezTo>
                  <a:cubicBezTo>
                    <a:pt x="33" y="33"/>
                    <a:pt x="33" y="33"/>
                    <a:pt x="35" y="33"/>
                  </a:cubicBezTo>
                  <a:close/>
                  <a:moveTo>
                    <a:pt x="26" y="27"/>
                  </a:moveTo>
                  <a:cubicBezTo>
                    <a:pt x="29" y="28"/>
                    <a:pt x="33" y="28"/>
                    <a:pt x="32" y="30"/>
                  </a:cubicBezTo>
                  <a:cubicBezTo>
                    <a:pt x="31" y="32"/>
                    <a:pt x="26" y="33"/>
                    <a:pt x="23" y="31"/>
                  </a:cubicBezTo>
                  <a:cubicBezTo>
                    <a:pt x="20" y="29"/>
                    <a:pt x="17" y="26"/>
                    <a:pt x="18" y="24"/>
                  </a:cubicBezTo>
                  <a:cubicBezTo>
                    <a:pt x="19" y="22"/>
                    <a:pt x="23" y="25"/>
                    <a:pt x="26" y="27"/>
                  </a:cubicBezTo>
                  <a:close/>
                  <a:moveTo>
                    <a:pt x="4" y="20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7"/>
                    <a:pt x="13" y="14"/>
                    <a:pt x="17" y="13"/>
                  </a:cubicBezTo>
                  <a:cubicBezTo>
                    <a:pt x="19" y="12"/>
                    <a:pt x="19" y="13"/>
                    <a:pt x="18" y="14"/>
                  </a:cubicBezTo>
                  <a:cubicBezTo>
                    <a:pt x="16" y="16"/>
                    <a:pt x="15" y="18"/>
                    <a:pt x="15" y="21"/>
                  </a:cubicBezTo>
                  <a:cubicBezTo>
                    <a:pt x="15" y="25"/>
                    <a:pt x="17" y="28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1" y="30"/>
                    <a:pt x="7" y="29"/>
                  </a:cubicBezTo>
                  <a:cubicBezTo>
                    <a:pt x="4" y="29"/>
                    <a:pt x="4" y="29"/>
                    <a:pt x="7" y="29"/>
                  </a:cubicBezTo>
                  <a:cubicBezTo>
                    <a:pt x="17" y="31"/>
                    <a:pt x="29" y="37"/>
                    <a:pt x="40" y="33"/>
                  </a:cubicBezTo>
                  <a:cubicBezTo>
                    <a:pt x="47" y="31"/>
                    <a:pt x="51" y="24"/>
                    <a:pt x="57" y="19"/>
                  </a:cubicBezTo>
                  <a:cubicBezTo>
                    <a:pt x="65" y="14"/>
                    <a:pt x="64" y="15"/>
                    <a:pt x="57" y="12"/>
                  </a:cubicBezTo>
                  <a:cubicBezTo>
                    <a:pt x="46" y="8"/>
                    <a:pt x="41" y="2"/>
                    <a:pt x="28" y="2"/>
                  </a:cubicBezTo>
                  <a:cubicBezTo>
                    <a:pt x="20" y="2"/>
                    <a:pt x="12" y="5"/>
                    <a:pt x="7" y="10"/>
                  </a:cubicBezTo>
                  <a:cubicBezTo>
                    <a:pt x="4" y="12"/>
                    <a:pt x="4" y="13"/>
                    <a:pt x="7" y="10"/>
                  </a:cubicBezTo>
                  <a:cubicBezTo>
                    <a:pt x="19" y="1"/>
                    <a:pt x="35" y="0"/>
                    <a:pt x="46" y="11"/>
                  </a:cubicBezTo>
                  <a:cubicBezTo>
                    <a:pt x="49" y="14"/>
                    <a:pt x="49" y="14"/>
                    <a:pt x="46" y="13"/>
                  </a:cubicBezTo>
                  <a:cubicBezTo>
                    <a:pt x="30" y="6"/>
                    <a:pt x="17" y="7"/>
                    <a:pt x="4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" name="Freeform 178"/>
            <p:cNvSpPr>
              <a:spLocks noEditPoints="1"/>
            </p:cNvSpPr>
            <p:nvPr/>
          </p:nvSpPr>
          <p:spPr bwMode="auto">
            <a:xfrm>
              <a:off x="919163" y="1149351"/>
              <a:ext cx="774700" cy="447675"/>
            </a:xfrm>
            <a:custGeom>
              <a:avLst/>
              <a:gdLst>
                <a:gd name="T0" fmla="*/ 35 w 64"/>
                <a:gd name="T1" fmla="*/ 32 h 37"/>
                <a:gd name="T2" fmla="*/ 49 w 64"/>
                <a:gd name="T3" fmla="*/ 23 h 37"/>
                <a:gd name="T4" fmla="*/ 48 w 64"/>
                <a:gd name="T5" fmla="*/ 19 h 37"/>
                <a:gd name="T6" fmla="*/ 38 w 64"/>
                <a:gd name="T7" fmla="*/ 13 h 37"/>
                <a:gd name="T8" fmla="*/ 34 w 64"/>
                <a:gd name="T9" fmla="*/ 13 h 37"/>
                <a:gd name="T10" fmla="*/ 36 w 64"/>
                <a:gd name="T11" fmla="*/ 20 h 37"/>
                <a:gd name="T12" fmla="*/ 39 w 64"/>
                <a:gd name="T13" fmla="*/ 18 h 37"/>
                <a:gd name="T14" fmla="*/ 40 w 64"/>
                <a:gd name="T15" fmla="*/ 18 h 37"/>
                <a:gd name="T16" fmla="*/ 34 w 64"/>
                <a:gd name="T17" fmla="*/ 32 h 37"/>
                <a:gd name="T18" fmla="*/ 35 w 64"/>
                <a:gd name="T19" fmla="*/ 32 h 37"/>
                <a:gd name="T20" fmla="*/ 26 w 64"/>
                <a:gd name="T21" fmla="*/ 27 h 37"/>
                <a:gd name="T22" fmla="*/ 32 w 64"/>
                <a:gd name="T23" fmla="*/ 30 h 37"/>
                <a:gd name="T24" fmla="*/ 23 w 64"/>
                <a:gd name="T25" fmla="*/ 31 h 37"/>
                <a:gd name="T26" fmla="*/ 18 w 64"/>
                <a:gd name="T27" fmla="*/ 24 h 37"/>
                <a:gd name="T28" fmla="*/ 26 w 64"/>
                <a:gd name="T29" fmla="*/ 27 h 37"/>
                <a:gd name="T30" fmla="*/ 4 w 64"/>
                <a:gd name="T31" fmla="*/ 20 h 37"/>
                <a:gd name="T32" fmla="*/ 4 w 64"/>
                <a:gd name="T33" fmla="*/ 20 h 37"/>
                <a:gd name="T34" fmla="*/ 17 w 64"/>
                <a:gd name="T35" fmla="*/ 13 h 37"/>
                <a:gd name="T36" fmla="*/ 18 w 64"/>
                <a:gd name="T37" fmla="*/ 13 h 37"/>
                <a:gd name="T38" fmla="*/ 15 w 64"/>
                <a:gd name="T39" fmla="*/ 21 h 37"/>
                <a:gd name="T40" fmla="*/ 19 w 64"/>
                <a:gd name="T41" fmla="*/ 30 h 37"/>
                <a:gd name="T42" fmla="*/ 19 w 64"/>
                <a:gd name="T43" fmla="*/ 31 h 37"/>
                <a:gd name="T44" fmla="*/ 7 w 64"/>
                <a:gd name="T45" fmla="*/ 29 h 37"/>
                <a:gd name="T46" fmla="*/ 7 w 64"/>
                <a:gd name="T47" fmla="*/ 29 h 37"/>
                <a:gd name="T48" fmla="*/ 40 w 64"/>
                <a:gd name="T49" fmla="*/ 33 h 37"/>
                <a:gd name="T50" fmla="*/ 57 w 64"/>
                <a:gd name="T51" fmla="*/ 19 h 37"/>
                <a:gd name="T52" fmla="*/ 57 w 64"/>
                <a:gd name="T53" fmla="*/ 12 h 37"/>
                <a:gd name="T54" fmla="*/ 28 w 64"/>
                <a:gd name="T55" fmla="*/ 2 h 37"/>
                <a:gd name="T56" fmla="*/ 7 w 64"/>
                <a:gd name="T57" fmla="*/ 10 h 37"/>
                <a:gd name="T58" fmla="*/ 7 w 64"/>
                <a:gd name="T59" fmla="*/ 10 h 37"/>
                <a:gd name="T60" fmla="*/ 46 w 64"/>
                <a:gd name="T61" fmla="*/ 11 h 37"/>
                <a:gd name="T62" fmla="*/ 46 w 64"/>
                <a:gd name="T63" fmla="*/ 12 h 37"/>
                <a:gd name="T64" fmla="*/ 4 w 64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5" y="32"/>
                  </a:moveTo>
                  <a:cubicBezTo>
                    <a:pt x="40" y="32"/>
                    <a:pt x="45" y="30"/>
                    <a:pt x="49" y="23"/>
                  </a:cubicBezTo>
                  <a:cubicBezTo>
                    <a:pt x="50" y="22"/>
                    <a:pt x="50" y="20"/>
                    <a:pt x="48" y="19"/>
                  </a:cubicBezTo>
                  <a:cubicBezTo>
                    <a:pt x="45" y="16"/>
                    <a:pt x="42" y="14"/>
                    <a:pt x="38" y="13"/>
                  </a:cubicBezTo>
                  <a:cubicBezTo>
                    <a:pt x="37" y="12"/>
                    <a:pt x="35" y="12"/>
                    <a:pt x="34" y="13"/>
                  </a:cubicBezTo>
                  <a:cubicBezTo>
                    <a:pt x="31" y="15"/>
                    <a:pt x="33" y="20"/>
                    <a:pt x="36" y="20"/>
                  </a:cubicBezTo>
                  <a:cubicBezTo>
                    <a:pt x="37" y="20"/>
                    <a:pt x="38" y="19"/>
                    <a:pt x="39" y="18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41" y="24"/>
                    <a:pt x="39" y="29"/>
                    <a:pt x="34" y="32"/>
                  </a:cubicBezTo>
                  <a:cubicBezTo>
                    <a:pt x="33" y="33"/>
                    <a:pt x="33" y="33"/>
                    <a:pt x="35" y="32"/>
                  </a:cubicBezTo>
                  <a:close/>
                  <a:moveTo>
                    <a:pt x="26" y="27"/>
                  </a:moveTo>
                  <a:cubicBezTo>
                    <a:pt x="29" y="28"/>
                    <a:pt x="33" y="28"/>
                    <a:pt x="32" y="30"/>
                  </a:cubicBezTo>
                  <a:cubicBezTo>
                    <a:pt x="31" y="32"/>
                    <a:pt x="26" y="32"/>
                    <a:pt x="23" y="31"/>
                  </a:cubicBezTo>
                  <a:cubicBezTo>
                    <a:pt x="20" y="29"/>
                    <a:pt x="17" y="26"/>
                    <a:pt x="18" y="24"/>
                  </a:cubicBezTo>
                  <a:cubicBezTo>
                    <a:pt x="19" y="22"/>
                    <a:pt x="23" y="25"/>
                    <a:pt x="26" y="27"/>
                  </a:cubicBezTo>
                  <a:close/>
                  <a:moveTo>
                    <a:pt x="4" y="20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7"/>
                    <a:pt x="13" y="14"/>
                    <a:pt x="17" y="13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6" y="16"/>
                    <a:pt x="15" y="18"/>
                    <a:pt x="15" y="21"/>
                  </a:cubicBezTo>
                  <a:cubicBezTo>
                    <a:pt x="15" y="25"/>
                    <a:pt x="17" y="28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1" y="29"/>
                    <a:pt x="7" y="29"/>
                  </a:cubicBezTo>
                  <a:cubicBezTo>
                    <a:pt x="4" y="29"/>
                    <a:pt x="4" y="29"/>
                    <a:pt x="7" y="29"/>
                  </a:cubicBezTo>
                  <a:cubicBezTo>
                    <a:pt x="17" y="31"/>
                    <a:pt x="29" y="37"/>
                    <a:pt x="40" y="33"/>
                  </a:cubicBezTo>
                  <a:cubicBezTo>
                    <a:pt x="47" y="31"/>
                    <a:pt x="51" y="24"/>
                    <a:pt x="57" y="19"/>
                  </a:cubicBezTo>
                  <a:cubicBezTo>
                    <a:pt x="64" y="14"/>
                    <a:pt x="64" y="15"/>
                    <a:pt x="57" y="12"/>
                  </a:cubicBezTo>
                  <a:cubicBezTo>
                    <a:pt x="46" y="8"/>
                    <a:pt x="41" y="2"/>
                    <a:pt x="28" y="2"/>
                  </a:cubicBezTo>
                  <a:cubicBezTo>
                    <a:pt x="20" y="1"/>
                    <a:pt x="12" y="5"/>
                    <a:pt x="7" y="10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9" y="1"/>
                    <a:pt x="35" y="0"/>
                    <a:pt x="46" y="11"/>
                  </a:cubicBezTo>
                  <a:cubicBezTo>
                    <a:pt x="49" y="14"/>
                    <a:pt x="49" y="14"/>
                    <a:pt x="46" y="12"/>
                  </a:cubicBezTo>
                  <a:cubicBezTo>
                    <a:pt x="29" y="5"/>
                    <a:pt x="17" y="7"/>
                    <a:pt x="4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" name="Freeform 179"/>
            <p:cNvSpPr>
              <a:spLocks noEditPoints="1"/>
            </p:cNvSpPr>
            <p:nvPr/>
          </p:nvSpPr>
          <p:spPr bwMode="auto">
            <a:xfrm>
              <a:off x="919163" y="1149351"/>
              <a:ext cx="774700" cy="447675"/>
            </a:xfrm>
            <a:custGeom>
              <a:avLst/>
              <a:gdLst>
                <a:gd name="T0" fmla="*/ 34 w 64"/>
                <a:gd name="T1" fmla="*/ 32 h 37"/>
                <a:gd name="T2" fmla="*/ 49 w 64"/>
                <a:gd name="T3" fmla="*/ 23 h 37"/>
                <a:gd name="T4" fmla="*/ 48 w 64"/>
                <a:gd name="T5" fmla="*/ 19 h 37"/>
                <a:gd name="T6" fmla="*/ 38 w 64"/>
                <a:gd name="T7" fmla="*/ 13 h 37"/>
                <a:gd name="T8" fmla="*/ 34 w 64"/>
                <a:gd name="T9" fmla="*/ 13 h 37"/>
                <a:gd name="T10" fmla="*/ 36 w 64"/>
                <a:gd name="T11" fmla="*/ 19 h 37"/>
                <a:gd name="T12" fmla="*/ 39 w 64"/>
                <a:gd name="T13" fmla="*/ 18 h 37"/>
                <a:gd name="T14" fmla="*/ 40 w 64"/>
                <a:gd name="T15" fmla="*/ 18 h 37"/>
                <a:gd name="T16" fmla="*/ 34 w 64"/>
                <a:gd name="T17" fmla="*/ 32 h 37"/>
                <a:gd name="T18" fmla="*/ 34 w 64"/>
                <a:gd name="T19" fmla="*/ 32 h 37"/>
                <a:gd name="T20" fmla="*/ 26 w 64"/>
                <a:gd name="T21" fmla="*/ 27 h 37"/>
                <a:gd name="T22" fmla="*/ 32 w 64"/>
                <a:gd name="T23" fmla="*/ 30 h 37"/>
                <a:gd name="T24" fmla="*/ 23 w 64"/>
                <a:gd name="T25" fmla="*/ 31 h 37"/>
                <a:gd name="T26" fmla="*/ 18 w 64"/>
                <a:gd name="T27" fmla="*/ 24 h 37"/>
                <a:gd name="T28" fmla="*/ 26 w 64"/>
                <a:gd name="T29" fmla="*/ 27 h 37"/>
                <a:gd name="T30" fmla="*/ 4 w 64"/>
                <a:gd name="T31" fmla="*/ 20 h 37"/>
                <a:gd name="T32" fmla="*/ 4 w 64"/>
                <a:gd name="T33" fmla="*/ 20 h 37"/>
                <a:gd name="T34" fmla="*/ 17 w 64"/>
                <a:gd name="T35" fmla="*/ 13 h 37"/>
                <a:gd name="T36" fmla="*/ 18 w 64"/>
                <a:gd name="T37" fmla="*/ 13 h 37"/>
                <a:gd name="T38" fmla="*/ 15 w 64"/>
                <a:gd name="T39" fmla="*/ 21 h 37"/>
                <a:gd name="T40" fmla="*/ 19 w 64"/>
                <a:gd name="T41" fmla="*/ 30 h 37"/>
                <a:gd name="T42" fmla="*/ 19 w 64"/>
                <a:gd name="T43" fmla="*/ 31 h 37"/>
                <a:gd name="T44" fmla="*/ 7 w 64"/>
                <a:gd name="T45" fmla="*/ 29 h 37"/>
                <a:gd name="T46" fmla="*/ 7 w 64"/>
                <a:gd name="T47" fmla="*/ 29 h 37"/>
                <a:gd name="T48" fmla="*/ 40 w 64"/>
                <a:gd name="T49" fmla="*/ 33 h 37"/>
                <a:gd name="T50" fmla="*/ 57 w 64"/>
                <a:gd name="T51" fmla="*/ 19 h 37"/>
                <a:gd name="T52" fmla="*/ 57 w 64"/>
                <a:gd name="T53" fmla="*/ 12 h 37"/>
                <a:gd name="T54" fmla="*/ 28 w 64"/>
                <a:gd name="T55" fmla="*/ 1 h 37"/>
                <a:gd name="T56" fmla="*/ 7 w 64"/>
                <a:gd name="T57" fmla="*/ 10 h 37"/>
                <a:gd name="T58" fmla="*/ 7 w 64"/>
                <a:gd name="T59" fmla="*/ 10 h 37"/>
                <a:gd name="T60" fmla="*/ 46 w 64"/>
                <a:gd name="T61" fmla="*/ 11 h 37"/>
                <a:gd name="T62" fmla="*/ 46 w 64"/>
                <a:gd name="T63" fmla="*/ 12 h 37"/>
                <a:gd name="T64" fmla="*/ 4 w 64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4" y="32"/>
                  </a:moveTo>
                  <a:cubicBezTo>
                    <a:pt x="40" y="32"/>
                    <a:pt x="45" y="29"/>
                    <a:pt x="49" y="23"/>
                  </a:cubicBezTo>
                  <a:cubicBezTo>
                    <a:pt x="50" y="21"/>
                    <a:pt x="49" y="20"/>
                    <a:pt x="48" y="19"/>
                  </a:cubicBezTo>
                  <a:cubicBezTo>
                    <a:pt x="45" y="16"/>
                    <a:pt x="42" y="14"/>
                    <a:pt x="38" y="13"/>
                  </a:cubicBezTo>
                  <a:cubicBezTo>
                    <a:pt x="37" y="12"/>
                    <a:pt x="35" y="12"/>
                    <a:pt x="34" y="13"/>
                  </a:cubicBezTo>
                  <a:cubicBezTo>
                    <a:pt x="31" y="15"/>
                    <a:pt x="33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41" y="24"/>
                    <a:pt x="39" y="29"/>
                    <a:pt x="34" y="32"/>
                  </a:cubicBezTo>
                  <a:cubicBezTo>
                    <a:pt x="33" y="32"/>
                    <a:pt x="33" y="32"/>
                    <a:pt x="34" y="32"/>
                  </a:cubicBezTo>
                  <a:close/>
                  <a:moveTo>
                    <a:pt x="26" y="27"/>
                  </a:moveTo>
                  <a:cubicBezTo>
                    <a:pt x="29" y="28"/>
                    <a:pt x="33" y="28"/>
                    <a:pt x="32" y="30"/>
                  </a:cubicBezTo>
                  <a:cubicBezTo>
                    <a:pt x="31" y="32"/>
                    <a:pt x="26" y="32"/>
                    <a:pt x="23" y="31"/>
                  </a:cubicBezTo>
                  <a:cubicBezTo>
                    <a:pt x="20" y="29"/>
                    <a:pt x="17" y="25"/>
                    <a:pt x="18" y="24"/>
                  </a:cubicBezTo>
                  <a:cubicBezTo>
                    <a:pt x="19" y="22"/>
                    <a:pt x="23" y="25"/>
                    <a:pt x="26" y="27"/>
                  </a:cubicBezTo>
                  <a:close/>
                  <a:moveTo>
                    <a:pt x="4" y="20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7"/>
                    <a:pt x="13" y="14"/>
                    <a:pt x="17" y="13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6" y="16"/>
                    <a:pt x="15" y="18"/>
                    <a:pt x="15" y="21"/>
                  </a:cubicBezTo>
                  <a:cubicBezTo>
                    <a:pt x="15" y="24"/>
                    <a:pt x="17" y="28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1" y="29"/>
                    <a:pt x="7" y="29"/>
                  </a:cubicBezTo>
                  <a:cubicBezTo>
                    <a:pt x="4" y="29"/>
                    <a:pt x="4" y="29"/>
                    <a:pt x="7" y="29"/>
                  </a:cubicBezTo>
                  <a:cubicBezTo>
                    <a:pt x="16" y="31"/>
                    <a:pt x="29" y="37"/>
                    <a:pt x="40" y="33"/>
                  </a:cubicBezTo>
                  <a:cubicBezTo>
                    <a:pt x="47" y="31"/>
                    <a:pt x="51" y="24"/>
                    <a:pt x="57" y="19"/>
                  </a:cubicBezTo>
                  <a:cubicBezTo>
                    <a:pt x="64" y="14"/>
                    <a:pt x="64" y="15"/>
                    <a:pt x="57" y="12"/>
                  </a:cubicBezTo>
                  <a:cubicBezTo>
                    <a:pt x="46" y="8"/>
                    <a:pt x="41" y="2"/>
                    <a:pt x="28" y="1"/>
                  </a:cubicBezTo>
                  <a:cubicBezTo>
                    <a:pt x="20" y="1"/>
                    <a:pt x="12" y="5"/>
                    <a:pt x="7" y="10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9" y="1"/>
                    <a:pt x="35" y="0"/>
                    <a:pt x="46" y="11"/>
                  </a:cubicBezTo>
                  <a:cubicBezTo>
                    <a:pt x="49" y="14"/>
                    <a:pt x="49" y="14"/>
                    <a:pt x="46" y="12"/>
                  </a:cubicBezTo>
                  <a:cubicBezTo>
                    <a:pt x="29" y="5"/>
                    <a:pt x="17" y="7"/>
                    <a:pt x="4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" name="Freeform 180"/>
            <p:cNvSpPr>
              <a:spLocks noEditPoints="1"/>
            </p:cNvSpPr>
            <p:nvPr/>
          </p:nvSpPr>
          <p:spPr bwMode="auto">
            <a:xfrm>
              <a:off x="919163" y="1149351"/>
              <a:ext cx="774700" cy="447675"/>
            </a:xfrm>
            <a:custGeom>
              <a:avLst/>
              <a:gdLst>
                <a:gd name="T0" fmla="*/ 34 w 64"/>
                <a:gd name="T1" fmla="*/ 32 h 37"/>
                <a:gd name="T2" fmla="*/ 49 w 64"/>
                <a:gd name="T3" fmla="*/ 23 h 37"/>
                <a:gd name="T4" fmla="*/ 48 w 64"/>
                <a:gd name="T5" fmla="*/ 19 h 37"/>
                <a:gd name="T6" fmla="*/ 38 w 64"/>
                <a:gd name="T7" fmla="*/ 13 h 37"/>
                <a:gd name="T8" fmla="*/ 34 w 64"/>
                <a:gd name="T9" fmla="*/ 13 h 37"/>
                <a:gd name="T10" fmla="*/ 36 w 64"/>
                <a:gd name="T11" fmla="*/ 19 h 37"/>
                <a:gd name="T12" fmla="*/ 39 w 64"/>
                <a:gd name="T13" fmla="*/ 18 h 37"/>
                <a:gd name="T14" fmla="*/ 40 w 64"/>
                <a:gd name="T15" fmla="*/ 18 h 37"/>
                <a:gd name="T16" fmla="*/ 34 w 64"/>
                <a:gd name="T17" fmla="*/ 32 h 37"/>
                <a:gd name="T18" fmla="*/ 34 w 64"/>
                <a:gd name="T19" fmla="*/ 32 h 37"/>
                <a:gd name="T20" fmla="*/ 26 w 64"/>
                <a:gd name="T21" fmla="*/ 27 h 37"/>
                <a:gd name="T22" fmla="*/ 32 w 64"/>
                <a:gd name="T23" fmla="*/ 30 h 37"/>
                <a:gd name="T24" fmla="*/ 23 w 64"/>
                <a:gd name="T25" fmla="*/ 31 h 37"/>
                <a:gd name="T26" fmla="*/ 18 w 64"/>
                <a:gd name="T27" fmla="*/ 24 h 37"/>
                <a:gd name="T28" fmla="*/ 26 w 64"/>
                <a:gd name="T29" fmla="*/ 27 h 37"/>
                <a:gd name="T30" fmla="*/ 4 w 64"/>
                <a:gd name="T31" fmla="*/ 20 h 37"/>
                <a:gd name="T32" fmla="*/ 4 w 64"/>
                <a:gd name="T33" fmla="*/ 20 h 37"/>
                <a:gd name="T34" fmla="*/ 17 w 64"/>
                <a:gd name="T35" fmla="*/ 13 h 37"/>
                <a:gd name="T36" fmla="*/ 18 w 64"/>
                <a:gd name="T37" fmla="*/ 13 h 37"/>
                <a:gd name="T38" fmla="*/ 15 w 64"/>
                <a:gd name="T39" fmla="*/ 21 h 37"/>
                <a:gd name="T40" fmla="*/ 19 w 64"/>
                <a:gd name="T41" fmla="*/ 30 h 37"/>
                <a:gd name="T42" fmla="*/ 19 w 64"/>
                <a:gd name="T43" fmla="*/ 31 h 37"/>
                <a:gd name="T44" fmla="*/ 7 w 64"/>
                <a:gd name="T45" fmla="*/ 29 h 37"/>
                <a:gd name="T46" fmla="*/ 6 w 64"/>
                <a:gd name="T47" fmla="*/ 29 h 37"/>
                <a:gd name="T48" fmla="*/ 40 w 64"/>
                <a:gd name="T49" fmla="*/ 33 h 37"/>
                <a:gd name="T50" fmla="*/ 57 w 64"/>
                <a:gd name="T51" fmla="*/ 19 h 37"/>
                <a:gd name="T52" fmla="*/ 57 w 64"/>
                <a:gd name="T53" fmla="*/ 12 h 37"/>
                <a:gd name="T54" fmla="*/ 28 w 64"/>
                <a:gd name="T55" fmla="*/ 1 h 37"/>
                <a:gd name="T56" fmla="*/ 7 w 64"/>
                <a:gd name="T57" fmla="*/ 10 h 37"/>
                <a:gd name="T58" fmla="*/ 7 w 64"/>
                <a:gd name="T59" fmla="*/ 10 h 37"/>
                <a:gd name="T60" fmla="*/ 46 w 64"/>
                <a:gd name="T61" fmla="*/ 11 h 37"/>
                <a:gd name="T62" fmla="*/ 46 w 64"/>
                <a:gd name="T63" fmla="*/ 12 h 37"/>
                <a:gd name="T64" fmla="*/ 4 w 64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4" y="32"/>
                  </a:moveTo>
                  <a:cubicBezTo>
                    <a:pt x="40" y="32"/>
                    <a:pt x="45" y="29"/>
                    <a:pt x="49" y="23"/>
                  </a:cubicBezTo>
                  <a:cubicBezTo>
                    <a:pt x="50" y="21"/>
                    <a:pt x="49" y="20"/>
                    <a:pt x="48" y="19"/>
                  </a:cubicBezTo>
                  <a:cubicBezTo>
                    <a:pt x="45" y="16"/>
                    <a:pt x="42" y="14"/>
                    <a:pt x="38" y="13"/>
                  </a:cubicBezTo>
                  <a:cubicBezTo>
                    <a:pt x="36" y="12"/>
                    <a:pt x="35" y="12"/>
                    <a:pt x="34" y="13"/>
                  </a:cubicBezTo>
                  <a:cubicBezTo>
                    <a:pt x="31" y="15"/>
                    <a:pt x="33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41" y="24"/>
                    <a:pt x="39" y="29"/>
                    <a:pt x="34" y="32"/>
                  </a:cubicBezTo>
                  <a:cubicBezTo>
                    <a:pt x="33" y="32"/>
                    <a:pt x="33" y="32"/>
                    <a:pt x="34" y="32"/>
                  </a:cubicBezTo>
                  <a:close/>
                  <a:moveTo>
                    <a:pt x="26" y="27"/>
                  </a:moveTo>
                  <a:cubicBezTo>
                    <a:pt x="28" y="28"/>
                    <a:pt x="33" y="28"/>
                    <a:pt x="32" y="30"/>
                  </a:cubicBezTo>
                  <a:cubicBezTo>
                    <a:pt x="31" y="31"/>
                    <a:pt x="26" y="32"/>
                    <a:pt x="23" y="31"/>
                  </a:cubicBezTo>
                  <a:cubicBezTo>
                    <a:pt x="20" y="29"/>
                    <a:pt x="17" y="25"/>
                    <a:pt x="18" y="24"/>
                  </a:cubicBezTo>
                  <a:cubicBezTo>
                    <a:pt x="19" y="22"/>
                    <a:pt x="23" y="25"/>
                    <a:pt x="26" y="27"/>
                  </a:cubicBezTo>
                  <a:close/>
                  <a:moveTo>
                    <a:pt x="4" y="20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7"/>
                    <a:pt x="12" y="14"/>
                    <a:pt x="17" y="13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7" y="28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1" y="29"/>
                    <a:pt x="7" y="29"/>
                  </a:cubicBezTo>
                  <a:cubicBezTo>
                    <a:pt x="4" y="29"/>
                    <a:pt x="4" y="29"/>
                    <a:pt x="6" y="29"/>
                  </a:cubicBezTo>
                  <a:cubicBezTo>
                    <a:pt x="16" y="31"/>
                    <a:pt x="29" y="37"/>
                    <a:pt x="40" y="33"/>
                  </a:cubicBezTo>
                  <a:cubicBezTo>
                    <a:pt x="47" y="31"/>
                    <a:pt x="51" y="23"/>
                    <a:pt x="57" y="19"/>
                  </a:cubicBezTo>
                  <a:cubicBezTo>
                    <a:pt x="64" y="14"/>
                    <a:pt x="64" y="15"/>
                    <a:pt x="57" y="12"/>
                  </a:cubicBezTo>
                  <a:cubicBezTo>
                    <a:pt x="46" y="8"/>
                    <a:pt x="41" y="1"/>
                    <a:pt x="28" y="1"/>
                  </a:cubicBezTo>
                  <a:cubicBezTo>
                    <a:pt x="19" y="1"/>
                    <a:pt x="12" y="4"/>
                    <a:pt x="7" y="10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9" y="1"/>
                    <a:pt x="35" y="0"/>
                    <a:pt x="46" y="11"/>
                  </a:cubicBezTo>
                  <a:cubicBezTo>
                    <a:pt x="49" y="14"/>
                    <a:pt x="49" y="14"/>
                    <a:pt x="46" y="12"/>
                  </a:cubicBezTo>
                  <a:cubicBezTo>
                    <a:pt x="29" y="5"/>
                    <a:pt x="16" y="7"/>
                    <a:pt x="4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" name="Freeform 181"/>
            <p:cNvSpPr>
              <a:spLocks noEditPoints="1"/>
            </p:cNvSpPr>
            <p:nvPr/>
          </p:nvSpPr>
          <p:spPr bwMode="auto">
            <a:xfrm>
              <a:off x="919163" y="1149351"/>
              <a:ext cx="774700" cy="447675"/>
            </a:xfrm>
            <a:custGeom>
              <a:avLst/>
              <a:gdLst>
                <a:gd name="T0" fmla="*/ 34 w 64"/>
                <a:gd name="T1" fmla="*/ 32 h 37"/>
                <a:gd name="T2" fmla="*/ 49 w 64"/>
                <a:gd name="T3" fmla="*/ 23 h 37"/>
                <a:gd name="T4" fmla="*/ 48 w 64"/>
                <a:gd name="T5" fmla="*/ 19 h 37"/>
                <a:gd name="T6" fmla="*/ 38 w 64"/>
                <a:gd name="T7" fmla="*/ 13 h 37"/>
                <a:gd name="T8" fmla="*/ 34 w 64"/>
                <a:gd name="T9" fmla="*/ 13 h 37"/>
                <a:gd name="T10" fmla="*/ 36 w 64"/>
                <a:gd name="T11" fmla="*/ 19 h 37"/>
                <a:gd name="T12" fmla="*/ 39 w 64"/>
                <a:gd name="T13" fmla="*/ 18 h 37"/>
                <a:gd name="T14" fmla="*/ 40 w 64"/>
                <a:gd name="T15" fmla="*/ 18 h 37"/>
                <a:gd name="T16" fmla="*/ 34 w 64"/>
                <a:gd name="T17" fmla="*/ 32 h 37"/>
                <a:gd name="T18" fmla="*/ 34 w 64"/>
                <a:gd name="T19" fmla="*/ 32 h 37"/>
                <a:gd name="T20" fmla="*/ 25 w 64"/>
                <a:gd name="T21" fmla="*/ 26 h 37"/>
                <a:gd name="T22" fmla="*/ 32 w 64"/>
                <a:gd name="T23" fmla="*/ 30 h 37"/>
                <a:gd name="T24" fmla="*/ 23 w 64"/>
                <a:gd name="T25" fmla="*/ 31 h 37"/>
                <a:gd name="T26" fmla="*/ 18 w 64"/>
                <a:gd name="T27" fmla="*/ 24 h 37"/>
                <a:gd name="T28" fmla="*/ 25 w 64"/>
                <a:gd name="T29" fmla="*/ 26 h 37"/>
                <a:gd name="T30" fmla="*/ 3 w 64"/>
                <a:gd name="T31" fmla="*/ 20 h 37"/>
                <a:gd name="T32" fmla="*/ 4 w 64"/>
                <a:gd name="T33" fmla="*/ 20 h 37"/>
                <a:gd name="T34" fmla="*/ 17 w 64"/>
                <a:gd name="T35" fmla="*/ 12 h 37"/>
                <a:gd name="T36" fmla="*/ 18 w 64"/>
                <a:gd name="T37" fmla="*/ 13 h 37"/>
                <a:gd name="T38" fmla="*/ 15 w 64"/>
                <a:gd name="T39" fmla="*/ 21 h 37"/>
                <a:gd name="T40" fmla="*/ 19 w 64"/>
                <a:gd name="T41" fmla="*/ 30 h 37"/>
                <a:gd name="T42" fmla="*/ 19 w 64"/>
                <a:gd name="T43" fmla="*/ 31 h 37"/>
                <a:gd name="T44" fmla="*/ 6 w 64"/>
                <a:gd name="T45" fmla="*/ 29 h 37"/>
                <a:gd name="T46" fmla="*/ 6 w 64"/>
                <a:gd name="T47" fmla="*/ 29 h 37"/>
                <a:gd name="T48" fmla="*/ 40 w 64"/>
                <a:gd name="T49" fmla="*/ 33 h 37"/>
                <a:gd name="T50" fmla="*/ 57 w 64"/>
                <a:gd name="T51" fmla="*/ 19 h 37"/>
                <a:gd name="T52" fmla="*/ 57 w 64"/>
                <a:gd name="T53" fmla="*/ 12 h 37"/>
                <a:gd name="T54" fmla="*/ 27 w 64"/>
                <a:gd name="T55" fmla="*/ 1 h 37"/>
                <a:gd name="T56" fmla="*/ 7 w 64"/>
                <a:gd name="T57" fmla="*/ 9 h 37"/>
                <a:gd name="T58" fmla="*/ 7 w 64"/>
                <a:gd name="T59" fmla="*/ 10 h 37"/>
                <a:gd name="T60" fmla="*/ 46 w 64"/>
                <a:gd name="T61" fmla="*/ 11 h 37"/>
                <a:gd name="T62" fmla="*/ 46 w 64"/>
                <a:gd name="T63" fmla="*/ 12 h 37"/>
                <a:gd name="T64" fmla="*/ 3 w 64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4" y="32"/>
                  </a:moveTo>
                  <a:cubicBezTo>
                    <a:pt x="40" y="32"/>
                    <a:pt x="45" y="29"/>
                    <a:pt x="49" y="23"/>
                  </a:cubicBezTo>
                  <a:cubicBezTo>
                    <a:pt x="50" y="21"/>
                    <a:pt x="49" y="20"/>
                    <a:pt x="48" y="19"/>
                  </a:cubicBezTo>
                  <a:cubicBezTo>
                    <a:pt x="45" y="16"/>
                    <a:pt x="41" y="14"/>
                    <a:pt x="38" y="13"/>
                  </a:cubicBezTo>
                  <a:cubicBezTo>
                    <a:pt x="36" y="12"/>
                    <a:pt x="35" y="12"/>
                    <a:pt x="34" y="13"/>
                  </a:cubicBezTo>
                  <a:cubicBezTo>
                    <a:pt x="31" y="15"/>
                    <a:pt x="32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39" y="17"/>
                    <a:pt x="40" y="17"/>
                    <a:pt x="40" y="18"/>
                  </a:cubicBezTo>
                  <a:cubicBezTo>
                    <a:pt x="41" y="23"/>
                    <a:pt x="39" y="29"/>
                    <a:pt x="34" y="32"/>
                  </a:cubicBezTo>
                  <a:cubicBezTo>
                    <a:pt x="33" y="32"/>
                    <a:pt x="33" y="32"/>
                    <a:pt x="34" y="32"/>
                  </a:cubicBezTo>
                  <a:close/>
                  <a:moveTo>
                    <a:pt x="25" y="26"/>
                  </a:moveTo>
                  <a:cubicBezTo>
                    <a:pt x="28" y="28"/>
                    <a:pt x="33" y="28"/>
                    <a:pt x="32" y="30"/>
                  </a:cubicBezTo>
                  <a:cubicBezTo>
                    <a:pt x="31" y="31"/>
                    <a:pt x="26" y="32"/>
                    <a:pt x="23" y="31"/>
                  </a:cubicBezTo>
                  <a:cubicBezTo>
                    <a:pt x="20" y="29"/>
                    <a:pt x="17" y="25"/>
                    <a:pt x="18" y="24"/>
                  </a:cubicBezTo>
                  <a:cubicBezTo>
                    <a:pt x="19" y="22"/>
                    <a:pt x="23" y="25"/>
                    <a:pt x="25" y="26"/>
                  </a:cubicBezTo>
                  <a:close/>
                  <a:moveTo>
                    <a:pt x="3" y="20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6"/>
                    <a:pt x="12" y="14"/>
                    <a:pt x="17" y="12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7" y="27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1" y="29"/>
                    <a:pt x="6" y="29"/>
                  </a:cubicBezTo>
                  <a:cubicBezTo>
                    <a:pt x="4" y="29"/>
                    <a:pt x="4" y="29"/>
                    <a:pt x="6" y="29"/>
                  </a:cubicBezTo>
                  <a:cubicBezTo>
                    <a:pt x="16" y="31"/>
                    <a:pt x="29" y="37"/>
                    <a:pt x="40" y="33"/>
                  </a:cubicBezTo>
                  <a:cubicBezTo>
                    <a:pt x="47" y="31"/>
                    <a:pt x="51" y="23"/>
                    <a:pt x="57" y="19"/>
                  </a:cubicBezTo>
                  <a:cubicBezTo>
                    <a:pt x="64" y="14"/>
                    <a:pt x="64" y="15"/>
                    <a:pt x="57" y="12"/>
                  </a:cubicBezTo>
                  <a:cubicBezTo>
                    <a:pt x="46" y="8"/>
                    <a:pt x="41" y="1"/>
                    <a:pt x="27" y="1"/>
                  </a:cubicBezTo>
                  <a:cubicBezTo>
                    <a:pt x="19" y="1"/>
                    <a:pt x="12" y="4"/>
                    <a:pt x="7" y="9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8" y="1"/>
                    <a:pt x="35" y="0"/>
                    <a:pt x="46" y="11"/>
                  </a:cubicBezTo>
                  <a:cubicBezTo>
                    <a:pt x="49" y="14"/>
                    <a:pt x="49" y="14"/>
                    <a:pt x="46" y="12"/>
                  </a:cubicBezTo>
                  <a:cubicBezTo>
                    <a:pt x="29" y="5"/>
                    <a:pt x="16" y="7"/>
                    <a:pt x="3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" name="Freeform 182"/>
            <p:cNvSpPr>
              <a:spLocks noEditPoints="1"/>
            </p:cNvSpPr>
            <p:nvPr/>
          </p:nvSpPr>
          <p:spPr bwMode="auto">
            <a:xfrm>
              <a:off x="919163" y="1149351"/>
              <a:ext cx="774700" cy="434975"/>
            </a:xfrm>
            <a:custGeom>
              <a:avLst/>
              <a:gdLst>
                <a:gd name="T0" fmla="*/ 34 w 64"/>
                <a:gd name="T1" fmla="*/ 32 h 36"/>
                <a:gd name="T2" fmla="*/ 49 w 64"/>
                <a:gd name="T3" fmla="*/ 23 h 36"/>
                <a:gd name="T4" fmla="*/ 48 w 64"/>
                <a:gd name="T5" fmla="*/ 19 h 36"/>
                <a:gd name="T6" fmla="*/ 38 w 64"/>
                <a:gd name="T7" fmla="*/ 13 h 36"/>
                <a:gd name="T8" fmla="*/ 34 w 64"/>
                <a:gd name="T9" fmla="*/ 13 h 36"/>
                <a:gd name="T10" fmla="*/ 36 w 64"/>
                <a:gd name="T11" fmla="*/ 19 h 36"/>
                <a:gd name="T12" fmla="*/ 39 w 64"/>
                <a:gd name="T13" fmla="*/ 18 h 36"/>
                <a:gd name="T14" fmla="*/ 40 w 64"/>
                <a:gd name="T15" fmla="*/ 18 h 36"/>
                <a:gd name="T16" fmla="*/ 34 w 64"/>
                <a:gd name="T17" fmla="*/ 31 h 36"/>
                <a:gd name="T18" fmla="*/ 34 w 64"/>
                <a:gd name="T19" fmla="*/ 32 h 36"/>
                <a:gd name="T20" fmla="*/ 25 w 64"/>
                <a:gd name="T21" fmla="*/ 26 h 36"/>
                <a:gd name="T22" fmla="*/ 32 w 64"/>
                <a:gd name="T23" fmla="*/ 30 h 36"/>
                <a:gd name="T24" fmla="*/ 23 w 64"/>
                <a:gd name="T25" fmla="*/ 30 h 36"/>
                <a:gd name="T26" fmla="*/ 18 w 64"/>
                <a:gd name="T27" fmla="*/ 24 h 36"/>
                <a:gd name="T28" fmla="*/ 25 w 64"/>
                <a:gd name="T29" fmla="*/ 26 h 36"/>
                <a:gd name="T30" fmla="*/ 3 w 64"/>
                <a:gd name="T31" fmla="*/ 19 h 36"/>
                <a:gd name="T32" fmla="*/ 4 w 64"/>
                <a:gd name="T33" fmla="*/ 20 h 36"/>
                <a:gd name="T34" fmla="*/ 17 w 64"/>
                <a:gd name="T35" fmla="*/ 12 h 36"/>
                <a:gd name="T36" fmla="*/ 18 w 64"/>
                <a:gd name="T37" fmla="*/ 13 h 36"/>
                <a:gd name="T38" fmla="*/ 15 w 64"/>
                <a:gd name="T39" fmla="*/ 21 h 36"/>
                <a:gd name="T40" fmla="*/ 19 w 64"/>
                <a:gd name="T41" fmla="*/ 30 h 36"/>
                <a:gd name="T42" fmla="*/ 19 w 64"/>
                <a:gd name="T43" fmla="*/ 31 h 36"/>
                <a:gd name="T44" fmla="*/ 6 w 64"/>
                <a:gd name="T45" fmla="*/ 29 h 36"/>
                <a:gd name="T46" fmla="*/ 6 w 64"/>
                <a:gd name="T47" fmla="*/ 29 h 36"/>
                <a:gd name="T48" fmla="*/ 40 w 64"/>
                <a:gd name="T49" fmla="*/ 33 h 36"/>
                <a:gd name="T50" fmla="*/ 57 w 64"/>
                <a:gd name="T51" fmla="*/ 19 h 36"/>
                <a:gd name="T52" fmla="*/ 57 w 64"/>
                <a:gd name="T53" fmla="*/ 12 h 36"/>
                <a:gd name="T54" fmla="*/ 27 w 64"/>
                <a:gd name="T55" fmla="*/ 1 h 36"/>
                <a:gd name="T56" fmla="*/ 7 w 64"/>
                <a:gd name="T57" fmla="*/ 9 h 36"/>
                <a:gd name="T58" fmla="*/ 7 w 64"/>
                <a:gd name="T59" fmla="*/ 10 h 36"/>
                <a:gd name="T60" fmla="*/ 45 w 64"/>
                <a:gd name="T61" fmla="*/ 10 h 36"/>
                <a:gd name="T62" fmla="*/ 45 w 64"/>
                <a:gd name="T63" fmla="*/ 12 h 36"/>
                <a:gd name="T64" fmla="*/ 3 w 64"/>
                <a:gd name="T65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6">
                  <a:moveTo>
                    <a:pt x="34" y="32"/>
                  </a:moveTo>
                  <a:cubicBezTo>
                    <a:pt x="40" y="32"/>
                    <a:pt x="45" y="29"/>
                    <a:pt x="49" y="23"/>
                  </a:cubicBezTo>
                  <a:cubicBezTo>
                    <a:pt x="49" y="21"/>
                    <a:pt x="49" y="20"/>
                    <a:pt x="48" y="19"/>
                  </a:cubicBezTo>
                  <a:cubicBezTo>
                    <a:pt x="45" y="16"/>
                    <a:pt x="41" y="14"/>
                    <a:pt x="38" y="13"/>
                  </a:cubicBezTo>
                  <a:cubicBezTo>
                    <a:pt x="36" y="12"/>
                    <a:pt x="35" y="12"/>
                    <a:pt x="34" y="13"/>
                  </a:cubicBezTo>
                  <a:cubicBezTo>
                    <a:pt x="31" y="14"/>
                    <a:pt x="32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39" y="17"/>
                    <a:pt x="39" y="17"/>
                    <a:pt x="40" y="18"/>
                  </a:cubicBezTo>
                  <a:cubicBezTo>
                    <a:pt x="41" y="23"/>
                    <a:pt x="39" y="29"/>
                    <a:pt x="34" y="31"/>
                  </a:cubicBezTo>
                  <a:cubicBezTo>
                    <a:pt x="33" y="32"/>
                    <a:pt x="33" y="32"/>
                    <a:pt x="34" y="32"/>
                  </a:cubicBezTo>
                  <a:close/>
                  <a:moveTo>
                    <a:pt x="25" y="26"/>
                  </a:moveTo>
                  <a:cubicBezTo>
                    <a:pt x="28" y="28"/>
                    <a:pt x="33" y="28"/>
                    <a:pt x="32" y="30"/>
                  </a:cubicBezTo>
                  <a:cubicBezTo>
                    <a:pt x="31" y="31"/>
                    <a:pt x="26" y="32"/>
                    <a:pt x="23" y="30"/>
                  </a:cubicBezTo>
                  <a:cubicBezTo>
                    <a:pt x="20" y="29"/>
                    <a:pt x="17" y="25"/>
                    <a:pt x="18" y="24"/>
                  </a:cubicBezTo>
                  <a:cubicBezTo>
                    <a:pt x="19" y="22"/>
                    <a:pt x="22" y="25"/>
                    <a:pt x="25" y="26"/>
                  </a:cubicBezTo>
                  <a:close/>
                  <a:moveTo>
                    <a:pt x="3" y="19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6"/>
                    <a:pt x="12" y="14"/>
                    <a:pt x="17" y="12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6" y="27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0" y="29"/>
                    <a:pt x="6" y="29"/>
                  </a:cubicBezTo>
                  <a:cubicBezTo>
                    <a:pt x="4" y="28"/>
                    <a:pt x="4" y="29"/>
                    <a:pt x="6" y="29"/>
                  </a:cubicBezTo>
                  <a:cubicBezTo>
                    <a:pt x="16" y="31"/>
                    <a:pt x="29" y="36"/>
                    <a:pt x="40" y="33"/>
                  </a:cubicBezTo>
                  <a:cubicBezTo>
                    <a:pt x="47" y="31"/>
                    <a:pt x="51" y="23"/>
                    <a:pt x="57" y="19"/>
                  </a:cubicBezTo>
                  <a:cubicBezTo>
                    <a:pt x="64" y="14"/>
                    <a:pt x="64" y="14"/>
                    <a:pt x="57" y="12"/>
                  </a:cubicBezTo>
                  <a:cubicBezTo>
                    <a:pt x="46" y="8"/>
                    <a:pt x="41" y="1"/>
                    <a:pt x="27" y="1"/>
                  </a:cubicBezTo>
                  <a:cubicBezTo>
                    <a:pt x="19" y="1"/>
                    <a:pt x="12" y="4"/>
                    <a:pt x="7" y="9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8" y="0"/>
                    <a:pt x="35" y="0"/>
                    <a:pt x="45" y="10"/>
                  </a:cubicBezTo>
                  <a:cubicBezTo>
                    <a:pt x="49" y="14"/>
                    <a:pt x="49" y="14"/>
                    <a:pt x="45" y="12"/>
                  </a:cubicBezTo>
                  <a:cubicBezTo>
                    <a:pt x="29" y="5"/>
                    <a:pt x="16" y="6"/>
                    <a:pt x="3" y="19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Freeform 183"/>
            <p:cNvSpPr>
              <a:spLocks noEditPoints="1"/>
            </p:cNvSpPr>
            <p:nvPr/>
          </p:nvSpPr>
          <p:spPr bwMode="auto">
            <a:xfrm>
              <a:off x="919163" y="1149351"/>
              <a:ext cx="774700" cy="434975"/>
            </a:xfrm>
            <a:custGeom>
              <a:avLst/>
              <a:gdLst>
                <a:gd name="T0" fmla="*/ 34 w 64"/>
                <a:gd name="T1" fmla="*/ 32 h 36"/>
                <a:gd name="T2" fmla="*/ 48 w 64"/>
                <a:gd name="T3" fmla="*/ 23 h 36"/>
                <a:gd name="T4" fmla="*/ 48 w 64"/>
                <a:gd name="T5" fmla="*/ 19 h 36"/>
                <a:gd name="T6" fmla="*/ 37 w 64"/>
                <a:gd name="T7" fmla="*/ 12 h 36"/>
                <a:gd name="T8" fmla="*/ 34 w 64"/>
                <a:gd name="T9" fmla="*/ 13 h 36"/>
                <a:gd name="T10" fmla="*/ 36 w 64"/>
                <a:gd name="T11" fmla="*/ 19 h 36"/>
                <a:gd name="T12" fmla="*/ 39 w 64"/>
                <a:gd name="T13" fmla="*/ 18 h 36"/>
                <a:gd name="T14" fmla="*/ 40 w 64"/>
                <a:gd name="T15" fmla="*/ 18 h 36"/>
                <a:gd name="T16" fmla="*/ 34 w 64"/>
                <a:gd name="T17" fmla="*/ 31 h 36"/>
                <a:gd name="T18" fmla="*/ 34 w 64"/>
                <a:gd name="T19" fmla="*/ 32 h 36"/>
                <a:gd name="T20" fmla="*/ 25 w 64"/>
                <a:gd name="T21" fmla="*/ 26 h 36"/>
                <a:gd name="T22" fmla="*/ 32 w 64"/>
                <a:gd name="T23" fmla="*/ 30 h 36"/>
                <a:gd name="T24" fmla="*/ 23 w 64"/>
                <a:gd name="T25" fmla="*/ 30 h 36"/>
                <a:gd name="T26" fmla="*/ 18 w 64"/>
                <a:gd name="T27" fmla="*/ 23 h 36"/>
                <a:gd name="T28" fmla="*/ 25 w 64"/>
                <a:gd name="T29" fmla="*/ 26 h 36"/>
                <a:gd name="T30" fmla="*/ 3 w 64"/>
                <a:gd name="T31" fmla="*/ 19 h 36"/>
                <a:gd name="T32" fmla="*/ 3 w 64"/>
                <a:gd name="T33" fmla="*/ 20 h 36"/>
                <a:gd name="T34" fmla="*/ 17 w 64"/>
                <a:gd name="T35" fmla="*/ 12 h 36"/>
                <a:gd name="T36" fmla="*/ 18 w 64"/>
                <a:gd name="T37" fmla="*/ 13 h 36"/>
                <a:gd name="T38" fmla="*/ 15 w 64"/>
                <a:gd name="T39" fmla="*/ 21 h 36"/>
                <a:gd name="T40" fmla="*/ 19 w 64"/>
                <a:gd name="T41" fmla="*/ 30 h 36"/>
                <a:gd name="T42" fmla="*/ 19 w 64"/>
                <a:gd name="T43" fmla="*/ 31 h 36"/>
                <a:gd name="T44" fmla="*/ 6 w 64"/>
                <a:gd name="T45" fmla="*/ 29 h 36"/>
                <a:gd name="T46" fmla="*/ 6 w 64"/>
                <a:gd name="T47" fmla="*/ 29 h 36"/>
                <a:gd name="T48" fmla="*/ 40 w 64"/>
                <a:gd name="T49" fmla="*/ 33 h 36"/>
                <a:gd name="T50" fmla="*/ 57 w 64"/>
                <a:gd name="T51" fmla="*/ 19 h 36"/>
                <a:gd name="T52" fmla="*/ 57 w 64"/>
                <a:gd name="T53" fmla="*/ 12 h 36"/>
                <a:gd name="T54" fmla="*/ 27 w 64"/>
                <a:gd name="T55" fmla="*/ 1 h 36"/>
                <a:gd name="T56" fmla="*/ 7 w 64"/>
                <a:gd name="T57" fmla="*/ 9 h 36"/>
                <a:gd name="T58" fmla="*/ 7 w 64"/>
                <a:gd name="T59" fmla="*/ 10 h 36"/>
                <a:gd name="T60" fmla="*/ 45 w 64"/>
                <a:gd name="T61" fmla="*/ 10 h 36"/>
                <a:gd name="T62" fmla="*/ 45 w 64"/>
                <a:gd name="T63" fmla="*/ 12 h 36"/>
                <a:gd name="T64" fmla="*/ 3 w 64"/>
                <a:gd name="T65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6">
                  <a:moveTo>
                    <a:pt x="34" y="32"/>
                  </a:moveTo>
                  <a:cubicBezTo>
                    <a:pt x="40" y="32"/>
                    <a:pt x="45" y="29"/>
                    <a:pt x="48" y="23"/>
                  </a:cubicBezTo>
                  <a:cubicBezTo>
                    <a:pt x="49" y="21"/>
                    <a:pt x="49" y="20"/>
                    <a:pt x="48" y="19"/>
                  </a:cubicBezTo>
                  <a:cubicBezTo>
                    <a:pt x="45" y="16"/>
                    <a:pt x="41" y="14"/>
                    <a:pt x="37" y="12"/>
                  </a:cubicBezTo>
                  <a:cubicBezTo>
                    <a:pt x="36" y="12"/>
                    <a:pt x="35" y="12"/>
                    <a:pt x="34" y="13"/>
                  </a:cubicBezTo>
                  <a:cubicBezTo>
                    <a:pt x="31" y="14"/>
                    <a:pt x="32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39" y="17"/>
                    <a:pt x="39" y="17"/>
                    <a:pt x="40" y="18"/>
                  </a:cubicBezTo>
                  <a:cubicBezTo>
                    <a:pt x="41" y="23"/>
                    <a:pt x="39" y="29"/>
                    <a:pt x="34" y="31"/>
                  </a:cubicBezTo>
                  <a:cubicBezTo>
                    <a:pt x="32" y="32"/>
                    <a:pt x="33" y="32"/>
                    <a:pt x="34" y="32"/>
                  </a:cubicBezTo>
                  <a:close/>
                  <a:moveTo>
                    <a:pt x="25" y="26"/>
                  </a:moveTo>
                  <a:cubicBezTo>
                    <a:pt x="28" y="28"/>
                    <a:pt x="33" y="28"/>
                    <a:pt x="32" y="30"/>
                  </a:cubicBezTo>
                  <a:cubicBezTo>
                    <a:pt x="31" y="31"/>
                    <a:pt x="26" y="32"/>
                    <a:pt x="23" y="30"/>
                  </a:cubicBezTo>
                  <a:cubicBezTo>
                    <a:pt x="20" y="29"/>
                    <a:pt x="17" y="25"/>
                    <a:pt x="18" y="23"/>
                  </a:cubicBezTo>
                  <a:cubicBezTo>
                    <a:pt x="19" y="22"/>
                    <a:pt x="22" y="25"/>
                    <a:pt x="25" y="26"/>
                  </a:cubicBezTo>
                  <a:close/>
                  <a:moveTo>
                    <a:pt x="3" y="19"/>
                  </a:moveTo>
                  <a:cubicBezTo>
                    <a:pt x="0" y="23"/>
                    <a:pt x="0" y="22"/>
                    <a:pt x="3" y="20"/>
                  </a:cubicBezTo>
                  <a:cubicBezTo>
                    <a:pt x="8" y="16"/>
                    <a:pt x="12" y="14"/>
                    <a:pt x="17" y="12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6" y="27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4" y="30"/>
                    <a:pt x="10" y="29"/>
                    <a:pt x="6" y="29"/>
                  </a:cubicBezTo>
                  <a:cubicBezTo>
                    <a:pt x="3" y="28"/>
                    <a:pt x="4" y="28"/>
                    <a:pt x="6" y="29"/>
                  </a:cubicBezTo>
                  <a:cubicBezTo>
                    <a:pt x="16" y="31"/>
                    <a:pt x="29" y="36"/>
                    <a:pt x="40" y="33"/>
                  </a:cubicBezTo>
                  <a:cubicBezTo>
                    <a:pt x="47" y="31"/>
                    <a:pt x="51" y="23"/>
                    <a:pt x="57" y="19"/>
                  </a:cubicBezTo>
                  <a:cubicBezTo>
                    <a:pt x="64" y="14"/>
                    <a:pt x="63" y="14"/>
                    <a:pt x="57" y="12"/>
                  </a:cubicBezTo>
                  <a:cubicBezTo>
                    <a:pt x="46" y="7"/>
                    <a:pt x="41" y="1"/>
                    <a:pt x="27" y="1"/>
                  </a:cubicBezTo>
                  <a:cubicBezTo>
                    <a:pt x="19" y="1"/>
                    <a:pt x="12" y="4"/>
                    <a:pt x="7" y="9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8" y="0"/>
                    <a:pt x="35" y="0"/>
                    <a:pt x="45" y="10"/>
                  </a:cubicBezTo>
                  <a:cubicBezTo>
                    <a:pt x="48" y="14"/>
                    <a:pt x="49" y="13"/>
                    <a:pt x="45" y="12"/>
                  </a:cubicBezTo>
                  <a:cubicBezTo>
                    <a:pt x="29" y="5"/>
                    <a:pt x="16" y="6"/>
                    <a:pt x="3" y="19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Freeform 184"/>
            <p:cNvSpPr>
              <a:spLocks noEditPoints="1"/>
            </p:cNvSpPr>
            <p:nvPr/>
          </p:nvSpPr>
          <p:spPr bwMode="auto">
            <a:xfrm>
              <a:off x="919163" y="1149351"/>
              <a:ext cx="774700" cy="434975"/>
            </a:xfrm>
            <a:custGeom>
              <a:avLst/>
              <a:gdLst>
                <a:gd name="T0" fmla="*/ 34 w 64"/>
                <a:gd name="T1" fmla="*/ 32 h 36"/>
                <a:gd name="T2" fmla="*/ 48 w 64"/>
                <a:gd name="T3" fmla="*/ 23 h 36"/>
                <a:gd name="T4" fmla="*/ 48 w 64"/>
                <a:gd name="T5" fmla="*/ 19 h 36"/>
                <a:gd name="T6" fmla="*/ 37 w 64"/>
                <a:gd name="T7" fmla="*/ 12 h 36"/>
                <a:gd name="T8" fmla="*/ 34 w 64"/>
                <a:gd name="T9" fmla="*/ 12 h 36"/>
                <a:gd name="T10" fmla="*/ 36 w 64"/>
                <a:gd name="T11" fmla="*/ 19 h 36"/>
                <a:gd name="T12" fmla="*/ 39 w 64"/>
                <a:gd name="T13" fmla="*/ 18 h 36"/>
                <a:gd name="T14" fmla="*/ 39 w 64"/>
                <a:gd name="T15" fmla="*/ 18 h 36"/>
                <a:gd name="T16" fmla="*/ 34 w 64"/>
                <a:gd name="T17" fmla="*/ 31 h 36"/>
                <a:gd name="T18" fmla="*/ 34 w 64"/>
                <a:gd name="T19" fmla="*/ 32 h 36"/>
                <a:gd name="T20" fmla="*/ 25 w 64"/>
                <a:gd name="T21" fmla="*/ 26 h 36"/>
                <a:gd name="T22" fmla="*/ 32 w 64"/>
                <a:gd name="T23" fmla="*/ 29 h 36"/>
                <a:gd name="T24" fmla="*/ 23 w 64"/>
                <a:gd name="T25" fmla="*/ 30 h 36"/>
                <a:gd name="T26" fmla="*/ 18 w 64"/>
                <a:gd name="T27" fmla="*/ 23 h 36"/>
                <a:gd name="T28" fmla="*/ 25 w 64"/>
                <a:gd name="T29" fmla="*/ 26 h 36"/>
                <a:gd name="T30" fmla="*/ 3 w 64"/>
                <a:gd name="T31" fmla="*/ 19 h 36"/>
                <a:gd name="T32" fmla="*/ 3 w 64"/>
                <a:gd name="T33" fmla="*/ 20 h 36"/>
                <a:gd name="T34" fmla="*/ 17 w 64"/>
                <a:gd name="T35" fmla="*/ 12 h 36"/>
                <a:gd name="T36" fmla="*/ 17 w 64"/>
                <a:gd name="T37" fmla="*/ 13 h 36"/>
                <a:gd name="T38" fmla="*/ 15 w 64"/>
                <a:gd name="T39" fmla="*/ 21 h 36"/>
                <a:gd name="T40" fmla="*/ 19 w 64"/>
                <a:gd name="T41" fmla="*/ 29 h 36"/>
                <a:gd name="T42" fmla="*/ 18 w 64"/>
                <a:gd name="T43" fmla="*/ 30 h 36"/>
                <a:gd name="T44" fmla="*/ 6 w 64"/>
                <a:gd name="T45" fmla="*/ 29 h 36"/>
                <a:gd name="T46" fmla="*/ 6 w 64"/>
                <a:gd name="T47" fmla="*/ 29 h 36"/>
                <a:gd name="T48" fmla="*/ 40 w 64"/>
                <a:gd name="T49" fmla="*/ 33 h 36"/>
                <a:gd name="T50" fmla="*/ 57 w 64"/>
                <a:gd name="T51" fmla="*/ 19 h 36"/>
                <a:gd name="T52" fmla="*/ 57 w 64"/>
                <a:gd name="T53" fmla="*/ 12 h 36"/>
                <a:gd name="T54" fmla="*/ 27 w 64"/>
                <a:gd name="T55" fmla="*/ 1 h 36"/>
                <a:gd name="T56" fmla="*/ 6 w 64"/>
                <a:gd name="T57" fmla="*/ 9 h 36"/>
                <a:gd name="T58" fmla="*/ 7 w 64"/>
                <a:gd name="T59" fmla="*/ 9 h 36"/>
                <a:gd name="T60" fmla="*/ 45 w 64"/>
                <a:gd name="T61" fmla="*/ 10 h 36"/>
                <a:gd name="T62" fmla="*/ 45 w 64"/>
                <a:gd name="T63" fmla="*/ 12 h 36"/>
                <a:gd name="T64" fmla="*/ 3 w 64"/>
                <a:gd name="T65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6">
                  <a:moveTo>
                    <a:pt x="34" y="32"/>
                  </a:moveTo>
                  <a:cubicBezTo>
                    <a:pt x="40" y="31"/>
                    <a:pt x="45" y="29"/>
                    <a:pt x="48" y="23"/>
                  </a:cubicBezTo>
                  <a:cubicBezTo>
                    <a:pt x="49" y="21"/>
                    <a:pt x="49" y="20"/>
                    <a:pt x="48" y="19"/>
                  </a:cubicBezTo>
                  <a:cubicBezTo>
                    <a:pt x="45" y="16"/>
                    <a:pt x="41" y="14"/>
                    <a:pt x="37" y="12"/>
                  </a:cubicBezTo>
                  <a:cubicBezTo>
                    <a:pt x="36" y="12"/>
                    <a:pt x="35" y="12"/>
                    <a:pt x="34" y="12"/>
                  </a:cubicBezTo>
                  <a:cubicBezTo>
                    <a:pt x="31" y="14"/>
                    <a:pt x="32" y="19"/>
                    <a:pt x="36" y="19"/>
                  </a:cubicBezTo>
                  <a:cubicBezTo>
                    <a:pt x="37" y="19"/>
                    <a:pt x="38" y="18"/>
                    <a:pt x="39" y="18"/>
                  </a:cubicBezTo>
                  <a:cubicBezTo>
                    <a:pt x="39" y="17"/>
                    <a:pt x="39" y="17"/>
                    <a:pt x="39" y="18"/>
                  </a:cubicBezTo>
                  <a:cubicBezTo>
                    <a:pt x="41" y="23"/>
                    <a:pt x="38" y="29"/>
                    <a:pt x="34" y="31"/>
                  </a:cubicBezTo>
                  <a:cubicBezTo>
                    <a:pt x="32" y="32"/>
                    <a:pt x="32" y="32"/>
                    <a:pt x="34" y="32"/>
                  </a:cubicBezTo>
                  <a:close/>
                  <a:moveTo>
                    <a:pt x="25" y="26"/>
                  </a:moveTo>
                  <a:cubicBezTo>
                    <a:pt x="28" y="28"/>
                    <a:pt x="33" y="28"/>
                    <a:pt x="32" y="29"/>
                  </a:cubicBezTo>
                  <a:cubicBezTo>
                    <a:pt x="31" y="31"/>
                    <a:pt x="26" y="32"/>
                    <a:pt x="23" y="30"/>
                  </a:cubicBezTo>
                  <a:cubicBezTo>
                    <a:pt x="20" y="29"/>
                    <a:pt x="17" y="25"/>
                    <a:pt x="18" y="23"/>
                  </a:cubicBezTo>
                  <a:cubicBezTo>
                    <a:pt x="19" y="22"/>
                    <a:pt x="22" y="25"/>
                    <a:pt x="25" y="26"/>
                  </a:cubicBezTo>
                  <a:close/>
                  <a:moveTo>
                    <a:pt x="3" y="19"/>
                  </a:moveTo>
                  <a:cubicBezTo>
                    <a:pt x="0" y="23"/>
                    <a:pt x="0" y="22"/>
                    <a:pt x="3" y="20"/>
                  </a:cubicBezTo>
                  <a:cubicBezTo>
                    <a:pt x="8" y="16"/>
                    <a:pt x="12" y="14"/>
                    <a:pt x="17" y="12"/>
                  </a:cubicBezTo>
                  <a:cubicBezTo>
                    <a:pt x="18" y="12"/>
                    <a:pt x="18" y="12"/>
                    <a:pt x="17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6" y="27"/>
                    <a:pt x="19" y="29"/>
                  </a:cubicBezTo>
                  <a:cubicBezTo>
                    <a:pt x="20" y="30"/>
                    <a:pt x="20" y="31"/>
                    <a:pt x="18" y="30"/>
                  </a:cubicBezTo>
                  <a:cubicBezTo>
                    <a:pt x="14" y="30"/>
                    <a:pt x="10" y="29"/>
                    <a:pt x="6" y="29"/>
                  </a:cubicBezTo>
                  <a:cubicBezTo>
                    <a:pt x="3" y="28"/>
                    <a:pt x="3" y="28"/>
                    <a:pt x="6" y="29"/>
                  </a:cubicBezTo>
                  <a:cubicBezTo>
                    <a:pt x="16" y="31"/>
                    <a:pt x="29" y="36"/>
                    <a:pt x="40" y="33"/>
                  </a:cubicBezTo>
                  <a:cubicBezTo>
                    <a:pt x="47" y="30"/>
                    <a:pt x="51" y="23"/>
                    <a:pt x="57" y="19"/>
                  </a:cubicBezTo>
                  <a:cubicBezTo>
                    <a:pt x="64" y="14"/>
                    <a:pt x="63" y="14"/>
                    <a:pt x="57" y="12"/>
                  </a:cubicBezTo>
                  <a:cubicBezTo>
                    <a:pt x="46" y="7"/>
                    <a:pt x="41" y="1"/>
                    <a:pt x="27" y="1"/>
                  </a:cubicBezTo>
                  <a:cubicBezTo>
                    <a:pt x="19" y="1"/>
                    <a:pt x="11" y="4"/>
                    <a:pt x="6" y="9"/>
                  </a:cubicBezTo>
                  <a:cubicBezTo>
                    <a:pt x="4" y="12"/>
                    <a:pt x="4" y="12"/>
                    <a:pt x="7" y="9"/>
                  </a:cubicBezTo>
                  <a:cubicBezTo>
                    <a:pt x="18" y="0"/>
                    <a:pt x="35" y="0"/>
                    <a:pt x="45" y="10"/>
                  </a:cubicBezTo>
                  <a:cubicBezTo>
                    <a:pt x="48" y="13"/>
                    <a:pt x="49" y="13"/>
                    <a:pt x="45" y="12"/>
                  </a:cubicBezTo>
                  <a:cubicBezTo>
                    <a:pt x="29" y="5"/>
                    <a:pt x="16" y="6"/>
                    <a:pt x="3" y="19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Freeform 185"/>
            <p:cNvSpPr>
              <a:spLocks noEditPoints="1"/>
            </p:cNvSpPr>
            <p:nvPr/>
          </p:nvSpPr>
          <p:spPr bwMode="auto">
            <a:xfrm>
              <a:off x="919163" y="1136651"/>
              <a:ext cx="774700" cy="447675"/>
            </a:xfrm>
            <a:custGeom>
              <a:avLst/>
              <a:gdLst>
                <a:gd name="T0" fmla="*/ 34 w 64"/>
                <a:gd name="T1" fmla="*/ 33 h 37"/>
                <a:gd name="T2" fmla="*/ 48 w 64"/>
                <a:gd name="T3" fmla="*/ 23 h 37"/>
                <a:gd name="T4" fmla="*/ 48 w 64"/>
                <a:gd name="T5" fmla="*/ 19 h 37"/>
                <a:gd name="T6" fmla="*/ 37 w 64"/>
                <a:gd name="T7" fmla="*/ 13 h 37"/>
                <a:gd name="T8" fmla="*/ 34 w 64"/>
                <a:gd name="T9" fmla="*/ 13 h 37"/>
                <a:gd name="T10" fmla="*/ 36 w 64"/>
                <a:gd name="T11" fmla="*/ 20 h 37"/>
                <a:gd name="T12" fmla="*/ 38 w 64"/>
                <a:gd name="T13" fmla="*/ 19 h 37"/>
                <a:gd name="T14" fmla="*/ 39 w 64"/>
                <a:gd name="T15" fmla="*/ 19 h 37"/>
                <a:gd name="T16" fmla="*/ 34 w 64"/>
                <a:gd name="T17" fmla="*/ 32 h 37"/>
                <a:gd name="T18" fmla="*/ 34 w 64"/>
                <a:gd name="T19" fmla="*/ 33 h 37"/>
                <a:gd name="T20" fmla="*/ 25 w 64"/>
                <a:gd name="T21" fmla="*/ 27 h 37"/>
                <a:gd name="T22" fmla="*/ 32 w 64"/>
                <a:gd name="T23" fmla="*/ 30 h 37"/>
                <a:gd name="T24" fmla="*/ 23 w 64"/>
                <a:gd name="T25" fmla="*/ 31 h 37"/>
                <a:gd name="T26" fmla="*/ 18 w 64"/>
                <a:gd name="T27" fmla="*/ 24 h 37"/>
                <a:gd name="T28" fmla="*/ 25 w 64"/>
                <a:gd name="T29" fmla="*/ 27 h 37"/>
                <a:gd name="T30" fmla="*/ 3 w 64"/>
                <a:gd name="T31" fmla="*/ 20 h 37"/>
                <a:gd name="T32" fmla="*/ 3 w 64"/>
                <a:gd name="T33" fmla="*/ 21 h 37"/>
                <a:gd name="T34" fmla="*/ 17 w 64"/>
                <a:gd name="T35" fmla="*/ 13 h 37"/>
                <a:gd name="T36" fmla="*/ 17 w 64"/>
                <a:gd name="T37" fmla="*/ 14 h 37"/>
                <a:gd name="T38" fmla="*/ 15 w 64"/>
                <a:gd name="T39" fmla="*/ 21 h 37"/>
                <a:gd name="T40" fmla="*/ 18 w 64"/>
                <a:gd name="T41" fmla="*/ 30 h 37"/>
                <a:gd name="T42" fmla="*/ 18 w 64"/>
                <a:gd name="T43" fmla="*/ 31 h 37"/>
                <a:gd name="T44" fmla="*/ 6 w 64"/>
                <a:gd name="T45" fmla="*/ 29 h 37"/>
                <a:gd name="T46" fmla="*/ 6 w 64"/>
                <a:gd name="T47" fmla="*/ 30 h 37"/>
                <a:gd name="T48" fmla="*/ 40 w 64"/>
                <a:gd name="T49" fmla="*/ 34 h 37"/>
                <a:gd name="T50" fmla="*/ 57 w 64"/>
                <a:gd name="T51" fmla="*/ 20 h 37"/>
                <a:gd name="T52" fmla="*/ 57 w 64"/>
                <a:gd name="T53" fmla="*/ 13 h 37"/>
                <a:gd name="T54" fmla="*/ 27 w 64"/>
                <a:gd name="T55" fmla="*/ 2 h 37"/>
                <a:gd name="T56" fmla="*/ 6 w 64"/>
                <a:gd name="T57" fmla="*/ 10 h 37"/>
                <a:gd name="T58" fmla="*/ 7 w 64"/>
                <a:gd name="T59" fmla="*/ 10 h 37"/>
                <a:gd name="T60" fmla="*/ 45 w 64"/>
                <a:gd name="T61" fmla="*/ 11 h 37"/>
                <a:gd name="T62" fmla="*/ 45 w 64"/>
                <a:gd name="T63" fmla="*/ 13 h 37"/>
                <a:gd name="T64" fmla="*/ 3 w 64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4" y="33"/>
                  </a:moveTo>
                  <a:cubicBezTo>
                    <a:pt x="40" y="32"/>
                    <a:pt x="45" y="30"/>
                    <a:pt x="48" y="23"/>
                  </a:cubicBezTo>
                  <a:cubicBezTo>
                    <a:pt x="49" y="22"/>
                    <a:pt x="49" y="21"/>
                    <a:pt x="48" y="19"/>
                  </a:cubicBezTo>
                  <a:cubicBezTo>
                    <a:pt x="45" y="17"/>
                    <a:pt x="41" y="15"/>
                    <a:pt x="37" y="13"/>
                  </a:cubicBezTo>
                  <a:cubicBezTo>
                    <a:pt x="36" y="13"/>
                    <a:pt x="35" y="13"/>
                    <a:pt x="34" y="13"/>
                  </a:cubicBezTo>
                  <a:cubicBezTo>
                    <a:pt x="31" y="15"/>
                    <a:pt x="32" y="20"/>
                    <a:pt x="36" y="20"/>
                  </a:cubicBezTo>
                  <a:cubicBezTo>
                    <a:pt x="37" y="20"/>
                    <a:pt x="38" y="19"/>
                    <a:pt x="38" y="19"/>
                  </a:cubicBezTo>
                  <a:cubicBezTo>
                    <a:pt x="39" y="18"/>
                    <a:pt x="39" y="18"/>
                    <a:pt x="39" y="19"/>
                  </a:cubicBezTo>
                  <a:cubicBezTo>
                    <a:pt x="40" y="24"/>
                    <a:pt x="38" y="29"/>
                    <a:pt x="34" y="32"/>
                  </a:cubicBezTo>
                  <a:cubicBezTo>
                    <a:pt x="32" y="33"/>
                    <a:pt x="32" y="33"/>
                    <a:pt x="34" y="33"/>
                  </a:cubicBezTo>
                  <a:close/>
                  <a:moveTo>
                    <a:pt x="25" y="27"/>
                  </a:moveTo>
                  <a:cubicBezTo>
                    <a:pt x="28" y="29"/>
                    <a:pt x="33" y="29"/>
                    <a:pt x="32" y="30"/>
                  </a:cubicBezTo>
                  <a:cubicBezTo>
                    <a:pt x="31" y="32"/>
                    <a:pt x="26" y="33"/>
                    <a:pt x="23" y="31"/>
                  </a:cubicBezTo>
                  <a:cubicBezTo>
                    <a:pt x="20" y="30"/>
                    <a:pt x="17" y="26"/>
                    <a:pt x="18" y="24"/>
                  </a:cubicBezTo>
                  <a:cubicBezTo>
                    <a:pt x="19" y="23"/>
                    <a:pt x="22" y="25"/>
                    <a:pt x="25" y="27"/>
                  </a:cubicBezTo>
                  <a:close/>
                  <a:moveTo>
                    <a:pt x="3" y="20"/>
                  </a:moveTo>
                  <a:cubicBezTo>
                    <a:pt x="0" y="24"/>
                    <a:pt x="0" y="23"/>
                    <a:pt x="3" y="21"/>
                  </a:cubicBezTo>
                  <a:cubicBezTo>
                    <a:pt x="7" y="17"/>
                    <a:pt x="12" y="15"/>
                    <a:pt x="17" y="13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6" y="16"/>
                    <a:pt x="15" y="19"/>
                    <a:pt x="15" y="21"/>
                  </a:cubicBezTo>
                  <a:cubicBezTo>
                    <a:pt x="15" y="25"/>
                    <a:pt x="16" y="28"/>
                    <a:pt x="18" y="30"/>
                  </a:cubicBezTo>
                  <a:cubicBezTo>
                    <a:pt x="20" y="31"/>
                    <a:pt x="20" y="32"/>
                    <a:pt x="18" y="31"/>
                  </a:cubicBezTo>
                  <a:cubicBezTo>
                    <a:pt x="14" y="31"/>
                    <a:pt x="10" y="30"/>
                    <a:pt x="6" y="29"/>
                  </a:cubicBezTo>
                  <a:cubicBezTo>
                    <a:pt x="3" y="29"/>
                    <a:pt x="3" y="29"/>
                    <a:pt x="6" y="30"/>
                  </a:cubicBezTo>
                  <a:cubicBezTo>
                    <a:pt x="16" y="32"/>
                    <a:pt x="28" y="37"/>
                    <a:pt x="40" y="34"/>
                  </a:cubicBezTo>
                  <a:cubicBezTo>
                    <a:pt x="46" y="31"/>
                    <a:pt x="51" y="24"/>
                    <a:pt x="57" y="20"/>
                  </a:cubicBezTo>
                  <a:cubicBezTo>
                    <a:pt x="64" y="15"/>
                    <a:pt x="63" y="15"/>
                    <a:pt x="57" y="13"/>
                  </a:cubicBezTo>
                  <a:cubicBezTo>
                    <a:pt x="45" y="8"/>
                    <a:pt x="40" y="2"/>
                    <a:pt x="27" y="2"/>
                  </a:cubicBezTo>
                  <a:cubicBezTo>
                    <a:pt x="19" y="2"/>
                    <a:pt x="11" y="5"/>
                    <a:pt x="6" y="10"/>
                  </a:cubicBezTo>
                  <a:cubicBezTo>
                    <a:pt x="4" y="13"/>
                    <a:pt x="4" y="13"/>
                    <a:pt x="7" y="10"/>
                  </a:cubicBezTo>
                  <a:cubicBezTo>
                    <a:pt x="18" y="1"/>
                    <a:pt x="35" y="0"/>
                    <a:pt x="45" y="11"/>
                  </a:cubicBezTo>
                  <a:cubicBezTo>
                    <a:pt x="48" y="14"/>
                    <a:pt x="49" y="14"/>
                    <a:pt x="45" y="13"/>
                  </a:cubicBezTo>
                  <a:cubicBezTo>
                    <a:pt x="29" y="6"/>
                    <a:pt x="16" y="7"/>
                    <a:pt x="3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Freeform 186"/>
            <p:cNvSpPr>
              <a:spLocks noEditPoints="1"/>
            </p:cNvSpPr>
            <p:nvPr/>
          </p:nvSpPr>
          <p:spPr bwMode="auto">
            <a:xfrm>
              <a:off x="919163" y="1136651"/>
              <a:ext cx="774700" cy="447675"/>
            </a:xfrm>
            <a:custGeom>
              <a:avLst/>
              <a:gdLst>
                <a:gd name="T0" fmla="*/ 34 w 64"/>
                <a:gd name="T1" fmla="*/ 33 h 37"/>
                <a:gd name="T2" fmla="*/ 48 w 64"/>
                <a:gd name="T3" fmla="*/ 23 h 37"/>
                <a:gd name="T4" fmla="*/ 47 w 64"/>
                <a:gd name="T5" fmla="*/ 19 h 37"/>
                <a:gd name="T6" fmla="*/ 37 w 64"/>
                <a:gd name="T7" fmla="*/ 13 h 37"/>
                <a:gd name="T8" fmla="*/ 34 w 64"/>
                <a:gd name="T9" fmla="*/ 13 h 37"/>
                <a:gd name="T10" fmla="*/ 36 w 64"/>
                <a:gd name="T11" fmla="*/ 20 h 37"/>
                <a:gd name="T12" fmla="*/ 38 w 64"/>
                <a:gd name="T13" fmla="*/ 18 h 37"/>
                <a:gd name="T14" fmla="*/ 39 w 64"/>
                <a:gd name="T15" fmla="*/ 19 h 37"/>
                <a:gd name="T16" fmla="*/ 34 w 64"/>
                <a:gd name="T17" fmla="*/ 32 h 37"/>
                <a:gd name="T18" fmla="*/ 34 w 64"/>
                <a:gd name="T19" fmla="*/ 33 h 37"/>
                <a:gd name="T20" fmla="*/ 25 w 64"/>
                <a:gd name="T21" fmla="*/ 27 h 37"/>
                <a:gd name="T22" fmla="*/ 32 w 64"/>
                <a:gd name="T23" fmla="*/ 30 h 37"/>
                <a:gd name="T24" fmla="*/ 23 w 64"/>
                <a:gd name="T25" fmla="*/ 31 h 37"/>
                <a:gd name="T26" fmla="*/ 18 w 64"/>
                <a:gd name="T27" fmla="*/ 24 h 37"/>
                <a:gd name="T28" fmla="*/ 25 w 64"/>
                <a:gd name="T29" fmla="*/ 27 h 37"/>
                <a:gd name="T30" fmla="*/ 3 w 64"/>
                <a:gd name="T31" fmla="*/ 20 h 37"/>
                <a:gd name="T32" fmla="*/ 3 w 64"/>
                <a:gd name="T33" fmla="*/ 21 h 37"/>
                <a:gd name="T34" fmla="*/ 17 w 64"/>
                <a:gd name="T35" fmla="*/ 13 h 37"/>
                <a:gd name="T36" fmla="*/ 17 w 64"/>
                <a:gd name="T37" fmla="*/ 14 h 37"/>
                <a:gd name="T38" fmla="*/ 15 w 64"/>
                <a:gd name="T39" fmla="*/ 21 h 37"/>
                <a:gd name="T40" fmla="*/ 18 w 64"/>
                <a:gd name="T41" fmla="*/ 30 h 37"/>
                <a:gd name="T42" fmla="*/ 18 w 64"/>
                <a:gd name="T43" fmla="*/ 31 h 37"/>
                <a:gd name="T44" fmla="*/ 6 w 64"/>
                <a:gd name="T45" fmla="*/ 29 h 37"/>
                <a:gd name="T46" fmla="*/ 6 w 64"/>
                <a:gd name="T47" fmla="*/ 30 h 37"/>
                <a:gd name="T48" fmla="*/ 39 w 64"/>
                <a:gd name="T49" fmla="*/ 34 h 37"/>
                <a:gd name="T50" fmla="*/ 57 w 64"/>
                <a:gd name="T51" fmla="*/ 20 h 37"/>
                <a:gd name="T52" fmla="*/ 56 w 64"/>
                <a:gd name="T53" fmla="*/ 12 h 37"/>
                <a:gd name="T54" fmla="*/ 27 w 64"/>
                <a:gd name="T55" fmla="*/ 2 h 37"/>
                <a:gd name="T56" fmla="*/ 6 w 64"/>
                <a:gd name="T57" fmla="*/ 10 h 37"/>
                <a:gd name="T58" fmla="*/ 7 w 64"/>
                <a:gd name="T59" fmla="*/ 10 h 37"/>
                <a:gd name="T60" fmla="*/ 45 w 64"/>
                <a:gd name="T61" fmla="*/ 11 h 37"/>
                <a:gd name="T62" fmla="*/ 45 w 64"/>
                <a:gd name="T63" fmla="*/ 13 h 37"/>
                <a:gd name="T64" fmla="*/ 3 w 64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4" y="33"/>
                  </a:moveTo>
                  <a:cubicBezTo>
                    <a:pt x="40" y="32"/>
                    <a:pt x="45" y="30"/>
                    <a:pt x="48" y="23"/>
                  </a:cubicBezTo>
                  <a:cubicBezTo>
                    <a:pt x="49" y="22"/>
                    <a:pt x="49" y="21"/>
                    <a:pt x="47" y="19"/>
                  </a:cubicBezTo>
                  <a:cubicBezTo>
                    <a:pt x="44" y="17"/>
                    <a:pt x="41" y="15"/>
                    <a:pt x="37" y="13"/>
                  </a:cubicBezTo>
                  <a:cubicBezTo>
                    <a:pt x="36" y="13"/>
                    <a:pt x="35" y="13"/>
                    <a:pt x="34" y="13"/>
                  </a:cubicBezTo>
                  <a:cubicBezTo>
                    <a:pt x="31" y="15"/>
                    <a:pt x="32" y="20"/>
                    <a:pt x="36" y="20"/>
                  </a:cubicBezTo>
                  <a:cubicBezTo>
                    <a:pt x="37" y="20"/>
                    <a:pt x="38" y="19"/>
                    <a:pt x="38" y="18"/>
                  </a:cubicBezTo>
                  <a:cubicBezTo>
                    <a:pt x="39" y="18"/>
                    <a:pt x="39" y="18"/>
                    <a:pt x="39" y="19"/>
                  </a:cubicBezTo>
                  <a:cubicBezTo>
                    <a:pt x="40" y="24"/>
                    <a:pt x="38" y="29"/>
                    <a:pt x="34" y="32"/>
                  </a:cubicBezTo>
                  <a:cubicBezTo>
                    <a:pt x="32" y="33"/>
                    <a:pt x="32" y="33"/>
                    <a:pt x="34" y="33"/>
                  </a:cubicBezTo>
                  <a:close/>
                  <a:moveTo>
                    <a:pt x="25" y="27"/>
                  </a:moveTo>
                  <a:cubicBezTo>
                    <a:pt x="28" y="29"/>
                    <a:pt x="33" y="29"/>
                    <a:pt x="32" y="30"/>
                  </a:cubicBezTo>
                  <a:cubicBezTo>
                    <a:pt x="31" y="32"/>
                    <a:pt x="25" y="33"/>
                    <a:pt x="23" y="31"/>
                  </a:cubicBezTo>
                  <a:cubicBezTo>
                    <a:pt x="20" y="30"/>
                    <a:pt x="17" y="26"/>
                    <a:pt x="18" y="24"/>
                  </a:cubicBezTo>
                  <a:cubicBezTo>
                    <a:pt x="19" y="22"/>
                    <a:pt x="22" y="25"/>
                    <a:pt x="25" y="27"/>
                  </a:cubicBezTo>
                  <a:close/>
                  <a:moveTo>
                    <a:pt x="3" y="20"/>
                  </a:moveTo>
                  <a:cubicBezTo>
                    <a:pt x="0" y="24"/>
                    <a:pt x="0" y="23"/>
                    <a:pt x="3" y="21"/>
                  </a:cubicBezTo>
                  <a:cubicBezTo>
                    <a:pt x="7" y="17"/>
                    <a:pt x="12" y="14"/>
                    <a:pt x="17" y="13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6" y="16"/>
                    <a:pt x="15" y="19"/>
                    <a:pt x="15" y="21"/>
                  </a:cubicBezTo>
                  <a:cubicBezTo>
                    <a:pt x="15" y="25"/>
                    <a:pt x="16" y="28"/>
                    <a:pt x="18" y="30"/>
                  </a:cubicBezTo>
                  <a:cubicBezTo>
                    <a:pt x="19" y="31"/>
                    <a:pt x="20" y="32"/>
                    <a:pt x="18" y="31"/>
                  </a:cubicBezTo>
                  <a:cubicBezTo>
                    <a:pt x="14" y="31"/>
                    <a:pt x="10" y="30"/>
                    <a:pt x="6" y="29"/>
                  </a:cubicBezTo>
                  <a:cubicBezTo>
                    <a:pt x="3" y="29"/>
                    <a:pt x="3" y="29"/>
                    <a:pt x="6" y="30"/>
                  </a:cubicBezTo>
                  <a:cubicBezTo>
                    <a:pt x="16" y="32"/>
                    <a:pt x="28" y="37"/>
                    <a:pt x="39" y="34"/>
                  </a:cubicBezTo>
                  <a:cubicBezTo>
                    <a:pt x="46" y="31"/>
                    <a:pt x="51" y="24"/>
                    <a:pt x="57" y="20"/>
                  </a:cubicBezTo>
                  <a:cubicBezTo>
                    <a:pt x="64" y="15"/>
                    <a:pt x="63" y="15"/>
                    <a:pt x="56" y="12"/>
                  </a:cubicBezTo>
                  <a:cubicBezTo>
                    <a:pt x="45" y="8"/>
                    <a:pt x="40" y="2"/>
                    <a:pt x="27" y="2"/>
                  </a:cubicBezTo>
                  <a:cubicBezTo>
                    <a:pt x="19" y="2"/>
                    <a:pt x="11" y="5"/>
                    <a:pt x="6" y="10"/>
                  </a:cubicBezTo>
                  <a:cubicBezTo>
                    <a:pt x="4" y="13"/>
                    <a:pt x="4" y="13"/>
                    <a:pt x="7" y="10"/>
                  </a:cubicBezTo>
                  <a:cubicBezTo>
                    <a:pt x="18" y="1"/>
                    <a:pt x="34" y="0"/>
                    <a:pt x="45" y="11"/>
                  </a:cubicBezTo>
                  <a:cubicBezTo>
                    <a:pt x="48" y="14"/>
                    <a:pt x="49" y="14"/>
                    <a:pt x="45" y="13"/>
                  </a:cubicBezTo>
                  <a:cubicBezTo>
                    <a:pt x="29" y="6"/>
                    <a:pt x="16" y="7"/>
                    <a:pt x="3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Freeform 187"/>
            <p:cNvSpPr>
              <a:spLocks noEditPoints="1"/>
            </p:cNvSpPr>
            <p:nvPr/>
          </p:nvSpPr>
          <p:spPr bwMode="auto">
            <a:xfrm>
              <a:off x="906463" y="1136651"/>
              <a:ext cx="787400" cy="447675"/>
            </a:xfrm>
            <a:custGeom>
              <a:avLst/>
              <a:gdLst>
                <a:gd name="T0" fmla="*/ 35 w 65"/>
                <a:gd name="T1" fmla="*/ 33 h 37"/>
                <a:gd name="T2" fmla="*/ 49 w 65"/>
                <a:gd name="T3" fmla="*/ 23 h 37"/>
                <a:gd name="T4" fmla="*/ 48 w 65"/>
                <a:gd name="T5" fmla="*/ 19 h 37"/>
                <a:gd name="T6" fmla="*/ 38 w 65"/>
                <a:gd name="T7" fmla="*/ 13 h 37"/>
                <a:gd name="T8" fmla="*/ 35 w 65"/>
                <a:gd name="T9" fmla="*/ 13 h 37"/>
                <a:gd name="T10" fmla="*/ 37 w 65"/>
                <a:gd name="T11" fmla="*/ 20 h 37"/>
                <a:gd name="T12" fmla="*/ 39 w 65"/>
                <a:gd name="T13" fmla="*/ 18 h 37"/>
                <a:gd name="T14" fmla="*/ 40 w 65"/>
                <a:gd name="T15" fmla="*/ 18 h 37"/>
                <a:gd name="T16" fmla="*/ 34 w 65"/>
                <a:gd name="T17" fmla="*/ 32 h 37"/>
                <a:gd name="T18" fmla="*/ 35 w 65"/>
                <a:gd name="T19" fmla="*/ 33 h 37"/>
                <a:gd name="T20" fmla="*/ 26 w 65"/>
                <a:gd name="T21" fmla="*/ 27 h 37"/>
                <a:gd name="T22" fmla="*/ 33 w 65"/>
                <a:gd name="T23" fmla="*/ 30 h 37"/>
                <a:gd name="T24" fmla="*/ 23 w 65"/>
                <a:gd name="T25" fmla="*/ 31 h 37"/>
                <a:gd name="T26" fmla="*/ 18 w 65"/>
                <a:gd name="T27" fmla="*/ 24 h 37"/>
                <a:gd name="T28" fmla="*/ 26 w 65"/>
                <a:gd name="T29" fmla="*/ 27 h 37"/>
                <a:gd name="T30" fmla="*/ 4 w 65"/>
                <a:gd name="T31" fmla="*/ 20 h 37"/>
                <a:gd name="T32" fmla="*/ 4 w 65"/>
                <a:gd name="T33" fmla="*/ 21 h 37"/>
                <a:gd name="T34" fmla="*/ 18 w 65"/>
                <a:gd name="T35" fmla="*/ 13 h 37"/>
                <a:gd name="T36" fmla="*/ 18 w 65"/>
                <a:gd name="T37" fmla="*/ 14 h 37"/>
                <a:gd name="T38" fmla="*/ 16 w 65"/>
                <a:gd name="T39" fmla="*/ 21 h 37"/>
                <a:gd name="T40" fmla="*/ 19 w 65"/>
                <a:gd name="T41" fmla="*/ 30 h 37"/>
                <a:gd name="T42" fmla="*/ 19 w 65"/>
                <a:gd name="T43" fmla="*/ 31 h 37"/>
                <a:gd name="T44" fmla="*/ 7 w 65"/>
                <a:gd name="T45" fmla="*/ 29 h 37"/>
                <a:gd name="T46" fmla="*/ 7 w 65"/>
                <a:gd name="T47" fmla="*/ 30 h 37"/>
                <a:gd name="T48" fmla="*/ 40 w 65"/>
                <a:gd name="T49" fmla="*/ 33 h 37"/>
                <a:gd name="T50" fmla="*/ 58 w 65"/>
                <a:gd name="T51" fmla="*/ 20 h 37"/>
                <a:gd name="T52" fmla="*/ 57 w 65"/>
                <a:gd name="T53" fmla="*/ 12 h 37"/>
                <a:gd name="T54" fmla="*/ 28 w 65"/>
                <a:gd name="T55" fmla="*/ 2 h 37"/>
                <a:gd name="T56" fmla="*/ 7 w 65"/>
                <a:gd name="T57" fmla="*/ 10 h 37"/>
                <a:gd name="T58" fmla="*/ 8 w 65"/>
                <a:gd name="T59" fmla="*/ 10 h 37"/>
                <a:gd name="T60" fmla="*/ 46 w 65"/>
                <a:gd name="T61" fmla="*/ 11 h 37"/>
                <a:gd name="T62" fmla="*/ 46 w 65"/>
                <a:gd name="T63" fmla="*/ 13 h 37"/>
                <a:gd name="T64" fmla="*/ 4 w 65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37">
                  <a:moveTo>
                    <a:pt x="35" y="33"/>
                  </a:moveTo>
                  <a:cubicBezTo>
                    <a:pt x="41" y="32"/>
                    <a:pt x="46" y="30"/>
                    <a:pt x="49" y="23"/>
                  </a:cubicBezTo>
                  <a:cubicBezTo>
                    <a:pt x="50" y="22"/>
                    <a:pt x="50" y="21"/>
                    <a:pt x="48" y="19"/>
                  </a:cubicBezTo>
                  <a:cubicBezTo>
                    <a:pt x="45" y="17"/>
                    <a:pt x="42" y="14"/>
                    <a:pt x="38" y="13"/>
                  </a:cubicBezTo>
                  <a:cubicBezTo>
                    <a:pt x="37" y="13"/>
                    <a:pt x="36" y="13"/>
                    <a:pt x="35" y="13"/>
                  </a:cubicBezTo>
                  <a:cubicBezTo>
                    <a:pt x="32" y="15"/>
                    <a:pt x="33" y="20"/>
                    <a:pt x="37" y="20"/>
                  </a:cubicBezTo>
                  <a:cubicBezTo>
                    <a:pt x="38" y="20"/>
                    <a:pt x="39" y="19"/>
                    <a:pt x="39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1" y="24"/>
                    <a:pt x="39" y="29"/>
                    <a:pt x="34" y="32"/>
                  </a:cubicBezTo>
                  <a:cubicBezTo>
                    <a:pt x="33" y="33"/>
                    <a:pt x="33" y="33"/>
                    <a:pt x="35" y="33"/>
                  </a:cubicBezTo>
                  <a:close/>
                  <a:moveTo>
                    <a:pt x="26" y="27"/>
                  </a:moveTo>
                  <a:cubicBezTo>
                    <a:pt x="29" y="29"/>
                    <a:pt x="33" y="28"/>
                    <a:pt x="33" y="30"/>
                  </a:cubicBezTo>
                  <a:cubicBezTo>
                    <a:pt x="32" y="32"/>
                    <a:pt x="26" y="33"/>
                    <a:pt x="23" y="31"/>
                  </a:cubicBezTo>
                  <a:cubicBezTo>
                    <a:pt x="20" y="29"/>
                    <a:pt x="18" y="26"/>
                    <a:pt x="18" y="24"/>
                  </a:cubicBezTo>
                  <a:cubicBezTo>
                    <a:pt x="19" y="22"/>
                    <a:pt x="23" y="25"/>
                    <a:pt x="26" y="27"/>
                  </a:cubicBezTo>
                  <a:close/>
                  <a:moveTo>
                    <a:pt x="4" y="20"/>
                  </a:moveTo>
                  <a:cubicBezTo>
                    <a:pt x="0" y="23"/>
                    <a:pt x="1" y="23"/>
                    <a:pt x="4" y="21"/>
                  </a:cubicBezTo>
                  <a:cubicBezTo>
                    <a:pt x="8" y="17"/>
                    <a:pt x="13" y="14"/>
                    <a:pt x="18" y="13"/>
                  </a:cubicBezTo>
                  <a:cubicBezTo>
                    <a:pt x="19" y="13"/>
                    <a:pt x="19" y="13"/>
                    <a:pt x="18" y="14"/>
                  </a:cubicBezTo>
                  <a:cubicBezTo>
                    <a:pt x="17" y="16"/>
                    <a:pt x="16" y="18"/>
                    <a:pt x="16" y="21"/>
                  </a:cubicBezTo>
                  <a:cubicBezTo>
                    <a:pt x="16" y="25"/>
                    <a:pt x="17" y="28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1" y="30"/>
                    <a:pt x="7" y="29"/>
                  </a:cubicBezTo>
                  <a:cubicBezTo>
                    <a:pt x="4" y="29"/>
                    <a:pt x="4" y="29"/>
                    <a:pt x="7" y="30"/>
                  </a:cubicBezTo>
                  <a:cubicBezTo>
                    <a:pt x="17" y="32"/>
                    <a:pt x="29" y="37"/>
                    <a:pt x="40" y="33"/>
                  </a:cubicBezTo>
                  <a:cubicBezTo>
                    <a:pt x="47" y="31"/>
                    <a:pt x="52" y="24"/>
                    <a:pt x="58" y="20"/>
                  </a:cubicBezTo>
                  <a:cubicBezTo>
                    <a:pt x="65" y="14"/>
                    <a:pt x="64" y="15"/>
                    <a:pt x="57" y="12"/>
                  </a:cubicBezTo>
                  <a:cubicBezTo>
                    <a:pt x="46" y="8"/>
                    <a:pt x="41" y="2"/>
                    <a:pt x="28" y="2"/>
                  </a:cubicBezTo>
                  <a:cubicBezTo>
                    <a:pt x="20" y="2"/>
                    <a:pt x="12" y="5"/>
                    <a:pt x="7" y="10"/>
                  </a:cubicBezTo>
                  <a:cubicBezTo>
                    <a:pt x="5" y="12"/>
                    <a:pt x="4" y="13"/>
                    <a:pt x="8" y="10"/>
                  </a:cubicBezTo>
                  <a:cubicBezTo>
                    <a:pt x="19" y="1"/>
                    <a:pt x="35" y="0"/>
                    <a:pt x="46" y="11"/>
                  </a:cubicBezTo>
                  <a:cubicBezTo>
                    <a:pt x="49" y="14"/>
                    <a:pt x="50" y="14"/>
                    <a:pt x="46" y="13"/>
                  </a:cubicBezTo>
                  <a:cubicBezTo>
                    <a:pt x="30" y="6"/>
                    <a:pt x="17" y="7"/>
                    <a:pt x="4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" name="Freeform 188"/>
            <p:cNvSpPr>
              <a:spLocks noEditPoints="1"/>
            </p:cNvSpPr>
            <p:nvPr/>
          </p:nvSpPr>
          <p:spPr bwMode="auto">
            <a:xfrm>
              <a:off x="906463" y="1136651"/>
              <a:ext cx="787400" cy="447675"/>
            </a:xfrm>
            <a:custGeom>
              <a:avLst/>
              <a:gdLst>
                <a:gd name="T0" fmla="*/ 35 w 65"/>
                <a:gd name="T1" fmla="*/ 33 h 37"/>
                <a:gd name="T2" fmla="*/ 49 w 65"/>
                <a:gd name="T3" fmla="*/ 23 h 37"/>
                <a:gd name="T4" fmla="*/ 48 w 65"/>
                <a:gd name="T5" fmla="*/ 19 h 37"/>
                <a:gd name="T6" fmla="*/ 38 w 65"/>
                <a:gd name="T7" fmla="*/ 13 h 37"/>
                <a:gd name="T8" fmla="*/ 35 w 65"/>
                <a:gd name="T9" fmla="*/ 13 h 37"/>
                <a:gd name="T10" fmla="*/ 36 w 65"/>
                <a:gd name="T11" fmla="*/ 20 h 37"/>
                <a:gd name="T12" fmla="*/ 39 w 65"/>
                <a:gd name="T13" fmla="*/ 18 h 37"/>
                <a:gd name="T14" fmla="*/ 40 w 65"/>
                <a:gd name="T15" fmla="*/ 18 h 37"/>
                <a:gd name="T16" fmla="*/ 34 w 65"/>
                <a:gd name="T17" fmla="*/ 32 h 37"/>
                <a:gd name="T18" fmla="*/ 35 w 65"/>
                <a:gd name="T19" fmla="*/ 33 h 37"/>
                <a:gd name="T20" fmla="*/ 26 w 65"/>
                <a:gd name="T21" fmla="*/ 27 h 37"/>
                <a:gd name="T22" fmla="*/ 32 w 65"/>
                <a:gd name="T23" fmla="*/ 30 h 37"/>
                <a:gd name="T24" fmla="*/ 23 w 65"/>
                <a:gd name="T25" fmla="*/ 31 h 37"/>
                <a:gd name="T26" fmla="*/ 18 w 65"/>
                <a:gd name="T27" fmla="*/ 24 h 37"/>
                <a:gd name="T28" fmla="*/ 26 w 65"/>
                <a:gd name="T29" fmla="*/ 27 h 37"/>
                <a:gd name="T30" fmla="*/ 4 w 65"/>
                <a:gd name="T31" fmla="*/ 20 h 37"/>
                <a:gd name="T32" fmla="*/ 4 w 65"/>
                <a:gd name="T33" fmla="*/ 20 h 37"/>
                <a:gd name="T34" fmla="*/ 18 w 65"/>
                <a:gd name="T35" fmla="*/ 13 h 37"/>
                <a:gd name="T36" fmla="*/ 18 w 65"/>
                <a:gd name="T37" fmla="*/ 14 h 37"/>
                <a:gd name="T38" fmla="*/ 16 w 65"/>
                <a:gd name="T39" fmla="*/ 21 h 37"/>
                <a:gd name="T40" fmla="*/ 19 w 65"/>
                <a:gd name="T41" fmla="*/ 30 h 37"/>
                <a:gd name="T42" fmla="*/ 19 w 65"/>
                <a:gd name="T43" fmla="*/ 31 h 37"/>
                <a:gd name="T44" fmla="*/ 7 w 65"/>
                <a:gd name="T45" fmla="*/ 29 h 37"/>
                <a:gd name="T46" fmla="*/ 7 w 65"/>
                <a:gd name="T47" fmla="*/ 30 h 37"/>
                <a:gd name="T48" fmla="*/ 40 w 65"/>
                <a:gd name="T49" fmla="*/ 33 h 37"/>
                <a:gd name="T50" fmla="*/ 57 w 65"/>
                <a:gd name="T51" fmla="*/ 19 h 37"/>
                <a:gd name="T52" fmla="*/ 57 w 65"/>
                <a:gd name="T53" fmla="*/ 12 h 37"/>
                <a:gd name="T54" fmla="*/ 28 w 65"/>
                <a:gd name="T55" fmla="*/ 2 h 37"/>
                <a:gd name="T56" fmla="*/ 7 w 65"/>
                <a:gd name="T57" fmla="*/ 10 h 37"/>
                <a:gd name="T58" fmla="*/ 7 w 65"/>
                <a:gd name="T59" fmla="*/ 10 h 37"/>
                <a:gd name="T60" fmla="*/ 46 w 65"/>
                <a:gd name="T61" fmla="*/ 11 h 37"/>
                <a:gd name="T62" fmla="*/ 46 w 65"/>
                <a:gd name="T63" fmla="*/ 13 h 37"/>
                <a:gd name="T64" fmla="*/ 4 w 65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37">
                  <a:moveTo>
                    <a:pt x="35" y="33"/>
                  </a:moveTo>
                  <a:cubicBezTo>
                    <a:pt x="40" y="32"/>
                    <a:pt x="45" y="30"/>
                    <a:pt x="49" y="23"/>
                  </a:cubicBezTo>
                  <a:cubicBezTo>
                    <a:pt x="50" y="22"/>
                    <a:pt x="50" y="21"/>
                    <a:pt x="48" y="19"/>
                  </a:cubicBezTo>
                  <a:cubicBezTo>
                    <a:pt x="45" y="16"/>
                    <a:pt x="42" y="14"/>
                    <a:pt x="38" y="13"/>
                  </a:cubicBezTo>
                  <a:cubicBezTo>
                    <a:pt x="37" y="13"/>
                    <a:pt x="35" y="13"/>
                    <a:pt x="35" y="13"/>
                  </a:cubicBezTo>
                  <a:cubicBezTo>
                    <a:pt x="32" y="15"/>
                    <a:pt x="33" y="20"/>
                    <a:pt x="36" y="20"/>
                  </a:cubicBezTo>
                  <a:cubicBezTo>
                    <a:pt x="38" y="20"/>
                    <a:pt x="39" y="19"/>
                    <a:pt x="39" y="18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1" y="24"/>
                    <a:pt x="39" y="29"/>
                    <a:pt x="34" y="32"/>
                  </a:cubicBezTo>
                  <a:cubicBezTo>
                    <a:pt x="33" y="33"/>
                    <a:pt x="33" y="33"/>
                    <a:pt x="35" y="33"/>
                  </a:cubicBezTo>
                  <a:close/>
                  <a:moveTo>
                    <a:pt x="26" y="27"/>
                  </a:moveTo>
                  <a:cubicBezTo>
                    <a:pt x="29" y="28"/>
                    <a:pt x="33" y="28"/>
                    <a:pt x="32" y="30"/>
                  </a:cubicBezTo>
                  <a:cubicBezTo>
                    <a:pt x="31" y="32"/>
                    <a:pt x="26" y="33"/>
                    <a:pt x="23" y="31"/>
                  </a:cubicBezTo>
                  <a:cubicBezTo>
                    <a:pt x="20" y="29"/>
                    <a:pt x="17" y="26"/>
                    <a:pt x="18" y="24"/>
                  </a:cubicBezTo>
                  <a:cubicBezTo>
                    <a:pt x="19" y="22"/>
                    <a:pt x="23" y="25"/>
                    <a:pt x="26" y="27"/>
                  </a:cubicBezTo>
                  <a:close/>
                  <a:moveTo>
                    <a:pt x="4" y="20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7"/>
                    <a:pt x="13" y="14"/>
                    <a:pt x="18" y="13"/>
                  </a:cubicBezTo>
                  <a:cubicBezTo>
                    <a:pt x="19" y="12"/>
                    <a:pt x="19" y="13"/>
                    <a:pt x="18" y="14"/>
                  </a:cubicBezTo>
                  <a:cubicBezTo>
                    <a:pt x="17" y="16"/>
                    <a:pt x="16" y="18"/>
                    <a:pt x="16" y="21"/>
                  </a:cubicBezTo>
                  <a:cubicBezTo>
                    <a:pt x="16" y="25"/>
                    <a:pt x="17" y="28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1" y="30"/>
                    <a:pt x="7" y="29"/>
                  </a:cubicBezTo>
                  <a:cubicBezTo>
                    <a:pt x="4" y="29"/>
                    <a:pt x="4" y="29"/>
                    <a:pt x="7" y="30"/>
                  </a:cubicBezTo>
                  <a:cubicBezTo>
                    <a:pt x="17" y="31"/>
                    <a:pt x="29" y="37"/>
                    <a:pt x="40" y="33"/>
                  </a:cubicBezTo>
                  <a:cubicBezTo>
                    <a:pt x="47" y="31"/>
                    <a:pt x="51" y="24"/>
                    <a:pt x="57" y="19"/>
                  </a:cubicBezTo>
                  <a:cubicBezTo>
                    <a:pt x="65" y="14"/>
                    <a:pt x="64" y="15"/>
                    <a:pt x="57" y="12"/>
                  </a:cubicBezTo>
                  <a:cubicBezTo>
                    <a:pt x="46" y="8"/>
                    <a:pt x="41" y="2"/>
                    <a:pt x="28" y="2"/>
                  </a:cubicBezTo>
                  <a:cubicBezTo>
                    <a:pt x="20" y="2"/>
                    <a:pt x="12" y="5"/>
                    <a:pt x="7" y="10"/>
                  </a:cubicBezTo>
                  <a:cubicBezTo>
                    <a:pt x="5" y="12"/>
                    <a:pt x="4" y="13"/>
                    <a:pt x="7" y="10"/>
                  </a:cubicBezTo>
                  <a:cubicBezTo>
                    <a:pt x="19" y="1"/>
                    <a:pt x="35" y="0"/>
                    <a:pt x="46" y="11"/>
                  </a:cubicBezTo>
                  <a:cubicBezTo>
                    <a:pt x="49" y="14"/>
                    <a:pt x="49" y="14"/>
                    <a:pt x="46" y="13"/>
                  </a:cubicBezTo>
                  <a:cubicBezTo>
                    <a:pt x="30" y="6"/>
                    <a:pt x="17" y="7"/>
                    <a:pt x="4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" name="Freeform 189"/>
            <p:cNvSpPr>
              <a:spLocks noEditPoints="1"/>
            </p:cNvSpPr>
            <p:nvPr/>
          </p:nvSpPr>
          <p:spPr bwMode="auto">
            <a:xfrm>
              <a:off x="906463" y="1136651"/>
              <a:ext cx="787400" cy="447675"/>
            </a:xfrm>
            <a:custGeom>
              <a:avLst/>
              <a:gdLst>
                <a:gd name="T0" fmla="*/ 35 w 65"/>
                <a:gd name="T1" fmla="*/ 32 h 37"/>
                <a:gd name="T2" fmla="*/ 49 w 65"/>
                <a:gd name="T3" fmla="*/ 23 h 37"/>
                <a:gd name="T4" fmla="*/ 48 w 65"/>
                <a:gd name="T5" fmla="*/ 19 h 37"/>
                <a:gd name="T6" fmla="*/ 38 w 65"/>
                <a:gd name="T7" fmla="*/ 13 h 37"/>
                <a:gd name="T8" fmla="*/ 35 w 65"/>
                <a:gd name="T9" fmla="*/ 13 h 37"/>
                <a:gd name="T10" fmla="*/ 36 w 65"/>
                <a:gd name="T11" fmla="*/ 20 h 37"/>
                <a:gd name="T12" fmla="*/ 39 w 65"/>
                <a:gd name="T13" fmla="*/ 18 h 37"/>
                <a:gd name="T14" fmla="*/ 40 w 65"/>
                <a:gd name="T15" fmla="*/ 18 h 37"/>
                <a:gd name="T16" fmla="*/ 34 w 65"/>
                <a:gd name="T17" fmla="*/ 32 h 37"/>
                <a:gd name="T18" fmla="*/ 35 w 65"/>
                <a:gd name="T19" fmla="*/ 32 h 37"/>
                <a:gd name="T20" fmla="*/ 26 w 65"/>
                <a:gd name="T21" fmla="*/ 27 h 37"/>
                <a:gd name="T22" fmla="*/ 32 w 65"/>
                <a:gd name="T23" fmla="*/ 30 h 37"/>
                <a:gd name="T24" fmla="*/ 23 w 65"/>
                <a:gd name="T25" fmla="*/ 31 h 37"/>
                <a:gd name="T26" fmla="*/ 18 w 65"/>
                <a:gd name="T27" fmla="*/ 24 h 37"/>
                <a:gd name="T28" fmla="*/ 26 w 65"/>
                <a:gd name="T29" fmla="*/ 27 h 37"/>
                <a:gd name="T30" fmla="*/ 4 w 65"/>
                <a:gd name="T31" fmla="*/ 20 h 37"/>
                <a:gd name="T32" fmla="*/ 4 w 65"/>
                <a:gd name="T33" fmla="*/ 20 h 37"/>
                <a:gd name="T34" fmla="*/ 17 w 65"/>
                <a:gd name="T35" fmla="*/ 13 h 37"/>
                <a:gd name="T36" fmla="*/ 18 w 65"/>
                <a:gd name="T37" fmla="*/ 14 h 37"/>
                <a:gd name="T38" fmla="*/ 15 w 65"/>
                <a:gd name="T39" fmla="*/ 21 h 37"/>
                <a:gd name="T40" fmla="*/ 19 w 65"/>
                <a:gd name="T41" fmla="*/ 30 h 37"/>
                <a:gd name="T42" fmla="*/ 19 w 65"/>
                <a:gd name="T43" fmla="*/ 31 h 37"/>
                <a:gd name="T44" fmla="*/ 7 w 65"/>
                <a:gd name="T45" fmla="*/ 29 h 37"/>
                <a:gd name="T46" fmla="*/ 7 w 65"/>
                <a:gd name="T47" fmla="*/ 29 h 37"/>
                <a:gd name="T48" fmla="*/ 40 w 65"/>
                <a:gd name="T49" fmla="*/ 33 h 37"/>
                <a:gd name="T50" fmla="*/ 57 w 65"/>
                <a:gd name="T51" fmla="*/ 19 h 37"/>
                <a:gd name="T52" fmla="*/ 57 w 65"/>
                <a:gd name="T53" fmla="*/ 12 h 37"/>
                <a:gd name="T54" fmla="*/ 28 w 65"/>
                <a:gd name="T55" fmla="*/ 2 h 37"/>
                <a:gd name="T56" fmla="*/ 7 w 65"/>
                <a:gd name="T57" fmla="*/ 10 h 37"/>
                <a:gd name="T58" fmla="*/ 7 w 65"/>
                <a:gd name="T59" fmla="*/ 10 h 37"/>
                <a:gd name="T60" fmla="*/ 46 w 65"/>
                <a:gd name="T61" fmla="*/ 11 h 37"/>
                <a:gd name="T62" fmla="*/ 46 w 65"/>
                <a:gd name="T63" fmla="*/ 12 h 37"/>
                <a:gd name="T64" fmla="*/ 4 w 65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37">
                  <a:moveTo>
                    <a:pt x="35" y="32"/>
                  </a:moveTo>
                  <a:cubicBezTo>
                    <a:pt x="40" y="32"/>
                    <a:pt x="45" y="30"/>
                    <a:pt x="49" y="23"/>
                  </a:cubicBezTo>
                  <a:cubicBezTo>
                    <a:pt x="50" y="22"/>
                    <a:pt x="50" y="20"/>
                    <a:pt x="48" y="19"/>
                  </a:cubicBezTo>
                  <a:cubicBezTo>
                    <a:pt x="45" y="16"/>
                    <a:pt x="42" y="14"/>
                    <a:pt x="38" y="13"/>
                  </a:cubicBezTo>
                  <a:cubicBezTo>
                    <a:pt x="37" y="12"/>
                    <a:pt x="35" y="12"/>
                    <a:pt x="35" y="13"/>
                  </a:cubicBezTo>
                  <a:cubicBezTo>
                    <a:pt x="31" y="15"/>
                    <a:pt x="33" y="20"/>
                    <a:pt x="36" y="20"/>
                  </a:cubicBezTo>
                  <a:cubicBezTo>
                    <a:pt x="37" y="20"/>
                    <a:pt x="38" y="19"/>
                    <a:pt x="39" y="18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41" y="24"/>
                    <a:pt x="39" y="29"/>
                    <a:pt x="34" y="32"/>
                  </a:cubicBezTo>
                  <a:cubicBezTo>
                    <a:pt x="33" y="33"/>
                    <a:pt x="33" y="33"/>
                    <a:pt x="35" y="32"/>
                  </a:cubicBezTo>
                  <a:close/>
                  <a:moveTo>
                    <a:pt x="26" y="27"/>
                  </a:moveTo>
                  <a:cubicBezTo>
                    <a:pt x="29" y="28"/>
                    <a:pt x="33" y="28"/>
                    <a:pt x="32" y="30"/>
                  </a:cubicBezTo>
                  <a:cubicBezTo>
                    <a:pt x="31" y="32"/>
                    <a:pt x="26" y="33"/>
                    <a:pt x="23" y="31"/>
                  </a:cubicBezTo>
                  <a:cubicBezTo>
                    <a:pt x="20" y="29"/>
                    <a:pt x="17" y="26"/>
                    <a:pt x="18" y="24"/>
                  </a:cubicBezTo>
                  <a:cubicBezTo>
                    <a:pt x="19" y="22"/>
                    <a:pt x="23" y="25"/>
                    <a:pt x="26" y="27"/>
                  </a:cubicBezTo>
                  <a:close/>
                  <a:moveTo>
                    <a:pt x="4" y="20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7"/>
                    <a:pt x="13" y="14"/>
                    <a:pt x="17" y="13"/>
                  </a:cubicBezTo>
                  <a:cubicBezTo>
                    <a:pt x="19" y="12"/>
                    <a:pt x="19" y="12"/>
                    <a:pt x="18" y="14"/>
                  </a:cubicBezTo>
                  <a:cubicBezTo>
                    <a:pt x="16" y="16"/>
                    <a:pt x="15" y="18"/>
                    <a:pt x="15" y="21"/>
                  </a:cubicBezTo>
                  <a:cubicBezTo>
                    <a:pt x="15" y="25"/>
                    <a:pt x="17" y="28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1" y="29"/>
                    <a:pt x="7" y="29"/>
                  </a:cubicBezTo>
                  <a:cubicBezTo>
                    <a:pt x="4" y="29"/>
                    <a:pt x="4" y="29"/>
                    <a:pt x="7" y="29"/>
                  </a:cubicBezTo>
                  <a:cubicBezTo>
                    <a:pt x="17" y="31"/>
                    <a:pt x="29" y="37"/>
                    <a:pt x="40" y="33"/>
                  </a:cubicBezTo>
                  <a:cubicBezTo>
                    <a:pt x="47" y="31"/>
                    <a:pt x="51" y="24"/>
                    <a:pt x="57" y="19"/>
                  </a:cubicBezTo>
                  <a:cubicBezTo>
                    <a:pt x="65" y="14"/>
                    <a:pt x="64" y="15"/>
                    <a:pt x="57" y="12"/>
                  </a:cubicBezTo>
                  <a:cubicBezTo>
                    <a:pt x="46" y="8"/>
                    <a:pt x="41" y="2"/>
                    <a:pt x="28" y="2"/>
                  </a:cubicBezTo>
                  <a:cubicBezTo>
                    <a:pt x="20" y="1"/>
                    <a:pt x="12" y="5"/>
                    <a:pt x="7" y="10"/>
                  </a:cubicBezTo>
                  <a:cubicBezTo>
                    <a:pt x="4" y="12"/>
                    <a:pt x="4" y="13"/>
                    <a:pt x="7" y="10"/>
                  </a:cubicBezTo>
                  <a:cubicBezTo>
                    <a:pt x="19" y="1"/>
                    <a:pt x="35" y="0"/>
                    <a:pt x="46" y="11"/>
                  </a:cubicBezTo>
                  <a:cubicBezTo>
                    <a:pt x="49" y="14"/>
                    <a:pt x="49" y="14"/>
                    <a:pt x="46" y="12"/>
                  </a:cubicBezTo>
                  <a:cubicBezTo>
                    <a:pt x="29" y="5"/>
                    <a:pt x="17" y="7"/>
                    <a:pt x="4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" name="Freeform 190"/>
            <p:cNvSpPr>
              <a:spLocks noEditPoints="1"/>
            </p:cNvSpPr>
            <p:nvPr/>
          </p:nvSpPr>
          <p:spPr bwMode="auto">
            <a:xfrm>
              <a:off x="906463" y="1136651"/>
              <a:ext cx="774700" cy="447675"/>
            </a:xfrm>
            <a:custGeom>
              <a:avLst/>
              <a:gdLst>
                <a:gd name="T0" fmla="*/ 34 w 64"/>
                <a:gd name="T1" fmla="*/ 32 h 37"/>
                <a:gd name="T2" fmla="*/ 49 w 64"/>
                <a:gd name="T3" fmla="*/ 23 h 37"/>
                <a:gd name="T4" fmla="*/ 48 w 64"/>
                <a:gd name="T5" fmla="*/ 19 h 37"/>
                <a:gd name="T6" fmla="*/ 38 w 64"/>
                <a:gd name="T7" fmla="*/ 13 h 37"/>
                <a:gd name="T8" fmla="*/ 34 w 64"/>
                <a:gd name="T9" fmla="*/ 13 h 37"/>
                <a:gd name="T10" fmla="*/ 36 w 64"/>
                <a:gd name="T11" fmla="*/ 19 h 37"/>
                <a:gd name="T12" fmla="*/ 39 w 64"/>
                <a:gd name="T13" fmla="*/ 18 h 37"/>
                <a:gd name="T14" fmla="*/ 40 w 64"/>
                <a:gd name="T15" fmla="*/ 18 h 37"/>
                <a:gd name="T16" fmla="*/ 34 w 64"/>
                <a:gd name="T17" fmla="*/ 32 h 37"/>
                <a:gd name="T18" fmla="*/ 34 w 64"/>
                <a:gd name="T19" fmla="*/ 32 h 37"/>
                <a:gd name="T20" fmla="*/ 26 w 64"/>
                <a:gd name="T21" fmla="*/ 27 h 37"/>
                <a:gd name="T22" fmla="*/ 32 w 64"/>
                <a:gd name="T23" fmla="*/ 30 h 37"/>
                <a:gd name="T24" fmla="*/ 23 w 64"/>
                <a:gd name="T25" fmla="*/ 31 h 37"/>
                <a:gd name="T26" fmla="*/ 18 w 64"/>
                <a:gd name="T27" fmla="*/ 24 h 37"/>
                <a:gd name="T28" fmla="*/ 26 w 64"/>
                <a:gd name="T29" fmla="*/ 27 h 37"/>
                <a:gd name="T30" fmla="*/ 4 w 64"/>
                <a:gd name="T31" fmla="*/ 20 h 37"/>
                <a:gd name="T32" fmla="*/ 4 w 64"/>
                <a:gd name="T33" fmla="*/ 20 h 37"/>
                <a:gd name="T34" fmla="*/ 17 w 64"/>
                <a:gd name="T35" fmla="*/ 13 h 37"/>
                <a:gd name="T36" fmla="*/ 18 w 64"/>
                <a:gd name="T37" fmla="*/ 13 h 37"/>
                <a:gd name="T38" fmla="*/ 15 w 64"/>
                <a:gd name="T39" fmla="*/ 21 h 37"/>
                <a:gd name="T40" fmla="*/ 19 w 64"/>
                <a:gd name="T41" fmla="*/ 30 h 37"/>
                <a:gd name="T42" fmla="*/ 19 w 64"/>
                <a:gd name="T43" fmla="*/ 31 h 37"/>
                <a:gd name="T44" fmla="*/ 7 w 64"/>
                <a:gd name="T45" fmla="*/ 29 h 37"/>
                <a:gd name="T46" fmla="*/ 7 w 64"/>
                <a:gd name="T47" fmla="*/ 29 h 37"/>
                <a:gd name="T48" fmla="*/ 40 w 64"/>
                <a:gd name="T49" fmla="*/ 33 h 37"/>
                <a:gd name="T50" fmla="*/ 57 w 64"/>
                <a:gd name="T51" fmla="*/ 19 h 37"/>
                <a:gd name="T52" fmla="*/ 57 w 64"/>
                <a:gd name="T53" fmla="*/ 12 h 37"/>
                <a:gd name="T54" fmla="*/ 28 w 64"/>
                <a:gd name="T55" fmla="*/ 1 h 37"/>
                <a:gd name="T56" fmla="*/ 7 w 64"/>
                <a:gd name="T57" fmla="*/ 10 h 37"/>
                <a:gd name="T58" fmla="*/ 7 w 64"/>
                <a:gd name="T59" fmla="*/ 10 h 37"/>
                <a:gd name="T60" fmla="*/ 46 w 64"/>
                <a:gd name="T61" fmla="*/ 11 h 37"/>
                <a:gd name="T62" fmla="*/ 46 w 64"/>
                <a:gd name="T63" fmla="*/ 12 h 37"/>
                <a:gd name="T64" fmla="*/ 4 w 64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4" y="32"/>
                  </a:moveTo>
                  <a:cubicBezTo>
                    <a:pt x="40" y="32"/>
                    <a:pt x="45" y="29"/>
                    <a:pt x="49" y="23"/>
                  </a:cubicBezTo>
                  <a:cubicBezTo>
                    <a:pt x="50" y="21"/>
                    <a:pt x="49" y="20"/>
                    <a:pt x="48" y="19"/>
                  </a:cubicBezTo>
                  <a:cubicBezTo>
                    <a:pt x="45" y="16"/>
                    <a:pt x="42" y="14"/>
                    <a:pt x="38" y="13"/>
                  </a:cubicBezTo>
                  <a:cubicBezTo>
                    <a:pt x="37" y="12"/>
                    <a:pt x="35" y="12"/>
                    <a:pt x="34" y="13"/>
                  </a:cubicBezTo>
                  <a:cubicBezTo>
                    <a:pt x="31" y="15"/>
                    <a:pt x="33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41" y="24"/>
                    <a:pt x="39" y="29"/>
                    <a:pt x="34" y="32"/>
                  </a:cubicBezTo>
                  <a:cubicBezTo>
                    <a:pt x="33" y="32"/>
                    <a:pt x="33" y="33"/>
                    <a:pt x="34" y="32"/>
                  </a:cubicBezTo>
                  <a:close/>
                  <a:moveTo>
                    <a:pt x="26" y="27"/>
                  </a:moveTo>
                  <a:cubicBezTo>
                    <a:pt x="29" y="28"/>
                    <a:pt x="33" y="28"/>
                    <a:pt x="32" y="30"/>
                  </a:cubicBezTo>
                  <a:cubicBezTo>
                    <a:pt x="31" y="32"/>
                    <a:pt x="26" y="32"/>
                    <a:pt x="23" y="31"/>
                  </a:cubicBezTo>
                  <a:cubicBezTo>
                    <a:pt x="20" y="29"/>
                    <a:pt x="17" y="26"/>
                    <a:pt x="18" y="24"/>
                  </a:cubicBezTo>
                  <a:cubicBezTo>
                    <a:pt x="19" y="22"/>
                    <a:pt x="23" y="25"/>
                    <a:pt x="26" y="27"/>
                  </a:cubicBezTo>
                  <a:close/>
                  <a:moveTo>
                    <a:pt x="4" y="20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7"/>
                    <a:pt x="13" y="14"/>
                    <a:pt x="17" y="13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6" y="16"/>
                    <a:pt x="15" y="18"/>
                    <a:pt x="15" y="21"/>
                  </a:cubicBezTo>
                  <a:cubicBezTo>
                    <a:pt x="15" y="25"/>
                    <a:pt x="17" y="28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1" y="29"/>
                    <a:pt x="7" y="29"/>
                  </a:cubicBezTo>
                  <a:cubicBezTo>
                    <a:pt x="4" y="29"/>
                    <a:pt x="4" y="29"/>
                    <a:pt x="7" y="29"/>
                  </a:cubicBezTo>
                  <a:cubicBezTo>
                    <a:pt x="16" y="31"/>
                    <a:pt x="29" y="37"/>
                    <a:pt x="40" y="33"/>
                  </a:cubicBezTo>
                  <a:cubicBezTo>
                    <a:pt x="47" y="31"/>
                    <a:pt x="51" y="24"/>
                    <a:pt x="57" y="19"/>
                  </a:cubicBezTo>
                  <a:cubicBezTo>
                    <a:pt x="64" y="14"/>
                    <a:pt x="64" y="15"/>
                    <a:pt x="57" y="12"/>
                  </a:cubicBezTo>
                  <a:cubicBezTo>
                    <a:pt x="46" y="8"/>
                    <a:pt x="41" y="2"/>
                    <a:pt x="28" y="1"/>
                  </a:cubicBezTo>
                  <a:cubicBezTo>
                    <a:pt x="20" y="1"/>
                    <a:pt x="12" y="5"/>
                    <a:pt x="7" y="10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9" y="1"/>
                    <a:pt x="35" y="0"/>
                    <a:pt x="46" y="11"/>
                  </a:cubicBezTo>
                  <a:cubicBezTo>
                    <a:pt x="49" y="14"/>
                    <a:pt x="49" y="14"/>
                    <a:pt x="46" y="12"/>
                  </a:cubicBezTo>
                  <a:cubicBezTo>
                    <a:pt x="29" y="5"/>
                    <a:pt x="17" y="7"/>
                    <a:pt x="4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" name="Freeform 191"/>
            <p:cNvSpPr>
              <a:spLocks noEditPoints="1"/>
            </p:cNvSpPr>
            <p:nvPr/>
          </p:nvSpPr>
          <p:spPr bwMode="auto">
            <a:xfrm>
              <a:off x="906463" y="1136651"/>
              <a:ext cx="774700" cy="447675"/>
            </a:xfrm>
            <a:custGeom>
              <a:avLst/>
              <a:gdLst>
                <a:gd name="T0" fmla="*/ 34 w 64"/>
                <a:gd name="T1" fmla="*/ 32 h 37"/>
                <a:gd name="T2" fmla="*/ 49 w 64"/>
                <a:gd name="T3" fmla="*/ 23 h 37"/>
                <a:gd name="T4" fmla="*/ 48 w 64"/>
                <a:gd name="T5" fmla="*/ 19 h 37"/>
                <a:gd name="T6" fmla="*/ 38 w 64"/>
                <a:gd name="T7" fmla="*/ 13 h 37"/>
                <a:gd name="T8" fmla="*/ 34 w 64"/>
                <a:gd name="T9" fmla="*/ 13 h 37"/>
                <a:gd name="T10" fmla="*/ 36 w 64"/>
                <a:gd name="T11" fmla="*/ 19 h 37"/>
                <a:gd name="T12" fmla="*/ 39 w 64"/>
                <a:gd name="T13" fmla="*/ 18 h 37"/>
                <a:gd name="T14" fmla="*/ 40 w 64"/>
                <a:gd name="T15" fmla="*/ 18 h 37"/>
                <a:gd name="T16" fmla="*/ 34 w 64"/>
                <a:gd name="T17" fmla="*/ 32 h 37"/>
                <a:gd name="T18" fmla="*/ 34 w 64"/>
                <a:gd name="T19" fmla="*/ 32 h 37"/>
                <a:gd name="T20" fmla="*/ 26 w 64"/>
                <a:gd name="T21" fmla="*/ 27 h 37"/>
                <a:gd name="T22" fmla="*/ 32 w 64"/>
                <a:gd name="T23" fmla="*/ 30 h 37"/>
                <a:gd name="T24" fmla="*/ 23 w 64"/>
                <a:gd name="T25" fmla="*/ 31 h 37"/>
                <a:gd name="T26" fmla="*/ 18 w 64"/>
                <a:gd name="T27" fmla="*/ 24 h 37"/>
                <a:gd name="T28" fmla="*/ 26 w 64"/>
                <a:gd name="T29" fmla="*/ 27 h 37"/>
                <a:gd name="T30" fmla="*/ 4 w 64"/>
                <a:gd name="T31" fmla="*/ 20 h 37"/>
                <a:gd name="T32" fmla="*/ 4 w 64"/>
                <a:gd name="T33" fmla="*/ 20 h 37"/>
                <a:gd name="T34" fmla="*/ 17 w 64"/>
                <a:gd name="T35" fmla="*/ 13 h 37"/>
                <a:gd name="T36" fmla="*/ 18 w 64"/>
                <a:gd name="T37" fmla="*/ 13 h 37"/>
                <a:gd name="T38" fmla="*/ 15 w 64"/>
                <a:gd name="T39" fmla="*/ 21 h 37"/>
                <a:gd name="T40" fmla="*/ 19 w 64"/>
                <a:gd name="T41" fmla="*/ 30 h 37"/>
                <a:gd name="T42" fmla="*/ 19 w 64"/>
                <a:gd name="T43" fmla="*/ 31 h 37"/>
                <a:gd name="T44" fmla="*/ 7 w 64"/>
                <a:gd name="T45" fmla="*/ 29 h 37"/>
                <a:gd name="T46" fmla="*/ 6 w 64"/>
                <a:gd name="T47" fmla="*/ 29 h 37"/>
                <a:gd name="T48" fmla="*/ 40 w 64"/>
                <a:gd name="T49" fmla="*/ 33 h 37"/>
                <a:gd name="T50" fmla="*/ 57 w 64"/>
                <a:gd name="T51" fmla="*/ 19 h 37"/>
                <a:gd name="T52" fmla="*/ 57 w 64"/>
                <a:gd name="T53" fmla="*/ 12 h 37"/>
                <a:gd name="T54" fmla="*/ 28 w 64"/>
                <a:gd name="T55" fmla="*/ 1 h 37"/>
                <a:gd name="T56" fmla="*/ 7 w 64"/>
                <a:gd name="T57" fmla="*/ 10 h 37"/>
                <a:gd name="T58" fmla="*/ 7 w 64"/>
                <a:gd name="T59" fmla="*/ 10 h 37"/>
                <a:gd name="T60" fmla="*/ 46 w 64"/>
                <a:gd name="T61" fmla="*/ 11 h 37"/>
                <a:gd name="T62" fmla="*/ 46 w 64"/>
                <a:gd name="T63" fmla="*/ 12 h 37"/>
                <a:gd name="T64" fmla="*/ 4 w 64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4" y="32"/>
                  </a:moveTo>
                  <a:cubicBezTo>
                    <a:pt x="40" y="32"/>
                    <a:pt x="45" y="29"/>
                    <a:pt x="49" y="23"/>
                  </a:cubicBezTo>
                  <a:cubicBezTo>
                    <a:pt x="50" y="21"/>
                    <a:pt x="49" y="20"/>
                    <a:pt x="48" y="19"/>
                  </a:cubicBezTo>
                  <a:cubicBezTo>
                    <a:pt x="45" y="16"/>
                    <a:pt x="42" y="14"/>
                    <a:pt x="38" y="13"/>
                  </a:cubicBezTo>
                  <a:cubicBezTo>
                    <a:pt x="36" y="12"/>
                    <a:pt x="35" y="12"/>
                    <a:pt x="34" y="13"/>
                  </a:cubicBezTo>
                  <a:cubicBezTo>
                    <a:pt x="31" y="15"/>
                    <a:pt x="33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41" y="24"/>
                    <a:pt x="39" y="29"/>
                    <a:pt x="34" y="32"/>
                  </a:cubicBezTo>
                  <a:cubicBezTo>
                    <a:pt x="33" y="32"/>
                    <a:pt x="33" y="32"/>
                    <a:pt x="34" y="32"/>
                  </a:cubicBezTo>
                  <a:close/>
                  <a:moveTo>
                    <a:pt x="26" y="27"/>
                  </a:moveTo>
                  <a:cubicBezTo>
                    <a:pt x="29" y="28"/>
                    <a:pt x="33" y="28"/>
                    <a:pt x="32" y="30"/>
                  </a:cubicBezTo>
                  <a:cubicBezTo>
                    <a:pt x="31" y="32"/>
                    <a:pt x="26" y="32"/>
                    <a:pt x="23" y="31"/>
                  </a:cubicBezTo>
                  <a:cubicBezTo>
                    <a:pt x="20" y="29"/>
                    <a:pt x="17" y="25"/>
                    <a:pt x="18" y="24"/>
                  </a:cubicBezTo>
                  <a:cubicBezTo>
                    <a:pt x="19" y="22"/>
                    <a:pt x="23" y="25"/>
                    <a:pt x="26" y="27"/>
                  </a:cubicBezTo>
                  <a:close/>
                  <a:moveTo>
                    <a:pt x="4" y="20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7"/>
                    <a:pt x="13" y="14"/>
                    <a:pt x="17" y="13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7" y="28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1" y="29"/>
                    <a:pt x="7" y="29"/>
                  </a:cubicBezTo>
                  <a:cubicBezTo>
                    <a:pt x="4" y="29"/>
                    <a:pt x="4" y="29"/>
                    <a:pt x="6" y="29"/>
                  </a:cubicBezTo>
                  <a:cubicBezTo>
                    <a:pt x="16" y="31"/>
                    <a:pt x="29" y="37"/>
                    <a:pt x="40" y="33"/>
                  </a:cubicBezTo>
                  <a:cubicBezTo>
                    <a:pt x="47" y="31"/>
                    <a:pt x="51" y="23"/>
                    <a:pt x="57" y="19"/>
                  </a:cubicBezTo>
                  <a:cubicBezTo>
                    <a:pt x="64" y="14"/>
                    <a:pt x="64" y="15"/>
                    <a:pt x="57" y="12"/>
                  </a:cubicBezTo>
                  <a:cubicBezTo>
                    <a:pt x="46" y="8"/>
                    <a:pt x="41" y="2"/>
                    <a:pt x="28" y="1"/>
                  </a:cubicBezTo>
                  <a:cubicBezTo>
                    <a:pt x="19" y="1"/>
                    <a:pt x="12" y="4"/>
                    <a:pt x="7" y="10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9" y="1"/>
                    <a:pt x="35" y="0"/>
                    <a:pt x="46" y="11"/>
                  </a:cubicBezTo>
                  <a:cubicBezTo>
                    <a:pt x="49" y="14"/>
                    <a:pt x="49" y="14"/>
                    <a:pt x="46" y="12"/>
                  </a:cubicBezTo>
                  <a:cubicBezTo>
                    <a:pt x="29" y="5"/>
                    <a:pt x="16" y="7"/>
                    <a:pt x="4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" name="Freeform 192"/>
            <p:cNvSpPr>
              <a:spLocks noEditPoints="1"/>
            </p:cNvSpPr>
            <p:nvPr/>
          </p:nvSpPr>
          <p:spPr bwMode="auto">
            <a:xfrm>
              <a:off x="906463" y="1136651"/>
              <a:ext cx="774700" cy="447675"/>
            </a:xfrm>
            <a:custGeom>
              <a:avLst/>
              <a:gdLst>
                <a:gd name="T0" fmla="*/ 34 w 64"/>
                <a:gd name="T1" fmla="*/ 32 h 37"/>
                <a:gd name="T2" fmla="*/ 49 w 64"/>
                <a:gd name="T3" fmla="*/ 23 h 37"/>
                <a:gd name="T4" fmla="*/ 48 w 64"/>
                <a:gd name="T5" fmla="*/ 19 h 37"/>
                <a:gd name="T6" fmla="*/ 38 w 64"/>
                <a:gd name="T7" fmla="*/ 13 h 37"/>
                <a:gd name="T8" fmla="*/ 34 w 64"/>
                <a:gd name="T9" fmla="*/ 13 h 37"/>
                <a:gd name="T10" fmla="*/ 36 w 64"/>
                <a:gd name="T11" fmla="*/ 19 h 37"/>
                <a:gd name="T12" fmla="*/ 39 w 64"/>
                <a:gd name="T13" fmla="*/ 18 h 37"/>
                <a:gd name="T14" fmla="*/ 40 w 64"/>
                <a:gd name="T15" fmla="*/ 18 h 37"/>
                <a:gd name="T16" fmla="*/ 34 w 64"/>
                <a:gd name="T17" fmla="*/ 32 h 37"/>
                <a:gd name="T18" fmla="*/ 34 w 64"/>
                <a:gd name="T19" fmla="*/ 32 h 37"/>
                <a:gd name="T20" fmla="*/ 25 w 64"/>
                <a:gd name="T21" fmla="*/ 26 h 37"/>
                <a:gd name="T22" fmla="*/ 32 w 64"/>
                <a:gd name="T23" fmla="*/ 30 h 37"/>
                <a:gd name="T24" fmla="*/ 23 w 64"/>
                <a:gd name="T25" fmla="*/ 31 h 37"/>
                <a:gd name="T26" fmla="*/ 18 w 64"/>
                <a:gd name="T27" fmla="*/ 24 h 37"/>
                <a:gd name="T28" fmla="*/ 25 w 64"/>
                <a:gd name="T29" fmla="*/ 26 h 37"/>
                <a:gd name="T30" fmla="*/ 3 w 64"/>
                <a:gd name="T31" fmla="*/ 20 h 37"/>
                <a:gd name="T32" fmla="*/ 4 w 64"/>
                <a:gd name="T33" fmla="*/ 20 h 37"/>
                <a:gd name="T34" fmla="*/ 17 w 64"/>
                <a:gd name="T35" fmla="*/ 13 h 37"/>
                <a:gd name="T36" fmla="*/ 18 w 64"/>
                <a:gd name="T37" fmla="*/ 13 h 37"/>
                <a:gd name="T38" fmla="*/ 15 w 64"/>
                <a:gd name="T39" fmla="*/ 21 h 37"/>
                <a:gd name="T40" fmla="*/ 19 w 64"/>
                <a:gd name="T41" fmla="*/ 30 h 37"/>
                <a:gd name="T42" fmla="*/ 19 w 64"/>
                <a:gd name="T43" fmla="*/ 31 h 37"/>
                <a:gd name="T44" fmla="*/ 6 w 64"/>
                <a:gd name="T45" fmla="*/ 29 h 37"/>
                <a:gd name="T46" fmla="*/ 6 w 64"/>
                <a:gd name="T47" fmla="*/ 29 h 37"/>
                <a:gd name="T48" fmla="*/ 40 w 64"/>
                <a:gd name="T49" fmla="*/ 33 h 37"/>
                <a:gd name="T50" fmla="*/ 57 w 64"/>
                <a:gd name="T51" fmla="*/ 19 h 37"/>
                <a:gd name="T52" fmla="*/ 57 w 64"/>
                <a:gd name="T53" fmla="*/ 12 h 37"/>
                <a:gd name="T54" fmla="*/ 28 w 64"/>
                <a:gd name="T55" fmla="*/ 1 h 37"/>
                <a:gd name="T56" fmla="*/ 7 w 64"/>
                <a:gd name="T57" fmla="*/ 9 h 37"/>
                <a:gd name="T58" fmla="*/ 7 w 64"/>
                <a:gd name="T59" fmla="*/ 10 h 37"/>
                <a:gd name="T60" fmla="*/ 46 w 64"/>
                <a:gd name="T61" fmla="*/ 11 h 37"/>
                <a:gd name="T62" fmla="*/ 46 w 64"/>
                <a:gd name="T63" fmla="*/ 12 h 37"/>
                <a:gd name="T64" fmla="*/ 3 w 64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4" y="32"/>
                  </a:moveTo>
                  <a:cubicBezTo>
                    <a:pt x="40" y="32"/>
                    <a:pt x="45" y="29"/>
                    <a:pt x="49" y="23"/>
                  </a:cubicBezTo>
                  <a:cubicBezTo>
                    <a:pt x="50" y="21"/>
                    <a:pt x="49" y="20"/>
                    <a:pt x="48" y="19"/>
                  </a:cubicBezTo>
                  <a:cubicBezTo>
                    <a:pt x="45" y="16"/>
                    <a:pt x="41" y="14"/>
                    <a:pt x="38" y="13"/>
                  </a:cubicBezTo>
                  <a:cubicBezTo>
                    <a:pt x="36" y="12"/>
                    <a:pt x="35" y="12"/>
                    <a:pt x="34" y="13"/>
                  </a:cubicBezTo>
                  <a:cubicBezTo>
                    <a:pt x="31" y="15"/>
                    <a:pt x="32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41" y="23"/>
                    <a:pt x="39" y="29"/>
                    <a:pt x="34" y="32"/>
                  </a:cubicBezTo>
                  <a:cubicBezTo>
                    <a:pt x="33" y="32"/>
                    <a:pt x="33" y="32"/>
                    <a:pt x="34" y="32"/>
                  </a:cubicBezTo>
                  <a:close/>
                  <a:moveTo>
                    <a:pt x="25" y="26"/>
                  </a:moveTo>
                  <a:cubicBezTo>
                    <a:pt x="28" y="28"/>
                    <a:pt x="33" y="28"/>
                    <a:pt x="32" y="30"/>
                  </a:cubicBezTo>
                  <a:cubicBezTo>
                    <a:pt x="31" y="31"/>
                    <a:pt x="26" y="32"/>
                    <a:pt x="23" y="31"/>
                  </a:cubicBezTo>
                  <a:cubicBezTo>
                    <a:pt x="20" y="29"/>
                    <a:pt x="17" y="25"/>
                    <a:pt x="18" y="24"/>
                  </a:cubicBezTo>
                  <a:cubicBezTo>
                    <a:pt x="19" y="22"/>
                    <a:pt x="23" y="25"/>
                    <a:pt x="25" y="26"/>
                  </a:cubicBezTo>
                  <a:close/>
                  <a:moveTo>
                    <a:pt x="3" y="20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6"/>
                    <a:pt x="12" y="14"/>
                    <a:pt x="17" y="13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7" y="27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1" y="29"/>
                    <a:pt x="6" y="29"/>
                  </a:cubicBezTo>
                  <a:cubicBezTo>
                    <a:pt x="4" y="29"/>
                    <a:pt x="4" y="29"/>
                    <a:pt x="6" y="29"/>
                  </a:cubicBezTo>
                  <a:cubicBezTo>
                    <a:pt x="16" y="31"/>
                    <a:pt x="29" y="37"/>
                    <a:pt x="40" y="33"/>
                  </a:cubicBezTo>
                  <a:cubicBezTo>
                    <a:pt x="47" y="31"/>
                    <a:pt x="51" y="23"/>
                    <a:pt x="57" y="19"/>
                  </a:cubicBezTo>
                  <a:cubicBezTo>
                    <a:pt x="64" y="14"/>
                    <a:pt x="64" y="15"/>
                    <a:pt x="57" y="12"/>
                  </a:cubicBezTo>
                  <a:cubicBezTo>
                    <a:pt x="46" y="8"/>
                    <a:pt x="41" y="1"/>
                    <a:pt x="28" y="1"/>
                  </a:cubicBezTo>
                  <a:cubicBezTo>
                    <a:pt x="19" y="1"/>
                    <a:pt x="12" y="4"/>
                    <a:pt x="7" y="9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8" y="1"/>
                    <a:pt x="35" y="0"/>
                    <a:pt x="46" y="11"/>
                  </a:cubicBezTo>
                  <a:cubicBezTo>
                    <a:pt x="49" y="14"/>
                    <a:pt x="49" y="14"/>
                    <a:pt x="46" y="12"/>
                  </a:cubicBezTo>
                  <a:cubicBezTo>
                    <a:pt x="29" y="5"/>
                    <a:pt x="16" y="7"/>
                    <a:pt x="3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" name="Freeform 193"/>
            <p:cNvSpPr>
              <a:spLocks noEditPoints="1"/>
            </p:cNvSpPr>
            <p:nvPr/>
          </p:nvSpPr>
          <p:spPr bwMode="auto">
            <a:xfrm>
              <a:off x="906463" y="1136651"/>
              <a:ext cx="774700" cy="447675"/>
            </a:xfrm>
            <a:custGeom>
              <a:avLst/>
              <a:gdLst>
                <a:gd name="T0" fmla="*/ 34 w 64"/>
                <a:gd name="T1" fmla="*/ 32 h 37"/>
                <a:gd name="T2" fmla="*/ 49 w 64"/>
                <a:gd name="T3" fmla="*/ 23 h 37"/>
                <a:gd name="T4" fmla="*/ 48 w 64"/>
                <a:gd name="T5" fmla="*/ 19 h 37"/>
                <a:gd name="T6" fmla="*/ 38 w 64"/>
                <a:gd name="T7" fmla="*/ 13 h 37"/>
                <a:gd name="T8" fmla="*/ 34 w 64"/>
                <a:gd name="T9" fmla="*/ 13 h 37"/>
                <a:gd name="T10" fmla="*/ 36 w 64"/>
                <a:gd name="T11" fmla="*/ 19 h 37"/>
                <a:gd name="T12" fmla="*/ 39 w 64"/>
                <a:gd name="T13" fmla="*/ 18 h 37"/>
                <a:gd name="T14" fmla="*/ 40 w 64"/>
                <a:gd name="T15" fmla="*/ 18 h 37"/>
                <a:gd name="T16" fmla="*/ 34 w 64"/>
                <a:gd name="T17" fmla="*/ 31 h 37"/>
                <a:gd name="T18" fmla="*/ 34 w 64"/>
                <a:gd name="T19" fmla="*/ 32 h 37"/>
                <a:gd name="T20" fmla="*/ 25 w 64"/>
                <a:gd name="T21" fmla="*/ 26 h 37"/>
                <a:gd name="T22" fmla="*/ 32 w 64"/>
                <a:gd name="T23" fmla="*/ 30 h 37"/>
                <a:gd name="T24" fmla="*/ 23 w 64"/>
                <a:gd name="T25" fmla="*/ 31 h 37"/>
                <a:gd name="T26" fmla="*/ 18 w 64"/>
                <a:gd name="T27" fmla="*/ 24 h 37"/>
                <a:gd name="T28" fmla="*/ 25 w 64"/>
                <a:gd name="T29" fmla="*/ 26 h 37"/>
                <a:gd name="T30" fmla="*/ 3 w 64"/>
                <a:gd name="T31" fmla="*/ 19 h 37"/>
                <a:gd name="T32" fmla="*/ 4 w 64"/>
                <a:gd name="T33" fmla="*/ 20 h 37"/>
                <a:gd name="T34" fmla="*/ 17 w 64"/>
                <a:gd name="T35" fmla="*/ 12 h 37"/>
                <a:gd name="T36" fmla="*/ 18 w 64"/>
                <a:gd name="T37" fmla="*/ 13 h 37"/>
                <a:gd name="T38" fmla="*/ 15 w 64"/>
                <a:gd name="T39" fmla="*/ 21 h 37"/>
                <a:gd name="T40" fmla="*/ 19 w 64"/>
                <a:gd name="T41" fmla="*/ 30 h 37"/>
                <a:gd name="T42" fmla="*/ 19 w 64"/>
                <a:gd name="T43" fmla="*/ 31 h 37"/>
                <a:gd name="T44" fmla="*/ 6 w 64"/>
                <a:gd name="T45" fmla="*/ 29 h 37"/>
                <a:gd name="T46" fmla="*/ 6 w 64"/>
                <a:gd name="T47" fmla="*/ 29 h 37"/>
                <a:gd name="T48" fmla="*/ 40 w 64"/>
                <a:gd name="T49" fmla="*/ 33 h 37"/>
                <a:gd name="T50" fmla="*/ 57 w 64"/>
                <a:gd name="T51" fmla="*/ 19 h 37"/>
                <a:gd name="T52" fmla="*/ 57 w 64"/>
                <a:gd name="T53" fmla="*/ 12 h 37"/>
                <a:gd name="T54" fmla="*/ 27 w 64"/>
                <a:gd name="T55" fmla="*/ 1 h 37"/>
                <a:gd name="T56" fmla="*/ 7 w 64"/>
                <a:gd name="T57" fmla="*/ 9 h 37"/>
                <a:gd name="T58" fmla="*/ 7 w 64"/>
                <a:gd name="T59" fmla="*/ 10 h 37"/>
                <a:gd name="T60" fmla="*/ 46 w 64"/>
                <a:gd name="T61" fmla="*/ 11 h 37"/>
                <a:gd name="T62" fmla="*/ 46 w 64"/>
                <a:gd name="T63" fmla="*/ 12 h 37"/>
                <a:gd name="T64" fmla="*/ 3 w 64"/>
                <a:gd name="T6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4" y="32"/>
                  </a:moveTo>
                  <a:cubicBezTo>
                    <a:pt x="40" y="32"/>
                    <a:pt x="45" y="29"/>
                    <a:pt x="49" y="23"/>
                  </a:cubicBezTo>
                  <a:cubicBezTo>
                    <a:pt x="49" y="21"/>
                    <a:pt x="49" y="20"/>
                    <a:pt x="48" y="19"/>
                  </a:cubicBezTo>
                  <a:cubicBezTo>
                    <a:pt x="45" y="16"/>
                    <a:pt x="41" y="14"/>
                    <a:pt x="38" y="13"/>
                  </a:cubicBezTo>
                  <a:cubicBezTo>
                    <a:pt x="36" y="12"/>
                    <a:pt x="35" y="12"/>
                    <a:pt x="34" y="13"/>
                  </a:cubicBezTo>
                  <a:cubicBezTo>
                    <a:pt x="31" y="14"/>
                    <a:pt x="32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39" y="17"/>
                    <a:pt x="39" y="17"/>
                    <a:pt x="40" y="18"/>
                  </a:cubicBezTo>
                  <a:cubicBezTo>
                    <a:pt x="41" y="23"/>
                    <a:pt x="39" y="29"/>
                    <a:pt x="34" y="31"/>
                  </a:cubicBezTo>
                  <a:cubicBezTo>
                    <a:pt x="33" y="32"/>
                    <a:pt x="33" y="32"/>
                    <a:pt x="34" y="32"/>
                  </a:cubicBezTo>
                  <a:close/>
                  <a:moveTo>
                    <a:pt x="25" y="26"/>
                  </a:moveTo>
                  <a:cubicBezTo>
                    <a:pt x="28" y="28"/>
                    <a:pt x="33" y="28"/>
                    <a:pt x="32" y="30"/>
                  </a:cubicBezTo>
                  <a:cubicBezTo>
                    <a:pt x="31" y="31"/>
                    <a:pt x="26" y="32"/>
                    <a:pt x="23" y="31"/>
                  </a:cubicBezTo>
                  <a:cubicBezTo>
                    <a:pt x="20" y="29"/>
                    <a:pt x="17" y="25"/>
                    <a:pt x="18" y="24"/>
                  </a:cubicBezTo>
                  <a:cubicBezTo>
                    <a:pt x="19" y="22"/>
                    <a:pt x="22" y="25"/>
                    <a:pt x="25" y="26"/>
                  </a:cubicBezTo>
                  <a:close/>
                  <a:moveTo>
                    <a:pt x="3" y="19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6"/>
                    <a:pt x="12" y="14"/>
                    <a:pt x="17" y="12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6" y="27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0" y="29"/>
                    <a:pt x="6" y="29"/>
                  </a:cubicBezTo>
                  <a:cubicBezTo>
                    <a:pt x="4" y="28"/>
                    <a:pt x="4" y="29"/>
                    <a:pt x="6" y="29"/>
                  </a:cubicBezTo>
                  <a:cubicBezTo>
                    <a:pt x="16" y="31"/>
                    <a:pt x="29" y="37"/>
                    <a:pt x="40" y="33"/>
                  </a:cubicBezTo>
                  <a:cubicBezTo>
                    <a:pt x="47" y="31"/>
                    <a:pt x="51" y="23"/>
                    <a:pt x="57" y="19"/>
                  </a:cubicBezTo>
                  <a:cubicBezTo>
                    <a:pt x="64" y="14"/>
                    <a:pt x="64" y="14"/>
                    <a:pt x="57" y="12"/>
                  </a:cubicBezTo>
                  <a:cubicBezTo>
                    <a:pt x="46" y="8"/>
                    <a:pt x="41" y="1"/>
                    <a:pt x="27" y="1"/>
                  </a:cubicBezTo>
                  <a:cubicBezTo>
                    <a:pt x="19" y="1"/>
                    <a:pt x="12" y="4"/>
                    <a:pt x="7" y="9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8" y="0"/>
                    <a:pt x="35" y="0"/>
                    <a:pt x="46" y="11"/>
                  </a:cubicBezTo>
                  <a:cubicBezTo>
                    <a:pt x="49" y="14"/>
                    <a:pt x="49" y="14"/>
                    <a:pt x="46" y="12"/>
                  </a:cubicBezTo>
                  <a:cubicBezTo>
                    <a:pt x="29" y="5"/>
                    <a:pt x="16" y="7"/>
                    <a:pt x="3" y="19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Freeform 194"/>
            <p:cNvSpPr>
              <a:spLocks noEditPoints="1"/>
            </p:cNvSpPr>
            <p:nvPr/>
          </p:nvSpPr>
          <p:spPr bwMode="auto">
            <a:xfrm>
              <a:off x="906463" y="1136651"/>
              <a:ext cx="774700" cy="434975"/>
            </a:xfrm>
            <a:custGeom>
              <a:avLst/>
              <a:gdLst>
                <a:gd name="T0" fmla="*/ 34 w 64"/>
                <a:gd name="T1" fmla="*/ 32 h 36"/>
                <a:gd name="T2" fmla="*/ 49 w 64"/>
                <a:gd name="T3" fmla="*/ 23 h 36"/>
                <a:gd name="T4" fmla="*/ 48 w 64"/>
                <a:gd name="T5" fmla="*/ 19 h 36"/>
                <a:gd name="T6" fmla="*/ 37 w 64"/>
                <a:gd name="T7" fmla="*/ 12 h 36"/>
                <a:gd name="T8" fmla="*/ 34 w 64"/>
                <a:gd name="T9" fmla="*/ 13 h 36"/>
                <a:gd name="T10" fmla="*/ 36 w 64"/>
                <a:gd name="T11" fmla="*/ 19 h 36"/>
                <a:gd name="T12" fmla="*/ 39 w 64"/>
                <a:gd name="T13" fmla="*/ 18 h 36"/>
                <a:gd name="T14" fmla="*/ 40 w 64"/>
                <a:gd name="T15" fmla="*/ 18 h 36"/>
                <a:gd name="T16" fmla="*/ 34 w 64"/>
                <a:gd name="T17" fmla="*/ 31 h 36"/>
                <a:gd name="T18" fmla="*/ 34 w 64"/>
                <a:gd name="T19" fmla="*/ 32 h 36"/>
                <a:gd name="T20" fmla="*/ 25 w 64"/>
                <a:gd name="T21" fmla="*/ 26 h 36"/>
                <a:gd name="T22" fmla="*/ 32 w 64"/>
                <a:gd name="T23" fmla="*/ 30 h 36"/>
                <a:gd name="T24" fmla="*/ 23 w 64"/>
                <a:gd name="T25" fmla="*/ 30 h 36"/>
                <a:gd name="T26" fmla="*/ 18 w 64"/>
                <a:gd name="T27" fmla="*/ 23 h 36"/>
                <a:gd name="T28" fmla="*/ 25 w 64"/>
                <a:gd name="T29" fmla="*/ 26 h 36"/>
                <a:gd name="T30" fmla="*/ 3 w 64"/>
                <a:gd name="T31" fmla="*/ 19 h 36"/>
                <a:gd name="T32" fmla="*/ 3 w 64"/>
                <a:gd name="T33" fmla="*/ 20 h 36"/>
                <a:gd name="T34" fmla="*/ 17 w 64"/>
                <a:gd name="T35" fmla="*/ 12 h 36"/>
                <a:gd name="T36" fmla="*/ 18 w 64"/>
                <a:gd name="T37" fmla="*/ 13 h 36"/>
                <a:gd name="T38" fmla="*/ 15 w 64"/>
                <a:gd name="T39" fmla="*/ 21 h 36"/>
                <a:gd name="T40" fmla="*/ 19 w 64"/>
                <a:gd name="T41" fmla="*/ 30 h 36"/>
                <a:gd name="T42" fmla="*/ 19 w 64"/>
                <a:gd name="T43" fmla="*/ 31 h 36"/>
                <a:gd name="T44" fmla="*/ 6 w 64"/>
                <a:gd name="T45" fmla="*/ 29 h 36"/>
                <a:gd name="T46" fmla="*/ 6 w 64"/>
                <a:gd name="T47" fmla="*/ 29 h 36"/>
                <a:gd name="T48" fmla="*/ 40 w 64"/>
                <a:gd name="T49" fmla="*/ 33 h 36"/>
                <a:gd name="T50" fmla="*/ 57 w 64"/>
                <a:gd name="T51" fmla="*/ 19 h 36"/>
                <a:gd name="T52" fmla="*/ 57 w 64"/>
                <a:gd name="T53" fmla="*/ 12 h 36"/>
                <a:gd name="T54" fmla="*/ 27 w 64"/>
                <a:gd name="T55" fmla="*/ 1 h 36"/>
                <a:gd name="T56" fmla="*/ 7 w 64"/>
                <a:gd name="T57" fmla="*/ 9 h 36"/>
                <a:gd name="T58" fmla="*/ 7 w 64"/>
                <a:gd name="T59" fmla="*/ 10 h 36"/>
                <a:gd name="T60" fmla="*/ 45 w 64"/>
                <a:gd name="T61" fmla="*/ 10 h 36"/>
                <a:gd name="T62" fmla="*/ 45 w 64"/>
                <a:gd name="T63" fmla="*/ 12 h 36"/>
                <a:gd name="T64" fmla="*/ 3 w 64"/>
                <a:gd name="T65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6">
                  <a:moveTo>
                    <a:pt x="34" y="32"/>
                  </a:moveTo>
                  <a:cubicBezTo>
                    <a:pt x="40" y="32"/>
                    <a:pt x="45" y="29"/>
                    <a:pt x="49" y="23"/>
                  </a:cubicBezTo>
                  <a:cubicBezTo>
                    <a:pt x="49" y="21"/>
                    <a:pt x="49" y="20"/>
                    <a:pt x="48" y="19"/>
                  </a:cubicBezTo>
                  <a:cubicBezTo>
                    <a:pt x="45" y="16"/>
                    <a:pt x="41" y="14"/>
                    <a:pt x="37" y="12"/>
                  </a:cubicBezTo>
                  <a:cubicBezTo>
                    <a:pt x="36" y="12"/>
                    <a:pt x="35" y="12"/>
                    <a:pt x="34" y="13"/>
                  </a:cubicBezTo>
                  <a:cubicBezTo>
                    <a:pt x="31" y="14"/>
                    <a:pt x="32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39" y="17"/>
                    <a:pt x="39" y="17"/>
                    <a:pt x="40" y="18"/>
                  </a:cubicBezTo>
                  <a:cubicBezTo>
                    <a:pt x="41" y="23"/>
                    <a:pt x="39" y="29"/>
                    <a:pt x="34" y="31"/>
                  </a:cubicBezTo>
                  <a:cubicBezTo>
                    <a:pt x="33" y="32"/>
                    <a:pt x="33" y="32"/>
                    <a:pt x="34" y="32"/>
                  </a:cubicBezTo>
                  <a:close/>
                  <a:moveTo>
                    <a:pt x="25" y="26"/>
                  </a:moveTo>
                  <a:cubicBezTo>
                    <a:pt x="28" y="28"/>
                    <a:pt x="33" y="28"/>
                    <a:pt x="32" y="30"/>
                  </a:cubicBezTo>
                  <a:cubicBezTo>
                    <a:pt x="31" y="31"/>
                    <a:pt x="26" y="32"/>
                    <a:pt x="23" y="30"/>
                  </a:cubicBezTo>
                  <a:cubicBezTo>
                    <a:pt x="20" y="29"/>
                    <a:pt x="17" y="25"/>
                    <a:pt x="18" y="23"/>
                  </a:cubicBezTo>
                  <a:cubicBezTo>
                    <a:pt x="19" y="22"/>
                    <a:pt x="22" y="25"/>
                    <a:pt x="25" y="26"/>
                  </a:cubicBezTo>
                  <a:close/>
                  <a:moveTo>
                    <a:pt x="3" y="19"/>
                  </a:moveTo>
                  <a:cubicBezTo>
                    <a:pt x="0" y="23"/>
                    <a:pt x="0" y="23"/>
                    <a:pt x="3" y="20"/>
                  </a:cubicBezTo>
                  <a:cubicBezTo>
                    <a:pt x="8" y="16"/>
                    <a:pt x="12" y="14"/>
                    <a:pt x="17" y="12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6" y="27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4" y="30"/>
                    <a:pt x="10" y="29"/>
                    <a:pt x="6" y="29"/>
                  </a:cubicBezTo>
                  <a:cubicBezTo>
                    <a:pt x="3" y="28"/>
                    <a:pt x="4" y="28"/>
                    <a:pt x="6" y="29"/>
                  </a:cubicBezTo>
                  <a:cubicBezTo>
                    <a:pt x="16" y="31"/>
                    <a:pt x="29" y="36"/>
                    <a:pt x="40" y="33"/>
                  </a:cubicBezTo>
                  <a:cubicBezTo>
                    <a:pt x="47" y="31"/>
                    <a:pt x="51" y="23"/>
                    <a:pt x="57" y="19"/>
                  </a:cubicBezTo>
                  <a:cubicBezTo>
                    <a:pt x="64" y="14"/>
                    <a:pt x="64" y="14"/>
                    <a:pt x="57" y="12"/>
                  </a:cubicBezTo>
                  <a:cubicBezTo>
                    <a:pt x="46" y="7"/>
                    <a:pt x="41" y="1"/>
                    <a:pt x="27" y="1"/>
                  </a:cubicBezTo>
                  <a:cubicBezTo>
                    <a:pt x="19" y="1"/>
                    <a:pt x="12" y="4"/>
                    <a:pt x="7" y="9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8" y="0"/>
                    <a:pt x="35" y="0"/>
                    <a:pt x="45" y="10"/>
                  </a:cubicBezTo>
                  <a:cubicBezTo>
                    <a:pt x="49" y="14"/>
                    <a:pt x="49" y="14"/>
                    <a:pt x="45" y="12"/>
                  </a:cubicBezTo>
                  <a:cubicBezTo>
                    <a:pt x="29" y="5"/>
                    <a:pt x="16" y="6"/>
                    <a:pt x="3" y="19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Freeform 195"/>
            <p:cNvSpPr>
              <a:spLocks noEditPoints="1"/>
            </p:cNvSpPr>
            <p:nvPr/>
          </p:nvSpPr>
          <p:spPr bwMode="auto">
            <a:xfrm>
              <a:off x="906463" y="1136651"/>
              <a:ext cx="774700" cy="434975"/>
            </a:xfrm>
            <a:custGeom>
              <a:avLst/>
              <a:gdLst>
                <a:gd name="T0" fmla="*/ 34 w 64"/>
                <a:gd name="T1" fmla="*/ 32 h 36"/>
                <a:gd name="T2" fmla="*/ 48 w 64"/>
                <a:gd name="T3" fmla="*/ 23 h 36"/>
                <a:gd name="T4" fmla="*/ 48 w 64"/>
                <a:gd name="T5" fmla="*/ 19 h 36"/>
                <a:gd name="T6" fmla="*/ 37 w 64"/>
                <a:gd name="T7" fmla="*/ 12 h 36"/>
                <a:gd name="T8" fmla="*/ 34 w 64"/>
                <a:gd name="T9" fmla="*/ 12 h 36"/>
                <a:gd name="T10" fmla="*/ 36 w 64"/>
                <a:gd name="T11" fmla="*/ 19 h 36"/>
                <a:gd name="T12" fmla="*/ 39 w 64"/>
                <a:gd name="T13" fmla="*/ 18 h 36"/>
                <a:gd name="T14" fmla="*/ 39 w 64"/>
                <a:gd name="T15" fmla="*/ 18 h 36"/>
                <a:gd name="T16" fmla="*/ 34 w 64"/>
                <a:gd name="T17" fmla="*/ 31 h 36"/>
                <a:gd name="T18" fmla="*/ 34 w 64"/>
                <a:gd name="T19" fmla="*/ 32 h 36"/>
                <a:gd name="T20" fmla="*/ 25 w 64"/>
                <a:gd name="T21" fmla="*/ 26 h 36"/>
                <a:gd name="T22" fmla="*/ 32 w 64"/>
                <a:gd name="T23" fmla="*/ 29 h 36"/>
                <a:gd name="T24" fmla="*/ 23 w 64"/>
                <a:gd name="T25" fmla="*/ 30 h 36"/>
                <a:gd name="T26" fmla="*/ 18 w 64"/>
                <a:gd name="T27" fmla="*/ 23 h 36"/>
                <a:gd name="T28" fmla="*/ 25 w 64"/>
                <a:gd name="T29" fmla="*/ 26 h 36"/>
                <a:gd name="T30" fmla="*/ 3 w 64"/>
                <a:gd name="T31" fmla="*/ 19 h 36"/>
                <a:gd name="T32" fmla="*/ 3 w 64"/>
                <a:gd name="T33" fmla="*/ 20 h 36"/>
                <a:gd name="T34" fmla="*/ 17 w 64"/>
                <a:gd name="T35" fmla="*/ 12 h 36"/>
                <a:gd name="T36" fmla="*/ 18 w 64"/>
                <a:gd name="T37" fmla="*/ 13 h 36"/>
                <a:gd name="T38" fmla="*/ 15 w 64"/>
                <a:gd name="T39" fmla="*/ 21 h 36"/>
                <a:gd name="T40" fmla="*/ 19 w 64"/>
                <a:gd name="T41" fmla="*/ 29 h 36"/>
                <a:gd name="T42" fmla="*/ 18 w 64"/>
                <a:gd name="T43" fmla="*/ 30 h 36"/>
                <a:gd name="T44" fmla="*/ 6 w 64"/>
                <a:gd name="T45" fmla="*/ 29 h 36"/>
                <a:gd name="T46" fmla="*/ 6 w 64"/>
                <a:gd name="T47" fmla="*/ 29 h 36"/>
                <a:gd name="T48" fmla="*/ 40 w 64"/>
                <a:gd name="T49" fmla="*/ 33 h 36"/>
                <a:gd name="T50" fmla="*/ 57 w 64"/>
                <a:gd name="T51" fmla="*/ 19 h 36"/>
                <a:gd name="T52" fmla="*/ 57 w 64"/>
                <a:gd name="T53" fmla="*/ 12 h 36"/>
                <a:gd name="T54" fmla="*/ 27 w 64"/>
                <a:gd name="T55" fmla="*/ 1 h 36"/>
                <a:gd name="T56" fmla="*/ 6 w 64"/>
                <a:gd name="T57" fmla="*/ 9 h 36"/>
                <a:gd name="T58" fmla="*/ 7 w 64"/>
                <a:gd name="T59" fmla="*/ 10 h 36"/>
                <a:gd name="T60" fmla="*/ 45 w 64"/>
                <a:gd name="T61" fmla="*/ 10 h 36"/>
                <a:gd name="T62" fmla="*/ 45 w 64"/>
                <a:gd name="T63" fmla="*/ 12 h 36"/>
                <a:gd name="T64" fmla="*/ 3 w 64"/>
                <a:gd name="T65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6">
                  <a:moveTo>
                    <a:pt x="34" y="32"/>
                  </a:moveTo>
                  <a:cubicBezTo>
                    <a:pt x="40" y="31"/>
                    <a:pt x="45" y="29"/>
                    <a:pt x="48" y="23"/>
                  </a:cubicBezTo>
                  <a:cubicBezTo>
                    <a:pt x="49" y="21"/>
                    <a:pt x="49" y="20"/>
                    <a:pt x="48" y="19"/>
                  </a:cubicBezTo>
                  <a:cubicBezTo>
                    <a:pt x="45" y="16"/>
                    <a:pt x="41" y="14"/>
                    <a:pt x="37" y="12"/>
                  </a:cubicBezTo>
                  <a:cubicBezTo>
                    <a:pt x="36" y="12"/>
                    <a:pt x="35" y="12"/>
                    <a:pt x="34" y="12"/>
                  </a:cubicBezTo>
                  <a:cubicBezTo>
                    <a:pt x="31" y="14"/>
                    <a:pt x="32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39" y="17"/>
                    <a:pt x="39" y="17"/>
                    <a:pt x="39" y="18"/>
                  </a:cubicBezTo>
                  <a:cubicBezTo>
                    <a:pt x="41" y="23"/>
                    <a:pt x="38" y="29"/>
                    <a:pt x="34" y="31"/>
                  </a:cubicBezTo>
                  <a:cubicBezTo>
                    <a:pt x="32" y="32"/>
                    <a:pt x="32" y="32"/>
                    <a:pt x="34" y="32"/>
                  </a:cubicBezTo>
                  <a:close/>
                  <a:moveTo>
                    <a:pt x="25" y="26"/>
                  </a:moveTo>
                  <a:cubicBezTo>
                    <a:pt x="28" y="28"/>
                    <a:pt x="33" y="28"/>
                    <a:pt x="32" y="29"/>
                  </a:cubicBezTo>
                  <a:cubicBezTo>
                    <a:pt x="31" y="31"/>
                    <a:pt x="26" y="32"/>
                    <a:pt x="23" y="30"/>
                  </a:cubicBezTo>
                  <a:cubicBezTo>
                    <a:pt x="20" y="29"/>
                    <a:pt x="17" y="25"/>
                    <a:pt x="18" y="23"/>
                  </a:cubicBezTo>
                  <a:cubicBezTo>
                    <a:pt x="19" y="22"/>
                    <a:pt x="22" y="25"/>
                    <a:pt x="25" y="26"/>
                  </a:cubicBezTo>
                  <a:close/>
                  <a:moveTo>
                    <a:pt x="3" y="19"/>
                  </a:moveTo>
                  <a:cubicBezTo>
                    <a:pt x="0" y="23"/>
                    <a:pt x="0" y="22"/>
                    <a:pt x="3" y="20"/>
                  </a:cubicBezTo>
                  <a:cubicBezTo>
                    <a:pt x="8" y="16"/>
                    <a:pt x="12" y="14"/>
                    <a:pt x="17" y="12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6" y="27"/>
                    <a:pt x="19" y="29"/>
                  </a:cubicBezTo>
                  <a:cubicBezTo>
                    <a:pt x="20" y="30"/>
                    <a:pt x="20" y="31"/>
                    <a:pt x="18" y="30"/>
                  </a:cubicBezTo>
                  <a:cubicBezTo>
                    <a:pt x="14" y="30"/>
                    <a:pt x="10" y="29"/>
                    <a:pt x="6" y="29"/>
                  </a:cubicBezTo>
                  <a:cubicBezTo>
                    <a:pt x="3" y="28"/>
                    <a:pt x="4" y="28"/>
                    <a:pt x="6" y="29"/>
                  </a:cubicBezTo>
                  <a:cubicBezTo>
                    <a:pt x="16" y="31"/>
                    <a:pt x="29" y="36"/>
                    <a:pt x="40" y="33"/>
                  </a:cubicBezTo>
                  <a:cubicBezTo>
                    <a:pt x="47" y="31"/>
                    <a:pt x="51" y="23"/>
                    <a:pt x="57" y="19"/>
                  </a:cubicBezTo>
                  <a:cubicBezTo>
                    <a:pt x="64" y="14"/>
                    <a:pt x="63" y="14"/>
                    <a:pt x="57" y="12"/>
                  </a:cubicBezTo>
                  <a:cubicBezTo>
                    <a:pt x="46" y="7"/>
                    <a:pt x="41" y="1"/>
                    <a:pt x="27" y="1"/>
                  </a:cubicBezTo>
                  <a:cubicBezTo>
                    <a:pt x="19" y="1"/>
                    <a:pt x="12" y="4"/>
                    <a:pt x="6" y="9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8" y="0"/>
                    <a:pt x="35" y="0"/>
                    <a:pt x="45" y="10"/>
                  </a:cubicBezTo>
                  <a:cubicBezTo>
                    <a:pt x="48" y="13"/>
                    <a:pt x="49" y="13"/>
                    <a:pt x="45" y="12"/>
                  </a:cubicBezTo>
                  <a:cubicBezTo>
                    <a:pt x="29" y="5"/>
                    <a:pt x="16" y="6"/>
                    <a:pt x="3" y="19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" name="Freeform 196"/>
            <p:cNvSpPr>
              <a:spLocks noEditPoints="1"/>
            </p:cNvSpPr>
            <p:nvPr/>
          </p:nvSpPr>
          <p:spPr bwMode="auto">
            <a:xfrm>
              <a:off x="906463" y="1136651"/>
              <a:ext cx="774700" cy="434975"/>
            </a:xfrm>
            <a:custGeom>
              <a:avLst/>
              <a:gdLst>
                <a:gd name="T0" fmla="*/ 34 w 64"/>
                <a:gd name="T1" fmla="*/ 32 h 36"/>
                <a:gd name="T2" fmla="*/ 48 w 64"/>
                <a:gd name="T3" fmla="*/ 22 h 36"/>
                <a:gd name="T4" fmla="*/ 48 w 64"/>
                <a:gd name="T5" fmla="*/ 19 h 36"/>
                <a:gd name="T6" fmla="*/ 37 w 64"/>
                <a:gd name="T7" fmla="*/ 12 h 36"/>
                <a:gd name="T8" fmla="*/ 34 w 64"/>
                <a:gd name="T9" fmla="*/ 12 h 36"/>
                <a:gd name="T10" fmla="*/ 36 w 64"/>
                <a:gd name="T11" fmla="*/ 19 h 36"/>
                <a:gd name="T12" fmla="*/ 38 w 64"/>
                <a:gd name="T13" fmla="*/ 18 h 36"/>
                <a:gd name="T14" fmla="*/ 39 w 64"/>
                <a:gd name="T15" fmla="*/ 18 h 36"/>
                <a:gd name="T16" fmla="*/ 34 w 64"/>
                <a:gd name="T17" fmla="*/ 31 h 36"/>
                <a:gd name="T18" fmla="*/ 34 w 64"/>
                <a:gd name="T19" fmla="*/ 32 h 36"/>
                <a:gd name="T20" fmla="*/ 25 w 64"/>
                <a:gd name="T21" fmla="*/ 26 h 36"/>
                <a:gd name="T22" fmla="*/ 32 w 64"/>
                <a:gd name="T23" fmla="*/ 29 h 36"/>
                <a:gd name="T24" fmla="*/ 23 w 64"/>
                <a:gd name="T25" fmla="*/ 30 h 36"/>
                <a:gd name="T26" fmla="*/ 18 w 64"/>
                <a:gd name="T27" fmla="*/ 23 h 36"/>
                <a:gd name="T28" fmla="*/ 25 w 64"/>
                <a:gd name="T29" fmla="*/ 26 h 36"/>
                <a:gd name="T30" fmla="*/ 3 w 64"/>
                <a:gd name="T31" fmla="*/ 19 h 36"/>
                <a:gd name="T32" fmla="*/ 3 w 64"/>
                <a:gd name="T33" fmla="*/ 20 h 36"/>
                <a:gd name="T34" fmla="*/ 17 w 64"/>
                <a:gd name="T35" fmla="*/ 12 h 36"/>
                <a:gd name="T36" fmla="*/ 17 w 64"/>
                <a:gd name="T37" fmla="*/ 13 h 36"/>
                <a:gd name="T38" fmla="*/ 15 w 64"/>
                <a:gd name="T39" fmla="*/ 21 h 36"/>
                <a:gd name="T40" fmla="*/ 19 w 64"/>
                <a:gd name="T41" fmla="*/ 29 h 36"/>
                <a:gd name="T42" fmla="*/ 18 w 64"/>
                <a:gd name="T43" fmla="*/ 30 h 36"/>
                <a:gd name="T44" fmla="*/ 6 w 64"/>
                <a:gd name="T45" fmla="*/ 28 h 36"/>
                <a:gd name="T46" fmla="*/ 6 w 64"/>
                <a:gd name="T47" fmla="*/ 29 h 36"/>
                <a:gd name="T48" fmla="*/ 40 w 64"/>
                <a:gd name="T49" fmla="*/ 33 h 36"/>
                <a:gd name="T50" fmla="*/ 57 w 64"/>
                <a:gd name="T51" fmla="*/ 19 h 36"/>
                <a:gd name="T52" fmla="*/ 57 w 64"/>
                <a:gd name="T53" fmla="*/ 12 h 36"/>
                <a:gd name="T54" fmla="*/ 27 w 64"/>
                <a:gd name="T55" fmla="*/ 1 h 36"/>
                <a:gd name="T56" fmla="*/ 6 w 64"/>
                <a:gd name="T57" fmla="*/ 9 h 36"/>
                <a:gd name="T58" fmla="*/ 7 w 64"/>
                <a:gd name="T59" fmla="*/ 9 h 36"/>
                <a:gd name="T60" fmla="*/ 45 w 64"/>
                <a:gd name="T61" fmla="*/ 10 h 36"/>
                <a:gd name="T62" fmla="*/ 45 w 64"/>
                <a:gd name="T63" fmla="*/ 12 h 36"/>
                <a:gd name="T64" fmla="*/ 3 w 64"/>
                <a:gd name="T65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6">
                  <a:moveTo>
                    <a:pt x="34" y="32"/>
                  </a:moveTo>
                  <a:cubicBezTo>
                    <a:pt x="40" y="31"/>
                    <a:pt x="45" y="29"/>
                    <a:pt x="48" y="22"/>
                  </a:cubicBezTo>
                  <a:cubicBezTo>
                    <a:pt x="49" y="21"/>
                    <a:pt x="49" y="20"/>
                    <a:pt x="48" y="19"/>
                  </a:cubicBezTo>
                  <a:cubicBezTo>
                    <a:pt x="45" y="16"/>
                    <a:pt x="41" y="14"/>
                    <a:pt x="37" y="12"/>
                  </a:cubicBezTo>
                  <a:cubicBezTo>
                    <a:pt x="36" y="12"/>
                    <a:pt x="35" y="12"/>
                    <a:pt x="34" y="12"/>
                  </a:cubicBezTo>
                  <a:cubicBezTo>
                    <a:pt x="31" y="14"/>
                    <a:pt x="32" y="19"/>
                    <a:pt x="36" y="19"/>
                  </a:cubicBezTo>
                  <a:cubicBezTo>
                    <a:pt x="37" y="19"/>
                    <a:pt x="38" y="18"/>
                    <a:pt x="38" y="18"/>
                  </a:cubicBezTo>
                  <a:cubicBezTo>
                    <a:pt x="39" y="17"/>
                    <a:pt x="39" y="17"/>
                    <a:pt x="39" y="18"/>
                  </a:cubicBezTo>
                  <a:cubicBezTo>
                    <a:pt x="40" y="23"/>
                    <a:pt x="38" y="28"/>
                    <a:pt x="34" y="31"/>
                  </a:cubicBezTo>
                  <a:cubicBezTo>
                    <a:pt x="32" y="32"/>
                    <a:pt x="32" y="32"/>
                    <a:pt x="34" y="32"/>
                  </a:cubicBezTo>
                  <a:close/>
                  <a:moveTo>
                    <a:pt x="25" y="26"/>
                  </a:moveTo>
                  <a:cubicBezTo>
                    <a:pt x="28" y="28"/>
                    <a:pt x="33" y="28"/>
                    <a:pt x="32" y="29"/>
                  </a:cubicBezTo>
                  <a:cubicBezTo>
                    <a:pt x="31" y="31"/>
                    <a:pt x="26" y="32"/>
                    <a:pt x="23" y="30"/>
                  </a:cubicBezTo>
                  <a:cubicBezTo>
                    <a:pt x="20" y="29"/>
                    <a:pt x="17" y="25"/>
                    <a:pt x="18" y="23"/>
                  </a:cubicBezTo>
                  <a:cubicBezTo>
                    <a:pt x="19" y="22"/>
                    <a:pt x="22" y="24"/>
                    <a:pt x="25" y="26"/>
                  </a:cubicBezTo>
                  <a:close/>
                  <a:moveTo>
                    <a:pt x="3" y="19"/>
                  </a:moveTo>
                  <a:cubicBezTo>
                    <a:pt x="0" y="23"/>
                    <a:pt x="0" y="22"/>
                    <a:pt x="3" y="20"/>
                  </a:cubicBezTo>
                  <a:cubicBezTo>
                    <a:pt x="7" y="16"/>
                    <a:pt x="12" y="14"/>
                    <a:pt x="17" y="12"/>
                  </a:cubicBezTo>
                  <a:cubicBezTo>
                    <a:pt x="18" y="12"/>
                    <a:pt x="18" y="12"/>
                    <a:pt x="17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6" y="27"/>
                    <a:pt x="19" y="29"/>
                  </a:cubicBezTo>
                  <a:cubicBezTo>
                    <a:pt x="20" y="30"/>
                    <a:pt x="20" y="31"/>
                    <a:pt x="18" y="30"/>
                  </a:cubicBezTo>
                  <a:cubicBezTo>
                    <a:pt x="14" y="30"/>
                    <a:pt x="10" y="29"/>
                    <a:pt x="6" y="28"/>
                  </a:cubicBezTo>
                  <a:cubicBezTo>
                    <a:pt x="3" y="28"/>
                    <a:pt x="3" y="28"/>
                    <a:pt x="6" y="29"/>
                  </a:cubicBezTo>
                  <a:cubicBezTo>
                    <a:pt x="16" y="31"/>
                    <a:pt x="28" y="36"/>
                    <a:pt x="40" y="33"/>
                  </a:cubicBezTo>
                  <a:cubicBezTo>
                    <a:pt x="47" y="30"/>
                    <a:pt x="51" y="23"/>
                    <a:pt x="57" y="19"/>
                  </a:cubicBezTo>
                  <a:cubicBezTo>
                    <a:pt x="64" y="14"/>
                    <a:pt x="63" y="14"/>
                    <a:pt x="57" y="12"/>
                  </a:cubicBezTo>
                  <a:cubicBezTo>
                    <a:pt x="46" y="7"/>
                    <a:pt x="40" y="1"/>
                    <a:pt x="27" y="1"/>
                  </a:cubicBezTo>
                  <a:cubicBezTo>
                    <a:pt x="19" y="1"/>
                    <a:pt x="11" y="4"/>
                    <a:pt x="6" y="9"/>
                  </a:cubicBezTo>
                  <a:cubicBezTo>
                    <a:pt x="4" y="12"/>
                    <a:pt x="4" y="12"/>
                    <a:pt x="7" y="9"/>
                  </a:cubicBezTo>
                  <a:cubicBezTo>
                    <a:pt x="18" y="0"/>
                    <a:pt x="35" y="0"/>
                    <a:pt x="45" y="10"/>
                  </a:cubicBezTo>
                  <a:cubicBezTo>
                    <a:pt x="48" y="13"/>
                    <a:pt x="49" y="13"/>
                    <a:pt x="45" y="12"/>
                  </a:cubicBezTo>
                  <a:cubicBezTo>
                    <a:pt x="29" y="5"/>
                    <a:pt x="16" y="6"/>
                    <a:pt x="3" y="19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Freeform 197"/>
            <p:cNvSpPr>
              <a:spLocks noEditPoints="1"/>
            </p:cNvSpPr>
            <p:nvPr/>
          </p:nvSpPr>
          <p:spPr bwMode="auto">
            <a:xfrm>
              <a:off x="906463" y="1123951"/>
              <a:ext cx="774700" cy="447675"/>
            </a:xfrm>
            <a:custGeom>
              <a:avLst/>
              <a:gdLst>
                <a:gd name="T0" fmla="*/ 34 w 64"/>
                <a:gd name="T1" fmla="*/ 33 h 37"/>
                <a:gd name="T2" fmla="*/ 48 w 64"/>
                <a:gd name="T3" fmla="*/ 23 h 37"/>
                <a:gd name="T4" fmla="*/ 47 w 64"/>
                <a:gd name="T5" fmla="*/ 19 h 37"/>
                <a:gd name="T6" fmla="*/ 37 w 64"/>
                <a:gd name="T7" fmla="*/ 13 h 37"/>
                <a:gd name="T8" fmla="*/ 34 w 64"/>
                <a:gd name="T9" fmla="*/ 13 h 37"/>
                <a:gd name="T10" fmla="*/ 36 w 64"/>
                <a:gd name="T11" fmla="*/ 20 h 37"/>
                <a:gd name="T12" fmla="*/ 38 w 64"/>
                <a:gd name="T13" fmla="*/ 19 h 37"/>
                <a:gd name="T14" fmla="*/ 39 w 64"/>
                <a:gd name="T15" fmla="*/ 19 h 37"/>
                <a:gd name="T16" fmla="*/ 34 w 64"/>
                <a:gd name="T17" fmla="*/ 32 h 37"/>
                <a:gd name="T18" fmla="*/ 34 w 64"/>
                <a:gd name="T19" fmla="*/ 33 h 37"/>
                <a:gd name="T20" fmla="*/ 25 w 64"/>
                <a:gd name="T21" fmla="*/ 27 h 37"/>
                <a:gd name="T22" fmla="*/ 32 w 64"/>
                <a:gd name="T23" fmla="*/ 30 h 37"/>
                <a:gd name="T24" fmla="*/ 23 w 64"/>
                <a:gd name="T25" fmla="*/ 31 h 37"/>
                <a:gd name="T26" fmla="*/ 18 w 64"/>
                <a:gd name="T27" fmla="*/ 24 h 37"/>
                <a:gd name="T28" fmla="*/ 25 w 64"/>
                <a:gd name="T29" fmla="*/ 27 h 37"/>
                <a:gd name="T30" fmla="*/ 3 w 64"/>
                <a:gd name="T31" fmla="*/ 20 h 37"/>
                <a:gd name="T32" fmla="*/ 3 w 64"/>
                <a:gd name="T33" fmla="*/ 21 h 37"/>
                <a:gd name="T34" fmla="*/ 17 w 64"/>
                <a:gd name="T35" fmla="*/ 13 h 37"/>
                <a:gd name="T36" fmla="*/ 17 w 64"/>
                <a:gd name="T37" fmla="*/ 14 h 37"/>
                <a:gd name="T38" fmla="*/ 15 w 64"/>
                <a:gd name="T39" fmla="*/ 21 h 37"/>
                <a:gd name="T40" fmla="*/ 18 w 64"/>
                <a:gd name="T41" fmla="*/ 30 h 37"/>
                <a:gd name="T42" fmla="*/ 18 w 64"/>
                <a:gd name="T43" fmla="*/ 31 h 37"/>
                <a:gd name="T44" fmla="*/ 6 w 64"/>
                <a:gd name="T45" fmla="*/ 29 h 37"/>
                <a:gd name="T46" fmla="*/ 6 w 64"/>
                <a:gd name="T47" fmla="*/ 30 h 37"/>
                <a:gd name="T48" fmla="*/ 39 w 64"/>
                <a:gd name="T49" fmla="*/ 34 h 37"/>
                <a:gd name="T50" fmla="*/ 57 w 64"/>
                <a:gd name="T51" fmla="*/ 20 h 37"/>
                <a:gd name="T52" fmla="*/ 57 w 64"/>
                <a:gd name="T53" fmla="*/ 13 h 37"/>
                <a:gd name="T54" fmla="*/ 27 w 64"/>
                <a:gd name="T55" fmla="*/ 2 h 37"/>
                <a:gd name="T56" fmla="*/ 6 w 64"/>
                <a:gd name="T57" fmla="*/ 10 h 37"/>
                <a:gd name="T58" fmla="*/ 7 w 64"/>
                <a:gd name="T59" fmla="*/ 10 h 37"/>
                <a:gd name="T60" fmla="*/ 45 w 64"/>
                <a:gd name="T61" fmla="*/ 11 h 37"/>
                <a:gd name="T62" fmla="*/ 45 w 64"/>
                <a:gd name="T63" fmla="*/ 13 h 37"/>
                <a:gd name="T64" fmla="*/ 3 w 64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4" y="33"/>
                  </a:moveTo>
                  <a:cubicBezTo>
                    <a:pt x="40" y="32"/>
                    <a:pt x="45" y="30"/>
                    <a:pt x="48" y="23"/>
                  </a:cubicBezTo>
                  <a:cubicBezTo>
                    <a:pt x="49" y="22"/>
                    <a:pt x="49" y="21"/>
                    <a:pt x="47" y="19"/>
                  </a:cubicBezTo>
                  <a:cubicBezTo>
                    <a:pt x="45" y="17"/>
                    <a:pt x="41" y="15"/>
                    <a:pt x="37" y="13"/>
                  </a:cubicBezTo>
                  <a:cubicBezTo>
                    <a:pt x="36" y="13"/>
                    <a:pt x="35" y="13"/>
                    <a:pt x="34" y="13"/>
                  </a:cubicBezTo>
                  <a:cubicBezTo>
                    <a:pt x="31" y="15"/>
                    <a:pt x="32" y="20"/>
                    <a:pt x="36" y="20"/>
                  </a:cubicBezTo>
                  <a:cubicBezTo>
                    <a:pt x="37" y="20"/>
                    <a:pt x="38" y="19"/>
                    <a:pt x="38" y="19"/>
                  </a:cubicBezTo>
                  <a:cubicBezTo>
                    <a:pt x="39" y="18"/>
                    <a:pt x="39" y="18"/>
                    <a:pt x="39" y="19"/>
                  </a:cubicBezTo>
                  <a:cubicBezTo>
                    <a:pt x="40" y="24"/>
                    <a:pt x="38" y="29"/>
                    <a:pt x="34" y="32"/>
                  </a:cubicBezTo>
                  <a:cubicBezTo>
                    <a:pt x="32" y="33"/>
                    <a:pt x="32" y="33"/>
                    <a:pt x="34" y="33"/>
                  </a:cubicBezTo>
                  <a:close/>
                  <a:moveTo>
                    <a:pt x="25" y="27"/>
                  </a:moveTo>
                  <a:cubicBezTo>
                    <a:pt x="28" y="29"/>
                    <a:pt x="33" y="29"/>
                    <a:pt x="32" y="30"/>
                  </a:cubicBezTo>
                  <a:cubicBezTo>
                    <a:pt x="31" y="32"/>
                    <a:pt x="25" y="33"/>
                    <a:pt x="23" y="31"/>
                  </a:cubicBezTo>
                  <a:cubicBezTo>
                    <a:pt x="20" y="30"/>
                    <a:pt x="17" y="26"/>
                    <a:pt x="18" y="24"/>
                  </a:cubicBezTo>
                  <a:cubicBezTo>
                    <a:pt x="19" y="23"/>
                    <a:pt x="22" y="25"/>
                    <a:pt x="25" y="27"/>
                  </a:cubicBezTo>
                  <a:close/>
                  <a:moveTo>
                    <a:pt x="3" y="20"/>
                  </a:moveTo>
                  <a:cubicBezTo>
                    <a:pt x="0" y="24"/>
                    <a:pt x="0" y="23"/>
                    <a:pt x="3" y="21"/>
                  </a:cubicBezTo>
                  <a:cubicBezTo>
                    <a:pt x="7" y="17"/>
                    <a:pt x="12" y="14"/>
                    <a:pt x="17" y="13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6" y="16"/>
                    <a:pt x="15" y="19"/>
                    <a:pt x="15" y="21"/>
                  </a:cubicBezTo>
                  <a:cubicBezTo>
                    <a:pt x="15" y="25"/>
                    <a:pt x="16" y="28"/>
                    <a:pt x="18" y="30"/>
                  </a:cubicBezTo>
                  <a:cubicBezTo>
                    <a:pt x="19" y="31"/>
                    <a:pt x="20" y="32"/>
                    <a:pt x="18" y="31"/>
                  </a:cubicBezTo>
                  <a:cubicBezTo>
                    <a:pt x="14" y="31"/>
                    <a:pt x="10" y="30"/>
                    <a:pt x="6" y="29"/>
                  </a:cubicBezTo>
                  <a:cubicBezTo>
                    <a:pt x="3" y="29"/>
                    <a:pt x="3" y="29"/>
                    <a:pt x="6" y="30"/>
                  </a:cubicBezTo>
                  <a:cubicBezTo>
                    <a:pt x="16" y="32"/>
                    <a:pt x="28" y="37"/>
                    <a:pt x="39" y="34"/>
                  </a:cubicBezTo>
                  <a:cubicBezTo>
                    <a:pt x="46" y="31"/>
                    <a:pt x="51" y="24"/>
                    <a:pt x="57" y="20"/>
                  </a:cubicBezTo>
                  <a:cubicBezTo>
                    <a:pt x="64" y="15"/>
                    <a:pt x="63" y="15"/>
                    <a:pt x="57" y="13"/>
                  </a:cubicBezTo>
                  <a:cubicBezTo>
                    <a:pt x="45" y="8"/>
                    <a:pt x="40" y="2"/>
                    <a:pt x="27" y="2"/>
                  </a:cubicBezTo>
                  <a:cubicBezTo>
                    <a:pt x="19" y="2"/>
                    <a:pt x="11" y="5"/>
                    <a:pt x="6" y="10"/>
                  </a:cubicBezTo>
                  <a:cubicBezTo>
                    <a:pt x="4" y="13"/>
                    <a:pt x="4" y="13"/>
                    <a:pt x="7" y="10"/>
                  </a:cubicBezTo>
                  <a:cubicBezTo>
                    <a:pt x="18" y="1"/>
                    <a:pt x="35" y="0"/>
                    <a:pt x="45" y="11"/>
                  </a:cubicBezTo>
                  <a:cubicBezTo>
                    <a:pt x="48" y="14"/>
                    <a:pt x="49" y="14"/>
                    <a:pt x="45" y="13"/>
                  </a:cubicBezTo>
                  <a:cubicBezTo>
                    <a:pt x="29" y="6"/>
                    <a:pt x="16" y="7"/>
                    <a:pt x="3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Freeform 198"/>
            <p:cNvSpPr>
              <a:spLocks noEditPoints="1"/>
            </p:cNvSpPr>
            <p:nvPr/>
          </p:nvSpPr>
          <p:spPr bwMode="auto">
            <a:xfrm>
              <a:off x="895350" y="1123951"/>
              <a:ext cx="785813" cy="447675"/>
            </a:xfrm>
            <a:custGeom>
              <a:avLst/>
              <a:gdLst>
                <a:gd name="T0" fmla="*/ 35 w 65"/>
                <a:gd name="T1" fmla="*/ 33 h 37"/>
                <a:gd name="T2" fmla="*/ 49 w 65"/>
                <a:gd name="T3" fmla="*/ 23 h 37"/>
                <a:gd name="T4" fmla="*/ 48 w 65"/>
                <a:gd name="T5" fmla="*/ 19 h 37"/>
                <a:gd name="T6" fmla="*/ 38 w 65"/>
                <a:gd name="T7" fmla="*/ 13 h 37"/>
                <a:gd name="T8" fmla="*/ 35 w 65"/>
                <a:gd name="T9" fmla="*/ 13 h 37"/>
                <a:gd name="T10" fmla="*/ 37 w 65"/>
                <a:gd name="T11" fmla="*/ 20 h 37"/>
                <a:gd name="T12" fmla="*/ 39 w 65"/>
                <a:gd name="T13" fmla="*/ 18 h 37"/>
                <a:gd name="T14" fmla="*/ 40 w 65"/>
                <a:gd name="T15" fmla="*/ 19 h 37"/>
                <a:gd name="T16" fmla="*/ 35 w 65"/>
                <a:gd name="T17" fmla="*/ 32 h 37"/>
                <a:gd name="T18" fmla="*/ 35 w 65"/>
                <a:gd name="T19" fmla="*/ 33 h 37"/>
                <a:gd name="T20" fmla="*/ 26 w 65"/>
                <a:gd name="T21" fmla="*/ 27 h 37"/>
                <a:gd name="T22" fmla="*/ 33 w 65"/>
                <a:gd name="T23" fmla="*/ 30 h 37"/>
                <a:gd name="T24" fmla="*/ 23 w 65"/>
                <a:gd name="T25" fmla="*/ 31 h 37"/>
                <a:gd name="T26" fmla="*/ 19 w 65"/>
                <a:gd name="T27" fmla="*/ 24 h 37"/>
                <a:gd name="T28" fmla="*/ 26 w 65"/>
                <a:gd name="T29" fmla="*/ 27 h 37"/>
                <a:gd name="T30" fmla="*/ 4 w 65"/>
                <a:gd name="T31" fmla="*/ 20 h 37"/>
                <a:gd name="T32" fmla="*/ 4 w 65"/>
                <a:gd name="T33" fmla="*/ 21 h 37"/>
                <a:gd name="T34" fmla="*/ 18 w 65"/>
                <a:gd name="T35" fmla="*/ 13 h 37"/>
                <a:gd name="T36" fmla="*/ 18 w 65"/>
                <a:gd name="T37" fmla="*/ 14 h 37"/>
                <a:gd name="T38" fmla="*/ 16 w 65"/>
                <a:gd name="T39" fmla="*/ 21 h 37"/>
                <a:gd name="T40" fmla="*/ 19 w 65"/>
                <a:gd name="T41" fmla="*/ 30 h 37"/>
                <a:gd name="T42" fmla="*/ 19 w 65"/>
                <a:gd name="T43" fmla="*/ 31 h 37"/>
                <a:gd name="T44" fmla="*/ 7 w 65"/>
                <a:gd name="T45" fmla="*/ 29 h 37"/>
                <a:gd name="T46" fmla="*/ 7 w 65"/>
                <a:gd name="T47" fmla="*/ 30 h 37"/>
                <a:gd name="T48" fmla="*/ 40 w 65"/>
                <a:gd name="T49" fmla="*/ 34 h 37"/>
                <a:gd name="T50" fmla="*/ 58 w 65"/>
                <a:gd name="T51" fmla="*/ 20 h 37"/>
                <a:gd name="T52" fmla="*/ 57 w 65"/>
                <a:gd name="T53" fmla="*/ 12 h 37"/>
                <a:gd name="T54" fmla="*/ 28 w 65"/>
                <a:gd name="T55" fmla="*/ 2 h 37"/>
                <a:gd name="T56" fmla="*/ 7 w 65"/>
                <a:gd name="T57" fmla="*/ 10 h 37"/>
                <a:gd name="T58" fmla="*/ 8 w 65"/>
                <a:gd name="T59" fmla="*/ 10 h 37"/>
                <a:gd name="T60" fmla="*/ 46 w 65"/>
                <a:gd name="T61" fmla="*/ 11 h 37"/>
                <a:gd name="T62" fmla="*/ 46 w 65"/>
                <a:gd name="T63" fmla="*/ 13 h 37"/>
                <a:gd name="T64" fmla="*/ 4 w 65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37">
                  <a:moveTo>
                    <a:pt x="35" y="33"/>
                  </a:moveTo>
                  <a:cubicBezTo>
                    <a:pt x="41" y="32"/>
                    <a:pt x="46" y="30"/>
                    <a:pt x="49" y="23"/>
                  </a:cubicBezTo>
                  <a:cubicBezTo>
                    <a:pt x="50" y="22"/>
                    <a:pt x="50" y="21"/>
                    <a:pt x="48" y="19"/>
                  </a:cubicBezTo>
                  <a:cubicBezTo>
                    <a:pt x="45" y="17"/>
                    <a:pt x="42" y="14"/>
                    <a:pt x="38" y="13"/>
                  </a:cubicBezTo>
                  <a:cubicBezTo>
                    <a:pt x="37" y="13"/>
                    <a:pt x="36" y="13"/>
                    <a:pt x="35" y="13"/>
                  </a:cubicBezTo>
                  <a:cubicBezTo>
                    <a:pt x="32" y="15"/>
                    <a:pt x="33" y="20"/>
                    <a:pt x="37" y="20"/>
                  </a:cubicBezTo>
                  <a:cubicBezTo>
                    <a:pt x="38" y="20"/>
                    <a:pt x="39" y="19"/>
                    <a:pt x="39" y="18"/>
                  </a:cubicBezTo>
                  <a:cubicBezTo>
                    <a:pt x="40" y="18"/>
                    <a:pt x="40" y="18"/>
                    <a:pt x="40" y="19"/>
                  </a:cubicBezTo>
                  <a:cubicBezTo>
                    <a:pt x="41" y="24"/>
                    <a:pt x="39" y="29"/>
                    <a:pt x="35" y="32"/>
                  </a:cubicBezTo>
                  <a:cubicBezTo>
                    <a:pt x="33" y="33"/>
                    <a:pt x="33" y="33"/>
                    <a:pt x="35" y="33"/>
                  </a:cubicBezTo>
                  <a:close/>
                  <a:moveTo>
                    <a:pt x="26" y="27"/>
                  </a:moveTo>
                  <a:cubicBezTo>
                    <a:pt x="29" y="29"/>
                    <a:pt x="34" y="28"/>
                    <a:pt x="33" y="30"/>
                  </a:cubicBezTo>
                  <a:cubicBezTo>
                    <a:pt x="32" y="32"/>
                    <a:pt x="26" y="33"/>
                    <a:pt x="23" y="31"/>
                  </a:cubicBezTo>
                  <a:cubicBezTo>
                    <a:pt x="21" y="29"/>
                    <a:pt x="18" y="26"/>
                    <a:pt x="19" y="24"/>
                  </a:cubicBezTo>
                  <a:cubicBezTo>
                    <a:pt x="19" y="22"/>
                    <a:pt x="23" y="25"/>
                    <a:pt x="26" y="27"/>
                  </a:cubicBezTo>
                  <a:close/>
                  <a:moveTo>
                    <a:pt x="4" y="20"/>
                  </a:moveTo>
                  <a:cubicBezTo>
                    <a:pt x="0" y="23"/>
                    <a:pt x="1" y="23"/>
                    <a:pt x="4" y="21"/>
                  </a:cubicBezTo>
                  <a:cubicBezTo>
                    <a:pt x="8" y="17"/>
                    <a:pt x="13" y="14"/>
                    <a:pt x="18" y="13"/>
                  </a:cubicBezTo>
                  <a:cubicBezTo>
                    <a:pt x="19" y="13"/>
                    <a:pt x="19" y="13"/>
                    <a:pt x="18" y="14"/>
                  </a:cubicBezTo>
                  <a:cubicBezTo>
                    <a:pt x="17" y="16"/>
                    <a:pt x="16" y="18"/>
                    <a:pt x="16" y="21"/>
                  </a:cubicBezTo>
                  <a:cubicBezTo>
                    <a:pt x="16" y="25"/>
                    <a:pt x="17" y="28"/>
                    <a:pt x="19" y="30"/>
                  </a:cubicBezTo>
                  <a:cubicBezTo>
                    <a:pt x="20" y="31"/>
                    <a:pt x="21" y="31"/>
                    <a:pt x="19" y="31"/>
                  </a:cubicBezTo>
                  <a:cubicBezTo>
                    <a:pt x="15" y="31"/>
                    <a:pt x="11" y="30"/>
                    <a:pt x="7" y="29"/>
                  </a:cubicBezTo>
                  <a:cubicBezTo>
                    <a:pt x="4" y="29"/>
                    <a:pt x="4" y="29"/>
                    <a:pt x="7" y="30"/>
                  </a:cubicBezTo>
                  <a:cubicBezTo>
                    <a:pt x="17" y="32"/>
                    <a:pt x="29" y="37"/>
                    <a:pt x="40" y="34"/>
                  </a:cubicBezTo>
                  <a:cubicBezTo>
                    <a:pt x="47" y="31"/>
                    <a:pt x="52" y="24"/>
                    <a:pt x="58" y="20"/>
                  </a:cubicBezTo>
                  <a:cubicBezTo>
                    <a:pt x="65" y="15"/>
                    <a:pt x="64" y="15"/>
                    <a:pt x="57" y="12"/>
                  </a:cubicBezTo>
                  <a:cubicBezTo>
                    <a:pt x="46" y="8"/>
                    <a:pt x="41" y="2"/>
                    <a:pt x="28" y="2"/>
                  </a:cubicBezTo>
                  <a:cubicBezTo>
                    <a:pt x="20" y="2"/>
                    <a:pt x="12" y="5"/>
                    <a:pt x="7" y="10"/>
                  </a:cubicBezTo>
                  <a:cubicBezTo>
                    <a:pt x="5" y="12"/>
                    <a:pt x="4" y="13"/>
                    <a:pt x="8" y="10"/>
                  </a:cubicBezTo>
                  <a:cubicBezTo>
                    <a:pt x="19" y="1"/>
                    <a:pt x="35" y="0"/>
                    <a:pt x="46" y="11"/>
                  </a:cubicBezTo>
                  <a:cubicBezTo>
                    <a:pt x="49" y="14"/>
                    <a:pt x="50" y="14"/>
                    <a:pt x="46" y="13"/>
                  </a:cubicBezTo>
                  <a:cubicBezTo>
                    <a:pt x="30" y="6"/>
                    <a:pt x="17" y="7"/>
                    <a:pt x="4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199"/>
            <p:cNvSpPr>
              <a:spLocks noEditPoints="1"/>
            </p:cNvSpPr>
            <p:nvPr/>
          </p:nvSpPr>
          <p:spPr bwMode="auto">
            <a:xfrm>
              <a:off x="895350" y="1123951"/>
              <a:ext cx="785813" cy="447675"/>
            </a:xfrm>
            <a:custGeom>
              <a:avLst/>
              <a:gdLst>
                <a:gd name="T0" fmla="*/ 35 w 65"/>
                <a:gd name="T1" fmla="*/ 33 h 37"/>
                <a:gd name="T2" fmla="*/ 49 w 65"/>
                <a:gd name="T3" fmla="*/ 23 h 37"/>
                <a:gd name="T4" fmla="*/ 48 w 65"/>
                <a:gd name="T5" fmla="*/ 19 h 37"/>
                <a:gd name="T6" fmla="*/ 38 w 65"/>
                <a:gd name="T7" fmla="*/ 13 h 37"/>
                <a:gd name="T8" fmla="*/ 35 w 65"/>
                <a:gd name="T9" fmla="*/ 13 h 37"/>
                <a:gd name="T10" fmla="*/ 36 w 65"/>
                <a:gd name="T11" fmla="*/ 20 h 37"/>
                <a:gd name="T12" fmla="*/ 39 w 65"/>
                <a:gd name="T13" fmla="*/ 18 h 37"/>
                <a:gd name="T14" fmla="*/ 40 w 65"/>
                <a:gd name="T15" fmla="*/ 18 h 37"/>
                <a:gd name="T16" fmla="*/ 34 w 65"/>
                <a:gd name="T17" fmla="*/ 32 h 37"/>
                <a:gd name="T18" fmla="*/ 35 w 65"/>
                <a:gd name="T19" fmla="*/ 33 h 37"/>
                <a:gd name="T20" fmla="*/ 26 w 65"/>
                <a:gd name="T21" fmla="*/ 27 h 37"/>
                <a:gd name="T22" fmla="*/ 32 w 65"/>
                <a:gd name="T23" fmla="*/ 30 h 37"/>
                <a:gd name="T24" fmla="*/ 23 w 65"/>
                <a:gd name="T25" fmla="*/ 31 h 37"/>
                <a:gd name="T26" fmla="*/ 18 w 65"/>
                <a:gd name="T27" fmla="*/ 24 h 37"/>
                <a:gd name="T28" fmla="*/ 26 w 65"/>
                <a:gd name="T29" fmla="*/ 27 h 37"/>
                <a:gd name="T30" fmla="*/ 4 w 65"/>
                <a:gd name="T31" fmla="*/ 20 h 37"/>
                <a:gd name="T32" fmla="*/ 4 w 65"/>
                <a:gd name="T33" fmla="*/ 20 h 37"/>
                <a:gd name="T34" fmla="*/ 18 w 65"/>
                <a:gd name="T35" fmla="*/ 13 h 37"/>
                <a:gd name="T36" fmla="*/ 18 w 65"/>
                <a:gd name="T37" fmla="*/ 14 h 37"/>
                <a:gd name="T38" fmla="*/ 16 w 65"/>
                <a:gd name="T39" fmla="*/ 21 h 37"/>
                <a:gd name="T40" fmla="*/ 19 w 65"/>
                <a:gd name="T41" fmla="*/ 30 h 37"/>
                <a:gd name="T42" fmla="*/ 19 w 65"/>
                <a:gd name="T43" fmla="*/ 31 h 37"/>
                <a:gd name="T44" fmla="*/ 7 w 65"/>
                <a:gd name="T45" fmla="*/ 29 h 37"/>
                <a:gd name="T46" fmla="*/ 7 w 65"/>
                <a:gd name="T47" fmla="*/ 30 h 37"/>
                <a:gd name="T48" fmla="*/ 40 w 65"/>
                <a:gd name="T49" fmla="*/ 33 h 37"/>
                <a:gd name="T50" fmla="*/ 57 w 65"/>
                <a:gd name="T51" fmla="*/ 20 h 37"/>
                <a:gd name="T52" fmla="*/ 57 w 65"/>
                <a:gd name="T53" fmla="*/ 12 h 37"/>
                <a:gd name="T54" fmla="*/ 28 w 65"/>
                <a:gd name="T55" fmla="*/ 2 h 37"/>
                <a:gd name="T56" fmla="*/ 7 w 65"/>
                <a:gd name="T57" fmla="*/ 10 h 37"/>
                <a:gd name="T58" fmla="*/ 7 w 65"/>
                <a:gd name="T59" fmla="*/ 10 h 37"/>
                <a:gd name="T60" fmla="*/ 46 w 65"/>
                <a:gd name="T61" fmla="*/ 11 h 37"/>
                <a:gd name="T62" fmla="*/ 46 w 65"/>
                <a:gd name="T63" fmla="*/ 13 h 37"/>
                <a:gd name="T64" fmla="*/ 4 w 65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37">
                  <a:moveTo>
                    <a:pt x="35" y="33"/>
                  </a:moveTo>
                  <a:cubicBezTo>
                    <a:pt x="40" y="32"/>
                    <a:pt x="45" y="30"/>
                    <a:pt x="49" y="23"/>
                  </a:cubicBezTo>
                  <a:cubicBezTo>
                    <a:pt x="50" y="22"/>
                    <a:pt x="50" y="21"/>
                    <a:pt x="48" y="19"/>
                  </a:cubicBezTo>
                  <a:cubicBezTo>
                    <a:pt x="45" y="16"/>
                    <a:pt x="42" y="14"/>
                    <a:pt x="38" y="13"/>
                  </a:cubicBezTo>
                  <a:cubicBezTo>
                    <a:pt x="37" y="13"/>
                    <a:pt x="35" y="13"/>
                    <a:pt x="35" y="13"/>
                  </a:cubicBezTo>
                  <a:cubicBezTo>
                    <a:pt x="32" y="15"/>
                    <a:pt x="33" y="20"/>
                    <a:pt x="36" y="20"/>
                  </a:cubicBezTo>
                  <a:cubicBezTo>
                    <a:pt x="38" y="20"/>
                    <a:pt x="39" y="19"/>
                    <a:pt x="39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1" y="24"/>
                    <a:pt x="39" y="29"/>
                    <a:pt x="34" y="32"/>
                  </a:cubicBezTo>
                  <a:cubicBezTo>
                    <a:pt x="33" y="33"/>
                    <a:pt x="33" y="33"/>
                    <a:pt x="35" y="33"/>
                  </a:cubicBezTo>
                  <a:close/>
                  <a:moveTo>
                    <a:pt x="26" y="27"/>
                  </a:moveTo>
                  <a:cubicBezTo>
                    <a:pt x="29" y="28"/>
                    <a:pt x="33" y="28"/>
                    <a:pt x="32" y="30"/>
                  </a:cubicBezTo>
                  <a:cubicBezTo>
                    <a:pt x="32" y="32"/>
                    <a:pt x="26" y="33"/>
                    <a:pt x="23" y="31"/>
                  </a:cubicBezTo>
                  <a:cubicBezTo>
                    <a:pt x="20" y="29"/>
                    <a:pt x="17" y="26"/>
                    <a:pt x="18" y="24"/>
                  </a:cubicBezTo>
                  <a:cubicBezTo>
                    <a:pt x="19" y="22"/>
                    <a:pt x="23" y="25"/>
                    <a:pt x="26" y="27"/>
                  </a:cubicBezTo>
                  <a:close/>
                  <a:moveTo>
                    <a:pt x="4" y="20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7"/>
                    <a:pt x="13" y="14"/>
                    <a:pt x="18" y="13"/>
                  </a:cubicBezTo>
                  <a:cubicBezTo>
                    <a:pt x="19" y="12"/>
                    <a:pt x="19" y="13"/>
                    <a:pt x="18" y="14"/>
                  </a:cubicBezTo>
                  <a:cubicBezTo>
                    <a:pt x="17" y="16"/>
                    <a:pt x="16" y="18"/>
                    <a:pt x="16" y="21"/>
                  </a:cubicBezTo>
                  <a:cubicBezTo>
                    <a:pt x="16" y="25"/>
                    <a:pt x="17" y="28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1" y="30"/>
                    <a:pt x="7" y="29"/>
                  </a:cubicBezTo>
                  <a:cubicBezTo>
                    <a:pt x="4" y="29"/>
                    <a:pt x="4" y="29"/>
                    <a:pt x="7" y="30"/>
                  </a:cubicBezTo>
                  <a:cubicBezTo>
                    <a:pt x="17" y="31"/>
                    <a:pt x="29" y="37"/>
                    <a:pt x="40" y="33"/>
                  </a:cubicBezTo>
                  <a:cubicBezTo>
                    <a:pt x="47" y="31"/>
                    <a:pt x="51" y="24"/>
                    <a:pt x="57" y="20"/>
                  </a:cubicBezTo>
                  <a:cubicBezTo>
                    <a:pt x="65" y="14"/>
                    <a:pt x="64" y="15"/>
                    <a:pt x="57" y="12"/>
                  </a:cubicBezTo>
                  <a:cubicBezTo>
                    <a:pt x="46" y="8"/>
                    <a:pt x="41" y="2"/>
                    <a:pt x="28" y="2"/>
                  </a:cubicBezTo>
                  <a:cubicBezTo>
                    <a:pt x="20" y="2"/>
                    <a:pt x="12" y="5"/>
                    <a:pt x="7" y="10"/>
                  </a:cubicBezTo>
                  <a:cubicBezTo>
                    <a:pt x="5" y="12"/>
                    <a:pt x="4" y="13"/>
                    <a:pt x="7" y="10"/>
                  </a:cubicBezTo>
                  <a:cubicBezTo>
                    <a:pt x="19" y="1"/>
                    <a:pt x="35" y="0"/>
                    <a:pt x="46" y="11"/>
                  </a:cubicBezTo>
                  <a:cubicBezTo>
                    <a:pt x="49" y="14"/>
                    <a:pt x="49" y="14"/>
                    <a:pt x="46" y="13"/>
                  </a:cubicBezTo>
                  <a:cubicBezTo>
                    <a:pt x="30" y="6"/>
                    <a:pt x="17" y="7"/>
                    <a:pt x="4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Freeform 200"/>
            <p:cNvSpPr>
              <a:spLocks noEditPoints="1"/>
            </p:cNvSpPr>
            <p:nvPr/>
          </p:nvSpPr>
          <p:spPr bwMode="auto">
            <a:xfrm>
              <a:off x="895350" y="1123951"/>
              <a:ext cx="785813" cy="447675"/>
            </a:xfrm>
            <a:custGeom>
              <a:avLst/>
              <a:gdLst>
                <a:gd name="T0" fmla="*/ 35 w 65"/>
                <a:gd name="T1" fmla="*/ 33 h 37"/>
                <a:gd name="T2" fmla="*/ 49 w 65"/>
                <a:gd name="T3" fmla="*/ 23 h 37"/>
                <a:gd name="T4" fmla="*/ 48 w 65"/>
                <a:gd name="T5" fmla="*/ 19 h 37"/>
                <a:gd name="T6" fmla="*/ 38 w 65"/>
                <a:gd name="T7" fmla="*/ 13 h 37"/>
                <a:gd name="T8" fmla="*/ 35 w 65"/>
                <a:gd name="T9" fmla="*/ 13 h 37"/>
                <a:gd name="T10" fmla="*/ 36 w 65"/>
                <a:gd name="T11" fmla="*/ 20 h 37"/>
                <a:gd name="T12" fmla="*/ 39 w 65"/>
                <a:gd name="T13" fmla="*/ 18 h 37"/>
                <a:gd name="T14" fmla="*/ 40 w 65"/>
                <a:gd name="T15" fmla="*/ 18 h 37"/>
                <a:gd name="T16" fmla="*/ 34 w 65"/>
                <a:gd name="T17" fmla="*/ 32 h 37"/>
                <a:gd name="T18" fmla="*/ 35 w 65"/>
                <a:gd name="T19" fmla="*/ 33 h 37"/>
                <a:gd name="T20" fmla="*/ 26 w 65"/>
                <a:gd name="T21" fmla="*/ 27 h 37"/>
                <a:gd name="T22" fmla="*/ 32 w 65"/>
                <a:gd name="T23" fmla="*/ 30 h 37"/>
                <a:gd name="T24" fmla="*/ 23 w 65"/>
                <a:gd name="T25" fmla="*/ 31 h 37"/>
                <a:gd name="T26" fmla="*/ 18 w 65"/>
                <a:gd name="T27" fmla="*/ 24 h 37"/>
                <a:gd name="T28" fmla="*/ 26 w 65"/>
                <a:gd name="T29" fmla="*/ 27 h 37"/>
                <a:gd name="T30" fmla="*/ 4 w 65"/>
                <a:gd name="T31" fmla="*/ 20 h 37"/>
                <a:gd name="T32" fmla="*/ 4 w 65"/>
                <a:gd name="T33" fmla="*/ 20 h 37"/>
                <a:gd name="T34" fmla="*/ 17 w 65"/>
                <a:gd name="T35" fmla="*/ 13 h 37"/>
                <a:gd name="T36" fmla="*/ 18 w 65"/>
                <a:gd name="T37" fmla="*/ 14 h 37"/>
                <a:gd name="T38" fmla="*/ 15 w 65"/>
                <a:gd name="T39" fmla="*/ 21 h 37"/>
                <a:gd name="T40" fmla="*/ 19 w 65"/>
                <a:gd name="T41" fmla="*/ 30 h 37"/>
                <a:gd name="T42" fmla="*/ 19 w 65"/>
                <a:gd name="T43" fmla="*/ 31 h 37"/>
                <a:gd name="T44" fmla="*/ 7 w 65"/>
                <a:gd name="T45" fmla="*/ 29 h 37"/>
                <a:gd name="T46" fmla="*/ 7 w 65"/>
                <a:gd name="T47" fmla="*/ 29 h 37"/>
                <a:gd name="T48" fmla="*/ 40 w 65"/>
                <a:gd name="T49" fmla="*/ 33 h 37"/>
                <a:gd name="T50" fmla="*/ 57 w 65"/>
                <a:gd name="T51" fmla="*/ 19 h 37"/>
                <a:gd name="T52" fmla="*/ 57 w 65"/>
                <a:gd name="T53" fmla="*/ 12 h 37"/>
                <a:gd name="T54" fmla="*/ 28 w 65"/>
                <a:gd name="T55" fmla="*/ 2 h 37"/>
                <a:gd name="T56" fmla="*/ 7 w 65"/>
                <a:gd name="T57" fmla="*/ 10 h 37"/>
                <a:gd name="T58" fmla="*/ 7 w 65"/>
                <a:gd name="T59" fmla="*/ 10 h 37"/>
                <a:gd name="T60" fmla="*/ 46 w 65"/>
                <a:gd name="T61" fmla="*/ 11 h 37"/>
                <a:gd name="T62" fmla="*/ 46 w 65"/>
                <a:gd name="T63" fmla="*/ 12 h 37"/>
                <a:gd name="T64" fmla="*/ 4 w 65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37">
                  <a:moveTo>
                    <a:pt x="35" y="33"/>
                  </a:moveTo>
                  <a:cubicBezTo>
                    <a:pt x="40" y="32"/>
                    <a:pt x="45" y="30"/>
                    <a:pt x="49" y="23"/>
                  </a:cubicBezTo>
                  <a:cubicBezTo>
                    <a:pt x="50" y="22"/>
                    <a:pt x="50" y="20"/>
                    <a:pt x="48" y="19"/>
                  </a:cubicBezTo>
                  <a:cubicBezTo>
                    <a:pt x="45" y="16"/>
                    <a:pt x="42" y="14"/>
                    <a:pt x="38" y="13"/>
                  </a:cubicBezTo>
                  <a:cubicBezTo>
                    <a:pt x="37" y="12"/>
                    <a:pt x="35" y="13"/>
                    <a:pt x="35" y="13"/>
                  </a:cubicBezTo>
                  <a:cubicBezTo>
                    <a:pt x="32" y="15"/>
                    <a:pt x="33" y="20"/>
                    <a:pt x="36" y="20"/>
                  </a:cubicBezTo>
                  <a:cubicBezTo>
                    <a:pt x="37" y="20"/>
                    <a:pt x="38" y="19"/>
                    <a:pt x="39" y="18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1" y="24"/>
                    <a:pt x="39" y="29"/>
                    <a:pt x="34" y="32"/>
                  </a:cubicBezTo>
                  <a:cubicBezTo>
                    <a:pt x="33" y="33"/>
                    <a:pt x="33" y="33"/>
                    <a:pt x="35" y="33"/>
                  </a:cubicBezTo>
                  <a:close/>
                  <a:moveTo>
                    <a:pt x="26" y="27"/>
                  </a:moveTo>
                  <a:cubicBezTo>
                    <a:pt x="29" y="28"/>
                    <a:pt x="33" y="28"/>
                    <a:pt x="32" y="30"/>
                  </a:cubicBezTo>
                  <a:cubicBezTo>
                    <a:pt x="31" y="32"/>
                    <a:pt x="26" y="33"/>
                    <a:pt x="23" y="31"/>
                  </a:cubicBezTo>
                  <a:cubicBezTo>
                    <a:pt x="20" y="29"/>
                    <a:pt x="17" y="26"/>
                    <a:pt x="18" y="24"/>
                  </a:cubicBezTo>
                  <a:cubicBezTo>
                    <a:pt x="19" y="22"/>
                    <a:pt x="23" y="25"/>
                    <a:pt x="26" y="27"/>
                  </a:cubicBezTo>
                  <a:close/>
                  <a:moveTo>
                    <a:pt x="4" y="20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7"/>
                    <a:pt x="13" y="14"/>
                    <a:pt x="17" y="13"/>
                  </a:cubicBezTo>
                  <a:cubicBezTo>
                    <a:pt x="19" y="12"/>
                    <a:pt x="19" y="13"/>
                    <a:pt x="18" y="14"/>
                  </a:cubicBezTo>
                  <a:cubicBezTo>
                    <a:pt x="16" y="16"/>
                    <a:pt x="15" y="18"/>
                    <a:pt x="15" y="21"/>
                  </a:cubicBezTo>
                  <a:cubicBezTo>
                    <a:pt x="15" y="25"/>
                    <a:pt x="17" y="28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1" y="30"/>
                    <a:pt x="7" y="29"/>
                  </a:cubicBezTo>
                  <a:cubicBezTo>
                    <a:pt x="4" y="29"/>
                    <a:pt x="4" y="29"/>
                    <a:pt x="7" y="29"/>
                  </a:cubicBezTo>
                  <a:cubicBezTo>
                    <a:pt x="17" y="31"/>
                    <a:pt x="29" y="37"/>
                    <a:pt x="40" y="33"/>
                  </a:cubicBezTo>
                  <a:cubicBezTo>
                    <a:pt x="47" y="31"/>
                    <a:pt x="51" y="24"/>
                    <a:pt x="57" y="19"/>
                  </a:cubicBezTo>
                  <a:cubicBezTo>
                    <a:pt x="65" y="14"/>
                    <a:pt x="64" y="15"/>
                    <a:pt x="57" y="12"/>
                  </a:cubicBezTo>
                  <a:cubicBezTo>
                    <a:pt x="46" y="8"/>
                    <a:pt x="41" y="2"/>
                    <a:pt x="28" y="2"/>
                  </a:cubicBezTo>
                  <a:cubicBezTo>
                    <a:pt x="20" y="1"/>
                    <a:pt x="12" y="5"/>
                    <a:pt x="7" y="10"/>
                  </a:cubicBezTo>
                  <a:cubicBezTo>
                    <a:pt x="4" y="12"/>
                    <a:pt x="4" y="13"/>
                    <a:pt x="7" y="10"/>
                  </a:cubicBezTo>
                  <a:cubicBezTo>
                    <a:pt x="19" y="1"/>
                    <a:pt x="35" y="0"/>
                    <a:pt x="46" y="11"/>
                  </a:cubicBezTo>
                  <a:cubicBezTo>
                    <a:pt x="49" y="14"/>
                    <a:pt x="49" y="14"/>
                    <a:pt x="46" y="12"/>
                  </a:cubicBezTo>
                  <a:cubicBezTo>
                    <a:pt x="30" y="5"/>
                    <a:pt x="17" y="7"/>
                    <a:pt x="4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" name="Freeform 201"/>
            <p:cNvSpPr>
              <a:spLocks noEditPoints="1"/>
            </p:cNvSpPr>
            <p:nvPr/>
          </p:nvSpPr>
          <p:spPr bwMode="auto">
            <a:xfrm>
              <a:off x="895350" y="1123951"/>
              <a:ext cx="773113" cy="447675"/>
            </a:xfrm>
            <a:custGeom>
              <a:avLst/>
              <a:gdLst>
                <a:gd name="T0" fmla="*/ 35 w 64"/>
                <a:gd name="T1" fmla="*/ 32 h 37"/>
                <a:gd name="T2" fmla="*/ 49 w 64"/>
                <a:gd name="T3" fmla="*/ 23 h 37"/>
                <a:gd name="T4" fmla="*/ 48 w 64"/>
                <a:gd name="T5" fmla="*/ 19 h 37"/>
                <a:gd name="T6" fmla="*/ 38 w 64"/>
                <a:gd name="T7" fmla="*/ 13 h 37"/>
                <a:gd name="T8" fmla="*/ 34 w 64"/>
                <a:gd name="T9" fmla="*/ 13 h 37"/>
                <a:gd name="T10" fmla="*/ 36 w 64"/>
                <a:gd name="T11" fmla="*/ 20 h 37"/>
                <a:gd name="T12" fmla="*/ 39 w 64"/>
                <a:gd name="T13" fmla="*/ 18 h 37"/>
                <a:gd name="T14" fmla="*/ 40 w 64"/>
                <a:gd name="T15" fmla="*/ 18 h 37"/>
                <a:gd name="T16" fmla="*/ 34 w 64"/>
                <a:gd name="T17" fmla="*/ 32 h 37"/>
                <a:gd name="T18" fmla="*/ 35 w 64"/>
                <a:gd name="T19" fmla="*/ 32 h 37"/>
                <a:gd name="T20" fmla="*/ 26 w 64"/>
                <a:gd name="T21" fmla="*/ 27 h 37"/>
                <a:gd name="T22" fmla="*/ 32 w 64"/>
                <a:gd name="T23" fmla="*/ 30 h 37"/>
                <a:gd name="T24" fmla="*/ 23 w 64"/>
                <a:gd name="T25" fmla="*/ 31 h 37"/>
                <a:gd name="T26" fmla="*/ 18 w 64"/>
                <a:gd name="T27" fmla="*/ 24 h 37"/>
                <a:gd name="T28" fmla="*/ 26 w 64"/>
                <a:gd name="T29" fmla="*/ 27 h 37"/>
                <a:gd name="T30" fmla="*/ 4 w 64"/>
                <a:gd name="T31" fmla="*/ 20 h 37"/>
                <a:gd name="T32" fmla="*/ 4 w 64"/>
                <a:gd name="T33" fmla="*/ 20 h 37"/>
                <a:gd name="T34" fmla="*/ 17 w 64"/>
                <a:gd name="T35" fmla="*/ 13 h 37"/>
                <a:gd name="T36" fmla="*/ 18 w 64"/>
                <a:gd name="T37" fmla="*/ 13 h 37"/>
                <a:gd name="T38" fmla="*/ 15 w 64"/>
                <a:gd name="T39" fmla="*/ 21 h 37"/>
                <a:gd name="T40" fmla="*/ 19 w 64"/>
                <a:gd name="T41" fmla="*/ 30 h 37"/>
                <a:gd name="T42" fmla="*/ 19 w 64"/>
                <a:gd name="T43" fmla="*/ 31 h 37"/>
                <a:gd name="T44" fmla="*/ 7 w 64"/>
                <a:gd name="T45" fmla="*/ 29 h 37"/>
                <a:gd name="T46" fmla="*/ 7 w 64"/>
                <a:gd name="T47" fmla="*/ 29 h 37"/>
                <a:gd name="T48" fmla="*/ 40 w 64"/>
                <a:gd name="T49" fmla="*/ 33 h 37"/>
                <a:gd name="T50" fmla="*/ 57 w 64"/>
                <a:gd name="T51" fmla="*/ 19 h 37"/>
                <a:gd name="T52" fmla="*/ 57 w 64"/>
                <a:gd name="T53" fmla="*/ 12 h 37"/>
                <a:gd name="T54" fmla="*/ 28 w 64"/>
                <a:gd name="T55" fmla="*/ 1 h 37"/>
                <a:gd name="T56" fmla="*/ 7 w 64"/>
                <a:gd name="T57" fmla="*/ 10 h 37"/>
                <a:gd name="T58" fmla="*/ 7 w 64"/>
                <a:gd name="T59" fmla="*/ 10 h 37"/>
                <a:gd name="T60" fmla="*/ 46 w 64"/>
                <a:gd name="T61" fmla="*/ 11 h 37"/>
                <a:gd name="T62" fmla="*/ 46 w 64"/>
                <a:gd name="T63" fmla="*/ 12 h 37"/>
                <a:gd name="T64" fmla="*/ 4 w 64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5" y="32"/>
                  </a:moveTo>
                  <a:cubicBezTo>
                    <a:pt x="40" y="32"/>
                    <a:pt x="45" y="30"/>
                    <a:pt x="49" y="23"/>
                  </a:cubicBezTo>
                  <a:cubicBezTo>
                    <a:pt x="50" y="22"/>
                    <a:pt x="49" y="20"/>
                    <a:pt x="48" y="19"/>
                  </a:cubicBezTo>
                  <a:cubicBezTo>
                    <a:pt x="45" y="16"/>
                    <a:pt x="42" y="14"/>
                    <a:pt x="38" y="13"/>
                  </a:cubicBezTo>
                  <a:cubicBezTo>
                    <a:pt x="37" y="12"/>
                    <a:pt x="35" y="12"/>
                    <a:pt x="34" y="13"/>
                  </a:cubicBezTo>
                  <a:cubicBezTo>
                    <a:pt x="31" y="15"/>
                    <a:pt x="33" y="20"/>
                    <a:pt x="36" y="20"/>
                  </a:cubicBezTo>
                  <a:cubicBezTo>
                    <a:pt x="37" y="20"/>
                    <a:pt x="38" y="19"/>
                    <a:pt x="39" y="18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41" y="24"/>
                    <a:pt x="39" y="29"/>
                    <a:pt x="34" y="32"/>
                  </a:cubicBezTo>
                  <a:cubicBezTo>
                    <a:pt x="33" y="33"/>
                    <a:pt x="33" y="33"/>
                    <a:pt x="35" y="32"/>
                  </a:cubicBezTo>
                  <a:close/>
                  <a:moveTo>
                    <a:pt x="26" y="27"/>
                  </a:moveTo>
                  <a:cubicBezTo>
                    <a:pt x="29" y="28"/>
                    <a:pt x="33" y="28"/>
                    <a:pt x="32" y="30"/>
                  </a:cubicBezTo>
                  <a:cubicBezTo>
                    <a:pt x="31" y="32"/>
                    <a:pt x="26" y="32"/>
                    <a:pt x="23" y="31"/>
                  </a:cubicBezTo>
                  <a:cubicBezTo>
                    <a:pt x="20" y="29"/>
                    <a:pt x="17" y="26"/>
                    <a:pt x="18" y="24"/>
                  </a:cubicBezTo>
                  <a:cubicBezTo>
                    <a:pt x="19" y="22"/>
                    <a:pt x="23" y="25"/>
                    <a:pt x="26" y="27"/>
                  </a:cubicBezTo>
                  <a:close/>
                  <a:moveTo>
                    <a:pt x="4" y="20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7"/>
                    <a:pt x="13" y="14"/>
                    <a:pt x="17" y="13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6" y="16"/>
                    <a:pt x="15" y="18"/>
                    <a:pt x="15" y="21"/>
                  </a:cubicBezTo>
                  <a:cubicBezTo>
                    <a:pt x="15" y="25"/>
                    <a:pt x="17" y="28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1" y="29"/>
                    <a:pt x="7" y="29"/>
                  </a:cubicBezTo>
                  <a:cubicBezTo>
                    <a:pt x="4" y="29"/>
                    <a:pt x="4" y="29"/>
                    <a:pt x="7" y="29"/>
                  </a:cubicBezTo>
                  <a:cubicBezTo>
                    <a:pt x="17" y="31"/>
                    <a:pt x="29" y="37"/>
                    <a:pt x="40" y="33"/>
                  </a:cubicBezTo>
                  <a:cubicBezTo>
                    <a:pt x="47" y="31"/>
                    <a:pt x="51" y="24"/>
                    <a:pt x="57" y="19"/>
                  </a:cubicBezTo>
                  <a:cubicBezTo>
                    <a:pt x="64" y="14"/>
                    <a:pt x="64" y="15"/>
                    <a:pt x="57" y="12"/>
                  </a:cubicBezTo>
                  <a:cubicBezTo>
                    <a:pt x="46" y="8"/>
                    <a:pt x="41" y="2"/>
                    <a:pt x="28" y="1"/>
                  </a:cubicBezTo>
                  <a:cubicBezTo>
                    <a:pt x="20" y="1"/>
                    <a:pt x="12" y="5"/>
                    <a:pt x="7" y="10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9" y="1"/>
                    <a:pt x="35" y="0"/>
                    <a:pt x="46" y="11"/>
                  </a:cubicBezTo>
                  <a:cubicBezTo>
                    <a:pt x="49" y="14"/>
                    <a:pt x="49" y="14"/>
                    <a:pt x="46" y="12"/>
                  </a:cubicBezTo>
                  <a:cubicBezTo>
                    <a:pt x="29" y="5"/>
                    <a:pt x="17" y="7"/>
                    <a:pt x="4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" name="Freeform 202"/>
            <p:cNvSpPr>
              <a:spLocks noEditPoints="1"/>
            </p:cNvSpPr>
            <p:nvPr/>
          </p:nvSpPr>
          <p:spPr bwMode="auto">
            <a:xfrm>
              <a:off x="895350" y="1123951"/>
              <a:ext cx="773113" cy="447675"/>
            </a:xfrm>
            <a:custGeom>
              <a:avLst/>
              <a:gdLst>
                <a:gd name="T0" fmla="*/ 34 w 64"/>
                <a:gd name="T1" fmla="*/ 32 h 37"/>
                <a:gd name="T2" fmla="*/ 49 w 64"/>
                <a:gd name="T3" fmla="*/ 23 h 37"/>
                <a:gd name="T4" fmla="*/ 48 w 64"/>
                <a:gd name="T5" fmla="*/ 19 h 37"/>
                <a:gd name="T6" fmla="*/ 38 w 64"/>
                <a:gd name="T7" fmla="*/ 13 h 37"/>
                <a:gd name="T8" fmla="*/ 34 w 64"/>
                <a:gd name="T9" fmla="*/ 13 h 37"/>
                <a:gd name="T10" fmla="*/ 36 w 64"/>
                <a:gd name="T11" fmla="*/ 19 h 37"/>
                <a:gd name="T12" fmla="*/ 39 w 64"/>
                <a:gd name="T13" fmla="*/ 18 h 37"/>
                <a:gd name="T14" fmla="*/ 40 w 64"/>
                <a:gd name="T15" fmla="*/ 18 h 37"/>
                <a:gd name="T16" fmla="*/ 34 w 64"/>
                <a:gd name="T17" fmla="*/ 32 h 37"/>
                <a:gd name="T18" fmla="*/ 34 w 64"/>
                <a:gd name="T19" fmla="*/ 32 h 37"/>
                <a:gd name="T20" fmla="*/ 26 w 64"/>
                <a:gd name="T21" fmla="*/ 27 h 37"/>
                <a:gd name="T22" fmla="*/ 32 w 64"/>
                <a:gd name="T23" fmla="*/ 30 h 37"/>
                <a:gd name="T24" fmla="*/ 23 w 64"/>
                <a:gd name="T25" fmla="*/ 31 h 37"/>
                <a:gd name="T26" fmla="*/ 18 w 64"/>
                <a:gd name="T27" fmla="*/ 24 h 37"/>
                <a:gd name="T28" fmla="*/ 26 w 64"/>
                <a:gd name="T29" fmla="*/ 27 h 37"/>
                <a:gd name="T30" fmla="*/ 4 w 64"/>
                <a:gd name="T31" fmla="*/ 20 h 37"/>
                <a:gd name="T32" fmla="*/ 4 w 64"/>
                <a:gd name="T33" fmla="*/ 20 h 37"/>
                <a:gd name="T34" fmla="*/ 17 w 64"/>
                <a:gd name="T35" fmla="*/ 13 h 37"/>
                <a:gd name="T36" fmla="*/ 18 w 64"/>
                <a:gd name="T37" fmla="*/ 13 h 37"/>
                <a:gd name="T38" fmla="*/ 15 w 64"/>
                <a:gd name="T39" fmla="*/ 21 h 37"/>
                <a:gd name="T40" fmla="*/ 19 w 64"/>
                <a:gd name="T41" fmla="*/ 30 h 37"/>
                <a:gd name="T42" fmla="*/ 19 w 64"/>
                <a:gd name="T43" fmla="*/ 31 h 37"/>
                <a:gd name="T44" fmla="*/ 7 w 64"/>
                <a:gd name="T45" fmla="*/ 29 h 37"/>
                <a:gd name="T46" fmla="*/ 7 w 64"/>
                <a:gd name="T47" fmla="*/ 29 h 37"/>
                <a:gd name="T48" fmla="*/ 40 w 64"/>
                <a:gd name="T49" fmla="*/ 33 h 37"/>
                <a:gd name="T50" fmla="*/ 57 w 64"/>
                <a:gd name="T51" fmla="*/ 19 h 37"/>
                <a:gd name="T52" fmla="*/ 57 w 64"/>
                <a:gd name="T53" fmla="*/ 12 h 37"/>
                <a:gd name="T54" fmla="*/ 28 w 64"/>
                <a:gd name="T55" fmla="*/ 1 h 37"/>
                <a:gd name="T56" fmla="*/ 7 w 64"/>
                <a:gd name="T57" fmla="*/ 10 h 37"/>
                <a:gd name="T58" fmla="*/ 7 w 64"/>
                <a:gd name="T59" fmla="*/ 10 h 37"/>
                <a:gd name="T60" fmla="*/ 46 w 64"/>
                <a:gd name="T61" fmla="*/ 11 h 37"/>
                <a:gd name="T62" fmla="*/ 46 w 64"/>
                <a:gd name="T63" fmla="*/ 12 h 37"/>
                <a:gd name="T64" fmla="*/ 4 w 64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4" y="32"/>
                  </a:moveTo>
                  <a:cubicBezTo>
                    <a:pt x="40" y="32"/>
                    <a:pt x="45" y="29"/>
                    <a:pt x="49" y="23"/>
                  </a:cubicBezTo>
                  <a:cubicBezTo>
                    <a:pt x="50" y="21"/>
                    <a:pt x="49" y="20"/>
                    <a:pt x="48" y="19"/>
                  </a:cubicBezTo>
                  <a:cubicBezTo>
                    <a:pt x="45" y="16"/>
                    <a:pt x="42" y="14"/>
                    <a:pt x="38" y="13"/>
                  </a:cubicBezTo>
                  <a:cubicBezTo>
                    <a:pt x="36" y="12"/>
                    <a:pt x="35" y="12"/>
                    <a:pt x="34" y="13"/>
                  </a:cubicBezTo>
                  <a:cubicBezTo>
                    <a:pt x="31" y="15"/>
                    <a:pt x="33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41" y="24"/>
                    <a:pt x="39" y="29"/>
                    <a:pt x="34" y="32"/>
                  </a:cubicBezTo>
                  <a:cubicBezTo>
                    <a:pt x="33" y="32"/>
                    <a:pt x="33" y="32"/>
                    <a:pt x="34" y="32"/>
                  </a:cubicBezTo>
                  <a:close/>
                  <a:moveTo>
                    <a:pt x="26" y="27"/>
                  </a:moveTo>
                  <a:cubicBezTo>
                    <a:pt x="29" y="28"/>
                    <a:pt x="33" y="28"/>
                    <a:pt x="32" y="30"/>
                  </a:cubicBezTo>
                  <a:cubicBezTo>
                    <a:pt x="31" y="32"/>
                    <a:pt x="26" y="32"/>
                    <a:pt x="23" y="31"/>
                  </a:cubicBezTo>
                  <a:cubicBezTo>
                    <a:pt x="20" y="29"/>
                    <a:pt x="17" y="25"/>
                    <a:pt x="18" y="24"/>
                  </a:cubicBezTo>
                  <a:cubicBezTo>
                    <a:pt x="19" y="22"/>
                    <a:pt x="23" y="25"/>
                    <a:pt x="26" y="27"/>
                  </a:cubicBezTo>
                  <a:close/>
                  <a:moveTo>
                    <a:pt x="4" y="20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7"/>
                    <a:pt x="13" y="14"/>
                    <a:pt x="17" y="13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7" y="28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1" y="29"/>
                    <a:pt x="7" y="29"/>
                  </a:cubicBezTo>
                  <a:cubicBezTo>
                    <a:pt x="4" y="29"/>
                    <a:pt x="4" y="29"/>
                    <a:pt x="7" y="29"/>
                  </a:cubicBezTo>
                  <a:cubicBezTo>
                    <a:pt x="16" y="31"/>
                    <a:pt x="29" y="37"/>
                    <a:pt x="40" y="33"/>
                  </a:cubicBezTo>
                  <a:cubicBezTo>
                    <a:pt x="47" y="31"/>
                    <a:pt x="51" y="24"/>
                    <a:pt x="57" y="19"/>
                  </a:cubicBezTo>
                  <a:cubicBezTo>
                    <a:pt x="64" y="14"/>
                    <a:pt x="64" y="15"/>
                    <a:pt x="57" y="12"/>
                  </a:cubicBezTo>
                  <a:cubicBezTo>
                    <a:pt x="46" y="8"/>
                    <a:pt x="41" y="2"/>
                    <a:pt x="28" y="1"/>
                  </a:cubicBezTo>
                  <a:cubicBezTo>
                    <a:pt x="20" y="1"/>
                    <a:pt x="12" y="5"/>
                    <a:pt x="7" y="10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9" y="1"/>
                    <a:pt x="35" y="0"/>
                    <a:pt x="46" y="11"/>
                  </a:cubicBezTo>
                  <a:cubicBezTo>
                    <a:pt x="49" y="14"/>
                    <a:pt x="49" y="14"/>
                    <a:pt x="46" y="12"/>
                  </a:cubicBezTo>
                  <a:cubicBezTo>
                    <a:pt x="29" y="5"/>
                    <a:pt x="17" y="7"/>
                    <a:pt x="4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Freeform 203"/>
            <p:cNvSpPr>
              <a:spLocks noEditPoints="1"/>
            </p:cNvSpPr>
            <p:nvPr/>
          </p:nvSpPr>
          <p:spPr bwMode="auto">
            <a:xfrm>
              <a:off x="895350" y="1123951"/>
              <a:ext cx="773113" cy="447675"/>
            </a:xfrm>
            <a:custGeom>
              <a:avLst/>
              <a:gdLst>
                <a:gd name="T0" fmla="*/ 34 w 64"/>
                <a:gd name="T1" fmla="*/ 32 h 37"/>
                <a:gd name="T2" fmla="*/ 49 w 64"/>
                <a:gd name="T3" fmla="*/ 23 h 37"/>
                <a:gd name="T4" fmla="*/ 48 w 64"/>
                <a:gd name="T5" fmla="*/ 19 h 37"/>
                <a:gd name="T6" fmla="*/ 38 w 64"/>
                <a:gd name="T7" fmla="*/ 13 h 37"/>
                <a:gd name="T8" fmla="*/ 34 w 64"/>
                <a:gd name="T9" fmla="*/ 13 h 37"/>
                <a:gd name="T10" fmla="*/ 36 w 64"/>
                <a:gd name="T11" fmla="*/ 19 h 37"/>
                <a:gd name="T12" fmla="*/ 39 w 64"/>
                <a:gd name="T13" fmla="*/ 18 h 37"/>
                <a:gd name="T14" fmla="*/ 40 w 64"/>
                <a:gd name="T15" fmla="*/ 18 h 37"/>
                <a:gd name="T16" fmla="*/ 34 w 64"/>
                <a:gd name="T17" fmla="*/ 32 h 37"/>
                <a:gd name="T18" fmla="*/ 34 w 64"/>
                <a:gd name="T19" fmla="*/ 32 h 37"/>
                <a:gd name="T20" fmla="*/ 26 w 64"/>
                <a:gd name="T21" fmla="*/ 26 h 37"/>
                <a:gd name="T22" fmla="*/ 32 w 64"/>
                <a:gd name="T23" fmla="*/ 30 h 37"/>
                <a:gd name="T24" fmla="*/ 23 w 64"/>
                <a:gd name="T25" fmla="*/ 31 h 37"/>
                <a:gd name="T26" fmla="*/ 18 w 64"/>
                <a:gd name="T27" fmla="*/ 24 h 37"/>
                <a:gd name="T28" fmla="*/ 26 w 64"/>
                <a:gd name="T29" fmla="*/ 26 h 37"/>
                <a:gd name="T30" fmla="*/ 3 w 64"/>
                <a:gd name="T31" fmla="*/ 20 h 37"/>
                <a:gd name="T32" fmla="*/ 4 w 64"/>
                <a:gd name="T33" fmla="*/ 20 h 37"/>
                <a:gd name="T34" fmla="*/ 17 w 64"/>
                <a:gd name="T35" fmla="*/ 13 h 37"/>
                <a:gd name="T36" fmla="*/ 18 w 64"/>
                <a:gd name="T37" fmla="*/ 13 h 37"/>
                <a:gd name="T38" fmla="*/ 15 w 64"/>
                <a:gd name="T39" fmla="*/ 21 h 37"/>
                <a:gd name="T40" fmla="*/ 19 w 64"/>
                <a:gd name="T41" fmla="*/ 30 h 37"/>
                <a:gd name="T42" fmla="*/ 19 w 64"/>
                <a:gd name="T43" fmla="*/ 31 h 37"/>
                <a:gd name="T44" fmla="*/ 7 w 64"/>
                <a:gd name="T45" fmla="*/ 29 h 37"/>
                <a:gd name="T46" fmla="*/ 6 w 64"/>
                <a:gd name="T47" fmla="*/ 29 h 37"/>
                <a:gd name="T48" fmla="*/ 40 w 64"/>
                <a:gd name="T49" fmla="*/ 33 h 37"/>
                <a:gd name="T50" fmla="*/ 57 w 64"/>
                <a:gd name="T51" fmla="*/ 19 h 37"/>
                <a:gd name="T52" fmla="*/ 57 w 64"/>
                <a:gd name="T53" fmla="*/ 12 h 37"/>
                <a:gd name="T54" fmla="*/ 28 w 64"/>
                <a:gd name="T55" fmla="*/ 1 h 37"/>
                <a:gd name="T56" fmla="*/ 7 w 64"/>
                <a:gd name="T57" fmla="*/ 10 h 37"/>
                <a:gd name="T58" fmla="*/ 7 w 64"/>
                <a:gd name="T59" fmla="*/ 10 h 37"/>
                <a:gd name="T60" fmla="*/ 46 w 64"/>
                <a:gd name="T61" fmla="*/ 11 h 37"/>
                <a:gd name="T62" fmla="*/ 46 w 64"/>
                <a:gd name="T63" fmla="*/ 12 h 37"/>
                <a:gd name="T64" fmla="*/ 3 w 64"/>
                <a:gd name="T65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4" y="32"/>
                  </a:moveTo>
                  <a:cubicBezTo>
                    <a:pt x="40" y="32"/>
                    <a:pt x="45" y="29"/>
                    <a:pt x="49" y="23"/>
                  </a:cubicBezTo>
                  <a:cubicBezTo>
                    <a:pt x="50" y="21"/>
                    <a:pt x="49" y="20"/>
                    <a:pt x="48" y="19"/>
                  </a:cubicBezTo>
                  <a:cubicBezTo>
                    <a:pt x="45" y="16"/>
                    <a:pt x="42" y="14"/>
                    <a:pt x="38" y="13"/>
                  </a:cubicBezTo>
                  <a:cubicBezTo>
                    <a:pt x="36" y="12"/>
                    <a:pt x="35" y="12"/>
                    <a:pt x="34" y="13"/>
                  </a:cubicBezTo>
                  <a:cubicBezTo>
                    <a:pt x="31" y="15"/>
                    <a:pt x="33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41" y="23"/>
                    <a:pt x="39" y="29"/>
                    <a:pt x="34" y="32"/>
                  </a:cubicBezTo>
                  <a:cubicBezTo>
                    <a:pt x="33" y="32"/>
                    <a:pt x="33" y="32"/>
                    <a:pt x="34" y="32"/>
                  </a:cubicBezTo>
                  <a:close/>
                  <a:moveTo>
                    <a:pt x="26" y="26"/>
                  </a:moveTo>
                  <a:cubicBezTo>
                    <a:pt x="28" y="28"/>
                    <a:pt x="33" y="28"/>
                    <a:pt x="32" y="30"/>
                  </a:cubicBezTo>
                  <a:cubicBezTo>
                    <a:pt x="31" y="31"/>
                    <a:pt x="26" y="32"/>
                    <a:pt x="23" y="31"/>
                  </a:cubicBezTo>
                  <a:cubicBezTo>
                    <a:pt x="20" y="29"/>
                    <a:pt x="17" y="25"/>
                    <a:pt x="18" y="24"/>
                  </a:cubicBezTo>
                  <a:cubicBezTo>
                    <a:pt x="19" y="22"/>
                    <a:pt x="23" y="25"/>
                    <a:pt x="26" y="26"/>
                  </a:cubicBezTo>
                  <a:close/>
                  <a:moveTo>
                    <a:pt x="3" y="20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6"/>
                    <a:pt x="12" y="14"/>
                    <a:pt x="17" y="13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7" y="28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1" y="29"/>
                    <a:pt x="7" y="29"/>
                  </a:cubicBezTo>
                  <a:cubicBezTo>
                    <a:pt x="4" y="29"/>
                    <a:pt x="4" y="29"/>
                    <a:pt x="6" y="29"/>
                  </a:cubicBezTo>
                  <a:cubicBezTo>
                    <a:pt x="16" y="31"/>
                    <a:pt x="29" y="37"/>
                    <a:pt x="40" y="33"/>
                  </a:cubicBezTo>
                  <a:cubicBezTo>
                    <a:pt x="47" y="31"/>
                    <a:pt x="51" y="23"/>
                    <a:pt x="57" y="19"/>
                  </a:cubicBezTo>
                  <a:cubicBezTo>
                    <a:pt x="64" y="14"/>
                    <a:pt x="64" y="15"/>
                    <a:pt x="57" y="12"/>
                  </a:cubicBezTo>
                  <a:cubicBezTo>
                    <a:pt x="46" y="8"/>
                    <a:pt x="41" y="1"/>
                    <a:pt x="28" y="1"/>
                  </a:cubicBezTo>
                  <a:cubicBezTo>
                    <a:pt x="19" y="1"/>
                    <a:pt x="12" y="4"/>
                    <a:pt x="7" y="10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8" y="1"/>
                    <a:pt x="35" y="0"/>
                    <a:pt x="46" y="11"/>
                  </a:cubicBezTo>
                  <a:cubicBezTo>
                    <a:pt x="49" y="14"/>
                    <a:pt x="49" y="14"/>
                    <a:pt x="46" y="12"/>
                  </a:cubicBezTo>
                  <a:cubicBezTo>
                    <a:pt x="29" y="5"/>
                    <a:pt x="16" y="7"/>
                    <a:pt x="3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" name="Freeform 204"/>
            <p:cNvSpPr>
              <a:spLocks noEditPoints="1"/>
            </p:cNvSpPr>
            <p:nvPr/>
          </p:nvSpPr>
          <p:spPr bwMode="auto">
            <a:xfrm>
              <a:off x="895350" y="1123951"/>
              <a:ext cx="773113" cy="447675"/>
            </a:xfrm>
            <a:custGeom>
              <a:avLst/>
              <a:gdLst>
                <a:gd name="T0" fmla="*/ 34 w 64"/>
                <a:gd name="T1" fmla="*/ 32 h 37"/>
                <a:gd name="T2" fmla="*/ 49 w 64"/>
                <a:gd name="T3" fmla="*/ 23 h 37"/>
                <a:gd name="T4" fmla="*/ 48 w 64"/>
                <a:gd name="T5" fmla="*/ 19 h 37"/>
                <a:gd name="T6" fmla="*/ 38 w 64"/>
                <a:gd name="T7" fmla="*/ 13 h 37"/>
                <a:gd name="T8" fmla="*/ 34 w 64"/>
                <a:gd name="T9" fmla="*/ 13 h 37"/>
                <a:gd name="T10" fmla="*/ 36 w 64"/>
                <a:gd name="T11" fmla="*/ 19 h 37"/>
                <a:gd name="T12" fmla="*/ 39 w 64"/>
                <a:gd name="T13" fmla="*/ 18 h 37"/>
                <a:gd name="T14" fmla="*/ 40 w 64"/>
                <a:gd name="T15" fmla="*/ 18 h 37"/>
                <a:gd name="T16" fmla="*/ 34 w 64"/>
                <a:gd name="T17" fmla="*/ 31 h 37"/>
                <a:gd name="T18" fmla="*/ 34 w 64"/>
                <a:gd name="T19" fmla="*/ 32 h 37"/>
                <a:gd name="T20" fmla="*/ 25 w 64"/>
                <a:gd name="T21" fmla="*/ 26 h 37"/>
                <a:gd name="T22" fmla="*/ 32 w 64"/>
                <a:gd name="T23" fmla="*/ 30 h 37"/>
                <a:gd name="T24" fmla="*/ 23 w 64"/>
                <a:gd name="T25" fmla="*/ 31 h 37"/>
                <a:gd name="T26" fmla="*/ 18 w 64"/>
                <a:gd name="T27" fmla="*/ 24 h 37"/>
                <a:gd name="T28" fmla="*/ 25 w 64"/>
                <a:gd name="T29" fmla="*/ 26 h 37"/>
                <a:gd name="T30" fmla="*/ 3 w 64"/>
                <a:gd name="T31" fmla="*/ 19 h 37"/>
                <a:gd name="T32" fmla="*/ 4 w 64"/>
                <a:gd name="T33" fmla="*/ 20 h 37"/>
                <a:gd name="T34" fmla="*/ 17 w 64"/>
                <a:gd name="T35" fmla="*/ 12 h 37"/>
                <a:gd name="T36" fmla="*/ 18 w 64"/>
                <a:gd name="T37" fmla="*/ 13 h 37"/>
                <a:gd name="T38" fmla="*/ 15 w 64"/>
                <a:gd name="T39" fmla="*/ 21 h 37"/>
                <a:gd name="T40" fmla="*/ 19 w 64"/>
                <a:gd name="T41" fmla="*/ 30 h 37"/>
                <a:gd name="T42" fmla="*/ 19 w 64"/>
                <a:gd name="T43" fmla="*/ 31 h 37"/>
                <a:gd name="T44" fmla="*/ 6 w 64"/>
                <a:gd name="T45" fmla="*/ 29 h 37"/>
                <a:gd name="T46" fmla="*/ 6 w 64"/>
                <a:gd name="T47" fmla="*/ 29 h 37"/>
                <a:gd name="T48" fmla="*/ 40 w 64"/>
                <a:gd name="T49" fmla="*/ 33 h 37"/>
                <a:gd name="T50" fmla="*/ 57 w 64"/>
                <a:gd name="T51" fmla="*/ 19 h 37"/>
                <a:gd name="T52" fmla="*/ 57 w 64"/>
                <a:gd name="T53" fmla="*/ 12 h 37"/>
                <a:gd name="T54" fmla="*/ 27 w 64"/>
                <a:gd name="T55" fmla="*/ 1 h 37"/>
                <a:gd name="T56" fmla="*/ 7 w 64"/>
                <a:gd name="T57" fmla="*/ 9 h 37"/>
                <a:gd name="T58" fmla="*/ 7 w 64"/>
                <a:gd name="T59" fmla="*/ 10 h 37"/>
                <a:gd name="T60" fmla="*/ 46 w 64"/>
                <a:gd name="T61" fmla="*/ 11 h 37"/>
                <a:gd name="T62" fmla="*/ 46 w 64"/>
                <a:gd name="T63" fmla="*/ 12 h 37"/>
                <a:gd name="T64" fmla="*/ 3 w 64"/>
                <a:gd name="T6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7">
                  <a:moveTo>
                    <a:pt x="34" y="32"/>
                  </a:moveTo>
                  <a:cubicBezTo>
                    <a:pt x="40" y="32"/>
                    <a:pt x="45" y="29"/>
                    <a:pt x="49" y="23"/>
                  </a:cubicBezTo>
                  <a:cubicBezTo>
                    <a:pt x="50" y="21"/>
                    <a:pt x="49" y="20"/>
                    <a:pt x="48" y="19"/>
                  </a:cubicBezTo>
                  <a:cubicBezTo>
                    <a:pt x="45" y="16"/>
                    <a:pt x="41" y="14"/>
                    <a:pt x="38" y="13"/>
                  </a:cubicBezTo>
                  <a:cubicBezTo>
                    <a:pt x="36" y="12"/>
                    <a:pt x="35" y="12"/>
                    <a:pt x="34" y="13"/>
                  </a:cubicBezTo>
                  <a:cubicBezTo>
                    <a:pt x="31" y="15"/>
                    <a:pt x="32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39" y="17"/>
                    <a:pt x="40" y="17"/>
                    <a:pt x="40" y="18"/>
                  </a:cubicBezTo>
                  <a:cubicBezTo>
                    <a:pt x="41" y="23"/>
                    <a:pt x="39" y="29"/>
                    <a:pt x="34" y="31"/>
                  </a:cubicBezTo>
                  <a:cubicBezTo>
                    <a:pt x="33" y="32"/>
                    <a:pt x="33" y="32"/>
                    <a:pt x="34" y="32"/>
                  </a:cubicBezTo>
                  <a:close/>
                  <a:moveTo>
                    <a:pt x="25" y="26"/>
                  </a:moveTo>
                  <a:cubicBezTo>
                    <a:pt x="28" y="28"/>
                    <a:pt x="33" y="28"/>
                    <a:pt x="32" y="30"/>
                  </a:cubicBezTo>
                  <a:cubicBezTo>
                    <a:pt x="31" y="31"/>
                    <a:pt x="26" y="32"/>
                    <a:pt x="23" y="31"/>
                  </a:cubicBezTo>
                  <a:cubicBezTo>
                    <a:pt x="20" y="29"/>
                    <a:pt x="17" y="25"/>
                    <a:pt x="18" y="24"/>
                  </a:cubicBezTo>
                  <a:cubicBezTo>
                    <a:pt x="19" y="22"/>
                    <a:pt x="22" y="25"/>
                    <a:pt x="25" y="26"/>
                  </a:cubicBezTo>
                  <a:close/>
                  <a:moveTo>
                    <a:pt x="3" y="19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6"/>
                    <a:pt x="12" y="14"/>
                    <a:pt x="17" y="12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7" y="27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0" y="29"/>
                    <a:pt x="6" y="29"/>
                  </a:cubicBezTo>
                  <a:cubicBezTo>
                    <a:pt x="4" y="29"/>
                    <a:pt x="4" y="29"/>
                    <a:pt x="6" y="29"/>
                  </a:cubicBezTo>
                  <a:cubicBezTo>
                    <a:pt x="16" y="31"/>
                    <a:pt x="29" y="37"/>
                    <a:pt x="40" y="33"/>
                  </a:cubicBezTo>
                  <a:cubicBezTo>
                    <a:pt x="47" y="31"/>
                    <a:pt x="51" y="23"/>
                    <a:pt x="57" y="19"/>
                  </a:cubicBezTo>
                  <a:cubicBezTo>
                    <a:pt x="64" y="14"/>
                    <a:pt x="64" y="15"/>
                    <a:pt x="57" y="12"/>
                  </a:cubicBezTo>
                  <a:cubicBezTo>
                    <a:pt x="46" y="8"/>
                    <a:pt x="41" y="1"/>
                    <a:pt x="27" y="1"/>
                  </a:cubicBezTo>
                  <a:cubicBezTo>
                    <a:pt x="19" y="1"/>
                    <a:pt x="12" y="4"/>
                    <a:pt x="7" y="9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8" y="1"/>
                    <a:pt x="35" y="0"/>
                    <a:pt x="46" y="11"/>
                  </a:cubicBezTo>
                  <a:cubicBezTo>
                    <a:pt x="49" y="14"/>
                    <a:pt x="49" y="14"/>
                    <a:pt x="46" y="12"/>
                  </a:cubicBezTo>
                  <a:cubicBezTo>
                    <a:pt x="29" y="5"/>
                    <a:pt x="16" y="7"/>
                    <a:pt x="3" y="19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206"/>
            <p:cNvSpPr>
              <a:spLocks noEditPoints="1"/>
            </p:cNvSpPr>
            <p:nvPr/>
          </p:nvSpPr>
          <p:spPr bwMode="auto">
            <a:xfrm>
              <a:off x="895350" y="1123951"/>
              <a:ext cx="773113" cy="436563"/>
            </a:xfrm>
            <a:custGeom>
              <a:avLst/>
              <a:gdLst>
                <a:gd name="T0" fmla="*/ 34 w 64"/>
                <a:gd name="T1" fmla="*/ 32 h 36"/>
                <a:gd name="T2" fmla="*/ 49 w 64"/>
                <a:gd name="T3" fmla="*/ 23 h 36"/>
                <a:gd name="T4" fmla="*/ 48 w 64"/>
                <a:gd name="T5" fmla="*/ 19 h 36"/>
                <a:gd name="T6" fmla="*/ 38 w 64"/>
                <a:gd name="T7" fmla="*/ 13 h 36"/>
                <a:gd name="T8" fmla="*/ 34 w 64"/>
                <a:gd name="T9" fmla="*/ 13 h 36"/>
                <a:gd name="T10" fmla="*/ 36 w 64"/>
                <a:gd name="T11" fmla="*/ 19 h 36"/>
                <a:gd name="T12" fmla="*/ 39 w 64"/>
                <a:gd name="T13" fmla="*/ 18 h 36"/>
                <a:gd name="T14" fmla="*/ 40 w 64"/>
                <a:gd name="T15" fmla="*/ 18 h 36"/>
                <a:gd name="T16" fmla="*/ 34 w 64"/>
                <a:gd name="T17" fmla="*/ 31 h 36"/>
                <a:gd name="T18" fmla="*/ 34 w 64"/>
                <a:gd name="T19" fmla="*/ 32 h 36"/>
                <a:gd name="T20" fmla="*/ 25 w 64"/>
                <a:gd name="T21" fmla="*/ 26 h 36"/>
                <a:gd name="T22" fmla="*/ 32 w 64"/>
                <a:gd name="T23" fmla="*/ 30 h 36"/>
                <a:gd name="T24" fmla="*/ 23 w 64"/>
                <a:gd name="T25" fmla="*/ 30 h 36"/>
                <a:gd name="T26" fmla="*/ 18 w 64"/>
                <a:gd name="T27" fmla="*/ 24 h 36"/>
                <a:gd name="T28" fmla="*/ 25 w 64"/>
                <a:gd name="T29" fmla="*/ 26 h 36"/>
                <a:gd name="T30" fmla="*/ 3 w 64"/>
                <a:gd name="T31" fmla="*/ 19 h 36"/>
                <a:gd name="T32" fmla="*/ 4 w 64"/>
                <a:gd name="T33" fmla="*/ 20 h 36"/>
                <a:gd name="T34" fmla="*/ 17 w 64"/>
                <a:gd name="T35" fmla="*/ 12 h 36"/>
                <a:gd name="T36" fmla="*/ 18 w 64"/>
                <a:gd name="T37" fmla="*/ 13 h 36"/>
                <a:gd name="T38" fmla="*/ 15 w 64"/>
                <a:gd name="T39" fmla="*/ 21 h 36"/>
                <a:gd name="T40" fmla="*/ 19 w 64"/>
                <a:gd name="T41" fmla="*/ 30 h 36"/>
                <a:gd name="T42" fmla="*/ 19 w 64"/>
                <a:gd name="T43" fmla="*/ 31 h 36"/>
                <a:gd name="T44" fmla="*/ 6 w 64"/>
                <a:gd name="T45" fmla="*/ 29 h 36"/>
                <a:gd name="T46" fmla="*/ 6 w 64"/>
                <a:gd name="T47" fmla="*/ 29 h 36"/>
                <a:gd name="T48" fmla="*/ 40 w 64"/>
                <a:gd name="T49" fmla="*/ 33 h 36"/>
                <a:gd name="T50" fmla="*/ 57 w 64"/>
                <a:gd name="T51" fmla="*/ 19 h 36"/>
                <a:gd name="T52" fmla="*/ 57 w 64"/>
                <a:gd name="T53" fmla="*/ 12 h 36"/>
                <a:gd name="T54" fmla="*/ 27 w 64"/>
                <a:gd name="T55" fmla="*/ 1 h 36"/>
                <a:gd name="T56" fmla="*/ 7 w 64"/>
                <a:gd name="T57" fmla="*/ 9 h 36"/>
                <a:gd name="T58" fmla="*/ 7 w 64"/>
                <a:gd name="T59" fmla="*/ 10 h 36"/>
                <a:gd name="T60" fmla="*/ 45 w 64"/>
                <a:gd name="T61" fmla="*/ 10 h 36"/>
                <a:gd name="T62" fmla="*/ 45 w 64"/>
                <a:gd name="T63" fmla="*/ 12 h 36"/>
                <a:gd name="T64" fmla="*/ 3 w 64"/>
                <a:gd name="T65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" h="36">
                  <a:moveTo>
                    <a:pt x="34" y="32"/>
                  </a:moveTo>
                  <a:cubicBezTo>
                    <a:pt x="40" y="32"/>
                    <a:pt x="45" y="29"/>
                    <a:pt x="49" y="23"/>
                  </a:cubicBezTo>
                  <a:cubicBezTo>
                    <a:pt x="49" y="21"/>
                    <a:pt x="49" y="20"/>
                    <a:pt x="48" y="19"/>
                  </a:cubicBezTo>
                  <a:cubicBezTo>
                    <a:pt x="45" y="16"/>
                    <a:pt x="41" y="14"/>
                    <a:pt x="38" y="13"/>
                  </a:cubicBezTo>
                  <a:cubicBezTo>
                    <a:pt x="36" y="12"/>
                    <a:pt x="35" y="12"/>
                    <a:pt x="34" y="13"/>
                  </a:cubicBezTo>
                  <a:cubicBezTo>
                    <a:pt x="31" y="14"/>
                    <a:pt x="32" y="19"/>
                    <a:pt x="36" y="19"/>
                  </a:cubicBezTo>
                  <a:cubicBezTo>
                    <a:pt x="37" y="19"/>
                    <a:pt x="38" y="19"/>
                    <a:pt x="39" y="18"/>
                  </a:cubicBezTo>
                  <a:cubicBezTo>
                    <a:pt x="39" y="17"/>
                    <a:pt x="39" y="17"/>
                    <a:pt x="40" y="18"/>
                  </a:cubicBezTo>
                  <a:cubicBezTo>
                    <a:pt x="41" y="23"/>
                    <a:pt x="39" y="29"/>
                    <a:pt x="34" y="31"/>
                  </a:cubicBezTo>
                  <a:cubicBezTo>
                    <a:pt x="33" y="32"/>
                    <a:pt x="33" y="32"/>
                    <a:pt x="34" y="32"/>
                  </a:cubicBezTo>
                  <a:close/>
                  <a:moveTo>
                    <a:pt x="25" y="26"/>
                  </a:moveTo>
                  <a:cubicBezTo>
                    <a:pt x="28" y="28"/>
                    <a:pt x="33" y="28"/>
                    <a:pt x="32" y="30"/>
                  </a:cubicBezTo>
                  <a:cubicBezTo>
                    <a:pt x="31" y="31"/>
                    <a:pt x="26" y="32"/>
                    <a:pt x="23" y="30"/>
                  </a:cubicBezTo>
                  <a:cubicBezTo>
                    <a:pt x="20" y="29"/>
                    <a:pt x="17" y="25"/>
                    <a:pt x="18" y="24"/>
                  </a:cubicBezTo>
                  <a:cubicBezTo>
                    <a:pt x="19" y="22"/>
                    <a:pt x="22" y="25"/>
                    <a:pt x="25" y="26"/>
                  </a:cubicBezTo>
                  <a:close/>
                  <a:moveTo>
                    <a:pt x="3" y="19"/>
                  </a:moveTo>
                  <a:cubicBezTo>
                    <a:pt x="0" y="23"/>
                    <a:pt x="1" y="23"/>
                    <a:pt x="4" y="20"/>
                  </a:cubicBezTo>
                  <a:cubicBezTo>
                    <a:pt x="8" y="16"/>
                    <a:pt x="12" y="14"/>
                    <a:pt x="17" y="12"/>
                  </a:cubicBezTo>
                  <a:cubicBezTo>
                    <a:pt x="19" y="12"/>
                    <a:pt x="18" y="12"/>
                    <a:pt x="18" y="13"/>
                  </a:cubicBezTo>
                  <a:cubicBezTo>
                    <a:pt x="16" y="15"/>
                    <a:pt x="15" y="18"/>
                    <a:pt x="15" y="21"/>
                  </a:cubicBezTo>
                  <a:cubicBezTo>
                    <a:pt x="15" y="24"/>
                    <a:pt x="16" y="27"/>
                    <a:pt x="19" y="30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5" y="30"/>
                    <a:pt x="10" y="29"/>
                    <a:pt x="6" y="29"/>
                  </a:cubicBezTo>
                  <a:cubicBezTo>
                    <a:pt x="4" y="28"/>
                    <a:pt x="4" y="29"/>
                    <a:pt x="6" y="29"/>
                  </a:cubicBezTo>
                  <a:cubicBezTo>
                    <a:pt x="16" y="31"/>
                    <a:pt x="29" y="36"/>
                    <a:pt x="40" y="33"/>
                  </a:cubicBezTo>
                  <a:cubicBezTo>
                    <a:pt x="47" y="31"/>
                    <a:pt x="51" y="23"/>
                    <a:pt x="57" y="19"/>
                  </a:cubicBezTo>
                  <a:cubicBezTo>
                    <a:pt x="64" y="14"/>
                    <a:pt x="64" y="14"/>
                    <a:pt x="57" y="12"/>
                  </a:cubicBezTo>
                  <a:cubicBezTo>
                    <a:pt x="46" y="7"/>
                    <a:pt x="41" y="1"/>
                    <a:pt x="27" y="1"/>
                  </a:cubicBezTo>
                  <a:cubicBezTo>
                    <a:pt x="19" y="1"/>
                    <a:pt x="12" y="4"/>
                    <a:pt x="7" y="9"/>
                  </a:cubicBezTo>
                  <a:cubicBezTo>
                    <a:pt x="4" y="12"/>
                    <a:pt x="4" y="12"/>
                    <a:pt x="7" y="10"/>
                  </a:cubicBezTo>
                  <a:cubicBezTo>
                    <a:pt x="18" y="0"/>
                    <a:pt x="35" y="0"/>
                    <a:pt x="45" y="10"/>
                  </a:cubicBezTo>
                  <a:cubicBezTo>
                    <a:pt x="49" y="14"/>
                    <a:pt x="49" y="14"/>
                    <a:pt x="45" y="12"/>
                  </a:cubicBezTo>
                  <a:cubicBezTo>
                    <a:pt x="29" y="5"/>
                    <a:pt x="16" y="6"/>
                    <a:pt x="3" y="19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207"/>
            <p:cNvSpPr>
              <a:spLocks noEditPoints="1"/>
            </p:cNvSpPr>
            <p:nvPr/>
          </p:nvSpPr>
          <p:spPr bwMode="auto">
            <a:xfrm>
              <a:off x="1257300" y="1136651"/>
              <a:ext cx="411163" cy="400050"/>
            </a:xfrm>
            <a:custGeom>
              <a:avLst/>
              <a:gdLst>
                <a:gd name="T0" fmla="*/ 27 w 34"/>
                <a:gd name="T1" fmla="*/ 11 h 33"/>
                <a:gd name="T2" fmla="*/ 0 w 34"/>
                <a:gd name="T3" fmla="*/ 0 h 33"/>
                <a:gd name="T4" fmla="*/ 0 w 34"/>
                <a:gd name="T5" fmla="*/ 2 h 33"/>
                <a:gd name="T6" fmla="*/ 15 w 34"/>
                <a:gd name="T7" fmla="*/ 9 h 33"/>
                <a:gd name="T8" fmla="*/ 15 w 34"/>
                <a:gd name="T9" fmla="*/ 11 h 33"/>
                <a:gd name="T10" fmla="*/ 0 w 34"/>
                <a:gd name="T11" fmla="*/ 7 h 33"/>
                <a:gd name="T12" fmla="*/ 0 w 34"/>
                <a:gd name="T13" fmla="*/ 27 h 33"/>
                <a:gd name="T14" fmla="*/ 2 w 34"/>
                <a:gd name="T15" fmla="*/ 29 h 33"/>
                <a:gd name="T16" fmla="*/ 0 w 34"/>
                <a:gd name="T17" fmla="*/ 30 h 33"/>
                <a:gd name="T18" fmla="*/ 0 w 34"/>
                <a:gd name="T19" fmla="*/ 33 h 33"/>
                <a:gd name="T20" fmla="*/ 10 w 34"/>
                <a:gd name="T21" fmla="*/ 32 h 33"/>
                <a:gd name="T22" fmla="*/ 27 w 34"/>
                <a:gd name="T23" fmla="*/ 18 h 33"/>
                <a:gd name="T24" fmla="*/ 27 w 34"/>
                <a:gd name="T25" fmla="*/ 11 h 33"/>
                <a:gd name="T26" fmla="*/ 19 w 34"/>
                <a:gd name="T27" fmla="*/ 22 h 33"/>
                <a:gd name="T28" fmla="*/ 4 w 34"/>
                <a:gd name="T29" fmla="*/ 31 h 33"/>
                <a:gd name="T30" fmla="*/ 4 w 34"/>
                <a:gd name="T31" fmla="*/ 30 h 33"/>
                <a:gd name="T32" fmla="*/ 10 w 34"/>
                <a:gd name="T33" fmla="*/ 17 h 33"/>
                <a:gd name="T34" fmla="*/ 9 w 34"/>
                <a:gd name="T35" fmla="*/ 17 h 33"/>
                <a:gd name="T36" fmla="*/ 6 w 34"/>
                <a:gd name="T37" fmla="*/ 18 h 33"/>
                <a:gd name="T38" fmla="*/ 4 w 34"/>
                <a:gd name="T39" fmla="*/ 12 h 33"/>
                <a:gd name="T40" fmla="*/ 8 w 34"/>
                <a:gd name="T41" fmla="*/ 12 h 33"/>
                <a:gd name="T42" fmla="*/ 18 w 34"/>
                <a:gd name="T43" fmla="*/ 18 h 33"/>
                <a:gd name="T44" fmla="*/ 19 w 34"/>
                <a:gd name="T45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33">
                  <a:moveTo>
                    <a:pt x="27" y="11"/>
                  </a:moveTo>
                  <a:cubicBezTo>
                    <a:pt x="17" y="7"/>
                    <a:pt x="12" y="1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6" y="3"/>
                    <a:pt x="11" y="5"/>
                    <a:pt x="15" y="9"/>
                  </a:cubicBezTo>
                  <a:cubicBezTo>
                    <a:pt x="19" y="13"/>
                    <a:pt x="19" y="13"/>
                    <a:pt x="15" y="11"/>
                  </a:cubicBezTo>
                  <a:cubicBezTo>
                    <a:pt x="10" y="9"/>
                    <a:pt x="5" y="7"/>
                    <a:pt x="0" y="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7"/>
                    <a:pt x="2" y="28"/>
                    <a:pt x="2" y="29"/>
                  </a:cubicBezTo>
                  <a:cubicBezTo>
                    <a:pt x="2" y="29"/>
                    <a:pt x="1" y="29"/>
                    <a:pt x="0" y="3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" y="33"/>
                    <a:pt x="7" y="33"/>
                    <a:pt x="10" y="32"/>
                  </a:cubicBezTo>
                  <a:cubicBezTo>
                    <a:pt x="17" y="30"/>
                    <a:pt x="21" y="22"/>
                    <a:pt x="27" y="18"/>
                  </a:cubicBezTo>
                  <a:cubicBezTo>
                    <a:pt x="34" y="13"/>
                    <a:pt x="34" y="13"/>
                    <a:pt x="27" y="11"/>
                  </a:cubicBezTo>
                  <a:close/>
                  <a:moveTo>
                    <a:pt x="19" y="22"/>
                  </a:moveTo>
                  <a:cubicBezTo>
                    <a:pt x="15" y="28"/>
                    <a:pt x="10" y="31"/>
                    <a:pt x="4" y="31"/>
                  </a:cubicBezTo>
                  <a:cubicBezTo>
                    <a:pt x="3" y="31"/>
                    <a:pt x="3" y="31"/>
                    <a:pt x="4" y="30"/>
                  </a:cubicBezTo>
                  <a:cubicBezTo>
                    <a:pt x="9" y="28"/>
                    <a:pt x="11" y="22"/>
                    <a:pt x="10" y="17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8" y="18"/>
                    <a:pt x="7" y="18"/>
                    <a:pt x="6" y="18"/>
                  </a:cubicBezTo>
                  <a:cubicBezTo>
                    <a:pt x="2" y="18"/>
                    <a:pt x="1" y="13"/>
                    <a:pt x="4" y="12"/>
                  </a:cubicBezTo>
                  <a:cubicBezTo>
                    <a:pt x="5" y="11"/>
                    <a:pt x="6" y="11"/>
                    <a:pt x="8" y="12"/>
                  </a:cubicBezTo>
                  <a:cubicBezTo>
                    <a:pt x="11" y="13"/>
                    <a:pt x="15" y="15"/>
                    <a:pt x="18" y="18"/>
                  </a:cubicBezTo>
                  <a:cubicBezTo>
                    <a:pt x="19" y="19"/>
                    <a:pt x="19" y="20"/>
                    <a:pt x="19" y="22"/>
                  </a:cubicBezTo>
                  <a:close/>
                </a:path>
              </a:pathLst>
            </a:custGeom>
            <a:solidFill>
              <a:srgbClr val="159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208"/>
            <p:cNvSpPr>
              <a:spLocks noEditPoints="1"/>
            </p:cNvSpPr>
            <p:nvPr/>
          </p:nvSpPr>
          <p:spPr bwMode="auto">
            <a:xfrm>
              <a:off x="895350" y="1136651"/>
              <a:ext cx="361950" cy="400050"/>
            </a:xfrm>
            <a:custGeom>
              <a:avLst/>
              <a:gdLst>
                <a:gd name="T0" fmla="*/ 30 w 30"/>
                <a:gd name="T1" fmla="*/ 30 h 33"/>
                <a:gd name="T2" fmla="*/ 30 w 30"/>
                <a:gd name="T3" fmla="*/ 33 h 33"/>
                <a:gd name="T4" fmla="*/ 6 w 30"/>
                <a:gd name="T5" fmla="*/ 28 h 33"/>
                <a:gd name="T6" fmla="*/ 6 w 30"/>
                <a:gd name="T7" fmla="*/ 28 h 33"/>
                <a:gd name="T8" fmla="*/ 19 w 30"/>
                <a:gd name="T9" fmla="*/ 30 h 33"/>
                <a:gd name="T10" fmla="*/ 19 w 30"/>
                <a:gd name="T11" fmla="*/ 29 h 33"/>
                <a:gd name="T12" fmla="*/ 15 w 30"/>
                <a:gd name="T13" fmla="*/ 20 h 33"/>
                <a:gd name="T14" fmla="*/ 18 w 30"/>
                <a:gd name="T15" fmla="*/ 12 h 33"/>
                <a:gd name="T16" fmla="*/ 17 w 30"/>
                <a:gd name="T17" fmla="*/ 11 h 33"/>
                <a:gd name="T18" fmla="*/ 4 w 30"/>
                <a:gd name="T19" fmla="*/ 19 h 33"/>
                <a:gd name="T20" fmla="*/ 3 w 30"/>
                <a:gd name="T21" fmla="*/ 18 h 33"/>
                <a:gd name="T22" fmla="*/ 30 w 30"/>
                <a:gd name="T23" fmla="*/ 7 h 33"/>
                <a:gd name="T24" fmla="*/ 30 w 30"/>
                <a:gd name="T25" fmla="*/ 27 h 33"/>
                <a:gd name="T26" fmla="*/ 25 w 30"/>
                <a:gd name="T27" fmla="*/ 25 h 33"/>
                <a:gd name="T28" fmla="*/ 18 w 30"/>
                <a:gd name="T29" fmla="*/ 23 h 33"/>
                <a:gd name="T30" fmla="*/ 23 w 30"/>
                <a:gd name="T31" fmla="*/ 29 h 33"/>
                <a:gd name="T32" fmla="*/ 30 w 30"/>
                <a:gd name="T33" fmla="*/ 30 h 33"/>
                <a:gd name="T34" fmla="*/ 7 w 30"/>
                <a:gd name="T35" fmla="*/ 8 h 33"/>
                <a:gd name="T36" fmla="*/ 7 w 30"/>
                <a:gd name="T37" fmla="*/ 9 h 33"/>
                <a:gd name="T38" fmla="*/ 30 w 30"/>
                <a:gd name="T39" fmla="*/ 2 h 33"/>
                <a:gd name="T40" fmla="*/ 30 w 30"/>
                <a:gd name="T41" fmla="*/ 0 h 33"/>
                <a:gd name="T42" fmla="*/ 27 w 30"/>
                <a:gd name="T43" fmla="*/ 0 h 33"/>
                <a:gd name="T44" fmla="*/ 7 w 30"/>
                <a:gd name="T45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33">
                  <a:moveTo>
                    <a:pt x="30" y="30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22" y="33"/>
                    <a:pt x="13" y="29"/>
                    <a:pt x="6" y="28"/>
                  </a:cubicBezTo>
                  <a:cubicBezTo>
                    <a:pt x="4" y="28"/>
                    <a:pt x="4" y="27"/>
                    <a:pt x="6" y="28"/>
                  </a:cubicBezTo>
                  <a:cubicBezTo>
                    <a:pt x="10" y="28"/>
                    <a:pt x="15" y="29"/>
                    <a:pt x="19" y="30"/>
                  </a:cubicBezTo>
                  <a:cubicBezTo>
                    <a:pt x="20" y="30"/>
                    <a:pt x="20" y="30"/>
                    <a:pt x="19" y="29"/>
                  </a:cubicBezTo>
                  <a:cubicBezTo>
                    <a:pt x="16" y="26"/>
                    <a:pt x="15" y="23"/>
                    <a:pt x="15" y="20"/>
                  </a:cubicBezTo>
                  <a:cubicBezTo>
                    <a:pt x="15" y="17"/>
                    <a:pt x="16" y="14"/>
                    <a:pt x="18" y="12"/>
                  </a:cubicBezTo>
                  <a:cubicBezTo>
                    <a:pt x="18" y="11"/>
                    <a:pt x="19" y="11"/>
                    <a:pt x="17" y="11"/>
                  </a:cubicBezTo>
                  <a:cubicBezTo>
                    <a:pt x="12" y="13"/>
                    <a:pt x="8" y="15"/>
                    <a:pt x="4" y="19"/>
                  </a:cubicBezTo>
                  <a:cubicBezTo>
                    <a:pt x="1" y="22"/>
                    <a:pt x="0" y="22"/>
                    <a:pt x="3" y="18"/>
                  </a:cubicBezTo>
                  <a:cubicBezTo>
                    <a:pt x="12" y="10"/>
                    <a:pt x="21" y="6"/>
                    <a:pt x="30" y="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9" y="27"/>
                    <a:pt x="27" y="26"/>
                    <a:pt x="25" y="25"/>
                  </a:cubicBezTo>
                  <a:cubicBezTo>
                    <a:pt x="22" y="24"/>
                    <a:pt x="19" y="21"/>
                    <a:pt x="18" y="23"/>
                  </a:cubicBezTo>
                  <a:cubicBezTo>
                    <a:pt x="17" y="24"/>
                    <a:pt x="20" y="28"/>
                    <a:pt x="23" y="29"/>
                  </a:cubicBezTo>
                  <a:cubicBezTo>
                    <a:pt x="25" y="31"/>
                    <a:pt x="28" y="31"/>
                    <a:pt x="30" y="30"/>
                  </a:cubicBezTo>
                  <a:close/>
                  <a:moveTo>
                    <a:pt x="7" y="8"/>
                  </a:moveTo>
                  <a:cubicBezTo>
                    <a:pt x="4" y="11"/>
                    <a:pt x="4" y="11"/>
                    <a:pt x="7" y="9"/>
                  </a:cubicBezTo>
                  <a:cubicBezTo>
                    <a:pt x="14" y="3"/>
                    <a:pt x="22" y="1"/>
                    <a:pt x="30" y="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19" y="0"/>
                    <a:pt x="12" y="3"/>
                    <a:pt x="7" y="8"/>
                  </a:cubicBezTo>
                  <a:close/>
                </a:path>
              </a:pathLst>
            </a:custGeom>
            <a:solidFill>
              <a:srgbClr val="2EA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209"/>
            <p:cNvSpPr>
              <a:spLocks noEditPoints="1"/>
            </p:cNvSpPr>
            <p:nvPr/>
          </p:nvSpPr>
          <p:spPr bwMode="auto">
            <a:xfrm>
              <a:off x="109538" y="2008188"/>
              <a:ext cx="882650" cy="301625"/>
            </a:xfrm>
            <a:custGeom>
              <a:avLst/>
              <a:gdLst>
                <a:gd name="T0" fmla="*/ 67 w 73"/>
                <a:gd name="T1" fmla="*/ 11 h 25"/>
                <a:gd name="T2" fmla="*/ 64 w 73"/>
                <a:gd name="T3" fmla="*/ 5 h 25"/>
                <a:gd name="T4" fmla="*/ 55 w 73"/>
                <a:gd name="T5" fmla="*/ 4 h 25"/>
                <a:gd name="T6" fmla="*/ 46 w 73"/>
                <a:gd name="T7" fmla="*/ 6 h 25"/>
                <a:gd name="T8" fmla="*/ 43 w 73"/>
                <a:gd name="T9" fmla="*/ 10 h 25"/>
                <a:gd name="T10" fmla="*/ 57 w 73"/>
                <a:gd name="T11" fmla="*/ 22 h 25"/>
                <a:gd name="T12" fmla="*/ 67 w 73"/>
                <a:gd name="T13" fmla="*/ 11 h 25"/>
                <a:gd name="T14" fmla="*/ 6 w 73"/>
                <a:gd name="T15" fmla="*/ 11 h 25"/>
                <a:gd name="T16" fmla="*/ 16 w 73"/>
                <a:gd name="T17" fmla="*/ 22 h 25"/>
                <a:gd name="T18" fmla="*/ 30 w 73"/>
                <a:gd name="T19" fmla="*/ 10 h 25"/>
                <a:gd name="T20" fmla="*/ 27 w 73"/>
                <a:gd name="T21" fmla="*/ 6 h 25"/>
                <a:gd name="T22" fmla="*/ 18 w 73"/>
                <a:gd name="T23" fmla="*/ 4 h 25"/>
                <a:gd name="T24" fmla="*/ 9 w 73"/>
                <a:gd name="T25" fmla="*/ 5 h 25"/>
                <a:gd name="T26" fmla="*/ 6 w 73"/>
                <a:gd name="T27" fmla="*/ 11 h 25"/>
                <a:gd name="T28" fmla="*/ 2 w 73"/>
                <a:gd name="T29" fmla="*/ 3 h 25"/>
                <a:gd name="T30" fmla="*/ 37 w 73"/>
                <a:gd name="T31" fmla="*/ 4 h 25"/>
                <a:gd name="T32" fmla="*/ 71 w 73"/>
                <a:gd name="T33" fmla="*/ 3 h 25"/>
                <a:gd name="T34" fmla="*/ 73 w 73"/>
                <a:gd name="T35" fmla="*/ 5 h 25"/>
                <a:gd name="T36" fmla="*/ 73 w 73"/>
                <a:gd name="T37" fmla="*/ 7 h 25"/>
                <a:gd name="T38" fmla="*/ 72 w 73"/>
                <a:gd name="T39" fmla="*/ 8 h 25"/>
                <a:gd name="T40" fmla="*/ 70 w 73"/>
                <a:gd name="T41" fmla="*/ 11 h 25"/>
                <a:gd name="T42" fmla="*/ 57 w 73"/>
                <a:gd name="T43" fmla="*/ 25 h 25"/>
                <a:gd name="T44" fmla="*/ 41 w 73"/>
                <a:gd name="T45" fmla="*/ 15 h 25"/>
                <a:gd name="T46" fmla="*/ 32 w 73"/>
                <a:gd name="T47" fmla="*/ 15 h 25"/>
                <a:gd name="T48" fmla="*/ 16 w 73"/>
                <a:gd name="T49" fmla="*/ 25 h 25"/>
                <a:gd name="T50" fmla="*/ 3 w 73"/>
                <a:gd name="T51" fmla="*/ 11 h 25"/>
                <a:gd name="T52" fmla="*/ 1 w 73"/>
                <a:gd name="T53" fmla="*/ 8 h 25"/>
                <a:gd name="T54" fmla="*/ 0 w 73"/>
                <a:gd name="T55" fmla="*/ 7 h 25"/>
                <a:gd name="T56" fmla="*/ 0 w 73"/>
                <a:gd name="T57" fmla="*/ 5 h 25"/>
                <a:gd name="T58" fmla="*/ 2 w 73"/>
                <a:gd name="T59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25">
                  <a:moveTo>
                    <a:pt x="67" y="11"/>
                  </a:moveTo>
                  <a:cubicBezTo>
                    <a:pt x="67" y="6"/>
                    <a:pt x="67" y="6"/>
                    <a:pt x="64" y="5"/>
                  </a:cubicBezTo>
                  <a:cubicBezTo>
                    <a:pt x="61" y="5"/>
                    <a:pt x="58" y="4"/>
                    <a:pt x="55" y="4"/>
                  </a:cubicBezTo>
                  <a:cubicBezTo>
                    <a:pt x="52" y="4"/>
                    <a:pt x="48" y="5"/>
                    <a:pt x="46" y="6"/>
                  </a:cubicBezTo>
                  <a:cubicBezTo>
                    <a:pt x="43" y="8"/>
                    <a:pt x="42" y="8"/>
                    <a:pt x="43" y="10"/>
                  </a:cubicBezTo>
                  <a:cubicBezTo>
                    <a:pt x="45" y="16"/>
                    <a:pt x="47" y="23"/>
                    <a:pt x="57" y="22"/>
                  </a:cubicBezTo>
                  <a:cubicBezTo>
                    <a:pt x="65" y="22"/>
                    <a:pt x="67" y="18"/>
                    <a:pt x="67" y="11"/>
                  </a:cubicBezTo>
                  <a:close/>
                  <a:moveTo>
                    <a:pt x="6" y="11"/>
                  </a:moveTo>
                  <a:cubicBezTo>
                    <a:pt x="6" y="18"/>
                    <a:pt x="8" y="22"/>
                    <a:pt x="16" y="22"/>
                  </a:cubicBezTo>
                  <a:cubicBezTo>
                    <a:pt x="26" y="23"/>
                    <a:pt x="28" y="16"/>
                    <a:pt x="30" y="10"/>
                  </a:cubicBezTo>
                  <a:cubicBezTo>
                    <a:pt x="31" y="8"/>
                    <a:pt x="31" y="8"/>
                    <a:pt x="27" y="6"/>
                  </a:cubicBezTo>
                  <a:cubicBezTo>
                    <a:pt x="25" y="5"/>
                    <a:pt x="21" y="4"/>
                    <a:pt x="18" y="4"/>
                  </a:cubicBezTo>
                  <a:cubicBezTo>
                    <a:pt x="15" y="4"/>
                    <a:pt x="12" y="5"/>
                    <a:pt x="9" y="5"/>
                  </a:cubicBezTo>
                  <a:cubicBezTo>
                    <a:pt x="6" y="6"/>
                    <a:pt x="6" y="6"/>
                    <a:pt x="6" y="11"/>
                  </a:cubicBezTo>
                  <a:close/>
                  <a:moveTo>
                    <a:pt x="2" y="3"/>
                  </a:moveTo>
                  <a:cubicBezTo>
                    <a:pt x="22" y="0"/>
                    <a:pt x="26" y="4"/>
                    <a:pt x="37" y="4"/>
                  </a:cubicBezTo>
                  <a:cubicBezTo>
                    <a:pt x="48" y="4"/>
                    <a:pt x="51" y="0"/>
                    <a:pt x="71" y="3"/>
                  </a:cubicBezTo>
                  <a:cubicBezTo>
                    <a:pt x="72" y="3"/>
                    <a:pt x="73" y="3"/>
                    <a:pt x="73" y="5"/>
                  </a:cubicBezTo>
                  <a:cubicBezTo>
                    <a:pt x="73" y="5"/>
                    <a:pt x="73" y="6"/>
                    <a:pt x="73" y="7"/>
                  </a:cubicBezTo>
                  <a:cubicBezTo>
                    <a:pt x="73" y="8"/>
                    <a:pt x="73" y="8"/>
                    <a:pt x="72" y="8"/>
                  </a:cubicBezTo>
                  <a:cubicBezTo>
                    <a:pt x="71" y="9"/>
                    <a:pt x="71" y="9"/>
                    <a:pt x="70" y="11"/>
                  </a:cubicBezTo>
                  <a:cubicBezTo>
                    <a:pt x="70" y="21"/>
                    <a:pt x="65" y="25"/>
                    <a:pt x="57" y="25"/>
                  </a:cubicBezTo>
                  <a:cubicBezTo>
                    <a:pt x="50" y="25"/>
                    <a:pt x="44" y="22"/>
                    <a:pt x="41" y="15"/>
                  </a:cubicBezTo>
                  <a:cubicBezTo>
                    <a:pt x="38" y="6"/>
                    <a:pt x="35" y="6"/>
                    <a:pt x="32" y="15"/>
                  </a:cubicBezTo>
                  <a:cubicBezTo>
                    <a:pt x="29" y="22"/>
                    <a:pt x="23" y="25"/>
                    <a:pt x="16" y="25"/>
                  </a:cubicBezTo>
                  <a:cubicBezTo>
                    <a:pt x="8" y="25"/>
                    <a:pt x="3" y="21"/>
                    <a:pt x="3" y="11"/>
                  </a:cubicBezTo>
                  <a:cubicBezTo>
                    <a:pt x="3" y="9"/>
                    <a:pt x="2" y="9"/>
                    <a:pt x="1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210"/>
            <p:cNvSpPr>
              <a:spLocks noEditPoints="1"/>
            </p:cNvSpPr>
            <p:nvPr/>
          </p:nvSpPr>
          <p:spPr bwMode="auto">
            <a:xfrm>
              <a:off x="109538" y="1995488"/>
              <a:ext cx="882650" cy="314325"/>
            </a:xfrm>
            <a:custGeom>
              <a:avLst/>
              <a:gdLst>
                <a:gd name="T0" fmla="*/ 67 w 73"/>
                <a:gd name="T1" fmla="*/ 11 h 26"/>
                <a:gd name="T2" fmla="*/ 63 w 73"/>
                <a:gd name="T3" fmla="*/ 6 h 26"/>
                <a:gd name="T4" fmla="*/ 55 w 73"/>
                <a:gd name="T5" fmla="*/ 5 h 26"/>
                <a:gd name="T6" fmla="*/ 46 w 73"/>
                <a:gd name="T7" fmla="*/ 7 h 26"/>
                <a:gd name="T8" fmla="*/ 43 w 73"/>
                <a:gd name="T9" fmla="*/ 11 h 26"/>
                <a:gd name="T10" fmla="*/ 57 w 73"/>
                <a:gd name="T11" fmla="*/ 23 h 26"/>
                <a:gd name="T12" fmla="*/ 67 w 73"/>
                <a:gd name="T13" fmla="*/ 11 h 26"/>
                <a:gd name="T14" fmla="*/ 6 w 73"/>
                <a:gd name="T15" fmla="*/ 11 h 26"/>
                <a:gd name="T16" fmla="*/ 15 w 73"/>
                <a:gd name="T17" fmla="*/ 23 h 26"/>
                <a:gd name="T18" fmla="*/ 30 w 73"/>
                <a:gd name="T19" fmla="*/ 11 h 26"/>
                <a:gd name="T20" fmla="*/ 27 w 73"/>
                <a:gd name="T21" fmla="*/ 7 h 26"/>
                <a:gd name="T22" fmla="*/ 17 w 73"/>
                <a:gd name="T23" fmla="*/ 5 h 26"/>
                <a:gd name="T24" fmla="*/ 9 w 73"/>
                <a:gd name="T25" fmla="*/ 6 h 26"/>
                <a:gd name="T26" fmla="*/ 6 w 73"/>
                <a:gd name="T27" fmla="*/ 11 h 26"/>
                <a:gd name="T28" fmla="*/ 2 w 73"/>
                <a:gd name="T29" fmla="*/ 4 h 26"/>
                <a:gd name="T30" fmla="*/ 36 w 73"/>
                <a:gd name="T31" fmla="*/ 5 h 26"/>
                <a:gd name="T32" fmla="*/ 71 w 73"/>
                <a:gd name="T33" fmla="*/ 4 h 26"/>
                <a:gd name="T34" fmla="*/ 72 w 73"/>
                <a:gd name="T35" fmla="*/ 5 h 26"/>
                <a:gd name="T36" fmla="*/ 73 w 73"/>
                <a:gd name="T37" fmla="*/ 8 h 26"/>
                <a:gd name="T38" fmla="*/ 71 w 73"/>
                <a:gd name="T39" fmla="*/ 9 h 26"/>
                <a:gd name="T40" fmla="*/ 70 w 73"/>
                <a:gd name="T41" fmla="*/ 12 h 26"/>
                <a:gd name="T42" fmla="*/ 57 w 73"/>
                <a:gd name="T43" fmla="*/ 26 h 26"/>
                <a:gd name="T44" fmla="*/ 41 w 73"/>
                <a:gd name="T45" fmla="*/ 16 h 26"/>
                <a:gd name="T46" fmla="*/ 31 w 73"/>
                <a:gd name="T47" fmla="*/ 16 h 26"/>
                <a:gd name="T48" fmla="*/ 15 w 73"/>
                <a:gd name="T49" fmla="*/ 26 h 26"/>
                <a:gd name="T50" fmla="*/ 2 w 73"/>
                <a:gd name="T51" fmla="*/ 12 h 26"/>
                <a:gd name="T52" fmla="*/ 1 w 73"/>
                <a:gd name="T53" fmla="*/ 9 h 26"/>
                <a:gd name="T54" fmla="*/ 0 w 73"/>
                <a:gd name="T55" fmla="*/ 8 h 26"/>
                <a:gd name="T56" fmla="*/ 0 w 73"/>
                <a:gd name="T57" fmla="*/ 5 h 26"/>
                <a:gd name="T58" fmla="*/ 2 w 73"/>
                <a:gd name="T5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26">
                  <a:moveTo>
                    <a:pt x="67" y="11"/>
                  </a:moveTo>
                  <a:cubicBezTo>
                    <a:pt x="67" y="7"/>
                    <a:pt x="66" y="6"/>
                    <a:pt x="63" y="6"/>
                  </a:cubicBezTo>
                  <a:cubicBezTo>
                    <a:pt x="61" y="5"/>
                    <a:pt x="58" y="5"/>
                    <a:pt x="55" y="5"/>
                  </a:cubicBezTo>
                  <a:cubicBezTo>
                    <a:pt x="52" y="5"/>
                    <a:pt x="48" y="6"/>
                    <a:pt x="46" y="7"/>
                  </a:cubicBezTo>
                  <a:cubicBezTo>
                    <a:pt x="42" y="8"/>
                    <a:pt x="42" y="9"/>
                    <a:pt x="43" y="11"/>
                  </a:cubicBezTo>
                  <a:cubicBezTo>
                    <a:pt x="45" y="17"/>
                    <a:pt x="47" y="24"/>
                    <a:pt x="57" y="23"/>
                  </a:cubicBezTo>
                  <a:cubicBezTo>
                    <a:pt x="65" y="23"/>
                    <a:pt x="67" y="19"/>
                    <a:pt x="67" y="11"/>
                  </a:cubicBezTo>
                  <a:close/>
                  <a:moveTo>
                    <a:pt x="6" y="11"/>
                  </a:moveTo>
                  <a:cubicBezTo>
                    <a:pt x="6" y="19"/>
                    <a:pt x="8" y="23"/>
                    <a:pt x="15" y="23"/>
                  </a:cubicBezTo>
                  <a:cubicBezTo>
                    <a:pt x="26" y="24"/>
                    <a:pt x="28" y="17"/>
                    <a:pt x="30" y="11"/>
                  </a:cubicBezTo>
                  <a:cubicBezTo>
                    <a:pt x="31" y="9"/>
                    <a:pt x="30" y="8"/>
                    <a:pt x="27" y="7"/>
                  </a:cubicBezTo>
                  <a:cubicBezTo>
                    <a:pt x="25" y="6"/>
                    <a:pt x="21" y="5"/>
                    <a:pt x="17" y="5"/>
                  </a:cubicBezTo>
                  <a:cubicBezTo>
                    <a:pt x="15" y="5"/>
                    <a:pt x="12" y="5"/>
                    <a:pt x="9" y="6"/>
                  </a:cubicBezTo>
                  <a:cubicBezTo>
                    <a:pt x="6" y="6"/>
                    <a:pt x="6" y="7"/>
                    <a:pt x="6" y="11"/>
                  </a:cubicBezTo>
                  <a:close/>
                  <a:moveTo>
                    <a:pt x="2" y="4"/>
                  </a:moveTo>
                  <a:cubicBezTo>
                    <a:pt x="22" y="0"/>
                    <a:pt x="25" y="5"/>
                    <a:pt x="36" y="5"/>
                  </a:cubicBezTo>
                  <a:cubicBezTo>
                    <a:pt x="47" y="5"/>
                    <a:pt x="51" y="0"/>
                    <a:pt x="71" y="4"/>
                  </a:cubicBezTo>
                  <a:cubicBezTo>
                    <a:pt x="72" y="4"/>
                    <a:pt x="72" y="4"/>
                    <a:pt x="72" y="5"/>
                  </a:cubicBezTo>
                  <a:cubicBezTo>
                    <a:pt x="73" y="6"/>
                    <a:pt x="73" y="7"/>
                    <a:pt x="73" y="8"/>
                  </a:cubicBezTo>
                  <a:cubicBezTo>
                    <a:pt x="73" y="9"/>
                    <a:pt x="72" y="9"/>
                    <a:pt x="71" y="9"/>
                  </a:cubicBezTo>
                  <a:cubicBezTo>
                    <a:pt x="71" y="10"/>
                    <a:pt x="70" y="10"/>
                    <a:pt x="70" y="12"/>
                  </a:cubicBezTo>
                  <a:cubicBezTo>
                    <a:pt x="70" y="22"/>
                    <a:pt x="65" y="26"/>
                    <a:pt x="57" y="26"/>
                  </a:cubicBezTo>
                  <a:cubicBezTo>
                    <a:pt x="49" y="26"/>
                    <a:pt x="44" y="23"/>
                    <a:pt x="41" y="16"/>
                  </a:cubicBezTo>
                  <a:cubicBezTo>
                    <a:pt x="38" y="7"/>
                    <a:pt x="35" y="7"/>
                    <a:pt x="31" y="16"/>
                  </a:cubicBezTo>
                  <a:cubicBezTo>
                    <a:pt x="29" y="23"/>
                    <a:pt x="23" y="26"/>
                    <a:pt x="15" y="26"/>
                  </a:cubicBezTo>
                  <a:cubicBezTo>
                    <a:pt x="8" y="26"/>
                    <a:pt x="3" y="22"/>
                    <a:pt x="2" y="12"/>
                  </a:cubicBezTo>
                  <a:cubicBezTo>
                    <a:pt x="2" y="10"/>
                    <a:pt x="2" y="10"/>
                    <a:pt x="1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211"/>
            <p:cNvSpPr>
              <a:spLocks noEditPoints="1"/>
            </p:cNvSpPr>
            <p:nvPr/>
          </p:nvSpPr>
          <p:spPr bwMode="auto">
            <a:xfrm>
              <a:off x="109538" y="1995488"/>
              <a:ext cx="869950" cy="314325"/>
            </a:xfrm>
            <a:custGeom>
              <a:avLst/>
              <a:gdLst>
                <a:gd name="T0" fmla="*/ 67 w 72"/>
                <a:gd name="T1" fmla="*/ 11 h 26"/>
                <a:gd name="T2" fmla="*/ 63 w 72"/>
                <a:gd name="T3" fmla="*/ 6 h 26"/>
                <a:gd name="T4" fmla="*/ 55 w 72"/>
                <a:gd name="T5" fmla="*/ 5 h 26"/>
                <a:gd name="T6" fmla="*/ 45 w 72"/>
                <a:gd name="T7" fmla="*/ 7 h 26"/>
                <a:gd name="T8" fmla="*/ 42 w 72"/>
                <a:gd name="T9" fmla="*/ 11 h 26"/>
                <a:gd name="T10" fmla="*/ 57 w 72"/>
                <a:gd name="T11" fmla="*/ 23 h 26"/>
                <a:gd name="T12" fmla="*/ 67 w 72"/>
                <a:gd name="T13" fmla="*/ 11 h 26"/>
                <a:gd name="T14" fmla="*/ 5 w 72"/>
                <a:gd name="T15" fmla="*/ 11 h 26"/>
                <a:gd name="T16" fmla="*/ 15 w 72"/>
                <a:gd name="T17" fmla="*/ 23 h 26"/>
                <a:gd name="T18" fmla="*/ 30 w 72"/>
                <a:gd name="T19" fmla="*/ 11 h 26"/>
                <a:gd name="T20" fmla="*/ 27 w 72"/>
                <a:gd name="T21" fmla="*/ 7 h 26"/>
                <a:gd name="T22" fmla="*/ 17 w 72"/>
                <a:gd name="T23" fmla="*/ 5 h 26"/>
                <a:gd name="T24" fmla="*/ 9 w 72"/>
                <a:gd name="T25" fmla="*/ 6 h 26"/>
                <a:gd name="T26" fmla="*/ 5 w 72"/>
                <a:gd name="T27" fmla="*/ 11 h 26"/>
                <a:gd name="T28" fmla="*/ 1 w 72"/>
                <a:gd name="T29" fmla="*/ 4 h 26"/>
                <a:gd name="T30" fmla="*/ 36 w 72"/>
                <a:gd name="T31" fmla="*/ 5 h 26"/>
                <a:gd name="T32" fmla="*/ 71 w 72"/>
                <a:gd name="T33" fmla="*/ 4 h 26"/>
                <a:gd name="T34" fmla="*/ 72 w 72"/>
                <a:gd name="T35" fmla="*/ 5 h 26"/>
                <a:gd name="T36" fmla="*/ 72 w 72"/>
                <a:gd name="T37" fmla="*/ 7 h 26"/>
                <a:gd name="T38" fmla="*/ 71 w 72"/>
                <a:gd name="T39" fmla="*/ 9 h 26"/>
                <a:gd name="T40" fmla="*/ 70 w 72"/>
                <a:gd name="T41" fmla="*/ 11 h 26"/>
                <a:gd name="T42" fmla="*/ 57 w 72"/>
                <a:gd name="T43" fmla="*/ 26 h 26"/>
                <a:gd name="T44" fmla="*/ 41 w 72"/>
                <a:gd name="T45" fmla="*/ 16 h 26"/>
                <a:gd name="T46" fmla="*/ 31 w 72"/>
                <a:gd name="T47" fmla="*/ 16 h 26"/>
                <a:gd name="T48" fmla="*/ 15 w 72"/>
                <a:gd name="T49" fmla="*/ 26 h 26"/>
                <a:gd name="T50" fmla="*/ 2 w 72"/>
                <a:gd name="T51" fmla="*/ 11 h 26"/>
                <a:gd name="T52" fmla="*/ 1 w 72"/>
                <a:gd name="T53" fmla="*/ 9 h 26"/>
                <a:gd name="T54" fmla="*/ 0 w 72"/>
                <a:gd name="T55" fmla="*/ 7 h 26"/>
                <a:gd name="T56" fmla="*/ 0 w 72"/>
                <a:gd name="T57" fmla="*/ 5 h 26"/>
                <a:gd name="T58" fmla="*/ 1 w 72"/>
                <a:gd name="T5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2" h="26">
                  <a:moveTo>
                    <a:pt x="67" y="11"/>
                  </a:moveTo>
                  <a:cubicBezTo>
                    <a:pt x="67" y="7"/>
                    <a:pt x="66" y="6"/>
                    <a:pt x="63" y="6"/>
                  </a:cubicBezTo>
                  <a:cubicBezTo>
                    <a:pt x="61" y="5"/>
                    <a:pt x="58" y="5"/>
                    <a:pt x="55" y="5"/>
                  </a:cubicBezTo>
                  <a:cubicBezTo>
                    <a:pt x="52" y="5"/>
                    <a:pt x="48" y="6"/>
                    <a:pt x="45" y="7"/>
                  </a:cubicBezTo>
                  <a:cubicBezTo>
                    <a:pt x="42" y="8"/>
                    <a:pt x="42" y="9"/>
                    <a:pt x="42" y="11"/>
                  </a:cubicBezTo>
                  <a:cubicBezTo>
                    <a:pt x="44" y="16"/>
                    <a:pt x="47" y="23"/>
                    <a:pt x="57" y="23"/>
                  </a:cubicBezTo>
                  <a:cubicBezTo>
                    <a:pt x="64" y="23"/>
                    <a:pt x="67" y="18"/>
                    <a:pt x="67" y="11"/>
                  </a:cubicBezTo>
                  <a:close/>
                  <a:moveTo>
                    <a:pt x="5" y="11"/>
                  </a:moveTo>
                  <a:cubicBezTo>
                    <a:pt x="6" y="18"/>
                    <a:pt x="8" y="23"/>
                    <a:pt x="15" y="23"/>
                  </a:cubicBezTo>
                  <a:cubicBezTo>
                    <a:pt x="25" y="23"/>
                    <a:pt x="28" y="16"/>
                    <a:pt x="30" y="11"/>
                  </a:cubicBezTo>
                  <a:cubicBezTo>
                    <a:pt x="31" y="9"/>
                    <a:pt x="30" y="8"/>
                    <a:pt x="27" y="7"/>
                  </a:cubicBezTo>
                  <a:cubicBezTo>
                    <a:pt x="24" y="6"/>
                    <a:pt x="21" y="5"/>
                    <a:pt x="17" y="5"/>
                  </a:cubicBezTo>
                  <a:cubicBezTo>
                    <a:pt x="14" y="5"/>
                    <a:pt x="12" y="5"/>
                    <a:pt x="9" y="6"/>
                  </a:cubicBezTo>
                  <a:cubicBezTo>
                    <a:pt x="6" y="6"/>
                    <a:pt x="5" y="7"/>
                    <a:pt x="5" y="11"/>
                  </a:cubicBezTo>
                  <a:close/>
                  <a:moveTo>
                    <a:pt x="1" y="4"/>
                  </a:moveTo>
                  <a:cubicBezTo>
                    <a:pt x="21" y="0"/>
                    <a:pt x="25" y="4"/>
                    <a:pt x="36" y="5"/>
                  </a:cubicBezTo>
                  <a:cubicBezTo>
                    <a:pt x="47" y="4"/>
                    <a:pt x="51" y="0"/>
                    <a:pt x="71" y="4"/>
                  </a:cubicBezTo>
                  <a:cubicBezTo>
                    <a:pt x="72" y="4"/>
                    <a:pt x="72" y="4"/>
                    <a:pt x="72" y="5"/>
                  </a:cubicBezTo>
                  <a:cubicBezTo>
                    <a:pt x="72" y="6"/>
                    <a:pt x="72" y="7"/>
                    <a:pt x="72" y="7"/>
                  </a:cubicBezTo>
                  <a:cubicBezTo>
                    <a:pt x="72" y="8"/>
                    <a:pt x="72" y="8"/>
                    <a:pt x="71" y="9"/>
                  </a:cubicBezTo>
                  <a:cubicBezTo>
                    <a:pt x="70" y="9"/>
                    <a:pt x="70" y="10"/>
                    <a:pt x="70" y="11"/>
                  </a:cubicBezTo>
                  <a:cubicBezTo>
                    <a:pt x="69" y="21"/>
                    <a:pt x="64" y="25"/>
                    <a:pt x="57" y="26"/>
                  </a:cubicBezTo>
                  <a:cubicBezTo>
                    <a:pt x="49" y="26"/>
                    <a:pt x="44" y="22"/>
                    <a:pt x="41" y="16"/>
                  </a:cubicBezTo>
                  <a:cubicBezTo>
                    <a:pt x="38" y="7"/>
                    <a:pt x="35" y="7"/>
                    <a:pt x="31" y="16"/>
                  </a:cubicBezTo>
                  <a:cubicBezTo>
                    <a:pt x="29" y="22"/>
                    <a:pt x="23" y="26"/>
                    <a:pt x="15" y="26"/>
                  </a:cubicBezTo>
                  <a:cubicBezTo>
                    <a:pt x="8" y="25"/>
                    <a:pt x="3" y="21"/>
                    <a:pt x="2" y="11"/>
                  </a:cubicBezTo>
                  <a:cubicBezTo>
                    <a:pt x="2" y="10"/>
                    <a:pt x="2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212"/>
            <p:cNvSpPr>
              <a:spLocks noEditPoints="1"/>
            </p:cNvSpPr>
            <p:nvPr/>
          </p:nvSpPr>
          <p:spPr bwMode="auto">
            <a:xfrm>
              <a:off x="96838" y="1995488"/>
              <a:ext cx="882650" cy="314325"/>
            </a:xfrm>
            <a:custGeom>
              <a:avLst/>
              <a:gdLst>
                <a:gd name="T0" fmla="*/ 67 w 73"/>
                <a:gd name="T1" fmla="*/ 11 h 26"/>
                <a:gd name="T2" fmla="*/ 64 w 73"/>
                <a:gd name="T3" fmla="*/ 5 h 26"/>
                <a:gd name="T4" fmla="*/ 56 w 73"/>
                <a:gd name="T5" fmla="*/ 5 h 26"/>
                <a:gd name="T6" fmla="*/ 46 w 73"/>
                <a:gd name="T7" fmla="*/ 7 h 26"/>
                <a:gd name="T8" fmla="*/ 43 w 73"/>
                <a:gd name="T9" fmla="*/ 10 h 26"/>
                <a:gd name="T10" fmla="*/ 58 w 73"/>
                <a:gd name="T11" fmla="*/ 23 h 26"/>
                <a:gd name="T12" fmla="*/ 67 w 73"/>
                <a:gd name="T13" fmla="*/ 11 h 26"/>
                <a:gd name="T14" fmla="*/ 6 w 73"/>
                <a:gd name="T15" fmla="*/ 11 h 26"/>
                <a:gd name="T16" fmla="*/ 16 w 73"/>
                <a:gd name="T17" fmla="*/ 23 h 26"/>
                <a:gd name="T18" fmla="*/ 31 w 73"/>
                <a:gd name="T19" fmla="*/ 10 h 26"/>
                <a:gd name="T20" fmla="*/ 28 w 73"/>
                <a:gd name="T21" fmla="*/ 7 h 26"/>
                <a:gd name="T22" fmla="*/ 18 w 73"/>
                <a:gd name="T23" fmla="*/ 5 h 26"/>
                <a:gd name="T24" fmla="*/ 10 w 73"/>
                <a:gd name="T25" fmla="*/ 5 h 26"/>
                <a:gd name="T26" fmla="*/ 6 w 73"/>
                <a:gd name="T27" fmla="*/ 11 h 26"/>
                <a:gd name="T28" fmla="*/ 2 w 73"/>
                <a:gd name="T29" fmla="*/ 3 h 26"/>
                <a:gd name="T30" fmla="*/ 37 w 73"/>
                <a:gd name="T31" fmla="*/ 4 h 26"/>
                <a:gd name="T32" fmla="*/ 71 w 73"/>
                <a:gd name="T33" fmla="*/ 3 h 26"/>
                <a:gd name="T34" fmla="*/ 73 w 73"/>
                <a:gd name="T35" fmla="*/ 5 h 26"/>
                <a:gd name="T36" fmla="*/ 73 w 73"/>
                <a:gd name="T37" fmla="*/ 7 h 26"/>
                <a:gd name="T38" fmla="*/ 72 w 73"/>
                <a:gd name="T39" fmla="*/ 9 h 26"/>
                <a:gd name="T40" fmla="*/ 71 w 73"/>
                <a:gd name="T41" fmla="*/ 11 h 26"/>
                <a:gd name="T42" fmla="*/ 58 w 73"/>
                <a:gd name="T43" fmla="*/ 25 h 26"/>
                <a:gd name="T44" fmla="*/ 42 w 73"/>
                <a:gd name="T45" fmla="*/ 15 h 26"/>
                <a:gd name="T46" fmla="*/ 32 w 73"/>
                <a:gd name="T47" fmla="*/ 15 h 26"/>
                <a:gd name="T48" fmla="*/ 16 w 73"/>
                <a:gd name="T49" fmla="*/ 25 h 26"/>
                <a:gd name="T50" fmla="*/ 3 w 73"/>
                <a:gd name="T51" fmla="*/ 11 h 26"/>
                <a:gd name="T52" fmla="*/ 2 w 73"/>
                <a:gd name="T53" fmla="*/ 9 h 26"/>
                <a:gd name="T54" fmla="*/ 1 w 73"/>
                <a:gd name="T55" fmla="*/ 7 h 26"/>
                <a:gd name="T56" fmla="*/ 1 w 73"/>
                <a:gd name="T57" fmla="*/ 5 h 26"/>
                <a:gd name="T58" fmla="*/ 2 w 73"/>
                <a:gd name="T5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26">
                  <a:moveTo>
                    <a:pt x="67" y="11"/>
                  </a:moveTo>
                  <a:cubicBezTo>
                    <a:pt x="68" y="6"/>
                    <a:pt x="67" y="6"/>
                    <a:pt x="64" y="5"/>
                  </a:cubicBezTo>
                  <a:cubicBezTo>
                    <a:pt x="61" y="5"/>
                    <a:pt x="58" y="5"/>
                    <a:pt x="56" y="5"/>
                  </a:cubicBezTo>
                  <a:cubicBezTo>
                    <a:pt x="52" y="5"/>
                    <a:pt x="49" y="5"/>
                    <a:pt x="46" y="7"/>
                  </a:cubicBezTo>
                  <a:cubicBezTo>
                    <a:pt x="43" y="8"/>
                    <a:pt x="42" y="8"/>
                    <a:pt x="43" y="10"/>
                  </a:cubicBezTo>
                  <a:cubicBezTo>
                    <a:pt x="45" y="16"/>
                    <a:pt x="48" y="23"/>
                    <a:pt x="58" y="23"/>
                  </a:cubicBezTo>
                  <a:cubicBezTo>
                    <a:pt x="65" y="23"/>
                    <a:pt x="67" y="18"/>
                    <a:pt x="67" y="11"/>
                  </a:cubicBezTo>
                  <a:close/>
                  <a:moveTo>
                    <a:pt x="6" y="11"/>
                  </a:moveTo>
                  <a:cubicBezTo>
                    <a:pt x="6" y="18"/>
                    <a:pt x="9" y="23"/>
                    <a:pt x="16" y="23"/>
                  </a:cubicBezTo>
                  <a:cubicBezTo>
                    <a:pt x="26" y="23"/>
                    <a:pt x="29" y="16"/>
                    <a:pt x="31" y="10"/>
                  </a:cubicBezTo>
                  <a:cubicBezTo>
                    <a:pt x="31" y="8"/>
                    <a:pt x="31" y="8"/>
                    <a:pt x="28" y="7"/>
                  </a:cubicBezTo>
                  <a:cubicBezTo>
                    <a:pt x="25" y="5"/>
                    <a:pt x="21" y="5"/>
                    <a:pt x="18" y="5"/>
                  </a:cubicBezTo>
                  <a:cubicBezTo>
                    <a:pt x="15" y="5"/>
                    <a:pt x="12" y="5"/>
                    <a:pt x="10" y="5"/>
                  </a:cubicBezTo>
                  <a:cubicBezTo>
                    <a:pt x="7" y="6"/>
                    <a:pt x="6" y="6"/>
                    <a:pt x="6" y="11"/>
                  </a:cubicBezTo>
                  <a:close/>
                  <a:moveTo>
                    <a:pt x="2" y="3"/>
                  </a:moveTo>
                  <a:cubicBezTo>
                    <a:pt x="22" y="0"/>
                    <a:pt x="26" y="4"/>
                    <a:pt x="37" y="4"/>
                  </a:cubicBezTo>
                  <a:cubicBezTo>
                    <a:pt x="48" y="4"/>
                    <a:pt x="51" y="0"/>
                    <a:pt x="71" y="3"/>
                  </a:cubicBezTo>
                  <a:cubicBezTo>
                    <a:pt x="73" y="4"/>
                    <a:pt x="73" y="4"/>
                    <a:pt x="73" y="5"/>
                  </a:cubicBezTo>
                  <a:cubicBezTo>
                    <a:pt x="73" y="5"/>
                    <a:pt x="73" y="7"/>
                    <a:pt x="73" y="7"/>
                  </a:cubicBezTo>
                  <a:cubicBezTo>
                    <a:pt x="73" y="8"/>
                    <a:pt x="73" y="8"/>
                    <a:pt x="72" y="9"/>
                  </a:cubicBezTo>
                  <a:cubicBezTo>
                    <a:pt x="71" y="9"/>
                    <a:pt x="71" y="9"/>
                    <a:pt x="71" y="11"/>
                  </a:cubicBezTo>
                  <a:cubicBezTo>
                    <a:pt x="70" y="21"/>
                    <a:pt x="65" y="25"/>
                    <a:pt x="58" y="25"/>
                  </a:cubicBezTo>
                  <a:cubicBezTo>
                    <a:pt x="50" y="26"/>
                    <a:pt x="44" y="22"/>
                    <a:pt x="42" y="15"/>
                  </a:cubicBezTo>
                  <a:cubicBezTo>
                    <a:pt x="38" y="7"/>
                    <a:pt x="35" y="7"/>
                    <a:pt x="32" y="15"/>
                  </a:cubicBezTo>
                  <a:cubicBezTo>
                    <a:pt x="29" y="22"/>
                    <a:pt x="24" y="26"/>
                    <a:pt x="16" y="25"/>
                  </a:cubicBezTo>
                  <a:cubicBezTo>
                    <a:pt x="8" y="25"/>
                    <a:pt x="4" y="21"/>
                    <a:pt x="3" y="11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1" y="8"/>
                    <a:pt x="0" y="8"/>
                    <a:pt x="1" y="7"/>
                  </a:cubicBezTo>
                  <a:cubicBezTo>
                    <a:pt x="1" y="7"/>
                    <a:pt x="1" y="5"/>
                    <a:pt x="1" y="5"/>
                  </a:cubicBezTo>
                  <a:cubicBezTo>
                    <a:pt x="1" y="4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213"/>
            <p:cNvSpPr>
              <a:spLocks noEditPoints="1"/>
            </p:cNvSpPr>
            <p:nvPr/>
          </p:nvSpPr>
          <p:spPr bwMode="auto">
            <a:xfrm>
              <a:off x="96838" y="1995488"/>
              <a:ext cx="882650" cy="303213"/>
            </a:xfrm>
            <a:custGeom>
              <a:avLst/>
              <a:gdLst>
                <a:gd name="T0" fmla="*/ 67 w 73"/>
                <a:gd name="T1" fmla="*/ 11 h 25"/>
                <a:gd name="T2" fmla="*/ 64 w 73"/>
                <a:gd name="T3" fmla="*/ 5 h 25"/>
                <a:gd name="T4" fmla="*/ 55 w 73"/>
                <a:gd name="T5" fmla="*/ 4 h 25"/>
                <a:gd name="T6" fmla="*/ 46 w 73"/>
                <a:gd name="T7" fmla="*/ 6 h 25"/>
                <a:gd name="T8" fmla="*/ 43 w 73"/>
                <a:gd name="T9" fmla="*/ 10 h 25"/>
                <a:gd name="T10" fmla="*/ 57 w 73"/>
                <a:gd name="T11" fmla="*/ 23 h 25"/>
                <a:gd name="T12" fmla="*/ 67 w 73"/>
                <a:gd name="T13" fmla="*/ 11 h 25"/>
                <a:gd name="T14" fmla="*/ 6 w 73"/>
                <a:gd name="T15" fmla="*/ 11 h 25"/>
                <a:gd name="T16" fmla="*/ 16 w 73"/>
                <a:gd name="T17" fmla="*/ 23 h 25"/>
                <a:gd name="T18" fmla="*/ 30 w 73"/>
                <a:gd name="T19" fmla="*/ 10 h 25"/>
                <a:gd name="T20" fmla="*/ 27 w 73"/>
                <a:gd name="T21" fmla="*/ 6 h 25"/>
                <a:gd name="T22" fmla="*/ 18 w 73"/>
                <a:gd name="T23" fmla="*/ 4 h 25"/>
                <a:gd name="T24" fmla="*/ 9 w 73"/>
                <a:gd name="T25" fmla="*/ 5 h 25"/>
                <a:gd name="T26" fmla="*/ 6 w 73"/>
                <a:gd name="T27" fmla="*/ 11 h 25"/>
                <a:gd name="T28" fmla="*/ 2 w 73"/>
                <a:gd name="T29" fmla="*/ 3 h 25"/>
                <a:gd name="T30" fmla="*/ 37 w 73"/>
                <a:gd name="T31" fmla="*/ 4 h 25"/>
                <a:gd name="T32" fmla="*/ 71 w 73"/>
                <a:gd name="T33" fmla="*/ 3 h 25"/>
                <a:gd name="T34" fmla="*/ 73 w 73"/>
                <a:gd name="T35" fmla="*/ 5 h 25"/>
                <a:gd name="T36" fmla="*/ 73 w 73"/>
                <a:gd name="T37" fmla="*/ 7 h 25"/>
                <a:gd name="T38" fmla="*/ 72 w 73"/>
                <a:gd name="T39" fmla="*/ 9 h 25"/>
                <a:gd name="T40" fmla="*/ 71 w 73"/>
                <a:gd name="T41" fmla="*/ 11 h 25"/>
                <a:gd name="T42" fmla="*/ 58 w 73"/>
                <a:gd name="T43" fmla="*/ 25 h 25"/>
                <a:gd name="T44" fmla="*/ 41 w 73"/>
                <a:gd name="T45" fmla="*/ 15 h 25"/>
                <a:gd name="T46" fmla="*/ 32 w 73"/>
                <a:gd name="T47" fmla="*/ 15 h 25"/>
                <a:gd name="T48" fmla="*/ 16 w 73"/>
                <a:gd name="T49" fmla="*/ 25 h 25"/>
                <a:gd name="T50" fmla="*/ 3 w 73"/>
                <a:gd name="T51" fmla="*/ 11 h 25"/>
                <a:gd name="T52" fmla="*/ 1 w 73"/>
                <a:gd name="T53" fmla="*/ 9 h 25"/>
                <a:gd name="T54" fmla="*/ 0 w 73"/>
                <a:gd name="T55" fmla="*/ 7 h 25"/>
                <a:gd name="T56" fmla="*/ 0 w 73"/>
                <a:gd name="T57" fmla="*/ 5 h 25"/>
                <a:gd name="T58" fmla="*/ 2 w 73"/>
                <a:gd name="T59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25">
                  <a:moveTo>
                    <a:pt x="67" y="11"/>
                  </a:moveTo>
                  <a:cubicBezTo>
                    <a:pt x="67" y="6"/>
                    <a:pt x="67" y="6"/>
                    <a:pt x="64" y="5"/>
                  </a:cubicBezTo>
                  <a:cubicBezTo>
                    <a:pt x="61" y="5"/>
                    <a:pt x="58" y="4"/>
                    <a:pt x="55" y="4"/>
                  </a:cubicBezTo>
                  <a:cubicBezTo>
                    <a:pt x="52" y="5"/>
                    <a:pt x="48" y="5"/>
                    <a:pt x="46" y="6"/>
                  </a:cubicBezTo>
                  <a:cubicBezTo>
                    <a:pt x="43" y="8"/>
                    <a:pt x="42" y="8"/>
                    <a:pt x="43" y="10"/>
                  </a:cubicBezTo>
                  <a:cubicBezTo>
                    <a:pt x="45" y="16"/>
                    <a:pt x="47" y="23"/>
                    <a:pt x="57" y="23"/>
                  </a:cubicBezTo>
                  <a:cubicBezTo>
                    <a:pt x="65" y="22"/>
                    <a:pt x="67" y="18"/>
                    <a:pt x="67" y="11"/>
                  </a:cubicBezTo>
                  <a:close/>
                  <a:moveTo>
                    <a:pt x="6" y="11"/>
                  </a:moveTo>
                  <a:cubicBezTo>
                    <a:pt x="6" y="18"/>
                    <a:pt x="8" y="22"/>
                    <a:pt x="16" y="23"/>
                  </a:cubicBezTo>
                  <a:cubicBezTo>
                    <a:pt x="26" y="23"/>
                    <a:pt x="28" y="16"/>
                    <a:pt x="30" y="10"/>
                  </a:cubicBezTo>
                  <a:cubicBezTo>
                    <a:pt x="31" y="8"/>
                    <a:pt x="31" y="8"/>
                    <a:pt x="27" y="6"/>
                  </a:cubicBezTo>
                  <a:cubicBezTo>
                    <a:pt x="25" y="5"/>
                    <a:pt x="21" y="5"/>
                    <a:pt x="18" y="4"/>
                  </a:cubicBezTo>
                  <a:cubicBezTo>
                    <a:pt x="15" y="4"/>
                    <a:pt x="12" y="5"/>
                    <a:pt x="9" y="5"/>
                  </a:cubicBezTo>
                  <a:cubicBezTo>
                    <a:pt x="7" y="6"/>
                    <a:pt x="6" y="6"/>
                    <a:pt x="6" y="11"/>
                  </a:cubicBezTo>
                  <a:close/>
                  <a:moveTo>
                    <a:pt x="2" y="3"/>
                  </a:moveTo>
                  <a:cubicBezTo>
                    <a:pt x="22" y="0"/>
                    <a:pt x="26" y="4"/>
                    <a:pt x="37" y="4"/>
                  </a:cubicBezTo>
                  <a:cubicBezTo>
                    <a:pt x="48" y="4"/>
                    <a:pt x="51" y="0"/>
                    <a:pt x="71" y="3"/>
                  </a:cubicBezTo>
                  <a:cubicBezTo>
                    <a:pt x="72" y="3"/>
                    <a:pt x="73" y="3"/>
                    <a:pt x="73" y="5"/>
                  </a:cubicBezTo>
                  <a:cubicBezTo>
                    <a:pt x="73" y="5"/>
                    <a:pt x="73" y="6"/>
                    <a:pt x="73" y="7"/>
                  </a:cubicBezTo>
                  <a:cubicBezTo>
                    <a:pt x="73" y="8"/>
                    <a:pt x="73" y="8"/>
                    <a:pt x="72" y="9"/>
                  </a:cubicBezTo>
                  <a:cubicBezTo>
                    <a:pt x="71" y="9"/>
                    <a:pt x="71" y="9"/>
                    <a:pt x="71" y="11"/>
                  </a:cubicBezTo>
                  <a:cubicBezTo>
                    <a:pt x="70" y="21"/>
                    <a:pt x="65" y="25"/>
                    <a:pt x="58" y="25"/>
                  </a:cubicBezTo>
                  <a:cubicBezTo>
                    <a:pt x="50" y="25"/>
                    <a:pt x="44" y="22"/>
                    <a:pt x="41" y="15"/>
                  </a:cubicBezTo>
                  <a:cubicBezTo>
                    <a:pt x="38" y="7"/>
                    <a:pt x="35" y="7"/>
                    <a:pt x="32" y="15"/>
                  </a:cubicBezTo>
                  <a:cubicBezTo>
                    <a:pt x="29" y="22"/>
                    <a:pt x="24" y="25"/>
                    <a:pt x="16" y="25"/>
                  </a:cubicBezTo>
                  <a:cubicBezTo>
                    <a:pt x="8" y="25"/>
                    <a:pt x="3" y="21"/>
                    <a:pt x="3" y="11"/>
                  </a:cubicBezTo>
                  <a:cubicBezTo>
                    <a:pt x="3" y="9"/>
                    <a:pt x="2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214"/>
            <p:cNvSpPr>
              <a:spLocks noEditPoints="1"/>
            </p:cNvSpPr>
            <p:nvPr/>
          </p:nvSpPr>
          <p:spPr bwMode="auto">
            <a:xfrm>
              <a:off x="96838" y="1982788"/>
              <a:ext cx="882650" cy="315913"/>
            </a:xfrm>
            <a:custGeom>
              <a:avLst/>
              <a:gdLst>
                <a:gd name="T0" fmla="*/ 67 w 73"/>
                <a:gd name="T1" fmla="*/ 12 h 26"/>
                <a:gd name="T2" fmla="*/ 64 w 73"/>
                <a:gd name="T3" fmla="*/ 6 h 26"/>
                <a:gd name="T4" fmla="*/ 55 w 73"/>
                <a:gd name="T5" fmla="*/ 5 h 26"/>
                <a:gd name="T6" fmla="*/ 46 w 73"/>
                <a:gd name="T7" fmla="*/ 7 h 26"/>
                <a:gd name="T8" fmla="*/ 43 w 73"/>
                <a:gd name="T9" fmla="*/ 11 h 26"/>
                <a:gd name="T10" fmla="*/ 57 w 73"/>
                <a:gd name="T11" fmla="*/ 23 h 26"/>
                <a:gd name="T12" fmla="*/ 67 w 73"/>
                <a:gd name="T13" fmla="*/ 12 h 26"/>
                <a:gd name="T14" fmla="*/ 6 w 73"/>
                <a:gd name="T15" fmla="*/ 12 h 26"/>
                <a:gd name="T16" fmla="*/ 16 w 73"/>
                <a:gd name="T17" fmla="*/ 23 h 26"/>
                <a:gd name="T18" fmla="*/ 30 w 73"/>
                <a:gd name="T19" fmla="*/ 11 h 26"/>
                <a:gd name="T20" fmla="*/ 27 w 73"/>
                <a:gd name="T21" fmla="*/ 7 h 26"/>
                <a:gd name="T22" fmla="*/ 18 w 73"/>
                <a:gd name="T23" fmla="*/ 5 h 26"/>
                <a:gd name="T24" fmla="*/ 9 w 73"/>
                <a:gd name="T25" fmla="*/ 6 h 26"/>
                <a:gd name="T26" fmla="*/ 6 w 73"/>
                <a:gd name="T27" fmla="*/ 12 h 26"/>
                <a:gd name="T28" fmla="*/ 2 w 73"/>
                <a:gd name="T29" fmla="*/ 4 h 26"/>
                <a:gd name="T30" fmla="*/ 36 w 73"/>
                <a:gd name="T31" fmla="*/ 5 h 26"/>
                <a:gd name="T32" fmla="*/ 71 w 73"/>
                <a:gd name="T33" fmla="*/ 4 h 26"/>
                <a:gd name="T34" fmla="*/ 73 w 73"/>
                <a:gd name="T35" fmla="*/ 5 h 26"/>
                <a:gd name="T36" fmla="*/ 73 w 73"/>
                <a:gd name="T37" fmla="*/ 8 h 26"/>
                <a:gd name="T38" fmla="*/ 72 w 73"/>
                <a:gd name="T39" fmla="*/ 9 h 26"/>
                <a:gd name="T40" fmla="*/ 70 w 73"/>
                <a:gd name="T41" fmla="*/ 12 h 26"/>
                <a:gd name="T42" fmla="*/ 57 w 73"/>
                <a:gd name="T43" fmla="*/ 26 h 26"/>
                <a:gd name="T44" fmla="*/ 41 w 73"/>
                <a:gd name="T45" fmla="*/ 16 h 26"/>
                <a:gd name="T46" fmla="*/ 32 w 73"/>
                <a:gd name="T47" fmla="*/ 16 h 26"/>
                <a:gd name="T48" fmla="*/ 15 w 73"/>
                <a:gd name="T49" fmla="*/ 26 h 26"/>
                <a:gd name="T50" fmla="*/ 3 w 73"/>
                <a:gd name="T51" fmla="*/ 12 h 26"/>
                <a:gd name="T52" fmla="*/ 1 w 73"/>
                <a:gd name="T53" fmla="*/ 9 h 26"/>
                <a:gd name="T54" fmla="*/ 0 w 73"/>
                <a:gd name="T55" fmla="*/ 8 h 26"/>
                <a:gd name="T56" fmla="*/ 0 w 73"/>
                <a:gd name="T57" fmla="*/ 5 h 26"/>
                <a:gd name="T58" fmla="*/ 2 w 73"/>
                <a:gd name="T5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26">
                  <a:moveTo>
                    <a:pt x="67" y="12"/>
                  </a:moveTo>
                  <a:cubicBezTo>
                    <a:pt x="67" y="7"/>
                    <a:pt x="66" y="7"/>
                    <a:pt x="64" y="6"/>
                  </a:cubicBezTo>
                  <a:cubicBezTo>
                    <a:pt x="61" y="5"/>
                    <a:pt x="58" y="5"/>
                    <a:pt x="55" y="5"/>
                  </a:cubicBezTo>
                  <a:cubicBezTo>
                    <a:pt x="52" y="5"/>
                    <a:pt x="48" y="6"/>
                    <a:pt x="46" y="7"/>
                  </a:cubicBezTo>
                  <a:cubicBezTo>
                    <a:pt x="42" y="9"/>
                    <a:pt x="42" y="9"/>
                    <a:pt x="43" y="11"/>
                  </a:cubicBezTo>
                  <a:cubicBezTo>
                    <a:pt x="45" y="17"/>
                    <a:pt x="47" y="24"/>
                    <a:pt x="57" y="23"/>
                  </a:cubicBezTo>
                  <a:cubicBezTo>
                    <a:pt x="65" y="23"/>
                    <a:pt x="67" y="19"/>
                    <a:pt x="67" y="12"/>
                  </a:cubicBezTo>
                  <a:close/>
                  <a:moveTo>
                    <a:pt x="6" y="12"/>
                  </a:moveTo>
                  <a:cubicBezTo>
                    <a:pt x="6" y="19"/>
                    <a:pt x="8" y="23"/>
                    <a:pt x="16" y="23"/>
                  </a:cubicBezTo>
                  <a:cubicBezTo>
                    <a:pt x="26" y="24"/>
                    <a:pt x="28" y="17"/>
                    <a:pt x="30" y="11"/>
                  </a:cubicBezTo>
                  <a:cubicBezTo>
                    <a:pt x="31" y="9"/>
                    <a:pt x="30" y="9"/>
                    <a:pt x="27" y="7"/>
                  </a:cubicBezTo>
                  <a:cubicBezTo>
                    <a:pt x="25" y="6"/>
                    <a:pt x="21" y="5"/>
                    <a:pt x="18" y="5"/>
                  </a:cubicBezTo>
                  <a:cubicBezTo>
                    <a:pt x="15" y="5"/>
                    <a:pt x="12" y="5"/>
                    <a:pt x="9" y="6"/>
                  </a:cubicBezTo>
                  <a:cubicBezTo>
                    <a:pt x="6" y="7"/>
                    <a:pt x="6" y="7"/>
                    <a:pt x="6" y="12"/>
                  </a:cubicBezTo>
                  <a:close/>
                  <a:moveTo>
                    <a:pt x="2" y="4"/>
                  </a:moveTo>
                  <a:cubicBezTo>
                    <a:pt x="22" y="0"/>
                    <a:pt x="25" y="5"/>
                    <a:pt x="36" y="5"/>
                  </a:cubicBezTo>
                  <a:cubicBezTo>
                    <a:pt x="47" y="5"/>
                    <a:pt x="51" y="0"/>
                    <a:pt x="71" y="4"/>
                  </a:cubicBezTo>
                  <a:cubicBezTo>
                    <a:pt x="72" y="4"/>
                    <a:pt x="72" y="4"/>
                    <a:pt x="73" y="5"/>
                  </a:cubicBezTo>
                  <a:cubicBezTo>
                    <a:pt x="73" y="6"/>
                    <a:pt x="73" y="7"/>
                    <a:pt x="73" y="8"/>
                  </a:cubicBezTo>
                  <a:cubicBezTo>
                    <a:pt x="73" y="9"/>
                    <a:pt x="73" y="9"/>
                    <a:pt x="72" y="9"/>
                  </a:cubicBezTo>
                  <a:cubicBezTo>
                    <a:pt x="71" y="10"/>
                    <a:pt x="70" y="10"/>
                    <a:pt x="70" y="12"/>
                  </a:cubicBezTo>
                  <a:cubicBezTo>
                    <a:pt x="70" y="22"/>
                    <a:pt x="65" y="26"/>
                    <a:pt x="57" y="26"/>
                  </a:cubicBezTo>
                  <a:cubicBezTo>
                    <a:pt x="49" y="26"/>
                    <a:pt x="44" y="23"/>
                    <a:pt x="41" y="16"/>
                  </a:cubicBezTo>
                  <a:cubicBezTo>
                    <a:pt x="38" y="7"/>
                    <a:pt x="35" y="7"/>
                    <a:pt x="32" y="16"/>
                  </a:cubicBezTo>
                  <a:cubicBezTo>
                    <a:pt x="29" y="23"/>
                    <a:pt x="23" y="26"/>
                    <a:pt x="15" y="26"/>
                  </a:cubicBezTo>
                  <a:cubicBezTo>
                    <a:pt x="8" y="26"/>
                    <a:pt x="3" y="22"/>
                    <a:pt x="3" y="12"/>
                  </a:cubicBezTo>
                  <a:cubicBezTo>
                    <a:pt x="2" y="10"/>
                    <a:pt x="2" y="10"/>
                    <a:pt x="1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215"/>
            <p:cNvSpPr>
              <a:spLocks noEditPoints="1"/>
            </p:cNvSpPr>
            <p:nvPr/>
          </p:nvSpPr>
          <p:spPr bwMode="auto">
            <a:xfrm>
              <a:off x="96838" y="1982788"/>
              <a:ext cx="882650" cy="315913"/>
            </a:xfrm>
            <a:custGeom>
              <a:avLst/>
              <a:gdLst>
                <a:gd name="T0" fmla="*/ 67 w 73"/>
                <a:gd name="T1" fmla="*/ 11 h 26"/>
                <a:gd name="T2" fmla="*/ 63 w 73"/>
                <a:gd name="T3" fmla="*/ 6 h 26"/>
                <a:gd name="T4" fmla="*/ 55 w 73"/>
                <a:gd name="T5" fmla="*/ 5 h 26"/>
                <a:gd name="T6" fmla="*/ 45 w 73"/>
                <a:gd name="T7" fmla="*/ 7 h 26"/>
                <a:gd name="T8" fmla="*/ 42 w 73"/>
                <a:gd name="T9" fmla="*/ 11 h 26"/>
                <a:gd name="T10" fmla="*/ 57 w 73"/>
                <a:gd name="T11" fmla="*/ 23 h 26"/>
                <a:gd name="T12" fmla="*/ 67 w 73"/>
                <a:gd name="T13" fmla="*/ 11 h 26"/>
                <a:gd name="T14" fmla="*/ 6 w 73"/>
                <a:gd name="T15" fmla="*/ 11 h 26"/>
                <a:gd name="T16" fmla="*/ 15 w 73"/>
                <a:gd name="T17" fmla="*/ 23 h 26"/>
                <a:gd name="T18" fmla="*/ 30 w 73"/>
                <a:gd name="T19" fmla="*/ 11 h 26"/>
                <a:gd name="T20" fmla="*/ 27 w 73"/>
                <a:gd name="T21" fmla="*/ 7 h 26"/>
                <a:gd name="T22" fmla="*/ 17 w 73"/>
                <a:gd name="T23" fmla="*/ 5 h 26"/>
                <a:gd name="T24" fmla="*/ 9 w 73"/>
                <a:gd name="T25" fmla="*/ 6 h 26"/>
                <a:gd name="T26" fmla="*/ 6 w 73"/>
                <a:gd name="T27" fmla="*/ 11 h 26"/>
                <a:gd name="T28" fmla="*/ 2 w 73"/>
                <a:gd name="T29" fmla="*/ 4 h 26"/>
                <a:gd name="T30" fmla="*/ 36 w 73"/>
                <a:gd name="T31" fmla="*/ 5 h 26"/>
                <a:gd name="T32" fmla="*/ 71 w 73"/>
                <a:gd name="T33" fmla="*/ 4 h 26"/>
                <a:gd name="T34" fmla="*/ 72 w 73"/>
                <a:gd name="T35" fmla="*/ 5 h 26"/>
                <a:gd name="T36" fmla="*/ 73 w 73"/>
                <a:gd name="T37" fmla="*/ 7 h 26"/>
                <a:gd name="T38" fmla="*/ 71 w 73"/>
                <a:gd name="T39" fmla="*/ 9 h 26"/>
                <a:gd name="T40" fmla="*/ 70 w 73"/>
                <a:gd name="T41" fmla="*/ 12 h 26"/>
                <a:gd name="T42" fmla="*/ 57 w 73"/>
                <a:gd name="T43" fmla="*/ 26 h 26"/>
                <a:gd name="T44" fmla="*/ 41 w 73"/>
                <a:gd name="T45" fmla="*/ 16 h 26"/>
                <a:gd name="T46" fmla="*/ 31 w 73"/>
                <a:gd name="T47" fmla="*/ 16 h 26"/>
                <a:gd name="T48" fmla="*/ 15 w 73"/>
                <a:gd name="T49" fmla="*/ 26 h 26"/>
                <a:gd name="T50" fmla="*/ 2 w 73"/>
                <a:gd name="T51" fmla="*/ 12 h 26"/>
                <a:gd name="T52" fmla="*/ 1 w 73"/>
                <a:gd name="T53" fmla="*/ 9 h 26"/>
                <a:gd name="T54" fmla="*/ 0 w 73"/>
                <a:gd name="T55" fmla="*/ 7 h 26"/>
                <a:gd name="T56" fmla="*/ 0 w 73"/>
                <a:gd name="T57" fmla="*/ 5 h 26"/>
                <a:gd name="T58" fmla="*/ 2 w 73"/>
                <a:gd name="T5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26">
                  <a:moveTo>
                    <a:pt x="67" y="11"/>
                  </a:moveTo>
                  <a:cubicBezTo>
                    <a:pt x="67" y="7"/>
                    <a:pt x="66" y="6"/>
                    <a:pt x="63" y="6"/>
                  </a:cubicBezTo>
                  <a:cubicBezTo>
                    <a:pt x="61" y="5"/>
                    <a:pt x="58" y="5"/>
                    <a:pt x="55" y="5"/>
                  </a:cubicBezTo>
                  <a:cubicBezTo>
                    <a:pt x="52" y="5"/>
                    <a:pt x="48" y="6"/>
                    <a:pt x="45" y="7"/>
                  </a:cubicBezTo>
                  <a:cubicBezTo>
                    <a:pt x="42" y="8"/>
                    <a:pt x="42" y="9"/>
                    <a:pt x="42" y="11"/>
                  </a:cubicBezTo>
                  <a:cubicBezTo>
                    <a:pt x="44" y="16"/>
                    <a:pt x="47" y="23"/>
                    <a:pt x="57" y="23"/>
                  </a:cubicBezTo>
                  <a:cubicBezTo>
                    <a:pt x="64" y="23"/>
                    <a:pt x="67" y="18"/>
                    <a:pt x="67" y="11"/>
                  </a:cubicBezTo>
                  <a:close/>
                  <a:moveTo>
                    <a:pt x="6" y="11"/>
                  </a:moveTo>
                  <a:cubicBezTo>
                    <a:pt x="6" y="18"/>
                    <a:pt x="8" y="23"/>
                    <a:pt x="15" y="23"/>
                  </a:cubicBezTo>
                  <a:cubicBezTo>
                    <a:pt x="25" y="23"/>
                    <a:pt x="28" y="16"/>
                    <a:pt x="30" y="11"/>
                  </a:cubicBezTo>
                  <a:cubicBezTo>
                    <a:pt x="31" y="9"/>
                    <a:pt x="30" y="8"/>
                    <a:pt x="27" y="7"/>
                  </a:cubicBezTo>
                  <a:cubicBezTo>
                    <a:pt x="24" y="6"/>
                    <a:pt x="21" y="5"/>
                    <a:pt x="17" y="5"/>
                  </a:cubicBezTo>
                  <a:cubicBezTo>
                    <a:pt x="15" y="5"/>
                    <a:pt x="12" y="5"/>
                    <a:pt x="9" y="6"/>
                  </a:cubicBezTo>
                  <a:cubicBezTo>
                    <a:pt x="6" y="6"/>
                    <a:pt x="5" y="7"/>
                    <a:pt x="6" y="11"/>
                  </a:cubicBezTo>
                  <a:close/>
                  <a:moveTo>
                    <a:pt x="2" y="4"/>
                  </a:moveTo>
                  <a:cubicBezTo>
                    <a:pt x="22" y="0"/>
                    <a:pt x="25" y="4"/>
                    <a:pt x="36" y="5"/>
                  </a:cubicBezTo>
                  <a:cubicBezTo>
                    <a:pt x="47" y="4"/>
                    <a:pt x="51" y="0"/>
                    <a:pt x="71" y="4"/>
                  </a:cubicBezTo>
                  <a:cubicBezTo>
                    <a:pt x="72" y="4"/>
                    <a:pt x="72" y="4"/>
                    <a:pt x="72" y="5"/>
                  </a:cubicBezTo>
                  <a:cubicBezTo>
                    <a:pt x="72" y="6"/>
                    <a:pt x="73" y="7"/>
                    <a:pt x="73" y="7"/>
                  </a:cubicBezTo>
                  <a:cubicBezTo>
                    <a:pt x="73" y="8"/>
                    <a:pt x="72" y="9"/>
                    <a:pt x="71" y="9"/>
                  </a:cubicBezTo>
                  <a:cubicBezTo>
                    <a:pt x="70" y="10"/>
                    <a:pt x="70" y="10"/>
                    <a:pt x="70" y="12"/>
                  </a:cubicBezTo>
                  <a:cubicBezTo>
                    <a:pt x="69" y="22"/>
                    <a:pt x="65" y="25"/>
                    <a:pt x="57" y="26"/>
                  </a:cubicBezTo>
                  <a:cubicBezTo>
                    <a:pt x="49" y="26"/>
                    <a:pt x="44" y="23"/>
                    <a:pt x="41" y="16"/>
                  </a:cubicBezTo>
                  <a:cubicBezTo>
                    <a:pt x="38" y="7"/>
                    <a:pt x="35" y="7"/>
                    <a:pt x="31" y="16"/>
                  </a:cubicBezTo>
                  <a:cubicBezTo>
                    <a:pt x="29" y="23"/>
                    <a:pt x="23" y="26"/>
                    <a:pt x="15" y="26"/>
                  </a:cubicBezTo>
                  <a:cubicBezTo>
                    <a:pt x="8" y="25"/>
                    <a:pt x="3" y="22"/>
                    <a:pt x="2" y="12"/>
                  </a:cubicBezTo>
                  <a:cubicBezTo>
                    <a:pt x="2" y="10"/>
                    <a:pt x="2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216"/>
            <p:cNvSpPr>
              <a:spLocks noEditPoints="1"/>
            </p:cNvSpPr>
            <p:nvPr/>
          </p:nvSpPr>
          <p:spPr bwMode="auto">
            <a:xfrm>
              <a:off x="96838" y="1982788"/>
              <a:ext cx="871538" cy="315913"/>
            </a:xfrm>
            <a:custGeom>
              <a:avLst/>
              <a:gdLst>
                <a:gd name="T0" fmla="*/ 67 w 72"/>
                <a:gd name="T1" fmla="*/ 11 h 26"/>
                <a:gd name="T2" fmla="*/ 63 w 72"/>
                <a:gd name="T3" fmla="*/ 5 h 26"/>
                <a:gd name="T4" fmla="*/ 55 w 72"/>
                <a:gd name="T5" fmla="*/ 5 h 26"/>
                <a:gd name="T6" fmla="*/ 45 w 72"/>
                <a:gd name="T7" fmla="*/ 7 h 26"/>
                <a:gd name="T8" fmla="*/ 42 w 72"/>
                <a:gd name="T9" fmla="*/ 10 h 26"/>
                <a:gd name="T10" fmla="*/ 57 w 72"/>
                <a:gd name="T11" fmla="*/ 23 h 26"/>
                <a:gd name="T12" fmla="*/ 67 w 72"/>
                <a:gd name="T13" fmla="*/ 11 h 26"/>
                <a:gd name="T14" fmla="*/ 5 w 72"/>
                <a:gd name="T15" fmla="*/ 11 h 26"/>
                <a:gd name="T16" fmla="*/ 15 w 72"/>
                <a:gd name="T17" fmla="*/ 23 h 26"/>
                <a:gd name="T18" fmla="*/ 30 w 72"/>
                <a:gd name="T19" fmla="*/ 10 h 26"/>
                <a:gd name="T20" fmla="*/ 27 w 72"/>
                <a:gd name="T21" fmla="*/ 7 h 26"/>
                <a:gd name="T22" fmla="*/ 17 w 72"/>
                <a:gd name="T23" fmla="*/ 5 h 26"/>
                <a:gd name="T24" fmla="*/ 9 w 72"/>
                <a:gd name="T25" fmla="*/ 5 h 26"/>
                <a:gd name="T26" fmla="*/ 5 w 72"/>
                <a:gd name="T27" fmla="*/ 11 h 26"/>
                <a:gd name="T28" fmla="*/ 1 w 72"/>
                <a:gd name="T29" fmla="*/ 4 h 26"/>
                <a:gd name="T30" fmla="*/ 36 w 72"/>
                <a:gd name="T31" fmla="*/ 4 h 26"/>
                <a:gd name="T32" fmla="*/ 71 w 72"/>
                <a:gd name="T33" fmla="*/ 4 h 26"/>
                <a:gd name="T34" fmla="*/ 72 w 72"/>
                <a:gd name="T35" fmla="*/ 5 h 26"/>
                <a:gd name="T36" fmla="*/ 72 w 72"/>
                <a:gd name="T37" fmla="*/ 7 h 26"/>
                <a:gd name="T38" fmla="*/ 71 w 72"/>
                <a:gd name="T39" fmla="*/ 9 h 26"/>
                <a:gd name="T40" fmla="*/ 70 w 72"/>
                <a:gd name="T41" fmla="*/ 11 h 26"/>
                <a:gd name="T42" fmla="*/ 57 w 72"/>
                <a:gd name="T43" fmla="*/ 26 h 26"/>
                <a:gd name="T44" fmla="*/ 41 w 72"/>
                <a:gd name="T45" fmla="*/ 15 h 26"/>
                <a:gd name="T46" fmla="*/ 31 w 72"/>
                <a:gd name="T47" fmla="*/ 15 h 26"/>
                <a:gd name="T48" fmla="*/ 15 w 72"/>
                <a:gd name="T49" fmla="*/ 26 h 26"/>
                <a:gd name="T50" fmla="*/ 2 w 72"/>
                <a:gd name="T51" fmla="*/ 11 h 26"/>
                <a:gd name="T52" fmla="*/ 1 w 72"/>
                <a:gd name="T53" fmla="*/ 9 h 26"/>
                <a:gd name="T54" fmla="*/ 0 w 72"/>
                <a:gd name="T55" fmla="*/ 7 h 26"/>
                <a:gd name="T56" fmla="*/ 0 w 72"/>
                <a:gd name="T57" fmla="*/ 5 h 26"/>
                <a:gd name="T58" fmla="*/ 1 w 72"/>
                <a:gd name="T5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2" h="26">
                  <a:moveTo>
                    <a:pt x="67" y="11"/>
                  </a:moveTo>
                  <a:cubicBezTo>
                    <a:pt x="67" y="6"/>
                    <a:pt x="66" y="6"/>
                    <a:pt x="63" y="5"/>
                  </a:cubicBezTo>
                  <a:cubicBezTo>
                    <a:pt x="60" y="5"/>
                    <a:pt x="58" y="5"/>
                    <a:pt x="55" y="5"/>
                  </a:cubicBezTo>
                  <a:cubicBezTo>
                    <a:pt x="51" y="5"/>
                    <a:pt x="48" y="6"/>
                    <a:pt x="45" y="7"/>
                  </a:cubicBezTo>
                  <a:cubicBezTo>
                    <a:pt x="42" y="8"/>
                    <a:pt x="41" y="8"/>
                    <a:pt x="42" y="10"/>
                  </a:cubicBezTo>
                  <a:cubicBezTo>
                    <a:pt x="44" y="16"/>
                    <a:pt x="47" y="23"/>
                    <a:pt x="57" y="23"/>
                  </a:cubicBezTo>
                  <a:cubicBezTo>
                    <a:pt x="64" y="23"/>
                    <a:pt x="66" y="18"/>
                    <a:pt x="67" y="11"/>
                  </a:cubicBezTo>
                  <a:close/>
                  <a:moveTo>
                    <a:pt x="5" y="11"/>
                  </a:moveTo>
                  <a:cubicBezTo>
                    <a:pt x="5" y="18"/>
                    <a:pt x="8" y="23"/>
                    <a:pt x="15" y="23"/>
                  </a:cubicBezTo>
                  <a:cubicBezTo>
                    <a:pt x="25" y="23"/>
                    <a:pt x="28" y="16"/>
                    <a:pt x="30" y="10"/>
                  </a:cubicBezTo>
                  <a:cubicBezTo>
                    <a:pt x="30" y="8"/>
                    <a:pt x="30" y="8"/>
                    <a:pt x="27" y="7"/>
                  </a:cubicBezTo>
                  <a:cubicBezTo>
                    <a:pt x="24" y="6"/>
                    <a:pt x="20" y="5"/>
                    <a:pt x="17" y="5"/>
                  </a:cubicBezTo>
                  <a:cubicBezTo>
                    <a:pt x="14" y="5"/>
                    <a:pt x="12" y="5"/>
                    <a:pt x="9" y="5"/>
                  </a:cubicBezTo>
                  <a:cubicBezTo>
                    <a:pt x="6" y="6"/>
                    <a:pt x="5" y="6"/>
                    <a:pt x="5" y="11"/>
                  </a:cubicBezTo>
                  <a:close/>
                  <a:moveTo>
                    <a:pt x="1" y="4"/>
                  </a:moveTo>
                  <a:cubicBezTo>
                    <a:pt x="21" y="0"/>
                    <a:pt x="25" y="4"/>
                    <a:pt x="36" y="4"/>
                  </a:cubicBezTo>
                  <a:cubicBezTo>
                    <a:pt x="47" y="4"/>
                    <a:pt x="51" y="0"/>
                    <a:pt x="71" y="4"/>
                  </a:cubicBezTo>
                  <a:cubicBezTo>
                    <a:pt x="72" y="4"/>
                    <a:pt x="72" y="4"/>
                    <a:pt x="72" y="5"/>
                  </a:cubicBezTo>
                  <a:cubicBezTo>
                    <a:pt x="72" y="6"/>
                    <a:pt x="72" y="7"/>
                    <a:pt x="72" y="7"/>
                  </a:cubicBezTo>
                  <a:cubicBezTo>
                    <a:pt x="72" y="8"/>
                    <a:pt x="72" y="8"/>
                    <a:pt x="71" y="9"/>
                  </a:cubicBezTo>
                  <a:cubicBezTo>
                    <a:pt x="70" y="9"/>
                    <a:pt x="70" y="9"/>
                    <a:pt x="70" y="11"/>
                  </a:cubicBezTo>
                  <a:cubicBezTo>
                    <a:pt x="69" y="21"/>
                    <a:pt x="64" y="25"/>
                    <a:pt x="57" y="26"/>
                  </a:cubicBezTo>
                  <a:cubicBezTo>
                    <a:pt x="49" y="26"/>
                    <a:pt x="43" y="22"/>
                    <a:pt x="41" y="15"/>
                  </a:cubicBezTo>
                  <a:cubicBezTo>
                    <a:pt x="37" y="7"/>
                    <a:pt x="34" y="7"/>
                    <a:pt x="31" y="15"/>
                  </a:cubicBezTo>
                  <a:cubicBezTo>
                    <a:pt x="28" y="22"/>
                    <a:pt x="23" y="26"/>
                    <a:pt x="15" y="26"/>
                  </a:cubicBezTo>
                  <a:cubicBezTo>
                    <a:pt x="8" y="25"/>
                    <a:pt x="3" y="21"/>
                    <a:pt x="2" y="11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217"/>
            <p:cNvSpPr>
              <a:spLocks noEditPoints="1"/>
            </p:cNvSpPr>
            <p:nvPr/>
          </p:nvSpPr>
          <p:spPr bwMode="auto">
            <a:xfrm>
              <a:off x="84138" y="1982788"/>
              <a:ext cx="884238" cy="315913"/>
            </a:xfrm>
            <a:custGeom>
              <a:avLst/>
              <a:gdLst>
                <a:gd name="T0" fmla="*/ 67 w 73"/>
                <a:gd name="T1" fmla="*/ 11 h 26"/>
                <a:gd name="T2" fmla="*/ 64 w 73"/>
                <a:gd name="T3" fmla="*/ 5 h 26"/>
                <a:gd name="T4" fmla="*/ 56 w 73"/>
                <a:gd name="T5" fmla="*/ 5 h 26"/>
                <a:gd name="T6" fmla="*/ 46 w 73"/>
                <a:gd name="T7" fmla="*/ 6 h 26"/>
                <a:gd name="T8" fmla="*/ 43 w 73"/>
                <a:gd name="T9" fmla="*/ 10 h 26"/>
                <a:gd name="T10" fmla="*/ 58 w 73"/>
                <a:gd name="T11" fmla="*/ 23 h 26"/>
                <a:gd name="T12" fmla="*/ 67 w 73"/>
                <a:gd name="T13" fmla="*/ 11 h 26"/>
                <a:gd name="T14" fmla="*/ 6 w 73"/>
                <a:gd name="T15" fmla="*/ 11 h 26"/>
                <a:gd name="T16" fmla="*/ 16 w 73"/>
                <a:gd name="T17" fmla="*/ 23 h 26"/>
                <a:gd name="T18" fmla="*/ 31 w 73"/>
                <a:gd name="T19" fmla="*/ 10 h 26"/>
                <a:gd name="T20" fmla="*/ 27 w 73"/>
                <a:gd name="T21" fmla="*/ 6 h 26"/>
                <a:gd name="T22" fmla="*/ 18 w 73"/>
                <a:gd name="T23" fmla="*/ 5 h 26"/>
                <a:gd name="T24" fmla="*/ 10 w 73"/>
                <a:gd name="T25" fmla="*/ 5 h 26"/>
                <a:gd name="T26" fmla="*/ 6 w 73"/>
                <a:gd name="T27" fmla="*/ 11 h 26"/>
                <a:gd name="T28" fmla="*/ 2 w 73"/>
                <a:gd name="T29" fmla="*/ 3 h 26"/>
                <a:gd name="T30" fmla="*/ 37 w 73"/>
                <a:gd name="T31" fmla="*/ 4 h 26"/>
                <a:gd name="T32" fmla="*/ 71 w 73"/>
                <a:gd name="T33" fmla="*/ 3 h 26"/>
                <a:gd name="T34" fmla="*/ 73 w 73"/>
                <a:gd name="T35" fmla="*/ 5 h 26"/>
                <a:gd name="T36" fmla="*/ 73 w 73"/>
                <a:gd name="T37" fmla="*/ 7 h 26"/>
                <a:gd name="T38" fmla="*/ 72 w 73"/>
                <a:gd name="T39" fmla="*/ 9 h 26"/>
                <a:gd name="T40" fmla="*/ 71 w 73"/>
                <a:gd name="T41" fmla="*/ 11 h 26"/>
                <a:gd name="T42" fmla="*/ 58 w 73"/>
                <a:gd name="T43" fmla="*/ 25 h 26"/>
                <a:gd name="T44" fmla="*/ 42 w 73"/>
                <a:gd name="T45" fmla="*/ 15 h 26"/>
                <a:gd name="T46" fmla="*/ 32 w 73"/>
                <a:gd name="T47" fmla="*/ 15 h 26"/>
                <a:gd name="T48" fmla="*/ 16 w 73"/>
                <a:gd name="T49" fmla="*/ 25 h 26"/>
                <a:gd name="T50" fmla="*/ 3 w 73"/>
                <a:gd name="T51" fmla="*/ 11 h 26"/>
                <a:gd name="T52" fmla="*/ 2 w 73"/>
                <a:gd name="T53" fmla="*/ 9 h 26"/>
                <a:gd name="T54" fmla="*/ 0 w 73"/>
                <a:gd name="T55" fmla="*/ 7 h 26"/>
                <a:gd name="T56" fmla="*/ 1 w 73"/>
                <a:gd name="T57" fmla="*/ 5 h 26"/>
                <a:gd name="T58" fmla="*/ 2 w 73"/>
                <a:gd name="T5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26">
                  <a:moveTo>
                    <a:pt x="67" y="11"/>
                  </a:moveTo>
                  <a:cubicBezTo>
                    <a:pt x="67" y="6"/>
                    <a:pt x="67" y="6"/>
                    <a:pt x="64" y="5"/>
                  </a:cubicBezTo>
                  <a:cubicBezTo>
                    <a:pt x="61" y="5"/>
                    <a:pt x="58" y="4"/>
                    <a:pt x="56" y="5"/>
                  </a:cubicBezTo>
                  <a:cubicBezTo>
                    <a:pt x="52" y="5"/>
                    <a:pt x="49" y="5"/>
                    <a:pt x="46" y="6"/>
                  </a:cubicBezTo>
                  <a:cubicBezTo>
                    <a:pt x="43" y="8"/>
                    <a:pt x="42" y="8"/>
                    <a:pt x="43" y="10"/>
                  </a:cubicBezTo>
                  <a:cubicBezTo>
                    <a:pt x="45" y="16"/>
                    <a:pt x="47" y="23"/>
                    <a:pt x="58" y="23"/>
                  </a:cubicBezTo>
                  <a:cubicBezTo>
                    <a:pt x="65" y="22"/>
                    <a:pt x="67" y="18"/>
                    <a:pt x="67" y="11"/>
                  </a:cubicBezTo>
                  <a:close/>
                  <a:moveTo>
                    <a:pt x="6" y="11"/>
                  </a:moveTo>
                  <a:cubicBezTo>
                    <a:pt x="6" y="18"/>
                    <a:pt x="8" y="22"/>
                    <a:pt x="16" y="23"/>
                  </a:cubicBezTo>
                  <a:cubicBezTo>
                    <a:pt x="26" y="23"/>
                    <a:pt x="29" y="16"/>
                    <a:pt x="31" y="10"/>
                  </a:cubicBezTo>
                  <a:cubicBezTo>
                    <a:pt x="31" y="8"/>
                    <a:pt x="31" y="8"/>
                    <a:pt x="27" y="6"/>
                  </a:cubicBezTo>
                  <a:cubicBezTo>
                    <a:pt x="25" y="5"/>
                    <a:pt x="21" y="5"/>
                    <a:pt x="18" y="5"/>
                  </a:cubicBezTo>
                  <a:cubicBezTo>
                    <a:pt x="15" y="4"/>
                    <a:pt x="12" y="5"/>
                    <a:pt x="10" y="5"/>
                  </a:cubicBezTo>
                  <a:cubicBezTo>
                    <a:pt x="7" y="6"/>
                    <a:pt x="6" y="6"/>
                    <a:pt x="6" y="11"/>
                  </a:cubicBezTo>
                  <a:close/>
                  <a:moveTo>
                    <a:pt x="2" y="3"/>
                  </a:moveTo>
                  <a:cubicBezTo>
                    <a:pt x="22" y="0"/>
                    <a:pt x="26" y="4"/>
                    <a:pt x="37" y="4"/>
                  </a:cubicBezTo>
                  <a:cubicBezTo>
                    <a:pt x="48" y="4"/>
                    <a:pt x="51" y="0"/>
                    <a:pt x="71" y="3"/>
                  </a:cubicBezTo>
                  <a:cubicBezTo>
                    <a:pt x="73" y="3"/>
                    <a:pt x="73" y="4"/>
                    <a:pt x="73" y="5"/>
                  </a:cubicBezTo>
                  <a:cubicBezTo>
                    <a:pt x="73" y="5"/>
                    <a:pt x="73" y="6"/>
                    <a:pt x="73" y="7"/>
                  </a:cubicBezTo>
                  <a:cubicBezTo>
                    <a:pt x="73" y="8"/>
                    <a:pt x="73" y="8"/>
                    <a:pt x="72" y="9"/>
                  </a:cubicBezTo>
                  <a:cubicBezTo>
                    <a:pt x="71" y="9"/>
                    <a:pt x="71" y="9"/>
                    <a:pt x="71" y="11"/>
                  </a:cubicBezTo>
                  <a:cubicBezTo>
                    <a:pt x="70" y="21"/>
                    <a:pt x="65" y="25"/>
                    <a:pt x="58" y="25"/>
                  </a:cubicBezTo>
                  <a:cubicBezTo>
                    <a:pt x="50" y="26"/>
                    <a:pt x="44" y="22"/>
                    <a:pt x="42" y="15"/>
                  </a:cubicBezTo>
                  <a:cubicBezTo>
                    <a:pt x="38" y="7"/>
                    <a:pt x="35" y="7"/>
                    <a:pt x="32" y="15"/>
                  </a:cubicBezTo>
                  <a:cubicBezTo>
                    <a:pt x="29" y="22"/>
                    <a:pt x="24" y="26"/>
                    <a:pt x="16" y="25"/>
                  </a:cubicBezTo>
                  <a:cubicBezTo>
                    <a:pt x="8" y="25"/>
                    <a:pt x="3" y="21"/>
                    <a:pt x="3" y="11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1" y="4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218"/>
            <p:cNvSpPr>
              <a:spLocks noEditPoints="1"/>
            </p:cNvSpPr>
            <p:nvPr/>
          </p:nvSpPr>
          <p:spPr bwMode="auto">
            <a:xfrm>
              <a:off x="84138" y="1982788"/>
              <a:ext cx="884238" cy="303213"/>
            </a:xfrm>
            <a:custGeom>
              <a:avLst/>
              <a:gdLst>
                <a:gd name="T0" fmla="*/ 67 w 73"/>
                <a:gd name="T1" fmla="*/ 11 h 25"/>
                <a:gd name="T2" fmla="*/ 64 w 73"/>
                <a:gd name="T3" fmla="*/ 5 h 25"/>
                <a:gd name="T4" fmla="*/ 55 w 73"/>
                <a:gd name="T5" fmla="*/ 4 h 25"/>
                <a:gd name="T6" fmla="*/ 46 w 73"/>
                <a:gd name="T7" fmla="*/ 6 h 25"/>
                <a:gd name="T8" fmla="*/ 43 w 73"/>
                <a:gd name="T9" fmla="*/ 10 h 25"/>
                <a:gd name="T10" fmla="*/ 57 w 73"/>
                <a:gd name="T11" fmla="*/ 22 h 25"/>
                <a:gd name="T12" fmla="*/ 67 w 73"/>
                <a:gd name="T13" fmla="*/ 11 h 25"/>
                <a:gd name="T14" fmla="*/ 6 w 73"/>
                <a:gd name="T15" fmla="*/ 11 h 25"/>
                <a:gd name="T16" fmla="*/ 16 w 73"/>
                <a:gd name="T17" fmla="*/ 22 h 25"/>
                <a:gd name="T18" fmla="*/ 30 w 73"/>
                <a:gd name="T19" fmla="*/ 10 h 25"/>
                <a:gd name="T20" fmla="*/ 27 w 73"/>
                <a:gd name="T21" fmla="*/ 6 h 25"/>
                <a:gd name="T22" fmla="*/ 18 w 73"/>
                <a:gd name="T23" fmla="*/ 4 h 25"/>
                <a:gd name="T24" fmla="*/ 9 w 73"/>
                <a:gd name="T25" fmla="*/ 5 h 25"/>
                <a:gd name="T26" fmla="*/ 6 w 73"/>
                <a:gd name="T27" fmla="*/ 11 h 25"/>
                <a:gd name="T28" fmla="*/ 2 w 73"/>
                <a:gd name="T29" fmla="*/ 3 h 25"/>
                <a:gd name="T30" fmla="*/ 36 w 73"/>
                <a:gd name="T31" fmla="*/ 4 h 25"/>
                <a:gd name="T32" fmla="*/ 71 w 73"/>
                <a:gd name="T33" fmla="*/ 3 h 25"/>
                <a:gd name="T34" fmla="*/ 73 w 73"/>
                <a:gd name="T35" fmla="*/ 5 h 25"/>
                <a:gd name="T36" fmla="*/ 73 w 73"/>
                <a:gd name="T37" fmla="*/ 7 h 25"/>
                <a:gd name="T38" fmla="*/ 72 w 73"/>
                <a:gd name="T39" fmla="*/ 8 h 25"/>
                <a:gd name="T40" fmla="*/ 70 w 73"/>
                <a:gd name="T41" fmla="*/ 11 h 25"/>
                <a:gd name="T42" fmla="*/ 57 w 73"/>
                <a:gd name="T43" fmla="*/ 25 h 25"/>
                <a:gd name="T44" fmla="*/ 41 w 73"/>
                <a:gd name="T45" fmla="*/ 15 h 25"/>
                <a:gd name="T46" fmla="*/ 32 w 73"/>
                <a:gd name="T47" fmla="*/ 15 h 25"/>
                <a:gd name="T48" fmla="*/ 16 w 73"/>
                <a:gd name="T49" fmla="*/ 25 h 25"/>
                <a:gd name="T50" fmla="*/ 3 w 73"/>
                <a:gd name="T51" fmla="*/ 11 h 25"/>
                <a:gd name="T52" fmla="*/ 1 w 73"/>
                <a:gd name="T53" fmla="*/ 8 h 25"/>
                <a:gd name="T54" fmla="*/ 0 w 73"/>
                <a:gd name="T55" fmla="*/ 7 h 25"/>
                <a:gd name="T56" fmla="*/ 0 w 73"/>
                <a:gd name="T57" fmla="*/ 5 h 25"/>
                <a:gd name="T58" fmla="*/ 2 w 73"/>
                <a:gd name="T59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25">
                  <a:moveTo>
                    <a:pt x="67" y="11"/>
                  </a:moveTo>
                  <a:cubicBezTo>
                    <a:pt x="67" y="6"/>
                    <a:pt x="67" y="6"/>
                    <a:pt x="64" y="5"/>
                  </a:cubicBezTo>
                  <a:cubicBezTo>
                    <a:pt x="61" y="4"/>
                    <a:pt x="58" y="4"/>
                    <a:pt x="55" y="4"/>
                  </a:cubicBezTo>
                  <a:cubicBezTo>
                    <a:pt x="52" y="4"/>
                    <a:pt x="48" y="5"/>
                    <a:pt x="46" y="6"/>
                  </a:cubicBezTo>
                  <a:cubicBezTo>
                    <a:pt x="42" y="8"/>
                    <a:pt x="42" y="8"/>
                    <a:pt x="43" y="10"/>
                  </a:cubicBezTo>
                  <a:cubicBezTo>
                    <a:pt x="45" y="16"/>
                    <a:pt x="47" y="23"/>
                    <a:pt x="57" y="22"/>
                  </a:cubicBezTo>
                  <a:cubicBezTo>
                    <a:pt x="65" y="22"/>
                    <a:pt x="67" y="18"/>
                    <a:pt x="67" y="11"/>
                  </a:cubicBezTo>
                  <a:close/>
                  <a:moveTo>
                    <a:pt x="6" y="11"/>
                  </a:moveTo>
                  <a:cubicBezTo>
                    <a:pt x="6" y="18"/>
                    <a:pt x="8" y="22"/>
                    <a:pt x="16" y="22"/>
                  </a:cubicBezTo>
                  <a:cubicBezTo>
                    <a:pt x="26" y="23"/>
                    <a:pt x="28" y="16"/>
                    <a:pt x="30" y="10"/>
                  </a:cubicBezTo>
                  <a:cubicBezTo>
                    <a:pt x="31" y="8"/>
                    <a:pt x="31" y="8"/>
                    <a:pt x="27" y="6"/>
                  </a:cubicBezTo>
                  <a:cubicBezTo>
                    <a:pt x="25" y="5"/>
                    <a:pt x="21" y="4"/>
                    <a:pt x="18" y="4"/>
                  </a:cubicBezTo>
                  <a:cubicBezTo>
                    <a:pt x="15" y="4"/>
                    <a:pt x="12" y="4"/>
                    <a:pt x="9" y="5"/>
                  </a:cubicBezTo>
                  <a:cubicBezTo>
                    <a:pt x="6" y="6"/>
                    <a:pt x="6" y="6"/>
                    <a:pt x="6" y="11"/>
                  </a:cubicBezTo>
                  <a:close/>
                  <a:moveTo>
                    <a:pt x="2" y="3"/>
                  </a:moveTo>
                  <a:cubicBezTo>
                    <a:pt x="22" y="0"/>
                    <a:pt x="25" y="4"/>
                    <a:pt x="36" y="4"/>
                  </a:cubicBezTo>
                  <a:cubicBezTo>
                    <a:pt x="48" y="4"/>
                    <a:pt x="51" y="0"/>
                    <a:pt x="71" y="3"/>
                  </a:cubicBezTo>
                  <a:cubicBezTo>
                    <a:pt x="72" y="3"/>
                    <a:pt x="72" y="3"/>
                    <a:pt x="73" y="5"/>
                  </a:cubicBezTo>
                  <a:cubicBezTo>
                    <a:pt x="73" y="5"/>
                    <a:pt x="73" y="6"/>
                    <a:pt x="73" y="7"/>
                  </a:cubicBezTo>
                  <a:cubicBezTo>
                    <a:pt x="73" y="8"/>
                    <a:pt x="73" y="8"/>
                    <a:pt x="72" y="8"/>
                  </a:cubicBezTo>
                  <a:cubicBezTo>
                    <a:pt x="71" y="9"/>
                    <a:pt x="71" y="9"/>
                    <a:pt x="70" y="11"/>
                  </a:cubicBezTo>
                  <a:cubicBezTo>
                    <a:pt x="70" y="21"/>
                    <a:pt x="65" y="25"/>
                    <a:pt x="57" y="25"/>
                  </a:cubicBezTo>
                  <a:cubicBezTo>
                    <a:pt x="50" y="25"/>
                    <a:pt x="44" y="22"/>
                    <a:pt x="41" y="15"/>
                  </a:cubicBezTo>
                  <a:cubicBezTo>
                    <a:pt x="38" y="6"/>
                    <a:pt x="35" y="6"/>
                    <a:pt x="32" y="15"/>
                  </a:cubicBezTo>
                  <a:cubicBezTo>
                    <a:pt x="29" y="22"/>
                    <a:pt x="23" y="25"/>
                    <a:pt x="16" y="25"/>
                  </a:cubicBezTo>
                  <a:cubicBezTo>
                    <a:pt x="8" y="25"/>
                    <a:pt x="3" y="21"/>
                    <a:pt x="3" y="11"/>
                  </a:cubicBezTo>
                  <a:cubicBezTo>
                    <a:pt x="2" y="9"/>
                    <a:pt x="2" y="9"/>
                    <a:pt x="1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219"/>
            <p:cNvSpPr>
              <a:spLocks noEditPoints="1"/>
            </p:cNvSpPr>
            <p:nvPr/>
          </p:nvSpPr>
          <p:spPr bwMode="auto">
            <a:xfrm>
              <a:off x="84138" y="1971676"/>
              <a:ext cx="884238" cy="314325"/>
            </a:xfrm>
            <a:custGeom>
              <a:avLst/>
              <a:gdLst>
                <a:gd name="T0" fmla="*/ 67 w 73"/>
                <a:gd name="T1" fmla="*/ 11 h 26"/>
                <a:gd name="T2" fmla="*/ 63 w 73"/>
                <a:gd name="T3" fmla="*/ 6 h 26"/>
                <a:gd name="T4" fmla="*/ 55 w 73"/>
                <a:gd name="T5" fmla="*/ 5 h 26"/>
                <a:gd name="T6" fmla="*/ 46 w 73"/>
                <a:gd name="T7" fmla="*/ 7 h 26"/>
                <a:gd name="T8" fmla="*/ 42 w 73"/>
                <a:gd name="T9" fmla="*/ 11 h 26"/>
                <a:gd name="T10" fmla="*/ 57 w 73"/>
                <a:gd name="T11" fmla="*/ 23 h 26"/>
                <a:gd name="T12" fmla="*/ 67 w 73"/>
                <a:gd name="T13" fmla="*/ 11 h 26"/>
                <a:gd name="T14" fmla="*/ 6 w 73"/>
                <a:gd name="T15" fmla="*/ 11 h 26"/>
                <a:gd name="T16" fmla="*/ 15 w 73"/>
                <a:gd name="T17" fmla="*/ 23 h 26"/>
                <a:gd name="T18" fmla="*/ 30 w 73"/>
                <a:gd name="T19" fmla="*/ 11 h 26"/>
                <a:gd name="T20" fmla="*/ 27 w 73"/>
                <a:gd name="T21" fmla="*/ 7 h 26"/>
                <a:gd name="T22" fmla="*/ 17 w 73"/>
                <a:gd name="T23" fmla="*/ 5 h 26"/>
                <a:gd name="T24" fmla="*/ 9 w 73"/>
                <a:gd name="T25" fmla="*/ 6 h 26"/>
                <a:gd name="T26" fmla="*/ 6 w 73"/>
                <a:gd name="T27" fmla="*/ 11 h 26"/>
                <a:gd name="T28" fmla="*/ 2 w 73"/>
                <a:gd name="T29" fmla="*/ 4 h 26"/>
                <a:gd name="T30" fmla="*/ 36 w 73"/>
                <a:gd name="T31" fmla="*/ 5 h 26"/>
                <a:gd name="T32" fmla="*/ 71 w 73"/>
                <a:gd name="T33" fmla="*/ 4 h 26"/>
                <a:gd name="T34" fmla="*/ 72 w 73"/>
                <a:gd name="T35" fmla="*/ 5 h 26"/>
                <a:gd name="T36" fmla="*/ 73 w 73"/>
                <a:gd name="T37" fmla="*/ 8 h 26"/>
                <a:gd name="T38" fmla="*/ 71 w 73"/>
                <a:gd name="T39" fmla="*/ 9 h 26"/>
                <a:gd name="T40" fmla="*/ 70 w 73"/>
                <a:gd name="T41" fmla="*/ 12 h 26"/>
                <a:gd name="T42" fmla="*/ 57 w 73"/>
                <a:gd name="T43" fmla="*/ 26 h 26"/>
                <a:gd name="T44" fmla="*/ 41 w 73"/>
                <a:gd name="T45" fmla="*/ 16 h 26"/>
                <a:gd name="T46" fmla="*/ 31 w 73"/>
                <a:gd name="T47" fmla="*/ 16 h 26"/>
                <a:gd name="T48" fmla="*/ 15 w 73"/>
                <a:gd name="T49" fmla="*/ 26 h 26"/>
                <a:gd name="T50" fmla="*/ 2 w 73"/>
                <a:gd name="T51" fmla="*/ 12 h 26"/>
                <a:gd name="T52" fmla="*/ 1 w 73"/>
                <a:gd name="T53" fmla="*/ 9 h 26"/>
                <a:gd name="T54" fmla="*/ 0 w 73"/>
                <a:gd name="T55" fmla="*/ 8 h 26"/>
                <a:gd name="T56" fmla="*/ 0 w 73"/>
                <a:gd name="T57" fmla="*/ 5 h 26"/>
                <a:gd name="T58" fmla="*/ 2 w 73"/>
                <a:gd name="T5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26">
                  <a:moveTo>
                    <a:pt x="67" y="11"/>
                  </a:moveTo>
                  <a:cubicBezTo>
                    <a:pt x="67" y="7"/>
                    <a:pt x="66" y="6"/>
                    <a:pt x="63" y="6"/>
                  </a:cubicBezTo>
                  <a:cubicBezTo>
                    <a:pt x="61" y="5"/>
                    <a:pt x="58" y="5"/>
                    <a:pt x="55" y="5"/>
                  </a:cubicBezTo>
                  <a:cubicBezTo>
                    <a:pt x="52" y="5"/>
                    <a:pt x="48" y="6"/>
                    <a:pt x="46" y="7"/>
                  </a:cubicBezTo>
                  <a:cubicBezTo>
                    <a:pt x="42" y="8"/>
                    <a:pt x="42" y="9"/>
                    <a:pt x="42" y="11"/>
                  </a:cubicBezTo>
                  <a:cubicBezTo>
                    <a:pt x="44" y="17"/>
                    <a:pt x="47" y="24"/>
                    <a:pt x="57" y="23"/>
                  </a:cubicBezTo>
                  <a:cubicBezTo>
                    <a:pt x="65" y="23"/>
                    <a:pt x="67" y="18"/>
                    <a:pt x="67" y="11"/>
                  </a:cubicBezTo>
                  <a:close/>
                  <a:moveTo>
                    <a:pt x="6" y="11"/>
                  </a:moveTo>
                  <a:cubicBezTo>
                    <a:pt x="6" y="18"/>
                    <a:pt x="8" y="23"/>
                    <a:pt x="15" y="23"/>
                  </a:cubicBezTo>
                  <a:cubicBezTo>
                    <a:pt x="26" y="24"/>
                    <a:pt x="28" y="17"/>
                    <a:pt x="30" y="11"/>
                  </a:cubicBezTo>
                  <a:cubicBezTo>
                    <a:pt x="31" y="9"/>
                    <a:pt x="30" y="8"/>
                    <a:pt x="27" y="7"/>
                  </a:cubicBezTo>
                  <a:cubicBezTo>
                    <a:pt x="24" y="6"/>
                    <a:pt x="21" y="5"/>
                    <a:pt x="17" y="5"/>
                  </a:cubicBezTo>
                  <a:cubicBezTo>
                    <a:pt x="15" y="5"/>
                    <a:pt x="12" y="5"/>
                    <a:pt x="9" y="6"/>
                  </a:cubicBezTo>
                  <a:cubicBezTo>
                    <a:pt x="6" y="6"/>
                    <a:pt x="6" y="7"/>
                    <a:pt x="6" y="11"/>
                  </a:cubicBezTo>
                  <a:close/>
                  <a:moveTo>
                    <a:pt x="2" y="4"/>
                  </a:moveTo>
                  <a:cubicBezTo>
                    <a:pt x="22" y="0"/>
                    <a:pt x="25" y="5"/>
                    <a:pt x="36" y="5"/>
                  </a:cubicBezTo>
                  <a:cubicBezTo>
                    <a:pt x="47" y="5"/>
                    <a:pt x="51" y="0"/>
                    <a:pt x="71" y="4"/>
                  </a:cubicBezTo>
                  <a:cubicBezTo>
                    <a:pt x="72" y="4"/>
                    <a:pt x="72" y="4"/>
                    <a:pt x="72" y="5"/>
                  </a:cubicBezTo>
                  <a:cubicBezTo>
                    <a:pt x="73" y="6"/>
                    <a:pt x="73" y="7"/>
                    <a:pt x="73" y="8"/>
                  </a:cubicBezTo>
                  <a:cubicBezTo>
                    <a:pt x="73" y="9"/>
                    <a:pt x="72" y="9"/>
                    <a:pt x="71" y="9"/>
                  </a:cubicBezTo>
                  <a:cubicBezTo>
                    <a:pt x="71" y="10"/>
                    <a:pt x="70" y="10"/>
                    <a:pt x="70" y="12"/>
                  </a:cubicBezTo>
                  <a:cubicBezTo>
                    <a:pt x="70" y="22"/>
                    <a:pt x="65" y="26"/>
                    <a:pt x="57" y="26"/>
                  </a:cubicBezTo>
                  <a:cubicBezTo>
                    <a:pt x="49" y="26"/>
                    <a:pt x="44" y="23"/>
                    <a:pt x="41" y="16"/>
                  </a:cubicBezTo>
                  <a:cubicBezTo>
                    <a:pt x="38" y="7"/>
                    <a:pt x="35" y="7"/>
                    <a:pt x="31" y="16"/>
                  </a:cubicBezTo>
                  <a:cubicBezTo>
                    <a:pt x="29" y="23"/>
                    <a:pt x="23" y="26"/>
                    <a:pt x="15" y="26"/>
                  </a:cubicBezTo>
                  <a:cubicBezTo>
                    <a:pt x="8" y="26"/>
                    <a:pt x="3" y="22"/>
                    <a:pt x="2" y="12"/>
                  </a:cubicBezTo>
                  <a:cubicBezTo>
                    <a:pt x="2" y="10"/>
                    <a:pt x="2" y="10"/>
                    <a:pt x="1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220"/>
            <p:cNvSpPr>
              <a:spLocks noEditPoints="1"/>
            </p:cNvSpPr>
            <p:nvPr/>
          </p:nvSpPr>
          <p:spPr bwMode="auto">
            <a:xfrm>
              <a:off x="84138" y="1971676"/>
              <a:ext cx="871538" cy="314325"/>
            </a:xfrm>
            <a:custGeom>
              <a:avLst/>
              <a:gdLst>
                <a:gd name="T0" fmla="*/ 67 w 72"/>
                <a:gd name="T1" fmla="*/ 11 h 26"/>
                <a:gd name="T2" fmla="*/ 63 w 72"/>
                <a:gd name="T3" fmla="*/ 6 h 26"/>
                <a:gd name="T4" fmla="*/ 55 w 72"/>
                <a:gd name="T5" fmla="*/ 5 h 26"/>
                <a:gd name="T6" fmla="*/ 45 w 72"/>
                <a:gd name="T7" fmla="*/ 7 h 26"/>
                <a:gd name="T8" fmla="*/ 42 w 72"/>
                <a:gd name="T9" fmla="*/ 11 h 26"/>
                <a:gd name="T10" fmla="*/ 57 w 72"/>
                <a:gd name="T11" fmla="*/ 23 h 26"/>
                <a:gd name="T12" fmla="*/ 67 w 72"/>
                <a:gd name="T13" fmla="*/ 11 h 26"/>
                <a:gd name="T14" fmla="*/ 5 w 72"/>
                <a:gd name="T15" fmla="*/ 11 h 26"/>
                <a:gd name="T16" fmla="*/ 15 w 72"/>
                <a:gd name="T17" fmla="*/ 23 h 26"/>
                <a:gd name="T18" fmla="*/ 30 w 72"/>
                <a:gd name="T19" fmla="*/ 11 h 26"/>
                <a:gd name="T20" fmla="*/ 27 w 72"/>
                <a:gd name="T21" fmla="*/ 7 h 26"/>
                <a:gd name="T22" fmla="*/ 17 w 72"/>
                <a:gd name="T23" fmla="*/ 5 h 26"/>
                <a:gd name="T24" fmla="*/ 9 w 72"/>
                <a:gd name="T25" fmla="*/ 6 h 26"/>
                <a:gd name="T26" fmla="*/ 5 w 72"/>
                <a:gd name="T27" fmla="*/ 11 h 26"/>
                <a:gd name="T28" fmla="*/ 1 w 72"/>
                <a:gd name="T29" fmla="*/ 4 h 26"/>
                <a:gd name="T30" fmla="*/ 36 w 72"/>
                <a:gd name="T31" fmla="*/ 5 h 26"/>
                <a:gd name="T32" fmla="*/ 71 w 72"/>
                <a:gd name="T33" fmla="*/ 4 h 26"/>
                <a:gd name="T34" fmla="*/ 72 w 72"/>
                <a:gd name="T35" fmla="*/ 5 h 26"/>
                <a:gd name="T36" fmla="*/ 72 w 72"/>
                <a:gd name="T37" fmla="*/ 7 h 26"/>
                <a:gd name="T38" fmla="*/ 71 w 72"/>
                <a:gd name="T39" fmla="*/ 9 h 26"/>
                <a:gd name="T40" fmla="*/ 70 w 72"/>
                <a:gd name="T41" fmla="*/ 11 h 26"/>
                <a:gd name="T42" fmla="*/ 57 w 72"/>
                <a:gd name="T43" fmla="*/ 26 h 26"/>
                <a:gd name="T44" fmla="*/ 41 w 72"/>
                <a:gd name="T45" fmla="*/ 16 h 26"/>
                <a:gd name="T46" fmla="*/ 31 w 72"/>
                <a:gd name="T47" fmla="*/ 16 h 26"/>
                <a:gd name="T48" fmla="*/ 15 w 72"/>
                <a:gd name="T49" fmla="*/ 26 h 26"/>
                <a:gd name="T50" fmla="*/ 2 w 72"/>
                <a:gd name="T51" fmla="*/ 11 h 26"/>
                <a:gd name="T52" fmla="*/ 1 w 72"/>
                <a:gd name="T53" fmla="*/ 9 h 26"/>
                <a:gd name="T54" fmla="*/ 0 w 72"/>
                <a:gd name="T55" fmla="*/ 7 h 26"/>
                <a:gd name="T56" fmla="*/ 0 w 72"/>
                <a:gd name="T57" fmla="*/ 5 h 26"/>
                <a:gd name="T58" fmla="*/ 1 w 72"/>
                <a:gd name="T5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2" h="26">
                  <a:moveTo>
                    <a:pt x="67" y="11"/>
                  </a:moveTo>
                  <a:cubicBezTo>
                    <a:pt x="67" y="7"/>
                    <a:pt x="66" y="6"/>
                    <a:pt x="63" y="6"/>
                  </a:cubicBezTo>
                  <a:cubicBezTo>
                    <a:pt x="60" y="5"/>
                    <a:pt x="58" y="5"/>
                    <a:pt x="55" y="5"/>
                  </a:cubicBezTo>
                  <a:cubicBezTo>
                    <a:pt x="52" y="5"/>
                    <a:pt x="48" y="6"/>
                    <a:pt x="45" y="7"/>
                  </a:cubicBezTo>
                  <a:cubicBezTo>
                    <a:pt x="42" y="8"/>
                    <a:pt x="42" y="8"/>
                    <a:pt x="42" y="11"/>
                  </a:cubicBezTo>
                  <a:cubicBezTo>
                    <a:pt x="44" y="16"/>
                    <a:pt x="47" y="23"/>
                    <a:pt x="57" y="23"/>
                  </a:cubicBezTo>
                  <a:cubicBezTo>
                    <a:pt x="64" y="23"/>
                    <a:pt x="67" y="18"/>
                    <a:pt x="67" y="11"/>
                  </a:cubicBezTo>
                  <a:close/>
                  <a:moveTo>
                    <a:pt x="5" y="11"/>
                  </a:moveTo>
                  <a:cubicBezTo>
                    <a:pt x="6" y="18"/>
                    <a:pt x="8" y="23"/>
                    <a:pt x="15" y="23"/>
                  </a:cubicBezTo>
                  <a:cubicBezTo>
                    <a:pt x="25" y="23"/>
                    <a:pt x="28" y="16"/>
                    <a:pt x="30" y="11"/>
                  </a:cubicBezTo>
                  <a:cubicBezTo>
                    <a:pt x="31" y="8"/>
                    <a:pt x="30" y="8"/>
                    <a:pt x="27" y="7"/>
                  </a:cubicBezTo>
                  <a:cubicBezTo>
                    <a:pt x="24" y="6"/>
                    <a:pt x="20" y="5"/>
                    <a:pt x="17" y="5"/>
                  </a:cubicBezTo>
                  <a:cubicBezTo>
                    <a:pt x="14" y="5"/>
                    <a:pt x="12" y="5"/>
                    <a:pt x="9" y="6"/>
                  </a:cubicBezTo>
                  <a:cubicBezTo>
                    <a:pt x="6" y="6"/>
                    <a:pt x="5" y="7"/>
                    <a:pt x="5" y="11"/>
                  </a:cubicBezTo>
                  <a:close/>
                  <a:moveTo>
                    <a:pt x="1" y="4"/>
                  </a:moveTo>
                  <a:cubicBezTo>
                    <a:pt x="21" y="0"/>
                    <a:pt x="25" y="4"/>
                    <a:pt x="36" y="5"/>
                  </a:cubicBezTo>
                  <a:cubicBezTo>
                    <a:pt x="47" y="4"/>
                    <a:pt x="51" y="0"/>
                    <a:pt x="71" y="4"/>
                  </a:cubicBezTo>
                  <a:cubicBezTo>
                    <a:pt x="72" y="4"/>
                    <a:pt x="72" y="4"/>
                    <a:pt x="72" y="5"/>
                  </a:cubicBezTo>
                  <a:cubicBezTo>
                    <a:pt x="72" y="6"/>
                    <a:pt x="72" y="7"/>
                    <a:pt x="72" y="7"/>
                  </a:cubicBezTo>
                  <a:cubicBezTo>
                    <a:pt x="72" y="8"/>
                    <a:pt x="72" y="8"/>
                    <a:pt x="71" y="9"/>
                  </a:cubicBezTo>
                  <a:cubicBezTo>
                    <a:pt x="70" y="9"/>
                    <a:pt x="70" y="10"/>
                    <a:pt x="70" y="11"/>
                  </a:cubicBezTo>
                  <a:cubicBezTo>
                    <a:pt x="69" y="21"/>
                    <a:pt x="64" y="25"/>
                    <a:pt x="57" y="26"/>
                  </a:cubicBezTo>
                  <a:cubicBezTo>
                    <a:pt x="49" y="26"/>
                    <a:pt x="44" y="22"/>
                    <a:pt x="41" y="16"/>
                  </a:cubicBezTo>
                  <a:cubicBezTo>
                    <a:pt x="38" y="7"/>
                    <a:pt x="35" y="7"/>
                    <a:pt x="31" y="16"/>
                  </a:cubicBezTo>
                  <a:cubicBezTo>
                    <a:pt x="29" y="22"/>
                    <a:pt x="23" y="26"/>
                    <a:pt x="15" y="26"/>
                  </a:cubicBezTo>
                  <a:cubicBezTo>
                    <a:pt x="8" y="25"/>
                    <a:pt x="3" y="21"/>
                    <a:pt x="2" y="11"/>
                  </a:cubicBezTo>
                  <a:cubicBezTo>
                    <a:pt x="2" y="10"/>
                    <a:pt x="2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221"/>
            <p:cNvSpPr>
              <a:spLocks noEditPoints="1"/>
            </p:cNvSpPr>
            <p:nvPr/>
          </p:nvSpPr>
          <p:spPr bwMode="auto">
            <a:xfrm>
              <a:off x="73025" y="1971676"/>
              <a:ext cx="882650" cy="314325"/>
            </a:xfrm>
            <a:custGeom>
              <a:avLst/>
              <a:gdLst>
                <a:gd name="T0" fmla="*/ 67 w 73"/>
                <a:gd name="T1" fmla="*/ 11 h 26"/>
                <a:gd name="T2" fmla="*/ 64 w 73"/>
                <a:gd name="T3" fmla="*/ 5 h 26"/>
                <a:gd name="T4" fmla="*/ 56 w 73"/>
                <a:gd name="T5" fmla="*/ 5 h 26"/>
                <a:gd name="T6" fmla="*/ 46 w 73"/>
                <a:gd name="T7" fmla="*/ 7 h 26"/>
                <a:gd name="T8" fmla="*/ 43 w 73"/>
                <a:gd name="T9" fmla="*/ 10 h 26"/>
                <a:gd name="T10" fmla="*/ 58 w 73"/>
                <a:gd name="T11" fmla="*/ 23 h 26"/>
                <a:gd name="T12" fmla="*/ 67 w 73"/>
                <a:gd name="T13" fmla="*/ 11 h 26"/>
                <a:gd name="T14" fmla="*/ 6 w 73"/>
                <a:gd name="T15" fmla="*/ 11 h 26"/>
                <a:gd name="T16" fmla="*/ 16 w 73"/>
                <a:gd name="T17" fmla="*/ 23 h 26"/>
                <a:gd name="T18" fmla="*/ 31 w 73"/>
                <a:gd name="T19" fmla="*/ 10 h 26"/>
                <a:gd name="T20" fmla="*/ 28 w 73"/>
                <a:gd name="T21" fmla="*/ 7 h 26"/>
                <a:gd name="T22" fmla="*/ 18 w 73"/>
                <a:gd name="T23" fmla="*/ 5 h 26"/>
                <a:gd name="T24" fmla="*/ 10 w 73"/>
                <a:gd name="T25" fmla="*/ 5 h 26"/>
                <a:gd name="T26" fmla="*/ 6 w 73"/>
                <a:gd name="T27" fmla="*/ 11 h 26"/>
                <a:gd name="T28" fmla="*/ 2 w 73"/>
                <a:gd name="T29" fmla="*/ 3 h 26"/>
                <a:gd name="T30" fmla="*/ 37 w 73"/>
                <a:gd name="T31" fmla="*/ 4 h 26"/>
                <a:gd name="T32" fmla="*/ 71 w 73"/>
                <a:gd name="T33" fmla="*/ 3 h 26"/>
                <a:gd name="T34" fmla="*/ 73 w 73"/>
                <a:gd name="T35" fmla="*/ 5 h 26"/>
                <a:gd name="T36" fmla="*/ 73 w 73"/>
                <a:gd name="T37" fmla="*/ 7 h 26"/>
                <a:gd name="T38" fmla="*/ 72 w 73"/>
                <a:gd name="T39" fmla="*/ 9 h 26"/>
                <a:gd name="T40" fmla="*/ 71 w 73"/>
                <a:gd name="T41" fmla="*/ 11 h 26"/>
                <a:gd name="T42" fmla="*/ 58 w 73"/>
                <a:gd name="T43" fmla="*/ 25 h 26"/>
                <a:gd name="T44" fmla="*/ 42 w 73"/>
                <a:gd name="T45" fmla="*/ 15 h 26"/>
                <a:gd name="T46" fmla="*/ 32 w 73"/>
                <a:gd name="T47" fmla="*/ 15 h 26"/>
                <a:gd name="T48" fmla="*/ 16 w 73"/>
                <a:gd name="T49" fmla="*/ 25 h 26"/>
                <a:gd name="T50" fmla="*/ 3 w 73"/>
                <a:gd name="T51" fmla="*/ 11 h 26"/>
                <a:gd name="T52" fmla="*/ 2 w 73"/>
                <a:gd name="T53" fmla="*/ 9 h 26"/>
                <a:gd name="T54" fmla="*/ 0 w 73"/>
                <a:gd name="T55" fmla="*/ 7 h 26"/>
                <a:gd name="T56" fmla="*/ 1 w 73"/>
                <a:gd name="T57" fmla="*/ 5 h 26"/>
                <a:gd name="T58" fmla="*/ 2 w 73"/>
                <a:gd name="T5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26">
                  <a:moveTo>
                    <a:pt x="67" y="11"/>
                  </a:moveTo>
                  <a:cubicBezTo>
                    <a:pt x="68" y="6"/>
                    <a:pt x="67" y="6"/>
                    <a:pt x="64" y="5"/>
                  </a:cubicBezTo>
                  <a:cubicBezTo>
                    <a:pt x="61" y="5"/>
                    <a:pt x="58" y="5"/>
                    <a:pt x="56" y="5"/>
                  </a:cubicBezTo>
                  <a:cubicBezTo>
                    <a:pt x="52" y="5"/>
                    <a:pt x="49" y="5"/>
                    <a:pt x="46" y="7"/>
                  </a:cubicBezTo>
                  <a:cubicBezTo>
                    <a:pt x="43" y="8"/>
                    <a:pt x="42" y="8"/>
                    <a:pt x="43" y="10"/>
                  </a:cubicBezTo>
                  <a:cubicBezTo>
                    <a:pt x="45" y="16"/>
                    <a:pt x="48" y="23"/>
                    <a:pt x="58" y="23"/>
                  </a:cubicBezTo>
                  <a:cubicBezTo>
                    <a:pt x="65" y="22"/>
                    <a:pt x="67" y="18"/>
                    <a:pt x="67" y="11"/>
                  </a:cubicBezTo>
                  <a:close/>
                  <a:moveTo>
                    <a:pt x="6" y="11"/>
                  </a:moveTo>
                  <a:cubicBezTo>
                    <a:pt x="6" y="18"/>
                    <a:pt x="9" y="22"/>
                    <a:pt x="16" y="23"/>
                  </a:cubicBezTo>
                  <a:cubicBezTo>
                    <a:pt x="26" y="23"/>
                    <a:pt x="29" y="16"/>
                    <a:pt x="31" y="10"/>
                  </a:cubicBezTo>
                  <a:cubicBezTo>
                    <a:pt x="31" y="8"/>
                    <a:pt x="31" y="8"/>
                    <a:pt x="28" y="7"/>
                  </a:cubicBezTo>
                  <a:cubicBezTo>
                    <a:pt x="25" y="5"/>
                    <a:pt x="21" y="5"/>
                    <a:pt x="18" y="5"/>
                  </a:cubicBezTo>
                  <a:cubicBezTo>
                    <a:pt x="15" y="5"/>
                    <a:pt x="12" y="5"/>
                    <a:pt x="10" y="5"/>
                  </a:cubicBezTo>
                  <a:cubicBezTo>
                    <a:pt x="7" y="6"/>
                    <a:pt x="6" y="6"/>
                    <a:pt x="6" y="11"/>
                  </a:cubicBezTo>
                  <a:close/>
                  <a:moveTo>
                    <a:pt x="2" y="3"/>
                  </a:moveTo>
                  <a:cubicBezTo>
                    <a:pt x="22" y="0"/>
                    <a:pt x="26" y="4"/>
                    <a:pt x="37" y="4"/>
                  </a:cubicBezTo>
                  <a:cubicBezTo>
                    <a:pt x="48" y="4"/>
                    <a:pt x="51" y="0"/>
                    <a:pt x="71" y="3"/>
                  </a:cubicBezTo>
                  <a:cubicBezTo>
                    <a:pt x="73" y="4"/>
                    <a:pt x="73" y="4"/>
                    <a:pt x="73" y="5"/>
                  </a:cubicBezTo>
                  <a:cubicBezTo>
                    <a:pt x="73" y="5"/>
                    <a:pt x="73" y="7"/>
                    <a:pt x="73" y="7"/>
                  </a:cubicBezTo>
                  <a:cubicBezTo>
                    <a:pt x="73" y="8"/>
                    <a:pt x="73" y="8"/>
                    <a:pt x="72" y="9"/>
                  </a:cubicBezTo>
                  <a:cubicBezTo>
                    <a:pt x="71" y="9"/>
                    <a:pt x="71" y="9"/>
                    <a:pt x="71" y="11"/>
                  </a:cubicBezTo>
                  <a:cubicBezTo>
                    <a:pt x="70" y="21"/>
                    <a:pt x="65" y="25"/>
                    <a:pt x="58" y="25"/>
                  </a:cubicBezTo>
                  <a:cubicBezTo>
                    <a:pt x="50" y="26"/>
                    <a:pt x="44" y="22"/>
                    <a:pt x="42" y="15"/>
                  </a:cubicBezTo>
                  <a:cubicBezTo>
                    <a:pt x="38" y="7"/>
                    <a:pt x="35" y="7"/>
                    <a:pt x="32" y="15"/>
                  </a:cubicBezTo>
                  <a:cubicBezTo>
                    <a:pt x="29" y="22"/>
                    <a:pt x="24" y="26"/>
                    <a:pt x="16" y="25"/>
                  </a:cubicBezTo>
                  <a:cubicBezTo>
                    <a:pt x="8" y="25"/>
                    <a:pt x="4" y="21"/>
                    <a:pt x="3" y="11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7"/>
                    <a:pt x="1" y="5"/>
                    <a:pt x="1" y="5"/>
                  </a:cubicBezTo>
                  <a:cubicBezTo>
                    <a:pt x="1" y="4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222"/>
            <p:cNvSpPr>
              <a:spLocks noEditPoints="1"/>
            </p:cNvSpPr>
            <p:nvPr/>
          </p:nvSpPr>
          <p:spPr bwMode="auto">
            <a:xfrm>
              <a:off x="73025" y="1971676"/>
              <a:ext cx="882650" cy="301625"/>
            </a:xfrm>
            <a:custGeom>
              <a:avLst/>
              <a:gdLst>
                <a:gd name="T0" fmla="*/ 67 w 73"/>
                <a:gd name="T1" fmla="*/ 11 h 25"/>
                <a:gd name="T2" fmla="*/ 64 w 73"/>
                <a:gd name="T3" fmla="*/ 5 h 25"/>
                <a:gd name="T4" fmla="*/ 55 w 73"/>
                <a:gd name="T5" fmla="*/ 4 h 25"/>
                <a:gd name="T6" fmla="*/ 46 w 73"/>
                <a:gd name="T7" fmla="*/ 6 h 25"/>
                <a:gd name="T8" fmla="*/ 43 w 73"/>
                <a:gd name="T9" fmla="*/ 10 h 25"/>
                <a:gd name="T10" fmla="*/ 57 w 73"/>
                <a:gd name="T11" fmla="*/ 23 h 25"/>
                <a:gd name="T12" fmla="*/ 67 w 73"/>
                <a:gd name="T13" fmla="*/ 11 h 25"/>
                <a:gd name="T14" fmla="*/ 6 w 73"/>
                <a:gd name="T15" fmla="*/ 11 h 25"/>
                <a:gd name="T16" fmla="*/ 16 w 73"/>
                <a:gd name="T17" fmla="*/ 23 h 25"/>
                <a:gd name="T18" fmla="*/ 30 w 73"/>
                <a:gd name="T19" fmla="*/ 10 h 25"/>
                <a:gd name="T20" fmla="*/ 27 w 73"/>
                <a:gd name="T21" fmla="*/ 6 h 25"/>
                <a:gd name="T22" fmla="*/ 18 w 73"/>
                <a:gd name="T23" fmla="*/ 4 h 25"/>
                <a:gd name="T24" fmla="*/ 9 w 73"/>
                <a:gd name="T25" fmla="*/ 5 h 25"/>
                <a:gd name="T26" fmla="*/ 6 w 73"/>
                <a:gd name="T27" fmla="*/ 11 h 25"/>
                <a:gd name="T28" fmla="*/ 2 w 73"/>
                <a:gd name="T29" fmla="*/ 3 h 25"/>
                <a:gd name="T30" fmla="*/ 37 w 73"/>
                <a:gd name="T31" fmla="*/ 4 h 25"/>
                <a:gd name="T32" fmla="*/ 71 w 73"/>
                <a:gd name="T33" fmla="*/ 3 h 25"/>
                <a:gd name="T34" fmla="*/ 73 w 73"/>
                <a:gd name="T35" fmla="*/ 5 h 25"/>
                <a:gd name="T36" fmla="*/ 73 w 73"/>
                <a:gd name="T37" fmla="*/ 7 h 25"/>
                <a:gd name="T38" fmla="*/ 72 w 73"/>
                <a:gd name="T39" fmla="*/ 9 h 25"/>
                <a:gd name="T40" fmla="*/ 70 w 73"/>
                <a:gd name="T41" fmla="*/ 11 h 25"/>
                <a:gd name="T42" fmla="*/ 58 w 73"/>
                <a:gd name="T43" fmla="*/ 25 h 25"/>
                <a:gd name="T44" fmla="*/ 41 w 73"/>
                <a:gd name="T45" fmla="*/ 15 h 25"/>
                <a:gd name="T46" fmla="*/ 32 w 73"/>
                <a:gd name="T47" fmla="*/ 15 h 25"/>
                <a:gd name="T48" fmla="*/ 16 w 73"/>
                <a:gd name="T49" fmla="*/ 25 h 25"/>
                <a:gd name="T50" fmla="*/ 3 w 73"/>
                <a:gd name="T51" fmla="*/ 11 h 25"/>
                <a:gd name="T52" fmla="*/ 1 w 73"/>
                <a:gd name="T53" fmla="*/ 9 h 25"/>
                <a:gd name="T54" fmla="*/ 0 w 73"/>
                <a:gd name="T55" fmla="*/ 7 h 25"/>
                <a:gd name="T56" fmla="*/ 0 w 73"/>
                <a:gd name="T57" fmla="*/ 5 h 25"/>
                <a:gd name="T58" fmla="*/ 2 w 73"/>
                <a:gd name="T59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25">
                  <a:moveTo>
                    <a:pt x="67" y="11"/>
                  </a:moveTo>
                  <a:cubicBezTo>
                    <a:pt x="67" y="6"/>
                    <a:pt x="67" y="6"/>
                    <a:pt x="64" y="5"/>
                  </a:cubicBezTo>
                  <a:cubicBezTo>
                    <a:pt x="61" y="5"/>
                    <a:pt x="58" y="4"/>
                    <a:pt x="55" y="4"/>
                  </a:cubicBezTo>
                  <a:cubicBezTo>
                    <a:pt x="52" y="5"/>
                    <a:pt x="48" y="5"/>
                    <a:pt x="46" y="6"/>
                  </a:cubicBezTo>
                  <a:cubicBezTo>
                    <a:pt x="43" y="8"/>
                    <a:pt x="42" y="8"/>
                    <a:pt x="43" y="10"/>
                  </a:cubicBezTo>
                  <a:cubicBezTo>
                    <a:pt x="45" y="16"/>
                    <a:pt x="47" y="23"/>
                    <a:pt x="57" y="23"/>
                  </a:cubicBezTo>
                  <a:cubicBezTo>
                    <a:pt x="65" y="22"/>
                    <a:pt x="67" y="18"/>
                    <a:pt x="67" y="11"/>
                  </a:cubicBezTo>
                  <a:close/>
                  <a:moveTo>
                    <a:pt x="6" y="11"/>
                  </a:moveTo>
                  <a:cubicBezTo>
                    <a:pt x="6" y="18"/>
                    <a:pt x="8" y="22"/>
                    <a:pt x="16" y="23"/>
                  </a:cubicBezTo>
                  <a:cubicBezTo>
                    <a:pt x="26" y="23"/>
                    <a:pt x="28" y="16"/>
                    <a:pt x="30" y="10"/>
                  </a:cubicBezTo>
                  <a:cubicBezTo>
                    <a:pt x="31" y="8"/>
                    <a:pt x="31" y="8"/>
                    <a:pt x="27" y="6"/>
                  </a:cubicBezTo>
                  <a:cubicBezTo>
                    <a:pt x="25" y="5"/>
                    <a:pt x="21" y="5"/>
                    <a:pt x="18" y="4"/>
                  </a:cubicBezTo>
                  <a:cubicBezTo>
                    <a:pt x="15" y="4"/>
                    <a:pt x="12" y="5"/>
                    <a:pt x="9" y="5"/>
                  </a:cubicBezTo>
                  <a:cubicBezTo>
                    <a:pt x="7" y="6"/>
                    <a:pt x="6" y="6"/>
                    <a:pt x="6" y="11"/>
                  </a:cubicBezTo>
                  <a:close/>
                  <a:moveTo>
                    <a:pt x="2" y="3"/>
                  </a:moveTo>
                  <a:cubicBezTo>
                    <a:pt x="22" y="0"/>
                    <a:pt x="26" y="4"/>
                    <a:pt x="37" y="4"/>
                  </a:cubicBezTo>
                  <a:cubicBezTo>
                    <a:pt x="48" y="4"/>
                    <a:pt x="51" y="0"/>
                    <a:pt x="71" y="3"/>
                  </a:cubicBezTo>
                  <a:cubicBezTo>
                    <a:pt x="72" y="3"/>
                    <a:pt x="73" y="3"/>
                    <a:pt x="73" y="5"/>
                  </a:cubicBezTo>
                  <a:cubicBezTo>
                    <a:pt x="73" y="5"/>
                    <a:pt x="73" y="6"/>
                    <a:pt x="73" y="7"/>
                  </a:cubicBezTo>
                  <a:cubicBezTo>
                    <a:pt x="73" y="8"/>
                    <a:pt x="73" y="8"/>
                    <a:pt x="72" y="9"/>
                  </a:cubicBezTo>
                  <a:cubicBezTo>
                    <a:pt x="71" y="9"/>
                    <a:pt x="71" y="9"/>
                    <a:pt x="70" y="11"/>
                  </a:cubicBezTo>
                  <a:cubicBezTo>
                    <a:pt x="70" y="21"/>
                    <a:pt x="65" y="25"/>
                    <a:pt x="58" y="25"/>
                  </a:cubicBezTo>
                  <a:cubicBezTo>
                    <a:pt x="50" y="25"/>
                    <a:pt x="44" y="22"/>
                    <a:pt x="41" y="15"/>
                  </a:cubicBezTo>
                  <a:cubicBezTo>
                    <a:pt x="38" y="7"/>
                    <a:pt x="35" y="7"/>
                    <a:pt x="32" y="15"/>
                  </a:cubicBezTo>
                  <a:cubicBezTo>
                    <a:pt x="29" y="22"/>
                    <a:pt x="24" y="25"/>
                    <a:pt x="16" y="25"/>
                  </a:cubicBezTo>
                  <a:cubicBezTo>
                    <a:pt x="8" y="25"/>
                    <a:pt x="3" y="21"/>
                    <a:pt x="3" y="11"/>
                  </a:cubicBezTo>
                  <a:cubicBezTo>
                    <a:pt x="3" y="9"/>
                    <a:pt x="2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223"/>
            <p:cNvSpPr>
              <a:spLocks noEditPoints="1"/>
            </p:cNvSpPr>
            <p:nvPr/>
          </p:nvSpPr>
          <p:spPr bwMode="auto">
            <a:xfrm>
              <a:off x="73025" y="1958976"/>
              <a:ext cx="882650" cy="314325"/>
            </a:xfrm>
            <a:custGeom>
              <a:avLst/>
              <a:gdLst>
                <a:gd name="T0" fmla="*/ 67 w 73"/>
                <a:gd name="T1" fmla="*/ 12 h 26"/>
                <a:gd name="T2" fmla="*/ 64 w 73"/>
                <a:gd name="T3" fmla="*/ 6 h 26"/>
                <a:gd name="T4" fmla="*/ 55 w 73"/>
                <a:gd name="T5" fmla="*/ 5 h 26"/>
                <a:gd name="T6" fmla="*/ 46 w 73"/>
                <a:gd name="T7" fmla="*/ 7 h 26"/>
                <a:gd name="T8" fmla="*/ 43 w 73"/>
                <a:gd name="T9" fmla="*/ 11 h 26"/>
                <a:gd name="T10" fmla="*/ 57 w 73"/>
                <a:gd name="T11" fmla="*/ 23 h 26"/>
                <a:gd name="T12" fmla="*/ 67 w 73"/>
                <a:gd name="T13" fmla="*/ 12 h 26"/>
                <a:gd name="T14" fmla="*/ 6 w 73"/>
                <a:gd name="T15" fmla="*/ 12 h 26"/>
                <a:gd name="T16" fmla="*/ 16 w 73"/>
                <a:gd name="T17" fmla="*/ 23 h 26"/>
                <a:gd name="T18" fmla="*/ 30 w 73"/>
                <a:gd name="T19" fmla="*/ 11 h 26"/>
                <a:gd name="T20" fmla="*/ 27 w 73"/>
                <a:gd name="T21" fmla="*/ 7 h 26"/>
                <a:gd name="T22" fmla="*/ 18 w 73"/>
                <a:gd name="T23" fmla="*/ 5 h 26"/>
                <a:gd name="T24" fmla="*/ 9 w 73"/>
                <a:gd name="T25" fmla="*/ 6 h 26"/>
                <a:gd name="T26" fmla="*/ 6 w 73"/>
                <a:gd name="T27" fmla="*/ 12 h 26"/>
                <a:gd name="T28" fmla="*/ 2 w 73"/>
                <a:gd name="T29" fmla="*/ 4 h 26"/>
                <a:gd name="T30" fmla="*/ 36 w 73"/>
                <a:gd name="T31" fmla="*/ 5 h 26"/>
                <a:gd name="T32" fmla="*/ 71 w 73"/>
                <a:gd name="T33" fmla="*/ 4 h 26"/>
                <a:gd name="T34" fmla="*/ 73 w 73"/>
                <a:gd name="T35" fmla="*/ 5 h 26"/>
                <a:gd name="T36" fmla="*/ 73 w 73"/>
                <a:gd name="T37" fmla="*/ 8 h 26"/>
                <a:gd name="T38" fmla="*/ 72 w 73"/>
                <a:gd name="T39" fmla="*/ 9 h 26"/>
                <a:gd name="T40" fmla="*/ 70 w 73"/>
                <a:gd name="T41" fmla="*/ 12 h 26"/>
                <a:gd name="T42" fmla="*/ 57 w 73"/>
                <a:gd name="T43" fmla="*/ 26 h 26"/>
                <a:gd name="T44" fmla="*/ 41 w 73"/>
                <a:gd name="T45" fmla="*/ 16 h 26"/>
                <a:gd name="T46" fmla="*/ 32 w 73"/>
                <a:gd name="T47" fmla="*/ 16 h 26"/>
                <a:gd name="T48" fmla="*/ 15 w 73"/>
                <a:gd name="T49" fmla="*/ 26 h 26"/>
                <a:gd name="T50" fmla="*/ 2 w 73"/>
                <a:gd name="T51" fmla="*/ 12 h 26"/>
                <a:gd name="T52" fmla="*/ 1 w 73"/>
                <a:gd name="T53" fmla="*/ 9 h 26"/>
                <a:gd name="T54" fmla="*/ 0 w 73"/>
                <a:gd name="T55" fmla="*/ 8 h 26"/>
                <a:gd name="T56" fmla="*/ 0 w 73"/>
                <a:gd name="T57" fmla="*/ 5 h 26"/>
                <a:gd name="T58" fmla="*/ 2 w 73"/>
                <a:gd name="T5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26">
                  <a:moveTo>
                    <a:pt x="67" y="12"/>
                  </a:moveTo>
                  <a:cubicBezTo>
                    <a:pt x="67" y="7"/>
                    <a:pt x="66" y="7"/>
                    <a:pt x="64" y="6"/>
                  </a:cubicBezTo>
                  <a:cubicBezTo>
                    <a:pt x="61" y="5"/>
                    <a:pt x="58" y="5"/>
                    <a:pt x="55" y="5"/>
                  </a:cubicBezTo>
                  <a:cubicBezTo>
                    <a:pt x="52" y="5"/>
                    <a:pt x="48" y="6"/>
                    <a:pt x="46" y="7"/>
                  </a:cubicBezTo>
                  <a:cubicBezTo>
                    <a:pt x="42" y="9"/>
                    <a:pt x="42" y="9"/>
                    <a:pt x="43" y="11"/>
                  </a:cubicBezTo>
                  <a:cubicBezTo>
                    <a:pt x="45" y="17"/>
                    <a:pt x="47" y="24"/>
                    <a:pt x="57" y="23"/>
                  </a:cubicBezTo>
                  <a:cubicBezTo>
                    <a:pt x="65" y="23"/>
                    <a:pt x="67" y="19"/>
                    <a:pt x="67" y="12"/>
                  </a:cubicBezTo>
                  <a:close/>
                  <a:moveTo>
                    <a:pt x="6" y="12"/>
                  </a:moveTo>
                  <a:cubicBezTo>
                    <a:pt x="6" y="19"/>
                    <a:pt x="8" y="23"/>
                    <a:pt x="16" y="23"/>
                  </a:cubicBezTo>
                  <a:cubicBezTo>
                    <a:pt x="26" y="24"/>
                    <a:pt x="28" y="17"/>
                    <a:pt x="30" y="11"/>
                  </a:cubicBezTo>
                  <a:cubicBezTo>
                    <a:pt x="31" y="9"/>
                    <a:pt x="30" y="9"/>
                    <a:pt x="27" y="7"/>
                  </a:cubicBezTo>
                  <a:cubicBezTo>
                    <a:pt x="25" y="6"/>
                    <a:pt x="21" y="5"/>
                    <a:pt x="18" y="5"/>
                  </a:cubicBezTo>
                  <a:cubicBezTo>
                    <a:pt x="15" y="5"/>
                    <a:pt x="12" y="5"/>
                    <a:pt x="9" y="6"/>
                  </a:cubicBezTo>
                  <a:cubicBezTo>
                    <a:pt x="6" y="7"/>
                    <a:pt x="6" y="7"/>
                    <a:pt x="6" y="12"/>
                  </a:cubicBezTo>
                  <a:close/>
                  <a:moveTo>
                    <a:pt x="2" y="4"/>
                  </a:moveTo>
                  <a:cubicBezTo>
                    <a:pt x="22" y="0"/>
                    <a:pt x="25" y="5"/>
                    <a:pt x="36" y="5"/>
                  </a:cubicBezTo>
                  <a:cubicBezTo>
                    <a:pt x="47" y="5"/>
                    <a:pt x="51" y="0"/>
                    <a:pt x="71" y="4"/>
                  </a:cubicBezTo>
                  <a:cubicBezTo>
                    <a:pt x="72" y="4"/>
                    <a:pt x="72" y="4"/>
                    <a:pt x="73" y="5"/>
                  </a:cubicBezTo>
                  <a:cubicBezTo>
                    <a:pt x="73" y="6"/>
                    <a:pt x="73" y="7"/>
                    <a:pt x="73" y="8"/>
                  </a:cubicBezTo>
                  <a:cubicBezTo>
                    <a:pt x="73" y="9"/>
                    <a:pt x="73" y="9"/>
                    <a:pt x="72" y="9"/>
                  </a:cubicBezTo>
                  <a:cubicBezTo>
                    <a:pt x="71" y="10"/>
                    <a:pt x="70" y="10"/>
                    <a:pt x="70" y="12"/>
                  </a:cubicBezTo>
                  <a:cubicBezTo>
                    <a:pt x="70" y="22"/>
                    <a:pt x="65" y="26"/>
                    <a:pt x="57" y="26"/>
                  </a:cubicBezTo>
                  <a:cubicBezTo>
                    <a:pt x="49" y="26"/>
                    <a:pt x="44" y="23"/>
                    <a:pt x="41" y="16"/>
                  </a:cubicBezTo>
                  <a:cubicBezTo>
                    <a:pt x="38" y="7"/>
                    <a:pt x="35" y="7"/>
                    <a:pt x="32" y="16"/>
                  </a:cubicBezTo>
                  <a:cubicBezTo>
                    <a:pt x="29" y="23"/>
                    <a:pt x="23" y="26"/>
                    <a:pt x="15" y="26"/>
                  </a:cubicBezTo>
                  <a:cubicBezTo>
                    <a:pt x="8" y="26"/>
                    <a:pt x="3" y="22"/>
                    <a:pt x="2" y="12"/>
                  </a:cubicBezTo>
                  <a:cubicBezTo>
                    <a:pt x="2" y="10"/>
                    <a:pt x="2" y="10"/>
                    <a:pt x="1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224"/>
            <p:cNvSpPr>
              <a:spLocks noEditPoints="1"/>
            </p:cNvSpPr>
            <p:nvPr/>
          </p:nvSpPr>
          <p:spPr bwMode="auto">
            <a:xfrm>
              <a:off x="73025" y="1958976"/>
              <a:ext cx="882650" cy="314325"/>
            </a:xfrm>
            <a:custGeom>
              <a:avLst/>
              <a:gdLst>
                <a:gd name="T0" fmla="*/ 67 w 73"/>
                <a:gd name="T1" fmla="*/ 11 h 26"/>
                <a:gd name="T2" fmla="*/ 63 w 73"/>
                <a:gd name="T3" fmla="*/ 6 h 26"/>
                <a:gd name="T4" fmla="*/ 55 w 73"/>
                <a:gd name="T5" fmla="*/ 5 h 26"/>
                <a:gd name="T6" fmla="*/ 45 w 73"/>
                <a:gd name="T7" fmla="*/ 7 h 26"/>
                <a:gd name="T8" fmla="*/ 42 w 73"/>
                <a:gd name="T9" fmla="*/ 11 h 26"/>
                <a:gd name="T10" fmla="*/ 57 w 73"/>
                <a:gd name="T11" fmla="*/ 23 h 26"/>
                <a:gd name="T12" fmla="*/ 67 w 73"/>
                <a:gd name="T13" fmla="*/ 11 h 26"/>
                <a:gd name="T14" fmla="*/ 6 w 73"/>
                <a:gd name="T15" fmla="*/ 11 h 26"/>
                <a:gd name="T16" fmla="*/ 15 w 73"/>
                <a:gd name="T17" fmla="*/ 23 h 26"/>
                <a:gd name="T18" fmla="*/ 30 w 73"/>
                <a:gd name="T19" fmla="*/ 11 h 26"/>
                <a:gd name="T20" fmla="*/ 27 w 73"/>
                <a:gd name="T21" fmla="*/ 7 h 26"/>
                <a:gd name="T22" fmla="*/ 17 w 73"/>
                <a:gd name="T23" fmla="*/ 5 h 26"/>
                <a:gd name="T24" fmla="*/ 9 w 73"/>
                <a:gd name="T25" fmla="*/ 6 h 26"/>
                <a:gd name="T26" fmla="*/ 6 w 73"/>
                <a:gd name="T27" fmla="*/ 11 h 26"/>
                <a:gd name="T28" fmla="*/ 2 w 73"/>
                <a:gd name="T29" fmla="*/ 4 h 26"/>
                <a:gd name="T30" fmla="*/ 36 w 73"/>
                <a:gd name="T31" fmla="*/ 5 h 26"/>
                <a:gd name="T32" fmla="*/ 71 w 73"/>
                <a:gd name="T33" fmla="*/ 4 h 26"/>
                <a:gd name="T34" fmla="*/ 72 w 73"/>
                <a:gd name="T35" fmla="*/ 5 h 26"/>
                <a:gd name="T36" fmla="*/ 72 w 73"/>
                <a:gd name="T37" fmla="*/ 7 h 26"/>
                <a:gd name="T38" fmla="*/ 71 w 73"/>
                <a:gd name="T39" fmla="*/ 9 h 26"/>
                <a:gd name="T40" fmla="*/ 70 w 73"/>
                <a:gd name="T41" fmla="*/ 12 h 26"/>
                <a:gd name="T42" fmla="*/ 57 w 73"/>
                <a:gd name="T43" fmla="*/ 26 h 26"/>
                <a:gd name="T44" fmla="*/ 41 w 73"/>
                <a:gd name="T45" fmla="*/ 16 h 26"/>
                <a:gd name="T46" fmla="*/ 31 w 73"/>
                <a:gd name="T47" fmla="*/ 16 h 26"/>
                <a:gd name="T48" fmla="*/ 15 w 73"/>
                <a:gd name="T49" fmla="*/ 26 h 26"/>
                <a:gd name="T50" fmla="*/ 2 w 73"/>
                <a:gd name="T51" fmla="*/ 12 h 26"/>
                <a:gd name="T52" fmla="*/ 1 w 73"/>
                <a:gd name="T53" fmla="*/ 9 h 26"/>
                <a:gd name="T54" fmla="*/ 0 w 73"/>
                <a:gd name="T55" fmla="*/ 7 h 26"/>
                <a:gd name="T56" fmla="*/ 0 w 73"/>
                <a:gd name="T57" fmla="*/ 5 h 26"/>
                <a:gd name="T58" fmla="*/ 2 w 73"/>
                <a:gd name="T5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26">
                  <a:moveTo>
                    <a:pt x="67" y="11"/>
                  </a:moveTo>
                  <a:cubicBezTo>
                    <a:pt x="67" y="7"/>
                    <a:pt x="66" y="6"/>
                    <a:pt x="63" y="6"/>
                  </a:cubicBezTo>
                  <a:cubicBezTo>
                    <a:pt x="61" y="5"/>
                    <a:pt x="58" y="5"/>
                    <a:pt x="55" y="5"/>
                  </a:cubicBezTo>
                  <a:cubicBezTo>
                    <a:pt x="52" y="5"/>
                    <a:pt x="48" y="6"/>
                    <a:pt x="45" y="7"/>
                  </a:cubicBezTo>
                  <a:cubicBezTo>
                    <a:pt x="42" y="8"/>
                    <a:pt x="42" y="9"/>
                    <a:pt x="42" y="11"/>
                  </a:cubicBezTo>
                  <a:cubicBezTo>
                    <a:pt x="44" y="16"/>
                    <a:pt x="47" y="23"/>
                    <a:pt x="57" y="23"/>
                  </a:cubicBezTo>
                  <a:cubicBezTo>
                    <a:pt x="64" y="23"/>
                    <a:pt x="67" y="18"/>
                    <a:pt x="67" y="11"/>
                  </a:cubicBezTo>
                  <a:close/>
                  <a:moveTo>
                    <a:pt x="6" y="11"/>
                  </a:moveTo>
                  <a:cubicBezTo>
                    <a:pt x="6" y="18"/>
                    <a:pt x="8" y="23"/>
                    <a:pt x="15" y="23"/>
                  </a:cubicBezTo>
                  <a:cubicBezTo>
                    <a:pt x="25" y="23"/>
                    <a:pt x="28" y="16"/>
                    <a:pt x="30" y="11"/>
                  </a:cubicBezTo>
                  <a:cubicBezTo>
                    <a:pt x="31" y="9"/>
                    <a:pt x="30" y="8"/>
                    <a:pt x="27" y="7"/>
                  </a:cubicBezTo>
                  <a:cubicBezTo>
                    <a:pt x="24" y="6"/>
                    <a:pt x="21" y="5"/>
                    <a:pt x="17" y="5"/>
                  </a:cubicBezTo>
                  <a:cubicBezTo>
                    <a:pt x="15" y="5"/>
                    <a:pt x="12" y="5"/>
                    <a:pt x="9" y="6"/>
                  </a:cubicBezTo>
                  <a:cubicBezTo>
                    <a:pt x="6" y="6"/>
                    <a:pt x="5" y="7"/>
                    <a:pt x="6" y="11"/>
                  </a:cubicBezTo>
                  <a:close/>
                  <a:moveTo>
                    <a:pt x="2" y="4"/>
                  </a:moveTo>
                  <a:cubicBezTo>
                    <a:pt x="22" y="0"/>
                    <a:pt x="25" y="4"/>
                    <a:pt x="36" y="5"/>
                  </a:cubicBezTo>
                  <a:cubicBezTo>
                    <a:pt x="47" y="4"/>
                    <a:pt x="51" y="0"/>
                    <a:pt x="71" y="4"/>
                  </a:cubicBezTo>
                  <a:cubicBezTo>
                    <a:pt x="72" y="4"/>
                    <a:pt x="72" y="4"/>
                    <a:pt x="72" y="5"/>
                  </a:cubicBezTo>
                  <a:cubicBezTo>
                    <a:pt x="72" y="6"/>
                    <a:pt x="72" y="7"/>
                    <a:pt x="72" y="7"/>
                  </a:cubicBezTo>
                  <a:cubicBezTo>
                    <a:pt x="73" y="8"/>
                    <a:pt x="72" y="9"/>
                    <a:pt x="71" y="9"/>
                  </a:cubicBezTo>
                  <a:cubicBezTo>
                    <a:pt x="70" y="10"/>
                    <a:pt x="70" y="10"/>
                    <a:pt x="70" y="12"/>
                  </a:cubicBezTo>
                  <a:cubicBezTo>
                    <a:pt x="69" y="22"/>
                    <a:pt x="65" y="25"/>
                    <a:pt x="57" y="26"/>
                  </a:cubicBezTo>
                  <a:cubicBezTo>
                    <a:pt x="49" y="26"/>
                    <a:pt x="44" y="22"/>
                    <a:pt x="41" y="16"/>
                  </a:cubicBezTo>
                  <a:cubicBezTo>
                    <a:pt x="38" y="7"/>
                    <a:pt x="35" y="7"/>
                    <a:pt x="31" y="16"/>
                  </a:cubicBezTo>
                  <a:cubicBezTo>
                    <a:pt x="29" y="22"/>
                    <a:pt x="23" y="26"/>
                    <a:pt x="15" y="26"/>
                  </a:cubicBezTo>
                  <a:cubicBezTo>
                    <a:pt x="8" y="25"/>
                    <a:pt x="3" y="22"/>
                    <a:pt x="2" y="12"/>
                  </a:cubicBezTo>
                  <a:cubicBezTo>
                    <a:pt x="2" y="10"/>
                    <a:pt x="2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225"/>
            <p:cNvSpPr>
              <a:spLocks noEditPoints="1"/>
            </p:cNvSpPr>
            <p:nvPr/>
          </p:nvSpPr>
          <p:spPr bwMode="auto">
            <a:xfrm>
              <a:off x="73025" y="1958976"/>
              <a:ext cx="869950" cy="314325"/>
            </a:xfrm>
            <a:custGeom>
              <a:avLst/>
              <a:gdLst>
                <a:gd name="T0" fmla="*/ 67 w 72"/>
                <a:gd name="T1" fmla="*/ 11 h 26"/>
                <a:gd name="T2" fmla="*/ 63 w 72"/>
                <a:gd name="T3" fmla="*/ 5 h 26"/>
                <a:gd name="T4" fmla="*/ 55 w 72"/>
                <a:gd name="T5" fmla="*/ 5 h 26"/>
                <a:gd name="T6" fmla="*/ 45 w 72"/>
                <a:gd name="T7" fmla="*/ 7 h 26"/>
                <a:gd name="T8" fmla="*/ 42 w 72"/>
                <a:gd name="T9" fmla="*/ 10 h 26"/>
                <a:gd name="T10" fmla="*/ 57 w 72"/>
                <a:gd name="T11" fmla="*/ 23 h 26"/>
                <a:gd name="T12" fmla="*/ 67 w 72"/>
                <a:gd name="T13" fmla="*/ 11 h 26"/>
                <a:gd name="T14" fmla="*/ 5 w 72"/>
                <a:gd name="T15" fmla="*/ 11 h 26"/>
                <a:gd name="T16" fmla="*/ 15 w 72"/>
                <a:gd name="T17" fmla="*/ 23 h 26"/>
                <a:gd name="T18" fmla="*/ 30 w 72"/>
                <a:gd name="T19" fmla="*/ 10 h 26"/>
                <a:gd name="T20" fmla="*/ 27 w 72"/>
                <a:gd name="T21" fmla="*/ 7 h 26"/>
                <a:gd name="T22" fmla="*/ 17 w 72"/>
                <a:gd name="T23" fmla="*/ 5 h 26"/>
                <a:gd name="T24" fmla="*/ 9 w 72"/>
                <a:gd name="T25" fmla="*/ 5 h 26"/>
                <a:gd name="T26" fmla="*/ 5 w 72"/>
                <a:gd name="T27" fmla="*/ 11 h 26"/>
                <a:gd name="T28" fmla="*/ 1 w 72"/>
                <a:gd name="T29" fmla="*/ 3 h 26"/>
                <a:gd name="T30" fmla="*/ 36 w 72"/>
                <a:gd name="T31" fmla="*/ 4 h 26"/>
                <a:gd name="T32" fmla="*/ 71 w 72"/>
                <a:gd name="T33" fmla="*/ 3 h 26"/>
                <a:gd name="T34" fmla="*/ 72 w 72"/>
                <a:gd name="T35" fmla="*/ 5 h 26"/>
                <a:gd name="T36" fmla="*/ 72 w 72"/>
                <a:gd name="T37" fmla="*/ 7 h 26"/>
                <a:gd name="T38" fmla="*/ 71 w 72"/>
                <a:gd name="T39" fmla="*/ 9 h 26"/>
                <a:gd name="T40" fmla="*/ 70 w 72"/>
                <a:gd name="T41" fmla="*/ 11 h 26"/>
                <a:gd name="T42" fmla="*/ 57 w 72"/>
                <a:gd name="T43" fmla="*/ 25 h 26"/>
                <a:gd name="T44" fmla="*/ 41 w 72"/>
                <a:gd name="T45" fmla="*/ 15 h 26"/>
                <a:gd name="T46" fmla="*/ 31 w 72"/>
                <a:gd name="T47" fmla="*/ 15 h 26"/>
                <a:gd name="T48" fmla="*/ 15 w 72"/>
                <a:gd name="T49" fmla="*/ 25 h 26"/>
                <a:gd name="T50" fmla="*/ 2 w 72"/>
                <a:gd name="T51" fmla="*/ 11 h 26"/>
                <a:gd name="T52" fmla="*/ 1 w 72"/>
                <a:gd name="T53" fmla="*/ 9 h 26"/>
                <a:gd name="T54" fmla="*/ 0 w 72"/>
                <a:gd name="T55" fmla="*/ 7 h 26"/>
                <a:gd name="T56" fmla="*/ 0 w 72"/>
                <a:gd name="T57" fmla="*/ 5 h 26"/>
                <a:gd name="T58" fmla="*/ 1 w 72"/>
                <a:gd name="T5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2" h="26">
                  <a:moveTo>
                    <a:pt x="67" y="11"/>
                  </a:moveTo>
                  <a:cubicBezTo>
                    <a:pt x="67" y="6"/>
                    <a:pt x="66" y="6"/>
                    <a:pt x="63" y="5"/>
                  </a:cubicBezTo>
                  <a:cubicBezTo>
                    <a:pt x="60" y="5"/>
                    <a:pt x="58" y="5"/>
                    <a:pt x="55" y="5"/>
                  </a:cubicBezTo>
                  <a:cubicBezTo>
                    <a:pt x="51" y="5"/>
                    <a:pt x="48" y="5"/>
                    <a:pt x="45" y="7"/>
                  </a:cubicBezTo>
                  <a:cubicBezTo>
                    <a:pt x="42" y="8"/>
                    <a:pt x="41" y="8"/>
                    <a:pt x="42" y="10"/>
                  </a:cubicBezTo>
                  <a:cubicBezTo>
                    <a:pt x="44" y="16"/>
                    <a:pt x="47" y="23"/>
                    <a:pt x="57" y="23"/>
                  </a:cubicBezTo>
                  <a:cubicBezTo>
                    <a:pt x="64" y="23"/>
                    <a:pt x="66" y="18"/>
                    <a:pt x="67" y="11"/>
                  </a:cubicBezTo>
                  <a:close/>
                  <a:moveTo>
                    <a:pt x="5" y="11"/>
                  </a:moveTo>
                  <a:cubicBezTo>
                    <a:pt x="5" y="18"/>
                    <a:pt x="8" y="23"/>
                    <a:pt x="15" y="23"/>
                  </a:cubicBezTo>
                  <a:cubicBezTo>
                    <a:pt x="25" y="23"/>
                    <a:pt x="28" y="16"/>
                    <a:pt x="30" y="10"/>
                  </a:cubicBezTo>
                  <a:cubicBezTo>
                    <a:pt x="30" y="8"/>
                    <a:pt x="30" y="8"/>
                    <a:pt x="27" y="7"/>
                  </a:cubicBezTo>
                  <a:cubicBezTo>
                    <a:pt x="24" y="5"/>
                    <a:pt x="20" y="5"/>
                    <a:pt x="17" y="5"/>
                  </a:cubicBezTo>
                  <a:cubicBezTo>
                    <a:pt x="14" y="5"/>
                    <a:pt x="11" y="5"/>
                    <a:pt x="9" y="5"/>
                  </a:cubicBezTo>
                  <a:cubicBezTo>
                    <a:pt x="6" y="6"/>
                    <a:pt x="5" y="6"/>
                    <a:pt x="5" y="11"/>
                  </a:cubicBezTo>
                  <a:close/>
                  <a:moveTo>
                    <a:pt x="1" y="3"/>
                  </a:moveTo>
                  <a:cubicBezTo>
                    <a:pt x="21" y="0"/>
                    <a:pt x="25" y="4"/>
                    <a:pt x="36" y="4"/>
                  </a:cubicBezTo>
                  <a:cubicBezTo>
                    <a:pt x="47" y="4"/>
                    <a:pt x="51" y="0"/>
                    <a:pt x="71" y="3"/>
                  </a:cubicBezTo>
                  <a:cubicBezTo>
                    <a:pt x="72" y="4"/>
                    <a:pt x="72" y="4"/>
                    <a:pt x="72" y="5"/>
                  </a:cubicBezTo>
                  <a:cubicBezTo>
                    <a:pt x="72" y="6"/>
                    <a:pt x="72" y="7"/>
                    <a:pt x="72" y="7"/>
                  </a:cubicBezTo>
                  <a:cubicBezTo>
                    <a:pt x="72" y="8"/>
                    <a:pt x="72" y="8"/>
                    <a:pt x="71" y="9"/>
                  </a:cubicBezTo>
                  <a:cubicBezTo>
                    <a:pt x="70" y="9"/>
                    <a:pt x="70" y="9"/>
                    <a:pt x="70" y="11"/>
                  </a:cubicBezTo>
                  <a:cubicBezTo>
                    <a:pt x="69" y="21"/>
                    <a:pt x="64" y="25"/>
                    <a:pt x="57" y="25"/>
                  </a:cubicBezTo>
                  <a:cubicBezTo>
                    <a:pt x="49" y="26"/>
                    <a:pt x="43" y="22"/>
                    <a:pt x="41" y="15"/>
                  </a:cubicBezTo>
                  <a:cubicBezTo>
                    <a:pt x="37" y="7"/>
                    <a:pt x="34" y="7"/>
                    <a:pt x="31" y="15"/>
                  </a:cubicBezTo>
                  <a:cubicBezTo>
                    <a:pt x="28" y="22"/>
                    <a:pt x="23" y="26"/>
                    <a:pt x="15" y="25"/>
                  </a:cubicBezTo>
                  <a:cubicBezTo>
                    <a:pt x="8" y="25"/>
                    <a:pt x="3" y="21"/>
                    <a:pt x="2" y="11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226"/>
            <p:cNvSpPr>
              <a:spLocks noEditPoints="1"/>
            </p:cNvSpPr>
            <p:nvPr/>
          </p:nvSpPr>
          <p:spPr bwMode="auto">
            <a:xfrm>
              <a:off x="60325" y="1958976"/>
              <a:ext cx="882650" cy="314325"/>
            </a:xfrm>
            <a:custGeom>
              <a:avLst/>
              <a:gdLst>
                <a:gd name="T0" fmla="*/ 67 w 73"/>
                <a:gd name="T1" fmla="*/ 11 h 26"/>
                <a:gd name="T2" fmla="*/ 64 w 73"/>
                <a:gd name="T3" fmla="*/ 5 h 26"/>
                <a:gd name="T4" fmla="*/ 56 w 73"/>
                <a:gd name="T5" fmla="*/ 5 h 26"/>
                <a:gd name="T6" fmla="*/ 46 w 73"/>
                <a:gd name="T7" fmla="*/ 6 h 26"/>
                <a:gd name="T8" fmla="*/ 43 w 73"/>
                <a:gd name="T9" fmla="*/ 10 h 26"/>
                <a:gd name="T10" fmla="*/ 58 w 73"/>
                <a:gd name="T11" fmla="*/ 23 h 26"/>
                <a:gd name="T12" fmla="*/ 67 w 73"/>
                <a:gd name="T13" fmla="*/ 11 h 26"/>
                <a:gd name="T14" fmla="*/ 6 w 73"/>
                <a:gd name="T15" fmla="*/ 11 h 26"/>
                <a:gd name="T16" fmla="*/ 16 w 73"/>
                <a:gd name="T17" fmla="*/ 23 h 26"/>
                <a:gd name="T18" fmla="*/ 30 w 73"/>
                <a:gd name="T19" fmla="*/ 10 h 26"/>
                <a:gd name="T20" fmla="*/ 27 w 73"/>
                <a:gd name="T21" fmla="*/ 6 h 26"/>
                <a:gd name="T22" fmla="*/ 18 w 73"/>
                <a:gd name="T23" fmla="*/ 5 h 26"/>
                <a:gd name="T24" fmla="*/ 10 w 73"/>
                <a:gd name="T25" fmla="*/ 5 h 26"/>
                <a:gd name="T26" fmla="*/ 6 w 73"/>
                <a:gd name="T27" fmla="*/ 11 h 26"/>
                <a:gd name="T28" fmla="*/ 2 w 73"/>
                <a:gd name="T29" fmla="*/ 3 h 26"/>
                <a:gd name="T30" fmla="*/ 37 w 73"/>
                <a:gd name="T31" fmla="*/ 4 h 26"/>
                <a:gd name="T32" fmla="*/ 71 w 73"/>
                <a:gd name="T33" fmla="*/ 3 h 26"/>
                <a:gd name="T34" fmla="*/ 73 w 73"/>
                <a:gd name="T35" fmla="*/ 5 h 26"/>
                <a:gd name="T36" fmla="*/ 73 w 73"/>
                <a:gd name="T37" fmla="*/ 7 h 26"/>
                <a:gd name="T38" fmla="*/ 72 w 73"/>
                <a:gd name="T39" fmla="*/ 9 h 26"/>
                <a:gd name="T40" fmla="*/ 71 w 73"/>
                <a:gd name="T41" fmla="*/ 11 h 26"/>
                <a:gd name="T42" fmla="*/ 58 w 73"/>
                <a:gd name="T43" fmla="*/ 25 h 26"/>
                <a:gd name="T44" fmla="*/ 42 w 73"/>
                <a:gd name="T45" fmla="*/ 15 h 26"/>
                <a:gd name="T46" fmla="*/ 32 w 73"/>
                <a:gd name="T47" fmla="*/ 15 h 26"/>
                <a:gd name="T48" fmla="*/ 16 w 73"/>
                <a:gd name="T49" fmla="*/ 25 h 26"/>
                <a:gd name="T50" fmla="*/ 3 w 73"/>
                <a:gd name="T51" fmla="*/ 11 h 26"/>
                <a:gd name="T52" fmla="*/ 2 w 73"/>
                <a:gd name="T53" fmla="*/ 9 h 26"/>
                <a:gd name="T54" fmla="*/ 0 w 73"/>
                <a:gd name="T55" fmla="*/ 7 h 26"/>
                <a:gd name="T56" fmla="*/ 1 w 73"/>
                <a:gd name="T57" fmla="*/ 5 h 26"/>
                <a:gd name="T58" fmla="*/ 2 w 73"/>
                <a:gd name="T5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26">
                  <a:moveTo>
                    <a:pt x="67" y="11"/>
                  </a:moveTo>
                  <a:cubicBezTo>
                    <a:pt x="67" y="6"/>
                    <a:pt x="67" y="6"/>
                    <a:pt x="64" y="5"/>
                  </a:cubicBezTo>
                  <a:cubicBezTo>
                    <a:pt x="61" y="5"/>
                    <a:pt x="58" y="4"/>
                    <a:pt x="56" y="5"/>
                  </a:cubicBezTo>
                  <a:cubicBezTo>
                    <a:pt x="52" y="5"/>
                    <a:pt x="48" y="5"/>
                    <a:pt x="46" y="6"/>
                  </a:cubicBezTo>
                  <a:cubicBezTo>
                    <a:pt x="43" y="8"/>
                    <a:pt x="42" y="8"/>
                    <a:pt x="43" y="10"/>
                  </a:cubicBezTo>
                  <a:cubicBezTo>
                    <a:pt x="45" y="16"/>
                    <a:pt x="47" y="23"/>
                    <a:pt x="58" y="23"/>
                  </a:cubicBezTo>
                  <a:cubicBezTo>
                    <a:pt x="65" y="22"/>
                    <a:pt x="67" y="18"/>
                    <a:pt x="67" y="11"/>
                  </a:cubicBezTo>
                  <a:close/>
                  <a:moveTo>
                    <a:pt x="6" y="11"/>
                  </a:moveTo>
                  <a:cubicBezTo>
                    <a:pt x="6" y="18"/>
                    <a:pt x="8" y="22"/>
                    <a:pt x="16" y="23"/>
                  </a:cubicBezTo>
                  <a:cubicBezTo>
                    <a:pt x="26" y="23"/>
                    <a:pt x="28" y="16"/>
                    <a:pt x="30" y="10"/>
                  </a:cubicBezTo>
                  <a:cubicBezTo>
                    <a:pt x="31" y="8"/>
                    <a:pt x="31" y="8"/>
                    <a:pt x="27" y="6"/>
                  </a:cubicBezTo>
                  <a:cubicBezTo>
                    <a:pt x="25" y="5"/>
                    <a:pt x="21" y="5"/>
                    <a:pt x="18" y="5"/>
                  </a:cubicBezTo>
                  <a:cubicBezTo>
                    <a:pt x="15" y="4"/>
                    <a:pt x="12" y="5"/>
                    <a:pt x="10" y="5"/>
                  </a:cubicBezTo>
                  <a:cubicBezTo>
                    <a:pt x="7" y="6"/>
                    <a:pt x="6" y="6"/>
                    <a:pt x="6" y="11"/>
                  </a:cubicBezTo>
                  <a:close/>
                  <a:moveTo>
                    <a:pt x="2" y="3"/>
                  </a:moveTo>
                  <a:cubicBezTo>
                    <a:pt x="22" y="0"/>
                    <a:pt x="26" y="4"/>
                    <a:pt x="37" y="4"/>
                  </a:cubicBezTo>
                  <a:cubicBezTo>
                    <a:pt x="48" y="4"/>
                    <a:pt x="51" y="0"/>
                    <a:pt x="71" y="3"/>
                  </a:cubicBezTo>
                  <a:cubicBezTo>
                    <a:pt x="73" y="3"/>
                    <a:pt x="73" y="4"/>
                    <a:pt x="73" y="5"/>
                  </a:cubicBezTo>
                  <a:cubicBezTo>
                    <a:pt x="73" y="5"/>
                    <a:pt x="73" y="6"/>
                    <a:pt x="73" y="7"/>
                  </a:cubicBezTo>
                  <a:cubicBezTo>
                    <a:pt x="73" y="8"/>
                    <a:pt x="73" y="8"/>
                    <a:pt x="72" y="9"/>
                  </a:cubicBezTo>
                  <a:cubicBezTo>
                    <a:pt x="71" y="9"/>
                    <a:pt x="71" y="9"/>
                    <a:pt x="71" y="11"/>
                  </a:cubicBezTo>
                  <a:cubicBezTo>
                    <a:pt x="70" y="21"/>
                    <a:pt x="65" y="25"/>
                    <a:pt x="58" y="25"/>
                  </a:cubicBezTo>
                  <a:cubicBezTo>
                    <a:pt x="50" y="26"/>
                    <a:pt x="44" y="22"/>
                    <a:pt x="42" y="15"/>
                  </a:cubicBezTo>
                  <a:cubicBezTo>
                    <a:pt x="38" y="7"/>
                    <a:pt x="35" y="7"/>
                    <a:pt x="32" y="15"/>
                  </a:cubicBezTo>
                  <a:cubicBezTo>
                    <a:pt x="29" y="22"/>
                    <a:pt x="24" y="26"/>
                    <a:pt x="16" y="25"/>
                  </a:cubicBezTo>
                  <a:cubicBezTo>
                    <a:pt x="8" y="25"/>
                    <a:pt x="3" y="21"/>
                    <a:pt x="3" y="11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1" y="4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227"/>
            <p:cNvSpPr>
              <a:spLocks noEditPoints="1"/>
            </p:cNvSpPr>
            <p:nvPr/>
          </p:nvSpPr>
          <p:spPr bwMode="auto">
            <a:xfrm>
              <a:off x="60325" y="1947863"/>
              <a:ext cx="882650" cy="314325"/>
            </a:xfrm>
            <a:custGeom>
              <a:avLst/>
              <a:gdLst>
                <a:gd name="T0" fmla="*/ 67 w 73"/>
                <a:gd name="T1" fmla="*/ 12 h 26"/>
                <a:gd name="T2" fmla="*/ 64 w 73"/>
                <a:gd name="T3" fmla="*/ 6 h 26"/>
                <a:gd name="T4" fmla="*/ 55 w 73"/>
                <a:gd name="T5" fmla="*/ 5 h 26"/>
                <a:gd name="T6" fmla="*/ 46 w 73"/>
                <a:gd name="T7" fmla="*/ 7 h 26"/>
                <a:gd name="T8" fmla="*/ 43 w 73"/>
                <a:gd name="T9" fmla="*/ 11 h 26"/>
                <a:gd name="T10" fmla="*/ 57 w 73"/>
                <a:gd name="T11" fmla="*/ 23 h 26"/>
                <a:gd name="T12" fmla="*/ 67 w 73"/>
                <a:gd name="T13" fmla="*/ 12 h 26"/>
                <a:gd name="T14" fmla="*/ 6 w 73"/>
                <a:gd name="T15" fmla="*/ 12 h 26"/>
                <a:gd name="T16" fmla="*/ 16 w 73"/>
                <a:gd name="T17" fmla="*/ 23 h 26"/>
                <a:gd name="T18" fmla="*/ 30 w 73"/>
                <a:gd name="T19" fmla="*/ 11 h 26"/>
                <a:gd name="T20" fmla="*/ 27 w 73"/>
                <a:gd name="T21" fmla="*/ 7 h 26"/>
                <a:gd name="T22" fmla="*/ 18 w 73"/>
                <a:gd name="T23" fmla="*/ 5 h 26"/>
                <a:gd name="T24" fmla="*/ 9 w 73"/>
                <a:gd name="T25" fmla="*/ 6 h 26"/>
                <a:gd name="T26" fmla="*/ 6 w 73"/>
                <a:gd name="T27" fmla="*/ 12 h 26"/>
                <a:gd name="T28" fmla="*/ 2 w 73"/>
                <a:gd name="T29" fmla="*/ 4 h 26"/>
                <a:gd name="T30" fmla="*/ 36 w 73"/>
                <a:gd name="T31" fmla="*/ 5 h 26"/>
                <a:gd name="T32" fmla="*/ 71 w 73"/>
                <a:gd name="T33" fmla="*/ 4 h 26"/>
                <a:gd name="T34" fmla="*/ 73 w 73"/>
                <a:gd name="T35" fmla="*/ 6 h 26"/>
                <a:gd name="T36" fmla="*/ 73 w 73"/>
                <a:gd name="T37" fmla="*/ 8 h 26"/>
                <a:gd name="T38" fmla="*/ 72 w 73"/>
                <a:gd name="T39" fmla="*/ 9 h 26"/>
                <a:gd name="T40" fmla="*/ 70 w 73"/>
                <a:gd name="T41" fmla="*/ 12 h 26"/>
                <a:gd name="T42" fmla="*/ 57 w 73"/>
                <a:gd name="T43" fmla="*/ 26 h 26"/>
                <a:gd name="T44" fmla="*/ 41 w 73"/>
                <a:gd name="T45" fmla="*/ 16 h 26"/>
                <a:gd name="T46" fmla="*/ 32 w 73"/>
                <a:gd name="T47" fmla="*/ 16 h 26"/>
                <a:gd name="T48" fmla="*/ 16 w 73"/>
                <a:gd name="T49" fmla="*/ 26 h 26"/>
                <a:gd name="T50" fmla="*/ 3 w 73"/>
                <a:gd name="T51" fmla="*/ 12 h 26"/>
                <a:gd name="T52" fmla="*/ 1 w 73"/>
                <a:gd name="T53" fmla="*/ 9 h 26"/>
                <a:gd name="T54" fmla="*/ 0 w 73"/>
                <a:gd name="T55" fmla="*/ 8 h 26"/>
                <a:gd name="T56" fmla="*/ 0 w 73"/>
                <a:gd name="T57" fmla="*/ 6 h 26"/>
                <a:gd name="T58" fmla="*/ 2 w 73"/>
                <a:gd name="T5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26">
                  <a:moveTo>
                    <a:pt x="67" y="12"/>
                  </a:moveTo>
                  <a:cubicBezTo>
                    <a:pt x="67" y="7"/>
                    <a:pt x="67" y="7"/>
                    <a:pt x="64" y="6"/>
                  </a:cubicBezTo>
                  <a:cubicBezTo>
                    <a:pt x="61" y="5"/>
                    <a:pt x="58" y="5"/>
                    <a:pt x="55" y="5"/>
                  </a:cubicBezTo>
                  <a:cubicBezTo>
                    <a:pt x="52" y="5"/>
                    <a:pt x="48" y="6"/>
                    <a:pt x="46" y="7"/>
                  </a:cubicBezTo>
                  <a:cubicBezTo>
                    <a:pt x="42" y="9"/>
                    <a:pt x="42" y="9"/>
                    <a:pt x="43" y="11"/>
                  </a:cubicBezTo>
                  <a:cubicBezTo>
                    <a:pt x="45" y="17"/>
                    <a:pt x="47" y="24"/>
                    <a:pt x="57" y="23"/>
                  </a:cubicBezTo>
                  <a:cubicBezTo>
                    <a:pt x="65" y="23"/>
                    <a:pt x="67" y="19"/>
                    <a:pt x="67" y="12"/>
                  </a:cubicBezTo>
                  <a:close/>
                  <a:moveTo>
                    <a:pt x="6" y="12"/>
                  </a:moveTo>
                  <a:cubicBezTo>
                    <a:pt x="6" y="19"/>
                    <a:pt x="8" y="23"/>
                    <a:pt x="16" y="23"/>
                  </a:cubicBezTo>
                  <a:cubicBezTo>
                    <a:pt x="26" y="24"/>
                    <a:pt x="28" y="17"/>
                    <a:pt x="30" y="11"/>
                  </a:cubicBezTo>
                  <a:cubicBezTo>
                    <a:pt x="31" y="9"/>
                    <a:pt x="30" y="9"/>
                    <a:pt x="27" y="7"/>
                  </a:cubicBezTo>
                  <a:cubicBezTo>
                    <a:pt x="25" y="6"/>
                    <a:pt x="21" y="5"/>
                    <a:pt x="18" y="5"/>
                  </a:cubicBezTo>
                  <a:cubicBezTo>
                    <a:pt x="15" y="5"/>
                    <a:pt x="12" y="5"/>
                    <a:pt x="9" y="6"/>
                  </a:cubicBezTo>
                  <a:cubicBezTo>
                    <a:pt x="6" y="7"/>
                    <a:pt x="6" y="7"/>
                    <a:pt x="6" y="12"/>
                  </a:cubicBezTo>
                  <a:close/>
                  <a:moveTo>
                    <a:pt x="2" y="4"/>
                  </a:moveTo>
                  <a:cubicBezTo>
                    <a:pt x="22" y="0"/>
                    <a:pt x="25" y="5"/>
                    <a:pt x="36" y="5"/>
                  </a:cubicBezTo>
                  <a:cubicBezTo>
                    <a:pt x="47" y="5"/>
                    <a:pt x="51" y="0"/>
                    <a:pt x="71" y="4"/>
                  </a:cubicBezTo>
                  <a:cubicBezTo>
                    <a:pt x="72" y="4"/>
                    <a:pt x="72" y="4"/>
                    <a:pt x="73" y="6"/>
                  </a:cubicBezTo>
                  <a:cubicBezTo>
                    <a:pt x="73" y="6"/>
                    <a:pt x="73" y="7"/>
                    <a:pt x="73" y="8"/>
                  </a:cubicBezTo>
                  <a:cubicBezTo>
                    <a:pt x="73" y="9"/>
                    <a:pt x="73" y="9"/>
                    <a:pt x="72" y="9"/>
                  </a:cubicBezTo>
                  <a:cubicBezTo>
                    <a:pt x="71" y="10"/>
                    <a:pt x="70" y="10"/>
                    <a:pt x="70" y="12"/>
                  </a:cubicBezTo>
                  <a:cubicBezTo>
                    <a:pt x="70" y="22"/>
                    <a:pt x="65" y="26"/>
                    <a:pt x="57" y="26"/>
                  </a:cubicBezTo>
                  <a:cubicBezTo>
                    <a:pt x="50" y="26"/>
                    <a:pt x="44" y="23"/>
                    <a:pt x="41" y="16"/>
                  </a:cubicBezTo>
                  <a:cubicBezTo>
                    <a:pt x="38" y="7"/>
                    <a:pt x="35" y="7"/>
                    <a:pt x="32" y="16"/>
                  </a:cubicBezTo>
                  <a:cubicBezTo>
                    <a:pt x="29" y="23"/>
                    <a:pt x="23" y="26"/>
                    <a:pt x="16" y="26"/>
                  </a:cubicBezTo>
                  <a:cubicBezTo>
                    <a:pt x="8" y="26"/>
                    <a:pt x="3" y="22"/>
                    <a:pt x="3" y="12"/>
                  </a:cubicBezTo>
                  <a:cubicBezTo>
                    <a:pt x="2" y="10"/>
                    <a:pt x="2" y="10"/>
                    <a:pt x="1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4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228"/>
            <p:cNvSpPr>
              <a:spLocks noEditPoints="1"/>
            </p:cNvSpPr>
            <p:nvPr/>
          </p:nvSpPr>
          <p:spPr bwMode="auto">
            <a:xfrm>
              <a:off x="60325" y="1947863"/>
              <a:ext cx="882650" cy="314325"/>
            </a:xfrm>
            <a:custGeom>
              <a:avLst/>
              <a:gdLst>
                <a:gd name="T0" fmla="*/ 67 w 73"/>
                <a:gd name="T1" fmla="*/ 11 h 26"/>
                <a:gd name="T2" fmla="*/ 63 w 73"/>
                <a:gd name="T3" fmla="*/ 6 h 26"/>
                <a:gd name="T4" fmla="*/ 55 w 73"/>
                <a:gd name="T5" fmla="*/ 5 h 26"/>
                <a:gd name="T6" fmla="*/ 45 w 73"/>
                <a:gd name="T7" fmla="*/ 7 h 26"/>
                <a:gd name="T8" fmla="*/ 42 w 73"/>
                <a:gd name="T9" fmla="*/ 11 h 26"/>
                <a:gd name="T10" fmla="*/ 57 w 73"/>
                <a:gd name="T11" fmla="*/ 23 h 26"/>
                <a:gd name="T12" fmla="*/ 67 w 73"/>
                <a:gd name="T13" fmla="*/ 11 h 26"/>
                <a:gd name="T14" fmla="*/ 6 w 73"/>
                <a:gd name="T15" fmla="*/ 11 h 26"/>
                <a:gd name="T16" fmla="*/ 15 w 73"/>
                <a:gd name="T17" fmla="*/ 23 h 26"/>
                <a:gd name="T18" fmla="*/ 30 w 73"/>
                <a:gd name="T19" fmla="*/ 11 h 26"/>
                <a:gd name="T20" fmla="*/ 27 w 73"/>
                <a:gd name="T21" fmla="*/ 7 h 26"/>
                <a:gd name="T22" fmla="*/ 17 w 73"/>
                <a:gd name="T23" fmla="*/ 5 h 26"/>
                <a:gd name="T24" fmla="*/ 9 w 73"/>
                <a:gd name="T25" fmla="*/ 6 h 26"/>
                <a:gd name="T26" fmla="*/ 6 w 73"/>
                <a:gd name="T27" fmla="*/ 11 h 26"/>
                <a:gd name="T28" fmla="*/ 2 w 73"/>
                <a:gd name="T29" fmla="*/ 4 h 26"/>
                <a:gd name="T30" fmla="*/ 36 w 73"/>
                <a:gd name="T31" fmla="*/ 5 h 26"/>
                <a:gd name="T32" fmla="*/ 71 w 73"/>
                <a:gd name="T33" fmla="*/ 4 h 26"/>
                <a:gd name="T34" fmla="*/ 72 w 73"/>
                <a:gd name="T35" fmla="*/ 5 h 26"/>
                <a:gd name="T36" fmla="*/ 73 w 73"/>
                <a:gd name="T37" fmla="*/ 7 h 26"/>
                <a:gd name="T38" fmla="*/ 71 w 73"/>
                <a:gd name="T39" fmla="*/ 9 h 26"/>
                <a:gd name="T40" fmla="*/ 70 w 73"/>
                <a:gd name="T41" fmla="*/ 12 h 26"/>
                <a:gd name="T42" fmla="*/ 57 w 73"/>
                <a:gd name="T43" fmla="*/ 26 h 26"/>
                <a:gd name="T44" fmla="*/ 41 w 73"/>
                <a:gd name="T45" fmla="*/ 16 h 26"/>
                <a:gd name="T46" fmla="*/ 31 w 73"/>
                <a:gd name="T47" fmla="*/ 16 h 26"/>
                <a:gd name="T48" fmla="*/ 15 w 73"/>
                <a:gd name="T49" fmla="*/ 26 h 26"/>
                <a:gd name="T50" fmla="*/ 2 w 73"/>
                <a:gd name="T51" fmla="*/ 12 h 26"/>
                <a:gd name="T52" fmla="*/ 1 w 73"/>
                <a:gd name="T53" fmla="*/ 9 h 26"/>
                <a:gd name="T54" fmla="*/ 0 w 73"/>
                <a:gd name="T55" fmla="*/ 7 h 26"/>
                <a:gd name="T56" fmla="*/ 0 w 73"/>
                <a:gd name="T57" fmla="*/ 5 h 26"/>
                <a:gd name="T58" fmla="*/ 2 w 73"/>
                <a:gd name="T5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26">
                  <a:moveTo>
                    <a:pt x="67" y="11"/>
                  </a:moveTo>
                  <a:cubicBezTo>
                    <a:pt x="67" y="7"/>
                    <a:pt x="66" y="6"/>
                    <a:pt x="63" y="6"/>
                  </a:cubicBezTo>
                  <a:cubicBezTo>
                    <a:pt x="61" y="5"/>
                    <a:pt x="58" y="5"/>
                    <a:pt x="55" y="5"/>
                  </a:cubicBezTo>
                  <a:cubicBezTo>
                    <a:pt x="52" y="5"/>
                    <a:pt x="48" y="6"/>
                    <a:pt x="45" y="7"/>
                  </a:cubicBezTo>
                  <a:cubicBezTo>
                    <a:pt x="42" y="8"/>
                    <a:pt x="42" y="9"/>
                    <a:pt x="42" y="11"/>
                  </a:cubicBezTo>
                  <a:cubicBezTo>
                    <a:pt x="44" y="17"/>
                    <a:pt x="47" y="24"/>
                    <a:pt x="57" y="23"/>
                  </a:cubicBezTo>
                  <a:cubicBezTo>
                    <a:pt x="65" y="23"/>
                    <a:pt x="67" y="18"/>
                    <a:pt x="67" y="11"/>
                  </a:cubicBezTo>
                  <a:close/>
                  <a:moveTo>
                    <a:pt x="6" y="11"/>
                  </a:moveTo>
                  <a:cubicBezTo>
                    <a:pt x="6" y="18"/>
                    <a:pt x="8" y="23"/>
                    <a:pt x="15" y="23"/>
                  </a:cubicBezTo>
                  <a:cubicBezTo>
                    <a:pt x="26" y="24"/>
                    <a:pt x="28" y="17"/>
                    <a:pt x="30" y="11"/>
                  </a:cubicBezTo>
                  <a:cubicBezTo>
                    <a:pt x="31" y="9"/>
                    <a:pt x="30" y="8"/>
                    <a:pt x="27" y="7"/>
                  </a:cubicBezTo>
                  <a:cubicBezTo>
                    <a:pt x="24" y="6"/>
                    <a:pt x="21" y="5"/>
                    <a:pt x="17" y="5"/>
                  </a:cubicBezTo>
                  <a:cubicBezTo>
                    <a:pt x="15" y="5"/>
                    <a:pt x="12" y="5"/>
                    <a:pt x="9" y="6"/>
                  </a:cubicBezTo>
                  <a:cubicBezTo>
                    <a:pt x="6" y="6"/>
                    <a:pt x="6" y="7"/>
                    <a:pt x="6" y="11"/>
                  </a:cubicBezTo>
                  <a:close/>
                  <a:moveTo>
                    <a:pt x="2" y="4"/>
                  </a:moveTo>
                  <a:cubicBezTo>
                    <a:pt x="22" y="0"/>
                    <a:pt x="25" y="5"/>
                    <a:pt x="36" y="5"/>
                  </a:cubicBezTo>
                  <a:cubicBezTo>
                    <a:pt x="47" y="5"/>
                    <a:pt x="51" y="0"/>
                    <a:pt x="71" y="4"/>
                  </a:cubicBezTo>
                  <a:cubicBezTo>
                    <a:pt x="72" y="4"/>
                    <a:pt x="72" y="4"/>
                    <a:pt x="72" y="5"/>
                  </a:cubicBezTo>
                  <a:cubicBezTo>
                    <a:pt x="73" y="6"/>
                    <a:pt x="73" y="7"/>
                    <a:pt x="73" y="7"/>
                  </a:cubicBezTo>
                  <a:cubicBezTo>
                    <a:pt x="73" y="8"/>
                    <a:pt x="72" y="9"/>
                    <a:pt x="71" y="9"/>
                  </a:cubicBezTo>
                  <a:cubicBezTo>
                    <a:pt x="71" y="10"/>
                    <a:pt x="70" y="10"/>
                    <a:pt x="70" y="12"/>
                  </a:cubicBezTo>
                  <a:cubicBezTo>
                    <a:pt x="70" y="22"/>
                    <a:pt x="65" y="26"/>
                    <a:pt x="57" y="26"/>
                  </a:cubicBezTo>
                  <a:cubicBezTo>
                    <a:pt x="49" y="26"/>
                    <a:pt x="44" y="23"/>
                    <a:pt x="41" y="16"/>
                  </a:cubicBezTo>
                  <a:cubicBezTo>
                    <a:pt x="38" y="7"/>
                    <a:pt x="35" y="7"/>
                    <a:pt x="31" y="16"/>
                  </a:cubicBezTo>
                  <a:cubicBezTo>
                    <a:pt x="29" y="23"/>
                    <a:pt x="23" y="26"/>
                    <a:pt x="15" y="26"/>
                  </a:cubicBezTo>
                  <a:cubicBezTo>
                    <a:pt x="8" y="26"/>
                    <a:pt x="3" y="22"/>
                    <a:pt x="2" y="12"/>
                  </a:cubicBezTo>
                  <a:cubicBezTo>
                    <a:pt x="2" y="10"/>
                    <a:pt x="2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229"/>
            <p:cNvSpPr>
              <a:spLocks noEditPoints="1"/>
            </p:cNvSpPr>
            <p:nvPr/>
          </p:nvSpPr>
          <p:spPr bwMode="auto">
            <a:xfrm>
              <a:off x="60325" y="1947863"/>
              <a:ext cx="871538" cy="314325"/>
            </a:xfrm>
            <a:custGeom>
              <a:avLst/>
              <a:gdLst>
                <a:gd name="T0" fmla="*/ 67 w 72"/>
                <a:gd name="T1" fmla="*/ 11 h 26"/>
                <a:gd name="T2" fmla="*/ 63 w 72"/>
                <a:gd name="T3" fmla="*/ 6 h 26"/>
                <a:gd name="T4" fmla="*/ 55 w 72"/>
                <a:gd name="T5" fmla="*/ 5 h 26"/>
                <a:gd name="T6" fmla="*/ 45 w 72"/>
                <a:gd name="T7" fmla="*/ 7 h 26"/>
                <a:gd name="T8" fmla="*/ 42 w 72"/>
                <a:gd name="T9" fmla="*/ 11 h 26"/>
                <a:gd name="T10" fmla="*/ 57 w 72"/>
                <a:gd name="T11" fmla="*/ 23 h 26"/>
                <a:gd name="T12" fmla="*/ 67 w 72"/>
                <a:gd name="T13" fmla="*/ 11 h 26"/>
                <a:gd name="T14" fmla="*/ 5 w 72"/>
                <a:gd name="T15" fmla="*/ 11 h 26"/>
                <a:gd name="T16" fmla="*/ 15 w 72"/>
                <a:gd name="T17" fmla="*/ 23 h 26"/>
                <a:gd name="T18" fmla="*/ 30 w 72"/>
                <a:gd name="T19" fmla="*/ 11 h 26"/>
                <a:gd name="T20" fmla="*/ 27 w 72"/>
                <a:gd name="T21" fmla="*/ 7 h 26"/>
                <a:gd name="T22" fmla="*/ 17 w 72"/>
                <a:gd name="T23" fmla="*/ 5 h 26"/>
                <a:gd name="T24" fmla="*/ 9 w 72"/>
                <a:gd name="T25" fmla="*/ 6 h 26"/>
                <a:gd name="T26" fmla="*/ 5 w 72"/>
                <a:gd name="T27" fmla="*/ 11 h 26"/>
                <a:gd name="T28" fmla="*/ 1 w 72"/>
                <a:gd name="T29" fmla="*/ 4 h 26"/>
                <a:gd name="T30" fmla="*/ 36 w 72"/>
                <a:gd name="T31" fmla="*/ 5 h 26"/>
                <a:gd name="T32" fmla="*/ 71 w 72"/>
                <a:gd name="T33" fmla="*/ 4 h 26"/>
                <a:gd name="T34" fmla="*/ 72 w 72"/>
                <a:gd name="T35" fmla="*/ 5 h 26"/>
                <a:gd name="T36" fmla="*/ 72 w 72"/>
                <a:gd name="T37" fmla="*/ 7 h 26"/>
                <a:gd name="T38" fmla="*/ 71 w 72"/>
                <a:gd name="T39" fmla="*/ 9 h 26"/>
                <a:gd name="T40" fmla="*/ 70 w 72"/>
                <a:gd name="T41" fmla="*/ 11 h 26"/>
                <a:gd name="T42" fmla="*/ 57 w 72"/>
                <a:gd name="T43" fmla="*/ 26 h 26"/>
                <a:gd name="T44" fmla="*/ 41 w 72"/>
                <a:gd name="T45" fmla="*/ 15 h 26"/>
                <a:gd name="T46" fmla="*/ 31 w 72"/>
                <a:gd name="T47" fmla="*/ 15 h 26"/>
                <a:gd name="T48" fmla="*/ 15 w 72"/>
                <a:gd name="T49" fmla="*/ 26 h 26"/>
                <a:gd name="T50" fmla="*/ 2 w 72"/>
                <a:gd name="T51" fmla="*/ 11 h 26"/>
                <a:gd name="T52" fmla="*/ 1 w 72"/>
                <a:gd name="T53" fmla="*/ 9 h 26"/>
                <a:gd name="T54" fmla="*/ 0 w 72"/>
                <a:gd name="T55" fmla="*/ 7 h 26"/>
                <a:gd name="T56" fmla="*/ 0 w 72"/>
                <a:gd name="T57" fmla="*/ 5 h 26"/>
                <a:gd name="T58" fmla="*/ 1 w 72"/>
                <a:gd name="T59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2" h="26">
                  <a:moveTo>
                    <a:pt x="67" y="11"/>
                  </a:moveTo>
                  <a:cubicBezTo>
                    <a:pt x="67" y="7"/>
                    <a:pt x="66" y="6"/>
                    <a:pt x="63" y="6"/>
                  </a:cubicBezTo>
                  <a:cubicBezTo>
                    <a:pt x="60" y="5"/>
                    <a:pt x="58" y="5"/>
                    <a:pt x="55" y="5"/>
                  </a:cubicBezTo>
                  <a:cubicBezTo>
                    <a:pt x="52" y="5"/>
                    <a:pt x="48" y="6"/>
                    <a:pt x="45" y="7"/>
                  </a:cubicBezTo>
                  <a:cubicBezTo>
                    <a:pt x="42" y="8"/>
                    <a:pt x="42" y="8"/>
                    <a:pt x="42" y="11"/>
                  </a:cubicBezTo>
                  <a:cubicBezTo>
                    <a:pt x="44" y="16"/>
                    <a:pt x="47" y="23"/>
                    <a:pt x="57" y="23"/>
                  </a:cubicBezTo>
                  <a:cubicBezTo>
                    <a:pt x="64" y="23"/>
                    <a:pt x="66" y="18"/>
                    <a:pt x="67" y="11"/>
                  </a:cubicBezTo>
                  <a:close/>
                  <a:moveTo>
                    <a:pt x="5" y="11"/>
                  </a:moveTo>
                  <a:cubicBezTo>
                    <a:pt x="6" y="18"/>
                    <a:pt x="8" y="23"/>
                    <a:pt x="15" y="23"/>
                  </a:cubicBezTo>
                  <a:cubicBezTo>
                    <a:pt x="25" y="23"/>
                    <a:pt x="28" y="16"/>
                    <a:pt x="30" y="11"/>
                  </a:cubicBezTo>
                  <a:cubicBezTo>
                    <a:pt x="31" y="8"/>
                    <a:pt x="30" y="8"/>
                    <a:pt x="27" y="7"/>
                  </a:cubicBezTo>
                  <a:cubicBezTo>
                    <a:pt x="24" y="6"/>
                    <a:pt x="20" y="5"/>
                    <a:pt x="17" y="5"/>
                  </a:cubicBezTo>
                  <a:cubicBezTo>
                    <a:pt x="14" y="5"/>
                    <a:pt x="12" y="5"/>
                    <a:pt x="9" y="6"/>
                  </a:cubicBezTo>
                  <a:cubicBezTo>
                    <a:pt x="6" y="6"/>
                    <a:pt x="5" y="7"/>
                    <a:pt x="5" y="11"/>
                  </a:cubicBezTo>
                  <a:close/>
                  <a:moveTo>
                    <a:pt x="1" y="4"/>
                  </a:moveTo>
                  <a:cubicBezTo>
                    <a:pt x="21" y="0"/>
                    <a:pt x="25" y="4"/>
                    <a:pt x="36" y="5"/>
                  </a:cubicBezTo>
                  <a:cubicBezTo>
                    <a:pt x="47" y="4"/>
                    <a:pt x="51" y="0"/>
                    <a:pt x="71" y="4"/>
                  </a:cubicBezTo>
                  <a:cubicBezTo>
                    <a:pt x="72" y="4"/>
                    <a:pt x="72" y="4"/>
                    <a:pt x="72" y="5"/>
                  </a:cubicBezTo>
                  <a:cubicBezTo>
                    <a:pt x="72" y="6"/>
                    <a:pt x="72" y="7"/>
                    <a:pt x="72" y="7"/>
                  </a:cubicBezTo>
                  <a:cubicBezTo>
                    <a:pt x="72" y="8"/>
                    <a:pt x="72" y="8"/>
                    <a:pt x="71" y="9"/>
                  </a:cubicBezTo>
                  <a:cubicBezTo>
                    <a:pt x="70" y="9"/>
                    <a:pt x="70" y="10"/>
                    <a:pt x="70" y="11"/>
                  </a:cubicBezTo>
                  <a:cubicBezTo>
                    <a:pt x="69" y="21"/>
                    <a:pt x="64" y="25"/>
                    <a:pt x="57" y="26"/>
                  </a:cubicBezTo>
                  <a:cubicBezTo>
                    <a:pt x="49" y="26"/>
                    <a:pt x="43" y="22"/>
                    <a:pt x="41" y="15"/>
                  </a:cubicBezTo>
                  <a:cubicBezTo>
                    <a:pt x="38" y="7"/>
                    <a:pt x="34" y="7"/>
                    <a:pt x="31" y="15"/>
                  </a:cubicBezTo>
                  <a:cubicBezTo>
                    <a:pt x="29" y="22"/>
                    <a:pt x="23" y="26"/>
                    <a:pt x="15" y="26"/>
                  </a:cubicBezTo>
                  <a:cubicBezTo>
                    <a:pt x="8" y="25"/>
                    <a:pt x="3" y="21"/>
                    <a:pt x="2" y="11"/>
                  </a:cubicBezTo>
                  <a:cubicBezTo>
                    <a:pt x="2" y="10"/>
                    <a:pt x="2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230"/>
            <p:cNvSpPr>
              <a:spLocks noEditPoints="1"/>
            </p:cNvSpPr>
            <p:nvPr/>
          </p:nvSpPr>
          <p:spPr bwMode="auto">
            <a:xfrm>
              <a:off x="47625" y="1947863"/>
              <a:ext cx="884238" cy="314325"/>
            </a:xfrm>
            <a:custGeom>
              <a:avLst/>
              <a:gdLst>
                <a:gd name="T0" fmla="*/ 67 w 73"/>
                <a:gd name="T1" fmla="*/ 11 h 26"/>
                <a:gd name="T2" fmla="*/ 64 w 73"/>
                <a:gd name="T3" fmla="*/ 5 h 26"/>
                <a:gd name="T4" fmla="*/ 56 w 73"/>
                <a:gd name="T5" fmla="*/ 5 h 26"/>
                <a:gd name="T6" fmla="*/ 46 w 73"/>
                <a:gd name="T7" fmla="*/ 7 h 26"/>
                <a:gd name="T8" fmla="*/ 43 w 73"/>
                <a:gd name="T9" fmla="*/ 10 h 26"/>
                <a:gd name="T10" fmla="*/ 58 w 73"/>
                <a:gd name="T11" fmla="*/ 23 h 26"/>
                <a:gd name="T12" fmla="*/ 67 w 73"/>
                <a:gd name="T13" fmla="*/ 11 h 26"/>
                <a:gd name="T14" fmla="*/ 6 w 73"/>
                <a:gd name="T15" fmla="*/ 11 h 26"/>
                <a:gd name="T16" fmla="*/ 16 w 73"/>
                <a:gd name="T17" fmla="*/ 23 h 26"/>
                <a:gd name="T18" fmla="*/ 31 w 73"/>
                <a:gd name="T19" fmla="*/ 10 h 26"/>
                <a:gd name="T20" fmla="*/ 28 w 73"/>
                <a:gd name="T21" fmla="*/ 7 h 26"/>
                <a:gd name="T22" fmla="*/ 18 w 73"/>
                <a:gd name="T23" fmla="*/ 5 h 26"/>
                <a:gd name="T24" fmla="*/ 10 w 73"/>
                <a:gd name="T25" fmla="*/ 5 h 26"/>
                <a:gd name="T26" fmla="*/ 6 w 73"/>
                <a:gd name="T27" fmla="*/ 11 h 26"/>
                <a:gd name="T28" fmla="*/ 2 w 73"/>
                <a:gd name="T29" fmla="*/ 3 h 26"/>
                <a:gd name="T30" fmla="*/ 37 w 73"/>
                <a:gd name="T31" fmla="*/ 4 h 26"/>
                <a:gd name="T32" fmla="*/ 71 w 73"/>
                <a:gd name="T33" fmla="*/ 3 h 26"/>
                <a:gd name="T34" fmla="*/ 73 w 73"/>
                <a:gd name="T35" fmla="*/ 5 h 26"/>
                <a:gd name="T36" fmla="*/ 73 w 73"/>
                <a:gd name="T37" fmla="*/ 7 h 26"/>
                <a:gd name="T38" fmla="*/ 72 w 73"/>
                <a:gd name="T39" fmla="*/ 9 h 26"/>
                <a:gd name="T40" fmla="*/ 71 w 73"/>
                <a:gd name="T41" fmla="*/ 11 h 26"/>
                <a:gd name="T42" fmla="*/ 58 w 73"/>
                <a:gd name="T43" fmla="*/ 25 h 26"/>
                <a:gd name="T44" fmla="*/ 42 w 73"/>
                <a:gd name="T45" fmla="*/ 15 h 26"/>
                <a:gd name="T46" fmla="*/ 32 w 73"/>
                <a:gd name="T47" fmla="*/ 15 h 26"/>
                <a:gd name="T48" fmla="*/ 16 w 73"/>
                <a:gd name="T49" fmla="*/ 25 h 26"/>
                <a:gd name="T50" fmla="*/ 3 w 73"/>
                <a:gd name="T51" fmla="*/ 11 h 26"/>
                <a:gd name="T52" fmla="*/ 2 w 73"/>
                <a:gd name="T53" fmla="*/ 9 h 26"/>
                <a:gd name="T54" fmla="*/ 0 w 73"/>
                <a:gd name="T55" fmla="*/ 7 h 26"/>
                <a:gd name="T56" fmla="*/ 1 w 73"/>
                <a:gd name="T57" fmla="*/ 5 h 26"/>
                <a:gd name="T58" fmla="*/ 2 w 73"/>
                <a:gd name="T5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26">
                  <a:moveTo>
                    <a:pt x="67" y="11"/>
                  </a:moveTo>
                  <a:cubicBezTo>
                    <a:pt x="68" y="6"/>
                    <a:pt x="67" y="6"/>
                    <a:pt x="64" y="5"/>
                  </a:cubicBezTo>
                  <a:cubicBezTo>
                    <a:pt x="61" y="5"/>
                    <a:pt x="58" y="5"/>
                    <a:pt x="56" y="5"/>
                  </a:cubicBezTo>
                  <a:cubicBezTo>
                    <a:pt x="52" y="5"/>
                    <a:pt x="49" y="5"/>
                    <a:pt x="46" y="7"/>
                  </a:cubicBezTo>
                  <a:cubicBezTo>
                    <a:pt x="43" y="8"/>
                    <a:pt x="42" y="8"/>
                    <a:pt x="43" y="10"/>
                  </a:cubicBezTo>
                  <a:cubicBezTo>
                    <a:pt x="45" y="16"/>
                    <a:pt x="47" y="23"/>
                    <a:pt x="58" y="23"/>
                  </a:cubicBezTo>
                  <a:cubicBezTo>
                    <a:pt x="65" y="22"/>
                    <a:pt x="67" y="18"/>
                    <a:pt x="67" y="11"/>
                  </a:cubicBezTo>
                  <a:close/>
                  <a:moveTo>
                    <a:pt x="6" y="11"/>
                  </a:moveTo>
                  <a:cubicBezTo>
                    <a:pt x="6" y="18"/>
                    <a:pt x="9" y="22"/>
                    <a:pt x="16" y="23"/>
                  </a:cubicBezTo>
                  <a:cubicBezTo>
                    <a:pt x="26" y="23"/>
                    <a:pt x="29" y="16"/>
                    <a:pt x="31" y="10"/>
                  </a:cubicBezTo>
                  <a:cubicBezTo>
                    <a:pt x="31" y="8"/>
                    <a:pt x="31" y="8"/>
                    <a:pt x="28" y="7"/>
                  </a:cubicBezTo>
                  <a:cubicBezTo>
                    <a:pt x="25" y="5"/>
                    <a:pt x="21" y="5"/>
                    <a:pt x="18" y="5"/>
                  </a:cubicBezTo>
                  <a:cubicBezTo>
                    <a:pt x="15" y="5"/>
                    <a:pt x="12" y="5"/>
                    <a:pt x="10" y="5"/>
                  </a:cubicBezTo>
                  <a:cubicBezTo>
                    <a:pt x="7" y="6"/>
                    <a:pt x="6" y="6"/>
                    <a:pt x="6" y="11"/>
                  </a:cubicBezTo>
                  <a:close/>
                  <a:moveTo>
                    <a:pt x="2" y="3"/>
                  </a:moveTo>
                  <a:cubicBezTo>
                    <a:pt x="22" y="0"/>
                    <a:pt x="26" y="4"/>
                    <a:pt x="37" y="4"/>
                  </a:cubicBezTo>
                  <a:cubicBezTo>
                    <a:pt x="48" y="4"/>
                    <a:pt x="51" y="0"/>
                    <a:pt x="71" y="3"/>
                  </a:cubicBezTo>
                  <a:cubicBezTo>
                    <a:pt x="73" y="4"/>
                    <a:pt x="73" y="4"/>
                    <a:pt x="73" y="5"/>
                  </a:cubicBezTo>
                  <a:cubicBezTo>
                    <a:pt x="73" y="5"/>
                    <a:pt x="73" y="6"/>
                    <a:pt x="73" y="7"/>
                  </a:cubicBezTo>
                  <a:cubicBezTo>
                    <a:pt x="73" y="8"/>
                    <a:pt x="73" y="8"/>
                    <a:pt x="72" y="9"/>
                  </a:cubicBezTo>
                  <a:cubicBezTo>
                    <a:pt x="71" y="9"/>
                    <a:pt x="71" y="9"/>
                    <a:pt x="71" y="11"/>
                  </a:cubicBezTo>
                  <a:cubicBezTo>
                    <a:pt x="70" y="21"/>
                    <a:pt x="65" y="25"/>
                    <a:pt x="58" y="25"/>
                  </a:cubicBezTo>
                  <a:cubicBezTo>
                    <a:pt x="50" y="26"/>
                    <a:pt x="44" y="22"/>
                    <a:pt x="42" y="15"/>
                  </a:cubicBezTo>
                  <a:cubicBezTo>
                    <a:pt x="38" y="7"/>
                    <a:pt x="35" y="7"/>
                    <a:pt x="32" y="15"/>
                  </a:cubicBezTo>
                  <a:cubicBezTo>
                    <a:pt x="29" y="22"/>
                    <a:pt x="24" y="26"/>
                    <a:pt x="16" y="25"/>
                  </a:cubicBezTo>
                  <a:cubicBezTo>
                    <a:pt x="8" y="25"/>
                    <a:pt x="4" y="21"/>
                    <a:pt x="3" y="11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1" y="4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231"/>
            <p:cNvSpPr>
              <a:spLocks noEditPoints="1"/>
            </p:cNvSpPr>
            <p:nvPr/>
          </p:nvSpPr>
          <p:spPr bwMode="auto">
            <a:xfrm>
              <a:off x="495300" y="1947863"/>
              <a:ext cx="436563" cy="314325"/>
            </a:xfrm>
            <a:custGeom>
              <a:avLst/>
              <a:gdLst>
                <a:gd name="T0" fmla="*/ 36 w 36"/>
                <a:gd name="T1" fmla="*/ 7 h 26"/>
                <a:gd name="T2" fmla="*/ 36 w 36"/>
                <a:gd name="T3" fmla="*/ 5 h 26"/>
                <a:gd name="T4" fmla="*/ 34 w 36"/>
                <a:gd name="T5" fmla="*/ 3 h 26"/>
                <a:gd name="T6" fmla="*/ 0 w 36"/>
                <a:gd name="T7" fmla="*/ 4 h 26"/>
                <a:gd name="T8" fmla="*/ 0 w 36"/>
                <a:gd name="T9" fmla="*/ 4 h 26"/>
                <a:gd name="T10" fmla="*/ 0 w 36"/>
                <a:gd name="T11" fmla="*/ 9 h 26"/>
                <a:gd name="T12" fmla="*/ 5 w 36"/>
                <a:gd name="T13" fmla="*/ 15 h 26"/>
                <a:gd name="T14" fmla="*/ 21 w 36"/>
                <a:gd name="T15" fmla="*/ 25 h 26"/>
                <a:gd name="T16" fmla="*/ 34 w 36"/>
                <a:gd name="T17" fmla="*/ 11 h 26"/>
                <a:gd name="T18" fmla="*/ 35 w 36"/>
                <a:gd name="T19" fmla="*/ 9 h 26"/>
                <a:gd name="T20" fmla="*/ 36 w 36"/>
                <a:gd name="T21" fmla="*/ 7 h 26"/>
                <a:gd name="T22" fmla="*/ 30 w 36"/>
                <a:gd name="T23" fmla="*/ 11 h 26"/>
                <a:gd name="T24" fmla="*/ 21 w 36"/>
                <a:gd name="T25" fmla="*/ 23 h 26"/>
                <a:gd name="T26" fmla="*/ 6 w 36"/>
                <a:gd name="T27" fmla="*/ 10 h 26"/>
                <a:gd name="T28" fmla="*/ 9 w 36"/>
                <a:gd name="T29" fmla="*/ 7 h 26"/>
                <a:gd name="T30" fmla="*/ 19 w 36"/>
                <a:gd name="T31" fmla="*/ 5 h 26"/>
                <a:gd name="T32" fmla="*/ 27 w 36"/>
                <a:gd name="T33" fmla="*/ 5 h 26"/>
                <a:gd name="T34" fmla="*/ 30 w 36"/>
                <a:gd name="T35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26">
                  <a:moveTo>
                    <a:pt x="36" y="7"/>
                  </a:moveTo>
                  <a:cubicBezTo>
                    <a:pt x="36" y="6"/>
                    <a:pt x="36" y="5"/>
                    <a:pt x="36" y="5"/>
                  </a:cubicBezTo>
                  <a:cubicBezTo>
                    <a:pt x="36" y="4"/>
                    <a:pt x="36" y="4"/>
                    <a:pt x="34" y="3"/>
                  </a:cubicBezTo>
                  <a:cubicBezTo>
                    <a:pt x="14" y="0"/>
                    <a:pt x="1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3" y="11"/>
                    <a:pt x="5" y="15"/>
                  </a:cubicBezTo>
                  <a:cubicBezTo>
                    <a:pt x="7" y="22"/>
                    <a:pt x="13" y="26"/>
                    <a:pt x="21" y="25"/>
                  </a:cubicBezTo>
                  <a:cubicBezTo>
                    <a:pt x="28" y="25"/>
                    <a:pt x="33" y="21"/>
                    <a:pt x="34" y="11"/>
                  </a:cubicBezTo>
                  <a:cubicBezTo>
                    <a:pt x="34" y="9"/>
                    <a:pt x="34" y="9"/>
                    <a:pt x="35" y="9"/>
                  </a:cubicBezTo>
                  <a:cubicBezTo>
                    <a:pt x="36" y="8"/>
                    <a:pt x="36" y="8"/>
                    <a:pt x="36" y="7"/>
                  </a:cubicBezTo>
                  <a:close/>
                  <a:moveTo>
                    <a:pt x="30" y="11"/>
                  </a:moveTo>
                  <a:cubicBezTo>
                    <a:pt x="30" y="18"/>
                    <a:pt x="28" y="22"/>
                    <a:pt x="21" y="23"/>
                  </a:cubicBezTo>
                  <a:cubicBezTo>
                    <a:pt x="10" y="23"/>
                    <a:pt x="8" y="16"/>
                    <a:pt x="6" y="10"/>
                  </a:cubicBezTo>
                  <a:cubicBezTo>
                    <a:pt x="5" y="8"/>
                    <a:pt x="6" y="8"/>
                    <a:pt x="9" y="7"/>
                  </a:cubicBezTo>
                  <a:cubicBezTo>
                    <a:pt x="12" y="5"/>
                    <a:pt x="15" y="5"/>
                    <a:pt x="19" y="5"/>
                  </a:cubicBezTo>
                  <a:cubicBezTo>
                    <a:pt x="21" y="5"/>
                    <a:pt x="24" y="5"/>
                    <a:pt x="27" y="5"/>
                  </a:cubicBezTo>
                  <a:cubicBezTo>
                    <a:pt x="30" y="6"/>
                    <a:pt x="31" y="6"/>
                    <a:pt x="30" y="11"/>
                  </a:cubicBezTo>
                  <a:close/>
                </a:path>
              </a:pathLst>
            </a:custGeom>
            <a:solidFill>
              <a:srgbClr val="93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232"/>
            <p:cNvSpPr>
              <a:spLocks noEditPoints="1"/>
            </p:cNvSpPr>
            <p:nvPr/>
          </p:nvSpPr>
          <p:spPr bwMode="auto">
            <a:xfrm>
              <a:off x="47625" y="1947863"/>
              <a:ext cx="447675" cy="314325"/>
            </a:xfrm>
            <a:custGeom>
              <a:avLst/>
              <a:gdLst>
                <a:gd name="T0" fmla="*/ 2 w 37"/>
                <a:gd name="T1" fmla="*/ 3 h 26"/>
                <a:gd name="T2" fmla="*/ 1 w 37"/>
                <a:gd name="T3" fmla="*/ 5 h 26"/>
                <a:gd name="T4" fmla="*/ 0 w 37"/>
                <a:gd name="T5" fmla="*/ 7 h 26"/>
                <a:gd name="T6" fmla="*/ 2 w 37"/>
                <a:gd name="T7" fmla="*/ 9 h 26"/>
                <a:gd name="T8" fmla="*/ 3 w 37"/>
                <a:gd name="T9" fmla="*/ 11 h 26"/>
                <a:gd name="T10" fmla="*/ 16 w 37"/>
                <a:gd name="T11" fmla="*/ 25 h 26"/>
                <a:gd name="T12" fmla="*/ 32 w 37"/>
                <a:gd name="T13" fmla="*/ 15 h 26"/>
                <a:gd name="T14" fmla="*/ 37 w 37"/>
                <a:gd name="T15" fmla="*/ 9 h 26"/>
                <a:gd name="T16" fmla="*/ 37 w 37"/>
                <a:gd name="T17" fmla="*/ 4 h 26"/>
                <a:gd name="T18" fmla="*/ 2 w 37"/>
                <a:gd name="T19" fmla="*/ 3 h 26"/>
                <a:gd name="T20" fmla="*/ 31 w 37"/>
                <a:gd name="T21" fmla="*/ 10 h 26"/>
                <a:gd name="T22" fmla="*/ 16 w 37"/>
                <a:gd name="T23" fmla="*/ 23 h 26"/>
                <a:gd name="T24" fmla="*/ 6 w 37"/>
                <a:gd name="T25" fmla="*/ 11 h 26"/>
                <a:gd name="T26" fmla="*/ 10 w 37"/>
                <a:gd name="T27" fmla="*/ 5 h 26"/>
                <a:gd name="T28" fmla="*/ 18 w 37"/>
                <a:gd name="T29" fmla="*/ 5 h 26"/>
                <a:gd name="T30" fmla="*/ 28 w 37"/>
                <a:gd name="T31" fmla="*/ 7 h 26"/>
                <a:gd name="T32" fmla="*/ 31 w 37"/>
                <a:gd name="T33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26">
                  <a:moveTo>
                    <a:pt x="2" y="3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1" y="8"/>
                    <a:pt x="2" y="9"/>
                  </a:cubicBezTo>
                  <a:cubicBezTo>
                    <a:pt x="2" y="9"/>
                    <a:pt x="3" y="9"/>
                    <a:pt x="3" y="11"/>
                  </a:cubicBezTo>
                  <a:cubicBezTo>
                    <a:pt x="4" y="21"/>
                    <a:pt x="8" y="25"/>
                    <a:pt x="16" y="25"/>
                  </a:cubicBezTo>
                  <a:cubicBezTo>
                    <a:pt x="24" y="26"/>
                    <a:pt x="29" y="22"/>
                    <a:pt x="32" y="15"/>
                  </a:cubicBezTo>
                  <a:cubicBezTo>
                    <a:pt x="34" y="11"/>
                    <a:pt x="35" y="9"/>
                    <a:pt x="37" y="9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26" y="4"/>
                    <a:pt x="22" y="0"/>
                    <a:pt x="2" y="3"/>
                  </a:cubicBezTo>
                  <a:close/>
                  <a:moveTo>
                    <a:pt x="31" y="10"/>
                  </a:moveTo>
                  <a:cubicBezTo>
                    <a:pt x="29" y="16"/>
                    <a:pt x="26" y="23"/>
                    <a:pt x="16" y="23"/>
                  </a:cubicBezTo>
                  <a:cubicBezTo>
                    <a:pt x="9" y="22"/>
                    <a:pt x="6" y="18"/>
                    <a:pt x="6" y="11"/>
                  </a:cubicBezTo>
                  <a:cubicBezTo>
                    <a:pt x="6" y="6"/>
                    <a:pt x="7" y="6"/>
                    <a:pt x="10" y="5"/>
                  </a:cubicBezTo>
                  <a:cubicBezTo>
                    <a:pt x="12" y="5"/>
                    <a:pt x="15" y="5"/>
                    <a:pt x="18" y="5"/>
                  </a:cubicBezTo>
                  <a:cubicBezTo>
                    <a:pt x="21" y="5"/>
                    <a:pt x="25" y="5"/>
                    <a:pt x="28" y="7"/>
                  </a:cubicBezTo>
                  <a:cubicBezTo>
                    <a:pt x="31" y="8"/>
                    <a:pt x="31" y="8"/>
                    <a:pt x="31" y="10"/>
                  </a:cubicBezTo>
                  <a:close/>
                </a:path>
              </a:pathLst>
            </a:custGeom>
            <a:solidFill>
              <a:srgbClr val="A6D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233"/>
            <p:cNvSpPr>
              <a:spLocks noEditPoints="1"/>
            </p:cNvSpPr>
            <p:nvPr/>
          </p:nvSpPr>
          <p:spPr bwMode="auto">
            <a:xfrm>
              <a:off x="1838325" y="1112838"/>
              <a:ext cx="531813" cy="544513"/>
            </a:xfrm>
            <a:custGeom>
              <a:avLst/>
              <a:gdLst>
                <a:gd name="T0" fmla="*/ 29 w 44"/>
                <a:gd name="T1" fmla="*/ 20 h 45"/>
                <a:gd name="T2" fmla="*/ 32 w 44"/>
                <a:gd name="T3" fmla="*/ 23 h 45"/>
                <a:gd name="T4" fmla="*/ 29 w 44"/>
                <a:gd name="T5" fmla="*/ 25 h 45"/>
                <a:gd name="T6" fmla="*/ 26 w 44"/>
                <a:gd name="T7" fmla="*/ 23 h 45"/>
                <a:gd name="T8" fmla="*/ 29 w 44"/>
                <a:gd name="T9" fmla="*/ 20 h 45"/>
                <a:gd name="T10" fmla="*/ 40 w 44"/>
                <a:gd name="T11" fmla="*/ 18 h 45"/>
                <a:gd name="T12" fmla="*/ 28 w 44"/>
                <a:gd name="T13" fmla="*/ 18 h 45"/>
                <a:gd name="T14" fmla="*/ 25 w 44"/>
                <a:gd name="T15" fmla="*/ 22 h 45"/>
                <a:gd name="T16" fmla="*/ 25 w 44"/>
                <a:gd name="T17" fmla="*/ 23 h 45"/>
                <a:gd name="T18" fmla="*/ 28 w 44"/>
                <a:gd name="T19" fmla="*/ 27 h 45"/>
                <a:gd name="T20" fmla="*/ 40 w 44"/>
                <a:gd name="T21" fmla="*/ 27 h 45"/>
                <a:gd name="T22" fmla="*/ 44 w 44"/>
                <a:gd name="T23" fmla="*/ 23 h 45"/>
                <a:gd name="T24" fmla="*/ 44 w 44"/>
                <a:gd name="T25" fmla="*/ 22 h 45"/>
                <a:gd name="T26" fmla="*/ 40 w 44"/>
                <a:gd name="T27" fmla="*/ 18 h 45"/>
                <a:gd name="T28" fmla="*/ 4 w 44"/>
                <a:gd name="T29" fmla="*/ 0 h 45"/>
                <a:gd name="T30" fmla="*/ 36 w 44"/>
                <a:gd name="T31" fmla="*/ 0 h 45"/>
                <a:gd name="T32" fmla="*/ 40 w 44"/>
                <a:gd name="T33" fmla="*/ 4 h 45"/>
                <a:gd name="T34" fmla="*/ 40 w 44"/>
                <a:gd name="T35" fmla="*/ 15 h 45"/>
                <a:gd name="T36" fmla="*/ 38 w 44"/>
                <a:gd name="T37" fmla="*/ 17 h 45"/>
                <a:gd name="T38" fmla="*/ 28 w 44"/>
                <a:gd name="T39" fmla="*/ 17 h 45"/>
                <a:gd name="T40" fmla="*/ 23 w 44"/>
                <a:gd name="T41" fmla="*/ 22 h 45"/>
                <a:gd name="T42" fmla="*/ 23 w 44"/>
                <a:gd name="T43" fmla="*/ 23 h 45"/>
                <a:gd name="T44" fmla="*/ 28 w 44"/>
                <a:gd name="T45" fmla="*/ 28 h 45"/>
                <a:gd name="T46" fmla="*/ 38 w 44"/>
                <a:gd name="T47" fmla="*/ 28 h 45"/>
                <a:gd name="T48" fmla="*/ 40 w 44"/>
                <a:gd name="T49" fmla="*/ 30 h 45"/>
                <a:gd name="T50" fmla="*/ 40 w 44"/>
                <a:gd name="T51" fmla="*/ 41 h 45"/>
                <a:gd name="T52" fmla="*/ 36 w 44"/>
                <a:gd name="T53" fmla="*/ 45 h 45"/>
                <a:gd name="T54" fmla="*/ 4 w 44"/>
                <a:gd name="T55" fmla="*/ 45 h 45"/>
                <a:gd name="T56" fmla="*/ 0 w 44"/>
                <a:gd name="T57" fmla="*/ 41 h 45"/>
                <a:gd name="T58" fmla="*/ 0 w 44"/>
                <a:gd name="T59" fmla="*/ 4 h 45"/>
                <a:gd name="T60" fmla="*/ 4 w 44"/>
                <a:gd name="T6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" h="45">
                  <a:moveTo>
                    <a:pt x="29" y="20"/>
                  </a:moveTo>
                  <a:cubicBezTo>
                    <a:pt x="30" y="20"/>
                    <a:pt x="32" y="21"/>
                    <a:pt x="32" y="23"/>
                  </a:cubicBezTo>
                  <a:cubicBezTo>
                    <a:pt x="32" y="24"/>
                    <a:pt x="30" y="25"/>
                    <a:pt x="29" y="25"/>
                  </a:cubicBezTo>
                  <a:cubicBezTo>
                    <a:pt x="27" y="25"/>
                    <a:pt x="26" y="24"/>
                    <a:pt x="26" y="23"/>
                  </a:cubicBezTo>
                  <a:cubicBezTo>
                    <a:pt x="26" y="21"/>
                    <a:pt x="27" y="20"/>
                    <a:pt x="29" y="20"/>
                  </a:cubicBezTo>
                  <a:close/>
                  <a:moveTo>
                    <a:pt x="40" y="18"/>
                  </a:moveTo>
                  <a:cubicBezTo>
                    <a:pt x="36" y="18"/>
                    <a:pt x="32" y="18"/>
                    <a:pt x="28" y="18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2"/>
                    <a:pt x="25" y="23"/>
                    <a:pt x="25" y="23"/>
                  </a:cubicBezTo>
                  <a:cubicBezTo>
                    <a:pt x="25" y="25"/>
                    <a:pt x="26" y="27"/>
                    <a:pt x="28" y="27"/>
                  </a:cubicBezTo>
                  <a:cubicBezTo>
                    <a:pt x="32" y="27"/>
                    <a:pt x="36" y="27"/>
                    <a:pt x="40" y="27"/>
                  </a:cubicBezTo>
                  <a:cubicBezTo>
                    <a:pt x="42" y="27"/>
                    <a:pt x="44" y="25"/>
                    <a:pt x="44" y="23"/>
                  </a:cubicBezTo>
                  <a:cubicBezTo>
                    <a:pt x="44" y="23"/>
                    <a:pt x="44" y="22"/>
                    <a:pt x="44" y="22"/>
                  </a:cubicBezTo>
                  <a:cubicBezTo>
                    <a:pt x="44" y="20"/>
                    <a:pt x="42" y="18"/>
                    <a:pt x="40" y="18"/>
                  </a:cubicBezTo>
                  <a:close/>
                  <a:moveTo>
                    <a:pt x="4" y="0"/>
                  </a:moveTo>
                  <a:cubicBezTo>
                    <a:pt x="15" y="0"/>
                    <a:pt x="25" y="0"/>
                    <a:pt x="36" y="0"/>
                  </a:cubicBezTo>
                  <a:cubicBezTo>
                    <a:pt x="38" y="0"/>
                    <a:pt x="40" y="2"/>
                    <a:pt x="40" y="4"/>
                  </a:cubicBezTo>
                  <a:cubicBezTo>
                    <a:pt x="40" y="8"/>
                    <a:pt x="40" y="11"/>
                    <a:pt x="40" y="15"/>
                  </a:cubicBezTo>
                  <a:cubicBezTo>
                    <a:pt x="40" y="17"/>
                    <a:pt x="40" y="17"/>
                    <a:pt x="38" y="17"/>
                  </a:cubicBezTo>
                  <a:cubicBezTo>
                    <a:pt x="35" y="17"/>
                    <a:pt x="32" y="17"/>
                    <a:pt x="28" y="17"/>
                  </a:cubicBezTo>
                  <a:cubicBezTo>
                    <a:pt x="26" y="17"/>
                    <a:pt x="23" y="19"/>
                    <a:pt x="23" y="22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6"/>
                    <a:pt x="26" y="28"/>
                    <a:pt x="28" y="28"/>
                  </a:cubicBezTo>
                  <a:cubicBezTo>
                    <a:pt x="32" y="28"/>
                    <a:pt x="35" y="28"/>
                    <a:pt x="38" y="28"/>
                  </a:cubicBezTo>
                  <a:cubicBezTo>
                    <a:pt x="40" y="28"/>
                    <a:pt x="40" y="28"/>
                    <a:pt x="40" y="30"/>
                  </a:cubicBezTo>
                  <a:cubicBezTo>
                    <a:pt x="40" y="33"/>
                    <a:pt x="40" y="37"/>
                    <a:pt x="40" y="41"/>
                  </a:cubicBezTo>
                  <a:cubicBezTo>
                    <a:pt x="40" y="43"/>
                    <a:pt x="38" y="45"/>
                    <a:pt x="36" y="45"/>
                  </a:cubicBezTo>
                  <a:cubicBezTo>
                    <a:pt x="25" y="45"/>
                    <a:pt x="15" y="45"/>
                    <a:pt x="4" y="45"/>
                  </a:cubicBezTo>
                  <a:cubicBezTo>
                    <a:pt x="2" y="45"/>
                    <a:pt x="0" y="43"/>
                    <a:pt x="0" y="41"/>
                  </a:cubicBezTo>
                  <a:cubicBezTo>
                    <a:pt x="0" y="29"/>
                    <a:pt x="0" y="1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234"/>
            <p:cNvSpPr>
              <a:spLocks noEditPoints="1"/>
            </p:cNvSpPr>
            <p:nvPr/>
          </p:nvSpPr>
          <p:spPr bwMode="auto">
            <a:xfrm>
              <a:off x="1838325" y="1112838"/>
              <a:ext cx="520700" cy="544513"/>
            </a:xfrm>
            <a:custGeom>
              <a:avLst/>
              <a:gdLst>
                <a:gd name="T0" fmla="*/ 29 w 43"/>
                <a:gd name="T1" fmla="*/ 20 h 45"/>
                <a:gd name="T2" fmla="*/ 31 w 43"/>
                <a:gd name="T3" fmla="*/ 22 h 45"/>
                <a:gd name="T4" fmla="*/ 29 w 43"/>
                <a:gd name="T5" fmla="*/ 25 h 45"/>
                <a:gd name="T6" fmla="*/ 26 w 43"/>
                <a:gd name="T7" fmla="*/ 22 h 45"/>
                <a:gd name="T8" fmla="*/ 29 w 43"/>
                <a:gd name="T9" fmla="*/ 20 h 45"/>
                <a:gd name="T10" fmla="*/ 40 w 43"/>
                <a:gd name="T11" fmla="*/ 18 h 45"/>
                <a:gd name="T12" fmla="*/ 28 w 43"/>
                <a:gd name="T13" fmla="*/ 18 h 45"/>
                <a:gd name="T14" fmla="*/ 24 w 43"/>
                <a:gd name="T15" fmla="*/ 21 h 45"/>
                <a:gd name="T16" fmla="*/ 24 w 43"/>
                <a:gd name="T17" fmla="*/ 23 h 45"/>
                <a:gd name="T18" fmla="*/ 28 w 43"/>
                <a:gd name="T19" fmla="*/ 27 h 45"/>
                <a:gd name="T20" fmla="*/ 40 w 43"/>
                <a:gd name="T21" fmla="*/ 27 h 45"/>
                <a:gd name="T22" fmla="*/ 43 w 43"/>
                <a:gd name="T23" fmla="*/ 23 h 45"/>
                <a:gd name="T24" fmla="*/ 43 w 43"/>
                <a:gd name="T25" fmla="*/ 21 h 45"/>
                <a:gd name="T26" fmla="*/ 40 w 43"/>
                <a:gd name="T27" fmla="*/ 18 h 45"/>
                <a:gd name="T28" fmla="*/ 4 w 43"/>
                <a:gd name="T29" fmla="*/ 0 h 45"/>
                <a:gd name="T30" fmla="*/ 36 w 43"/>
                <a:gd name="T31" fmla="*/ 0 h 45"/>
                <a:gd name="T32" fmla="*/ 40 w 43"/>
                <a:gd name="T33" fmla="*/ 4 h 45"/>
                <a:gd name="T34" fmla="*/ 40 w 43"/>
                <a:gd name="T35" fmla="*/ 15 h 45"/>
                <a:gd name="T36" fmla="*/ 38 w 43"/>
                <a:gd name="T37" fmla="*/ 17 h 45"/>
                <a:gd name="T38" fmla="*/ 28 w 43"/>
                <a:gd name="T39" fmla="*/ 17 h 45"/>
                <a:gd name="T40" fmla="*/ 23 w 43"/>
                <a:gd name="T41" fmla="*/ 21 h 45"/>
                <a:gd name="T42" fmla="*/ 23 w 43"/>
                <a:gd name="T43" fmla="*/ 23 h 45"/>
                <a:gd name="T44" fmla="*/ 28 w 43"/>
                <a:gd name="T45" fmla="*/ 28 h 45"/>
                <a:gd name="T46" fmla="*/ 38 w 43"/>
                <a:gd name="T47" fmla="*/ 28 h 45"/>
                <a:gd name="T48" fmla="*/ 40 w 43"/>
                <a:gd name="T49" fmla="*/ 30 h 45"/>
                <a:gd name="T50" fmla="*/ 40 w 43"/>
                <a:gd name="T51" fmla="*/ 41 h 45"/>
                <a:gd name="T52" fmla="*/ 36 w 43"/>
                <a:gd name="T53" fmla="*/ 45 h 45"/>
                <a:gd name="T54" fmla="*/ 4 w 43"/>
                <a:gd name="T55" fmla="*/ 45 h 45"/>
                <a:gd name="T56" fmla="*/ 0 w 43"/>
                <a:gd name="T57" fmla="*/ 41 h 45"/>
                <a:gd name="T58" fmla="*/ 0 w 43"/>
                <a:gd name="T59" fmla="*/ 4 h 45"/>
                <a:gd name="T60" fmla="*/ 4 w 43"/>
                <a:gd name="T6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45">
                  <a:moveTo>
                    <a:pt x="29" y="20"/>
                  </a:moveTo>
                  <a:cubicBezTo>
                    <a:pt x="30" y="20"/>
                    <a:pt x="31" y="21"/>
                    <a:pt x="31" y="22"/>
                  </a:cubicBezTo>
                  <a:cubicBezTo>
                    <a:pt x="31" y="24"/>
                    <a:pt x="30" y="25"/>
                    <a:pt x="29" y="25"/>
                  </a:cubicBezTo>
                  <a:cubicBezTo>
                    <a:pt x="27" y="25"/>
                    <a:pt x="26" y="24"/>
                    <a:pt x="26" y="22"/>
                  </a:cubicBezTo>
                  <a:cubicBezTo>
                    <a:pt x="26" y="21"/>
                    <a:pt x="27" y="20"/>
                    <a:pt x="29" y="20"/>
                  </a:cubicBezTo>
                  <a:close/>
                  <a:moveTo>
                    <a:pt x="40" y="18"/>
                  </a:moveTo>
                  <a:cubicBezTo>
                    <a:pt x="36" y="18"/>
                    <a:pt x="32" y="18"/>
                    <a:pt x="28" y="18"/>
                  </a:cubicBezTo>
                  <a:cubicBezTo>
                    <a:pt x="26" y="18"/>
                    <a:pt x="24" y="19"/>
                    <a:pt x="24" y="21"/>
                  </a:cubicBezTo>
                  <a:cubicBezTo>
                    <a:pt x="24" y="22"/>
                    <a:pt x="24" y="23"/>
                    <a:pt x="24" y="23"/>
                  </a:cubicBezTo>
                  <a:cubicBezTo>
                    <a:pt x="24" y="25"/>
                    <a:pt x="26" y="27"/>
                    <a:pt x="28" y="27"/>
                  </a:cubicBezTo>
                  <a:cubicBezTo>
                    <a:pt x="32" y="27"/>
                    <a:pt x="36" y="27"/>
                    <a:pt x="40" y="27"/>
                  </a:cubicBezTo>
                  <a:cubicBezTo>
                    <a:pt x="42" y="27"/>
                    <a:pt x="43" y="25"/>
                    <a:pt x="43" y="23"/>
                  </a:cubicBezTo>
                  <a:cubicBezTo>
                    <a:pt x="43" y="23"/>
                    <a:pt x="43" y="22"/>
                    <a:pt x="43" y="21"/>
                  </a:cubicBezTo>
                  <a:cubicBezTo>
                    <a:pt x="43" y="19"/>
                    <a:pt x="42" y="18"/>
                    <a:pt x="40" y="18"/>
                  </a:cubicBezTo>
                  <a:close/>
                  <a:moveTo>
                    <a:pt x="4" y="0"/>
                  </a:moveTo>
                  <a:cubicBezTo>
                    <a:pt x="15" y="0"/>
                    <a:pt x="25" y="0"/>
                    <a:pt x="36" y="0"/>
                  </a:cubicBezTo>
                  <a:cubicBezTo>
                    <a:pt x="38" y="0"/>
                    <a:pt x="40" y="2"/>
                    <a:pt x="40" y="4"/>
                  </a:cubicBezTo>
                  <a:cubicBezTo>
                    <a:pt x="40" y="8"/>
                    <a:pt x="40" y="11"/>
                    <a:pt x="40" y="15"/>
                  </a:cubicBezTo>
                  <a:cubicBezTo>
                    <a:pt x="40" y="16"/>
                    <a:pt x="40" y="17"/>
                    <a:pt x="38" y="17"/>
                  </a:cubicBezTo>
                  <a:cubicBezTo>
                    <a:pt x="35" y="17"/>
                    <a:pt x="31" y="17"/>
                    <a:pt x="28" y="17"/>
                  </a:cubicBezTo>
                  <a:cubicBezTo>
                    <a:pt x="25" y="17"/>
                    <a:pt x="23" y="19"/>
                    <a:pt x="23" y="21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6"/>
                    <a:pt x="25" y="28"/>
                    <a:pt x="28" y="28"/>
                  </a:cubicBezTo>
                  <a:cubicBezTo>
                    <a:pt x="31" y="28"/>
                    <a:pt x="35" y="28"/>
                    <a:pt x="38" y="28"/>
                  </a:cubicBezTo>
                  <a:cubicBezTo>
                    <a:pt x="40" y="28"/>
                    <a:pt x="40" y="28"/>
                    <a:pt x="40" y="30"/>
                  </a:cubicBezTo>
                  <a:cubicBezTo>
                    <a:pt x="40" y="33"/>
                    <a:pt x="40" y="37"/>
                    <a:pt x="40" y="41"/>
                  </a:cubicBezTo>
                  <a:cubicBezTo>
                    <a:pt x="40" y="43"/>
                    <a:pt x="38" y="45"/>
                    <a:pt x="36" y="45"/>
                  </a:cubicBezTo>
                  <a:cubicBezTo>
                    <a:pt x="25" y="45"/>
                    <a:pt x="15" y="45"/>
                    <a:pt x="4" y="45"/>
                  </a:cubicBezTo>
                  <a:cubicBezTo>
                    <a:pt x="2" y="45"/>
                    <a:pt x="0" y="43"/>
                    <a:pt x="0" y="41"/>
                  </a:cubicBezTo>
                  <a:cubicBezTo>
                    <a:pt x="0" y="28"/>
                    <a:pt x="0" y="1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235"/>
            <p:cNvSpPr>
              <a:spLocks noEditPoints="1"/>
            </p:cNvSpPr>
            <p:nvPr/>
          </p:nvSpPr>
          <p:spPr bwMode="auto">
            <a:xfrm>
              <a:off x="1838325" y="1112838"/>
              <a:ext cx="520700" cy="531813"/>
            </a:xfrm>
            <a:custGeom>
              <a:avLst/>
              <a:gdLst>
                <a:gd name="T0" fmla="*/ 29 w 43"/>
                <a:gd name="T1" fmla="*/ 19 h 44"/>
                <a:gd name="T2" fmla="*/ 31 w 43"/>
                <a:gd name="T3" fmla="*/ 22 h 44"/>
                <a:gd name="T4" fmla="*/ 29 w 43"/>
                <a:gd name="T5" fmla="*/ 25 h 44"/>
                <a:gd name="T6" fmla="*/ 26 w 43"/>
                <a:gd name="T7" fmla="*/ 22 h 44"/>
                <a:gd name="T8" fmla="*/ 29 w 43"/>
                <a:gd name="T9" fmla="*/ 19 h 44"/>
                <a:gd name="T10" fmla="*/ 40 w 43"/>
                <a:gd name="T11" fmla="*/ 18 h 44"/>
                <a:gd name="T12" fmla="*/ 28 w 43"/>
                <a:gd name="T13" fmla="*/ 18 h 44"/>
                <a:gd name="T14" fmla="*/ 24 w 43"/>
                <a:gd name="T15" fmla="*/ 21 h 44"/>
                <a:gd name="T16" fmla="*/ 24 w 43"/>
                <a:gd name="T17" fmla="*/ 23 h 44"/>
                <a:gd name="T18" fmla="*/ 28 w 43"/>
                <a:gd name="T19" fmla="*/ 27 h 44"/>
                <a:gd name="T20" fmla="*/ 40 w 43"/>
                <a:gd name="T21" fmla="*/ 27 h 44"/>
                <a:gd name="T22" fmla="*/ 43 w 43"/>
                <a:gd name="T23" fmla="*/ 23 h 44"/>
                <a:gd name="T24" fmla="*/ 43 w 43"/>
                <a:gd name="T25" fmla="*/ 21 h 44"/>
                <a:gd name="T26" fmla="*/ 40 w 43"/>
                <a:gd name="T27" fmla="*/ 18 h 44"/>
                <a:gd name="T28" fmla="*/ 4 w 43"/>
                <a:gd name="T29" fmla="*/ 0 h 44"/>
                <a:gd name="T30" fmla="*/ 36 w 43"/>
                <a:gd name="T31" fmla="*/ 0 h 44"/>
                <a:gd name="T32" fmla="*/ 40 w 43"/>
                <a:gd name="T33" fmla="*/ 4 h 44"/>
                <a:gd name="T34" fmla="*/ 40 w 43"/>
                <a:gd name="T35" fmla="*/ 15 h 44"/>
                <a:gd name="T36" fmla="*/ 38 w 43"/>
                <a:gd name="T37" fmla="*/ 17 h 44"/>
                <a:gd name="T38" fmla="*/ 28 w 43"/>
                <a:gd name="T39" fmla="*/ 17 h 44"/>
                <a:gd name="T40" fmla="*/ 23 w 43"/>
                <a:gd name="T41" fmla="*/ 21 h 44"/>
                <a:gd name="T42" fmla="*/ 23 w 43"/>
                <a:gd name="T43" fmla="*/ 23 h 44"/>
                <a:gd name="T44" fmla="*/ 28 w 43"/>
                <a:gd name="T45" fmla="*/ 28 h 44"/>
                <a:gd name="T46" fmla="*/ 38 w 43"/>
                <a:gd name="T47" fmla="*/ 28 h 44"/>
                <a:gd name="T48" fmla="*/ 40 w 43"/>
                <a:gd name="T49" fmla="*/ 30 h 44"/>
                <a:gd name="T50" fmla="*/ 40 w 43"/>
                <a:gd name="T51" fmla="*/ 40 h 44"/>
                <a:gd name="T52" fmla="*/ 36 w 43"/>
                <a:gd name="T53" fmla="*/ 44 h 44"/>
                <a:gd name="T54" fmla="*/ 4 w 43"/>
                <a:gd name="T55" fmla="*/ 44 h 44"/>
                <a:gd name="T56" fmla="*/ 0 w 43"/>
                <a:gd name="T57" fmla="*/ 40 h 44"/>
                <a:gd name="T58" fmla="*/ 0 w 43"/>
                <a:gd name="T59" fmla="*/ 4 h 44"/>
                <a:gd name="T60" fmla="*/ 4 w 43"/>
                <a:gd name="T6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44">
                  <a:moveTo>
                    <a:pt x="29" y="19"/>
                  </a:moveTo>
                  <a:cubicBezTo>
                    <a:pt x="30" y="19"/>
                    <a:pt x="31" y="21"/>
                    <a:pt x="31" y="22"/>
                  </a:cubicBezTo>
                  <a:cubicBezTo>
                    <a:pt x="31" y="24"/>
                    <a:pt x="30" y="25"/>
                    <a:pt x="29" y="25"/>
                  </a:cubicBezTo>
                  <a:cubicBezTo>
                    <a:pt x="27" y="25"/>
                    <a:pt x="26" y="24"/>
                    <a:pt x="26" y="22"/>
                  </a:cubicBezTo>
                  <a:cubicBezTo>
                    <a:pt x="26" y="21"/>
                    <a:pt x="27" y="19"/>
                    <a:pt x="29" y="19"/>
                  </a:cubicBezTo>
                  <a:close/>
                  <a:moveTo>
                    <a:pt x="40" y="18"/>
                  </a:moveTo>
                  <a:cubicBezTo>
                    <a:pt x="36" y="18"/>
                    <a:pt x="32" y="18"/>
                    <a:pt x="28" y="18"/>
                  </a:cubicBezTo>
                  <a:cubicBezTo>
                    <a:pt x="26" y="18"/>
                    <a:pt x="24" y="19"/>
                    <a:pt x="24" y="21"/>
                  </a:cubicBezTo>
                  <a:cubicBezTo>
                    <a:pt x="24" y="22"/>
                    <a:pt x="24" y="23"/>
                    <a:pt x="24" y="23"/>
                  </a:cubicBezTo>
                  <a:cubicBezTo>
                    <a:pt x="24" y="25"/>
                    <a:pt x="26" y="27"/>
                    <a:pt x="28" y="27"/>
                  </a:cubicBezTo>
                  <a:cubicBezTo>
                    <a:pt x="32" y="27"/>
                    <a:pt x="36" y="27"/>
                    <a:pt x="40" y="27"/>
                  </a:cubicBezTo>
                  <a:cubicBezTo>
                    <a:pt x="42" y="27"/>
                    <a:pt x="43" y="25"/>
                    <a:pt x="43" y="23"/>
                  </a:cubicBezTo>
                  <a:cubicBezTo>
                    <a:pt x="43" y="23"/>
                    <a:pt x="43" y="22"/>
                    <a:pt x="43" y="21"/>
                  </a:cubicBezTo>
                  <a:cubicBezTo>
                    <a:pt x="43" y="19"/>
                    <a:pt x="42" y="18"/>
                    <a:pt x="40" y="18"/>
                  </a:cubicBezTo>
                  <a:close/>
                  <a:moveTo>
                    <a:pt x="4" y="0"/>
                  </a:moveTo>
                  <a:cubicBezTo>
                    <a:pt x="15" y="0"/>
                    <a:pt x="25" y="0"/>
                    <a:pt x="36" y="0"/>
                  </a:cubicBezTo>
                  <a:cubicBezTo>
                    <a:pt x="38" y="0"/>
                    <a:pt x="40" y="2"/>
                    <a:pt x="40" y="4"/>
                  </a:cubicBezTo>
                  <a:cubicBezTo>
                    <a:pt x="40" y="8"/>
                    <a:pt x="40" y="11"/>
                    <a:pt x="40" y="15"/>
                  </a:cubicBezTo>
                  <a:cubicBezTo>
                    <a:pt x="40" y="16"/>
                    <a:pt x="40" y="17"/>
                    <a:pt x="38" y="17"/>
                  </a:cubicBezTo>
                  <a:cubicBezTo>
                    <a:pt x="35" y="17"/>
                    <a:pt x="31" y="17"/>
                    <a:pt x="28" y="17"/>
                  </a:cubicBezTo>
                  <a:cubicBezTo>
                    <a:pt x="25" y="17"/>
                    <a:pt x="23" y="19"/>
                    <a:pt x="23" y="21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6"/>
                    <a:pt x="25" y="28"/>
                    <a:pt x="28" y="28"/>
                  </a:cubicBezTo>
                  <a:cubicBezTo>
                    <a:pt x="31" y="28"/>
                    <a:pt x="35" y="28"/>
                    <a:pt x="38" y="28"/>
                  </a:cubicBezTo>
                  <a:cubicBezTo>
                    <a:pt x="40" y="28"/>
                    <a:pt x="40" y="28"/>
                    <a:pt x="40" y="30"/>
                  </a:cubicBezTo>
                  <a:cubicBezTo>
                    <a:pt x="40" y="33"/>
                    <a:pt x="40" y="37"/>
                    <a:pt x="40" y="40"/>
                  </a:cubicBezTo>
                  <a:cubicBezTo>
                    <a:pt x="40" y="43"/>
                    <a:pt x="38" y="44"/>
                    <a:pt x="36" y="44"/>
                  </a:cubicBezTo>
                  <a:cubicBezTo>
                    <a:pt x="25" y="44"/>
                    <a:pt x="15" y="44"/>
                    <a:pt x="4" y="44"/>
                  </a:cubicBezTo>
                  <a:cubicBezTo>
                    <a:pt x="2" y="44"/>
                    <a:pt x="0" y="43"/>
                    <a:pt x="0" y="40"/>
                  </a:cubicBezTo>
                  <a:cubicBezTo>
                    <a:pt x="0" y="28"/>
                    <a:pt x="0" y="1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236"/>
            <p:cNvSpPr>
              <a:spLocks noEditPoints="1"/>
            </p:cNvSpPr>
            <p:nvPr/>
          </p:nvSpPr>
          <p:spPr bwMode="auto">
            <a:xfrm>
              <a:off x="1838325" y="1112838"/>
              <a:ext cx="520700" cy="531813"/>
            </a:xfrm>
            <a:custGeom>
              <a:avLst/>
              <a:gdLst>
                <a:gd name="T0" fmla="*/ 28 w 43"/>
                <a:gd name="T1" fmla="*/ 19 h 44"/>
                <a:gd name="T2" fmla="*/ 31 w 43"/>
                <a:gd name="T3" fmla="*/ 22 h 44"/>
                <a:gd name="T4" fmla="*/ 28 w 43"/>
                <a:gd name="T5" fmla="*/ 25 h 44"/>
                <a:gd name="T6" fmla="*/ 26 w 43"/>
                <a:gd name="T7" fmla="*/ 22 h 44"/>
                <a:gd name="T8" fmla="*/ 28 w 43"/>
                <a:gd name="T9" fmla="*/ 19 h 44"/>
                <a:gd name="T10" fmla="*/ 39 w 43"/>
                <a:gd name="T11" fmla="*/ 18 h 44"/>
                <a:gd name="T12" fmla="*/ 28 w 43"/>
                <a:gd name="T13" fmla="*/ 18 h 44"/>
                <a:gd name="T14" fmla="*/ 24 w 43"/>
                <a:gd name="T15" fmla="*/ 21 h 44"/>
                <a:gd name="T16" fmla="*/ 24 w 43"/>
                <a:gd name="T17" fmla="*/ 23 h 44"/>
                <a:gd name="T18" fmla="*/ 28 w 43"/>
                <a:gd name="T19" fmla="*/ 27 h 44"/>
                <a:gd name="T20" fmla="*/ 39 w 43"/>
                <a:gd name="T21" fmla="*/ 27 h 44"/>
                <a:gd name="T22" fmla="*/ 43 w 43"/>
                <a:gd name="T23" fmla="*/ 23 h 44"/>
                <a:gd name="T24" fmla="*/ 43 w 43"/>
                <a:gd name="T25" fmla="*/ 21 h 44"/>
                <a:gd name="T26" fmla="*/ 39 w 43"/>
                <a:gd name="T27" fmla="*/ 18 h 44"/>
                <a:gd name="T28" fmla="*/ 4 w 43"/>
                <a:gd name="T29" fmla="*/ 0 h 44"/>
                <a:gd name="T30" fmla="*/ 36 w 43"/>
                <a:gd name="T31" fmla="*/ 0 h 44"/>
                <a:gd name="T32" fmla="*/ 40 w 43"/>
                <a:gd name="T33" fmla="*/ 4 h 44"/>
                <a:gd name="T34" fmla="*/ 40 w 43"/>
                <a:gd name="T35" fmla="*/ 15 h 44"/>
                <a:gd name="T36" fmla="*/ 38 w 43"/>
                <a:gd name="T37" fmla="*/ 16 h 44"/>
                <a:gd name="T38" fmla="*/ 28 w 43"/>
                <a:gd name="T39" fmla="*/ 16 h 44"/>
                <a:gd name="T40" fmla="*/ 23 w 43"/>
                <a:gd name="T41" fmla="*/ 21 h 44"/>
                <a:gd name="T42" fmla="*/ 23 w 43"/>
                <a:gd name="T43" fmla="*/ 23 h 44"/>
                <a:gd name="T44" fmla="*/ 28 w 43"/>
                <a:gd name="T45" fmla="*/ 28 h 44"/>
                <a:gd name="T46" fmla="*/ 38 w 43"/>
                <a:gd name="T47" fmla="*/ 28 h 44"/>
                <a:gd name="T48" fmla="*/ 40 w 43"/>
                <a:gd name="T49" fmla="*/ 29 h 44"/>
                <a:gd name="T50" fmla="*/ 40 w 43"/>
                <a:gd name="T51" fmla="*/ 40 h 44"/>
                <a:gd name="T52" fmla="*/ 36 w 43"/>
                <a:gd name="T53" fmla="*/ 44 h 44"/>
                <a:gd name="T54" fmla="*/ 4 w 43"/>
                <a:gd name="T55" fmla="*/ 44 h 44"/>
                <a:gd name="T56" fmla="*/ 0 w 43"/>
                <a:gd name="T57" fmla="*/ 40 h 44"/>
                <a:gd name="T58" fmla="*/ 0 w 43"/>
                <a:gd name="T59" fmla="*/ 4 h 44"/>
                <a:gd name="T60" fmla="*/ 4 w 43"/>
                <a:gd name="T6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44">
                  <a:moveTo>
                    <a:pt x="28" y="19"/>
                  </a:moveTo>
                  <a:cubicBezTo>
                    <a:pt x="30" y="19"/>
                    <a:pt x="31" y="21"/>
                    <a:pt x="31" y="22"/>
                  </a:cubicBezTo>
                  <a:cubicBezTo>
                    <a:pt x="31" y="24"/>
                    <a:pt x="30" y="25"/>
                    <a:pt x="28" y="25"/>
                  </a:cubicBezTo>
                  <a:cubicBezTo>
                    <a:pt x="27" y="25"/>
                    <a:pt x="26" y="24"/>
                    <a:pt x="26" y="22"/>
                  </a:cubicBezTo>
                  <a:cubicBezTo>
                    <a:pt x="26" y="21"/>
                    <a:pt x="27" y="19"/>
                    <a:pt x="28" y="19"/>
                  </a:cubicBezTo>
                  <a:close/>
                  <a:moveTo>
                    <a:pt x="39" y="18"/>
                  </a:moveTo>
                  <a:cubicBezTo>
                    <a:pt x="36" y="18"/>
                    <a:pt x="32" y="18"/>
                    <a:pt x="28" y="18"/>
                  </a:cubicBezTo>
                  <a:cubicBezTo>
                    <a:pt x="26" y="18"/>
                    <a:pt x="24" y="19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5"/>
                    <a:pt x="26" y="27"/>
                    <a:pt x="28" y="27"/>
                  </a:cubicBezTo>
                  <a:cubicBezTo>
                    <a:pt x="32" y="27"/>
                    <a:pt x="36" y="27"/>
                    <a:pt x="39" y="27"/>
                  </a:cubicBezTo>
                  <a:cubicBezTo>
                    <a:pt x="41" y="27"/>
                    <a:pt x="43" y="25"/>
                    <a:pt x="43" y="23"/>
                  </a:cubicBezTo>
                  <a:cubicBezTo>
                    <a:pt x="43" y="22"/>
                    <a:pt x="43" y="22"/>
                    <a:pt x="43" y="21"/>
                  </a:cubicBezTo>
                  <a:cubicBezTo>
                    <a:pt x="43" y="19"/>
                    <a:pt x="41" y="18"/>
                    <a:pt x="39" y="18"/>
                  </a:cubicBezTo>
                  <a:close/>
                  <a:moveTo>
                    <a:pt x="4" y="0"/>
                  </a:moveTo>
                  <a:cubicBezTo>
                    <a:pt x="14" y="0"/>
                    <a:pt x="25" y="0"/>
                    <a:pt x="36" y="0"/>
                  </a:cubicBezTo>
                  <a:cubicBezTo>
                    <a:pt x="38" y="0"/>
                    <a:pt x="40" y="2"/>
                    <a:pt x="40" y="4"/>
                  </a:cubicBezTo>
                  <a:cubicBezTo>
                    <a:pt x="40" y="7"/>
                    <a:pt x="40" y="11"/>
                    <a:pt x="40" y="15"/>
                  </a:cubicBezTo>
                  <a:cubicBezTo>
                    <a:pt x="40" y="16"/>
                    <a:pt x="39" y="16"/>
                    <a:pt x="38" y="16"/>
                  </a:cubicBezTo>
                  <a:cubicBezTo>
                    <a:pt x="34" y="16"/>
                    <a:pt x="31" y="16"/>
                    <a:pt x="28" y="16"/>
                  </a:cubicBezTo>
                  <a:cubicBezTo>
                    <a:pt x="25" y="16"/>
                    <a:pt x="23" y="19"/>
                    <a:pt x="23" y="21"/>
                  </a:cubicBezTo>
                  <a:cubicBezTo>
                    <a:pt x="23" y="22"/>
                    <a:pt x="23" y="22"/>
                    <a:pt x="23" y="23"/>
                  </a:cubicBezTo>
                  <a:cubicBezTo>
                    <a:pt x="23" y="26"/>
                    <a:pt x="25" y="28"/>
                    <a:pt x="28" y="28"/>
                  </a:cubicBezTo>
                  <a:cubicBezTo>
                    <a:pt x="31" y="28"/>
                    <a:pt x="34" y="28"/>
                    <a:pt x="38" y="28"/>
                  </a:cubicBezTo>
                  <a:cubicBezTo>
                    <a:pt x="39" y="28"/>
                    <a:pt x="40" y="28"/>
                    <a:pt x="40" y="29"/>
                  </a:cubicBezTo>
                  <a:cubicBezTo>
                    <a:pt x="40" y="33"/>
                    <a:pt x="40" y="37"/>
                    <a:pt x="40" y="40"/>
                  </a:cubicBezTo>
                  <a:cubicBezTo>
                    <a:pt x="40" y="43"/>
                    <a:pt x="38" y="44"/>
                    <a:pt x="36" y="44"/>
                  </a:cubicBezTo>
                  <a:cubicBezTo>
                    <a:pt x="25" y="44"/>
                    <a:pt x="14" y="44"/>
                    <a:pt x="4" y="44"/>
                  </a:cubicBezTo>
                  <a:cubicBezTo>
                    <a:pt x="2" y="44"/>
                    <a:pt x="0" y="43"/>
                    <a:pt x="0" y="40"/>
                  </a:cubicBezTo>
                  <a:cubicBezTo>
                    <a:pt x="0" y="28"/>
                    <a:pt x="0" y="1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237"/>
            <p:cNvSpPr>
              <a:spLocks noEditPoints="1"/>
            </p:cNvSpPr>
            <p:nvPr/>
          </p:nvSpPr>
          <p:spPr bwMode="auto">
            <a:xfrm>
              <a:off x="1838325" y="1112838"/>
              <a:ext cx="520700" cy="531813"/>
            </a:xfrm>
            <a:custGeom>
              <a:avLst/>
              <a:gdLst>
                <a:gd name="T0" fmla="*/ 28 w 43"/>
                <a:gd name="T1" fmla="*/ 19 h 44"/>
                <a:gd name="T2" fmla="*/ 31 w 43"/>
                <a:gd name="T3" fmla="*/ 22 h 44"/>
                <a:gd name="T4" fmla="*/ 28 w 43"/>
                <a:gd name="T5" fmla="*/ 25 h 44"/>
                <a:gd name="T6" fmla="*/ 26 w 43"/>
                <a:gd name="T7" fmla="*/ 22 h 44"/>
                <a:gd name="T8" fmla="*/ 28 w 43"/>
                <a:gd name="T9" fmla="*/ 19 h 44"/>
                <a:gd name="T10" fmla="*/ 39 w 43"/>
                <a:gd name="T11" fmla="*/ 17 h 44"/>
                <a:gd name="T12" fmla="*/ 28 w 43"/>
                <a:gd name="T13" fmla="*/ 17 h 44"/>
                <a:gd name="T14" fmla="*/ 24 w 43"/>
                <a:gd name="T15" fmla="*/ 21 h 44"/>
                <a:gd name="T16" fmla="*/ 24 w 43"/>
                <a:gd name="T17" fmla="*/ 23 h 44"/>
                <a:gd name="T18" fmla="*/ 28 w 43"/>
                <a:gd name="T19" fmla="*/ 27 h 44"/>
                <a:gd name="T20" fmla="*/ 39 w 43"/>
                <a:gd name="T21" fmla="*/ 27 h 44"/>
                <a:gd name="T22" fmla="*/ 43 w 43"/>
                <a:gd name="T23" fmla="*/ 23 h 44"/>
                <a:gd name="T24" fmla="*/ 43 w 43"/>
                <a:gd name="T25" fmla="*/ 21 h 44"/>
                <a:gd name="T26" fmla="*/ 39 w 43"/>
                <a:gd name="T27" fmla="*/ 17 h 44"/>
                <a:gd name="T28" fmla="*/ 4 w 43"/>
                <a:gd name="T29" fmla="*/ 0 h 44"/>
                <a:gd name="T30" fmla="*/ 35 w 43"/>
                <a:gd name="T31" fmla="*/ 0 h 44"/>
                <a:gd name="T32" fmla="*/ 39 w 43"/>
                <a:gd name="T33" fmla="*/ 4 h 44"/>
                <a:gd name="T34" fmla="*/ 39 w 43"/>
                <a:gd name="T35" fmla="*/ 14 h 44"/>
                <a:gd name="T36" fmla="*/ 38 w 43"/>
                <a:gd name="T37" fmla="*/ 16 h 44"/>
                <a:gd name="T38" fmla="*/ 28 w 43"/>
                <a:gd name="T39" fmla="*/ 16 h 44"/>
                <a:gd name="T40" fmla="*/ 23 w 43"/>
                <a:gd name="T41" fmla="*/ 21 h 44"/>
                <a:gd name="T42" fmla="*/ 23 w 43"/>
                <a:gd name="T43" fmla="*/ 23 h 44"/>
                <a:gd name="T44" fmla="*/ 28 w 43"/>
                <a:gd name="T45" fmla="*/ 28 h 44"/>
                <a:gd name="T46" fmla="*/ 38 w 43"/>
                <a:gd name="T47" fmla="*/ 28 h 44"/>
                <a:gd name="T48" fmla="*/ 39 w 43"/>
                <a:gd name="T49" fmla="*/ 29 h 44"/>
                <a:gd name="T50" fmla="*/ 39 w 43"/>
                <a:gd name="T51" fmla="*/ 40 h 44"/>
                <a:gd name="T52" fmla="*/ 35 w 43"/>
                <a:gd name="T53" fmla="*/ 44 h 44"/>
                <a:gd name="T54" fmla="*/ 4 w 43"/>
                <a:gd name="T55" fmla="*/ 44 h 44"/>
                <a:gd name="T56" fmla="*/ 0 w 43"/>
                <a:gd name="T57" fmla="*/ 40 h 44"/>
                <a:gd name="T58" fmla="*/ 0 w 43"/>
                <a:gd name="T59" fmla="*/ 4 h 44"/>
                <a:gd name="T60" fmla="*/ 4 w 43"/>
                <a:gd name="T6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44">
                  <a:moveTo>
                    <a:pt x="28" y="19"/>
                  </a:moveTo>
                  <a:cubicBezTo>
                    <a:pt x="30" y="19"/>
                    <a:pt x="31" y="20"/>
                    <a:pt x="31" y="22"/>
                  </a:cubicBezTo>
                  <a:cubicBezTo>
                    <a:pt x="31" y="23"/>
                    <a:pt x="30" y="25"/>
                    <a:pt x="28" y="25"/>
                  </a:cubicBezTo>
                  <a:cubicBezTo>
                    <a:pt x="27" y="25"/>
                    <a:pt x="26" y="23"/>
                    <a:pt x="26" y="22"/>
                  </a:cubicBezTo>
                  <a:cubicBezTo>
                    <a:pt x="26" y="20"/>
                    <a:pt x="27" y="19"/>
                    <a:pt x="28" y="19"/>
                  </a:cubicBezTo>
                  <a:close/>
                  <a:moveTo>
                    <a:pt x="39" y="17"/>
                  </a:moveTo>
                  <a:cubicBezTo>
                    <a:pt x="35" y="17"/>
                    <a:pt x="32" y="17"/>
                    <a:pt x="28" y="17"/>
                  </a:cubicBezTo>
                  <a:cubicBezTo>
                    <a:pt x="26" y="17"/>
                    <a:pt x="24" y="19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5"/>
                    <a:pt x="26" y="27"/>
                    <a:pt x="28" y="27"/>
                  </a:cubicBezTo>
                  <a:cubicBezTo>
                    <a:pt x="32" y="27"/>
                    <a:pt x="35" y="27"/>
                    <a:pt x="39" y="27"/>
                  </a:cubicBezTo>
                  <a:cubicBezTo>
                    <a:pt x="41" y="27"/>
                    <a:pt x="43" y="25"/>
                    <a:pt x="43" y="23"/>
                  </a:cubicBezTo>
                  <a:cubicBezTo>
                    <a:pt x="43" y="22"/>
                    <a:pt x="43" y="22"/>
                    <a:pt x="43" y="21"/>
                  </a:cubicBezTo>
                  <a:cubicBezTo>
                    <a:pt x="43" y="19"/>
                    <a:pt x="41" y="17"/>
                    <a:pt x="39" y="17"/>
                  </a:cubicBezTo>
                  <a:close/>
                  <a:moveTo>
                    <a:pt x="4" y="0"/>
                  </a:moveTo>
                  <a:cubicBezTo>
                    <a:pt x="14" y="0"/>
                    <a:pt x="25" y="0"/>
                    <a:pt x="35" y="0"/>
                  </a:cubicBezTo>
                  <a:cubicBezTo>
                    <a:pt x="38" y="0"/>
                    <a:pt x="39" y="2"/>
                    <a:pt x="39" y="4"/>
                  </a:cubicBezTo>
                  <a:cubicBezTo>
                    <a:pt x="39" y="7"/>
                    <a:pt x="39" y="11"/>
                    <a:pt x="39" y="14"/>
                  </a:cubicBezTo>
                  <a:cubicBezTo>
                    <a:pt x="39" y="16"/>
                    <a:pt x="39" y="16"/>
                    <a:pt x="38" y="16"/>
                  </a:cubicBezTo>
                  <a:cubicBezTo>
                    <a:pt x="34" y="16"/>
                    <a:pt x="31" y="16"/>
                    <a:pt x="28" y="16"/>
                  </a:cubicBezTo>
                  <a:cubicBezTo>
                    <a:pt x="25" y="16"/>
                    <a:pt x="23" y="18"/>
                    <a:pt x="23" y="21"/>
                  </a:cubicBezTo>
                  <a:cubicBezTo>
                    <a:pt x="23" y="22"/>
                    <a:pt x="23" y="22"/>
                    <a:pt x="23" y="23"/>
                  </a:cubicBezTo>
                  <a:cubicBezTo>
                    <a:pt x="23" y="26"/>
                    <a:pt x="25" y="28"/>
                    <a:pt x="28" y="28"/>
                  </a:cubicBezTo>
                  <a:cubicBezTo>
                    <a:pt x="31" y="28"/>
                    <a:pt x="34" y="28"/>
                    <a:pt x="38" y="28"/>
                  </a:cubicBezTo>
                  <a:cubicBezTo>
                    <a:pt x="39" y="28"/>
                    <a:pt x="39" y="28"/>
                    <a:pt x="39" y="29"/>
                  </a:cubicBezTo>
                  <a:cubicBezTo>
                    <a:pt x="39" y="33"/>
                    <a:pt x="39" y="37"/>
                    <a:pt x="39" y="40"/>
                  </a:cubicBezTo>
                  <a:cubicBezTo>
                    <a:pt x="39" y="42"/>
                    <a:pt x="38" y="44"/>
                    <a:pt x="35" y="44"/>
                  </a:cubicBezTo>
                  <a:cubicBezTo>
                    <a:pt x="25" y="44"/>
                    <a:pt x="14" y="44"/>
                    <a:pt x="4" y="44"/>
                  </a:cubicBezTo>
                  <a:cubicBezTo>
                    <a:pt x="1" y="44"/>
                    <a:pt x="0" y="42"/>
                    <a:pt x="0" y="40"/>
                  </a:cubicBezTo>
                  <a:cubicBezTo>
                    <a:pt x="0" y="28"/>
                    <a:pt x="0" y="16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238"/>
            <p:cNvSpPr>
              <a:spLocks noEditPoints="1"/>
            </p:cNvSpPr>
            <p:nvPr/>
          </p:nvSpPr>
          <p:spPr bwMode="auto">
            <a:xfrm>
              <a:off x="1827213" y="1112838"/>
              <a:ext cx="531813" cy="531813"/>
            </a:xfrm>
            <a:custGeom>
              <a:avLst/>
              <a:gdLst>
                <a:gd name="T0" fmla="*/ 29 w 44"/>
                <a:gd name="T1" fmla="*/ 19 h 44"/>
                <a:gd name="T2" fmla="*/ 32 w 44"/>
                <a:gd name="T3" fmla="*/ 22 h 44"/>
                <a:gd name="T4" fmla="*/ 29 w 44"/>
                <a:gd name="T5" fmla="*/ 25 h 44"/>
                <a:gd name="T6" fmla="*/ 26 w 44"/>
                <a:gd name="T7" fmla="*/ 22 h 44"/>
                <a:gd name="T8" fmla="*/ 29 w 44"/>
                <a:gd name="T9" fmla="*/ 19 h 44"/>
                <a:gd name="T10" fmla="*/ 40 w 44"/>
                <a:gd name="T11" fmla="*/ 17 h 44"/>
                <a:gd name="T12" fmla="*/ 28 w 44"/>
                <a:gd name="T13" fmla="*/ 17 h 44"/>
                <a:gd name="T14" fmla="*/ 25 w 44"/>
                <a:gd name="T15" fmla="*/ 21 h 44"/>
                <a:gd name="T16" fmla="*/ 25 w 44"/>
                <a:gd name="T17" fmla="*/ 23 h 44"/>
                <a:gd name="T18" fmla="*/ 28 w 44"/>
                <a:gd name="T19" fmla="*/ 26 h 44"/>
                <a:gd name="T20" fmla="*/ 40 w 44"/>
                <a:gd name="T21" fmla="*/ 26 h 44"/>
                <a:gd name="T22" fmla="*/ 44 w 44"/>
                <a:gd name="T23" fmla="*/ 23 h 44"/>
                <a:gd name="T24" fmla="*/ 44 w 44"/>
                <a:gd name="T25" fmla="*/ 21 h 44"/>
                <a:gd name="T26" fmla="*/ 40 w 44"/>
                <a:gd name="T27" fmla="*/ 17 h 44"/>
                <a:gd name="T28" fmla="*/ 4 w 44"/>
                <a:gd name="T29" fmla="*/ 0 h 44"/>
                <a:gd name="T30" fmla="*/ 36 w 44"/>
                <a:gd name="T31" fmla="*/ 0 h 44"/>
                <a:gd name="T32" fmla="*/ 40 w 44"/>
                <a:gd name="T33" fmla="*/ 4 h 44"/>
                <a:gd name="T34" fmla="*/ 40 w 44"/>
                <a:gd name="T35" fmla="*/ 14 h 44"/>
                <a:gd name="T36" fmla="*/ 39 w 44"/>
                <a:gd name="T37" fmla="*/ 16 h 44"/>
                <a:gd name="T38" fmla="*/ 28 w 44"/>
                <a:gd name="T39" fmla="*/ 16 h 44"/>
                <a:gd name="T40" fmla="*/ 24 w 44"/>
                <a:gd name="T41" fmla="*/ 21 h 44"/>
                <a:gd name="T42" fmla="*/ 24 w 44"/>
                <a:gd name="T43" fmla="*/ 23 h 44"/>
                <a:gd name="T44" fmla="*/ 28 w 44"/>
                <a:gd name="T45" fmla="*/ 28 h 44"/>
                <a:gd name="T46" fmla="*/ 39 w 44"/>
                <a:gd name="T47" fmla="*/ 28 h 44"/>
                <a:gd name="T48" fmla="*/ 40 w 44"/>
                <a:gd name="T49" fmla="*/ 29 h 44"/>
                <a:gd name="T50" fmla="*/ 40 w 44"/>
                <a:gd name="T51" fmla="*/ 40 h 44"/>
                <a:gd name="T52" fmla="*/ 36 w 44"/>
                <a:gd name="T53" fmla="*/ 44 h 44"/>
                <a:gd name="T54" fmla="*/ 4 w 44"/>
                <a:gd name="T55" fmla="*/ 44 h 44"/>
                <a:gd name="T56" fmla="*/ 0 w 44"/>
                <a:gd name="T57" fmla="*/ 40 h 44"/>
                <a:gd name="T58" fmla="*/ 0 w 44"/>
                <a:gd name="T59" fmla="*/ 4 h 44"/>
                <a:gd name="T60" fmla="*/ 4 w 44"/>
                <a:gd name="T6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" h="44">
                  <a:moveTo>
                    <a:pt x="29" y="19"/>
                  </a:moveTo>
                  <a:cubicBezTo>
                    <a:pt x="31" y="19"/>
                    <a:pt x="32" y="20"/>
                    <a:pt x="32" y="22"/>
                  </a:cubicBezTo>
                  <a:cubicBezTo>
                    <a:pt x="32" y="23"/>
                    <a:pt x="31" y="25"/>
                    <a:pt x="29" y="25"/>
                  </a:cubicBezTo>
                  <a:cubicBezTo>
                    <a:pt x="28" y="25"/>
                    <a:pt x="26" y="23"/>
                    <a:pt x="26" y="22"/>
                  </a:cubicBezTo>
                  <a:cubicBezTo>
                    <a:pt x="26" y="20"/>
                    <a:pt x="28" y="19"/>
                    <a:pt x="29" y="19"/>
                  </a:cubicBezTo>
                  <a:close/>
                  <a:moveTo>
                    <a:pt x="40" y="17"/>
                  </a:moveTo>
                  <a:cubicBezTo>
                    <a:pt x="36" y="17"/>
                    <a:pt x="32" y="17"/>
                    <a:pt x="28" y="17"/>
                  </a:cubicBezTo>
                  <a:cubicBezTo>
                    <a:pt x="26" y="17"/>
                    <a:pt x="25" y="19"/>
                    <a:pt x="25" y="21"/>
                  </a:cubicBezTo>
                  <a:cubicBezTo>
                    <a:pt x="25" y="21"/>
                    <a:pt x="25" y="22"/>
                    <a:pt x="25" y="23"/>
                  </a:cubicBezTo>
                  <a:cubicBezTo>
                    <a:pt x="25" y="25"/>
                    <a:pt x="26" y="26"/>
                    <a:pt x="28" y="26"/>
                  </a:cubicBezTo>
                  <a:cubicBezTo>
                    <a:pt x="32" y="26"/>
                    <a:pt x="36" y="26"/>
                    <a:pt x="40" y="26"/>
                  </a:cubicBezTo>
                  <a:cubicBezTo>
                    <a:pt x="42" y="26"/>
                    <a:pt x="44" y="25"/>
                    <a:pt x="44" y="23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19"/>
                    <a:pt x="42" y="17"/>
                    <a:pt x="40" y="17"/>
                  </a:cubicBezTo>
                  <a:close/>
                  <a:moveTo>
                    <a:pt x="4" y="0"/>
                  </a:moveTo>
                  <a:cubicBezTo>
                    <a:pt x="15" y="0"/>
                    <a:pt x="26" y="0"/>
                    <a:pt x="36" y="0"/>
                  </a:cubicBezTo>
                  <a:cubicBezTo>
                    <a:pt x="38" y="0"/>
                    <a:pt x="40" y="1"/>
                    <a:pt x="40" y="4"/>
                  </a:cubicBezTo>
                  <a:cubicBezTo>
                    <a:pt x="40" y="7"/>
                    <a:pt x="40" y="11"/>
                    <a:pt x="40" y="14"/>
                  </a:cubicBezTo>
                  <a:cubicBezTo>
                    <a:pt x="40" y="16"/>
                    <a:pt x="40" y="16"/>
                    <a:pt x="39" y="16"/>
                  </a:cubicBezTo>
                  <a:cubicBezTo>
                    <a:pt x="35" y="16"/>
                    <a:pt x="32" y="16"/>
                    <a:pt x="28" y="16"/>
                  </a:cubicBezTo>
                  <a:cubicBezTo>
                    <a:pt x="26" y="16"/>
                    <a:pt x="24" y="18"/>
                    <a:pt x="24" y="21"/>
                  </a:cubicBezTo>
                  <a:cubicBezTo>
                    <a:pt x="24" y="21"/>
                    <a:pt x="24" y="22"/>
                    <a:pt x="24" y="23"/>
                  </a:cubicBezTo>
                  <a:cubicBezTo>
                    <a:pt x="24" y="25"/>
                    <a:pt x="26" y="28"/>
                    <a:pt x="28" y="28"/>
                  </a:cubicBezTo>
                  <a:cubicBezTo>
                    <a:pt x="32" y="28"/>
                    <a:pt x="35" y="28"/>
                    <a:pt x="39" y="28"/>
                  </a:cubicBezTo>
                  <a:cubicBezTo>
                    <a:pt x="40" y="28"/>
                    <a:pt x="40" y="28"/>
                    <a:pt x="40" y="29"/>
                  </a:cubicBezTo>
                  <a:cubicBezTo>
                    <a:pt x="40" y="33"/>
                    <a:pt x="40" y="36"/>
                    <a:pt x="40" y="40"/>
                  </a:cubicBezTo>
                  <a:cubicBezTo>
                    <a:pt x="40" y="42"/>
                    <a:pt x="38" y="44"/>
                    <a:pt x="36" y="44"/>
                  </a:cubicBezTo>
                  <a:cubicBezTo>
                    <a:pt x="26" y="44"/>
                    <a:pt x="15" y="44"/>
                    <a:pt x="4" y="44"/>
                  </a:cubicBezTo>
                  <a:cubicBezTo>
                    <a:pt x="2" y="44"/>
                    <a:pt x="0" y="42"/>
                    <a:pt x="0" y="40"/>
                  </a:cubicBezTo>
                  <a:cubicBezTo>
                    <a:pt x="0" y="28"/>
                    <a:pt x="0" y="1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239"/>
            <p:cNvSpPr>
              <a:spLocks noEditPoints="1"/>
            </p:cNvSpPr>
            <p:nvPr/>
          </p:nvSpPr>
          <p:spPr bwMode="auto">
            <a:xfrm>
              <a:off x="1827213" y="1100138"/>
              <a:ext cx="531813" cy="544513"/>
            </a:xfrm>
            <a:custGeom>
              <a:avLst/>
              <a:gdLst>
                <a:gd name="T0" fmla="*/ 29 w 44"/>
                <a:gd name="T1" fmla="*/ 20 h 45"/>
                <a:gd name="T2" fmla="*/ 32 w 44"/>
                <a:gd name="T3" fmla="*/ 23 h 45"/>
                <a:gd name="T4" fmla="*/ 29 w 44"/>
                <a:gd name="T5" fmla="*/ 25 h 45"/>
                <a:gd name="T6" fmla="*/ 26 w 44"/>
                <a:gd name="T7" fmla="*/ 23 h 45"/>
                <a:gd name="T8" fmla="*/ 29 w 44"/>
                <a:gd name="T9" fmla="*/ 20 h 45"/>
                <a:gd name="T10" fmla="*/ 40 w 44"/>
                <a:gd name="T11" fmla="*/ 18 h 45"/>
                <a:gd name="T12" fmla="*/ 28 w 44"/>
                <a:gd name="T13" fmla="*/ 18 h 45"/>
                <a:gd name="T14" fmla="*/ 25 w 44"/>
                <a:gd name="T15" fmla="*/ 22 h 45"/>
                <a:gd name="T16" fmla="*/ 25 w 44"/>
                <a:gd name="T17" fmla="*/ 24 h 45"/>
                <a:gd name="T18" fmla="*/ 28 w 44"/>
                <a:gd name="T19" fmla="*/ 27 h 45"/>
                <a:gd name="T20" fmla="*/ 40 w 44"/>
                <a:gd name="T21" fmla="*/ 27 h 45"/>
                <a:gd name="T22" fmla="*/ 44 w 44"/>
                <a:gd name="T23" fmla="*/ 24 h 45"/>
                <a:gd name="T24" fmla="*/ 44 w 44"/>
                <a:gd name="T25" fmla="*/ 22 h 45"/>
                <a:gd name="T26" fmla="*/ 40 w 44"/>
                <a:gd name="T27" fmla="*/ 18 h 45"/>
                <a:gd name="T28" fmla="*/ 4 w 44"/>
                <a:gd name="T29" fmla="*/ 0 h 45"/>
                <a:gd name="T30" fmla="*/ 36 w 44"/>
                <a:gd name="T31" fmla="*/ 0 h 45"/>
                <a:gd name="T32" fmla="*/ 40 w 44"/>
                <a:gd name="T33" fmla="*/ 4 h 45"/>
                <a:gd name="T34" fmla="*/ 40 w 44"/>
                <a:gd name="T35" fmla="*/ 15 h 45"/>
                <a:gd name="T36" fmla="*/ 38 w 44"/>
                <a:gd name="T37" fmla="*/ 17 h 45"/>
                <a:gd name="T38" fmla="*/ 28 w 44"/>
                <a:gd name="T39" fmla="*/ 17 h 45"/>
                <a:gd name="T40" fmla="*/ 24 w 44"/>
                <a:gd name="T41" fmla="*/ 22 h 45"/>
                <a:gd name="T42" fmla="*/ 24 w 44"/>
                <a:gd name="T43" fmla="*/ 24 h 45"/>
                <a:gd name="T44" fmla="*/ 28 w 44"/>
                <a:gd name="T45" fmla="*/ 28 h 45"/>
                <a:gd name="T46" fmla="*/ 38 w 44"/>
                <a:gd name="T47" fmla="*/ 28 h 45"/>
                <a:gd name="T48" fmla="*/ 40 w 44"/>
                <a:gd name="T49" fmla="*/ 30 h 45"/>
                <a:gd name="T50" fmla="*/ 40 w 44"/>
                <a:gd name="T51" fmla="*/ 41 h 45"/>
                <a:gd name="T52" fmla="*/ 36 w 44"/>
                <a:gd name="T53" fmla="*/ 45 h 45"/>
                <a:gd name="T54" fmla="*/ 4 w 44"/>
                <a:gd name="T55" fmla="*/ 45 h 45"/>
                <a:gd name="T56" fmla="*/ 0 w 44"/>
                <a:gd name="T57" fmla="*/ 41 h 45"/>
                <a:gd name="T58" fmla="*/ 0 w 44"/>
                <a:gd name="T59" fmla="*/ 4 h 45"/>
                <a:gd name="T60" fmla="*/ 4 w 44"/>
                <a:gd name="T6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" h="45">
                  <a:moveTo>
                    <a:pt x="29" y="20"/>
                  </a:moveTo>
                  <a:cubicBezTo>
                    <a:pt x="30" y="20"/>
                    <a:pt x="32" y="21"/>
                    <a:pt x="32" y="23"/>
                  </a:cubicBezTo>
                  <a:cubicBezTo>
                    <a:pt x="32" y="24"/>
                    <a:pt x="30" y="25"/>
                    <a:pt x="29" y="25"/>
                  </a:cubicBezTo>
                  <a:cubicBezTo>
                    <a:pt x="27" y="25"/>
                    <a:pt x="26" y="24"/>
                    <a:pt x="26" y="23"/>
                  </a:cubicBezTo>
                  <a:cubicBezTo>
                    <a:pt x="26" y="21"/>
                    <a:pt x="27" y="20"/>
                    <a:pt x="29" y="20"/>
                  </a:cubicBezTo>
                  <a:close/>
                  <a:moveTo>
                    <a:pt x="40" y="18"/>
                  </a:moveTo>
                  <a:cubicBezTo>
                    <a:pt x="36" y="18"/>
                    <a:pt x="32" y="18"/>
                    <a:pt x="28" y="18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2"/>
                    <a:pt x="25" y="23"/>
                    <a:pt x="25" y="24"/>
                  </a:cubicBezTo>
                  <a:cubicBezTo>
                    <a:pt x="25" y="26"/>
                    <a:pt x="26" y="27"/>
                    <a:pt x="28" y="27"/>
                  </a:cubicBezTo>
                  <a:cubicBezTo>
                    <a:pt x="32" y="27"/>
                    <a:pt x="36" y="27"/>
                    <a:pt x="40" y="27"/>
                  </a:cubicBezTo>
                  <a:cubicBezTo>
                    <a:pt x="42" y="27"/>
                    <a:pt x="44" y="26"/>
                    <a:pt x="44" y="24"/>
                  </a:cubicBezTo>
                  <a:cubicBezTo>
                    <a:pt x="44" y="23"/>
                    <a:pt x="44" y="22"/>
                    <a:pt x="44" y="22"/>
                  </a:cubicBezTo>
                  <a:cubicBezTo>
                    <a:pt x="44" y="20"/>
                    <a:pt x="42" y="18"/>
                    <a:pt x="40" y="18"/>
                  </a:cubicBezTo>
                  <a:close/>
                  <a:moveTo>
                    <a:pt x="4" y="0"/>
                  </a:moveTo>
                  <a:cubicBezTo>
                    <a:pt x="15" y="0"/>
                    <a:pt x="26" y="0"/>
                    <a:pt x="36" y="0"/>
                  </a:cubicBezTo>
                  <a:cubicBezTo>
                    <a:pt x="38" y="0"/>
                    <a:pt x="40" y="2"/>
                    <a:pt x="40" y="4"/>
                  </a:cubicBezTo>
                  <a:cubicBezTo>
                    <a:pt x="40" y="8"/>
                    <a:pt x="40" y="12"/>
                    <a:pt x="40" y="15"/>
                  </a:cubicBezTo>
                  <a:cubicBezTo>
                    <a:pt x="40" y="17"/>
                    <a:pt x="40" y="17"/>
                    <a:pt x="38" y="17"/>
                  </a:cubicBezTo>
                  <a:cubicBezTo>
                    <a:pt x="35" y="17"/>
                    <a:pt x="32" y="17"/>
                    <a:pt x="28" y="17"/>
                  </a:cubicBezTo>
                  <a:cubicBezTo>
                    <a:pt x="26" y="17"/>
                    <a:pt x="24" y="19"/>
                    <a:pt x="24" y="22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4" y="26"/>
                    <a:pt x="26" y="28"/>
                    <a:pt x="28" y="28"/>
                  </a:cubicBezTo>
                  <a:cubicBezTo>
                    <a:pt x="32" y="28"/>
                    <a:pt x="35" y="28"/>
                    <a:pt x="38" y="28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40" y="34"/>
                    <a:pt x="40" y="37"/>
                    <a:pt x="40" y="41"/>
                  </a:cubicBezTo>
                  <a:cubicBezTo>
                    <a:pt x="40" y="43"/>
                    <a:pt x="38" y="45"/>
                    <a:pt x="36" y="45"/>
                  </a:cubicBezTo>
                  <a:cubicBezTo>
                    <a:pt x="26" y="45"/>
                    <a:pt x="15" y="45"/>
                    <a:pt x="4" y="45"/>
                  </a:cubicBezTo>
                  <a:cubicBezTo>
                    <a:pt x="2" y="45"/>
                    <a:pt x="0" y="43"/>
                    <a:pt x="0" y="41"/>
                  </a:cubicBezTo>
                  <a:cubicBezTo>
                    <a:pt x="0" y="29"/>
                    <a:pt x="0" y="1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240"/>
            <p:cNvSpPr>
              <a:spLocks noEditPoints="1"/>
            </p:cNvSpPr>
            <p:nvPr/>
          </p:nvSpPr>
          <p:spPr bwMode="auto">
            <a:xfrm>
              <a:off x="1827213" y="1100138"/>
              <a:ext cx="531813" cy="544513"/>
            </a:xfrm>
            <a:custGeom>
              <a:avLst/>
              <a:gdLst>
                <a:gd name="T0" fmla="*/ 29 w 44"/>
                <a:gd name="T1" fmla="*/ 20 h 45"/>
                <a:gd name="T2" fmla="*/ 32 w 44"/>
                <a:gd name="T3" fmla="*/ 23 h 45"/>
                <a:gd name="T4" fmla="*/ 29 w 44"/>
                <a:gd name="T5" fmla="*/ 25 h 45"/>
                <a:gd name="T6" fmla="*/ 26 w 44"/>
                <a:gd name="T7" fmla="*/ 23 h 45"/>
                <a:gd name="T8" fmla="*/ 29 w 44"/>
                <a:gd name="T9" fmla="*/ 20 h 45"/>
                <a:gd name="T10" fmla="*/ 40 w 44"/>
                <a:gd name="T11" fmla="*/ 18 h 45"/>
                <a:gd name="T12" fmla="*/ 28 w 44"/>
                <a:gd name="T13" fmla="*/ 18 h 45"/>
                <a:gd name="T14" fmla="*/ 25 w 44"/>
                <a:gd name="T15" fmla="*/ 22 h 45"/>
                <a:gd name="T16" fmla="*/ 25 w 44"/>
                <a:gd name="T17" fmla="*/ 23 h 45"/>
                <a:gd name="T18" fmla="*/ 28 w 44"/>
                <a:gd name="T19" fmla="*/ 27 h 45"/>
                <a:gd name="T20" fmla="*/ 40 w 44"/>
                <a:gd name="T21" fmla="*/ 27 h 45"/>
                <a:gd name="T22" fmla="*/ 44 w 44"/>
                <a:gd name="T23" fmla="*/ 23 h 45"/>
                <a:gd name="T24" fmla="*/ 44 w 44"/>
                <a:gd name="T25" fmla="*/ 22 h 45"/>
                <a:gd name="T26" fmla="*/ 40 w 44"/>
                <a:gd name="T27" fmla="*/ 18 h 45"/>
                <a:gd name="T28" fmla="*/ 4 w 44"/>
                <a:gd name="T29" fmla="*/ 0 h 45"/>
                <a:gd name="T30" fmla="*/ 36 w 44"/>
                <a:gd name="T31" fmla="*/ 0 h 45"/>
                <a:gd name="T32" fmla="*/ 40 w 44"/>
                <a:gd name="T33" fmla="*/ 4 h 45"/>
                <a:gd name="T34" fmla="*/ 40 w 44"/>
                <a:gd name="T35" fmla="*/ 15 h 45"/>
                <a:gd name="T36" fmla="*/ 38 w 44"/>
                <a:gd name="T37" fmla="*/ 17 h 45"/>
                <a:gd name="T38" fmla="*/ 28 w 44"/>
                <a:gd name="T39" fmla="*/ 17 h 45"/>
                <a:gd name="T40" fmla="*/ 23 w 44"/>
                <a:gd name="T41" fmla="*/ 22 h 45"/>
                <a:gd name="T42" fmla="*/ 23 w 44"/>
                <a:gd name="T43" fmla="*/ 23 h 45"/>
                <a:gd name="T44" fmla="*/ 28 w 44"/>
                <a:gd name="T45" fmla="*/ 28 h 45"/>
                <a:gd name="T46" fmla="*/ 38 w 44"/>
                <a:gd name="T47" fmla="*/ 28 h 45"/>
                <a:gd name="T48" fmla="*/ 40 w 44"/>
                <a:gd name="T49" fmla="*/ 30 h 45"/>
                <a:gd name="T50" fmla="*/ 40 w 44"/>
                <a:gd name="T51" fmla="*/ 41 h 45"/>
                <a:gd name="T52" fmla="*/ 36 w 44"/>
                <a:gd name="T53" fmla="*/ 45 h 45"/>
                <a:gd name="T54" fmla="*/ 4 w 44"/>
                <a:gd name="T55" fmla="*/ 45 h 45"/>
                <a:gd name="T56" fmla="*/ 0 w 44"/>
                <a:gd name="T57" fmla="*/ 41 h 45"/>
                <a:gd name="T58" fmla="*/ 0 w 44"/>
                <a:gd name="T59" fmla="*/ 4 h 45"/>
                <a:gd name="T60" fmla="*/ 4 w 44"/>
                <a:gd name="T6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" h="45">
                  <a:moveTo>
                    <a:pt x="29" y="20"/>
                  </a:moveTo>
                  <a:cubicBezTo>
                    <a:pt x="30" y="20"/>
                    <a:pt x="32" y="21"/>
                    <a:pt x="32" y="23"/>
                  </a:cubicBezTo>
                  <a:cubicBezTo>
                    <a:pt x="32" y="24"/>
                    <a:pt x="30" y="25"/>
                    <a:pt x="29" y="25"/>
                  </a:cubicBezTo>
                  <a:cubicBezTo>
                    <a:pt x="27" y="25"/>
                    <a:pt x="26" y="24"/>
                    <a:pt x="26" y="23"/>
                  </a:cubicBezTo>
                  <a:cubicBezTo>
                    <a:pt x="26" y="21"/>
                    <a:pt x="27" y="20"/>
                    <a:pt x="29" y="20"/>
                  </a:cubicBezTo>
                  <a:close/>
                  <a:moveTo>
                    <a:pt x="40" y="18"/>
                  </a:moveTo>
                  <a:cubicBezTo>
                    <a:pt x="36" y="18"/>
                    <a:pt x="32" y="18"/>
                    <a:pt x="28" y="18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2"/>
                    <a:pt x="25" y="23"/>
                    <a:pt x="25" y="23"/>
                  </a:cubicBezTo>
                  <a:cubicBezTo>
                    <a:pt x="25" y="25"/>
                    <a:pt x="26" y="27"/>
                    <a:pt x="28" y="27"/>
                  </a:cubicBezTo>
                  <a:cubicBezTo>
                    <a:pt x="32" y="27"/>
                    <a:pt x="36" y="27"/>
                    <a:pt x="40" y="27"/>
                  </a:cubicBezTo>
                  <a:cubicBezTo>
                    <a:pt x="42" y="27"/>
                    <a:pt x="44" y="25"/>
                    <a:pt x="44" y="23"/>
                  </a:cubicBezTo>
                  <a:cubicBezTo>
                    <a:pt x="44" y="23"/>
                    <a:pt x="44" y="22"/>
                    <a:pt x="44" y="22"/>
                  </a:cubicBezTo>
                  <a:cubicBezTo>
                    <a:pt x="44" y="20"/>
                    <a:pt x="42" y="18"/>
                    <a:pt x="40" y="18"/>
                  </a:cubicBezTo>
                  <a:close/>
                  <a:moveTo>
                    <a:pt x="4" y="0"/>
                  </a:moveTo>
                  <a:cubicBezTo>
                    <a:pt x="15" y="0"/>
                    <a:pt x="25" y="0"/>
                    <a:pt x="36" y="0"/>
                  </a:cubicBezTo>
                  <a:cubicBezTo>
                    <a:pt x="38" y="0"/>
                    <a:pt x="40" y="2"/>
                    <a:pt x="40" y="4"/>
                  </a:cubicBezTo>
                  <a:cubicBezTo>
                    <a:pt x="40" y="8"/>
                    <a:pt x="40" y="11"/>
                    <a:pt x="40" y="15"/>
                  </a:cubicBezTo>
                  <a:cubicBezTo>
                    <a:pt x="40" y="17"/>
                    <a:pt x="40" y="17"/>
                    <a:pt x="38" y="17"/>
                  </a:cubicBezTo>
                  <a:cubicBezTo>
                    <a:pt x="35" y="17"/>
                    <a:pt x="32" y="17"/>
                    <a:pt x="28" y="17"/>
                  </a:cubicBezTo>
                  <a:cubicBezTo>
                    <a:pt x="26" y="17"/>
                    <a:pt x="23" y="19"/>
                    <a:pt x="23" y="22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6"/>
                    <a:pt x="26" y="28"/>
                    <a:pt x="28" y="28"/>
                  </a:cubicBezTo>
                  <a:cubicBezTo>
                    <a:pt x="32" y="28"/>
                    <a:pt x="35" y="28"/>
                    <a:pt x="38" y="28"/>
                  </a:cubicBezTo>
                  <a:cubicBezTo>
                    <a:pt x="40" y="28"/>
                    <a:pt x="40" y="28"/>
                    <a:pt x="40" y="30"/>
                  </a:cubicBezTo>
                  <a:cubicBezTo>
                    <a:pt x="40" y="33"/>
                    <a:pt x="40" y="37"/>
                    <a:pt x="40" y="41"/>
                  </a:cubicBezTo>
                  <a:cubicBezTo>
                    <a:pt x="40" y="43"/>
                    <a:pt x="38" y="45"/>
                    <a:pt x="36" y="45"/>
                  </a:cubicBezTo>
                  <a:cubicBezTo>
                    <a:pt x="25" y="45"/>
                    <a:pt x="15" y="45"/>
                    <a:pt x="4" y="45"/>
                  </a:cubicBezTo>
                  <a:cubicBezTo>
                    <a:pt x="2" y="45"/>
                    <a:pt x="0" y="43"/>
                    <a:pt x="0" y="41"/>
                  </a:cubicBezTo>
                  <a:cubicBezTo>
                    <a:pt x="0" y="29"/>
                    <a:pt x="0" y="1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241"/>
            <p:cNvSpPr>
              <a:spLocks noEditPoints="1"/>
            </p:cNvSpPr>
            <p:nvPr/>
          </p:nvSpPr>
          <p:spPr bwMode="auto">
            <a:xfrm>
              <a:off x="1827213" y="1100138"/>
              <a:ext cx="519113" cy="544513"/>
            </a:xfrm>
            <a:custGeom>
              <a:avLst/>
              <a:gdLst>
                <a:gd name="T0" fmla="*/ 29 w 43"/>
                <a:gd name="T1" fmla="*/ 20 h 45"/>
                <a:gd name="T2" fmla="*/ 31 w 43"/>
                <a:gd name="T3" fmla="*/ 22 h 45"/>
                <a:gd name="T4" fmla="*/ 29 w 43"/>
                <a:gd name="T5" fmla="*/ 25 h 45"/>
                <a:gd name="T6" fmla="*/ 26 w 43"/>
                <a:gd name="T7" fmla="*/ 22 h 45"/>
                <a:gd name="T8" fmla="*/ 29 w 43"/>
                <a:gd name="T9" fmla="*/ 20 h 45"/>
                <a:gd name="T10" fmla="*/ 40 w 43"/>
                <a:gd name="T11" fmla="*/ 18 h 45"/>
                <a:gd name="T12" fmla="*/ 28 w 43"/>
                <a:gd name="T13" fmla="*/ 18 h 45"/>
                <a:gd name="T14" fmla="*/ 24 w 43"/>
                <a:gd name="T15" fmla="*/ 21 h 45"/>
                <a:gd name="T16" fmla="*/ 24 w 43"/>
                <a:gd name="T17" fmla="*/ 23 h 45"/>
                <a:gd name="T18" fmla="*/ 28 w 43"/>
                <a:gd name="T19" fmla="*/ 27 h 45"/>
                <a:gd name="T20" fmla="*/ 40 w 43"/>
                <a:gd name="T21" fmla="*/ 27 h 45"/>
                <a:gd name="T22" fmla="*/ 43 w 43"/>
                <a:gd name="T23" fmla="*/ 23 h 45"/>
                <a:gd name="T24" fmla="*/ 43 w 43"/>
                <a:gd name="T25" fmla="*/ 21 h 45"/>
                <a:gd name="T26" fmla="*/ 40 w 43"/>
                <a:gd name="T27" fmla="*/ 18 h 45"/>
                <a:gd name="T28" fmla="*/ 4 w 43"/>
                <a:gd name="T29" fmla="*/ 0 h 45"/>
                <a:gd name="T30" fmla="*/ 36 w 43"/>
                <a:gd name="T31" fmla="*/ 0 h 45"/>
                <a:gd name="T32" fmla="*/ 40 w 43"/>
                <a:gd name="T33" fmla="*/ 4 h 45"/>
                <a:gd name="T34" fmla="*/ 40 w 43"/>
                <a:gd name="T35" fmla="*/ 15 h 45"/>
                <a:gd name="T36" fmla="*/ 38 w 43"/>
                <a:gd name="T37" fmla="*/ 17 h 45"/>
                <a:gd name="T38" fmla="*/ 28 w 43"/>
                <a:gd name="T39" fmla="*/ 17 h 45"/>
                <a:gd name="T40" fmla="*/ 23 w 43"/>
                <a:gd name="T41" fmla="*/ 21 h 45"/>
                <a:gd name="T42" fmla="*/ 23 w 43"/>
                <a:gd name="T43" fmla="*/ 23 h 45"/>
                <a:gd name="T44" fmla="*/ 28 w 43"/>
                <a:gd name="T45" fmla="*/ 28 h 45"/>
                <a:gd name="T46" fmla="*/ 38 w 43"/>
                <a:gd name="T47" fmla="*/ 28 h 45"/>
                <a:gd name="T48" fmla="*/ 40 w 43"/>
                <a:gd name="T49" fmla="*/ 30 h 45"/>
                <a:gd name="T50" fmla="*/ 40 w 43"/>
                <a:gd name="T51" fmla="*/ 41 h 45"/>
                <a:gd name="T52" fmla="*/ 36 w 43"/>
                <a:gd name="T53" fmla="*/ 45 h 45"/>
                <a:gd name="T54" fmla="*/ 4 w 43"/>
                <a:gd name="T55" fmla="*/ 45 h 45"/>
                <a:gd name="T56" fmla="*/ 0 w 43"/>
                <a:gd name="T57" fmla="*/ 41 h 45"/>
                <a:gd name="T58" fmla="*/ 0 w 43"/>
                <a:gd name="T59" fmla="*/ 4 h 45"/>
                <a:gd name="T60" fmla="*/ 4 w 43"/>
                <a:gd name="T6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45">
                  <a:moveTo>
                    <a:pt x="29" y="20"/>
                  </a:moveTo>
                  <a:cubicBezTo>
                    <a:pt x="30" y="20"/>
                    <a:pt x="31" y="21"/>
                    <a:pt x="31" y="22"/>
                  </a:cubicBezTo>
                  <a:cubicBezTo>
                    <a:pt x="31" y="24"/>
                    <a:pt x="30" y="25"/>
                    <a:pt x="29" y="25"/>
                  </a:cubicBezTo>
                  <a:cubicBezTo>
                    <a:pt x="27" y="25"/>
                    <a:pt x="26" y="24"/>
                    <a:pt x="26" y="22"/>
                  </a:cubicBezTo>
                  <a:cubicBezTo>
                    <a:pt x="26" y="21"/>
                    <a:pt x="27" y="20"/>
                    <a:pt x="29" y="20"/>
                  </a:cubicBezTo>
                  <a:close/>
                  <a:moveTo>
                    <a:pt x="40" y="18"/>
                  </a:moveTo>
                  <a:cubicBezTo>
                    <a:pt x="36" y="18"/>
                    <a:pt x="32" y="18"/>
                    <a:pt x="28" y="18"/>
                  </a:cubicBezTo>
                  <a:cubicBezTo>
                    <a:pt x="26" y="18"/>
                    <a:pt x="24" y="19"/>
                    <a:pt x="24" y="21"/>
                  </a:cubicBezTo>
                  <a:cubicBezTo>
                    <a:pt x="24" y="22"/>
                    <a:pt x="24" y="23"/>
                    <a:pt x="24" y="23"/>
                  </a:cubicBezTo>
                  <a:cubicBezTo>
                    <a:pt x="24" y="25"/>
                    <a:pt x="26" y="27"/>
                    <a:pt x="28" y="27"/>
                  </a:cubicBezTo>
                  <a:cubicBezTo>
                    <a:pt x="32" y="27"/>
                    <a:pt x="36" y="27"/>
                    <a:pt x="40" y="27"/>
                  </a:cubicBezTo>
                  <a:cubicBezTo>
                    <a:pt x="42" y="27"/>
                    <a:pt x="43" y="25"/>
                    <a:pt x="43" y="23"/>
                  </a:cubicBezTo>
                  <a:cubicBezTo>
                    <a:pt x="43" y="23"/>
                    <a:pt x="43" y="22"/>
                    <a:pt x="43" y="21"/>
                  </a:cubicBezTo>
                  <a:cubicBezTo>
                    <a:pt x="43" y="19"/>
                    <a:pt x="42" y="18"/>
                    <a:pt x="40" y="18"/>
                  </a:cubicBezTo>
                  <a:close/>
                  <a:moveTo>
                    <a:pt x="4" y="0"/>
                  </a:moveTo>
                  <a:cubicBezTo>
                    <a:pt x="15" y="0"/>
                    <a:pt x="25" y="0"/>
                    <a:pt x="36" y="0"/>
                  </a:cubicBezTo>
                  <a:cubicBezTo>
                    <a:pt x="38" y="0"/>
                    <a:pt x="40" y="2"/>
                    <a:pt x="40" y="4"/>
                  </a:cubicBezTo>
                  <a:cubicBezTo>
                    <a:pt x="40" y="8"/>
                    <a:pt x="40" y="11"/>
                    <a:pt x="40" y="15"/>
                  </a:cubicBezTo>
                  <a:cubicBezTo>
                    <a:pt x="40" y="16"/>
                    <a:pt x="40" y="17"/>
                    <a:pt x="38" y="17"/>
                  </a:cubicBezTo>
                  <a:cubicBezTo>
                    <a:pt x="35" y="17"/>
                    <a:pt x="31" y="17"/>
                    <a:pt x="28" y="17"/>
                  </a:cubicBezTo>
                  <a:cubicBezTo>
                    <a:pt x="25" y="17"/>
                    <a:pt x="23" y="19"/>
                    <a:pt x="23" y="21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6"/>
                    <a:pt x="25" y="28"/>
                    <a:pt x="28" y="28"/>
                  </a:cubicBezTo>
                  <a:cubicBezTo>
                    <a:pt x="31" y="28"/>
                    <a:pt x="35" y="28"/>
                    <a:pt x="38" y="28"/>
                  </a:cubicBezTo>
                  <a:cubicBezTo>
                    <a:pt x="40" y="28"/>
                    <a:pt x="40" y="28"/>
                    <a:pt x="40" y="30"/>
                  </a:cubicBezTo>
                  <a:cubicBezTo>
                    <a:pt x="40" y="33"/>
                    <a:pt x="40" y="37"/>
                    <a:pt x="40" y="41"/>
                  </a:cubicBezTo>
                  <a:cubicBezTo>
                    <a:pt x="40" y="43"/>
                    <a:pt x="38" y="45"/>
                    <a:pt x="36" y="45"/>
                  </a:cubicBezTo>
                  <a:cubicBezTo>
                    <a:pt x="25" y="45"/>
                    <a:pt x="15" y="45"/>
                    <a:pt x="4" y="45"/>
                  </a:cubicBezTo>
                  <a:cubicBezTo>
                    <a:pt x="2" y="45"/>
                    <a:pt x="0" y="43"/>
                    <a:pt x="0" y="41"/>
                  </a:cubicBezTo>
                  <a:cubicBezTo>
                    <a:pt x="0" y="28"/>
                    <a:pt x="0" y="1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242"/>
            <p:cNvSpPr>
              <a:spLocks noEditPoints="1"/>
            </p:cNvSpPr>
            <p:nvPr/>
          </p:nvSpPr>
          <p:spPr bwMode="auto">
            <a:xfrm>
              <a:off x="1827213" y="1100138"/>
              <a:ext cx="519113" cy="531813"/>
            </a:xfrm>
            <a:custGeom>
              <a:avLst/>
              <a:gdLst>
                <a:gd name="T0" fmla="*/ 29 w 43"/>
                <a:gd name="T1" fmla="*/ 19 h 44"/>
                <a:gd name="T2" fmla="*/ 31 w 43"/>
                <a:gd name="T3" fmla="*/ 22 h 44"/>
                <a:gd name="T4" fmla="*/ 29 w 43"/>
                <a:gd name="T5" fmla="*/ 25 h 44"/>
                <a:gd name="T6" fmla="*/ 26 w 43"/>
                <a:gd name="T7" fmla="*/ 22 h 44"/>
                <a:gd name="T8" fmla="*/ 29 w 43"/>
                <a:gd name="T9" fmla="*/ 19 h 44"/>
                <a:gd name="T10" fmla="*/ 40 w 43"/>
                <a:gd name="T11" fmla="*/ 18 h 44"/>
                <a:gd name="T12" fmla="*/ 28 w 43"/>
                <a:gd name="T13" fmla="*/ 18 h 44"/>
                <a:gd name="T14" fmla="*/ 24 w 43"/>
                <a:gd name="T15" fmla="*/ 21 h 44"/>
                <a:gd name="T16" fmla="*/ 24 w 43"/>
                <a:gd name="T17" fmla="*/ 23 h 44"/>
                <a:gd name="T18" fmla="*/ 28 w 43"/>
                <a:gd name="T19" fmla="*/ 27 h 44"/>
                <a:gd name="T20" fmla="*/ 40 w 43"/>
                <a:gd name="T21" fmla="*/ 27 h 44"/>
                <a:gd name="T22" fmla="*/ 43 w 43"/>
                <a:gd name="T23" fmla="*/ 23 h 44"/>
                <a:gd name="T24" fmla="*/ 43 w 43"/>
                <a:gd name="T25" fmla="*/ 21 h 44"/>
                <a:gd name="T26" fmla="*/ 40 w 43"/>
                <a:gd name="T27" fmla="*/ 18 h 44"/>
                <a:gd name="T28" fmla="*/ 4 w 43"/>
                <a:gd name="T29" fmla="*/ 0 h 44"/>
                <a:gd name="T30" fmla="*/ 36 w 43"/>
                <a:gd name="T31" fmla="*/ 0 h 44"/>
                <a:gd name="T32" fmla="*/ 40 w 43"/>
                <a:gd name="T33" fmla="*/ 4 h 44"/>
                <a:gd name="T34" fmla="*/ 40 w 43"/>
                <a:gd name="T35" fmla="*/ 15 h 44"/>
                <a:gd name="T36" fmla="*/ 38 w 43"/>
                <a:gd name="T37" fmla="*/ 16 h 44"/>
                <a:gd name="T38" fmla="*/ 28 w 43"/>
                <a:gd name="T39" fmla="*/ 16 h 44"/>
                <a:gd name="T40" fmla="*/ 23 w 43"/>
                <a:gd name="T41" fmla="*/ 21 h 44"/>
                <a:gd name="T42" fmla="*/ 23 w 43"/>
                <a:gd name="T43" fmla="*/ 23 h 44"/>
                <a:gd name="T44" fmla="*/ 28 w 43"/>
                <a:gd name="T45" fmla="*/ 28 h 44"/>
                <a:gd name="T46" fmla="*/ 38 w 43"/>
                <a:gd name="T47" fmla="*/ 28 h 44"/>
                <a:gd name="T48" fmla="*/ 40 w 43"/>
                <a:gd name="T49" fmla="*/ 29 h 44"/>
                <a:gd name="T50" fmla="*/ 40 w 43"/>
                <a:gd name="T51" fmla="*/ 40 h 44"/>
                <a:gd name="T52" fmla="*/ 36 w 43"/>
                <a:gd name="T53" fmla="*/ 44 h 44"/>
                <a:gd name="T54" fmla="*/ 4 w 43"/>
                <a:gd name="T55" fmla="*/ 44 h 44"/>
                <a:gd name="T56" fmla="*/ 0 w 43"/>
                <a:gd name="T57" fmla="*/ 40 h 44"/>
                <a:gd name="T58" fmla="*/ 0 w 43"/>
                <a:gd name="T59" fmla="*/ 4 h 44"/>
                <a:gd name="T60" fmla="*/ 4 w 43"/>
                <a:gd name="T6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44">
                  <a:moveTo>
                    <a:pt x="29" y="19"/>
                  </a:moveTo>
                  <a:cubicBezTo>
                    <a:pt x="30" y="19"/>
                    <a:pt x="31" y="21"/>
                    <a:pt x="31" y="22"/>
                  </a:cubicBezTo>
                  <a:cubicBezTo>
                    <a:pt x="31" y="24"/>
                    <a:pt x="30" y="25"/>
                    <a:pt x="29" y="25"/>
                  </a:cubicBezTo>
                  <a:cubicBezTo>
                    <a:pt x="27" y="25"/>
                    <a:pt x="26" y="24"/>
                    <a:pt x="26" y="22"/>
                  </a:cubicBezTo>
                  <a:cubicBezTo>
                    <a:pt x="26" y="21"/>
                    <a:pt x="27" y="19"/>
                    <a:pt x="29" y="19"/>
                  </a:cubicBezTo>
                  <a:close/>
                  <a:moveTo>
                    <a:pt x="40" y="18"/>
                  </a:moveTo>
                  <a:cubicBezTo>
                    <a:pt x="36" y="18"/>
                    <a:pt x="32" y="18"/>
                    <a:pt x="28" y="18"/>
                  </a:cubicBezTo>
                  <a:cubicBezTo>
                    <a:pt x="26" y="18"/>
                    <a:pt x="24" y="19"/>
                    <a:pt x="24" y="21"/>
                  </a:cubicBezTo>
                  <a:cubicBezTo>
                    <a:pt x="24" y="22"/>
                    <a:pt x="24" y="23"/>
                    <a:pt x="24" y="23"/>
                  </a:cubicBezTo>
                  <a:cubicBezTo>
                    <a:pt x="24" y="25"/>
                    <a:pt x="26" y="27"/>
                    <a:pt x="28" y="27"/>
                  </a:cubicBezTo>
                  <a:cubicBezTo>
                    <a:pt x="32" y="27"/>
                    <a:pt x="36" y="27"/>
                    <a:pt x="40" y="27"/>
                  </a:cubicBezTo>
                  <a:cubicBezTo>
                    <a:pt x="42" y="27"/>
                    <a:pt x="43" y="25"/>
                    <a:pt x="43" y="23"/>
                  </a:cubicBezTo>
                  <a:cubicBezTo>
                    <a:pt x="43" y="23"/>
                    <a:pt x="43" y="22"/>
                    <a:pt x="43" y="21"/>
                  </a:cubicBezTo>
                  <a:cubicBezTo>
                    <a:pt x="43" y="19"/>
                    <a:pt x="42" y="18"/>
                    <a:pt x="40" y="18"/>
                  </a:cubicBezTo>
                  <a:close/>
                  <a:moveTo>
                    <a:pt x="4" y="0"/>
                  </a:moveTo>
                  <a:cubicBezTo>
                    <a:pt x="14" y="0"/>
                    <a:pt x="25" y="0"/>
                    <a:pt x="36" y="0"/>
                  </a:cubicBezTo>
                  <a:cubicBezTo>
                    <a:pt x="38" y="0"/>
                    <a:pt x="40" y="2"/>
                    <a:pt x="40" y="4"/>
                  </a:cubicBezTo>
                  <a:cubicBezTo>
                    <a:pt x="40" y="8"/>
                    <a:pt x="40" y="11"/>
                    <a:pt x="40" y="15"/>
                  </a:cubicBezTo>
                  <a:cubicBezTo>
                    <a:pt x="40" y="16"/>
                    <a:pt x="40" y="16"/>
                    <a:pt x="38" y="16"/>
                  </a:cubicBezTo>
                  <a:cubicBezTo>
                    <a:pt x="35" y="16"/>
                    <a:pt x="31" y="16"/>
                    <a:pt x="28" y="16"/>
                  </a:cubicBezTo>
                  <a:cubicBezTo>
                    <a:pt x="25" y="16"/>
                    <a:pt x="23" y="19"/>
                    <a:pt x="23" y="21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6"/>
                    <a:pt x="25" y="28"/>
                    <a:pt x="28" y="28"/>
                  </a:cubicBezTo>
                  <a:cubicBezTo>
                    <a:pt x="31" y="28"/>
                    <a:pt x="35" y="28"/>
                    <a:pt x="38" y="28"/>
                  </a:cubicBezTo>
                  <a:cubicBezTo>
                    <a:pt x="40" y="28"/>
                    <a:pt x="40" y="28"/>
                    <a:pt x="40" y="29"/>
                  </a:cubicBezTo>
                  <a:cubicBezTo>
                    <a:pt x="40" y="33"/>
                    <a:pt x="40" y="37"/>
                    <a:pt x="40" y="40"/>
                  </a:cubicBezTo>
                  <a:cubicBezTo>
                    <a:pt x="40" y="43"/>
                    <a:pt x="38" y="44"/>
                    <a:pt x="36" y="44"/>
                  </a:cubicBezTo>
                  <a:cubicBezTo>
                    <a:pt x="25" y="44"/>
                    <a:pt x="14" y="44"/>
                    <a:pt x="4" y="44"/>
                  </a:cubicBezTo>
                  <a:cubicBezTo>
                    <a:pt x="2" y="44"/>
                    <a:pt x="0" y="43"/>
                    <a:pt x="0" y="40"/>
                  </a:cubicBezTo>
                  <a:cubicBezTo>
                    <a:pt x="0" y="28"/>
                    <a:pt x="0" y="1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243"/>
            <p:cNvSpPr>
              <a:spLocks noEditPoints="1"/>
            </p:cNvSpPr>
            <p:nvPr/>
          </p:nvSpPr>
          <p:spPr bwMode="auto">
            <a:xfrm>
              <a:off x="1827213" y="1100138"/>
              <a:ext cx="519113" cy="531813"/>
            </a:xfrm>
            <a:custGeom>
              <a:avLst/>
              <a:gdLst>
                <a:gd name="T0" fmla="*/ 28 w 43"/>
                <a:gd name="T1" fmla="*/ 19 h 44"/>
                <a:gd name="T2" fmla="*/ 31 w 43"/>
                <a:gd name="T3" fmla="*/ 22 h 44"/>
                <a:gd name="T4" fmla="*/ 28 w 43"/>
                <a:gd name="T5" fmla="*/ 25 h 44"/>
                <a:gd name="T6" fmla="*/ 26 w 43"/>
                <a:gd name="T7" fmla="*/ 22 h 44"/>
                <a:gd name="T8" fmla="*/ 28 w 43"/>
                <a:gd name="T9" fmla="*/ 19 h 44"/>
                <a:gd name="T10" fmla="*/ 39 w 43"/>
                <a:gd name="T11" fmla="*/ 17 h 44"/>
                <a:gd name="T12" fmla="*/ 28 w 43"/>
                <a:gd name="T13" fmla="*/ 17 h 44"/>
                <a:gd name="T14" fmla="*/ 24 w 43"/>
                <a:gd name="T15" fmla="*/ 21 h 44"/>
                <a:gd name="T16" fmla="*/ 24 w 43"/>
                <a:gd name="T17" fmla="*/ 23 h 44"/>
                <a:gd name="T18" fmla="*/ 28 w 43"/>
                <a:gd name="T19" fmla="*/ 27 h 44"/>
                <a:gd name="T20" fmla="*/ 39 w 43"/>
                <a:gd name="T21" fmla="*/ 27 h 44"/>
                <a:gd name="T22" fmla="*/ 43 w 43"/>
                <a:gd name="T23" fmla="*/ 23 h 44"/>
                <a:gd name="T24" fmla="*/ 43 w 43"/>
                <a:gd name="T25" fmla="*/ 21 h 44"/>
                <a:gd name="T26" fmla="*/ 39 w 43"/>
                <a:gd name="T27" fmla="*/ 17 h 44"/>
                <a:gd name="T28" fmla="*/ 4 w 43"/>
                <a:gd name="T29" fmla="*/ 0 h 44"/>
                <a:gd name="T30" fmla="*/ 36 w 43"/>
                <a:gd name="T31" fmla="*/ 0 h 44"/>
                <a:gd name="T32" fmla="*/ 40 w 43"/>
                <a:gd name="T33" fmla="*/ 4 h 44"/>
                <a:gd name="T34" fmla="*/ 40 w 43"/>
                <a:gd name="T35" fmla="*/ 15 h 44"/>
                <a:gd name="T36" fmla="*/ 38 w 43"/>
                <a:gd name="T37" fmla="*/ 16 h 44"/>
                <a:gd name="T38" fmla="*/ 28 w 43"/>
                <a:gd name="T39" fmla="*/ 16 h 44"/>
                <a:gd name="T40" fmla="*/ 23 w 43"/>
                <a:gd name="T41" fmla="*/ 21 h 44"/>
                <a:gd name="T42" fmla="*/ 23 w 43"/>
                <a:gd name="T43" fmla="*/ 23 h 44"/>
                <a:gd name="T44" fmla="*/ 28 w 43"/>
                <a:gd name="T45" fmla="*/ 28 h 44"/>
                <a:gd name="T46" fmla="*/ 38 w 43"/>
                <a:gd name="T47" fmla="*/ 28 h 44"/>
                <a:gd name="T48" fmla="*/ 40 w 43"/>
                <a:gd name="T49" fmla="*/ 29 h 44"/>
                <a:gd name="T50" fmla="*/ 40 w 43"/>
                <a:gd name="T51" fmla="*/ 40 h 44"/>
                <a:gd name="T52" fmla="*/ 36 w 43"/>
                <a:gd name="T53" fmla="*/ 44 h 44"/>
                <a:gd name="T54" fmla="*/ 4 w 43"/>
                <a:gd name="T55" fmla="*/ 44 h 44"/>
                <a:gd name="T56" fmla="*/ 0 w 43"/>
                <a:gd name="T57" fmla="*/ 40 h 44"/>
                <a:gd name="T58" fmla="*/ 0 w 43"/>
                <a:gd name="T59" fmla="*/ 4 h 44"/>
                <a:gd name="T60" fmla="*/ 4 w 43"/>
                <a:gd name="T6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44">
                  <a:moveTo>
                    <a:pt x="28" y="19"/>
                  </a:moveTo>
                  <a:cubicBezTo>
                    <a:pt x="30" y="19"/>
                    <a:pt x="31" y="21"/>
                    <a:pt x="31" y="22"/>
                  </a:cubicBezTo>
                  <a:cubicBezTo>
                    <a:pt x="31" y="24"/>
                    <a:pt x="30" y="25"/>
                    <a:pt x="28" y="25"/>
                  </a:cubicBezTo>
                  <a:cubicBezTo>
                    <a:pt x="27" y="25"/>
                    <a:pt x="26" y="24"/>
                    <a:pt x="26" y="22"/>
                  </a:cubicBezTo>
                  <a:cubicBezTo>
                    <a:pt x="26" y="21"/>
                    <a:pt x="27" y="19"/>
                    <a:pt x="28" y="19"/>
                  </a:cubicBezTo>
                  <a:close/>
                  <a:moveTo>
                    <a:pt x="39" y="17"/>
                  </a:moveTo>
                  <a:cubicBezTo>
                    <a:pt x="36" y="17"/>
                    <a:pt x="32" y="17"/>
                    <a:pt x="28" y="17"/>
                  </a:cubicBezTo>
                  <a:cubicBezTo>
                    <a:pt x="26" y="17"/>
                    <a:pt x="24" y="19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5"/>
                    <a:pt x="26" y="27"/>
                    <a:pt x="28" y="27"/>
                  </a:cubicBezTo>
                  <a:cubicBezTo>
                    <a:pt x="32" y="27"/>
                    <a:pt x="36" y="27"/>
                    <a:pt x="39" y="27"/>
                  </a:cubicBezTo>
                  <a:cubicBezTo>
                    <a:pt x="41" y="27"/>
                    <a:pt x="43" y="25"/>
                    <a:pt x="43" y="23"/>
                  </a:cubicBezTo>
                  <a:cubicBezTo>
                    <a:pt x="43" y="22"/>
                    <a:pt x="43" y="22"/>
                    <a:pt x="43" y="21"/>
                  </a:cubicBezTo>
                  <a:cubicBezTo>
                    <a:pt x="43" y="19"/>
                    <a:pt x="41" y="17"/>
                    <a:pt x="39" y="17"/>
                  </a:cubicBezTo>
                  <a:close/>
                  <a:moveTo>
                    <a:pt x="4" y="0"/>
                  </a:moveTo>
                  <a:cubicBezTo>
                    <a:pt x="14" y="0"/>
                    <a:pt x="25" y="0"/>
                    <a:pt x="36" y="0"/>
                  </a:cubicBezTo>
                  <a:cubicBezTo>
                    <a:pt x="38" y="0"/>
                    <a:pt x="40" y="2"/>
                    <a:pt x="40" y="4"/>
                  </a:cubicBezTo>
                  <a:cubicBezTo>
                    <a:pt x="40" y="7"/>
                    <a:pt x="40" y="11"/>
                    <a:pt x="40" y="15"/>
                  </a:cubicBezTo>
                  <a:cubicBezTo>
                    <a:pt x="40" y="16"/>
                    <a:pt x="39" y="16"/>
                    <a:pt x="38" y="16"/>
                  </a:cubicBezTo>
                  <a:cubicBezTo>
                    <a:pt x="34" y="16"/>
                    <a:pt x="31" y="16"/>
                    <a:pt x="28" y="16"/>
                  </a:cubicBezTo>
                  <a:cubicBezTo>
                    <a:pt x="25" y="16"/>
                    <a:pt x="23" y="18"/>
                    <a:pt x="23" y="21"/>
                  </a:cubicBezTo>
                  <a:cubicBezTo>
                    <a:pt x="23" y="22"/>
                    <a:pt x="23" y="22"/>
                    <a:pt x="23" y="23"/>
                  </a:cubicBezTo>
                  <a:cubicBezTo>
                    <a:pt x="23" y="26"/>
                    <a:pt x="25" y="28"/>
                    <a:pt x="28" y="28"/>
                  </a:cubicBezTo>
                  <a:cubicBezTo>
                    <a:pt x="31" y="28"/>
                    <a:pt x="34" y="28"/>
                    <a:pt x="38" y="28"/>
                  </a:cubicBezTo>
                  <a:cubicBezTo>
                    <a:pt x="39" y="28"/>
                    <a:pt x="40" y="28"/>
                    <a:pt x="40" y="29"/>
                  </a:cubicBezTo>
                  <a:cubicBezTo>
                    <a:pt x="40" y="33"/>
                    <a:pt x="40" y="37"/>
                    <a:pt x="40" y="40"/>
                  </a:cubicBezTo>
                  <a:cubicBezTo>
                    <a:pt x="40" y="42"/>
                    <a:pt x="38" y="44"/>
                    <a:pt x="36" y="44"/>
                  </a:cubicBezTo>
                  <a:cubicBezTo>
                    <a:pt x="25" y="44"/>
                    <a:pt x="14" y="44"/>
                    <a:pt x="4" y="44"/>
                  </a:cubicBezTo>
                  <a:cubicBezTo>
                    <a:pt x="2" y="44"/>
                    <a:pt x="0" y="42"/>
                    <a:pt x="0" y="40"/>
                  </a:cubicBezTo>
                  <a:cubicBezTo>
                    <a:pt x="0" y="28"/>
                    <a:pt x="0" y="1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244"/>
            <p:cNvSpPr>
              <a:spLocks noEditPoints="1"/>
            </p:cNvSpPr>
            <p:nvPr/>
          </p:nvSpPr>
          <p:spPr bwMode="auto">
            <a:xfrm>
              <a:off x="1827213" y="1100138"/>
              <a:ext cx="519113" cy="531813"/>
            </a:xfrm>
            <a:custGeom>
              <a:avLst/>
              <a:gdLst>
                <a:gd name="T0" fmla="*/ 28 w 43"/>
                <a:gd name="T1" fmla="*/ 19 h 44"/>
                <a:gd name="T2" fmla="*/ 31 w 43"/>
                <a:gd name="T3" fmla="*/ 22 h 44"/>
                <a:gd name="T4" fmla="*/ 28 w 43"/>
                <a:gd name="T5" fmla="*/ 25 h 44"/>
                <a:gd name="T6" fmla="*/ 25 w 43"/>
                <a:gd name="T7" fmla="*/ 22 h 44"/>
                <a:gd name="T8" fmla="*/ 28 w 43"/>
                <a:gd name="T9" fmla="*/ 19 h 44"/>
                <a:gd name="T10" fmla="*/ 39 w 43"/>
                <a:gd name="T11" fmla="*/ 17 h 44"/>
                <a:gd name="T12" fmla="*/ 28 w 43"/>
                <a:gd name="T13" fmla="*/ 17 h 44"/>
                <a:gd name="T14" fmla="*/ 24 w 43"/>
                <a:gd name="T15" fmla="*/ 21 h 44"/>
                <a:gd name="T16" fmla="*/ 24 w 43"/>
                <a:gd name="T17" fmla="*/ 23 h 44"/>
                <a:gd name="T18" fmla="*/ 28 w 43"/>
                <a:gd name="T19" fmla="*/ 26 h 44"/>
                <a:gd name="T20" fmla="*/ 39 w 43"/>
                <a:gd name="T21" fmla="*/ 26 h 44"/>
                <a:gd name="T22" fmla="*/ 43 w 43"/>
                <a:gd name="T23" fmla="*/ 23 h 44"/>
                <a:gd name="T24" fmla="*/ 43 w 43"/>
                <a:gd name="T25" fmla="*/ 21 h 44"/>
                <a:gd name="T26" fmla="*/ 39 w 43"/>
                <a:gd name="T27" fmla="*/ 17 h 44"/>
                <a:gd name="T28" fmla="*/ 4 w 43"/>
                <a:gd name="T29" fmla="*/ 0 h 44"/>
                <a:gd name="T30" fmla="*/ 35 w 43"/>
                <a:gd name="T31" fmla="*/ 0 h 44"/>
                <a:gd name="T32" fmla="*/ 39 w 43"/>
                <a:gd name="T33" fmla="*/ 4 h 44"/>
                <a:gd name="T34" fmla="*/ 39 w 43"/>
                <a:gd name="T35" fmla="*/ 14 h 44"/>
                <a:gd name="T36" fmla="*/ 38 w 43"/>
                <a:gd name="T37" fmla="*/ 16 h 44"/>
                <a:gd name="T38" fmla="*/ 28 w 43"/>
                <a:gd name="T39" fmla="*/ 16 h 44"/>
                <a:gd name="T40" fmla="*/ 23 w 43"/>
                <a:gd name="T41" fmla="*/ 21 h 44"/>
                <a:gd name="T42" fmla="*/ 23 w 43"/>
                <a:gd name="T43" fmla="*/ 23 h 44"/>
                <a:gd name="T44" fmla="*/ 28 w 43"/>
                <a:gd name="T45" fmla="*/ 28 h 44"/>
                <a:gd name="T46" fmla="*/ 38 w 43"/>
                <a:gd name="T47" fmla="*/ 28 h 44"/>
                <a:gd name="T48" fmla="*/ 39 w 43"/>
                <a:gd name="T49" fmla="*/ 29 h 44"/>
                <a:gd name="T50" fmla="*/ 39 w 43"/>
                <a:gd name="T51" fmla="*/ 40 h 44"/>
                <a:gd name="T52" fmla="*/ 35 w 43"/>
                <a:gd name="T53" fmla="*/ 44 h 44"/>
                <a:gd name="T54" fmla="*/ 4 w 43"/>
                <a:gd name="T55" fmla="*/ 44 h 44"/>
                <a:gd name="T56" fmla="*/ 0 w 43"/>
                <a:gd name="T57" fmla="*/ 40 h 44"/>
                <a:gd name="T58" fmla="*/ 0 w 43"/>
                <a:gd name="T59" fmla="*/ 4 h 44"/>
                <a:gd name="T60" fmla="*/ 4 w 43"/>
                <a:gd name="T6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44">
                  <a:moveTo>
                    <a:pt x="28" y="19"/>
                  </a:moveTo>
                  <a:cubicBezTo>
                    <a:pt x="30" y="19"/>
                    <a:pt x="31" y="20"/>
                    <a:pt x="31" y="22"/>
                  </a:cubicBezTo>
                  <a:cubicBezTo>
                    <a:pt x="31" y="23"/>
                    <a:pt x="30" y="25"/>
                    <a:pt x="28" y="25"/>
                  </a:cubicBezTo>
                  <a:cubicBezTo>
                    <a:pt x="27" y="25"/>
                    <a:pt x="25" y="23"/>
                    <a:pt x="25" y="22"/>
                  </a:cubicBezTo>
                  <a:cubicBezTo>
                    <a:pt x="25" y="20"/>
                    <a:pt x="27" y="19"/>
                    <a:pt x="28" y="19"/>
                  </a:cubicBezTo>
                  <a:close/>
                  <a:moveTo>
                    <a:pt x="39" y="17"/>
                  </a:moveTo>
                  <a:cubicBezTo>
                    <a:pt x="35" y="17"/>
                    <a:pt x="31" y="17"/>
                    <a:pt x="28" y="17"/>
                  </a:cubicBezTo>
                  <a:cubicBezTo>
                    <a:pt x="26" y="17"/>
                    <a:pt x="24" y="19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5"/>
                    <a:pt x="26" y="26"/>
                    <a:pt x="28" y="26"/>
                  </a:cubicBezTo>
                  <a:cubicBezTo>
                    <a:pt x="31" y="26"/>
                    <a:pt x="35" y="26"/>
                    <a:pt x="39" y="26"/>
                  </a:cubicBezTo>
                  <a:cubicBezTo>
                    <a:pt x="41" y="26"/>
                    <a:pt x="43" y="25"/>
                    <a:pt x="43" y="23"/>
                  </a:cubicBezTo>
                  <a:cubicBezTo>
                    <a:pt x="43" y="22"/>
                    <a:pt x="43" y="22"/>
                    <a:pt x="43" y="21"/>
                  </a:cubicBezTo>
                  <a:cubicBezTo>
                    <a:pt x="43" y="19"/>
                    <a:pt x="41" y="17"/>
                    <a:pt x="39" y="17"/>
                  </a:cubicBezTo>
                  <a:close/>
                  <a:moveTo>
                    <a:pt x="4" y="0"/>
                  </a:moveTo>
                  <a:cubicBezTo>
                    <a:pt x="14" y="0"/>
                    <a:pt x="25" y="0"/>
                    <a:pt x="35" y="0"/>
                  </a:cubicBezTo>
                  <a:cubicBezTo>
                    <a:pt x="38" y="0"/>
                    <a:pt x="39" y="1"/>
                    <a:pt x="39" y="4"/>
                  </a:cubicBezTo>
                  <a:cubicBezTo>
                    <a:pt x="39" y="7"/>
                    <a:pt x="39" y="11"/>
                    <a:pt x="39" y="14"/>
                  </a:cubicBezTo>
                  <a:cubicBezTo>
                    <a:pt x="39" y="16"/>
                    <a:pt x="39" y="16"/>
                    <a:pt x="38" y="16"/>
                  </a:cubicBezTo>
                  <a:cubicBezTo>
                    <a:pt x="34" y="16"/>
                    <a:pt x="31" y="16"/>
                    <a:pt x="28" y="16"/>
                  </a:cubicBezTo>
                  <a:cubicBezTo>
                    <a:pt x="25" y="16"/>
                    <a:pt x="23" y="18"/>
                    <a:pt x="23" y="21"/>
                  </a:cubicBezTo>
                  <a:cubicBezTo>
                    <a:pt x="23" y="22"/>
                    <a:pt x="23" y="22"/>
                    <a:pt x="23" y="23"/>
                  </a:cubicBezTo>
                  <a:cubicBezTo>
                    <a:pt x="23" y="25"/>
                    <a:pt x="25" y="28"/>
                    <a:pt x="28" y="28"/>
                  </a:cubicBezTo>
                  <a:cubicBezTo>
                    <a:pt x="31" y="28"/>
                    <a:pt x="34" y="28"/>
                    <a:pt x="38" y="28"/>
                  </a:cubicBezTo>
                  <a:cubicBezTo>
                    <a:pt x="39" y="28"/>
                    <a:pt x="39" y="28"/>
                    <a:pt x="39" y="29"/>
                  </a:cubicBezTo>
                  <a:cubicBezTo>
                    <a:pt x="39" y="33"/>
                    <a:pt x="39" y="36"/>
                    <a:pt x="39" y="40"/>
                  </a:cubicBezTo>
                  <a:cubicBezTo>
                    <a:pt x="39" y="42"/>
                    <a:pt x="38" y="44"/>
                    <a:pt x="35" y="44"/>
                  </a:cubicBezTo>
                  <a:cubicBezTo>
                    <a:pt x="25" y="44"/>
                    <a:pt x="14" y="44"/>
                    <a:pt x="4" y="44"/>
                  </a:cubicBezTo>
                  <a:cubicBezTo>
                    <a:pt x="1" y="44"/>
                    <a:pt x="0" y="42"/>
                    <a:pt x="0" y="40"/>
                  </a:cubicBezTo>
                  <a:cubicBezTo>
                    <a:pt x="0" y="28"/>
                    <a:pt x="0" y="16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245"/>
            <p:cNvSpPr>
              <a:spLocks noEditPoints="1"/>
            </p:cNvSpPr>
            <p:nvPr/>
          </p:nvSpPr>
          <p:spPr bwMode="auto">
            <a:xfrm>
              <a:off x="1814513" y="1100138"/>
              <a:ext cx="531813" cy="531813"/>
            </a:xfrm>
            <a:custGeom>
              <a:avLst/>
              <a:gdLst>
                <a:gd name="T0" fmla="*/ 29 w 44"/>
                <a:gd name="T1" fmla="*/ 19 h 44"/>
                <a:gd name="T2" fmla="*/ 32 w 44"/>
                <a:gd name="T3" fmla="*/ 22 h 44"/>
                <a:gd name="T4" fmla="*/ 29 w 44"/>
                <a:gd name="T5" fmla="*/ 25 h 44"/>
                <a:gd name="T6" fmla="*/ 26 w 44"/>
                <a:gd name="T7" fmla="*/ 22 h 44"/>
                <a:gd name="T8" fmla="*/ 29 w 44"/>
                <a:gd name="T9" fmla="*/ 19 h 44"/>
                <a:gd name="T10" fmla="*/ 40 w 44"/>
                <a:gd name="T11" fmla="*/ 17 h 44"/>
                <a:gd name="T12" fmla="*/ 28 w 44"/>
                <a:gd name="T13" fmla="*/ 17 h 44"/>
                <a:gd name="T14" fmla="*/ 25 w 44"/>
                <a:gd name="T15" fmla="*/ 21 h 44"/>
                <a:gd name="T16" fmla="*/ 25 w 44"/>
                <a:gd name="T17" fmla="*/ 23 h 44"/>
                <a:gd name="T18" fmla="*/ 28 w 44"/>
                <a:gd name="T19" fmla="*/ 26 h 44"/>
                <a:gd name="T20" fmla="*/ 40 w 44"/>
                <a:gd name="T21" fmla="*/ 26 h 44"/>
                <a:gd name="T22" fmla="*/ 44 w 44"/>
                <a:gd name="T23" fmla="*/ 23 h 44"/>
                <a:gd name="T24" fmla="*/ 44 w 44"/>
                <a:gd name="T25" fmla="*/ 21 h 44"/>
                <a:gd name="T26" fmla="*/ 40 w 44"/>
                <a:gd name="T27" fmla="*/ 17 h 44"/>
                <a:gd name="T28" fmla="*/ 4 w 44"/>
                <a:gd name="T29" fmla="*/ 0 h 44"/>
                <a:gd name="T30" fmla="*/ 36 w 44"/>
                <a:gd name="T31" fmla="*/ 0 h 44"/>
                <a:gd name="T32" fmla="*/ 40 w 44"/>
                <a:gd name="T33" fmla="*/ 4 h 44"/>
                <a:gd name="T34" fmla="*/ 40 w 44"/>
                <a:gd name="T35" fmla="*/ 14 h 44"/>
                <a:gd name="T36" fmla="*/ 39 w 44"/>
                <a:gd name="T37" fmla="*/ 16 h 44"/>
                <a:gd name="T38" fmla="*/ 28 w 44"/>
                <a:gd name="T39" fmla="*/ 16 h 44"/>
                <a:gd name="T40" fmla="*/ 24 w 44"/>
                <a:gd name="T41" fmla="*/ 21 h 44"/>
                <a:gd name="T42" fmla="*/ 24 w 44"/>
                <a:gd name="T43" fmla="*/ 23 h 44"/>
                <a:gd name="T44" fmla="*/ 28 w 44"/>
                <a:gd name="T45" fmla="*/ 27 h 44"/>
                <a:gd name="T46" fmla="*/ 39 w 44"/>
                <a:gd name="T47" fmla="*/ 27 h 44"/>
                <a:gd name="T48" fmla="*/ 40 w 44"/>
                <a:gd name="T49" fmla="*/ 29 h 44"/>
                <a:gd name="T50" fmla="*/ 40 w 44"/>
                <a:gd name="T51" fmla="*/ 40 h 44"/>
                <a:gd name="T52" fmla="*/ 36 w 44"/>
                <a:gd name="T53" fmla="*/ 44 h 44"/>
                <a:gd name="T54" fmla="*/ 4 w 44"/>
                <a:gd name="T55" fmla="*/ 44 h 44"/>
                <a:gd name="T56" fmla="*/ 0 w 44"/>
                <a:gd name="T57" fmla="*/ 40 h 44"/>
                <a:gd name="T58" fmla="*/ 0 w 44"/>
                <a:gd name="T59" fmla="*/ 4 h 44"/>
                <a:gd name="T60" fmla="*/ 4 w 44"/>
                <a:gd name="T6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" h="44">
                  <a:moveTo>
                    <a:pt x="29" y="19"/>
                  </a:moveTo>
                  <a:cubicBezTo>
                    <a:pt x="31" y="19"/>
                    <a:pt x="32" y="20"/>
                    <a:pt x="32" y="22"/>
                  </a:cubicBezTo>
                  <a:cubicBezTo>
                    <a:pt x="32" y="23"/>
                    <a:pt x="31" y="25"/>
                    <a:pt x="29" y="25"/>
                  </a:cubicBezTo>
                  <a:cubicBezTo>
                    <a:pt x="28" y="25"/>
                    <a:pt x="26" y="23"/>
                    <a:pt x="26" y="22"/>
                  </a:cubicBezTo>
                  <a:cubicBezTo>
                    <a:pt x="26" y="20"/>
                    <a:pt x="28" y="19"/>
                    <a:pt x="29" y="19"/>
                  </a:cubicBezTo>
                  <a:close/>
                  <a:moveTo>
                    <a:pt x="40" y="17"/>
                  </a:moveTo>
                  <a:cubicBezTo>
                    <a:pt x="36" y="17"/>
                    <a:pt x="32" y="17"/>
                    <a:pt x="28" y="17"/>
                  </a:cubicBezTo>
                  <a:cubicBezTo>
                    <a:pt x="26" y="17"/>
                    <a:pt x="25" y="19"/>
                    <a:pt x="25" y="21"/>
                  </a:cubicBezTo>
                  <a:cubicBezTo>
                    <a:pt x="25" y="21"/>
                    <a:pt x="25" y="22"/>
                    <a:pt x="25" y="23"/>
                  </a:cubicBezTo>
                  <a:cubicBezTo>
                    <a:pt x="25" y="25"/>
                    <a:pt x="26" y="26"/>
                    <a:pt x="28" y="26"/>
                  </a:cubicBezTo>
                  <a:cubicBezTo>
                    <a:pt x="32" y="26"/>
                    <a:pt x="36" y="26"/>
                    <a:pt x="40" y="26"/>
                  </a:cubicBezTo>
                  <a:cubicBezTo>
                    <a:pt x="42" y="26"/>
                    <a:pt x="44" y="25"/>
                    <a:pt x="44" y="23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19"/>
                    <a:pt x="42" y="17"/>
                    <a:pt x="40" y="17"/>
                  </a:cubicBezTo>
                  <a:close/>
                  <a:moveTo>
                    <a:pt x="4" y="0"/>
                  </a:moveTo>
                  <a:cubicBezTo>
                    <a:pt x="15" y="0"/>
                    <a:pt x="26" y="0"/>
                    <a:pt x="36" y="0"/>
                  </a:cubicBezTo>
                  <a:cubicBezTo>
                    <a:pt x="38" y="0"/>
                    <a:pt x="40" y="1"/>
                    <a:pt x="40" y="4"/>
                  </a:cubicBezTo>
                  <a:cubicBezTo>
                    <a:pt x="40" y="7"/>
                    <a:pt x="40" y="11"/>
                    <a:pt x="40" y="14"/>
                  </a:cubicBezTo>
                  <a:cubicBezTo>
                    <a:pt x="40" y="16"/>
                    <a:pt x="40" y="16"/>
                    <a:pt x="39" y="16"/>
                  </a:cubicBezTo>
                  <a:cubicBezTo>
                    <a:pt x="35" y="16"/>
                    <a:pt x="32" y="16"/>
                    <a:pt x="28" y="16"/>
                  </a:cubicBezTo>
                  <a:cubicBezTo>
                    <a:pt x="26" y="16"/>
                    <a:pt x="24" y="18"/>
                    <a:pt x="24" y="21"/>
                  </a:cubicBezTo>
                  <a:cubicBezTo>
                    <a:pt x="24" y="21"/>
                    <a:pt x="24" y="22"/>
                    <a:pt x="24" y="23"/>
                  </a:cubicBezTo>
                  <a:cubicBezTo>
                    <a:pt x="24" y="25"/>
                    <a:pt x="26" y="27"/>
                    <a:pt x="28" y="27"/>
                  </a:cubicBezTo>
                  <a:cubicBezTo>
                    <a:pt x="32" y="27"/>
                    <a:pt x="35" y="27"/>
                    <a:pt x="39" y="27"/>
                  </a:cubicBezTo>
                  <a:cubicBezTo>
                    <a:pt x="40" y="27"/>
                    <a:pt x="40" y="28"/>
                    <a:pt x="40" y="29"/>
                  </a:cubicBezTo>
                  <a:cubicBezTo>
                    <a:pt x="40" y="33"/>
                    <a:pt x="40" y="36"/>
                    <a:pt x="40" y="40"/>
                  </a:cubicBezTo>
                  <a:cubicBezTo>
                    <a:pt x="40" y="42"/>
                    <a:pt x="38" y="44"/>
                    <a:pt x="36" y="44"/>
                  </a:cubicBezTo>
                  <a:cubicBezTo>
                    <a:pt x="26" y="44"/>
                    <a:pt x="15" y="44"/>
                    <a:pt x="4" y="44"/>
                  </a:cubicBezTo>
                  <a:cubicBezTo>
                    <a:pt x="2" y="44"/>
                    <a:pt x="0" y="42"/>
                    <a:pt x="0" y="40"/>
                  </a:cubicBezTo>
                  <a:cubicBezTo>
                    <a:pt x="0" y="28"/>
                    <a:pt x="0" y="1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246"/>
            <p:cNvSpPr>
              <a:spLocks noEditPoints="1"/>
            </p:cNvSpPr>
            <p:nvPr/>
          </p:nvSpPr>
          <p:spPr bwMode="auto">
            <a:xfrm>
              <a:off x="1814513" y="1089026"/>
              <a:ext cx="531813" cy="542925"/>
            </a:xfrm>
            <a:custGeom>
              <a:avLst/>
              <a:gdLst>
                <a:gd name="T0" fmla="*/ 29 w 44"/>
                <a:gd name="T1" fmla="*/ 20 h 45"/>
                <a:gd name="T2" fmla="*/ 32 w 44"/>
                <a:gd name="T3" fmla="*/ 23 h 45"/>
                <a:gd name="T4" fmla="*/ 29 w 44"/>
                <a:gd name="T5" fmla="*/ 25 h 45"/>
                <a:gd name="T6" fmla="*/ 26 w 44"/>
                <a:gd name="T7" fmla="*/ 23 h 45"/>
                <a:gd name="T8" fmla="*/ 29 w 44"/>
                <a:gd name="T9" fmla="*/ 20 h 45"/>
                <a:gd name="T10" fmla="*/ 40 w 44"/>
                <a:gd name="T11" fmla="*/ 18 h 45"/>
                <a:gd name="T12" fmla="*/ 28 w 44"/>
                <a:gd name="T13" fmla="*/ 18 h 45"/>
                <a:gd name="T14" fmla="*/ 25 w 44"/>
                <a:gd name="T15" fmla="*/ 22 h 45"/>
                <a:gd name="T16" fmla="*/ 25 w 44"/>
                <a:gd name="T17" fmla="*/ 24 h 45"/>
                <a:gd name="T18" fmla="*/ 28 w 44"/>
                <a:gd name="T19" fmla="*/ 27 h 45"/>
                <a:gd name="T20" fmla="*/ 40 w 44"/>
                <a:gd name="T21" fmla="*/ 27 h 45"/>
                <a:gd name="T22" fmla="*/ 44 w 44"/>
                <a:gd name="T23" fmla="*/ 24 h 45"/>
                <a:gd name="T24" fmla="*/ 44 w 44"/>
                <a:gd name="T25" fmla="*/ 22 h 45"/>
                <a:gd name="T26" fmla="*/ 40 w 44"/>
                <a:gd name="T27" fmla="*/ 18 h 45"/>
                <a:gd name="T28" fmla="*/ 4 w 44"/>
                <a:gd name="T29" fmla="*/ 0 h 45"/>
                <a:gd name="T30" fmla="*/ 36 w 44"/>
                <a:gd name="T31" fmla="*/ 0 h 45"/>
                <a:gd name="T32" fmla="*/ 40 w 44"/>
                <a:gd name="T33" fmla="*/ 4 h 45"/>
                <a:gd name="T34" fmla="*/ 40 w 44"/>
                <a:gd name="T35" fmla="*/ 15 h 45"/>
                <a:gd name="T36" fmla="*/ 38 w 44"/>
                <a:gd name="T37" fmla="*/ 17 h 45"/>
                <a:gd name="T38" fmla="*/ 28 w 44"/>
                <a:gd name="T39" fmla="*/ 17 h 45"/>
                <a:gd name="T40" fmla="*/ 23 w 44"/>
                <a:gd name="T41" fmla="*/ 22 h 45"/>
                <a:gd name="T42" fmla="*/ 23 w 44"/>
                <a:gd name="T43" fmla="*/ 24 h 45"/>
                <a:gd name="T44" fmla="*/ 28 w 44"/>
                <a:gd name="T45" fmla="*/ 28 h 45"/>
                <a:gd name="T46" fmla="*/ 38 w 44"/>
                <a:gd name="T47" fmla="*/ 28 h 45"/>
                <a:gd name="T48" fmla="*/ 40 w 44"/>
                <a:gd name="T49" fmla="*/ 30 h 45"/>
                <a:gd name="T50" fmla="*/ 40 w 44"/>
                <a:gd name="T51" fmla="*/ 41 h 45"/>
                <a:gd name="T52" fmla="*/ 36 w 44"/>
                <a:gd name="T53" fmla="*/ 45 h 45"/>
                <a:gd name="T54" fmla="*/ 4 w 44"/>
                <a:gd name="T55" fmla="*/ 45 h 45"/>
                <a:gd name="T56" fmla="*/ 0 w 44"/>
                <a:gd name="T57" fmla="*/ 41 h 45"/>
                <a:gd name="T58" fmla="*/ 0 w 44"/>
                <a:gd name="T59" fmla="*/ 4 h 45"/>
                <a:gd name="T60" fmla="*/ 4 w 44"/>
                <a:gd name="T6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" h="45">
                  <a:moveTo>
                    <a:pt x="29" y="20"/>
                  </a:moveTo>
                  <a:cubicBezTo>
                    <a:pt x="30" y="20"/>
                    <a:pt x="32" y="21"/>
                    <a:pt x="32" y="23"/>
                  </a:cubicBezTo>
                  <a:cubicBezTo>
                    <a:pt x="32" y="24"/>
                    <a:pt x="30" y="25"/>
                    <a:pt x="29" y="25"/>
                  </a:cubicBezTo>
                  <a:cubicBezTo>
                    <a:pt x="27" y="25"/>
                    <a:pt x="26" y="24"/>
                    <a:pt x="26" y="23"/>
                  </a:cubicBezTo>
                  <a:cubicBezTo>
                    <a:pt x="26" y="21"/>
                    <a:pt x="27" y="20"/>
                    <a:pt x="29" y="20"/>
                  </a:cubicBezTo>
                  <a:close/>
                  <a:moveTo>
                    <a:pt x="40" y="18"/>
                  </a:moveTo>
                  <a:cubicBezTo>
                    <a:pt x="36" y="18"/>
                    <a:pt x="32" y="18"/>
                    <a:pt x="28" y="18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2"/>
                    <a:pt x="25" y="23"/>
                    <a:pt x="25" y="24"/>
                  </a:cubicBezTo>
                  <a:cubicBezTo>
                    <a:pt x="25" y="26"/>
                    <a:pt x="26" y="27"/>
                    <a:pt x="28" y="27"/>
                  </a:cubicBezTo>
                  <a:cubicBezTo>
                    <a:pt x="32" y="27"/>
                    <a:pt x="36" y="27"/>
                    <a:pt x="40" y="27"/>
                  </a:cubicBezTo>
                  <a:cubicBezTo>
                    <a:pt x="42" y="27"/>
                    <a:pt x="44" y="26"/>
                    <a:pt x="44" y="24"/>
                  </a:cubicBezTo>
                  <a:cubicBezTo>
                    <a:pt x="44" y="23"/>
                    <a:pt x="44" y="22"/>
                    <a:pt x="44" y="22"/>
                  </a:cubicBezTo>
                  <a:cubicBezTo>
                    <a:pt x="44" y="20"/>
                    <a:pt x="42" y="18"/>
                    <a:pt x="40" y="18"/>
                  </a:cubicBezTo>
                  <a:close/>
                  <a:moveTo>
                    <a:pt x="4" y="0"/>
                  </a:moveTo>
                  <a:cubicBezTo>
                    <a:pt x="15" y="0"/>
                    <a:pt x="25" y="0"/>
                    <a:pt x="36" y="0"/>
                  </a:cubicBezTo>
                  <a:cubicBezTo>
                    <a:pt x="38" y="0"/>
                    <a:pt x="40" y="2"/>
                    <a:pt x="40" y="4"/>
                  </a:cubicBezTo>
                  <a:cubicBezTo>
                    <a:pt x="40" y="8"/>
                    <a:pt x="40" y="12"/>
                    <a:pt x="40" y="15"/>
                  </a:cubicBezTo>
                  <a:cubicBezTo>
                    <a:pt x="40" y="17"/>
                    <a:pt x="40" y="17"/>
                    <a:pt x="38" y="17"/>
                  </a:cubicBezTo>
                  <a:cubicBezTo>
                    <a:pt x="35" y="17"/>
                    <a:pt x="32" y="17"/>
                    <a:pt x="28" y="17"/>
                  </a:cubicBezTo>
                  <a:cubicBezTo>
                    <a:pt x="26" y="17"/>
                    <a:pt x="23" y="19"/>
                    <a:pt x="23" y="22"/>
                  </a:cubicBezTo>
                  <a:cubicBezTo>
                    <a:pt x="23" y="22"/>
                    <a:pt x="23" y="23"/>
                    <a:pt x="23" y="24"/>
                  </a:cubicBezTo>
                  <a:cubicBezTo>
                    <a:pt x="23" y="26"/>
                    <a:pt x="26" y="28"/>
                    <a:pt x="28" y="28"/>
                  </a:cubicBezTo>
                  <a:cubicBezTo>
                    <a:pt x="32" y="28"/>
                    <a:pt x="35" y="28"/>
                    <a:pt x="38" y="28"/>
                  </a:cubicBezTo>
                  <a:cubicBezTo>
                    <a:pt x="40" y="28"/>
                    <a:pt x="40" y="28"/>
                    <a:pt x="40" y="30"/>
                  </a:cubicBezTo>
                  <a:cubicBezTo>
                    <a:pt x="40" y="34"/>
                    <a:pt x="40" y="37"/>
                    <a:pt x="40" y="41"/>
                  </a:cubicBezTo>
                  <a:cubicBezTo>
                    <a:pt x="40" y="43"/>
                    <a:pt x="38" y="45"/>
                    <a:pt x="36" y="45"/>
                  </a:cubicBezTo>
                  <a:cubicBezTo>
                    <a:pt x="25" y="45"/>
                    <a:pt x="15" y="45"/>
                    <a:pt x="4" y="45"/>
                  </a:cubicBezTo>
                  <a:cubicBezTo>
                    <a:pt x="2" y="45"/>
                    <a:pt x="0" y="43"/>
                    <a:pt x="0" y="41"/>
                  </a:cubicBezTo>
                  <a:cubicBezTo>
                    <a:pt x="0" y="29"/>
                    <a:pt x="0" y="1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247"/>
            <p:cNvSpPr>
              <a:spLocks noEditPoints="1"/>
            </p:cNvSpPr>
            <p:nvPr/>
          </p:nvSpPr>
          <p:spPr bwMode="auto">
            <a:xfrm>
              <a:off x="1814513" y="1089026"/>
              <a:ext cx="520700" cy="542925"/>
            </a:xfrm>
            <a:custGeom>
              <a:avLst/>
              <a:gdLst>
                <a:gd name="T0" fmla="*/ 29 w 43"/>
                <a:gd name="T1" fmla="*/ 20 h 45"/>
                <a:gd name="T2" fmla="*/ 32 w 43"/>
                <a:gd name="T3" fmla="*/ 22 h 45"/>
                <a:gd name="T4" fmla="*/ 29 w 43"/>
                <a:gd name="T5" fmla="*/ 25 h 45"/>
                <a:gd name="T6" fmla="*/ 26 w 43"/>
                <a:gd name="T7" fmla="*/ 22 h 45"/>
                <a:gd name="T8" fmla="*/ 29 w 43"/>
                <a:gd name="T9" fmla="*/ 20 h 45"/>
                <a:gd name="T10" fmla="*/ 40 w 43"/>
                <a:gd name="T11" fmla="*/ 18 h 45"/>
                <a:gd name="T12" fmla="*/ 28 w 43"/>
                <a:gd name="T13" fmla="*/ 18 h 45"/>
                <a:gd name="T14" fmla="*/ 24 w 43"/>
                <a:gd name="T15" fmla="*/ 22 h 45"/>
                <a:gd name="T16" fmla="*/ 24 w 43"/>
                <a:gd name="T17" fmla="*/ 23 h 45"/>
                <a:gd name="T18" fmla="*/ 28 w 43"/>
                <a:gd name="T19" fmla="*/ 27 h 45"/>
                <a:gd name="T20" fmla="*/ 40 w 43"/>
                <a:gd name="T21" fmla="*/ 27 h 45"/>
                <a:gd name="T22" fmla="*/ 43 w 43"/>
                <a:gd name="T23" fmla="*/ 23 h 45"/>
                <a:gd name="T24" fmla="*/ 43 w 43"/>
                <a:gd name="T25" fmla="*/ 22 h 45"/>
                <a:gd name="T26" fmla="*/ 40 w 43"/>
                <a:gd name="T27" fmla="*/ 18 h 45"/>
                <a:gd name="T28" fmla="*/ 4 w 43"/>
                <a:gd name="T29" fmla="*/ 0 h 45"/>
                <a:gd name="T30" fmla="*/ 36 w 43"/>
                <a:gd name="T31" fmla="*/ 0 h 45"/>
                <a:gd name="T32" fmla="*/ 40 w 43"/>
                <a:gd name="T33" fmla="*/ 4 h 45"/>
                <a:gd name="T34" fmla="*/ 40 w 43"/>
                <a:gd name="T35" fmla="*/ 15 h 45"/>
                <a:gd name="T36" fmla="*/ 38 w 43"/>
                <a:gd name="T37" fmla="*/ 17 h 45"/>
                <a:gd name="T38" fmla="*/ 28 w 43"/>
                <a:gd name="T39" fmla="*/ 17 h 45"/>
                <a:gd name="T40" fmla="*/ 23 w 43"/>
                <a:gd name="T41" fmla="*/ 22 h 45"/>
                <a:gd name="T42" fmla="*/ 23 w 43"/>
                <a:gd name="T43" fmla="*/ 23 h 45"/>
                <a:gd name="T44" fmla="*/ 28 w 43"/>
                <a:gd name="T45" fmla="*/ 28 h 45"/>
                <a:gd name="T46" fmla="*/ 38 w 43"/>
                <a:gd name="T47" fmla="*/ 28 h 45"/>
                <a:gd name="T48" fmla="*/ 40 w 43"/>
                <a:gd name="T49" fmla="*/ 30 h 45"/>
                <a:gd name="T50" fmla="*/ 40 w 43"/>
                <a:gd name="T51" fmla="*/ 41 h 45"/>
                <a:gd name="T52" fmla="*/ 36 w 43"/>
                <a:gd name="T53" fmla="*/ 45 h 45"/>
                <a:gd name="T54" fmla="*/ 4 w 43"/>
                <a:gd name="T55" fmla="*/ 45 h 45"/>
                <a:gd name="T56" fmla="*/ 0 w 43"/>
                <a:gd name="T57" fmla="*/ 41 h 45"/>
                <a:gd name="T58" fmla="*/ 0 w 43"/>
                <a:gd name="T59" fmla="*/ 4 h 45"/>
                <a:gd name="T60" fmla="*/ 4 w 43"/>
                <a:gd name="T6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45">
                  <a:moveTo>
                    <a:pt x="29" y="20"/>
                  </a:moveTo>
                  <a:cubicBezTo>
                    <a:pt x="30" y="20"/>
                    <a:pt x="32" y="21"/>
                    <a:pt x="32" y="22"/>
                  </a:cubicBezTo>
                  <a:cubicBezTo>
                    <a:pt x="32" y="24"/>
                    <a:pt x="30" y="25"/>
                    <a:pt x="29" y="25"/>
                  </a:cubicBezTo>
                  <a:cubicBezTo>
                    <a:pt x="27" y="25"/>
                    <a:pt x="26" y="24"/>
                    <a:pt x="26" y="22"/>
                  </a:cubicBezTo>
                  <a:cubicBezTo>
                    <a:pt x="26" y="21"/>
                    <a:pt x="27" y="20"/>
                    <a:pt x="29" y="20"/>
                  </a:cubicBezTo>
                  <a:close/>
                  <a:moveTo>
                    <a:pt x="40" y="18"/>
                  </a:moveTo>
                  <a:cubicBezTo>
                    <a:pt x="36" y="18"/>
                    <a:pt x="32" y="18"/>
                    <a:pt x="28" y="18"/>
                  </a:cubicBezTo>
                  <a:cubicBezTo>
                    <a:pt x="26" y="18"/>
                    <a:pt x="24" y="20"/>
                    <a:pt x="24" y="22"/>
                  </a:cubicBezTo>
                  <a:cubicBezTo>
                    <a:pt x="24" y="22"/>
                    <a:pt x="24" y="23"/>
                    <a:pt x="24" y="23"/>
                  </a:cubicBezTo>
                  <a:cubicBezTo>
                    <a:pt x="24" y="25"/>
                    <a:pt x="26" y="27"/>
                    <a:pt x="28" y="27"/>
                  </a:cubicBezTo>
                  <a:cubicBezTo>
                    <a:pt x="32" y="27"/>
                    <a:pt x="36" y="27"/>
                    <a:pt x="40" y="27"/>
                  </a:cubicBezTo>
                  <a:cubicBezTo>
                    <a:pt x="42" y="27"/>
                    <a:pt x="43" y="25"/>
                    <a:pt x="43" y="23"/>
                  </a:cubicBezTo>
                  <a:cubicBezTo>
                    <a:pt x="43" y="23"/>
                    <a:pt x="43" y="22"/>
                    <a:pt x="43" y="22"/>
                  </a:cubicBezTo>
                  <a:cubicBezTo>
                    <a:pt x="43" y="20"/>
                    <a:pt x="42" y="18"/>
                    <a:pt x="40" y="18"/>
                  </a:cubicBezTo>
                  <a:close/>
                  <a:moveTo>
                    <a:pt x="4" y="0"/>
                  </a:moveTo>
                  <a:cubicBezTo>
                    <a:pt x="15" y="0"/>
                    <a:pt x="25" y="0"/>
                    <a:pt x="36" y="0"/>
                  </a:cubicBezTo>
                  <a:cubicBezTo>
                    <a:pt x="38" y="0"/>
                    <a:pt x="40" y="2"/>
                    <a:pt x="40" y="4"/>
                  </a:cubicBezTo>
                  <a:cubicBezTo>
                    <a:pt x="40" y="8"/>
                    <a:pt x="40" y="11"/>
                    <a:pt x="40" y="15"/>
                  </a:cubicBezTo>
                  <a:cubicBezTo>
                    <a:pt x="40" y="17"/>
                    <a:pt x="40" y="17"/>
                    <a:pt x="38" y="17"/>
                  </a:cubicBezTo>
                  <a:cubicBezTo>
                    <a:pt x="35" y="17"/>
                    <a:pt x="31" y="17"/>
                    <a:pt x="28" y="17"/>
                  </a:cubicBezTo>
                  <a:cubicBezTo>
                    <a:pt x="25" y="17"/>
                    <a:pt x="23" y="19"/>
                    <a:pt x="23" y="22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6"/>
                    <a:pt x="25" y="28"/>
                    <a:pt x="28" y="28"/>
                  </a:cubicBezTo>
                  <a:cubicBezTo>
                    <a:pt x="31" y="28"/>
                    <a:pt x="35" y="28"/>
                    <a:pt x="38" y="28"/>
                  </a:cubicBezTo>
                  <a:cubicBezTo>
                    <a:pt x="40" y="28"/>
                    <a:pt x="40" y="28"/>
                    <a:pt x="40" y="30"/>
                  </a:cubicBezTo>
                  <a:cubicBezTo>
                    <a:pt x="40" y="33"/>
                    <a:pt x="40" y="37"/>
                    <a:pt x="40" y="41"/>
                  </a:cubicBezTo>
                  <a:cubicBezTo>
                    <a:pt x="40" y="43"/>
                    <a:pt x="38" y="45"/>
                    <a:pt x="36" y="45"/>
                  </a:cubicBezTo>
                  <a:cubicBezTo>
                    <a:pt x="25" y="45"/>
                    <a:pt x="15" y="45"/>
                    <a:pt x="4" y="45"/>
                  </a:cubicBezTo>
                  <a:cubicBezTo>
                    <a:pt x="2" y="45"/>
                    <a:pt x="0" y="43"/>
                    <a:pt x="0" y="41"/>
                  </a:cubicBezTo>
                  <a:cubicBezTo>
                    <a:pt x="0" y="29"/>
                    <a:pt x="0" y="1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248"/>
            <p:cNvSpPr>
              <a:spLocks noEditPoints="1"/>
            </p:cNvSpPr>
            <p:nvPr/>
          </p:nvSpPr>
          <p:spPr bwMode="auto">
            <a:xfrm>
              <a:off x="1814513" y="1089026"/>
              <a:ext cx="520700" cy="542925"/>
            </a:xfrm>
            <a:custGeom>
              <a:avLst/>
              <a:gdLst>
                <a:gd name="T0" fmla="*/ 29 w 43"/>
                <a:gd name="T1" fmla="*/ 20 h 45"/>
                <a:gd name="T2" fmla="*/ 31 w 43"/>
                <a:gd name="T3" fmla="*/ 22 h 45"/>
                <a:gd name="T4" fmla="*/ 29 w 43"/>
                <a:gd name="T5" fmla="*/ 25 h 45"/>
                <a:gd name="T6" fmla="*/ 26 w 43"/>
                <a:gd name="T7" fmla="*/ 22 h 45"/>
                <a:gd name="T8" fmla="*/ 29 w 43"/>
                <a:gd name="T9" fmla="*/ 20 h 45"/>
                <a:gd name="T10" fmla="*/ 40 w 43"/>
                <a:gd name="T11" fmla="*/ 18 h 45"/>
                <a:gd name="T12" fmla="*/ 28 w 43"/>
                <a:gd name="T13" fmla="*/ 18 h 45"/>
                <a:gd name="T14" fmla="*/ 24 w 43"/>
                <a:gd name="T15" fmla="*/ 21 h 45"/>
                <a:gd name="T16" fmla="*/ 24 w 43"/>
                <a:gd name="T17" fmla="*/ 23 h 45"/>
                <a:gd name="T18" fmla="*/ 28 w 43"/>
                <a:gd name="T19" fmla="*/ 27 h 45"/>
                <a:gd name="T20" fmla="*/ 40 w 43"/>
                <a:gd name="T21" fmla="*/ 27 h 45"/>
                <a:gd name="T22" fmla="*/ 43 w 43"/>
                <a:gd name="T23" fmla="*/ 23 h 45"/>
                <a:gd name="T24" fmla="*/ 43 w 43"/>
                <a:gd name="T25" fmla="*/ 21 h 45"/>
                <a:gd name="T26" fmla="*/ 40 w 43"/>
                <a:gd name="T27" fmla="*/ 18 h 45"/>
                <a:gd name="T28" fmla="*/ 4 w 43"/>
                <a:gd name="T29" fmla="*/ 0 h 45"/>
                <a:gd name="T30" fmla="*/ 36 w 43"/>
                <a:gd name="T31" fmla="*/ 0 h 45"/>
                <a:gd name="T32" fmla="*/ 40 w 43"/>
                <a:gd name="T33" fmla="*/ 4 h 45"/>
                <a:gd name="T34" fmla="*/ 40 w 43"/>
                <a:gd name="T35" fmla="*/ 15 h 45"/>
                <a:gd name="T36" fmla="*/ 38 w 43"/>
                <a:gd name="T37" fmla="*/ 17 h 45"/>
                <a:gd name="T38" fmla="*/ 28 w 43"/>
                <a:gd name="T39" fmla="*/ 17 h 45"/>
                <a:gd name="T40" fmla="*/ 23 w 43"/>
                <a:gd name="T41" fmla="*/ 21 h 45"/>
                <a:gd name="T42" fmla="*/ 23 w 43"/>
                <a:gd name="T43" fmla="*/ 23 h 45"/>
                <a:gd name="T44" fmla="*/ 28 w 43"/>
                <a:gd name="T45" fmla="*/ 28 h 45"/>
                <a:gd name="T46" fmla="*/ 38 w 43"/>
                <a:gd name="T47" fmla="*/ 28 h 45"/>
                <a:gd name="T48" fmla="*/ 40 w 43"/>
                <a:gd name="T49" fmla="*/ 30 h 45"/>
                <a:gd name="T50" fmla="*/ 40 w 43"/>
                <a:gd name="T51" fmla="*/ 41 h 45"/>
                <a:gd name="T52" fmla="*/ 36 w 43"/>
                <a:gd name="T53" fmla="*/ 45 h 45"/>
                <a:gd name="T54" fmla="*/ 4 w 43"/>
                <a:gd name="T55" fmla="*/ 45 h 45"/>
                <a:gd name="T56" fmla="*/ 0 w 43"/>
                <a:gd name="T57" fmla="*/ 41 h 45"/>
                <a:gd name="T58" fmla="*/ 0 w 43"/>
                <a:gd name="T59" fmla="*/ 4 h 45"/>
                <a:gd name="T60" fmla="*/ 4 w 43"/>
                <a:gd name="T6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45">
                  <a:moveTo>
                    <a:pt x="29" y="20"/>
                  </a:moveTo>
                  <a:cubicBezTo>
                    <a:pt x="30" y="20"/>
                    <a:pt x="31" y="21"/>
                    <a:pt x="31" y="22"/>
                  </a:cubicBezTo>
                  <a:cubicBezTo>
                    <a:pt x="31" y="24"/>
                    <a:pt x="30" y="25"/>
                    <a:pt x="29" y="25"/>
                  </a:cubicBezTo>
                  <a:cubicBezTo>
                    <a:pt x="27" y="25"/>
                    <a:pt x="26" y="24"/>
                    <a:pt x="26" y="22"/>
                  </a:cubicBezTo>
                  <a:cubicBezTo>
                    <a:pt x="26" y="21"/>
                    <a:pt x="27" y="20"/>
                    <a:pt x="29" y="20"/>
                  </a:cubicBezTo>
                  <a:close/>
                  <a:moveTo>
                    <a:pt x="40" y="18"/>
                  </a:moveTo>
                  <a:cubicBezTo>
                    <a:pt x="36" y="18"/>
                    <a:pt x="32" y="18"/>
                    <a:pt x="28" y="18"/>
                  </a:cubicBezTo>
                  <a:cubicBezTo>
                    <a:pt x="26" y="18"/>
                    <a:pt x="24" y="19"/>
                    <a:pt x="24" y="21"/>
                  </a:cubicBezTo>
                  <a:cubicBezTo>
                    <a:pt x="24" y="22"/>
                    <a:pt x="24" y="23"/>
                    <a:pt x="24" y="23"/>
                  </a:cubicBezTo>
                  <a:cubicBezTo>
                    <a:pt x="24" y="25"/>
                    <a:pt x="26" y="27"/>
                    <a:pt x="28" y="27"/>
                  </a:cubicBezTo>
                  <a:cubicBezTo>
                    <a:pt x="32" y="27"/>
                    <a:pt x="36" y="27"/>
                    <a:pt x="40" y="27"/>
                  </a:cubicBezTo>
                  <a:cubicBezTo>
                    <a:pt x="42" y="27"/>
                    <a:pt x="43" y="25"/>
                    <a:pt x="43" y="23"/>
                  </a:cubicBezTo>
                  <a:cubicBezTo>
                    <a:pt x="43" y="23"/>
                    <a:pt x="43" y="22"/>
                    <a:pt x="43" y="21"/>
                  </a:cubicBezTo>
                  <a:cubicBezTo>
                    <a:pt x="43" y="19"/>
                    <a:pt x="42" y="18"/>
                    <a:pt x="40" y="18"/>
                  </a:cubicBezTo>
                  <a:close/>
                  <a:moveTo>
                    <a:pt x="4" y="0"/>
                  </a:moveTo>
                  <a:cubicBezTo>
                    <a:pt x="15" y="0"/>
                    <a:pt x="25" y="0"/>
                    <a:pt x="36" y="0"/>
                  </a:cubicBezTo>
                  <a:cubicBezTo>
                    <a:pt x="38" y="0"/>
                    <a:pt x="40" y="2"/>
                    <a:pt x="40" y="4"/>
                  </a:cubicBezTo>
                  <a:cubicBezTo>
                    <a:pt x="40" y="8"/>
                    <a:pt x="40" y="11"/>
                    <a:pt x="40" y="15"/>
                  </a:cubicBezTo>
                  <a:cubicBezTo>
                    <a:pt x="40" y="16"/>
                    <a:pt x="40" y="17"/>
                    <a:pt x="38" y="17"/>
                  </a:cubicBezTo>
                  <a:cubicBezTo>
                    <a:pt x="35" y="17"/>
                    <a:pt x="31" y="17"/>
                    <a:pt x="28" y="17"/>
                  </a:cubicBezTo>
                  <a:cubicBezTo>
                    <a:pt x="25" y="17"/>
                    <a:pt x="23" y="19"/>
                    <a:pt x="23" y="21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6"/>
                    <a:pt x="25" y="28"/>
                    <a:pt x="28" y="28"/>
                  </a:cubicBezTo>
                  <a:cubicBezTo>
                    <a:pt x="31" y="28"/>
                    <a:pt x="35" y="28"/>
                    <a:pt x="38" y="28"/>
                  </a:cubicBezTo>
                  <a:cubicBezTo>
                    <a:pt x="40" y="28"/>
                    <a:pt x="40" y="28"/>
                    <a:pt x="40" y="30"/>
                  </a:cubicBezTo>
                  <a:cubicBezTo>
                    <a:pt x="40" y="33"/>
                    <a:pt x="40" y="37"/>
                    <a:pt x="40" y="41"/>
                  </a:cubicBezTo>
                  <a:cubicBezTo>
                    <a:pt x="40" y="43"/>
                    <a:pt x="38" y="45"/>
                    <a:pt x="36" y="45"/>
                  </a:cubicBezTo>
                  <a:cubicBezTo>
                    <a:pt x="25" y="45"/>
                    <a:pt x="15" y="45"/>
                    <a:pt x="4" y="45"/>
                  </a:cubicBezTo>
                  <a:cubicBezTo>
                    <a:pt x="2" y="45"/>
                    <a:pt x="0" y="43"/>
                    <a:pt x="0" y="41"/>
                  </a:cubicBezTo>
                  <a:cubicBezTo>
                    <a:pt x="0" y="28"/>
                    <a:pt x="0" y="1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249"/>
            <p:cNvSpPr>
              <a:spLocks noEditPoints="1"/>
            </p:cNvSpPr>
            <p:nvPr/>
          </p:nvSpPr>
          <p:spPr bwMode="auto">
            <a:xfrm>
              <a:off x="1814513" y="1089026"/>
              <a:ext cx="520700" cy="531813"/>
            </a:xfrm>
            <a:custGeom>
              <a:avLst/>
              <a:gdLst>
                <a:gd name="T0" fmla="*/ 28 w 43"/>
                <a:gd name="T1" fmla="*/ 19 h 44"/>
                <a:gd name="T2" fmla="*/ 31 w 43"/>
                <a:gd name="T3" fmla="*/ 22 h 44"/>
                <a:gd name="T4" fmla="*/ 28 w 43"/>
                <a:gd name="T5" fmla="*/ 25 h 44"/>
                <a:gd name="T6" fmla="*/ 26 w 43"/>
                <a:gd name="T7" fmla="*/ 22 h 44"/>
                <a:gd name="T8" fmla="*/ 28 w 43"/>
                <a:gd name="T9" fmla="*/ 19 h 44"/>
                <a:gd name="T10" fmla="*/ 40 w 43"/>
                <a:gd name="T11" fmla="*/ 18 h 44"/>
                <a:gd name="T12" fmla="*/ 28 w 43"/>
                <a:gd name="T13" fmla="*/ 18 h 44"/>
                <a:gd name="T14" fmla="*/ 24 w 43"/>
                <a:gd name="T15" fmla="*/ 21 h 44"/>
                <a:gd name="T16" fmla="*/ 24 w 43"/>
                <a:gd name="T17" fmla="*/ 23 h 44"/>
                <a:gd name="T18" fmla="*/ 28 w 43"/>
                <a:gd name="T19" fmla="*/ 27 h 44"/>
                <a:gd name="T20" fmla="*/ 40 w 43"/>
                <a:gd name="T21" fmla="*/ 27 h 44"/>
                <a:gd name="T22" fmla="*/ 43 w 43"/>
                <a:gd name="T23" fmla="*/ 23 h 44"/>
                <a:gd name="T24" fmla="*/ 43 w 43"/>
                <a:gd name="T25" fmla="*/ 21 h 44"/>
                <a:gd name="T26" fmla="*/ 40 w 43"/>
                <a:gd name="T27" fmla="*/ 18 h 44"/>
                <a:gd name="T28" fmla="*/ 4 w 43"/>
                <a:gd name="T29" fmla="*/ 0 h 44"/>
                <a:gd name="T30" fmla="*/ 36 w 43"/>
                <a:gd name="T31" fmla="*/ 0 h 44"/>
                <a:gd name="T32" fmla="*/ 40 w 43"/>
                <a:gd name="T33" fmla="*/ 4 h 44"/>
                <a:gd name="T34" fmla="*/ 40 w 43"/>
                <a:gd name="T35" fmla="*/ 15 h 44"/>
                <a:gd name="T36" fmla="*/ 38 w 43"/>
                <a:gd name="T37" fmla="*/ 16 h 44"/>
                <a:gd name="T38" fmla="*/ 28 w 43"/>
                <a:gd name="T39" fmla="*/ 16 h 44"/>
                <a:gd name="T40" fmla="*/ 23 w 43"/>
                <a:gd name="T41" fmla="*/ 21 h 44"/>
                <a:gd name="T42" fmla="*/ 23 w 43"/>
                <a:gd name="T43" fmla="*/ 23 h 44"/>
                <a:gd name="T44" fmla="*/ 28 w 43"/>
                <a:gd name="T45" fmla="*/ 28 h 44"/>
                <a:gd name="T46" fmla="*/ 38 w 43"/>
                <a:gd name="T47" fmla="*/ 28 h 44"/>
                <a:gd name="T48" fmla="*/ 40 w 43"/>
                <a:gd name="T49" fmla="*/ 29 h 44"/>
                <a:gd name="T50" fmla="*/ 40 w 43"/>
                <a:gd name="T51" fmla="*/ 40 h 44"/>
                <a:gd name="T52" fmla="*/ 36 w 43"/>
                <a:gd name="T53" fmla="*/ 44 h 44"/>
                <a:gd name="T54" fmla="*/ 4 w 43"/>
                <a:gd name="T55" fmla="*/ 44 h 44"/>
                <a:gd name="T56" fmla="*/ 0 w 43"/>
                <a:gd name="T57" fmla="*/ 40 h 44"/>
                <a:gd name="T58" fmla="*/ 0 w 43"/>
                <a:gd name="T59" fmla="*/ 4 h 44"/>
                <a:gd name="T60" fmla="*/ 4 w 43"/>
                <a:gd name="T6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44">
                  <a:moveTo>
                    <a:pt x="28" y="19"/>
                  </a:moveTo>
                  <a:cubicBezTo>
                    <a:pt x="30" y="19"/>
                    <a:pt x="31" y="21"/>
                    <a:pt x="31" y="22"/>
                  </a:cubicBezTo>
                  <a:cubicBezTo>
                    <a:pt x="31" y="24"/>
                    <a:pt x="30" y="25"/>
                    <a:pt x="28" y="25"/>
                  </a:cubicBezTo>
                  <a:cubicBezTo>
                    <a:pt x="27" y="25"/>
                    <a:pt x="26" y="24"/>
                    <a:pt x="26" y="22"/>
                  </a:cubicBezTo>
                  <a:cubicBezTo>
                    <a:pt x="26" y="21"/>
                    <a:pt x="27" y="19"/>
                    <a:pt x="28" y="19"/>
                  </a:cubicBezTo>
                  <a:close/>
                  <a:moveTo>
                    <a:pt x="40" y="18"/>
                  </a:moveTo>
                  <a:cubicBezTo>
                    <a:pt x="36" y="18"/>
                    <a:pt x="32" y="18"/>
                    <a:pt x="28" y="18"/>
                  </a:cubicBezTo>
                  <a:cubicBezTo>
                    <a:pt x="26" y="18"/>
                    <a:pt x="24" y="19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5"/>
                    <a:pt x="26" y="27"/>
                    <a:pt x="28" y="27"/>
                  </a:cubicBezTo>
                  <a:cubicBezTo>
                    <a:pt x="32" y="27"/>
                    <a:pt x="36" y="27"/>
                    <a:pt x="40" y="27"/>
                  </a:cubicBezTo>
                  <a:cubicBezTo>
                    <a:pt x="42" y="27"/>
                    <a:pt x="43" y="25"/>
                    <a:pt x="43" y="23"/>
                  </a:cubicBezTo>
                  <a:cubicBezTo>
                    <a:pt x="43" y="22"/>
                    <a:pt x="43" y="22"/>
                    <a:pt x="43" y="21"/>
                  </a:cubicBezTo>
                  <a:cubicBezTo>
                    <a:pt x="43" y="19"/>
                    <a:pt x="42" y="18"/>
                    <a:pt x="40" y="18"/>
                  </a:cubicBezTo>
                  <a:close/>
                  <a:moveTo>
                    <a:pt x="4" y="0"/>
                  </a:moveTo>
                  <a:cubicBezTo>
                    <a:pt x="14" y="0"/>
                    <a:pt x="25" y="0"/>
                    <a:pt x="36" y="0"/>
                  </a:cubicBezTo>
                  <a:cubicBezTo>
                    <a:pt x="38" y="0"/>
                    <a:pt x="40" y="2"/>
                    <a:pt x="40" y="4"/>
                  </a:cubicBezTo>
                  <a:cubicBezTo>
                    <a:pt x="40" y="8"/>
                    <a:pt x="40" y="11"/>
                    <a:pt x="40" y="15"/>
                  </a:cubicBezTo>
                  <a:cubicBezTo>
                    <a:pt x="40" y="16"/>
                    <a:pt x="40" y="16"/>
                    <a:pt x="38" y="16"/>
                  </a:cubicBezTo>
                  <a:cubicBezTo>
                    <a:pt x="35" y="16"/>
                    <a:pt x="31" y="16"/>
                    <a:pt x="28" y="16"/>
                  </a:cubicBezTo>
                  <a:cubicBezTo>
                    <a:pt x="25" y="16"/>
                    <a:pt x="23" y="19"/>
                    <a:pt x="23" y="21"/>
                  </a:cubicBezTo>
                  <a:cubicBezTo>
                    <a:pt x="23" y="22"/>
                    <a:pt x="23" y="22"/>
                    <a:pt x="23" y="23"/>
                  </a:cubicBezTo>
                  <a:cubicBezTo>
                    <a:pt x="23" y="26"/>
                    <a:pt x="25" y="28"/>
                    <a:pt x="28" y="28"/>
                  </a:cubicBezTo>
                  <a:cubicBezTo>
                    <a:pt x="31" y="28"/>
                    <a:pt x="35" y="28"/>
                    <a:pt x="38" y="28"/>
                  </a:cubicBezTo>
                  <a:cubicBezTo>
                    <a:pt x="40" y="28"/>
                    <a:pt x="40" y="28"/>
                    <a:pt x="40" y="29"/>
                  </a:cubicBezTo>
                  <a:cubicBezTo>
                    <a:pt x="40" y="33"/>
                    <a:pt x="40" y="37"/>
                    <a:pt x="40" y="40"/>
                  </a:cubicBezTo>
                  <a:cubicBezTo>
                    <a:pt x="40" y="43"/>
                    <a:pt x="38" y="44"/>
                    <a:pt x="36" y="44"/>
                  </a:cubicBezTo>
                  <a:cubicBezTo>
                    <a:pt x="25" y="44"/>
                    <a:pt x="14" y="44"/>
                    <a:pt x="4" y="44"/>
                  </a:cubicBezTo>
                  <a:cubicBezTo>
                    <a:pt x="2" y="44"/>
                    <a:pt x="0" y="43"/>
                    <a:pt x="0" y="40"/>
                  </a:cubicBezTo>
                  <a:cubicBezTo>
                    <a:pt x="0" y="28"/>
                    <a:pt x="0" y="1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250"/>
            <p:cNvSpPr>
              <a:spLocks noEditPoints="1"/>
            </p:cNvSpPr>
            <p:nvPr/>
          </p:nvSpPr>
          <p:spPr bwMode="auto">
            <a:xfrm>
              <a:off x="1814513" y="1089026"/>
              <a:ext cx="520700" cy="531813"/>
            </a:xfrm>
            <a:custGeom>
              <a:avLst/>
              <a:gdLst>
                <a:gd name="T0" fmla="*/ 28 w 43"/>
                <a:gd name="T1" fmla="*/ 19 h 44"/>
                <a:gd name="T2" fmla="*/ 31 w 43"/>
                <a:gd name="T3" fmla="*/ 22 h 44"/>
                <a:gd name="T4" fmla="*/ 28 w 43"/>
                <a:gd name="T5" fmla="*/ 25 h 44"/>
                <a:gd name="T6" fmla="*/ 26 w 43"/>
                <a:gd name="T7" fmla="*/ 22 h 44"/>
                <a:gd name="T8" fmla="*/ 28 w 43"/>
                <a:gd name="T9" fmla="*/ 19 h 44"/>
                <a:gd name="T10" fmla="*/ 39 w 43"/>
                <a:gd name="T11" fmla="*/ 17 h 44"/>
                <a:gd name="T12" fmla="*/ 28 w 43"/>
                <a:gd name="T13" fmla="*/ 17 h 44"/>
                <a:gd name="T14" fmla="*/ 24 w 43"/>
                <a:gd name="T15" fmla="*/ 21 h 44"/>
                <a:gd name="T16" fmla="*/ 24 w 43"/>
                <a:gd name="T17" fmla="*/ 23 h 44"/>
                <a:gd name="T18" fmla="*/ 28 w 43"/>
                <a:gd name="T19" fmla="*/ 27 h 44"/>
                <a:gd name="T20" fmla="*/ 39 w 43"/>
                <a:gd name="T21" fmla="*/ 27 h 44"/>
                <a:gd name="T22" fmla="*/ 43 w 43"/>
                <a:gd name="T23" fmla="*/ 23 h 44"/>
                <a:gd name="T24" fmla="*/ 43 w 43"/>
                <a:gd name="T25" fmla="*/ 21 h 44"/>
                <a:gd name="T26" fmla="*/ 39 w 43"/>
                <a:gd name="T27" fmla="*/ 17 h 44"/>
                <a:gd name="T28" fmla="*/ 4 w 43"/>
                <a:gd name="T29" fmla="*/ 0 h 44"/>
                <a:gd name="T30" fmla="*/ 35 w 43"/>
                <a:gd name="T31" fmla="*/ 0 h 44"/>
                <a:gd name="T32" fmla="*/ 40 w 43"/>
                <a:gd name="T33" fmla="*/ 4 h 44"/>
                <a:gd name="T34" fmla="*/ 40 w 43"/>
                <a:gd name="T35" fmla="*/ 15 h 44"/>
                <a:gd name="T36" fmla="*/ 38 w 43"/>
                <a:gd name="T37" fmla="*/ 16 h 44"/>
                <a:gd name="T38" fmla="*/ 28 w 43"/>
                <a:gd name="T39" fmla="*/ 16 h 44"/>
                <a:gd name="T40" fmla="*/ 23 w 43"/>
                <a:gd name="T41" fmla="*/ 21 h 44"/>
                <a:gd name="T42" fmla="*/ 23 w 43"/>
                <a:gd name="T43" fmla="*/ 23 h 44"/>
                <a:gd name="T44" fmla="*/ 28 w 43"/>
                <a:gd name="T45" fmla="*/ 28 h 44"/>
                <a:gd name="T46" fmla="*/ 38 w 43"/>
                <a:gd name="T47" fmla="*/ 28 h 44"/>
                <a:gd name="T48" fmla="*/ 40 w 43"/>
                <a:gd name="T49" fmla="*/ 29 h 44"/>
                <a:gd name="T50" fmla="*/ 40 w 43"/>
                <a:gd name="T51" fmla="*/ 40 h 44"/>
                <a:gd name="T52" fmla="*/ 35 w 43"/>
                <a:gd name="T53" fmla="*/ 44 h 44"/>
                <a:gd name="T54" fmla="*/ 4 w 43"/>
                <a:gd name="T55" fmla="*/ 44 h 44"/>
                <a:gd name="T56" fmla="*/ 0 w 43"/>
                <a:gd name="T57" fmla="*/ 40 h 44"/>
                <a:gd name="T58" fmla="*/ 0 w 43"/>
                <a:gd name="T59" fmla="*/ 4 h 44"/>
                <a:gd name="T60" fmla="*/ 4 w 43"/>
                <a:gd name="T6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44">
                  <a:moveTo>
                    <a:pt x="28" y="19"/>
                  </a:moveTo>
                  <a:cubicBezTo>
                    <a:pt x="30" y="19"/>
                    <a:pt x="31" y="21"/>
                    <a:pt x="31" y="22"/>
                  </a:cubicBezTo>
                  <a:cubicBezTo>
                    <a:pt x="31" y="24"/>
                    <a:pt x="30" y="25"/>
                    <a:pt x="28" y="25"/>
                  </a:cubicBezTo>
                  <a:cubicBezTo>
                    <a:pt x="27" y="25"/>
                    <a:pt x="26" y="24"/>
                    <a:pt x="26" y="22"/>
                  </a:cubicBezTo>
                  <a:cubicBezTo>
                    <a:pt x="26" y="21"/>
                    <a:pt x="27" y="19"/>
                    <a:pt x="28" y="19"/>
                  </a:cubicBezTo>
                  <a:close/>
                  <a:moveTo>
                    <a:pt x="39" y="17"/>
                  </a:moveTo>
                  <a:cubicBezTo>
                    <a:pt x="36" y="17"/>
                    <a:pt x="32" y="17"/>
                    <a:pt x="28" y="17"/>
                  </a:cubicBezTo>
                  <a:cubicBezTo>
                    <a:pt x="26" y="17"/>
                    <a:pt x="24" y="19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5"/>
                    <a:pt x="26" y="27"/>
                    <a:pt x="28" y="27"/>
                  </a:cubicBezTo>
                  <a:cubicBezTo>
                    <a:pt x="32" y="27"/>
                    <a:pt x="36" y="27"/>
                    <a:pt x="39" y="27"/>
                  </a:cubicBezTo>
                  <a:cubicBezTo>
                    <a:pt x="41" y="27"/>
                    <a:pt x="43" y="25"/>
                    <a:pt x="43" y="23"/>
                  </a:cubicBezTo>
                  <a:cubicBezTo>
                    <a:pt x="43" y="22"/>
                    <a:pt x="43" y="22"/>
                    <a:pt x="43" y="21"/>
                  </a:cubicBezTo>
                  <a:cubicBezTo>
                    <a:pt x="43" y="19"/>
                    <a:pt x="41" y="17"/>
                    <a:pt x="39" y="17"/>
                  </a:cubicBezTo>
                  <a:close/>
                  <a:moveTo>
                    <a:pt x="4" y="0"/>
                  </a:moveTo>
                  <a:cubicBezTo>
                    <a:pt x="14" y="0"/>
                    <a:pt x="25" y="0"/>
                    <a:pt x="35" y="0"/>
                  </a:cubicBezTo>
                  <a:cubicBezTo>
                    <a:pt x="38" y="0"/>
                    <a:pt x="40" y="2"/>
                    <a:pt x="40" y="4"/>
                  </a:cubicBezTo>
                  <a:cubicBezTo>
                    <a:pt x="40" y="7"/>
                    <a:pt x="40" y="11"/>
                    <a:pt x="40" y="15"/>
                  </a:cubicBezTo>
                  <a:cubicBezTo>
                    <a:pt x="40" y="16"/>
                    <a:pt x="39" y="16"/>
                    <a:pt x="38" y="16"/>
                  </a:cubicBezTo>
                  <a:cubicBezTo>
                    <a:pt x="34" y="16"/>
                    <a:pt x="31" y="16"/>
                    <a:pt x="28" y="16"/>
                  </a:cubicBezTo>
                  <a:cubicBezTo>
                    <a:pt x="25" y="16"/>
                    <a:pt x="23" y="18"/>
                    <a:pt x="23" y="21"/>
                  </a:cubicBezTo>
                  <a:cubicBezTo>
                    <a:pt x="23" y="22"/>
                    <a:pt x="23" y="22"/>
                    <a:pt x="23" y="23"/>
                  </a:cubicBezTo>
                  <a:cubicBezTo>
                    <a:pt x="23" y="26"/>
                    <a:pt x="25" y="28"/>
                    <a:pt x="28" y="28"/>
                  </a:cubicBezTo>
                  <a:cubicBezTo>
                    <a:pt x="31" y="28"/>
                    <a:pt x="34" y="28"/>
                    <a:pt x="38" y="28"/>
                  </a:cubicBezTo>
                  <a:cubicBezTo>
                    <a:pt x="39" y="28"/>
                    <a:pt x="40" y="28"/>
                    <a:pt x="40" y="29"/>
                  </a:cubicBezTo>
                  <a:cubicBezTo>
                    <a:pt x="40" y="33"/>
                    <a:pt x="40" y="37"/>
                    <a:pt x="40" y="40"/>
                  </a:cubicBezTo>
                  <a:cubicBezTo>
                    <a:pt x="40" y="42"/>
                    <a:pt x="38" y="44"/>
                    <a:pt x="35" y="44"/>
                  </a:cubicBezTo>
                  <a:cubicBezTo>
                    <a:pt x="25" y="44"/>
                    <a:pt x="14" y="44"/>
                    <a:pt x="4" y="44"/>
                  </a:cubicBezTo>
                  <a:cubicBezTo>
                    <a:pt x="2" y="44"/>
                    <a:pt x="0" y="42"/>
                    <a:pt x="0" y="40"/>
                  </a:cubicBezTo>
                  <a:cubicBezTo>
                    <a:pt x="0" y="28"/>
                    <a:pt x="0" y="1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251"/>
            <p:cNvSpPr>
              <a:spLocks noEditPoints="1"/>
            </p:cNvSpPr>
            <p:nvPr/>
          </p:nvSpPr>
          <p:spPr bwMode="auto">
            <a:xfrm>
              <a:off x="1814513" y="1089026"/>
              <a:ext cx="520700" cy="531813"/>
            </a:xfrm>
            <a:custGeom>
              <a:avLst/>
              <a:gdLst>
                <a:gd name="T0" fmla="*/ 28 w 43"/>
                <a:gd name="T1" fmla="*/ 19 h 44"/>
                <a:gd name="T2" fmla="*/ 31 w 43"/>
                <a:gd name="T3" fmla="*/ 22 h 44"/>
                <a:gd name="T4" fmla="*/ 28 w 43"/>
                <a:gd name="T5" fmla="*/ 25 h 44"/>
                <a:gd name="T6" fmla="*/ 25 w 43"/>
                <a:gd name="T7" fmla="*/ 22 h 44"/>
                <a:gd name="T8" fmla="*/ 28 w 43"/>
                <a:gd name="T9" fmla="*/ 19 h 44"/>
                <a:gd name="T10" fmla="*/ 39 w 43"/>
                <a:gd name="T11" fmla="*/ 17 h 44"/>
                <a:gd name="T12" fmla="*/ 28 w 43"/>
                <a:gd name="T13" fmla="*/ 17 h 44"/>
                <a:gd name="T14" fmla="*/ 24 w 43"/>
                <a:gd name="T15" fmla="*/ 21 h 44"/>
                <a:gd name="T16" fmla="*/ 24 w 43"/>
                <a:gd name="T17" fmla="*/ 23 h 44"/>
                <a:gd name="T18" fmla="*/ 28 w 43"/>
                <a:gd name="T19" fmla="*/ 26 h 44"/>
                <a:gd name="T20" fmla="*/ 39 w 43"/>
                <a:gd name="T21" fmla="*/ 26 h 44"/>
                <a:gd name="T22" fmla="*/ 43 w 43"/>
                <a:gd name="T23" fmla="*/ 23 h 44"/>
                <a:gd name="T24" fmla="*/ 43 w 43"/>
                <a:gd name="T25" fmla="*/ 21 h 44"/>
                <a:gd name="T26" fmla="*/ 39 w 43"/>
                <a:gd name="T27" fmla="*/ 17 h 44"/>
                <a:gd name="T28" fmla="*/ 4 w 43"/>
                <a:gd name="T29" fmla="*/ 0 h 44"/>
                <a:gd name="T30" fmla="*/ 35 w 43"/>
                <a:gd name="T31" fmla="*/ 0 h 44"/>
                <a:gd name="T32" fmla="*/ 39 w 43"/>
                <a:gd name="T33" fmla="*/ 4 h 44"/>
                <a:gd name="T34" fmla="*/ 39 w 43"/>
                <a:gd name="T35" fmla="*/ 14 h 44"/>
                <a:gd name="T36" fmla="*/ 38 w 43"/>
                <a:gd name="T37" fmla="*/ 16 h 44"/>
                <a:gd name="T38" fmla="*/ 28 w 43"/>
                <a:gd name="T39" fmla="*/ 16 h 44"/>
                <a:gd name="T40" fmla="*/ 23 w 43"/>
                <a:gd name="T41" fmla="*/ 21 h 44"/>
                <a:gd name="T42" fmla="*/ 23 w 43"/>
                <a:gd name="T43" fmla="*/ 23 h 44"/>
                <a:gd name="T44" fmla="*/ 28 w 43"/>
                <a:gd name="T45" fmla="*/ 28 h 44"/>
                <a:gd name="T46" fmla="*/ 38 w 43"/>
                <a:gd name="T47" fmla="*/ 28 h 44"/>
                <a:gd name="T48" fmla="*/ 39 w 43"/>
                <a:gd name="T49" fmla="*/ 29 h 44"/>
                <a:gd name="T50" fmla="*/ 39 w 43"/>
                <a:gd name="T51" fmla="*/ 40 h 44"/>
                <a:gd name="T52" fmla="*/ 35 w 43"/>
                <a:gd name="T53" fmla="*/ 44 h 44"/>
                <a:gd name="T54" fmla="*/ 4 w 43"/>
                <a:gd name="T55" fmla="*/ 44 h 44"/>
                <a:gd name="T56" fmla="*/ 0 w 43"/>
                <a:gd name="T57" fmla="*/ 40 h 44"/>
                <a:gd name="T58" fmla="*/ 0 w 43"/>
                <a:gd name="T59" fmla="*/ 4 h 44"/>
                <a:gd name="T60" fmla="*/ 4 w 43"/>
                <a:gd name="T6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44">
                  <a:moveTo>
                    <a:pt x="28" y="19"/>
                  </a:moveTo>
                  <a:cubicBezTo>
                    <a:pt x="30" y="19"/>
                    <a:pt x="31" y="20"/>
                    <a:pt x="31" y="22"/>
                  </a:cubicBezTo>
                  <a:cubicBezTo>
                    <a:pt x="31" y="23"/>
                    <a:pt x="30" y="25"/>
                    <a:pt x="28" y="25"/>
                  </a:cubicBezTo>
                  <a:cubicBezTo>
                    <a:pt x="27" y="25"/>
                    <a:pt x="25" y="23"/>
                    <a:pt x="25" y="22"/>
                  </a:cubicBezTo>
                  <a:cubicBezTo>
                    <a:pt x="25" y="20"/>
                    <a:pt x="27" y="19"/>
                    <a:pt x="28" y="19"/>
                  </a:cubicBezTo>
                  <a:close/>
                  <a:moveTo>
                    <a:pt x="39" y="17"/>
                  </a:moveTo>
                  <a:cubicBezTo>
                    <a:pt x="35" y="17"/>
                    <a:pt x="31" y="17"/>
                    <a:pt x="28" y="17"/>
                  </a:cubicBezTo>
                  <a:cubicBezTo>
                    <a:pt x="26" y="17"/>
                    <a:pt x="24" y="19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5"/>
                    <a:pt x="26" y="26"/>
                    <a:pt x="28" y="26"/>
                  </a:cubicBezTo>
                  <a:cubicBezTo>
                    <a:pt x="31" y="26"/>
                    <a:pt x="35" y="26"/>
                    <a:pt x="39" y="26"/>
                  </a:cubicBezTo>
                  <a:cubicBezTo>
                    <a:pt x="41" y="26"/>
                    <a:pt x="43" y="25"/>
                    <a:pt x="43" y="23"/>
                  </a:cubicBezTo>
                  <a:cubicBezTo>
                    <a:pt x="43" y="22"/>
                    <a:pt x="43" y="22"/>
                    <a:pt x="43" y="21"/>
                  </a:cubicBezTo>
                  <a:cubicBezTo>
                    <a:pt x="43" y="19"/>
                    <a:pt x="41" y="17"/>
                    <a:pt x="39" y="17"/>
                  </a:cubicBezTo>
                  <a:close/>
                  <a:moveTo>
                    <a:pt x="4" y="0"/>
                  </a:moveTo>
                  <a:cubicBezTo>
                    <a:pt x="14" y="0"/>
                    <a:pt x="25" y="0"/>
                    <a:pt x="35" y="0"/>
                  </a:cubicBezTo>
                  <a:cubicBezTo>
                    <a:pt x="38" y="0"/>
                    <a:pt x="39" y="1"/>
                    <a:pt x="39" y="4"/>
                  </a:cubicBezTo>
                  <a:cubicBezTo>
                    <a:pt x="39" y="7"/>
                    <a:pt x="39" y="11"/>
                    <a:pt x="39" y="14"/>
                  </a:cubicBezTo>
                  <a:cubicBezTo>
                    <a:pt x="39" y="16"/>
                    <a:pt x="39" y="16"/>
                    <a:pt x="38" y="16"/>
                  </a:cubicBezTo>
                  <a:cubicBezTo>
                    <a:pt x="34" y="16"/>
                    <a:pt x="31" y="16"/>
                    <a:pt x="28" y="16"/>
                  </a:cubicBezTo>
                  <a:cubicBezTo>
                    <a:pt x="25" y="16"/>
                    <a:pt x="23" y="18"/>
                    <a:pt x="23" y="21"/>
                  </a:cubicBezTo>
                  <a:cubicBezTo>
                    <a:pt x="23" y="22"/>
                    <a:pt x="23" y="22"/>
                    <a:pt x="23" y="23"/>
                  </a:cubicBezTo>
                  <a:cubicBezTo>
                    <a:pt x="23" y="25"/>
                    <a:pt x="25" y="28"/>
                    <a:pt x="28" y="28"/>
                  </a:cubicBezTo>
                  <a:cubicBezTo>
                    <a:pt x="31" y="28"/>
                    <a:pt x="34" y="28"/>
                    <a:pt x="38" y="28"/>
                  </a:cubicBezTo>
                  <a:cubicBezTo>
                    <a:pt x="39" y="28"/>
                    <a:pt x="39" y="28"/>
                    <a:pt x="39" y="29"/>
                  </a:cubicBezTo>
                  <a:cubicBezTo>
                    <a:pt x="39" y="33"/>
                    <a:pt x="39" y="36"/>
                    <a:pt x="39" y="40"/>
                  </a:cubicBezTo>
                  <a:cubicBezTo>
                    <a:pt x="39" y="42"/>
                    <a:pt x="38" y="44"/>
                    <a:pt x="35" y="44"/>
                  </a:cubicBezTo>
                  <a:cubicBezTo>
                    <a:pt x="25" y="44"/>
                    <a:pt x="14" y="44"/>
                    <a:pt x="4" y="44"/>
                  </a:cubicBezTo>
                  <a:cubicBezTo>
                    <a:pt x="1" y="44"/>
                    <a:pt x="0" y="42"/>
                    <a:pt x="0" y="40"/>
                  </a:cubicBezTo>
                  <a:cubicBezTo>
                    <a:pt x="0" y="28"/>
                    <a:pt x="0" y="16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252"/>
            <p:cNvSpPr>
              <a:spLocks noEditPoints="1"/>
            </p:cNvSpPr>
            <p:nvPr/>
          </p:nvSpPr>
          <p:spPr bwMode="auto">
            <a:xfrm>
              <a:off x="1801813" y="1089026"/>
              <a:ext cx="533400" cy="531813"/>
            </a:xfrm>
            <a:custGeom>
              <a:avLst/>
              <a:gdLst>
                <a:gd name="T0" fmla="*/ 29 w 44"/>
                <a:gd name="T1" fmla="*/ 19 h 44"/>
                <a:gd name="T2" fmla="*/ 32 w 44"/>
                <a:gd name="T3" fmla="*/ 22 h 44"/>
                <a:gd name="T4" fmla="*/ 29 w 44"/>
                <a:gd name="T5" fmla="*/ 24 h 44"/>
                <a:gd name="T6" fmla="*/ 26 w 44"/>
                <a:gd name="T7" fmla="*/ 22 h 44"/>
                <a:gd name="T8" fmla="*/ 29 w 44"/>
                <a:gd name="T9" fmla="*/ 19 h 44"/>
                <a:gd name="T10" fmla="*/ 40 w 44"/>
                <a:gd name="T11" fmla="*/ 17 h 44"/>
                <a:gd name="T12" fmla="*/ 28 w 44"/>
                <a:gd name="T13" fmla="*/ 17 h 44"/>
                <a:gd name="T14" fmla="*/ 25 w 44"/>
                <a:gd name="T15" fmla="*/ 21 h 44"/>
                <a:gd name="T16" fmla="*/ 25 w 44"/>
                <a:gd name="T17" fmla="*/ 23 h 44"/>
                <a:gd name="T18" fmla="*/ 28 w 44"/>
                <a:gd name="T19" fmla="*/ 26 h 44"/>
                <a:gd name="T20" fmla="*/ 40 w 44"/>
                <a:gd name="T21" fmla="*/ 26 h 44"/>
                <a:gd name="T22" fmla="*/ 44 w 44"/>
                <a:gd name="T23" fmla="*/ 23 h 44"/>
                <a:gd name="T24" fmla="*/ 44 w 44"/>
                <a:gd name="T25" fmla="*/ 21 h 44"/>
                <a:gd name="T26" fmla="*/ 40 w 44"/>
                <a:gd name="T27" fmla="*/ 17 h 44"/>
                <a:gd name="T28" fmla="*/ 4 w 44"/>
                <a:gd name="T29" fmla="*/ 0 h 44"/>
                <a:gd name="T30" fmla="*/ 36 w 44"/>
                <a:gd name="T31" fmla="*/ 0 h 44"/>
                <a:gd name="T32" fmla="*/ 40 w 44"/>
                <a:gd name="T33" fmla="*/ 4 h 44"/>
                <a:gd name="T34" fmla="*/ 40 w 44"/>
                <a:gd name="T35" fmla="*/ 14 h 44"/>
                <a:gd name="T36" fmla="*/ 38 w 44"/>
                <a:gd name="T37" fmla="*/ 16 h 44"/>
                <a:gd name="T38" fmla="*/ 28 w 44"/>
                <a:gd name="T39" fmla="*/ 16 h 44"/>
                <a:gd name="T40" fmla="*/ 24 w 44"/>
                <a:gd name="T41" fmla="*/ 21 h 44"/>
                <a:gd name="T42" fmla="*/ 24 w 44"/>
                <a:gd name="T43" fmla="*/ 23 h 44"/>
                <a:gd name="T44" fmla="*/ 28 w 44"/>
                <a:gd name="T45" fmla="*/ 27 h 44"/>
                <a:gd name="T46" fmla="*/ 39 w 44"/>
                <a:gd name="T47" fmla="*/ 27 h 44"/>
                <a:gd name="T48" fmla="*/ 40 w 44"/>
                <a:gd name="T49" fmla="*/ 29 h 44"/>
                <a:gd name="T50" fmla="*/ 40 w 44"/>
                <a:gd name="T51" fmla="*/ 40 h 44"/>
                <a:gd name="T52" fmla="*/ 36 w 44"/>
                <a:gd name="T53" fmla="*/ 44 h 44"/>
                <a:gd name="T54" fmla="*/ 4 w 44"/>
                <a:gd name="T55" fmla="*/ 44 h 44"/>
                <a:gd name="T56" fmla="*/ 0 w 44"/>
                <a:gd name="T57" fmla="*/ 40 h 44"/>
                <a:gd name="T58" fmla="*/ 0 w 44"/>
                <a:gd name="T59" fmla="*/ 4 h 44"/>
                <a:gd name="T60" fmla="*/ 4 w 44"/>
                <a:gd name="T6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" h="44">
                  <a:moveTo>
                    <a:pt x="29" y="19"/>
                  </a:moveTo>
                  <a:cubicBezTo>
                    <a:pt x="31" y="19"/>
                    <a:pt x="32" y="20"/>
                    <a:pt x="32" y="22"/>
                  </a:cubicBezTo>
                  <a:cubicBezTo>
                    <a:pt x="32" y="23"/>
                    <a:pt x="31" y="24"/>
                    <a:pt x="29" y="24"/>
                  </a:cubicBezTo>
                  <a:cubicBezTo>
                    <a:pt x="28" y="24"/>
                    <a:pt x="26" y="23"/>
                    <a:pt x="26" y="22"/>
                  </a:cubicBezTo>
                  <a:cubicBezTo>
                    <a:pt x="26" y="20"/>
                    <a:pt x="28" y="19"/>
                    <a:pt x="29" y="19"/>
                  </a:cubicBezTo>
                  <a:close/>
                  <a:moveTo>
                    <a:pt x="40" y="17"/>
                  </a:moveTo>
                  <a:cubicBezTo>
                    <a:pt x="36" y="17"/>
                    <a:pt x="32" y="17"/>
                    <a:pt x="28" y="17"/>
                  </a:cubicBezTo>
                  <a:cubicBezTo>
                    <a:pt x="26" y="17"/>
                    <a:pt x="25" y="19"/>
                    <a:pt x="25" y="21"/>
                  </a:cubicBezTo>
                  <a:cubicBezTo>
                    <a:pt x="25" y="21"/>
                    <a:pt x="25" y="22"/>
                    <a:pt x="25" y="23"/>
                  </a:cubicBezTo>
                  <a:cubicBezTo>
                    <a:pt x="25" y="25"/>
                    <a:pt x="26" y="26"/>
                    <a:pt x="28" y="26"/>
                  </a:cubicBezTo>
                  <a:cubicBezTo>
                    <a:pt x="32" y="26"/>
                    <a:pt x="36" y="26"/>
                    <a:pt x="40" y="26"/>
                  </a:cubicBezTo>
                  <a:cubicBezTo>
                    <a:pt x="42" y="26"/>
                    <a:pt x="44" y="25"/>
                    <a:pt x="44" y="23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19"/>
                    <a:pt x="42" y="17"/>
                    <a:pt x="40" y="17"/>
                  </a:cubicBezTo>
                  <a:close/>
                  <a:moveTo>
                    <a:pt x="4" y="0"/>
                  </a:moveTo>
                  <a:cubicBezTo>
                    <a:pt x="15" y="0"/>
                    <a:pt x="26" y="0"/>
                    <a:pt x="36" y="0"/>
                  </a:cubicBezTo>
                  <a:cubicBezTo>
                    <a:pt x="38" y="0"/>
                    <a:pt x="40" y="1"/>
                    <a:pt x="40" y="4"/>
                  </a:cubicBezTo>
                  <a:cubicBezTo>
                    <a:pt x="40" y="7"/>
                    <a:pt x="40" y="11"/>
                    <a:pt x="40" y="14"/>
                  </a:cubicBezTo>
                  <a:cubicBezTo>
                    <a:pt x="40" y="16"/>
                    <a:pt x="40" y="16"/>
                    <a:pt x="38" y="16"/>
                  </a:cubicBezTo>
                  <a:cubicBezTo>
                    <a:pt x="35" y="16"/>
                    <a:pt x="32" y="16"/>
                    <a:pt x="28" y="16"/>
                  </a:cubicBezTo>
                  <a:cubicBezTo>
                    <a:pt x="26" y="16"/>
                    <a:pt x="24" y="18"/>
                    <a:pt x="24" y="21"/>
                  </a:cubicBezTo>
                  <a:cubicBezTo>
                    <a:pt x="24" y="21"/>
                    <a:pt x="24" y="22"/>
                    <a:pt x="24" y="23"/>
                  </a:cubicBezTo>
                  <a:cubicBezTo>
                    <a:pt x="24" y="25"/>
                    <a:pt x="26" y="27"/>
                    <a:pt x="28" y="27"/>
                  </a:cubicBezTo>
                  <a:cubicBezTo>
                    <a:pt x="32" y="27"/>
                    <a:pt x="35" y="27"/>
                    <a:pt x="39" y="27"/>
                  </a:cubicBezTo>
                  <a:cubicBezTo>
                    <a:pt x="40" y="27"/>
                    <a:pt x="40" y="28"/>
                    <a:pt x="40" y="29"/>
                  </a:cubicBezTo>
                  <a:cubicBezTo>
                    <a:pt x="40" y="33"/>
                    <a:pt x="40" y="36"/>
                    <a:pt x="40" y="40"/>
                  </a:cubicBezTo>
                  <a:cubicBezTo>
                    <a:pt x="40" y="42"/>
                    <a:pt x="38" y="44"/>
                    <a:pt x="36" y="44"/>
                  </a:cubicBezTo>
                  <a:cubicBezTo>
                    <a:pt x="26" y="44"/>
                    <a:pt x="15" y="44"/>
                    <a:pt x="4" y="44"/>
                  </a:cubicBezTo>
                  <a:cubicBezTo>
                    <a:pt x="2" y="44"/>
                    <a:pt x="0" y="42"/>
                    <a:pt x="0" y="40"/>
                  </a:cubicBezTo>
                  <a:cubicBezTo>
                    <a:pt x="0" y="28"/>
                    <a:pt x="0" y="1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253"/>
            <p:cNvSpPr>
              <a:spLocks noEditPoints="1"/>
            </p:cNvSpPr>
            <p:nvPr/>
          </p:nvSpPr>
          <p:spPr bwMode="auto">
            <a:xfrm>
              <a:off x="1801813" y="1076326"/>
              <a:ext cx="533400" cy="544513"/>
            </a:xfrm>
            <a:custGeom>
              <a:avLst/>
              <a:gdLst>
                <a:gd name="T0" fmla="*/ 29 w 44"/>
                <a:gd name="T1" fmla="*/ 20 h 45"/>
                <a:gd name="T2" fmla="*/ 32 w 44"/>
                <a:gd name="T3" fmla="*/ 23 h 45"/>
                <a:gd name="T4" fmla="*/ 29 w 44"/>
                <a:gd name="T5" fmla="*/ 25 h 45"/>
                <a:gd name="T6" fmla="*/ 26 w 44"/>
                <a:gd name="T7" fmla="*/ 23 h 45"/>
                <a:gd name="T8" fmla="*/ 29 w 44"/>
                <a:gd name="T9" fmla="*/ 20 h 45"/>
                <a:gd name="T10" fmla="*/ 40 w 44"/>
                <a:gd name="T11" fmla="*/ 18 h 45"/>
                <a:gd name="T12" fmla="*/ 28 w 44"/>
                <a:gd name="T13" fmla="*/ 18 h 45"/>
                <a:gd name="T14" fmla="*/ 25 w 44"/>
                <a:gd name="T15" fmla="*/ 22 h 45"/>
                <a:gd name="T16" fmla="*/ 25 w 44"/>
                <a:gd name="T17" fmla="*/ 24 h 45"/>
                <a:gd name="T18" fmla="*/ 28 w 44"/>
                <a:gd name="T19" fmla="*/ 27 h 45"/>
                <a:gd name="T20" fmla="*/ 40 w 44"/>
                <a:gd name="T21" fmla="*/ 27 h 45"/>
                <a:gd name="T22" fmla="*/ 44 w 44"/>
                <a:gd name="T23" fmla="*/ 24 h 45"/>
                <a:gd name="T24" fmla="*/ 44 w 44"/>
                <a:gd name="T25" fmla="*/ 22 h 45"/>
                <a:gd name="T26" fmla="*/ 40 w 44"/>
                <a:gd name="T27" fmla="*/ 18 h 45"/>
                <a:gd name="T28" fmla="*/ 4 w 44"/>
                <a:gd name="T29" fmla="*/ 0 h 45"/>
                <a:gd name="T30" fmla="*/ 36 w 44"/>
                <a:gd name="T31" fmla="*/ 0 h 45"/>
                <a:gd name="T32" fmla="*/ 40 w 44"/>
                <a:gd name="T33" fmla="*/ 4 h 45"/>
                <a:gd name="T34" fmla="*/ 40 w 44"/>
                <a:gd name="T35" fmla="*/ 15 h 45"/>
                <a:gd name="T36" fmla="*/ 38 w 44"/>
                <a:gd name="T37" fmla="*/ 17 h 45"/>
                <a:gd name="T38" fmla="*/ 28 w 44"/>
                <a:gd name="T39" fmla="*/ 17 h 45"/>
                <a:gd name="T40" fmla="*/ 23 w 44"/>
                <a:gd name="T41" fmla="*/ 22 h 45"/>
                <a:gd name="T42" fmla="*/ 23 w 44"/>
                <a:gd name="T43" fmla="*/ 24 h 45"/>
                <a:gd name="T44" fmla="*/ 28 w 44"/>
                <a:gd name="T45" fmla="*/ 28 h 45"/>
                <a:gd name="T46" fmla="*/ 38 w 44"/>
                <a:gd name="T47" fmla="*/ 28 h 45"/>
                <a:gd name="T48" fmla="*/ 40 w 44"/>
                <a:gd name="T49" fmla="*/ 30 h 45"/>
                <a:gd name="T50" fmla="*/ 40 w 44"/>
                <a:gd name="T51" fmla="*/ 41 h 45"/>
                <a:gd name="T52" fmla="*/ 36 w 44"/>
                <a:gd name="T53" fmla="*/ 45 h 45"/>
                <a:gd name="T54" fmla="*/ 4 w 44"/>
                <a:gd name="T55" fmla="*/ 45 h 45"/>
                <a:gd name="T56" fmla="*/ 0 w 44"/>
                <a:gd name="T57" fmla="*/ 41 h 45"/>
                <a:gd name="T58" fmla="*/ 0 w 44"/>
                <a:gd name="T59" fmla="*/ 4 h 45"/>
                <a:gd name="T60" fmla="*/ 4 w 44"/>
                <a:gd name="T6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" h="45">
                  <a:moveTo>
                    <a:pt x="29" y="20"/>
                  </a:moveTo>
                  <a:cubicBezTo>
                    <a:pt x="30" y="20"/>
                    <a:pt x="32" y="21"/>
                    <a:pt x="32" y="23"/>
                  </a:cubicBezTo>
                  <a:cubicBezTo>
                    <a:pt x="32" y="24"/>
                    <a:pt x="30" y="25"/>
                    <a:pt x="29" y="25"/>
                  </a:cubicBezTo>
                  <a:cubicBezTo>
                    <a:pt x="27" y="25"/>
                    <a:pt x="26" y="24"/>
                    <a:pt x="26" y="23"/>
                  </a:cubicBezTo>
                  <a:cubicBezTo>
                    <a:pt x="26" y="21"/>
                    <a:pt x="27" y="20"/>
                    <a:pt x="29" y="20"/>
                  </a:cubicBezTo>
                  <a:close/>
                  <a:moveTo>
                    <a:pt x="40" y="18"/>
                  </a:moveTo>
                  <a:cubicBezTo>
                    <a:pt x="36" y="18"/>
                    <a:pt x="32" y="18"/>
                    <a:pt x="28" y="18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2"/>
                    <a:pt x="25" y="23"/>
                    <a:pt x="25" y="24"/>
                  </a:cubicBezTo>
                  <a:cubicBezTo>
                    <a:pt x="25" y="26"/>
                    <a:pt x="26" y="27"/>
                    <a:pt x="28" y="27"/>
                  </a:cubicBezTo>
                  <a:cubicBezTo>
                    <a:pt x="32" y="27"/>
                    <a:pt x="36" y="27"/>
                    <a:pt x="40" y="27"/>
                  </a:cubicBezTo>
                  <a:cubicBezTo>
                    <a:pt x="42" y="27"/>
                    <a:pt x="44" y="26"/>
                    <a:pt x="44" y="24"/>
                  </a:cubicBezTo>
                  <a:cubicBezTo>
                    <a:pt x="44" y="23"/>
                    <a:pt x="44" y="22"/>
                    <a:pt x="44" y="22"/>
                  </a:cubicBezTo>
                  <a:cubicBezTo>
                    <a:pt x="44" y="20"/>
                    <a:pt x="42" y="18"/>
                    <a:pt x="40" y="18"/>
                  </a:cubicBezTo>
                  <a:close/>
                  <a:moveTo>
                    <a:pt x="4" y="0"/>
                  </a:moveTo>
                  <a:cubicBezTo>
                    <a:pt x="15" y="0"/>
                    <a:pt x="25" y="0"/>
                    <a:pt x="36" y="0"/>
                  </a:cubicBezTo>
                  <a:cubicBezTo>
                    <a:pt x="38" y="0"/>
                    <a:pt x="40" y="2"/>
                    <a:pt x="40" y="4"/>
                  </a:cubicBezTo>
                  <a:cubicBezTo>
                    <a:pt x="40" y="8"/>
                    <a:pt x="40" y="12"/>
                    <a:pt x="40" y="15"/>
                  </a:cubicBezTo>
                  <a:cubicBezTo>
                    <a:pt x="40" y="17"/>
                    <a:pt x="40" y="17"/>
                    <a:pt x="38" y="17"/>
                  </a:cubicBezTo>
                  <a:cubicBezTo>
                    <a:pt x="35" y="17"/>
                    <a:pt x="32" y="17"/>
                    <a:pt x="28" y="17"/>
                  </a:cubicBezTo>
                  <a:cubicBezTo>
                    <a:pt x="26" y="17"/>
                    <a:pt x="23" y="19"/>
                    <a:pt x="23" y="22"/>
                  </a:cubicBezTo>
                  <a:cubicBezTo>
                    <a:pt x="23" y="22"/>
                    <a:pt x="23" y="23"/>
                    <a:pt x="23" y="24"/>
                  </a:cubicBezTo>
                  <a:cubicBezTo>
                    <a:pt x="23" y="26"/>
                    <a:pt x="26" y="28"/>
                    <a:pt x="28" y="28"/>
                  </a:cubicBezTo>
                  <a:cubicBezTo>
                    <a:pt x="32" y="28"/>
                    <a:pt x="35" y="28"/>
                    <a:pt x="38" y="28"/>
                  </a:cubicBezTo>
                  <a:cubicBezTo>
                    <a:pt x="40" y="28"/>
                    <a:pt x="40" y="28"/>
                    <a:pt x="40" y="30"/>
                  </a:cubicBezTo>
                  <a:cubicBezTo>
                    <a:pt x="40" y="34"/>
                    <a:pt x="40" y="37"/>
                    <a:pt x="40" y="41"/>
                  </a:cubicBezTo>
                  <a:cubicBezTo>
                    <a:pt x="40" y="43"/>
                    <a:pt x="38" y="45"/>
                    <a:pt x="36" y="45"/>
                  </a:cubicBezTo>
                  <a:cubicBezTo>
                    <a:pt x="25" y="45"/>
                    <a:pt x="15" y="45"/>
                    <a:pt x="4" y="45"/>
                  </a:cubicBezTo>
                  <a:cubicBezTo>
                    <a:pt x="2" y="45"/>
                    <a:pt x="0" y="43"/>
                    <a:pt x="0" y="41"/>
                  </a:cubicBezTo>
                  <a:cubicBezTo>
                    <a:pt x="0" y="29"/>
                    <a:pt x="0" y="1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254"/>
            <p:cNvSpPr>
              <a:spLocks noEditPoints="1"/>
            </p:cNvSpPr>
            <p:nvPr/>
          </p:nvSpPr>
          <p:spPr bwMode="auto">
            <a:xfrm>
              <a:off x="1801813" y="1076326"/>
              <a:ext cx="520700" cy="544513"/>
            </a:xfrm>
            <a:custGeom>
              <a:avLst/>
              <a:gdLst>
                <a:gd name="T0" fmla="*/ 29 w 43"/>
                <a:gd name="T1" fmla="*/ 20 h 45"/>
                <a:gd name="T2" fmla="*/ 32 w 43"/>
                <a:gd name="T3" fmla="*/ 22 h 45"/>
                <a:gd name="T4" fmla="*/ 29 w 43"/>
                <a:gd name="T5" fmla="*/ 25 h 45"/>
                <a:gd name="T6" fmla="*/ 26 w 43"/>
                <a:gd name="T7" fmla="*/ 22 h 45"/>
                <a:gd name="T8" fmla="*/ 29 w 43"/>
                <a:gd name="T9" fmla="*/ 20 h 45"/>
                <a:gd name="T10" fmla="*/ 40 w 43"/>
                <a:gd name="T11" fmla="*/ 18 h 45"/>
                <a:gd name="T12" fmla="*/ 28 w 43"/>
                <a:gd name="T13" fmla="*/ 18 h 45"/>
                <a:gd name="T14" fmla="*/ 24 w 43"/>
                <a:gd name="T15" fmla="*/ 22 h 45"/>
                <a:gd name="T16" fmla="*/ 24 w 43"/>
                <a:gd name="T17" fmla="*/ 23 h 45"/>
                <a:gd name="T18" fmla="*/ 28 w 43"/>
                <a:gd name="T19" fmla="*/ 27 h 45"/>
                <a:gd name="T20" fmla="*/ 40 w 43"/>
                <a:gd name="T21" fmla="*/ 27 h 45"/>
                <a:gd name="T22" fmla="*/ 43 w 43"/>
                <a:gd name="T23" fmla="*/ 23 h 45"/>
                <a:gd name="T24" fmla="*/ 43 w 43"/>
                <a:gd name="T25" fmla="*/ 22 h 45"/>
                <a:gd name="T26" fmla="*/ 40 w 43"/>
                <a:gd name="T27" fmla="*/ 18 h 45"/>
                <a:gd name="T28" fmla="*/ 4 w 43"/>
                <a:gd name="T29" fmla="*/ 0 h 45"/>
                <a:gd name="T30" fmla="*/ 36 w 43"/>
                <a:gd name="T31" fmla="*/ 0 h 45"/>
                <a:gd name="T32" fmla="*/ 40 w 43"/>
                <a:gd name="T33" fmla="*/ 4 h 45"/>
                <a:gd name="T34" fmla="*/ 40 w 43"/>
                <a:gd name="T35" fmla="*/ 15 h 45"/>
                <a:gd name="T36" fmla="*/ 38 w 43"/>
                <a:gd name="T37" fmla="*/ 17 h 45"/>
                <a:gd name="T38" fmla="*/ 28 w 43"/>
                <a:gd name="T39" fmla="*/ 17 h 45"/>
                <a:gd name="T40" fmla="*/ 23 w 43"/>
                <a:gd name="T41" fmla="*/ 22 h 45"/>
                <a:gd name="T42" fmla="*/ 23 w 43"/>
                <a:gd name="T43" fmla="*/ 23 h 45"/>
                <a:gd name="T44" fmla="*/ 28 w 43"/>
                <a:gd name="T45" fmla="*/ 28 h 45"/>
                <a:gd name="T46" fmla="*/ 38 w 43"/>
                <a:gd name="T47" fmla="*/ 28 h 45"/>
                <a:gd name="T48" fmla="*/ 40 w 43"/>
                <a:gd name="T49" fmla="*/ 30 h 45"/>
                <a:gd name="T50" fmla="*/ 40 w 43"/>
                <a:gd name="T51" fmla="*/ 41 h 45"/>
                <a:gd name="T52" fmla="*/ 36 w 43"/>
                <a:gd name="T53" fmla="*/ 45 h 45"/>
                <a:gd name="T54" fmla="*/ 4 w 43"/>
                <a:gd name="T55" fmla="*/ 45 h 45"/>
                <a:gd name="T56" fmla="*/ 0 w 43"/>
                <a:gd name="T57" fmla="*/ 41 h 45"/>
                <a:gd name="T58" fmla="*/ 0 w 43"/>
                <a:gd name="T59" fmla="*/ 4 h 45"/>
                <a:gd name="T60" fmla="*/ 4 w 43"/>
                <a:gd name="T6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45">
                  <a:moveTo>
                    <a:pt x="29" y="20"/>
                  </a:moveTo>
                  <a:cubicBezTo>
                    <a:pt x="30" y="20"/>
                    <a:pt x="32" y="21"/>
                    <a:pt x="32" y="22"/>
                  </a:cubicBezTo>
                  <a:cubicBezTo>
                    <a:pt x="32" y="24"/>
                    <a:pt x="30" y="25"/>
                    <a:pt x="29" y="25"/>
                  </a:cubicBezTo>
                  <a:cubicBezTo>
                    <a:pt x="27" y="25"/>
                    <a:pt x="26" y="24"/>
                    <a:pt x="26" y="22"/>
                  </a:cubicBezTo>
                  <a:cubicBezTo>
                    <a:pt x="26" y="21"/>
                    <a:pt x="27" y="20"/>
                    <a:pt x="29" y="20"/>
                  </a:cubicBezTo>
                  <a:close/>
                  <a:moveTo>
                    <a:pt x="40" y="18"/>
                  </a:moveTo>
                  <a:cubicBezTo>
                    <a:pt x="36" y="18"/>
                    <a:pt x="32" y="18"/>
                    <a:pt x="28" y="18"/>
                  </a:cubicBezTo>
                  <a:cubicBezTo>
                    <a:pt x="26" y="18"/>
                    <a:pt x="24" y="20"/>
                    <a:pt x="24" y="22"/>
                  </a:cubicBezTo>
                  <a:cubicBezTo>
                    <a:pt x="24" y="22"/>
                    <a:pt x="24" y="23"/>
                    <a:pt x="24" y="23"/>
                  </a:cubicBezTo>
                  <a:cubicBezTo>
                    <a:pt x="24" y="25"/>
                    <a:pt x="26" y="27"/>
                    <a:pt x="28" y="27"/>
                  </a:cubicBezTo>
                  <a:cubicBezTo>
                    <a:pt x="32" y="27"/>
                    <a:pt x="36" y="27"/>
                    <a:pt x="40" y="27"/>
                  </a:cubicBezTo>
                  <a:cubicBezTo>
                    <a:pt x="42" y="27"/>
                    <a:pt x="43" y="25"/>
                    <a:pt x="43" y="23"/>
                  </a:cubicBezTo>
                  <a:cubicBezTo>
                    <a:pt x="43" y="23"/>
                    <a:pt x="43" y="22"/>
                    <a:pt x="43" y="22"/>
                  </a:cubicBezTo>
                  <a:cubicBezTo>
                    <a:pt x="43" y="20"/>
                    <a:pt x="42" y="18"/>
                    <a:pt x="40" y="18"/>
                  </a:cubicBezTo>
                  <a:close/>
                  <a:moveTo>
                    <a:pt x="4" y="0"/>
                  </a:moveTo>
                  <a:cubicBezTo>
                    <a:pt x="15" y="0"/>
                    <a:pt x="25" y="0"/>
                    <a:pt x="36" y="0"/>
                  </a:cubicBezTo>
                  <a:cubicBezTo>
                    <a:pt x="38" y="0"/>
                    <a:pt x="40" y="2"/>
                    <a:pt x="40" y="4"/>
                  </a:cubicBezTo>
                  <a:cubicBezTo>
                    <a:pt x="40" y="8"/>
                    <a:pt x="40" y="11"/>
                    <a:pt x="40" y="15"/>
                  </a:cubicBezTo>
                  <a:cubicBezTo>
                    <a:pt x="40" y="17"/>
                    <a:pt x="40" y="17"/>
                    <a:pt x="38" y="17"/>
                  </a:cubicBezTo>
                  <a:cubicBezTo>
                    <a:pt x="35" y="17"/>
                    <a:pt x="31" y="17"/>
                    <a:pt x="28" y="17"/>
                  </a:cubicBezTo>
                  <a:cubicBezTo>
                    <a:pt x="25" y="17"/>
                    <a:pt x="23" y="19"/>
                    <a:pt x="23" y="22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6"/>
                    <a:pt x="25" y="28"/>
                    <a:pt x="28" y="28"/>
                  </a:cubicBezTo>
                  <a:cubicBezTo>
                    <a:pt x="31" y="28"/>
                    <a:pt x="35" y="28"/>
                    <a:pt x="38" y="28"/>
                  </a:cubicBezTo>
                  <a:cubicBezTo>
                    <a:pt x="40" y="28"/>
                    <a:pt x="40" y="28"/>
                    <a:pt x="40" y="30"/>
                  </a:cubicBezTo>
                  <a:cubicBezTo>
                    <a:pt x="40" y="33"/>
                    <a:pt x="40" y="37"/>
                    <a:pt x="40" y="41"/>
                  </a:cubicBezTo>
                  <a:cubicBezTo>
                    <a:pt x="40" y="43"/>
                    <a:pt x="38" y="45"/>
                    <a:pt x="36" y="45"/>
                  </a:cubicBezTo>
                  <a:cubicBezTo>
                    <a:pt x="25" y="45"/>
                    <a:pt x="15" y="45"/>
                    <a:pt x="4" y="45"/>
                  </a:cubicBezTo>
                  <a:cubicBezTo>
                    <a:pt x="2" y="45"/>
                    <a:pt x="0" y="43"/>
                    <a:pt x="0" y="41"/>
                  </a:cubicBezTo>
                  <a:cubicBezTo>
                    <a:pt x="0" y="29"/>
                    <a:pt x="0" y="1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255"/>
            <p:cNvSpPr>
              <a:spLocks noEditPoints="1"/>
            </p:cNvSpPr>
            <p:nvPr/>
          </p:nvSpPr>
          <p:spPr bwMode="auto">
            <a:xfrm>
              <a:off x="1801813" y="1076326"/>
              <a:ext cx="520700" cy="544513"/>
            </a:xfrm>
            <a:custGeom>
              <a:avLst/>
              <a:gdLst>
                <a:gd name="T0" fmla="*/ 29 w 43"/>
                <a:gd name="T1" fmla="*/ 20 h 45"/>
                <a:gd name="T2" fmla="*/ 31 w 43"/>
                <a:gd name="T3" fmla="*/ 22 h 45"/>
                <a:gd name="T4" fmla="*/ 29 w 43"/>
                <a:gd name="T5" fmla="*/ 25 h 45"/>
                <a:gd name="T6" fmla="*/ 26 w 43"/>
                <a:gd name="T7" fmla="*/ 22 h 45"/>
                <a:gd name="T8" fmla="*/ 29 w 43"/>
                <a:gd name="T9" fmla="*/ 20 h 45"/>
                <a:gd name="T10" fmla="*/ 40 w 43"/>
                <a:gd name="T11" fmla="*/ 18 h 45"/>
                <a:gd name="T12" fmla="*/ 28 w 43"/>
                <a:gd name="T13" fmla="*/ 18 h 45"/>
                <a:gd name="T14" fmla="*/ 24 w 43"/>
                <a:gd name="T15" fmla="*/ 21 h 45"/>
                <a:gd name="T16" fmla="*/ 24 w 43"/>
                <a:gd name="T17" fmla="*/ 23 h 45"/>
                <a:gd name="T18" fmla="*/ 28 w 43"/>
                <a:gd name="T19" fmla="*/ 27 h 45"/>
                <a:gd name="T20" fmla="*/ 40 w 43"/>
                <a:gd name="T21" fmla="*/ 27 h 45"/>
                <a:gd name="T22" fmla="*/ 43 w 43"/>
                <a:gd name="T23" fmla="*/ 23 h 45"/>
                <a:gd name="T24" fmla="*/ 43 w 43"/>
                <a:gd name="T25" fmla="*/ 21 h 45"/>
                <a:gd name="T26" fmla="*/ 40 w 43"/>
                <a:gd name="T27" fmla="*/ 18 h 45"/>
                <a:gd name="T28" fmla="*/ 4 w 43"/>
                <a:gd name="T29" fmla="*/ 0 h 45"/>
                <a:gd name="T30" fmla="*/ 36 w 43"/>
                <a:gd name="T31" fmla="*/ 0 h 45"/>
                <a:gd name="T32" fmla="*/ 40 w 43"/>
                <a:gd name="T33" fmla="*/ 4 h 45"/>
                <a:gd name="T34" fmla="*/ 40 w 43"/>
                <a:gd name="T35" fmla="*/ 15 h 45"/>
                <a:gd name="T36" fmla="*/ 38 w 43"/>
                <a:gd name="T37" fmla="*/ 17 h 45"/>
                <a:gd name="T38" fmla="*/ 28 w 43"/>
                <a:gd name="T39" fmla="*/ 17 h 45"/>
                <a:gd name="T40" fmla="*/ 23 w 43"/>
                <a:gd name="T41" fmla="*/ 21 h 45"/>
                <a:gd name="T42" fmla="*/ 23 w 43"/>
                <a:gd name="T43" fmla="*/ 23 h 45"/>
                <a:gd name="T44" fmla="*/ 28 w 43"/>
                <a:gd name="T45" fmla="*/ 28 h 45"/>
                <a:gd name="T46" fmla="*/ 38 w 43"/>
                <a:gd name="T47" fmla="*/ 28 h 45"/>
                <a:gd name="T48" fmla="*/ 40 w 43"/>
                <a:gd name="T49" fmla="*/ 30 h 45"/>
                <a:gd name="T50" fmla="*/ 40 w 43"/>
                <a:gd name="T51" fmla="*/ 41 h 45"/>
                <a:gd name="T52" fmla="*/ 36 w 43"/>
                <a:gd name="T53" fmla="*/ 45 h 45"/>
                <a:gd name="T54" fmla="*/ 4 w 43"/>
                <a:gd name="T55" fmla="*/ 45 h 45"/>
                <a:gd name="T56" fmla="*/ 0 w 43"/>
                <a:gd name="T57" fmla="*/ 41 h 45"/>
                <a:gd name="T58" fmla="*/ 0 w 43"/>
                <a:gd name="T59" fmla="*/ 4 h 45"/>
                <a:gd name="T60" fmla="*/ 4 w 43"/>
                <a:gd name="T6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45">
                  <a:moveTo>
                    <a:pt x="29" y="20"/>
                  </a:moveTo>
                  <a:cubicBezTo>
                    <a:pt x="30" y="20"/>
                    <a:pt x="31" y="21"/>
                    <a:pt x="31" y="22"/>
                  </a:cubicBezTo>
                  <a:cubicBezTo>
                    <a:pt x="31" y="24"/>
                    <a:pt x="30" y="25"/>
                    <a:pt x="29" y="25"/>
                  </a:cubicBezTo>
                  <a:cubicBezTo>
                    <a:pt x="27" y="25"/>
                    <a:pt x="26" y="24"/>
                    <a:pt x="26" y="22"/>
                  </a:cubicBezTo>
                  <a:cubicBezTo>
                    <a:pt x="26" y="21"/>
                    <a:pt x="27" y="20"/>
                    <a:pt x="29" y="20"/>
                  </a:cubicBezTo>
                  <a:close/>
                  <a:moveTo>
                    <a:pt x="40" y="18"/>
                  </a:moveTo>
                  <a:cubicBezTo>
                    <a:pt x="36" y="18"/>
                    <a:pt x="32" y="18"/>
                    <a:pt x="28" y="18"/>
                  </a:cubicBezTo>
                  <a:cubicBezTo>
                    <a:pt x="26" y="18"/>
                    <a:pt x="24" y="19"/>
                    <a:pt x="24" y="21"/>
                  </a:cubicBezTo>
                  <a:cubicBezTo>
                    <a:pt x="24" y="22"/>
                    <a:pt x="24" y="23"/>
                    <a:pt x="24" y="23"/>
                  </a:cubicBezTo>
                  <a:cubicBezTo>
                    <a:pt x="24" y="25"/>
                    <a:pt x="26" y="27"/>
                    <a:pt x="28" y="27"/>
                  </a:cubicBezTo>
                  <a:cubicBezTo>
                    <a:pt x="32" y="27"/>
                    <a:pt x="36" y="27"/>
                    <a:pt x="40" y="27"/>
                  </a:cubicBezTo>
                  <a:cubicBezTo>
                    <a:pt x="42" y="27"/>
                    <a:pt x="43" y="25"/>
                    <a:pt x="43" y="23"/>
                  </a:cubicBezTo>
                  <a:cubicBezTo>
                    <a:pt x="43" y="23"/>
                    <a:pt x="43" y="22"/>
                    <a:pt x="43" y="21"/>
                  </a:cubicBezTo>
                  <a:cubicBezTo>
                    <a:pt x="43" y="19"/>
                    <a:pt x="42" y="18"/>
                    <a:pt x="40" y="18"/>
                  </a:cubicBezTo>
                  <a:close/>
                  <a:moveTo>
                    <a:pt x="4" y="0"/>
                  </a:moveTo>
                  <a:cubicBezTo>
                    <a:pt x="15" y="0"/>
                    <a:pt x="25" y="0"/>
                    <a:pt x="36" y="0"/>
                  </a:cubicBezTo>
                  <a:cubicBezTo>
                    <a:pt x="38" y="0"/>
                    <a:pt x="40" y="2"/>
                    <a:pt x="40" y="4"/>
                  </a:cubicBezTo>
                  <a:cubicBezTo>
                    <a:pt x="40" y="8"/>
                    <a:pt x="40" y="11"/>
                    <a:pt x="40" y="15"/>
                  </a:cubicBezTo>
                  <a:cubicBezTo>
                    <a:pt x="40" y="16"/>
                    <a:pt x="40" y="17"/>
                    <a:pt x="38" y="17"/>
                  </a:cubicBezTo>
                  <a:cubicBezTo>
                    <a:pt x="35" y="17"/>
                    <a:pt x="31" y="17"/>
                    <a:pt x="28" y="17"/>
                  </a:cubicBezTo>
                  <a:cubicBezTo>
                    <a:pt x="25" y="17"/>
                    <a:pt x="23" y="19"/>
                    <a:pt x="23" y="21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6"/>
                    <a:pt x="25" y="28"/>
                    <a:pt x="28" y="28"/>
                  </a:cubicBezTo>
                  <a:cubicBezTo>
                    <a:pt x="31" y="28"/>
                    <a:pt x="35" y="28"/>
                    <a:pt x="38" y="28"/>
                  </a:cubicBezTo>
                  <a:cubicBezTo>
                    <a:pt x="40" y="28"/>
                    <a:pt x="40" y="28"/>
                    <a:pt x="40" y="30"/>
                  </a:cubicBezTo>
                  <a:cubicBezTo>
                    <a:pt x="40" y="33"/>
                    <a:pt x="40" y="37"/>
                    <a:pt x="40" y="41"/>
                  </a:cubicBezTo>
                  <a:cubicBezTo>
                    <a:pt x="40" y="43"/>
                    <a:pt x="38" y="45"/>
                    <a:pt x="36" y="45"/>
                  </a:cubicBezTo>
                  <a:cubicBezTo>
                    <a:pt x="25" y="45"/>
                    <a:pt x="15" y="45"/>
                    <a:pt x="4" y="45"/>
                  </a:cubicBezTo>
                  <a:cubicBezTo>
                    <a:pt x="2" y="45"/>
                    <a:pt x="0" y="43"/>
                    <a:pt x="0" y="41"/>
                  </a:cubicBezTo>
                  <a:cubicBezTo>
                    <a:pt x="0" y="28"/>
                    <a:pt x="0" y="1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256"/>
            <p:cNvSpPr>
              <a:spLocks noEditPoints="1"/>
            </p:cNvSpPr>
            <p:nvPr/>
          </p:nvSpPr>
          <p:spPr bwMode="auto">
            <a:xfrm>
              <a:off x="1801813" y="1076326"/>
              <a:ext cx="520700" cy="531813"/>
            </a:xfrm>
            <a:custGeom>
              <a:avLst/>
              <a:gdLst>
                <a:gd name="T0" fmla="*/ 28 w 43"/>
                <a:gd name="T1" fmla="*/ 19 h 44"/>
                <a:gd name="T2" fmla="*/ 31 w 43"/>
                <a:gd name="T3" fmla="*/ 22 h 44"/>
                <a:gd name="T4" fmla="*/ 28 w 43"/>
                <a:gd name="T5" fmla="*/ 25 h 44"/>
                <a:gd name="T6" fmla="*/ 26 w 43"/>
                <a:gd name="T7" fmla="*/ 22 h 44"/>
                <a:gd name="T8" fmla="*/ 28 w 43"/>
                <a:gd name="T9" fmla="*/ 19 h 44"/>
                <a:gd name="T10" fmla="*/ 40 w 43"/>
                <a:gd name="T11" fmla="*/ 18 h 44"/>
                <a:gd name="T12" fmla="*/ 28 w 43"/>
                <a:gd name="T13" fmla="*/ 18 h 44"/>
                <a:gd name="T14" fmla="*/ 24 w 43"/>
                <a:gd name="T15" fmla="*/ 21 h 44"/>
                <a:gd name="T16" fmla="*/ 24 w 43"/>
                <a:gd name="T17" fmla="*/ 23 h 44"/>
                <a:gd name="T18" fmla="*/ 28 w 43"/>
                <a:gd name="T19" fmla="*/ 27 h 44"/>
                <a:gd name="T20" fmla="*/ 40 w 43"/>
                <a:gd name="T21" fmla="*/ 27 h 44"/>
                <a:gd name="T22" fmla="*/ 43 w 43"/>
                <a:gd name="T23" fmla="*/ 23 h 44"/>
                <a:gd name="T24" fmla="*/ 43 w 43"/>
                <a:gd name="T25" fmla="*/ 21 h 44"/>
                <a:gd name="T26" fmla="*/ 40 w 43"/>
                <a:gd name="T27" fmla="*/ 18 h 44"/>
                <a:gd name="T28" fmla="*/ 4 w 43"/>
                <a:gd name="T29" fmla="*/ 0 h 44"/>
                <a:gd name="T30" fmla="*/ 36 w 43"/>
                <a:gd name="T31" fmla="*/ 0 h 44"/>
                <a:gd name="T32" fmla="*/ 40 w 43"/>
                <a:gd name="T33" fmla="*/ 4 h 44"/>
                <a:gd name="T34" fmla="*/ 40 w 43"/>
                <a:gd name="T35" fmla="*/ 15 h 44"/>
                <a:gd name="T36" fmla="*/ 38 w 43"/>
                <a:gd name="T37" fmla="*/ 16 h 44"/>
                <a:gd name="T38" fmla="*/ 28 w 43"/>
                <a:gd name="T39" fmla="*/ 16 h 44"/>
                <a:gd name="T40" fmla="*/ 23 w 43"/>
                <a:gd name="T41" fmla="*/ 21 h 44"/>
                <a:gd name="T42" fmla="*/ 23 w 43"/>
                <a:gd name="T43" fmla="*/ 23 h 44"/>
                <a:gd name="T44" fmla="*/ 28 w 43"/>
                <a:gd name="T45" fmla="*/ 28 h 44"/>
                <a:gd name="T46" fmla="*/ 38 w 43"/>
                <a:gd name="T47" fmla="*/ 28 h 44"/>
                <a:gd name="T48" fmla="*/ 40 w 43"/>
                <a:gd name="T49" fmla="*/ 29 h 44"/>
                <a:gd name="T50" fmla="*/ 40 w 43"/>
                <a:gd name="T51" fmla="*/ 40 h 44"/>
                <a:gd name="T52" fmla="*/ 36 w 43"/>
                <a:gd name="T53" fmla="*/ 44 h 44"/>
                <a:gd name="T54" fmla="*/ 4 w 43"/>
                <a:gd name="T55" fmla="*/ 44 h 44"/>
                <a:gd name="T56" fmla="*/ 0 w 43"/>
                <a:gd name="T57" fmla="*/ 40 h 44"/>
                <a:gd name="T58" fmla="*/ 0 w 43"/>
                <a:gd name="T59" fmla="*/ 4 h 44"/>
                <a:gd name="T60" fmla="*/ 4 w 43"/>
                <a:gd name="T6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44">
                  <a:moveTo>
                    <a:pt x="28" y="19"/>
                  </a:moveTo>
                  <a:cubicBezTo>
                    <a:pt x="30" y="19"/>
                    <a:pt x="31" y="21"/>
                    <a:pt x="31" y="22"/>
                  </a:cubicBezTo>
                  <a:cubicBezTo>
                    <a:pt x="31" y="24"/>
                    <a:pt x="30" y="25"/>
                    <a:pt x="28" y="25"/>
                  </a:cubicBezTo>
                  <a:cubicBezTo>
                    <a:pt x="27" y="25"/>
                    <a:pt x="26" y="24"/>
                    <a:pt x="26" y="22"/>
                  </a:cubicBezTo>
                  <a:cubicBezTo>
                    <a:pt x="26" y="21"/>
                    <a:pt x="27" y="19"/>
                    <a:pt x="28" y="19"/>
                  </a:cubicBezTo>
                  <a:close/>
                  <a:moveTo>
                    <a:pt x="40" y="18"/>
                  </a:moveTo>
                  <a:cubicBezTo>
                    <a:pt x="36" y="18"/>
                    <a:pt x="32" y="18"/>
                    <a:pt x="28" y="18"/>
                  </a:cubicBezTo>
                  <a:cubicBezTo>
                    <a:pt x="26" y="18"/>
                    <a:pt x="24" y="19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5"/>
                    <a:pt x="26" y="27"/>
                    <a:pt x="28" y="27"/>
                  </a:cubicBezTo>
                  <a:cubicBezTo>
                    <a:pt x="32" y="27"/>
                    <a:pt x="36" y="27"/>
                    <a:pt x="40" y="27"/>
                  </a:cubicBezTo>
                  <a:cubicBezTo>
                    <a:pt x="42" y="27"/>
                    <a:pt x="43" y="25"/>
                    <a:pt x="43" y="23"/>
                  </a:cubicBezTo>
                  <a:cubicBezTo>
                    <a:pt x="43" y="22"/>
                    <a:pt x="43" y="22"/>
                    <a:pt x="43" y="21"/>
                  </a:cubicBezTo>
                  <a:cubicBezTo>
                    <a:pt x="43" y="19"/>
                    <a:pt x="42" y="18"/>
                    <a:pt x="40" y="18"/>
                  </a:cubicBezTo>
                  <a:close/>
                  <a:moveTo>
                    <a:pt x="4" y="0"/>
                  </a:moveTo>
                  <a:cubicBezTo>
                    <a:pt x="14" y="0"/>
                    <a:pt x="25" y="0"/>
                    <a:pt x="36" y="0"/>
                  </a:cubicBezTo>
                  <a:cubicBezTo>
                    <a:pt x="38" y="0"/>
                    <a:pt x="40" y="2"/>
                    <a:pt x="40" y="4"/>
                  </a:cubicBezTo>
                  <a:cubicBezTo>
                    <a:pt x="40" y="8"/>
                    <a:pt x="40" y="11"/>
                    <a:pt x="40" y="15"/>
                  </a:cubicBezTo>
                  <a:cubicBezTo>
                    <a:pt x="40" y="16"/>
                    <a:pt x="39" y="16"/>
                    <a:pt x="38" y="16"/>
                  </a:cubicBezTo>
                  <a:cubicBezTo>
                    <a:pt x="35" y="16"/>
                    <a:pt x="31" y="16"/>
                    <a:pt x="28" y="16"/>
                  </a:cubicBezTo>
                  <a:cubicBezTo>
                    <a:pt x="25" y="16"/>
                    <a:pt x="23" y="19"/>
                    <a:pt x="23" y="21"/>
                  </a:cubicBezTo>
                  <a:cubicBezTo>
                    <a:pt x="23" y="22"/>
                    <a:pt x="23" y="22"/>
                    <a:pt x="23" y="23"/>
                  </a:cubicBezTo>
                  <a:cubicBezTo>
                    <a:pt x="23" y="26"/>
                    <a:pt x="25" y="28"/>
                    <a:pt x="28" y="28"/>
                  </a:cubicBezTo>
                  <a:cubicBezTo>
                    <a:pt x="31" y="28"/>
                    <a:pt x="35" y="28"/>
                    <a:pt x="38" y="28"/>
                  </a:cubicBezTo>
                  <a:cubicBezTo>
                    <a:pt x="40" y="28"/>
                    <a:pt x="40" y="28"/>
                    <a:pt x="40" y="29"/>
                  </a:cubicBezTo>
                  <a:cubicBezTo>
                    <a:pt x="40" y="33"/>
                    <a:pt x="40" y="37"/>
                    <a:pt x="40" y="40"/>
                  </a:cubicBezTo>
                  <a:cubicBezTo>
                    <a:pt x="40" y="43"/>
                    <a:pt x="38" y="44"/>
                    <a:pt x="36" y="44"/>
                  </a:cubicBezTo>
                  <a:cubicBezTo>
                    <a:pt x="25" y="44"/>
                    <a:pt x="14" y="44"/>
                    <a:pt x="4" y="44"/>
                  </a:cubicBezTo>
                  <a:cubicBezTo>
                    <a:pt x="2" y="44"/>
                    <a:pt x="0" y="43"/>
                    <a:pt x="0" y="40"/>
                  </a:cubicBezTo>
                  <a:cubicBezTo>
                    <a:pt x="0" y="28"/>
                    <a:pt x="0" y="1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257"/>
            <p:cNvSpPr>
              <a:spLocks noEditPoints="1"/>
            </p:cNvSpPr>
            <p:nvPr/>
          </p:nvSpPr>
          <p:spPr bwMode="auto">
            <a:xfrm>
              <a:off x="1801813" y="1076326"/>
              <a:ext cx="520700" cy="531813"/>
            </a:xfrm>
            <a:custGeom>
              <a:avLst/>
              <a:gdLst>
                <a:gd name="T0" fmla="*/ 28 w 43"/>
                <a:gd name="T1" fmla="*/ 19 h 44"/>
                <a:gd name="T2" fmla="*/ 31 w 43"/>
                <a:gd name="T3" fmla="*/ 22 h 44"/>
                <a:gd name="T4" fmla="*/ 28 w 43"/>
                <a:gd name="T5" fmla="*/ 25 h 44"/>
                <a:gd name="T6" fmla="*/ 26 w 43"/>
                <a:gd name="T7" fmla="*/ 22 h 44"/>
                <a:gd name="T8" fmla="*/ 28 w 43"/>
                <a:gd name="T9" fmla="*/ 19 h 44"/>
                <a:gd name="T10" fmla="*/ 39 w 43"/>
                <a:gd name="T11" fmla="*/ 17 h 44"/>
                <a:gd name="T12" fmla="*/ 28 w 43"/>
                <a:gd name="T13" fmla="*/ 17 h 44"/>
                <a:gd name="T14" fmla="*/ 24 w 43"/>
                <a:gd name="T15" fmla="*/ 21 h 44"/>
                <a:gd name="T16" fmla="*/ 24 w 43"/>
                <a:gd name="T17" fmla="*/ 23 h 44"/>
                <a:gd name="T18" fmla="*/ 28 w 43"/>
                <a:gd name="T19" fmla="*/ 27 h 44"/>
                <a:gd name="T20" fmla="*/ 39 w 43"/>
                <a:gd name="T21" fmla="*/ 27 h 44"/>
                <a:gd name="T22" fmla="*/ 43 w 43"/>
                <a:gd name="T23" fmla="*/ 23 h 44"/>
                <a:gd name="T24" fmla="*/ 43 w 43"/>
                <a:gd name="T25" fmla="*/ 21 h 44"/>
                <a:gd name="T26" fmla="*/ 39 w 43"/>
                <a:gd name="T27" fmla="*/ 17 h 44"/>
                <a:gd name="T28" fmla="*/ 4 w 43"/>
                <a:gd name="T29" fmla="*/ 0 h 44"/>
                <a:gd name="T30" fmla="*/ 35 w 43"/>
                <a:gd name="T31" fmla="*/ 0 h 44"/>
                <a:gd name="T32" fmla="*/ 39 w 43"/>
                <a:gd name="T33" fmla="*/ 4 h 44"/>
                <a:gd name="T34" fmla="*/ 39 w 43"/>
                <a:gd name="T35" fmla="*/ 15 h 44"/>
                <a:gd name="T36" fmla="*/ 38 w 43"/>
                <a:gd name="T37" fmla="*/ 16 h 44"/>
                <a:gd name="T38" fmla="*/ 28 w 43"/>
                <a:gd name="T39" fmla="*/ 16 h 44"/>
                <a:gd name="T40" fmla="*/ 23 w 43"/>
                <a:gd name="T41" fmla="*/ 21 h 44"/>
                <a:gd name="T42" fmla="*/ 23 w 43"/>
                <a:gd name="T43" fmla="*/ 23 h 44"/>
                <a:gd name="T44" fmla="*/ 28 w 43"/>
                <a:gd name="T45" fmla="*/ 28 h 44"/>
                <a:gd name="T46" fmla="*/ 38 w 43"/>
                <a:gd name="T47" fmla="*/ 28 h 44"/>
                <a:gd name="T48" fmla="*/ 39 w 43"/>
                <a:gd name="T49" fmla="*/ 29 h 44"/>
                <a:gd name="T50" fmla="*/ 39 w 43"/>
                <a:gd name="T51" fmla="*/ 40 h 44"/>
                <a:gd name="T52" fmla="*/ 35 w 43"/>
                <a:gd name="T53" fmla="*/ 44 h 44"/>
                <a:gd name="T54" fmla="*/ 4 w 43"/>
                <a:gd name="T55" fmla="*/ 44 h 44"/>
                <a:gd name="T56" fmla="*/ 0 w 43"/>
                <a:gd name="T57" fmla="*/ 40 h 44"/>
                <a:gd name="T58" fmla="*/ 0 w 43"/>
                <a:gd name="T59" fmla="*/ 4 h 44"/>
                <a:gd name="T60" fmla="*/ 4 w 43"/>
                <a:gd name="T6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44">
                  <a:moveTo>
                    <a:pt x="28" y="19"/>
                  </a:moveTo>
                  <a:cubicBezTo>
                    <a:pt x="30" y="19"/>
                    <a:pt x="31" y="20"/>
                    <a:pt x="31" y="22"/>
                  </a:cubicBezTo>
                  <a:cubicBezTo>
                    <a:pt x="31" y="24"/>
                    <a:pt x="30" y="25"/>
                    <a:pt x="28" y="25"/>
                  </a:cubicBezTo>
                  <a:cubicBezTo>
                    <a:pt x="27" y="25"/>
                    <a:pt x="26" y="24"/>
                    <a:pt x="26" y="22"/>
                  </a:cubicBezTo>
                  <a:cubicBezTo>
                    <a:pt x="26" y="20"/>
                    <a:pt x="27" y="19"/>
                    <a:pt x="28" y="19"/>
                  </a:cubicBezTo>
                  <a:close/>
                  <a:moveTo>
                    <a:pt x="39" y="17"/>
                  </a:moveTo>
                  <a:cubicBezTo>
                    <a:pt x="35" y="17"/>
                    <a:pt x="32" y="17"/>
                    <a:pt x="28" y="17"/>
                  </a:cubicBezTo>
                  <a:cubicBezTo>
                    <a:pt x="26" y="17"/>
                    <a:pt x="24" y="19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5"/>
                    <a:pt x="26" y="27"/>
                    <a:pt x="28" y="27"/>
                  </a:cubicBezTo>
                  <a:cubicBezTo>
                    <a:pt x="32" y="27"/>
                    <a:pt x="35" y="27"/>
                    <a:pt x="39" y="27"/>
                  </a:cubicBezTo>
                  <a:cubicBezTo>
                    <a:pt x="41" y="27"/>
                    <a:pt x="43" y="25"/>
                    <a:pt x="43" y="23"/>
                  </a:cubicBezTo>
                  <a:cubicBezTo>
                    <a:pt x="43" y="22"/>
                    <a:pt x="43" y="22"/>
                    <a:pt x="43" y="21"/>
                  </a:cubicBezTo>
                  <a:cubicBezTo>
                    <a:pt x="43" y="19"/>
                    <a:pt x="41" y="17"/>
                    <a:pt x="39" y="17"/>
                  </a:cubicBezTo>
                  <a:close/>
                  <a:moveTo>
                    <a:pt x="4" y="0"/>
                  </a:moveTo>
                  <a:cubicBezTo>
                    <a:pt x="14" y="0"/>
                    <a:pt x="25" y="0"/>
                    <a:pt x="35" y="0"/>
                  </a:cubicBezTo>
                  <a:cubicBezTo>
                    <a:pt x="38" y="0"/>
                    <a:pt x="39" y="2"/>
                    <a:pt x="39" y="4"/>
                  </a:cubicBezTo>
                  <a:cubicBezTo>
                    <a:pt x="39" y="7"/>
                    <a:pt x="39" y="11"/>
                    <a:pt x="39" y="15"/>
                  </a:cubicBezTo>
                  <a:cubicBezTo>
                    <a:pt x="39" y="16"/>
                    <a:pt x="39" y="16"/>
                    <a:pt x="38" y="16"/>
                  </a:cubicBezTo>
                  <a:cubicBezTo>
                    <a:pt x="34" y="16"/>
                    <a:pt x="31" y="16"/>
                    <a:pt x="28" y="16"/>
                  </a:cubicBezTo>
                  <a:cubicBezTo>
                    <a:pt x="25" y="16"/>
                    <a:pt x="23" y="18"/>
                    <a:pt x="23" y="21"/>
                  </a:cubicBezTo>
                  <a:cubicBezTo>
                    <a:pt x="23" y="22"/>
                    <a:pt x="23" y="22"/>
                    <a:pt x="23" y="23"/>
                  </a:cubicBezTo>
                  <a:cubicBezTo>
                    <a:pt x="23" y="26"/>
                    <a:pt x="25" y="28"/>
                    <a:pt x="28" y="28"/>
                  </a:cubicBezTo>
                  <a:cubicBezTo>
                    <a:pt x="31" y="28"/>
                    <a:pt x="34" y="28"/>
                    <a:pt x="38" y="28"/>
                  </a:cubicBezTo>
                  <a:cubicBezTo>
                    <a:pt x="39" y="28"/>
                    <a:pt x="39" y="28"/>
                    <a:pt x="39" y="29"/>
                  </a:cubicBezTo>
                  <a:cubicBezTo>
                    <a:pt x="39" y="33"/>
                    <a:pt x="39" y="37"/>
                    <a:pt x="39" y="40"/>
                  </a:cubicBezTo>
                  <a:cubicBezTo>
                    <a:pt x="39" y="42"/>
                    <a:pt x="38" y="44"/>
                    <a:pt x="35" y="44"/>
                  </a:cubicBezTo>
                  <a:cubicBezTo>
                    <a:pt x="25" y="44"/>
                    <a:pt x="14" y="44"/>
                    <a:pt x="4" y="44"/>
                  </a:cubicBezTo>
                  <a:cubicBezTo>
                    <a:pt x="1" y="44"/>
                    <a:pt x="0" y="42"/>
                    <a:pt x="0" y="40"/>
                  </a:cubicBezTo>
                  <a:cubicBezTo>
                    <a:pt x="0" y="28"/>
                    <a:pt x="0" y="16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258"/>
            <p:cNvSpPr>
              <a:spLocks noEditPoints="1"/>
            </p:cNvSpPr>
            <p:nvPr/>
          </p:nvSpPr>
          <p:spPr bwMode="auto">
            <a:xfrm>
              <a:off x="1801813" y="1076326"/>
              <a:ext cx="520700" cy="531813"/>
            </a:xfrm>
            <a:custGeom>
              <a:avLst/>
              <a:gdLst>
                <a:gd name="T0" fmla="*/ 28 w 43"/>
                <a:gd name="T1" fmla="*/ 19 h 44"/>
                <a:gd name="T2" fmla="*/ 31 w 43"/>
                <a:gd name="T3" fmla="*/ 22 h 44"/>
                <a:gd name="T4" fmla="*/ 28 w 43"/>
                <a:gd name="T5" fmla="*/ 25 h 44"/>
                <a:gd name="T6" fmla="*/ 25 w 43"/>
                <a:gd name="T7" fmla="*/ 22 h 44"/>
                <a:gd name="T8" fmla="*/ 28 w 43"/>
                <a:gd name="T9" fmla="*/ 19 h 44"/>
                <a:gd name="T10" fmla="*/ 39 w 43"/>
                <a:gd name="T11" fmla="*/ 17 h 44"/>
                <a:gd name="T12" fmla="*/ 28 w 43"/>
                <a:gd name="T13" fmla="*/ 17 h 44"/>
                <a:gd name="T14" fmla="*/ 24 w 43"/>
                <a:gd name="T15" fmla="*/ 21 h 44"/>
                <a:gd name="T16" fmla="*/ 24 w 43"/>
                <a:gd name="T17" fmla="*/ 23 h 44"/>
                <a:gd name="T18" fmla="*/ 28 w 43"/>
                <a:gd name="T19" fmla="*/ 26 h 44"/>
                <a:gd name="T20" fmla="*/ 39 w 43"/>
                <a:gd name="T21" fmla="*/ 26 h 44"/>
                <a:gd name="T22" fmla="*/ 43 w 43"/>
                <a:gd name="T23" fmla="*/ 23 h 44"/>
                <a:gd name="T24" fmla="*/ 43 w 43"/>
                <a:gd name="T25" fmla="*/ 21 h 44"/>
                <a:gd name="T26" fmla="*/ 39 w 43"/>
                <a:gd name="T27" fmla="*/ 17 h 44"/>
                <a:gd name="T28" fmla="*/ 4 w 43"/>
                <a:gd name="T29" fmla="*/ 0 h 44"/>
                <a:gd name="T30" fmla="*/ 35 w 43"/>
                <a:gd name="T31" fmla="*/ 0 h 44"/>
                <a:gd name="T32" fmla="*/ 39 w 43"/>
                <a:gd name="T33" fmla="*/ 4 h 44"/>
                <a:gd name="T34" fmla="*/ 39 w 43"/>
                <a:gd name="T35" fmla="*/ 14 h 44"/>
                <a:gd name="T36" fmla="*/ 38 w 43"/>
                <a:gd name="T37" fmla="*/ 16 h 44"/>
                <a:gd name="T38" fmla="*/ 28 w 43"/>
                <a:gd name="T39" fmla="*/ 16 h 44"/>
                <a:gd name="T40" fmla="*/ 23 w 43"/>
                <a:gd name="T41" fmla="*/ 21 h 44"/>
                <a:gd name="T42" fmla="*/ 23 w 43"/>
                <a:gd name="T43" fmla="*/ 23 h 44"/>
                <a:gd name="T44" fmla="*/ 28 w 43"/>
                <a:gd name="T45" fmla="*/ 28 h 44"/>
                <a:gd name="T46" fmla="*/ 38 w 43"/>
                <a:gd name="T47" fmla="*/ 28 h 44"/>
                <a:gd name="T48" fmla="*/ 39 w 43"/>
                <a:gd name="T49" fmla="*/ 29 h 44"/>
                <a:gd name="T50" fmla="*/ 39 w 43"/>
                <a:gd name="T51" fmla="*/ 40 h 44"/>
                <a:gd name="T52" fmla="*/ 35 w 43"/>
                <a:gd name="T53" fmla="*/ 44 h 44"/>
                <a:gd name="T54" fmla="*/ 4 w 43"/>
                <a:gd name="T55" fmla="*/ 44 h 44"/>
                <a:gd name="T56" fmla="*/ 0 w 43"/>
                <a:gd name="T57" fmla="*/ 40 h 44"/>
                <a:gd name="T58" fmla="*/ 0 w 43"/>
                <a:gd name="T59" fmla="*/ 4 h 44"/>
                <a:gd name="T60" fmla="*/ 4 w 43"/>
                <a:gd name="T6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44">
                  <a:moveTo>
                    <a:pt x="28" y="19"/>
                  </a:moveTo>
                  <a:cubicBezTo>
                    <a:pt x="30" y="19"/>
                    <a:pt x="31" y="20"/>
                    <a:pt x="31" y="22"/>
                  </a:cubicBezTo>
                  <a:cubicBezTo>
                    <a:pt x="31" y="23"/>
                    <a:pt x="30" y="25"/>
                    <a:pt x="28" y="25"/>
                  </a:cubicBezTo>
                  <a:cubicBezTo>
                    <a:pt x="27" y="25"/>
                    <a:pt x="25" y="23"/>
                    <a:pt x="25" y="22"/>
                  </a:cubicBezTo>
                  <a:cubicBezTo>
                    <a:pt x="25" y="20"/>
                    <a:pt x="27" y="19"/>
                    <a:pt x="28" y="19"/>
                  </a:cubicBezTo>
                  <a:close/>
                  <a:moveTo>
                    <a:pt x="39" y="17"/>
                  </a:moveTo>
                  <a:cubicBezTo>
                    <a:pt x="35" y="17"/>
                    <a:pt x="31" y="17"/>
                    <a:pt x="28" y="17"/>
                  </a:cubicBezTo>
                  <a:cubicBezTo>
                    <a:pt x="26" y="17"/>
                    <a:pt x="24" y="19"/>
                    <a:pt x="24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4" y="25"/>
                    <a:pt x="26" y="26"/>
                    <a:pt x="28" y="26"/>
                  </a:cubicBezTo>
                  <a:cubicBezTo>
                    <a:pt x="31" y="26"/>
                    <a:pt x="35" y="26"/>
                    <a:pt x="39" y="26"/>
                  </a:cubicBezTo>
                  <a:cubicBezTo>
                    <a:pt x="41" y="26"/>
                    <a:pt x="43" y="25"/>
                    <a:pt x="43" y="23"/>
                  </a:cubicBezTo>
                  <a:cubicBezTo>
                    <a:pt x="43" y="22"/>
                    <a:pt x="43" y="22"/>
                    <a:pt x="43" y="21"/>
                  </a:cubicBezTo>
                  <a:cubicBezTo>
                    <a:pt x="43" y="19"/>
                    <a:pt x="41" y="17"/>
                    <a:pt x="39" y="17"/>
                  </a:cubicBezTo>
                  <a:close/>
                  <a:moveTo>
                    <a:pt x="4" y="0"/>
                  </a:moveTo>
                  <a:cubicBezTo>
                    <a:pt x="14" y="0"/>
                    <a:pt x="25" y="0"/>
                    <a:pt x="35" y="0"/>
                  </a:cubicBezTo>
                  <a:cubicBezTo>
                    <a:pt x="38" y="0"/>
                    <a:pt x="39" y="1"/>
                    <a:pt x="39" y="4"/>
                  </a:cubicBezTo>
                  <a:cubicBezTo>
                    <a:pt x="39" y="7"/>
                    <a:pt x="39" y="11"/>
                    <a:pt x="39" y="14"/>
                  </a:cubicBezTo>
                  <a:cubicBezTo>
                    <a:pt x="39" y="16"/>
                    <a:pt x="39" y="16"/>
                    <a:pt x="38" y="16"/>
                  </a:cubicBezTo>
                  <a:cubicBezTo>
                    <a:pt x="34" y="16"/>
                    <a:pt x="31" y="16"/>
                    <a:pt x="28" y="16"/>
                  </a:cubicBezTo>
                  <a:cubicBezTo>
                    <a:pt x="25" y="16"/>
                    <a:pt x="23" y="18"/>
                    <a:pt x="23" y="21"/>
                  </a:cubicBezTo>
                  <a:cubicBezTo>
                    <a:pt x="23" y="22"/>
                    <a:pt x="23" y="22"/>
                    <a:pt x="23" y="23"/>
                  </a:cubicBezTo>
                  <a:cubicBezTo>
                    <a:pt x="23" y="25"/>
                    <a:pt x="25" y="28"/>
                    <a:pt x="28" y="28"/>
                  </a:cubicBezTo>
                  <a:cubicBezTo>
                    <a:pt x="31" y="28"/>
                    <a:pt x="34" y="28"/>
                    <a:pt x="38" y="28"/>
                  </a:cubicBezTo>
                  <a:cubicBezTo>
                    <a:pt x="39" y="28"/>
                    <a:pt x="39" y="28"/>
                    <a:pt x="39" y="29"/>
                  </a:cubicBezTo>
                  <a:cubicBezTo>
                    <a:pt x="39" y="33"/>
                    <a:pt x="39" y="36"/>
                    <a:pt x="39" y="40"/>
                  </a:cubicBezTo>
                  <a:cubicBezTo>
                    <a:pt x="39" y="42"/>
                    <a:pt x="38" y="44"/>
                    <a:pt x="35" y="44"/>
                  </a:cubicBezTo>
                  <a:cubicBezTo>
                    <a:pt x="25" y="44"/>
                    <a:pt x="14" y="44"/>
                    <a:pt x="4" y="44"/>
                  </a:cubicBezTo>
                  <a:cubicBezTo>
                    <a:pt x="1" y="44"/>
                    <a:pt x="0" y="42"/>
                    <a:pt x="0" y="40"/>
                  </a:cubicBezTo>
                  <a:cubicBezTo>
                    <a:pt x="0" y="28"/>
                    <a:pt x="0" y="16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259"/>
            <p:cNvSpPr>
              <a:spLocks noEditPoints="1"/>
            </p:cNvSpPr>
            <p:nvPr/>
          </p:nvSpPr>
          <p:spPr bwMode="auto">
            <a:xfrm>
              <a:off x="1790700" y="1063626"/>
              <a:ext cx="531813" cy="544513"/>
            </a:xfrm>
            <a:custGeom>
              <a:avLst/>
              <a:gdLst>
                <a:gd name="T0" fmla="*/ 29 w 44"/>
                <a:gd name="T1" fmla="*/ 20 h 45"/>
                <a:gd name="T2" fmla="*/ 32 w 44"/>
                <a:gd name="T3" fmla="*/ 23 h 45"/>
                <a:gd name="T4" fmla="*/ 29 w 44"/>
                <a:gd name="T5" fmla="*/ 25 h 45"/>
                <a:gd name="T6" fmla="*/ 26 w 44"/>
                <a:gd name="T7" fmla="*/ 23 h 45"/>
                <a:gd name="T8" fmla="*/ 29 w 44"/>
                <a:gd name="T9" fmla="*/ 20 h 45"/>
                <a:gd name="T10" fmla="*/ 40 w 44"/>
                <a:gd name="T11" fmla="*/ 18 h 45"/>
                <a:gd name="T12" fmla="*/ 28 w 44"/>
                <a:gd name="T13" fmla="*/ 18 h 45"/>
                <a:gd name="T14" fmla="*/ 25 w 44"/>
                <a:gd name="T15" fmla="*/ 22 h 45"/>
                <a:gd name="T16" fmla="*/ 25 w 44"/>
                <a:gd name="T17" fmla="*/ 24 h 45"/>
                <a:gd name="T18" fmla="*/ 28 w 44"/>
                <a:gd name="T19" fmla="*/ 27 h 45"/>
                <a:gd name="T20" fmla="*/ 40 w 44"/>
                <a:gd name="T21" fmla="*/ 27 h 45"/>
                <a:gd name="T22" fmla="*/ 44 w 44"/>
                <a:gd name="T23" fmla="*/ 24 h 45"/>
                <a:gd name="T24" fmla="*/ 44 w 44"/>
                <a:gd name="T25" fmla="*/ 22 h 45"/>
                <a:gd name="T26" fmla="*/ 40 w 44"/>
                <a:gd name="T27" fmla="*/ 18 h 45"/>
                <a:gd name="T28" fmla="*/ 4 w 44"/>
                <a:gd name="T29" fmla="*/ 0 h 45"/>
                <a:gd name="T30" fmla="*/ 36 w 44"/>
                <a:gd name="T31" fmla="*/ 0 h 45"/>
                <a:gd name="T32" fmla="*/ 40 w 44"/>
                <a:gd name="T33" fmla="*/ 4 h 45"/>
                <a:gd name="T34" fmla="*/ 40 w 44"/>
                <a:gd name="T35" fmla="*/ 15 h 45"/>
                <a:gd name="T36" fmla="*/ 38 w 44"/>
                <a:gd name="T37" fmla="*/ 17 h 45"/>
                <a:gd name="T38" fmla="*/ 28 w 44"/>
                <a:gd name="T39" fmla="*/ 17 h 45"/>
                <a:gd name="T40" fmla="*/ 24 w 44"/>
                <a:gd name="T41" fmla="*/ 22 h 45"/>
                <a:gd name="T42" fmla="*/ 24 w 44"/>
                <a:gd name="T43" fmla="*/ 24 h 45"/>
                <a:gd name="T44" fmla="*/ 28 w 44"/>
                <a:gd name="T45" fmla="*/ 28 h 45"/>
                <a:gd name="T46" fmla="*/ 38 w 44"/>
                <a:gd name="T47" fmla="*/ 28 h 45"/>
                <a:gd name="T48" fmla="*/ 40 w 44"/>
                <a:gd name="T49" fmla="*/ 30 h 45"/>
                <a:gd name="T50" fmla="*/ 40 w 44"/>
                <a:gd name="T51" fmla="*/ 41 h 45"/>
                <a:gd name="T52" fmla="*/ 36 w 44"/>
                <a:gd name="T53" fmla="*/ 45 h 45"/>
                <a:gd name="T54" fmla="*/ 4 w 44"/>
                <a:gd name="T55" fmla="*/ 45 h 45"/>
                <a:gd name="T56" fmla="*/ 0 w 44"/>
                <a:gd name="T57" fmla="*/ 41 h 45"/>
                <a:gd name="T58" fmla="*/ 0 w 44"/>
                <a:gd name="T59" fmla="*/ 4 h 45"/>
                <a:gd name="T60" fmla="*/ 4 w 44"/>
                <a:gd name="T6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" h="45">
                  <a:moveTo>
                    <a:pt x="29" y="20"/>
                  </a:moveTo>
                  <a:cubicBezTo>
                    <a:pt x="31" y="20"/>
                    <a:pt x="32" y="21"/>
                    <a:pt x="32" y="23"/>
                  </a:cubicBezTo>
                  <a:cubicBezTo>
                    <a:pt x="32" y="24"/>
                    <a:pt x="31" y="25"/>
                    <a:pt x="29" y="25"/>
                  </a:cubicBezTo>
                  <a:cubicBezTo>
                    <a:pt x="28" y="25"/>
                    <a:pt x="26" y="24"/>
                    <a:pt x="26" y="23"/>
                  </a:cubicBezTo>
                  <a:cubicBezTo>
                    <a:pt x="26" y="21"/>
                    <a:pt x="28" y="20"/>
                    <a:pt x="29" y="20"/>
                  </a:cubicBezTo>
                  <a:close/>
                  <a:moveTo>
                    <a:pt x="40" y="18"/>
                  </a:moveTo>
                  <a:cubicBezTo>
                    <a:pt x="36" y="18"/>
                    <a:pt x="32" y="18"/>
                    <a:pt x="28" y="18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2"/>
                    <a:pt x="25" y="23"/>
                    <a:pt x="25" y="24"/>
                  </a:cubicBezTo>
                  <a:cubicBezTo>
                    <a:pt x="25" y="26"/>
                    <a:pt x="26" y="27"/>
                    <a:pt x="28" y="27"/>
                  </a:cubicBezTo>
                  <a:cubicBezTo>
                    <a:pt x="32" y="27"/>
                    <a:pt x="36" y="27"/>
                    <a:pt x="40" y="27"/>
                  </a:cubicBezTo>
                  <a:cubicBezTo>
                    <a:pt x="42" y="27"/>
                    <a:pt x="44" y="26"/>
                    <a:pt x="44" y="24"/>
                  </a:cubicBezTo>
                  <a:cubicBezTo>
                    <a:pt x="44" y="23"/>
                    <a:pt x="44" y="22"/>
                    <a:pt x="44" y="22"/>
                  </a:cubicBezTo>
                  <a:cubicBezTo>
                    <a:pt x="44" y="20"/>
                    <a:pt x="42" y="18"/>
                    <a:pt x="40" y="18"/>
                  </a:cubicBezTo>
                  <a:close/>
                  <a:moveTo>
                    <a:pt x="4" y="0"/>
                  </a:moveTo>
                  <a:cubicBezTo>
                    <a:pt x="15" y="0"/>
                    <a:pt x="26" y="0"/>
                    <a:pt x="36" y="0"/>
                  </a:cubicBezTo>
                  <a:cubicBezTo>
                    <a:pt x="38" y="0"/>
                    <a:pt x="40" y="2"/>
                    <a:pt x="40" y="4"/>
                  </a:cubicBezTo>
                  <a:cubicBezTo>
                    <a:pt x="40" y="8"/>
                    <a:pt x="40" y="12"/>
                    <a:pt x="40" y="15"/>
                  </a:cubicBezTo>
                  <a:cubicBezTo>
                    <a:pt x="40" y="17"/>
                    <a:pt x="40" y="17"/>
                    <a:pt x="38" y="17"/>
                  </a:cubicBezTo>
                  <a:cubicBezTo>
                    <a:pt x="35" y="17"/>
                    <a:pt x="32" y="17"/>
                    <a:pt x="28" y="17"/>
                  </a:cubicBezTo>
                  <a:cubicBezTo>
                    <a:pt x="26" y="17"/>
                    <a:pt x="24" y="19"/>
                    <a:pt x="24" y="22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4" y="26"/>
                    <a:pt x="26" y="28"/>
                    <a:pt x="28" y="28"/>
                  </a:cubicBezTo>
                  <a:cubicBezTo>
                    <a:pt x="32" y="28"/>
                    <a:pt x="35" y="28"/>
                    <a:pt x="38" y="28"/>
                  </a:cubicBezTo>
                  <a:cubicBezTo>
                    <a:pt x="40" y="28"/>
                    <a:pt x="40" y="29"/>
                    <a:pt x="40" y="30"/>
                  </a:cubicBezTo>
                  <a:cubicBezTo>
                    <a:pt x="40" y="34"/>
                    <a:pt x="40" y="37"/>
                    <a:pt x="40" y="41"/>
                  </a:cubicBezTo>
                  <a:cubicBezTo>
                    <a:pt x="40" y="43"/>
                    <a:pt x="38" y="45"/>
                    <a:pt x="36" y="45"/>
                  </a:cubicBezTo>
                  <a:cubicBezTo>
                    <a:pt x="26" y="45"/>
                    <a:pt x="15" y="45"/>
                    <a:pt x="4" y="45"/>
                  </a:cubicBezTo>
                  <a:cubicBezTo>
                    <a:pt x="2" y="45"/>
                    <a:pt x="0" y="43"/>
                    <a:pt x="0" y="41"/>
                  </a:cubicBezTo>
                  <a:cubicBezTo>
                    <a:pt x="0" y="29"/>
                    <a:pt x="0" y="1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260"/>
            <p:cNvSpPr>
              <a:spLocks noEditPoints="1"/>
            </p:cNvSpPr>
            <p:nvPr/>
          </p:nvSpPr>
          <p:spPr bwMode="auto">
            <a:xfrm>
              <a:off x="2032000" y="1063626"/>
              <a:ext cx="290513" cy="544513"/>
            </a:xfrm>
            <a:custGeom>
              <a:avLst/>
              <a:gdLst>
                <a:gd name="T0" fmla="*/ 20 w 24"/>
                <a:gd name="T1" fmla="*/ 18 h 45"/>
                <a:gd name="T2" fmla="*/ 8 w 24"/>
                <a:gd name="T3" fmla="*/ 18 h 45"/>
                <a:gd name="T4" fmla="*/ 5 w 24"/>
                <a:gd name="T5" fmla="*/ 22 h 45"/>
                <a:gd name="T6" fmla="*/ 5 w 24"/>
                <a:gd name="T7" fmla="*/ 24 h 45"/>
                <a:gd name="T8" fmla="*/ 8 w 24"/>
                <a:gd name="T9" fmla="*/ 27 h 45"/>
                <a:gd name="T10" fmla="*/ 20 w 24"/>
                <a:gd name="T11" fmla="*/ 27 h 45"/>
                <a:gd name="T12" fmla="*/ 24 w 24"/>
                <a:gd name="T13" fmla="*/ 24 h 45"/>
                <a:gd name="T14" fmla="*/ 24 w 24"/>
                <a:gd name="T15" fmla="*/ 22 h 45"/>
                <a:gd name="T16" fmla="*/ 20 w 24"/>
                <a:gd name="T17" fmla="*/ 18 h 45"/>
                <a:gd name="T18" fmla="*/ 9 w 24"/>
                <a:gd name="T19" fmla="*/ 25 h 45"/>
                <a:gd name="T20" fmla="*/ 6 w 24"/>
                <a:gd name="T21" fmla="*/ 23 h 45"/>
                <a:gd name="T22" fmla="*/ 9 w 24"/>
                <a:gd name="T23" fmla="*/ 20 h 45"/>
                <a:gd name="T24" fmla="*/ 12 w 24"/>
                <a:gd name="T25" fmla="*/ 23 h 45"/>
                <a:gd name="T26" fmla="*/ 9 w 24"/>
                <a:gd name="T27" fmla="*/ 25 h 45"/>
                <a:gd name="T28" fmla="*/ 20 w 24"/>
                <a:gd name="T29" fmla="*/ 30 h 45"/>
                <a:gd name="T30" fmla="*/ 20 w 24"/>
                <a:gd name="T31" fmla="*/ 41 h 45"/>
                <a:gd name="T32" fmla="*/ 16 w 24"/>
                <a:gd name="T33" fmla="*/ 45 h 45"/>
                <a:gd name="T34" fmla="*/ 0 w 24"/>
                <a:gd name="T35" fmla="*/ 45 h 45"/>
                <a:gd name="T36" fmla="*/ 0 w 24"/>
                <a:gd name="T37" fmla="*/ 0 h 45"/>
                <a:gd name="T38" fmla="*/ 16 w 24"/>
                <a:gd name="T39" fmla="*/ 0 h 45"/>
                <a:gd name="T40" fmla="*/ 20 w 24"/>
                <a:gd name="T41" fmla="*/ 4 h 45"/>
                <a:gd name="T42" fmla="*/ 20 w 24"/>
                <a:gd name="T43" fmla="*/ 15 h 45"/>
                <a:gd name="T44" fmla="*/ 18 w 24"/>
                <a:gd name="T45" fmla="*/ 17 h 45"/>
                <a:gd name="T46" fmla="*/ 8 w 24"/>
                <a:gd name="T47" fmla="*/ 17 h 45"/>
                <a:gd name="T48" fmla="*/ 4 w 24"/>
                <a:gd name="T49" fmla="*/ 22 h 45"/>
                <a:gd name="T50" fmla="*/ 4 w 24"/>
                <a:gd name="T51" fmla="*/ 24 h 45"/>
                <a:gd name="T52" fmla="*/ 8 w 24"/>
                <a:gd name="T53" fmla="*/ 28 h 45"/>
                <a:gd name="T54" fmla="*/ 18 w 24"/>
                <a:gd name="T55" fmla="*/ 28 h 45"/>
                <a:gd name="T56" fmla="*/ 20 w 24"/>
                <a:gd name="T57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45">
                  <a:moveTo>
                    <a:pt x="20" y="18"/>
                  </a:moveTo>
                  <a:cubicBezTo>
                    <a:pt x="16" y="18"/>
                    <a:pt x="12" y="18"/>
                    <a:pt x="8" y="18"/>
                  </a:cubicBezTo>
                  <a:cubicBezTo>
                    <a:pt x="6" y="18"/>
                    <a:pt x="5" y="20"/>
                    <a:pt x="5" y="22"/>
                  </a:cubicBezTo>
                  <a:cubicBezTo>
                    <a:pt x="5" y="22"/>
                    <a:pt x="5" y="23"/>
                    <a:pt x="5" y="24"/>
                  </a:cubicBezTo>
                  <a:cubicBezTo>
                    <a:pt x="5" y="26"/>
                    <a:pt x="6" y="27"/>
                    <a:pt x="8" y="27"/>
                  </a:cubicBezTo>
                  <a:cubicBezTo>
                    <a:pt x="12" y="27"/>
                    <a:pt x="16" y="27"/>
                    <a:pt x="20" y="27"/>
                  </a:cubicBezTo>
                  <a:cubicBezTo>
                    <a:pt x="22" y="27"/>
                    <a:pt x="24" y="26"/>
                    <a:pt x="24" y="24"/>
                  </a:cubicBezTo>
                  <a:cubicBezTo>
                    <a:pt x="24" y="23"/>
                    <a:pt x="24" y="22"/>
                    <a:pt x="24" y="22"/>
                  </a:cubicBezTo>
                  <a:cubicBezTo>
                    <a:pt x="24" y="20"/>
                    <a:pt x="22" y="18"/>
                    <a:pt x="20" y="18"/>
                  </a:cubicBezTo>
                  <a:close/>
                  <a:moveTo>
                    <a:pt x="9" y="25"/>
                  </a:moveTo>
                  <a:cubicBezTo>
                    <a:pt x="8" y="25"/>
                    <a:pt x="6" y="24"/>
                    <a:pt x="6" y="23"/>
                  </a:cubicBezTo>
                  <a:cubicBezTo>
                    <a:pt x="6" y="21"/>
                    <a:pt x="8" y="20"/>
                    <a:pt x="9" y="20"/>
                  </a:cubicBezTo>
                  <a:cubicBezTo>
                    <a:pt x="11" y="20"/>
                    <a:pt x="12" y="21"/>
                    <a:pt x="12" y="23"/>
                  </a:cubicBezTo>
                  <a:cubicBezTo>
                    <a:pt x="12" y="24"/>
                    <a:pt x="11" y="25"/>
                    <a:pt x="9" y="25"/>
                  </a:cubicBezTo>
                  <a:close/>
                  <a:moveTo>
                    <a:pt x="20" y="30"/>
                  </a:moveTo>
                  <a:cubicBezTo>
                    <a:pt x="20" y="34"/>
                    <a:pt x="20" y="37"/>
                    <a:pt x="20" y="41"/>
                  </a:cubicBezTo>
                  <a:cubicBezTo>
                    <a:pt x="20" y="43"/>
                    <a:pt x="18" y="45"/>
                    <a:pt x="16" y="45"/>
                  </a:cubicBezTo>
                  <a:cubicBezTo>
                    <a:pt x="11" y="45"/>
                    <a:pt x="6" y="45"/>
                    <a:pt x="0" y="4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11" y="0"/>
                    <a:pt x="16" y="0"/>
                  </a:cubicBezTo>
                  <a:cubicBezTo>
                    <a:pt x="18" y="0"/>
                    <a:pt x="20" y="2"/>
                    <a:pt x="20" y="4"/>
                  </a:cubicBezTo>
                  <a:cubicBezTo>
                    <a:pt x="20" y="8"/>
                    <a:pt x="20" y="12"/>
                    <a:pt x="20" y="15"/>
                  </a:cubicBezTo>
                  <a:cubicBezTo>
                    <a:pt x="20" y="17"/>
                    <a:pt x="20" y="17"/>
                    <a:pt x="18" y="17"/>
                  </a:cubicBezTo>
                  <a:cubicBezTo>
                    <a:pt x="15" y="17"/>
                    <a:pt x="12" y="17"/>
                    <a:pt x="8" y="17"/>
                  </a:cubicBezTo>
                  <a:cubicBezTo>
                    <a:pt x="6" y="17"/>
                    <a:pt x="4" y="19"/>
                    <a:pt x="4" y="22"/>
                  </a:cubicBezTo>
                  <a:cubicBezTo>
                    <a:pt x="4" y="22"/>
                    <a:pt x="4" y="23"/>
                    <a:pt x="4" y="24"/>
                  </a:cubicBezTo>
                  <a:cubicBezTo>
                    <a:pt x="4" y="26"/>
                    <a:pt x="6" y="28"/>
                    <a:pt x="8" y="28"/>
                  </a:cubicBezTo>
                  <a:cubicBezTo>
                    <a:pt x="12" y="28"/>
                    <a:pt x="15" y="28"/>
                    <a:pt x="18" y="28"/>
                  </a:cubicBezTo>
                  <a:cubicBezTo>
                    <a:pt x="20" y="28"/>
                    <a:pt x="20" y="29"/>
                    <a:pt x="20" y="30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261"/>
            <p:cNvSpPr>
              <a:spLocks/>
            </p:cNvSpPr>
            <p:nvPr/>
          </p:nvSpPr>
          <p:spPr bwMode="auto">
            <a:xfrm>
              <a:off x="1790700" y="1063626"/>
              <a:ext cx="241300" cy="544513"/>
            </a:xfrm>
            <a:custGeom>
              <a:avLst/>
              <a:gdLst>
                <a:gd name="T0" fmla="*/ 4 w 20"/>
                <a:gd name="T1" fmla="*/ 0 h 45"/>
                <a:gd name="T2" fmla="*/ 0 w 20"/>
                <a:gd name="T3" fmla="*/ 4 h 45"/>
                <a:gd name="T4" fmla="*/ 0 w 20"/>
                <a:gd name="T5" fmla="*/ 41 h 45"/>
                <a:gd name="T6" fmla="*/ 4 w 20"/>
                <a:gd name="T7" fmla="*/ 45 h 45"/>
                <a:gd name="T8" fmla="*/ 20 w 20"/>
                <a:gd name="T9" fmla="*/ 45 h 45"/>
                <a:gd name="T10" fmla="*/ 20 w 20"/>
                <a:gd name="T11" fmla="*/ 0 h 45"/>
                <a:gd name="T12" fmla="*/ 4 w 20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5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17"/>
                    <a:pt x="0" y="29"/>
                    <a:pt x="0" y="41"/>
                  </a:cubicBezTo>
                  <a:cubicBezTo>
                    <a:pt x="0" y="43"/>
                    <a:pt x="2" y="45"/>
                    <a:pt x="4" y="45"/>
                  </a:cubicBezTo>
                  <a:cubicBezTo>
                    <a:pt x="10" y="45"/>
                    <a:pt x="15" y="45"/>
                    <a:pt x="20" y="45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5" y="0"/>
                    <a:pt x="10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262"/>
            <p:cNvSpPr>
              <a:spLocks noEditPoints="1"/>
            </p:cNvSpPr>
            <p:nvPr/>
          </p:nvSpPr>
          <p:spPr bwMode="auto">
            <a:xfrm>
              <a:off x="1801813" y="1947863"/>
              <a:ext cx="593725" cy="434975"/>
            </a:xfrm>
            <a:custGeom>
              <a:avLst/>
              <a:gdLst>
                <a:gd name="T0" fmla="*/ 34 w 49"/>
                <a:gd name="T1" fmla="*/ 11 h 36"/>
                <a:gd name="T2" fmla="*/ 43 w 49"/>
                <a:gd name="T3" fmla="*/ 2 h 36"/>
                <a:gd name="T4" fmla="*/ 47 w 49"/>
                <a:gd name="T5" fmla="*/ 16 h 36"/>
                <a:gd name="T6" fmla="*/ 30 w 49"/>
                <a:gd name="T7" fmla="*/ 20 h 36"/>
                <a:gd name="T8" fmla="*/ 29 w 49"/>
                <a:gd name="T9" fmla="*/ 4 h 36"/>
                <a:gd name="T10" fmla="*/ 29 w 49"/>
                <a:gd name="T11" fmla="*/ 18 h 36"/>
                <a:gd name="T12" fmla="*/ 48 w 49"/>
                <a:gd name="T13" fmla="*/ 22 h 36"/>
                <a:gd name="T14" fmla="*/ 49 w 49"/>
                <a:gd name="T15" fmla="*/ 21 h 36"/>
                <a:gd name="T16" fmla="*/ 48 w 49"/>
                <a:gd name="T17" fmla="*/ 0 h 36"/>
                <a:gd name="T18" fmla="*/ 49 w 49"/>
                <a:gd name="T19" fmla="*/ 22 h 36"/>
                <a:gd name="T20" fmla="*/ 48 w 49"/>
                <a:gd name="T21" fmla="*/ 25 h 36"/>
                <a:gd name="T22" fmla="*/ 29 w 49"/>
                <a:gd name="T23" fmla="*/ 23 h 36"/>
                <a:gd name="T24" fmla="*/ 49 w 49"/>
                <a:gd name="T25" fmla="*/ 22 h 36"/>
                <a:gd name="T26" fmla="*/ 48 w 49"/>
                <a:gd name="T27" fmla="*/ 26 h 36"/>
                <a:gd name="T28" fmla="*/ 29 w 49"/>
                <a:gd name="T29" fmla="*/ 28 h 36"/>
                <a:gd name="T30" fmla="*/ 49 w 49"/>
                <a:gd name="T31" fmla="*/ 26 h 36"/>
                <a:gd name="T32" fmla="*/ 49 w 49"/>
                <a:gd name="T33" fmla="*/ 27 h 36"/>
                <a:gd name="T34" fmla="*/ 48 w 49"/>
                <a:gd name="T35" fmla="*/ 30 h 36"/>
                <a:gd name="T36" fmla="*/ 29 w 49"/>
                <a:gd name="T37" fmla="*/ 29 h 36"/>
                <a:gd name="T38" fmla="*/ 49 w 49"/>
                <a:gd name="T39" fmla="*/ 27 h 36"/>
                <a:gd name="T40" fmla="*/ 48 w 49"/>
                <a:gd name="T41" fmla="*/ 31 h 36"/>
                <a:gd name="T42" fmla="*/ 29 w 49"/>
                <a:gd name="T43" fmla="*/ 33 h 36"/>
                <a:gd name="T44" fmla="*/ 49 w 49"/>
                <a:gd name="T45" fmla="*/ 32 h 36"/>
                <a:gd name="T46" fmla="*/ 49 w 49"/>
                <a:gd name="T47" fmla="*/ 33 h 36"/>
                <a:gd name="T48" fmla="*/ 48 w 49"/>
                <a:gd name="T49" fmla="*/ 36 h 36"/>
                <a:gd name="T50" fmla="*/ 29 w 49"/>
                <a:gd name="T51" fmla="*/ 34 h 36"/>
                <a:gd name="T52" fmla="*/ 49 w 49"/>
                <a:gd name="T53" fmla="*/ 33 h 36"/>
                <a:gd name="T54" fmla="*/ 28 w 49"/>
                <a:gd name="T55" fmla="*/ 36 h 36"/>
                <a:gd name="T56" fmla="*/ 22 w 49"/>
                <a:gd name="T57" fmla="*/ 0 h 36"/>
                <a:gd name="T58" fmla="*/ 20 w 49"/>
                <a:gd name="T59" fmla="*/ 20 h 36"/>
                <a:gd name="T60" fmla="*/ 3 w 49"/>
                <a:gd name="T61" fmla="*/ 16 h 36"/>
                <a:gd name="T62" fmla="*/ 7 w 49"/>
                <a:gd name="T63" fmla="*/ 2 h 36"/>
                <a:gd name="T64" fmla="*/ 16 w 49"/>
                <a:gd name="T65" fmla="*/ 11 h 36"/>
                <a:gd name="T66" fmla="*/ 1 w 49"/>
                <a:gd name="T67" fmla="*/ 21 h 36"/>
                <a:gd name="T68" fmla="*/ 21 w 49"/>
                <a:gd name="T69" fmla="*/ 22 h 36"/>
                <a:gd name="T70" fmla="*/ 18 w 49"/>
                <a:gd name="T71" fmla="*/ 11 h 36"/>
                <a:gd name="T72" fmla="*/ 21 w 49"/>
                <a:gd name="T73" fmla="*/ 0 h 36"/>
                <a:gd name="T74" fmla="*/ 0 w 49"/>
                <a:gd name="T75" fmla="*/ 2 h 36"/>
                <a:gd name="T76" fmla="*/ 1 w 49"/>
                <a:gd name="T77" fmla="*/ 21 h 36"/>
                <a:gd name="T78" fmla="*/ 2 w 49"/>
                <a:gd name="T79" fmla="*/ 25 h 36"/>
                <a:gd name="T80" fmla="*/ 0 w 49"/>
                <a:gd name="T81" fmla="*/ 22 h 36"/>
                <a:gd name="T82" fmla="*/ 21 w 49"/>
                <a:gd name="T83" fmla="*/ 23 h 36"/>
                <a:gd name="T84" fmla="*/ 21 w 49"/>
                <a:gd name="T85" fmla="*/ 28 h 36"/>
                <a:gd name="T86" fmla="*/ 2 w 49"/>
                <a:gd name="T87" fmla="*/ 26 h 36"/>
                <a:gd name="T88" fmla="*/ 0 w 49"/>
                <a:gd name="T89" fmla="*/ 26 h 36"/>
                <a:gd name="T90" fmla="*/ 21 w 49"/>
                <a:gd name="T91" fmla="*/ 28 h 36"/>
                <a:gd name="T92" fmla="*/ 2 w 49"/>
                <a:gd name="T93" fmla="*/ 30 h 36"/>
                <a:gd name="T94" fmla="*/ 0 w 49"/>
                <a:gd name="T95" fmla="*/ 27 h 36"/>
                <a:gd name="T96" fmla="*/ 21 w 49"/>
                <a:gd name="T97" fmla="*/ 29 h 36"/>
                <a:gd name="T98" fmla="*/ 21 w 49"/>
                <a:gd name="T99" fmla="*/ 33 h 36"/>
                <a:gd name="T100" fmla="*/ 2 w 49"/>
                <a:gd name="T101" fmla="*/ 31 h 36"/>
                <a:gd name="T102" fmla="*/ 0 w 49"/>
                <a:gd name="T103" fmla="*/ 32 h 36"/>
                <a:gd name="T104" fmla="*/ 21 w 49"/>
                <a:gd name="T105" fmla="*/ 33 h 36"/>
                <a:gd name="T106" fmla="*/ 2 w 49"/>
                <a:gd name="T107" fmla="*/ 36 h 36"/>
                <a:gd name="T108" fmla="*/ 0 w 49"/>
                <a:gd name="T109" fmla="*/ 33 h 36"/>
                <a:gd name="T110" fmla="*/ 21 w 49"/>
                <a:gd name="T11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" h="36">
                  <a:moveTo>
                    <a:pt x="30" y="20"/>
                  </a:moveTo>
                  <a:cubicBezTo>
                    <a:pt x="33" y="18"/>
                    <a:pt x="34" y="15"/>
                    <a:pt x="34" y="11"/>
                  </a:cubicBezTo>
                  <a:cubicBezTo>
                    <a:pt x="34" y="8"/>
                    <a:pt x="33" y="4"/>
                    <a:pt x="30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5"/>
                    <a:pt x="45" y="7"/>
                    <a:pt x="47" y="7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5" y="16"/>
                    <a:pt x="43" y="18"/>
                    <a:pt x="43" y="20"/>
                  </a:cubicBezTo>
                  <a:lnTo>
                    <a:pt x="30" y="20"/>
                  </a:lnTo>
                  <a:close/>
                  <a:moveTo>
                    <a:pt x="29" y="0"/>
                  </a:moveTo>
                  <a:cubicBezTo>
                    <a:pt x="29" y="4"/>
                    <a:pt x="29" y="4"/>
                    <a:pt x="29" y="4"/>
                  </a:cubicBezTo>
                  <a:cubicBezTo>
                    <a:pt x="31" y="6"/>
                    <a:pt x="32" y="8"/>
                    <a:pt x="32" y="11"/>
                  </a:cubicBezTo>
                  <a:cubicBezTo>
                    <a:pt x="32" y="14"/>
                    <a:pt x="31" y="17"/>
                    <a:pt x="29" y="18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1"/>
                    <a:pt x="49" y="0"/>
                    <a:pt x="48" y="0"/>
                  </a:cubicBezTo>
                  <a:cubicBezTo>
                    <a:pt x="29" y="0"/>
                    <a:pt x="29" y="0"/>
                    <a:pt x="29" y="0"/>
                  </a:cubicBezTo>
                  <a:close/>
                  <a:moveTo>
                    <a:pt x="49" y="22"/>
                  </a:moveTo>
                  <a:cubicBezTo>
                    <a:pt x="49" y="24"/>
                    <a:pt x="49" y="24"/>
                    <a:pt x="49" y="24"/>
                  </a:cubicBezTo>
                  <a:cubicBezTo>
                    <a:pt x="49" y="25"/>
                    <a:pt x="48" y="25"/>
                    <a:pt x="48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9" y="23"/>
                    <a:pt x="49" y="22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9" y="27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7"/>
                  </a:moveTo>
                  <a:cubicBezTo>
                    <a:pt x="49" y="29"/>
                    <a:pt x="49" y="29"/>
                    <a:pt x="49" y="29"/>
                  </a:cubicBezTo>
                  <a:cubicBezTo>
                    <a:pt x="49" y="30"/>
                    <a:pt x="48" y="30"/>
                    <a:pt x="48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9" y="28"/>
                    <a:pt x="49" y="27"/>
                  </a:cubicBezTo>
                  <a:close/>
                  <a:moveTo>
                    <a:pt x="49" y="30"/>
                  </a:moveTo>
                  <a:cubicBezTo>
                    <a:pt x="49" y="31"/>
                    <a:pt x="48" y="31"/>
                    <a:pt x="4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9" y="32"/>
                    <a:pt x="49" y="32"/>
                  </a:cubicBezTo>
                  <a:cubicBezTo>
                    <a:pt x="49" y="30"/>
                    <a:pt x="49" y="30"/>
                    <a:pt x="49" y="30"/>
                  </a:cubicBezTo>
                  <a:close/>
                  <a:moveTo>
                    <a:pt x="49" y="33"/>
                  </a:moveTo>
                  <a:cubicBezTo>
                    <a:pt x="49" y="34"/>
                    <a:pt x="49" y="34"/>
                    <a:pt x="49" y="34"/>
                  </a:cubicBezTo>
                  <a:cubicBezTo>
                    <a:pt x="49" y="35"/>
                    <a:pt x="49" y="36"/>
                    <a:pt x="48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9" y="33"/>
                    <a:pt x="49" y="33"/>
                  </a:cubicBezTo>
                  <a:close/>
                  <a:moveTo>
                    <a:pt x="28" y="0"/>
                  </a:moveTo>
                  <a:cubicBezTo>
                    <a:pt x="28" y="36"/>
                    <a:pt x="28" y="36"/>
                    <a:pt x="28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20" y="20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5" y="16"/>
                    <a:pt x="3" y="1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7"/>
                    <a:pt x="7" y="5"/>
                    <a:pt x="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7" y="4"/>
                    <a:pt x="16" y="8"/>
                    <a:pt x="16" y="11"/>
                  </a:cubicBezTo>
                  <a:cubicBezTo>
                    <a:pt x="16" y="15"/>
                    <a:pt x="17" y="18"/>
                    <a:pt x="20" y="20"/>
                  </a:cubicBezTo>
                  <a:close/>
                  <a:moveTo>
                    <a:pt x="1" y="21"/>
                  </a:moveTo>
                  <a:cubicBezTo>
                    <a:pt x="1" y="22"/>
                    <a:pt x="1" y="22"/>
                    <a:pt x="2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19" y="17"/>
                    <a:pt x="18" y="14"/>
                    <a:pt x="18" y="11"/>
                  </a:cubicBezTo>
                  <a:cubicBezTo>
                    <a:pt x="18" y="8"/>
                    <a:pt x="19" y="6"/>
                    <a:pt x="21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1" y="21"/>
                  </a:cubicBezTo>
                  <a:close/>
                  <a:moveTo>
                    <a:pt x="21" y="25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5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3"/>
                    <a:pt x="1" y="23"/>
                    <a:pt x="2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5"/>
                    <a:pt x="21" y="25"/>
                    <a:pt x="21" y="25"/>
                  </a:cubicBezTo>
                  <a:close/>
                  <a:moveTo>
                    <a:pt x="21" y="28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1" y="25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" y="28"/>
                    <a:pt x="2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30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9"/>
                    <a:pt x="2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30"/>
                    <a:pt x="21" y="30"/>
                    <a:pt x="21" y="30"/>
                  </a:cubicBezTo>
                  <a:close/>
                  <a:moveTo>
                    <a:pt x="21" y="33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1" y="31"/>
                    <a:pt x="0" y="3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2"/>
                    <a:pt x="1" y="33"/>
                    <a:pt x="2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1" y="36"/>
                    <a:pt x="0" y="35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6"/>
                    <a:pt x="21" y="36"/>
                    <a:pt x="21" y="36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263"/>
            <p:cNvSpPr>
              <a:spLocks noEditPoints="1"/>
            </p:cNvSpPr>
            <p:nvPr/>
          </p:nvSpPr>
          <p:spPr bwMode="auto">
            <a:xfrm>
              <a:off x="1801813" y="1947863"/>
              <a:ext cx="593725" cy="422275"/>
            </a:xfrm>
            <a:custGeom>
              <a:avLst/>
              <a:gdLst>
                <a:gd name="T0" fmla="*/ 34 w 49"/>
                <a:gd name="T1" fmla="*/ 11 h 35"/>
                <a:gd name="T2" fmla="*/ 42 w 49"/>
                <a:gd name="T3" fmla="*/ 2 h 35"/>
                <a:gd name="T4" fmla="*/ 47 w 49"/>
                <a:gd name="T5" fmla="*/ 16 h 35"/>
                <a:gd name="T6" fmla="*/ 30 w 49"/>
                <a:gd name="T7" fmla="*/ 20 h 35"/>
                <a:gd name="T8" fmla="*/ 29 w 49"/>
                <a:gd name="T9" fmla="*/ 4 h 35"/>
                <a:gd name="T10" fmla="*/ 29 w 49"/>
                <a:gd name="T11" fmla="*/ 18 h 35"/>
                <a:gd name="T12" fmla="*/ 47 w 49"/>
                <a:gd name="T13" fmla="*/ 22 h 35"/>
                <a:gd name="T14" fmla="*/ 49 w 49"/>
                <a:gd name="T15" fmla="*/ 21 h 35"/>
                <a:gd name="T16" fmla="*/ 47 w 49"/>
                <a:gd name="T17" fmla="*/ 0 h 35"/>
                <a:gd name="T18" fmla="*/ 49 w 49"/>
                <a:gd name="T19" fmla="*/ 22 h 35"/>
                <a:gd name="T20" fmla="*/ 47 w 49"/>
                <a:gd name="T21" fmla="*/ 25 h 35"/>
                <a:gd name="T22" fmla="*/ 29 w 49"/>
                <a:gd name="T23" fmla="*/ 23 h 35"/>
                <a:gd name="T24" fmla="*/ 49 w 49"/>
                <a:gd name="T25" fmla="*/ 22 h 35"/>
                <a:gd name="T26" fmla="*/ 47 w 49"/>
                <a:gd name="T27" fmla="*/ 26 h 35"/>
                <a:gd name="T28" fmla="*/ 29 w 49"/>
                <a:gd name="T29" fmla="*/ 27 h 35"/>
                <a:gd name="T30" fmla="*/ 49 w 49"/>
                <a:gd name="T31" fmla="*/ 26 h 35"/>
                <a:gd name="T32" fmla="*/ 49 w 49"/>
                <a:gd name="T33" fmla="*/ 27 h 35"/>
                <a:gd name="T34" fmla="*/ 47 w 49"/>
                <a:gd name="T35" fmla="*/ 30 h 35"/>
                <a:gd name="T36" fmla="*/ 29 w 49"/>
                <a:gd name="T37" fmla="*/ 28 h 35"/>
                <a:gd name="T38" fmla="*/ 49 w 49"/>
                <a:gd name="T39" fmla="*/ 27 h 35"/>
                <a:gd name="T40" fmla="*/ 47 w 49"/>
                <a:gd name="T41" fmla="*/ 31 h 35"/>
                <a:gd name="T42" fmla="*/ 29 w 49"/>
                <a:gd name="T43" fmla="*/ 33 h 35"/>
                <a:gd name="T44" fmla="*/ 49 w 49"/>
                <a:gd name="T45" fmla="*/ 31 h 35"/>
                <a:gd name="T46" fmla="*/ 49 w 49"/>
                <a:gd name="T47" fmla="*/ 32 h 35"/>
                <a:gd name="T48" fmla="*/ 47 w 49"/>
                <a:gd name="T49" fmla="*/ 35 h 35"/>
                <a:gd name="T50" fmla="*/ 29 w 49"/>
                <a:gd name="T51" fmla="*/ 34 h 35"/>
                <a:gd name="T52" fmla="*/ 49 w 49"/>
                <a:gd name="T53" fmla="*/ 32 h 35"/>
                <a:gd name="T54" fmla="*/ 28 w 49"/>
                <a:gd name="T55" fmla="*/ 35 h 35"/>
                <a:gd name="T56" fmla="*/ 21 w 49"/>
                <a:gd name="T57" fmla="*/ 0 h 35"/>
                <a:gd name="T58" fmla="*/ 19 w 49"/>
                <a:gd name="T59" fmla="*/ 20 h 35"/>
                <a:gd name="T60" fmla="*/ 2 w 49"/>
                <a:gd name="T61" fmla="*/ 16 h 35"/>
                <a:gd name="T62" fmla="*/ 7 w 49"/>
                <a:gd name="T63" fmla="*/ 2 h 35"/>
                <a:gd name="T64" fmla="*/ 15 w 49"/>
                <a:gd name="T65" fmla="*/ 11 h 35"/>
                <a:gd name="T66" fmla="*/ 0 w 49"/>
                <a:gd name="T67" fmla="*/ 21 h 35"/>
                <a:gd name="T68" fmla="*/ 20 w 49"/>
                <a:gd name="T69" fmla="*/ 22 h 35"/>
                <a:gd name="T70" fmla="*/ 18 w 49"/>
                <a:gd name="T71" fmla="*/ 11 h 35"/>
                <a:gd name="T72" fmla="*/ 20 w 49"/>
                <a:gd name="T73" fmla="*/ 0 h 35"/>
                <a:gd name="T74" fmla="*/ 0 w 49"/>
                <a:gd name="T75" fmla="*/ 1 h 35"/>
                <a:gd name="T76" fmla="*/ 0 w 49"/>
                <a:gd name="T77" fmla="*/ 21 h 35"/>
                <a:gd name="T78" fmla="*/ 2 w 49"/>
                <a:gd name="T79" fmla="*/ 25 h 35"/>
                <a:gd name="T80" fmla="*/ 0 w 49"/>
                <a:gd name="T81" fmla="*/ 22 h 35"/>
                <a:gd name="T82" fmla="*/ 20 w 49"/>
                <a:gd name="T83" fmla="*/ 23 h 35"/>
                <a:gd name="T84" fmla="*/ 20 w 49"/>
                <a:gd name="T85" fmla="*/ 27 h 35"/>
                <a:gd name="T86" fmla="*/ 2 w 49"/>
                <a:gd name="T87" fmla="*/ 26 h 35"/>
                <a:gd name="T88" fmla="*/ 0 w 49"/>
                <a:gd name="T89" fmla="*/ 26 h 35"/>
                <a:gd name="T90" fmla="*/ 20 w 49"/>
                <a:gd name="T91" fmla="*/ 27 h 35"/>
                <a:gd name="T92" fmla="*/ 2 w 49"/>
                <a:gd name="T93" fmla="*/ 30 h 35"/>
                <a:gd name="T94" fmla="*/ 0 w 49"/>
                <a:gd name="T95" fmla="*/ 27 h 35"/>
                <a:gd name="T96" fmla="*/ 20 w 49"/>
                <a:gd name="T97" fmla="*/ 28 h 35"/>
                <a:gd name="T98" fmla="*/ 20 w 49"/>
                <a:gd name="T99" fmla="*/ 33 h 35"/>
                <a:gd name="T100" fmla="*/ 2 w 49"/>
                <a:gd name="T101" fmla="*/ 31 h 35"/>
                <a:gd name="T102" fmla="*/ 0 w 49"/>
                <a:gd name="T103" fmla="*/ 31 h 35"/>
                <a:gd name="T104" fmla="*/ 20 w 49"/>
                <a:gd name="T105" fmla="*/ 33 h 35"/>
                <a:gd name="T106" fmla="*/ 2 w 49"/>
                <a:gd name="T107" fmla="*/ 35 h 35"/>
                <a:gd name="T108" fmla="*/ 0 w 49"/>
                <a:gd name="T109" fmla="*/ 32 h 35"/>
                <a:gd name="T110" fmla="*/ 20 w 49"/>
                <a:gd name="T111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" h="35">
                  <a:moveTo>
                    <a:pt x="30" y="20"/>
                  </a:moveTo>
                  <a:cubicBezTo>
                    <a:pt x="32" y="18"/>
                    <a:pt x="34" y="14"/>
                    <a:pt x="34" y="11"/>
                  </a:cubicBezTo>
                  <a:cubicBezTo>
                    <a:pt x="34" y="8"/>
                    <a:pt x="32" y="4"/>
                    <a:pt x="30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4"/>
                    <a:pt x="44" y="6"/>
                    <a:pt x="47" y="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4" y="16"/>
                    <a:pt x="42" y="17"/>
                    <a:pt x="42" y="20"/>
                  </a:cubicBezTo>
                  <a:lnTo>
                    <a:pt x="30" y="20"/>
                  </a:lnTo>
                  <a:close/>
                  <a:moveTo>
                    <a:pt x="29" y="0"/>
                  </a:moveTo>
                  <a:cubicBezTo>
                    <a:pt x="29" y="4"/>
                    <a:pt x="29" y="4"/>
                    <a:pt x="29" y="4"/>
                  </a:cubicBezTo>
                  <a:cubicBezTo>
                    <a:pt x="30" y="6"/>
                    <a:pt x="32" y="8"/>
                    <a:pt x="32" y="11"/>
                  </a:cubicBezTo>
                  <a:cubicBezTo>
                    <a:pt x="32" y="14"/>
                    <a:pt x="30" y="16"/>
                    <a:pt x="29" y="18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29" y="0"/>
                    <a:pt x="29" y="0"/>
                    <a:pt x="29" y="0"/>
                  </a:cubicBezTo>
                  <a:close/>
                  <a:moveTo>
                    <a:pt x="49" y="22"/>
                  </a:moveTo>
                  <a:cubicBezTo>
                    <a:pt x="49" y="23"/>
                    <a:pt x="49" y="23"/>
                    <a:pt x="49" y="23"/>
                  </a:cubicBezTo>
                  <a:cubicBezTo>
                    <a:pt x="49" y="24"/>
                    <a:pt x="48" y="25"/>
                    <a:pt x="47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8" y="23"/>
                    <a:pt x="49" y="22"/>
                    <a:pt x="49" y="22"/>
                  </a:cubicBezTo>
                  <a:close/>
                  <a:moveTo>
                    <a:pt x="49" y="24"/>
                  </a:moveTo>
                  <a:cubicBezTo>
                    <a:pt x="49" y="25"/>
                    <a:pt x="48" y="26"/>
                    <a:pt x="47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7"/>
                    <a:pt x="49" y="27"/>
                    <a:pt x="49" y="26"/>
                  </a:cubicBezTo>
                  <a:cubicBezTo>
                    <a:pt x="49" y="24"/>
                    <a:pt x="49" y="24"/>
                    <a:pt x="49" y="24"/>
                  </a:cubicBezTo>
                  <a:close/>
                  <a:moveTo>
                    <a:pt x="49" y="27"/>
                  </a:moveTo>
                  <a:cubicBezTo>
                    <a:pt x="49" y="29"/>
                    <a:pt x="49" y="29"/>
                    <a:pt x="49" y="29"/>
                  </a:cubicBezTo>
                  <a:cubicBezTo>
                    <a:pt x="49" y="29"/>
                    <a:pt x="48" y="30"/>
                    <a:pt x="47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8" y="28"/>
                    <a:pt x="49" y="28"/>
                    <a:pt x="49" y="27"/>
                  </a:cubicBezTo>
                  <a:close/>
                  <a:moveTo>
                    <a:pt x="49" y="30"/>
                  </a:moveTo>
                  <a:cubicBezTo>
                    <a:pt x="49" y="30"/>
                    <a:pt x="48" y="31"/>
                    <a:pt x="47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8" y="33"/>
                    <a:pt x="49" y="32"/>
                    <a:pt x="49" y="31"/>
                  </a:cubicBezTo>
                  <a:cubicBezTo>
                    <a:pt x="49" y="30"/>
                    <a:pt x="49" y="30"/>
                    <a:pt x="49" y="30"/>
                  </a:cubicBezTo>
                  <a:close/>
                  <a:moveTo>
                    <a:pt x="49" y="32"/>
                  </a:moveTo>
                  <a:cubicBezTo>
                    <a:pt x="49" y="34"/>
                    <a:pt x="49" y="34"/>
                    <a:pt x="49" y="34"/>
                  </a:cubicBezTo>
                  <a:cubicBezTo>
                    <a:pt x="49" y="35"/>
                    <a:pt x="48" y="35"/>
                    <a:pt x="47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4"/>
                    <a:pt x="49" y="33"/>
                    <a:pt x="49" y="32"/>
                  </a:cubicBezTo>
                  <a:close/>
                  <a:moveTo>
                    <a:pt x="28" y="0"/>
                  </a:moveTo>
                  <a:cubicBezTo>
                    <a:pt x="28" y="35"/>
                    <a:pt x="28" y="35"/>
                    <a:pt x="28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19" y="20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17"/>
                    <a:pt x="5" y="16"/>
                    <a:pt x="2" y="1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6"/>
                    <a:pt x="7" y="4"/>
                    <a:pt x="7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4"/>
                    <a:pt x="15" y="8"/>
                    <a:pt x="15" y="11"/>
                  </a:cubicBezTo>
                  <a:cubicBezTo>
                    <a:pt x="15" y="14"/>
                    <a:pt x="17" y="18"/>
                    <a:pt x="19" y="20"/>
                  </a:cubicBezTo>
                  <a:close/>
                  <a:moveTo>
                    <a:pt x="0" y="21"/>
                  </a:moveTo>
                  <a:cubicBezTo>
                    <a:pt x="0" y="22"/>
                    <a:pt x="1" y="22"/>
                    <a:pt x="2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16"/>
                    <a:pt x="18" y="14"/>
                    <a:pt x="18" y="11"/>
                  </a:cubicBezTo>
                  <a:cubicBezTo>
                    <a:pt x="18" y="8"/>
                    <a:pt x="19" y="6"/>
                    <a:pt x="20" y="4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  <a:moveTo>
                    <a:pt x="20" y="25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5"/>
                    <a:pt x="20" y="25"/>
                    <a:pt x="20" y="25"/>
                  </a:cubicBezTo>
                  <a:close/>
                  <a:moveTo>
                    <a:pt x="20" y="27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7"/>
                    <a:pt x="2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30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0" y="29"/>
                    <a:pt x="0" y="2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1" y="28"/>
                    <a:pt x="2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30"/>
                    <a:pt x="20" y="30"/>
                    <a:pt x="20" y="30"/>
                  </a:cubicBezTo>
                  <a:close/>
                  <a:moveTo>
                    <a:pt x="20" y="33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1" y="33"/>
                    <a:pt x="2" y="33"/>
                  </a:cubicBezTo>
                  <a:cubicBezTo>
                    <a:pt x="20" y="33"/>
                    <a:pt x="20" y="33"/>
                    <a:pt x="20" y="33"/>
                  </a:cubicBezTo>
                  <a:close/>
                  <a:moveTo>
                    <a:pt x="20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5"/>
                    <a:pt x="0" y="34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4"/>
                    <a:pt x="2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264"/>
            <p:cNvSpPr>
              <a:spLocks noEditPoints="1"/>
            </p:cNvSpPr>
            <p:nvPr/>
          </p:nvSpPr>
          <p:spPr bwMode="auto">
            <a:xfrm>
              <a:off x="1801813" y="1935163"/>
              <a:ext cx="593725" cy="434975"/>
            </a:xfrm>
            <a:custGeom>
              <a:avLst/>
              <a:gdLst>
                <a:gd name="T0" fmla="*/ 33 w 49"/>
                <a:gd name="T1" fmla="*/ 12 h 36"/>
                <a:gd name="T2" fmla="*/ 42 w 49"/>
                <a:gd name="T3" fmla="*/ 3 h 36"/>
                <a:gd name="T4" fmla="*/ 46 w 49"/>
                <a:gd name="T5" fmla="*/ 16 h 36"/>
                <a:gd name="T6" fmla="*/ 29 w 49"/>
                <a:gd name="T7" fmla="*/ 20 h 36"/>
                <a:gd name="T8" fmla="*/ 28 w 49"/>
                <a:gd name="T9" fmla="*/ 5 h 36"/>
                <a:gd name="T10" fmla="*/ 28 w 49"/>
                <a:gd name="T11" fmla="*/ 18 h 36"/>
                <a:gd name="T12" fmla="*/ 47 w 49"/>
                <a:gd name="T13" fmla="*/ 23 h 36"/>
                <a:gd name="T14" fmla="*/ 49 w 49"/>
                <a:gd name="T15" fmla="*/ 21 h 36"/>
                <a:gd name="T16" fmla="*/ 47 w 49"/>
                <a:gd name="T17" fmla="*/ 0 h 36"/>
                <a:gd name="T18" fmla="*/ 49 w 49"/>
                <a:gd name="T19" fmla="*/ 22 h 36"/>
                <a:gd name="T20" fmla="*/ 47 w 49"/>
                <a:gd name="T21" fmla="*/ 25 h 36"/>
                <a:gd name="T22" fmla="*/ 28 w 49"/>
                <a:gd name="T23" fmla="*/ 24 h 36"/>
                <a:gd name="T24" fmla="*/ 49 w 49"/>
                <a:gd name="T25" fmla="*/ 22 h 36"/>
                <a:gd name="T26" fmla="*/ 47 w 49"/>
                <a:gd name="T27" fmla="*/ 26 h 36"/>
                <a:gd name="T28" fmla="*/ 28 w 49"/>
                <a:gd name="T29" fmla="*/ 28 h 36"/>
                <a:gd name="T30" fmla="*/ 49 w 49"/>
                <a:gd name="T31" fmla="*/ 27 h 36"/>
                <a:gd name="T32" fmla="*/ 49 w 49"/>
                <a:gd name="T33" fmla="*/ 28 h 36"/>
                <a:gd name="T34" fmla="*/ 47 w 49"/>
                <a:gd name="T35" fmla="*/ 31 h 36"/>
                <a:gd name="T36" fmla="*/ 28 w 49"/>
                <a:gd name="T37" fmla="*/ 29 h 36"/>
                <a:gd name="T38" fmla="*/ 49 w 49"/>
                <a:gd name="T39" fmla="*/ 28 h 36"/>
                <a:gd name="T40" fmla="*/ 47 w 49"/>
                <a:gd name="T41" fmla="*/ 32 h 36"/>
                <a:gd name="T42" fmla="*/ 28 w 49"/>
                <a:gd name="T43" fmla="*/ 33 h 36"/>
                <a:gd name="T44" fmla="*/ 49 w 49"/>
                <a:gd name="T45" fmla="*/ 32 h 36"/>
                <a:gd name="T46" fmla="*/ 49 w 49"/>
                <a:gd name="T47" fmla="*/ 33 h 36"/>
                <a:gd name="T48" fmla="*/ 47 w 49"/>
                <a:gd name="T49" fmla="*/ 36 h 36"/>
                <a:gd name="T50" fmla="*/ 28 w 49"/>
                <a:gd name="T51" fmla="*/ 34 h 36"/>
                <a:gd name="T52" fmla="*/ 49 w 49"/>
                <a:gd name="T53" fmla="*/ 33 h 36"/>
                <a:gd name="T54" fmla="*/ 28 w 49"/>
                <a:gd name="T55" fmla="*/ 36 h 36"/>
                <a:gd name="T56" fmla="*/ 21 w 49"/>
                <a:gd name="T57" fmla="*/ 0 h 36"/>
                <a:gd name="T58" fmla="*/ 19 w 49"/>
                <a:gd name="T59" fmla="*/ 20 h 36"/>
                <a:gd name="T60" fmla="*/ 2 w 49"/>
                <a:gd name="T61" fmla="*/ 16 h 36"/>
                <a:gd name="T62" fmla="*/ 6 w 49"/>
                <a:gd name="T63" fmla="*/ 3 h 36"/>
                <a:gd name="T64" fmla="*/ 15 w 49"/>
                <a:gd name="T65" fmla="*/ 12 h 36"/>
                <a:gd name="T66" fmla="*/ 0 w 49"/>
                <a:gd name="T67" fmla="*/ 21 h 36"/>
                <a:gd name="T68" fmla="*/ 20 w 49"/>
                <a:gd name="T69" fmla="*/ 23 h 36"/>
                <a:gd name="T70" fmla="*/ 17 w 49"/>
                <a:gd name="T71" fmla="*/ 12 h 36"/>
                <a:gd name="T72" fmla="*/ 20 w 49"/>
                <a:gd name="T73" fmla="*/ 0 h 36"/>
                <a:gd name="T74" fmla="*/ 0 w 49"/>
                <a:gd name="T75" fmla="*/ 2 h 36"/>
                <a:gd name="T76" fmla="*/ 0 w 49"/>
                <a:gd name="T77" fmla="*/ 21 h 36"/>
                <a:gd name="T78" fmla="*/ 1 w 49"/>
                <a:gd name="T79" fmla="*/ 25 h 36"/>
                <a:gd name="T80" fmla="*/ 0 w 49"/>
                <a:gd name="T81" fmla="*/ 22 h 36"/>
                <a:gd name="T82" fmla="*/ 20 w 49"/>
                <a:gd name="T83" fmla="*/ 24 h 36"/>
                <a:gd name="T84" fmla="*/ 20 w 49"/>
                <a:gd name="T85" fmla="*/ 28 h 36"/>
                <a:gd name="T86" fmla="*/ 1 w 49"/>
                <a:gd name="T87" fmla="*/ 26 h 36"/>
                <a:gd name="T88" fmla="*/ 0 w 49"/>
                <a:gd name="T89" fmla="*/ 27 h 36"/>
                <a:gd name="T90" fmla="*/ 20 w 49"/>
                <a:gd name="T91" fmla="*/ 28 h 36"/>
                <a:gd name="T92" fmla="*/ 1 w 49"/>
                <a:gd name="T93" fmla="*/ 31 h 36"/>
                <a:gd name="T94" fmla="*/ 0 w 49"/>
                <a:gd name="T95" fmla="*/ 28 h 36"/>
                <a:gd name="T96" fmla="*/ 20 w 49"/>
                <a:gd name="T97" fmla="*/ 29 h 36"/>
                <a:gd name="T98" fmla="*/ 20 w 49"/>
                <a:gd name="T99" fmla="*/ 33 h 36"/>
                <a:gd name="T100" fmla="*/ 1 w 49"/>
                <a:gd name="T101" fmla="*/ 32 h 36"/>
                <a:gd name="T102" fmla="*/ 0 w 49"/>
                <a:gd name="T103" fmla="*/ 32 h 36"/>
                <a:gd name="T104" fmla="*/ 20 w 49"/>
                <a:gd name="T105" fmla="*/ 33 h 36"/>
                <a:gd name="T106" fmla="*/ 1 w 49"/>
                <a:gd name="T107" fmla="*/ 36 h 36"/>
                <a:gd name="T108" fmla="*/ 0 w 49"/>
                <a:gd name="T109" fmla="*/ 33 h 36"/>
                <a:gd name="T110" fmla="*/ 20 w 49"/>
                <a:gd name="T11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" h="36">
                  <a:moveTo>
                    <a:pt x="29" y="20"/>
                  </a:moveTo>
                  <a:cubicBezTo>
                    <a:pt x="32" y="18"/>
                    <a:pt x="33" y="15"/>
                    <a:pt x="33" y="12"/>
                  </a:cubicBezTo>
                  <a:cubicBezTo>
                    <a:pt x="33" y="8"/>
                    <a:pt x="32" y="5"/>
                    <a:pt x="29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5"/>
                    <a:pt x="44" y="7"/>
                    <a:pt x="46" y="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4" y="16"/>
                    <a:pt x="42" y="18"/>
                    <a:pt x="42" y="20"/>
                  </a:cubicBezTo>
                  <a:lnTo>
                    <a:pt x="29" y="20"/>
                  </a:lnTo>
                  <a:close/>
                  <a:moveTo>
                    <a:pt x="28" y="0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30" y="6"/>
                    <a:pt x="31" y="9"/>
                    <a:pt x="31" y="12"/>
                  </a:cubicBezTo>
                  <a:cubicBezTo>
                    <a:pt x="31" y="14"/>
                    <a:pt x="30" y="17"/>
                    <a:pt x="28" y="18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8" y="23"/>
                    <a:pt x="48" y="22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1"/>
                    <a:pt x="48" y="0"/>
                    <a:pt x="47" y="0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49" y="22"/>
                  </a:move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8" y="25"/>
                    <a:pt x="47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8" y="24"/>
                    <a:pt x="48" y="23"/>
                    <a:pt x="49" y="22"/>
                  </a:cubicBezTo>
                  <a:close/>
                  <a:moveTo>
                    <a:pt x="49" y="25"/>
                  </a:moveTo>
                  <a:cubicBezTo>
                    <a:pt x="48" y="26"/>
                    <a:pt x="48" y="26"/>
                    <a:pt x="47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8" y="28"/>
                    <a:pt x="48" y="27"/>
                    <a:pt x="49" y="27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8"/>
                  </a:moveTo>
                  <a:cubicBezTo>
                    <a:pt x="49" y="29"/>
                    <a:pt x="49" y="29"/>
                    <a:pt x="49" y="29"/>
                  </a:cubicBezTo>
                  <a:cubicBezTo>
                    <a:pt x="48" y="30"/>
                    <a:pt x="48" y="31"/>
                    <a:pt x="47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8" y="29"/>
                    <a:pt x="48" y="28"/>
                    <a:pt x="49" y="28"/>
                  </a:cubicBezTo>
                  <a:close/>
                  <a:moveTo>
                    <a:pt x="49" y="30"/>
                  </a:moveTo>
                  <a:cubicBezTo>
                    <a:pt x="48" y="31"/>
                    <a:pt x="48" y="32"/>
                    <a:pt x="47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8" y="33"/>
                    <a:pt x="48" y="33"/>
                    <a:pt x="49" y="32"/>
                  </a:cubicBezTo>
                  <a:cubicBezTo>
                    <a:pt x="49" y="30"/>
                    <a:pt x="49" y="30"/>
                    <a:pt x="49" y="30"/>
                  </a:cubicBezTo>
                  <a:close/>
                  <a:moveTo>
                    <a:pt x="49" y="33"/>
                  </a:move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8" y="36"/>
                    <a:pt x="47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4"/>
                    <a:pt x="48" y="34"/>
                    <a:pt x="49" y="33"/>
                  </a:cubicBezTo>
                  <a:close/>
                  <a:moveTo>
                    <a:pt x="28" y="0"/>
                  </a:moveTo>
                  <a:cubicBezTo>
                    <a:pt x="28" y="36"/>
                    <a:pt x="28" y="36"/>
                    <a:pt x="28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19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18"/>
                    <a:pt x="4" y="16"/>
                    <a:pt x="2" y="1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6" y="5"/>
                    <a:pt x="6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6" y="5"/>
                    <a:pt x="15" y="8"/>
                    <a:pt x="15" y="12"/>
                  </a:cubicBezTo>
                  <a:cubicBezTo>
                    <a:pt x="15" y="15"/>
                    <a:pt x="16" y="18"/>
                    <a:pt x="19" y="20"/>
                  </a:cubicBezTo>
                  <a:close/>
                  <a:moveTo>
                    <a:pt x="0" y="21"/>
                  </a:moveTo>
                  <a:cubicBezTo>
                    <a:pt x="0" y="22"/>
                    <a:pt x="1" y="23"/>
                    <a:pt x="1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17"/>
                    <a:pt x="17" y="14"/>
                    <a:pt x="17" y="12"/>
                  </a:cubicBezTo>
                  <a:cubicBezTo>
                    <a:pt x="17" y="9"/>
                    <a:pt x="18" y="6"/>
                    <a:pt x="20" y="5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  <a:moveTo>
                    <a:pt x="20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5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1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lose/>
                  <a:moveTo>
                    <a:pt x="20" y="28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0" y="26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20" y="28"/>
                    <a:pt x="20" y="28"/>
                    <a:pt x="20" y="28"/>
                  </a:cubicBezTo>
                  <a:close/>
                  <a:moveTo>
                    <a:pt x="20" y="31"/>
                  </a:move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0" y="30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1" y="29"/>
                    <a:pt x="1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31"/>
                    <a:pt x="20" y="31"/>
                    <a:pt x="20" y="31"/>
                  </a:cubicBezTo>
                  <a:close/>
                  <a:moveTo>
                    <a:pt x="20" y="33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0" y="31"/>
                    <a:pt x="0" y="3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3"/>
                    <a:pt x="1" y="33"/>
                  </a:cubicBezTo>
                  <a:cubicBezTo>
                    <a:pt x="20" y="33"/>
                    <a:pt x="20" y="33"/>
                    <a:pt x="20" y="33"/>
                  </a:cubicBezTo>
                  <a:close/>
                  <a:moveTo>
                    <a:pt x="20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0" y="36"/>
                    <a:pt x="0" y="35"/>
                    <a:pt x="0" y="35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1" y="34"/>
                    <a:pt x="1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6"/>
                    <a:pt x="20" y="36"/>
                    <a:pt x="20" y="36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265"/>
            <p:cNvSpPr>
              <a:spLocks noEditPoints="1"/>
            </p:cNvSpPr>
            <p:nvPr/>
          </p:nvSpPr>
          <p:spPr bwMode="auto">
            <a:xfrm>
              <a:off x="1790700" y="1935163"/>
              <a:ext cx="592138" cy="434975"/>
            </a:xfrm>
            <a:custGeom>
              <a:avLst/>
              <a:gdLst>
                <a:gd name="T0" fmla="*/ 34 w 49"/>
                <a:gd name="T1" fmla="*/ 11 h 36"/>
                <a:gd name="T2" fmla="*/ 43 w 49"/>
                <a:gd name="T3" fmla="*/ 2 h 36"/>
                <a:gd name="T4" fmla="*/ 47 w 49"/>
                <a:gd name="T5" fmla="*/ 16 h 36"/>
                <a:gd name="T6" fmla="*/ 30 w 49"/>
                <a:gd name="T7" fmla="*/ 20 h 36"/>
                <a:gd name="T8" fmla="*/ 29 w 49"/>
                <a:gd name="T9" fmla="*/ 4 h 36"/>
                <a:gd name="T10" fmla="*/ 29 w 49"/>
                <a:gd name="T11" fmla="*/ 18 h 36"/>
                <a:gd name="T12" fmla="*/ 48 w 49"/>
                <a:gd name="T13" fmla="*/ 22 h 36"/>
                <a:gd name="T14" fmla="*/ 49 w 49"/>
                <a:gd name="T15" fmla="*/ 21 h 36"/>
                <a:gd name="T16" fmla="*/ 48 w 49"/>
                <a:gd name="T17" fmla="*/ 0 h 36"/>
                <a:gd name="T18" fmla="*/ 49 w 49"/>
                <a:gd name="T19" fmla="*/ 22 h 36"/>
                <a:gd name="T20" fmla="*/ 48 w 49"/>
                <a:gd name="T21" fmla="*/ 25 h 36"/>
                <a:gd name="T22" fmla="*/ 29 w 49"/>
                <a:gd name="T23" fmla="*/ 23 h 36"/>
                <a:gd name="T24" fmla="*/ 49 w 49"/>
                <a:gd name="T25" fmla="*/ 22 h 36"/>
                <a:gd name="T26" fmla="*/ 48 w 49"/>
                <a:gd name="T27" fmla="*/ 26 h 36"/>
                <a:gd name="T28" fmla="*/ 29 w 49"/>
                <a:gd name="T29" fmla="*/ 28 h 36"/>
                <a:gd name="T30" fmla="*/ 49 w 49"/>
                <a:gd name="T31" fmla="*/ 26 h 36"/>
                <a:gd name="T32" fmla="*/ 49 w 49"/>
                <a:gd name="T33" fmla="*/ 27 h 36"/>
                <a:gd name="T34" fmla="*/ 48 w 49"/>
                <a:gd name="T35" fmla="*/ 30 h 36"/>
                <a:gd name="T36" fmla="*/ 29 w 49"/>
                <a:gd name="T37" fmla="*/ 29 h 36"/>
                <a:gd name="T38" fmla="*/ 49 w 49"/>
                <a:gd name="T39" fmla="*/ 27 h 36"/>
                <a:gd name="T40" fmla="*/ 48 w 49"/>
                <a:gd name="T41" fmla="*/ 31 h 36"/>
                <a:gd name="T42" fmla="*/ 29 w 49"/>
                <a:gd name="T43" fmla="*/ 33 h 36"/>
                <a:gd name="T44" fmla="*/ 49 w 49"/>
                <a:gd name="T45" fmla="*/ 32 h 36"/>
                <a:gd name="T46" fmla="*/ 49 w 49"/>
                <a:gd name="T47" fmla="*/ 33 h 36"/>
                <a:gd name="T48" fmla="*/ 48 w 49"/>
                <a:gd name="T49" fmla="*/ 36 h 36"/>
                <a:gd name="T50" fmla="*/ 29 w 49"/>
                <a:gd name="T51" fmla="*/ 34 h 36"/>
                <a:gd name="T52" fmla="*/ 49 w 49"/>
                <a:gd name="T53" fmla="*/ 33 h 36"/>
                <a:gd name="T54" fmla="*/ 28 w 49"/>
                <a:gd name="T55" fmla="*/ 36 h 36"/>
                <a:gd name="T56" fmla="*/ 21 w 49"/>
                <a:gd name="T57" fmla="*/ 0 h 36"/>
                <a:gd name="T58" fmla="*/ 20 w 49"/>
                <a:gd name="T59" fmla="*/ 20 h 36"/>
                <a:gd name="T60" fmla="*/ 3 w 49"/>
                <a:gd name="T61" fmla="*/ 16 h 36"/>
                <a:gd name="T62" fmla="*/ 7 w 49"/>
                <a:gd name="T63" fmla="*/ 2 h 36"/>
                <a:gd name="T64" fmla="*/ 16 w 49"/>
                <a:gd name="T65" fmla="*/ 11 h 36"/>
                <a:gd name="T66" fmla="*/ 0 w 49"/>
                <a:gd name="T67" fmla="*/ 21 h 36"/>
                <a:gd name="T68" fmla="*/ 21 w 49"/>
                <a:gd name="T69" fmla="*/ 22 h 36"/>
                <a:gd name="T70" fmla="*/ 18 w 49"/>
                <a:gd name="T71" fmla="*/ 11 h 36"/>
                <a:gd name="T72" fmla="*/ 21 w 49"/>
                <a:gd name="T73" fmla="*/ 0 h 36"/>
                <a:gd name="T74" fmla="*/ 0 w 49"/>
                <a:gd name="T75" fmla="*/ 2 h 36"/>
                <a:gd name="T76" fmla="*/ 0 w 49"/>
                <a:gd name="T77" fmla="*/ 21 h 36"/>
                <a:gd name="T78" fmla="*/ 2 w 49"/>
                <a:gd name="T79" fmla="*/ 25 h 36"/>
                <a:gd name="T80" fmla="*/ 0 w 49"/>
                <a:gd name="T81" fmla="*/ 22 h 36"/>
                <a:gd name="T82" fmla="*/ 21 w 49"/>
                <a:gd name="T83" fmla="*/ 23 h 36"/>
                <a:gd name="T84" fmla="*/ 21 w 49"/>
                <a:gd name="T85" fmla="*/ 28 h 36"/>
                <a:gd name="T86" fmla="*/ 2 w 49"/>
                <a:gd name="T87" fmla="*/ 26 h 36"/>
                <a:gd name="T88" fmla="*/ 0 w 49"/>
                <a:gd name="T89" fmla="*/ 26 h 36"/>
                <a:gd name="T90" fmla="*/ 21 w 49"/>
                <a:gd name="T91" fmla="*/ 28 h 36"/>
                <a:gd name="T92" fmla="*/ 2 w 49"/>
                <a:gd name="T93" fmla="*/ 30 h 36"/>
                <a:gd name="T94" fmla="*/ 0 w 49"/>
                <a:gd name="T95" fmla="*/ 27 h 36"/>
                <a:gd name="T96" fmla="*/ 21 w 49"/>
                <a:gd name="T97" fmla="*/ 29 h 36"/>
                <a:gd name="T98" fmla="*/ 21 w 49"/>
                <a:gd name="T99" fmla="*/ 33 h 36"/>
                <a:gd name="T100" fmla="*/ 2 w 49"/>
                <a:gd name="T101" fmla="*/ 31 h 36"/>
                <a:gd name="T102" fmla="*/ 0 w 49"/>
                <a:gd name="T103" fmla="*/ 32 h 36"/>
                <a:gd name="T104" fmla="*/ 21 w 49"/>
                <a:gd name="T105" fmla="*/ 33 h 36"/>
                <a:gd name="T106" fmla="*/ 2 w 49"/>
                <a:gd name="T107" fmla="*/ 36 h 36"/>
                <a:gd name="T108" fmla="*/ 0 w 49"/>
                <a:gd name="T109" fmla="*/ 33 h 36"/>
                <a:gd name="T110" fmla="*/ 21 w 49"/>
                <a:gd name="T11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" h="36">
                  <a:moveTo>
                    <a:pt x="30" y="20"/>
                  </a:moveTo>
                  <a:cubicBezTo>
                    <a:pt x="33" y="18"/>
                    <a:pt x="34" y="15"/>
                    <a:pt x="34" y="11"/>
                  </a:cubicBezTo>
                  <a:cubicBezTo>
                    <a:pt x="34" y="8"/>
                    <a:pt x="33" y="4"/>
                    <a:pt x="30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5"/>
                    <a:pt x="45" y="7"/>
                    <a:pt x="47" y="7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5" y="16"/>
                    <a:pt x="43" y="18"/>
                    <a:pt x="43" y="20"/>
                  </a:cubicBezTo>
                  <a:lnTo>
                    <a:pt x="30" y="20"/>
                  </a:lnTo>
                  <a:close/>
                  <a:moveTo>
                    <a:pt x="29" y="0"/>
                  </a:moveTo>
                  <a:cubicBezTo>
                    <a:pt x="29" y="4"/>
                    <a:pt x="29" y="4"/>
                    <a:pt x="29" y="4"/>
                  </a:cubicBezTo>
                  <a:cubicBezTo>
                    <a:pt x="31" y="6"/>
                    <a:pt x="32" y="8"/>
                    <a:pt x="32" y="11"/>
                  </a:cubicBezTo>
                  <a:cubicBezTo>
                    <a:pt x="32" y="14"/>
                    <a:pt x="31" y="17"/>
                    <a:pt x="29" y="18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1"/>
                    <a:pt x="49" y="0"/>
                    <a:pt x="48" y="0"/>
                  </a:cubicBezTo>
                  <a:cubicBezTo>
                    <a:pt x="29" y="0"/>
                    <a:pt x="29" y="0"/>
                    <a:pt x="29" y="0"/>
                  </a:cubicBezTo>
                  <a:close/>
                  <a:moveTo>
                    <a:pt x="49" y="22"/>
                  </a:moveTo>
                  <a:cubicBezTo>
                    <a:pt x="49" y="24"/>
                    <a:pt x="49" y="24"/>
                    <a:pt x="49" y="24"/>
                  </a:cubicBezTo>
                  <a:cubicBezTo>
                    <a:pt x="49" y="24"/>
                    <a:pt x="48" y="25"/>
                    <a:pt x="48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9" y="23"/>
                    <a:pt x="49" y="22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9" y="27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7"/>
                  </a:moveTo>
                  <a:cubicBezTo>
                    <a:pt x="49" y="29"/>
                    <a:pt x="49" y="29"/>
                    <a:pt x="49" y="29"/>
                  </a:cubicBezTo>
                  <a:cubicBezTo>
                    <a:pt x="49" y="30"/>
                    <a:pt x="48" y="30"/>
                    <a:pt x="48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9" y="28"/>
                    <a:pt x="49" y="27"/>
                  </a:cubicBezTo>
                  <a:close/>
                  <a:moveTo>
                    <a:pt x="49" y="30"/>
                  </a:moveTo>
                  <a:cubicBezTo>
                    <a:pt x="49" y="31"/>
                    <a:pt x="48" y="31"/>
                    <a:pt x="4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9" y="32"/>
                    <a:pt x="49" y="32"/>
                  </a:cubicBezTo>
                  <a:cubicBezTo>
                    <a:pt x="49" y="30"/>
                    <a:pt x="49" y="30"/>
                    <a:pt x="49" y="30"/>
                  </a:cubicBezTo>
                  <a:close/>
                  <a:moveTo>
                    <a:pt x="49" y="33"/>
                  </a:moveTo>
                  <a:cubicBezTo>
                    <a:pt x="49" y="34"/>
                    <a:pt x="49" y="34"/>
                    <a:pt x="49" y="34"/>
                  </a:cubicBezTo>
                  <a:cubicBezTo>
                    <a:pt x="49" y="35"/>
                    <a:pt x="49" y="36"/>
                    <a:pt x="48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9" y="33"/>
                    <a:pt x="49" y="33"/>
                  </a:cubicBezTo>
                  <a:close/>
                  <a:moveTo>
                    <a:pt x="28" y="0"/>
                  </a:moveTo>
                  <a:cubicBezTo>
                    <a:pt x="28" y="36"/>
                    <a:pt x="28" y="36"/>
                    <a:pt x="28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20" y="20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5" y="16"/>
                    <a:pt x="3" y="1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7"/>
                    <a:pt x="7" y="5"/>
                    <a:pt x="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7" y="4"/>
                    <a:pt x="16" y="8"/>
                    <a:pt x="16" y="11"/>
                  </a:cubicBezTo>
                  <a:cubicBezTo>
                    <a:pt x="16" y="15"/>
                    <a:pt x="17" y="18"/>
                    <a:pt x="20" y="20"/>
                  </a:cubicBezTo>
                  <a:close/>
                  <a:moveTo>
                    <a:pt x="0" y="21"/>
                  </a:moveTo>
                  <a:cubicBezTo>
                    <a:pt x="1" y="22"/>
                    <a:pt x="1" y="22"/>
                    <a:pt x="2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19" y="17"/>
                    <a:pt x="18" y="14"/>
                    <a:pt x="18" y="11"/>
                  </a:cubicBezTo>
                  <a:cubicBezTo>
                    <a:pt x="18" y="8"/>
                    <a:pt x="19" y="6"/>
                    <a:pt x="21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  <a:moveTo>
                    <a:pt x="21" y="25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3"/>
                    <a:pt x="1" y="23"/>
                    <a:pt x="2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5"/>
                    <a:pt x="21" y="25"/>
                    <a:pt x="21" y="25"/>
                  </a:cubicBezTo>
                  <a:close/>
                  <a:moveTo>
                    <a:pt x="21" y="28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1" y="25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" y="28"/>
                    <a:pt x="2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30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9"/>
                    <a:pt x="2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30"/>
                    <a:pt x="21" y="30"/>
                    <a:pt x="21" y="30"/>
                  </a:cubicBezTo>
                  <a:close/>
                  <a:moveTo>
                    <a:pt x="21" y="33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1" y="31"/>
                    <a:pt x="0" y="3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2"/>
                    <a:pt x="1" y="33"/>
                    <a:pt x="2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1" y="36"/>
                    <a:pt x="0" y="35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6"/>
                    <a:pt x="21" y="36"/>
                    <a:pt x="21" y="36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266"/>
            <p:cNvSpPr>
              <a:spLocks noEditPoints="1"/>
            </p:cNvSpPr>
            <p:nvPr/>
          </p:nvSpPr>
          <p:spPr bwMode="auto">
            <a:xfrm>
              <a:off x="1790700" y="1935163"/>
              <a:ext cx="592138" cy="423863"/>
            </a:xfrm>
            <a:custGeom>
              <a:avLst/>
              <a:gdLst>
                <a:gd name="T0" fmla="*/ 34 w 49"/>
                <a:gd name="T1" fmla="*/ 11 h 35"/>
                <a:gd name="T2" fmla="*/ 42 w 49"/>
                <a:gd name="T3" fmla="*/ 2 h 35"/>
                <a:gd name="T4" fmla="*/ 47 w 49"/>
                <a:gd name="T5" fmla="*/ 15 h 35"/>
                <a:gd name="T6" fmla="*/ 30 w 49"/>
                <a:gd name="T7" fmla="*/ 20 h 35"/>
                <a:gd name="T8" fmla="*/ 29 w 49"/>
                <a:gd name="T9" fmla="*/ 4 h 35"/>
                <a:gd name="T10" fmla="*/ 29 w 49"/>
                <a:gd name="T11" fmla="*/ 18 h 35"/>
                <a:gd name="T12" fmla="*/ 47 w 49"/>
                <a:gd name="T13" fmla="*/ 22 h 35"/>
                <a:gd name="T14" fmla="*/ 49 w 49"/>
                <a:gd name="T15" fmla="*/ 20 h 35"/>
                <a:gd name="T16" fmla="*/ 47 w 49"/>
                <a:gd name="T17" fmla="*/ 0 h 35"/>
                <a:gd name="T18" fmla="*/ 49 w 49"/>
                <a:gd name="T19" fmla="*/ 22 h 35"/>
                <a:gd name="T20" fmla="*/ 47 w 49"/>
                <a:gd name="T21" fmla="*/ 25 h 35"/>
                <a:gd name="T22" fmla="*/ 29 w 49"/>
                <a:gd name="T23" fmla="*/ 23 h 35"/>
                <a:gd name="T24" fmla="*/ 49 w 49"/>
                <a:gd name="T25" fmla="*/ 22 h 35"/>
                <a:gd name="T26" fmla="*/ 47 w 49"/>
                <a:gd name="T27" fmla="*/ 26 h 35"/>
                <a:gd name="T28" fmla="*/ 29 w 49"/>
                <a:gd name="T29" fmla="*/ 27 h 35"/>
                <a:gd name="T30" fmla="*/ 49 w 49"/>
                <a:gd name="T31" fmla="*/ 26 h 35"/>
                <a:gd name="T32" fmla="*/ 49 w 49"/>
                <a:gd name="T33" fmla="*/ 27 h 35"/>
                <a:gd name="T34" fmla="*/ 47 w 49"/>
                <a:gd name="T35" fmla="*/ 30 h 35"/>
                <a:gd name="T36" fmla="*/ 29 w 49"/>
                <a:gd name="T37" fmla="*/ 28 h 35"/>
                <a:gd name="T38" fmla="*/ 49 w 49"/>
                <a:gd name="T39" fmla="*/ 27 h 35"/>
                <a:gd name="T40" fmla="*/ 47 w 49"/>
                <a:gd name="T41" fmla="*/ 31 h 35"/>
                <a:gd name="T42" fmla="*/ 29 w 49"/>
                <a:gd name="T43" fmla="*/ 33 h 35"/>
                <a:gd name="T44" fmla="*/ 49 w 49"/>
                <a:gd name="T45" fmla="*/ 31 h 35"/>
                <a:gd name="T46" fmla="*/ 49 w 49"/>
                <a:gd name="T47" fmla="*/ 32 h 35"/>
                <a:gd name="T48" fmla="*/ 47 w 49"/>
                <a:gd name="T49" fmla="*/ 35 h 35"/>
                <a:gd name="T50" fmla="*/ 29 w 49"/>
                <a:gd name="T51" fmla="*/ 34 h 35"/>
                <a:gd name="T52" fmla="*/ 49 w 49"/>
                <a:gd name="T53" fmla="*/ 32 h 35"/>
                <a:gd name="T54" fmla="*/ 28 w 49"/>
                <a:gd name="T55" fmla="*/ 35 h 35"/>
                <a:gd name="T56" fmla="*/ 21 w 49"/>
                <a:gd name="T57" fmla="*/ 0 h 35"/>
                <a:gd name="T58" fmla="*/ 19 w 49"/>
                <a:gd name="T59" fmla="*/ 20 h 35"/>
                <a:gd name="T60" fmla="*/ 2 w 49"/>
                <a:gd name="T61" fmla="*/ 15 h 35"/>
                <a:gd name="T62" fmla="*/ 7 w 49"/>
                <a:gd name="T63" fmla="*/ 2 h 35"/>
                <a:gd name="T64" fmla="*/ 15 w 49"/>
                <a:gd name="T65" fmla="*/ 11 h 35"/>
                <a:gd name="T66" fmla="*/ 0 w 49"/>
                <a:gd name="T67" fmla="*/ 21 h 35"/>
                <a:gd name="T68" fmla="*/ 20 w 49"/>
                <a:gd name="T69" fmla="*/ 22 h 35"/>
                <a:gd name="T70" fmla="*/ 18 w 49"/>
                <a:gd name="T71" fmla="*/ 11 h 35"/>
                <a:gd name="T72" fmla="*/ 20 w 49"/>
                <a:gd name="T73" fmla="*/ 0 h 35"/>
                <a:gd name="T74" fmla="*/ 0 w 49"/>
                <a:gd name="T75" fmla="*/ 1 h 35"/>
                <a:gd name="T76" fmla="*/ 0 w 49"/>
                <a:gd name="T77" fmla="*/ 21 h 35"/>
                <a:gd name="T78" fmla="*/ 2 w 49"/>
                <a:gd name="T79" fmla="*/ 25 h 35"/>
                <a:gd name="T80" fmla="*/ 0 w 49"/>
                <a:gd name="T81" fmla="*/ 22 h 35"/>
                <a:gd name="T82" fmla="*/ 20 w 49"/>
                <a:gd name="T83" fmla="*/ 23 h 35"/>
                <a:gd name="T84" fmla="*/ 20 w 49"/>
                <a:gd name="T85" fmla="*/ 27 h 35"/>
                <a:gd name="T86" fmla="*/ 2 w 49"/>
                <a:gd name="T87" fmla="*/ 26 h 35"/>
                <a:gd name="T88" fmla="*/ 0 w 49"/>
                <a:gd name="T89" fmla="*/ 26 h 35"/>
                <a:gd name="T90" fmla="*/ 20 w 49"/>
                <a:gd name="T91" fmla="*/ 27 h 35"/>
                <a:gd name="T92" fmla="*/ 2 w 49"/>
                <a:gd name="T93" fmla="*/ 30 h 35"/>
                <a:gd name="T94" fmla="*/ 0 w 49"/>
                <a:gd name="T95" fmla="*/ 27 h 35"/>
                <a:gd name="T96" fmla="*/ 20 w 49"/>
                <a:gd name="T97" fmla="*/ 28 h 35"/>
                <a:gd name="T98" fmla="*/ 20 w 49"/>
                <a:gd name="T99" fmla="*/ 33 h 35"/>
                <a:gd name="T100" fmla="*/ 2 w 49"/>
                <a:gd name="T101" fmla="*/ 31 h 35"/>
                <a:gd name="T102" fmla="*/ 0 w 49"/>
                <a:gd name="T103" fmla="*/ 31 h 35"/>
                <a:gd name="T104" fmla="*/ 20 w 49"/>
                <a:gd name="T105" fmla="*/ 33 h 35"/>
                <a:gd name="T106" fmla="*/ 2 w 49"/>
                <a:gd name="T107" fmla="*/ 35 h 35"/>
                <a:gd name="T108" fmla="*/ 0 w 49"/>
                <a:gd name="T109" fmla="*/ 32 h 35"/>
                <a:gd name="T110" fmla="*/ 20 w 49"/>
                <a:gd name="T111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" h="35">
                  <a:moveTo>
                    <a:pt x="30" y="20"/>
                  </a:moveTo>
                  <a:cubicBezTo>
                    <a:pt x="32" y="18"/>
                    <a:pt x="34" y="14"/>
                    <a:pt x="34" y="11"/>
                  </a:cubicBezTo>
                  <a:cubicBezTo>
                    <a:pt x="34" y="8"/>
                    <a:pt x="32" y="4"/>
                    <a:pt x="30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4"/>
                    <a:pt x="44" y="6"/>
                    <a:pt x="47" y="6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4" y="15"/>
                    <a:pt x="42" y="17"/>
                    <a:pt x="42" y="20"/>
                  </a:cubicBezTo>
                  <a:lnTo>
                    <a:pt x="30" y="20"/>
                  </a:lnTo>
                  <a:close/>
                  <a:moveTo>
                    <a:pt x="29" y="0"/>
                  </a:moveTo>
                  <a:cubicBezTo>
                    <a:pt x="29" y="4"/>
                    <a:pt x="29" y="4"/>
                    <a:pt x="29" y="4"/>
                  </a:cubicBezTo>
                  <a:cubicBezTo>
                    <a:pt x="30" y="6"/>
                    <a:pt x="31" y="8"/>
                    <a:pt x="31" y="11"/>
                  </a:cubicBezTo>
                  <a:cubicBezTo>
                    <a:pt x="31" y="14"/>
                    <a:pt x="30" y="16"/>
                    <a:pt x="29" y="18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8" y="22"/>
                    <a:pt x="49" y="21"/>
                    <a:pt x="49" y="21"/>
                  </a:cubicBezTo>
                  <a:cubicBezTo>
                    <a:pt x="49" y="21"/>
                    <a:pt x="49" y="21"/>
                    <a:pt x="49" y="2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29" y="0"/>
                    <a:pt x="29" y="0"/>
                    <a:pt x="29" y="0"/>
                  </a:cubicBezTo>
                  <a:close/>
                  <a:moveTo>
                    <a:pt x="49" y="22"/>
                  </a:moveTo>
                  <a:cubicBezTo>
                    <a:pt x="49" y="23"/>
                    <a:pt x="49" y="23"/>
                    <a:pt x="49" y="23"/>
                  </a:cubicBezTo>
                  <a:cubicBezTo>
                    <a:pt x="49" y="24"/>
                    <a:pt x="48" y="25"/>
                    <a:pt x="47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8" y="23"/>
                    <a:pt x="49" y="22"/>
                    <a:pt x="49" y="22"/>
                  </a:cubicBezTo>
                  <a:close/>
                  <a:moveTo>
                    <a:pt x="49" y="24"/>
                  </a:moveTo>
                  <a:cubicBezTo>
                    <a:pt x="49" y="25"/>
                    <a:pt x="48" y="26"/>
                    <a:pt x="47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7"/>
                    <a:pt x="49" y="27"/>
                    <a:pt x="49" y="26"/>
                  </a:cubicBezTo>
                  <a:cubicBezTo>
                    <a:pt x="49" y="24"/>
                    <a:pt x="49" y="24"/>
                    <a:pt x="49" y="24"/>
                  </a:cubicBezTo>
                  <a:close/>
                  <a:moveTo>
                    <a:pt x="49" y="27"/>
                  </a:moveTo>
                  <a:cubicBezTo>
                    <a:pt x="49" y="29"/>
                    <a:pt x="49" y="29"/>
                    <a:pt x="49" y="29"/>
                  </a:cubicBezTo>
                  <a:cubicBezTo>
                    <a:pt x="49" y="29"/>
                    <a:pt x="48" y="30"/>
                    <a:pt x="47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8" y="28"/>
                    <a:pt x="49" y="28"/>
                    <a:pt x="49" y="27"/>
                  </a:cubicBezTo>
                  <a:close/>
                  <a:moveTo>
                    <a:pt x="49" y="30"/>
                  </a:moveTo>
                  <a:cubicBezTo>
                    <a:pt x="49" y="30"/>
                    <a:pt x="48" y="31"/>
                    <a:pt x="47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8" y="33"/>
                    <a:pt x="49" y="32"/>
                    <a:pt x="49" y="31"/>
                  </a:cubicBezTo>
                  <a:cubicBezTo>
                    <a:pt x="49" y="30"/>
                    <a:pt x="49" y="30"/>
                    <a:pt x="49" y="30"/>
                  </a:cubicBezTo>
                  <a:close/>
                  <a:moveTo>
                    <a:pt x="49" y="32"/>
                  </a:moveTo>
                  <a:cubicBezTo>
                    <a:pt x="49" y="34"/>
                    <a:pt x="49" y="34"/>
                    <a:pt x="49" y="34"/>
                  </a:cubicBezTo>
                  <a:cubicBezTo>
                    <a:pt x="49" y="35"/>
                    <a:pt x="48" y="35"/>
                    <a:pt x="47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4"/>
                    <a:pt x="49" y="33"/>
                    <a:pt x="49" y="32"/>
                  </a:cubicBezTo>
                  <a:close/>
                  <a:moveTo>
                    <a:pt x="28" y="0"/>
                  </a:moveTo>
                  <a:cubicBezTo>
                    <a:pt x="28" y="35"/>
                    <a:pt x="28" y="35"/>
                    <a:pt x="28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19" y="20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17"/>
                    <a:pt x="5" y="15"/>
                    <a:pt x="2" y="1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6"/>
                    <a:pt x="7" y="4"/>
                    <a:pt x="7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4"/>
                    <a:pt x="15" y="8"/>
                    <a:pt x="15" y="11"/>
                  </a:cubicBezTo>
                  <a:cubicBezTo>
                    <a:pt x="15" y="14"/>
                    <a:pt x="17" y="18"/>
                    <a:pt x="19" y="20"/>
                  </a:cubicBezTo>
                  <a:close/>
                  <a:moveTo>
                    <a:pt x="0" y="21"/>
                  </a:moveTo>
                  <a:cubicBezTo>
                    <a:pt x="0" y="21"/>
                    <a:pt x="1" y="22"/>
                    <a:pt x="2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16"/>
                    <a:pt x="18" y="14"/>
                    <a:pt x="18" y="11"/>
                  </a:cubicBezTo>
                  <a:cubicBezTo>
                    <a:pt x="18" y="8"/>
                    <a:pt x="19" y="6"/>
                    <a:pt x="20" y="4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lose/>
                  <a:moveTo>
                    <a:pt x="20" y="25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5"/>
                    <a:pt x="20" y="25"/>
                    <a:pt x="20" y="25"/>
                  </a:cubicBezTo>
                  <a:close/>
                  <a:moveTo>
                    <a:pt x="20" y="27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7"/>
                    <a:pt x="2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30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0" y="29"/>
                    <a:pt x="0" y="2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1" y="28"/>
                    <a:pt x="2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30"/>
                    <a:pt x="20" y="30"/>
                    <a:pt x="20" y="30"/>
                  </a:cubicBezTo>
                  <a:close/>
                  <a:moveTo>
                    <a:pt x="20" y="33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1" y="33"/>
                    <a:pt x="2" y="33"/>
                  </a:cubicBezTo>
                  <a:cubicBezTo>
                    <a:pt x="20" y="33"/>
                    <a:pt x="20" y="33"/>
                    <a:pt x="20" y="33"/>
                  </a:cubicBezTo>
                  <a:close/>
                  <a:moveTo>
                    <a:pt x="20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5"/>
                    <a:pt x="0" y="34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4"/>
                    <a:pt x="2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267"/>
            <p:cNvSpPr>
              <a:spLocks noEditPoints="1"/>
            </p:cNvSpPr>
            <p:nvPr/>
          </p:nvSpPr>
          <p:spPr bwMode="auto">
            <a:xfrm>
              <a:off x="1790700" y="1922463"/>
              <a:ext cx="592138" cy="436563"/>
            </a:xfrm>
            <a:custGeom>
              <a:avLst/>
              <a:gdLst>
                <a:gd name="T0" fmla="*/ 33 w 49"/>
                <a:gd name="T1" fmla="*/ 12 h 36"/>
                <a:gd name="T2" fmla="*/ 42 w 49"/>
                <a:gd name="T3" fmla="*/ 3 h 36"/>
                <a:gd name="T4" fmla="*/ 46 w 49"/>
                <a:gd name="T5" fmla="*/ 16 h 36"/>
                <a:gd name="T6" fmla="*/ 29 w 49"/>
                <a:gd name="T7" fmla="*/ 20 h 36"/>
                <a:gd name="T8" fmla="*/ 28 w 49"/>
                <a:gd name="T9" fmla="*/ 5 h 36"/>
                <a:gd name="T10" fmla="*/ 28 w 49"/>
                <a:gd name="T11" fmla="*/ 18 h 36"/>
                <a:gd name="T12" fmla="*/ 47 w 49"/>
                <a:gd name="T13" fmla="*/ 23 h 36"/>
                <a:gd name="T14" fmla="*/ 49 w 49"/>
                <a:gd name="T15" fmla="*/ 21 h 36"/>
                <a:gd name="T16" fmla="*/ 47 w 49"/>
                <a:gd name="T17" fmla="*/ 0 h 36"/>
                <a:gd name="T18" fmla="*/ 49 w 49"/>
                <a:gd name="T19" fmla="*/ 22 h 36"/>
                <a:gd name="T20" fmla="*/ 47 w 49"/>
                <a:gd name="T21" fmla="*/ 25 h 36"/>
                <a:gd name="T22" fmla="*/ 28 w 49"/>
                <a:gd name="T23" fmla="*/ 24 h 36"/>
                <a:gd name="T24" fmla="*/ 49 w 49"/>
                <a:gd name="T25" fmla="*/ 22 h 36"/>
                <a:gd name="T26" fmla="*/ 47 w 49"/>
                <a:gd name="T27" fmla="*/ 26 h 36"/>
                <a:gd name="T28" fmla="*/ 28 w 49"/>
                <a:gd name="T29" fmla="*/ 28 h 36"/>
                <a:gd name="T30" fmla="*/ 49 w 49"/>
                <a:gd name="T31" fmla="*/ 27 h 36"/>
                <a:gd name="T32" fmla="*/ 49 w 49"/>
                <a:gd name="T33" fmla="*/ 28 h 36"/>
                <a:gd name="T34" fmla="*/ 47 w 49"/>
                <a:gd name="T35" fmla="*/ 31 h 36"/>
                <a:gd name="T36" fmla="*/ 28 w 49"/>
                <a:gd name="T37" fmla="*/ 29 h 36"/>
                <a:gd name="T38" fmla="*/ 49 w 49"/>
                <a:gd name="T39" fmla="*/ 28 h 36"/>
                <a:gd name="T40" fmla="*/ 47 w 49"/>
                <a:gd name="T41" fmla="*/ 32 h 36"/>
                <a:gd name="T42" fmla="*/ 28 w 49"/>
                <a:gd name="T43" fmla="*/ 33 h 36"/>
                <a:gd name="T44" fmla="*/ 49 w 49"/>
                <a:gd name="T45" fmla="*/ 32 h 36"/>
                <a:gd name="T46" fmla="*/ 49 w 49"/>
                <a:gd name="T47" fmla="*/ 33 h 36"/>
                <a:gd name="T48" fmla="*/ 47 w 49"/>
                <a:gd name="T49" fmla="*/ 36 h 36"/>
                <a:gd name="T50" fmla="*/ 28 w 49"/>
                <a:gd name="T51" fmla="*/ 34 h 36"/>
                <a:gd name="T52" fmla="*/ 49 w 49"/>
                <a:gd name="T53" fmla="*/ 33 h 36"/>
                <a:gd name="T54" fmla="*/ 27 w 49"/>
                <a:gd name="T55" fmla="*/ 36 h 36"/>
                <a:gd name="T56" fmla="*/ 21 w 49"/>
                <a:gd name="T57" fmla="*/ 0 h 36"/>
                <a:gd name="T58" fmla="*/ 19 w 49"/>
                <a:gd name="T59" fmla="*/ 20 h 36"/>
                <a:gd name="T60" fmla="*/ 2 w 49"/>
                <a:gd name="T61" fmla="*/ 16 h 36"/>
                <a:gd name="T62" fmla="*/ 6 w 49"/>
                <a:gd name="T63" fmla="*/ 3 h 36"/>
                <a:gd name="T64" fmla="*/ 15 w 49"/>
                <a:gd name="T65" fmla="*/ 12 h 36"/>
                <a:gd name="T66" fmla="*/ 0 w 49"/>
                <a:gd name="T67" fmla="*/ 21 h 36"/>
                <a:gd name="T68" fmla="*/ 20 w 49"/>
                <a:gd name="T69" fmla="*/ 23 h 36"/>
                <a:gd name="T70" fmla="*/ 17 w 49"/>
                <a:gd name="T71" fmla="*/ 12 h 36"/>
                <a:gd name="T72" fmla="*/ 20 w 49"/>
                <a:gd name="T73" fmla="*/ 0 h 36"/>
                <a:gd name="T74" fmla="*/ 0 w 49"/>
                <a:gd name="T75" fmla="*/ 2 h 36"/>
                <a:gd name="T76" fmla="*/ 0 w 49"/>
                <a:gd name="T77" fmla="*/ 21 h 36"/>
                <a:gd name="T78" fmla="*/ 1 w 49"/>
                <a:gd name="T79" fmla="*/ 25 h 36"/>
                <a:gd name="T80" fmla="*/ 0 w 49"/>
                <a:gd name="T81" fmla="*/ 22 h 36"/>
                <a:gd name="T82" fmla="*/ 20 w 49"/>
                <a:gd name="T83" fmla="*/ 24 h 36"/>
                <a:gd name="T84" fmla="*/ 20 w 49"/>
                <a:gd name="T85" fmla="*/ 28 h 36"/>
                <a:gd name="T86" fmla="*/ 1 w 49"/>
                <a:gd name="T87" fmla="*/ 26 h 36"/>
                <a:gd name="T88" fmla="*/ 0 w 49"/>
                <a:gd name="T89" fmla="*/ 27 h 36"/>
                <a:gd name="T90" fmla="*/ 20 w 49"/>
                <a:gd name="T91" fmla="*/ 28 h 36"/>
                <a:gd name="T92" fmla="*/ 1 w 49"/>
                <a:gd name="T93" fmla="*/ 31 h 36"/>
                <a:gd name="T94" fmla="*/ 0 w 49"/>
                <a:gd name="T95" fmla="*/ 28 h 36"/>
                <a:gd name="T96" fmla="*/ 20 w 49"/>
                <a:gd name="T97" fmla="*/ 29 h 36"/>
                <a:gd name="T98" fmla="*/ 20 w 49"/>
                <a:gd name="T99" fmla="*/ 33 h 36"/>
                <a:gd name="T100" fmla="*/ 1 w 49"/>
                <a:gd name="T101" fmla="*/ 32 h 36"/>
                <a:gd name="T102" fmla="*/ 0 w 49"/>
                <a:gd name="T103" fmla="*/ 32 h 36"/>
                <a:gd name="T104" fmla="*/ 20 w 49"/>
                <a:gd name="T105" fmla="*/ 33 h 36"/>
                <a:gd name="T106" fmla="*/ 1 w 49"/>
                <a:gd name="T107" fmla="*/ 36 h 36"/>
                <a:gd name="T108" fmla="*/ 0 w 49"/>
                <a:gd name="T109" fmla="*/ 33 h 36"/>
                <a:gd name="T110" fmla="*/ 20 w 49"/>
                <a:gd name="T11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" h="36">
                  <a:moveTo>
                    <a:pt x="29" y="20"/>
                  </a:moveTo>
                  <a:cubicBezTo>
                    <a:pt x="32" y="18"/>
                    <a:pt x="33" y="15"/>
                    <a:pt x="33" y="12"/>
                  </a:cubicBezTo>
                  <a:cubicBezTo>
                    <a:pt x="33" y="8"/>
                    <a:pt x="32" y="5"/>
                    <a:pt x="29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5"/>
                    <a:pt x="44" y="7"/>
                    <a:pt x="46" y="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4" y="16"/>
                    <a:pt x="42" y="18"/>
                    <a:pt x="42" y="20"/>
                  </a:cubicBezTo>
                  <a:lnTo>
                    <a:pt x="29" y="20"/>
                  </a:lnTo>
                  <a:close/>
                  <a:moveTo>
                    <a:pt x="28" y="0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30" y="6"/>
                    <a:pt x="31" y="9"/>
                    <a:pt x="31" y="12"/>
                  </a:cubicBezTo>
                  <a:cubicBezTo>
                    <a:pt x="31" y="14"/>
                    <a:pt x="30" y="17"/>
                    <a:pt x="28" y="18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8" y="23"/>
                    <a:pt x="48" y="22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1"/>
                    <a:pt x="48" y="0"/>
                    <a:pt x="47" y="0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49" y="22"/>
                  </a:move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8" y="25"/>
                    <a:pt x="47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8" y="24"/>
                    <a:pt x="48" y="23"/>
                    <a:pt x="49" y="22"/>
                  </a:cubicBezTo>
                  <a:close/>
                  <a:moveTo>
                    <a:pt x="49" y="25"/>
                  </a:moveTo>
                  <a:cubicBezTo>
                    <a:pt x="48" y="26"/>
                    <a:pt x="48" y="26"/>
                    <a:pt x="47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8" y="28"/>
                    <a:pt x="48" y="27"/>
                    <a:pt x="49" y="27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8"/>
                  </a:moveTo>
                  <a:cubicBezTo>
                    <a:pt x="49" y="29"/>
                    <a:pt x="49" y="29"/>
                    <a:pt x="49" y="29"/>
                  </a:cubicBezTo>
                  <a:cubicBezTo>
                    <a:pt x="48" y="30"/>
                    <a:pt x="48" y="31"/>
                    <a:pt x="47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8" y="29"/>
                    <a:pt x="48" y="28"/>
                    <a:pt x="49" y="28"/>
                  </a:cubicBezTo>
                  <a:close/>
                  <a:moveTo>
                    <a:pt x="49" y="30"/>
                  </a:moveTo>
                  <a:cubicBezTo>
                    <a:pt x="48" y="31"/>
                    <a:pt x="48" y="32"/>
                    <a:pt x="47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8" y="33"/>
                    <a:pt x="48" y="33"/>
                    <a:pt x="49" y="32"/>
                  </a:cubicBezTo>
                  <a:cubicBezTo>
                    <a:pt x="49" y="30"/>
                    <a:pt x="49" y="30"/>
                    <a:pt x="49" y="30"/>
                  </a:cubicBezTo>
                  <a:close/>
                  <a:moveTo>
                    <a:pt x="49" y="33"/>
                  </a:move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8" y="36"/>
                    <a:pt x="47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4"/>
                    <a:pt x="48" y="34"/>
                    <a:pt x="49" y="33"/>
                  </a:cubicBezTo>
                  <a:close/>
                  <a:moveTo>
                    <a:pt x="27" y="0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7" y="0"/>
                    <a:pt x="27" y="0"/>
                    <a:pt x="27" y="0"/>
                  </a:cubicBezTo>
                  <a:close/>
                  <a:moveTo>
                    <a:pt x="19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18"/>
                    <a:pt x="4" y="16"/>
                    <a:pt x="2" y="1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6" y="5"/>
                    <a:pt x="6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6" y="5"/>
                    <a:pt x="15" y="8"/>
                    <a:pt x="15" y="12"/>
                  </a:cubicBezTo>
                  <a:cubicBezTo>
                    <a:pt x="15" y="15"/>
                    <a:pt x="16" y="18"/>
                    <a:pt x="19" y="20"/>
                  </a:cubicBezTo>
                  <a:close/>
                  <a:moveTo>
                    <a:pt x="0" y="21"/>
                  </a:moveTo>
                  <a:cubicBezTo>
                    <a:pt x="0" y="22"/>
                    <a:pt x="1" y="23"/>
                    <a:pt x="1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17"/>
                    <a:pt x="17" y="14"/>
                    <a:pt x="17" y="12"/>
                  </a:cubicBezTo>
                  <a:cubicBezTo>
                    <a:pt x="17" y="9"/>
                    <a:pt x="18" y="6"/>
                    <a:pt x="20" y="5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  <a:moveTo>
                    <a:pt x="20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5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1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lose/>
                  <a:moveTo>
                    <a:pt x="20" y="28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0" y="26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20" y="28"/>
                    <a:pt x="20" y="28"/>
                    <a:pt x="20" y="28"/>
                  </a:cubicBezTo>
                  <a:close/>
                  <a:moveTo>
                    <a:pt x="20" y="31"/>
                  </a:move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0" y="30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1" y="29"/>
                    <a:pt x="1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31"/>
                    <a:pt x="20" y="31"/>
                    <a:pt x="20" y="31"/>
                  </a:cubicBezTo>
                  <a:close/>
                  <a:moveTo>
                    <a:pt x="20" y="33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0" y="31"/>
                    <a:pt x="0" y="3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3"/>
                    <a:pt x="1" y="33"/>
                  </a:cubicBezTo>
                  <a:cubicBezTo>
                    <a:pt x="20" y="33"/>
                    <a:pt x="20" y="33"/>
                    <a:pt x="20" y="33"/>
                  </a:cubicBezTo>
                  <a:close/>
                  <a:moveTo>
                    <a:pt x="20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0" y="36"/>
                    <a:pt x="0" y="35"/>
                    <a:pt x="0" y="35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1" y="34"/>
                    <a:pt x="1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6"/>
                    <a:pt x="20" y="36"/>
                    <a:pt x="20" y="36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268"/>
            <p:cNvSpPr>
              <a:spLocks noEditPoints="1"/>
            </p:cNvSpPr>
            <p:nvPr/>
          </p:nvSpPr>
          <p:spPr bwMode="auto">
            <a:xfrm>
              <a:off x="1778000" y="1922463"/>
              <a:ext cx="592138" cy="436563"/>
            </a:xfrm>
            <a:custGeom>
              <a:avLst/>
              <a:gdLst>
                <a:gd name="T0" fmla="*/ 34 w 49"/>
                <a:gd name="T1" fmla="*/ 11 h 36"/>
                <a:gd name="T2" fmla="*/ 43 w 49"/>
                <a:gd name="T3" fmla="*/ 2 h 36"/>
                <a:gd name="T4" fmla="*/ 47 w 49"/>
                <a:gd name="T5" fmla="*/ 16 h 36"/>
                <a:gd name="T6" fmla="*/ 30 w 49"/>
                <a:gd name="T7" fmla="*/ 20 h 36"/>
                <a:gd name="T8" fmla="*/ 29 w 49"/>
                <a:gd name="T9" fmla="*/ 4 h 36"/>
                <a:gd name="T10" fmla="*/ 29 w 49"/>
                <a:gd name="T11" fmla="*/ 18 h 36"/>
                <a:gd name="T12" fmla="*/ 47 w 49"/>
                <a:gd name="T13" fmla="*/ 22 h 36"/>
                <a:gd name="T14" fmla="*/ 49 w 49"/>
                <a:gd name="T15" fmla="*/ 21 h 36"/>
                <a:gd name="T16" fmla="*/ 48 w 49"/>
                <a:gd name="T17" fmla="*/ 0 h 36"/>
                <a:gd name="T18" fmla="*/ 49 w 49"/>
                <a:gd name="T19" fmla="*/ 22 h 36"/>
                <a:gd name="T20" fmla="*/ 47 w 49"/>
                <a:gd name="T21" fmla="*/ 25 h 36"/>
                <a:gd name="T22" fmla="*/ 29 w 49"/>
                <a:gd name="T23" fmla="*/ 23 h 36"/>
                <a:gd name="T24" fmla="*/ 49 w 49"/>
                <a:gd name="T25" fmla="*/ 22 h 36"/>
                <a:gd name="T26" fmla="*/ 47 w 49"/>
                <a:gd name="T27" fmla="*/ 26 h 36"/>
                <a:gd name="T28" fmla="*/ 29 w 49"/>
                <a:gd name="T29" fmla="*/ 28 h 36"/>
                <a:gd name="T30" fmla="*/ 49 w 49"/>
                <a:gd name="T31" fmla="*/ 26 h 36"/>
                <a:gd name="T32" fmla="*/ 49 w 49"/>
                <a:gd name="T33" fmla="*/ 27 h 36"/>
                <a:gd name="T34" fmla="*/ 47 w 49"/>
                <a:gd name="T35" fmla="*/ 30 h 36"/>
                <a:gd name="T36" fmla="*/ 29 w 49"/>
                <a:gd name="T37" fmla="*/ 29 h 36"/>
                <a:gd name="T38" fmla="*/ 49 w 49"/>
                <a:gd name="T39" fmla="*/ 27 h 36"/>
                <a:gd name="T40" fmla="*/ 47 w 49"/>
                <a:gd name="T41" fmla="*/ 31 h 36"/>
                <a:gd name="T42" fmla="*/ 29 w 49"/>
                <a:gd name="T43" fmla="*/ 33 h 36"/>
                <a:gd name="T44" fmla="*/ 49 w 49"/>
                <a:gd name="T45" fmla="*/ 31 h 36"/>
                <a:gd name="T46" fmla="*/ 49 w 49"/>
                <a:gd name="T47" fmla="*/ 33 h 36"/>
                <a:gd name="T48" fmla="*/ 48 w 49"/>
                <a:gd name="T49" fmla="*/ 36 h 36"/>
                <a:gd name="T50" fmla="*/ 29 w 49"/>
                <a:gd name="T51" fmla="*/ 34 h 36"/>
                <a:gd name="T52" fmla="*/ 49 w 49"/>
                <a:gd name="T53" fmla="*/ 33 h 36"/>
                <a:gd name="T54" fmla="*/ 28 w 49"/>
                <a:gd name="T55" fmla="*/ 36 h 36"/>
                <a:gd name="T56" fmla="*/ 21 w 49"/>
                <a:gd name="T57" fmla="*/ 0 h 36"/>
                <a:gd name="T58" fmla="*/ 20 w 49"/>
                <a:gd name="T59" fmla="*/ 20 h 36"/>
                <a:gd name="T60" fmla="*/ 3 w 49"/>
                <a:gd name="T61" fmla="*/ 16 h 36"/>
                <a:gd name="T62" fmla="*/ 7 w 49"/>
                <a:gd name="T63" fmla="*/ 2 h 36"/>
                <a:gd name="T64" fmla="*/ 16 w 49"/>
                <a:gd name="T65" fmla="*/ 11 h 36"/>
                <a:gd name="T66" fmla="*/ 0 w 49"/>
                <a:gd name="T67" fmla="*/ 21 h 36"/>
                <a:gd name="T68" fmla="*/ 21 w 49"/>
                <a:gd name="T69" fmla="*/ 22 h 36"/>
                <a:gd name="T70" fmla="*/ 18 w 49"/>
                <a:gd name="T71" fmla="*/ 11 h 36"/>
                <a:gd name="T72" fmla="*/ 21 w 49"/>
                <a:gd name="T73" fmla="*/ 0 h 36"/>
                <a:gd name="T74" fmla="*/ 0 w 49"/>
                <a:gd name="T75" fmla="*/ 2 h 36"/>
                <a:gd name="T76" fmla="*/ 0 w 49"/>
                <a:gd name="T77" fmla="*/ 21 h 36"/>
                <a:gd name="T78" fmla="*/ 2 w 49"/>
                <a:gd name="T79" fmla="*/ 25 h 36"/>
                <a:gd name="T80" fmla="*/ 0 w 49"/>
                <a:gd name="T81" fmla="*/ 22 h 36"/>
                <a:gd name="T82" fmla="*/ 21 w 49"/>
                <a:gd name="T83" fmla="*/ 23 h 36"/>
                <a:gd name="T84" fmla="*/ 21 w 49"/>
                <a:gd name="T85" fmla="*/ 28 h 36"/>
                <a:gd name="T86" fmla="*/ 2 w 49"/>
                <a:gd name="T87" fmla="*/ 26 h 36"/>
                <a:gd name="T88" fmla="*/ 0 w 49"/>
                <a:gd name="T89" fmla="*/ 26 h 36"/>
                <a:gd name="T90" fmla="*/ 21 w 49"/>
                <a:gd name="T91" fmla="*/ 28 h 36"/>
                <a:gd name="T92" fmla="*/ 2 w 49"/>
                <a:gd name="T93" fmla="*/ 30 h 36"/>
                <a:gd name="T94" fmla="*/ 0 w 49"/>
                <a:gd name="T95" fmla="*/ 27 h 36"/>
                <a:gd name="T96" fmla="*/ 21 w 49"/>
                <a:gd name="T97" fmla="*/ 29 h 36"/>
                <a:gd name="T98" fmla="*/ 21 w 49"/>
                <a:gd name="T99" fmla="*/ 33 h 36"/>
                <a:gd name="T100" fmla="*/ 2 w 49"/>
                <a:gd name="T101" fmla="*/ 31 h 36"/>
                <a:gd name="T102" fmla="*/ 0 w 49"/>
                <a:gd name="T103" fmla="*/ 32 h 36"/>
                <a:gd name="T104" fmla="*/ 21 w 49"/>
                <a:gd name="T105" fmla="*/ 33 h 36"/>
                <a:gd name="T106" fmla="*/ 2 w 49"/>
                <a:gd name="T107" fmla="*/ 36 h 36"/>
                <a:gd name="T108" fmla="*/ 0 w 49"/>
                <a:gd name="T109" fmla="*/ 33 h 36"/>
                <a:gd name="T110" fmla="*/ 21 w 49"/>
                <a:gd name="T11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" h="36">
                  <a:moveTo>
                    <a:pt x="30" y="20"/>
                  </a:moveTo>
                  <a:cubicBezTo>
                    <a:pt x="33" y="18"/>
                    <a:pt x="34" y="14"/>
                    <a:pt x="34" y="11"/>
                  </a:cubicBezTo>
                  <a:cubicBezTo>
                    <a:pt x="34" y="8"/>
                    <a:pt x="33" y="4"/>
                    <a:pt x="30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5"/>
                    <a:pt x="45" y="7"/>
                    <a:pt x="47" y="7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5" y="16"/>
                    <a:pt x="43" y="18"/>
                    <a:pt x="43" y="20"/>
                  </a:cubicBezTo>
                  <a:lnTo>
                    <a:pt x="30" y="20"/>
                  </a:lnTo>
                  <a:close/>
                  <a:moveTo>
                    <a:pt x="29" y="0"/>
                  </a:moveTo>
                  <a:cubicBezTo>
                    <a:pt x="29" y="4"/>
                    <a:pt x="29" y="4"/>
                    <a:pt x="29" y="4"/>
                  </a:cubicBezTo>
                  <a:cubicBezTo>
                    <a:pt x="31" y="6"/>
                    <a:pt x="32" y="8"/>
                    <a:pt x="32" y="11"/>
                  </a:cubicBezTo>
                  <a:cubicBezTo>
                    <a:pt x="32" y="14"/>
                    <a:pt x="31" y="16"/>
                    <a:pt x="29" y="18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1"/>
                    <a:pt x="48" y="0"/>
                    <a:pt x="48" y="0"/>
                  </a:cubicBezTo>
                  <a:cubicBezTo>
                    <a:pt x="29" y="0"/>
                    <a:pt x="29" y="0"/>
                    <a:pt x="29" y="0"/>
                  </a:cubicBezTo>
                  <a:close/>
                  <a:moveTo>
                    <a:pt x="49" y="22"/>
                  </a:moveTo>
                  <a:cubicBezTo>
                    <a:pt x="49" y="24"/>
                    <a:pt x="49" y="24"/>
                    <a:pt x="49" y="24"/>
                  </a:cubicBezTo>
                  <a:cubicBezTo>
                    <a:pt x="49" y="24"/>
                    <a:pt x="48" y="25"/>
                    <a:pt x="47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8" y="23"/>
                    <a:pt x="49" y="23"/>
                    <a:pt x="49" y="22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7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8" y="28"/>
                    <a:pt x="49" y="27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7"/>
                  </a:moveTo>
                  <a:cubicBezTo>
                    <a:pt x="49" y="29"/>
                    <a:pt x="49" y="29"/>
                    <a:pt x="49" y="29"/>
                  </a:cubicBezTo>
                  <a:cubicBezTo>
                    <a:pt x="49" y="30"/>
                    <a:pt x="48" y="30"/>
                    <a:pt x="47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8" y="29"/>
                    <a:pt x="49" y="28"/>
                    <a:pt x="49" y="27"/>
                  </a:cubicBezTo>
                  <a:close/>
                  <a:moveTo>
                    <a:pt x="49" y="30"/>
                  </a:moveTo>
                  <a:cubicBezTo>
                    <a:pt x="49" y="31"/>
                    <a:pt x="48" y="31"/>
                    <a:pt x="47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8" y="33"/>
                    <a:pt x="49" y="32"/>
                    <a:pt x="49" y="31"/>
                  </a:cubicBezTo>
                  <a:cubicBezTo>
                    <a:pt x="49" y="30"/>
                    <a:pt x="49" y="30"/>
                    <a:pt x="49" y="30"/>
                  </a:cubicBezTo>
                  <a:close/>
                  <a:moveTo>
                    <a:pt x="49" y="33"/>
                  </a:moveTo>
                  <a:cubicBezTo>
                    <a:pt x="49" y="34"/>
                    <a:pt x="49" y="34"/>
                    <a:pt x="49" y="34"/>
                  </a:cubicBezTo>
                  <a:cubicBezTo>
                    <a:pt x="49" y="35"/>
                    <a:pt x="48" y="36"/>
                    <a:pt x="48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4"/>
                    <a:pt x="49" y="33"/>
                    <a:pt x="49" y="33"/>
                  </a:cubicBezTo>
                  <a:close/>
                  <a:moveTo>
                    <a:pt x="28" y="0"/>
                  </a:moveTo>
                  <a:cubicBezTo>
                    <a:pt x="28" y="36"/>
                    <a:pt x="28" y="36"/>
                    <a:pt x="28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20" y="20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5" y="16"/>
                    <a:pt x="3" y="1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7"/>
                    <a:pt x="7" y="5"/>
                    <a:pt x="7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7" y="4"/>
                    <a:pt x="16" y="8"/>
                    <a:pt x="16" y="11"/>
                  </a:cubicBezTo>
                  <a:cubicBezTo>
                    <a:pt x="16" y="14"/>
                    <a:pt x="17" y="18"/>
                    <a:pt x="20" y="20"/>
                  </a:cubicBezTo>
                  <a:close/>
                  <a:moveTo>
                    <a:pt x="0" y="21"/>
                  </a:moveTo>
                  <a:cubicBezTo>
                    <a:pt x="1" y="22"/>
                    <a:pt x="1" y="22"/>
                    <a:pt x="2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19" y="16"/>
                    <a:pt x="18" y="14"/>
                    <a:pt x="18" y="11"/>
                  </a:cubicBezTo>
                  <a:cubicBezTo>
                    <a:pt x="18" y="8"/>
                    <a:pt x="19" y="6"/>
                    <a:pt x="21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  <a:moveTo>
                    <a:pt x="21" y="25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3"/>
                    <a:pt x="1" y="23"/>
                    <a:pt x="2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5"/>
                    <a:pt x="21" y="25"/>
                    <a:pt x="21" y="25"/>
                  </a:cubicBezTo>
                  <a:close/>
                  <a:moveTo>
                    <a:pt x="21" y="28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1" y="25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" y="28"/>
                    <a:pt x="2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30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9"/>
                    <a:pt x="2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30"/>
                    <a:pt x="21" y="30"/>
                    <a:pt x="21" y="30"/>
                  </a:cubicBezTo>
                  <a:close/>
                  <a:moveTo>
                    <a:pt x="21" y="33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1" y="31"/>
                    <a:pt x="0" y="3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2"/>
                    <a:pt x="1" y="33"/>
                    <a:pt x="2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1" y="36"/>
                    <a:pt x="0" y="35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6"/>
                    <a:pt x="21" y="36"/>
                    <a:pt x="21" y="36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269"/>
            <p:cNvSpPr>
              <a:spLocks noEditPoints="1"/>
            </p:cNvSpPr>
            <p:nvPr/>
          </p:nvSpPr>
          <p:spPr bwMode="auto">
            <a:xfrm>
              <a:off x="1778000" y="1922463"/>
              <a:ext cx="592138" cy="423863"/>
            </a:xfrm>
            <a:custGeom>
              <a:avLst/>
              <a:gdLst>
                <a:gd name="T0" fmla="*/ 34 w 49"/>
                <a:gd name="T1" fmla="*/ 11 h 35"/>
                <a:gd name="T2" fmla="*/ 42 w 49"/>
                <a:gd name="T3" fmla="*/ 2 h 35"/>
                <a:gd name="T4" fmla="*/ 47 w 49"/>
                <a:gd name="T5" fmla="*/ 15 h 35"/>
                <a:gd name="T6" fmla="*/ 30 w 49"/>
                <a:gd name="T7" fmla="*/ 20 h 35"/>
                <a:gd name="T8" fmla="*/ 29 w 49"/>
                <a:gd name="T9" fmla="*/ 4 h 35"/>
                <a:gd name="T10" fmla="*/ 29 w 49"/>
                <a:gd name="T11" fmla="*/ 18 h 35"/>
                <a:gd name="T12" fmla="*/ 47 w 49"/>
                <a:gd name="T13" fmla="*/ 22 h 35"/>
                <a:gd name="T14" fmla="*/ 49 w 49"/>
                <a:gd name="T15" fmla="*/ 20 h 35"/>
                <a:gd name="T16" fmla="*/ 47 w 49"/>
                <a:gd name="T17" fmla="*/ 0 h 35"/>
                <a:gd name="T18" fmla="*/ 49 w 49"/>
                <a:gd name="T19" fmla="*/ 22 h 35"/>
                <a:gd name="T20" fmla="*/ 47 w 49"/>
                <a:gd name="T21" fmla="*/ 25 h 35"/>
                <a:gd name="T22" fmla="*/ 29 w 49"/>
                <a:gd name="T23" fmla="*/ 23 h 35"/>
                <a:gd name="T24" fmla="*/ 49 w 49"/>
                <a:gd name="T25" fmla="*/ 22 h 35"/>
                <a:gd name="T26" fmla="*/ 47 w 49"/>
                <a:gd name="T27" fmla="*/ 26 h 35"/>
                <a:gd name="T28" fmla="*/ 29 w 49"/>
                <a:gd name="T29" fmla="*/ 27 h 35"/>
                <a:gd name="T30" fmla="*/ 49 w 49"/>
                <a:gd name="T31" fmla="*/ 26 h 35"/>
                <a:gd name="T32" fmla="*/ 49 w 49"/>
                <a:gd name="T33" fmla="*/ 27 h 35"/>
                <a:gd name="T34" fmla="*/ 47 w 49"/>
                <a:gd name="T35" fmla="*/ 30 h 35"/>
                <a:gd name="T36" fmla="*/ 29 w 49"/>
                <a:gd name="T37" fmla="*/ 28 h 35"/>
                <a:gd name="T38" fmla="*/ 49 w 49"/>
                <a:gd name="T39" fmla="*/ 27 h 35"/>
                <a:gd name="T40" fmla="*/ 47 w 49"/>
                <a:gd name="T41" fmla="*/ 31 h 35"/>
                <a:gd name="T42" fmla="*/ 29 w 49"/>
                <a:gd name="T43" fmla="*/ 33 h 35"/>
                <a:gd name="T44" fmla="*/ 49 w 49"/>
                <a:gd name="T45" fmla="*/ 31 h 35"/>
                <a:gd name="T46" fmla="*/ 49 w 49"/>
                <a:gd name="T47" fmla="*/ 32 h 35"/>
                <a:gd name="T48" fmla="*/ 47 w 49"/>
                <a:gd name="T49" fmla="*/ 35 h 35"/>
                <a:gd name="T50" fmla="*/ 29 w 49"/>
                <a:gd name="T51" fmla="*/ 33 h 35"/>
                <a:gd name="T52" fmla="*/ 49 w 49"/>
                <a:gd name="T53" fmla="*/ 32 h 35"/>
                <a:gd name="T54" fmla="*/ 28 w 49"/>
                <a:gd name="T55" fmla="*/ 35 h 35"/>
                <a:gd name="T56" fmla="*/ 21 w 49"/>
                <a:gd name="T57" fmla="*/ 0 h 35"/>
                <a:gd name="T58" fmla="*/ 19 w 49"/>
                <a:gd name="T59" fmla="*/ 20 h 35"/>
                <a:gd name="T60" fmla="*/ 2 w 49"/>
                <a:gd name="T61" fmla="*/ 15 h 35"/>
                <a:gd name="T62" fmla="*/ 7 w 49"/>
                <a:gd name="T63" fmla="*/ 2 h 35"/>
                <a:gd name="T64" fmla="*/ 15 w 49"/>
                <a:gd name="T65" fmla="*/ 11 h 35"/>
                <a:gd name="T66" fmla="*/ 0 w 49"/>
                <a:gd name="T67" fmla="*/ 21 h 35"/>
                <a:gd name="T68" fmla="*/ 20 w 49"/>
                <a:gd name="T69" fmla="*/ 22 h 35"/>
                <a:gd name="T70" fmla="*/ 17 w 49"/>
                <a:gd name="T71" fmla="*/ 11 h 35"/>
                <a:gd name="T72" fmla="*/ 20 w 49"/>
                <a:gd name="T73" fmla="*/ 0 h 35"/>
                <a:gd name="T74" fmla="*/ 0 w 49"/>
                <a:gd name="T75" fmla="*/ 1 h 35"/>
                <a:gd name="T76" fmla="*/ 0 w 49"/>
                <a:gd name="T77" fmla="*/ 21 h 35"/>
                <a:gd name="T78" fmla="*/ 2 w 49"/>
                <a:gd name="T79" fmla="*/ 25 h 35"/>
                <a:gd name="T80" fmla="*/ 0 w 49"/>
                <a:gd name="T81" fmla="*/ 22 h 35"/>
                <a:gd name="T82" fmla="*/ 20 w 49"/>
                <a:gd name="T83" fmla="*/ 23 h 35"/>
                <a:gd name="T84" fmla="*/ 20 w 49"/>
                <a:gd name="T85" fmla="*/ 27 h 35"/>
                <a:gd name="T86" fmla="*/ 2 w 49"/>
                <a:gd name="T87" fmla="*/ 26 h 35"/>
                <a:gd name="T88" fmla="*/ 0 w 49"/>
                <a:gd name="T89" fmla="*/ 26 h 35"/>
                <a:gd name="T90" fmla="*/ 20 w 49"/>
                <a:gd name="T91" fmla="*/ 27 h 35"/>
                <a:gd name="T92" fmla="*/ 2 w 49"/>
                <a:gd name="T93" fmla="*/ 30 h 35"/>
                <a:gd name="T94" fmla="*/ 0 w 49"/>
                <a:gd name="T95" fmla="*/ 27 h 35"/>
                <a:gd name="T96" fmla="*/ 20 w 49"/>
                <a:gd name="T97" fmla="*/ 28 h 35"/>
                <a:gd name="T98" fmla="*/ 20 w 49"/>
                <a:gd name="T99" fmla="*/ 33 h 35"/>
                <a:gd name="T100" fmla="*/ 2 w 49"/>
                <a:gd name="T101" fmla="*/ 31 h 35"/>
                <a:gd name="T102" fmla="*/ 0 w 49"/>
                <a:gd name="T103" fmla="*/ 31 h 35"/>
                <a:gd name="T104" fmla="*/ 20 w 49"/>
                <a:gd name="T105" fmla="*/ 33 h 35"/>
                <a:gd name="T106" fmla="*/ 2 w 49"/>
                <a:gd name="T107" fmla="*/ 35 h 35"/>
                <a:gd name="T108" fmla="*/ 0 w 49"/>
                <a:gd name="T109" fmla="*/ 32 h 35"/>
                <a:gd name="T110" fmla="*/ 20 w 49"/>
                <a:gd name="T111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" h="35">
                  <a:moveTo>
                    <a:pt x="30" y="20"/>
                  </a:moveTo>
                  <a:cubicBezTo>
                    <a:pt x="32" y="18"/>
                    <a:pt x="34" y="14"/>
                    <a:pt x="34" y="11"/>
                  </a:cubicBezTo>
                  <a:cubicBezTo>
                    <a:pt x="34" y="7"/>
                    <a:pt x="32" y="4"/>
                    <a:pt x="30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4"/>
                    <a:pt x="44" y="6"/>
                    <a:pt x="47" y="6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4" y="15"/>
                    <a:pt x="42" y="17"/>
                    <a:pt x="42" y="20"/>
                  </a:cubicBezTo>
                  <a:lnTo>
                    <a:pt x="30" y="20"/>
                  </a:lnTo>
                  <a:close/>
                  <a:moveTo>
                    <a:pt x="29" y="0"/>
                  </a:moveTo>
                  <a:cubicBezTo>
                    <a:pt x="29" y="4"/>
                    <a:pt x="29" y="4"/>
                    <a:pt x="29" y="4"/>
                  </a:cubicBezTo>
                  <a:cubicBezTo>
                    <a:pt x="30" y="5"/>
                    <a:pt x="31" y="8"/>
                    <a:pt x="31" y="11"/>
                  </a:cubicBezTo>
                  <a:cubicBezTo>
                    <a:pt x="31" y="14"/>
                    <a:pt x="30" y="16"/>
                    <a:pt x="29" y="18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8" y="22"/>
                    <a:pt x="49" y="21"/>
                    <a:pt x="49" y="21"/>
                  </a:cubicBezTo>
                  <a:cubicBezTo>
                    <a:pt x="49" y="21"/>
                    <a:pt x="49" y="20"/>
                    <a:pt x="49" y="2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29" y="0"/>
                    <a:pt x="29" y="0"/>
                    <a:pt x="29" y="0"/>
                  </a:cubicBezTo>
                  <a:close/>
                  <a:moveTo>
                    <a:pt x="49" y="22"/>
                  </a:moveTo>
                  <a:cubicBezTo>
                    <a:pt x="49" y="23"/>
                    <a:pt x="49" y="23"/>
                    <a:pt x="49" y="23"/>
                  </a:cubicBezTo>
                  <a:cubicBezTo>
                    <a:pt x="49" y="24"/>
                    <a:pt x="48" y="25"/>
                    <a:pt x="47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8" y="23"/>
                    <a:pt x="49" y="22"/>
                    <a:pt x="49" y="22"/>
                  </a:cubicBezTo>
                  <a:close/>
                  <a:moveTo>
                    <a:pt x="49" y="24"/>
                  </a:moveTo>
                  <a:cubicBezTo>
                    <a:pt x="49" y="25"/>
                    <a:pt x="48" y="26"/>
                    <a:pt x="47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7"/>
                    <a:pt x="49" y="27"/>
                    <a:pt x="49" y="26"/>
                  </a:cubicBezTo>
                  <a:cubicBezTo>
                    <a:pt x="49" y="24"/>
                    <a:pt x="49" y="24"/>
                    <a:pt x="49" y="24"/>
                  </a:cubicBezTo>
                  <a:close/>
                  <a:moveTo>
                    <a:pt x="49" y="27"/>
                  </a:move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8" y="30"/>
                    <a:pt x="47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8" y="28"/>
                    <a:pt x="49" y="28"/>
                    <a:pt x="49" y="27"/>
                  </a:cubicBezTo>
                  <a:close/>
                  <a:moveTo>
                    <a:pt x="49" y="30"/>
                  </a:moveTo>
                  <a:cubicBezTo>
                    <a:pt x="49" y="30"/>
                    <a:pt x="48" y="31"/>
                    <a:pt x="47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8" y="33"/>
                    <a:pt x="49" y="32"/>
                    <a:pt x="49" y="31"/>
                  </a:cubicBezTo>
                  <a:cubicBezTo>
                    <a:pt x="49" y="30"/>
                    <a:pt x="49" y="30"/>
                    <a:pt x="49" y="30"/>
                  </a:cubicBezTo>
                  <a:close/>
                  <a:moveTo>
                    <a:pt x="49" y="32"/>
                  </a:moveTo>
                  <a:cubicBezTo>
                    <a:pt x="49" y="34"/>
                    <a:pt x="49" y="34"/>
                    <a:pt x="49" y="34"/>
                  </a:cubicBezTo>
                  <a:cubicBezTo>
                    <a:pt x="49" y="35"/>
                    <a:pt x="48" y="35"/>
                    <a:pt x="47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8" y="33"/>
                    <a:pt x="49" y="33"/>
                    <a:pt x="49" y="32"/>
                  </a:cubicBezTo>
                  <a:close/>
                  <a:moveTo>
                    <a:pt x="28" y="0"/>
                  </a:moveTo>
                  <a:cubicBezTo>
                    <a:pt x="28" y="35"/>
                    <a:pt x="28" y="35"/>
                    <a:pt x="28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19" y="20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17"/>
                    <a:pt x="5" y="15"/>
                    <a:pt x="2" y="1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6"/>
                    <a:pt x="7" y="4"/>
                    <a:pt x="7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4"/>
                    <a:pt x="15" y="7"/>
                    <a:pt x="15" y="11"/>
                  </a:cubicBezTo>
                  <a:cubicBezTo>
                    <a:pt x="15" y="14"/>
                    <a:pt x="17" y="18"/>
                    <a:pt x="19" y="20"/>
                  </a:cubicBezTo>
                  <a:close/>
                  <a:moveTo>
                    <a:pt x="0" y="21"/>
                  </a:moveTo>
                  <a:cubicBezTo>
                    <a:pt x="0" y="21"/>
                    <a:pt x="1" y="22"/>
                    <a:pt x="2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9" y="16"/>
                    <a:pt x="17" y="14"/>
                    <a:pt x="17" y="11"/>
                  </a:cubicBezTo>
                  <a:cubicBezTo>
                    <a:pt x="17" y="8"/>
                    <a:pt x="19" y="5"/>
                    <a:pt x="20" y="4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lose/>
                  <a:moveTo>
                    <a:pt x="20" y="25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5"/>
                    <a:pt x="20" y="25"/>
                    <a:pt x="20" y="25"/>
                  </a:cubicBezTo>
                  <a:close/>
                  <a:moveTo>
                    <a:pt x="20" y="27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7"/>
                    <a:pt x="2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30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0" y="29"/>
                    <a:pt x="0" y="2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1" y="28"/>
                    <a:pt x="2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30"/>
                    <a:pt x="20" y="30"/>
                    <a:pt x="20" y="30"/>
                  </a:cubicBezTo>
                  <a:close/>
                  <a:moveTo>
                    <a:pt x="20" y="33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1" y="33"/>
                    <a:pt x="2" y="33"/>
                  </a:cubicBezTo>
                  <a:cubicBezTo>
                    <a:pt x="20" y="33"/>
                    <a:pt x="20" y="33"/>
                    <a:pt x="20" y="33"/>
                  </a:cubicBezTo>
                  <a:close/>
                  <a:moveTo>
                    <a:pt x="20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5"/>
                    <a:pt x="0" y="34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3"/>
                    <a:pt x="2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5"/>
                    <a:pt x="20" y="35"/>
                    <a:pt x="20" y="35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270"/>
            <p:cNvSpPr>
              <a:spLocks noEditPoints="1"/>
            </p:cNvSpPr>
            <p:nvPr/>
          </p:nvSpPr>
          <p:spPr bwMode="auto">
            <a:xfrm>
              <a:off x="1778000" y="1911351"/>
              <a:ext cx="581025" cy="434975"/>
            </a:xfrm>
            <a:custGeom>
              <a:avLst/>
              <a:gdLst>
                <a:gd name="T0" fmla="*/ 33 w 48"/>
                <a:gd name="T1" fmla="*/ 11 h 36"/>
                <a:gd name="T2" fmla="*/ 42 w 48"/>
                <a:gd name="T3" fmla="*/ 3 h 36"/>
                <a:gd name="T4" fmla="*/ 46 w 48"/>
                <a:gd name="T5" fmla="*/ 16 h 36"/>
                <a:gd name="T6" fmla="*/ 29 w 48"/>
                <a:gd name="T7" fmla="*/ 20 h 36"/>
                <a:gd name="T8" fmla="*/ 28 w 48"/>
                <a:gd name="T9" fmla="*/ 5 h 36"/>
                <a:gd name="T10" fmla="*/ 28 w 48"/>
                <a:gd name="T11" fmla="*/ 18 h 36"/>
                <a:gd name="T12" fmla="*/ 47 w 48"/>
                <a:gd name="T13" fmla="*/ 23 h 36"/>
                <a:gd name="T14" fmla="*/ 48 w 48"/>
                <a:gd name="T15" fmla="*/ 21 h 36"/>
                <a:gd name="T16" fmla="*/ 47 w 48"/>
                <a:gd name="T17" fmla="*/ 0 h 36"/>
                <a:gd name="T18" fmla="*/ 48 w 48"/>
                <a:gd name="T19" fmla="*/ 22 h 36"/>
                <a:gd name="T20" fmla="*/ 47 w 48"/>
                <a:gd name="T21" fmla="*/ 25 h 36"/>
                <a:gd name="T22" fmla="*/ 28 w 48"/>
                <a:gd name="T23" fmla="*/ 24 h 36"/>
                <a:gd name="T24" fmla="*/ 48 w 48"/>
                <a:gd name="T25" fmla="*/ 22 h 36"/>
                <a:gd name="T26" fmla="*/ 47 w 48"/>
                <a:gd name="T27" fmla="*/ 26 h 36"/>
                <a:gd name="T28" fmla="*/ 28 w 48"/>
                <a:gd name="T29" fmla="*/ 28 h 36"/>
                <a:gd name="T30" fmla="*/ 48 w 48"/>
                <a:gd name="T31" fmla="*/ 26 h 36"/>
                <a:gd name="T32" fmla="*/ 48 w 48"/>
                <a:gd name="T33" fmla="*/ 28 h 36"/>
                <a:gd name="T34" fmla="*/ 47 w 48"/>
                <a:gd name="T35" fmla="*/ 31 h 36"/>
                <a:gd name="T36" fmla="*/ 28 w 48"/>
                <a:gd name="T37" fmla="*/ 29 h 36"/>
                <a:gd name="T38" fmla="*/ 48 w 48"/>
                <a:gd name="T39" fmla="*/ 28 h 36"/>
                <a:gd name="T40" fmla="*/ 47 w 48"/>
                <a:gd name="T41" fmla="*/ 31 h 36"/>
                <a:gd name="T42" fmla="*/ 28 w 48"/>
                <a:gd name="T43" fmla="*/ 33 h 36"/>
                <a:gd name="T44" fmla="*/ 48 w 48"/>
                <a:gd name="T45" fmla="*/ 32 h 36"/>
                <a:gd name="T46" fmla="*/ 48 w 48"/>
                <a:gd name="T47" fmla="*/ 33 h 36"/>
                <a:gd name="T48" fmla="*/ 47 w 48"/>
                <a:gd name="T49" fmla="*/ 36 h 36"/>
                <a:gd name="T50" fmla="*/ 28 w 48"/>
                <a:gd name="T51" fmla="*/ 34 h 36"/>
                <a:gd name="T52" fmla="*/ 48 w 48"/>
                <a:gd name="T53" fmla="*/ 33 h 36"/>
                <a:gd name="T54" fmla="*/ 27 w 48"/>
                <a:gd name="T55" fmla="*/ 36 h 36"/>
                <a:gd name="T56" fmla="*/ 21 w 48"/>
                <a:gd name="T57" fmla="*/ 0 h 36"/>
                <a:gd name="T58" fmla="*/ 19 w 48"/>
                <a:gd name="T59" fmla="*/ 20 h 36"/>
                <a:gd name="T60" fmla="*/ 2 w 48"/>
                <a:gd name="T61" fmla="*/ 16 h 36"/>
                <a:gd name="T62" fmla="*/ 6 w 48"/>
                <a:gd name="T63" fmla="*/ 3 h 36"/>
                <a:gd name="T64" fmla="*/ 15 w 48"/>
                <a:gd name="T65" fmla="*/ 11 h 36"/>
                <a:gd name="T66" fmla="*/ 0 w 48"/>
                <a:gd name="T67" fmla="*/ 21 h 36"/>
                <a:gd name="T68" fmla="*/ 20 w 48"/>
                <a:gd name="T69" fmla="*/ 23 h 36"/>
                <a:gd name="T70" fmla="*/ 17 w 48"/>
                <a:gd name="T71" fmla="*/ 11 h 36"/>
                <a:gd name="T72" fmla="*/ 20 w 48"/>
                <a:gd name="T73" fmla="*/ 0 h 36"/>
                <a:gd name="T74" fmla="*/ 0 w 48"/>
                <a:gd name="T75" fmla="*/ 2 h 36"/>
                <a:gd name="T76" fmla="*/ 0 w 48"/>
                <a:gd name="T77" fmla="*/ 21 h 36"/>
                <a:gd name="T78" fmla="*/ 1 w 48"/>
                <a:gd name="T79" fmla="*/ 25 h 36"/>
                <a:gd name="T80" fmla="*/ 0 w 48"/>
                <a:gd name="T81" fmla="*/ 22 h 36"/>
                <a:gd name="T82" fmla="*/ 20 w 48"/>
                <a:gd name="T83" fmla="*/ 24 h 36"/>
                <a:gd name="T84" fmla="*/ 20 w 48"/>
                <a:gd name="T85" fmla="*/ 28 h 36"/>
                <a:gd name="T86" fmla="*/ 1 w 48"/>
                <a:gd name="T87" fmla="*/ 26 h 36"/>
                <a:gd name="T88" fmla="*/ 0 w 48"/>
                <a:gd name="T89" fmla="*/ 27 h 36"/>
                <a:gd name="T90" fmla="*/ 20 w 48"/>
                <a:gd name="T91" fmla="*/ 28 h 36"/>
                <a:gd name="T92" fmla="*/ 1 w 48"/>
                <a:gd name="T93" fmla="*/ 31 h 36"/>
                <a:gd name="T94" fmla="*/ 0 w 48"/>
                <a:gd name="T95" fmla="*/ 28 h 36"/>
                <a:gd name="T96" fmla="*/ 20 w 48"/>
                <a:gd name="T97" fmla="*/ 29 h 36"/>
                <a:gd name="T98" fmla="*/ 20 w 48"/>
                <a:gd name="T99" fmla="*/ 33 h 36"/>
                <a:gd name="T100" fmla="*/ 1 w 48"/>
                <a:gd name="T101" fmla="*/ 31 h 36"/>
                <a:gd name="T102" fmla="*/ 0 w 48"/>
                <a:gd name="T103" fmla="*/ 32 h 36"/>
                <a:gd name="T104" fmla="*/ 20 w 48"/>
                <a:gd name="T105" fmla="*/ 33 h 36"/>
                <a:gd name="T106" fmla="*/ 1 w 48"/>
                <a:gd name="T107" fmla="*/ 36 h 36"/>
                <a:gd name="T108" fmla="*/ 0 w 48"/>
                <a:gd name="T109" fmla="*/ 33 h 36"/>
                <a:gd name="T110" fmla="*/ 20 w 48"/>
                <a:gd name="T11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" h="36">
                  <a:moveTo>
                    <a:pt x="29" y="20"/>
                  </a:moveTo>
                  <a:cubicBezTo>
                    <a:pt x="32" y="18"/>
                    <a:pt x="33" y="15"/>
                    <a:pt x="33" y="11"/>
                  </a:cubicBezTo>
                  <a:cubicBezTo>
                    <a:pt x="33" y="8"/>
                    <a:pt x="32" y="5"/>
                    <a:pt x="29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5"/>
                    <a:pt x="44" y="7"/>
                    <a:pt x="46" y="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4" y="16"/>
                    <a:pt x="42" y="18"/>
                    <a:pt x="42" y="20"/>
                  </a:cubicBezTo>
                  <a:lnTo>
                    <a:pt x="29" y="20"/>
                  </a:lnTo>
                  <a:close/>
                  <a:moveTo>
                    <a:pt x="28" y="0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30" y="6"/>
                    <a:pt x="31" y="9"/>
                    <a:pt x="31" y="11"/>
                  </a:cubicBezTo>
                  <a:cubicBezTo>
                    <a:pt x="31" y="14"/>
                    <a:pt x="30" y="17"/>
                    <a:pt x="28" y="18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8" y="23"/>
                    <a:pt x="48" y="22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1"/>
                    <a:pt x="48" y="0"/>
                    <a:pt x="47" y="0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48" y="22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48" y="25"/>
                    <a:pt x="48" y="25"/>
                    <a:pt x="47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8" y="24"/>
                    <a:pt x="48" y="23"/>
                    <a:pt x="48" y="22"/>
                  </a:cubicBezTo>
                  <a:close/>
                  <a:moveTo>
                    <a:pt x="48" y="25"/>
                  </a:moveTo>
                  <a:cubicBezTo>
                    <a:pt x="48" y="26"/>
                    <a:pt x="48" y="26"/>
                    <a:pt x="47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8" y="28"/>
                    <a:pt x="48" y="27"/>
                    <a:pt x="48" y="26"/>
                  </a:cubicBezTo>
                  <a:cubicBezTo>
                    <a:pt x="48" y="25"/>
                    <a:pt x="48" y="25"/>
                    <a:pt x="48" y="25"/>
                  </a:cubicBezTo>
                  <a:close/>
                  <a:moveTo>
                    <a:pt x="48" y="28"/>
                  </a:moveTo>
                  <a:cubicBezTo>
                    <a:pt x="48" y="29"/>
                    <a:pt x="48" y="29"/>
                    <a:pt x="48" y="29"/>
                  </a:cubicBezTo>
                  <a:cubicBezTo>
                    <a:pt x="48" y="30"/>
                    <a:pt x="48" y="31"/>
                    <a:pt x="47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30"/>
                  </a:moveTo>
                  <a:cubicBezTo>
                    <a:pt x="48" y="31"/>
                    <a:pt x="48" y="31"/>
                    <a:pt x="47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8" y="33"/>
                    <a:pt x="48" y="33"/>
                    <a:pt x="48" y="32"/>
                  </a:cubicBezTo>
                  <a:cubicBezTo>
                    <a:pt x="48" y="30"/>
                    <a:pt x="48" y="30"/>
                    <a:pt x="48" y="30"/>
                  </a:cubicBezTo>
                  <a:close/>
                  <a:moveTo>
                    <a:pt x="48" y="33"/>
                  </a:moveTo>
                  <a:cubicBezTo>
                    <a:pt x="48" y="34"/>
                    <a:pt x="48" y="34"/>
                    <a:pt x="48" y="34"/>
                  </a:cubicBezTo>
                  <a:cubicBezTo>
                    <a:pt x="48" y="35"/>
                    <a:pt x="48" y="36"/>
                    <a:pt x="47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4"/>
                    <a:pt x="48" y="34"/>
                    <a:pt x="48" y="33"/>
                  </a:cubicBezTo>
                  <a:close/>
                  <a:moveTo>
                    <a:pt x="27" y="0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7" y="0"/>
                    <a:pt x="27" y="0"/>
                    <a:pt x="27" y="0"/>
                  </a:cubicBezTo>
                  <a:close/>
                  <a:moveTo>
                    <a:pt x="19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18"/>
                    <a:pt x="4" y="16"/>
                    <a:pt x="2" y="1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6" y="5"/>
                    <a:pt x="6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6" y="5"/>
                    <a:pt x="15" y="8"/>
                    <a:pt x="15" y="11"/>
                  </a:cubicBezTo>
                  <a:cubicBezTo>
                    <a:pt x="15" y="15"/>
                    <a:pt x="16" y="18"/>
                    <a:pt x="19" y="20"/>
                  </a:cubicBezTo>
                  <a:close/>
                  <a:moveTo>
                    <a:pt x="0" y="21"/>
                  </a:moveTo>
                  <a:cubicBezTo>
                    <a:pt x="0" y="22"/>
                    <a:pt x="1" y="23"/>
                    <a:pt x="1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17"/>
                    <a:pt x="17" y="14"/>
                    <a:pt x="17" y="11"/>
                  </a:cubicBezTo>
                  <a:cubicBezTo>
                    <a:pt x="17" y="9"/>
                    <a:pt x="18" y="6"/>
                    <a:pt x="20" y="5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  <a:moveTo>
                    <a:pt x="20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5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1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lose/>
                  <a:moveTo>
                    <a:pt x="20" y="28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0" y="26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20" y="28"/>
                    <a:pt x="20" y="28"/>
                    <a:pt x="20" y="28"/>
                  </a:cubicBezTo>
                  <a:close/>
                  <a:moveTo>
                    <a:pt x="20" y="31"/>
                  </a:move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0" y="30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1" y="29"/>
                    <a:pt x="1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31"/>
                    <a:pt x="20" y="31"/>
                    <a:pt x="20" y="31"/>
                  </a:cubicBezTo>
                  <a:close/>
                  <a:moveTo>
                    <a:pt x="20" y="33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0" y="31"/>
                    <a:pt x="0" y="3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3"/>
                    <a:pt x="1" y="33"/>
                  </a:cubicBezTo>
                  <a:cubicBezTo>
                    <a:pt x="20" y="33"/>
                    <a:pt x="20" y="33"/>
                    <a:pt x="20" y="33"/>
                  </a:cubicBezTo>
                  <a:close/>
                  <a:moveTo>
                    <a:pt x="20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0" y="36"/>
                    <a:pt x="0" y="35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1" y="34"/>
                    <a:pt x="1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6"/>
                    <a:pt x="20" y="36"/>
                    <a:pt x="20" y="36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271"/>
            <p:cNvSpPr>
              <a:spLocks noEditPoints="1"/>
            </p:cNvSpPr>
            <p:nvPr/>
          </p:nvSpPr>
          <p:spPr bwMode="auto">
            <a:xfrm>
              <a:off x="1765300" y="1911351"/>
              <a:ext cx="593725" cy="434975"/>
            </a:xfrm>
            <a:custGeom>
              <a:avLst/>
              <a:gdLst>
                <a:gd name="T0" fmla="*/ 34 w 49"/>
                <a:gd name="T1" fmla="*/ 11 h 36"/>
                <a:gd name="T2" fmla="*/ 43 w 49"/>
                <a:gd name="T3" fmla="*/ 2 h 36"/>
                <a:gd name="T4" fmla="*/ 47 w 49"/>
                <a:gd name="T5" fmla="*/ 16 h 36"/>
                <a:gd name="T6" fmla="*/ 30 w 49"/>
                <a:gd name="T7" fmla="*/ 20 h 36"/>
                <a:gd name="T8" fmla="*/ 29 w 49"/>
                <a:gd name="T9" fmla="*/ 4 h 36"/>
                <a:gd name="T10" fmla="*/ 29 w 49"/>
                <a:gd name="T11" fmla="*/ 18 h 36"/>
                <a:gd name="T12" fmla="*/ 47 w 49"/>
                <a:gd name="T13" fmla="*/ 22 h 36"/>
                <a:gd name="T14" fmla="*/ 49 w 49"/>
                <a:gd name="T15" fmla="*/ 21 h 36"/>
                <a:gd name="T16" fmla="*/ 48 w 49"/>
                <a:gd name="T17" fmla="*/ 0 h 36"/>
                <a:gd name="T18" fmla="*/ 49 w 49"/>
                <a:gd name="T19" fmla="*/ 22 h 36"/>
                <a:gd name="T20" fmla="*/ 47 w 49"/>
                <a:gd name="T21" fmla="*/ 25 h 36"/>
                <a:gd name="T22" fmla="*/ 29 w 49"/>
                <a:gd name="T23" fmla="*/ 23 h 36"/>
                <a:gd name="T24" fmla="*/ 49 w 49"/>
                <a:gd name="T25" fmla="*/ 22 h 36"/>
                <a:gd name="T26" fmla="*/ 47 w 49"/>
                <a:gd name="T27" fmla="*/ 26 h 36"/>
                <a:gd name="T28" fmla="*/ 29 w 49"/>
                <a:gd name="T29" fmla="*/ 28 h 36"/>
                <a:gd name="T30" fmla="*/ 49 w 49"/>
                <a:gd name="T31" fmla="*/ 26 h 36"/>
                <a:gd name="T32" fmla="*/ 49 w 49"/>
                <a:gd name="T33" fmla="*/ 27 h 36"/>
                <a:gd name="T34" fmla="*/ 47 w 49"/>
                <a:gd name="T35" fmla="*/ 30 h 36"/>
                <a:gd name="T36" fmla="*/ 29 w 49"/>
                <a:gd name="T37" fmla="*/ 28 h 36"/>
                <a:gd name="T38" fmla="*/ 49 w 49"/>
                <a:gd name="T39" fmla="*/ 27 h 36"/>
                <a:gd name="T40" fmla="*/ 47 w 49"/>
                <a:gd name="T41" fmla="*/ 31 h 36"/>
                <a:gd name="T42" fmla="*/ 29 w 49"/>
                <a:gd name="T43" fmla="*/ 33 h 36"/>
                <a:gd name="T44" fmla="*/ 49 w 49"/>
                <a:gd name="T45" fmla="*/ 31 h 36"/>
                <a:gd name="T46" fmla="*/ 49 w 49"/>
                <a:gd name="T47" fmla="*/ 32 h 36"/>
                <a:gd name="T48" fmla="*/ 48 w 49"/>
                <a:gd name="T49" fmla="*/ 36 h 36"/>
                <a:gd name="T50" fmla="*/ 29 w 49"/>
                <a:gd name="T51" fmla="*/ 34 h 36"/>
                <a:gd name="T52" fmla="*/ 49 w 49"/>
                <a:gd name="T53" fmla="*/ 32 h 36"/>
                <a:gd name="T54" fmla="*/ 28 w 49"/>
                <a:gd name="T55" fmla="*/ 36 h 36"/>
                <a:gd name="T56" fmla="*/ 21 w 49"/>
                <a:gd name="T57" fmla="*/ 0 h 36"/>
                <a:gd name="T58" fmla="*/ 19 w 49"/>
                <a:gd name="T59" fmla="*/ 20 h 36"/>
                <a:gd name="T60" fmla="*/ 3 w 49"/>
                <a:gd name="T61" fmla="*/ 16 h 36"/>
                <a:gd name="T62" fmla="*/ 7 w 49"/>
                <a:gd name="T63" fmla="*/ 2 h 36"/>
                <a:gd name="T64" fmla="*/ 16 w 49"/>
                <a:gd name="T65" fmla="*/ 11 h 36"/>
                <a:gd name="T66" fmla="*/ 0 w 49"/>
                <a:gd name="T67" fmla="*/ 21 h 36"/>
                <a:gd name="T68" fmla="*/ 21 w 49"/>
                <a:gd name="T69" fmla="*/ 22 h 36"/>
                <a:gd name="T70" fmla="*/ 18 w 49"/>
                <a:gd name="T71" fmla="*/ 11 h 36"/>
                <a:gd name="T72" fmla="*/ 21 w 49"/>
                <a:gd name="T73" fmla="*/ 0 h 36"/>
                <a:gd name="T74" fmla="*/ 0 w 49"/>
                <a:gd name="T75" fmla="*/ 2 h 36"/>
                <a:gd name="T76" fmla="*/ 0 w 49"/>
                <a:gd name="T77" fmla="*/ 21 h 36"/>
                <a:gd name="T78" fmla="*/ 2 w 49"/>
                <a:gd name="T79" fmla="*/ 25 h 36"/>
                <a:gd name="T80" fmla="*/ 0 w 49"/>
                <a:gd name="T81" fmla="*/ 22 h 36"/>
                <a:gd name="T82" fmla="*/ 21 w 49"/>
                <a:gd name="T83" fmla="*/ 23 h 36"/>
                <a:gd name="T84" fmla="*/ 21 w 49"/>
                <a:gd name="T85" fmla="*/ 28 h 36"/>
                <a:gd name="T86" fmla="*/ 2 w 49"/>
                <a:gd name="T87" fmla="*/ 26 h 36"/>
                <a:gd name="T88" fmla="*/ 0 w 49"/>
                <a:gd name="T89" fmla="*/ 26 h 36"/>
                <a:gd name="T90" fmla="*/ 21 w 49"/>
                <a:gd name="T91" fmla="*/ 28 h 36"/>
                <a:gd name="T92" fmla="*/ 2 w 49"/>
                <a:gd name="T93" fmla="*/ 30 h 36"/>
                <a:gd name="T94" fmla="*/ 0 w 49"/>
                <a:gd name="T95" fmla="*/ 27 h 36"/>
                <a:gd name="T96" fmla="*/ 21 w 49"/>
                <a:gd name="T97" fmla="*/ 28 h 36"/>
                <a:gd name="T98" fmla="*/ 21 w 49"/>
                <a:gd name="T99" fmla="*/ 33 h 36"/>
                <a:gd name="T100" fmla="*/ 2 w 49"/>
                <a:gd name="T101" fmla="*/ 31 h 36"/>
                <a:gd name="T102" fmla="*/ 0 w 49"/>
                <a:gd name="T103" fmla="*/ 31 h 36"/>
                <a:gd name="T104" fmla="*/ 21 w 49"/>
                <a:gd name="T105" fmla="*/ 33 h 36"/>
                <a:gd name="T106" fmla="*/ 2 w 49"/>
                <a:gd name="T107" fmla="*/ 36 h 36"/>
                <a:gd name="T108" fmla="*/ 0 w 49"/>
                <a:gd name="T109" fmla="*/ 33 h 36"/>
                <a:gd name="T110" fmla="*/ 21 w 49"/>
                <a:gd name="T11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" h="36">
                  <a:moveTo>
                    <a:pt x="30" y="20"/>
                  </a:moveTo>
                  <a:cubicBezTo>
                    <a:pt x="33" y="18"/>
                    <a:pt x="34" y="14"/>
                    <a:pt x="34" y="11"/>
                  </a:cubicBezTo>
                  <a:cubicBezTo>
                    <a:pt x="34" y="8"/>
                    <a:pt x="33" y="4"/>
                    <a:pt x="30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5"/>
                    <a:pt x="45" y="7"/>
                    <a:pt x="47" y="7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5" y="16"/>
                    <a:pt x="43" y="18"/>
                    <a:pt x="43" y="20"/>
                  </a:cubicBezTo>
                  <a:lnTo>
                    <a:pt x="30" y="20"/>
                  </a:lnTo>
                  <a:close/>
                  <a:moveTo>
                    <a:pt x="29" y="0"/>
                  </a:moveTo>
                  <a:cubicBezTo>
                    <a:pt x="29" y="4"/>
                    <a:pt x="29" y="4"/>
                    <a:pt x="29" y="4"/>
                  </a:cubicBezTo>
                  <a:cubicBezTo>
                    <a:pt x="31" y="6"/>
                    <a:pt x="32" y="8"/>
                    <a:pt x="32" y="11"/>
                  </a:cubicBezTo>
                  <a:cubicBezTo>
                    <a:pt x="32" y="14"/>
                    <a:pt x="31" y="16"/>
                    <a:pt x="29" y="18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1"/>
                    <a:pt x="48" y="0"/>
                    <a:pt x="48" y="0"/>
                  </a:cubicBezTo>
                  <a:cubicBezTo>
                    <a:pt x="29" y="0"/>
                    <a:pt x="29" y="0"/>
                    <a:pt x="29" y="0"/>
                  </a:cubicBezTo>
                  <a:close/>
                  <a:moveTo>
                    <a:pt x="49" y="22"/>
                  </a:moveTo>
                  <a:cubicBezTo>
                    <a:pt x="49" y="23"/>
                    <a:pt x="49" y="23"/>
                    <a:pt x="49" y="23"/>
                  </a:cubicBezTo>
                  <a:cubicBezTo>
                    <a:pt x="49" y="24"/>
                    <a:pt x="48" y="25"/>
                    <a:pt x="47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8" y="23"/>
                    <a:pt x="49" y="23"/>
                    <a:pt x="49" y="22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7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8" y="28"/>
                    <a:pt x="49" y="27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7"/>
                  </a:moveTo>
                  <a:cubicBezTo>
                    <a:pt x="49" y="29"/>
                    <a:pt x="49" y="29"/>
                    <a:pt x="49" y="29"/>
                  </a:cubicBezTo>
                  <a:cubicBezTo>
                    <a:pt x="49" y="30"/>
                    <a:pt x="48" y="30"/>
                    <a:pt x="47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8" y="28"/>
                    <a:pt x="49" y="28"/>
                    <a:pt x="49" y="27"/>
                  </a:cubicBezTo>
                  <a:close/>
                  <a:moveTo>
                    <a:pt x="49" y="30"/>
                  </a:moveTo>
                  <a:cubicBezTo>
                    <a:pt x="49" y="31"/>
                    <a:pt x="48" y="31"/>
                    <a:pt x="47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8" y="33"/>
                    <a:pt x="49" y="32"/>
                    <a:pt x="49" y="31"/>
                  </a:cubicBezTo>
                  <a:cubicBezTo>
                    <a:pt x="49" y="30"/>
                    <a:pt x="49" y="30"/>
                    <a:pt x="49" y="30"/>
                  </a:cubicBezTo>
                  <a:close/>
                  <a:moveTo>
                    <a:pt x="49" y="32"/>
                  </a:moveTo>
                  <a:cubicBezTo>
                    <a:pt x="49" y="34"/>
                    <a:pt x="49" y="34"/>
                    <a:pt x="49" y="34"/>
                  </a:cubicBezTo>
                  <a:cubicBezTo>
                    <a:pt x="49" y="35"/>
                    <a:pt x="48" y="36"/>
                    <a:pt x="48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4"/>
                    <a:pt x="49" y="33"/>
                    <a:pt x="49" y="32"/>
                  </a:cubicBezTo>
                  <a:close/>
                  <a:moveTo>
                    <a:pt x="28" y="0"/>
                  </a:moveTo>
                  <a:cubicBezTo>
                    <a:pt x="28" y="36"/>
                    <a:pt x="28" y="36"/>
                    <a:pt x="28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19" y="20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5" y="16"/>
                    <a:pt x="3" y="1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7"/>
                    <a:pt x="7" y="5"/>
                    <a:pt x="7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4"/>
                    <a:pt x="16" y="8"/>
                    <a:pt x="16" y="11"/>
                  </a:cubicBezTo>
                  <a:cubicBezTo>
                    <a:pt x="16" y="14"/>
                    <a:pt x="17" y="18"/>
                    <a:pt x="19" y="20"/>
                  </a:cubicBezTo>
                  <a:close/>
                  <a:moveTo>
                    <a:pt x="0" y="21"/>
                  </a:moveTo>
                  <a:cubicBezTo>
                    <a:pt x="1" y="22"/>
                    <a:pt x="1" y="22"/>
                    <a:pt x="2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19" y="16"/>
                    <a:pt x="18" y="14"/>
                    <a:pt x="18" y="11"/>
                  </a:cubicBezTo>
                  <a:cubicBezTo>
                    <a:pt x="18" y="8"/>
                    <a:pt x="19" y="6"/>
                    <a:pt x="21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  <a:moveTo>
                    <a:pt x="21" y="25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4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3"/>
                    <a:pt x="1" y="23"/>
                    <a:pt x="2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5"/>
                    <a:pt x="21" y="25"/>
                    <a:pt x="21" y="25"/>
                  </a:cubicBezTo>
                  <a:close/>
                  <a:moveTo>
                    <a:pt x="21" y="28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1" y="25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" y="28"/>
                    <a:pt x="2" y="28"/>
                  </a:cubicBezTo>
                  <a:cubicBezTo>
                    <a:pt x="21" y="28"/>
                    <a:pt x="21" y="28"/>
                    <a:pt x="21" y="28"/>
                  </a:cubicBezTo>
                  <a:close/>
                  <a:moveTo>
                    <a:pt x="21" y="30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0" y="2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2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30"/>
                    <a:pt x="21" y="30"/>
                    <a:pt x="21" y="30"/>
                  </a:cubicBezTo>
                  <a:close/>
                  <a:moveTo>
                    <a:pt x="21" y="33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1" y="31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2"/>
                    <a:pt x="1" y="33"/>
                    <a:pt x="2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1" y="36"/>
                    <a:pt x="0" y="35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6"/>
                    <a:pt x="21" y="36"/>
                    <a:pt x="21" y="36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272"/>
            <p:cNvSpPr>
              <a:spLocks noEditPoints="1"/>
            </p:cNvSpPr>
            <p:nvPr/>
          </p:nvSpPr>
          <p:spPr bwMode="auto">
            <a:xfrm>
              <a:off x="1765300" y="1911351"/>
              <a:ext cx="593725" cy="422275"/>
            </a:xfrm>
            <a:custGeom>
              <a:avLst/>
              <a:gdLst>
                <a:gd name="T0" fmla="*/ 34 w 49"/>
                <a:gd name="T1" fmla="*/ 11 h 35"/>
                <a:gd name="T2" fmla="*/ 42 w 49"/>
                <a:gd name="T3" fmla="*/ 2 h 35"/>
                <a:gd name="T4" fmla="*/ 47 w 49"/>
                <a:gd name="T5" fmla="*/ 15 h 35"/>
                <a:gd name="T6" fmla="*/ 30 w 49"/>
                <a:gd name="T7" fmla="*/ 20 h 35"/>
                <a:gd name="T8" fmla="*/ 29 w 49"/>
                <a:gd name="T9" fmla="*/ 4 h 35"/>
                <a:gd name="T10" fmla="*/ 29 w 49"/>
                <a:gd name="T11" fmla="*/ 18 h 35"/>
                <a:gd name="T12" fmla="*/ 47 w 49"/>
                <a:gd name="T13" fmla="*/ 22 h 35"/>
                <a:gd name="T14" fmla="*/ 49 w 49"/>
                <a:gd name="T15" fmla="*/ 20 h 35"/>
                <a:gd name="T16" fmla="*/ 47 w 49"/>
                <a:gd name="T17" fmla="*/ 0 h 35"/>
                <a:gd name="T18" fmla="*/ 49 w 49"/>
                <a:gd name="T19" fmla="*/ 22 h 35"/>
                <a:gd name="T20" fmla="*/ 47 w 49"/>
                <a:gd name="T21" fmla="*/ 25 h 35"/>
                <a:gd name="T22" fmla="*/ 29 w 49"/>
                <a:gd name="T23" fmla="*/ 23 h 35"/>
                <a:gd name="T24" fmla="*/ 49 w 49"/>
                <a:gd name="T25" fmla="*/ 22 h 35"/>
                <a:gd name="T26" fmla="*/ 47 w 49"/>
                <a:gd name="T27" fmla="*/ 25 h 35"/>
                <a:gd name="T28" fmla="*/ 29 w 49"/>
                <a:gd name="T29" fmla="*/ 27 h 35"/>
                <a:gd name="T30" fmla="*/ 49 w 49"/>
                <a:gd name="T31" fmla="*/ 26 h 35"/>
                <a:gd name="T32" fmla="*/ 49 w 49"/>
                <a:gd name="T33" fmla="*/ 27 h 35"/>
                <a:gd name="T34" fmla="*/ 47 w 49"/>
                <a:gd name="T35" fmla="*/ 30 h 35"/>
                <a:gd name="T36" fmla="*/ 29 w 49"/>
                <a:gd name="T37" fmla="*/ 28 h 35"/>
                <a:gd name="T38" fmla="*/ 49 w 49"/>
                <a:gd name="T39" fmla="*/ 27 h 35"/>
                <a:gd name="T40" fmla="*/ 47 w 49"/>
                <a:gd name="T41" fmla="*/ 31 h 35"/>
                <a:gd name="T42" fmla="*/ 29 w 49"/>
                <a:gd name="T43" fmla="*/ 33 h 35"/>
                <a:gd name="T44" fmla="*/ 49 w 49"/>
                <a:gd name="T45" fmla="*/ 31 h 35"/>
                <a:gd name="T46" fmla="*/ 49 w 49"/>
                <a:gd name="T47" fmla="*/ 32 h 35"/>
                <a:gd name="T48" fmla="*/ 47 w 49"/>
                <a:gd name="T49" fmla="*/ 35 h 35"/>
                <a:gd name="T50" fmla="*/ 29 w 49"/>
                <a:gd name="T51" fmla="*/ 33 h 35"/>
                <a:gd name="T52" fmla="*/ 49 w 49"/>
                <a:gd name="T53" fmla="*/ 32 h 35"/>
                <a:gd name="T54" fmla="*/ 28 w 49"/>
                <a:gd name="T55" fmla="*/ 35 h 35"/>
                <a:gd name="T56" fmla="*/ 21 w 49"/>
                <a:gd name="T57" fmla="*/ 0 h 35"/>
                <a:gd name="T58" fmla="*/ 19 w 49"/>
                <a:gd name="T59" fmla="*/ 20 h 35"/>
                <a:gd name="T60" fmla="*/ 2 w 49"/>
                <a:gd name="T61" fmla="*/ 15 h 35"/>
                <a:gd name="T62" fmla="*/ 7 w 49"/>
                <a:gd name="T63" fmla="*/ 2 h 35"/>
                <a:gd name="T64" fmla="*/ 15 w 49"/>
                <a:gd name="T65" fmla="*/ 11 h 35"/>
                <a:gd name="T66" fmla="*/ 0 w 49"/>
                <a:gd name="T67" fmla="*/ 21 h 35"/>
                <a:gd name="T68" fmla="*/ 20 w 49"/>
                <a:gd name="T69" fmla="*/ 22 h 35"/>
                <a:gd name="T70" fmla="*/ 17 w 49"/>
                <a:gd name="T71" fmla="*/ 11 h 35"/>
                <a:gd name="T72" fmla="*/ 20 w 49"/>
                <a:gd name="T73" fmla="*/ 0 h 35"/>
                <a:gd name="T74" fmla="*/ 0 w 49"/>
                <a:gd name="T75" fmla="*/ 1 h 35"/>
                <a:gd name="T76" fmla="*/ 0 w 49"/>
                <a:gd name="T77" fmla="*/ 21 h 35"/>
                <a:gd name="T78" fmla="*/ 2 w 49"/>
                <a:gd name="T79" fmla="*/ 25 h 35"/>
                <a:gd name="T80" fmla="*/ 0 w 49"/>
                <a:gd name="T81" fmla="*/ 22 h 35"/>
                <a:gd name="T82" fmla="*/ 20 w 49"/>
                <a:gd name="T83" fmla="*/ 23 h 35"/>
                <a:gd name="T84" fmla="*/ 20 w 49"/>
                <a:gd name="T85" fmla="*/ 27 h 35"/>
                <a:gd name="T86" fmla="*/ 2 w 49"/>
                <a:gd name="T87" fmla="*/ 25 h 35"/>
                <a:gd name="T88" fmla="*/ 0 w 49"/>
                <a:gd name="T89" fmla="*/ 26 h 35"/>
                <a:gd name="T90" fmla="*/ 20 w 49"/>
                <a:gd name="T91" fmla="*/ 27 h 35"/>
                <a:gd name="T92" fmla="*/ 2 w 49"/>
                <a:gd name="T93" fmla="*/ 30 h 35"/>
                <a:gd name="T94" fmla="*/ 0 w 49"/>
                <a:gd name="T95" fmla="*/ 27 h 35"/>
                <a:gd name="T96" fmla="*/ 20 w 49"/>
                <a:gd name="T97" fmla="*/ 28 h 35"/>
                <a:gd name="T98" fmla="*/ 20 w 49"/>
                <a:gd name="T99" fmla="*/ 33 h 35"/>
                <a:gd name="T100" fmla="*/ 2 w 49"/>
                <a:gd name="T101" fmla="*/ 31 h 35"/>
                <a:gd name="T102" fmla="*/ 0 w 49"/>
                <a:gd name="T103" fmla="*/ 31 h 35"/>
                <a:gd name="T104" fmla="*/ 20 w 49"/>
                <a:gd name="T105" fmla="*/ 33 h 35"/>
                <a:gd name="T106" fmla="*/ 2 w 49"/>
                <a:gd name="T107" fmla="*/ 35 h 35"/>
                <a:gd name="T108" fmla="*/ 0 w 49"/>
                <a:gd name="T109" fmla="*/ 32 h 35"/>
                <a:gd name="T110" fmla="*/ 20 w 49"/>
                <a:gd name="T111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" h="35">
                  <a:moveTo>
                    <a:pt x="30" y="20"/>
                  </a:moveTo>
                  <a:cubicBezTo>
                    <a:pt x="32" y="18"/>
                    <a:pt x="34" y="14"/>
                    <a:pt x="34" y="11"/>
                  </a:cubicBezTo>
                  <a:cubicBezTo>
                    <a:pt x="34" y="7"/>
                    <a:pt x="32" y="4"/>
                    <a:pt x="30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4"/>
                    <a:pt x="44" y="6"/>
                    <a:pt x="47" y="6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4" y="15"/>
                    <a:pt x="42" y="17"/>
                    <a:pt x="42" y="20"/>
                  </a:cubicBezTo>
                  <a:lnTo>
                    <a:pt x="30" y="20"/>
                  </a:lnTo>
                  <a:close/>
                  <a:moveTo>
                    <a:pt x="29" y="0"/>
                  </a:moveTo>
                  <a:cubicBezTo>
                    <a:pt x="29" y="4"/>
                    <a:pt x="29" y="4"/>
                    <a:pt x="29" y="4"/>
                  </a:cubicBezTo>
                  <a:cubicBezTo>
                    <a:pt x="30" y="5"/>
                    <a:pt x="31" y="8"/>
                    <a:pt x="31" y="11"/>
                  </a:cubicBezTo>
                  <a:cubicBezTo>
                    <a:pt x="31" y="14"/>
                    <a:pt x="30" y="16"/>
                    <a:pt x="29" y="18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8" y="22"/>
                    <a:pt x="49" y="21"/>
                    <a:pt x="49" y="21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29" y="0"/>
                    <a:pt x="29" y="0"/>
                    <a:pt x="29" y="0"/>
                  </a:cubicBezTo>
                  <a:close/>
                  <a:moveTo>
                    <a:pt x="49" y="22"/>
                  </a:moveTo>
                  <a:cubicBezTo>
                    <a:pt x="49" y="23"/>
                    <a:pt x="49" y="23"/>
                    <a:pt x="49" y="23"/>
                  </a:cubicBezTo>
                  <a:cubicBezTo>
                    <a:pt x="49" y="24"/>
                    <a:pt x="48" y="25"/>
                    <a:pt x="47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8" y="23"/>
                    <a:pt x="49" y="22"/>
                    <a:pt x="49" y="22"/>
                  </a:cubicBezTo>
                  <a:close/>
                  <a:moveTo>
                    <a:pt x="49" y="24"/>
                  </a:moveTo>
                  <a:cubicBezTo>
                    <a:pt x="49" y="25"/>
                    <a:pt x="48" y="25"/>
                    <a:pt x="47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7"/>
                    <a:pt x="49" y="27"/>
                    <a:pt x="49" y="26"/>
                  </a:cubicBezTo>
                  <a:cubicBezTo>
                    <a:pt x="49" y="24"/>
                    <a:pt x="49" y="24"/>
                    <a:pt x="49" y="24"/>
                  </a:cubicBezTo>
                  <a:close/>
                  <a:moveTo>
                    <a:pt x="49" y="27"/>
                  </a:move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8" y="30"/>
                    <a:pt x="47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8" y="28"/>
                    <a:pt x="49" y="28"/>
                    <a:pt x="49" y="27"/>
                  </a:cubicBezTo>
                  <a:close/>
                  <a:moveTo>
                    <a:pt x="49" y="29"/>
                  </a:moveTo>
                  <a:cubicBezTo>
                    <a:pt x="49" y="30"/>
                    <a:pt x="48" y="31"/>
                    <a:pt x="47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8" y="33"/>
                    <a:pt x="49" y="32"/>
                    <a:pt x="49" y="31"/>
                  </a:cubicBezTo>
                  <a:cubicBezTo>
                    <a:pt x="49" y="29"/>
                    <a:pt x="49" y="29"/>
                    <a:pt x="49" y="29"/>
                  </a:cubicBezTo>
                  <a:close/>
                  <a:moveTo>
                    <a:pt x="49" y="32"/>
                  </a:moveTo>
                  <a:cubicBezTo>
                    <a:pt x="49" y="34"/>
                    <a:pt x="49" y="34"/>
                    <a:pt x="49" y="34"/>
                  </a:cubicBezTo>
                  <a:cubicBezTo>
                    <a:pt x="49" y="35"/>
                    <a:pt x="48" y="35"/>
                    <a:pt x="47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8" y="33"/>
                    <a:pt x="49" y="33"/>
                    <a:pt x="49" y="32"/>
                  </a:cubicBezTo>
                  <a:close/>
                  <a:moveTo>
                    <a:pt x="28" y="0"/>
                  </a:moveTo>
                  <a:cubicBezTo>
                    <a:pt x="28" y="35"/>
                    <a:pt x="28" y="35"/>
                    <a:pt x="28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19" y="20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17"/>
                    <a:pt x="5" y="15"/>
                    <a:pt x="2" y="1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6"/>
                    <a:pt x="7" y="4"/>
                    <a:pt x="7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4"/>
                    <a:pt x="15" y="7"/>
                    <a:pt x="15" y="11"/>
                  </a:cubicBezTo>
                  <a:cubicBezTo>
                    <a:pt x="15" y="14"/>
                    <a:pt x="17" y="18"/>
                    <a:pt x="19" y="20"/>
                  </a:cubicBezTo>
                  <a:close/>
                  <a:moveTo>
                    <a:pt x="0" y="21"/>
                  </a:moveTo>
                  <a:cubicBezTo>
                    <a:pt x="0" y="21"/>
                    <a:pt x="1" y="22"/>
                    <a:pt x="2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16"/>
                    <a:pt x="17" y="14"/>
                    <a:pt x="17" y="11"/>
                  </a:cubicBezTo>
                  <a:cubicBezTo>
                    <a:pt x="17" y="8"/>
                    <a:pt x="18" y="5"/>
                    <a:pt x="20" y="4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lose/>
                  <a:moveTo>
                    <a:pt x="20" y="25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5"/>
                    <a:pt x="20" y="25"/>
                    <a:pt x="20" y="25"/>
                  </a:cubicBezTo>
                  <a:close/>
                  <a:moveTo>
                    <a:pt x="20" y="27"/>
                  </a:moveTo>
                  <a:cubicBezTo>
                    <a:pt x="20" y="25"/>
                    <a:pt x="20" y="25"/>
                    <a:pt x="20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0" y="25"/>
                    <a:pt x="0" y="2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7"/>
                    <a:pt x="2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0" y="30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1" y="28"/>
                    <a:pt x="2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30"/>
                    <a:pt x="20" y="30"/>
                    <a:pt x="20" y="30"/>
                  </a:cubicBezTo>
                  <a:close/>
                  <a:moveTo>
                    <a:pt x="20" y="33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1" y="31"/>
                    <a:pt x="0" y="30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1" y="33"/>
                    <a:pt x="2" y="33"/>
                  </a:cubicBezTo>
                  <a:cubicBezTo>
                    <a:pt x="20" y="33"/>
                    <a:pt x="20" y="33"/>
                    <a:pt x="20" y="33"/>
                  </a:cubicBezTo>
                  <a:close/>
                  <a:moveTo>
                    <a:pt x="20" y="35"/>
                  </a:move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5"/>
                    <a:pt x="0" y="34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1" y="33"/>
                    <a:pt x="2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5"/>
                    <a:pt x="20" y="35"/>
                    <a:pt x="20" y="35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273"/>
            <p:cNvSpPr>
              <a:spLocks noEditPoints="1"/>
            </p:cNvSpPr>
            <p:nvPr/>
          </p:nvSpPr>
          <p:spPr bwMode="auto">
            <a:xfrm>
              <a:off x="1765300" y="1898651"/>
              <a:ext cx="581025" cy="434975"/>
            </a:xfrm>
            <a:custGeom>
              <a:avLst/>
              <a:gdLst>
                <a:gd name="T0" fmla="*/ 33 w 48"/>
                <a:gd name="T1" fmla="*/ 11 h 36"/>
                <a:gd name="T2" fmla="*/ 42 w 48"/>
                <a:gd name="T3" fmla="*/ 2 h 36"/>
                <a:gd name="T4" fmla="*/ 46 w 48"/>
                <a:gd name="T5" fmla="*/ 16 h 36"/>
                <a:gd name="T6" fmla="*/ 29 w 48"/>
                <a:gd name="T7" fmla="*/ 20 h 36"/>
                <a:gd name="T8" fmla="*/ 28 w 48"/>
                <a:gd name="T9" fmla="*/ 5 h 36"/>
                <a:gd name="T10" fmla="*/ 28 w 48"/>
                <a:gd name="T11" fmla="*/ 18 h 36"/>
                <a:gd name="T12" fmla="*/ 47 w 48"/>
                <a:gd name="T13" fmla="*/ 23 h 36"/>
                <a:gd name="T14" fmla="*/ 48 w 48"/>
                <a:gd name="T15" fmla="*/ 21 h 36"/>
                <a:gd name="T16" fmla="*/ 47 w 48"/>
                <a:gd name="T17" fmla="*/ 0 h 36"/>
                <a:gd name="T18" fmla="*/ 48 w 48"/>
                <a:gd name="T19" fmla="*/ 22 h 36"/>
                <a:gd name="T20" fmla="*/ 47 w 48"/>
                <a:gd name="T21" fmla="*/ 25 h 36"/>
                <a:gd name="T22" fmla="*/ 28 w 48"/>
                <a:gd name="T23" fmla="*/ 23 h 36"/>
                <a:gd name="T24" fmla="*/ 48 w 48"/>
                <a:gd name="T25" fmla="*/ 22 h 36"/>
                <a:gd name="T26" fmla="*/ 47 w 48"/>
                <a:gd name="T27" fmla="*/ 26 h 36"/>
                <a:gd name="T28" fmla="*/ 28 w 48"/>
                <a:gd name="T29" fmla="*/ 28 h 36"/>
                <a:gd name="T30" fmla="*/ 48 w 48"/>
                <a:gd name="T31" fmla="*/ 26 h 36"/>
                <a:gd name="T32" fmla="*/ 48 w 48"/>
                <a:gd name="T33" fmla="*/ 27 h 36"/>
                <a:gd name="T34" fmla="*/ 47 w 48"/>
                <a:gd name="T35" fmla="*/ 31 h 36"/>
                <a:gd name="T36" fmla="*/ 28 w 48"/>
                <a:gd name="T37" fmla="*/ 29 h 36"/>
                <a:gd name="T38" fmla="*/ 48 w 48"/>
                <a:gd name="T39" fmla="*/ 27 h 36"/>
                <a:gd name="T40" fmla="*/ 47 w 48"/>
                <a:gd name="T41" fmla="*/ 31 h 36"/>
                <a:gd name="T42" fmla="*/ 28 w 48"/>
                <a:gd name="T43" fmla="*/ 33 h 36"/>
                <a:gd name="T44" fmla="*/ 48 w 48"/>
                <a:gd name="T45" fmla="*/ 32 h 36"/>
                <a:gd name="T46" fmla="*/ 48 w 48"/>
                <a:gd name="T47" fmla="*/ 33 h 36"/>
                <a:gd name="T48" fmla="*/ 47 w 48"/>
                <a:gd name="T49" fmla="*/ 36 h 36"/>
                <a:gd name="T50" fmla="*/ 28 w 48"/>
                <a:gd name="T51" fmla="*/ 34 h 36"/>
                <a:gd name="T52" fmla="*/ 48 w 48"/>
                <a:gd name="T53" fmla="*/ 33 h 36"/>
                <a:gd name="T54" fmla="*/ 27 w 48"/>
                <a:gd name="T55" fmla="*/ 36 h 36"/>
                <a:gd name="T56" fmla="*/ 21 w 48"/>
                <a:gd name="T57" fmla="*/ 0 h 36"/>
                <a:gd name="T58" fmla="*/ 19 w 48"/>
                <a:gd name="T59" fmla="*/ 20 h 36"/>
                <a:gd name="T60" fmla="*/ 2 w 48"/>
                <a:gd name="T61" fmla="*/ 16 h 36"/>
                <a:gd name="T62" fmla="*/ 6 w 48"/>
                <a:gd name="T63" fmla="*/ 2 h 36"/>
                <a:gd name="T64" fmla="*/ 15 w 48"/>
                <a:gd name="T65" fmla="*/ 11 h 36"/>
                <a:gd name="T66" fmla="*/ 0 w 48"/>
                <a:gd name="T67" fmla="*/ 21 h 36"/>
                <a:gd name="T68" fmla="*/ 20 w 48"/>
                <a:gd name="T69" fmla="*/ 23 h 36"/>
                <a:gd name="T70" fmla="*/ 17 w 48"/>
                <a:gd name="T71" fmla="*/ 11 h 36"/>
                <a:gd name="T72" fmla="*/ 20 w 48"/>
                <a:gd name="T73" fmla="*/ 0 h 36"/>
                <a:gd name="T74" fmla="*/ 0 w 48"/>
                <a:gd name="T75" fmla="*/ 2 h 36"/>
                <a:gd name="T76" fmla="*/ 0 w 48"/>
                <a:gd name="T77" fmla="*/ 21 h 36"/>
                <a:gd name="T78" fmla="*/ 1 w 48"/>
                <a:gd name="T79" fmla="*/ 25 h 36"/>
                <a:gd name="T80" fmla="*/ 0 w 48"/>
                <a:gd name="T81" fmla="*/ 22 h 36"/>
                <a:gd name="T82" fmla="*/ 20 w 48"/>
                <a:gd name="T83" fmla="*/ 23 h 36"/>
                <a:gd name="T84" fmla="*/ 20 w 48"/>
                <a:gd name="T85" fmla="*/ 28 h 36"/>
                <a:gd name="T86" fmla="*/ 1 w 48"/>
                <a:gd name="T87" fmla="*/ 26 h 36"/>
                <a:gd name="T88" fmla="*/ 0 w 48"/>
                <a:gd name="T89" fmla="*/ 26 h 36"/>
                <a:gd name="T90" fmla="*/ 20 w 48"/>
                <a:gd name="T91" fmla="*/ 28 h 36"/>
                <a:gd name="T92" fmla="*/ 1 w 48"/>
                <a:gd name="T93" fmla="*/ 31 h 36"/>
                <a:gd name="T94" fmla="*/ 0 w 48"/>
                <a:gd name="T95" fmla="*/ 28 h 36"/>
                <a:gd name="T96" fmla="*/ 20 w 48"/>
                <a:gd name="T97" fmla="*/ 29 h 36"/>
                <a:gd name="T98" fmla="*/ 20 w 48"/>
                <a:gd name="T99" fmla="*/ 33 h 36"/>
                <a:gd name="T100" fmla="*/ 1 w 48"/>
                <a:gd name="T101" fmla="*/ 31 h 36"/>
                <a:gd name="T102" fmla="*/ 0 w 48"/>
                <a:gd name="T103" fmla="*/ 32 h 36"/>
                <a:gd name="T104" fmla="*/ 20 w 48"/>
                <a:gd name="T105" fmla="*/ 33 h 36"/>
                <a:gd name="T106" fmla="*/ 1 w 48"/>
                <a:gd name="T107" fmla="*/ 36 h 36"/>
                <a:gd name="T108" fmla="*/ 0 w 48"/>
                <a:gd name="T109" fmla="*/ 33 h 36"/>
                <a:gd name="T110" fmla="*/ 20 w 48"/>
                <a:gd name="T11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" h="36">
                  <a:moveTo>
                    <a:pt x="29" y="20"/>
                  </a:moveTo>
                  <a:cubicBezTo>
                    <a:pt x="32" y="18"/>
                    <a:pt x="33" y="15"/>
                    <a:pt x="33" y="11"/>
                  </a:cubicBezTo>
                  <a:cubicBezTo>
                    <a:pt x="33" y="8"/>
                    <a:pt x="32" y="5"/>
                    <a:pt x="29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5"/>
                    <a:pt x="44" y="7"/>
                    <a:pt x="46" y="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4" y="16"/>
                    <a:pt x="42" y="18"/>
                    <a:pt x="42" y="20"/>
                  </a:cubicBezTo>
                  <a:lnTo>
                    <a:pt x="29" y="20"/>
                  </a:lnTo>
                  <a:close/>
                  <a:moveTo>
                    <a:pt x="28" y="0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30" y="6"/>
                    <a:pt x="31" y="9"/>
                    <a:pt x="31" y="11"/>
                  </a:cubicBezTo>
                  <a:cubicBezTo>
                    <a:pt x="31" y="14"/>
                    <a:pt x="30" y="17"/>
                    <a:pt x="28" y="18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8" y="23"/>
                    <a:pt x="48" y="22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1"/>
                    <a:pt x="48" y="0"/>
                    <a:pt x="47" y="0"/>
                  </a:cubicBezTo>
                  <a:cubicBezTo>
                    <a:pt x="28" y="0"/>
                    <a:pt x="28" y="0"/>
                    <a:pt x="28" y="0"/>
                  </a:cubicBezTo>
                  <a:close/>
                  <a:moveTo>
                    <a:pt x="48" y="22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48" y="25"/>
                    <a:pt x="48" y="25"/>
                    <a:pt x="47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8" y="23"/>
                    <a:pt x="48" y="23"/>
                    <a:pt x="48" y="22"/>
                  </a:cubicBezTo>
                  <a:close/>
                  <a:moveTo>
                    <a:pt x="48" y="25"/>
                  </a:moveTo>
                  <a:cubicBezTo>
                    <a:pt x="48" y="26"/>
                    <a:pt x="48" y="26"/>
                    <a:pt x="47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8" y="28"/>
                    <a:pt x="48" y="27"/>
                    <a:pt x="48" y="26"/>
                  </a:cubicBezTo>
                  <a:cubicBezTo>
                    <a:pt x="48" y="25"/>
                    <a:pt x="48" y="25"/>
                    <a:pt x="48" y="25"/>
                  </a:cubicBezTo>
                  <a:close/>
                  <a:moveTo>
                    <a:pt x="48" y="27"/>
                  </a:moveTo>
                  <a:cubicBezTo>
                    <a:pt x="48" y="29"/>
                    <a:pt x="48" y="29"/>
                    <a:pt x="48" y="29"/>
                  </a:cubicBezTo>
                  <a:cubicBezTo>
                    <a:pt x="48" y="30"/>
                    <a:pt x="48" y="31"/>
                    <a:pt x="47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8" y="29"/>
                    <a:pt x="48" y="28"/>
                    <a:pt x="48" y="27"/>
                  </a:cubicBezTo>
                  <a:close/>
                  <a:moveTo>
                    <a:pt x="48" y="30"/>
                  </a:moveTo>
                  <a:cubicBezTo>
                    <a:pt x="48" y="31"/>
                    <a:pt x="48" y="31"/>
                    <a:pt x="47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8" y="33"/>
                    <a:pt x="48" y="33"/>
                    <a:pt x="48" y="32"/>
                  </a:cubicBezTo>
                  <a:cubicBezTo>
                    <a:pt x="48" y="30"/>
                    <a:pt x="48" y="30"/>
                    <a:pt x="48" y="30"/>
                  </a:cubicBezTo>
                  <a:close/>
                  <a:moveTo>
                    <a:pt x="48" y="33"/>
                  </a:moveTo>
                  <a:cubicBezTo>
                    <a:pt x="48" y="34"/>
                    <a:pt x="48" y="34"/>
                    <a:pt x="48" y="34"/>
                  </a:cubicBezTo>
                  <a:cubicBezTo>
                    <a:pt x="48" y="35"/>
                    <a:pt x="48" y="36"/>
                    <a:pt x="47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4"/>
                    <a:pt x="48" y="34"/>
                    <a:pt x="48" y="33"/>
                  </a:cubicBezTo>
                  <a:close/>
                  <a:moveTo>
                    <a:pt x="27" y="0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7" y="0"/>
                    <a:pt x="27" y="0"/>
                    <a:pt x="27" y="0"/>
                  </a:cubicBezTo>
                  <a:close/>
                  <a:moveTo>
                    <a:pt x="19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18"/>
                    <a:pt x="4" y="16"/>
                    <a:pt x="2" y="1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6" y="5"/>
                    <a:pt x="6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6" y="5"/>
                    <a:pt x="15" y="8"/>
                    <a:pt x="15" y="11"/>
                  </a:cubicBezTo>
                  <a:cubicBezTo>
                    <a:pt x="15" y="15"/>
                    <a:pt x="16" y="18"/>
                    <a:pt x="19" y="20"/>
                  </a:cubicBezTo>
                  <a:close/>
                  <a:moveTo>
                    <a:pt x="0" y="21"/>
                  </a:moveTo>
                  <a:cubicBezTo>
                    <a:pt x="0" y="22"/>
                    <a:pt x="0" y="23"/>
                    <a:pt x="1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17"/>
                    <a:pt x="17" y="14"/>
                    <a:pt x="17" y="11"/>
                  </a:cubicBezTo>
                  <a:cubicBezTo>
                    <a:pt x="17" y="9"/>
                    <a:pt x="18" y="6"/>
                    <a:pt x="20" y="5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  <a:moveTo>
                    <a:pt x="20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5"/>
                    <a:pt x="20" y="25"/>
                    <a:pt x="20" y="25"/>
                  </a:cubicBezTo>
                  <a:close/>
                  <a:moveTo>
                    <a:pt x="20" y="28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0" y="26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8"/>
                    <a:pt x="1" y="28"/>
                  </a:cubicBezTo>
                  <a:cubicBezTo>
                    <a:pt x="20" y="28"/>
                    <a:pt x="20" y="28"/>
                    <a:pt x="20" y="28"/>
                  </a:cubicBezTo>
                  <a:close/>
                  <a:moveTo>
                    <a:pt x="20" y="31"/>
                  </a:move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1" y="29"/>
                    <a:pt x="1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31"/>
                    <a:pt x="20" y="31"/>
                    <a:pt x="20" y="31"/>
                  </a:cubicBezTo>
                  <a:close/>
                  <a:moveTo>
                    <a:pt x="20" y="33"/>
                  </a:moveTo>
                  <a:cubicBezTo>
                    <a:pt x="20" y="31"/>
                    <a:pt x="20" y="31"/>
                    <a:pt x="2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0" y="31"/>
                    <a:pt x="0" y="3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3"/>
                    <a:pt x="1" y="33"/>
                  </a:cubicBezTo>
                  <a:cubicBezTo>
                    <a:pt x="20" y="33"/>
                    <a:pt x="20" y="33"/>
                    <a:pt x="20" y="33"/>
                  </a:cubicBezTo>
                  <a:close/>
                  <a:moveTo>
                    <a:pt x="20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0" y="36"/>
                    <a:pt x="0" y="35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1" y="34"/>
                    <a:pt x="1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6"/>
                    <a:pt x="20" y="36"/>
                    <a:pt x="20" y="36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274"/>
            <p:cNvSpPr>
              <a:spLocks noEditPoints="1"/>
            </p:cNvSpPr>
            <p:nvPr/>
          </p:nvSpPr>
          <p:spPr bwMode="auto">
            <a:xfrm>
              <a:off x="2055813" y="1898651"/>
              <a:ext cx="290513" cy="434975"/>
            </a:xfrm>
            <a:custGeom>
              <a:avLst/>
              <a:gdLst>
                <a:gd name="T0" fmla="*/ 24 w 24"/>
                <a:gd name="T1" fmla="*/ 30 h 36"/>
                <a:gd name="T2" fmla="*/ 24 w 24"/>
                <a:gd name="T3" fmla="*/ 32 h 36"/>
                <a:gd name="T4" fmla="*/ 23 w 24"/>
                <a:gd name="T5" fmla="*/ 33 h 36"/>
                <a:gd name="T6" fmla="*/ 4 w 24"/>
                <a:gd name="T7" fmla="*/ 33 h 36"/>
                <a:gd name="T8" fmla="*/ 4 w 24"/>
                <a:gd name="T9" fmla="*/ 31 h 36"/>
                <a:gd name="T10" fmla="*/ 23 w 24"/>
                <a:gd name="T11" fmla="*/ 31 h 36"/>
                <a:gd name="T12" fmla="*/ 24 w 24"/>
                <a:gd name="T13" fmla="*/ 30 h 36"/>
                <a:gd name="T14" fmla="*/ 23 w 24"/>
                <a:gd name="T15" fmla="*/ 29 h 36"/>
                <a:gd name="T16" fmla="*/ 4 w 24"/>
                <a:gd name="T17" fmla="*/ 29 h 36"/>
                <a:gd name="T18" fmla="*/ 4 w 24"/>
                <a:gd name="T19" fmla="*/ 31 h 36"/>
                <a:gd name="T20" fmla="*/ 23 w 24"/>
                <a:gd name="T21" fmla="*/ 31 h 36"/>
                <a:gd name="T22" fmla="*/ 24 w 24"/>
                <a:gd name="T23" fmla="*/ 29 h 36"/>
                <a:gd name="T24" fmla="*/ 24 w 24"/>
                <a:gd name="T25" fmla="*/ 27 h 36"/>
                <a:gd name="T26" fmla="*/ 23 w 24"/>
                <a:gd name="T27" fmla="*/ 29 h 36"/>
                <a:gd name="T28" fmla="*/ 0 w 24"/>
                <a:gd name="T29" fmla="*/ 36 h 36"/>
                <a:gd name="T30" fmla="*/ 3 w 24"/>
                <a:gd name="T31" fmla="*/ 36 h 36"/>
                <a:gd name="T32" fmla="*/ 3 w 24"/>
                <a:gd name="T33" fmla="*/ 0 h 36"/>
                <a:gd name="T34" fmla="*/ 0 w 24"/>
                <a:gd name="T35" fmla="*/ 0 h 36"/>
                <a:gd name="T36" fmla="*/ 0 w 24"/>
                <a:gd name="T37" fmla="*/ 36 h 36"/>
                <a:gd name="T38" fmla="*/ 23 w 24"/>
                <a:gd name="T39" fmla="*/ 34 h 36"/>
                <a:gd name="T40" fmla="*/ 4 w 24"/>
                <a:gd name="T41" fmla="*/ 34 h 36"/>
                <a:gd name="T42" fmla="*/ 4 w 24"/>
                <a:gd name="T43" fmla="*/ 36 h 36"/>
                <a:gd name="T44" fmla="*/ 23 w 24"/>
                <a:gd name="T45" fmla="*/ 36 h 36"/>
                <a:gd name="T46" fmla="*/ 24 w 24"/>
                <a:gd name="T47" fmla="*/ 34 h 36"/>
                <a:gd name="T48" fmla="*/ 24 w 24"/>
                <a:gd name="T49" fmla="*/ 33 h 36"/>
                <a:gd name="T50" fmla="*/ 23 w 24"/>
                <a:gd name="T51" fmla="*/ 34 h 36"/>
                <a:gd name="T52" fmla="*/ 24 w 24"/>
                <a:gd name="T53" fmla="*/ 2 h 36"/>
                <a:gd name="T54" fmla="*/ 24 w 24"/>
                <a:gd name="T55" fmla="*/ 21 h 36"/>
                <a:gd name="T56" fmla="*/ 24 w 24"/>
                <a:gd name="T57" fmla="*/ 21 h 36"/>
                <a:gd name="T58" fmla="*/ 23 w 24"/>
                <a:gd name="T59" fmla="*/ 23 h 36"/>
                <a:gd name="T60" fmla="*/ 4 w 24"/>
                <a:gd name="T61" fmla="*/ 23 h 36"/>
                <a:gd name="T62" fmla="*/ 4 w 24"/>
                <a:gd name="T63" fmla="*/ 18 h 36"/>
                <a:gd name="T64" fmla="*/ 7 w 24"/>
                <a:gd name="T65" fmla="*/ 11 h 36"/>
                <a:gd name="T66" fmla="*/ 4 w 24"/>
                <a:gd name="T67" fmla="*/ 5 h 36"/>
                <a:gd name="T68" fmla="*/ 4 w 24"/>
                <a:gd name="T69" fmla="*/ 0 h 36"/>
                <a:gd name="T70" fmla="*/ 23 w 24"/>
                <a:gd name="T71" fmla="*/ 0 h 36"/>
                <a:gd name="T72" fmla="*/ 24 w 24"/>
                <a:gd name="T73" fmla="*/ 2 h 36"/>
                <a:gd name="T74" fmla="*/ 22 w 24"/>
                <a:gd name="T75" fmla="*/ 7 h 36"/>
                <a:gd name="T76" fmla="*/ 18 w 24"/>
                <a:gd name="T77" fmla="*/ 2 h 36"/>
                <a:gd name="T78" fmla="*/ 5 w 24"/>
                <a:gd name="T79" fmla="*/ 2 h 36"/>
                <a:gd name="T80" fmla="*/ 9 w 24"/>
                <a:gd name="T81" fmla="*/ 11 h 36"/>
                <a:gd name="T82" fmla="*/ 5 w 24"/>
                <a:gd name="T83" fmla="*/ 20 h 36"/>
                <a:gd name="T84" fmla="*/ 18 w 24"/>
                <a:gd name="T85" fmla="*/ 20 h 36"/>
                <a:gd name="T86" fmla="*/ 22 w 24"/>
                <a:gd name="T87" fmla="*/ 16 h 36"/>
                <a:gd name="T88" fmla="*/ 22 w 24"/>
                <a:gd name="T89" fmla="*/ 7 h 36"/>
                <a:gd name="T90" fmla="*/ 23 w 24"/>
                <a:gd name="T91" fmla="*/ 26 h 36"/>
                <a:gd name="T92" fmla="*/ 4 w 24"/>
                <a:gd name="T93" fmla="*/ 26 h 36"/>
                <a:gd name="T94" fmla="*/ 4 w 24"/>
                <a:gd name="T95" fmla="*/ 28 h 36"/>
                <a:gd name="T96" fmla="*/ 23 w 24"/>
                <a:gd name="T97" fmla="*/ 28 h 36"/>
                <a:gd name="T98" fmla="*/ 24 w 24"/>
                <a:gd name="T99" fmla="*/ 26 h 36"/>
                <a:gd name="T100" fmla="*/ 24 w 24"/>
                <a:gd name="T101" fmla="*/ 25 h 36"/>
                <a:gd name="T102" fmla="*/ 23 w 24"/>
                <a:gd name="T103" fmla="*/ 26 h 36"/>
                <a:gd name="T104" fmla="*/ 23 w 24"/>
                <a:gd name="T105" fmla="*/ 23 h 36"/>
                <a:gd name="T106" fmla="*/ 4 w 24"/>
                <a:gd name="T107" fmla="*/ 23 h 36"/>
                <a:gd name="T108" fmla="*/ 4 w 24"/>
                <a:gd name="T109" fmla="*/ 25 h 36"/>
                <a:gd name="T110" fmla="*/ 23 w 24"/>
                <a:gd name="T111" fmla="*/ 25 h 36"/>
                <a:gd name="T112" fmla="*/ 24 w 24"/>
                <a:gd name="T113" fmla="*/ 24 h 36"/>
                <a:gd name="T114" fmla="*/ 24 w 24"/>
                <a:gd name="T115" fmla="*/ 22 h 36"/>
                <a:gd name="T116" fmla="*/ 23 w 24"/>
                <a:gd name="T117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" h="36">
                  <a:moveTo>
                    <a:pt x="24" y="30"/>
                  </a:moveTo>
                  <a:cubicBezTo>
                    <a:pt x="24" y="32"/>
                    <a:pt x="24" y="32"/>
                    <a:pt x="24" y="32"/>
                  </a:cubicBezTo>
                  <a:cubicBezTo>
                    <a:pt x="24" y="33"/>
                    <a:pt x="24" y="33"/>
                    <a:pt x="23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1"/>
                    <a:pt x="24" y="31"/>
                    <a:pt x="24" y="30"/>
                  </a:cubicBezTo>
                  <a:close/>
                  <a:moveTo>
                    <a:pt x="23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1"/>
                    <a:pt x="24" y="30"/>
                    <a:pt x="24" y="2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8"/>
                    <a:pt x="24" y="29"/>
                    <a:pt x="23" y="29"/>
                  </a:cubicBezTo>
                  <a:close/>
                  <a:moveTo>
                    <a:pt x="0" y="36"/>
                  </a:moveTo>
                  <a:cubicBezTo>
                    <a:pt x="3" y="36"/>
                    <a:pt x="3" y="36"/>
                    <a:pt x="3" y="3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6"/>
                  </a:lnTo>
                  <a:close/>
                  <a:moveTo>
                    <a:pt x="23" y="34"/>
                  </a:moveTo>
                  <a:cubicBezTo>
                    <a:pt x="4" y="34"/>
                    <a:pt x="4" y="34"/>
                    <a:pt x="4" y="34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4" y="36"/>
                    <a:pt x="24" y="35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4"/>
                    <a:pt x="24" y="34"/>
                    <a:pt x="23" y="34"/>
                  </a:cubicBezTo>
                  <a:close/>
                  <a:moveTo>
                    <a:pt x="24" y="2"/>
                  </a:move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3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6" y="17"/>
                    <a:pt x="7" y="14"/>
                    <a:pt x="7" y="11"/>
                  </a:cubicBezTo>
                  <a:cubicBezTo>
                    <a:pt x="7" y="9"/>
                    <a:pt x="6" y="6"/>
                    <a:pt x="4" y="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1"/>
                    <a:pt x="24" y="2"/>
                  </a:cubicBezTo>
                  <a:close/>
                  <a:moveTo>
                    <a:pt x="22" y="7"/>
                  </a:moveTo>
                  <a:cubicBezTo>
                    <a:pt x="20" y="7"/>
                    <a:pt x="18" y="5"/>
                    <a:pt x="18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8" y="5"/>
                    <a:pt x="9" y="8"/>
                    <a:pt x="9" y="11"/>
                  </a:cubicBezTo>
                  <a:cubicBezTo>
                    <a:pt x="9" y="15"/>
                    <a:pt x="8" y="18"/>
                    <a:pt x="5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8"/>
                    <a:pt x="20" y="16"/>
                    <a:pt x="22" y="16"/>
                  </a:cubicBezTo>
                  <a:lnTo>
                    <a:pt x="22" y="7"/>
                  </a:lnTo>
                  <a:close/>
                  <a:moveTo>
                    <a:pt x="23" y="26"/>
                  </a:moveTo>
                  <a:cubicBezTo>
                    <a:pt x="4" y="26"/>
                    <a:pt x="4" y="26"/>
                    <a:pt x="4" y="26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7"/>
                    <a:pt x="24" y="26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3" y="26"/>
                  </a:cubicBezTo>
                  <a:close/>
                  <a:moveTo>
                    <a:pt x="23" y="23"/>
                  </a:moveTo>
                  <a:cubicBezTo>
                    <a:pt x="4" y="23"/>
                    <a:pt x="4" y="23"/>
                    <a:pt x="4" y="23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5"/>
                    <a:pt x="24" y="25"/>
                    <a:pt x="24" y="24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4" y="23"/>
                    <a:pt x="23" y="23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275"/>
            <p:cNvSpPr>
              <a:spLocks noEditPoints="1"/>
            </p:cNvSpPr>
            <p:nvPr/>
          </p:nvSpPr>
          <p:spPr bwMode="auto">
            <a:xfrm>
              <a:off x="1765300" y="1898651"/>
              <a:ext cx="290513" cy="434975"/>
            </a:xfrm>
            <a:custGeom>
              <a:avLst/>
              <a:gdLst>
                <a:gd name="T0" fmla="*/ 1 w 24"/>
                <a:gd name="T1" fmla="*/ 26 h 36"/>
                <a:gd name="T2" fmla="*/ 20 w 24"/>
                <a:gd name="T3" fmla="*/ 26 h 36"/>
                <a:gd name="T4" fmla="*/ 20 w 24"/>
                <a:gd name="T5" fmla="*/ 28 h 36"/>
                <a:gd name="T6" fmla="*/ 1 w 24"/>
                <a:gd name="T7" fmla="*/ 28 h 36"/>
                <a:gd name="T8" fmla="*/ 0 w 24"/>
                <a:gd name="T9" fmla="*/ 26 h 36"/>
                <a:gd name="T10" fmla="*/ 0 w 24"/>
                <a:gd name="T11" fmla="*/ 25 h 36"/>
                <a:gd name="T12" fmla="*/ 1 w 24"/>
                <a:gd name="T13" fmla="*/ 26 h 36"/>
                <a:gd name="T14" fmla="*/ 0 w 24"/>
                <a:gd name="T15" fmla="*/ 28 h 36"/>
                <a:gd name="T16" fmla="*/ 0 w 24"/>
                <a:gd name="T17" fmla="*/ 29 h 36"/>
                <a:gd name="T18" fmla="*/ 1 w 24"/>
                <a:gd name="T19" fmla="*/ 31 h 36"/>
                <a:gd name="T20" fmla="*/ 20 w 24"/>
                <a:gd name="T21" fmla="*/ 31 h 36"/>
                <a:gd name="T22" fmla="*/ 20 w 24"/>
                <a:gd name="T23" fmla="*/ 29 h 36"/>
                <a:gd name="T24" fmla="*/ 1 w 24"/>
                <a:gd name="T25" fmla="*/ 29 h 36"/>
                <a:gd name="T26" fmla="*/ 0 w 24"/>
                <a:gd name="T27" fmla="*/ 28 h 36"/>
                <a:gd name="T28" fmla="*/ 0 w 24"/>
                <a:gd name="T29" fmla="*/ 33 h 36"/>
                <a:gd name="T30" fmla="*/ 0 w 24"/>
                <a:gd name="T31" fmla="*/ 34 h 36"/>
                <a:gd name="T32" fmla="*/ 1 w 24"/>
                <a:gd name="T33" fmla="*/ 36 h 36"/>
                <a:gd name="T34" fmla="*/ 20 w 24"/>
                <a:gd name="T35" fmla="*/ 36 h 36"/>
                <a:gd name="T36" fmla="*/ 20 w 24"/>
                <a:gd name="T37" fmla="*/ 34 h 36"/>
                <a:gd name="T38" fmla="*/ 1 w 24"/>
                <a:gd name="T39" fmla="*/ 34 h 36"/>
                <a:gd name="T40" fmla="*/ 0 w 24"/>
                <a:gd name="T41" fmla="*/ 33 h 36"/>
                <a:gd name="T42" fmla="*/ 0 w 24"/>
                <a:gd name="T43" fmla="*/ 30 h 36"/>
                <a:gd name="T44" fmla="*/ 0 w 24"/>
                <a:gd name="T45" fmla="*/ 32 h 36"/>
                <a:gd name="T46" fmla="*/ 1 w 24"/>
                <a:gd name="T47" fmla="*/ 33 h 36"/>
                <a:gd name="T48" fmla="*/ 20 w 24"/>
                <a:gd name="T49" fmla="*/ 33 h 36"/>
                <a:gd name="T50" fmla="*/ 20 w 24"/>
                <a:gd name="T51" fmla="*/ 31 h 36"/>
                <a:gd name="T52" fmla="*/ 1 w 24"/>
                <a:gd name="T53" fmla="*/ 31 h 36"/>
                <a:gd name="T54" fmla="*/ 0 w 24"/>
                <a:gd name="T55" fmla="*/ 30 h 36"/>
                <a:gd name="T56" fmla="*/ 21 w 24"/>
                <a:gd name="T57" fmla="*/ 0 h 36"/>
                <a:gd name="T58" fmla="*/ 21 w 24"/>
                <a:gd name="T59" fmla="*/ 36 h 36"/>
                <a:gd name="T60" fmla="*/ 24 w 24"/>
                <a:gd name="T61" fmla="*/ 36 h 36"/>
                <a:gd name="T62" fmla="*/ 24 w 24"/>
                <a:gd name="T63" fmla="*/ 0 h 36"/>
                <a:gd name="T64" fmla="*/ 21 w 24"/>
                <a:gd name="T65" fmla="*/ 0 h 36"/>
                <a:gd name="T66" fmla="*/ 0 w 24"/>
                <a:gd name="T67" fmla="*/ 22 h 36"/>
                <a:gd name="T68" fmla="*/ 0 w 24"/>
                <a:gd name="T69" fmla="*/ 24 h 36"/>
                <a:gd name="T70" fmla="*/ 1 w 24"/>
                <a:gd name="T71" fmla="*/ 25 h 36"/>
                <a:gd name="T72" fmla="*/ 20 w 24"/>
                <a:gd name="T73" fmla="*/ 25 h 36"/>
                <a:gd name="T74" fmla="*/ 20 w 24"/>
                <a:gd name="T75" fmla="*/ 23 h 36"/>
                <a:gd name="T76" fmla="*/ 1 w 24"/>
                <a:gd name="T77" fmla="*/ 23 h 36"/>
                <a:gd name="T78" fmla="*/ 0 w 24"/>
                <a:gd name="T79" fmla="*/ 22 h 36"/>
                <a:gd name="T80" fmla="*/ 1 w 24"/>
                <a:gd name="T81" fmla="*/ 0 h 36"/>
                <a:gd name="T82" fmla="*/ 20 w 24"/>
                <a:gd name="T83" fmla="*/ 0 h 36"/>
                <a:gd name="T84" fmla="*/ 20 w 24"/>
                <a:gd name="T85" fmla="*/ 5 h 36"/>
                <a:gd name="T86" fmla="*/ 17 w 24"/>
                <a:gd name="T87" fmla="*/ 11 h 36"/>
                <a:gd name="T88" fmla="*/ 20 w 24"/>
                <a:gd name="T89" fmla="*/ 18 h 36"/>
                <a:gd name="T90" fmla="*/ 20 w 24"/>
                <a:gd name="T91" fmla="*/ 23 h 36"/>
                <a:gd name="T92" fmla="*/ 1 w 24"/>
                <a:gd name="T93" fmla="*/ 23 h 36"/>
                <a:gd name="T94" fmla="*/ 0 w 24"/>
                <a:gd name="T95" fmla="*/ 21 h 36"/>
                <a:gd name="T96" fmla="*/ 0 w 24"/>
                <a:gd name="T97" fmla="*/ 21 h 36"/>
                <a:gd name="T98" fmla="*/ 0 w 24"/>
                <a:gd name="T99" fmla="*/ 2 h 36"/>
                <a:gd name="T100" fmla="*/ 1 w 24"/>
                <a:gd name="T101" fmla="*/ 0 h 36"/>
                <a:gd name="T102" fmla="*/ 2 w 24"/>
                <a:gd name="T103" fmla="*/ 16 h 36"/>
                <a:gd name="T104" fmla="*/ 6 w 24"/>
                <a:gd name="T105" fmla="*/ 20 h 36"/>
                <a:gd name="T106" fmla="*/ 19 w 24"/>
                <a:gd name="T107" fmla="*/ 20 h 36"/>
                <a:gd name="T108" fmla="*/ 15 w 24"/>
                <a:gd name="T109" fmla="*/ 11 h 36"/>
                <a:gd name="T110" fmla="*/ 19 w 24"/>
                <a:gd name="T111" fmla="*/ 2 h 36"/>
                <a:gd name="T112" fmla="*/ 6 w 24"/>
                <a:gd name="T113" fmla="*/ 2 h 36"/>
                <a:gd name="T114" fmla="*/ 2 w 24"/>
                <a:gd name="T115" fmla="*/ 7 h 36"/>
                <a:gd name="T116" fmla="*/ 2 w 24"/>
                <a:gd name="T117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" h="36">
                  <a:moveTo>
                    <a:pt x="1" y="26"/>
                  </a:moveTo>
                  <a:cubicBezTo>
                    <a:pt x="20" y="26"/>
                    <a:pt x="20" y="26"/>
                    <a:pt x="20" y="26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7"/>
                    <a:pt x="0" y="26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1" y="26"/>
                    <a:pt x="1" y="26"/>
                  </a:cubicBezTo>
                  <a:close/>
                  <a:moveTo>
                    <a:pt x="0" y="28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1"/>
                    <a:pt x="1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0" y="28"/>
                    <a:pt x="0" y="28"/>
                  </a:cubicBezTo>
                  <a:close/>
                  <a:moveTo>
                    <a:pt x="0" y="33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6"/>
                    <a:pt x="1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0" y="34"/>
                    <a:pt x="0" y="33"/>
                  </a:cubicBezTo>
                  <a:close/>
                  <a:moveTo>
                    <a:pt x="0" y="3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3"/>
                    <a:pt x="1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0" y="31"/>
                    <a:pt x="0" y="30"/>
                  </a:cubicBezTo>
                  <a:close/>
                  <a:moveTo>
                    <a:pt x="21" y="0"/>
                  </a:moveTo>
                  <a:cubicBezTo>
                    <a:pt x="21" y="36"/>
                    <a:pt x="21" y="36"/>
                    <a:pt x="21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0"/>
                    <a:pt x="24" y="0"/>
                    <a:pt x="24" y="0"/>
                  </a:cubicBezTo>
                  <a:lnTo>
                    <a:pt x="21" y="0"/>
                  </a:lnTo>
                  <a:close/>
                  <a:moveTo>
                    <a:pt x="0" y="22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0" y="23"/>
                    <a:pt x="0" y="22"/>
                  </a:cubicBezTo>
                  <a:close/>
                  <a:moveTo>
                    <a:pt x="1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6"/>
                    <a:pt x="17" y="9"/>
                    <a:pt x="17" y="11"/>
                  </a:cubicBezTo>
                  <a:cubicBezTo>
                    <a:pt x="17" y="14"/>
                    <a:pt x="18" y="17"/>
                    <a:pt x="20" y="18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  <a:moveTo>
                    <a:pt x="2" y="16"/>
                  </a:moveTo>
                  <a:cubicBezTo>
                    <a:pt x="4" y="16"/>
                    <a:pt x="6" y="18"/>
                    <a:pt x="6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6" y="18"/>
                    <a:pt x="15" y="15"/>
                    <a:pt x="15" y="11"/>
                  </a:cubicBezTo>
                  <a:cubicBezTo>
                    <a:pt x="15" y="8"/>
                    <a:pt x="16" y="5"/>
                    <a:pt x="19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5"/>
                    <a:pt x="4" y="7"/>
                    <a:pt x="2" y="7"/>
                  </a:cubicBezTo>
                  <a:lnTo>
                    <a:pt x="2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276"/>
            <p:cNvSpPr>
              <a:spLocks/>
            </p:cNvSpPr>
            <p:nvPr/>
          </p:nvSpPr>
          <p:spPr bwMode="auto">
            <a:xfrm>
              <a:off x="157163" y="327026"/>
              <a:ext cx="688975" cy="482600"/>
            </a:xfrm>
            <a:custGeom>
              <a:avLst/>
              <a:gdLst>
                <a:gd name="T0" fmla="*/ 51 w 57"/>
                <a:gd name="T1" fmla="*/ 2 h 40"/>
                <a:gd name="T2" fmla="*/ 56 w 57"/>
                <a:gd name="T3" fmla="*/ 12 h 40"/>
                <a:gd name="T4" fmla="*/ 57 w 57"/>
                <a:gd name="T5" fmla="*/ 17 h 40"/>
                <a:gd name="T6" fmla="*/ 57 w 57"/>
                <a:gd name="T7" fmla="*/ 36 h 40"/>
                <a:gd name="T8" fmla="*/ 55 w 57"/>
                <a:gd name="T9" fmla="*/ 37 h 40"/>
                <a:gd name="T10" fmla="*/ 37 w 57"/>
                <a:gd name="T11" fmla="*/ 29 h 40"/>
                <a:gd name="T12" fmla="*/ 10 w 57"/>
                <a:gd name="T13" fmla="*/ 29 h 40"/>
                <a:gd name="T14" fmla="*/ 7 w 57"/>
                <a:gd name="T15" fmla="*/ 26 h 40"/>
                <a:gd name="T16" fmla="*/ 1 w 57"/>
                <a:gd name="T17" fmla="*/ 17 h 40"/>
                <a:gd name="T18" fmla="*/ 1 w 57"/>
                <a:gd name="T19" fmla="*/ 12 h 40"/>
                <a:gd name="T20" fmla="*/ 6 w 57"/>
                <a:gd name="T21" fmla="*/ 3 h 40"/>
                <a:gd name="T22" fmla="*/ 10 w 57"/>
                <a:gd name="T23" fmla="*/ 0 h 40"/>
                <a:gd name="T24" fmla="*/ 47 w 57"/>
                <a:gd name="T25" fmla="*/ 0 h 40"/>
                <a:gd name="T26" fmla="*/ 51 w 57"/>
                <a:gd name="T27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40">
                  <a:moveTo>
                    <a:pt x="51" y="2"/>
                  </a:moveTo>
                  <a:cubicBezTo>
                    <a:pt x="53" y="6"/>
                    <a:pt x="54" y="9"/>
                    <a:pt x="56" y="12"/>
                  </a:cubicBezTo>
                  <a:cubicBezTo>
                    <a:pt x="57" y="14"/>
                    <a:pt x="57" y="15"/>
                    <a:pt x="57" y="17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40"/>
                    <a:pt x="57" y="40"/>
                    <a:pt x="55" y="37"/>
                  </a:cubicBezTo>
                  <a:cubicBezTo>
                    <a:pt x="49" y="29"/>
                    <a:pt x="47" y="29"/>
                    <a:pt x="37" y="29"/>
                  </a:cubicBezTo>
                  <a:cubicBezTo>
                    <a:pt x="27" y="28"/>
                    <a:pt x="13" y="28"/>
                    <a:pt x="10" y="29"/>
                  </a:cubicBezTo>
                  <a:cubicBezTo>
                    <a:pt x="8" y="29"/>
                    <a:pt x="8" y="28"/>
                    <a:pt x="7" y="26"/>
                  </a:cubicBezTo>
                  <a:cubicBezTo>
                    <a:pt x="5" y="23"/>
                    <a:pt x="3" y="20"/>
                    <a:pt x="1" y="17"/>
                  </a:cubicBezTo>
                  <a:cubicBezTo>
                    <a:pt x="0" y="15"/>
                    <a:pt x="0" y="14"/>
                    <a:pt x="1" y="12"/>
                  </a:cubicBezTo>
                  <a:cubicBezTo>
                    <a:pt x="3" y="9"/>
                    <a:pt x="5" y="6"/>
                    <a:pt x="6" y="3"/>
                  </a:cubicBezTo>
                  <a:cubicBezTo>
                    <a:pt x="8" y="1"/>
                    <a:pt x="8" y="0"/>
                    <a:pt x="10" y="0"/>
                  </a:cubicBezTo>
                  <a:cubicBezTo>
                    <a:pt x="14" y="0"/>
                    <a:pt x="43" y="0"/>
                    <a:pt x="47" y="0"/>
                  </a:cubicBezTo>
                  <a:cubicBezTo>
                    <a:pt x="49" y="0"/>
                    <a:pt x="50" y="1"/>
                    <a:pt x="51" y="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277"/>
            <p:cNvSpPr>
              <a:spLocks/>
            </p:cNvSpPr>
            <p:nvPr/>
          </p:nvSpPr>
          <p:spPr bwMode="auto">
            <a:xfrm>
              <a:off x="157163" y="338138"/>
              <a:ext cx="701675" cy="471488"/>
            </a:xfrm>
            <a:custGeom>
              <a:avLst/>
              <a:gdLst>
                <a:gd name="T0" fmla="*/ 51 w 58"/>
                <a:gd name="T1" fmla="*/ 2 h 39"/>
                <a:gd name="T2" fmla="*/ 57 w 58"/>
                <a:gd name="T3" fmla="*/ 11 h 39"/>
                <a:gd name="T4" fmla="*/ 58 w 58"/>
                <a:gd name="T5" fmla="*/ 17 h 39"/>
                <a:gd name="T6" fmla="*/ 58 w 58"/>
                <a:gd name="T7" fmla="*/ 36 h 39"/>
                <a:gd name="T8" fmla="*/ 55 w 58"/>
                <a:gd name="T9" fmla="*/ 36 h 39"/>
                <a:gd name="T10" fmla="*/ 37 w 58"/>
                <a:gd name="T11" fmla="*/ 28 h 39"/>
                <a:gd name="T12" fmla="*/ 11 w 58"/>
                <a:gd name="T13" fmla="*/ 28 h 39"/>
                <a:gd name="T14" fmla="*/ 7 w 58"/>
                <a:gd name="T15" fmla="*/ 26 h 39"/>
                <a:gd name="T16" fmla="*/ 1 w 58"/>
                <a:gd name="T17" fmla="*/ 16 h 39"/>
                <a:gd name="T18" fmla="*/ 1 w 58"/>
                <a:gd name="T19" fmla="*/ 12 h 39"/>
                <a:gd name="T20" fmla="*/ 7 w 58"/>
                <a:gd name="T21" fmla="*/ 2 h 39"/>
                <a:gd name="T22" fmla="*/ 10 w 58"/>
                <a:gd name="T23" fmla="*/ 0 h 39"/>
                <a:gd name="T24" fmla="*/ 47 w 58"/>
                <a:gd name="T25" fmla="*/ 0 h 39"/>
                <a:gd name="T26" fmla="*/ 51 w 58"/>
                <a:gd name="T27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39">
                  <a:moveTo>
                    <a:pt x="51" y="2"/>
                  </a:moveTo>
                  <a:cubicBezTo>
                    <a:pt x="53" y="5"/>
                    <a:pt x="55" y="8"/>
                    <a:pt x="57" y="11"/>
                  </a:cubicBezTo>
                  <a:cubicBezTo>
                    <a:pt x="57" y="13"/>
                    <a:pt x="58" y="14"/>
                    <a:pt x="58" y="17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9"/>
                    <a:pt x="57" y="39"/>
                    <a:pt x="55" y="36"/>
                  </a:cubicBezTo>
                  <a:cubicBezTo>
                    <a:pt x="49" y="28"/>
                    <a:pt x="48" y="28"/>
                    <a:pt x="37" y="28"/>
                  </a:cubicBezTo>
                  <a:cubicBezTo>
                    <a:pt x="28" y="28"/>
                    <a:pt x="14" y="28"/>
                    <a:pt x="11" y="28"/>
                  </a:cubicBezTo>
                  <a:cubicBezTo>
                    <a:pt x="8" y="28"/>
                    <a:pt x="8" y="28"/>
                    <a:pt x="7" y="26"/>
                  </a:cubicBezTo>
                  <a:cubicBezTo>
                    <a:pt x="5" y="23"/>
                    <a:pt x="3" y="19"/>
                    <a:pt x="1" y="16"/>
                  </a:cubicBezTo>
                  <a:cubicBezTo>
                    <a:pt x="0" y="14"/>
                    <a:pt x="0" y="14"/>
                    <a:pt x="1" y="12"/>
                  </a:cubicBezTo>
                  <a:cubicBezTo>
                    <a:pt x="3" y="9"/>
                    <a:pt x="5" y="5"/>
                    <a:pt x="7" y="2"/>
                  </a:cubicBezTo>
                  <a:cubicBezTo>
                    <a:pt x="8" y="0"/>
                    <a:pt x="8" y="0"/>
                    <a:pt x="10" y="0"/>
                  </a:cubicBezTo>
                  <a:cubicBezTo>
                    <a:pt x="14" y="0"/>
                    <a:pt x="43" y="0"/>
                    <a:pt x="47" y="0"/>
                  </a:cubicBezTo>
                  <a:cubicBezTo>
                    <a:pt x="50" y="0"/>
                    <a:pt x="50" y="0"/>
                    <a:pt x="51" y="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278"/>
            <p:cNvSpPr>
              <a:spLocks/>
            </p:cNvSpPr>
            <p:nvPr/>
          </p:nvSpPr>
          <p:spPr bwMode="auto">
            <a:xfrm>
              <a:off x="157163" y="338138"/>
              <a:ext cx="701675" cy="471488"/>
            </a:xfrm>
            <a:custGeom>
              <a:avLst/>
              <a:gdLst>
                <a:gd name="T0" fmla="*/ 51 w 58"/>
                <a:gd name="T1" fmla="*/ 2 h 39"/>
                <a:gd name="T2" fmla="*/ 57 w 58"/>
                <a:gd name="T3" fmla="*/ 12 h 39"/>
                <a:gd name="T4" fmla="*/ 58 w 58"/>
                <a:gd name="T5" fmla="*/ 17 h 39"/>
                <a:gd name="T6" fmla="*/ 58 w 58"/>
                <a:gd name="T7" fmla="*/ 36 h 39"/>
                <a:gd name="T8" fmla="*/ 56 w 58"/>
                <a:gd name="T9" fmla="*/ 37 h 39"/>
                <a:gd name="T10" fmla="*/ 37 w 58"/>
                <a:gd name="T11" fmla="*/ 28 h 39"/>
                <a:gd name="T12" fmla="*/ 11 w 58"/>
                <a:gd name="T13" fmla="*/ 28 h 39"/>
                <a:gd name="T14" fmla="*/ 7 w 58"/>
                <a:gd name="T15" fmla="*/ 26 h 39"/>
                <a:gd name="T16" fmla="*/ 2 w 58"/>
                <a:gd name="T17" fmla="*/ 16 h 39"/>
                <a:gd name="T18" fmla="*/ 1 w 58"/>
                <a:gd name="T19" fmla="*/ 12 h 39"/>
                <a:gd name="T20" fmla="*/ 7 w 58"/>
                <a:gd name="T21" fmla="*/ 2 h 39"/>
                <a:gd name="T22" fmla="*/ 11 w 58"/>
                <a:gd name="T23" fmla="*/ 0 h 39"/>
                <a:gd name="T24" fmla="*/ 47 w 58"/>
                <a:gd name="T25" fmla="*/ 0 h 39"/>
                <a:gd name="T26" fmla="*/ 51 w 58"/>
                <a:gd name="T27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39">
                  <a:moveTo>
                    <a:pt x="51" y="2"/>
                  </a:moveTo>
                  <a:cubicBezTo>
                    <a:pt x="53" y="5"/>
                    <a:pt x="55" y="9"/>
                    <a:pt x="57" y="12"/>
                  </a:cubicBezTo>
                  <a:cubicBezTo>
                    <a:pt x="58" y="13"/>
                    <a:pt x="58" y="14"/>
                    <a:pt x="58" y="17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9"/>
                    <a:pt x="58" y="39"/>
                    <a:pt x="56" y="37"/>
                  </a:cubicBezTo>
                  <a:cubicBezTo>
                    <a:pt x="50" y="29"/>
                    <a:pt x="48" y="28"/>
                    <a:pt x="37" y="28"/>
                  </a:cubicBezTo>
                  <a:cubicBezTo>
                    <a:pt x="28" y="28"/>
                    <a:pt x="14" y="28"/>
                    <a:pt x="11" y="28"/>
                  </a:cubicBezTo>
                  <a:cubicBezTo>
                    <a:pt x="8" y="28"/>
                    <a:pt x="8" y="28"/>
                    <a:pt x="7" y="26"/>
                  </a:cubicBezTo>
                  <a:cubicBezTo>
                    <a:pt x="5" y="23"/>
                    <a:pt x="3" y="20"/>
                    <a:pt x="2" y="16"/>
                  </a:cubicBezTo>
                  <a:cubicBezTo>
                    <a:pt x="0" y="14"/>
                    <a:pt x="0" y="14"/>
                    <a:pt x="1" y="12"/>
                  </a:cubicBezTo>
                  <a:cubicBezTo>
                    <a:pt x="3" y="9"/>
                    <a:pt x="5" y="6"/>
                    <a:pt x="7" y="2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4" y="0"/>
                    <a:pt x="44" y="0"/>
                    <a:pt x="47" y="0"/>
                  </a:cubicBezTo>
                  <a:cubicBezTo>
                    <a:pt x="50" y="0"/>
                    <a:pt x="50" y="0"/>
                    <a:pt x="51" y="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279"/>
            <p:cNvSpPr>
              <a:spLocks/>
            </p:cNvSpPr>
            <p:nvPr/>
          </p:nvSpPr>
          <p:spPr bwMode="auto">
            <a:xfrm>
              <a:off x="169863" y="338138"/>
              <a:ext cx="688975" cy="484188"/>
            </a:xfrm>
            <a:custGeom>
              <a:avLst/>
              <a:gdLst>
                <a:gd name="T0" fmla="*/ 51 w 57"/>
                <a:gd name="T1" fmla="*/ 2 h 40"/>
                <a:gd name="T2" fmla="*/ 56 w 57"/>
                <a:gd name="T3" fmla="*/ 12 h 40"/>
                <a:gd name="T4" fmla="*/ 57 w 57"/>
                <a:gd name="T5" fmla="*/ 17 h 40"/>
                <a:gd name="T6" fmla="*/ 57 w 57"/>
                <a:gd name="T7" fmla="*/ 36 h 40"/>
                <a:gd name="T8" fmla="*/ 55 w 57"/>
                <a:gd name="T9" fmla="*/ 37 h 40"/>
                <a:gd name="T10" fmla="*/ 37 w 57"/>
                <a:gd name="T11" fmla="*/ 28 h 40"/>
                <a:gd name="T12" fmla="*/ 10 w 57"/>
                <a:gd name="T13" fmla="*/ 28 h 40"/>
                <a:gd name="T14" fmla="*/ 6 w 57"/>
                <a:gd name="T15" fmla="*/ 26 h 40"/>
                <a:gd name="T16" fmla="*/ 1 w 57"/>
                <a:gd name="T17" fmla="*/ 17 h 40"/>
                <a:gd name="T18" fmla="*/ 1 w 57"/>
                <a:gd name="T19" fmla="*/ 12 h 40"/>
                <a:gd name="T20" fmla="*/ 6 w 57"/>
                <a:gd name="T21" fmla="*/ 3 h 40"/>
                <a:gd name="T22" fmla="*/ 10 w 57"/>
                <a:gd name="T23" fmla="*/ 0 h 40"/>
                <a:gd name="T24" fmla="*/ 47 w 57"/>
                <a:gd name="T25" fmla="*/ 0 h 40"/>
                <a:gd name="T26" fmla="*/ 51 w 57"/>
                <a:gd name="T27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40">
                  <a:moveTo>
                    <a:pt x="51" y="2"/>
                  </a:moveTo>
                  <a:cubicBezTo>
                    <a:pt x="52" y="6"/>
                    <a:pt x="54" y="9"/>
                    <a:pt x="56" y="12"/>
                  </a:cubicBezTo>
                  <a:cubicBezTo>
                    <a:pt x="57" y="13"/>
                    <a:pt x="57" y="15"/>
                    <a:pt x="57" y="17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39"/>
                    <a:pt x="57" y="40"/>
                    <a:pt x="55" y="37"/>
                  </a:cubicBezTo>
                  <a:cubicBezTo>
                    <a:pt x="49" y="29"/>
                    <a:pt x="47" y="28"/>
                    <a:pt x="37" y="28"/>
                  </a:cubicBezTo>
                  <a:cubicBezTo>
                    <a:pt x="27" y="28"/>
                    <a:pt x="13" y="28"/>
                    <a:pt x="10" y="28"/>
                  </a:cubicBezTo>
                  <a:cubicBezTo>
                    <a:pt x="8" y="28"/>
                    <a:pt x="7" y="28"/>
                    <a:pt x="6" y="26"/>
                  </a:cubicBezTo>
                  <a:cubicBezTo>
                    <a:pt x="5" y="23"/>
                    <a:pt x="3" y="20"/>
                    <a:pt x="1" y="17"/>
                  </a:cubicBezTo>
                  <a:cubicBezTo>
                    <a:pt x="0" y="14"/>
                    <a:pt x="0" y="14"/>
                    <a:pt x="1" y="12"/>
                  </a:cubicBezTo>
                  <a:cubicBezTo>
                    <a:pt x="3" y="9"/>
                    <a:pt x="4" y="6"/>
                    <a:pt x="6" y="3"/>
                  </a:cubicBezTo>
                  <a:cubicBezTo>
                    <a:pt x="8" y="0"/>
                    <a:pt x="8" y="0"/>
                    <a:pt x="10" y="0"/>
                  </a:cubicBezTo>
                  <a:cubicBezTo>
                    <a:pt x="14" y="0"/>
                    <a:pt x="43" y="0"/>
                    <a:pt x="47" y="0"/>
                  </a:cubicBezTo>
                  <a:cubicBezTo>
                    <a:pt x="49" y="0"/>
                    <a:pt x="49" y="0"/>
                    <a:pt x="51" y="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280"/>
            <p:cNvSpPr>
              <a:spLocks/>
            </p:cNvSpPr>
            <p:nvPr/>
          </p:nvSpPr>
          <p:spPr bwMode="auto">
            <a:xfrm>
              <a:off x="169863" y="350838"/>
              <a:ext cx="688975" cy="471488"/>
            </a:xfrm>
            <a:custGeom>
              <a:avLst/>
              <a:gdLst>
                <a:gd name="T0" fmla="*/ 51 w 57"/>
                <a:gd name="T1" fmla="*/ 2 h 39"/>
                <a:gd name="T2" fmla="*/ 56 w 57"/>
                <a:gd name="T3" fmla="*/ 11 h 39"/>
                <a:gd name="T4" fmla="*/ 57 w 57"/>
                <a:gd name="T5" fmla="*/ 17 h 39"/>
                <a:gd name="T6" fmla="*/ 57 w 57"/>
                <a:gd name="T7" fmla="*/ 35 h 39"/>
                <a:gd name="T8" fmla="*/ 55 w 57"/>
                <a:gd name="T9" fmla="*/ 36 h 39"/>
                <a:gd name="T10" fmla="*/ 37 w 57"/>
                <a:gd name="T11" fmla="*/ 28 h 39"/>
                <a:gd name="T12" fmla="*/ 11 w 57"/>
                <a:gd name="T13" fmla="*/ 28 h 39"/>
                <a:gd name="T14" fmla="*/ 7 w 57"/>
                <a:gd name="T15" fmla="*/ 26 h 39"/>
                <a:gd name="T16" fmla="*/ 1 w 57"/>
                <a:gd name="T17" fmla="*/ 16 h 39"/>
                <a:gd name="T18" fmla="*/ 1 w 57"/>
                <a:gd name="T19" fmla="*/ 12 h 39"/>
                <a:gd name="T20" fmla="*/ 7 w 57"/>
                <a:gd name="T21" fmla="*/ 2 h 39"/>
                <a:gd name="T22" fmla="*/ 10 w 57"/>
                <a:gd name="T23" fmla="*/ 0 h 39"/>
                <a:gd name="T24" fmla="*/ 47 w 57"/>
                <a:gd name="T25" fmla="*/ 0 h 39"/>
                <a:gd name="T26" fmla="*/ 51 w 57"/>
                <a:gd name="T27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51" y="2"/>
                  </a:moveTo>
                  <a:cubicBezTo>
                    <a:pt x="53" y="5"/>
                    <a:pt x="55" y="8"/>
                    <a:pt x="56" y="11"/>
                  </a:cubicBezTo>
                  <a:cubicBezTo>
                    <a:pt x="57" y="13"/>
                    <a:pt x="57" y="14"/>
                    <a:pt x="57" y="17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7" y="39"/>
                    <a:pt x="57" y="39"/>
                    <a:pt x="55" y="36"/>
                  </a:cubicBezTo>
                  <a:cubicBezTo>
                    <a:pt x="49" y="28"/>
                    <a:pt x="48" y="28"/>
                    <a:pt x="37" y="28"/>
                  </a:cubicBezTo>
                  <a:cubicBezTo>
                    <a:pt x="28" y="28"/>
                    <a:pt x="14" y="28"/>
                    <a:pt x="11" y="28"/>
                  </a:cubicBezTo>
                  <a:cubicBezTo>
                    <a:pt x="8" y="28"/>
                    <a:pt x="8" y="27"/>
                    <a:pt x="7" y="26"/>
                  </a:cubicBezTo>
                  <a:cubicBezTo>
                    <a:pt x="5" y="22"/>
                    <a:pt x="3" y="19"/>
                    <a:pt x="1" y="16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3" y="8"/>
                    <a:pt x="5" y="5"/>
                    <a:pt x="7" y="2"/>
                  </a:cubicBezTo>
                  <a:cubicBezTo>
                    <a:pt x="8" y="0"/>
                    <a:pt x="8" y="0"/>
                    <a:pt x="10" y="0"/>
                  </a:cubicBezTo>
                  <a:cubicBezTo>
                    <a:pt x="14" y="0"/>
                    <a:pt x="43" y="0"/>
                    <a:pt x="47" y="0"/>
                  </a:cubicBezTo>
                  <a:cubicBezTo>
                    <a:pt x="50" y="0"/>
                    <a:pt x="50" y="0"/>
                    <a:pt x="51" y="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281"/>
            <p:cNvSpPr>
              <a:spLocks/>
            </p:cNvSpPr>
            <p:nvPr/>
          </p:nvSpPr>
          <p:spPr bwMode="auto">
            <a:xfrm>
              <a:off x="169863" y="350838"/>
              <a:ext cx="701675" cy="471488"/>
            </a:xfrm>
            <a:custGeom>
              <a:avLst/>
              <a:gdLst>
                <a:gd name="T0" fmla="*/ 51 w 58"/>
                <a:gd name="T1" fmla="*/ 2 h 39"/>
                <a:gd name="T2" fmla="*/ 57 w 58"/>
                <a:gd name="T3" fmla="*/ 12 h 39"/>
                <a:gd name="T4" fmla="*/ 58 w 58"/>
                <a:gd name="T5" fmla="*/ 17 h 39"/>
                <a:gd name="T6" fmla="*/ 58 w 58"/>
                <a:gd name="T7" fmla="*/ 36 h 39"/>
                <a:gd name="T8" fmla="*/ 56 w 58"/>
                <a:gd name="T9" fmla="*/ 36 h 39"/>
                <a:gd name="T10" fmla="*/ 37 w 58"/>
                <a:gd name="T11" fmla="*/ 28 h 39"/>
                <a:gd name="T12" fmla="*/ 11 w 58"/>
                <a:gd name="T13" fmla="*/ 28 h 39"/>
                <a:gd name="T14" fmla="*/ 7 w 58"/>
                <a:gd name="T15" fmla="*/ 26 h 39"/>
                <a:gd name="T16" fmla="*/ 1 w 58"/>
                <a:gd name="T17" fmla="*/ 16 h 39"/>
                <a:gd name="T18" fmla="*/ 1 w 58"/>
                <a:gd name="T19" fmla="*/ 12 h 39"/>
                <a:gd name="T20" fmla="*/ 7 w 58"/>
                <a:gd name="T21" fmla="*/ 2 h 39"/>
                <a:gd name="T22" fmla="*/ 10 w 58"/>
                <a:gd name="T23" fmla="*/ 0 h 39"/>
                <a:gd name="T24" fmla="*/ 47 w 58"/>
                <a:gd name="T25" fmla="*/ 0 h 39"/>
                <a:gd name="T26" fmla="*/ 51 w 58"/>
                <a:gd name="T27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39">
                  <a:moveTo>
                    <a:pt x="51" y="2"/>
                  </a:moveTo>
                  <a:cubicBezTo>
                    <a:pt x="53" y="5"/>
                    <a:pt x="55" y="8"/>
                    <a:pt x="57" y="12"/>
                  </a:cubicBezTo>
                  <a:cubicBezTo>
                    <a:pt x="57" y="13"/>
                    <a:pt x="58" y="14"/>
                    <a:pt x="58" y="17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9"/>
                    <a:pt x="58" y="39"/>
                    <a:pt x="56" y="36"/>
                  </a:cubicBezTo>
                  <a:cubicBezTo>
                    <a:pt x="50" y="28"/>
                    <a:pt x="48" y="28"/>
                    <a:pt x="37" y="28"/>
                  </a:cubicBezTo>
                  <a:cubicBezTo>
                    <a:pt x="28" y="28"/>
                    <a:pt x="14" y="28"/>
                    <a:pt x="11" y="28"/>
                  </a:cubicBezTo>
                  <a:cubicBezTo>
                    <a:pt x="8" y="28"/>
                    <a:pt x="8" y="28"/>
                    <a:pt x="7" y="26"/>
                  </a:cubicBezTo>
                  <a:cubicBezTo>
                    <a:pt x="5" y="23"/>
                    <a:pt x="3" y="19"/>
                    <a:pt x="1" y="16"/>
                  </a:cubicBezTo>
                  <a:cubicBezTo>
                    <a:pt x="0" y="14"/>
                    <a:pt x="0" y="14"/>
                    <a:pt x="1" y="12"/>
                  </a:cubicBezTo>
                  <a:cubicBezTo>
                    <a:pt x="3" y="9"/>
                    <a:pt x="5" y="5"/>
                    <a:pt x="7" y="2"/>
                  </a:cubicBezTo>
                  <a:cubicBezTo>
                    <a:pt x="8" y="0"/>
                    <a:pt x="8" y="0"/>
                    <a:pt x="10" y="0"/>
                  </a:cubicBezTo>
                  <a:cubicBezTo>
                    <a:pt x="14" y="0"/>
                    <a:pt x="44" y="0"/>
                    <a:pt x="47" y="0"/>
                  </a:cubicBezTo>
                  <a:cubicBezTo>
                    <a:pt x="50" y="0"/>
                    <a:pt x="50" y="0"/>
                    <a:pt x="51" y="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282"/>
            <p:cNvSpPr>
              <a:spLocks/>
            </p:cNvSpPr>
            <p:nvPr/>
          </p:nvSpPr>
          <p:spPr bwMode="auto">
            <a:xfrm>
              <a:off x="169863" y="350838"/>
              <a:ext cx="701675" cy="471488"/>
            </a:xfrm>
            <a:custGeom>
              <a:avLst/>
              <a:gdLst>
                <a:gd name="T0" fmla="*/ 51 w 58"/>
                <a:gd name="T1" fmla="*/ 2 h 39"/>
                <a:gd name="T2" fmla="*/ 57 w 58"/>
                <a:gd name="T3" fmla="*/ 12 h 39"/>
                <a:gd name="T4" fmla="*/ 58 w 58"/>
                <a:gd name="T5" fmla="*/ 17 h 39"/>
                <a:gd name="T6" fmla="*/ 58 w 58"/>
                <a:gd name="T7" fmla="*/ 36 h 39"/>
                <a:gd name="T8" fmla="*/ 56 w 58"/>
                <a:gd name="T9" fmla="*/ 37 h 39"/>
                <a:gd name="T10" fmla="*/ 38 w 58"/>
                <a:gd name="T11" fmla="*/ 28 h 39"/>
                <a:gd name="T12" fmla="*/ 11 w 58"/>
                <a:gd name="T13" fmla="*/ 28 h 39"/>
                <a:gd name="T14" fmla="*/ 7 w 58"/>
                <a:gd name="T15" fmla="*/ 26 h 39"/>
                <a:gd name="T16" fmla="*/ 2 w 58"/>
                <a:gd name="T17" fmla="*/ 16 h 39"/>
                <a:gd name="T18" fmla="*/ 2 w 58"/>
                <a:gd name="T19" fmla="*/ 12 h 39"/>
                <a:gd name="T20" fmla="*/ 7 w 58"/>
                <a:gd name="T21" fmla="*/ 2 h 39"/>
                <a:gd name="T22" fmla="*/ 11 w 58"/>
                <a:gd name="T23" fmla="*/ 0 h 39"/>
                <a:gd name="T24" fmla="*/ 48 w 58"/>
                <a:gd name="T25" fmla="*/ 0 h 39"/>
                <a:gd name="T26" fmla="*/ 51 w 58"/>
                <a:gd name="T27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39">
                  <a:moveTo>
                    <a:pt x="51" y="2"/>
                  </a:moveTo>
                  <a:cubicBezTo>
                    <a:pt x="53" y="5"/>
                    <a:pt x="55" y="9"/>
                    <a:pt x="57" y="12"/>
                  </a:cubicBezTo>
                  <a:cubicBezTo>
                    <a:pt x="58" y="13"/>
                    <a:pt x="58" y="14"/>
                    <a:pt x="58" y="17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9"/>
                    <a:pt x="58" y="39"/>
                    <a:pt x="56" y="37"/>
                  </a:cubicBezTo>
                  <a:cubicBezTo>
                    <a:pt x="50" y="29"/>
                    <a:pt x="48" y="28"/>
                    <a:pt x="38" y="28"/>
                  </a:cubicBezTo>
                  <a:cubicBezTo>
                    <a:pt x="28" y="28"/>
                    <a:pt x="14" y="28"/>
                    <a:pt x="11" y="28"/>
                  </a:cubicBezTo>
                  <a:cubicBezTo>
                    <a:pt x="9" y="28"/>
                    <a:pt x="8" y="28"/>
                    <a:pt x="7" y="26"/>
                  </a:cubicBezTo>
                  <a:cubicBezTo>
                    <a:pt x="5" y="23"/>
                    <a:pt x="4" y="20"/>
                    <a:pt x="2" y="16"/>
                  </a:cubicBezTo>
                  <a:cubicBezTo>
                    <a:pt x="0" y="14"/>
                    <a:pt x="0" y="14"/>
                    <a:pt x="2" y="12"/>
                  </a:cubicBezTo>
                  <a:cubicBezTo>
                    <a:pt x="3" y="9"/>
                    <a:pt x="5" y="6"/>
                    <a:pt x="7" y="2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5" y="0"/>
                    <a:pt x="44" y="0"/>
                    <a:pt x="48" y="0"/>
                  </a:cubicBezTo>
                  <a:cubicBezTo>
                    <a:pt x="50" y="0"/>
                    <a:pt x="50" y="0"/>
                    <a:pt x="51" y="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283"/>
            <p:cNvSpPr>
              <a:spLocks/>
            </p:cNvSpPr>
            <p:nvPr/>
          </p:nvSpPr>
          <p:spPr bwMode="auto">
            <a:xfrm>
              <a:off x="180975" y="350838"/>
              <a:ext cx="690563" cy="484188"/>
            </a:xfrm>
            <a:custGeom>
              <a:avLst/>
              <a:gdLst>
                <a:gd name="T0" fmla="*/ 51 w 57"/>
                <a:gd name="T1" fmla="*/ 2 h 40"/>
                <a:gd name="T2" fmla="*/ 56 w 57"/>
                <a:gd name="T3" fmla="*/ 12 h 40"/>
                <a:gd name="T4" fmla="*/ 57 w 57"/>
                <a:gd name="T5" fmla="*/ 17 h 40"/>
                <a:gd name="T6" fmla="*/ 57 w 57"/>
                <a:gd name="T7" fmla="*/ 36 h 40"/>
                <a:gd name="T8" fmla="*/ 55 w 57"/>
                <a:gd name="T9" fmla="*/ 37 h 40"/>
                <a:gd name="T10" fmla="*/ 37 w 57"/>
                <a:gd name="T11" fmla="*/ 28 h 40"/>
                <a:gd name="T12" fmla="*/ 10 w 57"/>
                <a:gd name="T13" fmla="*/ 28 h 40"/>
                <a:gd name="T14" fmla="*/ 7 w 57"/>
                <a:gd name="T15" fmla="*/ 26 h 40"/>
                <a:gd name="T16" fmla="*/ 1 w 57"/>
                <a:gd name="T17" fmla="*/ 17 h 40"/>
                <a:gd name="T18" fmla="*/ 1 w 57"/>
                <a:gd name="T19" fmla="*/ 12 h 40"/>
                <a:gd name="T20" fmla="*/ 6 w 57"/>
                <a:gd name="T21" fmla="*/ 3 h 40"/>
                <a:gd name="T22" fmla="*/ 10 w 57"/>
                <a:gd name="T23" fmla="*/ 0 h 40"/>
                <a:gd name="T24" fmla="*/ 47 w 57"/>
                <a:gd name="T25" fmla="*/ 0 h 40"/>
                <a:gd name="T26" fmla="*/ 51 w 57"/>
                <a:gd name="T27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40">
                  <a:moveTo>
                    <a:pt x="51" y="2"/>
                  </a:moveTo>
                  <a:cubicBezTo>
                    <a:pt x="52" y="6"/>
                    <a:pt x="54" y="9"/>
                    <a:pt x="56" y="12"/>
                  </a:cubicBezTo>
                  <a:cubicBezTo>
                    <a:pt x="57" y="14"/>
                    <a:pt x="57" y="15"/>
                    <a:pt x="57" y="17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40"/>
                    <a:pt x="57" y="40"/>
                    <a:pt x="55" y="37"/>
                  </a:cubicBezTo>
                  <a:cubicBezTo>
                    <a:pt x="49" y="29"/>
                    <a:pt x="47" y="28"/>
                    <a:pt x="37" y="28"/>
                  </a:cubicBezTo>
                  <a:cubicBezTo>
                    <a:pt x="27" y="28"/>
                    <a:pt x="13" y="28"/>
                    <a:pt x="10" y="28"/>
                  </a:cubicBezTo>
                  <a:cubicBezTo>
                    <a:pt x="8" y="28"/>
                    <a:pt x="8" y="28"/>
                    <a:pt x="7" y="26"/>
                  </a:cubicBezTo>
                  <a:cubicBezTo>
                    <a:pt x="5" y="23"/>
                    <a:pt x="3" y="20"/>
                    <a:pt x="1" y="17"/>
                  </a:cubicBezTo>
                  <a:cubicBezTo>
                    <a:pt x="0" y="14"/>
                    <a:pt x="0" y="14"/>
                    <a:pt x="1" y="12"/>
                  </a:cubicBezTo>
                  <a:cubicBezTo>
                    <a:pt x="3" y="9"/>
                    <a:pt x="5" y="6"/>
                    <a:pt x="6" y="3"/>
                  </a:cubicBezTo>
                  <a:cubicBezTo>
                    <a:pt x="8" y="0"/>
                    <a:pt x="8" y="0"/>
                    <a:pt x="10" y="0"/>
                  </a:cubicBezTo>
                  <a:cubicBezTo>
                    <a:pt x="14" y="0"/>
                    <a:pt x="43" y="0"/>
                    <a:pt x="47" y="0"/>
                  </a:cubicBezTo>
                  <a:cubicBezTo>
                    <a:pt x="49" y="0"/>
                    <a:pt x="50" y="1"/>
                    <a:pt x="51" y="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284"/>
            <p:cNvSpPr>
              <a:spLocks/>
            </p:cNvSpPr>
            <p:nvPr/>
          </p:nvSpPr>
          <p:spPr bwMode="auto">
            <a:xfrm>
              <a:off x="180975" y="361951"/>
              <a:ext cx="690563" cy="473075"/>
            </a:xfrm>
            <a:custGeom>
              <a:avLst/>
              <a:gdLst>
                <a:gd name="T0" fmla="*/ 51 w 57"/>
                <a:gd name="T1" fmla="*/ 2 h 39"/>
                <a:gd name="T2" fmla="*/ 56 w 57"/>
                <a:gd name="T3" fmla="*/ 11 h 39"/>
                <a:gd name="T4" fmla="*/ 57 w 57"/>
                <a:gd name="T5" fmla="*/ 17 h 39"/>
                <a:gd name="T6" fmla="*/ 57 w 57"/>
                <a:gd name="T7" fmla="*/ 36 h 39"/>
                <a:gd name="T8" fmla="*/ 55 w 57"/>
                <a:gd name="T9" fmla="*/ 36 h 39"/>
                <a:gd name="T10" fmla="*/ 37 w 57"/>
                <a:gd name="T11" fmla="*/ 28 h 39"/>
                <a:gd name="T12" fmla="*/ 11 w 57"/>
                <a:gd name="T13" fmla="*/ 28 h 39"/>
                <a:gd name="T14" fmla="*/ 7 w 57"/>
                <a:gd name="T15" fmla="*/ 26 h 39"/>
                <a:gd name="T16" fmla="*/ 1 w 57"/>
                <a:gd name="T17" fmla="*/ 16 h 39"/>
                <a:gd name="T18" fmla="*/ 1 w 57"/>
                <a:gd name="T19" fmla="*/ 12 h 39"/>
                <a:gd name="T20" fmla="*/ 7 w 57"/>
                <a:gd name="T21" fmla="*/ 2 h 39"/>
                <a:gd name="T22" fmla="*/ 10 w 57"/>
                <a:gd name="T23" fmla="*/ 0 h 39"/>
                <a:gd name="T24" fmla="*/ 47 w 57"/>
                <a:gd name="T25" fmla="*/ 0 h 39"/>
                <a:gd name="T26" fmla="*/ 51 w 57"/>
                <a:gd name="T27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9">
                  <a:moveTo>
                    <a:pt x="51" y="2"/>
                  </a:moveTo>
                  <a:cubicBezTo>
                    <a:pt x="53" y="5"/>
                    <a:pt x="55" y="8"/>
                    <a:pt x="56" y="11"/>
                  </a:cubicBezTo>
                  <a:cubicBezTo>
                    <a:pt x="57" y="13"/>
                    <a:pt x="57" y="14"/>
                    <a:pt x="57" y="17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39"/>
                    <a:pt x="57" y="39"/>
                    <a:pt x="55" y="36"/>
                  </a:cubicBezTo>
                  <a:cubicBezTo>
                    <a:pt x="49" y="28"/>
                    <a:pt x="48" y="28"/>
                    <a:pt x="37" y="28"/>
                  </a:cubicBezTo>
                  <a:cubicBezTo>
                    <a:pt x="28" y="28"/>
                    <a:pt x="14" y="28"/>
                    <a:pt x="11" y="28"/>
                  </a:cubicBezTo>
                  <a:cubicBezTo>
                    <a:pt x="8" y="28"/>
                    <a:pt x="8" y="28"/>
                    <a:pt x="7" y="26"/>
                  </a:cubicBezTo>
                  <a:cubicBezTo>
                    <a:pt x="5" y="22"/>
                    <a:pt x="3" y="19"/>
                    <a:pt x="1" y="16"/>
                  </a:cubicBezTo>
                  <a:cubicBezTo>
                    <a:pt x="0" y="14"/>
                    <a:pt x="0" y="13"/>
                    <a:pt x="1" y="12"/>
                  </a:cubicBezTo>
                  <a:cubicBezTo>
                    <a:pt x="3" y="8"/>
                    <a:pt x="5" y="5"/>
                    <a:pt x="7" y="2"/>
                  </a:cubicBezTo>
                  <a:cubicBezTo>
                    <a:pt x="8" y="0"/>
                    <a:pt x="8" y="0"/>
                    <a:pt x="10" y="0"/>
                  </a:cubicBezTo>
                  <a:cubicBezTo>
                    <a:pt x="14" y="0"/>
                    <a:pt x="43" y="0"/>
                    <a:pt x="47" y="0"/>
                  </a:cubicBezTo>
                  <a:cubicBezTo>
                    <a:pt x="50" y="0"/>
                    <a:pt x="50" y="0"/>
                    <a:pt x="51" y="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285"/>
            <p:cNvSpPr>
              <a:spLocks/>
            </p:cNvSpPr>
            <p:nvPr/>
          </p:nvSpPr>
          <p:spPr bwMode="auto">
            <a:xfrm>
              <a:off x="180975" y="361951"/>
              <a:ext cx="701675" cy="473075"/>
            </a:xfrm>
            <a:custGeom>
              <a:avLst/>
              <a:gdLst>
                <a:gd name="T0" fmla="*/ 51 w 58"/>
                <a:gd name="T1" fmla="*/ 2 h 39"/>
                <a:gd name="T2" fmla="*/ 57 w 58"/>
                <a:gd name="T3" fmla="*/ 12 h 39"/>
                <a:gd name="T4" fmla="*/ 58 w 58"/>
                <a:gd name="T5" fmla="*/ 17 h 39"/>
                <a:gd name="T6" fmla="*/ 58 w 58"/>
                <a:gd name="T7" fmla="*/ 36 h 39"/>
                <a:gd name="T8" fmla="*/ 56 w 58"/>
                <a:gd name="T9" fmla="*/ 37 h 39"/>
                <a:gd name="T10" fmla="*/ 37 w 58"/>
                <a:gd name="T11" fmla="*/ 28 h 39"/>
                <a:gd name="T12" fmla="*/ 11 w 58"/>
                <a:gd name="T13" fmla="*/ 28 h 39"/>
                <a:gd name="T14" fmla="*/ 7 w 58"/>
                <a:gd name="T15" fmla="*/ 26 h 39"/>
                <a:gd name="T16" fmla="*/ 1 w 58"/>
                <a:gd name="T17" fmla="*/ 16 h 39"/>
                <a:gd name="T18" fmla="*/ 1 w 58"/>
                <a:gd name="T19" fmla="*/ 12 h 39"/>
                <a:gd name="T20" fmla="*/ 7 w 58"/>
                <a:gd name="T21" fmla="*/ 2 h 39"/>
                <a:gd name="T22" fmla="*/ 11 w 58"/>
                <a:gd name="T23" fmla="*/ 0 h 39"/>
                <a:gd name="T24" fmla="*/ 47 w 58"/>
                <a:gd name="T25" fmla="*/ 0 h 39"/>
                <a:gd name="T26" fmla="*/ 51 w 58"/>
                <a:gd name="T27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39">
                  <a:moveTo>
                    <a:pt x="51" y="2"/>
                  </a:moveTo>
                  <a:cubicBezTo>
                    <a:pt x="53" y="5"/>
                    <a:pt x="55" y="8"/>
                    <a:pt x="57" y="12"/>
                  </a:cubicBezTo>
                  <a:cubicBezTo>
                    <a:pt x="58" y="13"/>
                    <a:pt x="58" y="14"/>
                    <a:pt x="58" y="17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9"/>
                    <a:pt x="58" y="39"/>
                    <a:pt x="56" y="37"/>
                  </a:cubicBezTo>
                  <a:cubicBezTo>
                    <a:pt x="50" y="29"/>
                    <a:pt x="48" y="28"/>
                    <a:pt x="37" y="28"/>
                  </a:cubicBezTo>
                  <a:cubicBezTo>
                    <a:pt x="28" y="28"/>
                    <a:pt x="14" y="28"/>
                    <a:pt x="11" y="28"/>
                  </a:cubicBezTo>
                  <a:cubicBezTo>
                    <a:pt x="8" y="28"/>
                    <a:pt x="8" y="28"/>
                    <a:pt x="7" y="26"/>
                  </a:cubicBezTo>
                  <a:cubicBezTo>
                    <a:pt x="5" y="23"/>
                    <a:pt x="3" y="19"/>
                    <a:pt x="1" y="16"/>
                  </a:cubicBezTo>
                  <a:cubicBezTo>
                    <a:pt x="0" y="14"/>
                    <a:pt x="0" y="14"/>
                    <a:pt x="1" y="12"/>
                  </a:cubicBezTo>
                  <a:cubicBezTo>
                    <a:pt x="3" y="9"/>
                    <a:pt x="5" y="5"/>
                    <a:pt x="7" y="2"/>
                  </a:cubicBezTo>
                  <a:cubicBezTo>
                    <a:pt x="8" y="0"/>
                    <a:pt x="8" y="0"/>
                    <a:pt x="11" y="0"/>
                  </a:cubicBezTo>
                  <a:cubicBezTo>
                    <a:pt x="14" y="0"/>
                    <a:pt x="44" y="0"/>
                    <a:pt x="47" y="0"/>
                  </a:cubicBezTo>
                  <a:cubicBezTo>
                    <a:pt x="50" y="0"/>
                    <a:pt x="50" y="0"/>
                    <a:pt x="51" y="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286"/>
            <p:cNvSpPr>
              <a:spLocks/>
            </p:cNvSpPr>
            <p:nvPr/>
          </p:nvSpPr>
          <p:spPr bwMode="auto">
            <a:xfrm>
              <a:off x="180975" y="361951"/>
              <a:ext cx="701675" cy="484188"/>
            </a:xfrm>
            <a:custGeom>
              <a:avLst/>
              <a:gdLst>
                <a:gd name="T0" fmla="*/ 51 w 58"/>
                <a:gd name="T1" fmla="*/ 2 h 40"/>
                <a:gd name="T2" fmla="*/ 57 w 58"/>
                <a:gd name="T3" fmla="*/ 12 h 40"/>
                <a:gd name="T4" fmla="*/ 58 w 58"/>
                <a:gd name="T5" fmla="*/ 17 h 40"/>
                <a:gd name="T6" fmla="*/ 58 w 58"/>
                <a:gd name="T7" fmla="*/ 36 h 40"/>
                <a:gd name="T8" fmla="*/ 56 w 58"/>
                <a:gd name="T9" fmla="*/ 37 h 40"/>
                <a:gd name="T10" fmla="*/ 38 w 58"/>
                <a:gd name="T11" fmla="*/ 28 h 40"/>
                <a:gd name="T12" fmla="*/ 11 w 58"/>
                <a:gd name="T13" fmla="*/ 28 h 40"/>
                <a:gd name="T14" fmla="*/ 7 w 58"/>
                <a:gd name="T15" fmla="*/ 26 h 40"/>
                <a:gd name="T16" fmla="*/ 2 w 58"/>
                <a:gd name="T17" fmla="*/ 17 h 40"/>
                <a:gd name="T18" fmla="*/ 2 w 58"/>
                <a:gd name="T19" fmla="*/ 12 h 40"/>
                <a:gd name="T20" fmla="*/ 7 w 58"/>
                <a:gd name="T21" fmla="*/ 3 h 40"/>
                <a:gd name="T22" fmla="*/ 11 w 58"/>
                <a:gd name="T23" fmla="*/ 0 h 40"/>
                <a:gd name="T24" fmla="*/ 48 w 58"/>
                <a:gd name="T25" fmla="*/ 0 h 40"/>
                <a:gd name="T26" fmla="*/ 51 w 58"/>
                <a:gd name="T27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40">
                  <a:moveTo>
                    <a:pt x="51" y="2"/>
                  </a:moveTo>
                  <a:cubicBezTo>
                    <a:pt x="53" y="5"/>
                    <a:pt x="55" y="9"/>
                    <a:pt x="57" y="12"/>
                  </a:cubicBezTo>
                  <a:cubicBezTo>
                    <a:pt x="58" y="13"/>
                    <a:pt x="58" y="15"/>
                    <a:pt x="58" y="17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9"/>
                    <a:pt x="58" y="40"/>
                    <a:pt x="56" y="37"/>
                  </a:cubicBezTo>
                  <a:cubicBezTo>
                    <a:pt x="50" y="29"/>
                    <a:pt x="48" y="28"/>
                    <a:pt x="38" y="28"/>
                  </a:cubicBezTo>
                  <a:cubicBezTo>
                    <a:pt x="28" y="28"/>
                    <a:pt x="14" y="28"/>
                    <a:pt x="11" y="28"/>
                  </a:cubicBezTo>
                  <a:cubicBezTo>
                    <a:pt x="9" y="28"/>
                    <a:pt x="8" y="28"/>
                    <a:pt x="7" y="26"/>
                  </a:cubicBezTo>
                  <a:cubicBezTo>
                    <a:pt x="6" y="23"/>
                    <a:pt x="4" y="20"/>
                    <a:pt x="2" y="17"/>
                  </a:cubicBezTo>
                  <a:cubicBezTo>
                    <a:pt x="0" y="14"/>
                    <a:pt x="1" y="14"/>
                    <a:pt x="2" y="12"/>
                  </a:cubicBezTo>
                  <a:cubicBezTo>
                    <a:pt x="3" y="9"/>
                    <a:pt x="5" y="6"/>
                    <a:pt x="7" y="3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5" y="0"/>
                    <a:pt x="44" y="0"/>
                    <a:pt x="48" y="0"/>
                  </a:cubicBezTo>
                  <a:cubicBezTo>
                    <a:pt x="50" y="0"/>
                    <a:pt x="50" y="0"/>
                    <a:pt x="51" y="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287"/>
            <p:cNvSpPr>
              <a:spLocks/>
            </p:cNvSpPr>
            <p:nvPr/>
          </p:nvSpPr>
          <p:spPr bwMode="auto">
            <a:xfrm>
              <a:off x="193675" y="361951"/>
              <a:ext cx="688975" cy="484188"/>
            </a:xfrm>
            <a:custGeom>
              <a:avLst/>
              <a:gdLst>
                <a:gd name="T0" fmla="*/ 51 w 57"/>
                <a:gd name="T1" fmla="*/ 3 h 40"/>
                <a:gd name="T2" fmla="*/ 56 w 57"/>
                <a:gd name="T3" fmla="*/ 12 h 40"/>
                <a:gd name="T4" fmla="*/ 57 w 57"/>
                <a:gd name="T5" fmla="*/ 18 h 40"/>
                <a:gd name="T6" fmla="*/ 57 w 57"/>
                <a:gd name="T7" fmla="*/ 36 h 40"/>
                <a:gd name="T8" fmla="*/ 55 w 57"/>
                <a:gd name="T9" fmla="*/ 37 h 40"/>
                <a:gd name="T10" fmla="*/ 37 w 57"/>
                <a:gd name="T11" fmla="*/ 29 h 40"/>
                <a:gd name="T12" fmla="*/ 10 w 57"/>
                <a:gd name="T13" fmla="*/ 29 h 40"/>
                <a:gd name="T14" fmla="*/ 7 w 57"/>
                <a:gd name="T15" fmla="*/ 27 h 40"/>
                <a:gd name="T16" fmla="*/ 1 w 57"/>
                <a:gd name="T17" fmla="*/ 17 h 40"/>
                <a:gd name="T18" fmla="*/ 1 w 57"/>
                <a:gd name="T19" fmla="*/ 12 h 40"/>
                <a:gd name="T20" fmla="*/ 6 w 57"/>
                <a:gd name="T21" fmla="*/ 3 h 40"/>
                <a:gd name="T22" fmla="*/ 10 w 57"/>
                <a:gd name="T23" fmla="*/ 0 h 40"/>
                <a:gd name="T24" fmla="*/ 47 w 57"/>
                <a:gd name="T25" fmla="*/ 0 h 40"/>
                <a:gd name="T26" fmla="*/ 51 w 57"/>
                <a:gd name="T27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40">
                  <a:moveTo>
                    <a:pt x="51" y="3"/>
                  </a:moveTo>
                  <a:cubicBezTo>
                    <a:pt x="53" y="6"/>
                    <a:pt x="54" y="9"/>
                    <a:pt x="56" y="12"/>
                  </a:cubicBezTo>
                  <a:cubicBezTo>
                    <a:pt x="57" y="14"/>
                    <a:pt x="57" y="15"/>
                    <a:pt x="57" y="18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40"/>
                    <a:pt x="57" y="40"/>
                    <a:pt x="55" y="37"/>
                  </a:cubicBezTo>
                  <a:cubicBezTo>
                    <a:pt x="49" y="29"/>
                    <a:pt x="47" y="29"/>
                    <a:pt x="37" y="29"/>
                  </a:cubicBezTo>
                  <a:cubicBezTo>
                    <a:pt x="28" y="29"/>
                    <a:pt x="14" y="29"/>
                    <a:pt x="10" y="29"/>
                  </a:cubicBezTo>
                  <a:cubicBezTo>
                    <a:pt x="8" y="29"/>
                    <a:pt x="8" y="28"/>
                    <a:pt x="7" y="27"/>
                  </a:cubicBezTo>
                  <a:cubicBezTo>
                    <a:pt x="5" y="23"/>
                    <a:pt x="3" y="20"/>
                    <a:pt x="1" y="17"/>
                  </a:cubicBezTo>
                  <a:cubicBezTo>
                    <a:pt x="0" y="15"/>
                    <a:pt x="0" y="14"/>
                    <a:pt x="1" y="12"/>
                  </a:cubicBezTo>
                  <a:cubicBezTo>
                    <a:pt x="3" y="9"/>
                    <a:pt x="5" y="6"/>
                    <a:pt x="6" y="3"/>
                  </a:cubicBezTo>
                  <a:cubicBezTo>
                    <a:pt x="8" y="1"/>
                    <a:pt x="8" y="0"/>
                    <a:pt x="10" y="0"/>
                  </a:cubicBezTo>
                  <a:cubicBezTo>
                    <a:pt x="14" y="1"/>
                    <a:pt x="43" y="1"/>
                    <a:pt x="47" y="0"/>
                  </a:cubicBezTo>
                  <a:cubicBezTo>
                    <a:pt x="49" y="0"/>
                    <a:pt x="50" y="1"/>
                    <a:pt x="51" y="3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288"/>
            <p:cNvSpPr>
              <a:spLocks/>
            </p:cNvSpPr>
            <p:nvPr/>
          </p:nvSpPr>
          <p:spPr bwMode="auto">
            <a:xfrm>
              <a:off x="520700" y="327026"/>
              <a:ext cx="325438" cy="482600"/>
            </a:xfrm>
            <a:custGeom>
              <a:avLst/>
              <a:gdLst>
                <a:gd name="T0" fmla="*/ 21 w 27"/>
                <a:gd name="T1" fmla="*/ 2 h 40"/>
                <a:gd name="T2" fmla="*/ 26 w 27"/>
                <a:gd name="T3" fmla="*/ 12 h 40"/>
                <a:gd name="T4" fmla="*/ 27 w 27"/>
                <a:gd name="T5" fmla="*/ 17 h 40"/>
                <a:gd name="T6" fmla="*/ 27 w 27"/>
                <a:gd name="T7" fmla="*/ 36 h 40"/>
                <a:gd name="T8" fmla="*/ 25 w 27"/>
                <a:gd name="T9" fmla="*/ 37 h 40"/>
                <a:gd name="T10" fmla="*/ 7 w 27"/>
                <a:gd name="T11" fmla="*/ 29 h 40"/>
                <a:gd name="T12" fmla="*/ 0 w 27"/>
                <a:gd name="T13" fmla="*/ 29 h 40"/>
                <a:gd name="T14" fmla="*/ 0 w 27"/>
                <a:gd name="T15" fmla="*/ 0 h 40"/>
                <a:gd name="T16" fmla="*/ 17 w 27"/>
                <a:gd name="T17" fmla="*/ 0 h 40"/>
                <a:gd name="T18" fmla="*/ 21 w 27"/>
                <a:gd name="T19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0">
                  <a:moveTo>
                    <a:pt x="21" y="2"/>
                  </a:moveTo>
                  <a:cubicBezTo>
                    <a:pt x="23" y="6"/>
                    <a:pt x="24" y="9"/>
                    <a:pt x="26" y="12"/>
                  </a:cubicBezTo>
                  <a:cubicBezTo>
                    <a:pt x="27" y="14"/>
                    <a:pt x="27" y="15"/>
                    <a:pt x="27" y="17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40"/>
                    <a:pt x="27" y="40"/>
                    <a:pt x="25" y="37"/>
                  </a:cubicBezTo>
                  <a:cubicBezTo>
                    <a:pt x="19" y="29"/>
                    <a:pt x="17" y="29"/>
                    <a:pt x="7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15" y="0"/>
                    <a:pt x="17" y="0"/>
                  </a:cubicBezTo>
                  <a:cubicBezTo>
                    <a:pt x="19" y="0"/>
                    <a:pt x="20" y="1"/>
                    <a:pt x="21" y="2"/>
                  </a:cubicBezTo>
                  <a:close/>
                </a:path>
              </a:pathLst>
            </a:custGeom>
            <a:solidFill>
              <a:srgbClr val="159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289"/>
            <p:cNvSpPr>
              <a:spLocks/>
            </p:cNvSpPr>
            <p:nvPr/>
          </p:nvSpPr>
          <p:spPr bwMode="auto">
            <a:xfrm>
              <a:off x="157163" y="327026"/>
              <a:ext cx="363538" cy="350838"/>
            </a:xfrm>
            <a:custGeom>
              <a:avLst/>
              <a:gdLst>
                <a:gd name="T0" fmla="*/ 30 w 30"/>
                <a:gd name="T1" fmla="*/ 29 h 29"/>
                <a:gd name="T2" fmla="*/ 10 w 30"/>
                <a:gd name="T3" fmla="*/ 29 h 29"/>
                <a:gd name="T4" fmla="*/ 7 w 30"/>
                <a:gd name="T5" fmla="*/ 26 h 29"/>
                <a:gd name="T6" fmla="*/ 1 w 30"/>
                <a:gd name="T7" fmla="*/ 17 h 29"/>
                <a:gd name="T8" fmla="*/ 1 w 30"/>
                <a:gd name="T9" fmla="*/ 12 h 29"/>
                <a:gd name="T10" fmla="*/ 6 w 30"/>
                <a:gd name="T11" fmla="*/ 3 h 29"/>
                <a:gd name="T12" fmla="*/ 10 w 30"/>
                <a:gd name="T13" fmla="*/ 0 h 29"/>
                <a:gd name="T14" fmla="*/ 30 w 30"/>
                <a:gd name="T15" fmla="*/ 0 h 29"/>
                <a:gd name="T16" fmla="*/ 30 w 30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9">
                  <a:moveTo>
                    <a:pt x="30" y="29"/>
                  </a:moveTo>
                  <a:cubicBezTo>
                    <a:pt x="21" y="28"/>
                    <a:pt x="13" y="28"/>
                    <a:pt x="10" y="29"/>
                  </a:cubicBezTo>
                  <a:cubicBezTo>
                    <a:pt x="8" y="29"/>
                    <a:pt x="8" y="28"/>
                    <a:pt x="7" y="26"/>
                  </a:cubicBezTo>
                  <a:cubicBezTo>
                    <a:pt x="5" y="23"/>
                    <a:pt x="3" y="20"/>
                    <a:pt x="1" y="17"/>
                  </a:cubicBezTo>
                  <a:cubicBezTo>
                    <a:pt x="0" y="15"/>
                    <a:pt x="0" y="14"/>
                    <a:pt x="1" y="12"/>
                  </a:cubicBezTo>
                  <a:cubicBezTo>
                    <a:pt x="3" y="9"/>
                    <a:pt x="5" y="6"/>
                    <a:pt x="6" y="3"/>
                  </a:cubicBezTo>
                  <a:cubicBezTo>
                    <a:pt x="8" y="1"/>
                    <a:pt x="8" y="0"/>
                    <a:pt x="10" y="0"/>
                  </a:cubicBezTo>
                  <a:cubicBezTo>
                    <a:pt x="12" y="0"/>
                    <a:pt x="21" y="0"/>
                    <a:pt x="30" y="0"/>
                  </a:cubicBezTo>
                  <a:lnTo>
                    <a:pt x="30" y="29"/>
                  </a:lnTo>
                  <a:close/>
                </a:path>
              </a:pathLst>
            </a:custGeom>
            <a:solidFill>
              <a:srgbClr val="2EA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290"/>
            <p:cNvSpPr>
              <a:spLocks noEditPoints="1"/>
            </p:cNvSpPr>
            <p:nvPr/>
          </p:nvSpPr>
          <p:spPr bwMode="auto">
            <a:xfrm>
              <a:off x="1765300" y="2636838"/>
              <a:ext cx="557213" cy="544513"/>
            </a:xfrm>
            <a:custGeom>
              <a:avLst/>
              <a:gdLst>
                <a:gd name="T0" fmla="*/ 45 w 46"/>
                <a:gd name="T1" fmla="*/ 19 h 45"/>
                <a:gd name="T2" fmla="*/ 38 w 46"/>
                <a:gd name="T3" fmla="*/ 39 h 45"/>
                <a:gd name="T4" fmla="*/ 29 w 46"/>
                <a:gd name="T5" fmla="*/ 16 h 45"/>
                <a:gd name="T6" fmla="*/ 45 w 46"/>
                <a:gd name="T7" fmla="*/ 19 h 45"/>
                <a:gd name="T8" fmla="*/ 31 w 46"/>
                <a:gd name="T9" fmla="*/ 1 h 45"/>
                <a:gd name="T10" fmla="*/ 44 w 46"/>
                <a:gd name="T11" fmla="*/ 15 h 45"/>
                <a:gd name="T12" fmla="*/ 44 w 46"/>
                <a:gd name="T13" fmla="*/ 17 h 45"/>
                <a:gd name="T14" fmla="*/ 21 w 46"/>
                <a:gd name="T15" fmla="*/ 13 h 45"/>
                <a:gd name="T16" fmla="*/ 31 w 46"/>
                <a:gd name="T17" fmla="*/ 1 h 45"/>
                <a:gd name="T18" fmla="*/ 37 w 46"/>
                <a:gd name="T19" fmla="*/ 39 h 45"/>
                <a:gd name="T20" fmla="*/ 30 w 46"/>
                <a:gd name="T21" fmla="*/ 43 h 45"/>
                <a:gd name="T22" fmla="*/ 16 w 46"/>
                <a:gd name="T23" fmla="*/ 43 h 45"/>
                <a:gd name="T24" fmla="*/ 32 w 46"/>
                <a:gd name="T25" fmla="*/ 25 h 45"/>
                <a:gd name="T26" fmla="*/ 37 w 46"/>
                <a:gd name="T27" fmla="*/ 39 h 45"/>
                <a:gd name="T28" fmla="*/ 15 w 46"/>
                <a:gd name="T29" fmla="*/ 1 h 45"/>
                <a:gd name="T30" fmla="*/ 29 w 46"/>
                <a:gd name="T31" fmla="*/ 1 h 45"/>
                <a:gd name="T32" fmla="*/ 14 w 46"/>
                <a:gd name="T33" fmla="*/ 20 h 45"/>
                <a:gd name="T34" fmla="*/ 9 w 46"/>
                <a:gd name="T35" fmla="*/ 5 h 45"/>
                <a:gd name="T36" fmla="*/ 15 w 46"/>
                <a:gd name="T37" fmla="*/ 1 h 45"/>
                <a:gd name="T38" fmla="*/ 15 w 46"/>
                <a:gd name="T39" fmla="*/ 43 h 45"/>
                <a:gd name="T40" fmla="*/ 2 w 46"/>
                <a:gd name="T41" fmla="*/ 30 h 45"/>
                <a:gd name="T42" fmla="*/ 1 w 46"/>
                <a:gd name="T43" fmla="*/ 27 h 45"/>
                <a:gd name="T44" fmla="*/ 25 w 46"/>
                <a:gd name="T45" fmla="*/ 31 h 45"/>
                <a:gd name="T46" fmla="*/ 15 w 46"/>
                <a:gd name="T47" fmla="*/ 43 h 45"/>
                <a:gd name="T48" fmla="*/ 1 w 46"/>
                <a:gd name="T49" fmla="*/ 26 h 45"/>
                <a:gd name="T50" fmla="*/ 8 w 46"/>
                <a:gd name="T51" fmla="*/ 6 h 45"/>
                <a:gd name="T52" fmla="*/ 16 w 46"/>
                <a:gd name="T53" fmla="*/ 29 h 45"/>
                <a:gd name="T54" fmla="*/ 1 w 46"/>
                <a:gd name="T55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45">
                  <a:moveTo>
                    <a:pt x="45" y="19"/>
                  </a:moveTo>
                  <a:cubicBezTo>
                    <a:pt x="46" y="26"/>
                    <a:pt x="43" y="34"/>
                    <a:pt x="38" y="39"/>
                  </a:cubicBezTo>
                  <a:cubicBezTo>
                    <a:pt x="29" y="16"/>
                    <a:pt x="29" y="16"/>
                    <a:pt x="29" y="16"/>
                  </a:cubicBezTo>
                  <a:lnTo>
                    <a:pt x="45" y="19"/>
                  </a:lnTo>
                  <a:close/>
                  <a:moveTo>
                    <a:pt x="31" y="1"/>
                  </a:moveTo>
                  <a:cubicBezTo>
                    <a:pt x="36" y="4"/>
                    <a:pt x="41" y="8"/>
                    <a:pt x="44" y="15"/>
                  </a:cubicBezTo>
                  <a:cubicBezTo>
                    <a:pt x="44" y="15"/>
                    <a:pt x="44" y="16"/>
                    <a:pt x="44" y="17"/>
                  </a:cubicBezTo>
                  <a:cubicBezTo>
                    <a:pt x="21" y="13"/>
                    <a:pt x="21" y="13"/>
                    <a:pt x="21" y="13"/>
                  </a:cubicBezTo>
                  <a:lnTo>
                    <a:pt x="31" y="1"/>
                  </a:lnTo>
                  <a:close/>
                  <a:moveTo>
                    <a:pt x="37" y="39"/>
                  </a:moveTo>
                  <a:cubicBezTo>
                    <a:pt x="35" y="41"/>
                    <a:pt x="33" y="42"/>
                    <a:pt x="30" y="43"/>
                  </a:cubicBezTo>
                  <a:cubicBezTo>
                    <a:pt x="26" y="45"/>
                    <a:pt x="21" y="45"/>
                    <a:pt x="16" y="43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7" y="39"/>
                  </a:lnTo>
                  <a:close/>
                  <a:moveTo>
                    <a:pt x="15" y="1"/>
                  </a:moveTo>
                  <a:cubicBezTo>
                    <a:pt x="20" y="0"/>
                    <a:pt x="25" y="0"/>
                    <a:pt x="29" y="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3"/>
                    <a:pt x="13" y="2"/>
                    <a:pt x="15" y="1"/>
                  </a:cubicBezTo>
                  <a:close/>
                  <a:moveTo>
                    <a:pt x="15" y="43"/>
                  </a:moveTo>
                  <a:cubicBezTo>
                    <a:pt x="9" y="41"/>
                    <a:pt x="4" y="36"/>
                    <a:pt x="2" y="30"/>
                  </a:cubicBezTo>
                  <a:cubicBezTo>
                    <a:pt x="1" y="29"/>
                    <a:pt x="1" y="28"/>
                    <a:pt x="1" y="27"/>
                  </a:cubicBezTo>
                  <a:cubicBezTo>
                    <a:pt x="25" y="31"/>
                    <a:pt x="25" y="31"/>
                    <a:pt x="25" y="31"/>
                  </a:cubicBezTo>
                  <a:lnTo>
                    <a:pt x="15" y="43"/>
                  </a:lnTo>
                  <a:close/>
                  <a:moveTo>
                    <a:pt x="1" y="26"/>
                  </a:moveTo>
                  <a:cubicBezTo>
                    <a:pt x="0" y="18"/>
                    <a:pt x="2" y="11"/>
                    <a:pt x="8" y="6"/>
                  </a:cubicBezTo>
                  <a:cubicBezTo>
                    <a:pt x="16" y="29"/>
                    <a:pt x="16" y="29"/>
                    <a:pt x="16" y="29"/>
                  </a:cubicBezTo>
                  <a:lnTo>
                    <a:pt x="1" y="26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291"/>
            <p:cNvSpPr>
              <a:spLocks noEditPoints="1"/>
            </p:cNvSpPr>
            <p:nvPr/>
          </p:nvSpPr>
          <p:spPr bwMode="auto">
            <a:xfrm>
              <a:off x="1765300" y="2636838"/>
              <a:ext cx="557213" cy="544513"/>
            </a:xfrm>
            <a:custGeom>
              <a:avLst/>
              <a:gdLst>
                <a:gd name="T0" fmla="*/ 45 w 46"/>
                <a:gd name="T1" fmla="*/ 19 h 45"/>
                <a:gd name="T2" fmla="*/ 38 w 46"/>
                <a:gd name="T3" fmla="*/ 39 h 45"/>
                <a:gd name="T4" fmla="*/ 30 w 46"/>
                <a:gd name="T5" fmla="*/ 16 h 45"/>
                <a:gd name="T6" fmla="*/ 45 w 46"/>
                <a:gd name="T7" fmla="*/ 19 h 45"/>
                <a:gd name="T8" fmla="*/ 31 w 46"/>
                <a:gd name="T9" fmla="*/ 2 h 45"/>
                <a:gd name="T10" fmla="*/ 44 w 46"/>
                <a:gd name="T11" fmla="*/ 15 h 45"/>
                <a:gd name="T12" fmla="*/ 45 w 46"/>
                <a:gd name="T13" fmla="*/ 17 h 45"/>
                <a:gd name="T14" fmla="*/ 21 w 46"/>
                <a:gd name="T15" fmla="*/ 13 h 45"/>
                <a:gd name="T16" fmla="*/ 31 w 46"/>
                <a:gd name="T17" fmla="*/ 2 h 45"/>
                <a:gd name="T18" fmla="*/ 37 w 46"/>
                <a:gd name="T19" fmla="*/ 40 h 45"/>
                <a:gd name="T20" fmla="*/ 30 w 46"/>
                <a:gd name="T21" fmla="*/ 43 h 45"/>
                <a:gd name="T22" fmla="*/ 16 w 46"/>
                <a:gd name="T23" fmla="*/ 44 h 45"/>
                <a:gd name="T24" fmla="*/ 32 w 46"/>
                <a:gd name="T25" fmla="*/ 25 h 45"/>
                <a:gd name="T26" fmla="*/ 37 w 46"/>
                <a:gd name="T27" fmla="*/ 40 h 45"/>
                <a:gd name="T28" fmla="*/ 15 w 46"/>
                <a:gd name="T29" fmla="*/ 1 h 45"/>
                <a:gd name="T30" fmla="*/ 29 w 46"/>
                <a:gd name="T31" fmla="*/ 1 h 45"/>
                <a:gd name="T32" fmla="*/ 14 w 46"/>
                <a:gd name="T33" fmla="*/ 20 h 45"/>
                <a:gd name="T34" fmla="*/ 9 w 46"/>
                <a:gd name="T35" fmla="*/ 5 h 45"/>
                <a:gd name="T36" fmla="*/ 15 w 46"/>
                <a:gd name="T37" fmla="*/ 1 h 45"/>
                <a:gd name="T38" fmla="*/ 15 w 46"/>
                <a:gd name="T39" fmla="*/ 43 h 45"/>
                <a:gd name="T40" fmla="*/ 2 w 46"/>
                <a:gd name="T41" fmla="*/ 30 h 45"/>
                <a:gd name="T42" fmla="*/ 1 w 46"/>
                <a:gd name="T43" fmla="*/ 27 h 45"/>
                <a:gd name="T44" fmla="*/ 25 w 46"/>
                <a:gd name="T45" fmla="*/ 31 h 45"/>
                <a:gd name="T46" fmla="*/ 15 w 46"/>
                <a:gd name="T47" fmla="*/ 43 h 45"/>
                <a:gd name="T48" fmla="*/ 1 w 46"/>
                <a:gd name="T49" fmla="*/ 26 h 45"/>
                <a:gd name="T50" fmla="*/ 8 w 46"/>
                <a:gd name="T51" fmla="*/ 6 h 45"/>
                <a:gd name="T52" fmla="*/ 16 w 46"/>
                <a:gd name="T53" fmla="*/ 29 h 45"/>
                <a:gd name="T54" fmla="*/ 1 w 46"/>
                <a:gd name="T55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45">
                  <a:moveTo>
                    <a:pt x="45" y="19"/>
                  </a:moveTo>
                  <a:cubicBezTo>
                    <a:pt x="46" y="26"/>
                    <a:pt x="43" y="34"/>
                    <a:pt x="38" y="39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45" y="19"/>
                  </a:lnTo>
                  <a:close/>
                  <a:moveTo>
                    <a:pt x="31" y="2"/>
                  </a:moveTo>
                  <a:cubicBezTo>
                    <a:pt x="36" y="4"/>
                    <a:pt x="41" y="8"/>
                    <a:pt x="44" y="15"/>
                  </a:cubicBezTo>
                  <a:cubicBezTo>
                    <a:pt x="44" y="16"/>
                    <a:pt x="44" y="17"/>
                    <a:pt x="45" y="17"/>
                  </a:cubicBezTo>
                  <a:cubicBezTo>
                    <a:pt x="21" y="13"/>
                    <a:pt x="21" y="13"/>
                    <a:pt x="21" y="13"/>
                  </a:cubicBezTo>
                  <a:lnTo>
                    <a:pt x="31" y="2"/>
                  </a:lnTo>
                  <a:close/>
                  <a:moveTo>
                    <a:pt x="37" y="40"/>
                  </a:moveTo>
                  <a:cubicBezTo>
                    <a:pt x="35" y="41"/>
                    <a:pt x="33" y="42"/>
                    <a:pt x="30" y="43"/>
                  </a:cubicBezTo>
                  <a:cubicBezTo>
                    <a:pt x="26" y="45"/>
                    <a:pt x="21" y="45"/>
                    <a:pt x="16" y="44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7" y="40"/>
                  </a:lnTo>
                  <a:close/>
                  <a:moveTo>
                    <a:pt x="15" y="1"/>
                  </a:moveTo>
                  <a:cubicBezTo>
                    <a:pt x="20" y="0"/>
                    <a:pt x="25" y="0"/>
                    <a:pt x="29" y="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4"/>
                    <a:pt x="13" y="2"/>
                    <a:pt x="15" y="1"/>
                  </a:cubicBezTo>
                  <a:close/>
                  <a:moveTo>
                    <a:pt x="15" y="43"/>
                  </a:moveTo>
                  <a:cubicBezTo>
                    <a:pt x="9" y="41"/>
                    <a:pt x="4" y="36"/>
                    <a:pt x="2" y="30"/>
                  </a:cubicBezTo>
                  <a:cubicBezTo>
                    <a:pt x="2" y="29"/>
                    <a:pt x="1" y="28"/>
                    <a:pt x="1" y="27"/>
                  </a:cubicBezTo>
                  <a:cubicBezTo>
                    <a:pt x="25" y="31"/>
                    <a:pt x="25" y="31"/>
                    <a:pt x="25" y="31"/>
                  </a:cubicBezTo>
                  <a:lnTo>
                    <a:pt x="15" y="43"/>
                  </a:lnTo>
                  <a:close/>
                  <a:moveTo>
                    <a:pt x="1" y="26"/>
                  </a:moveTo>
                  <a:cubicBezTo>
                    <a:pt x="0" y="19"/>
                    <a:pt x="2" y="11"/>
                    <a:pt x="8" y="6"/>
                  </a:cubicBezTo>
                  <a:cubicBezTo>
                    <a:pt x="16" y="29"/>
                    <a:pt x="16" y="29"/>
                    <a:pt x="16" y="29"/>
                  </a:cubicBezTo>
                  <a:lnTo>
                    <a:pt x="1" y="26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292"/>
            <p:cNvSpPr>
              <a:spLocks noEditPoints="1"/>
            </p:cNvSpPr>
            <p:nvPr/>
          </p:nvSpPr>
          <p:spPr bwMode="auto">
            <a:xfrm>
              <a:off x="1765300" y="2636838"/>
              <a:ext cx="557213" cy="544513"/>
            </a:xfrm>
            <a:custGeom>
              <a:avLst/>
              <a:gdLst>
                <a:gd name="T0" fmla="*/ 45 w 46"/>
                <a:gd name="T1" fmla="*/ 19 h 45"/>
                <a:gd name="T2" fmla="*/ 38 w 46"/>
                <a:gd name="T3" fmla="*/ 39 h 45"/>
                <a:gd name="T4" fmla="*/ 30 w 46"/>
                <a:gd name="T5" fmla="*/ 16 h 45"/>
                <a:gd name="T6" fmla="*/ 45 w 46"/>
                <a:gd name="T7" fmla="*/ 19 h 45"/>
                <a:gd name="T8" fmla="*/ 31 w 46"/>
                <a:gd name="T9" fmla="*/ 2 h 45"/>
                <a:gd name="T10" fmla="*/ 44 w 46"/>
                <a:gd name="T11" fmla="*/ 15 h 45"/>
                <a:gd name="T12" fmla="*/ 45 w 46"/>
                <a:gd name="T13" fmla="*/ 18 h 45"/>
                <a:gd name="T14" fmla="*/ 21 w 46"/>
                <a:gd name="T15" fmla="*/ 13 h 45"/>
                <a:gd name="T16" fmla="*/ 31 w 46"/>
                <a:gd name="T17" fmla="*/ 2 h 45"/>
                <a:gd name="T18" fmla="*/ 37 w 46"/>
                <a:gd name="T19" fmla="*/ 40 h 45"/>
                <a:gd name="T20" fmla="*/ 31 w 46"/>
                <a:gd name="T21" fmla="*/ 43 h 45"/>
                <a:gd name="T22" fmla="*/ 16 w 46"/>
                <a:gd name="T23" fmla="*/ 44 h 45"/>
                <a:gd name="T24" fmla="*/ 32 w 46"/>
                <a:gd name="T25" fmla="*/ 25 h 45"/>
                <a:gd name="T26" fmla="*/ 37 w 46"/>
                <a:gd name="T27" fmla="*/ 40 h 45"/>
                <a:gd name="T28" fmla="*/ 15 w 46"/>
                <a:gd name="T29" fmla="*/ 2 h 45"/>
                <a:gd name="T30" fmla="*/ 30 w 46"/>
                <a:gd name="T31" fmla="*/ 1 h 45"/>
                <a:gd name="T32" fmla="*/ 14 w 46"/>
                <a:gd name="T33" fmla="*/ 20 h 45"/>
                <a:gd name="T34" fmla="*/ 9 w 46"/>
                <a:gd name="T35" fmla="*/ 5 h 45"/>
                <a:gd name="T36" fmla="*/ 15 w 46"/>
                <a:gd name="T37" fmla="*/ 2 h 45"/>
                <a:gd name="T38" fmla="*/ 15 w 46"/>
                <a:gd name="T39" fmla="*/ 43 h 45"/>
                <a:gd name="T40" fmla="*/ 2 w 46"/>
                <a:gd name="T41" fmla="*/ 30 h 45"/>
                <a:gd name="T42" fmla="*/ 1 w 46"/>
                <a:gd name="T43" fmla="*/ 27 h 45"/>
                <a:gd name="T44" fmla="*/ 25 w 46"/>
                <a:gd name="T45" fmla="*/ 31 h 45"/>
                <a:gd name="T46" fmla="*/ 15 w 46"/>
                <a:gd name="T47" fmla="*/ 43 h 45"/>
                <a:gd name="T48" fmla="*/ 1 w 46"/>
                <a:gd name="T49" fmla="*/ 26 h 45"/>
                <a:gd name="T50" fmla="*/ 8 w 46"/>
                <a:gd name="T51" fmla="*/ 6 h 45"/>
                <a:gd name="T52" fmla="*/ 16 w 46"/>
                <a:gd name="T53" fmla="*/ 29 h 45"/>
                <a:gd name="T54" fmla="*/ 1 w 46"/>
                <a:gd name="T55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45">
                  <a:moveTo>
                    <a:pt x="45" y="19"/>
                  </a:moveTo>
                  <a:cubicBezTo>
                    <a:pt x="46" y="26"/>
                    <a:pt x="43" y="34"/>
                    <a:pt x="38" y="39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45" y="19"/>
                  </a:lnTo>
                  <a:close/>
                  <a:moveTo>
                    <a:pt x="31" y="2"/>
                  </a:moveTo>
                  <a:cubicBezTo>
                    <a:pt x="37" y="4"/>
                    <a:pt x="42" y="8"/>
                    <a:pt x="44" y="15"/>
                  </a:cubicBezTo>
                  <a:cubicBezTo>
                    <a:pt x="44" y="16"/>
                    <a:pt x="44" y="17"/>
                    <a:pt x="45" y="18"/>
                  </a:cubicBezTo>
                  <a:cubicBezTo>
                    <a:pt x="21" y="13"/>
                    <a:pt x="21" y="13"/>
                    <a:pt x="21" y="13"/>
                  </a:cubicBezTo>
                  <a:lnTo>
                    <a:pt x="31" y="2"/>
                  </a:lnTo>
                  <a:close/>
                  <a:moveTo>
                    <a:pt x="37" y="40"/>
                  </a:moveTo>
                  <a:cubicBezTo>
                    <a:pt x="35" y="41"/>
                    <a:pt x="33" y="42"/>
                    <a:pt x="31" y="43"/>
                  </a:cubicBezTo>
                  <a:cubicBezTo>
                    <a:pt x="26" y="45"/>
                    <a:pt x="21" y="45"/>
                    <a:pt x="16" y="44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7" y="40"/>
                  </a:lnTo>
                  <a:close/>
                  <a:moveTo>
                    <a:pt x="15" y="2"/>
                  </a:moveTo>
                  <a:cubicBezTo>
                    <a:pt x="20" y="0"/>
                    <a:pt x="25" y="0"/>
                    <a:pt x="30" y="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4"/>
                    <a:pt x="13" y="2"/>
                    <a:pt x="15" y="2"/>
                  </a:cubicBezTo>
                  <a:close/>
                  <a:moveTo>
                    <a:pt x="15" y="43"/>
                  </a:moveTo>
                  <a:cubicBezTo>
                    <a:pt x="9" y="41"/>
                    <a:pt x="4" y="36"/>
                    <a:pt x="2" y="30"/>
                  </a:cubicBezTo>
                  <a:cubicBezTo>
                    <a:pt x="2" y="29"/>
                    <a:pt x="1" y="28"/>
                    <a:pt x="1" y="27"/>
                  </a:cubicBezTo>
                  <a:cubicBezTo>
                    <a:pt x="25" y="31"/>
                    <a:pt x="25" y="31"/>
                    <a:pt x="25" y="31"/>
                  </a:cubicBezTo>
                  <a:lnTo>
                    <a:pt x="15" y="43"/>
                  </a:lnTo>
                  <a:close/>
                  <a:moveTo>
                    <a:pt x="1" y="26"/>
                  </a:moveTo>
                  <a:cubicBezTo>
                    <a:pt x="0" y="19"/>
                    <a:pt x="2" y="11"/>
                    <a:pt x="8" y="6"/>
                  </a:cubicBezTo>
                  <a:cubicBezTo>
                    <a:pt x="16" y="29"/>
                    <a:pt x="16" y="29"/>
                    <a:pt x="16" y="29"/>
                  </a:cubicBezTo>
                  <a:lnTo>
                    <a:pt x="1" y="26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293"/>
            <p:cNvSpPr>
              <a:spLocks noEditPoints="1"/>
            </p:cNvSpPr>
            <p:nvPr/>
          </p:nvSpPr>
          <p:spPr bwMode="auto">
            <a:xfrm>
              <a:off x="1765300" y="2636838"/>
              <a:ext cx="557213" cy="544513"/>
            </a:xfrm>
            <a:custGeom>
              <a:avLst/>
              <a:gdLst>
                <a:gd name="T0" fmla="*/ 45 w 46"/>
                <a:gd name="T1" fmla="*/ 19 h 45"/>
                <a:gd name="T2" fmla="*/ 38 w 46"/>
                <a:gd name="T3" fmla="*/ 39 h 45"/>
                <a:gd name="T4" fmla="*/ 30 w 46"/>
                <a:gd name="T5" fmla="*/ 16 h 45"/>
                <a:gd name="T6" fmla="*/ 45 w 46"/>
                <a:gd name="T7" fmla="*/ 19 h 45"/>
                <a:gd name="T8" fmla="*/ 31 w 46"/>
                <a:gd name="T9" fmla="*/ 2 h 45"/>
                <a:gd name="T10" fmla="*/ 44 w 46"/>
                <a:gd name="T11" fmla="*/ 15 h 45"/>
                <a:gd name="T12" fmla="*/ 45 w 46"/>
                <a:gd name="T13" fmla="*/ 18 h 45"/>
                <a:gd name="T14" fmla="*/ 21 w 46"/>
                <a:gd name="T15" fmla="*/ 14 h 45"/>
                <a:gd name="T16" fmla="*/ 31 w 46"/>
                <a:gd name="T17" fmla="*/ 2 h 45"/>
                <a:gd name="T18" fmla="*/ 37 w 46"/>
                <a:gd name="T19" fmla="*/ 40 h 45"/>
                <a:gd name="T20" fmla="*/ 31 w 46"/>
                <a:gd name="T21" fmla="*/ 43 h 45"/>
                <a:gd name="T22" fmla="*/ 16 w 46"/>
                <a:gd name="T23" fmla="*/ 44 h 45"/>
                <a:gd name="T24" fmla="*/ 32 w 46"/>
                <a:gd name="T25" fmla="*/ 25 h 45"/>
                <a:gd name="T26" fmla="*/ 37 w 46"/>
                <a:gd name="T27" fmla="*/ 40 h 45"/>
                <a:gd name="T28" fmla="*/ 15 w 46"/>
                <a:gd name="T29" fmla="*/ 2 h 45"/>
                <a:gd name="T30" fmla="*/ 30 w 46"/>
                <a:gd name="T31" fmla="*/ 1 h 45"/>
                <a:gd name="T32" fmla="*/ 14 w 46"/>
                <a:gd name="T33" fmla="*/ 20 h 45"/>
                <a:gd name="T34" fmla="*/ 9 w 46"/>
                <a:gd name="T35" fmla="*/ 5 h 45"/>
                <a:gd name="T36" fmla="*/ 15 w 46"/>
                <a:gd name="T37" fmla="*/ 2 h 45"/>
                <a:gd name="T38" fmla="*/ 15 w 46"/>
                <a:gd name="T39" fmla="*/ 43 h 45"/>
                <a:gd name="T40" fmla="*/ 2 w 46"/>
                <a:gd name="T41" fmla="*/ 30 h 45"/>
                <a:gd name="T42" fmla="*/ 1 w 46"/>
                <a:gd name="T43" fmla="*/ 27 h 45"/>
                <a:gd name="T44" fmla="*/ 25 w 46"/>
                <a:gd name="T45" fmla="*/ 32 h 45"/>
                <a:gd name="T46" fmla="*/ 15 w 46"/>
                <a:gd name="T47" fmla="*/ 43 h 45"/>
                <a:gd name="T48" fmla="*/ 1 w 46"/>
                <a:gd name="T49" fmla="*/ 26 h 45"/>
                <a:gd name="T50" fmla="*/ 8 w 46"/>
                <a:gd name="T51" fmla="*/ 6 h 45"/>
                <a:gd name="T52" fmla="*/ 16 w 46"/>
                <a:gd name="T53" fmla="*/ 29 h 45"/>
                <a:gd name="T54" fmla="*/ 1 w 46"/>
                <a:gd name="T55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45">
                  <a:moveTo>
                    <a:pt x="45" y="19"/>
                  </a:moveTo>
                  <a:cubicBezTo>
                    <a:pt x="46" y="26"/>
                    <a:pt x="44" y="34"/>
                    <a:pt x="38" y="39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45" y="19"/>
                  </a:lnTo>
                  <a:close/>
                  <a:moveTo>
                    <a:pt x="31" y="2"/>
                  </a:moveTo>
                  <a:cubicBezTo>
                    <a:pt x="37" y="4"/>
                    <a:pt x="42" y="9"/>
                    <a:pt x="44" y="15"/>
                  </a:cubicBezTo>
                  <a:cubicBezTo>
                    <a:pt x="44" y="16"/>
                    <a:pt x="45" y="17"/>
                    <a:pt x="45" y="18"/>
                  </a:cubicBezTo>
                  <a:cubicBezTo>
                    <a:pt x="21" y="14"/>
                    <a:pt x="21" y="14"/>
                    <a:pt x="21" y="14"/>
                  </a:cubicBezTo>
                  <a:lnTo>
                    <a:pt x="31" y="2"/>
                  </a:lnTo>
                  <a:close/>
                  <a:moveTo>
                    <a:pt x="37" y="40"/>
                  </a:moveTo>
                  <a:cubicBezTo>
                    <a:pt x="35" y="41"/>
                    <a:pt x="33" y="43"/>
                    <a:pt x="31" y="43"/>
                  </a:cubicBezTo>
                  <a:cubicBezTo>
                    <a:pt x="26" y="45"/>
                    <a:pt x="21" y="45"/>
                    <a:pt x="16" y="44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7" y="40"/>
                  </a:lnTo>
                  <a:close/>
                  <a:moveTo>
                    <a:pt x="15" y="2"/>
                  </a:moveTo>
                  <a:cubicBezTo>
                    <a:pt x="20" y="0"/>
                    <a:pt x="25" y="0"/>
                    <a:pt x="30" y="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4"/>
                    <a:pt x="13" y="3"/>
                    <a:pt x="15" y="2"/>
                  </a:cubicBezTo>
                  <a:close/>
                  <a:moveTo>
                    <a:pt x="15" y="43"/>
                  </a:moveTo>
                  <a:cubicBezTo>
                    <a:pt x="9" y="41"/>
                    <a:pt x="5" y="37"/>
                    <a:pt x="2" y="30"/>
                  </a:cubicBezTo>
                  <a:cubicBezTo>
                    <a:pt x="2" y="29"/>
                    <a:pt x="2" y="28"/>
                    <a:pt x="1" y="27"/>
                  </a:cubicBezTo>
                  <a:cubicBezTo>
                    <a:pt x="25" y="32"/>
                    <a:pt x="25" y="32"/>
                    <a:pt x="25" y="32"/>
                  </a:cubicBezTo>
                  <a:lnTo>
                    <a:pt x="15" y="43"/>
                  </a:lnTo>
                  <a:close/>
                  <a:moveTo>
                    <a:pt x="1" y="26"/>
                  </a:moveTo>
                  <a:cubicBezTo>
                    <a:pt x="0" y="19"/>
                    <a:pt x="3" y="11"/>
                    <a:pt x="8" y="6"/>
                  </a:cubicBezTo>
                  <a:cubicBezTo>
                    <a:pt x="16" y="29"/>
                    <a:pt x="16" y="29"/>
                    <a:pt x="16" y="29"/>
                  </a:cubicBezTo>
                  <a:lnTo>
                    <a:pt x="1" y="26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294"/>
            <p:cNvSpPr>
              <a:spLocks noEditPoints="1"/>
            </p:cNvSpPr>
            <p:nvPr/>
          </p:nvSpPr>
          <p:spPr bwMode="auto">
            <a:xfrm>
              <a:off x="1765300" y="2636838"/>
              <a:ext cx="557213" cy="544513"/>
            </a:xfrm>
            <a:custGeom>
              <a:avLst/>
              <a:gdLst>
                <a:gd name="T0" fmla="*/ 45 w 46"/>
                <a:gd name="T1" fmla="*/ 19 h 45"/>
                <a:gd name="T2" fmla="*/ 38 w 46"/>
                <a:gd name="T3" fmla="*/ 39 h 45"/>
                <a:gd name="T4" fmla="*/ 30 w 46"/>
                <a:gd name="T5" fmla="*/ 16 h 45"/>
                <a:gd name="T6" fmla="*/ 45 w 46"/>
                <a:gd name="T7" fmla="*/ 19 h 45"/>
                <a:gd name="T8" fmla="*/ 31 w 46"/>
                <a:gd name="T9" fmla="*/ 2 h 45"/>
                <a:gd name="T10" fmla="*/ 44 w 46"/>
                <a:gd name="T11" fmla="*/ 15 h 45"/>
                <a:gd name="T12" fmla="*/ 45 w 46"/>
                <a:gd name="T13" fmla="*/ 18 h 45"/>
                <a:gd name="T14" fmla="*/ 21 w 46"/>
                <a:gd name="T15" fmla="*/ 14 h 45"/>
                <a:gd name="T16" fmla="*/ 31 w 46"/>
                <a:gd name="T17" fmla="*/ 2 h 45"/>
                <a:gd name="T18" fmla="*/ 37 w 46"/>
                <a:gd name="T19" fmla="*/ 40 h 45"/>
                <a:gd name="T20" fmla="*/ 31 w 46"/>
                <a:gd name="T21" fmla="*/ 44 h 45"/>
                <a:gd name="T22" fmla="*/ 17 w 46"/>
                <a:gd name="T23" fmla="*/ 44 h 45"/>
                <a:gd name="T24" fmla="*/ 32 w 46"/>
                <a:gd name="T25" fmla="*/ 25 h 45"/>
                <a:gd name="T26" fmla="*/ 37 w 46"/>
                <a:gd name="T27" fmla="*/ 40 h 45"/>
                <a:gd name="T28" fmla="*/ 16 w 46"/>
                <a:gd name="T29" fmla="*/ 2 h 45"/>
                <a:gd name="T30" fmla="*/ 30 w 46"/>
                <a:gd name="T31" fmla="*/ 2 h 45"/>
                <a:gd name="T32" fmla="*/ 14 w 46"/>
                <a:gd name="T33" fmla="*/ 20 h 45"/>
                <a:gd name="T34" fmla="*/ 9 w 46"/>
                <a:gd name="T35" fmla="*/ 6 h 45"/>
                <a:gd name="T36" fmla="*/ 16 w 46"/>
                <a:gd name="T37" fmla="*/ 2 h 45"/>
                <a:gd name="T38" fmla="*/ 15 w 46"/>
                <a:gd name="T39" fmla="*/ 44 h 45"/>
                <a:gd name="T40" fmla="*/ 2 w 46"/>
                <a:gd name="T41" fmla="*/ 30 h 45"/>
                <a:gd name="T42" fmla="*/ 1 w 46"/>
                <a:gd name="T43" fmla="*/ 28 h 45"/>
                <a:gd name="T44" fmla="*/ 25 w 46"/>
                <a:gd name="T45" fmla="*/ 32 h 45"/>
                <a:gd name="T46" fmla="*/ 15 w 46"/>
                <a:gd name="T47" fmla="*/ 44 h 45"/>
                <a:gd name="T48" fmla="*/ 1 w 46"/>
                <a:gd name="T49" fmla="*/ 26 h 45"/>
                <a:gd name="T50" fmla="*/ 8 w 46"/>
                <a:gd name="T51" fmla="*/ 6 h 45"/>
                <a:gd name="T52" fmla="*/ 16 w 46"/>
                <a:gd name="T53" fmla="*/ 29 h 45"/>
                <a:gd name="T54" fmla="*/ 1 w 46"/>
                <a:gd name="T55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45">
                  <a:moveTo>
                    <a:pt x="45" y="19"/>
                  </a:moveTo>
                  <a:cubicBezTo>
                    <a:pt x="46" y="27"/>
                    <a:pt x="44" y="34"/>
                    <a:pt x="38" y="39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45" y="19"/>
                  </a:lnTo>
                  <a:close/>
                  <a:moveTo>
                    <a:pt x="31" y="2"/>
                  </a:moveTo>
                  <a:cubicBezTo>
                    <a:pt x="37" y="4"/>
                    <a:pt x="42" y="9"/>
                    <a:pt x="44" y="15"/>
                  </a:cubicBezTo>
                  <a:cubicBezTo>
                    <a:pt x="44" y="16"/>
                    <a:pt x="45" y="17"/>
                    <a:pt x="45" y="18"/>
                  </a:cubicBezTo>
                  <a:cubicBezTo>
                    <a:pt x="21" y="14"/>
                    <a:pt x="21" y="14"/>
                    <a:pt x="21" y="14"/>
                  </a:cubicBezTo>
                  <a:lnTo>
                    <a:pt x="31" y="2"/>
                  </a:lnTo>
                  <a:close/>
                  <a:moveTo>
                    <a:pt x="37" y="40"/>
                  </a:moveTo>
                  <a:cubicBezTo>
                    <a:pt x="35" y="41"/>
                    <a:pt x="33" y="43"/>
                    <a:pt x="31" y="44"/>
                  </a:cubicBezTo>
                  <a:cubicBezTo>
                    <a:pt x="26" y="45"/>
                    <a:pt x="21" y="45"/>
                    <a:pt x="17" y="44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7" y="40"/>
                  </a:lnTo>
                  <a:close/>
                  <a:moveTo>
                    <a:pt x="16" y="2"/>
                  </a:moveTo>
                  <a:cubicBezTo>
                    <a:pt x="20" y="0"/>
                    <a:pt x="25" y="0"/>
                    <a:pt x="30" y="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4"/>
                    <a:pt x="13" y="3"/>
                    <a:pt x="16" y="2"/>
                  </a:cubicBezTo>
                  <a:close/>
                  <a:moveTo>
                    <a:pt x="15" y="44"/>
                  </a:moveTo>
                  <a:cubicBezTo>
                    <a:pt x="10" y="41"/>
                    <a:pt x="5" y="37"/>
                    <a:pt x="2" y="30"/>
                  </a:cubicBezTo>
                  <a:cubicBezTo>
                    <a:pt x="2" y="29"/>
                    <a:pt x="2" y="29"/>
                    <a:pt x="1" y="28"/>
                  </a:cubicBezTo>
                  <a:cubicBezTo>
                    <a:pt x="25" y="32"/>
                    <a:pt x="25" y="32"/>
                    <a:pt x="25" y="32"/>
                  </a:cubicBezTo>
                  <a:lnTo>
                    <a:pt x="15" y="44"/>
                  </a:lnTo>
                  <a:close/>
                  <a:moveTo>
                    <a:pt x="1" y="26"/>
                  </a:moveTo>
                  <a:cubicBezTo>
                    <a:pt x="0" y="19"/>
                    <a:pt x="3" y="11"/>
                    <a:pt x="8" y="6"/>
                  </a:cubicBezTo>
                  <a:cubicBezTo>
                    <a:pt x="16" y="29"/>
                    <a:pt x="16" y="29"/>
                    <a:pt x="16" y="29"/>
                  </a:cubicBezTo>
                  <a:lnTo>
                    <a:pt x="1" y="26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295"/>
            <p:cNvSpPr>
              <a:spLocks noEditPoints="1"/>
            </p:cNvSpPr>
            <p:nvPr/>
          </p:nvSpPr>
          <p:spPr bwMode="auto">
            <a:xfrm>
              <a:off x="1765300" y="2636838"/>
              <a:ext cx="569913" cy="544513"/>
            </a:xfrm>
            <a:custGeom>
              <a:avLst/>
              <a:gdLst>
                <a:gd name="T0" fmla="*/ 45 w 47"/>
                <a:gd name="T1" fmla="*/ 19 h 45"/>
                <a:gd name="T2" fmla="*/ 38 w 47"/>
                <a:gd name="T3" fmla="*/ 39 h 45"/>
                <a:gd name="T4" fmla="*/ 30 w 47"/>
                <a:gd name="T5" fmla="*/ 17 h 45"/>
                <a:gd name="T6" fmla="*/ 45 w 47"/>
                <a:gd name="T7" fmla="*/ 19 h 45"/>
                <a:gd name="T8" fmla="*/ 31 w 47"/>
                <a:gd name="T9" fmla="*/ 2 h 45"/>
                <a:gd name="T10" fmla="*/ 44 w 47"/>
                <a:gd name="T11" fmla="*/ 15 h 45"/>
                <a:gd name="T12" fmla="*/ 45 w 47"/>
                <a:gd name="T13" fmla="*/ 18 h 45"/>
                <a:gd name="T14" fmla="*/ 21 w 47"/>
                <a:gd name="T15" fmla="*/ 14 h 45"/>
                <a:gd name="T16" fmla="*/ 31 w 47"/>
                <a:gd name="T17" fmla="*/ 2 h 45"/>
                <a:gd name="T18" fmla="*/ 37 w 47"/>
                <a:gd name="T19" fmla="*/ 40 h 45"/>
                <a:gd name="T20" fmla="*/ 31 w 47"/>
                <a:gd name="T21" fmla="*/ 44 h 45"/>
                <a:gd name="T22" fmla="*/ 17 w 47"/>
                <a:gd name="T23" fmla="*/ 44 h 45"/>
                <a:gd name="T24" fmla="*/ 32 w 47"/>
                <a:gd name="T25" fmla="*/ 26 h 45"/>
                <a:gd name="T26" fmla="*/ 37 w 47"/>
                <a:gd name="T27" fmla="*/ 40 h 45"/>
                <a:gd name="T28" fmla="*/ 16 w 47"/>
                <a:gd name="T29" fmla="*/ 2 h 45"/>
                <a:gd name="T30" fmla="*/ 30 w 47"/>
                <a:gd name="T31" fmla="*/ 2 h 45"/>
                <a:gd name="T32" fmla="*/ 15 w 47"/>
                <a:gd name="T33" fmla="*/ 20 h 45"/>
                <a:gd name="T34" fmla="*/ 9 w 47"/>
                <a:gd name="T35" fmla="*/ 6 h 45"/>
                <a:gd name="T36" fmla="*/ 16 w 47"/>
                <a:gd name="T37" fmla="*/ 2 h 45"/>
                <a:gd name="T38" fmla="*/ 16 w 47"/>
                <a:gd name="T39" fmla="*/ 44 h 45"/>
                <a:gd name="T40" fmla="*/ 2 w 47"/>
                <a:gd name="T41" fmla="*/ 31 h 45"/>
                <a:gd name="T42" fmla="*/ 2 w 47"/>
                <a:gd name="T43" fmla="*/ 28 h 45"/>
                <a:gd name="T44" fmla="*/ 25 w 47"/>
                <a:gd name="T45" fmla="*/ 32 h 45"/>
                <a:gd name="T46" fmla="*/ 16 w 47"/>
                <a:gd name="T47" fmla="*/ 44 h 45"/>
                <a:gd name="T48" fmla="*/ 1 w 47"/>
                <a:gd name="T49" fmla="*/ 26 h 45"/>
                <a:gd name="T50" fmla="*/ 8 w 47"/>
                <a:gd name="T51" fmla="*/ 6 h 45"/>
                <a:gd name="T52" fmla="*/ 17 w 47"/>
                <a:gd name="T53" fmla="*/ 29 h 45"/>
                <a:gd name="T54" fmla="*/ 1 w 47"/>
                <a:gd name="T55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" h="45">
                  <a:moveTo>
                    <a:pt x="45" y="19"/>
                  </a:moveTo>
                  <a:cubicBezTo>
                    <a:pt x="47" y="27"/>
                    <a:pt x="44" y="34"/>
                    <a:pt x="38" y="39"/>
                  </a:cubicBezTo>
                  <a:cubicBezTo>
                    <a:pt x="30" y="17"/>
                    <a:pt x="30" y="17"/>
                    <a:pt x="30" y="17"/>
                  </a:cubicBezTo>
                  <a:lnTo>
                    <a:pt x="45" y="19"/>
                  </a:lnTo>
                  <a:close/>
                  <a:moveTo>
                    <a:pt x="31" y="2"/>
                  </a:moveTo>
                  <a:cubicBezTo>
                    <a:pt x="37" y="4"/>
                    <a:pt x="42" y="9"/>
                    <a:pt x="44" y="15"/>
                  </a:cubicBezTo>
                  <a:cubicBezTo>
                    <a:pt x="45" y="16"/>
                    <a:pt x="45" y="17"/>
                    <a:pt x="45" y="18"/>
                  </a:cubicBezTo>
                  <a:cubicBezTo>
                    <a:pt x="21" y="14"/>
                    <a:pt x="21" y="14"/>
                    <a:pt x="21" y="14"/>
                  </a:cubicBezTo>
                  <a:lnTo>
                    <a:pt x="31" y="2"/>
                  </a:lnTo>
                  <a:close/>
                  <a:moveTo>
                    <a:pt x="37" y="40"/>
                  </a:moveTo>
                  <a:cubicBezTo>
                    <a:pt x="36" y="42"/>
                    <a:pt x="33" y="43"/>
                    <a:pt x="31" y="44"/>
                  </a:cubicBezTo>
                  <a:cubicBezTo>
                    <a:pt x="26" y="45"/>
                    <a:pt x="21" y="45"/>
                    <a:pt x="17" y="44"/>
                  </a:cubicBezTo>
                  <a:cubicBezTo>
                    <a:pt x="32" y="26"/>
                    <a:pt x="32" y="26"/>
                    <a:pt x="32" y="26"/>
                  </a:cubicBezTo>
                  <a:lnTo>
                    <a:pt x="37" y="40"/>
                  </a:lnTo>
                  <a:close/>
                  <a:moveTo>
                    <a:pt x="16" y="2"/>
                  </a:moveTo>
                  <a:cubicBezTo>
                    <a:pt x="20" y="0"/>
                    <a:pt x="25" y="0"/>
                    <a:pt x="30" y="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4"/>
                    <a:pt x="13" y="3"/>
                    <a:pt x="16" y="2"/>
                  </a:cubicBezTo>
                  <a:close/>
                  <a:moveTo>
                    <a:pt x="16" y="44"/>
                  </a:moveTo>
                  <a:cubicBezTo>
                    <a:pt x="10" y="41"/>
                    <a:pt x="5" y="37"/>
                    <a:pt x="2" y="31"/>
                  </a:cubicBezTo>
                  <a:cubicBezTo>
                    <a:pt x="2" y="30"/>
                    <a:pt x="2" y="29"/>
                    <a:pt x="2" y="28"/>
                  </a:cubicBezTo>
                  <a:cubicBezTo>
                    <a:pt x="25" y="32"/>
                    <a:pt x="25" y="32"/>
                    <a:pt x="25" y="32"/>
                  </a:cubicBezTo>
                  <a:lnTo>
                    <a:pt x="16" y="44"/>
                  </a:lnTo>
                  <a:close/>
                  <a:moveTo>
                    <a:pt x="1" y="26"/>
                  </a:moveTo>
                  <a:cubicBezTo>
                    <a:pt x="0" y="19"/>
                    <a:pt x="3" y="11"/>
                    <a:pt x="8" y="6"/>
                  </a:cubicBezTo>
                  <a:cubicBezTo>
                    <a:pt x="17" y="29"/>
                    <a:pt x="17" y="29"/>
                    <a:pt x="17" y="29"/>
                  </a:cubicBezTo>
                  <a:lnTo>
                    <a:pt x="1" y="26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296"/>
            <p:cNvSpPr>
              <a:spLocks noEditPoints="1"/>
            </p:cNvSpPr>
            <p:nvPr/>
          </p:nvSpPr>
          <p:spPr bwMode="auto">
            <a:xfrm>
              <a:off x="1765300" y="2636838"/>
              <a:ext cx="569913" cy="555625"/>
            </a:xfrm>
            <a:custGeom>
              <a:avLst/>
              <a:gdLst>
                <a:gd name="T0" fmla="*/ 45 w 47"/>
                <a:gd name="T1" fmla="*/ 19 h 46"/>
                <a:gd name="T2" fmla="*/ 39 w 47"/>
                <a:gd name="T3" fmla="*/ 39 h 46"/>
                <a:gd name="T4" fmla="*/ 30 w 47"/>
                <a:gd name="T5" fmla="*/ 17 h 46"/>
                <a:gd name="T6" fmla="*/ 45 w 47"/>
                <a:gd name="T7" fmla="*/ 19 h 46"/>
                <a:gd name="T8" fmla="*/ 31 w 47"/>
                <a:gd name="T9" fmla="*/ 2 h 46"/>
                <a:gd name="T10" fmla="*/ 44 w 47"/>
                <a:gd name="T11" fmla="*/ 15 h 46"/>
                <a:gd name="T12" fmla="*/ 45 w 47"/>
                <a:gd name="T13" fmla="*/ 18 h 46"/>
                <a:gd name="T14" fmla="*/ 21 w 47"/>
                <a:gd name="T15" fmla="*/ 14 h 46"/>
                <a:gd name="T16" fmla="*/ 31 w 47"/>
                <a:gd name="T17" fmla="*/ 2 h 46"/>
                <a:gd name="T18" fmla="*/ 38 w 47"/>
                <a:gd name="T19" fmla="*/ 40 h 46"/>
                <a:gd name="T20" fmla="*/ 31 w 47"/>
                <a:gd name="T21" fmla="*/ 44 h 46"/>
                <a:gd name="T22" fmla="*/ 17 w 47"/>
                <a:gd name="T23" fmla="*/ 44 h 46"/>
                <a:gd name="T24" fmla="*/ 32 w 47"/>
                <a:gd name="T25" fmla="*/ 26 h 46"/>
                <a:gd name="T26" fmla="*/ 38 w 47"/>
                <a:gd name="T27" fmla="*/ 40 h 46"/>
                <a:gd name="T28" fmla="*/ 16 w 47"/>
                <a:gd name="T29" fmla="*/ 2 h 46"/>
                <a:gd name="T30" fmla="*/ 30 w 47"/>
                <a:gd name="T31" fmla="*/ 2 h 46"/>
                <a:gd name="T32" fmla="*/ 15 w 47"/>
                <a:gd name="T33" fmla="*/ 20 h 46"/>
                <a:gd name="T34" fmla="*/ 9 w 47"/>
                <a:gd name="T35" fmla="*/ 6 h 46"/>
                <a:gd name="T36" fmla="*/ 16 w 47"/>
                <a:gd name="T37" fmla="*/ 2 h 46"/>
                <a:gd name="T38" fmla="*/ 16 w 47"/>
                <a:gd name="T39" fmla="*/ 44 h 46"/>
                <a:gd name="T40" fmla="*/ 3 w 47"/>
                <a:gd name="T41" fmla="*/ 31 h 46"/>
                <a:gd name="T42" fmla="*/ 2 w 47"/>
                <a:gd name="T43" fmla="*/ 28 h 46"/>
                <a:gd name="T44" fmla="*/ 26 w 47"/>
                <a:gd name="T45" fmla="*/ 32 h 46"/>
                <a:gd name="T46" fmla="*/ 16 w 47"/>
                <a:gd name="T47" fmla="*/ 44 h 46"/>
                <a:gd name="T48" fmla="*/ 2 w 47"/>
                <a:gd name="T49" fmla="*/ 27 h 46"/>
                <a:gd name="T50" fmla="*/ 8 w 47"/>
                <a:gd name="T51" fmla="*/ 7 h 46"/>
                <a:gd name="T52" fmla="*/ 17 w 47"/>
                <a:gd name="T53" fmla="*/ 29 h 46"/>
                <a:gd name="T54" fmla="*/ 2 w 47"/>
                <a:gd name="T55" fmla="*/ 2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" h="46">
                  <a:moveTo>
                    <a:pt x="45" y="19"/>
                  </a:moveTo>
                  <a:cubicBezTo>
                    <a:pt x="47" y="27"/>
                    <a:pt x="44" y="34"/>
                    <a:pt x="39" y="39"/>
                  </a:cubicBezTo>
                  <a:cubicBezTo>
                    <a:pt x="30" y="17"/>
                    <a:pt x="30" y="17"/>
                    <a:pt x="30" y="17"/>
                  </a:cubicBezTo>
                  <a:lnTo>
                    <a:pt x="45" y="19"/>
                  </a:lnTo>
                  <a:close/>
                  <a:moveTo>
                    <a:pt x="31" y="2"/>
                  </a:moveTo>
                  <a:cubicBezTo>
                    <a:pt x="37" y="4"/>
                    <a:pt x="42" y="9"/>
                    <a:pt x="44" y="15"/>
                  </a:cubicBezTo>
                  <a:cubicBezTo>
                    <a:pt x="45" y="16"/>
                    <a:pt x="45" y="17"/>
                    <a:pt x="45" y="18"/>
                  </a:cubicBezTo>
                  <a:cubicBezTo>
                    <a:pt x="21" y="14"/>
                    <a:pt x="21" y="14"/>
                    <a:pt x="21" y="14"/>
                  </a:cubicBezTo>
                  <a:lnTo>
                    <a:pt x="31" y="2"/>
                  </a:lnTo>
                  <a:close/>
                  <a:moveTo>
                    <a:pt x="38" y="40"/>
                  </a:moveTo>
                  <a:cubicBezTo>
                    <a:pt x="36" y="42"/>
                    <a:pt x="34" y="43"/>
                    <a:pt x="31" y="44"/>
                  </a:cubicBezTo>
                  <a:cubicBezTo>
                    <a:pt x="26" y="46"/>
                    <a:pt x="21" y="46"/>
                    <a:pt x="17" y="44"/>
                  </a:cubicBezTo>
                  <a:cubicBezTo>
                    <a:pt x="32" y="26"/>
                    <a:pt x="32" y="26"/>
                    <a:pt x="32" y="26"/>
                  </a:cubicBezTo>
                  <a:lnTo>
                    <a:pt x="38" y="40"/>
                  </a:lnTo>
                  <a:close/>
                  <a:moveTo>
                    <a:pt x="16" y="2"/>
                  </a:moveTo>
                  <a:cubicBezTo>
                    <a:pt x="21" y="0"/>
                    <a:pt x="26" y="0"/>
                    <a:pt x="30" y="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4"/>
                    <a:pt x="13" y="3"/>
                    <a:pt x="16" y="2"/>
                  </a:cubicBezTo>
                  <a:close/>
                  <a:moveTo>
                    <a:pt x="16" y="44"/>
                  </a:moveTo>
                  <a:cubicBezTo>
                    <a:pt x="10" y="42"/>
                    <a:pt x="5" y="37"/>
                    <a:pt x="3" y="31"/>
                  </a:cubicBezTo>
                  <a:cubicBezTo>
                    <a:pt x="2" y="30"/>
                    <a:pt x="2" y="29"/>
                    <a:pt x="2" y="28"/>
                  </a:cubicBezTo>
                  <a:cubicBezTo>
                    <a:pt x="26" y="32"/>
                    <a:pt x="26" y="32"/>
                    <a:pt x="26" y="32"/>
                  </a:cubicBezTo>
                  <a:lnTo>
                    <a:pt x="16" y="44"/>
                  </a:lnTo>
                  <a:close/>
                  <a:moveTo>
                    <a:pt x="2" y="27"/>
                  </a:moveTo>
                  <a:cubicBezTo>
                    <a:pt x="0" y="19"/>
                    <a:pt x="3" y="12"/>
                    <a:pt x="8" y="7"/>
                  </a:cubicBezTo>
                  <a:cubicBezTo>
                    <a:pt x="17" y="29"/>
                    <a:pt x="17" y="29"/>
                    <a:pt x="17" y="29"/>
                  </a:cubicBezTo>
                  <a:lnTo>
                    <a:pt x="2" y="27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297"/>
            <p:cNvSpPr>
              <a:spLocks noEditPoints="1"/>
            </p:cNvSpPr>
            <p:nvPr/>
          </p:nvSpPr>
          <p:spPr bwMode="auto">
            <a:xfrm>
              <a:off x="1765300" y="2636838"/>
              <a:ext cx="569913" cy="555625"/>
            </a:xfrm>
            <a:custGeom>
              <a:avLst/>
              <a:gdLst>
                <a:gd name="T0" fmla="*/ 46 w 47"/>
                <a:gd name="T1" fmla="*/ 19 h 46"/>
                <a:gd name="T2" fmla="*/ 39 w 47"/>
                <a:gd name="T3" fmla="*/ 39 h 46"/>
                <a:gd name="T4" fmla="*/ 30 w 47"/>
                <a:gd name="T5" fmla="*/ 17 h 46"/>
                <a:gd name="T6" fmla="*/ 46 w 47"/>
                <a:gd name="T7" fmla="*/ 19 h 46"/>
                <a:gd name="T8" fmla="*/ 31 w 47"/>
                <a:gd name="T9" fmla="*/ 2 h 46"/>
                <a:gd name="T10" fmla="*/ 44 w 47"/>
                <a:gd name="T11" fmla="*/ 15 h 46"/>
                <a:gd name="T12" fmla="*/ 45 w 47"/>
                <a:gd name="T13" fmla="*/ 18 h 46"/>
                <a:gd name="T14" fmla="*/ 22 w 47"/>
                <a:gd name="T15" fmla="*/ 14 h 46"/>
                <a:gd name="T16" fmla="*/ 31 w 47"/>
                <a:gd name="T17" fmla="*/ 2 h 46"/>
                <a:gd name="T18" fmla="*/ 38 w 47"/>
                <a:gd name="T19" fmla="*/ 40 h 46"/>
                <a:gd name="T20" fmla="*/ 31 w 47"/>
                <a:gd name="T21" fmla="*/ 44 h 46"/>
                <a:gd name="T22" fmla="*/ 17 w 47"/>
                <a:gd name="T23" fmla="*/ 44 h 46"/>
                <a:gd name="T24" fmla="*/ 32 w 47"/>
                <a:gd name="T25" fmla="*/ 26 h 46"/>
                <a:gd name="T26" fmla="*/ 38 w 47"/>
                <a:gd name="T27" fmla="*/ 40 h 46"/>
                <a:gd name="T28" fmla="*/ 16 w 47"/>
                <a:gd name="T29" fmla="*/ 2 h 46"/>
                <a:gd name="T30" fmla="*/ 30 w 47"/>
                <a:gd name="T31" fmla="*/ 2 h 46"/>
                <a:gd name="T32" fmla="*/ 15 w 47"/>
                <a:gd name="T33" fmla="*/ 20 h 46"/>
                <a:gd name="T34" fmla="*/ 9 w 47"/>
                <a:gd name="T35" fmla="*/ 6 h 46"/>
                <a:gd name="T36" fmla="*/ 16 w 47"/>
                <a:gd name="T37" fmla="*/ 2 h 46"/>
                <a:gd name="T38" fmla="*/ 16 w 47"/>
                <a:gd name="T39" fmla="*/ 44 h 46"/>
                <a:gd name="T40" fmla="*/ 3 w 47"/>
                <a:gd name="T41" fmla="*/ 31 h 46"/>
                <a:gd name="T42" fmla="*/ 2 w 47"/>
                <a:gd name="T43" fmla="*/ 28 h 46"/>
                <a:gd name="T44" fmla="*/ 26 w 47"/>
                <a:gd name="T45" fmla="*/ 32 h 46"/>
                <a:gd name="T46" fmla="*/ 16 w 47"/>
                <a:gd name="T47" fmla="*/ 44 h 46"/>
                <a:gd name="T48" fmla="*/ 2 w 47"/>
                <a:gd name="T49" fmla="*/ 27 h 46"/>
                <a:gd name="T50" fmla="*/ 9 w 47"/>
                <a:gd name="T51" fmla="*/ 7 h 46"/>
                <a:gd name="T52" fmla="*/ 17 w 47"/>
                <a:gd name="T53" fmla="*/ 29 h 46"/>
                <a:gd name="T54" fmla="*/ 2 w 47"/>
                <a:gd name="T55" fmla="*/ 2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" h="46">
                  <a:moveTo>
                    <a:pt x="46" y="19"/>
                  </a:moveTo>
                  <a:cubicBezTo>
                    <a:pt x="47" y="27"/>
                    <a:pt x="44" y="34"/>
                    <a:pt x="39" y="39"/>
                  </a:cubicBezTo>
                  <a:cubicBezTo>
                    <a:pt x="30" y="17"/>
                    <a:pt x="30" y="17"/>
                    <a:pt x="30" y="17"/>
                  </a:cubicBezTo>
                  <a:lnTo>
                    <a:pt x="46" y="19"/>
                  </a:lnTo>
                  <a:close/>
                  <a:moveTo>
                    <a:pt x="31" y="2"/>
                  </a:moveTo>
                  <a:cubicBezTo>
                    <a:pt x="37" y="4"/>
                    <a:pt x="42" y="9"/>
                    <a:pt x="44" y="15"/>
                  </a:cubicBezTo>
                  <a:cubicBezTo>
                    <a:pt x="45" y="16"/>
                    <a:pt x="45" y="17"/>
                    <a:pt x="45" y="18"/>
                  </a:cubicBezTo>
                  <a:cubicBezTo>
                    <a:pt x="22" y="14"/>
                    <a:pt x="22" y="14"/>
                    <a:pt x="22" y="14"/>
                  </a:cubicBezTo>
                  <a:lnTo>
                    <a:pt x="31" y="2"/>
                  </a:lnTo>
                  <a:close/>
                  <a:moveTo>
                    <a:pt x="38" y="40"/>
                  </a:moveTo>
                  <a:cubicBezTo>
                    <a:pt x="36" y="42"/>
                    <a:pt x="34" y="43"/>
                    <a:pt x="31" y="44"/>
                  </a:cubicBezTo>
                  <a:cubicBezTo>
                    <a:pt x="26" y="46"/>
                    <a:pt x="21" y="46"/>
                    <a:pt x="17" y="44"/>
                  </a:cubicBezTo>
                  <a:cubicBezTo>
                    <a:pt x="32" y="26"/>
                    <a:pt x="32" y="26"/>
                    <a:pt x="32" y="26"/>
                  </a:cubicBezTo>
                  <a:lnTo>
                    <a:pt x="38" y="40"/>
                  </a:lnTo>
                  <a:close/>
                  <a:moveTo>
                    <a:pt x="16" y="2"/>
                  </a:moveTo>
                  <a:cubicBezTo>
                    <a:pt x="21" y="0"/>
                    <a:pt x="26" y="0"/>
                    <a:pt x="30" y="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4"/>
                    <a:pt x="14" y="3"/>
                    <a:pt x="16" y="2"/>
                  </a:cubicBezTo>
                  <a:close/>
                  <a:moveTo>
                    <a:pt x="16" y="44"/>
                  </a:moveTo>
                  <a:cubicBezTo>
                    <a:pt x="10" y="42"/>
                    <a:pt x="5" y="37"/>
                    <a:pt x="3" y="31"/>
                  </a:cubicBezTo>
                  <a:cubicBezTo>
                    <a:pt x="2" y="30"/>
                    <a:pt x="2" y="29"/>
                    <a:pt x="2" y="28"/>
                  </a:cubicBezTo>
                  <a:cubicBezTo>
                    <a:pt x="26" y="32"/>
                    <a:pt x="26" y="32"/>
                    <a:pt x="26" y="32"/>
                  </a:cubicBezTo>
                  <a:lnTo>
                    <a:pt x="16" y="44"/>
                  </a:lnTo>
                  <a:close/>
                  <a:moveTo>
                    <a:pt x="2" y="27"/>
                  </a:moveTo>
                  <a:cubicBezTo>
                    <a:pt x="0" y="19"/>
                    <a:pt x="3" y="12"/>
                    <a:pt x="9" y="7"/>
                  </a:cubicBezTo>
                  <a:cubicBezTo>
                    <a:pt x="17" y="29"/>
                    <a:pt x="17" y="29"/>
                    <a:pt x="17" y="29"/>
                  </a:cubicBezTo>
                  <a:lnTo>
                    <a:pt x="2" y="27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298"/>
            <p:cNvSpPr>
              <a:spLocks noEditPoints="1"/>
            </p:cNvSpPr>
            <p:nvPr/>
          </p:nvSpPr>
          <p:spPr bwMode="auto">
            <a:xfrm>
              <a:off x="1778000" y="2647951"/>
              <a:ext cx="557213" cy="544513"/>
            </a:xfrm>
            <a:custGeom>
              <a:avLst/>
              <a:gdLst>
                <a:gd name="T0" fmla="*/ 45 w 46"/>
                <a:gd name="T1" fmla="*/ 19 h 45"/>
                <a:gd name="T2" fmla="*/ 38 w 46"/>
                <a:gd name="T3" fmla="*/ 39 h 45"/>
                <a:gd name="T4" fmla="*/ 29 w 46"/>
                <a:gd name="T5" fmla="*/ 16 h 45"/>
                <a:gd name="T6" fmla="*/ 45 w 46"/>
                <a:gd name="T7" fmla="*/ 19 h 45"/>
                <a:gd name="T8" fmla="*/ 31 w 46"/>
                <a:gd name="T9" fmla="*/ 1 h 45"/>
                <a:gd name="T10" fmla="*/ 44 w 46"/>
                <a:gd name="T11" fmla="*/ 15 h 45"/>
                <a:gd name="T12" fmla="*/ 44 w 46"/>
                <a:gd name="T13" fmla="*/ 17 h 45"/>
                <a:gd name="T14" fmla="*/ 21 w 46"/>
                <a:gd name="T15" fmla="*/ 13 h 45"/>
                <a:gd name="T16" fmla="*/ 31 w 46"/>
                <a:gd name="T17" fmla="*/ 1 h 45"/>
                <a:gd name="T18" fmla="*/ 37 w 46"/>
                <a:gd name="T19" fmla="*/ 39 h 45"/>
                <a:gd name="T20" fmla="*/ 30 w 46"/>
                <a:gd name="T21" fmla="*/ 43 h 45"/>
                <a:gd name="T22" fmla="*/ 16 w 46"/>
                <a:gd name="T23" fmla="*/ 43 h 45"/>
                <a:gd name="T24" fmla="*/ 32 w 46"/>
                <a:gd name="T25" fmla="*/ 25 h 45"/>
                <a:gd name="T26" fmla="*/ 37 w 46"/>
                <a:gd name="T27" fmla="*/ 39 h 45"/>
                <a:gd name="T28" fmla="*/ 15 w 46"/>
                <a:gd name="T29" fmla="*/ 1 h 45"/>
                <a:gd name="T30" fmla="*/ 29 w 46"/>
                <a:gd name="T31" fmla="*/ 1 h 45"/>
                <a:gd name="T32" fmla="*/ 14 w 46"/>
                <a:gd name="T33" fmla="*/ 20 h 45"/>
                <a:gd name="T34" fmla="*/ 9 w 46"/>
                <a:gd name="T35" fmla="*/ 5 h 45"/>
                <a:gd name="T36" fmla="*/ 15 w 46"/>
                <a:gd name="T37" fmla="*/ 1 h 45"/>
                <a:gd name="T38" fmla="*/ 15 w 46"/>
                <a:gd name="T39" fmla="*/ 43 h 45"/>
                <a:gd name="T40" fmla="*/ 2 w 46"/>
                <a:gd name="T41" fmla="*/ 30 h 45"/>
                <a:gd name="T42" fmla="*/ 1 w 46"/>
                <a:gd name="T43" fmla="*/ 27 h 45"/>
                <a:gd name="T44" fmla="*/ 25 w 46"/>
                <a:gd name="T45" fmla="*/ 31 h 45"/>
                <a:gd name="T46" fmla="*/ 15 w 46"/>
                <a:gd name="T47" fmla="*/ 43 h 45"/>
                <a:gd name="T48" fmla="*/ 1 w 46"/>
                <a:gd name="T49" fmla="*/ 26 h 45"/>
                <a:gd name="T50" fmla="*/ 8 w 46"/>
                <a:gd name="T51" fmla="*/ 6 h 45"/>
                <a:gd name="T52" fmla="*/ 16 w 46"/>
                <a:gd name="T53" fmla="*/ 29 h 45"/>
                <a:gd name="T54" fmla="*/ 1 w 46"/>
                <a:gd name="T55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45">
                  <a:moveTo>
                    <a:pt x="45" y="19"/>
                  </a:moveTo>
                  <a:cubicBezTo>
                    <a:pt x="46" y="26"/>
                    <a:pt x="43" y="34"/>
                    <a:pt x="38" y="39"/>
                  </a:cubicBezTo>
                  <a:cubicBezTo>
                    <a:pt x="29" y="16"/>
                    <a:pt x="29" y="16"/>
                    <a:pt x="29" y="16"/>
                  </a:cubicBezTo>
                  <a:lnTo>
                    <a:pt x="45" y="19"/>
                  </a:lnTo>
                  <a:close/>
                  <a:moveTo>
                    <a:pt x="31" y="1"/>
                  </a:moveTo>
                  <a:cubicBezTo>
                    <a:pt x="36" y="4"/>
                    <a:pt x="41" y="8"/>
                    <a:pt x="44" y="15"/>
                  </a:cubicBezTo>
                  <a:cubicBezTo>
                    <a:pt x="44" y="15"/>
                    <a:pt x="44" y="16"/>
                    <a:pt x="44" y="17"/>
                  </a:cubicBezTo>
                  <a:cubicBezTo>
                    <a:pt x="21" y="13"/>
                    <a:pt x="21" y="13"/>
                    <a:pt x="21" y="13"/>
                  </a:cubicBezTo>
                  <a:lnTo>
                    <a:pt x="31" y="1"/>
                  </a:lnTo>
                  <a:close/>
                  <a:moveTo>
                    <a:pt x="37" y="39"/>
                  </a:moveTo>
                  <a:cubicBezTo>
                    <a:pt x="35" y="41"/>
                    <a:pt x="33" y="42"/>
                    <a:pt x="30" y="43"/>
                  </a:cubicBezTo>
                  <a:cubicBezTo>
                    <a:pt x="26" y="45"/>
                    <a:pt x="21" y="45"/>
                    <a:pt x="16" y="43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7" y="39"/>
                  </a:lnTo>
                  <a:close/>
                  <a:moveTo>
                    <a:pt x="15" y="1"/>
                  </a:moveTo>
                  <a:cubicBezTo>
                    <a:pt x="20" y="0"/>
                    <a:pt x="25" y="0"/>
                    <a:pt x="29" y="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3"/>
                    <a:pt x="13" y="2"/>
                    <a:pt x="15" y="1"/>
                  </a:cubicBezTo>
                  <a:close/>
                  <a:moveTo>
                    <a:pt x="15" y="43"/>
                  </a:moveTo>
                  <a:cubicBezTo>
                    <a:pt x="9" y="41"/>
                    <a:pt x="4" y="36"/>
                    <a:pt x="2" y="30"/>
                  </a:cubicBezTo>
                  <a:cubicBezTo>
                    <a:pt x="1" y="29"/>
                    <a:pt x="1" y="28"/>
                    <a:pt x="1" y="27"/>
                  </a:cubicBezTo>
                  <a:cubicBezTo>
                    <a:pt x="25" y="31"/>
                    <a:pt x="25" y="31"/>
                    <a:pt x="25" y="31"/>
                  </a:cubicBezTo>
                  <a:lnTo>
                    <a:pt x="15" y="43"/>
                  </a:lnTo>
                  <a:close/>
                  <a:moveTo>
                    <a:pt x="1" y="26"/>
                  </a:moveTo>
                  <a:cubicBezTo>
                    <a:pt x="0" y="18"/>
                    <a:pt x="2" y="11"/>
                    <a:pt x="8" y="6"/>
                  </a:cubicBezTo>
                  <a:cubicBezTo>
                    <a:pt x="16" y="29"/>
                    <a:pt x="16" y="29"/>
                    <a:pt x="16" y="29"/>
                  </a:cubicBezTo>
                  <a:lnTo>
                    <a:pt x="1" y="26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299"/>
            <p:cNvSpPr>
              <a:spLocks noEditPoints="1"/>
            </p:cNvSpPr>
            <p:nvPr/>
          </p:nvSpPr>
          <p:spPr bwMode="auto">
            <a:xfrm>
              <a:off x="1778000" y="2647951"/>
              <a:ext cx="557213" cy="544513"/>
            </a:xfrm>
            <a:custGeom>
              <a:avLst/>
              <a:gdLst>
                <a:gd name="T0" fmla="*/ 45 w 46"/>
                <a:gd name="T1" fmla="*/ 19 h 45"/>
                <a:gd name="T2" fmla="*/ 38 w 46"/>
                <a:gd name="T3" fmla="*/ 39 h 45"/>
                <a:gd name="T4" fmla="*/ 30 w 46"/>
                <a:gd name="T5" fmla="*/ 16 h 45"/>
                <a:gd name="T6" fmla="*/ 45 w 46"/>
                <a:gd name="T7" fmla="*/ 19 h 45"/>
                <a:gd name="T8" fmla="*/ 31 w 46"/>
                <a:gd name="T9" fmla="*/ 2 h 45"/>
                <a:gd name="T10" fmla="*/ 44 w 46"/>
                <a:gd name="T11" fmla="*/ 15 h 45"/>
                <a:gd name="T12" fmla="*/ 45 w 46"/>
                <a:gd name="T13" fmla="*/ 17 h 45"/>
                <a:gd name="T14" fmla="*/ 21 w 46"/>
                <a:gd name="T15" fmla="*/ 13 h 45"/>
                <a:gd name="T16" fmla="*/ 31 w 46"/>
                <a:gd name="T17" fmla="*/ 2 h 45"/>
                <a:gd name="T18" fmla="*/ 37 w 46"/>
                <a:gd name="T19" fmla="*/ 40 h 45"/>
                <a:gd name="T20" fmla="*/ 30 w 46"/>
                <a:gd name="T21" fmla="*/ 43 h 45"/>
                <a:gd name="T22" fmla="*/ 16 w 46"/>
                <a:gd name="T23" fmla="*/ 44 h 45"/>
                <a:gd name="T24" fmla="*/ 32 w 46"/>
                <a:gd name="T25" fmla="*/ 25 h 45"/>
                <a:gd name="T26" fmla="*/ 37 w 46"/>
                <a:gd name="T27" fmla="*/ 40 h 45"/>
                <a:gd name="T28" fmla="*/ 15 w 46"/>
                <a:gd name="T29" fmla="*/ 1 h 45"/>
                <a:gd name="T30" fmla="*/ 29 w 46"/>
                <a:gd name="T31" fmla="*/ 1 h 45"/>
                <a:gd name="T32" fmla="*/ 14 w 46"/>
                <a:gd name="T33" fmla="*/ 20 h 45"/>
                <a:gd name="T34" fmla="*/ 9 w 46"/>
                <a:gd name="T35" fmla="*/ 5 h 45"/>
                <a:gd name="T36" fmla="*/ 15 w 46"/>
                <a:gd name="T37" fmla="*/ 1 h 45"/>
                <a:gd name="T38" fmla="*/ 15 w 46"/>
                <a:gd name="T39" fmla="*/ 43 h 45"/>
                <a:gd name="T40" fmla="*/ 2 w 46"/>
                <a:gd name="T41" fmla="*/ 30 h 45"/>
                <a:gd name="T42" fmla="*/ 1 w 46"/>
                <a:gd name="T43" fmla="*/ 27 h 45"/>
                <a:gd name="T44" fmla="*/ 25 w 46"/>
                <a:gd name="T45" fmla="*/ 31 h 45"/>
                <a:gd name="T46" fmla="*/ 15 w 46"/>
                <a:gd name="T47" fmla="*/ 43 h 45"/>
                <a:gd name="T48" fmla="*/ 1 w 46"/>
                <a:gd name="T49" fmla="*/ 26 h 45"/>
                <a:gd name="T50" fmla="*/ 8 w 46"/>
                <a:gd name="T51" fmla="*/ 6 h 45"/>
                <a:gd name="T52" fmla="*/ 16 w 46"/>
                <a:gd name="T53" fmla="*/ 29 h 45"/>
                <a:gd name="T54" fmla="*/ 1 w 46"/>
                <a:gd name="T55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45">
                  <a:moveTo>
                    <a:pt x="45" y="19"/>
                  </a:moveTo>
                  <a:cubicBezTo>
                    <a:pt x="46" y="26"/>
                    <a:pt x="43" y="34"/>
                    <a:pt x="38" y="39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45" y="19"/>
                  </a:lnTo>
                  <a:close/>
                  <a:moveTo>
                    <a:pt x="31" y="2"/>
                  </a:moveTo>
                  <a:cubicBezTo>
                    <a:pt x="36" y="4"/>
                    <a:pt x="41" y="8"/>
                    <a:pt x="44" y="15"/>
                  </a:cubicBezTo>
                  <a:cubicBezTo>
                    <a:pt x="44" y="16"/>
                    <a:pt x="44" y="17"/>
                    <a:pt x="45" y="17"/>
                  </a:cubicBezTo>
                  <a:cubicBezTo>
                    <a:pt x="21" y="13"/>
                    <a:pt x="21" y="13"/>
                    <a:pt x="21" y="13"/>
                  </a:cubicBezTo>
                  <a:lnTo>
                    <a:pt x="31" y="2"/>
                  </a:lnTo>
                  <a:close/>
                  <a:moveTo>
                    <a:pt x="37" y="40"/>
                  </a:moveTo>
                  <a:cubicBezTo>
                    <a:pt x="35" y="41"/>
                    <a:pt x="33" y="42"/>
                    <a:pt x="30" y="43"/>
                  </a:cubicBezTo>
                  <a:cubicBezTo>
                    <a:pt x="26" y="45"/>
                    <a:pt x="21" y="45"/>
                    <a:pt x="16" y="44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7" y="40"/>
                  </a:lnTo>
                  <a:close/>
                  <a:moveTo>
                    <a:pt x="15" y="1"/>
                  </a:moveTo>
                  <a:cubicBezTo>
                    <a:pt x="20" y="0"/>
                    <a:pt x="25" y="0"/>
                    <a:pt x="29" y="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4"/>
                    <a:pt x="13" y="2"/>
                    <a:pt x="15" y="1"/>
                  </a:cubicBezTo>
                  <a:close/>
                  <a:moveTo>
                    <a:pt x="15" y="43"/>
                  </a:moveTo>
                  <a:cubicBezTo>
                    <a:pt x="9" y="41"/>
                    <a:pt x="4" y="36"/>
                    <a:pt x="2" y="30"/>
                  </a:cubicBezTo>
                  <a:cubicBezTo>
                    <a:pt x="2" y="29"/>
                    <a:pt x="1" y="28"/>
                    <a:pt x="1" y="27"/>
                  </a:cubicBezTo>
                  <a:cubicBezTo>
                    <a:pt x="25" y="31"/>
                    <a:pt x="25" y="31"/>
                    <a:pt x="25" y="31"/>
                  </a:cubicBezTo>
                  <a:lnTo>
                    <a:pt x="15" y="43"/>
                  </a:lnTo>
                  <a:close/>
                  <a:moveTo>
                    <a:pt x="1" y="26"/>
                  </a:moveTo>
                  <a:cubicBezTo>
                    <a:pt x="0" y="19"/>
                    <a:pt x="2" y="11"/>
                    <a:pt x="8" y="6"/>
                  </a:cubicBezTo>
                  <a:cubicBezTo>
                    <a:pt x="16" y="29"/>
                    <a:pt x="16" y="29"/>
                    <a:pt x="16" y="29"/>
                  </a:cubicBezTo>
                  <a:lnTo>
                    <a:pt x="1" y="26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300"/>
            <p:cNvSpPr>
              <a:spLocks noEditPoints="1"/>
            </p:cNvSpPr>
            <p:nvPr/>
          </p:nvSpPr>
          <p:spPr bwMode="auto">
            <a:xfrm>
              <a:off x="1778000" y="2647951"/>
              <a:ext cx="557213" cy="544513"/>
            </a:xfrm>
            <a:custGeom>
              <a:avLst/>
              <a:gdLst>
                <a:gd name="T0" fmla="*/ 45 w 46"/>
                <a:gd name="T1" fmla="*/ 19 h 45"/>
                <a:gd name="T2" fmla="*/ 38 w 46"/>
                <a:gd name="T3" fmla="*/ 39 h 45"/>
                <a:gd name="T4" fmla="*/ 30 w 46"/>
                <a:gd name="T5" fmla="*/ 16 h 45"/>
                <a:gd name="T6" fmla="*/ 45 w 46"/>
                <a:gd name="T7" fmla="*/ 19 h 45"/>
                <a:gd name="T8" fmla="*/ 31 w 46"/>
                <a:gd name="T9" fmla="*/ 2 h 45"/>
                <a:gd name="T10" fmla="*/ 44 w 46"/>
                <a:gd name="T11" fmla="*/ 15 h 45"/>
                <a:gd name="T12" fmla="*/ 45 w 46"/>
                <a:gd name="T13" fmla="*/ 18 h 45"/>
                <a:gd name="T14" fmla="*/ 21 w 46"/>
                <a:gd name="T15" fmla="*/ 13 h 45"/>
                <a:gd name="T16" fmla="*/ 31 w 46"/>
                <a:gd name="T17" fmla="*/ 2 h 45"/>
                <a:gd name="T18" fmla="*/ 37 w 46"/>
                <a:gd name="T19" fmla="*/ 40 h 45"/>
                <a:gd name="T20" fmla="*/ 31 w 46"/>
                <a:gd name="T21" fmla="*/ 43 h 45"/>
                <a:gd name="T22" fmla="*/ 16 w 46"/>
                <a:gd name="T23" fmla="*/ 44 h 45"/>
                <a:gd name="T24" fmla="*/ 32 w 46"/>
                <a:gd name="T25" fmla="*/ 25 h 45"/>
                <a:gd name="T26" fmla="*/ 37 w 46"/>
                <a:gd name="T27" fmla="*/ 40 h 45"/>
                <a:gd name="T28" fmla="*/ 15 w 46"/>
                <a:gd name="T29" fmla="*/ 2 h 45"/>
                <a:gd name="T30" fmla="*/ 30 w 46"/>
                <a:gd name="T31" fmla="*/ 1 h 45"/>
                <a:gd name="T32" fmla="*/ 14 w 46"/>
                <a:gd name="T33" fmla="*/ 20 h 45"/>
                <a:gd name="T34" fmla="*/ 9 w 46"/>
                <a:gd name="T35" fmla="*/ 5 h 45"/>
                <a:gd name="T36" fmla="*/ 15 w 46"/>
                <a:gd name="T37" fmla="*/ 2 h 45"/>
                <a:gd name="T38" fmla="*/ 15 w 46"/>
                <a:gd name="T39" fmla="*/ 43 h 45"/>
                <a:gd name="T40" fmla="*/ 2 w 46"/>
                <a:gd name="T41" fmla="*/ 30 h 45"/>
                <a:gd name="T42" fmla="*/ 1 w 46"/>
                <a:gd name="T43" fmla="*/ 27 h 45"/>
                <a:gd name="T44" fmla="*/ 25 w 46"/>
                <a:gd name="T45" fmla="*/ 31 h 45"/>
                <a:gd name="T46" fmla="*/ 15 w 46"/>
                <a:gd name="T47" fmla="*/ 43 h 45"/>
                <a:gd name="T48" fmla="*/ 1 w 46"/>
                <a:gd name="T49" fmla="*/ 26 h 45"/>
                <a:gd name="T50" fmla="*/ 8 w 46"/>
                <a:gd name="T51" fmla="*/ 6 h 45"/>
                <a:gd name="T52" fmla="*/ 16 w 46"/>
                <a:gd name="T53" fmla="*/ 29 h 45"/>
                <a:gd name="T54" fmla="*/ 1 w 46"/>
                <a:gd name="T55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45">
                  <a:moveTo>
                    <a:pt x="45" y="19"/>
                  </a:moveTo>
                  <a:cubicBezTo>
                    <a:pt x="46" y="26"/>
                    <a:pt x="43" y="34"/>
                    <a:pt x="38" y="39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45" y="19"/>
                  </a:lnTo>
                  <a:close/>
                  <a:moveTo>
                    <a:pt x="31" y="2"/>
                  </a:moveTo>
                  <a:cubicBezTo>
                    <a:pt x="37" y="4"/>
                    <a:pt x="42" y="8"/>
                    <a:pt x="44" y="15"/>
                  </a:cubicBezTo>
                  <a:cubicBezTo>
                    <a:pt x="44" y="16"/>
                    <a:pt x="44" y="17"/>
                    <a:pt x="45" y="18"/>
                  </a:cubicBezTo>
                  <a:cubicBezTo>
                    <a:pt x="21" y="13"/>
                    <a:pt x="21" y="13"/>
                    <a:pt x="21" y="13"/>
                  </a:cubicBezTo>
                  <a:lnTo>
                    <a:pt x="31" y="2"/>
                  </a:lnTo>
                  <a:close/>
                  <a:moveTo>
                    <a:pt x="37" y="40"/>
                  </a:moveTo>
                  <a:cubicBezTo>
                    <a:pt x="35" y="41"/>
                    <a:pt x="33" y="42"/>
                    <a:pt x="31" y="43"/>
                  </a:cubicBezTo>
                  <a:cubicBezTo>
                    <a:pt x="26" y="45"/>
                    <a:pt x="21" y="45"/>
                    <a:pt x="16" y="44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7" y="40"/>
                  </a:lnTo>
                  <a:close/>
                  <a:moveTo>
                    <a:pt x="15" y="2"/>
                  </a:moveTo>
                  <a:cubicBezTo>
                    <a:pt x="20" y="0"/>
                    <a:pt x="25" y="0"/>
                    <a:pt x="30" y="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4"/>
                    <a:pt x="13" y="2"/>
                    <a:pt x="15" y="2"/>
                  </a:cubicBezTo>
                  <a:close/>
                  <a:moveTo>
                    <a:pt x="15" y="43"/>
                  </a:moveTo>
                  <a:cubicBezTo>
                    <a:pt x="9" y="41"/>
                    <a:pt x="4" y="36"/>
                    <a:pt x="2" y="30"/>
                  </a:cubicBezTo>
                  <a:cubicBezTo>
                    <a:pt x="2" y="29"/>
                    <a:pt x="1" y="28"/>
                    <a:pt x="1" y="27"/>
                  </a:cubicBezTo>
                  <a:cubicBezTo>
                    <a:pt x="25" y="31"/>
                    <a:pt x="25" y="31"/>
                    <a:pt x="25" y="31"/>
                  </a:cubicBezTo>
                  <a:lnTo>
                    <a:pt x="15" y="43"/>
                  </a:lnTo>
                  <a:close/>
                  <a:moveTo>
                    <a:pt x="1" y="26"/>
                  </a:moveTo>
                  <a:cubicBezTo>
                    <a:pt x="0" y="19"/>
                    <a:pt x="2" y="11"/>
                    <a:pt x="8" y="6"/>
                  </a:cubicBezTo>
                  <a:cubicBezTo>
                    <a:pt x="16" y="29"/>
                    <a:pt x="16" y="29"/>
                    <a:pt x="16" y="29"/>
                  </a:cubicBezTo>
                  <a:lnTo>
                    <a:pt x="1" y="26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301"/>
            <p:cNvSpPr>
              <a:spLocks noEditPoints="1"/>
            </p:cNvSpPr>
            <p:nvPr/>
          </p:nvSpPr>
          <p:spPr bwMode="auto">
            <a:xfrm>
              <a:off x="1778000" y="2647951"/>
              <a:ext cx="557213" cy="544513"/>
            </a:xfrm>
            <a:custGeom>
              <a:avLst/>
              <a:gdLst>
                <a:gd name="T0" fmla="*/ 45 w 46"/>
                <a:gd name="T1" fmla="*/ 19 h 45"/>
                <a:gd name="T2" fmla="*/ 38 w 46"/>
                <a:gd name="T3" fmla="*/ 39 h 45"/>
                <a:gd name="T4" fmla="*/ 30 w 46"/>
                <a:gd name="T5" fmla="*/ 16 h 45"/>
                <a:gd name="T6" fmla="*/ 45 w 46"/>
                <a:gd name="T7" fmla="*/ 19 h 45"/>
                <a:gd name="T8" fmla="*/ 31 w 46"/>
                <a:gd name="T9" fmla="*/ 2 h 45"/>
                <a:gd name="T10" fmla="*/ 44 w 46"/>
                <a:gd name="T11" fmla="*/ 15 h 45"/>
                <a:gd name="T12" fmla="*/ 45 w 46"/>
                <a:gd name="T13" fmla="*/ 18 h 45"/>
                <a:gd name="T14" fmla="*/ 21 w 46"/>
                <a:gd name="T15" fmla="*/ 14 h 45"/>
                <a:gd name="T16" fmla="*/ 31 w 46"/>
                <a:gd name="T17" fmla="*/ 2 h 45"/>
                <a:gd name="T18" fmla="*/ 37 w 46"/>
                <a:gd name="T19" fmla="*/ 40 h 45"/>
                <a:gd name="T20" fmla="*/ 31 w 46"/>
                <a:gd name="T21" fmla="*/ 43 h 45"/>
                <a:gd name="T22" fmla="*/ 16 w 46"/>
                <a:gd name="T23" fmla="*/ 44 h 45"/>
                <a:gd name="T24" fmla="*/ 32 w 46"/>
                <a:gd name="T25" fmla="*/ 25 h 45"/>
                <a:gd name="T26" fmla="*/ 37 w 46"/>
                <a:gd name="T27" fmla="*/ 40 h 45"/>
                <a:gd name="T28" fmla="*/ 15 w 46"/>
                <a:gd name="T29" fmla="*/ 2 h 45"/>
                <a:gd name="T30" fmla="*/ 30 w 46"/>
                <a:gd name="T31" fmla="*/ 1 h 45"/>
                <a:gd name="T32" fmla="*/ 14 w 46"/>
                <a:gd name="T33" fmla="*/ 20 h 45"/>
                <a:gd name="T34" fmla="*/ 9 w 46"/>
                <a:gd name="T35" fmla="*/ 5 h 45"/>
                <a:gd name="T36" fmla="*/ 15 w 46"/>
                <a:gd name="T37" fmla="*/ 2 h 45"/>
                <a:gd name="T38" fmla="*/ 15 w 46"/>
                <a:gd name="T39" fmla="*/ 43 h 45"/>
                <a:gd name="T40" fmla="*/ 2 w 46"/>
                <a:gd name="T41" fmla="*/ 30 h 45"/>
                <a:gd name="T42" fmla="*/ 1 w 46"/>
                <a:gd name="T43" fmla="*/ 27 h 45"/>
                <a:gd name="T44" fmla="*/ 25 w 46"/>
                <a:gd name="T45" fmla="*/ 32 h 45"/>
                <a:gd name="T46" fmla="*/ 15 w 46"/>
                <a:gd name="T47" fmla="*/ 43 h 45"/>
                <a:gd name="T48" fmla="*/ 1 w 46"/>
                <a:gd name="T49" fmla="*/ 26 h 45"/>
                <a:gd name="T50" fmla="*/ 8 w 46"/>
                <a:gd name="T51" fmla="*/ 6 h 45"/>
                <a:gd name="T52" fmla="*/ 16 w 46"/>
                <a:gd name="T53" fmla="*/ 29 h 45"/>
                <a:gd name="T54" fmla="*/ 1 w 46"/>
                <a:gd name="T55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45">
                  <a:moveTo>
                    <a:pt x="45" y="19"/>
                  </a:moveTo>
                  <a:cubicBezTo>
                    <a:pt x="46" y="26"/>
                    <a:pt x="44" y="34"/>
                    <a:pt x="38" y="39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45" y="19"/>
                  </a:lnTo>
                  <a:close/>
                  <a:moveTo>
                    <a:pt x="31" y="2"/>
                  </a:moveTo>
                  <a:cubicBezTo>
                    <a:pt x="37" y="4"/>
                    <a:pt x="42" y="9"/>
                    <a:pt x="44" y="15"/>
                  </a:cubicBezTo>
                  <a:cubicBezTo>
                    <a:pt x="44" y="16"/>
                    <a:pt x="45" y="17"/>
                    <a:pt x="45" y="18"/>
                  </a:cubicBezTo>
                  <a:cubicBezTo>
                    <a:pt x="21" y="14"/>
                    <a:pt x="21" y="14"/>
                    <a:pt x="21" y="14"/>
                  </a:cubicBezTo>
                  <a:lnTo>
                    <a:pt x="31" y="2"/>
                  </a:lnTo>
                  <a:close/>
                  <a:moveTo>
                    <a:pt x="37" y="40"/>
                  </a:moveTo>
                  <a:cubicBezTo>
                    <a:pt x="35" y="41"/>
                    <a:pt x="33" y="43"/>
                    <a:pt x="31" y="43"/>
                  </a:cubicBezTo>
                  <a:cubicBezTo>
                    <a:pt x="26" y="45"/>
                    <a:pt x="21" y="45"/>
                    <a:pt x="16" y="44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7" y="40"/>
                  </a:lnTo>
                  <a:close/>
                  <a:moveTo>
                    <a:pt x="15" y="2"/>
                  </a:moveTo>
                  <a:cubicBezTo>
                    <a:pt x="20" y="0"/>
                    <a:pt x="25" y="0"/>
                    <a:pt x="30" y="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4"/>
                    <a:pt x="13" y="3"/>
                    <a:pt x="15" y="2"/>
                  </a:cubicBezTo>
                  <a:close/>
                  <a:moveTo>
                    <a:pt x="15" y="43"/>
                  </a:moveTo>
                  <a:cubicBezTo>
                    <a:pt x="9" y="41"/>
                    <a:pt x="5" y="37"/>
                    <a:pt x="2" y="30"/>
                  </a:cubicBezTo>
                  <a:cubicBezTo>
                    <a:pt x="2" y="29"/>
                    <a:pt x="2" y="28"/>
                    <a:pt x="1" y="27"/>
                  </a:cubicBezTo>
                  <a:cubicBezTo>
                    <a:pt x="25" y="32"/>
                    <a:pt x="25" y="32"/>
                    <a:pt x="25" y="32"/>
                  </a:cubicBezTo>
                  <a:lnTo>
                    <a:pt x="15" y="43"/>
                  </a:lnTo>
                  <a:close/>
                  <a:moveTo>
                    <a:pt x="1" y="26"/>
                  </a:moveTo>
                  <a:cubicBezTo>
                    <a:pt x="0" y="19"/>
                    <a:pt x="3" y="11"/>
                    <a:pt x="8" y="6"/>
                  </a:cubicBezTo>
                  <a:cubicBezTo>
                    <a:pt x="16" y="29"/>
                    <a:pt x="16" y="29"/>
                    <a:pt x="16" y="29"/>
                  </a:cubicBezTo>
                  <a:lnTo>
                    <a:pt x="1" y="26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302"/>
            <p:cNvSpPr>
              <a:spLocks noEditPoints="1"/>
            </p:cNvSpPr>
            <p:nvPr/>
          </p:nvSpPr>
          <p:spPr bwMode="auto">
            <a:xfrm>
              <a:off x="1778000" y="2647951"/>
              <a:ext cx="557213" cy="544513"/>
            </a:xfrm>
            <a:custGeom>
              <a:avLst/>
              <a:gdLst>
                <a:gd name="T0" fmla="*/ 45 w 46"/>
                <a:gd name="T1" fmla="*/ 19 h 45"/>
                <a:gd name="T2" fmla="*/ 38 w 46"/>
                <a:gd name="T3" fmla="*/ 39 h 45"/>
                <a:gd name="T4" fmla="*/ 30 w 46"/>
                <a:gd name="T5" fmla="*/ 16 h 45"/>
                <a:gd name="T6" fmla="*/ 45 w 46"/>
                <a:gd name="T7" fmla="*/ 19 h 45"/>
                <a:gd name="T8" fmla="*/ 31 w 46"/>
                <a:gd name="T9" fmla="*/ 2 h 45"/>
                <a:gd name="T10" fmla="*/ 44 w 46"/>
                <a:gd name="T11" fmla="*/ 15 h 45"/>
                <a:gd name="T12" fmla="*/ 45 w 46"/>
                <a:gd name="T13" fmla="*/ 18 h 45"/>
                <a:gd name="T14" fmla="*/ 21 w 46"/>
                <a:gd name="T15" fmla="*/ 14 h 45"/>
                <a:gd name="T16" fmla="*/ 31 w 46"/>
                <a:gd name="T17" fmla="*/ 2 h 45"/>
                <a:gd name="T18" fmla="*/ 37 w 46"/>
                <a:gd name="T19" fmla="*/ 40 h 45"/>
                <a:gd name="T20" fmla="*/ 31 w 46"/>
                <a:gd name="T21" fmla="*/ 44 h 45"/>
                <a:gd name="T22" fmla="*/ 17 w 46"/>
                <a:gd name="T23" fmla="*/ 44 h 45"/>
                <a:gd name="T24" fmla="*/ 32 w 46"/>
                <a:gd name="T25" fmla="*/ 25 h 45"/>
                <a:gd name="T26" fmla="*/ 37 w 46"/>
                <a:gd name="T27" fmla="*/ 40 h 45"/>
                <a:gd name="T28" fmla="*/ 16 w 46"/>
                <a:gd name="T29" fmla="*/ 2 h 45"/>
                <a:gd name="T30" fmla="*/ 30 w 46"/>
                <a:gd name="T31" fmla="*/ 2 h 45"/>
                <a:gd name="T32" fmla="*/ 14 w 46"/>
                <a:gd name="T33" fmla="*/ 20 h 45"/>
                <a:gd name="T34" fmla="*/ 9 w 46"/>
                <a:gd name="T35" fmla="*/ 6 h 45"/>
                <a:gd name="T36" fmla="*/ 16 w 46"/>
                <a:gd name="T37" fmla="*/ 2 h 45"/>
                <a:gd name="T38" fmla="*/ 15 w 46"/>
                <a:gd name="T39" fmla="*/ 44 h 45"/>
                <a:gd name="T40" fmla="*/ 2 w 46"/>
                <a:gd name="T41" fmla="*/ 30 h 45"/>
                <a:gd name="T42" fmla="*/ 2 w 46"/>
                <a:gd name="T43" fmla="*/ 28 h 45"/>
                <a:gd name="T44" fmla="*/ 25 w 46"/>
                <a:gd name="T45" fmla="*/ 32 h 45"/>
                <a:gd name="T46" fmla="*/ 15 w 46"/>
                <a:gd name="T47" fmla="*/ 44 h 45"/>
                <a:gd name="T48" fmla="*/ 1 w 46"/>
                <a:gd name="T49" fmla="*/ 26 h 45"/>
                <a:gd name="T50" fmla="*/ 8 w 46"/>
                <a:gd name="T51" fmla="*/ 6 h 45"/>
                <a:gd name="T52" fmla="*/ 16 w 46"/>
                <a:gd name="T53" fmla="*/ 29 h 45"/>
                <a:gd name="T54" fmla="*/ 1 w 46"/>
                <a:gd name="T55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45">
                  <a:moveTo>
                    <a:pt x="45" y="19"/>
                  </a:moveTo>
                  <a:cubicBezTo>
                    <a:pt x="46" y="27"/>
                    <a:pt x="44" y="34"/>
                    <a:pt x="38" y="39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45" y="19"/>
                  </a:lnTo>
                  <a:close/>
                  <a:moveTo>
                    <a:pt x="31" y="2"/>
                  </a:moveTo>
                  <a:cubicBezTo>
                    <a:pt x="37" y="4"/>
                    <a:pt x="42" y="9"/>
                    <a:pt x="44" y="15"/>
                  </a:cubicBezTo>
                  <a:cubicBezTo>
                    <a:pt x="44" y="16"/>
                    <a:pt x="45" y="17"/>
                    <a:pt x="45" y="18"/>
                  </a:cubicBezTo>
                  <a:cubicBezTo>
                    <a:pt x="21" y="14"/>
                    <a:pt x="21" y="14"/>
                    <a:pt x="21" y="14"/>
                  </a:cubicBezTo>
                  <a:lnTo>
                    <a:pt x="31" y="2"/>
                  </a:lnTo>
                  <a:close/>
                  <a:moveTo>
                    <a:pt x="37" y="40"/>
                  </a:moveTo>
                  <a:cubicBezTo>
                    <a:pt x="35" y="41"/>
                    <a:pt x="33" y="43"/>
                    <a:pt x="31" y="44"/>
                  </a:cubicBezTo>
                  <a:cubicBezTo>
                    <a:pt x="26" y="45"/>
                    <a:pt x="21" y="45"/>
                    <a:pt x="17" y="44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7" y="40"/>
                  </a:lnTo>
                  <a:close/>
                  <a:moveTo>
                    <a:pt x="16" y="2"/>
                  </a:moveTo>
                  <a:cubicBezTo>
                    <a:pt x="20" y="0"/>
                    <a:pt x="25" y="0"/>
                    <a:pt x="30" y="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4"/>
                    <a:pt x="13" y="3"/>
                    <a:pt x="16" y="2"/>
                  </a:cubicBezTo>
                  <a:close/>
                  <a:moveTo>
                    <a:pt x="15" y="44"/>
                  </a:moveTo>
                  <a:cubicBezTo>
                    <a:pt x="10" y="41"/>
                    <a:pt x="5" y="37"/>
                    <a:pt x="2" y="30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5" y="32"/>
                    <a:pt x="25" y="32"/>
                    <a:pt x="25" y="32"/>
                  </a:cubicBezTo>
                  <a:lnTo>
                    <a:pt x="15" y="44"/>
                  </a:lnTo>
                  <a:close/>
                  <a:moveTo>
                    <a:pt x="1" y="26"/>
                  </a:moveTo>
                  <a:cubicBezTo>
                    <a:pt x="0" y="19"/>
                    <a:pt x="3" y="11"/>
                    <a:pt x="8" y="6"/>
                  </a:cubicBezTo>
                  <a:cubicBezTo>
                    <a:pt x="16" y="29"/>
                    <a:pt x="16" y="29"/>
                    <a:pt x="16" y="29"/>
                  </a:cubicBezTo>
                  <a:lnTo>
                    <a:pt x="1" y="26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303"/>
            <p:cNvSpPr>
              <a:spLocks noEditPoints="1"/>
            </p:cNvSpPr>
            <p:nvPr/>
          </p:nvSpPr>
          <p:spPr bwMode="auto">
            <a:xfrm>
              <a:off x="1778000" y="2647951"/>
              <a:ext cx="568325" cy="544513"/>
            </a:xfrm>
            <a:custGeom>
              <a:avLst/>
              <a:gdLst>
                <a:gd name="T0" fmla="*/ 45 w 47"/>
                <a:gd name="T1" fmla="*/ 19 h 45"/>
                <a:gd name="T2" fmla="*/ 38 w 47"/>
                <a:gd name="T3" fmla="*/ 39 h 45"/>
                <a:gd name="T4" fmla="*/ 30 w 47"/>
                <a:gd name="T5" fmla="*/ 17 h 45"/>
                <a:gd name="T6" fmla="*/ 45 w 47"/>
                <a:gd name="T7" fmla="*/ 19 h 45"/>
                <a:gd name="T8" fmla="*/ 31 w 47"/>
                <a:gd name="T9" fmla="*/ 2 h 45"/>
                <a:gd name="T10" fmla="*/ 44 w 47"/>
                <a:gd name="T11" fmla="*/ 15 h 45"/>
                <a:gd name="T12" fmla="*/ 45 w 47"/>
                <a:gd name="T13" fmla="*/ 18 h 45"/>
                <a:gd name="T14" fmla="*/ 21 w 47"/>
                <a:gd name="T15" fmla="*/ 14 h 45"/>
                <a:gd name="T16" fmla="*/ 31 w 47"/>
                <a:gd name="T17" fmla="*/ 2 h 45"/>
                <a:gd name="T18" fmla="*/ 37 w 47"/>
                <a:gd name="T19" fmla="*/ 40 h 45"/>
                <a:gd name="T20" fmla="*/ 31 w 47"/>
                <a:gd name="T21" fmla="*/ 44 h 45"/>
                <a:gd name="T22" fmla="*/ 17 w 47"/>
                <a:gd name="T23" fmla="*/ 44 h 45"/>
                <a:gd name="T24" fmla="*/ 32 w 47"/>
                <a:gd name="T25" fmla="*/ 26 h 45"/>
                <a:gd name="T26" fmla="*/ 37 w 47"/>
                <a:gd name="T27" fmla="*/ 40 h 45"/>
                <a:gd name="T28" fmla="*/ 16 w 47"/>
                <a:gd name="T29" fmla="*/ 2 h 45"/>
                <a:gd name="T30" fmla="*/ 30 w 47"/>
                <a:gd name="T31" fmla="*/ 2 h 45"/>
                <a:gd name="T32" fmla="*/ 15 w 47"/>
                <a:gd name="T33" fmla="*/ 20 h 45"/>
                <a:gd name="T34" fmla="*/ 9 w 47"/>
                <a:gd name="T35" fmla="*/ 6 h 45"/>
                <a:gd name="T36" fmla="*/ 16 w 47"/>
                <a:gd name="T37" fmla="*/ 2 h 45"/>
                <a:gd name="T38" fmla="*/ 16 w 47"/>
                <a:gd name="T39" fmla="*/ 44 h 45"/>
                <a:gd name="T40" fmla="*/ 2 w 47"/>
                <a:gd name="T41" fmla="*/ 31 h 45"/>
                <a:gd name="T42" fmla="*/ 2 w 47"/>
                <a:gd name="T43" fmla="*/ 28 h 45"/>
                <a:gd name="T44" fmla="*/ 25 w 47"/>
                <a:gd name="T45" fmla="*/ 32 h 45"/>
                <a:gd name="T46" fmla="*/ 16 w 47"/>
                <a:gd name="T47" fmla="*/ 44 h 45"/>
                <a:gd name="T48" fmla="*/ 1 w 47"/>
                <a:gd name="T49" fmla="*/ 26 h 45"/>
                <a:gd name="T50" fmla="*/ 8 w 47"/>
                <a:gd name="T51" fmla="*/ 6 h 45"/>
                <a:gd name="T52" fmla="*/ 17 w 47"/>
                <a:gd name="T53" fmla="*/ 29 h 45"/>
                <a:gd name="T54" fmla="*/ 1 w 47"/>
                <a:gd name="T55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" h="45">
                  <a:moveTo>
                    <a:pt x="45" y="19"/>
                  </a:moveTo>
                  <a:cubicBezTo>
                    <a:pt x="47" y="27"/>
                    <a:pt x="44" y="34"/>
                    <a:pt x="38" y="39"/>
                  </a:cubicBezTo>
                  <a:cubicBezTo>
                    <a:pt x="30" y="17"/>
                    <a:pt x="30" y="17"/>
                    <a:pt x="30" y="17"/>
                  </a:cubicBezTo>
                  <a:lnTo>
                    <a:pt x="45" y="19"/>
                  </a:lnTo>
                  <a:close/>
                  <a:moveTo>
                    <a:pt x="31" y="2"/>
                  </a:moveTo>
                  <a:cubicBezTo>
                    <a:pt x="37" y="4"/>
                    <a:pt x="42" y="9"/>
                    <a:pt x="44" y="15"/>
                  </a:cubicBezTo>
                  <a:cubicBezTo>
                    <a:pt x="45" y="16"/>
                    <a:pt x="45" y="17"/>
                    <a:pt x="45" y="18"/>
                  </a:cubicBezTo>
                  <a:cubicBezTo>
                    <a:pt x="21" y="14"/>
                    <a:pt x="21" y="14"/>
                    <a:pt x="21" y="14"/>
                  </a:cubicBezTo>
                  <a:lnTo>
                    <a:pt x="31" y="2"/>
                  </a:lnTo>
                  <a:close/>
                  <a:moveTo>
                    <a:pt x="37" y="40"/>
                  </a:moveTo>
                  <a:cubicBezTo>
                    <a:pt x="36" y="42"/>
                    <a:pt x="33" y="43"/>
                    <a:pt x="31" y="44"/>
                  </a:cubicBezTo>
                  <a:cubicBezTo>
                    <a:pt x="26" y="45"/>
                    <a:pt x="21" y="45"/>
                    <a:pt x="17" y="44"/>
                  </a:cubicBezTo>
                  <a:cubicBezTo>
                    <a:pt x="32" y="26"/>
                    <a:pt x="32" y="26"/>
                    <a:pt x="32" y="26"/>
                  </a:cubicBezTo>
                  <a:lnTo>
                    <a:pt x="37" y="40"/>
                  </a:lnTo>
                  <a:close/>
                  <a:moveTo>
                    <a:pt x="16" y="2"/>
                  </a:moveTo>
                  <a:cubicBezTo>
                    <a:pt x="20" y="0"/>
                    <a:pt x="25" y="0"/>
                    <a:pt x="30" y="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4"/>
                    <a:pt x="13" y="3"/>
                    <a:pt x="16" y="2"/>
                  </a:cubicBezTo>
                  <a:close/>
                  <a:moveTo>
                    <a:pt x="16" y="44"/>
                  </a:moveTo>
                  <a:cubicBezTo>
                    <a:pt x="10" y="41"/>
                    <a:pt x="5" y="37"/>
                    <a:pt x="2" y="31"/>
                  </a:cubicBezTo>
                  <a:cubicBezTo>
                    <a:pt x="2" y="30"/>
                    <a:pt x="2" y="29"/>
                    <a:pt x="2" y="28"/>
                  </a:cubicBezTo>
                  <a:cubicBezTo>
                    <a:pt x="25" y="32"/>
                    <a:pt x="25" y="32"/>
                    <a:pt x="25" y="32"/>
                  </a:cubicBezTo>
                  <a:lnTo>
                    <a:pt x="16" y="44"/>
                  </a:lnTo>
                  <a:close/>
                  <a:moveTo>
                    <a:pt x="1" y="26"/>
                  </a:moveTo>
                  <a:cubicBezTo>
                    <a:pt x="0" y="19"/>
                    <a:pt x="3" y="11"/>
                    <a:pt x="8" y="6"/>
                  </a:cubicBezTo>
                  <a:cubicBezTo>
                    <a:pt x="17" y="29"/>
                    <a:pt x="17" y="29"/>
                    <a:pt x="17" y="29"/>
                  </a:cubicBezTo>
                  <a:lnTo>
                    <a:pt x="1" y="26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304"/>
            <p:cNvSpPr>
              <a:spLocks noEditPoints="1"/>
            </p:cNvSpPr>
            <p:nvPr/>
          </p:nvSpPr>
          <p:spPr bwMode="auto">
            <a:xfrm>
              <a:off x="1778000" y="2647951"/>
              <a:ext cx="568325" cy="557213"/>
            </a:xfrm>
            <a:custGeom>
              <a:avLst/>
              <a:gdLst>
                <a:gd name="T0" fmla="*/ 45 w 47"/>
                <a:gd name="T1" fmla="*/ 19 h 46"/>
                <a:gd name="T2" fmla="*/ 39 w 47"/>
                <a:gd name="T3" fmla="*/ 39 h 46"/>
                <a:gd name="T4" fmla="*/ 30 w 47"/>
                <a:gd name="T5" fmla="*/ 17 h 46"/>
                <a:gd name="T6" fmla="*/ 45 w 47"/>
                <a:gd name="T7" fmla="*/ 19 h 46"/>
                <a:gd name="T8" fmla="*/ 31 w 47"/>
                <a:gd name="T9" fmla="*/ 2 h 46"/>
                <a:gd name="T10" fmla="*/ 44 w 47"/>
                <a:gd name="T11" fmla="*/ 15 h 46"/>
                <a:gd name="T12" fmla="*/ 45 w 47"/>
                <a:gd name="T13" fmla="*/ 18 h 46"/>
                <a:gd name="T14" fmla="*/ 21 w 47"/>
                <a:gd name="T15" fmla="*/ 14 h 46"/>
                <a:gd name="T16" fmla="*/ 31 w 47"/>
                <a:gd name="T17" fmla="*/ 2 h 46"/>
                <a:gd name="T18" fmla="*/ 38 w 47"/>
                <a:gd name="T19" fmla="*/ 40 h 46"/>
                <a:gd name="T20" fmla="*/ 31 w 47"/>
                <a:gd name="T21" fmla="*/ 44 h 46"/>
                <a:gd name="T22" fmla="*/ 17 w 47"/>
                <a:gd name="T23" fmla="*/ 44 h 46"/>
                <a:gd name="T24" fmla="*/ 32 w 47"/>
                <a:gd name="T25" fmla="*/ 26 h 46"/>
                <a:gd name="T26" fmla="*/ 38 w 47"/>
                <a:gd name="T27" fmla="*/ 40 h 46"/>
                <a:gd name="T28" fmla="*/ 16 w 47"/>
                <a:gd name="T29" fmla="*/ 2 h 46"/>
                <a:gd name="T30" fmla="*/ 30 w 47"/>
                <a:gd name="T31" fmla="*/ 2 h 46"/>
                <a:gd name="T32" fmla="*/ 15 w 47"/>
                <a:gd name="T33" fmla="*/ 20 h 46"/>
                <a:gd name="T34" fmla="*/ 9 w 47"/>
                <a:gd name="T35" fmla="*/ 6 h 46"/>
                <a:gd name="T36" fmla="*/ 16 w 47"/>
                <a:gd name="T37" fmla="*/ 2 h 46"/>
                <a:gd name="T38" fmla="*/ 16 w 47"/>
                <a:gd name="T39" fmla="*/ 44 h 46"/>
                <a:gd name="T40" fmla="*/ 3 w 47"/>
                <a:gd name="T41" fmla="*/ 31 h 46"/>
                <a:gd name="T42" fmla="*/ 2 w 47"/>
                <a:gd name="T43" fmla="*/ 28 h 46"/>
                <a:gd name="T44" fmla="*/ 26 w 47"/>
                <a:gd name="T45" fmla="*/ 32 h 46"/>
                <a:gd name="T46" fmla="*/ 16 w 47"/>
                <a:gd name="T47" fmla="*/ 44 h 46"/>
                <a:gd name="T48" fmla="*/ 2 w 47"/>
                <a:gd name="T49" fmla="*/ 27 h 46"/>
                <a:gd name="T50" fmla="*/ 8 w 47"/>
                <a:gd name="T51" fmla="*/ 7 h 46"/>
                <a:gd name="T52" fmla="*/ 17 w 47"/>
                <a:gd name="T53" fmla="*/ 29 h 46"/>
                <a:gd name="T54" fmla="*/ 2 w 47"/>
                <a:gd name="T55" fmla="*/ 2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" h="46">
                  <a:moveTo>
                    <a:pt x="45" y="19"/>
                  </a:moveTo>
                  <a:cubicBezTo>
                    <a:pt x="47" y="27"/>
                    <a:pt x="44" y="34"/>
                    <a:pt x="39" y="39"/>
                  </a:cubicBezTo>
                  <a:cubicBezTo>
                    <a:pt x="30" y="17"/>
                    <a:pt x="30" y="17"/>
                    <a:pt x="30" y="17"/>
                  </a:cubicBezTo>
                  <a:lnTo>
                    <a:pt x="45" y="19"/>
                  </a:lnTo>
                  <a:close/>
                  <a:moveTo>
                    <a:pt x="31" y="2"/>
                  </a:moveTo>
                  <a:cubicBezTo>
                    <a:pt x="37" y="4"/>
                    <a:pt x="42" y="9"/>
                    <a:pt x="44" y="15"/>
                  </a:cubicBezTo>
                  <a:cubicBezTo>
                    <a:pt x="45" y="16"/>
                    <a:pt x="45" y="17"/>
                    <a:pt x="45" y="18"/>
                  </a:cubicBezTo>
                  <a:cubicBezTo>
                    <a:pt x="21" y="14"/>
                    <a:pt x="21" y="14"/>
                    <a:pt x="21" y="14"/>
                  </a:cubicBezTo>
                  <a:lnTo>
                    <a:pt x="31" y="2"/>
                  </a:lnTo>
                  <a:close/>
                  <a:moveTo>
                    <a:pt x="38" y="40"/>
                  </a:moveTo>
                  <a:cubicBezTo>
                    <a:pt x="36" y="42"/>
                    <a:pt x="34" y="43"/>
                    <a:pt x="31" y="44"/>
                  </a:cubicBezTo>
                  <a:cubicBezTo>
                    <a:pt x="26" y="46"/>
                    <a:pt x="21" y="46"/>
                    <a:pt x="17" y="44"/>
                  </a:cubicBezTo>
                  <a:cubicBezTo>
                    <a:pt x="32" y="26"/>
                    <a:pt x="32" y="26"/>
                    <a:pt x="32" y="26"/>
                  </a:cubicBezTo>
                  <a:lnTo>
                    <a:pt x="38" y="40"/>
                  </a:lnTo>
                  <a:close/>
                  <a:moveTo>
                    <a:pt x="16" y="2"/>
                  </a:moveTo>
                  <a:cubicBezTo>
                    <a:pt x="21" y="0"/>
                    <a:pt x="26" y="0"/>
                    <a:pt x="30" y="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4"/>
                    <a:pt x="13" y="3"/>
                    <a:pt x="16" y="2"/>
                  </a:cubicBezTo>
                  <a:close/>
                  <a:moveTo>
                    <a:pt x="16" y="44"/>
                  </a:moveTo>
                  <a:cubicBezTo>
                    <a:pt x="10" y="42"/>
                    <a:pt x="5" y="37"/>
                    <a:pt x="3" y="31"/>
                  </a:cubicBezTo>
                  <a:cubicBezTo>
                    <a:pt x="2" y="30"/>
                    <a:pt x="2" y="29"/>
                    <a:pt x="2" y="28"/>
                  </a:cubicBezTo>
                  <a:cubicBezTo>
                    <a:pt x="26" y="32"/>
                    <a:pt x="26" y="32"/>
                    <a:pt x="26" y="32"/>
                  </a:cubicBezTo>
                  <a:lnTo>
                    <a:pt x="16" y="44"/>
                  </a:lnTo>
                  <a:close/>
                  <a:moveTo>
                    <a:pt x="2" y="27"/>
                  </a:moveTo>
                  <a:cubicBezTo>
                    <a:pt x="0" y="19"/>
                    <a:pt x="3" y="12"/>
                    <a:pt x="8" y="7"/>
                  </a:cubicBezTo>
                  <a:cubicBezTo>
                    <a:pt x="17" y="29"/>
                    <a:pt x="17" y="29"/>
                    <a:pt x="17" y="29"/>
                  </a:cubicBezTo>
                  <a:lnTo>
                    <a:pt x="2" y="27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305"/>
            <p:cNvSpPr>
              <a:spLocks noEditPoints="1"/>
            </p:cNvSpPr>
            <p:nvPr/>
          </p:nvSpPr>
          <p:spPr bwMode="auto">
            <a:xfrm>
              <a:off x="1778000" y="2647951"/>
              <a:ext cx="568325" cy="557213"/>
            </a:xfrm>
            <a:custGeom>
              <a:avLst/>
              <a:gdLst>
                <a:gd name="T0" fmla="*/ 46 w 47"/>
                <a:gd name="T1" fmla="*/ 19 h 46"/>
                <a:gd name="T2" fmla="*/ 39 w 47"/>
                <a:gd name="T3" fmla="*/ 39 h 46"/>
                <a:gd name="T4" fmla="*/ 30 w 47"/>
                <a:gd name="T5" fmla="*/ 17 h 46"/>
                <a:gd name="T6" fmla="*/ 46 w 47"/>
                <a:gd name="T7" fmla="*/ 19 h 46"/>
                <a:gd name="T8" fmla="*/ 31 w 47"/>
                <a:gd name="T9" fmla="*/ 2 h 46"/>
                <a:gd name="T10" fmla="*/ 44 w 47"/>
                <a:gd name="T11" fmla="*/ 15 h 46"/>
                <a:gd name="T12" fmla="*/ 45 w 47"/>
                <a:gd name="T13" fmla="*/ 18 h 46"/>
                <a:gd name="T14" fmla="*/ 22 w 47"/>
                <a:gd name="T15" fmla="*/ 14 h 46"/>
                <a:gd name="T16" fmla="*/ 31 w 47"/>
                <a:gd name="T17" fmla="*/ 2 h 46"/>
                <a:gd name="T18" fmla="*/ 38 w 47"/>
                <a:gd name="T19" fmla="*/ 40 h 46"/>
                <a:gd name="T20" fmla="*/ 31 w 47"/>
                <a:gd name="T21" fmla="*/ 44 h 46"/>
                <a:gd name="T22" fmla="*/ 17 w 47"/>
                <a:gd name="T23" fmla="*/ 44 h 46"/>
                <a:gd name="T24" fmla="*/ 32 w 47"/>
                <a:gd name="T25" fmla="*/ 26 h 46"/>
                <a:gd name="T26" fmla="*/ 38 w 47"/>
                <a:gd name="T27" fmla="*/ 40 h 46"/>
                <a:gd name="T28" fmla="*/ 16 w 47"/>
                <a:gd name="T29" fmla="*/ 2 h 46"/>
                <a:gd name="T30" fmla="*/ 30 w 47"/>
                <a:gd name="T31" fmla="*/ 2 h 46"/>
                <a:gd name="T32" fmla="*/ 15 w 47"/>
                <a:gd name="T33" fmla="*/ 20 h 46"/>
                <a:gd name="T34" fmla="*/ 9 w 47"/>
                <a:gd name="T35" fmla="*/ 6 h 46"/>
                <a:gd name="T36" fmla="*/ 16 w 47"/>
                <a:gd name="T37" fmla="*/ 2 h 46"/>
                <a:gd name="T38" fmla="*/ 16 w 47"/>
                <a:gd name="T39" fmla="*/ 44 h 46"/>
                <a:gd name="T40" fmla="*/ 3 w 47"/>
                <a:gd name="T41" fmla="*/ 31 h 46"/>
                <a:gd name="T42" fmla="*/ 2 w 47"/>
                <a:gd name="T43" fmla="*/ 28 h 46"/>
                <a:gd name="T44" fmla="*/ 26 w 47"/>
                <a:gd name="T45" fmla="*/ 32 h 46"/>
                <a:gd name="T46" fmla="*/ 16 w 47"/>
                <a:gd name="T47" fmla="*/ 44 h 46"/>
                <a:gd name="T48" fmla="*/ 2 w 47"/>
                <a:gd name="T49" fmla="*/ 27 h 46"/>
                <a:gd name="T50" fmla="*/ 9 w 47"/>
                <a:gd name="T51" fmla="*/ 7 h 46"/>
                <a:gd name="T52" fmla="*/ 17 w 47"/>
                <a:gd name="T53" fmla="*/ 29 h 46"/>
                <a:gd name="T54" fmla="*/ 2 w 47"/>
                <a:gd name="T55" fmla="*/ 2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" h="46">
                  <a:moveTo>
                    <a:pt x="46" y="19"/>
                  </a:moveTo>
                  <a:cubicBezTo>
                    <a:pt x="47" y="27"/>
                    <a:pt x="44" y="34"/>
                    <a:pt x="39" y="39"/>
                  </a:cubicBezTo>
                  <a:cubicBezTo>
                    <a:pt x="30" y="17"/>
                    <a:pt x="30" y="17"/>
                    <a:pt x="30" y="17"/>
                  </a:cubicBezTo>
                  <a:lnTo>
                    <a:pt x="46" y="19"/>
                  </a:lnTo>
                  <a:close/>
                  <a:moveTo>
                    <a:pt x="31" y="2"/>
                  </a:moveTo>
                  <a:cubicBezTo>
                    <a:pt x="37" y="4"/>
                    <a:pt x="42" y="9"/>
                    <a:pt x="44" y="15"/>
                  </a:cubicBezTo>
                  <a:cubicBezTo>
                    <a:pt x="45" y="16"/>
                    <a:pt x="45" y="17"/>
                    <a:pt x="45" y="18"/>
                  </a:cubicBezTo>
                  <a:cubicBezTo>
                    <a:pt x="22" y="14"/>
                    <a:pt x="22" y="14"/>
                    <a:pt x="22" y="14"/>
                  </a:cubicBezTo>
                  <a:lnTo>
                    <a:pt x="31" y="2"/>
                  </a:lnTo>
                  <a:close/>
                  <a:moveTo>
                    <a:pt x="38" y="40"/>
                  </a:moveTo>
                  <a:cubicBezTo>
                    <a:pt x="36" y="42"/>
                    <a:pt x="34" y="43"/>
                    <a:pt x="31" y="44"/>
                  </a:cubicBezTo>
                  <a:cubicBezTo>
                    <a:pt x="26" y="46"/>
                    <a:pt x="21" y="46"/>
                    <a:pt x="17" y="44"/>
                  </a:cubicBezTo>
                  <a:cubicBezTo>
                    <a:pt x="32" y="26"/>
                    <a:pt x="32" y="26"/>
                    <a:pt x="32" y="26"/>
                  </a:cubicBezTo>
                  <a:lnTo>
                    <a:pt x="38" y="40"/>
                  </a:lnTo>
                  <a:close/>
                  <a:moveTo>
                    <a:pt x="16" y="2"/>
                  </a:moveTo>
                  <a:cubicBezTo>
                    <a:pt x="21" y="0"/>
                    <a:pt x="26" y="0"/>
                    <a:pt x="30" y="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4"/>
                    <a:pt x="14" y="3"/>
                    <a:pt x="16" y="2"/>
                  </a:cubicBezTo>
                  <a:close/>
                  <a:moveTo>
                    <a:pt x="16" y="44"/>
                  </a:moveTo>
                  <a:cubicBezTo>
                    <a:pt x="10" y="42"/>
                    <a:pt x="5" y="37"/>
                    <a:pt x="3" y="31"/>
                  </a:cubicBezTo>
                  <a:cubicBezTo>
                    <a:pt x="2" y="30"/>
                    <a:pt x="2" y="29"/>
                    <a:pt x="2" y="28"/>
                  </a:cubicBezTo>
                  <a:cubicBezTo>
                    <a:pt x="26" y="32"/>
                    <a:pt x="26" y="32"/>
                    <a:pt x="26" y="32"/>
                  </a:cubicBezTo>
                  <a:lnTo>
                    <a:pt x="16" y="44"/>
                  </a:lnTo>
                  <a:close/>
                  <a:moveTo>
                    <a:pt x="2" y="27"/>
                  </a:moveTo>
                  <a:cubicBezTo>
                    <a:pt x="0" y="19"/>
                    <a:pt x="3" y="12"/>
                    <a:pt x="9" y="7"/>
                  </a:cubicBezTo>
                  <a:cubicBezTo>
                    <a:pt x="17" y="29"/>
                    <a:pt x="17" y="29"/>
                    <a:pt x="17" y="29"/>
                  </a:cubicBezTo>
                  <a:lnTo>
                    <a:pt x="2" y="27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306"/>
            <p:cNvSpPr>
              <a:spLocks noEditPoints="1"/>
            </p:cNvSpPr>
            <p:nvPr/>
          </p:nvSpPr>
          <p:spPr bwMode="auto">
            <a:xfrm>
              <a:off x="1790700" y="2660651"/>
              <a:ext cx="555625" cy="544513"/>
            </a:xfrm>
            <a:custGeom>
              <a:avLst/>
              <a:gdLst>
                <a:gd name="T0" fmla="*/ 45 w 46"/>
                <a:gd name="T1" fmla="*/ 19 h 45"/>
                <a:gd name="T2" fmla="*/ 38 w 46"/>
                <a:gd name="T3" fmla="*/ 39 h 45"/>
                <a:gd name="T4" fmla="*/ 29 w 46"/>
                <a:gd name="T5" fmla="*/ 16 h 45"/>
                <a:gd name="T6" fmla="*/ 45 w 46"/>
                <a:gd name="T7" fmla="*/ 19 h 45"/>
                <a:gd name="T8" fmla="*/ 31 w 46"/>
                <a:gd name="T9" fmla="*/ 1 h 45"/>
                <a:gd name="T10" fmla="*/ 44 w 46"/>
                <a:gd name="T11" fmla="*/ 15 h 45"/>
                <a:gd name="T12" fmla="*/ 44 w 46"/>
                <a:gd name="T13" fmla="*/ 17 h 45"/>
                <a:gd name="T14" fmla="*/ 21 w 46"/>
                <a:gd name="T15" fmla="*/ 13 h 45"/>
                <a:gd name="T16" fmla="*/ 31 w 46"/>
                <a:gd name="T17" fmla="*/ 1 h 45"/>
                <a:gd name="T18" fmla="*/ 37 w 46"/>
                <a:gd name="T19" fmla="*/ 39 h 45"/>
                <a:gd name="T20" fmla="*/ 30 w 46"/>
                <a:gd name="T21" fmla="*/ 43 h 45"/>
                <a:gd name="T22" fmla="*/ 16 w 46"/>
                <a:gd name="T23" fmla="*/ 43 h 45"/>
                <a:gd name="T24" fmla="*/ 32 w 46"/>
                <a:gd name="T25" fmla="*/ 25 h 45"/>
                <a:gd name="T26" fmla="*/ 37 w 46"/>
                <a:gd name="T27" fmla="*/ 39 h 45"/>
                <a:gd name="T28" fmla="*/ 15 w 46"/>
                <a:gd name="T29" fmla="*/ 1 h 45"/>
                <a:gd name="T30" fmla="*/ 29 w 46"/>
                <a:gd name="T31" fmla="*/ 1 h 45"/>
                <a:gd name="T32" fmla="*/ 14 w 46"/>
                <a:gd name="T33" fmla="*/ 20 h 45"/>
                <a:gd name="T34" fmla="*/ 9 w 46"/>
                <a:gd name="T35" fmla="*/ 5 h 45"/>
                <a:gd name="T36" fmla="*/ 15 w 46"/>
                <a:gd name="T37" fmla="*/ 1 h 45"/>
                <a:gd name="T38" fmla="*/ 15 w 46"/>
                <a:gd name="T39" fmla="*/ 43 h 45"/>
                <a:gd name="T40" fmla="*/ 2 w 46"/>
                <a:gd name="T41" fmla="*/ 30 h 45"/>
                <a:gd name="T42" fmla="*/ 1 w 46"/>
                <a:gd name="T43" fmla="*/ 27 h 45"/>
                <a:gd name="T44" fmla="*/ 25 w 46"/>
                <a:gd name="T45" fmla="*/ 31 h 45"/>
                <a:gd name="T46" fmla="*/ 15 w 46"/>
                <a:gd name="T47" fmla="*/ 43 h 45"/>
                <a:gd name="T48" fmla="*/ 1 w 46"/>
                <a:gd name="T49" fmla="*/ 26 h 45"/>
                <a:gd name="T50" fmla="*/ 8 w 46"/>
                <a:gd name="T51" fmla="*/ 6 h 45"/>
                <a:gd name="T52" fmla="*/ 16 w 46"/>
                <a:gd name="T53" fmla="*/ 29 h 45"/>
                <a:gd name="T54" fmla="*/ 1 w 46"/>
                <a:gd name="T55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45">
                  <a:moveTo>
                    <a:pt x="45" y="19"/>
                  </a:moveTo>
                  <a:cubicBezTo>
                    <a:pt x="46" y="26"/>
                    <a:pt x="43" y="34"/>
                    <a:pt x="38" y="39"/>
                  </a:cubicBezTo>
                  <a:cubicBezTo>
                    <a:pt x="29" y="16"/>
                    <a:pt x="29" y="16"/>
                    <a:pt x="29" y="16"/>
                  </a:cubicBezTo>
                  <a:lnTo>
                    <a:pt x="45" y="19"/>
                  </a:lnTo>
                  <a:close/>
                  <a:moveTo>
                    <a:pt x="31" y="1"/>
                  </a:moveTo>
                  <a:cubicBezTo>
                    <a:pt x="36" y="4"/>
                    <a:pt x="41" y="8"/>
                    <a:pt x="44" y="15"/>
                  </a:cubicBezTo>
                  <a:cubicBezTo>
                    <a:pt x="44" y="15"/>
                    <a:pt x="44" y="16"/>
                    <a:pt x="44" y="17"/>
                  </a:cubicBezTo>
                  <a:cubicBezTo>
                    <a:pt x="21" y="13"/>
                    <a:pt x="21" y="13"/>
                    <a:pt x="21" y="13"/>
                  </a:cubicBezTo>
                  <a:lnTo>
                    <a:pt x="31" y="1"/>
                  </a:lnTo>
                  <a:close/>
                  <a:moveTo>
                    <a:pt x="37" y="39"/>
                  </a:moveTo>
                  <a:cubicBezTo>
                    <a:pt x="35" y="41"/>
                    <a:pt x="33" y="42"/>
                    <a:pt x="30" y="43"/>
                  </a:cubicBezTo>
                  <a:cubicBezTo>
                    <a:pt x="26" y="45"/>
                    <a:pt x="21" y="45"/>
                    <a:pt x="16" y="43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7" y="39"/>
                  </a:lnTo>
                  <a:close/>
                  <a:moveTo>
                    <a:pt x="15" y="1"/>
                  </a:moveTo>
                  <a:cubicBezTo>
                    <a:pt x="20" y="0"/>
                    <a:pt x="25" y="0"/>
                    <a:pt x="29" y="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4"/>
                    <a:pt x="13" y="2"/>
                    <a:pt x="15" y="1"/>
                  </a:cubicBezTo>
                  <a:close/>
                  <a:moveTo>
                    <a:pt x="15" y="43"/>
                  </a:moveTo>
                  <a:cubicBezTo>
                    <a:pt x="9" y="41"/>
                    <a:pt x="4" y="36"/>
                    <a:pt x="2" y="30"/>
                  </a:cubicBezTo>
                  <a:cubicBezTo>
                    <a:pt x="1" y="29"/>
                    <a:pt x="1" y="28"/>
                    <a:pt x="1" y="27"/>
                  </a:cubicBezTo>
                  <a:cubicBezTo>
                    <a:pt x="25" y="31"/>
                    <a:pt x="25" y="31"/>
                    <a:pt x="25" y="31"/>
                  </a:cubicBezTo>
                  <a:lnTo>
                    <a:pt x="15" y="43"/>
                  </a:lnTo>
                  <a:close/>
                  <a:moveTo>
                    <a:pt x="1" y="26"/>
                  </a:moveTo>
                  <a:cubicBezTo>
                    <a:pt x="0" y="18"/>
                    <a:pt x="2" y="11"/>
                    <a:pt x="8" y="6"/>
                  </a:cubicBezTo>
                  <a:cubicBezTo>
                    <a:pt x="16" y="29"/>
                    <a:pt x="16" y="29"/>
                    <a:pt x="16" y="29"/>
                  </a:cubicBezTo>
                  <a:lnTo>
                    <a:pt x="1" y="26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307"/>
            <p:cNvSpPr>
              <a:spLocks noEditPoints="1"/>
            </p:cNvSpPr>
            <p:nvPr/>
          </p:nvSpPr>
          <p:spPr bwMode="auto">
            <a:xfrm>
              <a:off x="1790700" y="2660651"/>
              <a:ext cx="555625" cy="544513"/>
            </a:xfrm>
            <a:custGeom>
              <a:avLst/>
              <a:gdLst>
                <a:gd name="T0" fmla="*/ 45 w 46"/>
                <a:gd name="T1" fmla="*/ 19 h 45"/>
                <a:gd name="T2" fmla="*/ 38 w 46"/>
                <a:gd name="T3" fmla="*/ 39 h 45"/>
                <a:gd name="T4" fmla="*/ 30 w 46"/>
                <a:gd name="T5" fmla="*/ 16 h 45"/>
                <a:gd name="T6" fmla="*/ 45 w 46"/>
                <a:gd name="T7" fmla="*/ 19 h 45"/>
                <a:gd name="T8" fmla="*/ 31 w 46"/>
                <a:gd name="T9" fmla="*/ 2 h 45"/>
                <a:gd name="T10" fmla="*/ 44 w 46"/>
                <a:gd name="T11" fmla="*/ 15 h 45"/>
                <a:gd name="T12" fmla="*/ 45 w 46"/>
                <a:gd name="T13" fmla="*/ 17 h 45"/>
                <a:gd name="T14" fmla="*/ 21 w 46"/>
                <a:gd name="T15" fmla="*/ 13 h 45"/>
                <a:gd name="T16" fmla="*/ 31 w 46"/>
                <a:gd name="T17" fmla="*/ 2 h 45"/>
                <a:gd name="T18" fmla="*/ 37 w 46"/>
                <a:gd name="T19" fmla="*/ 40 h 45"/>
                <a:gd name="T20" fmla="*/ 30 w 46"/>
                <a:gd name="T21" fmla="*/ 43 h 45"/>
                <a:gd name="T22" fmla="*/ 16 w 46"/>
                <a:gd name="T23" fmla="*/ 44 h 45"/>
                <a:gd name="T24" fmla="*/ 32 w 46"/>
                <a:gd name="T25" fmla="*/ 25 h 45"/>
                <a:gd name="T26" fmla="*/ 37 w 46"/>
                <a:gd name="T27" fmla="*/ 40 h 45"/>
                <a:gd name="T28" fmla="*/ 15 w 46"/>
                <a:gd name="T29" fmla="*/ 1 h 45"/>
                <a:gd name="T30" fmla="*/ 29 w 46"/>
                <a:gd name="T31" fmla="*/ 1 h 45"/>
                <a:gd name="T32" fmla="*/ 14 w 46"/>
                <a:gd name="T33" fmla="*/ 20 h 45"/>
                <a:gd name="T34" fmla="*/ 9 w 46"/>
                <a:gd name="T35" fmla="*/ 5 h 45"/>
                <a:gd name="T36" fmla="*/ 15 w 46"/>
                <a:gd name="T37" fmla="*/ 1 h 45"/>
                <a:gd name="T38" fmla="*/ 15 w 46"/>
                <a:gd name="T39" fmla="*/ 43 h 45"/>
                <a:gd name="T40" fmla="*/ 2 w 46"/>
                <a:gd name="T41" fmla="*/ 30 h 45"/>
                <a:gd name="T42" fmla="*/ 1 w 46"/>
                <a:gd name="T43" fmla="*/ 27 h 45"/>
                <a:gd name="T44" fmla="*/ 25 w 46"/>
                <a:gd name="T45" fmla="*/ 31 h 45"/>
                <a:gd name="T46" fmla="*/ 15 w 46"/>
                <a:gd name="T47" fmla="*/ 43 h 45"/>
                <a:gd name="T48" fmla="*/ 1 w 46"/>
                <a:gd name="T49" fmla="*/ 26 h 45"/>
                <a:gd name="T50" fmla="*/ 8 w 46"/>
                <a:gd name="T51" fmla="*/ 6 h 45"/>
                <a:gd name="T52" fmla="*/ 16 w 46"/>
                <a:gd name="T53" fmla="*/ 29 h 45"/>
                <a:gd name="T54" fmla="*/ 1 w 46"/>
                <a:gd name="T55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45">
                  <a:moveTo>
                    <a:pt x="45" y="19"/>
                  </a:moveTo>
                  <a:cubicBezTo>
                    <a:pt x="46" y="26"/>
                    <a:pt x="43" y="34"/>
                    <a:pt x="38" y="39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45" y="19"/>
                  </a:lnTo>
                  <a:close/>
                  <a:moveTo>
                    <a:pt x="31" y="2"/>
                  </a:moveTo>
                  <a:cubicBezTo>
                    <a:pt x="36" y="4"/>
                    <a:pt x="41" y="8"/>
                    <a:pt x="44" y="15"/>
                  </a:cubicBezTo>
                  <a:cubicBezTo>
                    <a:pt x="44" y="16"/>
                    <a:pt x="44" y="17"/>
                    <a:pt x="45" y="17"/>
                  </a:cubicBezTo>
                  <a:cubicBezTo>
                    <a:pt x="21" y="13"/>
                    <a:pt x="21" y="13"/>
                    <a:pt x="21" y="13"/>
                  </a:cubicBezTo>
                  <a:lnTo>
                    <a:pt x="31" y="2"/>
                  </a:lnTo>
                  <a:close/>
                  <a:moveTo>
                    <a:pt x="37" y="40"/>
                  </a:moveTo>
                  <a:cubicBezTo>
                    <a:pt x="35" y="41"/>
                    <a:pt x="33" y="42"/>
                    <a:pt x="30" y="43"/>
                  </a:cubicBezTo>
                  <a:cubicBezTo>
                    <a:pt x="26" y="45"/>
                    <a:pt x="21" y="45"/>
                    <a:pt x="16" y="44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7" y="40"/>
                  </a:lnTo>
                  <a:close/>
                  <a:moveTo>
                    <a:pt x="15" y="1"/>
                  </a:moveTo>
                  <a:cubicBezTo>
                    <a:pt x="20" y="0"/>
                    <a:pt x="25" y="0"/>
                    <a:pt x="29" y="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4"/>
                    <a:pt x="13" y="2"/>
                    <a:pt x="15" y="1"/>
                  </a:cubicBezTo>
                  <a:close/>
                  <a:moveTo>
                    <a:pt x="15" y="43"/>
                  </a:moveTo>
                  <a:cubicBezTo>
                    <a:pt x="9" y="41"/>
                    <a:pt x="4" y="36"/>
                    <a:pt x="2" y="30"/>
                  </a:cubicBezTo>
                  <a:cubicBezTo>
                    <a:pt x="2" y="29"/>
                    <a:pt x="1" y="28"/>
                    <a:pt x="1" y="27"/>
                  </a:cubicBezTo>
                  <a:cubicBezTo>
                    <a:pt x="25" y="31"/>
                    <a:pt x="25" y="31"/>
                    <a:pt x="25" y="31"/>
                  </a:cubicBezTo>
                  <a:lnTo>
                    <a:pt x="15" y="43"/>
                  </a:lnTo>
                  <a:close/>
                  <a:moveTo>
                    <a:pt x="1" y="26"/>
                  </a:moveTo>
                  <a:cubicBezTo>
                    <a:pt x="0" y="19"/>
                    <a:pt x="2" y="11"/>
                    <a:pt x="8" y="6"/>
                  </a:cubicBezTo>
                  <a:cubicBezTo>
                    <a:pt x="16" y="29"/>
                    <a:pt x="16" y="29"/>
                    <a:pt x="16" y="29"/>
                  </a:cubicBezTo>
                  <a:lnTo>
                    <a:pt x="1" y="26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308"/>
            <p:cNvSpPr>
              <a:spLocks noEditPoints="1"/>
            </p:cNvSpPr>
            <p:nvPr/>
          </p:nvSpPr>
          <p:spPr bwMode="auto">
            <a:xfrm>
              <a:off x="1790700" y="2660651"/>
              <a:ext cx="555625" cy="544513"/>
            </a:xfrm>
            <a:custGeom>
              <a:avLst/>
              <a:gdLst>
                <a:gd name="T0" fmla="*/ 45 w 46"/>
                <a:gd name="T1" fmla="*/ 19 h 45"/>
                <a:gd name="T2" fmla="*/ 38 w 46"/>
                <a:gd name="T3" fmla="*/ 39 h 45"/>
                <a:gd name="T4" fmla="*/ 30 w 46"/>
                <a:gd name="T5" fmla="*/ 16 h 45"/>
                <a:gd name="T6" fmla="*/ 45 w 46"/>
                <a:gd name="T7" fmla="*/ 19 h 45"/>
                <a:gd name="T8" fmla="*/ 31 w 46"/>
                <a:gd name="T9" fmla="*/ 2 h 45"/>
                <a:gd name="T10" fmla="*/ 44 w 46"/>
                <a:gd name="T11" fmla="*/ 15 h 45"/>
                <a:gd name="T12" fmla="*/ 45 w 46"/>
                <a:gd name="T13" fmla="*/ 18 h 45"/>
                <a:gd name="T14" fmla="*/ 21 w 46"/>
                <a:gd name="T15" fmla="*/ 13 h 45"/>
                <a:gd name="T16" fmla="*/ 31 w 46"/>
                <a:gd name="T17" fmla="*/ 2 h 45"/>
                <a:gd name="T18" fmla="*/ 37 w 46"/>
                <a:gd name="T19" fmla="*/ 40 h 45"/>
                <a:gd name="T20" fmla="*/ 31 w 46"/>
                <a:gd name="T21" fmla="*/ 43 h 45"/>
                <a:gd name="T22" fmla="*/ 16 w 46"/>
                <a:gd name="T23" fmla="*/ 44 h 45"/>
                <a:gd name="T24" fmla="*/ 32 w 46"/>
                <a:gd name="T25" fmla="*/ 25 h 45"/>
                <a:gd name="T26" fmla="*/ 37 w 46"/>
                <a:gd name="T27" fmla="*/ 40 h 45"/>
                <a:gd name="T28" fmla="*/ 15 w 46"/>
                <a:gd name="T29" fmla="*/ 2 h 45"/>
                <a:gd name="T30" fmla="*/ 30 w 46"/>
                <a:gd name="T31" fmla="*/ 1 h 45"/>
                <a:gd name="T32" fmla="*/ 14 w 46"/>
                <a:gd name="T33" fmla="*/ 20 h 45"/>
                <a:gd name="T34" fmla="*/ 9 w 46"/>
                <a:gd name="T35" fmla="*/ 5 h 45"/>
                <a:gd name="T36" fmla="*/ 15 w 46"/>
                <a:gd name="T37" fmla="*/ 2 h 45"/>
                <a:gd name="T38" fmla="*/ 15 w 46"/>
                <a:gd name="T39" fmla="*/ 43 h 45"/>
                <a:gd name="T40" fmla="*/ 2 w 46"/>
                <a:gd name="T41" fmla="*/ 30 h 45"/>
                <a:gd name="T42" fmla="*/ 1 w 46"/>
                <a:gd name="T43" fmla="*/ 27 h 45"/>
                <a:gd name="T44" fmla="*/ 25 w 46"/>
                <a:gd name="T45" fmla="*/ 31 h 45"/>
                <a:gd name="T46" fmla="*/ 15 w 46"/>
                <a:gd name="T47" fmla="*/ 43 h 45"/>
                <a:gd name="T48" fmla="*/ 1 w 46"/>
                <a:gd name="T49" fmla="*/ 26 h 45"/>
                <a:gd name="T50" fmla="*/ 8 w 46"/>
                <a:gd name="T51" fmla="*/ 6 h 45"/>
                <a:gd name="T52" fmla="*/ 16 w 46"/>
                <a:gd name="T53" fmla="*/ 29 h 45"/>
                <a:gd name="T54" fmla="*/ 1 w 46"/>
                <a:gd name="T55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45">
                  <a:moveTo>
                    <a:pt x="45" y="19"/>
                  </a:moveTo>
                  <a:cubicBezTo>
                    <a:pt x="46" y="26"/>
                    <a:pt x="43" y="34"/>
                    <a:pt x="38" y="39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45" y="19"/>
                  </a:lnTo>
                  <a:close/>
                  <a:moveTo>
                    <a:pt x="31" y="2"/>
                  </a:moveTo>
                  <a:cubicBezTo>
                    <a:pt x="37" y="4"/>
                    <a:pt x="42" y="8"/>
                    <a:pt x="44" y="15"/>
                  </a:cubicBezTo>
                  <a:cubicBezTo>
                    <a:pt x="44" y="16"/>
                    <a:pt x="44" y="17"/>
                    <a:pt x="45" y="18"/>
                  </a:cubicBezTo>
                  <a:cubicBezTo>
                    <a:pt x="21" y="13"/>
                    <a:pt x="21" y="13"/>
                    <a:pt x="21" y="13"/>
                  </a:cubicBezTo>
                  <a:lnTo>
                    <a:pt x="31" y="2"/>
                  </a:lnTo>
                  <a:close/>
                  <a:moveTo>
                    <a:pt x="37" y="40"/>
                  </a:moveTo>
                  <a:cubicBezTo>
                    <a:pt x="35" y="41"/>
                    <a:pt x="33" y="42"/>
                    <a:pt x="31" y="43"/>
                  </a:cubicBezTo>
                  <a:cubicBezTo>
                    <a:pt x="26" y="45"/>
                    <a:pt x="21" y="45"/>
                    <a:pt x="16" y="44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7" y="40"/>
                  </a:lnTo>
                  <a:close/>
                  <a:moveTo>
                    <a:pt x="15" y="2"/>
                  </a:moveTo>
                  <a:cubicBezTo>
                    <a:pt x="20" y="0"/>
                    <a:pt x="25" y="0"/>
                    <a:pt x="30" y="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4"/>
                    <a:pt x="13" y="2"/>
                    <a:pt x="15" y="2"/>
                  </a:cubicBezTo>
                  <a:close/>
                  <a:moveTo>
                    <a:pt x="15" y="43"/>
                  </a:moveTo>
                  <a:cubicBezTo>
                    <a:pt x="9" y="41"/>
                    <a:pt x="4" y="36"/>
                    <a:pt x="2" y="30"/>
                  </a:cubicBezTo>
                  <a:cubicBezTo>
                    <a:pt x="2" y="29"/>
                    <a:pt x="1" y="28"/>
                    <a:pt x="1" y="27"/>
                  </a:cubicBezTo>
                  <a:cubicBezTo>
                    <a:pt x="25" y="31"/>
                    <a:pt x="25" y="31"/>
                    <a:pt x="25" y="31"/>
                  </a:cubicBezTo>
                  <a:lnTo>
                    <a:pt x="15" y="43"/>
                  </a:lnTo>
                  <a:close/>
                  <a:moveTo>
                    <a:pt x="1" y="26"/>
                  </a:moveTo>
                  <a:cubicBezTo>
                    <a:pt x="0" y="19"/>
                    <a:pt x="2" y="11"/>
                    <a:pt x="8" y="6"/>
                  </a:cubicBezTo>
                  <a:cubicBezTo>
                    <a:pt x="16" y="29"/>
                    <a:pt x="16" y="29"/>
                    <a:pt x="16" y="29"/>
                  </a:cubicBezTo>
                  <a:lnTo>
                    <a:pt x="1" y="26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309"/>
            <p:cNvSpPr>
              <a:spLocks noEditPoints="1"/>
            </p:cNvSpPr>
            <p:nvPr/>
          </p:nvSpPr>
          <p:spPr bwMode="auto">
            <a:xfrm>
              <a:off x="1790700" y="2660651"/>
              <a:ext cx="555625" cy="544513"/>
            </a:xfrm>
            <a:custGeom>
              <a:avLst/>
              <a:gdLst>
                <a:gd name="T0" fmla="*/ 45 w 46"/>
                <a:gd name="T1" fmla="*/ 19 h 45"/>
                <a:gd name="T2" fmla="*/ 38 w 46"/>
                <a:gd name="T3" fmla="*/ 39 h 45"/>
                <a:gd name="T4" fmla="*/ 30 w 46"/>
                <a:gd name="T5" fmla="*/ 16 h 45"/>
                <a:gd name="T6" fmla="*/ 45 w 46"/>
                <a:gd name="T7" fmla="*/ 19 h 45"/>
                <a:gd name="T8" fmla="*/ 31 w 46"/>
                <a:gd name="T9" fmla="*/ 2 h 45"/>
                <a:gd name="T10" fmla="*/ 44 w 46"/>
                <a:gd name="T11" fmla="*/ 15 h 45"/>
                <a:gd name="T12" fmla="*/ 45 w 46"/>
                <a:gd name="T13" fmla="*/ 18 h 45"/>
                <a:gd name="T14" fmla="*/ 21 w 46"/>
                <a:gd name="T15" fmla="*/ 14 h 45"/>
                <a:gd name="T16" fmla="*/ 31 w 46"/>
                <a:gd name="T17" fmla="*/ 2 h 45"/>
                <a:gd name="T18" fmla="*/ 37 w 46"/>
                <a:gd name="T19" fmla="*/ 40 h 45"/>
                <a:gd name="T20" fmla="*/ 31 w 46"/>
                <a:gd name="T21" fmla="*/ 43 h 45"/>
                <a:gd name="T22" fmla="*/ 16 w 46"/>
                <a:gd name="T23" fmla="*/ 44 h 45"/>
                <a:gd name="T24" fmla="*/ 32 w 46"/>
                <a:gd name="T25" fmla="*/ 25 h 45"/>
                <a:gd name="T26" fmla="*/ 37 w 46"/>
                <a:gd name="T27" fmla="*/ 40 h 45"/>
                <a:gd name="T28" fmla="*/ 15 w 46"/>
                <a:gd name="T29" fmla="*/ 2 h 45"/>
                <a:gd name="T30" fmla="*/ 30 w 46"/>
                <a:gd name="T31" fmla="*/ 1 h 45"/>
                <a:gd name="T32" fmla="*/ 14 w 46"/>
                <a:gd name="T33" fmla="*/ 20 h 45"/>
                <a:gd name="T34" fmla="*/ 9 w 46"/>
                <a:gd name="T35" fmla="*/ 5 h 45"/>
                <a:gd name="T36" fmla="*/ 15 w 46"/>
                <a:gd name="T37" fmla="*/ 2 h 45"/>
                <a:gd name="T38" fmla="*/ 15 w 46"/>
                <a:gd name="T39" fmla="*/ 43 h 45"/>
                <a:gd name="T40" fmla="*/ 2 w 46"/>
                <a:gd name="T41" fmla="*/ 30 h 45"/>
                <a:gd name="T42" fmla="*/ 1 w 46"/>
                <a:gd name="T43" fmla="*/ 27 h 45"/>
                <a:gd name="T44" fmla="*/ 25 w 46"/>
                <a:gd name="T45" fmla="*/ 32 h 45"/>
                <a:gd name="T46" fmla="*/ 15 w 46"/>
                <a:gd name="T47" fmla="*/ 43 h 45"/>
                <a:gd name="T48" fmla="*/ 1 w 46"/>
                <a:gd name="T49" fmla="*/ 26 h 45"/>
                <a:gd name="T50" fmla="*/ 8 w 46"/>
                <a:gd name="T51" fmla="*/ 6 h 45"/>
                <a:gd name="T52" fmla="*/ 16 w 46"/>
                <a:gd name="T53" fmla="*/ 29 h 45"/>
                <a:gd name="T54" fmla="*/ 1 w 46"/>
                <a:gd name="T55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45">
                  <a:moveTo>
                    <a:pt x="45" y="19"/>
                  </a:moveTo>
                  <a:cubicBezTo>
                    <a:pt x="46" y="26"/>
                    <a:pt x="44" y="34"/>
                    <a:pt x="38" y="39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45" y="19"/>
                  </a:lnTo>
                  <a:close/>
                  <a:moveTo>
                    <a:pt x="31" y="2"/>
                  </a:moveTo>
                  <a:cubicBezTo>
                    <a:pt x="37" y="4"/>
                    <a:pt x="42" y="9"/>
                    <a:pt x="44" y="15"/>
                  </a:cubicBezTo>
                  <a:cubicBezTo>
                    <a:pt x="44" y="16"/>
                    <a:pt x="45" y="17"/>
                    <a:pt x="45" y="18"/>
                  </a:cubicBezTo>
                  <a:cubicBezTo>
                    <a:pt x="21" y="14"/>
                    <a:pt x="21" y="14"/>
                    <a:pt x="21" y="14"/>
                  </a:cubicBezTo>
                  <a:lnTo>
                    <a:pt x="31" y="2"/>
                  </a:lnTo>
                  <a:close/>
                  <a:moveTo>
                    <a:pt x="37" y="40"/>
                  </a:moveTo>
                  <a:cubicBezTo>
                    <a:pt x="35" y="41"/>
                    <a:pt x="33" y="43"/>
                    <a:pt x="31" y="43"/>
                  </a:cubicBezTo>
                  <a:cubicBezTo>
                    <a:pt x="26" y="45"/>
                    <a:pt x="21" y="45"/>
                    <a:pt x="16" y="44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7" y="40"/>
                  </a:lnTo>
                  <a:close/>
                  <a:moveTo>
                    <a:pt x="15" y="2"/>
                  </a:moveTo>
                  <a:cubicBezTo>
                    <a:pt x="20" y="0"/>
                    <a:pt x="25" y="0"/>
                    <a:pt x="30" y="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4"/>
                    <a:pt x="13" y="3"/>
                    <a:pt x="15" y="2"/>
                  </a:cubicBezTo>
                  <a:close/>
                  <a:moveTo>
                    <a:pt x="15" y="43"/>
                  </a:moveTo>
                  <a:cubicBezTo>
                    <a:pt x="9" y="41"/>
                    <a:pt x="5" y="37"/>
                    <a:pt x="2" y="30"/>
                  </a:cubicBezTo>
                  <a:cubicBezTo>
                    <a:pt x="2" y="29"/>
                    <a:pt x="2" y="28"/>
                    <a:pt x="1" y="27"/>
                  </a:cubicBezTo>
                  <a:cubicBezTo>
                    <a:pt x="25" y="32"/>
                    <a:pt x="25" y="32"/>
                    <a:pt x="25" y="32"/>
                  </a:cubicBezTo>
                  <a:lnTo>
                    <a:pt x="15" y="43"/>
                  </a:lnTo>
                  <a:close/>
                  <a:moveTo>
                    <a:pt x="1" y="26"/>
                  </a:moveTo>
                  <a:cubicBezTo>
                    <a:pt x="0" y="19"/>
                    <a:pt x="3" y="11"/>
                    <a:pt x="8" y="6"/>
                  </a:cubicBezTo>
                  <a:cubicBezTo>
                    <a:pt x="16" y="29"/>
                    <a:pt x="16" y="29"/>
                    <a:pt x="16" y="29"/>
                  </a:cubicBezTo>
                  <a:lnTo>
                    <a:pt x="1" y="26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310"/>
            <p:cNvSpPr>
              <a:spLocks noEditPoints="1"/>
            </p:cNvSpPr>
            <p:nvPr/>
          </p:nvSpPr>
          <p:spPr bwMode="auto">
            <a:xfrm>
              <a:off x="1790700" y="2660651"/>
              <a:ext cx="555625" cy="544513"/>
            </a:xfrm>
            <a:custGeom>
              <a:avLst/>
              <a:gdLst>
                <a:gd name="T0" fmla="*/ 45 w 46"/>
                <a:gd name="T1" fmla="*/ 19 h 45"/>
                <a:gd name="T2" fmla="*/ 38 w 46"/>
                <a:gd name="T3" fmla="*/ 39 h 45"/>
                <a:gd name="T4" fmla="*/ 30 w 46"/>
                <a:gd name="T5" fmla="*/ 16 h 45"/>
                <a:gd name="T6" fmla="*/ 45 w 46"/>
                <a:gd name="T7" fmla="*/ 19 h 45"/>
                <a:gd name="T8" fmla="*/ 31 w 46"/>
                <a:gd name="T9" fmla="*/ 2 h 45"/>
                <a:gd name="T10" fmla="*/ 44 w 46"/>
                <a:gd name="T11" fmla="*/ 15 h 45"/>
                <a:gd name="T12" fmla="*/ 45 w 46"/>
                <a:gd name="T13" fmla="*/ 18 h 45"/>
                <a:gd name="T14" fmla="*/ 21 w 46"/>
                <a:gd name="T15" fmla="*/ 14 h 45"/>
                <a:gd name="T16" fmla="*/ 31 w 46"/>
                <a:gd name="T17" fmla="*/ 2 h 45"/>
                <a:gd name="T18" fmla="*/ 37 w 46"/>
                <a:gd name="T19" fmla="*/ 40 h 45"/>
                <a:gd name="T20" fmla="*/ 31 w 46"/>
                <a:gd name="T21" fmla="*/ 44 h 45"/>
                <a:gd name="T22" fmla="*/ 17 w 46"/>
                <a:gd name="T23" fmla="*/ 44 h 45"/>
                <a:gd name="T24" fmla="*/ 32 w 46"/>
                <a:gd name="T25" fmla="*/ 25 h 45"/>
                <a:gd name="T26" fmla="*/ 37 w 46"/>
                <a:gd name="T27" fmla="*/ 40 h 45"/>
                <a:gd name="T28" fmla="*/ 16 w 46"/>
                <a:gd name="T29" fmla="*/ 2 h 45"/>
                <a:gd name="T30" fmla="*/ 30 w 46"/>
                <a:gd name="T31" fmla="*/ 2 h 45"/>
                <a:gd name="T32" fmla="*/ 14 w 46"/>
                <a:gd name="T33" fmla="*/ 20 h 45"/>
                <a:gd name="T34" fmla="*/ 9 w 46"/>
                <a:gd name="T35" fmla="*/ 6 h 45"/>
                <a:gd name="T36" fmla="*/ 16 w 46"/>
                <a:gd name="T37" fmla="*/ 2 h 45"/>
                <a:gd name="T38" fmla="*/ 15 w 46"/>
                <a:gd name="T39" fmla="*/ 44 h 45"/>
                <a:gd name="T40" fmla="*/ 2 w 46"/>
                <a:gd name="T41" fmla="*/ 30 h 45"/>
                <a:gd name="T42" fmla="*/ 2 w 46"/>
                <a:gd name="T43" fmla="*/ 28 h 45"/>
                <a:gd name="T44" fmla="*/ 25 w 46"/>
                <a:gd name="T45" fmla="*/ 32 h 45"/>
                <a:gd name="T46" fmla="*/ 15 w 46"/>
                <a:gd name="T47" fmla="*/ 44 h 45"/>
                <a:gd name="T48" fmla="*/ 1 w 46"/>
                <a:gd name="T49" fmla="*/ 26 h 45"/>
                <a:gd name="T50" fmla="*/ 8 w 46"/>
                <a:gd name="T51" fmla="*/ 6 h 45"/>
                <a:gd name="T52" fmla="*/ 16 w 46"/>
                <a:gd name="T53" fmla="*/ 29 h 45"/>
                <a:gd name="T54" fmla="*/ 1 w 46"/>
                <a:gd name="T55" fmla="*/ 2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45">
                  <a:moveTo>
                    <a:pt x="45" y="19"/>
                  </a:moveTo>
                  <a:cubicBezTo>
                    <a:pt x="46" y="27"/>
                    <a:pt x="44" y="34"/>
                    <a:pt x="38" y="39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45" y="19"/>
                  </a:lnTo>
                  <a:close/>
                  <a:moveTo>
                    <a:pt x="31" y="2"/>
                  </a:moveTo>
                  <a:cubicBezTo>
                    <a:pt x="37" y="4"/>
                    <a:pt x="42" y="9"/>
                    <a:pt x="44" y="15"/>
                  </a:cubicBezTo>
                  <a:cubicBezTo>
                    <a:pt x="44" y="16"/>
                    <a:pt x="45" y="17"/>
                    <a:pt x="45" y="18"/>
                  </a:cubicBezTo>
                  <a:cubicBezTo>
                    <a:pt x="21" y="14"/>
                    <a:pt x="21" y="14"/>
                    <a:pt x="21" y="14"/>
                  </a:cubicBezTo>
                  <a:lnTo>
                    <a:pt x="31" y="2"/>
                  </a:lnTo>
                  <a:close/>
                  <a:moveTo>
                    <a:pt x="37" y="40"/>
                  </a:moveTo>
                  <a:cubicBezTo>
                    <a:pt x="35" y="41"/>
                    <a:pt x="33" y="43"/>
                    <a:pt x="31" y="44"/>
                  </a:cubicBezTo>
                  <a:cubicBezTo>
                    <a:pt x="26" y="45"/>
                    <a:pt x="21" y="45"/>
                    <a:pt x="17" y="44"/>
                  </a:cubicBezTo>
                  <a:cubicBezTo>
                    <a:pt x="32" y="25"/>
                    <a:pt x="32" y="25"/>
                    <a:pt x="32" y="25"/>
                  </a:cubicBezTo>
                  <a:lnTo>
                    <a:pt x="37" y="40"/>
                  </a:lnTo>
                  <a:close/>
                  <a:moveTo>
                    <a:pt x="16" y="2"/>
                  </a:moveTo>
                  <a:cubicBezTo>
                    <a:pt x="20" y="0"/>
                    <a:pt x="25" y="0"/>
                    <a:pt x="30" y="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4"/>
                    <a:pt x="13" y="3"/>
                    <a:pt x="16" y="2"/>
                  </a:cubicBezTo>
                  <a:close/>
                  <a:moveTo>
                    <a:pt x="15" y="44"/>
                  </a:moveTo>
                  <a:cubicBezTo>
                    <a:pt x="10" y="41"/>
                    <a:pt x="5" y="37"/>
                    <a:pt x="2" y="30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5" y="32"/>
                    <a:pt x="25" y="32"/>
                    <a:pt x="25" y="32"/>
                  </a:cubicBezTo>
                  <a:lnTo>
                    <a:pt x="15" y="44"/>
                  </a:lnTo>
                  <a:close/>
                  <a:moveTo>
                    <a:pt x="1" y="26"/>
                  </a:moveTo>
                  <a:cubicBezTo>
                    <a:pt x="0" y="19"/>
                    <a:pt x="3" y="11"/>
                    <a:pt x="8" y="6"/>
                  </a:cubicBezTo>
                  <a:cubicBezTo>
                    <a:pt x="16" y="29"/>
                    <a:pt x="16" y="29"/>
                    <a:pt x="16" y="29"/>
                  </a:cubicBezTo>
                  <a:lnTo>
                    <a:pt x="1" y="26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311"/>
            <p:cNvSpPr>
              <a:spLocks noEditPoints="1"/>
            </p:cNvSpPr>
            <p:nvPr/>
          </p:nvSpPr>
          <p:spPr bwMode="auto">
            <a:xfrm>
              <a:off x="1790700" y="2660651"/>
              <a:ext cx="568325" cy="557213"/>
            </a:xfrm>
            <a:custGeom>
              <a:avLst/>
              <a:gdLst>
                <a:gd name="T0" fmla="*/ 45 w 47"/>
                <a:gd name="T1" fmla="*/ 19 h 46"/>
                <a:gd name="T2" fmla="*/ 38 w 47"/>
                <a:gd name="T3" fmla="*/ 39 h 46"/>
                <a:gd name="T4" fmla="*/ 30 w 47"/>
                <a:gd name="T5" fmla="*/ 17 h 46"/>
                <a:gd name="T6" fmla="*/ 45 w 47"/>
                <a:gd name="T7" fmla="*/ 19 h 46"/>
                <a:gd name="T8" fmla="*/ 31 w 47"/>
                <a:gd name="T9" fmla="*/ 2 h 46"/>
                <a:gd name="T10" fmla="*/ 44 w 47"/>
                <a:gd name="T11" fmla="*/ 15 h 46"/>
                <a:gd name="T12" fmla="*/ 45 w 47"/>
                <a:gd name="T13" fmla="*/ 18 h 46"/>
                <a:gd name="T14" fmla="*/ 21 w 47"/>
                <a:gd name="T15" fmla="*/ 14 h 46"/>
                <a:gd name="T16" fmla="*/ 31 w 47"/>
                <a:gd name="T17" fmla="*/ 2 h 46"/>
                <a:gd name="T18" fmla="*/ 37 w 47"/>
                <a:gd name="T19" fmla="*/ 40 h 46"/>
                <a:gd name="T20" fmla="*/ 31 w 47"/>
                <a:gd name="T21" fmla="*/ 44 h 46"/>
                <a:gd name="T22" fmla="*/ 17 w 47"/>
                <a:gd name="T23" fmla="*/ 44 h 46"/>
                <a:gd name="T24" fmla="*/ 32 w 47"/>
                <a:gd name="T25" fmla="*/ 26 h 46"/>
                <a:gd name="T26" fmla="*/ 37 w 47"/>
                <a:gd name="T27" fmla="*/ 40 h 46"/>
                <a:gd name="T28" fmla="*/ 16 w 47"/>
                <a:gd name="T29" fmla="*/ 2 h 46"/>
                <a:gd name="T30" fmla="*/ 30 w 47"/>
                <a:gd name="T31" fmla="*/ 2 h 46"/>
                <a:gd name="T32" fmla="*/ 15 w 47"/>
                <a:gd name="T33" fmla="*/ 20 h 46"/>
                <a:gd name="T34" fmla="*/ 9 w 47"/>
                <a:gd name="T35" fmla="*/ 6 h 46"/>
                <a:gd name="T36" fmla="*/ 16 w 47"/>
                <a:gd name="T37" fmla="*/ 2 h 46"/>
                <a:gd name="T38" fmla="*/ 16 w 47"/>
                <a:gd name="T39" fmla="*/ 44 h 46"/>
                <a:gd name="T40" fmla="*/ 2 w 47"/>
                <a:gd name="T41" fmla="*/ 31 h 46"/>
                <a:gd name="T42" fmla="*/ 2 w 47"/>
                <a:gd name="T43" fmla="*/ 28 h 46"/>
                <a:gd name="T44" fmla="*/ 25 w 47"/>
                <a:gd name="T45" fmla="*/ 32 h 46"/>
                <a:gd name="T46" fmla="*/ 16 w 47"/>
                <a:gd name="T47" fmla="*/ 44 h 46"/>
                <a:gd name="T48" fmla="*/ 1 w 47"/>
                <a:gd name="T49" fmla="*/ 27 h 46"/>
                <a:gd name="T50" fmla="*/ 8 w 47"/>
                <a:gd name="T51" fmla="*/ 6 h 46"/>
                <a:gd name="T52" fmla="*/ 17 w 47"/>
                <a:gd name="T53" fmla="*/ 29 h 46"/>
                <a:gd name="T54" fmla="*/ 1 w 47"/>
                <a:gd name="T55" fmla="*/ 2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" h="46">
                  <a:moveTo>
                    <a:pt x="45" y="19"/>
                  </a:moveTo>
                  <a:cubicBezTo>
                    <a:pt x="47" y="27"/>
                    <a:pt x="44" y="34"/>
                    <a:pt x="38" y="39"/>
                  </a:cubicBezTo>
                  <a:cubicBezTo>
                    <a:pt x="30" y="17"/>
                    <a:pt x="30" y="17"/>
                    <a:pt x="30" y="17"/>
                  </a:cubicBezTo>
                  <a:lnTo>
                    <a:pt x="45" y="19"/>
                  </a:lnTo>
                  <a:close/>
                  <a:moveTo>
                    <a:pt x="31" y="2"/>
                  </a:moveTo>
                  <a:cubicBezTo>
                    <a:pt x="37" y="4"/>
                    <a:pt x="42" y="9"/>
                    <a:pt x="44" y="15"/>
                  </a:cubicBezTo>
                  <a:cubicBezTo>
                    <a:pt x="45" y="16"/>
                    <a:pt x="45" y="17"/>
                    <a:pt x="45" y="18"/>
                  </a:cubicBezTo>
                  <a:cubicBezTo>
                    <a:pt x="21" y="14"/>
                    <a:pt x="21" y="14"/>
                    <a:pt x="21" y="14"/>
                  </a:cubicBezTo>
                  <a:lnTo>
                    <a:pt x="31" y="2"/>
                  </a:lnTo>
                  <a:close/>
                  <a:moveTo>
                    <a:pt x="37" y="40"/>
                  </a:moveTo>
                  <a:cubicBezTo>
                    <a:pt x="36" y="42"/>
                    <a:pt x="33" y="43"/>
                    <a:pt x="31" y="44"/>
                  </a:cubicBezTo>
                  <a:cubicBezTo>
                    <a:pt x="26" y="46"/>
                    <a:pt x="21" y="46"/>
                    <a:pt x="17" y="44"/>
                  </a:cubicBezTo>
                  <a:cubicBezTo>
                    <a:pt x="32" y="26"/>
                    <a:pt x="32" y="26"/>
                    <a:pt x="32" y="26"/>
                  </a:cubicBezTo>
                  <a:lnTo>
                    <a:pt x="37" y="40"/>
                  </a:lnTo>
                  <a:close/>
                  <a:moveTo>
                    <a:pt x="16" y="2"/>
                  </a:moveTo>
                  <a:cubicBezTo>
                    <a:pt x="20" y="0"/>
                    <a:pt x="25" y="0"/>
                    <a:pt x="30" y="2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4"/>
                    <a:pt x="13" y="3"/>
                    <a:pt x="16" y="2"/>
                  </a:cubicBezTo>
                  <a:close/>
                  <a:moveTo>
                    <a:pt x="16" y="44"/>
                  </a:moveTo>
                  <a:cubicBezTo>
                    <a:pt x="10" y="41"/>
                    <a:pt x="5" y="37"/>
                    <a:pt x="2" y="31"/>
                  </a:cubicBezTo>
                  <a:cubicBezTo>
                    <a:pt x="2" y="30"/>
                    <a:pt x="2" y="29"/>
                    <a:pt x="2" y="28"/>
                  </a:cubicBezTo>
                  <a:cubicBezTo>
                    <a:pt x="25" y="32"/>
                    <a:pt x="25" y="32"/>
                    <a:pt x="25" y="32"/>
                  </a:cubicBezTo>
                  <a:lnTo>
                    <a:pt x="16" y="44"/>
                  </a:lnTo>
                  <a:close/>
                  <a:moveTo>
                    <a:pt x="1" y="27"/>
                  </a:moveTo>
                  <a:cubicBezTo>
                    <a:pt x="0" y="19"/>
                    <a:pt x="3" y="12"/>
                    <a:pt x="8" y="6"/>
                  </a:cubicBezTo>
                  <a:cubicBezTo>
                    <a:pt x="17" y="29"/>
                    <a:pt x="17" y="29"/>
                    <a:pt x="17" y="29"/>
                  </a:cubicBezTo>
                  <a:lnTo>
                    <a:pt x="1" y="27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312"/>
            <p:cNvSpPr>
              <a:spLocks noEditPoints="1"/>
            </p:cNvSpPr>
            <p:nvPr/>
          </p:nvSpPr>
          <p:spPr bwMode="auto">
            <a:xfrm>
              <a:off x="2044700" y="2636838"/>
              <a:ext cx="277813" cy="531813"/>
            </a:xfrm>
            <a:custGeom>
              <a:avLst/>
              <a:gdLst>
                <a:gd name="T0" fmla="*/ 0 w 23"/>
                <a:gd name="T1" fmla="*/ 0 h 44"/>
                <a:gd name="T2" fmla="*/ 6 w 23"/>
                <a:gd name="T3" fmla="*/ 1 h 44"/>
                <a:gd name="T4" fmla="*/ 0 w 23"/>
                <a:gd name="T5" fmla="*/ 9 h 44"/>
                <a:gd name="T6" fmla="*/ 0 w 23"/>
                <a:gd name="T7" fmla="*/ 0 h 44"/>
                <a:gd name="T8" fmla="*/ 8 w 23"/>
                <a:gd name="T9" fmla="*/ 1 h 44"/>
                <a:gd name="T10" fmla="*/ 21 w 23"/>
                <a:gd name="T11" fmla="*/ 15 h 44"/>
                <a:gd name="T12" fmla="*/ 21 w 23"/>
                <a:gd name="T13" fmla="*/ 17 h 44"/>
                <a:gd name="T14" fmla="*/ 0 w 23"/>
                <a:gd name="T15" fmla="*/ 14 h 44"/>
                <a:gd name="T16" fmla="*/ 0 w 23"/>
                <a:gd name="T17" fmla="*/ 11 h 44"/>
                <a:gd name="T18" fmla="*/ 8 w 23"/>
                <a:gd name="T19" fmla="*/ 1 h 44"/>
                <a:gd name="T20" fmla="*/ 22 w 23"/>
                <a:gd name="T21" fmla="*/ 19 h 44"/>
                <a:gd name="T22" fmla="*/ 15 w 23"/>
                <a:gd name="T23" fmla="*/ 39 h 44"/>
                <a:gd name="T24" fmla="*/ 6 w 23"/>
                <a:gd name="T25" fmla="*/ 16 h 44"/>
                <a:gd name="T26" fmla="*/ 22 w 23"/>
                <a:gd name="T27" fmla="*/ 19 h 44"/>
                <a:gd name="T28" fmla="*/ 14 w 23"/>
                <a:gd name="T29" fmla="*/ 39 h 44"/>
                <a:gd name="T30" fmla="*/ 7 w 23"/>
                <a:gd name="T31" fmla="*/ 43 h 44"/>
                <a:gd name="T32" fmla="*/ 0 w 23"/>
                <a:gd name="T33" fmla="*/ 44 h 44"/>
                <a:gd name="T34" fmla="*/ 0 w 23"/>
                <a:gd name="T35" fmla="*/ 35 h 44"/>
                <a:gd name="T36" fmla="*/ 9 w 23"/>
                <a:gd name="T37" fmla="*/ 25 h 44"/>
                <a:gd name="T38" fmla="*/ 14 w 23"/>
                <a:gd name="T39" fmla="*/ 39 h 44"/>
                <a:gd name="T40" fmla="*/ 0 w 23"/>
                <a:gd name="T41" fmla="*/ 31 h 44"/>
                <a:gd name="T42" fmla="*/ 2 w 23"/>
                <a:gd name="T43" fmla="*/ 31 h 44"/>
                <a:gd name="T44" fmla="*/ 0 w 23"/>
                <a:gd name="T45" fmla="*/ 34 h 44"/>
                <a:gd name="T46" fmla="*/ 0 w 23"/>
                <a:gd name="T47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0" y="0"/>
                  </a:moveTo>
                  <a:cubicBezTo>
                    <a:pt x="2" y="0"/>
                    <a:pt x="4" y="0"/>
                    <a:pt x="6" y="1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  <a:moveTo>
                    <a:pt x="8" y="1"/>
                  </a:moveTo>
                  <a:cubicBezTo>
                    <a:pt x="13" y="4"/>
                    <a:pt x="18" y="8"/>
                    <a:pt x="21" y="15"/>
                  </a:cubicBezTo>
                  <a:cubicBezTo>
                    <a:pt x="21" y="15"/>
                    <a:pt x="21" y="16"/>
                    <a:pt x="21" y="1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"/>
                    <a:pt x="0" y="11"/>
                    <a:pt x="0" y="11"/>
                  </a:cubicBezTo>
                  <a:lnTo>
                    <a:pt x="8" y="1"/>
                  </a:lnTo>
                  <a:close/>
                  <a:moveTo>
                    <a:pt x="22" y="19"/>
                  </a:moveTo>
                  <a:cubicBezTo>
                    <a:pt x="23" y="26"/>
                    <a:pt x="20" y="34"/>
                    <a:pt x="15" y="39"/>
                  </a:cubicBezTo>
                  <a:cubicBezTo>
                    <a:pt x="6" y="16"/>
                    <a:pt x="6" y="16"/>
                    <a:pt x="6" y="16"/>
                  </a:cubicBezTo>
                  <a:lnTo>
                    <a:pt x="22" y="19"/>
                  </a:lnTo>
                  <a:close/>
                  <a:moveTo>
                    <a:pt x="14" y="39"/>
                  </a:moveTo>
                  <a:cubicBezTo>
                    <a:pt x="12" y="41"/>
                    <a:pt x="10" y="42"/>
                    <a:pt x="7" y="43"/>
                  </a:cubicBezTo>
                  <a:cubicBezTo>
                    <a:pt x="5" y="44"/>
                    <a:pt x="2" y="44"/>
                    <a:pt x="0" y="4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9" y="25"/>
                    <a:pt x="9" y="25"/>
                    <a:pt x="9" y="25"/>
                  </a:cubicBezTo>
                  <a:lnTo>
                    <a:pt x="14" y="39"/>
                  </a:lnTo>
                  <a:close/>
                  <a:moveTo>
                    <a:pt x="0" y="31"/>
                  </a:moveTo>
                  <a:cubicBezTo>
                    <a:pt x="2" y="31"/>
                    <a:pt x="2" y="31"/>
                    <a:pt x="2" y="31"/>
                  </a:cubicBezTo>
                  <a:cubicBezTo>
                    <a:pt x="0" y="34"/>
                    <a:pt x="0" y="34"/>
                    <a:pt x="0" y="34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1051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313"/>
            <p:cNvSpPr>
              <a:spLocks noEditPoints="1"/>
            </p:cNvSpPr>
            <p:nvPr/>
          </p:nvSpPr>
          <p:spPr bwMode="auto">
            <a:xfrm>
              <a:off x="1765300" y="2636838"/>
              <a:ext cx="279400" cy="531813"/>
            </a:xfrm>
            <a:custGeom>
              <a:avLst/>
              <a:gdLst>
                <a:gd name="T0" fmla="*/ 15 w 23"/>
                <a:gd name="T1" fmla="*/ 1 h 44"/>
                <a:gd name="T2" fmla="*/ 23 w 23"/>
                <a:gd name="T3" fmla="*/ 0 h 44"/>
                <a:gd name="T4" fmla="*/ 23 w 23"/>
                <a:gd name="T5" fmla="*/ 9 h 44"/>
                <a:gd name="T6" fmla="*/ 14 w 23"/>
                <a:gd name="T7" fmla="*/ 20 h 44"/>
                <a:gd name="T8" fmla="*/ 9 w 23"/>
                <a:gd name="T9" fmla="*/ 5 h 44"/>
                <a:gd name="T10" fmla="*/ 15 w 23"/>
                <a:gd name="T11" fmla="*/ 1 h 44"/>
                <a:gd name="T12" fmla="*/ 23 w 23"/>
                <a:gd name="T13" fmla="*/ 11 h 44"/>
                <a:gd name="T14" fmla="*/ 23 w 23"/>
                <a:gd name="T15" fmla="*/ 14 h 44"/>
                <a:gd name="T16" fmla="*/ 21 w 23"/>
                <a:gd name="T17" fmla="*/ 13 h 44"/>
                <a:gd name="T18" fmla="*/ 23 w 23"/>
                <a:gd name="T19" fmla="*/ 11 h 44"/>
                <a:gd name="T20" fmla="*/ 23 w 23"/>
                <a:gd name="T21" fmla="*/ 31 h 44"/>
                <a:gd name="T22" fmla="*/ 23 w 23"/>
                <a:gd name="T23" fmla="*/ 34 h 44"/>
                <a:gd name="T24" fmla="*/ 15 w 23"/>
                <a:gd name="T25" fmla="*/ 43 h 44"/>
                <a:gd name="T26" fmla="*/ 2 w 23"/>
                <a:gd name="T27" fmla="*/ 30 h 44"/>
                <a:gd name="T28" fmla="*/ 1 w 23"/>
                <a:gd name="T29" fmla="*/ 27 h 44"/>
                <a:gd name="T30" fmla="*/ 23 w 23"/>
                <a:gd name="T31" fmla="*/ 31 h 44"/>
                <a:gd name="T32" fmla="*/ 23 w 23"/>
                <a:gd name="T33" fmla="*/ 35 h 44"/>
                <a:gd name="T34" fmla="*/ 23 w 23"/>
                <a:gd name="T35" fmla="*/ 44 h 44"/>
                <a:gd name="T36" fmla="*/ 16 w 23"/>
                <a:gd name="T37" fmla="*/ 43 h 44"/>
                <a:gd name="T38" fmla="*/ 23 w 23"/>
                <a:gd name="T39" fmla="*/ 35 h 44"/>
                <a:gd name="T40" fmla="*/ 1 w 23"/>
                <a:gd name="T41" fmla="*/ 26 h 44"/>
                <a:gd name="T42" fmla="*/ 8 w 23"/>
                <a:gd name="T43" fmla="*/ 6 h 44"/>
                <a:gd name="T44" fmla="*/ 16 w 23"/>
                <a:gd name="T45" fmla="*/ 29 h 44"/>
                <a:gd name="T46" fmla="*/ 1 w 23"/>
                <a:gd name="T47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5" y="1"/>
                  </a:moveTo>
                  <a:cubicBezTo>
                    <a:pt x="18" y="0"/>
                    <a:pt x="20" y="0"/>
                    <a:pt x="23" y="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3"/>
                    <a:pt x="13" y="2"/>
                    <a:pt x="15" y="1"/>
                  </a:cubicBezTo>
                  <a:close/>
                  <a:moveTo>
                    <a:pt x="23" y="11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21" y="13"/>
                    <a:pt x="21" y="13"/>
                    <a:pt x="21" y="13"/>
                  </a:cubicBezTo>
                  <a:lnTo>
                    <a:pt x="23" y="11"/>
                  </a:lnTo>
                  <a:close/>
                  <a:moveTo>
                    <a:pt x="23" y="31"/>
                  </a:moveTo>
                  <a:cubicBezTo>
                    <a:pt x="23" y="34"/>
                    <a:pt x="23" y="34"/>
                    <a:pt x="23" y="3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9" y="41"/>
                    <a:pt x="4" y="36"/>
                    <a:pt x="2" y="30"/>
                  </a:cubicBezTo>
                  <a:cubicBezTo>
                    <a:pt x="1" y="29"/>
                    <a:pt x="1" y="28"/>
                    <a:pt x="1" y="27"/>
                  </a:cubicBezTo>
                  <a:lnTo>
                    <a:pt x="23" y="31"/>
                  </a:lnTo>
                  <a:close/>
                  <a:moveTo>
                    <a:pt x="23" y="35"/>
                  </a:moveTo>
                  <a:cubicBezTo>
                    <a:pt x="23" y="44"/>
                    <a:pt x="23" y="44"/>
                    <a:pt x="23" y="44"/>
                  </a:cubicBezTo>
                  <a:cubicBezTo>
                    <a:pt x="20" y="44"/>
                    <a:pt x="18" y="44"/>
                    <a:pt x="16" y="43"/>
                  </a:cubicBezTo>
                  <a:lnTo>
                    <a:pt x="23" y="35"/>
                  </a:lnTo>
                  <a:close/>
                  <a:moveTo>
                    <a:pt x="1" y="26"/>
                  </a:moveTo>
                  <a:cubicBezTo>
                    <a:pt x="0" y="18"/>
                    <a:pt x="2" y="11"/>
                    <a:pt x="8" y="6"/>
                  </a:cubicBezTo>
                  <a:cubicBezTo>
                    <a:pt x="16" y="29"/>
                    <a:pt x="16" y="29"/>
                    <a:pt x="16" y="29"/>
                  </a:cubicBezTo>
                  <a:lnTo>
                    <a:pt x="1" y="26"/>
                  </a:lnTo>
                  <a:close/>
                </a:path>
              </a:pathLst>
            </a:custGeom>
            <a:solidFill>
              <a:srgbClr val="1F7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314"/>
            <p:cNvSpPr>
              <a:spLocks noEditPoints="1"/>
            </p:cNvSpPr>
            <p:nvPr/>
          </p:nvSpPr>
          <p:spPr bwMode="auto">
            <a:xfrm>
              <a:off x="350838" y="835026"/>
              <a:ext cx="290513" cy="1003300"/>
            </a:xfrm>
            <a:custGeom>
              <a:avLst/>
              <a:gdLst>
                <a:gd name="T0" fmla="*/ 13 w 24"/>
                <a:gd name="T1" fmla="*/ 39 h 83"/>
                <a:gd name="T2" fmla="*/ 15 w 24"/>
                <a:gd name="T3" fmla="*/ 40 h 83"/>
                <a:gd name="T4" fmla="*/ 15 w 24"/>
                <a:gd name="T5" fmla="*/ 41 h 83"/>
                <a:gd name="T6" fmla="*/ 15 w 24"/>
                <a:gd name="T7" fmla="*/ 42 h 83"/>
                <a:gd name="T8" fmla="*/ 12 w 24"/>
                <a:gd name="T9" fmla="*/ 41 h 83"/>
                <a:gd name="T10" fmla="*/ 15 w 24"/>
                <a:gd name="T11" fmla="*/ 6 h 83"/>
                <a:gd name="T12" fmla="*/ 12 w 24"/>
                <a:gd name="T13" fmla="*/ 10 h 83"/>
                <a:gd name="T14" fmla="*/ 12 w 24"/>
                <a:gd name="T15" fmla="*/ 9 h 83"/>
                <a:gd name="T16" fmla="*/ 15 w 24"/>
                <a:gd name="T17" fmla="*/ 13 h 83"/>
                <a:gd name="T18" fmla="*/ 12 w 24"/>
                <a:gd name="T19" fmla="*/ 13 h 83"/>
                <a:gd name="T20" fmla="*/ 15 w 24"/>
                <a:gd name="T21" fmla="*/ 15 h 83"/>
                <a:gd name="T22" fmla="*/ 12 w 24"/>
                <a:gd name="T23" fmla="*/ 19 h 83"/>
                <a:gd name="T24" fmla="*/ 12 w 24"/>
                <a:gd name="T25" fmla="*/ 18 h 83"/>
                <a:gd name="T26" fmla="*/ 15 w 24"/>
                <a:gd name="T27" fmla="*/ 22 h 83"/>
                <a:gd name="T28" fmla="*/ 12 w 24"/>
                <a:gd name="T29" fmla="*/ 22 h 83"/>
                <a:gd name="T30" fmla="*/ 15 w 24"/>
                <a:gd name="T31" fmla="*/ 60 h 83"/>
                <a:gd name="T32" fmla="*/ 12 w 24"/>
                <a:gd name="T33" fmla="*/ 62 h 83"/>
                <a:gd name="T34" fmla="*/ 12 w 24"/>
                <a:gd name="T35" fmla="*/ 64 h 83"/>
                <a:gd name="T36" fmla="*/ 15 w 24"/>
                <a:gd name="T37" fmla="*/ 66 h 83"/>
                <a:gd name="T38" fmla="*/ 12 w 24"/>
                <a:gd name="T39" fmla="*/ 66 h 83"/>
                <a:gd name="T40" fmla="*/ 15 w 24"/>
                <a:gd name="T41" fmla="*/ 70 h 83"/>
                <a:gd name="T42" fmla="*/ 12 w 24"/>
                <a:gd name="T43" fmla="*/ 72 h 83"/>
                <a:gd name="T44" fmla="*/ 12 w 24"/>
                <a:gd name="T45" fmla="*/ 73 h 83"/>
                <a:gd name="T46" fmla="*/ 15 w 24"/>
                <a:gd name="T47" fmla="*/ 75 h 83"/>
                <a:gd name="T48" fmla="*/ 12 w 24"/>
                <a:gd name="T49" fmla="*/ 75 h 83"/>
                <a:gd name="T50" fmla="*/ 9 w 24"/>
                <a:gd name="T51" fmla="*/ 28 h 83"/>
                <a:gd name="T52" fmla="*/ 18 w 24"/>
                <a:gd name="T53" fmla="*/ 4 h 83"/>
                <a:gd name="T54" fmla="*/ 9 w 24"/>
                <a:gd name="T55" fmla="*/ 79 h 83"/>
                <a:gd name="T56" fmla="*/ 18 w 24"/>
                <a:gd name="T57" fmla="*/ 81 h 83"/>
                <a:gd name="T58" fmla="*/ 8 w 24"/>
                <a:gd name="T59" fmla="*/ 81 h 83"/>
                <a:gd name="T60" fmla="*/ 8 w 24"/>
                <a:gd name="T61" fmla="*/ 78 h 83"/>
                <a:gd name="T62" fmla="*/ 9 w 24"/>
                <a:gd name="T63" fmla="*/ 53 h 83"/>
                <a:gd name="T64" fmla="*/ 18 w 24"/>
                <a:gd name="T65" fmla="*/ 78 h 83"/>
                <a:gd name="T66" fmla="*/ 19 w 24"/>
                <a:gd name="T67" fmla="*/ 82 h 83"/>
                <a:gd name="T68" fmla="*/ 7 w 24"/>
                <a:gd name="T69" fmla="*/ 82 h 83"/>
                <a:gd name="T70" fmla="*/ 20 w 24"/>
                <a:gd name="T71" fmla="*/ 32 h 83"/>
                <a:gd name="T72" fmla="*/ 19 w 24"/>
                <a:gd name="T73" fmla="*/ 27 h 83"/>
                <a:gd name="T74" fmla="*/ 18 w 24"/>
                <a:gd name="T75" fmla="*/ 29 h 83"/>
                <a:gd name="T76" fmla="*/ 8 w 24"/>
                <a:gd name="T77" fmla="*/ 28 h 83"/>
                <a:gd name="T78" fmla="*/ 7 w 24"/>
                <a:gd name="T79" fmla="*/ 28 h 83"/>
                <a:gd name="T80" fmla="*/ 13 w 24"/>
                <a:gd name="T81" fmla="*/ 30 h 83"/>
                <a:gd name="T82" fmla="*/ 20 w 24"/>
                <a:gd name="T83" fmla="*/ 50 h 83"/>
                <a:gd name="T84" fmla="*/ 19 w 24"/>
                <a:gd name="T85" fmla="*/ 55 h 83"/>
                <a:gd name="T86" fmla="*/ 18 w 24"/>
                <a:gd name="T87" fmla="*/ 53 h 83"/>
                <a:gd name="T88" fmla="*/ 8 w 24"/>
                <a:gd name="T89" fmla="*/ 54 h 83"/>
                <a:gd name="T90" fmla="*/ 7 w 24"/>
                <a:gd name="T91" fmla="*/ 54 h 83"/>
                <a:gd name="T92" fmla="*/ 13 w 24"/>
                <a:gd name="T93" fmla="*/ 52 h 83"/>
                <a:gd name="T94" fmla="*/ 21 w 24"/>
                <a:gd name="T95" fmla="*/ 41 h 83"/>
                <a:gd name="T96" fmla="*/ 13 w 24"/>
                <a:gd name="T97" fmla="*/ 49 h 83"/>
                <a:gd name="T98" fmla="*/ 13 w 24"/>
                <a:gd name="T99" fmla="*/ 31 h 83"/>
                <a:gd name="T100" fmla="*/ 3 w 24"/>
                <a:gd name="T101" fmla="*/ 41 h 83"/>
                <a:gd name="T102" fmla="*/ 2 w 24"/>
                <a:gd name="T103" fmla="*/ 43 h 83"/>
                <a:gd name="T104" fmla="*/ 2 w 24"/>
                <a:gd name="T105" fmla="*/ 39 h 83"/>
                <a:gd name="T106" fmla="*/ 0 w 24"/>
                <a:gd name="T107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83">
                  <a:moveTo>
                    <a:pt x="12" y="41"/>
                  </a:moveTo>
                  <a:cubicBezTo>
                    <a:pt x="12" y="40"/>
                    <a:pt x="12" y="40"/>
                    <a:pt x="13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8"/>
                    <a:pt x="14" y="38"/>
                  </a:cubicBezTo>
                  <a:cubicBezTo>
                    <a:pt x="14" y="37"/>
                    <a:pt x="15" y="38"/>
                    <a:pt x="15" y="39"/>
                  </a:cubicBezTo>
                  <a:cubicBezTo>
                    <a:pt x="15" y="39"/>
                    <a:pt x="15" y="39"/>
                    <a:pt x="15" y="40"/>
                  </a:cubicBezTo>
                  <a:cubicBezTo>
                    <a:pt x="14" y="40"/>
                    <a:pt x="14" y="40"/>
                    <a:pt x="15" y="40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6" y="42"/>
                    <a:pt x="18" y="42"/>
                    <a:pt x="19" y="43"/>
                  </a:cubicBezTo>
                  <a:cubicBezTo>
                    <a:pt x="19" y="43"/>
                    <a:pt x="19" y="44"/>
                    <a:pt x="19" y="44"/>
                  </a:cubicBezTo>
                  <a:cubicBezTo>
                    <a:pt x="17" y="43"/>
                    <a:pt x="16" y="43"/>
                    <a:pt x="15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3" y="42"/>
                    <a:pt x="13" y="42"/>
                  </a:cubicBezTo>
                  <a:cubicBezTo>
                    <a:pt x="12" y="42"/>
                    <a:pt x="12" y="42"/>
                    <a:pt x="12" y="41"/>
                  </a:cubicBezTo>
                  <a:close/>
                  <a:moveTo>
                    <a:pt x="1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7"/>
                    <a:pt x="12" y="7"/>
                  </a:cubicBezTo>
                  <a:close/>
                  <a:moveTo>
                    <a:pt x="12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10"/>
                    <a:pt x="12" y="10"/>
                  </a:cubicBezTo>
                  <a:close/>
                  <a:moveTo>
                    <a:pt x="12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3"/>
                    <a:pt x="12" y="13"/>
                  </a:cubicBezTo>
                  <a:close/>
                  <a:moveTo>
                    <a:pt x="12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6"/>
                    <a:pt x="12" y="16"/>
                  </a:cubicBezTo>
                  <a:close/>
                  <a:moveTo>
                    <a:pt x="12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8"/>
                    <a:pt x="15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9"/>
                    <a:pt x="12" y="19"/>
                  </a:cubicBezTo>
                  <a:close/>
                  <a:moveTo>
                    <a:pt x="12" y="22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1" y="22"/>
                    <a:pt x="12" y="22"/>
                  </a:cubicBezTo>
                  <a:close/>
                  <a:moveTo>
                    <a:pt x="12" y="59"/>
                  </a:move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60"/>
                    <a:pt x="15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60"/>
                    <a:pt x="11" y="59"/>
                    <a:pt x="12" y="59"/>
                  </a:cubicBezTo>
                  <a:close/>
                  <a:moveTo>
                    <a:pt x="12" y="62"/>
                  </a:move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4"/>
                    <a:pt x="15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1" y="64"/>
                    <a:pt x="11" y="62"/>
                    <a:pt x="12" y="62"/>
                  </a:cubicBezTo>
                  <a:close/>
                  <a:moveTo>
                    <a:pt x="12" y="66"/>
                  </a:moveTo>
                  <a:cubicBezTo>
                    <a:pt x="15" y="66"/>
                    <a:pt x="15" y="66"/>
                    <a:pt x="15" y="66"/>
                  </a:cubicBezTo>
                  <a:cubicBezTo>
                    <a:pt x="15" y="66"/>
                    <a:pt x="15" y="67"/>
                    <a:pt x="15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1" y="67"/>
                    <a:pt x="11" y="66"/>
                    <a:pt x="12" y="66"/>
                  </a:cubicBezTo>
                  <a:close/>
                  <a:moveTo>
                    <a:pt x="12" y="69"/>
                  </a:moveTo>
                  <a:cubicBezTo>
                    <a:pt x="15" y="69"/>
                    <a:pt x="15" y="69"/>
                    <a:pt x="15" y="69"/>
                  </a:cubicBezTo>
                  <a:cubicBezTo>
                    <a:pt x="15" y="69"/>
                    <a:pt x="15" y="70"/>
                    <a:pt x="15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1" y="70"/>
                    <a:pt x="11" y="69"/>
                    <a:pt x="12" y="69"/>
                  </a:cubicBezTo>
                  <a:close/>
                  <a:moveTo>
                    <a:pt x="12" y="72"/>
                  </a:moveTo>
                  <a:cubicBezTo>
                    <a:pt x="15" y="72"/>
                    <a:pt x="15" y="72"/>
                    <a:pt x="15" y="72"/>
                  </a:cubicBezTo>
                  <a:cubicBezTo>
                    <a:pt x="15" y="72"/>
                    <a:pt x="15" y="73"/>
                    <a:pt x="15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73"/>
                    <a:pt x="11" y="72"/>
                    <a:pt x="12" y="72"/>
                  </a:cubicBezTo>
                  <a:close/>
                  <a:moveTo>
                    <a:pt x="12" y="75"/>
                  </a:move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1" y="76"/>
                    <a:pt x="11" y="75"/>
                    <a:pt x="12" y="75"/>
                  </a:cubicBezTo>
                  <a:close/>
                  <a:moveTo>
                    <a:pt x="9" y="4"/>
                  </a:moveTo>
                  <a:cubicBezTo>
                    <a:pt x="9" y="12"/>
                    <a:pt x="9" y="19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2" y="28"/>
                    <a:pt x="15" y="28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0"/>
                    <a:pt x="18" y="12"/>
                    <a:pt x="18" y="4"/>
                  </a:cubicBezTo>
                  <a:cubicBezTo>
                    <a:pt x="18" y="2"/>
                    <a:pt x="16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lose/>
                  <a:moveTo>
                    <a:pt x="9" y="79"/>
                  </a:moveTo>
                  <a:cubicBezTo>
                    <a:pt x="17" y="79"/>
                    <a:pt x="17" y="79"/>
                    <a:pt x="17" y="79"/>
                  </a:cubicBezTo>
                  <a:cubicBezTo>
                    <a:pt x="18" y="79"/>
                    <a:pt x="18" y="79"/>
                    <a:pt x="18" y="80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8" y="82"/>
                    <a:pt x="18" y="82"/>
                    <a:pt x="17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8" y="82"/>
                    <a:pt x="8" y="82"/>
                    <a:pt x="8" y="81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8" y="79"/>
                    <a:pt x="8" y="79"/>
                    <a:pt x="9" y="79"/>
                  </a:cubicBezTo>
                  <a:close/>
                  <a:moveTo>
                    <a:pt x="8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4"/>
                    <a:pt x="9" y="53"/>
                    <a:pt x="9" y="53"/>
                  </a:cubicBezTo>
                  <a:cubicBezTo>
                    <a:pt x="12" y="53"/>
                    <a:pt x="15" y="53"/>
                    <a:pt x="17" y="53"/>
                  </a:cubicBezTo>
                  <a:cubicBezTo>
                    <a:pt x="18" y="53"/>
                    <a:pt x="18" y="53"/>
                    <a:pt x="18" y="5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8"/>
                    <a:pt x="19" y="78"/>
                    <a:pt x="19" y="79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9" y="83"/>
                    <a:pt x="1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7" y="82"/>
                    <a:pt x="7" y="82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8"/>
                    <a:pt x="8" y="78"/>
                    <a:pt x="8" y="78"/>
                  </a:cubicBezTo>
                  <a:close/>
                  <a:moveTo>
                    <a:pt x="20" y="32"/>
                  </a:moveTo>
                  <a:cubicBezTo>
                    <a:pt x="20" y="30"/>
                    <a:pt x="20" y="29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8" y="27"/>
                    <a:pt x="18" y="27"/>
                    <a:pt x="18" y="28"/>
                  </a:cubicBezTo>
                  <a:cubicBezTo>
                    <a:pt x="18" y="28"/>
                    <a:pt x="18" y="28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5" y="29"/>
                    <a:pt x="12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7" y="27"/>
                    <a:pt x="7" y="27"/>
                  </a:cubicBezTo>
                  <a:cubicBezTo>
                    <a:pt x="7" y="27"/>
                    <a:pt x="7" y="27"/>
                    <a:pt x="7" y="28"/>
                  </a:cubicBezTo>
                  <a:cubicBezTo>
                    <a:pt x="7" y="29"/>
                    <a:pt x="6" y="30"/>
                    <a:pt x="6" y="32"/>
                  </a:cubicBezTo>
                  <a:cubicBezTo>
                    <a:pt x="6" y="33"/>
                    <a:pt x="6" y="33"/>
                    <a:pt x="7" y="32"/>
                  </a:cubicBezTo>
                  <a:cubicBezTo>
                    <a:pt x="9" y="31"/>
                    <a:pt x="11" y="30"/>
                    <a:pt x="13" y="30"/>
                  </a:cubicBezTo>
                  <a:cubicBezTo>
                    <a:pt x="16" y="30"/>
                    <a:pt x="18" y="31"/>
                    <a:pt x="20" y="32"/>
                  </a:cubicBezTo>
                  <a:cubicBezTo>
                    <a:pt x="21" y="33"/>
                    <a:pt x="21" y="33"/>
                    <a:pt x="20" y="32"/>
                  </a:cubicBezTo>
                  <a:close/>
                  <a:moveTo>
                    <a:pt x="20" y="50"/>
                  </a:moveTo>
                  <a:cubicBezTo>
                    <a:pt x="20" y="51"/>
                    <a:pt x="20" y="53"/>
                    <a:pt x="19" y="54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8" y="55"/>
                    <a:pt x="18" y="55"/>
                    <a:pt x="18" y="54"/>
                  </a:cubicBezTo>
                  <a:cubicBezTo>
                    <a:pt x="18" y="54"/>
                    <a:pt x="18" y="54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5" y="53"/>
                    <a:pt x="12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7" y="55"/>
                    <a:pt x="7" y="55"/>
                  </a:cubicBezTo>
                  <a:cubicBezTo>
                    <a:pt x="7" y="55"/>
                    <a:pt x="7" y="55"/>
                    <a:pt x="7" y="54"/>
                  </a:cubicBezTo>
                  <a:cubicBezTo>
                    <a:pt x="7" y="53"/>
                    <a:pt x="6" y="52"/>
                    <a:pt x="6" y="50"/>
                  </a:cubicBezTo>
                  <a:cubicBezTo>
                    <a:pt x="6" y="49"/>
                    <a:pt x="6" y="49"/>
                    <a:pt x="7" y="50"/>
                  </a:cubicBezTo>
                  <a:cubicBezTo>
                    <a:pt x="9" y="51"/>
                    <a:pt x="11" y="52"/>
                    <a:pt x="13" y="52"/>
                  </a:cubicBezTo>
                  <a:cubicBezTo>
                    <a:pt x="16" y="52"/>
                    <a:pt x="18" y="51"/>
                    <a:pt x="20" y="50"/>
                  </a:cubicBezTo>
                  <a:cubicBezTo>
                    <a:pt x="21" y="49"/>
                    <a:pt x="21" y="49"/>
                    <a:pt x="20" y="50"/>
                  </a:cubicBezTo>
                  <a:close/>
                  <a:moveTo>
                    <a:pt x="21" y="41"/>
                  </a:moveTo>
                  <a:cubicBezTo>
                    <a:pt x="21" y="37"/>
                    <a:pt x="18" y="33"/>
                    <a:pt x="13" y="33"/>
                  </a:cubicBezTo>
                  <a:cubicBezTo>
                    <a:pt x="9" y="33"/>
                    <a:pt x="5" y="37"/>
                    <a:pt x="5" y="41"/>
                  </a:cubicBezTo>
                  <a:cubicBezTo>
                    <a:pt x="5" y="45"/>
                    <a:pt x="9" y="49"/>
                    <a:pt x="13" y="49"/>
                  </a:cubicBezTo>
                  <a:cubicBezTo>
                    <a:pt x="18" y="49"/>
                    <a:pt x="21" y="45"/>
                    <a:pt x="21" y="41"/>
                  </a:cubicBezTo>
                  <a:close/>
                  <a:moveTo>
                    <a:pt x="3" y="41"/>
                  </a:moveTo>
                  <a:cubicBezTo>
                    <a:pt x="3" y="35"/>
                    <a:pt x="7" y="31"/>
                    <a:pt x="13" y="31"/>
                  </a:cubicBezTo>
                  <a:cubicBezTo>
                    <a:pt x="19" y="31"/>
                    <a:pt x="24" y="35"/>
                    <a:pt x="24" y="41"/>
                  </a:cubicBezTo>
                  <a:cubicBezTo>
                    <a:pt x="24" y="47"/>
                    <a:pt x="19" y="51"/>
                    <a:pt x="13" y="51"/>
                  </a:cubicBezTo>
                  <a:cubicBezTo>
                    <a:pt x="7" y="51"/>
                    <a:pt x="3" y="47"/>
                    <a:pt x="3" y="41"/>
                  </a:cubicBezTo>
                  <a:close/>
                  <a:moveTo>
                    <a:pt x="0" y="42"/>
                  </a:moveTo>
                  <a:cubicBezTo>
                    <a:pt x="0" y="42"/>
                    <a:pt x="1" y="43"/>
                    <a:pt x="1" y="43"/>
                  </a:cubicBezTo>
                  <a:cubicBezTo>
                    <a:pt x="1" y="43"/>
                    <a:pt x="2" y="43"/>
                    <a:pt x="2" y="43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2" y="41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1" y="39"/>
                    <a:pt x="1" y="39"/>
                  </a:cubicBezTo>
                  <a:cubicBezTo>
                    <a:pt x="1" y="39"/>
                    <a:pt x="0" y="39"/>
                    <a:pt x="0" y="4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315"/>
            <p:cNvSpPr>
              <a:spLocks noEditPoints="1"/>
            </p:cNvSpPr>
            <p:nvPr/>
          </p:nvSpPr>
          <p:spPr bwMode="auto">
            <a:xfrm>
              <a:off x="350838" y="835026"/>
              <a:ext cx="290513" cy="1003300"/>
            </a:xfrm>
            <a:custGeom>
              <a:avLst/>
              <a:gdLst>
                <a:gd name="T0" fmla="*/ 13 w 24"/>
                <a:gd name="T1" fmla="*/ 39 h 83"/>
                <a:gd name="T2" fmla="*/ 15 w 24"/>
                <a:gd name="T3" fmla="*/ 40 h 83"/>
                <a:gd name="T4" fmla="*/ 15 w 24"/>
                <a:gd name="T5" fmla="*/ 41 h 83"/>
                <a:gd name="T6" fmla="*/ 15 w 24"/>
                <a:gd name="T7" fmla="*/ 42 h 83"/>
                <a:gd name="T8" fmla="*/ 12 w 24"/>
                <a:gd name="T9" fmla="*/ 41 h 83"/>
                <a:gd name="T10" fmla="*/ 15 w 24"/>
                <a:gd name="T11" fmla="*/ 6 h 83"/>
                <a:gd name="T12" fmla="*/ 12 w 24"/>
                <a:gd name="T13" fmla="*/ 10 h 83"/>
                <a:gd name="T14" fmla="*/ 12 w 24"/>
                <a:gd name="T15" fmla="*/ 9 h 83"/>
                <a:gd name="T16" fmla="*/ 15 w 24"/>
                <a:gd name="T17" fmla="*/ 13 h 83"/>
                <a:gd name="T18" fmla="*/ 12 w 24"/>
                <a:gd name="T19" fmla="*/ 13 h 83"/>
                <a:gd name="T20" fmla="*/ 15 w 24"/>
                <a:gd name="T21" fmla="*/ 15 h 83"/>
                <a:gd name="T22" fmla="*/ 12 w 24"/>
                <a:gd name="T23" fmla="*/ 19 h 83"/>
                <a:gd name="T24" fmla="*/ 12 w 24"/>
                <a:gd name="T25" fmla="*/ 18 h 83"/>
                <a:gd name="T26" fmla="*/ 15 w 24"/>
                <a:gd name="T27" fmla="*/ 23 h 83"/>
                <a:gd name="T28" fmla="*/ 12 w 24"/>
                <a:gd name="T29" fmla="*/ 23 h 83"/>
                <a:gd name="T30" fmla="*/ 15 w 24"/>
                <a:gd name="T31" fmla="*/ 61 h 83"/>
                <a:gd name="T32" fmla="*/ 12 w 24"/>
                <a:gd name="T33" fmla="*/ 63 h 83"/>
                <a:gd name="T34" fmla="*/ 12 w 24"/>
                <a:gd name="T35" fmla="*/ 64 h 83"/>
                <a:gd name="T36" fmla="*/ 15 w 24"/>
                <a:gd name="T37" fmla="*/ 66 h 83"/>
                <a:gd name="T38" fmla="*/ 12 w 24"/>
                <a:gd name="T39" fmla="*/ 66 h 83"/>
                <a:gd name="T40" fmla="*/ 15 w 24"/>
                <a:gd name="T41" fmla="*/ 70 h 83"/>
                <a:gd name="T42" fmla="*/ 12 w 24"/>
                <a:gd name="T43" fmla="*/ 72 h 83"/>
                <a:gd name="T44" fmla="*/ 12 w 24"/>
                <a:gd name="T45" fmla="*/ 73 h 83"/>
                <a:gd name="T46" fmla="*/ 15 w 24"/>
                <a:gd name="T47" fmla="*/ 75 h 83"/>
                <a:gd name="T48" fmla="*/ 12 w 24"/>
                <a:gd name="T49" fmla="*/ 75 h 83"/>
                <a:gd name="T50" fmla="*/ 10 w 24"/>
                <a:gd name="T51" fmla="*/ 29 h 83"/>
                <a:gd name="T52" fmla="*/ 18 w 24"/>
                <a:gd name="T53" fmla="*/ 4 h 83"/>
                <a:gd name="T54" fmla="*/ 9 w 24"/>
                <a:gd name="T55" fmla="*/ 79 h 83"/>
                <a:gd name="T56" fmla="*/ 18 w 24"/>
                <a:gd name="T57" fmla="*/ 82 h 83"/>
                <a:gd name="T58" fmla="*/ 9 w 24"/>
                <a:gd name="T59" fmla="*/ 81 h 83"/>
                <a:gd name="T60" fmla="*/ 9 w 24"/>
                <a:gd name="T61" fmla="*/ 78 h 83"/>
                <a:gd name="T62" fmla="*/ 10 w 24"/>
                <a:gd name="T63" fmla="*/ 54 h 83"/>
                <a:gd name="T64" fmla="*/ 18 w 24"/>
                <a:gd name="T65" fmla="*/ 78 h 83"/>
                <a:gd name="T66" fmla="*/ 19 w 24"/>
                <a:gd name="T67" fmla="*/ 82 h 83"/>
                <a:gd name="T68" fmla="*/ 7 w 24"/>
                <a:gd name="T69" fmla="*/ 82 h 83"/>
                <a:gd name="T70" fmla="*/ 21 w 24"/>
                <a:gd name="T71" fmla="*/ 32 h 83"/>
                <a:gd name="T72" fmla="*/ 19 w 24"/>
                <a:gd name="T73" fmla="*/ 27 h 83"/>
                <a:gd name="T74" fmla="*/ 18 w 24"/>
                <a:gd name="T75" fmla="*/ 29 h 83"/>
                <a:gd name="T76" fmla="*/ 8 w 24"/>
                <a:gd name="T77" fmla="*/ 28 h 83"/>
                <a:gd name="T78" fmla="*/ 7 w 24"/>
                <a:gd name="T79" fmla="*/ 28 h 83"/>
                <a:gd name="T80" fmla="*/ 13 w 24"/>
                <a:gd name="T81" fmla="*/ 30 h 83"/>
                <a:gd name="T82" fmla="*/ 21 w 24"/>
                <a:gd name="T83" fmla="*/ 50 h 83"/>
                <a:gd name="T84" fmla="*/ 19 w 24"/>
                <a:gd name="T85" fmla="*/ 55 h 83"/>
                <a:gd name="T86" fmla="*/ 18 w 24"/>
                <a:gd name="T87" fmla="*/ 53 h 83"/>
                <a:gd name="T88" fmla="*/ 8 w 24"/>
                <a:gd name="T89" fmla="*/ 55 h 83"/>
                <a:gd name="T90" fmla="*/ 7 w 24"/>
                <a:gd name="T91" fmla="*/ 54 h 83"/>
                <a:gd name="T92" fmla="*/ 13 w 24"/>
                <a:gd name="T93" fmla="*/ 52 h 83"/>
                <a:gd name="T94" fmla="*/ 21 w 24"/>
                <a:gd name="T95" fmla="*/ 41 h 83"/>
                <a:gd name="T96" fmla="*/ 13 w 24"/>
                <a:gd name="T97" fmla="*/ 49 h 83"/>
                <a:gd name="T98" fmla="*/ 13 w 24"/>
                <a:gd name="T99" fmla="*/ 31 h 83"/>
                <a:gd name="T100" fmla="*/ 3 w 24"/>
                <a:gd name="T101" fmla="*/ 41 h 83"/>
                <a:gd name="T102" fmla="*/ 2 w 24"/>
                <a:gd name="T103" fmla="*/ 43 h 83"/>
                <a:gd name="T104" fmla="*/ 2 w 24"/>
                <a:gd name="T105" fmla="*/ 39 h 83"/>
                <a:gd name="T106" fmla="*/ 0 w 24"/>
                <a:gd name="T107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83">
                  <a:moveTo>
                    <a:pt x="12" y="41"/>
                  </a:moveTo>
                  <a:cubicBezTo>
                    <a:pt x="12" y="41"/>
                    <a:pt x="12" y="40"/>
                    <a:pt x="13" y="40"/>
                  </a:cubicBezTo>
                  <a:cubicBezTo>
                    <a:pt x="13" y="40"/>
                    <a:pt x="13" y="40"/>
                    <a:pt x="13" y="39"/>
                  </a:cubicBezTo>
                  <a:cubicBezTo>
                    <a:pt x="13" y="39"/>
                    <a:pt x="14" y="39"/>
                    <a:pt x="14" y="38"/>
                  </a:cubicBezTo>
                  <a:cubicBezTo>
                    <a:pt x="14" y="37"/>
                    <a:pt x="16" y="38"/>
                    <a:pt x="15" y="39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7" y="42"/>
                    <a:pt x="18" y="43"/>
                    <a:pt x="19" y="43"/>
                  </a:cubicBezTo>
                  <a:cubicBezTo>
                    <a:pt x="20" y="43"/>
                    <a:pt x="19" y="44"/>
                    <a:pt x="19" y="44"/>
                  </a:cubicBezTo>
                  <a:cubicBezTo>
                    <a:pt x="17" y="43"/>
                    <a:pt x="16" y="43"/>
                    <a:pt x="15" y="42"/>
                  </a:cubicBezTo>
                  <a:cubicBezTo>
                    <a:pt x="15" y="42"/>
                    <a:pt x="15" y="42"/>
                    <a:pt x="14" y="42"/>
                  </a:cubicBezTo>
                  <a:cubicBezTo>
                    <a:pt x="14" y="42"/>
                    <a:pt x="14" y="43"/>
                    <a:pt x="13" y="43"/>
                  </a:cubicBezTo>
                  <a:cubicBezTo>
                    <a:pt x="13" y="43"/>
                    <a:pt x="12" y="42"/>
                    <a:pt x="12" y="41"/>
                  </a:cubicBezTo>
                  <a:close/>
                  <a:moveTo>
                    <a:pt x="1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6"/>
                    <a:pt x="15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7"/>
                    <a:pt x="12" y="7"/>
                  </a:cubicBezTo>
                  <a:close/>
                  <a:moveTo>
                    <a:pt x="12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9"/>
                    <a:pt x="1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10"/>
                    <a:pt x="12" y="10"/>
                  </a:cubicBezTo>
                  <a:close/>
                  <a:moveTo>
                    <a:pt x="12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2"/>
                    <a:pt x="15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3"/>
                    <a:pt x="12" y="13"/>
                  </a:cubicBezTo>
                  <a:close/>
                  <a:moveTo>
                    <a:pt x="12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6" y="16"/>
                    <a:pt x="16" y="15"/>
                    <a:pt x="15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6"/>
                    <a:pt x="12" y="16"/>
                  </a:cubicBezTo>
                  <a:close/>
                  <a:moveTo>
                    <a:pt x="12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6" y="19"/>
                    <a:pt x="16" y="18"/>
                    <a:pt x="15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9"/>
                    <a:pt x="12" y="19"/>
                  </a:cubicBezTo>
                  <a:close/>
                  <a:moveTo>
                    <a:pt x="12" y="2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2"/>
                    <a:pt x="11" y="23"/>
                    <a:pt x="12" y="23"/>
                  </a:cubicBezTo>
                  <a:close/>
                  <a:moveTo>
                    <a:pt x="12" y="60"/>
                  </a:moveTo>
                  <a:cubicBezTo>
                    <a:pt x="15" y="60"/>
                    <a:pt x="15" y="60"/>
                    <a:pt x="15" y="60"/>
                  </a:cubicBezTo>
                  <a:cubicBezTo>
                    <a:pt x="16" y="60"/>
                    <a:pt x="16" y="61"/>
                    <a:pt x="15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1" y="61"/>
                    <a:pt x="11" y="60"/>
                    <a:pt x="12" y="60"/>
                  </a:cubicBezTo>
                  <a:close/>
                  <a:moveTo>
                    <a:pt x="12" y="63"/>
                  </a:moveTo>
                  <a:cubicBezTo>
                    <a:pt x="15" y="63"/>
                    <a:pt x="15" y="63"/>
                    <a:pt x="15" y="63"/>
                  </a:cubicBezTo>
                  <a:cubicBezTo>
                    <a:pt x="16" y="63"/>
                    <a:pt x="16" y="64"/>
                    <a:pt x="15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1" y="64"/>
                    <a:pt x="11" y="63"/>
                    <a:pt x="12" y="63"/>
                  </a:cubicBezTo>
                  <a:close/>
                  <a:moveTo>
                    <a:pt x="12" y="66"/>
                  </a:moveTo>
                  <a:cubicBezTo>
                    <a:pt x="15" y="66"/>
                    <a:pt x="15" y="66"/>
                    <a:pt x="15" y="66"/>
                  </a:cubicBezTo>
                  <a:cubicBezTo>
                    <a:pt x="16" y="66"/>
                    <a:pt x="16" y="67"/>
                    <a:pt x="15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1" y="67"/>
                    <a:pt x="11" y="66"/>
                    <a:pt x="12" y="66"/>
                  </a:cubicBezTo>
                  <a:close/>
                  <a:moveTo>
                    <a:pt x="12" y="69"/>
                  </a:moveTo>
                  <a:cubicBezTo>
                    <a:pt x="15" y="69"/>
                    <a:pt x="15" y="69"/>
                    <a:pt x="15" y="69"/>
                  </a:cubicBezTo>
                  <a:cubicBezTo>
                    <a:pt x="16" y="69"/>
                    <a:pt x="16" y="70"/>
                    <a:pt x="15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1" y="70"/>
                    <a:pt x="11" y="69"/>
                    <a:pt x="12" y="69"/>
                  </a:cubicBezTo>
                  <a:close/>
                  <a:moveTo>
                    <a:pt x="12" y="72"/>
                  </a:moveTo>
                  <a:cubicBezTo>
                    <a:pt x="15" y="72"/>
                    <a:pt x="15" y="72"/>
                    <a:pt x="15" y="72"/>
                  </a:cubicBezTo>
                  <a:cubicBezTo>
                    <a:pt x="16" y="72"/>
                    <a:pt x="16" y="73"/>
                    <a:pt x="15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73"/>
                    <a:pt x="11" y="72"/>
                    <a:pt x="12" y="72"/>
                  </a:cubicBezTo>
                  <a:close/>
                  <a:moveTo>
                    <a:pt x="12" y="75"/>
                  </a:moveTo>
                  <a:cubicBezTo>
                    <a:pt x="15" y="75"/>
                    <a:pt x="15" y="75"/>
                    <a:pt x="15" y="75"/>
                  </a:cubicBezTo>
                  <a:cubicBezTo>
                    <a:pt x="16" y="75"/>
                    <a:pt x="16" y="76"/>
                    <a:pt x="15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1" y="76"/>
                    <a:pt x="11" y="75"/>
                    <a:pt x="12" y="75"/>
                  </a:cubicBezTo>
                  <a:close/>
                  <a:moveTo>
                    <a:pt x="9" y="4"/>
                  </a:moveTo>
                  <a:cubicBezTo>
                    <a:pt x="9" y="12"/>
                    <a:pt x="9" y="20"/>
                    <a:pt x="9" y="28"/>
                  </a:cubicBezTo>
                  <a:cubicBezTo>
                    <a:pt x="9" y="28"/>
                    <a:pt x="9" y="29"/>
                    <a:pt x="10" y="29"/>
                  </a:cubicBezTo>
                  <a:cubicBezTo>
                    <a:pt x="12" y="29"/>
                    <a:pt x="15" y="29"/>
                    <a:pt x="17" y="29"/>
                  </a:cubicBezTo>
                  <a:cubicBezTo>
                    <a:pt x="18" y="29"/>
                    <a:pt x="18" y="29"/>
                    <a:pt x="18" y="28"/>
                  </a:cubicBezTo>
                  <a:cubicBezTo>
                    <a:pt x="18" y="20"/>
                    <a:pt x="18" y="12"/>
                    <a:pt x="18" y="4"/>
                  </a:cubicBezTo>
                  <a:cubicBezTo>
                    <a:pt x="18" y="2"/>
                    <a:pt x="16" y="0"/>
                    <a:pt x="14" y="0"/>
                  </a:cubicBezTo>
                  <a:cubicBezTo>
                    <a:pt x="11" y="0"/>
                    <a:pt x="9" y="2"/>
                    <a:pt x="9" y="4"/>
                  </a:cubicBezTo>
                  <a:close/>
                  <a:moveTo>
                    <a:pt x="9" y="79"/>
                  </a:moveTo>
                  <a:cubicBezTo>
                    <a:pt x="18" y="79"/>
                    <a:pt x="18" y="79"/>
                    <a:pt x="18" y="79"/>
                  </a:cubicBezTo>
                  <a:cubicBezTo>
                    <a:pt x="18" y="79"/>
                    <a:pt x="18" y="79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9" y="82"/>
                    <a:pt x="9" y="81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79"/>
                    <a:pt x="9" y="79"/>
                    <a:pt x="9" y="79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4"/>
                    <a:pt x="9" y="54"/>
                    <a:pt x="10" y="54"/>
                  </a:cubicBezTo>
                  <a:cubicBezTo>
                    <a:pt x="12" y="54"/>
                    <a:pt x="15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8"/>
                    <a:pt x="19" y="79"/>
                    <a:pt x="19" y="79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3"/>
                    <a:pt x="19" y="83"/>
                    <a:pt x="18" y="83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8" y="83"/>
                    <a:pt x="7" y="83"/>
                    <a:pt x="7" y="82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9"/>
                    <a:pt x="8" y="78"/>
                    <a:pt x="9" y="78"/>
                  </a:cubicBezTo>
                  <a:close/>
                  <a:moveTo>
                    <a:pt x="21" y="32"/>
                  </a:moveTo>
                  <a:cubicBezTo>
                    <a:pt x="20" y="31"/>
                    <a:pt x="20" y="29"/>
                    <a:pt x="20" y="28"/>
                  </a:cubicBezTo>
                  <a:cubicBezTo>
                    <a:pt x="20" y="27"/>
                    <a:pt x="20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8"/>
                  </a:cubicBezTo>
                  <a:cubicBezTo>
                    <a:pt x="19" y="28"/>
                    <a:pt x="19" y="28"/>
                    <a:pt x="19" y="29"/>
                  </a:cubicBezTo>
                  <a:cubicBezTo>
                    <a:pt x="19" y="29"/>
                    <a:pt x="19" y="29"/>
                    <a:pt x="18" y="29"/>
                  </a:cubicBezTo>
                  <a:cubicBezTo>
                    <a:pt x="15" y="29"/>
                    <a:pt x="12" y="29"/>
                    <a:pt x="9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8"/>
                    <a:pt x="8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7" y="27"/>
                    <a:pt x="7" y="28"/>
                  </a:cubicBezTo>
                  <a:cubicBezTo>
                    <a:pt x="7" y="29"/>
                    <a:pt x="7" y="30"/>
                    <a:pt x="6" y="32"/>
                  </a:cubicBezTo>
                  <a:cubicBezTo>
                    <a:pt x="6" y="33"/>
                    <a:pt x="6" y="33"/>
                    <a:pt x="7" y="32"/>
                  </a:cubicBezTo>
                  <a:cubicBezTo>
                    <a:pt x="9" y="31"/>
                    <a:pt x="11" y="30"/>
                    <a:pt x="13" y="30"/>
                  </a:cubicBezTo>
                  <a:cubicBezTo>
                    <a:pt x="16" y="30"/>
                    <a:pt x="18" y="31"/>
                    <a:pt x="20" y="32"/>
                  </a:cubicBezTo>
                  <a:cubicBezTo>
                    <a:pt x="21" y="33"/>
                    <a:pt x="21" y="33"/>
                    <a:pt x="21" y="32"/>
                  </a:cubicBezTo>
                  <a:close/>
                  <a:moveTo>
                    <a:pt x="21" y="50"/>
                  </a:moveTo>
                  <a:cubicBezTo>
                    <a:pt x="20" y="52"/>
                    <a:pt x="20" y="53"/>
                    <a:pt x="20" y="54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4"/>
                  </a:cubicBezTo>
                  <a:cubicBezTo>
                    <a:pt x="19" y="54"/>
                    <a:pt x="19" y="54"/>
                    <a:pt x="19" y="53"/>
                  </a:cubicBezTo>
                  <a:cubicBezTo>
                    <a:pt x="19" y="53"/>
                    <a:pt x="19" y="53"/>
                    <a:pt x="18" y="53"/>
                  </a:cubicBezTo>
                  <a:cubicBezTo>
                    <a:pt x="15" y="53"/>
                    <a:pt x="12" y="53"/>
                    <a:pt x="9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4"/>
                    <a:pt x="8" y="54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5"/>
                    <a:pt x="7" y="55"/>
                    <a:pt x="7" y="54"/>
                  </a:cubicBezTo>
                  <a:cubicBezTo>
                    <a:pt x="7" y="53"/>
                    <a:pt x="7" y="52"/>
                    <a:pt x="6" y="50"/>
                  </a:cubicBezTo>
                  <a:cubicBezTo>
                    <a:pt x="6" y="49"/>
                    <a:pt x="6" y="49"/>
                    <a:pt x="7" y="50"/>
                  </a:cubicBezTo>
                  <a:cubicBezTo>
                    <a:pt x="9" y="51"/>
                    <a:pt x="11" y="52"/>
                    <a:pt x="13" y="52"/>
                  </a:cubicBezTo>
                  <a:cubicBezTo>
                    <a:pt x="16" y="52"/>
                    <a:pt x="18" y="51"/>
                    <a:pt x="20" y="50"/>
                  </a:cubicBezTo>
                  <a:cubicBezTo>
                    <a:pt x="21" y="49"/>
                    <a:pt x="21" y="49"/>
                    <a:pt x="21" y="50"/>
                  </a:cubicBezTo>
                  <a:close/>
                  <a:moveTo>
                    <a:pt x="21" y="41"/>
                  </a:moveTo>
                  <a:cubicBezTo>
                    <a:pt x="21" y="37"/>
                    <a:pt x="18" y="33"/>
                    <a:pt x="13" y="33"/>
                  </a:cubicBezTo>
                  <a:cubicBezTo>
                    <a:pt x="9" y="33"/>
                    <a:pt x="6" y="37"/>
                    <a:pt x="6" y="41"/>
                  </a:cubicBezTo>
                  <a:cubicBezTo>
                    <a:pt x="6" y="45"/>
                    <a:pt x="9" y="49"/>
                    <a:pt x="13" y="49"/>
                  </a:cubicBezTo>
                  <a:cubicBezTo>
                    <a:pt x="18" y="49"/>
                    <a:pt x="21" y="45"/>
                    <a:pt x="21" y="41"/>
                  </a:cubicBezTo>
                  <a:close/>
                  <a:moveTo>
                    <a:pt x="3" y="41"/>
                  </a:moveTo>
                  <a:cubicBezTo>
                    <a:pt x="3" y="35"/>
                    <a:pt x="8" y="31"/>
                    <a:pt x="13" y="31"/>
                  </a:cubicBezTo>
                  <a:cubicBezTo>
                    <a:pt x="19" y="31"/>
                    <a:pt x="24" y="35"/>
                    <a:pt x="24" y="41"/>
                  </a:cubicBezTo>
                  <a:cubicBezTo>
                    <a:pt x="24" y="47"/>
                    <a:pt x="19" y="51"/>
                    <a:pt x="13" y="51"/>
                  </a:cubicBezTo>
                  <a:cubicBezTo>
                    <a:pt x="8" y="51"/>
                    <a:pt x="3" y="47"/>
                    <a:pt x="3" y="41"/>
                  </a:cubicBezTo>
                  <a:close/>
                  <a:moveTo>
                    <a:pt x="0" y="42"/>
                  </a:moveTo>
                  <a:cubicBezTo>
                    <a:pt x="0" y="43"/>
                    <a:pt x="1" y="43"/>
                    <a:pt x="1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3" y="43"/>
                    <a:pt x="3" y="43"/>
                    <a:pt x="3" y="42"/>
                  </a:cubicBezTo>
                  <a:cubicBezTo>
                    <a:pt x="2" y="42"/>
                    <a:pt x="2" y="41"/>
                    <a:pt x="3" y="40"/>
                  </a:cubicBezTo>
                  <a:cubicBezTo>
                    <a:pt x="3" y="39"/>
                    <a:pt x="3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39"/>
                    <a:pt x="0" y="40"/>
                    <a:pt x="0" y="4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316"/>
            <p:cNvSpPr>
              <a:spLocks noEditPoints="1"/>
            </p:cNvSpPr>
            <p:nvPr/>
          </p:nvSpPr>
          <p:spPr bwMode="auto">
            <a:xfrm>
              <a:off x="363538" y="835026"/>
              <a:ext cx="277813" cy="1003300"/>
            </a:xfrm>
            <a:custGeom>
              <a:avLst/>
              <a:gdLst>
                <a:gd name="T0" fmla="*/ 13 w 23"/>
                <a:gd name="T1" fmla="*/ 40 h 83"/>
                <a:gd name="T2" fmla="*/ 14 w 23"/>
                <a:gd name="T3" fmla="*/ 40 h 83"/>
                <a:gd name="T4" fmla="*/ 15 w 23"/>
                <a:gd name="T5" fmla="*/ 42 h 83"/>
                <a:gd name="T6" fmla="*/ 14 w 23"/>
                <a:gd name="T7" fmla="*/ 42 h 83"/>
                <a:gd name="T8" fmla="*/ 11 w 23"/>
                <a:gd name="T9" fmla="*/ 41 h 83"/>
                <a:gd name="T10" fmla="*/ 14 w 23"/>
                <a:gd name="T11" fmla="*/ 6 h 83"/>
                <a:gd name="T12" fmla="*/ 11 w 23"/>
                <a:gd name="T13" fmla="*/ 10 h 83"/>
                <a:gd name="T14" fmla="*/ 11 w 23"/>
                <a:gd name="T15" fmla="*/ 9 h 83"/>
                <a:gd name="T16" fmla="*/ 14 w 23"/>
                <a:gd name="T17" fmla="*/ 13 h 83"/>
                <a:gd name="T18" fmla="*/ 11 w 23"/>
                <a:gd name="T19" fmla="*/ 13 h 83"/>
                <a:gd name="T20" fmla="*/ 14 w 23"/>
                <a:gd name="T21" fmla="*/ 16 h 83"/>
                <a:gd name="T22" fmla="*/ 11 w 23"/>
                <a:gd name="T23" fmla="*/ 20 h 83"/>
                <a:gd name="T24" fmla="*/ 11 w 23"/>
                <a:gd name="T25" fmla="*/ 19 h 83"/>
                <a:gd name="T26" fmla="*/ 14 w 23"/>
                <a:gd name="T27" fmla="*/ 23 h 83"/>
                <a:gd name="T28" fmla="*/ 11 w 23"/>
                <a:gd name="T29" fmla="*/ 23 h 83"/>
                <a:gd name="T30" fmla="*/ 14 w 23"/>
                <a:gd name="T31" fmla="*/ 61 h 83"/>
                <a:gd name="T32" fmla="*/ 11 w 23"/>
                <a:gd name="T33" fmla="*/ 63 h 83"/>
                <a:gd name="T34" fmla="*/ 11 w 23"/>
                <a:gd name="T35" fmla="*/ 64 h 83"/>
                <a:gd name="T36" fmla="*/ 14 w 23"/>
                <a:gd name="T37" fmla="*/ 66 h 83"/>
                <a:gd name="T38" fmla="*/ 11 w 23"/>
                <a:gd name="T39" fmla="*/ 66 h 83"/>
                <a:gd name="T40" fmla="*/ 14 w 23"/>
                <a:gd name="T41" fmla="*/ 70 h 83"/>
                <a:gd name="T42" fmla="*/ 11 w 23"/>
                <a:gd name="T43" fmla="*/ 72 h 83"/>
                <a:gd name="T44" fmla="*/ 11 w 23"/>
                <a:gd name="T45" fmla="*/ 73 h 83"/>
                <a:gd name="T46" fmla="*/ 14 w 23"/>
                <a:gd name="T47" fmla="*/ 75 h 83"/>
                <a:gd name="T48" fmla="*/ 11 w 23"/>
                <a:gd name="T49" fmla="*/ 75 h 83"/>
                <a:gd name="T50" fmla="*/ 9 w 23"/>
                <a:gd name="T51" fmla="*/ 29 h 83"/>
                <a:gd name="T52" fmla="*/ 17 w 23"/>
                <a:gd name="T53" fmla="*/ 4 h 83"/>
                <a:gd name="T54" fmla="*/ 8 w 23"/>
                <a:gd name="T55" fmla="*/ 79 h 83"/>
                <a:gd name="T56" fmla="*/ 17 w 23"/>
                <a:gd name="T57" fmla="*/ 82 h 83"/>
                <a:gd name="T58" fmla="*/ 8 w 23"/>
                <a:gd name="T59" fmla="*/ 82 h 83"/>
                <a:gd name="T60" fmla="*/ 8 w 23"/>
                <a:gd name="T61" fmla="*/ 78 h 83"/>
                <a:gd name="T62" fmla="*/ 9 w 23"/>
                <a:gd name="T63" fmla="*/ 54 h 83"/>
                <a:gd name="T64" fmla="*/ 17 w 23"/>
                <a:gd name="T65" fmla="*/ 78 h 83"/>
                <a:gd name="T66" fmla="*/ 19 w 23"/>
                <a:gd name="T67" fmla="*/ 82 h 83"/>
                <a:gd name="T68" fmla="*/ 7 w 23"/>
                <a:gd name="T69" fmla="*/ 82 h 83"/>
                <a:gd name="T70" fmla="*/ 20 w 23"/>
                <a:gd name="T71" fmla="*/ 32 h 83"/>
                <a:gd name="T72" fmla="*/ 18 w 23"/>
                <a:gd name="T73" fmla="*/ 28 h 83"/>
                <a:gd name="T74" fmla="*/ 17 w 23"/>
                <a:gd name="T75" fmla="*/ 29 h 83"/>
                <a:gd name="T76" fmla="*/ 7 w 23"/>
                <a:gd name="T77" fmla="*/ 28 h 83"/>
                <a:gd name="T78" fmla="*/ 6 w 23"/>
                <a:gd name="T79" fmla="*/ 28 h 83"/>
                <a:gd name="T80" fmla="*/ 13 w 23"/>
                <a:gd name="T81" fmla="*/ 30 h 83"/>
                <a:gd name="T82" fmla="*/ 20 w 23"/>
                <a:gd name="T83" fmla="*/ 51 h 83"/>
                <a:gd name="T84" fmla="*/ 18 w 23"/>
                <a:gd name="T85" fmla="*/ 55 h 83"/>
                <a:gd name="T86" fmla="*/ 17 w 23"/>
                <a:gd name="T87" fmla="*/ 53 h 83"/>
                <a:gd name="T88" fmla="*/ 7 w 23"/>
                <a:gd name="T89" fmla="*/ 55 h 83"/>
                <a:gd name="T90" fmla="*/ 6 w 23"/>
                <a:gd name="T91" fmla="*/ 55 h 83"/>
                <a:gd name="T92" fmla="*/ 13 w 23"/>
                <a:gd name="T93" fmla="*/ 52 h 83"/>
                <a:gd name="T94" fmla="*/ 20 w 23"/>
                <a:gd name="T95" fmla="*/ 41 h 83"/>
                <a:gd name="T96" fmla="*/ 13 w 23"/>
                <a:gd name="T97" fmla="*/ 49 h 83"/>
                <a:gd name="T98" fmla="*/ 13 w 23"/>
                <a:gd name="T99" fmla="*/ 31 h 83"/>
                <a:gd name="T100" fmla="*/ 2 w 23"/>
                <a:gd name="T101" fmla="*/ 41 h 83"/>
                <a:gd name="T102" fmla="*/ 1 w 23"/>
                <a:gd name="T103" fmla="*/ 43 h 83"/>
                <a:gd name="T104" fmla="*/ 1 w 23"/>
                <a:gd name="T105" fmla="*/ 39 h 83"/>
                <a:gd name="T106" fmla="*/ 0 w 23"/>
                <a:gd name="T107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83">
                  <a:moveTo>
                    <a:pt x="11" y="41"/>
                  </a:moveTo>
                  <a:cubicBezTo>
                    <a:pt x="11" y="41"/>
                    <a:pt x="12" y="40"/>
                    <a:pt x="12" y="40"/>
                  </a:cubicBezTo>
                  <a:cubicBezTo>
                    <a:pt x="12" y="40"/>
                    <a:pt x="12" y="40"/>
                    <a:pt x="13" y="40"/>
                  </a:cubicBezTo>
                  <a:cubicBezTo>
                    <a:pt x="13" y="39"/>
                    <a:pt x="13" y="39"/>
                    <a:pt x="13" y="38"/>
                  </a:cubicBezTo>
                  <a:cubicBezTo>
                    <a:pt x="13" y="37"/>
                    <a:pt x="15" y="38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5" y="42"/>
                  </a:cubicBezTo>
                  <a:cubicBezTo>
                    <a:pt x="16" y="42"/>
                    <a:pt x="17" y="43"/>
                    <a:pt x="18" y="43"/>
                  </a:cubicBezTo>
                  <a:cubicBezTo>
                    <a:pt x="19" y="44"/>
                    <a:pt x="19" y="44"/>
                    <a:pt x="18" y="44"/>
                  </a:cubicBezTo>
                  <a:cubicBezTo>
                    <a:pt x="17" y="44"/>
                    <a:pt x="15" y="43"/>
                    <a:pt x="14" y="42"/>
                  </a:cubicBezTo>
                  <a:cubicBezTo>
                    <a:pt x="14" y="42"/>
                    <a:pt x="14" y="42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3"/>
                    <a:pt x="11" y="42"/>
                    <a:pt x="11" y="41"/>
                  </a:cubicBezTo>
                  <a:close/>
                  <a:moveTo>
                    <a:pt x="11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6"/>
                    <a:pt x="1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7"/>
                    <a:pt x="11" y="7"/>
                  </a:cubicBezTo>
                  <a:close/>
                  <a:moveTo>
                    <a:pt x="11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9"/>
                    <a:pt x="14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10"/>
                    <a:pt x="11" y="10"/>
                  </a:cubicBezTo>
                  <a:close/>
                  <a:moveTo>
                    <a:pt x="11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2"/>
                    <a:pt x="14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3"/>
                    <a:pt x="11" y="13"/>
                  </a:cubicBezTo>
                  <a:close/>
                  <a:moveTo>
                    <a:pt x="11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5" y="17"/>
                    <a:pt x="15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7"/>
                    <a:pt x="11" y="17"/>
                  </a:cubicBezTo>
                  <a:close/>
                  <a:moveTo>
                    <a:pt x="11" y="20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19"/>
                    <a:pt x="14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20"/>
                    <a:pt x="11" y="20"/>
                  </a:cubicBezTo>
                  <a:close/>
                  <a:moveTo>
                    <a:pt x="11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3"/>
                    <a:pt x="11" y="23"/>
                  </a:cubicBezTo>
                  <a:close/>
                  <a:moveTo>
                    <a:pt x="11" y="60"/>
                  </a:move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4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0" y="61"/>
                    <a:pt x="10" y="60"/>
                    <a:pt x="11" y="60"/>
                  </a:cubicBezTo>
                  <a:close/>
                  <a:moveTo>
                    <a:pt x="11" y="63"/>
                  </a:moveTo>
                  <a:cubicBezTo>
                    <a:pt x="14" y="63"/>
                    <a:pt x="14" y="63"/>
                    <a:pt x="14" y="63"/>
                  </a:cubicBezTo>
                  <a:cubicBezTo>
                    <a:pt x="15" y="63"/>
                    <a:pt x="15" y="64"/>
                    <a:pt x="14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4"/>
                    <a:pt x="10" y="63"/>
                    <a:pt x="11" y="63"/>
                  </a:cubicBezTo>
                  <a:close/>
                  <a:moveTo>
                    <a:pt x="11" y="66"/>
                  </a:moveTo>
                  <a:cubicBezTo>
                    <a:pt x="14" y="66"/>
                    <a:pt x="14" y="66"/>
                    <a:pt x="14" y="66"/>
                  </a:cubicBezTo>
                  <a:cubicBezTo>
                    <a:pt x="15" y="66"/>
                    <a:pt x="15" y="67"/>
                    <a:pt x="14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7"/>
                    <a:pt x="10" y="66"/>
                    <a:pt x="11" y="66"/>
                  </a:cubicBezTo>
                  <a:close/>
                  <a:moveTo>
                    <a:pt x="11" y="69"/>
                  </a:moveTo>
                  <a:cubicBezTo>
                    <a:pt x="14" y="69"/>
                    <a:pt x="14" y="69"/>
                    <a:pt x="14" y="69"/>
                  </a:cubicBezTo>
                  <a:cubicBezTo>
                    <a:pt x="15" y="69"/>
                    <a:pt x="15" y="70"/>
                    <a:pt x="14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70"/>
                    <a:pt x="10" y="69"/>
                    <a:pt x="11" y="69"/>
                  </a:cubicBezTo>
                  <a:close/>
                  <a:moveTo>
                    <a:pt x="11" y="72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15" y="72"/>
                    <a:pt x="15" y="73"/>
                    <a:pt x="14" y="73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0" y="72"/>
                    <a:pt x="11" y="72"/>
                  </a:cubicBezTo>
                  <a:close/>
                  <a:moveTo>
                    <a:pt x="11" y="75"/>
                  </a:moveTo>
                  <a:cubicBezTo>
                    <a:pt x="14" y="75"/>
                    <a:pt x="14" y="75"/>
                    <a:pt x="14" y="75"/>
                  </a:cubicBezTo>
                  <a:cubicBezTo>
                    <a:pt x="15" y="75"/>
                    <a:pt x="15" y="76"/>
                    <a:pt x="14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0" y="76"/>
                    <a:pt x="10" y="75"/>
                    <a:pt x="11" y="75"/>
                  </a:cubicBezTo>
                  <a:close/>
                  <a:moveTo>
                    <a:pt x="8" y="4"/>
                  </a:moveTo>
                  <a:cubicBezTo>
                    <a:pt x="8" y="12"/>
                    <a:pt x="8" y="20"/>
                    <a:pt x="8" y="28"/>
                  </a:cubicBezTo>
                  <a:cubicBezTo>
                    <a:pt x="8" y="29"/>
                    <a:pt x="8" y="29"/>
                    <a:pt x="9" y="29"/>
                  </a:cubicBezTo>
                  <a:cubicBezTo>
                    <a:pt x="11" y="29"/>
                    <a:pt x="14" y="29"/>
                    <a:pt x="17" y="29"/>
                  </a:cubicBezTo>
                  <a:cubicBezTo>
                    <a:pt x="17" y="29"/>
                    <a:pt x="17" y="29"/>
                    <a:pt x="17" y="28"/>
                  </a:cubicBezTo>
                  <a:cubicBezTo>
                    <a:pt x="17" y="20"/>
                    <a:pt x="17" y="12"/>
                    <a:pt x="17" y="4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0" y="0"/>
                    <a:pt x="8" y="2"/>
                    <a:pt x="8" y="4"/>
                  </a:cubicBezTo>
                  <a:close/>
                  <a:moveTo>
                    <a:pt x="8" y="79"/>
                  </a:moveTo>
                  <a:cubicBezTo>
                    <a:pt x="17" y="79"/>
                    <a:pt x="17" y="79"/>
                    <a:pt x="17" y="79"/>
                  </a:cubicBezTo>
                  <a:cubicBezTo>
                    <a:pt x="17" y="79"/>
                    <a:pt x="17" y="79"/>
                    <a:pt x="17" y="80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79"/>
                    <a:pt x="8" y="79"/>
                    <a:pt x="8" y="79"/>
                  </a:cubicBezTo>
                  <a:close/>
                  <a:moveTo>
                    <a:pt x="8" y="7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4"/>
                    <a:pt x="8" y="54"/>
                    <a:pt x="9" y="54"/>
                  </a:cubicBezTo>
                  <a:cubicBezTo>
                    <a:pt x="11" y="54"/>
                    <a:pt x="14" y="54"/>
                    <a:pt x="17" y="54"/>
                  </a:cubicBezTo>
                  <a:cubicBezTo>
                    <a:pt x="17" y="54"/>
                    <a:pt x="17" y="54"/>
                    <a:pt x="17" y="55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78"/>
                    <a:pt x="19" y="79"/>
                    <a:pt x="19" y="79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3"/>
                    <a:pt x="18" y="83"/>
                    <a:pt x="17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9"/>
                    <a:pt x="7" y="78"/>
                    <a:pt x="8" y="78"/>
                  </a:cubicBezTo>
                  <a:close/>
                  <a:moveTo>
                    <a:pt x="20" y="32"/>
                  </a:moveTo>
                  <a:cubicBezTo>
                    <a:pt x="19" y="31"/>
                    <a:pt x="19" y="29"/>
                    <a:pt x="19" y="28"/>
                  </a:cubicBezTo>
                  <a:cubicBezTo>
                    <a:pt x="19" y="28"/>
                    <a:pt x="19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9"/>
                    <a:pt x="18" y="29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4" y="29"/>
                    <a:pt x="11" y="29"/>
                    <a:pt x="8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6" y="28"/>
                    <a:pt x="6" y="28"/>
                  </a:cubicBezTo>
                  <a:cubicBezTo>
                    <a:pt x="6" y="29"/>
                    <a:pt x="6" y="31"/>
                    <a:pt x="5" y="32"/>
                  </a:cubicBezTo>
                  <a:cubicBezTo>
                    <a:pt x="5" y="33"/>
                    <a:pt x="5" y="33"/>
                    <a:pt x="6" y="33"/>
                  </a:cubicBezTo>
                  <a:cubicBezTo>
                    <a:pt x="8" y="31"/>
                    <a:pt x="10" y="30"/>
                    <a:pt x="13" y="30"/>
                  </a:cubicBezTo>
                  <a:cubicBezTo>
                    <a:pt x="15" y="30"/>
                    <a:pt x="17" y="31"/>
                    <a:pt x="19" y="32"/>
                  </a:cubicBezTo>
                  <a:cubicBezTo>
                    <a:pt x="20" y="33"/>
                    <a:pt x="20" y="33"/>
                    <a:pt x="20" y="32"/>
                  </a:cubicBezTo>
                  <a:close/>
                  <a:moveTo>
                    <a:pt x="20" y="51"/>
                  </a:moveTo>
                  <a:cubicBezTo>
                    <a:pt x="19" y="52"/>
                    <a:pt x="19" y="53"/>
                    <a:pt x="19" y="55"/>
                  </a:cubicBezTo>
                  <a:cubicBezTo>
                    <a:pt x="19" y="55"/>
                    <a:pt x="19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3"/>
                    <a:pt x="18" y="53"/>
                    <a:pt x="17" y="53"/>
                  </a:cubicBezTo>
                  <a:cubicBezTo>
                    <a:pt x="14" y="53"/>
                    <a:pt x="11" y="53"/>
                    <a:pt x="8" y="53"/>
                  </a:cubicBezTo>
                  <a:cubicBezTo>
                    <a:pt x="7" y="53"/>
                    <a:pt x="7" y="53"/>
                    <a:pt x="7" y="54"/>
                  </a:cubicBezTo>
                  <a:cubicBezTo>
                    <a:pt x="7" y="54"/>
                    <a:pt x="7" y="54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6" y="55"/>
                    <a:pt x="6" y="55"/>
                  </a:cubicBezTo>
                  <a:cubicBezTo>
                    <a:pt x="6" y="53"/>
                    <a:pt x="6" y="52"/>
                    <a:pt x="5" y="51"/>
                  </a:cubicBezTo>
                  <a:cubicBezTo>
                    <a:pt x="5" y="50"/>
                    <a:pt x="5" y="50"/>
                    <a:pt x="6" y="50"/>
                  </a:cubicBezTo>
                  <a:cubicBezTo>
                    <a:pt x="8" y="51"/>
                    <a:pt x="10" y="52"/>
                    <a:pt x="13" y="52"/>
                  </a:cubicBezTo>
                  <a:cubicBezTo>
                    <a:pt x="15" y="52"/>
                    <a:pt x="17" y="52"/>
                    <a:pt x="19" y="50"/>
                  </a:cubicBezTo>
                  <a:cubicBezTo>
                    <a:pt x="20" y="50"/>
                    <a:pt x="20" y="50"/>
                    <a:pt x="20" y="51"/>
                  </a:cubicBezTo>
                  <a:close/>
                  <a:moveTo>
                    <a:pt x="20" y="41"/>
                  </a:moveTo>
                  <a:cubicBezTo>
                    <a:pt x="20" y="37"/>
                    <a:pt x="17" y="34"/>
                    <a:pt x="13" y="34"/>
                  </a:cubicBezTo>
                  <a:cubicBezTo>
                    <a:pt x="8" y="34"/>
                    <a:pt x="5" y="37"/>
                    <a:pt x="5" y="41"/>
                  </a:cubicBezTo>
                  <a:cubicBezTo>
                    <a:pt x="5" y="46"/>
                    <a:pt x="8" y="49"/>
                    <a:pt x="13" y="49"/>
                  </a:cubicBezTo>
                  <a:cubicBezTo>
                    <a:pt x="17" y="49"/>
                    <a:pt x="20" y="46"/>
                    <a:pt x="20" y="41"/>
                  </a:cubicBezTo>
                  <a:close/>
                  <a:moveTo>
                    <a:pt x="2" y="41"/>
                  </a:moveTo>
                  <a:cubicBezTo>
                    <a:pt x="2" y="36"/>
                    <a:pt x="7" y="31"/>
                    <a:pt x="13" y="31"/>
                  </a:cubicBezTo>
                  <a:cubicBezTo>
                    <a:pt x="18" y="31"/>
                    <a:pt x="23" y="36"/>
                    <a:pt x="23" y="41"/>
                  </a:cubicBezTo>
                  <a:cubicBezTo>
                    <a:pt x="23" y="47"/>
                    <a:pt x="18" y="52"/>
                    <a:pt x="13" y="52"/>
                  </a:cubicBezTo>
                  <a:cubicBezTo>
                    <a:pt x="7" y="52"/>
                    <a:pt x="2" y="47"/>
                    <a:pt x="2" y="41"/>
                  </a:cubicBezTo>
                  <a:close/>
                  <a:moveTo>
                    <a:pt x="0" y="42"/>
                  </a:moveTo>
                  <a:cubicBezTo>
                    <a:pt x="0" y="43"/>
                    <a:pt x="0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2"/>
                    <a:pt x="2" y="41"/>
                    <a:pt x="2" y="40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40"/>
                    <a:pt x="0" y="4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317"/>
            <p:cNvSpPr>
              <a:spLocks noEditPoints="1"/>
            </p:cNvSpPr>
            <p:nvPr/>
          </p:nvSpPr>
          <p:spPr bwMode="auto">
            <a:xfrm>
              <a:off x="363538" y="835026"/>
              <a:ext cx="277813" cy="1016000"/>
            </a:xfrm>
            <a:custGeom>
              <a:avLst/>
              <a:gdLst>
                <a:gd name="T0" fmla="*/ 13 w 23"/>
                <a:gd name="T1" fmla="*/ 40 h 84"/>
                <a:gd name="T2" fmla="*/ 14 w 23"/>
                <a:gd name="T3" fmla="*/ 40 h 84"/>
                <a:gd name="T4" fmla="*/ 15 w 23"/>
                <a:gd name="T5" fmla="*/ 42 h 84"/>
                <a:gd name="T6" fmla="*/ 14 w 23"/>
                <a:gd name="T7" fmla="*/ 43 h 84"/>
                <a:gd name="T8" fmla="*/ 11 w 23"/>
                <a:gd name="T9" fmla="*/ 42 h 84"/>
                <a:gd name="T10" fmla="*/ 14 w 23"/>
                <a:gd name="T11" fmla="*/ 6 h 84"/>
                <a:gd name="T12" fmla="*/ 11 w 23"/>
                <a:gd name="T13" fmla="*/ 11 h 84"/>
                <a:gd name="T14" fmla="*/ 11 w 23"/>
                <a:gd name="T15" fmla="*/ 9 h 84"/>
                <a:gd name="T16" fmla="*/ 14 w 23"/>
                <a:gd name="T17" fmla="*/ 14 h 84"/>
                <a:gd name="T18" fmla="*/ 11 w 23"/>
                <a:gd name="T19" fmla="*/ 14 h 84"/>
                <a:gd name="T20" fmla="*/ 14 w 23"/>
                <a:gd name="T21" fmla="*/ 16 h 84"/>
                <a:gd name="T22" fmla="*/ 11 w 23"/>
                <a:gd name="T23" fmla="*/ 20 h 84"/>
                <a:gd name="T24" fmla="*/ 11 w 23"/>
                <a:gd name="T25" fmla="*/ 19 h 84"/>
                <a:gd name="T26" fmla="*/ 14 w 23"/>
                <a:gd name="T27" fmla="*/ 23 h 84"/>
                <a:gd name="T28" fmla="*/ 11 w 23"/>
                <a:gd name="T29" fmla="*/ 23 h 84"/>
                <a:gd name="T30" fmla="*/ 14 w 23"/>
                <a:gd name="T31" fmla="*/ 61 h 84"/>
                <a:gd name="T32" fmla="*/ 11 w 23"/>
                <a:gd name="T33" fmla="*/ 63 h 84"/>
                <a:gd name="T34" fmla="*/ 11 w 23"/>
                <a:gd name="T35" fmla="*/ 64 h 84"/>
                <a:gd name="T36" fmla="*/ 14 w 23"/>
                <a:gd name="T37" fmla="*/ 66 h 84"/>
                <a:gd name="T38" fmla="*/ 11 w 23"/>
                <a:gd name="T39" fmla="*/ 66 h 84"/>
                <a:gd name="T40" fmla="*/ 14 w 23"/>
                <a:gd name="T41" fmla="*/ 70 h 84"/>
                <a:gd name="T42" fmla="*/ 11 w 23"/>
                <a:gd name="T43" fmla="*/ 73 h 84"/>
                <a:gd name="T44" fmla="*/ 11 w 23"/>
                <a:gd name="T45" fmla="*/ 74 h 84"/>
                <a:gd name="T46" fmla="*/ 14 w 23"/>
                <a:gd name="T47" fmla="*/ 76 h 84"/>
                <a:gd name="T48" fmla="*/ 11 w 23"/>
                <a:gd name="T49" fmla="*/ 76 h 84"/>
                <a:gd name="T50" fmla="*/ 9 w 23"/>
                <a:gd name="T51" fmla="*/ 29 h 84"/>
                <a:gd name="T52" fmla="*/ 18 w 23"/>
                <a:gd name="T53" fmla="*/ 5 h 84"/>
                <a:gd name="T54" fmla="*/ 9 w 23"/>
                <a:gd name="T55" fmla="*/ 80 h 84"/>
                <a:gd name="T56" fmla="*/ 18 w 23"/>
                <a:gd name="T57" fmla="*/ 82 h 84"/>
                <a:gd name="T58" fmla="*/ 8 w 23"/>
                <a:gd name="T59" fmla="*/ 82 h 84"/>
                <a:gd name="T60" fmla="*/ 8 w 23"/>
                <a:gd name="T61" fmla="*/ 78 h 84"/>
                <a:gd name="T62" fmla="*/ 9 w 23"/>
                <a:gd name="T63" fmla="*/ 54 h 84"/>
                <a:gd name="T64" fmla="*/ 18 w 23"/>
                <a:gd name="T65" fmla="*/ 78 h 84"/>
                <a:gd name="T66" fmla="*/ 19 w 23"/>
                <a:gd name="T67" fmla="*/ 82 h 84"/>
                <a:gd name="T68" fmla="*/ 7 w 23"/>
                <a:gd name="T69" fmla="*/ 82 h 84"/>
                <a:gd name="T70" fmla="*/ 20 w 23"/>
                <a:gd name="T71" fmla="*/ 32 h 84"/>
                <a:gd name="T72" fmla="*/ 18 w 23"/>
                <a:gd name="T73" fmla="*/ 28 h 84"/>
                <a:gd name="T74" fmla="*/ 18 w 23"/>
                <a:gd name="T75" fmla="*/ 30 h 84"/>
                <a:gd name="T76" fmla="*/ 8 w 23"/>
                <a:gd name="T77" fmla="*/ 28 h 84"/>
                <a:gd name="T78" fmla="*/ 7 w 23"/>
                <a:gd name="T79" fmla="*/ 28 h 84"/>
                <a:gd name="T80" fmla="*/ 13 w 23"/>
                <a:gd name="T81" fmla="*/ 31 h 84"/>
                <a:gd name="T82" fmla="*/ 20 w 23"/>
                <a:gd name="T83" fmla="*/ 51 h 84"/>
                <a:gd name="T84" fmla="*/ 18 w 23"/>
                <a:gd name="T85" fmla="*/ 55 h 84"/>
                <a:gd name="T86" fmla="*/ 18 w 23"/>
                <a:gd name="T87" fmla="*/ 53 h 84"/>
                <a:gd name="T88" fmla="*/ 8 w 23"/>
                <a:gd name="T89" fmla="*/ 55 h 84"/>
                <a:gd name="T90" fmla="*/ 7 w 23"/>
                <a:gd name="T91" fmla="*/ 55 h 84"/>
                <a:gd name="T92" fmla="*/ 13 w 23"/>
                <a:gd name="T93" fmla="*/ 52 h 84"/>
                <a:gd name="T94" fmla="*/ 21 w 23"/>
                <a:gd name="T95" fmla="*/ 42 h 84"/>
                <a:gd name="T96" fmla="*/ 13 w 23"/>
                <a:gd name="T97" fmla="*/ 49 h 84"/>
                <a:gd name="T98" fmla="*/ 13 w 23"/>
                <a:gd name="T99" fmla="*/ 31 h 84"/>
                <a:gd name="T100" fmla="*/ 2 w 23"/>
                <a:gd name="T101" fmla="*/ 42 h 84"/>
                <a:gd name="T102" fmla="*/ 2 w 23"/>
                <a:gd name="T103" fmla="*/ 43 h 84"/>
                <a:gd name="T104" fmla="*/ 2 w 23"/>
                <a:gd name="T105" fmla="*/ 40 h 84"/>
                <a:gd name="T106" fmla="*/ 0 w 23"/>
                <a:gd name="T107" fmla="*/ 4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84">
                  <a:moveTo>
                    <a:pt x="11" y="42"/>
                  </a:moveTo>
                  <a:cubicBezTo>
                    <a:pt x="11" y="41"/>
                    <a:pt x="12" y="41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4" y="38"/>
                    <a:pt x="15" y="38"/>
                    <a:pt x="15" y="39"/>
                  </a:cubicBezTo>
                  <a:cubicBezTo>
                    <a:pt x="15" y="40"/>
                    <a:pt x="14" y="40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2"/>
                    <a:pt x="14" y="42"/>
                    <a:pt x="15" y="42"/>
                  </a:cubicBezTo>
                  <a:cubicBezTo>
                    <a:pt x="16" y="42"/>
                    <a:pt x="17" y="43"/>
                    <a:pt x="19" y="44"/>
                  </a:cubicBezTo>
                  <a:cubicBezTo>
                    <a:pt x="19" y="44"/>
                    <a:pt x="19" y="45"/>
                    <a:pt x="18" y="44"/>
                  </a:cubicBezTo>
                  <a:cubicBezTo>
                    <a:pt x="17" y="44"/>
                    <a:pt x="16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3"/>
                    <a:pt x="11" y="42"/>
                    <a:pt x="11" y="42"/>
                  </a:cubicBezTo>
                  <a:close/>
                  <a:moveTo>
                    <a:pt x="11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6"/>
                    <a:pt x="1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7"/>
                    <a:pt x="11" y="7"/>
                  </a:cubicBezTo>
                  <a:close/>
                  <a:moveTo>
                    <a:pt x="11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9"/>
                    <a:pt x="14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lose/>
                  <a:moveTo>
                    <a:pt x="11" y="1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5" y="14"/>
                    <a:pt x="15" y="13"/>
                    <a:pt x="14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lose/>
                  <a:moveTo>
                    <a:pt x="11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5" y="17"/>
                    <a:pt x="15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lose/>
                  <a:moveTo>
                    <a:pt x="11" y="20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19"/>
                    <a:pt x="14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20"/>
                    <a:pt x="11" y="20"/>
                  </a:cubicBezTo>
                  <a:close/>
                  <a:moveTo>
                    <a:pt x="11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3"/>
                    <a:pt x="11" y="23"/>
                  </a:cubicBezTo>
                  <a:close/>
                  <a:moveTo>
                    <a:pt x="11" y="60"/>
                  </a:move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4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1" y="61"/>
                    <a:pt x="11" y="60"/>
                    <a:pt x="11" y="60"/>
                  </a:cubicBezTo>
                  <a:close/>
                  <a:moveTo>
                    <a:pt x="11" y="63"/>
                  </a:moveTo>
                  <a:cubicBezTo>
                    <a:pt x="14" y="63"/>
                    <a:pt x="14" y="63"/>
                    <a:pt x="14" y="63"/>
                  </a:cubicBezTo>
                  <a:cubicBezTo>
                    <a:pt x="15" y="63"/>
                    <a:pt x="15" y="64"/>
                    <a:pt x="14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1" y="63"/>
                    <a:pt x="11" y="63"/>
                  </a:cubicBezTo>
                  <a:close/>
                  <a:moveTo>
                    <a:pt x="11" y="66"/>
                  </a:moveTo>
                  <a:cubicBezTo>
                    <a:pt x="14" y="66"/>
                    <a:pt x="14" y="66"/>
                    <a:pt x="14" y="66"/>
                  </a:cubicBezTo>
                  <a:cubicBezTo>
                    <a:pt x="15" y="66"/>
                    <a:pt x="15" y="67"/>
                    <a:pt x="14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7"/>
                    <a:pt x="11" y="66"/>
                    <a:pt x="11" y="66"/>
                  </a:cubicBezTo>
                  <a:close/>
                  <a:moveTo>
                    <a:pt x="11" y="69"/>
                  </a:moveTo>
                  <a:cubicBezTo>
                    <a:pt x="14" y="69"/>
                    <a:pt x="14" y="69"/>
                    <a:pt x="14" y="69"/>
                  </a:cubicBezTo>
                  <a:cubicBezTo>
                    <a:pt x="15" y="69"/>
                    <a:pt x="15" y="70"/>
                    <a:pt x="14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lose/>
                  <a:moveTo>
                    <a:pt x="11" y="73"/>
                  </a:moveTo>
                  <a:cubicBezTo>
                    <a:pt x="14" y="73"/>
                    <a:pt x="14" y="73"/>
                    <a:pt x="14" y="73"/>
                  </a:cubicBezTo>
                  <a:cubicBezTo>
                    <a:pt x="15" y="73"/>
                    <a:pt x="15" y="74"/>
                    <a:pt x="14" y="74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1" y="74"/>
                    <a:pt x="11" y="73"/>
                    <a:pt x="11" y="73"/>
                  </a:cubicBezTo>
                  <a:close/>
                  <a:moveTo>
                    <a:pt x="11" y="76"/>
                  </a:moveTo>
                  <a:cubicBezTo>
                    <a:pt x="14" y="76"/>
                    <a:pt x="14" y="76"/>
                    <a:pt x="14" y="76"/>
                  </a:cubicBezTo>
                  <a:cubicBezTo>
                    <a:pt x="15" y="76"/>
                    <a:pt x="15" y="77"/>
                    <a:pt x="14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1" y="77"/>
                    <a:pt x="11" y="76"/>
                    <a:pt x="11" y="76"/>
                  </a:cubicBezTo>
                  <a:close/>
                  <a:moveTo>
                    <a:pt x="8" y="5"/>
                  </a:moveTo>
                  <a:cubicBezTo>
                    <a:pt x="8" y="13"/>
                    <a:pt x="8" y="20"/>
                    <a:pt x="8" y="28"/>
                  </a:cubicBezTo>
                  <a:cubicBezTo>
                    <a:pt x="8" y="29"/>
                    <a:pt x="8" y="29"/>
                    <a:pt x="9" y="29"/>
                  </a:cubicBezTo>
                  <a:cubicBezTo>
                    <a:pt x="12" y="29"/>
                    <a:pt x="14" y="29"/>
                    <a:pt x="17" y="29"/>
                  </a:cubicBezTo>
                  <a:cubicBezTo>
                    <a:pt x="17" y="29"/>
                    <a:pt x="18" y="29"/>
                    <a:pt x="18" y="28"/>
                  </a:cubicBezTo>
                  <a:cubicBezTo>
                    <a:pt x="18" y="20"/>
                    <a:pt x="18" y="13"/>
                    <a:pt x="18" y="5"/>
                  </a:cubicBezTo>
                  <a:cubicBezTo>
                    <a:pt x="18" y="2"/>
                    <a:pt x="15" y="0"/>
                    <a:pt x="13" y="0"/>
                  </a:cubicBezTo>
                  <a:cubicBezTo>
                    <a:pt x="11" y="0"/>
                    <a:pt x="8" y="2"/>
                    <a:pt x="8" y="5"/>
                  </a:cubicBezTo>
                  <a:close/>
                  <a:moveTo>
                    <a:pt x="9" y="80"/>
                  </a:moveTo>
                  <a:cubicBezTo>
                    <a:pt x="17" y="80"/>
                    <a:pt x="17" y="80"/>
                    <a:pt x="17" y="80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2"/>
                    <a:pt x="18" y="82"/>
                    <a:pt x="17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0"/>
                    <a:pt x="8" y="80"/>
                    <a:pt x="9" y="80"/>
                  </a:cubicBezTo>
                  <a:close/>
                  <a:moveTo>
                    <a:pt x="8" y="7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4"/>
                    <a:pt x="8" y="54"/>
                    <a:pt x="9" y="54"/>
                  </a:cubicBezTo>
                  <a:cubicBezTo>
                    <a:pt x="12" y="54"/>
                    <a:pt x="14" y="54"/>
                    <a:pt x="17" y="54"/>
                  </a:cubicBezTo>
                  <a:cubicBezTo>
                    <a:pt x="17" y="54"/>
                    <a:pt x="18" y="54"/>
                    <a:pt x="18" y="55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8"/>
                    <a:pt x="19" y="79"/>
                    <a:pt x="19" y="80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3"/>
                    <a:pt x="18" y="84"/>
                    <a:pt x="18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7" y="84"/>
                    <a:pt x="7" y="83"/>
                    <a:pt x="7" y="82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7" y="79"/>
                    <a:pt x="7" y="78"/>
                    <a:pt x="8" y="78"/>
                  </a:cubicBezTo>
                  <a:close/>
                  <a:moveTo>
                    <a:pt x="20" y="32"/>
                  </a:moveTo>
                  <a:cubicBezTo>
                    <a:pt x="20" y="31"/>
                    <a:pt x="19" y="30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0"/>
                    <a:pt x="11" y="30"/>
                    <a:pt x="8" y="30"/>
                  </a:cubicBezTo>
                  <a:cubicBezTo>
                    <a:pt x="8" y="30"/>
                    <a:pt x="8" y="30"/>
                    <a:pt x="8" y="29"/>
                  </a:cubicBezTo>
                  <a:cubicBezTo>
                    <a:pt x="8" y="29"/>
                    <a:pt x="8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5" y="33"/>
                    <a:pt x="6" y="33"/>
                    <a:pt x="6" y="33"/>
                  </a:cubicBezTo>
                  <a:cubicBezTo>
                    <a:pt x="8" y="31"/>
                    <a:pt x="10" y="31"/>
                    <a:pt x="13" y="31"/>
                  </a:cubicBezTo>
                  <a:cubicBezTo>
                    <a:pt x="15" y="31"/>
                    <a:pt x="17" y="31"/>
                    <a:pt x="19" y="33"/>
                  </a:cubicBezTo>
                  <a:cubicBezTo>
                    <a:pt x="20" y="33"/>
                    <a:pt x="20" y="33"/>
                    <a:pt x="20" y="32"/>
                  </a:cubicBezTo>
                  <a:close/>
                  <a:moveTo>
                    <a:pt x="20" y="51"/>
                  </a:moveTo>
                  <a:cubicBezTo>
                    <a:pt x="20" y="52"/>
                    <a:pt x="19" y="53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4"/>
                    <a:pt x="18" y="54"/>
                  </a:cubicBezTo>
                  <a:cubicBezTo>
                    <a:pt x="18" y="54"/>
                    <a:pt x="18" y="53"/>
                    <a:pt x="18" y="53"/>
                  </a:cubicBezTo>
                  <a:cubicBezTo>
                    <a:pt x="14" y="53"/>
                    <a:pt x="11" y="53"/>
                    <a:pt x="8" y="53"/>
                  </a:cubicBezTo>
                  <a:cubicBezTo>
                    <a:pt x="8" y="53"/>
                    <a:pt x="8" y="54"/>
                    <a:pt x="8" y="54"/>
                  </a:cubicBezTo>
                  <a:cubicBezTo>
                    <a:pt x="8" y="54"/>
                    <a:pt x="8" y="55"/>
                    <a:pt x="8" y="55"/>
                  </a:cubicBezTo>
                  <a:cubicBezTo>
                    <a:pt x="8" y="55"/>
                    <a:pt x="8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4"/>
                    <a:pt x="6" y="52"/>
                    <a:pt x="6" y="51"/>
                  </a:cubicBezTo>
                  <a:cubicBezTo>
                    <a:pt x="5" y="50"/>
                    <a:pt x="6" y="50"/>
                    <a:pt x="6" y="50"/>
                  </a:cubicBezTo>
                  <a:cubicBezTo>
                    <a:pt x="8" y="52"/>
                    <a:pt x="10" y="52"/>
                    <a:pt x="13" y="52"/>
                  </a:cubicBezTo>
                  <a:cubicBezTo>
                    <a:pt x="15" y="52"/>
                    <a:pt x="17" y="52"/>
                    <a:pt x="19" y="50"/>
                  </a:cubicBezTo>
                  <a:cubicBezTo>
                    <a:pt x="20" y="50"/>
                    <a:pt x="20" y="50"/>
                    <a:pt x="20" y="51"/>
                  </a:cubicBezTo>
                  <a:close/>
                  <a:moveTo>
                    <a:pt x="21" y="42"/>
                  </a:moveTo>
                  <a:cubicBezTo>
                    <a:pt x="21" y="37"/>
                    <a:pt x="17" y="34"/>
                    <a:pt x="13" y="34"/>
                  </a:cubicBezTo>
                  <a:cubicBezTo>
                    <a:pt x="9" y="34"/>
                    <a:pt x="5" y="37"/>
                    <a:pt x="5" y="42"/>
                  </a:cubicBezTo>
                  <a:cubicBezTo>
                    <a:pt x="5" y="46"/>
                    <a:pt x="9" y="49"/>
                    <a:pt x="13" y="49"/>
                  </a:cubicBezTo>
                  <a:cubicBezTo>
                    <a:pt x="17" y="49"/>
                    <a:pt x="21" y="46"/>
                    <a:pt x="21" y="42"/>
                  </a:cubicBezTo>
                  <a:close/>
                  <a:moveTo>
                    <a:pt x="2" y="42"/>
                  </a:moveTo>
                  <a:cubicBezTo>
                    <a:pt x="2" y="36"/>
                    <a:pt x="7" y="31"/>
                    <a:pt x="13" y="31"/>
                  </a:cubicBezTo>
                  <a:cubicBezTo>
                    <a:pt x="19" y="31"/>
                    <a:pt x="23" y="36"/>
                    <a:pt x="23" y="42"/>
                  </a:cubicBezTo>
                  <a:cubicBezTo>
                    <a:pt x="23" y="47"/>
                    <a:pt x="19" y="52"/>
                    <a:pt x="13" y="52"/>
                  </a:cubicBezTo>
                  <a:cubicBezTo>
                    <a:pt x="7" y="52"/>
                    <a:pt x="2" y="47"/>
                    <a:pt x="2" y="42"/>
                  </a:cubicBezTo>
                  <a:close/>
                  <a:moveTo>
                    <a:pt x="0" y="43"/>
                  </a:moveTo>
                  <a:cubicBezTo>
                    <a:pt x="0" y="43"/>
                    <a:pt x="0" y="43"/>
                    <a:pt x="1" y="43"/>
                  </a:cubicBezTo>
                  <a:cubicBezTo>
                    <a:pt x="1" y="43"/>
                    <a:pt x="1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2"/>
                    <a:pt x="2" y="41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0"/>
                    <a:pt x="0" y="40"/>
                    <a:pt x="0" y="41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318"/>
            <p:cNvSpPr>
              <a:spLocks noEditPoints="1"/>
            </p:cNvSpPr>
            <p:nvPr/>
          </p:nvSpPr>
          <p:spPr bwMode="auto">
            <a:xfrm>
              <a:off x="363538" y="846138"/>
              <a:ext cx="277813" cy="1004888"/>
            </a:xfrm>
            <a:custGeom>
              <a:avLst/>
              <a:gdLst>
                <a:gd name="T0" fmla="*/ 13 w 23"/>
                <a:gd name="T1" fmla="*/ 39 h 83"/>
                <a:gd name="T2" fmla="*/ 14 w 23"/>
                <a:gd name="T3" fmla="*/ 40 h 83"/>
                <a:gd name="T4" fmla="*/ 15 w 23"/>
                <a:gd name="T5" fmla="*/ 41 h 83"/>
                <a:gd name="T6" fmla="*/ 14 w 23"/>
                <a:gd name="T7" fmla="*/ 42 h 83"/>
                <a:gd name="T8" fmla="*/ 12 w 23"/>
                <a:gd name="T9" fmla="*/ 41 h 83"/>
                <a:gd name="T10" fmla="*/ 15 w 23"/>
                <a:gd name="T11" fmla="*/ 6 h 83"/>
                <a:gd name="T12" fmla="*/ 12 w 23"/>
                <a:gd name="T13" fmla="*/ 10 h 83"/>
                <a:gd name="T14" fmla="*/ 12 w 23"/>
                <a:gd name="T15" fmla="*/ 9 h 83"/>
                <a:gd name="T16" fmla="*/ 15 w 23"/>
                <a:gd name="T17" fmla="*/ 13 h 83"/>
                <a:gd name="T18" fmla="*/ 12 w 23"/>
                <a:gd name="T19" fmla="*/ 13 h 83"/>
                <a:gd name="T20" fmla="*/ 15 w 23"/>
                <a:gd name="T21" fmla="*/ 15 h 83"/>
                <a:gd name="T22" fmla="*/ 12 w 23"/>
                <a:gd name="T23" fmla="*/ 19 h 83"/>
                <a:gd name="T24" fmla="*/ 12 w 23"/>
                <a:gd name="T25" fmla="*/ 18 h 83"/>
                <a:gd name="T26" fmla="*/ 15 w 23"/>
                <a:gd name="T27" fmla="*/ 22 h 83"/>
                <a:gd name="T28" fmla="*/ 12 w 23"/>
                <a:gd name="T29" fmla="*/ 22 h 83"/>
                <a:gd name="T30" fmla="*/ 15 w 23"/>
                <a:gd name="T31" fmla="*/ 60 h 83"/>
                <a:gd name="T32" fmla="*/ 12 w 23"/>
                <a:gd name="T33" fmla="*/ 62 h 83"/>
                <a:gd name="T34" fmla="*/ 12 w 23"/>
                <a:gd name="T35" fmla="*/ 63 h 83"/>
                <a:gd name="T36" fmla="*/ 15 w 23"/>
                <a:gd name="T37" fmla="*/ 65 h 83"/>
                <a:gd name="T38" fmla="*/ 12 w 23"/>
                <a:gd name="T39" fmla="*/ 65 h 83"/>
                <a:gd name="T40" fmla="*/ 15 w 23"/>
                <a:gd name="T41" fmla="*/ 70 h 83"/>
                <a:gd name="T42" fmla="*/ 12 w 23"/>
                <a:gd name="T43" fmla="*/ 72 h 83"/>
                <a:gd name="T44" fmla="*/ 12 w 23"/>
                <a:gd name="T45" fmla="*/ 73 h 83"/>
                <a:gd name="T46" fmla="*/ 15 w 23"/>
                <a:gd name="T47" fmla="*/ 75 h 83"/>
                <a:gd name="T48" fmla="*/ 12 w 23"/>
                <a:gd name="T49" fmla="*/ 75 h 83"/>
                <a:gd name="T50" fmla="*/ 9 w 23"/>
                <a:gd name="T51" fmla="*/ 28 h 83"/>
                <a:gd name="T52" fmla="*/ 18 w 23"/>
                <a:gd name="T53" fmla="*/ 4 h 83"/>
                <a:gd name="T54" fmla="*/ 9 w 23"/>
                <a:gd name="T55" fmla="*/ 79 h 83"/>
                <a:gd name="T56" fmla="*/ 18 w 23"/>
                <a:gd name="T57" fmla="*/ 81 h 83"/>
                <a:gd name="T58" fmla="*/ 8 w 23"/>
                <a:gd name="T59" fmla="*/ 81 h 83"/>
                <a:gd name="T60" fmla="*/ 8 w 23"/>
                <a:gd name="T61" fmla="*/ 78 h 83"/>
                <a:gd name="T62" fmla="*/ 9 w 23"/>
                <a:gd name="T63" fmla="*/ 53 h 83"/>
                <a:gd name="T64" fmla="*/ 18 w 23"/>
                <a:gd name="T65" fmla="*/ 78 h 83"/>
                <a:gd name="T66" fmla="*/ 19 w 23"/>
                <a:gd name="T67" fmla="*/ 82 h 83"/>
                <a:gd name="T68" fmla="*/ 7 w 23"/>
                <a:gd name="T69" fmla="*/ 82 h 83"/>
                <a:gd name="T70" fmla="*/ 20 w 23"/>
                <a:gd name="T71" fmla="*/ 32 h 83"/>
                <a:gd name="T72" fmla="*/ 19 w 23"/>
                <a:gd name="T73" fmla="*/ 27 h 83"/>
                <a:gd name="T74" fmla="*/ 18 w 23"/>
                <a:gd name="T75" fmla="*/ 29 h 83"/>
                <a:gd name="T76" fmla="*/ 8 w 23"/>
                <a:gd name="T77" fmla="*/ 27 h 83"/>
                <a:gd name="T78" fmla="*/ 7 w 23"/>
                <a:gd name="T79" fmla="*/ 27 h 83"/>
                <a:gd name="T80" fmla="*/ 13 w 23"/>
                <a:gd name="T81" fmla="*/ 30 h 83"/>
                <a:gd name="T82" fmla="*/ 20 w 23"/>
                <a:gd name="T83" fmla="*/ 50 h 83"/>
                <a:gd name="T84" fmla="*/ 19 w 23"/>
                <a:gd name="T85" fmla="*/ 54 h 83"/>
                <a:gd name="T86" fmla="*/ 18 w 23"/>
                <a:gd name="T87" fmla="*/ 53 h 83"/>
                <a:gd name="T88" fmla="*/ 8 w 23"/>
                <a:gd name="T89" fmla="*/ 54 h 83"/>
                <a:gd name="T90" fmla="*/ 7 w 23"/>
                <a:gd name="T91" fmla="*/ 54 h 83"/>
                <a:gd name="T92" fmla="*/ 13 w 23"/>
                <a:gd name="T93" fmla="*/ 52 h 83"/>
                <a:gd name="T94" fmla="*/ 21 w 23"/>
                <a:gd name="T95" fmla="*/ 41 h 83"/>
                <a:gd name="T96" fmla="*/ 13 w 23"/>
                <a:gd name="T97" fmla="*/ 49 h 83"/>
                <a:gd name="T98" fmla="*/ 13 w 23"/>
                <a:gd name="T99" fmla="*/ 30 h 83"/>
                <a:gd name="T100" fmla="*/ 3 w 23"/>
                <a:gd name="T101" fmla="*/ 41 h 83"/>
                <a:gd name="T102" fmla="*/ 2 w 23"/>
                <a:gd name="T103" fmla="*/ 43 h 83"/>
                <a:gd name="T104" fmla="*/ 2 w 23"/>
                <a:gd name="T105" fmla="*/ 39 h 83"/>
                <a:gd name="T106" fmla="*/ 0 w 23"/>
                <a:gd name="T107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83">
                  <a:moveTo>
                    <a:pt x="12" y="41"/>
                  </a:moveTo>
                  <a:cubicBezTo>
                    <a:pt x="12" y="40"/>
                    <a:pt x="12" y="40"/>
                    <a:pt x="12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4" y="37"/>
                    <a:pt x="15" y="38"/>
                    <a:pt x="15" y="39"/>
                  </a:cubicBezTo>
                  <a:cubicBezTo>
                    <a:pt x="15" y="39"/>
                    <a:pt x="15" y="39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6" y="42"/>
                    <a:pt x="18" y="42"/>
                    <a:pt x="19" y="43"/>
                  </a:cubicBezTo>
                  <a:cubicBezTo>
                    <a:pt x="19" y="43"/>
                    <a:pt x="19" y="44"/>
                    <a:pt x="18" y="44"/>
                  </a:cubicBezTo>
                  <a:cubicBezTo>
                    <a:pt x="17" y="43"/>
                    <a:pt x="16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3" y="42"/>
                    <a:pt x="13" y="42"/>
                  </a:cubicBezTo>
                  <a:cubicBezTo>
                    <a:pt x="12" y="42"/>
                    <a:pt x="12" y="42"/>
                    <a:pt x="12" y="41"/>
                  </a:cubicBezTo>
                  <a:close/>
                  <a:moveTo>
                    <a:pt x="1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7"/>
                    <a:pt x="12" y="7"/>
                  </a:cubicBezTo>
                  <a:close/>
                  <a:moveTo>
                    <a:pt x="12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10"/>
                    <a:pt x="12" y="10"/>
                  </a:cubicBezTo>
                  <a:close/>
                  <a:moveTo>
                    <a:pt x="12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3"/>
                    <a:pt x="12" y="13"/>
                  </a:cubicBezTo>
                  <a:close/>
                  <a:moveTo>
                    <a:pt x="12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6"/>
                    <a:pt x="12" y="16"/>
                  </a:cubicBezTo>
                  <a:close/>
                  <a:moveTo>
                    <a:pt x="12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8"/>
                    <a:pt x="15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9"/>
                    <a:pt x="12" y="19"/>
                  </a:cubicBezTo>
                  <a:close/>
                  <a:moveTo>
                    <a:pt x="12" y="22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1" y="22"/>
                    <a:pt x="12" y="22"/>
                  </a:cubicBezTo>
                  <a:close/>
                  <a:moveTo>
                    <a:pt x="12" y="59"/>
                  </a:move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60"/>
                    <a:pt x="15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60"/>
                    <a:pt x="11" y="59"/>
                    <a:pt x="12" y="59"/>
                  </a:cubicBezTo>
                  <a:close/>
                  <a:moveTo>
                    <a:pt x="12" y="62"/>
                  </a:move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3"/>
                    <a:pt x="15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1" y="63"/>
                    <a:pt x="11" y="62"/>
                    <a:pt x="12" y="62"/>
                  </a:cubicBezTo>
                  <a:close/>
                  <a:moveTo>
                    <a:pt x="12" y="65"/>
                  </a:moveTo>
                  <a:cubicBezTo>
                    <a:pt x="15" y="65"/>
                    <a:pt x="15" y="65"/>
                    <a:pt x="15" y="65"/>
                  </a:cubicBezTo>
                  <a:cubicBezTo>
                    <a:pt x="15" y="65"/>
                    <a:pt x="15" y="67"/>
                    <a:pt x="15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1" y="67"/>
                    <a:pt x="11" y="65"/>
                    <a:pt x="12" y="65"/>
                  </a:cubicBezTo>
                  <a:close/>
                  <a:moveTo>
                    <a:pt x="12" y="69"/>
                  </a:moveTo>
                  <a:cubicBezTo>
                    <a:pt x="15" y="69"/>
                    <a:pt x="15" y="69"/>
                    <a:pt x="15" y="69"/>
                  </a:cubicBezTo>
                  <a:cubicBezTo>
                    <a:pt x="15" y="69"/>
                    <a:pt x="15" y="70"/>
                    <a:pt x="15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1" y="70"/>
                    <a:pt x="11" y="69"/>
                    <a:pt x="12" y="69"/>
                  </a:cubicBezTo>
                  <a:close/>
                  <a:moveTo>
                    <a:pt x="12" y="72"/>
                  </a:moveTo>
                  <a:cubicBezTo>
                    <a:pt x="15" y="72"/>
                    <a:pt x="15" y="72"/>
                    <a:pt x="15" y="72"/>
                  </a:cubicBezTo>
                  <a:cubicBezTo>
                    <a:pt x="15" y="72"/>
                    <a:pt x="15" y="73"/>
                    <a:pt x="15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73"/>
                    <a:pt x="11" y="72"/>
                    <a:pt x="12" y="72"/>
                  </a:cubicBezTo>
                  <a:close/>
                  <a:moveTo>
                    <a:pt x="12" y="75"/>
                  </a:move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1" y="76"/>
                    <a:pt x="11" y="75"/>
                    <a:pt x="12" y="75"/>
                  </a:cubicBezTo>
                  <a:close/>
                  <a:moveTo>
                    <a:pt x="8" y="4"/>
                  </a:moveTo>
                  <a:cubicBezTo>
                    <a:pt x="8" y="12"/>
                    <a:pt x="8" y="19"/>
                    <a:pt x="8" y="27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12" y="28"/>
                    <a:pt x="14" y="28"/>
                    <a:pt x="17" y="28"/>
                  </a:cubicBezTo>
                  <a:cubicBezTo>
                    <a:pt x="18" y="28"/>
                    <a:pt x="18" y="28"/>
                    <a:pt x="18" y="27"/>
                  </a:cubicBezTo>
                  <a:cubicBezTo>
                    <a:pt x="18" y="19"/>
                    <a:pt x="18" y="12"/>
                    <a:pt x="18" y="4"/>
                  </a:cubicBezTo>
                  <a:cubicBezTo>
                    <a:pt x="18" y="1"/>
                    <a:pt x="15" y="0"/>
                    <a:pt x="13" y="0"/>
                  </a:cubicBezTo>
                  <a:cubicBezTo>
                    <a:pt x="11" y="0"/>
                    <a:pt x="8" y="1"/>
                    <a:pt x="8" y="4"/>
                  </a:cubicBezTo>
                  <a:close/>
                  <a:moveTo>
                    <a:pt x="9" y="79"/>
                  </a:moveTo>
                  <a:cubicBezTo>
                    <a:pt x="17" y="79"/>
                    <a:pt x="17" y="79"/>
                    <a:pt x="17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8" y="82"/>
                    <a:pt x="18" y="82"/>
                    <a:pt x="17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8" y="82"/>
                    <a:pt x="8" y="82"/>
                    <a:pt x="8" y="81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8" y="79"/>
                    <a:pt x="8" y="79"/>
                    <a:pt x="9" y="79"/>
                  </a:cubicBezTo>
                  <a:close/>
                  <a:moveTo>
                    <a:pt x="8" y="7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3"/>
                    <a:pt x="9" y="53"/>
                    <a:pt x="9" y="53"/>
                  </a:cubicBezTo>
                  <a:cubicBezTo>
                    <a:pt x="12" y="53"/>
                    <a:pt x="14" y="53"/>
                    <a:pt x="17" y="53"/>
                  </a:cubicBezTo>
                  <a:cubicBezTo>
                    <a:pt x="18" y="53"/>
                    <a:pt x="18" y="53"/>
                    <a:pt x="18" y="5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8"/>
                    <a:pt x="19" y="78"/>
                    <a:pt x="19" y="79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8" y="83"/>
                    <a:pt x="1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7" y="82"/>
                    <a:pt x="7" y="82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8"/>
                    <a:pt x="8" y="78"/>
                    <a:pt x="8" y="78"/>
                  </a:cubicBezTo>
                  <a:close/>
                  <a:moveTo>
                    <a:pt x="20" y="32"/>
                  </a:moveTo>
                  <a:cubicBezTo>
                    <a:pt x="20" y="30"/>
                    <a:pt x="20" y="29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5" y="29"/>
                    <a:pt x="11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8"/>
                    <a:pt x="8" y="28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9"/>
                    <a:pt x="6" y="30"/>
                    <a:pt x="6" y="31"/>
                  </a:cubicBezTo>
                  <a:cubicBezTo>
                    <a:pt x="6" y="32"/>
                    <a:pt x="6" y="33"/>
                    <a:pt x="7" y="32"/>
                  </a:cubicBezTo>
                  <a:cubicBezTo>
                    <a:pt x="8" y="31"/>
                    <a:pt x="11" y="30"/>
                    <a:pt x="13" y="30"/>
                  </a:cubicBezTo>
                  <a:cubicBezTo>
                    <a:pt x="15" y="30"/>
                    <a:pt x="18" y="31"/>
                    <a:pt x="19" y="32"/>
                  </a:cubicBezTo>
                  <a:cubicBezTo>
                    <a:pt x="20" y="33"/>
                    <a:pt x="20" y="33"/>
                    <a:pt x="20" y="32"/>
                  </a:cubicBezTo>
                  <a:close/>
                  <a:moveTo>
                    <a:pt x="20" y="50"/>
                  </a:moveTo>
                  <a:cubicBezTo>
                    <a:pt x="20" y="51"/>
                    <a:pt x="20" y="53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5" y="53"/>
                    <a:pt x="11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3"/>
                    <a:pt x="6" y="51"/>
                    <a:pt x="6" y="50"/>
                  </a:cubicBezTo>
                  <a:cubicBezTo>
                    <a:pt x="6" y="49"/>
                    <a:pt x="6" y="49"/>
                    <a:pt x="7" y="50"/>
                  </a:cubicBezTo>
                  <a:cubicBezTo>
                    <a:pt x="8" y="51"/>
                    <a:pt x="11" y="52"/>
                    <a:pt x="13" y="52"/>
                  </a:cubicBezTo>
                  <a:cubicBezTo>
                    <a:pt x="15" y="52"/>
                    <a:pt x="18" y="51"/>
                    <a:pt x="19" y="50"/>
                  </a:cubicBezTo>
                  <a:cubicBezTo>
                    <a:pt x="20" y="49"/>
                    <a:pt x="20" y="49"/>
                    <a:pt x="20" y="50"/>
                  </a:cubicBezTo>
                  <a:close/>
                  <a:moveTo>
                    <a:pt x="21" y="41"/>
                  </a:moveTo>
                  <a:cubicBezTo>
                    <a:pt x="21" y="36"/>
                    <a:pt x="17" y="33"/>
                    <a:pt x="13" y="33"/>
                  </a:cubicBezTo>
                  <a:cubicBezTo>
                    <a:pt x="9" y="33"/>
                    <a:pt x="5" y="36"/>
                    <a:pt x="5" y="41"/>
                  </a:cubicBezTo>
                  <a:cubicBezTo>
                    <a:pt x="5" y="45"/>
                    <a:pt x="9" y="49"/>
                    <a:pt x="13" y="49"/>
                  </a:cubicBezTo>
                  <a:cubicBezTo>
                    <a:pt x="17" y="49"/>
                    <a:pt x="21" y="45"/>
                    <a:pt x="21" y="41"/>
                  </a:cubicBezTo>
                  <a:close/>
                  <a:moveTo>
                    <a:pt x="3" y="41"/>
                  </a:moveTo>
                  <a:cubicBezTo>
                    <a:pt x="3" y="35"/>
                    <a:pt x="7" y="30"/>
                    <a:pt x="13" y="30"/>
                  </a:cubicBezTo>
                  <a:cubicBezTo>
                    <a:pt x="19" y="30"/>
                    <a:pt x="23" y="35"/>
                    <a:pt x="23" y="41"/>
                  </a:cubicBezTo>
                  <a:cubicBezTo>
                    <a:pt x="23" y="46"/>
                    <a:pt x="19" y="51"/>
                    <a:pt x="13" y="51"/>
                  </a:cubicBezTo>
                  <a:cubicBezTo>
                    <a:pt x="7" y="51"/>
                    <a:pt x="3" y="46"/>
                    <a:pt x="3" y="41"/>
                  </a:cubicBezTo>
                  <a:close/>
                  <a:moveTo>
                    <a:pt x="0" y="42"/>
                  </a:moveTo>
                  <a:cubicBezTo>
                    <a:pt x="0" y="42"/>
                    <a:pt x="1" y="43"/>
                    <a:pt x="1" y="43"/>
                  </a:cubicBezTo>
                  <a:cubicBezTo>
                    <a:pt x="1" y="43"/>
                    <a:pt x="2" y="43"/>
                    <a:pt x="2" y="43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2" y="41"/>
                    <a:pt x="2" y="40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1" y="39"/>
                    <a:pt x="1" y="39"/>
                  </a:cubicBezTo>
                  <a:cubicBezTo>
                    <a:pt x="1" y="39"/>
                    <a:pt x="0" y="39"/>
                    <a:pt x="0" y="4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319"/>
            <p:cNvSpPr>
              <a:spLocks noEditPoints="1"/>
            </p:cNvSpPr>
            <p:nvPr/>
          </p:nvSpPr>
          <p:spPr bwMode="auto">
            <a:xfrm>
              <a:off x="363538" y="846138"/>
              <a:ext cx="288925" cy="1004888"/>
            </a:xfrm>
            <a:custGeom>
              <a:avLst/>
              <a:gdLst>
                <a:gd name="T0" fmla="*/ 13 w 24"/>
                <a:gd name="T1" fmla="*/ 39 h 83"/>
                <a:gd name="T2" fmla="*/ 15 w 24"/>
                <a:gd name="T3" fmla="*/ 40 h 83"/>
                <a:gd name="T4" fmla="*/ 15 w 24"/>
                <a:gd name="T5" fmla="*/ 41 h 83"/>
                <a:gd name="T6" fmla="*/ 15 w 24"/>
                <a:gd name="T7" fmla="*/ 42 h 83"/>
                <a:gd name="T8" fmla="*/ 12 w 24"/>
                <a:gd name="T9" fmla="*/ 41 h 83"/>
                <a:gd name="T10" fmla="*/ 15 w 24"/>
                <a:gd name="T11" fmla="*/ 6 h 83"/>
                <a:gd name="T12" fmla="*/ 12 w 24"/>
                <a:gd name="T13" fmla="*/ 10 h 83"/>
                <a:gd name="T14" fmla="*/ 12 w 24"/>
                <a:gd name="T15" fmla="*/ 9 h 83"/>
                <a:gd name="T16" fmla="*/ 15 w 24"/>
                <a:gd name="T17" fmla="*/ 13 h 83"/>
                <a:gd name="T18" fmla="*/ 12 w 24"/>
                <a:gd name="T19" fmla="*/ 13 h 83"/>
                <a:gd name="T20" fmla="*/ 15 w 24"/>
                <a:gd name="T21" fmla="*/ 15 h 83"/>
                <a:gd name="T22" fmla="*/ 12 w 24"/>
                <a:gd name="T23" fmla="*/ 19 h 83"/>
                <a:gd name="T24" fmla="*/ 12 w 24"/>
                <a:gd name="T25" fmla="*/ 18 h 83"/>
                <a:gd name="T26" fmla="*/ 15 w 24"/>
                <a:gd name="T27" fmla="*/ 22 h 83"/>
                <a:gd name="T28" fmla="*/ 12 w 24"/>
                <a:gd name="T29" fmla="*/ 22 h 83"/>
                <a:gd name="T30" fmla="*/ 15 w 24"/>
                <a:gd name="T31" fmla="*/ 60 h 83"/>
                <a:gd name="T32" fmla="*/ 12 w 24"/>
                <a:gd name="T33" fmla="*/ 63 h 83"/>
                <a:gd name="T34" fmla="*/ 12 w 24"/>
                <a:gd name="T35" fmla="*/ 64 h 83"/>
                <a:gd name="T36" fmla="*/ 15 w 24"/>
                <a:gd name="T37" fmla="*/ 66 h 83"/>
                <a:gd name="T38" fmla="*/ 12 w 24"/>
                <a:gd name="T39" fmla="*/ 66 h 83"/>
                <a:gd name="T40" fmla="*/ 15 w 24"/>
                <a:gd name="T41" fmla="*/ 70 h 83"/>
                <a:gd name="T42" fmla="*/ 12 w 24"/>
                <a:gd name="T43" fmla="*/ 72 h 83"/>
                <a:gd name="T44" fmla="*/ 12 w 24"/>
                <a:gd name="T45" fmla="*/ 73 h 83"/>
                <a:gd name="T46" fmla="*/ 15 w 24"/>
                <a:gd name="T47" fmla="*/ 75 h 83"/>
                <a:gd name="T48" fmla="*/ 12 w 24"/>
                <a:gd name="T49" fmla="*/ 75 h 83"/>
                <a:gd name="T50" fmla="*/ 9 w 24"/>
                <a:gd name="T51" fmla="*/ 28 h 83"/>
                <a:gd name="T52" fmla="*/ 18 w 24"/>
                <a:gd name="T53" fmla="*/ 4 h 83"/>
                <a:gd name="T54" fmla="*/ 9 w 24"/>
                <a:gd name="T55" fmla="*/ 79 h 83"/>
                <a:gd name="T56" fmla="*/ 18 w 24"/>
                <a:gd name="T57" fmla="*/ 81 h 83"/>
                <a:gd name="T58" fmla="*/ 8 w 24"/>
                <a:gd name="T59" fmla="*/ 81 h 83"/>
                <a:gd name="T60" fmla="*/ 9 w 24"/>
                <a:gd name="T61" fmla="*/ 78 h 83"/>
                <a:gd name="T62" fmla="*/ 9 w 24"/>
                <a:gd name="T63" fmla="*/ 53 h 83"/>
                <a:gd name="T64" fmla="*/ 18 w 24"/>
                <a:gd name="T65" fmla="*/ 78 h 83"/>
                <a:gd name="T66" fmla="*/ 19 w 24"/>
                <a:gd name="T67" fmla="*/ 82 h 83"/>
                <a:gd name="T68" fmla="*/ 7 w 24"/>
                <a:gd name="T69" fmla="*/ 82 h 83"/>
                <a:gd name="T70" fmla="*/ 20 w 24"/>
                <a:gd name="T71" fmla="*/ 32 h 83"/>
                <a:gd name="T72" fmla="*/ 19 w 24"/>
                <a:gd name="T73" fmla="*/ 27 h 83"/>
                <a:gd name="T74" fmla="*/ 18 w 24"/>
                <a:gd name="T75" fmla="*/ 29 h 83"/>
                <a:gd name="T76" fmla="*/ 8 w 24"/>
                <a:gd name="T77" fmla="*/ 28 h 83"/>
                <a:gd name="T78" fmla="*/ 7 w 24"/>
                <a:gd name="T79" fmla="*/ 28 h 83"/>
                <a:gd name="T80" fmla="*/ 13 w 24"/>
                <a:gd name="T81" fmla="*/ 30 h 83"/>
                <a:gd name="T82" fmla="*/ 20 w 24"/>
                <a:gd name="T83" fmla="*/ 50 h 83"/>
                <a:gd name="T84" fmla="*/ 19 w 24"/>
                <a:gd name="T85" fmla="*/ 55 h 83"/>
                <a:gd name="T86" fmla="*/ 18 w 24"/>
                <a:gd name="T87" fmla="*/ 53 h 83"/>
                <a:gd name="T88" fmla="*/ 8 w 24"/>
                <a:gd name="T89" fmla="*/ 54 h 83"/>
                <a:gd name="T90" fmla="*/ 7 w 24"/>
                <a:gd name="T91" fmla="*/ 54 h 83"/>
                <a:gd name="T92" fmla="*/ 13 w 24"/>
                <a:gd name="T93" fmla="*/ 52 h 83"/>
                <a:gd name="T94" fmla="*/ 21 w 24"/>
                <a:gd name="T95" fmla="*/ 41 h 83"/>
                <a:gd name="T96" fmla="*/ 13 w 24"/>
                <a:gd name="T97" fmla="*/ 49 h 83"/>
                <a:gd name="T98" fmla="*/ 13 w 24"/>
                <a:gd name="T99" fmla="*/ 31 h 83"/>
                <a:gd name="T100" fmla="*/ 3 w 24"/>
                <a:gd name="T101" fmla="*/ 41 h 83"/>
                <a:gd name="T102" fmla="*/ 2 w 24"/>
                <a:gd name="T103" fmla="*/ 43 h 83"/>
                <a:gd name="T104" fmla="*/ 2 w 24"/>
                <a:gd name="T105" fmla="*/ 39 h 83"/>
                <a:gd name="T106" fmla="*/ 0 w 24"/>
                <a:gd name="T107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83">
                  <a:moveTo>
                    <a:pt x="12" y="41"/>
                  </a:moveTo>
                  <a:cubicBezTo>
                    <a:pt x="12" y="40"/>
                    <a:pt x="12" y="40"/>
                    <a:pt x="13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4" y="38"/>
                    <a:pt x="14" y="38"/>
                  </a:cubicBezTo>
                  <a:cubicBezTo>
                    <a:pt x="14" y="37"/>
                    <a:pt x="16" y="38"/>
                    <a:pt x="15" y="39"/>
                  </a:cubicBezTo>
                  <a:cubicBezTo>
                    <a:pt x="15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6" y="42"/>
                    <a:pt x="18" y="42"/>
                    <a:pt x="19" y="43"/>
                  </a:cubicBezTo>
                  <a:cubicBezTo>
                    <a:pt x="20" y="43"/>
                    <a:pt x="19" y="44"/>
                    <a:pt x="19" y="44"/>
                  </a:cubicBezTo>
                  <a:cubicBezTo>
                    <a:pt x="17" y="43"/>
                    <a:pt x="16" y="43"/>
                    <a:pt x="15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3" y="42"/>
                  </a:cubicBezTo>
                  <a:cubicBezTo>
                    <a:pt x="13" y="42"/>
                    <a:pt x="12" y="42"/>
                    <a:pt x="12" y="41"/>
                  </a:cubicBezTo>
                  <a:close/>
                  <a:moveTo>
                    <a:pt x="1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7"/>
                    <a:pt x="12" y="7"/>
                  </a:cubicBezTo>
                  <a:close/>
                  <a:moveTo>
                    <a:pt x="12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10"/>
                    <a:pt x="12" y="10"/>
                  </a:cubicBezTo>
                  <a:close/>
                  <a:moveTo>
                    <a:pt x="12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3"/>
                    <a:pt x="12" y="13"/>
                  </a:cubicBezTo>
                  <a:close/>
                  <a:moveTo>
                    <a:pt x="12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6"/>
                    <a:pt x="12" y="16"/>
                  </a:cubicBezTo>
                  <a:close/>
                  <a:moveTo>
                    <a:pt x="12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8"/>
                    <a:pt x="15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9"/>
                    <a:pt x="12" y="19"/>
                  </a:cubicBezTo>
                  <a:close/>
                  <a:moveTo>
                    <a:pt x="12" y="22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1" y="22"/>
                    <a:pt x="12" y="22"/>
                  </a:cubicBezTo>
                  <a:close/>
                  <a:moveTo>
                    <a:pt x="12" y="59"/>
                  </a:move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60"/>
                    <a:pt x="15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60"/>
                    <a:pt x="11" y="59"/>
                    <a:pt x="12" y="59"/>
                  </a:cubicBezTo>
                  <a:close/>
                  <a:moveTo>
                    <a:pt x="12" y="63"/>
                  </a:moveTo>
                  <a:cubicBezTo>
                    <a:pt x="15" y="63"/>
                    <a:pt x="15" y="63"/>
                    <a:pt x="15" y="63"/>
                  </a:cubicBezTo>
                  <a:cubicBezTo>
                    <a:pt x="15" y="63"/>
                    <a:pt x="15" y="64"/>
                    <a:pt x="15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1" y="64"/>
                    <a:pt x="11" y="63"/>
                    <a:pt x="12" y="63"/>
                  </a:cubicBezTo>
                  <a:close/>
                  <a:moveTo>
                    <a:pt x="12" y="66"/>
                  </a:moveTo>
                  <a:cubicBezTo>
                    <a:pt x="15" y="66"/>
                    <a:pt x="15" y="66"/>
                    <a:pt x="15" y="66"/>
                  </a:cubicBezTo>
                  <a:cubicBezTo>
                    <a:pt x="15" y="66"/>
                    <a:pt x="15" y="67"/>
                    <a:pt x="15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1" y="67"/>
                    <a:pt x="11" y="66"/>
                    <a:pt x="12" y="66"/>
                  </a:cubicBezTo>
                  <a:close/>
                  <a:moveTo>
                    <a:pt x="12" y="69"/>
                  </a:moveTo>
                  <a:cubicBezTo>
                    <a:pt x="15" y="69"/>
                    <a:pt x="15" y="69"/>
                    <a:pt x="15" y="69"/>
                  </a:cubicBezTo>
                  <a:cubicBezTo>
                    <a:pt x="15" y="69"/>
                    <a:pt x="15" y="70"/>
                    <a:pt x="15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1" y="70"/>
                    <a:pt x="11" y="69"/>
                    <a:pt x="12" y="69"/>
                  </a:cubicBezTo>
                  <a:close/>
                  <a:moveTo>
                    <a:pt x="12" y="72"/>
                  </a:moveTo>
                  <a:cubicBezTo>
                    <a:pt x="15" y="72"/>
                    <a:pt x="15" y="72"/>
                    <a:pt x="15" y="72"/>
                  </a:cubicBezTo>
                  <a:cubicBezTo>
                    <a:pt x="15" y="72"/>
                    <a:pt x="15" y="73"/>
                    <a:pt x="15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73"/>
                    <a:pt x="11" y="72"/>
                    <a:pt x="12" y="72"/>
                  </a:cubicBezTo>
                  <a:close/>
                  <a:moveTo>
                    <a:pt x="12" y="75"/>
                  </a:move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1" y="76"/>
                    <a:pt x="11" y="75"/>
                    <a:pt x="12" y="75"/>
                  </a:cubicBezTo>
                  <a:close/>
                  <a:moveTo>
                    <a:pt x="9" y="4"/>
                  </a:moveTo>
                  <a:cubicBezTo>
                    <a:pt x="9" y="12"/>
                    <a:pt x="9" y="20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2" y="28"/>
                    <a:pt x="15" y="28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0"/>
                    <a:pt x="18" y="12"/>
                    <a:pt x="18" y="4"/>
                  </a:cubicBezTo>
                  <a:cubicBezTo>
                    <a:pt x="18" y="2"/>
                    <a:pt x="16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lose/>
                  <a:moveTo>
                    <a:pt x="9" y="79"/>
                  </a:moveTo>
                  <a:cubicBezTo>
                    <a:pt x="18" y="79"/>
                    <a:pt x="18" y="79"/>
                    <a:pt x="18" y="79"/>
                  </a:cubicBezTo>
                  <a:cubicBezTo>
                    <a:pt x="18" y="79"/>
                    <a:pt x="18" y="79"/>
                    <a:pt x="18" y="80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8" y="82"/>
                    <a:pt x="8" y="82"/>
                    <a:pt x="8" y="81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8" y="79"/>
                    <a:pt x="9" y="79"/>
                    <a:pt x="9" y="79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4"/>
                    <a:pt x="9" y="53"/>
                    <a:pt x="9" y="53"/>
                  </a:cubicBezTo>
                  <a:cubicBezTo>
                    <a:pt x="12" y="53"/>
                    <a:pt x="15" y="53"/>
                    <a:pt x="17" y="53"/>
                  </a:cubicBezTo>
                  <a:cubicBezTo>
                    <a:pt x="18" y="53"/>
                    <a:pt x="18" y="54"/>
                    <a:pt x="18" y="5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8"/>
                    <a:pt x="19" y="78"/>
                    <a:pt x="19" y="79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9" y="83"/>
                    <a:pt x="18" y="83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8" y="83"/>
                    <a:pt x="7" y="82"/>
                    <a:pt x="7" y="82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8"/>
                    <a:pt x="8" y="78"/>
                    <a:pt x="9" y="78"/>
                  </a:cubicBezTo>
                  <a:close/>
                  <a:moveTo>
                    <a:pt x="20" y="32"/>
                  </a:moveTo>
                  <a:cubicBezTo>
                    <a:pt x="20" y="30"/>
                    <a:pt x="20" y="29"/>
                    <a:pt x="20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8"/>
                  </a:cubicBezTo>
                  <a:cubicBezTo>
                    <a:pt x="19" y="28"/>
                    <a:pt x="19" y="28"/>
                    <a:pt x="19" y="29"/>
                  </a:cubicBezTo>
                  <a:cubicBezTo>
                    <a:pt x="19" y="29"/>
                    <a:pt x="18" y="29"/>
                    <a:pt x="18" y="29"/>
                  </a:cubicBezTo>
                  <a:cubicBezTo>
                    <a:pt x="15" y="29"/>
                    <a:pt x="12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7"/>
                    <a:pt x="7" y="28"/>
                  </a:cubicBezTo>
                  <a:cubicBezTo>
                    <a:pt x="7" y="29"/>
                    <a:pt x="6" y="30"/>
                    <a:pt x="6" y="32"/>
                  </a:cubicBezTo>
                  <a:cubicBezTo>
                    <a:pt x="6" y="33"/>
                    <a:pt x="6" y="33"/>
                    <a:pt x="7" y="32"/>
                  </a:cubicBezTo>
                  <a:cubicBezTo>
                    <a:pt x="9" y="31"/>
                    <a:pt x="11" y="30"/>
                    <a:pt x="13" y="30"/>
                  </a:cubicBezTo>
                  <a:cubicBezTo>
                    <a:pt x="16" y="30"/>
                    <a:pt x="18" y="31"/>
                    <a:pt x="20" y="32"/>
                  </a:cubicBezTo>
                  <a:cubicBezTo>
                    <a:pt x="21" y="33"/>
                    <a:pt x="21" y="33"/>
                    <a:pt x="20" y="32"/>
                  </a:cubicBezTo>
                  <a:close/>
                  <a:moveTo>
                    <a:pt x="20" y="50"/>
                  </a:moveTo>
                  <a:cubicBezTo>
                    <a:pt x="20" y="52"/>
                    <a:pt x="20" y="53"/>
                    <a:pt x="20" y="54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4"/>
                  </a:cubicBezTo>
                  <a:cubicBezTo>
                    <a:pt x="19" y="54"/>
                    <a:pt x="19" y="54"/>
                    <a:pt x="19" y="53"/>
                  </a:cubicBezTo>
                  <a:cubicBezTo>
                    <a:pt x="19" y="53"/>
                    <a:pt x="18" y="53"/>
                    <a:pt x="18" y="53"/>
                  </a:cubicBezTo>
                  <a:cubicBezTo>
                    <a:pt x="15" y="53"/>
                    <a:pt x="12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7" y="55"/>
                  </a:cubicBezTo>
                  <a:cubicBezTo>
                    <a:pt x="7" y="55"/>
                    <a:pt x="7" y="55"/>
                    <a:pt x="7" y="54"/>
                  </a:cubicBezTo>
                  <a:cubicBezTo>
                    <a:pt x="7" y="53"/>
                    <a:pt x="6" y="52"/>
                    <a:pt x="6" y="50"/>
                  </a:cubicBezTo>
                  <a:cubicBezTo>
                    <a:pt x="6" y="49"/>
                    <a:pt x="6" y="49"/>
                    <a:pt x="7" y="50"/>
                  </a:cubicBezTo>
                  <a:cubicBezTo>
                    <a:pt x="9" y="51"/>
                    <a:pt x="11" y="52"/>
                    <a:pt x="13" y="52"/>
                  </a:cubicBezTo>
                  <a:cubicBezTo>
                    <a:pt x="16" y="52"/>
                    <a:pt x="18" y="51"/>
                    <a:pt x="20" y="50"/>
                  </a:cubicBezTo>
                  <a:cubicBezTo>
                    <a:pt x="21" y="49"/>
                    <a:pt x="21" y="49"/>
                    <a:pt x="20" y="50"/>
                  </a:cubicBezTo>
                  <a:close/>
                  <a:moveTo>
                    <a:pt x="21" y="41"/>
                  </a:moveTo>
                  <a:cubicBezTo>
                    <a:pt x="21" y="37"/>
                    <a:pt x="18" y="33"/>
                    <a:pt x="13" y="33"/>
                  </a:cubicBezTo>
                  <a:cubicBezTo>
                    <a:pt x="9" y="33"/>
                    <a:pt x="6" y="37"/>
                    <a:pt x="6" y="41"/>
                  </a:cubicBezTo>
                  <a:cubicBezTo>
                    <a:pt x="6" y="45"/>
                    <a:pt x="9" y="49"/>
                    <a:pt x="13" y="49"/>
                  </a:cubicBezTo>
                  <a:cubicBezTo>
                    <a:pt x="18" y="49"/>
                    <a:pt x="21" y="45"/>
                    <a:pt x="21" y="41"/>
                  </a:cubicBezTo>
                  <a:close/>
                  <a:moveTo>
                    <a:pt x="3" y="41"/>
                  </a:moveTo>
                  <a:cubicBezTo>
                    <a:pt x="3" y="35"/>
                    <a:pt x="8" y="31"/>
                    <a:pt x="13" y="31"/>
                  </a:cubicBezTo>
                  <a:cubicBezTo>
                    <a:pt x="19" y="31"/>
                    <a:pt x="24" y="35"/>
                    <a:pt x="24" y="41"/>
                  </a:cubicBezTo>
                  <a:cubicBezTo>
                    <a:pt x="24" y="47"/>
                    <a:pt x="19" y="51"/>
                    <a:pt x="13" y="51"/>
                  </a:cubicBezTo>
                  <a:cubicBezTo>
                    <a:pt x="8" y="51"/>
                    <a:pt x="3" y="47"/>
                    <a:pt x="3" y="41"/>
                  </a:cubicBezTo>
                  <a:close/>
                  <a:moveTo>
                    <a:pt x="0" y="42"/>
                  </a:moveTo>
                  <a:cubicBezTo>
                    <a:pt x="0" y="42"/>
                    <a:pt x="1" y="43"/>
                    <a:pt x="1" y="43"/>
                  </a:cubicBezTo>
                  <a:cubicBezTo>
                    <a:pt x="1" y="43"/>
                    <a:pt x="2" y="43"/>
                    <a:pt x="2" y="43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2" y="41"/>
                    <a:pt x="2" y="41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1" y="39"/>
                    <a:pt x="1" y="39"/>
                  </a:cubicBezTo>
                  <a:cubicBezTo>
                    <a:pt x="1" y="39"/>
                    <a:pt x="0" y="39"/>
                    <a:pt x="0" y="4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320"/>
            <p:cNvSpPr>
              <a:spLocks noEditPoints="1"/>
            </p:cNvSpPr>
            <p:nvPr/>
          </p:nvSpPr>
          <p:spPr bwMode="auto">
            <a:xfrm>
              <a:off x="374650" y="846138"/>
              <a:ext cx="277813" cy="1004888"/>
            </a:xfrm>
            <a:custGeom>
              <a:avLst/>
              <a:gdLst>
                <a:gd name="T0" fmla="*/ 12 w 23"/>
                <a:gd name="T1" fmla="*/ 39 h 83"/>
                <a:gd name="T2" fmla="*/ 14 w 23"/>
                <a:gd name="T3" fmla="*/ 40 h 83"/>
                <a:gd name="T4" fmla="*/ 14 w 23"/>
                <a:gd name="T5" fmla="*/ 41 h 83"/>
                <a:gd name="T6" fmla="*/ 14 w 23"/>
                <a:gd name="T7" fmla="*/ 42 h 83"/>
                <a:gd name="T8" fmla="*/ 11 w 23"/>
                <a:gd name="T9" fmla="*/ 41 h 83"/>
                <a:gd name="T10" fmla="*/ 14 w 23"/>
                <a:gd name="T11" fmla="*/ 6 h 83"/>
                <a:gd name="T12" fmla="*/ 11 w 23"/>
                <a:gd name="T13" fmla="*/ 10 h 83"/>
                <a:gd name="T14" fmla="*/ 11 w 23"/>
                <a:gd name="T15" fmla="*/ 9 h 83"/>
                <a:gd name="T16" fmla="*/ 14 w 23"/>
                <a:gd name="T17" fmla="*/ 13 h 83"/>
                <a:gd name="T18" fmla="*/ 11 w 23"/>
                <a:gd name="T19" fmla="*/ 13 h 83"/>
                <a:gd name="T20" fmla="*/ 14 w 23"/>
                <a:gd name="T21" fmla="*/ 15 h 83"/>
                <a:gd name="T22" fmla="*/ 11 w 23"/>
                <a:gd name="T23" fmla="*/ 20 h 83"/>
                <a:gd name="T24" fmla="*/ 11 w 23"/>
                <a:gd name="T25" fmla="*/ 18 h 83"/>
                <a:gd name="T26" fmla="*/ 14 w 23"/>
                <a:gd name="T27" fmla="*/ 23 h 83"/>
                <a:gd name="T28" fmla="*/ 11 w 23"/>
                <a:gd name="T29" fmla="*/ 23 h 83"/>
                <a:gd name="T30" fmla="*/ 14 w 23"/>
                <a:gd name="T31" fmla="*/ 61 h 83"/>
                <a:gd name="T32" fmla="*/ 11 w 23"/>
                <a:gd name="T33" fmla="*/ 63 h 83"/>
                <a:gd name="T34" fmla="*/ 11 w 23"/>
                <a:gd name="T35" fmla="*/ 64 h 83"/>
                <a:gd name="T36" fmla="*/ 14 w 23"/>
                <a:gd name="T37" fmla="*/ 66 h 83"/>
                <a:gd name="T38" fmla="*/ 11 w 23"/>
                <a:gd name="T39" fmla="*/ 66 h 83"/>
                <a:gd name="T40" fmla="*/ 14 w 23"/>
                <a:gd name="T41" fmla="*/ 70 h 83"/>
                <a:gd name="T42" fmla="*/ 11 w 23"/>
                <a:gd name="T43" fmla="*/ 72 h 83"/>
                <a:gd name="T44" fmla="*/ 11 w 23"/>
                <a:gd name="T45" fmla="*/ 73 h 83"/>
                <a:gd name="T46" fmla="*/ 14 w 23"/>
                <a:gd name="T47" fmla="*/ 75 h 83"/>
                <a:gd name="T48" fmla="*/ 11 w 23"/>
                <a:gd name="T49" fmla="*/ 75 h 83"/>
                <a:gd name="T50" fmla="*/ 9 w 23"/>
                <a:gd name="T51" fmla="*/ 29 h 83"/>
                <a:gd name="T52" fmla="*/ 17 w 23"/>
                <a:gd name="T53" fmla="*/ 4 h 83"/>
                <a:gd name="T54" fmla="*/ 8 w 23"/>
                <a:gd name="T55" fmla="*/ 79 h 83"/>
                <a:gd name="T56" fmla="*/ 17 w 23"/>
                <a:gd name="T57" fmla="*/ 82 h 83"/>
                <a:gd name="T58" fmla="*/ 8 w 23"/>
                <a:gd name="T59" fmla="*/ 82 h 83"/>
                <a:gd name="T60" fmla="*/ 8 w 23"/>
                <a:gd name="T61" fmla="*/ 78 h 83"/>
                <a:gd name="T62" fmla="*/ 9 w 23"/>
                <a:gd name="T63" fmla="*/ 54 h 83"/>
                <a:gd name="T64" fmla="*/ 17 w 23"/>
                <a:gd name="T65" fmla="*/ 78 h 83"/>
                <a:gd name="T66" fmla="*/ 18 w 23"/>
                <a:gd name="T67" fmla="*/ 82 h 83"/>
                <a:gd name="T68" fmla="*/ 7 w 23"/>
                <a:gd name="T69" fmla="*/ 82 h 83"/>
                <a:gd name="T70" fmla="*/ 20 w 23"/>
                <a:gd name="T71" fmla="*/ 32 h 83"/>
                <a:gd name="T72" fmla="*/ 18 w 23"/>
                <a:gd name="T73" fmla="*/ 28 h 83"/>
                <a:gd name="T74" fmla="*/ 17 w 23"/>
                <a:gd name="T75" fmla="*/ 29 h 83"/>
                <a:gd name="T76" fmla="*/ 7 w 23"/>
                <a:gd name="T77" fmla="*/ 28 h 83"/>
                <a:gd name="T78" fmla="*/ 6 w 23"/>
                <a:gd name="T79" fmla="*/ 28 h 83"/>
                <a:gd name="T80" fmla="*/ 13 w 23"/>
                <a:gd name="T81" fmla="*/ 30 h 83"/>
                <a:gd name="T82" fmla="*/ 20 w 23"/>
                <a:gd name="T83" fmla="*/ 50 h 83"/>
                <a:gd name="T84" fmla="*/ 18 w 23"/>
                <a:gd name="T85" fmla="*/ 55 h 83"/>
                <a:gd name="T86" fmla="*/ 17 w 23"/>
                <a:gd name="T87" fmla="*/ 53 h 83"/>
                <a:gd name="T88" fmla="*/ 7 w 23"/>
                <a:gd name="T89" fmla="*/ 55 h 83"/>
                <a:gd name="T90" fmla="*/ 6 w 23"/>
                <a:gd name="T91" fmla="*/ 55 h 83"/>
                <a:gd name="T92" fmla="*/ 13 w 23"/>
                <a:gd name="T93" fmla="*/ 52 h 83"/>
                <a:gd name="T94" fmla="*/ 20 w 23"/>
                <a:gd name="T95" fmla="*/ 41 h 83"/>
                <a:gd name="T96" fmla="*/ 13 w 23"/>
                <a:gd name="T97" fmla="*/ 49 h 83"/>
                <a:gd name="T98" fmla="*/ 13 w 23"/>
                <a:gd name="T99" fmla="*/ 31 h 83"/>
                <a:gd name="T100" fmla="*/ 2 w 23"/>
                <a:gd name="T101" fmla="*/ 41 h 83"/>
                <a:gd name="T102" fmla="*/ 1 w 23"/>
                <a:gd name="T103" fmla="*/ 43 h 83"/>
                <a:gd name="T104" fmla="*/ 1 w 23"/>
                <a:gd name="T105" fmla="*/ 39 h 83"/>
                <a:gd name="T106" fmla="*/ 0 w 23"/>
                <a:gd name="T107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83">
                  <a:moveTo>
                    <a:pt x="11" y="41"/>
                  </a:moveTo>
                  <a:cubicBezTo>
                    <a:pt x="11" y="41"/>
                    <a:pt x="11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3" y="39"/>
                    <a:pt x="13" y="39"/>
                    <a:pt x="13" y="38"/>
                  </a:cubicBezTo>
                  <a:cubicBezTo>
                    <a:pt x="13" y="37"/>
                    <a:pt x="15" y="38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6" y="42"/>
                    <a:pt x="17" y="43"/>
                    <a:pt x="18" y="43"/>
                  </a:cubicBezTo>
                  <a:cubicBezTo>
                    <a:pt x="19" y="43"/>
                    <a:pt x="18" y="44"/>
                    <a:pt x="18" y="44"/>
                  </a:cubicBezTo>
                  <a:cubicBezTo>
                    <a:pt x="17" y="43"/>
                    <a:pt x="15" y="43"/>
                    <a:pt x="14" y="42"/>
                  </a:cubicBezTo>
                  <a:cubicBezTo>
                    <a:pt x="14" y="42"/>
                    <a:pt x="14" y="42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3"/>
                    <a:pt x="11" y="42"/>
                    <a:pt x="11" y="41"/>
                  </a:cubicBezTo>
                  <a:close/>
                  <a:moveTo>
                    <a:pt x="11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6"/>
                    <a:pt x="1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7"/>
                    <a:pt x="11" y="7"/>
                  </a:cubicBezTo>
                  <a:close/>
                  <a:moveTo>
                    <a:pt x="11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9"/>
                    <a:pt x="14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10"/>
                    <a:pt x="11" y="10"/>
                  </a:cubicBezTo>
                  <a:close/>
                  <a:moveTo>
                    <a:pt x="11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2"/>
                    <a:pt x="14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3"/>
                    <a:pt x="11" y="13"/>
                  </a:cubicBezTo>
                  <a:close/>
                  <a:moveTo>
                    <a:pt x="11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5" y="15"/>
                    <a:pt x="14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5"/>
                    <a:pt x="10" y="16"/>
                    <a:pt x="11" y="16"/>
                  </a:cubicBezTo>
                  <a:close/>
                  <a:moveTo>
                    <a:pt x="11" y="20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18"/>
                    <a:pt x="14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20"/>
                    <a:pt x="11" y="20"/>
                  </a:cubicBezTo>
                  <a:close/>
                  <a:moveTo>
                    <a:pt x="11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3"/>
                    <a:pt x="11" y="23"/>
                  </a:cubicBezTo>
                  <a:close/>
                  <a:moveTo>
                    <a:pt x="11" y="60"/>
                  </a:move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4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0" y="61"/>
                    <a:pt x="10" y="60"/>
                    <a:pt x="11" y="60"/>
                  </a:cubicBezTo>
                  <a:close/>
                  <a:moveTo>
                    <a:pt x="11" y="63"/>
                  </a:moveTo>
                  <a:cubicBezTo>
                    <a:pt x="14" y="63"/>
                    <a:pt x="14" y="63"/>
                    <a:pt x="14" y="63"/>
                  </a:cubicBezTo>
                  <a:cubicBezTo>
                    <a:pt x="15" y="63"/>
                    <a:pt x="15" y="64"/>
                    <a:pt x="14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4"/>
                    <a:pt x="10" y="63"/>
                    <a:pt x="11" y="63"/>
                  </a:cubicBezTo>
                  <a:close/>
                  <a:moveTo>
                    <a:pt x="11" y="66"/>
                  </a:moveTo>
                  <a:cubicBezTo>
                    <a:pt x="14" y="66"/>
                    <a:pt x="14" y="66"/>
                    <a:pt x="14" y="66"/>
                  </a:cubicBezTo>
                  <a:cubicBezTo>
                    <a:pt x="15" y="66"/>
                    <a:pt x="15" y="67"/>
                    <a:pt x="14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7"/>
                    <a:pt x="10" y="66"/>
                    <a:pt x="11" y="66"/>
                  </a:cubicBezTo>
                  <a:close/>
                  <a:moveTo>
                    <a:pt x="11" y="69"/>
                  </a:moveTo>
                  <a:cubicBezTo>
                    <a:pt x="14" y="69"/>
                    <a:pt x="14" y="69"/>
                    <a:pt x="14" y="69"/>
                  </a:cubicBezTo>
                  <a:cubicBezTo>
                    <a:pt x="15" y="69"/>
                    <a:pt x="15" y="70"/>
                    <a:pt x="14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70"/>
                    <a:pt x="10" y="69"/>
                    <a:pt x="11" y="69"/>
                  </a:cubicBezTo>
                  <a:close/>
                  <a:moveTo>
                    <a:pt x="11" y="72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15" y="72"/>
                    <a:pt x="15" y="73"/>
                    <a:pt x="14" y="73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0" y="72"/>
                    <a:pt x="11" y="72"/>
                  </a:cubicBezTo>
                  <a:close/>
                  <a:moveTo>
                    <a:pt x="11" y="75"/>
                  </a:moveTo>
                  <a:cubicBezTo>
                    <a:pt x="14" y="75"/>
                    <a:pt x="14" y="75"/>
                    <a:pt x="14" y="75"/>
                  </a:cubicBezTo>
                  <a:cubicBezTo>
                    <a:pt x="15" y="75"/>
                    <a:pt x="15" y="76"/>
                    <a:pt x="14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0" y="76"/>
                    <a:pt x="10" y="75"/>
                    <a:pt x="11" y="75"/>
                  </a:cubicBezTo>
                  <a:close/>
                  <a:moveTo>
                    <a:pt x="8" y="4"/>
                  </a:moveTo>
                  <a:cubicBezTo>
                    <a:pt x="8" y="12"/>
                    <a:pt x="8" y="20"/>
                    <a:pt x="8" y="28"/>
                  </a:cubicBezTo>
                  <a:cubicBezTo>
                    <a:pt x="8" y="29"/>
                    <a:pt x="8" y="29"/>
                    <a:pt x="9" y="29"/>
                  </a:cubicBezTo>
                  <a:cubicBezTo>
                    <a:pt x="11" y="29"/>
                    <a:pt x="14" y="29"/>
                    <a:pt x="16" y="29"/>
                  </a:cubicBezTo>
                  <a:cubicBezTo>
                    <a:pt x="17" y="29"/>
                    <a:pt x="17" y="29"/>
                    <a:pt x="17" y="28"/>
                  </a:cubicBezTo>
                  <a:cubicBezTo>
                    <a:pt x="17" y="20"/>
                    <a:pt x="17" y="12"/>
                    <a:pt x="17" y="4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0" y="0"/>
                    <a:pt x="8" y="2"/>
                    <a:pt x="8" y="4"/>
                  </a:cubicBezTo>
                  <a:close/>
                  <a:moveTo>
                    <a:pt x="8" y="79"/>
                  </a:moveTo>
                  <a:cubicBezTo>
                    <a:pt x="17" y="79"/>
                    <a:pt x="17" y="79"/>
                    <a:pt x="17" y="79"/>
                  </a:cubicBezTo>
                  <a:cubicBezTo>
                    <a:pt x="17" y="79"/>
                    <a:pt x="17" y="79"/>
                    <a:pt x="17" y="80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79"/>
                    <a:pt x="8" y="79"/>
                    <a:pt x="8" y="79"/>
                  </a:cubicBezTo>
                  <a:close/>
                  <a:moveTo>
                    <a:pt x="8" y="7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4"/>
                    <a:pt x="8" y="54"/>
                    <a:pt x="9" y="54"/>
                  </a:cubicBezTo>
                  <a:cubicBezTo>
                    <a:pt x="11" y="54"/>
                    <a:pt x="14" y="54"/>
                    <a:pt x="16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78"/>
                    <a:pt x="18" y="79"/>
                    <a:pt x="18" y="79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3"/>
                    <a:pt x="18" y="83"/>
                    <a:pt x="17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9"/>
                    <a:pt x="7" y="78"/>
                    <a:pt x="8" y="78"/>
                  </a:cubicBezTo>
                  <a:close/>
                  <a:moveTo>
                    <a:pt x="20" y="32"/>
                  </a:moveTo>
                  <a:cubicBezTo>
                    <a:pt x="19" y="31"/>
                    <a:pt x="19" y="29"/>
                    <a:pt x="19" y="28"/>
                  </a:cubicBezTo>
                  <a:cubicBezTo>
                    <a:pt x="19" y="28"/>
                    <a:pt x="19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9"/>
                    <a:pt x="18" y="29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4" y="29"/>
                    <a:pt x="11" y="29"/>
                    <a:pt x="8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6" y="31"/>
                    <a:pt x="5" y="32"/>
                  </a:cubicBezTo>
                  <a:cubicBezTo>
                    <a:pt x="5" y="33"/>
                    <a:pt x="5" y="33"/>
                    <a:pt x="6" y="32"/>
                  </a:cubicBezTo>
                  <a:cubicBezTo>
                    <a:pt x="8" y="31"/>
                    <a:pt x="10" y="30"/>
                    <a:pt x="13" y="30"/>
                  </a:cubicBezTo>
                  <a:cubicBezTo>
                    <a:pt x="15" y="30"/>
                    <a:pt x="17" y="31"/>
                    <a:pt x="19" y="32"/>
                  </a:cubicBezTo>
                  <a:cubicBezTo>
                    <a:pt x="20" y="33"/>
                    <a:pt x="20" y="33"/>
                    <a:pt x="20" y="32"/>
                  </a:cubicBezTo>
                  <a:close/>
                  <a:moveTo>
                    <a:pt x="20" y="50"/>
                  </a:moveTo>
                  <a:cubicBezTo>
                    <a:pt x="19" y="52"/>
                    <a:pt x="19" y="53"/>
                    <a:pt x="19" y="54"/>
                  </a:cubicBezTo>
                  <a:cubicBezTo>
                    <a:pt x="19" y="55"/>
                    <a:pt x="19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3"/>
                    <a:pt x="18" y="53"/>
                    <a:pt x="17" y="53"/>
                  </a:cubicBezTo>
                  <a:cubicBezTo>
                    <a:pt x="14" y="53"/>
                    <a:pt x="11" y="53"/>
                    <a:pt x="8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4"/>
                    <a:pt x="7" y="54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3"/>
                    <a:pt x="6" y="52"/>
                    <a:pt x="5" y="50"/>
                  </a:cubicBezTo>
                  <a:cubicBezTo>
                    <a:pt x="5" y="49"/>
                    <a:pt x="5" y="49"/>
                    <a:pt x="6" y="50"/>
                  </a:cubicBezTo>
                  <a:cubicBezTo>
                    <a:pt x="8" y="51"/>
                    <a:pt x="10" y="52"/>
                    <a:pt x="13" y="52"/>
                  </a:cubicBezTo>
                  <a:cubicBezTo>
                    <a:pt x="15" y="52"/>
                    <a:pt x="17" y="51"/>
                    <a:pt x="19" y="50"/>
                  </a:cubicBezTo>
                  <a:cubicBezTo>
                    <a:pt x="20" y="49"/>
                    <a:pt x="20" y="49"/>
                    <a:pt x="20" y="50"/>
                  </a:cubicBezTo>
                  <a:close/>
                  <a:moveTo>
                    <a:pt x="20" y="41"/>
                  </a:moveTo>
                  <a:cubicBezTo>
                    <a:pt x="20" y="37"/>
                    <a:pt x="17" y="33"/>
                    <a:pt x="13" y="33"/>
                  </a:cubicBezTo>
                  <a:cubicBezTo>
                    <a:pt x="8" y="33"/>
                    <a:pt x="5" y="37"/>
                    <a:pt x="5" y="41"/>
                  </a:cubicBezTo>
                  <a:cubicBezTo>
                    <a:pt x="5" y="45"/>
                    <a:pt x="8" y="49"/>
                    <a:pt x="13" y="49"/>
                  </a:cubicBezTo>
                  <a:cubicBezTo>
                    <a:pt x="17" y="49"/>
                    <a:pt x="20" y="45"/>
                    <a:pt x="20" y="41"/>
                  </a:cubicBezTo>
                  <a:close/>
                  <a:moveTo>
                    <a:pt x="2" y="41"/>
                  </a:moveTo>
                  <a:cubicBezTo>
                    <a:pt x="2" y="35"/>
                    <a:pt x="7" y="31"/>
                    <a:pt x="13" y="31"/>
                  </a:cubicBezTo>
                  <a:cubicBezTo>
                    <a:pt x="18" y="31"/>
                    <a:pt x="23" y="35"/>
                    <a:pt x="23" y="41"/>
                  </a:cubicBezTo>
                  <a:cubicBezTo>
                    <a:pt x="23" y="47"/>
                    <a:pt x="18" y="52"/>
                    <a:pt x="13" y="52"/>
                  </a:cubicBezTo>
                  <a:cubicBezTo>
                    <a:pt x="7" y="52"/>
                    <a:pt x="2" y="47"/>
                    <a:pt x="2" y="41"/>
                  </a:cubicBezTo>
                  <a:close/>
                  <a:moveTo>
                    <a:pt x="0" y="42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2" y="42"/>
                    <a:pt x="2" y="41"/>
                    <a:pt x="2" y="40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39"/>
                    <a:pt x="1" y="39"/>
                    <a:pt x="0" y="39"/>
                  </a:cubicBezTo>
                  <a:cubicBezTo>
                    <a:pt x="0" y="39"/>
                    <a:pt x="0" y="40"/>
                    <a:pt x="0" y="4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321"/>
            <p:cNvSpPr>
              <a:spLocks noEditPoints="1"/>
            </p:cNvSpPr>
            <p:nvPr/>
          </p:nvSpPr>
          <p:spPr bwMode="auto">
            <a:xfrm>
              <a:off x="374650" y="846138"/>
              <a:ext cx="277813" cy="1004888"/>
            </a:xfrm>
            <a:custGeom>
              <a:avLst/>
              <a:gdLst>
                <a:gd name="T0" fmla="*/ 13 w 23"/>
                <a:gd name="T1" fmla="*/ 40 h 83"/>
                <a:gd name="T2" fmla="*/ 14 w 23"/>
                <a:gd name="T3" fmla="*/ 40 h 83"/>
                <a:gd name="T4" fmla="*/ 15 w 23"/>
                <a:gd name="T5" fmla="*/ 42 h 83"/>
                <a:gd name="T6" fmla="*/ 14 w 23"/>
                <a:gd name="T7" fmla="*/ 42 h 83"/>
                <a:gd name="T8" fmla="*/ 11 w 23"/>
                <a:gd name="T9" fmla="*/ 41 h 83"/>
                <a:gd name="T10" fmla="*/ 14 w 23"/>
                <a:gd name="T11" fmla="*/ 6 h 83"/>
                <a:gd name="T12" fmla="*/ 11 w 23"/>
                <a:gd name="T13" fmla="*/ 10 h 83"/>
                <a:gd name="T14" fmla="*/ 11 w 23"/>
                <a:gd name="T15" fmla="*/ 9 h 83"/>
                <a:gd name="T16" fmla="*/ 14 w 23"/>
                <a:gd name="T17" fmla="*/ 14 h 83"/>
                <a:gd name="T18" fmla="*/ 11 w 23"/>
                <a:gd name="T19" fmla="*/ 14 h 83"/>
                <a:gd name="T20" fmla="*/ 14 w 23"/>
                <a:gd name="T21" fmla="*/ 16 h 83"/>
                <a:gd name="T22" fmla="*/ 11 w 23"/>
                <a:gd name="T23" fmla="*/ 20 h 83"/>
                <a:gd name="T24" fmla="*/ 11 w 23"/>
                <a:gd name="T25" fmla="*/ 19 h 83"/>
                <a:gd name="T26" fmla="*/ 14 w 23"/>
                <a:gd name="T27" fmla="*/ 23 h 83"/>
                <a:gd name="T28" fmla="*/ 11 w 23"/>
                <a:gd name="T29" fmla="*/ 23 h 83"/>
                <a:gd name="T30" fmla="*/ 14 w 23"/>
                <a:gd name="T31" fmla="*/ 61 h 83"/>
                <a:gd name="T32" fmla="*/ 11 w 23"/>
                <a:gd name="T33" fmla="*/ 63 h 83"/>
                <a:gd name="T34" fmla="*/ 11 w 23"/>
                <a:gd name="T35" fmla="*/ 64 h 83"/>
                <a:gd name="T36" fmla="*/ 14 w 23"/>
                <a:gd name="T37" fmla="*/ 66 h 83"/>
                <a:gd name="T38" fmla="*/ 11 w 23"/>
                <a:gd name="T39" fmla="*/ 66 h 83"/>
                <a:gd name="T40" fmla="*/ 14 w 23"/>
                <a:gd name="T41" fmla="*/ 70 h 83"/>
                <a:gd name="T42" fmla="*/ 11 w 23"/>
                <a:gd name="T43" fmla="*/ 72 h 83"/>
                <a:gd name="T44" fmla="*/ 11 w 23"/>
                <a:gd name="T45" fmla="*/ 73 h 83"/>
                <a:gd name="T46" fmla="*/ 14 w 23"/>
                <a:gd name="T47" fmla="*/ 76 h 83"/>
                <a:gd name="T48" fmla="*/ 11 w 23"/>
                <a:gd name="T49" fmla="*/ 76 h 83"/>
                <a:gd name="T50" fmla="*/ 9 w 23"/>
                <a:gd name="T51" fmla="*/ 29 h 83"/>
                <a:gd name="T52" fmla="*/ 17 w 23"/>
                <a:gd name="T53" fmla="*/ 4 h 83"/>
                <a:gd name="T54" fmla="*/ 8 w 23"/>
                <a:gd name="T55" fmla="*/ 79 h 83"/>
                <a:gd name="T56" fmla="*/ 18 w 23"/>
                <a:gd name="T57" fmla="*/ 82 h 83"/>
                <a:gd name="T58" fmla="*/ 8 w 23"/>
                <a:gd name="T59" fmla="*/ 82 h 83"/>
                <a:gd name="T60" fmla="*/ 8 w 23"/>
                <a:gd name="T61" fmla="*/ 78 h 83"/>
                <a:gd name="T62" fmla="*/ 9 w 23"/>
                <a:gd name="T63" fmla="*/ 54 h 83"/>
                <a:gd name="T64" fmla="*/ 17 w 23"/>
                <a:gd name="T65" fmla="*/ 78 h 83"/>
                <a:gd name="T66" fmla="*/ 19 w 23"/>
                <a:gd name="T67" fmla="*/ 82 h 83"/>
                <a:gd name="T68" fmla="*/ 7 w 23"/>
                <a:gd name="T69" fmla="*/ 82 h 83"/>
                <a:gd name="T70" fmla="*/ 20 w 23"/>
                <a:gd name="T71" fmla="*/ 32 h 83"/>
                <a:gd name="T72" fmla="*/ 18 w 23"/>
                <a:gd name="T73" fmla="*/ 28 h 83"/>
                <a:gd name="T74" fmla="*/ 18 w 23"/>
                <a:gd name="T75" fmla="*/ 29 h 83"/>
                <a:gd name="T76" fmla="*/ 7 w 23"/>
                <a:gd name="T77" fmla="*/ 28 h 83"/>
                <a:gd name="T78" fmla="*/ 6 w 23"/>
                <a:gd name="T79" fmla="*/ 28 h 83"/>
                <a:gd name="T80" fmla="*/ 13 w 23"/>
                <a:gd name="T81" fmla="*/ 30 h 83"/>
                <a:gd name="T82" fmla="*/ 20 w 23"/>
                <a:gd name="T83" fmla="*/ 51 h 83"/>
                <a:gd name="T84" fmla="*/ 18 w 23"/>
                <a:gd name="T85" fmla="*/ 55 h 83"/>
                <a:gd name="T86" fmla="*/ 18 w 23"/>
                <a:gd name="T87" fmla="*/ 53 h 83"/>
                <a:gd name="T88" fmla="*/ 7 w 23"/>
                <a:gd name="T89" fmla="*/ 55 h 83"/>
                <a:gd name="T90" fmla="*/ 6 w 23"/>
                <a:gd name="T91" fmla="*/ 55 h 83"/>
                <a:gd name="T92" fmla="*/ 13 w 23"/>
                <a:gd name="T93" fmla="*/ 52 h 83"/>
                <a:gd name="T94" fmla="*/ 20 w 23"/>
                <a:gd name="T95" fmla="*/ 41 h 83"/>
                <a:gd name="T96" fmla="*/ 13 w 23"/>
                <a:gd name="T97" fmla="*/ 49 h 83"/>
                <a:gd name="T98" fmla="*/ 13 w 23"/>
                <a:gd name="T99" fmla="*/ 31 h 83"/>
                <a:gd name="T100" fmla="*/ 2 w 23"/>
                <a:gd name="T101" fmla="*/ 41 h 83"/>
                <a:gd name="T102" fmla="*/ 1 w 23"/>
                <a:gd name="T103" fmla="*/ 43 h 83"/>
                <a:gd name="T104" fmla="*/ 1 w 23"/>
                <a:gd name="T105" fmla="*/ 39 h 83"/>
                <a:gd name="T106" fmla="*/ 0 w 23"/>
                <a:gd name="T107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83">
                  <a:moveTo>
                    <a:pt x="11" y="41"/>
                  </a:moveTo>
                  <a:cubicBezTo>
                    <a:pt x="11" y="41"/>
                    <a:pt x="12" y="40"/>
                    <a:pt x="12" y="40"/>
                  </a:cubicBezTo>
                  <a:cubicBezTo>
                    <a:pt x="12" y="40"/>
                    <a:pt x="13" y="40"/>
                    <a:pt x="13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4" y="38"/>
                    <a:pt x="15" y="38"/>
                    <a:pt x="15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2"/>
                    <a:pt x="14" y="42"/>
                    <a:pt x="15" y="42"/>
                  </a:cubicBezTo>
                  <a:cubicBezTo>
                    <a:pt x="16" y="42"/>
                    <a:pt x="17" y="43"/>
                    <a:pt x="18" y="43"/>
                  </a:cubicBezTo>
                  <a:cubicBezTo>
                    <a:pt x="19" y="44"/>
                    <a:pt x="19" y="44"/>
                    <a:pt x="18" y="44"/>
                  </a:cubicBezTo>
                  <a:cubicBezTo>
                    <a:pt x="17" y="44"/>
                    <a:pt x="15" y="43"/>
                    <a:pt x="14" y="42"/>
                  </a:cubicBezTo>
                  <a:cubicBezTo>
                    <a:pt x="14" y="42"/>
                    <a:pt x="14" y="42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3"/>
                    <a:pt x="11" y="42"/>
                    <a:pt x="11" y="41"/>
                  </a:cubicBezTo>
                  <a:close/>
                  <a:moveTo>
                    <a:pt x="11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6"/>
                    <a:pt x="1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7"/>
                    <a:pt x="11" y="7"/>
                  </a:cubicBezTo>
                  <a:close/>
                  <a:moveTo>
                    <a:pt x="11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9"/>
                    <a:pt x="14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10"/>
                    <a:pt x="11" y="10"/>
                  </a:cubicBezTo>
                  <a:close/>
                  <a:moveTo>
                    <a:pt x="11" y="1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5" y="14"/>
                    <a:pt x="15" y="12"/>
                    <a:pt x="14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4"/>
                    <a:pt x="11" y="14"/>
                  </a:cubicBezTo>
                  <a:close/>
                  <a:moveTo>
                    <a:pt x="11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5" y="17"/>
                    <a:pt x="15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7"/>
                    <a:pt x="11" y="17"/>
                  </a:cubicBezTo>
                  <a:close/>
                  <a:moveTo>
                    <a:pt x="11" y="20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19"/>
                    <a:pt x="14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20"/>
                    <a:pt x="11" y="20"/>
                  </a:cubicBezTo>
                  <a:close/>
                  <a:moveTo>
                    <a:pt x="11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3"/>
                    <a:pt x="11" y="23"/>
                  </a:cubicBezTo>
                  <a:close/>
                  <a:moveTo>
                    <a:pt x="11" y="60"/>
                  </a:move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4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0" y="61"/>
                    <a:pt x="10" y="60"/>
                    <a:pt x="11" y="60"/>
                  </a:cubicBezTo>
                  <a:close/>
                  <a:moveTo>
                    <a:pt x="11" y="63"/>
                  </a:moveTo>
                  <a:cubicBezTo>
                    <a:pt x="14" y="63"/>
                    <a:pt x="14" y="63"/>
                    <a:pt x="14" y="63"/>
                  </a:cubicBezTo>
                  <a:cubicBezTo>
                    <a:pt x="15" y="63"/>
                    <a:pt x="15" y="64"/>
                    <a:pt x="14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4"/>
                    <a:pt x="10" y="63"/>
                    <a:pt x="11" y="63"/>
                  </a:cubicBezTo>
                  <a:close/>
                  <a:moveTo>
                    <a:pt x="11" y="66"/>
                  </a:moveTo>
                  <a:cubicBezTo>
                    <a:pt x="14" y="66"/>
                    <a:pt x="14" y="66"/>
                    <a:pt x="14" y="66"/>
                  </a:cubicBezTo>
                  <a:cubicBezTo>
                    <a:pt x="15" y="66"/>
                    <a:pt x="15" y="67"/>
                    <a:pt x="14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7"/>
                    <a:pt x="10" y="66"/>
                    <a:pt x="11" y="66"/>
                  </a:cubicBezTo>
                  <a:close/>
                  <a:moveTo>
                    <a:pt x="11" y="69"/>
                  </a:moveTo>
                  <a:cubicBezTo>
                    <a:pt x="14" y="69"/>
                    <a:pt x="14" y="69"/>
                    <a:pt x="14" y="69"/>
                  </a:cubicBezTo>
                  <a:cubicBezTo>
                    <a:pt x="15" y="69"/>
                    <a:pt x="15" y="70"/>
                    <a:pt x="14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70"/>
                    <a:pt x="10" y="69"/>
                    <a:pt x="11" y="69"/>
                  </a:cubicBezTo>
                  <a:close/>
                  <a:moveTo>
                    <a:pt x="11" y="72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15" y="72"/>
                    <a:pt x="15" y="73"/>
                    <a:pt x="14" y="73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0" y="72"/>
                    <a:pt x="11" y="72"/>
                  </a:cubicBezTo>
                  <a:close/>
                  <a:moveTo>
                    <a:pt x="11" y="76"/>
                  </a:moveTo>
                  <a:cubicBezTo>
                    <a:pt x="14" y="76"/>
                    <a:pt x="14" y="76"/>
                    <a:pt x="14" y="76"/>
                  </a:cubicBezTo>
                  <a:cubicBezTo>
                    <a:pt x="15" y="76"/>
                    <a:pt x="15" y="77"/>
                    <a:pt x="14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7"/>
                    <a:pt x="10" y="76"/>
                    <a:pt x="11" y="76"/>
                  </a:cubicBezTo>
                  <a:close/>
                  <a:moveTo>
                    <a:pt x="8" y="4"/>
                  </a:moveTo>
                  <a:cubicBezTo>
                    <a:pt x="8" y="13"/>
                    <a:pt x="8" y="20"/>
                    <a:pt x="8" y="28"/>
                  </a:cubicBezTo>
                  <a:cubicBezTo>
                    <a:pt x="8" y="29"/>
                    <a:pt x="8" y="29"/>
                    <a:pt x="9" y="29"/>
                  </a:cubicBezTo>
                  <a:cubicBezTo>
                    <a:pt x="11" y="29"/>
                    <a:pt x="14" y="29"/>
                    <a:pt x="17" y="29"/>
                  </a:cubicBezTo>
                  <a:cubicBezTo>
                    <a:pt x="17" y="29"/>
                    <a:pt x="17" y="29"/>
                    <a:pt x="17" y="28"/>
                  </a:cubicBezTo>
                  <a:cubicBezTo>
                    <a:pt x="17" y="20"/>
                    <a:pt x="17" y="13"/>
                    <a:pt x="17" y="4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0" y="0"/>
                    <a:pt x="8" y="2"/>
                    <a:pt x="8" y="4"/>
                  </a:cubicBezTo>
                  <a:close/>
                  <a:moveTo>
                    <a:pt x="8" y="79"/>
                  </a:moveTo>
                  <a:cubicBezTo>
                    <a:pt x="17" y="79"/>
                    <a:pt x="17" y="79"/>
                    <a:pt x="17" y="79"/>
                  </a:cubicBezTo>
                  <a:cubicBezTo>
                    <a:pt x="17" y="79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2"/>
                    <a:pt x="17" y="82"/>
                    <a:pt x="17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0"/>
                    <a:pt x="8" y="79"/>
                    <a:pt x="8" y="79"/>
                  </a:cubicBezTo>
                  <a:close/>
                  <a:moveTo>
                    <a:pt x="8" y="7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4"/>
                    <a:pt x="8" y="54"/>
                    <a:pt x="9" y="54"/>
                  </a:cubicBezTo>
                  <a:cubicBezTo>
                    <a:pt x="11" y="54"/>
                    <a:pt x="14" y="54"/>
                    <a:pt x="17" y="54"/>
                  </a:cubicBezTo>
                  <a:cubicBezTo>
                    <a:pt x="17" y="54"/>
                    <a:pt x="17" y="54"/>
                    <a:pt x="17" y="55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78"/>
                    <a:pt x="19" y="79"/>
                    <a:pt x="19" y="80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3"/>
                    <a:pt x="18" y="83"/>
                    <a:pt x="17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7" y="79"/>
                    <a:pt x="7" y="78"/>
                    <a:pt x="8" y="78"/>
                  </a:cubicBezTo>
                  <a:close/>
                  <a:moveTo>
                    <a:pt x="20" y="32"/>
                  </a:moveTo>
                  <a:cubicBezTo>
                    <a:pt x="20" y="31"/>
                    <a:pt x="19" y="29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4" y="29"/>
                    <a:pt x="11" y="29"/>
                    <a:pt x="8" y="29"/>
                  </a:cubicBezTo>
                  <a:cubicBezTo>
                    <a:pt x="8" y="29"/>
                    <a:pt x="7" y="29"/>
                    <a:pt x="7" y="29"/>
                  </a:cubicBezTo>
                  <a:cubicBezTo>
                    <a:pt x="7" y="29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6" y="28"/>
                  </a:cubicBezTo>
                  <a:cubicBezTo>
                    <a:pt x="6" y="29"/>
                    <a:pt x="6" y="31"/>
                    <a:pt x="6" y="32"/>
                  </a:cubicBezTo>
                  <a:cubicBezTo>
                    <a:pt x="5" y="33"/>
                    <a:pt x="5" y="33"/>
                    <a:pt x="6" y="33"/>
                  </a:cubicBezTo>
                  <a:cubicBezTo>
                    <a:pt x="8" y="31"/>
                    <a:pt x="10" y="30"/>
                    <a:pt x="13" y="30"/>
                  </a:cubicBezTo>
                  <a:cubicBezTo>
                    <a:pt x="15" y="30"/>
                    <a:pt x="17" y="31"/>
                    <a:pt x="19" y="32"/>
                  </a:cubicBezTo>
                  <a:cubicBezTo>
                    <a:pt x="20" y="33"/>
                    <a:pt x="20" y="33"/>
                    <a:pt x="20" y="32"/>
                  </a:cubicBezTo>
                  <a:close/>
                  <a:moveTo>
                    <a:pt x="20" y="51"/>
                  </a:moveTo>
                  <a:cubicBezTo>
                    <a:pt x="20" y="52"/>
                    <a:pt x="19" y="53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4" y="53"/>
                    <a:pt x="11" y="53"/>
                    <a:pt x="8" y="53"/>
                  </a:cubicBezTo>
                  <a:cubicBezTo>
                    <a:pt x="8" y="53"/>
                    <a:pt x="7" y="53"/>
                    <a:pt x="7" y="54"/>
                  </a:cubicBezTo>
                  <a:cubicBezTo>
                    <a:pt x="7" y="54"/>
                    <a:pt x="7" y="54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6" y="55"/>
                  </a:cubicBezTo>
                  <a:cubicBezTo>
                    <a:pt x="6" y="53"/>
                    <a:pt x="6" y="52"/>
                    <a:pt x="6" y="51"/>
                  </a:cubicBezTo>
                  <a:cubicBezTo>
                    <a:pt x="5" y="50"/>
                    <a:pt x="5" y="50"/>
                    <a:pt x="6" y="50"/>
                  </a:cubicBezTo>
                  <a:cubicBezTo>
                    <a:pt x="8" y="52"/>
                    <a:pt x="10" y="52"/>
                    <a:pt x="13" y="52"/>
                  </a:cubicBezTo>
                  <a:cubicBezTo>
                    <a:pt x="15" y="52"/>
                    <a:pt x="17" y="52"/>
                    <a:pt x="19" y="50"/>
                  </a:cubicBezTo>
                  <a:cubicBezTo>
                    <a:pt x="20" y="50"/>
                    <a:pt x="20" y="50"/>
                    <a:pt x="20" y="51"/>
                  </a:cubicBezTo>
                  <a:close/>
                  <a:moveTo>
                    <a:pt x="20" y="41"/>
                  </a:moveTo>
                  <a:cubicBezTo>
                    <a:pt x="20" y="37"/>
                    <a:pt x="17" y="34"/>
                    <a:pt x="13" y="34"/>
                  </a:cubicBezTo>
                  <a:cubicBezTo>
                    <a:pt x="8" y="34"/>
                    <a:pt x="5" y="37"/>
                    <a:pt x="5" y="41"/>
                  </a:cubicBezTo>
                  <a:cubicBezTo>
                    <a:pt x="5" y="46"/>
                    <a:pt x="8" y="49"/>
                    <a:pt x="13" y="49"/>
                  </a:cubicBezTo>
                  <a:cubicBezTo>
                    <a:pt x="17" y="49"/>
                    <a:pt x="20" y="46"/>
                    <a:pt x="20" y="41"/>
                  </a:cubicBezTo>
                  <a:close/>
                  <a:moveTo>
                    <a:pt x="2" y="41"/>
                  </a:moveTo>
                  <a:cubicBezTo>
                    <a:pt x="2" y="36"/>
                    <a:pt x="7" y="31"/>
                    <a:pt x="13" y="31"/>
                  </a:cubicBezTo>
                  <a:cubicBezTo>
                    <a:pt x="18" y="31"/>
                    <a:pt x="23" y="36"/>
                    <a:pt x="23" y="41"/>
                  </a:cubicBezTo>
                  <a:cubicBezTo>
                    <a:pt x="23" y="47"/>
                    <a:pt x="18" y="52"/>
                    <a:pt x="13" y="52"/>
                  </a:cubicBezTo>
                  <a:cubicBezTo>
                    <a:pt x="7" y="52"/>
                    <a:pt x="2" y="47"/>
                    <a:pt x="2" y="41"/>
                  </a:cubicBezTo>
                  <a:close/>
                  <a:moveTo>
                    <a:pt x="0" y="42"/>
                  </a:moveTo>
                  <a:cubicBezTo>
                    <a:pt x="0" y="43"/>
                    <a:pt x="0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2"/>
                    <a:pt x="2" y="41"/>
                    <a:pt x="2" y="40"/>
                  </a:cubicBezTo>
                  <a:cubicBezTo>
                    <a:pt x="2" y="40"/>
                    <a:pt x="2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40"/>
                    <a:pt x="0" y="4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322"/>
            <p:cNvSpPr>
              <a:spLocks noEditPoints="1"/>
            </p:cNvSpPr>
            <p:nvPr/>
          </p:nvSpPr>
          <p:spPr bwMode="auto">
            <a:xfrm>
              <a:off x="374650" y="858838"/>
              <a:ext cx="277813" cy="1003300"/>
            </a:xfrm>
            <a:custGeom>
              <a:avLst/>
              <a:gdLst>
                <a:gd name="T0" fmla="*/ 13 w 23"/>
                <a:gd name="T1" fmla="*/ 39 h 83"/>
                <a:gd name="T2" fmla="*/ 14 w 23"/>
                <a:gd name="T3" fmla="*/ 39 h 83"/>
                <a:gd name="T4" fmla="*/ 15 w 23"/>
                <a:gd name="T5" fmla="*/ 41 h 83"/>
                <a:gd name="T6" fmla="*/ 14 w 23"/>
                <a:gd name="T7" fmla="*/ 42 h 83"/>
                <a:gd name="T8" fmla="*/ 12 w 23"/>
                <a:gd name="T9" fmla="*/ 41 h 83"/>
                <a:gd name="T10" fmla="*/ 14 w 23"/>
                <a:gd name="T11" fmla="*/ 5 h 83"/>
                <a:gd name="T12" fmla="*/ 11 w 23"/>
                <a:gd name="T13" fmla="*/ 10 h 83"/>
                <a:gd name="T14" fmla="*/ 11 w 23"/>
                <a:gd name="T15" fmla="*/ 9 h 83"/>
                <a:gd name="T16" fmla="*/ 14 w 23"/>
                <a:gd name="T17" fmla="*/ 13 h 83"/>
                <a:gd name="T18" fmla="*/ 11 w 23"/>
                <a:gd name="T19" fmla="*/ 13 h 83"/>
                <a:gd name="T20" fmla="*/ 14 w 23"/>
                <a:gd name="T21" fmla="*/ 15 h 83"/>
                <a:gd name="T22" fmla="*/ 11 w 23"/>
                <a:gd name="T23" fmla="*/ 19 h 83"/>
                <a:gd name="T24" fmla="*/ 11 w 23"/>
                <a:gd name="T25" fmla="*/ 18 h 83"/>
                <a:gd name="T26" fmla="*/ 14 w 23"/>
                <a:gd name="T27" fmla="*/ 22 h 83"/>
                <a:gd name="T28" fmla="*/ 11 w 23"/>
                <a:gd name="T29" fmla="*/ 22 h 83"/>
                <a:gd name="T30" fmla="*/ 14 w 23"/>
                <a:gd name="T31" fmla="*/ 60 h 83"/>
                <a:gd name="T32" fmla="*/ 11 w 23"/>
                <a:gd name="T33" fmla="*/ 62 h 83"/>
                <a:gd name="T34" fmla="*/ 11 w 23"/>
                <a:gd name="T35" fmla="*/ 63 h 83"/>
                <a:gd name="T36" fmla="*/ 14 w 23"/>
                <a:gd name="T37" fmla="*/ 65 h 83"/>
                <a:gd name="T38" fmla="*/ 11 w 23"/>
                <a:gd name="T39" fmla="*/ 65 h 83"/>
                <a:gd name="T40" fmla="*/ 14 w 23"/>
                <a:gd name="T41" fmla="*/ 70 h 83"/>
                <a:gd name="T42" fmla="*/ 11 w 23"/>
                <a:gd name="T43" fmla="*/ 72 h 83"/>
                <a:gd name="T44" fmla="*/ 11 w 23"/>
                <a:gd name="T45" fmla="*/ 73 h 83"/>
                <a:gd name="T46" fmla="*/ 14 w 23"/>
                <a:gd name="T47" fmla="*/ 75 h 83"/>
                <a:gd name="T48" fmla="*/ 11 w 23"/>
                <a:gd name="T49" fmla="*/ 75 h 83"/>
                <a:gd name="T50" fmla="*/ 9 w 23"/>
                <a:gd name="T51" fmla="*/ 28 h 83"/>
                <a:gd name="T52" fmla="*/ 18 w 23"/>
                <a:gd name="T53" fmla="*/ 4 h 83"/>
                <a:gd name="T54" fmla="*/ 9 w 23"/>
                <a:gd name="T55" fmla="*/ 79 h 83"/>
                <a:gd name="T56" fmla="*/ 18 w 23"/>
                <a:gd name="T57" fmla="*/ 81 h 83"/>
                <a:gd name="T58" fmla="*/ 8 w 23"/>
                <a:gd name="T59" fmla="*/ 81 h 83"/>
                <a:gd name="T60" fmla="*/ 8 w 23"/>
                <a:gd name="T61" fmla="*/ 78 h 83"/>
                <a:gd name="T62" fmla="*/ 9 w 23"/>
                <a:gd name="T63" fmla="*/ 53 h 83"/>
                <a:gd name="T64" fmla="*/ 18 w 23"/>
                <a:gd name="T65" fmla="*/ 78 h 83"/>
                <a:gd name="T66" fmla="*/ 19 w 23"/>
                <a:gd name="T67" fmla="*/ 81 h 83"/>
                <a:gd name="T68" fmla="*/ 7 w 23"/>
                <a:gd name="T69" fmla="*/ 81 h 83"/>
                <a:gd name="T70" fmla="*/ 20 w 23"/>
                <a:gd name="T71" fmla="*/ 31 h 83"/>
                <a:gd name="T72" fmla="*/ 18 w 23"/>
                <a:gd name="T73" fmla="*/ 27 h 83"/>
                <a:gd name="T74" fmla="*/ 18 w 23"/>
                <a:gd name="T75" fmla="*/ 29 h 83"/>
                <a:gd name="T76" fmla="*/ 8 w 23"/>
                <a:gd name="T77" fmla="*/ 27 h 83"/>
                <a:gd name="T78" fmla="*/ 7 w 23"/>
                <a:gd name="T79" fmla="*/ 27 h 83"/>
                <a:gd name="T80" fmla="*/ 13 w 23"/>
                <a:gd name="T81" fmla="*/ 30 h 83"/>
                <a:gd name="T82" fmla="*/ 20 w 23"/>
                <a:gd name="T83" fmla="*/ 50 h 83"/>
                <a:gd name="T84" fmla="*/ 18 w 23"/>
                <a:gd name="T85" fmla="*/ 54 h 83"/>
                <a:gd name="T86" fmla="*/ 18 w 23"/>
                <a:gd name="T87" fmla="*/ 53 h 83"/>
                <a:gd name="T88" fmla="*/ 8 w 23"/>
                <a:gd name="T89" fmla="*/ 54 h 83"/>
                <a:gd name="T90" fmla="*/ 7 w 23"/>
                <a:gd name="T91" fmla="*/ 54 h 83"/>
                <a:gd name="T92" fmla="*/ 13 w 23"/>
                <a:gd name="T93" fmla="*/ 52 h 83"/>
                <a:gd name="T94" fmla="*/ 21 w 23"/>
                <a:gd name="T95" fmla="*/ 41 h 83"/>
                <a:gd name="T96" fmla="*/ 13 w 23"/>
                <a:gd name="T97" fmla="*/ 48 h 83"/>
                <a:gd name="T98" fmla="*/ 13 w 23"/>
                <a:gd name="T99" fmla="*/ 30 h 83"/>
                <a:gd name="T100" fmla="*/ 3 w 23"/>
                <a:gd name="T101" fmla="*/ 41 h 83"/>
                <a:gd name="T102" fmla="*/ 2 w 23"/>
                <a:gd name="T103" fmla="*/ 43 h 83"/>
                <a:gd name="T104" fmla="*/ 2 w 23"/>
                <a:gd name="T105" fmla="*/ 39 h 83"/>
                <a:gd name="T106" fmla="*/ 0 w 23"/>
                <a:gd name="T107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83">
                  <a:moveTo>
                    <a:pt x="12" y="41"/>
                  </a:moveTo>
                  <a:cubicBezTo>
                    <a:pt x="12" y="40"/>
                    <a:pt x="12" y="40"/>
                    <a:pt x="12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4" y="37"/>
                    <a:pt x="15" y="37"/>
                    <a:pt x="15" y="38"/>
                  </a:cubicBezTo>
                  <a:cubicBezTo>
                    <a:pt x="15" y="39"/>
                    <a:pt x="14" y="39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1"/>
                    <a:pt x="14" y="41"/>
                    <a:pt x="15" y="41"/>
                  </a:cubicBezTo>
                  <a:cubicBezTo>
                    <a:pt x="16" y="41"/>
                    <a:pt x="17" y="42"/>
                    <a:pt x="19" y="43"/>
                  </a:cubicBezTo>
                  <a:cubicBezTo>
                    <a:pt x="19" y="43"/>
                    <a:pt x="19" y="44"/>
                    <a:pt x="18" y="43"/>
                  </a:cubicBezTo>
                  <a:cubicBezTo>
                    <a:pt x="17" y="43"/>
                    <a:pt x="16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2" y="42"/>
                    <a:pt x="12" y="41"/>
                    <a:pt x="12" y="41"/>
                  </a:cubicBezTo>
                  <a:close/>
                  <a:moveTo>
                    <a:pt x="11" y="6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5"/>
                    <a:pt x="14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lose/>
                  <a:moveTo>
                    <a:pt x="11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9"/>
                    <a:pt x="14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10"/>
                    <a:pt x="11" y="10"/>
                  </a:cubicBezTo>
                  <a:close/>
                  <a:moveTo>
                    <a:pt x="11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2"/>
                    <a:pt x="14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lose/>
                  <a:moveTo>
                    <a:pt x="11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5" y="15"/>
                    <a:pt x="14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6"/>
                    <a:pt x="11" y="16"/>
                  </a:cubicBezTo>
                  <a:close/>
                  <a:moveTo>
                    <a:pt x="11" y="19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8"/>
                    <a:pt x="14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9"/>
                    <a:pt x="11" y="19"/>
                  </a:cubicBezTo>
                  <a:close/>
                  <a:moveTo>
                    <a:pt x="11" y="22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1"/>
                    <a:pt x="14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2"/>
                    <a:pt x="11" y="22"/>
                  </a:cubicBezTo>
                  <a:close/>
                  <a:moveTo>
                    <a:pt x="11" y="59"/>
                  </a:moveTo>
                  <a:cubicBezTo>
                    <a:pt x="14" y="59"/>
                    <a:pt x="14" y="59"/>
                    <a:pt x="14" y="59"/>
                  </a:cubicBezTo>
                  <a:cubicBezTo>
                    <a:pt x="15" y="59"/>
                    <a:pt x="15" y="60"/>
                    <a:pt x="14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0"/>
                    <a:pt x="11" y="59"/>
                    <a:pt x="11" y="59"/>
                  </a:cubicBezTo>
                  <a:close/>
                  <a:moveTo>
                    <a:pt x="11" y="62"/>
                  </a:moveTo>
                  <a:cubicBezTo>
                    <a:pt x="14" y="62"/>
                    <a:pt x="14" y="62"/>
                    <a:pt x="14" y="62"/>
                  </a:cubicBezTo>
                  <a:cubicBezTo>
                    <a:pt x="15" y="62"/>
                    <a:pt x="15" y="63"/>
                    <a:pt x="14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3"/>
                    <a:pt x="11" y="62"/>
                    <a:pt x="11" y="62"/>
                  </a:cubicBezTo>
                  <a:close/>
                  <a:moveTo>
                    <a:pt x="11" y="65"/>
                  </a:moveTo>
                  <a:cubicBezTo>
                    <a:pt x="14" y="65"/>
                    <a:pt x="14" y="65"/>
                    <a:pt x="14" y="65"/>
                  </a:cubicBezTo>
                  <a:cubicBezTo>
                    <a:pt x="15" y="65"/>
                    <a:pt x="15" y="66"/>
                    <a:pt x="14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6"/>
                    <a:pt x="11" y="65"/>
                    <a:pt x="11" y="65"/>
                  </a:cubicBezTo>
                  <a:close/>
                  <a:moveTo>
                    <a:pt x="11" y="68"/>
                  </a:moveTo>
                  <a:cubicBezTo>
                    <a:pt x="14" y="68"/>
                    <a:pt x="14" y="68"/>
                    <a:pt x="14" y="68"/>
                  </a:cubicBezTo>
                  <a:cubicBezTo>
                    <a:pt x="15" y="68"/>
                    <a:pt x="15" y="70"/>
                    <a:pt x="14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8"/>
                    <a:pt x="11" y="68"/>
                  </a:cubicBezTo>
                  <a:close/>
                  <a:moveTo>
                    <a:pt x="11" y="72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15" y="72"/>
                    <a:pt x="15" y="73"/>
                    <a:pt x="14" y="73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1" y="73"/>
                    <a:pt x="11" y="72"/>
                    <a:pt x="11" y="72"/>
                  </a:cubicBezTo>
                  <a:close/>
                  <a:moveTo>
                    <a:pt x="11" y="75"/>
                  </a:moveTo>
                  <a:cubicBezTo>
                    <a:pt x="14" y="75"/>
                    <a:pt x="14" y="75"/>
                    <a:pt x="14" y="75"/>
                  </a:cubicBezTo>
                  <a:cubicBezTo>
                    <a:pt x="15" y="75"/>
                    <a:pt x="15" y="76"/>
                    <a:pt x="14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6"/>
                    <a:pt x="11" y="75"/>
                    <a:pt x="11" y="75"/>
                  </a:cubicBezTo>
                  <a:close/>
                  <a:moveTo>
                    <a:pt x="8" y="4"/>
                  </a:moveTo>
                  <a:cubicBezTo>
                    <a:pt x="8" y="12"/>
                    <a:pt x="8" y="19"/>
                    <a:pt x="8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12" y="28"/>
                    <a:pt x="14" y="28"/>
                    <a:pt x="17" y="28"/>
                  </a:cubicBezTo>
                  <a:cubicBezTo>
                    <a:pt x="18" y="28"/>
                    <a:pt x="18" y="28"/>
                    <a:pt x="18" y="27"/>
                  </a:cubicBezTo>
                  <a:cubicBezTo>
                    <a:pt x="18" y="19"/>
                    <a:pt x="18" y="12"/>
                    <a:pt x="18" y="4"/>
                  </a:cubicBezTo>
                  <a:cubicBezTo>
                    <a:pt x="18" y="1"/>
                    <a:pt x="15" y="0"/>
                    <a:pt x="13" y="0"/>
                  </a:cubicBezTo>
                  <a:cubicBezTo>
                    <a:pt x="11" y="0"/>
                    <a:pt x="8" y="1"/>
                    <a:pt x="8" y="4"/>
                  </a:cubicBezTo>
                  <a:close/>
                  <a:moveTo>
                    <a:pt x="9" y="79"/>
                  </a:moveTo>
                  <a:cubicBezTo>
                    <a:pt x="17" y="79"/>
                    <a:pt x="17" y="79"/>
                    <a:pt x="17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8" y="81"/>
                    <a:pt x="18" y="82"/>
                    <a:pt x="17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8" y="82"/>
                    <a:pt x="8" y="81"/>
                    <a:pt x="8" y="81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8" y="79"/>
                    <a:pt x="8" y="79"/>
                    <a:pt x="9" y="79"/>
                  </a:cubicBezTo>
                  <a:close/>
                  <a:moveTo>
                    <a:pt x="8" y="7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3"/>
                    <a:pt x="8" y="53"/>
                    <a:pt x="9" y="53"/>
                  </a:cubicBezTo>
                  <a:cubicBezTo>
                    <a:pt x="12" y="53"/>
                    <a:pt x="14" y="53"/>
                    <a:pt x="17" y="53"/>
                  </a:cubicBezTo>
                  <a:cubicBezTo>
                    <a:pt x="18" y="53"/>
                    <a:pt x="18" y="53"/>
                    <a:pt x="18" y="5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8"/>
                    <a:pt x="19" y="78"/>
                    <a:pt x="19" y="79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9" y="82"/>
                    <a:pt x="18" y="83"/>
                    <a:pt x="1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7" y="82"/>
                    <a:pt x="7" y="81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8"/>
                    <a:pt x="8" y="78"/>
                    <a:pt x="8" y="78"/>
                  </a:cubicBezTo>
                  <a:close/>
                  <a:moveTo>
                    <a:pt x="20" y="31"/>
                  </a:moveTo>
                  <a:cubicBezTo>
                    <a:pt x="20" y="30"/>
                    <a:pt x="19" y="29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5" y="29"/>
                    <a:pt x="11" y="29"/>
                    <a:pt x="8" y="29"/>
                  </a:cubicBezTo>
                  <a:cubicBezTo>
                    <a:pt x="8" y="29"/>
                    <a:pt x="8" y="29"/>
                    <a:pt x="8" y="28"/>
                  </a:cubicBezTo>
                  <a:cubicBezTo>
                    <a:pt x="8" y="28"/>
                    <a:pt x="8" y="28"/>
                    <a:pt x="8" y="27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9"/>
                    <a:pt x="6" y="30"/>
                    <a:pt x="6" y="31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8" y="30"/>
                    <a:pt x="10" y="30"/>
                    <a:pt x="13" y="30"/>
                  </a:cubicBezTo>
                  <a:cubicBezTo>
                    <a:pt x="15" y="30"/>
                    <a:pt x="17" y="30"/>
                    <a:pt x="19" y="32"/>
                  </a:cubicBezTo>
                  <a:cubicBezTo>
                    <a:pt x="20" y="32"/>
                    <a:pt x="20" y="32"/>
                    <a:pt x="20" y="31"/>
                  </a:cubicBezTo>
                  <a:close/>
                  <a:moveTo>
                    <a:pt x="20" y="50"/>
                  </a:moveTo>
                  <a:cubicBezTo>
                    <a:pt x="20" y="51"/>
                    <a:pt x="19" y="53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5" y="53"/>
                    <a:pt x="11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4"/>
                    <a:pt x="8" y="54"/>
                  </a:cubicBezTo>
                  <a:cubicBezTo>
                    <a:pt x="8" y="54"/>
                    <a:pt x="8" y="5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3"/>
                    <a:pt x="6" y="51"/>
                    <a:pt x="6" y="50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8" y="51"/>
                    <a:pt x="10" y="52"/>
                    <a:pt x="13" y="52"/>
                  </a:cubicBezTo>
                  <a:cubicBezTo>
                    <a:pt x="15" y="52"/>
                    <a:pt x="17" y="51"/>
                    <a:pt x="19" y="50"/>
                  </a:cubicBezTo>
                  <a:cubicBezTo>
                    <a:pt x="20" y="49"/>
                    <a:pt x="20" y="49"/>
                    <a:pt x="20" y="50"/>
                  </a:cubicBezTo>
                  <a:close/>
                  <a:moveTo>
                    <a:pt x="21" y="41"/>
                  </a:moveTo>
                  <a:cubicBezTo>
                    <a:pt x="21" y="36"/>
                    <a:pt x="17" y="33"/>
                    <a:pt x="13" y="33"/>
                  </a:cubicBezTo>
                  <a:cubicBezTo>
                    <a:pt x="9" y="33"/>
                    <a:pt x="5" y="36"/>
                    <a:pt x="5" y="41"/>
                  </a:cubicBezTo>
                  <a:cubicBezTo>
                    <a:pt x="5" y="45"/>
                    <a:pt x="9" y="48"/>
                    <a:pt x="13" y="48"/>
                  </a:cubicBezTo>
                  <a:cubicBezTo>
                    <a:pt x="17" y="48"/>
                    <a:pt x="21" y="45"/>
                    <a:pt x="21" y="41"/>
                  </a:cubicBezTo>
                  <a:close/>
                  <a:moveTo>
                    <a:pt x="3" y="41"/>
                  </a:moveTo>
                  <a:cubicBezTo>
                    <a:pt x="3" y="35"/>
                    <a:pt x="7" y="30"/>
                    <a:pt x="13" y="30"/>
                  </a:cubicBezTo>
                  <a:cubicBezTo>
                    <a:pt x="19" y="30"/>
                    <a:pt x="23" y="35"/>
                    <a:pt x="23" y="41"/>
                  </a:cubicBezTo>
                  <a:cubicBezTo>
                    <a:pt x="23" y="46"/>
                    <a:pt x="19" y="51"/>
                    <a:pt x="13" y="51"/>
                  </a:cubicBezTo>
                  <a:cubicBezTo>
                    <a:pt x="7" y="51"/>
                    <a:pt x="3" y="46"/>
                    <a:pt x="3" y="41"/>
                  </a:cubicBezTo>
                  <a:close/>
                  <a:moveTo>
                    <a:pt x="0" y="42"/>
                  </a:moveTo>
                  <a:cubicBezTo>
                    <a:pt x="0" y="42"/>
                    <a:pt x="0" y="43"/>
                    <a:pt x="1" y="43"/>
                  </a:cubicBezTo>
                  <a:cubicBezTo>
                    <a:pt x="1" y="43"/>
                    <a:pt x="1" y="43"/>
                    <a:pt x="2" y="43"/>
                  </a:cubicBezTo>
                  <a:cubicBezTo>
                    <a:pt x="2" y="43"/>
                    <a:pt x="2" y="42"/>
                    <a:pt x="2" y="42"/>
                  </a:cubicBezTo>
                  <a:cubicBezTo>
                    <a:pt x="2" y="41"/>
                    <a:pt x="2" y="40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4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323"/>
            <p:cNvSpPr>
              <a:spLocks noEditPoints="1"/>
            </p:cNvSpPr>
            <p:nvPr/>
          </p:nvSpPr>
          <p:spPr bwMode="auto">
            <a:xfrm>
              <a:off x="374650" y="858838"/>
              <a:ext cx="277813" cy="1003300"/>
            </a:xfrm>
            <a:custGeom>
              <a:avLst/>
              <a:gdLst>
                <a:gd name="T0" fmla="*/ 13 w 23"/>
                <a:gd name="T1" fmla="*/ 39 h 83"/>
                <a:gd name="T2" fmla="*/ 15 w 23"/>
                <a:gd name="T3" fmla="*/ 40 h 83"/>
                <a:gd name="T4" fmla="*/ 15 w 23"/>
                <a:gd name="T5" fmla="*/ 41 h 83"/>
                <a:gd name="T6" fmla="*/ 15 w 23"/>
                <a:gd name="T7" fmla="*/ 42 h 83"/>
                <a:gd name="T8" fmla="*/ 12 w 23"/>
                <a:gd name="T9" fmla="*/ 41 h 83"/>
                <a:gd name="T10" fmla="*/ 15 w 23"/>
                <a:gd name="T11" fmla="*/ 6 h 83"/>
                <a:gd name="T12" fmla="*/ 12 w 23"/>
                <a:gd name="T13" fmla="*/ 10 h 83"/>
                <a:gd name="T14" fmla="*/ 12 w 23"/>
                <a:gd name="T15" fmla="*/ 9 h 83"/>
                <a:gd name="T16" fmla="*/ 15 w 23"/>
                <a:gd name="T17" fmla="*/ 13 h 83"/>
                <a:gd name="T18" fmla="*/ 12 w 23"/>
                <a:gd name="T19" fmla="*/ 13 h 83"/>
                <a:gd name="T20" fmla="*/ 15 w 23"/>
                <a:gd name="T21" fmla="*/ 15 h 83"/>
                <a:gd name="T22" fmla="*/ 12 w 23"/>
                <a:gd name="T23" fmla="*/ 19 h 83"/>
                <a:gd name="T24" fmla="*/ 12 w 23"/>
                <a:gd name="T25" fmla="*/ 18 h 83"/>
                <a:gd name="T26" fmla="*/ 15 w 23"/>
                <a:gd name="T27" fmla="*/ 22 h 83"/>
                <a:gd name="T28" fmla="*/ 12 w 23"/>
                <a:gd name="T29" fmla="*/ 22 h 83"/>
                <a:gd name="T30" fmla="*/ 15 w 23"/>
                <a:gd name="T31" fmla="*/ 60 h 83"/>
                <a:gd name="T32" fmla="*/ 12 w 23"/>
                <a:gd name="T33" fmla="*/ 62 h 83"/>
                <a:gd name="T34" fmla="*/ 12 w 23"/>
                <a:gd name="T35" fmla="*/ 63 h 83"/>
                <a:gd name="T36" fmla="*/ 15 w 23"/>
                <a:gd name="T37" fmla="*/ 66 h 83"/>
                <a:gd name="T38" fmla="*/ 12 w 23"/>
                <a:gd name="T39" fmla="*/ 66 h 83"/>
                <a:gd name="T40" fmla="*/ 15 w 23"/>
                <a:gd name="T41" fmla="*/ 70 h 83"/>
                <a:gd name="T42" fmla="*/ 12 w 23"/>
                <a:gd name="T43" fmla="*/ 72 h 83"/>
                <a:gd name="T44" fmla="*/ 12 w 23"/>
                <a:gd name="T45" fmla="*/ 73 h 83"/>
                <a:gd name="T46" fmla="*/ 15 w 23"/>
                <a:gd name="T47" fmla="*/ 75 h 83"/>
                <a:gd name="T48" fmla="*/ 12 w 23"/>
                <a:gd name="T49" fmla="*/ 75 h 83"/>
                <a:gd name="T50" fmla="*/ 9 w 23"/>
                <a:gd name="T51" fmla="*/ 28 h 83"/>
                <a:gd name="T52" fmla="*/ 18 w 23"/>
                <a:gd name="T53" fmla="*/ 4 h 83"/>
                <a:gd name="T54" fmla="*/ 9 w 23"/>
                <a:gd name="T55" fmla="*/ 79 h 83"/>
                <a:gd name="T56" fmla="*/ 18 w 23"/>
                <a:gd name="T57" fmla="*/ 81 h 83"/>
                <a:gd name="T58" fmla="*/ 8 w 23"/>
                <a:gd name="T59" fmla="*/ 81 h 83"/>
                <a:gd name="T60" fmla="*/ 8 w 23"/>
                <a:gd name="T61" fmla="*/ 78 h 83"/>
                <a:gd name="T62" fmla="*/ 9 w 23"/>
                <a:gd name="T63" fmla="*/ 53 h 83"/>
                <a:gd name="T64" fmla="*/ 18 w 23"/>
                <a:gd name="T65" fmla="*/ 78 h 83"/>
                <a:gd name="T66" fmla="*/ 19 w 23"/>
                <a:gd name="T67" fmla="*/ 82 h 83"/>
                <a:gd name="T68" fmla="*/ 7 w 23"/>
                <a:gd name="T69" fmla="*/ 82 h 83"/>
                <a:gd name="T70" fmla="*/ 20 w 23"/>
                <a:gd name="T71" fmla="*/ 32 h 83"/>
                <a:gd name="T72" fmla="*/ 19 w 23"/>
                <a:gd name="T73" fmla="*/ 27 h 83"/>
                <a:gd name="T74" fmla="*/ 18 w 23"/>
                <a:gd name="T75" fmla="*/ 29 h 83"/>
                <a:gd name="T76" fmla="*/ 8 w 23"/>
                <a:gd name="T77" fmla="*/ 27 h 83"/>
                <a:gd name="T78" fmla="*/ 7 w 23"/>
                <a:gd name="T79" fmla="*/ 27 h 83"/>
                <a:gd name="T80" fmla="*/ 13 w 23"/>
                <a:gd name="T81" fmla="*/ 30 h 83"/>
                <a:gd name="T82" fmla="*/ 20 w 23"/>
                <a:gd name="T83" fmla="*/ 50 h 83"/>
                <a:gd name="T84" fmla="*/ 19 w 23"/>
                <a:gd name="T85" fmla="*/ 54 h 83"/>
                <a:gd name="T86" fmla="*/ 18 w 23"/>
                <a:gd name="T87" fmla="*/ 53 h 83"/>
                <a:gd name="T88" fmla="*/ 8 w 23"/>
                <a:gd name="T89" fmla="*/ 54 h 83"/>
                <a:gd name="T90" fmla="*/ 7 w 23"/>
                <a:gd name="T91" fmla="*/ 54 h 83"/>
                <a:gd name="T92" fmla="*/ 13 w 23"/>
                <a:gd name="T93" fmla="*/ 52 h 83"/>
                <a:gd name="T94" fmla="*/ 21 w 23"/>
                <a:gd name="T95" fmla="*/ 41 h 83"/>
                <a:gd name="T96" fmla="*/ 13 w 23"/>
                <a:gd name="T97" fmla="*/ 49 h 83"/>
                <a:gd name="T98" fmla="*/ 13 w 23"/>
                <a:gd name="T99" fmla="*/ 30 h 83"/>
                <a:gd name="T100" fmla="*/ 3 w 23"/>
                <a:gd name="T101" fmla="*/ 41 h 83"/>
                <a:gd name="T102" fmla="*/ 2 w 23"/>
                <a:gd name="T103" fmla="*/ 43 h 83"/>
                <a:gd name="T104" fmla="*/ 2 w 23"/>
                <a:gd name="T105" fmla="*/ 39 h 83"/>
                <a:gd name="T106" fmla="*/ 0 w 23"/>
                <a:gd name="T107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83">
                  <a:moveTo>
                    <a:pt x="12" y="41"/>
                  </a:moveTo>
                  <a:cubicBezTo>
                    <a:pt x="12" y="40"/>
                    <a:pt x="12" y="40"/>
                    <a:pt x="12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8"/>
                    <a:pt x="14" y="38"/>
                  </a:cubicBezTo>
                  <a:cubicBezTo>
                    <a:pt x="14" y="37"/>
                    <a:pt x="15" y="38"/>
                    <a:pt x="15" y="39"/>
                  </a:cubicBezTo>
                  <a:cubicBezTo>
                    <a:pt x="15" y="39"/>
                    <a:pt x="15" y="39"/>
                    <a:pt x="15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6" y="42"/>
                    <a:pt x="18" y="42"/>
                    <a:pt x="19" y="43"/>
                  </a:cubicBezTo>
                  <a:cubicBezTo>
                    <a:pt x="19" y="43"/>
                    <a:pt x="19" y="44"/>
                    <a:pt x="18" y="44"/>
                  </a:cubicBezTo>
                  <a:cubicBezTo>
                    <a:pt x="17" y="43"/>
                    <a:pt x="16" y="42"/>
                    <a:pt x="15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3" y="42"/>
                    <a:pt x="13" y="42"/>
                  </a:cubicBezTo>
                  <a:cubicBezTo>
                    <a:pt x="12" y="42"/>
                    <a:pt x="12" y="42"/>
                    <a:pt x="12" y="41"/>
                  </a:cubicBezTo>
                  <a:close/>
                  <a:moveTo>
                    <a:pt x="1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7"/>
                    <a:pt x="12" y="7"/>
                  </a:cubicBezTo>
                  <a:close/>
                  <a:moveTo>
                    <a:pt x="12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10"/>
                    <a:pt x="12" y="10"/>
                  </a:cubicBezTo>
                  <a:close/>
                  <a:moveTo>
                    <a:pt x="12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3"/>
                    <a:pt x="12" y="13"/>
                  </a:cubicBezTo>
                  <a:close/>
                  <a:moveTo>
                    <a:pt x="12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6"/>
                    <a:pt x="12" y="16"/>
                  </a:cubicBezTo>
                  <a:close/>
                  <a:moveTo>
                    <a:pt x="12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8"/>
                    <a:pt x="15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9"/>
                    <a:pt x="12" y="19"/>
                  </a:cubicBezTo>
                  <a:close/>
                  <a:moveTo>
                    <a:pt x="12" y="22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1" y="22"/>
                    <a:pt x="12" y="22"/>
                  </a:cubicBezTo>
                  <a:close/>
                  <a:moveTo>
                    <a:pt x="12" y="59"/>
                  </a:move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60"/>
                    <a:pt x="15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60"/>
                    <a:pt x="11" y="59"/>
                    <a:pt x="12" y="59"/>
                  </a:cubicBezTo>
                  <a:close/>
                  <a:moveTo>
                    <a:pt x="12" y="62"/>
                  </a:move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3"/>
                    <a:pt x="15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1" y="63"/>
                    <a:pt x="11" y="62"/>
                    <a:pt x="12" y="62"/>
                  </a:cubicBezTo>
                  <a:close/>
                  <a:moveTo>
                    <a:pt x="12" y="66"/>
                  </a:moveTo>
                  <a:cubicBezTo>
                    <a:pt x="15" y="66"/>
                    <a:pt x="15" y="66"/>
                    <a:pt x="15" y="66"/>
                  </a:cubicBezTo>
                  <a:cubicBezTo>
                    <a:pt x="15" y="66"/>
                    <a:pt x="15" y="67"/>
                    <a:pt x="15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1" y="67"/>
                    <a:pt x="11" y="66"/>
                    <a:pt x="12" y="66"/>
                  </a:cubicBezTo>
                  <a:close/>
                  <a:moveTo>
                    <a:pt x="12" y="69"/>
                  </a:moveTo>
                  <a:cubicBezTo>
                    <a:pt x="15" y="69"/>
                    <a:pt x="15" y="69"/>
                    <a:pt x="15" y="69"/>
                  </a:cubicBezTo>
                  <a:cubicBezTo>
                    <a:pt x="15" y="69"/>
                    <a:pt x="15" y="70"/>
                    <a:pt x="15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1" y="70"/>
                    <a:pt x="11" y="69"/>
                    <a:pt x="12" y="69"/>
                  </a:cubicBezTo>
                  <a:close/>
                  <a:moveTo>
                    <a:pt x="12" y="72"/>
                  </a:moveTo>
                  <a:cubicBezTo>
                    <a:pt x="15" y="72"/>
                    <a:pt x="15" y="72"/>
                    <a:pt x="15" y="72"/>
                  </a:cubicBezTo>
                  <a:cubicBezTo>
                    <a:pt x="15" y="72"/>
                    <a:pt x="15" y="73"/>
                    <a:pt x="15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73"/>
                    <a:pt x="11" y="72"/>
                    <a:pt x="12" y="72"/>
                  </a:cubicBezTo>
                  <a:close/>
                  <a:moveTo>
                    <a:pt x="12" y="75"/>
                  </a:move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1" y="76"/>
                    <a:pt x="11" y="75"/>
                    <a:pt x="12" y="75"/>
                  </a:cubicBezTo>
                  <a:close/>
                  <a:moveTo>
                    <a:pt x="8" y="4"/>
                  </a:moveTo>
                  <a:cubicBezTo>
                    <a:pt x="8" y="12"/>
                    <a:pt x="8" y="19"/>
                    <a:pt x="8" y="27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12" y="28"/>
                    <a:pt x="14" y="28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19"/>
                    <a:pt x="18" y="12"/>
                    <a:pt x="18" y="4"/>
                  </a:cubicBezTo>
                  <a:cubicBezTo>
                    <a:pt x="18" y="1"/>
                    <a:pt x="15" y="0"/>
                    <a:pt x="13" y="0"/>
                  </a:cubicBezTo>
                  <a:cubicBezTo>
                    <a:pt x="11" y="0"/>
                    <a:pt x="8" y="2"/>
                    <a:pt x="8" y="4"/>
                  </a:cubicBezTo>
                  <a:close/>
                  <a:moveTo>
                    <a:pt x="9" y="79"/>
                  </a:moveTo>
                  <a:cubicBezTo>
                    <a:pt x="17" y="79"/>
                    <a:pt x="17" y="79"/>
                    <a:pt x="17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8" y="82"/>
                    <a:pt x="18" y="82"/>
                    <a:pt x="17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8" y="82"/>
                    <a:pt x="8" y="82"/>
                    <a:pt x="8" y="81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8" y="79"/>
                    <a:pt x="8" y="79"/>
                    <a:pt x="9" y="79"/>
                  </a:cubicBezTo>
                  <a:close/>
                  <a:moveTo>
                    <a:pt x="8" y="7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3"/>
                    <a:pt x="9" y="53"/>
                    <a:pt x="9" y="53"/>
                  </a:cubicBezTo>
                  <a:cubicBezTo>
                    <a:pt x="12" y="53"/>
                    <a:pt x="14" y="53"/>
                    <a:pt x="17" y="53"/>
                  </a:cubicBezTo>
                  <a:cubicBezTo>
                    <a:pt x="18" y="53"/>
                    <a:pt x="18" y="53"/>
                    <a:pt x="18" y="5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8"/>
                    <a:pt x="19" y="78"/>
                    <a:pt x="19" y="79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9" y="83"/>
                    <a:pt x="1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7" y="82"/>
                    <a:pt x="7" y="82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8"/>
                    <a:pt x="8" y="78"/>
                    <a:pt x="8" y="78"/>
                  </a:cubicBezTo>
                  <a:close/>
                  <a:moveTo>
                    <a:pt x="20" y="32"/>
                  </a:moveTo>
                  <a:cubicBezTo>
                    <a:pt x="20" y="30"/>
                    <a:pt x="20" y="29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5" y="29"/>
                    <a:pt x="11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8"/>
                    <a:pt x="8" y="28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9"/>
                    <a:pt x="6" y="30"/>
                    <a:pt x="6" y="32"/>
                  </a:cubicBezTo>
                  <a:cubicBezTo>
                    <a:pt x="6" y="33"/>
                    <a:pt x="6" y="33"/>
                    <a:pt x="7" y="32"/>
                  </a:cubicBezTo>
                  <a:cubicBezTo>
                    <a:pt x="8" y="31"/>
                    <a:pt x="11" y="30"/>
                    <a:pt x="13" y="30"/>
                  </a:cubicBezTo>
                  <a:cubicBezTo>
                    <a:pt x="15" y="30"/>
                    <a:pt x="18" y="31"/>
                    <a:pt x="19" y="32"/>
                  </a:cubicBezTo>
                  <a:cubicBezTo>
                    <a:pt x="20" y="33"/>
                    <a:pt x="21" y="33"/>
                    <a:pt x="20" y="32"/>
                  </a:cubicBezTo>
                  <a:close/>
                  <a:moveTo>
                    <a:pt x="20" y="50"/>
                  </a:moveTo>
                  <a:cubicBezTo>
                    <a:pt x="20" y="51"/>
                    <a:pt x="20" y="53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5" y="53"/>
                    <a:pt x="11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7" y="5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3"/>
                    <a:pt x="6" y="51"/>
                    <a:pt x="6" y="50"/>
                  </a:cubicBezTo>
                  <a:cubicBezTo>
                    <a:pt x="6" y="49"/>
                    <a:pt x="6" y="49"/>
                    <a:pt x="7" y="50"/>
                  </a:cubicBezTo>
                  <a:cubicBezTo>
                    <a:pt x="8" y="51"/>
                    <a:pt x="11" y="52"/>
                    <a:pt x="13" y="52"/>
                  </a:cubicBezTo>
                  <a:cubicBezTo>
                    <a:pt x="15" y="52"/>
                    <a:pt x="18" y="51"/>
                    <a:pt x="19" y="50"/>
                  </a:cubicBezTo>
                  <a:cubicBezTo>
                    <a:pt x="20" y="49"/>
                    <a:pt x="21" y="49"/>
                    <a:pt x="20" y="50"/>
                  </a:cubicBezTo>
                  <a:close/>
                  <a:moveTo>
                    <a:pt x="21" y="41"/>
                  </a:moveTo>
                  <a:cubicBezTo>
                    <a:pt x="21" y="37"/>
                    <a:pt x="17" y="33"/>
                    <a:pt x="13" y="33"/>
                  </a:cubicBezTo>
                  <a:cubicBezTo>
                    <a:pt x="9" y="33"/>
                    <a:pt x="5" y="37"/>
                    <a:pt x="5" y="41"/>
                  </a:cubicBezTo>
                  <a:cubicBezTo>
                    <a:pt x="5" y="45"/>
                    <a:pt x="9" y="49"/>
                    <a:pt x="13" y="49"/>
                  </a:cubicBezTo>
                  <a:cubicBezTo>
                    <a:pt x="17" y="49"/>
                    <a:pt x="21" y="45"/>
                    <a:pt x="21" y="41"/>
                  </a:cubicBezTo>
                  <a:close/>
                  <a:moveTo>
                    <a:pt x="3" y="41"/>
                  </a:moveTo>
                  <a:cubicBezTo>
                    <a:pt x="3" y="35"/>
                    <a:pt x="7" y="30"/>
                    <a:pt x="13" y="30"/>
                  </a:cubicBezTo>
                  <a:cubicBezTo>
                    <a:pt x="19" y="30"/>
                    <a:pt x="23" y="35"/>
                    <a:pt x="23" y="41"/>
                  </a:cubicBezTo>
                  <a:cubicBezTo>
                    <a:pt x="23" y="47"/>
                    <a:pt x="19" y="51"/>
                    <a:pt x="13" y="51"/>
                  </a:cubicBezTo>
                  <a:cubicBezTo>
                    <a:pt x="7" y="51"/>
                    <a:pt x="3" y="47"/>
                    <a:pt x="3" y="41"/>
                  </a:cubicBezTo>
                  <a:close/>
                  <a:moveTo>
                    <a:pt x="0" y="42"/>
                  </a:moveTo>
                  <a:cubicBezTo>
                    <a:pt x="0" y="42"/>
                    <a:pt x="1" y="43"/>
                    <a:pt x="1" y="43"/>
                  </a:cubicBezTo>
                  <a:cubicBezTo>
                    <a:pt x="1" y="43"/>
                    <a:pt x="2" y="43"/>
                    <a:pt x="2" y="43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2" y="41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1" y="39"/>
                    <a:pt x="1" y="39"/>
                  </a:cubicBezTo>
                  <a:cubicBezTo>
                    <a:pt x="1" y="39"/>
                    <a:pt x="0" y="39"/>
                    <a:pt x="0" y="4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324"/>
            <p:cNvSpPr>
              <a:spLocks noEditPoints="1"/>
            </p:cNvSpPr>
            <p:nvPr/>
          </p:nvSpPr>
          <p:spPr bwMode="auto">
            <a:xfrm>
              <a:off x="374650" y="858838"/>
              <a:ext cx="290513" cy="1003300"/>
            </a:xfrm>
            <a:custGeom>
              <a:avLst/>
              <a:gdLst>
                <a:gd name="T0" fmla="*/ 13 w 24"/>
                <a:gd name="T1" fmla="*/ 39 h 83"/>
                <a:gd name="T2" fmla="*/ 15 w 24"/>
                <a:gd name="T3" fmla="*/ 40 h 83"/>
                <a:gd name="T4" fmla="*/ 15 w 24"/>
                <a:gd name="T5" fmla="*/ 41 h 83"/>
                <a:gd name="T6" fmla="*/ 15 w 24"/>
                <a:gd name="T7" fmla="*/ 42 h 83"/>
                <a:gd name="T8" fmla="*/ 12 w 24"/>
                <a:gd name="T9" fmla="*/ 41 h 83"/>
                <a:gd name="T10" fmla="*/ 15 w 24"/>
                <a:gd name="T11" fmla="*/ 6 h 83"/>
                <a:gd name="T12" fmla="*/ 12 w 24"/>
                <a:gd name="T13" fmla="*/ 10 h 83"/>
                <a:gd name="T14" fmla="*/ 12 w 24"/>
                <a:gd name="T15" fmla="*/ 9 h 83"/>
                <a:gd name="T16" fmla="*/ 15 w 24"/>
                <a:gd name="T17" fmla="*/ 13 h 83"/>
                <a:gd name="T18" fmla="*/ 12 w 24"/>
                <a:gd name="T19" fmla="*/ 13 h 83"/>
                <a:gd name="T20" fmla="*/ 15 w 24"/>
                <a:gd name="T21" fmla="*/ 15 h 83"/>
                <a:gd name="T22" fmla="*/ 12 w 24"/>
                <a:gd name="T23" fmla="*/ 19 h 83"/>
                <a:gd name="T24" fmla="*/ 12 w 24"/>
                <a:gd name="T25" fmla="*/ 18 h 83"/>
                <a:gd name="T26" fmla="*/ 15 w 24"/>
                <a:gd name="T27" fmla="*/ 23 h 83"/>
                <a:gd name="T28" fmla="*/ 12 w 24"/>
                <a:gd name="T29" fmla="*/ 23 h 83"/>
                <a:gd name="T30" fmla="*/ 15 w 24"/>
                <a:gd name="T31" fmla="*/ 61 h 83"/>
                <a:gd name="T32" fmla="*/ 12 w 24"/>
                <a:gd name="T33" fmla="*/ 63 h 83"/>
                <a:gd name="T34" fmla="*/ 12 w 24"/>
                <a:gd name="T35" fmla="*/ 64 h 83"/>
                <a:gd name="T36" fmla="*/ 15 w 24"/>
                <a:gd name="T37" fmla="*/ 66 h 83"/>
                <a:gd name="T38" fmla="*/ 12 w 24"/>
                <a:gd name="T39" fmla="*/ 66 h 83"/>
                <a:gd name="T40" fmla="*/ 15 w 24"/>
                <a:gd name="T41" fmla="*/ 70 h 83"/>
                <a:gd name="T42" fmla="*/ 12 w 24"/>
                <a:gd name="T43" fmla="*/ 72 h 83"/>
                <a:gd name="T44" fmla="*/ 12 w 24"/>
                <a:gd name="T45" fmla="*/ 73 h 83"/>
                <a:gd name="T46" fmla="*/ 15 w 24"/>
                <a:gd name="T47" fmla="*/ 75 h 83"/>
                <a:gd name="T48" fmla="*/ 12 w 24"/>
                <a:gd name="T49" fmla="*/ 75 h 83"/>
                <a:gd name="T50" fmla="*/ 9 w 24"/>
                <a:gd name="T51" fmla="*/ 29 h 83"/>
                <a:gd name="T52" fmla="*/ 18 w 24"/>
                <a:gd name="T53" fmla="*/ 4 h 83"/>
                <a:gd name="T54" fmla="*/ 9 w 24"/>
                <a:gd name="T55" fmla="*/ 79 h 83"/>
                <a:gd name="T56" fmla="*/ 18 w 24"/>
                <a:gd name="T57" fmla="*/ 81 h 83"/>
                <a:gd name="T58" fmla="*/ 9 w 24"/>
                <a:gd name="T59" fmla="*/ 81 h 83"/>
                <a:gd name="T60" fmla="*/ 9 w 24"/>
                <a:gd name="T61" fmla="*/ 78 h 83"/>
                <a:gd name="T62" fmla="*/ 9 w 24"/>
                <a:gd name="T63" fmla="*/ 54 h 83"/>
                <a:gd name="T64" fmla="*/ 18 w 24"/>
                <a:gd name="T65" fmla="*/ 78 h 83"/>
                <a:gd name="T66" fmla="*/ 19 w 24"/>
                <a:gd name="T67" fmla="*/ 82 h 83"/>
                <a:gd name="T68" fmla="*/ 7 w 24"/>
                <a:gd name="T69" fmla="*/ 82 h 83"/>
                <a:gd name="T70" fmla="*/ 21 w 24"/>
                <a:gd name="T71" fmla="*/ 32 h 83"/>
                <a:gd name="T72" fmla="*/ 19 w 24"/>
                <a:gd name="T73" fmla="*/ 27 h 83"/>
                <a:gd name="T74" fmla="*/ 18 w 24"/>
                <a:gd name="T75" fmla="*/ 29 h 83"/>
                <a:gd name="T76" fmla="*/ 8 w 24"/>
                <a:gd name="T77" fmla="*/ 28 h 83"/>
                <a:gd name="T78" fmla="*/ 7 w 24"/>
                <a:gd name="T79" fmla="*/ 28 h 83"/>
                <a:gd name="T80" fmla="*/ 13 w 24"/>
                <a:gd name="T81" fmla="*/ 30 h 83"/>
                <a:gd name="T82" fmla="*/ 21 w 24"/>
                <a:gd name="T83" fmla="*/ 50 h 83"/>
                <a:gd name="T84" fmla="*/ 19 w 24"/>
                <a:gd name="T85" fmla="*/ 55 h 83"/>
                <a:gd name="T86" fmla="*/ 18 w 24"/>
                <a:gd name="T87" fmla="*/ 53 h 83"/>
                <a:gd name="T88" fmla="*/ 8 w 24"/>
                <a:gd name="T89" fmla="*/ 54 h 83"/>
                <a:gd name="T90" fmla="*/ 7 w 24"/>
                <a:gd name="T91" fmla="*/ 54 h 83"/>
                <a:gd name="T92" fmla="*/ 13 w 24"/>
                <a:gd name="T93" fmla="*/ 52 h 83"/>
                <a:gd name="T94" fmla="*/ 21 w 24"/>
                <a:gd name="T95" fmla="*/ 41 h 83"/>
                <a:gd name="T96" fmla="*/ 13 w 24"/>
                <a:gd name="T97" fmla="*/ 49 h 83"/>
                <a:gd name="T98" fmla="*/ 13 w 24"/>
                <a:gd name="T99" fmla="*/ 31 h 83"/>
                <a:gd name="T100" fmla="*/ 3 w 24"/>
                <a:gd name="T101" fmla="*/ 41 h 83"/>
                <a:gd name="T102" fmla="*/ 2 w 24"/>
                <a:gd name="T103" fmla="*/ 43 h 83"/>
                <a:gd name="T104" fmla="*/ 2 w 24"/>
                <a:gd name="T105" fmla="*/ 39 h 83"/>
                <a:gd name="T106" fmla="*/ 0 w 24"/>
                <a:gd name="T107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83">
                  <a:moveTo>
                    <a:pt x="12" y="41"/>
                  </a:moveTo>
                  <a:cubicBezTo>
                    <a:pt x="12" y="41"/>
                    <a:pt x="12" y="40"/>
                    <a:pt x="13" y="40"/>
                  </a:cubicBezTo>
                  <a:cubicBezTo>
                    <a:pt x="13" y="40"/>
                    <a:pt x="13" y="40"/>
                    <a:pt x="13" y="39"/>
                  </a:cubicBezTo>
                  <a:cubicBezTo>
                    <a:pt x="13" y="39"/>
                    <a:pt x="14" y="39"/>
                    <a:pt x="14" y="38"/>
                  </a:cubicBezTo>
                  <a:cubicBezTo>
                    <a:pt x="14" y="37"/>
                    <a:pt x="16" y="38"/>
                    <a:pt x="15" y="39"/>
                  </a:cubicBezTo>
                  <a:cubicBezTo>
                    <a:pt x="15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6" y="42"/>
                    <a:pt x="18" y="42"/>
                    <a:pt x="19" y="43"/>
                  </a:cubicBezTo>
                  <a:cubicBezTo>
                    <a:pt x="20" y="43"/>
                    <a:pt x="19" y="44"/>
                    <a:pt x="19" y="44"/>
                  </a:cubicBezTo>
                  <a:cubicBezTo>
                    <a:pt x="17" y="43"/>
                    <a:pt x="16" y="43"/>
                    <a:pt x="15" y="42"/>
                  </a:cubicBezTo>
                  <a:cubicBezTo>
                    <a:pt x="15" y="42"/>
                    <a:pt x="14" y="42"/>
                    <a:pt x="14" y="42"/>
                  </a:cubicBezTo>
                  <a:cubicBezTo>
                    <a:pt x="14" y="42"/>
                    <a:pt x="14" y="42"/>
                    <a:pt x="13" y="42"/>
                  </a:cubicBezTo>
                  <a:cubicBezTo>
                    <a:pt x="13" y="42"/>
                    <a:pt x="12" y="42"/>
                    <a:pt x="12" y="41"/>
                  </a:cubicBezTo>
                  <a:close/>
                  <a:moveTo>
                    <a:pt x="1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6"/>
                    <a:pt x="15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7"/>
                    <a:pt x="12" y="7"/>
                  </a:cubicBezTo>
                  <a:close/>
                  <a:moveTo>
                    <a:pt x="12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9"/>
                    <a:pt x="1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10"/>
                    <a:pt x="12" y="10"/>
                  </a:cubicBezTo>
                  <a:close/>
                  <a:moveTo>
                    <a:pt x="12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2"/>
                    <a:pt x="15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3"/>
                    <a:pt x="12" y="13"/>
                  </a:cubicBezTo>
                  <a:close/>
                  <a:moveTo>
                    <a:pt x="12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6" y="16"/>
                    <a:pt x="16" y="15"/>
                    <a:pt x="15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6"/>
                    <a:pt x="12" y="16"/>
                  </a:cubicBezTo>
                  <a:close/>
                  <a:moveTo>
                    <a:pt x="12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6" y="19"/>
                    <a:pt x="16" y="18"/>
                    <a:pt x="15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9"/>
                    <a:pt x="12" y="19"/>
                  </a:cubicBezTo>
                  <a:close/>
                  <a:moveTo>
                    <a:pt x="12" y="2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1"/>
                    <a:pt x="15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1" y="23"/>
                    <a:pt x="12" y="23"/>
                  </a:cubicBezTo>
                  <a:close/>
                  <a:moveTo>
                    <a:pt x="12" y="60"/>
                  </a:moveTo>
                  <a:cubicBezTo>
                    <a:pt x="15" y="60"/>
                    <a:pt x="15" y="60"/>
                    <a:pt x="15" y="60"/>
                  </a:cubicBezTo>
                  <a:cubicBezTo>
                    <a:pt x="16" y="60"/>
                    <a:pt x="16" y="61"/>
                    <a:pt x="15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1" y="61"/>
                    <a:pt x="11" y="60"/>
                    <a:pt x="12" y="60"/>
                  </a:cubicBezTo>
                  <a:close/>
                  <a:moveTo>
                    <a:pt x="12" y="63"/>
                  </a:moveTo>
                  <a:cubicBezTo>
                    <a:pt x="15" y="63"/>
                    <a:pt x="15" y="63"/>
                    <a:pt x="15" y="63"/>
                  </a:cubicBezTo>
                  <a:cubicBezTo>
                    <a:pt x="16" y="63"/>
                    <a:pt x="16" y="64"/>
                    <a:pt x="15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1" y="64"/>
                    <a:pt x="11" y="63"/>
                    <a:pt x="12" y="63"/>
                  </a:cubicBezTo>
                  <a:close/>
                  <a:moveTo>
                    <a:pt x="12" y="66"/>
                  </a:moveTo>
                  <a:cubicBezTo>
                    <a:pt x="15" y="66"/>
                    <a:pt x="15" y="66"/>
                    <a:pt x="15" y="66"/>
                  </a:cubicBezTo>
                  <a:cubicBezTo>
                    <a:pt x="16" y="66"/>
                    <a:pt x="16" y="67"/>
                    <a:pt x="15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1" y="67"/>
                    <a:pt x="11" y="66"/>
                    <a:pt x="12" y="66"/>
                  </a:cubicBezTo>
                  <a:close/>
                  <a:moveTo>
                    <a:pt x="12" y="69"/>
                  </a:moveTo>
                  <a:cubicBezTo>
                    <a:pt x="15" y="69"/>
                    <a:pt x="15" y="69"/>
                    <a:pt x="15" y="69"/>
                  </a:cubicBezTo>
                  <a:cubicBezTo>
                    <a:pt x="16" y="69"/>
                    <a:pt x="16" y="70"/>
                    <a:pt x="15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1" y="70"/>
                    <a:pt x="11" y="69"/>
                    <a:pt x="12" y="69"/>
                  </a:cubicBezTo>
                  <a:close/>
                  <a:moveTo>
                    <a:pt x="12" y="72"/>
                  </a:moveTo>
                  <a:cubicBezTo>
                    <a:pt x="15" y="72"/>
                    <a:pt x="15" y="72"/>
                    <a:pt x="15" y="72"/>
                  </a:cubicBezTo>
                  <a:cubicBezTo>
                    <a:pt x="16" y="72"/>
                    <a:pt x="16" y="73"/>
                    <a:pt x="15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73"/>
                    <a:pt x="11" y="72"/>
                    <a:pt x="12" y="72"/>
                  </a:cubicBezTo>
                  <a:close/>
                  <a:moveTo>
                    <a:pt x="12" y="75"/>
                  </a:moveTo>
                  <a:cubicBezTo>
                    <a:pt x="15" y="75"/>
                    <a:pt x="15" y="75"/>
                    <a:pt x="15" y="75"/>
                  </a:cubicBezTo>
                  <a:cubicBezTo>
                    <a:pt x="16" y="75"/>
                    <a:pt x="16" y="76"/>
                    <a:pt x="15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1" y="76"/>
                    <a:pt x="11" y="75"/>
                    <a:pt x="12" y="75"/>
                  </a:cubicBezTo>
                  <a:close/>
                  <a:moveTo>
                    <a:pt x="9" y="4"/>
                  </a:moveTo>
                  <a:cubicBezTo>
                    <a:pt x="9" y="12"/>
                    <a:pt x="9" y="20"/>
                    <a:pt x="9" y="28"/>
                  </a:cubicBezTo>
                  <a:cubicBezTo>
                    <a:pt x="9" y="28"/>
                    <a:pt x="9" y="29"/>
                    <a:pt x="9" y="29"/>
                  </a:cubicBezTo>
                  <a:cubicBezTo>
                    <a:pt x="12" y="29"/>
                    <a:pt x="15" y="29"/>
                    <a:pt x="17" y="29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0"/>
                    <a:pt x="18" y="12"/>
                    <a:pt x="18" y="4"/>
                  </a:cubicBezTo>
                  <a:cubicBezTo>
                    <a:pt x="18" y="2"/>
                    <a:pt x="16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lose/>
                  <a:moveTo>
                    <a:pt x="9" y="79"/>
                  </a:moveTo>
                  <a:cubicBezTo>
                    <a:pt x="18" y="79"/>
                    <a:pt x="18" y="79"/>
                    <a:pt x="18" y="79"/>
                  </a:cubicBezTo>
                  <a:cubicBezTo>
                    <a:pt x="18" y="79"/>
                    <a:pt x="18" y="79"/>
                    <a:pt x="18" y="80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9" y="82"/>
                    <a:pt x="9" y="81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79"/>
                    <a:pt x="9" y="79"/>
                    <a:pt x="9" y="79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2" y="54"/>
                    <a:pt x="15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8"/>
                    <a:pt x="19" y="78"/>
                    <a:pt x="19" y="79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3"/>
                    <a:pt x="19" y="83"/>
                    <a:pt x="18" y="83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8" y="83"/>
                    <a:pt x="7" y="83"/>
                    <a:pt x="7" y="82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8"/>
                    <a:pt x="8" y="78"/>
                    <a:pt x="9" y="78"/>
                  </a:cubicBezTo>
                  <a:close/>
                  <a:moveTo>
                    <a:pt x="21" y="32"/>
                  </a:moveTo>
                  <a:cubicBezTo>
                    <a:pt x="20" y="30"/>
                    <a:pt x="20" y="29"/>
                    <a:pt x="20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8"/>
                  </a:cubicBezTo>
                  <a:cubicBezTo>
                    <a:pt x="19" y="28"/>
                    <a:pt x="19" y="28"/>
                    <a:pt x="19" y="29"/>
                  </a:cubicBezTo>
                  <a:cubicBezTo>
                    <a:pt x="19" y="29"/>
                    <a:pt x="19" y="29"/>
                    <a:pt x="18" y="29"/>
                  </a:cubicBezTo>
                  <a:cubicBezTo>
                    <a:pt x="15" y="29"/>
                    <a:pt x="12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7" y="27"/>
                    <a:pt x="7" y="28"/>
                  </a:cubicBezTo>
                  <a:cubicBezTo>
                    <a:pt x="7" y="29"/>
                    <a:pt x="7" y="30"/>
                    <a:pt x="6" y="32"/>
                  </a:cubicBezTo>
                  <a:cubicBezTo>
                    <a:pt x="6" y="33"/>
                    <a:pt x="6" y="33"/>
                    <a:pt x="7" y="32"/>
                  </a:cubicBezTo>
                  <a:cubicBezTo>
                    <a:pt x="9" y="31"/>
                    <a:pt x="11" y="30"/>
                    <a:pt x="13" y="30"/>
                  </a:cubicBezTo>
                  <a:cubicBezTo>
                    <a:pt x="16" y="30"/>
                    <a:pt x="18" y="31"/>
                    <a:pt x="20" y="32"/>
                  </a:cubicBezTo>
                  <a:cubicBezTo>
                    <a:pt x="21" y="33"/>
                    <a:pt x="21" y="33"/>
                    <a:pt x="21" y="32"/>
                  </a:cubicBezTo>
                  <a:close/>
                  <a:moveTo>
                    <a:pt x="21" y="50"/>
                  </a:moveTo>
                  <a:cubicBezTo>
                    <a:pt x="20" y="52"/>
                    <a:pt x="20" y="53"/>
                    <a:pt x="20" y="54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4"/>
                  </a:cubicBezTo>
                  <a:cubicBezTo>
                    <a:pt x="19" y="54"/>
                    <a:pt x="19" y="54"/>
                    <a:pt x="19" y="53"/>
                  </a:cubicBezTo>
                  <a:cubicBezTo>
                    <a:pt x="19" y="53"/>
                    <a:pt x="19" y="53"/>
                    <a:pt x="18" y="53"/>
                  </a:cubicBezTo>
                  <a:cubicBezTo>
                    <a:pt x="15" y="53"/>
                    <a:pt x="12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5"/>
                    <a:pt x="7" y="55"/>
                    <a:pt x="7" y="54"/>
                  </a:cubicBezTo>
                  <a:cubicBezTo>
                    <a:pt x="7" y="53"/>
                    <a:pt x="7" y="52"/>
                    <a:pt x="6" y="50"/>
                  </a:cubicBezTo>
                  <a:cubicBezTo>
                    <a:pt x="6" y="49"/>
                    <a:pt x="6" y="49"/>
                    <a:pt x="7" y="50"/>
                  </a:cubicBezTo>
                  <a:cubicBezTo>
                    <a:pt x="9" y="51"/>
                    <a:pt x="11" y="52"/>
                    <a:pt x="13" y="52"/>
                  </a:cubicBezTo>
                  <a:cubicBezTo>
                    <a:pt x="16" y="52"/>
                    <a:pt x="18" y="51"/>
                    <a:pt x="20" y="50"/>
                  </a:cubicBezTo>
                  <a:cubicBezTo>
                    <a:pt x="21" y="49"/>
                    <a:pt x="21" y="49"/>
                    <a:pt x="21" y="50"/>
                  </a:cubicBezTo>
                  <a:close/>
                  <a:moveTo>
                    <a:pt x="21" y="41"/>
                  </a:moveTo>
                  <a:cubicBezTo>
                    <a:pt x="21" y="37"/>
                    <a:pt x="18" y="33"/>
                    <a:pt x="13" y="33"/>
                  </a:cubicBezTo>
                  <a:cubicBezTo>
                    <a:pt x="9" y="33"/>
                    <a:pt x="6" y="37"/>
                    <a:pt x="6" y="41"/>
                  </a:cubicBezTo>
                  <a:cubicBezTo>
                    <a:pt x="6" y="45"/>
                    <a:pt x="9" y="49"/>
                    <a:pt x="13" y="49"/>
                  </a:cubicBezTo>
                  <a:cubicBezTo>
                    <a:pt x="18" y="49"/>
                    <a:pt x="21" y="45"/>
                    <a:pt x="21" y="41"/>
                  </a:cubicBezTo>
                  <a:close/>
                  <a:moveTo>
                    <a:pt x="3" y="41"/>
                  </a:moveTo>
                  <a:cubicBezTo>
                    <a:pt x="3" y="35"/>
                    <a:pt x="8" y="31"/>
                    <a:pt x="13" y="31"/>
                  </a:cubicBezTo>
                  <a:cubicBezTo>
                    <a:pt x="19" y="31"/>
                    <a:pt x="24" y="35"/>
                    <a:pt x="24" y="41"/>
                  </a:cubicBezTo>
                  <a:cubicBezTo>
                    <a:pt x="24" y="47"/>
                    <a:pt x="19" y="51"/>
                    <a:pt x="13" y="51"/>
                  </a:cubicBezTo>
                  <a:cubicBezTo>
                    <a:pt x="8" y="51"/>
                    <a:pt x="3" y="47"/>
                    <a:pt x="3" y="41"/>
                  </a:cubicBezTo>
                  <a:close/>
                  <a:moveTo>
                    <a:pt x="0" y="42"/>
                  </a:moveTo>
                  <a:cubicBezTo>
                    <a:pt x="0" y="43"/>
                    <a:pt x="1" y="43"/>
                    <a:pt x="1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3" y="43"/>
                    <a:pt x="2" y="42"/>
                  </a:cubicBezTo>
                  <a:cubicBezTo>
                    <a:pt x="2" y="41"/>
                    <a:pt x="2" y="41"/>
                    <a:pt x="2" y="40"/>
                  </a:cubicBezTo>
                  <a:cubicBezTo>
                    <a:pt x="3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39"/>
                    <a:pt x="0" y="40"/>
                    <a:pt x="0" y="4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325"/>
            <p:cNvSpPr>
              <a:spLocks noEditPoints="1"/>
            </p:cNvSpPr>
            <p:nvPr/>
          </p:nvSpPr>
          <p:spPr bwMode="auto">
            <a:xfrm>
              <a:off x="387350" y="858838"/>
              <a:ext cx="277813" cy="1003300"/>
            </a:xfrm>
            <a:custGeom>
              <a:avLst/>
              <a:gdLst>
                <a:gd name="T0" fmla="*/ 12 w 23"/>
                <a:gd name="T1" fmla="*/ 40 h 83"/>
                <a:gd name="T2" fmla="*/ 14 w 23"/>
                <a:gd name="T3" fmla="*/ 40 h 83"/>
                <a:gd name="T4" fmla="*/ 14 w 23"/>
                <a:gd name="T5" fmla="*/ 42 h 83"/>
                <a:gd name="T6" fmla="*/ 14 w 23"/>
                <a:gd name="T7" fmla="*/ 42 h 83"/>
                <a:gd name="T8" fmla="*/ 11 w 23"/>
                <a:gd name="T9" fmla="*/ 41 h 83"/>
                <a:gd name="T10" fmla="*/ 14 w 23"/>
                <a:gd name="T11" fmla="*/ 6 h 83"/>
                <a:gd name="T12" fmla="*/ 11 w 23"/>
                <a:gd name="T13" fmla="*/ 10 h 83"/>
                <a:gd name="T14" fmla="*/ 11 w 23"/>
                <a:gd name="T15" fmla="*/ 9 h 83"/>
                <a:gd name="T16" fmla="*/ 14 w 23"/>
                <a:gd name="T17" fmla="*/ 13 h 83"/>
                <a:gd name="T18" fmla="*/ 11 w 23"/>
                <a:gd name="T19" fmla="*/ 13 h 83"/>
                <a:gd name="T20" fmla="*/ 14 w 23"/>
                <a:gd name="T21" fmla="*/ 15 h 83"/>
                <a:gd name="T22" fmla="*/ 11 w 23"/>
                <a:gd name="T23" fmla="*/ 20 h 83"/>
                <a:gd name="T24" fmla="*/ 11 w 23"/>
                <a:gd name="T25" fmla="*/ 19 h 83"/>
                <a:gd name="T26" fmla="*/ 14 w 23"/>
                <a:gd name="T27" fmla="*/ 23 h 83"/>
                <a:gd name="T28" fmla="*/ 11 w 23"/>
                <a:gd name="T29" fmla="*/ 23 h 83"/>
                <a:gd name="T30" fmla="*/ 14 w 23"/>
                <a:gd name="T31" fmla="*/ 61 h 83"/>
                <a:gd name="T32" fmla="*/ 11 w 23"/>
                <a:gd name="T33" fmla="*/ 63 h 83"/>
                <a:gd name="T34" fmla="*/ 11 w 23"/>
                <a:gd name="T35" fmla="*/ 64 h 83"/>
                <a:gd name="T36" fmla="*/ 14 w 23"/>
                <a:gd name="T37" fmla="*/ 66 h 83"/>
                <a:gd name="T38" fmla="*/ 11 w 23"/>
                <a:gd name="T39" fmla="*/ 66 h 83"/>
                <a:gd name="T40" fmla="*/ 14 w 23"/>
                <a:gd name="T41" fmla="*/ 70 h 83"/>
                <a:gd name="T42" fmla="*/ 11 w 23"/>
                <a:gd name="T43" fmla="*/ 72 h 83"/>
                <a:gd name="T44" fmla="*/ 11 w 23"/>
                <a:gd name="T45" fmla="*/ 73 h 83"/>
                <a:gd name="T46" fmla="*/ 14 w 23"/>
                <a:gd name="T47" fmla="*/ 75 h 83"/>
                <a:gd name="T48" fmla="*/ 11 w 23"/>
                <a:gd name="T49" fmla="*/ 75 h 83"/>
                <a:gd name="T50" fmla="*/ 9 w 23"/>
                <a:gd name="T51" fmla="*/ 29 h 83"/>
                <a:gd name="T52" fmla="*/ 17 w 23"/>
                <a:gd name="T53" fmla="*/ 4 h 83"/>
                <a:gd name="T54" fmla="*/ 8 w 23"/>
                <a:gd name="T55" fmla="*/ 79 h 83"/>
                <a:gd name="T56" fmla="*/ 17 w 23"/>
                <a:gd name="T57" fmla="*/ 82 h 83"/>
                <a:gd name="T58" fmla="*/ 8 w 23"/>
                <a:gd name="T59" fmla="*/ 82 h 83"/>
                <a:gd name="T60" fmla="*/ 8 w 23"/>
                <a:gd name="T61" fmla="*/ 78 h 83"/>
                <a:gd name="T62" fmla="*/ 9 w 23"/>
                <a:gd name="T63" fmla="*/ 54 h 83"/>
                <a:gd name="T64" fmla="*/ 17 w 23"/>
                <a:gd name="T65" fmla="*/ 78 h 83"/>
                <a:gd name="T66" fmla="*/ 19 w 23"/>
                <a:gd name="T67" fmla="*/ 82 h 83"/>
                <a:gd name="T68" fmla="*/ 7 w 23"/>
                <a:gd name="T69" fmla="*/ 82 h 83"/>
                <a:gd name="T70" fmla="*/ 20 w 23"/>
                <a:gd name="T71" fmla="*/ 32 h 83"/>
                <a:gd name="T72" fmla="*/ 18 w 23"/>
                <a:gd name="T73" fmla="*/ 28 h 83"/>
                <a:gd name="T74" fmla="*/ 17 w 23"/>
                <a:gd name="T75" fmla="*/ 29 h 83"/>
                <a:gd name="T76" fmla="*/ 7 w 23"/>
                <a:gd name="T77" fmla="*/ 28 h 83"/>
                <a:gd name="T78" fmla="*/ 6 w 23"/>
                <a:gd name="T79" fmla="*/ 28 h 83"/>
                <a:gd name="T80" fmla="*/ 13 w 23"/>
                <a:gd name="T81" fmla="*/ 30 h 83"/>
                <a:gd name="T82" fmla="*/ 20 w 23"/>
                <a:gd name="T83" fmla="*/ 50 h 83"/>
                <a:gd name="T84" fmla="*/ 18 w 23"/>
                <a:gd name="T85" fmla="*/ 55 h 83"/>
                <a:gd name="T86" fmla="*/ 17 w 23"/>
                <a:gd name="T87" fmla="*/ 53 h 83"/>
                <a:gd name="T88" fmla="*/ 7 w 23"/>
                <a:gd name="T89" fmla="*/ 55 h 83"/>
                <a:gd name="T90" fmla="*/ 6 w 23"/>
                <a:gd name="T91" fmla="*/ 55 h 83"/>
                <a:gd name="T92" fmla="*/ 13 w 23"/>
                <a:gd name="T93" fmla="*/ 52 h 83"/>
                <a:gd name="T94" fmla="*/ 20 w 23"/>
                <a:gd name="T95" fmla="*/ 41 h 83"/>
                <a:gd name="T96" fmla="*/ 13 w 23"/>
                <a:gd name="T97" fmla="*/ 49 h 83"/>
                <a:gd name="T98" fmla="*/ 13 w 23"/>
                <a:gd name="T99" fmla="*/ 31 h 83"/>
                <a:gd name="T100" fmla="*/ 2 w 23"/>
                <a:gd name="T101" fmla="*/ 41 h 83"/>
                <a:gd name="T102" fmla="*/ 1 w 23"/>
                <a:gd name="T103" fmla="*/ 43 h 83"/>
                <a:gd name="T104" fmla="*/ 1 w 23"/>
                <a:gd name="T105" fmla="*/ 39 h 83"/>
                <a:gd name="T106" fmla="*/ 0 w 23"/>
                <a:gd name="T107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83">
                  <a:moveTo>
                    <a:pt x="11" y="41"/>
                  </a:moveTo>
                  <a:cubicBezTo>
                    <a:pt x="11" y="41"/>
                    <a:pt x="11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39"/>
                    <a:pt x="13" y="39"/>
                    <a:pt x="13" y="38"/>
                  </a:cubicBezTo>
                  <a:cubicBezTo>
                    <a:pt x="13" y="37"/>
                    <a:pt x="15" y="38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2"/>
                  </a:cubicBezTo>
                  <a:cubicBezTo>
                    <a:pt x="16" y="42"/>
                    <a:pt x="17" y="43"/>
                    <a:pt x="18" y="43"/>
                  </a:cubicBezTo>
                  <a:cubicBezTo>
                    <a:pt x="19" y="43"/>
                    <a:pt x="18" y="44"/>
                    <a:pt x="18" y="44"/>
                  </a:cubicBezTo>
                  <a:cubicBezTo>
                    <a:pt x="17" y="43"/>
                    <a:pt x="15" y="43"/>
                    <a:pt x="14" y="42"/>
                  </a:cubicBezTo>
                  <a:cubicBezTo>
                    <a:pt x="14" y="42"/>
                    <a:pt x="14" y="42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3"/>
                    <a:pt x="11" y="42"/>
                    <a:pt x="11" y="41"/>
                  </a:cubicBezTo>
                  <a:close/>
                  <a:moveTo>
                    <a:pt x="11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6"/>
                    <a:pt x="1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7"/>
                    <a:pt x="11" y="7"/>
                  </a:cubicBezTo>
                  <a:close/>
                  <a:moveTo>
                    <a:pt x="11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9"/>
                    <a:pt x="14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10"/>
                    <a:pt x="11" y="10"/>
                  </a:cubicBezTo>
                  <a:close/>
                  <a:moveTo>
                    <a:pt x="11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2"/>
                    <a:pt x="14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3"/>
                    <a:pt x="11" y="13"/>
                  </a:cubicBezTo>
                  <a:close/>
                  <a:moveTo>
                    <a:pt x="11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5" y="15"/>
                    <a:pt x="14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5"/>
                    <a:pt x="10" y="16"/>
                    <a:pt x="11" y="16"/>
                  </a:cubicBezTo>
                  <a:close/>
                  <a:moveTo>
                    <a:pt x="11" y="20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19"/>
                    <a:pt x="14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20"/>
                    <a:pt x="11" y="20"/>
                  </a:cubicBezTo>
                  <a:close/>
                  <a:moveTo>
                    <a:pt x="11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3"/>
                    <a:pt x="11" y="23"/>
                  </a:cubicBezTo>
                  <a:close/>
                  <a:moveTo>
                    <a:pt x="11" y="60"/>
                  </a:move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4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0" y="61"/>
                    <a:pt x="10" y="60"/>
                    <a:pt x="11" y="60"/>
                  </a:cubicBezTo>
                  <a:close/>
                  <a:moveTo>
                    <a:pt x="11" y="63"/>
                  </a:moveTo>
                  <a:cubicBezTo>
                    <a:pt x="14" y="63"/>
                    <a:pt x="14" y="63"/>
                    <a:pt x="14" y="63"/>
                  </a:cubicBezTo>
                  <a:cubicBezTo>
                    <a:pt x="15" y="63"/>
                    <a:pt x="15" y="64"/>
                    <a:pt x="14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4"/>
                    <a:pt x="10" y="63"/>
                    <a:pt x="11" y="63"/>
                  </a:cubicBezTo>
                  <a:close/>
                  <a:moveTo>
                    <a:pt x="11" y="66"/>
                  </a:moveTo>
                  <a:cubicBezTo>
                    <a:pt x="14" y="66"/>
                    <a:pt x="14" y="66"/>
                    <a:pt x="14" y="66"/>
                  </a:cubicBezTo>
                  <a:cubicBezTo>
                    <a:pt x="15" y="66"/>
                    <a:pt x="15" y="67"/>
                    <a:pt x="14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7"/>
                    <a:pt x="10" y="66"/>
                    <a:pt x="11" y="66"/>
                  </a:cubicBezTo>
                  <a:close/>
                  <a:moveTo>
                    <a:pt x="11" y="69"/>
                  </a:moveTo>
                  <a:cubicBezTo>
                    <a:pt x="14" y="69"/>
                    <a:pt x="14" y="69"/>
                    <a:pt x="14" y="69"/>
                  </a:cubicBezTo>
                  <a:cubicBezTo>
                    <a:pt x="15" y="69"/>
                    <a:pt x="15" y="70"/>
                    <a:pt x="14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70"/>
                    <a:pt x="10" y="69"/>
                    <a:pt x="11" y="69"/>
                  </a:cubicBezTo>
                  <a:close/>
                  <a:moveTo>
                    <a:pt x="11" y="72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15" y="72"/>
                    <a:pt x="15" y="73"/>
                    <a:pt x="14" y="73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0" y="72"/>
                    <a:pt x="11" y="72"/>
                  </a:cubicBezTo>
                  <a:close/>
                  <a:moveTo>
                    <a:pt x="11" y="75"/>
                  </a:moveTo>
                  <a:cubicBezTo>
                    <a:pt x="14" y="75"/>
                    <a:pt x="14" y="75"/>
                    <a:pt x="14" y="75"/>
                  </a:cubicBezTo>
                  <a:cubicBezTo>
                    <a:pt x="15" y="75"/>
                    <a:pt x="15" y="76"/>
                    <a:pt x="14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0" y="76"/>
                    <a:pt x="10" y="75"/>
                    <a:pt x="11" y="75"/>
                  </a:cubicBezTo>
                  <a:close/>
                  <a:moveTo>
                    <a:pt x="8" y="4"/>
                  </a:moveTo>
                  <a:cubicBezTo>
                    <a:pt x="8" y="12"/>
                    <a:pt x="8" y="20"/>
                    <a:pt x="8" y="28"/>
                  </a:cubicBezTo>
                  <a:cubicBezTo>
                    <a:pt x="8" y="29"/>
                    <a:pt x="8" y="29"/>
                    <a:pt x="9" y="29"/>
                  </a:cubicBezTo>
                  <a:cubicBezTo>
                    <a:pt x="11" y="29"/>
                    <a:pt x="14" y="29"/>
                    <a:pt x="17" y="29"/>
                  </a:cubicBezTo>
                  <a:cubicBezTo>
                    <a:pt x="17" y="29"/>
                    <a:pt x="17" y="29"/>
                    <a:pt x="17" y="28"/>
                  </a:cubicBezTo>
                  <a:cubicBezTo>
                    <a:pt x="17" y="20"/>
                    <a:pt x="17" y="12"/>
                    <a:pt x="17" y="4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0" y="0"/>
                    <a:pt x="8" y="2"/>
                    <a:pt x="8" y="4"/>
                  </a:cubicBezTo>
                  <a:close/>
                  <a:moveTo>
                    <a:pt x="8" y="79"/>
                  </a:moveTo>
                  <a:cubicBezTo>
                    <a:pt x="17" y="79"/>
                    <a:pt x="17" y="79"/>
                    <a:pt x="17" y="79"/>
                  </a:cubicBezTo>
                  <a:cubicBezTo>
                    <a:pt x="17" y="79"/>
                    <a:pt x="17" y="79"/>
                    <a:pt x="17" y="80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79"/>
                    <a:pt x="8" y="79"/>
                    <a:pt x="8" y="79"/>
                  </a:cubicBezTo>
                  <a:close/>
                  <a:moveTo>
                    <a:pt x="8" y="7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4"/>
                    <a:pt x="8" y="54"/>
                    <a:pt x="9" y="54"/>
                  </a:cubicBezTo>
                  <a:cubicBezTo>
                    <a:pt x="11" y="54"/>
                    <a:pt x="14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78"/>
                    <a:pt x="19" y="79"/>
                    <a:pt x="19" y="79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3"/>
                    <a:pt x="18" y="83"/>
                    <a:pt x="17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9"/>
                    <a:pt x="7" y="78"/>
                    <a:pt x="8" y="78"/>
                  </a:cubicBezTo>
                  <a:close/>
                  <a:moveTo>
                    <a:pt x="20" y="32"/>
                  </a:moveTo>
                  <a:cubicBezTo>
                    <a:pt x="19" y="31"/>
                    <a:pt x="19" y="29"/>
                    <a:pt x="19" y="28"/>
                  </a:cubicBezTo>
                  <a:cubicBezTo>
                    <a:pt x="19" y="28"/>
                    <a:pt x="19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9"/>
                    <a:pt x="18" y="29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4" y="29"/>
                    <a:pt x="11" y="29"/>
                    <a:pt x="8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6" y="31"/>
                    <a:pt x="5" y="32"/>
                  </a:cubicBezTo>
                  <a:cubicBezTo>
                    <a:pt x="5" y="33"/>
                    <a:pt x="5" y="33"/>
                    <a:pt x="6" y="32"/>
                  </a:cubicBezTo>
                  <a:cubicBezTo>
                    <a:pt x="8" y="31"/>
                    <a:pt x="10" y="30"/>
                    <a:pt x="13" y="30"/>
                  </a:cubicBezTo>
                  <a:cubicBezTo>
                    <a:pt x="15" y="30"/>
                    <a:pt x="17" y="31"/>
                    <a:pt x="19" y="32"/>
                  </a:cubicBezTo>
                  <a:cubicBezTo>
                    <a:pt x="20" y="33"/>
                    <a:pt x="20" y="33"/>
                    <a:pt x="20" y="32"/>
                  </a:cubicBezTo>
                  <a:close/>
                  <a:moveTo>
                    <a:pt x="20" y="50"/>
                  </a:moveTo>
                  <a:cubicBezTo>
                    <a:pt x="19" y="52"/>
                    <a:pt x="19" y="53"/>
                    <a:pt x="19" y="55"/>
                  </a:cubicBezTo>
                  <a:cubicBezTo>
                    <a:pt x="19" y="55"/>
                    <a:pt x="19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3"/>
                    <a:pt x="18" y="53"/>
                    <a:pt x="17" y="53"/>
                  </a:cubicBezTo>
                  <a:cubicBezTo>
                    <a:pt x="14" y="53"/>
                    <a:pt x="11" y="53"/>
                    <a:pt x="8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4"/>
                    <a:pt x="7" y="54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3"/>
                    <a:pt x="6" y="52"/>
                    <a:pt x="5" y="51"/>
                  </a:cubicBezTo>
                  <a:cubicBezTo>
                    <a:pt x="5" y="50"/>
                    <a:pt x="5" y="49"/>
                    <a:pt x="6" y="50"/>
                  </a:cubicBezTo>
                  <a:cubicBezTo>
                    <a:pt x="8" y="51"/>
                    <a:pt x="10" y="52"/>
                    <a:pt x="13" y="52"/>
                  </a:cubicBezTo>
                  <a:cubicBezTo>
                    <a:pt x="15" y="52"/>
                    <a:pt x="17" y="51"/>
                    <a:pt x="19" y="50"/>
                  </a:cubicBezTo>
                  <a:cubicBezTo>
                    <a:pt x="20" y="49"/>
                    <a:pt x="20" y="49"/>
                    <a:pt x="20" y="50"/>
                  </a:cubicBezTo>
                  <a:close/>
                  <a:moveTo>
                    <a:pt x="20" y="41"/>
                  </a:moveTo>
                  <a:cubicBezTo>
                    <a:pt x="20" y="37"/>
                    <a:pt x="17" y="33"/>
                    <a:pt x="13" y="33"/>
                  </a:cubicBezTo>
                  <a:cubicBezTo>
                    <a:pt x="8" y="33"/>
                    <a:pt x="5" y="37"/>
                    <a:pt x="5" y="41"/>
                  </a:cubicBezTo>
                  <a:cubicBezTo>
                    <a:pt x="5" y="46"/>
                    <a:pt x="8" y="49"/>
                    <a:pt x="13" y="49"/>
                  </a:cubicBezTo>
                  <a:cubicBezTo>
                    <a:pt x="17" y="49"/>
                    <a:pt x="20" y="46"/>
                    <a:pt x="20" y="41"/>
                  </a:cubicBezTo>
                  <a:close/>
                  <a:moveTo>
                    <a:pt x="2" y="41"/>
                  </a:moveTo>
                  <a:cubicBezTo>
                    <a:pt x="2" y="36"/>
                    <a:pt x="7" y="31"/>
                    <a:pt x="13" y="31"/>
                  </a:cubicBezTo>
                  <a:cubicBezTo>
                    <a:pt x="18" y="31"/>
                    <a:pt x="23" y="36"/>
                    <a:pt x="23" y="41"/>
                  </a:cubicBezTo>
                  <a:cubicBezTo>
                    <a:pt x="23" y="47"/>
                    <a:pt x="18" y="52"/>
                    <a:pt x="13" y="52"/>
                  </a:cubicBezTo>
                  <a:cubicBezTo>
                    <a:pt x="7" y="52"/>
                    <a:pt x="2" y="47"/>
                    <a:pt x="2" y="41"/>
                  </a:cubicBezTo>
                  <a:close/>
                  <a:moveTo>
                    <a:pt x="0" y="42"/>
                  </a:moveTo>
                  <a:cubicBezTo>
                    <a:pt x="0" y="43"/>
                    <a:pt x="0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2"/>
                    <a:pt x="2" y="41"/>
                    <a:pt x="2" y="40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40"/>
                    <a:pt x="0" y="4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326"/>
            <p:cNvSpPr>
              <a:spLocks noEditPoints="1"/>
            </p:cNvSpPr>
            <p:nvPr/>
          </p:nvSpPr>
          <p:spPr bwMode="auto">
            <a:xfrm>
              <a:off x="387350" y="858838"/>
              <a:ext cx="277813" cy="1003300"/>
            </a:xfrm>
            <a:custGeom>
              <a:avLst/>
              <a:gdLst>
                <a:gd name="T0" fmla="*/ 13 w 23"/>
                <a:gd name="T1" fmla="*/ 40 h 83"/>
                <a:gd name="T2" fmla="*/ 14 w 23"/>
                <a:gd name="T3" fmla="*/ 40 h 83"/>
                <a:gd name="T4" fmla="*/ 15 w 23"/>
                <a:gd name="T5" fmla="*/ 42 h 83"/>
                <a:gd name="T6" fmla="*/ 14 w 23"/>
                <a:gd name="T7" fmla="*/ 43 h 83"/>
                <a:gd name="T8" fmla="*/ 11 w 23"/>
                <a:gd name="T9" fmla="*/ 41 h 83"/>
                <a:gd name="T10" fmla="*/ 14 w 23"/>
                <a:gd name="T11" fmla="*/ 6 h 83"/>
                <a:gd name="T12" fmla="*/ 11 w 23"/>
                <a:gd name="T13" fmla="*/ 10 h 83"/>
                <a:gd name="T14" fmla="*/ 11 w 23"/>
                <a:gd name="T15" fmla="*/ 9 h 83"/>
                <a:gd name="T16" fmla="*/ 14 w 23"/>
                <a:gd name="T17" fmla="*/ 14 h 83"/>
                <a:gd name="T18" fmla="*/ 11 w 23"/>
                <a:gd name="T19" fmla="*/ 14 h 83"/>
                <a:gd name="T20" fmla="*/ 14 w 23"/>
                <a:gd name="T21" fmla="*/ 16 h 83"/>
                <a:gd name="T22" fmla="*/ 11 w 23"/>
                <a:gd name="T23" fmla="*/ 20 h 83"/>
                <a:gd name="T24" fmla="*/ 11 w 23"/>
                <a:gd name="T25" fmla="*/ 19 h 83"/>
                <a:gd name="T26" fmla="*/ 14 w 23"/>
                <a:gd name="T27" fmla="*/ 23 h 83"/>
                <a:gd name="T28" fmla="*/ 11 w 23"/>
                <a:gd name="T29" fmla="*/ 23 h 83"/>
                <a:gd name="T30" fmla="*/ 14 w 23"/>
                <a:gd name="T31" fmla="*/ 61 h 83"/>
                <a:gd name="T32" fmla="*/ 11 w 23"/>
                <a:gd name="T33" fmla="*/ 63 h 83"/>
                <a:gd name="T34" fmla="*/ 11 w 23"/>
                <a:gd name="T35" fmla="*/ 64 h 83"/>
                <a:gd name="T36" fmla="*/ 14 w 23"/>
                <a:gd name="T37" fmla="*/ 66 h 83"/>
                <a:gd name="T38" fmla="*/ 11 w 23"/>
                <a:gd name="T39" fmla="*/ 66 h 83"/>
                <a:gd name="T40" fmla="*/ 14 w 23"/>
                <a:gd name="T41" fmla="*/ 70 h 83"/>
                <a:gd name="T42" fmla="*/ 11 w 23"/>
                <a:gd name="T43" fmla="*/ 72 h 83"/>
                <a:gd name="T44" fmla="*/ 11 w 23"/>
                <a:gd name="T45" fmla="*/ 73 h 83"/>
                <a:gd name="T46" fmla="*/ 14 w 23"/>
                <a:gd name="T47" fmla="*/ 76 h 83"/>
                <a:gd name="T48" fmla="*/ 11 w 23"/>
                <a:gd name="T49" fmla="*/ 76 h 83"/>
                <a:gd name="T50" fmla="*/ 9 w 23"/>
                <a:gd name="T51" fmla="*/ 29 h 83"/>
                <a:gd name="T52" fmla="*/ 17 w 23"/>
                <a:gd name="T53" fmla="*/ 5 h 83"/>
                <a:gd name="T54" fmla="*/ 8 w 23"/>
                <a:gd name="T55" fmla="*/ 80 h 83"/>
                <a:gd name="T56" fmla="*/ 18 w 23"/>
                <a:gd name="T57" fmla="*/ 82 h 83"/>
                <a:gd name="T58" fmla="*/ 8 w 23"/>
                <a:gd name="T59" fmla="*/ 82 h 83"/>
                <a:gd name="T60" fmla="*/ 8 w 23"/>
                <a:gd name="T61" fmla="*/ 78 h 83"/>
                <a:gd name="T62" fmla="*/ 9 w 23"/>
                <a:gd name="T63" fmla="*/ 54 h 83"/>
                <a:gd name="T64" fmla="*/ 17 w 23"/>
                <a:gd name="T65" fmla="*/ 78 h 83"/>
                <a:gd name="T66" fmla="*/ 19 w 23"/>
                <a:gd name="T67" fmla="*/ 82 h 83"/>
                <a:gd name="T68" fmla="*/ 7 w 23"/>
                <a:gd name="T69" fmla="*/ 82 h 83"/>
                <a:gd name="T70" fmla="*/ 20 w 23"/>
                <a:gd name="T71" fmla="*/ 32 h 83"/>
                <a:gd name="T72" fmla="*/ 18 w 23"/>
                <a:gd name="T73" fmla="*/ 28 h 83"/>
                <a:gd name="T74" fmla="*/ 18 w 23"/>
                <a:gd name="T75" fmla="*/ 30 h 83"/>
                <a:gd name="T76" fmla="*/ 8 w 23"/>
                <a:gd name="T77" fmla="*/ 28 h 83"/>
                <a:gd name="T78" fmla="*/ 7 w 23"/>
                <a:gd name="T79" fmla="*/ 28 h 83"/>
                <a:gd name="T80" fmla="*/ 13 w 23"/>
                <a:gd name="T81" fmla="*/ 31 h 83"/>
                <a:gd name="T82" fmla="*/ 20 w 23"/>
                <a:gd name="T83" fmla="*/ 51 h 83"/>
                <a:gd name="T84" fmla="*/ 18 w 23"/>
                <a:gd name="T85" fmla="*/ 55 h 83"/>
                <a:gd name="T86" fmla="*/ 18 w 23"/>
                <a:gd name="T87" fmla="*/ 53 h 83"/>
                <a:gd name="T88" fmla="*/ 8 w 23"/>
                <a:gd name="T89" fmla="*/ 55 h 83"/>
                <a:gd name="T90" fmla="*/ 7 w 23"/>
                <a:gd name="T91" fmla="*/ 55 h 83"/>
                <a:gd name="T92" fmla="*/ 13 w 23"/>
                <a:gd name="T93" fmla="*/ 52 h 83"/>
                <a:gd name="T94" fmla="*/ 21 w 23"/>
                <a:gd name="T95" fmla="*/ 41 h 83"/>
                <a:gd name="T96" fmla="*/ 13 w 23"/>
                <a:gd name="T97" fmla="*/ 49 h 83"/>
                <a:gd name="T98" fmla="*/ 13 w 23"/>
                <a:gd name="T99" fmla="*/ 31 h 83"/>
                <a:gd name="T100" fmla="*/ 2 w 23"/>
                <a:gd name="T101" fmla="*/ 41 h 83"/>
                <a:gd name="T102" fmla="*/ 1 w 23"/>
                <a:gd name="T103" fmla="*/ 43 h 83"/>
                <a:gd name="T104" fmla="*/ 1 w 23"/>
                <a:gd name="T105" fmla="*/ 40 h 83"/>
                <a:gd name="T106" fmla="*/ 0 w 23"/>
                <a:gd name="T107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83">
                  <a:moveTo>
                    <a:pt x="11" y="41"/>
                  </a:moveTo>
                  <a:cubicBezTo>
                    <a:pt x="11" y="41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4" y="38"/>
                    <a:pt x="15" y="38"/>
                    <a:pt x="15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2"/>
                    <a:pt x="14" y="42"/>
                    <a:pt x="15" y="42"/>
                  </a:cubicBezTo>
                  <a:cubicBezTo>
                    <a:pt x="16" y="42"/>
                    <a:pt x="17" y="43"/>
                    <a:pt x="18" y="43"/>
                  </a:cubicBezTo>
                  <a:cubicBezTo>
                    <a:pt x="19" y="44"/>
                    <a:pt x="19" y="45"/>
                    <a:pt x="18" y="44"/>
                  </a:cubicBezTo>
                  <a:cubicBezTo>
                    <a:pt x="17" y="44"/>
                    <a:pt x="15" y="43"/>
                    <a:pt x="14" y="43"/>
                  </a:cubicBezTo>
                  <a:cubicBezTo>
                    <a:pt x="14" y="42"/>
                    <a:pt x="14" y="42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3"/>
                    <a:pt x="11" y="42"/>
                    <a:pt x="11" y="41"/>
                  </a:cubicBezTo>
                  <a:close/>
                  <a:moveTo>
                    <a:pt x="11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6"/>
                    <a:pt x="1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7"/>
                    <a:pt x="11" y="7"/>
                  </a:cubicBezTo>
                  <a:close/>
                  <a:moveTo>
                    <a:pt x="11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9"/>
                    <a:pt x="14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10"/>
                    <a:pt x="11" y="10"/>
                  </a:cubicBezTo>
                  <a:close/>
                  <a:moveTo>
                    <a:pt x="11" y="1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5" y="14"/>
                    <a:pt x="15" y="13"/>
                    <a:pt x="14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lose/>
                  <a:moveTo>
                    <a:pt x="11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5" y="17"/>
                    <a:pt x="15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lose/>
                  <a:moveTo>
                    <a:pt x="11" y="20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19"/>
                    <a:pt x="14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20"/>
                    <a:pt x="11" y="20"/>
                  </a:cubicBezTo>
                  <a:close/>
                  <a:moveTo>
                    <a:pt x="11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3"/>
                    <a:pt x="11" y="23"/>
                  </a:cubicBezTo>
                  <a:close/>
                  <a:moveTo>
                    <a:pt x="11" y="60"/>
                  </a:move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4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1" y="61"/>
                    <a:pt x="11" y="60"/>
                    <a:pt x="11" y="60"/>
                  </a:cubicBezTo>
                  <a:close/>
                  <a:moveTo>
                    <a:pt x="11" y="63"/>
                  </a:moveTo>
                  <a:cubicBezTo>
                    <a:pt x="14" y="63"/>
                    <a:pt x="14" y="63"/>
                    <a:pt x="14" y="63"/>
                  </a:cubicBezTo>
                  <a:cubicBezTo>
                    <a:pt x="15" y="63"/>
                    <a:pt x="15" y="64"/>
                    <a:pt x="14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1" y="63"/>
                    <a:pt x="11" y="63"/>
                  </a:cubicBezTo>
                  <a:close/>
                  <a:moveTo>
                    <a:pt x="11" y="66"/>
                  </a:moveTo>
                  <a:cubicBezTo>
                    <a:pt x="14" y="66"/>
                    <a:pt x="14" y="66"/>
                    <a:pt x="14" y="66"/>
                  </a:cubicBezTo>
                  <a:cubicBezTo>
                    <a:pt x="15" y="66"/>
                    <a:pt x="15" y="67"/>
                    <a:pt x="14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7"/>
                    <a:pt x="11" y="66"/>
                    <a:pt x="11" y="66"/>
                  </a:cubicBezTo>
                  <a:close/>
                  <a:moveTo>
                    <a:pt x="11" y="69"/>
                  </a:moveTo>
                  <a:cubicBezTo>
                    <a:pt x="14" y="69"/>
                    <a:pt x="14" y="69"/>
                    <a:pt x="14" y="69"/>
                  </a:cubicBezTo>
                  <a:cubicBezTo>
                    <a:pt x="15" y="69"/>
                    <a:pt x="15" y="70"/>
                    <a:pt x="14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lose/>
                  <a:moveTo>
                    <a:pt x="11" y="72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15" y="72"/>
                    <a:pt x="15" y="73"/>
                    <a:pt x="14" y="73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1" y="73"/>
                    <a:pt x="11" y="72"/>
                    <a:pt x="11" y="72"/>
                  </a:cubicBezTo>
                  <a:close/>
                  <a:moveTo>
                    <a:pt x="11" y="76"/>
                  </a:moveTo>
                  <a:cubicBezTo>
                    <a:pt x="14" y="76"/>
                    <a:pt x="14" y="76"/>
                    <a:pt x="14" y="76"/>
                  </a:cubicBezTo>
                  <a:cubicBezTo>
                    <a:pt x="15" y="76"/>
                    <a:pt x="15" y="77"/>
                    <a:pt x="14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1" y="77"/>
                    <a:pt x="11" y="76"/>
                    <a:pt x="11" y="76"/>
                  </a:cubicBezTo>
                  <a:close/>
                  <a:moveTo>
                    <a:pt x="8" y="5"/>
                  </a:moveTo>
                  <a:cubicBezTo>
                    <a:pt x="8" y="13"/>
                    <a:pt x="8" y="20"/>
                    <a:pt x="8" y="28"/>
                  </a:cubicBezTo>
                  <a:cubicBezTo>
                    <a:pt x="8" y="29"/>
                    <a:pt x="8" y="29"/>
                    <a:pt x="9" y="29"/>
                  </a:cubicBezTo>
                  <a:cubicBezTo>
                    <a:pt x="12" y="29"/>
                    <a:pt x="14" y="29"/>
                    <a:pt x="17" y="29"/>
                  </a:cubicBezTo>
                  <a:cubicBezTo>
                    <a:pt x="17" y="29"/>
                    <a:pt x="17" y="29"/>
                    <a:pt x="17" y="28"/>
                  </a:cubicBezTo>
                  <a:cubicBezTo>
                    <a:pt x="17" y="20"/>
                    <a:pt x="17" y="13"/>
                    <a:pt x="17" y="5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1" y="0"/>
                    <a:pt x="8" y="2"/>
                    <a:pt x="8" y="5"/>
                  </a:cubicBezTo>
                  <a:close/>
                  <a:moveTo>
                    <a:pt x="8" y="80"/>
                  </a:moveTo>
                  <a:cubicBezTo>
                    <a:pt x="17" y="80"/>
                    <a:pt x="17" y="80"/>
                    <a:pt x="17" y="80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2"/>
                    <a:pt x="18" y="82"/>
                    <a:pt x="17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0"/>
                    <a:pt x="8" y="80"/>
                    <a:pt x="8" y="80"/>
                  </a:cubicBezTo>
                  <a:close/>
                  <a:moveTo>
                    <a:pt x="8" y="7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4"/>
                    <a:pt x="8" y="54"/>
                    <a:pt x="9" y="54"/>
                  </a:cubicBezTo>
                  <a:cubicBezTo>
                    <a:pt x="12" y="54"/>
                    <a:pt x="14" y="54"/>
                    <a:pt x="17" y="54"/>
                  </a:cubicBezTo>
                  <a:cubicBezTo>
                    <a:pt x="17" y="54"/>
                    <a:pt x="17" y="54"/>
                    <a:pt x="17" y="55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8"/>
                    <a:pt x="19" y="79"/>
                    <a:pt x="19" y="80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3"/>
                    <a:pt x="18" y="83"/>
                    <a:pt x="1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7" y="79"/>
                    <a:pt x="7" y="78"/>
                    <a:pt x="8" y="78"/>
                  </a:cubicBezTo>
                  <a:close/>
                  <a:moveTo>
                    <a:pt x="20" y="32"/>
                  </a:moveTo>
                  <a:cubicBezTo>
                    <a:pt x="20" y="31"/>
                    <a:pt x="19" y="30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9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0"/>
                    <a:pt x="11" y="30"/>
                    <a:pt x="8" y="30"/>
                  </a:cubicBezTo>
                  <a:cubicBezTo>
                    <a:pt x="8" y="30"/>
                    <a:pt x="8" y="29"/>
                    <a:pt x="8" y="29"/>
                  </a:cubicBezTo>
                  <a:cubicBezTo>
                    <a:pt x="8" y="29"/>
                    <a:pt x="8" y="28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6" y="29"/>
                    <a:pt x="6" y="31"/>
                    <a:pt x="6" y="32"/>
                  </a:cubicBezTo>
                  <a:cubicBezTo>
                    <a:pt x="5" y="33"/>
                    <a:pt x="5" y="33"/>
                    <a:pt x="6" y="33"/>
                  </a:cubicBezTo>
                  <a:cubicBezTo>
                    <a:pt x="8" y="31"/>
                    <a:pt x="10" y="31"/>
                    <a:pt x="13" y="31"/>
                  </a:cubicBezTo>
                  <a:cubicBezTo>
                    <a:pt x="15" y="31"/>
                    <a:pt x="17" y="31"/>
                    <a:pt x="19" y="33"/>
                  </a:cubicBezTo>
                  <a:cubicBezTo>
                    <a:pt x="20" y="33"/>
                    <a:pt x="20" y="33"/>
                    <a:pt x="20" y="32"/>
                  </a:cubicBezTo>
                  <a:close/>
                  <a:moveTo>
                    <a:pt x="20" y="51"/>
                  </a:moveTo>
                  <a:cubicBezTo>
                    <a:pt x="20" y="52"/>
                    <a:pt x="19" y="53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4" y="53"/>
                    <a:pt x="11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4"/>
                    <a:pt x="8" y="54"/>
                    <a:pt x="8" y="55"/>
                  </a:cubicBezTo>
                  <a:cubicBezTo>
                    <a:pt x="8" y="55"/>
                    <a:pt x="8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3"/>
                    <a:pt x="6" y="52"/>
                    <a:pt x="6" y="51"/>
                  </a:cubicBezTo>
                  <a:cubicBezTo>
                    <a:pt x="5" y="50"/>
                    <a:pt x="5" y="50"/>
                    <a:pt x="6" y="50"/>
                  </a:cubicBezTo>
                  <a:cubicBezTo>
                    <a:pt x="8" y="52"/>
                    <a:pt x="10" y="52"/>
                    <a:pt x="13" y="52"/>
                  </a:cubicBezTo>
                  <a:cubicBezTo>
                    <a:pt x="15" y="52"/>
                    <a:pt x="17" y="52"/>
                    <a:pt x="19" y="50"/>
                  </a:cubicBezTo>
                  <a:cubicBezTo>
                    <a:pt x="20" y="50"/>
                    <a:pt x="20" y="50"/>
                    <a:pt x="20" y="51"/>
                  </a:cubicBezTo>
                  <a:close/>
                  <a:moveTo>
                    <a:pt x="21" y="41"/>
                  </a:moveTo>
                  <a:cubicBezTo>
                    <a:pt x="21" y="37"/>
                    <a:pt x="17" y="34"/>
                    <a:pt x="13" y="34"/>
                  </a:cubicBezTo>
                  <a:cubicBezTo>
                    <a:pt x="8" y="34"/>
                    <a:pt x="5" y="37"/>
                    <a:pt x="5" y="41"/>
                  </a:cubicBezTo>
                  <a:cubicBezTo>
                    <a:pt x="5" y="46"/>
                    <a:pt x="8" y="49"/>
                    <a:pt x="13" y="49"/>
                  </a:cubicBezTo>
                  <a:cubicBezTo>
                    <a:pt x="17" y="49"/>
                    <a:pt x="21" y="46"/>
                    <a:pt x="21" y="41"/>
                  </a:cubicBezTo>
                  <a:close/>
                  <a:moveTo>
                    <a:pt x="2" y="41"/>
                  </a:moveTo>
                  <a:cubicBezTo>
                    <a:pt x="2" y="36"/>
                    <a:pt x="7" y="31"/>
                    <a:pt x="13" y="31"/>
                  </a:cubicBezTo>
                  <a:cubicBezTo>
                    <a:pt x="18" y="31"/>
                    <a:pt x="23" y="36"/>
                    <a:pt x="23" y="41"/>
                  </a:cubicBezTo>
                  <a:cubicBezTo>
                    <a:pt x="23" y="47"/>
                    <a:pt x="18" y="52"/>
                    <a:pt x="13" y="52"/>
                  </a:cubicBezTo>
                  <a:cubicBezTo>
                    <a:pt x="7" y="52"/>
                    <a:pt x="2" y="47"/>
                    <a:pt x="2" y="41"/>
                  </a:cubicBezTo>
                  <a:close/>
                  <a:moveTo>
                    <a:pt x="0" y="42"/>
                  </a:moveTo>
                  <a:cubicBezTo>
                    <a:pt x="0" y="43"/>
                    <a:pt x="0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2"/>
                    <a:pt x="2" y="41"/>
                    <a:pt x="2" y="40"/>
                  </a:cubicBezTo>
                  <a:cubicBezTo>
                    <a:pt x="2" y="40"/>
                    <a:pt x="2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0"/>
                    <a:pt x="0" y="40"/>
                    <a:pt x="0" y="4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327"/>
            <p:cNvSpPr>
              <a:spLocks noEditPoints="1"/>
            </p:cNvSpPr>
            <p:nvPr/>
          </p:nvSpPr>
          <p:spPr bwMode="auto">
            <a:xfrm>
              <a:off x="387350" y="869951"/>
              <a:ext cx="277813" cy="1004888"/>
            </a:xfrm>
            <a:custGeom>
              <a:avLst/>
              <a:gdLst>
                <a:gd name="T0" fmla="*/ 13 w 23"/>
                <a:gd name="T1" fmla="*/ 39 h 83"/>
                <a:gd name="T2" fmla="*/ 14 w 23"/>
                <a:gd name="T3" fmla="*/ 39 h 83"/>
                <a:gd name="T4" fmla="*/ 15 w 23"/>
                <a:gd name="T5" fmla="*/ 41 h 83"/>
                <a:gd name="T6" fmla="*/ 14 w 23"/>
                <a:gd name="T7" fmla="*/ 42 h 83"/>
                <a:gd name="T8" fmla="*/ 12 w 23"/>
                <a:gd name="T9" fmla="*/ 41 h 83"/>
                <a:gd name="T10" fmla="*/ 15 w 23"/>
                <a:gd name="T11" fmla="*/ 5 h 83"/>
                <a:gd name="T12" fmla="*/ 11 w 23"/>
                <a:gd name="T13" fmla="*/ 10 h 83"/>
                <a:gd name="T14" fmla="*/ 11 w 23"/>
                <a:gd name="T15" fmla="*/ 9 h 83"/>
                <a:gd name="T16" fmla="*/ 15 w 23"/>
                <a:gd name="T17" fmla="*/ 13 h 83"/>
                <a:gd name="T18" fmla="*/ 11 w 23"/>
                <a:gd name="T19" fmla="*/ 13 h 83"/>
                <a:gd name="T20" fmla="*/ 15 w 23"/>
                <a:gd name="T21" fmla="*/ 15 h 83"/>
                <a:gd name="T22" fmla="*/ 11 w 23"/>
                <a:gd name="T23" fmla="*/ 19 h 83"/>
                <a:gd name="T24" fmla="*/ 11 w 23"/>
                <a:gd name="T25" fmla="*/ 18 h 83"/>
                <a:gd name="T26" fmla="*/ 15 w 23"/>
                <a:gd name="T27" fmla="*/ 22 h 83"/>
                <a:gd name="T28" fmla="*/ 11 w 23"/>
                <a:gd name="T29" fmla="*/ 22 h 83"/>
                <a:gd name="T30" fmla="*/ 15 w 23"/>
                <a:gd name="T31" fmla="*/ 60 h 83"/>
                <a:gd name="T32" fmla="*/ 11 w 23"/>
                <a:gd name="T33" fmla="*/ 62 h 83"/>
                <a:gd name="T34" fmla="*/ 11 w 23"/>
                <a:gd name="T35" fmla="*/ 63 h 83"/>
                <a:gd name="T36" fmla="*/ 15 w 23"/>
                <a:gd name="T37" fmla="*/ 65 h 83"/>
                <a:gd name="T38" fmla="*/ 11 w 23"/>
                <a:gd name="T39" fmla="*/ 65 h 83"/>
                <a:gd name="T40" fmla="*/ 15 w 23"/>
                <a:gd name="T41" fmla="*/ 70 h 83"/>
                <a:gd name="T42" fmla="*/ 11 w 23"/>
                <a:gd name="T43" fmla="*/ 72 h 83"/>
                <a:gd name="T44" fmla="*/ 11 w 23"/>
                <a:gd name="T45" fmla="*/ 73 h 83"/>
                <a:gd name="T46" fmla="*/ 15 w 23"/>
                <a:gd name="T47" fmla="*/ 75 h 83"/>
                <a:gd name="T48" fmla="*/ 11 w 23"/>
                <a:gd name="T49" fmla="*/ 75 h 83"/>
                <a:gd name="T50" fmla="*/ 9 w 23"/>
                <a:gd name="T51" fmla="*/ 28 h 83"/>
                <a:gd name="T52" fmla="*/ 18 w 23"/>
                <a:gd name="T53" fmla="*/ 4 h 83"/>
                <a:gd name="T54" fmla="*/ 9 w 23"/>
                <a:gd name="T55" fmla="*/ 79 h 83"/>
                <a:gd name="T56" fmla="*/ 18 w 23"/>
                <a:gd name="T57" fmla="*/ 81 h 83"/>
                <a:gd name="T58" fmla="*/ 8 w 23"/>
                <a:gd name="T59" fmla="*/ 81 h 83"/>
                <a:gd name="T60" fmla="*/ 8 w 23"/>
                <a:gd name="T61" fmla="*/ 78 h 83"/>
                <a:gd name="T62" fmla="*/ 9 w 23"/>
                <a:gd name="T63" fmla="*/ 53 h 83"/>
                <a:gd name="T64" fmla="*/ 18 w 23"/>
                <a:gd name="T65" fmla="*/ 78 h 83"/>
                <a:gd name="T66" fmla="*/ 19 w 23"/>
                <a:gd name="T67" fmla="*/ 82 h 83"/>
                <a:gd name="T68" fmla="*/ 7 w 23"/>
                <a:gd name="T69" fmla="*/ 82 h 83"/>
                <a:gd name="T70" fmla="*/ 20 w 23"/>
                <a:gd name="T71" fmla="*/ 31 h 83"/>
                <a:gd name="T72" fmla="*/ 19 w 23"/>
                <a:gd name="T73" fmla="*/ 27 h 83"/>
                <a:gd name="T74" fmla="*/ 18 w 23"/>
                <a:gd name="T75" fmla="*/ 29 h 83"/>
                <a:gd name="T76" fmla="*/ 8 w 23"/>
                <a:gd name="T77" fmla="*/ 27 h 83"/>
                <a:gd name="T78" fmla="*/ 7 w 23"/>
                <a:gd name="T79" fmla="*/ 27 h 83"/>
                <a:gd name="T80" fmla="*/ 13 w 23"/>
                <a:gd name="T81" fmla="*/ 30 h 83"/>
                <a:gd name="T82" fmla="*/ 20 w 23"/>
                <a:gd name="T83" fmla="*/ 50 h 83"/>
                <a:gd name="T84" fmla="*/ 19 w 23"/>
                <a:gd name="T85" fmla="*/ 54 h 83"/>
                <a:gd name="T86" fmla="*/ 18 w 23"/>
                <a:gd name="T87" fmla="*/ 53 h 83"/>
                <a:gd name="T88" fmla="*/ 8 w 23"/>
                <a:gd name="T89" fmla="*/ 54 h 83"/>
                <a:gd name="T90" fmla="*/ 7 w 23"/>
                <a:gd name="T91" fmla="*/ 54 h 83"/>
                <a:gd name="T92" fmla="*/ 13 w 23"/>
                <a:gd name="T93" fmla="*/ 52 h 83"/>
                <a:gd name="T94" fmla="*/ 21 w 23"/>
                <a:gd name="T95" fmla="*/ 41 h 83"/>
                <a:gd name="T96" fmla="*/ 13 w 23"/>
                <a:gd name="T97" fmla="*/ 48 h 83"/>
                <a:gd name="T98" fmla="*/ 13 w 23"/>
                <a:gd name="T99" fmla="*/ 30 h 83"/>
                <a:gd name="T100" fmla="*/ 3 w 23"/>
                <a:gd name="T101" fmla="*/ 41 h 83"/>
                <a:gd name="T102" fmla="*/ 2 w 23"/>
                <a:gd name="T103" fmla="*/ 43 h 83"/>
                <a:gd name="T104" fmla="*/ 2 w 23"/>
                <a:gd name="T105" fmla="*/ 39 h 83"/>
                <a:gd name="T106" fmla="*/ 0 w 23"/>
                <a:gd name="T107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83">
                  <a:moveTo>
                    <a:pt x="12" y="41"/>
                  </a:moveTo>
                  <a:cubicBezTo>
                    <a:pt x="12" y="40"/>
                    <a:pt x="12" y="40"/>
                    <a:pt x="12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4" y="37"/>
                    <a:pt x="15" y="37"/>
                    <a:pt x="15" y="38"/>
                  </a:cubicBezTo>
                  <a:cubicBezTo>
                    <a:pt x="15" y="39"/>
                    <a:pt x="15" y="39"/>
                    <a:pt x="14" y="39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1"/>
                    <a:pt x="14" y="41"/>
                    <a:pt x="15" y="41"/>
                  </a:cubicBezTo>
                  <a:cubicBezTo>
                    <a:pt x="16" y="42"/>
                    <a:pt x="17" y="42"/>
                    <a:pt x="19" y="43"/>
                  </a:cubicBezTo>
                  <a:cubicBezTo>
                    <a:pt x="19" y="43"/>
                    <a:pt x="19" y="44"/>
                    <a:pt x="18" y="43"/>
                  </a:cubicBezTo>
                  <a:cubicBezTo>
                    <a:pt x="17" y="43"/>
                    <a:pt x="16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2" y="42"/>
                    <a:pt x="12" y="41"/>
                    <a:pt x="12" y="41"/>
                  </a:cubicBezTo>
                  <a:close/>
                  <a:moveTo>
                    <a:pt x="11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5"/>
                    <a:pt x="15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7"/>
                    <a:pt x="11" y="7"/>
                  </a:cubicBezTo>
                  <a:close/>
                  <a:moveTo>
                    <a:pt x="11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10"/>
                    <a:pt x="11" y="10"/>
                  </a:cubicBezTo>
                  <a:close/>
                  <a:moveTo>
                    <a:pt x="11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lose/>
                  <a:moveTo>
                    <a:pt x="11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6"/>
                    <a:pt x="11" y="16"/>
                  </a:cubicBezTo>
                  <a:close/>
                  <a:moveTo>
                    <a:pt x="11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8"/>
                    <a:pt x="15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9"/>
                    <a:pt x="11" y="19"/>
                  </a:cubicBezTo>
                  <a:close/>
                  <a:moveTo>
                    <a:pt x="11" y="22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2"/>
                    <a:pt x="11" y="22"/>
                  </a:cubicBezTo>
                  <a:close/>
                  <a:moveTo>
                    <a:pt x="11" y="59"/>
                  </a:move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60"/>
                    <a:pt x="15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0"/>
                    <a:pt x="11" y="59"/>
                    <a:pt x="11" y="59"/>
                  </a:cubicBezTo>
                  <a:close/>
                  <a:moveTo>
                    <a:pt x="11" y="62"/>
                  </a:move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3"/>
                    <a:pt x="15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3"/>
                    <a:pt x="11" y="62"/>
                    <a:pt x="11" y="62"/>
                  </a:cubicBezTo>
                  <a:close/>
                  <a:moveTo>
                    <a:pt x="11" y="65"/>
                  </a:moveTo>
                  <a:cubicBezTo>
                    <a:pt x="15" y="65"/>
                    <a:pt x="15" y="65"/>
                    <a:pt x="15" y="65"/>
                  </a:cubicBezTo>
                  <a:cubicBezTo>
                    <a:pt x="15" y="65"/>
                    <a:pt x="15" y="66"/>
                    <a:pt x="15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6"/>
                    <a:pt x="11" y="65"/>
                    <a:pt x="11" y="65"/>
                  </a:cubicBezTo>
                  <a:close/>
                  <a:moveTo>
                    <a:pt x="11" y="69"/>
                  </a:moveTo>
                  <a:cubicBezTo>
                    <a:pt x="15" y="69"/>
                    <a:pt x="15" y="69"/>
                    <a:pt x="15" y="69"/>
                  </a:cubicBezTo>
                  <a:cubicBezTo>
                    <a:pt x="15" y="69"/>
                    <a:pt x="15" y="70"/>
                    <a:pt x="15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lose/>
                  <a:moveTo>
                    <a:pt x="11" y="72"/>
                  </a:moveTo>
                  <a:cubicBezTo>
                    <a:pt x="15" y="72"/>
                    <a:pt x="15" y="72"/>
                    <a:pt x="15" y="72"/>
                  </a:cubicBezTo>
                  <a:cubicBezTo>
                    <a:pt x="15" y="72"/>
                    <a:pt x="15" y="73"/>
                    <a:pt x="15" y="73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1" y="73"/>
                    <a:pt x="11" y="72"/>
                    <a:pt x="11" y="72"/>
                  </a:cubicBezTo>
                  <a:close/>
                  <a:moveTo>
                    <a:pt x="11" y="75"/>
                  </a:move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6"/>
                    <a:pt x="11" y="75"/>
                    <a:pt x="11" y="75"/>
                  </a:cubicBezTo>
                  <a:close/>
                  <a:moveTo>
                    <a:pt x="8" y="4"/>
                  </a:moveTo>
                  <a:cubicBezTo>
                    <a:pt x="8" y="12"/>
                    <a:pt x="8" y="19"/>
                    <a:pt x="8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12" y="28"/>
                    <a:pt x="14" y="28"/>
                    <a:pt x="17" y="28"/>
                  </a:cubicBezTo>
                  <a:cubicBezTo>
                    <a:pt x="18" y="28"/>
                    <a:pt x="18" y="28"/>
                    <a:pt x="18" y="27"/>
                  </a:cubicBezTo>
                  <a:cubicBezTo>
                    <a:pt x="18" y="19"/>
                    <a:pt x="18" y="12"/>
                    <a:pt x="18" y="4"/>
                  </a:cubicBezTo>
                  <a:cubicBezTo>
                    <a:pt x="18" y="1"/>
                    <a:pt x="15" y="0"/>
                    <a:pt x="13" y="0"/>
                  </a:cubicBezTo>
                  <a:cubicBezTo>
                    <a:pt x="11" y="0"/>
                    <a:pt x="8" y="1"/>
                    <a:pt x="8" y="4"/>
                  </a:cubicBezTo>
                  <a:close/>
                  <a:moveTo>
                    <a:pt x="9" y="79"/>
                  </a:moveTo>
                  <a:cubicBezTo>
                    <a:pt x="17" y="79"/>
                    <a:pt x="17" y="79"/>
                    <a:pt x="17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8" y="82"/>
                    <a:pt x="18" y="82"/>
                    <a:pt x="17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8" y="82"/>
                    <a:pt x="8" y="82"/>
                    <a:pt x="8" y="81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8" y="79"/>
                    <a:pt x="8" y="79"/>
                    <a:pt x="9" y="79"/>
                  </a:cubicBezTo>
                  <a:close/>
                  <a:moveTo>
                    <a:pt x="8" y="7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3"/>
                    <a:pt x="8" y="53"/>
                    <a:pt x="9" y="53"/>
                  </a:cubicBezTo>
                  <a:cubicBezTo>
                    <a:pt x="12" y="53"/>
                    <a:pt x="14" y="53"/>
                    <a:pt x="17" y="53"/>
                  </a:cubicBezTo>
                  <a:cubicBezTo>
                    <a:pt x="18" y="53"/>
                    <a:pt x="18" y="53"/>
                    <a:pt x="18" y="5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8"/>
                    <a:pt x="19" y="78"/>
                    <a:pt x="19" y="79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8" y="83"/>
                    <a:pt x="1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7" y="82"/>
                    <a:pt x="7" y="82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8"/>
                    <a:pt x="8" y="78"/>
                    <a:pt x="8" y="78"/>
                  </a:cubicBezTo>
                  <a:close/>
                  <a:moveTo>
                    <a:pt x="20" y="31"/>
                  </a:moveTo>
                  <a:cubicBezTo>
                    <a:pt x="20" y="30"/>
                    <a:pt x="20" y="29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5" y="29"/>
                    <a:pt x="11" y="29"/>
                    <a:pt x="8" y="29"/>
                  </a:cubicBezTo>
                  <a:cubicBezTo>
                    <a:pt x="8" y="29"/>
                    <a:pt x="8" y="29"/>
                    <a:pt x="8" y="28"/>
                  </a:cubicBezTo>
                  <a:cubicBezTo>
                    <a:pt x="8" y="28"/>
                    <a:pt x="8" y="28"/>
                    <a:pt x="8" y="27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9"/>
                    <a:pt x="6" y="30"/>
                    <a:pt x="6" y="31"/>
                  </a:cubicBezTo>
                  <a:cubicBezTo>
                    <a:pt x="6" y="32"/>
                    <a:pt x="6" y="32"/>
                    <a:pt x="7" y="32"/>
                  </a:cubicBezTo>
                  <a:cubicBezTo>
                    <a:pt x="8" y="31"/>
                    <a:pt x="11" y="30"/>
                    <a:pt x="13" y="30"/>
                  </a:cubicBezTo>
                  <a:cubicBezTo>
                    <a:pt x="15" y="30"/>
                    <a:pt x="18" y="30"/>
                    <a:pt x="19" y="32"/>
                  </a:cubicBezTo>
                  <a:cubicBezTo>
                    <a:pt x="20" y="32"/>
                    <a:pt x="20" y="32"/>
                    <a:pt x="20" y="31"/>
                  </a:cubicBezTo>
                  <a:close/>
                  <a:moveTo>
                    <a:pt x="20" y="50"/>
                  </a:moveTo>
                  <a:cubicBezTo>
                    <a:pt x="20" y="51"/>
                    <a:pt x="20" y="53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5" y="53"/>
                    <a:pt x="11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4"/>
                    <a:pt x="8" y="54"/>
                  </a:cubicBezTo>
                  <a:cubicBezTo>
                    <a:pt x="8" y="54"/>
                    <a:pt x="8" y="5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3"/>
                    <a:pt x="6" y="51"/>
                    <a:pt x="6" y="50"/>
                  </a:cubicBezTo>
                  <a:cubicBezTo>
                    <a:pt x="6" y="49"/>
                    <a:pt x="6" y="49"/>
                    <a:pt x="7" y="49"/>
                  </a:cubicBezTo>
                  <a:cubicBezTo>
                    <a:pt x="8" y="51"/>
                    <a:pt x="11" y="52"/>
                    <a:pt x="13" y="52"/>
                  </a:cubicBezTo>
                  <a:cubicBezTo>
                    <a:pt x="15" y="52"/>
                    <a:pt x="18" y="51"/>
                    <a:pt x="19" y="50"/>
                  </a:cubicBezTo>
                  <a:cubicBezTo>
                    <a:pt x="20" y="49"/>
                    <a:pt x="20" y="49"/>
                    <a:pt x="20" y="50"/>
                  </a:cubicBezTo>
                  <a:close/>
                  <a:moveTo>
                    <a:pt x="21" y="41"/>
                  </a:moveTo>
                  <a:cubicBezTo>
                    <a:pt x="21" y="36"/>
                    <a:pt x="17" y="33"/>
                    <a:pt x="13" y="33"/>
                  </a:cubicBezTo>
                  <a:cubicBezTo>
                    <a:pt x="9" y="33"/>
                    <a:pt x="5" y="36"/>
                    <a:pt x="5" y="41"/>
                  </a:cubicBezTo>
                  <a:cubicBezTo>
                    <a:pt x="5" y="45"/>
                    <a:pt x="9" y="48"/>
                    <a:pt x="13" y="48"/>
                  </a:cubicBezTo>
                  <a:cubicBezTo>
                    <a:pt x="17" y="48"/>
                    <a:pt x="21" y="45"/>
                    <a:pt x="21" y="41"/>
                  </a:cubicBezTo>
                  <a:close/>
                  <a:moveTo>
                    <a:pt x="3" y="41"/>
                  </a:moveTo>
                  <a:cubicBezTo>
                    <a:pt x="3" y="35"/>
                    <a:pt x="7" y="30"/>
                    <a:pt x="13" y="30"/>
                  </a:cubicBezTo>
                  <a:cubicBezTo>
                    <a:pt x="19" y="30"/>
                    <a:pt x="23" y="35"/>
                    <a:pt x="23" y="41"/>
                  </a:cubicBezTo>
                  <a:cubicBezTo>
                    <a:pt x="23" y="46"/>
                    <a:pt x="19" y="51"/>
                    <a:pt x="13" y="51"/>
                  </a:cubicBezTo>
                  <a:cubicBezTo>
                    <a:pt x="7" y="51"/>
                    <a:pt x="3" y="46"/>
                    <a:pt x="3" y="41"/>
                  </a:cubicBezTo>
                  <a:close/>
                  <a:moveTo>
                    <a:pt x="0" y="42"/>
                  </a:moveTo>
                  <a:cubicBezTo>
                    <a:pt x="0" y="42"/>
                    <a:pt x="0" y="43"/>
                    <a:pt x="1" y="43"/>
                  </a:cubicBezTo>
                  <a:cubicBezTo>
                    <a:pt x="1" y="43"/>
                    <a:pt x="1" y="43"/>
                    <a:pt x="2" y="43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2" y="41"/>
                    <a:pt x="2" y="40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4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328"/>
            <p:cNvSpPr>
              <a:spLocks noEditPoints="1"/>
            </p:cNvSpPr>
            <p:nvPr/>
          </p:nvSpPr>
          <p:spPr bwMode="auto">
            <a:xfrm>
              <a:off x="387350" y="869951"/>
              <a:ext cx="290513" cy="1004888"/>
            </a:xfrm>
            <a:custGeom>
              <a:avLst/>
              <a:gdLst>
                <a:gd name="T0" fmla="*/ 13 w 24"/>
                <a:gd name="T1" fmla="*/ 39 h 83"/>
                <a:gd name="T2" fmla="*/ 15 w 24"/>
                <a:gd name="T3" fmla="*/ 40 h 83"/>
                <a:gd name="T4" fmla="*/ 15 w 24"/>
                <a:gd name="T5" fmla="*/ 41 h 83"/>
                <a:gd name="T6" fmla="*/ 15 w 24"/>
                <a:gd name="T7" fmla="*/ 42 h 83"/>
                <a:gd name="T8" fmla="*/ 12 w 24"/>
                <a:gd name="T9" fmla="*/ 41 h 83"/>
                <a:gd name="T10" fmla="*/ 15 w 24"/>
                <a:gd name="T11" fmla="*/ 6 h 83"/>
                <a:gd name="T12" fmla="*/ 12 w 24"/>
                <a:gd name="T13" fmla="*/ 10 h 83"/>
                <a:gd name="T14" fmla="*/ 12 w 24"/>
                <a:gd name="T15" fmla="*/ 9 h 83"/>
                <a:gd name="T16" fmla="*/ 15 w 24"/>
                <a:gd name="T17" fmla="*/ 13 h 83"/>
                <a:gd name="T18" fmla="*/ 12 w 24"/>
                <a:gd name="T19" fmla="*/ 13 h 83"/>
                <a:gd name="T20" fmla="*/ 15 w 24"/>
                <a:gd name="T21" fmla="*/ 15 h 83"/>
                <a:gd name="T22" fmla="*/ 12 w 24"/>
                <a:gd name="T23" fmla="*/ 19 h 83"/>
                <a:gd name="T24" fmla="*/ 12 w 24"/>
                <a:gd name="T25" fmla="*/ 18 h 83"/>
                <a:gd name="T26" fmla="*/ 15 w 24"/>
                <a:gd name="T27" fmla="*/ 22 h 83"/>
                <a:gd name="T28" fmla="*/ 12 w 24"/>
                <a:gd name="T29" fmla="*/ 22 h 83"/>
                <a:gd name="T30" fmla="*/ 15 w 24"/>
                <a:gd name="T31" fmla="*/ 60 h 83"/>
                <a:gd name="T32" fmla="*/ 12 w 24"/>
                <a:gd name="T33" fmla="*/ 62 h 83"/>
                <a:gd name="T34" fmla="*/ 12 w 24"/>
                <a:gd name="T35" fmla="*/ 64 h 83"/>
                <a:gd name="T36" fmla="*/ 15 w 24"/>
                <a:gd name="T37" fmla="*/ 66 h 83"/>
                <a:gd name="T38" fmla="*/ 12 w 24"/>
                <a:gd name="T39" fmla="*/ 66 h 83"/>
                <a:gd name="T40" fmla="*/ 15 w 24"/>
                <a:gd name="T41" fmla="*/ 70 h 83"/>
                <a:gd name="T42" fmla="*/ 12 w 24"/>
                <a:gd name="T43" fmla="*/ 72 h 83"/>
                <a:gd name="T44" fmla="*/ 12 w 24"/>
                <a:gd name="T45" fmla="*/ 73 h 83"/>
                <a:gd name="T46" fmla="*/ 15 w 24"/>
                <a:gd name="T47" fmla="*/ 75 h 83"/>
                <a:gd name="T48" fmla="*/ 12 w 24"/>
                <a:gd name="T49" fmla="*/ 75 h 83"/>
                <a:gd name="T50" fmla="*/ 9 w 24"/>
                <a:gd name="T51" fmla="*/ 28 h 83"/>
                <a:gd name="T52" fmla="*/ 18 w 24"/>
                <a:gd name="T53" fmla="*/ 4 h 83"/>
                <a:gd name="T54" fmla="*/ 9 w 24"/>
                <a:gd name="T55" fmla="*/ 79 h 83"/>
                <a:gd name="T56" fmla="*/ 18 w 24"/>
                <a:gd name="T57" fmla="*/ 81 h 83"/>
                <a:gd name="T58" fmla="*/ 8 w 24"/>
                <a:gd name="T59" fmla="*/ 81 h 83"/>
                <a:gd name="T60" fmla="*/ 8 w 24"/>
                <a:gd name="T61" fmla="*/ 78 h 83"/>
                <a:gd name="T62" fmla="*/ 9 w 24"/>
                <a:gd name="T63" fmla="*/ 53 h 83"/>
                <a:gd name="T64" fmla="*/ 18 w 24"/>
                <a:gd name="T65" fmla="*/ 78 h 83"/>
                <a:gd name="T66" fmla="*/ 19 w 24"/>
                <a:gd name="T67" fmla="*/ 82 h 83"/>
                <a:gd name="T68" fmla="*/ 7 w 24"/>
                <a:gd name="T69" fmla="*/ 82 h 83"/>
                <a:gd name="T70" fmla="*/ 20 w 24"/>
                <a:gd name="T71" fmla="*/ 32 h 83"/>
                <a:gd name="T72" fmla="*/ 19 w 24"/>
                <a:gd name="T73" fmla="*/ 27 h 83"/>
                <a:gd name="T74" fmla="*/ 18 w 24"/>
                <a:gd name="T75" fmla="*/ 29 h 83"/>
                <a:gd name="T76" fmla="*/ 8 w 24"/>
                <a:gd name="T77" fmla="*/ 28 h 83"/>
                <a:gd name="T78" fmla="*/ 7 w 24"/>
                <a:gd name="T79" fmla="*/ 28 h 83"/>
                <a:gd name="T80" fmla="*/ 13 w 24"/>
                <a:gd name="T81" fmla="*/ 30 h 83"/>
                <a:gd name="T82" fmla="*/ 20 w 24"/>
                <a:gd name="T83" fmla="*/ 50 h 83"/>
                <a:gd name="T84" fmla="*/ 19 w 24"/>
                <a:gd name="T85" fmla="*/ 55 h 83"/>
                <a:gd name="T86" fmla="*/ 18 w 24"/>
                <a:gd name="T87" fmla="*/ 53 h 83"/>
                <a:gd name="T88" fmla="*/ 8 w 24"/>
                <a:gd name="T89" fmla="*/ 54 h 83"/>
                <a:gd name="T90" fmla="*/ 7 w 24"/>
                <a:gd name="T91" fmla="*/ 54 h 83"/>
                <a:gd name="T92" fmla="*/ 13 w 24"/>
                <a:gd name="T93" fmla="*/ 52 h 83"/>
                <a:gd name="T94" fmla="*/ 21 w 24"/>
                <a:gd name="T95" fmla="*/ 41 h 83"/>
                <a:gd name="T96" fmla="*/ 13 w 24"/>
                <a:gd name="T97" fmla="*/ 49 h 83"/>
                <a:gd name="T98" fmla="*/ 13 w 24"/>
                <a:gd name="T99" fmla="*/ 31 h 83"/>
                <a:gd name="T100" fmla="*/ 3 w 24"/>
                <a:gd name="T101" fmla="*/ 41 h 83"/>
                <a:gd name="T102" fmla="*/ 2 w 24"/>
                <a:gd name="T103" fmla="*/ 43 h 83"/>
                <a:gd name="T104" fmla="*/ 2 w 24"/>
                <a:gd name="T105" fmla="*/ 39 h 83"/>
                <a:gd name="T106" fmla="*/ 0 w 24"/>
                <a:gd name="T107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83">
                  <a:moveTo>
                    <a:pt x="12" y="41"/>
                  </a:moveTo>
                  <a:cubicBezTo>
                    <a:pt x="12" y="40"/>
                    <a:pt x="12" y="40"/>
                    <a:pt x="13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8"/>
                    <a:pt x="14" y="38"/>
                  </a:cubicBezTo>
                  <a:cubicBezTo>
                    <a:pt x="14" y="37"/>
                    <a:pt x="15" y="38"/>
                    <a:pt x="15" y="39"/>
                  </a:cubicBezTo>
                  <a:cubicBezTo>
                    <a:pt x="15" y="39"/>
                    <a:pt x="15" y="39"/>
                    <a:pt x="15" y="40"/>
                  </a:cubicBezTo>
                  <a:cubicBezTo>
                    <a:pt x="14" y="40"/>
                    <a:pt x="14" y="40"/>
                    <a:pt x="15" y="40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6" y="42"/>
                    <a:pt x="18" y="42"/>
                    <a:pt x="19" y="43"/>
                  </a:cubicBezTo>
                  <a:cubicBezTo>
                    <a:pt x="19" y="43"/>
                    <a:pt x="19" y="44"/>
                    <a:pt x="19" y="44"/>
                  </a:cubicBezTo>
                  <a:cubicBezTo>
                    <a:pt x="17" y="43"/>
                    <a:pt x="16" y="43"/>
                    <a:pt x="15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3" y="42"/>
                    <a:pt x="13" y="42"/>
                  </a:cubicBezTo>
                  <a:cubicBezTo>
                    <a:pt x="12" y="42"/>
                    <a:pt x="12" y="42"/>
                    <a:pt x="12" y="41"/>
                  </a:cubicBezTo>
                  <a:close/>
                  <a:moveTo>
                    <a:pt x="1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7"/>
                    <a:pt x="12" y="7"/>
                  </a:cubicBezTo>
                  <a:close/>
                  <a:moveTo>
                    <a:pt x="12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10"/>
                    <a:pt x="12" y="10"/>
                  </a:cubicBezTo>
                  <a:close/>
                  <a:moveTo>
                    <a:pt x="12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3"/>
                    <a:pt x="12" y="13"/>
                  </a:cubicBezTo>
                  <a:close/>
                  <a:moveTo>
                    <a:pt x="12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6"/>
                    <a:pt x="12" y="16"/>
                  </a:cubicBezTo>
                  <a:close/>
                  <a:moveTo>
                    <a:pt x="12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8"/>
                    <a:pt x="15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9"/>
                    <a:pt x="12" y="19"/>
                  </a:cubicBezTo>
                  <a:close/>
                  <a:moveTo>
                    <a:pt x="12" y="22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1" y="22"/>
                    <a:pt x="12" y="22"/>
                  </a:cubicBezTo>
                  <a:close/>
                  <a:moveTo>
                    <a:pt x="12" y="59"/>
                  </a:move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60"/>
                    <a:pt x="15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60"/>
                    <a:pt x="11" y="59"/>
                    <a:pt x="12" y="59"/>
                  </a:cubicBezTo>
                  <a:close/>
                  <a:moveTo>
                    <a:pt x="12" y="62"/>
                  </a:move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4"/>
                    <a:pt x="15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1" y="64"/>
                    <a:pt x="11" y="62"/>
                    <a:pt x="12" y="62"/>
                  </a:cubicBezTo>
                  <a:close/>
                  <a:moveTo>
                    <a:pt x="12" y="66"/>
                  </a:moveTo>
                  <a:cubicBezTo>
                    <a:pt x="15" y="66"/>
                    <a:pt x="15" y="66"/>
                    <a:pt x="15" y="66"/>
                  </a:cubicBezTo>
                  <a:cubicBezTo>
                    <a:pt x="15" y="66"/>
                    <a:pt x="15" y="67"/>
                    <a:pt x="15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1" y="67"/>
                    <a:pt x="11" y="66"/>
                    <a:pt x="12" y="66"/>
                  </a:cubicBezTo>
                  <a:close/>
                  <a:moveTo>
                    <a:pt x="12" y="69"/>
                  </a:moveTo>
                  <a:cubicBezTo>
                    <a:pt x="15" y="69"/>
                    <a:pt x="15" y="69"/>
                    <a:pt x="15" y="69"/>
                  </a:cubicBezTo>
                  <a:cubicBezTo>
                    <a:pt x="15" y="69"/>
                    <a:pt x="15" y="70"/>
                    <a:pt x="15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1" y="70"/>
                    <a:pt x="11" y="69"/>
                    <a:pt x="12" y="69"/>
                  </a:cubicBezTo>
                  <a:close/>
                  <a:moveTo>
                    <a:pt x="12" y="72"/>
                  </a:moveTo>
                  <a:cubicBezTo>
                    <a:pt x="15" y="72"/>
                    <a:pt x="15" y="72"/>
                    <a:pt x="15" y="72"/>
                  </a:cubicBezTo>
                  <a:cubicBezTo>
                    <a:pt x="15" y="72"/>
                    <a:pt x="15" y="73"/>
                    <a:pt x="15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73"/>
                    <a:pt x="11" y="72"/>
                    <a:pt x="12" y="72"/>
                  </a:cubicBezTo>
                  <a:close/>
                  <a:moveTo>
                    <a:pt x="12" y="75"/>
                  </a:move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1" y="76"/>
                    <a:pt x="11" y="75"/>
                    <a:pt x="12" y="75"/>
                  </a:cubicBezTo>
                  <a:close/>
                  <a:moveTo>
                    <a:pt x="9" y="4"/>
                  </a:moveTo>
                  <a:cubicBezTo>
                    <a:pt x="9" y="12"/>
                    <a:pt x="9" y="19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2" y="28"/>
                    <a:pt x="15" y="28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0"/>
                    <a:pt x="18" y="12"/>
                    <a:pt x="18" y="4"/>
                  </a:cubicBezTo>
                  <a:cubicBezTo>
                    <a:pt x="18" y="2"/>
                    <a:pt x="16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lose/>
                  <a:moveTo>
                    <a:pt x="9" y="79"/>
                  </a:moveTo>
                  <a:cubicBezTo>
                    <a:pt x="17" y="79"/>
                    <a:pt x="17" y="79"/>
                    <a:pt x="17" y="79"/>
                  </a:cubicBezTo>
                  <a:cubicBezTo>
                    <a:pt x="18" y="79"/>
                    <a:pt x="18" y="79"/>
                    <a:pt x="18" y="80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8" y="82"/>
                    <a:pt x="18" y="82"/>
                    <a:pt x="17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8" y="82"/>
                    <a:pt x="8" y="82"/>
                    <a:pt x="8" y="81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8" y="79"/>
                    <a:pt x="8" y="79"/>
                    <a:pt x="9" y="79"/>
                  </a:cubicBezTo>
                  <a:close/>
                  <a:moveTo>
                    <a:pt x="8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4"/>
                    <a:pt x="9" y="53"/>
                    <a:pt x="9" y="53"/>
                  </a:cubicBezTo>
                  <a:cubicBezTo>
                    <a:pt x="12" y="53"/>
                    <a:pt x="15" y="53"/>
                    <a:pt x="17" y="53"/>
                  </a:cubicBezTo>
                  <a:cubicBezTo>
                    <a:pt x="18" y="53"/>
                    <a:pt x="18" y="53"/>
                    <a:pt x="18" y="5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8"/>
                    <a:pt x="19" y="78"/>
                    <a:pt x="19" y="79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9" y="83"/>
                    <a:pt x="1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7" y="82"/>
                    <a:pt x="7" y="82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8"/>
                    <a:pt x="8" y="78"/>
                    <a:pt x="8" y="78"/>
                  </a:cubicBezTo>
                  <a:close/>
                  <a:moveTo>
                    <a:pt x="20" y="32"/>
                  </a:moveTo>
                  <a:cubicBezTo>
                    <a:pt x="20" y="30"/>
                    <a:pt x="20" y="29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8" y="27"/>
                    <a:pt x="18" y="27"/>
                    <a:pt x="18" y="28"/>
                  </a:cubicBezTo>
                  <a:cubicBezTo>
                    <a:pt x="18" y="28"/>
                    <a:pt x="18" y="28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5" y="29"/>
                    <a:pt x="12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7" y="27"/>
                    <a:pt x="7" y="27"/>
                  </a:cubicBezTo>
                  <a:cubicBezTo>
                    <a:pt x="7" y="27"/>
                    <a:pt x="7" y="27"/>
                    <a:pt x="7" y="28"/>
                  </a:cubicBezTo>
                  <a:cubicBezTo>
                    <a:pt x="7" y="29"/>
                    <a:pt x="6" y="30"/>
                    <a:pt x="6" y="32"/>
                  </a:cubicBezTo>
                  <a:cubicBezTo>
                    <a:pt x="6" y="33"/>
                    <a:pt x="6" y="33"/>
                    <a:pt x="7" y="32"/>
                  </a:cubicBezTo>
                  <a:cubicBezTo>
                    <a:pt x="9" y="31"/>
                    <a:pt x="11" y="30"/>
                    <a:pt x="13" y="30"/>
                  </a:cubicBezTo>
                  <a:cubicBezTo>
                    <a:pt x="16" y="30"/>
                    <a:pt x="18" y="31"/>
                    <a:pt x="20" y="32"/>
                  </a:cubicBezTo>
                  <a:cubicBezTo>
                    <a:pt x="21" y="33"/>
                    <a:pt x="21" y="33"/>
                    <a:pt x="20" y="32"/>
                  </a:cubicBezTo>
                  <a:close/>
                  <a:moveTo>
                    <a:pt x="20" y="50"/>
                  </a:moveTo>
                  <a:cubicBezTo>
                    <a:pt x="20" y="51"/>
                    <a:pt x="20" y="53"/>
                    <a:pt x="19" y="54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8" y="55"/>
                    <a:pt x="18" y="55"/>
                    <a:pt x="18" y="54"/>
                  </a:cubicBezTo>
                  <a:cubicBezTo>
                    <a:pt x="18" y="54"/>
                    <a:pt x="18" y="54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5" y="53"/>
                    <a:pt x="12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7" y="55"/>
                    <a:pt x="7" y="55"/>
                  </a:cubicBezTo>
                  <a:cubicBezTo>
                    <a:pt x="7" y="55"/>
                    <a:pt x="7" y="55"/>
                    <a:pt x="7" y="54"/>
                  </a:cubicBezTo>
                  <a:cubicBezTo>
                    <a:pt x="7" y="53"/>
                    <a:pt x="6" y="52"/>
                    <a:pt x="6" y="50"/>
                  </a:cubicBezTo>
                  <a:cubicBezTo>
                    <a:pt x="6" y="49"/>
                    <a:pt x="6" y="49"/>
                    <a:pt x="7" y="50"/>
                  </a:cubicBezTo>
                  <a:cubicBezTo>
                    <a:pt x="9" y="51"/>
                    <a:pt x="11" y="52"/>
                    <a:pt x="13" y="52"/>
                  </a:cubicBezTo>
                  <a:cubicBezTo>
                    <a:pt x="16" y="52"/>
                    <a:pt x="18" y="51"/>
                    <a:pt x="20" y="50"/>
                  </a:cubicBezTo>
                  <a:cubicBezTo>
                    <a:pt x="21" y="49"/>
                    <a:pt x="21" y="49"/>
                    <a:pt x="20" y="50"/>
                  </a:cubicBezTo>
                  <a:close/>
                  <a:moveTo>
                    <a:pt x="21" y="41"/>
                  </a:moveTo>
                  <a:cubicBezTo>
                    <a:pt x="21" y="37"/>
                    <a:pt x="17" y="33"/>
                    <a:pt x="13" y="33"/>
                  </a:cubicBezTo>
                  <a:cubicBezTo>
                    <a:pt x="9" y="33"/>
                    <a:pt x="5" y="37"/>
                    <a:pt x="5" y="41"/>
                  </a:cubicBezTo>
                  <a:cubicBezTo>
                    <a:pt x="5" y="45"/>
                    <a:pt x="9" y="49"/>
                    <a:pt x="13" y="49"/>
                  </a:cubicBezTo>
                  <a:cubicBezTo>
                    <a:pt x="17" y="49"/>
                    <a:pt x="21" y="45"/>
                    <a:pt x="21" y="41"/>
                  </a:cubicBezTo>
                  <a:close/>
                  <a:moveTo>
                    <a:pt x="3" y="41"/>
                  </a:moveTo>
                  <a:cubicBezTo>
                    <a:pt x="3" y="35"/>
                    <a:pt x="7" y="31"/>
                    <a:pt x="13" y="31"/>
                  </a:cubicBezTo>
                  <a:cubicBezTo>
                    <a:pt x="19" y="31"/>
                    <a:pt x="24" y="35"/>
                    <a:pt x="24" y="41"/>
                  </a:cubicBezTo>
                  <a:cubicBezTo>
                    <a:pt x="24" y="47"/>
                    <a:pt x="19" y="51"/>
                    <a:pt x="13" y="51"/>
                  </a:cubicBezTo>
                  <a:cubicBezTo>
                    <a:pt x="7" y="51"/>
                    <a:pt x="3" y="47"/>
                    <a:pt x="3" y="41"/>
                  </a:cubicBezTo>
                  <a:close/>
                  <a:moveTo>
                    <a:pt x="0" y="42"/>
                  </a:moveTo>
                  <a:cubicBezTo>
                    <a:pt x="0" y="42"/>
                    <a:pt x="1" y="43"/>
                    <a:pt x="1" y="43"/>
                  </a:cubicBezTo>
                  <a:cubicBezTo>
                    <a:pt x="1" y="43"/>
                    <a:pt x="2" y="43"/>
                    <a:pt x="2" y="43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2" y="41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1" y="39"/>
                    <a:pt x="1" y="39"/>
                  </a:cubicBezTo>
                  <a:cubicBezTo>
                    <a:pt x="1" y="39"/>
                    <a:pt x="0" y="39"/>
                    <a:pt x="0" y="4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329"/>
            <p:cNvSpPr>
              <a:spLocks noEditPoints="1"/>
            </p:cNvSpPr>
            <p:nvPr/>
          </p:nvSpPr>
          <p:spPr bwMode="auto">
            <a:xfrm>
              <a:off x="387350" y="869951"/>
              <a:ext cx="290513" cy="1004888"/>
            </a:xfrm>
            <a:custGeom>
              <a:avLst/>
              <a:gdLst>
                <a:gd name="T0" fmla="*/ 13 w 24"/>
                <a:gd name="T1" fmla="*/ 39 h 83"/>
                <a:gd name="T2" fmla="*/ 15 w 24"/>
                <a:gd name="T3" fmla="*/ 40 h 83"/>
                <a:gd name="T4" fmla="*/ 15 w 24"/>
                <a:gd name="T5" fmla="*/ 41 h 83"/>
                <a:gd name="T6" fmla="*/ 15 w 24"/>
                <a:gd name="T7" fmla="*/ 42 h 83"/>
                <a:gd name="T8" fmla="*/ 12 w 24"/>
                <a:gd name="T9" fmla="*/ 41 h 83"/>
                <a:gd name="T10" fmla="*/ 15 w 24"/>
                <a:gd name="T11" fmla="*/ 6 h 83"/>
                <a:gd name="T12" fmla="*/ 12 w 24"/>
                <a:gd name="T13" fmla="*/ 10 h 83"/>
                <a:gd name="T14" fmla="*/ 12 w 24"/>
                <a:gd name="T15" fmla="*/ 9 h 83"/>
                <a:gd name="T16" fmla="*/ 15 w 24"/>
                <a:gd name="T17" fmla="*/ 13 h 83"/>
                <a:gd name="T18" fmla="*/ 12 w 24"/>
                <a:gd name="T19" fmla="*/ 13 h 83"/>
                <a:gd name="T20" fmla="*/ 15 w 24"/>
                <a:gd name="T21" fmla="*/ 15 h 83"/>
                <a:gd name="T22" fmla="*/ 12 w 24"/>
                <a:gd name="T23" fmla="*/ 19 h 83"/>
                <a:gd name="T24" fmla="*/ 12 w 24"/>
                <a:gd name="T25" fmla="*/ 18 h 83"/>
                <a:gd name="T26" fmla="*/ 15 w 24"/>
                <a:gd name="T27" fmla="*/ 23 h 83"/>
                <a:gd name="T28" fmla="*/ 12 w 24"/>
                <a:gd name="T29" fmla="*/ 23 h 83"/>
                <a:gd name="T30" fmla="*/ 15 w 24"/>
                <a:gd name="T31" fmla="*/ 61 h 83"/>
                <a:gd name="T32" fmla="*/ 12 w 24"/>
                <a:gd name="T33" fmla="*/ 63 h 83"/>
                <a:gd name="T34" fmla="*/ 12 w 24"/>
                <a:gd name="T35" fmla="*/ 64 h 83"/>
                <a:gd name="T36" fmla="*/ 15 w 24"/>
                <a:gd name="T37" fmla="*/ 66 h 83"/>
                <a:gd name="T38" fmla="*/ 12 w 24"/>
                <a:gd name="T39" fmla="*/ 66 h 83"/>
                <a:gd name="T40" fmla="*/ 15 w 24"/>
                <a:gd name="T41" fmla="*/ 70 h 83"/>
                <a:gd name="T42" fmla="*/ 12 w 24"/>
                <a:gd name="T43" fmla="*/ 72 h 83"/>
                <a:gd name="T44" fmla="*/ 12 w 24"/>
                <a:gd name="T45" fmla="*/ 73 h 83"/>
                <a:gd name="T46" fmla="*/ 15 w 24"/>
                <a:gd name="T47" fmla="*/ 75 h 83"/>
                <a:gd name="T48" fmla="*/ 12 w 24"/>
                <a:gd name="T49" fmla="*/ 75 h 83"/>
                <a:gd name="T50" fmla="*/ 10 w 24"/>
                <a:gd name="T51" fmla="*/ 29 h 83"/>
                <a:gd name="T52" fmla="*/ 18 w 24"/>
                <a:gd name="T53" fmla="*/ 4 h 83"/>
                <a:gd name="T54" fmla="*/ 9 w 24"/>
                <a:gd name="T55" fmla="*/ 79 h 83"/>
                <a:gd name="T56" fmla="*/ 18 w 24"/>
                <a:gd name="T57" fmla="*/ 81 h 83"/>
                <a:gd name="T58" fmla="*/ 9 w 24"/>
                <a:gd name="T59" fmla="*/ 81 h 83"/>
                <a:gd name="T60" fmla="*/ 9 w 24"/>
                <a:gd name="T61" fmla="*/ 78 h 83"/>
                <a:gd name="T62" fmla="*/ 10 w 24"/>
                <a:gd name="T63" fmla="*/ 54 h 83"/>
                <a:gd name="T64" fmla="*/ 18 w 24"/>
                <a:gd name="T65" fmla="*/ 78 h 83"/>
                <a:gd name="T66" fmla="*/ 19 w 24"/>
                <a:gd name="T67" fmla="*/ 82 h 83"/>
                <a:gd name="T68" fmla="*/ 7 w 24"/>
                <a:gd name="T69" fmla="*/ 82 h 83"/>
                <a:gd name="T70" fmla="*/ 21 w 24"/>
                <a:gd name="T71" fmla="*/ 32 h 83"/>
                <a:gd name="T72" fmla="*/ 19 w 24"/>
                <a:gd name="T73" fmla="*/ 27 h 83"/>
                <a:gd name="T74" fmla="*/ 18 w 24"/>
                <a:gd name="T75" fmla="*/ 29 h 83"/>
                <a:gd name="T76" fmla="*/ 8 w 24"/>
                <a:gd name="T77" fmla="*/ 28 h 83"/>
                <a:gd name="T78" fmla="*/ 7 w 24"/>
                <a:gd name="T79" fmla="*/ 28 h 83"/>
                <a:gd name="T80" fmla="*/ 13 w 24"/>
                <a:gd name="T81" fmla="*/ 30 h 83"/>
                <a:gd name="T82" fmla="*/ 21 w 24"/>
                <a:gd name="T83" fmla="*/ 50 h 83"/>
                <a:gd name="T84" fmla="*/ 19 w 24"/>
                <a:gd name="T85" fmla="*/ 55 h 83"/>
                <a:gd name="T86" fmla="*/ 18 w 24"/>
                <a:gd name="T87" fmla="*/ 53 h 83"/>
                <a:gd name="T88" fmla="*/ 8 w 24"/>
                <a:gd name="T89" fmla="*/ 54 h 83"/>
                <a:gd name="T90" fmla="*/ 7 w 24"/>
                <a:gd name="T91" fmla="*/ 54 h 83"/>
                <a:gd name="T92" fmla="*/ 13 w 24"/>
                <a:gd name="T93" fmla="*/ 52 h 83"/>
                <a:gd name="T94" fmla="*/ 21 w 24"/>
                <a:gd name="T95" fmla="*/ 41 h 83"/>
                <a:gd name="T96" fmla="*/ 13 w 24"/>
                <a:gd name="T97" fmla="*/ 49 h 83"/>
                <a:gd name="T98" fmla="*/ 13 w 24"/>
                <a:gd name="T99" fmla="*/ 31 h 83"/>
                <a:gd name="T100" fmla="*/ 3 w 24"/>
                <a:gd name="T101" fmla="*/ 41 h 83"/>
                <a:gd name="T102" fmla="*/ 2 w 24"/>
                <a:gd name="T103" fmla="*/ 43 h 83"/>
                <a:gd name="T104" fmla="*/ 2 w 24"/>
                <a:gd name="T105" fmla="*/ 39 h 83"/>
                <a:gd name="T106" fmla="*/ 0 w 24"/>
                <a:gd name="T107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83">
                  <a:moveTo>
                    <a:pt x="12" y="41"/>
                  </a:moveTo>
                  <a:cubicBezTo>
                    <a:pt x="12" y="41"/>
                    <a:pt x="12" y="40"/>
                    <a:pt x="13" y="40"/>
                  </a:cubicBezTo>
                  <a:cubicBezTo>
                    <a:pt x="13" y="40"/>
                    <a:pt x="13" y="40"/>
                    <a:pt x="13" y="39"/>
                  </a:cubicBezTo>
                  <a:cubicBezTo>
                    <a:pt x="13" y="39"/>
                    <a:pt x="14" y="39"/>
                    <a:pt x="14" y="38"/>
                  </a:cubicBezTo>
                  <a:cubicBezTo>
                    <a:pt x="14" y="37"/>
                    <a:pt x="16" y="38"/>
                    <a:pt x="15" y="39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7" y="42"/>
                    <a:pt x="18" y="43"/>
                    <a:pt x="19" y="43"/>
                  </a:cubicBezTo>
                  <a:cubicBezTo>
                    <a:pt x="20" y="43"/>
                    <a:pt x="19" y="44"/>
                    <a:pt x="19" y="44"/>
                  </a:cubicBezTo>
                  <a:cubicBezTo>
                    <a:pt x="17" y="43"/>
                    <a:pt x="16" y="43"/>
                    <a:pt x="15" y="42"/>
                  </a:cubicBezTo>
                  <a:cubicBezTo>
                    <a:pt x="15" y="42"/>
                    <a:pt x="15" y="42"/>
                    <a:pt x="14" y="42"/>
                  </a:cubicBezTo>
                  <a:cubicBezTo>
                    <a:pt x="14" y="42"/>
                    <a:pt x="14" y="43"/>
                    <a:pt x="13" y="43"/>
                  </a:cubicBezTo>
                  <a:cubicBezTo>
                    <a:pt x="13" y="43"/>
                    <a:pt x="12" y="42"/>
                    <a:pt x="12" y="41"/>
                  </a:cubicBezTo>
                  <a:close/>
                  <a:moveTo>
                    <a:pt x="1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6"/>
                    <a:pt x="15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7"/>
                    <a:pt x="12" y="7"/>
                  </a:cubicBezTo>
                  <a:close/>
                  <a:moveTo>
                    <a:pt x="12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9"/>
                    <a:pt x="1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10"/>
                    <a:pt x="12" y="10"/>
                  </a:cubicBezTo>
                  <a:close/>
                  <a:moveTo>
                    <a:pt x="12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2"/>
                    <a:pt x="15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3"/>
                    <a:pt x="12" y="13"/>
                  </a:cubicBezTo>
                  <a:close/>
                  <a:moveTo>
                    <a:pt x="12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6" y="16"/>
                    <a:pt x="16" y="15"/>
                    <a:pt x="15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6"/>
                    <a:pt x="12" y="16"/>
                  </a:cubicBezTo>
                  <a:close/>
                  <a:moveTo>
                    <a:pt x="12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6" y="19"/>
                    <a:pt x="16" y="18"/>
                    <a:pt x="15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9"/>
                    <a:pt x="12" y="19"/>
                  </a:cubicBezTo>
                  <a:close/>
                  <a:moveTo>
                    <a:pt x="12" y="2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2"/>
                    <a:pt x="11" y="23"/>
                    <a:pt x="12" y="23"/>
                  </a:cubicBezTo>
                  <a:close/>
                  <a:moveTo>
                    <a:pt x="12" y="60"/>
                  </a:moveTo>
                  <a:cubicBezTo>
                    <a:pt x="15" y="60"/>
                    <a:pt x="15" y="60"/>
                    <a:pt x="15" y="60"/>
                  </a:cubicBezTo>
                  <a:cubicBezTo>
                    <a:pt x="16" y="60"/>
                    <a:pt x="16" y="61"/>
                    <a:pt x="15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1" y="61"/>
                    <a:pt x="11" y="60"/>
                    <a:pt x="12" y="60"/>
                  </a:cubicBezTo>
                  <a:close/>
                  <a:moveTo>
                    <a:pt x="12" y="63"/>
                  </a:moveTo>
                  <a:cubicBezTo>
                    <a:pt x="15" y="63"/>
                    <a:pt x="15" y="63"/>
                    <a:pt x="15" y="63"/>
                  </a:cubicBezTo>
                  <a:cubicBezTo>
                    <a:pt x="16" y="63"/>
                    <a:pt x="16" y="64"/>
                    <a:pt x="15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1" y="64"/>
                    <a:pt x="11" y="63"/>
                    <a:pt x="12" y="63"/>
                  </a:cubicBezTo>
                  <a:close/>
                  <a:moveTo>
                    <a:pt x="12" y="66"/>
                  </a:moveTo>
                  <a:cubicBezTo>
                    <a:pt x="15" y="66"/>
                    <a:pt x="15" y="66"/>
                    <a:pt x="15" y="66"/>
                  </a:cubicBezTo>
                  <a:cubicBezTo>
                    <a:pt x="16" y="66"/>
                    <a:pt x="16" y="67"/>
                    <a:pt x="15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1" y="67"/>
                    <a:pt x="11" y="66"/>
                    <a:pt x="12" y="66"/>
                  </a:cubicBezTo>
                  <a:close/>
                  <a:moveTo>
                    <a:pt x="12" y="69"/>
                  </a:moveTo>
                  <a:cubicBezTo>
                    <a:pt x="15" y="69"/>
                    <a:pt x="15" y="69"/>
                    <a:pt x="15" y="69"/>
                  </a:cubicBezTo>
                  <a:cubicBezTo>
                    <a:pt x="16" y="69"/>
                    <a:pt x="16" y="70"/>
                    <a:pt x="15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1" y="70"/>
                    <a:pt x="11" y="69"/>
                    <a:pt x="12" y="69"/>
                  </a:cubicBezTo>
                  <a:close/>
                  <a:moveTo>
                    <a:pt x="12" y="72"/>
                  </a:moveTo>
                  <a:cubicBezTo>
                    <a:pt x="15" y="72"/>
                    <a:pt x="15" y="72"/>
                    <a:pt x="15" y="72"/>
                  </a:cubicBezTo>
                  <a:cubicBezTo>
                    <a:pt x="16" y="72"/>
                    <a:pt x="16" y="73"/>
                    <a:pt x="15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73"/>
                    <a:pt x="11" y="72"/>
                    <a:pt x="12" y="72"/>
                  </a:cubicBezTo>
                  <a:close/>
                  <a:moveTo>
                    <a:pt x="12" y="75"/>
                  </a:moveTo>
                  <a:cubicBezTo>
                    <a:pt x="15" y="75"/>
                    <a:pt x="15" y="75"/>
                    <a:pt x="15" y="75"/>
                  </a:cubicBezTo>
                  <a:cubicBezTo>
                    <a:pt x="16" y="75"/>
                    <a:pt x="16" y="76"/>
                    <a:pt x="15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1" y="76"/>
                    <a:pt x="11" y="75"/>
                    <a:pt x="12" y="75"/>
                  </a:cubicBezTo>
                  <a:close/>
                  <a:moveTo>
                    <a:pt x="9" y="4"/>
                  </a:moveTo>
                  <a:cubicBezTo>
                    <a:pt x="9" y="12"/>
                    <a:pt x="9" y="20"/>
                    <a:pt x="9" y="28"/>
                  </a:cubicBezTo>
                  <a:cubicBezTo>
                    <a:pt x="9" y="28"/>
                    <a:pt x="9" y="29"/>
                    <a:pt x="10" y="29"/>
                  </a:cubicBezTo>
                  <a:cubicBezTo>
                    <a:pt x="12" y="29"/>
                    <a:pt x="15" y="29"/>
                    <a:pt x="17" y="29"/>
                  </a:cubicBezTo>
                  <a:cubicBezTo>
                    <a:pt x="18" y="29"/>
                    <a:pt x="18" y="29"/>
                    <a:pt x="18" y="28"/>
                  </a:cubicBezTo>
                  <a:cubicBezTo>
                    <a:pt x="18" y="20"/>
                    <a:pt x="18" y="12"/>
                    <a:pt x="18" y="4"/>
                  </a:cubicBezTo>
                  <a:cubicBezTo>
                    <a:pt x="18" y="2"/>
                    <a:pt x="16" y="0"/>
                    <a:pt x="14" y="0"/>
                  </a:cubicBezTo>
                  <a:cubicBezTo>
                    <a:pt x="11" y="0"/>
                    <a:pt x="9" y="2"/>
                    <a:pt x="9" y="4"/>
                  </a:cubicBezTo>
                  <a:close/>
                  <a:moveTo>
                    <a:pt x="9" y="79"/>
                  </a:moveTo>
                  <a:cubicBezTo>
                    <a:pt x="18" y="79"/>
                    <a:pt x="18" y="79"/>
                    <a:pt x="18" y="79"/>
                  </a:cubicBezTo>
                  <a:cubicBezTo>
                    <a:pt x="18" y="79"/>
                    <a:pt x="18" y="79"/>
                    <a:pt x="18" y="80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2"/>
                    <a:pt x="9" y="82"/>
                    <a:pt x="9" y="81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79"/>
                    <a:pt x="9" y="79"/>
                    <a:pt x="9" y="79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4"/>
                    <a:pt x="9" y="54"/>
                    <a:pt x="10" y="54"/>
                  </a:cubicBezTo>
                  <a:cubicBezTo>
                    <a:pt x="12" y="54"/>
                    <a:pt x="15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8"/>
                    <a:pt x="19" y="79"/>
                    <a:pt x="19" y="79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3"/>
                    <a:pt x="19" y="83"/>
                    <a:pt x="18" y="83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8" y="83"/>
                    <a:pt x="7" y="83"/>
                    <a:pt x="7" y="82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9"/>
                    <a:pt x="8" y="78"/>
                    <a:pt x="9" y="78"/>
                  </a:cubicBezTo>
                  <a:close/>
                  <a:moveTo>
                    <a:pt x="21" y="32"/>
                  </a:moveTo>
                  <a:cubicBezTo>
                    <a:pt x="20" y="31"/>
                    <a:pt x="20" y="29"/>
                    <a:pt x="20" y="28"/>
                  </a:cubicBezTo>
                  <a:cubicBezTo>
                    <a:pt x="20" y="27"/>
                    <a:pt x="20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8"/>
                  </a:cubicBezTo>
                  <a:cubicBezTo>
                    <a:pt x="19" y="28"/>
                    <a:pt x="19" y="28"/>
                    <a:pt x="19" y="29"/>
                  </a:cubicBezTo>
                  <a:cubicBezTo>
                    <a:pt x="19" y="29"/>
                    <a:pt x="19" y="29"/>
                    <a:pt x="18" y="29"/>
                  </a:cubicBezTo>
                  <a:cubicBezTo>
                    <a:pt x="15" y="29"/>
                    <a:pt x="12" y="29"/>
                    <a:pt x="9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8"/>
                    <a:pt x="8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7" y="27"/>
                    <a:pt x="7" y="28"/>
                  </a:cubicBezTo>
                  <a:cubicBezTo>
                    <a:pt x="7" y="29"/>
                    <a:pt x="7" y="30"/>
                    <a:pt x="6" y="32"/>
                  </a:cubicBezTo>
                  <a:cubicBezTo>
                    <a:pt x="6" y="33"/>
                    <a:pt x="6" y="33"/>
                    <a:pt x="7" y="32"/>
                  </a:cubicBezTo>
                  <a:cubicBezTo>
                    <a:pt x="9" y="31"/>
                    <a:pt x="11" y="30"/>
                    <a:pt x="13" y="30"/>
                  </a:cubicBezTo>
                  <a:cubicBezTo>
                    <a:pt x="16" y="30"/>
                    <a:pt x="18" y="31"/>
                    <a:pt x="20" y="32"/>
                  </a:cubicBezTo>
                  <a:cubicBezTo>
                    <a:pt x="21" y="33"/>
                    <a:pt x="21" y="33"/>
                    <a:pt x="21" y="32"/>
                  </a:cubicBezTo>
                  <a:close/>
                  <a:moveTo>
                    <a:pt x="21" y="50"/>
                  </a:moveTo>
                  <a:cubicBezTo>
                    <a:pt x="20" y="52"/>
                    <a:pt x="20" y="53"/>
                    <a:pt x="20" y="54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4"/>
                  </a:cubicBezTo>
                  <a:cubicBezTo>
                    <a:pt x="19" y="54"/>
                    <a:pt x="19" y="54"/>
                    <a:pt x="19" y="53"/>
                  </a:cubicBezTo>
                  <a:cubicBezTo>
                    <a:pt x="19" y="53"/>
                    <a:pt x="19" y="53"/>
                    <a:pt x="18" y="53"/>
                  </a:cubicBezTo>
                  <a:cubicBezTo>
                    <a:pt x="15" y="53"/>
                    <a:pt x="12" y="53"/>
                    <a:pt x="9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5"/>
                    <a:pt x="7" y="55"/>
                    <a:pt x="7" y="54"/>
                  </a:cubicBezTo>
                  <a:cubicBezTo>
                    <a:pt x="7" y="53"/>
                    <a:pt x="7" y="52"/>
                    <a:pt x="6" y="50"/>
                  </a:cubicBezTo>
                  <a:cubicBezTo>
                    <a:pt x="6" y="49"/>
                    <a:pt x="6" y="49"/>
                    <a:pt x="7" y="50"/>
                  </a:cubicBezTo>
                  <a:cubicBezTo>
                    <a:pt x="9" y="51"/>
                    <a:pt x="11" y="52"/>
                    <a:pt x="13" y="52"/>
                  </a:cubicBezTo>
                  <a:cubicBezTo>
                    <a:pt x="16" y="52"/>
                    <a:pt x="18" y="51"/>
                    <a:pt x="20" y="50"/>
                  </a:cubicBezTo>
                  <a:cubicBezTo>
                    <a:pt x="21" y="49"/>
                    <a:pt x="21" y="49"/>
                    <a:pt x="21" y="50"/>
                  </a:cubicBezTo>
                  <a:close/>
                  <a:moveTo>
                    <a:pt x="21" y="41"/>
                  </a:moveTo>
                  <a:cubicBezTo>
                    <a:pt x="21" y="37"/>
                    <a:pt x="18" y="33"/>
                    <a:pt x="13" y="33"/>
                  </a:cubicBezTo>
                  <a:cubicBezTo>
                    <a:pt x="9" y="33"/>
                    <a:pt x="6" y="37"/>
                    <a:pt x="6" y="41"/>
                  </a:cubicBezTo>
                  <a:cubicBezTo>
                    <a:pt x="6" y="45"/>
                    <a:pt x="9" y="49"/>
                    <a:pt x="13" y="49"/>
                  </a:cubicBezTo>
                  <a:cubicBezTo>
                    <a:pt x="18" y="49"/>
                    <a:pt x="21" y="45"/>
                    <a:pt x="21" y="41"/>
                  </a:cubicBezTo>
                  <a:close/>
                  <a:moveTo>
                    <a:pt x="3" y="41"/>
                  </a:moveTo>
                  <a:cubicBezTo>
                    <a:pt x="3" y="35"/>
                    <a:pt x="8" y="31"/>
                    <a:pt x="13" y="31"/>
                  </a:cubicBezTo>
                  <a:cubicBezTo>
                    <a:pt x="19" y="31"/>
                    <a:pt x="24" y="35"/>
                    <a:pt x="24" y="41"/>
                  </a:cubicBezTo>
                  <a:cubicBezTo>
                    <a:pt x="24" y="47"/>
                    <a:pt x="19" y="51"/>
                    <a:pt x="13" y="51"/>
                  </a:cubicBezTo>
                  <a:cubicBezTo>
                    <a:pt x="8" y="51"/>
                    <a:pt x="3" y="47"/>
                    <a:pt x="3" y="41"/>
                  </a:cubicBezTo>
                  <a:close/>
                  <a:moveTo>
                    <a:pt x="0" y="42"/>
                  </a:moveTo>
                  <a:cubicBezTo>
                    <a:pt x="0" y="43"/>
                    <a:pt x="1" y="43"/>
                    <a:pt x="1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3" y="43"/>
                    <a:pt x="3" y="43"/>
                    <a:pt x="3" y="42"/>
                  </a:cubicBezTo>
                  <a:cubicBezTo>
                    <a:pt x="2" y="42"/>
                    <a:pt x="2" y="41"/>
                    <a:pt x="3" y="40"/>
                  </a:cubicBezTo>
                  <a:cubicBezTo>
                    <a:pt x="3" y="39"/>
                    <a:pt x="3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39"/>
                    <a:pt x="0" y="40"/>
                    <a:pt x="0" y="4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330"/>
            <p:cNvSpPr>
              <a:spLocks noEditPoints="1"/>
            </p:cNvSpPr>
            <p:nvPr/>
          </p:nvSpPr>
          <p:spPr bwMode="auto">
            <a:xfrm>
              <a:off x="398463" y="869951"/>
              <a:ext cx="279400" cy="1004888"/>
            </a:xfrm>
            <a:custGeom>
              <a:avLst/>
              <a:gdLst>
                <a:gd name="T0" fmla="*/ 13 w 23"/>
                <a:gd name="T1" fmla="*/ 40 h 83"/>
                <a:gd name="T2" fmla="*/ 14 w 23"/>
                <a:gd name="T3" fmla="*/ 40 h 83"/>
                <a:gd name="T4" fmla="*/ 14 w 23"/>
                <a:gd name="T5" fmla="*/ 42 h 83"/>
                <a:gd name="T6" fmla="*/ 14 w 23"/>
                <a:gd name="T7" fmla="*/ 42 h 83"/>
                <a:gd name="T8" fmla="*/ 11 w 23"/>
                <a:gd name="T9" fmla="*/ 41 h 83"/>
                <a:gd name="T10" fmla="*/ 14 w 23"/>
                <a:gd name="T11" fmla="*/ 6 h 83"/>
                <a:gd name="T12" fmla="*/ 11 w 23"/>
                <a:gd name="T13" fmla="*/ 10 h 83"/>
                <a:gd name="T14" fmla="*/ 11 w 23"/>
                <a:gd name="T15" fmla="*/ 9 h 83"/>
                <a:gd name="T16" fmla="*/ 14 w 23"/>
                <a:gd name="T17" fmla="*/ 13 h 83"/>
                <a:gd name="T18" fmla="*/ 11 w 23"/>
                <a:gd name="T19" fmla="*/ 13 h 83"/>
                <a:gd name="T20" fmla="*/ 14 w 23"/>
                <a:gd name="T21" fmla="*/ 16 h 83"/>
                <a:gd name="T22" fmla="*/ 11 w 23"/>
                <a:gd name="T23" fmla="*/ 20 h 83"/>
                <a:gd name="T24" fmla="*/ 11 w 23"/>
                <a:gd name="T25" fmla="*/ 19 h 83"/>
                <a:gd name="T26" fmla="*/ 14 w 23"/>
                <a:gd name="T27" fmla="*/ 23 h 83"/>
                <a:gd name="T28" fmla="*/ 11 w 23"/>
                <a:gd name="T29" fmla="*/ 23 h 83"/>
                <a:gd name="T30" fmla="*/ 14 w 23"/>
                <a:gd name="T31" fmla="*/ 61 h 83"/>
                <a:gd name="T32" fmla="*/ 11 w 23"/>
                <a:gd name="T33" fmla="*/ 63 h 83"/>
                <a:gd name="T34" fmla="*/ 11 w 23"/>
                <a:gd name="T35" fmla="*/ 64 h 83"/>
                <a:gd name="T36" fmla="*/ 14 w 23"/>
                <a:gd name="T37" fmla="*/ 66 h 83"/>
                <a:gd name="T38" fmla="*/ 11 w 23"/>
                <a:gd name="T39" fmla="*/ 66 h 83"/>
                <a:gd name="T40" fmla="*/ 14 w 23"/>
                <a:gd name="T41" fmla="*/ 70 h 83"/>
                <a:gd name="T42" fmla="*/ 11 w 23"/>
                <a:gd name="T43" fmla="*/ 72 h 83"/>
                <a:gd name="T44" fmla="*/ 11 w 23"/>
                <a:gd name="T45" fmla="*/ 73 h 83"/>
                <a:gd name="T46" fmla="*/ 14 w 23"/>
                <a:gd name="T47" fmla="*/ 75 h 83"/>
                <a:gd name="T48" fmla="*/ 11 w 23"/>
                <a:gd name="T49" fmla="*/ 75 h 83"/>
                <a:gd name="T50" fmla="*/ 9 w 23"/>
                <a:gd name="T51" fmla="*/ 29 h 83"/>
                <a:gd name="T52" fmla="*/ 17 w 23"/>
                <a:gd name="T53" fmla="*/ 4 h 83"/>
                <a:gd name="T54" fmla="*/ 8 w 23"/>
                <a:gd name="T55" fmla="*/ 79 h 83"/>
                <a:gd name="T56" fmla="*/ 17 w 23"/>
                <a:gd name="T57" fmla="*/ 82 h 83"/>
                <a:gd name="T58" fmla="*/ 8 w 23"/>
                <a:gd name="T59" fmla="*/ 82 h 83"/>
                <a:gd name="T60" fmla="*/ 8 w 23"/>
                <a:gd name="T61" fmla="*/ 78 h 83"/>
                <a:gd name="T62" fmla="*/ 9 w 23"/>
                <a:gd name="T63" fmla="*/ 54 h 83"/>
                <a:gd name="T64" fmla="*/ 17 w 23"/>
                <a:gd name="T65" fmla="*/ 78 h 83"/>
                <a:gd name="T66" fmla="*/ 19 w 23"/>
                <a:gd name="T67" fmla="*/ 82 h 83"/>
                <a:gd name="T68" fmla="*/ 7 w 23"/>
                <a:gd name="T69" fmla="*/ 82 h 83"/>
                <a:gd name="T70" fmla="*/ 20 w 23"/>
                <a:gd name="T71" fmla="*/ 32 h 83"/>
                <a:gd name="T72" fmla="*/ 18 w 23"/>
                <a:gd name="T73" fmla="*/ 28 h 83"/>
                <a:gd name="T74" fmla="*/ 17 w 23"/>
                <a:gd name="T75" fmla="*/ 29 h 83"/>
                <a:gd name="T76" fmla="*/ 7 w 23"/>
                <a:gd name="T77" fmla="*/ 28 h 83"/>
                <a:gd name="T78" fmla="*/ 6 w 23"/>
                <a:gd name="T79" fmla="*/ 28 h 83"/>
                <a:gd name="T80" fmla="*/ 13 w 23"/>
                <a:gd name="T81" fmla="*/ 30 h 83"/>
                <a:gd name="T82" fmla="*/ 20 w 23"/>
                <a:gd name="T83" fmla="*/ 51 h 83"/>
                <a:gd name="T84" fmla="*/ 18 w 23"/>
                <a:gd name="T85" fmla="*/ 55 h 83"/>
                <a:gd name="T86" fmla="*/ 17 w 23"/>
                <a:gd name="T87" fmla="*/ 53 h 83"/>
                <a:gd name="T88" fmla="*/ 7 w 23"/>
                <a:gd name="T89" fmla="*/ 55 h 83"/>
                <a:gd name="T90" fmla="*/ 6 w 23"/>
                <a:gd name="T91" fmla="*/ 55 h 83"/>
                <a:gd name="T92" fmla="*/ 13 w 23"/>
                <a:gd name="T93" fmla="*/ 52 h 83"/>
                <a:gd name="T94" fmla="*/ 20 w 23"/>
                <a:gd name="T95" fmla="*/ 41 h 83"/>
                <a:gd name="T96" fmla="*/ 13 w 23"/>
                <a:gd name="T97" fmla="*/ 49 h 83"/>
                <a:gd name="T98" fmla="*/ 13 w 23"/>
                <a:gd name="T99" fmla="*/ 31 h 83"/>
                <a:gd name="T100" fmla="*/ 2 w 23"/>
                <a:gd name="T101" fmla="*/ 41 h 83"/>
                <a:gd name="T102" fmla="*/ 1 w 23"/>
                <a:gd name="T103" fmla="*/ 43 h 83"/>
                <a:gd name="T104" fmla="*/ 1 w 23"/>
                <a:gd name="T105" fmla="*/ 39 h 83"/>
                <a:gd name="T106" fmla="*/ 0 w 23"/>
                <a:gd name="T107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83">
                  <a:moveTo>
                    <a:pt x="11" y="41"/>
                  </a:moveTo>
                  <a:cubicBezTo>
                    <a:pt x="11" y="41"/>
                    <a:pt x="12" y="40"/>
                    <a:pt x="12" y="40"/>
                  </a:cubicBezTo>
                  <a:cubicBezTo>
                    <a:pt x="12" y="40"/>
                    <a:pt x="12" y="40"/>
                    <a:pt x="13" y="40"/>
                  </a:cubicBezTo>
                  <a:cubicBezTo>
                    <a:pt x="13" y="39"/>
                    <a:pt x="13" y="39"/>
                    <a:pt x="13" y="38"/>
                  </a:cubicBezTo>
                  <a:cubicBezTo>
                    <a:pt x="13" y="37"/>
                    <a:pt x="15" y="38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2"/>
                  </a:cubicBezTo>
                  <a:cubicBezTo>
                    <a:pt x="16" y="42"/>
                    <a:pt x="17" y="43"/>
                    <a:pt x="18" y="43"/>
                  </a:cubicBezTo>
                  <a:cubicBezTo>
                    <a:pt x="19" y="44"/>
                    <a:pt x="19" y="44"/>
                    <a:pt x="18" y="44"/>
                  </a:cubicBezTo>
                  <a:cubicBezTo>
                    <a:pt x="17" y="44"/>
                    <a:pt x="15" y="43"/>
                    <a:pt x="14" y="42"/>
                  </a:cubicBezTo>
                  <a:cubicBezTo>
                    <a:pt x="14" y="42"/>
                    <a:pt x="14" y="42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3"/>
                    <a:pt x="11" y="42"/>
                    <a:pt x="11" y="41"/>
                  </a:cubicBezTo>
                  <a:close/>
                  <a:moveTo>
                    <a:pt x="11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6"/>
                    <a:pt x="1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7"/>
                    <a:pt x="11" y="7"/>
                  </a:cubicBezTo>
                  <a:close/>
                  <a:moveTo>
                    <a:pt x="11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9"/>
                    <a:pt x="14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10"/>
                    <a:pt x="11" y="10"/>
                  </a:cubicBezTo>
                  <a:close/>
                  <a:moveTo>
                    <a:pt x="11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2"/>
                    <a:pt x="14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3"/>
                    <a:pt x="11" y="13"/>
                  </a:cubicBezTo>
                  <a:close/>
                  <a:moveTo>
                    <a:pt x="11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5" y="17"/>
                    <a:pt x="15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7"/>
                    <a:pt x="11" y="17"/>
                  </a:cubicBezTo>
                  <a:close/>
                  <a:moveTo>
                    <a:pt x="11" y="20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19"/>
                    <a:pt x="14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20"/>
                    <a:pt x="11" y="20"/>
                  </a:cubicBezTo>
                  <a:close/>
                  <a:moveTo>
                    <a:pt x="11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3"/>
                    <a:pt x="11" y="23"/>
                  </a:cubicBezTo>
                  <a:close/>
                  <a:moveTo>
                    <a:pt x="11" y="60"/>
                  </a:move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4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0" y="61"/>
                    <a:pt x="10" y="60"/>
                    <a:pt x="11" y="60"/>
                  </a:cubicBezTo>
                  <a:close/>
                  <a:moveTo>
                    <a:pt x="11" y="63"/>
                  </a:moveTo>
                  <a:cubicBezTo>
                    <a:pt x="14" y="63"/>
                    <a:pt x="14" y="63"/>
                    <a:pt x="14" y="63"/>
                  </a:cubicBezTo>
                  <a:cubicBezTo>
                    <a:pt x="15" y="63"/>
                    <a:pt x="15" y="64"/>
                    <a:pt x="14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4"/>
                    <a:pt x="10" y="63"/>
                    <a:pt x="11" y="63"/>
                  </a:cubicBezTo>
                  <a:close/>
                  <a:moveTo>
                    <a:pt x="11" y="66"/>
                  </a:moveTo>
                  <a:cubicBezTo>
                    <a:pt x="14" y="66"/>
                    <a:pt x="14" y="66"/>
                    <a:pt x="14" y="66"/>
                  </a:cubicBezTo>
                  <a:cubicBezTo>
                    <a:pt x="15" y="66"/>
                    <a:pt x="15" y="67"/>
                    <a:pt x="14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7"/>
                    <a:pt x="10" y="66"/>
                    <a:pt x="11" y="66"/>
                  </a:cubicBezTo>
                  <a:close/>
                  <a:moveTo>
                    <a:pt x="11" y="69"/>
                  </a:moveTo>
                  <a:cubicBezTo>
                    <a:pt x="14" y="69"/>
                    <a:pt x="14" y="69"/>
                    <a:pt x="14" y="69"/>
                  </a:cubicBezTo>
                  <a:cubicBezTo>
                    <a:pt x="15" y="69"/>
                    <a:pt x="15" y="70"/>
                    <a:pt x="14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70"/>
                    <a:pt x="10" y="69"/>
                    <a:pt x="11" y="69"/>
                  </a:cubicBezTo>
                  <a:close/>
                  <a:moveTo>
                    <a:pt x="11" y="72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15" y="72"/>
                    <a:pt x="15" y="73"/>
                    <a:pt x="14" y="73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0" y="72"/>
                    <a:pt x="11" y="72"/>
                  </a:cubicBezTo>
                  <a:close/>
                  <a:moveTo>
                    <a:pt x="11" y="75"/>
                  </a:moveTo>
                  <a:cubicBezTo>
                    <a:pt x="14" y="75"/>
                    <a:pt x="14" y="75"/>
                    <a:pt x="14" y="75"/>
                  </a:cubicBezTo>
                  <a:cubicBezTo>
                    <a:pt x="15" y="75"/>
                    <a:pt x="15" y="76"/>
                    <a:pt x="14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0" y="76"/>
                    <a:pt x="10" y="75"/>
                    <a:pt x="11" y="75"/>
                  </a:cubicBezTo>
                  <a:close/>
                  <a:moveTo>
                    <a:pt x="8" y="4"/>
                  </a:moveTo>
                  <a:cubicBezTo>
                    <a:pt x="8" y="12"/>
                    <a:pt x="8" y="20"/>
                    <a:pt x="8" y="28"/>
                  </a:cubicBezTo>
                  <a:cubicBezTo>
                    <a:pt x="8" y="29"/>
                    <a:pt x="8" y="29"/>
                    <a:pt x="9" y="29"/>
                  </a:cubicBezTo>
                  <a:cubicBezTo>
                    <a:pt x="11" y="29"/>
                    <a:pt x="14" y="29"/>
                    <a:pt x="17" y="29"/>
                  </a:cubicBezTo>
                  <a:cubicBezTo>
                    <a:pt x="17" y="29"/>
                    <a:pt x="17" y="29"/>
                    <a:pt x="17" y="28"/>
                  </a:cubicBezTo>
                  <a:cubicBezTo>
                    <a:pt x="17" y="20"/>
                    <a:pt x="17" y="12"/>
                    <a:pt x="17" y="4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0" y="0"/>
                    <a:pt x="8" y="2"/>
                    <a:pt x="8" y="4"/>
                  </a:cubicBezTo>
                  <a:close/>
                  <a:moveTo>
                    <a:pt x="8" y="79"/>
                  </a:moveTo>
                  <a:cubicBezTo>
                    <a:pt x="17" y="79"/>
                    <a:pt x="17" y="79"/>
                    <a:pt x="17" y="79"/>
                  </a:cubicBezTo>
                  <a:cubicBezTo>
                    <a:pt x="17" y="79"/>
                    <a:pt x="17" y="79"/>
                    <a:pt x="17" y="80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79"/>
                    <a:pt x="8" y="79"/>
                    <a:pt x="8" y="79"/>
                  </a:cubicBezTo>
                  <a:close/>
                  <a:moveTo>
                    <a:pt x="8" y="7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4"/>
                    <a:pt x="8" y="54"/>
                    <a:pt x="9" y="54"/>
                  </a:cubicBezTo>
                  <a:cubicBezTo>
                    <a:pt x="11" y="54"/>
                    <a:pt x="14" y="54"/>
                    <a:pt x="17" y="54"/>
                  </a:cubicBezTo>
                  <a:cubicBezTo>
                    <a:pt x="17" y="54"/>
                    <a:pt x="17" y="54"/>
                    <a:pt x="17" y="55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78"/>
                    <a:pt x="19" y="79"/>
                    <a:pt x="19" y="79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3"/>
                    <a:pt x="18" y="83"/>
                    <a:pt x="17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9"/>
                    <a:pt x="7" y="78"/>
                    <a:pt x="8" y="78"/>
                  </a:cubicBezTo>
                  <a:close/>
                  <a:moveTo>
                    <a:pt x="20" y="32"/>
                  </a:moveTo>
                  <a:cubicBezTo>
                    <a:pt x="19" y="31"/>
                    <a:pt x="19" y="29"/>
                    <a:pt x="19" y="28"/>
                  </a:cubicBezTo>
                  <a:cubicBezTo>
                    <a:pt x="19" y="28"/>
                    <a:pt x="19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9"/>
                    <a:pt x="18" y="29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4" y="29"/>
                    <a:pt x="11" y="29"/>
                    <a:pt x="8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6" y="28"/>
                    <a:pt x="6" y="28"/>
                  </a:cubicBezTo>
                  <a:cubicBezTo>
                    <a:pt x="6" y="29"/>
                    <a:pt x="6" y="31"/>
                    <a:pt x="5" y="32"/>
                  </a:cubicBezTo>
                  <a:cubicBezTo>
                    <a:pt x="5" y="33"/>
                    <a:pt x="5" y="33"/>
                    <a:pt x="6" y="32"/>
                  </a:cubicBezTo>
                  <a:cubicBezTo>
                    <a:pt x="8" y="31"/>
                    <a:pt x="10" y="30"/>
                    <a:pt x="13" y="30"/>
                  </a:cubicBezTo>
                  <a:cubicBezTo>
                    <a:pt x="15" y="30"/>
                    <a:pt x="17" y="31"/>
                    <a:pt x="19" y="32"/>
                  </a:cubicBezTo>
                  <a:cubicBezTo>
                    <a:pt x="20" y="33"/>
                    <a:pt x="20" y="33"/>
                    <a:pt x="20" y="32"/>
                  </a:cubicBezTo>
                  <a:close/>
                  <a:moveTo>
                    <a:pt x="20" y="51"/>
                  </a:moveTo>
                  <a:cubicBezTo>
                    <a:pt x="19" y="52"/>
                    <a:pt x="19" y="53"/>
                    <a:pt x="19" y="55"/>
                  </a:cubicBezTo>
                  <a:cubicBezTo>
                    <a:pt x="19" y="55"/>
                    <a:pt x="19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3"/>
                    <a:pt x="18" y="53"/>
                    <a:pt x="17" y="53"/>
                  </a:cubicBezTo>
                  <a:cubicBezTo>
                    <a:pt x="14" y="53"/>
                    <a:pt x="11" y="53"/>
                    <a:pt x="8" y="53"/>
                  </a:cubicBezTo>
                  <a:cubicBezTo>
                    <a:pt x="7" y="53"/>
                    <a:pt x="7" y="53"/>
                    <a:pt x="7" y="54"/>
                  </a:cubicBezTo>
                  <a:cubicBezTo>
                    <a:pt x="7" y="54"/>
                    <a:pt x="7" y="54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6" y="55"/>
                    <a:pt x="6" y="55"/>
                  </a:cubicBezTo>
                  <a:cubicBezTo>
                    <a:pt x="6" y="53"/>
                    <a:pt x="6" y="52"/>
                    <a:pt x="5" y="51"/>
                  </a:cubicBezTo>
                  <a:cubicBezTo>
                    <a:pt x="5" y="50"/>
                    <a:pt x="5" y="50"/>
                    <a:pt x="6" y="50"/>
                  </a:cubicBezTo>
                  <a:cubicBezTo>
                    <a:pt x="8" y="51"/>
                    <a:pt x="10" y="52"/>
                    <a:pt x="13" y="52"/>
                  </a:cubicBezTo>
                  <a:cubicBezTo>
                    <a:pt x="15" y="52"/>
                    <a:pt x="17" y="52"/>
                    <a:pt x="19" y="50"/>
                  </a:cubicBezTo>
                  <a:cubicBezTo>
                    <a:pt x="20" y="50"/>
                    <a:pt x="20" y="50"/>
                    <a:pt x="20" y="51"/>
                  </a:cubicBezTo>
                  <a:close/>
                  <a:moveTo>
                    <a:pt x="20" y="41"/>
                  </a:moveTo>
                  <a:cubicBezTo>
                    <a:pt x="20" y="37"/>
                    <a:pt x="17" y="34"/>
                    <a:pt x="13" y="34"/>
                  </a:cubicBezTo>
                  <a:cubicBezTo>
                    <a:pt x="8" y="34"/>
                    <a:pt x="5" y="37"/>
                    <a:pt x="5" y="41"/>
                  </a:cubicBezTo>
                  <a:cubicBezTo>
                    <a:pt x="5" y="46"/>
                    <a:pt x="8" y="49"/>
                    <a:pt x="13" y="49"/>
                  </a:cubicBezTo>
                  <a:cubicBezTo>
                    <a:pt x="17" y="49"/>
                    <a:pt x="20" y="46"/>
                    <a:pt x="20" y="41"/>
                  </a:cubicBezTo>
                  <a:close/>
                  <a:moveTo>
                    <a:pt x="2" y="41"/>
                  </a:moveTo>
                  <a:cubicBezTo>
                    <a:pt x="2" y="36"/>
                    <a:pt x="7" y="31"/>
                    <a:pt x="13" y="31"/>
                  </a:cubicBezTo>
                  <a:cubicBezTo>
                    <a:pt x="18" y="31"/>
                    <a:pt x="23" y="36"/>
                    <a:pt x="23" y="41"/>
                  </a:cubicBezTo>
                  <a:cubicBezTo>
                    <a:pt x="23" y="47"/>
                    <a:pt x="18" y="52"/>
                    <a:pt x="13" y="52"/>
                  </a:cubicBezTo>
                  <a:cubicBezTo>
                    <a:pt x="7" y="52"/>
                    <a:pt x="2" y="47"/>
                    <a:pt x="2" y="41"/>
                  </a:cubicBezTo>
                  <a:close/>
                  <a:moveTo>
                    <a:pt x="0" y="42"/>
                  </a:moveTo>
                  <a:cubicBezTo>
                    <a:pt x="0" y="43"/>
                    <a:pt x="0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2"/>
                    <a:pt x="2" y="41"/>
                    <a:pt x="2" y="40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40"/>
                    <a:pt x="0" y="4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331"/>
            <p:cNvSpPr>
              <a:spLocks noEditPoints="1"/>
            </p:cNvSpPr>
            <p:nvPr/>
          </p:nvSpPr>
          <p:spPr bwMode="auto">
            <a:xfrm>
              <a:off x="398463" y="869951"/>
              <a:ext cx="279400" cy="1016000"/>
            </a:xfrm>
            <a:custGeom>
              <a:avLst/>
              <a:gdLst>
                <a:gd name="T0" fmla="*/ 13 w 23"/>
                <a:gd name="T1" fmla="*/ 40 h 84"/>
                <a:gd name="T2" fmla="*/ 14 w 23"/>
                <a:gd name="T3" fmla="*/ 40 h 84"/>
                <a:gd name="T4" fmla="*/ 15 w 23"/>
                <a:gd name="T5" fmla="*/ 42 h 84"/>
                <a:gd name="T6" fmla="*/ 14 w 23"/>
                <a:gd name="T7" fmla="*/ 43 h 84"/>
                <a:gd name="T8" fmla="*/ 11 w 23"/>
                <a:gd name="T9" fmla="*/ 42 h 84"/>
                <a:gd name="T10" fmla="*/ 14 w 23"/>
                <a:gd name="T11" fmla="*/ 6 h 84"/>
                <a:gd name="T12" fmla="*/ 11 w 23"/>
                <a:gd name="T13" fmla="*/ 11 h 84"/>
                <a:gd name="T14" fmla="*/ 11 w 23"/>
                <a:gd name="T15" fmla="*/ 9 h 84"/>
                <a:gd name="T16" fmla="*/ 14 w 23"/>
                <a:gd name="T17" fmla="*/ 14 h 84"/>
                <a:gd name="T18" fmla="*/ 11 w 23"/>
                <a:gd name="T19" fmla="*/ 14 h 84"/>
                <a:gd name="T20" fmla="*/ 14 w 23"/>
                <a:gd name="T21" fmla="*/ 16 h 84"/>
                <a:gd name="T22" fmla="*/ 11 w 23"/>
                <a:gd name="T23" fmla="*/ 20 h 84"/>
                <a:gd name="T24" fmla="*/ 11 w 23"/>
                <a:gd name="T25" fmla="*/ 19 h 84"/>
                <a:gd name="T26" fmla="*/ 14 w 23"/>
                <a:gd name="T27" fmla="*/ 23 h 84"/>
                <a:gd name="T28" fmla="*/ 11 w 23"/>
                <a:gd name="T29" fmla="*/ 23 h 84"/>
                <a:gd name="T30" fmla="*/ 14 w 23"/>
                <a:gd name="T31" fmla="*/ 61 h 84"/>
                <a:gd name="T32" fmla="*/ 11 w 23"/>
                <a:gd name="T33" fmla="*/ 63 h 84"/>
                <a:gd name="T34" fmla="*/ 11 w 23"/>
                <a:gd name="T35" fmla="*/ 64 h 84"/>
                <a:gd name="T36" fmla="*/ 14 w 23"/>
                <a:gd name="T37" fmla="*/ 66 h 84"/>
                <a:gd name="T38" fmla="*/ 11 w 23"/>
                <a:gd name="T39" fmla="*/ 66 h 84"/>
                <a:gd name="T40" fmla="*/ 14 w 23"/>
                <a:gd name="T41" fmla="*/ 70 h 84"/>
                <a:gd name="T42" fmla="*/ 11 w 23"/>
                <a:gd name="T43" fmla="*/ 73 h 84"/>
                <a:gd name="T44" fmla="*/ 11 w 23"/>
                <a:gd name="T45" fmla="*/ 74 h 84"/>
                <a:gd name="T46" fmla="*/ 14 w 23"/>
                <a:gd name="T47" fmla="*/ 76 h 84"/>
                <a:gd name="T48" fmla="*/ 11 w 23"/>
                <a:gd name="T49" fmla="*/ 76 h 84"/>
                <a:gd name="T50" fmla="*/ 9 w 23"/>
                <a:gd name="T51" fmla="*/ 29 h 84"/>
                <a:gd name="T52" fmla="*/ 17 w 23"/>
                <a:gd name="T53" fmla="*/ 5 h 84"/>
                <a:gd name="T54" fmla="*/ 9 w 23"/>
                <a:gd name="T55" fmla="*/ 80 h 84"/>
                <a:gd name="T56" fmla="*/ 18 w 23"/>
                <a:gd name="T57" fmla="*/ 82 h 84"/>
                <a:gd name="T58" fmla="*/ 8 w 23"/>
                <a:gd name="T59" fmla="*/ 82 h 84"/>
                <a:gd name="T60" fmla="*/ 8 w 23"/>
                <a:gd name="T61" fmla="*/ 78 h 84"/>
                <a:gd name="T62" fmla="*/ 9 w 23"/>
                <a:gd name="T63" fmla="*/ 54 h 84"/>
                <a:gd name="T64" fmla="*/ 17 w 23"/>
                <a:gd name="T65" fmla="*/ 78 h 84"/>
                <a:gd name="T66" fmla="*/ 19 w 23"/>
                <a:gd name="T67" fmla="*/ 82 h 84"/>
                <a:gd name="T68" fmla="*/ 7 w 23"/>
                <a:gd name="T69" fmla="*/ 82 h 84"/>
                <a:gd name="T70" fmla="*/ 20 w 23"/>
                <a:gd name="T71" fmla="*/ 32 h 84"/>
                <a:gd name="T72" fmla="*/ 18 w 23"/>
                <a:gd name="T73" fmla="*/ 28 h 84"/>
                <a:gd name="T74" fmla="*/ 18 w 23"/>
                <a:gd name="T75" fmla="*/ 30 h 84"/>
                <a:gd name="T76" fmla="*/ 8 w 23"/>
                <a:gd name="T77" fmla="*/ 28 h 84"/>
                <a:gd name="T78" fmla="*/ 7 w 23"/>
                <a:gd name="T79" fmla="*/ 28 h 84"/>
                <a:gd name="T80" fmla="*/ 13 w 23"/>
                <a:gd name="T81" fmla="*/ 31 h 84"/>
                <a:gd name="T82" fmla="*/ 20 w 23"/>
                <a:gd name="T83" fmla="*/ 51 h 84"/>
                <a:gd name="T84" fmla="*/ 18 w 23"/>
                <a:gd name="T85" fmla="*/ 55 h 84"/>
                <a:gd name="T86" fmla="*/ 18 w 23"/>
                <a:gd name="T87" fmla="*/ 53 h 84"/>
                <a:gd name="T88" fmla="*/ 8 w 23"/>
                <a:gd name="T89" fmla="*/ 55 h 84"/>
                <a:gd name="T90" fmla="*/ 7 w 23"/>
                <a:gd name="T91" fmla="*/ 55 h 84"/>
                <a:gd name="T92" fmla="*/ 13 w 23"/>
                <a:gd name="T93" fmla="*/ 52 h 84"/>
                <a:gd name="T94" fmla="*/ 21 w 23"/>
                <a:gd name="T95" fmla="*/ 42 h 84"/>
                <a:gd name="T96" fmla="*/ 13 w 23"/>
                <a:gd name="T97" fmla="*/ 49 h 84"/>
                <a:gd name="T98" fmla="*/ 13 w 23"/>
                <a:gd name="T99" fmla="*/ 31 h 84"/>
                <a:gd name="T100" fmla="*/ 2 w 23"/>
                <a:gd name="T101" fmla="*/ 42 h 84"/>
                <a:gd name="T102" fmla="*/ 2 w 23"/>
                <a:gd name="T103" fmla="*/ 43 h 84"/>
                <a:gd name="T104" fmla="*/ 2 w 23"/>
                <a:gd name="T105" fmla="*/ 40 h 84"/>
                <a:gd name="T106" fmla="*/ 0 w 23"/>
                <a:gd name="T107" fmla="*/ 4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84">
                  <a:moveTo>
                    <a:pt x="11" y="42"/>
                  </a:moveTo>
                  <a:cubicBezTo>
                    <a:pt x="11" y="41"/>
                    <a:pt x="12" y="41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4" y="38"/>
                    <a:pt x="15" y="38"/>
                    <a:pt x="15" y="39"/>
                  </a:cubicBezTo>
                  <a:cubicBezTo>
                    <a:pt x="15" y="40"/>
                    <a:pt x="14" y="40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2"/>
                    <a:pt x="14" y="42"/>
                    <a:pt x="15" y="42"/>
                  </a:cubicBezTo>
                  <a:cubicBezTo>
                    <a:pt x="16" y="42"/>
                    <a:pt x="17" y="43"/>
                    <a:pt x="19" y="44"/>
                  </a:cubicBezTo>
                  <a:cubicBezTo>
                    <a:pt x="19" y="44"/>
                    <a:pt x="19" y="45"/>
                    <a:pt x="18" y="44"/>
                  </a:cubicBezTo>
                  <a:cubicBezTo>
                    <a:pt x="17" y="44"/>
                    <a:pt x="16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3"/>
                    <a:pt x="11" y="42"/>
                    <a:pt x="11" y="42"/>
                  </a:cubicBezTo>
                  <a:close/>
                  <a:moveTo>
                    <a:pt x="11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6"/>
                    <a:pt x="1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7"/>
                    <a:pt x="11" y="7"/>
                  </a:cubicBezTo>
                  <a:close/>
                  <a:moveTo>
                    <a:pt x="11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9"/>
                    <a:pt x="14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lose/>
                  <a:moveTo>
                    <a:pt x="11" y="1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5" y="14"/>
                    <a:pt x="15" y="13"/>
                    <a:pt x="14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lose/>
                  <a:moveTo>
                    <a:pt x="11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5" y="17"/>
                    <a:pt x="15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lose/>
                  <a:moveTo>
                    <a:pt x="11" y="20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19"/>
                    <a:pt x="14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20"/>
                    <a:pt x="11" y="20"/>
                  </a:cubicBezTo>
                  <a:close/>
                  <a:moveTo>
                    <a:pt x="11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3"/>
                    <a:pt x="11" y="23"/>
                  </a:cubicBezTo>
                  <a:close/>
                  <a:moveTo>
                    <a:pt x="11" y="60"/>
                  </a:move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4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1" y="61"/>
                    <a:pt x="11" y="60"/>
                    <a:pt x="11" y="60"/>
                  </a:cubicBezTo>
                  <a:close/>
                  <a:moveTo>
                    <a:pt x="11" y="63"/>
                  </a:moveTo>
                  <a:cubicBezTo>
                    <a:pt x="14" y="63"/>
                    <a:pt x="14" y="63"/>
                    <a:pt x="14" y="63"/>
                  </a:cubicBezTo>
                  <a:cubicBezTo>
                    <a:pt x="15" y="63"/>
                    <a:pt x="15" y="64"/>
                    <a:pt x="14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1" y="63"/>
                    <a:pt x="11" y="63"/>
                  </a:cubicBezTo>
                  <a:close/>
                  <a:moveTo>
                    <a:pt x="11" y="66"/>
                  </a:moveTo>
                  <a:cubicBezTo>
                    <a:pt x="14" y="66"/>
                    <a:pt x="14" y="66"/>
                    <a:pt x="14" y="66"/>
                  </a:cubicBezTo>
                  <a:cubicBezTo>
                    <a:pt x="15" y="66"/>
                    <a:pt x="15" y="67"/>
                    <a:pt x="14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7"/>
                    <a:pt x="11" y="66"/>
                    <a:pt x="11" y="66"/>
                  </a:cubicBezTo>
                  <a:close/>
                  <a:moveTo>
                    <a:pt x="11" y="69"/>
                  </a:moveTo>
                  <a:cubicBezTo>
                    <a:pt x="14" y="69"/>
                    <a:pt x="14" y="69"/>
                    <a:pt x="14" y="69"/>
                  </a:cubicBezTo>
                  <a:cubicBezTo>
                    <a:pt x="15" y="69"/>
                    <a:pt x="15" y="70"/>
                    <a:pt x="14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69"/>
                    <a:pt x="11" y="69"/>
                  </a:cubicBezTo>
                  <a:close/>
                  <a:moveTo>
                    <a:pt x="11" y="73"/>
                  </a:moveTo>
                  <a:cubicBezTo>
                    <a:pt x="14" y="73"/>
                    <a:pt x="14" y="73"/>
                    <a:pt x="14" y="73"/>
                  </a:cubicBezTo>
                  <a:cubicBezTo>
                    <a:pt x="15" y="73"/>
                    <a:pt x="15" y="74"/>
                    <a:pt x="14" y="74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1" y="74"/>
                    <a:pt x="11" y="73"/>
                    <a:pt x="11" y="73"/>
                  </a:cubicBezTo>
                  <a:close/>
                  <a:moveTo>
                    <a:pt x="11" y="76"/>
                  </a:moveTo>
                  <a:cubicBezTo>
                    <a:pt x="14" y="76"/>
                    <a:pt x="14" y="76"/>
                    <a:pt x="14" y="76"/>
                  </a:cubicBezTo>
                  <a:cubicBezTo>
                    <a:pt x="15" y="76"/>
                    <a:pt x="15" y="77"/>
                    <a:pt x="14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1" y="77"/>
                    <a:pt x="11" y="76"/>
                    <a:pt x="11" y="76"/>
                  </a:cubicBezTo>
                  <a:close/>
                  <a:moveTo>
                    <a:pt x="8" y="5"/>
                  </a:moveTo>
                  <a:cubicBezTo>
                    <a:pt x="8" y="13"/>
                    <a:pt x="8" y="20"/>
                    <a:pt x="8" y="28"/>
                  </a:cubicBezTo>
                  <a:cubicBezTo>
                    <a:pt x="8" y="29"/>
                    <a:pt x="8" y="29"/>
                    <a:pt x="9" y="29"/>
                  </a:cubicBezTo>
                  <a:cubicBezTo>
                    <a:pt x="12" y="29"/>
                    <a:pt x="14" y="29"/>
                    <a:pt x="17" y="29"/>
                  </a:cubicBezTo>
                  <a:cubicBezTo>
                    <a:pt x="17" y="29"/>
                    <a:pt x="17" y="29"/>
                    <a:pt x="17" y="28"/>
                  </a:cubicBezTo>
                  <a:cubicBezTo>
                    <a:pt x="17" y="20"/>
                    <a:pt x="17" y="13"/>
                    <a:pt x="17" y="5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1" y="0"/>
                    <a:pt x="8" y="2"/>
                    <a:pt x="8" y="5"/>
                  </a:cubicBezTo>
                  <a:close/>
                  <a:moveTo>
                    <a:pt x="9" y="80"/>
                  </a:moveTo>
                  <a:cubicBezTo>
                    <a:pt x="17" y="80"/>
                    <a:pt x="17" y="80"/>
                    <a:pt x="17" y="80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2"/>
                    <a:pt x="18" y="82"/>
                    <a:pt x="17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0"/>
                    <a:pt x="8" y="80"/>
                    <a:pt x="9" y="80"/>
                  </a:cubicBezTo>
                  <a:close/>
                  <a:moveTo>
                    <a:pt x="8" y="7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4"/>
                    <a:pt x="8" y="54"/>
                    <a:pt x="9" y="54"/>
                  </a:cubicBezTo>
                  <a:cubicBezTo>
                    <a:pt x="12" y="54"/>
                    <a:pt x="14" y="54"/>
                    <a:pt x="17" y="54"/>
                  </a:cubicBezTo>
                  <a:cubicBezTo>
                    <a:pt x="17" y="54"/>
                    <a:pt x="17" y="54"/>
                    <a:pt x="17" y="55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8"/>
                    <a:pt x="19" y="79"/>
                    <a:pt x="19" y="80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3"/>
                    <a:pt x="18" y="84"/>
                    <a:pt x="18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7" y="84"/>
                    <a:pt x="7" y="83"/>
                    <a:pt x="7" y="82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7" y="79"/>
                    <a:pt x="7" y="78"/>
                    <a:pt x="8" y="78"/>
                  </a:cubicBezTo>
                  <a:close/>
                  <a:moveTo>
                    <a:pt x="20" y="32"/>
                  </a:moveTo>
                  <a:cubicBezTo>
                    <a:pt x="20" y="31"/>
                    <a:pt x="19" y="30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4" y="30"/>
                    <a:pt x="11" y="30"/>
                    <a:pt x="8" y="30"/>
                  </a:cubicBezTo>
                  <a:cubicBezTo>
                    <a:pt x="8" y="30"/>
                    <a:pt x="8" y="30"/>
                    <a:pt x="8" y="29"/>
                  </a:cubicBezTo>
                  <a:cubicBezTo>
                    <a:pt x="8" y="29"/>
                    <a:pt x="8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5" y="33"/>
                    <a:pt x="6" y="33"/>
                    <a:pt x="6" y="33"/>
                  </a:cubicBezTo>
                  <a:cubicBezTo>
                    <a:pt x="8" y="31"/>
                    <a:pt x="10" y="31"/>
                    <a:pt x="13" y="31"/>
                  </a:cubicBezTo>
                  <a:cubicBezTo>
                    <a:pt x="15" y="31"/>
                    <a:pt x="17" y="31"/>
                    <a:pt x="19" y="33"/>
                  </a:cubicBezTo>
                  <a:cubicBezTo>
                    <a:pt x="20" y="33"/>
                    <a:pt x="20" y="33"/>
                    <a:pt x="20" y="32"/>
                  </a:cubicBezTo>
                  <a:close/>
                  <a:moveTo>
                    <a:pt x="20" y="51"/>
                  </a:moveTo>
                  <a:cubicBezTo>
                    <a:pt x="20" y="52"/>
                    <a:pt x="19" y="53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4"/>
                    <a:pt x="18" y="54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4" y="53"/>
                    <a:pt x="11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4"/>
                    <a:pt x="8" y="55"/>
                    <a:pt x="8" y="55"/>
                  </a:cubicBezTo>
                  <a:cubicBezTo>
                    <a:pt x="8" y="55"/>
                    <a:pt x="8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4"/>
                    <a:pt x="6" y="52"/>
                    <a:pt x="6" y="51"/>
                  </a:cubicBezTo>
                  <a:cubicBezTo>
                    <a:pt x="5" y="50"/>
                    <a:pt x="6" y="50"/>
                    <a:pt x="6" y="50"/>
                  </a:cubicBezTo>
                  <a:cubicBezTo>
                    <a:pt x="8" y="52"/>
                    <a:pt x="10" y="52"/>
                    <a:pt x="13" y="52"/>
                  </a:cubicBezTo>
                  <a:cubicBezTo>
                    <a:pt x="15" y="52"/>
                    <a:pt x="17" y="52"/>
                    <a:pt x="19" y="50"/>
                  </a:cubicBezTo>
                  <a:cubicBezTo>
                    <a:pt x="20" y="50"/>
                    <a:pt x="20" y="50"/>
                    <a:pt x="20" y="51"/>
                  </a:cubicBezTo>
                  <a:close/>
                  <a:moveTo>
                    <a:pt x="21" y="42"/>
                  </a:moveTo>
                  <a:cubicBezTo>
                    <a:pt x="21" y="37"/>
                    <a:pt x="17" y="34"/>
                    <a:pt x="13" y="34"/>
                  </a:cubicBezTo>
                  <a:cubicBezTo>
                    <a:pt x="9" y="34"/>
                    <a:pt x="5" y="37"/>
                    <a:pt x="5" y="42"/>
                  </a:cubicBezTo>
                  <a:cubicBezTo>
                    <a:pt x="5" y="46"/>
                    <a:pt x="9" y="49"/>
                    <a:pt x="13" y="49"/>
                  </a:cubicBezTo>
                  <a:cubicBezTo>
                    <a:pt x="17" y="49"/>
                    <a:pt x="21" y="46"/>
                    <a:pt x="21" y="42"/>
                  </a:cubicBezTo>
                  <a:close/>
                  <a:moveTo>
                    <a:pt x="2" y="42"/>
                  </a:moveTo>
                  <a:cubicBezTo>
                    <a:pt x="2" y="36"/>
                    <a:pt x="7" y="31"/>
                    <a:pt x="13" y="31"/>
                  </a:cubicBezTo>
                  <a:cubicBezTo>
                    <a:pt x="19" y="31"/>
                    <a:pt x="23" y="36"/>
                    <a:pt x="23" y="42"/>
                  </a:cubicBezTo>
                  <a:cubicBezTo>
                    <a:pt x="23" y="47"/>
                    <a:pt x="19" y="52"/>
                    <a:pt x="13" y="52"/>
                  </a:cubicBezTo>
                  <a:cubicBezTo>
                    <a:pt x="7" y="52"/>
                    <a:pt x="2" y="47"/>
                    <a:pt x="2" y="42"/>
                  </a:cubicBezTo>
                  <a:close/>
                  <a:moveTo>
                    <a:pt x="0" y="43"/>
                  </a:moveTo>
                  <a:cubicBezTo>
                    <a:pt x="0" y="43"/>
                    <a:pt x="0" y="43"/>
                    <a:pt x="1" y="43"/>
                  </a:cubicBezTo>
                  <a:cubicBezTo>
                    <a:pt x="1" y="43"/>
                    <a:pt x="1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2"/>
                    <a:pt x="2" y="41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0"/>
                    <a:pt x="0" y="40"/>
                    <a:pt x="0" y="41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332"/>
            <p:cNvSpPr>
              <a:spLocks noEditPoints="1"/>
            </p:cNvSpPr>
            <p:nvPr/>
          </p:nvSpPr>
          <p:spPr bwMode="auto">
            <a:xfrm>
              <a:off x="398463" y="882651"/>
              <a:ext cx="279400" cy="1003300"/>
            </a:xfrm>
            <a:custGeom>
              <a:avLst/>
              <a:gdLst>
                <a:gd name="T0" fmla="*/ 13 w 23"/>
                <a:gd name="T1" fmla="*/ 39 h 83"/>
                <a:gd name="T2" fmla="*/ 14 w 23"/>
                <a:gd name="T3" fmla="*/ 40 h 83"/>
                <a:gd name="T4" fmla="*/ 15 w 23"/>
                <a:gd name="T5" fmla="*/ 41 h 83"/>
                <a:gd name="T6" fmla="*/ 14 w 23"/>
                <a:gd name="T7" fmla="*/ 42 h 83"/>
                <a:gd name="T8" fmla="*/ 12 w 23"/>
                <a:gd name="T9" fmla="*/ 41 h 83"/>
                <a:gd name="T10" fmla="*/ 15 w 23"/>
                <a:gd name="T11" fmla="*/ 6 h 83"/>
                <a:gd name="T12" fmla="*/ 12 w 23"/>
                <a:gd name="T13" fmla="*/ 10 h 83"/>
                <a:gd name="T14" fmla="*/ 12 w 23"/>
                <a:gd name="T15" fmla="*/ 9 h 83"/>
                <a:gd name="T16" fmla="*/ 15 w 23"/>
                <a:gd name="T17" fmla="*/ 13 h 83"/>
                <a:gd name="T18" fmla="*/ 12 w 23"/>
                <a:gd name="T19" fmla="*/ 13 h 83"/>
                <a:gd name="T20" fmla="*/ 15 w 23"/>
                <a:gd name="T21" fmla="*/ 15 h 83"/>
                <a:gd name="T22" fmla="*/ 12 w 23"/>
                <a:gd name="T23" fmla="*/ 19 h 83"/>
                <a:gd name="T24" fmla="*/ 12 w 23"/>
                <a:gd name="T25" fmla="*/ 18 h 83"/>
                <a:gd name="T26" fmla="*/ 15 w 23"/>
                <a:gd name="T27" fmla="*/ 22 h 83"/>
                <a:gd name="T28" fmla="*/ 12 w 23"/>
                <a:gd name="T29" fmla="*/ 22 h 83"/>
                <a:gd name="T30" fmla="*/ 15 w 23"/>
                <a:gd name="T31" fmla="*/ 60 h 83"/>
                <a:gd name="T32" fmla="*/ 12 w 23"/>
                <a:gd name="T33" fmla="*/ 62 h 83"/>
                <a:gd name="T34" fmla="*/ 12 w 23"/>
                <a:gd name="T35" fmla="*/ 63 h 83"/>
                <a:gd name="T36" fmla="*/ 15 w 23"/>
                <a:gd name="T37" fmla="*/ 65 h 83"/>
                <a:gd name="T38" fmla="*/ 12 w 23"/>
                <a:gd name="T39" fmla="*/ 65 h 83"/>
                <a:gd name="T40" fmla="*/ 15 w 23"/>
                <a:gd name="T41" fmla="*/ 70 h 83"/>
                <a:gd name="T42" fmla="*/ 12 w 23"/>
                <a:gd name="T43" fmla="*/ 72 h 83"/>
                <a:gd name="T44" fmla="*/ 12 w 23"/>
                <a:gd name="T45" fmla="*/ 73 h 83"/>
                <a:gd name="T46" fmla="*/ 15 w 23"/>
                <a:gd name="T47" fmla="*/ 75 h 83"/>
                <a:gd name="T48" fmla="*/ 12 w 23"/>
                <a:gd name="T49" fmla="*/ 75 h 83"/>
                <a:gd name="T50" fmla="*/ 9 w 23"/>
                <a:gd name="T51" fmla="*/ 28 h 83"/>
                <a:gd name="T52" fmla="*/ 18 w 23"/>
                <a:gd name="T53" fmla="*/ 4 h 83"/>
                <a:gd name="T54" fmla="*/ 9 w 23"/>
                <a:gd name="T55" fmla="*/ 79 h 83"/>
                <a:gd name="T56" fmla="*/ 18 w 23"/>
                <a:gd name="T57" fmla="*/ 81 h 83"/>
                <a:gd name="T58" fmla="*/ 8 w 23"/>
                <a:gd name="T59" fmla="*/ 81 h 83"/>
                <a:gd name="T60" fmla="*/ 8 w 23"/>
                <a:gd name="T61" fmla="*/ 78 h 83"/>
                <a:gd name="T62" fmla="*/ 9 w 23"/>
                <a:gd name="T63" fmla="*/ 53 h 83"/>
                <a:gd name="T64" fmla="*/ 18 w 23"/>
                <a:gd name="T65" fmla="*/ 78 h 83"/>
                <a:gd name="T66" fmla="*/ 19 w 23"/>
                <a:gd name="T67" fmla="*/ 82 h 83"/>
                <a:gd name="T68" fmla="*/ 7 w 23"/>
                <a:gd name="T69" fmla="*/ 82 h 83"/>
                <a:gd name="T70" fmla="*/ 20 w 23"/>
                <a:gd name="T71" fmla="*/ 32 h 83"/>
                <a:gd name="T72" fmla="*/ 19 w 23"/>
                <a:gd name="T73" fmla="*/ 27 h 83"/>
                <a:gd name="T74" fmla="*/ 18 w 23"/>
                <a:gd name="T75" fmla="*/ 29 h 83"/>
                <a:gd name="T76" fmla="*/ 8 w 23"/>
                <a:gd name="T77" fmla="*/ 27 h 83"/>
                <a:gd name="T78" fmla="*/ 7 w 23"/>
                <a:gd name="T79" fmla="*/ 27 h 83"/>
                <a:gd name="T80" fmla="*/ 13 w 23"/>
                <a:gd name="T81" fmla="*/ 30 h 83"/>
                <a:gd name="T82" fmla="*/ 20 w 23"/>
                <a:gd name="T83" fmla="*/ 50 h 83"/>
                <a:gd name="T84" fmla="*/ 19 w 23"/>
                <a:gd name="T85" fmla="*/ 54 h 83"/>
                <a:gd name="T86" fmla="*/ 18 w 23"/>
                <a:gd name="T87" fmla="*/ 53 h 83"/>
                <a:gd name="T88" fmla="*/ 8 w 23"/>
                <a:gd name="T89" fmla="*/ 54 h 83"/>
                <a:gd name="T90" fmla="*/ 7 w 23"/>
                <a:gd name="T91" fmla="*/ 54 h 83"/>
                <a:gd name="T92" fmla="*/ 13 w 23"/>
                <a:gd name="T93" fmla="*/ 52 h 83"/>
                <a:gd name="T94" fmla="*/ 21 w 23"/>
                <a:gd name="T95" fmla="*/ 41 h 83"/>
                <a:gd name="T96" fmla="*/ 13 w 23"/>
                <a:gd name="T97" fmla="*/ 49 h 83"/>
                <a:gd name="T98" fmla="*/ 13 w 23"/>
                <a:gd name="T99" fmla="*/ 30 h 83"/>
                <a:gd name="T100" fmla="*/ 3 w 23"/>
                <a:gd name="T101" fmla="*/ 41 h 83"/>
                <a:gd name="T102" fmla="*/ 2 w 23"/>
                <a:gd name="T103" fmla="*/ 43 h 83"/>
                <a:gd name="T104" fmla="*/ 2 w 23"/>
                <a:gd name="T105" fmla="*/ 39 h 83"/>
                <a:gd name="T106" fmla="*/ 0 w 23"/>
                <a:gd name="T107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83">
                  <a:moveTo>
                    <a:pt x="12" y="41"/>
                  </a:moveTo>
                  <a:cubicBezTo>
                    <a:pt x="12" y="40"/>
                    <a:pt x="12" y="40"/>
                    <a:pt x="12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4" y="37"/>
                    <a:pt x="15" y="38"/>
                    <a:pt x="15" y="39"/>
                  </a:cubicBezTo>
                  <a:cubicBezTo>
                    <a:pt x="15" y="39"/>
                    <a:pt x="15" y="39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1"/>
                  </a:cubicBezTo>
                  <a:cubicBezTo>
                    <a:pt x="14" y="41"/>
                    <a:pt x="15" y="41"/>
                    <a:pt x="15" y="41"/>
                  </a:cubicBezTo>
                  <a:cubicBezTo>
                    <a:pt x="16" y="42"/>
                    <a:pt x="17" y="42"/>
                    <a:pt x="19" y="43"/>
                  </a:cubicBezTo>
                  <a:cubicBezTo>
                    <a:pt x="19" y="43"/>
                    <a:pt x="19" y="44"/>
                    <a:pt x="18" y="44"/>
                  </a:cubicBezTo>
                  <a:cubicBezTo>
                    <a:pt x="17" y="43"/>
                    <a:pt x="16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3" y="42"/>
                    <a:pt x="13" y="42"/>
                  </a:cubicBezTo>
                  <a:cubicBezTo>
                    <a:pt x="12" y="42"/>
                    <a:pt x="12" y="42"/>
                    <a:pt x="12" y="41"/>
                  </a:cubicBezTo>
                  <a:close/>
                  <a:moveTo>
                    <a:pt x="1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7"/>
                    <a:pt x="12" y="7"/>
                  </a:cubicBezTo>
                  <a:close/>
                  <a:moveTo>
                    <a:pt x="12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10"/>
                    <a:pt x="12" y="10"/>
                  </a:cubicBezTo>
                  <a:close/>
                  <a:moveTo>
                    <a:pt x="12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3"/>
                    <a:pt x="12" y="13"/>
                  </a:cubicBezTo>
                  <a:close/>
                  <a:moveTo>
                    <a:pt x="12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6"/>
                    <a:pt x="12" y="16"/>
                  </a:cubicBezTo>
                  <a:close/>
                  <a:moveTo>
                    <a:pt x="12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8"/>
                    <a:pt x="15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9"/>
                    <a:pt x="12" y="19"/>
                  </a:cubicBezTo>
                  <a:close/>
                  <a:moveTo>
                    <a:pt x="12" y="22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1" y="22"/>
                    <a:pt x="12" y="22"/>
                  </a:cubicBezTo>
                  <a:close/>
                  <a:moveTo>
                    <a:pt x="12" y="59"/>
                  </a:move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60"/>
                    <a:pt x="15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60"/>
                    <a:pt x="11" y="59"/>
                    <a:pt x="12" y="59"/>
                  </a:cubicBezTo>
                  <a:close/>
                  <a:moveTo>
                    <a:pt x="12" y="62"/>
                  </a:move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3"/>
                    <a:pt x="15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1" y="63"/>
                    <a:pt x="11" y="62"/>
                    <a:pt x="12" y="62"/>
                  </a:cubicBezTo>
                  <a:close/>
                  <a:moveTo>
                    <a:pt x="12" y="65"/>
                  </a:moveTo>
                  <a:cubicBezTo>
                    <a:pt x="15" y="65"/>
                    <a:pt x="15" y="65"/>
                    <a:pt x="15" y="65"/>
                  </a:cubicBezTo>
                  <a:cubicBezTo>
                    <a:pt x="15" y="65"/>
                    <a:pt x="15" y="67"/>
                    <a:pt x="15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1" y="67"/>
                    <a:pt x="11" y="65"/>
                    <a:pt x="12" y="65"/>
                  </a:cubicBezTo>
                  <a:close/>
                  <a:moveTo>
                    <a:pt x="12" y="69"/>
                  </a:moveTo>
                  <a:cubicBezTo>
                    <a:pt x="15" y="69"/>
                    <a:pt x="15" y="69"/>
                    <a:pt x="15" y="69"/>
                  </a:cubicBezTo>
                  <a:cubicBezTo>
                    <a:pt x="15" y="69"/>
                    <a:pt x="15" y="70"/>
                    <a:pt x="15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1" y="70"/>
                    <a:pt x="11" y="69"/>
                    <a:pt x="12" y="69"/>
                  </a:cubicBezTo>
                  <a:close/>
                  <a:moveTo>
                    <a:pt x="12" y="72"/>
                  </a:moveTo>
                  <a:cubicBezTo>
                    <a:pt x="15" y="72"/>
                    <a:pt x="15" y="72"/>
                    <a:pt x="15" y="72"/>
                  </a:cubicBezTo>
                  <a:cubicBezTo>
                    <a:pt x="15" y="72"/>
                    <a:pt x="15" y="73"/>
                    <a:pt x="15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73"/>
                    <a:pt x="11" y="72"/>
                    <a:pt x="12" y="72"/>
                  </a:cubicBezTo>
                  <a:close/>
                  <a:moveTo>
                    <a:pt x="12" y="75"/>
                  </a:move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1" y="76"/>
                    <a:pt x="11" y="75"/>
                    <a:pt x="12" y="75"/>
                  </a:cubicBezTo>
                  <a:close/>
                  <a:moveTo>
                    <a:pt x="8" y="4"/>
                  </a:moveTo>
                  <a:cubicBezTo>
                    <a:pt x="8" y="12"/>
                    <a:pt x="8" y="19"/>
                    <a:pt x="8" y="27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12" y="28"/>
                    <a:pt x="14" y="28"/>
                    <a:pt x="17" y="28"/>
                  </a:cubicBezTo>
                  <a:cubicBezTo>
                    <a:pt x="18" y="28"/>
                    <a:pt x="18" y="28"/>
                    <a:pt x="18" y="27"/>
                  </a:cubicBezTo>
                  <a:cubicBezTo>
                    <a:pt x="18" y="19"/>
                    <a:pt x="18" y="12"/>
                    <a:pt x="18" y="4"/>
                  </a:cubicBezTo>
                  <a:cubicBezTo>
                    <a:pt x="18" y="1"/>
                    <a:pt x="15" y="0"/>
                    <a:pt x="13" y="0"/>
                  </a:cubicBezTo>
                  <a:cubicBezTo>
                    <a:pt x="11" y="0"/>
                    <a:pt x="8" y="1"/>
                    <a:pt x="8" y="4"/>
                  </a:cubicBezTo>
                  <a:close/>
                  <a:moveTo>
                    <a:pt x="9" y="79"/>
                  </a:moveTo>
                  <a:cubicBezTo>
                    <a:pt x="17" y="79"/>
                    <a:pt x="17" y="79"/>
                    <a:pt x="17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8" y="82"/>
                    <a:pt x="18" y="82"/>
                    <a:pt x="17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8" y="82"/>
                    <a:pt x="8" y="82"/>
                    <a:pt x="8" y="81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8" y="79"/>
                    <a:pt x="8" y="79"/>
                    <a:pt x="9" y="79"/>
                  </a:cubicBezTo>
                  <a:close/>
                  <a:moveTo>
                    <a:pt x="8" y="7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3"/>
                    <a:pt x="9" y="53"/>
                    <a:pt x="9" y="53"/>
                  </a:cubicBezTo>
                  <a:cubicBezTo>
                    <a:pt x="12" y="53"/>
                    <a:pt x="14" y="53"/>
                    <a:pt x="17" y="53"/>
                  </a:cubicBezTo>
                  <a:cubicBezTo>
                    <a:pt x="18" y="53"/>
                    <a:pt x="18" y="53"/>
                    <a:pt x="18" y="5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8"/>
                    <a:pt x="19" y="78"/>
                    <a:pt x="19" y="79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8" y="83"/>
                    <a:pt x="1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7" y="82"/>
                    <a:pt x="7" y="82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8"/>
                    <a:pt x="8" y="78"/>
                    <a:pt x="8" y="78"/>
                  </a:cubicBezTo>
                  <a:close/>
                  <a:moveTo>
                    <a:pt x="20" y="32"/>
                  </a:moveTo>
                  <a:cubicBezTo>
                    <a:pt x="20" y="30"/>
                    <a:pt x="20" y="29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5" y="29"/>
                    <a:pt x="11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8"/>
                    <a:pt x="8" y="28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9"/>
                    <a:pt x="6" y="30"/>
                    <a:pt x="6" y="31"/>
                  </a:cubicBezTo>
                  <a:cubicBezTo>
                    <a:pt x="6" y="32"/>
                    <a:pt x="6" y="33"/>
                    <a:pt x="7" y="32"/>
                  </a:cubicBezTo>
                  <a:cubicBezTo>
                    <a:pt x="8" y="31"/>
                    <a:pt x="11" y="30"/>
                    <a:pt x="13" y="30"/>
                  </a:cubicBezTo>
                  <a:cubicBezTo>
                    <a:pt x="15" y="30"/>
                    <a:pt x="18" y="31"/>
                    <a:pt x="19" y="32"/>
                  </a:cubicBezTo>
                  <a:cubicBezTo>
                    <a:pt x="20" y="33"/>
                    <a:pt x="20" y="32"/>
                    <a:pt x="20" y="32"/>
                  </a:cubicBezTo>
                  <a:close/>
                  <a:moveTo>
                    <a:pt x="20" y="50"/>
                  </a:moveTo>
                  <a:cubicBezTo>
                    <a:pt x="20" y="51"/>
                    <a:pt x="20" y="53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5" y="53"/>
                    <a:pt x="11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4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3"/>
                    <a:pt x="6" y="51"/>
                    <a:pt x="6" y="50"/>
                  </a:cubicBezTo>
                  <a:cubicBezTo>
                    <a:pt x="6" y="49"/>
                    <a:pt x="6" y="49"/>
                    <a:pt x="7" y="50"/>
                  </a:cubicBezTo>
                  <a:cubicBezTo>
                    <a:pt x="8" y="51"/>
                    <a:pt x="11" y="52"/>
                    <a:pt x="13" y="52"/>
                  </a:cubicBezTo>
                  <a:cubicBezTo>
                    <a:pt x="15" y="52"/>
                    <a:pt x="18" y="51"/>
                    <a:pt x="19" y="50"/>
                  </a:cubicBezTo>
                  <a:cubicBezTo>
                    <a:pt x="20" y="49"/>
                    <a:pt x="20" y="49"/>
                    <a:pt x="20" y="50"/>
                  </a:cubicBezTo>
                  <a:close/>
                  <a:moveTo>
                    <a:pt x="21" y="41"/>
                  </a:moveTo>
                  <a:cubicBezTo>
                    <a:pt x="21" y="36"/>
                    <a:pt x="17" y="33"/>
                    <a:pt x="13" y="33"/>
                  </a:cubicBezTo>
                  <a:cubicBezTo>
                    <a:pt x="9" y="33"/>
                    <a:pt x="5" y="36"/>
                    <a:pt x="5" y="41"/>
                  </a:cubicBezTo>
                  <a:cubicBezTo>
                    <a:pt x="5" y="45"/>
                    <a:pt x="9" y="49"/>
                    <a:pt x="13" y="49"/>
                  </a:cubicBezTo>
                  <a:cubicBezTo>
                    <a:pt x="17" y="49"/>
                    <a:pt x="21" y="45"/>
                    <a:pt x="21" y="41"/>
                  </a:cubicBezTo>
                  <a:close/>
                  <a:moveTo>
                    <a:pt x="3" y="41"/>
                  </a:moveTo>
                  <a:cubicBezTo>
                    <a:pt x="3" y="35"/>
                    <a:pt x="7" y="30"/>
                    <a:pt x="13" y="30"/>
                  </a:cubicBezTo>
                  <a:cubicBezTo>
                    <a:pt x="19" y="30"/>
                    <a:pt x="23" y="35"/>
                    <a:pt x="23" y="41"/>
                  </a:cubicBezTo>
                  <a:cubicBezTo>
                    <a:pt x="23" y="46"/>
                    <a:pt x="19" y="51"/>
                    <a:pt x="13" y="51"/>
                  </a:cubicBezTo>
                  <a:cubicBezTo>
                    <a:pt x="7" y="51"/>
                    <a:pt x="3" y="46"/>
                    <a:pt x="3" y="41"/>
                  </a:cubicBezTo>
                  <a:close/>
                  <a:moveTo>
                    <a:pt x="0" y="42"/>
                  </a:moveTo>
                  <a:cubicBezTo>
                    <a:pt x="0" y="42"/>
                    <a:pt x="1" y="43"/>
                    <a:pt x="1" y="43"/>
                  </a:cubicBezTo>
                  <a:cubicBezTo>
                    <a:pt x="1" y="43"/>
                    <a:pt x="1" y="43"/>
                    <a:pt x="2" y="43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2" y="41"/>
                    <a:pt x="2" y="40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0" y="39"/>
                    <a:pt x="0" y="4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333"/>
            <p:cNvSpPr>
              <a:spLocks noEditPoints="1"/>
            </p:cNvSpPr>
            <p:nvPr/>
          </p:nvSpPr>
          <p:spPr bwMode="auto">
            <a:xfrm>
              <a:off x="398463" y="882651"/>
              <a:ext cx="290513" cy="1003300"/>
            </a:xfrm>
            <a:custGeom>
              <a:avLst/>
              <a:gdLst>
                <a:gd name="T0" fmla="*/ 13 w 24"/>
                <a:gd name="T1" fmla="*/ 39 h 83"/>
                <a:gd name="T2" fmla="*/ 15 w 24"/>
                <a:gd name="T3" fmla="*/ 40 h 83"/>
                <a:gd name="T4" fmla="*/ 15 w 24"/>
                <a:gd name="T5" fmla="*/ 41 h 83"/>
                <a:gd name="T6" fmla="*/ 15 w 24"/>
                <a:gd name="T7" fmla="*/ 42 h 83"/>
                <a:gd name="T8" fmla="*/ 12 w 24"/>
                <a:gd name="T9" fmla="*/ 41 h 83"/>
                <a:gd name="T10" fmla="*/ 15 w 24"/>
                <a:gd name="T11" fmla="*/ 6 h 83"/>
                <a:gd name="T12" fmla="*/ 12 w 24"/>
                <a:gd name="T13" fmla="*/ 10 h 83"/>
                <a:gd name="T14" fmla="*/ 12 w 24"/>
                <a:gd name="T15" fmla="*/ 9 h 83"/>
                <a:gd name="T16" fmla="*/ 15 w 24"/>
                <a:gd name="T17" fmla="*/ 13 h 83"/>
                <a:gd name="T18" fmla="*/ 12 w 24"/>
                <a:gd name="T19" fmla="*/ 13 h 83"/>
                <a:gd name="T20" fmla="*/ 15 w 24"/>
                <a:gd name="T21" fmla="*/ 15 h 83"/>
                <a:gd name="T22" fmla="*/ 12 w 24"/>
                <a:gd name="T23" fmla="*/ 19 h 83"/>
                <a:gd name="T24" fmla="*/ 12 w 24"/>
                <a:gd name="T25" fmla="*/ 18 h 83"/>
                <a:gd name="T26" fmla="*/ 15 w 24"/>
                <a:gd name="T27" fmla="*/ 22 h 83"/>
                <a:gd name="T28" fmla="*/ 12 w 24"/>
                <a:gd name="T29" fmla="*/ 22 h 83"/>
                <a:gd name="T30" fmla="*/ 15 w 24"/>
                <a:gd name="T31" fmla="*/ 60 h 83"/>
                <a:gd name="T32" fmla="*/ 12 w 24"/>
                <a:gd name="T33" fmla="*/ 63 h 83"/>
                <a:gd name="T34" fmla="*/ 12 w 24"/>
                <a:gd name="T35" fmla="*/ 64 h 83"/>
                <a:gd name="T36" fmla="*/ 15 w 24"/>
                <a:gd name="T37" fmla="*/ 66 h 83"/>
                <a:gd name="T38" fmla="*/ 12 w 24"/>
                <a:gd name="T39" fmla="*/ 66 h 83"/>
                <a:gd name="T40" fmla="*/ 15 w 24"/>
                <a:gd name="T41" fmla="*/ 70 h 83"/>
                <a:gd name="T42" fmla="*/ 12 w 24"/>
                <a:gd name="T43" fmla="*/ 72 h 83"/>
                <a:gd name="T44" fmla="*/ 12 w 24"/>
                <a:gd name="T45" fmla="*/ 73 h 83"/>
                <a:gd name="T46" fmla="*/ 15 w 24"/>
                <a:gd name="T47" fmla="*/ 75 h 83"/>
                <a:gd name="T48" fmla="*/ 12 w 24"/>
                <a:gd name="T49" fmla="*/ 75 h 83"/>
                <a:gd name="T50" fmla="*/ 9 w 24"/>
                <a:gd name="T51" fmla="*/ 28 h 83"/>
                <a:gd name="T52" fmla="*/ 18 w 24"/>
                <a:gd name="T53" fmla="*/ 4 h 83"/>
                <a:gd name="T54" fmla="*/ 9 w 24"/>
                <a:gd name="T55" fmla="*/ 79 h 83"/>
                <a:gd name="T56" fmla="*/ 18 w 24"/>
                <a:gd name="T57" fmla="*/ 81 h 83"/>
                <a:gd name="T58" fmla="*/ 8 w 24"/>
                <a:gd name="T59" fmla="*/ 81 h 83"/>
                <a:gd name="T60" fmla="*/ 9 w 24"/>
                <a:gd name="T61" fmla="*/ 78 h 83"/>
                <a:gd name="T62" fmla="*/ 9 w 24"/>
                <a:gd name="T63" fmla="*/ 53 h 83"/>
                <a:gd name="T64" fmla="*/ 18 w 24"/>
                <a:gd name="T65" fmla="*/ 78 h 83"/>
                <a:gd name="T66" fmla="*/ 19 w 24"/>
                <a:gd name="T67" fmla="*/ 82 h 83"/>
                <a:gd name="T68" fmla="*/ 7 w 24"/>
                <a:gd name="T69" fmla="*/ 82 h 83"/>
                <a:gd name="T70" fmla="*/ 20 w 24"/>
                <a:gd name="T71" fmla="*/ 32 h 83"/>
                <a:gd name="T72" fmla="*/ 19 w 24"/>
                <a:gd name="T73" fmla="*/ 27 h 83"/>
                <a:gd name="T74" fmla="*/ 18 w 24"/>
                <a:gd name="T75" fmla="*/ 29 h 83"/>
                <a:gd name="T76" fmla="*/ 8 w 24"/>
                <a:gd name="T77" fmla="*/ 28 h 83"/>
                <a:gd name="T78" fmla="*/ 7 w 24"/>
                <a:gd name="T79" fmla="*/ 28 h 83"/>
                <a:gd name="T80" fmla="*/ 13 w 24"/>
                <a:gd name="T81" fmla="*/ 30 h 83"/>
                <a:gd name="T82" fmla="*/ 20 w 24"/>
                <a:gd name="T83" fmla="*/ 50 h 83"/>
                <a:gd name="T84" fmla="*/ 19 w 24"/>
                <a:gd name="T85" fmla="*/ 55 h 83"/>
                <a:gd name="T86" fmla="*/ 18 w 24"/>
                <a:gd name="T87" fmla="*/ 53 h 83"/>
                <a:gd name="T88" fmla="*/ 8 w 24"/>
                <a:gd name="T89" fmla="*/ 54 h 83"/>
                <a:gd name="T90" fmla="*/ 7 w 24"/>
                <a:gd name="T91" fmla="*/ 54 h 83"/>
                <a:gd name="T92" fmla="*/ 13 w 24"/>
                <a:gd name="T93" fmla="*/ 52 h 83"/>
                <a:gd name="T94" fmla="*/ 21 w 24"/>
                <a:gd name="T95" fmla="*/ 41 h 83"/>
                <a:gd name="T96" fmla="*/ 13 w 24"/>
                <a:gd name="T97" fmla="*/ 49 h 83"/>
                <a:gd name="T98" fmla="*/ 13 w 24"/>
                <a:gd name="T99" fmla="*/ 31 h 83"/>
                <a:gd name="T100" fmla="*/ 3 w 24"/>
                <a:gd name="T101" fmla="*/ 41 h 83"/>
                <a:gd name="T102" fmla="*/ 2 w 24"/>
                <a:gd name="T103" fmla="*/ 43 h 83"/>
                <a:gd name="T104" fmla="*/ 2 w 24"/>
                <a:gd name="T105" fmla="*/ 39 h 83"/>
                <a:gd name="T106" fmla="*/ 0 w 24"/>
                <a:gd name="T107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" h="83">
                  <a:moveTo>
                    <a:pt x="12" y="41"/>
                  </a:moveTo>
                  <a:cubicBezTo>
                    <a:pt x="12" y="40"/>
                    <a:pt x="12" y="40"/>
                    <a:pt x="13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8"/>
                    <a:pt x="14" y="38"/>
                  </a:cubicBezTo>
                  <a:cubicBezTo>
                    <a:pt x="14" y="37"/>
                    <a:pt x="16" y="38"/>
                    <a:pt x="15" y="39"/>
                  </a:cubicBezTo>
                  <a:cubicBezTo>
                    <a:pt x="15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6" y="42"/>
                    <a:pt x="18" y="42"/>
                    <a:pt x="19" y="43"/>
                  </a:cubicBezTo>
                  <a:cubicBezTo>
                    <a:pt x="20" y="43"/>
                    <a:pt x="19" y="44"/>
                    <a:pt x="19" y="44"/>
                  </a:cubicBezTo>
                  <a:cubicBezTo>
                    <a:pt x="17" y="43"/>
                    <a:pt x="16" y="43"/>
                    <a:pt x="15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3" y="42"/>
                  </a:cubicBezTo>
                  <a:cubicBezTo>
                    <a:pt x="13" y="42"/>
                    <a:pt x="12" y="42"/>
                    <a:pt x="12" y="41"/>
                  </a:cubicBezTo>
                  <a:close/>
                  <a:moveTo>
                    <a:pt x="12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7"/>
                    <a:pt x="12" y="7"/>
                  </a:cubicBezTo>
                  <a:close/>
                  <a:moveTo>
                    <a:pt x="12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10"/>
                    <a:pt x="12" y="10"/>
                  </a:cubicBezTo>
                  <a:close/>
                  <a:moveTo>
                    <a:pt x="12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3"/>
                    <a:pt x="12" y="13"/>
                  </a:cubicBezTo>
                  <a:close/>
                  <a:moveTo>
                    <a:pt x="12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6"/>
                    <a:pt x="12" y="16"/>
                  </a:cubicBezTo>
                  <a:close/>
                  <a:moveTo>
                    <a:pt x="12" y="19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8"/>
                    <a:pt x="15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9"/>
                    <a:pt x="12" y="19"/>
                  </a:cubicBezTo>
                  <a:close/>
                  <a:moveTo>
                    <a:pt x="12" y="22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1" y="22"/>
                    <a:pt x="12" y="22"/>
                  </a:cubicBezTo>
                  <a:close/>
                  <a:moveTo>
                    <a:pt x="12" y="59"/>
                  </a:move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60"/>
                    <a:pt x="15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60"/>
                    <a:pt x="11" y="59"/>
                    <a:pt x="12" y="59"/>
                  </a:cubicBezTo>
                  <a:close/>
                  <a:moveTo>
                    <a:pt x="12" y="63"/>
                  </a:moveTo>
                  <a:cubicBezTo>
                    <a:pt x="15" y="63"/>
                    <a:pt x="15" y="63"/>
                    <a:pt x="15" y="63"/>
                  </a:cubicBezTo>
                  <a:cubicBezTo>
                    <a:pt x="15" y="63"/>
                    <a:pt x="15" y="64"/>
                    <a:pt x="15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1" y="64"/>
                    <a:pt x="11" y="63"/>
                    <a:pt x="12" y="63"/>
                  </a:cubicBezTo>
                  <a:close/>
                  <a:moveTo>
                    <a:pt x="12" y="66"/>
                  </a:moveTo>
                  <a:cubicBezTo>
                    <a:pt x="15" y="66"/>
                    <a:pt x="15" y="66"/>
                    <a:pt x="15" y="66"/>
                  </a:cubicBezTo>
                  <a:cubicBezTo>
                    <a:pt x="15" y="66"/>
                    <a:pt x="15" y="67"/>
                    <a:pt x="15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1" y="67"/>
                    <a:pt x="11" y="66"/>
                    <a:pt x="12" y="66"/>
                  </a:cubicBezTo>
                  <a:close/>
                  <a:moveTo>
                    <a:pt x="12" y="69"/>
                  </a:moveTo>
                  <a:cubicBezTo>
                    <a:pt x="15" y="69"/>
                    <a:pt x="15" y="69"/>
                    <a:pt x="15" y="69"/>
                  </a:cubicBezTo>
                  <a:cubicBezTo>
                    <a:pt x="15" y="69"/>
                    <a:pt x="15" y="70"/>
                    <a:pt x="15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1" y="70"/>
                    <a:pt x="11" y="69"/>
                    <a:pt x="12" y="69"/>
                  </a:cubicBezTo>
                  <a:close/>
                  <a:moveTo>
                    <a:pt x="12" y="72"/>
                  </a:moveTo>
                  <a:cubicBezTo>
                    <a:pt x="15" y="72"/>
                    <a:pt x="15" y="72"/>
                    <a:pt x="15" y="72"/>
                  </a:cubicBezTo>
                  <a:cubicBezTo>
                    <a:pt x="15" y="72"/>
                    <a:pt x="15" y="73"/>
                    <a:pt x="15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1" y="73"/>
                    <a:pt x="11" y="72"/>
                    <a:pt x="12" y="72"/>
                  </a:cubicBezTo>
                  <a:close/>
                  <a:moveTo>
                    <a:pt x="12" y="75"/>
                  </a:move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15" y="76"/>
                    <a:pt x="15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1" y="76"/>
                    <a:pt x="11" y="75"/>
                    <a:pt x="12" y="75"/>
                  </a:cubicBezTo>
                  <a:close/>
                  <a:moveTo>
                    <a:pt x="9" y="4"/>
                  </a:moveTo>
                  <a:cubicBezTo>
                    <a:pt x="9" y="12"/>
                    <a:pt x="9" y="20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2" y="28"/>
                    <a:pt x="15" y="28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0"/>
                    <a:pt x="18" y="12"/>
                    <a:pt x="18" y="4"/>
                  </a:cubicBezTo>
                  <a:cubicBezTo>
                    <a:pt x="18" y="2"/>
                    <a:pt x="16" y="0"/>
                    <a:pt x="13" y="0"/>
                  </a:cubicBezTo>
                  <a:cubicBezTo>
                    <a:pt x="11" y="0"/>
                    <a:pt x="9" y="2"/>
                    <a:pt x="9" y="4"/>
                  </a:cubicBezTo>
                  <a:close/>
                  <a:moveTo>
                    <a:pt x="9" y="79"/>
                  </a:moveTo>
                  <a:cubicBezTo>
                    <a:pt x="18" y="79"/>
                    <a:pt x="18" y="79"/>
                    <a:pt x="18" y="79"/>
                  </a:cubicBezTo>
                  <a:cubicBezTo>
                    <a:pt x="18" y="79"/>
                    <a:pt x="18" y="79"/>
                    <a:pt x="18" y="80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8" y="82"/>
                    <a:pt x="8" y="82"/>
                    <a:pt x="8" y="81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8" y="79"/>
                    <a:pt x="9" y="79"/>
                    <a:pt x="9" y="79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4"/>
                    <a:pt x="9" y="53"/>
                    <a:pt x="9" y="53"/>
                  </a:cubicBezTo>
                  <a:cubicBezTo>
                    <a:pt x="12" y="53"/>
                    <a:pt x="15" y="53"/>
                    <a:pt x="17" y="53"/>
                  </a:cubicBezTo>
                  <a:cubicBezTo>
                    <a:pt x="18" y="53"/>
                    <a:pt x="18" y="53"/>
                    <a:pt x="18" y="54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9" y="78"/>
                    <a:pt x="19" y="78"/>
                    <a:pt x="19" y="79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9" y="83"/>
                    <a:pt x="18" y="83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8" y="83"/>
                    <a:pt x="7" y="82"/>
                    <a:pt x="7" y="82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8"/>
                    <a:pt x="8" y="78"/>
                    <a:pt x="9" y="78"/>
                  </a:cubicBezTo>
                  <a:close/>
                  <a:moveTo>
                    <a:pt x="20" y="32"/>
                  </a:moveTo>
                  <a:cubicBezTo>
                    <a:pt x="20" y="30"/>
                    <a:pt x="20" y="29"/>
                    <a:pt x="19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8" y="27"/>
                    <a:pt x="18" y="28"/>
                  </a:cubicBezTo>
                  <a:cubicBezTo>
                    <a:pt x="18" y="28"/>
                    <a:pt x="18" y="28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5" y="29"/>
                    <a:pt x="12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7" y="27"/>
                    <a:pt x="7" y="28"/>
                  </a:cubicBezTo>
                  <a:cubicBezTo>
                    <a:pt x="7" y="29"/>
                    <a:pt x="6" y="30"/>
                    <a:pt x="6" y="32"/>
                  </a:cubicBezTo>
                  <a:cubicBezTo>
                    <a:pt x="6" y="33"/>
                    <a:pt x="6" y="33"/>
                    <a:pt x="7" y="32"/>
                  </a:cubicBezTo>
                  <a:cubicBezTo>
                    <a:pt x="9" y="31"/>
                    <a:pt x="11" y="30"/>
                    <a:pt x="13" y="30"/>
                  </a:cubicBezTo>
                  <a:cubicBezTo>
                    <a:pt x="16" y="30"/>
                    <a:pt x="18" y="31"/>
                    <a:pt x="20" y="32"/>
                  </a:cubicBezTo>
                  <a:cubicBezTo>
                    <a:pt x="21" y="33"/>
                    <a:pt x="21" y="33"/>
                    <a:pt x="20" y="32"/>
                  </a:cubicBezTo>
                  <a:close/>
                  <a:moveTo>
                    <a:pt x="20" y="50"/>
                  </a:moveTo>
                  <a:cubicBezTo>
                    <a:pt x="20" y="52"/>
                    <a:pt x="20" y="53"/>
                    <a:pt x="19" y="54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9" y="55"/>
                    <a:pt x="18" y="55"/>
                    <a:pt x="18" y="54"/>
                  </a:cubicBezTo>
                  <a:cubicBezTo>
                    <a:pt x="18" y="54"/>
                    <a:pt x="18" y="54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5" y="53"/>
                    <a:pt x="12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7" y="55"/>
                  </a:cubicBezTo>
                  <a:cubicBezTo>
                    <a:pt x="7" y="55"/>
                    <a:pt x="7" y="55"/>
                    <a:pt x="7" y="54"/>
                  </a:cubicBezTo>
                  <a:cubicBezTo>
                    <a:pt x="7" y="53"/>
                    <a:pt x="6" y="52"/>
                    <a:pt x="6" y="50"/>
                  </a:cubicBezTo>
                  <a:cubicBezTo>
                    <a:pt x="6" y="49"/>
                    <a:pt x="6" y="49"/>
                    <a:pt x="7" y="50"/>
                  </a:cubicBezTo>
                  <a:cubicBezTo>
                    <a:pt x="9" y="51"/>
                    <a:pt x="11" y="52"/>
                    <a:pt x="13" y="52"/>
                  </a:cubicBezTo>
                  <a:cubicBezTo>
                    <a:pt x="16" y="52"/>
                    <a:pt x="18" y="51"/>
                    <a:pt x="20" y="50"/>
                  </a:cubicBezTo>
                  <a:cubicBezTo>
                    <a:pt x="21" y="49"/>
                    <a:pt x="21" y="49"/>
                    <a:pt x="20" y="50"/>
                  </a:cubicBezTo>
                  <a:close/>
                  <a:moveTo>
                    <a:pt x="21" y="41"/>
                  </a:moveTo>
                  <a:cubicBezTo>
                    <a:pt x="21" y="37"/>
                    <a:pt x="18" y="33"/>
                    <a:pt x="13" y="33"/>
                  </a:cubicBezTo>
                  <a:cubicBezTo>
                    <a:pt x="9" y="33"/>
                    <a:pt x="6" y="37"/>
                    <a:pt x="6" y="41"/>
                  </a:cubicBezTo>
                  <a:cubicBezTo>
                    <a:pt x="6" y="45"/>
                    <a:pt x="9" y="49"/>
                    <a:pt x="13" y="49"/>
                  </a:cubicBezTo>
                  <a:cubicBezTo>
                    <a:pt x="18" y="49"/>
                    <a:pt x="21" y="45"/>
                    <a:pt x="21" y="41"/>
                  </a:cubicBezTo>
                  <a:close/>
                  <a:moveTo>
                    <a:pt x="3" y="41"/>
                  </a:moveTo>
                  <a:cubicBezTo>
                    <a:pt x="3" y="35"/>
                    <a:pt x="8" y="31"/>
                    <a:pt x="13" y="31"/>
                  </a:cubicBezTo>
                  <a:cubicBezTo>
                    <a:pt x="19" y="31"/>
                    <a:pt x="24" y="35"/>
                    <a:pt x="24" y="41"/>
                  </a:cubicBezTo>
                  <a:cubicBezTo>
                    <a:pt x="24" y="47"/>
                    <a:pt x="19" y="51"/>
                    <a:pt x="13" y="51"/>
                  </a:cubicBezTo>
                  <a:cubicBezTo>
                    <a:pt x="8" y="51"/>
                    <a:pt x="3" y="47"/>
                    <a:pt x="3" y="41"/>
                  </a:cubicBezTo>
                  <a:close/>
                  <a:moveTo>
                    <a:pt x="0" y="42"/>
                  </a:moveTo>
                  <a:cubicBezTo>
                    <a:pt x="0" y="42"/>
                    <a:pt x="1" y="43"/>
                    <a:pt x="1" y="43"/>
                  </a:cubicBezTo>
                  <a:cubicBezTo>
                    <a:pt x="1" y="43"/>
                    <a:pt x="2" y="43"/>
                    <a:pt x="2" y="43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2" y="41"/>
                    <a:pt x="2" y="41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1" y="39"/>
                    <a:pt x="1" y="39"/>
                  </a:cubicBezTo>
                  <a:cubicBezTo>
                    <a:pt x="1" y="39"/>
                    <a:pt x="0" y="39"/>
                    <a:pt x="0" y="4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334"/>
            <p:cNvSpPr>
              <a:spLocks noEditPoints="1"/>
            </p:cNvSpPr>
            <p:nvPr/>
          </p:nvSpPr>
          <p:spPr bwMode="auto">
            <a:xfrm>
              <a:off x="411163" y="882651"/>
              <a:ext cx="277813" cy="1003300"/>
            </a:xfrm>
            <a:custGeom>
              <a:avLst/>
              <a:gdLst>
                <a:gd name="T0" fmla="*/ 12 w 23"/>
                <a:gd name="T1" fmla="*/ 39 h 83"/>
                <a:gd name="T2" fmla="*/ 14 w 23"/>
                <a:gd name="T3" fmla="*/ 40 h 83"/>
                <a:gd name="T4" fmla="*/ 14 w 23"/>
                <a:gd name="T5" fmla="*/ 41 h 83"/>
                <a:gd name="T6" fmla="*/ 14 w 23"/>
                <a:gd name="T7" fmla="*/ 42 h 83"/>
                <a:gd name="T8" fmla="*/ 11 w 23"/>
                <a:gd name="T9" fmla="*/ 41 h 83"/>
                <a:gd name="T10" fmla="*/ 14 w 23"/>
                <a:gd name="T11" fmla="*/ 6 h 83"/>
                <a:gd name="T12" fmla="*/ 11 w 23"/>
                <a:gd name="T13" fmla="*/ 10 h 83"/>
                <a:gd name="T14" fmla="*/ 11 w 23"/>
                <a:gd name="T15" fmla="*/ 9 h 83"/>
                <a:gd name="T16" fmla="*/ 14 w 23"/>
                <a:gd name="T17" fmla="*/ 13 h 83"/>
                <a:gd name="T18" fmla="*/ 11 w 23"/>
                <a:gd name="T19" fmla="*/ 13 h 83"/>
                <a:gd name="T20" fmla="*/ 14 w 23"/>
                <a:gd name="T21" fmla="*/ 15 h 83"/>
                <a:gd name="T22" fmla="*/ 11 w 23"/>
                <a:gd name="T23" fmla="*/ 20 h 83"/>
                <a:gd name="T24" fmla="*/ 11 w 23"/>
                <a:gd name="T25" fmla="*/ 18 h 83"/>
                <a:gd name="T26" fmla="*/ 14 w 23"/>
                <a:gd name="T27" fmla="*/ 23 h 83"/>
                <a:gd name="T28" fmla="*/ 11 w 23"/>
                <a:gd name="T29" fmla="*/ 23 h 83"/>
                <a:gd name="T30" fmla="*/ 14 w 23"/>
                <a:gd name="T31" fmla="*/ 61 h 83"/>
                <a:gd name="T32" fmla="*/ 11 w 23"/>
                <a:gd name="T33" fmla="*/ 63 h 83"/>
                <a:gd name="T34" fmla="*/ 11 w 23"/>
                <a:gd name="T35" fmla="*/ 64 h 83"/>
                <a:gd name="T36" fmla="*/ 14 w 23"/>
                <a:gd name="T37" fmla="*/ 66 h 83"/>
                <a:gd name="T38" fmla="*/ 11 w 23"/>
                <a:gd name="T39" fmla="*/ 66 h 83"/>
                <a:gd name="T40" fmla="*/ 14 w 23"/>
                <a:gd name="T41" fmla="*/ 70 h 83"/>
                <a:gd name="T42" fmla="*/ 11 w 23"/>
                <a:gd name="T43" fmla="*/ 72 h 83"/>
                <a:gd name="T44" fmla="*/ 11 w 23"/>
                <a:gd name="T45" fmla="*/ 73 h 83"/>
                <a:gd name="T46" fmla="*/ 14 w 23"/>
                <a:gd name="T47" fmla="*/ 75 h 83"/>
                <a:gd name="T48" fmla="*/ 11 w 23"/>
                <a:gd name="T49" fmla="*/ 75 h 83"/>
                <a:gd name="T50" fmla="*/ 9 w 23"/>
                <a:gd name="T51" fmla="*/ 29 h 83"/>
                <a:gd name="T52" fmla="*/ 17 w 23"/>
                <a:gd name="T53" fmla="*/ 4 h 83"/>
                <a:gd name="T54" fmla="*/ 8 w 23"/>
                <a:gd name="T55" fmla="*/ 79 h 83"/>
                <a:gd name="T56" fmla="*/ 17 w 23"/>
                <a:gd name="T57" fmla="*/ 82 h 83"/>
                <a:gd name="T58" fmla="*/ 8 w 23"/>
                <a:gd name="T59" fmla="*/ 82 h 83"/>
                <a:gd name="T60" fmla="*/ 8 w 23"/>
                <a:gd name="T61" fmla="*/ 78 h 83"/>
                <a:gd name="T62" fmla="*/ 9 w 23"/>
                <a:gd name="T63" fmla="*/ 54 h 83"/>
                <a:gd name="T64" fmla="*/ 17 w 23"/>
                <a:gd name="T65" fmla="*/ 78 h 83"/>
                <a:gd name="T66" fmla="*/ 18 w 23"/>
                <a:gd name="T67" fmla="*/ 82 h 83"/>
                <a:gd name="T68" fmla="*/ 7 w 23"/>
                <a:gd name="T69" fmla="*/ 82 h 83"/>
                <a:gd name="T70" fmla="*/ 20 w 23"/>
                <a:gd name="T71" fmla="*/ 32 h 83"/>
                <a:gd name="T72" fmla="*/ 18 w 23"/>
                <a:gd name="T73" fmla="*/ 28 h 83"/>
                <a:gd name="T74" fmla="*/ 17 w 23"/>
                <a:gd name="T75" fmla="*/ 29 h 83"/>
                <a:gd name="T76" fmla="*/ 7 w 23"/>
                <a:gd name="T77" fmla="*/ 28 h 83"/>
                <a:gd name="T78" fmla="*/ 6 w 23"/>
                <a:gd name="T79" fmla="*/ 28 h 83"/>
                <a:gd name="T80" fmla="*/ 12 w 23"/>
                <a:gd name="T81" fmla="*/ 30 h 83"/>
                <a:gd name="T82" fmla="*/ 20 w 23"/>
                <a:gd name="T83" fmla="*/ 50 h 83"/>
                <a:gd name="T84" fmla="*/ 18 w 23"/>
                <a:gd name="T85" fmla="*/ 55 h 83"/>
                <a:gd name="T86" fmla="*/ 17 w 23"/>
                <a:gd name="T87" fmla="*/ 53 h 83"/>
                <a:gd name="T88" fmla="*/ 7 w 23"/>
                <a:gd name="T89" fmla="*/ 55 h 83"/>
                <a:gd name="T90" fmla="*/ 6 w 23"/>
                <a:gd name="T91" fmla="*/ 55 h 83"/>
                <a:gd name="T92" fmla="*/ 12 w 23"/>
                <a:gd name="T93" fmla="*/ 52 h 83"/>
                <a:gd name="T94" fmla="*/ 20 w 23"/>
                <a:gd name="T95" fmla="*/ 41 h 83"/>
                <a:gd name="T96" fmla="*/ 12 w 23"/>
                <a:gd name="T97" fmla="*/ 49 h 83"/>
                <a:gd name="T98" fmla="*/ 12 w 23"/>
                <a:gd name="T99" fmla="*/ 31 h 83"/>
                <a:gd name="T100" fmla="*/ 2 w 23"/>
                <a:gd name="T101" fmla="*/ 41 h 83"/>
                <a:gd name="T102" fmla="*/ 1 w 23"/>
                <a:gd name="T103" fmla="*/ 43 h 83"/>
                <a:gd name="T104" fmla="*/ 1 w 23"/>
                <a:gd name="T105" fmla="*/ 39 h 83"/>
                <a:gd name="T106" fmla="*/ 0 w 23"/>
                <a:gd name="T107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83">
                  <a:moveTo>
                    <a:pt x="11" y="41"/>
                  </a:moveTo>
                  <a:cubicBezTo>
                    <a:pt x="11" y="41"/>
                    <a:pt x="11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3" y="39"/>
                    <a:pt x="13" y="39"/>
                    <a:pt x="13" y="38"/>
                  </a:cubicBezTo>
                  <a:cubicBezTo>
                    <a:pt x="13" y="37"/>
                    <a:pt x="15" y="38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6" y="42"/>
                    <a:pt x="17" y="43"/>
                    <a:pt x="18" y="43"/>
                  </a:cubicBezTo>
                  <a:cubicBezTo>
                    <a:pt x="19" y="43"/>
                    <a:pt x="18" y="44"/>
                    <a:pt x="18" y="44"/>
                  </a:cubicBezTo>
                  <a:cubicBezTo>
                    <a:pt x="17" y="43"/>
                    <a:pt x="15" y="43"/>
                    <a:pt x="14" y="42"/>
                  </a:cubicBezTo>
                  <a:cubicBezTo>
                    <a:pt x="14" y="42"/>
                    <a:pt x="14" y="42"/>
                    <a:pt x="13" y="42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12" y="43"/>
                    <a:pt x="11" y="42"/>
                    <a:pt x="11" y="41"/>
                  </a:cubicBezTo>
                  <a:close/>
                  <a:moveTo>
                    <a:pt x="11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6"/>
                    <a:pt x="1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7"/>
                    <a:pt x="11" y="7"/>
                  </a:cubicBezTo>
                  <a:close/>
                  <a:moveTo>
                    <a:pt x="11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9"/>
                    <a:pt x="14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10"/>
                    <a:pt x="11" y="10"/>
                  </a:cubicBezTo>
                  <a:close/>
                  <a:moveTo>
                    <a:pt x="11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2"/>
                    <a:pt x="14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3"/>
                    <a:pt x="11" y="13"/>
                  </a:cubicBezTo>
                  <a:close/>
                  <a:moveTo>
                    <a:pt x="11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5" y="15"/>
                    <a:pt x="14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5"/>
                    <a:pt x="10" y="16"/>
                    <a:pt x="11" y="16"/>
                  </a:cubicBezTo>
                  <a:close/>
                  <a:moveTo>
                    <a:pt x="11" y="20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18"/>
                    <a:pt x="14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20"/>
                    <a:pt x="11" y="20"/>
                  </a:cubicBezTo>
                  <a:close/>
                  <a:moveTo>
                    <a:pt x="11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3"/>
                    <a:pt x="11" y="23"/>
                  </a:cubicBezTo>
                  <a:close/>
                  <a:moveTo>
                    <a:pt x="11" y="60"/>
                  </a:move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4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0" y="61"/>
                    <a:pt x="10" y="60"/>
                    <a:pt x="11" y="60"/>
                  </a:cubicBezTo>
                  <a:close/>
                  <a:moveTo>
                    <a:pt x="11" y="63"/>
                  </a:moveTo>
                  <a:cubicBezTo>
                    <a:pt x="14" y="63"/>
                    <a:pt x="14" y="63"/>
                    <a:pt x="14" y="63"/>
                  </a:cubicBezTo>
                  <a:cubicBezTo>
                    <a:pt x="15" y="63"/>
                    <a:pt x="15" y="64"/>
                    <a:pt x="14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4"/>
                    <a:pt x="10" y="63"/>
                    <a:pt x="11" y="63"/>
                  </a:cubicBezTo>
                  <a:close/>
                  <a:moveTo>
                    <a:pt x="11" y="66"/>
                  </a:moveTo>
                  <a:cubicBezTo>
                    <a:pt x="14" y="66"/>
                    <a:pt x="14" y="66"/>
                    <a:pt x="14" y="66"/>
                  </a:cubicBezTo>
                  <a:cubicBezTo>
                    <a:pt x="15" y="66"/>
                    <a:pt x="15" y="67"/>
                    <a:pt x="14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7"/>
                    <a:pt x="10" y="66"/>
                    <a:pt x="11" y="66"/>
                  </a:cubicBezTo>
                  <a:close/>
                  <a:moveTo>
                    <a:pt x="11" y="69"/>
                  </a:moveTo>
                  <a:cubicBezTo>
                    <a:pt x="14" y="69"/>
                    <a:pt x="14" y="69"/>
                    <a:pt x="14" y="69"/>
                  </a:cubicBezTo>
                  <a:cubicBezTo>
                    <a:pt x="15" y="69"/>
                    <a:pt x="15" y="70"/>
                    <a:pt x="14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70"/>
                    <a:pt x="10" y="69"/>
                    <a:pt x="11" y="69"/>
                  </a:cubicBezTo>
                  <a:close/>
                  <a:moveTo>
                    <a:pt x="11" y="72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15" y="72"/>
                    <a:pt x="15" y="73"/>
                    <a:pt x="14" y="73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0" y="72"/>
                    <a:pt x="11" y="72"/>
                  </a:cubicBezTo>
                  <a:close/>
                  <a:moveTo>
                    <a:pt x="11" y="75"/>
                  </a:moveTo>
                  <a:cubicBezTo>
                    <a:pt x="14" y="75"/>
                    <a:pt x="14" y="75"/>
                    <a:pt x="14" y="75"/>
                  </a:cubicBezTo>
                  <a:cubicBezTo>
                    <a:pt x="15" y="75"/>
                    <a:pt x="15" y="76"/>
                    <a:pt x="14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0" y="76"/>
                    <a:pt x="10" y="75"/>
                    <a:pt x="11" y="75"/>
                  </a:cubicBezTo>
                  <a:close/>
                  <a:moveTo>
                    <a:pt x="8" y="4"/>
                  </a:moveTo>
                  <a:cubicBezTo>
                    <a:pt x="8" y="12"/>
                    <a:pt x="8" y="20"/>
                    <a:pt x="8" y="28"/>
                  </a:cubicBezTo>
                  <a:cubicBezTo>
                    <a:pt x="8" y="28"/>
                    <a:pt x="8" y="29"/>
                    <a:pt x="9" y="29"/>
                  </a:cubicBezTo>
                  <a:cubicBezTo>
                    <a:pt x="11" y="29"/>
                    <a:pt x="14" y="29"/>
                    <a:pt x="16" y="29"/>
                  </a:cubicBezTo>
                  <a:cubicBezTo>
                    <a:pt x="17" y="29"/>
                    <a:pt x="17" y="29"/>
                    <a:pt x="17" y="28"/>
                  </a:cubicBezTo>
                  <a:cubicBezTo>
                    <a:pt x="17" y="20"/>
                    <a:pt x="17" y="12"/>
                    <a:pt x="17" y="4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0" y="0"/>
                    <a:pt x="8" y="2"/>
                    <a:pt x="8" y="4"/>
                  </a:cubicBezTo>
                  <a:close/>
                  <a:moveTo>
                    <a:pt x="8" y="79"/>
                  </a:moveTo>
                  <a:cubicBezTo>
                    <a:pt x="17" y="79"/>
                    <a:pt x="17" y="79"/>
                    <a:pt x="17" y="79"/>
                  </a:cubicBezTo>
                  <a:cubicBezTo>
                    <a:pt x="17" y="79"/>
                    <a:pt x="17" y="79"/>
                    <a:pt x="17" y="80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79"/>
                    <a:pt x="8" y="79"/>
                    <a:pt x="8" y="79"/>
                  </a:cubicBezTo>
                  <a:close/>
                  <a:moveTo>
                    <a:pt x="8" y="7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4"/>
                    <a:pt x="8" y="54"/>
                    <a:pt x="9" y="54"/>
                  </a:cubicBezTo>
                  <a:cubicBezTo>
                    <a:pt x="11" y="54"/>
                    <a:pt x="14" y="54"/>
                    <a:pt x="16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78"/>
                    <a:pt x="18" y="79"/>
                    <a:pt x="18" y="79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3"/>
                    <a:pt x="18" y="83"/>
                    <a:pt x="17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9"/>
                    <a:pt x="7" y="78"/>
                    <a:pt x="8" y="78"/>
                  </a:cubicBezTo>
                  <a:close/>
                  <a:moveTo>
                    <a:pt x="20" y="32"/>
                  </a:moveTo>
                  <a:cubicBezTo>
                    <a:pt x="19" y="31"/>
                    <a:pt x="19" y="29"/>
                    <a:pt x="19" y="28"/>
                  </a:cubicBezTo>
                  <a:cubicBezTo>
                    <a:pt x="19" y="28"/>
                    <a:pt x="19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9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4" y="29"/>
                    <a:pt x="11" y="29"/>
                    <a:pt x="8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6" y="31"/>
                    <a:pt x="5" y="32"/>
                  </a:cubicBezTo>
                  <a:cubicBezTo>
                    <a:pt x="5" y="33"/>
                    <a:pt x="5" y="33"/>
                    <a:pt x="6" y="32"/>
                  </a:cubicBezTo>
                  <a:cubicBezTo>
                    <a:pt x="8" y="31"/>
                    <a:pt x="10" y="30"/>
                    <a:pt x="12" y="30"/>
                  </a:cubicBezTo>
                  <a:cubicBezTo>
                    <a:pt x="15" y="30"/>
                    <a:pt x="17" y="31"/>
                    <a:pt x="19" y="32"/>
                  </a:cubicBezTo>
                  <a:cubicBezTo>
                    <a:pt x="20" y="33"/>
                    <a:pt x="20" y="33"/>
                    <a:pt x="20" y="32"/>
                  </a:cubicBezTo>
                  <a:close/>
                  <a:moveTo>
                    <a:pt x="20" y="50"/>
                  </a:moveTo>
                  <a:cubicBezTo>
                    <a:pt x="19" y="52"/>
                    <a:pt x="19" y="53"/>
                    <a:pt x="19" y="54"/>
                  </a:cubicBezTo>
                  <a:cubicBezTo>
                    <a:pt x="19" y="55"/>
                    <a:pt x="19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4"/>
                    <a:pt x="18" y="54"/>
                    <a:pt x="18" y="53"/>
                  </a:cubicBezTo>
                  <a:cubicBezTo>
                    <a:pt x="18" y="53"/>
                    <a:pt x="18" y="53"/>
                    <a:pt x="17" y="53"/>
                  </a:cubicBezTo>
                  <a:cubicBezTo>
                    <a:pt x="14" y="53"/>
                    <a:pt x="11" y="53"/>
                    <a:pt x="8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4"/>
                    <a:pt x="7" y="54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3"/>
                    <a:pt x="6" y="52"/>
                    <a:pt x="5" y="50"/>
                  </a:cubicBezTo>
                  <a:cubicBezTo>
                    <a:pt x="5" y="49"/>
                    <a:pt x="5" y="49"/>
                    <a:pt x="6" y="50"/>
                  </a:cubicBezTo>
                  <a:cubicBezTo>
                    <a:pt x="8" y="51"/>
                    <a:pt x="10" y="52"/>
                    <a:pt x="12" y="52"/>
                  </a:cubicBezTo>
                  <a:cubicBezTo>
                    <a:pt x="15" y="52"/>
                    <a:pt x="17" y="51"/>
                    <a:pt x="19" y="50"/>
                  </a:cubicBezTo>
                  <a:cubicBezTo>
                    <a:pt x="20" y="49"/>
                    <a:pt x="20" y="49"/>
                    <a:pt x="20" y="50"/>
                  </a:cubicBezTo>
                  <a:close/>
                  <a:moveTo>
                    <a:pt x="20" y="41"/>
                  </a:moveTo>
                  <a:cubicBezTo>
                    <a:pt x="20" y="37"/>
                    <a:pt x="17" y="33"/>
                    <a:pt x="12" y="33"/>
                  </a:cubicBezTo>
                  <a:cubicBezTo>
                    <a:pt x="8" y="33"/>
                    <a:pt x="5" y="37"/>
                    <a:pt x="5" y="41"/>
                  </a:cubicBezTo>
                  <a:cubicBezTo>
                    <a:pt x="5" y="45"/>
                    <a:pt x="8" y="49"/>
                    <a:pt x="12" y="49"/>
                  </a:cubicBezTo>
                  <a:cubicBezTo>
                    <a:pt x="17" y="49"/>
                    <a:pt x="20" y="45"/>
                    <a:pt x="20" y="41"/>
                  </a:cubicBezTo>
                  <a:close/>
                  <a:moveTo>
                    <a:pt x="2" y="41"/>
                  </a:moveTo>
                  <a:cubicBezTo>
                    <a:pt x="2" y="35"/>
                    <a:pt x="7" y="31"/>
                    <a:pt x="12" y="31"/>
                  </a:cubicBezTo>
                  <a:cubicBezTo>
                    <a:pt x="18" y="31"/>
                    <a:pt x="23" y="35"/>
                    <a:pt x="23" y="41"/>
                  </a:cubicBezTo>
                  <a:cubicBezTo>
                    <a:pt x="23" y="47"/>
                    <a:pt x="18" y="52"/>
                    <a:pt x="12" y="52"/>
                  </a:cubicBezTo>
                  <a:cubicBezTo>
                    <a:pt x="7" y="52"/>
                    <a:pt x="2" y="47"/>
                    <a:pt x="2" y="41"/>
                  </a:cubicBezTo>
                  <a:close/>
                  <a:moveTo>
                    <a:pt x="0" y="42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1" y="42"/>
                    <a:pt x="1" y="41"/>
                    <a:pt x="2" y="40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39"/>
                    <a:pt x="1" y="39"/>
                    <a:pt x="0" y="39"/>
                  </a:cubicBezTo>
                  <a:cubicBezTo>
                    <a:pt x="0" y="39"/>
                    <a:pt x="0" y="40"/>
                    <a:pt x="0" y="4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335"/>
            <p:cNvSpPr>
              <a:spLocks noEditPoints="1"/>
            </p:cNvSpPr>
            <p:nvPr/>
          </p:nvSpPr>
          <p:spPr bwMode="auto">
            <a:xfrm>
              <a:off x="411163" y="882651"/>
              <a:ext cx="277813" cy="1003300"/>
            </a:xfrm>
            <a:custGeom>
              <a:avLst/>
              <a:gdLst>
                <a:gd name="T0" fmla="*/ 13 w 23"/>
                <a:gd name="T1" fmla="*/ 40 h 83"/>
                <a:gd name="T2" fmla="*/ 14 w 23"/>
                <a:gd name="T3" fmla="*/ 40 h 83"/>
                <a:gd name="T4" fmla="*/ 15 w 23"/>
                <a:gd name="T5" fmla="*/ 42 h 83"/>
                <a:gd name="T6" fmla="*/ 14 w 23"/>
                <a:gd name="T7" fmla="*/ 42 h 83"/>
                <a:gd name="T8" fmla="*/ 11 w 23"/>
                <a:gd name="T9" fmla="*/ 41 h 83"/>
                <a:gd name="T10" fmla="*/ 14 w 23"/>
                <a:gd name="T11" fmla="*/ 6 h 83"/>
                <a:gd name="T12" fmla="*/ 11 w 23"/>
                <a:gd name="T13" fmla="*/ 10 h 83"/>
                <a:gd name="T14" fmla="*/ 11 w 23"/>
                <a:gd name="T15" fmla="*/ 9 h 83"/>
                <a:gd name="T16" fmla="*/ 14 w 23"/>
                <a:gd name="T17" fmla="*/ 13 h 83"/>
                <a:gd name="T18" fmla="*/ 11 w 23"/>
                <a:gd name="T19" fmla="*/ 13 h 83"/>
                <a:gd name="T20" fmla="*/ 14 w 23"/>
                <a:gd name="T21" fmla="*/ 16 h 83"/>
                <a:gd name="T22" fmla="*/ 11 w 23"/>
                <a:gd name="T23" fmla="*/ 20 h 83"/>
                <a:gd name="T24" fmla="*/ 11 w 23"/>
                <a:gd name="T25" fmla="*/ 19 h 83"/>
                <a:gd name="T26" fmla="*/ 14 w 23"/>
                <a:gd name="T27" fmla="*/ 23 h 83"/>
                <a:gd name="T28" fmla="*/ 11 w 23"/>
                <a:gd name="T29" fmla="*/ 23 h 83"/>
                <a:gd name="T30" fmla="*/ 14 w 23"/>
                <a:gd name="T31" fmla="*/ 61 h 83"/>
                <a:gd name="T32" fmla="*/ 11 w 23"/>
                <a:gd name="T33" fmla="*/ 63 h 83"/>
                <a:gd name="T34" fmla="*/ 11 w 23"/>
                <a:gd name="T35" fmla="*/ 64 h 83"/>
                <a:gd name="T36" fmla="*/ 14 w 23"/>
                <a:gd name="T37" fmla="*/ 66 h 83"/>
                <a:gd name="T38" fmla="*/ 11 w 23"/>
                <a:gd name="T39" fmla="*/ 66 h 83"/>
                <a:gd name="T40" fmla="*/ 14 w 23"/>
                <a:gd name="T41" fmla="*/ 70 h 83"/>
                <a:gd name="T42" fmla="*/ 11 w 23"/>
                <a:gd name="T43" fmla="*/ 72 h 83"/>
                <a:gd name="T44" fmla="*/ 11 w 23"/>
                <a:gd name="T45" fmla="*/ 73 h 83"/>
                <a:gd name="T46" fmla="*/ 14 w 23"/>
                <a:gd name="T47" fmla="*/ 75 h 83"/>
                <a:gd name="T48" fmla="*/ 11 w 23"/>
                <a:gd name="T49" fmla="*/ 75 h 83"/>
                <a:gd name="T50" fmla="*/ 9 w 23"/>
                <a:gd name="T51" fmla="*/ 29 h 83"/>
                <a:gd name="T52" fmla="*/ 17 w 23"/>
                <a:gd name="T53" fmla="*/ 4 h 83"/>
                <a:gd name="T54" fmla="*/ 8 w 23"/>
                <a:gd name="T55" fmla="*/ 79 h 83"/>
                <a:gd name="T56" fmla="*/ 18 w 23"/>
                <a:gd name="T57" fmla="*/ 82 h 83"/>
                <a:gd name="T58" fmla="*/ 8 w 23"/>
                <a:gd name="T59" fmla="*/ 82 h 83"/>
                <a:gd name="T60" fmla="*/ 8 w 23"/>
                <a:gd name="T61" fmla="*/ 78 h 83"/>
                <a:gd name="T62" fmla="*/ 9 w 23"/>
                <a:gd name="T63" fmla="*/ 54 h 83"/>
                <a:gd name="T64" fmla="*/ 17 w 23"/>
                <a:gd name="T65" fmla="*/ 78 h 83"/>
                <a:gd name="T66" fmla="*/ 19 w 23"/>
                <a:gd name="T67" fmla="*/ 82 h 83"/>
                <a:gd name="T68" fmla="*/ 7 w 23"/>
                <a:gd name="T69" fmla="*/ 82 h 83"/>
                <a:gd name="T70" fmla="*/ 20 w 23"/>
                <a:gd name="T71" fmla="*/ 32 h 83"/>
                <a:gd name="T72" fmla="*/ 18 w 23"/>
                <a:gd name="T73" fmla="*/ 28 h 83"/>
                <a:gd name="T74" fmla="*/ 18 w 23"/>
                <a:gd name="T75" fmla="*/ 29 h 83"/>
                <a:gd name="T76" fmla="*/ 7 w 23"/>
                <a:gd name="T77" fmla="*/ 28 h 83"/>
                <a:gd name="T78" fmla="*/ 6 w 23"/>
                <a:gd name="T79" fmla="*/ 28 h 83"/>
                <a:gd name="T80" fmla="*/ 13 w 23"/>
                <a:gd name="T81" fmla="*/ 30 h 83"/>
                <a:gd name="T82" fmla="*/ 20 w 23"/>
                <a:gd name="T83" fmla="*/ 51 h 83"/>
                <a:gd name="T84" fmla="*/ 18 w 23"/>
                <a:gd name="T85" fmla="*/ 55 h 83"/>
                <a:gd name="T86" fmla="*/ 18 w 23"/>
                <a:gd name="T87" fmla="*/ 53 h 83"/>
                <a:gd name="T88" fmla="*/ 7 w 23"/>
                <a:gd name="T89" fmla="*/ 55 h 83"/>
                <a:gd name="T90" fmla="*/ 6 w 23"/>
                <a:gd name="T91" fmla="*/ 55 h 83"/>
                <a:gd name="T92" fmla="*/ 13 w 23"/>
                <a:gd name="T93" fmla="*/ 52 h 83"/>
                <a:gd name="T94" fmla="*/ 20 w 23"/>
                <a:gd name="T95" fmla="*/ 41 h 83"/>
                <a:gd name="T96" fmla="*/ 13 w 23"/>
                <a:gd name="T97" fmla="*/ 49 h 83"/>
                <a:gd name="T98" fmla="*/ 13 w 23"/>
                <a:gd name="T99" fmla="*/ 31 h 83"/>
                <a:gd name="T100" fmla="*/ 2 w 23"/>
                <a:gd name="T101" fmla="*/ 41 h 83"/>
                <a:gd name="T102" fmla="*/ 1 w 23"/>
                <a:gd name="T103" fmla="*/ 43 h 83"/>
                <a:gd name="T104" fmla="*/ 1 w 23"/>
                <a:gd name="T105" fmla="*/ 39 h 83"/>
                <a:gd name="T106" fmla="*/ 0 w 23"/>
                <a:gd name="T107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" h="83">
                  <a:moveTo>
                    <a:pt x="11" y="41"/>
                  </a:moveTo>
                  <a:cubicBezTo>
                    <a:pt x="11" y="41"/>
                    <a:pt x="12" y="40"/>
                    <a:pt x="12" y="40"/>
                  </a:cubicBezTo>
                  <a:cubicBezTo>
                    <a:pt x="12" y="40"/>
                    <a:pt x="12" y="40"/>
                    <a:pt x="13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8"/>
                    <a:pt x="15" y="38"/>
                    <a:pt x="15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2"/>
                    <a:pt x="14" y="42"/>
                    <a:pt x="15" y="42"/>
                  </a:cubicBezTo>
                  <a:cubicBezTo>
                    <a:pt x="16" y="42"/>
                    <a:pt x="17" y="43"/>
                    <a:pt x="18" y="43"/>
                  </a:cubicBezTo>
                  <a:cubicBezTo>
                    <a:pt x="19" y="44"/>
                    <a:pt x="19" y="44"/>
                    <a:pt x="18" y="44"/>
                  </a:cubicBezTo>
                  <a:cubicBezTo>
                    <a:pt x="17" y="44"/>
                    <a:pt x="15" y="43"/>
                    <a:pt x="14" y="42"/>
                  </a:cubicBezTo>
                  <a:cubicBezTo>
                    <a:pt x="14" y="42"/>
                    <a:pt x="14" y="42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3"/>
                    <a:pt x="11" y="42"/>
                    <a:pt x="11" y="41"/>
                  </a:cubicBezTo>
                  <a:close/>
                  <a:moveTo>
                    <a:pt x="11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6"/>
                    <a:pt x="1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7"/>
                    <a:pt x="11" y="7"/>
                  </a:cubicBezTo>
                  <a:close/>
                  <a:moveTo>
                    <a:pt x="11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9"/>
                    <a:pt x="14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10"/>
                    <a:pt x="11" y="10"/>
                  </a:cubicBezTo>
                  <a:close/>
                  <a:moveTo>
                    <a:pt x="11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2"/>
                    <a:pt x="14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3"/>
                    <a:pt x="11" y="13"/>
                  </a:cubicBezTo>
                  <a:close/>
                  <a:moveTo>
                    <a:pt x="11" y="17"/>
                  </a:moveTo>
                  <a:cubicBezTo>
                    <a:pt x="14" y="17"/>
                    <a:pt x="14" y="17"/>
                    <a:pt x="14" y="17"/>
                  </a:cubicBezTo>
                  <a:cubicBezTo>
                    <a:pt x="15" y="17"/>
                    <a:pt x="15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7"/>
                    <a:pt x="11" y="17"/>
                  </a:cubicBezTo>
                  <a:close/>
                  <a:moveTo>
                    <a:pt x="11" y="20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19"/>
                    <a:pt x="14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20"/>
                    <a:pt x="11" y="20"/>
                  </a:cubicBezTo>
                  <a:close/>
                  <a:moveTo>
                    <a:pt x="11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3"/>
                    <a:pt x="11" y="23"/>
                  </a:cubicBezTo>
                  <a:close/>
                  <a:moveTo>
                    <a:pt x="11" y="60"/>
                  </a:move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4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0" y="61"/>
                    <a:pt x="10" y="60"/>
                    <a:pt x="11" y="60"/>
                  </a:cubicBezTo>
                  <a:close/>
                  <a:moveTo>
                    <a:pt x="11" y="63"/>
                  </a:moveTo>
                  <a:cubicBezTo>
                    <a:pt x="14" y="63"/>
                    <a:pt x="14" y="63"/>
                    <a:pt x="14" y="63"/>
                  </a:cubicBezTo>
                  <a:cubicBezTo>
                    <a:pt x="15" y="63"/>
                    <a:pt x="15" y="64"/>
                    <a:pt x="14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4"/>
                    <a:pt x="10" y="63"/>
                    <a:pt x="11" y="63"/>
                  </a:cubicBezTo>
                  <a:close/>
                  <a:moveTo>
                    <a:pt x="11" y="66"/>
                  </a:moveTo>
                  <a:cubicBezTo>
                    <a:pt x="14" y="66"/>
                    <a:pt x="14" y="66"/>
                    <a:pt x="14" y="66"/>
                  </a:cubicBezTo>
                  <a:cubicBezTo>
                    <a:pt x="15" y="66"/>
                    <a:pt x="15" y="67"/>
                    <a:pt x="14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7"/>
                    <a:pt x="10" y="66"/>
                    <a:pt x="11" y="66"/>
                  </a:cubicBezTo>
                  <a:close/>
                  <a:moveTo>
                    <a:pt x="11" y="69"/>
                  </a:moveTo>
                  <a:cubicBezTo>
                    <a:pt x="14" y="69"/>
                    <a:pt x="14" y="69"/>
                    <a:pt x="14" y="69"/>
                  </a:cubicBezTo>
                  <a:cubicBezTo>
                    <a:pt x="15" y="69"/>
                    <a:pt x="15" y="70"/>
                    <a:pt x="14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70"/>
                    <a:pt x="10" y="69"/>
                    <a:pt x="11" y="69"/>
                  </a:cubicBezTo>
                  <a:close/>
                  <a:moveTo>
                    <a:pt x="11" y="72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15" y="72"/>
                    <a:pt x="15" y="73"/>
                    <a:pt x="14" y="73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0" y="72"/>
                    <a:pt x="11" y="72"/>
                  </a:cubicBezTo>
                  <a:close/>
                  <a:moveTo>
                    <a:pt x="11" y="75"/>
                  </a:moveTo>
                  <a:cubicBezTo>
                    <a:pt x="14" y="75"/>
                    <a:pt x="14" y="75"/>
                    <a:pt x="14" y="75"/>
                  </a:cubicBezTo>
                  <a:cubicBezTo>
                    <a:pt x="15" y="75"/>
                    <a:pt x="15" y="77"/>
                    <a:pt x="14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7"/>
                    <a:pt x="10" y="75"/>
                    <a:pt x="11" y="75"/>
                  </a:cubicBezTo>
                  <a:close/>
                  <a:moveTo>
                    <a:pt x="8" y="4"/>
                  </a:moveTo>
                  <a:cubicBezTo>
                    <a:pt x="8" y="13"/>
                    <a:pt x="8" y="20"/>
                    <a:pt x="8" y="28"/>
                  </a:cubicBezTo>
                  <a:cubicBezTo>
                    <a:pt x="8" y="29"/>
                    <a:pt x="8" y="29"/>
                    <a:pt x="9" y="29"/>
                  </a:cubicBezTo>
                  <a:cubicBezTo>
                    <a:pt x="11" y="29"/>
                    <a:pt x="14" y="29"/>
                    <a:pt x="17" y="29"/>
                  </a:cubicBezTo>
                  <a:cubicBezTo>
                    <a:pt x="17" y="29"/>
                    <a:pt x="17" y="29"/>
                    <a:pt x="17" y="28"/>
                  </a:cubicBezTo>
                  <a:cubicBezTo>
                    <a:pt x="17" y="20"/>
                    <a:pt x="17" y="13"/>
                    <a:pt x="17" y="4"/>
                  </a:cubicBezTo>
                  <a:cubicBezTo>
                    <a:pt x="17" y="2"/>
                    <a:pt x="15" y="0"/>
                    <a:pt x="13" y="0"/>
                  </a:cubicBezTo>
                  <a:cubicBezTo>
                    <a:pt x="10" y="0"/>
                    <a:pt x="8" y="2"/>
                    <a:pt x="8" y="4"/>
                  </a:cubicBezTo>
                  <a:close/>
                  <a:moveTo>
                    <a:pt x="8" y="79"/>
                  </a:moveTo>
                  <a:cubicBezTo>
                    <a:pt x="17" y="79"/>
                    <a:pt x="17" y="79"/>
                    <a:pt x="17" y="79"/>
                  </a:cubicBezTo>
                  <a:cubicBezTo>
                    <a:pt x="17" y="79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2"/>
                    <a:pt x="17" y="82"/>
                    <a:pt x="17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79"/>
                    <a:pt x="8" y="79"/>
                    <a:pt x="8" y="79"/>
                  </a:cubicBezTo>
                  <a:close/>
                  <a:moveTo>
                    <a:pt x="8" y="7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4"/>
                    <a:pt x="8" y="54"/>
                    <a:pt x="9" y="54"/>
                  </a:cubicBezTo>
                  <a:cubicBezTo>
                    <a:pt x="11" y="54"/>
                    <a:pt x="14" y="54"/>
                    <a:pt x="17" y="54"/>
                  </a:cubicBezTo>
                  <a:cubicBezTo>
                    <a:pt x="17" y="54"/>
                    <a:pt x="17" y="54"/>
                    <a:pt x="17" y="55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78"/>
                    <a:pt x="19" y="79"/>
                    <a:pt x="19" y="79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3"/>
                    <a:pt x="18" y="83"/>
                    <a:pt x="17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9"/>
                    <a:pt x="7" y="78"/>
                    <a:pt x="8" y="78"/>
                  </a:cubicBezTo>
                  <a:close/>
                  <a:moveTo>
                    <a:pt x="20" y="32"/>
                  </a:moveTo>
                  <a:cubicBezTo>
                    <a:pt x="20" y="31"/>
                    <a:pt x="19" y="29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4" y="29"/>
                    <a:pt x="11" y="29"/>
                    <a:pt x="8" y="29"/>
                  </a:cubicBezTo>
                  <a:cubicBezTo>
                    <a:pt x="8" y="29"/>
                    <a:pt x="7" y="29"/>
                    <a:pt x="7" y="29"/>
                  </a:cubicBezTo>
                  <a:cubicBezTo>
                    <a:pt x="7" y="29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6" y="28"/>
                  </a:cubicBezTo>
                  <a:cubicBezTo>
                    <a:pt x="6" y="29"/>
                    <a:pt x="6" y="31"/>
                    <a:pt x="6" y="32"/>
                  </a:cubicBezTo>
                  <a:cubicBezTo>
                    <a:pt x="5" y="33"/>
                    <a:pt x="5" y="33"/>
                    <a:pt x="6" y="33"/>
                  </a:cubicBezTo>
                  <a:cubicBezTo>
                    <a:pt x="8" y="31"/>
                    <a:pt x="10" y="30"/>
                    <a:pt x="13" y="30"/>
                  </a:cubicBezTo>
                  <a:cubicBezTo>
                    <a:pt x="15" y="30"/>
                    <a:pt x="17" y="31"/>
                    <a:pt x="19" y="32"/>
                  </a:cubicBezTo>
                  <a:cubicBezTo>
                    <a:pt x="20" y="33"/>
                    <a:pt x="20" y="33"/>
                    <a:pt x="20" y="32"/>
                  </a:cubicBezTo>
                  <a:close/>
                  <a:moveTo>
                    <a:pt x="20" y="51"/>
                  </a:moveTo>
                  <a:cubicBezTo>
                    <a:pt x="20" y="52"/>
                    <a:pt x="19" y="53"/>
                    <a:pt x="19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4" y="53"/>
                    <a:pt x="11" y="53"/>
                    <a:pt x="8" y="53"/>
                  </a:cubicBezTo>
                  <a:cubicBezTo>
                    <a:pt x="8" y="53"/>
                    <a:pt x="7" y="53"/>
                    <a:pt x="7" y="54"/>
                  </a:cubicBezTo>
                  <a:cubicBezTo>
                    <a:pt x="7" y="54"/>
                    <a:pt x="7" y="54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6" y="55"/>
                  </a:cubicBezTo>
                  <a:cubicBezTo>
                    <a:pt x="6" y="53"/>
                    <a:pt x="6" y="52"/>
                    <a:pt x="6" y="51"/>
                  </a:cubicBezTo>
                  <a:cubicBezTo>
                    <a:pt x="5" y="50"/>
                    <a:pt x="5" y="50"/>
                    <a:pt x="6" y="50"/>
                  </a:cubicBezTo>
                  <a:cubicBezTo>
                    <a:pt x="8" y="52"/>
                    <a:pt x="10" y="52"/>
                    <a:pt x="13" y="52"/>
                  </a:cubicBezTo>
                  <a:cubicBezTo>
                    <a:pt x="15" y="52"/>
                    <a:pt x="17" y="52"/>
                    <a:pt x="19" y="50"/>
                  </a:cubicBezTo>
                  <a:cubicBezTo>
                    <a:pt x="20" y="50"/>
                    <a:pt x="20" y="50"/>
                    <a:pt x="20" y="51"/>
                  </a:cubicBezTo>
                  <a:close/>
                  <a:moveTo>
                    <a:pt x="20" y="41"/>
                  </a:moveTo>
                  <a:cubicBezTo>
                    <a:pt x="20" y="37"/>
                    <a:pt x="17" y="34"/>
                    <a:pt x="13" y="34"/>
                  </a:cubicBezTo>
                  <a:cubicBezTo>
                    <a:pt x="8" y="34"/>
                    <a:pt x="5" y="37"/>
                    <a:pt x="5" y="41"/>
                  </a:cubicBezTo>
                  <a:cubicBezTo>
                    <a:pt x="5" y="46"/>
                    <a:pt x="8" y="49"/>
                    <a:pt x="13" y="49"/>
                  </a:cubicBezTo>
                  <a:cubicBezTo>
                    <a:pt x="17" y="49"/>
                    <a:pt x="20" y="46"/>
                    <a:pt x="20" y="41"/>
                  </a:cubicBezTo>
                  <a:close/>
                  <a:moveTo>
                    <a:pt x="2" y="41"/>
                  </a:moveTo>
                  <a:cubicBezTo>
                    <a:pt x="2" y="36"/>
                    <a:pt x="7" y="31"/>
                    <a:pt x="13" y="31"/>
                  </a:cubicBezTo>
                  <a:cubicBezTo>
                    <a:pt x="18" y="31"/>
                    <a:pt x="23" y="36"/>
                    <a:pt x="23" y="41"/>
                  </a:cubicBezTo>
                  <a:cubicBezTo>
                    <a:pt x="23" y="47"/>
                    <a:pt x="18" y="52"/>
                    <a:pt x="13" y="52"/>
                  </a:cubicBezTo>
                  <a:cubicBezTo>
                    <a:pt x="7" y="52"/>
                    <a:pt x="2" y="47"/>
                    <a:pt x="2" y="41"/>
                  </a:cubicBezTo>
                  <a:close/>
                  <a:moveTo>
                    <a:pt x="0" y="42"/>
                  </a:moveTo>
                  <a:cubicBezTo>
                    <a:pt x="0" y="43"/>
                    <a:pt x="0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2"/>
                    <a:pt x="2" y="41"/>
                    <a:pt x="2" y="40"/>
                  </a:cubicBezTo>
                  <a:cubicBezTo>
                    <a:pt x="2" y="40"/>
                    <a:pt x="2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40"/>
                    <a:pt x="0" y="4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336"/>
            <p:cNvSpPr>
              <a:spLocks noEditPoints="1"/>
            </p:cNvSpPr>
            <p:nvPr/>
          </p:nvSpPr>
          <p:spPr bwMode="auto">
            <a:xfrm>
              <a:off x="508000" y="835026"/>
              <a:ext cx="133350" cy="1003300"/>
            </a:xfrm>
            <a:custGeom>
              <a:avLst/>
              <a:gdLst>
                <a:gd name="T0" fmla="*/ 0 w 11"/>
                <a:gd name="T1" fmla="*/ 31 h 83"/>
                <a:gd name="T2" fmla="*/ 0 w 11"/>
                <a:gd name="T3" fmla="*/ 51 h 83"/>
                <a:gd name="T4" fmla="*/ 0 w 11"/>
                <a:gd name="T5" fmla="*/ 49 h 83"/>
                <a:gd name="T6" fmla="*/ 8 w 11"/>
                <a:gd name="T7" fmla="*/ 41 h 83"/>
                <a:gd name="T8" fmla="*/ 0 w 11"/>
                <a:gd name="T9" fmla="*/ 33 h 83"/>
                <a:gd name="T10" fmla="*/ 0 w 11"/>
                <a:gd name="T11" fmla="*/ 53 h 83"/>
                <a:gd name="T12" fmla="*/ 5 w 11"/>
                <a:gd name="T13" fmla="*/ 54 h 83"/>
                <a:gd name="T14" fmla="*/ 5 w 11"/>
                <a:gd name="T15" fmla="*/ 78 h 83"/>
                <a:gd name="T16" fmla="*/ 6 w 11"/>
                <a:gd name="T17" fmla="*/ 82 h 83"/>
                <a:gd name="T18" fmla="*/ 0 w 11"/>
                <a:gd name="T19" fmla="*/ 83 h 83"/>
                <a:gd name="T20" fmla="*/ 4 w 11"/>
                <a:gd name="T21" fmla="*/ 82 h 83"/>
                <a:gd name="T22" fmla="*/ 5 w 11"/>
                <a:gd name="T23" fmla="*/ 80 h 83"/>
                <a:gd name="T24" fmla="*/ 0 w 11"/>
                <a:gd name="T25" fmla="*/ 79 h 83"/>
                <a:gd name="T26" fmla="*/ 2 w 11"/>
                <a:gd name="T27" fmla="*/ 76 h 83"/>
                <a:gd name="T28" fmla="*/ 0 w 11"/>
                <a:gd name="T29" fmla="*/ 75 h 83"/>
                <a:gd name="T30" fmla="*/ 2 w 11"/>
                <a:gd name="T31" fmla="*/ 73 h 83"/>
                <a:gd name="T32" fmla="*/ 0 w 11"/>
                <a:gd name="T33" fmla="*/ 72 h 83"/>
                <a:gd name="T34" fmla="*/ 2 w 11"/>
                <a:gd name="T35" fmla="*/ 70 h 83"/>
                <a:gd name="T36" fmla="*/ 0 w 11"/>
                <a:gd name="T37" fmla="*/ 69 h 83"/>
                <a:gd name="T38" fmla="*/ 2 w 11"/>
                <a:gd name="T39" fmla="*/ 67 h 83"/>
                <a:gd name="T40" fmla="*/ 0 w 11"/>
                <a:gd name="T41" fmla="*/ 66 h 83"/>
                <a:gd name="T42" fmla="*/ 2 w 11"/>
                <a:gd name="T43" fmla="*/ 64 h 83"/>
                <a:gd name="T44" fmla="*/ 0 w 11"/>
                <a:gd name="T45" fmla="*/ 62 h 83"/>
                <a:gd name="T46" fmla="*/ 2 w 11"/>
                <a:gd name="T47" fmla="*/ 60 h 83"/>
                <a:gd name="T48" fmla="*/ 0 w 11"/>
                <a:gd name="T49" fmla="*/ 59 h 83"/>
                <a:gd name="T50" fmla="*/ 0 w 11"/>
                <a:gd name="T51" fmla="*/ 28 h 83"/>
                <a:gd name="T52" fmla="*/ 5 w 11"/>
                <a:gd name="T53" fmla="*/ 28 h 83"/>
                <a:gd name="T54" fmla="*/ 0 w 11"/>
                <a:gd name="T55" fmla="*/ 0 h 83"/>
                <a:gd name="T56" fmla="*/ 0 w 11"/>
                <a:gd name="T57" fmla="*/ 6 h 83"/>
                <a:gd name="T58" fmla="*/ 2 w 11"/>
                <a:gd name="T59" fmla="*/ 7 h 83"/>
                <a:gd name="T60" fmla="*/ 0 w 11"/>
                <a:gd name="T61" fmla="*/ 9 h 83"/>
                <a:gd name="T62" fmla="*/ 2 w 11"/>
                <a:gd name="T63" fmla="*/ 10 h 83"/>
                <a:gd name="T64" fmla="*/ 0 w 11"/>
                <a:gd name="T65" fmla="*/ 12 h 83"/>
                <a:gd name="T66" fmla="*/ 2 w 11"/>
                <a:gd name="T67" fmla="*/ 13 h 83"/>
                <a:gd name="T68" fmla="*/ 0 w 11"/>
                <a:gd name="T69" fmla="*/ 15 h 83"/>
                <a:gd name="T70" fmla="*/ 2 w 11"/>
                <a:gd name="T71" fmla="*/ 16 h 83"/>
                <a:gd name="T72" fmla="*/ 0 w 11"/>
                <a:gd name="T73" fmla="*/ 18 h 83"/>
                <a:gd name="T74" fmla="*/ 2 w 11"/>
                <a:gd name="T75" fmla="*/ 19 h 83"/>
                <a:gd name="T76" fmla="*/ 0 w 11"/>
                <a:gd name="T77" fmla="*/ 21 h 83"/>
                <a:gd name="T78" fmla="*/ 2 w 11"/>
                <a:gd name="T79" fmla="*/ 22 h 83"/>
                <a:gd name="T80" fmla="*/ 0 w 11"/>
                <a:gd name="T81" fmla="*/ 28 h 83"/>
                <a:gd name="T82" fmla="*/ 6 w 11"/>
                <a:gd name="T83" fmla="*/ 54 h 83"/>
                <a:gd name="T84" fmla="*/ 6 w 11"/>
                <a:gd name="T85" fmla="*/ 55 h 83"/>
                <a:gd name="T86" fmla="*/ 5 w 11"/>
                <a:gd name="T87" fmla="*/ 53 h 83"/>
                <a:gd name="T88" fmla="*/ 0 w 11"/>
                <a:gd name="T89" fmla="*/ 53 h 83"/>
                <a:gd name="T90" fmla="*/ 0 w 11"/>
                <a:gd name="T91" fmla="*/ 52 h 83"/>
                <a:gd name="T92" fmla="*/ 7 w 11"/>
                <a:gd name="T93" fmla="*/ 50 h 83"/>
                <a:gd name="T94" fmla="*/ 6 w 11"/>
                <a:gd name="T95" fmla="*/ 28 h 83"/>
                <a:gd name="T96" fmla="*/ 6 w 11"/>
                <a:gd name="T97" fmla="*/ 27 h 83"/>
                <a:gd name="T98" fmla="*/ 5 w 11"/>
                <a:gd name="T99" fmla="*/ 29 h 83"/>
                <a:gd name="T100" fmla="*/ 0 w 11"/>
                <a:gd name="T101" fmla="*/ 29 h 83"/>
                <a:gd name="T102" fmla="*/ 0 w 11"/>
                <a:gd name="T103" fmla="*/ 30 h 83"/>
                <a:gd name="T104" fmla="*/ 7 w 11"/>
                <a:gd name="T105" fmla="*/ 32 h 83"/>
                <a:gd name="T106" fmla="*/ 1 w 11"/>
                <a:gd name="T107" fmla="*/ 38 h 83"/>
                <a:gd name="T108" fmla="*/ 2 w 11"/>
                <a:gd name="T109" fmla="*/ 40 h 83"/>
                <a:gd name="T110" fmla="*/ 2 w 11"/>
                <a:gd name="T111" fmla="*/ 41 h 83"/>
                <a:gd name="T112" fmla="*/ 6 w 11"/>
                <a:gd name="T113" fmla="*/ 43 h 83"/>
                <a:gd name="T114" fmla="*/ 2 w 11"/>
                <a:gd name="T115" fmla="*/ 42 h 83"/>
                <a:gd name="T116" fmla="*/ 0 w 11"/>
                <a:gd name="T117" fmla="*/ 42 h 83"/>
                <a:gd name="T118" fmla="*/ 0 w 11"/>
                <a:gd name="T119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" h="83"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6" y="31"/>
                    <a:pt x="11" y="35"/>
                    <a:pt x="11" y="41"/>
                  </a:cubicBezTo>
                  <a:cubicBezTo>
                    <a:pt x="11" y="47"/>
                    <a:pt x="6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5" y="49"/>
                    <a:pt x="8" y="45"/>
                    <a:pt x="8" y="41"/>
                  </a:cubicBezTo>
                  <a:cubicBezTo>
                    <a:pt x="8" y="37"/>
                    <a:pt x="5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31"/>
                  </a:lnTo>
                  <a:close/>
                  <a:moveTo>
                    <a:pt x="0" y="53"/>
                  </a:moveTo>
                  <a:cubicBezTo>
                    <a:pt x="4" y="53"/>
                    <a:pt x="4" y="53"/>
                    <a:pt x="4" y="53"/>
                  </a:cubicBezTo>
                  <a:cubicBezTo>
                    <a:pt x="5" y="53"/>
                    <a:pt x="5" y="53"/>
                    <a:pt x="5" y="54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6" y="78"/>
                    <a:pt x="6" y="78"/>
                    <a:pt x="6" y="79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2"/>
                    <a:pt x="6" y="83"/>
                    <a:pt x="5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5" y="82"/>
                    <a:pt x="5" y="82"/>
                    <a:pt x="5" y="81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79"/>
                    <a:pt x="5" y="79"/>
                    <a:pt x="4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5"/>
                    <a:pt x="2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3"/>
                    <a:pt x="2" y="72"/>
                    <a:pt x="2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69"/>
                    <a:pt x="2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7"/>
                    <a:pt x="2" y="66"/>
                    <a:pt x="2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4"/>
                    <a:pt x="2" y="62"/>
                    <a:pt x="2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59"/>
                    <a:pt x="2" y="59"/>
                  </a:cubicBezTo>
                  <a:cubicBezTo>
                    <a:pt x="0" y="59"/>
                    <a:pt x="0" y="59"/>
                    <a:pt x="0" y="59"/>
                  </a:cubicBezTo>
                  <a:lnTo>
                    <a:pt x="0" y="53"/>
                  </a:lnTo>
                  <a:close/>
                  <a:moveTo>
                    <a:pt x="0" y="28"/>
                  </a:moveTo>
                  <a:cubicBezTo>
                    <a:pt x="4" y="28"/>
                    <a:pt x="4" y="28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0"/>
                    <a:pt x="5" y="12"/>
                    <a:pt x="5" y="4"/>
                  </a:cubicBezTo>
                  <a:cubicBezTo>
                    <a:pt x="5" y="2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0" y="22"/>
                    <a:pt x="0" y="22"/>
                    <a:pt x="0" y="22"/>
                  </a:cubicBezTo>
                  <a:lnTo>
                    <a:pt x="0" y="28"/>
                  </a:lnTo>
                  <a:close/>
                  <a:moveTo>
                    <a:pt x="7" y="50"/>
                  </a:moveTo>
                  <a:cubicBezTo>
                    <a:pt x="7" y="51"/>
                    <a:pt x="7" y="53"/>
                    <a:pt x="6" y="5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5" y="55"/>
                    <a:pt x="5" y="55"/>
                    <a:pt x="5" y="54"/>
                  </a:cubicBezTo>
                  <a:cubicBezTo>
                    <a:pt x="5" y="54"/>
                    <a:pt x="5" y="54"/>
                    <a:pt x="5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3" y="52"/>
                    <a:pt x="5" y="51"/>
                    <a:pt x="7" y="50"/>
                  </a:cubicBezTo>
                  <a:cubicBezTo>
                    <a:pt x="8" y="49"/>
                    <a:pt x="8" y="49"/>
                    <a:pt x="7" y="50"/>
                  </a:cubicBezTo>
                  <a:close/>
                  <a:moveTo>
                    <a:pt x="7" y="32"/>
                  </a:moveTo>
                  <a:cubicBezTo>
                    <a:pt x="7" y="30"/>
                    <a:pt x="7" y="29"/>
                    <a:pt x="6" y="28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5" y="28"/>
                    <a:pt x="5" y="28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3" y="30"/>
                    <a:pt x="5" y="31"/>
                    <a:pt x="7" y="32"/>
                  </a:cubicBezTo>
                  <a:cubicBezTo>
                    <a:pt x="8" y="33"/>
                    <a:pt x="8" y="33"/>
                    <a:pt x="7" y="32"/>
                  </a:cubicBezTo>
                  <a:close/>
                  <a:moveTo>
                    <a:pt x="0" y="39"/>
                  </a:moveTo>
                  <a:cubicBezTo>
                    <a:pt x="1" y="38"/>
                    <a:pt x="1" y="38"/>
                    <a:pt x="1" y="38"/>
                  </a:cubicBezTo>
                  <a:cubicBezTo>
                    <a:pt x="1" y="37"/>
                    <a:pt x="2" y="38"/>
                    <a:pt x="2" y="39"/>
                  </a:cubicBezTo>
                  <a:cubicBezTo>
                    <a:pt x="2" y="39"/>
                    <a:pt x="2" y="39"/>
                    <a:pt x="2" y="40"/>
                  </a:cubicBezTo>
                  <a:cubicBezTo>
                    <a:pt x="1" y="40"/>
                    <a:pt x="1" y="40"/>
                    <a:pt x="2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2"/>
                    <a:pt x="5" y="42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4" y="43"/>
                    <a:pt x="3" y="43"/>
                    <a:pt x="2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lnTo>
                    <a:pt x="0" y="39"/>
                  </a:lnTo>
                  <a:close/>
                </a:path>
              </a:pathLst>
            </a:custGeom>
            <a:solidFill>
              <a:srgbClr val="F58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337"/>
            <p:cNvSpPr>
              <a:spLocks noEditPoints="1"/>
            </p:cNvSpPr>
            <p:nvPr/>
          </p:nvSpPr>
          <p:spPr bwMode="auto">
            <a:xfrm>
              <a:off x="350838" y="835026"/>
              <a:ext cx="157163" cy="1003300"/>
            </a:xfrm>
            <a:custGeom>
              <a:avLst/>
              <a:gdLst>
                <a:gd name="T0" fmla="*/ 13 w 13"/>
                <a:gd name="T1" fmla="*/ 31 h 83"/>
                <a:gd name="T2" fmla="*/ 5 w 13"/>
                <a:gd name="T3" fmla="*/ 41 h 83"/>
                <a:gd name="T4" fmla="*/ 13 w 13"/>
                <a:gd name="T5" fmla="*/ 51 h 83"/>
                <a:gd name="T6" fmla="*/ 13 w 13"/>
                <a:gd name="T7" fmla="*/ 0 h 83"/>
                <a:gd name="T8" fmla="*/ 12 w 13"/>
                <a:gd name="T9" fmla="*/ 6 h 83"/>
                <a:gd name="T10" fmla="*/ 13 w 13"/>
                <a:gd name="T11" fmla="*/ 7 h 83"/>
                <a:gd name="T12" fmla="*/ 12 w 13"/>
                <a:gd name="T13" fmla="*/ 9 h 83"/>
                <a:gd name="T14" fmla="*/ 13 w 13"/>
                <a:gd name="T15" fmla="*/ 10 h 83"/>
                <a:gd name="T16" fmla="*/ 12 w 13"/>
                <a:gd name="T17" fmla="*/ 12 h 83"/>
                <a:gd name="T18" fmla="*/ 13 w 13"/>
                <a:gd name="T19" fmla="*/ 13 h 83"/>
                <a:gd name="T20" fmla="*/ 12 w 13"/>
                <a:gd name="T21" fmla="*/ 15 h 83"/>
                <a:gd name="T22" fmla="*/ 13 w 13"/>
                <a:gd name="T23" fmla="*/ 16 h 83"/>
                <a:gd name="T24" fmla="*/ 12 w 13"/>
                <a:gd name="T25" fmla="*/ 18 h 83"/>
                <a:gd name="T26" fmla="*/ 13 w 13"/>
                <a:gd name="T27" fmla="*/ 19 h 83"/>
                <a:gd name="T28" fmla="*/ 12 w 13"/>
                <a:gd name="T29" fmla="*/ 21 h 83"/>
                <a:gd name="T30" fmla="*/ 13 w 13"/>
                <a:gd name="T31" fmla="*/ 22 h 83"/>
                <a:gd name="T32" fmla="*/ 9 w 13"/>
                <a:gd name="T33" fmla="*/ 28 h 83"/>
                <a:gd name="T34" fmla="*/ 9 w 13"/>
                <a:gd name="T35" fmla="*/ 4 h 83"/>
                <a:gd name="T36" fmla="*/ 13 w 13"/>
                <a:gd name="T37" fmla="*/ 29 h 83"/>
                <a:gd name="T38" fmla="*/ 7 w 13"/>
                <a:gd name="T39" fmla="*/ 32 h 83"/>
                <a:gd name="T40" fmla="*/ 7 w 13"/>
                <a:gd name="T41" fmla="*/ 28 h 83"/>
                <a:gd name="T42" fmla="*/ 8 w 13"/>
                <a:gd name="T43" fmla="*/ 27 h 83"/>
                <a:gd name="T44" fmla="*/ 8 w 13"/>
                <a:gd name="T45" fmla="*/ 29 h 83"/>
                <a:gd name="T46" fmla="*/ 13 w 13"/>
                <a:gd name="T47" fmla="*/ 29 h 83"/>
                <a:gd name="T48" fmla="*/ 13 w 13"/>
                <a:gd name="T49" fmla="*/ 42 h 83"/>
                <a:gd name="T50" fmla="*/ 13 w 13"/>
                <a:gd name="T51" fmla="*/ 40 h 83"/>
                <a:gd name="T52" fmla="*/ 13 w 13"/>
                <a:gd name="T53" fmla="*/ 52 h 83"/>
                <a:gd name="T54" fmla="*/ 8 w 13"/>
                <a:gd name="T55" fmla="*/ 53 h 83"/>
                <a:gd name="T56" fmla="*/ 8 w 13"/>
                <a:gd name="T57" fmla="*/ 54 h 83"/>
                <a:gd name="T58" fmla="*/ 7 w 13"/>
                <a:gd name="T59" fmla="*/ 55 h 83"/>
                <a:gd name="T60" fmla="*/ 6 w 13"/>
                <a:gd name="T61" fmla="*/ 50 h 83"/>
                <a:gd name="T62" fmla="*/ 13 w 13"/>
                <a:gd name="T63" fmla="*/ 52 h 83"/>
                <a:gd name="T64" fmla="*/ 13 w 13"/>
                <a:gd name="T65" fmla="*/ 59 h 83"/>
                <a:gd name="T66" fmla="*/ 12 w 13"/>
                <a:gd name="T67" fmla="*/ 60 h 83"/>
                <a:gd name="T68" fmla="*/ 13 w 13"/>
                <a:gd name="T69" fmla="*/ 62 h 83"/>
                <a:gd name="T70" fmla="*/ 12 w 13"/>
                <a:gd name="T71" fmla="*/ 64 h 83"/>
                <a:gd name="T72" fmla="*/ 13 w 13"/>
                <a:gd name="T73" fmla="*/ 66 h 83"/>
                <a:gd name="T74" fmla="*/ 12 w 13"/>
                <a:gd name="T75" fmla="*/ 67 h 83"/>
                <a:gd name="T76" fmla="*/ 13 w 13"/>
                <a:gd name="T77" fmla="*/ 69 h 83"/>
                <a:gd name="T78" fmla="*/ 12 w 13"/>
                <a:gd name="T79" fmla="*/ 70 h 83"/>
                <a:gd name="T80" fmla="*/ 13 w 13"/>
                <a:gd name="T81" fmla="*/ 72 h 83"/>
                <a:gd name="T82" fmla="*/ 12 w 13"/>
                <a:gd name="T83" fmla="*/ 73 h 83"/>
                <a:gd name="T84" fmla="*/ 13 w 13"/>
                <a:gd name="T85" fmla="*/ 75 h 83"/>
                <a:gd name="T86" fmla="*/ 12 w 13"/>
                <a:gd name="T87" fmla="*/ 76 h 83"/>
                <a:gd name="T88" fmla="*/ 13 w 13"/>
                <a:gd name="T89" fmla="*/ 79 h 83"/>
                <a:gd name="T90" fmla="*/ 8 w 13"/>
                <a:gd name="T91" fmla="*/ 79 h 83"/>
                <a:gd name="T92" fmla="*/ 9 w 13"/>
                <a:gd name="T93" fmla="*/ 82 h 83"/>
                <a:gd name="T94" fmla="*/ 13 w 13"/>
                <a:gd name="T95" fmla="*/ 83 h 83"/>
                <a:gd name="T96" fmla="*/ 7 w 13"/>
                <a:gd name="T97" fmla="*/ 82 h 83"/>
                <a:gd name="T98" fmla="*/ 8 w 13"/>
                <a:gd name="T99" fmla="*/ 78 h 83"/>
                <a:gd name="T100" fmla="*/ 9 w 13"/>
                <a:gd name="T101" fmla="*/ 54 h 83"/>
                <a:gd name="T102" fmla="*/ 13 w 13"/>
                <a:gd name="T103" fmla="*/ 53 h 83"/>
                <a:gd name="T104" fmla="*/ 1 w 13"/>
                <a:gd name="T105" fmla="*/ 43 h 83"/>
                <a:gd name="T106" fmla="*/ 2 w 13"/>
                <a:gd name="T107" fmla="*/ 42 h 83"/>
                <a:gd name="T108" fmla="*/ 2 w 13"/>
                <a:gd name="T109" fmla="*/ 39 h 83"/>
                <a:gd name="T110" fmla="*/ 0 w 13"/>
                <a:gd name="T111" fmla="*/ 4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" h="83">
                  <a:moveTo>
                    <a:pt x="3" y="41"/>
                  </a:moveTo>
                  <a:cubicBezTo>
                    <a:pt x="3" y="35"/>
                    <a:pt x="7" y="31"/>
                    <a:pt x="13" y="31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9" y="33"/>
                    <a:pt x="5" y="37"/>
                    <a:pt x="5" y="41"/>
                  </a:cubicBezTo>
                  <a:cubicBezTo>
                    <a:pt x="5" y="45"/>
                    <a:pt x="9" y="49"/>
                    <a:pt x="13" y="49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7" y="51"/>
                    <a:pt x="3" y="47"/>
                    <a:pt x="3" y="41"/>
                  </a:cubicBezTo>
                  <a:close/>
                  <a:moveTo>
                    <a:pt x="13" y="0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7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6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1" y="22"/>
                    <a:pt x="12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19"/>
                    <a:pt x="9" y="12"/>
                    <a:pt x="9" y="4"/>
                  </a:cubicBezTo>
                  <a:cubicBezTo>
                    <a:pt x="9" y="2"/>
                    <a:pt x="11" y="0"/>
                    <a:pt x="13" y="0"/>
                  </a:cubicBezTo>
                  <a:close/>
                  <a:moveTo>
                    <a:pt x="13" y="29"/>
                  </a:moveTo>
                  <a:cubicBezTo>
                    <a:pt x="13" y="30"/>
                    <a:pt x="13" y="30"/>
                    <a:pt x="13" y="30"/>
                  </a:cubicBezTo>
                  <a:cubicBezTo>
                    <a:pt x="11" y="30"/>
                    <a:pt x="9" y="31"/>
                    <a:pt x="7" y="32"/>
                  </a:cubicBezTo>
                  <a:cubicBezTo>
                    <a:pt x="6" y="33"/>
                    <a:pt x="6" y="33"/>
                    <a:pt x="6" y="32"/>
                  </a:cubicBezTo>
                  <a:cubicBezTo>
                    <a:pt x="6" y="30"/>
                    <a:pt x="7" y="29"/>
                    <a:pt x="7" y="28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8" y="27"/>
                    <a:pt x="8" y="27"/>
                  </a:cubicBezTo>
                  <a:cubicBezTo>
                    <a:pt x="8" y="27"/>
                    <a:pt x="8" y="27"/>
                    <a:pt x="8" y="28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lnTo>
                    <a:pt x="13" y="29"/>
                  </a:lnTo>
                  <a:close/>
                  <a:moveTo>
                    <a:pt x="13" y="39"/>
                  </a:moveTo>
                  <a:cubicBezTo>
                    <a:pt x="13" y="42"/>
                    <a:pt x="13" y="42"/>
                    <a:pt x="13" y="42"/>
                  </a:cubicBezTo>
                  <a:cubicBezTo>
                    <a:pt x="12" y="42"/>
                    <a:pt x="12" y="42"/>
                    <a:pt x="12" y="41"/>
                  </a:cubicBezTo>
                  <a:cubicBezTo>
                    <a:pt x="12" y="40"/>
                    <a:pt x="12" y="40"/>
                    <a:pt x="13" y="40"/>
                  </a:cubicBezTo>
                  <a:cubicBezTo>
                    <a:pt x="13" y="39"/>
                    <a:pt x="13" y="39"/>
                    <a:pt x="13" y="39"/>
                  </a:cubicBezTo>
                  <a:close/>
                  <a:moveTo>
                    <a:pt x="13" y="52"/>
                  </a:moveTo>
                  <a:cubicBezTo>
                    <a:pt x="13" y="53"/>
                    <a:pt x="13" y="53"/>
                    <a:pt x="13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4"/>
                    <a:pt x="8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7" y="55"/>
                    <a:pt x="7" y="55"/>
                  </a:cubicBezTo>
                  <a:cubicBezTo>
                    <a:pt x="7" y="55"/>
                    <a:pt x="7" y="55"/>
                    <a:pt x="7" y="54"/>
                  </a:cubicBezTo>
                  <a:cubicBezTo>
                    <a:pt x="7" y="53"/>
                    <a:pt x="6" y="52"/>
                    <a:pt x="6" y="50"/>
                  </a:cubicBezTo>
                  <a:cubicBezTo>
                    <a:pt x="6" y="49"/>
                    <a:pt x="6" y="49"/>
                    <a:pt x="7" y="50"/>
                  </a:cubicBezTo>
                  <a:cubicBezTo>
                    <a:pt x="9" y="51"/>
                    <a:pt x="11" y="52"/>
                    <a:pt x="13" y="52"/>
                  </a:cubicBezTo>
                  <a:close/>
                  <a:moveTo>
                    <a:pt x="13" y="53"/>
                  </a:moveTo>
                  <a:cubicBezTo>
                    <a:pt x="13" y="59"/>
                    <a:pt x="13" y="59"/>
                    <a:pt x="13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1" y="59"/>
                    <a:pt x="11" y="60"/>
                    <a:pt x="12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1" y="62"/>
                    <a:pt x="11" y="64"/>
                    <a:pt x="12" y="64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1" y="66"/>
                    <a:pt x="11" y="67"/>
                    <a:pt x="12" y="67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1" y="69"/>
                    <a:pt x="11" y="70"/>
                    <a:pt x="12" y="70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2"/>
                    <a:pt x="11" y="73"/>
                    <a:pt x="12" y="73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1" y="75"/>
                    <a:pt x="11" y="76"/>
                    <a:pt x="12" y="76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2"/>
                    <a:pt x="8" y="82"/>
                    <a:pt x="9" y="82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7" y="82"/>
                    <a:pt x="7" y="82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8"/>
                    <a:pt x="8" y="78"/>
                    <a:pt x="8" y="78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9" y="54"/>
                    <a:pt x="9" y="53"/>
                    <a:pt x="9" y="53"/>
                  </a:cubicBezTo>
                  <a:lnTo>
                    <a:pt x="13" y="53"/>
                  </a:lnTo>
                  <a:close/>
                  <a:moveTo>
                    <a:pt x="0" y="42"/>
                  </a:moveTo>
                  <a:cubicBezTo>
                    <a:pt x="0" y="42"/>
                    <a:pt x="1" y="43"/>
                    <a:pt x="1" y="43"/>
                  </a:cubicBezTo>
                  <a:cubicBezTo>
                    <a:pt x="1" y="43"/>
                    <a:pt x="2" y="43"/>
                    <a:pt x="2" y="43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2" y="41"/>
                    <a:pt x="2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1" y="39"/>
                    <a:pt x="1" y="39"/>
                  </a:cubicBezTo>
                  <a:cubicBezTo>
                    <a:pt x="1" y="39"/>
                    <a:pt x="0" y="39"/>
                    <a:pt x="0" y="4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F9A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338"/>
            <p:cNvSpPr>
              <a:spLocks noEditPoints="1"/>
            </p:cNvSpPr>
            <p:nvPr/>
          </p:nvSpPr>
          <p:spPr bwMode="auto">
            <a:xfrm>
              <a:off x="968375" y="2647951"/>
              <a:ext cx="639763" cy="509588"/>
            </a:xfrm>
            <a:custGeom>
              <a:avLst/>
              <a:gdLst>
                <a:gd name="T0" fmla="*/ 8 w 53"/>
                <a:gd name="T1" fmla="*/ 35 h 42"/>
                <a:gd name="T2" fmla="*/ 44 w 53"/>
                <a:gd name="T3" fmla="*/ 35 h 42"/>
                <a:gd name="T4" fmla="*/ 46 w 53"/>
                <a:gd name="T5" fmla="*/ 36 h 42"/>
                <a:gd name="T6" fmla="*/ 46 w 53"/>
                <a:gd name="T7" fmla="*/ 41 h 42"/>
                <a:gd name="T8" fmla="*/ 44 w 53"/>
                <a:gd name="T9" fmla="*/ 42 h 42"/>
                <a:gd name="T10" fmla="*/ 8 w 53"/>
                <a:gd name="T11" fmla="*/ 42 h 42"/>
                <a:gd name="T12" fmla="*/ 7 w 53"/>
                <a:gd name="T13" fmla="*/ 41 h 42"/>
                <a:gd name="T14" fmla="*/ 7 w 53"/>
                <a:gd name="T15" fmla="*/ 36 h 42"/>
                <a:gd name="T16" fmla="*/ 8 w 53"/>
                <a:gd name="T17" fmla="*/ 35 h 42"/>
                <a:gd name="T18" fmla="*/ 46 w 53"/>
                <a:gd name="T19" fmla="*/ 32 h 42"/>
                <a:gd name="T20" fmla="*/ 49 w 53"/>
                <a:gd name="T21" fmla="*/ 11 h 42"/>
                <a:gd name="T22" fmla="*/ 36 w 53"/>
                <a:gd name="T23" fmla="*/ 5 h 42"/>
                <a:gd name="T24" fmla="*/ 32 w 53"/>
                <a:gd name="T25" fmla="*/ 9 h 42"/>
                <a:gd name="T26" fmla="*/ 29 w 53"/>
                <a:gd name="T27" fmla="*/ 27 h 42"/>
                <a:gd name="T28" fmla="*/ 28 w 53"/>
                <a:gd name="T29" fmla="*/ 27 h 42"/>
                <a:gd name="T30" fmla="*/ 28 w 53"/>
                <a:gd name="T31" fmla="*/ 20 h 42"/>
                <a:gd name="T32" fmla="*/ 29 w 53"/>
                <a:gd name="T33" fmla="*/ 18 h 42"/>
                <a:gd name="T34" fmla="*/ 29 w 53"/>
                <a:gd name="T35" fmla="*/ 12 h 42"/>
                <a:gd name="T36" fmla="*/ 28 w 53"/>
                <a:gd name="T37" fmla="*/ 10 h 42"/>
                <a:gd name="T38" fmla="*/ 28 w 53"/>
                <a:gd name="T39" fmla="*/ 7 h 42"/>
                <a:gd name="T40" fmla="*/ 29 w 53"/>
                <a:gd name="T41" fmla="*/ 7 h 42"/>
                <a:gd name="T42" fmla="*/ 30 w 53"/>
                <a:gd name="T43" fmla="*/ 7 h 42"/>
                <a:gd name="T44" fmla="*/ 31 w 53"/>
                <a:gd name="T45" fmla="*/ 6 h 42"/>
                <a:gd name="T46" fmla="*/ 31 w 53"/>
                <a:gd name="T47" fmla="*/ 4 h 42"/>
                <a:gd name="T48" fmla="*/ 30 w 53"/>
                <a:gd name="T49" fmla="*/ 3 h 42"/>
                <a:gd name="T50" fmla="*/ 29 w 53"/>
                <a:gd name="T51" fmla="*/ 3 h 42"/>
                <a:gd name="T52" fmla="*/ 28 w 53"/>
                <a:gd name="T53" fmla="*/ 2 h 42"/>
                <a:gd name="T54" fmla="*/ 28 w 53"/>
                <a:gd name="T55" fmla="*/ 2 h 42"/>
                <a:gd name="T56" fmla="*/ 27 w 53"/>
                <a:gd name="T57" fmla="*/ 0 h 42"/>
                <a:gd name="T58" fmla="*/ 25 w 53"/>
                <a:gd name="T59" fmla="*/ 0 h 42"/>
                <a:gd name="T60" fmla="*/ 24 w 53"/>
                <a:gd name="T61" fmla="*/ 2 h 42"/>
                <a:gd name="T62" fmla="*/ 24 w 53"/>
                <a:gd name="T63" fmla="*/ 2 h 42"/>
                <a:gd name="T64" fmla="*/ 24 w 53"/>
                <a:gd name="T65" fmla="*/ 3 h 42"/>
                <a:gd name="T66" fmla="*/ 23 w 53"/>
                <a:gd name="T67" fmla="*/ 3 h 42"/>
                <a:gd name="T68" fmla="*/ 22 w 53"/>
                <a:gd name="T69" fmla="*/ 4 h 42"/>
                <a:gd name="T70" fmla="*/ 22 w 53"/>
                <a:gd name="T71" fmla="*/ 6 h 42"/>
                <a:gd name="T72" fmla="*/ 23 w 53"/>
                <a:gd name="T73" fmla="*/ 7 h 42"/>
                <a:gd name="T74" fmla="*/ 24 w 53"/>
                <a:gd name="T75" fmla="*/ 7 h 42"/>
                <a:gd name="T76" fmla="*/ 24 w 53"/>
                <a:gd name="T77" fmla="*/ 7 h 42"/>
                <a:gd name="T78" fmla="*/ 24 w 53"/>
                <a:gd name="T79" fmla="*/ 10 h 42"/>
                <a:gd name="T80" fmla="*/ 23 w 53"/>
                <a:gd name="T81" fmla="*/ 12 h 42"/>
                <a:gd name="T82" fmla="*/ 23 w 53"/>
                <a:gd name="T83" fmla="*/ 18 h 42"/>
                <a:gd name="T84" fmla="*/ 24 w 53"/>
                <a:gd name="T85" fmla="*/ 20 h 42"/>
                <a:gd name="T86" fmla="*/ 24 w 53"/>
                <a:gd name="T87" fmla="*/ 27 h 42"/>
                <a:gd name="T88" fmla="*/ 23 w 53"/>
                <a:gd name="T89" fmla="*/ 27 h 42"/>
                <a:gd name="T90" fmla="*/ 20 w 53"/>
                <a:gd name="T91" fmla="*/ 9 h 42"/>
                <a:gd name="T92" fmla="*/ 16 w 53"/>
                <a:gd name="T93" fmla="*/ 5 h 42"/>
                <a:gd name="T94" fmla="*/ 4 w 53"/>
                <a:gd name="T95" fmla="*/ 11 h 42"/>
                <a:gd name="T96" fmla="*/ 6 w 53"/>
                <a:gd name="T97" fmla="*/ 32 h 42"/>
                <a:gd name="T98" fmla="*/ 8 w 53"/>
                <a:gd name="T99" fmla="*/ 34 h 42"/>
                <a:gd name="T100" fmla="*/ 44 w 53"/>
                <a:gd name="T101" fmla="*/ 34 h 42"/>
                <a:gd name="T102" fmla="*/ 46 w 53"/>
                <a:gd name="T10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42">
                  <a:moveTo>
                    <a:pt x="8" y="35"/>
                  </a:moveTo>
                  <a:cubicBezTo>
                    <a:pt x="44" y="35"/>
                    <a:pt x="44" y="35"/>
                    <a:pt x="44" y="35"/>
                  </a:cubicBezTo>
                  <a:cubicBezTo>
                    <a:pt x="45" y="35"/>
                    <a:pt x="46" y="35"/>
                    <a:pt x="46" y="36"/>
                  </a:cubicBezTo>
                  <a:cubicBezTo>
                    <a:pt x="46" y="38"/>
                    <a:pt x="46" y="39"/>
                    <a:pt x="46" y="41"/>
                  </a:cubicBezTo>
                  <a:cubicBezTo>
                    <a:pt x="46" y="41"/>
                    <a:pt x="45" y="42"/>
                    <a:pt x="44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7" y="42"/>
                    <a:pt x="7" y="41"/>
                    <a:pt x="7" y="41"/>
                  </a:cubicBezTo>
                  <a:cubicBezTo>
                    <a:pt x="7" y="39"/>
                    <a:pt x="7" y="38"/>
                    <a:pt x="7" y="36"/>
                  </a:cubicBezTo>
                  <a:cubicBezTo>
                    <a:pt x="7" y="35"/>
                    <a:pt x="7" y="35"/>
                    <a:pt x="8" y="35"/>
                  </a:cubicBezTo>
                  <a:close/>
                  <a:moveTo>
                    <a:pt x="46" y="32"/>
                  </a:moveTo>
                  <a:cubicBezTo>
                    <a:pt x="48" y="25"/>
                    <a:pt x="53" y="17"/>
                    <a:pt x="49" y="11"/>
                  </a:cubicBezTo>
                  <a:cubicBezTo>
                    <a:pt x="47" y="8"/>
                    <a:pt x="42" y="6"/>
                    <a:pt x="36" y="5"/>
                  </a:cubicBezTo>
                  <a:cubicBezTo>
                    <a:pt x="32" y="5"/>
                    <a:pt x="32" y="5"/>
                    <a:pt x="32" y="9"/>
                  </a:cubicBezTo>
                  <a:cubicBezTo>
                    <a:pt x="32" y="15"/>
                    <a:pt x="31" y="21"/>
                    <a:pt x="29" y="27"/>
                  </a:cubicBezTo>
                  <a:cubicBezTo>
                    <a:pt x="29" y="30"/>
                    <a:pt x="28" y="30"/>
                    <a:pt x="28" y="27"/>
                  </a:cubicBezTo>
                  <a:cubicBezTo>
                    <a:pt x="28" y="23"/>
                    <a:pt x="28" y="24"/>
                    <a:pt x="28" y="20"/>
                  </a:cubicBezTo>
                  <a:cubicBezTo>
                    <a:pt x="28" y="19"/>
                    <a:pt x="29" y="18"/>
                    <a:pt x="29" y="18"/>
                  </a:cubicBezTo>
                  <a:cubicBezTo>
                    <a:pt x="31" y="16"/>
                    <a:pt x="31" y="14"/>
                    <a:pt x="29" y="12"/>
                  </a:cubicBezTo>
                  <a:cubicBezTo>
                    <a:pt x="28" y="11"/>
                    <a:pt x="28" y="11"/>
                    <a:pt x="28" y="10"/>
                  </a:cubicBezTo>
                  <a:cubicBezTo>
                    <a:pt x="28" y="10"/>
                    <a:pt x="28" y="8"/>
                    <a:pt x="28" y="7"/>
                  </a:cubicBezTo>
                  <a:cubicBezTo>
                    <a:pt x="28" y="7"/>
                    <a:pt x="28" y="7"/>
                    <a:pt x="29" y="7"/>
                  </a:cubicBezTo>
                  <a:cubicBezTo>
                    <a:pt x="29" y="7"/>
                    <a:pt x="30" y="7"/>
                    <a:pt x="30" y="7"/>
                  </a:cubicBezTo>
                  <a:cubicBezTo>
                    <a:pt x="31" y="7"/>
                    <a:pt x="31" y="7"/>
                    <a:pt x="31" y="6"/>
                  </a:cubicBezTo>
                  <a:cubicBezTo>
                    <a:pt x="31" y="5"/>
                    <a:pt x="31" y="5"/>
                    <a:pt x="31" y="4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30" y="3"/>
                    <a:pt x="29" y="3"/>
                    <a:pt x="29" y="3"/>
                  </a:cubicBezTo>
                  <a:cubicBezTo>
                    <a:pt x="28" y="3"/>
                    <a:pt x="28" y="3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0"/>
                    <a:pt x="27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1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10"/>
                    <a:pt x="24" y="10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22" y="14"/>
                    <a:pt x="22" y="16"/>
                    <a:pt x="23" y="18"/>
                  </a:cubicBezTo>
                  <a:cubicBezTo>
                    <a:pt x="24" y="18"/>
                    <a:pt x="24" y="19"/>
                    <a:pt x="24" y="20"/>
                  </a:cubicBezTo>
                  <a:cubicBezTo>
                    <a:pt x="24" y="24"/>
                    <a:pt x="24" y="23"/>
                    <a:pt x="24" y="27"/>
                  </a:cubicBezTo>
                  <a:cubicBezTo>
                    <a:pt x="24" y="30"/>
                    <a:pt x="24" y="30"/>
                    <a:pt x="23" y="27"/>
                  </a:cubicBezTo>
                  <a:cubicBezTo>
                    <a:pt x="22" y="21"/>
                    <a:pt x="21" y="15"/>
                    <a:pt x="20" y="9"/>
                  </a:cubicBezTo>
                  <a:cubicBezTo>
                    <a:pt x="20" y="5"/>
                    <a:pt x="20" y="5"/>
                    <a:pt x="16" y="5"/>
                  </a:cubicBezTo>
                  <a:cubicBezTo>
                    <a:pt x="11" y="7"/>
                    <a:pt x="6" y="9"/>
                    <a:pt x="4" y="11"/>
                  </a:cubicBezTo>
                  <a:cubicBezTo>
                    <a:pt x="0" y="17"/>
                    <a:pt x="5" y="25"/>
                    <a:pt x="6" y="32"/>
                  </a:cubicBezTo>
                  <a:cubicBezTo>
                    <a:pt x="7" y="33"/>
                    <a:pt x="7" y="34"/>
                    <a:pt x="8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5" y="34"/>
                    <a:pt x="46" y="33"/>
                    <a:pt x="46" y="3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339"/>
            <p:cNvSpPr>
              <a:spLocks noEditPoints="1"/>
            </p:cNvSpPr>
            <p:nvPr/>
          </p:nvSpPr>
          <p:spPr bwMode="auto">
            <a:xfrm>
              <a:off x="968375" y="2660651"/>
              <a:ext cx="639763" cy="496888"/>
            </a:xfrm>
            <a:custGeom>
              <a:avLst/>
              <a:gdLst>
                <a:gd name="T0" fmla="*/ 8 w 53"/>
                <a:gd name="T1" fmla="*/ 34 h 41"/>
                <a:gd name="T2" fmla="*/ 45 w 53"/>
                <a:gd name="T3" fmla="*/ 34 h 41"/>
                <a:gd name="T4" fmla="*/ 46 w 53"/>
                <a:gd name="T5" fmla="*/ 35 h 41"/>
                <a:gd name="T6" fmla="*/ 46 w 53"/>
                <a:gd name="T7" fmla="*/ 40 h 41"/>
                <a:gd name="T8" fmla="*/ 45 w 53"/>
                <a:gd name="T9" fmla="*/ 41 h 41"/>
                <a:gd name="T10" fmla="*/ 8 w 53"/>
                <a:gd name="T11" fmla="*/ 41 h 41"/>
                <a:gd name="T12" fmla="*/ 7 w 53"/>
                <a:gd name="T13" fmla="*/ 40 h 41"/>
                <a:gd name="T14" fmla="*/ 7 w 53"/>
                <a:gd name="T15" fmla="*/ 35 h 41"/>
                <a:gd name="T16" fmla="*/ 8 w 53"/>
                <a:gd name="T17" fmla="*/ 34 h 41"/>
                <a:gd name="T18" fmla="*/ 46 w 53"/>
                <a:gd name="T19" fmla="*/ 31 h 41"/>
                <a:gd name="T20" fmla="*/ 49 w 53"/>
                <a:gd name="T21" fmla="*/ 11 h 41"/>
                <a:gd name="T22" fmla="*/ 36 w 53"/>
                <a:gd name="T23" fmla="*/ 5 h 41"/>
                <a:gd name="T24" fmla="*/ 32 w 53"/>
                <a:gd name="T25" fmla="*/ 8 h 41"/>
                <a:gd name="T26" fmla="*/ 30 w 53"/>
                <a:gd name="T27" fmla="*/ 26 h 41"/>
                <a:gd name="T28" fmla="*/ 29 w 53"/>
                <a:gd name="T29" fmla="*/ 26 h 41"/>
                <a:gd name="T30" fmla="*/ 29 w 53"/>
                <a:gd name="T31" fmla="*/ 19 h 41"/>
                <a:gd name="T32" fmla="*/ 29 w 53"/>
                <a:gd name="T33" fmla="*/ 17 h 41"/>
                <a:gd name="T34" fmla="*/ 29 w 53"/>
                <a:gd name="T35" fmla="*/ 11 h 41"/>
                <a:gd name="T36" fmla="*/ 28 w 53"/>
                <a:gd name="T37" fmla="*/ 10 h 41"/>
                <a:gd name="T38" fmla="*/ 28 w 53"/>
                <a:gd name="T39" fmla="*/ 7 h 41"/>
                <a:gd name="T40" fmla="*/ 29 w 53"/>
                <a:gd name="T41" fmla="*/ 6 h 41"/>
                <a:gd name="T42" fmla="*/ 30 w 53"/>
                <a:gd name="T43" fmla="*/ 6 h 41"/>
                <a:gd name="T44" fmla="*/ 31 w 53"/>
                <a:gd name="T45" fmla="*/ 5 h 41"/>
                <a:gd name="T46" fmla="*/ 31 w 53"/>
                <a:gd name="T47" fmla="*/ 3 h 41"/>
                <a:gd name="T48" fmla="*/ 30 w 53"/>
                <a:gd name="T49" fmla="*/ 2 h 41"/>
                <a:gd name="T50" fmla="*/ 29 w 53"/>
                <a:gd name="T51" fmla="*/ 2 h 41"/>
                <a:gd name="T52" fmla="*/ 28 w 53"/>
                <a:gd name="T53" fmla="*/ 1 h 41"/>
                <a:gd name="T54" fmla="*/ 28 w 53"/>
                <a:gd name="T55" fmla="*/ 1 h 41"/>
                <a:gd name="T56" fmla="*/ 27 w 53"/>
                <a:gd name="T57" fmla="*/ 0 h 41"/>
                <a:gd name="T58" fmla="*/ 26 w 53"/>
                <a:gd name="T59" fmla="*/ 0 h 41"/>
                <a:gd name="T60" fmla="*/ 25 w 53"/>
                <a:gd name="T61" fmla="*/ 1 h 41"/>
                <a:gd name="T62" fmla="*/ 25 w 53"/>
                <a:gd name="T63" fmla="*/ 1 h 41"/>
                <a:gd name="T64" fmla="*/ 24 w 53"/>
                <a:gd name="T65" fmla="*/ 2 h 41"/>
                <a:gd name="T66" fmla="*/ 23 w 53"/>
                <a:gd name="T67" fmla="*/ 2 h 41"/>
                <a:gd name="T68" fmla="*/ 22 w 53"/>
                <a:gd name="T69" fmla="*/ 3 h 41"/>
                <a:gd name="T70" fmla="*/ 22 w 53"/>
                <a:gd name="T71" fmla="*/ 5 h 41"/>
                <a:gd name="T72" fmla="*/ 23 w 53"/>
                <a:gd name="T73" fmla="*/ 6 h 41"/>
                <a:gd name="T74" fmla="*/ 24 w 53"/>
                <a:gd name="T75" fmla="*/ 6 h 41"/>
                <a:gd name="T76" fmla="*/ 25 w 53"/>
                <a:gd name="T77" fmla="*/ 7 h 41"/>
                <a:gd name="T78" fmla="*/ 25 w 53"/>
                <a:gd name="T79" fmla="*/ 10 h 41"/>
                <a:gd name="T80" fmla="*/ 24 w 53"/>
                <a:gd name="T81" fmla="*/ 11 h 41"/>
                <a:gd name="T82" fmla="*/ 24 w 53"/>
                <a:gd name="T83" fmla="*/ 17 h 41"/>
                <a:gd name="T84" fmla="*/ 24 w 53"/>
                <a:gd name="T85" fmla="*/ 19 h 41"/>
                <a:gd name="T86" fmla="*/ 24 w 53"/>
                <a:gd name="T87" fmla="*/ 26 h 41"/>
                <a:gd name="T88" fmla="*/ 23 w 53"/>
                <a:gd name="T89" fmla="*/ 26 h 41"/>
                <a:gd name="T90" fmla="*/ 21 w 53"/>
                <a:gd name="T91" fmla="*/ 8 h 41"/>
                <a:gd name="T92" fmla="*/ 17 w 53"/>
                <a:gd name="T93" fmla="*/ 5 h 41"/>
                <a:gd name="T94" fmla="*/ 4 w 53"/>
                <a:gd name="T95" fmla="*/ 11 h 41"/>
                <a:gd name="T96" fmla="*/ 7 w 53"/>
                <a:gd name="T97" fmla="*/ 31 h 41"/>
                <a:gd name="T98" fmla="*/ 8 w 53"/>
                <a:gd name="T99" fmla="*/ 33 h 41"/>
                <a:gd name="T100" fmla="*/ 45 w 53"/>
                <a:gd name="T101" fmla="*/ 33 h 41"/>
                <a:gd name="T102" fmla="*/ 46 w 53"/>
                <a:gd name="T103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41">
                  <a:moveTo>
                    <a:pt x="8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6" y="35"/>
                    <a:pt x="46" y="35"/>
                  </a:cubicBezTo>
                  <a:cubicBezTo>
                    <a:pt x="46" y="37"/>
                    <a:pt x="46" y="38"/>
                    <a:pt x="46" y="40"/>
                  </a:cubicBezTo>
                  <a:cubicBezTo>
                    <a:pt x="46" y="41"/>
                    <a:pt x="45" y="41"/>
                    <a:pt x="45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7" y="41"/>
                    <a:pt x="7" y="40"/>
                  </a:cubicBezTo>
                  <a:cubicBezTo>
                    <a:pt x="7" y="38"/>
                    <a:pt x="7" y="37"/>
                    <a:pt x="7" y="35"/>
                  </a:cubicBezTo>
                  <a:cubicBezTo>
                    <a:pt x="7" y="35"/>
                    <a:pt x="8" y="34"/>
                    <a:pt x="8" y="34"/>
                  </a:cubicBezTo>
                  <a:close/>
                  <a:moveTo>
                    <a:pt x="46" y="31"/>
                  </a:moveTo>
                  <a:cubicBezTo>
                    <a:pt x="48" y="24"/>
                    <a:pt x="53" y="16"/>
                    <a:pt x="49" y="11"/>
                  </a:cubicBezTo>
                  <a:cubicBezTo>
                    <a:pt x="47" y="8"/>
                    <a:pt x="42" y="6"/>
                    <a:pt x="36" y="5"/>
                  </a:cubicBezTo>
                  <a:cubicBezTo>
                    <a:pt x="33" y="4"/>
                    <a:pt x="33" y="4"/>
                    <a:pt x="32" y="8"/>
                  </a:cubicBezTo>
                  <a:cubicBezTo>
                    <a:pt x="32" y="14"/>
                    <a:pt x="31" y="21"/>
                    <a:pt x="30" y="26"/>
                  </a:cubicBezTo>
                  <a:cubicBezTo>
                    <a:pt x="29" y="29"/>
                    <a:pt x="29" y="29"/>
                    <a:pt x="29" y="26"/>
                  </a:cubicBezTo>
                  <a:cubicBezTo>
                    <a:pt x="29" y="22"/>
                    <a:pt x="29" y="23"/>
                    <a:pt x="29" y="19"/>
                  </a:cubicBezTo>
                  <a:cubicBezTo>
                    <a:pt x="29" y="18"/>
                    <a:pt x="29" y="18"/>
                    <a:pt x="29" y="17"/>
                  </a:cubicBezTo>
                  <a:cubicBezTo>
                    <a:pt x="31" y="15"/>
                    <a:pt x="31" y="13"/>
                    <a:pt x="29" y="11"/>
                  </a:cubicBezTo>
                  <a:cubicBezTo>
                    <a:pt x="28" y="11"/>
                    <a:pt x="28" y="10"/>
                    <a:pt x="28" y="10"/>
                  </a:cubicBezTo>
                  <a:cubicBezTo>
                    <a:pt x="28" y="9"/>
                    <a:pt x="28" y="7"/>
                    <a:pt x="28" y="7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1" y="3"/>
                    <a:pt x="31" y="2"/>
                    <a:pt x="30" y="2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8" y="2"/>
                    <a:pt x="28" y="2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2"/>
                    <a:pt x="25" y="2"/>
                    <a:pt x="24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2" y="2"/>
                    <a:pt x="22" y="3"/>
                    <a:pt x="22" y="3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6"/>
                    <a:pt x="23" y="6"/>
                    <a:pt x="24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5" y="7"/>
                    <a:pt x="25" y="9"/>
                    <a:pt x="25" y="10"/>
                  </a:cubicBezTo>
                  <a:cubicBezTo>
                    <a:pt x="25" y="10"/>
                    <a:pt x="25" y="11"/>
                    <a:pt x="24" y="11"/>
                  </a:cubicBezTo>
                  <a:cubicBezTo>
                    <a:pt x="22" y="13"/>
                    <a:pt x="22" y="15"/>
                    <a:pt x="24" y="17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4" y="23"/>
                    <a:pt x="24" y="22"/>
                    <a:pt x="24" y="26"/>
                  </a:cubicBezTo>
                  <a:cubicBezTo>
                    <a:pt x="24" y="29"/>
                    <a:pt x="24" y="29"/>
                    <a:pt x="23" y="26"/>
                  </a:cubicBezTo>
                  <a:cubicBezTo>
                    <a:pt x="22" y="21"/>
                    <a:pt x="21" y="15"/>
                    <a:pt x="21" y="8"/>
                  </a:cubicBezTo>
                  <a:cubicBezTo>
                    <a:pt x="20" y="4"/>
                    <a:pt x="20" y="4"/>
                    <a:pt x="17" y="5"/>
                  </a:cubicBezTo>
                  <a:cubicBezTo>
                    <a:pt x="11" y="6"/>
                    <a:pt x="6" y="8"/>
                    <a:pt x="4" y="11"/>
                  </a:cubicBezTo>
                  <a:cubicBezTo>
                    <a:pt x="0" y="16"/>
                    <a:pt x="5" y="24"/>
                    <a:pt x="7" y="31"/>
                  </a:cubicBezTo>
                  <a:cubicBezTo>
                    <a:pt x="7" y="32"/>
                    <a:pt x="7" y="33"/>
                    <a:pt x="8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33"/>
                    <a:pt x="46" y="32"/>
                    <a:pt x="46" y="3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340"/>
            <p:cNvSpPr>
              <a:spLocks noEditPoints="1"/>
            </p:cNvSpPr>
            <p:nvPr/>
          </p:nvSpPr>
          <p:spPr bwMode="auto">
            <a:xfrm>
              <a:off x="968375" y="2660651"/>
              <a:ext cx="639763" cy="508000"/>
            </a:xfrm>
            <a:custGeom>
              <a:avLst/>
              <a:gdLst>
                <a:gd name="T0" fmla="*/ 9 w 53"/>
                <a:gd name="T1" fmla="*/ 34 h 42"/>
                <a:gd name="T2" fmla="*/ 45 w 53"/>
                <a:gd name="T3" fmla="*/ 34 h 42"/>
                <a:gd name="T4" fmla="*/ 46 w 53"/>
                <a:gd name="T5" fmla="*/ 35 h 42"/>
                <a:gd name="T6" fmla="*/ 46 w 53"/>
                <a:gd name="T7" fmla="*/ 40 h 42"/>
                <a:gd name="T8" fmla="*/ 45 w 53"/>
                <a:gd name="T9" fmla="*/ 42 h 42"/>
                <a:gd name="T10" fmla="*/ 9 w 53"/>
                <a:gd name="T11" fmla="*/ 42 h 42"/>
                <a:gd name="T12" fmla="*/ 7 w 53"/>
                <a:gd name="T13" fmla="*/ 40 h 42"/>
                <a:gd name="T14" fmla="*/ 7 w 53"/>
                <a:gd name="T15" fmla="*/ 35 h 42"/>
                <a:gd name="T16" fmla="*/ 9 w 53"/>
                <a:gd name="T17" fmla="*/ 34 h 42"/>
                <a:gd name="T18" fmla="*/ 47 w 53"/>
                <a:gd name="T19" fmla="*/ 31 h 42"/>
                <a:gd name="T20" fmla="*/ 49 w 53"/>
                <a:gd name="T21" fmla="*/ 11 h 42"/>
                <a:gd name="T22" fmla="*/ 36 w 53"/>
                <a:gd name="T23" fmla="*/ 5 h 42"/>
                <a:gd name="T24" fmla="*/ 33 w 53"/>
                <a:gd name="T25" fmla="*/ 8 h 42"/>
                <a:gd name="T26" fmla="*/ 30 w 53"/>
                <a:gd name="T27" fmla="*/ 26 h 42"/>
                <a:gd name="T28" fmla="*/ 29 w 53"/>
                <a:gd name="T29" fmla="*/ 26 h 42"/>
                <a:gd name="T30" fmla="*/ 29 w 53"/>
                <a:gd name="T31" fmla="*/ 19 h 42"/>
                <a:gd name="T32" fmla="*/ 30 w 53"/>
                <a:gd name="T33" fmla="*/ 17 h 42"/>
                <a:gd name="T34" fmla="*/ 30 w 53"/>
                <a:gd name="T35" fmla="*/ 12 h 42"/>
                <a:gd name="T36" fmla="*/ 29 w 53"/>
                <a:gd name="T37" fmla="*/ 10 h 42"/>
                <a:gd name="T38" fmla="*/ 29 w 53"/>
                <a:gd name="T39" fmla="*/ 7 h 42"/>
                <a:gd name="T40" fmla="*/ 29 w 53"/>
                <a:gd name="T41" fmla="*/ 6 h 42"/>
                <a:gd name="T42" fmla="*/ 30 w 53"/>
                <a:gd name="T43" fmla="*/ 6 h 42"/>
                <a:gd name="T44" fmla="*/ 31 w 53"/>
                <a:gd name="T45" fmla="*/ 5 h 42"/>
                <a:gd name="T46" fmla="*/ 31 w 53"/>
                <a:gd name="T47" fmla="*/ 4 h 42"/>
                <a:gd name="T48" fmla="*/ 30 w 53"/>
                <a:gd name="T49" fmla="*/ 3 h 42"/>
                <a:gd name="T50" fmla="*/ 29 w 53"/>
                <a:gd name="T51" fmla="*/ 3 h 42"/>
                <a:gd name="T52" fmla="*/ 29 w 53"/>
                <a:gd name="T53" fmla="*/ 2 h 42"/>
                <a:gd name="T54" fmla="*/ 29 w 53"/>
                <a:gd name="T55" fmla="*/ 1 h 42"/>
                <a:gd name="T56" fmla="*/ 28 w 53"/>
                <a:gd name="T57" fmla="*/ 0 h 42"/>
                <a:gd name="T58" fmla="*/ 26 w 53"/>
                <a:gd name="T59" fmla="*/ 0 h 42"/>
                <a:gd name="T60" fmla="*/ 25 w 53"/>
                <a:gd name="T61" fmla="*/ 1 h 42"/>
                <a:gd name="T62" fmla="*/ 25 w 53"/>
                <a:gd name="T63" fmla="*/ 2 h 42"/>
                <a:gd name="T64" fmla="*/ 24 w 53"/>
                <a:gd name="T65" fmla="*/ 3 h 42"/>
                <a:gd name="T66" fmla="*/ 23 w 53"/>
                <a:gd name="T67" fmla="*/ 3 h 42"/>
                <a:gd name="T68" fmla="*/ 22 w 53"/>
                <a:gd name="T69" fmla="*/ 4 h 42"/>
                <a:gd name="T70" fmla="*/ 22 w 53"/>
                <a:gd name="T71" fmla="*/ 5 h 42"/>
                <a:gd name="T72" fmla="*/ 23 w 53"/>
                <a:gd name="T73" fmla="*/ 6 h 42"/>
                <a:gd name="T74" fmla="*/ 24 w 53"/>
                <a:gd name="T75" fmla="*/ 6 h 42"/>
                <a:gd name="T76" fmla="*/ 25 w 53"/>
                <a:gd name="T77" fmla="*/ 7 h 42"/>
                <a:gd name="T78" fmla="*/ 25 w 53"/>
                <a:gd name="T79" fmla="*/ 10 h 42"/>
                <a:gd name="T80" fmla="*/ 24 w 53"/>
                <a:gd name="T81" fmla="*/ 12 h 42"/>
                <a:gd name="T82" fmla="*/ 24 w 53"/>
                <a:gd name="T83" fmla="*/ 17 h 42"/>
                <a:gd name="T84" fmla="*/ 25 w 53"/>
                <a:gd name="T85" fmla="*/ 19 h 42"/>
                <a:gd name="T86" fmla="*/ 25 w 53"/>
                <a:gd name="T87" fmla="*/ 26 h 42"/>
                <a:gd name="T88" fmla="*/ 24 w 53"/>
                <a:gd name="T89" fmla="*/ 26 h 42"/>
                <a:gd name="T90" fmla="*/ 21 w 53"/>
                <a:gd name="T91" fmla="*/ 8 h 42"/>
                <a:gd name="T92" fmla="*/ 17 w 53"/>
                <a:gd name="T93" fmla="*/ 5 h 42"/>
                <a:gd name="T94" fmla="*/ 4 w 53"/>
                <a:gd name="T95" fmla="*/ 11 h 42"/>
                <a:gd name="T96" fmla="*/ 7 w 53"/>
                <a:gd name="T97" fmla="*/ 31 h 42"/>
                <a:gd name="T98" fmla="*/ 9 w 53"/>
                <a:gd name="T99" fmla="*/ 33 h 42"/>
                <a:gd name="T100" fmla="*/ 45 w 53"/>
                <a:gd name="T101" fmla="*/ 33 h 42"/>
                <a:gd name="T102" fmla="*/ 47 w 53"/>
                <a:gd name="T10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42">
                  <a:moveTo>
                    <a:pt x="9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6" y="34"/>
                    <a:pt x="46" y="35"/>
                    <a:pt x="46" y="35"/>
                  </a:cubicBezTo>
                  <a:cubicBezTo>
                    <a:pt x="46" y="37"/>
                    <a:pt x="46" y="39"/>
                    <a:pt x="46" y="40"/>
                  </a:cubicBezTo>
                  <a:cubicBezTo>
                    <a:pt x="46" y="41"/>
                    <a:pt x="46" y="42"/>
                    <a:pt x="45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2"/>
                    <a:pt x="7" y="41"/>
                    <a:pt x="7" y="40"/>
                  </a:cubicBezTo>
                  <a:cubicBezTo>
                    <a:pt x="7" y="39"/>
                    <a:pt x="7" y="37"/>
                    <a:pt x="7" y="35"/>
                  </a:cubicBezTo>
                  <a:cubicBezTo>
                    <a:pt x="7" y="35"/>
                    <a:pt x="8" y="34"/>
                    <a:pt x="9" y="34"/>
                  </a:cubicBezTo>
                  <a:close/>
                  <a:moveTo>
                    <a:pt x="47" y="31"/>
                  </a:moveTo>
                  <a:cubicBezTo>
                    <a:pt x="48" y="25"/>
                    <a:pt x="53" y="16"/>
                    <a:pt x="49" y="11"/>
                  </a:cubicBezTo>
                  <a:cubicBezTo>
                    <a:pt x="47" y="8"/>
                    <a:pt x="42" y="6"/>
                    <a:pt x="36" y="5"/>
                  </a:cubicBezTo>
                  <a:cubicBezTo>
                    <a:pt x="33" y="4"/>
                    <a:pt x="33" y="5"/>
                    <a:pt x="33" y="8"/>
                  </a:cubicBezTo>
                  <a:cubicBezTo>
                    <a:pt x="32" y="15"/>
                    <a:pt x="31" y="21"/>
                    <a:pt x="30" y="26"/>
                  </a:cubicBezTo>
                  <a:cubicBezTo>
                    <a:pt x="29" y="29"/>
                    <a:pt x="29" y="30"/>
                    <a:pt x="29" y="26"/>
                  </a:cubicBezTo>
                  <a:cubicBezTo>
                    <a:pt x="29" y="22"/>
                    <a:pt x="29" y="24"/>
                    <a:pt x="29" y="19"/>
                  </a:cubicBezTo>
                  <a:cubicBezTo>
                    <a:pt x="29" y="18"/>
                    <a:pt x="29" y="18"/>
                    <a:pt x="30" y="17"/>
                  </a:cubicBezTo>
                  <a:cubicBezTo>
                    <a:pt x="31" y="16"/>
                    <a:pt x="31" y="13"/>
                    <a:pt x="30" y="12"/>
                  </a:cubicBezTo>
                  <a:cubicBezTo>
                    <a:pt x="29" y="11"/>
                    <a:pt x="29" y="11"/>
                    <a:pt x="29" y="10"/>
                  </a:cubicBezTo>
                  <a:cubicBezTo>
                    <a:pt x="29" y="9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9" y="3"/>
                    <a:pt x="29" y="3"/>
                    <a:pt x="29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5" y="7"/>
                    <a:pt x="25" y="9"/>
                    <a:pt x="25" y="10"/>
                  </a:cubicBezTo>
                  <a:cubicBezTo>
                    <a:pt x="25" y="11"/>
                    <a:pt x="25" y="11"/>
                    <a:pt x="24" y="12"/>
                  </a:cubicBezTo>
                  <a:cubicBezTo>
                    <a:pt x="22" y="13"/>
                    <a:pt x="22" y="16"/>
                    <a:pt x="24" y="17"/>
                  </a:cubicBezTo>
                  <a:cubicBezTo>
                    <a:pt x="24" y="18"/>
                    <a:pt x="25" y="18"/>
                    <a:pt x="25" y="19"/>
                  </a:cubicBezTo>
                  <a:cubicBezTo>
                    <a:pt x="25" y="24"/>
                    <a:pt x="25" y="22"/>
                    <a:pt x="25" y="26"/>
                  </a:cubicBezTo>
                  <a:cubicBezTo>
                    <a:pt x="25" y="30"/>
                    <a:pt x="24" y="29"/>
                    <a:pt x="24" y="26"/>
                  </a:cubicBezTo>
                  <a:cubicBezTo>
                    <a:pt x="22" y="21"/>
                    <a:pt x="21" y="15"/>
                    <a:pt x="21" y="8"/>
                  </a:cubicBezTo>
                  <a:cubicBezTo>
                    <a:pt x="21" y="5"/>
                    <a:pt x="21" y="4"/>
                    <a:pt x="17" y="5"/>
                  </a:cubicBezTo>
                  <a:cubicBezTo>
                    <a:pt x="11" y="6"/>
                    <a:pt x="6" y="8"/>
                    <a:pt x="4" y="11"/>
                  </a:cubicBezTo>
                  <a:cubicBezTo>
                    <a:pt x="0" y="16"/>
                    <a:pt x="5" y="25"/>
                    <a:pt x="7" y="31"/>
                  </a:cubicBezTo>
                  <a:cubicBezTo>
                    <a:pt x="7" y="33"/>
                    <a:pt x="8" y="33"/>
                    <a:pt x="9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33"/>
                    <a:pt x="46" y="33"/>
                    <a:pt x="47" y="3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341"/>
            <p:cNvSpPr>
              <a:spLocks noEditPoints="1"/>
            </p:cNvSpPr>
            <p:nvPr/>
          </p:nvSpPr>
          <p:spPr bwMode="auto">
            <a:xfrm>
              <a:off x="968375" y="2660651"/>
              <a:ext cx="639763" cy="508000"/>
            </a:xfrm>
            <a:custGeom>
              <a:avLst/>
              <a:gdLst>
                <a:gd name="T0" fmla="*/ 9 w 53"/>
                <a:gd name="T1" fmla="*/ 34 h 42"/>
                <a:gd name="T2" fmla="*/ 45 w 53"/>
                <a:gd name="T3" fmla="*/ 34 h 42"/>
                <a:gd name="T4" fmla="*/ 46 w 53"/>
                <a:gd name="T5" fmla="*/ 36 h 42"/>
                <a:gd name="T6" fmla="*/ 46 w 53"/>
                <a:gd name="T7" fmla="*/ 41 h 42"/>
                <a:gd name="T8" fmla="*/ 45 w 53"/>
                <a:gd name="T9" fmla="*/ 42 h 42"/>
                <a:gd name="T10" fmla="*/ 9 w 53"/>
                <a:gd name="T11" fmla="*/ 42 h 42"/>
                <a:gd name="T12" fmla="*/ 8 w 53"/>
                <a:gd name="T13" fmla="*/ 41 h 42"/>
                <a:gd name="T14" fmla="*/ 8 w 53"/>
                <a:gd name="T15" fmla="*/ 36 h 42"/>
                <a:gd name="T16" fmla="*/ 9 w 53"/>
                <a:gd name="T17" fmla="*/ 34 h 42"/>
                <a:gd name="T18" fmla="*/ 47 w 53"/>
                <a:gd name="T19" fmla="*/ 32 h 42"/>
                <a:gd name="T20" fmla="*/ 50 w 53"/>
                <a:gd name="T21" fmla="*/ 11 h 42"/>
                <a:gd name="T22" fmla="*/ 37 w 53"/>
                <a:gd name="T23" fmla="*/ 5 h 42"/>
                <a:gd name="T24" fmla="*/ 33 w 53"/>
                <a:gd name="T25" fmla="*/ 8 h 42"/>
                <a:gd name="T26" fmla="*/ 30 w 53"/>
                <a:gd name="T27" fmla="*/ 27 h 42"/>
                <a:gd name="T28" fmla="*/ 29 w 53"/>
                <a:gd name="T29" fmla="*/ 27 h 42"/>
                <a:gd name="T30" fmla="*/ 29 w 53"/>
                <a:gd name="T31" fmla="*/ 20 h 42"/>
                <a:gd name="T32" fmla="*/ 30 w 53"/>
                <a:gd name="T33" fmla="*/ 17 h 42"/>
                <a:gd name="T34" fmla="*/ 30 w 53"/>
                <a:gd name="T35" fmla="*/ 12 h 42"/>
                <a:gd name="T36" fmla="*/ 29 w 53"/>
                <a:gd name="T37" fmla="*/ 10 h 42"/>
                <a:gd name="T38" fmla="*/ 29 w 53"/>
                <a:gd name="T39" fmla="*/ 7 h 42"/>
                <a:gd name="T40" fmla="*/ 30 w 53"/>
                <a:gd name="T41" fmla="*/ 6 h 42"/>
                <a:gd name="T42" fmla="*/ 31 w 53"/>
                <a:gd name="T43" fmla="*/ 6 h 42"/>
                <a:gd name="T44" fmla="*/ 32 w 53"/>
                <a:gd name="T45" fmla="*/ 5 h 42"/>
                <a:gd name="T46" fmla="*/ 32 w 53"/>
                <a:gd name="T47" fmla="*/ 4 h 42"/>
                <a:gd name="T48" fmla="*/ 31 w 53"/>
                <a:gd name="T49" fmla="*/ 3 h 42"/>
                <a:gd name="T50" fmla="*/ 30 w 53"/>
                <a:gd name="T51" fmla="*/ 3 h 42"/>
                <a:gd name="T52" fmla="*/ 29 w 53"/>
                <a:gd name="T53" fmla="*/ 2 h 42"/>
                <a:gd name="T54" fmla="*/ 29 w 53"/>
                <a:gd name="T55" fmla="*/ 1 h 42"/>
                <a:gd name="T56" fmla="*/ 28 w 53"/>
                <a:gd name="T57" fmla="*/ 0 h 42"/>
                <a:gd name="T58" fmla="*/ 26 w 53"/>
                <a:gd name="T59" fmla="*/ 0 h 42"/>
                <a:gd name="T60" fmla="*/ 25 w 53"/>
                <a:gd name="T61" fmla="*/ 1 h 42"/>
                <a:gd name="T62" fmla="*/ 25 w 53"/>
                <a:gd name="T63" fmla="*/ 2 h 42"/>
                <a:gd name="T64" fmla="*/ 24 w 53"/>
                <a:gd name="T65" fmla="*/ 3 h 42"/>
                <a:gd name="T66" fmla="*/ 23 w 53"/>
                <a:gd name="T67" fmla="*/ 3 h 42"/>
                <a:gd name="T68" fmla="*/ 22 w 53"/>
                <a:gd name="T69" fmla="*/ 4 h 42"/>
                <a:gd name="T70" fmla="*/ 22 w 53"/>
                <a:gd name="T71" fmla="*/ 5 h 42"/>
                <a:gd name="T72" fmla="*/ 23 w 53"/>
                <a:gd name="T73" fmla="*/ 6 h 42"/>
                <a:gd name="T74" fmla="*/ 24 w 53"/>
                <a:gd name="T75" fmla="*/ 6 h 42"/>
                <a:gd name="T76" fmla="*/ 25 w 53"/>
                <a:gd name="T77" fmla="*/ 7 h 42"/>
                <a:gd name="T78" fmla="*/ 25 w 53"/>
                <a:gd name="T79" fmla="*/ 10 h 42"/>
                <a:gd name="T80" fmla="*/ 24 w 53"/>
                <a:gd name="T81" fmla="*/ 12 h 42"/>
                <a:gd name="T82" fmla="*/ 24 w 53"/>
                <a:gd name="T83" fmla="*/ 17 h 42"/>
                <a:gd name="T84" fmla="*/ 25 w 53"/>
                <a:gd name="T85" fmla="*/ 20 h 42"/>
                <a:gd name="T86" fmla="*/ 25 w 53"/>
                <a:gd name="T87" fmla="*/ 27 h 42"/>
                <a:gd name="T88" fmla="*/ 24 w 53"/>
                <a:gd name="T89" fmla="*/ 27 h 42"/>
                <a:gd name="T90" fmla="*/ 21 w 53"/>
                <a:gd name="T91" fmla="*/ 9 h 42"/>
                <a:gd name="T92" fmla="*/ 17 w 53"/>
                <a:gd name="T93" fmla="*/ 5 h 42"/>
                <a:gd name="T94" fmla="*/ 4 w 53"/>
                <a:gd name="T95" fmla="*/ 11 h 42"/>
                <a:gd name="T96" fmla="*/ 7 w 53"/>
                <a:gd name="T97" fmla="*/ 32 h 42"/>
                <a:gd name="T98" fmla="*/ 9 w 53"/>
                <a:gd name="T99" fmla="*/ 33 h 42"/>
                <a:gd name="T100" fmla="*/ 45 w 53"/>
                <a:gd name="T101" fmla="*/ 33 h 42"/>
                <a:gd name="T102" fmla="*/ 47 w 53"/>
                <a:gd name="T10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42">
                  <a:moveTo>
                    <a:pt x="9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6" y="34"/>
                    <a:pt x="46" y="35"/>
                    <a:pt x="46" y="36"/>
                  </a:cubicBezTo>
                  <a:cubicBezTo>
                    <a:pt x="46" y="37"/>
                    <a:pt x="46" y="39"/>
                    <a:pt x="46" y="41"/>
                  </a:cubicBezTo>
                  <a:cubicBezTo>
                    <a:pt x="46" y="41"/>
                    <a:pt x="46" y="42"/>
                    <a:pt x="45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2"/>
                    <a:pt x="8" y="41"/>
                    <a:pt x="8" y="41"/>
                  </a:cubicBezTo>
                  <a:cubicBezTo>
                    <a:pt x="8" y="39"/>
                    <a:pt x="8" y="37"/>
                    <a:pt x="8" y="36"/>
                  </a:cubicBezTo>
                  <a:cubicBezTo>
                    <a:pt x="8" y="35"/>
                    <a:pt x="8" y="34"/>
                    <a:pt x="9" y="34"/>
                  </a:cubicBezTo>
                  <a:close/>
                  <a:moveTo>
                    <a:pt x="47" y="32"/>
                  </a:moveTo>
                  <a:cubicBezTo>
                    <a:pt x="48" y="25"/>
                    <a:pt x="53" y="16"/>
                    <a:pt x="50" y="11"/>
                  </a:cubicBezTo>
                  <a:cubicBezTo>
                    <a:pt x="48" y="8"/>
                    <a:pt x="43" y="6"/>
                    <a:pt x="37" y="5"/>
                  </a:cubicBezTo>
                  <a:cubicBezTo>
                    <a:pt x="33" y="5"/>
                    <a:pt x="33" y="5"/>
                    <a:pt x="33" y="8"/>
                  </a:cubicBezTo>
                  <a:cubicBezTo>
                    <a:pt x="32" y="15"/>
                    <a:pt x="32" y="21"/>
                    <a:pt x="30" y="27"/>
                  </a:cubicBezTo>
                  <a:cubicBezTo>
                    <a:pt x="29" y="30"/>
                    <a:pt x="29" y="30"/>
                    <a:pt x="29" y="27"/>
                  </a:cubicBezTo>
                  <a:cubicBezTo>
                    <a:pt x="29" y="22"/>
                    <a:pt x="29" y="24"/>
                    <a:pt x="29" y="20"/>
                  </a:cubicBezTo>
                  <a:cubicBezTo>
                    <a:pt x="29" y="18"/>
                    <a:pt x="29" y="18"/>
                    <a:pt x="30" y="17"/>
                  </a:cubicBezTo>
                  <a:cubicBezTo>
                    <a:pt x="32" y="16"/>
                    <a:pt x="31" y="13"/>
                    <a:pt x="30" y="12"/>
                  </a:cubicBezTo>
                  <a:cubicBezTo>
                    <a:pt x="29" y="11"/>
                    <a:pt x="29" y="11"/>
                    <a:pt x="29" y="10"/>
                  </a:cubicBezTo>
                  <a:cubicBezTo>
                    <a:pt x="29" y="10"/>
                    <a:pt x="29" y="8"/>
                    <a:pt x="29" y="7"/>
                  </a:cubicBezTo>
                  <a:cubicBezTo>
                    <a:pt x="29" y="6"/>
                    <a:pt x="29" y="6"/>
                    <a:pt x="30" y="6"/>
                  </a:cubicBezTo>
                  <a:cubicBezTo>
                    <a:pt x="30" y="6"/>
                    <a:pt x="30" y="6"/>
                    <a:pt x="31" y="6"/>
                  </a:cubicBezTo>
                  <a:cubicBezTo>
                    <a:pt x="31" y="6"/>
                    <a:pt x="32" y="6"/>
                    <a:pt x="32" y="5"/>
                  </a:cubicBezTo>
                  <a:cubicBezTo>
                    <a:pt x="32" y="5"/>
                    <a:pt x="32" y="4"/>
                    <a:pt x="32" y="4"/>
                  </a:cubicBezTo>
                  <a:cubicBezTo>
                    <a:pt x="32" y="3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9" y="3"/>
                    <a:pt x="29" y="3"/>
                    <a:pt x="29" y="2"/>
                  </a:cubicBezTo>
                  <a:cubicBezTo>
                    <a:pt x="29" y="2"/>
                    <a:pt x="29" y="1"/>
                    <a:pt x="29" y="1"/>
                  </a:cubicBezTo>
                  <a:cubicBezTo>
                    <a:pt x="29" y="0"/>
                    <a:pt x="29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5" y="8"/>
                    <a:pt x="25" y="10"/>
                    <a:pt x="25" y="10"/>
                  </a:cubicBezTo>
                  <a:cubicBezTo>
                    <a:pt x="25" y="11"/>
                    <a:pt x="25" y="11"/>
                    <a:pt x="24" y="12"/>
                  </a:cubicBezTo>
                  <a:cubicBezTo>
                    <a:pt x="23" y="13"/>
                    <a:pt x="22" y="16"/>
                    <a:pt x="24" y="17"/>
                  </a:cubicBezTo>
                  <a:cubicBezTo>
                    <a:pt x="25" y="18"/>
                    <a:pt x="25" y="18"/>
                    <a:pt x="25" y="20"/>
                  </a:cubicBezTo>
                  <a:cubicBezTo>
                    <a:pt x="25" y="24"/>
                    <a:pt x="25" y="22"/>
                    <a:pt x="25" y="27"/>
                  </a:cubicBezTo>
                  <a:cubicBezTo>
                    <a:pt x="25" y="30"/>
                    <a:pt x="25" y="30"/>
                    <a:pt x="24" y="27"/>
                  </a:cubicBezTo>
                  <a:cubicBezTo>
                    <a:pt x="22" y="21"/>
                    <a:pt x="22" y="15"/>
                    <a:pt x="21" y="9"/>
                  </a:cubicBezTo>
                  <a:cubicBezTo>
                    <a:pt x="21" y="5"/>
                    <a:pt x="21" y="5"/>
                    <a:pt x="17" y="5"/>
                  </a:cubicBezTo>
                  <a:cubicBezTo>
                    <a:pt x="11" y="6"/>
                    <a:pt x="6" y="8"/>
                    <a:pt x="4" y="11"/>
                  </a:cubicBezTo>
                  <a:cubicBezTo>
                    <a:pt x="0" y="16"/>
                    <a:pt x="5" y="25"/>
                    <a:pt x="7" y="32"/>
                  </a:cubicBezTo>
                  <a:cubicBezTo>
                    <a:pt x="8" y="33"/>
                    <a:pt x="8" y="33"/>
                    <a:pt x="9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33"/>
                    <a:pt x="46" y="33"/>
                    <a:pt x="47" y="3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342"/>
            <p:cNvSpPr>
              <a:spLocks noEditPoints="1"/>
            </p:cNvSpPr>
            <p:nvPr/>
          </p:nvSpPr>
          <p:spPr bwMode="auto">
            <a:xfrm>
              <a:off x="979488" y="2660651"/>
              <a:ext cx="641350" cy="508000"/>
            </a:xfrm>
            <a:custGeom>
              <a:avLst/>
              <a:gdLst>
                <a:gd name="T0" fmla="*/ 8 w 53"/>
                <a:gd name="T1" fmla="*/ 35 h 42"/>
                <a:gd name="T2" fmla="*/ 44 w 53"/>
                <a:gd name="T3" fmla="*/ 35 h 42"/>
                <a:gd name="T4" fmla="*/ 46 w 53"/>
                <a:gd name="T5" fmla="*/ 36 h 42"/>
                <a:gd name="T6" fmla="*/ 46 w 53"/>
                <a:gd name="T7" fmla="*/ 41 h 42"/>
                <a:gd name="T8" fmla="*/ 44 w 53"/>
                <a:gd name="T9" fmla="*/ 42 h 42"/>
                <a:gd name="T10" fmla="*/ 8 w 53"/>
                <a:gd name="T11" fmla="*/ 42 h 42"/>
                <a:gd name="T12" fmla="*/ 7 w 53"/>
                <a:gd name="T13" fmla="*/ 41 h 42"/>
                <a:gd name="T14" fmla="*/ 7 w 53"/>
                <a:gd name="T15" fmla="*/ 36 h 42"/>
                <a:gd name="T16" fmla="*/ 8 w 53"/>
                <a:gd name="T17" fmla="*/ 35 h 42"/>
                <a:gd name="T18" fmla="*/ 46 w 53"/>
                <a:gd name="T19" fmla="*/ 32 h 42"/>
                <a:gd name="T20" fmla="*/ 49 w 53"/>
                <a:gd name="T21" fmla="*/ 11 h 42"/>
                <a:gd name="T22" fmla="*/ 36 w 53"/>
                <a:gd name="T23" fmla="*/ 5 h 42"/>
                <a:gd name="T24" fmla="*/ 32 w 53"/>
                <a:gd name="T25" fmla="*/ 8 h 42"/>
                <a:gd name="T26" fmla="*/ 29 w 53"/>
                <a:gd name="T27" fmla="*/ 27 h 42"/>
                <a:gd name="T28" fmla="*/ 28 w 53"/>
                <a:gd name="T29" fmla="*/ 27 h 42"/>
                <a:gd name="T30" fmla="*/ 28 w 53"/>
                <a:gd name="T31" fmla="*/ 20 h 42"/>
                <a:gd name="T32" fmla="*/ 29 w 53"/>
                <a:gd name="T33" fmla="*/ 18 h 42"/>
                <a:gd name="T34" fmla="*/ 29 w 53"/>
                <a:gd name="T35" fmla="*/ 12 h 42"/>
                <a:gd name="T36" fmla="*/ 28 w 53"/>
                <a:gd name="T37" fmla="*/ 10 h 42"/>
                <a:gd name="T38" fmla="*/ 28 w 53"/>
                <a:gd name="T39" fmla="*/ 7 h 42"/>
                <a:gd name="T40" fmla="*/ 29 w 53"/>
                <a:gd name="T41" fmla="*/ 7 h 42"/>
                <a:gd name="T42" fmla="*/ 30 w 53"/>
                <a:gd name="T43" fmla="*/ 7 h 42"/>
                <a:gd name="T44" fmla="*/ 31 w 53"/>
                <a:gd name="T45" fmla="*/ 6 h 42"/>
                <a:gd name="T46" fmla="*/ 31 w 53"/>
                <a:gd name="T47" fmla="*/ 4 h 42"/>
                <a:gd name="T48" fmla="*/ 30 w 53"/>
                <a:gd name="T49" fmla="*/ 3 h 42"/>
                <a:gd name="T50" fmla="*/ 29 w 53"/>
                <a:gd name="T51" fmla="*/ 3 h 42"/>
                <a:gd name="T52" fmla="*/ 28 w 53"/>
                <a:gd name="T53" fmla="*/ 2 h 42"/>
                <a:gd name="T54" fmla="*/ 28 w 53"/>
                <a:gd name="T55" fmla="*/ 1 h 42"/>
                <a:gd name="T56" fmla="*/ 27 w 53"/>
                <a:gd name="T57" fmla="*/ 0 h 42"/>
                <a:gd name="T58" fmla="*/ 25 w 53"/>
                <a:gd name="T59" fmla="*/ 0 h 42"/>
                <a:gd name="T60" fmla="*/ 24 w 53"/>
                <a:gd name="T61" fmla="*/ 1 h 42"/>
                <a:gd name="T62" fmla="*/ 24 w 53"/>
                <a:gd name="T63" fmla="*/ 2 h 42"/>
                <a:gd name="T64" fmla="*/ 24 w 53"/>
                <a:gd name="T65" fmla="*/ 3 h 42"/>
                <a:gd name="T66" fmla="*/ 23 w 53"/>
                <a:gd name="T67" fmla="*/ 3 h 42"/>
                <a:gd name="T68" fmla="*/ 22 w 53"/>
                <a:gd name="T69" fmla="*/ 4 h 42"/>
                <a:gd name="T70" fmla="*/ 22 w 53"/>
                <a:gd name="T71" fmla="*/ 6 h 42"/>
                <a:gd name="T72" fmla="*/ 22 w 53"/>
                <a:gd name="T73" fmla="*/ 7 h 42"/>
                <a:gd name="T74" fmla="*/ 24 w 53"/>
                <a:gd name="T75" fmla="*/ 7 h 42"/>
                <a:gd name="T76" fmla="*/ 24 w 53"/>
                <a:gd name="T77" fmla="*/ 7 h 42"/>
                <a:gd name="T78" fmla="*/ 24 w 53"/>
                <a:gd name="T79" fmla="*/ 10 h 42"/>
                <a:gd name="T80" fmla="*/ 23 w 53"/>
                <a:gd name="T81" fmla="*/ 12 h 42"/>
                <a:gd name="T82" fmla="*/ 23 w 53"/>
                <a:gd name="T83" fmla="*/ 18 h 42"/>
                <a:gd name="T84" fmla="*/ 24 w 53"/>
                <a:gd name="T85" fmla="*/ 20 h 42"/>
                <a:gd name="T86" fmla="*/ 24 w 53"/>
                <a:gd name="T87" fmla="*/ 27 h 42"/>
                <a:gd name="T88" fmla="*/ 23 w 53"/>
                <a:gd name="T89" fmla="*/ 27 h 42"/>
                <a:gd name="T90" fmla="*/ 20 w 53"/>
                <a:gd name="T91" fmla="*/ 9 h 42"/>
                <a:gd name="T92" fmla="*/ 16 w 53"/>
                <a:gd name="T93" fmla="*/ 5 h 42"/>
                <a:gd name="T94" fmla="*/ 3 w 53"/>
                <a:gd name="T95" fmla="*/ 11 h 42"/>
                <a:gd name="T96" fmla="*/ 6 w 53"/>
                <a:gd name="T97" fmla="*/ 32 h 42"/>
                <a:gd name="T98" fmla="*/ 8 w 53"/>
                <a:gd name="T99" fmla="*/ 34 h 42"/>
                <a:gd name="T100" fmla="*/ 44 w 53"/>
                <a:gd name="T101" fmla="*/ 34 h 42"/>
                <a:gd name="T102" fmla="*/ 46 w 53"/>
                <a:gd name="T10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42">
                  <a:moveTo>
                    <a:pt x="8" y="35"/>
                  </a:moveTo>
                  <a:cubicBezTo>
                    <a:pt x="44" y="35"/>
                    <a:pt x="44" y="35"/>
                    <a:pt x="44" y="35"/>
                  </a:cubicBezTo>
                  <a:cubicBezTo>
                    <a:pt x="45" y="35"/>
                    <a:pt x="46" y="35"/>
                    <a:pt x="46" y="36"/>
                  </a:cubicBezTo>
                  <a:cubicBezTo>
                    <a:pt x="46" y="38"/>
                    <a:pt x="46" y="39"/>
                    <a:pt x="46" y="41"/>
                  </a:cubicBezTo>
                  <a:cubicBezTo>
                    <a:pt x="46" y="41"/>
                    <a:pt x="45" y="42"/>
                    <a:pt x="44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7" y="42"/>
                    <a:pt x="7" y="41"/>
                    <a:pt x="7" y="41"/>
                  </a:cubicBezTo>
                  <a:cubicBezTo>
                    <a:pt x="7" y="39"/>
                    <a:pt x="7" y="38"/>
                    <a:pt x="7" y="36"/>
                  </a:cubicBezTo>
                  <a:cubicBezTo>
                    <a:pt x="7" y="35"/>
                    <a:pt x="7" y="35"/>
                    <a:pt x="8" y="35"/>
                  </a:cubicBezTo>
                  <a:close/>
                  <a:moveTo>
                    <a:pt x="46" y="32"/>
                  </a:moveTo>
                  <a:cubicBezTo>
                    <a:pt x="48" y="25"/>
                    <a:pt x="53" y="17"/>
                    <a:pt x="49" y="11"/>
                  </a:cubicBezTo>
                  <a:cubicBezTo>
                    <a:pt x="47" y="8"/>
                    <a:pt x="42" y="6"/>
                    <a:pt x="36" y="5"/>
                  </a:cubicBezTo>
                  <a:cubicBezTo>
                    <a:pt x="32" y="5"/>
                    <a:pt x="32" y="5"/>
                    <a:pt x="32" y="8"/>
                  </a:cubicBezTo>
                  <a:cubicBezTo>
                    <a:pt x="32" y="15"/>
                    <a:pt x="31" y="21"/>
                    <a:pt x="29" y="27"/>
                  </a:cubicBezTo>
                  <a:cubicBezTo>
                    <a:pt x="29" y="30"/>
                    <a:pt x="28" y="30"/>
                    <a:pt x="28" y="27"/>
                  </a:cubicBezTo>
                  <a:cubicBezTo>
                    <a:pt x="28" y="23"/>
                    <a:pt x="28" y="24"/>
                    <a:pt x="28" y="20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31" y="16"/>
                    <a:pt x="31" y="13"/>
                    <a:pt x="29" y="12"/>
                  </a:cubicBezTo>
                  <a:cubicBezTo>
                    <a:pt x="28" y="11"/>
                    <a:pt x="28" y="11"/>
                    <a:pt x="28" y="10"/>
                  </a:cubicBezTo>
                  <a:cubicBezTo>
                    <a:pt x="28" y="10"/>
                    <a:pt x="28" y="8"/>
                    <a:pt x="28" y="7"/>
                  </a:cubicBezTo>
                  <a:cubicBezTo>
                    <a:pt x="28" y="7"/>
                    <a:pt x="28" y="7"/>
                    <a:pt x="29" y="7"/>
                  </a:cubicBezTo>
                  <a:cubicBezTo>
                    <a:pt x="29" y="7"/>
                    <a:pt x="30" y="7"/>
                    <a:pt x="30" y="7"/>
                  </a:cubicBezTo>
                  <a:cubicBezTo>
                    <a:pt x="31" y="7"/>
                    <a:pt x="31" y="7"/>
                    <a:pt x="31" y="6"/>
                  </a:cubicBezTo>
                  <a:cubicBezTo>
                    <a:pt x="31" y="5"/>
                    <a:pt x="31" y="5"/>
                    <a:pt x="31" y="4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8" y="2"/>
                  </a:cubicBezTo>
                  <a:cubicBezTo>
                    <a:pt x="28" y="2"/>
                    <a:pt x="28" y="2"/>
                    <a:pt x="28" y="1"/>
                  </a:cubicBezTo>
                  <a:cubicBezTo>
                    <a:pt x="28" y="1"/>
                    <a:pt x="28" y="0"/>
                    <a:pt x="27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1"/>
                    <a:pt x="24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10"/>
                    <a:pt x="24" y="10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22" y="13"/>
                    <a:pt x="22" y="16"/>
                    <a:pt x="23" y="18"/>
                  </a:cubicBezTo>
                  <a:cubicBezTo>
                    <a:pt x="24" y="18"/>
                    <a:pt x="24" y="19"/>
                    <a:pt x="24" y="20"/>
                  </a:cubicBezTo>
                  <a:cubicBezTo>
                    <a:pt x="24" y="24"/>
                    <a:pt x="24" y="23"/>
                    <a:pt x="24" y="27"/>
                  </a:cubicBezTo>
                  <a:cubicBezTo>
                    <a:pt x="24" y="30"/>
                    <a:pt x="24" y="30"/>
                    <a:pt x="23" y="27"/>
                  </a:cubicBezTo>
                  <a:cubicBezTo>
                    <a:pt x="22" y="21"/>
                    <a:pt x="21" y="15"/>
                    <a:pt x="20" y="9"/>
                  </a:cubicBezTo>
                  <a:cubicBezTo>
                    <a:pt x="20" y="5"/>
                    <a:pt x="20" y="5"/>
                    <a:pt x="16" y="5"/>
                  </a:cubicBezTo>
                  <a:cubicBezTo>
                    <a:pt x="10" y="6"/>
                    <a:pt x="6" y="8"/>
                    <a:pt x="3" y="11"/>
                  </a:cubicBezTo>
                  <a:cubicBezTo>
                    <a:pt x="0" y="17"/>
                    <a:pt x="5" y="25"/>
                    <a:pt x="6" y="32"/>
                  </a:cubicBezTo>
                  <a:cubicBezTo>
                    <a:pt x="7" y="33"/>
                    <a:pt x="7" y="34"/>
                    <a:pt x="8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5" y="34"/>
                    <a:pt x="46" y="33"/>
                    <a:pt x="46" y="3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343"/>
            <p:cNvSpPr>
              <a:spLocks noEditPoints="1"/>
            </p:cNvSpPr>
            <p:nvPr/>
          </p:nvSpPr>
          <p:spPr bwMode="auto">
            <a:xfrm>
              <a:off x="979488" y="2673351"/>
              <a:ext cx="641350" cy="495300"/>
            </a:xfrm>
            <a:custGeom>
              <a:avLst/>
              <a:gdLst>
                <a:gd name="T0" fmla="*/ 8 w 53"/>
                <a:gd name="T1" fmla="*/ 34 h 41"/>
                <a:gd name="T2" fmla="*/ 45 w 53"/>
                <a:gd name="T3" fmla="*/ 34 h 41"/>
                <a:gd name="T4" fmla="*/ 46 w 53"/>
                <a:gd name="T5" fmla="*/ 35 h 41"/>
                <a:gd name="T6" fmla="*/ 46 w 53"/>
                <a:gd name="T7" fmla="*/ 40 h 41"/>
                <a:gd name="T8" fmla="*/ 45 w 53"/>
                <a:gd name="T9" fmla="*/ 41 h 41"/>
                <a:gd name="T10" fmla="*/ 8 w 53"/>
                <a:gd name="T11" fmla="*/ 41 h 41"/>
                <a:gd name="T12" fmla="*/ 7 w 53"/>
                <a:gd name="T13" fmla="*/ 40 h 41"/>
                <a:gd name="T14" fmla="*/ 7 w 53"/>
                <a:gd name="T15" fmla="*/ 35 h 41"/>
                <a:gd name="T16" fmla="*/ 8 w 53"/>
                <a:gd name="T17" fmla="*/ 34 h 41"/>
                <a:gd name="T18" fmla="*/ 46 w 53"/>
                <a:gd name="T19" fmla="*/ 31 h 41"/>
                <a:gd name="T20" fmla="*/ 49 w 53"/>
                <a:gd name="T21" fmla="*/ 11 h 41"/>
                <a:gd name="T22" fmla="*/ 36 w 53"/>
                <a:gd name="T23" fmla="*/ 5 h 41"/>
                <a:gd name="T24" fmla="*/ 32 w 53"/>
                <a:gd name="T25" fmla="*/ 8 h 41"/>
                <a:gd name="T26" fmla="*/ 30 w 53"/>
                <a:gd name="T27" fmla="*/ 26 h 41"/>
                <a:gd name="T28" fmla="*/ 29 w 53"/>
                <a:gd name="T29" fmla="*/ 26 h 41"/>
                <a:gd name="T30" fmla="*/ 29 w 53"/>
                <a:gd name="T31" fmla="*/ 19 h 41"/>
                <a:gd name="T32" fmla="*/ 29 w 53"/>
                <a:gd name="T33" fmla="*/ 17 h 41"/>
                <a:gd name="T34" fmla="*/ 29 w 53"/>
                <a:gd name="T35" fmla="*/ 11 h 41"/>
                <a:gd name="T36" fmla="*/ 28 w 53"/>
                <a:gd name="T37" fmla="*/ 10 h 41"/>
                <a:gd name="T38" fmla="*/ 28 w 53"/>
                <a:gd name="T39" fmla="*/ 7 h 41"/>
                <a:gd name="T40" fmla="*/ 29 w 53"/>
                <a:gd name="T41" fmla="*/ 6 h 41"/>
                <a:gd name="T42" fmla="*/ 30 w 53"/>
                <a:gd name="T43" fmla="*/ 6 h 41"/>
                <a:gd name="T44" fmla="*/ 31 w 53"/>
                <a:gd name="T45" fmla="*/ 5 h 41"/>
                <a:gd name="T46" fmla="*/ 31 w 53"/>
                <a:gd name="T47" fmla="*/ 3 h 41"/>
                <a:gd name="T48" fmla="*/ 30 w 53"/>
                <a:gd name="T49" fmla="*/ 2 h 41"/>
                <a:gd name="T50" fmla="*/ 29 w 53"/>
                <a:gd name="T51" fmla="*/ 2 h 41"/>
                <a:gd name="T52" fmla="*/ 28 w 53"/>
                <a:gd name="T53" fmla="*/ 1 h 41"/>
                <a:gd name="T54" fmla="*/ 28 w 53"/>
                <a:gd name="T55" fmla="*/ 1 h 41"/>
                <a:gd name="T56" fmla="*/ 27 w 53"/>
                <a:gd name="T57" fmla="*/ 0 h 41"/>
                <a:gd name="T58" fmla="*/ 26 w 53"/>
                <a:gd name="T59" fmla="*/ 0 h 41"/>
                <a:gd name="T60" fmla="*/ 25 w 53"/>
                <a:gd name="T61" fmla="*/ 1 h 41"/>
                <a:gd name="T62" fmla="*/ 25 w 53"/>
                <a:gd name="T63" fmla="*/ 1 h 41"/>
                <a:gd name="T64" fmla="*/ 24 w 53"/>
                <a:gd name="T65" fmla="*/ 2 h 41"/>
                <a:gd name="T66" fmla="*/ 23 w 53"/>
                <a:gd name="T67" fmla="*/ 2 h 41"/>
                <a:gd name="T68" fmla="*/ 22 w 53"/>
                <a:gd name="T69" fmla="*/ 3 h 41"/>
                <a:gd name="T70" fmla="*/ 22 w 53"/>
                <a:gd name="T71" fmla="*/ 5 h 41"/>
                <a:gd name="T72" fmla="*/ 23 w 53"/>
                <a:gd name="T73" fmla="*/ 6 h 41"/>
                <a:gd name="T74" fmla="*/ 24 w 53"/>
                <a:gd name="T75" fmla="*/ 6 h 41"/>
                <a:gd name="T76" fmla="*/ 25 w 53"/>
                <a:gd name="T77" fmla="*/ 7 h 41"/>
                <a:gd name="T78" fmla="*/ 25 w 53"/>
                <a:gd name="T79" fmla="*/ 10 h 41"/>
                <a:gd name="T80" fmla="*/ 24 w 53"/>
                <a:gd name="T81" fmla="*/ 11 h 41"/>
                <a:gd name="T82" fmla="*/ 23 w 53"/>
                <a:gd name="T83" fmla="*/ 17 h 41"/>
                <a:gd name="T84" fmla="*/ 24 w 53"/>
                <a:gd name="T85" fmla="*/ 19 h 41"/>
                <a:gd name="T86" fmla="*/ 24 w 53"/>
                <a:gd name="T87" fmla="*/ 26 h 41"/>
                <a:gd name="T88" fmla="*/ 23 w 53"/>
                <a:gd name="T89" fmla="*/ 26 h 41"/>
                <a:gd name="T90" fmla="*/ 21 w 53"/>
                <a:gd name="T91" fmla="*/ 8 h 41"/>
                <a:gd name="T92" fmla="*/ 17 w 53"/>
                <a:gd name="T93" fmla="*/ 5 h 41"/>
                <a:gd name="T94" fmla="*/ 4 w 53"/>
                <a:gd name="T95" fmla="*/ 11 h 41"/>
                <a:gd name="T96" fmla="*/ 7 w 53"/>
                <a:gd name="T97" fmla="*/ 31 h 41"/>
                <a:gd name="T98" fmla="*/ 8 w 53"/>
                <a:gd name="T99" fmla="*/ 33 h 41"/>
                <a:gd name="T100" fmla="*/ 44 w 53"/>
                <a:gd name="T101" fmla="*/ 33 h 41"/>
                <a:gd name="T102" fmla="*/ 46 w 53"/>
                <a:gd name="T103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41">
                  <a:moveTo>
                    <a:pt x="8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6" y="34"/>
                    <a:pt x="46" y="35"/>
                  </a:cubicBezTo>
                  <a:cubicBezTo>
                    <a:pt x="46" y="37"/>
                    <a:pt x="46" y="38"/>
                    <a:pt x="46" y="40"/>
                  </a:cubicBezTo>
                  <a:cubicBezTo>
                    <a:pt x="46" y="41"/>
                    <a:pt x="45" y="41"/>
                    <a:pt x="45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7" y="41"/>
                    <a:pt x="7" y="40"/>
                  </a:cubicBezTo>
                  <a:cubicBezTo>
                    <a:pt x="7" y="38"/>
                    <a:pt x="7" y="37"/>
                    <a:pt x="7" y="35"/>
                  </a:cubicBezTo>
                  <a:cubicBezTo>
                    <a:pt x="7" y="34"/>
                    <a:pt x="8" y="34"/>
                    <a:pt x="8" y="34"/>
                  </a:cubicBezTo>
                  <a:close/>
                  <a:moveTo>
                    <a:pt x="46" y="31"/>
                  </a:moveTo>
                  <a:cubicBezTo>
                    <a:pt x="48" y="24"/>
                    <a:pt x="53" y="16"/>
                    <a:pt x="49" y="11"/>
                  </a:cubicBezTo>
                  <a:cubicBezTo>
                    <a:pt x="47" y="8"/>
                    <a:pt x="42" y="6"/>
                    <a:pt x="36" y="5"/>
                  </a:cubicBezTo>
                  <a:cubicBezTo>
                    <a:pt x="33" y="4"/>
                    <a:pt x="32" y="4"/>
                    <a:pt x="32" y="8"/>
                  </a:cubicBezTo>
                  <a:cubicBezTo>
                    <a:pt x="32" y="14"/>
                    <a:pt x="31" y="20"/>
                    <a:pt x="30" y="26"/>
                  </a:cubicBezTo>
                  <a:cubicBezTo>
                    <a:pt x="29" y="29"/>
                    <a:pt x="29" y="29"/>
                    <a:pt x="29" y="26"/>
                  </a:cubicBezTo>
                  <a:cubicBezTo>
                    <a:pt x="29" y="22"/>
                    <a:pt x="29" y="23"/>
                    <a:pt x="29" y="19"/>
                  </a:cubicBezTo>
                  <a:cubicBezTo>
                    <a:pt x="29" y="18"/>
                    <a:pt x="29" y="18"/>
                    <a:pt x="29" y="17"/>
                  </a:cubicBezTo>
                  <a:cubicBezTo>
                    <a:pt x="31" y="15"/>
                    <a:pt x="31" y="13"/>
                    <a:pt x="29" y="11"/>
                  </a:cubicBezTo>
                  <a:cubicBezTo>
                    <a:pt x="28" y="11"/>
                    <a:pt x="28" y="10"/>
                    <a:pt x="28" y="10"/>
                  </a:cubicBezTo>
                  <a:cubicBezTo>
                    <a:pt x="28" y="9"/>
                    <a:pt x="28" y="7"/>
                    <a:pt x="28" y="7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6"/>
                    <a:pt x="30" y="6"/>
                    <a:pt x="30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1" y="2"/>
                    <a:pt x="31" y="2"/>
                    <a:pt x="30" y="2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8" y="2"/>
                    <a:pt x="28" y="2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2"/>
                    <a:pt x="25" y="2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3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6"/>
                    <a:pt x="23" y="6"/>
                    <a:pt x="24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5" y="7"/>
                    <a:pt x="25" y="9"/>
                    <a:pt x="25" y="10"/>
                  </a:cubicBezTo>
                  <a:cubicBezTo>
                    <a:pt x="25" y="10"/>
                    <a:pt x="25" y="11"/>
                    <a:pt x="24" y="11"/>
                  </a:cubicBezTo>
                  <a:cubicBezTo>
                    <a:pt x="22" y="13"/>
                    <a:pt x="22" y="15"/>
                    <a:pt x="23" y="17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4" y="23"/>
                    <a:pt x="24" y="22"/>
                    <a:pt x="24" y="26"/>
                  </a:cubicBezTo>
                  <a:cubicBezTo>
                    <a:pt x="24" y="29"/>
                    <a:pt x="24" y="29"/>
                    <a:pt x="23" y="26"/>
                  </a:cubicBezTo>
                  <a:cubicBezTo>
                    <a:pt x="22" y="21"/>
                    <a:pt x="21" y="15"/>
                    <a:pt x="21" y="8"/>
                  </a:cubicBezTo>
                  <a:cubicBezTo>
                    <a:pt x="20" y="4"/>
                    <a:pt x="20" y="4"/>
                    <a:pt x="17" y="5"/>
                  </a:cubicBezTo>
                  <a:cubicBezTo>
                    <a:pt x="11" y="6"/>
                    <a:pt x="6" y="8"/>
                    <a:pt x="4" y="11"/>
                  </a:cubicBezTo>
                  <a:cubicBezTo>
                    <a:pt x="0" y="16"/>
                    <a:pt x="5" y="24"/>
                    <a:pt x="7" y="31"/>
                  </a:cubicBezTo>
                  <a:cubicBezTo>
                    <a:pt x="7" y="32"/>
                    <a:pt x="7" y="33"/>
                    <a:pt x="8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6" y="33"/>
                    <a:pt x="46" y="32"/>
                    <a:pt x="46" y="3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344"/>
            <p:cNvSpPr>
              <a:spLocks noEditPoints="1"/>
            </p:cNvSpPr>
            <p:nvPr/>
          </p:nvSpPr>
          <p:spPr bwMode="auto">
            <a:xfrm>
              <a:off x="979488" y="2673351"/>
              <a:ext cx="641350" cy="495300"/>
            </a:xfrm>
            <a:custGeom>
              <a:avLst/>
              <a:gdLst>
                <a:gd name="T0" fmla="*/ 8 w 53"/>
                <a:gd name="T1" fmla="*/ 34 h 41"/>
                <a:gd name="T2" fmla="*/ 45 w 53"/>
                <a:gd name="T3" fmla="*/ 34 h 41"/>
                <a:gd name="T4" fmla="*/ 46 w 53"/>
                <a:gd name="T5" fmla="*/ 35 h 41"/>
                <a:gd name="T6" fmla="*/ 46 w 53"/>
                <a:gd name="T7" fmla="*/ 40 h 41"/>
                <a:gd name="T8" fmla="*/ 45 w 53"/>
                <a:gd name="T9" fmla="*/ 41 h 41"/>
                <a:gd name="T10" fmla="*/ 8 w 53"/>
                <a:gd name="T11" fmla="*/ 41 h 41"/>
                <a:gd name="T12" fmla="*/ 7 w 53"/>
                <a:gd name="T13" fmla="*/ 40 h 41"/>
                <a:gd name="T14" fmla="*/ 7 w 53"/>
                <a:gd name="T15" fmla="*/ 35 h 41"/>
                <a:gd name="T16" fmla="*/ 8 w 53"/>
                <a:gd name="T17" fmla="*/ 34 h 41"/>
                <a:gd name="T18" fmla="*/ 46 w 53"/>
                <a:gd name="T19" fmla="*/ 31 h 41"/>
                <a:gd name="T20" fmla="*/ 49 w 53"/>
                <a:gd name="T21" fmla="*/ 11 h 41"/>
                <a:gd name="T22" fmla="*/ 36 w 53"/>
                <a:gd name="T23" fmla="*/ 5 h 41"/>
                <a:gd name="T24" fmla="*/ 33 w 53"/>
                <a:gd name="T25" fmla="*/ 8 h 41"/>
                <a:gd name="T26" fmla="*/ 30 w 53"/>
                <a:gd name="T27" fmla="*/ 26 h 41"/>
                <a:gd name="T28" fmla="*/ 29 w 53"/>
                <a:gd name="T29" fmla="*/ 26 h 41"/>
                <a:gd name="T30" fmla="*/ 29 w 53"/>
                <a:gd name="T31" fmla="*/ 19 h 41"/>
                <a:gd name="T32" fmla="*/ 30 w 53"/>
                <a:gd name="T33" fmla="*/ 17 h 41"/>
                <a:gd name="T34" fmla="*/ 29 w 53"/>
                <a:gd name="T35" fmla="*/ 12 h 41"/>
                <a:gd name="T36" fmla="*/ 29 w 53"/>
                <a:gd name="T37" fmla="*/ 10 h 41"/>
                <a:gd name="T38" fmla="*/ 29 w 53"/>
                <a:gd name="T39" fmla="*/ 7 h 41"/>
                <a:gd name="T40" fmla="*/ 29 w 53"/>
                <a:gd name="T41" fmla="*/ 6 h 41"/>
                <a:gd name="T42" fmla="*/ 30 w 53"/>
                <a:gd name="T43" fmla="*/ 6 h 41"/>
                <a:gd name="T44" fmla="*/ 31 w 53"/>
                <a:gd name="T45" fmla="*/ 5 h 41"/>
                <a:gd name="T46" fmla="*/ 31 w 53"/>
                <a:gd name="T47" fmla="*/ 4 h 41"/>
                <a:gd name="T48" fmla="*/ 30 w 53"/>
                <a:gd name="T49" fmla="*/ 3 h 41"/>
                <a:gd name="T50" fmla="*/ 29 w 53"/>
                <a:gd name="T51" fmla="*/ 3 h 41"/>
                <a:gd name="T52" fmla="*/ 29 w 53"/>
                <a:gd name="T53" fmla="*/ 2 h 41"/>
                <a:gd name="T54" fmla="*/ 29 w 53"/>
                <a:gd name="T55" fmla="*/ 1 h 41"/>
                <a:gd name="T56" fmla="*/ 27 w 53"/>
                <a:gd name="T57" fmla="*/ 0 h 41"/>
                <a:gd name="T58" fmla="*/ 26 w 53"/>
                <a:gd name="T59" fmla="*/ 0 h 41"/>
                <a:gd name="T60" fmla="*/ 25 w 53"/>
                <a:gd name="T61" fmla="*/ 1 h 41"/>
                <a:gd name="T62" fmla="*/ 25 w 53"/>
                <a:gd name="T63" fmla="*/ 2 h 41"/>
                <a:gd name="T64" fmla="*/ 24 w 53"/>
                <a:gd name="T65" fmla="*/ 3 h 41"/>
                <a:gd name="T66" fmla="*/ 23 w 53"/>
                <a:gd name="T67" fmla="*/ 3 h 41"/>
                <a:gd name="T68" fmla="*/ 22 w 53"/>
                <a:gd name="T69" fmla="*/ 4 h 41"/>
                <a:gd name="T70" fmla="*/ 22 w 53"/>
                <a:gd name="T71" fmla="*/ 5 h 41"/>
                <a:gd name="T72" fmla="*/ 23 w 53"/>
                <a:gd name="T73" fmla="*/ 6 h 41"/>
                <a:gd name="T74" fmla="*/ 24 w 53"/>
                <a:gd name="T75" fmla="*/ 6 h 41"/>
                <a:gd name="T76" fmla="*/ 25 w 53"/>
                <a:gd name="T77" fmla="*/ 7 h 41"/>
                <a:gd name="T78" fmla="*/ 25 w 53"/>
                <a:gd name="T79" fmla="*/ 10 h 41"/>
                <a:gd name="T80" fmla="*/ 24 w 53"/>
                <a:gd name="T81" fmla="*/ 12 h 41"/>
                <a:gd name="T82" fmla="*/ 24 w 53"/>
                <a:gd name="T83" fmla="*/ 17 h 41"/>
                <a:gd name="T84" fmla="*/ 24 w 53"/>
                <a:gd name="T85" fmla="*/ 19 h 41"/>
                <a:gd name="T86" fmla="*/ 24 w 53"/>
                <a:gd name="T87" fmla="*/ 26 h 41"/>
                <a:gd name="T88" fmla="*/ 24 w 53"/>
                <a:gd name="T89" fmla="*/ 26 h 41"/>
                <a:gd name="T90" fmla="*/ 21 w 53"/>
                <a:gd name="T91" fmla="*/ 8 h 41"/>
                <a:gd name="T92" fmla="*/ 17 w 53"/>
                <a:gd name="T93" fmla="*/ 5 h 41"/>
                <a:gd name="T94" fmla="*/ 4 w 53"/>
                <a:gd name="T95" fmla="*/ 11 h 41"/>
                <a:gd name="T96" fmla="*/ 7 w 53"/>
                <a:gd name="T97" fmla="*/ 31 h 41"/>
                <a:gd name="T98" fmla="*/ 9 w 53"/>
                <a:gd name="T99" fmla="*/ 33 h 41"/>
                <a:gd name="T100" fmla="*/ 45 w 53"/>
                <a:gd name="T101" fmla="*/ 33 h 41"/>
                <a:gd name="T102" fmla="*/ 46 w 53"/>
                <a:gd name="T103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41">
                  <a:moveTo>
                    <a:pt x="8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6" y="34"/>
                    <a:pt x="46" y="35"/>
                    <a:pt x="46" y="35"/>
                  </a:cubicBezTo>
                  <a:cubicBezTo>
                    <a:pt x="46" y="37"/>
                    <a:pt x="46" y="39"/>
                    <a:pt x="46" y="40"/>
                  </a:cubicBezTo>
                  <a:cubicBezTo>
                    <a:pt x="46" y="41"/>
                    <a:pt x="46" y="41"/>
                    <a:pt x="45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7" y="41"/>
                    <a:pt x="7" y="40"/>
                  </a:cubicBezTo>
                  <a:cubicBezTo>
                    <a:pt x="7" y="39"/>
                    <a:pt x="7" y="37"/>
                    <a:pt x="7" y="35"/>
                  </a:cubicBezTo>
                  <a:cubicBezTo>
                    <a:pt x="7" y="35"/>
                    <a:pt x="8" y="34"/>
                    <a:pt x="8" y="34"/>
                  </a:cubicBezTo>
                  <a:close/>
                  <a:moveTo>
                    <a:pt x="46" y="31"/>
                  </a:moveTo>
                  <a:cubicBezTo>
                    <a:pt x="48" y="25"/>
                    <a:pt x="53" y="16"/>
                    <a:pt x="49" y="11"/>
                  </a:cubicBezTo>
                  <a:cubicBezTo>
                    <a:pt x="47" y="8"/>
                    <a:pt x="42" y="6"/>
                    <a:pt x="36" y="5"/>
                  </a:cubicBezTo>
                  <a:cubicBezTo>
                    <a:pt x="33" y="4"/>
                    <a:pt x="33" y="5"/>
                    <a:pt x="33" y="8"/>
                  </a:cubicBezTo>
                  <a:cubicBezTo>
                    <a:pt x="32" y="15"/>
                    <a:pt x="31" y="21"/>
                    <a:pt x="30" y="26"/>
                  </a:cubicBezTo>
                  <a:cubicBezTo>
                    <a:pt x="29" y="29"/>
                    <a:pt x="29" y="30"/>
                    <a:pt x="29" y="26"/>
                  </a:cubicBezTo>
                  <a:cubicBezTo>
                    <a:pt x="29" y="22"/>
                    <a:pt x="29" y="24"/>
                    <a:pt x="29" y="19"/>
                  </a:cubicBezTo>
                  <a:cubicBezTo>
                    <a:pt x="29" y="18"/>
                    <a:pt x="29" y="18"/>
                    <a:pt x="30" y="17"/>
                  </a:cubicBezTo>
                  <a:cubicBezTo>
                    <a:pt x="31" y="16"/>
                    <a:pt x="31" y="13"/>
                    <a:pt x="29" y="12"/>
                  </a:cubicBezTo>
                  <a:cubicBezTo>
                    <a:pt x="29" y="11"/>
                    <a:pt x="29" y="11"/>
                    <a:pt x="29" y="10"/>
                  </a:cubicBezTo>
                  <a:cubicBezTo>
                    <a:pt x="29" y="9"/>
                    <a:pt x="29" y="7"/>
                    <a:pt x="29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9" y="3"/>
                    <a:pt x="29" y="3"/>
                    <a:pt x="29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5" y="7"/>
                    <a:pt x="25" y="9"/>
                    <a:pt x="25" y="10"/>
                  </a:cubicBezTo>
                  <a:cubicBezTo>
                    <a:pt x="25" y="11"/>
                    <a:pt x="25" y="11"/>
                    <a:pt x="24" y="12"/>
                  </a:cubicBezTo>
                  <a:cubicBezTo>
                    <a:pt x="22" y="13"/>
                    <a:pt x="22" y="16"/>
                    <a:pt x="24" y="17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4" y="24"/>
                    <a:pt x="24" y="22"/>
                    <a:pt x="24" y="26"/>
                  </a:cubicBezTo>
                  <a:cubicBezTo>
                    <a:pt x="24" y="30"/>
                    <a:pt x="24" y="29"/>
                    <a:pt x="24" y="26"/>
                  </a:cubicBezTo>
                  <a:cubicBezTo>
                    <a:pt x="22" y="21"/>
                    <a:pt x="21" y="15"/>
                    <a:pt x="21" y="8"/>
                  </a:cubicBezTo>
                  <a:cubicBezTo>
                    <a:pt x="21" y="4"/>
                    <a:pt x="20" y="4"/>
                    <a:pt x="17" y="5"/>
                  </a:cubicBezTo>
                  <a:cubicBezTo>
                    <a:pt x="11" y="6"/>
                    <a:pt x="6" y="8"/>
                    <a:pt x="4" y="11"/>
                  </a:cubicBezTo>
                  <a:cubicBezTo>
                    <a:pt x="0" y="16"/>
                    <a:pt x="5" y="25"/>
                    <a:pt x="7" y="31"/>
                  </a:cubicBezTo>
                  <a:cubicBezTo>
                    <a:pt x="7" y="33"/>
                    <a:pt x="8" y="33"/>
                    <a:pt x="9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33"/>
                    <a:pt x="46" y="33"/>
                    <a:pt x="46" y="3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345"/>
            <p:cNvSpPr>
              <a:spLocks noEditPoints="1"/>
            </p:cNvSpPr>
            <p:nvPr/>
          </p:nvSpPr>
          <p:spPr bwMode="auto">
            <a:xfrm>
              <a:off x="979488" y="2673351"/>
              <a:ext cx="641350" cy="508000"/>
            </a:xfrm>
            <a:custGeom>
              <a:avLst/>
              <a:gdLst>
                <a:gd name="T0" fmla="*/ 9 w 53"/>
                <a:gd name="T1" fmla="*/ 34 h 42"/>
                <a:gd name="T2" fmla="*/ 45 w 53"/>
                <a:gd name="T3" fmla="*/ 34 h 42"/>
                <a:gd name="T4" fmla="*/ 46 w 53"/>
                <a:gd name="T5" fmla="*/ 36 h 42"/>
                <a:gd name="T6" fmla="*/ 46 w 53"/>
                <a:gd name="T7" fmla="*/ 40 h 42"/>
                <a:gd name="T8" fmla="*/ 45 w 53"/>
                <a:gd name="T9" fmla="*/ 42 h 42"/>
                <a:gd name="T10" fmla="*/ 9 w 53"/>
                <a:gd name="T11" fmla="*/ 42 h 42"/>
                <a:gd name="T12" fmla="*/ 8 w 53"/>
                <a:gd name="T13" fmla="*/ 40 h 42"/>
                <a:gd name="T14" fmla="*/ 8 w 53"/>
                <a:gd name="T15" fmla="*/ 36 h 42"/>
                <a:gd name="T16" fmla="*/ 9 w 53"/>
                <a:gd name="T17" fmla="*/ 34 h 42"/>
                <a:gd name="T18" fmla="*/ 47 w 53"/>
                <a:gd name="T19" fmla="*/ 32 h 42"/>
                <a:gd name="T20" fmla="*/ 50 w 53"/>
                <a:gd name="T21" fmla="*/ 11 h 42"/>
                <a:gd name="T22" fmla="*/ 37 w 53"/>
                <a:gd name="T23" fmla="*/ 5 h 42"/>
                <a:gd name="T24" fmla="*/ 33 w 53"/>
                <a:gd name="T25" fmla="*/ 8 h 42"/>
                <a:gd name="T26" fmla="*/ 30 w 53"/>
                <a:gd name="T27" fmla="*/ 27 h 42"/>
                <a:gd name="T28" fmla="*/ 29 w 53"/>
                <a:gd name="T29" fmla="*/ 27 h 42"/>
                <a:gd name="T30" fmla="*/ 29 w 53"/>
                <a:gd name="T31" fmla="*/ 19 h 42"/>
                <a:gd name="T32" fmla="*/ 30 w 53"/>
                <a:gd name="T33" fmla="*/ 17 h 42"/>
                <a:gd name="T34" fmla="*/ 30 w 53"/>
                <a:gd name="T35" fmla="*/ 12 h 42"/>
                <a:gd name="T36" fmla="*/ 29 w 53"/>
                <a:gd name="T37" fmla="*/ 10 h 42"/>
                <a:gd name="T38" fmla="*/ 29 w 53"/>
                <a:gd name="T39" fmla="*/ 7 h 42"/>
                <a:gd name="T40" fmla="*/ 30 w 53"/>
                <a:gd name="T41" fmla="*/ 6 h 42"/>
                <a:gd name="T42" fmla="*/ 31 w 53"/>
                <a:gd name="T43" fmla="*/ 6 h 42"/>
                <a:gd name="T44" fmla="*/ 32 w 53"/>
                <a:gd name="T45" fmla="*/ 5 h 42"/>
                <a:gd name="T46" fmla="*/ 32 w 53"/>
                <a:gd name="T47" fmla="*/ 4 h 42"/>
                <a:gd name="T48" fmla="*/ 31 w 53"/>
                <a:gd name="T49" fmla="*/ 3 h 42"/>
                <a:gd name="T50" fmla="*/ 30 w 53"/>
                <a:gd name="T51" fmla="*/ 3 h 42"/>
                <a:gd name="T52" fmla="*/ 29 w 53"/>
                <a:gd name="T53" fmla="*/ 2 h 42"/>
                <a:gd name="T54" fmla="*/ 29 w 53"/>
                <a:gd name="T55" fmla="*/ 1 h 42"/>
                <a:gd name="T56" fmla="*/ 28 w 53"/>
                <a:gd name="T57" fmla="*/ 0 h 42"/>
                <a:gd name="T58" fmla="*/ 26 w 53"/>
                <a:gd name="T59" fmla="*/ 0 h 42"/>
                <a:gd name="T60" fmla="*/ 25 w 53"/>
                <a:gd name="T61" fmla="*/ 1 h 42"/>
                <a:gd name="T62" fmla="*/ 25 w 53"/>
                <a:gd name="T63" fmla="*/ 2 h 42"/>
                <a:gd name="T64" fmla="*/ 24 w 53"/>
                <a:gd name="T65" fmla="*/ 3 h 42"/>
                <a:gd name="T66" fmla="*/ 23 w 53"/>
                <a:gd name="T67" fmla="*/ 3 h 42"/>
                <a:gd name="T68" fmla="*/ 22 w 53"/>
                <a:gd name="T69" fmla="*/ 4 h 42"/>
                <a:gd name="T70" fmla="*/ 22 w 53"/>
                <a:gd name="T71" fmla="*/ 5 h 42"/>
                <a:gd name="T72" fmla="*/ 23 w 53"/>
                <a:gd name="T73" fmla="*/ 6 h 42"/>
                <a:gd name="T74" fmla="*/ 24 w 53"/>
                <a:gd name="T75" fmla="*/ 6 h 42"/>
                <a:gd name="T76" fmla="*/ 25 w 53"/>
                <a:gd name="T77" fmla="*/ 7 h 42"/>
                <a:gd name="T78" fmla="*/ 25 w 53"/>
                <a:gd name="T79" fmla="*/ 10 h 42"/>
                <a:gd name="T80" fmla="*/ 24 w 53"/>
                <a:gd name="T81" fmla="*/ 12 h 42"/>
                <a:gd name="T82" fmla="*/ 24 w 53"/>
                <a:gd name="T83" fmla="*/ 17 h 42"/>
                <a:gd name="T84" fmla="*/ 25 w 53"/>
                <a:gd name="T85" fmla="*/ 19 h 42"/>
                <a:gd name="T86" fmla="*/ 25 w 53"/>
                <a:gd name="T87" fmla="*/ 27 h 42"/>
                <a:gd name="T88" fmla="*/ 24 w 53"/>
                <a:gd name="T89" fmla="*/ 27 h 42"/>
                <a:gd name="T90" fmla="*/ 21 w 53"/>
                <a:gd name="T91" fmla="*/ 9 h 42"/>
                <a:gd name="T92" fmla="*/ 17 w 53"/>
                <a:gd name="T93" fmla="*/ 5 h 42"/>
                <a:gd name="T94" fmla="*/ 4 w 53"/>
                <a:gd name="T95" fmla="*/ 11 h 42"/>
                <a:gd name="T96" fmla="*/ 7 w 53"/>
                <a:gd name="T97" fmla="*/ 32 h 42"/>
                <a:gd name="T98" fmla="*/ 9 w 53"/>
                <a:gd name="T99" fmla="*/ 33 h 42"/>
                <a:gd name="T100" fmla="*/ 45 w 53"/>
                <a:gd name="T101" fmla="*/ 33 h 42"/>
                <a:gd name="T102" fmla="*/ 47 w 53"/>
                <a:gd name="T10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42">
                  <a:moveTo>
                    <a:pt x="9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6" y="34"/>
                    <a:pt x="46" y="35"/>
                    <a:pt x="46" y="36"/>
                  </a:cubicBezTo>
                  <a:cubicBezTo>
                    <a:pt x="46" y="37"/>
                    <a:pt x="46" y="39"/>
                    <a:pt x="46" y="40"/>
                  </a:cubicBezTo>
                  <a:cubicBezTo>
                    <a:pt x="46" y="41"/>
                    <a:pt x="46" y="42"/>
                    <a:pt x="45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2"/>
                    <a:pt x="8" y="41"/>
                    <a:pt x="8" y="40"/>
                  </a:cubicBezTo>
                  <a:cubicBezTo>
                    <a:pt x="8" y="39"/>
                    <a:pt x="8" y="37"/>
                    <a:pt x="8" y="36"/>
                  </a:cubicBezTo>
                  <a:cubicBezTo>
                    <a:pt x="8" y="35"/>
                    <a:pt x="8" y="34"/>
                    <a:pt x="9" y="34"/>
                  </a:cubicBezTo>
                  <a:close/>
                  <a:moveTo>
                    <a:pt x="47" y="32"/>
                  </a:moveTo>
                  <a:cubicBezTo>
                    <a:pt x="48" y="25"/>
                    <a:pt x="53" y="16"/>
                    <a:pt x="50" y="11"/>
                  </a:cubicBezTo>
                  <a:cubicBezTo>
                    <a:pt x="48" y="8"/>
                    <a:pt x="43" y="6"/>
                    <a:pt x="37" y="5"/>
                  </a:cubicBezTo>
                  <a:cubicBezTo>
                    <a:pt x="33" y="5"/>
                    <a:pt x="33" y="5"/>
                    <a:pt x="33" y="8"/>
                  </a:cubicBezTo>
                  <a:cubicBezTo>
                    <a:pt x="32" y="15"/>
                    <a:pt x="32" y="21"/>
                    <a:pt x="30" y="27"/>
                  </a:cubicBezTo>
                  <a:cubicBezTo>
                    <a:pt x="29" y="30"/>
                    <a:pt x="29" y="30"/>
                    <a:pt x="29" y="27"/>
                  </a:cubicBezTo>
                  <a:cubicBezTo>
                    <a:pt x="29" y="22"/>
                    <a:pt x="29" y="24"/>
                    <a:pt x="29" y="19"/>
                  </a:cubicBezTo>
                  <a:cubicBezTo>
                    <a:pt x="29" y="18"/>
                    <a:pt x="29" y="18"/>
                    <a:pt x="30" y="17"/>
                  </a:cubicBezTo>
                  <a:cubicBezTo>
                    <a:pt x="31" y="16"/>
                    <a:pt x="31" y="13"/>
                    <a:pt x="30" y="12"/>
                  </a:cubicBezTo>
                  <a:cubicBezTo>
                    <a:pt x="29" y="11"/>
                    <a:pt x="29" y="11"/>
                    <a:pt x="29" y="10"/>
                  </a:cubicBezTo>
                  <a:cubicBezTo>
                    <a:pt x="29" y="10"/>
                    <a:pt x="29" y="8"/>
                    <a:pt x="29" y="7"/>
                  </a:cubicBezTo>
                  <a:cubicBezTo>
                    <a:pt x="29" y="6"/>
                    <a:pt x="29" y="6"/>
                    <a:pt x="30" y="6"/>
                  </a:cubicBezTo>
                  <a:cubicBezTo>
                    <a:pt x="30" y="6"/>
                    <a:pt x="30" y="6"/>
                    <a:pt x="31" y="6"/>
                  </a:cubicBezTo>
                  <a:cubicBezTo>
                    <a:pt x="31" y="6"/>
                    <a:pt x="32" y="6"/>
                    <a:pt x="32" y="5"/>
                  </a:cubicBezTo>
                  <a:cubicBezTo>
                    <a:pt x="32" y="5"/>
                    <a:pt x="32" y="4"/>
                    <a:pt x="32" y="4"/>
                  </a:cubicBezTo>
                  <a:cubicBezTo>
                    <a:pt x="32" y="3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9" y="3"/>
                    <a:pt x="29" y="3"/>
                    <a:pt x="29" y="2"/>
                  </a:cubicBezTo>
                  <a:cubicBezTo>
                    <a:pt x="29" y="2"/>
                    <a:pt x="29" y="1"/>
                    <a:pt x="29" y="1"/>
                  </a:cubicBezTo>
                  <a:cubicBezTo>
                    <a:pt x="29" y="0"/>
                    <a:pt x="29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5" y="8"/>
                    <a:pt x="25" y="10"/>
                    <a:pt x="25" y="10"/>
                  </a:cubicBezTo>
                  <a:cubicBezTo>
                    <a:pt x="25" y="11"/>
                    <a:pt x="25" y="11"/>
                    <a:pt x="24" y="12"/>
                  </a:cubicBezTo>
                  <a:cubicBezTo>
                    <a:pt x="22" y="13"/>
                    <a:pt x="22" y="16"/>
                    <a:pt x="24" y="17"/>
                  </a:cubicBezTo>
                  <a:cubicBezTo>
                    <a:pt x="25" y="18"/>
                    <a:pt x="25" y="18"/>
                    <a:pt x="25" y="19"/>
                  </a:cubicBezTo>
                  <a:cubicBezTo>
                    <a:pt x="25" y="24"/>
                    <a:pt x="25" y="22"/>
                    <a:pt x="25" y="27"/>
                  </a:cubicBezTo>
                  <a:cubicBezTo>
                    <a:pt x="25" y="30"/>
                    <a:pt x="25" y="30"/>
                    <a:pt x="24" y="27"/>
                  </a:cubicBezTo>
                  <a:cubicBezTo>
                    <a:pt x="22" y="21"/>
                    <a:pt x="22" y="15"/>
                    <a:pt x="21" y="9"/>
                  </a:cubicBezTo>
                  <a:cubicBezTo>
                    <a:pt x="21" y="5"/>
                    <a:pt x="21" y="5"/>
                    <a:pt x="17" y="5"/>
                  </a:cubicBezTo>
                  <a:cubicBezTo>
                    <a:pt x="11" y="6"/>
                    <a:pt x="6" y="8"/>
                    <a:pt x="4" y="11"/>
                  </a:cubicBezTo>
                  <a:cubicBezTo>
                    <a:pt x="0" y="16"/>
                    <a:pt x="5" y="25"/>
                    <a:pt x="7" y="32"/>
                  </a:cubicBezTo>
                  <a:cubicBezTo>
                    <a:pt x="7" y="33"/>
                    <a:pt x="8" y="33"/>
                    <a:pt x="9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33"/>
                    <a:pt x="46" y="33"/>
                    <a:pt x="47" y="3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346"/>
            <p:cNvSpPr>
              <a:spLocks noEditPoints="1"/>
            </p:cNvSpPr>
            <p:nvPr/>
          </p:nvSpPr>
          <p:spPr bwMode="auto">
            <a:xfrm>
              <a:off x="992188" y="2673351"/>
              <a:ext cx="641350" cy="508000"/>
            </a:xfrm>
            <a:custGeom>
              <a:avLst/>
              <a:gdLst>
                <a:gd name="T0" fmla="*/ 8 w 53"/>
                <a:gd name="T1" fmla="*/ 35 h 42"/>
                <a:gd name="T2" fmla="*/ 44 w 53"/>
                <a:gd name="T3" fmla="*/ 35 h 42"/>
                <a:gd name="T4" fmla="*/ 46 w 53"/>
                <a:gd name="T5" fmla="*/ 36 h 42"/>
                <a:gd name="T6" fmla="*/ 46 w 53"/>
                <a:gd name="T7" fmla="*/ 41 h 42"/>
                <a:gd name="T8" fmla="*/ 44 w 53"/>
                <a:gd name="T9" fmla="*/ 42 h 42"/>
                <a:gd name="T10" fmla="*/ 8 w 53"/>
                <a:gd name="T11" fmla="*/ 42 h 42"/>
                <a:gd name="T12" fmla="*/ 7 w 53"/>
                <a:gd name="T13" fmla="*/ 41 h 42"/>
                <a:gd name="T14" fmla="*/ 7 w 53"/>
                <a:gd name="T15" fmla="*/ 36 h 42"/>
                <a:gd name="T16" fmla="*/ 8 w 53"/>
                <a:gd name="T17" fmla="*/ 35 h 42"/>
                <a:gd name="T18" fmla="*/ 46 w 53"/>
                <a:gd name="T19" fmla="*/ 32 h 42"/>
                <a:gd name="T20" fmla="*/ 49 w 53"/>
                <a:gd name="T21" fmla="*/ 11 h 42"/>
                <a:gd name="T22" fmla="*/ 36 w 53"/>
                <a:gd name="T23" fmla="*/ 5 h 42"/>
                <a:gd name="T24" fmla="*/ 32 w 53"/>
                <a:gd name="T25" fmla="*/ 8 h 42"/>
                <a:gd name="T26" fmla="*/ 29 w 53"/>
                <a:gd name="T27" fmla="*/ 27 h 42"/>
                <a:gd name="T28" fmla="*/ 28 w 53"/>
                <a:gd name="T29" fmla="*/ 27 h 42"/>
                <a:gd name="T30" fmla="*/ 28 w 53"/>
                <a:gd name="T31" fmla="*/ 20 h 42"/>
                <a:gd name="T32" fmla="*/ 29 w 53"/>
                <a:gd name="T33" fmla="*/ 18 h 42"/>
                <a:gd name="T34" fmla="*/ 29 w 53"/>
                <a:gd name="T35" fmla="*/ 12 h 42"/>
                <a:gd name="T36" fmla="*/ 28 w 53"/>
                <a:gd name="T37" fmla="*/ 10 h 42"/>
                <a:gd name="T38" fmla="*/ 28 w 53"/>
                <a:gd name="T39" fmla="*/ 7 h 42"/>
                <a:gd name="T40" fmla="*/ 29 w 53"/>
                <a:gd name="T41" fmla="*/ 7 h 42"/>
                <a:gd name="T42" fmla="*/ 30 w 53"/>
                <a:gd name="T43" fmla="*/ 7 h 42"/>
                <a:gd name="T44" fmla="*/ 31 w 53"/>
                <a:gd name="T45" fmla="*/ 6 h 42"/>
                <a:gd name="T46" fmla="*/ 31 w 53"/>
                <a:gd name="T47" fmla="*/ 4 h 42"/>
                <a:gd name="T48" fmla="*/ 30 w 53"/>
                <a:gd name="T49" fmla="*/ 3 h 42"/>
                <a:gd name="T50" fmla="*/ 29 w 53"/>
                <a:gd name="T51" fmla="*/ 3 h 42"/>
                <a:gd name="T52" fmla="*/ 28 w 53"/>
                <a:gd name="T53" fmla="*/ 2 h 42"/>
                <a:gd name="T54" fmla="*/ 28 w 53"/>
                <a:gd name="T55" fmla="*/ 1 h 42"/>
                <a:gd name="T56" fmla="*/ 27 w 53"/>
                <a:gd name="T57" fmla="*/ 0 h 42"/>
                <a:gd name="T58" fmla="*/ 25 w 53"/>
                <a:gd name="T59" fmla="*/ 0 h 42"/>
                <a:gd name="T60" fmla="*/ 24 w 53"/>
                <a:gd name="T61" fmla="*/ 1 h 42"/>
                <a:gd name="T62" fmla="*/ 24 w 53"/>
                <a:gd name="T63" fmla="*/ 2 h 42"/>
                <a:gd name="T64" fmla="*/ 24 w 53"/>
                <a:gd name="T65" fmla="*/ 3 h 42"/>
                <a:gd name="T66" fmla="*/ 23 w 53"/>
                <a:gd name="T67" fmla="*/ 3 h 42"/>
                <a:gd name="T68" fmla="*/ 22 w 53"/>
                <a:gd name="T69" fmla="*/ 4 h 42"/>
                <a:gd name="T70" fmla="*/ 22 w 53"/>
                <a:gd name="T71" fmla="*/ 6 h 42"/>
                <a:gd name="T72" fmla="*/ 22 w 53"/>
                <a:gd name="T73" fmla="*/ 7 h 42"/>
                <a:gd name="T74" fmla="*/ 23 w 53"/>
                <a:gd name="T75" fmla="*/ 7 h 42"/>
                <a:gd name="T76" fmla="*/ 24 w 53"/>
                <a:gd name="T77" fmla="*/ 7 h 42"/>
                <a:gd name="T78" fmla="*/ 24 w 53"/>
                <a:gd name="T79" fmla="*/ 10 h 42"/>
                <a:gd name="T80" fmla="*/ 23 w 53"/>
                <a:gd name="T81" fmla="*/ 12 h 42"/>
                <a:gd name="T82" fmla="*/ 23 w 53"/>
                <a:gd name="T83" fmla="*/ 18 h 42"/>
                <a:gd name="T84" fmla="*/ 24 w 53"/>
                <a:gd name="T85" fmla="*/ 20 h 42"/>
                <a:gd name="T86" fmla="*/ 24 w 53"/>
                <a:gd name="T87" fmla="*/ 27 h 42"/>
                <a:gd name="T88" fmla="*/ 23 w 53"/>
                <a:gd name="T89" fmla="*/ 27 h 42"/>
                <a:gd name="T90" fmla="*/ 20 w 53"/>
                <a:gd name="T91" fmla="*/ 9 h 42"/>
                <a:gd name="T92" fmla="*/ 16 w 53"/>
                <a:gd name="T93" fmla="*/ 5 h 42"/>
                <a:gd name="T94" fmla="*/ 3 w 53"/>
                <a:gd name="T95" fmla="*/ 11 h 42"/>
                <a:gd name="T96" fmla="*/ 6 w 53"/>
                <a:gd name="T97" fmla="*/ 32 h 42"/>
                <a:gd name="T98" fmla="*/ 8 w 53"/>
                <a:gd name="T99" fmla="*/ 33 h 42"/>
                <a:gd name="T100" fmla="*/ 44 w 53"/>
                <a:gd name="T101" fmla="*/ 33 h 42"/>
                <a:gd name="T102" fmla="*/ 46 w 53"/>
                <a:gd name="T10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42">
                  <a:moveTo>
                    <a:pt x="8" y="35"/>
                  </a:moveTo>
                  <a:cubicBezTo>
                    <a:pt x="44" y="35"/>
                    <a:pt x="44" y="35"/>
                    <a:pt x="44" y="35"/>
                  </a:cubicBezTo>
                  <a:cubicBezTo>
                    <a:pt x="45" y="35"/>
                    <a:pt x="46" y="35"/>
                    <a:pt x="46" y="36"/>
                  </a:cubicBezTo>
                  <a:cubicBezTo>
                    <a:pt x="46" y="37"/>
                    <a:pt x="46" y="39"/>
                    <a:pt x="46" y="41"/>
                  </a:cubicBezTo>
                  <a:cubicBezTo>
                    <a:pt x="46" y="41"/>
                    <a:pt x="45" y="42"/>
                    <a:pt x="44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7" y="42"/>
                    <a:pt x="7" y="41"/>
                    <a:pt x="7" y="41"/>
                  </a:cubicBezTo>
                  <a:cubicBezTo>
                    <a:pt x="7" y="39"/>
                    <a:pt x="7" y="37"/>
                    <a:pt x="7" y="36"/>
                  </a:cubicBezTo>
                  <a:cubicBezTo>
                    <a:pt x="7" y="35"/>
                    <a:pt x="7" y="35"/>
                    <a:pt x="8" y="35"/>
                  </a:cubicBezTo>
                  <a:close/>
                  <a:moveTo>
                    <a:pt x="46" y="32"/>
                  </a:moveTo>
                  <a:cubicBezTo>
                    <a:pt x="48" y="25"/>
                    <a:pt x="53" y="17"/>
                    <a:pt x="49" y="11"/>
                  </a:cubicBezTo>
                  <a:cubicBezTo>
                    <a:pt x="47" y="8"/>
                    <a:pt x="42" y="6"/>
                    <a:pt x="36" y="5"/>
                  </a:cubicBezTo>
                  <a:cubicBezTo>
                    <a:pt x="32" y="5"/>
                    <a:pt x="32" y="5"/>
                    <a:pt x="32" y="8"/>
                  </a:cubicBezTo>
                  <a:cubicBezTo>
                    <a:pt x="32" y="15"/>
                    <a:pt x="31" y="21"/>
                    <a:pt x="29" y="27"/>
                  </a:cubicBezTo>
                  <a:cubicBezTo>
                    <a:pt x="29" y="30"/>
                    <a:pt x="28" y="30"/>
                    <a:pt x="28" y="27"/>
                  </a:cubicBezTo>
                  <a:cubicBezTo>
                    <a:pt x="28" y="23"/>
                    <a:pt x="28" y="24"/>
                    <a:pt x="28" y="20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31" y="16"/>
                    <a:pt x="31" y="13"/>
                    <a:pt x="29" y="12"/>
                  </a:cubicBezTo>
                  <a:cubicBezTo>
                    <a:pt x="28" y="11"/>
                    <a:pt x="28" y="11"/>
                    <a:pt x="28" y="10"/>
                  </a:cubicBezTo>
                  <a:cubicBezTo>
                    <a:pt x="28" y="10"/>
                    <a:pt x="28" y="8"/>
                    <a:pt x="28" y="7"/>
                  </a:cubicBezTo>
                  <a:cubicBezTo>
                    <a:pt x="28" y="7"/>
                    <a:pt x="28" y="7"/>
                    <a:pt x="29" y="7"/>
                  </a:cubicBezTo>
                  <a:cubicBezTo>
                    <a:pt x="29" y="7"/>
                    <a:pt x="30" y="7"/>
                    <a:pt x="30" y="7"/>
                  </a:cubicBezTo>
                  <a:cubicBezTo>
                    <a:pt x="31" y="7"/>
                    <a:pt x="31" y="7"/>
                    <a:pt x="31" y="6"/>
                  </a:cubicBezTo>
                  <a:cubicBezTo>
                    <a:pt x="31" y="5"/>
                    <a:pt x="31" y="5"/>
                    <a:pt x="31" y="4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8" y="2"/>
                  </a:cubicBezTo>
                  <a:cubicBezTo>
                    <a:pt x="28" y="2"/>
                    <a:pt x="28" y="2"/>
                    <a:pt x="28" y="1"/>
                  </a:cubicBezTo>
                  <a:cubicBezTo>
                    <a:pt x="28" y="1"/>
                    <a:pt x="28" y="0"/>
                    <a:pt x="27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1"/>
                    <a:pt x="24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10"/>
                    <a:pt x="24" y="10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22" y="13"/>
                    <a:pt x="22" y="16"/>
                    <a:pt x="23" y="18"/>
                  </a:cubicBezTo>
                  <a:cubicBezTo>
                    <a:pt x="24" y="18"/>
                    <a:pt x="24" y="19"/>
                    <a:pt x="24" y="20"/>
                  </a:cubicBezTo>
                  <a:cubicBezTo>
                    <a:pt x="24" y="24"/>
                    <a:pt x="24" y="23"/>
                    <a:pt x="24" y="27"/>
                  </a:cubicBezTo>
                  <a:cubicBezTo>
                    <a:pt x="24" y="30"/>
                    <a:pt x="24" y="30"/>
                    <a:pt x="23" y="27"/>
                  </a:cubicBezTo>
                  <a:cubicBezTo>
                    <a:pt x="22" y="21"/>
                    <a:pt x="21" y="15"/>
                    <a:pt x="20" y="9"/>
                  </a:cubicBezTo>
                  <a:cubicBezTo>
                    <a:pt x="20" y="5"/>
                    <a:pt x="20" y="5"/>
                    <a:pt x="16" y="5"/>
                  </a:cubicBezTo>
                  <a:cubicBezTo>
                    <a:pt x="10" y="6"/>
                    <a:pt x="6" y="8"/>
                    <a:pt x="3" y="11"/>
                  </a:cubicBezTo>
                  <a:cubicBezTo>
                    <a:pt x="0" y="17"/>
                    <a:pt x="5" y="25"/>
                    <a:pt x="6" y="32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5" y="33"/>
                    <a:pt x="46" y="33"/>
                    <a:pt x="46" y="3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347"/>
            <p:cNvSpPr>
              <a:spLocks noEditPoints="1"/>
            </p:cNvSpPr>
            <p:nvPr/>
          </p:nvSpPr>
          <p:spPr bwMode="auto">
            <a:xfrm>
              <a:off x="992188" y="2684463"/>
              <a:ext cx="641350" cy="496888"/>
            </a:xfrm>
            <a:custGeom>
              <a:avLst/>
              <a:gdLst>
                <a:gd name="T0" fmla="*/ 8 w 53"/>
                <a:gd name="T1" fmla="*/ 34 h 41"/>
                <a:gd name="T2" fmla="*/ 45 w 53"/>
                <a:gd name="T3" fmla="*/ 34 h 41"/>
                <a:gd name="T4" fmla="*/ 46 w 53"/>
                <a:gd name="T5" fmla="*/ 35 h 41"/>
                <a:gd name="T6" fmla="*/ 46 w 53"/>
                <a:gd name="T7" fmla="*/ 40 h 41"/>
                <a:gd name="T8" fmla="*/ 45 w 53"/>
                <a:gd name="T9" fmla="*/ 41 h 41"/>
                <a:gd name="T10" fmla="*/ 8 w 53"/>
                <a:gd name="T11" fmla="*/ 41 h 41"/>
                <a:gd name="T12" fmla="*/ 7 w 53"/>
                <a:gd name="T13" fmla="*/ 40 h 41"/>
                <a:gd name="T14" fmla="*/ 7 w 53"/>
                <a:gd name="T15" fmla="*/ 35 h 41"/>
                <a:gd name="T16" fmla="*/ 8 w 53"/>
                <a:gd name="T17" fmla="*/ 34 h 41"/>
                <a:gd name="T18" fmla="*/ 46 w 53"/>
                <a:gd name="T19" fmla="*/ 31 h 41"/>
                <a:gd name="T20" fmla="*/ 49 w 53"/>
                <a:gd name="T21" fmla="*/ 11 h 41"/>
                <a:gd name="T22" fmla="*/ 36 w 53"/>
                <a:gd name="T23" fmla="*/ 5 h 41"/>
                <a:gd name="T24" fmla="*/ 32 w 53"/>
                <a:gd name="T25" fmla="*/ 8 h 41"/>
                <a:gd name="T26" fmla="*/ 30 w 53"/>
                <a:gd name="T27" fmla="*/ 26 h 41"/>
                <a:gd name="T28" fmla="*/ 29 w 53"/>
                <a:gd name="T29" fmla="*/ 26 h 41"/>
                <a:gd name="T30" fmla="*/ 29 w 53"/>
                <a:gd name="T31" fmla="*/ 19 h 41"/>
                <a:gd name="T32" fmla="*/ 29 w 53"/>
                <a:gd name="T33" fmla="*/ 17 h 41"/>
                <a:gd name="T34" fmla="*/ 29 w 53"/>
                <a:gd name="T35" fmla="*/ 11 h 41"/>
                <a:gd name="T36" fmla="*/ 28 w 53"/>
                <a:gd name="T37" fmla="*/ 10 h 41"/>
                <a:gd name="T38" fmla="*/ 28 w 53"/>
                <a:gd name="T39" fmla="*/ 7 h 41"/>
                <a:gd name="T40" fmla="*/ 29 w 53"/>
                <a:gd name="T41" fmla="*/ 6 h 41"/>
                <a:gd name="T42" fmla="*/ 30 w 53"/>
                <a:gd name="T43" fmla="*/ 6 h 41"/>
                <a:gd name="T44" fmla="*/ 31 w 53"/>
                <a:gd name="T45" fmla="*/ 5 h 41"/>
                <a:gd name="T46" fmla="*/ 31 w 53"/>
                <a:gd name="T47" fmla="*/ 3 h 41"/>
                <a:gd name="T48" fmla="*/ 30 w 53"/>
                <a:gd name="T49" fmla="*/ 2 h 41"/>
                <a:gd name="T50" fmla="*/ 29 w 53"/>
                <a:gd name="T51" fmla="*/ 2 h 41"/>
                <a:gd name="T52" fmla="*/ 28 w 53"/>
                <a:gd name="T53" fmla="*/ 1 h 41"/>
                <a:gd name="T54" fmla="*/ 28 w 53"/>
                <a:gd name="T55" fmla="*/ 1 h 41"/>
                <a:gd name="T56" fmla="*/ 27 w 53"/>
                <a:gd name="T57" fmla="*/ 0 h 41"/>
                <a:gd name="T58" fmla="*/ 26 w 53"/>
                <a:gd name="T59" fmla="*/ 0 h 41"/>
                <a:gd name="T60" fmla="*/ 25 w 53"/>
                <a:gd name="T61" fmla="*/ 1 h 41"/>
                <a:gd name="T62" fmla="*/ 25 w 53"/>
                <a:gd name="T63" fmla="*/ 1 h 41"/>
                <a:gd name="T64" fmla="*/ 24 w 53"/>
                <a:gd name="T65" fmla="*/ 2 h 41"/>
                <a:gd name="T66" fmla="*/ 23 w 53"/>
                <a:gd name="T67" fmla="*/ 2 h 41"/>
                <a:gd name="T68" fmla="*/ 22 w 53"/>
                <a:gd name="T69" fmla="*/ 3 h 41"/>
                <a:gd name="T70" fmla="*/ 22 w 53"/>
                <a:gd name="T71" fmla="*/ 5 h 41"/>
                <a:gd name="T72" fmla="*/ 23 w 53"/>
                <a:gd name="T73" fmla="*/ 6 h 41"/>
                <a:gd name="T74" fmla="*/ 24 w 53"/>
                <a:gd name="T75" fmla="*/ 6 h 41"/>
                <a:gd name="T76" fmla="*/ 25 w 53"/>
                <a:gd name="T77" fmla="*/ 7 h 41"/>
                <a:gd name="T78" fmla="*/ 25 w 53"/>
                <a:gd name="T79" fmla="*/ 10 h 41"/>
                <a:gd name="T80" fmla="*/ 24 w 53"/>
                <a:gd name="T81" fmla="*/ 11 h 41"/>
                <a:gd name="T82" fmla="*/ 23 w 53"/>
                <a:gd name="T83" fmla="*/ 17 h 41"/>
                <a:gd name="T84" fmla="*/ 24 w 53"/>
                <a:gd name="T85" fmla="*/ 19 h 41"/>
                <a:gd name="T86" fmla="*/ 24 w 53"/>
                <a:gd name="T87" fmla="*/ 26 h 41"/>
                <a:gd name="T88" fmla="*/ 23 w 53"/>
                <a:gd name="T89" fmla="*/ 26 h 41"/>
                <a:gd name="T90" fmla="*/ 21 w 53"/>
                <a:gd name="T91" fmla="*/ 8 h 41"/>
                <a:gd name="T92" fmla="*/ 17 w 53"/>
                <a:gd name="T93" fmla="*/ 5 h 41"/>
                <a:gd name="T94" fmla="*/ 4 w 53"/>
                <a:gd name="T95" fmla="*/ 11 h 41"/>
                <a:gd name="T96" fmla="*/ 7 w 53"/>
                <a:gd name="T97" fmla="*/ 31 h 41"/>
                <a:gd name="T98" fmla="*/ 8 w 53"/>
                <a:gd name="T99" fmla="*/ 33 h 41"/>
                <a:gd name="T100" fmla="*/ 44 w 53"/>
                <a:gd name="T101" fmla="*/ 33 h 41"/>
                <a:gd name="T102" fmla="*/ 46 w 53"/>
                <a:gd name="T103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41">
                  <a:moveTo>
                    <a:pt x="8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6" y="34"/>
                    <a:pt x="46" y="35"/>
                  </a:cubicBezTo>
                  <a:cubicBezTo>
                    <a:pt x="46" y="37"/>
                    <a:pt x="46" y="38"/>
                    <a:pt x="46" y="40"/>
                  </a:cubicBezTo>
                  <a:cubicBezTo>
                    <a:pt x="46" y="41"/>
                    <a:pt x="45" y="41"/>
                    <a:pt x="45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7" y="41"/>
                    <a:pt x="7" y="40"/>
                  </a:cubicBezTo>
                  <a:cubicBezTo>
                    <a:pt x="7" y="38"/>
                    <a:pt x="7" y="37"/>
                    <a:pt x="7" y="35"/>
                  </a:cubicBezTo>
                  <a:cubicBezTo>
                    <a:pt x="7" y="34"/>
                    <a:pt x="8" y="34"/>
                    <a:pt x="8" y="34"/>
                  </a:cubicBezTo>
                  <a:close/>
                  <a:moveTo>
                    <a:pt x="46" y="31"/>
                  </a:moveTo>
                  <a:cubicBezTo>
                    <a:pt x="48" y="24"/>
                    <a:pt x="53" y="16"/>
                    <a:pt x="49" y="11"/>
                  </a:cubicBezTo>
                  <a:cubicBezTo>
                    <a:pt x="47" y="8"/>
                    <a:pt x="42" y="6"/>
                    <a:pt x="36" y="5"/>
                  </a:cubicBezTo>
                  <a:cubicBezTo>
                    <a:pt x="33" y="4"/>
                    <a:pt x="32" y="4"/>
                    <a:pt x="32" y="8"/>
                  </a:cubicBezTo>
                  <a:cubicBezTo>
                    <a:pt x="32" y="14"/>
                    <a:pt x="31" y="20"/>
                    <a:pt x="30" y="26"/>
                  </a:cubicBezTo>
                  <a:cubicBezTo>
                    <a:pt x="29" y="29"/>
                    <a:pt x="29" y="29"/>
                    <a:pt x="29" y="26"/>
                  </a:cubicBezTo>
                  <a:cubicBezTo>
                    <a:pt x="29" y="22"/>
                    <a:pt x="29" y="23"/>
                    <a:pt x="29" y="19"/>
                  </a:cubicBezTo>
                  <a:cubicBezTo>
                    <a:pt x="29" y="18"/>
                    <a:pt x="29" y="18"/>
                    <a:pt x="29" y="17"/>
                  </a:cubicBezTo>
                  <a:cubicBezTo>
                    <a:pt x="31" y="15"/>
                    <a:pt x="31" y="13"/>
                    <a:pt x="29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7"/>
                    <a:pt x="28" y="7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6"/>
                    <a:pt x="30" y="6"/>
                    <a:pt x="30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1" y="4"/>
                    <a:pt x="31" y="4"/>
                    <a:pt x="31" y="3"/>
                  </a:cubicBezTo>
                  <a:cubicBezTo>
                    <a:pt x="31" y="2"/>
                    <a:pt x="31" y="2"/>
                    <a:pt x="30" y="2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8" y="2"/>
                    <a:pt x="28" y="2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3"/>
                  </a:cubicBezTo>
                  <a:cubicBezTo>
                    <a:pt x="22" y="4"/>
                    <a:pt x="22" y="4"/>
                    <a:pt x="22" y="5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6"/>
                    <a:pt x="23" y="6"/>
                    <a:pt x="24" y="6"/>
                  </a:cubicBezTo>
                  <a:cubicBezTo>
                    <a:pt x="24" y="6"/>
                    <a:pt x="25" y="6"/>
                    <a:pt x="25" y="7"/>
                  </a:cubicBezTo>
                  <a:cubicBezTo>
                    <a:pt x="25" y="7"/>
                    <a:pt x="25" y="9"/>
                    <a:pt x="25" y="10"/>
                  </a:cubicBezTo>
                  <a:cubicBezTo>
                    <a:pt x="25" y="10"/>
                    <a:pt x="24" y="10"/>
                    <a:pt x="24" y="11"/>
                  </a:cubicBezTo>
                  <a:cubicBezTo>
                    <a:pt x="22" y="13"/>
                    <a:pt x="22" y="15"/>
                    <a:pt x="23" y="17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4" y="23"/>
                    <a:pt x="24" y="22"/>
                    <a:pt x="24" y="26"/>
                  </a:cubicBezTo>
                  <a:cubicBezTo>
                    <a:pt x="24" y="29"/>
                    <a:pt x="24" y="29"/>
                    <a:pt x="23" y="26"/>
                  </a:cubicBezTo>
                  <a:cubicBezTo>
                    <a:pt x="22" y="21"/>
                    <a:pt x="21" y="15"/>
                    <a:pt x="21" y="8"/>
                  </a:cubicBezTo>
                  <a:cubicBezTo>
                    <a:pt x="20" y="4"/>
                    <a:pt x="20" y="4"/>
                    <a:pt x="17" y="5"/>
                  </a:cubicBezTo>
                  <a:cubicBezTo>
                    <a:pt x="11" y="6"/>
                    <a:pt x="6" y="8"/>
                    <a:pt x="4" y="11"/>
                  </a:cubicBezTo>
                  <a:cubicBezTo>
                    <a:pt x="0" y="16"/>
                    <a:pt x="5" y="24"/>
                    <a:pt x="7" y="31"/>
                  </a:cubicBezTo>
                  <a:cubicBezTo>
                    <a:pt x="7" y="32"/>
                    <a:pt x="7" y="33"/>
                    <a:pt x="8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5" y="33"/>
                    <a:pt x="46" y="32"/>
                    <a:pt x="46" y="3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348"/>
            <p:cNvSpPr>
              <a:spLocks noEditPoints="1"/>
            </p:cNvSpPr>
            <p:nvPr/>
          </p:nvSpPr>
          <p:spPr bwMode="auto">
            <a:xfrm>
              <a:off x="992188" y="2684463"/>
              <a:ext cx="641350" cy="496888"/>
            </a:xfrm>
            <a:custGeom>
              <a:avLst/>
              <a:gdLst>
                <a:gd name="T0" fmla="*/ 8 w 53"/>
                <a:gd name="T1" fmla="*/ 34 h 41"/>
                <a:gd name="T2" fmla="*/ 45 w 53"/>
                <a:gd name="T3" fmla="*/ 34 h 41"/>
                <a:gd name="T4" fmla="*/ 46 w 53"/>
                <a:gd name="T5" fmla="*/ 35 h 41"/>
                <a:gd name="T6" fmla="*/ 46 w 53"/>
                <a:gd name="T7" fmla="*/ 40 h 41"/>
                <a:gd name="T8" fmla="*/ 45 w 53"/>
                <a:gd name="T9" fmla="*/ 41 h 41"/>
                <a:gd name="T10" fmla="*/ 8 w 53"/>
                <a:gd name="T11" fmla="*/ 41 h 41"/>
                <a:gd name="T12" fmla="*/ 7 w 53"/>
                <a:gd name="T13" fmla="*/ 40 h 41"/>
                <a:gd name="T14" fmla="*/ 7 w 53"/>
                <a:gd name="T15" fmla="*/ 35 h 41"/>
                <a:gd name="T16" fmla="*/ 8 w 53"/>
                <a:gd name="T17" fmla="*/ 34 h 41"/>
                <a:gd name="T18" fmla="*/ 46 w 53"/>
                <a:gd name="T19" fmla="*/ 31 h 41"/>
                <a:gd name="T20" fmla="*/ 49 w 53"/>
                <a:gd name="T21" fmla="*/ 11 h 41"/>
                <a:gd name="T22" fmla="*/ 36 w 53"/>
                <a:gd name="T23" fmla="*/ 5 h 41"/>
                <a:gd name="T24" fmla="*/ 32 w 53"/>
                <a:gd name="T25" fmla="*/ 8 h 41"/>
                <a:gd name="T26" fmla="*/ 30 w 53"/>
                <a:gd name="T27" fmla="*/ 26 h 41"/>
                <a:gd name="T28" fmla="*/ 29 w 53"/>
                <a:gd name="T29" fmla="*/ 26 h 41"/>
                <a:gd name="T30" fmla="*/ 29 w 53"/>
                <a:gd name="T31" fmla="*/ 19 h 41"/>
                <a:gd name="T32" fmla="*/ 30 w 53"/>
                <a:gd name="T33" fmla="*/ 17 h 41"/>
                <a:gd name="T34" fmla="*/ 29 w 53"/>
                <a:gd name="T35" fmla="*/ 11 h 41"/>
                <a:gd name="T36" fmla="*/ 28 w 53"/>
                <a:gd name="T37" fmla="*/ 10 h 41"/>
                <a:gd name="T38" fmla="*/ 28 w 53"/>
                <a:gd name="T39" fmla="*/ 7 h 41"/>
                <a:gd name="T40" fmla="*/ 29 w 53"/>
                <a:gd name="T41" fmla="*/ 6 h 41"/>
                <a:gd name="T42" fmla="*/ 30 w 53"/>
                <a:gd name="T43" fmla="*/ 6 h 41"/>
                <a:gd name="T44" fmla="*/ 31 w 53"/>
                <a:gd name="T45" fmla="*/ 5 h 41"/>
                <a:gd name="T46" fmla="*/ 31 w 53"/>
                <a:gd name="T47" fmla="*/ 4 h 41"/>
                <a:gd name="T48" fmla="*/ 30 w 53"/>
                <a:gd name="T49" fmla="*/ 3 h 41"/>
                <a:gd name="T50" fmla="*/ 29 w 53"/>
                <a:gd name="T51" fmla="*/ 3 h 41"/>
                <a:gd name="T52" fmla="*/ 28 w 53"/>
                <a:gd name="T53" fmla="*/ 2 h 41"/>
                <a:gd name="T54" fmla="*/ 28 w 53"/>
                <a:gd name="T55" fmla="*/ 1 h 41"/>
                <a:gd name="T56" fmla="*/ 27 w 53"/>
                <a:gd name="T57" fmla="*/ 0 h 41"/>
                <a:gd name="T58" fmla="*/ 26 w 53"/>
                <a:gd name="T59" fmla="*/ 0 h 41"/>
                <a:gd name="T60" fmla="*/ 25 w 53"/>
                <a:gd name="T61" fmla="*/ 1 h 41"/>
                <a:gd name="T62" fmla="*/ 25 w 53"/>
                <a:gd name="T63" fmla="*/ 2 h 41"/>
                <a:gd name="T64" fmla="*/ 24 w 53"/>
                <a:gd name="T65" fmla="*/ 3 h 41"/>
                <a:gd name="T66" fmla="*/ 23 w 53"/>
                <a:gd name="T67" fmla="*/ 3 h 41"/>
                <a:gd name="T68" fmla="*/ 22 w 53"/>
                <a:gd name="T69" fmla="*/ 4 h 41"/>
                <a:gd name="T70" fmla="*/ 22 w 53"/>
                <a:gd name="T71" fmla="*/ 5 h 41"/>
                <a:gd name="T72" fmla="*/ 23 w 53"/>
                <a:gd name="T73" fmla="*/ 6 h 41"/>
                <a:gd name="T74" fmla="*/ 24 w 53"/>
                <a:gd name="T75" fmla="*/ 6 h 41"/>
                <a:gd name="T76" fmla="*/ 25 w 53"/>
                <a:gd name="T77" fmla="*/ 7 h 41"/>
                <a:gd name="T78" fmla="*/ 25 w 53"/>
                <a:gd name="T79" fmla="*/ 10 h 41"/>
                <a:gd name="T80" fmla="*/ 24 w 53"/>
                <a:gd name="T81" fmla="*/ 11 h 41"/>
                <a:gd name="T82" fmla="*/ 24 w 53"/>
                <a:gd name="T83" fmla="*/ 17 h 41"/>
                <a:gd name="T84" fmla="*/ 24 w 53"/>
                <a:gd name="T85" fmla="*/ 19 h 41"/>
                <a:gd name="T86" fmla="*/ 24 w 53"/>
                <a:gd name="T87" fmla="*/ 26 h 41"/>
                <a:gd name="T88" fmla="*/ 23 w 53"/>
                <a:gd name="T89" fmla="*/ 26 h 41"/>
                <a:gd name="T90" fmla="*/ 21 w 53"/>
                <a:gd name="T91" fmla="*/ 8 h 41"/>
                <a:gd name="T92" fmla="*/ 17 w 53"/>
                <a:gd name="T93" fmla="*/ 5 h 41"/>
                <a:gd name="T94" fmla="*/ 4 w 53"/>
                <a:gd name="T95" fmla="*/ 11 h 41"/>
                <a:gd name="T96" fmla="*/ 7 w 53"/>
                <a:gd name="T97" fmla="*/ 31 h 41"/>
                <a:gd name="T98" fmla="*/ 9 w 53"/>
                <a:gd name="T99" fmla="*/ 33 h 41"/>
                <a:gd name="T100" fmla="*/ 45 w 53"/>
                <a:gd name="T101" fmla="*/ 33 h 41"/>
                <a:gd name="T102" fmla="*/ 46 w 53"/>
                <a:gd name="T103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41">
                  <a:moveTo>
                    <a:pt x="8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6" y="34"/>
                    <a:pt x="46" y="35"/>
                    <a:pt x="46" y="35"/>
                  </a:cubicBezTo>
                  <a:cubicBezTo>
                    <a:pt x="46" y="37"/>
                    <a:pt x="46" y="39"/>
                    <a:pt x="46" y="40"/>
                  </a:cubicBezTo>
                  <a:cubicBezTo>
                    <a:pt x="46" y="41"/>
                    <a:pt x="46" y="41"/>
                    <a:pt x="45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7" y="41"/>
                    <a:pt x="7" y="40"/>
                  </a:cubicBezTo>
                  <a:cubicBezTo>
                    <a:pt x="7" y="39"/>
                    <a:pt x="7" y="37"/>
                    <a:pt x="7" y="35"/>
                  </a:cubicBezTo>
                  <a:cubicBezTo>
                    <a:pt x="7" y="35"/>
                    <a:pt x="8" y="34"/>
                    <a:pt x="8" y="34"/>
                  </a:cubicBezTo>
                  <a:close/>
                  <a:moveTo>
                    <a:pt x="46" y="31"/>
                  </a:moveTo>
                  <a:cubicBezTo>
                    <a:pt x="48" y="24"/>
                    <a:pt x="53" y="16"/>
                    <a:pt x="49" y="11"/>
                  </a:cubicBezTo>
                  <a:cubicBezTo>
                    <a:pt x="47" y="8"/>
                    <a:pt x="42" y="6"/>
                    <a:pt x="36" y="5"/>
                  </a:cubicBezTo>
                  <a:cubicBezTo>
                    <a:pt x="33" y="4"/>
                    <a:pt x="33" y="4"/>
                    <a:pt x="32" y="8"/>
                  </a:cubicBezTo>
                  <a:cubicBezTo>
                    <a:pt x="32" y="14"/>
                    <a:pt x="31" y="21"/>
                    <a:pt x="30" y="26"/>
                  </a:cubicBezTo>
                  <a:cubicBezTo>
                    <a:pt x="29" y="29"/>
                    <a:pt x="29" y="29"/>
                    <a:pt x="29" y="26"/>
                  </a:cubicBezTo>
                  <a:cubicBezTo>
                    <a:pt x="29" y="22"/>
                    <a:pt x="29" y="24"/>
                    <a:pt x="29" y="19"/>
                  </a:cubicBezTo>
                  <a:cubicBezTo>
                    <a:pt x="29" y="18"/>
                    <a:pt x="29" y="18"/>
                    <a:pt x="30" y="17"/>
                  </a:cubicBezTo>
                  <a:cubicBezTo>
                    <a:pt x="31" y="16"/>
                    <a:pt x="31" y="13"/>
                    <a:pt x="29" y="11"/>
                  </a:cubicBezTo>
                  <a:cubicBezTo>
                    <a:pt x="29" y="11"/>
                    <a:pt x="28" y="11"/>
                    <a:pt x="28" y="10"/>
                  </a:cubicBezTo>
                  <a:cubicBezTo>
                    <a:pt x="28" y="9"/>
                    <a:pt x="28" y="7"/>
                    <a:pt x="28" y="7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9" y="3"/>
                    <a:pt x="28" y="3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5" y="1"/>
                    <a:pt x="25" y="2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5" y="7"/>
                    <a:pt x="25" y="9"/>
                    <a:pt x="25" y="10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2" y="13"/>
                    <a:pt x="22" y="16"/>
                    <a:pt x="24" y="17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4" y="24"/>
                    <a:pt x="24" y="22"/>
                    <a:pt x="24" y="26"/>
                  </a:cubicBezTo>
                  <a:cubicBezTo>
                    <a:pt x="24" y="29"/>
                    <a:pt x="24" y="29"/>
                    <a:pt x="23" y="26"/>
                  </a:cubicBezTo>
                  <a:cubicBezTo>
                    <a:pt x="22" y="21"/>
                    <a:pt x="21" y="15"/>
                    <a:pt x="21" y="8"/>
                  </a:cubicBezTo>
                  <a:cubicBezTo>
                    <a:pt x="21" y="4"/>
                    <a:pt x="20" y="4"/>
                    <a:pt x="17" y="5"/>
                  </a:cubicBezTo>
                  <a:cubicBezTo>
                    <a:pt x="11" y="6"/>
                    <a:pt x="6" y="8"/>
                    <a:pt x="4" y="11"/>
                  </a:cubicBezTo>
                  <a:cubicBezTo>
                    <a:pt x="0" y="16"/>
                    <a:pt x="5" y="24"/>
                    <a:pt x="7" y="31"/>
                  </a:cubicBezTo>
                  <a:cubicBezTo>
                    <a:pt x="7" y="33"/>
                    <a:pt x="8" y="33"/>
                    <a:pt x="9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33"/>
                    <a:pt x="46" y="33"/>
                    <a:pt x="46" y="3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349"/>
            <p:cNvSpPr>
              <a:spLocks noEditPoints="1"/>
            </p:cNvSpPr>
            <p:nvPr/>
          </p:nvSpPr>
          <p:spPr bwMode="auto">
            <a:xfrm>
              <a:off x="992188" y="2684463"/>
              <a:ext cx="641350" cy="508000"/>
            </a:xfrm>
            <a:custGeom>
              <a:avLst/>
              <a:gdLst>
                <a:gd name="T0" fmla="*/ 9 w 53"/>
                <a:gd name="T1" fmla="*/ 34 h 42"/>
                <a:gd name="T2" fmla="*/ 45 w 53"/>
                <a:gd name="T3" fmla="*/ 34 h 42"/>
                <a:gd name="T4" fmla="*/ 46 w 53"/>
                <a:gd name="T5" fmla="*/ 36 h 42"/>
                <a:gd name="T6" fmla="*/ 46 w 53"/>
                <a:gd name="T7" fmla="*/ 40 h 42"/>
                <a:gd name="T8" fmla="*/ 45 w 53"/>
                <a:gd name="T9" fmla="*/ 42 h 42"/>
                <a:gd name="T10" fmla="*/ 9 w 53"/>
                <a:gd name="T11" fmla="*/ 42 h 42"/>
                <a:gd name="T12" fmla="*/ 7 w 53"/>
                <a:gd name="T13" fmla="*/ 40 h 42"/>
                <a:gd name="T14" fmla="*/ 7 w 53"/>
                <a:gd name="T15" fmla="*/ 36 h 42"/>
                <a:gd name="T16" fmla="*/ 9 w 53"/>
                <a:gd name="T17" fmla="*/ 34 h 42"/>
                <a:gd name="T18" fmla="*/ 47 w 53"/>
                <a:gd name="T19" fmla="*/ 31 h 42"/>
                <a:gd name="T20" fmla="*/ 50 w 53"/>
                <a:gd name="T21" fmla="*/ 11 h 42"/>
                <a:gd name="T22" fmla="*/ 37 w 53"/>
                <a:gd name="T23" fmla="*/ 5 h 42"/>
                <a:gd name="T24" fmla="*/ 33 w 53"/>
                <a:gd name="T25" fmla="*/ 8 h 42"/>
                <a:gd name="T26" fmla="*/ 30 w 53"/>
                <a:gd name="T27" fmla="*/ 27 h 42"/>
                <a:gd name="T28" fmla="*/ 29 w 53"/>
                <a:gd name="T29" fmla="*/ 27 h 42"/>
                <a:gd name="T30" fmla="*/ 29 w 53"/>
                <a:gd name="T31" fmla="*/ 19 h 42"/>
                <a:gd name="T32" fmla="*/ 30 w 53"/>
                <a:gd name="T33" fmla="*/ 17 h 42"/>
                <a:gd name="T34" fmla="*/ 30 w 53"/>
                <a:gd name="T35" fmla="*/ 12 h 42"/>
                <a:gd name="T36" fmla="*/ 29 w 53"/>
                <a:gd name="T37" fmla="*/ 10 h 42"/>
                <a:gd name="T38" fmla="*/ 29 w 53"/>
                <a:gd name="T39" fmla="*/ 7 h 42"/>
                <a:gd name="T40" fmla="*/ 30 w 53"/>
                <a:gd name="T41" fmla="*/ 6 h 42"/>
                <a:gd name="T42" fmla="*/ 31 w 53"/>
                <a:gd name="T43" fmla="*/ 6 h 42"/>
                <a:gd name="T44" fmla="*/ 31 w 53"/>
                <a:gd name="T45" fmla="*/ 5 h 42"/>
                <a:gd name="T46" fmla="*/ 31 w 53"/>
                <a:gd name="T47" fmla="*/ 4 h 42"/>
                <a:gd name="T48" fmla="*/ 30 w 53"/>
                <a:gd name="T49" fmla="*/ 3 h 42"/>
                <a:gd name="T50" fmla="*/ 30 w 53"/>
                <a:gd name="T51" fmla="*/ 3 h 42"/>
                <a:gd name="T52" fmla="*/ 29 w 53"/>
                <a:gd name="T53" fmla="*/ 2 h 42"/>
                <a:gd name="T54" fmla="*/ 29 w 53"/>
                <a:gd name="T55" fmla="*/ 1 h 42"/>
                <a:gd name="T56" fmla="*/ 28 w 53"/>
                <a:gd name="T57" fmla="*/ 0 h 42"/>
                <a:gd name="T58" fmla="*/ 26 w 53"/>
                <a:gd name="T59" fmla="*/ 0 h 42"/>
                <a:gd name="T60" fmla="*/ 25 w 53"/>
                <a:gd name="T61" fmla="*/ 1 h 42"/>
                <a:gd name="T62" fmla="*/ 25 w 53"/>
                <a:gd name="T63" fmla="*/ 2 h 42"/>
                <a:gd name="T64" fmla="*/ 24 w 53"/>
                <a:gd name="T65" fmla="*/ 3 h 42"/>
                <a:gd name="T66" fmla="*/ 23 w 53"/>
                <a:gd name="T67" fmla="*/ 3 h 42"/>
                <a:gd name="T68" fmla="*/ 22 w 53"/>
                <a:gd name="T69" fmla="*/ 4 h 42"/>
                <a:gd name="T70" fmla="*/ 22 w 53"/>
                <a:gd name="T71" fmla="*/ 5 h 42"/>
                <a:gd name="T72" fmla="*/ 23 w 53"/>
                <a:gd name="T73" fmla="*/ 6 h 42"/>
                <a:gd name="T74" fmla="*/ 24 w 53"/>
                <a:gd name="T75" fmla="*/ 6 h 42"/>
                <a:gd name="T76" fmla="*/ 25 w 53"/>
                <a:gd name="T77" fmla="*/ 7 h 42"/>
                <a:gd name="T78" fmla="*/ 25 w 53"/>
                <a:gd name="T79" fmla="*/ 10 h 42"/>
                <a:gd name="T80" fmla="*/ 24 w 53"/>
                <a:gd name="T81" fmla="*/ 12 h 42"/>
                <a:gd name="T82" fmla="*/ 24 w 53"/>
                <a:gd name="T83" fmla="*/ 17 h 42"/>
                <a:gd name="T84" fmla="*/ 25 w 53"/>
                <a:gd name="T85" fmla="*/ 19 h 42"/>
                <a:gd name="T86" fmla="*/ 25 w 53"/>
                <a:gd name="T87" fmla="*/ 27 h 42"/>
                <a:gd name="T88" fmla="*/ 24 w 53"/>
                <a:gd name="T89" fmla="*/ 27 h 42"/>
                <a:gd name="T90" fmla="*/ 21 w 53"/>
                <a:gd name="T91" fmla="*/ 9 h 42"/>
                <a:gd name="T92" fmla="*/ 17 w 53"/>
                <a:gd name="T93" fmla="*/ 5 h 42"/>
                <a:gd name="T94" fmla="*/ 4 w 53"/>
                <a:gd name="T95" fmla="*/ 11 h 42"/>
                <a:gd name="T96" fmla="*/ 7 w 53"/>
                <a:gd name="T97" fmla="*/ 31 h 42"/>
                <a:gd name="T98" fmla="*/ 9 w 53"/>
                <a:gd name="T99" fmla="*/ 33 h 42"/>
                <a:gd name="T100" fmla="*/ 45 w 53"/>
                <a:gd name="T101" fmla="*/ 33 h 42"/>
                <a:gd name="T102" fmla="*/ 47 w 53"/>
                <a:gd name="T103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" h="42">
                  <a:moveTo>
                    <a:pt x="9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6" y="34"/>
                    <a:pt x="46" y="35"/>
                    <a:pt x="46" y="36"/>
                  </a:cubicBezTo>
                  <a:cubicBezTo>
                    <a:pt x="46" y="37"/>
                    <a:pt x="46" y="39"/>
                    <a:pt x="46" y="40"/>
                  </a:cubicBezTo>
                  <a:cubicBezTo>
                    <a:pt x="46" y="41"/>
                    <a:pt x="46" y="42"/>
                    <a:pt x="45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2"/>
                    <a:pt x="7" y="41"/>
                    <a:pt x="7" y="40"/>
                  </a:cubicBezTo>
                  <a:cubicBezTo>
                    <a:pt x="7" y="39"/>
                    <a:pt x="7" y="37"/>
                    <a:pt x="7" y="36"/>
                  </a:cubicBezTo>
                  <a:cubicBezTo>
                    <a:pt x="7" y="35"/>
                    <a:pt x="8" y="34"/>
                    <a:pt x="9" y="34"/>
                  </a:cubicBezTo>
                  <a:close/>
                  <a:moveTo>
                    <a:pt x="47" y="31"/>
                  </a:moveTo>
                  <a:cubicBezTo>
                    <a:pt x="48" y="25"/>
                    <a:pt x="53" y="16"/>
                    <a:pt x="50" y="11"/>
                  </a:cubicBezTo>
                  <a:cubicBezTo>
                    <a:pt x="47" y="8"/>
                    <a:pt x="42" y="6"/>
                    <a:pt x="37" y="5"/>
                  </a:cubicBezTo>
                  <a:cubicBezTo>
                    <a:pt x="33" y="4"/>
                    <a:pt x="33" y="5"/>
                    <a:pt x="33" y="8"/>
                  </a:cubicBezTo>
                  <a:cubicBezTo>
                    <a:pt x="32" y="15"/>
                    <a:pt x="31" y="21"/>
                    <a:pt x="30" y="27"/>
                  </a:cubicBezTo>
                  <a:cubicBezTo>
                    <a:pt x="29" y="30"/>
                    <a:pt x="29" y="30"/>
                    <a:pt x="29" y="27"/>
                  </a:cubicBezTo>
                  <a:cubicBezTo>
                    <a:pt x="29" y="22"/>
                    <a:pt x="29" y="24"/>
                    <a:pt x="29" y="19"/>
                  </a:cubicBezTo>
                  <a:cubicBezTo>
                    <a:pt x="29" y="18"/>
                    <a:pt x="29" y="18"/>
                    <a:pt x="30" y="17"/>
                  </a:cubicBezTo>
                  <a:cubicBezTo>
                    <a:pt x="31" y="16"/>
                    <a:pt x="31" y="13"/>
                    <a:pt x="30" y="12"/>
                  </a:cubicBezTo>
                  <a:cubicBezTo>
                    <a:pt x="29" y="11"/>
                    <a:pt x="29" y="11"/>
                    <a:pt x="29" y="10"/>
                  </a:cubicBezTo>
                  <a:cubicBezTo>
                    <a:pt x="29" y="10"/>
                    <a:pt x="29" y="8"/>
                    <a:pt x="29" y="7"/>
                  </a:cubicBezTo>
                  <a:cubicBezTo>
                    <a:pt x="29" y="6"/>
                    <a:pt x="29" y="6"/>
                    <a:pt x="30" y="6"/>
                  </a:cubicBezTo>
                  <a:cubicBezTo>
                    <a:pt x="30" y="6"/>
                    <a:pt x="30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9" y="3"/>
                    <a:pt x="29" y="3"/>
                    <a:pt x="29" y="2"/>
                  </a:cubicBezTo>
                  <a:cubicBezTo>
                    <a:pt x="29" y="2"/>
                    <a:pt x="29" y="1"/>
                    <a:pt x="29" y="1"/>
                  </a:cubicBezTo>
                  <a:cubicBezTo>
                    <a:pt x="29" y="0"/>
                    <a:pt x="29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5" y="8"/>
                    <a:pt x="25" y="10"/>
                    <a:pt x="25" y="10"/>
                  </a:cubicBezTo>
                  <a:cubicBezTo>
                    <a:pt x="25" y="11"/>
                    <a:pt x="25" y="11"/>
                    <a:pt x="24" y="12"/>
                  </a:cubicBezTo>
                  <a:cubicBezTo>
                    <a:pt x="22" y="13"/>
                    <a:pt x="22" y="16"/>
                    <a:pt x="24" y="17"/>
                  </a:cubicBezTo>
                  <a:cubicBezTo>
                    <a:pt x="25" y="18"/>
                    <a:pt x="25" y="18"/>
                    <a:pt x="25" y="19"/>
                  </a:cubicBezTo>
                  <a:cubicBezTo>
                    <a:pt x="25" y="24"/>
                    <a:pt x="25" y="22"/>
                    <a:pt x="25" y="27"/>
                  </a:cubicBezTo>
                  <a:cubicBezTo>
                    <a:pt x="25" y="30"/>
                    <a:pt x="24" y="30"/>
                    <a:pt x="24" y="27"/>
                  </a:cubicBezTo>
                  <a:cubicBezTo>
                    <a:pt x="22" y="21"/>
                    <a:pt x="21" y="15"/>
                    <a:pt x="21" y="9"/>
                  </a:cubicBezTo>
                  <a:cubicBezTo>
                    <a:pt x="21" y="5"/>
                    <a:pt x="21" y="4"/>
                    <a:pt x="17" y="5"/>
                  </a:cubicBezTo>
                  <a:cubicBezTo>
                    <a:pt x="11" y="6"/>
                    <a:pt x="6" y="8"/>
                    <a:pt x="4" y="11"/>
                  </a:cubicBezTo>
                  <a:cubicBezTo>
                    <a:pt x="0" y="16"/>
                    <a:pt x="5" y="25"/>
                    <a:pt x="7" y="31"/>
                  </a:cubicBezTo>
                  <a:cubicBezTo>
                    <a:pt x="7" y="33"/>
                    <a:pt x="8" y="33"/>
                    <a:pt x="9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33"/>
                    <a:pt x="46" y="33"/>
                    <a:pt x="47" y="3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350"/>
            <p:cNvSpPr>
              <a:spLocks noEditPoints="1"/>
            </p:cNvSpPr>
            <p:nvPr/>
          </p:nvSpPr>
          <p:spPr bwMode="auto">
            <a:xfrm>
              <a:off x="1282700" y="2647951"/>
              <a:ext cx="325438" cy="509588"/>
            </a:xfrm>
            <a:custGeom>
              <a:avLst/>
              <a:gdLst>
                <a:gd name="T0" fmla="*/ 20 w 27"/>
                <a:gd name="T1" fmla="*/ 32 h 42"/>
                <a:gd name="T2" fmla="*/ 23 w 27"/>
                <a:gd name="T3" fmla="*/ 11 h 42"/>
                <a:gd name="T4" fmla="*/ 10 w 27"/>
                <a:gd name="T5" fmla="*/ 5 h 42"/>
                <a:gd name="T6" fmla="*/ 6 w 27"/>
                <a:gd name="T7" fmla="*/ 9 h 42"/>
                <a:gd name="T8" fmla="*/ 3 w 27"/>
                <a:gd name="T9" fmla="*/ 27 h 42"/>
                <a:gd name="T10" fmla="*/ 2 w 27"/>
                <a:gd name="T11" fmla="*/ 27 h 42"/>
                <a:gd name="T12" fmla="*/ 2 w 27"/>
                <a:gd name="T13" fmla="*/ 20 h 42"/>
                <a:gd name="T14" fmla="*/ 3 w 27"/>
                <a:gd name="T15" fmla="*/ 18 h 42"/>
                <a:gd name="T16" fmla="*/ 3 w 27"/>
                <a:gd name="T17" fmla="*/ 12 h 42"/>
                <a:gd name="T18" fmla="*/ 2 w 27"/>
                <a:gd name="T19" fmla="*/ 10 h 42"/>
                <a:gd name="T20" fmla="*/ 2 w 27"/>
                <a:gd name="T21" fmla="*/ 7 h 42"/>
                <a:gd name="T22" fmla="*/ 3 w 27"/>
                <a:gd name="T23" fmla="*/ 7 h 42"/>
                <a:gd name="T24" fmla="*/ 4 w 27"/>
                <a:gd name="T25" fmla="*/ 7 h 42"/>
                <a:gd name="T26" fmla="*/ 5 w 27"/>
                <a:gd name="T27" fmla="*/ 6 h 42"/>
                <a:gd name="T28" fmla="*/ 5 w 27"/>
                <a:gd name="T29" fmla="*/ 4 h 42"/>
                <a:gd name="T30" fmla="*/ 4 w 27"/>
                <a:gd name="T31" fmla="*/ 3 h 42"/>
                <a:gd name="T32" fmla="*/ 3 w 27"/>
                <a:gd name="T33" fmla="*/ 3 h 42"/>
                <a:gd name="T34" fmla="*/ 2 w 27"/>
                <a:gd name="T35" fmla="*/ 2 h 42"/>
                <a:gd name="T36" fmla="*/ 2 w 27"/>
                <a:gd name="T37" fmla="*/ 2 h 42"/>
                <a:gd name="T38" fmla="*/ 1 w 27"/>
                <a:gd name="T39" fmla="*/ 0 h 42"/>
                <a:gd name="T40" fmla="*/ 0 w 27"/>
                <a:gd name="T41" fmla="*/ 0 h 42"/>
                <a:gd name="T42" fmla="*/ 0 w 27"/>
                <a:gd name="T43" fmla="*/ 34 h 42"/>
                <a:gd name="T44" fmla="*/ 18 w 27"/>
                <a:gd name="T45" fmla="*/ 34 h 42"/>
                <a:gd name="T46" fmla="*/ 20 w 27"/>
                <a:gd name="T47" fmla="*/ 32 h 42"/>
                <a:gd name="T48" fmla="*/ 0 w 27"/>
                <a:gd name="T49" fmla="*/ 35 h 42"/>
                <a:gd name="T50" fmla="*/ 18 w 27"/>
                <a:gd name="T51" fmla="*/ 35 h 42"/>
                <a:gd name="T52" fmla="*/ 20 w 27"/>
                <a:gd name="T53" fmla="*/ 36 h 42"/>
                <a:gd name="T54" fmla="*/ 20 w 27"/>
                <a:gd name="T55" fmla="*/ 41 h 42"/>
                <a:gd name="T56" fmla="*/ 18 w 27"/>
                <a:gd name="T57" fmla="*/ 42 h 42"/>
                <a:gd name="T58" fmla="*/ 0 w 27"/>
                <a:gd name="T59" fmla="*/ 42 h 42"/>
                <a:gd name="T60" fmla="*/ 0 w 27"/>
                <a:gd name="T61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" h="42">
                  <a:moveTo>
                    <a:pt x="20" y="32"/>
                  </a:moveTo>
                  <a:cubicBezTo>
                    <a:pt x="22" y="25"/>
                    <a:pt x="27" y="17"/>
                    <a:pt x="23" y="11"/>
                  </a:cubicBezTo>
                  <a:cubicBezTo>
                    <a:pt x="21" y="8"/>
                    <a:pt x="16" y="6"/>
                    <a:pt x="10" y="5"/>
                  </a:cubicBezTo>
                  <a:cubicBezTo>
                    <a:pt x="6" y="5"/>
                    <a:pt x="6" y="5"/>
                    <a:pt x="6" y="9"/>
                  </a:cubicBezTo>
                  <a:cubicBezTo>
                    <a:pt x="6" y="15"/>
                    <a:pt x="5" y="21"/>
                    <a:pt x="3" y="27"/>
                  </a:cubicBezTo>
                  <a:cubicBezTo>
                    <a:pt x="3" y="30"/>
                    <a:pt x="2" y="30"/>
                    <a:pt x="2" y="27"/>
                  </a:cubicBezTo>
                  <a:cubicBezTo>
                    <a:pt x="2" y="23"/>
                    <a:pt x="2" y="24"/>
                    <a:pt x="2" y="20"/>
                  </a:cubicBezTo>
                  <a:cubicBezTo>
                    <a:pt x="2" y="19"/>
                    <a:pt x="3" y="18"/>
                    <a:pt x="3" y="18"/>
                  </a:cubicBezTo>
                  <a:cubicBezTo>
                    <a:pt x="5" y="16"/>
                    <a:pt x="5" y="14"/>
                    <a:pt x="3" y="12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2" y="10"/>
                    <a:pt x="2" y="8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4"/>
                    <a:pt x="20" y="33"/>
                    <a:pt x="20" y="32"/>
                  </a:cubicBezTo>
                  <a:close/>
                  <a:moveTo>
                    <a:pt x="0" y="35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20" y="35"/>
                    <a:pt x="20" y="36"/>
                  </a:cubicBezTo>
                  <a:cubicBezTo>
                    <a:pt x="20" y="38"/>
                    <a:pt x="20" y="39"/>
                    <a:pt x="20" y="41"/>
                  </a:cubicBezTo>
                  <a:cubicBezTo>
                    <a:pt x="20" y="41"/>
                    <a:pt x="19" y="42"/>
                    <a:pt x="18" y="42"/>
                  </a:cubicBezTo>
                  <a:cubicBezTo>
                    <a:pt x="0" y="42"/>
                    <a:pt x="0" y="42"/>
                    <a:pt x="0" y="42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1051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351"/>
            <p:cNvSpPr>
              <a:spLocks noEditPoints="1"/>
            </p:cNvSpPr>
            <p:nvPr/>
          </p:nvSpPr>
          <p:spPr bwMode="auto">
            <a:xfrm>
              <a:off x="968375" y="2647951"/>
              <a:ext cx="314325" cy="509588"/>
            </a:xfrm>
            <a:custGeom>
              <a:avLst/>
              <a:gdLst>
                <a:gd name="T0" fmla="*/ 26 w 26"/>
                <a:gd name="T1" fmla="*/ 0 h 42"/>
                <a:gd name="T2" fmla="*/ 25 w 26"/>
                <a:gd name="T3" fmla="*/ 0 h 42"/>
                <a:gd name="T4" fmla="*/ 24 w 26"/>
                <a:gd name="T5" fmla="*/ 2 h 42"/>
                <a:gd name="T6" fmla="*/ 24 w 26"/>
                <a:gd name="T7" fmla="*/ 2 h 42"/>
                <a:gd name="T8" fmla="*/ 24 w 26"/>
                <a:gd name="T9" fmla="*/ 3 h 42"/>
                <a:gd name="T10" fmla="*/ 23 w 26"/>
                <a:gd name="T11" fmla="*/ 3 h 42"/>
                <a:gd name="T12" fmla="*/ 22 w 26"/>
                <a:gd name="T13" fmla="*/ 4 h 42"/>
                <a:gd name="T14" fmla="*/ 22 w 26"/>
                <a:gd name="T15" fmla="*/ 6 h 42"/>
                <a:gd name="T16" fmla="*/ 23 w 26"/>
                <a:gd name="T17" fmla="*/ 7 h 42"/>
                <a:gd name="T18" fmla="*/ 24 w 26"/>
                <a:gd name="T19" fmla="*/ 7 h 42"/>
                <a:gd name="T20" fmla="*/ 24 w 26"/>
                <a:gd name="T21" fmla="*/ 7 h 42"/>
                <a:gd name="T22" fmla="*/ 24 w 26"/>
                <a:gd name="T23" fmla="*/ 10 h 42"/>
                <a:gd name="T24" fmla="*/ 23 w 26"/>
                <a:gd name="T25" fmla="*/ 12 h 42"/>
                <a:gd name="T26" fmla="*/ 23 w 26"/>
                <a:gd name="T27" fmla="*/ 18 h 42"/>
                <a:gd name="T28" fmla="*/ 24 w 26"/>
                <a:gd name="T29" fmla="*/ 20 h 42"/>
                <a:gd name="T30" fmla="*/ 24 w 26"/>
                <a:gd name="T31" fmla="*/ 27 h 42"/>
                <a:gd name="T32" fmla="*/ 23 w 26"/>
                <a:gd name="T33" fmla="*/ 27 h 42"/>
                <a:gd name="T34" fmla="*/ 20 w 26"/>
                <a:gd name="T35" fmla="*/ 9 h 42"/>
                <a:gd name="T36" fmla="*/ 16 w 26"/>
                <a:gd name="T37" fmla="*/ 5 h 42"/>
                <a:gd name="T38" fmla="*/ 4 w 26"/>
                <a:gd name="T39" fmla="*/ 11 h 42"/>
                <a:gd name="T40" fmla="*/ 6 w 26"/>
                <a:gd name="T41" fmla="*/ 32 h 42"/>
                <a:gd name="T42" fmla="*/ 8 w 26"/>
                <a:gd name="T43" fmla="*/ 34 h 42"/>
                <a:gd name="T44" fmla="*/ 26 w 26"/>
                <a:gd name="T45" fmla="*/ 34 h 42"/>
                <a:gd name="T46" fmla="*/ 26 w 26"/>
                <a:gd name="T47" fmla="*/ 0 h 42"/>
                <a:gd name="T48" fmla="*/ 26 w 26"/>
                <a:gd name="T49" fmla="*/ 42 h 42"/>
                <a:gd name="T50" fmla="*/ 26 w 26"/>
                <a:gd name="T51" fmla="*/ 35 h 42"/>
                <a:gd name="T52" fmla="*/ 8 w 26"/>
                <a:gd name="T53" fmla="*/ 35 h 42"/>
                <a:gd name="T54" fmla="*/ 7 w 26"/>
                <a:gd name="T55" fmla="*/ 36 h 42"/>
                <a:gd name="T56" fmla="*/ 7 w 26"/>
                <a:gd name="T57" fmla="*/ 41 h 42"/>
                <a:gd name="T58" fmla="*/ 8 w 26"/>
                <a:gd name="T59" fmla="*/ 42 h 42"/>
                <a:gd name="T60" fmla="*/ 26 w 26"/>
                <a:gd name="T6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" h="42">
                  <a:moveTo>
                    <a:pt x="26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1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10"/>
                    <a:pt x="24" y="10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22" y="14"/>
                    <a:pt x="22" y="16"/>
                    <a:pt x="23" y="18"/>
                  </a:cubicBezTo>
                  <a:cubicBezTo>
                    <a:pt x="24" y="18"/>
                    <a:pt x="24" y="19"/>
                    <a:pt x="24" y="20"/>
                  </a:cubicBezTo>
                  <a:cubicBezTo>
                    <a:pt x="24" y="24"/>
                    <a:pt x="24" y="23"/>
                    <a:pt x="24" y="27"/>
                  </a:cubicBezTo>
                  <a:cubicBezTo>
                    <a:pt x="24" y="30"/>
                    <a:pt x="24" y="30"/>
                    <a:pt x="23" y="27"/>
                  </a:cubicBezTo>
                  <a:cubicBezTo>
                    <a:pt x="22" y="21"/>
                    <a:pt x="21" y="15"/>
                    <a:pt x="20" y="9"/>
                  </a:cubicBezTo>
                  <a:cubicBezTo>
                    <a:pt x="20" y="5"/>
                    <a:pt x="20" y="5"/>
                    <a:pt x="16" y="5"/>
                  </a:cubicBezTo>
                  <a:cubicBezTo>
                    <a:pt x="11" y="7"/>
                    <a:pt x="6" y="9"/>
                    <a:pt x="4" y="11"/>
                  </a:cubicBezTo>
                  <a:cubicBezTo>
                    <a:pt x="0" y="17"/>
                    <a:pt x="5" y="25"/>
                    <a:pt x="6" y="32"/>
                  </a:cubicBezTo>
                  <a:cubicBezTo>
                    <a:pt x="7" y="33"/>
                    <a:pt x="7" y="34"/>
                    <a:pt x="8" y="34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26" y="0"/>
                  </a:lnTo>
                  <a:close/>
                  <a:moveTo>
                    <a:pt x="26" y="42"/>
                  </a:moveTo>
                  <a:cubicBezTo>
                    <a:pt x="26" y="35"/>
                    <a:pt x="26" y="35"/>
                    <a:pt x="26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7" y="35"/>
                    <a:pt x="7" y="35"/>
                    <a:pt x="7" y="36"/>
                  </a:cubicBezTo>
                  <a:cubicBezTo>
                    <a:pt x="7" y="38"/>
                    <a:pt x="7" y="39"/>
                    <a:pt x="7" y="41"/>
                  </a:cubicBezTo>
                  <a:cubicBezTo>
                    <a:pt x="7" y="41"/>
                    <a:pt x="7" y="42"/>
                    <a:pt x="8" y="42"/>
                  </a:cubicBezTo>
                  <a:lnTo>
                    <a:pt x="26" y="42"/>
                  </a:lnTo>
                  <a:close/>
                </a:path>
              </a:pathLst>
            </a:custGeom>
            <a:solidFill>
              <a:srgbClr val="1F7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352"/>
            <p:cNvSpPr>
              <a:spLocks noEditPoints="1"/>
            </p:cNvSpPr>
            <p:nvPr/>
          </p:nvSpPr>
          <p:spPr bwMode="auto">
            <a:xfrm>
              <a:off x="2406650" y="1136651"/>
              <a:ext cx="858838" cy="338138"/>
            </a:xfrm>
            <a:custGeom>
              <a:avLst/>
              <a:gdLst>
                <a:gd name="T0" fmla="*/ 57 w 71"/>
                <a:gd name="T1" fmla="*/ 7 h 28"/>
                <a:gd name="T2" fmla="*/ 57 w 71"/>
                <a:gd name="T3" fmla="*/ 10 h 28"/>
                <a:gd name="T4" fmla="*/ 43 w 71"/>
                <a:gd name="T5" fmla="*/ 12 h 28"/>
                <a:gd name="T6" fmla="*/ 42 w 71"/>
                <a:gd name="T7" fmla="*/ 9 h 28"/>
                <a:gd name="T8" fmla="*/ 57 w 71"/>
                <a:gd name="T9" fmla="*/ 7 h 28"/>
                <a:gd name="T10" fmla="*/ 22 w 71"/>
                <a:gd name="T11" fmla="*/ 8 h 28"/>
                <a:gd name="T12" fmla="*/ 22 w 71"/>
                <a:gd name="T13" fmla="*/ 10 h 28"/>
                <a:gd name="T14" fmla="*/ 6 w 71"/>
                <a:gd name="T15" fmla="*/ 13 h 28"/>
                <a:gd name="T16" fmla="*/ 3 w 71"/>
                <a:gd name="T17" fmla="*/ 12 h 28"/>
                <a:gd name="T18" fmla="*/ 22 w 71"/>
                <a:gd name="T19" fmla="*/ 8 h 28"/>
                <a:gd name="T20" fmla="*/ 36 w 71"/>
                <a:gd name="T21" fmla="*/ 12 h 28"/>
                <a:gd name="T22" fmla="*/ 18 w 71"/>
                <a:gd name="T23" fmla="*/ 28 h 28"/>
                <a:gd name="T24" fmla="*/ 2 w 71"/>
                <a:gd name="T25" fmla="*/ 12 h 28"/>
                <a:gd name="T26" fmla="*/ 36 w 71"/>
                <a:gd name="T27" fmla="*/ 9 h 28"/>
                <a:gd name="T28" fmla="*/ 69 w 71"/>
                <a:gd name="T29" fmla="*/ 12 h 28"/>
                <a:gd name="T30" fmla="*/ 53 w 71"/>
                <a:gd name="T31" fmla="*/ 28 h 28"/>
                <a:gd name="T32" fmla="*/ 36 w 71"/>
                <a:gd name="T33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28">
                  <a:moveTo>
                    <a:pt x="57" y="7"/>
                  </a:moveTo>
                  <a:cubicBezTo>
                    <a:pt x="59" y="7"/>
                    <a:pt x="59" y="10"/>
                    <a:pt x="57" y="10"/>
                  </a:cubicBezTo>
                  <a:cubicBezTo>
                    <a:pt x="53" y="10"/>
                    <a:pt x="47" y="11"/>
                    <a:pt x="43" y="12"/>
                  </a:cubicBezTo>
                  <a:cubicBezTo>
                    <a:pt x="41" y="12"/>
                    <a:pt x="40" y="9"/>
                    <a:pt x="42" y="9"/>
                  </a:cubicBezTo>
                  <a:cubicBezTo>
                    <a:pt x="47" y="8"/>
                    <a:pt x="52" y="7"/>
                    <a:pt x="57" y="7"/>
                  </a:cubicBezTo>
                  <a:close/>
                  <a:moveTo>
                    <a:pt x="22" y="8"/>
                  </a:moveTo>
                  <a:cubicBezTo>
                    <a:pt x="24" y="8"/>
                    <a:pt x="24" y="11"/>
                    <a:pt x="22" y="10"/>
                  </a:cubicBezTo>
                  <a:cubicBezTo>
                    <a:pt x="18" y="10"/>
                    <a:pt x="7" y="8"/>
                    <a:pt x="6" y="13"/>
                  </a:cubicBezTo>
                  <a:cubicBezTo>
                    <a:pt x="6" y="14"/>
                    <a:pt x="3" y="14"/>
                    <a:pt x="3" y="12"/>
                  </a:cubicBezTo>
                  <a:cubicBezTo>
                    <a:pt x="5" y="5"/>
                    <a:pt x="17" y="7"/>
                    <a:pt x="22" y="8"/>
                  </a:cubicBezTo>
                  <a:close/>
                  <a:moveTo>
                    <a:pt x="36" y="12"/>
                  </a:moveTo>
                  <a:cubicBezTo>
                    <a:pt x="30" y="12"/>
                    <a:pt x="33" y="28"/>
                    <a:pt x="18" y="28"/>
                  </a:cubicBezTo>
                  <a:cubicBezTo>
                    <a:pt x="10" y="28"/>
                    <a:pt x="0" y="18"/>
                    <a:pt x="2" y="12"/>
                  </a:cubicBezTo>
                  <a:cubicBezTo>
                    <a:pt x="5" y="0"/>
                    <a:pt x="30" y="9"/>
                    <a:pt x="36" y="9"/>
                  </a:cubicBezTo>
                  <a:cubicBezTo>
                    <a:pt x="41" y="9"/>
                    <a:pt x="66" y="0"/>
                    <a:pt x="69" y="12"/>
                  </a:cubicBezTo>
                  <a:cubicBezTo>
                    <a:pt x="71" y="18"/>
                    <a:pt x="61" y="28"/>
                    <a:pt x="53" y="28"/>
                  </a:cubicBezTo>
                  <a:cubicBezTo>
                    <a:pt x="38" y="28"/>
                    <a:pt x="41" y="12"/>
                    <a:pt x="36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353"/>
            <p:cNvSpPr>
              <a:spLocks noEditPoints="1"/>
            </p:cNvSpPr>
            <p:nvPr/>
          </p:nvSpPr>
          <p:spPr bwMode="auto">
            <a:xfrm>
              <a:off x="2419350" y="1136651"/>
              <a:ext cx="846138" cy="338138"/>
            </a:xfrm>
            <a:custGeom>
              <a:avLst/>
              <a:gdLst>
                <a:gd name="T0" fmla="*/ 57 w 70"/>
                <a:gd name="T1" fmla="*/ 7 h 28"/>
                <a:gd name="T2" fmla="*/ 57 w 70"/>
                <a:gd name="T3" fmla="*/ 10 h 28"/>
                <a:gd name="T4" fmla="*/ 42 w 70"/>
                <a:gd name="T5" fmla="*/ 12 h 28"/>
                <a:gd name="T6" fmla="*/ 41 w 70"/>
                <a:gd name="T7" fmla="*/ 9 h 28"/>
                <a:gd name="T8" fmla="*/ 57 w 70"/>
                <a:gd name="T9" fmla="*/ 7 h 28"/>
                <a:gd name="T10" fmla="*/ 22 w 70"/>
                <a:gd name="T11" fmla="*/ 8 h 28"/>
                <a:gd name="T12" fmla="*/ 21 w 70"/>
                <a:gd name="T13" fmla="*/ 11 h 28"/>
                <a:gd name="T14" fmla="*/ 5 w 70"/>
                <a:gd name="T15" fmla="*/ 13 h 28"/>
                <a:gd name="T16" fmla="*/ 3 w 70"/>
                <a:gd name="T17" fmla="*/ 12 h 28"/>
                <a:gd name="T18" fmla="*/ 22 w 70"/>
                <a:gd name="T19" fmla="*/ 8 h 28"/>
                <a:gd name="T20" fmla="*/ 35 w 70"/>
                <a:gd name="T21" fmla="*/ 12 h 28"/>
                <a:gd name="T22" fmla="*/ 17 w 70"/>
                <a:gd name="T23" fmla="*/ 28 h 28"/>
                <a:gd name="T24" fmla="*/ 2 w 70"/>
                <a:gd name="T25" fmla="*/ 12 h 28"/>
                <a:gd name="T26" fmla="*/ 35 w 70"/>
                <a:gd name="T27" fmla="*/ 9 h 28"/>
                <a:gd name="T28" fmla="*/ 68 w 70"/>
                <a:gd name="T29" fmla="*/ 12 h 28"/>
                <a:gd name="T30" fmla="*/ 53 w 70"/>
                <a:gd name="T31" fmla="*/ 28 h 28"/>
                <a:gd name="T32" fmla="*/ 35 w 70"/>
                <a:gd name="T33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28">
                  <a:moveTo>
                    <a:pt x="57" y="7"/>
                  </a:moveTo>
                  <a:cubicBezTo>
                    <a:pt x="59" y="7"/>
                    <a:pt x="59" y="10"/>
                    <a:pt x="57" y="10"/>
                  </a:cubicBezTo>
                  <a:cubicBezTo>
                    <a:pt x="52" y="10"/>
                    <a:pt x="47" y="11"/>
                    <a:pt x="42" y="12"/>
                  </a:cubicBezTo>
                  <a:cubicBezTo>
                    <a:pt x="40" y="12"/>
                    <a:pt x="40" y="10"/>
                    <a:pt x="41" y="9"/>
                  </a:cubicBezTo>
                  <a:cubicBezTo>
                    <a:pt x="46" y="8"/>
                    <a:pt x="52" y="7"/>
                    <a:pt x="57" y="7"/>
                  </a:cubicBezTo>
                  <a:close/>
                  <a:moveTo>
                    <a:pt x="22" y="8"/>
                  </a:moveTo>
                  <a:cubicBezTo>
                    <a:pt x="23" y="8"/>
                    <a:pt x="23" y="11"/>
                    <a:pt x="21" y="11"/>
                  </a:cubicBezTo>
                  <a:cubicBezTo>
                    <a:pt x="18" y="10"/>
                    <a:pt x="7" y="8"/>
                    <a:pt x="5" y="13"/>
                  </a:cubicBezTo>
                  <a:cubicBezTo>
                    <a:pt x="5" y="15"/>
                    <a:pt x="2" y="14"/>
                    <a:pt x="3" y="12"/>
                  </a:cubicBezTo>
                  <a:cubicBezTo>
                    <a:pt x="5" y="6"/>
                    <a:pt x="16" y="7"/>
                    <a:pt x="22" y="8"/>
                  </a:cubicBezTo>
                  <a:close/>
                  <a:moveTo>
                    <a:pt x="35" y="12"/>
                  </a:moveTo>
                  <a:cubicBezTo>
                    <a:pt x="30" y="12"/>
                    <a:pt x="32" y="28"/>
                    <a:pt x="17" y="28"/>
                  </a:cubicBezTo>
                  <a:cubicBezTo>
                    <a:pt x="9" y="28"/>
                    <a:pt x="0" y="19"/>
                    <a:pt x="2" y="12"/>
                  </a:cubicBezTo>
                  <a:cubicBezTo>
                    <a:pt x="5" y="0"/>
                    <a:pt x="30" y="9"/>
                    <a:pt x="35" y="9"/>
                  </a:cubicBezTo>
                  <a:cubicBezTo>
                    <a:pt x="40" y="9"/>
                    <a:pt x="65" y="0"/>
                    <a:pt x="68" y="12"/>
                  </a:cubicBezTo>
                  <a:cubicBezTo>
                    <a:pt x="70" y="19"/>
                    <a:pt x="61" y="28"/>
                    <a:pt x="53" y="28"/>
                  </a:cubicBezTo>
                  <a:cubicBezTo>
                    <a:pt x="37" y="28"/>
                    <a:pt x="40" y="12"/>
                    <a:pt x="35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354"/>
            <p:cNvSpPr>
              <a:spLocks noEditPoints="1"/>
            </p:cNvSpPr>
            <p:nvPr/>
          </p:nvSpPr>
          <p:spPr bwMode="auto">
            <a:xfrm>
              <a:off x="2419350" y="1149351"/>
              <a:ext cx="846138" cy="338138"/>
            </a:xfrm>
            <a:custGeom>
              <a:avLst/>
              <a:gdLst>
                <a:gd name="T0" fmla="*/ 57 w 70"/>
                <a:gd name="T1" fmla="*/ 7 h 28"/>
                <a:gd name="T2" fmla="*/ 57 w 70"/>
                <a:gd name="T3" fmla="*/ 9 h 28"/>
                <a:gd name="T4" fmla="*/ 42 w 70"/>
                <a:gd name="T5" fmla="*/ 11 h 28"/>
                <a:gd name="T6" fmla="*/ 42 w 70"/>
                <a:gd name="T7" fmla="*/ 9 h 28"/>
                <a:gd name="T8" fmla="*/ 57 w 70"/>
                <a:gd name="T9" fmla="*/ 7 h 28"/>
                <a:gd name="T10" fmla="*/ 22 w 70"/>
                <a:gd name="T11" fmla="*/ 7 h 28"/>
                <a:gd name="T12" fmla="*/ 22 w 70"/>
                <a:gd name="T13" fmla="*/ 10 h 28"/>
                <a:gd name="T14" fmla="*/ 6 w 70"/>
                <a:gd name="T15" fmla="*/ 12 h 28"/>
                <a:gd name="T16" fmla="*/ 3 w 70"/>
                <a:gd name="T17" fmla="*/ 12 h 28"/>
                <a:gd name="T18" fmla="*/ 22 w 70"/>
                <a:gd name="T19" fmla="*/ 7 h 28"/>
                <a:gd name="T20" fmla="*/ 35 w 70"/>
                <a:gd name="T21" fmla="*/ 11 h 28"/>
                <a:gd name="T22" fmla="*/ 17 w 70"/>
                <a:gd name="T23" fmla="*/ 28 h 28"/>
                <a:gd name="T24" fmla="*/ 2 w 70"/>
                <a:gd name="T25" fmla="*/ 11 h 28"/>
                <a:gd name="T26" fmla="*/ 35 w 70"/>
                <a:gd name="T27" fmla="*/ 8 h 28"/>
                <a:gd name="T28" fmla="*/ 68 w 70"/>
                <a:gd name="T29" fmla="*/ 11 h 28"/>
                <a:gd name="T30" fmla="*/ 53 w 70"/>
                <a:gd name="T31" fmla="*/ 28 h 28"/>
                <a:gd name="T32" fmla="*/ 35 w 70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28">
                  <a:moveTo>
                    <a:pt x="57" y="7"/>
                  </a:moveTo>
                  <a:cubicBezTo>
                    <a:pt x="59" y="7"/>
                    <a:pt x="59" y="9"/>
                    <a:pt x="57" y="9"/>
                  </a:cubicBezTo>
                  <a:cubicBezTo>
                    <a:pt x="52" y="9"/>
                    <a:pt x="47" y="10"/>
                    <a:pt x="42" y="11"/>
                  </a:cubicBezTo>
                  <a:cubicBezTo>
                    <a:pt x="41" y="12"/>
                    <a:pt x="40" y="9"/>
                    <a:pt x="42" y="9"/>
                  </a:cubicBezTo>
                  <a:cubicBezTo>
                    <a:pt x="47" y="8"/>
                    <a:pt x="52" y="7"/>
                    <a:pt x="57" y="7"/>
                  </a:cubicBezTo>
                  <a:close/>
                  <a:moveTo>
                    <a:pt x="22" y="7"/>
                  </a:moveTo>
                  <a:cubicBezTo>
                    <a:pt x="24" y="8"/>
                    <a:pt x="23" y="10"/>
                    <a:pt x="22" y="10"/>
                  </a:cubicBezTo>
                  <a:cubicBezTo>
                    <a:pt x="18" y="9"/>
                    <a:pt x="7" y="8"/>
                    <a:pt x="6" y="12"/>
                  </a:cubicBezTo>
                  <a:cubicBezTo>
                    <a:pt x="5" y="14"/>
                    <a:pt x="3" y="13"/>
                    <a:pt x="3" y="12"/>
                  </a:cubicBezTo>
                  <a:cubicBezTo>
                    <a:pt x="5" y="5"/>
                    <a:pt x="17" y="7"/>
                    <a:pt x="22" y="7"/>
                  </a:cubicBezTo>
                  <a:close/>
                  <a:moveTo>
                    <a:pt x="35" y="11"/>
                  </a:moveTo>
                  <a:cubicBezTo>
                    <a:pt x="30" y="11"/>
                    <a:pt x="33" y="28"/>
                    <a:pt x="17" y="28"/>
                  </a:cubicBezTo>
                  <a:cubicBezTo>
                    <a:pt x="9" y="28"/>
                    <a:pt x="0" y="18"/>
                    <a:pt x="2" y="11"/>
                  </a:cubicBezTo>
                  <a:cubicBezTo>
                    <a:pt x="5" y="0"/>
                    <a:pt x="30" y="8"/>
                    <a:pt x="35" y="8"/>
                  </a:cubicBezTo>
                  <a:cubicBezTo>
                    <a:pt x="40" y="8"/>
                    <a:pt x="65" y="0"/>
                    <a:pt x="68" y="11"/>
                  </a:cubicBezTo>
                  <a:cubicBezTo>
                    <a:pt x="70" y="18"/>
                    <a:pt x="61" y="28"/>
                    <a:pt x="53" y="28"/>
                  </a:cubicBezTo>
                  <a:cubicBezTo>
                    <a:pt x="38" y="28"/>
                    <a:pt x="40" y="11"/>
                    <a:pt x="35" y="1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355"/>
            <p:cNvSpPr>
              <a:spLocks noEditPoints="1"/>
            </p:cNvSpPr>
            <p:nvPr/>
          </p:nvSpPr>
          <p:spPr bwMode="auto">
            <a:xfrm>
              <a:off x="2419350" y="1149351"/>
              <a:ext cx="858838" cy="338138"/>
            </a:xfrm>
            <a:custGeom>
              <a:avLst/>
              <a:gdLst>
                <a:gd name="T0" fmla="*/ 57 w 71"/>
                <a:gd name="T1" fmla="*/ 7 h 28"/>
                <a:gd name="T2" fmla="*/ 57 w 71"/>
                <a:gd name="T3" fmla="*/ 10 h 28"/>
                <a:gd name="T4" fmla="*/ 43 w 71"/>
                <a:gd name="T5" fmla="*/ 12 h 28"/>
                <a:gd name="T6" fmla="*/ 42 w 71"/>
                <a:gd name="T7" fmla="*/ 9 h 28"/>
                <a:gd name="T8" fmla="*/ 57 w 71"/>
                <a:gd name="T9" fmla="*/ 7 h 28"/>
                <a:gd name="T10" fmla="*/ 22 w 71"/>
                <a:gd name="T11" fmla="*/ 8 h 28"/>
                <a:gd name="T12" fmla="*/ 22 w 71"/>
                <a:gd name="T13" fmla="*/ 10 h 28"/>
                <a:gd name="T14" fmla="*/ 6 w 71"/>
                <a:gd name="T15" fmla="*/ 13 h 28"/>
                <a:gd name="T16" fmla="*/ 3 w 71"/>
                <a:gd name="T17" fmla="*/ 12 h 28"/>
                <a:gd name="T18" fmla="*/ 22 w 71"/>
                <a:gd name="T19" fmla="*/ 8 h 28"/>
                <a:gd name="T20" fmla="*/ 36 w 71"/>
                <a:gd name="T21" fmla="*/ 12 h 28"/>
                <a:gd name="T22" fmla="*/ 18 w 71"/>
                <a:gd name="T23" fmla="*/ 28 h 28"/>
                <a:gd name="T24" fmla="*/ 2 w 71"/>
                <a:gd name="T25" fmla="*/ 12 h 28"/>
                <a:gd name="T26" fmla="*/ 36 w 71"/>
                <a:gd name="T27" fmla="*/ 9 h 28"/>
                <a:gd name="T28" fmla="*/ 69 w 71"/>
                <a:gd name="T29" fmla="*/ 12 h 28"/>
                <a:gd name="T30" fmla="*/ 53 w 71"/>
                <a:gd name="T31" fmla="*/ 28 h 28"/>
                <a:gd name="T32" fmla="*/ 36 w 71"/>
                <a:gd name="T33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28">
                  <a:moveTo>
                    <a:pt x="57" y="7"/>
                  </a:moveTo>
                  <a:cubicBezTo>
                    <a:pt x="59" y="7"/>
                    <a:pt x="59" y="10"/>
                    <a:pt x="57" y="10"/>
                  </a:cubicBezTo>
                  <a:cubicBezTo>
                    <a:pt x="53" y="10"/>
                    <a:pt x="47" y="11"/>
                    <a:pt x="43" y="12"/>
                  </a:cubicBezTo>
                  <a:cubicBezTo>
                    <a:pt x="41" y="12"/>
                    <a:pt x="40" y="9"/>
                    <a:pt x="42" y="9"/>
                  </a:cubicBezTo>
                  <a:cubicBezTo>
                    <a:pt x="47" y="8"/>
                    <a:pt x="52" y="7"/>
                    <a:pt x="57" y="7"/>
                  </a:cubicBezTo>
                  <a:close/>
                  <a:moveTo>
                    <a:pt x="22" y="8"/>
                  </a:moveTo>
                  <a:cubicBezTo>
                    <a:pt x="24" y="8"/>
                    <a:pt x="24" y="11"/>
                    <a:pt x="22" y="10"/>
                  </a:cubicBezTo>
                  <a:cubicBezTo>
                    <a:pt x="18" y="10"/>
                    <a:pt x="7" y="8"/>
                    <a:pt x="6" y="13"/>
                  </a:cubicBezTo>
                  <a:cubicBezTo>
                    <a:pt x="6" y="14"/>
                    <a:pt x="3" y="14"/>
                    <a:pt x="3" y="12"/>
                  </a:cubicBezTo>
                  <a:cubicBezTo>
                    <a:pt x="5" y="5"/>
                    <a:pt x="17" y="7"/>
                    <a:pt x="22" y="8"/>
                  </a:cubicBezTo>
                  <a:close/>
                  <a:moveTo>
                    <a:pt x="36" y="12"/>
                  </a:moveTo>
                  <a:cubicBezTo>
                    <a:pt x="30" y="12"/>
                    <a:pt x="33" y="28"/>
                    <a:pt x="18" y="28"/>
                  </a:cubicBezTo>
                  <a:cubicBezTo>
                    <a:pt x="10" y="28"/>
                    <a:pt x="0" y="18"/>
                    <a:pt x="2" y="12"/>
                  </a:cubicBezTo>
                  <a:cubicBezTo>
                    <a:pt x="5" y="0"/>
                    <a:pt x="30" y="9"/>
                    <a:pt x="36" y="9"/>
                  </a:cubicBezTo>
                  <a:cubicBezTo>
                    <a:pt x="41" y="9"/>
                    <a:pt x="66" y="0"/>
                    <a:pt x="69" y="12"/>
                  </a:cubicBezTo>
                  <a:cubicBezTo>
                    <a:pt x="71" y="18"/>
                    <a:pt x="61" y="28"/>
                    <a:pt x="53" y="28"/>
                  </a:cubicBezTo>
                  <a:cubicBezTo>
                    <a:pt x="38" y="28"/>
                    <a:pt x="41" y="12"/>
                    <a:pt x="36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356"/>
            <p:cNvSpPr>
              <a:spLocks noEditPoints="1"/>
            </p:cNvSpPr>
            <p:nvPr/>
          </p:nvSpPr>
          <p:spPr bwMode="auto">
            <a:xfrm>
              <a:off x="2430463" y="1149351"/>
              <a:ext cx="847725" cy="338138"/>
            </a:xfrm>
            <a:custGeom>
              <a:avLst/>
              <a:gdLst>
                <a:gd name="T0" fmla="*/ 57 w 70"/>
                <a:gd name="T1" fmla="*/ 7 h 28"/>
                <a:gd name="T2" fmla="*/ 57 w 70"/>
                <a:gd name="T3" fmla="*/ 10 h 28"/>
                <a:gd name="T4" fmla="*/ 42 w 70"/>
                <a:gd name="T5" fmla="*/ 12 h 28"/>
                <a:gd name="T6" fmla="*/ 41 w 70"/>
                <a:gd name="T7" fmla="*/ 9 h 28"/>
                <a:gd name="T8" fmla="*/ 57 w 70"/>
                <a:gd name="T9" fmla="*/ 7 h 28"/>
                <a:gd name="T10" fmla="*/ 22 w 70"/>
                <a:gd name="T11" fmla="*/ 8 h 28"/>
                <a:gd name="T12" fmla="*/ 21 w 70"/>
                <a:gd name="T13" fmla="*/ 11 h 28"/>
                <a:gd name="T14" fmla="*/ 5 w 70"/>
                <a:gd name="T15" fmla="*/ 13 h 28"/>
                <a:gd name="T16" fmla="*/ 3 w 70"/>
                <a:gd name="T17" fmla="*/ 12 h 28"/>
                <a:gd name="T18" fmla="*/ 22 w 70"/>
                <a:gd name="T19" fmla="*/ 8 h 28"/>
                <a:gd name="T20" fmla="*/ 35 w 70"/>
                <a:gd name="T21" fmla="*/ 12 h 28"/>
                <a:gd name="T22" fmla="*/ 17 w 70"/>
                <a:gd name="T23" fmla="*/ 28 h 28"/>
                <a:gd name="T24" fmla="*/ 2 w 70"/>
                <a:gd name="T25" fmla="*/ 12 h 28"/>
                <a:gd name="T26" fmla="*/ 35 w 70"/>
                <a:gd name="T27" fmla="*/ 9 h 28"/>
                <a:gd name="T28" fmla="*/ 68 w 70"/>
                <a:gd name="T29" fmla="*/ 12 h 28"/>
                <a:gd name="T30" fmla="*/ 53 w 70"/>
                <a:gd name="T31" fmla="*/ 28 h 28"/>
                <a:gd name="T32" fmla="*/ 35 w 70"/>
                <a:gd name="T33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28">
                  <a:moveTo>
                    <a:pt x="57" y="7"/>
                  </a:moveTo>
                  <a:cubicBezTo>
                    <a:pt x="59" y="7"/>
                    <a:pt x="59" y="10"/>
                    <a:pt x="57" y="10"/>
                  </a:cubicBezTo>
                  <a:cubicBezTo>
                    <a:pt x="52" y="10"/>
                    <a:pt x="47" y="11"/>
                    <a:pt x="42" y="12"/>
                  </a:cubicBezTo>
                  <a:cubicBezTo>
                    <a:pt x="40" y="12"/>
                    <a:pt x="40" y="10"/>
                    <a:pt x="41" y="9"/>
                  </a:cubicBezTo>
                  <a:cubicBezTo>
                    <a:pt x="46" y="8"/>
                    <a:pt x="52" y="7"/>
                    <a:pt x="57" y="7"/>
                  </a:cubicBezTo>
                  <a:close/>
                  <a:moveTo>
                    <a:pt x="22" y="8"/>
                  </a:moveTo>
                  <a:cubicBezTo>
                    <a:pt x="23" y="8"/>
                    <a:pt x="23" y="11"/>
                    <a:pt x="21" y="11"/>
                  </a:cubicBezTo>
                  <a:cubicBezTo>
                    <a:pt x="18" y="10"/>
                    <a:pt x="7" y="8"/>
                    <a:pt x="5" y="13"/>
                  </a:cubicBezTo>
                  <a:cubicBezTo>
                    <a:pt x="5" y="15"/>
                    <a:pt x="2" y="14"/>
                    <a:pt x="3" y="12"/>
                  </a:cubicBezTo>
                  <a:cubicBezTo>
                    <a:pt x="5" y="6"/>
                    <a:pt x="16" y="7"/>
                    <a:pt x="22" y="8"/>
                  </a:cubicBezTo>
                  <a:close/>
                  <a:moveTo>
                    <a:pt x="35" y="12"/>
                  </a:moveTo>
                  <a:cubicBezTo>
                    <a:pt x="30" y="12"/>
                    <a:pt x="32" y="28"/>
                    <a:pt x="17" y="28"/>
                  </a:cubicBezTo>
                  <a:cubicBezTo>
                    <a:pt x="9" y="28"/>
                    <a:pt x="0" y="19"/>
                    <a:pt x="2" y="12"/>
                  </a:cubicBezTo>
                  <a:cubicBezTo>
                    <a:pt x="5" y="0"/>
                    <a:pt x="30" y="9"/>
                    <a:pt x="35" y="9"/>
                  </a:cubicBezTo>
                  <a:cubicBezTo>
                    <a:pt x="40" y="9"/>
                    <a:pt x="65" y="0"/>
                    <a:pt x="68" y="12"/>
                  </a:cubicBezTo>
                  <a:cubicBezTo>
                    <a:pt x="70" y="19"/>
                    <a:pt x="61" y="28"/>
                    <a:pt x="53" y="28"/>
                  </a:cubicBezTo>
                  <a:cubicBezTo>
                    <a:pt x="37" y="28"/>
                    <a:pt x="40" y="12"/>
                    <a:pt x="35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357"/>
            <p:cNvSpPr>
              <a:spLocks noEditPoints="1"/>
            </p:cNvSpPr>
            <p:nvPr/>
          </p:nvSpPr>
          <p:spPr bwMode="auto">
            <a:xfrm>
              <a:off x="2430463" y="1160463"/>
              <a:ext cx="847725" cy="339725"/>
            </a:xfrm>
            <a:custGeom>
              <a:avLst/>
              <a:gdLst>
                <a:gd name="T0" fmla="*/ 57 w 70"/>
                <a:gd name="T1" fmla="*/ 7 h 28"/>
                <a:gd name="T2" fmla="*/ 57 w 70"/>
                <a:gd name="T3" fmla="*/ 9 h 28"/>
                <a:gd name="T4" fmla="*/ 42 w 70"/>
                <a:gd name="T5" fmla="*/ 11 h 28"/>
                <a:gd name="T6" fmla="*/ 42 w 70"/>
                <a:gd name="T7" fmla="*/ 9 h 28"/>
                <a:gd name="T8" fmla="*/ 57 w 70"/>
                <a:gd name="T9" fmla="*/ 7 h 28"/>
                <a:gd name="T10" fmla="*/ 22 w 70"/>
                <a:gd name="T11" fmla="*/ 7 h 28"/>
                <a:gd name="T12" fmla="*/ 22 w 70"/>
                <a:gd name="T13" fmla="*/ 10 h 28"/>
                <a:gd name="T14" fmla="*/ 6 w 70"/>
                <a:gd name="T15" fmla="*/ 12 h 28"/>
                <a:gd name="T16" fmla="*/ 3 w 70"/>
                <a:gd name="T17" fmla="*/ 12 h 28"/>
                <a:gd name="T18" fmla="*/ 22 w 70"/>
                <a:gd name="T19" fmla="*/ 7 h 28"/>
                <a:gd name="T20" fmla="*/ 35 w 70"/>
                <a:gd name="T21" fmla="*/ 11 h 28"/>
                <a:gd name="T22" fmla="*/ 18 w 70"/>
                <a:gd name="T23" fmla="*/ 28 h 28"/>
                <a:gd name="T24" fmla="*/ 2 w 70"/>
                <a:gd name="T25" fmla="*/ 11 h 28"/>
                <a:gd name="T26" fmla="*/ 35 w 70"/>
                <a:gd name="T27" fmla="*/ 8 h 28"/>
                <a:gd name="T28" fmla="*/ 68 w 70"/>
                <a:gd name="T29" fmla="*/ 11 h 28"/>
                <a:gd name="T30" fmla="*/ 53 w 70"/>
                <a:gd name="T31" fmla="*/ 28 h 28"/>
                <a:gd name="T32" fmla="*/ 35 w 70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28">
                  <a:moveTo>
                    <a:pt x="57" y="7"/>
                  </a:moveTo>
                  <a:cubicBezTo>
                    <a:pt x="59" y="7"/>
                    <a:pt x="59" y="9"/>
                    <a:pt x="57" y="9"/>
                  </a:cubicBezTo>
                  <a:cubicBezTo>
                    <a:pt x="52" y="9"/>
                    <a:pt x="47" y="10"/>
                    <a:pt x="42" y="11"/>
                  </a:cubicBezTo>
                  <a:cubicBezTo>
                    <a:pt x="41" y="12"/>
                    <a:pt x="40" y="9"/>
                    <a:pt x="42" y="9"/>
                  </a:cubicBezTo>
                  <a:cubicBezTo>
                    <a:pt x="47" y="8"/>
                    <a:pt x="52" y="7"/>
                    <a:pt x="57" y="7"/>
                  </a:cubicBezTo>
                  <a:close/>
                  <a:moveTo>
                    <a:pt x="22" y="7"/>
                  </a:moveTo>
                  <a:cubicBezTo>
                    <a:pt x="24" y="8"/>
                    <a:pt x="23" y="10"/>
                    <a:pt x="22" y="10"/>
                  </a:cubicBezTo>
                  <a:cubicBezTo>
                    <a:pt x="18" y="9"/>
                    <a:pt x="7" y="8"/>
                    <a:pt x="6" y="12"/>
                  </a:cubicBezTo>
                  <a:cubicBezTo>
                    <a:pt x="5" y="14"/>
                    <a:pt x="3" y="13"/>
                    <a:pt x="3" y="12"/>
                  </a:cubicBezTo>
                  <a:cubicBezTo>
                    <a:pt x="5" y="5"/>
                    <a:pt x="17" y="7"/>
                    <a:pt x="22" y="7"/>
                  </a:cubicBezTo>
                  <a:close/>
                  <a:moveTo>
                    <a:pt x="35" y="11"/>
                  </a:moveTo>
                  <a:cubicBezTo>
                    <a:pt x="30" y="11"/>
                    <a:pt x="33" y="28"/>
                    <a:pt x="18" y="28"/>
                  </a:cubicBezTo>
                  <a:cubicBezTo>
                    <a:pt x="9" y="28"/>
                    <a:pt x="0" y="18"/>
                    <a:pt x="2" y="11"/>
                  </a:cubicBezTo>
                  <a:cubicBezTo>
                    <a:pt x="5" y="0"/>
                    <a:pt x="30" y="8"/>
                    <a:pt x="35" y="8"/>
                  </a:cubicBezTo>
                  <a:cubicBezTo>
                    <a:pt x="41" y="8"/>
                    <a:pt x="65" y="0"/>
                    <a:pt x="68" y="11"/>
                  </a:cubicBezTo>
                  <a:cubicBezTo>
                    <a:pt x="70" y="18"/>
                    <a:pt x="61" y="28"/>
                    <a:pt x="53" y="28"/>
                  </a:cubicBezTo>
                  <a:cubicBezTo>
                    <a:pt x="38" y="28"/>
                    <a:pt x="40" y="11"/>
                    <a:pt x="35" y="1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358"/>
            <p:cNvSpPr>
              <a:spLocks noEditPoints="1"/>
            </p:cNvSpPr>
            <p:nvPr/>
          </p:nvSpPr>
          <p:spPr bwMode="auto">
            <a:xfrm>
              <a:off x="2430463" y="1160463"/>
              <a:ext cx="858838" cy="339725"/>
            </a:xfrm>
            <a:custGeom>
              <a:avLst/>
              <a:gdLst>
                <a:gd name="T0" fmla="*/ 57 w 71"/>
                <a:gd name="T1" fmla="*/ 7 h 28"/>
                <a:gd name="T2" fmla="*/ 57 w 71"/>
                <a:gd name="T3" fmla="*/ 10 h 28"/>
                <a:gd name="T4" fmla="*/ 43 w 71"/>
                <a:gd name="T5" fmla="*/ 12 h 28"/>
                <a:gd name="T6" fmla="*/ 42 w 71"/>
                <a:gd name="T7" fmla="*/ 9 h 28"/>
                <a:gd name="T8" fmla="*/ 57 w 71"/>
                <a:gd name="T9" fmla="*/ 7 h 28"/>
                <a:gd name="T10" fmla="*/ 22 w 71"/>
                <a:gd name="T11" fmla="*/ 8 h 28"/>
                <a:gd name="T12" fmla="*/ 22 w 71"/>
                <a:gd name="T13" fmla="*/ 10 h 28"/>
                <a:gd name="T14" fmla="*/ 6 w 71"/>
                <a:gd name="T15" fmla="*/ 13 h 28"/>
                <a:gd name="T16" fmla="*/ 3 w 71"/>
                <a:gd name="T17" fmla="*/ 12 h 28"/>
                <a:gd name="T18" fmla="*/ 22 w 71"/>
                <a:gd name="T19" fmla="*/ 8 h 28"/>
                <a:gd name="T20" fmla="*/ 36 w 71"/>
                <a:gd name="T21" fmla="*/ 12 h 28"/>
                <a:gd name="T22" fmla="*/ 18 w 71"/>
                <a:gd name="T23" fmla="*/ 28 h 28"/>
                <a:gd name="T24" fmla="*/ 2 w 71"/>
                <a:gd name="T25" fmla="*/ 12 h 28"/>
                <a:gd name="T26" fmla="*/ 36 w 71"/>
                <a:gd name="T27" fmla="*/ 9 h 28"/>
                <a:gd name="T28" fmla="*/ 69 w 71"/>
                <a:gd name="T29" fmla="*/ 12 h 28"/>
                <a:gd name="T30" fmla="*/ 53 w 71"/>
                <a:gd name="T31" fmla="*/ 28 h 28"/>
                <a:gd name="T32" fmla="*/ 36 w 71"/>
                <a:gd name="T33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28">
                  <a:moveTo>
                    <a:pt x="57" y="7"/>
                  </a:moveTo>
                  <a:cubicBezTo>
                    <a:pt x="59" y="7"/>
                    <a:pt x="59" y="10"/>
                    <a:pt x="57" y="10"/>
                  </a:cubicBezTo>
                  <a:cubicBezTo>
                    <a:pt x="53" y="10"/>
                    <a:pt x="47" y="11"/>
                    <a:pt x="43" y="12"/>
                  </a:cubicBezTo>
                  <a:cubicBezTo>
                    <a:pt x="41" y="12"/>
                    <a:pt x="40" y="9"/>
                    <a:pt x="42" y="9"/>
                  </a:cubicBezTo>
                  <a:cubicBezTo>
                    <a:pt x="47" y="8"/>
                    <a:pt x="52" y="7"/>
                    <a:pt x="57" y="7"/>
                  </a:cubicBezTo>
                  <a:close/>
                  <a:moveTo>
                    <a:pt x="22" y="8"/>
                  </a:moveTo>
                  <a:cubicBezTo>
                    <a:pt x="24" y="8"/>
                    <a:pt x="24" y="11"/>
                    <a:pt x="22" y="10"/>
                  </a:cubicBezTo>
                  <a:cubicBezTo>
                    <a:pt x="18" y="10"/>
                    <a:pt x="7" y="8"/>
                    <a:pt x="6" y="13"/>
                  </a:cubicBezTo>
                  <a:cubicBezTo>
                    <a:pt x="6" y="14"/>
                    <a:pt x="3" y="14"/>
                    <a:pt x="3" y="12"/>
                  </a:cubicBezTo>
                  <a:cubicBezTo>
                    <a:pt x="5" y="5"/>
                    <a:pt x="17" y="7"/>
                    <a:pt x="22" y="8"/>
                  </a:cubicBezTo>
                  <a:close/>
                  <a:moveTo>
                    <a:pt x="36" y="12"/>
                  </a:moveTo>
                  <a:cubicBezTo>
                    <a:pt x="30" y="12"/>
                    <a:pt x="33" y="28"/>
                    <a:pt x="18" y="28"/>
                  </a:cubicBezTo>
                  <a:cubicBezTo>
                    <a:pt x="10" y="28"/>
                    <a:pt x="0" y="18"/>
                    <a:pt x="2" y="12"/>
                  </a:cubicBezTo>
                  <a:cubicBezTo>
                    <a:pt x="5" y="0"/>
                    <a:pt x="30" y="9"/>
                    <a:pt x="36" y="9"/>
                  </a:cubicBezTo>
                  <a:cubicBezTo>
                    <a:pt x="41" y="9"/>
                    <a:pt x="66" y="0"/>
                    <a:pt x="69" y="12"/>
                  </a:cubicBezTo>
                  <a:cubicBezTo>
                    <a:pt x="71" y="18"/>
                    <a:pt x="61" y="28"/>
                    <a:pt x="53" y="28"/>
                  </a:cubicBezTo>
                  <a:cubicBezTo>
                    <a:pt x="38" y="28"/>
                    <a:pt x="41" y="12"/>
                    <a:pt x="36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359"/>
            <p:cNvSpPr>
              <a:spLocks noEditPoints="1"/>
            </p:cNvSpPr>
            <p:nvPr/>
          </p:nvSpPr>
          <p:spPr bwMode="auto">
            <a:xfrm>
              <a:off x="2443163" y="1160463"/>
              <a:ext cx="846138" cy="339725"/>
            </a:xfrm>
            <a:custGeom>
              <a:avLst/>
              <a:gdLst>
                <a:gd name="T0" fmla="*/ 57 w 70"/>
                <a:gd name="T1" fmla="*/ 7 h 28"/>
                <a:gd name="T2" fmla="*/ 57 w 70"/>
                <a:gd name="T3" fmla="*/ 10 h 28"/>
                <a:gd name="T4" fmla="*/ 42 w 70"/>
                <a:gd name="T5" fmla="*/ 12 h 28"/>
                <a:gd name="T6" fmla="*/ 41 w 70"/>
                <a:gd name="T7" fmla="*/ 9 h 28"/>
                <a:gd name="T8" fmla="*/ 57 w 70"/>
                <a:gd name="T9" fmla="*/ 7 h 28"/>
                <a:gd name="T10" fmla="*/ 22 w 70"/>
                <a:gd name="T11" fmla="*/ 8 h 28"/>
                <a:gd name="T12" fmla="*/ 21 w 70"/>
                <a:gd name="T13" fmla="*/ 11 h 28"/>
                <a:gd name="T14" fmla="*/ 5 w 70"/>
                <a:gd name="T15" fmla="*/ 13 h 28"/>
                <a:gd name="T16" fmla="*/ 3 w 70"/>
                <a:gd name="T17" fmla="*/ 12 h 28"/>
                <a:gd name="T18" fmla="*/ 22 w 70"/>
                <a:gd name="T19" fmla="*/ 8 h 28"/>
                <a:gd name="T20" fmla="*/ 35 w 70"/>
                <a:gd name="T21" fmla="*/ 12 h 28"/>
                <a:gd name="T22" fmla="*/ 17 w 70"/>
                <a:gd name="T23" fmla="*/ 28 h 28"/>
                <a:gd name="T24" fmla="*/ 2 w 70"/>
                <a:gd name="T25" fmla="*/ 12 h 28"/>
                <a:gd name="T26" fmla="*/ 35 w 70"/>
                <a:gd name="T27" fmla="*/ 9 h 28"/>
                <a:gd name="T28" fmla="*/ 68 w 70"/>
                <a:gd name="T29" fmla="*/ 12 h 28"/>
                <a:gd name="T30" fmla="*/ 53 w 70"/>
                <a:gd name="T31" fmla="*/ 28 h 28"/>
                <a:gd name="T32" fmla="*/ 35 w 70"/>
                <a:gd name="T33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28">
                  <a:moveTo>
                    <a:pt x="57" y="7"/>
                  </a:moveTo>
                  <a:cubicBezTo>
                    <a:pt x="59" y="7"/>
                    <a:pt x="59" y="10"/>
                    <a:pt x="57" y="10"/>
                  </a:cubicBezTo>
                  <a:cubicBezTo>
                    <a:pt x="52" y="10"/>
                    <a:pt x="47" y="11"/>
                    <a:pt x="42" y="12"/>
                  </a:cubicBezTo>
                  <a:cubicBezTo>
                    <a:pt x="40" y="12"/>
                    <a:pt x="40" y="10"/>
                    <a:pt x="41" y="9"/>
                  </a:cubicBezTo>
                  <a:cubicBezTo>
                    <a:pt x="46" y="8"/>
                    <a:pt x="52" y="7"/>
                    <a:pt x="57" y="7"/>
                  </a:cubicBezTo>
                  <a:close/>
                  <a:moveTo>
                    <a:pt x="22" y="8"/>
                  </a:moveTo>
                  <a:cubicBezTo>
                    <a:pt x="23" y="8"/>
                    <a:pt x="23" y="11"/>
                    <a:pt x="21" y="11"/>
                  </a:cubicBezTo>
                  <a:cubicBezTo>
                    <a:pt x="18" y="10"/>
                    <a:pt x="7" y="8"/>
                    <a:pt x="5" y="13"/>
                  </a:cubicBezTo>
                  <a:cubicBezTo>
                    <a:pt x="5" y="15"/>
                    <a:pt x="2" y="14"/>
                    <a:pt x="3" y="12"/>
                  </a:cubicBezTo>
                  <a:cubicBezTo>
                    <a:pt x="5" y="6"/>
                    <a:pt x="16" y="7"/>
                    <a:pt x="22" y="8"/>
                  </a:cubicBezTo>
                  <a:close/>
                  <a:moveTo>
                    <a:pt x="35" y="12"/>
                  </a:moveTo>
                  <a:cubicBezTo>
                    <a:pt x="30" y="12"/>
                    <a:pt x="32" y="28"/>
                    <a:pt x="17" y="28"/>
                  </a:cubicBezTo>
                  <a:cubicBezTo>
                    <a:pt x="9" y="28"/>
                    <a:pt x="0" y="19"/>
                    <a:pt x="2" y="12"/>
                  </a:cubicBezTo>
                  <a:cubicBezTo>
                    <a:pt x="5" y="0"/>
                    <a:pt x="30" y="9"/>
                    <a:pt x="35" y="9"/>
                  </a:cubicBezTo>
                  <a:cubicBezTo>
                    <a:pt x="40" y="9"/>
                    <a:pt x="65" y="0"/>
                    <a:pt x="68" y="12"/>
                  </a:cubicBezTo>
                  <a:cubicBezTo>
                    <a:pt x="70" y="19"/>
                    <a:pt x="61" y="28"/>
                    <a:pt x="53" y="28"/>
                  </a:cubicBezTo>
                  <a:cubicBezTo>
                    <a:pt x="37" y="28"/>
                    <a:pt x="40" y="12"/>
                    <a:pt x="35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360"/>
            <p:cNvSpPr>
              <a:spLocks noEditPoints="1"/>
            </p:cNvSpPr>
            <p:nvPr/>
          </p:nvSpPr>
          <p:spPr bwMode="auto">
            <a:xfrm>
              <a:off x="2443163" y="1173163"/>
              <a:ext cx="846138" cy="338138"/>
            </a:xfrm>
            <a:custGeom>
              <a:avLst/>
              <a:gdLst>
                <a:gd name="T0" fmla="*/ 57 w 70"/>
                <a:gd name="T1" fmla="*/ 7 h 28"/>
                <a:gd name="T2" fmla="*/ 57 w 70"/>
                <a:gd name="T3" fmla="*/ 9 h 28"/>
                <a:gd name="T4" fmla="*/ 42 w 70"/>
                <a:gd name="T5" fmla="*/ 11 h 28"/>
                <a:gd name="T6" fmla="*/ 42 w 70"/>
                <a:gd name="T7" fmla="*/ 9 h 28"/>
                <a:gd name="T8" fmla="*/ 57 w 70"/>
                <a:gd name="T9" fmla="*/ 7 h 28"/>
                <a:gd name="T10" fmla="*/ 22 w 70"/>
                <a:gd name="T11" fmla="*/ 7 h 28"/>
                <a:gd name="T12" fmla="*/ 22 w 70"/>
                <a:gd name="T13" fmla="*/ 10 h 28"/>
                <a:gd name="T14" fmla="*/ 6 w 70"/>
                <a:gd name="T15" fmla="*/ 12 h 28"/>
                <a:gd name="T16" fmla="*/ 3 w 70"/>
                <a:gd name="T17" fmla="*/ 12 h 28"/>
                <a:gd name="T18" fmla="*/ 22 w 70"/>
                <a:gd name="T19" fmla="*/ 7 h 28"/>
                <a:gd name="T20" fmla="*/ 35 w 70"/>
                <a:gd name="T21" fmla="*/ 11 h 28"/>
                <a:gd name="T22" fmla="*/ 18 w 70"/>
                <a:gd name="T23" fmla="*/ 28 h 28"/>
                <a:gd name="T24" fmla="*/ 2 w 70"/>
                <a:gd name="T25" fmla="*/ 11 h 28"/>
                <a:gd name="T26" fmla="*/ 35 w 70"/>
                <a:gd name="T27" fmla="*/ 8 h 28"/>
                <a:gd name="T28" fmla="*/ 68 w 70"/>
                <a:gd name="T29" fmla="*/ 11 h 28"/>
                <a:gd name="T30" fmla="*/ 53 w 70"/>
                <a:gd name="T31" fmla="*/ 28 h 28"/>
                <a:gd name="T32" fmla="*/ 35 w 70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28">
                  <a:moveTo>
                    <a:pt x="57" y="7"/>
                  </a:moveTo>
                  <a:cubicBezTo>
                    <a:pt x="59" y="7"/>
                    <a:pt x="59" y="9"/>
                    <a:pt x="57" y="9"/>
                  </a:cubicBezTo>
                  <a:cubicBezTo>
                    <a:pt x="52" y="9"/>
                    <a:pt x="47" y="10"/>
                    <a:pt x="42" y="11"/>
                  </a:cubicBezTo>
                  <a:cubicBezTo>
                    <a:pt x="41" y="12"/>
                    <a:pt x="40" y="9"/>
                    <a:pt x="42" y="9"/>
                  </a:cubicBezTo>
                  <a:cubicBezTo>
                    <a:pt x="47" y="8"/>
                    <a:pt x="52" y="7"/>
                    <a:pt x="57" y="7"/>
                  </a:cubicBezTo>
                  <a:close/>
                  <a:moveTo>
                    <a:pt x="22" y="7"/>
                  </a:moveTo>
                  <a:cubicBezTo>
                    <a:pt x="24" y="8"/>
                    <a:pt x="23" y="10"/>
                    <a:pt x="22" y="10"/>
                  </a:cubicBezTo>
                  <a:cubicBezTo>
                    <a:pt x="18" y="9"/>
                    <a:pt x="7" y="8"/>
                    <a:pt x="6" y="12"/>
                  </a:cubicBezTo>
                  <a:cubicBezTo>
                    <a:pt x="5" y="14"/>
                    <a:pt x="3" y="13"/>
                    <a:pt x="3" y="12"/>
                  </a:cubicBezTo>
                  <a:cubicBezTo>
                    <a:pt x="5" y="5"/>
                    <a:pt x="17" y="7"/>
                    <a:pt x="22" y="7"/>
                  </a:cubicBezTo>
                  <a:close/>
                  <a:moveTo>
                    <a:pt x="35" y="11"/>
                  </a:moveTo>
                  <a:cubicBezTo>
                    <a:pt x="30" y="11"/>
                    <a:pt x="33" y="28"/>
                    <a:pt x="18" y="28"/>
                  </a:cubicBezTo>
                  <a:cubicBezTo>
                    <a:pt x="9" y="28"/>
                    <a:pt x="0" y="18"/>
                    <a:pt x="2" y="11"/>
                  </a:cubicBezTo>
                  <a:cubicBezTo>
                    <a:pt x="5" y="0"/>
                    <a:pt x="30" y="8"/>
                    <a:pt x="35" y="8"/>
                  </a:cubicBezTo>
                  <a:cubicBezTo>
                    <a:pt x="41" y="8"/>
                    <a:pt x="65" y="0"/>
                    <a:pt x="68" y="11"/>
                  </a:cubicBezTo>
                  <a:cubicBezTo>
                    <a:pt x="70" y="18"/>
                    <a:pt x="61" y="28"/>
                    <a:pt x="53" y="28"/>
                  </a:cubicBezTo>
                  <a:cubicBezTo>
                    <a:pt x="38" y="28"/>
                    <a:pt x="40" y="11"/>
                    <a:pt x="35" y="1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361"/>
            <p:cNvSpPr>
              <a:spLocks noEditPoints="1"/>
            </p:cNvSpPr>
            <p:nvPr/>
          </p:nvSpPr>
          <p:spPr bwMode="auto">
            <a:xfrm>
              <a:off x="2443163" y="1173163"/>
              <a:ext cx="858838" cy="338138"/>
            </a:xfrm>
            <a:custGeom>
              <a:avLst/>
              <a:gdLst>
                <a:gd name="T0" fmla="*/ 57 w 71"/>
                <a:gd name="T1" fmla="*/ 7 h 28"/>
                <a:gd name="T2" fmla="*/ 57 w 71"/>
                <a:gd name="T3" fmla="*/ 10 h 28"/>
                <a:gd name="T4" fmla="*/ 43 w 71"/>
                <a:gd name="T5" fmla="*/ 12 h 28"/>
                <a:gd name="T6" fmla="*/ 42 w 71"/>
                <a:gd name="T7" fmla="*/ 9 h 28"/>
                <a:gd name="T8" fmla="*/ 57 w 71"/>
                <a:gd name="T9" fmla="*/ 7 h 28"/>
                <a:gd name="T10" fmla="*/ 22 w 71"/>
                <a:gd name="T11" fmla="*/ 8 h 28"/>
                <a:gd name="T12" fmla="*/ 22 w 71"/>
                <a:gd name="T13" fmla="*/ 10 h 28"/>
                <a:gd name="T14" fmla="*/ 6 w 71"/>
                <a:gd name="T15" fmla="*/ 13 h 28"/>
                <a:gd name="T16" fmla="*/ 3 w 71"/>
                <a:gd name="T17" fmla="*/ 12 h 28"/>
                <a:gd name="T18" fmla="*/ 22 w 71"/>
                <a:gd name="T19" fmla="*/ 8 h 28"/>
                <a:gd name="T20" fmla="*/ 36 w 71"/>
                <a:gd name="T21" fmla="*/ 12 h 28"/>
                <a:gd name="T22" fmla="*/ 18 w 71"/>
                <a:gd name="T23" fmla="*/ 28 h 28"/>
                <a:gd name="T24" fmla="*/ 2 w 71"/>
                <a:gd name="T25" fmla="*/ 12 h 28"/>
                <a:gd name="T26" fmla="*/ 36 w 71"/>
                <a:gd name="T27" fmla="*/ 9 h 28"/>
                <a:gd name="T28" fmla="*/ 69 w 71"/>
                <a:gd name="T29" fmla="*/ 12 h 28"/>
                <a:gd name="T30" fmla="*/ 53 w 71"/>
                <a:gd name="T31" fmla="*/ 28 h 28"/>
                <a:gd name="T32" fmla="*/ 36 w 71"/>
                <a:gd name="T33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28">
                  <a:moveTo>
                    <a:pt x="57" y="7"/>
                  </a:moveTo>
                  <a:cubicBezTo>
                    <a:pt x="59" y="7"/>
                    <a:pt x="59" y="10"/>
                    <a:pt x="57" y="10"/>
                  </a:cubicBezTo>
                  <a:cubicBezTo>
                    <a:pt x="53" y="10"/>
                    <a:pt x="47" y="11"/>
                    <a:pt x="43" y="12"/>
                  </a:cubicBezTo>
                  <a:cubicBezTo>
                    <a:pt x="41" y="12"/>
                    <a:pt x="40" y="9"/>
                    <a:pt x="42" y="9"/>
                  </a:cubicBezTo>
                  <a:cubicBezTo>
                    <a:pt x="47" y="8"/>
                    <a:pt x="52" y="7"/>
                    <a:pt x="57" y="7"/>
                  </a:cubicBezTo>
                  <a:close/>
                  <a:moveTo>
                    <a:pt x="22" y="8"/>
                  </a:moveTo>
                  <a:cubicBezTo>
                    <a:pt x="24" y="8"/>
                    <a:pt x="24" y="11"/>
                    <a:pt x="22" y="10"/>
                  </a:cubicBezTo>
                  <a:cubicBezTo>
                    <a:pt x="18" y="10"/>
                    <a:pt x="7" y="8"/>
                    <a:pt x="6" y="13"/>
                  </a:cubicBezTo>
                  <a:cubicBezTo>
                    <a:pt x="6" y="14"/>
                    <a:pt x="3" y="14"/>
                    <a:pt x="3" y="12"/>
                  </a:cubicBezTo>
                  <a:cubicBezTo>
                    <a:pt x="5" y="5"/>
                    <a:pt x="17" y="7"/>
                    <a:pt x="22" y="8"/>
                  </a:cubicBezTo>
                  <a:close/>
                  <a:moveTo>
                    <a:pt x="36" y="12"/>
                  </a:moveTo>
                  <a:cubicBezTo>
                    <a:pt x="30" y="12"/>
                    <a:pt x="33" y="28"/>
                    <a:pt x="18" y="28"/>
                  </a:cubicBezTo>
                  <a:cubicBezTo>
                    <a:pt x="10" y="28"/>
                    <a:pt x="0" y="19"/>
                    <a:pt x="2" y="12"/>
                  </a:cubicBezTo>
                  <a:cubicBezTo>
                    <a:pt x="5" y="0"/>
                    <a:pt x="30" y="9"/>
                    <a:pt x="36" y="9"/>
                  </a:cubicBezTo>
                  <a:cubicBezTo>
                    <a:pt x="41" y="9"/>
                    <a:pt x="66" y="0"/>
                    <a:pt x="69" y="12"/>
                  </a:cubicBezTo>
                  <a:cubicBezTo>
                    <a:pt x="71" y="19"/>
                    <a:pt x="61" y="28"/>
                    <a:pt x="53" y="28"/>
                  </a:cubicBezTo>
                  <a:cubicBezTo>
                    <a:pt x="38" y="28"/>
                    <a:pt x="41" y="12"/>
                    <a:pt x="36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362"/>
            <p:cNvSpPr>
              <a:spLocks noEditPoints="1"/>
            </p:cNvSpPr>
            <p:nvPr/>
          </p:nvSpPr>
          <p:spPr bwMode="auto">
            <a:xfrm>
              <a:off x="2455863" y="1173163"/>
              <a:ext cx="846138" cy="338138"/>
            </a:xfrm>
            <a:custGeom>
              <a:avLst/>
              <a:gdLst>
                <a:gd name="T0" fmla="*/ 57 w 70"/>
                <a:gd name="T1" fmla="*/ 7 h 28"/>
                <a:gd name="T2" fmla="*/ 57 w 70"/>
                <a:gd name="T3" fmla="*/ 10 h 28"/>
                <a:gd name="T4" fmla="*/ 42 w 70"/>
                <a:gd name="T5" fmla="*/ 12 h 28"/>
                <a:gd name="T6" fmla="*/ 41 w 70"/>
                <a:gd name="T7" fmla="*/ 9 h 28"/>
                <a:gd name="T8" fmla="*/ 57 w 70"/>
                <a:gd name="T9" fmla="*/ 7 h 28"/>
                <a:gd name="T10" fmla="*/ 22 w 70"/>
                <a:gd name="T11" fmla="*/ 8 h 28"/>
                <a:gd name="T12" fmla="*/ 21 w 70"/>
                <a:gd name="T13" fmla="*/ 11 h 28"/>
                <a:gd name="T14" fmla="*/ 5 w 70"/>
                <a:gd name="T15" fmla="*/ 13 h 28"/>
                <a:gd name="T16" fmla="*/ 3 w 70"/>
                <a:gd name="T17" fmla="*/ 12 h 28"/>
                <a:gd name="T18" fmla="*/ 22 w 70"/>
                <a:gd name="T19" fmla="*/ 8 h 28"/>
                <a:gd name="T20" fmla="*/ 35 w 70"/>
                <a:gd name="T21" fmla="*/ 12 h 28"/>
                <a:gd name="T22" fmla="*/ 17 w 70"/>
                <a:gd name="T23" fmla="*/ 28 h 28"/>
                <a:gd name="T24" fmla="*/ 2 w 70"/>
                <a:gd name="T25" fmla="*/ 12 h 28"/>
                <a:gd name="T26" fmla="*/ 35 w 70"/>
                <a:gd name="T27" fmla="*/ 9 h 28"/>
                <a:gd name="T28" fmla="*/ 68 w 70"/>
                <a:gd name="T29" fmla="*/ 12 h 28"/>
                <a:gd name="T30" fmla="*/ 53 w 70"/>
                <a:gd name="T31" fmla="*/ 28 h 28"/>
                <a:gd name="T32" fmla="*/ 35 w 70"/>
                <a:gd name="T33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28">
                  <a:moveTo>
                    <a:pt x="57" y="7"/>
                  </a:moveTo>
                  <a:cubicBezTo>
                    <a:pt x="59" y="7"/>
                    <a:pt x="59" y="10"/>
                    <a:pt x="57" y="10"/>
                  </a:cubicBezTo>
                  <a:cubicBezTo>
                    <a:pt x="52" y="10"/>
                    <a:pt x="47" y="11"/>
                    <a:pt x="42" y="12"/>
                  </a:cubicBezTo>
                  <a:cubicBezTo>
                    <a:pt x="40" y="12"/>
                    <a:pt x="40" y="10"/>
                    <a:pt x="41" y="9"/>
                  </a:cubicBezTo>
                  <a:cubicBezTo>
                    <a:pt x="46" y="8"/>
                    <a:pt x="52" y="7"/>
                    <a:pt x="57" y="7"/>
                  </a:cubicBezTo>
                  <a:close/>
                  <a:moveTo>
                    <a:pt x="22" y="8"/>
                  </a:moveTo>
                  <a:cubicBezTo>
                    <a:pt x="23" y="8"/>
                    <a:pt x="23" y="11"/>
                    <a:pt x="21" y="11"/>
                  </a:cubicBezTo>
                  <a:cubicBezTo>
                    <a:pt x="18" y="10"/>
                    <a:pt x="7" y="8"/>
                    <a:pt x="5" y="13"/>
                  </a:cubicBezTo>
                  <a:cubicBezTo>
                    <a:pt x="5" y="15"/>
                    <a:pt x="2" y="14"/>
                    <a:pt x="3" y="12"/>
                  </a:cubicBezTo>
                  <a:cubicBezTo>
                    <a:pt x="5" y="6"/>
                    <a:pt x="16" y="7"/>
                    <a:pt x="22" y="8"/>
                  </a:cubicBezTo>
                  <a:close/>
                  <a:moveTo>
                    <a:pt x="35" y="12"/>
                  </a:moveTo>
                  <a:cubicBezTo>
                    <a:pt x="30" y="12"/>
                    <a:pt x="32" y="28"/>
                    <a:pt x="17" y="28"/>
                  </a:cubicBezTo>
                  <a:cubicBezTo>
                    <a:pt x="9" y="28"/>
                    <a:pt x="0" y="19"/>
                    <a:pt x="2" y="12"/>
                  </a:cubicBezTo>
                  <a:cubicBezTo>
                    <a:pt x="5" y="0"/>
                    <a:pt x="30" y="9"/>
                    <a:pt x="35" y="9"/>
                  </a:cubicBezTo>
                  <a:cubicBezTo>
                    <a:pt x="40" y="9"/>
                    <a:pt x="65" y="0"/>
                    <a:pt x="68" y="12"/>
                  </a:cubicBezTo>
                  <a:cubicBezTo>
                    <a:pt x="70" y="19"/>
                    <a:pt x="61" y="28"/>
                    <a:pt x="53" y="28"/>
                  </a:cubicBezTo>
                  <a:cubicBezTo>
                    <a:pt x="37" y="28"/>
                    <a:pt x="40" y="12"/>
                    <a:pt x="35" y="12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363"/>
            <p:cNvSpPr>
              <a:spLocks noEditPoints="1"/>
            </p:cNvSpPr>
            <p:nvPr/>
          </p:nvSpPr>
          <p:spPr bwMode="auto">
            <a:xfrm>
              <a:off x="2455863" y="1185863"/>
              <a:ext cx="846138" cy="338138"/>
            </a:xfrm>
            <a:custGeom>
              <a:avLst/>
              <a:gdLst>
                <a:gd name="T0" fmla="*/ 57 w 70"/>
                <a:gd name="T1" fmla="*/ 7 h 28"/>
                <a:gd name="T2" fmla="*/ 57 w 70"/>
                <a:gd name="T3" fmla="*/ 9 h 28"/>
                <a:gd name="T4" fmla="*/ 42 w 70"/>
                <a:gd name="T5" fmla="*/ 11 h 28"/>
                <a:gd name="T6" fmla="*/ 42 w 70"/>
                <a:gd name="T7" fmla="*/ 9 h 28"/>
                <a:gd name="T8" fmla="*/ 57 w 70"/>
                <a:gd name="T9" fmla="*/ 7 h 28"/>
                <a:gd name="T10" fmla="*/ 22 w 70"/>
                <a:gd name="T11" fmla="*/ 7 h 28"/>
                <a:gd name="T12" fmla="*/ 22 w 70"/>
                <a:gd name="T13" fmla="*/ 10 h 28"/>
                <a:gd name="T14" fmla="*/ 6 w 70"/>
                <a:gd name="T15" fmla="*/ 12 h 28"/>
                <a:gd name="T16" fmla="*/ 3 w 70"/>
                <a:gd name="T17" fmla="*/ 12 h 28"/>
                <a:gd name="T18" fmla="*/ 22 w 70"/>
                <a:gd name="T19" fmla="*/ 7 h 28"/>
                <a:gd name="T20" fmla="*/ 35 w 70"/>
                <a:gd name="T21" fmla="*/ 11 h 28"/>
                <a:gd name="T22" fmla="*/ 18 w 70"/>
                <a:gd name="T23" fmla="*/ 28 h 28"/>
                <a:gd name="T24" fmla="*/ 2 w 70"/>
                <a:gd name="T25" fmla="*/ 11 h 28"/>
                <a:gd name="T26" fmla="*/ 35 w 70"/>
                <a:gd name="T27" fmla="*/ 8 h 28"/>
                <a:gd name="T28" fmla="*/ 68 w 70"/>
                <a:gd name="T29" fmla="*/ 11 h 28"/>
                <a:gd name="T30" fmla="*/ 53 w 70"/>
                <a:gd name="T31" fmla="*/ 28 h 28"/>
                <a:gd name="T32" fmla="*/ 35 w 70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28">
                  <a:moveTo>
                    <a:pt x="57" y="7"/>
                  </a:moveTo>
                  <a:cubicBezTo>
                    <a:pt x="59" y="7"/>
                    <a:pt x="59" y="9"/>
                    <a:pt x="57" y="9"/>
                  </a:cubicBezTo>
                  <a:cubicBezTo>
                    <a:pt x="52" y="9"/>
                    <a:pt x="47" y="10"/>
                    <a:pt x="42" y="11"/>
                  </a:cubicBezTo>
                  <a:cubicBezTo>
                    <a:pt x="41" y="12"/>
                    <a:pt x="40" y="9"/>
                    <a:pt x="42" y="9"/>
                  </a:cubicBezTo>
                  <a:cubicBezTo>
                    <a:pt x="47" y="8"/>
                    <a:pt x="52" y="7"/>
                    <a:pt x="57" y="7"/>
                  </a:cubicBezTo>
                  <a:close/>
                  <a:moveTo>
                    <a:pt x="22" y="7"/>
                  </a:moveTo>
                  <a:cubicBezTo>
                    <a:pt x="24" y="8"/>
                    <a:pt x="23" y="10"/>
                    <a:pt x="22" y="10"/>
                  </a:cubicBezTo>
                  <a:cubicBezTo>
                    <a:pt x="18" y="9"/>
                    <a:pt x="7" y="8"/>
                    <a:pt x="6" y="12"/>
                  </a:cubicBezTo>
                  <a:cubicBezTo>
                    <a:pt x="5" y="14"/>
                    <a:pt x="3" y="13"/>
                    <a:pt x="3" y="12"/>
                  </a:cubicBezTo>
                  <a:cubicBezTo>
                    <a:pt x="5" y="5"/>
                    <a:pt x="17" y="7"/>
                    <a:pt x="22" y="7"/>
                  </a:cubicBezTo>
                  <a:close/>
                  <a:moveTo>
                    <a:pt x="35" y="11"/>
                  </a:moveTo>
                  <a:cubicBezTo>
                    <a:pt x="30" y="11"/>
                    <a:pt x="33" y="28"/>
                    <a:pt x="18" y="28"/>
                  </a:cubicBezTo>
                  <a:cubicBezTo>
                    <a:pt x="9" y="28"/>
                    <a:pt x="0" y="18"/>
                    <a:pt x="2" y="11"/>
                  </a:cubicBezTo>
                  <a:cubicBezTo>
                    <a:pt x="5" y="0"/>
                    <a:pt x="30" y="8"/>
                    <a:pt x="35" y="8"/>
                  </a:cubicBezTo>
                  <a:cubicBezTo>
                    <a:pt x="41" y="8"/>
                    <a:pt x="65" y="0"/>
                    <a:pt x="68" y="11"/>
                  </a:cubicBezTo>
                  <a:cubicBezTo>
                    <a:pt x="70" y="18"/>
                    <a:pt x="61" y="28"/>
                    <a:pt x="53" y="28"/>
                  </a:cubicBezTo>
                  <a:cubicBezTo>
                    <a:pt x="38" y="28"/>
                    <a:pt x="40" y="11"/>
                    <a:pt x="35" y="11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364"/>
            <p:cNvSpPr>
              <a:spLocks noEditPoints="1"/>
            </p:cNvSpPr>
            <p:nvPr/>
          </p:nvSpPr>
          <p:spPr bwMode="auto">
            <a:xfrm>
              <a:off x="2843213" y="1136651"/>
              <a:ext cx="422275" cy="338138"/>
            </a:xfrm>
            <a:custGeom>
              <a:avLst/>
              <a:gdLst>
                <a:gd name="T0" fmla="*/ 0 w 35"/>
                <a:gd name="T1" fmla="*/ 9 h 28"/>
                <a:gd name="T2" fmla="*/ 33 w 35"/>
                <a:gd name="T3" fmla="*/ 12 h 28"/>
                <a:gd name="T4" fmla="*/ 17 w 35"/>
                <a:gd name="T5" fmla="*/ 28 h 28"/>
                <a:gd name="T6" fmla="*/ 0 w 35"/>
                <a:gd name="T7" fmla="*/ 12 h 28"/>
                <a:gd name="T8" fmla="*/ 0 w 35"/>
                <a:gd name="T9" fmla="*/ 9 h 28"/>
                <a:gd name="T10" fmla="*/ 21 w 35"/>
                <a:gd name="T11" fmla="*/ 7 h 28"/>
                <a:gd name="T12" fmla="*/ 21 w 35"/>
                <a:gd name="T13" fmla="*/ 10 h 28"/>
                <a:gd name="T14" fmla="*/ 7 w 35"/>
                <a:gd name="T15" fmla="*/ 12 h 28"/>
                <a:gd name="T16" fmla="*/ 6 w 35"/>
                <a:gd name="T17" fmla="*/ 9 h 28"/>
                <a:gd name="T18" fmla="*/ 21 w 35"/>
                <a:gd name="T19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28">
                  <a:moveTo>
                    <a:pt x="0" y="9"/>
                  </a:moveTo>
                  <a:cubicBezTo>
                    <a:pt x="5" y="9"/>
                    <a:pt x="30" y="0"/>
                    <a:pt x="33" y="12"/>
                  </a:cubicBezTo>
                  <a:cubicBezTo>
                    <a:pt x="35" y="18"/>
                    <a:pt x="25" y="28"/>
                    <a:pt x="17" y="28"/>
                  </a:cubicBezTo>
                  <a:cubicBezTo>
                    <a:pt x="2" y="28"/>
                    <a:pt x="5" y="12"/>
                    <a:pt x="0" y="12"/>
                  </a:cubicBezTo>
                  <a:lnTo>
                    <a:pt x="0" y="9"/>
                  </a:lnTo>
                  <a:close/>
                  <a:moveTo>
                    <a:pt x="21" y="7"/>
                  </a:moveTo>
                  <a:cubicBezTo>
                    <a:pt x="23" y="7"/>
                    <a:pt x="23" y="10"/>
                    <a:pt x="21" y="10"/>
                  </a:cubicBezTo>
                  <a:cubicBezTo>
                    <a:pt x="17" y="10"/>
                    <a:pt x="11" y="11"/>
                    <a:pt x="7" y="12"/>
                  </a:cubicBezTo>
                  <a:cubicBezTo>
                    <a:pt x="5" y="12"/>
                    <a:pt x="4" y="9"/>
                    <a:pt x="6" y="9"/>
                  </a:cubicBezTo>
                  <a:cubicBezTo>
                    <a:pt x="11" y="8"/>
                    <a:pt x="16" y="7"/>
                    <a:pt x="21" y="7"/>
                  </a:cubicBezTo>
                  <a:close/>
                </a:path>
              </a:pathLst>
            </a:custGeom>
            <a:solidFill>
              <a:srgbClr val="F58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365"/>
            <p:cNvSpPr>
              <a:spLocks noEditPoints="1"/>
            </p:cNvSpPr>
            <p:nvPr/>
          </p:nvSpPr>
          <p:spPr bwMode="auto">
            <a:xfrm>
              <a:off x="2406650" y="1136651"/>
              <a:ext cx="436563" cy="338138"/>
            </a:xfrm>
            <a:custGeom>
              <a:avLst/>
              <a:gdLst>
                <a:gd name="T0" fmla="*/ 36 w 36"/>
                <a:gd name="T1" fmla="*/ 12 h 28"/>
                <a:gd name="T2" fmla="*/ 18 w 36"/>
                <a:gd name="T3" fmla="*/ 28 h 28"/>
                <a:gd name="T4" fmla="*/ 2 w 36"/>
                <a:gd name="T5" fmla="*/ 12 h 28"/>
                <a:gd name="T6" fmla="*/ 36 w 36"/>
                <a:gd name="T7" fmla="*/ 9 h 28"/>
                <a:gd name="T8" fmla="*/ 36 w 36"/>
                <a:gd name="T9" fmla="*/ 9 h 28"/>
                <a:gd name="T10" fmla="*/ 36 w 36"/>
                <a:gd name="T11" fmla="*/ 12 h 28"/>
                <a:gd name="T12" fmla="*/ 22 w 36"/>
                <a:gd name="T13" fmla="*/ 8 h 28"/>
                <a:gd name="T14" fmla="*/ 22 w 36"/>
                <a:gd name="T15" fmla="*/ 10 h 28"/>
                <a:gd name="T16" fmla="*/ 6 w 36"/>
                <a:gd name="T17" fmla="*/ 13 h 28"/>
                <a:gd name="T18" fmla="*/ 3 w 36"/>
                <a:gd name="T19" fmla="*/ 12 h 28"/>
                <a:gd name="T20" fmla="*/ 22 w 36"/>
                <a:gd name="T21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28">
                  <a:moveTo>
                    <a:pt x="36" y="12"/>
                  </a:moveTo>
                  <a:cubicBezTo>
                    <a:pt x="30" y="12"/>
                    <a:pt x="33" y="28"/>
                    <a:pt x="18" y="28"/>
                  </a:cubicBezTo>
                  <a:cubicBezTo>
                    <a:pt x="10" y="28"/>
                    <a:pt x="0" y="18"/>
                    <a:pt x="2" y="12"/>
                  </a:cubicBezTo>
                  <a:cubicBezTo>
                    <a:pt x="5" y="0"/>
                    <a:pt x="30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12"/>
                    <a:pt x="36" y="12"/>
                    <a:pt x="36" y="12"/>
                  </a:cubicBezTo>
                  <a:close/>
                  <a:moveTo>
                    <a:pt x="22" y="8"/>
                  </a:moveTo>
                  <a:cubicBezTo>
                    <a:pt x="24" y="8"/>
                    <a:pt x="24" y="11"/>
                    <a:pt x="22" y="10"/>
                  </a:cubicBezTo>
                  <a:cubicBezTo>
                    <a:pt x="18" y="10"/>
                    <a:pt x="7" y="8"/>
                    <a:pt x="6" y="13"/>
                  </a:cubicBezTo>
                  <a:cubicBezTo>
                    <a:pt x="6" y="14"/>
                    <a:pt x="3" y="14"/>
                    <a:pt x="3" y="12"/>
                  </a:cubicBezTo>
                  <a:cubicBezTo>
                    <a:pt x="5" y="5"/>
                    <a:pt x="17" y="7"/>
                    <a:pt x="22" y="8"/>
                  </a:cubicBezTo>
                  <a:close/>
                </a:path>
              </a:pathLst>
            </a:custGeom>
            <a:solidFill>
              <a:srgbClr val="F9A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23" name="组合 1122"/>
          <p:cNvGrpSpPr/>
          <p:nvPr/>
        </p:nvGrpSpPr>
        <p:grpSpPr>
          <a:xfrm>
            <a:off x="3422650" y="11113"/>
            <a:ext cx="3424238" cy="3424238"/>
            <a:chOff x="3422650" y="11113"/>
            <a:chExt cx="3424238" cy="3424238"/>
          </a:xfrm>
        </p:grpSpPr>
        <p:sp>
          <p:nvSpPr>
            <p:cNvPr id="881" name="Rectangle 366"/>
            <p:cNvSpPr>
              <a:spLocks noChangeArrowheads="1"/>
            </p:cNvSpPr>
            <p:nvPr/>
          </p:nvSpPr>
          <p:spPr bwMode="auto">
            <a:xfrm>
              <a:off x="3422650" y="11113"/>
              <a:ext cx="3424238" cy="3424238"/>
            </a:xfrm>
            <a:prstGeom prst="rect">
              <a:avLst/>
            </a:prstGeom>
            <a:solidFill>
              <a:srgbClr val="FDC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367"/>
            <p:cNvSpPr>
              <a:spLocks/>
            </p:cNvSpPr>
            <p:nvPr/>
          </p:nvSpPr>
          <p:spPr bwMode="auto">
            <a:xfrm>
              <a:off x="6048375" y="241301"/>
              <a:ext cx="568325" cy="568325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368"/>
            <p:cNvSpPr>
              <a:spLocks/>
            </p:cNvSpPr>
            <p:nvPr/>
          </p:nvSpPr>
          <p:spPr bwMode="auto">
            <a:xfrm>
              <a:off x="6096000" y="314326"/>
              <a:ext cx="520700" cy="495300"/>
            </a:xfrm>
            <a:custGeom>
              <a:avLst/>
              <a:gdLst>
                <a:gd name="T0" fmla="*/ 43 w 43"/>
                <a:gd name="T1" fmla="*/ 34 h 41"/>
                <a:gd name="T2" fmla="*/ 43 w 43"/>
                <a:gd name="T3" fmla="*/ 18 h 41"/>
                <a:gd name="T4" fmla="*/ 26 w 43"/>
                <a:gd name="T5" fmla="*/ 1 h 41"/>
                <a:gd name="T6" fmla="*/ 24 w 43"/>
                <a:gd name="T7" fmla="*/ 0 h 41"/>
                <a:gd name="T8" fmla="*/ 23 w 43"/>
                <a:gd name="T9" fmla="*/ 1 h 41"/>
                <a:gd name="T10" fmla="*/ 22 w 43"/>
                <a:gd name="T11" fmla="*/ 3 h 41"/>
                <a:gd name="T12" fmla="*/ 31 w 43"/>
                <a:gd name="T13" fmla="*/ 16 h 41"/>
                <a:gd name="T14" fmla="*/ 17 w 43"/>
                <a:gd name="T15" fmla="*/ 1 h 41"/>
                <a:gd name="T16" fmla="*/ 17 w 43"/>
                <a:gd name="T17" fmla="*/ 1 h 41"/>
                <a:gd name="T18" fmla="*/ 15 w 43"/>
                <a:gd name="T19" fmla="*/ 0 h 41"/>
                <a:gd name="T20" fmla="*/ 13 w 43"/>
                <a:gd name="T21" fmla="*/ 1 h 41"/>
                <a:gd name="T22" fmla="*/ 6 w 43"/>
                <a:gd name="T23" fmla="*/ 13 h 41"/>
                <a:gd name="T24" fmla="*/ 3 w 43"/>
                <a:gd name="T25" fmla="*/ 15 h 41"/>
                <a:gd name="T26" fmla="*/ 2 w 43"/>
                <a:gd name="T27" fmla="*/ 15 h 41"/>
                <a:gd name="T28" fmla="*/ 0 w 43"/>
                <a:gd name="T29" fmla="*/ 16 h 41"/>
                <a:gd name="T30" fmla="*/ 0 w 43"/>
                <a:gd name="T31" fmla="*/ 18 h 41"/>
                <a:gd name="T32" fmla="*/ 1 w 43"/>
                <a:gd name="T33" fmla="*/ 19 h 41"/>
                <a:gd name="T34" fmla="*/ 4 w 43"/>
                <a:gd name="T35" fmla="*/ 22 h 41"/>
                <a:gd name="T36" fmla="*/ 4 w 43"/>
                <a:gd name="T37" fmla="*/ 33 h 41"/>
                <a:gd name="T38" fmla="*/ 4 w 43"/>
                <a:gd name="T39" fmla="*/ 34 h 41"/>
                <a:gd name="T40" fmla="*/ 11 w 43"/>
                <a:gd name="T41" fmla="*/ 41 h 41"/>
                <a:gd name="T42" fmla="*/ 36 w 43"/>
                <a:gd name="T43" fmla="*/ 41 h 41"/>
                <a:gd name="T44" fmla="*/ 43 w 43"/>
                <a:gd name="T45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" h="41">
                  <a:moveTo>
                    <a:pt x="43" y="34"/>
                  </a:moveTo>
                  <a:cubicBezTo>
                    <a:pt x="43" y="18"/>
                    <a:pt x="43" y="18"/>
                    <a:pt x="43" y="18"/>
                  </a:cubicBezTo>
                  <a:cubicBezTo>
                    <a:pt x="37" y="12"/>
                    <a:pt x="26" y="1"/>
                    <a:pt x="26" y="1"/>
                  </a:cubicBezTo>
                  <a:cubicBezTo>
                    <a:pt x="25" y="0"/>
                    <a:pt x="25" y="0"/>
                    <a:pt x="24" y="0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2" y="1"/>
                    <a:pt x="22" y="2"/>
                    <a:pt x="22" y="3"/>
                  </a:cubicBezTo>
                  <a:cubicBezTo>
                    <a:pt x="24" y="6"/>
                    <a:pt x="31" y="16"/>
                    <a:pt x="31" y="16"/>
                  </a:cubicBezTo>
                  <a:cubicBezTo>
                    <a:pt x="31" y="16"/>
                    <a:pt x="17" y="2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5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1" y="5"/>
                    <a:pt x="8" y="9"/>
                    <a:pt x="6" y="13"/>
                  </a:cubicBezTo>
                  <a:cubicBezTo>
                    <a:pt x="5" y="15"/>
                    <a:pt x="5" y="15"/>
                    <a:pt x="3" y="15"/>
                  </a:cubicBezTo>
                  <a:cubicBezTo>
                    <a:pt x="3" y="15"/>
                    <a:pt x="2" y="15"/>
                    <a:pt x="2" y="15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1" y="19"/>
                    <a:pt x="4" y="22"/>
                    <a:pt x="4" y="22"/>
                  </a:cubicBezTo>
                  <a:cubicBezTo>
                    <a:pt x="4" y="25"/>
                    <a:pt x="4" y="29"/>
                    <a:pt x="4" y="33"/>
                  </a:cubicBezTo>
                  <a:cubicBezTo>
                    <a:pt x="4" y="33"/>
                    <a:pt x="4" y="34"/>
                    <a:pt x="4" y="34"/>
                  </a:cubicBezTo>
                  <a:cubicBezTo>
                    <a:pt x="4" y="34"/>
                    <a:pt x="8" y="37"/>
                    <a:pt x="11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40" y="41"/>
                    <a:pt x="43" y="38"/>
                    <a:pt x="43" y="34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369"/>
            <p:cNvSpPr>
              <a:spLocks noEditPoints="1"/>
            </p:cNvSpPr>
            <p:nvPr/>
          </p:nvSpPr>
          <p:spPr bwMode="auto">
            <a:xfrm>
              <a:off x="6096000" y="314326"/>
              <a:ext cx="471488" cy="411163"/>
            </a:xfrm>
            <a:custGeom>
              <a:avLst/>
              <a:gdLst>
                <a:gd name="T0" fmla="*/ 29 w 39"/>
                <a:gd name="T1" fmla="*/ 13 h 34"/>
                <a:gd name="T2" fmla="*/ 23 w 39"/>
                <a:gd name="T3" fmla="*/ 1 h 34"/>
                <a:gd name="T4" fmla="*/ 26 w 39"/>
                <a:gd name="T5" fmla="*/ 1 h 34"/>
                <a:gd name="T6" fmla="*/ 36 w 39"/>
                <a:gd name="T7" fmla="*/ 15 h 34"/>
                <a:gd name="T8" fmla="*/ 39 w 39"/>
                <a:gd name="T9" fmla="*/ 16 h 34"/>
                <a:gd name="T10" fmla="*/ 38 w 39"/>
                <a:gd name="T11" fmla="*/ 19 h 34"/>
                <a:gd name="T12" fmla="*/ 36 w 39"/>
                <a:gd name="T13" fmla="*/ 33 h 34"/>
                <a:gd name="T14" fmla="*/ 5 w 39"/>
                <a:gd name="T15" fmla="*/ 34 h 34"/>
                <a:gd name="T16" fmla="*/ 4 w 39"/>
                <a:gd name="T17" fmla="*/ 21 h 34"/>
                <a:gd name="T18" fmla="*/ 0 w 39"/>
                <a:gd name="T19" fmla="*/ 18 h 34"/>
                <a:gd name="T20" fmla="*/ 2 w 39"/>
                <a:gd name="T21" fmla="*/ 15 h 34"/>
                <a:gd name="T22" fmla="*/ 6 w 39"/>
                <a:gd name="T23" fmla="*/ 13 h 34"/>
                <a:gd name="T24" fmla="*/ 15 w 39"/>
                <a:gd name="T25" fmla="*/ 0 h 34"/>
                <a:gd name="T26" fmla="*/ 17 w 39"/>
                <a:gd name="T27" fmla="*/ 3 h 34"/>
                <a:gd name="T28" fmla="*/ 11 w 39"/>
                <a:gd name="T29" fmla="*/ 15 h 34"/>
                <a:gd name="T30" fmla="*/ 20 w 39"/>
                <a:gd name="T31" fmla="*/ 32 h 34"/>
                <a:gd name="T32" fmla="*/ 19 w 39"/>
                <a:gd name="T33" fmla="*/ 21 h 34"/>
                <a:gd name="T34" fmla="*/ 20 w 39"/>
                <a:gd name="T35" fmla="*/ 32 h 34"/>
                <a:gd name="T36" fmla="*/ 9 w 39"/>
                <a:gd name="T37" fmla="*/ 32 h 34"/>
                <a:gd name="T38" fmla="*/ 7 w 39"/>
                <a:gd name="T39" fmla="*/ 21 h 34"/>
                <a:gd name="T40" fmla="*/ 16 w 39"/>
                <a:gd name="T41" fmla="*/ 32 h 34"/>
                <a:gd name="T42" fmla="*/ 17 w 39"/>
                <a:gd name="T43" fmla="*/ 21 h 34"/>
                <a:gd name="T44" fmla="*/ 16 w 39"/>
                <a:gd name="T45" fmla="*/ 32 h 34"/>
                <a:gd name="T46" fmla="*/ 14 w 39"/>
                <a:gd name="T47" fmla="*/ 32 h 34"/>
                <a:gd name="T48" fmla="*/ 13 w 39"/>
                <a:gd name="T49" fmla="*/ 21 h 34"/>
                <a:gd name="T50" fmla="*/ 10 w 39"/>
                <a:gd name="T51" fmla="*/ 32 h 34"/>
                <a:gd name="T52" fmla="*/ 11 w 39"/>
                <a:gd name="T53" fmla="*/ 21 h 34"/>
                <a:gd name="T54" fmla="*/ 10 w 39"/>
                <a:gd name="T55" fmla="*/ 32 h 34"/>
                <a:gd name="T56" fmla="*/ 5 w 39"/>
                <a:gd name="T57" fmla="*/ 17 h 34"/>
                <a:gd name="T58" fmla="*/ 7 w 39"/>
                <a:gd name="T59" fmla="*/ 17 h 34"/>
                <a:gd name="T60" fmla="*/ 32 w 39"/>
                <a:gd name="T61" fmla="*/ 32 h 34"/>
                <a:gd name="T62" fmla="*/ 31 w 39"/>
                <a:gd name="T63" fmla="*/ 21 h 34"/>
                <a:gd name="T64" fmla="*/ 32 w 39"/>
                <a:gd name="T65" fmla="*/ 32 h 34"/>
                <a:gd name="T66" fmla="*/ 23 w 39"/>
                <a:gd name="T67" fmla="*/ 21 h 34"/>
                <a:gd name="T68" fmla="*/ 22 w 39"/>
                <a:gd name="T69" fmla="*/ 32 h 34"/>
                <a:gd name="T70" fmla="*/ 26 w 39"/>
                <a:gd name="T71" fmla="*/ 32 h 34"/>
                <a:gd name="T72" fmla="*/ 25 w 39"/>
                <a:gd name="T73" fmla="*/ 21 h 34"/>
                <a:gd name="T74" fmla="*/ 26 w 39"/>
                <a:gd name="T75" fmla="*/ 32 h 34"/>
                <a:gd name="T76" fmla="*/ 29 w 39"/>
                <a:gd name="T77" fmla="*/ 21 h 34"/>
                <a:gd name="T78" fmla="*/ 28 w 39"/>
                <a:gd name="T79" fmla="*/ 32 h 34"/>
                <a:gd name="T80" fmla="*/ 33 w 39"/>
                <a:gd name="T81" fmla="*/ 16 h 34"/>
                <a:gd name="T82" fmla="*/ 33 w 39"/>
                <a:gd name="T83" fmla="*/ 18 h 34"/>
                <a:gd name="T84" fmla="*/ 33 w 39"/>
                <a:gd name="T8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34">
                  <a:moveTo>
                    <a:pt x="28" y="15"/>
                  </a:moveTo>
                  <a:cubicBezTo>
                    <a:pt x="29" y="15"/>
                    <a:pt x="29" y="15"/>
                    <a:pt x="29" y="13"/>
                  </a:cubicBezTo>
                  <a:cubicBezTo>
                    <a:pt x="26" y="10"/>
                    <a:pt x="24" y="6"/>
                    <a:pt x="22" y="3"/>
                  </a:cubicBezTo>
                  <a:cubicBezTo>
                    <a:pt x="22" y="2"/>
                    <a:pt x="22" y="1"/>
                    <a:pt x="23" y="1"/>
                  </a:cubicBezTo>
                  <a:cubicBezTo>
                    <a:pt x="23" y="1"/>
                    <a:pt x="24" y="1"/>
                    <a:pt x="24" y="0"/>
                  </a:cubicBezTo>
                  <a:cubicBezTo>
                    <a:pt x="25" y="0"/>
                    <a:pt x="25" y="0"/>
                    <a:pt x="26" y="1"/>
                  </a:cubicBezTo>
                  <a:cubicBezTo>
                    <a:pt x="28" y="5"/>
                    <a:pt x="31" y="9"/>
                    <a:pt x="33" y="13"/>
                  </a:cubicBezTo>
                  <a:cubicBezTo>
                    <a:pt x="34" y="15"/>
                    <a:pt x="34" y="15"/>
                    <a:pt x="36" y="15"/>
                  </a:cubicBezTo>
                  <a:cubicBezTo>
                    <a:pt x="37" y="15"/>
                    <a:pt x="37" y="15"/>
                    <a:pt x="38" y="15"/>
                  </a:cubicBezTo>
                  <a:cubicBezTo>
                    <a:pt x="38" y="15"/>
                    <a:pt x="39" y="15"/>
                    <a:pt x="39" y="16"/>
                  </a:cubicBezTo>
                  <a:cubicBezTo>
                    <a:pt x="39" y="17"/>
                    <a:pt x="39" y="17"/>
                    <a:pt x="39" y="18"/>
                  </a:cubicBezTo>
                  <a:cubicBezTo>
                    <a:pt x="39" y="19"/>
                    <a:pt x="38" y="19"/>
                    <a:pt x="38" y="19"/>
                  </a:cubicBezTo>
                  <a:cubicBezTo>
                    <a:pt x="36" y="19"/>
                    <a:pt x="36" y="20"/>
                    <a:pt x="36" y="21"/>
                  </a:cubicBezTo>
                  <a:cubicBezTo>
                    <a:pt x="36" y="25"/>
                    <a:pt x="36" y="29"/>
                    <a:pt x="36" y="33"/>
                  </a:cubicBezTo>
                  <a:cubicBezTo>
                    <a:pt x="36" y="34"/>
                    <a:pt x="35" y="34"/>
                    <a:pt x="34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4"/>
                    <a:pt x="4" y="34"/>
                    <a:pt x="4" y="33"/>
                  </a:cubicBezTo>
                  <a:cubicBezTo>
                    <a:pt x="4" y="29"/>
                    <a:pt x="4" y="25"/>
                    <a:pt x="4" y="21"/>
                  </a:cubicBezTo>
                  <a:cubicBezTo>
                    <a:pt x="4" y="20"/>
                    <a:pt x="3" y="19"/>
                    <a:pt x="2" y="19"/>
                  </a:cubicBezTo>
                  <a:cubicBezTo>
                    <a:pt x="1" y="19"/>
                    <a:pt x="0" y="19"/>
                    <a:pt x="0" y="18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5"/>
                    <a:pt x="1" y="15"/>
                    <a:pt x="2" y="15"/>
                  </a:cubicBezTo>
                  <a:cubicBezTo>
                    <a:pt x="2" y="15"/>
                    <a:pt x="3" y="15"/>
                    <a:pt x="3" y="15"/>
                  </a:cubicBezTo>
                  <a:cubicBezTo>
                    <a:pt x="5" y="15"/>
                    <a:pt x="5" y="15"/>
                    <a:pt x="6" y="13"/>
                  </a:cubicBezTo>
                  <a:cubicBezTo>
                    <a:pt x="8" y="9"/>
                    <a:pt x="11" y="5"/>
                    <a:pt x="13" y="1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2"/>
                    <a:pt x="17" y="3"/>
                  </a:cubicBezTo>
                  <a:cubicBezTo>
                    <a:pt x="15" y="6"/>
                    <a:pt x="13" y="10"/>
                    <a:pt x="11" y="13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28" y="15"/>
                    <a:pt x="28" y="15"/>
                    <a:pt x="28" y="15"/>
                  </a:cubicBezTo>
                  <a:close/>
                  <a:moveTo>
                    <a:pt x="20" y="32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2"/>
                    <a:pt x="20" y="32"/>
                    <a:pt x="20" y="32"/>
                  </a:cubicBezTo>
                  <a:close/>
                  <a:moveTo>
                    <a:pt x="7" y="32"/>
                  </a:moveTo>
                  <a:cubicBezTo>
                    <a:pt x="9" y="32"/>
                    <a:pt x="9" y="32"/>
                    <a:pt x="9" y="3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32"/>
                    <a:pt x="7" y="32"/>
                    <a:pt x="7" y="32"/>
                  </a:cubicBezTo>
                  <a:close/>
                  <a:moveTo>
                    <a:pt x="16" y="32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32"/>
                    <a:pt x="16" y="32"/>
                    <a:pt x="16" y="32"/>
                  </a:cubicBezTo>
                  <a:close/>
                  <a:moveTo>
                    <a:pt x="13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32"/>
                    <a:pt x="13" y="32"/>
                    <a:pt x="13" y="32"/>
                  </a:cubicBezTo>
                  <a:close/>
                  <a:moveTo>
                    <a:pt x="10" y="32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6" y="16"/>
                  </a:moveTo>
                  <a:cubicBezTo>
                    <a:pt x="6" y="16"/>
                    <a:pt x="5" y="16"/>
                    <a:pt x="5" y="17"/>
                  </a:cubicBezTo>
                  <a:cubicBezTo>
                    <a:pt x="5" y="17"/>
                    <a:pt x="6" y="18"/>
                    <a:pt x="6" y="18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7" y="16"/>
                    <a:pt x="7" y="16"/>
                    <a:pt x="6" y="16"/>
                  </a:cubicBezTo>
                  <a:close/>
                  <a:moveTo>
                    <a:pt x="32" y="32"/>
                  </a:moveTo>
                  <a:cubicBezTo>
                    <a:pt x="32" y="21"/>
                    <a:pt x="32" y="21"/>
                    <a:pt x="32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2" y="32"/>
                    <a:pt x="32" y="32"/>
                    <a:pt x="32" y="32"/>
                  </a:cubicBezTo>
                  <a:close/>
                  <a:moveTo>
                    <a:pt x="23" y="32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26" y="32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2"/>
                    <a:pt x="26" y="32"/>
                    <a:pt x="26" y="32"/>
                  </a:cubicBezTo>
                  <a:close/>
                  <a:moveTo>
                    <a:pt x="29" y="32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lose/>
                  <a:moveTo>
                    <a:pt x="33" y="16"/>
                  </a:moveTo>
                  <a:cubicBezTo>
                    <a:pt x="33" y="16"/>
                    <a:pt x="32" y="16"/>
                    <a:pt x="32" y="17"/>
                  </a:cubicBezTo>
                  <a:cubicBezTo>
                    <a:pt x="32" y="17"/>
                    <a:pt x="33" y="18"/>
                    <a:pt x="33" y="18"/>
                  </a:cubicBezTo>
                  <a:cubicBezTo>
                    <a:pt x="34" y="18"/>
                    <a:pt x="34" y="17"/>
                    <a:pt x="34" y="17"/>
                  </a:cubicBezTo>
                  <a:cubicBezTo>
                    <a:pt x="34" y="16"/>
                    <a:pt x="34" y="16"/>
                    <a:pt x="33" y="16"/>
                  </a:cubicBezTo>
                  <a:close/>
                </a:path>
              </a:pathLst>
            </a:custGeom>
            <a:solidFill>
              <a:srgbClr val="5E7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370"/>
            <p:cNvSpPr>
              <a:spLocks/>
            </p:cNvSpPr>
            <p:nvPr/>
          </p:nvSpPr>
          <p:spPr bwMode="auto">
            <a:xfrm>
              <a:off x="6048375" y="2636838"/>
              <a:ext cx="568325" cy="568325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184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371"/>
            <p:cNvSpPr>
              <a:spLocks/>
            </p:cNvSpPr>
            <p:nvPr/>
          </p:nvSpPr>
          <p:spPr bwMode="auto">
            <a:xfrm>
              <a:off x="6145213" y="2673351"/>
              <a:ext cx="471488" cy="531813"/>
            </a:xfrm>
            <a:custGeom>
              <a:avLst/>
              <a:gdLst>
                <a:gd name="T0" fmla="*/ 39 w 39"/>
                <a:gd name="T1" fmla="*/ 37 h 44"/>
                <a:gd name="T2" fmla="*/ 39 w 39"/>
                <a:gd name="T3" fmla="*/ 21 h 44"/>
                <a:gd name="T4" fmla="*/ 31 w 39"/>
                <a:gd name="T5" fmla="*/ 12 h 44"/>
                <a:gd name="T6" fmla="*/ 31 w 39"/>
                <a:gd name="T7" fmla="*/ 12 h 44"/>
                <a:gd name="T8" fmla="*/ 31 w 39"/>
                <a:gd name="T9" fmla="*/ 12 h 44"/>
                <a:gd name="T10" fmla="*/ 31 w 39"/>
                <a:gd name="T11" fmla="*/ 12 h 44"/>
                <a:gd name="T12" fmla="*/ 30 w 39"/>
                <a:gd name="T13" fmla="*/ 12 h 44"/>
                <a:gd name="T14" fmla="*/ 29 w 39"/>
                <a:gd name="T15" fmla="*/ 12 h 44"/>
                <a:gd name="T16" fmla="*/ 22 w 39"/>
                <a:gd name="T17" fmla="*/ 4 h 44"/>
                <a:gd name="T18" fmla="*/ 8 w 39"/>
                <a:gd name="T19" fmla="*/ 9 h 44"/>
                <a:gd name="T20" fmla="*/ 8 w 39"/>
                <a:gd name="T21" fmla="*/ 13 h 44"/>
                <a:gd name="T22" fmla="*/ 6 w 39"/>
                <a:gd name="T23" fmla="*/ 12 h 44"/>
                <a:gd name="T24" fmla="*/ 6 w 39"/>
                <a:gd name="T25" fmla="*/ 12 h 44"/>
                <a:gd name="T26" fmla="*/ 6 w 39"/>
                <a:gd name="T27" fmla="*/ 12 h 44"/>
                <a:gd name="T28" fmla="*/ 1 w 39"/>
                <a:gd name="T29" fmla="*/ 12 h 44"/>
                <a:gd name="T30" fmla="*/ 0 w 39"/>
                <a:gd name="T31" fmla="*/ 13 h 44"/>
                <a:gd name="T32" fmla="*/ 0 w 39"/>
                <a:gd name="T33" fmla="*/ 38 h 44"/>
                <a:gd name="T34" fmla="*/ 1 w 39"/>
                <a:gd name="T35" fmla="*/ 38 h 44"/>
                <a:gd name="T36" fmla="*/ 1 w 39"/>
                <a:gd name="T37" fmla="*/ 38 h 44"/>
                <a:gd name="T38" fmla="*/ 1 w 39"/>
                <a:gd name="T39" fmla="*/ 38 h 44"/>
                <a:gd name="T40" fmla="*/ 1 w 39"/>
                <a:gd name="T41" fmla="*/ 38 h 44"/>
                <a:gd name="T42" fmla="*/ 7 w 39"/>
                <a:gd name="T43" fmla="*/ 44 h 44"/>
                <a:gd name="T44" fmla="*/ 32 w 39"/>
                <a:gd name="T45" fmla="*/ 44 h 44"/>
                <a:gd name="T46" fmla="*/ 39 w 39"/>
                <a:gd name="T47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44">
                  <a:moveTo>
                    <a:pt x="39" y="37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6" y="17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29" y="12"/>
                    <a:pt x="29" y="12"/>
                  </a:cubicBezTo>
                  <a:cubicBezTo>
                    <a:pt x="29" y="12"/>
                    <a:pt x="22" y="5"/>
                    <a:pt x="22" y="4"/>
                  </a:cubicBezTo>
                  <a:cubicBezTo>
                    <a:pt x="18" y="0"/>
                    <a:pt x="8" y="2"/>
                    <a:pt x="8" y="9"/>
                  </a:cubicBezTo>
                  <a:cubicBezTo>
                    <a:pt x="8" y="11"/>
                    <a:pt x="8" y="12"/>
                    <a:pt x="8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12"/>
                    <a:pt x="3" y="12"/>
                    <a:pt x="1" y="12"/>
                  </a:cubicBezTo>
                  <a:cubicBezTo>
                    <a:pt x="1" y="12"/>
                    <a:pt x="0" y="12"/>
                    <a:pt x="0" y="13"/>
                  </a:cubicBezTo>
                  <a:cubicBezTo>
                    <a:pt x="0" y="21"/>
                    <a:pt x="0" y="29"/>
                    <a:pt x="0" y="38"/>
                  </a:cubicBezTo>
                  <a:cubicBezTo>
                    <a:pt x="0" y="38"/>
                    <a:pt x="0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6" y="44"/>
                    <a:pt x="39" y="41"/>
                    <a:pt x="39" y="37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372"/>
            <p:cNvSpPr>
              <a:spLocks noEditPoints="1"/>
            </p:cNvSpPr>
            <p:nvPr/>
          </p:nvSpPr>
          <p:spPr bwMode="auto">
            <a:xfrm>
              <a:off x="6145213" y="2673351"/>
              <a:ext cx="374650" cy="458788"/>
            </a:xfrm>
            <a:custGeom>
              <a:avLst/>
              <a:gdLst>
                <a:gd name="T0" fmla="*/ 1 w 31"/>
                <a:gd name="T1" fmla="*/ 12 h 38"/>
                <a:gd name="T2" fmla="*/ 6 w 31"/>
                <a:gd name="T3" fmla="*/ 12 h 38"/>
                <a:gd name="T4" fmla="*/ 7 w 31"/>
                <a:gd name="T5" fmla="*/ 13 h 38"/>
                <a:gd name="T6" fmla="*/ 7 w 31"/>
                <a:gd name="T7" fmla="*/ 16 h 38"/>
                <a:gd name="T8" fmla="*/ 6 w 31"/>
                <a:gd name="T9" fmla="*/ 18 h 38"/>
                <a:gd name="T10" fmla="*/ 9 w 31"/>
                <a:gd name="T11" fmla="*/ 22 h 38"/>
                <a:gd name="T12" fmla="*/ 12 w 31"/>
                <a:gd name="T13" fmla="*/ 18 h 38"/>
                <a:gd name="T14" fmla="*/ 12 w 31"/>
                <a:gd name="T15" fmla="*/ 16 h 38"/>
                <a:gd name="T16" fmla="*/ 12 w 31"/>
                <a:gd name="T17" fmla="*/ 13 h 38"/>
                <a:gd name="T18" fmla="*/ 13 w 31"/>
                <a:gd name="T19" fmla="*/ 12 h 38"/>
                <a:gd name="T20" fmla="*/ 19 w 31"/>
                <a:gd name="T21" fmla="*/ 12 h 38"/>
                <a:gd name="T22" fmla="*/ 20 w 31"/>
                <a:gd name="T23" fmla="*/ 13 h 38"/>
                <a:gd name="T24" fmla="*/ 20 w 31"/>
                <a:gd name="T25" fmla="*/ 16 h 38"/>
                <a:gd name="T26" fmla="*/ 19 w 31"/>
                <a:gd name="T27" fmla="*/ 18 h 38"/>
                <a:gd name="T28" fmla="*/ 22 w 31"/>
                <a:gd name="T29" fmla="*/ 22 h 38"/>
                <a:gd name="T30" fmla="*/ 25 w 31"/>
                <a:gd name="T31" fmla="*/ 18 h 38"/>
                <a:gd name="T32" fmla="*/ 25 w 31"/>
                <a:gd name="T33" fmla="*/ 16 h 38"/>
                <a:gd name="T34" fmla="*/ 25 w 31"/>
                <a:gd name="T35" fmla="*/ 13 h 38"/>
                <a:gd name="T36" fmla="*/ 26 w 31"/>
                <a:gd name="T37" fmla="*/ 12 h 38"/>
                <a:gd name="T38" fmla="*/ 30 w 31"/>
                <a:gd name="T39" fmla="*/ 12 h 38"/>
                <a:gd name="T40" fmla="*/ 31 w 31"/>
                <a:gd name="T41" fmla="*/ 13 h 38"/>
                <a:gd name="T42" fmla="*/ 31 w 31"/>
                <a:gd name="T43" fmla="*/ 38 h 38"/>
                <a:gd name="T44" fmla="*/ 30 w 31"/>
                <a:gd name="T45" fmla="*/ 38 h 38"/>
                <a:gd name="T46" fmla="*/ 1 w 31"/>
                <a:gd name="T47" fmla="*/ 38 h 38"/>
                <a:gd name="T48" fmla="*/ 0 w 31"/>
                <a:gd name="T49" fmla="*/ 38 h 38"/>
                <a:gd name="T50" fmla="*/ 0 w 31"/>
                <a:gd name="T51" fmla="*/ 13 h 38"/>
                <a:gd name="T52" fmla="*/ 1 w 31"/>
                <a:gd name="T53" fmla="*/ 12 h 38"/>
                <a:gd name="T54" fmla="*/ 9 w 31"/>
                <a:gd name="T55" fmla="*/ 21 h 38"/>
                <a:gd name="T56" fmla="*/ 11 w 31"/>
                <a:gd name="T57" fmla="*/ 18 h 38"/>
                <a:gd name="T58" fmla="*/ 10 w 31"/>
                <a:gd name="T59" fmla="*/ 17 h 38"/>
                <a:gd name="T60" fmla="*/ 10 w 31"/>
                <a:gd name="T61" fmla="*/ 9 h 38"/>
                <a:gd name="T62" fmla="*/ 21 w 31"/>
                <a:gd name="T63" fmla="*/ 9 h 38"/>
                <a:gd name="T64" fmla="*/ 21 w 31"/>
                <a:gd name="T65" fmla="*/ 17 h 38"/>
                <a:gd name="T66" fmla="*/ 21 w 31"/>
                <a:gd name="T67" fmla="*/ 18 h 38"/>
                <a:gd name="T68" fmla="*/ 22 w 31"/>
                <a:gd name="T69" fmla="*/ 21 h 38"/>
                <a:gd name="T70" fmla="*/ 24 w 31"/>
                <a:gd name="T71" fmla="*/ 18 h 38"/>
                <a:gd name="T72" fmla="*/ 24 w 31"/>
                <a:gd name="T73" fmla="*/ 17 h 38"/>
                <a:gd name="T74" fmla="*/ 24 w 31"/>
                <a:gd name="T75" fmla="*/ 9 h 38"/>
                <a:gd name="T76" fmla="*/ 8 w 31"/>
                <a:gd name="T77" fmla="*/ 9 h 38"/>
                <a:gd name="T78" fmla="*/ 8 w 31"/>
                <a:gd name="T79" fmla="*/ 17 h 38"/>
                <a:gd name="T80" fmla="*/ 7 w 31"/>
                <a:gd name="T81" fmla="*/ 18 h 38"/>
                <a:gd name="T82" fmla="*/ 9 w 31"/>
                <a:gd name="T83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38">
                  <a:moveTo>
                    <a:pt x="1" y="12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7" y="12"/>
                    <a:pt x="7" y="12"/>
                    <a:pt x="7" y="13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7" y="17"/>
                    <a:pt x="7" y="17"/>
                    <a:pt x="6" y="18"/>
                  </a:cubicBezTo>
                  <a:cubicBezTo>
                    <a:pt x="5" y="20"/>
                    <a:pt x="7" y="22"/>
                    <a:pt x="9" y="22"/>
                  </a:cubicBezTo>
                  <a:cubicBezTo>
                    <a:pt x="12" y="22"/>
                    <a:pt x="13" y="20"/>
                    <a:pt x="12" y="18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2" y="15"/>
                    <a:pt x="12" y="14"/>
                    <a:pt x="12" y="13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5" y="12"/>
                    <a:pt x="17" y="12"/>
                    <a:pt x="19" y="12"/>
                  </a:cubicBezTo>
                  <a:cubicBezTo>
                    <a:pt x="20" y="12"/>
                    <a:pt x="20" y="12"/>
                    <a:pt x="20" y="13"/>
                  </a:cubicBezTo>
                  <a:cubicBezTo>
                    <a:pt x="20" y="14"/>
                    <a:pt x="20" y="15"/>
                    <a:pt x="20" y="16"/>
                  </a:cubicBezTo>
                  <a:cubicBezTo>
                    <a:pt x="20" y="17"/>
                    <a:pt x="20" y="17"/>
                    <a:pt x="19" y="18"/>
                  </a:cubicBezTo>
                  <a:cubicBezTo>
                    <a:pt x="18" y="20"/>
                    <a:pt x="20" y="22"/>
                    <a:pt x="22" y="22"/>
                  </a:cubicBezTo>
                  <a:cubicBezTo>
                    <a:pt x="25" y="22"/>
                    <a:pt x="26" y="20"/>
                    <a:pt x="25" y="18"/>
                  </a:cubicBezTo>
                  <a:cubicBezTo>
                    <a:pt x="25" y="17"/>
                    <a:pt x="25" y="17"/>
                    <a:pt x="25" y="16"/>
                  </a:cubicBezTo>
                  <a:cubicBezTo>
                    <a:pt x="25" y="15"/>
                    <a:pt x="25" y="14"/>
                    <a:pt x="25" y="13"/>
                  </a:cubicBezTo>
                  <a:cubicBezTo>
                    <a:pt x="25" y="12"/>
                    <a:pt x="25" y="12"/>
                    <a:pt x="26" y="12"/>
                  </a:cubicBezTo>
                  <a:cubicBezTo>
                    <a:pt x="27" y="12"/>
                    <a:pt x="29" y="12"/>
                    <a:pt x="30" y="12"/>
                  </a:cubicBezTo>
                  <a:cubicBezTo>
                    <a:pt x="31" y="12"/>
                    <a:pt x="31" y="12"/>
                    <a:pt x="31" y="13"/>
                  </a:cubicBezTo>
                  <a:cubicBezTo>
                    <a:pt x="31" y="21"/>
                    <a:pt x="31" y="29"/>
                    <a:pt x="31" y="38"/>
                  </a:cubicBezTo>
                  <a:cubicBezTo>
                    <a:pt x="31" y="38"/>
                    <a:pt x="31" y="38"/>
                    <a:pt x="30" y="38"/>
                  </a:cubicBezTo>
                  <a:cubicBezTo>
                    <a:pt x="20" y="38"/>
                    <a:pt x="1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cubicBezTo>
                    <a:pt x="0" y="29"/>
                    <a:pt x="0" y="21"/>
                    <a:pt x="0" y="13"/>
                  </a:cubicBezTo>
                  <a:cubicBezTo>
                    <a:pt x="0" y="12"/>
                    <a:pt x="1" y="12"/>
                    <a:pt x="1" y="12"/>
                  </a:cubicBezTo>
                  <a:close/>
                  <a:moveTo>
                    <a:pt x="9" y="21"/>
                  </a:moveTo>
                  <a:cubicBezTo>
                    <a:pt x="10" y="21"/>
                    <a:pt x="11" y="20"/>
                    <a:pt x="11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4"/>
                    <a:pt x="10" y="12"/>
                    <a:pt x="10" y="9"/>
                  </a:cubicBezTo>
                  <a:cubicBezTo>
                    <a:pt x="10" y="3"/>
                    <a:pt x="21" y="3"/>
                    <a:pt x="21" y="9"/>
                  </a:cubicBezTo>
                  <a:cubicBezTo>
                    <a:pt x="21" y="12"/>
                    <a:pt x="21" y="14"/>
                    <a:pt x="21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0" y="20"/>
                    <a:pt x="21" y="21"/>
                    <a:pt x="22" y="21"/>
                  </a:cubicBezTo>
                  <a:cubicBezTo>
                    <a:pt x="24" y="21"/>
                    <a:pt x="25" y="19"/>
                    <a:pt x="24" y="18"/>
                  </a:cubicBezTo>
                  <a:cubicBezTo>
                    <a:pt x="24" y="18"/>
                    <a:pt x="24" y="17"/>
                    <a:pt x="24" y="17"/>
                  </a:cubicBezTo>
                  <a:cubicBezTo>
                    <a:pt x="24" y="14"/>
                    <a:pt x="24" y="12"/>
                    <a:pt x="24" y="9"/>
                  </a:cubicBezTo>
                  <a:cubicBezTo>
                    <a:pt x="24" y="0"/>
                    <a:pt x="8" y="0"/>
                    <a:pt x="8" y="9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17"/>
                    <a:pt x="8" y="17"/>
                    <a:pt x="7" y="18"/>
                  </a:cubicBezTo>
                  <a:cubicBezTo>
                    <a:pt x="7" y="20"/>
                    <a:pt x="8" y="21"/>
                    <a:pt x="9" y="21"/>
                  </a:cubicBezTo>
                  <a:close/>
                </a:path>
              </a:pathLst>
            </a:custGeom>
            <a:solidFill>
              <a:srgbClr val="EE6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373"/>
            <p:cNvSpPr>
              <a:spLocks/>
            </p:cNvSpPr>
            <p:nvPr/>
          </p:nvSpPr>
          <p:spPr bwMode="auto">
            <a:xfrm>
              <a:off x="4451350" y="1039813"/>
              <a:ext cx="568325" cy="568325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919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374"/>
            <p:cNvSpPr>
              <a:spLocks/>
            </p:cNvSpPr>
            <p:nvPr/>
          </p:nvSpPr>
          <p:spPr bwMode="auto">
            <a:xfrm>
              <a:off x="4535488" y="1112838"/>
              <a:ext cx="484188" cy="495300"/>
            </a:xfrm>
            <a:custGeom>
              <a:avLst/>
              <a:gdLst>
                <a:gd name="T0" fmla="*/ 40 w 40"/>
                <a:gd name="T1" fmla="*/ 34 h 41"/>
                <a:gd name="T2" fmla="*/ 40 w 40"/>
                <a:gd name="T3" fmla="*/ 30 h 41"/>
                <a:gd name="T4" fmla="*/ 34 w 40"/>
                <a:gd name="T5" fmla="*/ 24 h 41"/>
                <a:gd name="T6" fmla="*/ 32 w 40"/>
                <a:gd name="T7" fmla="*/ 23 h 41"/>
                <a:gd name="T8" fmla="*/ 27 w 40"/>
                <a:gd name="T9" fmla="*/ 22 h 41"/>
                <a:gd name="T10" fmla="*/ 26 w 40"/>
                <a:gd name="T11" fmla="*/ 22 h 41"/>
                <a:gd name="T12" fmla="*/ 25 w 40"/>
                <a:gd name="T13" fmla="*/ 21 h 41"/>
                <a:gd name="T14" fmla="*/ 6 w 40"/>
                <a:gd name="T15" fmla="*/ 2 h 41"/>
                <a:gd name="T16" fmla="*/ 3 w 40"/>
                <a:gd name="T17" fmla="*/ 1 h 41"/>
                <a:gd name="T18" fmla="*/ 0 w 40"/>
                <a:gd name="T19" fmla="*/ 7 h 41"/>
                <a:gd name="T20" fmla="*/ 0 w 40"/>
                <a:gd name="T21" fmla="*/ 8 h 41"/>
                <a:gd name="T22" fmla="*/ 2 w 40"/>
                <a:gd name="T23" fmla="*/ 10 h 41"/>
                <a:gd name="T24" fmla="*/ 1 w 40"/>
                <a:gd name="T25" fmla="*/ 9 h 41"/>
                <a:gd name="T26" fmla="*/ 0 w 40"/>
                <a:gd name="T27" fmla="*/ 10 h 41"/>
                <a:gd name="T28" fmla="*/ 1 w 40"/>
                <a:gd name="T29" fmla="*/ 16 h 41"/>
                <a:gd name="T30" fmla="*/ 1 w 40"/>
                <a:gd name="T31" fmla="*/ 33 h 41"/>
                <a:gd name="T32" fmla="*/ 2 w 40"/>
                <a:gd name="T33" fmla="*/ 34 h 41"/>
                <a:gd name="T34" fmla="*/ 2 w 40"/>
                <a:gd name="T35" fmla="*/ 34 h 41"/>
                <a:gd name="T36" fmla="*/ 2 w 40"/>
                <a:gd name="T37" fmla="*/ 34 h 41"/>
                <a:gd name="T38" fmla="*/ 9 w 40"/>
                <a:gd name="T39" fmla="*/ 41 h 41"/>
                <a:gd name="T40" fmla="*/ 33 w 40"/>
                <a:gd name="T41" fmla="*/ 41 h 41"/>
                <a:gd name="T42" fmla="*/ 40 w 40"/>
                <a:gd name="T43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41">
                  <a:moveTo>
                    <a:pt x="40" y="34"/>
                  </a:moveTo>
                  <a:cubicBezTo>
                    <a:pt x="40" y="30"/>
                    <a:pt x="40" y="30"/>
                    <a:pt x="40" y="30"/>
                  </a:cubicBezTo>
                  <a:cubicBezTo>
                    <a:pt x="37" y="27"/>
                    <a:pt x="34" y="24"/>
                    <a:pt x="34" y="24"/>
                  </a:cubicBezTo>
                  <a:cubicBezTo>
                    <a:pt x="34" y="24"/>
                    <a:pt x="33" y="23"/>
                    <a:pt x="32" y="23"/>
                  </a:cubicBezTo>
                  <a:cubicBezTo>
                    <a:pt x="30" y="22"/>
                    <a:pt x="28" y="22"/>
                    <a:pt x="27" y="22"/>
                  </a:cubicBezTo>
                  <a:cubicBezTo>
                    <a:pt x="27" y="22"/>
                    <a:pt x="26" y="22"/>
                    <a:pt x="26" y="22"/>
                  </a:cubicBezTo>
                  <a:cubicBezTo>
                    <a:pt x="26" y="22"/>
                    <a:pt x="26" y="21"/>
                    <a:pt x="25" y="21"/>
                  </a:cubicBezTo>
                  <a:cubicBezTo>
                    <a:pt x="25" y="21"/>
                    <a:pt x="6" y="2"/>
                    <a:pt x="6" y="2"/>
                  </a:cubicBezTo>
                  <a:cubicBezTo>
                    <a:pt x="5" y="1"/>
                    <a:pt x="4" y="0"/>
                    <a:pt x="3" y="1"/>
                  </a:cubicBezTo>
                  <a:cubicBezTo>
                    <a:pt x="2" y="2"/>
                    <a:pt x="0" y="4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2" y="10"/>
                    <a:pt x="2" y="10"/>
                  </a:cubicBezTo>
                  <a:cubicBezTo>
                    <a:pt x="2" y="10"/>
                    <a:pt x="1" y="10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12"/>
                    <a:pt x="1" y="14"/>
                    <a:pt x="1" y="16"/>
                  </a:cubicBezTo>
                  <a:cubicBezTo>
                    <a:pt x="1" y="22"/>
                    <a:pt x="1" y="27"/>
                    <a:pt x="1" y="33"/>
                  </a:cubicBezTo>
                  <a:cubicBezTo>
                    <a:pt x="1" y="34"/>
                    <a:pt x="1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7" y="41"/>
                    <a:pt x="40" y="38"/>
                    <a:pt x="40" y="34"/>
                  </a:cubicBezTo>
                  <a:close/>
                </a:path>
              </a:pathLst>
            </a:custGeom>
            <a:solidFill>
              <a:srgbClr val="5E7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375"/>
            <p:cNvSpPr>
              <a:spLocks noEditPoints="1"/>
            </p:cNvSpPr>
            <p:nvPr/>
          </p:nvSpPr>
          <p:spPr bwMode="auto">
            <a:xfrm>
              <a:off x="4535488" y="1112838"/>
              <a:ext cx="423863" cy="411163"/>
            </a:xfrm>
            <a:custGeom>
              <a:avLst/>
              <a:gdLst>
                <a:gd name="T0" fmla="*/ 3 w 35"/>
                <a:gd name="T1" fmla="*/ 1 h 34"/>
                <a:gd name="T2" fmla="*/ 0 w 35"/>
                <a:gd name="T3" fmla="*/ 7 h 34"/>
                <a:gd name="T4" fmla="*/ 1 w 35"/>
                <a:gd name="T5" fmla="*/ 9 h 34"/>
                <a:gd name="T6" fmla="*/ 9 w 35"/>
                <a:gd name="T7" fmla="*/ 15 h 34"/>
                <a:gd name="T8" fmla="*/ 16 w 35"/>
                <a:gd name="T9" fmla="*/ 28 h 34"/>
                <a:gd name="T10" fmla="*/ 32 w 35"/>
                <a:gd name="T11" fmla="*/ 28 h 34"/>
                <a:gd name="T12" fmla="*/ 35 w 35"/>
                <a:gd name="T13" fmla="*/ 25 h 34"/>
                <a:gd name="T14" fmla="*/ 32 w 35"/>
                <a:gd name="T15" fmla="*/ 23 h 34"/>
                <a:gd name="T16" fmla="*/ 27 w 35"/>
                <a:gd name="T17" fmla="*/ 22 h 34"/>
                <a:gd name="T18" fmla="*/ 20 w 35"/>
                <a:gd name="T19" fmla="*/ 21 h 34"/>
                <a:gd name="T20" fmla="*/ 12 w 35"/>
                <a:gd name="T21" fmla="*/ 10 h 34"/>
                <a:gd name="T22" fmla="*/ 6 w 35"/>
                <a:gd name="T23" fmla="*/ 2 h 34"/>
                <a:gd name="T24" fmla="*/ 3 w 35"/>
                <a:gd name="T25" fmla="*/ 1 h 34"/>
                <a:gd name="T26" fmla="*/ 0 w 35"/>
                <a:gd name="T27" fmla="*/ 10 h 34"/>
                <a:gd name="T28" fmla="*/ 1 w 35"/>
                <a:gd name="T29" fmla="*/ 9 h 34"/>
                <a:gd name="T30" fmla="*/ 6 w 35"/>
                <a:gd name="T31" fmla="*/ 13 h 34"/>
                <a:gd name="T32" fmla="*/ 6 w 35"/>
                <a:gd name="T33" fmla="*/ 13 h 34"/>
                <a:gd name="T34" fmla="*/ 4 w 35"/>
                <a:gd name="T35" fmla="*/ 18 h 34"/>
                <a:gd name="T36" fmla="*/ 3 w 35"/>
                <a:gd name="T37" fmla="*/ 33 h 34"/>
                <a:gd name="T38" fmla="*/ 3 w 35"/>
                <a:gd name="T39" fmla="*/ 34 h 34"/>
                <a:gd name="T40" fmla="*/ 2 w 35"/>
                <a:gd name="T41" fmla="*/ 34 h 34"/>
                <a:gd name="T42" fmla="*/ 1 w 35"/>
                <a:gd name="T43" fmla="*/ 33 h 34"/>
                <a:gd name="T44" fmla="*/ 1 w 35"/>
                <a:gd name="T45" fmla="*/ 16 h 34"/>
                <a:gd name="T46" fmla="*/ 0 w 35"/>
                <a:gd name="T47" fmla="*/ 10 h 34"/>
                <a:gd name="T48" fmla="*/ 14 w 35"/>
                <a:gd name="T49" fmla="*/ 27 h 34"/>
                <a:gd name="T50" fmla="*/ 14 w 35"/>
                <a:gd name="T51" fmla="*/ 27 h 34"/>
                <a:gd name="T52" fmla="*/ 16 w 35"/>
                <a:gd name="T53" fmla="*/ 28 h 34"/>
                <a:gd name="T54" fmla="*/ 28 w 35"/>
                <a:gd name="T55" fmla="*/ 29 h 34"/>
                <a:gd name="T56" fmla="*/ 33 w 35"/>
                <a:gd name="T57" fmla="*/ 28 h 34"/>
                <a:gd name="T58" fmla="*/ 34 w 35"/>
                <a:gd name="T59" fmla="*/ 29 h 34"/>
                <a:gd name="T60" fmla="*/ 26 w 35"/>
                <a:gd name="T61" fmla="*/ 34 h 34"/>
                <a:gd name="T62" fmla="*/ 19 w 35"/>
                <a:gd name="T63" fmla="*/ 34 h 34"/>
                <a:gd name="T64" fmla="*/ 16 w 35"/>
                <a:gd name="T65" fmla="*/ 31 h 34"/>
                <a:gd name="T66" fmla="*/ 14 w 35"/>
                <a:gd name="T67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4">
                  <a:moveTo>
                    <a:pt x="3" y="1"/>
                  </a:moveTo>
                  <a:cubicBezTo>
                    <a:pt x="2" y="2"/>
                    <a:pt x="0" y="4"/>
                    <a:pt x="0" y="7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3" y="10"/>
                    <a:pt x="6" y="11"/>
                    <a:pt x="9" y="15"/>
                  </a:cubicBezTo>
                  <a:cubicBezTo>
                    <a:pt x="12" y="19"/>
                    <a:pt x="13" y="25"/>
                    <a:pt x="16" y="28"/>
                  </a:cubicBezTo>
                  <a:cubicBezTo>
                    <a:pt x="19" y="30"/>
                    <a:pt x="26" y="29"/>
                    <a:pt x="32" y="28"/>
                  </a:cubicBezTo>
                  <a:cubicBezTo>
                    <a:pt x="34" y="27"/>
                    <a:pt x="34" y="27"/>
                    <a:pt x="35" y="25"/>
                  </a:cubicBezTo>
                  <a:cubicBezTo>
                    <a:pt x="35" y="24"/>
                    <a:pt x="34" y="24"/>
                    <a:pt x="32" y="23"/>
                  </a:cubicBezTo>
                  <a:cubicBezTo>
                    <a:pt x="30" y="22"/>
                    <a:pt x="28" y="22"/>
                    <a:pt x="27" y="22"/>
                  </a:cubicBezTo>
                  <a:cubicBezTo>
                    <a:pt x="27" y="22"/>
                    <a:pt x="22" y="22"/>
                    <a:pt x="20" y="21"/>
                  </a:cubicBezTo>
                  <a:cubicBezTo>
                    <a:pt x="17" y="18"/>
                    <a:pt x="15" y="14"/>
                    <a:pt x="12" y="10"/>
                  </a:cubicBezTo>
                  <a:cubicBezTo>
                    <a:pt x="10" y="7"/>
                    <a:pt x="8" y="4"/>
                    <a:pt x="6" y="2"/>
                  </a:cubicBezTo>
                  <a:cubicBezTo>
                    <a:pt x="5" y="1"/>
                    <a:pt x="4" y="0"/>
                    <a:pt x="3" y="1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1" y="9"/>
                  </a:cubicBezTo>
                  <a:cubicBezTo>
                    <a:pt x="3" y="11"/>
                    <a:pt x="4" y="11"/>
                    <a:pt x="6" y="13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4" y="13"/>
                    <a:pt x="4" y="16"/>
                    <a:pt x="4" y="18"/>
                  </a:cubicBezTo>
                  <a:cubicBezTo>
                    <a:pt x="4" y="24"/>
                    <a:pt x="3" y="28"/>
                    <a:pt x="3" y="33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4"/>
                    <a:pt x="1" y="34"/>
                    <a:pt x="1" y="33"/>
                  </a:cubicBezTo>
                  <a:cubicBezTo>
                    <a:pt x="1" y="27"/>
                    <a:pt x="1" y="22"/>
                    <a:pt x="1" y="16"/>
                  </a:cubicBezTo>
                  <a:cubicBezTo>
                    <a:pt x="1" y="14"/>
                    <a:pt x="1" y="12"/>
                    <a:pt x="0" y="10"/>
                  </a:cubicBezTo>
                  <a:close/>
                  <a:moveTo>
                    <a:pt x="14" y="27"/>
                  </a:moveTo>
                  <a:cubicBezTo>
                    <a:pt x="14" y="26"/>
                    <a:pt x="14" y="26"/>
                    <a:pt x="14" y="27"/>
                  </a:cubicBezTo>
                  <a:cubicBezTo>
                    <a:pt x="15" y="27"/>
                    <a:pt x="15" y="28"/>
                    <a:pt x="16" y="28"/>
                  </a:cubicBezTo>
                  <a:cubicBezTo>
                    <a:pt x="18" y="30"/>
                    <a:pt x="25" y="30"/>
                    <a:pt x="28" y="29"/>
                  </a:cubicBezTo>
                  <a:cubicBezTo>
                    <a:pt x="29" y="29"/>
                    <a:pt x="31" y="29"/>
                    <a:pt x="33" y="28"/>
                  </a:cubicBezTo>
                  <a:cubicBezTo>
                    <a:pt x="34" y="28"/>
                    <a:pt x="34" y="28"/>
                    <a:pt x="34" y="29"/>
                  </a:cubicBezTo>
                  <a:cubicBezTo>
                    <a:pt x="33" y="32"/>
                    <a:pt x="30" y="33"/>
                    <a:pt x="26" y="34"/>
                  </a:cubicBezTo>
                  <a:cubicBezTo>
                    <a:pt x="24" y="34"/>
                    <a:pt x="20" y="34"/>
                    <a:pt x="19" y="34"/>
                  </a:cubicBezTo>
                  <a:cubicBezTo>
                    <a:pt x="18" y="33"/>
                    <a:pt x="16" y="32"/>
                    <a:pt x="16" y="31"/>
                  </a:cubicBezTo>
                  <a:cubicBezTo>
                    <a:pt x="15" y="29"/>
                    <a:pt x="15" y="28"/>
                    <a:pt x="14" y="27"/>
                  </a:cubicBezTo>
                  <a:close/>
                </a:path>
              </a:pathLst>
            </a:custGeom>
            <a:solidFill>
              <a:srgbClr val="FDC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376"/>
            <p:cNvSpPr>
              <a:spLocks/>
            </p:cNvSpPr>
            <p:nvPr/>
          </p:nvSpPr>
          <p:spPr bwMode="auto">
            <a:xfrm>
              <a:off x="5249863" y="1039813"/>
              <a:ext cx="568325" cy="568325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919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377"/>
            <p:cNvSpPr>
              <a:spLocks/>
            </p:cNvSpPr>
            <p:nvPr/>
          </p:nvSpPr>
          <p:spPr bwMode="auto">
            <a:xfrm>
              <a:off x="5273675" y="1209676"/>
              <a:ext cx="544513" cy="398463"/>
            </a:xfrm>
            <a:custGeom>
              <a:avLst/>
              <a:gdLst>
                <a:gd name="T0" fmla="*/ 45 w 45"/>
                <a:gd name="T1" fmla="*/ 26 h 33"/>
                <a:gd name="T2" fmla="*/ 45 w 45"/>
                <a:gd name="T3" fmla="*/ 10 h 33"/>
                <a:gd name="T4" fmla="*/ 42 w 45"/>
                <a:gd name="T5" fmla="*/ 8 h 33"/>
                <a:gd name="T6" fmla="*/ 42 w 45"/>
                <a:gd name="T7" fmla="*/ 8 h 33"/>
                <a:gd name="T8" fmla="*/ 41 w 45"/>
                <a:gd name="T9" fmla="*/ 8 h 33"/>
                <a:gd name="T10" fmla="*/ 22 w 45"/>
                <a:gd name="T11" fmla="*/ 5 h 33"/>
                <a:gd name="T12" fmla="*/ 21 w 45"/>
                <a:gd name="T13" fmla="*/ 5 h 33"/>
                <a:gd name="T14" fmla="*/ 2 w 45"/>
                <a:gd name="T15" fmla="*/ 8 h 33"/>
                <a:gd name="T16" fmla="*/ 1 w 45"/>
                <a:gd name="T17" fmla="*/ 9 h 33"/>
                <a:gd name="T18" fmla="*/ 4 w 45"/>
                <a:gd name="T19" fmla="*/ 12 h 33"/>
                <a:gd name="T20" fmla="*/ 24 w 45"/>
                <a:gd name="T21" fmla="*/ 33 h 33"/>
                <a:gd name="T22" fmla="*/ 38 w 45"/>
                <a:gd name="T23" fmla="*/ 33 h 33"/>
                <a:gd name="T24" fmla="*/ 45 w 45"/>
                <a:gd name="T25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33">
                  <a:moveTo>
                    <a:pt x="45" y="26"/>
                  </a:moveTo>
                  <a:cubicBezTo>
                    <a:pt x="45" y="10"/>
                    <a:pt x="45" y="10"/>
                    <a:pt x="45" y="10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7"/>
                    <a:pt x="42" y="8"/>
                    <a:pt x="41" y="8"/>
                  </a:cubicBezTo>
                  <a:cubicBezTo>
                    <a:pt x="34" y="11"/>
                    <a:pt x="28" y="0"/>
                    <a:pt x="22" y="5"/>
                  </a:cubicBezTo>
                  <a:cubicBezTo>
                    <a:pt x="22" y="5"/>
                    <a:pt x="22" y="5"/>
                    <a:pt x="21" y="5"/>
                  </a:cubicBezTo>
                  <a:cubicBezTo>
                    <a:pt x="15" y="0"/>
                    <a:pt x="9" y="12"/>
                    <a:pt x="2" y="8"/>
                  </a:cubicBezTo>
                  <a:cubicBezTo>
                    <a:pt x="0" y="7"/>
                    <a:pt x="0" y="7"/>
                    <a:pt x="1" y="9"/>
                  </a:cubicBezTo>
                  <a:cubicBezTo>
                    <a:pt x="2" y="10"/>
                    <a:pt x="3" y="11"/>
                    <a:pt x="4" y="12"/>
                  </a:cubicBezTo>
                  <a:cubicBezTo>
                    <a:pt x="4" y="13"/>
                    <a:pt x="17" y="25"/>
                    <a:pt x="24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42" y="33"/>
                    <a:pt x="45" y="30"/>
                    <a:pt x="45" y="26"/>
                  </a:cubicBezTo>
                  <a:close/>
                </a:path>
              </a:pathLst>
            </a:custGeom>
            <a:solidFill>
              <a:srgbClr val="5E7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378"/>
            <p:cNvSpPr>
              <a:spLocks/>
            </p:cNvSpPr>
            <p:nvPr/>
          </p:nvSpPr>
          <p:spPr bwMode="auto">
            <a:xfrm>
              <a:off x="5273675" y="1209676"/>
              <a:ext cx="520700" cy="230188"/>
            </a:xfrm>
            <a:custGeom>
              <a:avLst/>
              <a:gdLst>
                <a:gd name="T0" fmla="*/ 21 w 43"/>
                <a:gd name="T1" fmla="*/ 5 h 19"/>
                <a:gd name="T2" fmla="*/ 2 w 43"/>
                <a:gd name="T3" fmla="*/ 8 h 19"/>
                <a:gd name="T4" fmla="*/ 1 w 43"/>
                <a:gd name="T5" fmla="*/ 9 h 19"/>
                <a:gd name="T6" fmla="*/ 21 w 43"/>
                <a:gd name="T7" fmla="*/ 11 h 19"/>
                <a:gd name="T8" fmla="*/ 22 w 43"/>
                <a:gd name="T9" fmla="*/ 11 h 19"/>
                <a:gd name="T10" fmla="*/ 42 w 43"/>
                <a:gd name="T11" fmla="*/ 8 h 19"/>
                <a:gd name="T12" fmla="*/ 41 w 43"/>
                <a:gd name="T13" fmla="*/ 8 h 19"/>
                <a:gd name="T14" fmla="*/ 22 w 43"/>
                <a:gd name="T15" fmla="*/ 5 h 19"/>
                <a:gd name="T16" fmla="*/ 21 w 43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19">
                  <a:moveTo>
                    <a:pt x="21" y="5"/>
                  </a:moveTo>
                  <a:cubicBezTo>
                    <a:pt x="15" y="0"/>
                    <a:pt x="9" y="12"/>
                    <a:pt x="2" y="8"/>
                  </a:cubicBezTo>
                  <a:cubicBezTo>
                    <a:pt x="0" y="7"/>
                    <a:pt x="0" y="7"/>
                    <a:pt x="1" y="9"/>
                  </a:cubicBezTo>
                  <a:cubicBezTo>
                    <a:pt x="6" y="19"/>
                    <a:pt x="18" y="15"/>
                    <a:pt x="21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5"/>
                    <a:pt x="38" y="19"/>
                    <a:pt x="42" y="8"/>
                  </a:cubicBezTo>
                  <a:cubicBezTo>
                    <a:pt x="43" y="7"/>
                    <a:pt x="43" y="7"/>
                    <a:pt x="41" y="8"/>
                  </a:cubicBezTo>
                  <a:cubicBezTo>
                    <a:pt x="34" y="11"/>
                    <a:pt x="28" y="0"/>
                    <a:pt x="22" y="5"/>
                  </a:cubicBezTo>
                  <a:cubicBezTo>
                    <a:pt x="22" y="5"/>
                    <a:pt x="22" y="5"/>
                    <a:pt x="21" y="5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379"/>
            <p:cNvSpPr>
              <a:spLocks/>
            </p:cNvSpPr>
            <p:nvPr/>
          </p:nvSpPr>
          <p:spPr bwMode="auto">
            <a:xfrm>
              <a:off x="4451350" y="241301"/>
              <a:ext cx="568325" cy="568325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889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380"/>
            <p:cNvSpPr>
              <a:spLocks/>
            </p:cNvSpPr>
            <p:nvPr/>
          </p:nvSpPr>
          <p:spPr bwMode="auto">
            <a:xfrm>
              <a:off x="4656138" y="277813"/>
              <a:ext cx="363538" cy="531813"/>
            </a:xfrm>
            <a:custGeom>
              <a:avLst/>
              <a:gdLst>
                <a:gd name="T0" fmla="*/ 30 w 30"/>
                <a:gd name="T1" fmla="*/ 37 h 44"/>
                <a:gd name="T2" fmla="*/ 30 w 30"/>
                <a:gd name="T3" fmla="*/ 21 h 44"/>
                <a:gd name="T4" fmla="*/ 11 w 30"/>
                <a:gd name="T5" fmla="*/ 1 h 44"/>
                <a:gd name="T6" fmla="*/ 6 w 30"/>
                <a:gd name="T7" fmla="*/ 0 h 44"/>
                <a:gd name="T8" fmla="*/ 2 w 30"/>
                <a:gd name="T9" fmla="*/ 6 h 44"/>
                <a:gd name="T10" fmla="*/ 4 w 30"/>
                <a:gd name="T11" fmla="*/ 7 h 44"/>
                <a:gd name="T12" fmla="*/ 4 w 30"/>
                <a:gd name="T13" fmla="*/ 7 h 44"/>
                <a:gd name="T14" fmla="*/ 4 w 30"/>
                <a:gd name="T15" fmla="*/ 7 h 44"/>
                <a:gd name="T16" fmla="*/ 5 w 30"/>
                <a:gd name="T17" fmla="*/ 9 h 44"/>
                <a:gd name="T18" fmla="*/ 6 w 30"/>
                <a:gd name="T19" fmla="*/ 10 h 44"/>
                <a:gd name="T20" fmla="*/ 6 w 30"/>
                <a:gd name="T21" fmla="*/ 10 h 44"/>
                <a:gd name="T22" fmla="*/ 5 w 30"/>
                <a:gd name="T23" fmla="*/ 11 h 44"/>
                <a:gd name="T24" fmla="*/ 3 w 30"/>
                <a:gd name="T25" fmla="*/ 36 h 44"/>
                <a:gd name="T26" fmla="*/ 3 w 30"/>
                <a:gd name="T27" fmla="*/ 38 h 44"/>
                <a:gd name="T28" fmla="*/ 6 w 30"/>
                <a:gd name="T29" fmla="*/ 40 h 44"/>
                <a:gd name="T30" fmla="*/ 9 w 30"/>
                <a:gd name="T31" fmla="*/ 44 h 44"/>
                <a:gd name="T32" fmla="*/ 23 w 30"/>
                <a:gd name="T33" fmla="*/ 44 h 44"/>
                <a:gd name="T34" fmla="*/ 30 w 30"/>
                <a:gd name="T35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44">
                  <a:moveTo>
                    <a:pt x="30" y="37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23" y="14"/>
                    <a:pt x="11" y="1"/>
                    <a:pt x="11" y="1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2" y="0"/>
                    <a:pt x="0" y="3"/>
                    <a:pt x="2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4" y="20"/>
                    <a:pt x="4" y="28"/>
                    <a:pt x="3" y="36"/>
                  </a:cubicBezTo>
                  <a:cubicBezTo>
                    <a:pt x="3" y="37"/>
                    <a:pt x="3" y="37"/>
                    <a:pt x="3" y="38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6" y="40"/>
                    <a:pt x="8" y="42"/>
                    <a:pt x="9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7" y="44"/>
                    <a:pt x="30" y="41"/>
                    <a:pt x="30" y="37"/>
                  </a:cubicBezTo>
                  <a:close/>
                </a:path>
              </a:pathLst>
            </a:custGeom>
            <a:solidFill>
              <a:srgbClr val="7284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381"/>
            <p:cNvSpPr>
              <a:spLocks noEditPoints="1"/>
            </p:cNvSpPr>
            <p:nvPr/>
          </p:nvSpPr>
          <p:spPr bwMode="auto">
            <a:xfrm>
              <a:off x="4656138" y="277813"/>
              <a:ext cx="157163" cy="495300"/>
            </a:xfrm>
            <a:custGeom>
              <a:avLst/>
              <a:gdLst>
                <a:gd name="T0" fmla="*/ 3 w 13"/>
                <a:gd name="T1" fmla="*/ 6 h 41"/>
                <a:gd name="T2" fmla="*/ 6 w 13"/>
                <a:gd name="T3" fmla="*/ 0 h 41"/>
                <a:gd name="T4" fmla="*/ 10 w 13"/>
                <a:gd name="T5" fmla="*/ 6 h 41"/>
                <a:gd name="T6" fmla="*/ 9 w 13"/>
                <a:gd name="T7" fmla="*/ 6 h 41"/>
                <a:gd name="T8" fmla="*/ 9 w 13"/>
                <a:gd name="T9" fmla="*/ 5 h 41"/>
                <a:gd name="T10" fmla="*/ 9 w 13"/>
                <a:gd name="T11" fmla="*/ 5 h 41"/>
                <a:gd name="T12" fmla="*/ 6 w 13"/>
                <a:gd name="T13" fmla="*/ 1 h 41"/>
                <a:gd name="T14" fmla="*/ 4 w 13"/>
                <a:gd name="T15" fmla="*/ 5 h 41"/>
                <a:gd name="T16" fmla="*/ 4 w 13"/>
                <a:gd name="T17" fmla="*/ 5 h 41"/>
                <a:gd name="T18" fmla="*/ 3 w 13"/>
                <a:gd name="T19" fmla="*/ 6 h 41"/>
                <a:gd name="T20" fmla="*/ 3 w 13"/>
                <a:gd name="T21" fmla="*/ 6 h 41"/>
                <a:gd name="T22" fmla="*/ 6 w 13"/>
                <a:gd name="T23" fmla="*/ 40 h 41"/>
                <a:gd name="T24" fmla="*/ 3 w 13"/>
                <a:gd name="T25" fmla="*/ 38 h 41"/>
                <a:gd name="T26" fmla="*/ 3 w 13"/>
                <a:gd name="T27" fmla="*/ 36 h 41"/>
                <a:gd name="T28" fmla="*/ 5 w 13"/>
                <a:gd name="T29" fmla="*/ 11 h 41"/>
                <a:gd name="T30" fmla="*/ 6 w 13"/>
                <a:gd name="T31" fmla="*/ 10 h 41"/>
                <a:gd name="T32" fmla="*/ 7 w 13"/>
                <a:gd name="T33" fmla="*/ 10 h 41"/>
                <a:gd name="T34" fmla="*/ 7 w 13"/>
                <a:gd name="T35" fmla="*/ 11 h 41"/>
                <a:gd name="T36" fmla="*/ 10 w 13"/>
                <a:gd name="T37" fmla="*/ 36 h 41"/>
                <a:gd name="T38" fmla="*/ 10 w 13"/>
                <a:gd name="T39" fmla="*/ 38 h 41"/>
                <a:gd name="T40" fmla="*/ 7 w 13"/>
                <a:gd name="T41" fmla="*/ 40 h 41"/>
                <a:gd name="T42" fmla="*/ 6 w 13"/>
                <a:gd name="T43" fmla="*/ 40 h 41"/>
                <a:gd name="T44" fmla="*/ 5 w 13"/>
                <a:gd name="T45" fmla="*/ 9 h 41"/>
                <a:gd name="T46" fmla="*/ 6 w 13"/>
                <a:gd name="T47" fmla="*/ 10 h 41"/>
                <a:gd name="T48" fmla="*/ 7 w 13"/>
                <a:gd name="T49" fmla="*/ 10 h 41"/>
                <a:gd name="T50" fmla="*/ 8 w 13"/>
                <a:gd name="T51" fmla="*/ 9 h 41"/>
                <a:gd name="T52" fmla="*/ 9 w 13"/>
                <a:gd name="T53" fmla="*/ 7 h 41"/>
                <a:gd name="T54" fmla="*/ 9 w 13"/>
                <a:gd name="T55" fmla="*/ 6 h 41"/>
                <a:gd name="T56" fmla="*/ 8 w 13"/>
                <a:gd name="T57" fmla="*/ 6 h 41"/>
                <a:gd name="T58" fmla="*/ 8 w 13"/>
                <a:gd name="T59" fmla="*/ 5 h 41"/>
                <a:gd name="T60" fmla="*/ 5 w 13"/>
                <a:gd name="T61" fmla="*/ 5 h 41"/>
                <a:gd name="T62" fmla="*/ 4 w 13"/>
                <a:gd name="T63" fmla="*/ 6 h 41"/>
                <a:gd name="T64" fmla="*/ 4 w 13"/>
                <a:gd name="T65" fmla="*/ 6 h 41"/>
                <a:gd name="T66" fmla="*/ 4 w 13"/>
                <a:gd name="T67" fmla="*/ 7 h 41"/>
                <a:gd name="T68" fmla="*/ 5 w 13"/>
                <a:gd name="T69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41">
                  <a:moveTo>
                    <a:pt x="3" y="6"/>
                  </a:moveTo>
                  <a:cubicBezTo>
                    <a:pt x="0" y="4"/>
                    <a:pt x="2" y="0"/>
                    <a:pt x="6" y="0"/>
                  </a:cubicBezTo>
                  <a:cubicBezTo>
                    <a:pt x="11" y="0"/>
                    <a:pt x="13" y="4"/>
                    <a:pt x="10" y="6"/>
                  </a:cubicBezTo>
                  <a:cubicBezTo>
                    <a:pt x="10" y="6"/>
                    <a:pt x="10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3"/>
                    <a:pt x="9" y="1"/>
                    <a:pt x="6" y="1"/>
                  </a:cubicBezTo>
                  <a:cubicBezTo>
                    <a:pt x="3" y="1"/>
                    <a:pt x="1" y="3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  <a:moveTo>
                    <a:pt x="6" y="40"/>
                  </a:moveTo>
                  <a:cubicBezTo>
                    <a:pt x="5" y="39"/>
                    <a:pt x="4" y="38"/>
                    <a:pt x="3" y="38"/>
                  </a:cubicBezTo>
                  <a:cubicBezTo>
                    <a:pt x="3" y="37"/>
                    <a:pt x="3" y="37"/>
                    <a:pt x="3" y="36"/>
                  </a:cubicBezTo>
                  <a:cubicBezTo>
                    <a:pt x="4" y="28"/>
                    <a:pt x="4" y="20"/>
                    <a:pt x="5" y="11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11"/>
                  </a:cubicBezTo>
                  <a:cubicBezTo>
                    <a:pt x="8" y="20"/>
                    <a:pt x="9" y="28"/>
                    <a:pt x="10" y="36"/>
                  </a:cubicBezTo>
                  <a:cubicBezTo>
                    <a:pt x="10" y="37"/>
                    <a:pt x="10" y="37"/>
                    <a:pt x="10" y="38"/>
                  </a:cubicBezTo>
                  <a:cubicBezTo>
                    <a:pt x="9" y="38"/>
                    <a:pt x="8" y="39"/>
                    <a:pt x="7" y="40"/>
                  </a:cubicBezTo>
                  <a:cubicBezTo>
                    <a:pt x="6" y="41"/>
                    <a:pt x="6" y="41"/>
                    <a:pt x="6" y="40"/>
                  </a:cubicBezTo>
                  <a:close/>
                  <a:moveTo>
                    <a:pt x="5" y="9"/>
                  </a:moveTo>
                  <a:cubicBezTo>
                    <a:pt x="5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382"/>
            <p:cNvSpPr>
              <a:spLocks/>
            </p:cNvSpPr>
            <p:nvPr/>
          </p:nvSpPr>
          <p:spPr bwMode="auto">
            <a:xfrm>
              <a:off x="3652838" y="1039813"/>
              <a:ext cx="568325" cy="568325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A6D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383"/>
            <p:cNvSpPr>
              <a:spLocks/>
            </p:cNvSpPr>
            <p:nvPr/>
          </p:nvSpPr>
          <p:spPr bwMode="auto">
            <a:xfrm>
              <a:off x="3736975" y="1089026"/>
              <a:ext cx="484188" cy="519113"/>
            </a:xfrm>
            <a:custGeom>
              <a:avLst/>
              <a:gdLst>
                <a:gd name="T0" fmla="*/ 40 w 40"/>
                <a:gd name="T1" fmla="*/ 36 h 43"/>
                <a:gd name="T2" fmla="*/ 40 w 40"/>
                <a:gd name="T3" fmla="*/ 21 h 43"/>
                <a:gd name="T4" fmla="*/ 21 w 40"/>
                <a:gd name="T5" fmla="*/ 2 h 43"/>
                <a:gd name="T6" fmla="*/ 17 w 40"/>
                <a:gd name="T7" fmla="*/ 0 h 43"/>
                <a:gd name="T8" fmla="*/ 9 w 40"/>
                <a:gd name="T9" fmla="*/ 10 h 43"/>
                <a:gd name="T10" fmla="*/ 7 w 40"/>
                <a:gd name="T11" fmla="*/ 12 h 43"/>
                <a:gd name="T12" fmla="*/ 5 w 40"/>
                <a:gd name="T13" fmla="*/ 12 h 43"/>
                <a:gd name="T14" fmla="*/ 1 w 40"/>
                <a:gd name="T15" fmla="*/ 16 h 43"/>
                <a:gd name="T16" fmla="*/ 1 w 40"/>
                <a:gd name="T17" fmla="*/ 25 h 43"/>
                <a:gd name="T18" fmla="*/ 0 w 40"/>
                <a:gd name="T19" fmla="*/ 35 h 43"/>
                <a:gd name="T20" fmla="*/ 1 w 40"/>
                <a:gd name="T21" fmla="*/ 37 h 43"/>
                <a:gd name="T22" fmla="*/ 7 w 40"/>
                <a:gd name="T23" fmla="*/ 43 h 43"/>
                <a:gd name="T24" fmla="*/ 33 w 40"/>
                <a:gd name="T25" fmla="*/ 43 h 43"/>
                <a:gd name="T26" fmla="*/ 40 w 40"/>
                <a:gd name="T27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43">
                  <a:moveTo>
                    <a:pt x="40" y="36"/>
                  </a:moveTo>
                  <a:cubicBezTo>
                    <a:pt x="40" y="21"/>
                    <a:pt x="40" y="21"/>
                    <a:pt x="40" y="21"/>
                  </a:cubicBezTo>
                  <a:cubicBezTo>
                    <a:pt x="33" y="14"/>
                    <a:pt x="21" y="2"/>
                    <a:pt x="21" y="2"/>
                  </a:cubicBezTo>
                  <a:cubicBezTo>
                    <a:pt x="20" y="1"/>
                    <a:pt x="19" y="0"/>
                    <a:pt x="17" y="0"/>
                  </a:cubicBezTo>
                  <a:cubicBezTo>
                    <a:pt x="11" y="0"/>
                    <a:pt x="10" y="6"/>
                    <a:pt x="9" y="10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6" y="12"/>
                    <a:pt x="5" y="12"/>
                    <a:pt x="5" y="12"/>
                  </a:cubicBezTo>
                  <a:cubicBezTo>
                    <a:pt x="2" y="12"/>
                    <a:pt x="1" y="14"/>
                    <a:pt x="1" y="16"/>
                  </a:cubicBezTo>
                  <a:cubicBezTo>
                    <a:pt x="1" y="19"/>
                    <a:pt x="1" y="23"/>
                    <a:pt x="1" y="25"/>
                  </a:cubicBezTo>
                  <a:cubicBezTo>
                    <a:pt x="1" y="28"/>
                    <a:pt x="1" y="32"/>
                    <a:pt x="0" y="35"/>
                  </a:cubicBezTo>
                  <a:cubicBezTo>
                    <a:pt x="0" y="36"/>
                    <a:pt x="1" y="36"/>
                    <a:pt x="1" y="37"/>
                  </a:cubicBezTo>
                  <a:cubicBezTo>
                    <a:pt x="1" y="37"/>
                    <a:pt x="4" y="40"/>
                    <a:pt x="7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7" y="43"/>
                    <a:pt x="40" y="40"/>
                    <a:pt x="40" y="36"/>
                  </a:cubicBezTo>
                  <a:close/>
                </a:path>
              </a:pathLst>
            </a:custGeom>
            <a:solidFill>
              <a:srgbClr val="93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384"/>
            <p:cNvSpPr>
              <a:spLocks noEditPoints="1"/>
            </p:cNvSpPr>
            <p:nvPr/>
          </p:nvSpPr>
          <p:spPr bwMode="auto">
            <a:xfrm>
              <a:off x="3736975" y="1089026"/>
              <a:ext cx="387350" cy="447675"/>
            </a:xfrm>
            <a:custGeom>
              <a:avLst/>
              <a:gdLst>
                <a:gd name="T0" fmla="*/ 5 w 32"/>
                <a:gd name="T1" fmla="*/ 12 h 37"/>
                <a:gd name="T2" fmla="*/ 7 w 32"/>
                <a:gd name="T3" fmla="*/ 12 h 37"/>
                <a:gd name="T4" fmla="*/ 9 w 32"/>
                <a:gd name="T5" fmla="*/ 10 h 37"/>
                <a:gd name="T6" fmla="*/ 17 w 32"/>
                <a:gd name="T7" fmla="*/ 0 h 37"/>
                <a:gd name="T8" fmla="*/ 24 w 32"/>
                <a:gd name="T9" fmla="*/ 11 h 37"/>
                <a:gd name="T10" fmla="*/ 26 w 32"/>
                <a:gd name="T11" fmla="*/ 12 h 37"/>
                <a:gd name="T12" fmla="*/ 28 w 32"/>
                <a:gd name="T13" fmla="*/ 12 h 37"/>
                <a:gd name="T14" fmla="*/ 32 w 32"/>
                <a:gd name="T15" fmla="*/ 19 h 37"/>
                <a:gd name="T16" fmla="*/ 32 w 32"/>
                <a:gd name="T17" fmla="*/ 35 h 37"/>
                <a:gd name="T18" fmla="*/ 30 w 32"/>
                <a:gd name="T19" fmla="*/ 37 h 37"/>
                <a:gd name="T20" fmla="*/ 2 w 32"/>
                <a:gd name="T21" fmla="*/ 37 h 37"/>
                <a:gd name="T22" fmla="*/ 0 w 32"/>
                <a:gd name="T23" fmla="*/ 35 h 37"/>
                <a:gd name="T24" fmla="*/ 1 w 32"/>
                <a:gd name="T25" fmla="*/ 25 h 37"/>
                <a:gd name="T26" fmla="*/ 1 w 32"/>
                <a:gd name="T27" fmla="*/ 16 h 37"/>
                <a:gd name="T28" fmla="*/ 5 w 32"/>
                <a:gd name="T29" fmla="*/ 12 h 37"/>
                <a:gd name="T30" fmla="*/ 12 w 32"/>
                <a:gd name="T31" fmla="*/ 12 h 37"/>
                <a:gd name="T32" fmla="*/ 19 w 32"/>
                <a:gd name="T33" fmla="*/ 12 h 37"/>
                <a:gd name="T34" fmla="*/ 20 w 32"/>
                <a:gd name="T35" fmla="*/ 10 h 37"/>
                <a:gd name="T36" fmla="*/ 17 w 32"/>
                <a:gd name="T37" fmla="*/ 1 h 37"/>
                <a:gd name="T38" fmla="*/ 11 w 32"/>
                <a:gd name="T39" fmla="*/ 10 h 37"/>
                <a:gd name="T40" fmla="*/ 12 w 32"/>
                <a:gd name="T41" fmla="*/ 12 h 37"/>
                <a:gd name="T42" fmla="*/ 9 w 32"/>
                <a:gd name="T43" fmla="*/ 17 h 37"/>
                <a:gd name="T44" fmla="*/ 9 w 32"/>
                <a:gd name="T45" fmla="*/ 18 h 37"/>
                <a:gd name="T46" fmla="*/ 9 w 32"/>
                <a:gd name="T47" fmla="*/ 26 h 37"/>
                <a:gd name="T48" fmla="*/ 9 w 32"/>
                <a:gd name="T49" fmla="*/ 27 h 37"/>
                <a:gd name="T50" fmla="*/ 23 w 32"/>
                <a:gd name="T51" fmla="*/ 27 h 37"/>
                <a:gd name="T52" fmla="*/ 24 w 32"/>
                <a:gd name="T53" fmla="*/ 26 h 37"/>
                <a:gd name="T54" fmla="*/ 24 w 32"/>
                <a:gd name="T55" fmla="*/ 18 h 37"/>
                <a:gd name="T56" fmla="*/ 23 w 32"/>
                <a:gd name="T57" fmla="*/ 17 h 37"/>
                <a:gd name="T58" fmla="*/ 9 w 32"/>
                <a:gd name="T59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2" h="37">
                  <a:moveTo>
                    <a:pt x="5" y="12"/>
                  </a:moveTo>
                  <a:cubicBezTo>
                    <a:pt x="5" y="12"/>
                    <a:pt x="6" y="12"/>
                    <a:pt x="7" y="12"/>
                  </a:cubicBezTo>
                  <a:cubicBezTo>
                    <a:pt x="8" y="12"/>
                    <a:pt x="8" y="12"/>
                    <a:pt x="9" y="10"/>
                  </a:cubicBezTo>
                  <a:cubicBezTo>
                    <a:pt x="10" y="6"/>
                    <a:pt x="11" y="0"/>
                    <a:pt x="17" y="0"/>
                  </a:cubicBezTo>
                  <a:cubicBezTo>
                    <a:pt x="22" y="0"/>
                    <a:pt x="23" y="6"/>
                    <a:pt x="24" y="11"/>
                  </a:cubicBezTo>
                  <a:cubicBezTo>
                    <a:pt x="24" y="12"/>
                    <a:pt x="24" y="12"/>
                    <a:pt x="26" y="12"/>
                  </a:cubicBezTo>
                  <a:cubicBezTo>
                    <a:pt x="26" y="12"/>
                    <a:pt x="27" y="12"/>
                    <a:pt x="28" y="12"/>
                  </a:cubicBezTo>
                  <a:cubicBezTo>
                    <a:pt x="31" y="12"/>
                    <a:pt x="32" y="13"/>
                    <a:pt x="32" y="19"/>
                  </a:cubicBezTo>
                  <a:cubicBezTo>
                    <a:pt x="32" y="24"/>
                    <a:pt x="32" y="30"/>
                    <a:pt x="32" y="35"/>
                  </a:cubicBezTo>
                  <a:cubicBezTo>
                    <a:pt x="32" y="36"/>
                    <a:pt x="31" y="37"/>
                    <a:pt x="30" y="37"/>
                  </a:cubicBezTo>
                  <a:cubicBezTo>
                    <a:pt x="21" y="37"/>
                    <a:pt x="12" y="37"/>
                    <a:pt x="2" y="37"/>
                  </a:cubicBezTo>
                  <a:cubicBezTo>
                    <a:pt x="1" y="37"/>
                    <a:pt x="0" y="36"/>
                    <a:pt x="0" y="35"/>
                  </a:cubicBezTo>
                  <a:cubicBezTo>
                    <a:pt x="1" y="32"/>
                    <a:pt x="1" y="28"/>
                    <a:pt x="1" y="25"/>
                  </a:cubicBezTo>
                  <a:cubicBezTo>
                    <a:pt x="1" y="23"/>
                    <a:pt x="1" y="19"/>
                    <a:pt x="1" y="16"/>
                  </a:cubicBezTo>
                  <a:cubicBezTo>
                    <a:pt x="1" y="14"/>
                    <a:pt x="2" y="12"/>
                    <a:pt x="5" y="12"/>
                  </a:cubicBezTo>
                  <a:close/>
                  <a:moveTo>
                    <a:pt x="12" y="12"/>
                  </a:moveTo>
                  <a:cubicBezTo>
                    <a:pt x="14" y="12"/>
                    <a:pt x="17" y="12"/>
                    <a:pt x="19" y="12"/>
                  </a:cubicBezTo>
                  <a:cubicBezTo>
                    <a:pt x="20" y="12"/>
                    <a:pt x="20" y="12"/>
                    <a:pt x="20" y="10"/>
                  </a:cubicBezTo>
                  <a:cubicBezTo>
                    <a:pt x="21" y="6"/>
                    <a:pt x="21" y="2"/>
                    <a:pt x="17" y="1"/>
                  </a:cubicBezTo>
                  <a:cubicBezTo>
                    <a:pt x="12" y="1"/>
                    <a:pt x="12" y="6"/>
                    <a:pt x="11" y="10"/>
                  </a:cubicBezTo>
                  <a:cubicBezTo>
                    <a:pt x="11" y="12"/>
                    <a:pt x="11" y="12"/>
                    <a:pt x="12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8"/>
                    <a:pt x="9" y="18"/>
                  </a:cubicBezTo>
                  <a:cubicBezTo>
                    <a:pt x="9" y="21"/>
                    <a:pt x="9" y="23"/>
                    <a:pt x="9" y="26"/>
                  </a:cubicBezTo>
                  <a:cubicBezTo>
                    <a:pt x="9" y="26"/>
                    <a:pt x="9" y="27"/>
                    <a:pt x="9" y="27"/>
                  </a:cubicBezTo>
                  <a:cubicBezTo>
                    <a:pt x="14" y="27"/>
                    <a:pt x="18" y="27"/>
                    <a:pt x="23" y="27"/>
                  </a:cubicBezTo>
                  <a:cubicBezTo>
                    <a:pt x="24" y="27"/>
                    <a:pt x="24" y="26"/>
                    <a:pt x="24" y="26"/>
                  </a:cubicBezTo>
                  <a:cubicBezTo>
                    <a:pt x="24" y="23"/>
                    <a:pt x="24" y="21"/>
                    <a:pt x="24" y="18"/>
                  </a:cubicBezTo>
                  <a:cubicBezTo>
                    <a:pt x="24" y="18"/>
                    <a:pt x="24" y="17"/>
                    <a:pt x="23" y="17"/>
                  </a:cubicBezTo>
                  <a:cubicBezTo>
                    <a:pt x="18" y="17"/>
                    <a:pt x="14" y="17"/>
                    <a:pt x="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385"/>
            <p:cNvSpPr>
              <a:spLocks/>
            </p:cNvSpPr>
            <p:nvPr/>
          </p:nvSpPr>
          <p:spPr bwMode="auto">
            <a:xfrm>
              <a:off x="5249863" y="1838326"/>
              <a:ext cx="568325" cy="568325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919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386"/>
            <p:cNvSpPr>
              <a:spLocks/>
            </p:cNvSpPr>
            <p:nvPr/>
          </p:nvSpPr>
          <p:spPr bwMode="auto">
            <a:xfrm>
              <a:off x="5286375" y="1971676"/>
              <a:ext cx="531813" cy="434975"/>
            </a:xfrm>
            <a:custGeom>
              <a:avLst/>
              <a:gdLst>
                <a:gd name="T0" fmla="*/ 44 w 44"/>
                <a:gd name="T1" fmla="*/ 29 h 36"/>
                <a:gd name="T2" fmla="*/ 44 w 44"/>
                <a:gd name="T3" fmla="*/ 13 h 36"/>
                <a:gd name="T4" fmla="*/ 40 w 44"/>
                <a:gd name="T5" fmla="*/ 9 h 36"/>
                <a:gd name="T6" fmla="*/ 40 w 44"/>
                <a:gd name="T7" fmla="*/ 9 h 36"/>
                <a:gd name="T8" fmla="*/ 37 w 44"/>
                <a:gd name="T9" fmla="*/ 8 h 36"/>
                <a:gd name="T10" fmla="*/ 17 w 44"/>
                <a:gd name="T11" fmla="*/ 0 h 36"/>
                <a:gd name="T12" fmla="*/ 4 w 44"/>
                <a:gd name="T13" fmla="*/ 6 h 36"/>
                <a:gd name="T14" fmla="*/ 2 w 44"/>
                <a:gd name="T15" fmla="*/ 7 h 36"/>
                <a:gd name="T16" fmla="*/ 5 w 44"/>
                <a:gd name="T17" fmla="*/ 10 h 36"/>
                <a:gd name="T18" fmla="*/ 5 w 44"/>
                <a:gd name="T19" fmla="*/ 10 h 36"/>
                <a:gd name="T20" fmla="*/ 5 w 44"/>
                <a:gd name="T21" fmla="*/ 10 h 36"/>
                <a:gd name="T22" fmla="*/ 1 w 44"/>
                <a:gd name="T23" fmla="*/ 13 h 36"/>
                <a:gd name="T24" fmla="*/ 0 w 44"/>
                <a:gd name="T25" fmla="*/ 14 h 36"/>
                <a:gd name="T26" fmla="*/ 0 w 44"/>
                <a:gd name="T27" fmla="*/ 14 h 36"/>
                <a:gd name="T28" fmla="*/ 4 w 44"/>
                <a:gd name="T29" fmla="*/ 19 h 36"/>
                <a:gd name="T30" fmla="*/ 3 w 44"/>
                <a:gd name="T31" fmla="*/ 19 h 36"/>
                <a:gd name="T32" fmla="*/ 2 w 44"/>
                <a:gd name="T33" fmla="*/ 19 h 36"/>
                <a:gd name="T34" fmla="*/ 2 w 44"/>
                <a:gd name="T35" fmla="*/ 19 h 36"/>
                <a:gd name="T36" fmla="*/ 2 w 44"/>
                <a:gd name="T37" fmla="*/ 19 h 36"/>
                <a:gd name="T38" fmla="*/ 2 w 44"/>
                <a:gd name="T39" fmla="*/ 19 h 36"/>
                <a:gd name="T40" fmla="*/ 19 w 44"/>
                <a:gd name="T41" fmla="*/ 36 h 36"/>
                <a:gd name="T42" fmla="*/ 37 w 44"/>
                <a:gd name="T43" fmla="*/ 36 h 36"/>
                <a:gd name="T44" fmla="*/ 44 w 44"/>
                <a:gd name="T45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" h="36">
                  <a:moveTo>
                    <a:pt x="44" y="29"/>
                  </a:moveTo>
                  <a:cubicBezTo>
                    <a:pt x="44" y="13"/>
                    <a:pt x="44" y="13"/>
                    <a:pt x="44" y="13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39" y="8"/>
                    <a:pt x="37" y="8"/>
                  </a:cubicBezTo>
                  <a:cubicBezTo>
                    <a:pt x="30" y="5"/>
                    <a:pt x="26" y="1"/>
                    <a:pt x="17" y="0"/>
                  </a:cubicBezTo>
                  <a:cubicBezTo>
                    <a:pt x="12" y="0"/>
                    <a:pt x="7" y="3"/>
                    <a:pt x="4" y="6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2" y="12"/>
                    <a:pt x="1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3" y="19"/>
                  </a:cubicBezTo>
                  <a:cubicBezTo>
                    <a:pt x="3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41" y="36"/>
                    <a:pt x="44" y="33"/>
                    <a:pt x="44" y="29"/>
                  </a:cubicBezTo>
                  <a:close/>
                </a:path>
              </a:pathLst>
            </a:custGeom>
            <a:solidFill>
              <a:srgbClr val="5E7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387"/>
            <p:cNvSpPr>
              <a:spLocks noEditPoints="1"/>
            </p:cNvSpPr>
            <p:nvPr/>
          </p:nvSpPr>
          <p:spPr bwMode="auto">
            <a:xfrm>
              <a:off x="5273675" y="1971676"/>
              <a:ext cx="520700" cy="290513"/>
            </a:xfrm>
            <a:custGeom>
              <a:avLst/>
              <a:gdLst>
                <a:gd name="T0" fmla="*/ 17 w 43"/>
                <a:gd name="T1" fmla="*/ 17 h 24"/>
                <a:gd name="T2" fmla="*/ 21 w 43"/>
                <a:gd name="T3" fmla="*/ 19 h 24"/>
                <a:gd name="T4" fmla="*/ 15 w 43"/>
                <a:gd name="T5" fmla="*/ 20 h 24"/>
                <a:gd name="T6" fmla="*/ 12 w 43"/>
                <a:gd name="T7" fmla="*/ 15 h 24"/>
                <a:gd name="T8" fmla="*/ 17 w 43"/>
                <a:gd name="T9" fmla="*/ 17 h 24"/>
                <a:gd name="T10" fmla="*/ 2 w 43"/>
                <a:gd name="T11" fmla="*/ 13 h 24"/>
                <a:gd name="T12" fmla="*/ 3 w 43"/>
                <a:gd name="T13" fmla="*/ 13 h 24"/>
                <a:gd name="T14" fmla="*/ 12 w 43"/>
                <a:gd name="T15" fmla="*/ 8 h 24"/>
                <a:gd name="T16" fmla="*/ 12 w 43"/>
                <a:gd name="T17" fmla="*/ 8 h 24"/>
                <a:gd name="T18" fmla="*/ 10 w 43"/>
                <a:gd name="T19" fmla="*/ 13 h 24"/>
                <a:gd name="T20" fmla="*/ 13 w 43"/>
                <a:gd name="T21" fmla="*/ 19 h 24"/>
                <a:gd name="T22" fmla="*/ 13 w 43"/>
                <a:gd name="T23" fmla="*/ 20 h 24"/>
                <a:gd name="T24" fmla="*/ 4 w 43"/>
                <a:gd name="T25" fmla="*/ 19 h 24"/>
                <a:gd name="T26" fmla="*/ 4 w 43"/>
                <a:gd name="T27" fmla="*/ 19 h 24"/>
                <a:gd name="T28" fmla="*/ 27 w 43"/>
                <a:gd name="T29" fmla="*/ 22 h 24"/>
                <a:gd name="T30" fmla="*/ 38 w 43"/>
                <a:gd name="T31" fmla="*/ 12 h 24"/>
                <a:gd name="T32" fmla="*/ 38 w 43"/>
                <a:gd name="T33" fmla="*/ 8 h 24"/>
                <a:gd name="T34" fmla="*/ 18 w 43"/>
                <a:gd name="T35" fmla="*/ 0 h 24"/>
                <a:gd name="T36" fmla="*/ 5 w 43"/>
                <a:gd name="T37" fmla="*/ 6 h 24"/>
                <a:gd name="T38" fmla="*/ 5 w 43"/>
                <a:gd name="T39" fmla="*/ 6 h 24"/>
                <a:gd name="T40" fmla="*/ 30 w 43"/>
                <a:gd name="T41" fmla="*/ 7 h 24"/>
                <a:gd name="T42" fmla="*/ 30 w 43"/>
                <a:gd name="T43" fmla="*/ 8 h 24"/>
                <a:gd name="T44" fmla="*/ 2 w 43"/>
                <a:gd name="T45" fmla="*/ 13 h 24"/>
                <a:gd name="T46" fmla="*/ 23 w 43"/>
                <a:gd name="T47" fmla="*/ 21 h 24"/>
                <a:gd name="T48" fmla="*/ 33 w 43"/>
                <a:gd name="T49" fmla="*/ 15 h 24"/>
                <a:gd name="T50" fmla="*/ 32 w 43"/>
                <a:gd name="T51" fmla="*/ 12 h 24"/>
                <a:gd name="T52" fmla="*/ 25 w 43"/>
                <a:gd name="T53" fmla="*/ 8 h 24"/>
                <a:gd name="T54" fmla="*/ 23 w 43"/>
                <a:gd name="T55" fmla="*/ 8 h 24"/>
                <a:gd name="T56" fmla="*/ 24 w 43"/>
                <a:gd name="T57" fmla="*/ 12 h 24"/>
                <a:gd name="T58" fmla="*/ 26 w 43"/>
                <a:gd name="T59" fmla="*/ 12 h 24"/>
                <a:gd name="T60" fmla="*/ 27 w 43"/>
                <a:gd name="T61" fmla="*/ 12 h 24"/>
                <a:gd name="T62" fmla="*/ 23 w 43"/>
                <a:gd name="T63" fmla="*/ 21 h 24"/>
                <a:gd name="T64" fmla="*/ 23 w 43"/>
                <a:gd name="T65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24">
                  <a:moveTo>
                    <a:pt x="17" y="17"/>
                  </a:moveTo>
                  <a:cubicBezTo>
                    <a:pt x="19" y="18"/>
                    <a:pt x="22" y="18"/>
                    <a:pt x="21" y="19"/>
                  </a:cubicBezTo>
                  <a:cubicBezTo>
                    <a:pt x="21" y="21"/>
                    <a:pt x="17" y="21"/>
                    <a:pt x="15" y="20"/>
                  </a:cubicBezTo>
                  <a:cubicBezTo>
                    <a:pt x="13" y="19"/>
                    <a:pt x="11" y="16"/>
                    <a:pt x="12" y="15"/>
                  </a:cubicBezTo>
                  <a:cubicBezTo>
                    <a:pt x="13" y="14"/>
                    <a:pt x="15" y="16"/>
                    <a:pt x="17" y="17"/>
                  </a:cubicBezTo>
                  <a:close/>
                  <a:moveTo>
                    <a:pt x="2" y="13"/>
                  </a:moveTo>
                  <a:cubicBezTo>
                    <a:pt x="0" y="15"/>
                    <a:pt x="0" y="15"/>
                    <a:pt x="3" y="13"/>
                  </a:cubicBezTo>
                  <a:cubicBezTo>
                    <a:pt x="5" y="11"/>
                    <a:pt x="8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10"/>
                    <a:pt x="10" y="12"/>
                    <a:pt x="10" y="13"/>
                  </a:cubicBezTo>
                  <a:cubicBezTo>
                    <a:pt x="10" y="16"/>
                    <a:pt x="11" y="18"/>
                    <a:pt x="13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0" y="20"/>
                    <a:pt x="7" y="19"/>
                    <a:pt x="4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11" y="20"/>
                    <a:pt x="19" y="24"/>
                    <a:pt x="27" y="22"/>
                  </a:cubicBezTo>
                  <a:cubicBezTo>
                    <a:pt x="31" y="20"/>
                    <a:pt x="34" y="15"/>
                    <a:pt x="38" y="12"/>
                  </a:cubicBezTo>
                  <a:cubicBezTo>
                    <a:pt x="43" y="9"/>
                    <a:pt x="43" y="9"/>
                    <a:pt x="38" y="8"/>
                  </a:cubicBezTo>
                  <a:cubicBezTo>
                    <a:pt x="31" y="5"/>
                    <a:pt x="27" y="1"/>
                    <a:pt x="18" y="0"/>
                  </a:cubicBezTo>
                  <a:cubicBezTo>
                    <a:pt x="13" y="0"/>
                    <a:pt x="8" y="3"/>
                    <a:pt x="5" y="6"/>
                  </a:cubicBezTo>
                  <a:cubicBezTo>
                    <a:pt x="3" y="8"/>
                    <a:pt x="3" y="8"/>
                    <a:pt x="5" y="6"/>
                  </a:cubicBezTo>
                  <a:cubicBezTo>
                    <a:pt x="12" y="0"/>
                    <a:pt x="23" y="0"/>
                    <a:pt x="30" y="7"/>
                  </a:cubicBezTo>
                  <a:cubicBezTo>
                    <a:pt x="33" y="9"/>
                    <a:pt x="33" y="9"/>
                    <a:pt x="30" y="8"/>
                  </a:cubicBezTo>
                  <a:cubicBezTo>
                    <a:pt x="20" y="3"/>
                    <a:pt x="11" y="4"/>
                    <a:pt x="2" y="13"/>
                  </a:cubicBezTo>
                  <a:close/>
                  <a:moveTo>
                    <a:pt x="23" y="21"/>
                  </a:moveTo>
                  <a:cubicBezTo>
                    <a:pt x="27" y="21"/>
                    <a:pt x="30" y="19"/>
                    <a:pt x="33" y="15"/>
                  </a:cubicBezTo>
                  <a:cubicBezTo>
                    <a:pt x="33" y="14"/>
                    <a:pt x="33" y="13"/>
                    <a:pt x="32" y="12"/>
                  </a:cubicBezTo>
                  <a:cubicBezTo>
                    <a:pt x="30" y="10"/>
                    <a:pt x="28" y="9"/>
                    <a:pt x="25" y="8"/>
                  </a:cubicBezTo>
                  <a:cubicBezTo>
                    <a:pt x="24" y="8"/>
                    <a:pt x="23" y="8"/>
                    <a:pt x="23" y="8"/>
                  </a:cubicBezTo>
                  <a:cubicBezTo>
                    <a:pt x="21" y="9"/>
                    <a:pt x="22" y="12"/>
                    <a:pt x="24" y="12"/>
                  </a:cubicBezTo>
                  <a:cubicBezTo>
                    <a:pt x="25" y="12"/>
                    <a:pt x="26" y="12"/>
                    <a:pt x="26" y="12"/>
                  </a:cubicBezTo>
                  <a:cubicBezTo>
                    <a:pt x="26" y="11"/>
                    <a:pt x="26" y="11"/>
                    <a:pt x="27" y="12"/>
                  </a:cubicBezTo>
                  <a:cubicBezTo>
                    <a:pt x="27" y="15"/>
                    <a:pt x="26" y="19"/>
                    <a:pt x="23" y="21"/>
                  </a:cubicBezTo>
                  <a:cubicBezTo>
                    <a:pt x="22" y="21"/>
                    <a:pt x="22" y="21"/>
                    <a:pt x="2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388"/>
            <p:cNvSpPr>
              <a:spLocks/>
            </p:cNvSpPr>
            <p:nvPr/>
          </p:nvSpPr>
          <p:spPr bwMode="auto">
            <a:xfrm>
              <a:off x="5249863" y="241301"/>
              <a:ext cx="568325" cy="568325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2EA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389"/>
            <p:cNvSpPr>
              <a:spLocks/>
            </p:cNvSpPr>
            <p:nvPr/>
          </p:nvSpPr>
          <p:spPr bwMode="auto">
            <a:xfrm>
              <a:off x="5286375" y="447676"/>
              <a:ext cx="531813" cy="361950"/>
            </a:xfrm>
            <a:custGeom>
              <a:avLst/>
              <a:gdLst>
                <a:gd name="T0" fmla="*/ 44 w 44"/>
                <a:gd name="T1" fmla="*/ 23 h 30"/>
                <a:gd name="T2" fmla="*/ 44 w 44"/>
                <a:gd name="T3" fmla="*/ 6 h 30"/>
                <a:gd name="T4" fmla="*/ 40 w 44"/>
                <a:gd name="T5" fmla="*/ 2 h 30"/>
                <a:gd name="T6" fmla="*/ 40 w 44"/>
                <a:gd name="T7" fmla="*/ 2 h 30"/>
                <a:gd name="T8" fmla="*/ 40 w 44"/>
                <a:gd name="T9" fmla="*/ 2 h 30"/>
                <a:gd name="T10" fmla="*/ 21 w 44"/>
                <a:gd name="T11" fmla="*/ 2 h 30"/>
                <a:gd name="T12" fmla="*/ 1 w 44"/>
                <a:gd name="T13" fmla="*/ 2 h 30"/>
                <a:gd name="T14" fmla="*/ 1 w 44"/>
                <a:gd name="T15" fmla="*/ 3 h 30"/>
                <a:gd name="T16" fmla="*/ 0 w 44"/>
                <a:gd name="T17" fmla="*/ 4 h 30"/>
                <a:gd name="T18" fmla="*/ 1 w 44"/>
                <a:gd name="T19" fmla="*/ 4 h 30"/>
                <a:gd name="T20" fmla="*/ 1 w 44"/>
                <a:gd name="T21" fmla="*/ 4 h 30"/>
                <a:gd name="T22" fmla="*/ 1 w 44"/>
                <a:gd name="T23" fmla="*/ 4 h 30"/>
                <a:gd name="T24" fmla="*/ 1 w 44"/>
                <a:gd name="T25" fmla="*/ 5 h 30"/>
                <a:gd name="T26" fmla="*/ 2 w 44"/>
                <a:gd name="T27" fmla="*/ 6 h 30"/>
                <a:gd name="T28" fmla="*/ 2 w 44"/>
                <a:gd name="T29" fmla="*/ 6 h 30"/>
                <a:gd name="T30" fmla="*/ 4 w 44"/>
                <a:gd name="T31" fmla="*/ 12 h 30"/>
                <a:gd name="T32" fmla="*/ 22 w 44"/>
                <a:gd name="T33" fmla="*/ 30 h 30"/>
                <a:gd name="T34" fmla="*/ 37 w 44"/>
                <a:gd name="T35" fmla="*/ 30 h 30"/>
                <a:gd name="T36" fmla="*/ 44 w 44"/>
                <a:gd name="T37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30">
                  <a:moveTo>
                    <a:pt x="44" y="23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29" y="0"/>
                    <a:pt x="27" y="2"/>
                    <a:pt x="21" y="2"/>
                  </a:cubicBezTo>
                  <a:cubicBezTo>
                    <a:pt x="14" y="2"/>
                    <a:pt x="12" y="0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3" y="11"/>
                    <a:pt x="4" y="12"/>
                  </a:cubicBezTo>
                  <a:cubicBezTo>
                    <a:pt x="4" y="12"/>
                    <a:pt x="16" y="24"/>
                    <a:pt x="22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41" y="30"/>
                    <a:pt x="44" y="27"/>
                    <a:pt x="44" y="23"/>
                  </a:cubicBezTo>
                  <a:close/>
                </a:path>
              </a:pathLst>
            </a:custGeom>
            <a:solidFill>
              <a:srgbClr val="159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390"/>
            <p:cNvSpPr>
              <a:spLocks noEditPoints="1"/>
            </p:cNvSpPr>
            <p:nvPr/>
          </p:nvSpPr>
          <p:spPr bwMode="auto">
            <a:xfrm>
              <a:off x="5286375" y="447676"/>
              <a:ext cx="495300" cy="168275"/>
            </a:xfrm>
            <a:custGeom>
              <a:avLst/>
              <a:gdLst>
                <a:gd name="T0" fmla="*/ 1 w 41"/>
                <a:gd name="T1" fmla="*/ 2 h 14"/>
                <a:gd name="T2" fmla="*/ 21 w 41"/>
                <a:gd name="T3" fmla="*/ 2 h 14"/>
                <a:gd name="T4" fmla="*/ 40 w 41"/>
                <a:gd name="T5" fmla="*/ 2 h 14"/>
                <a:gd name="T6" fmla="*/ 40 w 41"/>
                <a:gd name="T7" fmla="*/ 3 h 14"/>
                <a:gd name="T8" fmla="*/ 41 w 41"/>
                <a:gd name="T9" fmla="*/ 4 h 14"/>
                <a:gd name="T10" fmla="*/ 40 w 41"/>
                <a:gd name="T11" fmla="*/ 5 h 14"/>
                <a:gd name="T12" fmla="*/ 39 w 41"/>
                <a:gd name="T13" fmla="*/ 6 h 14"/>
                <a:gd name="T14" fmla="*/ 32 w 41"/>
                <a:gd name="T15" fmla="*/ 14 h 14"/>
                <a:gd name="T16" fmla="*/ 23 w 41"/>
                <a:gd name="T17" fmla="*/ 8 h 14"/>
                <a:gd name="T18" fmla="*/ 18 w 41"/>
                <a:gd name="T19" fmla="*/ 8 h 14"/>
                <a:gd name="T20" fmla="*/ 9 w 41"/>
                <a:gd name="T21" fmla="*/ 14 h 14"/>
                <a:gd name="T22" fmla="*/ 2 w 41"/>
                <a:gd name="T23" fmla="*/ 6 h 14"/>
                <a:gd name="T24" fmla="*/ 1 w 41"/>
                <a:gd name="T25" fmla="*/ 5 h 14"/>
                <a:gd name="T26" fmla="*/ 0 w 41"/>
                <a:gd name="T27" fmla="*/ 4 h 14"/>
                <a:gd name="T28" fmla="*/ 1 w 41"/>
                <a:gd name="T29" fmla="*/ 3 h 14"/>
                <a:gd name="T30" fmla="*/ 1 w 41"/>
                <a:gd name="T31" fmla="*/ 2 h 14"/>
                <a:gd name="T32" fmla="*/ 37 w 41"/>
                <a:gd name="T33" fmla="*/ 6 h 14"/>
                <a:gd name="T34" fmla="*/ 36 w 41"/>
                <a:gd name="T35" fmla="*/ 3 h 14"/>
                <a:gd name="T36" fmla="*/ 31 w 41"/>
                <a:gd name="T37" fmla="*/ 3 h 14"/>
                <a:gd name="T38" fmla="*/ 26 w 41"/>
                <a:gd name="T39" fmla="*/ 4 h 14"/>
                <a:gd name="T40" fmla="*/ 24 w 41"/>
                <a:gd name="T41" fmla="*/ 6 h 14"/>
                <a:gd name="T42" fmla="*/ 32 w 41"/>
                <a:gd name="T43" fmla="*/ 13 h 14"/>
                <a:gd name="T44" fmla="*/ 37 w 41"/>
                <a:gd name="T45" fmla="*/ 6 h 14"/>
                <a:gd name="T46" fmla="*/ 4 w 41"/>
                <a:gd name="T47" fmla="*/ 6 h 14"/>
                <a:gd name="T48" fmla="*/ 9 w 41"/>
                <a:gd name="T49" fmla="*/ 13 h 14"/>
                <a:gd name="T50" fmla="*/ 17 w 41"/>
                <a:gd name="T51" fmla="*/ 6 h 14"/>
                <a:gd name="T52" fmla="*/ 15 w 41"/>
                <a:gd name="T53" fmla="*/ 4 h 14"/>
                <a:gd name="T54" fmla="*/ 10 w 41"/>
                <a:gd name="T55" fmla="*/ 3 h 14"/>
                <a:gd name="T56" fmla="*/ 6 w 41"/>
                <a:gd name="T57" fmla="*/ 3 h 14"/>
                <a:gd name="T58" fmla="*/ 4 w 41"/>
                <a:gd name="T5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" h="14">
                  <a:moveTo>
                    <a:pt x="1" y="2"/>
                  </a:moveTo>
                  <a:cubicBezTo>
                    <a:pt x="12" y="0"/>
                    <a:pt x="14" y="2"/>
                    <a:pt x="21" y="2"/>
                  </a:cubicBezTo>
                  <a:cubicBezTo>
                    <a:pt x="27" y="2"/>
                    <a:pt x="29" y="0"/>
                    <a:pt x="40" y="2"/>
                  </a:cubicBezTo>
                  <a:cubicBezTo>
                    <a:pt x="40" y="2"/>
                    <a:pt x="40" y="2"/>
                    <a:pt x="40" y="3"/>
                  </a:cubicBezTo>
                  <a:cubicBezTo>
                    <a:pt x="41" y="3"/>
                    <a:pt x="41" y="4"/>
                    <a:pt x="41" y="4"/>
                  </a:cubicBezTo>
                  <a:cubicBezTo>
                    <a:pt x="41" y="4"/>
                    <a:pt x="40" y="5"/>
                    <a:pt x="40" y="5"/>
                  </a:cubicBezTo>
                  <a:cubicBezTo>
                    <a:pt x="39" y="5"/>
                    <a:pt x="39" y="5"/>
                    <a:pt x="39" y="6"/>
                  </a:cubicBezTo>
                  <a:cubicBezTo>
                    <a:pt x="39" y="12"/>
                    <a:pt x="36" y="14"/>
                    <a:pt x="32" y="14"/>
                  </a:cubicBezTo>
                  <a:cubicBezTo>
                    <a:pt x="28" y="14"/>
                    <a:pt x="25" y="12"/>
                    <a:pt x="23" y="8"/>
                  </a:cubicBezTo>
                  <a:cubicBezTo>
                    <a:pt x="21" y="4"/>
                    <a:pt x="20" y="4"/>
                    <a:pt x="18" y="8"/>
                  </a:cubicBezTo>
                  <a:cubicBezTo>
                    <a:pt x="16" y="12"/>
                    <a:pt x="13" y="14"/>
                    <a:pt x="9" y="14"/>
                  </a:cubicBezTo>
                  <a:cubicBezTo>
                    <a:pt x="5" y="14"/>
                    <a:pt x="2" y="12"/>
                    <a:pt x="2" y="6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37" y="6"/>
                  </a:moveTo>
                  <a:cubicBezTo>
                    <a:pt x="37" y="3"/>
                    <a:pt x="37" y="3"/>
                    <a:pt x="36" y="3"/>
                  </a:cubicBezTo>
                  <a:cubicBezTo>
                    <a:pt x="34" y="3"/>
                    <a:pt x="32" y="2"/>
                    <a:pt x="31" y="3"/>
                  </a:cubicBezTo>
                  <a:cubicBezTo>
                    <a:pt x="29" y="3"/>
                    <a:pt x="27" y="3"/>
                    <a:pt x="26" y="4"/>
                  </a:cubicBezTo>
                  <a:cubicBezTo>
                    <a:pt x="24" y="4"/>
                    <a:pt x="24" y="5"/>
                    <a:pt x="24" y="6"/>
                  </a:cubicBezTo>
                  <a:cubicBezTo>
                    <a:pt x="25" y="9"/>
                    <a:pt x="26" y="13"/>
                    <a:pt x="32" y="13"/>
                  </a:cubicBezTo>
                  <a:cubicBezTo>
                    <a:pt x="36" y="12"/>
                    <a:pt x="37" y="10"/>
                    <a:pt x="37" y="6"/>
                  </a:cubicBezTo>
                  <a:close/>
                  <a:moveTo>
                    <a:pt x="4" y="6"/>
                  </a:moveTo>
                  <a:cubicBezTo>
                    <a:pt x="4" y="10"/>
                    <a:pt x="5" y="12"/>
                    <a:pt x="9" y="13"/>
                  </a:cubicBezTo>
                  <a:cubicBezTo>
                    <a:pt x="15" y="13"/>
                    <a:pt x="16" y="9"/>
                    <a:pt x="17" y="6"/>
                  </a:cubicBezTo>
                  <a:cubicBezTo>
                    <a:pt x="17" y="5"/>
                    <a:pt x="17" y="4"/>
                    <a:pt x="15" y="4"/>
                  </a:cubicBezTo>
                  <a:cubicBezTo>
                    <a:pt x="14" y="3"/>
                    <a:pt x="12" y="3"/>
                    <a:pt x="10" y="3"/>
                  </a:cubicBezTo>
                  <a:cubicBezTo>
                    <a:pt x="9" y="2"/>
                    <a:pt x="7" y="3"/>
                    <a:pt x="6" y="3"/>
                  </a:cubicBezTo>
                  <a:cubicBezTo>
                    <a:pt x="4" y="3"/>
                    <a:pt x="4" y="3"/>
                    <a:pt x="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391"/>
            <p:cNvSpPr>
              <a:spLocks/>
            </p:cNvSpPr>
            <p:nvPr/>
          </p:nvSpPr>
          <p:spPr bwMode="auto">
            <a:xfrm>
              <a:off x="4451350" y="2636838"/>
              <a:ext cx="568325" cy="568325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A6D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392"/>
            <p:cNvSpPr>
              <a:spLocks/>
            </p:cNvSpPr>
            <p:nvPr/>
          </p:nvSpPr>
          <p:spPr bwMode="auto">
            <a:xfrm>
              <a:off x="4498975" y="2720976"/>
              <a:ext cx="520700" cy="484188"/>
            </a:xfrm>
            <a:custGeom>
              <a:avLst/>
              <a:gdLst>
                <a:gd name="T0" fmla="*/ 43 w 43"/>
                <a:gd name="T1" fmla="*/ 33 h 40"/>
                <a:gd name="T2" fmla="*/ 43 w 43"/>
                <a:gd name="T3" fmla="*/ 15 h 40"/>
                <a:gd name="T4" fmla="*/ 36 w 43"/>
                <a:gd name="T5" fmla="*/ 8 h 40"/>
                <a:gd name="T6" fmla="*/ 36 w 43"/>
                <a:gd name="T7" fmla="*/ 8 h 40"/>
                <a:gd name="T8" fmla="*/ 35 w 43"/>
                <a:gd name="T9" fmla="*/ 8 h 40"/>
                <a:gd name="T10" fmla="*/ 15 w 43"/>
                <a:gd name="T11" fmla="*/ 8 h 40"/>
                <a:gd name="T12" fmla="*/ 15 w 43"/>
                <a:gd name="T13" fmla="*/ 8 h 40"/>
                <a:gd name="T14" fmla="*/ 8 w 43"/>
                <a:gd name="T15" fmla="*/ 1 h 40"/>
                <a:gd name="T16" fmla="*/ 8 w 43"/>
                <a:gd name="T17" fmla="*/ 1 h 40"/>
                <a:gd name="T18" fmla="*/ 7 w 43"/>
                <a:gd name="T19" fmla="*/ 0 h 40"/>
                <a:gd name="T20" fmla="*/ 1 w 43"/>
                <a:gd name="T21" fmla="*/ 0 h 40"/>
                <a:gd name="T22" fmla="*/ 1 w 43"/>
                <a:gd name="T23" fmla="*/ 3 h 40"/>
                <a:gd name="T24" fmla="*/ 1 w 43"/>
                <a:gd name="T25" fmla="*/ 3 h 40"/>
                <a:gd name="T26" fmla="*/ 9 w 43"/>
                <a:gd name="T27" fmla="*/ 11 h 40"/>
                <a:gd name="T28" fmla="*/ 13 w 43"/>
                <a:gd name="T29" fmla="*/ 25 h 40"/>
                <a:gd name="T30" fmla="*/ 12 w 43"/>
                <a:gd name="T31" fmla="*/ 27 h 40"/>
                <a:gd name="T32" fmla="*/ 11 w 43"/>
                <a:gd name="T33" fmla="*/ 29 h 40"/>
                <a:gd name="T34" fmla="*/ 12 w 43"/>
                <a:gd name="T35" fmla="*/ 32 h 40"/>
                <a:gd name="T36" fmla="*/ 21 w 43"/>
                <a:gd name="T37" fmla="*/ 40 h 40"/>
                <a:gd name="T38" fmla="*/ 36 w 43"/>
                <a:gd name="T39" fmla="*/ 40 h 40"/>
                <a:gd name="T40" fmla="*/ 43 w 43"/>
                <a:gd name="T41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40">
                  <a:moveTo>
                    <a:pt x="43" y="33"/>
                  </a:moveTo>
                  <a:cubicBezTo>
                    <a:pt x="43" y="15"/>
                    <a:pt x="43" y="15"/>
                    <a:pt x="43" y="15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5" y="8"/>
                  </a:cubicBezTo>
                  <a:cubicBezTo>
                    <a:pt x="29" y="8"/>
                    <a:pt x="22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6"/>
                    <a:pt x="11" y="20"/>
                    <a:pt x="13" y="25"/>
                  </a:cubicBezTo>
                  <a:cubicBezTo>
                    <a:pt x="13" y="26"/>
                    <a:pt x="13" y="26"/>
                    <a:pt x="12" y="27"/>
                  </a:cubicBezTo>
                  <a:cubicBezTo>
                    <a:pt x="12" y="27"/>
                    <a:pt x="11" y="28"/>
                    <a:pt x="11" y="29"/>
                  </a:cubicBezTo>
                  <a:cubicBezTo>
                    <a:pt x="11" y="30"/>
                    <a:pt x="12" y="31"/>
                    <a:pt x="12" y="32"/>
                  </a:cubicBezTo>
                  <a:cubicBezTo>
                    <a:pt x="12" y="32"/>
                    <a:pt x="16" y="36"/>
                    <a:pt x="21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40" y="40"/>
                    <a:pt x="43" y="37"/>
                    <a:pt x="43" y="33"/>
                  </a:cubicBezTo>
                  <a:close/>
                </a:path>
              </a:pathLst>
            </a:custGeom>
            <a:solidFill>
              <a:srgbClr val="93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393"/>
            <p:cNvSpPr>
              <a:spLocks noEditPoints="1"/>
            </p:cNvSpPr>
            <p:nvPr/>
          </p:nvSpPr>
          <p:spPr bwMode="auto">
            <a:xfrm>
              <a:off x="4498975" y="2720976"/>
              <a:ext cx="447675" cy="400050"/>
            </a:xfrm>
            <a:custGeom>
              <a:avLst/>
              <a:gdLst>
                <a:gd name="T0" fmla="*/ 35 w 37"/>
                <a:gd name="T1" fmla="*/ 8 h 33"/>
                <a:gd name="T2" fmla="*/ 11 w 37"/>
                <a:gd name="T3" fmla="*/ 8 h 33"/>
                <a:gd name="T4" fmla="*/ 10 w 37"/>
                <a:gd name="T5" fmla="*/ 6 h 33"/>
                <a:gd name="T6" fmla="*/ 9 w 37"/>
                <a:gd name="T7" fmla="*/ 2 h 33"/>
                <a:gd name="T8" fmla="*/ 7 w 37"/>
                <a:gd name="T9" fmla="*/ 0 h 33"/>
                <a:gd name="T10" fmla="*/ 1 w 37"/>
                <a:gd name="T11" fmla="*/ 0 h 33"/>
                <a:gd name="T12" fmla="*/ 1 w 37"/>
                <a:gd name="T13" fmla="*/ 3 h 33"/>
                <a:gd name="T14" fmla="*/ 6 w 37"/>
                <a:gd name="T15" fmla="*/ 3 h 33"/>
                <a:gd name="T16" fmla="*/ 8 w 37"/>
                <a:gd name="T17" fmla="*/ 4 h 33"/>
                <a:gd name="T18" fmla="*/ 13 w 37"/>
                <a:gd name="T19" fmla="*/ 25 h 33"/>
                <a:gd name="T20" fmla="*/ 12 w 37"/>
                <a:gd name="T21" fmla="*/ 27 h 33"/>
                <a:gd name="T22" fmla="*/ 11 w 37"/>
                <a:gd name="T23" fmla="*/ 29 h 33"/>
                <a:gd name="T24" fmla="*/ 15 w 37"/>
                <a:gd name="T25" fmla="*/ 33 h 33"/>
                <a:gd name="T26" fmla="*/ 18 w 37"/>
                <a:gd name="T27" fmla="*/ 31 h 33"/>
                <a:gd name="T28" fmla="*/ 20 w 37"/>
                <a:gd name="T29" fmla="*/ 30 h 33"/>
                <a:gd name="T30" fmla="*/ 26 w 37"/>
                <a:gd name="T31" fmla="*/ 30 h 33"/>
                <a:gd name="T32" fmla="*/ 27 w 37"/>
                <a:gd name="T33" fmla="*/ 31 h 33"/>
                <a:gd name="T34" fmla="*/ 30 w 37"/>
                <a:gd name="T35" fmla="*/ 33 h 33"/>
                <a:gd name="T36" fmla="*/ 34 w 37"/>
                <a:gd name="T37" fmla="*/ 29 h 33"/>
                <a:gd name="T38" fmla="*/ 30 w 37"/>
                <a:gd name="T39" fmla="*/ 26 h 33"/>
                <a:gd name="T40" fmla="*/ 27 w 37"/>
                <a:gd name="T41" fmla="*/ 27 h 33"/>
                <a:gd name="T42" fmla="*/ 26 w 37"/>
                <a:gd name="T43" fmla="*/ 29 h 33"/>
                <a:gd name="T44" fmla="*/ 20 w 37"/>
                <a:gd name="T45" fmla="*/ 29 h 33"/>
                <a:gd name="T46" fmla="*/ 18 w 37"/>
                <a:gd name="T47" fmla="*/ 27 h 33"/>
                <a:gd name="T48" fmla="*/ 16 w 37"/>
                <a:gd name="T49" fmla="*/ 26 h 33"/>
                <a:gd name="T50" fmla="*/ 14 w 37"/>
                <a:gd name="T51" fmla="*/ 25 h 33"/>
                <a:gd name="T52" fmla="*/ 14 w 37"/>
                <a:gd name="T53" fmla="*/ 23 h 33"/>
                <a:gd name="T54" fmla="*/ 15 w 37"/>
                <a:gd name="T55" fmla="*/ 22 h 33"/>
                <a:gd name="T56" fmla="*/ 31 w 37"/>
                <a:gd name="T57" fmla="*/ 22 h 33"/>
                <a:gd name="T58" fmla="*/ 33 w 37"/>
                <a:gd name="T59" fmla="*/ 21 h 33"/>
                <a:gd name="T60" fmla="*/ 32 w 37"/>
                <a:gd name="T61" fmla="*/ 20 h 33"/>
                <a:gd name="T62" fmla="*/ 15 w 37"/>
                <a:gd name="T63" fmla="*/ 20 h 33"/>
                <a:gd name="T64" fmla="*/ 15 w 37"/>
                <a:gd name="T65" fmla="*/ 19 h 33"/>
                <a:gd name="T66" fmla="*/ 33 w 37"/>
                <a:gd name="T67" fmla="*/ 19 h 33"/>
                <a:gd name="T68" fmla="*/ 34 w 37"/>
                <a:gd name="T69" fmla="*/ 18 h 33"/>
                <a:gd name="T70" fmla="*/ 33 w 37"/>
                <a:gd name="T71" fmla="*/ 17 h 33"/>
                <a:gd name="T72" fmla="*/ 14 w 37"/>
                <a:gd name="T73" fmla="*/ 17 h 33"/>
                <a:gd name="T74" fmla="*/ 14 w 37"/>
                <a:gd name="T75" fmla="*/ 16 h 33"/>
                <a:gd name="T76" fmla="*/ 33 w 37"/>
                <a:gd name="T77" fmla="*/ 16 h 33"/>
                <a:gd name="T78" fmla="*/ 35 w 37"/>
                <a:gd name="T79" fmla="*/ 15 h 33"/>
                <a:gd name="T80" fmla="*/ 34 w 37"/>
                <a:gd name="T81" fmla="*/ 14 h 33"/>
                <a:gd name="T82" fmla="*/ 14 w 37"/>
                <a:gd name="T83" fmla="*/ 14 h 33"/>
                <a:gd name="T84" fmla="*/ 14 w 37"/>
                <a:gd name="T85" fmla="*/ 13 h 33"/>
                <a:gd name="T86" fmla="*/ 34 w 37"/>
                <a:gd name="T87" fmla="*/ 13 h 33"/>
                <a:gd name="T88" fmla="*/ 36 w 37"/>
                <a:gd name="T89" fmla="*/ 12 h 33"/>
                <a:gd name="T90" fmla="*/ 35 w 37"/>
                <a:gd name="T91" fmla="*/ 11 h 33"/>
                <a:gd name="T92" fmla="*/ 13 w 37"/>
                <a:gd name="T93" fmla="*/ 11 h 33"/>
                <a:gd name="T94" fmla="*/ 13 w 37"/>
                <a:gd name="T95" fmla="*/ 10 h 33"/>
                <a:gd name="T96" fmla="*/ 35 w 37"/>
                <a:gd name="T97" fmla="*/ 10 h 33"/>
                <a:gd name="T98" fmla="*/ 36 w 37"/>
                <a:gd name="T99" fmla="*/ 9 h 33"/>
                <a:gd name="T100" fmla="*/ 35 w 37"/>
                <a:gd name="T101" fmla="*/ 8 h 33"/>
                <a:gd name="T102" fmla="*/ 31 w 37"/>
                <a:gd name="T103" fmla="*/ 28 h 33"/>
                <a:gd name="T104" fmla="*/ 32 w 37"/>
                <a:gd name="T105" fmla="*/ 29 h 33"/>
                <a:gd name="T106" fmla="*/ 31 w 37"/>
                <a:gd name="T107" fmla="*/ 31 h 33"/>
                <a:gd name="T108" fmla="*/ 29 w 37"/>
                <a:gd name="T109" fmla="*/ 29 h 33"/>
                <a:gd name="T110" fmla="*/ 31 w 37"/>
                <a:gd name="T111" fmla="*/ 28 h 33"/>
                <a:gd name="T112" fmla="*/ 15 w 37"/>
                <a:gd name="T113" fmla="*/ 28 h 33"/>
                <a:gd name="T114" fmla="*/ 16 w 37"/>
                <a:gd name="T115" fmla="*/ 29 h 33"/>
                <a:gd name="T116" fmla="*/ 15 w 37"/>
                <a:gd name="T117" fmla="*/ 31 h 33"/>
                <a:gd name="T118" fmla="*/ 13 w 37"/>
                <a:gd name="T119" fmla="*/ 29 h 33"/>
                <a:gd name="T120" fmla="*/ 15 w 37"/>
                <a:gd name="T121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" h="33">
                  <a:moveTo>
                    <a:pt x="35" y="8"/>
                  </a:moveTo>
                  <a:cubicBezTo>
                    <a:pt x="27" y="8"/>
                    <a:pt x="19" y="8"/>
                    <a:pt x="11" y="8"/>
                  </a:cubicBezTo>
                  <a:cubicBezTo>
                    <a:pt x="10" y="8"/>
                    <a:pt x="10" y="7"/>
                    <a:pt x="10" y="6"/>
                  </a:cubicBezTo>
                  <a:cubicBezTo>
                    <a:pt x="9" y="5"/>
                    <a:pt x="9" y="3"/>
                    <a:pt x="9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0" y="0"/>
                    <a:pt x="0" y="3"/>
                    <a:pt x="1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7" y="3"/>
                    <a:pt x="7" y="3"/>
                    <a:pt x="8" y="4"/>
                  </a:cubicBezTo>
                  <a:cubicBezTo>
                    <a:pt x="9" y="11"/>
                    <a:pt x="11" y="17"/>
                    <a:pt x="13" y="25"/>
                  </a:cubicBezTo>
                  <a:cubicBezTo>
                    <a:pt x="13" y="26"/>
                    <a:pt x="13" y="26"/>
                    <a:pt x="12" y="27"/>
                  </a:cubicBezTo>
                  <a:cubicBezTo>
                    <a:pt x="12" y="27"/>
                    <a:pt x="11" y="28"/>
                    <a:pt x="11" y="29"/>
                  </a:cubicBezTo>
                  <a:cubicBezTo>
                    <a:pt x="11" y="31"/>
                    <a:pt x="13" y="33"/>
                    <a:pt x="15" y="33"/>
                  </a:cubicBezTo>
                  <a:cubicBezTo>
                    <a:pt x="16" y="33"/>
                    <a:pt x="17" y="32"/>
                    <a:pt x="18" y="31"/>
                  </a:cubicBezTo>
                  <a:cubicBezTo>
                    <a:pt x="18" y="30"/>
                    <a:pt x="19" y="30"/>
                    <a:pt x="20" y="30"/>
                  </a:cubicBezTo>
                  <a:cubicBezTo>
                    <a:pt x="22" y="30"/>
                    <a:pt x="24" y="30"/>
                    <a:pt x="26" y="30"/>
                  </a:cubicBezTo>
                  <a:cubicBezTo>
                    <a:pt x="27" y="30"/>
                    <a:pt x="27" y="30"/>
                    <a:pt x="27" y="31"/>
                  </a:cubicBezTo>
                  <a:cubicBezTo>
                    <a:pt x="28" y="32"/>
                    <a:pt x="29" y="33"/>
                    <a:pt x="30" y="33"/>
                  </a:cubicBezTo>
                  <a:cubicBezTo>
                    <a:pt x="33" y="33"/>
                    <a:pt x="34" y="31"/>
                    <a:pt x="34" y="29"/>
                  </a:cubicBezTo>
                  <a:cubicBezTo>
                    <a:pt x="34" y="27"/>
                    <a:pt x="33" y="26"/>
                    <a:pt x="30" y="26"/>
                  </a:cubicBezTo>
                  <a:cubicBezTo>
                    <a:pt x="29" y="26"/>
                    <a:pt x="28" y="26"/>
                    <a:pt x="27" y="27"/>
                  </a:cubicBezTo>
                  <a:cubicBezTo>
                    <a:pt x="27" y="28"/>
                    <a:pt x="26" y="29"/>
                    <a:pt x="26" y="29"/>
                  </a:cubicBezTo>
                  <a:cubicBezTo>
                    <a:pt x="24" y="29"/>
                    <a:pt x="22" y="29"/>
                    <a:pt x="20" y="29"/>
                  </a:cubicBezTo>
                  <a:cubicBezTo>
                    <a:pt x="19" y="29"/>
                    <a:pt x="18" y="28"/>
                    <a:pt x="18" y="27"/>
                  </a:cubicBezTo>
                  <a:cubicBezTo>
                    <a:pt x="17" y="27"/>
                    <a:pt x="17" y="26"/>
                    <a:pt x="16" y="26"/>
                  </a:cubicBezTo>
                  <a:cubicBezTo>
                    <a:pt x="15" y="26"/>
                    <a:pt x="15" y="25"/>
                    <a:pt x="14" y="25"/>
                  </a:cubicBezTo>
                  <a:cubicBezTo>
                    <a:pt x="14" y="24"/>
                    <a:pt x="14" y="24"/>
                    <a:pt x="14" y="23"/>
                  </a:cubicBezTo>
                  <a:cubicBezTo>
                    <a:pt x="14" y="23"/>
                    <a:pt x="14" y="22"/>
                    <a:pt x="15" y="22"/>
                  </a:cubicBezTo>
                  <a:cubicBezTo>
                    <a:pt x="20" y="22"/>
                    <a:pt x="26" y="22"/>
                    <a:pt x="31" y="22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4" y="20"/>
                    <a:pt x="33" y="20"/>
                    <a:pt x="32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0"/>
                    <a:pt x="14" y="19"/>
                    <a:pt x="15" y="19"/>
                  </a:cubicBezTo>
                  <a:cubicBezTo>
                    <a:pt x="21" y="19"/>
                    <a:pt x="27" y="19"/>
                    <a:pt x="33" y="19"/>
                  </a:cubicBezTo>
                  <a:cubicBezTo>
                    <a:pt x="34" y="19"/>
                    <a:pt x="34" y="19"/>
                    <a:pt x="34" y="18"/>
                  </a:cubicBezTo>
                  <a:cubicBezTo>
                    <a:pt x="34" y="17"/>
                    <a:pt x="34" y="17"/>
                    <a:pt x="33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21" y="16"/>
                    <a:pt x="27" y="16"/>
                    <a:pt x="33" y="16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5" y="14"/>
                    <a:pt x="35" y="14"/>
                    <a:pt x="3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20" y="13"/>
                    <a:pt x="27" y="13"/>
                    <a:pt x="34" y="13"/>
                  </a:cubicBezTo>
                  <a:cubicBezTo>
                    <a:pt x="35" y="13"/>
                    <a:pt x="35" y="13"/>
                    <a:pt x="36" y="12"/>
                  </a:cubicBezTo>
                  <a:cubicBezTo>
                    <a:pt x="36" y="11"/>
                    <a:pt x="36" y="11"/>
                    <a:pt x="35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0"/>
                    <a:pt x="13" y="10"/>
                  </a:cubicBezTo>
                  <a:cubicBezTo>
                    <a:pt x="20" y="10"/>
                    <a:pt x="28" y="10"/>
                    <a:pt x="35" y="10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7" y="8"/>
                    <a:pt x="36" y="8"/>
                    <a:pt x="35" y="8"/>
                  </a:cubicBezTo>
                  <a:close/>
                  <a:moveTo>
                    <a:pt x="31" y="28"/>
                  </a:moveTo>
                  <a:cubicBezTo>
                    <a:pt x="31" y="28"/>
                    <a:pt x="32" y="28"/>
                    <a:pt x="32" y="29"/>
                  </a:cubicBezTo>
                  <a:cubicBezTo>
                    <a:pt x="32" y="30"/>
                    <a:pt x="31" y="31"/>
                    <a:pt x="31" y="31"/>
                  </a:cubicBezTo>
                  <a:cubicBezTo>
                    <a:pt x="30" y="31"/>
                    <a:pt x="29" y="30"/>
                    <a:pt x="29" y="29"/>
                  </a:cubicBezTo>
                  <a:cubicBezTo>
                    <a:pt x="29" y="28"/>
                    <a:pt x="30" y="28"/>
                    <a:pt x="31" y="28"/>
                  </a:cubicBezTo>
                  <a:close/>
                  <a:moveTo>
                    <a:pt x="15" y="28"/>
                  </a:moveTo>
                  <a:cubicBezTo>
                    <a:pt x="16" y="28"/>
                    <a:pt x="16" y="28"/>
                    <a:pt x="16" y="29"/>
                  </a:cubicBezTo>
                  <a:cubicBezTo>
                    <a:pt x="16" y="30"/>
                    <a:pt x="16" y="31"/>
                    <a:pt x="15" y="31"/>
                  </a:cubicBezTo>
                  <a:cubicBezTo>
                    <a:pt x="14" y="31"/>
                    <a:pt x="13" y="30"/>
                    <a:pt x="13" y="29"/>
                  </a:cubicBezTo>
                  <a:cubicBezTo>
                    <a:pt x="13" y="28"/>
                    <a:pt x="14" y="28"/>
                    <a:pt x="15" y="28"/>
                  </a:cubicBezTo>
                  <a:close/>
                </a:path>
              </a:pathLst>
            </a:custGeom>
            <a:solidFill>
              <a:srgbClr val="5E7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394"/>
            <p:cNvSpPr>
              <a:spLocks/>
            </p:cNvSpPr>
            <p:nvPr/>
          </p:nvSpPr>
          <p:spPr bwMode="auto">
            <a:xfrm>
              <a:off x="3652838" y="241301"/>
              <a:ext cx="568325" cy="568325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EE6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395"/>
            <p:cNvSpPr>
              <a:spLocks/>
            </p:cNvSpPr>
            <p:nvPr/>
          </p:nvSpPr>
          <p:spPr bwMode="auto">
            <a:xfrm>
              <a:off x="3713163" y="314326"/>
              <a:ext cx="508000" cy="495300"/>
            </a:xfrm>
            <a:custGeom>
              <a:avLst/>
              <a:gdLst>
                <a:gd name="T0" fmla="*/ 42 w 42"/>
                <a:gd name="T1" fmla="*/ 34 h 41"/>
                <a:gd name="T2" fmla="*/ 42 w 42"/>
                <a:gd name="T3" fmla="*/ 9 h 41"/>
                <a:gd name="T4" fmla="*/ 34 w 42"/>
                <a:gd name="T5" fmla="*/ 1 h 41"/>
                <a:gd name="T6" fmla="*/ 31 w 42"/>
                <a:gd name="T7" fmla="*/ 0 h 41"/>
                <a:gd name="T8" fmla="*/ 6 w 42"/>
                <a:gd name="T9" fmla="*/ 0 h 41"/>
                <a:gd name="T10" fmla="*/ 3 w 42"/>
                <a:gd name="T11" fmla="*/ 3 h 41"/>
                <a:gd name="T12" fmla="*/ 3 w 42"/>
                <a:gd name="T13" fmla="*/ 12 h 41"/>
                <a:gd name="T14" fmla="*/ 3 w 42"/>
                <a:gd name="T15" fmla="*/ 12 h 41"/>
                <a:gd name="T16" fmla="*/ 3 w 42"/>
                <a:gd name="T17" fmla="*/ 12 h 41"/>
                <a:gd name="T18" fmla="*/ 3 w 42"/>
                <a:gd name="T19" fmla="*/ 12 h 41"/>
                <a:gd name="T20" fmla="*/ 3 w 42"/>
                <a:gd name="T21" fmla="*/ 13 h 41"/>
                <a:gd name="T22" fmla="*/ 3 w 42"/>
                <a:gd name="T23" fmla="*/ 13 h 41"/>
                <a:gd name="T24" fmla="*/ 3 w 42"/>
                <a:gd name="T25" fmla="*/ 13 h 41"/>
                <a:gd name="T26" fmla="*/ 4 w 42"/>
                <a:gd name="T27" fmla="*/ 13 h 41"/>
                <a:gd name="T28" fmla="*/ 4 w 42"/>
                <a:gd name="T29" fmla="*/ 13 h 41"/>
                <a:gd name="T30" fmla="*/ 4 w 42"/>
                <a:gd name="T31" fmla="*/ 13 h 41"/>
                <a:gd name="T32" fmla="*/ 4 w 42"/>
                <a:gd name="T33" fmla="*/ 13 h 41"/>
                <a:gd name="T34" fmla="*/ 4 w 42"/>
                <a:gd name="T35" fmla="*/ 14 h 41"/>
                <a:gd name="T36" fmla="*/ 3 w 42"/>
                <a:gd name="T37" fmla="*/ 14 h 41"/>
                <a:gd name="T38" fmla="*/ 0 w 42"/>
                <a:gd name="T39" fmla="*/ 16 h 41"/>
                <a:gd name="T40" fmla="*/ 0 w 42"/>
                <a:gd name="T41" fmla="*/ 18 h 41"/>
                <a:gd name="T42" fmla="*/ 1 w 42"/>
                <a:gd name="T43" fmla="*/ 20 h 41"/>
                <a:gd name="T44" fmla="*/ 3 w 42"/>
                <a:gd name="T45" fmla="*/ 22 h 41"/>
                <a:gd name="T46" fmla="*/ 3 w 42"/>
                <a:gd name="T47" fmla="*/ 22 h 41"/>
                <a:gd name="T48" fmla="*/ 3 w 42"/>
                <a:gd name="T49" fmla="*/ 23 h 41"/>
                <a:gd name="T50" fmla="*/ 3 w 42"/>
                <a:gd name="T51" fmla="*/ 32 h 41"/>
                <a:gd name="T52" fmla="*/ 4 w 42"/>
                <a:gd name="T53" fmla="*/ 34 h 41"/>
                <a:gd name="T54" fmla="*/ 11 w 42"/>
                <a:gd name="T55" fmla="*/ 41 h 41"/>
                <a:gd name="T56" fmla="*/ 35 w 42"/>
                <a:gd name="T57" fmla="*/ 41 h 41"/>
                <a:gd name="T58" fmla="*/ 42 w 42"/>
                <a:gd name="T59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1">
                  <a:moveTo>
                    <a:pt x="42" y="34"/>
                  </a:moveTo>
                  <a:cubicBezTo>
                    <a:pt x="42" y="9"/>
                    <a:pt x="42" y="9"/>
                    <a:pt x="42" y="9"/>
                  </a:cubicBezTo>
                  <a:cubicBezTo>
                    <a:pt x="38" y="5"/>
                    <a:pt x="34" y="1"/>
                    <a:pt x="34" y="1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3" y="1"/>
                    <a:pt x="3" y="3"/>
                  </a:cubicBezTo>
                  <a:cubicBezTo>
                    <a:pt x="3" y="6"/>
                    <a:pt x="3" y="9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4"/>
                    <a:pt x="0" y="15"/>
                    <a:pt x="0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1" y="20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3" y="34"/>
                    <a:pt x="4" y="34"/>
                  </a:cubicBezTo>
                  <a:cubicBezTo>
                    <a:pt x="4" y="34"/>
                    <a:pt x="7" y="37"/>
                    <a:pt x="11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9" y="41"/>
                    <a:pt x="42" y="38"/>
                    <a:pt x="42" y="34"/>
                  </a:cubicBezTo>
                  <a:close/>
                </a:path>
              </a:pathLst>
            </a:custGeom>
            <a:solidFill>
              <a:srgbClr val="D43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396"/>
            <p:cNvSpPr>
              <a:spLocks noEditPoints="1"/>
            </p:cNvSpPr>
            <p:nvPr/>
          </p:nvSpPr>
          <p:spPr bwMode="auto">
            <a:xfrm>
              <a:off x="3713163" y="314326"/>
              <a:ext cx="423863" cy="423863"/>
            </a:xfrm>
            <a:custGeom>
              <a:avLst/>
              <a:gdLst>
                <a:gd name="T0" fmla="*/ 6 w 35"/>
                <a:gd name="T1" fmla="*/ 0 h 35"/>
                <a:gd name="T2" fmla="*/ 3 w 35"/>
                <a:gd name="T3" fmla="*/ 12 h 35"/>
                <a:gd name="T4" fmla="*/ 12 w 35"/>
                <a:gd name="T5" fmla="*/ 13 h 35"/>
                <a:gd name="T6" fmla="*/ 16 w 35"/>
                <a:gd name="T7" fmla="*/ 18 h 35"/>
                <a:gd name="T8" fmla="*/ 4 w 35"/>
                <a:gd name="T9" fmla="*/ 22 h 35"/>
                <a:gd name="T10" fmla="*/ 3 w 35"/>
                <a:gd name="T11" fmla="*/ 32 h 35"/>
                <a:gd name="T12" fmla="*/ 31 w 35"/>
                <a:gd name="T13" fmla="*/ 35 h 35"/>
                <a:gd name="T14" fmla="*/ 35 w 35"/>
                <a:gd name="T15" fmla="*/ 3 h 35"/>
                <a:gd name="T16" fmla="*/ 23 w 35"/>
                <a:gd name="T17" fmla="*/ 3 h 35"/>
                <a:gd name="T18" fmla="*/ 20 w 35"/>
                <a:gd name="T19" fmla="*/ 3 h 35"/>
                <a:gd name="T20" fmla="*/ 23 w 35"/>
                <a:gd name="T21" fmla="*/ 3 h 35"/>
                <a:gd name="T22" fmla="*/ 14 w 35"/>
                <a:gd name="T23" fmla="*/ 3 h 35"/>
                <a:gd name="T24" fmla="*/ 17 w 35"/>
                <a:gd name="T25" fmla="*/ 3 h 35"/>
                <a:gd name="T26" fmla="*/ 18 w 35"/>
                <a:gd name="T27" fmla="*/ 31 h 35"/>
                <a:gd name="T28" fmla="*/ 14 w 35"/>
                <a:gd name="T29" fmla="*/ 32 h 35"/>
                <a:gd name="T30" fmla="*/ 18 w 35"/>
                <a:gd name="T31" fmla="*/ 31 h 35"/>
                <a:gd name="T32" fmla="*/ 12 w 35"/>
                <a:gd name="T33" fmla="*/ 32 h 35"/>
                <a:gd name="T34" fmla="*/ 9 w 35"/>
                <a:gd name="T35" fmla="*/ 31 h 35"/>
                <a:gd name="T36" fmla="*/ 6 w 35"/>
                <a:gd name="T37" fmla="*/ 31 h 35"/>
                <a:gd name="T38" fmla="*/ 5 w 35"/>
                <a:gd name="T39" fmla="*/ 30 h 35"/>
                <a:gd name="T40" fmla="*/ 6 w 35"/>
                <a:gd name="T41" fmla="*/ 28 h 35"/>
                <a:gd name="T42" fmla="*/ 6 w 35"/>
                <a:gd name="T43" fmla="*/ 31 h 35"/>
                <a:gd name="T44" fmla="*/ 5 w 35"/>
                <a:gd name="T45" fmla="*/ 26 h 35"/>
                <a:gd name="T46" fmla="*/ 6 w 35"/>
                <a:gd name="T47" fmla="*/ 23 h 35"/>
                <a:gd name="T48" fmla="*/ 6 w 35"/>
                <a:gd name="T49" fmla="*/ 11 h 35"/>
                <a:gd name="T50" fmla="*/ 5 w 35"/>
                <a:gd name="T51" fmla="*/ 9 h 35"/>
                <a:gd name="T52" fmla="*/ 6 w 35"/>
                <a:gd name="T53" fmla="*/ 11 h 35"/>
                <a:gd name="T54" fmla="*/ 5 w 35"/>
                <a:gd name="T55" fmla="*/ 7 h 35"/>
                <a:gd name="T56" fmla="*/ 6 w 35"/>
                <a:gd name="T57" fmla="*/ 4 h 35"/>
                <a:gd name="T58" fmla="*/ 6 w 35"/>
                <a:gd name="T59" fmla="*/ 5 h 35"/>
                <a:gd name="T60" fmla="*/ 9 w 35"/>
                <a:gd name="T61" fmla="*/ 3 h 35"/>
                <a:gd name="T62" fmla="*/ 12 w 35"/>
                <a:gd name="T63" fmla="*/ 3 h 35"/>
                <a:gd name="T64" fmla="*/ 9 w 35"/>
                <a:gd name="T65" fmla="*/ 3 h 35"/>
                <a:gd name="T66" fmla="*/ 23 w 35"/>
                <a:gd name="T67" fmla="*/ 31 h 35"/>
                <a:gd name="T68" fmla="*/ 20 w 35"/>
                <a:gd name="T69" fmla="*/ 32 h 35"/>
                <a:gd name="T70" fmla="*/ 26 w 35"/>
                <a:gd name="T71" fmla="*/ 31 h 35"/>
                <a:gd name="T72" fmla="*/ 29 w 35"/>
                <a:gd name="T73" fmla="*/ 32 h 35"/>
                <a:gd name="T74" fmla="*/ 26 w 35"/>
                <a:gd name="T75" fmla="*/ 31 h 35"/>
                <a:gd name="T76" fmla="*/ 31 w 35"/>
                <a:gd name="T77" fmla="*/ 30 h 35"/>
                <a:gd name="T78" fmla="*/ 32 w 35"/>
                <a:gd name="T79" fmla="*/ 28 h 35"/>
                <a:gd name="T80" fmla="*/ 31 w 35"/>
                <a:gd name="T81" fmla="*/ 31 h 35"/>
                <a:gd name="T82" fmla="*/ 31 w 35"/>
                <a:gd name="T83" fmla="*/ 25 h 35"/>
                <a:gd name="T84" fmla="*/ 32 w 35"/>
                <a:gd name="T85" fmla="*/ 22 h 35"/>
                <a:gd name="T86" fmla="*/ 31 w 35"/>
                <a:gd name="T87" fmla="*/ 25 h 35"/>
                <a:gd name="T88" fmla="*/ 31 w 35"/>
                <a:gd name="T89" fmla="*/ 16 h 35"/>
                <a:gd name="T90" fmla="*/ 32 w 35"/>
                <a:gd name="T91" fmla="*/ 19 h 35"/>
                <a:gd name="T92" fmla="*/ 31 w 35"/>
                <a:gd name="T93" fmla="*/ 13 h 35"/>
                <a:gd name="T94" fmla="*/ 32 w 35"/>
                <a:gd name="T95" fmla="*/ 10 h 35"/>
                <a:gd name="T96" fmla="*/ 31 w 35"/>
                <a:gd name="T97" fmla="*/ 13 h 35"/>
                <a:gd name="T98" fmla="*/ 31 w 35"/>
                <a:gd name="T99" fmla="*/ 5 h 35"/>
                <a:gd name="T100" fmla="*/ 32 w 35"/>
                <a:gd name="T101" fmla="*/ 4 h 35"/>
                <a:gd name="T102" fmla="*/ 32 w 35"/>
                <a:gd name="T103" fmla="*/ 7 h 35"/>
                <a:gd name="T104" fmla="*/ 29 w 35"/>
                <a:gd name="T105" fmla="*/ 3 h 35"/>
                <a:gd name="T106" fmla="*/ 26 w 35"/>
                <a:gd name="T107" fmla="*/ 3 h 35"/>
                <a:gd name="T108" fmla="*/ 29 w 35"/>
                <a:gd name="T109" fmla="*/ 3 h 35"/>
                <a:gd name="T110" fmla="*/ 12 w 35"/>
                <a:gd name="T111" fmla="*/ 14 h 35"/>
                <a:gd name="T112" fmla="*/ 15 w 35"/>
                <a:gd name="T113" fmla="*/ 18 h 35"/>
                <a:gd name="T114" fmla="*/ 3 w 35"/>
                <a:gd name="T115" fmla="*/ 21 h 35"/>
                <a:gd name="T116" fmla="*/ 0 w 35"/>
                <a:gd name="T117" fmla="*/ 16 h 35"/>
                <a:gd name="T118" fmla="*/ 12 w 35"/>
                <a:gd name="T119" fmla="*/ 15 h 35"/>
                <a:gd name="T120" fmla="*/ 12 w 35"/>
                <a:gd name="T121" fmla="*/ 19 h 35"/>
                <a:gd name="T122" fmla="*/ 12 w 35"/>
                <a:gd name="T123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" h="35">
                  <a:moveTo>
                    <a:pt x="31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3" y="1"/>
                    <a:pt x="3" y="3"/>
                  </a:cubicBezTo>
                  <a:cubicBezTo>
                    <a:pt x="3" y="6"/>
                    <a:pt x="3" y="9"/>
                    <a:pt x="3" y="12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3"/>
                    <a:pt x="16" y="14"/>
                    <a:pt x="16" y="16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0"/>
                    <a:pt x="14" y="22"/>
                    <a:pt x="12" y="22"/>
                  </a:cubicBezTo>
                  <a:cubicBezTo>
                    <a:pt x="10" y="22"/>
                    <a:pt x="7" y="22"/>
                    <a:pt x="4" y="22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4" y="35"/>
                    <a:pt x="6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3" y="35"/>
                    <a:pt x="35" y="33"/>
                    <a:pt x="35" y="3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1"/>
                    <a:pt x="33" y="0"/>
                    <a:pt x="31" y="0"/>
                  </a:cubicBezTo>
                  <a:close/>
                  <a:moveTo>
                    <a:pt x="23" y="3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4" y="3"/>
                    <a:pt x="23" y="3"/>
                  </a:cubicBezTo>
                  <a:close/>
                  <a:moveTo>
                    <a:pt x="14" y="3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8" y="31"/>
                  </a:moveTo>
                  <a:cubicBezTo>
                    <a:pt x="18" y="31"/>
                    <a:pt x="18" y="32"/>
                    <a:pt x="18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1"/>
                    <a:pt x="14" y="31"/>
                  </a:cubicBezTo>
                  <a:cubicBezTo>
                    <a:pt x="18" y="31"/>
                    <a:pt x="18" y="31"/>
                    <a:pt x="18" y="31"/>
                  </a:cubicBezTo>
                  <a:close/>
                  <a:moveTo>
                    <a:pt x="12" y="31"/>
                  </a:moveTo>
                  <a:cubicBezTo>
                    <a:pt x="12" y="31"/>
                    <a:pt x="12" y="32"/>
                    <a:pt x="12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1"/>
                    <a:pt x="9" y="31"/>
                  </a:cubicBezTo>
                  <a:cubicBezTo>
                    <a:pt x="12" y="31"/>
                    <a:pt x="12" y="31"/>
                    <a:pt x="12" y="31"/>
                  </a:cubicBezTo>
                  <a:close/>
                  <a:moveTo>
                    <a:pt x="6" y="31"/>
                  </a:moveTo>
                  <a:cubicBezTo>
                    <a:pt x="7" y="31"/>
                    <a:pt x="6" y="32"/>
                    <a:pt x="6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6" y="28"/>
                    <a:pt x="6" y="28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1"/>
                    <a:pt x="6" y="31"/>
                  </a:cubicBezTo>
                  <a:close/>
                  <a:moveTo>
                    <a:pt x="6" y="26"/>
                  </a:moveTo>
                  <a:cubicBezTo>
                    <a:pt x="6" y="26"/>
                    <a:pt x="5" y="26"/>
                    <a:pt x="5" y="26"/>
                  </a:cubicBezTo>
                  <a:cubicBezTo>
                    <a:pt x="5" y="25"/>
                    <a:pt x="5" y="24"/>
                    <a:pt x="5" y="23"/>
                  </a:cubicBezTo>
                  <a:cubicBezTo>
                    <a:pt x="5" y="23"/>
                    <a:pt x="6" y="23"/>
                    <a:pt x="6" y="23"/>
                  </a:cubicBezTo>
                  <a:cubicBezTo>
                    <a:pt x="6" y="26"/>
                    <a:pt x="6" y="26"/>
                    <a:pt x="6" y="26"/>
                  </a:cubicBezTo>
                  <a:close/>
                  <a:moveTo>
                    <a:pt x="6" y="11"/>
                  </a:moveTo>
                  <a:cubicBezTo>
                    <a:pt x="6" y="12"/>
                    <a:pt x="5" y="12"/>
                    <a:pt x="5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10"/>
                    <a:pt x="6" y="11"/>
                    <a:pt x="6" y="11"/>
                  </a:cubicBezTo>
                  <a:close/>
                  <a:moveTo>
                    <a:pt x="6" y="7"/>
                  </a:moveTo>
                  <a:cubicBezTo>
                    <a:pt x="6" y="7"/>
                    <a:pt x="5" y="7"/>
                    <a:pt x="5" y="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9" y="3"/>
                  </a:moveTo>
                  <a:cubicBezTo>
                    <a:pt x="8" y="3"/>
                    <a:pt x="8" y="3"/>
                    <a:pt x="9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9" y="3"/>
                    <a:pt x="9" y="3"/>
                    <a:pt x="9" y="3"/>
                  </a:cubicBezTo>
                  <a:close/>
                  <a:moveTo>
                    <a:pt x="20" y="31"/>
                  </a:moveTo>
                  <a:cubicBezTo>
                    <a:pt x="23" y="31"/>
                    <a:pt x="23" y="31"/>
                    <a:pt x="23" y="31"/>
                  </a:cubicBezTo>
                  <a:cubicBezTo>
                    <a:pt x="24" y="31"/>
                    <a:pt x="24" y="32"/>
                    <a:pt x="23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1"/>
                    <a:pt x="20" y="31"/>
                  </a:cubicBezTo>
                  <a:close/>
                  <a:moveTo>
                    <a:pt x="26" y="31"/>
                  </a:move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2"/>
                    <a:pt x="29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5" y="32"/>
                    <a:pt x="25" y="31"/>
                    <a:pt x="26" y="31"/>
                  </a:cubicBezTo>
                  <a:close/>
                  <a:moveTo>
                    <a:pt x="31" y="31"/>
                  </a:moveTo>
                  <a:cubicBezTo>
                    <a:pt x="31" y="31"/>
                    <a:pt x="31" y="30"/>
                    <a:pt x="31" y="30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2" y="28"/>
                    <a:pt x="32" y="28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1"/>
                    <a:pt x="32" y="31"/>
                    <a:pt x="31" y="31"/>
                  </a:cubicBezTo>
                  <a:cubicBezTo>
                    <a:pt x="31" y="32"/>
                    <a:pt x="31" y="31"/>
                    <a:pt x="31" y="31"/>
                  </a:cubicBezTo>
                  <a:close/>
                  <a:moveTo>
                    <a:pt x="31" y="25"/>
                  </a:move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2" y="22"/>
                    <a:pt x="32" y="22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6"/>
                    <a:pt x="31" y="26"/>
                    <a:pt x="31" y="25"/>
                  </a:cubicBezTo>
                  <a:close/>
                  <a:moveTo>
                    <a:pt x="31" y="19"/>
                  </a:move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2" y="16"/>
                    <a:pt x="32" y="16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20"/>
                    <a:pt x="31" y="20"/>
                    <a:pt x="31" y="19"/>
                  </a:cubicBezTo>
                  <a:close/>
                  <a:moveTo>
                    <a:pt x="31" y="13"/>
                  </a:move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2" y="10"/>
                    <a:pt x="32" y="10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1" y="14"/>
                    <a:pt x="31" y="13"/>
                  </a:cubicBezTo>
                  <a:close/>
                  <a:moveTo>
                    <a:pt x="31" y="7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2" y="3"/>
                    <a:pt x="32" y="4"/>
                  </a:cubicBezTo>
                  <a:cubicBezTo>
                    <a:pt x="32" y="4"/>
                    <a:pt x="32" y="4"/>
                    <a:pt x="32" y="5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1" y="7"/>
                    <a:pt x="31" y="7"/>
                  </a:cubicBezTo>
                  <a:close/>
                  <a:moveTo>
                    <a:pt x="29" y="3"/>
                  </a:move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30" y="3"/>
                    <a:pt x="29" y="3"/>
                  </a:cubicBezTo>
                  <a:close/>
                  <a:moveTo>
                    <a:pt x="3" y="14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4" y="14"/>
                    <a:pt x="15" y="15"/>
                    <a:pt x="15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20"/>
                    <a:pt x="14" y="21"/>
                    <a:pt x="12" y="21"/>
                  </a:cubicBezTo>
                  <a:cubicBezTo>
                    <a:pt x="9" y="21"/>
                    <a:pt x="6" y="21"/>
                    <a:pt x="3" y="21"/>
                  </a:cubicBezTo>
                  <a:cubicBezTo>
                    <a:pt x="1" y="21"/>
                    <a:pt x="0" y="20"/>
                    <a:pt x="0" y="18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5"/>
                    <a:pt x="1" y="14"/>
                    <a:pt x="3" y="14"/>
                  </a:cubicBezTo>
                  <a:close/>
                  <a:moveTo>
                    <a:pt x="12" y="15"/>
                  </a:moveTo>
                  <a:cubicBezTo>
                    <a:pt x="13" y="15"/>
                    <a:pt x="14" y="16"/>
                    <a:pt x="14" y="17"/>
                  </a:cubicBezTo>
                  <a:cubicBezTo>
                    <a:pt x="14" y="18"/>
                    <a:pt x="13" y="19"/>
                    <a:pt x="12" y="19"/>
                  </a:cubicBezTo>
                  <a:cubicBezTo>
                    <a:pt x="11" y="19"/>
                    <a:pt x="10" y="18"/>
                    <a:pt x="10" y="17"/>
                  </a:cubicBezTo>
                  <a:cubicBezTo>
                    <a:pt x="10" y="16"/>
                    <a:pt x="11" y="15"/>
                    <a:pt x="12" y="15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397"/>
            <p:cNvSpPr>
              <a:spLocks/>
            </p:cNvSpPr>
            <p:nvPr/>
          </p:nvSpPr>
          <p:spPr bwMode="auto">
            <a:xfrm>
              <a:off x="6048375" y="1039813"/>
              <a:ext cx="568325" cy="568325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2EA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398"/>
            <p:cNvSpPr>
              <a:spLocks/>
            </p:cNvSpPr>
            <p:nvPr/>
          </p:nvSpPr>
          <p:spPr bwMode="auto">
            <a:xfrm>
              <a:off x="6108700" y="1196976"/>
              <a:ext cx="508000" cy="411163"/>
            </a:xfrm>
            <a:custGeom>
              <a:avLst/>
              <a:gdLst>
                <a:gd name="T0" fmla="*/ 42 w 42"/>
                <a:gd name="T1" fmla="*/ 5 h 34"/>
                <a:gd name="T2" fmla="*/ 42 w 42"/>
                <a:gd name="T3" fmla="*/ 27 h 34"/>
                <a:gd name="T4" fmla="*/ 35 w 42"/>
                <a:gd name="T5" fmla="*/ 34 h 34"/>
                <a:gd name="T6" fmla="*/ 13 w 42"/>
                <a:gd name="T7" fmla="*/ 34 h 34"/>
                <a:gd name="T8" fmla="*/ 0 w 42"/>
                <a:gd name="T9" fmla="*/ 21 h 34"/>
                <a:gd name="T10" fmla="*/ 0 w 42"/>
                <a:gd name="T11" fmla="*/ 20 h 34"/>
                <a:gd name="T12" fmla="*/ 0 w 42"/>
                <a:gd name="T13" fmla="*/ 4 h 34"/>
                <a:gd name="T14" fmla="*/ 2 w 42"/>
                <a:gd name="T15" fmla="*/ 4 h 34"/>
                <a:gd name="T16" fmla="*/ 3 w 42"/>
                <a:gd name="T17" fmla="*/ 2 h 34"/>
                <a:gd name="T18" fmla="*/ 5 w 42"/>
                <a:gd name="T19" fmla="*/ 2 h 34"/>
                <a:gd name="T20" fmla="*/ 5 w 42"/>
                <a:gd name="T21" fmla="*/ 0 h 34"/>
                <a:gd name="T22" fmla="*/ 6 w 42"/>
                <a:gd name="T23" fmla="*/ 0 h 34"/>
                <a:gd name="T24" fmla="*/ 37 w 42"/>
                <a:gd name="T25" fmla="*/ 0 h 34"/>
                <a:gd name="T26" fmla="*/ 42 w 42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34">
                  <a:moveTo>
                    <a:pt x="42" y="5"/>
                  </a:moveTo>
                  <a:cubicBezTo>
                    <a:pt x="42" y="27"/>
                    <a:pt x="42" y="27"/>
                    <a:pt x="42" y="27"/>
                  </a:cubicBezTo>
                  <a:cubicBezTo>
                    <a:pt x="42" y="31"/>
                    <a:pt x="39" y="34"/>
                    <a:pt x="35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5"/>
                    <a:pt x="42" y="5"/>
                    <a:pt x="42" y="5"/>
                  </a:cubicBezTo>
                  <a:close/>
                </a:path>
              </a:pathLst>
            </a:custGeom>
            <a:solidFill>
              <a:srgbClr val="159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399"/>
            <p:cNvSpPr>
              <a:spLocks noEditPoints="1"/>
            </p:cNvSpPr>
            <p:nvPr/>
          </p:nvSpPr>
          <p:spPr bwMode="auto">
            <a:xfrm>
              <a:off x="6108700" y="1185863"/>
              <a:ext cx="447675" cy="277813"/>
            </a:xfrm>
            <a:custGeom>
              <a:avLst/>
              <a:gdLst>
                <a:gd name="T0" fmla="*/ 31 w 37"/>
                <a:gd name="T1" fmla="*/ 23 h 23"/>
                <a:gd name="T2" fmla="*/ 0 w 37"/>
                <a:gd name="T3" fmla="*/ 21 h 23"/>
                <a:gd name="T4" fmla="*/ 1 w 37"/>
                <a:gd name="T5" fmla="*/ 5 h 23"/>
                <a:gd name="T6" fmla="*/ 4 w 37"/>
                <a:gd name="T7" fmla="*/ 2 h 23"/>
                <a:gd name="T8" fmla="*/ 6 w 37"/>
                <a:gd name="T9" fmla="*/ 0 h 23"/>
                <a:gd name="T10" fmla="*/ 37 w 37"/>
                <a:gd name="T11" fmla="*/ 2 h 23"/>
                <a:gd name="T12" fmla="*/ 36 w 37"/>
                <a:gd name="T13" fmla="*/ 18 h 23"/>
                <a:gd name="T14" fmla="*/ 34 w 37"/>
                <a:gd name="T15" fmla="*/ 20 h 23"/>
                <a:gd name="T16" fmla="*/ 2 w 37"/>
                <a:gd name="T17" fmla="*/ 5 h 23"/>
                <a:gd name="T18" fmla="*/ 3 w 37"/>
                <a:gd name="T19" fmla="*/ 19 h 23"/>
                <a:gd name="T20" fmla="*/ 32 w 37"/>
                <a:gd name="T21" fmla="*/ 20 h 23"/>
                <a:gd name="T22" fmla="*/ 31 w 37"/>
                <a:gd name="T23" fmla="*/ 22 h 23"/>
                <a:gd name="T24" fmla="*/ 1 w 37"/>
                <a:gd name="T25" fmla="*/ 21 h 23"/>
                <a:gd name="T26" fmla="*/ 2 w 37"/>
                <a:gd name="T27" fmla="*/ 5 h 23"/>
                <a:gd name="T28" fmla="*/ 36 w 37"/>
                <a:gd name="T29" fmla="*/ 1 h 23"/>
                <a:gd name="T30" fmla="*/ 37 w 37"/>
                <a:gd name="T31" fmla="*/ 16 h 23"/>
                <a:gd name="T32" fmla="*/ 6 w 37"/>
                <a:gd name="T33" fmla="*/ 17 h 23"/>
                <a:gd name="T34" fmla="*/ 5 w 37"/>
                <a:gd name="T35" fmla="*/ 2 h 23"/>
                <a:gd name="T36" fmla="*/ 19 w 37"/>
                <a:gd name="T37" fmla="*/ 14 h 23"/>
                <a:gd name="T38" fmla="*/ 18 w 37"/>
                <a:gd name="T39" fmla="*/ 11 h 23"/>
                <a:gd name="T40" fmla="*/ 19 w 37"/>
                <a:gd name="T41" fmla="*/ 11 h 23"/>
                <a:gd name="T42" fmla="*/ 18 w 37"/>
                <a:gd name="T43" fmla="*/ 7 h 23"/>
                <a:gd name="T44" fmla="*/ 20 w 37"/>
                <a:gd name="T45" fmla="*/ 4 h 23"/>
                <a:gd name="T46" fmla="*/ 20 w 37"/>
                <a:gd name="T47" fmla="*/ 3 h 23"/>
                <a:gd name="T48" fmla="*/ 22 w 37"/>
                <a:gd name="T49" fmla="*/ 3 h 23"/>
                <a:gd name="T50" fmla="*/ 22 w 37"/>
                <a:gd name="T51" fmla="*/ 4 h 23"/>
                <a:gd name="T52" fmla="*/ 24 w 37"/>
                <a:gd name="T53" fmla="*/ 7 h 23"/>
                <a:gd name="T54" fmla="*/ 22 w 37"/>
                <a:gd name="T55" fmla="*/ 7 h 23"/>
                <a:gd name="T56" fmla="*/ 24 w 37"/>
                <a:gd name="T57" fmla="*/ 11 h 23"/>
                <a:gd name="T58" fmla="*/ 22 w 37"/>
                <a:gd name="T59" fmla="*/ 14 h 23"/>
                <a:gd name="T60" fmla="*/ 21 w 37"/>
                <a:gd name="T61" fmla="*/ 15 h 23"/>
                <a:gd name="T62" fmla="*/ 20 w 37"/>
                <a:gd name="T63" fmla="*/ 15 h 23"/>
                <a:gd name="T64" fmla="*/ 19 w 37"/>
                <a:gd name="T65" fmla="*/ 14 h 23"/>
                <a:gd name="T66" fmla="*/ 15 w 37"/>
                <a:gd name="T67" fmla="*/ 3 h 23"/>
                <a:gd name="T68" fmla="*/ 16 w 37"/>
                <a:gd name="T69" fmla="*/ 15 h 23"/>
                <a:gd name="T70" fmla="*/ 11 w 37"/>
                <a:gd name="T71" fmla="*/ 16 h 23"/>
                <a:gd name="T72" fmla="*/ 8 w 37"/>
                <a:gd name="T73" fmla="*/ 12 h 23"/>
                <a:gd name="T74" fmla="*/ 7 w 37"/>
                <a:gd name="T75" fmla="*/ 8 h 23"/>
                <a:gd name="T76" fmla="*/ 10 w 37"/>
                <a:gd name="T77" fmla="*/ 4 h 23"/>
                <a:gd name="T78" fmla="*/ 27 w 37"/>
                <a:gd name="T79" fmla="*/ 3 h 23"/>
                <a:gd name="T80" fmla="*/ 32 w 37"/>
                <a:gd name="T81" fmla="*/ 4 h 23"/>
                <a:gd name="T82" fmla="*/ 35 w 37"/>
                <a:gd name="T83" fmla="*/ 8 h 23"/>
                <a:gd name="T84" fmla="*/ 34 w 37"/>
                <a:gd name="T85" fmla="*/ 12 h 23"/>
                <a:gd name="T86" fmla="*/ 31 w 37"/>
                <a:gd name="T87" fmla="*/ 16 h 23"/>
                <a:gd name="T88" fmla="*/ 26 w 37"/>
                <a:gd name="T89" fmla="*/ 15 h 23"/>
                <a:gd name="T90" fmla="*/ 27 w 37"/>
                <a:gd name="T91" fmla="*/ 3 h 23"/>
                <a:gd name="T92" fmla="*/ 5 w 37"/>
                <a:gd name="T93" fmla="*/ 3 h 23"/>
                <a:gd name="T94" fmla="*/ 6 w 37"/>
                <a:gd name="T95" fmla="*/ 18 h 23"/>
                <a:gd name="T96" fmla="*/ 34 w 37"/>
                <a:gd name="T97" fmla="*/ 19 h 23"/>
                <a:gd name="T98" fmla="*/ 4 w 37"/>
                <a:gd name="T99" fmla="*/ 20 h 23"/>
                <a:gd name="T100" fmla="*/ 3 w 37"/>
                <a:gd name="T101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" h="23">
                  <a:moveTo>
                    <a:pt x="33" y="21"/>
                  </a:moveTo>
                  <a:cubicBezTo>
                    <a:pt x="33" y="22"/>
                    <a:pt x="33" y="23"/>
                    <a:pt x="31" y="23"/>
                  </a:cubicBezTo>
                  <a:cubicBezTo>
                    <a:pt x="21" y="23"/>
                    <a:pt x="12" y="23"/>
                    <a:pt x="2" y="23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0" y="16"/>
                    <a:pt x="0" y="11"/>
                    <a:pt x="0" y="6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3"/>
                    <a:pt x="2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16" y="0"/>
                    <a:pt x="26" y="0"/>
                    <a:pt x="36" y="0"/>
                  </a:cubicBezTo>
                  <a:cubicBezTo>
                    <a:pt x="37" y="0"/>
                    <a:pt x="37" y="1"/>
                    <a:pt x="37" y="2"/>
                  </a:cubicBezTo>
                  <a:cubicBezTo>
                    <a:pt x="37" y="7"/>
                    <a:pt x="37" y="12"/>
                    <a:pt x="37" y="16"/>
                  </a:cubicBezTo>
                  <a:cubicBezTo>
                    <a:pt x="37" y="18"/>
                    <a:pt x="37" y="18"/>
                    <a:pt x="36" y="18"/>
                  </a:cubicBezTo>
                  <a:cubicBezTo>
                    <a:pt x="35" y="18"/>
                    <a:pt x="35" y="18"/>
                    <a:pt x="35" y="19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3" y="20"/>
                    <a:pt x="33" y="21"/>
                    <a:pt x="33" y="21"/>
                  </a:cubicBezTo>
                  <a:close/>
                  <a:moveTo>
                    <a:pt x="2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0"/>
                    <a:pt x="4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2"/>
                    <a:pt x="32" y="22"/>
                    <a:pt x="31" y="22"/>
                  </a:cubicBezTo>
                  <a:cubicBezTo>
                    <a:pt x="21" y="22"/>
                    <a:pt x="12" y="22"/>
                    <a:pt x="2" y="22"/>
                  </a:cubicBezTo>
                  <a:cubicBezTo>
                    <a:pt x="1" y="22"/>
                    <a:pt x="1" y="22"/>
                    <a:pt x="1" y="21"/>
                  </a:cubicBezTo>
                  <a:cubicBezTo>
                    <a:pt x="1" y="16"/>
                    <a:pt x="1" y="11"/>
                    <a:pt x="1" y="6"/>
                  </a:cubicBezTo>
                  <a:cubicBezTo>
                    <a:pt x="1" y="6"/>
                    <a:pt x="1" y="5"/>
                    <a:pt x="2" y="5"/>
                  </a:cubicBezTo>
                  <a:close/>
                  <a:moveTo>
                    <a:pt x="6" y="1"/>
                  </a:moveTo>
                  <a:cubicBezTo>
                    <a:pt x="16" y="1"/>
                    <a:pt x="26" y="1"/>
                    <a:pt x="36" y="1"/>
                  </a:cubicBezTo>
                  <a:cubicBezTo>
                    <a:pt x="37" y="1"/>
                    <a:pt x="37" y="1"/>
                    <a:pt x="37" y="2"/>
                  </a:cubicBezTo>
                  <a:cubicBezTo>
                    <a:pt x="37" y="7"/>
                    <a:pt x="37" y="12"/>
                    <a:pt x="37" y="16"/>
                  </a:cubicBezTo>
                  <a:cubicBezTo>
                    <a:pt x="37" y="17"/>
                    <a:pt x="37" y="17"/>
                    <a:pt x="36" y="17"/>
                  </a:cubicBezTo>
                  <a:cubicBezTo>
                    <a:pt x="26" y="17"/>
                    <a:pt x="16" y="17"/>
                    <a:pt x="6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2"/>
                    <a:pt x="5" y="7"/>
                    <a:pt x="5" y="2"/>
                  </a:cubicBezTo>
                  <a:cubicBezTo>
                    <a:pt x="5" y="1"/>
                    <a:pt x="5" y="1"/>
                    <a:pt x="6" y="1"/>
                  </a:cubicBezTo>
                  <a:close/>
                  <a:moveTo>
                    <a:pt x="19" y="14"/>
                  </a:moveTo>
                  <a:cubicBezTo>
                    <a:pt x="18" y="13"/>
                    <a:pt x="18" y="13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3"/>
                    <a:pt x="22" y="12"/>
                    <a:pt x="22" y="11"/>
                  </a:cubicBezTo>
                  <a:cubicBezTo>
                    <a:pt x="22" y="9"/>
                    <a:pt x="18" y="11"/>
                    <a:pt x="18" y="7"/>
                  </a:cubicBezTo>
                  <a:cubicBezTo>
                    <a:pt x="18" y="6"/>
                    <a:pt x="18" y="5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5"/>
                    <a:pt x="24" y="5"/>
                    <a:pt x="24" y="6"/>
                  </a:cubicBezTo>
                  <a:cubicBezTo>
                    <a:pt x="24" y="6"/>
                    <a:pt x="24" y="6"/>
                    <a:pt x="24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6"/>
                    <a:pt x="20" y="6"/>
                    <a:pt x="20" y="7"/>
                  </a:cubicBezTo>
                  <a:cubicBezTo>
                    <a:pt x="20" y="8"/>
                    <a:pt x="24" y="7"/>
                    <a:pt x="24" y="11"/>
                  </a:cubicBezTo>
                  <a:cubicBezTo>
                    <a:pt x="24" y="12"/>
                    <a:pt x="23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5"/>
                    <a:pt x="22" y="15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4"/>
                    <a:pt x="20" y="14"/>
                  </a:cubicBezTo>
                  <a:cubicBezTo>
                    <a:pt x="20" y="14"/>
                    <a:pt x="20" y="14"/>
                    <a:pt x="19" y="14"/>
                  </a:cubicBezTo>
                  <a:close/>
                  <a:moveTo>
                    <a:pt x="11" y="3"/>
                  </a:moveTo>
                  <a:cubicBezTo>
                    <a:pt x="13" y="3"/>
                    <a:pt x="14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4" y="7"/>
                    <a:pt x="14" y="12"/>
                    <a:pt x="16" y="15"/>
                  </a:cubicBezTo>
                  <a:cubicBezTo>
                    <a:pt x="16" y="15"/>
                    <a:pt x="16" y="16"/>
                    <a:pt x="15" y="16"/>
                  </a:cubicBezTo>
                  <a:cubicBezTo>
                    <a:pt x="14" y="16"/>
                    <a:pt x="13" y="16"/>
                    <a:pt x="11" y="16"/>
                  </a:cubicBezTo>
                  <a:cubicBezTo>
                    <a:pt x="11" y="16"/>
                    <a:pt x="10" y="16"/>
                    <a:pt x="10" y="15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9"/>
                    <a:pt x="7" y="8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9" y="6"/>
                    <a:pt x="10" y="5"/>
                    <a:pt x="10" y="4"/>
                  </a:cubicBezTo>
                  <a:cubicBezTo>
                    <a:pt x="10" y="3"/>
                    <a:pt x="11" y="3"/>
                    <a:pt x="11" y="3"/>
                  </a:cubicBezTo>
                  <a:close/>
                  <a:moveTo>
                    <a:pt x="27" y="3"/>
                  </a:moveTo>
                  <a:cubicBezTo>
                    <a:pt x="28" y="3"/>
                    <a:pt x="29" y="3"/>
                    <a:pt x="31" y="3"/>
                  </a:cubicBezTo>
                  <a:cubicBezTo>
                    <a:pt x="31" y="3"/>
                    <a:pt x="32" y="3"/>
                    <a:pt x="32" y="4"/>
                  </a:cubicBezTo>
                  <a:cubicBezTo>
                    <a:pt x="32" y="5"/>
                    <a:pt x="33" y="6"/>
                    <a:pt x="34" y="6"/>
                  </a:cubicBezTo>
                  <a:cubicBezTo>
                    <a:pt x="35" y="7"/>
                    <a:pt x="35" y="7"/>
                    <a:pt x="35" y="8"/>
                  </a:cubicBezTo>
                  <a:cubicBezTo>
                    <a:pt x="35" y="9"/>
                    <a:pt x="35" y="10"/>
                    <a:pt x="35" y="11"/>
                  </a:cubicBezTo>
                  <a:cubicBezTo>
                    <a:pt x="35" y="11"/>
                    <a:pt x="35" y="12"/>
                    <a:pt x="34" y="12"/>
                  </a:cubicBezTo>
                  <a:cubicBezTo>
                    <a:pt x="33" y="12"/>
                    <a:pt x="32" y="13"/>
                    <a:pt x="32" y="15"/>
                  </a:cubicBezTo>
                  <a:cubicBezTo>
                    <a:pt x="32" y="16"/>
                    <a:pt x="31" y="16"/>
                    <a:pt x="31" y="16"/>
                  </a:cubicBezTo>
                  <a:cubicBezTo>
                    <a:pt x="29" y="16"/>
                    <a:pt x="28" y="16"/>
                    <a:pt x="27" y="16"/>
                  </a:cubicBezTo>
                  <a:cubicBezTo>
                    <a:pt x="26" y="16"/>
                    <a:pt x="26" y="16"/>
                    <a:pt x="26" y="15"/>
                  </a:cubicBezTo>
                  <a:cubicBezTo>
                    <a:pt x="28" y="12"/>
                    <a:pt x="28" y="7"/>
                    <a:pt x="26" y="3"/>
                  </a:cubicBezTo>
                  <a:cubicBezTo>
                    <a:pt x="26" y="3"/>
                    <a:pt x="26" y="3"/>
                    <a:pt x="27" y="3"/>
                  </a:cubicBezTo>
                  <a:close/>
                  <a:moveTo>
                    <a:pt x="4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8"/>
                    <a:pt x="6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20"/>
                  </a:cubicBezTo>
                  <a:cubicBezTo>
                    <a:pt x="24" y="20"/>
                    <a:pt x="14" y="20"/>
                    <a:pt x="4" y="20"/>
                  </a:cubicBezTo>
                  <a:cubicBezTo>
                    <a:pt x="3" y="20"/>
                    <a:pt x="3" y="19"/>
                    <a:pt x="3" y="19"/>
                  </a:cubicBezTo>
                  <a:cubicBezTo>
                    <a:pt x="3" y="14"/>
                    <a:pt x="3" y="9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400"/>
            <p:cNvSpPr>
              <a:spLocks/>
            </p:cNvSpPr>
            <p:nvPr/>
          </p:nvSpPr>
          <p:spPr bwMode="auto">
            <a:xfrm>
              <a:off x="3652838" y="1838326"/>
              <a:ext cx="568325" cy="568325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889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401"/>
            <p:cNvSpPr>
              <a:spLocks/>
            </p:cNvSpPr>
            <p:nvPr/>
          </p:nvSpPr>
          <p:spPr bwMode="auto">
            <a:xfrm>
              <a:off x="3786188" y="1958976"/>
              <a:ext cx="434975" cy="447675"/>
            </a:xfrm>
            <a:custGeom>
              <a:avLst/>
              <a:gdLst>
                <a:gd name="T0" fmla="*/ 36 w 36"/>
                <a:gd name="T1" fmla="*/ 13 h 37"/>
                <a:gd name="T2" fmla="*/ 36 w 36"/>
                <a:gd name="T3" fmla="*/ 30 h 37"/>
                <a:gd name="T4" fmla="*/ 29 w 36"/>
                <a:gd name="T5" fmla="*/ 37 h 37"/>
                <a:gd name="T6" fmla="*/ 12 w 36"/>
                <a:gd name="T7" fmla="*/ 37 h 37"/>
                <a:gd name="T8" fmla="*/ 0 w 36"/>
                <a:gd name="T9" fmla="*/ 25 h 37"/>
                <a:gd name="T10" fmla="*/ 0 w 36"/>
                <a:gd name="T11" fmla="*/ 9 h 37"/>
                <a:gd name="T12" fmla="*/ 7 w 36"/>
                <a:gd name="T13" fmla="*/ 0 h 37"/>
                <a:gd name="T14" fmla="*/ 24 w 36"/>
                <a:gd name="T15" fmla="*/ 1 h 37"/>
                <a:gd name="T16" fmla="*/ 36 w 36"/>
                <a:gd name="T17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7">
                  <a:moveTo>
                    <a:pt x="36" y="13"/>
                  </a:moveTo>
                  <a:cubicBezTo>
                    <a:pt x="36" y="30"/>
                    <a:pt x="36" y="30"/>
                    <a:pt x="36" y="30"/>
                  </a:cubicBezTo>
                  <a:cubicBezTo>
                    <a:pt x="36" y="34"/>
                    <a:pt x="33" y="37"/>
                    <a:pt x="29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36" y="13"/>
                    <a:pt x="36" y="13"/>
                    <a:pt x="36" y="13"/>
                  </a:cubicBezTo>
                  <a:close/>
                </a:path>
              </a:pathLst>
            </a:custGeom>
            <a:solidFill>
              <a:srgbClr val="7284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402"/>
            <p:cNvSpPr>
              <a:spLocks noEditPoints="1"/>
            </p:cNvSpPr>
            <p:nvPr/>
          </p:nvSpPr>
          <p:spPr bwMode="auto">
            <a:xfrm>
              <a:off x="3725863" y="1911351"/>
              <a:ext cx="411163" cy="458788"/>
            </a:xfrm>
            <a:custGeom>
              <a:avLst/>
              <a:gdLst>
                <a:gd name="T0" fmla="*/ 17 w 34"/>
                <a:gd name="T1" fmla="*/ 0 h 38"/>
                <a:gd name="T2" fmla="*/ 34 w 34"/>
                <a:gd name="T3" fmla="*/ 17 h 38"/>
                <a:gd name="T4" fmla="*/ 33 w 34"/>
                <a:gd name="T5" fmla="*/ 25 h 38"/>
                <a:gd name="T6" fmla="*/ 32 w 34"/>
                <a:gd name="T7" fmla="*/ 30 h 38"/>
                <a:gd name="T8" fmla="*/ 33 w 34"/>
                <a:gd name="T9" fmla="*/ 35 h 38"/>
                <a:gd name="T10" fmla="*/ 32 w 34"/>
                <a:gd name="T11" fmla="*/ 37 h 38"/>
                <a:gd name="T12" fmla="*/ 27 w 34"/>
                <a:gd name="T13" fmla="*/ 34 h 38"/>
                <a:gd name="T14" fmla="*/ 21 w 34"/>
                <a:gd name="T15" fmla="*/ 34 h 38"/>
                <a:gd name="T16" fmla="*/ 17 w 34"/>
                <a:gd name="T17" fmla="*/ 34 h 38"/>
                <a:gd name="T18" fmla="*/ 0 w 34"/>
                <a:gd name="T19" fmla="*/ 17 h 38"/>
                <a:gd name="T20" fmla="*/ 17 w 34"/>
                <a:gd name="T21" fmla="*/ 0 h 38"/>
                <a:gd name="T22" fmla="*/ 17 w 34"/>
                <a:gd name="T23" fmla="*/ 6 h 38"/>
                <a:gd name="T24" fmla="*/ 28 w 34"/>
                <a:gd name="T25" fmla="*/ 17 h 38"/>
                <a:gd name="T26" fmla="*/ 17 w 34"/>
                <a:gd name="T27" fmla="*/ 28 h 38"/>
                <a:gd name="T28" fmla="*/ 6 w 34"/>
                <a:gd name="T29" fmla="*/ 17 h 38"/>
                <a:gd name="T30" fmla="*/ 17 w 34"/>
                <a:gd name="T31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8">
                  <a:moveTo>
                    <a:pt x="17" y="0"/>
                  </a:moveTo>
                  <a:cubicBezTo>
                    <a:pt x="27" y="0"/>
                    <a:pt x="34" y="8"/>
                    <a:pt x="34" y="17"/>
                  </a:cubicBezTo>
                  <a:cubicBezTo>
                    <a:pt x="34" y="20"/>
                    <a:pt x="34" y="23"/>
                    <a:pt x="33" y="25"/>
                  </a:cubicBezTo>
                  <a:cubicBezTo>
                    <a:pt x="31" y="28"/>
                    <a:pt x="31" y="28"/>
                    <a:pt x="32" y="30"/>
                  </a:cubicBezTo>
                  <a:cubicBezTo>
                    <a:pt x="32" y="32"/>
                    <a:pt x="32" y="33"/>
                    <a:pt x="33" y="35"/>
                  </a:cubicBezTo>
                  <a:cubicBezTo>
                    <a:pt x="34" y="38"/>
                    <a:pt x="34" y="38"/>
                    <a:pt x="32" y="37"/>
                  </a:cubicBezTo>
                  <a:cubicBezTo>
                    <a:pt x="30" y="36"/>
                    <a:pt x="29" y="35"/>
                    <a:pt x="27" y="34"/>
                  </a:cubicBezTo>
                  <a:cubicBezTo>
                    <a:pt x="25" y="33"/>
                    <a:pt x="25" y="33"/>
                    <a:pt x="21" y="34"/>
                  </a:cubicBezTo>
                  <a:cubicBezTo>
                    <a:pt x="20" y="34"/>
                    <a:pt x="19" y="34"/>
                    <a:pt x="17" y="34"/>
                  </a:cubicBezTo>
                  <a:cubicBezTo>
                    <a:pt x="8" y="34"/>
                    <a:pt x="0" y="27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lose/>
                  <a:moveTo>
                    <a:pt x="17" y="6"/>
                  </a:moveTo>
                  <a:cubicBezTo>
                    <a:pt x="23" y="6"/>
                    <a:pt x="28" y="11"/>
                    <a:pt x="28" y="17"/>
                  </a:cubicBezTo>
                  <a:cubicBezTo>
                    <a:pt x="28" y="23"/>
                    <a:pt x="23" y="28"/>
                    <a:pt x="17" y="28"/>
                  </a:cubicBezTo>
                  <a:cubicBezTo>
                    <a:pt x="11" y="28"/>
                    <a:pt x="6" y="23"/>
                    <a:pt x="6" y="17"/>
                  </a:cubicBezTo>
                  <a:cubicBezTo>
                    <a:pt x="6" y="11"/>
                    <a:pt x="11" y="6"/>
                    <a:pt x="17" y="6"/>
                  </a:cubicBezTo>
                  <a:close/>
                </a:path>
              </a:pathLst>
            </a:custGeom>
            <a:solidFill>
              <a:srgbClr val="FDC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403"/>
            <p:cNvSpPr>
              <a:spLocks/>
            </p:cNvSpPr>
            <p:nvPr/>
          </p:nvSpPr>
          <p:spPr bwMode="auto">
            <a:xfrm>
              <a:off x="6048375" y="1838326"/>
              <a:ext cx="568325" cy="568325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889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404"/>
            <p:cNvSpPr>
              <a:spLocks/>
            </p:cNvSpPr>
            <p:nvPr/>
          </p:nvSpPr>
          <p:spPr bwMode="auto">
            <a:xfrm>
              <a:off x="6156325" y="1911351"/>
              <a:ext cx="460375" cy="495300"/>
            </a:xfrm>
            <a:custGeom>
              <a:avLst/>
              <a:gdLst>
                <a:gd name="T0" fmla="*/ 38 w 38"/>
                <a:gd name="T1" fmla="*/ 20 h 41"/>
                <a:gd name="T2" fmla="*/ 38 w 38"/>
                <a:gd name="T3" fmla="*/ 34 h 41"/>
                <a:gd name="T4" fmla="*/ 31 w 38"/>
                <a:gd name="T5" fmla="*/ 41 h 41"/>
                <a:gd name="T6" fmla="*/ 6 w 38"/>
                <a:gd name="T7" fmla="*/ 41 h 41"/>
                <a:gd name="T8" fmla="*/ 0 w 38"/>
                <a:gd name="T9" fmla="*/ 35 h 41"/>
                <a:gd name="T10" fmla="*/ 10 w 38"/>
                <a:gd name="T11" fmla="*/ 24 h 41"/>
                <a:gd name="T12" fmla="*/ 6 w 38"/>
                <a:gd name="T13" fmla="*/ 19 h 41"/>
                <a:gd name="T14" fmla="*/ 6 w 38"/>
                <a:gd name="T15" fmla="*/ 9 h 41"/>
                <a:gd name="T16" fmla="*/ 10 w 38"/>
                <a:gd name="T17" fmla="*/ 6 h 41"/>
                <a:gd name="T18" fmla="*/ 11 w 38"/>
                <a:gd name="T19" fmla="*/ 7 h 41"/>
                <a:gd name="T20" fmla="*/ 14 w 38"/>
                <a:gd name="T21" fmla="*/ 8 h 41"/>
                <a:gd name="T22" fmla="*/ 13 w 38"/>
                <a:gd name="T23" fmla="*/ 7 h 41"/>
                <a:gd name="T24" fmla="*/ 11 w 38"/>
                <a:gd name="T25" fmla="*/ 5 h 41"/>
                <a:gd name="T26" fmla="*/ 11 w 38"/>
                <a:gd name="T27" fmla="*/ 0 h 41"/>
                <a:gd name="T28" fmla="*/ 18 w 38"/>
                <a:gd name="T29" fmla="*/ 0 h 41"/>
                <a:gd name="T30" fmla="*/ 38 w 38"/>
                <a:gd name="T31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41">
                  <a:moveTo>
                    <a:pt x="38" y="20"/>
                  </a:moveTo>
                  <a:cubicBezTo>
                    <a:pt x="38" y="34"/>
                    <a:pt x="38" y="34"/>
                    <a:pt x="38" y="34"/>
                  </a:cubicBezTo>
                  <a:cubicBezTo>
                    <a:pt x="38" y="38"/>
                    <a:pt x="35" y="41"/>
                    <a:pt x="31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8" y="20"/>
                    <a:pt x="38" y="20"/>
                    <a:pt x="38" y="20"/>
                  </a:cubicBezTo>
                  <a:close/>
                </a:path>
              </a:pathLst>
            </a:custGeom>
            <a:solidFill>
              <a:srgbClr val="7284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405"/>
            <p:cNvSpPr>
              <a:spLocks noEditPoints="1"/>
            </p:cNvSpPr>
            <p:nvPr/>
          </p:nvSpPr>
          <p:spPr bwMode="auto">
            <a:xfrm>
              <a:off x="6156325" y="1911351"/>
              <a:ext cx="350838" cy="422275"/>
            </a:xfrm>
            <a:custGeom>
              <a:avLst/>
              <a:gdLst>
                <a:gd name="T0" fmla="*/ 7 w 29"/>
                <a:gd name="T1" fmla="*/ 7 h 35"/>
                <a:gd name="T2" fmla="*/ 7 w 29"/>
                <a:gd name="T3" fmla="*/ 7 h 35"/>
                <a:gd name="T4" fmla="*/ 9 w 29"/>
                <a:gd name="T5" fmla="*/ 6 h 35"/>
                <a:gd name="T6" fmla="*/ 10 w 29"/>
                <a:gd name="T7" fmla="*/ 7 h 35"/>
                <a:gd name="T8" fmla="*/ 12 w 29"/>
                <a:gd name="T9" fmla="*/ 7 h 35"/>
                <a:gd name="T10" fmla="*/ 13 w 29"/>
                <a:gd name="T11" fmla="*/ 6 h 35"/>
                <a:gd name="T12" fmla="*/ 11 w 29"/>
                <a:gd name="T13" fmla="*/ 5 h 35"/>
                <a:gd name="T14" fmla="*/ 11 w 29"/>
                <a:gd name="T15" fmla="*/ 0 h 35"/>
                <a:gd name="T16" fmla="*/ 18 w 29"/>
                <a:gd name="T17" fmla="*/ 0 h 35"/>
                <a:gd name="T18" fmla="*/ 19 w 29"/>
                <a:gd name="T19" fmla="*/ 4 h 35"/>
                <a:gd name="T20" fmla="*/ 17 w 29"/>
                <a:gd name="T21" fmla="*/ 5 h 35"/>
                <a:gd name="T22" fmla="*/ 16 w 29"/>
                <a:gd name="T23" fmla="*/ 7 h 35"/>
                <a:gd name="T24" fmla="*/ 23 w 29"/>
                <a:gd name="T25" fmla="*/ 7 h 35"/>
                <a:gd name="T26" fmla="*/ 24 w 29"/>
                <a:gd name="T27" fmla="*/ 19 h 35"/>
                <a:gd name="T28" fmla="*/ 6 w 29"/>
                <a:gd name="T29" fmla="*/ 20 h 35"/>
                <a:gd name="T30" fmla="*/ 5 w 29"/>
                <a:gd name="T31" fmla="*/ 8 h 35"/>
                <a:gd name="T32" fmla="*/ 11 w 29"/>
                <a:gd name="T33" fmla="*/ 0 h 35"/>
                <a:gd name="T34" fmla="*/ 18 w 29"/>
                <a:gd name="T35" fmla="*/ 0 h 35"/>
                <a:gd name="T36" fmla="*/ 18 w 29"/>
                <a:gd name="T37" fmla="*/ 4 h 35"/>
                <a:gd name="T38" fmla="*/ 11 w 29"/>
                <a:gd name="T39" fmla="*/ 4 h 35"/>
                <a:gd name="T40" fmla="*/ 11 w 29"/>
                <a:gd name="T41" fmla="*/ 0 h 35"/>
                <a:gd name="T42" fmla="*/ 28 w 29"/>
                <a:gd name="T43" fmla="*/ 33 h 35"/>
                <a:gd name="T44" fmla="*/ 25 w 29"/>
                <a:gd name="T45" fmla="*/ 34 h 35"/>
                <a:gd name="T46" fmla="*/ 16 w 29"/>
                <a:gd name="T47" fmla="*/ 27 h 35"/>
                <a:gd name="T48" fmla="*/ 15 w 29"/>
                <a:gd name="T49" fmla="*/ 35 h 35"/>
                <a:gd name="T50" fmla="*/ 13 w 29"/>
                <a:gd name="T51" fmla="*/ 27 h 35"/>
                <a:gd name="T52" fmla="*/ 5 w 29"/>
                <a:gd name="T53" fmla="*/ 34 h 35"/>
                <a:gd name="T54" fmla="*/ 1 w 29"/>
                <a:gd name="T55" fmla="*/ 33 h 35"/>
                <a:gd name="T56" fmla="*/ 18 w 29"/>
                <a:gd name="T57" fmla="*/ 22 h 35"/>
                <a:gd name="T58" fmla="*/ 9 w 29"/>
                <a:gd name="T59" fmla="*/ 9 h 35"/>
                <a:gd name="T60" fmla="*/ 10 w 29"/>
                <a:gd name="T61" fmla="*/ 11 h 35"/>
                <a:gd name="T62" fmla="*/ 7 w 29"/>
                <a:gd name="T63" fmla="*/ 11 h 35"/>
                <a:gd name="T64" fmla="*/ 7 w 29"/>
                <a:gd name="T65" fmla="*/ 9 h 35"/>
                <a:gd name="T66" fmla="*/ 15 w 29"/>
                <a:gd name="T67" fmla="*/ 11 h 35"/>
                <a:gd name="T68" fmla="*/ 15 w 29"/>
                <a:gd name="T69" fmla="*/ 16 h 35"/>
                <a:gd name="T70" fmla="*/ 15 w 29"/>
                <a:gd name="T71" fmla="*/ 11 h 35"/>
                <a:gd name="T72" fmla="*/ 19 w 29"/>
                <a:gd name="T73" fmla="*/ 14 h 35"/>
                <a:gd name="T74" fmla="*/ 11 w 29"/>
                <a:gd name="T75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" h="35">
                  <a:moveTo>
                    <a:pt x="6" y="7"/>
                  </a:moveTo>
                  <a:cubicBezTo>
                    <a:pt x="6" y="7"/>
                    <a:pt x="6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3"/>
                    <a:pt x="11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19" y="2"/>
                    <a:pt x="19" y="3"/>
                    <a:pt x="19" y="4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6" y="5"/>
                    <a:pt x="16" y="5"/>
                    <a:pt x="16" y="6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9" y="7"/>
                    <a:pt x="21" y="7"/>
                    <a:pt x="23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12"/>
                    <a:pt x="24" y="15"/>
                    <a:pt x="24" y="19"/>
                  </a:cubicBezTo>
                  <a:cubicBezTo>
                    <a:pt x="24" y="19"/>
                    <a:pt x="24" y="20"/>
                    <a:pt x="23" y="20"/>
                  </a:cubicBezTo>
                  <a:cubicBezTo>
                    <a:pt x="17" y="20"/>
                    <a:pt x="12" y="20"/>
                    <a:pt x="6" y="20"/>
                  </a:cubicBezTo>
                  <a:cubicBezTo>
                    <a:pt x="6" y="20"/>
                    <a:pt x="5" y="19"/>
                    <a:pt x="5" y="19"/>
                  </a:cubicBezTo>
                  <a:cubicBezTo>
                    <a:pt x="5" y="15"/>
                    <a:pt x="5" y="12"/>
                    <a:pt x="5" y="8"/>
                  </a:cubicBezTo>
                  <a:cubicBezTo>
                    <a:pt x="5" y="8"/>
                    <a:pt x="6" y="7"/>
                    <a:pt x="6" y="7"/>
                  </a:cubicBezTo>
                  <a:close/>
                  <a:moveTo>
                    <a:pt x="11" y="0"/>
                  </a:moveTo>
                  <a:cubicBezTo>
                    <a:pt x="14" y="0"/>
                    <a:pt x="16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2"/>
                    <a:pt x="18" y="3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6" y="4"/>
                    <a:pt x="14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  <a:moveTo>
                    <a:pt x="18" y="22"/>
                  </a:moveTo>
                  <a:cubicBezTo>
                    <a:pt x="21" y="26"/>
                    <a:pt x="25" y="30"/>
                    <a:pt x="28" y="33"/>
                  </a:cubicBezTo>
                  <a:cubicBezTo>
                    <a:pt x="29" y="34"/>
                    <a:pt x="29" y="35"/>
                    <a:pt x="28" y="35"/>
                  </a:cubicBezTo>
                  <a:cubicBezTo>
                    <a:pt x="27" y="35"/>
                    <a:pt x="26" y="35"/>
                    <a:pt x="25" y="34"/>
                  </a:cubicBezTo>
                  <a:cubicBezTo>
                    <a:pt x="23" y="31"/>
                    <a:pt x="20" y="29"/>
                    <a:pt x="18" y="27"/>
                  </a:cubicBezTo>
                  <a:cubicBezTo>
                    <a:pt x="16" y="25"/>
                    <a:pt x="16" y="24"/>
                    <a:pt x="16" y="27"/>
                  </a:cubicBezTo>
                  <a:cubicBezTo>
                    <a:pt x="16" y="29"/>
                    <a:pt x="16" y="31"/>
                    <a:pt x="16" y="33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4" y="35"/>
                    <a:pt x="13" y="35"/>
                    <a:pt x="13" y="34"/>
                  </a:cubicBezTo>
                  <a:cubicBezTo>
                    <a:pt x="13" y="31"/>
                    <a:pt x="13" y="29"/>
                    <a:pt x="13" y="27"/>
                  </a:cubicBezTo>
                  <a:cubicBezTo>
                    <a:pt x="13" y="25"/>
                    <a:pt x="13" y="25"/>
                    <a:pt x="12" y="27"/>
                  </a:cubicBezTo>
                  <a:cubicBezTo>
                    <a:pt x="9" y="29"/>
                    <a:pt x="7" y="31"/>
                    <a:pt x="5" y="34"/>
                  </a:cubicBezTo>
                  <a:cubicBezTo>
                    <a:pt x="4" y="35"/>
                    <a:pt x="2" y="35"/>
                    <a:pt x="1" y="35"/>
                  </a:cubicBezTo>
                  <a:cubicBezTo>
                    <a:pt x="0" y="35"/>
                    <a:pt x="0" y="35"/>
                    <a:pt x="1" y="33"/>
                  </a:cubicBezTo>
                  <a:cubicBezTo>
                    <a:pt x="5" y="30"/>
                    <a:pt x="8" y="26"/>
                    <a:pt x="12" y="22"/>
                  </a:cubicBezTo>
                  <a:cubicBezTo>
                    <a:pt x="15" y="20"/>
                    <a:pt x="15" y="20"/>
                    <a:pt x="18" y="22"/>
                  </a:cubicBezTo>
                  <a:close/>
                  <a:moveTo>
                    <a:pt x="7" y="9"/>
                  </a:moveTo>
                  <a:cubicBezTo>
                    <a:pt x="8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9" y="11"/>
                    <a:pt x="8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lose/>
                  <a:moveTo>
                    <a:pt x="15" y="11"/>
                  </a:moveTo>
                  <a:cubicBezTo>
                    <a:pt x="16" y="11"/>
                    <a:pt x="17" y="12"/>
                    <a:pt x="17" y="14"/>
                  </a:cubicBezTo>
                  <a:cubicBezTo>
                    <a:pt x="17" y="15"/>
                    <a:pt x="16" y="16"/>
                    <a:pt x="15" y="16"/>
                  </a:cubicBezTo>
                  <a:cubicBezTo>
                    <a:pt x="13" y="16"/>
                    <a:pt x="13" y="15"/>
                    <a:pt x="13" y="14"/>
                  </a:cubicBezTo>
                  <a:cubicBezTo>
                    <a:pt x="13" y="12"/>
                    <a:pt x="13" y="11"/>
                    <a:pt x="15" y="11"/>
                  </a:cubicBezTo>
                  <a:close/>
                  <a:moveTo>
                    <a:pt x="15" y="9"/>
                  </a:moveTo>
                  <a:cubicBezTo>
                    <a:pt x="17" y="9"/>
                    <a:pt x="19" y="11"/>
                    <a:pt x="19" y="14"/>
                  </a:cubicBezTo>
                  <a:cubicBezTo>
                    <a:pt x="19" y="16"/>
                    <a:pt x="17" y="18"/>
                    <a:pt x="15" y="18"/>
                  </a:cubicBezTo>
                  <a:cubicBezTo>
                    <a:pt x="12" y="18"/>
                    <a:pt x="11" y="16"/>
                    <a:pt x="11" y="14"/>
                  </a:cubicBezTo>
                  <a:cubicBezTo>
                    <a:pt x="11" y="11"/>
                    <a:pt x="12" y="9"/>
                    <a:pt x="15" y="9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407"/>
            <p:cNvSpPr>
              <a:spLocks/>
            </p:cNvSpPr>
            <p:nvPr/>
          </p:nvSpPr>
          <p:spPr bwMode="auto">
            <a:xfrm>
              <a:off x="5249863" y="2636838"/>
              <a:ext cx="568325" cy="568325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408"/>
            <p:cNvSpPr>
              <a:spLocks/>
            </p:cNvSpPr>
            <p:nvPr/>
          </p:nvSpPr>
          <p:spPr bwMode="auto">
            <a:xfrm>
              <a:off x="5322888" y="2684463"/>
              <a:ext cx="495300" cy="520700"/>
            </a:xfrm>
            <a:custGeom>
              <a:avLst/>
              <a:gdLst>
                <a:gd name="T0" fmla="*/ 41 w 41"/>
                <a:gd name="T1" fmla="*/ 14 h 43"/>
                <a:gd name="T2" fmla="*/ 41 w 41"/>
                <a:gd name="T3" fmla="*/ 36 h 43"/>
                <a:gd name="T4" fmla="*/ 34 w 41"/>
                <a:gd name="T5" fmla="*/ 43 h 43"/>
                <a:gd name="T6" fmla="*/ 13 w 41"/>
                <a:gd name="T7" fmla="*/ 43 h 43"/>
                <a:gd name="T8" fmla="*/ 9 w 41"/>
                <a:gd name="T9" fmla="*/ 40 h 43"/>
                <a:gd name="T10" fmla="*/ 10 w 41"/>
                <a:gd name="T11" fmla="*/ 37 h 43"/>
                <a:gd name="T12" fmla="*/ 12 w 41"/>
                <a:gd name="T13" fmla="*/ 35 h 43"/>
                <a:gd name="T14" fmla="*/ 10 w 41"/>
                <a:gd name="T15" fmla="*/ 33 h 43"/>
                <a:gd name="T16" fmla="*/ 5 w 41"/>
                <a:gd name="T17" fmla="*/ 28 h 43"/>
                <a:gd name="T18" fmla="*/ 0 w 41"/>
                <a:gd name="T19" fmla="*/ 22 h 43"/>
                <a:gd name="T20" fmla="*/ 2 w 41"/>
                <a:gd name="T21" fmla="*/ 17 h 43"/>
                <a:gd name="T22" fmla="*/ 3 w 41"/>
                <a:gd name="T23" fmla="*/ 18 h 43"/>
                <a:gd name="T24" fmla="*/ 8 w 41"/>
                <a:gd name="T25" fmla="*/ 8 h 43"/>
                <a:gd name="T26" fmla="*/ 8 w 41"/>
                <a:gd name="T27" fmla="*/ 7 h 43"/>
                <a:gd name="T28" fmla="*/ 10 w 41"/>
                <a:gd name="T29" fmla="*/ 0 h 43"/>
                <a:gd name="T30" fmla="*/ 13 w 41"/>
                <a:gd name="T31" fmla="*/ 2 h 43"/>
                <a:gd name="T32" fmla="*/ 26 w 41"/>
                <a:gd name="T33" fmla="*/ 4 h 43"/>
                <a:gd name="T34" fmla="*/ 27 w 41"/>
                <a:gd name="T35" fmla="*/ 0 h 43"/>
                <a:gd name="T36" fmla="*/ 41 w 41"/>
                <a:gd name="T37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3">
                  <a:moveTo>
                    <a:pt x="41" y="14"/>
                  </a:moveTo>
                  <a:cubicBezTo>
                    <a:pt x="41" y="36"/>
                    <a:pt x="41" y="36"/>
                    <a:pt x="41" y="36"/>
                  </a:cubicBezTo>
                  <a:cubicBezTo>
                    <a:pt x="41" y="40"/>
                    <a:pt x="38" y="43"/>
                    <a:pt x="34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1" y="14"/>
                    <a:pt x="41" y="14"/>
                    <a:pt x="41" y="14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409"/>
            <p:cNvSpPr>
              <a:spLocks noEditPoints="1"/>
            </p:cNvSpPr>
            <p:nvPr/>
          </p:nvSpPr>
          <p:spPr bwMode="auto">
            <a:xfrm>
              <a:off x="5310188" y="2684463"/>
              <a:ext cx="411163" cy="484188"/>
            </a:xfrm>
            <a:custGeom>
              <a:avLst/>
              <a:gdLst>
                <a:gd name="T0" fmla="*/ 19 w 34"/>
                <a:gd name="T1" fmla="*/ 5 h 40"/>
                <a:gd name="T2" fmla="*/ 19 w 34"/>
                <a:gd name="T3" fmla="*/ 35 h 40"/>
                <a:gd name="T4" fmla="*/ 30 w 34"/>
                <a:gd name="T5" fmla="*/ 33 h 40"/>
                <a:gd name="T6" fmla="*/ 28 w 34"/>
                <a:gd name="T7" fmla="*/ 40 h 40"/>
                <a:gd name="T8" fmla="*/ 27 w 34"/>
                <a:gd name="T9" fmla="*/ 39 h 40"/>
                <a:gd name="T10" fmla="*/ 26 w 34"/>
                <a:gd name="T11" fmla="*/ 37 h 40"/>
                <a:gd name="T12" fmla="*/ 12 w 34"/>
                <a:gd name="T13" fmla="*/ 38 h 40"/>
                <a:gd name="T14" fmla="*/ 11 w 34"/>
                <a:gd name="T15" fmla="*/ 40 h 40"/>
                <a:gd name="T16" fmla="*/ 10 w 34"/>
                <a:gd name="T17" fmla="*/ 39 h 40"/>
                <a:gd name="T18" fmla="*/ 10 w 34"/>
                <a:gd name="T19" fmla="*/ 33 h 40"/>
                <a:gd name="T20" fmla="*/ 28 w 34"/>
                <a:gd name="T21" fmla="*/ 33 h 40"/>
                <a:gd name="T22" fmla="*/ 30 w 34"/>
                <a:gd name="T23" fmla="*/ 6 h 40"/>
                <a:gd name="T24" fmla="*/ 28 w 34"/>
                <a:gd name="T25" fmla="*/ 0 h 40"/>
                <a:gd name="T26" fmla="*/ 27 w 34"/>
                <a:gd name="T27" fmla="*/ 0 h 40"/>
                <a:gd name="T28" fmla="*/ 26 w 34"/>
                <a:gd name="T29" fmla="*/ 2 h 40"/>
                <a:gd name="T30" fmla="*/ 12 w 34"/>
                <a:gd name="T31" fmla="*/ 2 h 40"/>
                <a:gd name="T32" fmla="*/ 11 w 34"/>
                <a:gd name="T33" fmla="*/ 0 h 40"/>
                <a:gd name="T34" fmla="*/ 10 w 34"/>
                <a:gd name="T35" fmla="*/ 0 h 40"/>
                <a:gd name="T36" fmla="*/ 10 w 34"/>
                <a:gd name="T37" fmla="*/ 7 h 40"/>
                <a:gd name="T38" fmla="*/ 28 w 34"/>
                <a:gd name="T39" fmla="*/ 7 h 40"/>
                <a:gd name="T40" fmla="*/ 17 w 34"/>
                <a:gd name="T41" fmla="*/ 20 h 40"/>
                <a:gd name="T42" fmla="*/ 19 w 34"/>
                <a:gd name="T43" fmla="*/ 17 h 40"/>
                <a:gd name="T44" fmla="*/ 22 w 34"/>
                <a:gd name="T45" fmla="*/ 17 h 40"/>
                <a:gd name="T46" fmla="*/ 21 w 34"/>
                <a:gd name="T47" fmla="*/ 19 h 40"/>
                <a:gd name="T48" fmla="*/ 22 w 34"/>
                <a:gd name="T49" fmla="*/ 20 h 40"/>
                <a:gd name="T50" fmla="*/ 27 w 34"/>
                <a:gd name="T51" fmla="*/ 24 h 40"/>
                <a:gd name="T52" fmla="*/ 20 w 34"/>
                <a:gd name="T53" fmla="*/ 22 h 40"/>
                <a:gd name="T54" fmla="*/ 17 w 34"/>
                <a:gd name="T55" fmla="*/ 20 h 40"/>
                <a:gd name="T56" fmla="*/ 19 w 34"/>
                <a:gd name="T57" fmla="*/ 8 h 40"/>
                <a:gd name="T58" fmla="*/ 19 w 34"/>
                <a:gd name="T59" fmla="*/ 31 h 40"/>
                <a:gd name="T60" fmla="*/ 0 w 34"/>
                <a:gd name="T61" fmla="*/ 21 h 40"/>
                <a:gd name="T62" fmla="*/ 3 w 34"/>
                <a:gd name="T63" fmla="*/ 23 h 40"/>
                <a:gd name="T64" fmla="*/ 3 w 34"/>
                <a:gd name="T65" fmla="*/ 18 h 40"/>
                <a:gd name="T66" fmla="*/ 2 w 34"/>
                <a:gd name="T67" fmla="*/ 17 h 40"/>
                <a:gd name="T68" fmla="*/ 0 w 34"/>
                <a:gd name="T69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4" h="40">
                  <a:moveTo>
                    <a:pt x="4" y="20"/>
                  </a:moveTo>
                  <a:cubicBezTo>
                    <a:pt x="4" y="11"/>
                    <a:pt x="11" y="5"/>
                    <a:pt x="19" y="5"/>
                  </a:cubicBezTo>
                  <a:cubicBezTo>
                    <a:pt x="27" y="5"/>
                    <a:pt x="34" y="11"/>
                    <a:pt x="34" y="20"/>
                  </a:cubicBezTo>
                  <a:cubicBezTo>
                    <a:pt x="34" y="28"/>
                    <a:pt x="27" y="35"/>
                    <a:pt x="19" y="35"/>
                  </a:cubicBezTo>
                  <a:cubicBezTo>
                    <a:pt x="11" y="35"/>
                    <a:pt x="4" y="28"/>
                    <a:pt x="4" y="20"/>
                  </a:cubicBezTo>
                  <a:close/>
                  <a:moveTo>
                    <a:pt x="30" y="33"/>
                  </a:moveTo>
                  <a:cubicBezTo>
                    <a:pt x="29" y="35"/>
                    <a:pt x="29" y="37"/>
                    <a:pt x="28" y="3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39"/>
                  </a:cubicBezTo>
                  <a:cubicBezTo>
                    <a:pt x="27" y="39"/>
                    <a:pt x="27" y="38"/>
                    <a:pt x="27" y="38"/>
                  </a:cubicBezTo>
                  <a:cubicBezTo>
                    <a:pt x="27" y="37"/>
                    <a:pt x="27" y="37"/>
                    <a:pt x="26" y="37"/>
                  </a:cubicBezTo>
                  <a:cubicBezTo>
                    <a:pt x="21" y="37"/>
                    <a:pt x="17" y="37"/>
                    <a:pt x="12" y="37"/>
                  </a:cubicBezTo>
                  <a:cubicBezTo>
                    <a:pt x="12" y="37"/>
                    <a:pt x="12" y="37"/>
                    <a:pt x="12" y="38"/>
                  </a:cubicBezTo>
                  <a:cubicBezTo>
                    <a:pt x="12" y="38"/>
                    <a:pt x="12" y="39"/>
                    <a:pt x="12" y="39"/>
                  </a:cubicBezTo>
                  <a:cubicBezTo>
                    <a:pt x="12" y="40"/>
                    <a:pt x="12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0" y="40"/>
                    <a:pt x="10" y="40"/>
                    <a:pt x="10" y="39"/>
                  </a:cubicBezTo>
                  <a:cubicBezTo>
                    <a:pt x="10" y="37"/>
                    <a:pt x="9" y="35"/>
                    <a:pt x="9" y="33"/>
                  </a:cubicBezTo>
                  <a:cubicBezTo>
                    <a:pt x="8" y="32"/>
                    <a:pt x="9" y="32"/>
                    <a:pt x="10" y="33"/>
                  </a:cubicBezTo>
                  <a:cubicBezTo>
                    <a:pt x="12" y="35"/>
                    <a:pt x="16" y="36"/>
                    <a:pt x="19" y="36"/>
                  </a:cubicBezTo>
                  <a:cubicBezTo>
                    <a:pt x="23" y="36"/>
                    <a:pt x="26" y="35"/>
                    <a:pt x="28" y="33"/>
                  </a:cubicBezTo>
                  <a:cubicBezTo>
                    <a:pt x="30" y="32"/>
                    <a:pt x="30" y="32"/>
                    <a:pt x="30" y="33"/>
                  </a:cubicBezTo>
                  <a:close/>
                  <a:moveTo>
                    <a:pt x="30" y="6"/>
                  </a:moveTo>
                  <a:cubicBezTo>
                    <a:pt x="29" y="4"/>
                    <a:pt x="29" y="2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2"/>
                  </a:cubicBezTo>
                  <a:cubicBezTo>
                    <a:pt x="27" y="2"/>
                    <a:pt x="27" y="2"/>
                    <a:pt x="26" y="2"/>
                  </a:cubicBezTo>
                  <a:cubicBezTo>
                    <a:pt x="21" y="2"/>
                    <a:pt x="17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9" y="4"/>
                    <a:pt x="9" y="6"/>
                  </a:cubicBezTo>
                  <a:cubicBezTo>
                    <a:pt x="8" y="8"/>
                    <a:pt x="9" y="8"/>
                    <a:pt x="10" y="7"/>
                  </a:cubicBezTo>
                  <a:cubicBezTo>
                    <a:pt x="12" y="5"/>
                    <a:pt x="16" y="4"/>
                    <a:pt x="19" y="4"/>
                  </a:cubicBezTo>
                  <a:cubicBezTo>
                    <a:pt x="23" y="4"/>
                    <a:pt x="26" y="5"/>
                    <a:pt x="28" y="7"/>
                  </a:cubicBezTo>
                  <a:cubicBezTo>
                    <a:pt x="30" y="8"/>
                    <a:pt x="30" y="8"/>
                    <a:pt x="30" y="6"/>
                  </a:cubicBezTo>
                  <a:close/>
                  <a:moveTo>
                    <a:pt x="17" y="20"/>
                  </a:moveTo>
                  <a:cubicBezTo>
                    <a:pt x="17" y="19"/>
                    <a:pt x="18" y="18"/>
                    <a:pt x="18" y="18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7"/>
                    <a:pt x="19" y="16"/>
                    <a:pt x="20" y="16"/>
                  </a:cubicBezTo>
                  <a:cubicBezTo>
                    <a:pt x="20" y="14"/>
                    <a:pt x="22" y="15"/>
                    <a:pt x="22" y="17"/>
                  </a:cubicBezTo>
                  <a:cubicBezTo>
                    <a:pt x="22" y="17"/>
                    <a:pt x="21" y="18"/>
                    <a:pt x="21" y="18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cubicBezTo>
                    <a:pt x="24" y="21"/>
                    <a:pt x="26" y="22"/>
                    <a:pt x="27" y="23"/>
                  </a:cubicBezTo>
                  <a:cubicBezTo>
                    <a:pt x="28" y="23"/>
                    <a:pt x="28" y="24"/>
                    <a:pt x="27" y="24"/>
                  </a:cubicBezTo>
                  <a:cubicBezTo>
                    <a:pt x="25" y="23"/>
                    <a:pt x="23" y="22"/>
                    <a:pt x="21" y="21"/>
                  </a:cubicBezTo>
                  <a:cubicBezTo>
                    <a:pt x="21" y="21"/>
                    <a:pt x="21" y="21"/>
                    <a:pt x="20" y="22"/>
                  </a:cubicBezTo>
                  <a:cubicBezTo>
                    <a:pt x="20" y="22"/>
                    <a:pt x="20" y="22"/>
                    <a:pt x="19" y="22"/>
                  </a:cubicBezTo>
                  <a:cubicBezTo>
                    <a:pt x="18" y="22"/>
                    <a:pt x="17" y="21"/>
                    <a:pt x="17" y="20"/>
                  </a:cubicBezTo>
                  <a:close/>
                  <a:moveTo>
                    <a:pt x="30" y="20"/>
                  </a:moveTo>
                  <a:cubicBezTo>
                    <a:pt x="30" y="14"/>
                    <a:pt x="25" y="8"/>
                    <a:pt x="19" y="8"/>
                  </a:cubicBezTo>
                  <a:cubicBezTo>
                    <a:pt x="13" y="8"/>
                    <a:pt x="8" y="14"/>
                    <a:pt x="8" y="20"/>
                  </a:cubicBezTo>
                  <a:cubicBezTo>
                    <a:pt x="8" y="26"/>
                    <a:pt x="13" y="31"/>
                    <a:pt x="19" y="31"/>
                  </a:cubicBezTo>
                  <a:cubicBezTo>
                    <a:pt x="25" y="31"/>
                    <a:pt x="30" y="26"/>
                    <a:pt x="30" y="20"/>
                  </a:cubicBezTo>
                  <a:close/>
                  <a:moveTo>
                    <a:pt x="0" y="21"/>
                  </a:moveTo>
                  <a:cubicBezTo>
                    <a:pt x="0" y="22"/>
                    <a:pt x="1" y="23"/>
                    <a:pt x="2" y="23"/>
                  </a:cubicBezTo>
                  <a:cubicBezTo>
                    <a:pt x="2" y="23"/>
                    <a:pt x="2" y="23"/>
                    <a:pt x="3" y="23"/>
                  </a:cubicBezTo>
                  <a:cubicBezTo>
                    <a:pt x="3" y="23"/>
                    <a:pt x="3" y="22"/>
                    <a:pt x="3" y="22"/>
                  </a:cubicBezTo>
                  <a:cubicBezTo>
                    <a:pt x="3" y="20"/>
                    <a:pt x="3" y="19"/>
                    <a:pt x="3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D43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410"/>
            <p:cNvSpPr>
              <a:spLocks/>
            </p:cNvSpPr>
            <p:nvPr/>
          </p:nvSpPr>
          <p:spPr bwMode="auto">
            <a:xfrm>
              <a:off x="4451350" y="1838325"/>
              <a:ext cx="568325" cy="568325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EE6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411"/>
            <p:cNvSpPr>
              <a:spLocks/>
            </p:cNvSpPr>
            <p:nvPr/>
          </p:nvSpPr>
          <p:spPr bwMode="auto">
            <a:xfrm>
              <a:off x="4498975" y="1958975"/>
              <a:ext cx="520700" cy="447675"/>
            </a:xfrm>
            <a:custGeom>
              <a:avLst/>
              <a:gdLst>
                <a:gd name="T0" fmla="*/ 43 w 43"/>
                <a:gd name="T1" fmla="*/ 10 h 37"/>
                <a:gd name="T2" fmla="*/ 43 w 43"/>
                <a:gd name="T3" fmla="*/ 30 h 37"/>
                <a:gd name="T4" fmla="*/ 36 w 43"/>
                <a:gd name="T5" fmla="*/ 37 h 37"/>
                <a:gd name="T6" fmla="*/ 10 w 43"/>
                <a:gd name="T7" fmla="*/ 37 h 37"/>
                <a:gd name="T8" fmla="*/ 0 w 43"/>
                <a:gd name="T9" fmla="*/ 28 h 37"/>
                <a:gd name="T10" fmla="*/ 2 w 43"/>
                <a:gd name="T11" fmla="*/ 25 h 37"/>
                <a:gd name="T12" fmla="*/ 0 w 43"/>
                <a:gd name="T13" fmla="*/ 24 h 37"/>
                <a:gd name="T14" fmla="*/ 0 w 43"/>
                <a:gd name="T15" fmla="*/ 5 h 37"/>
                <a:gd name="T16" fmla="*/ 5 w 43"/>
                <a:gd name="T17" fmla="*/ 10 h 37"/>
                <a:gd name="T18" fmla="*/ 9 w 43"/>
                <a:gd name="T19" fmla="*/ 2 h 37"/>
                <a:gd name="T20" fmla="*/ 15 w 43"/>
                <a:gd name="T21" fmla="*/ 8 h 37"/>
                <a:gd name="T22" fmla="*/ 20 w 43"/>
                <a:gd name="T23" fmla="*/ 0 h 37"/>
                <a:gd name="T24" fmla="*/ 27 w 43"/>
                <a:gd name="T25" fmla="*/ 7 h 37"/>
                <a:gd name="T26" fmla="*/ 30 w 43"/>
                <a:gd name="T27" fmla="*/ 2 h 37"/>
                <a:gd name="T28" fmla="*/ 36 w 43"/>
                <a:gd name="T29" fmla="*/ 9 h 37"/>
                <a:gd name="T30" fmla="*/ 39 w 43"/>
                <a:gd name="T31" fmla="*/ 5 h 37"/>
                <a:gd name="T32" fmla="*/ 43 w 43"/>
                <a:gd name="T33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37">
                  <a:moveTo>
                    <a:pt x="43" y="10"/>
                  </a:moveTo>
                  <a:cubicBezTo>
                    <a:pt x="43" y="30"/>
                    <a:pt x="43" y="30"/>
                    <a:pt x="43" y="30"/>
                  </a:cubicBezTo>
                  <a:cubicBezTo>
                    <a:pt x="43" y="34"/>
                    <a:pt x="40" y="37"/>
                    <a:pt x="36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3" y="10"/>
                    <a:pt x="43" y="10"/>
                    <a:pt x="43" y="10"/>
                  </a:cubicBezTo>
                  <a:close/>
                </a:path>
              </a:pathLst>
            </a:custGeom>
            <a:solidFill>
              <a:srgbClr val="D43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412"/>
            <p:cNvSpPr>
              <a:spLocks noEditPoints="1"/>
            </p:cNvSpPr>
            <p:nvPr/>
          </p:nvSpPr>
          <p:spPr bwMode="auto">
            <a:xfrm>
              <a:off x="4498975" y="1947863"/>
              <a:ext cx="473075" cy="350838"/>
            </a:xfrm>
            <a:custGeom>
              <a:avLst/>
              <a:gdLst>
                <a:gd name="T0" fmla="*/ 21 w 39"/>
                <a:gd name="T1" fmla="*/ 2 h 29"/>
                <a:gd name="T2" fmla="*/ 23 w 39"/>
                <a:gd name="T3" fmla="*/ 7 h 29"/>
                <a:gd name="T4" fmla="*/ 24 w 39"/>
                <a:gd name="T5" fmla="*/ 12 h 29"/>
                <a:gd name="T6" fmla="*/ 24 w 39"/>
                <a:gd name="T7" fmla="*/ 24 h 29"/>
                <a:gd name="T8" fmla="*/ 23 w 39"/>
                <a:gd name="T9" fmla="*/ 25 h 29"/>
                <a:gd name="T10" fmla="*/ 16 w 39"/>
                <a:gd name="T11" fmla="*/ 25 h 29"/>
                <a:gd name="T12" fmla="*/ 14 w 39"/>
                <a:gd name="T13" fmla="*/ 24 h 29"/>
                <a:gd name="T14" fmla="*/ 14 w 39"/>
                <a:gd name="T15" fmla="*/ 12 h 29"/>
                <a:gd name="T16" fmla="*/ 15 w 39"/>
                <a:gd name="T17" fmla="*/ 7 h 29"/>
                <a:gd name="T18" fmla="*/ 18 w 39"/>
                <a:gd name="T19" fmla="*/ 2 h 29"/>
                <a:gd name="T20" fmla="*/ 21 w 39"/>
                <a:gd name="T21" fmla="*/ 2 h 29"/>
                <a:gd name="T22" fmla="*/ 1 w 39"/>
                <a:gd name="T23" fmla="*/ 26 h 29"/>
                <a:gd name="T24" fmla="*/ 38 w 39"/>
                <a:gd name="T25" fmla="*/ 26 h 29"/>
                <a:gd name="T26" fmla="*/ 39 w 39"/>
                <a:gd name="T27" fmla="*/ 26 h 29"/>
                <a:gd name="T28" fmla="*/ 39 w 39"/>
                <a:gd name="T29" fmla="*/ 28 h 29"/>
                <a:gd name="T30" fmla="*/ 38 w 39"/>
                <a:gd name="T31" fmla="*/ 29 h 29"/>
                <a:gd name="T32" fmla="*/ 1 w 39"/>
                <a:gd name="T33" fmla="*/ 29 h 29"/>
                <a:gd name="T34" fmla="*/ 0 w 39"/>
                <a:gd name="T35" fmla="*/ 28 h 29"/>
                <a:gd name="T36" fmla="*/ 0 w 39"/>
                <a:gd name="T37" fmla="*/ 26 h 29"/>
                <a:gd name="T38" fmla="*/ 1 w 39"/>
                <a:gd name="T39" fmla="*/ 26 h 29"/>
                <a:gd name="T40" fmla="*/ 3 w 39"/>
                <a:gd name="T41" fmla="*/ 11 h 29"/>
                <a:gd name="T42" fmla="*/ 1 w 39"/>
                <a:gd name="T43" fmla="*/ 8 h 29"/>
                <a:gd name="T44" fmla="*/ 0 w 39"/>
                <a:gd name="T45" fmla="*/ 9 h 29"/>
                <a:gd name="T46" fmla="*/ 0 w 39"/>
                <a:gd name="T47" fmla="*/ 24 h 29"/>
                <a:gd name="T48" fmla="*/ 1 w 39"/>
                <a:gd name="T49" fmla="*/ 25 h 29"/>
                <a:gd name="T50" fmla="*/ 3 w 39"/>
                <a:gd name="T51" fmla="*/ 25 h 29"/>
                <a:gd name="T52" fmla="*/ 4 w 39"/>
                <a:gd name="T53" fmla="*/ 24 h 29"/>
                <a:gd name="T54" fmla="*/ 4 w 39"/>
                <a:gd name="T55" fmla="*/ 16 h 29"/>
                <a:gd name="T56" fmla="*/ 3 w 39"/>
                <a:gd name="T57" fmla="*/ 11 h 29"/>
                <a:gd name="T58" fmla="*/ 12 w 39"/>
                <a:gd name="T59" fmla="*/ 9 h 29"/>
                <a:gd name="T60" fmla="*/ 10 w 39"/>
                <a:gd name="T61" fmla="*/ 4 h 29"/>
                <a:gd name="T62" fmla="*/ 8 w 39"/>
                <a:gd name="T63" fmla="*/ 5 h 29"/>
                <a:gd name="T64" fmla="*/ 6 w 39"/>
                <a:gd name="T65" fmla="*/ 9 h 29"/>
                <a:gd name="T66" fmla="*/ 5 w 39"/>
                <a:gd name="T67" fmla="*/ 14 h 29"/>
                <a:gd name="T68" fmla="*/ 5 w 39"/>
                <a:gd name="T69" fmla="*/ 24 h 29"/>
                <a:gd name="T70" fmla="*/ 6 w 39"/>
                <a:gd name="T71" fmla="*/ 25 h 29"/>
                <a:gd name="T72" fmla="*/ 13 w 39"/>
                <a:gd name="T73" fmla="*/ 25 h 29"/>
                <a:gd name="T74" fmla="*/ 14 w 39"/>
                <a:gd name="T75" fmla="*/ 24 h 29"/>
                <a:gd name="T76" fmla="*/ 14 w 39"/>
                <a:gd name="T77" fmla="*/ 14 h 29"/>
                <a:gd name="T78" fmla="*/ 12 w 39"/>
                <a:gd name="T79" fmla="*/ 9 h 29"/>
                <a:gd name="T80" fmla="*/ 36 w 39"/>
                <a:gd name="T81" fmla="*/ 11 h 29"/>
                <a:gd name="T82" fmla="*/ 38 w 39"/>
                <a:gd name="T83" fmla="*/ 8 h 29"/>
                <a:gd name="T84" fmla="*/ 39 w 39"/>
                <a:gd name="T85" fmla="*/ 9 h 29"/>
                <a:gd name="T86" fmla="*/ 39 w 39"/>
                <a:gd name="T87" fmla="*/ 24 h 29"/>
                <a:gd name="T88" fmla="*/ 38 w 39"/>
                <a:gd name="T89" fmla="*/ 25 h 29"/>
                <a:gd name="T90" fmla="*/ 36 w 39"/>
                <a:gd name="T91" fmla="*/ 25 h 29"/>
                <a:gd name="T92" fmla="*/ 35 w 39"/>
                <a:gd name="T93" fmla="*/ 24 h 29"/>
                <a:gd name="T94" fmla="*/ 35 w 39"/>
                <a:gd name="T95" fmla="*/ 16 h 29"/>
                <a:gd name="T96" fmla="*/ 36 w 39"/>
                <a:gd name="T97" fmla="*/ 11 h 29"/>
                <a:gd name="T98" fmla="*/ 26 w 39"/>
                <a:gd name="T99" fmla="*/ 9 h 29"/>
                <a:gd name="T100" fmla="*/ 28 w 39"/>
                <a:gd name="T101" fmla="*/ 4 h 29"/>
                <a:gd name="T102" fmla="*/ 31 w 39"/>
                <a:gd name="T103" fmla="*/ 5 h 29"/>
                <a:gd name="T104" fmla="*/ 33 w 39"/>
                <a:gd name="T105" fmla="*/ 9 h 29"/>
                <a:gd name="T106" fmla="*/ 34 w 39"/>
                <a:gd name="T107" fmla="*/ 14 h 29"/>
                <a:gd name="T108" fmla="*/ 34 w 39"/>
                <a:gd name="T109" fmla="*/ 24 h 29"/>
                <a:gd name="T110" fmla="*/ 33 w 39"/>
                <a:gd name="T111" fmla="*/ 25 h 29"/>
                <a:gd name="T112" fmla="*/ 26 w 39"/>
                <a:gd name="T113" fmla="*/ 25 h 29"/>
                <a:gd name="T114" fmla="*/ 25 w 39"/>
                <a:gd name="T115" fmla="*/ 24 h 29"/>
                <a:gd name="T116" fmla="*/ 25 w 39"/>
                <a:gd name="T117" fmla="*/ 14 h 29"/>
                <a:gd name="T118" fmla="*/ 26 w 39"/>
                <a:gd name="T119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" h="29">
                  <a:moveTo>
                    <a:pt x="21" y="2"/>
                  </a:moveTo>
                  <a:cubicBezTo>
                    <a:pt x="21" y="4"/>
                    <a:pt x="22" y="5"/>
                    <a:pt x="23" y="7"/>
                  </a:cubicBezTo>
                  <a:cubicBezTo>
                    <a:pt x="24" y="9"/>
                    <a:pt x="24" y="10"/>
                    <a:pt x="24" y="12"/>
                  </a:cubicBezTo>
                  <a:cubicBezTo>
                    <a:pt x="24" y="16"/>
                    <a:pt x="24" y="20"/>
                    <a:pt x="24" y="24"/>
                  </a:cubicBezTo>
                  <a:cubicBezTo>
                    <a:pt x="24" y="25"/>
                    <a:pt x="24" y="25"/>
                    <a:pt x="23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5"/>
                    <a:pt x="14" y="25"/>
                    <a:pt x="14" y="24"/>
                  </a:cubicBezTo>
                  <a:cubicBezTo>
                    <a:pt x="14" y="20"/>
                    <a:pt x="14" y="16"/>
                    <a:pt x="14" y="12"/>
                  </a:cubicBezTo>
                  <a:cubicBezTo>
                    <a:pt x="14" y="10"/>
                    <a:pt x="15" y="9"/>
                    <a:pt x="15" y="7"/>
                  </a:cubicBezTo>
                  <a:cubicBezTo>
                    <a:pt x="16" y="5"/>
                    <a:pt x="17" y="4"/>
                    <a:pt x="18" y="2"/>
                  </a:cubicBezTo>
                  <a:cubicBezTo>
                    <a:pt x="19" y="0"/>
                    <a:pt x="20" y="0"/>
                    <a:pt x="21" y="2"/>
                  </a:cubicBezTo>
                  <a:close/>
                  <a:moveTo>
                    <a:pt x="1" y="26"/>
                  </a:moveTo>
                  <a:cubicBezTo>
                    <a:pt x="38" y="26"/>
                    <a:pt x="38" y="26"/>
                    <a:pt x="38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9"/>
                    <a:pt x="38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8"/>
                    <a:pt x="0" y="2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1" y="26"/>
                  </a:cubicBezTo>
                  <a:close/>
                  <a:moveTo>
                    <a:pt x="3" y="11"/>
                  </a:moveTo>
                  <a:cubicBezTo>
                    <a:pt x="2" y="10"/>
                    <a:pt x="2" y="9"/>
                    <a:pt x="1" y="8"/>
                  </a:cubicBezTo>
                  <a:cubicBezTo>
                    <a:pt x="0" y="6"/>
                    <a:pt x="0" y="6"/>
                    <a:pt x="0" y="9"/>
                  </a:cubicBezTo>
                  <a:cubicBezTo>
                    <a:pt x="0" y="14"/>
                    <a:pt x="0" y="19"/>
                    <a:pt x="0" y="24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2" y="25"/>
                    <a:pt x="2" y="25"/>
                    <a:pt x="3" y="25"/>
                  </a:cubicBezTo>
                  <a:cubicBezTo>
                    <a:pt x="4" y="25"/>
                    <a:pt x="4" y="25"/>
                    <a:pt x="4" y="24"/>
                  </a:cubicBezTo>
                  <a:cubicBezTo>
                    <a:pt x="4" y="21"/>
                    <a:pt x="4" y="18"/>
                    <a:pt x="4" y="16"/>
                  </a:cubicBezTo>
                  <a:cubicBezTo>
                    <a:pt x="4" y="13"/>
                    <a:pt x="4" y="12"/>
                    <a:pt x="3" y="11"/>
                  </a:cubicBezTo>
                  <a:close/>
                  <a:moveTo>
                    <a:pt x="12" y="9"/>
                  </a:moveTo>
                  <a:cubicBezTo>
                    <a:pt x="12" y="7"/>
                    <a:pt x="11" y="6"/>
                    <a:pt x="10" y="4"/>
                  </a:cubicBezTo>
                  <a:cubicBezTo>
                    <a:pt x="9" y="2"/>
                    <a:pt x="9" y="3"/>
                    <a:pt x="8" y="5"/>
                  </a:cubicBezTo>
                  <a:cubicBezTo>
                    <a:pt x="7" y="6"/>
                    <a:pt x="6" y="7"/>
                    <a:pt x="6" y="9"/>
                  </a:cubicBezTo>
                  <a:cubicBezTo>
                    <a:pt x="5" y="10"/>
                    <a:pt x="5" y="11"/>
                    <a:pt x="5" y="14"/>
                  </a:cubicBezTo>
                  <a:cubicBezTo>
                    <a:pt x="5" y="17"/>
                    <a:pt x="5" y="20"/>
                    <a:pt x="5" y="24"/>
                  </a:cubicBezTo>
                  <a:cubicBezTo>
                    <a:pt x="5" y="25"/>
                    <a:pt x="5" y="25"/>
                    <a:pt x="6" y="25"/>
                  </a:cubicBezTo>
                  <a:cubicBezTo>
                    <a:pt x="8" y="25"/>
                    <a:pt x="10" y="25"/>
                    <a:pt x="13" y="25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0"/>
                    <a:pt x="14" y="17"/>
                    <a:pt x="14" y="14"/>
                  </a:cubicBezTo>
                  <a:cubicBezTo>
                    <a:pt x="14" y="11"/>
                    <a:pt x="13" y="10"/>
                    <a:pt x="12" y="9"/>
                  </a:cubicBezTo>
                  <a:close/>
                  <a:moveTo>
                    <a:pt x="36" y="11"/>
                  </a:moveTo>
                  <a:cubicBezTo>
                    <a:pt x="36" y="10"/>
                    <a:pt x="37" y="9"/>
                    <a:pt x="38" y="8"/>
                  </a:cubicBezTo>
                  <a:cubicBezTo>
                    <a:pt x="39" y="6"/>
                    <a:pt x="39" y="6"/>
                    <a:pt x="39" y="9"/>
                  </a:cubicBezTo>
                  <a:cubicBezTo>
                    <a:pt x="39" y="14"/>
                    <a:pt x="39" y="19"/>
                    <a:pt x="39" y="24"/>
                  </a:cubicBezTo>
                  <a:cubicBezTo>
                    <a:pt x="39" y="25"/>
                    <a:pt x="39" y="25"/>
                    <a:pt x="38" y="25"/>
                  </a:cubicBezTo>
                  <a:cubicBezTo>
                    <a:pt x="37" y="25"/>
                    <a:pt x="36" y="25"/>
                    <a:pt x="36" y="25"/>
                  </a:cubicBezTo>
                  <a:cubicBezTo>
                    <a:pt x="35" y="25"/>
                    <a:pt x="35" y="25"/>
                    <a:pt x="35" y="24"/>
                  </a:cubicBezTo>
                  <a:cubicBezTo>
                    <a:pt x="35" y="21"/>
                    <a:pt x="35" y="18"/>
                    <a:pt x="35" y="16"/>
                  </a:cubicBezTo>
                  <a:cubicBezTo>
                    <a:pt x="35" y="13"/>
                    <a:pt x="35" y="12"/>
                    <a:pt x="36" y="11"/>
                  </a:cubicBezTo>
                  <a:close/>
                  <a:moveTo>
                    <a:pt x="26" y="9"/>
                  </a:moveTo>
                  <a:cubicBezTo>
                    <a:pt x="27" y="7"/>
                    <a:pt x="28" y="6"/>
                    <a:pt x="28" y="4"/>
                  </a:cubicBezTo>
                  <a:cubicBezTo>
                    <a:pt x="29" y="2"/>
                    <a:pt x="30" y="3"/>
                    <a:pt x="31" y="5"/>
                  </a:cubicBezTo>
                  <a:cubicBezTo>
                    <a:pt x="32" y="6"/>
                    <a:pt x="32" y="7"/>
                    <a:pt x="33" y="9"/>
                  </a:cubicBezTo>
                  <a:cubicBezTo>
                    <a:pt x="34" y="10"/>
                    <a:pt x="34" y="11"/>
                    <a:pt x="34" y="14"/>
                  </a:cubicBezTo>
                  <a:cubicBezTo>
                    <a:pt x="34" y="17"/>
                    <a:pt x="34" y="20"/>
                    <a:pt x="34" y="24"/>
                  </a:cubicBezTo>
                  <a:cubicBezTo>
                    <a:pt x="34" y="25"/>
                    <a:pt x="34" y="25"/>
                    <a:pt x="33" y="25"/>
                  </a:cubicBezTo>
                  <a:cubicBezTo>
                    <a:pt x="31" y="25"/>
                    <a:pt x="28" y="25"/>
                    <a:pt x="26" y="25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5" y="20"/>
                    <a:pt x="25" y="17"/>
                    <a:pt x="25" y="14"/>
                  </a:cubicBezTo>
                  <a:cubicBezTo>
                    <a:pt x="25" y="11"/>
                    <a:pt x="25" y="10"/>
                    <a:pt x="2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413"/>
            <p:cNvSpPr>
              <a:spLocks/>
            </p:cNvSpPr>
            <p:nvPr/>
          </p:nvSpPr>
          <p:spPr bwMode="auto">
            <a:xfrm>
              <a:off x="3652838" y="2636838"/>
              <a:ext cx="568325" cy="568325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184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414"/>
            <p:cNvSpPr>
              <a:spLocks/>
            </p:cNvSpPr>
            <p:nvPr/>
          </p:nvSpPr>
          <p:spPr bwMode="auto">
            <a:xfrm>
              <a:off x="3725863" y="2841625"/>
              <a:ext cx="495300" cy="363538"/>
            </a:xfrm>
            <a:custGeom>
              <a:avLst/>
              <a:gdLst>
                <a:gd name="T0" fmla="*/ 41 w 41"/>
                <a:gd name="T1" fmla="*/ 8 h 30"/>
                <a:gd name="T2" fmla="*/ 41 w 41"/>
                <a:gd name="T3" fmla="*/ 23 h 30"/>
                <a:gd name="T4" fmla="*/ 34 w 41"/>
                <a:gd name="T5" fmla="*/ 30 h 30"/>
                <a:gd name="T6" fmla="*/ 19 w 41"/>
                <a:gd name="T7" fmla="*/ 30 h 30"/>
                <a:gd name="T8" fmla="*/ 0 w 41"/>
                <a:gd name="T9" fmla="*/ 11 h 30"/>
                <a:gd name="T10" fmla="*/ 1 w 41"/>
                <a:gd name="T11" fmla="*/ 10 h 30"/>
                <a:gd name="T12" fmla="*/ 14 w 41"/>
                <a:gd name="T13" fmla="*/ 0 h 30"/>
                <a:gd name="T14" fmla="*/ 36 w 41"/>
                <a:gd name="T15" fmla="*/ 3 h 30"/>
                <a:gd name="T16" fmla="*/ 41 w 41"/>
                <a:gd name="T17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0">
                  <a:moveTo>
                    <a:pt x="41" y="8"/>
                  </a:moveTo>
                  <a:cubicBezTo>
                    <a:pt x="41" y="23"/>
                    <a:pt x="41" y="23"/>
                    <a:pt x="41" y="23"/>
                  </a:cubicBezTo>
                  <a:cubicBezTo>
                    <a:pt x="41" y="27"/>
                    <a:pt x="38" y="30"/>
                    <a:pt x="34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41" y="8"/>
                    <a:pt x="41" y="8"/>
                    <a:pt x="41" y="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415"/>
            <p:cNvSpPr>
              <a:spLocks/>
            </p:cNvSpPr>
            <p:nvPr/>
          </p:nvSpPr>
          <p:spPr bwMode="auto">
            <a:xfrm>
              <a:off x="3640138" y="2841625"/>
              <a:ext cx="593725" cy="169863"/>
            </a:xfrm>
            <a:custGeom>
              <a:avLst/>
              <a:gdLst>
                <a:gd name="T0" fmla="*/ 24 w 49"/>
                <a:gd name="T1" fmla="*/ 0 h 14"/>
                <a:gd name="T2" fmla="*/ 39 w 49"/>
                <a:gd name="T3" fmla="*/ 1 h 14"/>
                <a:gd name="T4" fmla="*/ 36 w 49"/>
                <a:gd name="T5" fmla="*/ 14 h 14"/>
                <a:gd name="T6" fmla="*/ 24 w 49"/>
                <a:gd name="T7" fmla="*/ 3 h 14"/>
                <a:gd name="T8" fmla="*/ 13 w 49"/>
                <a:gd name="T9" fmla="*/ 14 h 14"/>
                <a:gd name="T10" fmla="*/ 9 w 49"/>
                <a:gd name="T11" fmla="*/ 1 h 14"/>
                <a:gd name="T12" fmla="*/ 24 w 49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4">
                  <a:moveTo>
                    <a:pt x="24" y="0"/>
                  </a:moveTo>
                  <a:cubicBezTo>
                    <a:pt x="30" y="0"/>
                    <a:pt x="36" y="0"/>
                    <a:pt x="39" y="1"/>
                  </a:cubicBezTo>
                  <a:cubicBezTo>
                    <a:pt x="49" y="4"/>
                    <a:pt x="42" y="14"/>
                    <a:pt x="36" y="14"/>
                  </a:cubicBezTo>
                  <a:cubicBezTo>
                    <a:pt x="26" y="14"/>
                    <a:pt x="28" y="3"/>
                    <a:pt x="24" y="3"/>
                  </a:cubicBezTo>
                  <a:cubicBezTo>
                    <a:pt x="21" y="3"/>
                    <a:pt x="23" y="14"/>
                    <a:pt x="13" y="14"/>
                  </a:cubicBezTo>
                  <a:cubicBezTo>
                    <a:pt x="6" y="14"/>
                    <a:pt x="0" y="4"/>
                    <a:pt x="9" y="1"/>
                  </a:cubicBezTo>
                  <a:cubicBezTo>
                    <a:pt x="13" y="0"/>
                    <a:pt x="18" y="0"/>
                    <a:pt x="24" y="0"/>
                  </a:cubicBezTo>
                  <a:close/>
                </a:path>
              </a:pathLst>
            </a:custGeom>
            <a:solidFill>
              <a:srgbClr val="889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22" name="组合 1121"/>
          <p:cNvGrpSpPr/>
          <p:nvPr/>
        </p:nvGrpSpPr>
        <p:grpSpPr>
          <a:xfrm>
            <a:off x="-12700" y="3435350"/>
            <a:ext cx="3435350" cy="3435350"/>
            <a:chOff x="-12700" y="3435350"/>
            <a:chExt cx="3435350" cy="3435350"/>
          </a:xfrm>
        </p:grpSpPr>
        <p:sp>
          <p:nvSpPr>
            <p:cNvPr id="299" name="Rectangle 416"/>
            <p:cNvSpPr>
              <a:spLocks noChangeArrowheads="1"/>
            </p:cNvSpPr>
            <p:nvPr/>
          </p:nvSpPr>
          <p:spPr bwMode="auto">
            <a:xfrm>
              <a:off x="-12700" y="3435350"/>
              <a:ext cx="3435350" cy="3435350"/>
            </a:xfrm>
            <a:prstGeom prst="rect">
              <a:avLst/>
            </a:prstGeom>
            <a:solidFill>
              <a:srgbClr val="EE6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417"/>
            <p:cNvSpPr>
              <a:spLocks/>
            </p:cNvSpPr>
            <p:nvPr/>
          </p:nvSpPr>
          <p:spPr bwMode="auto">
            <a:xfrm>
              <a:off x="1814513" y="6072188"/>
              <a:ext cx="581025" cy="568325"/>
            </a:xfrm>
            <a:custGeom>
              <a:avLst/>
              <a:gdLst>
                <a:gd name="T0" fmla="*/ 8 w 48"/>
                <a:gd name="T1" fmla="*/ 0 h 47"/>
                <a:gd name="T2" fmla="*/ 40 w 48"/>
                <a:gd name="T3" fmla="*/ 0 h 47"/>
                <a:gd name="T4" fmla="*/ 48 w 48"/>
                <a:gd name="T5" fmla="*/ 7 h 47"/>
                <a:gd name="T6" fmla="*/ 48 w 48"/>
                <a:gd name="T7" fmla="*/ 40 h 47"/>
                <a:gd name="T8" fmla="*/ 40 w 48"/>
                <a:gd name="T9" fmla="*/ 47 h 47"/>
                <a:gd name="T10" fmla="*/ 8 w 48"/>
                <a:gd name="T11" fmla="*/ 47 h 47"/>
                <a:gd name="T12" fmla="*/ 0 w 48"/>
                <a:gd name="T13" fmla="*/ 40 h 47"/>
                <a:gd name="T14" fmla="*/ 0 w 48"/>
                <a:gd name="T15" fmla="*/ 7 h 47"/>
                <a:gd name="T16" fmla="*/ 8 w 48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47">
                  <a:moveTo>
                    <a:pt x="8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8" y="3"/>
                    <a:pt x="48" y="7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4"/>
                    <a:pt x="44" y="47"/>
                    <a:pt x="40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4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2EA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418"/>
            <p:cNvSpPr>
              <a:spLocks/>
            </p:cNvSpPr>
            <p:nvPr/>
          </p:nvSpPr>
          <p:spPr bwMode="auto">
            <a:xfrm>
              <a:off x="1874838" y="6143625"/>
              <a:ext cx="520700" cy="496888"/>
            </a:xfrm>
            <a:custGeom>
              <a:avLst/>
              <a:gdLst>
                <a:gd name="T0" fmla="*/ 43 w 43"/>
                <a:gd name="T1" fmla="*/ 34 h 41"/>
                <a:gd name="T2" fmla="*/ 43 w 43"/>
                <a:gd name="T3" fmla="*/ 18 h 41"/>
                <a:gd name="T4" fmla="*/ 25 w 43"/>
                <a:gd name="T5" fmla="*/ 1 h 41"/>
                <a:gd name="T6" fmla="*/ 24 w 43"/>
                <a:gd name="T7" fmla="*/ 0 h 41"/>
                <a:gd name="T8" fmla="*/ 22 w 43"/>
                <a:gd name="T9" fmla="*/ 1 h 41"/>
                <a:gd name="T10" fmla="*/ 22 w 43"/>
                <a:gd name="T11" fmla="*/ 3 h 41"/>
                <a:gd name="T12" fmla="*/ 31 w 43"/>
                <a:gd name="T13" fmla="*/ 16 h 41"/>
                <a:gd name="T14" fmla="*/ 16 w 43"/>
                <a:gd name="T15" fmla="*/ 1 h 41"/>
                <a:gd name="T16" fmla="*/ 16 w 43"/>
                <a:gd name="T17" fmla="*/ 1 h 41"/>
                <a:gd name="T18" fmla="*/ 15 w 43"/>
                <a:gd name="T19" fmla="*/ 0 h 41"/>
                <a:gd name="T20" fmla="*/ 13 w 43"/>
                <a:gd name="T21" fmla="*/ 1 h 41"/>
                <a:gd name="T22" fmla="*/ 5 w 43"/>
                <a:gd name="T23" fmla="*/ 13 h 41"/>
                <a:gd name="T24" fmla="*/ 3 w 43"/>
                <a:gd name="T25" fmla="*/ 15 h 41"/>
                <a:gd name="T26" fmla="*/ 1 w 43"/>
                <a:gd name="T27" fmla="*/ 15 h 41"/>
                <a:gd name="T28" fmla="*/ 0 w 43"/>
                <a:gd name="T29" fmla="*/ 16 h 41"/>
                <a:gd name="T30" fmla="*/ 0 w 43"/>
                <a:gd name="T31" fmla="*/ 18 h 41"/>
                <a:gd name="T32" fmla="*/ 0 w 43"/>
                <a:gd name="T33" fmla="*/ 19 h 41"/>
                <a:gd name="T34" fmla="*/ 3 w 43"/>
                <a:gd name="T35" fmla="*/ 22 h 41"/>
                <a:gd name="T36" fmla="*/ 3 w 43"/>
                <a:gd name="T37" fmla="*/ 33 h 41"/>
                <a:gd name="T38" fmla="*/ 4 w 43"/>
                <a:gd name="T39" fmla="*/ 34 h 41"/>
                <a:gd name="T40" fmla="*/ 11 w 43"/>
                <a:gd name="T41" fmla="*/ 41 h 41"/>
                <a:gd name="T42" fmla="*/ 35 w 43"/>
                <a:gd name="T43" fmla="*/ 41 h 41"/>
                <a:gd name="T44" fmla="*/ 43 w 43"/>
                <a:gd name="T45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" h="41">
                  <a:moveTo>
                    <a:pt x="43" y="34"/>
                  </a:moveTo>
                  <a:cubicBezTo>
                    <a:pt x="43" y="18"/>
                    <a:pt x="43" y="18"/>
                    <a:pt x="43" y="18"/>
                  </a:cubicBezTo>
                  <a:cubicBezTo>
                    <a:pt x="36" y="12"/>
                    <a:pt x="25" y="1"/>
                    <a:pt x="25" y="1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22" y="1"/>
                    <a:pt x="21" y="2"/>
                    <a:pt x="22" y="3"/>
                  </a:cubicBezTo>
                  <a:cubicBezTo>
                    <a:pt x="24" y="6"/>
                    <a:pt x="31" y="16"/>
                    <a:pt x="31" y="16"/>
                  </a:cubicBezTo>
                  <a:cubicBezTo>
                    <a:pt x="31" y="16"/>
                    <a:pt x="16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10" y="5"/>
                    <a:pt x="8" y="9"/>
                    <a:pt x="5" y="13"/>
                  </a:cubicBezTo>
                  <a:cubicBezTo>
                    <a:pt x="5" y="15"/>
                    <a:pt x="4" y="15"/>
                    <a:pt x="3" y="15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3" y="22"/>
                    <a:pt x="3" y="22"/>
                  </a:cubicBezTo>
                  <a:cubicBezTo>
                    <a:pt x="3" y="25"/>
                    <a:pt x="3" y="29"/>
                    <a:pt x="3" y="33"/>
                  </a:cubicBezTo>
                  <a:cubicBezTo>
                    <a:pt x="3" y="33"/>
                    <a:pt x="3" y="34"/>
                    <a:pt x="4" y="34"/>
                  </a:cubicBezTo>
                  <a:cubicBezTo>
                    <a:pt x="4" y="34"/>
                    <a:pt x="7" y="37"/>
                    <a:pt x="11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9" y="41"/>
                    <a:pt x="43" y="38"/>
                    <a:pt x="43" y="34"/>
                  </a:cubicBezTo>
                  <a:close/>
                </a:path>
              </a:pathLst>
            </a:custGeom>
            <a:solidFill>
              <a:srgbClr val="159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419"/>
            <p:cNvSpPr>
              <a:spLocks noEditPoints="1"/>
            </p:cNvSpPr>
            <p:nvPr/>
          </p:nvSpPr>
          <p:spPr bwMode="auto">
            <a:xfrm>
              <a:off x="1874838" y="6143625"/>
              <a:ext cx="471488" cy="412750"/>
            </a:xfrm>
            <a:custGeom>
              <a:avLst/>
              <a:gdLst>
                <a:gd name="T0" fmla="*/ 28 w 39"/>
                <a:gd name="T1" fmla="*/ 13 h 34"/>
                <a:gd name="T2" fmla="*/ 22 w 39"/>
                <a:gd name="T3" fmla="*/ 1 h 34"/>
                <a:gd name="T4" fmla="*/ 25 w 39"/>
                <a:gd name="T5" fmla="*/ 1 h 34"/>
                <a:gd name="T6" fmla="*/ 36 w 39"/>
                <a:gd name="T7" fmla="*/ 15 h 34"/>
                <a:gd name="T8" fmla="*/ 39 w 39"/>
                <a:gd name="T9" fmla="*/ 16 h 34"/>
                <a:gd name="T10" fmla="*/ 37 w 39"/>
                <a:gd name="T11" fmla="*/ 19 h 34"/>
                <a:gd name="T12" fmla="*/ 35 w 39"/>
                <a:gd name="T13" fmla="*/ 33 h 34"/>
                <a:gd name="T14" fmla="*/ 5 w 39"/>
                <a:gd name="T15" fmla="*/ 34 h 34"/>
                <a:gd name="T16" fmla="*/ 3 w 39"/>
                <a:gd name="T17" fmla="*/ 21 h 34"/>
                <a:gd name="T18" fmla="*/ 0 w 39"/>
                <a:gd name="T19" fmla="*/ 18 h 34"/>
                <a:gd name="T20" fmla="*/ 1 w 39"/>
                <a:gd name="T21" fmla="*/ 15 h 34"/>
                <a:gd name="T22" fmla="*/ 5 w 39"/>
                <a:gd name="T23" fmla="*/ 13 h 34"/>
                <a:gd name="T24" fmla="*/ 15 w 39"/>
                <a:gd name="T25" fmla="*/ 0 h 34"/>
                <a:gd name="T26" fmla="*/ 16 w 39"/>
                <a:gd name="T27" fmla="*/ 3 h 34"/>
                <a:gd name="T28" fmla="*/ 11 w 39"/>
                <a:gd name="T29" fmla="*/ 15 h 34"/>
                <a:gd name="T30" fmla="*/ 20 w 39"/>
                <a:gd name="T31" fmla="*/ 32 h 34"/>
                <a:gd name="T32" fmla="*/ 18 w 39"/>
                <a:gd name="T33" fmla="*/ 21 h 34"/>
                <a:gd name="T34" fmla="*/ 20 w 39"/>
                <a:gd name="T35" fmla="*/ 32 h 34"/>
                <a:gd name="T36" fmla="*/ 8 w 39"/>
                <a:gd name="T37" fmla="*/ 32 h 34"/>
                <a:gd name="T38" fmla="*/ 6 w 39"/>
                <a:gd name="T39" fmla="*/ 21 h 34"/>
                <a:gd name="T40" fmla="*/ 15 w 39"/>
                <a:gd name="T41" fmla="*/ 32 h 34"/>
                <a:gd name="T42" fmla="*/ 17 w 39"/>
                <a:gd name="T43" fmla="*/ 21 h 34"/>
                <a:gd name="T44" fmla="*/ 15 w 39"/>
                <a:gd name="T45" fmla="*/ 32 h 34"/>
                <a:gd name="T46" fmla="*/ 14 w 39"/>
                <a:gd name="T47" fmla="*/ 32 h 34"/>
                <a:gd name="T48" fmla="*/ 12 w 39"/>
                <a:gd name="T49" fmla="*/ 21 h 34"/>
                <a:gd name="T50" fmla="*/ 9 w 39"/>
                <a:gd name="T51" fmla="*/ 32 h 34"/>
                <a:gd name="T52" fmla="*/ 11 w 39"/>
                <a:gd name="T53" fmla="*/ 21 h 34"/>
                <a:gd name="T54" fmla="*/ 9 w 39"/>
                <a:gd name="T55" fmla="*/ 32 h 34"/>
                <a:gd name="T56" fmla="*/ 5 w 39"/>
                <a:gd name="T57" fmla="*/ 17 h 34"/>
                <a:gd name="T58" fmla="*/ 7 w 39"/>
                <a:gd name="T59" fmla="*/ 17 h 34"/>
                <a:gd name="T60" fmla="*/ 32 w 39"/>
                <a:gd name="T61" fmla="*/ 32 h 34"/>
                <a:gd name="T62" fmla="*/ 30 w 39"/>
                <a:gd name="T63" fmla="*/ 21 h 34"/>
                <a:gd name="T64" fmla="*/ 32 w 39"/>
                <a:gd name="T65" fmla="*/ 32 h 34"/>
                <a:gd name="T66" fmla="*/ 23 w 39"/>
                <a:gd name="T67" fmla="*/ 21 h 34"/>
                <a:gd name="T68" fmla="*/ 21 w 39"/>
                <a:gd name="T69" fmla="*/ 32 h 34"/>
                <a:gd name="T70" fmla="*/ 26 w 39"/>
                <a:gd name="T71" fmla="*/ 32 h 34"/>
                <a:gd name="T72" fmla="*/ 24 w 39"/>
                <a:gd name="T73" fmla="*/ 21 h 34"/>
                <a:gd name="T74" fmla="*/ 26 w 39"/>
                <a:gd name="T75" fmla="*/ 32 h 34"/>
                <a:gd name="T76" fmla="*/ 29 w 39"/>
                <a:gd name="T77" fmla="*/ 21 h 34"/>
                <a:gd name="T78" fmla="*/ 27 w 39"/>
                <a:gd name="T79" fmla="*/ 32 h 34"/>
                <a:gd name="T80" fmla="*/ 33 w 39"/>
                <a:gd name="T81" fmla="*/ 16 h 34"/>
                <a:gd name="T82" fmla="*/ 33 w 39"/>
                <a:gd name="T83" fmla="*/ 18 h 34"/>
                <a:gd name="T84" fmla="*/ 33 w 39"/>
                <a:gd name="T8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9" h="34">
                  <a:moveTo>
                    <a:pt x="27" y="15"/>
                  </a:moveTo>
                  <a:cubicBezTo>
                    <a:pt x="29" y="15"/>
                    <a:pt x="29" y="15"/>
                    <a:pt x="28" y="13"/>
                  </a:cubicBezTo>
                  <a:cubicBezTo>
                    <a:pt x="26" y="10"/>
                    <a:pt x="24" y="6"/>
                    <a:pt x="22" y="3"/>
                  </a:cubicBezTo>
                  <a:cubicBezTo>
                    <a:pt x="21" y="2"/>
                    <a:pt x="22" y="1"/>
                    <a:pt x="22" y="1"/>
                  </a:cubicBezTo>
                  <a:cubicBezTo>
                    <a:pt x="23" y="1"/>
                    <a:pt x="23" y="1"/>
                    <a:pt x="24" y="0"/>
                  </a:cubicBezTo>
                  <a:cubicBezTo>
                    <a:pt x="24" y="0"/>
                    <a:pt x="25" y="0"/>
                    <a:pt x="25" y="1"/>
                  </a:cubicBezTo>
                  <a:cubicBezTo>
                    <a:pt x="28" y="5"/>
                    <a:pt x="30" y="9"/>
                    <a:pt x="33" y="13"/>
                  </a:cubicBezTo>
                  <a:cubicBezTo>
                    <a:pt x="34" y="15"/>
                    <a:pt x="34" y="15"/>
                    <a:pt x="36" y="15"/>
                  </a:cubicBezTo>
                  <a:cubicBezTo>
                    <a:pt x="36" y="15"/>
                    <a:pt x="37" y="15"/>
                    <a:pt x="37" y="15"/>
                  </a:cubicBezTo>
                  <a:cubicBezTo>
                    <a:pt x="38" y="15"/>
                    <a:pt x="39" y="15"/>
                    <a:pt x="39" y="16"/>
                  </a:cubicBezTo>
                  <a:cubicBezTo>
                    <a:pt x="39" y="17"/>
                    <a:pt x="39" y="17"/>
                    <a:pt x="39" y="18"/>
                  </a:cubicBezTo>
                  <a:cubicBezTo>
                    <a:pt x="39" y="19"/>
                    <a:pt x="38" y="19"/>
                    <a:pt x="37" y="19"/>
                  </a:cubicBezTo>
                  <a:cubicBezTo>
                    <a:pt x="35" y="19"/>
                    <a:pt x="35" y="20"/>
                    <a:pt x="35" y="21"/>
                  </a:cubicBezTo>
                  <a:cubicBezTo>
                    <a:pt x="35" y="25"/>
                    <a:pt x="35" y="29"/>
                    <a:pt x="35" y="33"/>
                  </a:cubicBezTo>
                  <a:cubicBezTo>
                    <a:pt x="35" y="34"/>
                    <a:pt x="34" y="34"/>
                    <a:pt x="33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4"/>
                    <a:pt x="3" y="34"/>
                    <a:pt x="3" y="33"/>
                  </a:cubicBezTo>
                  <a:cubicBezTo>
                    <a:pt x="3" y="29"/>
                    <a:pt x="3" y="25"/>
                    <a:pt x="3" y="21"/>
                  </a:cubicBezTo>
                  <a:cubicBezTo>
                    <a:pt x="3" y="20"/>
                    <a:pt x="3" y="19"/>
                    <a:pt x="1" y="19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4" y="15"/>
                    <a:pt x="5" y="15"/>
                    <a:pt x="5" y="13"/>
                  </a:cubicBezTo>
                  <a:cubicBezTo>
                    <a:pt x="8" y="9"/>
                    <a:pt x="10" y="5"/>
                    <a:pt x="13" y="1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7" y="1"/>
                    <a:pt x="17" y="2"/>
                    <a:pt x="16" y="3"/>
                  </a:cubicBezTo>
                  <a:cubicBezTo>
                    <a:pt x="14" y="6"/>
                    <a:pt x="12" y="10"/>
                    <a:pt x="10" y="13"/>
                  </a:cubicBezTo>
                  <a:cubicBezTo>
                    <a:pt x="9" y="15"/>
                    <a:pt x="9" y="15"/>
                    <a:pt x="11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20" y="32"/>
                  </a:moveTo>
                  <a:cubicBezTo>
                    <a:pt x="20" y="21"/>
                    <a:pt x="20" y="21"/>
                    <a:pt x="20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20" y="32"/>
                    <a:pt x="20" y="32"/>
                    <a:pt x="20" y="32"/>
                  </a:cubicBezTo>
                  <a:close/>
                  <a:moveTo>
                    <a:pt x="6" y="32"/>
                  </a:moveTo>
                  <a:cubicBezTo>
                    <a:pt x="8" y="32"/>
                    <a:pt x="8" y="32"/>
                    <a:pt x="8" y="3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15" y="32"/>
                  </a:moveTo>
                  <a:cubicBezTo>
                    <a:pt x="17" y="32"/>
                    <a:pt x="17" y="32"/>
                    <a:pt x="17" y="3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32"/>
                    <a:pt x="15" y="32"/>
                    <a:pt x="15" y="32"/>
                  </a:cubicBezTo>
                  <a:close/>
                  <a:moveTo>
                    <a:pt x="12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9" y="32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32"/>
                    <a:pt x="9" y="32"/>
                    <a:pt x="9" y="32"/>
                  </a:cubicBezTo>
                  <a:close/>
                  <a:moveTo>
                    <a:pt x="6" y="16"/>
                  </a:moveTo>
                  <a:cubicBezTo>
                    <a:pt x="5" y="16"/>
                    <a:pt x="5" y="16"/>
                    <a:pt x="5" y="17"/>
                  </a:cubicBezTo>
                  <a:cubicBezTo>
                    <a:pt x="5" y="17"/>
                    <a:pt x="5" y="18"/>
                    <a:pt x="6" y="18"/>
                  </a:cubicBezTo>
                  <a:cubicBezTo>
                    <a:pt x="6" y="18"/>
                    <a:pt x="7" y="17"/>
                    <a:pt x="7" y="17"/>
                  </a:cubicBezTo>
                  <a:cubicBezTo>
                    <a:pt x="7" y="16"/>
                    <a:pt x="6" y="16"/>
                    <a:pt x="6" y="16"/>
                  </a:cubicBezTo>
                  <a:close/>
                  <a:moveTo>
                    <a:pt x="32" y="32"/>
                  </a:moveTo>
                  <a:cubicBezTo>
                    <a:pt x="32" y="21"/>
                    <a:pt x="32" y="21"/>
                    <a:pt x="32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2" y="32"/>
                    <a:pt x="32" y="32"/>
                    <a:pt x="32" y="32"/>
                  </a:cubicBezTo>
                  <a:close/>
                  <a:moveTo>
                    <a:pt x="23" y="32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26" y="32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6" y="32"/>
                    <a:pt x="26" y="32"/>
                    <a:pt x="26" y="32"/>
                  </a:cubicBezTo>
                  <a:close/>
                  <a:moveTo>
                    <a:pt x="29" y="32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9" y="32"/>
                    <a:pt x="29" y="32"/>
                    <a:pt x="29" y="32"/>
                  </a:cubicBezTo>
                  <a:close/>
                  <a:moveTo>
                    <a:pt x="33" y="16"/>
                  </a:moveTo>
                  <a:cubicBezTo>
                    <a:pt x="32" y="16"/>
                    <a:pt x="31" y="16"/>
                    <a:pt x="31" y="17"/>
                  </a:cubicBezTo>
                  <a:cubicBezTo>
                    <a:pt x="31" y="17"/>
                    <a:pt x="32" y="18"/>
                    <a:pt x="33" y="18"/>
                  </a:cubicBezTo>
                  <a:cubicBezTo>
                    <a:pt x="33" y="18"/>
                    <a:pt x="34" y="17"/>
                    <a:pt x="34" y="17"/>
                  </a:cubicBezTo>
                  <a:cubicBezTo>
                    <a:pt x="34" y="16"/>
                    <a:pt x="33" y="16"/>
                    <a:pt x="3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420"/>
            <p:cNvSpPr>
              <a:spLocks/>
            </p:cNvSpPr>
            <p:nvPr/>
          </p:nvSpPr>
          <p:spPr bwMode="auto">
            <a:xfrm>
              <a:off x="2624138" y="3665538"/>
              <a:ext cx="568325" cy="568325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421"/>
            <p:cNvSpPr>
              <a:spLocks/>
            </p:cNvSpPr>
            <p:nvPr/>
          </p:nvSpPr>
          <p:spPr bwMode="auto">
            <a:xfrm>
              <a:off x="2720975" y="3700463"/>
              <a:ext cx="471488" cy="533400"/>
            </a:xfrm>
            <a:custGeom>
              <a:avLst/>
              <a:gdLst>
                <a:gd name="T0" fmla="*/ 39 w 39"/>
                <a:gd name="T1" fmla="*/ 37 h 44"/>
                <a:gd name="T2" fmla="*/ 39 w 39"/>
                <a:gd name="T3" fmla="*/ 21 h 44"/>
                <a:gd name="T4" fmla="*/ 30 w 39"/>
                <a:gd name="T5" fmla="*/ 12 h 44"/>
                <a:gd name="T6" fmla="*/ 30 w 39"/>
                <a:gd name="T7" fmla="*/ 12 h 44"/>
                <a:gd name="T8" fmla="*/ 30 w 39"/>
                <a:gd name="T9" fmla="*/ 12 h 44"/>
                <a:gd name="T10" fmla="*/ 30 w 39"/>
                <a:gd name="T11" fmla="*/ 12 h 44"/>
                <a:gd name="T12" fmla="*/ 30 w 39"/>
                <a:gd name="T13" fmla="*/ 12 h 44"/>
                <a:gd name="T14" fmla="*/ 29 w 39"/>
                <a:gd name="T15" fmla="*/ 12 h 44"/>
                <a:gd name="T16" fmla="*/ 21 w 39"/>
                <a:gd name="T17" fmla="*/ 4 h 44"/>
                <a:gd name="T18" fmla="*/ 7 w 39"/>
                <a:gd name="T19" fmla="*/ 9 h 44"/>
                <a:gd name="T20" fmla="*/ 7 w 39"/>
                <a:gd name="T21" fmla="*/ 13 h 44"/>
                <a:gd name="T22" fmla="*/ 6 w 39"/>
                <a:gd name="T23" fmla="*/ 12 h 44"/>
                <a:gd name="T24" fmla="*/ 6 w 39"/>
                <a:gd name="T25" fmla="*/ 12 h 44"/>
                <a:gd name="T26" fmla="*/ 5 w 39"/>
                <a:gd name="T27" fmla="*/ 12 h 44"/>
                <a:gd name="T28" fmla="*/ 1 w 39"/>
                <a:gd name="T29" fmla="*/ 12 h 44"/>
                <a:gd name="T30" fmla="*/ 0 w 39"/>
                <a:gd name="T31" fmla="*/ 13 h 44"/>
                <a:gd name="T32" fmla="*/ 0 w 39"/>
                <a:gd name="T33" fmla="*/ 37 h 44"/>
                <a:gd name="T34" fmla="*/ 0 w 39"/>
                <a:gd name="T35" fmla="*/ 38 h 44"/>
                <a:gd name="T36" fmla="*/ 0 w 39"/>
                <a:gd name="T37" fmla="*/ 38 h 44"/>
                <a:gd name="T38" fmla="*/ 0 w 39"/>
                <a:gd name="T39" fmla="*/ 38 h 44"/>
                <a:gd name="T40" fmla="*/ 0 w 39"/>
                <a:gd name="T41" fmla="*/ 38 h 44"/>
                <a:gd name="T42" fmla="*/ 6 w 39"/>
                <a:gd name="T43" fmla="*/ 44 h 44"/>
                <a:gd name="T44" fmla="*/ 32 w 39"/>
                <a:gd name="T45" fmla="*/ 44 h 44"/>
                <a:gd name="T46" fmla="*/ 39 w 39"/>
                <a:gd name="T47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44">
                  <a:moveTo>
                    <a:pt x="39" y="37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5" y="17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1" y="4"/>
                    <a:pt x="21" y="4"/>
                  </a:cubicBezTo>
                  <a:cubicBezTo>
                    <a:pt x="17" y="0"/>
                    <a:pt x="7" y="2"/>
                    <a:pt x="7" y="9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4" y="12"/>
                    <a:pt x="2" y="12"/>
                    <a:pt x="1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21"/>
                    <a:pt x="0" y="29"/>
                    <a:pt x="0" y="3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6" y="44"/>
                    <a:pt x="39" y="41"/>
                    <a:pt x="39" y="37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422"/>
            <p:cNvSpPr>
              <a:spLocks noEditPoints="1"/>
            </p:cNvSpPr>
            <p:nvPr/>
          </p:nvSpPr>
          <p:spPr bwMode="auto">
            <a:xfrm>
              <a:off x="2720975" y="3689350"/>
              <a:ext cx="363538" cy="471488"/>
            </a:xfrm>
            <a:custGeom>
              <a:avLst/>
              <a:gdLst>
                <a:gd name="T0" fmla="*/ 1 w 30"/>
                <a:gd name="T1" fmla="*/ 13 h 39"/>
                <a:gd name="T2" fmla="*/ 5 w 30"/>
                <a:gd name="T3" fmla="*/ 13 h 39"/>
                <a:gd name="T4" fmla="*/ 6 w 30"/>
                <a:gd name="T5" fmla="*/ 14 h 39"/>
                <a:gd name="T6" fmla="*/ 6 w 30"/>
                <a:gd name="T7" fmla="*/ 17 h 39"/>
                <a:gd name="T8" fmla="*/ 6 w 30"/>
                <a:gd name="T9" fmla="*/ 19 h 39"/>
                <a:gd name="T10" fmla="*/ 9 w 30"/>
                <a:gd name="T11" fmla="*/ 23 h 39"/>
                <a:gd name="T12" fmla="*/ 11 w 30"/>
                <a:gd name="T13" fmla="*/ 18 h 39"/>
                <a:gd name="T14" fmla="*/ 11 w 30"/>
                <a:gd name="T15" fmla="*/ 17 h 39"/>
                <a:gd name="T16" fmla="*/ 11 w 30"/>
                <a:gd name="T17" fmla="*/ 14 h 39"/>
                <a:gd name="T18" fmla="*/ 12 w 30"/>
                <a:gd name="T19" fmla="*/ 13 h 39"/>
                <a:gd name="T20" fmla="*/ 19 w 30"/>
                <a:gd name="T21" fmla="*/ 13 h 39"/>
                <a:gd name="T22" fmla="*/ 19 w 30"/>
                <a:gd name="T23" fmla="*/ 14 h 39"/>
                <a:gd name="T24" fmla="*/ 19 w 30"/>
                <a:gd name="T25" fmla="*/ 17 h 39"/>
                <a:gd name="T26" fmla="*/ 19 w 30"/>
                <a:gd name="T27" fmla="*/ 19 h 39"/>
                <a:gd name="T28" fmla="*/ 22 w 30"/>
                <a:gd name="T29" fmla="*/ 23 h 39"/>
                <a:gd name="T30" fmla="*/ 25 w 30"/>
                <a:gd name="T31" fmla="*/ 19 h 39"/>
                <a:gd name="T32" fmla="*/ 24 w 30"/>
                <a:gd name="T33" fmla="*/ 17 h 39"/>
                <a:gd name="T34" fmla="*/ 24 w 30"/>
                <a:gd name="T35" fmla="*/ 14 h 39"/>
                <a:gd name="T36" fmla="*/ 25 w 30"/>
                <a:gd name="T37" fmla="*/ 13 h 39"/>
                <a:gd name="T38" fmla="*/ 30 w 30"/>
                <a:gd name="T39" fmla="*/ 13 h 39"/>
                <a:gd name="T40" fmla="*/ 30 w 30"/>
                <a:gd name="T41" fmla="*/ 14 h 39"/>
                <a:gd name="T42" fmla="*/ 30 w 30"/>
                <a:gd name="T43" fmla="*/ 38 h 39"/>
                <a:gd name="T44" fmla="*/ 30 w 30"/>
                <a:gd name="T45" fmla="*/ 39 h 39"/>
                <a:gd name="T46" fmla="*/ 1 w 30"/>
                <a:gd name="T47" fmla="*/ 39 h 39"/>
                <a:gd name="T48" fmla="*/ 0 w 30"/>
                <a:gd name="T49" fmla="*/ 38 h 39"/>
                <a:gd name="T50" fmla="*/ 0 w 30"/>
                <a:gd name="T51" fmla="*/ 14 h 39"/>
                <a:gd name="T52" fmla="*/ 1 w 30"/>
                <a:gd name="T53" fmla="*/ 13 h 39"/>
                <a:gd name="T54" fmla="*/ 9 w 30"/>
                <a:gd name="T55" fmla="*/ 22 h 39"/>
                <a:gd name="T56" fmla="*/ 10 w 30"/>
                <a:gd name="T57" fmla="*/ 19 h 39"/>
                <a:gd name="T58" fmla="*/ 10 w 30"/>
                <a:gd name="T59" fmla="*/ 18 h 39"/>
                <a:gd name="T60" fmla="*/ 10 w 30"/>
                <a:gd name="T61" fmla="*/ 10 h 39"/>
                <a:gd name="T62" fmla="*/ 21 w 30"/>
                <a:gd name="T63" fmla="*/ 10 h 39"/>
                <a:gd name="T64" fmla="*/ 21 w 30"/>
                <a:gd name="T65" fmla="*/ 18 h 39"/>
                <a:gd name="T66" fmla="*/ 20 w 30"/>
                <a:gd name="T67" fmla="*/ 19 h 39"/>
                <a:gd name="T68" fmla="*/ 22 w 30"/>
                <a:gd name="T69" fmla="*/ 22 h 39"/>
                <a:gd name="T70" fmla="*/ 23 w 30"/>
                <a:gd name="T71" fmla="*/ 19 h 39"/>
                <a:gd name="T72" fmla="*/ 23 w 30"/>
                <a:gd name="T73" fmla="*/ 18 h 39"/>
                <a:gd name="T74" fmla="*/ 23 w 30"/>
                <a:gd name="T75" fmla="*/ 10 h 39"/>
                <a:gd name="T76" fmla="*/ 7 w 30"/>
                <a:gd name="T77" fmla="*/ 10 h 39"/>
                <a:gd name="T78" fmla="*/ 7 w 30"/>
                <a:gd name="T79" fmla="*/ 18 h 39"/>
                <a:gd name="T80" fmla="*/ 7 w 30"/>
                <a:gd name="T81" fmla="*/ 19 h 39"/>
                <a:gd name="T82" fmla="*/ 9 w 30"/>
                <a:gd name="T83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" h="39">
                  <a:moveTo>
                    <a:pt x="1" y="13"/>
                  </a:moveTo>
                  <a:cubicBezTo>
                    <a:pt x="2" y="13"/>
                    <a:pt x="4" y="13"/>
                    <a:pt x="5" y="13"/>
                  </a:cubicBezTo>
                  <a:cubicBezTo>
                    <a:pt x="6" y="13"/>
                    <a:pt x="6" y="13"/>
                    <a:pt x="6" y="14"/>
                  </a:cubicBezTo>
                  <a:cubicBezTo>
                    <a:pt x="6" y="15"/>
                    <a:pt x="6" y="16"/>
                    <a:pt x="6" y="17"/>
                  </a:cubicBezTo>
                  <a:cubicBezTo>
                    <a:pt x="6" y="17"/>
                    <a:pt x="6" y="18"/>
                    <a:pt x="6" y="19"/>
                  </a:cubicBezTo>
                  <a:cubicBezTo>
                    <a:pt x="5" y="21"/>
                    <a:pt x="6" y="23"/>
                    <a:pt x="9" y="23"/>
                  </a:cubicBezTo>
                  <a:cubicBezTo>
                    <a:pt x="11" y="23"/>
                    <a:pt x="13" y="21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4" y="13"/>
                    <a:pt x="16" y="13"/>
                    <a:pt x="19" y="13"/>
                  </a:cubicBezTo>
                  <a:cubicBezTo>
                    <a:pt x="19" y="13"/>
                    <a:pt x="19" y="13"/>
                    <a:pt x="19" y="14"/>
                  </a:cubicBezTo>
                  <a:cubicBezTo>
                    <a:pt x="19" y="15"/>
                    <a:pt x="19" y="16"/>
                    <a:pt x="19" y="17"/>
                  </a:cubicBezTo>
                  <a:cubicBezTo>
                    <a:pt x="19" y="18"/>
                    <a:pt x="19" y="18"/>
                    <a:pt x="19" y="19"/>
                  </a:cubicBezTo>
                  <a:cubicBezTo>
                    <a:pt x="18" y="21"/>
                    <a:pt x="19" y="23"/>
                    <a:pt x="22" y="23"/>
                  </a:cubicBezTo>
                  <a:cubicBezTo>
                    <a:pt x="24" y="23"/>
                    <a:pt x="26" y="21"/>
                    <a:pt x="25" y="19"/>
                  </a:cubicBezTo>
                  <a:cubicBezTo>
                    <a:pt x="24" y="18"/>
                    <a:pt x="24" y="18"/>
                    <a:pt x="24" y="17"/>
                  </a:cubicBezTo>
                  <a:cubicBezTo>
                    <a:pt x="24" y="16"/>
                    <a:pt x="24" y="15"/>
                    <a:pt x="24" y="14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7" y="13"/>
                    <a:pt x="28" y="13"/>
                    <a:pt x="30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0" y="22"/>
                    <a:pt x="30" y="30"/>
                    <a:pt x="30" y="38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20" y="39"/>
                    <a:pt x="10" y="39"/>
                    <a:pt x="1" y="39"/>
                  </a:cubicBezTo>
                  <a:cubicBezTo>
                    <a:pt x="0" y="39"/>
                    <a:pt x="0" y="39"/>
                    <a:pt x="0" y="38"/>
                  </a:cubicBezTo>
                  <a:cubicBezTo>
                    <a:pt x="0" y="30"/>
                    <a:pt x="0" y="22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lose/>
                  <a:moveTo>
                    <a:pt x="9" y="22"/>
                  </a:moveTo>
                  <a:cubicBezTo>
                    <a:pt x="10" y="22"/>
                    <a:pt x="11" y="21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5"/>
                    <a:pt x="10" y="13"/>
                    <a:pt x="10" y="10"/>
                  </a:cubicBezTo>
                  <a:cubicBezTo>
                    <a:pt x="10" y="4"/>
                    <a:pt x="21" y="4"/>
                    <a:pt x="21" y="10"/>
                  </a:cubicBezTo>
                  <a:cubicBezTo>
                    <a:pt x="21" y="13"/>
                    <a:pt x="21" y="15"/>
                    <a:pt x="21" y="18"/>
                  </a:cubicBezTo>
                  <a:cubicBezTo>
                    <a:pt x="21" y="18"/>
                    <a:pt x="21" y="18"/>
                    <a:pt x="20" y="19"/>
                  </a:cubicBezTo>
                  <a:cubicBezTo>
                    <a:pt x="19" y="20"/>
                    <a:pt x="20" y="22"/>
                    <a:pt x="22" y="22"/>
                  </a:cubicBezTo>
                  <a:cubicBezTo>
                    <a:pt x="23" y="22"/>
                    <a:pt x="24" y="20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5"/>
                    <a:pt x="23" y="13"/>
                    <a:pt x="23" y="10"/>
                  </a:cubicBezTo>
                  <a:cubicBezTo>
                    <a:pt x="23" y="0"/>
                    <a:pt x="7" y="0"/>
                    <a:pt x="7" y="10"/>
                  </a:cubicBezTo>
                  <a:cubicBezTo>
                    <a:pt x="7" y="13"/>
                    <a:pt x="7" y="15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6" y="21"/>
                    <a:pt x="7" y="22"/>
                    <a:pt x="9" y="22"/>
                  </a:cubicBezTo>
                  <a:close/>
                </a:path>
              </a:pathLst>
            </a:custGeom>
            <a:solidFill>
              <a:srgbClr val="F99B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423"/>
            <p:cNvSpPr>
              <a:spLocks/>
            </p:cNvSpPr>
            <p:nvPr/>
          </p:nvSpPr>
          <p:spPr bwMode="auto">
            <a:xfrm>
              <a:off x="217488" y="3665538"/>
              <a:ext cx="568325" cy="568325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BC20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424"/>
            <p:cNvSpPr>
              <a:spLocks/>
            </p:cNvSpPr>
            <p:nvPr/>
          </p:nvSpPr>
          <p:spPr bwMode="auto">
            <a:xfrm>
              <a:off x="254000" y="3833813"/>
              <a:ext cx="531813" cy="400050"/>
            </a:xfrm>
            <a:custGeom>
              <a:avLst/>
              <a:gdLst>
                <a:gd name="T0" fmla="*/ 44 w 44"/>
                <a:gd name="T1" fmla="*/ 26 h 33"/>
                <a:gd name="T2" fmla="*/ 44 w 44"/>
                <a:gd name="T3" fmla="*/ 11 h 33"/>
                <a:gd name="T4" fmla="*/ 42 w 44"/>
                <a:gd name="T5" fmla="*/ 8 h 33"/>
                <a:gd name="T6" fmla="*/ 42 w 44"/>
                <a:gd name="T7" fmla="*/ 8 h 33"/>
                <a:gd name="T8" fmla="*/ 40 w 44"/>
                <a:gd name="T9" fmla="*/ 8 h 33"/>
                <a:gd name="T10" fmla="*/ 22 w 44"/>
                <a:gd name="T11" fmla="*/ 5 h 33"/>
                <a:gd name="T12" fmla="*/ 20 w 44"/>
                <a:gd name="T13" fmla="*/ 5 h 33"/>
                <a:gd name="T14" fmla="*/ 1 w 44"/>
                <a:gd name="T15" fmla="*/ 8 h 33"/>
                <a:gd name="T16" fmla="*/ 0 w 44"/>
                <a:gd name="T17" fmla="*/ 9 h 33"/>
                <a:gd name="T18" fmla="*/ 3 w 44"/>
                <a:gd name="T19" fmla="*/ 13 h 33"/>
                <a:gd name="T20" fmla="*/ 24 w 44"/>
                <a:gd name="T21" fmla="*/ 33 h 33"/>
                <a:gd name="T22" fmla="*/ 37 w 44"/>
                <a:gd name="T23" fmla="*/ 33 h 33"/>
                <a:gd name="T24" fmla="*/ 44 w 44"/>
                <a:gd name="T25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33">
                  <a:moveTo>
                    <a:pt x="44" y="26"/>
                  </a:moveTo>
                  <a:cubicBezTo>
                    <a:pt x="44" y="11"/>
                    <a:pt x="44" y="11"/>
                    <a:pt x="44" y="11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1" y="8"/>
                    <a:pt x="40" y="8"/>
                  </a:cubicBezTo>
                  <a:cubicBezTo>
                    <a:pt x="33" y="12"/>
                    <a:pt x="27" y="0"/>
                    <a:pt x="22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14" y="0"/>
                    <a:pt x="9" y="12"/>
                    <a:pt x="1" y="8"/>
                  </a:cubicBezTo>
                  <a:cubicBezTo>
                    <a:pt x="0" y="7"/>
                    <a:pt x="0" y="7"/>
                    <a:pt x="0" y="9"/>
                  </a:cubicBezTo>
                  <a:cubicBezTo>
                    <a:pt x="1" y="11"/>
                    <a:pt x="2" y="12"/>
                    <a:pt x="3" y="13"/>
                  </a:cubicBezTo>
                  <a:cubicBezTo>
                    <a:pt x="3" y="13"/>
                    <a:pt x="16" y="26"/>
                    <a:pt x="24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41" y="33"/>
                    <a:pt x="44" y="30"/>
                    <a:pt x="44" y="26"/>
                  </a:cubicBezTo>
                  <a:close/>
                </a:path>
              </a:pathLst>
            </a:custGeom>
            <a:solidFill>
              <a:srgbClr val="8F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425"/>
            <p:cNvSpPr>
              <a:spLocks/>
            </p:cNvSpPr>
            <p:nvPr/>
          </p:nvSpPr>
          <p:spPr bwMode="auto">
            <a:xfrm>
              <a:off x="254000" y="3833813"/>
              <a:ext cx="508000" cy="230188"/>
            </a:xfrm>
            <a:custGeom>
              <a:avLst/>
              <a:gdLst>
                <a:gd name="T0" fmla="*/ 20 w 42"/>
                <a:gd name="T1" fmla="*/ 5 h 19"/>
                <a:gd name="T2" fmla="*/ 1 w 42"/>
                <a:gd name="T3" fmla="*/ 8 h 19"/>
                <a:gd name="T4" fmla="*/ 0 w 42"/>
                <a:gd name="T5" fmla="*/ 9 h 19"/>
                <a:gd name="T6" fmla="*/ 20 w 42"/>
                <a:gd name="T7" fmla="*/ 12 h 19"/>
                <a:gd name="T8" fmla="*/ 21 w 42"/>
                <a:gd name="T9" fmla="*/ 12 h 19"/>
                <a:gd name="T10" fmla="*/ 41 w 42"/>
                <a:gd name="T11" fmla="*/ 9 h 19"/>
                <a:gd name="T12" fmla="*/ 40 w 42"/>
                <a:gd name="T13" fmla="*/ 8 h 19"/>
                <a:gd name="T14" fmla="*/ 22 w 42"/>
                <a:gd name="T15" fmla="*/ 5 h 19"/>
                <a:gd name="T16" fmla="*/ 20 w 42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9">
                  <a:moveTo>
                    <a:pt x="20" y="5"/>
                  </a:moveTo>
                  <a:cubicBezTo>
                    <a:pt x="14" y="0"/>
                    <a:pt x="9" y="12"/>
                    <a:pt x="1" y="8"/>
                  </a:cubicBezTo>
                  <a:cubicBezTo>
                    <a:pt x="0" y="7"/>
                    <a:pt x="0" y="7"/>
                    <a:pt x="0" y="9"/>
                  </a:cubicBezTo>
                  <a:cubicBezTo>
                    <a:pt x="5" y="19"/>
                    <a:pt x="17" y="16"/>
                    <a:pt x="20" y="12"/>
                  </a:cubicBezTo>
                  <a:cubicBezTo>
                    <a:pt x="21" y="11"/>
                    <a:pt x="21" y="11"/>
                    <a:pt x="21" y="12"/>
                  </a:cubicBezTo>
                  <a:cubicBezTo>
                    <a:pt x="25" y="16"/>
                    <a:pt x="37" y="19"/>
                    <a:pt x="41" y="9"/>
                  </a:cubicBezTo>
                  <a:cubicBezTo>
                    <a:pt x="42" y="8"/>
                    <a:pt x="42" y="8"/>
                    <a:pt x="40" y="8"/>
                  </a:cubicBezTo>
                  <a:cubicBezTo>
                    <a:pt x="33" y="12"/>
                    <a:pt x="27" y="0"/>
                    <a:pt x="22" y="5"/>
                  </a:cubicBezTo>
                  <a:cubicBezTo>
                    <a:pt x="21" y="5"/>
                    <a:pt x="21" y="5"/>
                    <a:pt x="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426"/>
            <p:cNvSpPr>
              <a:spLocks/>
            </p:cNvSpPr>
            <p:nvPr/>
          </p:nvSpPr>
          <p:spPr bwMode="auto">
            <a:xfrm>
              <a:off x="217488" y="4462463"/>
              <a:ext cx="568325" cy="569913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A6D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427"/>
            <p:cNvSpPr>
              <a:spLocks/>
            </p:cNvSpPr>
            <p:nvPr/>
          </p:nvSpPr>
          <p:spPr bwMode="auto">
            <a:xfrm>
              <a:off x="423863" y="4498975"/>
              <a:ext cx="361950" cy="533400"/>
            </a:xfrm>
            <a:custGeom>
              <a:avLst/>
              <a:gdLst>
                <a:gd name="T0" fmla="*/ 30 w 30"/>
                <a:gd name="T1" fmla="*/ 37 h 44"/>
                <a:gd name="T2" fmla="*/ 30 w 30"/>
                <a:gd name="T3" fmla="*/ 21 h 44"/>
                <a:gd name="T4" fmla="*/ 11 w 30"/>
                <a:gd name="T5" fmla="*/ 2 h 44"/>
                <a:gd name="T6" fmla="*/ 7 w 30"/>
                <a:gd name="T7" fmla="*/ 0 h 44"/>
                <a:gd name="T8" fmla="*/ 3 w 30"/>
                <a:gd name="T9" fmla="*/ 6 h 44"/>
                <a:gd name="T10" fmla="*/ 4 w 30"/>
                <a:gd name="T11" fmla="*/ 8 h 44"/>
                <a:gd name="T12" fmla="*/ 4 w 30"/>
                <a:gd name="T13" fmla="*/ 8 h 44"/>
                <a:gd name="T14" fmla="*/ 4 w 30"/>
                <a:gd name="T15" fmla="*/ 8 h 44"/>
                <a:gd name="T16" fmla="*/ 5 w 30"/>
                <a:gd name="T17" fmla="*/ 10 h 44"/>
                <a:gd name="T18" fmla="*/ 6 w 30"/>
                <a:gd name="T19" fmla="*/ 11 h 44"/>
                <a:gd name="T20" fmla="*/ 6 w 30"/>
                <a:gd name="T21" fmla="*/ 11 h 44"/>
                <a:gd name="T22" fmla="*/ 6 w 30"/>
                <a:gd name="T23" fmla="*/ 11 h 44"/>
                <a:gd name="T24" fmla="*/ 3 w 30"/>
                <a:gd name="T25" fmla="*/ 37 h 44"/>
                <a:gd name="T26" fmla="*/ 4 w 30"/>
                <a:gd name="T27" fmla="*/ 38 h 44"/>
                <a:gd name="T28" fmla="*/ 6 w 30"/>
                <a:gd name="T29" fmla="*/ 41 h 44"/>
                <a:gd name="T30" fmla="*/ 10 w 30"/>
                <a:gd name="T31" fmla="*/ 44 h 44"/>
                <a:gd name="T32" fmla="*/ 23 w 30"/>
                <a:gd name="T33" fmla="*/ 44 h 44"/>
                <a:gd name="T34" fmla="*/ 30 w 30"/>
                <a:gd name="T35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44">
                  <a:moveTo>
                    <a:pt x="30" y="37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23" y="14"/>
                    <a:pt x="11" y="2"/>
                    <a:pt x="11" y="2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2" y="0"/>
                    <a:pt x="0" y="4"/>
                    <a:pt x="3" y="6"/>
                  </a:cubicBezTo>
                  <a:cubicBezTo>
                    <a:pt x="3" y="6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5" y="9"/>
                    <a:pt x="5" y="10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21"/>
                    <a:pt x="4" y="29"/>
                    <a:pt x="3" y="37"/>
                  </a:cubicBezTo>
                  <a:cubicBezTo>
                    <a:pt x="3" y="38"/>
                    <a:pt x="3" y="38"/>
                    <a:pt x="4" y="38"/>
                  </a:cubicBezTo>
                  <a:cubicBezTo>
                    <a:pt x="5" y="39"/>
                    <a:pt x="5" y="40"/>
                    <a:pt x="6" y="41"/>
                  </a:cubicBezTo>
                  <a:cubicBezTo>
                    <a:pt x="6" y="41"/>
                    <a:pt x="8" y="43"/>
                    <a:pt x="10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7" y="44"/>
                    <a:pt x="30" y="41"/>
                    <a:pt x="30" y="37"/>
                  </a:cubicBezTo>
                  <a:close/>
                </a:path>
              </a:pathLst>
            </a:custGeom>
            <a:solidFill>
              <a:srgbClr val="93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428"/>
            <p:cNvSpPr>
              <a:spLocks noEditPoints="1"/>
            </p:cNvSpPr>
            <p:nvPr/>
          </p:nvSpPr>
          <p:spPr bwMode="auto">
            <a:xfrm>
              <a:off x="423863" y="4498975"/>
              <a:ext cx="157163" cy="496888"/>
            </a:xfrm>
            <a:custGeom>
              <a:avLst/>
              <a:gdLst>
                <a:gd name="T0" fmla="*/ 3 w 13"/>
                <a:gd name="T1" fmla="*/ 6 h 41"/>
                <a:gd name="T2" fmla="*/ 7 w 13"/>
                <a:gd name="T3" fmla="*/ 0 h 41"/>
                <a:gd name="T4" fmla="*/ 10 w 13"/>
                <a:gd name="T5" fmla="*/ 7 h 41"/>
                <a:gd name="T6" fmla="*/ 10 w 13"/>
                <a:gd name="T7" fmla="*/ 6 h 41"/>
                <a:gd name="T8" fmla="*/ 10 w 13"/>
                <a:gd name="T9" fmla="*/ 6 h 41"/>
                <a:gd name="T10" fmla="*/ 10 w 13"/>
                <a:gd name="T11" fmla="*/ 5 h 41"/>
                <a:gd name="T12" fmla="*/ 7 w 13"/>
                <a:gd name="T13" fmla="*/ 1 h 41"/>
                <a:gd name="T14" fmla="*/ 4 w 13"/>
                <a:gd name="T15" fmla="*/ 6 h 41"/>
                <a:gd name="T16" fmla="*/ 4 w 13"/>
                <a:gd name="T17" fmla="*/ 6 h 41"/>
                <a:gd name="T18" fmla="*/ 4 w 13"/>
                <a:gd name="T19" fmla="*/ 6 h 41"/>
                <a:gd name="T20" fmla="*/ 3 w 13"/>
                <a:gd name="T21" fmla="*/ 6 h 41"/>
                <a:gd name="T22" fmla="*/ 6 w 13"/>
                <a:gd name="T23" fmla="*/ 41 h 41"/>
                <a:gd name="T24" fmla="*/ 4 w 13"/>
                <a:gd name="T25" fmla="*/ 38 h 41"/>
                <a:gd name="T26" fmla="*/ 3 w 13"/>
                <a:gd name="T27" fmla="*/ 37 h 41"/>
                <a:gd name="T28" fmla="*/ 6 w 13"/>
                <a:gd name="T29" fmla="*/ 11 h 41"/>
                <a:gd name="T30" fmla="*/ 6 w 13"/>
                <a:gd name="T31" fmla="*/ 11 h 41"/>
                <a:gd name="T32" fmla="*/ 7 w 13"/>
                <a:gd name="T33" fmla="*/ 11 h 41"/>
                <a:gd name="T34" fmla="*/ 8 w 13"/>
                <a:gd name="T35" fmla="*/ 11 h 41"/>
                <a:gd name="T36" fmla="*/ 10 w 13"/>
                <a:gd name="T37" fmla="*/ 37 h 41"/>
                <a:gd name="T38" fmla="*/ 10 w 13"/>
                <a:gd name="T39" fmla="*/ 38 h 41"/>
                <a:gd name="T40" fmla="*/ 7 w 13"/>
                <a:gd name="T41" fmla="*/ 41 h 41"/>
                <a:gd name="T42" fmla="*/ 6 w 13"/>
                <a:gd name="T43" fmla="*/ 41 h 41"/>
                <a:gd name="T44" fmla="*/ 5 w 13"/>
                <a:gd name="T45" fmla="*/ 10 h 41"/>
                <a:gd name="T46" fmla="*/ 6 w 13"/>
                <a:gd name="T47" fmla="*/ 10 h 41"/>
                <a:gd name="T48" fmla="*/ 7 w 13"/>
                <a:gd name="T49" fmla="*/ 10 h 41"/>
                <a:gd name="T50" fmla="*/ 8 w 13"/>
                <a:gd name="T51" fmla="*/ 10 h 41"/>
                <a:gd name="T52" fmla="*/ 9 w 13"/>
                <a:gd name="T53" fmla="*/ 8 h 41"/>
                <a:gd name="T54" fmla="*/ 9 w 13"/>
                <a:gd name="T55" fmla="*/ 7 h 41"/>
                <a:gd name="T56" fmla="*/ 9 w 13"/>
                <a:gd name="T57" fmla="*/ 6 h 41"/>
                <a:gd name="T58" fmla="*/ 8 w 13"/>
                <a:gd name="T59" fmla="*/ 6 h 41"/>
                <a:gd name="T60" fmla="*/ 5 w 13"/>
                <a:gd name="T61" fmla="*/ 6 h 41"/>
                <a:gd name="T62" fmla="*/ 5 w 13"/>
                <a:gd name="T63" fmla="*/ 6 h 41"/>
                <a:gd name="T64" fmla="*/ 4 w 13"/>
                <a:gd name="T65" fmla="*/ 7 h 41"/>
                <a:gd name="T66" fmla="*/ 4 w 13"/>
                <a:gd name="T67" fmla="*/ 8 h 41"/>
                <a:gd name="T68" fmla="*/ 5 w 13"/>
                <a:gd name="T69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41">
                  <a:moveTo>
                    <a:pt x="3" y="6"/>
                  </a:moveTo>
                  <a:cubicBezTo>
                    <a:pt x="0" y="4"/>
                    <a:pt x="2" y="0"/>
                    <a:pt x="7" y="0"/>
                  </a:cubicBezTo>
                  <a:cubicBezTo>
                    <a:pt x="11" y="0"/>
                    <a:pt x="13" y="4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2" y="4"/>
                    <a:pt x="10" y="1"/>
                    <a:pt x="7" y="1"/>
                  </a:cubicBezTo>
                  <a:cubicBezTo>
                    <a:pt x="4" y="1"/>
                    <a:pt x="2" y="4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3" y="7"/>
                    <a:pt x="3" y="6"/>
                  </a:cubicBezTo>
                  <a:close/>
                  <a:moveTo>
                    <a:pt x="6" y="41"/>
                  </a:moveTo>
                  <a:cubicBezTo>
                    <a:pt x="5" y="40"/>
                    <a:pt x="5" y="39"/>
                    <a:pt x="4" y="38"/>
                  </a:cubicBezTo>
                  <a:cubicBezTo>
                    <a:pt x="3" y="38"/>
                    <a:pt x="3" y="38"/>
                    <a:pt x="3" y="37"/>
                  </a:cubicBezTo>
                  <a:cubicBezTo>
                    <a:pt x="4" y="29"/>
                    <a:pt x="5" y="2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20"/>
                    <a:pt x="10" y="29"/>
                    <a:pt x="10" y="37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9"/>
                    <a:pt x="8" y="40"/>
                    <a:pt x="7" y="41"/>
                  </a:cubicBezTo>
                  <a:cubicBezTo>
                    <a:pt x="7" y="41"/>
                    <a:pt x="7" y="41"/>
                    <a:pt x="6" y="41"/>
                  </a:cubicBezTo>
                  <a:close/>
                  <a:moveTo>
                    <a:pt x="5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5" y="9"/>
                    <a:pt x="5" y="10"/>
                  </a:cubicBezTo>
                  <a:close/>
                </a:path>
              </a:pathLst>
            </a:custGeom>
            <a:solidFill>
              <a:srgbClr val="184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429"/>
            <p:cNvSpPr>
              <a:spLocks/>
            </p:cNvSpPr>
            <p:nvPr/>
          </p:nvSpPr>
          <p:spPr bwMode="auto">
            <a:xfrm>
              <a:off x="217488" y="5260975"/>
              <a:ext cx="568325" cy="581025"/>
            </a:xfrm>
            <a:custGeom>
              <a:avLst/>
              <a:gdLst>
                <a:gd name="T0" fmla="*/ 7 w 47"/>
                <a:gd name="T1" fmla="*/ 0 h 48"/>
                <a:gd name="T2" fmla="*/ 40 w 47"/>
                <a:gd name="T3" fmla="*/ 0 h 48"/>
                <a:gd name="T4" fmla="*/ 47 w 47"/>
                <a:gd name="T5" fmla="*/ 8 h 48"/>
                <a:gd name="T6" fmla="*/ 47 w 47"/>
                <a:gd name="T7" fmla="*/ 40 h 48"/>
                <a:gd name="T8" fmla="*/ 40 w 47"/>
                <a:gd name="T9" fmla="*/ 48 h 48"/>
                <a:gd name="T10" fmla="*/ 7 w 47"/>
                <a:gd name="T11" fmla="*/ 48 h 48"/>
                <a:gd name="T12" fmla="*/ 0 w 47"/>
                <a:gd name="T13" fmla="*/ 40 h 48"/>
                <a:gd name="T14" fmla="*/ 0 w 47"/>
                <a:gd name="T15" fmla="*/ 8 h 48"/>
                <a:gd name="T16" fmla="*/ 7 w 47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8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4"/>
                    <a:pt x="47" y="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8"/>
                    <a:pt x="40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3" y="48"/>
                    <a:pt x="0" y="44"/>
                    <a:pt x="0" y="4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C2D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430"/>
            <p:cNvSpPr>
              <a:spLocks/>
            </p:cNvSpPr>
            <p:nvPr/>
          </p:nvSpPr>
          <p:spPr bwMode="auto">
            <a:xfrm>
              <a:off x="266700" y="5478463"/>
              <a:ext cx="519113" cy="363538"/>
            </a:xfrm>
            <a:custGeom>
              <a:avLst/>
              <a:gdLst>
                <a:gd name="T0" fmla="*/ 43 w 43"/>
                <a:gd name="T1" fmla="*/ 22 h 30"/>
                <a:gd name="T2" fmla="*/ 43 w 43"/>
                <a:gd name="T3" fmla="*/ 6 h 30"/>
                <a:gd name="T4" fmla="*/ 40 w 43"/>
                <a:gd name="T5" fmla="*/ 2 h 30"/>
                <a:gd name="T6" fmla="*/ 40 w 43"/>
                <a:gd name="T7" fmla="*/ 2 h 30"/>
                <a:gd name="T8" fmla="*/ 39 w 43"/>
                <a:gd name="T9" fmla="*/ 2 h 30"/>
                <a:gd name="T10" fmla="*/ 20 w 43"/>
                <a:gd name="T11" fmla="*/ 2 h 30"/>
                <a:gd name="T12" fmla="*/ 1 w 43"/>
                <a:gd name="T13" fmla="*/ 2 h 30"/>
                <a:gd name="T14" fmla="*/ 0 w 43"/>
                <a:gd name="T15" fmla="*/ 2 h 30"/>
                <a:gd name="T16" fmla="*/ 0 w 43"/>
                <a:gd name="T17" fmla="*/ 4 h 30"/>
                <a:gd name="T18" fmla="*/ 0 w 43"/>
                <a:gd name="T19" fmla="*/ 4 h 30"/>
                <a:gd name="T20" fmla="*/ 0 w 43"/>
                <a:gd name="T21" fmla="*/ 4 h 30"/>
                <a:gd name="T22" fmla="*/ 0 w 43"/>
                <a:gd name="T23" fmla="*/ 4 h 30"/>
                <a:gd name="T24" fmla="*/ 0 w 43"/>
                <a:gd name="T25" fmla="*/ 4 h 30"/>
                <a:gd name="T26" fmla="*/ 1 w 43"/>
                <a:gd name="T27" fmla="*/ 5 h 30"/>
                <a:gd name="T28" fmla="*/ 1 w 43"/>
                <a:gd name="T29" fmla="*/ 6 h 30"/>
                <a:gd name="T30" fmla="*/ 3 w 43"/>
                <a:gd name="T31" fmla="*/ 12 h 30"/>
                <a:gd name="T32" fmla="*/ 21 w 43"/>
                <a:gd name="T33" fmla="*/ 30 h 30"/>
                <a:gd name="T34" fmla="*/ 36 w 43"/>
                <a:gd name="T35" fmla="*/ 30 h 30"/>
                <a:gd name="T36" fmla="*/ 43 w 43"/>
                <a:gd name="T37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30">
                  <a:moveTo>
                    <a:pt x="43" y="22"/>
                  </a:moveTo>
                  <a:cubicBezTo>
                    <a:pt x="43" y="6"/>
                    <a:pt x="43" y="6"/>
                    <a:pt x="43" y="6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28" y="0"/>
                    <a:pt x="26" y="2"/>
                    <a:pt x="20" y="2"/>
                  </a:cubicBezTo>
                  <a:cubicBezTo>
                    <a:pt x="14" y="2"/>
                    <a:pt x="12" y="0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9"/>
                    <a:pt x="2" y="11"/>
                    <a:pt x="3" y="12"/>
                  </a:cubicBezTo>
                  <a:cubicBezTo>
                    <a:pt x="3" y="12"/>
                    <a:pt x="15" y="24"/>
                    <a:pt x="21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0" y="30"/>
                    <a:pt x="43" y="26"/>
                    <a:pt x="43" y="22"/>
                  </a:cubicBezTo>
                  <a:close/>
                </a:path>
              </a:pathLst>
            </a:custGeom>
            <a:solidFill>
              <a:srgbClr val="A1B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431"/>
            <p:cNvSpPr>
              <a:spLocks noEditPoints="1"/>
            </p:cNvSpPr>
            <p:nvPr/>
          </p:nvSpPr>
          <p:spPr bwMode="auto">
            <a:xfrm>
              <a:off x="266700" y="5478463"/>
              <a:ext cx="482600" cy="169863"/>
            </a:xfrm>
            <a:custGeom>
              <a:avLst/>
              <a:gdLst>
                <a:gd name="T0" fmla="*/ 1 w 40"/>
                <a:gd name="T1" fmla="*/ 2 h 14"/>
                <a:gd name="T2" fmla="*/ 20 w 40"/>
                <a:gd name="T3" fmla="*/ 2 h 14"/>
                <a:gd name="T4" fmla="*/ 39 w 40"/>
                <a:gd name="T5" fmla="*/ 2 h 14"/>
                <a:gd name="T6" fmla="*/ 40 w 40"/>
                <a:gd name="T7" fmla="*/ 2 h 14"/>
                <a:gd name="T8" fmla="*/ 40 w 40"/>
                <a:gd name="T9" fmla="*/ 4 h 14"/>
                <a:gd name="T10" fmla="*/ 39 w 40"/>
                <a:gd name="T11" fmla="*/ 5 h 14"/>
                <a:gd name="T12" fmla="*/ 38 w 40"/>
                <a:gd name="T13" fmla="*/ 6 h 14"/>
                <a:gd name="T14" fmla="*/ 31 w 40"/>
                <a:gd name="T15" fmla="*/ 14 h 14"/>
                <a:gd name="T16" fmla="*/ 22 w 40"/>
                <a:gd name="T17" fmla="*/ 8 h 14"/>
                <a:gd name="T18" fmla="*/ 17 w 40"/>
                <a:gd name="T19" fmla="*/ 8 h 14"/>
                <a:gd name="T20" fmla="*/ 8 w 40"/>
                <a:gd name="T21" fmla="*/ 14 h 14"/>
                <a:gd name="T22" fmla="*/ 1 w 40"/>
                <a:gd name="T23" fmla="*/ 6 h 14"/>
                <a:gd name="T24" fmla="*/ 0 w 40"/>
                <a:gd name="T25" fmla="*/ 5 h 14"/>
                <a:gd name="T26" fmla="*/ 0 w 40"/>
                <a:gd name="T27" fmla="*/ 4 h 14"/>
                <a:gd name="T28" fmla="*/ 0 w 40"/>
                <a:gd name="T29" fmla="*/ 2 h 14"/>
                <a:gd name="T30" fmla="*/ 1 w 40"/>
                <a:gd name="T31" fmla="*/ 2 h 14"/>
                <a:gd name="T32" fmla="*/ 37 w 40"/>
                <a:gd name="T33" fmla="*/ 6 h 14"/>
                <a:gd name="T34" fmla="*/ 35 w 40"/>
                <a:gd name="T35" fmla="*/ 3 h 14"/>
                <a:gd name="T36" fmla="*/ 30 w 40"/>
                <a:gd name="T37" fmla="*/ 2 h 14"/>
                <a:gd name="T38" fmla="*/ 25 w 40"/>
                <a:gd name="T39" fmla="*/ 3 h 14"/>
                <a:gd name="T40" fmla="*/ 23 w 40"/>
                <a:gd name="T41" fmla="*/ 5 h 14"/>
                <a:gd name="T42" fmla="*/ 31 w 40"/>
                <a:gd name="T43" fmla="*/ 12 h 14"/>
                <a:gd name="T44" fmla="*/ 37 w 40"/>
                <a:gd name="T45" fmla="*/ 6 h 14"/>
                <a:gd name="T46" fmla="*/ 3 w 40"/>
                <a:gd name="T47" fmla="*/ 6 h 14"/>
                <a:gd name="T48" fmla="*/ 8 w 40"/>
                <a:gd name="T49" fmla="*/ 12 h 14"/>
                <a:gd name="T50" fmla="*/ 16 w 40"/>
                <a:gd name="T51" fmla="*/ 5 h 14"/>
                <a:gd name="T52" fmla="*/ 15 w 40"/>
                <a:gd name="T53" fmla="*/ 3 h 14"/>
                <a:gd name="T54" fmla="*/ 9 w 40"/>
                <a:gd name="T55" fmla="*/ 2 h 14"/>
                <a:gd name="T56" fmla="*/ 5 w 40"/>
                <a:gd name="T57" fmla="*/ 3 h 14"/>
                <a:gd name="T58" fmla="*/ 3 w 40"/>
                <a:gd name="T5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0" h="14">
                  <a:moveTo>
                    <a:pt x="1" y="2"/>
                  </a:moveTo>
                  <a:cubicBezTo>
                    <a:pt x="12" y="0"/>
                    <a:pt x="14" y="2"/>
                    <a:pt x="20" y="2"/>
                  </a:cubicBezTo>
                  <a:cubicBezTo>
                    <a:pt x="26" y="2"/>
                    <a:pt x="28" y="0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40" y="4"/>
                    <a:pt x="40" y="4"/>
                    <a:pt x="39" y="5"/>
                  </a:cubicBezTo>
                  <a:cubicBezTo>
                    <a:pt x="39" y="5"/>
                    <a:pt x="39" y="5"/>
                    <a:pt x="38" y="6"/>
                  </a:cubicBezTo>
                  <a:cubicBezTo>
                    <a:pt x="38" y="11"/>
                    <a:pt x="35" y="14"/>
                    <a:pt x="31" y="14"/>
                  </a:cubicBezTo>
                  <a:cubicBezTo>
                    <a:pt x="27" y="14"/>
                    <a:pt x="24" y="12"/>
                    <a:pt x="22" y="8"/>
                  </a:cubicBezTo>
                  <a:cubicBezTo>
                    <a:pt x="21" y="3"/>
                    <a:pt x="19" y="3"/>
                    <a:pt x="17" y="8"/>
                  </a:cubicBezTo>
                  <a:cubicBezTo>
                    <a:pt x="16" y="12"/>
                    <a:pt x="13" y="14"/>
                    <a:pt x="8" y="14"/>
                  </a:cubicBezTo>
                  <a:cubicBezTo>
                    <a:pt x="4" y="14"/>
                    <a:pt x="1" y="11"/>
                    <a:pt x="1" y="6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  <a:moveTo>
                    <a:pt x="37" y="6"/>
                  </a:moveTo>
                  <a:cubicBezTo>
                    <a:pt x="37" y="3"/>
                    <a:pt x="36" y="3"/>
                    <a:pt x="35" y="3"/>
                  </a:cubicBezTo>
                  <a:cubicBezTo>
                    <a:pt x="33" y="2"/>
                    <a:pt x="32" y="2"/>
                    <a:pt x="30" y="2"/>
                  </a:cubicBezTo>
                  <a:cubicBezTo>
                    <a:pt x="28" y="2"/>
                    <a:pt x="26" y="3"/>
                    <a:pt x="25" y="3"/>
                  </a:cubicBezTo>
                  <a:cubicBezTo>
                    <a:pt x="23" y="4"/>
                    <a:pt x="23" y="4"/>
                    <a:pt x="23" y="5"/>
                  </a:cubicBezTo>
                  <a:cubicBezTo>
                    <a:pt x="24" y="9"/>
                    <a:pt x="26" y="12"/>
                    <a:pt x="31" y="12"/>
                  </a:cubicBezTo>
                  <a:cubicBezTo>
                    <a:pt x="35" y="12"/>
                    <a:pt x="37" y="10"/>
                    <a:pt x="37" y="6"/>
                  </a:cubicBezTo>
                  <a:close/>
                  <a:moveTo>
                    <a:pt x="3" y="6"/>
                  </a:moveTo>
                  <a:cubicBezTo>
                    <a:pt x="3" y="10"/>
                    <a:pt x="4" y="12"/>
                    <a:pt x="8" y="12"/>
                  </a:cubicBezTo>
                  <a:cubicBezTo>
                    <a:pt x="14" y="12"/>
                    <a:pt x="15" y="9"/>
                    <a:pt x="16" y="5"/>
                  </a:cubicBezTo>
                  <a:cubicBezTo>
                    <a:pt x="17" y="4"/>
                    <a:pt x="16" y="4"/>
                    <a:pt x="15" y="3"/>
                  </a:cubicBezTo>
                  <a:cubicBezTo>
                    <a:pt x="13" y="3"/>
                    <a:pt x="11" y="2"/>
                    <a:pt x="9" y="2"/>
                  </a:cubicBezTo>
                  <a:cubicBezTo>
                    <a:pt x="8" y="2"/>
                    <a:pt x="6" y="2"/>
                    <a:pt x="5" y="3"/>
                  </a:cubicBezTo>
                  <a:cubicBezTo>
                    <a:pt x="3" y="3"/>
                    <a:pt x="3" y="3"/>
                    <a:pt x="3" y="6"/>
                  </a:cubicBezTo>
                  <a:close/>
                </a:path>
              </a:pathLst>
            </a:custGeom>
            <a:solidFill>
              <a:srgbClr val="D43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432"/>
            <p:cNvSpPr>
              <a:spLocks/>
            </p:cNvSpPr>
            <p:nvPr/>
          </p:nvSpPr>
          <p:spPr bwMode="auto">
            <a:xfrm>
              <a:off x="1016000" y="3665538"/>
              <a:ext cx="581025" cy="568325"/>
            </a:xfrm>
            <a:custGeom>
              <a:avLst/>
              <a:gdLst>
                <a:gd name="T0" fmla="*/ 8 w 48"/>
                <a:gd name="T1" fmla="*/ 0 h 47"/>
                <a:gd name="T2" fmla="*/ 40 w 48"/>
                <a:gd name="T3" fmla="*/ 0 h 47"/>
                <a:gd name="T4" fmla="*/ 48 w 48"/>
                <a:gd name="T5" fmla="*/ 7 h 47"/>
                <a:gd name="T6" fmla="*/ 48 w 48"/>
                <a:gd name="T7" fmla="*/ 40 h 47"/>
                <a:gd name="T8" fmla="*/ 40 w 48"/>
                <a:gd name="T9" fmla="*/ 47 h 47"/>
                <a:gd name="T10" fmla="*/ 8 w 48"/>
                <a:gd name="T11" fmla="*/ 47 h 47"/>
                <a:gd name="T12" fmla="*/ 0 w 48"/>
                <a:gd name="T13" fmla="*/ 40 h 47"/>
                <a:gd name="T14" fmla="*/ 0 w 48"/>
                <a:gd name="T15" fmla="*/ 7 h 47"/>
                <a:gd name="T16" fmla="*/ 8 w 48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47">
                  <a:moveTo>
                    <a:pt x="8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8" y="3"/>
                    <a:pt x="48" y="7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4"/>
                    <a:pt x="44" y="47"/>
                    <a:pt x="40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4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DC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433"/>
            <p:cNvSpPr>
              <a:spLocks/>
            </p:cNvSpPr>
            <p:nvPr/>
          </p:nvSpPr>
          <p:spPr bwMode="auto">
            <a:xfrm>
              <a:off x="1076325" y="3749675"/>
              <a:ext cx="520700" cy="484188"/>
            </a:xfrm>
            <a:custGeom>
              <a:avLst/>
              <a:gdLst>
                <a:gd name="T0" fmla="*/ 43 w 43"/>
                <a:gd name="T1" fmla="*/ 33 h 40"/>
                <a:gd name="T2" fmla="*/ 43 w 43"/>
                <a:gd name="T3" fmla="*/ 15 h 40"/>
                <a:gd name="T4" fmla="*/ 36 w 43"/>
                <a:gd name="T5" fmla="*/ 8 h 40"/>
                <a:gd name="T6" fmla="*/ 36 w 43"/>
                <a:gd name="T7" fmla="*/ 8 h 40"/>
                <a:gd name="T8" fmla="*/ 35 w 43"/>
                <a:gd name="T9" fmla="*/ 8 h 40"/>
                <a:gd name="T10" fmla="*/ 15 w 43"/>
                <a:gd name="T11" fmla="*/ 8 h 40"/>
                <a:gd name="T12" fmla="*/ 15 w 43"/>
                <a:gd name="T13" fmla="*/ 8 h 40"/>
                <a:gd name="T14" fmla="*/ 8 w 43"/>
                <a:gd name="T15" fmla="*/ 1 h 40"/>
                <a:gd name="T16" fmla="*/ 8 w 43"/>
                <a:gd name="T17" fmla="*/ 1 h 40"/>
                <a:gd name="T18" fmla="*/ 7 w 43"/>
                <a:gd name="T19" fmla="*/ 0 h 40"/>
                <a:gd name="T20" fmla="*/ 1 w 43"/>
                <a:gd name="T21" fmla="*/ 0 h 40"/>
                <a:gd name="T22" fmla="*/ 0 w 43"/>
                <a:gd name="T23" fmla="*/ 3 h 40"/>
                <a:gd name="T24" fmla="*/ 0 w 43"/>
                <a:gd name="T25" fmla="*/ 3 h 40"/>
                <a:gd name="T26" fmla="*/ 9 w 43"/>
                <a:gd name="T27" fmla="*/ 11 h 40"/>
                <a:gd name="T28" fmla="*/ 12 w 43"/>
                <a:gd name="T29" fmla="*/ 25 h 40"/>
                <a:gd name="T30" fmla="*/ 12 w 43"/>
                <a:gd name="T31" fmla="*/ 27 h 40"/>
                <a:gd name="T32" fmla="*/ 11 w 43"/>
                <a:gd name="T33" fmla="*/ 29 h 40"/>
                <a:gd name="T34" fmla="*/ 12 w 43"/>
                <a:gd name="T35" fmla="*/ 32 h 40"/>
                <a:gd name="T36" fmla="*/ 20 w 43"/>
                <a:gd name="T37" fmla="*/ 40 h 40"/>
                <a:gd name="T38" fmla="*/ 35 w 43"/>
                <a:gd name="T39" fmla="*/ 40 h 40"/>
                <a:gd name="T40" fmla="*/ 43 w 43"/>
                <a:gd name="T41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40">
                  <a:moveTo>
                    <a:pt x="43" y="33"/>
                  </a:moveTo>
                  <a:cubicBezTo>
                    <a:pt x="43" y="15"/>
                    <a:pt x="43" y="15"/>
                    <a:pt x="43" y="15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5" y="8"/>
                    <a:pt x="35" y="8"/>
                  </a:cubicBezTo>
                  <a:cubicBezTo>
                    <a:pt x="28" y="8"/>
                    <a:pt x="21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6"/>
                    <a:pt x="11" y="20"/>
                    <a:pt x="12" y="25"/>
                  </a:cubicBezTo>
                  <a:cubicBezTo>
                    <a:pt x="13" y="26"/>
                    <a:pt x="12" y="26"/>
                    <a:pt x="12" y="27"/>
                  </a:cubicBezTo>
                  <a:cubicBezTo>
                    <a:pt x="11" y="27"/>
                    <a:pt x="11" y="28"/>
                    <a:pt x="11" y="29"/>
                  </a:cubicBezTo>
                  <a:cubicBezTo>
                    <a:pt x="11" y="30"/>
                    <a:pt x="11" y="31"/>
                    <a:pt x="12" y="32"/>
                  </a:cubicBezTo>
                  <a:cubicBezTo>
                    <a:pt x="12" y="32"/>
                    <a:pt x="16" y="36"/>
                    <a:pt x="20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9" y="40"/>
                    <a:pt x="43" y="37"/>
                    <a:pt x="43" y="33"/>
                  </a:cubicBezTo>
                  <a:close/>
                </a:path>
              </a:pathLst>
            </a:custGeom>
            <a:solidFill>
              <a:srgbClr val="F99B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434"/>
            <p:cNvSpPr>
              <a:spLocks noEditPoints="1"/>
            </p:cNvSpPr>
            <p:nvPr/>
          </p:nvSpPr>
          <p:spPr bwMode="auto">
            <a:xfrm>
              <a:off x="1076325" y="3749675"/>
              <a:ext cx="434975" cy="398463"/>
            </a:xfrm>
            <a:custGeom>
              <a:avLst/>
              <a:gdLst>
                <a:gd name="T0" fmla="*/ 35 w 36"/>
                <a:gd name="T1" fmla="*/ 8 h 33"/>
                <a:gd name="T2" fmla="*/ 11 w 36"/>
                <a:gd name="T3" fmla="*/ 8 h 33"/>
                <a:gd name="T4" fmla="*/ 9 w 36"/>
                <a:gd name="T5" fmla="*/ 6 h 33"/>
                <a:gd name="T6" fmla="*/ 8 w 36"/>
                <a:gd name="T7" fmla="*/ 1 h 33"/>
                <a:gd name="T8" fmla="*/ 7 w 36"/>
                <a:gd name="T9" fmla="*/ 0 h 33"/>
                <a:gd name="T10" fmla="*/ 1 w 36"/>
                <a:gd name="T11" fmla="*/ 0 h 33"/>
                <a:gd name="T12" fmla="*/ 1 w 36"/>
                <a:gd name="T13" fmla="*/ 3 h 33"/>
                <a:gd name="T14" fmla="*/ 6 w 36"/>
                <a:gd name="T15" fmla="*/ 3 h 33"/>
                <a:gd name="T16" fmla="*/ 7 w 36"/>
                <a:gd name="T17" fmla="*/ 4 h 33"/>
                <a:gd name="T18" fmla="*/ 12 w 36"/>
                <a:gd name="T19" fmla="*/ 25 h 33"/>
                <a:gd name="T20" fmla="*/ 12 w 36"/>
                <a:gd name="T21" fmla="*/ 27 h 33"/>
                <a:gd name="T22" fmla="*/ 11 w 36"/>
                <a:gd name="T23" fmla="*/ 29 h 33"/>
                <a:gd name="T24" fmla="*/ 14 w 36"/>
                <a:gd name="T25" fmla="*/ 33 h 33"/>
                <a:gd name="T26" fmla="*/ 17 w 36"/>
                <a:gd name="T27" fmla="*/ 31 h 33"/>
                <a:gd name="T28" fmla="*/ 19 w 36"/>
                <a:gd name="T29" fmla="*/ 30 h 33"/>
                <a:gd name="T30" fmla="*/ 25 w 36"/>
                <a:gd name="T31" fmla="*/ 30 h 33"/>
                <a:gd name="T32" fmla="*/ 27 w 36"/>
                <a:gd name="T33" fmla="*/ 31 h 33"/>
                <a:gd name="T34" fmla="*/ 30 w 36"/>
                <a:gd name="T35" fmla="*/ 33 h 33"/>
                <a:gd name="T36" fmla="*/ 34 w 36"/>
                <a:gd name="T37" fmla="*/ 29 h 33"/>
                <a:gd name="T38" fmla="*/ 30 w 36"/>
                <a:gd name="T39" fmla="*/ 26 h 33"/>
                <a:gd name="T40" fmla="*/ 27 w 36"/>
                <a:gd name="T41" fmla="*/ 27 h 33"/>
                <a:gd name="T42" fmla="*/ 25 w 36"/>
                <a:gd name="T43" fmla="*/ 28 h 33"/>
                <a:gd name="T44" fmla="*/ 19 w 36"/>
                <a:gd name="T45" fmla="*/ 28 h 33"/>
                <a:gd name="T46" fmla="*/ 17 w 36"/>
                <a:gd name="T47" fmla="*/ 27 h 33"/>
                <a:gd name="T48" fmla="*/ 15 w 36"/>
                <a:gd name="T49" fmla="*/ 26 h 33"/>
                <a:gd name="T50" fmla="*/ 14 w 36"/>
                <a:gd name="T51" fmla="*/ 25 h 33"/>
                <a:gd name="T52" fmla="*/ 14 w 36"/>
                <a:gd name="T53" fmla="*/ 23 h 33"/>
                <a:gd name="T54" fmla="*/ 15 w 36"/>
                <a:gd name="T55" fmla="*/ 22 h 33"/>
                <a:gd name="T56" fmla="*/ 31 w 36"/>
                <a:gd name="T57" fmla="*/ 22 h 33"/>
                <a:gd name="T58" fmla="*/ 33 w 36"/>
                <a:gd name="T59" fmla="*/ 21 h 33"/>
                <a:gd name="T60" fmla="*/ 32 w 36"/>
                <a:gd name="T61" fmla="*/ 20 h 33"/>
                <a:gd name="T62" fmla="*/ 15 w 36"/>
                <a:gd name="T63" fmla="*/ 20 h 33"/>
                <a:gd name="T64" fmla="*/ 15 w 36"/>
                <a:gd name="T65" fmla="*/ 19 h 33"/>
                <a:gd name="T66" fmla="*/ 32 w 36"/>
                <a:gd name="T67" fmla="*/ 19 h 33"/>
                <a:gd name="T68" fmla="*/ 34 w 36"/>
                <a:gd name="T69" fmla="*/ 18 h 33"/>
                <a:gd name="T70" fmla="*/ 33 w 36"/>
                <a:gd name="T71" fmla="*/ 17 h 33"/>
                <a:gd name="T72" fmla="*/ 14 w 36"/>
                <a:gd name="T73" fmla="*/ 17 h 33"/>
                <a:gd name="T74" fmla="*/ 14 w 36"/>
                <a:gd name="T75" fmla="*/ 16 h 33"/>
                <a:gd name="T76" fmla="*/ 33 w 36"/>
                <a:gd name="T77" fmla="*/ 16 h 33"/>
                <a:gd name="T78" fmla="*/ 34 w 36"/>
                <a:gd name="T79" fmla="*/ 15 h 33"/>
                <a:gd name="T80" fmla="*/ 33 w 36"/>
                <a:gd name="T81" fmla="*/ 14 h 33"/>
                <a:gd name="T82" fmla="*/ 13 w 36"/>
                <a:gd name="T83" fmla="*/ 14 h 33"/>
                <a:gd name="T84" fmla="*/ 13 w 36"/>
                <a:gd name="T85" fmla="*/ 13 h 33"/>
                <a:gd name="T86" fmla="*/ 34 w 36"/>
                <a:gd name="T87" fmla="*/ 13 h 33"/>
                <a:gd name="T88" fmla="*/ 35 w 36"/>
                <a:gd name="T89" fmla="*/ 12 h 33"/>
                <a:gd name="T90" fmla="*/ 34 w 36"/>
                <a:gd name="T91" fmla="*/ 11 h 33"/>
                <a:gd name="T92" fmla="*/ 12 w 36"/>
                <a:gd name="T93" fmla="*/ 11 h 33"/>
                <a:gd name="T94" fmla="*/ 12 w 36"/>
                <a:gd name="T95" fmla="*/ 10 h 33"/>
                <a:gd name="T96" fmla="*/ 34 w 36"/>
                <a:gd name="T97" fmla="*/ 10 h 33"/>
                <a:gd name="T98" fmla="*/ 36 w 36"/>
                <a:gd name="T99" fmla="*/ 9 h 33"/>
                <a:gd name="T100" fmla="*/ 35 w 36"/>
                <a:gd name="T101" fmla="*/ 8 h 33"/>
                <a:gd name="T102" fmla="*/ 30 w 36"/>
                <a:gd name="T103" fmla="*/ 28 h 33"/>
                <a:gd name="T104" fmla="*/ 32 w 36"/>
                <a:gd name="T105" fmla="*/ 29 h 33"/>
                <a:gd name="T106" fmla="*/ 30 w 36"/>
                <a:gd name="T107" fmla="*/ 31 h 33"/>
                <a:gd name="T108" fmla="*/ 28 w 36"/>
                <a:gd name="T109" fmla="*/ 29 h 33"/>
                <a:gd name="T110" fmla="*/ 30 w 36"/>
                <a:gd name="T111" fmla="*/ 28 h 33"/>
                <a:gd name="T112" fmla="*/ 14 w 36"/>
                <a:gd name="T113" fmla="*/ 28 h 33"/>
                <a:gd name="T114" fmla="*/ 16 w 36"/>
                <a:gd name="T115" fmla="*/ 29 h 33"/>
                <a:gd name="T116" fmla="*/ 14 w 36"/>
                <a:gd name="T117" fmla="*/ 31 h 33"/>
                <a:gd name="T118" fmla="*/ 13 w 36"/>
                <a:gd name="T119" fmla="*/ 29 h 33"/>
                <a:gd name="T120" fmla="*/ 14 w 36"/>
                <a:gd name="T121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" h="33">
                  <a:moveTo>
                    <a:pt x="35" y="8"/>
                  </a:moveTo>
                  <a:cubicBezTo>
                    <a:pt x="27" y="8"/>
                    <a:pt x="19" y="8"/>
                    <a:pt x="11" y="8"/>
                  </a:cubicBezTo>
                  <a:cubicBezTo>
                    <a:pt x="10" y="8"/>
                    <a:pt x="10" y="7"/>
                    <a:pt x="9" y="6"/>
                  </a:cubicBezTo>
                  <a:cubicBezTo>
                    <a:pt x="9" y="5"/>
                    <a:pt x="9" y="3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0" y="0"/>
                    <a:pt x="0" y="3"/>
                    <a:pt x="1" y="3"/>
                  </a:cubicBezTo>
                  <a:cubicBezTo>
                    <a:pt x="2" y="3"/>
                    <a:pt x="4" y="3"/>
                    <a:pt x="6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9" y="11"/>
                    <a:pt x="10" y="17"/>
                    <a:pt x="12" y="25"/>
                  </a:cubicBezTo>
                  <a:cubicBezTo>
                    <a:pt x="13" y="26"/>
                    <a:pt x="12" y="26"/>
                    <a:pt x="12" y="27"/>
                  </a:cubicBezTo>
                  <a:cubicBezTo>
                    <a:pt x="11" y="27"/>
                    <a:pt x="11" y="28"/>
                    <a:pt x="11" y="29"/>
                  </a:cubicBezTo>
                  <a:cubicBezTo>
                    <a:pt x="11" y="31"/>
                    <a:pt x="12" y="33"/>
                    <a:pt x="14" y="33"/>
                  </a:cubicBezTo>
                  <a:cubicBezTo>
                    <a:pt x="16" y="33"/>
                    <a:pt x="17" y="32"/>
                    <a:pt x="17" y="31"/>
                  </a:cubicBezTo>
                  <a:cubicBezTo>
                    <a:pt x="18" y="30"/>
                    <a:pt x="18" y="30"/>
                    <a:pt x="19" y="30"/>
                  </a:cubicBezTo>
                  <a:cubicBezTo>
                    <a:pt x="21" y="30"/>
                    <a:pt x="23" y="30"/>
                    <a:pt x="25" y="30"/>
                  </a:cubicBezTo>
                  <a:cubicBezTo>
                    <a:pt x="26" y="30"/>
                    <a:pt x="26" y="30"/>
                    <a:pt x="27" y="31"/>
                  </a:cubicBezTo>
                  <a:cubicBezTo>
                    <a:pt x="27" y="32"/>
                    <a:pt x="29" y="33"/>
                    <a:pt x="30" y="33"/>
                  </a:cubicBezTo>
                  <a:cubicBezTo>
                    <a:pt x="32" y="33"/>
                    <a:pt x="34" y="31"/>
                    <a:pt x="34" y="29"/>
                  </a:cubicBezTo>
                  <a:cubicBezTo>
                    <a:pt x="34" y="27"/>
                    <a:pt x="32" y="26"/>
                    <a:pt x="30" y="26"/>
                  </a:cubicBezTo>
                  <a:cubicBezTo>
                    <a:pt x="29" y="26"/>
                    <a:pt x="28" y="26"/>
                    <a:pt x="27" y="27"/>
                  </a:cubicBezTo>
                  <a:cubicBezTo>
                    <a:pt x="26" y="28"/>
                    <a:pt x="26" y="28"/>
                    <a:pt x="25" y="28"/>
                  </a:cubicBezTo>
                  <a:cubicBezTo>
                    <a:pt x="23" y="28"/>
                    <a:pt x="21" y="28"/>
                    <a:pt x="19" y="28"/>
                  </a:cubicBezTo>
                  <a:cubicBezTo>
                    <a:pt x="18" y="28"/>
                    <a:pt x="18" y="28"/>
                    <a:pt x="17" y="27"/>
                  </a:cubicBezTo>
                  <a:cubicBezTo>
                    <a:pt x="17" y="27"/>
                    <a:pt x="16" y="26"/>
                    <a:pt x="15" y="26"/>
                  </a:cubicBezTo>
                  <a:cubicBezTo>
                    <a:pt x="15" y="26"/>
                    <a:pt x="14" y="25"/>
                    <a:pt x="14" y="25"/>
                  </a:cubicBezTo>
                  <a:cubicBezTo>
                    <a:pt x="14" y="24"/>
                    <a:pt x="14" y="24"/>
                    <a:pt x="14" y="23"/>
                  </a:cubicBezTo>
                  <a:cubicBezTo>
                    <a:pt x="13" y="22"/>
                    <a:pt x="14" y="22"/>
                    <a:pt x="15" y="22"/>
                  </a:cubicBezTo>
                  <a:cubicBezTo>
                    <a:pt x="20" y="22"/>
                    <a:pt x="25" y="22"/>
                    <a:pt x="31" y="22"/>
                  </a:cubicBezTo>
                  <a:cubicBezTo>
                    <a:pt x="32" y="22"/>
                    <a:pt x="33" y="22"/>
                    <a:pt x="33" y="21"/>
                  </a:cubicBezTo>
                  <a:cubicBezTo>
                    <a:pt x="33" y="20"/>
                    <a:pt x="33" y="20"/>
                    <a:pt x="32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0"/>
                    <a:pt x="14" y="19"/>
                    <a:pt x="15" y="19"/>
                  </a:cubicBezTo>
                  <a:cubicBezTo>
                    <a:pt x="20" y="19"/>
                    <a:pt x="26" y="19"/>
                    <a:pt x="32" y="19"/>
                  </a:cubicBezTo>
                  <a:cubicBezTo>
                    <a:pt x="33" y="19"/>
                    <a:pt x="33" y="19"/>
                    <a:pt x="34" y="18"/>
                  </a:cubicBezTo>
                  <a:cubicBezTo>
                    <a:pt x="34" y="17"/>
                    <a:pt x="34" y="17"/>
                    <a:pt x="33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4" y="16"/>
                  </a:cubicBezTo>
                  <a:cubicBezTo>
                    <a:pt x="20" y="16"/>
                    <a:pt x="27" y="16"/>
                    <a:pt x="33" y="16"/>
                  </a:cubicBezTo>
                  <a:cubicBezTo>
                    <a:pt x="34" y="16"/>
                    <a:pt x="34" y="16"/>
                    <a:pt x="34" y="15"/>
                  </a:cubicBezTo>
                  <a:cubicBezTo>
                    <a:pt x="35" y="14"/>
                    <a:pt x="34" y="14"/>
                    <a:pt x="3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20" y="13"/>
                    <a:pt x="27" y="13"/>
                    <a:pt x="34" y="13"/>
                  </a:cubicBezTo>
                  <a:cubicBezTo>
                    <a:pt x="35" y="13"/>
                    <a:pt x="35" y="13"/>
                    <a:pt x="35" y="12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20" y="10"/>
                    <a:pt x="27" y="10"/>
                    <a:pt x="34" y="10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6" y="8"/>
                    <a:pt x="36" y="8"/>
                    <a:pt x="35" y="8"/>
                  </a:cubicBezTo>
                  <a:close/>
                  <a:moveTo>
                    <a:pt x="30" y="28"/>
                  </a:moveTo>
                  <a:cubicBezTo>
                    <a:pt x="31" y="28"/>
                    <a:pt x="32" y="28"/>
                    <a:pt x="32" y="29"/>
                  </a:cubicBezTo>
                  <a:cubicBezTo>
                    <a:pt x="32" y="30"/>
                    <a:pt x="31" y="31"/>
                    <a:pt x="30" y="31"/>
                  </a:cubicBezTo>
                  <a:cubicBezTo>
                    <a:pt x="29" y="31"/>
                    <a:pt x="28" y="30"/>
                    <a:pt x="28" y="29"/>
                  </a:cubicBezTo>
                  <a:cubicBezTo>
                    <a:pt x="28" y="28"/>
                    <a:pt x="29" y="28"/>
                    <a:pt x="30" y="28"/>
                  </a:cubicBezTo>
                  <a:close/>
                  <a:moveTo>
                    <a:pt x="14" y="28"/>
                  </a:moveTo>
                  <a:cubicBezTo>
                    <a:pt x="15" y="28"/>
                    <a:pt x="16" y="28"/>
                    <a:pt x="16" y="29"/>
                  </a:cubicBezTo>
                  <a:cubicBezTo>
                    <a:pt x="16" y="30"/>
                    <a:pt x="15" y="31"/>
                    <a:pt x="14" y="31"/>
                  </a:cubicBezTo>
                  <a:cubicBezTo>
                    <a:pt x="13" y="31"/>
                    <a:pt x="13" y="30"/>
                    <a:pt x="13" y="29"/>
                  </a:cubicBezTo>
                  <a:cubicBezTo>
                    <a:pt x="13" y="28"/>
                    <a:pt x="13" y="28"/>
                    <a:pt x="14" y="28"/>
                  </a:cubicBezTo>
                  <a:close/>
                </a:path>
              </a:pathLst>
            </a:custGeom>
            <a:solidFill>
              <a:srgbClr val="184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435"/>
            <p:cNvSpPr>
              <a:spLocks/>
            </p:cNvSpPr>
            <p:nvPr/>
          </p:nvSpPr>
          <p:spPr bwMode="auto">
            <a:xfrm>
              <a:off x="2624138" y="6072188"/>
              <a:ext cx="568325" cy="568325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436"/>
            <p:cNvSpPr>
              <a:spLocks/>
            </p:cNvSpPr>
            <p:nvPr/>
          </p:nvSpPr>
          <p:spPr bwMode="auto">
            <a:xfrm>
              <a:off x="2684463" y="6216650"/>
              <a:ext cx="508000" cy="423863"/>
            </a:xfrm>
            <a:custGeom>
              <a:avLst/>
              <a:gdLst>
                <a:gd name="T0" fmla="*/ 42 w 42"/>
                <a:gd name="T1" fmla="*/ 6 h 35"/>
                <a:gd name="T2" fmla="*/ 42 w 42"/>
                <a:gd name="T3" fmla="*/ 28 h 35"/>
                <a:gd name="T4" fmla="*/ 35 w 42"/>
                <a:gd name="T5" fmla="*/ 35 h 35"/>
                <a:gd name="T6" fmla="*/ 13 w 42"/>
                <a:gd name="T7" fmla="*/ 35 h 35"/>
                <a:gd name="T8" fmla="*/ 0 w 42"/>
                <a:gd name="T9" fmla="*/ 22 h 35"/>
                <a:gd name="T10" fmla="*/ 0 w 42"/>
                <a:gd name="T11" fmla="*/ 21 h 35"/>
                <a:gd name="T12" fmla="*/ 0 w 42"/>
                <a:gd name="T13" fmla="*/ 5 h 35"/>
                <a:gd name="T14" fmla="*/ 2 w 42"/>
                <a:gd name="T15" fmla="*/ 5 h 35"/>
                <a:gd name="T16" fmla="*/ 2 w 42"/>
                <a:gd name="T17" fmla="*/ 3 h 35"/>
                <a:gd name="T18" fmla="*/ 4 w 42"/>
                <a:gd name="T19" fmla="*/ 3 h 35"/>
                <a:gd name="T20" fmla="*/ 4 w 42"/>
                <a:gd name="T21" fmla="*/ 1 h 35"/>
                <a:gd name="T22" fmla="*/ 6 w 42"/>
                <a:gd name="T23" fmla="*/ 0 h 35"/>
                <a:gd name="T24" fmla="*/ 37 w 42"/>
                <a:gd name="T25" fmla="*/ 0 h 35"/>
                <a:gd name="T26" fmla="*/ 42 w 42"/>
                <a:gd name="T27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35">
                  <a:moveTo>
                    <a:pt x="42" y="6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42" y="32"/>
                    <a:pt x="39" y="35"/>
                    <a:pt x="35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6"/>
                    <a:pt x="42" y="6"/>
                    <a:pt x="42" y="6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437"/>
            <p:cNvSpPr>
              <a:spLocks noEditPoints="1"/>
            </p:cNvSpPr>
            <p:nvPr/>
          </p:nvSpPr>
          <p:spPr bwMode="auto">
            <a:xfrm>
              <a:off x="2673350" y="6216650"/>
              <a:ext cx="458788" cy="266700"/>
            </a:xfrm>
            <a:custGeom>
              <a:avLst/>
              <a:gdLst>
                <a:gd name="T0" fmla="*/ 32 w 38"/>
                <a:gd name="T1" fmla="*/ 22 h 22"/>
                <a:gd name="T2" fmla="*/ 0 w 38"/>
                <a:gd name="T3" fmla="*/ 21 h 22"/>
                <a:gd name="T4" fmla="*/ 2 w 38"/>
                <a:gd name="T5" fmla="*/ 4 h 22"/>
                <a:gd name="T6" fmla="*/ 4 w 38"/>
                <a:gd name="T7" fmla="*/ 2 h 22"/>
                <a:gd name="T8" fmla="*/ 7 w 38"/>
                <a:gd name="T9" fmla="*/ 0 h 22"/>
                <a:gd name="T10" fmla="*/ 38 w 38"/>
                <a:gd name="T11" fmla="*/ 2 h 22"/>
                <a:gd name="T12" fmla="*/ 37 w 38"/>
                <a:gd name="T13" fmla="*/ 18 h 22"/>
                <a:gd name="T14" fmla="*/ 34 w 38"/>
                <a:gd name="T15" fmla="*/ 20 h 22"/>
                <a:gd name="T16" fmla="*/ 2 w 38"/>
                <a:gd name="T17" fmla="*/ 5 h 22"/>
                <a:gd name="T18" fmla="*/ 3 w 38"/>
                <a:gd name="T19" fmla="*/ 19 h 22"/>
                <a:gd name="T20" fmla="*/ 33 w 38"/>
                <a:gd name="T21" fmla="*/ 20 h 22"/>
                <a:gd name="T22" fmla="*/ 32 w 38"/>
                <a:gd name="T23" fmla="*/ 22 h 22"/>
                <a:gd name="T24" fmla="*/ 1 w 38"/>
                <a:gd name="T25" fmla="*/ 21 h 22"/>
                <a:gd name="T26" fmla="*/ 2 w 38"/>
                <a:gd name="T27" fmla="*/ 5 h 22"/>
                <a:gd name="T28" fmla="*/ 36 w 38"/>
                <a:gd name="T29" fmla="*/ 1 h 22"/>
                <a:gd name="T30" fmla="*/ 37 w 38"/>
                <a:gd name="T31" fmla="*/ 16 h 22"/>
                <a:gd name="T32" fmla="*/ 7 w 38"/>
                <a:gd name="T33" fmla="*/ 17 h 22"/>
                <a:gd name="T34" fmla="*/ 6 w 38"/>
                <a:gd name="T35" fmla="*/ 2 h 22"/>
                <a:gd name="T36" fmla="*/ 20 w 38"/>
                <a:gd name="T37" fmla="*/ 13 h 22"/>
                <a:gd name="T38" fmla="*/ 18 w 38"/>
                <a:gd name="T39" fmla="*/ 11 h 22"/>
                <a:gd name="T40" fmla="*/ 20 w 38"/>
                <a:gd name="T41" fmla="*/ 11 h 22"/>
                <a:gd name="T42" fmla="*/ 18 w 38"/>
                <a:gd name="T43" fmla="*/ 7 h 22"/>
                <a:gd name="T44" fmla="*/ 20 w 38"/>
                <a:gd name="T45" fmla="*/ 4 h 22"/>
                <a:gd name="T46" fmla="*/ 21 w 38"/>
                <a:gd name="T47" fmla="*/ 3 h 22"/>
                <a:gd name="T48" fmla="*/ 22 w 38"/>
                <a:gd name="T49" fmla="*/ 3 h 22"/>
                <a:gd name="T50" fmla="*/ 23 w 38"/>
                <a:gd name="T51" fmla="*/ 4 h 22"/>
                <a:gd name="T52" fmla="*/ 24 w 38"/>
                <a:gd name="T53" fmla="*/ 6 h 22"/>
                <a:gd name="T54" fmla="*/ 23 w 38"/>
                <a:gd name="T55" fmla="*/ 7 h 22"/>
                <a:gd name="T56" fmla="*/ 25 w 38"/>
                <a:gd name="T57" fmla="*/ 11 h 22"/>
                <a:gd name="T58" fmla="*/ 22 w 38"/>
                <a:gd name="T59" fmla="*/ 14 h 22"/>
                <a:gd name="T60" fmla="*/ 22 w 38"/>
                <a:gd name="T61" fmla="*/ 15 h 22"/>
                <a:gd name="T62" fmla="*/ 20 w 38"/>
                <a:gd name="T63" fmla="*/ 15 h 22"/>
                <a:gd name="T64" fmla="*/ 20 w 38"/>
                <a:gd name="T65" fmla="*/ 13 h 22"/>
                <a:gd name="T66" fmla="*/ 16 w 38"/>
                <a:gd name="T67" fmla="*/ 2 h 22"/>
                <a:gd name="T68" fmla="*/ 16 w 38"/>
                <a:gd name="T69" fmla="*/ 15 h 22"/>
                <a:gd name="T70" fmla="*/ 12 w 38"/>
                <a:gd name="T71" fmla="*/ 16 h 22"/>
                <a:gd name="T72" fmla="*/ 8 w 38"/>
                <a:gd name="T73" fmla="*/ 12 h 22"/>
                <a:gd name="T74" fmla="*/ 7 w 38"/>
                <a:gd name="T75" fmla="*/ 8 h 22"/>
                <a:gd name="T76" fmla="*/ 11 w 38"/>
                <a:gd name="T77" fmla="*/ 3 h 22"/>
                <a:gd name="T78" fmla="*/ 27 w 38"/>
                <a:gd name="T79" fmla="*/ 2 h 22"/>
                <a:gd name="T80" fmla="*/ 32 w 38"/>
                <a:gd name="T81" fmla="*/ 3 h 22"/>
                <a:gd name="T82" fmla="*/ 36 w 38"/>
                <a:gd name="T83" fmla="*/ 8 h 22"/>
                <a:gd name="T84" fmla="*/ 35 w 38"/>
                <a:gd name="T85" fmla="*/ 12 h 22"/>
                <a:gd name="T86" fmla="*/ 31 w 38"/>
                <a:gd name="T87" fmla="*/ 16 h 22"/>
                <a:gd name="T88" fmla="*/ 27 w 38"/>
                <a:gd name="T89" fmla="*/ 15 h 22"/>
                <a:gd name="T90" fmla="*/ 27 w 38"/>
                <a:gd name="T91" fmla="*/ 2 h 22"/>
                <a:gd name="T92" fmla="*/ 5 w 38"/>
                <a:gd name="T93" fmla="*/ 3 h 22"/>
                <a:gd name="T94" fmla="*/ 7 w 38"/>
                <a:gd name="T95" fmla="*/ 18 h 22"/>
                <a:gd name="T96" fmla="*/ 35 w 38"/>
                <a:gd name="T97" fmla="*/ 18 h 22"/>
                <a:gd name="T98" fmla="*/ 4 w 38"/>
                <a:gd name="T99" fmla="*/ 19 h 22"/>
                <a:gd name="T100" fmla="*/ 3 w 38"/>
                <a:gd name="T10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8" h="22">
                  <a:moveTo>
                    <a:pt x="34" y="21"/>
                  </a:moveTo>
                  <a:cubicBezTo>
                    <a:pt x="34" y="22"/>
                    <a:pt x="33" y="22"/>
                    <a:pt x="32" y="22"/>
                  </a:cubicBezTo>
                  <a:cubicBezTo>
                    <a:pt x="22" y="22"/>
                    <a:pt x="12" y="22"/>
                    <a:pt x="2" y="22"/>
                  </a:cubicBezTo>
                  <a:cubicBezTo>
                    <a:pt x="1" y="22"/>
                    <a:pt x="0" y="22"/>
                    <a:pt x="0" y="21"/>
                  </a:cubicBezTo>
                  <a:cubicBezTo>
                    <a:pt x="0" y="16"/>
                    <a:pt x="0" y="11"/>
                    <a:pt x="0" y="6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0"/>
                    <a:pt x="7" y="0"/>
                  </a:cubicBezTo>
                  <a:cubicBezTo>
                    <a:pt x="16" y="0"/>
                    <a:pt x="26" y="0"/>
                    <a:pt x="36" y="0"/>
                  </a:cubicBezTo>
                  <a:cubicBezTo>
                    <a:pt x="38" y="0"/>
                    <a:pt x="38" y="1"/>
                    <a:pt x="38" y="2"/>
                  </a:cubicBezTo>
                  <a:cubicBezTo>
                    <a:pt x="38" y="7"/>
                    <a:pt x="38" y="11"/>
                    <a:pt x="38" y="16"/>
                  </a:cubicBezTo>
                  <a:cubicBezTo>
                    <a:pt x="38" y="18"/>
                    <a:pt x="38" y="18"/>
                    <a:pt x="37" y="18"/>
                  </a:cubicBezTo>
                  <a:cubicBezTo>
                    <a:pt x="36" y="18"/>
                    <a:pt x="36" y="18"/>
                    <a:pt x="36" y="19"/>
                  </a:cubicBezTo>
                  <a:cubicBezTo>
                    <a:pt x="36" y="20"/>
                    <a:pt x="35" y="20"/>
                    <a:pt x="34" y="20"/>
                  </a:cubicBezTo>
                  <a:cubicBezTo>
                    <a:pt x="34" y="20"/>
                    <a:pt x="34" y="20"/>
                    <a:pt x="34" y="21"/>
                  </a:cubicBezTo>
                  <a:close/>
                  <a:moveTo>
                    <a:pt x="2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0"/>
                    <a:pt x="4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2"/>
                    <a:pt x="33" y="22"/>
                    <a:pt x="32" y="22"/>
                  </a:cubicBezTo>
                  <a:cubicBezTo>
                    <a:pt x="22" y="22"/>
                    <a:pt x="12" y="22"/>
                    <a:pt x="2" y="22"/>
                  </a:cubicBezTo>
                  <a:cubicBezTo>
                    <a:pt x="1" y="22"/>
                    <a:pt x="1" y="22"/>
                    <a:pt x="1" y="21"/>
                  </a:cubicBezTo>
                  <a:cubicBezTo>
                    <a:pt x="1" y="16"/>
                    <a:pt x="1" y="11"/>
                    <a:pt x="1" y="6"/>
                  </a:cubicBezTo>
                  <a:cubicBezTo>
                    <a:pt x="1" y="5"/>
                    <a:pt x="1" y="5"/>
                    <a:pt x="2" y="5"/>
                  </a:cubicBezTo>
                  <a:close/>
                  <a:moveTo>
                    <a:pt x="7" y="1"/>
                  </a:moveTo>
                  <a:cubicBezTo>
                    <a:pt x="16" y="1"/>
                    <a:pt x="26" y="1"/>
                    <a:pt x="36" y="1"/>
                  </a:cubicBezTo>
                  <a:cubicBezTo>
                    <a:pt x="37" y="1"/>
                    <a:pt x="37" y="1"/>
                    <a:pt x="37" y="2"/>
                  </a:cubicBezTo>
                  <a:cubicBezTo>
                    <a:pt x="37" y="7"/>
                    <a:pt x="37" y="11"/>
                    <a:pt x="37" y="16"/>
                  </a:cubicBezTo>
                  <a:cubicBezTo>
                    <a:pt x="37" y="17"/>
                    <a:pt x="37" y="17"/>
                    <a:pt x="36" y="17"/>
                  </a:cubicBezTo>
                  <a:cubicBezTo>
                    <a:pt x="26" y="17"/>
                    <a:pt x="16" y="17"/>
                    <a:pt x="7" y="17"/>
                  </a:cubicBezTo>
                  <a:cubicBezTo>
                    <a:pt x="6" y="17"/>
                    <a:pt x="6" y="17"/>
                    <a:pt x="6" y="16"/>
                  </a:cubicBezTo>
                  <a:cubicBezTo>
                    <a:pt x="6" y="11"/>
                    <a:pt x="6" y="7"/>
                    <a:pt x="6" y="2"/>
                  </a:cubicBezTo>
                  <a:cubicBezTo>
                    <a:pt x="6" y="1"/>
                    <a:pt x="6" y="1"/>
                    <a:pt x="7" y="1"/>
                  </a:cubicBezTo>
                  <a:close/>
                  <a:moveTo>
                    <a:pt x="20" y="13"/>
                  </a:moveTo>
                  <a:cubicBezTo>
                    <a:pt x="19" y="13"/>
                    <a:pt x="18" y="13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20" y="11"/>
                    <a:pt x="20" y="11"/>
                  </a:cubicBezTo>
                  <a:cubicBezTo>
                    <a:pt x="21" y="12"/>
                    <a:pt x="23" y="12"/>
                    <a:pt x="23" y="11"/>
                  </a:cubicBezTo>
                  <a:cubicBezTo>
                    <a:pt x="23" y="9"/>
                    <a:pt x="18" y="11"/>
                    <a:pt x="18" y="7"/>
                  </a:cubicBezTo>
                  <a:cubicBezTo>
                    <a:pt x="18" y="6"/>
                    <a:pt x="19" y="5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1" y="3"/>
                    <a:pt x="21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4"/>
                    <a:pt x="22" y="4"/>
                  </a:cubicBezTo>
                  <a:cubicBezTo>
                    <a:pt x="22" y="4"/>
                    <a:pt x="22" y="4"/>
                    <a:pt x="23" y="4"/>
                  </a:cubicBezTo>
                  <a:cubicBezTo>
                    <a:pt x="24" y="5"/>
                    <a:pt x="24" y="5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4" y="7"/>
                    <a:pt x="24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5"/>
                    <a:pt x="20" y="6"/>
                    <a:pt x="20" y="7"/>
                  </a:cubicBezTo>
                  <a:cubicBezTo>
                    <a:pt x="20" y="8"/>
                    <a:pt x="25" y="7"/>
                    <a:pt x="25" y="11"/>
                  </a:cubicBezTo>
                  <a:cubicBezTo>
                    <a:pt x="25" y="12"/>
                    <a:pt x="24" y="13"/>
                    <a:pt x="23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3"/>
                  </a:cubicBezTo>
                  <a:close/>
                  <a:moveTo>
                    <a:pt x="12" y="2"/>
                  </a:moveTo>
                  <a:cubicBezTo>
                    <a:pt x="13" y="2"/>
                    <a:pt x="14" y="2"/>
                    <a:pt x="16" y="2"/>
                  </a:cubicBezTo>
                  <a:cubicBezTo>
                    <a:pt x="16" y="2"/>
                    <a:pt x="17" y="3"/>
                    <a:pt x="16" y="3"/>
                  </a:cubicBezTo>
                  <a:cubicBezTo>
                    <a:pt x="14" y="7"/>
                    <a:pt x="14" y="12"/>
                    <a:pt x="16" y="15"/>
                  </a:cubicBezTo>
                  <a:cubicBezTo>
                    <a:pt x="17" y="15"/>
                    <a:pt x="16" y="16"/>
                    <a:pt x="16" y="16"/>
                  </a:cubicBezTo>
                  <a:cubicBezTo>
                    <a:pt x="14" y="16"/>
                    <a:pt x="13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8" y="6"/>
                  </a:cubicBezTo>
                  <a:cubicBezTo>
                    <a:pt x="9" y="6"/>
                    <a:pt x="10" y="5"/>
                    <a:pt x="11" y="3"/>
                  </a:cubicBezTo>
                  <a:cubicBezTo>
                    <a:pt x="11" y="3"/>
                    <a:pt x="11" y="2"/>
                    <a:pt x="12" y="2"/>
                  </a:cubicBezTo>
                  <a:close/>
                  <a:moveTo>
                    <a:pt x="27" y="2"/>
                  </a:moveTo>
                  <a:cubicBezTo>
                    <a:pt x="28" y="2"/>
                    <a:pt x="30" y="2"/>
                    <a:pt x="31" y="2"/>
                  </a:cubicBezTo>
                  <a:cubicBezTo>
                    <a:pt x="32" y="2"/>
                    <a:pt x="32" y="3"/>
                    <a:pt x="32" y="3"/>
                  </a:cubicBezTo>
                  <a:cubicBezTo>
                    <a:pt x="33" y="5"/>
                    <a:pt x="33" y="6"/>
                    <a:pt x="35" y="6"/>
                  </a:cubicBezTo>
                  <a:cubicBezTo>
                    <a:pt x="35" y="7"/>
                    <a:pt x="36" y="7"/>
                    <a:pt x="36" y="8"/>
                  </a:cubicBezTo>
                  <a:cubicBezTo>
                    <a:pt x="36" y="9"/>
                    <a:pt x="36" y="9"/>
                    <a:pt x="36" y="10"/>
                  </a:cubicBezTo>
                  <a:cubicBezTo>
                    <a:pt x="36" y="11"/>
                    <a:pt x="35" y="11"/>
                    <a:pt x="35" y="12"/>
                  </a:cubicBezTo>
                  <a:cubicBezTo>
                    <a:pt x="34" y="12"/>
                    <a:pt x="33" y="13"/>
                    <a:pt x="32" y="14"/>
                  </a:cubicBezTo>
                  <a:cubicBezTo>
                    <a:pt x="32" y="15"/>
                    <a:pt x="32" y="16"/>
                    <a:pt x="31" y="16"/>
                  </a:cubicBezTo>
                  <a:cubicBezTo>
                    <a:pt x="30" y="16"/>
                    <a:pt x="28" y="16"/>
                    <a:pt x="27" y="16"/>
                  </a:cubicBezTo>
                  <a:cubicBezTo>
                    <a:pt x="26" y="16"/>
                    <a:pt x="26" y="15"/>
                    <a:pt x="27" y="15"/>
                  </a:cubicBezTo>
                  <a:cubicBezTo>
                    <a:pt x="29" y="11"/>
                    <a:pt x="29" y="7"/>
                    <a:pt x="27" y="3"/>
                  </a:cubicBezTo>
                  <a:cubicBezTo>
                    <a:pt x="26" y="3"/>
                    <a:pt x="26" y="2"/>
                    <a:pt x="27" y="2"/>
                  </a:cubicBezTo>
                  <a:close/>
                  <a:moveTo>
                    <a:pt x="4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6" y="18"/>
                    <a:pt x="7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9"/>
                    <a:pt x="35" y="19"/>
                    <a:pt x="34" y="19"/>
                  </a:cubicBezTo>
                  <a:cubicBezTo>
                    <a:pt x="24" y="19"/>
                    <a:pt x="14" y="19"/>
                    <a:pt x="4" y="19"/>
                  </a:cubicBezTo>
                  <a:cubicBezTo>
                    <a:pt x="4" y="19"/>
                    <a:pt x="3" y="19"/>
                    <a:pt x="3" y="19"/>
                  </a:cubicBezTo>
                  <a:cubicBezTo>
                    <a:pt x="3" y="14"/>
                    <a:pt x="3" y="9"/>
                    <a:pt x="3" y="4"/>
                  </a:cubicBezTo>
                  <a:cubicBezTo>
                    <a:pt x="3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D43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438"/>
            <p:cNvSpPr>
              <a:spLocks/>
            </p:cNvSpPr>
            <p:nvPr/>
          </p:nvSpPr>
          <p:spPr bwMode="auto">
            <a:xfrm>
              <a:off x="217488" y="6072188"/>
              <a:ext cx="568325" cy="568325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A6D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439"/>
            <p:cNvSpPr>
              <a:spLocks/>
            </p:cNvSpPr>
            <p:nvPr/>
          </p:nvSpPr>
          <p:spPr bwMode="auto">
            <a:xfrm>
              <a:off x="350838" y="6180138"/>
              <a:ext cx="434975" cy="460375"/>
            </a:xfrm>
            <a:custGeom>
              <a:avLst/>
              <a:gdLst>
                <a:gd name="T0" fmla="*/ 36 w 36"/>
                <a:gd name="T1" fmla="*/ 13 h 38"/>
                <a:gd name="T2" fmla="*/ 36 w 36"/>
                <a:gd name="T3" fmla="*/ 31 h 38"/>
                <a:gd name="T4" fmla="*/ 29 w 36"/>
                <a:gd name="T5" fmla="*/ 38 h 38"/>
                <a:gd name="T6" fmla="*/ 12 w 36"/>
                <a:gd name="T7" fmla="*/ 38 h 38"/>
                <a:gd name="T8" fmla="*/ 0 w 36"/>
                <a:gd name="T9" fmla="*/ 26 h 38"/>
                <a:gd name="T10" fmla="*/ 0 w 36"/>
                <a:gd name="T11" fmla="*/ 10 h 38"/>
                <a:gd name="T12" fmla="*/ 8 w 36"/>
                <a:gd name="T13" fmla="*/ 0 h 38"/>
                <a:gd name="T14" fmla="*/ 25 w 36"/>
                <a:gd name="T15" fmla="*/ 2 h 38"/>
                <a:gd name="T16" fmla="*/ 36 w 36"/>
                <a:gd name="T17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8">
                  <a:moveTo>
                    <a:pt x="36" y="13"/>
                  </a:moveTo>
                  <a:cubicBezTo>
                    <a:pt x="36" y="31"/>
                    <a:pt x="36" y="31"/>
                    <a:pt x="36" y="31"/>
                  </a:cubicBezTo>
                  <a:cubicBezTo>
                    <a:pt x="36" y="35"/>
                    <a:pt x="33" y="38"/>
                    <a:pt x="29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36" y="13"/>
                    <a:pt x="36" y="13"/>
                    <a:pt x="36" y="13"/>
                  </a:cubicBezTo>
                  <a:close/>
                </a:path>
              </a:pathLst>
            </a:custGeom>
            <a:solidFill>
              <a:srgbClr val="93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440"/>
            <p:cNvSpPr>
              <a:spLocks noEditPoints="1"/>
            </p:cNvSpPr>
            <p:nvPr/>
          </p:nvSpPr>
          <p:spPr bwMode="auto">
            <a:xfrm>
              <a:off x="301625" y="6143625"/>
              <a:ext cx="412750" cy="447675"/>
            </a:xfrm>
            <a:custGeom>
              <a:avLst/>
              <a:gdLst>
                <a:gd name="T0" fmla="*/ 17 w 34"/>
                <a:gd name="T1" fmla="*/ 0 h 37"/>
                <a:gd name="T2" fmla="*/ 34 w 34"/>
                <a:gd name="T3" fmla="*/ 17 h 37"/>
                <a:gd name="T4" fmla="*/ 32 w 34"/>
                <a:gd name="T5" fmla="*/ 25 h 37"/>
                <a:gd name="T6" fmla="*/ 31 w 34"/>
                <a:gd name="T7" fmla="*/ 30 h 37"/>
                <a:gd name="T8" fmla="*/ 32 w 34"/>
                <a:gd name="T9" fmla="*/ 35 h 37"/>
                <a:gd name="T10" fmla="*/ 31 w 34"/>
                <a:gd name="T11" fmla="*/ 36 h 37"/>
                <a:gd name="T12" fmla="*/ 27 w 34"/>
                <a:gd name="T13" fmla="*/ 34 h 37"/>
                <a:gd name="T14" fmla="*/ 21 w 34"/>
                <a:gd name="T15" fmla="*/ 34 h 37"/>
                <a:gd name="T16" fmla="*/ 17 w 34"/>
                <a:gd name="T17" fmla="*/ 34 h 37"/>
                <a:gd name="T18" fmla="*/ 0 w 34"/>
                <a:gd name="T19" fmla="*/ 17 h 37"/>
                <a:gd name="T20" fmla="*/ 17 w 34"/>
                <a:gd name="T21" fmla="*/ 0 h 37"/>
                <a:gd name="T22" fmla="*/ 17 w 34"/>
                <a:gd name="T23" fmla="*/ 6 h 37"/>
                <a:gd name="T24" fmla="*/ 28 w 34"/>
                <a:gd name="T25" fmla="*/ 17 h 37"/>
                <a:gd name="T26" fmla="*/ 17 w 34"/>
                <a:gd name="T27" fmla="*/ 28 h 37"/>
                <a:gd name="T28" fmla="*/ 6 w 34"/>
                <a:gd name="T29" fmla="*/ 17 h 37"/>
                <a:gd name="T30" fmla="*/ 17 w 34"/>
                <a:gd name="T31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7">
                  <a:moveTo>
                    <a:pt x="17" y="0"/>
                  </a:moveTo>
                  <a:cubicBezTo>
                    <a:pt x="26" y="0"/>
                    <a:pt x="34" y="7"/>
                    <a:pt x="34" y="17"/>
                  </a:cubicBezTo>
                  <a:cubicBezTo>
                    <a:pt x="34" y="20"/>
                    <a:pt x="33" y="23"/>
                    <a:pt x="32" y="25"/>
                  </a:cubicBezTo>
                  <a:cubicBezTo>
                    <a:pt x="31" y="28"/>
                    <a:pt x="31" y="28"/>
                    <a:pt x="31" y="30"/>
                  </a:cubicBezTo>
                  <a:cubicBezTo>
                    <a:pt x="32" y="31"/>
                    <a:pt x="32" y="33"/>
                    <a:pt x="32" y="35"/>
                  </a:cubicBezTo>
                  <a:cubicBezTo>
                    <a:pt x="33" y="37"/>
                    <a:pt x="33" y="37"/>
                    <a:pt x="31" y="36"/>
                  </a:cubicBezTo>
                  <a:cubicBezTo>
                    <a:pt x="30" y="36"/>
                    <a:pt x="28" y="35"/>
                    <a:pt x="27" y="34"/>
                  </a:cubicBezTo>
                  <a:cubicBezTo>
                    <a:pt x="25" y="33"/>
                    <a:pt x="25" y="33"/>
                    <a:pt x="21" y="34"/>
                  </a:cubicBezTo>
                  <a:cubicBezTo>
                    <a:pt x="20" y="34"/>
                    <a:pt x="18" y="34"/>
                    <a:pt x="17" y="34"/>
                  </a:cubicBezTo>
                  <a:cubicBezTo>
                    <a:pt x="7" y="34"/>
                    <a:pt x="0" y="26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lose/>
                  <a:moveTo>
                    <a:pt x="17" y="6"/>
                  </a:moveTo>
                  <a:cubicBezTo>
                    <a:pt x="23" y="6"/>
                    <a:pt x="28" y="11"/>
                    <a:pt x="28" y="17"/>
                  </a:cubicBezTo>
                  <a:cubicBezTo>
                    <a:pt x="28" y="23"/>
                    <a:pt x="23" y="28"/>
                    <a:pt x="17" y="28"/>
                  </a:cubicBezTo>
                  <a:cubicBezTo>
                    <a:pt x="11" y="28"/>
                    <a:pt x="6" y="23"/>
                    <a:pt x="6" y="17"/>
                  </a:cubicBezTo>
                  <a:cubicBezTo>
                    <a:pt x="6" y="11"/>
                    <a:pt x="11" y="6"/>
                    <a:pt x="17" y="6"/>
                  </a:cubicBezTo>
                  <a:close/>
                </a:path>
              </a:pathLst>
            </a:custGeom>
            <a:solidFill>
              <a:srgbClr val="159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441"/>
            <p:cNvSpPr>
              <a:spLocks/>
            </p:cNvSpPr>
            <p:nvPr/>
          </p:nvSpPr>
          <p:spPr bwMode="auto">
            <a:xfrm>
              <a:off x="2624138" y="5260975"/>
              <a:ext cx="568325" cy="581025"/>
            </a:xfrm>
            <a:custGeom>
              <a:avLst/>
              <a:gdLst>
                <a:gd name="T0" fmla="*/ 7 w 47"/>
                <a:gd name="T1" fmla="*/ 0 h 48"/>
                <a:gd name="T2" fmla="*/ 40 w 47"/>
                <a:gd name="T3" fmla="*/ 0 h 48"/>
                <a:gd name="T4" fmla="*/ 47 w 47"/>
                <a:gd name="T5" fmla="*/ 8 h 48"/>
                <a:gd name="T6" fmla="*/ 47 w 47"/>
                <a:gd name="T7" fmla="*/ 40 h 48"/>
                <a:gd name="T8" fmla="*/ 40 w 47"/>
                <a:gd name="T9" fmla="*/ 48 h 48"/>
                <a:gd name="T10" fmla="*/ 7 w 47"/>
                <a:gd name="T11" fmla="*/ 48 h 48"/>
                <a:gd name="T12" fmla="*/ 0 w 47"/>
                <a:gd name="T13" fmla="*/ 40 h 48"/>
                <a:gd name="T14" fmla="*/ 0 w 47"/>
                <a:gd name="T15" fmla="*/ 8 h 48"/>
                <a:gd name="T16" fmla="*/ 7 w 47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8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4"/>
                    <a:pt x="47" y="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8"/>
                    <a:pt x="40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3" y="48"/>
                    <a:pt x="0" y="44"/>
                    <a:pt x="0" y="4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C2D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442"/>
            <p:cNvSpPr>
              <a:spLocks/>
            </p:cNvSpPr>
            <p:nvPr/>
          </p:nvSpPr>
          <p:spPr bwMode="auto">
            <a:xfrm>
              <a:off x="2673350" y="5381625"/>
              <a:ext cx="519113" cy="460375"/>
            </a:xfrm>
            <a:custGeom>
              <a:avLst/>
              <a:gdLst>
                <a:gd name="T0" fmla="*/ 43 w 43"/>
                <a:gd name="T1" fmla="*/ 10 h 38"/>
                <a:gd name="T2" fmla="*/ 43 w 43"/>
                <a:gd name="T3" fmla="*/ 30 h 38"/>
                <a:gd name="T4" fmla="*/ 36 w 43"/>
                <a:gd name="T5" fmla="*/ 38 h 38"/>
                <a:gd name="T6" fmla="*/ 10 w 43"/>
                <a:gd name="T7" fmla="*/ 38 h 38"/>
                <a:gd name="T8" fmla="*/ 0 w 43"/>
                <a:gd name="T9" fmla="*/ 28 h 38"/>
                <a:gd name="T10" fmla="*/ 1 w 43"/>
                <a:gd name="T11" fmla="*/ 26 h 38"/>
                <a:gd name="T12" fmla="*/ 0 w 43"/>
                <a:gd name="T13" fmla="*/ 24 h 38"/>
                <a:gd name="T14" fmla="*/ 0 w 43"/>
                <a:gd name="T15" fmla="*/ 6 h 38"/>
                <a:gd name="T16" fmla="*/ 5 w 43"/>
                <a:gd name="T17" fmla="*/ 10 h 38"/>
                <a:gd name="T18" fmla="*/ 9 w 43"/>
                <a:gd name="T19" fmla="*/ 3 h 38"/>
                <a:gd name="T20" fmla="*/ 15 w 43"/>
                <a:gd name="T21" fmla="*/ 8 h 38"/>
                <a:gd name="T22" fmla="*/ 20 w 43"/>
                <a:gd name="T23" fmla="*/ 0 h 38"/>
                <a:gd name="T24" fmla="*/ 27 w 43"/>
                <a:gd name="T25" fmla="*/ 7 h 38"/>
                <a:gd name="T26" fmla="*/ 30 w 43"/>
                <a:gd name="T27" fmla="*/ 3 h 38"/>
                <a:gd name="T28" fmla="*/ 36 w 43"/>
                <a:gd name="T29" fmla="*/ 9 h 38"/>
                <a:gd name="T30" fmla="*/ 38 w 43"/>
                <a:gd name="T31" fmla="*/ 6 h 38"/>
                <a:gd name="T32" fmla="*/ 43 w 43"/>
                <a:gd name="T33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38">
                  <a:moveTo>
                    <a:pt x="43" y="10"/>
                  </a:moveTo>
                  <a:cubicBezTo>
                    <a:pt x="43" y="30"/>
                    <a:pt x="43" y="30"/>
                    <a:pt x="43" y="30"/>
                  </a:cubicBezTo>
                  <a:cubicBezTo>
                    <a:pt x="43" y="34"/>
                    <a:pt x="40" y="38"/>
                    <a:pt x="36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43" y="10"/>
                    <a:pt x="43" y="10"/>
                    <a:pt x="43" y="10"/>
                  </a:cubicBezTo>
                  <a:close/>
                </a:path>
              </a:pathLst>
            </a:custGeom>
            <a:solidFill>
              <a:srgbClr val="A1B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443"/>
            <p:cNvSpPr>
              <a:spLocks noEditPoints="1"/>
            </p:cNvSpPr>
            <p:nvPr/>
          </p:nvSpPr>
          <p:spPr bwMode="auto">
            <a:xfrm>
              <a:off x="2673350" y="5370513"/>
              <a:ext cx="471488" cy="350838"/>
            </a:xfrm>
            <a:custGeom>
              <a:avLst/>
              <a:gdLst>
                <a:gd name="T0" fmla="*/ 20 w 39"/>
                <a:gd name="T1" fmla="*/ 2 h 29"/>
                <a:gd name="T2" fmla="*/ 23 w 39"/>
                <a:gd name="T3" fmla="*/ 8 h 29"/>
                <a:gd name="T4" fmla="*/ 24 w 39"/>
                <a:gd name="T5" fmla="*/ 12 h 29"/>
                <a:gd name="T6" fmla="*/ 24 w 39"/>
                <a:gd name="T7" fmla="*/ 24 h 29"/>
                <a:gd name="T8" fmla="*/ 23 w 39"/>
                <a:gd name="T9" fmla="*/ 25 h 29"/>
                <a:gd name="T10" fmla="*/ 15 w 39"/>
                <a:gd name="T11" fmla="*/ 25 h 29"/>
                <a:gd name="T12" fmla="*/ 14 w 39"/>
                <a:gd name="T13" fmla="*/ 24 h 29"/>
                <a:gd name="T14" fmla="*/ 14 w 39"/>
                <a:gd name="T15" fmla="*/ 12 h 29"/>
                <a:gd name="T16" fmla="*/ 15 w 39"/>
                <a:gd name="T17" fmla="*/ 8 h 29"/>
                <a:gd name="T18" fmla="*/ 18 w 39"/>
                <a:gd name="T19" fmla="*/ 2 h 29"/>
                <a:gd name="T20" fmla="*/ 20 w 39"/>
                <a:gd name="T21" fmla="*/ 2 h 29"/>
                <a:gd name="T22" fmla="*/ 0 w 39"/>
                <a:gd name="T23" fmla="*/ 26 h 29"/>
                <a:gd name="T24" fmla="*/ 38 w 39"/>
                <a:gd name="T25" fmla="*/ 26 h 29"/>
                <a:gd name="T26" fmla="*/ 39 w 39"/>
                <a:gd name="T27" fmla="*/ 27 h 29"/>
                <a:gd name="T28" fmla="*/ 39 w 39"/>
                <a:gd name="T29" fmla="*/ 29 h 29"/>
                <a:gd name="T30" fmla="*/ 38 w 39"/>
                <a:gd name="T31" fmla="*/ 29 h 29"/>
                <a:gd name="T32" fmla="*/ 0 w 39"/>
                <a:gd name="T33" fmla="*/ 29 h 29"/>
                <a:gd name="T34" fmla="*/ 0 w 39"/>
                <a:gd name="T35" fmla="*/ 29 h 29"/>
                <a:gd name="T36" fmla="*/ 0 w 39"/>
                <a:gd name="T37" fmla="*/ 27 h 29"/>
                <a:gd name="T38" fmla="*/ 0 w 39"/>
                <a:gd name="T39" fmla="*/ 26 h 29"/>
                <a:gd name="T40" fmla="*/ 3 w 39"/>
                <a:gd name="T41" fmla="*/ 11 h 29"/>
                <a:gd name="T42" fmla="*/ 1 w 39"/>
                <a:gd name="T43" fmla="*/ 8 h 29"/>
                <a:gd name="T44" fmla="*/ 0 w 39"/>
                <a:gd name="T45" fmla="*/ 9 h 29"/>
                <a:gd name="T46" fmla="*/ 0 w 39"/>
                <a:gd name="T47" fmla="*/ 24 h 29"/>
                <a:gd name="T48" fmla="*/ 1 w 39"/>
                <a:gd name="T49" fmla="*/ 25 h 29"/>
                <a:gd name="T50" fmla="*/ 3 w 39"/>
                <a:gd name="T51" fmla="*/ 25 h 29"/>
                <a:gd name="T52" fmla="*/ 4 w 39"/>
                <a:gd name="T53" fmla="*/ 24 h 29"/>
                <a:gd name="T54" fmla="*/ 4 w 39"/>
                <a:gd name="T55" fmla="*/ 16 h 29"/>
                <a:gd name="T56" fmla="*/ 3 w 39"/>
                <a:gd name="T57" fmla="*/ 11 h 29"/>
                <a:gd name="T58" fmla="*/ 12 w 39"/>
                <a:gd name="T59" fmla="*/ 9 h 29"/>
                <a:gd name="T60" fmla="*/ 10 w 39"/>
                <a:gd name="T61" fmla="*/ 5 h 29"/>
                <a:gd name="T62" fmla="*/ 8 w 39"/>
                <a:gd name="T63" fmla="*/ 5 h 29"/>
                <a:gd name="T64" fmla="*/ 6 w 39"/>
                <a:gd name="T65" fmla="*/ 9 h 29"/>
                <a:gd name="T66" fmla="*/ 5 w 39"/>
                <a:gd name="T67" fmla="*/ 14 h 29"/>
                <a:gd name="T68" fmla="*/ 5 w 39"/>
                <a:gd name="T69" fmla="*/ 24 h 29"/>
                <a:gd name="T70" fmla="*/ 5 w 39"/>
                <a:gd name="T71" fmla="*/ 25 h 29"/>
                <a:gd name="T72" fmla="*/ 13 w 39"/>
                <a:gd name="T73" fmla="*/ 25 h 29"/>
                <a:gd name="T74" fmla="*/ 13 w 39"/>
                <a:gd name="T75" fmla="*/ 24 h 29"/>
                <a:gd name="T76" fmla="*/ 13 w 39"/>
                <a:gd name="T77" fmla="*/ 14 h 29"/>
                <a:gd name="T78" fmla="*/ 12 w 39"/>
                <a:gd name="T79" fmla="*/ 9 h 29"/>
                <a:gd name="T80" fmla="*/ 36 w 39"/>
                <a:gd name="T81" fmla="*/ 11 h 29"/>
                <a:gd name="T82" fmla="*/ 37 w 39"/>
                <a:gd name="T83" fmla="*/ 8 h 29"/>
                <a:gd name="T84" fmla="*/ 39 w 39"/>
                <a:gd name="T85" fmla="*/ 9 h 29"/>
                <a:gd name="T86" fmla="*/ 39 w 39"/>
                <a:gd name="T87" fmla="*/ 24 h 29"/>
                <a:gd name="T88" fmla="*/ 38 w 39"/>
                <a:gd name="T89" fmla="*/ 25 h 29"/>
                <a:gd name="T90" fmla="*/ 36 w 39"/>
                <a:gd name="T91" fmla="*/ 25 h 29"/>
                <a:gd name="T92" fmla="*/ 35 w 39"/>
                <a:gd name="T93" fmla="*/ 24 h 29"/>
                <a:gd name="T94" fmla="*/ 35 w 39"/>
                <a:gd name="T95" fmla="*/ 16 h 29"/>
                <a:gd name="T96" fmla="*/ 36 w 39"/>
                <a:gd name="T97" fmla="*/ 11 h 29"/>
                <a:gd name="T98" fmla="*/ 26 w 39"/>
                <a:gd name="T99" fmla="*/ 9 h 29"/>
                <a:gd name="T100" fmla="*/ 28 w 39"/>
                <a:gd name="T101" fmla="*/ 5 h 29"/>
                <a:gd name="T102" fmla="*/ 31 w 39"/>
                <a:gd name="T103" fmla="*/ 5 h 29"/>
                <a:gd name="T104" fmla="*/ 33 w 39"/>
                <a:gd name="T105" fmla="*/ 9 h 29"/>
                <a:gd name="T106" fmla="*/ 34 w 39"/>
                <a:gd name="T107" fmla="*/ 14 h 29"/>
                <a:gd name="T108" fmla="*/ 34 w 39"/>
                <a:gd name="T109" fmla="*/ 24 h 29"/>
                <a:gd name="T110" fmla="*/ 33 w 39"/>
                <a:gd name="T111" fmla="*/ 25 h 29"/>
                <a:gd name="T112" fmla="*/ 26 w 39"/>
                <a:gd name="T113" fmla="*/ 25 h 29"/>
                <a:gd name="T114" fmla="*/ 25 w 39"/>
                <a:gd name="T115" fmla="*/ 24 h 29"/>
                <a:gd name="T116" fmla="*/ 25 w 39"/>
                <a:gd name="T117" fmla="*/ 14 h 29"/>
                <a:gd name="T118" fmla="*/ 26 w 39"/>
                <a:gd name="T119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21" y="4"/>
                    <a:pt x="22" y="6"/>
                    <a:pt x="23" y="8"/>
                  </a:cubicBezTo>
                  <a:cubicBezTo>
                    <a:pt x="24" y="9"/>
                    <a:pt x="24" y="10"/>
                    <a:pt x="24" y="12"/>
                  </a:cubicBezTo>
                  <a:cubicBezTo>
                    <a:pt x="24" y="16"/>
                    <a:pt x="24" y="20"/>
                    <a:pt x="24" y="24"/>
                  </a:cubicBezTo>
                  <a:cubicBezTo>
                    <a:pt x="24" y="25"/>
                    <a:pt x="24" y="25"/>
                    <a:pt x="23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4" y="25"/>
                    <a:pt x="14" y="25"/>
                    <a:pt x="14" y="24"/>
                  </a:cubicBezTo>
                  <a:cubicBezTo>
                    <a:pt x="14" y="20"/>
                    <a:pt x="14" y="16"/>
                    <a:pt x="14" y="12"/>
                  </a:cubicBezTo>
                  <a:cubicBezTo>
                    <a:pt x="14" y="10"/>
                    <a:pt x="15" y="9"/>
                    <a:pt x="15" y="8"/>
                  </a:cubicBezTo>
                  <a:cubicBezTo>
                    <a:pt x="16" y="6"/>
                    <a:pt x="17" y="4"/>
                    <a:pt x="18" y="2"/>
                  </a:cubicBezTo>
                  <a:cubicBezTo>
                    <a:pt x="19" y="0"/>
                    <a:pt x="19" y="0"/>
                    <a:pt x="20" y="2"/>
                  </a:cubicBezTo>
                  <a:close/>
                  <a:moveTo>
                    <a:pt x="0" y="26"/>
                  </a:move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9" y="27"/>
                    <a:pt x="39" y="27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8" y="29"/>
                    <a:pt x="38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lose/>
                  <a:moveTo>
                    <a:pt x="3" y="11"/>
                  </a:moveTo>
                  <a:cubicBezTo>
                    <a:pt x="2" y="10"/>
                    <a:pt x="2" y="9"/>
                    <a:pt x="1" y="8"/>
                  </a:cubicBezTo>
                  <a:cubicBezTo>
                    <a:pt x="0" y="6"/>
                    <a:pt x="0" y="6"/>
                    <a:pt x="0" y="9"/>
                  </a:cubicBezTo>
                  <a:cubicBezTo>
                    <a:pt x="0" y="14"/>
                    <a:pt x="0" y="19"/>
                    <a:pt x="0" y="24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1" y="25"/>
                    <a:pt x="2" y="25"/>
                    <a:pt x="3" y="25"/>
                  </a:cubicBezTo>
                  <a:cubicBezTo>
                    <a:pt x="4" y="25"/>
                    <a:pt x="4" y="25"/>
                    <a:pt x="4" y="24"/>
                  </a:cubicBezTo>
                  <a:cubicBezTo>
                    <a:pt x="4" y="22"/>
                    <a:pt x="4" y="19"/>
                    <a:pt x="4" y="16"/>
                  </a:cubicBezTo>
                  <a:cubicBezTo>
                    <a:pt x="4" y="14"/>
                    <a:pt x="3" y="13"/>
                    <a:pt x="3" y="11"/>
                  </a:cubicBezTo>
                  <a:close/>
                  <a:moveTo>
                    <a:pt x="12" y="9"/>
                  </a:moveTo>
                  <a:cubicBezTo>
                    <a:pt x="12" y="8"/>
                    <a:pt x="11" y="6"/>
                    <a:pt x="10" y="5"/>
                  </a:cubicBezTo>
                  <a:cubicBezTo>
                    <a:pt x="9" y="3"/>
                    <a:pt x="9" y="3"/>
                    <a:pt x="8" y="5"/>
                  </a:cubicBezTo>
                  <a:cubicBezTo>
                    <a:pt x="7" y="6"/>
                    <a:pt x="6" y="8"/>
                    <a:pt x="6" y="9"/>
                  </a:cubicBezTo>
                  <a:cubicBezTo>
                    <a:pt x="5" y="11"/>
                    <a:pt x="5" y="12"/>
                    <a:pt x="5" y="14"/>
                  </a:cubicBezTo>
                  <a:cubicBezTo>
                    <a:pt x="5" y="17"/>
                    <a:pt x="5" y="21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8" y="25"/>
                    <a:pt x="10" y="25"/>
                    <a:pt x="13" y="25"/>
                  </a:cubicBezTo>
                  <a:cubicBezTo>
                    <a:pt x="13" y="25"/>
                    <a:pt x="13" y="25"/>
                    <a:pt x="13" y="24"/>
                  </a:cubicBezTo>
                  <a:cubicBezTo>
                    <a:pt x="13" y="21"/>
                    <a:pt x="13" y="17"/>
                    <a:pt x="13" y="14"/>
                  </a:cubicBezTo>
                  <a:cubicBezTo>
                    <a:pt x="13" y="12"/>
                    <a:pt x="13" y="11"/>
                    <a:pt x="12" y="9"/>
                  </a:cubicBezTo>
                  <a:close/>
                  <a:moveTo>
                    <a:pt x="36" y="11"/>
                  </a:moveTo>
                  <a:cubicBezTo>
                    <a:pt x="36" y="10"/>
                    <a:pt x="37" y="9"/>
                    <a:pt x="37" y="8"/>
                  </a:cubicBezTo>
                  <a:cubicBezTo>
                    <a:pt x="38" y="6"/>
                    <a:pt x="39" y="6"/>
                    <a:pt x="39" y="9"/>
                  </a:cubicBezTo>
                  <a:cubicBezTo>
                    <a:pt x="39" y="14"/>
                    <a:pt x="39" y="19"/>
                    <a:pt x="39" y="24"/>
                  </a:cubicBezTo>
                  <a:cubicBezTo>
                    <a:pt x="39" y="25"/>
                    <a:pt x="38" y="25"/>
                    <a:pt x="38" y="25"/>
                  </a:cubicBezTo>
                  <a:cubicBezTo>
                    <a:pt x="37" y="25"/>
                    <a:pt x="36" y="25"/>
                    <a:pt x="36" y="25"/>
                  </a:cubicBezTo>
                  <a:cubicBezTo>
                    <a:pt x="35" y="25"/>
                    <a:pt x="35" y="25"/>
                    <a:pt x="35" y="24"/>
                  </a:cubicBezTo>
                  <a:cubicBezTo>
                    <a:pt x="35" y="22"/>
                    <a:pt x="35" y="19"/>
                    <a:pt x="35" y="16"/>
                  </a:cubicBezTo>
                  <a:cubicBezTo>
                    <a:pt x="35" y="14"/>
                    <a:pt x="35" y="13"/>
                    <a:pt x="36" y="11"/>
                  </a:cubicBezTo>
                  <a:close/>
                  <a:moveTo>
                    <a:pt x="26" y="9"/>
                  </a:moveTo>
                  <a:cubicBezTo>
                    <a:pt x="27" y="8"/>
                    <a:pt x="28" y="6"/>
                    <a:pt x="28" y="5"/>
                  </a:cubicBezTo>
                  <a:cubicBezTo>
                    <a:pt x="29" y="3"/>
                    <a:pt x="30" y="3"/>
                    <a:pt x="31" y="5"/>
                  </a:cubicBezTo>
                  <a:cubicBezTo>
                    <a:pt x="31" y="6"/>
                    <a:pt x="32" y="8"/>
                    <a:pt x="33" y="9"/>
                  </a:cubicBezTo>
                  <a:cubicBezTo>
                    <a:pt x="34" y="11"/>
                    <a:pt x="34" y="12"/>
                    <a:pt x="34" y="14"/>
                  </a:cubicBezTo>
                  <a:cubicBezTo>
                    <a:pt x="34" y="17"/>
                    <a:pt x="34" y="21"/>
                    <a:pt x="34" y="24"/>
                  </a:cubicBezTo>
                  <a:cubicBezTo>
                    <a:pt x="34" y="25"/>
                    <a:pt x="34" y="25"/>
                    <a:pt x="33" y="25"/>
                  </a:cubicBezTo>
                  <a:cubicBezTo>
                    <a:pt x="31" y="25"/>
                    <a:pt x="28" y="25"/>
                    <a:pt x="26" y="25"/>
                  </a:cubicBezTo>
                  <a:cubicBezTo>
                    <a:pt x="25" y="25"/>
                    <a:pt x="25" y="25"/>
                    <a:pt x="25" y="24"/>
                  </a:cubicBezTo>
                  <a:cubicBezTo>
                    <a:pt x="25" y="21"/>
                    <a:pt x="25" y="17"/>
                    <a:pt x="25" y="14"/>
                  </a:cubicBezTo>
                  <a:cubicBezTo>
                    <a:pt x="25" y="12"/>
                    <a:pt x="25" y="11"/>
                    <a:pt x="26" y="9"/>
                  </a:cubicBezTo>
                  <a:close/>
                </a:path>
              </a:pathLst>
            </a:custGeom>
            <a:solidFill>
              <a:srgbClr val="8F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444"/>
            <p:cNvSpPr>
              <a:spLocks/>
            </p:cNvSpPr>
            <p:nvPr/>
          </p:nvSpPr>
          <p:spPr bwMode="auto">
            <a:xfrm>
              <a:off x="2624138" y="4462463"/>
              <a:ext cx="568325" cy="569913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445"/>
            <p:cNvSpPr>
              <a:spLocks/>
            </p:cNvSpPr>
            <p:nvPr/>
          </p:nvSpPr>
          <p:spPr bwMode="auto">
            <a:xfrm>
              <a:off x="2697163" y="4668838"/>
              <a:ext cx="495300" cy="363538"/>
            </a:xfrm>
            <a:custGeom>
              <a:avLst/>
              <a:gdLst>
                <a:gd name="T0" fmla="*/ 41 w 41"/>
                <a:gd name="T1" fmla="*/ 8 h 30"/>
                <a:gd name="T2" fmla="*/ 41 w 41"/>
                <a:gd name="T3" fmla="*/ 23 h 30"/>
                <a:gd name="T4" fmla="*/ 34 w 41"/>
                <a:gd name="T5" fmla="*/ 30 h 30"/>
                <a:gd name="T6" fmla="*/ 19 w 41"/>
                <a:gd name="T7" fmla="*/ 30 h 30"/>
                <a:gd name="T8" fmla="*/ 0 w 41"/>
                <a:gd name="T9" fmla="*/ 11 h 30"/>
                <a:gd name="T10" fmla="*/ 1 w 41"/>
                <a:gd name="T11" fmla="*/ 10 h 30"/>
                <a:gd name="T12" fmla="*/ 14 w 41"/>
                <a:gd name="T13" fmla="*/ 0 h 30"/>
                <a:gd name="T14" fmla="*/ 36 w 41"/>
                <a:gd name="T15" fmla="*/ 3 h 30"/>
                <a:gd name="T16" fmla="*/ 41 w 41"/>
                <a:gd name="T17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0">
                  <a:moveTo>
                    <a:pt x="41" y="8"/>
                  </a:moveTo>
                  <a:cubicBezTo>
                    <a:pt x="41" y="23"/>
                    <a:pt x="41" y="23"/>
                    <a:pt x="41" y="23"/>
                  </a:cubicBezTo>
                  <a:cubicBezTo>
                    <a:pt x="41" y="27"/>
                    <a:pt x="38" y="30"/>
                    <a:pt x="34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41" y="8"/>
                    <a:pt x="41" y="8"/>
                    <a:pt x="41" y="8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446"/>
            <p:cNvSpPr>
              <a:spLocks/>
            </p:cNvSpPr>
            <p:nvPr/>
          </p:nvSpPr>
          <p:spPr bwMode="auto">
            <a:xfrm>
              <a:off x="2613025" y="4668838"/>
              <a:ext cx="592138" cy="169863"/>
            </a:xfrm>
            <a:custGeom>
              <a:avLst/>
              <a:gdLst>
                <a:gd name="T0" fmla="*/ 24 w 49"/>
                <a:gd name="T1" fmla="*/ 0 h 14"/>
                <a:gd name="T2" fmla="*/ 39 w 49"/>
                <a:gd name="T3" fmla="*/ 1 h 14"/>
                <a:gd name="T4" fmla="*/ 36 w 49"/>
                <a:gd name="T5" fmla="*/ 14 h 14"/>
                <a:gd name="T6" fmla="*/ 24 w 49"/>
                <a:gd name="T7" fmla="*/ 3 h 14"/>
                <a:gd name="T8" fmla="*/ 12 w 49"/>
                <a:gd name="T9" fmla="*/ 14 h 14"/>
                <a:gd name="T10" fmla="*/ 9 w 49"/>
                <a:gd name="T11" fmla="*/ 1 h 14"/>
                <a:gd name="T12" fmla="*/ 24 w 49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4">
                  <a:moveTo>
                    <a:pt x="24" y="0"/>
                  </a:moveTo>
                  <a:cubicBezTo>
                    <a:pt x="30" y="0"/>
                    <a:pt x="36" y="0"/>
                    <a:pt x="39" y="1"/>
                  </a:cubicBezTo>
                  <a:cubicBezTo>
                    <a:pt x="49" y="4"/>
                    <a:pt x="42" y="14"/>
                    <a:pt x="36" y="14"/>
                  </a:cubicBezTo>
                  <a:cubicBezTo>
                    <a:pt x="26" y="14"/>
                    <a:pt x="28" y="3"/>
                    <a:pt x="24" y="3"/>
                  </a:cubicBezTo>
                  <a:cubicBezTo>
                    <a:pt x="21" y="3"/>
                    <a:pt x="23" y="14"/>
                    <a:pt x="12" y="14"/>
                  </a:cubicBezTo>
                  <a:cubicBezTo>
                    <a:pt x="6" y="14"/>
                    <a:pt x="0" y="4"/>
                    <a:pt x="9" y="1"/>
                  </a:cubicBezTo>
                  <a:cubicBezTo>
                    <a:pt x="13" y="0"/>
                    <a:pt x="18" y="0"/>
                    <a:pt x="24" y="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Oval 447"/>
            <p:cNvSpPr>
              <a:spLocks noChangeArrowheads="1"/>
            </p:cNvSpPr>
            <p:nvPr/>
          </p:nvSpPr>
          <p:spPr bwMode="auto">
            <a:xfrm>
              <a:off x="1790700" y="3640138"/>
              <a:ext cx="628650" cy="628650"/>
            </a:xfrm>
            <a:prstGeom prst="ellipse">
              <a:avLst/>
            </a:prstGeom>
            <a:solidFill>
              <a:srgbClr val="A6D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448"/>
            <p:cNvSpPr>
              <a:spLocks/>
            </p:cNvSpPr>
            <p:nvPr/>
          </p:nvSpPr>
          <p:spPr bwMode="auto">
            <a:xfrm>
              <a:off x="1911350" y="3713163"/>
              <a:ext cx="484188" cy="555625"/>
            </a:xfrm>
            <a:custGeom>
              <a:avLst/>
              <a:gdLst>
                <a:gd name="T0" fmla="*/ 40 w 40"/>
                <a:gd name="T1" fmla="*/ 29 h 46"/>
                <a:gd name="T2" fmla="*/ 36 w 40"/>
                <a:gd name="T3" fmla="*/ 25 h 46"/>
                <a:gd name="T4" fmla="*/ 34 w 40"/>
                <a:gd name="T5" fmla="*/ 24 h 46"/>
                <a:gd name="T6" fmla="*/ 29 w 40"/>
                <a:gd name="T7" fmla="*/ 22 h 46"/>
                <a:gd name="T8" fmla="*/ 27 w 40"/>
                <a:gd name="T9" fmla="*/ 22 h 46"/>
                <a:gd name="T10" fmla="*/ 27 w 40"/>
                <a:gd name="T11" fmla="*/ 22 h 46"/>
                <a:gd name="T12" fmla="*/ 6 w 40"/>
                <a:gd name="T13" fmla="*/ 1 h 46"/>
                <a:gd name="T14" fmla="*/ 3 w 40"/>
                <a:gd name="T15" fmla="*/ 1 h 46"/>
                <a:gd name="T16" fmla="*/ 0 w 40"/>
                <a:gd name="T17" fmla="*/ 6 h 46"/>
                <a:gd name="T18" fmla="*/ 0 w 40"/>
                <a:gd name="T19" fmla="*/ 8 h 46"/>
                <a:gd name="T20" fmla="*/ 2 w 40"/>
                <a:gd name="T21" fmla="*/ 11 h 46"/>
                <a:gd name="T22" fmla="*/ 0 w 40"/>
                <a:gd name="T23" fmla="*/ 9 h 46"/>
                <a:gd name="T24" fmla="*/ 0 w 40"/>
                <a:gd name="T25" fmla="*/ 10 h 46"/>
                <a:gd name="T26" fmla="*/ 1 w 40"/>
                <a:gd name="T27" fmla="*/ 17 h 46"/>
                <a:gd name="T28" fmla="*/ 1 w 40"/>
                <a:gd name="T29" fmla="*/ 35 h 46"/>
                <a:gd name="T30" fmla="*/ 2 w 40"/>
                <a:gd name="T31" fmla="*/ 35 h 46"/>
                <a:gd name="T32" fmla="*/ 2 w 40"/>
                <a:gd name="T33" fmla="*/ 35 h 46"/>
                <a:gd name="T34" fmla="*/ 2 w 40"/>
                <a:gd name="T35" fmla="*/ 35 h 46"/>
                <a:gd name="T36" fmla="*/ 11 w 40"/>
                <a:gd name="T37" fmla="*/ 45 h 46"/>
                <a:gd name="T38" fmla="*/ 11 w 40"/>
                <a:gd name="T39" fmla="*/ 45 h 46"/>
                <a:gd name="T40" fmla="*/ 12 w 40"/>
                <a:gd name="T41" fmla="*/ 45 h 46"/>
                <a:gd name="T42" fmla="*/ 16 w 40"/>
                <a:gd name="T43" fmla="*/ 46 h 46"/>
                <a:gd name="T44" fmla="*/ 40 w 40"/>
                <a:gd name="T45" fmla="*/ 2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" h="46">
                  <a:moveTo>
                    <a:pt x="40" y="29"/>
                  </a:moveTo>
                  <a:cubicBezTo>
                    <a:pt x="38" y="27"/>
                    <a:pt x="36" y="25"/>
                    <a:pt x="36" y="25"/>
                  </a:cubicBezTo>
                  <a:cubicBezTo>
                    <a:pt x="36" y="25"/>
                    <a:pt x="35" y="24"/>
                    <a:pt x="34" y="24"/>
                  </a:cubicBezTo>
                  <a:cubicBezTo>
                    <a:pt x="32" y="23"/>
                    <a:pt x="30" y="22"/>
                    <a:pt x="29" y="22"/>
                  </a:cubicBezTo>
                  <a:cubicBezTo>
                    <a:pt x="28" y="22"/>
                    <a:pt x="28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6" y="1"/>
                    <a:pt x="6" y="1"/>
                  </a:cubicBezTo>
                  <a:cubicBezTo>
                    <a:pt x="5" y="0"/>
                    <a:pt x="5" y="0"/>
                    <a:pt x="3" y="1"/>
                  </a:cubicBezTo>
                  <a:cubicBezTo>
                    <a:pt x="2" y="2"/>
                    <a:pt x="0" y="4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2" y="10"/>
                    <a:pt x="2" y="11"/>
                  </a:cubicBezTo>
                  <a:cubicBezTo>
                    <a:pt x="2" y="10"/>
                    <a:pt x="1" y="10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2"/>
                    <a:pt x="1" y="15"/>
                    <a:pt x="1" y="17"/>
                  </a:cubicBezTo>
                  <a:cubicBezTo>
                    <a:pt x="1" y="23"/>
                    <a:pt x="1" y="28"/>
                    <a:pt x="1" y="35"/>
                  </a:cubicBezTo>
                  <a:cubicBezTo>
                    <a:pt x="1" y="35"/>
                    <a:pt x="1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1" y="45"/>
                    <a:pt x="12" y="45"/>
                  </a:cubicBezTo>
                  <a:cubicBezTo>
                    <a:pt x="13" y="46"/>
                    <a:pt x="15" y="46"/>
                    <a:pt x="16" y="46"/>
                  </a:cubicBezTo>
                  <a:cubicBezTo>
                    <a:pt x="27" y="46"/>
                    <a:pt x="36" y="39"/>
                    <a:pt x="40" y="29"/>
                  </a:cubicBezTo>
                  <a:close/>
                </a:path>
              </a:pathLst>
            </a:custGeom>
            <a:solidFill>
              <a:srgbClr val="93C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449"/>
            <p:cNvSpPr>
              <a:spLocks noEditPoints="1"/>
            </p:cNvSpPr>
            <p:nvPr/>
          </p:nvSpPr>
          <p:spPr bwMode="auto">
            <a:xfrm>
              <a:off x="1911350" y="3713163"/>
              <a:ext cx="447675" cy="434975"/>
            </a:xfrm>
            <a:custGeom>
              <a:avLst/>
              <a:gdLst>
                <a:gd name="T0" fmla="*/ 3 w 37"/>
                <a:gd name="T1" fmla="*/ 1 h 36"/>
                <a:gd name="T2" fmla="*/ 0 w 37"/>
                <a:gd name="T3" fmla="*/ 6 h 36"/>
                <a:gd name="T4" fmla="*/ 1 w 37"/>
                <a:gd name="T5" fmla="*/ 9 h 36"/>
                <a:gd name="T6" fmla="*/ 9 w 37"/>
                <a:gd name="T7" fmla="*/ 15 h 36"/>
                <a:gd name="T8" fmla="*/ 17 w 37"/>
                <a:gd name="T9" fmla="*/ 29 h 36"/>
                <a:gd name="T10" fmla="*/ 34 w 37"/>
                <a:gd name="T11" fmla="*/ 29 h 36"/>
                <a:gd name="T12" fmla="*/ 36 w 37"/>
                <a:gd name="T13" fmla="*/ 26 h 36"/>
                <a:gd name="T14" fmla="*/ 34 w 37"/>
                <a:gd name="T15" fmla="*/ 24 h 36"/>
                <a:gd name="T16" fmla="*/ 29 w 37"/>
                <a:gd name="T17" fmla="*/ 22 h 36"/>
                <a:gd name="T18" fmla="*/ 22 w 37"/>
                <a:gd name="T19" fmla="*/ 22 h 36"/>
                <a:gd name="T20" fmla="*/ 13 w 37"/>
                <a:gd name="T21" fmla="*/ 10 h 36"/>
                <a:gd name="T22" fmla="*/ 6 w 37"/>
                <a:gd name="T23" fmla="*/ 1 h 36"/>
                <a:gd name="T24" fmla="*/ 3 w 37"/>
                <a:gd name="T25" fmla="*/ 1 h 36"/>
                <a:gd name="T26" fmla="*/ 0 w 37"/>
                <a:gd name="T27" fmla="*/ 10 h 36"/>
                <a:gd name="T28" fmla="*/ 0 w 37"/>
                <a:gd name="T29" fmla="*/ 9 h 36"/>
                <a:gd name="T30" fmla="*/ 6 w 37"/>
                <a:gd name="T31" fmla="*/ 14 h 36"/>
                <a:gd name="T32" fmla="*/ 6 w 37"/>
                <a:gd name="T33" fmla="*/ 14 h 36"/>
                <a:gd name="T34" fmla="*/ 4 w 37"/>
                <a:gd name="T35" fmla="*/ 19 h 36"/>
                <a:gd name="T36" fmla="*/ 3 w 37"/>
                <a:gd name="T37" fmla="*/ 35 h 36"/>
                <a:gd name="T38" fmla="*/ 3 w 37"/>
                <a:gd name="T39" fmla="*/ 35 h 36"/>
                <a:gd name="T40" fmla="*/ 2 w 37"/>
                <a:gd name="T41" fmla="*/ 35 h 36"/>
                <a:gd name="T42" fmla="*/ 1 w 37"/>
                <a:gd name="T43" fmla="*/ 35 h 36"/>
                <a:gd name="T44" fmla="*/ 1 w 37"/>
                <a:gd name="T45" fmla="*/ 17 h 36"/>
                <a:gd name="T46" fmla="*/ 0 w 37"/>
                <a:gd name="T47" fmla="*/ 10 h 36"/>
                <a:gd name="T48" fmla="*/ 15 w 37"/>
                <a:gd name="T49" fmla="*/ 28 h 36"/>
                <a:gd name="T50" fmla="*/ 15 w 37"/>
                <a:gd name="T51" fmla="*/ 28 h 36"/>
                <a:gd name="T52" fmla="*/ 17 w 37"/>
                <a:gd name="T53" fmla="*/ 29 h 36"/>
                <a:gd name="T54" fmla="*/ 29 w 37"/>
                <a:gd name="T55" fmla="*/ 30 h 36"/>
                <a:gd name="T56" fmla="*/ 35 w 37"/>
                <a:gd name="T57" fmla="*/ 29 h 36"/>
                <a:gd name="T58" fmla="*/ 36 w 37"/>
                <a:gd name="T59" fmla="*/ 30 h 36"/>
                <a:gd name="T60" fmla="*/ 27 w 37"/>
                <a:gd name="T61" fmla="*/ 35 h 36"/>
                <a:gd name="T62" fmla="*/ 20 w 37"/>
                <a:gd name="T63" fmla="*/ 35 h 36"/>
                <a:gd name="T64" fmla="*/ 17 w 37"/>
                <a:gd name="T65" fmla="*/ 33 h 36"/>
                <a:gd name="T66" fmla="*/ 15 w 37"/>
                <a:gd name="T67" fmla="*/ 2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" h="36">
                  <a:moveTo>
                    <a:pt x="3" y="1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3" y="10"/>
                    <a:pt x="6" y="12"/>
                    <a:pt x="9" y="15"/>
                  </a:cubicBezTo>
                  <a:cubicBezTo>
                    <a:pt x="12" y="19"/>
                    <a:pt x="14" y="26"/>
                    <a:pt x="17" y="29"/>
                  </a:cubicBezTo>
                  <a:cubicBezTo>
                    <a:pt x="19" y="31"/>
                    <a:pt x="28" y="30"/>
                    <a:pt x="34" y="29"/>
                  </a:cubicBezTo>
                  <a:cubicBezTo>
                    <a:pt x="36" y="28"/>
                    <a:pt x="36" y="28"/>
                    <a:pt x="36" y="26"/>
                  </a:cubicBezTo>
                  <a:cubicBezTo>
                    <a:pt x="37" y="25"/>
                    <a:pt x="35" y="24"/>
                    <a:pt x="34" y="24"/>
                  </a:cubicBezTo>
                  <a:cubicBezTo>
                    <a:pt x="32" y="23"/>
                    <a:pt x="30" y="22"/>
                    <a:pt x="29" y="22"/>
                  </a:cubicBezTo>
                  <a:cubicBezTo>
                    <a:pt x="28" y="22"/>
                    <a:pt x="23" y="23"/>
                    <a:pt x="22" y="22"/>
                  </a:cubicBezTo>
                  <a:cubicBezTo>
                    <a:pt x="18" y="19"/>
                    <a:pt x="15" y="14"/>
                    <a:pt x="13" y="10"/>
                  </a:cubicBezTo>
                  <a:cubicBezTo>
                    <a:pt x="11" y="7"/>
                    <a:pt x="8" y="4"/>
                    <a:pt x="6" y="1"/>
                  </a:cubicBezTo>
                  <a:cubicBezTo>
                    <a:pt x="5" y="0"/>
                    <a:pt x="5" y="0"/>
                    <a:pt x="3" y="1"/>
                  </a:cubicBezTo>
                  <a:close/>
                  <a:moveTo>
                    <a:pt x="0" y="1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3" y="11"/>
                    <a:pt x="5" y="12"/>
                    <a:pt x="6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5" y="13"/>
                    <a:pt x="4" y="17"/>
                    <a:pt x="4" y="19"/>
                  </a:cubicBezTo>
                  <a:cubicBezTo>
                    <a:pt x="4" y="25"/>
                    <a:pt x="3" y="29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28"/>
                    <a:pt x="1" y="23"/>
                    <a:pt x="1" y="17"/>
                  </a:cubicBezTo>
                  <a:cubicBezTo>
                    <a:pt x="1" y="15"/>
                    <a:pt x="0" y="12"/>
                    <a:pt x="0" y="10"/>
                  </a:cubicBezTo>
                  <a:close/>
                  <a:moveTo>
                    <a:pt x="15" y="28"/>
                  </a:moveTo>
                  <a:cubicBezTo>
                    <a:pt x="15" y="27"/>
                    <a:pt x="15" y="27"/>
                    <a:pt x="15" y="28"/>
                  </a:cubicBezTo>
                  <a:cubicBezTo>
                    <a:pt x="16" y="28"/>
                    <a:pt x="16" y="29"/>
                    <a:pt x="17" y="29"/>
                  </a:cubicBezTo>
                  <a:cubicBezTo>
                    <a:pt x="19" y="32"/>
                    <a:pt x="26" y="31"/>
                    <a:pt x="29" y="30"/>
                  </a:cubicBezTo>
                  <a:cubicBezTo>
                    <a:pt x="31" y="30"/>
                    <a:pt x="33" y="30"/>
                    <a:pt x="35" y="29"/>
                  </a:cubicBezTo>
                  <a:cubicBezTo>
                    <a:pt x="36" y="29"/>
                    <a:pt x="36" y="29"/>
                    <a:pt x="36" y="30"/>
                  </a:cubicBezTo>
                  <a:cubicBezTo>
                    <a:pt x="35" y="33"/>
                    <a:pt x="32" y="34"/>
                    <a:pt x="27" y="35"/>
                  </a:cubicBezTo>
                  <a:cubicBezTo>
                    <a:pt x="25" y="35"/>
                    <a:pt x="22" y="36"/>
                    <a:pt x="20" y="35"/>
                  </a:cubicBezTo>
                  <a:cubicBezTo>
                    <a:pt x="19" y="35"/>
                    <a:pt x="17" y="34"/>
                    <a:pt x="17" y="33"/>
                  </a:cubicBezTo>
                  <a:cubicBezTo>
                    <a:pt x="16" y="31"/>
                    <a:pt x="15" y="29"/>
                    <a:pt x="15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Oval 450"/>
            <p:cNvSpPr>
              <a:spLocks noChangeArrowheads="1"/>
            </p:cNvSpPr>
            <p:nvPr/>
          </p:nvSpPr>
          <p:spPr bwMode="auto">
            <a:xfrm>
              <a:off x="992188" y="6035675"/>
              <a:ext cx="628650" cy="628650"/>
            </a:xfrm>
            <a:prstGeom prst="ellipse">
              <a:avLst/>
            </a:prstGeom>
            <a:solidFill>
              <a:srgbClr val="C2D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451"/>
            <p:cNvSpPr>
              <a:spLocks/>
            </p:cNvSpPr>
            <p:nvPr/>
          </p:nvSpPr>
          <p:spPr bwMode="auto">
            <a:xfrm>
              <a:off x="1112838" y="6083300"/>
              <a:ext cx="508000" cy="581025"/>
            </a:xfrm>
            <a:custGeom>
              <a:avLst/>
              <a:gdLst>
                <a:gd name="T0" fmla="*/ 42 w 42"/>
                <a:gd name="T1" fmla="*/ 23 h 48"/>
                <a:gd name="T2" fmla="*/ 21 w 42"/>
                <a:gd name="T3" fmla="*/ 2 h 48"/>
                <a:gd name="T4" fmla="*/ 17 w 42"/>
                <a:gd name="T5" fmla="*/ 0 h 48"/>
                <a:gd name="T6" fmla="*/ 9 w 42"/>
                <a:gd name="T7" fmla="*/ 11 h 48"/>
                <a:gd name="T8" fmla="*/ 7 w 42"/>
                <a:gd name="T9" fmla="*/ 13 h 48"/>
                <a:gd name="T10" fmla="*/ 5 w 42"/>
                <a:gd name="T11" fmla="*/ 13 h 48"/>
                <a:gd name="T12" fmla="*/ 1 w 42"/>
                <a:gd name="T13" fmla="*/ 17 h 48"/>
                <a:gd name="T14" fmla="*/ 1 w 42"/>
                <a:gd name="T15" fmla="*/ 26 h 48"/>
                <a:gd name="T16" fmla="*/ 0 w 42"/>
                <a:gd name="T17" fmla="*/ 37 h 48"/>
                <a:gd name="T18" fmla="*/ 1 w 42"/>
                <a:gd name="T19" fmla="*/ 38 h 48"/>
                <a:gd name="T20" fmla="*/ 11 w 42"/>
                <a:gd name="T21" fmla="*/ 48 h 48"/>
                <a:gd name="T22" fmla="*/ 16 w 42"/>
                <a:gd name="T23" fmla="*/ 48 h 48"/>
                <a:gd name="T24" fmla="*/ 42 w 42"/>
                <a:gd name="T2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48">
                  <a:moveTo>
                    <a:pt x="42" y="23"/>
                  </a:moveTo>
                  <a:cubicBezTo>
                    <a:pt x="35" y="15"/>
                    <a:pt x="21" y="2"/>
                    <a:pt x="21" y="2"/>
                  </a:cubicBezTo>
                  <a:cubicBezTo>
                    <a:pt x="20" y="1"/>
                    <a:pt x="19" y="0"/>
                    <a:pt x="17" y="0"/>
                  </a:cubicBezTo>
                  <a:cubicBezTo>
                    <a:pt x="11" y="0"/>
                    <a:pt x="11" y="6"/>
                    <a:pt x="9" y="11"/>
                  </a:cubicBezTo>
                  <a:cubicBezTo>
                    <a:pt x="9" y="13"/>
                    <a:pt x="8" y="13"/>
                    <a:pt x="7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2" y="13"/>
                    <a:pt x="1" y="14"/>
                    <a:pt x="1" y="17"/>
                  </a:cubicBezTo>
                  <a:cubicBezTo>
                    <a:pt x="1" y="20"/>
                    <a:pt x="1" y="24"/>
                    <a:pt x="1" y="26"/>
                  </a:cubicBezTo>
                  <a:cubicBezTo>
                    <a:pt x="1" y="29"/>
                    <a:pt x="0" y="33"/>
                    <a:pt x="0" y="37"/>
                  </a:cubicBezTo>
                  <a:cubicBezTo>
                    <a:pt x="0" y="37"/>
                    <a:pt x="1" y="38"/>
                    <a:pt x="1" y="38"/>
                  </a:cubicBezTo>
                  <a:cubicBezTo>
                    <a:pt x="1" y="38"/>
                    <a:pt x="6" y="43"/>
                    <a:pt x="11" y="48"/>
                  </a:cubicBezTo>
                  <a:cubicBezTo>
                    <a:pt x="12" y="48"/>
                    <a:pt x="14" y="48"/>
                    <a:pt x="16" y="48"/>
                  </a:cubicBezTo>
                  <a:cubicBezTo>
                    <a:pt x="30" y="48"/>
                    <a:pt x="42" y="37"/>
                    <a:pt x="42" y="23"/>
                  </a:cubicBezTo>
                  <a:close/>
                </a:path>
              </a:pathLst>
            </a:custGeom>
            <a:solidFill>
              <a:srgbClr val="A1B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452"/>
            <p:cNvSpPr>
              <a:spLocks noEditPoints="1"/>
            </p:cNvSpPr>
            <p:nvPr/>
          </p:nvSpPr>
          <p:spPr bwMode="auto">
            <a:xfrm>
              <a:off x="1112838" y="6083300"/>
              <a:ext cx="398463" cy="473075"/>
            </a:xfrm>
            <a:custGeom>
              <a:avLst/>
              <a:gdLst>
                <a:gd name="T0" fmla="*/ 5 w 33"/>
                <a:gd name="T1" fmla="*/ 13 h 39"/>
                <a:gd name="T2" fmla="*/ 7 w 33"/>
                <a:gd name="T3" fmla="*/ 13 h 39"/>
                <a:gd name="T4" fmla="*/ 9 w 33"/>
                <a:gd name="T5" fmla="*/ 11 h 39"/>
                <a:gd name="T6" fmla="*/ 17 w 33"/>
                <a:gd name="T7" fmla="*/ 0 h 39"/>
                <a:gd name="T8" fmla="*/ 24 w 33"/>
                <a:gd name="T9" fmla="*/ 11 h 39"/>
                <a:gd name="T10" fmla="*/ 27 w 33"/>
                <a:gd name="T11" fmla="*/ 13 h 39"/>
                <a:gd name="T12" fmla="*/ 28 w 33"/>
                <a:gd name="T13" fmla="*/ 13 h 39"/>
                <a:gd name="T14" fmla="*/ 33 w 33"/>
                <a:gd name="T15" fmla="*/ 20 h 39"/>
                <a:gd name="T16" fmla="*/ 33 w 33"/>
                <a:gd name="T17" fmla="*/ 37 h 39"/>
                <a:gd name="T18" fmla="*/ 31 w 33"/>
                <a:gd name="T19" fmla="*/ 39 h 39"/>
                <a:gd name="T20" fmla="*/ 2 w 33"/>
                <a:gd name="T21" fmla="*/ 39 h 39"/>
                <a:gd name="T22" fmla="*/ 0 w 33"/>
                <a:gd name="T23" fmla="*/ 37 h 39"/>
                <a:gd name="T24" fmla="*/ 1 w 33"/>
                <a:gd name="T25" fmla="*/ 26 h 39"/>
                <a:gd name="T26" fmla="*/ 1 w 33"/>
                <a:gd name="T27" fmla="*/ 17 h 39"/>
                <a:gd name="T28" fmla="*/ 5 w 33"/>
                <a:gd name="T29" fmla="*/ 13 h 39"/>
                <a:gd name="T30" fmla="*/ 12 w 33"/>
                <a:gd name="T31" fmla="*/ 13 h 39"/>
                <a:gd name="T32" fmla="*/ 19 w 33"/>
                <a:gd name="T33" fmla="*/ 13 h 39"/>
                <a:gd name="T34" fmla="*/ 21 w 33"/>
                <a:gd name="T35" fmla="*/ 11 h 39"/>
                <a:gd name="T36" fmla="*/ 17 w 33"/>
                <a:gd name="T37" fmla="*/ 2 h 39"/>
                <a:gd name="T38" fmla="*/ 11 w 33"/>
                <a:gd name="T39" fmla="*/ 11 h 39"/>
                <a:gd name="T40" fmla="*/ 12 w 33"/>
                <a:gd name="T41" fmla="*/ 13 h 39"/>
                <a:gd name="T42" fmla="*/ 10 w 33"/>
                <a:gd name="T43" fmla="*/ 18 h 39"/>
                <a:gd name="T44" fmla="*/ 9 w 33"/>
                <a:gd name="T45" fmla="*/ 19 h 39"/>
                <a:gd name="T46" fmla="*/ 9 w 33"/>
                <a:gd name="T47" fmla="*/ 27 h 39"/>
                <a:gd name="T48" fmla="*/ 10 w 33"/>
                <a:gd name="T49" fmla="*/ 28 h 39"/>
                <a:gd name="T50" fmla="*/ 24 w 33"/>
                <a:gd name="T51" fmla="*/ 28 h 39"/>
                <a:gd name="T52" fmla="*/ 25 w 33"/>
                <a:gd name="T53" fmla="*/ 27 h 39"/>
                <a:gd name="T54" fmla="*/ 25 w 33"/>
                <a:gd name="T55" fmla="*/ 19 h 39"/>
                <a:gd name="T56" fmla="*/ 24 w 33"/>
                <a:gd name="T57" fmla="*/ 18 h 39"/>
                <a:gd name="T58" fmla="*/ 10 w 33"/>
                <a:gd name="T59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39">
                  <a:moveTo>
                    <a:pt x="5" y="13"/>
                  </a:moveTo>
                  <a:cubicBezTo>
                    <a:pt x="6" y="13"/>
                    <a:pt x="6" y="13"/>
                    <a:pt x="7" y="13"/>
                  </a:cubicBezTo>
                  <a:cubicBezTo>
                    <a:pt x="8" y="13"/>
                    <a:pt x="9" y="13"/>
                    <a:pt x="9" y="11"/>
                  </a:cubicBezTo>
                  <a:cubicBezTo>
                    <a:pt x="11" y="6"/>
                    <a:pt x="11" y="0"/>
                    <a:pt x="17" y="0"/>
                  </a:cubicBezTo>
                  <a:cubicBezTo>
                    <a:pt x="23" y="0"/>
                    <a:pt x="23" y="6"/>
                    <a:pt x="24" y="11"/>
                  </a:cubicBezTo>
                  <a:cubicBezTo>
                    <a:pt x="25" y="13"/>
                    <a:pt x="25" y="13"/>
                    <a:pt x="27" y="13"/>
                  </a:cubicBezTo>
                  <a:cubicBezTo>
                    <a:pt x="27" y="13"/>
                    <a:pt x="28" y="13"/>
                    <a:pt x="28" y="13"/>
                  </a:cubicBezTo>
                  <a:cubicBezTo>
                    <a:pt x="32" y="13"/>
                    <a:pt x="32" y="13"/>
                    <a:pt x="33" y="20"/>
                  </a:cubicBezTo>
                  <a:cubicBezTo>
                    <a:pt x="33" y="25"/>
                    <a:pt x="33" y="31"/>
                    <a:pt x="33" y="37"/>
                  </a:cubicBezTo>
                  <a:cubicBezTo>
                    <a:pt x="33" y="38"/>
                    <a:pt x="32" y="39"/>
                    <a:pt x="31" y="39"/>
                  </a:cubicBezTo>
                  <a:cubicBezTo>
                    <a:pt x="21" y="39"/>
                    <a:pt x="12" y="39"/>
                    <a:pt x="2" y="39"/>
                  </a:cubicBezTo>
                  <a:cubicBezTo>
                    <a:pt x="1" y="39"/>
                    <a:pt x="0" y="38"/>
                    <a:pt x="0" y="37"/>
                  </a:cubicBezTo>
                  <a:cubicBezTo>
                    <a:pt x="0" y="33"/>
                    <a:pt x="1" y="29"/>
                    <a:pt x="1" y="26"/>
                  </a:cubicBezTo>
                  <a:cubicBezTo>
                    <a:pt x="1" y="24"/>
                    <a:pt x="1" y="20"/>
                    <a:pt x="1" y="17"/>
                  </a:cubicBezTo>
                  <a:cubicBezTo>
                    <a:pt x="1" y="14"/>
                    <a:pt x="2" y="13"/>
                    <a:pt x="5" y="13"/>
                  </a:cubicBezTo>
                  <a:close/>
                  <a:moveTo>
                    <a:pt x="12" y="13"/>
                  </a:moveTo>
                  <a:cubicBezTo>
                    <a:pt x="15" y="13"/>
                    <a:pt x="17" y="13"/>
                    <a:pt x="19" y="13"/>
                  </a:cubicBezTo>
                  <a:cubicBezTo>
                    <a:pt x="21" y="13"/>
                    <a:pt x="21" y="13"/>
                    <a:pt x="21" y="11"/>
                  </a:cubicBezTo>
                  <a:cubicBezTo>
                    <a:pt x="21" y="7"/>
                    <a:pt x="22" y="2"/>
                    <a:pt x="17" y="2"/>
                  </a:cubicBezTo>
                  <a:cubicBezTo>
                    <a:pt x="12" y="1"/>
                    <a:pt x="12" y="6"/>
                    <a:pt x="11" y="11"/>
                  </a:cubicBezTo>
                  <a:cubicBezTo>
                    <a:pt x="11" y="13"/>
                    <a:pt x="11" y="13"/>
                    <a:pt x="12" y="13"/>
                  </a:cubicBezTo>
                  <a:close/>
                  <a:moveTo>
                    <a:pt x="10" y="18"/>
                  </a:moveTo>
                  <a:cubicBezTo>
                    <a:pt x="9" y="18"/>
                    <a:pt x="9" y="18"/>
                    <a:pt x="9" y="19"/>
                  </a:cubicBezTo>
                  <a:cubicBezTo>
                    <a:pt x="9" y="22"/>
                    <a:pt x="9" y="24"/>
                    <a:pt x="9" y="27"/>
                  </a:cubicBezTo>
                  <a:cubicBezTo>
                    <a:pt x="9" y="27"/>
                    <a:pt x="9" y="28"/>
                    <a:pt x="10" y="28"/>
                  </a:cubicBezTo>
                  <a:cubicBezTo>
                    <a:pt x="14" y="28"/>
                    <a:pt x="19" y="28"/>
                    <a:pt x="24" y="28"/>
                  </a:cubicBezTo>
                  <a:cubicBezTo>
                    <a:pt x="24" y="28"/>
                    <a:pt x="25" y="27"/>
                    <a:pt x="25" y="27"/>
                  </a:cubicBezTo>
                  <a:cubicBezTo>
                    <a:pt x="25" y="24"/>
                    <a:pt x="25" y="22"/>
                    <a:pt x="25" y="19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19" y="18"/>
                    <a:pt x="14" y="18"/>
                    <a:pt x="10" y="18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Oval 453"/>
            <p:cNvSpPr>
              <a:spLocks noChangeArrowheads="1"/>
            </p:cNvSpPr>
            <p:nvPr/>
          </p:nvSpPr>
          <p:spPr bwMode="auto">
            <a:xfrm>
              <a:off x="992188" y="4438650"/>
              <a:ext cx="628650" cy="628650"/>
            </a:xfrm>
            <a:prstGeom prst="ellipse">
              <a:avLst/>
            </a:prstGeom>
            <a:solidFill>
              <a:srgbClr val="2EA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454"/>
            <p:cNvSpPr>
              <a:spLocks/>
            </p:cNvSpPr>
            <p:nvPr/>
          </p:nvSpPr>
          <p:spPr bwMode="auto">
            <a:xfrm>
              <a:off x="1039813" y="4595813"/>
              <a:ext cx="581025" cy="471488"/>
            </a:xfrm>
            <a:custGeom>
              <a:avLst/>
              <a:gdLst>
                <a:gd name="T0" fmla="*/ 48 w 48"/>
                <a:gd name="T1" fmla="*/ 14 h 39"/>
                <a:gd name="T2" fmla="*/ 43 w 48"/>
                <a:gd name="T3" fmla="*/ 9 h 39"/>
                <a:gd name="T4" fmla="*/ 43 w 48"/>
                <a:gd name="T5" fmla="*/ 9 h 39"/>
                <a:gd name="T6" fmla="*/ 40 w 48"/>
                <a:gd name="T7" fmla="*/ 7 h 39"/>
                <a:gd name="T8" fmla="*/ 19 w 48"/>
                <a:gd name="T9" fmla="*/ 0 h 39"/>
                <a:gd name="T10" fmla="*/ 4 w 48"/>
                <a:gd name="T11" fmla="*/ 6 h 39"/>
                <a:gd name="T12" fmla="*/ 3 w 48"/>
                <a:gd name="T13" fmla="*/ 7 h 39"/>
                <a:gd name="T14" fmla="*/ 5 w 48"/>
                <a:gd name="T15" fmla="*/ 10 h 39"/>
                <a:gd name="T16" fmla="*/ 5 w 48"/>
                <a:gd name="T17" fmla="*/ 10 h 39"/>
                <a:gd name="T18" fmla="*/ 5 w 48"/>
                <a:gd name="T19" fmla="*/ 10 h 39"/>
                <a:gd name="T20" fmla="*/ 2 w 48"/>
                <a:gd name="T21" fmla="*/ 13 h 39"/>
                <a:gd name="T22" fmla="*/ 0 w 48"/>
                <a:gd name="T23" fmla="*/ 15 h 39"/>
                <a:gd name="T24" fmla="*/ 0 w 48"/>
                <a:gd name="T25" fmla="*/ 15 h 39"/>
                <a:gd name="T26" fmla="*/ 5 w 48"/>
                <a:gd name="T27" fmla="*/ 19 h 39"/>
                <a:gd name="T28" fmla="*/ 4 w 48"/>
                <a:gd name="T29" fmla="*/ 19 h 39"/>
                <a:gd name="T30" fmla="*/ 3 w 48"/>
                <a:gd name="T31" fmla="*/ 19 h 39"/>
                <a:gd name="T32" fmla="*/ 3 w 48"/>
                <a:gd name="T33" fmla="*/ 19 h 39"/>
                <a:gd name="T34" fmla="*/ 3 w 48"/>
                <a:gd name="T35" fmla="*/ 19 h 39"/>
                <a:gd name="T36" fmla="*/ 3 w 48"/>
                <a:gd name="T37" fmla="*/ 19 h 39"/>
                <a:gd name="T38" fmla="*/ 22 w 48"/>
                <a:gd name="T39" fmla="*/ 39 h 39"/>
                <a:gd name="T40" fmla="*/ 48 w 48"/>
                <a:gd name="T41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39">
                  <a:moveTo>
                    <a:pt x="48" y="14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2" y="8"/>
                    <a:pt x="40" y="7"/>
                  </a:cubicBezTo>
                  <a:cubicBezTo>
                    <a:pt x="32" y="4"/>
                    <a:pt x="28" y="0"/>
                    <a:pt x="19" y="0"/>
                  </a:cubicBezTo>
                  <a:cubicBezTo>
                    <a:pt x="13" y="0"/>
                    <a:pt x="8" y="2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3" y="12"/>
                    <a:pt x="2" y="13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4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36" y="39"/>
                    <a:pt x="47" y="28"/>
                    <a:pt x="48" y="14"/>
                  </a:cubicBezTo>
                  <a:close/>
                </a:path>
              </a:pathLst>
            </a:custGeom>
            <a:solidFill>
              <a:srgbClr val="159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455"/>
            <p:cNvSpPr>
              <a:spLocks noEditPoints="1"/>
            </p:cNvSpPr>
            <p:nvPr/>
          </p:nvSpPr>
          <p:spPr bwMode="auto">
            <a:xfrm>
              <a:off x="1039813" y="4584700"/>
              <a:ext cx="544513" cy="314325"/>
            </a:xfrm>
            <a:custGeom>
              <a:avLst/>
              <a:gdLst>
                <a:gd name="T0" fmla="*/ 17 w 45"/>
                <a:gd name="T1" fmla="*/ 19 h 26"/>
                <a:gd name="T2" fmla="*/ 22 w 45"/>
                <a:gd name="T3" fmla="*/ 21 h 26"/>
                <a:gd name="T4" fmla="*/ 16 w 45"/>
                <a:gd name="T5" fmla="*/ 22 h 26"/>
                <a:gd name="T6" fmla="*/ 12 w 45"/>
                <a:gd name="T7" fmla="*/ 17 h 26"/>
                <a:gd name="T8" fmla="*/ 17 w 45"/>
                <a:gd name="T9" fmla="*/ 19 h 26"/>
                <a:gd name="T10" fmla="*/ 2 w 45"/>
                <a:gd name="T11" fmla="*/ 14 h 26"/>
                <a:gd name="T12" fmla="*/ 2 w 45"/>
                <a:gd name="T13" fmla="*/ 14 h 26"/>
                <a:gd name="T14" fmla="*/ 12 w 45"/>
                <a:gd name="T15" fmla="*/ 9 h 26"/>
                <a:gd name="T16" fmla="*/ 12 w 45"/>
                <a:gd name="T17" fmla="*/ 9 h 26"/>
                <a:gd name="T18" fmla="*/ 10 w 45"/>
                <a:gd name="T19" fmla="*/ 15 h 26"/>
                <a:gd name="T20" fmla="*/ 13 w 45"/>
                <a:gd name="T21" fmla="*/ 21 h 26"/>
                <a:gd name="T22" fmla="*/ 13 w 45"/>
                <a:gd name="T23" fmla="*/ 22 h 26"/>
                <a:gd name="T24" fmla="*/ 4 w 45"/>
                <a:gd name="T25" fmla="*/ 20 h 26"/>
                <a:gd name="T26" fmla="*/ 4 w 45"/>
                <a:gd name="T27" fmla="*/ 21 h 26"/>
                <a:gd name="T28" fmla="*/ 28 w 45"/>
                <a:gd name="T29" fmla="*/ 23 h 26"/>
                <a:gd name="T30" fmla="*/ 40 w 45"/>
                <a:gd name="T31" fmla="*/ 14 h 26"/>
                <a:gd name="T32" fmla="*/ 40 w 45"/>
                <a:gd name="T33" fmla="*/ 8 h 26"/>
                <a:gd name="T34" fmla="*/ 19 w 45"/>
                <a:gd name="T35" fmla="*/ 1 h 26"/>
                <a:gd name="T36" fmla="*/ 4 w 45"/>
                <a:gd name="T37" fmla="*/ 7 h 26"/>
                <a:gd name="T38" fmla="*/ 4 w 45"/>
                <a:gd name="T39" fmla="*/ 7 h 26"/>
                <a:gd name="T40" fmla="*/ 32 w 45"/>
                <a:gd name="T41" fmla="*/ 8 h 26"/>
                <a:gd name="T42" fmla="*/ 32 w 45"/>
                <a:gd name="T43" fmla="*/ 9 h 26"/>
                <a:gd name="T44" fmla="*/ 2 w 45"/>
                <a:gd name="T45" fmla="*/ 14 h 26"/>
                <a:gd name="T46" fmla="*/ 24 w 45"/>
                <a:gd name="T47" fmla="*/ 23 h 26"/>
                <a:gd name="T48" fmla="*/ 34 w 45"/>
                <a:gd name="T49" fmla="*/ 16 h 26"/>
                <a:gd name="T50" fmla="*/ 33 w 45"/>
                <a:gd name="T51" fmla="*/ 13 h 26"/>
                <a:gd name="T52" fmla="*/ 26 w 45"/>
                <a:gd name="T53" fmla="*/ 9 h 26"/>
                <a:gd name="T54" fmla="*/ 24 w 45"/>
                <a:gd name="T55" fmla="*/ 9 h 26"/>
                <a:gd name="T56" fmla="*/ 25 w 45"/>
                <a:gd name="T57" fmla="*/ 14 h 26"/>
                <a:gd name="T58" fmla="*/ 27 w 45"/>
                <a:gd name="T59" fmla="*/ 13 h 26"/>
                <a:gd name="T60" fmla="*/ 27 w 45"/>
                <a:gd name="T61" fmla="*/ 13 h 26"/>
                <a:gd name="T62" fmla="*/ 23 w 45"/>
                <a:gd name="T63" fmla="*/ 22 h 26"/>
                <a:gd name="T64" fmla="*/ 24 w 45"/>
                <a:gd name="T65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26">
                  <a:moveTo>
                    <a:pt x="17" y="19"/>
                  </a:moveTo>
                  <a:cubicBezTo>
                    <a:pt x="20" y="20"/>
                    <a:pt x="23" y="20"/>
                    <a:pt x="22" y="21"/>
                  </a:cubicBezTo>
                  <a:cubicBezTo>
                    <a:pt x="21" y="22"/>
                    <a:pt x="18" y="23"/>
                    <a:pt x="16" y="22"/>
                  </a:cubicBezTo>
                  <a:cubicBezTo>
                    <a:pt x="14" y="20"/>
                    <a:pt x="12" y="18"/>
                    <a:pt x="12" y="17"/>
                  </a:cubicBezTo>
                  <a:cubicBezTo>
                    <a:pt x="13" y="15"/>
                    <a:pt x="15" y="18"/>
                    <a:pt x="17" y="19"/>
                  </a:cubicBezTo>
                  <a:close/>
                  <a:moveTo>
                    <a:pt x="2" y="14"/>
                  </a:moveTo>
                  <a:cubicBezTo>
                    <a:pt x="0" y="16"/>
                    <a:pt x="0" y="16"/>
                    <a:pt x="2" y="14"/>
                  </a:cubicBezTo>
                  <a:cubicBezTo>
                    <a:pt x="5" y="12"/>
                    <a:pt x="8" y="10"/>
                    <a:pt x="12" y="9"/>
                  </a:cubicBezTo>
                  <a:cubicBezTo>
                    <a:pt x="13" y="9"/>
                    <a:pt x="13" y="9"/>
                    <a:pt x="12" y="9"/>
                  </a:cubicBezTo>
                  <a:cubicBezTo>
                    <a:pt x="11" y="11"/>
                    <a:pt x="10" y="13"/>
                    <a:pt x="10" y="15"/>
                  </a:cubicBezTo>
                  <a:cubicBezTo>
                    <a:pt x="10" y="17"/>
                    <a:pt x="11" y="19"/>
                    <a:pt x="13" y="21"/>
                  </a:cubicBezTo>
                  <a:cubicBezTo>
                    <a:pt x="14" y="22"/>
                    <a:pt x="14" y="22"/>
                    <a:pt x="13" y="22"/>
                  </a:cubicBezTo>
                  <a:cubicBezTo>
                    <a:pt x="10" y="21"/>
                    <a:pt x="7" y="21"/>
                    <a:pt x="4" y="20"/>
                  </a:cubicBezTo>
                  <a:cubicBezTo>
                    <a:pt x="2" y="20"/>
                    <a:pt x="2" y="20"/>
                    <a:pt x="4" y="21"/>
                  </a:cubicBezTo>
                  <a:cubicBezTo>
                    <a:pt x="11" y="22"/>
                    <a:pt x="20" y="26"/>
                    <a:pt x="28" y="23"/>
                  </a:cubicBezTo>
                  <a:cubicBezTo>
                    <a:pt x="32" y="22"/>
                    <a:pt x="35" y="17"/>
                    <a:pt x="40" y="14"/>
                  </a:cubicBezTo>
                  <a:cubicBezTo>
                    <a:pt x="45" y="10"/>
                    <a:pt x="44" y="10"/>
                    <a:pt x="40" y="8"/>
                  </a:cubicBezTo>
                  <a:cubicBezTo>
                    <a:pt x="32" y="5"/>
                    <a:pt x="28" y="1"/>
                    <a:pt x="19" y="1"/>
                  </a:cubicBezTo>
                  <a:cubicBezTo>
                    <a:pt x="13" y="1"/>
                    <a:pt x="8" y="3"/>
                    <a:pt x="4" y="7"/>
                  </a:cubicBezTo>
                  <a:cubicBezTo>
                    <a:pt x="2" y="9"/>
                    <a:pt x="2" y="9"/>
                    <a:pt x="4" y="7"/>
                  </a:cubicBezTo>
                  <a:cubicBezTo>
                    <a:pt x="13" y="0"/>
                    <a:pt x="24" y="0"/>
                    <a:pt x="32" y="8"/>
                  </a:cubicBezTo>
                  <a:cubicBezTo>
                    <a:pt x="34" y="10"/>
                    <a:pt x="34" y="10"/>
                    <a:pt x="32" y="9"/>
                  </a:cubicBezTo>
                  <a:cubicBezTo>
                    <a:pt x="20" y="4"/>
                    <a:pt x="11" y="5"/>
                    <a:pt x="2" y="14"/>
                  </a:cubicBezTo>
                  <a:close/>
                  <a:moveTo>
                    <a:pt x="24" y="23"/>
                  </a:moveTo>
                  <a:cubicBezTo>
                    <a:pt x="28" y="22"/>
                    <a:pt x="31" y="21"/>
                    <a:pt x="34" y="16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1" y="11"/>
                    <a:pt x="29" y="10"/>
                    <a:pt x="26" y="9"/>
                  </a:cubicBezTo>
                  <a:cubicBezTo>
                    <a:pt x="25" y="9"/>
                    <a:pt x="24" y="9"/>
                    <a:pt x="24" y="9"/>
                  </a:cubicBezTo>
                  <a:cubicBezTo>
                    <a:pt x="21" y="10"/>
                    <a:pt x="22" y="14"/>
                    <a:pt x="25" y="14"/>
                  </a:cubicBezTo>
                  <a:cubicBezTo>
                    <a:pt x="26" y="14"/>
                    <a:pt x="26" y="13"/>
                    <a:pt x="27" y="13"/>
                  </a:cubicBezTo>
                  <a:cubicBezTo>
                    <a:pt x="27" y="12"/>
                    <a:pt x="27" y="12"/>
                    <a:pt x="27" y="13"/>
                  </a:cubicBezTo>
                  <a:cubicBezTo>
                    <a:pt x="28" y="17"/>
                    <a:pt x="27" y="20"/>
                    <a:pt x="23" y="22"/>
                  </a:cubicBezTo>
                  <a:cubicBezTo>
                    <a:pt x="23" y="23"/>
                    <a:pt x="23" y="23"/>
                    <a:pt x="24" y="23"/>
                  </a:cubicBezTo>
                  <a:close/>
                </a:path>
              </a:pathLst>
            </a:custGeom>
            <a:solidFill>
              <a:srgbClr val="C2D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Oval 456"/>
            <p:cNvSpPr>
              <a:spLocks noChangeArrowheads="1"/>
            </p:cNvSpPr>
            <p:nvPr/>
          </p:nvSpPr>
          <p:spPr bwMode="auto">
            <a:xfrm>
              <a:off x="1790700" y="4438650"/>
              <a:ext cx="628650" cy="6286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457"/>
            <p:cNvSpPr>
              <a:spLocks/>
            </p:cNvSpPr>
            <p:nvPr/>
          </p:nvSpPr>
          <p:spPr bwMode="auto">
            <a:xfrm>
              <a:off x="1887538" y="4548188"/>
              <a:ext cx="531813" cy="519113"/>
            </a:xfrm>
            <a:custGeom>
              <a:avLst/>
              <a:gdLst>
                <a:gd name="T0" fmla="*/ 44 w 44"/>
                <a:gd name="T1" fmla="*/ 17 h 43"/>
                <a:gd name="T2" fmla="*/ 44 w 44"/>
                <a:gd name="T3" fmla="*/ 11 h 43"/>
                <a:gd name="T4" fmla="*/ 33 w 44"/>
                <a:gd name="T5" fmla="*/ 1 h 43"/>
                <a:gd name="T6" fmla="*/ 30 w 44"/>
                <a:gd name="T7" fmla="*/ 0 h 43"/>
                <a:gd name="T8" fmla="*/ 6 w 44"/>
                <a:gd name="T9" fmla="*/ 0 h 43"/>
                <a:gd name="T10" fmla="*/ 3 w 44"/>
                <a:gd name="T11" fmla="*/ 3 h 43"/>
                <a:gd name="T12" fmla="*/ 3 w 44"/>
                <a:gd name="T13" fmla="*/ 11 h 43"/>
                <a:gd name="T14" fmla="*/ 3 w 44"/>
                <a:gd name="T15" fmla="*/ 12 h 43"/>
                <a:gd name="T16" fmla="*/ 3 w 44"/>
                <a:gd name="T17" fmla="*/ 12 h 43"/>
                <a:gd name="T18" fmla="*/ 3 w 44"/>
                <a:gd name="T19" fmla="*/ 12 h 43"/>
                <a:gd name="T20" fmla="*/ 3 w 44"/>
                <a:gd name="T21" fmla="*/ 12 h 43"/>
                <a:gd name="T22" fmla="*/ 3 w 44"/>
                <a:gd name="T23" fmla="*/ 13 h 43"/>
                <a:gd name="T24" fmla="*/ 3 w 44"/>
                <a:gd name="T25" fmla="*/ 13 h 43"/>
                <a:gd name="T26" fmla="*/ 3 w 44"/>
                <a:gd name="T27" fmla="*/ 13 h 43"/>
                <a:gd name="T28" fmla="*/ 3 w 44"/>
                <a:gd name="T29" fmla="*/ 13 h 43"/>
                <a:gd name="T30" fmla="*/ 4 w 44"/>
                <a:gd name="T31" fmla="*/ 13 h 43"/>
                <a:gd name="T32" fmla="*/ 4 w 44"/>
                <a:gd name="T33" fmla="*/ 13 h 43"/>
                <a:gd name="T34" fmla="*/ 4 w 44"/>
                <a:gd name="T35" fmla="*/ 13 h 43"/>
                <a:gd name="T36" fmla="*/ 3 w 44"/>
                <a:gd name="T37" fmla="*/ 13 h 43"/>
                <a:gd name="T38" fmla="*/ 0 w 44"/>
                <a:gd name="T39" fmla="*/ 16 h 43"/>
                <a:gd name="T40" fmla="*/ 0 w 44"/>
                <a:gd name="T41" fmla="*/ 18 h 43"/>
                <a:gd name="T42" fmla="*/ 1 w 44"/>
                <a:gd name="T43" fmla="*/ 20 h 43"/>
                <a:gd name="T44" fmla="*/ 3 w 44"/>
                <a:gd name="T45" fmla="*/ 22 h 43"/>
                <a:gd name="T46" fmla="*/ 3 w 44"/>
                <a:gd name="T47" fmla="*/ 22 h 43"/>
                <a:gd name="T48" fmla="*/ 3 w 44"/>
                <a:gd name="T49" fmla="*/ 22 h 43"/>
                <a:gd name="T50" fmla="*/ 3 w 44"/>
                <a:gd name="T51" fmla="*/ 31 h 43"/>
                <a:gd name="T52" fmla="*/ 4 w 44"/>
                <a:gd name="T53" fmla="*/ 33 h 43"/>
                <a:gd name="T54" fmla="*/ 13 w 44"/>
                <a:gd name="T55" fmla="*/ 42 h 43"/>
                <a:gd name="T56" fmla="*/ 18 w 44"/>
                <a:gd name="T57" fmla="*/ 43 h 43"/>
                <a:gd name="T58" fmla="*/ 44 w 44"/>
                <a:gd name="T59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4" h="43">
                  <a:moveTo>
                    <a:pt x="44" y="17"/>
                  </a:moveTo>
                  <a:cubicBezTo>
                    <a:pt x="44" y="15"/>
                    <a:pt x="44" y="13"/>
                    <a:pt x="44" y="11"/>
                  </a:cubicBezTo>
                  <a:cubicBezTo>
                    <a:pt x="40" y="8"/>
                    <a:pt x="33" y="1"/>
                    <a:pt x="33" y="1"/>
                  </a:cubicBezTo>
                  <a:cubicBezTo>
                    <a:pt x="32" y="0"/>
                    <a:pt x="31" y="0"/>
                    <a:pt x="3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3" y="1"/>
                    <a:pt x="3" y="3"/>
                  </a:cubicBezTo>
                  <a:cubicBezTo>
                    <a:pt x="3" y="6"/>
                    <a:pt x="3" y="9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3"/>
                    <a:pt x="0" y="15"/>
                    <a:pt x="0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0" y="19"/>
                    <a:pt x="1" y="20"/>
                  </a:cubicBezTo>
                  <a:cubicBezTo>
                    <a:pt x="1" y="20"/>
                    <a:pt x="3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2"/>
                    <a:pt x="3" y="33"/>
                    <a:pt x="4" y="33"/>
                  </a:cubicBezTo>
                  <a:cubicBezTo>
                    <a:pt x="4" y="33"/>
                    <a:pt x="9" y="38"/>
                    <a:pt x="13" y="42"/>
                  </a:cubicBezTo>
                  <a:cubicBezTo>
                    <a:pt x="14" y="43"/>
                    <a:pt x="16" y="43"/>
                    <a:pt x="18" y="43"/>
                  </a:cubicBezTo>
                  <a:cubicBezTo>
                    <a:pt x="32" y="43"/>
                    <a:pt x="44" y="31"/>
                    <a:pt x="44" y="17"/>
                  </a:cubicBezTo>
                  <a:close/>
                </a:path>
              </a:pathLst>
            </a:cu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458"/>
            <p:cNvSpPr>
              <a:spLocks noEditPoints="1"/>
            </p:cNvSpPr>
            <p:nvPr/>
          </p:nvSpPr>
          <p:spPr bwMode="auto">
            <a:xfrm>
              <a:off x="1887538" y="4548188"/>
              <a:ext cx="411163" cy="411163"/>
            </a:xfrm>
            <a:custGeom>
              <a:avLst/>
              <a:gdLst>
                <a:gd name="T0" fmla="*/ 6 w 34"/>
                <a:gd name="T1" fmla="*/ 0 h 34"/>
                <a:gd name="T2" fmla="*/ 3 w 34"/>
                <a:gd name="T3" fmla="*/ 11 h 34"/>
                <a:gd name="T4" fmla="*/ 12 w 34"/>
                <a:gd name="T5" fmla="*/ 12 h 34"/>
                <a:gd name="T6" fmla="*/ 16 w 34"/>
                <a:gd name="T7" fmla="*/ 18 h 34"/>
                <a:gd name="T8" fmla="*/ 4 w 34"/>
                <a:gd name="T9" fmla="*/ 21 h 34"/>
                <a:gd name="T10" fmla="*/ 3 w 34"/>
                <a:gd name="T11" fmla="*/ 31 h 34"/>
                <a:gd name="T12" fmla="*/ 30 w 34"/>
                <a:gd name="T13" fmla="*/ 34 h 34"/>
                <a:gd name="T14" fmla="*/ 34 w 34"/>
                <a:gd name="T15" fmla="*/ 3 h 34"/>
                <a:gd name="T16" fmla="*/ 23 w 34"/>
                <a:gd name="T17" fmla="*/ 3 h 34"/>
                <a:gd name="T18" fmla="*/ 20 w 34"/>
                <a:gd name="T19" fmla="*/ 3 h 34"/>
                <a:gd name="T20" fmla="*/ 23 w 34"/>
                <a:gd name="T21" fmla="*/ 3 h 34"/>
                <a:gd name="T22" fmla="*/ 14 w 34"/>
                <a:gd name="T23" fmla="*/ 3 h 34"/>
                <a:gd name="T24" fmla="*/ 17 w 34"/>
                <a:gd name="T25" fmla="*/ 3 h 34"/>
                <a:gd name="T26" fmla="*/ 17 w 34"/>
                <a:gd name="T27" fmla="*/ 31 h 34"/>
                <a:gd name="T28" fmla="*/ 14 w 34"/>
                <a:gd name="T29" fmla="*/ 31 h 34"/>
                <a:gd name="T30" fmla="*/ 17 w 34"/>
                <a:gd name="T31" fmla="*/ 31 h 34"/>
                <a:gd name="T32" fmla="*/ 11 w 34"/>
                <a:gd name="T33" fmla="*/ 31 h 34"/>
                <a:gd name="T34" fmla="*/ 8 w 34"/>
                <a:gd name="T35" fmla="*/ 31 h 34"/>
                <a:gd name="T36" fmla="*/ 6 w 34"/>
                <a:gd name="T37" fmla="*/ 30 h 34"/>
                <a:gd name="T38" fmla="*/ 5 w 34"/>
                <a:gd name="T39" fmla="*/ 29 h 34"/>
                <a:gd name="T40" fmla="*/ 6 w 34"/>
                <a:gd name="T41" fmla="*/ 28 h 34"/>
                <a:gd name="T42" fmla="*/ 6 w 34"/>
                <a:gd name="T43" fmla="*/ 30 h 34"/>
                <a:gd name="T44" fmla="*/ 5 w 34"/>
                <a:gd name="T45" fmla="*/ 25 h 34"/>
                <a:gd name="T46" fmla="*/ 6 w 34"/>
                <a:gd name="T47" fmla="*/ 23 h 34"/>
                <a:gd name="T48" fmla="*/ 6 w 34"/>
                <a:gd name="T49" fmla="*/ 11 h 34"/>
                <a:gd name="T50" fmla="*/ 5 w 34"/>
                <a:gd name="T51" fmla="*/ 9 h 34"/>
                <a:gd name="T52" fmla="*/ 6 w 34"/>
                <a:gd name="T53" fmla="*/ 11 h 34"/>
                <a:gd name="T54" fmla="*/ 5 w 34"/>
                <a:gd name="T55" fmla="*/ 7 h 34"/>
                <a:gd name="T56" fmla="*/ 5 w 34"/>
                <a:gd name="T57" fmla="*/ 4 h 34"/>
                <a:gd name="T58" fmla="*/ 6 w 34"/>
                <a:gd name="T59" fmla="*/ 5 h 34"/>
                <a:gd name="T60" fmla="*/ 8 w 34"/>
                <a:gd name="T61" fmla="*/ 3 h 34"/>
                <a:gd name="T62" fmla="*/ 11 w 34"/>
                <a:gd name="T63" fmla="*/ 3 h 34"/>
                <a:gd name="T64" fmla="*/ 8 w 34"/>
                <a:gd name="T65" fmla="*/ 3 h 34"/>
                <a:gd name="T66" fmla="*/ 22 w 34"/>
                <a:gd name="T67" fmla="*/ 31 h 34"/>
                <a:gd name="T68" fmla="*/ 19 w 34"/>
                <a:gd name="T69" fmla="*/ 31 h 34"/>
                <a:gd name="T70" fmla="*/ 25 w 34"/>
                <a:gd name="T71" fmla="*/ 31 h 34"/>
                <a:gd name="T72" fmla="*/ 28 w 34"/>
                <a:gd name="T73" fmla="*/ 31 h 34"/>
                <a:gd name="T74" fmla="*/ 25 w 34"/>
                <a:gd name="T75" fmla="*/ 31 h 34"/>
                <a:gd name="T76" fmla="*/ 30 w 34"/>
                <a:gd name="T77" fmla="*/ 29 h 34"/>
                <a:gd name="T78" fmla="*/ 31 w 34"/>
                <a:gd name="T79" fmla="*/ 28 h 34"/>
                <a:gd name="T80" fmla="*/ 30 w 34"/>
                <a:gd name="T81" fmla="*/ 31 h 34"/>
                <a:gd name="T82" fmla="*/ 30 w 34"/>
                <a:gd name="T83" fmla="*/ 25 h 34"/>
                <a:gd name="T84" fmla="*/ 31 w 34"/>
                <a:gd name="T85" fmla="*/ 22 h 34"/>
                <a:gd name="T86" fmla="*/ 30 w 34"/>
                <a:gd name="T87" fmla="*/ 25 h 34"/>
                <a:gd name="T88" fmla="*/ 30 w 34"/>
                <a:gd name="T89" fmla="*/ 16 h 34"/>
                <a:gd name="T90" fmla="*/ 31 w 34"/>
                <a:gd name="T91" fmla="*/ 19 h 34"/>
                <a:gd name="T92" fmla="*/ 30 w 34"/>
                <a:gd name="T93" fmla="*/ 13 h 34"/>
                <a:gd name="T94" fmla="*/ 31 w 34"/>
                <a:gd name="T95" fmla="*/ 10 h 34"/>
                <a:gd name="T96" fmla="*/ 30 w 34"/>
                <a:gd name="T97" fmla="*/ 13 h 34"/>
                <a:gd name="T98" fmla="*/ 30 w 34"/>
                <a:gd name="T99" fmla="*/ 5 h 34"/>
                <a:gd name="T100" fmla="*/ 31 w 34"/>
                <a:gd name="T101" fmla="*/ 4 h 34"/>
                <a:gd name="T102" fmla="*/ 31 w 34"/>
                <a:gd name="T103" fmla="*/ 7 h 34"/>
                <a:gd name="T104" fmla="*/ 28 w 34"/>
                <a:gd name="T105" fmla="*/ 3 h 34"/>
                <a:gd name="T106" fmla="*/ 25 w 34"/>
                <a:gd name="T107" fmla="*/ 3 h 34"/>
                <a:gd name="T108" fmla="*/ 28 w 34"/>
                <a:gd name="T109" fmla="*/ 3 h 34"/>
                <a:gd name="T110" fmla="*/ 12 w 34"/>
                <a:gd name="T111" fmla="*/ 13 h 34"/>
                <a:gd name="T112" fmla="*/ 15 w 34"/>
                <a:gd name="T113" fmla="*/ 18 h 34"/>
                <a:gd name="T114" fmla="*/ 3 w 34"/>
                <a:gd name="T115" fmla="*/ 20 h 34"/>
                <a:gd name="T116" fmla="*/ 0 w 34"/>
                <a:gd name="T117" fmla="*/ 16 h 34"/>
                <a:gd name="T118" fmla="*/ 11 w 34"/>
                <a:gd name="T119" fmla="*/ 15 h 34"/>
                <a:gd name="T120" fmla="*/ 11 w 34"/>
                <a:gd name="T121" fmla="*/ 19 h 34"/>
                <a:gd name="T122" fmla="*/ 11 w 34"/>
                <a:gd name="T123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" h="34">
                  <a:moveTo>
                    <a:pt x="3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3" y="1"/>
                    <a:pt x="3" y="3"/>
                  </a:cubicBezTo>
                  <a:cubicBezTo>
                    <a:pt x="3" y="6"/>
                    <a:pt x="3" y="9"/>
                    <a:pt x="3" y="11"/>
                  </a:cubicBezTo>
                  <a:cubicBezTo>
                    <a:pt x="3" y="12"/>
                    <a:pt x="3" y="12"/>
                    <a:pt x="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2"/>
                    <a:pt x="16" y="14"/>
                    <a:pt x="16" y="16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0"/>
                    <a:pt x="14" y="21"/>
                    <a:pt x="12" y="21"/>
                  </a:cubicBezTo>
                  <a:cubicBezTo>
                    <a:pt x="9" y="21"/>
                    <a:pt x="6" y="21"/>
                    <a:pt x="4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3"/>
                    <a:pt x="4" y="34"/>
                    <a:pt x="6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2" y="34"/>
                    <a:pt x="34" y="33"/>
                    <a:pt x="34" y="31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1"/>
                    <a:pt x="32" y="0"/>
                    <a:pt x="30" y="0"/>
                  </a:cubicBezTo>
                  <a:close/>
                  <a:moveTo>
                    <a:pt x="23" y="3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3"/>
                    <a:pt x="20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lose/>
                  <a:moveTo>
                    <a:pt x="14" y="3"/>
                  </a:moveTo>
                  <a:cubicBezTo>
                    <a:pt x="13" y="3"/>
                    <a:pt x="13" y="3"/>
                    <a:pt x="14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17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3" y="31"/>
                    <a:pt x="13" y="31"/>
                    <a:pt x="14" y="31"/>
                  </a:cubicBezTo>
                  <a:cubicBezTo>
                    <a:pt x="17" y="31"/>
                    <a:pt x="17" y="31"/>
                    <a:pt x="17" y="31"/>
                  </a:cubicBezTo>
                  <a:close/>
                  <a:moveTo>
                    <a:pt x="11" y="31"/>
                  </a:moveTo>
                  <a:cubicBezTo>
                    <a:pt x="12" y="31"/>
                    <a:pt x="12" y="31"/>
                    <a:pt x="11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1" y="31"/>
                    <a:pt x="11" y="31"/>
                    <a:pt x="11" y="31"/>
                  </a:cubicBezTo>
                  <a:close/>
                  <a:moveTo>
                    <a:pt x="6" y="30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5" y="30"/>
                    <a:pt x="5" y="30"/>
                    <a:pt x="5" y="29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7"/>
                    <a:pt x="6" y="27"/>
                    <a:pt x="6" y="2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lose/>
                  <a:moveTo>
                    <a:pt x="6" y="25"/>
                  </a:moveTo>
                  <a:cubicBezTo>
                    <a:pt x="6" y="26"/>
                    <a:pt x="5" y="26"/>
                    <a:pt x="5" y="25"/>
                  </a:cubicBezTo>
                  <a:cubicBezTo>
                    <a:pt x="5" y="24"/>
                    <a:pt x="5" y="24"/>
                    <a:pt x="5" y="23"/>
                  </a:cubicBezTo>
                  <a:cubicBezTo>
                    <a:pt x="5" y="22"/>
                    <a:pt x="6" y="22"/>
                    <a:pt x="6" y="23"/>
                  </a:cubicBezTo>
                  <a:cubicBezTo>
                    <a:pt x="6" y="25"/>
                    <a:pt x="6" y="25"/>
                    <a:pt x="6" y="25"/>
                  </a:cubicBezTo>
                  <a:close/>
                  <a:moveTo>
                    <a:pt x="6" y="11"/>
                  </a:moveTo>
                  <a:cubicBezTo>
                    <a:pt x="6" y="12"/>
                    <a:pt x="5" y="12"/>
                    <a:pt x="5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6" y="7"/>
                  </a:moveTo>
                  <a:cubicBezTo>
                    <a:pt x="6" y="7"/>
                    <a:pt x="5" y="7"/>
                    <a:pt x="5" y="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8" y="3"/>
                    <a:pt x="8" y="3"/>
                    <a:pt x="8" y="3"/>
                  </a:cubicBezTo>
                  <a:close/>
                  <a:moveTo>
                    <a:pt x="19" y="31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3" y="31"/>
                    <a:pt x="23" y="31"/>
                    <a:pt x="22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lose/>
                  <a:moveTo>
                    <a:pt x="25" y="31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1"/>
                    <a:pt x="24" y="31"/>
                    <a:pt x="25" y="31"/>
                  </a:cubicBezTo>
                  <a:close/>
                  <a:moveTo>
                    <a:pt x="30" y="30"/>
                  </a:moveTo>
                  <a:cubicBezTo>
                    <a:pt x="30" y="30"/>
                    <a:pt x="30" y="30"/>
                    <a:pt x="30" y="29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7"/>
                    <a:pt x="31" y="27"/>
                    <a:pt x="31" y="28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30"/>
                    <a:pt x="31" y="30"/>
                    <a:pt x="30" y="31"/>
                  </a:cubicBezTo>
                  <a:cubicBezTo>
                    <a:pt x="30" y="31"/>
                    <a:pt x="30" y="31"/>
                    <a:pt x="30" y="30"/>
                  </a:cubicBezTo>
                  <a:close/>
                  <a:moveTo>
                    <a:pt x="30" y="25"/>
                  </a:move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0" y="25"/>
                    <a:pt x="30" y="25"/>
                  </a:cubicBezTo>
                  <a:close/>
                  <a:moveTo>
                    <a:pt x="30" y="19"/>
                  </a:moveTo>
                  <a:cubicBezTo>
                    <a:pt x="30" y="16"/>
                    <a:pt x="30" y="16"/>
                    <a:pt x="30" y="16"/>
                  </a:cubicBezTo>
                  <a:cubicBezTo>
                    <a:pt x="30" y="15"/>
                    <a:pt x="31" y="15"/>
                    <a:pt x="31" y="16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0" y="19"/>
                    <a:pt x="30" y="19"/>
                  </a:cubicBezTo>
                  <a:close/>
                  <a:moveTo>
                    <a:pt x="30" y="13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0" y="9"/>
                    <a:pt x="31" y="9"/>
                    <a:pt x="31" y="10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lose/>
                  <a:moveTo>
                    <a:pt x="30" y="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1" y="3"/>
                    <a:pt x="31" y="4"/>
                  </a:cubicBezTo>
                  <a:cubicBezTo>
                    <a:pt x="31" y="4"/>
                    <a:pt x="31" y="4"/>
                    <a:pt x="31" y="5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0" y="7"/>
                    <a:pt x="30" y="7"/>
                  </a:cubicBezTo>
                  <a:close/>
                  <a:moveTo>
                    <a:pt x="28" y="3"/>
                  </a:move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9" y="3"/>
                    <a:pt x="29" y="3"/>
                    <a:pt x="28" y="3"/>
                  </a:cubicBezTo>
                  <a:close/>
                  <a:moveTo>
                    <a:pt x="3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5" y="15"/>
                    <a:pt x="15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9"/>
                    <a:pt x="13" y="20"/>
                    <a:pt x="12" y="20"/>
                  </a:cubicBezTo>
                  <a:cubicBezTo>
                    <a:pt x="9" y="20"/>
                    <a:pt x="6" y="20"/>
                    <a:pt x="3" y="20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0" y="15"/>
                    <a:pt x="1" y="13"/>
                    <a:pt x="3" y="13"/>
                  </a:cubicBezTo>
                  <a:close/>
                  <a:moveTo>
                    <a:pt x="11" y="15"/>
                  </a:moveTo>
                  <a:cubicBezTo>
                    <a:pt x="12" y="15"/>
                    <a:pt x="13" y="16"/>
                    <a:pt x="13" y="17"/>
                  </a:cubicBezTo>
                  <a:cubicBezTo>
                    <a:pt x="13" y="18"/>
                    <a:pt x="12" y="19"/>
                    <a:pt x="11" y="19"/>
                  </a:cubicBezTo>
                  <a:cubicBezTo>
                    <a:pt x="10" y="19"/>
                    <a:pt x="9" y="18"/>
                    <a:pt x="9" y="17"/>
                  </a:cubicBezTo>
                  <a:cubicBezTo>
                    <a:pt x="9" y="16"/>
                    <a:pt x="10" y="15"/>
                    <a:pt x="11" y="15"/>
                  </a:cubicBezTo>
                  <a:close/>
                </a:path>
              </a:pathLst>
            </a:custGeom>
            <a:solidFill>
              <a:srgbClr val="159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Oval 459"/>
            <p:cNvSpPr>
              <a:spLocks noChangeArrowheads="1"/>
            </p:cNvSpPr>
            <p:nvPr/>
          </p:nvSpPr>
          <p:spPr bwMode="auto">
            <a:xfrm>
              <a:off x="992188" y="5237163"/>
              <a:ext cx="628650" cy="628650"/>
            </a:xfrm>
            <a:prstGeom prst="ellipse">
              <a:avLst/>
            </a:prstGeom>
            <a:solidFill>
              <a:srgbClr val="BC20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460"/>
            <p:cNvSpPr>
              <a:spLocks/>
            </p:cNvSpPr>
            <p:nvPr/>
          </p:nvSpPr>
          <p:spPr bwMode="auto">
            <a:xfrm>
              <a:off x="1125538" y="5297488"/>
              <a:ext cx="495300" cy="568325"/>
            </a:xfrm>
            <a:custGeom>
              <a:avLst/>
              <a:gdLst>
                <a:gd name="T0" fmla="*/ 41 w 41"/>
                <a:gd name="T1" fmla="*/ 22 h 47"/>
                <a:gd name="T2" fmla="*/ 15 w 41"/>
                <a:gd name="T3" fmla="*/ 47 h 47"/>
                <a:gd name="T4" fmla="*/ 9 w 41"/>
                <a:gd name="T5" fmla="*/ 46 h 47"/>
                <a:gd name="T6" fmla="*/ 0 w 41"/>
                <a:gd name="T7" fmla="*/ 37 h 47"/>
                <a:gd name="T8" fmla="*/ 10 w 41"/>
                <a:gd name="T9" fmla="*/ 26 h 47"/>
                <a:gd name="T10" fmla="*/ 5 w 41"/>
                <a:gd name="T11" fmla="*/ 21 h 47"/>
                <a:gd name="T12" fmla="*/ 6 w 41"/>
                <a:gd name="T13" fmla="*/ 9 h 47"/>
                <a:gd name="T14" fmla="*/ 10 w 41"/>
                <a:gd name="T15" fmla="*/ 7 h 47"/>
                <a:gd name="T16" fmla="*/ 11 w 41"/>
                <a:gd name="T17" fmla="*/ 8 h 47"/>
                <a:gd name="T18" fmla="*/ 14 w 41"/>
                <a:gd name="T19" fmla="*/ 8 h 47"/>
                <a:gd name="T20" fmla="*/ 13 w 41"/>
                <a:gd name="T21" fmla="*/ 7 h 47"/>
                <a:gd name="T22" fmla="*/ 11 w 41"/>
                <a:gd name="T23" fmla="*/ 5 h 47"/>
                <a:gd name="T24" fmla="*/ 11 w 41"/>
                <a:gd name="T25" fmla="*/ 0 h 47"/>
                <a:gd name="T26" fmla="*/ 19 w 41"/>
                <a:gd name="T27" fmla="*/ 0 h 47"/>
                <a:gd name="T28" fmla="*/ 41 w 41"/>
                <a:gd name="T29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47">
                  <a:moveTo>
                    <a:pt x="41" y="22"/>
                  </a:moveTo>
                  <a:cubicBezTo>
                    <a:pt x="40" y="36"/>
                    <a:pt x="29" y="47"/>
                    <a:pt x="15" y="47"/>
                  </a:cubicBezTo>
                  <a:cubicBezTo>
                    <a:pt x="13" y="47"/>
                    <a:pt x="11" y="47"/>
                    <a:pt x="9" y="4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solidFill>
              <a:srgbClr val="8F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461"/>
            <p:cNvSpPr>
              <a:spLocks noEditPoints="1"/>
            </p:cNvSpPr>
            <p:nvPr/>
          </p:nvSpPr>
          <p:spPr bwMode="auto">
            <a:xfrm>
              <a:off x="1112838" y="5297488"/>
              <a:ext cx="387350" cy="447675"/>
            </a:xfrm>
            <a:custGeom>
              <a:avLst/>
              <a:gdLst>
                <a:gd name="T0" fmla="*/ 7 w 32"/>
                <a:gd name="T1" fmla="*/ 8 h 37"/>
                <a:gd name="T2" fmla="*/ 8 w 32"/>
                <a:gd name="T3" fmla="*/ 7 h 37"/>
                <a:gd name="T4" fmla="*/ 10 w 32"/>
                <a:gd name="T5" fmla="*/ 7 h 37"/>
                <a:gd name="T6" fmla="*/ 11 w 32"/>
                <a:gd name="T7" fmla="*/ 8 h 37"/>
                <a:gd name="T8" fmla="*/ 13 w 32"/>
                <a:gd name="T9" fmla="*/ 8 h 37"/>
                <a:gd name="T10" fmla="*/ 14 w 32"/>
                <a:gd name="T11" fmla="*/ 6 h 37"/>
                <a:gd name="T12" fmla="*/ 13 w 32"/>
                <a:gd name="T13" fmla="*/ 5 h 37"/>
                <a:gd name="T14" fmla="*/ 12 w 32"/>
                <a:gd name="T15" fmla="*/ 1 h 37"/>
                <a:gd name="T16" fmla="*/ 19 w 32"/>
                <a:gd name="T17" fmla="*/ 0 h 37"/>
                <a:gd name="T18" fmla="*/ 20 w 32"/>
                <a:gd name="T19" fmla="*/ 5 h 37"/>
                <a:gd name="T20" fmla="*/ 18 w 32"/>
                <a:gd name="T21" fmla="*/ 5 h 37"/>
                <a:gd name="T22" fmla="*/ 18 w 32"/>
                <a:gd name="T23" fmla="*/ 7 h 37"/>
                <a:gd name="T24" fmla="*/ 25 w 32"/>
                <a:gd name="T25" fmla="*/ 8 h 37"/>
                <a:gd name="T26" fmla="*/ 26 w 32"/>
                <a:gd name="T27" fmla="*/ 20 h 37"/>
                <a:gd name="T28" fmla="*/ 7 w 32"/>
                <a:gd name="T29" fmla="*/ 21 h 37"/>
                <a:gd name="T30" fmla="*/ 6 w 32"/>
                <a:gd name="T31" fmla="*/ 9 h 37"/>
                <a:gd name="T32" fmla="*/ 13 w 32"/>
                <a:gd name="T33" fmla="*/ 0 h 37"/>
                <a:gd name="T34" fmla="*/ 20 w 32"/>
                <a:gd name="T35" fmla="*/ 1 h 37"/>
                <a:gd name="T36" fmla="*/ 19 w 32"/>
                <a:gd name="T37" fmla="*/ 5 h 37"/>
                <a:gd name="T38" fmla="*/ 12 w 32"/>
                <a:gd name="T39" fmla="*/ 5 h 37"/>
                <a:gd name="T40" fmla="*/ 13 w 32"/>
                <a:gd name="T41" fmla="*/ 0 h 37"/>
                <a:gd name="T42" fmla="*/ 30 w 32"/>
                <a:gd name="T43" fmla="*/ 35 h 37"/>
                <a:gd name="T44" fmla="*/ 27 w 32"/>
                <a:gd name="T45" fmla="*/ 36 h 37"/>
                <a:gd name="T46" fmla="*/ 17 w 32"/>
                <a:gd name="T47" fmla="*/ 29 h 37"/>
                <a:gd name="T48" fmla="*/ 16 w 32"/>
                <a:gd name="T49" fmla="*/ 37 h 37"/>
                <a:gd name="T50" fmla="*/ 14 w 32"/>
                <a:gd name="T51" fmla="*/ 28 h 37"/>
                <a:gd name="T52" fmla="*/ 5 w 32"/>
                <a:gd name="T53" fmla="*/ 36 h 37"/>
                <a:gd name="T54" fmla="*/ 1 w 32"/>
                <a:gd name="T55" fmla="*/ 35 h 37"/>
                <a:gd name="T56" fmla="*/ 19 w 32"/>
                <a:gd name="T57" fmla="*/ 24 h 37"/>
                <a:gd name="T58" fmla="*/ 10 w 32"/>
                <a:gd name="T59" fmla="*/ 10 h 37"/>
                <a:gd name="T60" fmla="*/ 11 w 32"/>
                <a:gd name="T61" fmla="*/ 11 h 37"/>
                <a:gd name="T62" fmla="*/ 8 w 32"/>
                <a:gd name="T63" fmla="*/ 12 h 37"/>
                <a:gd name="T64" fmla="*/ 8 w 32"/>
                <a:gd name="T65" fmla="*/ 10 h 37"/>
                <a:gd name="T66" fmla="*/ 16 w 32"/>
                <a:gd name="T67" fmla="*/ 12 h 37"/>
                <a:gd name="T68" fmla="*/ 16 w 32"/>
                <a:gd name="T69" fmla="*/ 17 h 37"/>
                <a:gd name="T70" fmla="*/ 16 w 32"/>
                <a:gd name="T71" fmla="*/ 12 h 37"/>
                <a:gd name="T72" fmla="*/ 20 w 32"/>
                <a:gd name="T73" fmla="*/ 14 h 37"/>
                <a:gd name="T74" fmla="*/ 12 w 32"/>
                <a:gd name="T75" fmla="*/ 1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" h="37">
                  <a:moveTo>
                    <a:pt x="7" y="8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2"/>
                    <a:pt x="20" y="3"/>
                    <a:pt x="20" y="5"/>
                  </a:cubicBezTo>
                  <a:cubicBezTo>
                    <a:pt x="20" y="5"/>
                    <a:pt x="20" y="5"/>
                    <a:pt x="19" y="5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5"/>
                    <a:pt x="18" y="5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21" y="8"/>
                    <a:pt x="23" y="8"/>
                    <a:pt x="25" y="8"/>
                  </a:cubicBezTo>
                  <a:cubicBezTo>
                    <a:pt x="25" y="8"/>
                    <a:pt x="26" y="8"/>
                    <a:pt x="26" y="9"/>
                  </a:cubicBezTo>
                  <a:cubicBezTo>
                    <a:pt x="26" y="13"/>
                    <a:pt x="26" y="16"/>
                    <a:pt x="26" y="20"/>
                  </a:cubicBezTo>
                  <a:cubicBezTo>
                    <a:pt x="26" y="21"/>
                    <a:pt x="25" y="21"/>
                    <a:pt x="25" y="21"/>
                  </a:cubicBezTo>
                  <a:cubicBezTo>
                    <a:pt x="19" y="21"/>
                    <a:pt x="13" y="21"/>
                    <a:pt x="7" y="21"/>
                  </a:cubicBezTo>
                  <a:cubicBezTo>
                    <a:pt x="7" y="21"/>
                    <a:pt x="6" y="21"/>
                    <a:pt x="6" y="20"/>
                  </a:cubicBezTo>
                  <a:cubicBezTo>
                    <a:pt x="6" y="16"/>
                    <a:pt x="6" y="13"/>
                    <a:pt x="6" y="9"/>
                  </a:cubicBezTo>
                  <a:cubicBezTo>
                    <a:pt x="6" y="8"/>
                    <a:pt x="7" y="8"/>
                    <a:pt x="7" y="8"/>
                  </a:cubicBezTo>
                  <a:close/>
                  <a:moveTo>
                    <a:pt x="13" y="0"/>
                  </a:moveTo>
                  <a:cubicBezTo>
                    <a:pt x="15" y="0"/>
                    <a:pt x="17" y="0"/>
                    <a:pt x="19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0" y="2"/>
                    <a:pt x="20" y="3"/>
                    <a:pt x="20" y="5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7" y="5"/>
                    <a:pt x="15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0"/>
                    <a:pt x="12" y="0"/>
                    <a:pt x="13" y="0"/>
                  </a:cubicBezTo>
                  <a:close/>
                  <a:moveTo>
                    <a:pt x="19" y="24"/>
                  </a:moveTo>
                  <a:cubicBezTo>
                    <a:pt x="23" y="28"/>
                    <a:pt x="27" y="31"/>
                    <a:pt x="30" y="35"/>
                  </a:cubicBezTo>
                  <a:cubicBezTo>
                    <a:pt x="32" y="36"/>
                    <a:pt x="31" y="37"/>
                    <a:pt x="30" y="37"/>
                  </a:cubicBezTo>
                  <a:cubicBezTo>
                    <a:pt x="29" y="37"/>
                    <a:pt x="28" y="37"/>
                    <a:pt x="27" y="36"/>
                  </a:cubicBezTo>
                  <a:cubicBezTo>
                    <a:pt x="24" y="33"/>
                    <a:pt x="22" y="31"/>
                    <a:pt x="19" y="28"/>
                  </a:cubicBezTo>
                  <a:cubicBezTo>
                    <a:pt x="17" y="26"/>
                    <a:pt x="17" y="26"/>
                    <a:pt x="17" y="29"/>
                  </a:cubicBezTo>
                  <a:cubicBezTo>
                    <a:pt x="17" y="31"/>
                    <a:pt x="17" y="33"/>
                    <a:pt x="17" y="35"/>
                  </a:cubicBezTo>
                  <a:cubicBezTo>
                    <a:pt x="17" y="37"/>
                    <a:pt x="17" y="37"/>
                    <a:pt x="16" y="37"/>
                  </a:cubicBezTo>
                  <a:cubicBezTo>
                    <a:pt x="15" y="37"/>
                    <a:pt x="14" y="37"/>
                    <a:pt x="14" y="36"/>
                  </a:cubicBezTo>
                  <a:cubicBezTo>
                    <a:pt x="14" y="33"/>
                    <a:pt x="14" y="31"/>
                    <a:pt x="14" y="28"/>
                  </a:cubicBezTo>
                  <a:cubicBezTo>
                    <a:pt x="14" y="26"/>
                    <a:pt x="15" y="26"/>
                    <a:pt x="13" y="28"/>
                  </a:cubicBezTo>
                  <a:cubicBezTo>
                    <a:pt x="10" y="31"/>
                    <a:pt x="8" y="33"/>
                    <a:pt x="5" y="36"/>
                  </a:cubicBezTo>
                  <a:cubicBezTo>
                    <a:pt x="4" y="37"/>
                    <a:pt x="3" y="37"/>
                    <a:pt x="2" y="37"/>
                  </a:cubicBezTo>
                  <a:cubicBezTo>
                    <a:pt x="0" y="37"/>
                    <a:pt x="0" y="37"/>
                    <a:pt x="1" y="35"/>
                  </a:cubicBezTo>
                  <a:cubicBezTo>
                    <a:pt x="5" y="32"/>
                    <a:pt x="9" y="28"/>
                    <a:pt x="13" y="24"/>
                  </a:cubicBezTo>
                  <a:cubicBezTo>
                    <a:pt x="16" y="21"/>
                    <a:pt x="16" y="21"/>
                    <a:pt x="19" y="24"/>
                  </a:cubicBezTo>
                  <a:close/>
                  <a:moveTo>
                    <a:pt x="8" y="10"/>
                  </a:moveTo>
                  <a:cubicBezTo>
                    <a:pt x="9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8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lose/>
                  <a:moveTo>
                    <a:pt x="16" y="12"/>
                  </a:moveTo>
                  <a:cubicBezTo>
                    <a:pt x="17" y="12"/>
                    <a:pt x="18" y="13"/>
                    <a:pt x="18" y="14"/>
                  </a:cubicBezTo>
                  <a:cubicBezTo>
                    <a:pt x="18" y="16"/>
                    <a:pt x="17" y="17"/>
                    <a:pt x="16" y="17"/>
                  </a:cubicBezTo>
                  <a:cubicBezTo>
                    <a:pt x="15" y="17"/>
                    <a:pt x="14" y="16"/>
                    <a:pt x="14" y="14"/>
                  </a:cubicBezTo>
                  <a:cubicBezTo>
                    <a:pt x="14" y="13"/>
                    <a:pt x="15" y="12"/>
                    <a:pt x="16" y="12"/>
                  </a:cubicBezTo>
                  <a:close/>
                  <a:moveTo>
                    <a:pt x="16" y="10"/>
                  </a:moveTo>
                  <a:cubicBezTo>
                    <a:pt x="18" y="10"/>
                    <a:pt x="20" y="12"/>
                    <a:pt x="20" y="14"/>
                  </a:cubicBezTo>
                  <a:cubicBezTo>
                    <a:pt x="20" y="17"/>
                    <a:pt x="18" y="19"/>
                    <a:pt x="16" y="19"/>
                  </a:cubicBezTo>
                  <a:cubicBezTo>
                    <a:pt x="14" y="19"/>
                    <a:pt x="12" y="17"/>
                    <a:pt x="12" y="14"/>
                  </a:cubicBezTo>
                  <a:cubicBezTo>
                    <a:pt x="12" y="12"/>
                    <a:pt x="14" y="10"/>
                    <a:pt x="1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Oval 462"/>
            <p:cNvSpPr>
              <a:spLocks noChangeArrowheads="1"/>
            </p:cNvSpPr>
            <p:nvPr/>
          </p:nvSpPr>
          <p:spPr bwMode="auto">
            <a:xfrm>
              <a:off x="1790700" y="5237163"/>
              <a:ext cx="628650" cy="628650"/>
            </a:xfrm>
            <a:prstGeom prst="ellipse">
              <a:avLst/>
            </a:prstGeom>
            <a:solidFill>
              <a:srgbClr val="184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463"/>
            <p:cNvSpPr>
              <a:spLocks/>
            </p:cNvSpPr>
            <p:nvPr/>
          </p:nvSpPr>
          <p:spPr bwMode="auto">
            <a:xfrm>
              <a:off x="1874838" y="5310188"/>
              <a:ext cx="544513" cy="555625"/>
            </a:xfrm>
            <a:custGeom>
              <a:avLst/>
              <a:gdLst>
                <a:gd name="T0" fmla="*/ 45 w 45"/>
                <a:gd name="T1" fmla="*/ 20 h 46"/>
                <a:gd name="T2" fmla="*/ 19 w 45"/>
                <a:gd name="T3" fmla="*/ 46 h 46"/>
                <a:gd name="T4" fmla="*/ 16 w 45"/>
                <a:gd name="T5" fmla="*/ 46 h 46"/>
                <a:gd name="T6" fmla="*/ 10 w 45"/>
                <a:gd name="T7" fmla="*/ 40 h 46"/>
                <a:gd name="T8" fmla="*/ 11 w 45"/>
                <a:gd name="T9" fmla="*/ 37 h 46"/>
                <a:gd name="T10" fmla="*/ 13 w 45"/>
                <a:gd name="T11" fmla="*/ 35 h 46"/>
                <a:gd name="T12" fmla="*/ 11 w 45"/>
                <a:gd name="T13" fmla="*/ 33 h 46"/>
                <a:gd name="T14" fmla="*/ 6 w 45"/>
                <a:gd name="T15" fmla="*/ 28 h 46"/>
                <a:gd name="T16" fmla="*/ 0 w 45"/>
                <a:gd name="T17" fmla="*/ 22 h 46"/>
                <a:gd name="T18" fmla="*/ 3 w 45"/>
                <a:gd name="T19" fmla="*/ 17 h 46"/>
                <a:gd name="T20" fmla="*/ 4 w 45"/>
                <a:gd name="T21" fmla="*/ 18 h 46"/>
                <a:gd name="T22" fmla="*/ 9 w 45"/>
                <a:gd name="T23" fmla="*/ 8 h 46"/>
                <a:gd name="T24" fmla="*/ 8 w 45"/>
                <a:gd name="T25" fmla="*/ 7 h 46"/>
                <a:gd name="T26" fmla="*/ 11 w 45"/>
                <a:gd name="T27" fmla="*/ 0 h 46"/>
                <a:gd name="T28" fmla="*/ 14 w 45"/>
                <a:gd name="T29" fmla="*/ 2 h 46"/>
                <a:gd name="T30" fmla="*/ 27 w 45"/>
                <a:gd name="T31" fmla="*/ 4 h 46"/>
                <a:gd name="T32" fmla="*/ 28 w 45"/>
                <a:gd name="T33" fmla="*/ 0 h 46"/>
                <a:gd name="T34" fmla="*/ 45 w 45"/>
                <a:gd name="T35" fmla="*/ 16 h 46"/>
                <a:gd name="T36" fmla="*/ 45 w 45"/>
                <a:gd name="T37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6">
                  <a:moveTo>
                    <a:pt x="45" y="20"/>
                  </a:moveTo>
                  <a:cubicBezTo>
                    <a:pt x="45" y="34"/>
                    <a:pt x="33" y="46"/>
                    <a:pt x="19" y="46"/>
                  </a:cubicBezTo>
                  <a:cubicBezTo>
                    <a:pt x="18" y="46"/>
                    <a:pt x="17" y="46"/>
                    <a:pt x="16" y="46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5" y="19"/>
                    <a:pt x="45" y="2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464"/>
            <p:cNvSpPr>
              <a:spLocks noEditPoints="1"/>
            </p:cNvSpPr>
            <p:nvPr/>
          </p:nvSpPr>
          <p:spPr bwMode="auto">
            <a:xfrm>
              <a:off x="1874838" y="5297488"/>
              <a:ext cx="423863" cy="496888"/>
            </a:xfrm>
            <a:custGeom>
              <a:avLst/>
              <a:gdLst>
                <a:gd name="T0" fmla="*/ 19 w 35"/>
                <a:gd name="T1" fmla="*/ 5 h 41"/>
                <a:gd name="T2" fmla="*/ 19 w 35"/>
                <a:gd name="T3" fmla="*/ 36 h 41"/>
                <a:gd name="T4" fmla="*/ 30 w 35"/>
                <a:gd name="T5" fmla="*/ 35 h 41"/>
                <a:gd name="T6" fmla="*/ 28 w 35"/>
                <a:gd name="T7" fmla="*/ 41 h 41"/>
                <a:gd name="T8" fmla="*/ 27 w 35"/>
                <a:gd name="T9" fmla="*/ 41 h 41"/>
                <a:gd name="T10" fmla="*/ 27 w 35"/>
                <a:gd name="T11" fmla="*/ 39 h 41"/>
                <a:gd name="T12" fmla="*/ 11 w 35"/>
                <a:gd name="T13" fmla="*/ 39 h 41"/>
                <a:gd name="T14" fmla="*/ 11 w 35"/>
                <a:gd name="T15" fmla="*/ 41 h 41"/>
                <a:gd name="T16" fmla="*/ 10 w 35"/>
                <a:gd name="T17" fmla="*/ 41 h 41"/>
                <a:gd name="T18" fmla="*/ 10 w 35"/>
                <a:gd name="T19" fmla="*/ 34 h 41"/>
                <a:gd name="T20" fmla="*/ 29 w 35"/>
                <a:gd name="T21" fmla="*/ 34 h 41"/>
                <a:gd name="T22" fmla="*/ 30 w 35"/>
                <a:gd name="T23" fmla="*/ 7 h 41"/>
                <a:gd name="T24" fmla="*/ 28 w 35"/>
                <a:gd name="T25" fmla="*/ 0 h 41"/>
                <a:gd name="T26" fmla="*/ 27 w 35"/>
                <a:gd name="T27" fmla="*/ 1 h 41"/>
                <a:gd name="T28" fmla="*/ 27 w 35"/>
                <a:gd name="T29" fmla="*/ 3 h 41"/>
                <a:gd name="T30" fmla="*/ 11 w 35"/>
                <a:gd name="T31" fmla="*/ 3 h 41"/>
                <a:gd name="T32" fmla="*/ 11 w 35"/>
                <a:gd name="T33" fmla="*/ 0 h 41"/>
                <a:gd name="T34" fmla="*/ 10 w 35"/>
                <a:gd name="T35" fmla="*/ 1 h 41"/>
                <a:gd name="T36" fmla="*/ 10 w 35"/>
                <a:gd name="T37" fmla="*/ 8 h 41"/>
                <a:gd name="T38" fmla="*/ 29 w 35"/>
                <a:gd name="T39" fmla="*/ 8 h 41"/>
                <a:gd name="T40" fmla="*/ 17 w 35"/>
                <a:gd name="T41" fmla="*/ 21 h 41"/>
                <a:gd name="T42" fmla="*/ 19 w 35"/>
                <a:gd name="T43" fmla="*/ 18 h 41"/>
                <a:gd name="T44" fmla="*/ 22 w 35"/>
                <a:gd name="T45" fmla="*/ 18 h 41"/>
                <a:gd name="T46" fmla="*/ 21 w 35"/>
                <a:gd name="T47" fmla="*/ 20 h 41"/>
                <a:gd name="T48" fmla="*/ 22 w 35"/>
                <a:gd name="T49" fmla="*/ 21 h 41"/>
                <a:gd name="T50" fmla="*/ 27 w 35"/>
                <a:gd name="T51" fmla="*/ 25 h 41"/>
                <a:gd name="T52" fmla="*/ 20 w 35"/>
                <a:gd name="T53" fmla="*/ 23 h 41"/>
                <a:gd name="T54" fmla="*/ 17 w 35"/>
                <a:gd name="T55" fmla="*/ 21 h 41"/>
                <a:gd name="T56" fmla="*/ 19 w 35"/>
                <a:gd name="T57" fmla="*/ 9 h 41"/>
                <a:gd name="T58" fmla="*/ 19 w 35"/>
                <a:gd name="T59" fmla="*/ 33 h 41"/>
                <a:gd name="T60" fmla="*/ 0 w 35"/>
                <a:gd name="T61" fmla="*/ 22 h 41"/>
                <a:gd name="T62" fmla="*/ 2 w 35"/>
                <a:gd name="T63" fmla="*/ 24 h 41"/>
                <a:gd name="T64" fmla="*/ 3 w 35"/>
                <a:gd name="T65" fmla="*/ 19 h 41"/>
                <a:gd name="T66" fmla="*/ 1 w 35"/>
                <a:gd name="T67" fmla="*/ 18 h 41"/>
                <a:gd name="T68" fmla="*/ 0 w 35"/>
                <a:gd name="T69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" h="41">
                  <a:moveTo>
                    <a:pt x="4" y="21"/>
                  </a:moveTo>
                  <a:cubicBezTo>
                    <a:pt x="4" y="12"/>
                    <a:pt x="11" y="5"/>
                    <a:pt x="19" y="5"/>
                  </a:cubicBezTo>
                  <a:cubicBezTo>
                    <a:pt x="28" y="5"/>
                    <a:pt x="35" y="12"/>
                    <a:pt x="35" y="21"/>
                  </a:cubicBezTo>
                  <a:cubicBezTo>
                    <a:pt x="35" y="29"/>
                    <a:pt x="28" y="36"/>
                    <a:pt x="19" y="36"/>
                  </a:cubicBezTo>
                  <a:cubicBezTo>
                    <a:pt x="11" y="36"/>
                    <a:pt x="4" y="29"/>
                    <a:pt x="4" y="21"/>
                  </a:cubicBezTo>
                  <a:close/>
                  <a:moveTo>
                    <a:pt x="30" y="35"/>
                  </a:moveTo>
                  <a:cubicBezTo>
                    <a:pt x="30" y="37"/>
                    <a:pt x="29" y="39"/>
                    <a:pt x="29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2" y="39"/>
                    <a:pt x="17" y="39"/>
                    <a:pt x="12" y="39"/>
                  </a:cubicBezTo>
                  <a:cubicBezTo>
                    <a:pt x="12" y="39"/>
                    <a:pt x="11" y="39"/>
                    <a:pt x="11" y="39"/>
                  </a:cubicBezTo>
                  <a:cubicBezTo>
                    <a:pt x="11" y="40"/>
                    <a:pt x="11" y="40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39"/>
                    <a:pt x="9" y="37"/>
                    <a:pt x="9" y="35"/>
                  </a:cubicBezTo>
                  <a:cubicBezTo>
                    <a:pt x="8" y="33"/>
                    <a:pt x="8" y="33"/>
                    <a:pt x="10" y="34"/>
                  </a:cubicBezTo>
                  <a:cubicBezTo>
                    <a:pt x="12" y="36"/>
                    <a:pt x="16" y="37"/>
                    <a:pt x="19" y="37"/>
                  </a:cubicBezTo>
                  <a:cubicBezTo>
                    <a:pt x="23" y="37"/>
                    <a:pt x="26" y="36"/>
                    <a:pt x="29" y="34"/>
                  </a:cubicBezTo>
                  <a:cubicBezTo>
                    <a:pt x="30" y="33"/>
                    <a:pt x="30" y="33"/>
                    <a:pt x="30" y="35"/>
                  </a:cubicBezTo>
                  <a:close/>
                  <a:moveTo>
                    <a:pt x="30" y="7"/>
                  </a:moveTo>
                  <a:cubicBezTo>
                    <a:pt x="30" y="5"/>
                    <a:pt x="29" y="3"/>
                    <a:pt x="29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1"/>
                    <a:pt x="27" y="1"/>
                  </a:cubicBezTo>
                  <a:cubicBezTo>
                    <a:pt x="27" y="1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2" y="3"/>
                    <a:pt x="17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0" y="3"/>
                    <a:pt x="9" y="5"/>
                    <a:pt x="9" y="7"/>
                  </a:cubicBezTo>
                  <a:cubicBezTo>
                    <a:pt x="8" y="9"/>
                    <a:pt x="8" y="9"/>
                    <a:pt x="10" y="8"/>
                  </a:cubicBezTo>
                  <a:cubicBezTo>
                    <a:pt x="12" y="6"/>
                    <a:pt x="16" y="5"/>
                    <a:pt x="19" y="5"/>
                  </a:cubicBezTo>
                  <a:cubicBezTo>
                    <a:pt x="23" y="5"/>
                    <a:pt x="26" y="6"/>
                    <a:pt x="29" y="8"/>
                  </a:cubicBezTo>
                  <a:cubicBezTo>
                    <a:pt x="30" y="9"/>
                    <a:pt x="30" y="9"/>
                    <a:pt x="30" y="7"/>
                  </a:cubicBezTo>
                  <a:close/>
                  <a:moveTo>
                    <a:pt x="17" y="21"/>
                  </a:moveTo>
                  <a:cubicBezTo>
                    <a:pt x="17" y="20"/>
                    <a:pt x="18" y="19"/>
                    <a:pt x="18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9" y="18"/>
                    <a:pt x="20" y="17"/>
                    <a:pt x="20" y="17"/>
                  </a:cubicBezTo>
                  <a:cubicBezTo>
                    <a:pt x="20" y="15"/>
                    <a:pt x="23" y="16"/>
                    <a:pt x="22" y="18"/>
                  </a:cubicBezTo>
                  <a:cubicBezTo>
                    <a:pt x="22" y="18"/>
                    <a:pt x="22" y="19"/>
                    <a:pt x="21" y="1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4" y="22"/>
                    <a:pt x="26" y="23"/>
                    <a:pt x="28" y="24"/>
                  </a:cubicBezTo>
                  <a:cubicBezTo>
                    <a:pt x="29" y="24"/>
                    <a:pt x="28" y="25"/>
                    <a:pt x="27" y="25"/>
                  </a:cubicBezTo>
                  <a:cubicBezTo>
                    <a:pt x="25" y="24"/>
                    <a:pt x="23" y="23"/>
                    <a:pt x="21" y="23"/>
                  </a:cubicBezTo>
                  <a:cubicBezTo>
                    <a:pt x="21" y="22"/>
                    <a:pt x="21" y="22"/>
                    <a:pt x="20" y="23"/>
                  </a:cubicBezTo>
                  <a:cubicBezTo>
                    <a:pt x="20" y="23"/>
                    <a:pt x="20" y="23"/>
                    <a:pt x="19" y="23"/>
                  </a:cubicBezTo>
                  <a:cubicBezTo>
                    <a:pt x="18" y="23"/>
                    <a:pt x="17" y="22"/>
                    <a:pt x="17" y="21"/>
                  </a:cubicBezTo>
                  <a:close/>
                  <a:moveTo>
                    <a:pt x="31" y="21"/>
                  </a:moveTo>
                  <a:cubicBezTo>
                    <a:pt x="31" y="14"/>
                    <a:pt x="26" y="9"/>
                    <a:pt x="19" y="9"/>
                  </a:cubicBezTo>
                  <a:cubicBezTo>
                    <a:pt x="13" y="9"/>
                    <a:pt x="8" y="14"/>
                    <a:pt x="8" y="21"/>
                  </a:cubicBezTo>
                  <a:cubicBezTo>
                    <a:pt x="8" y="27"/>
                    <a:pt x="13" y="33"/>
                    <a:pt x="19" y="33"/>
                  </a:cubicBezTo>
                  <a:cubicBezTo>
                    <a:pt x="26" y="33"/>
                    <a:pt x="31" y="27"/>
                    <a:pt x="31" y="21"/>
                  </a:cubicBezTo>
                  <a:close/>
                  <a:moveTo>
                    <a:pt x="0" y="22"/>
                  </a:moveTo>
                  <a:cubicBezTo>
                    <a:pt x="0" y="23"/>
                    <a:pt x="0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3" y="24"/>
                    <a:pt x="3" y="23"/>
                  </a:cubicBezTo>
                  <a:cubicBezTo>
                    <a:pt x="3" y="22"/>
                    <a:pt x="3" y="20"/>
                    <a:pt x="3" y="19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1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DC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21" name="组合 1120"/>
          <p:cNvGrpSpPr/>
          <p:nvPr/>
        </p:nvGrpSpPr>
        <p:grpSpPr>
          <a:xfrm>
            <a:off x="3422650" y="3435350"/>
            <a:ext cx="3424238" cy="3435350"/>
            <a:chOff x="3422650" y="3435350"/>
            <a:chExt cx="3424238" cy="3435350"/>
          </a:xfrm>
        </p:grpSpPr>
        <p:sp>
          <p:nvSpPr>
            <p:cNvPr id="639" name="Rectangle 465"/>
            <p:cNvSpPr>
              <a:spLocks noChangeArrowheads="1"/>
            </p:cNvSpPr>
            <p:nvPr/>
          </p:nvSpPr>
          <p:spPr bwMode="auto">
            <a:xfrm>
              <a:off x="3422650" y="3435350"/>
              <a:ext cx="3424238" cy="3435350"/>
            </a:xfrm>
            <a:prstGeom prst="rect">
              <a:avLst/>
            </a:prstGeom>
            <a:solidFill>
              <a:srgbClr val="C2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466"/>
            <p:cNvSpPr>
              <a:spLocks/>
            </p:cNvSpPr>
            <p:nvPr/>
          </p:nvSpPr>
          <p:spPr bwMode="auto">
            <a:xfrm>
              <a:off x="4451350" y="6059488"/>
              <a:ext cx="568325" cy="581025"/>
            </a:xfrm>
            <a:custGeom>
              <a:avLst/>
              <a:gdLst>
                <a:gd name="T0" fmla="*/ 7 w 47"/>
                <a:gd name="T1" fmla="*/ 0 h 48"/>
                <a:gd name="T2" fmla="*/ 40 w 47"/>
                <a:gd name="T3" fmla="*/ 0 h 48"/>
                <a:gd name="T4" fmla="*/ 47 w 47"/>
                <a:gd name="T5" fmla="*/ 8 h 48"/>
                <a:gd name="T6" fmla="*/ 47 w 47"/>
                <a:gd name="T7" fmla="*/ 40 h 48"/>
                <a:gd name="T8" fmla="*/ 40 w 47"/>
                <a:gd name="T9" fmla="*/ 48 h 48"/>
                <a:gd name="T10" fmla="*/ 7 w 47"/>
                <a:gd name="T11" fmla="*/ 48 h 48"/>
                <a:gd name="T12" fmla="*/ 0 w 47"/>
                <a:gd name="T13" fmla="*/ 40 h 48"/>
                <a:gd name="T14" fmla="*/ 0 w 47"/>
                <a:gd name="T15" fmla="*/ 8 h 48"/>
                <a:gd name="T16" fmla="*/ 7 w 47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8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4"/>
                    <a:pt x="47" y="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8"/>
                    <a:pt x="40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3" y="48"/>
                    <a:pt x="0" y="44"/>
                    <a:pt x="0" y="4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2EA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467"/>
            <p:cNvSpPr>
              <a:spLocks/>
            </p:cNvSpPr>
            <p:nvPr/>
          </p:nvSpPr>
          <p:spPr bwMode="auto">
            <a:xfrm>
              <a:off x="4451350" y="6156325"/>
              <a:ext cx="568325" cy="484188"/>
            </a:xfrm>
            <a:custGeom>
              <a:avLst/>
              <a:gdLst>
                <a:gd name="T0" fmla="*/ 47 w 47"/>
                <a:gd name="T1" fmla="*/ 32 h 40"/>
                <a:gd name="T2" fmla="*/ 47 w 47"/>
                <a:gd name="T3" fmla="*/ 16 h 40"/>
                <a:gd name="T4" fmla="*/ 42 w 47"/>
                <a:gd name="T5" fmla="*/ 12 h 40"/>
                <a:gd name="T6" fmla="*/ 40 w 47"/>
                <a:gd name="T7" fmla="*/ 11 h 40"/>
                <a:gd name="T8" fmla="*/ 40 w 47"/>
                <a:gd name="T9" fmla="*/ 11 h 40"/>
                <a:gd name="T10" fmla="*/ 31 w 47"/>
                <a:gd name="T11" fmla="*/ 2 h 40"/>
                <a:gd name="T12" fmla="*/ 27 w 47"/>
                <a:gd name="T13" fmla="*/ 4 h 40"/>
                <a:gd name="T14" fmla="*/ 34 w 47"/>
                <a:gd name="T15" fmla="*/ 14 h 40"/>
                <a:gd name="T16" fmla="*/ 34 w 47"/>
                <a:gd name="T17" fmla="*/ 14 h 40"/>
                <a:gd name="T18" fmla="*/ 36 w 47"/>
                <a:gd name="T19" fmla="*/ 15 h 40"/>
                <a:gd name="T20" fmla="*/ 35 w 47"/>
                <a:gd name="T21" fmla="*/ 15 h 40"/>
                <a:gd name="T22" fmla="*/ 32 w 47"/>
                <a:gd name="T23" fmla="*/ 12 h 40"/>
                <a:gd name="T24" fmla="*/ 30 w 47"/>
                <a:gd name="T25" fmla="*/ 11 h 40"/>
                <a:gd name="T26" fmla="*/ 29 w 47"/>
                <a:gd name="T27" fmla="*/ 11 h 40"/>
                <a:gd name="T28" fmla="*/ 29 w 47"/>
                <a:gd name="T29" fmla="*/ 11 h 40"/>
                <a:gd name="T30" fmla="*/ 19 w 47"/>
                <a:gd name="T31" fmla="*/ 2 h 40"/>
                <a:gd name="T32" fmla="*/ 16 w 47"/>
                <a:gd name="T33" fmla="*/ 2 h 40"/>
                <a:gd name="T34" fmla="*/ 9 w 47"/>
                <a:gd name="T35" fmla="*/ 11 h 40"/>
                <a:gd name="T36" fmla="*/ 9 w 47"/>
                <a:gd name="T37" fmla="*/ 12 h 40"/>
                <a:gd name="T38" fmla="*/ 8 w 47"/>
                <a:gd name="T39" fmla="*/ 11 h 40"/>
                <a:gd name="T40" fmla="*/ 8 w 47"/>
                <a:gd name="T41" fmla="*/ 11 h 40"/>
                <a:gd name="T42" fmla="*/ 8 w 47"/>
                <a:gd name="T43" fmla="*/ 11 h 40"/>
                <a:gd name="T44" fmla="*/ 6 w 47"/>
                <a:gd name="T45" fmla="*/ 11 h 40"/>
                <a:gd name="T46" fmla="*/ 10 w 47"/>
                <a:gd name="T47" fmla="*/ 28 h 40"/>
                <a:gd name="T48" fmla="*/ 11 w 47"/>
                <a:gd name="T49" fmla="*/ 30 h 40"/>
                <a:gd name="T50" fmla="*/ 21 w 47"/>
                <a:gd name="T51" fmla="*/ 40 h 40"/>
                <a:gd name="T52" fmla="*/ 40 w 47"/>
                <a:gd name="T53" fmla="*/ 40 h 40"/>
                <a:gd name="T54" fmla="*/ 47 w 47"/>
                <a:gd name="T55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" h="40">
                  <a:moveTo>
                    <a:pt x="47" y="32"/>
                  </a:moveTo>
                  <a:cubicBezTo>
                    <a:pt x="47" y="16"/>
                    <a:pt x="47" y="16"/>
                    <a:pt x="47" y="16"/>
                  </a:cubicBezTo>
                  <a:cubicBezTo>
                    <a:pt x="45" y="15"/>
                    <a:pt x="42" y="12"/>
                    <a:pt x="42" y="12"/>
                  </a:cubicBezTo>
                  <a:cubicBezTo>
                    <a:pt x="42" y="11"/>
                    <a:pt x="41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31" y="2"/>
                    <a:pt x="31" y="2"/>
                  </a:cubicBezTo>
                  <a:cubicBezTo>
                    <a:pt x="29" y="0"/>
                    <a:pt x="26" y="2"/>
                    <a:pt x="27" y="4"/>
                  </a:cubicBezTo>
                  <a:cubicBezTo>
                    <a:pt x="30" y="7"/>
                    <a:pt x="32" y="10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4"/>
                    <a:pt x="36" y="15"/>
                    <a:pt x="36" y="15"/>
                  </a:cubicBezTo>
                  <a:cubicBezTo>
                    <a:pt x="36" y="15"/>
                    <a:pt x="35" y="15"/>
                    <a:pt x="35" y="15"/>
                  </a:cubicBezTo>
                  <a:cubicBezTo>
                    <a:pt x="35" y="15"/>
                    <a:pt x="32" y="12"/>
                    <a:pt x="32" y="12"/>
                  </a:cubicBezTo>
                  <a:cubicBezTo>
                    <a:pt x="31" y="11"/>
                    <a:pt x="31" y="11"/>
                    <a:pt x="30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1"/>
                    <a:pt x="19" y="2"/>
                    <a:pt x="19" y="2"/>
                  </a:cubicBezTo>
                  <a:cubicBezTo>
                    <a:pt x="18" y="1"/>
                    <a:pt x="17" y="0"/>
                    <a:pt x="16" y="2"/>
                  </a:cubicBezTo>
                  <a:cubicBezTo>
                    <a:pt x="14" y="5"/>
                    <a:pt x="11" y="8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0" y="11"/>
                    <a:pt x="8" y="26"/>
                    <a:pt x="10" y="28"/>
                  </a:cubicBezTo>
                  <a:cubicBezTo>
                    <a:pt x="10" y="29"/>
                    <a:pt x="11" y="29"/>
                    <a:pt x="11" y="30"/>
                  </a:cubicBezTo>
                  <a:cubicBezTo>
                    <a:pt x="11" y="30"/>
                    <a:pt x="17" y="36"/>
                    <a:pt x="21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4" y="40"/>
                    <a:pt x="47" y="36"/>
                    <a:pt x="47" y="32"/>
                  </a:cubicBezTo>
                  <a:close/>
                </a:path>
              </a:pathLst>
            </a:custGeom>
            <a:solidFill>
              <a:srgbClr val="159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468"/>
            <p:cNvSpPr>
              <a:spLocks noEditPoints="1"/>
            </p:cNvSpPr>
            <p:nvPr/>
          </p:nvSpPr>
          <p:spPr bwMode="auto">
            <a:xfrm>
              <a:off x="4451350" y="6143625"/>
              <a:ext cx="568325" cy="387350"/>
            </a:xfrm>
            <a:custGeom>
              <a:avLst/>
              <a:gdLst>
                <a:gd name="T0" fmla="*/ 30 w 47"/>
                <a:gd name="T1" fmla="*/ 12 h 32"/>
                <a:gd name="T2" fmla="*/ 32 w 47"/>
                <a:gd name="T3" fmla="*/ 13 h 32"/>
                <a:gd name="T4" fmla="*/ 33 w 47"/>
                <a:gd name="T5" fmla="*/ 15 h 32"/>
                <a:gd name="T6" fmla="*/ 39 w 47"/>
                <a:gd name="T7" fmla="*/ 13 h 32"/>
                <a:gd name="T8" fmla="*/ 39 w 47"/>
                <a:gd name="T9" fmla="*/ 12 h 32"/>
                <a:gd name="T10" fmla="*/ 40 w 47"/>
                <a:gd name="T11" fmla="*/ 12 h 32"/>
                <a:gd name="T12" fmla="*/ 37 w 47"/>
                <a:gd name="T13" fmla="*/ 29 h 32"/>
                <a:gd name="T14" fmla="*/ 31 w 47"/>
                <a:gd name="T15" fmla="*/ 32 h 32"/>
                <a:gd name="T16" fmla="*/ 16 w 47"/>
                <a:gd name="T17" fmla="*/ 32 h 32"/>
                <a:gd name="T18" fmla="*/ 10 w 47"/>
                <a:gd name="T19" fmla="*/ 29 h 32"/>
                <a:gd name="T20" fmla="*/ 6 w 47"/>
                <a:gd name="T21" fmla="*/ 12 h 32"/>
                <a:gd name="T22" fmla="*/ 8 w 47"/>
                <a:gd name="T23" fmla="*/ 12 h 32"/>
                <a:gd name="T24" fmla="*/ 8 w 47"/>
                <a:gd name="T25" fmla="*/ 13 h 32"/>
                <a:gd name="T26" fmla="*/ 14 w 47"/>
                <a:gd name="T27" fmla="*/ 15 h 32"/>
                <a:gd name="T28" fmla="*/ 15 w 47"/>
                <a:gd name="T29" fmla="*/ 13 h 32"/>
                <a:gd name="T30" fmla="*/ 17 w 47"/>
                <a:gd name="T31" fmla="*/ 12 h 32"/>
                <a:gd name="T32" fmla="*/ 30 w 47"/>
                <a:gd name="T33" fmla="*/ 12 h 32"/>
                <a:gd name="T34" fmla="*/ 32 w 47"/>
                <a:gd name="T35" fmla="*/ 29 h 32"/>
                <a:gd name="T36" fmla="*/ 32 w 47"/>
                <a:gd name="T37" fmla="*/ 26 h 32"/>
                <a:gd name="T38" fmla="*/ 15 w 47"/>
                <a:gd name="T39" fmla="*/ 26 h 32"/>
                <a:gd name="T40" fmla="*/ 15 w 47"/>
                <a:gd name="T41" fmla="*/ 29 h 32"/>
                <a:gd name="T42" fmla="*/ 32 w 47"/>
                <a:gd name="T43" fmla="*/ 29 h 32"/>
                <a:gd name="T44" fmla="*/ 35 w 47"/>
                <a:gd name="T45" fmla="*/ 22 h 32"/>
                <a:gd name="T46" fmla="*/ 35 w 47"/>
                <a:gd name="T47" fmla="*/ 19 h 32"/>
                <a:gd name="T48" fmla="*/ 12 w 47"/>
                <a:gd name="T49" fmla="*/ 19 h 32"/>
                <a:gd name="T50" fmla="*/ 12 w 47"/>
                <a:gd name="T51" fmla="*/ 22 h 32"/>
                <a:gd name="T52" fmla="*/ 35 w 47"/>
                <a:gd name="T53" fmla="*/ 22 h 32"/>
                <a:gd name="T54" fmla="*/ 19 w 47"/>
                <a:gd name="T55" fmla="*/ 5 h 32"/>
                <a:gd name="T56" fmla="*/ 16 w 47"/>
                <a:gd name="T57" fmla="*/ 3 h 32"/>
                <a:gd name="T58" fmla="*/ 9 w 47"/>
                <a:gd name="T59" fmla="*/ 12 h 32"/>
                <a:gd name="T60" fmla="*/ 13 w 47"/>
                <a:gd name="T61" fmla="*/ 15 h 32"/>
                <a:gd name="T62" fmla="*/ 19 w 47"/>
                <a:gd name="T63" fmla="*/ 5 h 32"/>
                <a:gd name="T64" fmla="*/ 27 w 47"/>
                <a:gd name="T65" fmla="*/ 5 h 32"/>
                <a:gd name="T66" fmla="*/ 34 w 47"/>
                <a:gd name="T67" fmla="*/ 15 h 32"/>
                <a:gd name="T68" fmla="*/ 38 w 47"/>
                <a:gd name="T69" fmla="*/ 12 h 32"/>
                <a:gd name="T70" fmla="*/ 31 w 47"/>
                <a:gd name="T71" fmla="*/ 3 h 32"/>
                <a:gd name="T72" fmla="*/ 27 w 47"/>
                <a:gd name="T73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7" h="32">
                  <a:moveTo>
                    <a:pt x="30" y="12"/>
                  </a:moveTo>
                  <a:cubicBezTo>
                    <a:pt x="31" y="12"/>
                    <a:pt x="32" y="12"/>
                    <a:pt x="32" y="13"/>
                  </a:cubicBezTo>
                  <a:cubicBezTo>
                    <a:pt x="32" y="13"/>
                    <a:pt x="33" y="14"/>
                    <a:pt x="33" y="15"/>
                  </a:cubicBezTo>
                  <a:cubicBezTo>
                    <a:pt x="35" y="18"/>
                    <a:pt x="39" y="16"/>
                    <a:pt x="39" y="13"/>
                  </a:cubicBezTo>
                  <a:cubicBezTo>
                    <a:pt x="38" y="12"/>
                    <a:pt x="39" y="12"/>
                    <a:pt x="39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7" y="12"/>
                    <a:pt x="38" y="27"/>
                    <a:pt x="37" y="29"/>
                  </a:cubicBezTo>
                  <a:cubicBezTo>
                    <a:pt x="36" y="32"/>
                    <a:pt x="34" y="32"/>
                    <a:pt x="31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3" y="32"/>
                    <a:pt x="11" y="32"/>
                    <a:pt x="10" y="29"/>
                  </a:cubicBezTo>
                  <a:cubicBezTo>
                    <a:pt x="8" y="27"/>
                    <a:pt x="0" y="12"/>
                    <a:pt x="6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7" y="16"/>
                    <a:pt x="12" y="18"/>
                    <a:pt x="14" y="15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5" y="12"/>
                    <a:pt x="16" y="12"/>
                    <a:pt x="17" y="12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32" y="29"/>
                  </a:moveTo>
                  <a:cubicBezTo>
                    <a:pt x="35" y="29"/>
                    <a:pt x="35" y="26"/>
                    <a:pt x="32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2" y="26"/>
                    <a:pt x="12" y="29"/>
                    <a:pt x="15" y="29"/>
                  </a:cubicBezTo>
                  <a:cubicBezTo>
                    <a:pt x="32" y="29"/>
                    <a:pt x="32" y="29"/>
                    <a:pt x="32" y="29"/>
                  </a:cubicBezTo>
                  <a:close/>
                  <a:moveTo>
                    <a:pt x="35" y="22"/>
                  </a:moveTo>
                  <a:cubicBezTo>
                    <a:pt x="38" y="22"/>
                    <a:pt x="38" y="19"/>
                    <a:pt x="35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9" y="19"/>
                    <a:pt x="9" y="22"/>
                    <a:pt x="12" y="22"/>
                  </a:cubicBezTo>
                  <a:cubicBezTo>
                    <a:pt x="35" y="22"/>
                    <a:pt x="35" y="22"/>
                    <a:pt x="35" y="22"/>
                  </a:cubicBezTo>
                  <a:close/>
                  <a:moveTo>
                    <a:pt x="19" y="5"/>
                  </a:moveTo>
                  <a:cubicBezTo>
                    <a:pt x="21" y="3"/>
                    <a:pt x="17" y="0"/>
                    <a:pt x="16" y="3"/>
                  </a:cubicBezTo>
                  <a:cubicBezTo>
                    <a:pt x="14" y="6"/>
                    <a:pt x="11" y="9"/>
                    <a:pt x="9" y="12"/>
                  </a:cubicBezTo>
                  <a:cubicBezTo>
                    <a:pt x="8" y="15"/>
                    <a:pt x="11" y="17"/>
                    <a:pt x="13" y="15"/>
                  </a:cubicBezTo>
                  <a:cubicBezTo>
                    <a:pt x="15" y="11"/>
                    <a:pt x="17" y="8"/>
                    <a:pt x="19" y="5"/>
                  </a:cubicBezTo>
                  <a:close/>
                  <a:moveTo>
                    <a:pt x="27" y="5"/>
                  </a:moveTo>
                  <a:cubicBezTo>
                    <a:pt x="30" y="8"/>
                    <a:pt x="32" y="11"/>
                    <a:pt x="34" y="15"/>
                  </a:cubicBezTo>
                  <a:cubicBezTo>
                    <a:pt x="35" y="17"/>
                    <a:pt x="39" y="15"/>
                    <a:pt x="38" y="12"/>
                  </a:cubicBezTo>
                  <a:cubicBezTo>
                    <a:pt x="35" y="9"/>
                    <a:pt x="33" y="6"/>
                    <a:pt x="31" y="3"/>
                  </a:cubicBezTo>
                  <a:cubicBezTo>
                    <a:pt x="30" y="0"/>
                    <a:pt x="26" y="3"/>
                    <a:pt x="27" y="5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469"/>
            <p:cNvSpPr>
              <a:spLocks/>
            </p:cNvSpPr>
            <p:nvPr/>
          </p:nvSpPr>
          <p:spPr bwMode="auto">
            <a:xfrm>
              <a:off x="3652838" y="5260975"/>
              <a:ext cx="568325" cy="568325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470"/>
            <p:cNvSpPr>
              <a:spLocks/>
            </p:cNvSpPr>
            <p:nvPr/>
          </p:nvSpPr>
          <p:spPr bwMode="auto">
            <a:xfrm>
              <a:off x="3676650" y="5430838"/>
              <a:ext cx="544513" cy="398463"/>
            </a:xfrm>
            <a:custGeom>
              <a:avLst/>
              <a:gdLst>
                <a:gd name="T0" fmla="*/ 45 w 45"/>
                <a:gd name="T1" fmla="*/ 26 h 33"/>
                <a:gd name="T2" fmla="*/ 45 w 45"/>
                <a:gd name="T3" fmla="*/ 11 h 33"/>
                <a:gd name="T4" fmla="*/ 42 w 45"/>
                <a:gd name="T5" fmla="*/ 8 h 33"/>
                <a:gd name="T6" fmla="*/ 42 w 45"/>
                <a:gd name="T7" fmla="*/ 8 h 33"/>
                <a:gd name="T8" fmla="*/ 41 w 45"/>
                <a:gd name="T9" fmla="*/ 9 h 33"/>
                <a:gd name="T10" fmla="*/ 22 w 45"/>
                <a:gd name="T11" fmla="*/ 5 h 33"/>
                <a:gd name="T12" fmla="*/ 21 w 45"/>
                <a:gd name="T13" fmla="*/ 5 h 33"/>
                <a:gd name="T14" fmla="*/ 2 w 45"/>
                <a:gd name="T15" fmla="*/ 8 h 33"/>
                <a:gd name="T16" fmla="*/ 1 w 45"/>
                <a:gd name="T17" fmla="*/ 9 h 33"/>
                <a:gd name="T18" fmla="*/ 4 w 45"/>
                <a:gd name="T19" fmla="*/ 13 h 33"/>
                <a:gd name="T20" fmla="*/ 24 w 45"/>
                <a:gd name="T21" fmla="*/ 33 h 33"/>
                <a:gd name="T22" fmla="*/ 38 w 45"/>
                <a:gd name="T23" fmla="*/ 33 h 33"/>
                <a:gd name="T24" fmla="*/ 45 w 45"/>
                <a:gd name="T25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33">
                  <a:moveTo>
                    <a:pt x="45" y="26"/>
                  </a:moveTo>
                  <a:cubicBezTo>
                    <a:pt x="45" y="11"/>
                    <a:pt x="45" y="11"/>
                    <a:pt x="45" y="11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1" y="9"/>
                  </a:cubicBezTo>
                  <a:cubicBezTo>
                    <a:pt x="34" y="12"/>
                    <a:pt x="28" y="0"/>
                    <a:pt x="22" y="5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15" y="1"/>
                    <a:pt x="9" y="12"/>
                    <a:pt x="2" y="8"/>
                  </a:cubicBezTo>
                  <a:cubicBezTo>
                    <a:pt x="0" y="7"/>
                    <a:pt x="0" y="7"/>
                    <a:pt x="1" y="9"/>
                  </a:cubicBezTo>
                  <a:cubicBezTo>
                    <a:pt x="2" y="11"/>
                    <a:pt x="3" y="12"/>
                    <a:pt x="4" y="13"/>
                  </a:cubicBezTo>
                  <a:cubicBezTo>
                    <a:pt x="4" y="13"/>
                    <a:pt x="17" y="26"/>
                    <a:pt x="24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42" y="33"/>
                    <a:pt x="45" y="30"/>
                    <a:pt x="45" y="26"/>
                  </a:cubicBezTo>
                  <a:close/>
                </a:path>
              </a:pathLst>
            </a:custGeom>
            <a:solidFill>
              <a:srgbClr val="E2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471"/>
            <p:cNvSpPr>
              <a:spLocks/>
            </p:cNvSpPr>
            <p:nvPr/>
          </p:nvSpPr>
          <p:spPr bwMode="auto">
            <a:xfrm>
              <a:off x="3676650" y="5430838"/>
              <a:ext cx="508000" cy="230188"/>
            </a:xfrm>
            <a:custGeom>
              <a:avLst/>
              <a:gdLst>
                <a:gd name="T0" fmla="*/ 21 w 42"/>
                <a:gd name="T1" fmla="*/ 5 h 19"/>
                <a:gd name="T2" fmla="*/ 2 w 42"/>
                <a:gd name="T3" fmla="*/ 8 h 19"/>
                <a:gd name="T4" fmla="*/ 1 w 42"/>
                <a:gd name="T5" fmla="*/ 9 h 19"/>
                <a:gd name="T6" fmla="*/ 21 w 42"/>
                <a:gd name="T7" fmla="*/ 12 h 19"/>
                <a:gd name="T8" fmla="*/ 22 w 42"/>
                <a:gd name="T9" fmla="*/ 12 h 19"/>
                <a:gd name="T10" fmla="*/ 42 w 42"/>
                <a:gd name="T11" fmla="*/ 9 h 19"/>
                <a:gd name="T12" fmla="*/ 41 w 42"/>
                <a:gd name="T13" fmla="*/ 9 h 19"/>
                <a:gd name="T14" fmla="*/ 22 w 42"/>
                <a:gd name="T15" fmla="*/ 5 h 19"/>
                <a:gd name="T16" fmla="*/ 21 w 42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9">
                  <a:moveTo>
                    <a:pt x="21" y="5"/>
                  </a:moveTo>
                  <a:cubicBezTo>
                    <a:pt x="15" y="1"/>
                    <a:pt x="9" y="12"/>
                    <a:pt x="2" y="8"/>
                  </a:cubicBezTo>
                  <a:cubicBezTo>
                    <a:pt x="0" y="7"/>
                    <a:pt x="0" y="7"/>
                    <a:pt x="1" y="9"/>
                  </a:cubicBezTo>
                  <a:cubicBezTo>
                    <a:pt x="5" y="19"/>
                    <a:pt x="17" y="16"/>
                    <a:pt x="21" y="12"/>
                  </a:cubicBezTo>
                  <a:cubicBezTo>
                    <a:pt x="21" y="11"/>
                    <a:pt x="22" y="11"/>
                    <a:pt x="22" y="12"/>
                  </a:cubicBezTo>
                  <a:cubicBezTo>
                    <a:pt x="25" y="16"/>
                    <a:pt x="38" y="19"/>
                    <a:pt x="42" y="9"/>
                  </a:cubicBezTo>
                  <a:cubicBezTo>
                    <a:pt x="42" y="8"/>
                    <a:pt x="42" y="8"/>
                    <a:pt x="41" y="9"/>
                  </a:cubicBezTo>
                  <a:cubicBezTo>
                    <a:pt x="34" y="12"/>
                    <a:pt x="28" y="0"/>
                    <a:pt x="22" y="5"/>
                  </a:cubicBezTo>
                  <a:cubicBezTo>
                    <a:pt x="21" y="6"/>
                    <a:pt x="21" y="5"/>
                    <a:pt x="21" y="5"/>
                  </a:cubicBezTo>
                  <a:close/>
                </a:path>
              </a:pathLst>
            </a:custGeom>
            <a:solidFill>
              <a:srgbClr val="163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Oval 472"/>
            <p:cNvSpPr>
              <a:spLocks noChangeArrowheads="1"/>
            </p:cNvSpPr>
            <p:nvPr/>
          </p:nvSpPr>
          <p:spPr bwMode="auto">
            <a:xfrm>
              <a:off x="5226050" y="6035675"/>
              <a:ext cx="628650" cy="628650"/>
            </a:xfrm>
            <a:prstGeom prst="ellipse">
              <a:avLst/>
            </a:prstGeom>
            <a:solidFill>
              <a:srgbClr val="2043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473"/>
            <p:cNvSpPr>
              <a:spLocks/>
            </p:cNvSpPr>
            <p:nvPr/>
          </p:nvSpPr>
          <p:spPr bwMode="auto">
            <a:xfrm>
              <a:off x="5346700" y="6083300"/>
              <a:ext cx="508000" cy="581025"/>
            </a:xfrm>
            <a:custGeom>
              <a:avLst/>
              <a:gdLst>
                <a:gd name="T0" fmla="*/ 42 w 42"/>
                <a:gd name="T1" fmla="*/ 24 h 48"/>
                <a:gd name="T2" fmla="*/ 30 w 42"/>
                <a:gd name="T3" fmla="*/ 12 h 48"/>
                <a:gd name="T4" fmla="*/ 30 w 42"/>
                <a:gd name="T5" fmla="*/ 12 h 48"/>
                <a:gd name="T6" fmla="*/ 30 w 42"/>
                <a:gd name="T7" fmla="*/ 12 h 48"/>
                <a:gd name="T8" fmla="*/ 30 w 42"/>
                <a:gd name="T9" fmla="*/ 12 h 48"/>
                <a:gd name="T10" fmla="*/ 30 w 42"/>
                <a:gd name="T11" fmla="*/ 12 h 48"/>
                <a:gd name="T12" fmla="*/ 29 w 42"/>
                <a:gd name="T13" fmla="*/ 12 h 48"/>
                <a:gd name="T14" fmla="*/ 22 w 42"/>
                <a:gd name="T15" fmla="*/ 5 h 48"/>
                <a:gd name="T16" fmla="*/ 8 w 42"/>
                <a:gd name="T17" fmla="*/ 10 h 48"/>
                <a:gd name="T18" fmla="*/ 8 w 42"/>
                <a:gd name="T19" fmla="*/ 14 h 48"/>
                <a:gd name="T20" fmla="*/ 6 w 42"/>
                <a:gd name="T21" fmla="*/ 12 h 48"/>
                <a:gd name="T22" fmla="*/ 6 w 42"/>
                <a:gd name="T23" fmla="*/ 12 h 48"/>
                <a:gd name="T24" fmla="*/ 6 w 42"/>
                <a:gd name="T25" fmla="*/ 12 h 48"/>
                <a:gd name="T26" fmla="*/ 1 w 42"/>
                <a:gd name="T27" fmla="*/ 12 h 48"/>
                <a:gd name="T28" fmla="*/ 0 w 42"/>
                <a:gd name="T29" fmla="*/ 13 h 48"/>
                <a:gd name="T30" fmla="*/ 0 w 42"/>
                <a:gd name="T31" fmla="*/ 37 h 48"/>
                <a:gd name="T32" fmla="*/ 1 w 42"/>
                <a:gd name="T33" fmla="*/ 38 h 48"/>
                <a:gd name="T34" fmla="*/ 1 w 42"/>
                <a:gd name="T35" fmla="*/ 38 h 48"/>
                <a:gd name="T36" fmla="*/ 1 w 42"/>
                <a:gd name="T37" fmla="*/ 38 h 48"/>
                <a:gd name="T38" fmla="*/ 1 w 42"/>
                <a:gd name="T39" fmla="*/ 38 h 48"/>
                <a:gd name="T40" fmla="*/ 10 w 42"/>
                <a:gd name="T41" fmla="*/ 48 h 48"/>
                <a:gd name="T42" fmla="*/ 16 w 42"/>
                <a:gd name="T43" fmla="*/ 48 h 48"/>
                <a:gd name="T44" fmla="*/ 42 w 42"/>
                <a:gd name="T45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48">
                  <a:moveTo>
                    <a:pt x="42" y="24"/>
                  </a:moveTo>
                  <a:cubicBezTo>
                    <a:pt x="40" y="2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2" y="5"/>
                    <a:pt x="22" y="5"/>
                  </a:cubicBezTo>
                  <a:cubicBezTo>
                    <a:pt x="17" y="0"/>
                    <a:pt x="8" y="2"/>
                    <a:pt x="8" y="10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12"/>
                    <a:pt x="3" y="12"/>
                    <a:pt x="1" y="12"/>
                  </a:cubicBezTo>
                  <a:cubicBezTo>
                    <a:pt x="1" y="12"/>
                    <a:pt x="0" y="12"/>
                    <a:pt x="0" y="13"/>
                  </a:cubicBezTo>
                  <a:cubicBezTo>
                    <a:pt x="0" y="21"/>
                    <a:pt x="0" y="29"/>
                    <a:pt x="0" y="37"/>
                  </a:cubicBezTo>
                  <a:cubicBezTo>
                    <a:pt x="0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2" y="48"/>
                    <a:pt x="14" y="48"/>
                    <a:pt x="16" y="48"/>
                  </a:cubicBezTo>
                  <a:cubicBezTo>
                    <a:pt x="29" y="48"/>
                    <a:pt x="41" y="37"/>
                    <a:pt x="42" y="24"/>
                  </a:cubicBezTo>
                  <a:close/>
                </a:path>
              </a:pathLst>
            </a:custGeom>
            <a:solidFill>
              <a:srgbClr val="163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474"/>
            <p:cNvSpPr>
              <a:spLocks noEditPoints="1"/>
            </p:cNvSpPr>
            <p:nvPr/>
          </p:nvSpPr>
          <p:spPr bwMode="auto">
            <a:xfrm>
              <a:off x="5346700" y="6083300"/>
              <a:ext cx="374650" cy="460375"/>
            </a:xfrm>
            <a:custGeom>
              <a:avLst/>
              <a:gdLst>
                <a:gd name="T0" fmla="*/ 1 w 31"/>
                <a:gd name="T1" fmla="*/ 12 h 38"/>
                <a:gd name="T2" fmla="*/ 6 w 31"/>
                <a:gd name="T3" fmla="*/ 12 h 38"/>
                <a:gd name="T4" fmla="*/ 7 w 31"/>
                <a:gd name="T5" fmla="*/ 13 h 38"/>
                <a:gd name="T6" fmla="*/ 7 w 31"/>
                <a:gd name="T7" fmla="*/ 16 h 38"/>
                <a:gd name="T8" fmla="*/ 6 w 31"/>
                <a:gd name="T9" fmla="*/ 18 h 38"/>
                <a:gd name="T10" fmla="*/ 9 w 31"/>
                <a:gd name="T11" fmla="*/ 23 h 38"/>
                <a:gd name="T12" fmla="*/ 12 w 31"/>
                <a:gd name="T13" fmla="*/ 18 h 38"/>
                <a:gd name="T14" fmla="*/ 11 w 31"/>
                <a:gd name="T15" fmla="*/ 16 h 38"/>
                <a:gd name="T16" fmla="*/ 11 w 31"/>
                <a:gd name="T17" fmla="*/ 13 h 38"/>
                <a:gd name="T18" fmla="*/ 12 w 31"/>
                <a:gd name="T19" fmla="*/ 12 h 38"/>
                <a:gd name="T20" fmla="*/ 19 w 31"/>
                <a:gd name="T21" fmla="*/ 12 h 38"/>
                <a:gd name="T22" fmla="*/ 20 w 31"/>
                <a:gd name="T23" fmla="*/ 13 h 38"/>
                <a:gd name="T24" fmla="*/ 20 w 31"/>
                <a:gd name="T25" fmla="*/ 16 h 38"/>
                <a:gd name="T26" fmla="*/ 19 w 31"/>
                <a:gd name="T27" fmla="*/ 18 h 38"/>
                <a:gd name="T28" fmla="*/ 22 w 31"/>
                <a:gd name="T29" fmla="*/ 23 h 38"/>
                <a:gd name="T30" fmla="*/ 25 w 31"/>
                <a:gd name="T31" fmla="*/ 18 h 38"/>
                <a:gd name="T32" fmla="*/ 25 w 31"/>
                <a:gd name="T33" fmla="*/ 16 h 38"/>
                <a:gd name="T34" fmla="*/ 25 w 31"/>
                <a:gd name="T35" fmla="*/ 13 h 38"/>
                <a:gd name="T36" fmla="*/ 25 w 31"/>
                <a:gd name="T37" fmla="*/ 12 h 38"/>
                <a:gd name="T38" fmla="*/ 30 w 31"/>
                <a:gd name="T39" fmla="*/ 12 h 38"/>
                <a:gd name="T40" fmla="*/ 31 w 31"/>
                <a:gd name="T41" fmla="*/ 13 h 38"/>
                <a:gd name="T42" fmla="*/ 31 w 31"/>
                <a:gd name="T43" fmla="*/ 37 h 38"/>
                <a:gd name="T44" fmla="*/ 30 w 31"/>
                <a:gd name="T45" fmla="*/ 38 h 38"/>
                <a:gd name="T46" fmla="*/ 1 w 31"/>
                <a:gd name="T47" fmla="*/ 38 h 38"/>
                <a:gd name="T48" fmla="*/ 0 w 31"/>
                <a:gd name="T49" fmla="*/ 37 h 38"/>
                <a:gd name="T50" fmla="*/ 0 w 31"/>
                <a:gd name="T51" fmla="*/ 13 h 38"/>
                <a:gd name="T52" fmla="*/ 1 w 31"/>
                <a:gd name="T53" fmla="*/ 12 h 38"/>
                <a:gd name="T54" fmla="*/ 9 w 31"/>
                <a:gd name="T55" fmla="*/ 21 h 38"/>
                <a:gd name="T56" fmla="*/ 11 w 31"/>
                <a:gd name="T57" fmla="*/ 19 h 38"/>
                <a:gd name="T58" fmla="*/ 10 w 31"/>
                <a:gd name="T59" fmla="*/ 17 h 38"/>
                <a:gd name="T60" fmla="*/ 10 w 31"/>
                <a:gd name="T61" fmla="*/ 10 h 38"/>
                <a:gd name="T62" fmla="*/ 21 w 31"/>
                <a:gd name="T63" fmla="*/ 10 h 38"/>
                <a:gd name="T64" fmla="*/ 21 w 31"/>
                <a:gd name="T65" fmla="*/ 17 h 38"/>
                <a:gd name="T66" fmla="*/ 20 w 31"/>
                <a:gd name="T67" fmla="*/ 18 h 38"/>
                <a:gd name="T68" fmla="*/ 22 w 31"/>
                <a:gd name="T69" fmla="*/ 21 h 38"/>
                <a:gd name="T70" fmla="*/ 24 w 31"/>
                <a:gd name="T71" fmla="*/ 18 h 38"/>
                <a:gd name="T72" fmla="*/ 23 w 31"/>
                <a:gd name="T73" fmla="*/ 17 h 38"/>
                <a:gd name="T74" fmla="*/ 23 w 31"/>
                <a:gd name="T75" fmla="*/ 10 h 38"/>
                <a:gd name="T76" fmla="*/ 8 w 31"/>
                <a:gd name="T77" fmla="*/ 10 h 38"/>
                <a:gd name="T78" fmla="*/ 8 w 31"/>
                <a:gd name="T79" fmla="*/ 17 h 38"/>
                <a:gd name="T80" fmla="*/ 7 w 31"/>
                <a:gd name="T81" fmla="*/ 18 h 38"/>
                <a:gd name="T82" fmla="*/ 9 w 31"/>
                <a:gd name="T83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38">
                  <a:moveTo>
                    <a:pt x="1" y="12"/>
                  </a:moveTo>
                  <a:cubicBezTo>
                    <a:pt x="3" y="12"/>
                    <a:pt x="4" y="12"/>
                    <a:pt x="6" y="12"/>
                  </a:cubicBezTo>
                  <a:cubicBezTo>
                    <a:pt x="7" y="12"/>
                    <a:pt x="7" y="12"/>
                    <a:pt x="7" y="13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7" y="17"/>
                    <a:pt x="7" y="17"/>
                    <a:pt x="6" y="18"/>
                  </a:cubicBezTo>
                  <a:cubicBezTo>
                    <a:pt x="5" y="20"/>
                    <a:pt x="7" y="23"/>
                    <a:pt x="9" y="23"/>
                  </a:cubicBezTo>
                  <a:cubicBezTo>
                    <a:pt x="12" y="23"/>
                    <a:pt x="13" y="20"/>
                    <a:pt x="12" y="18"/>
                  </a:cubicBezTo>
                  <a:cubicBezTo>
                    <a:pt x="12" y="17"/>
                    <a:pt x="11" y="17"/>
                    <a:pt x="11" y="16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5" y="12"/>
                    <a:pt x="17" y="12"/>
                    <a:pt x="19" y="12"/>
                  </a:cubicBezTo>
                  <a:cubicBezTo>
                    <a:pt x="20" y="12"/>
                    <a:pt x="20" y="12"/>
                    <a:pt x="20" y="13"/>
                  </a:cubicBezTo>
                  <a:cubicBezTo>
                    <a:pt x="20" y="14"/>
                    <a:pt x="20" y="15"/>
                    <a:pt x="20" y="16"/>
                  </a:cubicBezTo>
                  <a:cubicBezTo>
                    <a:pt x="20" y="17"/>
                    <a:pt x="20" y="17"/>
                    <a:pt x="19" y="18"/>
                  </a:cubicBezTo>
                  <a:cubicBezTo>
                    <a:pt x="18" y="20"/>
                    <a:pt x="20" y="23"/>
                    <a:pt x="22" y="23"/>
                  </a:cubicBezTo>
                  <a:cubicBezTo>
                    <a:pt x="25" y="23"/>
                    <a:pt x="26" y="20"/>
                    <a:pt x="25" y="18"/>
                  </a:cubicBezTo>
                  <a:cubicBezTo>
                    <a:pt x="25" y="17"/>
                    <a:pt x="25" y="17"/>
                    <a:pt x="25" y="16"/>
                  </a:cubicBezTo>
                  <a:cubicBezTo>
                    <a:pt x="25" y="15"/>
                    <a:pt x="25" y="14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7" y="12"/>
                    <a:pt x="28" y="12"/>
                    <a:pt x="30" y="12"/>
                  </a:cubicBezTo>
                  <a:cubicBezTo>
                    <a:pt x="30" y="12"/>
                    <a:pt x="31" y="12"/>
                    <a:pt x="31" y="13"/>
                  </a:cubicBezTo>
                  <a:cubicBezTo>
                    <a:pt x="31" y="21"/>
                    <a:pt x="31" y="29"/>
                    <a:pt x="31" y="37"/>
                  </a:cubicBezTo>
                  <a:cubicBezTo>
                    <a:pt x="31" y="38"/>
                    <a:pt x="30" y="38"/>
                    <a:pt x="30" y="38"/>
                  </a:cubicBezTo>
                  <a:cubicBezTo>
                    <a:pt x="20" y="38"/>
                    <a:pt x="11" y="38"/>
                    <a:pt x="1" y="38"/>
                  </a:cubicBezTo>
                  <a:cubicBezTo>
                    <a:pt x="1" y="38"/>
                    <a:pt x="0" y="38"/>
                    <a:pt x="0" y="37"/>
                  </a:cubicBezTo>
                  <a:cubicBezTo>
                    <a:pt x="0" y="29"/>
                    <a:pt x="0" y="21"/>
                    <a:pt x="0" y="13"/>
                  </a:cubicBezTo>
                  <a:cubicBezTo>
                    <a:pt x="0" y="12"/>
                    <a:pt x="1" y="12"/>
                    <a:pt x="1" y="12"/>
                  </a:cubicBezTo>
                  <a:close/>
                  <a:moveTo>
                    <a:pt x="9" y="21"/>
                  </a:moveTo>
                  <a:cubicBezTo>
                    <a:pt x="10" y="21"/>
                    <a:pt x="11" y="20"/>
                    <a:pt x="11" y="19"/>
                  </a:cubicBezTo>
                  <a:cubicBezTo>
                    <a:pt x="10" y="18"/>
                    <a:pt x="10" y="17"/>
                    <a:pt x="10" y="17"/>
                  </a:cubicBezTo>
                  <a:cubicBezTo>
                    <a:pt x="10" y="14"/>
                    <a:pt x="10" y="12"/>
                    <a:pt x="10" y="10"/>
                  </a:cubicBezTo>
                  <a:cubicBezTo>
                    <a:pt x="10" y="3"/>
                    <a:pt x="21" y="3"/>
                    <a:pt x="21" y="10"/>
                  </a:cubicBezTo>
                  <a:cubicBezTo>
                    <a:pt x="21" y="12"/>
                    <a:pt x="21" y="14"/>
                    <a:pt x="21" y="17"/>
                  </a:cubicBezTo>
                  <a:cubicBezTo>
                    <a:pt x="21" y="17"/>
                    <a:pt x="21" y="18"/>
                    <a:pt x="20" y="18"/>
                  </a:cubicBezTo>
                  <a:cubicBezTo>
                    <a:pt x="20" y="20"/>
                    <a:pt x="21" y="21"/>
                    <a:pt x="22" y="21"/>
                  </a:cubicBezTo>
                  <a:cubicBezTo>
                    <a:pt x="24" y="21"/>
                    <a:pt x="24" y="20"/>
                    <a:pt x="24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4"/>
                    <a:pt x="23" y="12"/>
                    <a:pt x="23" y="10"/>
                  </a:cubicBezTo>
                  <a:cubicBezTo>
                    <a:pt x="23" y="0"/>
                    <a:pt x="8" y="0"/>
                    <a:pt x="8" y="10"/>
                  </a:cubicBezTo>
                  <a:cubicBezTo>
                    <a:pt x="8" y="12"/>
                    <a:pt x="8" y="14"/>
                    <a:pt x="8" y="17"/>
                  </a:cubicBezTo>
                  <a:cubicBezTo>
                    <a:pt x="8" y="17"/>
                    <a:pt x="8" y="18"/>
                    <a:pt x="7" y="18"/>
                  </a:cubicBezTo>
                  <a:cubicBezTo>
                    <a:pt x="7" y="20"/>
                    <a:pt x="8" y="21"/>
                    <a:pt x="9" y="21"/>
                  </a:cubicBezTo>
                  <a:close/>
                </a:path>
              </a:pathLst>
            </a:custGeom>
            <a:solidFill>
              <a:srgbClr val="2EA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Oval 475"/>
            <p:cNvSpPr>
              <a:spLocks noChangeArrowheads="1"/>
            </p:cNvSpPr>
            <p:nvPr/>
          </p:nvSpPr>
          <p:spPr bwMode="auto">
            <a:xfrm>
              <a:off x="6022975" y="4438650"/>
              <a:ext cx="630238" cy="628650"/>
            </a:xfrm>
            <a:prstGeom prst="ellipse">
              <a:avLst/>
            </a:prstGeom>
            <a:solidFill>
              <a:srgbClr val="2EA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476"/>
            <p:cNvSpPr>
              <a:spLocks/>
            </p:cNvSpPr>
            <p:nvPr/>
          </p:nvSpPr>
          <p:spPr bwMode="auto">
            <a:xfrm>
              <a:off x="6132513" y="4511675"/>
              <a:ext cx="495300" cy="555625"/>
            </a:xfrm>
            <a:custGeom>
              <a:avLst/>
              <a:gdLst>
                <a:gd name="T0" fmla="*/ 41 w 41"/>
                <a:gd name="T1" fmla="*/ 29 h 46"/>
                <a:gd name="T2" fmla="*/ 37 w 41"/>
                <a:gd name="T3" fmla="*/ 25 h 46"/>
                <a:gd name="T4" fmla="*/ 35 w 41"/>
                <a:gd name="T5" fmla="*/ 24 h 46"/>
                <a:gd name="T6" fmla="*/ 29 w 41"/>
                <a:gd name="T7" fmla="*/ 22 h 46"/>
                <a:gd name="T8" fmla="*/ 28 w 41"/>
                <a:gd name="T9" fmla="*/ 22 h 46"/>
                <a:gd name="T10" fmla="*/ 27 w 41"/>
                <a:gd name="T11" fmla="*/ 22 h 46"/>
                <a:gd name="T12" fmla="*/ 7 w 41"/>
                <a:gd name="T13" fmla="*/ 1 h 46"/>
                <a:gd name="T14" fmla="*/ 4 w 41"/>
                <a:gd name="T15" fmla="*/ 1 h 46"/>
                <a:gd name="T16" fmla="*/ 0 w 41"/>
                <a:gd name="T17" fmla="*/ 6 h 46"/>
                <a:gd name="T18" fmla="*/ 1 w 41"/>
                <a:gd name="T19" fmla="*/ 8 h 46"/>
                <a:gd name="T20" fmla="*/ 3 w 41"/>
                <a:gd name="T21" fmla="*/ 11 h 46"/>
                <a:gd name="T22" fmla="*/ 1 w 41"/>
                <a:gd name="T23" fmla="*/ 9 h 46"/>
                <a:gd name="T24" fmla="*/ 1 w 41"/>
                <a:gd name="T25" fmla="*/ 10 h 46"/>
                <a:gd name="T26" fmla="*/ 2 w 41"/>
                <a:gd name="T27" fmla="*/ 17 h 46"/>
                <a:gd name="T28" fmla="*/ 2 w 41"/>
                <a:gd name="T29" fmla="*/ 35 h 46"/>
                <a:gd name="T30" fmla="*/ 2 w 41"/>
                <a:gd name="T31" fmla="*/ 35 h 46"/>
                <a:gd name="T32" fmla="*/ 2 w 41"/>
                <a:gd name="T33" fmla="*/ 35 h 46"/>
                <a:gd name="T34" fmla="*/ 2 w 41"/>
                <a:gd name="T35" fmla="*/ 35 h 46"/>
                <a:gd name="T36" fmla="*/ 12 w 41"/>
                <a:gd name="T37" fmla="*/ 45 h 46"/>
                <a:gd name="T38" fmla="*/ 12 w 41"/>
                <a:gd name="T39" fmla="*/ 45 h 46"/>
                <a:gd name="T40" fmla="*/ 12 w 41"/>
                <a:gd name="T41" fmla="*/ 45 h 46"/>
                <a:gd name="T42" fmla="*/ 17 w 41"/>
                <a:gd name="T43" fmla="*/ 46 h 46"/>
                <a:gd name="T44" fmla="*/ 41 w 41"/>
                <a:gd name="T45" fmla="*/ 2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1" h="46">
                  <a:moveTo>
                    <a:pt x="41" y="29"/>
                  </a:moveTo>
                  <a:cubicBezTo>
                    <a:pt x="39" y="27"/>
                    <a:pt x="37" y="25"/>
                    <a:pt x="37" y="25"/>
                  </a:cubicBezTo>
                  <a:cubicBezTo>
                    <a:pt x="36" y="25"/>
                    <a:pt x="36" y="24"/>
                    <a:pt x="35" y="24"/>
                  </a:cubicBezTo>
                  <a:cubicBezTo>
                    <a:pt x="33" y="23"/>
                    <a:pt x="30" y="22"/>
                    <a:pt x="29" y="22"/>
                  </a:cubicBezTo>
                  <a:cubicBezTo>
                    <a:pt x="29" y="22"/>
                    <a:pt x="28" y="22"/>
                    <a:pt x="28" y="22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2"/>
                    <a:pt x="7" y="1"/>
                    <a:pt x="7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" y="8"/>
                    <a:pt x="3" y="10"/>
                    <a:pt x="3" y="11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1" y="12"/>
                    <a:pt x="2" y="14"/>
                    <a:pt x="2" y="17"/>
                  </a:cubicBezTo>
                  <a:cubicBezTo>
                    <a:pt x="2" y="23"/>
                    <a:pt x="2" y="28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6"/>
                    <a:pt x="15" y="46"/>
                    <a:pt x="17" y="46"/>
                  </a:cubicBezTo>
                  <a:cubicBezTo>
                    <a:pt x="28" y="46"/>
                    <a:pt x="37" y="39"/>
                    <a:pt x="41" y="29"/>
                  </a:cubicBezTo>
                  <a:close/>
                </a:path>
              </a:pathLst>
            </a:custGeom>
            <a:solidFill>
              <a:srgbClr val="159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477"/>
            <p:cNvSpPr>
              <a:spLocks noEditPoints="1"/>
            </p:cNvSpPr>
            <p:nvPr/>
          </p:nvSpPr>
          <p:spPr bwMode="auto">
            <a:xfrm>
              <a:off x="6132513" y="4511675"/>
              <a:ext cx="447675" cy="434975"/>
            </a:xfrm>
            <a:custGeom>
              <a:avLst/>
              <a:gdLst>
                <a:gd name="T0" fmla="*/ 4 w 37"/>
                <a:gd name="T1" fmla="*/ 1 h 36"/>
                <a:gd name="T2" fmla="*/ 0 w 37"/>
                <a:gd name="T3" fmla="*/ 6 h 36"/>
                <a:gd name="T4" fmla="*/ 2 w 37"/>
                <a:gd name="T5" fmla="*/ 9 h 36"/>
                <a:gd name="T6" fmla="*/ 10 w 37"/>
                <a:gd name="T7" fmla="*/ 15 h 36"/>
                <a:gd name="T8" fmla="*/ 18 w 37"/>
                <a:gd name="T9" fmla="*/ 29 h 36"/>
                <a:gd name="T10" fmla="*/ 34 w 37"/>
                <a:gd name="T11" fmla="*/ 29 h 36"/>
                <a:gd name="T12" fmla="*/ 37 w 37"/>
                <a:gd name="T13" fmla="*/ 26 h 36"/>
                <a:gd name="T14" fmla="*/ 35 w 37"/>
                <a:gd name="T15" fmla="*/ 24 h 36"/>
                <a:gd name="T16" fmla="*/ 29 w 37"/>
                <a:gd name="T17" fmla="*/ 22 h 36"/>
                <a:gd name="T18" fmla="*/ 22 w 37"/>
                <a:gd name="T19" fmla="*/ 21 h 36"/>
                <a:gd name="T20" fmla="*/ 13 w 37"/>
                <a:gd name="T21" fmla="*/ 10 h 36"/>
                <a:gd name="T22" fmla="*/ 7 w 37"/>
                <a:gd name="T23" fmla="*/ 1 h 36"/>
                <a:gd name="T24" fmla="*/ 4 w 37"/>
                <a:gd name="T25" fmla="*/ 1 h 36"/>
                <a:gd name="T26" fmla="*/ 1 w 37"/>
                <a:gd name="T27" fmla="*/ 10 h 36"/>
                <a:gd name="T28" fmla="*/ 1 w 37"/>
                <a:gd name="T29" fmla="*/ 9 h 36"/>
                <a:gd name="T30" fmla="*/ 7 w 37"/>
                <a:gd name="T31" fmla="*/ 14 h 36"/>
                <a:gd name="T32" fmla="*/ 7 w 37"/>
                <a:gd name="T33" fmla="*/ 14 h 36"/>
                <a:gd name="T34" fmla="*/ 5 w 37"/>
                <a:gd name="T35" fmla="*/ 19 h 36"/>
                <a:gd name="T36" fmla="*/ 4 w 37"/>
                <a:gd name="T37" fmla="*/ 35 h 36"/>
                <a:gd name="T38" fmla="*/ 3 w 37"/>
                <a:gd name="T39" fmla="*/ 35 h 36"/>
                <a:gd name="T40" fmla="*/ 3 w 37"/>
                <a:gd name="T41" fmla="*/ 35 h 36"/>
                <a:gd name="T42" fmla="*/ 2 w 37"/>
                <a:gd name="T43" fmla="*/ 35 h 36"/>
                <a:gd name="T44" fmla="*/ 2 w 37"/>
                <a:gd name="T45" fmla="*/ 17 h 36"/>
                <a:gd name="T46" fmla="*/ 1 w 37"/>
                <a:gd name="T47" fmla="*/ 10 h 36"/>
                <a:gd name="T48" fmla="*/ 15 w 37"/>
                <a:gd name="T49" fmla="*/ 28 h 36"/>
                <a:gd name="T50" fmla="*/ 16 w 37"/>
                <a:gd name="T51" fmla="*/ 28 h 36"/>
                <a:gd name="T52" fmla="*/ 17 w 37"/>
                <a:gd name="T53" fmla="*/ 29 h 36"/>
                <a:gd name="T54" fmla="*/ 30 w 37"/>
                <a:gd name="T55" fmla="*/ 30 h 36"/>
                <a:gd name="T56" fmla="*/ 36 w 37"/>
                <a:gd name="T57" fmla="*/ 29 h 36"/>
                <a:gd name="T58" fmla="*/ 36 w 37"/>
                <a:gd name="T59" fmla="*/ 30 h 36"/>
                <a:gd name="T60" fmla="*/ 28 w 37"/>
                <a:gd name="T61" fmla="*/ 35 h 36"/>
                <a:gd name="T62" fmla="*/ 20 w 37"/>
                <a:gd name="T63" fmla="*/ 35 h 36"/>
                <a:gd name="T64" fmla="*/ 17 w 37"/>
                <a:gd name="T65" fmla="*/ 33 h 36"/>
                <a:gd name="T66" fmla="*/ 15 w 37"/>
                <a:gd name="T67" fmla="*/ 2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" h="36">
                  <a:moveTo>
                    <a:pt x="4" y="1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0" y="8"/>
                    <a:pt x="0" y="8"/>
                    <a:pt x="2" y="9"/>
                  </a:cubicBezTo>
                  <a:cubicBezTo>
                    <a:pt x="4" y="10"/>
                    <a:pt x="7" y="12"/>
                    <a:pt x="10" y="15"/>
                  </a:cubicBezTo>
                  <a:cubicBezTo>
                    <a:pt x="13" y="19"/>
                    <a:pt x="15" y="26"/>
                    <a:pt x="18" y="29"/>
                  </a:cubicBezTo>
                  <a:cubicBezTo>
                    <a:pt x="20" y="31"/>
                    <a:pt x="28" y="30"/>
                    <a:pt x="34" y="29"/>
                  </a:cubicBezTo>
                  <a:cubicBezTo>
                    <a:pt x="37" y="28"/>
                    <a:pt x="37" y="28"/>
                    <a:pt x="37" y="26"/>
                  </a:cubicBezTo>
                  <a:cubicBezTo>
                    <a:pt x="37" y="25"/>
                    <a:pt x="36" y="24"/>
                    <a:pt x="35" y="24"/>
                  </a:cubicBezTo>
                  <a:cubicBezTo>
                    <a:pt x="33" y="23"/>
                    <a:pt x="30" y="22"/>
                    <a:pt x="29" y="22"/>
                  </a:cubicBezTo>
                  <a:cubicBezTo>
                    <a:pt x="29" y="22"/>
                    <a:pt x="24" y="23"/>
                    <a:pt x="22" y="21"/>
                  </a:cubicBezTo>
                  <a:cubicBezTo>
                    <a:pt x="18" y="19"/>
                    <a:pt x="16" y="14"/>
                    <a:pt x="13" y="10"/>
                  </a:cubicBezTo>
                  <a:cubicBezTo>
                    <a:pt x="11" y="7"/>
                    <a:pt x="9" y="4"/>
                    <a:pt x="7" y="1"/>
                  </a:cubicBezTo>
                  <a:cubicBezTo>
                    <a:pt x="6" y="0"/>
                    <a:pt x="5" y="0"/>
                    <a:pt x="4" y="1"/>
                  </a:cubicBezTo>
                  <a:close/>
                  <a:moveTo>
                    <a:pt x="1" y="1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4" y="11"/>
                    <a:pt x="5" y="12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3"/>
                    <a:pt x="5" y="17"/>
                    <a:pt x="5" y="19"/>
                  </a:cubicBezTo>
                  <a:cubicBezTo>
                    <a:pt x="4" y="24"/>
                    <a:pt x="4" y="29"/>
                    <a:pt x="4" y="35"/>
                  </a:cubicBezTo>
                  <a:cubicBezTo>
                    <a:pt x="4" y="35"/>
                    <a:pt x="4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28"/>
                    <a:pt x="2" y="23"/>
                    <a:pt x="2" y="17"/>
                  </a:cubicBezTo>
                  <a:cubicBezTo>
                    <a:pt x="2" y="14"/>
                    <a:pt x="1" y="12"/>
                    <a:pt x="1" y="10"/>
                  </a:cubicBezTo>
                  <a:close/>
                  <a:moveTo>
                    <a:pt x="15" y="28"/>
                  </a:moveTo>
                  <a:cubicBezTo>
                    <a:pt x="15" y="27"/>
                    <a:pt x="15" y="27"/>
                    <a:pt x="16" y="28"/>
                  </a:cubicBezTo>
                  <a:cubicBezTo>
                    <a:pt x="16" y="28"/>
                    <a:pt x="17" y="29"/>
                    <a:pt x="17" y="29"/>
                  </a:cubicBezTo>
                  <a:cubicBezTo>
                    <a:pt x="20" y="31"/>
                    <a:pt x="27" y="31"/>
                    <a:pt x="30" y="30"/>
                  </a:cubicBezTo>
                  <a:cubicBezTo>
                    <a:pt x="32" y="30"/>
                    <a:pt x="34" y="30"/>
                    <a:pt x="36" y="29"/>
                  </a:cubicBezTo>
                  <a:cubicBezTo>
                    <a:pt x="36" y="29"/>
                    <a:pt x="36" y="29"/>
                    <a:pt x="36" y="30"/>
                  </a:cubicBezTo>
                  <a:cubicBezTo>
                    <a:pt x="35" y="33"/>
                    <a:pt x="32" y="34"/>
                    <a:pt x="28" y="35"/>
                  </a:cubicBezTo>
                  <a:cubicBezTo>
                    <a:pt x="26" y="35"/>
                    <a:pt x="22" y="36"/>
                    <a:pt x="20" y="35"/>
                  </a:cubicBezTo>
                  <a:cubicBezTo>
                    <a:pt x="19" y="35"/>
                    <a:pt x="18" y="34"/>
                    <a:pt x="17" y="33"/>
                  </a:cubicBezTo>
                  <a:cubicBezTo>
                    <a:pt x="17" y="31"/>
                    <a:pt x="16" y="29"/>
                    <a:pt x="15" y="28"/>
                  </a:cubicBezTo>
                  <a:close/>
                </a:path>
              </a:pathLst>
            </a:custGeom>
            <a:solidFill>
              <a:srgbClr val="184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Oval 478"/>
            <p:cNvSpPr>
              <a:spLocks noChangeArrowheads="1"/>
            </p:cNvSpPr>
            <p:nvPr/>
          </p:nvSpPr>
          <p:spPr bwMode="auto">
            <a:xfrm>
              <a:off x="4414838" y="5237163"/>
              <a:ext cx="628650" cy="628650"/>
            </a:xfrm>
            <a:prstGeom prst="ellipse">
              <a:avLst/>
            </a:prstGeom>
            <a:solidFill>
              <a:srgbClr val="2EA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479"/>
            <p:cNvSpPr>
              <a:spLocks/>
            </p:cNvSpPr>
            <p:nvPr/>
          </p:nvSpPr>
          <p:spPr bwMode="auto">
            <a:xfrm>
              <a:off x="4656138" y="5286375"/>
              <a:ext cx="387350" cy="579438"/>
            </a:xfrm>
            <a:custGeom>
              <a:avLst/>
              <a:gdLst>
                <a:gd name="T0" fmla="*/ 32 w 32"/>
                <a:gd name="T1" fmla="*/ 23 h 48"/>
                <a:gd name="T2" fmla="*/ 11 w 32"/>
                <a:gd name="T3" fmla="*/ 2 h 48"/>
                <a:gd name="T4" fmla="*/ 6 w 32"/>
                <a:gd name="T5" fmla="*/ 0 h 48"/>
                <a:gd name="T6" fmla="*/ 2 w 32"/>
                <a:gd name="T7" fmla="*/ 6 h 48"/>
                <a:gd name="T8" fmla="*/ 4 w 32"/>
                <a:gd name="T9" fmla="*/ 8 h 48"/>
                <a:gd name="T10" fmla="*/ 4 w 32"/>
                <a:gd name="T11" fmla="*/ 8 h 48"/>
                <a:gd name="T12" fmla="*/ 4 w 32"/>
                <a:gd name="T13" fmla="*/ 8 h 48"/>
                <a:gd name="T14" fmla="*/ 5 w 32"/>
                <a:gd name="T15" fmla="*/ 10 h 48"/>
                <a:gd name="T16" fmla="*/ 6 w 32"/>
                <a:gd name="T17" fmla="*/ 11 h 48"/>
                <a:gd name="T18" fmla="*/ 6 w 32"/>
                <a:gd name="T19" fmla="*/ 11 h 48"/>
                <a:gd name="T20" fmla="*/ 5 w 32"/>
                <a:gd name="T21" fmla="*/ 12 h 48"/>
                <a:gd name="T22" fmla="*/ 3 w 32"/>
                <a:gd name="T23" fmla="*/ 39 h 48"/>
                <a:gd name="T24" fmla="*/ 3 w 32"/>
                <a:gd name="T25" fmla="*/ 40 h 48"/>
                <a:gd name="T26" fmla="*/ 6 w 32"/>
                <a:gd name="T27" fmla="*/ 43 h 48"/>
                <a:gd name="T28" fmla="*/ 10 w 32"/>
                <a:gd name="T29" fmla="*/ 48 h 48"/>
                <a:gd name="T30" fmla="*/ 32 w 32"/>
                <a:gd name="T31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48">
                  <a:moveTo>
                    <a:pt x="32" y="23"/>
                  </a:moveTo>
                  <a:cubicBezTo>
                    <a:pt x="25" y="16"/>
                    <a:pt x="11" y="2"/>
                    <a:pt x="11" y="2"/>
                  </a:cubicBezTo>
                  <a:cubicBezTo>
                    <a:pt x="10" y="1"/>
                    <a:pt x="8" y="0"/>
                    <a:pt x="6" y="0"/>
                  </a:cubicBezTo>
                  <a:cubicBezTo>
                    <a:pt x="2" y="0"/>
                    <a:pt x="0" y="4"/>
                    <a:pt x="2" y="6"/>
                  </a:cubicBezTo>
                  <a:cubicBezTo>
                    <a:pt x="2" y="6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2"/>
                  </a:cubicBezTo>
                  <a:cubicBezTo>
                    <a:pt x="4" y="22"/>
                    <a:pt x="4" y="30"/>
                    <a:pt x="3" y="39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4" y="41"/>
                    <a:pt x="5" y="42"/>
                    <a:pt x="6" y="43"/>
                  </a:cubicBezTo>
                  <a:cubicBezTo>
                    <a:pt x="6" y="43"/>
                    <a:pt x="8" y="45"/>
                    <a:pt x="10" y="48"/>
                  </a:cubicBezTo>
                  <a:cubicBezTo>
                    <a:pt x="22" y="46"/>
                    <a:pt x="32" y="36"/>
                    <a:pt x="32" y="23"/>
                  </a:cubicBezTo>
                  <a:close/>
                </a:path>
              </a:pathLst>
            </a:custGeom>
            <a:solidFill>
              <a:srgbClr val="159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480"/>
            <p:cNvSpPr>
              <a:spLocks noEditPoints="1"/>
            </p:cNvSpPr>
            <p:nvPr/>
          </p:nvSpPr>
          <p:spPr bwMode="auto">
            <a:xfrm>
              <a:off x="4645025" y="5286375"/>
              <a:ext cx="180975" cy="531813"/>
            </a:xfrm>
            <a:custGeom>
              <a:avLst/>
              <a:gdLst>
                <a:gd name="T0" fmla="*/ 4 w 15"/>
                <a:gd name="T1" fmla="*/ 7 h 44"/>
                <a:gd name="T2" fmla="*/ 7 w 15"/>
                <a:gd name="T3" fmla="*/ 0 h 44"/>
                <a:gd name="T4" fmla="*/ 11 w 15"/>
                <a:gd name="T5" fmla="*/ 7 h 44"/>
                <a:gd name="T6" fmla="*/ 11 w 15"/>
                <a:gd name="T7" fmla="*/ 6 h 44"/>
                <a:gd name="T8" fmla="*/ 10 w 15"/>
                <a:gd name="T9" fmla="*/ 6 h 44"/>
                <a:gd name="T10" fmla="*/ 10 w 15"/>
                <a:gd name="T11" fmla="*/ 5 h 44"/>
                <a:gd name="T12" fmla="*/ 7 w 15"/>
                <a:gd name="T13" fmla="*/ 1 h 44"/>
                <a:gd name="T14" fmla="*/ 5 w 15"/>
                <a:gd name="T15" fmla="*/ 6 h 44"/>
                <a:gd name="T16" fmla="*/ 5 w 15"/>
                <a:gd name="T17" fmla="*/ 6 h 44"/>
                <a:gd name="T18" fmla="*/ 4 w 15"/>
                <a:gd name="T19" fmla="*/ 6 h 44"/>
                <a:gd name="T20" fmla="*/ 4 w 15"/>
                <a:gd name="T21" fmla="*/ 7 h 44"/>
                <a:gd name="T22" fmla="*/ 7 w 15"/>
                <a:gd name="T23" fmla="*/ 43 h 44"/>
                <a:gd name="T24" fmla="*/ 4 w 15"/>
                <a:gd name="T25" fmla="*/ 40 h 44"/>
                <a:gd name="T26" fmla="*/ 4 w 15"/>
                <a:gd name="T27" fmla="*/ 39 h 44"/>
                <a:gd name="T28" fmla="*/ 6 w 15"/>
                <a:gd name="T29" fmla="*/ 12 h 44"/>
                <a:gd name="T30" fmla="*/ 7 w 15"/>
                <a:gd name="T31" fmla="*/ 11 h 44"/>
                <a:gd name="T32" fmla="*/ 8 w 15"/>
                <a:gd name="T33" fmla="*/ 11 h 44"/>
                <a:gd name="T34" fmla="*/ 9 w 15"/>
                <a:gd name="T35" fmla="*/ 12 h 44"/>
                <a:gd name="T36" fmla="*/ 11 w 15"/>
                <a:gd name="T37" fmla="*/ 39 h 44"/>
                <a:gd name="T38" fmla="*/ 11 w 15"/>
                <a:gd name="T39" fmla="*/ 40 h 44"/>
                <a:gd name="T40" fmla="*/ 8 w 15"/>
                <a:gd name="T41" fmla="*/ 43 h 44"/>
                <a:gd name="T42" fmla="*/ 7 w 15"/>
                <a:gd name="T43" fmla="*/ 43 h 44"/>
                <a:gd name="T44" fmla="*/ 6 w 15"/>
                <a:gd name="T45" fmla="*/ 10 h 44"/>
                <a:gd name="T46" fmla="*/ 7 w 15"/>
                <a:gd name="T47" fmla="*/ 10 h 44"/>
                <a:gd name="T48" fmla="*/ 8 w 15"/>
                <a:gd name="T49" fmla="*/ 10 h 44"/>
                <a:gd name="T50" fmla="*/ 9 w 15"/>
                <a:gd name="T51" fmla="*/ 10 h 44"/>
                <a:gd name="T52" fmla="*/ 10 w 15"/>
                <a:gd name="T53" fmla="*/ 8 h 44"/>
                <a:gd name="T54" fmla="*/ 10 w 15"/>
                <a:gd name="T55" fmla="*/ 7 h 44"/>
                <a:gd name="T56" fmla="*/ 10 w 15"/>
                <a:gd name="T57" fmla="*/ 6 h 44"/>
                <a:gd name="T58" fmla="*/ 9 w 15"/>
                <a:gd name="T59" fmla="*/ 6 h 44"/>
                <a:gd name="T60" fmla="*/ 6 w 15"/>
                <a:gd name="T61" fmla="*/ 6 h 44"/>
                <a:gd name="T62" fmla="*/ 5 w 15"/>
                <a:gd name="T63" fmla="*/ 6 h 44"/>
                <a:gd name="T64" fmla="*/ 5 w 15"/>
                <a:gd name="T65" fmla="*/ 7 h 44"/>
                <a:gd name="T66" fmla="*/ 5 w 15"/>
                <a:gd name="T67" fmla="*/ 8 h 44"/>
                <a:gd name="T68" fmla="*/ 6 w 15"/>
                <a:gd name="T6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44">
                  <a:moveTo>
                    <a:pt x="4" y="7"/>
                  </a:moveTo>
                  <a:cubicBezTo>
                    <a:pt x="0" y="4"/>
                    <a:pt x="3" y="0"/>
                    <a:pt x="7" y="0"/>
                  </a:cubicBezTo>
                  <a:cubicBezTo>
                    <a:pt x="12" y="0"/>
                    <a:pt x="15" y="4"/>
                    <a:pt x="11" y="7"/>
                  </a:cubicBezTo>
                  <a:cubicBezTo>
                    <a:pt x="11" y="7"/>
                    <a:pt x="11" y="7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3" y="4"/>
                    <a:pt x="11" y="1"/>
                    <a:pt x="7" y="1"/>
                  </a:cubicBezTo>
                  <a:cubicBezTo>
                    <a:pt x="4" y="1"/>
                    <a:pt x="2" y="4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lose/>
                  <a:moveTo>
                    <a:pt x="7" y="43"/>
                  </a:moveTo>
                  <a:cubicBezTo>
                    <a:pt x="6" y="42"/>
                    <a:pt x="5" y="41"/>
                    <a:pt x="4" y="40"/>
                  </a:cubicBezTo>
                  <a:cubicBezTo>
                    <a:pt x="4" y="40"/>
                    <a:pt x="4" y="40"/>
                    <a:pt x="4" y="39"/>
                  </a:cubicBezTo>
                  <a:cubicBezTo>
                    <a:pt x="5" y="30"/>
                    <a:pt x="5" y="22"/>
                    <a:pt x="6" y="12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9" y="11"/>
                    <a:pt x="9" y="11"/>
                    <a:pt x="9" y="12"/>
                  </a:cubicBezTo>
                  <a:cubicBezTo>
                    <a:pt x="10" y="21"/>
                    <a:pt x="10" y="30"/>
                    <a:pt x="11" y="39"/>
                  </a:cubicBezTo>
                  <a:cubicBezTo>
                    <a:pt x="11" y="39"/>
                    <a:pt x="11" y="40"/>
                    <a:pt x="11" y="40"/>
                  </a:cubicBezTo>
                  <a:cubicBezTo>
                    <a:pt x="10" y="41"/>
                    <a:pt x="9" y="42"/>
                    <a:pt x="8" y="43"/>
                  </a:cubicBezTo>
                  <a:cubicBezTo>
                    <a:pt x="7" y="44"/>
                    <a:pt x="7" y="43"/>
                    <a:pt x="7" y="43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9"/>
                    <a:pt x="5" y="9"/>
                    <a:pt x="6" y="10"/>
                  </a:cubicBezTo>
                  <a:close/>
                </a:path>
              </a:pathLst>
            </a:custGeom>
            <a:solidFill>
              <a:srgbClr val="163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Oval 481"/>
            <p:cNvSpPr>
              <a:spLocks noChangeArrowheads="1"/>
            </p:cNvSpPr>
            <p:nvPr/>
          </p:nvSpPr>
          <p:spPr bwMode="auto">
            <a:xfrm>
              <a:off x="6022975" y="5237163"/>
              <a:ext cx="630238" cy="628650"/>
            </a:xfrm>
            <a:prstGeom prst="ellipse">
              <a:avLst/>
            </a:prstGeom>
            <a:solidFill>
              <a:srgbClr val="EE6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482"/>
            <p:cNvSpPr>
              <a:spLocks/>
            </p:cNvSpPr>
            <p:nvPr/>
          </p:nvSpPr>
          <p:spPr bwMode="auto">
            <a:xfrm>
              <a:off x="6072188" y="5394325"/>
              <a:ext cx="581025" cy="471488"/>
            </a:xfrm>
            <a:custGeom>
              <a:avLst/>
              <a:gdLst>
                <a:gd name="T0" fmla="*/ 48 w 48"/>
                <a:gd name="T1" fmla="*/ 14 h 39"/>
                <a:gd name="T2" fmla="*/ 43 w 48"/>
                <a:gd name="T3" fmla="*/ 9 h 39"/>
                <a:gd name="T4" fmla="*/ 43 w 48"/>
                <a:gd name="T5" fmla="*/ 9 h 39"/>
                <a:gd name="T6" fmla="*/ 39 w 48"/>
                <a:gd name="T7" fmla="*/ 7 h 39"/>
                <a:gd name="T8" fmla="*/ 19 w 48"/>
                <a:gd name="T9" fmla="*/ 0 h 39"/>
                <a:gd name="T10" fmla="*/ 4 w 48"/>
                <a:gd name="T11" fmla="*/ 6 h 39"/>
                <a:gd name="T12" fmla="*/ 3 w 48"/>
                <a:gd name="T13" fmla="*/ 7 h 39"/>
                <a:gd name="T14" fmla="*/ 5 w 48"/>
                <a:gd name="T15" fmla="*/ 10 h 39"/>
                <a:gd name="T16" fmla="*/ 5 w 48"/>
                <a:gd name="T17" fmla="*/ 10 h 39"/>
                <a:gd name="T18" fmla="*/ 5 w 48"/>
                <a:gd name="T19" fmla="*/ 10 h 39"/>
                <a:gd name="T20" fmla="*/ 2 w 48"/>
                <a:gd name="T21" fmla="*/ 13 h 39"/>
                <a:gd name="T22" fmla="*/ 0 w 48"/>
                <a:gd name="T23" fmla="*/ 15 h 39"/>
                <a:gd name="T24" fmla="*/ 0 w 48"/>
                <a:gd name="T25" fmla="*/ 15 h 39"/>
                <a:gd name="T26" fmla="*/ 5 w 48"/>
                <a:gd name="T27" fmla="*/ 19 h 39"/>
                <a:gd name="T28" fmla="*/ 4 w 48"/>
                <a:gd name="T29" fmla="*/ 19 h 39"/>
                <a:gd name="T30" fmla="*/ 2 w 48"/>
                <a:gd name="T31" fmla="*/ 19 h 39"/>
                <a:gd name="T32" fmla="*/ 2 w 48"/>
                <a:gd name="T33" fmla="*/ 19 h 39"/>
                <a:gd name="T34" fmla="*/ 2 w 48"/>
                <a:gd name="T35" fmla="*/ 19 h 39"/>
                <a:gd name="T36" fmla="*/ 2 w 48"/>
                <a:gd name="T37" fmla="*/ 19 h 39"/>
                <a:gd name="T38" fmla="*/ 22 w 48"/>
                <a:gd name="T39" fmla="*/ 39 h 39"/>
                <a:gd name="T40" fmla="*/ 48 w 48"/>
                <a:gd name="T41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39">
                  <a:moveTo>
                    <a:pt x="48" y="14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1" y="8"/>
                    <a:pt x="39" y="7"/>
                  </a:cubicBezTo>
                  <a:cubicBezTo>
                    <a:pt x="32" y="4"/>
                    <a:pt x="28" y="0"/>
                    <a:pt x="19" y="0"/>
                  </a:cubicBezTo>
                  <a:cubicBezTo>
                    <a:pt x="13" y="0"/>
                    <a:pt x="8" y="2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3" y="12"/>
                    <a:pt x="2" y="13"/>
                  </a:cubicBezTo>
                  <a:cubicBezTo>
                    <a:pt x="1" y="14"/>
                    <a:pt x="0" y="1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4" y="19"/>
                    <a:pt x="4" y="19"/>
                  </a:cubicBezTo>
                  <a:cubicBezTo>
                    <a:pt x="3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36" y="39"/>
                    <a:pt x="47" y="28"/>
                    <a:pt x="48" y="14"/>
                  </a:cubicBezTo>
                  <a:close/>
                </a:path>
              </a:pathLst>
            </a:custGeom>
            <a:solidFill>
              <a:srgbClr val="D43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483"/>
            <p:cNvSpPr>
              <a:spLocks noEditPoints="1"/>
            </p:cNvSpPr>
            <p:nvPr/>
          </p:nvSpPr>
          <p:spPr bwMode="auto">
            <a:xfrm>
              <a:off x="6059488" y="5381625"/>
              <a:ext cx="557213" cy="315913"/>
            </a:xfrm>
            <a:custGeom>
              <a:avLst/>
              <a:gdLst>
                <a:gd name="T0" fmla="*/ 18 w 46"/>
                <a:gd name="T1" fmla="*/ 19 h 26"/>
                <a:gd name="T2" fmla="*/ 23 w 46"/>
                <a:gd name="T3" fmla="*/ 21 h 26"/>
                <a:gd name="T4" fmla="*/ 16 w 46"/>
                <a:gd name="T5" fmla="*/ 22 h 26"/>
                <a:gd name="T6" fmla="*/ 13 w 46"/>
                <a:gd name="T7" fmla="*/ 17 h 26"/>
                <a:gd name="T8" fmla="*/ 18 w 46"/>
                <a:gd name="T9" fmla="*/ 19 h 26"/>
                <a:gd name="T10" fmla="*/ 3 w 46"/>
                <a:gd name="T11" fmla="*/ 14 h 26"/>
                <a:gd name="T12" fmla="*/ 3 w 46"/>
                <a:gd name="T13" fmla="*/ 14 h 26"/>
                <a:gd name="T14" fmla="*/ 12 w 46"/>
                <a:gd name="T15" fmla="*/ 9 h 26"/>
                <a:gd name="T16" fmla="*/ 13 w 46"/>
                <a:gd name="T17" fmla="*/ 9 h 26"/>
                <a:gd name="T18" fmla="*/ 11 w 46"/>
                <a:gd name="T19" fmla="*/ 15 h 26"/>
                <a:gd name="T20" fmla="*/ 14 w 46"/>
                <a:gd name="T21" fmla="*/ 21 h 26"/>
                <a:gd name="T22" fmla="*/ 13 w 46"/>
                <a:gd name="T23" fmla="*/ 22 h 26"/>
                <a:gd name="T24" fmla="*/ 5 w 46"/>
                <a:gd name="T25" fmla="*/ 20 h 26"/>
                <a:gd name="T26" fmla="*/ 5 w 46"/>
                <a:gd name="T27" fmla="*/ 21 h 26"/>
                <a:gd name="T28" fmla="*/ 28 w 46"/>
                <a:gd name="T29" fmla="*/ 23 h 26"/>
                <a:gd name="T30" fmla="*/ 40 w 46"/>
                <a:gd name="T31" fmla="*/ 13 h 26"/>
                <a:gd name="T32" fmla="*/ 40 w 46"/>
                <a:gd name="T33" fmla="*/ 8 h 26"/>
                <a:gd name="T34" fmla="*/ 20 w 46"/>
                <a:gd name="T35" fmla="*/ 1 h 26"/>
                <a:gd name="T36" fmla="*/ 5 w 46"/>
                <a:gd name="T37" fmla="*/ 7 h 26"/>
                <a:gd name="T38" fmla="*/ 5 w 46"/>
                <a:gd name="T39" fmla="*/ 7 h 26"/>
                <a:gd name="T40" fmla="*/ 32 w 46"/>
                <a:gd name="T41" fmla="*/ 7 h 26"/>
                <a:gd name="T42" fmla="*/ 32 w 46"/>
                <a:gd name="T43" fmla="*/ 9 h 26"/>
                <a:gd name="T44" fmla="*/ 3 w 46"/>
                <a:gd name="T45" fmla="*/ 14 h 26"/>
                <a:gd name="T46" fmla="*/ 24 w 46"/>
                <a:gd name="T47" fmla="*/ 23 h 26"/>
                <a:gd name="T48" fmla="*/ 35 w 46"/>
                <a:gd name="T49" fmla="*/ 16 h 26"/>
                <a:gd name="T50" fmla="*/ 34 w 46"/>
                <a:gd name="T51" fmla="*/ 13 h 26"/>
                <a:gd name="T52" fmla="*/ 27 w 46"/>
                <a:gd name="T53" fmla="*/ 9 h 26"/>
                <a:gd name="T54" fmla="*/ 24 w 46"/>
                <a:gd name="T55" fmla="*/ 9 h 26"/>
                <a:gd name="T56" fmla="*/ 26 w 46"/>
                <a:gd name="T57" fmla="*/ 14 h 26"/>
                <a:gd name="T58" fmla="*/ 28 w 46"/>
                <a:gd name="T59" fmla="*/ 13 h 26"/>
                <a:gd name="T60" fmla="*/ 28 w 46"/>
                <a:gd name="T61" fmla="*/ 13 h 26"/>
                <a:gd name="T62" fmla="*/ 24 w 46"/>
                <a:gd name="T63" fmla="*/ 22 h 26"/>
                <a:gd name="T64" fmla="*/ 24 w 46"/>
                <a:gd name="T65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26">
                  <a:moveTo>
                    <a:pt x="18" y="19"/>
                  </a:moveTo>
                  <a:cubicBezTo>
                    <a:pt x="20" y="20"/>
                    <a:pt x="24" y="20"/>
                    <a:pt x="23" y="21"/>
                  </a:cubicBezTo>
                  <a:cubicBezTo>
                    <a:pt x="22" y="22"/>
                    <a:pt x="19" y="23"/>
                    <a:pt x="16" y="22"/>
                  </a:cubicBezTo>
                  <a:cubicBezTo>
                    <a:pt x="14" y="20"/>
                    <a:pt x="12" y="18"/>
                    <a:pt x="13" y="17"/>
                  </a:cubicBezTo>
                  <a:cubicBezTo>
                    <a:pt x="14" y="15"/>
                    <a:pt x="16" y="17"/>
                    <a:pt x="18" y="19"/>
                  </a:cubicBezTo>
                  <a:close/>
                  <a:moveTo>
                    <a:pt x="3" y="14"/>
                  </a:moveTo>
                  <a:cubicBezTo>
                    <a:pt x="0" y="16"/>
                    <a:pt x="1" y="16"/>
                    <a:pt x="3" y="14"/>
                  </a:cubicBezTo>
                  <a:cubicBezTo>
                    <a:pt x="6" y="12"/>
                    <a:pt x="9" y="10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11"/>
                    <a:pt x="11" y="13"/>
                    <a:pt x="11" y="15"/>
                  </a:cubicBezTo>
                  <a:cubicBezTo>
                    <a:pt x="11" y="17"/>
                    <a:pt x="12" y="19"/>
                    <a:pt x="14" y="21"/>
                  </a:cubicBezTo>
                  <a:cubicBezTo>
                    <a:pt x="14" y="22"/>
                    <a:pt x="14" y="22"/>
                    <a:pt x="13" y="22"/>
                  </a:cubicBezTo>
                  <a:cubicBezTo>
                    <a:pt x="11" y="21"/>
                    <a:pt x="8" y="21"/>
                    <a:pt x="5" y="20"/>
                  </a:cubicBezTo>
                  <a:cubicBezTo>
                    <a:pt x="3" y="20"/>
                    <a:pt x="3" y="20"/>
                    <a:pt x="5" y="21"/>
                  </a:cubicBezTo>
                  <a:cubicBezTo>
                    <a:pt x="12" y="22"/>
                    <a:pt x="21" y="26"/>
                    <a:pt x="28" y="23"/>
                  </a:cubicBezTo>
                  <a:cubicBezTo>
                    <a:pt x="33" y="22"/>
                    <a:pt x="36" y="16"/>
                    <a:pt x="40" y="13"/>
                  </a:cubicBezTo>
                  <a:cubicBezTo>
                    <a:pt x="46" y="10"/>
                    <a:pt x="45" y="10"/>
                    <a:pt x="40" y="8"/>
                  </a:cubicBezTo>
                  <a:cubicBezTo>
                    <a:pt x="33" y="5"/>
                    <a:pt x="29" y="1"/>
                    <a:pt x="20" y="1"/>
                  </a:cubicBezTo>
                  <a:cubicBezTo>
                    <a:pt x="14" y="1"/>
                    <a:pt x="9" y="3"/>
                    <a:pt x="5" y="7"/>
                  </a:cubicBezTo>
                  <a:cubicBezTo>
                    <a:pt x="3" y="8"/>
                    <a:pt x="3" y="9"/>
                    <a:pt x="5" y="7"/>
                  </a:cubicBezTo>
                  <a:cubicBezTo>
                    <a:pt x="13" y="0"/>
                    <a:pt x="25" y="0"/>
                    <a:pt x="32" y="7"/>
                  </a:cubicBezTo>
                  <a:cubicBezTo>
                    <a:pt x="35" y="10"/>
                    <a:pt x="35" y="10"/>
                    <a:pt x="32" y="9"/>
                  </a:cubicBezTo>
                  <a:cubicBezTo>
                    <a:pt x="21" y="4"/>
                    <a:pt x="12" y="5"/>
                    <a:pt x="3" y="14"/>
                  </a:cubicBezTo>
                  <a:close/>
                  <a:moveTo>
                    <a:pt x="24" y="23"/>
                  </a:moveTo>
                  <a:cubicBezTo>
                    <a:pt x="29" y="22"/>
                    <a:pt x="32" y="21"/>
                    <a:pt x="35" y="16"/>
                  </a:cubicBezTo>
                  <a:cubicBezTo>
                    <a:pt x="35" y="15"/>
                    <a:pt x="35" y="14"/>
                    <a:pt x="34" y="13"/>
                  </a:cubicBezTo>
                  <a:cubicBezTo>
                    <a:pt x="32" y="11"/>
                    <a:pt x="29" y="10"/>
                    <a:pt x="27" y="9"/>
                  </a:cubicBezTo>
                  <a:cubicBezTo>
                    <a:pt x="26" y="9"/>
                    <a:pt x="25" y="9"/>
                    <a:pt x="24" y="9"/>
                  </a:cubicBezTo>
                  <a:cubicBezTo>
                    <a:pt x="22" y="10"/>
                    <a:pt x="23" y="14"/>
                    <a:pt x="26" y="14"/>
                  </a:cubicBezTo>
                  <a:cubicBezTo>
                    <a:pt x="26" y="14"/>
                    <a:pt x="27" y="13"/>
                    <a:pt x="28" y="13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9" y="17"/>
                    <a:pt x="28" y="20"/>
                    <a:pt x="24" y="22"/>
                  </a:cubicBezTo>
                  <a:cubicBezTo>
                    <a:pt x="23" y="23"/>
                    <a:pt x="23" y="23"/>
                    <a:pt x="24" y="23"/>
                  </a:cubicBezTo>
                  <a:close/>
                </a:path>
              </a:pathLst>
            </a:custGeom>
            <a:solidFill>
              <a:srgbClr val="470D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Oval 484"/>
            <p:cNvSpPr>
              <a:spLocks noChangeArrowheads="1"/>
            </p:cNvSpPr>
            <p:nvPr/>
          </p:nvSpPr>
          <p:spPr bwMode="auto">
            <a:xfrm>
              <a:off x="3616325" y="6035675"/>
              <a:ext cx="628650" cy="6286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485"/>
            <p:cNvSpPr>
              <a:spLocks/>
            </p:cNvSpPr>
            <p:nvPr/>
          </p:nvSpPr>
          <p:spPr bwMode="auto">
            <a:xfrm>
              <a:off x="3676650" y="6265863"/>
              <a:ext cx="568325" cy="398463"/>
            </a:xfrm>
            <a:custGeom>
              <a:avLst/>
              <a:gdLst>
                <a:gd name="T0" fmla="*/ 47 w 47"/>
                <a:gd name="T1" fmla="*/ 7 h 33"/>
                <a:gd name="T2" fmla="*/ 42 w 47"/>
                <a:gd name="T3" fmla="*/ 2 h 33"/>
                <a:gd name="T4" fmla="*/ 42 w 47"/>
                <a:gd name="T5" fmla="*/ 2 h 33"/>
                <a:gd name="T6" fmla="*/ 41 w 47"/>
                <a:gd name="T7" fmla="*/ 2 h 33"/>
                <a:gd name="T8" fmla="*/ 21 w 47"/>
                <a:gd name="T9" fmla="*/ 2 h 33"/>
                <a:gd name="T10" fmla="*/ 1 w 47"/>
                <a:gd name="T11" fmla="*/ 2 h 33"/>
                <a:gd name="T12" fmla="*/ 0 w 47"/>
                <a:gd name="T13" fmla="*/ 3 h 33"/>
                <a:gd name="T14" fmla="*/ 0 w 47"/>
                <a:gd name="T15" fmla="*/ 4 h 33"/>
                <a:gd name="T16" fmla="*/ 0 w 47"/>
                <a:gd name="T17" fmla="*/ 5 h 33"/>
                <a:gd name="T18" fmla="*/ 0 w 47"/>
                <a:gd name="T19" fmla="*/ 5 h 33"/>
                <a:gd name="T20" fmla="*/ 0 w 47"/>
                <a:gd name="T21" fmla="*/ 5 h 33"/>
                <a:gd name="T22" fmla="*/ 0 w 47"/>
                <a:gd name="T23" fmla="*/ 5 h 33"/>
                <a:gd name="T24" fmla="*/ 1 w 47"/>
                <a:gd name="T25" fmla="*/ 6 h 33"/>
                <a:gd name="T26" fmla="*/ 1 w 47"/>
                <a:gd name="T27" fmla="*/ 6 h 33"/>
                <a:gd name="T28" fmla="*/ 4 w 47"/>
                <a:gd name="T29" fmla="*/ 13 h 33"/>
                <a:gd name="T30" fmla="*/ 24 w 47"/>
                <a:gd name="T31" fmla="*/ 33 h 33"/>
                <a:gd name="T32" fmla="*/ 47 w 47"/>
                <a:gd name="T33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33">
                  <a:moveTo>
                    <a:pt x="47" y="7"/>
                  </a:move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42" y="2"/>
                    <a:pt x="41" y="2"/>
                  </a:cubicBezTo>
                  <a:cubicBezTo>
                    <a:pt x="30" y="0"/>
                    <a:pt x="28" y="2"/>
                    <a:pt x="21" y="2"/>
                  </a:cubicBezTo>
                  <a:cubicBezTo>
                    <a:pt x="15" y="2"/>
                    <a:pt x="13" y="0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9"/>
                    <a:pt x="2" y="11"/>
                    <a:pt x="4" y="13"/>
                  </a:cubicBezTo>
                  <a:cubicBezTo>
                    <a:pt x="4" y="13"/>
                    <a:pt x="19" y="28"/>
                    <a:pt x="24" y="33"/>
                  </a:cubicBezTo>
                  <a:cubicBezTo>
                    <a:pt x="37" y="32"/>
                    <a:pt x="47" y="21"/>
                    <a:pt x="47" y="7"/>
                  </a:cubicBezTo>
                  <a:close/>
                </a:path>
              </a:pathLst>
            </a:custGeom>
            <a:solidFill>
              <a:srgbClr val="E2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486"/>
            <p:cNvSpPr>
              <a:spLocks noEditPoints="1"/>
            </p:cNvSpPr>
            <p:nvPr/>
          </p:nvSpPr>
          <p:spPr bwMode="auto">
            <a:xfrm>
              <a:off x="3676650" y="6265863"/>
              <a:ext cx="508000" cy="180975"/>
            </a:xfrm>
            <a:custGeom>
              <a:avLst/>
              <a:gdLst>
                <a:gd name="T0" fmla="*/ 1 w 42"/>
                <a:gd name="T1" fmla="*/ 2 h 15"/>
                <a:gd name="T2" fmla="*/ 21 w 42"/>
                <a:gd name="T3" fmla="*/ 2 h 15"/>
                <a:gd name="T4" fmla="*/ 41 w 42"/>
                <a:gd name="T5" fmla="*/ 2 h 15"/>
                <a:gd name="T6" fmla="*/ 42 w 42"/>
                <a:gd name="T7" fmla="*/ 3 h 15"/>
                <a:gd name="T8" fmla="*/ 42 w 42"/>
                <a:gd name="T9" fmla="*/ 4 h 15"/>
                <a:gd name="T10" fmla="*/ 42 w 42"/>
                <a:gd name="T11" fmla="*/ 5 h 15"/>
                <a:gd name="T12" fmla="*/ 41 w 42"/>
                <a:gd name="T13" fmla="*/ 6 h 15"/>
                <a:gd name="T14" fmla="*/ 33 w 42"/>
                <a:gd name="T15" fmla="*/ 15 h 15"/>
                <a:gd name="T16" fmla="*/ 24 w 42"/>
                <a:gd name="T17" fmla="*/ 9 h 15"/>
                <a:gd name="T18" fmla="*/ 18 w 42"/>
                <a:gd name="T19" fmla="*/ 9 h 15"/>
                <a:gd name="T20" fmla="*/ 9 w 42"/>
                <a:gd name="T21" fmla="*/ 15 h 15"/>
                <a:gd name="T22" fmla="*/ 1 w 42"/>
                <a:gd name="T23" fmla="*/ 6 h 15"/>
                <a:gd name="T24" fmla="*/ 1 w 42"/>
                <a:gd name="T25" fmla="*/ 5 h 15"/>
                <a:gd name="T26" fmla="*/ 0 w 42"/>
                <a:gd name="T27" fmla="*/ 4 h 15"/>
                <a:gd name="T28" fmla="*/ 0 w 42"/>
                <a:gd name="T29" fmla="*/ 3 h 15"/>
                <a:gd name="T30" fmla="*/ 1 w 42"/>
                <a:gd name="T31" fmla="*/ 2 h 15"/>
                <a:gd name="T32" fmla="*/ 39 w 42"/>
                <a:gd name="T33" fmla="*/ 6 h 15"/>
                <a:gd name="T34" fmla="*/ 37 w 42"/>
                <a:gd name="T35" fmla="*/ 3 h 15"/>
                <a:gd name="T36" fmla="*/ 32 w 42"/>
                <a:gd name="T37" fmla="*/ 2 h 15"/>
                <a:gd name="T38" fmla="*/ 27 w 42"/>
                <a:gd name="T39" fmla="*/ 4 h 15"/>
                <a:gd name="T40" fmla="*/ 25 w 42"/>
                <a:gd name="T41" fmla="*/ 6 h 15"/>
                <a:gd name="T42" fmla="*/ 33 w 42"/>
                <a:gd name="T43" fmla="*/ 13 h 15"/>
                <a:gd name="T44" fmla="*/ 39 w 42"/>
                <a:gd name="T45" fmla="*/ 6 h 15"/>
                <a:gd name="T46" fmla="*/ 3 w 42"/>
                <a:gd name="T47" fmla="*/ 6 h 15"/>
                <a:gd name="T48" fmla="*/ 9 w 42"/>
                <a:gd name="T49" fmla="*/ 13 h 15"/>
                <a:gd name="T50" fmla="*/ 18 w 42"/>
                <a:gd name="T51" fmla="*/ 6 h 15"/>
                <a:gd name="T52" fmla="*/ 16 w 42"/>
                <a:gd name="T53" fmla="*/ 4 h 15"/>
                <a:gd name="T54" fmla="*/ 10 w 42"/>
                <a:gd name="T55" fmla="*/ 2 h 15"/>
                <a:gd name="T56" fmla="*/ 5 w 42"/>
                <a:gd name="T57" fmla="*/ 3 h 15"/>
                <a:gd name="T58" fmla="*/ 3 w 42"/>
                <a:gd name="T5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15">
                  <a:moveTo>
                    <a:pt x="1" y="2"/>
                  </a:moveTo>
                  <a:cubicBezTo>
                    <a:pt x="13" y="0"/>
                    <a:pt x="15" y="2"/>
                    <a:pt x="21" y="2"/>
                  </a:cubicBezTo>
                  <a:cubicBezTo>
                    <a:pt x="28" y="2"/>
                    <a:pt x="30" y="0"/>
                    <a:pt x="41" y="2"/>
                  </a:cubicBezTo>
                  <a:cubicBezTo>
                    <a:pt x="42" y="2"/>
                    <a:pt x="42" y="2"/>
                    <a:pt x="42" y="3"/>
                  </a:cubicBezTo>
                  <a:cubicBezTo>
                    <a:pt x="42" y="3"/>
                    <a:pt x="42" y="4"/>
                    <a:pt x="42" y="4"/>
                  </a:cubicBezTo>
                  <a:cubicBezTo>
                    <a:pt x="42" y="4"/>
                    <a:pt x="42" y="5"/>
                    <a:pt x="42" y="5"/>
                  </a:cubicBezTo>
                  <a:cubicBezTo>
                    <a:pt x="41" y="5"/>
                    <a:pt x="41" y="5"/>
                    <a:pt x="41" y="6"/>
                  </a:cubicBezTo>
                  <a:cubicBezTo>
                    <a:pt x="41" y="12"/>
                    <a:pt x="38" y="14"/>
                    <a:pt x="33" y="15"/>
                  </a:cubicBezTo>
                  <a:cubicBezTo>
                    <a:pt x="29" y="15"/>
                    <a:pt x="26" y="13"/>
                    <a:pt x="24" y="9"/>
                  </a:cubicBezTo>
                  <a:cubicBezTo>
                    <a:pt x="22" y="4"/>
                    <a:pt x="20" y="4"/>
                    <a:pt x="18" y="9"/>
                  </a:cubicBezTo>
                  <a:cubicBezTo>
                    <a:pt x="17" y="13"/>
                    <a:pt x="14" y="15"/>
                    <a:pt x="9" y="15"/>
                  </a:cubicBezTo>
                  <a:cubicBezTo>
                    <a:pt x="5" y="14"/>
                    <a:pt x="2" y="12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lose/>
                  <a:moveTo>
                    <a:pt x="39" y="6"/>
                  </a:moveTo>
                  <a:cubicBezTo>
                    <a:pt x="39" y="4"/>
                    <a:pt x="39" y="3"/>
                    <a:pt x="37" y="3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0" y="3"/>
                    <a:pt x="28" y="3"/>
                    <a:pt x="27" y="4"/>
                  </a:cubicBezTo>
                  <a:cubicBezTo>
                    <a:pt x="25" y="4"/>
                    <a:pt x="24" y="5"/>
                    <a:pt x="25" y="6"/>
                  </a:cubicBezTo>
                  <a:cubicBezTo>
                    <a:pt x="26" y="9"/>
                    <a:pt x="27" y="13"/>
                    <a:pt x="33" y="13"/>
                  </a:cubicBezTo>
                  <a:cubicBezTo>
                    <a:pt x="38" y="13"/>
                    <a:pt x="39" y="10"/>
                    <a:pt x="39" y="6"/>
                  </a:cubicBezTo>
                  <a:close/>
                  <a:moveTo>
                    <a:pt x="3" y="6"/>
                  </a:moveTo>
                  <a:cubicBezTo>
                    <a:pt x="3" y="10"/>
                    <a:pt x="5" y="13"/>
                    <a:pt x="9" y="13"/>
                  </a:cubicBezTo>
                  <a:cubicBezTo>
                    <a:pt x="15" y="13"/>
                    <a:pt x="16" y="9"/>
                    <a:pt x="18" y="6"/>
                  </a:cubicBezTo>
                  <a:cubicBezTo>
                    <a:pt x="18" y="5"/>
                    <a:pt x="18" y="4"/>
                    <a:pt x="16" y="4"/>
                  </a:cubicBezTo>
                  <a:cubicBezTo>
                    <a:pt x="14" y="3"/>
                    <a:pt x="12" y="3"/>
                    <a:pt x="10" y="2"/>
                  </a:cubicBezTo>
                  <a:cubicBezTo>
                    <a:pt x="9" y="2"/>
                    <a:pt x="7" y="3"/>
                    <a:pt x="5" y="3"/>
                  </a:cubicBezTo>
                  <a:cubicBezTo>
                    <a:pt x="4" y="3"/>
                    <a:pt x="3" y="4"/>
                    <a:pt x="3" y="6"/>
                  </a:cubicBezTo>
                  <a:close/>
                </a:path>
              </a:pathLst>
            </a:custGeom>
            <a:solidFill>
              <a:srgbClr val="D43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Oval 487"/>
            <p:cNvSpPr>
              <a:spLocks noChangeArrowheads="1"/>
            </p:cNvSpPr>
            <p:nvPr/>
          </p:nvSpPr>
          <p:spPr bwMode="auto">
            <a:xfrm>
              <a:off x="5226050" y="4438650"/>
              <a:ext cx="628650" cy="628650"/>
            </a:xfrm>
            <a:prstGeom prst="ellipse">
              <a:avLst/>
            </a:prstGeom>
            <a:solidFill>
              <a:srgbClr val="2043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488"/>
            <p:cNvSpPr>
              <a:spLocks/>
            </p:cNvSpPr>
            <p:nvPr/>
          </p:nvSpPr>
          <p:spPr bwMode="auto">
            <a:xfrm>
              <a:off x="5454650" y="4487863"/>
              <a:ext cx="400050" cy="579438"/>
            </a:xfrm>
            <a:custGeom>
              <a:avLst/>
              <a:gdLst>
                <a:gd name="T0" fmla="*/ 33 w 33"/>
                <a:gd name="T1" fmla="*/ 24 h 48"/>
                <a:gd name="T2" fmla="*/ 8 w 33"/>
                <a:gd name="T3" fmla="*/ 48 h 48"/>
                <a:gd name="T4" fmla="*/ 4 w 33"/>
                <a:gd name="T5" fmla="*/ 44 h 48"/>
                <a:gd name="T6" fmla="*/ 4 w 33"/>
                <a:gd name="T7" fmla="*/ 42 h 48"/>
                <a:gd name="T8" fmla="*/ 5 w 33"/>
                <a:gd name="T9" fmla="*/ 41 h 48"/>
                <a:gd name="T10" fmla="*/ 5 w 33"/>
                <a:gd name="T11" fmla="*/ 29 h 48"/>
                <a:gd name="T12" fmla="*/ 4 w 33"/>
                <a:gd name="T13" fmla="*/ 29 h 48"/>
                <a:gd name="T14" fmla="*/ 4 w 33"/>
                <a:gd name="T15" fmla="*/ 28 h 48"/>
                <a:gd name="T16" fmla="*/ 5 w 33"/>
                <a:gd name="T17" fmla="*/ 27 h 48"/>
                <a:gd name="T18" fmla="*/ 0 w 33"/>
                <a:gd name="T19" fmla="*/ 22 h 48"/>
                <a:gd name="T20" fmla="*/ 1 w 33"/>
                <a:gd name="T21" fmla="*/ 20 h 48"/>
                <a:gd name="T22" fmla="*/ 2 w 33"/>
                <a:gd name="T23" fmla="*/ 21 h 48"/>
                <a:gd name="T24" fmla="*/ 4 w 33"/>
                <a:gd name="T25" fmla="*/ 17 h 48"/>
                <a:gd name="T26" fmla="*/ 3 w 33"/>
                <a:gd name="T27" fmla="*/ 17 h 48"/>
                <a:gd name="T28" fmla="*/ 4 w 33"/>
                <a:gd name="T29" fmla="*/ 14 h 48"/>
                <a:gd name="T30" fmla="*/ 5 w 33"/>
                <a:gd name="T31" fmla="*/ 14 h 48"/>
                <a:gd name="T32" fmla="*/ 5 w 33"/>
                <a:gd name="T33" fmla="*/ 3 h 48"/>
                <a:gd name="T34" fmla="*/ 9 w 33"/>
                <a:gd name="T35" fmla="*/ 0 h 48"/>
                <a:gd name="T36" fmla="*/ 33 w 33"/>
                <a:gd name="T3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48">
                  <a:moveTo>
                    <a:pt x="33" y="24"/>
                  </a:moveTo>
                  <a:cubicBezTo>
                    <a:pt x="32" y="37"/>
                    <a:pt x="21" y="47"/>
                    <a:pt x="8" y="48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3" y="24"/>
                    <a:pt x="33" y="24"/>
                    <a:pt x="33" y="24"/>
                  </a:cubicBezTo>
                  <a:close/>
                </a:path>
              </a:pathLst>
            </a:custGeom>
            <a:solidFill>
              <a:srgbClr val="163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489"/>
            <p:cNvSpPr>
              <a:spLocks noEditPoints="1"/>
            </p:cNvSpPr>
            <p:nvPr/>
          </p:nvSpPr>
          <p:spPr bwMode="auto">
            <a:xfrm>
              <a:off x="5454650" y="4475163"/>
              <a:ext cx="157163" cy="544513"/>
            </a:xfrm>
            <a:custGeom>
              <a:avLst/>
              <a:gdLst>
                <a:gd name="T0" fmla="*/ 13 w 13"/>
                <a:gd name="T1" fmla="*/ 22 h 45"/>
                <a:gd name="T2" fmla="*/ 5 w 13"/>
                <a:gd name="T3" fmla="*/ 42 h 45"/>
                <a:gd name="T4" fmla="*/ 5 w 13"/>
                <a:gd name="T5" fmla="*/ 29 h 45"/>
                <a:gd name="T6" fmla="*/ 10 w 13"/>
                <a:gd name="T7" fmla="*/ 42 h 45"/>
                <a:gd name="T8" fmla="*/ 10 w 13"/>
                <a:gd name="T9" fmla="*/ 44 h 45"/>
                <a:gd name="T10" fmla="*/ 4 w 13"/>
                <a:gd name="T11" fmla="*/ 44 h 45"/>
                <a:gd name="T12" fmla="*/ 5 w 13"/>
                <a:gd name="T13" fmla="*/ 43 h 45"/>
                <a:gd name="T14" fmla="*/ 10 w 13"/>
                <a:gd name="T15" fmla="*/ 44 h 45"/>
                <a:gd name="T16" fmla="*/ 5 w 13"/>
                <a:gd name="T17" fmla="*/ 44 h 45"/>
                <a:gd name="T18" fmla="*/ 6 w 13"/>
                <a:gd name="T19" fmla="*/ 32 h 45"/>
                <a:gd name="T20" fmla="*/ 6 w 13"/>
                <a:gd name="T21" fmla="*/ 33 h 45"/>
                <a:gd name="T22" fmla="*/ 8 w 13"/>
                <a:gd name="T23" fmla="*/ 41 h 45"/>
                <a:gd name="T24" fmla="*/ 6 w 13"/>
                <a:gd name="T25" fmla="*/ 41 h 45"/>
                <a:gd name="T26" fmla="*/ 8 w 13"/>
                <a:gd name="T27" fmla="*/ 40 h 45"/>
                <a:gd name="T28" fmla="*/ 6 w 13"/>
                <a:gd name="T29" fmla="*/ 37 h 45"/>
                <a:gd name="T30" fmla="*/ 6 w 13"/>
                <a:gd name="T31" fmla="*/ 38 h 45"/>
                <a:gd name="T32" fmla="*/ 8 w 13"/>
                <a:gd name="T33" fmla="*/ 36 h 45"/>
                <a:gd name="T34" fmla="*/ 6 w 13"/>
                <a:gd name="T35" fmla="*/ 36 h 45"/>
                <a:gd name="T36" fmla="*/ 8 w 13"/>
                <a:gd name="T37" fmla="*/ 35 h 45"/>
                <a:gd name="T38" fmla="*/ 5 w 13"/>
                <a:gd name="T39" fmla="*/ 3 h 45"/>
                <a:gd name="T40" fmla="*/ 9 w 13"/>
                <a:gd name="T41" fmla="*/ 16 h 45"/>
                <a:gd name="T42" fmla="*/ 7 w 13"/>
                <a:gd name="T43" fmla="*/ 0 h 45"/>
                <a:gd name="T44" fmla="*/ 8 w 13"/>
                <a:gd name="T45" fmla="*/ 12 h 45"/>
                <a:gd name="T46" fmla="*/ 6 w 13"/>
                <a:gd name="T47" fmla="*/ 12 h 45"/>
                <a:gd name="T48" fmla="*/ 8 w 13"/>
                <a:gd name="T49" fmla="*/ 3 h 45"/>
                <a:gd name="T50" fmla="*/ 6 w 13"/>
                <a:gd name="T51" fmla="*/ 6 h 45"/>
                <a:gd name="T52" fmla="*/ 6 w 13"/>
                <a:gd name="T53" fmla="*/ 5 h 45"/>
                <a:gd name="T54" fmla="*/ 8 w 13"/>
                <a:gd name="T55" fmla="*/ 7 h 45"/>
                <a:gd name="T56" fmla="*/ 6 w 13"/>
                <a:gd name="T57" fmla="*/ 7 h 45"/>
                <a:gd name="T58" fmla="*/ 8 w 13"/>
                <a:gd name="T59" fmla="*/ 9 h 45"/>
                <a:gd name="T60" fmla="*/ 6 w 13"/>
                <a:gd name="T61" fmla="*/ 11 h 45"/>
                <a:gd name="T62" fmla="*/ 6 w 13"/>
                <a:gd name="T63" fmla="*/ 10 h 45"/>
                <a:gd name="T64" fmla="*/ 11 w 13"/>
                <a:gd name="T65" fmla="*/ 29 h 45"/>
                <a:gd name="T66" fmla="*/ 10 w 13"/>
                <a:gd name="T67" fmla="*/ 30 h 45"/>
                <a:gd name="T68" fmla="*/ 5 w 13"/>
                <a:gd name="T69" fmla="*/ 29 h 45"/>
                <a:gd name="T70" fmla="*/ 4 w 13"/>
                <a:gd name="T71" fmla="*/ 30 h 45"/>
                <a:gd name="T72" fmla="*/ 3 w 13"/>
                <a:gd name="T73" fmla="*/ 27 h 45"/>
                <a:gd name="T74" fmla="*/ 11 w 13"/>
                <a:gd name="T75" fmla="*/ 27 h 45"/>
                <a:gd name="T76" fmla="*/ 11 w 13"/>
                <a:gd name="T77" fmla="*/ 15 h 45"/>
                <a:gd name="T78" fmla="*/ 10 w 13"/>
                <a:gd name="T79" fmla="*/ 15 h 45"/>
                <a:gd name="T80" fmla="*/ 5 w 13"/>
                <a:gd name="T81" fmla="*/ 16 h 45"/>
                <a:gd name="T82" fmla="*/ 4 w 13"/>
                <a:gd name="T83" fmla="*/ 15 h 45"/>
                <a:gd name="T84" fmla="*/ 3 w 13"/>
                <a:gd name="T85" fmla="*/ 17 h 45"/>
                <a:gd name="T86" fmla="*/ 11 w 13"/>
                <a:gd name="T87" fmla="*/ 18 h 45"/>
                <a:gd name="T88" fmla="*/ 7 w 13"/>
                <a:gd name="T89" fmla="*/ 22 h 45"/>
                <a:gd name="T90" fmla="*/ 8 w 13"/>
                <a:gd name="T91" fmla="*/ 21 h 45"/>
                <a:gd name="T92" fmla="*/ 8 w 13"/>
                <a:gd name="T93" fmla="*/ 22 h 45"/>
                <a:gd name="T94" fmla="*/ 10 w 13"/>
                <a:gd name="T95" fmla="*/ 24 h 45"/>
                <a:gd name="T96" fmla="*/ 7 w 13"/>
                <a:gd name="T97" fmla="*/ 23 h 45"/>
                <a:gd name="T98" fmla="*/ 7 w 13"/>
                <a:gd name="T99" fmla="*/ 18 h 45"/>
                <a:gd name="T100" fmla="*/ 11 w 13"/>
                <a:gd name="T101" fmla="*/ 22 h 45"/>
                <a:gd name="T102" fmla="*/ 1 w 13"/>
                <a:gd name="T103" fmla="*/ 23 h 45"/>
                <a:gd name="T104" fmla="*/ 1 w 13"/>
                <a:gd name="T105" fmla="*/ 21 h 45"/>
                <a:gd name="T106" fmla="*/ 0 w 13"/>
                <a:gd name="T107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" h="45">
                  <a:moveTo>
                    <a:pt x="2" y="22"/>
                  </a:moveTo>
                  <a:cubicBezTo>
                    <a:pt x="2" y="19"/>
                    <a:pt x="4" y="17"/>
                    <a:pt x="7" y="17"/>
                  </a:cubicBezTo>
                  <a:cubicBezTo>
                    <a:pt x="10" y="17"/>
                    <a:pt x="13" y="19"/>
                    <a:pt x="13" y="22"/>
                  </a:cubicBezTo>
                  <a:cubicBezTo>
                    <a:pt x="13" y="25"/>
                    <a:pt x="10" y="28"/>
                    <a:pt x="7" y="28"/>
                  </a:cubicBezTo>
                  <a:cubicBezTo>
                    <a:pt x="4" y="28"/>
                    <a:pt x="2" y="25"/>
                    <a:pt x="2" y="22"/>
                  </a:cubicBezTo>
                  <a:close/>
                  <a:moveTo>
                    <a:pt x="5" y="42"/>
                  </a:moveTo>
                  <a:cubicBezTo>
                    <a:pt x="5" y="42"/>
                    <a:pt x="5" y="42"/>
                    <a:pt x="5" y="42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7" y="29"/>
                    <a:pt x="8" y="29"/>
                    <a:pt x="9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3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4" y="45"/>
                    <a:pt x="4" y="45"/>
                    <a:pt x="4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2"/>
                    <a:pt x="4" y="42"/>
                    <a:pt x="5" y="42"/>
                  </a:cubicBezTo>
                  <a:close/>
                  <a:moveTo>
                    <a:pt x="5" y="43"/>
                  </a:move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lose/>
                  <a:moveTo>
                    <a:pt x="6" y="32"/>
                  </a:move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3"/>
                    <a:pt x="8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2"/>
                    <a:pt x="6" y="32"/>
                  </a:cubicBezTo>
                  <a:close/>
                  <a:moveTo>
                    <a:pt x="6" y="41"/>
                  </a:move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lose/>
                  <a:moveTo>
                    <a:pt x="6" y="39"/>
                  </a:move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40"/>
                    <a:pt x="8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39"/>
                    <a:pt x="6" y="39"/>
                  </a:cubicBezTo>
                  <a:close/>
                  <a:moveTo>
                    <a:pt x="6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8"/>
                    <a:pt x="8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7"/>
                    <a:pt x="6" y="37"/>
                  </a:cubicBezTo>
                  <a:close/>
                  <a:moveTo>
                    <a:pt x="6" y="36"/>
                  </a:move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lose/>
                  <a:moveTo>
                    <a:pt x="6" y="34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5"/>
                    <a:pt x="8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5"/>
                    <a:pt x="6" y="34"/>
                    <a:pt x="6" y="34"/>
                  </a:cubicBezTo>
                  <a:close/>
                  <a:moveTo>
                    <a:pt x="5" y="3"/>
                  </a:moveTo>
                  <a:cubicBezTo>
                    <a:pt x="5" y="7"/>
                    <a:pt x="5" y="11"/>
                    <a:pt x="5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10" y="16"/>
                    <a:pt x="10" y="16"/>
                    <a:pt x="10" y="15"/>
                  </a:cubicBezTo>
                  <a:cubicBezTo>
                    <a:pt x="10" y="11"/>
                    <a:pt x="10" y="7"/>
                    <a:pt x="10" y="3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6" y="0"/>
                    <a:pt x="5" y="1"/>
                    <a:pt x="5" y="3"/>
                  </a:cubicBezTo>
                  <a:close/>
                  <a:moveTo>
                    <a:pt x="6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lose/>
                  <a:moveTo>
                    <a:pt x="6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lose/>
                  <a:moveTo>
                    <a:pt x="6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lose/>
                  <a:moveTo>
                    <a:pt x="6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6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lose/>
                  <a:moveTo>
                    <a:pt x="6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lose/>
                  <a:moveTo>
                    <a:pt x="11" y="27"/>
                  </a:moveTo>
                  <a:cubicBezTo>
                    <a:pt x="11" y="28"/>
                    <a:pt x="11" y="29"/>
                    <a:pt x="11" y="29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8" y="29"/>
                    <a:pt x="6" y="29"/>
                    <a:pt x="5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29"/>
                    <a:pt x="4" y="28"/>
                    <a:pt x="3" y="27"/>
                  </a:cubicBezTo>
                  <a:cubicBezTo>
                    <a:pt x="3" y="27"/>
                    <a:pt x="3" y="27"/>
                    <a:pt x="4" y="27"/>
                  </a:cubicBezTo>
                  <a:cubicBezTo>
                    <a:pt x="5" y="28"/>
                    <a:pt x="6" y="28"/>
                    <a:pt x="7" y="28"/>
                  </a:cubicBezTo>
                  <a:cubicBezTo>
                    <a:pt x="9" y="28"/>
                    <a:pt x="10" y="28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lose/>
                  <a:moveTo>
                    <a:pt x="11" y="17"/>
                  </a:moveTo>
                  <a:cubicBezTo>
                    <a:pt x="11" y="17"/>
                    <a:pt x="11" y="16"/>
                    <a:pt x="11" y="15"/>
                  </a:cubicBezTo>
                  <a:cubicBezTo>
                    <a:pt x="11" y="15"/>
                    <a:pt x="11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8" y="16"/>
                    <a:pt x="6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7"/>
                    <a:pt x="3" y="17"/>
                  </a:cubicBezTo>
                  <a:cubicBezTo>
                    <a:pt x="3" y="18"/>
                    <a:pt x="3" y="18"/>
                    <a:pt x="4" y="18"/>
                  </a:cubicBezTo>
                  <a:cubicBezTo>
                    <a:pt x="5" y="17"/>
                    <a:pt x="6" y="17"/>
                    <a:pt x="7" y="17"/>
                  </a:cubicBezTo>
                  <a:cubicBezTo>
                    <a:pt x="9" y="17"/>
                    <a:pt x="10" y="17"/>
                    <a:pt x="11" y="18"/>
                  </a:cubicBezTo>
                  <a:cubicBezTo>
                    <a:pt x="11" y="18"/>
                    <a:pt x="11" y="18"/>
                    <a:pt x="11" y="17"/>
                  </a:cubicBezTo>
                  <a:close/>
                  <a:moveTo>
                    <a:pt x="7" y="22"/>
                  </a:move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0"/>
                    <a:pt x="8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4"/>
                    <a:pt x="10" y="24"/>
                    <a:pt x="10" y="24"/>
                  </a:cubicBezTo>
                  <a:cubicBezTo>
                    <a:pt x="9" y="24"/>
                    <a:pt x="9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7" y="23"/>
                    <a:pt x="7" y="23"/>
                    <a:pt x="7" y="22"/>
                  </a:cubicBezTo>
                  <a:close/>
                  <a:moveTo>
                    <a:pt x="11" y="22"/>
                  </a:moveTo>
                  <a:cubicBezTo>
                    <a:pt x="11" y="20"/>
                    <a:pt x="10" y="18"/>
                    <a:pt x="7" y="18"/>
                  </a:cubicBezTo>
                  <a:cubicBezTo>
                    <a:pt x="5" y="18"/>
                    <a:pt x="3" y="20"/>
                    <a:pt x="3" y="22"/>
                  </a:cubicBezTo>
                  <a:cubicBezTo>
                    <a:pt x="3" y="25"/>
                    <a:pt x="5" y="27"/>
                    <a:pt x="7" y="27"/>
                  </a:cubicBezTo>
                  <a:cubicBezTo>
                    <a:pt x="10" y="27"/>
                    <a:pt x="11" y="25"/>
                    <a:pt x="11" y="22"/>
                  </a:cubicBezTo>
                  <a:close/>
                  <a:moveTo>
                    <a:pt x="0" y="23"/>
                  </a:moveTo>
                  <a:cubicBezTo>
                    <a:pt x="0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2"/>
                    <a:pt x="1" y="2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0" y="22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9A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Oval 490"/>
            <p:cNvSpPr>
              <a:spLocks noChangeArrowheads="1"/>
            </p:cNvSpPr>
            <p:nvPr/>
          </p:nvSpPr>
          <p:spPr bwMode="auto">
            <a:xfrm>
              <a:off x="4414838" y="4438650"/>
              <a:ext cx="628650" cy="628650"/>
            </a:xfrm>
            <a:prstGeom prst="ellipse">
              <a:avLst/>
            </a:prstGeom>
            <a:solidFill>
              <a:srgbClr val="7323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491"/>
            <p:cNvSpPr>
              <a:spLocks/>
            </p:cNvSpPr>
            <p:nvPr/>
          </p:nvSpPr>
          <p:spPr bwMode="auto">
            <a:xfrm>
              <a:off x="4548188" y="4522788"/>
              <a:ext cx="495300" cy="544513"/>
            </a:xfrm>
            <a:custGeom>
              <a:avLst/>
              <a:gdLst>
                <a:gd name="T0" fmla="*/ 41 w 41"/>
                <a:gd name="T1" fmla="*/ 19 h 45"/>
                <a:gd name="T2" fmla="*/ 15 w 41"/>
                <a:gd name="T3" fmla="*/ 45 h 45"/>
                <a:gd name="T4" fmla="*/ 11 w 41"/>
                <a:gd name="T5" fmla="*/ 44 h 45"/>
                <a:gd name="T6" fmla="*/ 0 w 41"/>
                <a:gd name="T7" fmla="*/ 33 h 45"/>
                <a:gd name="T8" fmla="*/ 2 w 41"/>
                <a:gd name="T9" fmla="*/ 28 h 45"/>
                <a:gd name="T10" fmla="*/ 0 w 41"/>
                <a:gd name="T11" fmla="*/ 26 h 45"/>
                <a:gd name="T12" fmla="*/ 10 w 41"/>
                <a:gd name="T13" fmla="*/ 4 h 45"/>
                <a:gd name="T14" fmla="*/ 14 w 41"/>
                <a:gd name="T15" fmla="*/ 8 h 45"/>
                <a:gd name="T16" fmla="*/ 14 w 41"/>
                <a:gd name="T17" fmla="*/ 8 h 45"/>
                <a:gd name="T18" fmla="*/ 14 w 41"/>
                <a:gd name="T19" fmla="*/ 7 h 45"/>
                <a:gd name="T20" fmla="*/ 12 w 41"/>
                <a:gd name="T21" fmla="*/ 5 h 45"/>
                <a:gd name="T22" fmla="*/ 17 w 41"/>
                <a:gd name="T23" fmla="*/ 0 h 45"/>
                <a:gd name="T24" fmla="*/ 19 w 41"/>
                <a:gd name="T25" fmla="*/ 2 h 45"/>
                <a:gd name="T26" fmla="*/ 19 w 41"/>
                <a:gd name="T27" fmla="*/ 2 h 45"/>
                <a:gd name="T28" fmla="*/ 21 w 41"/>
                <a:gd name="T29" fmla="*/ 4 h 45"/>
                <a:gd name="T30" fmla="*/ 33 w 41"/>
                <a:gd name="T31" fmla="*/ 8 h 45"/>
                <a:gd name="T32" fmla="*/ 41 w 41"/>
                <a:gd name="T33" fmla="*/ 16 h 45"/>
                <a:gd name="T34" fmla="*/ 41 w 41"/>
                <a:gd name="T35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45">
                  <a:moveTo>
                    <a:pt x="41" y="19"/>
                  </a:moveTo>
                  <a:cubicBezTo>
                    <a:pt x="41" y="33"/>
                    <a:pt x="30" y="45"/>
                    <a:pt x="15" y="45"/>
                  </a:cubicBezTo>
                  <a:cubicBezTo>
                    <a:pt x="14" y="45"/>
                    <a:pt x="13" y="45"/>
                    <a:pt x="11" y="4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7"/>
                    <a:pt x="41" y="18"/>
                    <a:pt x="41" y="19"/>
                  </a:cubicBezTo>
                  <a:close/>
                </a:path>
              </a:pathLst>
            </a:custGeom>
            <a:solidFill>
              <a:srgbClr val="470D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492"/>
            <p:cNvSpPr>
              <a:spLocks noEditPoints="1"/>
            </p:cNvSpPr>
            <p:nvPr/>
          </p:nvSpPr>
          <p:spPr bwMode="auto">
            <a:xfrm>
              <a:off x="4475163" y="4522788"/>
              <a:ext cx="520700" cy="400050"/>
            </a:xfrm>
            <a:custGeom>
              <a:avLst/>
              <a:gdLst>
                <a:gd name="T0" fmla="*/ 37 w 43"/>
                <a:gd name="T1" fmla="*/ 25 h 33"/>
                <a:gd name="T2" fmla="*/ 40 w 43"/>
                <a:gd name="T3" fmla="*/ 9 h 33"/>
                <a:gd name="T4" fmla="*/ 29 w 43"/>
                <a:gd name="T5" fmla="*/ 4 h 33"/>
                <a:gd name="T6" fmla="*/ 26 w 43"/>
                <a:gd name="T7" fmla="*/ 6 h 33"/>
                <a:gd name="T8" fmla="*/ 24 w 43"/>
                <a:gd name="T9" fmla="*/ 21 h 33"/>
                <a:gd name="T10" fmla="*/ 23 w 43"/>
                <a:gd name="T11" fmla="*/ 21 h 33"/>
                <a:gd name="T12" fmla="*/ 23 w 43"/>
                <a:gd name="T13" fmla="*/ 15 h 33"/>
                <a:gd name="T14" fmla="*/ 24 w 43"/>
                <a:gd name="T15" fmla="*/ 14 h 33"/>
                <a:gd name="T16" fmla="*/ 24 w 43"/>
                <a:gd name="T17" fmla="*/ 9 h 33"/>
                <a:gd name="T18" fmla="*/ 23 w 43"/>
                <a:gd name="T19" fmla="*/ 8 h 33"/>
                <a:gd name="T20" fmla="*/ 23 w 43"/>
                <a:gd name="T21" fmla="*/ 5 h 33"/>
                <a:gd name="T22" fmla="*/ 24 w 43"/>
                <a:gd name="T23" fmla="*/ 5 h 33"/>
                <a:gd name="T24" fmla="*/ 24 w 43"/>
                <a:gd name="T25" fmla="*/ 5 h 33"/>
                <a:gd name="T26" fmla="*/ 25 w 43"/>
                <a:gd name="T27" fmla="*/ 4 h 33"/>
                <a:gd name="T28" fmla="*/ 25 w 43"/>
                <a:gd name="T29" fmla="*/ 3 h 33"/>
                <a:gd name="T30" fmla="*/ 24 w 43"/>
                <a:gd name="T31" fmla="*/ 2 h 33"/>
                <a:gd name="T32" fmla="*/ 24 w 43"/>
                <a:gd name="T33" fmla="*/ 2 h 33"/>
                <a:gd name="T34" fmla="*/ 23 w 43"/>
                <a:gd name="T35" fmla="*/ 1 h 33"/>
                <a:gd name="T36" fmla="*/ 23 w 43"/>
                <a:gd name="T37" fmla="*/ 1 h 33"/>
                <a:gd name="T38" fmla="*/ 22 w 43"/>
                <a:gd name="T39" fmla="*/ 0 h 33"/>
                <a:gd name="T40" fmla="*/ 21 w 43"/>
                <a:gd name="T41" fmla="*/ 0 h 33"/>
                <a:gd name="T42" fmla="*/ 20 w 43"/>
                <a:gd name="T43" fmla="*/ 1 h 33"/>
                <a:gd name="T44" fmla="*/ 20 w 43"/>
                <a:gd name="T45" fmla="*/ 1 h 33"/>
                <a:gd name="T46" fmla="*/ 19 w 43"/>
                <a:gd name="T47" fmla="*/ 2 h 33"/>
                <a:gd name="T48" fmla="*/ 19 w 43"/>
                <a:gd name="T49" fmla="*/ 2 h 33"/>
                <a:gd name="T50" fmla="*/ 18 w 43"/>
                <a:gd name="T51" fmla="*/ 3 h 33"/>
                <a:gd name="T52" fmla="*/ 18 w 43"/>
                <a:gd name="T53" fmla="*/ 4 h 33"/>
                <a:gd name="T54" fmla="*/ 18 w 43"/>
                <a:gd name="T55" fmla="*/ 5 h 33"/>
                <a:gd name="T56" fmla="*/ 19 w 43"/>
                <a:gd name="T57" fmla="*/ 5 h 33"/>
                <a:gd name="T58" fmla="*/ 20 w 43"/>
                <a:gd name="T59" fmla="*/ 5 h 33"/>
                <a:gd name="T60" fmla="*/ 20 w 43"/>
                <a:gd name="T61" fmla="*/ 8 h 33"/>
                <a:gd name="T62" fmla="*/ 19 w 43"/>
                <a:gd name="T63" fmla="*/ 9 h 33"/>
                <a:gd name="T64" fmla="*/ 19 w 43"/>
                <a:gd name="T65" fmla="*/ 14 h 33"/>
                <a:gd name="T66" fmla="*/ 20 w 43"/>
                <a:gd name="T67" fmla="*/ 15 h 33"/>
                <a:gd name="T68" fmla="*/ 20 w 43"/>
                <a:gd name="T69" fmla="*/ 21 h 33"/>
                <a:gd name="T70" fmla="*/ 19 w 43"/>
                <a:gd name="T71" fmla="*/ 21 h 33"/>
                <a:gd name="T72" fmla="*/ 17 w 43"/>
                <a:gd name="T73" fmla="*/ 7 h 33"/>
                <a:gd name="T74" fmla="*/ 13 w 43"/>
                <a:gd name="T75" fmla="*/ 4 h 33"/>
                <a:gd name="T76" fmla="*/ 3 w 43"/>
                <a:gd name="T77" fmla="*/ 9 h 33"/>
                <a:gd name="T78" fmla="*/ 6 w 43"/>
                <a:gd name="T79" fmla="*/ 25 h 33"/>
                <a:gd name="T80" fmla="*/ 7 w 43"/>
                <a:gd name="T81" fmla="*/ 26 h 33"/>
                <a:gd name="T82" fmla="*/ 36 w 43"/>
                <a:gd name="T83" fmla="*/ 26 h 33"/>
                <a:gd name="T84" fmla="*/ 37 w 43"/>
                <a:gd name="T85" fmla="*/ 25 h 33"/>
                <a:gd name="T86" fmla="*/ 7 w 43"/>
                <a:gd name="T87" fmla="*/ 27 h 33"/>
                <a:gd name="T88" fmla="*/ 36 w 43"/>
                <a:gd name="T89" fmla="*/ 27 h 33"/>
                <a:gd name="T90" fmla="*/ 37 w 43"/>
                <a:gd name="T91" fmla="*/ 28 h 33"/>
                <a:gd name="T92" fmla="*/ 37 w 43"/>
                <a:gd name="T93" fmla="*/ 32 h 33"/>
                <a:gd name="T94" fmla="*/ 36 w 43"/>
                <a:gd name="T95" fmla="*/ 33 h 33"/>
                <a:gd name="T96" fmla="*/ 7 w 43"/>
                <a:gd name="T97" fmla="*/ 33 h 33"/>
                <a:gd name="T98" fmla="*/ 6 w 43"/>
                <a:gd name="T99" fmla="*/ 32 h 33"/>
                <a:gd name="T100" fmla="*/ 6 w 43"/>
                <a:gd name="T101" fmla="*/ 28 h 33"/>
                <a:gd name="T102" fmla="*/ 7 w 43"/>
                <a:gd name="T103" fmla="*/ 2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" h="33">
                  <a:moveTo>
                    <a:pt x="37" y="25"/>
                  </a:moveTo>
                  <a:cubicBezTo>
                    <a:pt x="39" y="20"/>
                    <a:pt x="43" y="13"/>
                    <a:pt x="40" y="9"/>
                  </a:cubicBezTo>
                  <a:cubicBezTo>
                    <a:pt x="38" y="6"/>
                    <a:pt x="34" y="5"/>
                    <a:pt x="29" y="4"/>
                  </a:cubicBezTo>
                  <a:cubicBezTo>
                    <a:pt x="26" y="3"/>
                    <a:pt x="26" y="4"/>
                    <a:pt x="26" y="6"/>
                  </a:cubicBezTo>
                  <a:cubicBezTo>
                    <a:pt x="26" y="12"/>
                    <a:pt x="25" y="17"/>
                    <a:pt x="24" y="21"/>
                  </a:cubicBezTo>
                  <a:cubicBezTo>
                    <a:pt x="23" y="24"/>
                    <a:pt x="23" y="24"/>
                    <a:pt x="23" y="21"/>
                  </a:cubicBezTo>
                  <a:cubicBezTo>
                    <a:pt x="23" y="18"/>
                    <a:pt x="23" y="19"/>
                    <a:pt x="23" y="15"/>
                  </a:cubicBezTo>
                  <a:cubicBezTo>
                    <a:pt x="23" y="14"/>
                    <a:pt x="23" y="14"/>
                    <a:pt x="24" y="14"/>
                  </a:cubicBezTo>
                  <a:cubicBezTo>
                    <a:pt x="25" y="13"/>
                    <a:pt x="25" y="10"/>
                    <a:pt x="24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3" y="7"/>
                    <a:pt x="23" y="6"/>
                    <a:pt x="23" y="5"/>
                  </a:cubicBezTo>
                  <a:cubicBezTo>
                    <a:pt x="23" y="5"/>
                    <a:pt x="23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5"/>
                    <a:pt x="25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25" y="2"/>
                    <a:pt x="25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8" y="3"/>
                  </a:cubicBezTo>
                  <a:cubicBezTo>
                    <a:pt x="18" y="3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7"/>
                    <a:pt x="20" y="8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10"/>
                    <a:pt x="18" y="13"/>
                    <a:pt x="19" y="14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9"/>
                    <a:pt x="20" y="18"/>
                    <a:pt x="20" y="21"/>
                  </a:cubicBezTo>
                  <a:cubicBezTo>
                    <a:pt x="20" y="24"/>
                    <a:pt x="20" y="24"/>
                    <a:pt x="19" y="21"/>
                  </a:cubicBezTo>
                  <a:cubicBezTo>
                    <a:pt x="18" y="17"/>
                    <a:pt x="17" y="12"/>
                    <a:pt x="17" y="7"/>
                  </a:cubicBezTo>
                  <a:cubicBezTo>
                    <a:pt x="17" y="4"/>
                    <a:pt x="16" y="3"/>
                    <a:pt x="13" y="4"/>
                  </a:cubicBezTo>
                  <a:cubicBezTo>
                    <a:pt x="9" y="5"/>
                    <a:pt x="5" y="6"/>
                    <a:pt x="3" y="9"/>
                  </a:cubicBezTo>
                  <a:cubicBezTo>
                    <a:pt x="0" y="13"/>
                    <a:pt x="4" y="20"/>
                    <a:pt x="6" y="25"/>
                  </a:cubicBezTo>
                  <a:cubicBezTo>
                    <a:pt x="6" y="26"/>
                    <a:pt x="6" y="26"/>
                    <a:pt x="7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7" y="26"/>
                    <a:pt x="37" y="26"/>
                    <a:pt x="37" y="25"/>
                  </a:cubicBezTo>
                  <a:close/>
                  <a:moveTo>
                    <a:pt x="7" y="27"/>
                  </a:moveTo>
                  <a:cubicBezTo>
                    <a:pt x="36" y="27"/>
                    <a:pt x="36" y="27"/>
                    <a:pt x="36" y="27"/>
                  </a:cubicBezTo>
                  <a:cubicBezTo>
                    <a:pt x="37" y="27"/>
                    <a:pt x="37" y="28"/>
                    <a:pt x="37" y="28"/>
                  </a:cubicBezTo>
                  <a:cubicBezTo>
                    <a:pt x="37" y="30"/>
                    <a:pt x="37" y="31"/>
                    <a:pt x="37" y="32"/>
                  </a:cubicBezTo>
                  <a:cubicBezTo>
                    <a:pt x="37" y="33"/>
                    <a:pt x="37" y="33"/>
                    <a:pt x="36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6" y="33"/>
                    <a:pt x="6" y="33"/>
                    <a:pt x="6" y="32"/>
                  </a:cubicBezTo>
                  <a:cubicBezTo>
                    <a:pt x="6" y="31"/>
                    <a:pt x="6" y="30"/>
                    <a:pt x="6" y="28"/>
                  </a:cubicBezTo>
                  <a:cubicBezTo>
                    <a:pt x="6" y="28"/>
                    <a:pt x="6" y="27"/>
                    <a:pt x="7" y="27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Oval 493"/>
            <p:cNvSpPr>
              <a:spLocks noChangeArrowheads="1"/>
            </p:cNvSpPr>
            <p:nvPr/>
          </p:nvSpPr>
          <p:spPr bwMode="auto">
            <a:xfrm>
              <a:off x="4414838" y="3629025"/>
              <a:ext cx="628650" cy="639763"/>
            </a:xfrm>
            <a:prstGeom prst="ellipse">
              <a:avLst/>
            </a:prstGeom>
            <a:solidFill>
              <a:srgbClr val="2EA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494"/>
            <p:cNvSpPr>
              <a:spLocks/>
            </p:cNvSpPr>
            <p:nvPr/>
          </p:nvSpPr>
          <p:spPr bwMode="auto">
            <a:xfrm>
              <a:off x="4559300" y="3736975"/>
              <a:ext cx="484188" cy="531813"/>
            </a:xfrm>
            <a:custGeom>
              <a:avLst/>
              <a:gdLst>
                <a:gd name="T0" fmla="*/ 40 w 40"/>
                <a:gd name="T1" fmla="*/ 17 h 44"/>
                <a:gd name="T2" fmla="*/ 40 w 40"/>
                <a:gd name="T3" fmla="*/ 13 h 44"/>
                <a:gd name="T4" fmla="*/ 27 w 40"/>
                <a:gd name="T5" fmla="*/ 0 h 44"/>
                <a:gd name="T6" fmla="*/ 27 w 40"/>
                <a:gd name="T7" fmla="*/ 0 h 44"/>
                <a:gd name="T8" fmla="*/ 27 w 40"/>
                <a:gd name="T9" fmla="*/ 0 h 44"/>
                <a:gd name="T10" fmla="*/ 2 w 40"/>
                <a:gd name="T11" fmla="*/ 0 h 44"/>
                <a:gd name="T12" fmla="*/ 1 w 40"/>
                <a:gd name="T13" fmla="*/ 1 h 44"/>
                <a:gd name="T14" fmla="*/ 1 w 40"/>
                <a:gd name="T15" fmla="*/ 5 h 44"/>
                <a:gd name="T16" fmla="*/ 2 w 40"/>
                <a:gd name="T17" fmla="*/ 5 h 44"/>
                <a:gd name="T18" fmla="*/ 1 w 40"/>
                <a:gd name="T19" fmla="*/ 6 h 44"/>
                <a:gd name="T20" fmla="*/ 1 w 40"/>
                <a:gd name="T21" fmla="*/ 10 h 44"/>
                <a:gd name="T22" fmla="*/ 2 w 40"/>
                <a:gd name="T23" fmla="*/ 10 h 44"/>
                <a:gd name="T24" fmla="*/ 1 w 40"/>
                <a:gd name="T25" fmla="*/ 11 h 44"/>
                <a:gd name="T26" fmla="*/ 1 w 40"/>
                <a:gd name="T27" fmla="*/ 17 h 44"/>
                <a:gd name="T28" fmla="*/ 1 w 40"/>
                <a:gd name="T29" fmla="*/ 17 h 44"/>
                <a:gd name="T30" fmla="*/ 0 w 40"/>
                <a:gd name="T31" fmla="*/ 19 h 44"/>
                <a:gd name="T32" fmla="*/ 0 w 40"/>
                <a:gd name="T33" fmla="*/ 33 h 44"/>
                <a:gd name="T34" fmla="*/ 1 w 40"/>
                <a:gd name="T35" fmla="*/ 34 h 44"/>
                <a:gd name="T36" fmla="*/ 8 w 40"/>
                <a:gd name="T37" fmla="*/ 42 h 44"/>
                <a:gd name="T38" fmla="*/ 9 w 40"/>
                <a:gd name="T39" fmla="*/ 42 h 44"/>
                <a:gd name="T40" fmla="*/ 9 w 40"/>
                <a:gd name="T41" fmla="*/ 42 h 44"/>
                <a:gd name="T42" fmla="*/ 9 w 40"/>
                <a:gd name="T43" fmla="*/ 43 h 44"/>
                <a:gd name="T44" fmla="*/ 10 w 40"/>
                <a:gd name="T45" fmla="*/ 43 h 44"/>
                <a:gd name="T46" fmla="*/ 10 w 40"/>
                <a:gd name="T47" fmla="*/ 43 h 44"/>
                <a:gd name="T48" fmla="*/ 14 w 40"/>
                <a:gd name="T49" fmla="*/ 44 h 44"/>
                <a:gd name="T50" fmla="*/ 40 w 40"/>
                <a:gd name="T51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" h="44">
                  <a:moveTo>
                    <a:pt x="40" y="17"/>
                  </a:moveTo>
                  <a:cubicBezTo>
                    <a:pt x="40" y="16"/>
                    <a:pt x="40" y="15"/>
                    <a:pt x="40" y="1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0" y="18"/>
                    <a:pt x="0" y="19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1" y="34"/>
                    <a:pt x="1" y="34"/>
                  </a:cubicBezTo>
                  <a:cubicBezTo>
                    <a:pt x="1" y="35"/>
                    <a:pt x="8" y="42"/>
                    <a:pt x="8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1" y="43"/>
                    <a:pt x="13" y="44"/>
                    <a:pt x="14" y="44"/>
                  </a:cubicBezTo>
                  <a:cubicBezTo>
                    <a:pt x="29" y="44"/>
                    <a:pt x="40" y="32"/>
                    <a:pt x="40" y="17"/>
                  </a:cubicBezTo>
                  <a:close/>
                </a:path>
              </a:pathLst>
            </a:custGeom>
            <a:solidFill>
              <a:srgbClr val="159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495"/>
            <p:cNvSpPr>
              <a:spLocks noEditPoints="1"/>
            </p:cNvSpPr>
            <p:nvPr/>
          </p:nvSpPr>
          <p:spPr bwMode="auto">
            <a:xfrm>
              <a:off x="4559300" y="3736975"/>
              <a:ext cx="363538" cy="423863"/>
            </a:xfrm>
            <a:custGeom>
              <a:avLst/>
              <a:gdLst>
                <a:gd name="T0" fmla="*/ 29 w 30"/>
                <a:gd name="T1" fmla="*/ 23 h 35"/>
                <a:gd name="T2" fmla="*/ 22 w 30"/>
                <a:gd name="T3" fmla="*/ 26 h 35"/>
                <a:gd name="T4" fmla="*/ 29 w 30"/>
                <a:gd name="T5" fmla="*/ 33 h 35"/>
                <a:gd name="T6" fmla="*/ 0 w 30"/>
                <a:gd name="T7" fmla="*/ 19 h 35"/>
                <a:gd name="T8" fmla="*/ 28 w 30"/>
                <a:gd name="T9" fmla="*/ 1 h 35"/>
                <a:gd name="T10" fmla="*/ 24 w 30"/>
                <a:gd name="T11" fmla="*/ 1 h 35"/>
                <a:gd name="T12" fmla="*/ 14 w 30"/>
                <a:gd name="T13" fmla="*/ 2 h 35"/>
                <a:gd name="T14" fmla="*/ 5 w 30"/>
                <a:gd name="T15" fmla="*/ 1 h 35"/>
                <a:gd name="T16" fmla="*/ 1 w 30"/>
                <a:gd name="T17" fmla="*/ 1 h 35"/>
                <a:gd name="T18" fmla="*/ 28 w 30"/>
                <a:gd name="T19" fmla="*/ 6 h 35"/>
                <a:gd name="T20" fmla="*/ 24 w 30"/>
                <a:gd name="T21" fmla="*/ 6 h 35"/>
                <a:gd name="T22" fmla="*/ 14 w 30"/>
                <a:gd name="T23" fmla="*/ 6 h 35"/>
                <a:gd name="T24" fmla="*/ 5 w 30"/>
                <a:gd name="T25" fmla="*/ 6 h 35"/>
                <a:gd name="T26" fmla="*/ 1 w 30"/>
                <a:gd name="T27" fmla="*/ 6 h 35"/>
                <a:gd name="T28" fmla="*/ 28 w 30"/>
                <a:gd name="T29" fmla="*/ 11 h 35"/>
                <a:gd name="T30" fmla="*/ 26 w 30"/>
                <a:gd name="T31" fmla="*/ 13 h 35"/>
                <a:gd name="T32" fmla="*/ 19 w 30"/>
                <a:gd name="T33" fmla="*/ 17 h 35"/>
                <a:gd name="T34" fmla="*/ 11 w 30"/>
                <a:gd name="T35" fmla="*/ 16 h 35"/>
                <a:gd name="T36" fmla="*/ 12 w 30"/>
                <a:gd name="T37" fmla="*/ 11 h 35"/>
                <a:gd name="T38" fmla="*/ 2 w 30"/>
                <a:gd name="T39" fmla="*/ 17 h 35"/>
                <a:gd name="T40" fmla="*/ 2 w 30"/>
                <a:gd name="T41" fmla="*/ 21 h 35"/>
                <a:gd name="T42" fmla="*/ 2 w 30"/>
                <a:gd name="T43" fmla="*/ 20 h 35"/>
                <a:gd name="T44" fmla="*/ 20 w 30"/>
                <a:gd name="T45" fmla="*/ 19 h 35"/>
                <a:gd name="T46" fmla="*/ 20 w 30"/>
                <a:gd name="T47" fmla="*/ 33 h 35"/>
                <a:gd name="T48" fmla="*/ 20 w 30"/>
                <a:gd name="T49" fmla="*/ 33 h 35"/>
                <a:gd name="T50" fmla="*/ 15 w 30"/>
                <a:gd name="T51" fmla="*/ 19 h 35"/>
                <a:gd name="T52" fmla="*/ 15 w 30"/>
                <a:gd name="T53" fmla="*/ 33 h 35"/>
                <a:gd name="T54" fmla="*/ 14 w 30"/>
                <a:gd name="T55" fmla="*/ 19 h 35"/>
                <a:gd name="T56" fmla="*/ 14 w 30"/>
                <a:gd name="T57" fmla="*/ 33 h 35"/>
                <a:gd name="T58" fmla="*/ 14 w 30"/>
                <a:gd name="T59" fmla="*/ 33 h 35"/>
                <a:gd name="T60" fmla="*/ 3 w 30"/>
                <a:gd name="T61" fmla="*/ 19 h 35"/>
                <a:gd name="T62" fmla="*/ 11 w 30"/>
                <a:gd name="T63" fmla="*/ 19 h 35"/>
                <a:gd name="T64" fmla="*/ 9 w 30"/>
                <a:gd name="T65" fmla="*/ 33 h 35"/>
                <a:gd name="T66" fmla="*/ 6 w 30"/>
                <a:gd name="T67" fmla="*/ 19 h 35"/>
                <a:gd name="T68" fmla="*/ 6 w 30"/>
                <a:gd name="T69" fmla="*/ 19 h 35"/>
                <a:gd name="T70" fmla="*/ 21 w 30"/>
                <a:gd name="T71" fmla="*/ 19 h 35"/>
                <a:gd name="T72" fmla="*/ 22 w 30"/>
                <a:gd name="T73" fmla="*/ 33 h 35"/>
                <a:gd name="T74" fmla="*/ 24 w 30"/>
                <a:gd name="T75" fmla="*/ 33 h 35"/>
                <a:gd name="T76" fmla="*/ 27 w 30"/>
                <a:gd name="T77" fmla="*/ 33 h 35"/>
                <a:gd name="T78" fmla="*/ 27 w 30"/>
                <a:gd name="T79" fmla="*/ 31 h 35"/>
                <a:gd name="T80" fmla="*/ 27 w 30"/>
                <a:gd name="T81" fmla="*/ 30 h 35"/>
                <a:gd name="T82" fmla="*/ 27 w 30"/>
                <a:gd name="T83" fmla="*/ 23 h 35"/>
                <a:gd name="T84" fmla="*/ 27 w 30"/>
                <a:gd name="T85" fmla="*/ 23 h 35"/>
                <a:gd name="T86" fmla="*/ 27 w 30"/>
                <a:gd name="T87" fmla="*/ 19 h 35"/>
                <a:gd name="T88" fmla="*/ 26 w 30"/>
                <a:gd name="T89" fmla="*/ 19 h 35"/>
                <a:gd name="T90" fmla="*/ 26 w 30"/>
                <a:gd name="T91" fmla="*/ 19 h 35"/>
                <a:gd name="T92" fmla="*/ 8 w 30"/>
                <a:gd name="T93" fmla="*/ 33 h 35"/>
                <a:gd name="T94" fmla="*/ 3 w 30"/>
                <a:gd name="T95" fmla="*/ 33 h 35"/>
                <a:gd name="T96" fmla="*/ 2 w 30"/>
                <a:gd name="T97" fmla="*/ 32 h 35"/>
                <a:gd name="T98" fmla="*/ 2 w 30"/>
                <a:gd name="T99" fmla="*/ 33 h 35"/>
                <a:gd name="T100" fmla="*/ 2 w 30"/>
                <a:gd name="T101" fmla="*/ 28 h 35"/>
                <a:gd name="T102" fmla="*/ 2 w 30"/>
                <a:gd name="T103" fmla="*/ 25 h 35"/>
                <a:gd name="T104" fmla="*/ 2 w 30"/>
                <a:gd name="T105" fmla="*/ 24 h 35"/>
                <a:gd name="T106" fmla="*/ 2 w 30"/>
                <a:gd name="T107" fmla="*/ 24 h 35"/>
                <a:gd name="T108" fmla="*/ 22 w 30"/>
                <a:gd name="T109" fmla="*/ 26 h 35"/>
                <a:gd name="T110" fmla="*/ 30 w 30"/>
                <a:gd name="T111" fmla="*/ 26 h 35"/>
                <a:gd name="T112" fmla="*/ 24 w 30"/>
                <a:gd name="T113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" h="35">
                  <a:moveTo>
                    <a:pt x="2" y="17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28" y="17"/>
                    <a:pt x="29" y="18"/>
                    <a:pt x="29" y="19"/>
                  </a:cubicBezTo>
                  <a:cubicBezTo>
                    <a:pt x="29" y="20"/>
                    <a:pt x="29" y="22"/>
                    <a:pt x="29" y="23"/>
                  </a:cubicBezTo>
                  <a:cubicBezTo>
                    <a:pt x="29" y="24"/>
                    <a:pt x="28" y="24"/>
                    <a:pt x="28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4"/>
                    <a:pt x="22" y="25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7"/>
                    <a:pt x="23" y="28"/>
                    <a:pt x="24" y="28"/>
                  </a:cubicBezTo>
                  <a:cubicBezTo>
                    <a:pt x="25" y="28"/>
                    <a:pt x="27" y="28"/>
                    <a:pt x="28" y="28"/>
                  </a:cubicBezTo>
                  <a:cubicBezTo>
                    <a:pt x="28" y="28"/>
                    <a:pt x="29" y="28"/>
                    <a:pt x="29" y="29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4"/>
                    <a:pt x="28" y="35"/>
                    <a:pt x="27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4"/>
                    <a:pt x="0" y="3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lose/>
                  <a:moveTo>
                    <a:pt x="2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8" y="1"/>
                    <a:pt x="28" y="1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3"/>
                    <a:pt x="24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9" y="3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3"/>
                    <a:pt x="16" y="2"/>
                    <a:pt x="14" y="2"/>
                  </a:cubicBezTo>
                  <a:cubicBezTo>
                    <a:pt x="13" y="2"/>
                    <a:pt x="11" y="3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11" y="2"/>
                    <a:pt x="12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lose/>
                  <a:moveTo>
                    <a:pt x="2" y="5"/>
                  </a:move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8" y="5"/>
                    <a:pt x="28" y="6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4" y="8"/>
                    <a:pt x="24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7"/>
                    <a:pt x="19" y="8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8"/>
                    <a:pt x="16" y="6"/>
                    <a:pt x="14" y="6"/>
                  </a:cubicBezTo>
                  <a:cubicBezTo>
                    <a:pt x="13" y="6"/>
                    <a:pt x="11" y="8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8"/>
                    <a:pt x="11" y="7"/>
                    <a:pt x="12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2" y="5"/>
                    <a:pt x="2" y="5"/>
                  </a:cubicBezTo>
                  <a:close/>
                  <a:moveTo>
                    <a:pt x="2" y="10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8" y="10"/>
                    <a:pt x="28" y="11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3"/>
                    <a:pt x="24" y="12"/>
                    <a:pt x="24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2"/>
                    <a:pt x="19" y="14"/>
                    <a:pt x="19" y="16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6"/>
                    <a:pt x="18" y="16"/>
                  </a:cubicBezTo>
                  <a:cubicBezTo>
                    <a:pt x="18" y="13"/>
                    <a:pt x="16" y="11"/>
                    <a:pt x="14" y="11"/>
                  </a:cubicBezTo>
                  <a:cubicBezTo>
                    <a:pt x="12" y="11"/>
                    <a:pt x="11" y="13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6"/>
                    <a:pt x="9" y="16"/>
                  </a:cubicBezTo>
                  <a:cubicBezTo>
                    <a:pt x="9" y="14"/>
                    <a:pt x="10" y="12"/>
                    <a:pt x="12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4" y="13"/>
                    <a:pt x="2" y="13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2" y="10"/>
                    <a:pt x="2" y="10"/>
                  </a:cubicBezTo>
                  <a:close/>
                  <a:moveTo>
                    <a:pt x="2" y="21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lose/>
                  <a:moveTo>
                    <a:pt x="18" y="19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lose/>
                  <a:moveTo>
                    <a:pt x="20" y="33"/>
                  </a:move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lose/>
                  <a:moveTo>
                    <a:pt x="15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lose/>
                  <a:moveTo>
                    <a:pt x="17" y="33"/>
                  </a:move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lose/>
                  <a:moveTo>
                    <a:pt x="12" y="19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14" y="33"/>
                  </a:move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lose/>
                  <a:moveTo>
                    <a:pt x="3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lose/>
                  <a:moveTo>
                    <a:pt x="9" y="19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lose/>
                  <a:moveTo>
                    <a:pt x="11" y="33"/>
                  </a:move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lose/>
                  <a:moveTo>
                    <a:pt x="6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lose/>
                  <a:moveTo>
                    <a:pt x="23" y="19"/>
                  </a:moveTo>
                  <a:cubicBezTo>
                    <a:pt x="23" y="19"/>
                    <a:pt x="23" y="19"/>
                    <a:pt x="23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3" y="19"/>
                    <a:pt x="23" y="19"/>
                    <a:pt x="23" y="19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3" y="33"/>
                    <a:pt x="22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4" y="33"/>
                  </a:moveTo>
                  <a:cubicBezTo>
                    <a:pt x="24" y="33"/>
                    <a:pt x="24" y="33"/>
                    <a:pt x="24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33"/>
                    <a:pt x="26" y="33"/>
                    <a:pt x="25" y="33"/>
                  </a:cubicBezTo>
                  <a:cubicBezTo>
                    <a:pt x="24" y="33"/>
                    <a:pt x="24" y="33"/>
                    <a:pt x="24" y="33"/>
                  </a:cubicBezTo>
                  <a:close/>
                  <a:moveTo>
                    <a:pt x="27" y="33"/>
                  </a:move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3"/>
                    <a:pt x="27" y="33"/>
                  </a:cubicBezTo>
                  <a:close/>
                  <a:moveTo>
                    <a:pt x="27" y="30"/>
                  </a:moveTo>
                  <a:cubicBezTo>
                    <a:pt x="27" y="31"/>
                    <a:pt x="27" y="31"/>
                    <a:pt x="27" y="30"/>
                  </a:cubicBezTo>
                  <a:cubicBezTo>
                    <a:pt x="27" y="30"/>
                    <a:pt x="27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30"/>
                    <a:pt x="27" y="30"/>
                    <a:pt x="27" y="30"/>
                  </a:cubicBezTo>
                  <a:close/>
                  <a:moveTo>
                    <a:pt x="27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3"/>
                    <a:pt x="27" y="23"/>
                  </a:cubicBezTo>
                  <a:close/>
                  <a:moveTo>
                    <a:pt x="27" y="21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7" y="21"/>
                  </a:cubicBezTo>
                  <a:close/>
                  <a:moveTo>
                    <a:pt x="26" y="19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8" y="33"/>
                  </a:move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lose/>
                  <a:moveTo>
                    <a:pt x="5" y="33"/>
                  </a:move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lose/>
                  <a:moveTo>
                    <a:pt x="2" y="33"/>
                  </a:moveTo>
                  <a:cubicBezTo>
                    <a:pt x="2" y="33"/>
                    <a:pt x="2" y="32"/>
                    <a:pt x="2" y="32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3" y="33"/>
                    <a:pt x="2" y="33"/>
                  </a:cubicBezTo>
                  <a:close/>
                  <a:moveTo>
                    <a:pt x="2" y="30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lose/>
                  <a:moveTo>
                    <a:pt x="2" y="27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2" y="24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lose/>
                  <a:moveTo>
                    <a:pt x="29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3" y="24"/>
                    <a:pt x="22" y="25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7"/>
                    <a:pt x="23" y="28"/>
                    <a:pt x="24" y="28"/>
                  </a:cubicBezTo>
                  <a:cubicBezTo>
                    <a:pt x="25" y="28"/>
                    <a:pt x="27" y="28"/>
                    <a:pt x="29" y="28"/>
                  </a:cubicBezTo>
                  <a:cubicBezTo>
                    <a:pt x="29" y="28"/>
                    <a:pt x="30" y="27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5"/>
                    <a:pt x="29" y="24"/>
                    <a:pt x="29" y="24"/>
                  </a:cubicBezTo>
                  <a:close/>
                  <a:moveTo>
                    <a:pt x="24" y="25"/>
                  </a:moveTo>
                  <a:cubicBezTo>
                    <a:pt x="24" y="25"/>
                    <a:pt x="23" y="25"/>
                    <a:pt x="23" y="26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5" y="27"/>
                    <a:pt x="25" y="27"/>
                    <a:pt x="25" y="26"/>
                  </a:cubicBezTo>
                  <a:cubicBezTo>
                    <a:pt x="25" y="25"/>
                    <a:pt x="25" y="25"/>
                    <a:pt x="24" y="25"/>
                  </a:cubicBezTo>
                  <a:close/>
                </a:path>
              </a:pathLst>
            </a:custGeom>
            <a:solidFill>
              <a:srgbClr val="F9A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Oval 496"/>
            <p:cNvSpPr>
              <a:spLocks noChangeArrowheads="1"/>
            </p:cNvSpPr>
            <p:nvPr/>
          </p:nvSpPr>
          <p:spPr bwMode="auto">
            <a:xfrm>
              <a:off x="6022975" y="3629025"/>
              <a:ext cx="630238" cy="639763"/>
            </a:xfrm>
            <a:prstGeom prst="ellipse">
              <a:avLst/>
            </a:prstGeom>
            <a:solidFill>
              <a:srgbClr val="184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497"/>
            <p:cNvSpPr>
              <a:spLocks/>
            </p:cNvSpPr>
            <p:nvPr/>
          </p:nvSpPr>
          <p:spPr bwMode="auto">
            <a:xfrm>
              <a:off x="6119813" y="3822700"/>
              <a:ext cx="533400" cy="446088"/>
            </a:xfrm>
            <a:custGeom>
              <a:avLst/>
              <a:gdLst>
                <a:gd name="T0" fmla="*/ 44 w 44"/>
                <a:gd name="T1" fmla="*/ 10 h 37"/>
                <a:gd name="T2" fmla="*/ 18 w 44"/>
                <a:gd name="T3" fmla="*/ 37 h 37"/>
                <a:gd name="T4" fmla="*/ 16 w 44"/>
                <a:gd name="T5" fmla="*/ 36 h 37"/>
                <a:gd name="T6" fmla="*/ 0 w 44"/>
                <a:gd name="T7" fmla="*/ 21 h 37"/>
                <a:gd name="T8" fmla="*/ 1 w 44"/>
                <a:gd name="T9" fmla="*/ 5 h 37"/>
                <a:gd name="T10" fmla="*/ 35 w 44"/>
                <a:gd name="T11" fmla="*/ 0 h 37"/>
                <a:gd name="T12" fmla="*/ 44 w 44"/>
                <a:gd name="T13" fmla="*/ 8 h 37"/>
                <a:gd name="T14" fmla="*/ 44 w 44"/>
                <a:gd name="T15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37">
                  <a:moveTo>
                    <a:pt x="44" y="10"/>
                  </a:moveTo>
                  <a:cubicBezTo>
                    <a:pt x="44" y="25"/>
                    <a:pt x="32" y="37"/>
                    <a:pt x="18" y="37"/>
                  </a:cubicBezTo>
                  <a:cubicBezTo>
                    <a:pt x="17" y="37"/>
                    <a:pt x="16" y="37"/>
                    <a:pt x="16" y="3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9"/>
                    <a:pt x="44" y="10"/>
                    <a:pt x="44" y="10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498"/>
            <p:cNvSpPr>
              <a:spLocks noEditPoints="1"/>
            </p:cNvSpPr>
            <p:nvPr/>
          </p:nvSpPr>
          <p:spPr bwMode="auto">
            <a:xfrm>
              <a:off x="6119813" y="3822700"/>
              <a:ext cx="436563" cy="254000"/>
            </a:xfrm>
            <a:custGeom>
              <a:avLst/>
              <a:gdLst>
                <a:gd name="T0" fmla="*/ 36 w 36"/>
                <a:gd name="T1" fmla="*/ 1 h 21"/>
                <a:gd name="T2" fmla="*/ 1 w 36"/>
                <a:gd name="T3" fmla="*/ 21 h 21"/>
                <a:gd name="T4" fmla="*/ 1 w 36"/>
                <a:gd name="T5" fmla="*/ 0 h 21"/>
                <a:gd name="T6" fmla="*/ 3 w 36"/>
                <a:gd name="T7" fmla="*/ 8 h 21"/>
                <a:gd name="T8" fmla="*/ 3 w 36"/>
                <a:gd name="T9" fmla="*/ 7 h 21"/>
                <a:gd name="T10" fmla="*/ 17 w 36"/>
                <a:gd name="T11" fmla="*/ 20 h 21"/>
                <a:gd name="T12" fmla="*/ 3 w 36"/>
                <a:gd name="T13" fmla="*/ 13 h 21"/>
                <a:gd name="T14" fmla="*/ 3 w 36"/>
                <a:gd name="T15" fmla="*/ 15 h 21"/>
                <a:gd name="T16" fmla="*/ 28 w 36"/>
                <a:gd name="T17" fmla="*/ 13 h 21"/>
                <a:gd name="T18" fmla="*/ 23 w 36"/>
                <a:gd name="T19" fmla="*/ 13 h 21"/>
                <a:gd name="T20" fmla="*/ 21 w 36"/>
                <a:gd name="T21" fmla="*/ 15 h 21"/>
                <a:gd name="T22" fmla="*/ 10 w 36"/>
                <a:gd name="T23" fmla="*/ 13 h 21"/>
                <a:gd name="T24" fmla="*/ 10 w 36"/>
                <a:gd name="T25" fmla="*/ 15 h 21"/>
                <a:gd name="T26" fmla="*/ 7 w 36"/>
                <a:gd name="T27" fmla="*/ 16 h 21"/>
                <a:gd name="T28" fmla="*/ 3 w 36"/>
                <a:gd name="T29" fmla="*/ 16 h 21"/>
                <a:gd name="T30" fmla="*/ 19 w 36"/>
                <a:gd name="T31" fmla="*/ 17 h 21"/>
                <a:gd name="T32" fmla="*/ 23 w 36"/>
                <a:gd name="T33" fmla="*/ 6 h 21"/>
                <a:gd name="T34" fmla="*/ 23 w 36"/>
                <a:gd name="T35" fmla="*/ 11 h 21"/>
                <a:gd name="T36" fmla="*/ 4 w 36"/>
                <a:gd name="T37" fmla="*/ 7 h 21"/>
                <a:gd name="T38" fmla="*/ 3 w 36"/>
                <a:gd name="T39" fmla="*/ 7 h 21"/>
                <a:gd name="T40" fmla="*/ 6 w 36"/>
                <a:gd name="T41" fmla="*/ 8 h 21"/>
                <a:gd name="T42" fmla="*/ 6 w 36"/>
                <a:gd name="T43" fmla="*/ 7 h 21"/>
                <a:gd name="T44" fmla="*/ 6 w 36"/>
                <a:gd name="T45" fmla="*/ 8 h 21"/>
                <a:gd name="T46" fmla="*/ 8 w 36"/>
                <a:gd name="T47" fmla="*/ 7 h 21"/>
                <a:gd name="T48" fmla="*/ 7 w 36"/>
                <a:gd name="T49" fmla="*/ 8 h 21"/>
                <a:gd name="T50" fmla="*/ 8 w 36"/>
                <a:gd name="T51" fmla="*/ 9 h 21"/>
                <a:gd name="T52" fmla="*/ 8 w 36"/>
                <a:gd name="T53" fmla="*/ 9 h 21"/>
                <a:gd name="T54" fmla="*/ 7 w 36"/>
                <a:gd name="T55" fmla="*/ 10 h 21"/>
                <a:gd name="T56" fmla="*/ 8 w 36"/>
                <a:gd name="T57" fmla="*/ 10 h 21"/>
                <a:gd name="T58" fmla="*/ 7 w 36"/>
                <a:gd name="T59" fmla="*/ 12 h 21"/>
                <a:gd name="T60" fmla="*/ 7 w 36"/>
                <a:gd name="T61" fmla="*/ 12 h 21"/>
                <a:gd name="T62" fmla="*/ 7 w 36"/>
                <a:gd name="T63" fmla="*/ 11 h 21"/>
                <a:gd name="T64" fmla="*/ 4 w 36"/>
                <a:gd name="T65" fmla="*/ 12 h 21"/>
                <a:gd name="T66" fmla="*/ 6 w 36"/>
                <a:gd name="T67" fmla="*/ 12 h 21"/>
                <a:gd name="T68" fmla="*/ 3 w 36"/>
                <a:gd name="T69" fmla="*/ 11 h 21"/>
                <a:gd name="T70" fmla="*/ 3 w 36"/>
                <a:gd name="T71" fmla="*/ 12 h 21"/>
                <a:gd name="T72" fmla="*/ 3 w 36"/>
                <a:gd name="T73" fmla="*/ 10 h 21"/>
                <a:gd name="T74" fmla="*/ 3 w 36"/>
                <a:gd name="T75" fmla="*/ 10 h 21"/>
                <a:gd name="T76" fmla="*/ 3 w 36"/>
                <a:gd name="T77" fmla="*/ 10 h 21"/>
                <a:gd name="T78" fmla="*/ 3 w 36"/>
                <a:gd name="T79" fmla="*/ 9 h 21"/>
                <a:gd name="T80" fmla="*/ 3 w 36"/>
                <a:gd name="T81" fmla="*/ 9 h 21"/>
                <a:gd name="T82" fmla="*/ 6 w 36"/>
                <a:gd name="T83" fmla="*/ 8 h 21"/>
                <a:gd name="T84" fmla="*/ 3 w 36"/>
                <a:gd name="T85" fmla="*/ 8 h 21"/>
                <a:gd name="T86" fmla="*/ 7 w 36"/>
                <a:gd name="T87" fmla="*/ 8 h 21"/>
                <a:gd name="T88" fmla="*/ 6 w 36"/>
                <a:gd name="T89" fmla="*/ 8 h 21"/>
                <a:gd name="T90" fmla="*/ 5 w 36"/>
                <a:gd name="T91" fmla="*/ 8 h 21"/>
                <a:gd name="T92" fmla="*/ 6 w 36"/>
                <a:gd name="T93" fmla="*/ 10 h 21"/>
                <a:gd name="T94" fmla="*/ 3 w 36"/>
                <a:gd name="T95" fmla="*/ 11 h 21"/>
                <a:gd name="T96" fmla="*/ 4 w 36"/>
                <a:gd name="T97" fmla="*/ 11 h 21"/>
                <a:gd name="T98" fmla="*/ 3 w 36"/>
                <a:gd name="T99" fmla="*/ 9 h 21"/>
                <a:gd name="T100" fmla="*/ 4 w 36"/>
                <a:gd name="T101" fmla="*/ 10 h 21"/>
                <a:gd name="T102" fmla="*/ 3 w 36"/>
                <a:gd name="T103" fmla="*/ 10 h 21"/>
                <a:gd name="T104" fmla="*/ 6 w 36"/>
                <a:gd name="T105" fmla="*/ 10 h 21"/>
                <a:gd name="T106" fmla="*/ 6 w 36"/>
                <a:gd name="T107" fmla="*/ 10 h 21"/>
                <a:gd name="T108" fmla="*/ 7 w 36"/>
                <a:gd name="T109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" h="21">
                  <a:moveTo>
                    <a:pt x="1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0"/>
                    <a:pt x="36" y="1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5" y="21"/>
                    <a:pt x="34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lose/>
                  <a:moveTo>
                    <a:pt x="3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18"/>
                    <a:pt x="3" y="18"/>
                    <a:pt x="3" y="18"/>
                  </a:cubicBezTo>
                  <a:close/>
                  <a:moveTo>
                    <a:pt x="3" y="13"/>
                  </a:moveTo>
                  <a:cubicBezTo>
                    <a:pt x="8" y="13"/>
                    <a:pt x="8" y="13"/>
                    <a:pt x="8" y="13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3"/>
                    <a:pt x="3" y="13"/>
                    <a:pt x="3" y="13"/>
                  </a:cubicBezTo>
                  <a:close/>
                  <a:moveTo>
                    <a:pt x="23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3"/>
                    <a:pt x="23" y="13"/>
                    <a:pt x="23" y="13"/>
                  </a:cubicBezTo>
                  <a:close/>
                  <a:moveTo>
                    <a:pt x="16" y="13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3"/>
                    <a:pt x="16" y="13"/>
                    <a:pt x="16" y="13"/>
                  </a:cubicBezTo>
                  <a:close/>
                  <a:moveTo>
                    <a:pt x="10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3"/>
                    <a:pt x="10" y="13"/>
                    <a:pt x="10" y="13"/>
                  </a:cubicBezTo>
                  <a:close/>
                  <a:moveTo>
                    <a:pt x="3" y="16"/>
                  </a:move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lose/>
                  <a:moveTo>
                    <a:pt x="15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lose/>
                  <a:moveTo>
                    <a:pt x="23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6"/>
                    <a:pt x="23" y="6"/>
                    <a:pt x="23" y="6"/>
                  </a:cubicBezTo>
                  <a:close/>
                  <a:moveTo>
                    <a:pt x="3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4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lose/>
                  <a:moveTo>
                    <a:pt x="6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lose/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lose/>
                  <a:moveTo>
                    <a:pt x="8" y="10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lose/>
                  <a:moveTo>
                    <a:pt x="7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6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lose/>
                  <a:moveTo>
                    <a:pt x="4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lose/>
                  <a:moveTo>
                    <a:pt x="3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2"/>
                    <a:pt x="3" y="12"/>
                    <a:pt x="3" y="12"/>
                  </a:cubicBezTo>
                  <a:close/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5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10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9"/>
                    <a:pt x="5" y="8"/>
                  </a:cubicBezTo>
                  <a:close/>
                  <a:moveTo>
                    <a:pt x="4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lose/>
                  <a:moveTo>
                    <a:pt x="4" y="9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lose/>
                </a:path>
              </a:pathLst>
            </a:custGeom>
            <a:solidFill>
              <a:srgbClr val="F9A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499"/>
            <p:cNvSpPr>
              <a:spLocks/>
            </p:cNvSpPr>
            <p:nvPr/>
          </p:nvSpPr>
          <p:spPr bwMode="auto">
            <a:xfrm>
              <a:off x="5249863" y="3665538"/>
              <a:ext cx="568325" cy="568325"/>
            </a:xfrm>
            <a:custGeom>
              <a:avLst/>
              <a:gdLst>
                <a:gd name="T0" fmla="*/ 7 w 47"/>
                <a:gd name="T1" fmla="*/ 0 h 47"/>
                <a:gd name="T2" fmla="*/ 40 w 47"/>
                <a:gd name="T3" fmla="*/ 0 h 47"/>
                <a:gd name="T4" fmla="*/ 47 w 47"/>
                <a:gd name="T5" fmla="*/ 7 h 47"/>
                <a:gd name="T6" fmla="*/ 47 w 47"/>
                <a:gd name="T7" fmla="*/ 40 h 47"/>
                <a:gd name="T8" fmla="*/ 40 w 47"/>
                <a:gd name="T9" fmla="*/ 47 h 47"/>
                <a:gd name="T10" fmla="*/ 7 w 47"/>
                <a:gd name="T11" fmla="*/ 47 h 47"/>
                <a:gd name="T12" fmla="*/ 0 w 47"/>
                <a:gd name="T13" fmla="*/ 40 h 47"/>
                <a:gd name="T14" fmla="*/ 0 w 47"/>
                <a:gd name="T15" fmla="*/ 7 h 47"/>
                <a:gd name="T16" fmla="*/ 7 w 47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7">
                  <a:moveTo>
                    <a:pt x="7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4" y="0"/>
                    <a:pt x="47" y="3"/>
                    <a:pt x="47" y="7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4"/>
                    <a:pt x="44" y="47"/>
                    <a:pt x="40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3" y="47"/>
                    <a:pt x="0" y="44"/>
                    <a:pt x="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F9A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500"/>
            <p:cNvSpPr>
              <a:spLocks/>
            </p:cNvSpPr>
            <p:nvPr/>
          </p:nvSpPr>
          <p:spPr bwMode="auto">
            <a:xfrm>
              <a:off x="5322888" y="3797300"/>
              <a:ext cx="495300" cy="436563"/>
            </a:xfrm>
            <a:custGeom>
              <a:avLst/>
              <a:gdLst>
                <a:gd name="T0" fmla="*/ 41 w 41"/>
                <a:gd name="T1" fmla="*/ 15 h 36"/>
                <a:gd name="T2" fmla="*/ 41 w 41"/>
                <a:gd name="T3" fmla="*/ 29 h 36"/>
                <a:gd name="T4" fmla="*/ 34 w 41"/>
                <a:gd name="T5" fmla="*/ 36 h 36"/>
                <a:gd name="T6" fmla="*/ 19 w 41"/>
                <a:gd name="T7" fmla="*/ 36 h 36"/>
                <a:gd name="T8" fmla="*/ 0 w 41"/>
                <a:gd name="T9" fmla="*/ 18 h 36"/>
                <a:gd name="T10" fmla="*/ 27 w 41"/>
                <a:gd name="T11" fmla="*/ 0 h 36"/>
                <a:gd name="T12" fmla="*/ 41 w 41"/>
                <a:gd name="T13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6">
                  <a:moveTo>
                    <a:pt x="41" y="15"/>
                  </a:moveTo>
                  <a:cubicBezTo>
                    <a:pt x="41" y="29"/>
                    <a:pt x="41" y="29"/>
                    <a:pt x="41" y="29"/>
                  </a:cubicBezTo>
                  <a:cubicBezTo>
                    <a:pt x="41" y="33"/>
                    <a:pt x="38" y="36"/>
                    <a:pt x="34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41" y="15"/>
                    <a:pt x="41" y="15"/>
                    <a:pt x="41" y="15"/>
                  </a:cubicBezTo>
                  <a:close/>
                </a:path>
              </a:pathLst>
            </a:custGeom>
            <a:solidFill>
              <a:srgbClr val="F58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501"/>
            <p:cNvSpPr>
              <a:spLocks/>
            </p:cNvSpPr>
            <p:nvPr/>
          </p:nvSpPr>
          <p:spPr bwMode="auto">
            <a:xfrm>
              <a:off x="5260975" y="3725863"/>
              <a:ext cx="533400" cy="411163"/>
            </a:xfrm>
            <a:custGeom>
              <a:avLst/>
              <a:gdLst>
                <a:gd name="T0" fmla="*/ 26 w 44"/>
                <a:gd name="T1" fmla="*/ 26 h 34"/>
                <a:gd name="T2" fmla="*/ 11 w 44"/>
                <a:gd name="T3" fmla="*/ 26 h 34"/>
                <a:gd name="T4" fmla="*/ 11 w 44"/>
                <a:gd name="T5" fmla="*/ 11 h 34"/>
                <a:gd name="T6" fmla="*/ 15 w 44"/>
                <a:gd name="T7" fmla="*/ 9 h 34"/>
                <a:gd name="T8" fmla="*/ 35 w 44"/>
                <a:gd name="T9" fmla="*/ 12 h 34"/>
                <a:gd name="T10" fmla="*/ 36 w 44"/>
                <a:gd name="T11" fmla="*/ 15 h 34"/>
                <a:gd name="T12" fmla="*/ 37 w 44"/>
                <a:gd name="T13" fmla="*/ 26 h 34"/>
                <a:gd name="T14" fmla="*/ 35 w 44"/>
                <a:gd name="T15" fmla="*/ 27 h 34"/>
                <a:gd name="T16" fmla="*/ 33 w 44"/>
                <a:gd name="T17" fmla="*/ 33 h 34"/>
                <a:gd name="T18" fmla="*/ 32 w 44"/>
                <a:gd name="T19" fmla="*/ 33 h 34"/>
                <a:gd name="T20" fmla="*/ 31 w 44"/>
                <a:gd name="T21" fmla="*/ 29 h 34"/>
                <a:gd name="T22" fmla="*/ 26 w 44"/>
                <a:gd name="T2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34">
                  <a:moveTo>
                    <a:pt x="26" y="26"/>
                  </a:moveTo>
                  <a:cubicBezTo>
                    <a:pt x="21" y="26"/>
                    <a:pt x="16" y="26"/>
                    <a:pt x="11" y="26"/>
                  </a:cubicBezTo>
                  <a:cubicBezTo>
                    <a:pt x="0" y="26"/>
                    <a:pt x="0" y="11"/>
                    <a:pt x="11" y="11"/>
                  </a:cubicBezTo>
                  <a:cubicBezTo>
                    <a:pt x="13" y="11"/>
                    <a:pt x="14" y="11"/>
                    <a:pt x="15" y="9"/>
                  </a:cubicBezTo>
                  <a:cubicBezTo>
                    <a:pt x="19" y="0"/>
                    <a:pt x="34" y="2"/>
                    <a:pt x="35" y="12"/>
                  </a:cubicBezTo>
                  <a:cubicBezTo>
                    <a:pt x="35" y="14"/>
                    <a:pt x="35" y="14"/>
                    <a:pt x="36" y="15"/>
                  </a:cubicBezTo>
                  <a:cubicBezTo>
                    <a:pt x="44" y="15"/>
                    <a:pt x="44" y="25"/>
                    <a:pt x="37" y="26"/>
                  </a:cubicBezTo>
                  <a:cubicBezTo>
                    <a:pt x="36" y="26"/>
                    <a:pt x="36" y="26"/>
                    <a:pt x="35" y="27"/>
                  </a:cubicBezTo>
                  <a:cubicBezTo>
                    <a:pt x="35" y="30"/>
                    <a:pt x="34" y="31"/>
                    <a:pt x="33" y="33"/>
                  </a:cubicBezTo>
                  <a:cubicBezTo>
                    <a:pt x="32" y="34"/>
                    <a:pt x="32" y="34"/>
                    <a:pt x="32" y="33"/>
                  </a:cubicBezTo>
                  <a:cubicBezTo>
                    <a:pt x="31" y="31"/>
                    <a:pt x="31" y="30"/>
                    <a:pt x="31" y="29"/>
                  </a:cubicBezTo>
                  <a:cubicBezTo>
                    <a:pt x="30" y="26"/>
                    <a:pt x="29" y="26"/>
                    <a:pt x="26" y="26"/>
                  </a:cubicBezTo>
                  <a:close/>
                </a:path>
              </a:pathLst>
            </a:custGeom>
            <a:solidFill>
              <a:srgbClr val="184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Oval 502"/>
            <p:cNvSpPr>
              <a:spLocks noChangeArrowheads="1"/>
            </p:cNvSpPr>
            <p:nvPr/>
          </p:nvSpPr>
          <p:spPr bwMode="auto">
            <a:xfrm>
              <a:off x="3616325" y="4438650"/>
              <a:ext cx="628650" cy="628650"/>
            </a:xfrm>
            <a:prstGeom prst="ellipse">
              <a:avLst/>
            </a:prstGeom>
            <a:solidFill>
              <a:srgbClr val="7323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503"/>
            <p:cNvSpPr>
              <a:spLocks noEditPoints="1"/>
            </p:cNvSpPr>
            <p:nvPr/>
          </p:nvSpPr>
          <p:spPr bwMode="auto">
            <a:xfrm>
              <a:off x="3689350" y="4668838"/>
              <a:ext cx="555625" cy="398463"/>
            </a:xfrm>
            <a:custGeom>
              <a:avLst/>
              <a:gdLst>
                <a:gd name="T0" fmla="*/ 46 w 46"/>
                <a:gd name="T1" fmla="*/ 8 h 33"/>
                <a:gd name="T2" fmla="*/ 22 w 46"/>
                <a:gd name="T3" fmla="*/ 33 h 33"/>
                <a:gd name="T4" fmla="*/ 2 w 46"/>
                <a:gd name="T5" fmla="*/ 12 h 33"/>
                <a:gd name="T6" fmla="*/ 2 w 46"/>
                <a:gd name="T7" fmla="*/ 11 h 33"/>
                <a:gd name="T8" fmla="*/ 0 w 46"/>
                <a:gd name="T9" fmla="*/ 7 h 33"/>
                <a:gd name="T10" fmla="*/ 0 w 46"/>
                <a:gd name="T11" fmla="*/ 3 h 33"/>
                <a:gd name="T12" fmla="*/ 3 w 46"/>
                <a:gd name="T13" fmla="*/ 1 h 33"/>
                <a:gd name="T14" fmla="*/ 11 w 46"/>
                <a:gd name="T15" fmla="*/ 0 h 33"/>
                <a:gd name="T16" fmla="*/ 20 w 46"/>
                <a:gd name="T17" fmla="*/ 2 h 33"/>
                <a:gd name="T18" fmla="*/ 25 w 46"/>
                <a:gd name="T19" fmla="*/ 1 h 33"/>
                <a:gd name="T20" fmla="*/ 35 w 46"/>
                <a:gd name="T21" fmla="*/ 0 h 33"/>
                <a:gd name="T22" fmla="*/ 40 w 46"/>
                <a:gd name="T23" fmla="*/ 1 h 33"/>
                <a:gd name="T24" fmla="*/ 46 w 46"/>
                <a:gd name="T25" fmla="*/ 8 h 33"/>
                <a:gd name="T26" fmla="*/ 22 w 46"/>
                <a:gd name="T27" fmla="*/ 33 h 33"/>
                <a:gd name="T28" fmla="*/ 20 w 46"/>
                <a:gd name="T29" fmla="*/ 33 h 33"/>
                <a:gd name="T30" fmla="*/ 17 w 46"/>
                <a:gd name="T31" fmla="*/ 32 h 33"/>
                <a:gd name="T32" fmla="*/ 0 w 46"/>
                <a:gd name="T33" fmla="*/ 16 h 33"/>
                <a:gd name="T34" fmla="*/ 0 w 46"/>
                <a:gd name="T35" fmla="*/ 15 h 33"/>
                <a:gd name="T36" fmla="*/ 4 w 46"/>
                <a:gd name="T37" fmla="*/ 14 h 33"/>
                <a:gd name="T38" fmla="*/ 22 w 46"/>
                <a:gd name="T3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33">
                  <a:moveTo>
                    <a:pt x="46" y="8"/>
                  </a:moveTo>
                  <a:cubicBezTo>
                    <a:pt x="46" y="21"/>
                    <a:pt x="35" y="32"/>
                    <a:pt x="22" y="3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6" y="8"/>
                    <a:pt x="46" y="8"/>
                    <a:pt x="46" y="8"/>
                  </a:cubicBezTo>
                  <a:close/>
                  <a:moveTo>
                    <a:pt x="22" y="33"/>
                  </a:moveTo>
                  <a:cubicBezTo>
                    <a:pt x="22" y="33"/>
                    <a:pt x="21" y="33"/>
                    <a:pt x="20" y="33"/>
                  </a:cubicBezTo>
                  <a:cubicBezTo>
                    <a:pt x="19" y="33"/>
                    <a:pt x="18" y="33"/>
                    <a:pt x="17" y="3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2" y="33"/>
                    <a:pt x="22" y="33"/>
                    <a:pt x="22" y="33"/>
                  </a:cubicBezTo>
                  <a:close/>
                </a:path>
              </a:pathLst>
            </a:custGeom>
            <a:solidFill>
              <a:srgbClr val="470D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504"/>
            <p:cNvSpPr>
              <a:spLocks noEditPoints="1"/>
            </p:cNvSpPr>
            <p:nvPr/>
          </p:nvSpPr>
          <p:spPr bwMode="auto">
            <a:xfrm>
              <a:off x="3665538" y="4619625"/>
              <a:ext cx="531813" cy="254000"/>
            </a:xfrm>
            <a:custGeom>
              <a:avLst/>
              <a:gdLst>
                <a:gd name="T0" fmla="*/ 39 w 44"/>
                <a:gd name="T1" fmla="*/ 18 h 21"/>
                <a:gd name="T2" fmla="*/ 43 w 44"/>
                <a:gd name="T3" fmla="*/ 17 h 21"/>
                <a:gd name="T4" fmla="*/ 40 w 44"/>
                <a:gd name="T5" fmla="*/ 7 h 21"/>
                <a:gd name="T6" fmla="*/ 27 w 44"/>
                <a:gd name="T7" fmla="*/ 7 h 21"/>
                <a:gd name="T8" fmla="*/ 35 w 44"/>
                <a:gd name="T9" fmla="*/ 16 h 21"/>
                <a:gd name="T10" fmla="*/ 41 w 44"/>
                <a:gd name="T11" fmla="*/ 9 h 21"/>
                <a:gd name="T12" fmla="*/ 36 w 44"/>
                <a:gd name="T13" fmla="*/ 7 h 21"/>
                <a:gd name="T14" fmla="*/ 31 w 44"/>
                <a:gd name="T15" fmla="*/ 7 h 21"/>
                <a:gd name="T16" fmla="*/ 27 w 44"/>
                <a:gd name="T17" fmla="*/ 8 h 21"/>
                <a:gd name="T18" fmla="*/ 36 w 44"/>
                <a:gd name="T19" fmla="*/ 6 h 21"/>
                <a:gd name="T20" fmla="*/ 12 w 44"/>
                <a:gd name="T21" fmla="*/ 6 h 21"/>
                <a:gd name="T22" fmla="*/ 4 w 44"/>
                <a:gd name="T23" fmla="*/ 9 h 21"/>
                <a:gd name="T24" fmla="*/ 10 w 44"/>
                <a:gd name="T25" fmla="*/ 16 h 21"/>
                <a:gd name="T26" fmla="*/ 18 w 44"/>
                <a:gd name="T27" fmla="*/ 7 h 21"/>
                <a:gd name="T28" fmla="*/ 12 w 44"/>
                <a:gd name="T29" fmla="*/ 7 h 21"/>
                <a:gd name="T30" fmla="*/ 6 w 44"/>
                <a:gd name="T31" fmla="*/ 8 h 21"/>
                <a:gd name="T32" fmla="*/ 4 w 44"/>
                <a:gd name="T33" fmla="*/ 11 h 21"/>
                <a:gd name="T34" fmla="*/ 12 w 44"/>
                <a:gd name="T35" fmla="*/ 6 h 21"/>
                <a:gd name="T36" fmla="*/ 2 w 44"/>
                <a:gd name="T37" fmla="*/ 17 h 21"/>
                <a:gd name="T38" fmla="*/ 6 w 44"/>
                <a:gd name="T39" fmla="*/ 18 h 21"/>
                <a:gd name="T40" fmla="*/ 2 w 44"/>
                <a:gd name="T41" fmla="*/ 17 h 21"/>
                <a:gd name="T42" fmla="*/ 22 w 44"/>
                <a:gd name="T43" fmla="*/ 5 h 21"/>
                <a:gd name="T44" fmla="*/ 10 w 44"/>
                <a:gd name="T45" fmla="*/ 19 h 21"/>
                <a:gd name="T46" fmla="*/ 35 w 44"/>
                <a:gd name="T47" fmla="*/ 19 h 21"/>
                <a:gd name="T48" fmla="*/ 17 w 44"/>
                <a:gd name="T49" fmla="*/ 13 h 21"/>
                <a:gd name="T50" fmla="*/ 10 w 44"/>
                <a:gd name="T51" fmla="*/ 17 h 21"/>
                <a:gd name="T52" fmla="*/ 3 w 44"/>
                <a:gd name="T53" fmla="*/ 8 h 21"/>
                <a:gd name="T54" fmla="*/ 12 w 44"/>
                <a:gd name="T55" fmla="*/ 5 h 21"/>
                <a:gd name="T56" fmla="*/ 35 w 44"/>
                <a:gd name="T57" fmla="*/ 17 h 21"/>
                <a:gd name="T58" fmla="*/ 28 w 44"/>
                <a:gd name="T59" fmla="*/ 13 h 21"/>
                <a:gd name="T60" fmla="*/ 40 w 44"/>
                <a:gd name="T61" fmla="*/ 6 h 21"/>
                <a:gd name="T62" fmla="*/ 42 w 44"/>
                <a:gd name="T63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" h="21">
                  <a:moveTo>
                    <a:pt x="42" y="16"/>
                  </a:moveTo>
                  <a:cubicBezTo>
                    <a:pt x="41" y="17"/>
                    <a:pt x="40" y="18"/>
                    <a:pt x="39" y="18"/>
                  </a:cubicBezTo>
                  <a:cubicBezTo>
                    <a:pt x="39" y="19"/>
                    <a:pt x="39" y="19"/>
                    <a:pt x="40" y="19"/>
                  </a:cubicBezTo>
                  <a:cubicBezTo>
                    <a:pt x="41" y="21"/>
                    <a:pt x="44" y="19"/>
                    <a:pt x="43" y="17"/>
                  </a:cubicBezTo>
                  <a:cubicBezTo>
                    <a:pt x="42" y="17"/>
                    <a:pt x="42" y="16"/>
                    <a:pt x="42" y="16"/>
                  </a:cubicBezTo>
                  <a:close/>
                  <a:moveTo>
                    <a:pt x="40" y="7"/>
                  </a:moveTo>
                  <a:cubicBezTo>
                    <a:pt x="38" y="5"/>
                    <a:pt x="34" y="5"/>
                    <a:pt x="32" y="6"/>
                  </a:cubicBezTo>
                  <a:cubicBezTo>
                    <a:pt x="31" y="6"/>
                    <a:pt x="28" y="6"/>
                    <a:pt x="27" y="7"/>
                  </a:cubicBezTo>
                  <a:cubicBezTo>
                    <a:pt x="26" y="9"/>
                    <a:pt x="27" y="11"/>
                    <a:pt x="28" y="12"/>
                  </a:cubicBezTo>
                  <a:cubicBezTo>
                    <a:pt x="30" y="15"/>
                    <a:pt x="32" y="16"/>
                    <a:pt x="35" y="16"/>
                  </a:cubicBezTo>
                  <a:cubicBezTo>
                    <a:pt x="38" y="16"/>
                    <a:pt x="41" y="14"/>
                    <a:pt x="41" y="11"/>
                  </a:cubicBezTo>
                  <a:cubicBezTo>
                    <a:pt x="41" y="10"/>
                    <a:pt x="41" y="9"/>
                    <a:pt x="41" y="9"/>
                  </a:cubicBezTo>
                  <a:cubicBezTo>
                    <a:pt x="41" y="8"/>
                    <a:pt x="41" y="7"/>
                    <a:pt x="40" y="7"/>
                  </a:cubicBezTo>
                  <a:close/>
                  <a:moveTo>
                    <a:pt x="36" y="7"/>
                  </a:moveTo>
                  <a:cubicBezTo>
                    <a:pt x="36" y="7"/>
                    <a:pt x="36" y="7"/>
                    <a:pt x="36" y="7"/>
                  </a:cubicBezTo>
                  <a:cubicBezTo>
                    <a:pt x="34" y="7"/>
                    <a:pt x="33" y="7"/>
                    <a:pt x="31" y="7"/>
                  </a:cubicBezTo>
                  <a:cubicBezTo>
                    <a:pt x="30" y="7"/>
                    <a:pt x="29" y="8"/>
                    <a:pt x="28" y="8"/>
                  </a:cubicBezTo>
                  <a:cubicBezTo>
                    <a:pt x="28" y="9"/>
                    <a:pt x="27" y="8"/>
                    <a:pt x="27" y="8"/>
                  </a:cubicBezTo>
                  <a:cubicBezTo>
                    <a:pt x="28" y="7"/>
                    <a:pt x="30" y="6"/>
                    <a:pt x="31" y="6"/>
                  </a:cubicBezTo>
                  <a:cubicBezTo>
                    <a:pt x="33" y="6"/>
                    <a:pt x="34" y="6"/>
                    <a:pt x="36" y="6"/>
                  </a:cubicBezTo>
                  <a:cubicBezTo>
                    <a:pt x="37" y="6"/>
                    <a:pt x="37" y="7"/>
                    <a:pt x="36" y="7"/>
                  </a:cubicBezTo>
                  <a:close/>
                  <a:moveTo>
                    <a:pt x="12" y="6"/>
                  </a:moveTo>
                  <a:cubicBezTo>
                    <a:pt x="10" y="5"/>
                    <a:pt x="6" y="5"/>
                    <a:pt x="5" y="7"/>
                  </a:cubicBezTo>
                  <a:cubicBezTo>
                    <a:pt x="4" y="7"/>
                    <a:pt x="4" y="8"/>
                    <a:pt x="4" y="9"/>
                  </a:cubicBezTo>
                  <a:cubicBezTo>
                    <a:pt x="3" y="9"/>
                    <a:pt x="3" y="10"/>
                    <a:pt x="3" y="11"/>
                  </a:cubicBezTo>
                  <a:cubicBezTo>
                    <a:pt x="4" y="14"/>
                    <a:pt x="6" y="16"/>
                    <a:pt x="10" y="16"/>
                  </a:cubicBezTo>
                  <a:cubicBezTo>
                    <a:pt x="13" y="16"/>
                    <a:pt x="15" y="15"/>
                    <a:pt x="17" y="12"/>
                  </a:cubicBezTo>
                  <a:cubicBezTo>
                    <a:pt x="17" y="11"/>
                    <a:pt x="18" y="9"/>
                    <a:pt x="18" y="7"/>
                  </a:cubicBezTo>
                  <a:cubicBezTo>
                    <a:pt x="17" y="6"/>
                    <a:pt x="14" y="6"/>
                    <a:pt x="12" y="6"/>
                  </a:cubicBezTo>
                  <a:close/>
                  <a:moveTo>
                    <a:pt x="12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7" y="7"/>
                    <a:pt x="6" y="8"/>
                  </a:cubicBezTo>
                  <a:cubicBezTo>
                    <a:pt x="5" y="9"/>
                    <a:pt x="5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ubicBezTo>
                    <a:pt x="4" y="10"/>
                    <a:pt x="4" y="8"/>
                    <a:pt x="5" y="7"/>
                  </a:cubicBezTo>
                  <a:cubicBezTo>
                    <a:pt x="7" y="6"/>
                    <a:pt x="10" y="6"/>
                    <a:pt x="12" y="6"/>
                  </a:cubicBezTo>
                  <a:cubicBezTo>
                    <a:pt x="13" y="6"/>
                    <a:pt x="13" y="7"/>
                    <a:pt x="12" y="7"/>
                  </a:cubicBezTo>
                  <a:close/>
                  <a:moveTo>
                    <a:pt x="2" y="17"/>
                  </a:moveTo>
                  <a:cubicBezTo>
                    <a:pt x="1" y="19"/>
                    <a:pt x="4" y="21"/>
                    <a:pt x="5" y="19"/>
                  </a:cubicBezTo>
                  <a:cubicBezTo>
                    <a:pt x="5" y="19"/>
                    <a:pt x="6" y="19"/>
                    <a:pt x="6" y="18"/>
                  </a:cubicBezTo>
                  <a:cubicBezTo>
                    <a:pt x="5" y="18"/>
                    <a:pt x="4" y="17"/>
                    <a:pt x="3" y="16"/>
                  </a:cubicBezTo>
                  <a:cubicBezTo>
                    <a:pt x="3" y="16"/>
                    <a:pt x="2" y="17"/>
                    <a:pt x="2" y="17"/>
                  </a:cubicBezTo>
                  <a:close/>
                  <a:moveTo>
                    <a:pt x="43" y="8"/>
                  </a:moveTo>
                  <a:cubicBezTo>
                    <a:pt x="41" y="0"/>
                    <a:pt x="26" y="5"/>
                    <a:pt x="22" y="5"/>
                  </a:cubicBezTo>
                  <a:cubicBezTo>
                    <a:pt x="19" y="5"/>
                    <a:pt x="4" y="0"/>
                    <a:pt x="2" y="8"/>
                  </a:cubicBezTo>
                  <a:cubicBezTo>
                    <a:pt x="0" y="13"/>
                    <a:pt x="4" y="19"/>
                    <a:pt x="10" y="19"/>
                  </a:cubicBezTo>
                  <a:cubicBezTo>
                    <a:pt x="20" y="19"/>
                    <a:pt x="19" y="7"/>
                    <a:pt x="22" y="7"/>
                  </a:cubicBezTo>
                  <a:cubicBezTo>
                    <a:pt x="26" y="7"/>
                    <a:pt x="24" y="19"/>
                    <a:pt x="35" y="19"/>
                  </a:cubicBezTo>
                  <a:cubicBezTo>
                    <a:pt x="41" y="19"/>
                    <a:pt x="44" y="13"/>
                    <a:pt x="43" y="8"/>
                  </a:cubicBez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5" y="16"/>
                    <a:pt x="13" y="17"/>
                    <a:pt x="10" y="17"/>
                  </a:cubicBezTo>
                  <a:cubicBezTo>
                    <a:pt x="6" y="17"/>
                    <a:pt x="3" y="14"/>
                    <a:pt x="3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3" y="8"/>
                    <a:pt x="4" y="7"/>
                    <a:pt x="4" y="6"/>
                  </a:cubicBezTo>
                  <a:cubicBezTo>
                    <a:pt x="6" y="5"/>
                    <a:pt x="10" y="5"/>
                    <a:pt x="12" y="5"/>
                  </a:cubicBezTo>
                  <a:cubicBezTo>
                    <a:pt x="19" y="6"/>
                    <a:pt x="20" y="7"/>
                    <a:pt x="17" y="13"/>
                  </a:cubicBezTo>
                  <a:close/>
                  <a:moveTo>
                    <a:pt x="35" y="17"/>
                  </a:moveTo>
                  <a:cubicBezTo>
                    <a:pt x="35" y="17"/>
                    <a:pt x="35" y="17"/>
                    <a:pt x="35" y="17"/>
                  </a:cubicBezTo>
                  <a:cubicBezTo>
                    <a:pt x="31" y="17"/>
                    <a:pt x="29" y="16"/>
                    <a:pt x="28" y="13"/>
                  </a:cubicBezTo>
                  <a:cubicBezTo>
                    <a:pt x="25" y="7"/>
                    <a:pt x="26" y="6"/>
                    <a:pt x="32" y="5"/>
                  </a:cubicBezTo>
                  <a:cubicBezTo>
                    <a:pt x="35" y="5"/>
                    <a:pt x="38" y="5"/>
                    <a:pt x="40" y="6"/>
                  </a:cubicBezTo>
                  <a:cubicBezTo>
                    <a:pt x="41" y="7"/>
                    <a:pt x="41" y="8"/>
                    <a:pt x="42" y="8"/>
                  </a:cubicBezTo>
                  <a:cubicBezTo>
                    <a:pt x="42" y="9"/>
                    <a:pt x="42" y="10"/>
                    <a:pt x="42" y="11"/>
                  </a:cubicBezTo>
                  <a:cubicBezTo>
                    <a:pt x="41" y="14"/>
                    <a:pt x="38" y="17"/>
                    <a:pt x="35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505"/>
            <p:cNvSpPr>
              <a:spLocks noEditPoints="1"/>
            </p:cNvSpPr>
            <p:nvPr/>
          </p:nvSpPr>
          <p:spPr bwMode="auto">
            <a:xfrm>
              <a:off x="5260975" y="5224463"/>
              <a:ext cx="508000" cy="593725"/>
            </a:xfrm>
            <a:custGeom>
              <a:avLst/>
              <a:gdLst>
                <a:gd name="T0" fmla="*/ 15 w 42"/>
                <a:gd name="T1" fmla="*/ 16 h 49"/>
                <a:gd name="T2" fmla="*/ 24 w 42"/>
                <a:gd name="T3" fmla="*/ 16 h 49"/>
                <a:gd name="T4" fmla="*/ 26 w 42"/>
                <a:gd name="T5" fmla="*/ 14 h 49"/>
                <a:gd name="T6" fmla="*/ 21 w 42"/>
                <a:gd name="T7" fmla="*/ 2 h 49"/>
                <a:gd name="T8" fmla="*/ 14 w 42"/>
                <a:gd name="T9" fmla="*/ 14 h 49"/>
                <a:gd name="T10" fmla="*/ 15 w 42"/>
                <a:gd name="T11" fmla="*/ 16 h 49"/>
                <a:gd name="T12" fmla="*/ 12 w 42"/>
                <a:gd name="T13" fmla="*/ 23 h 49"/>
                <a:gd name="T14" fmla="*/ 10 w 42"/>
                <a:gd name="T15" fmla="*/ 24 h 49"/>
                <a:gd name="T16" fmla="*/ 10 w 42"/>
                <a:gd name="T17" fmla="*/ 34 h 49"/>
                <a:gd name="T18" fmla="*/ 12 w 42"/>
                <a:gd name="T19" fmla="*/ 36 h 49"/>
                <a:gd name="T20" fmla="*/ 29 w 42"/>
                <a:gd name="T21" fmla="*/ 36 h 49"/>
                <a:gd name="T22" fmla="*/ 31 w 42"/>
                <a:gd name="T23" fmla="*/ 34 h 49"/>
                <a:gd name="T24" fmla="*/ 31 w 42"/>
                <a:gd name="T25" fmla="*/ 24 h 49"/>
                <a:gd name="T26" fmla="*/ 29 w 42"/>
                <a:gd name="T27" fmla="*/ 23 h 49"/>
                <a:gd name="T28" fmla="*/ 12 w 42"/>
                <a:gd name="T29" fmla="*/ 23 h 49"/>
                <a:gd name="T30" fmla="*/ 6 w 42"/>
                <a:gd name="T31" fmla="*/ 16 h 49"/>
                <a:gd name="T32" fmla="*/ 8 w 42"/>
                <a:gd name="T33" fmla="*/ 16 h 49"/>
                <a:gd name="T34" fmla="*/ 11 w 42"/>
                <a:gd name="T35" fmla="*/ 14 h 49"/>
                <a:gd name="T36" fmla="*/ 21 w 42"/>
                <a:gd name="T37" fmla="*/ 0 h 49"/>
                <a:gd name="T38" fmla="*/ 31 w 42"/>
                <a:gd name="T39" fmla="*/ 14 h 49"/>
                <a:gd name="T40" fmla="*/ 33 w 42"/>
                <a:gd name="T41" fmla="*/ 16 h 49"/>
                <a:gd name="T42" fmla="*/ 36 w 42"/>
                <a:gd name="T43" fmla="*/ 16 h 49"/>
                <a:gd name="T44" fmla="*/ 41 w 42"/>
                <a:gd name="T45" fmla="*/ 25 h 49"/>
                <a:gd name="T46" fmla="*/ 41 w 42"/>
                <a:gd name="T47" fmla="*/ 47 h 49"/>
                <a:gd name="T48" fmla="*/ 39 w 42"/>
                <a:gd name="T49" fmla="*/ 49 h 49"/>
                <a:gd name="T50" fmla="*/ 2 w 42"/>
                <a:gd name="T51" fmla="*/ 49 h 49"/>
                <a:gd name="T52" fmla="*/ 0 w 42"/>
                <a:gd name="T53" fmla="*/ 47 h 49"/>
                <a:gd name="T54" fmla="*/ 0 w 42"/>
                <a:gd name="T55" fmla="*/ 33 h 49"/>
                <a:gd name="T56" fmla="*/ 0 w 42"/>
                <a:gd name="T57" fmla="*/ 22 h 49"/>
                <a:gd name="T58" fmla="*/ 6 w 42"/>
                <a:gd name="T59" fmla="*/ 1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9">
                  <a:moveTo>
                    <a:pt x="15" y="16"/>
                  </a:moveTo>
                  <a:cubicBezTo>
                    <a:pt x="18" y="16"/>
                    <a:pt x="21" y="16"/>
                    <a:pt x="24" y="16"/>
                  </a:cubicBezTo>
                  <a:cubicBezTo>
                    <a:pt x="26" y="16"/>
                    <a:pt x="26" y="16"/>
                    <a:pt x="26" y="14"/>
                  </a:cubicBezTo>
                  <a:cubicBezTo>
                    <a:pt x="26" y="9"/>
                    <a:pt x="27" y="2"/>
                    <a:pt x="21" y="2"/>
                  </a:cubicBezTo>
                  <a:cubicBezTo>
                    <a:pt x="15" y="1"/>
                    <a:pt x="14" y="8"/>
                    <a:pt x="14" y="14"/>
                  </a:cubicBezTo>
                  <a:cubicBezTo>
                    <a:pt x="13" y="16"/>
                    <a:pt x="13" y="16"/>
                    <a:pt x="15" y="16"/>
                  </a:cubicBezTo>
                  <a:close/>
                  <a:moveTo>
                    <a:pt x="12" y="23"/>
                  </a:moveTo>
                  <a:cubicBezTo>
                    <a:pt x="11" y="23"/>
                    <a:pt x="10" y="23"/>
                    <a:pt x="10" y="24"/>
                  </a:cubicBezTo>
                  <a:cubicBezTo>
                    <a:pt x="10" y="27"/>
                    <a:pt x="10" y="31"/>
                    <a:pt x="10" y="34"/>
                  </a:cubicBezTo>
                  <a:cubicBezTo>
                    <a:pt x="10" y="35"/>
                    <a:pt x="11" y="36"/>
                    <a:pt x="12" y="36"/>
                  </a:cubicBezTo>
                  <a:cubicBezTo>
                    <a:pt x="18" y="36"/>
                    <a:pt x="24" y="36"/>
                    <a:pt x="29" y="36"/>
                  </a:cubicBezTo>
                  <a:cubicBezTo>
                    <a:pt x="30" y="36"/>
                    <a:pt x="31" y="35"/>
                    <a:pt x="31" y="34"/>
                  </a:cubicBezTo>
                  <a:cubicBezTo>
                    <a:pt x="31" y="31"/>
                    <a:pt x="31" y="27"/>
                    <a:pt x="31" y="24"/>
                  </a:cubicBezTo>
                  <a:cubicBezTo>
                    <a:pt x="31" y="23"/>
                    <a:pt x="30" y="23"/>
                    <a:pt x="29" y="23"/>
                  </a:cubicBezTo>
                  <a:cubicBezTo>
                    <a:pt x="24" y="23"/>
                    <a:pt x="18" y="23"/>
                    <a:pt x="12" y="23"/>
                  </a:cubicBezTo>
                  <a:close/>
                  <a:moveTo>
                    <a:pt x="6" y="16"/>
                  </a:moveTo>
                  <a:cubicBezTo>
                    <a:pt x="6" y="16"/>
                    <a:pt x="7" y="16"/>
                    <a:pt x="8" y="16"/>
                  </a:cubicBezTo>
                  <a:cubicBezTo>
                    <a:pt x="10" y="16"/>
                    <a:pt x="10" y="16"/>
                    <a:pt x="11" y="14"/>
                  </a:cubicBezTo>
                  <a:cubicBezTo>
                    <a:pt x="13" y="8"/>
                    <a:pt x="13" y="0"/>
                    <a:pt x="21" y="0"/>
                  </a:cubicBezTo>
                  <a:cubicBezTo>
                    <a:pt x="29" y="0"/>
                    <a:pt x="29" y="8"/>
                    <a:pt x="31" y="14"/>
                  </a:cubicBezTo>
                  <a:cubicBezTo>
                    <a:pt x="31" y="16"/>
                    <a:pt x="31" y="16"/>
                    <a:pt x="33" y="16"/>
                  </a:cubicBezTo>
                  <a:cubicBezTo>
                    <a:pt x="34" y="16"/>
                    <a:pt x="35" y="16"/>
                    <a:pt x="36" y="16"/>
                  </a:cubicBezTo>
                  <a:cubicBezTo>
                    <a:pt x="40" y="16"/>
                    <a:pt x="41" y="17"/>
                    <a:pt x="41" y="25"/>
                  </a:cubicBezTo>
                  <a:cubicBezTo>
                    <a:pt x="41" y="32"/>
                    <a:pt x="41" y="40"/>
                    <a:pt x="41" y="47"/>
                  </a:cubicBezTo>
                  <a:cubicBezTo>
                    <a:pt x="42" y="48"/>
                    <a:pt x="40" y="49"/>
                    <a:pt x="39" y="49"/>
                  </a:cubicBezTo>
                  <a:cubicBezTo>
                    <a:pt x="27" y="49"/>
                    <a:pt x="14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ubicBezTo>
                    <a:pt x="0" y="42"/>
                    <a:pt x="0" y="37"/>
                    <a:pt x="0" y="33"/>
                  </a:cubicBezTo>
                  <a:cubicBezTo>
                    <a:pt x="0" y="31"/>
                    <a:pt x="0" y="26"/>
                    <a:pt x="0" y="22"/>
                  </a:cubicBezTo>
                  <a:cubicBezTo>
                    <a:pt x="1" y="18"/>
                    <a:pt x="1" y="16"/>
                    <a:pt x="6" y="16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506"/>
            <p:cNvSpPr>
              <a:spLocks noEditPoints="1"/>
            </p:cNvSpPr>
            <p:nvPr/>
          </p:nvSpPr>
          <p:spPr bwMode="auto">
            <a:xfrm>
              <a:off x="5260975" y="5237163"/>
              <a:ext cx="508000" cy="592138"/>
            </a:xfrm>
            <a:custGeom>
              <a:avLst/>
              <a:gdLst>
                <a:gd name="T0" fmla="*/ 16 w 42"/>
                <a:gd name="T1" fmla="*/ 16 h 49"/>
                <a:gd name="T2" fmla="*/ 24 w 42"/>
                <a:gd name="T3" fmla="*/ 16 h 49"/>
                <a:gd name="T4" fmla="*/ 27 w 42"/>
                <a:gd name="T5" fmla="*/ 13 h 49"/>
                <a:gd name="T6" fmla="*/ 21 w 42"/>
                <a:gd name="T7" fmla="*/ 1 h 49"/>
                <a:gd name="T8" fmla="*/ 14 w 42"/>
                <a:gd name="T9" fmla="*/ 13 h 49"/>
                <a:gd name="T10" fmla="*/ 16 w 42"/>
                <a:gd name="T11" fmla="*/ 16 h 49"/>
                <a:gd name="T12" fmla="*/ 12 w 42"/>
                <a:gd name="T13" fmla="*/ 22 h 49"/>
                <a:gd name="T14" fmla="*/ 11 w 42"/>
                <a:gd name="T15" fmla="*/ 23 h 49"/>
                <a:gd name="T16" fmla="*/ 11 w 42"/>
                <a:gd name="T17" fmla="*/ 34 h 49"/>
                <a:gd name="T18" fmla="*/ 12 w 42"/>
                <a:gd name="T19" fmla="*/ 35 h 49"/>
                <a:gd name="T20" fmla="*/ 30 w 42"/>
                <a:gd name="T21" fmla="*/ 35 h 49"/>
                <a:gd name="T22" fmla="*/ 31 w 42"/>
                <a:gd name="T23" fmla="*/ 34 h 49"/>
                <a:gd name="T24" fmla="*/ 31 w 42"/>
                <a:gd name="T25" fmla="*/ 23 h 49"/>
                <a:gd name="T26" fmla="*/ 30 w 42"/>
                <a:gd name="T27" fmla="*/ 22 h 49"/>
                <a:gd name="T28" fmla="*/ 12 w 42"/>
                <a:gd name="T29" fmla="*/ 22 h 49"/>
                <a:gd name="T30" fmla="*/ 6 w 42"/>
                <a:gd name="T31" fmla="*/ 16 h 49"/>
                <a:gd name="T32" fmla="*/ 8 w 42"/>
                <a:gd name="T33" fmla="*/ 16 h 49"/>
                <a:gd name="T34" fmla="*/ 11 w 42"/>
                <a:gd name="T35" fmla="*/ 13 h 49"/>
                <a:gd name="T36" fmla="*/ 21 w 42"/>
                <a:gd name="T37" fmla="*/ 0 h 49"/>
                <a:gd name="T38" fmla="*/ 31 w 42"/>
                <a:gd name="T39" fmla="*/ 13 h 49"/>
                <a:gd name="T40" fmla="*/ 34 w 42"/>
                <a:gd name="T41" fmla="*/ 16 h 49"/>
                <a:gd name="T42" fmla="*/ 36 w 42"/>
                <a:gd name="T43" fmla="*/ 16 h 49"/>
                <a:gd name="T44" fmla="*/ 41 w 42"/>
                <a:gd name="T45" fmla="*/ 25 h 49"/>
                <a:gd name="T46" fmla="*/ 42 w 42"/>
                <a:gd name="T47" fmla="*/ 46 h 49"/>
                <a:gd name="T48" fmla="*/ 39 w 42"/>
                <a:gd name="T49" fmla="*/ 49 h 49"/>
                <a:gd name="T50" fmla="*/ 3 w 42"/>
                <a:gd name="T51" fmla="*/ 49 h 49"/>
                <a:gd name="T52" fmla="*/ 0 w 42"/>
                <a:gd name="T53" fmla="*/ 46 h 49"/>
                <a:gd name="T54" fmla="*/ 0 w 42"/>
                <a:gd name="T55" fmla="*/ 32 h 49"/>
                <a:gd name="T56" fmla="*/ 1 w 42"/>
                <a:gd name="T57" fmla="*/ 21 h 49"/>
                <a:gd name="T58" fmla="*/ 6 w 42"/>
                <a:gd name="T59" fmla="*/ 1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9">
                  <a:moveTo>
                    <a:pt x="16" y="16"/>
                  </a:moveTo>
                  <a:cubicBezTo>
                    <a:pt x="18" y="16"/>
                    <a:pt x="21" y="16"/>
                    <a:pt x="24" y="16"/>
                  </a:cubicBezTo>
                  <a:cubicBezTo>
                    <a:pt x="26" y="16"/>
                    <a:pt x="26" y="16"/>
                    <a:pt x="27" y="13"/>
                  </a:cubicBezTo>
                  <a:cubicBezTo>
                    <a:pt x="27" y="8"/>
                    <a:pt x="27" y="2"/>
                    <a:pt x="21" y="1"/>
                  </a:cubicBezTo>
                  <a:cubicBezTo>
                    <a:pt x="15" y="0"/>
                    <a:pt x="15" y="7"/>
                    <a:pt x="14" y="13"/>
                  </a:cubicBezTo>
                  <a:cubicBezTo>
                    <a:pt x="14" y="15"/>
                    <a:pt x="14" y="16"/>
                    <a:pt x="16" y="16"/>
                  </a:cubicBezTo>
                  <a:close/>
                  <a:moveTo>
                    <a:pt x="12" y="22"/>
                  </a:moveTo>
                  <a:cubicBezTo>
                    <a:pt x="11" y="22"/>
                    <a:pt x="11" y="23"/>
                    <a:pt x="11" y="23"/>
                  </a:cubicBezTo>
                  <a:cubicBezTo>
                    <a:pt x="11" y="27"/>
                    <a:pt x="11" y="30"/>
                    <a:pt x="11" y="34"/>
                  </a:cubicBezTo>
                  <a:cubicBezTo>
                    <a:pt x="11" y="34"/>
                    <a:pt x="11" y="35"/>
                    <a:pt x="12" y="35"/>
                  </a:cubicBezTo>
                  <a:cubicBezTo>
                    <a:pt x="18" y="35"/>
                    <a:pt x="24" y="35"/>
                    <a:pt x="30" y="35"/>
                  </a:cubicBezTo>
                  <a:cubicBezTo>
                    <a:pt x="31" y="35"/>
                    <a:pt x="31" y="34"/>
                    <a:pt x="31" y="34"/>
                  </a:cubicBezTo>
                  <a:cubicBezTo>
                    <a:pt x="31" y="30"/>
                    <a:pt x="31" y="27"/>
                    <a:pt x="31" y="23"/>
                  </a:cubicBezTo>
                  <a:cubicBezTo>
                    <a:pt x="31" y="23"/>
                    <a:pt x="31" y="22"/>
                    <a:pt x="30" y="22"/>
                  </a:cubicBezTo>
                  <a:cubicBezTo>
                    <a:pt x="24" y="22"/>
                    <a:pt x="18" y="22"/>
                    <a:pt x="12" y="22"/>
                  </a:cubicBezTo>
                  <a:close/>
                  <a:moveTo>
                    <a:pt x="6" y="16"/>
                  </a:moveTo>
                  <a:cubicBezTo>
                    <a:pt x="7" y="16"/>
                    <a:pt x="7" y="16"/>
                    <a:pt x="8" y="16"/>
                  </a:cubicBezTo>
                  <a:cubicBezTo>
                    <a:pt x="10" y="16"/>
                    <a:pt x="11" y="15"/>
                    <a:pt x="11" y="13"/>
                  </a:cubicBezTo>
                  <a:cubicBezTo>
                    <a:pt x="13" y="7"/>
                    <a:pt x="14" y="0"/>
                    <a:pt x="21" y="0"/>
                  </a:cubicBezTo>
                  <a:cubicBezTo>
                    <a:pt x="29" y="0"/>
                    <a:pt x="29" y="7"/>
                    <a:pt x="31" y="13"/>
                  </a:cubicBezTo>
                  <a:cubicBezTo>
                    <a:pt x="31" y="16"/>
                    <a:pt x="32" y="16"/>
                    <a:pt x="34" y="16"/>
                  </a:cubicBezTo>
                  <a:cubicBezTo>
                    <a:pt x="34" y="16"/>
                    <a:pt x="35" y="16"/>
                    <a:pt x="36" y="16"/>
                  </a:cubicBezTo>
                  <a:cubicBezTo>
                    <a:pt x="40" y="16"/>
                    <a:pt x="41" y="16"/>
                    <a:pt x="41" y="25"/>
                  </a:cubicBezTo>
                  <a:cubicBezTo>
                    <a:pt x="42" y="32"/>
                    <a:pt x="42" y="39"/>
                    <a:pt x="42" y="46"/>
                  </a:cubicBezTo>
                  <a:cubicBezTo>
                    <a:pt x="42" y="48"/>
                    <a:pt x="41" y="49"/>
                    <a:pt x="39" y="49"/>
                  </a:cubicBezTo>
                  <a:cubicBezTo>
                    <a:pt x="27" y="49"/>
                    <a:pt x="15" y="49"/>
                    <a:pt x="3" y="49"/>
                  </a:cubicBezTo>
                  <a:cubicBezTo>
                    <a:pt x="1" y="49"/>
                    <a:pt x="0" y="48"/>
                    <a:pt x="0" y="46"/>
                  </a:cubicBezTo>
                  <a:cubicBezTo>
                    <a:pt x="0" y="41"/>
                    <a:pt x="0" y="37"/>
                    <a:pt x="0" y="32"/>
                  </a:cubicBezTo>
                  <a:cubicBezTo>
                    <a:pt x="0" y="30"/>
                    <a:pt x="0" y="25"/>
                    <a:pt x="1" y="21"/>
                  </a:cubicBezTo>
                  <a:cubicBezTo>
                    <a:pt x="1" y="18"/>
                    <a:pt x="2" y="16"/>
                    <a:pt x="6" y="16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507"/>
            <p:cNvSpPr>
              <a:spLocks noEditPoints="1"/>
            </p:cNvSpPr>
            <p:nvPr/>
          </p:nvSpPr>
          <p:spPr bwMode="auto">
            <a:xfrm>
              <a:off x="5260975" y="5237163"/>
              <a:ext cx="508000" cy="592138"/>
            </a:xfrm>
            <a:custGeom>
              <a:avLst/>
              <a:gdLst>
                <a:gd name="T0" fmla="*/ 16 w 42"/>
                <a:gd name="T1" fmla="*/ 16 h 49"/>
                <a:gd name="T2" fmla="*/ 25 w 42"/>
                <a:gd name="T3" fmla="*/ 16 h 49"/>
                <a:gd name="T4" fmla="*/ 27 w 42"/>
                <a:gd name="T5" fmla="*/ 14 h 49"/>
                <a:gd name="T6" fmla="*/ 22 w 42"/>
                <a:gd name="T7" fmla="*/ 2 h 49"/>
                <a:gd name="T8" fmla="*/ 14 w 42"/>
                <a:gd name="T9" fmla="*/ 14 h 49"/>
                <a:gd name="T10" fmla="*/ 16 w 42"/>
                <a:gd name="T11" fmla="*/ 16 h 49"/>
                <a:gd name="T12" fmla="*/ 12 w 42"/>
                <a:gd name="T13" fmla="*/ 22 h 49"/>
                <a:gd name="T14" fmla="*/ 11 w 42"/>
                <a:gd name="T15" fmla="*/ 24 h 49"/>
                <a:gd name="T16" fmla="*/ 11 w 42"/>
                <a:gd name="T17" fmla="*/ 34 h 49"/>
                <a:gd name="T18" fmla="*/ 12 w 42"/>
                <a:gd name="T19" fmla="*/ 35 h 49"/>
                <a:gd name="T20" fmla="*/ 30 w 42"/>
                <a:gd name="T21" fmla="*/ 35 h 49"/>
                <a:gd name="T22" fmla="*/ 32 w 42"/>
                <a:gd name="T23" fmla="*/ 34 h 49"/>
                <a:gd name="T24" fmla="*/ 32 w 42"/>
                <a:gd name="T25" fmla="*/ 24 h 49"/>
                <a:gd name="T26" fmla="*/ 30 w 42"/>
                <a:gd name="T27" fmla="*/ 22 h 49"/>
                <a:gd name="T28" fmla="*/ 12 w 42"/>
                <a:gd name="T29" fmla="*/ 22 h 49"/>
                <a:gd name="T30" fmla="*/ 6 w 42"/>
                <a:gd name="T31" fmla="*/ 16 h 49"/>
                <a:gd name="T32" fmla="*/ 8 w 42"/>
                <a:gd name="T33" fmla="*/ 16 h 49"/>
                <a:gd name="T34" fmla="*/ 12 w 42"/>
                <a:gd name="T35" fmla="*/ 14 h 49"/>
                <a:gd name="T36" fmla="*/ 22 w 42"/>
                <a:gd name="T37" fmla="*/ 0 h 49"/>
                <a:gd name="T38" fmla="*/ 31 w 42"/>
                <a:gd name="T39" fmla="*/ 14 h 49"/>
                <a:gd name="T40" fmla="*/ 34 w 42"/>
                <a:gd name="T41" fmla="*/ 16 h 49"/>
                <a:gd name="T42" fmla="*/ 36 w 42"/>
                <a:gd name="T43" fmla="*/ 16 h 49"/>
                <a:gd name="T44" fmla="*/ 42 w 42"/>
                <a:gd name="T45" fmla="*/ 25 h 49"/>
                <a:gd name="T46" fmla="*/ 42 w 42"/>
                <a:gd name="T47" fmla="*/ 46 h 49"/>
                <a:gd name="T48" fmla="*/ 40 w 42"/>
                <a:gd name="T49" fmla="*/ 49 h 49"/>
                <a:gd name="T50" fmla="*/ 3 w 42"/>
                <a:gd name="T51" fmla="*/ 49 h 49"/>
                <a:gd name="T52" fmla="*/ 0 w 42"/>
                <a:gd name="T53" fmla="*/ 46 h 49"/>
                <a:gd name="T54" fmla="*/ 1 w 42"/>
                <a:gd name="T55" fmla="*/ 32 h 49"/>
                <a:gd name="T56" fmla="*/ 1 w 42"/>
                <a:gd name="T57" fmla="*/ 21 h 49"/>
                <a:gd name="T58" fmla="*/ 6 w 42"/>
                <a:gd name="T59" fmla="*/ 1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9">
                  <a:moveTo>
                    <a:pt x="16" y="16"/>
                  </a:moveTo>
                  <a:cubicBezTo>
                    <a:pt x="19" y="16"/>
                    <a:pt x="22" y="16"/>
                    <a:pt x="25" y="16"/>
                  </a:cubicBezTo>
                  <a:cubicBezTo>
                    <a:pt x="26" y="16"/>
                    <a:pt x="27" y="16"/>
                    <a:pt x="27" y="14"/>
                  </a:cubicBezTo>
                  <a:cubicBezTo>
                    <a:pt x="27" y="8"/>
                    <a:pt x="28" y="2"/>
                    <a:pt x="22" y="2"/>
                  </a:cubicBezTo>
                  <a:cubicBezTo>
                    <a:pt x="16" y="1"/>
                    <a:pt x="15" y="8"/>
                    <a:pt x="14" y="14"/>
                  </a:cubicBezTo>
                  <a:cubicBezTo>
                    <a:pt x="14" y="16"/>
                    <a:pt x="14" y="16"/>
                    <a:pt x="16" y="16"/>
                  </a:cubicBezTo>
                  <a:close/>
                  <a:moveTo>
                    <a:pt x="12" y="22"/>
                  </a:moveTo>
                  <a:cubicBezTo>
                    <a:pt x="12" y="22"/>
                    <a:pt x="11" y="23"/>
                    <a:pt x="11" y="24"/>
                  </a:cubicBezTo>
                  <a:cubicBezTo>
                    <a:pt x="11" y="27"/>
                    <a:pt x="11" y="31"/>
                    <a:pt x="11" y="34"/>
                  </a:cubicBezTo>
                  <a:cubicBezTo>
                    <a:pt x="11" y="35"/>
                    <a:pt x="12" y="35"/>
                    <a:pt x="12" y="35"/>
                  </a:cubicBezTo>
                  <a:cubicBezTo>
                    <a:pt x="18" y="35"/>
                    <a:pt x="24" y="35"/>
                    <a:pt x="30" y="35"/>
                  </a:cubicBezTo>
                  <a:cubicBezTo>
                    <a:pt x="31" y="35"/>
                    <a:pt x="32" y="35"/>
                    <a:pt x="32" y="34"/>
                  </a:cubicBezTo>
                  <a:cubicBezTo>
                    <a:pt x="32" y="31"/>
                    <a:pt x="32" y="27"/>
                    <a:pt x="32" y="24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24" y="22"/>
                    <a:pt x="18" y="22"/>
                    <a:pt x="12" y="22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8" y="16"/>
                  </a:cubicBezTo>
                  <a:cubicBezTo>
                    <a:pt x="11" y="16"/>
                    <a:pt x="11" y="16"/>
                    <a:pt x="12" y="14"/>
                  </a:cubicBezTo>
                  <a:cubicBezTo>
                    <a:pt x="13" y="8"/>
                    <a:pt x="14" y="0"/>
                    <a:pt x="22" y="0"/>
                  </a:cubicBezTo>
                  <a:cubicBezTo>
                    <a:pt x="30" y="0"/>
                    <a:pt x="30" y="8"/>
                    <a:pt x="31" y="14"/>
                  </a:cubicBezTo>
                  <a:cubicBezTo>
                    <a:pt x="32" y="16"/>
                    <a:pt x="32" y="16"/>
                    <a:pt x="34" y="16"/>
                  </a:cubicBezTo>
                  <a:cubicBezTo>
                    <a:pt x="35" y="16"/>
                    <a:pt x="36" y="16"/>
                    <a:pt x="36" y="16"/>
                  </a:cubicBezTo>
                  <a:cubicBezTo>
                    <a:pt x="41" y="16"/>
                    <a:pt x="42" y="17"/>
                    <a:pt x="42" y="25"/>
                  </a:cubicBezTo>
                  <a:cubicBezTo>
                    <a:pt x="42" y="32"/>
                    <a:pt x="42" y="39"/>
                    <a:pt x="42" y="46"/>
                  </a:cubicBezTo>
                  <a:cubicBezTo>
                    <a:pt x="42" y="48"/>
                    <a:pt x="41" y="49"/>
                    <a:pt x="40" y="49"/>
                  </a:cubicBezTo>
                  <a:cubicBezTo>
                    <a:pt x="27" y="49"/>
                    <a:pt x="15" y="49"/>
                    <a:pt x="3" y="49"/>
                  </a:cubicBezTo>
                  <a:cubicBezTo>
                    <a:pt x="2" y="49"/>
                    <a:pt x="0" y="48"/>
                    <a:pt x="0" y="46"/>
                  </a:cubicBezTo>
                  <a:cubicBezTo>
                    <a:pt x="1" y="42"/>
                    <a:pt x="1" y="37"/>
                    <a:pt x="1" y="32"/>
                  </a:cubicBezTo>
                  <a:cubicBezTo>
                    <a:pt x="1" y="30"/>
                    <a:pt x="1" y="25"/>
                    <a:pt x="1" y="21"/>
                  </a:cubicBezTo>
                  <a:cubicBezTo>
                    <a:pt x="1" y="18"/>
                    <a:pt x="2" y="16"/>
                    <a:pt x="6" y="16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508"/>
            <p:cNvSpPr>
              <a:spLocks noEditPoints="1"/>
            </p:cNvSpPr>
            <p:nvPr/>
          </p:nvSpPr>
          <p:spPr bwMode="auto">
            <a:xfrm>
              <a:off x="5273675" y="5237163"/>
              <a:ext cx="508000" cy="592138"/>
            </a:xfrm>
            <a:custGeom>
              <a:avLst/>
              <a:gdLst>
                <a:gd name="T0" fmla="*/ 15 w 42"/>
                <a:gd name="T1" fmla="*/ 16 h 49"/>
                <a:gd name="T2" fmla="*/ 24 w 42"/>
                <a:gd name="T3" fmla="*/ 16 h 49"/>
                <a:gd name="T4" fmla="*/ 26 w 42"/>
                <a:gd name="T5" fmla="*/ 14 h 49"/>
                <a:gd name="T6" fmla="*/ 21 w 42"/>
                <a:gd name="T7" fmla="*/ 2 h 49"/>
                <a:gd name="T8" fmla="*/ 14 w 42"/>
                <a:gd name="T9" fmla="*/ 14 h 49"/>
                <a:gd name="T10" fmla="*/ 15 w 42"/>
                <a:gd name="T11" fmla="*/ 16 h 49"/>
                <a:gd name="T12" fmla="*/ 12 w 42"/>
                <a:gd name="T13" fmla="*/ 23 h 49"/>
                <a:gd name="T14" fmla="*/ 10 w 42"/>
                <a:gd name="T15" fmla="*/ 24 h 49"/>
                <a:gd name="T16" fmla="*/ 10 w 42"/>
                <a:gd name="T17" fmla="*/ 34 h 49"/>
                <a:gd name="T18" fmla="*/ 12 w 42"/>
                <a:gd name="T19" fmla="*/ 36 h 49"/>
                <a:gd name="T20" fmla="*/ 30 w 42"/>
                <a:gd name="T21" fmla="*/ 36 h 49"/>
                <a:gd name="T22" fmla="*/ 31 w 42"/>
                <a:gd name="T23" fmla="*/ 34 h 49"/>
                <a:gd name="T24" fmla="*/ 31 w 42"/>
                <a:gd name="T25" fmla="*/ 24 h 49"/>
                <a:gd name="T26" fmla="*/ 30 w 42"/>
                <a:gd name="T27" fmla="*/ 23 h 49"/>
                <a:gd name="T28" fmla="*/ 12 w 42"/>
                <a:gd name="T29" fmla="*/ 23 h 49"/>
                <a:gd name="T30" fmla="*/ 6 w 42"/>
                <a:gd name="T31" fmla="*/ 16 h 49"/>
                <a:gd name="T32" fmla="*/ 8 w 42"/>
                <a:gd name="T33" fmla="*/ 16 h 49"/>
                <a:gd name="T34" fmla="*/ 11 w 42"/>
                <a:gd name="T35" fmla="*/ 14 h 49"/>
                <a:gd name="T36" fmla="*/ 21 w 42"/>
                <a:gd name="T37" fmla="*/ 0 h 49"/>
                <a:gd name="T38" fmla="*/ 31 w 42"/>
                <a:gd name="T39" fmla="*/ 14 h 49"/>
                <a:gd name="T40" fmla="*/ 33 w 42"/>
                <a:gd name="T41" fmla="*/ 16 h 49"/>
                <a:gd name="T42" fmla="*/ 36 w 42"/>
                <a:gd name="T43" fmla="*/ 16 h 49"/>
                <a:gd name="T44" fmla="*/ 41 w 42"/>
                <a:gd name="T45" fmla="*/ 25 h 49"/>
                <a:gd name="T46" fmla="*/ 42 w 42"/>
                <a:gd name="T47" fmla="*/ 47 h 49"/>
                <a:gd name="T48" fmla="*/ 39 w 42"/>
                <a:gd name="T49" fmla="*/ 49 h 49"/>
                <a:gd name="T50" fmla="*/ 2 w 42"/>
                <a:gd name="T51" fmla="*/ 49 h 49"/>
                <a:gd name="T52" fmla="*/ 0 w 42"/>
                <a:gd name="T53" fmla="*/ 47 h 49"/>
                <a:gd name="T54" fmla="*/ 0 w 42"/>
                <a:gd name="T55" fmla="*/ 33 h 49"/>
                <a:gd name="T56" fmla="*/ 0 w 42"/>
                <a:gd name="T57" fmla="*/ 22 h 49"/>
                <a:gd name="T58" fmla="*/ 6 w 42"/>
                <a:gd name="T59" fmla="*/ 1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9">
                  <a:moveTo>
                    <a:pt x="15" y="16"/>
                  </a:moveTo>
                  <a:cubicBezTo>
                    <a:pt x="18" y="16"/>
                    <a:pt x="21" y="16"/>
                    <a:pt x="24" y="16"/>
                  </a:cubicBezTo>
                  <a:cubicBezTo>
                    <a:pt x="26" y="16"/>
                    <a:pt x="26" y="16"/>
                    <a:pt x="26" y="14"/>
                  </a:cubicBezTo>
                  <a:cubicBezTo>
                    <a:pt x="26" y="9"/>
                    <a:pt x="27" y="3"/>
                    <a:pt x="21" y="2"/>
                  </a:cubicBezTo>
                  <a:cubicBezTo>
                    <a:pt x="15" y="1"/>
                    <a:pt x="15" y="8"/>
                    <a:pt x="14" y="14"/>
                  </a:cubicBezTo>
                  <a:cubicBezTo>
                    <a:pt x="13" y="16"/>
                    <a:pt x="13" y="16"/>
                    <a:pt x="15" y="16"/>
                  </a:cubicBezTo>
                  <a:close/>
                  <a:moveTo>
                    <a:pt x="12" y="23"/>
                  </a:moveTo>
                  <a:cubicBezTo>
                    <a:pt x="11" y="23"/>
                    <a:pt x="10" y="23"/>
                    <a:pt x="10" y="24"/>
                  </a:cubicBezTo>
                  <a:cubicBezTo>
                    <a:pt x="10" y="28"/>
                    <a:pt x="10" y="31"/>
                    <a:pt x="10" y="34"/>
                  </a:cubicBezTo>
                  <a:cubicBezTo>
                    <a:pt x="10" y="35"/>
                    <a:pt x="11" y="36"/>
                    <a:pt x="12" y="36"/>
                  </a:cubicBezTo>
                  <a:cubicBezTo>
                    <a:pt x="18" y="36"/>
                    <a:pt x="24" y="36"/>
                    <a:pt x="30" y="36"/>
                  </a:cubicBezTo>
                  <a:cubicBezTo>
                    <a:pt x="30" y="36"/>
                    <a:pt x="31" y="35"/>
                    <a:pt x="31" y="34"/>
                  </a:cubicBezTo>
                  <a:cubicBezTo>
                    <a:pt x="31" y="31"/>
                    <a:pt x="31" y="28"/>
                    <a:pt x="31" y="24"/>
                  </a:cubicBezTo>
                  <a:cubicBezTo>
                    <a:pt x="31" y="23"/>
                    <a:pt x="30" y="23"/>
                    <a:pt x="30" y="23"/>
                  </a:cubicBezTo>
                  <a:cubicBezTo>
                    <a:pt x="24" y="23"/>
                    <a:pt x="18" y="23"/>
                    <a:pt x="12" y="23"/>
                  </a:cubicBezTo>
                  <a:close/>
                  <a:moveTo>
                    <a:pt x="6" y="16"/>
                  </a:moveTo>
                  <a:cubicBezTo>
                    <a:pt x="6" y="16"/>
                    <a:pt x="7" y="16"/>
                    <a:pt x="8" y="16"/>
                  </a:cubicBezTo>
                  <a:cubicBezTo>
                    <a:pt x="10" y="16"/>
                    <a:pt x="10" y="16"/>
                    <a:pt x="11" y="14"/>
                  </a:cubicBezTo>
                  <a:cubicBezTo>
                    <a:pt x="13" y="8"/>
                    <a:pt x="13" y="0"/>
                    <a:pt x="21" y="0"/>
                  </a:cubicBezTo>
                  <a:cubicBezTo>
                    <a:pt x="29" y="0"/>
                    <a:pt x="29" y="8"/>
                    <a:pt x="31" y="14"/>
                  </a:cubicBezTo>
                  <a:cubicBezTo>
                    <a:pt x="31" y="16"/>
                    <a:pt x="31" y="16"/>
                    <a:pt x="33" y="16"/>
                  </a:cubicBezTo>
                  <a:cubicBezTo>
                    <a:pt x="34" y="16"/>
                    <a:pt x="35" y="16"/>
                    <a:pt x="36" y="16"/>
                  </a:cubicBezTo>
                  <a:cubicBezTo>
                    <a:pt x="40" y="16"/>
                    <a:pt x="41" y="17"/>
                    <a:pt x="41" y="25"/>
                  </a:cubicBezTo>
                  <a:cubicBezTo>
                    <a:pt x="41" y="33"/>
                    <a:pt x="41" y="40"/>
                    <a:pt x="42" y="47"/>
                  </a:cubicBezTo>
                  <a:cubicBezTo>
                    <a:pt x="42" y="48"/>
                    <a:pt x="40" y="49"/>
                    <a:pt x="39" y="49"/>
                  </a:cubicBezTo>
                  <a:cubicBezTo>
                    <a:pt x="27" y="49"/>
                    <a:pt x="15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ubicBezTo>
                    <a:pt x="0" y="42"/>
                    <a:pt x="0" y="37"/>
                    <a:pt x="0" y="33"/>
                  </a:cubicBezTo>
                  <a:cubicBezTo>
                    <a:pt x="0" y="31"/>
                    <a:pt x="0" y="26"/>
                    <a:pt x="0" y="22"/>
                  </a:cubicBezTo>
                  <a:cubicBezTo>
                    <a:pt x="1" y="18"/>
                    <a:pt x="1" y="16"/>
                    <a:pt x="6" y="16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509"/>
            <p:cNvSpPr>
              <a:spLocks noEditPoints="1"/>
            </p:cNvSpPr>
            <p:nvPr/>
          </p:nvSpPr>
          <p:spPr bwMode="auto">
            <a:xfrm>
              <a:off x="5273675" y="5249863"/>
              <a:ext cx="508000" cy="592138"/>
            </a:xfrm>
            <a:custGeom>
              <a:avLst/>
              <a:gdLst>
                <a:gd name="T0" fmla="*/ 16 w 42"/>
                <a:gd name="T1" fmla="*/ 16 h 49"/>
                <a:gd name="T2" fmla="*/ 24 w 42"/>
                <a:gd name="T3" fmla="*/ 16 h 49"/>
                <a:gd name="T4" fmla="*/ 27 w 42"/>
                <a:gd name="T5" fmla="*/ 13 h 49"/>
                <a:gd name="T6" fmla="*/ 21 w 42"/>
                <a:gd name="T7" fmla="*/ 1 h 49"/>
                <a:gd name="T8" fmla="*/ 14 w 42"/>
                <a:gd name="T9" fmla="*/ 13 h 49"/>
                <a:gd name="T10" fmla="*/ 16 w 42"/>
                <a:gd name="T11" fmla="*/ 16 h 49"/>
                <a:gd name="T12" fmla="*/ 12 w 42"/>
                <a:gd name="T13" fmla="*/ 22 h 49"/>
                <a:gd name="T14" fmla="*/ 11 w 42"/>
                <a:gd name="T15" fmla="*/ 23 h 49"/>
                <a:gd name="T16" fmla="*/ 11 w 42"/>
                <a:gd name="T17" fmla="*/ 34 h 49"/>
                <a:gd name="T18" fmla="*/ 12 w 42"/>
                <a:gd name="T19" fmla="*/ 35 h 49"/>
                <a:gd name="T20" fmla="*/ 30 w 42"/>
                <a:gd name="T21" fmla="*/ 35 h 49"/>
                <a:gd name="T22" fmla="*/ 31 w 42"/>
                <a:gd name="T23" fmla="*/ 34 h 49"/>
                <a:gd name="T24" fmla="*/ 31 w 42"/>
                <a:gd name="T25" fmla="*/ 23 h 49"/>
                <a:gd name="T26" fmla="*/ 30 w 42"/>
                <a:gd name="T27" fmla="*/ 22 h 49"/>
                <a:gd name="T28" fmla="*/ 12 w 42"/>
                <a:gd name="T29" fmla="*/ 22 h 49"/>
                <a:gd name="T30" fmla="*/ 6 w 42"/>
                <a:gd name="T31" fmla="*/ 16 h 49"/>
                <a:gd name="T32" fmla="*/ 8 w 42"/>
                <a:gd name="T33" fmla="*/ 16 h 49"/>
                <a:gd name="T34" fmla="*/ 11 w 42"/>
                <a:gd name="T35" fmla="*/ 13 h 49"/>
                <a:gd name="T36" fmla="*/ 21 w 42"/>
                <a:gd name="T37" fmla="*/ 0 h 49"/>
                <a:gd name="T38" fmla="*/ 31 w 42"/>
                <a:gd name="T39" fmla="*/ 14 h 49"/>
                <a:gd name="T40" fmla="*/ 34 w 42"/>
                <a:gd name="T41" fmla="*/ 16 h 49"/>
                <a:gd name="T42" fmla="*/ 36 w 42"/>
                <a:gd name="T43" fmla="*/ 16 h 49"/>
                <a:gd name="T44" fmla="*/ 41 w 42"/>
                <a:gd name="T45" fmla="*/ 25 h 49"/>
                <a:gd name="T46" fmla="*/ 42 w 42"/>
                <a:gd name="T47" fmla="*/ 46 h 49"/>
                <a:gd name="T48" fmla="*/ 39 w 42"/>
                <a:gd name="T49" fmla="*/ 49 h 49"/>
                <a:gd name="T50" fmla="*/ 3 w 42"/>
                <a:gd name="T51" fmla="*/ 49 h 49"/>
                <a:gd name="T52" fmla="*/ 0 w 42"/>
                <a:gd name="T53" fmla="*/ 46 h 49"/>
                <a:gd name="T54" fmla="*/ 1 w 42"/>
                <a:gd name="T55" fmla="*/ 32 h 49"/>
                <a:gd name="T56" fmla="*/ 1 w 42"/>
                <a:gd name="T57" fmla="*/ 21 h 49"/>
                <a:gd name="T58" fmla="*/ 6 w 42"/>
                <a:gd name="T59" fmla="*/ 1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9">
                  <a:moveTo>
                    <a:pt x="16" y="16"/>
                  </a:moveTo>
                  <a:cubicBezTo>
                    <a:pt x="19" y="16"/>
                    <a:pt x="21" y="16"/>
                    <a:pt x="24" y="16"/>
                  </a:cubicBezTo>
                  <a:cubicBezTo>
                    <a:pt x="26" y="16"/>
                    <a:pt x="27" y="16"/>
                    <a:pt x="27" y="13"/>
                  </a:cubicBezTo>
                  <a:cubicBezTo>
                    <a:pt x="27" y="8"/>
                    <a:pt x="27" y="2"/>
                    <a:pt x="21" y="1"/>
                  </a:cubicBezTo>
                  <a:cubicBezTo>
                    <a:pt x="15" y="1"/>
                    <a:pt x="15" y="8"/>
                    <a:pt x="14" y="13"/>
                  </a:cubicBezTo>
                  <a:cubicBezTo>
                    <a:pt x="14" y="15"/>
                    <a:pt x="14" y="16"/>
                    <a:pt x="16" y="16"/>
                  </a:cubicBezTo>
                  <a:close/>
                  <a:moveTo>
                    <a:pt x="12" y="22"/>
                  </a:moveTo>
                  <a:cubicBezTo>
                    <a:pt x="11" y="22"/>
                    <a:pt x="11" y="23"/>
                    <a:pt x="11" y="23"/>
                  </a:cubicBezTo>
                  <a:cubicBezTo>
                    <a:pt x="11" y="27"/>
                    <a:pt x="11" y="30"/>
                    <a:pt x="11" y="34"/>
                  </a:cubicBezTo>
                  <a:cubicBezTo>
                    <a:pt x="11" y="34"/>
                    <a:pt x="11" y="35"/>
                    <a:pt x="12" y="35"/>
                  </a:cubicBezTo>
                  <a:cubicBezTo>
                    <a:pt x="18" y="35"/>
                    <a:pt x="24" y="35"/>
                    <a:pt x="30" y="35"/>
                  </a:cubicBezTo>
                  <a:cubicBezTo>
                    <a:pt x="31" y="35"/>
                    <a:pt x="31" y="34"/>
                    <a:pt x="31" y="34"/>
                  </a:cubicBezTo>
                  <a:cubicBezTo>
                    <a:pt x="31" y="30"/>
                    <a:pt x="31" y="27"/>
                    <a:pt x="31" y="23"/>
                  </a:cubicBezTo>
                  <a:cubicBezTo>
                    <a:pt x="31" y="23"/>
                    <a:pt x="31" y="22"/>
                    <a:pt x="30" y="22"/>
                  </a:cubicBezTo>
                  <a:cubicBezTo>
                    <a:pt x="24" y="22"/>
                    <a:pt x="18" y="22"/>
                    <a:pt x="12" y="22"/>
                  </a:cubicBezTo>
                  <a:close/>
                  <a:moveTo>
                    <a:pt x="6" y="16"/>
                  </a:moveTo>
                  <a:cubicBezTo>
                    <a:pt x="7" y="16"/>
                    <a:pt x="7" y="16"/>
                    <a:pt x="8" y="16"/>
                  </a:cubicBezTo>
                  <a:cubicBezTo>
                    <a:pt x="10" y="16"/>
                    <a:pt x="11" y="16"/>
                    <a:pt x="11" y="13"/>
                  </a:cubicBezTo>
                  <a:cubicBezTo>
                    <a:pt x="13" y="7"/>
                    <a:pt x="14" y="0"/>
                    <a:pt x="21" y="0"/>
                  </a:cubicBezTo>
                  <a:cubicBezTo>
                    <a:pt x="29" y="0"/>
                    <a:pt x="30" y="8"/>
                    <a:pt x="31" y="14"/>
                  </a:cubicBezTo>
                  <a:cubicBezTo>
                    <a:pt x="32" y="16"/>
                    <a:pt x="32" y="16"/>
                    <a:pt x="34" y="16"/>
                  </a:cubicBezTo>
                  <a:cubicBezTo>
                    <a:pt x="35" y="16"/>
                    <a:pt x="35" y="16"/>
                    <a:pt x="36" y="16"/>
                  </a:cubicBezTo>
                  <a:cubicBezTo>
                    <a:pt x="40" y="16"/>
                    <a:pt x="41" y="16"/>
                    <a:pt x="41" y="25"/>
                  </a:cubicBezTo>
                  <a:cubicBezTo>
                    <a:pt x="42" y="32"/>
                    <a:pt x="42" y="39"/>
                    <a:pt x="42" y="46"/>
                  </a:cubicBezTo>
                  <a:cubicBezTo>
                    <a:pt x="42" y="48"/>
                    <a:pt x="41" y="49"/>
                    <a:pt x="39" y="49"/>
                  </a:cubicBezTo>
                  <a:cubicBezTo>
                    <a:pt x="27" y="49"/>
                    <a:pt x="15" y="49"/>
                    <a:pt x="3" y="49"/>
                  </a:cubicBezTo>
                  <a:cubicBezTo>
                    <a:pt x="1" y="49"/>
                    <a:pt x="0" y="48"/>
                    <a:pt x="0" y="46"/>
                  </a:cubicBezTo>
                  <a:cubicBezTo>
                    <a:pt x="0" y="41"/>
                    <a:pt x="0" y="37"/>
                    <a:pt x="1" y="32"/>
                  </a:cubicBezTo>
                  <a:cubicBezTo>
                    <a:pt x="0" y="30"/>
                    <a:pt x="0" y="25"/>
                    <a:pt x="1" y="21"/>
                  </a:cubicBezTo>
                  <a:cubicBezTo>
                    <a:pt x="1" y="18"/>
                    <a:pt x="2" y="16"/>
                    <a:pt x="6" y="16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510"/>
            <p:cNvSpPr>
              <a:spLocks noEditPoints="1"/>
            </p:cNvSpPr>
            <p:nvPr/>
          </p:nvSpPr>
          <p:spPr bwMode="auto">
            <a:xfrm>
              <a:off x="5273675" y="5249863"/>
              <a:ext cx="508000" cy="592138"/>
            </a:xfrm>
            <a:custGeom>
              <a:avLst/>
              <a:gdLst>
                <a:gd name="T0" fmla="*/ 16 w 42"/>
                <a:gd name="T1" fmla="*/ 16 h 49"/>
                <a:gd name="T2" fmla="*/ 25 w 42"/>
                <a:gd name="T3" fmla="*/ 16 h 49"/>
                <a:gd name="T4" fmla="*/ 27 w 42"/>
                <a:gd name="T5" fmla="*/ 14 h 49"/>
                <a:gd name="T6" fmla="*/ 22 w 42"/>
                <a:gd name="T7" fmla="*/ 2 h 49"/>
                <a:gd name="T8" fmla="*/ 14 w 42"/>
                <a:gd name="T9" fmla="*/ 14 h 49"/>
                <a:gd name="T10" fmla="*/ 16 w 42"/>
                <a:gd name="T11" fmla="*/ 16 h 49"/>
                <a:gd name="T12" fmla="*/ 12 w 42"/>
                <a:gd name="T13" fmla="*/ 23 h 49"/>
                <a:gd name="T14" fmla="*/ 11 w 42"/>
                <a:gd name="T15" fmla="*/ 24 h 49"/>
                <a:gd name="T16" fmla="*/ 11 w 42"/>
                <a:gd name="T17" fmla="*/ 34 h 49"/>
                <a:gd name="T18" fmla="*/ 12 w 42"/>
                <a:gd name="T19" fmla="*/ 35 h 49"/>
                <a:gd name="T20" fmla="*/ 30 w 42"/>
                <a:gd name="T21" fmla="*/ 35 h 49"/>
                <a:gd name="T22" fmla="*/ 32 w 42"/>
                <a:gd name="T23" fmla="*/ 34 h 49"/>
                <a:gd name="T24" fmla="*/ 32 w 42"/>
                <a:gd name="T25" fmla="*/ 24 h 49"/>
                <a:gd name="T26" fmla="*/ 30 w 42"/>
                <a:gd name="T27" fmla="*/ 23 h 49"/>
                <a:gd name="T28" fmla="*/ 12 w 42"/>
                <a:gd name="T29" fmla="*/ 23 h 49"/>
                <a:gd name="T30" fmla="*/ 6 w 42"/>
                <a:gd name="T31" fmla="*/ 16 h 49"/>
                <a:gd name="T32" fmla="*/ 9 w 42"/>
                <a:gd name="T33" fmla="*/ 16 h 49"/>
                <a:gd name="T34" fmla="*/ 12 w 42"/>
                <a:gd name="T35" fmla="*/ 14 h 49"/>
                <a:gd name="T36" fmla="*/ 22 w 42"/>
                <a:gd name="T37" fmla="*/ 0 h 49"/>
                <a:gd name="T38" fmla="*/ 31 w 42"/>
                <a:gd name="T39" fmla="*/ 14 h 49"/>
                <a:gd name="T40" fmla="*/ 34 w 42"/>
                <a:gd name="T41" fmla="*/ 16 h 49"/>
                <a:gd name="T42" fmla="*/ 36 w 42"/>
                <a:gd name="T43" fmla="*/ 16 h 49"/>
                <a:gd name="T44" fmla="*/ 42 w 42"/>
                <a:gd name="T45" fmla="*/ 25 h 49"/>
                <a:gd name="T46" fmla="*/ 42 w 42"/>
                <a:gd name="T47" fmla="*/ 47 h 49"/>
                <a:gd name="T48" fmla="*/ 40 w 42"/>
                <a:gd name="T49" fmla="*/ 49 h 49"/>
                <a:gd name="T50" fmla="*/ 3 w 42"/>
                <a:gd name="T51" fmla="*/ 49 h 49"/>
                <a:gd name="T52" fmla="*/ 0 w 42"/>
                <a:gd name="T53" fmla="*/ 47 h 49"/>
                <a:gd name="T54" fmla="*/ 1 w 42"/>
                <a:gd name="T55" fmla="*/ 32 h 49"/>
                <a:gd name="T56" fmla="*/ 1 w 42"/>
                <a:gd name="T57" fmla="*/ 21 h 49"/>
                <a:gd name="T58" fmla="*/ 6 w 42"/>
                <a:gd name="T59" fmla="*/ 1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9">
                  <a:moveTo>
                    <a:pt x="16" y="16"/>
                  </a:moveTo>
                  <a:cubicBezTo>
                    <a:pt x="19" y="16"/>
                    <a:pt x="22" y="16"/>
                    <a:pt x="25" y="16"/>
                  </a:cubicBezTo>
                  <a:cubicBezTo>
                    <a:pt x="27" y="16"/>
                    <a:pt x="27" y="16"/>
                    <a:pt x="27" y="14"/>
                  </a:cubicBezTo>
                  <a:cubicBezTo>
                    <a:pt x="27" y="8"/>
                    <a:pt x="28" y="2"/>
                    <a:pt x="22" y="2"/>
                  </a:cubicBezTo>
                  <a:cubicBezTo>
                    <a:pt x="16" y="1"/>
                    <a:pt x="15" y="8"/>
                    <a:pt x="14" y="14"/>
                  </a:cubicBezTo>
                  <a:cubicBezTo>
                    <a:pt x="14" y="16"/>
                    <a:pt x="14" y="16"/>
                    <a:pt x="16" y="16"/>
                  </a:cubicBezTo>
                  <a:close/>
                  <a:moveTo>
                    <a:pt x="12" y="23"/>
                  </a:moveTo>
                  <a:cubicBezTo>
                    <a:pt x="12" y="23"/>
                    <a:pt x="11" y="23"/>
                    <a:pt x="11" y="24"/>
                  </a:cubicBezTo>
                  <a:cubicBezTo>
                    <a:pt x="11" y="27"/>
                    <a:pt x="11" y="31"/>
                    <a:pt x="11" y="34"/>
                  </a:cubicBezTo>
                  <a:cubicBezTo>
                    <a:pt x="11" y="35"/>
                    <a:pt x="12" y="35"/>
                    <a:pt x="12" y="35"/>
                  </a:cubicBezTo>
                  <a:cubicBezTo>
                    <a:pt x="18" y="35"/>
                    <a:pt x="24" y="35"/>
                    <a:pt x="30" y="35"/>
                  </a:cubicBezTo>
                  <a:cubicBezTo>
                    <a:pt x="31" y="35"/>
                    <a:pt x="32" y="35"/>
                    <a:pt x="32" y="34"/>
                  </a:cubicBezTo>
                  <a:cubicBezTo>
                    <a:pt x="32" y="31"/>
                    <a:pt x="32" y="27"/>
                    <a:pt x="32" y="24"/>
                  </a:cubicBezTo>
                  <a:cubicBezTo>
                    <a:pt x="32" y="23"/>
                    <a:pt x="31" y="23"/>
                    <a:pt x="30" y="23"/>
                  </a:cubicBezTo>
                  <a:cubicBezTo>
                    <a:pt x="24" y="23"/>
                    <a:pt x="18" y="23"/>
                    <a:pt x="12" y="23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9" y="16"/>
                  </a:cubicBezTo>
                  <a:cubicBezTo>
                    <a:pt x="11" y="16"/>
                    <a:pt x="11" y="16"/>
                    <a:pt x="12" y="14"/>
                  </a:cubicBezTo>
                  <a:cubicBezTo>
                    <a:pt x="14" y="8"/>
                    <a:pt x="14" y="0"/>
                    <a:pt x="22" y="0"/>
                  </a:cubicBezTo>
                  <a:cubicBezTo>
                    <a:pt x="30" y="0"/>
                    <a:pt x="30" y="8"/>
                    <a:pt x="31" y="14"/>
                  </a:cubicBezTo>
                  <a:cubicBezTo>
                    <a:pt x="32" y="16"/>
                    <a:pt x="32" y="16"/>
                    <a:pt x="34" y="16"/>
                  </a:cubicBezTo>
                  <a:cubicBezTo>
                    <a:pt x="35" y="16"/>
                    <a:pt x="36" y="16"/>
                    <a:pt x="36" y="16"/>
                  </a:cubicBezTo>
                  <a:cubicBezTo>
                    <a:pt x="41" y="16"/>
                    <a:pt x="42" y="17"/>
                    <a:pt x="42" y="25"/>
                  </a:cubicBezTo>
                  <a:cubicBezTo>
                    <a:pt x="42" y="32"/>
                    <a:pt x="42" y="39"/>
                    <a:pt x="42" y="47"/>
                  </a:cubicBezTo>
                  <a:cubicBezTo>
                    <a:pt x="42" y="48"/>
                    <a:pt x="41" y="49"/>
                    <a:pt x="40" y="49"/>
                  </a:cubicBezTo>
                  <a:cubicBezTo>
                    <a:pt x="28" y="49"/>
                    <a:pt x="15" y="49"/>
                    <a:pt x="3" y="49"/>
                  </a:cubicBezTo>
                  <a:cubicBezTo>
                    <a:pt x="2" y="49"/>
                    <a:pt x="0" y="48"/>
                    <a:pt x="0" y="47"/>
                  </a:cubicBezTo>
                  <a:cubicBezTo>
                    <a:pt x="1" y="42"/>
                    <a:pt x="1" y="37"/>
                    <a:pt x="1" y="32"/>
                  </a:cubicBezTo>
                  <a:cubicBezTo>
                    <a:pt x="1" y="30"/>
                    <a:pt x="1" y="25"/>
                    <a:pt x="1" y="21"/>
                  </a:cubicBezTo>
                  <a:cubicBezTo>
                    <a:pt x="1" y="18"/>
                    <a:pt x="2" y="16"/>
                    <a:pt x="6" y="16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511"/>
            <p:cNvSpPr>
              <a:spLocks noEditPoints="1"/>
            </p:cNvSpPr>
            <p:nvPr/>
          </p:nvSpPr>
          <p:spPr bwMode="auto">
            <a:xfrm>
              <a:off x="5286375" y="5249863"/>
              <a:ext cx="508000" cy="592138"/>
            </a:xfrm>
            <a:custGeom>
              <a:avLst/>
              <a:gdLst>
                <a:gd name="T0" fmla="*/ 15 w 42"/>
                <a:gd name="T1" fmla="*/ 17 h 49"/>
                <a:gd name="T2" fmla="*/ 24 w 42"/>
                <a:gd name="T3" fmla="*/ 17 h 49"/>
                <a:gd name="T4" fmla="*/ 26 w 42"/>
                <a:gd name="T5" fmla="*/ 14 h 49"/>
                <a:gd name="T6" fmla="*/ 21 w 42"/>
                <a:gd name="T7" fmla="*/ 2 h 49"/>
                <a:gd name="T8" fmla="*/ 14 w 42"/>
                <a:gd name="T9" fmla="*/ 14 h 49"/>
                <a:gd name="T10" fmla="*/ 15 w 42"/>
                <a:gd name="T11" fmla="*/ 17 h 49"/>
                <a:gd name="T12" fmla="*/ 12 w 42"/>
                <a:gd name="T13" fmla="*/ 23 h 49"/>
                <a:gd name="T14" fmla="*/ 11 w 42"/>
                <a:gd name="T15" fmla="*/ 24 h 49"/>
                <a:gd name="T16" fmla="*/ 11 w 42"/>
                <a:gd name="T17" fmla="*/ 34 h 49"/>
                <a:gd name="T18" fmla="*/ 12 w 42"/>
                <a:gd name="T19" fmla="*/ 36 h 49"/>
                <a:gd name="T20" fmla="*/ 30 w 42"/>
                <a:gd name="T21" fmla="*/ 36 h 49"/>
                <a:gd name="T22" fmla="*/ 31 w 42"/>
                <a:gd name="T23" fmla="*/ 34 h 49"/>
                <a:gd name="T24" fmla="*/ 31 w 42"/>
                <a:gd name="T25" fmla="*/ 24 h 49"/>
                <a:gd name="T26" fmla="*/ 30 w 42"/>
                <a:gd name="T27" fmla="*/ 23 h 49"/>
                <a:gd name="T28" fmla="*/ 12 w 42"/>
                <a:gd name="T29" fmla="*/ 23 h 49"/>
                <a:gd name="T30" fmla="*/ 6 w 42"/>
                <a:gd name="T31" fmla="*/ 17 h 49"/>
                <a:gd name="T32" fmla="*/ 8 w 42"/>
                <a:gd name="T33" fmla="*/ 17 h 49"/>
                <a:gd name="T34" fmla="*/ 11 w 42"/>
                <a:gd name="T35" fmla="*/ 14 h 49"/>
                <a:gd name="T36" fmla="*/ 21 w 42"/>
                <a:gd name="T37" fmla="*/ 0 h 49"/>
                <a:gd name="T38" fmla="*/ 31 w 42"/>
                <a:gd name="T39" fmla="*/ 14 h 49"/>
                <a:gd name="T40" fmla="*/ 34 w 42"/>
                <a:gd name="T41" fmla="*/ 17 h 49"/>
                <a:gd name="T42" fmla="*/ 36 w 42"/>
                <a:gd name="T43" fmla="*/ 17 h 49"/>
                <a:gd name="T44" fmla="*/ 41 w 42"/>
                <a:gd name="T45" fmla="*/ 25 h 49"/>
                <a:gd name="T46" fmla="*/ 42 w 42"/>
                <a:gd name="T47" fmla="*/ 47 h 49"/>
                <a:gd name="T48" fmla="*/ 39 w 42"/>
                <a:gd name="T49" fmla="*/ 49 h 49"/>
                <a:gd name="T50" fmla="*/ 2 w 42"/>
                <a:gd name="T51" fmla="*/ 49 h 49"/>
                <a:gd name="T52" fmla="*/ 0 w 42"/>
                <a:gd name="T53" fmla="*/ 47 h 49"/>
                <a:gd name="T54" fmla="*/ 0 w 42"/>
                <a:gd name="T55" fmla="*/ 33 h 49"/>
                <a:gd name="T56" fmla="*/ 0 w 42"/>
                <a:gd name="T57" fmla="*/ 22 h 49"/>
                <a:gd name="T58" fmla="*/ 6 w 42"/>
                <a:gd name="T59" fmla="*/ 1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9">
                  <a:moveTo>
                    <a:pt x="15" y="17"/>
                  </a:moveTo>
                  <a:cubicBezTo>
                    <a:pt x="18" y="17"/>
                    <a:pt x="21" y="17"/>
                    <a:pt x="24" y="17"/>
                  </a:cubicBezTo>
                  <a:cubicBezTo>
                    <a:pt x="26" y="17"/>
                    <a:pt x="26" y="16"/>
                    <a:pt x="26" y="14"/>
                  </a:cubicBezTo>
                  <a:cubicBezTo>
                    <a:pt x="27" y="9"/>
                    <a:pt x="27" y="3"/>
                    <a:pt x="21" y="2"/>
                  </a:cubicBezTo>
                  <a:cubicBezTo>
                    <a:pt x="15" y="1"/>
                    <a:pt x="15" y="8"/>
                    <a:pt x="14" y="14"/>
                  </a:cubicBezTo>
                  <a:cubicBezTo>
                    <a:pt x="13" y="16"/>
                    <a:pt x="14" y="17"/>
                    <a:pt x="15" y="17"/>
                  </a:cubicBezTo>
                  <a:close/>
                  <a:moveTo>
                    <a:pt x="12" y="23"/>
                  </a:moveTo>
                  <a:cubicBezTo>
                    <a:pt x="11" y="23"/>
                    <a:pt x="11" y="23"/>
                    <a:pt x="11" y="24"/>
                  </a:cubicBezTo>
                  <a:cubicBezTo>
                    <a:pt x="11" y="28"/>
                    <a:pt x="11" y="31"/>
                    <a:pt x="11" y="34"/>
                  </a:cubicBezTo>
                  <a:cubicBezTo>
                    <a:pt x="11" y="35"/>
                    <a:pt x="11" y="36"/>
                    <a:pt x="12" y="36"/>
                  </a:cubicBezTo>
                  <a:cubicBezTo>
                    <a:pt x="18" y="36"/>
                    <a:pt x="24" y="36"/>
                    <a:pt x="30" y="36"/>
                  </a:cubicBezTo>
                  <a:cubicBezTo>
                    <a:pt x="30" y="36"/>
                    <a:pt x="31" y="35"/>
                    <a:pt x="31" y="34"/>
                  </a:cubicBezTo>
                  <a:cubicBezTo>
                    <a:pt x="31" y="31"/>
                    <a:pt x="31" y="28"/>
                    <a:pt x="31" y="24"/>
                  </a:cubicBezTo>
                  <a:cubicBezTo>
                    <a:pt x="31" y="23"/>
                    <a:pt x="30" y="23"/>
                    <a:pt x="30" y="23"/>
                  </a:cubicBezTo>
                  <a:cubicBezTo>
                    <a:pt x="24" y="23"/>
                    <a:pt x="18" y="23"/>
                    <a:pt x="12" y="23"/>
                  </a:cubicBezTo>
                  <a:close/>
                  <a:moveTo>
                    <a:pt x="6" y="17"/>
                  </a:moveTo>
                  <a:cubicBezTo>
                    <a:pt x="6" y="17"/>
                    <a:pt x="7" y="17"/>
                    <a:pt x="8" y="17"/>
                  </a:cubicBezTo>
                  <a:cubicBezTo>
                    <a:pt x="10" y="17"/>
                    <a:pt x="10" y="16"/>
                    <a:pt x="11" y="14"/>
                  </a:cubicBezTo>
                  <a:cubicBezTo>
                    <a:pt x="13" y="8"/>
                    <a:pt x="13" y="1"/>
                    <a:pt x="21" y="0"/>
                  </a:cubicBezTo>
                  <a:cubicBezTo>
                    <a:pt x="29" y="0"/>
                    <a:pt x="29" y="8"/>
                    <a:pt x="31" y="14"/>
                  </a:cubicBezTo>
                  <a:cubicBezTo>
                    <a:pt x="31" y="16"/>
                    <a:pt x="31" y="17"/>
                    <a:pt x="34" y="17"/>
                  </a:cubicBezTo>
                  <a:cubicBezTo>
                    <a:pt x="34" y="17"/>
                    <a:pt x="35" y="17"/>
                    <a:pt x="36" y="17"/>
                  </a:cubicBezTo>
                  <a:cubicBezTo>
                    <a:pt x="40" y="17"/>
                    <a:pt x="41" y="17"/>
                    <a:pt x="41" y="25"/>
                  </a:cubicBezTo>
                  <a:cubicBezTo>
                    <a:pt x="41" y="33"/>
                    <a:pt x="42" y="40"/>
                    <a:pt x="42" y="47"/>
                  </a:cubicBezTo>
                  <a:cubicBezTo>
                    <a:pt x="42" y="48"/>
                    <a:pt x="41" y="49"/>
                    <a:pt x="39" y="49"/>
                  </a:cubicBezTo>
                  <a:cubicBezTo>
                    <a:pt x="27" y="49"/>
                    <a:pt x="15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ubicBezTo>
                    <a:pt x="0" y="42"/>
                    <a:pt x="0" y="37"/>
                    <a:pt x="0" y="33"/>
                  </a:cubicBezTo>
                  <a:cubicBezTo>
                    <a:pt x="0" y="31"/>
                    <a:pt x="0" y="26"/>
                    <a:pt x="0" y="22"/>
                  </a:cubicBezTo>
                  <a:cubicBezTo>
                    <a:pt x="1" y="19"/>
                    <a:pt x="1" y="17"/>
                    <a:pt x="6" y="17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512"/>
            <p:cNvSpPr>
              <a:spLocks noEditPoints="1"/>
            </p:cNvSpPr>
            <p:nvPr/>
          </p:nvSpPr>
          <p:spPr bwMode="auto">
            <a:xfrm>
              <a:off x="5286375" y="5260975"/>
              <a:ext cx="508000" cy="593725"/>
            </a:xfrm>
            <a:custGeom>
              <a:avLst/>
              <a:gdLst>
                <a:gd name="T0" fmla="*/ 16 w 42"/>
                <a:gd name="T1" fmla="*/ 16 h 49"/>
                <a:gd name="T2" fmla="*/ 24 w 42"/>
                <a:gd name="T3" fmla="*/ 16 h 49"/>
                <a:gd name="T4" fmla="*/ 27 w 42"/>
                <a:gd name="T5" fmla="*/ 13 h 49"/>
                <a:gd name="T6" fmla="*/ 21 w 42"/>
                <a:gd name="T7" fmla="*/ 1 h 49"/>
                <a:gd name="T8" fmla="*/ 14 w 42"/>
                <a:gd name="T9" fmla="*/ 13 h 49"/>
                <a:gd name="T10" fmla="*/ 16 w 42"/>
                <a:gd name="T11" fmla="*/ 16 h 49"/>
                <a:gd name="T12" fmla="*/ 12 w 42"/>
                <a:gd name="T13" fmla="*/ 22 h 49"/>
                <a:gd name="T14" fmla="*/ 11 w 42"/>
                <a:gd name="T15" fmla="*/ 24 h 49"/>
                <a:gd name="T16" fmla="*/ 11 w 42"/>
                <a:gd name="T17" fmla="*/ 34 h 49"/>
                <a:gd name="T18" fmla="*/ 12 w 42"/>
                <a:gd name="T19" fmla="*/ 35 h 49"/>
                <a:gd name="T20" fmla="*/ 30 w 42"/>
                <a:gd name="T21" fmla="*/ 35 h 49"/>
                <a:gd name="T22" fmla="*/ 31 w 42"/>
                <a:gd name="T23" fmla="*/ 34 h 49"/>
                <a:gd name="T24" fmla="*/ 31 w 42"/>
                <a:gd name="T25" fmla="*/ 24 h 49"/>
                <a:gd name="T26" fmla="*/ 30 w 42"/>
                <a:gd name="T27" fmla="*/ 22 h 49"/>
                <a:gd name="T28" fmla="*/ 12 w 42"/>
                <a:gd name="T29" fmla="*/ 22 h 49"/>
                <a:gd name="T30" fmla="*/ 6 w 42"/>
                <a:gd name="T31" fmla="*/ 16 h 49"/>
                <a:gd name="T32" fmla="*/ 8 w 42"/>
                <a:gd name="T33" fmla="*/ 16 h 49"/>
                <a:gd name="T34" fmla="*/ 11 w 42"/>
                <a:gd name="T35" fmla="*/ 13 h 49"/>
                <a:gd name="T36" fmla="*/ 22 w 42"/>
                <a:gd name="T37" fmla="*/ 0 h 49"/>
                <a:gd name="T38" fmla="*/ 31 w 42"/>
                <a:gd name="T39" fmla="*/ 14 h 49"/>
                <a:gd name="T40" fmla="*/ 34 w 42"/>
                <a:gd name="T41" fmla="*/ 16 h 49"/>
                <a:gd name="T42" fmla="*/ 36 w 42"/>
                <a:gd name="T43" fmla="*/ 16 h 49"/>
                <a:gd name="T44" fmla="*/ 42 w 42"/>
                <a:gd name="T45" fmla="*/ 25 h 49"/>
                <a:gd name="T46" fmla="*/ 42 w 42"/>
                <a:gd name="T47" fmla="*/ 46 h 49"/>
                <a:gd name="T48" fmla="*/ 39 w 42"/>
                <a:gd name="T49" fmla="*/ 49 h 49"/>
                <a:gd name="T50" fmla="*/ 3 w 42"/>
                <a:gd name="T51" fmla="*/ 49 h 49"/>
                <a:gd name="T52" fmla="*/ 0 w 42"/>
                <a:gd name="T53" fmla="*/ 46 h 49"/>
                <a:gd name="T54" fmla="*/ 1 w 42"/>
                <a:gd name="T55" fmla="*/ 32 h 49"/>
                <a:gd name="T56" fmla="*/ 1 w 42"/>
                <a:gd name="T57" fmla="*/ 21 h 49"/>
                <a:gd name="T58" fmla="*/ 6 w 42"/>
                <a:gd name="T59" fmla="*/ 1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9">
                  <a:moveTo>
                    <a:pt x="16" y="16"/>
                  </a:moveTo>
                  <a:cubicBezTo>
                    <a:pt x="19" y="16"/>
                    <a:pt x="21" y="16"/>
                    <a:pt x="24" y="16"/>
                  </a:cubicBezTo>
                  <a:cubicBezTo>
                    <a:pt x="26" y="16"/>
                    <a:pt x="27" y="16"/>
                    <a:pt x="27" y="13"/>
                  </a:cubicBezTo>
                  <a:cubicBezTo>
                    <a:pt x="27" y="8"/>
                    <a:pt x="28" y="2"/>
                    <a:pt x="21" y="1"/>
                  </a:cubicBezTo>
                  <a:cubicBezTo>
                    <a:pt x="15" y="1"/>
                    <a:pt x="15" y="8"/>
                    <a:pt x="14" y="13"/>
                  </a:cubicBezTo>
                  <a:cubicBezTo>
                    <a:pt x="14" y="15"/>
                    <a:pt x="14" y="16"/>
                    <a:pt x="16" y="16"/>
                  </a:cubicBezTo>
                  <a:close/>
                  <a:moveTo>
                    <a:pt x="12" y="22"/>
                  </a:moveTo>
                  <a:cubicBezTo>
                    <a:pt x="11" y="22"/>
                    <a:pt x="11" y="23"/>
                    <a:pt x="11" y="24"/>
                  </a:cubicBezTo>
                  <a:cubicBezTo>
                    <a:pt x="11" y="27"/>
                    <a:pt x="11" y="30"/>
                    <a:pt x="11" y="34"/>
                  </a:cubicBezTo>
                  <a:cubicBezTo>
                    <a:pt x="11" y="34"/>
                    <a:pt x="11" y="35"/>
                    <a:pt x="12" y="35"/>
                  </a:cubicBezTo>
                  <a:cubicBezTo>
                    <a:pt x="18" y="35"/>
                    <a:pt x="24" y="35"/>
                    <a:pt x="30" y="35"/>
                  </a:cubicBezTo>
                  <a:cubicBezTo>
                    <a:pt x="31" y="35"/>
                    <a:pt x="31" y="34"/>
                    <a:pt x="31" y="34"/>
                  </a:cubicBezTo>
                  <a:cubicBezTo>
                    <a:pt x="31" y="30"/>
                    <a:pt x="31" y="27"/>
                    <a:pt x="31" y="24"/>
                  </a:cubicBezTo>
                  <a:cubicBezTo>
                    <a:pt x="31" y="23"/>
                    <a:pt x="31" y="22"/>
                    <a:pt x="30" y="22"/>
                  </a:cubicBezTo>
                  <a:cubicBezTo>
                    <a:pt x="24" y="22"/>
                    <a:pt x="18" y="22"/>
                    <a:pt x="12" y="22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8" y="16"/>
                  </a:cubicBezTo>
                  <a:cubicBezTo>
                    <a:pt x="11" y="16"/>
                    <a:pt x="11" y="16"/>
                    <a:pt x="11" y="13"/>
                  </a:cubicBezTo>
                  <a:cubicBezTo>
                    <a:pt x="13" y="7"/>
                    <a:pt x="14" y="0"/>
                    <a:pt x="22" y="0"/>
                  </a:cubicBezTo>
                  <a:cubicBezTo>
                    <a:pt x="29" y="0"/>
                    <a:pt x="30" y="8"/>
                    <a:pt x="31" y="14"/>
                  </a:cubicBezTo>
                  <a:cubicBezTo>
                    <a:pt x="32" y="16"/>
                    <a:pt x="32" y="16"/>
                    <a:pt x="34" y="16"/>
                  </a:cubicBezTo>
                  <a:cubicBezTo>
                    <a:pt x="35" y="16"/>
                    <a:pt x="35" y="16"/>
                    <a:pt x="36" y="16"/>
                  </a:cubicBezTo>
                  <a:cubicBezTo>
                    <a:pt x="41" y="16"/>
                    <a:pt x="41" y="17"/>
                    <a:pt x="42" y="25"/>
                  </a:cubicBezTo>
                  <a:cubicBezTo>
                    <a:pt x="42" y="32"/>
                    <a:pt x="42" y="39"/>
                    <a:pt x="42" y="46"/>
                  </a:cubicBezTo>
                  <a:cubicBezTo>
                    <a:pt x="42" y="48"/>
                    <a:pt x="41" y="49"/>
                    <a:pt x="39" y="49"/>
                  </a:cubicBezTo>
                  <a:cubicBezTo>
                    <a:pt x="27" y="49"/>
                    <a:pt x="15" y="49"/>
                    <a:pt x="3" y="49"/>
                  </a:cubicBezTo>
                  <a:cubicBezTo>
                    <a:pt x="1" y="49"/>
                    <a:pt x="0" y="48"/>
                    <a:pt x="0" y="46"/>
                  </a:cubicBezTo>
                  <a:cubicBezTo>
                    <a:pt x="0" y="42"/>
                    <a:pt x="0" y="37"/>
                    <a:pt x="1" y="32"/>
                  </a:cubicBezTo>
                  <a:cubicBezTo>
                    <a:pt x="1" y="30"/>
                    <a:pt x="0" y="25"/>
                    <a:pt x="1" y="21"/>
                  </a:cubicBezTo>
                  <a:cubicBezTo>
                    <a:pt x="1" y="18"/>
                    <a:pt x="2" y="16"/>
                    <a:pt x="6" y="16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513"/>
            <p:cNvSpPr>
              <a:spLocks noEditPoints="1"/>
            </p:cNvSpPr>
            <p:nvPr/>
          </p:nvSpPr>
          <p:spPr bwMode="auto">
            <a:xfrm>
              <a:off x="5297488" y="5260975"/>
              <a:ext cx="496888" cy="593725"/>
            </a:xfrm>
            <a:custGeom>
              <a:avLst/>
              <a:gdLst>
                <a:gd name="T0" fmla="*/ 15 w 41"/>
                <a:gd name="T1" fmla="*/ 16 h 49"/>
                <a:gd name="T2" fmla="*/ 24 w 41"/>
                <a:gd name="T3" fmla="*/ 16 h 49"/>
                <a:gd name="T4" fmla="*/ 26 w 41"/>
                <a:gd name="T5" fmla="*/ 14 h 49"/>
                <a:gd name="T6" fmla="*/ 21 w 41"/>
                <a:gd name="T7" fmla="*/ 2 h 49"/>
                <a:gd name="T8" fmla="*/ 13 w 41"/>
                <a:gd name="T9" fmla="*/ 14 h 49"/>
                <a:gd name="T10" fmla="*/ 15 w 41"/>
                <a:gd name="T11" fmla="*/ 16 h 49"/>
                <a:gd name="T12" fmla="*/ 12 w 41"/>
                <a:gd name="T13" fmla="*/ 23 h 49"/>
                <a:gd name="T14" fmla="*/ 10 w 41"/>
                <a:gd name="T15" fmla="*/ 24 h 49"/>
                <a:gd name="T16" fmla="*/ 10 w 41"/>
                <a:gd name="T17" fmla="*/ 34 h 49"/>
                <a:gd name="T18" fmla="*/ 12 w 41"/>
                <a:gd name="T19" fmla="*/ 35 h 49"/>
                <a:gd name="T20" fmla="*/ 29 w 41"/>
                <a:gd name="T21" fmla="*/ 35 h 49"/>
                <a:gd name="T22" fmla="*/ 31 w 41"/>
                <a:gd name="T23" fmla="*/ 34 h 49"/>
                <a:gd name="T24" fmla="*/ 31 w 41"/>
                <a:gd name="T25" fmla="*/ 24 h 49"/>
                <a:gd name="T26" fmla="*/ 29 w 41"/>
                <a:gd name="T27" fmla="*/ 23 h 49"/>
                <a:gd name="T28" fmla="*/ 12 w 41"/>
                <a:gd name="T29" fmla="*/ 23 h 49"/>
                <a:gd name="T30" fmla="*/ 6 w 41"/>
                <a:gd name="T31" fmla="*/ 16 h 49"/>
                <a:gd name="T32" fmla="*/ 8 w 41"/>
                <a:gd name="T33" fmla="*/ 16 h 49"/>
                <a:gd name="T34" fmla="*/ 11 w 41"/>
                <a:gd name="T35" fmla="*/ 14 h 49"/>
                <a:gd name="T36" fmla="*/ 21 w 41"/>
                <a:gd name="T37" fmla="*/ 0 h 49"/>
                <a:gd name="T38" fmla="*/ 30 w 41"/>
                <a:gd name="T39" fmla="*/ 14 h 49"/>
                <a:gd name="T40" fmla="*/ 33 w 41"/>
                <a:gd name="T41" fmla="*/ 16 h 49"/>
                <a:gd name="T42" fmla="*/ 36 w 41"/>
                <a:gd name="T43" fmla="*/ 16 h 49"/>
                <a:gd name="T44" fmla="*/ 41 w 41"/>
                <a:gd name="T45" fmla="*/ 25 h 49"/>
                <a:gd name="T46" fmla="*/ 41 w 41"/>
                <a:gd name="T47" fmla="*/ 47 h 49"/>
                <a:gd name="T48" fmla="*/ 39 w 41"/>
                <a:gd name="T49" fmla="*/ 49 h 49"/>
                <a:gd name="T50" fmla="*/ 2 w 41"/>
                <a:gd name="T51" fmla="*/ 49 h 49"/>
                <a:gd name="T52" fmla="*/ 0 w 41"/>
                <a:gd name="T53" fmla="*/ 47 h 49"/>
                <a:gd name="T54" fmla="*/ 0 w 41"/>
                <a:gd name="T55" fmla="*/ 33 h 49"/>
                <a:gd name="T56" fmla="*/ 0 w 41"/>
                <a:gd name="T57" fmla="*/ 22 h 49"/>
                <a:gd name="T58" fmla="*/ 6 w 41"/>
                <a:gd name="T59" fmla="*/ 1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" h="49">
                  <a:moveTo>
                    <a:pt x="15" y="16"/>
                  </a:moveTo>
                  <a:cubicBezTo>
                    <a:pt x="18" y="16"/>
                    <a:pt x="21" y="16"/>
                    <a:pt x="24" y="16"/>
                  </a:cubicBezTo>
                  <a:cubicBezTo>
                    <a:pt x="26" y="16"/>
                    <a:pt x="26" y="16"/>
                    <a:pt x="26" y="14"/>
                  </a:cubicBezTo>
                  <a:cubicBezTo>
                    <a:pt x="26" y="8"/>
                    <a:pt x="27" y="2"/>
                    <a:pt x="21" y="2"/>
                  </a:cubicBezTo>
                  <a:cubicBezTo>
                    <a:pt x="15" y="1"/>
                    <a:pt x="14" y="8"/>
                    <a:pt x="13" y="14"/>
                  </a:cubicBezTo>
                  <a:cubicBezTo>
                    <a:pt x="13" y="16"/>
                    <a:pt x="13" y="16"/>
                    <a:pt x="15" y="16"/>
                  </a:cubicBezTo>
                  <a:close/>
                  <a:moveTo>
                    <a:pt x="12" y="23"/>
                  </a:moveTo>
                  <a:cubicBezTo>
                    <a:pt x="11" y="23"/>
                    <a:pt x="10" y="23"/>
                    <a:pt x="10" y="24"/>
                  </a:cubicBezTo>
                  <a:cubicBezTo>
                    <a:pt x="10" y="27"/>
                    <a:pt x="10" y="31"/>
                    <a:pt x="10" y="34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7" y="35"/>
                    <a:pt x="23" y="35"/>
                    <a:pt x="29" y="35"/>
                  </a:cubicBezTo>
                  <a:cubicBezTo>
                    <a:pt x="30" y="35"/>
                    <a:pt x="31" y="35"/>
                    <a:pt x="31" y="34"/>
                  </a:cubicBezTo>
                  <a:cubicBezTo>
                    <a:pt x="31" y="31"/>
                    <a:pt x="31" y="27"/>
                    <a:pt x="31" y="24"/>
                  </a:cubicBezTo>
                  <a:cubicBezTo>
                    <a:pt x="31" y="23"/>
                    <a:pt x="30" y="23"/>
                    <a:pt x="29" y="23"/>
                  </a:cubicBezTo>
                  <a:cubicBezTo>
                    <a:pt x="23" y="23"/>
                    <a:pt x="17" y="23"/>
                    <a:pt x="12" y="23"/>
                  </a:cubicBezTo>
                  <a:close/>
                  <a:moveTo>
                    <a:pt x="6" y="16"/>
                  </a:moveTo>
                  <a:cubicBezTo>
                    <a:pt x="6" y="16"/>
                    <a:pt x="7" y="16"/>
                    <a:pt x="8" y="16"/>
                  </a:cubicBezTo>
                  <a:cubicBezTo>
                    <a:pt x="10" y="16"/>
                    <a:pt x="10" y="16"/>
                    <a:pt x="11" y="14"/>
                  </a:cubicBezTo>
                  <a:cubicBezTo>
                    <a:pt x="13" y="8"/>
                    <a:pt x="13" y="0"/>
                    <a:pt x="21" y="0"/>
                  </a:cubicBezTo>
                  <a:cubicBezTo>
                    <a:pt x="29" y="0"/>
                    <a:pt x="29" y="8"/>
                    <a:pt x="30" y="14"/>
                  </a:cubicBezTo>
                  <a:cubicBezTo>
                    <a:pt x="31" y="16"/>
                    <a:pt x="31" y="16"/>
                    <a:pt x="33" y="16"/>
                  </a:cubicBezTo>
                  <a:cubicBezTo>
                    <a:pt x="34" y="16"/>
                    <a:pt x="35" y="16"/>
                    <a:pt x="36" y="16"/>
                  </a:cubicBezTo>
                  <a:cubicBezTo>
                    <a:pt x="40" y="16"/>
                    <a:pt x="41" y="17"/>
                    <a:pt x="41" y="25"/>
                  </a:cubicBezTo>
                  <a:cubicBezTo>
                    <a:pt x="41" y="32"/>
                    <a:pt x="41" y="39"/>
                    <a:pt x="41" y="47"/>
                  </a:cubicBezTo>
                  <a:cubicBezTo>
                    <a:pt x="41" y="48"/>
                    <a:pt x="40" y="49"/>
                    <a:pt x="39" y="49"/>
                  </a:cubicBezTo>
                  <a:cubicBezTo>
                    <a:pt x="27" y="49"/>
                    <a:pt x="14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ubicBezTo>
                    <a:pt x="0" y="42"/>
                    <a:pt x="0" y="37"/>
                    <a:pt x="0" y="33"/>
                  </a:cubicBezTo>
                  <a:cubicBezTo>
                    <a:pt x="0" y="31"/>
                    <a:pt x="0" y="26"/>
                    <a:pt x="0" y="22"/>
                  </a:cubicBezTo>
                  <a:cubicBezTo>
                    <a:pt x="0" y="18"/>
                    <a:pt x="1" y="16"/>
                    <a:pt x="6" y="16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514"/>
            <p:cNvSpPr>
              <a:spLocks noEditPoints="1"/>
            </p:cNvSpPr>
            <p:nvPr/>
          </p:nvSpPr>
          <p:spPr bwMode="auto">
            <a:xfrm>
              <a:off x="5297488" y="5260975"/>
              <a:ext cx="508000" cy="604838"/>
            </a:xfrm>
            <a:custGeom>
              <a:avLst/>
              <a:gdLst>
                <a:gd name="T0" fmla="*/ 15 w 42"/>
                <a:gd name="T1" fmla="*/ 17 h 50"/>
                <a:gd name="T2" fmla="*/ 24 w 42"/>
                <a:gd name="T3" fmla="*/ 17 h 50"/>
                <a:gd name="T4" fmla="*/ 26 w 42"/>
                <a:gd name="T5" fmla="*/ 14 h 50"/>
                <a:gd name="T6" fmla="*/ 21 w 42"/>
                <a:gd name="T7" fmla="*/ 2 h 50"/>
                <a:gd name="T8" fmla="*/ 14 w 42"/>
                <a:gd name="T9" fmla="*/ 14 h 50"/>
                <a:gd name="T10" fmla="*/ 15 w 42"/>
                <a:gd name="T11" fmla="*/ 17 h 50"/>
                <a:gd name="T12" fmla="*/ 12 w 42"/>
                <a:gd name="T13" fmla="*/ 23 h 50"/>
                <a:gd name="T14" fmla="*/ 11 w 42"/>
                <a:gd name="T15" fmla="*/ 24 h 50"/>
                <a:gd name="T16" fmla="*/ 11 w 42"/>
                <a:gd name="T17" fmla="*/ 34 h 50"/>
                <a:gd name="T18" fmla="*/ 12 w 42"/>
                <a:gd name="T19" fmla="*/ 36 h 50"/>
                <a:gd name="T20" fmla="*/ 30 w 42"/>
                <a:gd name="T21" fmla="*/ 36 h 50"/>
                <a:gd name="T22" fmla="*/ 31 w 42"/>
                <a:gd name="T23" fmla="*/ 34 h 50"/>
                <a:gd name="T24" fmla="*/ 31 w 42"/>
                <a:gd name="T25" fmla="*/ 24 h 50"/>
                <a:gd name="T26" fmla="*/ 30 w 42"/>
                <a:gd name="T27" fmla="*/ 23 h 50"/>
                <a:gd name="T28" fmla="*/ 12 w 42"/>
                <a:gd name="T29" fmla="*/ 23 h 50"/>
                <a:gd name="T30" fmla="*/ 6 w 42"/>
                <a:gd name="T31" fmla="*/ 17 h 50"/>
                <a:gd name="T32" fmla="*/ 8 w 42"/>
                <a:gd name="T33" fmla="*/ 17 h 50"/>
                <a:gd name="T34" fmla="*/ 11 w 42"/>
                <a:gd name="T35" fmla="*/ 14 h 50"/>
                <a:gd name="T36" fmla="*/ 21 w 42"/>
                <a:gd name="T37" fmla="*/ 1 h 50"/>
                <a:gd name="T38" fmla="*/ 31 w 42"/>
                <a:gd name="T39" fmla="*/ 14 h 50"/>
                <a:gd name="T40" fmla="*/ 34 w 42"/>
                <a:gd name="T41" fmla="*/ 17 h 50"/>
                <a:gd name="T42" fmla="*/ 36 w 42"/>
                <a:gd name="T43" fmla="*/ 17 h 50"/>
                <a:gd name="T44" fmla="*/ 41 w 42"/>
                <a:gd name="T45" fmla="*/ 25 h 50"/>
                <a:gd name="T46" fmla="*/ 42 w 42"/>
                <a:gd name="T47" fmla="*/ 47 h 50"/>
                <a:gd name="T48" fmla="*/ 39 w 42"/>
                <a:gd name="T49" fmla="*/ 50 h 50"/>
                <a:gd name="T50" fmla="*/ 2 w 42"/>
                <a:gd name="T51" fmla="*/ 50 h 50"/>
                <a:gd name="T52" fmla="*/ 0 w 42"/>
                <a:gd name="T53" fmla="*/ 47 h 50"/>
                <a:gd name="T54" fmla="*/ 0 w 42"/>
                <a:gd name="T55" fmla="*/ 33 h 50"/>
                <a:gd name="T56" fmla="*/ 0 w 42"/>
                <a:gd name="T57" fmla="*/ 22 h 50"/>
                <a:gd name="T58" fmla="*/ 6 w 42"/>
                <a:gd name="T59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50">
                  <a:moveTo>
                    <a:pt x="15" y="17"/>
                  </a:moveTo>
                  <a:cubicBezTo>
                    <a:pt x="18" y="17"/>
                    <a:pt x="21" y="17"/>
                    <a:pt x="24" y="17"/>
                  </a:cubicBezTo>
                  <a:cubicBezTo>
                    <a:pt x="26" y="17"/>
                    <a:pt x="26" y="16"/>
                    <a:pt x="26" y="14"/>
                  </a:cubicBezTo>
                  <a:cubicBezTo>
                    <a:pt x="27" y="9"/>
                    <a:pt x="27" y="3"/>
                    <a:pt x="21" y="2"/>
                  </a:cubicBezTo>
                  <a:cubicBezTo>
                    <a:pt x="15" y="1"/>
                    <a:pt x="15" y="8"/>
                    <a:pt x="14" y="14"/>
                  </a:cubicBezTo>
                  <a:cubicBezTo>
                    <a:pt x="13" y="16"/>
                    <a:pt x="14" y="17"/>
                    <a:pt x="15" y="17"/>
                  </a:cubicBezTo>
                  <a:close/>
                  <a:moveTo>
                    <a:pt x="12" y="23"/>
                  </a:moveTo>
                  <a:cubicBezTo>
                    <a:pt x="11" y="23"/>
                    <a:pt x="11" y="24"/>
                    <a:pt x="11" y="24"/>
                  </a:cubicBezTo>
                  <a:cubicBezTo>
                    <a:pt x="11" y="28"/>
                    <a:pt x="11" y="31"/>
                    <a:pt x="11" y="34"/>
                  </a:cubicBezTo>
                  <a:cubicBezTo>
                    <a:pt x="11" y="35"/>
                    <a:pt x="11" y="36"/>
                    <a:pt x="12" y="36"/>
                  </a:cubicBezTo>
                  <a:cubicBezTo>
                    <a:pt x="18" y="36"/>
                    <a:pt x="24" y="36"/>
                    <a:pt x="30" y="36"/>
                  </a:cubicBezTo>
                  <a:cubicBezTo>
                    <a:pt x="30" y="36"/>
                    <a:pt x="31" y="35"/>
                    <a:pt x="31" y="34"/>
                  </a:cubicBezTo>
                  <a:cubicBezTo>
                    <a:pt x="31" y="31"/>
                    <a:pt x="31" y="28"/>
                    <a:pt x="31" y="24"/>
                  </a:cubicBezTo>
                  <a:cubicBezTo>
                    <a:pt x="31" y="24"/>
                    <a:pt x="30" y="23"/>
                    <a:pt x="30" y="23"/>
                  </a:cubicBezTo>
                  <a:cubicBezTo>
                    <a:pt x="24" y="23"/>
                    <a:pt x="18" y="23"/>
                    <a:pt x="12" y="23"/>
                  </a:cubicBezTo>
                  <a:close/>
                  <a:moveTo>
                    <a:pt x="6" y="17"/>
                  </a:moveTo>
                  <a:cubicBezTo>
                    <a:pt x="7" y="17"/>
                    <a:pt x="7" y="17"/>
                    <a:pt x="8" y="17"/>
                  </a:cubicBezTo>
                  <a:cubicBezTo>
                    <a:pt x="10" y="17"/>
                    <a:pt x="10" y="16"/>
                    <a:pt x="11" y="14"/>
                  </a:cubicBezTo>
                  <a:cubicBezTo>
                    <a:pt x="13" y="8"/>
                    <a:pt x="13" y="1"/>
                    <a:pt x="21" y="1"/>
                  </a:cubicBezTo>
                  <a:cubicBezTo>
                    <a:pt x="29" y="0"/>
                    <a:pt x="29" y="8"/>
                    <a:pt x="31" y="14"/>
                  </a:cubicBezTo>
                  <a:cubicBezTo>
                    <a:pt x="31" y="17"/>
                    <a:pt x="31" y="17"/>
                    <a:pt x="34" y="17"/>
                  </a:cubicBezTo>
                  <a:cubicBezTo>
                    <a:pt x="34" y="17"/>
                    <a:pt x="35" y="17"/>
                    <a:pt x="36" y="17"/>
                  </a:cubicBezTo>
                  <a:cubicBezTo>
                    <a:pt x="40" y="17"/>
                    <a:pt x="41" y="17"/>
                    <a:pt x="41" y="25"/>
                  </a:cubicBezTo>
                  <a:cubicBezTo>
                    <a:pt x="41" y="33"/>
                    <a:pt x="42" y="40"/>
                    <a:pt x="42" y="47"/>
                  </a:cubicBezTo>
                  <a:cubicBezTo>
                    <a:pt x="42" y="48"/>
                    <a:pt x="41" y="50"/>
                    <a:pt x="39" y="50"/>
                  </a:cubicBezTo>
                  <a:cubicBezTo>
                    <a:pt x="27" y="50"/>
                    <a:pt x="15" y="50"/>
                    <a:pt x="2" y="50"/>
                  </a:cubicBezTo>
                  <a:cubicBezTo>
                    <a:pt x="1" y="50"/>
                    <a:pt x="0" y="48"/>
                    <a:pt x="0" y="47"/>
                  </a:cubicBezTo>
                  <a:cubicBezTo>
                    <a:pt x="0" y="42"/>
                    <a:pt x="0" y="38"/>
                    <a:pt x="0" y="33"/>
                  </a:cubicBezTo>
                  <a:cubicBezTo>
                    <a:pt x="0" y="31"/>
                    <a:pt x="0" y="26"/>
                    <a:pt x="0" y="22"/>
                  </a:cubicBezTo>
                  <a:cubicBezTo>
                    <a:pt x="1" y="19"/>
                    <a:pt x="2" y="17"/>
                    <a:pt x="6" y="17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515"/>
            <p:cNvSpPr>
              <a:spLocks noEditPoints="1"/>
            </p:cNvSpPr>
            <p:nvPr/>
          </p:nvSpPr>
          <p:spPr bwMode="auto">
            <a:xfrm>
              <a:off x="5297488" y="5273675"/>
              <a:ext cx="508000" cy="592138"/>
            </a:xfrm>
            <a:custGeom>
              <a:avLst/>
              <a:gdLst>
                <a:gd name="T0" fmla="*/ 16 w 42"/>
                <a:gd name="T1" fmla="*/ 16 h 49"/>
                <a:gd name="T2" fmla="*/ 24 w 42"/>
                <a:gd name="T3" fmla="*/ 16 h 49"/>
                <a:gd name="T4" fmla="*/ 27 w 42"/>
                <a:gd name="T5" fmla="*/ 13 h 49"/>
                <a:gd name="T6" fmla="*/ 22 w 42"/>
                <a:gd name="T7" fmla="*/ 1 h 49"/>
                <a:gd name="T8" fmla="*/ 14 w 42"/>
                <a:gd name="T9" fmla="*/ 14 h 49"/>
                <a:gd name="T10" fmla="*/ 16 w 42"/>
                <a:gd name="T11" fmla="*/ 16 h 49"/>
                <a:gd name="T12" fmla="*/ 12 w 42"/>
                <a:gd name="T13" fmla="*/ 22 h 49"/>
                <a:gd name="T14" fmla="*/ 11 w 42"/>
                <a:gd name="T15" fmla="*/ 24 h 49"/>
                <a:gd name="T16" fmla="*/ 11 w 42"/>
                <a:gd name="T17" fmla="*/ 34 h 49"/>
                <a:gd name="T18" fmla="*/ 12 w 42"/>
                <a:gd name="T19" fmla="*/ 35 h 49"/>
                <a:gd name="T20" fmla="*/ 30 w 42"/>
                <a:gd name="T21" fmla="*/ 35 h 49"/>
                <a:gd name="T22" fmla="*/ 31 w 42"/>
                <a:gd name="T23" fmla="*/ 34 h 49"/>
                <a:gd name="T24" fmla="*/ 31 w 42"/>
                <a:gd name="T25" fmla="*/ 24 h 49"/>
                <a:gd name="T26" fmla="*/ 30 w 42"/>
                <a:gd name="T27" fmla="*/ 22 h 49"/>
                <a:gd name="T28" fmla="*/ 12 w 42"/>
                <a:gd name="T29" fmla="*/ 22 h 49"/>
                <a:gd name="T30" fmla="*/ 6 w 42"/>
                <a:gd name="T31" fmla="*/ 16 h 49"/>
                <a:gd name="T32" fmla="*/ 8 w 42"/>
                <a:gd name="T33" fmla="*/ 16 h 49"/>
                <a:gd name="T34" fmla="*/ 11 w 42"/>
                <a:gd name="T35" fmla="*/ 13 h 49"/>
                <a:gd name="T36" fmla="*/ 22 w 42"/>
                <a:gd name="T37" fmla="*/ 0 h 49"/>
                <a:gd name="T38" fmla="*/ 31 w 42"/>
                <a:gd name="T39" fmla="*/ 14 h 49"/>
                <a:gd name="T40" fmla="*/ 34 w 42"/>
                <a:gd name="T41" fmla="*/ 16 h 49"/>
                <a:gd name="T42" fmla="*/ 36 w 42"/>
                <a:gd name="T43" fmla="*/ 16 h 49"/>
                <a:gd name="T44" fmla="*/ 42 w 42"/>
                <a:gd name="T45" fmla="*/ 25 h 49"/>
                <a:gd name="T46" fmla="*/ 42 w 42"/>
                <a:gd name="T47" fmla="*/ 46 h 49"/>
                <a:gd name="T48" fmla="*/ 40 w 42"/>
                <a:gd name="T49" fmla="*/ 49 h 49"/>
                <a:gd name="T50" fmla="*/ 3 w 42"/>
                <a:gd name="T51" fmla="*/ 49 h 49"/>
                <a:gd name="T52" fmla="*/ 0 w 42"/>
                <a:gd name="T53" fmla="*/ 46 h 49"/>
                <a:gd name="T54" fmla="*/ 1 w 42"/>
                <a:gd name="T55" fmla="*/ 32 h 49"/>
                <a:gd name="T56" fmla="*/ 1 w 42"/>
                <a:gd name="T57" fmla="*/ 21 h 49"/>
                <a:gd name="T58" fmla="*/ 6 w 42"/>
                <a:gd name="T59" fmla="*/ 1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9">
                  <a:moveTo>
                    <a:pt x="16" y="16"/>
                  </a:moveTo>
                  <a:cubicBezTo>
                    <a:pt x="19" y="16"/>
                    <a:pt x="22" y="16"/>
                    <a:pt x="24" y="16"/>
                  </a:cubicBezTo>
                  <a:cubicBezTo>
                    <a:pt x="26" y="16"/>
                    <a:pt x="27" y="16"/>
                    <a:pt x="27" y="13"/>
                  </a:cubicBezTo>
                  <a:cubicBezTo>
                    <a:pt x="27" y="8"/>
                    <a:pt x="28" y="2"/>
                    <a:pt x="22" y="1"/>
                  </a:cubicBezTo>
                  <a:cubicBezTo>
                    <a:pt x="15" y="1"/>
                    <a:pt x="15" y="8"/>
                    <a:pt x="14" y="14"/>
                  </a:cubicBezTo>
                  <a:cubicBezTo>
                    <a:pt x="14" y="16"/>
                    <a:pt x="14" y="16"/>
                    <a:pt x="16" y="16"/>
                  </a:cubicBezTo>
                  <a:close/>
                  <a:moveTo>
                    <a:pt x="12" y="22"/>
                  </a:moveTo>
                  <a:cubicBezTo>
                    <a:pt x="12" y="22"/>
                    <a:pt x="11" y="23"/>
                    <a:pt x="11" y="24"/>
                  </a:cubicBezTo>
                  <a:cubicBezTo>
                    <a:pt x="11" y="27"/>
                    <a:pt x="11" y="30"/>
                    <a:pt x="11" y="34"/>
                  </a:cubicBezTo>
                  <a:cubicBezTo>
                    <a:pt x="11" y="35"/>
                    <a:pt x="12" y="35"/>
                    <a:pt x="12" y="35"/>
                  </a:cubicBezTo>
                  <a:cubicBezTo>
                    <a:pt x="18" y="35"/>
                    <a:pt x="24" y="35"/>
                    <a:pt x="30" y="35"/>
                  </a:cubicBezTo>
                  <a:cubicBezTo>
                    <a:pt x="31" y="35"/>
                    <a:pt x="31" y="35"/>
                    <a:pt x="31" y="34"/>
                  </a:cubicBezTo>
                  <a:cubicBezTo>
                    <a:pt x="31" y="30"/>
                    <a:pt x="31" y="27"/>
                    <a:pt x="31" y="24"/>
                  </a:cubicBezTo>
                  <a:cubicBezTo>
                    <a:pt x="31" y="23"/>
                    <a:pt x="31" y="22"/>
                    <a:pt x="30" y="22"/>
                  </a:cubicBezTo>
                  <a:cubicBezTo>
                    <a:pt x="24" y="22"/>
                    <a:pt x="18" y="22"/>
                    <a:pt x="12" y="22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8" y="16"/>
                  </a:cubicBezTo>
                  <a:cubicBezTo>
                    <a:pt x="11" y="16"/>
                    <a:pt x="11" y="16"/>
                    <a:pt x="11" y="13"/>
                  </a:cubicBezTo>
                  <a:cubicBezTo>
                    <a:pt x="13" y="8"/>
                    <a:pt x="14" y="0"/>
                    <a:pt x="22" y="0"/>
                  </a:cubicBezTo>
                  <a:cubicBezTo>
                    <a:pt x="29" y="0"/>
                    <a:pt x="30" y="8"/>
                    <a:pt x="31" y="14"/>
                  </a:cubicBezTo>
                  <a:cubicBezTo>
                    <a:pt x="32" y="16"/>
                    <a:pt x="32" y="16"/>
                    <a:pt x="34" y="16"/>
                  </a:cubicBezTo>
                  <a:cubicBezTo>
                    <a:pt x="35" y="16"/>
                    <a:pt x="36" y="16"/>
                    <a:pt x="36" y="16"/>
                  </a:cubicBezTo>
                  <a:cubicBezTo>
                    <a:pt x="41" y="16"/>
                    <a:pt x="41" y="17"/>
                    <a:pt x="42" y="25"/>
                  </a:cubicBezTo>
                  <a:cubicBezTo>
                    <a:pt x="42" y="32"/>
                    <a:pt x="42" y="39"/>
                    <a:pt x="42" y="46"/>
                  </a:cubicBezTo>
                  <a:cubicBezTo>
                    <a:pt x="42" y="48"/>
                    <a:pt x="41" y="49"/>
                    <a:pt x="40" y="49"/>
                  </a:cubicBezTo>
                  <a:cubicBezTo>
                    <a:pt x="27" y="49"/>
                    <a:pt x="15" y="49"/>
                    <a:pt x="3" y="49"/>
                  </a:cubicBezTo>
                  <a:cubicBezTo>
                    <a:pt x="1" y="49"/>
                    <a:pt x="0" y="48"/>
                    <a:pt x="0" y="46"/>
                  </a:cubicBezTo>
                  <a:cubicBezTo>
                    <a:pt x="0" y="42"/>
                    <a:pt x="1" y="37"/>
                    <a:pt x="1" y="32"/>
                  </a:cubicBezTo>
                  <a:cubicBezTo>
                    <a:pt x="1" y="30"/>
                    <a:pt x="0" y="25"/>
                    <a:pt x="1" y="21"/>
                  </a:cubicBezTo>
                  <a:cubicBezTo>
                    <a:pt x="1" y="18"/>
                    <a:pt x="2" y="16"/>
                    <a:pt x="6" y="16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516"/>
            <p:cNvSpPr>
              <a:spLocks noEditPoints="1"/>
            </p:cNvSpPr>
            <p:nvPr/>
          </p:nvSpPr>
          <p:spPr bwMode="auto">
            <a:xfrm>
              <a:off x="5310188" y="5273675"/>
              <a:ext cx="508000" cy="592138"/>
            </a:xfrm>
            <a:custGeom>
              <a:avLst/>
              <a:gdLst>
                <a:gd name="T0" fmla="*/ 15 w 42"/>
                <a:gd name="T1" fmla="*/ 16 h 49"/>
                <a:gd name="T2" fmla="*/ 24 w 42"/>
                <a:gd name="T3" fmla="*/ 16 h 49"/>
                <a:gd name="T4" fmla="*/ 26 w 42"/>
                <a:gd name="T5" fmla="*/ 14 h 49"/>
                <a:gd name="T6" fmla="*/ 21 w 42"/>
                <a:gd name="T7" fmla="*/ 2 h 49"/>
                <a:gd name="T8" fmla="*/ 14 w 42"/>
                <a:gd name="T9" fmla="*/ 14 h 49"/>
                <a:gd name="T10" fmla="*/ 15 w 42"/>
                <a:gd name="T11" fmla="*/ 16 h 49"/>
                <a:gd name="T12" fmla="*/ 12 w 42"/>
                <a:gd name="T13" fmla="*/ 23 h 49"/>
                <a:gd name="T14" fmla="*/ 10 w 42"/>
                <a:gd name="T15" fmla="*/ 24 h 49"/>
                <a:gd name="T16" fmla="*/ 10 w 42"/>
                <a:gd name="T17" fmla="*/ 34 h 49"/>
                <a:gd name="T18" fmla="*/ 12 w 42"/>
                <a:gd name="T19" fmla="*/ 36 h 49"/>
                <a:gd name="T20" fmla="*/ 29 w 42"/>
                <a:gd name="T21" fmla="*/ 36 h 49"/>
                <a:gd name="T22" fmla="*/ 31 w 42"/>
                <a:gd name="T23" fmla="*/ 34 h 49"/>
                <a:gd name="T24" fmla="*/ 31 w 42"/>
                <a:gd name="T25" fmla="*/ 24 h 49"/>
                <a:gd name="T26" fmla="*/ 29 w 42"/>
                <a:gd name="T27" fmla="*/ 23 h 49"/>
                <a:gd name="T28" fmla="*/ 12 w 42"/>
                <a:gd name="T29" fmla="*/ 23 h 49"/>
                <a:gd name="T30" fmla="*/ 6 w 42"/>
                <a:gd name="T31" fmla="*/ 16 h 49"/>
                <a:gd name="T32" fmla="*/ 8 w 42"/>
                <a:gd name="T33" fmla="*/ 16 h 49"/>
                <a:gd name="T34" fmla="*/ 11 w 42"/>
                <a:gd name="T35" fmla="*/ 14 h 49"/>
                <a:gd name="T36" fmla="*/ 21 w 42"/>
                <a:gd name="T37" fmla="*/ 0 h 49"/>
                <a:gd name="T38" fmla="*/ 31 w 42"/>
                <a:gd name="T39" fmla="*/ 14 h 49"/>
                <a:gd name="T40" fmla="*/ 33 w 42"/>
                <a:gd name="T41" fmla="*/ 16 h 49"/>
                <a:gd name="T42" fmla="*/ 36 w 42"/>
                <a:gd name="T43" fmla="*/ 16 h 49"/>
                <a:gd name="T44" fmla="*/ 41 w 42"/>
                <a:gd name="T45" fmla="*/ 25 h 49"/>
                <a:gd name="T46" fmla="*/ 41 w 42"/>
                <a:gd name="T47" fmla="*/ 47 h 49"/>
                <a:gd name="T48" fmla="*/ 39 w 42"/>
                <a:gd name="T49" fmla="*/ 49 h 49"/>
                <a:gd name="T50" fmla="*/ 2 w 42"/>
                <a:gd name="T51" fmla="*/ 49 h 49"/>
                <a:gd name="T52" fmla="*/ 0 w 42"/>
                <a:gd name="T53" fmla="*/ 47 h 49"/>
                <a:gd name="T54" fmla="*/ 0 w 42"/>
                <a:gd name="T55" fmla="*/ 33 h 49"/>
                <a:gd name="T56" fmla="*/ 0 w 42"/>
                <a:gd name="T57" fmla="*/ 22 h 49"/>
                <a:gd name="T58" fmla="*/ 6 w 42"/>
                <a:gd name="T59" fmla="*/ 1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9">
                  <a:moveTo>
                    <a:pt x="15" y="16"/>
                  </a:moveTo>
                  <a:cubicBezTo>
                    <a:pt x="18" y="16"/>
                    <a:pt x="21" y="16"/>
                    <a:pt x="24" y="16"/>
                  </a:cubicBezTo>
                  <a:cubicBezTo>
                    <a:pt x="26" y="16"/>
                    <a:pt x="26" y="16"/>
                    <a:pt x="26" y="14"/>
                  </a:cubicBezTo>
                  <a:cubicBezTo>
                    <a:pt x="26" y="9"/>
                    <a:pt x="27" y="2"/>
                    <a:pt x="21" y="2"/>
                  </a:cubicBezTo>
                  <a:cubicBezTo>
                    <a:pt x="15" y="1"/>
                    <a:pt x="14" y="8"/>
                    <a:pt x="14" y="14"/>
                  </a:cubicBezTo>
                  <a:cubicBezTo>
                    <a:pt x="13" y="16"/>
                    <a:pt x="13" y="16"/>
                    <a:pt x="15" y="16"/>
                  </a:cubicBezTo>
                  <a:close/>
                  <a:moveTo>
                    <a:pt x="12" y="23"/>
                  </a:moveTo>
                  <a:cubicBezTo>
                    <a:pt x="11" y="23"/>
                    <a:pt x="10" y="23"/>
                    <a:pt x="10" y="24"/>
                  </a:cubicBezTo>
                  <a:cubicBezTo>
                    <a:pt x="10" y="27"/>
                    <a:pt x="10" y="31"/>
                    <a:pt x="10" y="34"/>
                  </a:cubicBezTo>
                  <a:cubicBezTo>
                    <a:pt x="10" y="35"/>
                    <a:pt x="11" y="36"/>
                    <a:pt x="12" y="36"/>
                  </a:cubicBezTo>
                  <a:cubicBezTo>
                    <a:pt x="18" y="36"/>
                    <a:pt x="24" y="36"/>
                    <a:pt x="29" y="36"/>
                  </a:cubicBezTo>
                  <a:cubicBezTo>
                    <a:pt x="30" y="36"/>
                    <a:pt x="31" y="35"/>
                    <a:pt x="31" y="34"/>
                  </a:cubicBezTo>
                  <a:cubicBezTo>
                    <a:pt x="31" y="31"/>
                    <a:pt x="31" y="27"/>
                    <a:pt x="31" y="24"/>
                  </a:cubicBezTo>
                  <a:cubicBezTo>
                    <a:pt x="31" y="23"/>
                    <a:pt x="30" y="23"/>
                    <a:pt x="29" y="23"/>
                  </a:cubicBezTo>
                  <a:cubicBezTo>
                    <a:pt x="24" y="23"/>
                    <a:pt x="18" y="23"/>
                    <a:pt x="12" y="23"/>
                  </a:cubicBezTo>
                  <a:close/>
                  <a:moveTo>
                    <a:pt x="6" y="16"/>
                  </a:moveTo>
                  <a:cubicBezTo>
                    <a:pt x="6" y="16"/>
                    <a:pt x="7" y="16"/>
                    <a:pt x="8" y="16"/>
                  </a:cubicBezTo>
                  <a:cubicBezTo>
                    <a:pt x="10" y="16"/>
                    <a:pt x="10" y="16"/>
                    <a:pt x="11" y="14"/>
                  </a:cubicBezTo>
                  <a:cubicBezTo>
                    <a:pt x="13" y="8"/>
                    <a:pt x="13" y="0"/>
                    <a:pt x="21" y="0"/>
                  </a:cubicBezTo>
                  <a:cubicBezTo>
                    <a:pt x="29" y="0"/>
                    <a:pt x="29" y="8"/>
                    <a:pt x="31" y="14"/>
                  </a:cubicBezTo>
                  <a:cubicBezTo>
                    <a:pt x="31" y="16"/>
                    <a:pt x="31" y="16"/>
                    <a:pt x="33" y="16"/>
                  </a:cubicBezTo>
                  <a:cubicBezTo>
                    <a:pt x="34" y="16"/>
                    <a:pt x="35" y="16"/>
                    <a:pt x="36" y="16"/>
                  </a:cubicBezTo>
                  <a:cubicBezTo>
                    <a:pt x="40" y="16"/>
                    <a:pt x="41" y="17"/>
                    <a:pt x="41" y="25"/>
                  </a:cubicBezTo>
                  <a:cubicBezTo>
                    <a:pt x="41" y="32"/>
                    <a:pt x="41" y="40"/>
                    <a:pt x="41" y="47"/>
                  </a:cubicBezTo>
                  <a:cubicBezTo>
                    <a:pt x="42" y="48"/>
                    <a:pt x="40" y="49"/>
                    <a:pt x="39" y="49"/>
                  </a:cubicBezTo>
                  <a:cubicBezTo>
                    <a:pt x="27" y="49"/>
                    <a:pt x="14" y="49"/>
                    <a:pt x="2" y="49"/>
                  </a:cubicBezTo>
                  <a:cubicBezTo>
                    <a:pt x="1" y="49"/>
                    <a:pt x="0" y="48"/>
                    <a:pt x="0" y="47"/>
                  </a:cubicBezTo>
                  <a:cubicBezTo>
                    <a:pt x="0" y="42"/>
                    <a:pt x="0" y="37"/>
                    <a:pt x="0" y="33"/>
                  </a:cubicBezTo>
                  <a:cubicBezTo>
                    <a:pt x="0" y="31"/>
                    <a:pt x="0" y="26"/>
                    <a:pt x="0" y="22"/>
                  </a:cubicBezTo>
                  <a:cubicBezTo>
                    <a:pt x="1" y="18"/>
                    <a:pt x="1" y="16"/>
                    <a:pt x="6" y="16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517"/>
            <p:cNvSpPr>
              <a:spLocks noEditPoints="1"/>
            </p:cNvSpPr>
            <p:nvPr/>
          </p:nvSpPr>
          <p:spPr bwMode="auto">
            <a:xfrm>
              <a:off x="5310188" y="5273675"/>
              <a:ext cx="471488" cy="592138"/>
            </a:xfrm>
            <a:custGeom>
              <a:avLst/>
              <a:gdLst>
                <a:gd name="T0" fmla="*/ 12 w 39"/>
                <a:gd name="T1" fmla="*/ 36 h 49"/>
                <a:gd name="T2" fmla="*/ 10 w 39"/>
                <a:gd name="T3" fmla="*/ 34 h 49"/>
                <a:gd name="T4" fmla="*/ 10 w 39"/>
                <a:gd name="T5" fmla="*/ 24 h 49"/>
                <a:gd name="T6" fmla="*/ 12 w 39"/>
                <a:gd name="T7" fmla="*/ 23 h 49"/>
                <a:gd name="T8" fmla="*/ 29 w 39"/>
                <a:gd name="T9" fmla="*/ 23 h 49"/>
                <a:gd name="T10" fmla="*/ 31 w 39"/>
                <a:gd name="T11" fmla="*/ 24 h 49"/>
                <a:gd name="T12" fmla="*/ 31 w 39"/>
                <a:gd name="T13" fmla="*/ 24 h 49"/>
                <a:gd name="T14" fmla="*/ 39 w 39"/>
                <a:gd name="T15" fmla="*/ 17 h 49"/>
                <a:gd name="T16" fmla="*/ 36 w 39"/>
                <a:gd name="T17" fmla="*/ 16 h 49"/>
                <a:gd name="T18" fmla="*/ 33 w 39"/>
                <a:gd name="T19" fmla="*/ 16 h 49"/>
                <a:gd name="T20" fmla="*/ 31 w 39"/>
                <a:gd name="T21" fmla="*/ 14 h 49"/>
                <a:gd name="T22" fmla="*/ 21 w 39"/>
                <a:gd name="T23" fmla="*/ 0 h 49"/>
                <a:gd name="T24" fmla="*/ 11 w 39"/>
                <a:gd name="T25" fmla="*/ 14 h 49"/>
                <a:gd name="T26" fmla="*/ 8 w 39"/>
                <a:gd name="T27" fmla="*/ 16 h 49"/>
                <a:gd name="T28" fmla="*/ 6 w 39"/>
                <a:gd name="T29" fmla="*/ 16 h 49"/>
                <a:gd name="T30" fmla="*/ 0 w 39"/>
                <a:gd name="T31" fmla="*/ 22 h 49"/>
                <a:gd name="T32" fmla="*/ 0 w 39"/>
                <a:gd name="T33" fmla="*/ 33 h 49"/>
                <a:gd name="T34" fmla="*/ 0 w 39"/>
                <a:gd name="T35" fmla="*/ 47 h 49"/>
                <a:gd name="T36" fmla="*/ 2 w 39"/>
                <a:gd name="T37" fmla="*/ 49 h 49"/>
                <a:gd name="T38" fmla="*/ 6 w 39"/>
                <a:gd name="T39" fmla="*/ 49 h 49"/>
                <a:gd name="T40" fmla="*/ 20 w 39"/>
                <a:gd name="T41" fmla="*/ 36 h 49"/>
                <a:gd name="T42" fmla="*/ 12 w 39"/>
                <a:gd name="T43" fmla="*/ 36 h 49"/>
                <a:gd name="T44" fmla="*/ 14 w 39"/>
                <a:gd name="T45" fmla="*/ 14 h 49"/>
                <a:gd name="T46" fmla="*/ 21 w 39"/>
                <a:gd name="T47" fmla="*/ 2 h 49"/>
                <a:gd name="T48" fmla="*/ 26 w 39"/>
                <a:gd name="T49" fmla="*/ 14 h 49"/>
                <a:gd name="T50" fmla="*/ 24 w 39"/>
                <a:gd name="T51" fmla="*/ 16 h 49"/>
                <a:gd name="T52" fmla="*/ 15 w 39"/>
                <a:gd name="T53" fmla="*/ 16 h 49"/>
                <a:gd name="T54" fmla="*/ 14 w 39"/>
                <a:gd name="T55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" h="49">
                  <a:moveTo>
                    <a:pt x="12" y="36"/>
                  </a:moveTo>
                  <a:cubicBezTo>
                    <a:pt x="11" y="36"/>
                    <a:pt x="10" y="35"/>
                    <a:pt x="10" y="34"/>
                  </a:cubicBezTo>
                  <a:cubicBezTo>
                    <a:pt x="10" y="31"/>
                    <a:pt x="10" y="27"/>
                    <a:pt x="10" y="24"/>
                  </a:cubicBezTo>
                  <a:cubicBezTo>
                    <a:pt x="10" y="23"/>
                    <a:pt x="11" y="23"/>
                    <a:pt x="12" y="23"/>
                  </a:cubicBezTo>
                  <a:cubicBezTo>
                    <a:pt x="18" y="23"/>
                    <a:pt x="24" y="23"/>
                    <a:pt x="29" y="23"/>
                  </a:cubicBezTo>
                  <a:cubicBezTo>
                    <a:pt x="30" y="23"/>
                    <a:pt x="31" y="23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8" y="16"/>
                    <a:pt x="37" y="16"/>
                    <a:pt x="36" y="16"/>
                  </a:cubicBezTo>
                  <a:cubicBezTo>
                    <a:pt x="35" y="16"/>
                    <a:pt x="34" y="16"/>
                    <a:pt x="33" y="16"/>
                  </a:cubicBezTo>
                  <a:cubicBezTo>
                    <a:pt x="31" y="16"/>
                    <a:pt x="31" y="16"/>
                    <a:pt x="31" y="14"/>
                  </a:cubicBezTo>
                  <a:cubicBezTo>
                    <a:pt x="29" y="8"/>
                    <a:pt x="29" y="0"/>
                    <a:pt x="21" y="0"/>
                  </a:cubicBezTo>
                  <a:cubicBezTo>
                    <a:pt x="13" y="0"/>
                    <a:pt x="13" y="8"/>
                    <a:pt x="11" y="14"/>
                  </a:cubicBezTo>
                  <a:cubicBezTo>
                    <a:pt x="10" y="16"/>
                    <a:pt x="10" y="16"/>
                    <a:pt x="8" y="16"/>
                  </a:cubicBezTo>
                  <a:cubicBezTo>
                    <a:pt x="7" y="16"/>
                    <a:pt x="6" y="16"/>
                    <a:pt x="6" y="16"/>
                  </a:cubicBezTo>
                  <a:cubicBezTo>
                    <a:pt x="1" y="16"/>
                    <a:pt x="1" y="18"/>
                    <a:pt x="0" y="22"/>
                  </a:cubicBezTo>
                  <a:cubicBezTo>
                    <a:pt x="0" y="26"/>
                    <a:pt x="0" y="31"/>
                    <a:pt x="0" y="33"/>
                  </a:cubicBezTo>
                  <a:cubicBezTo>
                    <a:pt x="0" y="37"/>
                    <a:pt x="0" y="42"/>
                    <a:pt x="0" y="47"/>
                  </a:cubicBezTo>
                  <a:cubicBezTo>
                    <a:pt x="0" y="48"/>
                    <a:pt x="1" y="49"/>
                    <a:pt x="2" y="49"/>
                  </a:cubicBezTo>
                  <a:cubicBezTo>
                    <a:pt x="3" y="49"/>
                    <a:pt x="5" y="49"/>
                    <a:pt x="6" y="4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7" y="36"/>
                    <a:pt x="14" y="36"/>
                    <a:pt x="12" y="36"/>
                  </a:cubicBezTo>
                  <a:close/>
                  <a:moveTo>
                    <a:pt x="14" y="14"/>
                  </a:moveTo>
                  <a:cubicBezTo>
                    <a:pt x="14" y="8"/>
                    <a:pt x="15" y="1"/>
                    <a:pt x="21" y="2"/>
                  </a:cubicBezTo>
                  <a:cubicBezTo>
                    <a:pt x="27" y="2"/>
                    <a:pt x="26" y="9"/>
                    <a:pt x="26" y="14"/>
                  </a:cubicBezTo>
                  <a:cubicBezTo>
                    <a:pt x="26" y="16"/>
                    <a:pt x="26" y="16"/>
                    <a:pt x="24" y="16"/>
                  </a:cubicBezTo>
                  <a:cubicBezTo>
                    <a:pt x="21" y="16"/>
                    <a:pt x="18" y="16"/>
                    <a:pt x="15" y="16"/>
                  </a:cubicBezTo>
                  <a:cubicBezTo>
                    <a:pt x="13" y="16"/>
                    <a:pt x="13" y="16"/>
                    <a:pt x="14" y="14"/>
                  </a:cubicBezTo>
                  <a:close/>
                </a:path>
              </a:pathLst>
            </a:custGeom>
            <a:solidFill>
              <a:srgbClr val="159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518"/>
            <p:cNvSpPr>
              <a:spLocks/>
            </p:cNvSpPr>
            <p:nvPr/>
          </p:nvSpPr>
          <p:spPr bwMode="auto">
            <a:xfrm>
              <a:off x="5383213" y="5478463"/>
              <a:ext cx="434975" cy="387350"/>
            </a:xfrm>
            <a:custGeom>
              <a:avLst/>
              <a:gdLst>
                <a:gd name="T0" fmla="*/ 35 w 36"/>
                <a:gd name="T1" fmla="*/ 30 h 32"/>
                <a:gd name="T2" fmla="*/ 35 w 36"/>
                <a:gd name="T3" fmla="*/ 8 h 32"/>
                <a:gd name="T4" fmla="*/ 33 w 36"/>
                <a:gd name="T5" fmla="*/ 0 h 32"/>
                <a:gd name="T6" fmla="*/ 25 w 36"/>
                <a:gd name="T7" fmla="*/ 7 h 32"/>
                <a:gd name="T8" fmla="*/ 25 w 36"/>
                <a:gd name="T9" fmla="*/ 17 h 32"/>
                <a:gd name="T10" fmla="*/ 23 w 36"/>
                <a:gd name="T11" fmla="*/ 19 h 32"/>
                <a:gd name="T12" fmla="*/ 14 w 36"/>
                <a:gd name="T13" fmla="*/ 19 h 32"/>
                <a:gd name="T14" fmla="*/ 0 w 36"/>
                <a:gd name="T15" fmla="*/ 32 h 32"/>
                <a:gd name="T16" fmla="*/ 33 w 36"/>
                <a:gd name="T17" fmla="*/ 32 h 32"/>
                <a:gd name="T18" fmla="*/ 35 w 36"/>
                <a:gd name="T19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2">
                  <a:moveTo>
                    <a:pt x="35" y="30"/>
                  </a:moveTo>
                  <a:cubicBezTo>
                    <a:pt x="35" y="23"/>
                    <a:pt x="35" y="15"/>
                    <a:pt x="35" y="8"/>
                  </a:cubicBezTo>
                  <a:cubicBezTo>
                    <a:pt x="35" y="2"/>
                    <a:pt x="34" y="0"/>
                    <a:pt x="33" y="0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11"/>
                    <a:pt x="25" y="14"/>
                    <a:pt x="25" y="17"/>
                  </a:cubicBezTo>
                  <a:cubicBezTo>
                    <a:pt x="25" y="18"/>
                    <a:pt x="24" y="19"/>
                    <a:pt x="23" y="19"/>
                  </a:cubicBezTo>
                  <a:cubicBezTo>
                    <a:pt x="20" y="19"/>
                    <a:pt x="17" y="19"/>
                    <a:pt x="14" y="1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1" y="32"/>
                    <a:pt x="22" y="32"/>
                    <a:pt x="33" y="32"/>
                  </a:cubicBezTo>
                  <a:cubicBezTo>
                    <a:pt x="34" y="32"/>
                    <a:pt x="36" y="31"/>
                    <a:pt x="35" y="30"/>
                  </a:cubicBezTo>
                  <a:close/>
                </a:path>
              </a:pathLst>
            </a:custGeom>
            <a:solidFill>
              <a:srgbClr val="2EA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519"/>
            <p:cNvSpPr>
              <a:spLocks noEditPoints="1"/>
            </p:cNvSpPr>
            <p:nvPr/>
          </p:nvSpPr>
          <p:spPr bwMode="auto">
            <a:xfrm>
              <a:off x="5975350" y="6035675"/>
              <a:ext cx="665163" cy="581025"/>
            </a:xfrm>
            <a:custGeom>
              <a:avLst/>
              <a:gdLst>
                <a:gd name="T0" fmla="*/ 47 w 55"/>
                <a:gd name="T1" fmla="*/ 15 h 48"/>
                <a:gd name="T2" fmla="*/ 45 w 55"/>
                <a:gd name="T3" fmla="*/ 28 h 48"/>
                <a:gd name="T4" fmla="*/ 46 w 55"/>
                <a:gd name="T5" fmla="*/ 40 h 48"/>
                <a:gd name="T6" fmla="*/ 46 w 55"/>
                <a:gd name="T7" fmla="*/ 45 h 48"/>
                <a:gd name="T8" fmla="*/ 46 w 55"/>
                <a:gd name="T9" fmla="*/ 40 h 48"/>
                <a:gd name="T10" fmla="*/ 42 w 55"/>
                <a:gd name="T11" fmla="*/ 15 h 48"/>
                <a:gd name="T12" fmla="*/ 40 w 55"/>
                <a:gd name="T13" fmla="*/ 28 h 48"/>
                <a:gd name="T14" fmla="*/ 35 w 55"/>
                <a:gd name="T15" fmla="*/ 15 h 48"/>
                <a:gd name="T16" fmla="*/ 37 w 55"/>
                <a:gd name="T17" fmla="*/ 28 h 48"/>
                <a:gd name="T18" fmla="*/ 35 w 55"/>
                <a:gd name="T19" fmla="*/ 15 h 48"/>
                <a:gd name="T20" fmla="*/ 33 w 55"/>
                <a:gd name="T21" fmla="*/ 15 h 48"/>
                <a:gd name="T22" fmla="*/ 30 w 55"/>
                <a:gd name="T23" fmla="*/ 28 h 48"/>
                <a:gd name="T24" fmla="*/ 25 w 55"/>
                <a:gd name="T25" fmla="*/ 15 h 48"/>
                <a:gd name="T26" fmla="*/ 28 w 55"/>
                <a:gd name="T27" fmla="*/ 28 h 48"/>
                <a:gd name="T28" fmla="*/ 25 w 55"/>
                <a:gd name="T29" fmla="*/ 15 h 48"/>
                <a:gd name="T30" fmla="*/ 23 w 55"/>
                <a:gd name="T31" fmla="*/ 15 h 48"/>
                <a:gd name="T32" fmla="*/ 20 w 55"/>
                <a:gd name="T33" fmla="*/ 28 h 48"/>
                <a:gd name="T34" fmla="*/ 52 w 55"/>
                <a:gd name="T35" fmla="*/ 10 h 48"/>
                <a:gd name="T36" fmla="*/ 15 w 55"/>
                <a:gd name="T37" fmla="*/ 8 h 48"/>
                <a:gd name="T38" fmla="*/ 11 w 55"/>
                <a:gd name="T39" fmla="*/ 0 h 48"/>
                <a:gd name="T40" fmla="*/ 2 w 55"/>
                <a:gd name="T41" fmla="*/ 3 h 48"/>
                <a:gd name="T42" fmla="*/ 11 w 55"/>
                <a:gd name="T43" fmla="*/ 5 h 48"/>
                <a:gd name="T44" fmla="*/ 18 w 55"/>
                <a:gd name="T45" fmla="*/ 39 h 48"/>
                <a:gd name="T46" fmla="*/ 22 w 55"/>
                <a:gd name="T47" fmla="*/ 48 h 48"/>
                <a:gd name="T48" fmla="*/ 29 w 55"/>
                <a:gd name="T49" fmla="*/ 44 h 48"/>
                <a:gd name="T50" fmla="*/ 41 w 55"/>
                <a:gd name="T51" fmla="*/ 45 h 48"/>
                <a:gd name="T52" fmla="*/ 51 w 55"/>
                <a:gd name="T53" fmla="*/ 43 h 48"/>
                <a:gd name="T54" fmla="*/ 41 w 55"/>
                <a:gd name="T55" fmla="*/ 39 h 48"/>
                <a:gd name="T56" fmla="*/ 29 w 55"/>
                <a:gd name="T57" fmla="*/ 41 h 48"/>
                <a:gd name="T58" fmla="*/ 24 w 55"/>
                <a:gd name="T59" fmla="*/ 37 h 48"/>
                <a:gd name="T60" fmla="*/ 21 w 55"/>
                <a:gd name="T61" fmla="*/ 34 h 48"/>
                <a:gd name="T62" fmla="*/ 46 w 55"/>
                <a:gd name="T63" fmla="*/ 32 h 48"/>
                <a:gd name="T64" fmla="*/ 54 w 55"/>
                <a:gd name="T65" fmla="*/ 13 h 48"/>
                <a:gd name="T66" fmla="*/ 22 w 55"/>
                <a:gd name="T67" fmla="*/ 40 h 48"/>
                <a:gd name="T68" fmla="*/ 22 w 55"/>
                <a:gd name="T69" fmla="*/ 45 h 48"/>
                <a:gd name="T70" fmla="*/ 22 w 55"/>
                <a:gd name="T71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5" h="48">
                  <a:moveTo>
                    <a:pt x="45" y="15"/>
                  </a:moveTo>
                  <a:cubicBezTo>
                    <a:pt x="45" y="13"/>
                    <a:pt x="47" y="13"/>
                    <a:pt x="47" y="15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30"/>
                    <a:pt x="45" y="30"/>
                    <a:pt x="45" y="28"/>
                  </a:cubicBezTo>
                  <a:cubicBezTo>
                    <a:pt x="45" y="15"/>
                    <a:pt x="45" y="15"/>
                    <a:pt x="45" y="15"/>
                  </a:cubicBezTo>
                  <a:close/>
                  <a:moveTo>
                    <a:pt x="46" y="40"/>
                  </a:moveTo>
                  <a:cubicBezTo>
                    <a:pt x="47" y="40"/>
                    <a:pt x="48" y="41"/>
                    <a:pt x="48" y="43"/>
                  </a:cubicBezTo>
                  <a:cubicBezTo>
                    <a:pt x="48" y="44"/>
                    <a:pt x="47" y="45"/>
                    <a:pt x="46" y="45"/>
                  </a:cubicBezTo>
                  <a:cubicBezTo>
                    <a:pt x="44" y="45"/>
                    <a:pt x="43" y="44"/>
                    <a:pt x="43" y="43"/>
                  </a:cubicBezTo>
                  <a:cubicBezTo>
                    <a:pt x="43" y="41"/>
                    <a:pt x="44" y="40"/>
                    <a:pt x="46" y="40"/>
                  </a:cubicBezTo>
                  <a:close/>
                  <a:moveTo>
                    <a:pt x="40" y="15"/>
                  </a:moveTo>
                  <a:cubicBezTo>
                    <a:pt x="40" y="13"/>
                    <a:pt x="42" y="13"/>
                    <a:pt x="42" y="15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0"/>
                    <a:pt x="40" y="30"/>
                    <a:pt x="40" y="28"/>
                  </a:cubicBezTo>
                  <a:cubicBezTo>
                    <a:pt x="40" y="15"/>
                    <a:pt x="40" y="15"/>
                    <a:pt x="40" y="15"/>
                  </a:cubicBezTo>
                  <a:close/>
                  <a:moveTo>
                    <a:pt x="35" y="15"/>
                  </a:moveTo>
                  <a:cubicBezTo>
                    <a:pt x="35" y="13"/>
                    <a:pt x="37" y="13"/>
                    <a:pt x="37" y="15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30"/>
                    <a:pt x="35" y="30"/>
                    <a:pt x="35" y="28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30" y="15"/>
                  </a:moveTo>
                  <a:cubicBezTo>
                    <a:pt x="30" y="13"/>
                    <a:pt x="33" y="13"/>
                    <a:pt x="33" y="15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30"/>
                    <a:pt x="30" y="30"/>
                    <a:pt x="30" y="28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25" y="15"/>
                  </a:moveTo>
                  <a:cubicBezTo>
                    <a:pt x="25" y="13"/>
                    <a:pt x="28" y="13"/>
                    <a:pt x="28" y="15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30"/>
                    <a:pt x="25" y="30"/>
                    <a:pt x="25" y="28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0" y="15"/>
                  </a:moveTo>
                  <a:cubicBezTo>
                    <a:pt x="20" y="13"/>
                    <a:pt x="23" y="13"/>
                    <a:pt x="23" y="15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30"/>
                    <a:pt x="20" y="30"/>
                    <a:pt x="20" y="28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52" y="10"/>
                  </a:moveTo>
                  <a:cubicBezTo>
                    <a:pt x="41" y="10"/>
                    <a:pt x="29" y="10"/>
                    <a:pt x="17" y="10"/>
                  </a:cubicBezTo>
                  <a:cubicBezTo>
                    <a:pt x="16" y="10"/>
                    <a:pt x="15" y="10"/>
                    <a:pt x="15" y="8"/>
                  </a:cubicBezTo>
                  <a:cubicBezTo>
                    <a:pt x="14" y="6"/>
                    <a:pt x="14" y="4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0" y="0"/>
                    <a:pt x="1" y="3"/>
                    <a:pt x="2" y="3"/>
                  </a:cubicBezTo>
                  <a:cubicBezTo>
                    <a:pt x="5" y="3"/>
                    <a:pt x="7" y="3"/>
                    <a:pt x="9" y="3"/>
                  </a:cubicBezTo>
                  <a:cubicBezTo>
                    <a:pt x="11" y="3"/>
                    <a:pt x="11" y="4"/>
                    <a:pt x="11" y="5"/>
                  </a:cubicBezTo>
                  <a:cubicBezTo>
                    <a:pt x="14" y="16"/>
                    <a:pt x="16" y="25"/>
                    <a:pt x="19" y="35"/>
                  </a:cubicBezTo>
                  <a:cubicBezTo>
                    <a:pt x="20" y="37"/>
                    <a:pt x="19" y="38"/>
                    <a:pt x="18" y="39"/>
                  </a:cubicBezTo>
                  <a:cubicBezTo>
                    <a:pt x="17" y="40"/>
                    <a:pt x="17" y="41"/>
                    <a:pt x="17" y="43"/>
                  </a:cubicBezTo>
                  <a:cubicBezTo>
                    <a:pt x="17" y="46"/>
                    <a:pt x="19" y="48"/>
                    <a:pt x="22" y="48"/>
                  </a:cubicBezTo>
                  <a:cubicBezTo>
                    <a:pt x="24" y="48"/>
                    <a:pt x="26" y="47"/>
                    <a:pt x="27" y="45"/>
                  </a:cubicBezTo>
                  <a:cubicBezTo>
                    <a:pt x="28" y="44"/>
                    <a:pt x="28" y="44"/>
                    <a:pt x="29" y="44"/>
                  </a:cubicBezTo>
                  <a:cubicBezTo>
                    <a:pt x="32" y="44"/>
                    <a:pt x="35" y="44"/>
                    <a:pt x="38" y="44"/>
                  </a:cubicBezTo>
                  <a:cubicBezTo>
                    <a:pt x="40" y="44"/>
                    <a:pt x="40" y="44"/>
                    <a:pt x="41" y="45"/>
                  </a:cubicBezTo>
                  <a:cubicBezTo>
                    <a:pt x="42" y="47"/>
                    <a:pt x="43" y="48"/>
                    <a:pt x="45" y="48"/>
                  </a:cubicBezTo>
                  <a:cubicBezTo>
                    <a:pt x="49" y="48"/>
                    <a:pt x="51" y="46"/>
                    <a:pt x="51" y="43"/>
                  </a:cubicBezTo>
                  <a:cubicBezTo>
                    <a:pt x="51" y="40"/>
                    <a:pt x="49" y="37"/>
                    <a:pt x="45" y="37"/>
                  </a:cubicBezTo>
                  <a:cubicBezTo>
                    <a:pt x="44" y="37"/>
                    <a:pt x="42" y="38"/>
                    <a:pt x="41" y="39"/>
                  </a:cubicBezTo>
                  <a:cubicBezTo>
                    <a:pt x="40" y="41"/>
                    <a:pt x="39" y="41"/>
                    <a:pt x="38" y="41"/>
                  </a:cubicBezTo>
                  <a:cubicBezTo>
                    <a:pt x="35" y="41"/>
                    <a:pt x="32" y="41"/>
                    <a:pt x="29" y="41"/>
                  </a:cubicBezTo>
                  <a:cubicBezTo>
                    <a:pt x="28" y="41"/>
                    <a:pt x="28" y="41"/>
                    <a:pt x="27" y="40"/>
                  </a:cubicBezTo>
                  <a:cubicBezTo>
                    <a:pt x="26" y="38"/>
                    <a:pt x="25" y="38"/>
                    <a:pt x="24" y="37"/>
                  </a:cubicBezTo>
                  <a:cubicBezTo>
                    <a:pt x="22" y="37"/>
                    <a:pt x="22" y="37"/>
                    <a:pt x="22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1" y="32"/>
                    <a:pt x="21" y="32"/>
                    <a:pt x="23" y="32"/>
                  </a:cubicBezTo>
                  <a:cubicBezTo>
                    <a:pt x="31" y="32"/>
                    <a:pt x="38" y="32"/>
                    <a:pt x="46" y="32"/>
                  </a:cubicBezTo>
                  <a:cubicBezTo>
                    <a:pt x="49" y="32"/>
                    <a:pt x="49" y="32"/>
                    <a:pt x="50" y="30"/>
                  </a:cubicBezTo>
                  <a:cubicBezTo>
                    <a:pt x="51" y="24"/>
                    <a:pt x="53" y="19"/>
                    <a:pt x="54" y="13"/>
                  </a:cubicBezTo>
                  <a:cubicBezTo>
                    <a:pt x="55" y="11"/>
                    <a:pt x="54" y="10"/>
                    <a:pt x="52" y="10"/>
                  </a:cubicBezTo>
                  <a:close/>
                  <a:moveTo>
                    <a:pt x="22" y="40"/>
                  </a:moveTo>
                  <a:cubicBezTo>
                    <a:pt x="23" y="40"/>
                    <a:pt x="25" y="41"/>
                    <a:pt x="25" y="43"/>
                  </a:cubicBezTo>
                  <a:cubicBezTo>
                    <a:pt x="25" y="44"/>
                    <a:pt x="23" y="45"/>
                    <a:pt x="22" y="45"/>
                  </a:cubicBezTo>
                  <a:cubicBezTo>
                    <a:pt x="21" y="45"/>
                    <a:pt x="20" y="44"/>
                    <a:pt x="20" y="43"/>
                  </a:cubicBezTo>
                  <a:cubicBezTo>
                    <a:pt x="20" y="41"/>
                    <a:pt x="21" y="40"/>
                    <a:pt x="22" y="40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520"/>
            <p:cNvSpPr>
              <a:spLocks noEditPoints="1"/>
            </p:cNvSpPr>
            <p:nvPr/>
          </p:nvSpPr>
          <p:spPr bwMode="auto">
            <a:xfrm>
              <a:off x="5988050" y="6035675"/>
              <a:ext cx="652463" cy="581025"/>
            </a:xfrm>
            <a:custGeom>
              <a:avLst/>
              <a:gdLst>
                <a:gd name="T0" fmla="*/ 47 w 54"/>
                <a:gd name="T1" fmla="*/ 15 h 48"/>
                <a:gd name="T2" fmla="*/ 44 w 54"/>
                <a:gd name="T3" fmla="*/ 29 h 48"/>
                <a:gd name="T4" fmla="*/ 45 w 54"/>
                <a:gd name="T5" fmla="*/ 40 h 48"/>
                <a:gd name="T6" fmla="*/ 45 w 54"/>
                <a:gd name="T7" fmla="*/ 45 h 48"/>
                <a:gd name="T8" fmla="*/ 45 w 54"/>
                <a:gd name="T9" fmla="*/ 40 h 48"/>
                <a:gd name="T10" fmla="*/ 42 w 54"/>
                <a:gd name="T11" fmla="*/ 15 h 48"/>
                <a:gd name="T12" fmla="*/ 39 w 54"/>
                <a:gd name="T13" fmla="*/ 29 h 48"/>
                <a:gd name="T14" fmla="*/ 34 w 54"/>
                <a:gd name="T15" fmla="*/ 15 h 48"/>
                <a:gd name="T16" fmla="*/ 37 w 54"/>
                <a:gd name="T17" fmla="*/ 29 h 48"/>
                <a:gd name="T18" fmla="*/ 34 w 54"/>
                <a:gd name="T19" fmla="*/ 15 h 48"/>
                <a:gd name="T20" fmla="*/ 32 w 54"/>
                <a:gd name="T21" fmla="*/ 15 h 48"/>
                <a:gd name="T22" fmla="*/ 29 w 54"/>
                <a:gd name="T23" fmla="*/ 29 h 48"/>
                <a:gd name="T24" fmla="*/ 25 w 54"/>
                <a:gd name="T25" fmla="*/ 15 h 48"/>
                <a:gd name="T26" fmla="*/ 27 w 54"/>
                <a:gd name="T27" fmla="*/ 29 h 48"/>
                <a:gd name="T28" fmla="*/ 25 w 54"/>
                <a:gd name="T29" fmla="*/ 15 h 48"/>
                <a:gd name="T30" fmla="*/ 22 w 54"/>
                <a:gd name="T31" fmla="*/ 15 h 48"/>
                <a:gd name="T32" fmla="*/ 20 w 54"/>
                <a:gd name="T33" fmla="*/ 29 h 48"/>
                <a:gd name="T34" fmla="*/ 52 w 54"/>
                <a:gd name="T35" fmla="*/ 11 h 48"/>
                <a:gd name="T36" fmla="*/ 14 w 54"/>
                <a:gd name="T37" fmla="*/ 9 h 48"/>
                <a:gd name="T38" fmla="*/ 10 w 54"/>
                <a:gd name="T39" fmla="*/ 0 h 48"/>
                <a:gd name="T40" fmla="*/ 2 w 54"/>
                <a:gd name="T41" fmla="*/ 4 h 48"/>
                <a:gd name="T42" fmla="*/ 11 w 54"/>
                <a:gd name="T43" fmla="*/ 5 h 48"/>
                <a:gd name="T44" fmla="*/ 18 w 54"/>
                <a:gd name="T45" fmla="*/ 39 h 48"/>
                <a:gd name="T46" fmla="*/ 22 w 54"/>
                <a:gd name="T47" fmla="*/ 48 h 48"/>
                <a:gd name="T48" fmla="*/ 29 w 54"/>
                <a:gd name="T49" fmla="*/ 44 h 48"/>
                <a:gd name="T50" fmla="*/ 40 w 54"/>
                <a:gd name="T51" fmla="*/ 46 h 48"/>
                <a:gd name="T52" fmla="*/ 50 w 54"/>
                <a:gd name="T53" fmla="*/ 43 h 48"/>
                <a:gd name="T54" fmla="*/ 40 w 54"/>
                <a:gd name="T55" fmla="*/ 40 h 48"/>
                <a:gd name="T56" fmla="*/ 29 w 54"/>
                <a:gd name="T57" fmla="*/ 42 h 48"/>
                <a:gd name="T58" fmla="*/ 23 w 54"/>
                <a:gd name="T59" fmla="*/ 38 h 48"/>
                <a:gd name="T60" fmla="*/ 21 w 54"/>
                <a:gd name="T61" fmla="*/ 34 h 48"/>
                <a:gd name="T62" fmla="*/ 46 w 54"/>
                <a:gd name="T63" fmla="*/ 33 h 48"/>
                <a:gd name="T64" fmla="*/ 53 w 54"/>
                <a:gd name="T65" fmla="*/ 13 h 48"/>
                <a:gd name="T66" fmla="*/ 22 w 54"/>
                <a:gd name="T67" fmla="*/ 40 h 48"/>
                <a:gd name="T68" fmla="*/ 22 w 54"/>
                <a:gd name="T69" fmla="*/ 45 h 48"/>
                <a:gd name="T70" fmla="*/ 22 w 54"/>
                <a:gd name="T71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48">
                  <a:moveTo>
                    <a:pt x="44" y="15"/>
                  </a:moveTo>
                  <a:cubicBezTo>
                    <a:pt x="44" y="13"/>
                    <a:pt x="47" y="13"/>
                    <a:pt x="47" y="15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30"/>
                    <a:pt x="44" y="30"/>
                    <a:pt x="44" y="29"/>
                  </a:cubicBezTo>
                  <a:cubicBezTo>
                    <a:pt x="44" y="15"/>
                    <a:pt x="44" y="15"/>
                    <a:pt x="44" y="15"/>
                  </a:cubicBezTo>
                  <a:close/>
                  <a:moveTo>
                    <a:pt x="45" y="40"/>
                  </a:moveTo>
                  <a:cubicBezTo>
                    <a:pt x="46" y="40"/>
                    <a:pt x="47" y="42"/>
                    <a:pt x="47" y="43"/>
                  </a:cubicBezTo>
                  <a:cubicBezTo>
                    <a:pt x="47" y="44"/>
                    <a:pt x="46" y="45"/>
                    <a:pt x="45" y="45"/>
                  </a:cubicBezTo>
                  <a:cubicBezTo>
                    <a:pt x="44" y="45"/>
                    <a:pt x="42" y="44"/>
                    <a:pt x="42" y="43"/>
                  </a:cubicBezTo>
                  <a:cubicBezTo>
                    <a:pt x="42" y="42"/>
                    <a:pt x="44" y="40"/>
                    <a:pt x="45" y="40"/>
                  </a:cubicBezTo>
                  <a:close/>
                  <a:moveTo>
                    <a:pt x="39" y="15"/>
                  </a:moveTo>
                  <a:cubicBezTo>
                    <a:pt x="39" y="13"/>
                    <a:pt x="42" y="13"/>
                    <a:pt x="42" y="1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39" y="30"/>
                    <a:pt x="39" y="29"/>
                  </a:cubicBezTo>
                  <a:cubicBezTo>
                    <a:pt x="39" y="15"/>
                    <a:pt x="39" y="15"/>
                    <a:pt x="39" y="15"/>
                  </a:cubicBezTo>
                  <a:close/>
                  <a:moveTo>
                    <a:pt x="34" y="15"/>
                  </a:moveTo>
                  <a:cubicBezTo>
                    <a:pt x="34" y="13"/>
                    <a:pt x="37" y="13"/>
                    <a:pt x="37" y="15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4" y="30"/>
                    <a:pt x="34" y="29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29" y="15"/>
                  </a:moveTo>
                  <a:cubicBezTo>
                    <a:pt x="29" y="13"/>
                    <a:pt x="32" y="13"/>
                    <a:pt x="32" y="15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30"/>
                    <a:pt x="29" y="30"/>
                    <a:pt x="29" y="29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25" y="15"/>
                  </a:moveTo>
                  <a:cubicBezTo>
                    <a:pt x="25" y="13"/>
                    <a:pt x="27" y="13"/>
                    <a:pt x="27" y="15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30"/>
                    <a:pt x="25" y="30"/>
                    <a:pt x="25" y="29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0" y="15"/>
                  </a:moveTo>
                  <a:cubicBezTo>
                    <a:pt x="20" y="13"/>
                    <a:pt x="22" y="13"/>
                    <a:pt x="22" y="15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0" y="30"/>
                    <a:pt x="20" y="29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52" y="11"/>
                  </a:moveTo>
                  <a:cubicBezTo>
                    <a:pt x="40" y="11"/>
                    <a:pt x="28" y="11"/>
                    <a:pt x="17" y="11"/>
                  </a:cubicBezTo>
                  <a:cubicBezTo>
                    <a:pt x="15" y="11"/>
                    <a:pt x="15" y="10"/>
                    <a:pt x="14" y="9"/>
                  </a:cubicBezTo>
                  <a:cubicBezTo>
                    <a:pt x="14" y="6"/>
                    <a:pt x="13" y="4"/>
                    <a:pt x="12" y="2"/>
                  </a:cubicBezTo>
                  <a:cubicBezTo>
                    <a:pt x="12" y="0"/>
                    <a:pt x="12" y="0"/>
                    <a:pt x="10" y="0"/>
                  </a:cubicBezTo>
                  <a:cubicBezTo>
                    <a:pt x="7" y="0"/>
                    <a:pt x="4" y="0"/>
                    <a:pt x="1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4" y="4"/>
                    <a:pt x="6" y="4"/>
                    <a:pt x="9" y="4"/>
                  </a:cubicBezTo>
                  <a:cubicBezTo>
                    <a:pt x="10" y="4"/>
                    <a:pt x="10" y="4"/>
                    <a:pt x="11" y="5"/>
                  </a:cubicBezTo>
                  <a:cubicBezTo>
                    <a:pt x="13" y="16"/>
                    <a:pt x="16" y="25"/>
                    <a:pt x="18" y="36"/>
                  </a:cubicBezTo>
                  <a:cubicBezTo>
                    <a:pt x="19" y="38"/>
                    <a:pt x="19" y="38"/>
                    <a:pt x="18" y="39"/>
                  </a:cubicBezTo>
                  <a:cubicBezTo>
                    <a:pt x="17" y="40"/>
                    <a:pt x="16" y="41"/>
                    <a:pt x="16" y="43"/>
                  </a:cubicBezTo>
                  <a:cubicBezTo>
                    <a:pt x="16" y="46"/>
                    <a:pt x="18" y="48"/>
                    <a:pt x="22" y="48"/>
                  </a:cubicBezTo>
                  <a:cubicBezTo>
                    <a:pt x="24" y="48"/>
                    <a:pt x="25" y="47"/>
                    <a:pt x="26" y="46"/>
                  </a:cubicBezTo>
                  <a:cubicBezTo>
                    <a:pt x="27" y="45"/>
                    <a:pt x="27" y="44"/>
                    <a:pt x="29" y="44"/>
                  </a:cubicBezTo>
                  <a:cubicBezTo>
                    <a:pt x="32" y="44"/>
                    <a:pt x="35" y="44"/>
                    <a:pt x="38" y="44"/>
                  </a:cubicBezTo>
                  <a:cubicBezTo>
                    <a:pt x="39" y="44"/>
                    <a:pt x="39" y="45"/>
                    <a:pt x="40" y="46"/>
                  </a:cubicBezTo>
                  <a:cubicBezTo>
                    <a:pt x="41" y="47"/>
                    <a:pt x="43" y="48"/>
                    <a:pt x="45" y="48"/>
                  </a:cubicBezTo>
                  <a:cubicBezTo>
                    <a:pt x="48" y="48"/>
                    <a:pt x="50" y="46"/>
                    <a:pt x="50" y="43"/>
                  </a:cubicBezTo>
                  <a:cubicBezTo>
                    <a:pt x="50" y="40"/>
                    <a:pt x="48" y="37"/>
                    <a:pt x="45" y="37"/>
                  </a:cubicBezTo>
                  <a:cubicBezTo>
                    <a:pt x="43" y="37"/>
                    <a:pt x="41" y="38"/>
                    <a:pt x="40" y="40"/>
                  </a:cubicBezTo>
                  <a:cubicBezTo>
                    <a:pt x="39" y="41"/>
                    <a:pt x="39" y="42"/>
                    <a:pt x="38" y="42"/>
                  </a:cubicBezTo>
                  <a:cubicBezTo>
                    <a:pt x="35" y="42"/>
                    <a:pt x="32" y="42"/>
                    <a:pt x="29" y="42"/>
                  </a:cubicBezTo>
                  <a:cubicBezTo>
                    <a:pt x="27" y="42"/>
                    <a:pt x="27" y="41"/>
                    <a:pt x="26" y="40"/>
                  </a:cubicBezTo>
                  <a:cubicBezTo>
                    <a:pt x="25" y="39"/>
                    <a:pt x="24" y="38"/>
                    <a:pt x="23" y="38"/>
                  </a:cubicBezTo>
                  <a:cubicBezTo>
                    <a:pt x="22" y="37"/>
                    <a:pt x="21" y="37"/>
                    <a:pt x="21" y="36"/>
                  </a:cubicBezTo>
                  <a:cubicBezTo>
                    <a:pt x="21" y="35"/>
                    <a:pt x="21" y="35"/>
                    <a:pt x="21" y="34"/>
                  </a:cubicBezTo>
                  <a:cubicBezTo>
                    <a:pt x="20" y="33"/>
                    <a:pt x="20" y="33"/>
                    <a:pt x="22" y="33"/>
                  </a:cubicBezTo>
                  <a:cubicBezTo>
                    <a:pt x="30" y="33"/>
                    <a:pt x="38" y="33"/>
                    <a:pt x="46" y="33"/>
                  </a:cubicBezTo>
                  <a:cubicBezTo>
                    <a:pt x="48" y="33"/>
                    <a:pt x="49" y="32"/>
                    <a:pt x="49" y="31"/>
                  </a:cubicBezTo>
                  <a:cubicBezTo>
                    <a:pt x="51" y="25"/>
                    <a:pt x="52" y="19"/>
                    <a:pt x="53" y="13"/>
                  </a:cubicBezTo>
                  <a:cubicBezTo>
                    <a:pt x="54" y="11"/>
                    <a:pt x="54" y="11"/>
                    <a:pt x="52" y="11"/>
                  </a:cubicBezTo>
                  <a:close/>
                  <a:moveTo>
                    <a:pt x="22" y="40"/>
                  </a:moveTo>
                  <a:cubicBezTo>
                    <a:pt x="23" y="40"/>
                    <a:pt x="24" y="42"/>
                    <a:pt x="24" y="43"/>
                  </a:cubicBezTo>
                  <a:cubicBezTo>
                    <a:pt x="24" y="44"/>
                    <a:pt x="23" y="45"/>
                    <a:pt x="22" y="45"/>
                  </a:cubicBezTo>
                  <a:cubicBezTo>
                    <a:pt x="20" y="45"/>
                    <a:pt x="19" y="44"/>
                    <a:pt x="19" y="43"/>
                  </a:cubicBezTo>
                  <a:cubicBezTo>
                    <a:pt x="19" y="42"/>
                    <a:pt x="20" y="40"/>
                    <a:pt x="22" y="40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521"/>
            <p:cNvSpPr>
              <a:spLocks noEditPoints="1"/>
            </p:cNvSpPr>
            <p:nvPr/>
          </p:nvSpPr>
          <p:spPr bwMode="auto">
            <a:xfrm>
              <a:off x="5988050" y="6035675"/>
              <a:ext cx="652463" cy="592138"/>
            </a:xfrm>
            <a:custGeom>
              <a:avLst/>
              <a:gdLst>
                <a:gd name="T0" fmla="*/ 47 w 54"/>
                <a:gd name="T1" fmla="*/ 15 h 49"/>
                <a:gd name="T2" fmla="*/ 45 w 54"/>
                <a:gd name="T3" fmla="*/ 29 h 49"/>
                <a:gd name="T4" fmla="*/ 45 w 54"/>
                <a:gd name="T5" fmla="*/ 41 h 49"/>
                <a:gd name="T6" fmla="*/ 45 w 54"/>
                <a:gd name="T7" fmla="*/ 46 h 49"/>
                <a:gd name="T8" fmla="*/ 45 w 54"/>
                <a:gd name="T9" fmla="*/ 41 h 49"/>
                <a:gd name="T10" fmla="*/ 42 w 54"/>
                <a:gd name="T11" fmla="*/ 15 h 49"/>
                <a:gd name="T12" fmla="*/ 40 w 54"/>
                <a:gd name="T13" fmla="*/ 29 h 49"/>
                <a:gd name="T14" fmla="*/ 35 w 54"/>
                <a:gd name="T15" fmla="*/ 15 h 49"/>
                <a:gd name="T16" fmla="*/ 37 w 54"/>
                <a:gd name="T17" fmla="*/ 29 h 49"/>
                <a:gd name="T18" fmla="*/ 35 w 54"/>
                <a:gd name="T19" fmla="*/ 15 h 49"/>
                <a:gd name="T20" fmla="*/ 32 w 54"/>
                <a:gd name="T21" fmla="*/ 15 h 49"/>
                <a:gd name="T22" fmla="*/ 30 w 54"/>
                <a:gd name="T23" fmla="*/ 29 h 49"/>
                <a:gd name="T24" fmla="*/ 25 w 54"/>
                <a:gd name="T25" fmla="*/ 15 h 49"/>
                <a:gd name="T26" fmla="*/ 27 w 54"/>
                <a:gd name="T27" fmla="*/ 29 h 49"/>
                <a:gd name="T28" fmla="*/ 25 w 54"/>
                <a:gd name="T29" fmla="*/ 15 h 49"/>
                <a:gd name="T30" fmla="*/ 22 w 54"/>
                <a:gd name="T31" fmla="*/ 15 h 49"/>
                <a:gd name="T32" fmla="*/ 20 w 54"/>
                <a:gd name="T33" fmla="*/ 29 h 49"/>
                <a:gd name="T34" fmla="*/ 52 w 54"/>
                <a:gd name="T35" fmla="*/ 11 h 49"/>
                <a:gd name="T36" fmla="*/ 15 w 54"/>
                <a:gd name="T37" fmla="*/ 9 h 49"/>
                <a:gd name="T38" fmla="*/ 11 w 54"/>
                <a:gd name="T39" fmla="*/ 0 h 49"/>
                <a:gd name="T40" fmla="*/ 2 w 54"/>
                <a:gd name="T41" fmla="*/ 4 h 49"/>
                <a:gd name="T42" fmla="*/ 11 w 54"/>
                <a:gd name="T43" fmla="*/ 6 h 49"/>
                <a:gd name="T44" fmla="*/ 18 w 54"/>
                <a:gd name="T45" fmla="*/ 39 h 49"/>
                <a:gd name="T46" fmla="*/ 22 w 54"/>
                <a:gd name="T47" fmla="*/ 49 h 49"/>
                <a:gd name="T48" fmla="*/ 29 w 54"/>
                <a:gd name="T49" fmla="*/ 45 h 49"/>
                <a:gd name="T50" fmla="*/ 40 w 54"/>
                <a:gd name="T51" fmla="*/ 46 h 49"/>
                <a:gd name="T52" fmla="*/ 51 w 54"/>
                <a:gd name="T53" fmla="*/ 43 h 49"/>
                <a:gd name="T54" fmla="*/ 41 w 54"/>
                <a:gd name="T55" fmla="*/ 40 h 49"/>
                <a:gd name="T56" fmla="*/ 29 w 54"/>
                <a:gd name="T57" fmla="*/ 42 h 49"/>
                <a:gd name="T58" fmla="*/ 24 w 54"/>
                <a:gd name="T59" fmla="*/ 38 h 49"/>
                <a:gd name="T60" fmla="*/ 21 w 54"/>
                <a:gd name="T61" fmla="*/ 35 h 49"/>
                <a:gd name="T62" fmla="*/ 46 w 54"/>
                <a:gd name="T63" fmla="*/ 33 h 49"/>
                <a:gd name="T64" fmla="*/ 54 w 54"/>
                <a:gd name="T65" fmla="*/ 13 h 49"/>
                <a:gd name="T66" fmla="*/ 22 w 54"/>
                <a:gd name="T67" fmla="*/ 41 h 49"/>
                <a:gd name="T68" fmla="*/ 22 w 54"/>
                <a:gd name="T69" fmla="*/ 46 h 49"/>
                <a:gd name="T70" fmla="*/ 22 w 54"/>
                <a:gd name="T71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49">
                  <a:moveTo>
                    <a:pt x="45" y="15"/>
                  </a:moveTo>
                  <a:cubicBezTo>
                    <a:pt x="45" y="14"/>
                    <a:pt x="47" y="14"/>
                    <a:pt x="47" y="15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31"/>
                    <a:pt x="45" y="31"/>
                    <a:pt x="45" y="29"/>
                  </a:cubicBezTo>
                  <a:cubicBezTo>
                    <a:pt x="45" y="15"/>
                    <a:pt x="45" y="15"/>
                    <a:pt x="45" y="15"/>
                  </a:cubicBezTo>
                  <a:close/>
                  <a:moveTo>
                    <a:pt x="45" y="41"/>
                  </a:moveTo>
                  <a:cubicBezTo>
                    <a:pt x="47" y="41"/>
                    <a:pt x="48" y="42"/>
                    <a:pt x="48" y="43"/>
                  </a:cubicBezTo>
                  <a:cubicBezTo>
                    <a:pt x="48" y="45"/>
                    <a:pt x="47" y="46"/>
                    <a:pt x="45" y="46"/>
                  </a:cubicBezTo>
                  <a:cubicBezTo>
                    <a:pt x="44" y="46"/>
                    <a:pt x="43" y="45"/>
                    <a:pt x="43" y="43"/>
                  </a:cubicBezTo>
                  <a:cubicBezTo>
                    <a:pt x="43" y="42"/>
                    <a:pt x="44" y="41"/>
                    <a:pt x="45" y="41"/>
                  </a:cubicBezTo>
                  <a:close/>
                  <a:moveTo>
                    <a:pt x="40" y="15"/>
                  </a:moveTo>
                  <a:cubicBezTo>
                    <a:pt x="40" y="14"/>
                    <a:pt x="42" y="14"/>
                    <a:pt x="42" y="1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1"/>
                    <a:pt x="40" y="31"/>
                    <a:pt x="40" y="29"/>
                  </a:cubicBezTo>
                  <a:cubicBezTo>
                    <a:pt x="40" y="15"/>
                    <a:pt x="40" y="15"/>
                    <a:pt x="40" y="15"/>
                  </a:cubicBezTo>
                  <a:close/>
                  <a:moveTo>
                    <a:pt x="35" y="15"/>
                  </a:moveTo>
                  <a:cubicBezTo>
                    <a:pt x="35" y="14"/>
                    <a:pt x="37" y="14"/>
                    <a:pt x="37" y="15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1"/>
                    <a:pt x="35" y="31"/>
                    <a:pt x="35" y="29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30" y="15"/>
                  </a:moveTo>
                  <a:cubicBezTo>
                    <a:pt x="30" y="14"/>
                    <a:pt x="32" y="14"/>
                    <a:pt x="32" y="15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31"/>
                    <a:pt x="30" y="31"/>
                    <a:pt x="30" y="29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25" y="15"/>
                  </a:moveTo>
                  <a:cubicBezTo>
                    <a:pt x="25" y="14"/>
                    <a:pt x="27" y="14"/>
                    <a:pt x="27" y="15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31"/>
                    <a:pt x="25" y="31"/>
                    <a:pt x="25" y="29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0" y="15"/>
                  </a:moveTo>
                  <a:cubicBezTo>
                    <a:pt x="20" y="14"/>
                    <a:pt x="22" y="14"/>
                    <a:pt x="22" y="15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1"/>
                    <a:pt x="20" y="31"/>
                    <a:pt x="20" y="29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52" y="11"/>
                  </a:moveTo>
                  <a:cubicBezTo>
                    <a:pt x="40" y="11"/>
                    <a:pt x="29" y="11"/>
                    <a:pt x="17" y="11"/>
                  </a:cubicBezTo>
                  <a:cubicBezTo>
                    <a:pt x="15" y="11"/>
                    <a:pt x="15" y="11"/>
                    <a:pt x="15" y="9"/>
                  </a:cubicBezTo>
                  <a:cubicBezTo>
                    <a:pt x="14" y="7"/>
                    <a:pt x="13" y="4"/>
                    <a:pt x="13" y="2"/>
                  </a:cubicBezTo>
                  <a:cubicBezTo>
                    <a:pt x="12" y="1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4" y="4"/>
                    <a:pt x="7" y="4"/>
                    <a:pt x="9" y="4"/>
                  </a:cubicBezTo>
                  <a:cubicBezTo>
                    <a:pt x="11" y="4"/>
                    <a:pt x="11" y="4"/>
                    <a:pt x="11" y="6"/>
                  </a:cubicBezTo>
                  <a:cubicBezTo>
                    <a:pt x="14" y="16"/>
                    <a:pt x="16" y="26"/>
                    <a:pt x="19" y="36"/>
                  </a:cubicBezTo>
                  <a:cubicBezTo>
                    <a:pt x="19" y="38"/>
                    <a:pt x="19" y="38"/>
                    <a:pt x="18" y="39"/>
                  </a:cubicBezTo>
                  <a:cubicBezTo>
                    <a:pt x="17" y="40"/>
                    <a:pt x="16" y="42"/>
                    <a:pt x="16" y="43"/>
                  </a:cubicBezTo>
                  <a:cubicBezTo>
                    <a:pt x="16" y="46"/>
                    <a:pt x="19" y="49"/>
                    <a:pt x="22" y="49"/>
                  </a:cubicBezTo>
                  <a:cubicBezTo>
                    <a:pt x="24" y="49"/>
                    <a:pt x="26" y="48"/>
                    <a:pt x="27" y="46"/>
                  </a:cubicBezTo>
                  <a:cubicBezTo>
                    <a:pt x="27" y="45"/>
                    <a:pt x="28" y="45"/>
                    <a:pt x="29" y="45"/>
                  </a:cubicBezTo>
                  <a:cubicBezTo>
                    <a:pt x="32" y="45"/>
                    <a:pt x="35" y="45"/>
                    <a:pt x="38" y="45"/>
                  </a:cubicBezTo>
                  <a:cubicBezTo>
                    <a:pt x="39" y="45"/>
                    <a:pt x="40" y="45"/>
                    <a:pt x="40" y="46"/>
                  </a:cubicBezTo>
                  <a:cubicBezTo>
                    <a:pt x="41" y="48"/>
                    <a:pt x="43" y="49"/>
                    <a:pt x="45" y="49"/>
                  </a:cubicBezTo>
                  <a:cubicBezTo>
                    <a:pt x="48" y="49"/>
                    <a:pt x="51" y="46"/>
                    <a:pt x="51" y="43"/>
                  </a:cubicBezTo>
                  <a:cubicBezTo>
                    <a:pt x="51" y="40"/>
                    <a:pt x="48" y="38"/>
                    <a:pt x="45" y="38"/>
                  </a:cubicBezTo>
                  <a:cubicBezTo>
                    <a:pt x="43" y="38"/>
                    <a:pt x="42" y="39"/>
                    <a:pt x="41" y="40"/>
                  </a:cubicBezTo>
                  <a:cubicBezTo>
                    <a:pt x="40" y="42"/>
                    <a:pt x="39" y="42"/>
                    <a:pt x="38" y="42"/>
                  </a:cubicBezTo>
                  <a:cubicBezTo>
                    <a:pt x="35" y="42"/>
                    <a:pt x="32" y="42"/>
                    <a:pt x="29" y="42"/>
                  </a:cubicBezTo>
                  <a:cubicBezTo>
                    <a:pt x="28" y="42"/>
                    <a:pt x="27" y="42"/>
                    <a:pt x="26" y="40"/>
                  </a:cubicBezTo>
                  <a:cubicBezTo>
                    <a:pt x="26" y="39"/>
                    <a:pt x="25" y="38"/>
                    <a:pt x="24" y="38"/>
                  </a:cubicBezTo>
                  <a:cubicBezTo>
                    <a:pt x="22" y="38"/>
                    <a:pt x="22" y="37"/>
                    <a:pt x="21" y="36"/>
                  </a:cubicBezTo>
                  <a:cubicBezTo>
                    <a:pt x="21" y="36"/>
                    <a:pt x="21" y="35"/>
                    <a:pt x="21" y="35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30" y="33"/>
                    <a:pt x="38" y="33"/>
                    <a:pt x="46" y="33"/>
                  </a:cubicBezTo>
                  <a:cubicBezTo>
                    <a:pt x="49" y="33"/>
                    <a:pt x="49" y="32"/>
                    <a:pt x="49" y="31"/>
                  </a:cubicBezTo>
                  <a:cubicBezTo>
                    <a:pt x="51" y="25"/>
                    <a:pt x="52" y="19"/>
                    <a:pt x="54" y="13"/>
                  </a:cubicBezTo>
                  <a:cubicBezTo>
                    <a:pt x="54" y="12"/>
                    <a:pt x="54" y="11"/>
                    <a:pt x="52" y="11"/>
                  </a:cubicBezTo>
                  <a:close/>
                  <a:moveTo>
                    <a:pt x="22" y="41"/>
                  </a:moveTo>
                  <a:cubicBezTo>
                    <a:pt x="23" y="41"/>
                    <a:pt x="24" y="42"/>
                    <a:pt x="24" y="43"/>
                  </a:cubicBezTo>
                  <a:cubicBezTo>
                    <a:pt x="24" y="45"/>
                    <a:pt x="23" y="46"/>
                    <a:pt x="22" y="46"/>
                  </a:cubicBezTo>
                  <a:cubicBezTo>
                    <a:pt x="21" y="46"/>
                    <a:pt x="19" y="45"/>
                    <a:pt x="19" y="43"/>
                  </a:cubicBezTo>
                  <a:cubicBezTo>
                    <a:pt x="19" y="42"/>
                    <a:pt x="21" y="41"/>
                    <a:pt x="22" y="41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522"/>
            <p:cNvSpPr>
              <a:spLocks noEditPoints="1"/>
            </p:cNvSpPr>
            <p:nvPr/>
          </p:nvSpPr>
          <p:spPr bwMode="auto">
            <a:xfrm>
              <a:off x="5988050" y="6048375"/>
              <a:ext cx="665163" cy="579438"/>
            </a:xfrm>
            <a:custGeom>
              <a:avLst/>
              <a:gdLst>
                <a:gd name="T0" fmla="*/ 47 w 55"/>
                <a:gd name="T1" fmla="*/ 15 h 48"/>
                <a:gd name="T2" fmla="*/ 45 w 55"/>
                <a:gd name="T3" fmla="*/ 28 h 48"/>
                <a:gd name="T4" fmla="*/ 46 w 55"/>
                <a:gd name="T5" fmla="*/ 40 h 48"/>
                <a:gd name="T6" fmla="*/ 46 w 55"/>
                <a:gd name="T7" fmla="*/ 45 h 48"/>
                <a:gd name="T8" fmla="*/ 46 w 55"/>
                <a:gd name="T9" fmla="*/ 40 h 48"/>
                <a:gd name="T10" fmla="*/ 43 w 55"/>
                <a:gd name="T11" fmla="*/ 15 h 48"/>
                <a:gd name="T12" fmla="*/ 40 w 55"/>
                <a:gd name="T13" fmla="*/ 28 h 48"/>
                <a:gd name="T14" fmla="*/ 35 w 55"/>
                <a:gd name="T15" fmla="*/ 15 h 48"/>
                <a:gd name="T16" fmla="*/ 38 w 55"/>
                <a:gd name="T17" fmla="*/ 28 h 48"/>
                <a:gd name="T18" fmla="*/ 35 w 55"/>
                <a:gd name="T19" fmla="*/ 15 h 48"/>
                <a:gd name="T20" fmla="*/ 33 w 55"/>
                <a:gd name="T21" fmla="*/ 15 h 48"/>
                <a:gd name="T22" fmla="*/ 30 w 55"/>
                <a:gd name="T23" fmla="*/ 28 h 48"/>
                <a:gd name="T24" fmla="*/ 25 w 55"/>
                <a:gd name="T25" fmla="*/ 15 h 48"/>
                <a:gd name="T26" fmla="*/ 28 w 55"/>
                <a:gd name="T27" fmla="*/ 28 h 48"/>
                <a:gd name="T28" fmla="*/ 25 w 55"/>
                <a:gd name="T29" fmla="*/ 15 h 48"/>
                <a:gd name="T30" fmla="*/ 23 w 55"/>
                <a:gd name="T31" fmla="*/ 15 h 48"/>
                <a:gd name="T32" fmla="*/ 20 w 55"/>
                <a:gd name="T33" fmla="*/ 28 h 48"/>
                <a:gd name="T34" fmla="*/ 53 w 55"/>
                <a:gd name="T35" fmla="*/ 11 h 48"/>
                <a:gd name="T36" fmla="*/ 15 w 55"/>
                <a:gd name="T37" fmla="*/ 9 h 48"/>
                <a:gd name="T38" fmla="*/ 11 w 55"/>
                <a:gd name="T39" fmla="*/ 0 h 48"/>
                <a:gd name="T40" fmla="*/ 2 w 55"/>
                <a:gd name="T41" fmla="*/ 4 h 48"/>
                <a:gd name="T42" fmla="*/ 12 w 55"/>
                <a:gd name="T43" fmla="*/ 5 h 48"/>
                <a:gd name="T44" fmla="*/ 19 w 55"/>
                <a:gd name="T45" fmla="*/ 39 h 48"/>
                <a:gd name="T46" fmla="*/ 22 w 55"/>
                <a:gd name="T47" fmla="*/ 48 h 48"/>
                <a:gd name="T48" fmla="*/ 29 w 55"/>
                <a:gd name="T49" fmla="*/ 44 h 48"/>
                <a:gd name="T50" fmla="*/ 41 w 55"/>
                <a:gd name="T51" fmla="*/ 45 h 48"/>
                <a:gd name="T52" fmla="*/ 51 w 55"/>
                <a:gd name="T53" fmla="*/ 43 h 48"/>
                <a:gd name="T54" fmla="*/ 41 w 55"/>
                <a:gd name="T55" fmla="*/ 40 h 48"/>
                <a:gd name="T56" fmla="*/ 29 w 55"/>
                <a:gd name="T57" fmla="*/ 42 h 48"/>
                <a:gd name="T58" fmla="*/ 24 w 55"/>
                <a:gd name="T59" fmla="*/ 38 h 48"/>
                <a:gd name="T60" fmla="*/ 21 w 55"/>
                <a:gd name="T61" fmla="*/ 34 h 48"/>
                <a:gd name="T62" fmla="*/ 47 w 55"/>
                <a:gd name="T63" fmla="*/ 32 h 48"/>
                <a:gd name="T64" fmla="*/ 54 w 55"/>
                <a:gd name="T65" fmla="*/ 13 h 48"/>
                <a:gd name="T66" fmla="*/ 22 w 55"/>
                <a:gd name="T67" fmla="*/ 40 h 48"/>
                <a:gd name="T68" fmla="*/ 22 w 55"/>
                <a:gd name="T69" fmla="*/ 45 h 48"/>
                <a:gd name="T70" fmla="*/ 22 w 55"/>
                <a:gd name="T71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5" h="48">
                  <a:moveTo>
                    <a:pt x="45" y="15"/>
                  </a:moveTo>
                  <a:cubicBezTo>
                    <a:pt x="45" y="13"/>
                    <a:pt x="47" y="13"/>
                    <a:pt x="47" y="15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30"/>
                    <a:pt x="45" y="30"/>
                    <a:pt x="45" y="28"/>
                  </a:cubicBezTo>
                  <a:cubicBezTo>
                    <a:pt x="45" y="15"/>
                    <a:pt x="45" y="15"/>
                    <a:pt x="45" y="15"/>
                  </a:cubicBezTo>
                  <a:close/>
                  <a:moveTo>
                    <a:pt x="46" y="40"/>
                  </a:moveTo>
                  <a:cubicBezTo>
                    <a:pt x="47" y="40"/>
                    <a:pt x="48" y="41"/>
                    <a:pt x="48" y="43"/>
                  </a:cubicBezTo>
                  <a:cubicBezTo>
                    <a:pt x="48" y="44"/>
                    <a:pt x="47" y="45"/>
                    <a:pt x="46" y="45"/>
                  </a:cubicBezTo>
                  <a:cubicBezTo>
                    <a:pt x="44" y="45"/>
                    <a:pt x="43" y="44"/>
                    <a:pt x="43" y="43"/>
                  </a:cubicBezTo>
                  <a:cubicBezTo>
                    <a:pt x="43" y="41"/>
                    <a:pt x="44" y="40"/>
                    <a:pt x="46" y="40"/>
                  </a:cubicBezTo>
                  <a:close/>
                  <a:moveTo>
                    <a:pt x="40" y="15"/>
                  </a:moveTo>
                  <a:cubicBezTo>
                    <a:pt x="40" y="13"/>
                    <a:pt x="43" y="13"/>
                    <a:pt x="43" y="15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0" y="30"/>
                    <a:pt x="40" y="28"/>
                  </a:cubicBezTo>
                  <a:cubicBezTo>
                    <a:pt x="40" y="15"/>
                    <a:pt x="40" y="15"/>
                    <a:pt x="40" y="15"/>
                  </a:cubicBezTo>
                  <a:close/>
                  <a:moveTo>
                    <a:pt x="35" y="15"/>
                  </a:moveTo>
                  <a:cubicBezTo>
                    <a:pt x="35" y="13"/>
                    <a:pt x="38" y="13"/>
                    <a:pt x="38" y="15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30"/>
                    <a:pt x="35" y="30"/>
                    <a:pt x="35" y="28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30" y="15"/>
                  </a:moveTo>
                  <a:cubicBezTo>
                    <a:pt x="30" y="13"/>
                    <a:pt x="33" y="13"/>
                    <a:pt x="33" y="15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30"/>
                    <a:pt x="30" y="30"/>
                    <a:pt x="30" y="28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25" y="15"/>
                  </a:moveTo>
                  <a:cubicBezTo>
                    <a:pt x="25" y="13"/>
                    <a:pt x="28" y="13"/>
                    <a:pt x="28" y="15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30"/>
                    <a:pt x="25" y="30"/>
                    <a:pt x="25" y="28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0" y="15"/>
                  </a:moveTo>
                  <a:cubicBezTo>
                    <a:pt x="20" y="13"/>
                    <a:pt x="23" y="13"/>
                    <a:pt x="23" y="15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30"/>
                    <a:pt x="20" y="30"/>
                    <a:pt x="20" y="28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53" y="11"/>
                  </a:moveTo>
                  <a:cubicBezTo>
                    <a:pt x="41" y="11"/>
                    <a:pt x="29" y="11"/>
                    <a:pt x="17" y="11"/>
                  </a:cubicBezTo>
                  <a:cubicBezTo>
                    <a:pt x="16" y="11"/>
                    <a:pt x="15" y="10"/>
                    <a:pt x="15" y="9"/>
                  </a:cubicBezTo>
                  <a:cubicBezTo>
                    <a:pt x="14" y="6"/>
                    <a:pt x="14" y="4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0" y="0"/>
                    <a:pt x="1" y="4"/>
                    <a:pt x="2" y="4"/>
                  </a:cubicBezTo>
                  <a:cubicBezTo>
                    <a:pt x="5" y="4"/>
                    <a:pt x="7" y="4"/>
                    <a:pt x="10" y="4"/>
                  </a:cubicBezTo>
                  <a:cubicBezTo>
                    <a:pt x="11" y="4"/>
                    <a:pt x="11" y="4"/>
                    <a:pt x="12" y="5"/>
                  </a:cubicBezTo>
                  <a:cubicBezTo>
                    <a:pt x="14" y="16"/>
                    <a:pt x="16" y="25"/>
                    <a:pt x="19" y="36"/>
                  </a:cubicBezTo>
                  <a:cubicBezTo>
                    <a:pt x="20" y="37"/>
                    <a:pt x="19" y="38"/>
                    <a:pt x="19" y="39"/>
                  </a:cubicBezTo>
                  <a:cubicBezTo>
                    <a:pt x="18" y="40"/>
                    <a:pt x="17" y="41"/>
                    <a:pt x="17" y="43"/>
                  </a:cubicBezTo>
                  <a:cubicBezTo>
                    <a:pt x="17" y="46"/>
                    <a:pt x="19" y="48"/>
                    <a:pt x="22" y="48"/>
                  </a:cubicBezTo>
                  <a:cubicBezTo>
                    <a:pt x="24" y="48"/>
                    <a:pt x="26" y="47"/>
                    <a:pt x="27" y="46"/>
                  </a:cubicBezTo>
                  <a:cubicBezTo>
                    <a:pt x="28" y="44"/>
                    <a:pt x="28" y="44"/>
                    <a:pt x="29" y="44"/>
                  </a:cubicBezTo>
                  <a:cubicBezTo>
                    <a:pt x="32" y="44"/>
                    <a:pt x="35" y="44"/>
                    <a:pt x="38" y="44"/>
                  </a:cubicBezTo>
                  <a:cubicBezTo>
                    <a:pt x="40" y="44"/>
                    <a:pt x="40" y="44"/>
                    <a:pt x="41" y="45"/>
                  </a:cubicBezTo>
                  <a:cubicBezTo>
                    <a:pt x="42" y="47"/>
                    <a:pt x="44" y="48"/>
                    <a:pt x="46" y="48"/>
                  </a:cubicBezTo>
                  <a:cubicBezTo>
                    <a:pt x="49" y="48"/>
                    <a:pt x="51" y="46"/>
                    <a:pt x="51" y="43"/>
                  </a:cubicBezTo>
                  <a:cubicBezTo>
                    <a:pt x="51" y="40"/>
                    <a:pt x="49" y="37"/>
                    <a:pt x="46" y="37"/>
                  </a:cubicBezTo>
                  <a:cubicBezTo>
                    <a:pt x="44" y="37"/>
                    <a:pt x="42" y="38"/>
                    <a:pt x="41" y="40"/>
                  </a:cubicBezTo>
                  <a:cubicBezTo>
                    <a:pt x="40" y="41"/>
                    <a:pt x="40" y="42"/>
                    <a:pt x="39" y="42"/>
                  </a:cubicBezTo>
                  <a:cubicBezTo>
                    <a:pt x="36" y="42"/>
                    <a:pt x="32" y="42"/>
                    <a:pt x="29" y="42"/>
                  </a:cubicBezTo>
                  <a:cubicBezTo>
                    <a:pt x="28" y="42"/>
                    <a:pt x="28" y="41"/>
                    <a:pt x="27" y="40"/>
                  </a:cubicBezTo>
                  <a:cubicBezTo>
                    <a:pt x="26" y="39"/>
                    <a:pt x="25" y="38"/>
                    <a:pt x="24" y="38"/>
                  </a:cubicBezTo>
                  <a:cubicBezTo>
                    <a:pt x="23" y="37"/>
                    <a:pt x="22" y="37"/>
                    <a:pt x="22" y="36"/>
                  </a:cubicBezTo>
                  <a:cubicBezTo>
                    <a:pt x="22" y="35"/>
                    <a:pt x="22" y="35"/>
                    <a:pt x="21" y="34"/>
                  </a:cubicBezTo>
                  <a:cubicBezTo>
                    <a:pt x="21" y="33"/>
                    <a:pt x="21" y="32"/>
                    <a:pt x="23" y="32"/>
                  </a:cubicBezTo>
                  <a:cubicBezTo>
                    <a:pt x="31" y="32"/>
                    <a:pt x="39" y="32"/>
                    <a:pt x="47" y="32"/>
                  </a:cubicBezTo>
                  <a:cubicBezTo>
                    <a:pt x="49" y="32"/>
                    <a:pt x="49" y="32"/>
                    <a:pt x="50" y="30"/>
                  </a:cubicBezTo>
                  <a:cubicBezTo>
                    <a:pt x="51" y="25"/>
                    <a:pt x="53" y="19"/>
                    <a:pt x="54" y="13"/>
                  </a:cubicBezTo>
                  <a:cubicBezTo>
                    <a:pt x="55" y="11"/>
                    <a:pt x="54" y="11"/>
                    <a:pt x="53" y="11"/>
                  </a:cubicBezTo>
                  <a:close/>
                  <a:moveTo>
                    <a:pt x="22" y="40"/>
                  </a:moveTo>
                  <a:cubicBezTo>
                    <a:pt x="24" y="40"/>
                    <a:pt x="25" y="41"/>
                    <a:pt x="25" y="43"/>
                  </a:cubicBezTo>
                  <a:cubicBezTo>
                    <a:pt x="25" y="44"/>
                    <a:pt x="24" y="45"/>
                    <a:pt x="22" y="45"/>
                  </a:cubicBezTo>
                  <a:cubicBezTo>
                    <a:pt x="21" y="45"/>
                    <a:pt x="20" y="44"/>
                    <a:pt x="20" y="43"/>
                  </a:cubicBezTo>
                  <a:cubicBezTo>
                    <a:pt x="20" y="41"/>
                    <a:pt x="21" y="40"/>
                    <a:pt x="22" y="40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523"/>
            <p:cNvSpPr>
              <a:spLocks noEditPoints="1"/>
            </p:cNvSpPr>
            <p:nvPr/>
          </p:nvSpPr>
          <p:spPr bwMode="auto">
            <a:xfrm>
              <a:off x="5999163" y="6048375"/>
              <a:ext cx="654050" cy="592138"/>
            </a:xfrm>
            <a:custGeom>
              <a:avLst/>
              <a:gdLst>
                <a:gd name="T0" fmla="*/ 47 w 54"/>
                <a:gd name="T1" fmla="*/ 15 h 49"/>
                <a:gd name="T2" fmla="*/ 44 w 54"/>
                <a:gd name="T3" fmla="*/ 29 h 49"/>
                <a:gd name="T4" fmla="*/ 45 w 54"/>
                <a:gd name="T5" fmla="*/ 41 h 49"/>
                <a:gd name="T6" fmla="*/ 45 w 54"/>
                <a:gd name="T7" fmla="*/ 46 h 49"/>
                <a:gd name="T8" fmla="*/ 45 w 54"/>
                <a:gd name="T9" fmla="*/ 41 h 49"/>
                <a:gd name="T10" fmla="*/ 42 w 54"/>
                <a:gd name="T11" fmla="*/ 15 h 49"/>
                <a:gd name="T12" fmla="*/ 39 w 54"/>
                <a:gd name="T13" fmla="*/ 29 h 49"/>
                <a:gd name="T14" fmla="*/ 35 w 54"/>
                <a:gd name="T15" fmla="*/ 15 h 49"/>
                <a:gd name="T16" fmla="*/ 37 w 54"/>
                <a:gd name="T17" fmla="*/ 29 h 49"/>
                <a:gd name="T18" fmla="*/ 35 w 54"/>
                <a:gd name="T19" fmla="*/ 15 h 49"/>
                <a:gd name="T20" fmla="*/ 32 w 54"/>
                <a:gd name="T21" fmla="*/ 15 h 49"/>
                <a:gd name="T22" fmla="*/ 30 w 54"/>
                <a:gd name="T23" fmla="*/ 29 h 49"/>
                <a:gd name="T24" fmla="*/ 25 w 54"/>
                <a:gd name="T25" fmla="*/ 15 h 49"/>
                <a:gd name="T26" fmla="*/ 27 w 54"/>
                <a:gd name="T27" fmla="*/ 29 h 49"/>
                <a:gd name="T28" fmla="*/ 25 w 54"/>
                <a:gd name="T29" fmla="*/ 15 h 49"/>
                <a:gd name="T30" fmla="*/ 22 w 54"/>
                <a:gd name="T31" fmla="*/ 15 h 49"/>
                <a:gd name="T32" fmla="*/ 20 w 54"/>
                <a:gd name="T33" fmla="*/ 29 h 49"/>
                <a:gd name="T34" fmla="*/ 52 w 54"/>
                <a:gd name="T35" fmla="*/ 11 h 49"/>
                <a:gd name="T36" fmla="*/ 14 w 54"/>
                <a:gd name="T37" fmla="*/ 9 h 49"/>
                <a:gd name="T38" fmla="*/ 10 w 54"/>
                <a:gd name="T39" fmla="*/ 0 h 49"/>
                <a:gd name="T40" fmla="*/ 2 w 54"/>
                <a:gd name="T41" fmla="*/ 4 h 49"/>
                <a:gd name="T42" fmla="*/ 11 w 54"/>
                <a:gd name="T43" fmla="*/ 6 h 49"/>
                <a:gd name="T44" fmla="*/ 18 w 54"/>
                <a:gd name="T45" fmla="*/ 39 h 49"/>
                <a:gd name="T46" fmla="*/ 22 w 54"/>
                <a:gd name="T47" fmla="*/ 49 h 49"/>
                <a:gd name="T48" fmla="*/ 29 w 54"/>
                <a:gd name="T49" fmla="*/ 44 h 49"/>
                <a:gd name="T50" fmla="*/ 40 w 54"/>
                <a:gd name="T51" fmla="*/ 46 h 49"/>
                <a:gd name="T52" fmla="*/ 51 w 54"/>
                <a:gd name="T53" fmla="*/ 43 h 49"/>
                <a:gd name="T54" fmla="*/ 41 w 54"/>
                <a:gd name="T55" fmla="*/ 40 h 49"/>
                <a:gd name="T56" fmla="*/ 29 w 54"/>
                <a:gd name="T57" fmla="*/ 42 h 49"/>
                <a:gd name="T58" fmla="*/ 23 w 54"/>
                <a:gd name="T59" fmla="*/ 38 h 49"/>
                <a:gd name="T60" fmla="*/ 21 w 54"/>
                <a:gd name="T61" fmla="*/ 34 h 49"/>
                <a:gd name="T62" fmla="*/ 46 w 54"/>
                <a:gd name="T63" fmla="*/ 33 h 49"/>
                <a:gd name="T64" fmla="*/ 54 w 54"/>
                <a:gd name="T65" fmla="*/ 13 h 49"/>
                <a:gd name="T66" fmla="*/ 22 w 54"/>
                <a:gd name="T67" fmla="*/ 41 h 49"/>
                <a:gd name="T68" fmla="*/ 22 w 54"/>
                <a:gd name="T69" fmla="*/ 46 h 49"/>
                <a:gd name="T70" fmla="*/ 22 w 54"/>
                <a:gd name="T71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49">
                  <a:moveTo>
                    <a:pt x="44" y="15"/>
                  </a:moveTo>
                  <a:cubicBezTo>
                    <a:pt x="44" y="14"/>
                    <a:pt x="47" y="14"/>
                    <a:pt x="47" y="15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30"/>
                    <a:pt x="44" y="30"/>
                    <a:pt x="44" y="29"/>
                  </a:cubicBezTo>
                  <a:cubicBezTo>
                    <a:pt x="44" y="15"/>
                    <a:pt x="44" y="15"/>
                    <a:pt x="44" y="15"/>
                  </a:cubicBezTo>
                  <a:close/>
                  <a:moveTo>
                    <a:pt x="45" y="41"/>
                  </a:moveTo>
                  <a:cubicBezTo>
                    <a:pt x="46" y="41"/>
                    <a:pt x="48" y="42"/>
                    <a:pt x="48" y="43"/>
                  </a:cubicBezTo>
                  <a:cubicBezTo>
                    <a:pt x="48" y="44"/>
                    <a:pt x="46" y="46"/>
                    <a:pt x="45" y="46"/>
                  </a:cubicBezTo>
                  <a:cubicBezTo>
                    <a:pt x="44" y="46"/>
                    <a:pt x="43" y="44"/>
                    <a:pt x="43" y="43"/>
                  </a:cubicBezTo>
                  <a:cubicBezTo>
                    <a:pt x="43" y="42"/>
                    <a:pt x="44" y="41"/>
                    <a:pt x="45" y="41"/>
                  </a:cubicBezTo>
                  <a:close/>
                  <a:moveTo>
                    <a:pt x="39" y="15"/>
                  </a:moveTo>
                  <a:cubicBezTo>
                    <a:pt x="39" y="14"/>
                    <a:pt x="42" y="14"/>
                    <a:pt x="42" y="1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39" y="30"/>
                    <a:pt x="39" y="29"/>
                  </a:cubicBezTo>
                  <a:cubicBezTo>
                    <a:pt x="39" y="15"/>
                    <a:pt x="39" y="15"/>
                    <a:pt x="39" y="15"/>
                  </a:cubicBezTo>
                  <a:close/>
                  <a:moveTo>
                    <a:pt x="35" y="15"/>
                  </a:moveTo>
                  <a:cubicBezTo>
                    <a:pt x="35" y="14"/>
                    <a:pt x="37" y="14"/>
                    <a:pt x="37" y="15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5" y="30"/>
                    <a:pt x="35" y="29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30" y="15"/>
                  </a:moveTo>
                  <a:cubicBezTo>
                    <a:pt x="30" y="14"/>
                    <a:pt x="32" y="14"/>
                    <a:pt x="32" y="15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30"/>
                    <a:pt x="30" y="30"/>
                    <a:pt x="30" y="29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25" y="15"/>
                  </a:moveTo>
                  <a:cubicBezTo>
                    <a:pt x="25" y="14"/>
                    <a:pt x="27" y="14"/>
                    <a:pt x="27" y="15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30"/>
                    <a:pt x="25" y="30"/>
                    <a:pt x="25" y="29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0" y="15"/>
                  </a:moveTo>
                  <a:cubicBezTo>
                    <a:pt x="20" y="14"/>
                    <a:pt x="22" y="14"/>
                    <a:pt x="22" y="15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0" y="30"/>
                    <a:pt x="20" y="29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52" y="11"/>
                  </a:moveTo>
                  <a:cubicBezTo>
                    <a:pt x="40" y="11"/>
                    <a:pt x="29" y="11"/>
                    <a:pt x="17" y="11"/>
                  </a:cubicBezTo>
                  <a:cubicBezTo>
                    <a:pt x="15" y="11"/>
                    <a:pt x="15" y="11"/>
                    <a:pt x="14" y="9"/>
                  </a:cubicBezTo>
                  <a:cubicBezTo>
                    <a:pt x="14" y="7"/>
                    <a:pt x="13" y="4"/>
                    <a:pt x="13" y="2"/>
                  </a:cubicBezTo>
                  <a:cubicBezTo>
                    <a:pt x="12" y="0"/>
                    <a:pt x="12" y="0"/>
                    <a:pt x="10" y="0"/>
                  </a:cubicBezTo>
                  <a:cubicBezTo>
                    <a:pt x="7" y="0"/>
                    <a:pt x="4" y="0"/>
                    <a:pt x="1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4" y="4"/>
                    <a:pt x="7" y="4"/>
                    <a:pt x="9" y="4"/>
                  </a:cubicBezTo>
                  <a:cubicBezTo>
                    <a:pt x="10" y="4"/>
                    <a:pt x="11" y="4"/>
                    <a:pt x="11" y="6"/>
                  </a:cubicBezTo>
                  <a:cubicBezTo>
                    <a:pt x="14" y="16"/>
                    <a:pt x="16" y="26"/>
                    <a:pt x="19" y="36"/>
                  </a:cubicBezTo>
                  <a:cubicBezTo>
                    <a:pt x="19" y="38"/>
                    <a:pt x="19" y="38"/>
                    <a:pt x="18" y="39"/>
                  </a:cubicBezTo>
                  <a:cubicBezTo>
                    <a:pt x="17" y="40"/>
                    <a:pt x="16" y="42"/>
                    <a:pt x="16" y="43"/>
                  </a:cubicBezTo>
                  <a:cubicBezTo>
                    <a:pt x="16" y="46"/>
                    <a:pt x="19" y="49"/>
                    <a:pt x="22" y="49"/>
                  </a:cubicBezTo>
                  <a:cubicBezTo>
                    <a:pt x="24" y="49"/>
                    <a:pt x="26" y="48"/>
                    <a:pt x="26" y="46"/>
                  </a:cubicBezTo>
                  <a:cubicBezTo>
                    <a:pt x="27" y="45"/>
                    <a:pt x="28" y="44"/>
                    <a:pt x="29" y="44"/>
                  </a:cubicBezTo>
                  <a:cubicBezTo>
                    <a:pt x="32" y="44"/>
                    <a:pt x="35" y="44"/>
                    <a:pt x="38" y="44"/>
                  </a:cubicBezTo>
                  <a:cubicBezTo>
                    <a:pt x="39" y="44"/>
                    <a:pt x="40" y="45"/>
                    <a:pt x="40" y="46"/>
                  </a:cubicBezTo>
                  <a:cubicBezTo>
                    <a:pt x="41" y="48"/>
                    <a:pt x="43" y="49"/>
                    <a:pt x="45" y="49"/>
                  </a:cubicBezTo>
                  <a:cubicBezTo>
                    <a:pt x="48" y="49"/>
                    <a:pt x="51" y="46"/>
                    <a:pt x="51" y="43"/>
                  </a:cubicBezTo>
                  <a:cubicBezTo>
                    <a:pt x="51" y="40"/>
                    <a:pt x="48" y="38"/>
                    <a:pt x="45" y="38"/>
                  </a:cubicBezTo>
                  <a:cubicBezTo>
                    <a:pt x="43" y="38"/>
                    <a:pt x="42" y="39"/>
                    <a:pt x="41" y="40"/>
                  </a:cubicBezTo>
                  <a:cubicBezTo>
                    <a:pt x="40" y="41"/>
                    <a:pt x="39" y="42"/>
                    <a:pt x="38" y="42"/>
                  </a:cubicBezTo>
                  <a:cubicBezTo>
                    <a:pt x="35" y="42"/>
                    <a:pt x="32" y="42"/>
                    <a:pt x="29" y="42"/>
                  </a:cubicBezTo>
                  <a:cubicBezTo>
                    <a:pt x="28" y="42"/>
                    <a:pt x="27" y="41"/>
                    <a:pt x="26" y="40"/>
                  </a:cubicBezTo>
                  <a:cubicBezTo>
                    <a:pt x="26" y="39"/>
                    <a:pt x="25" y="38"/>
                    <a:pt x="23" y="38"/>
                  </a:cubicBezTo>
                  <a:cubicBezTo>
                    <a:pt x="22" y="38"/>
                    <a:pt x="21" y="37"/>
                    <a:pt x="21" y="36"/>
                  </a:cubicBezTo>
                  <a:cubicBezTo>
                    <a:pt x="21" y="35"/>
                    <a:pt x="21" y="35"/>
                    <a:pt x="21" y="34"/>
                  </a:cubicBezTo>
                  <a:cubicBezTo>
                    <a:pt x="20" y="33"/>
                    <a:pt x="21" y="33"/>
                    <a:pt x="22" y="33"/>
                  </a:cubicBezTo>
                  <a:cubicBezTo>
                    <a:pt x="30" y="33"/>
                    <a:pt x="38" y="33"/>
                    <a:pt x="46" y="33"/>
                  </a:cubicBezTo>
                  <a:cubicBezTo>
                    <a:pt x="48" y="33"/>
                    <a:pt x="49" y="32"/>
                    <a:pt x="49" y="31"/>
                  </a:cubicBezTo>
                  <a:cubicBezTo>
                    <a:pt x="51" y="25"/>
                    <a:pt x="52" y="19"/>
                    <a:pt x="54" y="13"/>
                  </a:cubicBezTo>
                  <a:cubicBezTo>
                    <a:pt x="54" y="11"/>
                    <a:pt x="54" y="11"/>
                    <a:pt x="52" y="11"/>
                  </a:cubicBezTo>
                  <a:close/>
                  <a:moveTo>
                    <a:pt x="22" y="41"/>
                  </a:moveTo>
                  <a:cubicBezTo>
                    <a:pt x="23" y="41"/>
                    <a:pt x="24" y="42"/>
                    <a:pt x="24" y="43"/>
                  </a:cubicBezTo>
                  <a:cubicBezTo>
                    <a:pt x="24" y="44"/>
                    <a:pt x="23" y="46"/>
                    <a:pt x="22" y="46"/>
                  </a:cubicBezTo>
                  <a:cubicBezTo>
                    <a:pt x="20" y="46"/>
                    <a:pt x="19" y="44"/>
                    <a:pt x="19" y="43"/>
                  </a:cubicBezTo>
                  <a:cubicBezTo>
                    <a:pt x="19" y="42"/>
                    <a:pt x="20" y="41"/>
                    <a:pt x="22" y="41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524"/>
            <p:cNvSpPr>
              <a:spLocks noEditPoints="1"/>
            </p:cNvSpPr>
            <p:nvPr/>
          </p:nvSpPr>
          <p:spPr bwMode="auto">
            <a:xfrm>
              <a:off x="5999163" y="6059488"/>
              <a:ext cx="665163" cy="581025"/>
            </a:xfrm>
            <a:custGeom>
              <a:avLst/>
              <a:gdLst>
                <a:gd name="T0" fmla="*/ 47 w 55"/>
                <a:gd name="T1" fmla="*/ 15 h 48"/>
                <a:gd name="T2" fmla="*/ 45 w 55"/>
                <a:gd name="T3" fmla="*/ 28 h 48"/>
                <a:gd name="T4" fmla="*/ 46 w 55"/>
                <a:gd name="T5" fmla="*/ 40 h 48"/>
                <a:gd name="T6" fmla="*/ 46 w 55"/>
                <a:gd name="T7" fmla="*/ 45 h 48"/>
                <a:gd name="T8" fmla="*/ 46 w 55"/>
                <a:gd name="T9" fmla="*/ 40 h 48"/>
                <a:gd name="T10" fmla="*/ 42 w 55"/>
                <a:gd name="T11" fmla="*/ 15 h 48"/>
                <a:gd name="T12" fmla="*/ 40 w 55"/>
                <a:gd name="T13" fmla="*/ 28 h 48"/>
                <a:gd name="T14" fmla="*/ 35 w 55"/>
                <a:gd name="T15" fmla="*/ 15 h 48"/>
                <a:gd name="T16" fmla="*/ 37 w 55"/>
                <a:gd name="T17" fmla="*/ 28 h 48"/>
                <a:gd name="T18" fmla="*/ 35 w 55"/>
                <a:gd name="T19" fmla="*/ 15 h 48"/>
                <a:gd name="T20" fmla="*/ 33 w 55"/>
                <a:gd name="T21" fmla="*/ 15 h 48"/>
                <a:gd name="T22" fmla="*/ 30 w 55"/>
                <a:gd name="T23" fmla="*/ 28 h 48"/>
                <a:gd name="T24" fmla="*/ 25 w 55"/>
                <a:gd name="T25" fmla="*/ 15 h 48"/>
                <a:gd name="T26" fmla="*/ 28 w 55"/>
                <a:gd name="T27" fmla="*/ 28 h 48"/>
                <a:gd name="T28" fmla="*/ 25 w 55"/>
                <a:gd name="T29" fmla="*/ 15 h 48"/>
                <a:gd name="T30" fmla="*/ 23 w 55"/>
                <a:gd name="T31" fmla="*/ 15 h 48"/>
                <a:gd name="T32" fmla="*/ 20 w 55"/>
                <a:gd name="T33" fmla="*/ 28 h 48"/>
                <a:gd name="T34" fmla="*/ 52 w 55"/>
                <a:gd name="T35" fmla="*/ 10 h 48"/>
                <a:gd name="T36" fmla="*/ 15 w 55"/>
                <a:gd name="T37" fmla="*/ 8 h 48"/>
                <a:gd name="T38" fmla="*/ 11 w 55"/>
                <a:gd name="T39" fmla="*/ 0 h 48"/>
                <a:gd name="T40" fmla="*/ 2 w 55"/>
                <a:gd name="T41" fmla="*/ 3 h 48"/>
                <a:gd name="T42" fmla="*/ 11 w 55"/>
                <a:gd name="T43" fmla="*/ 5 h 48"/>
                <a:gd name="T44" fmla="*/ 18 w 55"/>
                <a:gd name="T45" fmla="*/ 39 h 48"/>
                <a:gd name="T46" fmla="*/ 22 w 55"/>
                <a:gd name="T47" fmla="*/ 48 h 48"/>
                <a:gd name="T48" fmla="*/ 29 w 55"/>
                <a:gd name="T49" fmla="*/ 44 h 48"/>
                <a:gd name="T50" fmla="*/ 41 w 55"/>
                <a:gd name="T51" fmla="*/ 45 h 48"/>
                <a:gd name="T52" fmla="*/ 51 w 55"/>
                <a:gd name="T53" fmla="*/ 43 h 48"/>
                <a:gd name="T54" fmla="*/ 41 w 55"/>
                <a:gd name="T55" fmla="*/ 39 h 48"/>
                <a:gd name="T56" fmla="*/ 29 w 55"/>
                <a:gd name="T57" fmla="*/ 41 h 48"/>
                <a:gd name="T58" fmla="*/ 24 w 55"/>
                <a:gd name="T59" fmla="*/ 37 h 48"/>
                <a:gd name="T60" fmla="*/ 21 w 55"/>
                <a:gd name="T61" fmla="*/ 34 h 48"/>
                <a:gd name="T62" fmla="*/ 46 w 55"/>
                <a:gd name="T63" fmla="*/ 32 h 48"/>
                <a:gd name="T64" fmla="*/ 54 w 55"/>
                <a:gd name="T65" fmla="*/ 13 h 48"/>
                <a:gd name="T66" fmla="*/ 22 w 55"/>
                <a:gd name="T67" fmla="*/ 40 h 48"/>
                <a:gd name="T68" fmla="*/ 22 w 55"/>
                <a:gd name="T69" fmla="*/ 45 h 48"/>
                <a:gd name="T70" fmla="*/ 22 w 55"/>
                <a:gd name="T71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5" h="48">
                  <a:moveTo>
                    <a:pt x="45" y="15"/>
                  </a:moveTo>
                  <a:cubicBezTo>
                    <a:pt x="45" y="13"/>
                    <a:pt x="47" y="13"/>
                    <a:pt x="47" y="15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30"/>
                    <a:pt x="45" y="30"/>
                    <a:pt x="45" y="28"/>
                  </a:cubicBezTo>
                  <a:cubicBezTo>
                    <a:pt x="45" y="15"/>
                    <a:pt x="45" y="15"/>
                    <a:pt x="45" y="15"/>
                  </a:cubicBezTo>
                  <a:close/>
                  <a:moveTo>
                    <a:pt x="46" y="40"/>
                  </a:moveTo>
                  <a:cubicBezTo>
                    <a:pt x="47" y="40"/>
                    <a:pt x="48" y="41"/>
                    <a:pt x="48" y="43"/>
                  </a:cubicBezTo>
                  <a:cubicBezTo>
                    <a:pt x="48" y="44"/>
                    <a:pt x="47" y="45"/>
                    <a:pt x="46" y="45"/>
                  </a:cubicBezTo>
                  <a:cubicBezTo>
                    <a:pt x="44" y="45"/>
                    <a:pt x="43" y="44"/>
                    <a:pt x="43" y="43"/>
                  </a:cubicBezTo>
                  <a:cubicBezTo>
                    <a:pt x="43" y="41"/>
                    <a:pt x="44" y="40"/>
                    <a:pt x="46" y="40"/>
                  </a:cubicBezTo>
                  <a:close/>
                  <a:moveTo>
                    <a:pt x="40" y="15"/>
                  </a:moveTo>
                  <a:cubicBezTo>
                    <a:pt x="40" y="13"/>
                    <a:pt x="42" y="13"/>
                    <a:pt x="42" y="15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0"/>
                    <a:pt x="40" y="30"/>
                    <a:pt x="40" y="28"/>
                  </a:cubicBezTo>
                  <a:cubicBezTo>
                    <a:pt x="40" y="15"/>
                    <a:pt x="40" y="15"/>
                    <a:pt x="40" y="15"/>
                  </a:cubicBezTo>
                  <a:close/>
                  <a:moveTo>
                    <a:pt x="35" y="15"/>
                  </a:moveTo>
                  <a:cubicBezTo>
                    <a:pt x="35" y="13"/>
                    <a:pt x="37" y="13"/>
                    <a:pt x="37" y="15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30"/>
                    <a:pt x="35" y="30"/>
                    <a:pt x="35" y="28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30" y="15"/>
                  </a:moveTo>
                  <a:cubicBezTo>
                    <a:pt x="30" y="13"/>
                    <a:pt x="33" y="13"/>
                    <a:pt x="33" y="15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30"/>
                    <a:pt x="30" y="30"/>
                    <a:pt x="30" y="28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25" y="15"/>
                  </a:moveTo>
                  <a:cubicBezTo>
                    <a:pt x="25" y="13"/>
                    <a:pt x="28" y="13"/>
                    <a:pt x="28" y="15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30"/>
                    <a:pt x="25" y="30"/>
                    <a:pt x="25" y="28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0" y="15"/>
                  </a:moveTo>
                  <a:cubicBezTo>
                    <a:pt x="20" y="13"/>
                    <a:pt x="23" y="13"/>
                    <a:pt x="23" y="15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30"/>
                    <a:pt x="20" y="30"/>
                    <a:pt x="20" y="28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52" y="10"/>
                  </a:moveTo>
                  <a:cubicBezTo>
                    <a:pt x="41" y="10"/>
                    <a:pt x="29" y="10"/>
                    <a:pt x="17" y="10"/>
                  </a:cubicBezTo>
                  <a:cubicBezTo>
                    <a:pt x="16" y="10"/>
                    <a:pt x="15" y="10"/>
                    <a:pt x="15" y="8"/>
                  </a:cubicBezTo>
                  <a:cubicBezTo>
                    <a:pt x="14" y="6"/>
                    <a:pt x="14" y="4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0" y="0"/>
                    <a:pt x="1" y="3"/>
                    <a:pt x="2" y="3"/>
                  </a:cubicBezTo>
                  <a:cubicBezTo>
                    <a:pt x="5" y="3"/>
                    <a:pt x="7" y="3"/>
                    <a:pt x="9" y="3"/>
                  </a:cubicBezTo>
                  <a:cubicBezTo>
                    <a:pt x="11" y="3"/>
                    <a:pt x="11" y="4"/>
                    <a:pt x="11" y="5"/>
                  </a:cubicBezTo>
                  <a:cubicBezTo>
                    <a:pt x="14" y="16"/>
                    <a:pt x="16" y="25"/>
                    <a:pt x="19" y="35"/>
                  </a:cubicBezTo>
                  <a:cubicBezTo>
                    <a:pt x="20" y="37"/>
                    <a:pt x="19" y="38"/>
                    <a:pt x="18" y="39"/>
                  </a:cubicBezTo>
                  <a:cubicBezTo>
                    <a:pt x="17" y="40"/>
                    <a:pt x="17" y="41"/>
                    <a:pt x="17" y="43"/>
                  </a:cubicBezTo>
                  <a:cubicBezTo>
                    <a:pt x="17" y="46"/>
                    <a:pt x="19" y="48"/>
                    <a:pt x="22" y="48"/>
                  </a:cubicBezTo>
                  <a:cubicBezTo>
                    <a:pt x="24" y="48"/>
                    <a:pt x="26" y="47"/>
                    <a:pt x="27" y="45"/>
                  </a:cubicBezTo>
                  <a:cubicBezTo>
                    <a:pt x="28" y="44"/>
                    <a:pt x="28" y="44"/>
                    <a:pt x="29" y="44"/>
                  </a:cubicBezTo>
                  <a:cubicBezTo>
                    <a:pt x="32" y="44"/>
                    <a:pt x="35" y="44"/>
                    <a:pt x="38" y="44"/>
                  </a:cubicBezTo>
                  <a:cubicBezTo>
                    <a:pt x="40" y="44"/>
                    <a:pt x="40" y="44"/>
                    <a:pt x="41" y="45"/>
                  </a:cubicBezTo>
                  <a:cubicBezTo>
                    <a:pt x="42" y="47"/>
                    <a:pt x="43" y="48"/>
                    <a:pt x="45" y="48"/>
                  </a:cubicBezTo>
                  <a:cubicBezTo>
                    <a:pt x="49" y="48"/>
                    <a:pt x="51" y="46"/>
                    <a:pt x="51" y="43"/>
                  </a:cubicBezTo>
                  <a:cubicBezTo>
                    <a:pt x="51" y="40"/>
                    <a:pt x="49" y="37"/>
                    <a:pt x="45" y="37"/>
                  </a:cubicBezTo>
                  <a:cubicBezTo>
                    <a:pt x="44" y="37"/>
                    <a:pt x="42" y="38"/>
                    <a:pt x="41" y="39"/>
                  </a:cubicBezTo>
                  <a:cubicBezTo>
                    <a:pt x="40" y="41"/>
                    <a:pt x="39" y="41"/>
                    <a:pt x="38" y="41"/>
                  </a:cubicBezTo>
                  <a:cubicBezTo>
                    <a:pt x="35" y="41"/>
                    <a:pt x="32" y="41"/>
                    <a:pt x="29" y="41"/>
                  </a:cubicBezTo>
                  <a:cubicBezTo>
                    <a:pt x="28" y="41"/>
                    <a:pt x="28" y="41"/>
                    <a:pt x="27" y="40"/>
                  </a:cubicBezTo>
                  <a:cubicBezTo>
                    <a:pt x="26" y="38"/>
                    <a:pt x="25" y="38"/>
                    <a:pt x="24" y="37"/>
                  </a:cubicBezTo>
                  <a:cubicBezTo>
                    <a:pt x="22" y="37"/>
                    <a:pt x="22" y="37"/>
                    <a:pt x="22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1" y="32"/>
                    <a:pt x="21" y="32"/>
                    <a:pt x="23" y="32"/>
                  </a:cubicBezTo>
                  <a:cubicBezTo>
                    <a:pt x="31" y="32"/>
                    <a:pt x="38" y="32"/>
                    <a:pt x="46" y="32"/>
                  </a:cubicBezTo>
                  <a:cubicBezTo>
                    <a:pt x="49" y="32"/>
                    <a:pt x="49" y="32"/>
                    <a:pt x="50" y="30"/>
                  </a:cubicBezTo>
                  <a:cubicBezTo>
                    <a:pt x="51" y="24"/>
                    <a:pt x="53" y="19"/>
                    <a:pt x="54" y="13"/>
                  </a:cubicBezTo>
                  <a:cubicBezTo>
                    <a:pt x="55" y="11"/>
                    <a:pt x="54" y="10"/>
                    <a:pt x="52" y="10"/>
                  </a:cubicBezTo>
                  <a:close/>
                  <a:moveTo>
                    <a:pt x="22" y="40"/>
                  </a:moveTo>
                  <a:cubicBezTo>
                    <a:pt x="23" y="40"/>
                    <a:pt x="25" y="41"/>
                    <a:pt x="25" y="43"/>
                  </a:cubicBezTo>
                  <a:cubicBezTo>
                    <a:pt x="25" y="44"/>
                    <a:pt x="23" y="45"/>
                    <a:pt x="22" y="45"/>
                  </a:cubicBezTo>
                  <a:cubicBezTo>
                    <a:pt x="21" y="45"/>
                    <a:pt x="20" y="44"/>
                    <a:pt x="20" y="43"/>
                  </a:cubicBezTo>
                  <a:cubicBezTo>
                    <a:pt x="20" y="41"/>
                    <a:pt x="21" y="40"/>
                    <a:pt x="22" y="40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525"/>
            <p:cNvSpPr>
              <a:spLocks noEditPoints="1"/>
            </p:cNvSpPr>
            <p:nvPr/>
          </p:nvSpPr>
          <p:spPr bwMode="auto">
            <a:xfrm>
              <a:off x="6011863" y="6059488"/>
              <a:ext cx="652463" cy="581025"/>
            </a:xfrm>
            <a:custGeom>
              <a:avLst/>
              <a:gdLst>
                <a:gd name="T0" fmla="*/ 47 w 54"/>
                <a:gd name="T1" fmla="*/ 15 h 48"/>
                <a:gd name="T2" fmla="*/ 44 w 54"/>
                <a:gd name="T3" fmla="*/ 29 h 48"/>
                <a:gd name="T4" fmla="*/ 45 w 54"/>
                <a:gd name="T5" fmla="*/ 40 h 48"/>
                <a:gd name="T6" fmla="*/ 45 w 54"/>
                <a:gd name="T7" fmla="*/ 45 h 48"/>
                <a:gd name="T8" fmla="*/ 45 w 54"/>
                <a:gd name="T9" fmla="*/ 40 h 48"/>
                <a:gd name="T10" fmla="*/ 42 w 54"/>
                <a:gd name="T11" fmla="*/ 15 h 48"/>
                <a:gd name="T12" fmla="*/ 39 w 54"/>
                <a:gd name="T13" fmla="*/ 29 h 48"/>
                <a:gd name="T14" fmla="*/ 34 w 54"/>
                <a:gd name="T15" fmla="*/ 15 h 48"/>
                <a:gd name="T16" fmla="*/ 37 w 54"/>
                <a:gd name="T17" fmla="*/ 29 h 48"/>
                <a:gd name="T18" fmla="*/ 34 w 54"/>
                <a:gd name="T19" fmla="*/ 15 h 48"/>
                <a:gd name="T20" fmla="*/ 32 w 54"/>
                <a:gd name="T21" fmla="*/ 15 h 48"/>
                <a:gd name="T22" fmla="*/ 29 w 54"/>
                <a:gd name="T23" fmla="*/ 29 h 48"/>
                <a:gd name="T24" fmla="*/ 25 w 54"/>
                <a:gd name="T25" fmla="*/ 15 h 48"/>
                <a:gd name="T26" fmla="*/ 27 w 54"/>
                <a:gd name="T27" fmla="*/ 29 h 48"/>
                <a:gd name="T28" fmla="*/ 25 w 54"/>
                <a:gd name="T29" fmla="*/ 15 h 48"/>
                <a:gd name="T30" fmla="*/ 22 w 54"/>
                <a:gd name="T31" fmla="*/ 15 h 48"/>
                <a:gd name="T32" fmla="*/ 20 w 54"/>
                <a:gd name="T33" fmla="*/ 29 h 48"/>
                <a:gd name="T34" fmla="*/ 52 w 54"/>
                <a:gd name="T35" fmla="*/ 11 h 48"/>
                <a:gd name="T36" fmla="*/ 14 w 54"/>
                <a:gd name="T37" fmla="*/ 9 h 48"/>
                <a:gd name="T38" fmla="*/ 10 w 54"/>
                <a:gd name="T39" fmla="*/ 0 h 48"/>
                <a:gd name="T40" fmla="*/ 2 w 54"/>
                <a:gd name="T41" fmla="*/ 4 h 48"/>
                <a:gd name="T42" fmla="*/ 11 w 54"/>
                <a:gd name="T43" fmla="*/ 5 h 48"/>
                <a:gd name="T44" fmla="*/ 18 w 54"/>
                <a:gd name="T45" fmla="*/ 39 h 48"/>
                <a:gd name="T46" fmla="*/ 22 w 54"/>
                <a:gd name="T47" fmla="*/ 48 h 48"/>
                <a:gd name="T48" fmla="*/ 29 w 54"/>
                <a:gd name="T49" fmla="*/ 44 h 48"/>
                <a:gd name="T50" fmla="*/ 40 w 54"/>
                <a:gd name="T51" fmla="*/ 46 h 48"/>
                <a:gd name="T52" fmla="*/ 50 w 54"/>
                <a:gd name="T53" fmla="*/ 43 h 48"/>
                <a:gd name="T54" fmla="*/ 40 w 54"/>
                <a:gd name="T55" fmla="*/ 40 h 48"/>
                <a:gd name="T56" fmla="*/ 29 w 54"/>
                <a:gd name="T57" fmla="*/ 42 h 48"/>
                <a:gd name="T58" fmla="*/ 23 w 54"/>
                <a:gd name="T59" fmla="*/ 38 h 48"/>
                <a:gd name="T60" fmla="*/ 21 w 54"/>
                <a:gd name="T61" fmla="*/ 34 h 48"/>
                <a:gd name="T62" fmla="*/ 46 w 54"/>
                <a:gd name="T63" fmla="*/ 33 h 48"/>
                <a:gd name="T64" fmla="*/ 53 w 54"/>
                <a:gd name="T65" fmla="*/ 13 h 48"/>
                <a:gd name="T66" fmla="*/ 22 w 54"/>
                <a:gd name="T67" fmla="*/ 40 h 48"/>
                <a:gd name="T68" fmla="*/ 22 w 54"/>
                <a:gd name="T69" fmla="*/ 45 h 48"/>
                <a:gd name="T70" fmla="*/ 22 w 54"/>
                <a:gd name="T71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48">
                  <a:moveTo>
                    <a:pt x="44" y="15"/>
                  </a:moveTo>
                  <a:cubicBezTo>
                    <a:pt x="44" y="13"/>
                    <a:pt x="47" y="13"/>
                    <a:pt x="47" y="15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30"/>
                    <a:pt x="44" y="30"/>
                    <a:pt x="44" y="29"/>
                  </a:cubicBezTo>
                  <a:cubicBezTo>
                    <a:pt x="44" y="15"/>
                    <a:pt x="44" y="15"/>
                    <a:pt x="44" y="15"/>
                  </a:cubicBezTo>
                  <a:close/>
                  <a:moveTo>
                    <a:pt x="45" y="40"/>
                  </a:moveTo>
                  <a:cubicBezTo>
                    <a:pt x="46" y="40"/>
                    <a:pt x="47" y="42"/>
                    <a:pt x="47" y="43"/>
                  </a:cubicBezTo>
                  <a:cubicBezTo>
                    <a:pt x="47" y="44"/>
                    <a:pt x="46" y="45"/>
                    <a:pt x="45" y="45"/>
                  </a:cubicBezTo>
                  <a:cubicBezTo>
                    <a:pt x="44" y="45"/>
                    <a:pt x="42" y="44"/>
                    <a:pt x="42" y="43"/>
                  </a:cubicBezTo>
                  <a:cubicBezTo>
                    <a:pt x="42" y="42"/>
                    <a:pt x="44" y="40"/>
                    <a:pt x="45" y="40"/>
                  </a:cubicBezTo>
                  <a:close/>
                  <a:moveTo>
                    <a:pt x="39" y="15"/>
                  </a:moveTo>
                  <a:cubicBezTo>
                    <a:pt x="39" y="13"/>
                    <a:pt x="42" y="13"/>
                    <a:pt x="42" y="1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39" y="30"/>
                    <a:pt x="39" y="29"/>
                  </a:cubicBezTo>
                  <a:cubicBezTo>
                    <a:pt x="39" y="15"/>
                    <a:pt x="39" y="15"/>
                    <a:pt x="39" y="15"/>
                  </a:cubicBezTo>
                  <a:close/>
                  <a:moveTo>
                    <a:pt x="34" y="15"/>
                  </a:moveTo>
                  <a:cubicBezTo>
                    <a:pt x="34" y="13"/>
                    <a:pt x="37" y="13"/>
                    <a:pt x="37" y="15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4" y="30"/>
                    <a:pt x="34" y="29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29" y="15"/>
                  </a:moveTo>
                  <a:cubicBezTo>
                    <a:pt x="29" y="13"/>
                    <a:pt x="32" y="13"/>
                    <a:pt x="32" y="15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30"/>
                    <a:pt x="29" y="30"/>
                    <a:pt x="29" y="29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25" y="15"/>
                  </a:moveTo>
                  <a:cubicBezTo>
                    <a:pt x="25" y="13"/>
                    <a:pt x="27" y="13"/>
                    <a:pt x="27" y="15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30"/>
                    <a:pt x="25" y="30"/>
                    <a:pt x="25" y="29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0" y="15"/>
                  </a:moveTo>
                  <a:cubicBezTo>
                    <a:pt x="20" y="13"/>
                    <a:pt x="22" y="13"/>
                    <a:pt x="22" y="15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0" y="30"/>
                    <a:pt x="20" y="29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52" y="11"/>
                  </a:moveTo>
                  <a:cubicBezTo>
                    <a:pt x="40" y="11"/>
                    <a:pt x="28" y="11"/>
                    <a:pt x="17" y="11"/>
                  </a:cubicBezTo>
                  <a:cubicBezTo>
                    <a:pt x="15" y="11"/>
                    <a:pt x="15" y="10"/>
                    <a:pt x="14" y="9"/>
                  </a:cubicBezTo>
                  <a:cubicBezTo>
                    <a:pt x="14" y="6"/>
                    <a:pt x="13" y="4"/>
                    <a:pt x="12" y="2"/>
                  </a:cubicBezTo>
                  <a:cubicBezTo>
                    <a:pt x="12" y="0"/>
                    <a:pt x="12" y="0"/>
                    <a:pt x="10" y="0"/>
                  </a:cubicBezTo>
                  <a:cubicBezTo>
                    <a:pt x="7" y="0"/>
                    <a:pt x="4" y="0"/>
                    <a:pt x="1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4" y="4"/>
                    <a:pt x="6" y="4"/>
                    <a:pt x="9" y="4"/>
                  </a:cubicBezTo>
                  <a:cubicBezTo>
                    <a:pt x="10" y="4"/>
                    <a:pt x="10" y="4"/>
                    <a:pt x="11" y="5"/>
                  </a:cubicBezTo>
                  <a:cubicBezTo>
                    <a:pt x="13" y="16"/>
                    <a:pt x="16" y="25"/>
                    <a:pt x="18" y="36"/>
                  </a:cubicBezTo>
                  <a:cubicBezTo>
                    <a:pt x="19" y="38"/>
                    <a:pt x="19" y="38"/>
                    <a:pt x="18" y="39"/>
                  </a:cubicBezTo>
                  <a:cubicBezTo>
                    <a:pt x="17" y="40"/>
                    <a:pt x="16" y="41"/>
                    <a:pt x="16" y="43"/>
                  </a:cubicBezTo>
                  <a:cubicBezTo>
                    <a:pt x="16" y="46"/>
                    <a:pt x="18" y="48"/>
                    <a:pt x="22" y="48"/>
                  </a:cubicBezTo>
                  <a:cubicBezTo>
                    <a:pt x="24" y="48"/>
                    <a:pt x="25" y="47"/>
                    <a:pt x="26" y="46"/>
                  </a:cubicBezTo>
                  <a:cubicBezTo>
                    <a:pt x="27" y="45"/>
                    <a:pt x="27" y="44"/>
                    <a:pt x="29" y="44"/>
                  </a:cubicBezTo>
                  <a:cubicBezTo>
                    <a:pt x="32" y="44"/>
                    <a:pt x="35" y="44"/>
                    <a:pt x="38" y="44"/>
                  </a:cubicBezTo>
                  <a:cubicBezTo>
                    <a:pt x="39" y="44"/>
                    <a:pt x="39" y="45"/>
                    <a:pt x="40" y="46"/>
                  </a:cubicBezTo>
                  <a:cubicBezTo>
                    <a:pt x="41" y="47"/>
                    <a:pt x="43" y="48"/>
                    <a:pt x="45" y="48"/>
                  </a:cubicBezTo>
                  <a:cubicBezTo>
                    <a:pt x="48" y="48"/>
                    <a:pt x="50" y="46"/>
                    <a:pt x="50" y="43"/>
                  </a:cubicBezTo>
                  <a:cubicBezTo>
                    <a:pt x="50" y="40"/>
                    <a:pt x="48" y="37"/>
                    <a:pt x="45" y="37"/>
                  </a:cubicBezTo>
                  <a:cubicBezTo>
                    <a:pt x="43" y="37"/>
                    <a:pt x="41" y="38"/>
                    <a:pt x="40" y="40"/>
                  </a:cubicBezTo>
                  <a:cubicBezTo>
                    <a:pt x="39" y="41"/>
                    <a:pt x="39" y="42"/>
                    <a:pt x="38" y="42"/>
                  </a:cubicBezTo>
                  <a:cubicBezTo>
                    <a:pt x="35" y="42"/>
                    <a:pt x="32" y="42"/>
                    <a:pt x="29" y="42"/>
                  </a:cubicBezTo>
                  <a:cubicBezTo>
                    <a:pt x="27" y="42"/>
                    <a:pt x="27" y="41"/>
                    <a:pt x="26" y="40"/>
                  </a:cubicBezTo>
                  <a:cubicBezTo>
                    <a:pt x="25" y="39"/>
                    <a:pt x="24" y="38"/>
                    <a:pt x="23" y="38"/>
                  </a:cubicBezTo>
                  <a:cubicBezTo>
                    <a:pt x="22" y="37"/>
                    <a:pt x="21" y="37"/>
                    <a:pt x="21" y="36"/>
                  </a:cubicBezTo>
                  <a:cubicBezTo>
                    <a:pt x="21" y="35"/>
                    <a:pt x="21" y="35"/>
                    <a:pt x="21" y="34"/>
                  </a:cubicBezTo>
                  <a:cubicBezTo>
                    <a:pt x="20" y="33"/>
                    <a:pt x="20" y="33"/>
                    <a:pt x="22" y="33"/>
                  </a:cubicBezTo>
                  <a:cubicBezTo>
                    <a:pt x="30" y="33"/>
                    <a:pt x="38" y="33"/>
                    <a:pt x="46" y="33"/>
                  </a:cubicBezTo>
                  <a:cubicBezTo>
                    <a:pt x="48" y="33"/>
                    <a:pt x="49" y="32"/>
                    <a:pt x="49" y="31"/>
                  </a:cubicBezTo>
                  <a:cubicBezTo>
                    <a:pt x="51" y="25"/>
                    <a:pt x="52" y="19"/>
                    <a:pt x="53" y="13"/>
                  </a:cubicBezTo>
                  <a:cubicBezTo>
                    <a:pt x="54" y="11"/>
                    <a:pt x="54" y="11"/>
                    <a:pt x="52" y="11"/>
                  </a:cubicBezTo>
                  <a:close/>
                  <a:moveTo>
                    <a:pt x="22" y="40"/>
                  </a:moveTo>
                  <a:cubicBezTo>
                    <a:pt x="23" y="40"/>
                    <a:pt x="24" y="42"/>
                    <a:pt x="24" y="43"/>
                  </a:cubicBezTo>
                  <a:cubicBezTo>
                    <a:pt x="24" y="44"/>
                    <a:pt x="23" y="45"/>
                    <a:pt x="22" y="45"/>
                  </a:cubicBezTo>
                  <a:cubicBezTo>
                    <a:pt x="20" y="45"/>
                    <a:pt x="19" y="44"/>
                    <a:pt x="19" y="43"/>
                  </a:cubicBezTo>
                  <a:cubicBezTo>
                    <a:pt x="19" y="42"/>
                    <a:pt x="20" y="40"/>
                    <a:pt x="22" y="40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526"/>
            <p:cNvSpPr>
              <a:spLocks noEditPoints="1"/>
            </p:cNvSpPr>
            <p:nvPr/>
          </p:nvSpPr>
          <p:spPr bwMode="auto">
            <a:xfrm>
              <a:off x="6011863" y="6059488"/>
              <a:ext cx="652463" cy="592138"/>
            </a:xfrm>
            <a:custGeom>
              <a:avLst/>
              <a:gdLst>
                <a:gd name="T0" fmla="*/ 47 w 54"/>
                <a:gd name="T1" fmla="*/ 15 h 49"/>
                <a:gd name="T2" fmla="*/ 45 w 54"/>
                <a:gd name="T3" fmla="*/ 29 h 49"/>
                <a:gd name="T4" fmla="*/ 45 w 54"/>
                <a:gd name="T5" fmla="*/ 41 h 49"/>
                <a:gd name="T6" fmla="*/ 45 w 54"/>
                <a:gd name="T7" fmla="*/ 46 h 49"/>
                <a:gd name="T8" fmla="*/ 45 w 54"/>
                <a:gd name="T9" fmla="*/ 41 h 49"/>
                <a:gd name="T10" fmla="*/ 42 w 54"/>
                <a:gd name="T11" fmla="*/ 15 h 49"/>
                <a:gd name="T12" fmla="*/ 40 w 54"/>
                <a:gd name="T13" fmla="*/ 29 h 49"/>
                <a:gd name="T14" fmla="*/ 35 w 54"/>
                <a:gd name="T15" fmla="*/ 15 h 49"/>
                <a:gd name="T16" fmla="*/ 37 w 54"/>
                <a:gd name="T17" fmla="*/ 29 h 49"/>
                <a:gd name="T18" fmla="*/ 35 w 54"/>
                <a:gd name="T19" fmla="*/ 15 h 49"/>
                <a:gd name="T20" fmla="*/ 32 w 54"/>
                <a:gd name="T21" fmla="*/ 15 h 49"/>
                <a:gd name="T22" fmla="*/ 30 w 54"/>
                <a:gd name="T23" fmla="*/ 29 h 49"/>
                <a:gd name="T24" fmla="*/ 25 w 54"/>
                <a:gd name="T25" fmla="*/ 15 h 49"/>
                <a:gd name="T26" fmla="*/ 27 w 54"/>
                <a:gd name="T27" fmla="*/ 29 h 49"/>
                <a:gd name="T28" fmla="*/ 25 w 54"/>
                <a:gd name="T29" fmla="*/ 15 h 49"/>
                <a:gd name="T30" fmla="*/ 22 w 54"/>
                <a:gd name="T31" fmla="*/ 15 h 49"/>
                <a:gd name="T32" fmla="*/ 20 w 54"/>
                <a:gd name="T33" fmla="*/ 29 h 49"/>
                <a:gd name="T34" fmla="*/ 52 w 54"/>
                <a:gd name="T35" fmla="*/ 11 h 49"/>
                <a:gd name="T36" fmla="*/ 15 w 54"/>
                <a:gd name="T37" fmla="*/ 9 h 49"/>
                <a:gd name="T38" fmla="*/ 11 w 54"/>
                <a:gd name="T39" fmla="*/ 0 h 49"/>
                <a:gd name="T40" fmla="*/ 2 w 54"/>
                <a:gd name="T41" fmla="*/ 4 h 49"/>
                <a:gd name="T42" fmla="*/ 11 w 54"/>
                <a:gd name="T43" fmla="*/ 6 h 49"/>
                <a:gd name="T44" fmla="*/ 18 w 54"/>
                <a:gd name="T45" fmla="*/ 39 h 49"/>
                <a:gd name="T46" fmla="*/ 22 w 54"/>
                <a:gd name="T47" fmla="*/ 49 h 49"/>
                <a:gd name="T48" fmla="*/ 29 w 54"/>
                <a:gd name="T49" fmla="*/ 45 h 49"/>
                <a:gd name="T50" fmla="*/ 40 w 54"/>
                <a:gd name="T51" fmla="*/ 46 h 49"/>
                <a:gd name="T52" fmla="*/ 51 w 54"/>
                <a:gd name="T53" fmla="*/ 43 h 49"/>
                <a:gd name="T54" fmla="*/ 41 w 54"/>
                <a:gd name="T55" fmla="*/ 40 h 49"/>
                <a:gd name="T56" fmla="*/ 29 w 54"/>
                <a:gd name="T57" fmla="*/ 42 h 49"/>
                <a:gd name="T58" fmla="*/ 24 w 54"/>
                <a:gd name="T59" fmla="*/ 38 h 49"/>
                <a:gd name="T60" fmla="*/ 21 w 54"/>
                <a:gd name="T61" fmla="*/ 35 h 49"/>
                <a:gd name="T62" fmla="*/ 46 w 54"/>
                <a:gd name="T63" fmla="*/ 33 h 49"/>
                <a:gd name="T64" fmla="*/ 54 w 54"/>
                <a:gd name="T65" fmla="*/ 13 h 49"/>
                <a:gd name="T66" fmla="*/ 22 w 54"/>
                <a:gd name="T67" fmla="*/ 41 h 49"/>
                <a:gd name="T68" fmla="*/ 22 w 54"/>
                <a:gd name="T69" fmla="*/ 46 h 49"/>
                <a:gd name="T70" fmla="*/ 22 w 54"/>
                <a:gd name="T71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49">
                  <a:moveTo>
                    <a:pt x="45" y="15"/>
                  </a:moveTo>
                  <a:cubicBezTo>
                    <a:pt x="45" y="14"/>
                    <a:pt x="47" y="14"/>
                    <a:pt x="47" y="15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31"/>
                    <a:pt x="45" y="31"/>
                    <a:pt x="45" y="29"/>
                  </a:cubicBezTo>
                  <a:cubicBezTo>
                    <a:pt x="45" y="15"/>
                    <a:pt x="45" y="15"/>
                    <a:pt x="45" y="15"/>
                  </a:cubicBezTo>
                  <a:close/>
                  <a:moveTo>
                    <a:pt x="45" y="41"/>
                  </a:moveTo>
                  <a:cubicBezTo>
                    <a:pt x="47" y="41"/>
                    <a:pt x="48" y="42"/>
                    <a:pt x="48" y="43"/>
                  </a:cubicBezTo>
                  <a:cubicBezTo>
                    <a:pt x="48" y="45"/>
                    <a:pt x="47" y="46"/>
                    <a:pt x="45" y="46"/>
                  </a:cubicBezTo>
                  <a:cubicBezTo>
                    <a:pt x="44" y="46"/>
                    <a:pt x="43" y="45"/>
                    <a:pt x="43" y="43"/>
                  </a:cubicBezTo>
                  <a:cubicBezTo>
                    <a:pt x="43" y="42"/>
                    <a:pt x="44" y="41"/>
                    <a:pt x="45" y="41"/>
                  </a:cubicBezTo>
                  <a:close/>
                  <a:moveTo>
                    <a:pt x="40" y="15"/>
                  </a:moveTo>
                  <a:cubicBezTo>
                    <a:pt x="40" y="14"/>
                    <a:pt x="42" y="14"/>
                    <a:pt x="42" y="1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1"/>
                    <a:pt x="40" y="31"/>
                    <a:pt x="40" y="29"/>
                  </a:cubicBezTo>
                  <a:cubicBezTo>
                    <a:pt x="40" y="15"/>
                    <a:pt x="40" y="15"/>
                    <a:pt x="40" y="15"/>
                  </a:cubicBezTo>
                  <a:close/>
                  <a:moveTo>
                    <a:pt x="35" y="15"/>
                  </a:moveTo>
                  <a:cubicBezTo>
                    <a:pt x="35" y="14"/>
                    <a:pt x="37" y="14"/>
                    <a:pt x="37" y="15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1"/>
                    <a:pt x="35" y="31"/>
                    <a:pt x="35" y="29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30" y="15"/>
                  </a:moveTo>
                  <a:cubicBezTo>
                    <a:pt x="30" y="14"/>
                    <a:pt x="32" y="14"/>
                    <a:pt x="32" y="15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31"/>
                    <a:pt x="30" y="31"/>
                    <a:pt x="30" y="29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25" y="15"/>
                  </a:moveTo>
                  <a:cubicBezTo>
                    <a:pt x="25" y="14"/>
                    <a:pt x="27" y="14"/>
                    <a:pt x="27" y="15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31"/>
                    <a:pt x="25" y="31"/>
                    <a:pt x="25" y="29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0" y="15"/>
                  </a:moveTo>
                  <a:cubicBezTo>
                    <a:pt x="20" y="14"/>
                    <a:pt x="22" y="14"/>
                    <a:pt x="22" y="15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1"/>
                    <a:pt x="20" y="31"/>
                    <a:pt x="20" y="29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52" y="11"/>
                  </a:moveTo>
                  <a:cubicBezTo>
                    <a:pt x="40" y="11"/>
                    <a:pt x="29" y="11"/>
                    <a:pt x="17" y="11"/>
                  </a:cubicBezTo>
                  <a:cubicBezTo>
                    <a:pt x="15" y="11"/>
                    <a:pt x="15" y="11"/>
                    <a:pt x="15" y="9"/>
                  </a:cubicBezTo>
                  <a:cubicBezTo>
                    <a:pt x="14" y="7"/>
                    <a:pt x="13" y="4"/>
                    <a:pt x="13" y="2"/>
                  </a:cubicBezTo>
                  <a:cubicBezTo>
                    <a:pt x="12" y="1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4" y="4"/>
                    <a:pt x="7" y="4"/>
                    <a:pt x="9" y="4"/>
                  </a:cubicBezTo>
                  <a:cubicBezTo>
                    <a:pt x="11" y="4"/>
                    <a:pt x="11" y="4"/>
                    <a:pt x="11" y="6"/>
                  </a:cubicBezTo>
                  <a:cubicBezTo>
                    <a:pt x="14" y="16"/>
                    <a:pt x="16" y="26"/>
                    <a:pt x="19" y="36"/>
                  </a:cubicBezTo>
                  <a:cubicBezTo>
                    <a:pt x="19" y="38"/>
                    <a:pt x="19" y="38"/>
                    <a:pt x="18" y="39"/>
                  </a:cubicBezTo>
                  <a:cubicBezTo>
                    <a:pt x="17" y="40"/>
                    <a:pt x="16" y="42"/>
                    <a:pt x="16" y="43"/>
                  </a:cubicBezTo>
                  <a:cubicBezTo>
                    <a:pt x="16" y="46"/>
                    <a:pt x="19" y="49"/>
                    <a:pt x="22" y="49"/>
                  </a:cubicBezTo>
                  <a:cubicBezTo>
                    <a:pt x="24" y="49"/>
                    <a:pt x="26" y="48"/>
                    <a:pt x="27" y="46"/>
                  </a:cubicBezTo>
                  <a:cubicBezTo>
                    <a:pt x="27" y="45"/>
                    <a:pt x="28" y="45"/>
                    <a:pt x="29" y="45"/>
                  </a:cubicBezTo>
                  <a:cubicBezTo>
                    <a:pt x="32" y="45"/>
                    <a:pt x="35" y="45"/>
                    <a:pt x="38" y="45"/>
                  </a:cubicBezTo>
                  <a:cubicBezTo>
                    <a:pt x="39" y="45"/>
                    <a:pt x="40" y="45"/>
                    <a:pt x="40" y="46"/>
                  </a:cubicBezTo>
                  <a:cubicBezTo>
                    <a:pt x="41" y="48"/>
                    <a:pt x="43" y="49"/>
                    <a:pt x="45" y="49"/>
                  </a:cubicBezTo>
                  <a:cubicBezTo>
                    <a:pt x="48" y="49"/>
                    <a:pt x="51" y="46"/>
                    <a:pt x="51" y="43"/>
                  </a:cubicBezTo>
                  <a:cubicBezTo>
                    <a:pt x="51" y="40"/>
                    <a:pt x="48" y="38"/>
                    <a:pt x="45" y="38"/>
                  </a:cubicBezTo>
                  <a:cubicBezTo>
                    <a:pt x="43" y="38"/>
                    <a:pt x="42" y="39"/>
                    <a:pt x="41" y="40"/>
                  </a:cubicBezTo>
                  <a:cubicBezTo>
                    <a:pt x="40" y="42"/>
                    <a:pt x="39" y="42"/>
                    <a:pt x="38" y="42"/>
                  </a:cubicBezTo>
                  <a:cubicBezTo>
                    <a:pt x="35" y="42"/>
                    <a:pt x="32" y="42"/>
                    <a:pt x="29" y="42"/>
                  </a:cubicBezTo>
                  <a:cubicBezTo>
                    <a:pt x="28" y="42"/>
                    <a:pt x="27" y="42"/>
                    <a:pt x="26" y="40"/>
                  </a:cubicBezTo>
                  <a:cubicBezTo>
                    <a:pt x="26" y="39"/>
                    <a:pt x="25" y="38"/>
                    <a:pt x="24" y="38"/>
                  </a:cubicBezTo>
                  <a:cubicBezTo>
                    <a:pt x="22" y="38"/>
                    <a:pt x="22" y="37"/>
                    <a:pt x="21" y="36"/>
                  </a:cubicBezTo>
                  <a:cubicBezTo>
                    <a:pt x="21" y="36"/>
                    <a:pt x="21" y="35"/>
                    <a:pt x="21" y="35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30" y="33"/>
                    <a:pt x="38" y="33"/>
                    <a:pt x="46" y="33"/>
                  </a:cubicBezTo>
                  <a:cubicBezTo>
                    <a:pt x="49" y="33"/>
                    <a:pt x="49" y="32"/>
                    <a:pt x="49" y="31"/>
                  </a:cubicBezTo>
                  <a:cubicBezTo>
                    <a:pt x="51" y="25"/>
                    <a:pt x="52" y="19"/>
                    <a:pt x="54" y="13"/>
                  </a:cubicBezTo>
                  <a:cubicBezTo>
                    <a:pt x="54" y="12"/>
                    <a:pt x="54" y="11"/>
                    <a:pt x="52" y="11"/>
                  </a:cubicBezTo>
                  <a:close/>
                  <a:moveTo>
                    <a:pt x="22" y="41"/>
                  </a:moveTo>
                  <a:cubicBezTo>
                    <a:pt x="23" y="41"/>
                    <a:pt x="24" y="42"/>
                    <a:pt x="24" y="43"/>
                  </a:cubicBezTo>
                  <a:cubicBezTo>
                    <a:pt x="24" y="45"/>
                    <a:pt x="23" y="46"/>
                    <a:pt x="22" y="46"/>
                  </a:cubicBezTo>
                  <a:cubicBezTo>
                    <a:pt x="21" y="46"/>
                    <a:pt x="19" y="45"/>
                    <a:pt x="19" y="43"/>
                  </a:cubicBezTo>
                  <a:cubicBezTo>
                    <a:pt x="19" y="42"/>
                    <a:pt x="21" y="41"/>
                    <a:pt x="22" y="41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527"/>
            <p:cNvSpPr>
              <a:spLocks noEditPoints="1"/>
            </p:cNvSpPr>
            <p:nvPr/>
          </p:nvSpPr>
          <p:spPr bwMode="auto">
            <a:xfrm>
              <a:off x="6011863" y="6072188"/>
              <a:ext cx="665163" cy="579438"/>
            </a:xfrm>
            <a:custGeom>
              <a:avLst/>
              <a:gdLst>
                <a:gd name="T0" fmla="*/ 47 w 55"/>
                <a:gd name="T1" fmla="*/ 15 h 48"/>
                <a:gd name="T2" fmla="*/ 45 w 55"/>
                <a:gd name="T3" fmla="*/ 28 h 48"/>
                <a:gd name="T4" fmla="*/ 46 w 55"/>
                <a:gd name="T5" fmla="*/ 40 h 48"/>
                <a:gd name="T6" fmla="*/ 46 w 55"/>
                <a:gd name="T7" fmla="*/ 45 h 48"/>
                <a:gd name="T8" fmla="*/ 46 w 55"/>
                <a:gd name="T9" fmla="*/ 40 h 48"/>
                <a:gd name="T10" fmla="*/ 43 w 55"/>
                <a:gd name="T11" fmla="*/ 15 h 48"/>
                <a:gd name="T12" fmla="*/ 40 w 55"/>
                <a:gd name="T13" fmla="*/ 28 h 48"/>
                <a:gd name="T14" fmla="*/ 35 w 55"/>
                <a:gd name="T15" fmla="*/ 15 h 48"/>
                <a:gd name="T16" fmla="*/ 38 w 55"/>
                <a:gd name="T17" fmla="*/ 28 h 48"/>
                <a:gd name="T18" fmla="*/ 35 w 55"/>
                <a:gd name="T19" fmla="*/ 15 h 48"/>
                <a:gd name="T20" fmla="*/ 33 w 55"/>
                <a:gd name="T21" fmla="*/ 15 h 48"/>
                <a:gd name="T22" fmla="*/ 30 w 55"/>
                <a:gd name="T23" fmla="*/ 28 h 48"/>
                <a:gd name="T24" fmla="*/ 25 w 55"/>
                <a:gd name="T25" fmla="*/ 15 h 48"/>
                <a:gd name="T26" fmla="*/ 28 w 55"/>
                <a:gd name="T27" fmla="*/ 28 h 48"/>
                <a:gd name="T28" fmla="*/ 25 w 55"/>
                <a:gd name="T29" fmla="*/ 15 h 48"/>
                <a:gd name="T30" fmla="*/ 23 w 55"/>
                <a:gd name="T31" fmla="*/ 15 h 48"/>
                <a:gd name="T32" fmla="*/ 20 w 55"/>
                <a:gd name="T33" fmla="*/ 28 h 48"/>
                <a:gd name="T34" fmla="*/ 53 w 55"/>
                <a:gd name="T35" fmla="*/ 11 h 48"/>
                <a:gd name="T36" fmla="*/ 15 w 55"/>
                <a:gd name="T37" fmla="*/ 9 h 48"/>
                <a:gd name="T38" fmla="*/ 11 w 55"/>
                <a:gd name="T39" fmla="*/ 0 h 48"/>
                <a:gd name="T40" fmla="*/ 2 w 55"/>
                <a:gd name="T41" fmla="*/ 4 h 48"/>
                <a:gd name="T42" fmla="*/ 12 w 55"/>
                <a:gd name="T43" fmla="*/ 5 h 48"/>
                <a:gd name="T44" fmla="*/ 19 w 55"/>
                <a:gd name="T45" fmla="*/ 39 h 48"/>
                <a:gd name="T46" fmla="*/ 22 w 55"/>
                <a:gd name="T47" fmla="*/ 48 h 48"/>
                <a:gd name="T48" fmla="*/ 29 w 55"/>
                <a:gd name="T49" fmla="*/ 44 h 48"/>
                <a:gd name="T50" fmla="*/ 41 w 55"/>
                <a:gd name="T51" fmla="*/ 45 h 48"/>
                <a:gd name="T52" fmla="*/ 51 w 55"/>
                <a:gd name="T53" fmla="*/ 43 h 48"/>
                <a:gd name="T54" fmla="*/ 41 w 55"/>
                <a:gd name="T55" fmla="*/ 40 h 48"/>
                <a:gd name="T56" fmla="*/ 29 w 55"/>
                <a:gd name="T57" fmla="*/ 42 h 48"/>
                <a:gd name="T58" fmla="*/ 24 w 55"/>
                <a:gd name="T59" fmla="*/ 38 h 48"/>
                <a:gd name="T60" fmla="*/ 21 w 55"/>
                <a:gd name="T61" fmla="*/ 34 h 48"/>
                <a:gd name="T62" fmla="*/ 47 w 55"/>
                <a:gd name="T63" fmla="*/ 32 h 48"/>
                <a:gd name="T64" fmla="*/ 54 w 55"/>
                <a:gd name="T65" fmla="*/ 13 h 48"/>
                <a:gd name="T66" fmla="*/ 22 w 55"/>
                <a:gd name="T67" fmla="*/ 40 h 48"/>
                <a:gd name="T68" fmla="*/ 22 w 55"/>
                <a:gd name="T69" fmla="*/ 45 h 48"/>
                <a:gd name="T70" fmla="*/ 22 w 55"/>
                <a:gd name="T71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5" h="48">
                  <a:moveTo>
                    <a:pt x="45" y="15"/>
                  </a:moveTo>
                  <a:cubicBezTo>
                    <a:pt x="45" y="13"/>
                    <a:pt x="47" y="13"/>
                    <a:pt x="47" y="15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30"/>
                    <a:pt x="45" y="30"/>
                    <a:pt x="45" y="28"/>
                  </a:cubicBezTo>
                  <a:cubicBezTo>
                    <a:pt x="45" y="15"/>
                    <a:pt x="45" y="15"/>
                    <a:pt x="45" y="15"/>
                  </a:cubicBezTo>
                  <a:close/>
                  <a:moveTo>
                    <a:pt x="46" y="40"/>
                  </a:moveTo>
                  <a:cubicBezTo>
                    <a:pt x="47" y="40"/>
                    <a:pt x="48" y="41"/>
                    <a:pt x="48" y="43"/>
                  </a:cubicBezTo>
                  <a:cubicBezTo>
                    <a:pt x="48" y="44"/>
                    <a:pt x="47" y="45"/>
                    <a:pt x="46" y="45"/>
                  </a:cubicBezTo>
                  <a:cubicBezTo>
                    <a:pt x="44" y="45"/>
                    <a:pt x="43" y="44"/>
                    <a:pt x="43" y="43"/>
                  </a:cubicBezTo>
                  <a:cubicBezTo>
                    <a:pt x="43" y="41"/>
                    <a:pt x="44" y="40"/>
                    <a:pt x="46" y="40"/>
                  </a:cubicBezTo>
                  <a:close/>
                  <a:moveTo>
                    <a:pt x="40" y="15"/>
                  </a:moveTo>
                  <a:cubicBezTo>
                    <a:pt x="40" y="13"/>
                    <a:pt x="43" y="13"/>
                    <a:pt x="43" y="15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0" y="30"/>
                    <a:pt x="40" y="28"/>
                  </a:cubicBezTo>
                  <a:cubicBezTo>
                    <a:pt x="40" y="15"/>
                    <a:pt x="40" y="15"/>
                    <a:pt x="40" y="15"/>
                  </a:cubicBezTo>
                  <a:close/>
                  <a:moveTo>
                    <a:pt x="35" y="15"/>
                  </a:moveTo>
                  <a:cubicBezTo>
                    <a:pt x="35" y="13"/>
                    <a:pt x="38" y="13"/>
                    <a:pt x="38" y="15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30"/>
                    <a:pt x="35" y="30"/>
                    <a:pt x="35" y="28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30" y="15"/>
                  </a:moveTo>
                  <a:cubicBezTo>
                    <a:pt x="30" y="13"/>
                    <a:pt x="33" y="13"/>
                    <a:pt x="33" y="15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30"/>
                    <a:pt x="30" y="30"/>
                    <a:pt x="30" y="28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25" y="15"/>
                  </a:moveTo>
                  <a:cubicBezTo>
                    <a:pt x="25" y="13"/>
                    <a:pt x="28" y="13"/>
                    <a:pt x="28" y="15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30"/>
                    <a:pt x="25" y="30"/>
                    <a:pt x="25" y="28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0" y="15"/>
                  </a:moveTo>
                  <a:cubicBezTo>
                    <a:pt x="20" y="13"/>
                    <a:pt x="23" y="13"/>
                    <a:pt x="23" y="15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30"/>
                    <a:pt x="20" y="30"/>
                    <a:pt x="20" y="28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53" y="11"/>
                  </a:moveTo>
                  <a:cubicBezTo>
                    <a:pt x="41" y="11"/>
                    <a:pt x="29" y="11"/>
                    <a:pt x="17" y="11"/>
                  </a:cubicBezTo>
                  <a:cubicBezTo>
                    <a:pt x="16" y="11"/>
                    <a:pt x="15" y="10"/>
                    <a:pt x="15" y="9"/>
                  </a:cubicBezTo>
                  <a:cubicBezTo>
                    <a:pt x="14" y="6"/>
                    <a:pt x="14" y="4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0" y="0"/>
                    <a:pt x="1" y="4"/>
                    <a:pt x="2" y="4"/>
                  </a:cubicBezTo>
                  <a:cubicBezTo>
                    <a:pt x="5" y="4"/>
                    <a:pt x="7" y="4"/>
                    <a:pt x="10" y="4"/>
                  </a:cubicBezTo>
                  <a:cubicBezTo>
                    <a:pt x="11" y="4"/>
                    <a:pt x="11" y="4"/>
                    <a:pt x="12" y="5"/>
                  </a:cubicBezTo>
                  <a:cubicBezTo>
                    <a:pt x="14" y="16"/>
                    <a:pt x="16" y="25"/>
                    <a:pt x="19" y="36"/>
                  </a:cubicBezTo>
                  <a:cubicBezTo>
                    <a:pt x="20" y="37"/>
                    <a:pt x="19" y="38"/>
                    <a:pt x="19" y="39"/>
                  </a:cubicBezTo>
                  <a:cubicBezTo>
                    <a:pt x="17" y="40"/>
                    <a:pt x="17" y="41"/>
                    <a:pt x="17" y="43"/>
                  </a:cubicBezTo>
                  <a:cubicBezTo>
                    <a:pt x="17" y="46"/>
                    <a:pt x="19" y="48"/>
                    <a:pt x="22" y="48"/>
                  </a:cubicBezTo>
                  <a:cubicBezTo>
                    <a:pt x="24" y="48"/>
                    <a:pt x="26" y="47"/>
                    <a:pt x="27" y="46"/>
                  </a:cubicBezTo>
                  <a:cubicBezTo>
                    <a:pt x="28" y="44"/>
                    <a:pt x="28" y="44"/>
                    <a:pt x="29" y="44"/>
                  </a:cubicBezTo>
                  <a:cubicBezTo>
                    <a:pt x="32" y="44"/>
                    <a:pt x="35" y="44"/>
                    <a:pt x="38" y="44"/>
                  </a:cubicBezTo>
                  <a:cubicBezTo>
                    <a:pt x="40" y="44"/>
                    <a:pt x="40" y="44"/>
                    <a:pt x="41" y="45"/>
                  </a:cubicBezTo>
                  <a:cubicBezTo>
                    <a:pt x="42" y="47"/>
                    <a:pt x="44" y="48"/>
                    <a:pt x="46" y="48"/>
                  </a:cubicBezTo>
                  <a:cubicBezTo>
                    <a:pt x="49" y="48"/>
                    <a:pt x="51" y="46"/>
                    <a:pt x="51" y="43"/>
                  </a:cubicBezTo>
                  <a:cubicBezTo>
                    <a:pt x="51" y="40"/>
                    <a:pt x="49" y="37"/>
                    <a:pt x="46" y="37"/>
                  </a:cubicBezTo>
                  <a:cubicBezTo>
                    <a:pt x="44" y="37"/>
                    <a:pt x="42" y="38"/>
                    <a:pt x="41" y="40"/>
                  </a:cubicBezTo>
                  <a:cubicBezTo>
                    <a:pt x="40" y="41"/>
                    <a:pt x="40" y="42"/>
                    <a:pt x="39" y="42"/>
                  </a:cubicBezTo>
                  <a:cubicBezTo>
                    <a:pt x="36" y="42"/>
                    <a:pt x="32" y="42"/>
                    <a:pt x="29" y="42"/>
                  </a:cubicBezTo>
                  <a:cubicBezTo>
                    <a:pt x="28" y="42"/>
                    <a:pt x="28" y="41"/>
                    <a:pt x="27" y="40"/>
                  </a:cubicBezTo>
                  <a:cubicBezTo>
                    <a:pt x="26" y="39"/>
                    <a:pt x="25" y="38"/>
                    <a:pt x="24" y="38"/>
                  </a:cubicBezTo>
                  <a:cubicBezTo>
                    <a:pt x="23" y="37"/>
                    <a:pt x="22" y="37"/>
                    <a:pt x="22" y="36"/>
                  </a:cubicBezTo>
                  <a:cubicBezTo>
                    <a:pt x="22" y="35"/>
                    <a:pt x="21" y="35"/>
                    <a:pt x="21" y="34"/>
                  </a:cubicBezTo>
                  <a:cubicBezTo>
                    <a:pt x="21" y="33"/>
                    <a:pt x="21" y="32"/>
                    <a:pt x="23" y="32"/>
                  </a:cubicBezTo>
                  <a:cubicBezTo>
                    <a:pt x="31" y="32"/>
                    <a:pt x="39" y="32"/>
                    <a:pt x="47" y="32"/>
                  </a:cubicBezTo>
                  <a:cubicBezTo>
                    <a:pt x="49" y="32"/>
                    <a:pt x="49" y="32"/>
                    <a:pt x="50" y="30"/>
                  </a:cubicBezTo>
                  <a:cubicBezTo>
                    <a:pt x="51" y="25"/>
                    <a:pt x="53" y="19"/>
                    <a:pt x="54" y="13"/>
                  </a:cubicBezTo>
                  <a:cubicBezTo>
                    <a:pt x="55" y="11"/>
                    <a:pt x="54" y="11"/>
                    <a:pt x="53" y="11"/>
                  </a:cubicBezTo>
                  <a:close/>
                  <a:moveTo>
                    <a:pt x="22" y="40"/>
                  </a:moveTo>
                  <a:cubicBezTo>
                    <a:pt x="24" y="40"/>
                    <a:pt x="25" y="41"/>
                    <a:pt x="25" y="43"/>
                  </a:cubicBezTo>
                  <a:cubicBezTo>
                    <a:pt x="25" y="44"/>
                    <a:pt x="24" y="45"/>
                    <a:pt x="22" y="45"/>
                  </a:cubicBezTo>
                  <a:cubicBezTo>
                    <a:pt x="21" y="45"/>
                    <a:pt x="20" y="44"/>
                    <a:pt x="20" y="43"/>
                  </a:cubicBezTo>
                  <a:cubicBezTo>
                    <a:pt x="20" y="41"/>
                    <a:pt x="21" y="40"/>
                    <a:pt x="22" y="40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528"/>
            <p:cNvSpPr>
              <a:spLocks noEditPoints="1"/>
            </p:cNvSpPr>
            <p:nvPr/>
          </p:nvSpPr>
          <p:spPr bwMode="auto">
            <a:xfrm>
              <a:off x="6022975" y="6072188"/>
              <a:ext cx="654050" cy="592138"/>
            </a:xfrm>
            <a:custGeom>
              <a:avLst/>
              <a:gdLst>
                <a:gd name="T0" fmla="*/ 47 w 54"/>
                <a:gd name="T1" fmla="*/ 15 h 49"/>
                <a:gd name="T2" fmla="*/ 44 w 54"/>
                <a:gd name="T3" fmla="*/ 29 h 49"/>
                <a:gd name="T4" fmla="*/ 45 w 54"/>
                <a:gd name="T5" fmla="*/ 41 h 49"/>
                <a:gd name="T6" fmla="*/ 45 w 54"/>
                <a:gd name="T7" fmla="*/ 46 h 49"/>
                <a:gd name="T8" fmla="*/ 45 w 54"/>
                <a:gd name="T9" fmla="*/ 41 h 49"/>
                <a:gd name="T10" fmla="*/ 42 w 54"/>
                <a:gd name="T11" fmla="*/ 15 h 49"/>
                <a:gd name="T12" fmla="*/ 39 w 54"/>
                <a:gd name="T13" fmla="*/ 29 h 49"/>
                <a:gd name="T14" fmla="*/ 35 w 54"/>
                <a:gd name="T15" fmla="*/ 15 h 49"/>
                <a:gd name="T16" fmla="*/ 37 w 54"/>
                <a:gd name="T17" fmla="*/ 29 h 49"/>
                <a:gd name="T18" fmla="*/ 35 w 54"/>
                <a:gd name="T19" fmla="*/ 15 h 49"/>
                <a:gd name="T20" fmla="*/ 32 w 54"/>
                <a:gd name="T21" fmla="*/ 15 h 49"/>
                <a:gd name="T22" fmla="*/ 30 w 54"/>
                <a:gd name="T23" fmla="*/ 29 h 49"/>
                <a:gd name="T24" fmla="*/ 25 w 54"/>
                <a:gd name="T25" fmla="*/ 15 h 49"/>
                <a:gd name="T26" fmla="*/ 27 w 54"/>
                <a:gd name="T27" fmla="*/ 29 h 49"/>
                <a:gd name="T28" fmla="*/ 25 w 54"/>
                <a:gd name="T29" fmla="*/ 15 h 49"/>
                <a:gd name="T30" fmla="*/ 22 w 54"/>
                <a:gd name="T31" fmla="*/ 15 h 49"/>
                <a:gd name="T32" fmla="*/ 20 w 54"/>
                <a:gd name="T33" fmla="*/ 29 h 49"/>
                <a:gd name="T34" fmla="*/ 52 w 54"/>
                <a:gd name="T35" fmla="*/ 11 h 49"/>
                <a:gd name="T36" fmla="*/ 14 w 54"/>
                <a:gd name="T37" fmla="*/ 9 h 49"/>
                <a:gd name="T38" fmla="*/ 10 w 54"/>
                <a:gd name="T39" fmla="*/ 0 h 49"/>
                <a:gd name="T40" fmla="*/ 2 w 54"/>
                <a:gd name="T41" fmla="*/ 4 h 49"/>
                <a:gd name="T42" fmla="*/ 11 w 54"/>
                <a:gd name="T43" fmla="*/ 6 h 49"/>
                <a:gd name="T44" fmla="*/ 18 w 54"/>
                <a:gd name="T45" fmla="*/ 39 h 49"/>
                <a:gd name="T46" fmla="*/ 22 w 54"/>
                <a:gd name="T47" fmla="*/ 49 h 49"/>
                <a:gd name="T48" fmla="*/ 29 w 54"/>
                <a:gd name="T49" fmla="*/ 44 h 49"/>
                <a:gd name="T50" fmla="*/ 40 w 54"/>
                <a:gd name="T51" fmla="*/ 46 h 49"/>
                <a:gd name="T52" fmla="*/ 51 w 54"/>
                <a:gd name="T53" fmla="*/ 43 h 49"/>
                <a:gd name="T54" fmla="*/ 41 w 54"/>
                <a:gd name="T55" fmla="*/ 40 h 49"/>
                <a:gd name="T56" fmla="*/ 29 w 54"/>
                <a:gd name="T57" fmla="*/ 42 h 49"/>
                <a:gd name="T58" fmla="*/ 23 w 54"/>
                <a:gd name="T59" fmla="*/ 38 h 49"/>
                <a:gd name="T60" fmla="*/ 21 w 54"/>
                <a:gd name="T61" fmla="*/ 34 h 49"/>
                <a:gd name="T62" fmla="*/ 46 w 54"/>
                <a:gd name="T63" fmla="*/ 33 h 49"/>
                <a:gd name="T64" fmla="*/ 54 w 54"/>
                <a:gd name="T65" fmla="*/ 13 h 49"/>
                <a:gd name="T66" fmla="*/ 22 w 54"/>
                <a:gd name="T67" fmla="*/ 41 h 49"/>
                <a:gd name="T68" fmla="*/ 22 w 54"/>
                <a:gd name="T69" fmla="*/ 46 h 49"/>
                <a:gd name="T70" fmla="*/ 22 w 54"/>
                <a:gd name="T71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49">
                  <a:moveTo>
                    <a:pt x="44" y="15"/>
                  </a:moveTo>
                  <a:cubicBezTo>
                    <a:pt x="44" y="14"/>
                    <a:pt x="47" y="14"/>
                    <a:pt x="47" y="15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30"/>
                    <a:pt x="44" y="30"/>
                    <a:pt x="44" y="29"/>
                  </a:cubicBezTo>
                  <a:cubicBezTo>
                    <a:pt x="44" y="15"/>
                    <a:pt x="44" y="15"/>
                    <a:pt x="44" y="15"/>
                  </a:cubicBezTo>
                  <a:close/>
                  <a:moveTo>
                    <a:pt x="45" y="41"/>
                  </a:moveTo>
                  <a:cubicBezTo>
                    <a:pt x="46" y="41"/>
                    <a:pt x="48" y="42"/>
                    <a:pt x="48" y="43"/>
                  </a:cubicBezTo>
                  <a:cubicBezTo>
                    <a:pt x="48" y="44"/>
                    <a:pt x="46" y="46"/>
                    <a:pt x="45" y="46"/>
                  </a:cubicBezTo>
                  <a:cubicBezTo>
                    <a:pt x="44" y="46"/>
                    <a:pt x="43" y="44"/>
                    <a:pt x="43" y="43"/>
                  </a:cubicBezTo>
                  <a:cubicBezTo>
                    <a:pt x="43" y="42"/>
                    <a:pt x="44" y="41"/>
                    <a:pt x="45" y="41"/>
                  </a:cubicBezTo>
                  <a:close/>
                  <a:moveTo>
                    <a:pt x="39" y="15"/>
                  </a:moveTo>
                  <a:cubicBezTo>
                    <a:pt x="39" y="14"/>
                    <a:pt x="42" y="14"/>
                    <a:pt x="42" y="1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39" y="30"/>
                    <a:pt x="39" y="29"/>
                  </a:cubicBezTo>
                  <a:cubicBezTo>
                    <a:pt x="39" y="15"/>
                    <a:pt x="39" y="15"/>
                    <a:pt x="39" y="15"/>
                  </a:cubicBezTo>
                  <a:close/>
                  <a:moveTo>
                    <a:pt x="35" y="15"/>
                  </a:moveTo>
                  <a:cubicBezTo>
                    <a:pt x="35" y="14"/>
                    <a:pt x="37" y="14"/>
                    <a:pt x="37" y="15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5" y="30"/>
                    <a:pt x="35" y="29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30" y="15"/>
                  </a:moveTo>
                  <a:cubicBezTo>
                    <a:pt x="30" y="14"/>
                    <a:pt x="32" y="14"/>
                    <a:pt x="32" y="15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30"/>
                    <a:pt x="30" y="30"/>
                    <a:pt x="30" y="29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25" y="15"/>
                  </a:moveTo>
                  <a:cubicBezTo>
                    <a:pt x="25" y="14"/>
                    <a:pt x="27" y="14"/>
                    <a:pt x="27" y="15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30"/>
                    <a:pt x="25" y="30"/>
                    <a:pt x="25" y="29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0" y="15"/>
                  </a:moveTo>
                  <a:cubicBezTo>
                    <a:pt x="20" y="14"/>
                    <a:pt x="22" y="14"/>
                    <a:pt x="22" y="15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0" y="30"/>
                    <a:pt x="20" y="29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52" y="11"/>
                  </a:moveTo>
                  <a:cubicBezTo>
                    <a:pt x="40" y="11"/>
                    <a:pt x="29" y="11"/>
                    <a:pt x="17" y="11"/>
                  </a:cubicBezTo>
                  <a:cubicBezTo>
                    <a:pt x="15" y="11"/>
                    <a:pt x="15" y="11"/>
                    <a:pt x="14" y="9"/>
                  </a:cubicBezTo>
                  <a:cubicBezTo>
                    <a:pt x="14" y="7"/>
                    <a:pt x="13" y="4"/>
                    <a:pt x="13" y="2"/>
                  </a:cubicBezTo>
                  <a:cubicBezTo>
                    <a:pt x="12" y="0"/>
                    <a:pt x="12" y="0"/>
                    <a:pt x="10" y="0"/>
                  </a:cubicBezTo>
                  <a:cubicBezTo>
                    <a:pt x="7" y="0"/>
                    <a:pt x="4" y="0"/>
                    <a:pt x="1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4" y="4"/>
                    <a:pt x="7" y="4"/>
                    <a:pt x="9" y="4"/>
                  </a:cubicBezTo>
                  <a:cubicBezTo>
                    <a:pt x="10" y="4"/>
                    <a:pt x="11" y="4"/>
                    <a:pt x="11" y="6"/>
                  </a:cubicBezTo>
                  <a:cubicBezTo>
                    <a:pt x="14" y="16"/>
                    <a:pt x="16" y="25"/>
                    <a:pt x="19" y="36"/>
                  </a:cubicBezTo>
                  <a:cubicBezTo>
                    <a:pt x="19" y="38"/>
                    <a:pt x="19" y="38"/>
                    <a:pt x="18" y="39"/>
                  </a:cubicBezTo>
                  <a:cubicBezTo>
                    <a:pt x="17" y="40"/>
                    <a:pt x="16" y="42"/>
                    <a:pt x="16" y="43"/>
                  </a:cubicBezTo>
                  <a:cubicBezTo>
                    <a:pt x="16" y="46"/>
                    <a:pt x="19" y="49"/>
                    <a:pt x="22" y="49"/>
                  </a:cubicBezTo>
                  <a:cubicBezTo>
                    <a:pt x="24" y="49"/>
                    <a:pt x="26" y="48"/>
                    <a:pt x="26" y="46"/>
                  </a:cubicBezTo>
                  <a:cubicBezTo>
                    <a:pt x="27" y="45"/>
                    <a:pt x="28" y="44"/>
                    <a:pt x="29" y="44"/>
                  </a:cubicBezTo>
                  <a:cubicBezTo>
                    <a:pt x="32" y="44"/>
                    <a:pt x="35" y="44"/>
                    <a:pt x="38" y="44"/>
                  </a:cubicBezTo>
                  <a:cubicBezTo>
                    <a:pt x="39" y="44"/>
                    <a:pt x="40" y="45"/>
                    <a:pt x="40" y="46"/>
                  </a:cubicBezTo>
                  <a:cubicBezTo>
                    <a:pt x="41" y="48"/>
                    <a:pt x="43" y="49"/>
                    <a:pt x="45" y="49"/>
                  </a:cubicBezTo>
                  <a:cubicBezTo>
                    <a:pt x="48" y="49"/>
                    <a:pt x="51" y="46"/>
                    <a:pt x="51" y="43"/>
                  </a:cubicBezTo>
                  <a:cubicBezTo>
                    <a:pt x="51" y="40"/>
                    <a:pt x="48" y="38"/>
                    <a:pt x="45" y="38"/>
                  </a:cubicBezTo>
                  <a:cubicBezTo>
                    <a:pt x="43" y="38"/>
                    <a:pt x="42" y="39"/>
                    <a:pt x="41" y="40"/>
                  </a:cubicBezTo>
                  <a:cubicBezTo>
                    <a:pt x="40" y="41"/>
                    <a:pt x="39" y="42"/>
                    <a:pt x="38" y="42"/>
                  </a:cubicBezTo>
                  <a:cubicBezTo>
                    <a:pt x="35" y="42"/>
                    <a:pt x="32" y="42"/>
                    <a:pt x="29" y="42"/>
                  </a:cubicBezTo>
                  <a:cubicBezTo>
                    <a:pt x="28" y="42"/>
                    <a:pt x="27" y="41"/>
                    <a:pt x="26" y="40"/>
                  </a:cubicBezTo>
                  <a:cubicBezTo>
                    <a:pt x="26" y="39"/>
                    <a:pt x="25" y="38"/>
                    <a:pt x="23" y="38"/>
                  </a:cubicBezTo>
                  <a:cubicBezTo>
                    <a:pt x="22" y="38"/>
                    <a:pt x="21" y="37"/>
                    <a:pt x="21" y="36"/>
                  </a:cubicBezTo>
                  <a:cubicBezTo>
                    <a:pt x="21" y="35"/>
                    <a:pt x="21" y="35"/>
                    <a:pt x="21" y="34"/>
                  </a:cubicBezTo>
                  <a:cubicBezTo>
                    <a:pt x="20" y="33"/>
                    <a:pt x="21" y="33"/>
                    <a:pt x="22" y="33"/>
                  </a:cubicBezTo>
                  <a:cubicBezTo>
                    <a:pt x="30" y="33"/>
                    <a:pt x="38" y="33"/>
                    <a:pt x="46" y="33"/>
                  </a:cubicBezTo>
                  <a:cubicBezTo>
                    <a:pt x="48" y="33"/>
                    <a:pt x="49" y="32"/>
                    <a:pt x="49" y="31"/>
                  </a:cubicBezTo>
                  <a:cubicBezTo>
                    <a:pt x="51" y="25"/>
                    <a:pt x="52" y="19"/>
                    <a:pt x="54" y="13"/>
                  </a:cubicBezTo>
                  <a:cubicBezTo>
                    <a:pt x="54" y="11"/>
                    <a:pt x="54" y="11"/>
                    <a:pt x="52" y="11"/>
                  </a:cubicBezTo>
                  <a:close/>
                  <a:moveTo>
                    <a:pt x="22" y="41"/>
                  </a:moveTo>
                  <a:cubicBezTo>
                    <a:pt x="23" y="41"/>
                    <a:pt x="24" y="42"/>
                    <a:pt x="24" y="43"/>
                  </a:cubicBezTo>
                  <a:cubicBezTo>
                    <a:pt x="24" y="44"/>
                    <a:pt x="23" y="46"/>
                    <a:pt x="22" y="46"/>
                  </a:cubicBezTo>
                  <a:cubicBezTo>
                    <a:pt x="20" y="46"/>
                    <a:pt x="19" y="44"/>
                    <a:pt x="19" y="43"/>
                  </a:cubicBezTo>
                  <a:cubicBezTo>
                    <a:pt x="19" y="42"/>
                    <a:pt x="20" y="41"/>
                    <a:pt x="22" y="41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529"/>
            <p:cNvSpPr>
              <a:spLocks noEditPoints="1"/>
            </p:cNvSpPr>
            <p:nvPr/>
          </p:nvSpPr>
          <p:spPr bwMode="auto">
            <a:xfrm>
              <a:off x="6022975" y="6083300"/>
              <a:ext cx="665163" cy="581025"/>
            </a:xfrm>
            <a:custGeom>
              <a:avLst/>
              <a:gdLst>
                <a:gd name="T0" fmla="*/ 47 w 55"/>
                <a:gd name="T1" fmla="*/ 15 h 48"/>
                <a:gd name="T2" fmla="*/ 45 w 55"/>
                <a:gd name="T3" fmla="*/ 28 h 48"/>
                <a:gd name="T4" fmla="*/ 46 w 55"/>
                <a:gd name="T5" fmla="*/ 40 h 48"/>
                <a:gd name="T6" fmla="*/ 46 w 55"/>
                <a:gd name="T7" fmla="*/ 45 h 48"/>
                <a:gd name="T8" fmla="*/ 46 w 55"/>
                <a:gd name="T9" fmla="*/ 40 h 48"/>
                <a:gd name="T10" fmla="*/ 42 w 55"/>
                <a:gd name="T11" fmla="*/ 15 h 48"/>
                <a:gd name="T12" fmla="*/ 40 w 55"/>
                <a:gd name="T13" fmla="*/ 28 h 48"/>
                <a:gd name="T14" fmla="*/ 35 w 55"/>
                <a:gd name="T15" fmla="*/ 15 h 48"/>
                <a:gd name="T16" fmla="*/ 37 w 55"/>
                <a:gd name="T17" fmla="*/ 28 h 48"/>
                <a:gd name="T18" fmla="*/ 35 w 55"/>
                <a:gd name="T19" fmla="*/ 15 h 48"/>
                <a:gd name="T20" fmla="*/ 33 w 55"/>
                <a:gd name="T21" fmla="*/ 15 h 48"/>
                <a:gd name="T22" fmla="*/ 30 w 55"/>
                <a:gd name="T23" fmla="*/ 28 h 48"/>
                <a:gd name="T24" fmla="*/ 25 w 55"/>
                <a:gd name="T25" fmla="*/ 15 h 48"/>
                <a:gd name="T26" fmla="*/ 28 w 55"/>
                <a:gd name="T27" fmla="*/ 28 h 48"/>
                <a:gd name="T28" fmla="*/ 25 w 55"/>
                <a:gd name="T29" fmla="*/ 15 h 48"/>
                <a:gd name="T30" fmla="*/ 23 w 55"/>
                <a:gd name="T31" fmla="*/ 15 h 48"/>
                <a:gd name="T32" fmla="*/ 20 w 55"/>
                <a:gd name="T33" fmla="*/ 28 h 48"/>
                <a:gd name="T34" fmla="*/ 52 w 55"/>
                <a:gd name="T35" fmla="*/ 10 h 48"/>
                <a:gd name="T36" fmla="*/ 15 w 55"/>
                <a:gd name="T37" fmla="*/ 8 h 48"/>
                <a:gd name="T38" fmla="*/ 11 w 55"/>
                <a:gd name="T39" fmla="*/ 0 h 48"/>
                <a:gd name="T40" fmla="*/ 2 w 55"/>
                <a:gd name="T41" fmla="*/ 3 h 48"/>
                <a:gd name="T42" fmla="*/ 11 w 55"/>
                <a:gd name="T43" fmla="*/ 5 h 48"/>
                <a:gd name="T44" fmla="*/ 18 w 55"/>
                <a:gd name="T45" fmla="*/ 39 h 48"/>
                <a:gd name="T46" fmla="*/ 22 w 55"/>
                <a:gd name="T47" fmla="*/ 48 h 48"/>
                <a:gd name="T48" fmla="*/ 29 w 55"/>
                <a:gd name="T49" fmla="*/ 44 h 48"/>
                <a:gd name="T50" fmla="*/ 41 w 55"/>
                <a:gd name="T51" fmla="*/ 45 h 48"/>
                <a:gd name="T52" fmla="*/ 51 w 55"/>
                <a:gd name="T53" fmla="*/ 43 h 48"/>
                <a:gd name="T54" fmla="*/ 41 w 55"/>
                <a:gd name="T55" fmla="*/ 39 h 48"/>
                <a:gd name="T56" fmla="*/ 29 w 55"/>
                <a:gd name="T57" fmla="*/ 41 h 48"/>
                <a:gd name="T58" fmla="*/ 24 w 55"/>
                <a:gd name="T59" fmla="*/ 37 h 48"/>
                <a:gd name="T60" fmla="*/ 21 w 55"/>
                <a:gd name="T61" fmla="*/ 34 h 48"/>
                <a:gd name="T62" fmla="*/ 46 w 55"/>
                <a:gd name="T63" fmla="*/ 32 h 48"/>
                <a:gd name="T64" fmla="*/ 54 w 55"/>
                <a:gd name="T65" fmla="*/ 13 h 48"/>
                <a:gd name="T66" fmla="*/ 22 w 55"/>
                <a:gd name="T67" fmla="*/ 40 h 48"/>
                <a:gd name="T68" fmla="*/ 22 w 55"/>
                <a:gd name="T69" fmla="*/ 45 h 48"/>
                <a:gd name="T70" fmla="*/ 22 w 55"/>
                <a:gd name="T71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5" h="48">
                  <a:moveTo>
                    <a:pt x="45" y="15"/>
                  </a:moveTo>
                  <a:cubicBezTo>
                    <a:pt x="45" y="13"/>
                    <a:pt x="47" y="13"/>
                    <a:pt x="47" y="15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30"/>
                    <a:pt x="45" y="30"/>
                    <a:pt x="45" y="28"/>
                  </a:cubicBezTo>
                  <a:cubicBezTo>
                    <a:pt x="45" y="15"/>
                    <a:pt x="45" y="15"/>
                    <a:pt x="45" y="15"/>
                  </a:cubicBezTo>
                  <a:close/>
                  <a:moveTo>
                    <a:pt x="46" y="40"/>
                  </a:moveTo>
                  <a:cubicBezTo>
                    <a:pt x="47" y="40"/>
                    <a:pt x="48" y="41"/>
                    <a:pt x="48" y="43"/>
                  </a:cubicBezTo>
                  <a:cubicBezTo>
                    <a:pt x="48" y="44"/>
                    <a:pt x="47" y="45"/>
                    <a:pt x="46" y="45"/>
                  </a:cubicBezTo>
                  <a:cubicBezTo>
                    <a:pt x="44" y="45"/>
                    <a:pt x="43" y="44"/>
                    <a:pt x="43" y="43"/>
                  </a:cubicBezTo>
                  <a:cubicBezTo>
                    <a:pt x="43" y="41"/>
                    <a:pt x="44" y="40"/>
                    <a:pt x="46" y="40"/>
                  </a:cubicBezTo>
                  <a:close/>
                  <a:moveTo>
                    <a:pt x="40" y="15"/>
                  </a:moveTo>
                  <a:cubicBezTo>
                    <a:pt x="40" y="13"/>
                    <a:pt x="42" y="13"/>
                    <a:pt x="42" y="15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0"/>
                    <a:pt x="40" y="30"/>
                    <a:pt x="40" y="28"/>
                  </a:cubicBezTo>
                  <a:cubicBezTo>
                    <a:pt x="40" y="15"/>
                    <a:pt x="40" y="15"/>
                    <a:pt x="40" y="15"/>
                  </a:cubicBezTo>
                  <a:close/>
                  <a:moveTo>
                    <a:pt x="35" y="15"/>
                  </a:moveTo>
                  <a:cubicBezTo>
                    <a:pt x="35" y="13"/>
                    <a:pt x="37" y="13"/>
                    <a:pt x="37" y="15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30"/>
                    <a:pt x="35" y="30"/>
                    <a:pt x="35" y="28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30" y="15"/>
                  </a:moveTo>
                  <a:cubicBezTo>
                    <a:pt x="30" y="13"/>
                    <a:pt x="33" y="13"/>
                    <a:pt x="33" y="15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30"/>
                    <a:pt x="30" y="30"/>
                    <a:pt x="30" y="28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25" y="15"/>
                  </a:moveTo>
                  <a:cubicBezTo>
                    <a:pt x="25" y="13"/>
                    <a:pt x="28" y="13"/>
                    <a:pt x="28" y="15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30"/>
                    <a:pt x="25" y="30"/>
                    <a:pt x="25" y="28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0" y="15"/>
                  </a:moveTo>
                  <a:cubicBezTo>
                    <a:pt x="20" y="13"/>
                    <a:pt x="23" y="13"/>
                    <a:pt x="23" y="15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30"/>
                    <a:pt x="20" y="30"/>
                    <a:pt x="20" y="28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52" y="10"/>
                  </a:moveTo>
                  <a:cubicBezTo>
                    <a:pt x="41" y="10"/>
                    <a:pt x="29" y="10"/>
                    <a:pt x="17" y="10"/>
                  </a:cubicBezTo>
                  <a:cubicBezTo>
                    <a:pt x="16" y="10"/>
                    <a:pt x="15" y="10"/>
                    <a:pt x="15" y="8"/>
                  </a:cubicBezTo>
                  <a:cubicBezTo>
                    <a:pt x="14" y="6"/>
                    <a:pt x="14" y="4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0" y="0"/>
                    <a:pt x="1" y="3"/>
                    <a:pt x="2" y="3"/>
                  </a:cubicBezTo>
                  <a:cubicBezTo>
                    <a:pt x="5" y="3"/>
                    <a:pt x="7" y="3"/>
                    <a:pt x="9" y="3"/>
                  </a:cubicBezTo>
                  <a:cubicBezTo>
                    <a:pt x="11" y="3"/>
                    <a:pt x="11" y="4"/>
                    <a:pt x="11" y="5"/>
                  </a:cubicBezTo>
                  <a:cubicBezTo>
                    <a:pt x="14" y="16"/>
                    <a:pt x="16" y="25"/>
                    <a:pt x="19" y="35"/>
                  </a:cubicBezTo>
                  <a:cubicBezTo>
                    <a:pt x="20" y="37"/>
                    <a:pt x="19" y="38"/>
                    <a:pt x="18" y="39"/>
                  </a:cubicBezTo>
                  <a:cubicBezTo>
                    <a:pt x="17" y="40"/>
                    <a:pt x="17" y="41"/>
                    <a:pt x="17" y="43"/>
                  </a:cubicBezTo>
                  <a:cubicBezTo>
                    <a:pt x="17" y="46"/>
                    <a:pt x="19" y="48"/>
                    <a:pt x="22" y="48"/>
                  </a:cubicBezTo>
                  <a:cubicBezTo>
                    <a:pt x="24" y="48"/>
                    <a:pt x="26" y="47"/>
                    <a:pt x="27" y="45"/>
                  </a:cubicBezTo>
                  <a:cubicBezTo>
                    <a:pt x="28" y="44"/>
                    <a:pt x="28" y="44"/>
                    <a:pt x="29" y="44"/>
                  </a:cubicBezTo>
                  <a:cubicBezTo>
                    <a:pt x="32" y="44"/>
                    <a:pt x="35" y="44"/>
                    <a:pt x="38" y="44"/>
                  </a:cubicBezTo>
                  <a:cubicBezTo>
                    <a:pt x="40" y="44"/>
                    <a:pt x="40" y="44"/>
                    <a:pt x="41" y="45"/>
                  </a:cubicBezTo>
                  <a:cubicBezTo>
                    <a:pt x="42" y="47"/>
                    <a:pt x="43" y="48"/>
                    <a:pt x="45" y="48"/>
                  </a:cubicBezTo>
                  <a:cubicBezTo>
                    <a:pt x="49" y="48"/>
                    <a:pt x="51" y="46"/>
                    <a:pt x="51" y="43"/>
                  </a:cubicBezTo>
                  <a:cubicBezTo>
                    <a:pt x="51" y="40"/>
                    <a:pt x="49" y="37"/>
                    <a:pt x="45" y="37"/>
                  </a:cubicBezTo>
                  <a:cubicBezTo>
                    <a:pt x="44" y="37"/>
                    <a:pt x="42" y="38"/>
                    <a:pt x="41" y="39"/>
                  </a:cubicBezTo>
                  <a:cubicBezTo>
                    <a:pt x="40" y="41"/>
                    <a:pt x="39" y="41"/>
                    <a:pt x="38" y="41"/>
                  </a:cubicBezTo>
                  <a:cubicBezTo>
                    <a:pt x="35" y="41"/>
                    <a:pt x="32" y="41"/>
                    <a:pt x="29" y="41"/>
                  </a:cubicBezTo>
                  <a:cubicBezTo>
                    <a:pt x="28" y="41"/>
                    <a:pt x="28" y="41"/>
                    <a:pt x="27" y="40"/>
                  </a:cubicBezTo>
                  <a:cubicBezTo>
                    <a:pt x="26" y="38"/>
                    <a:pt x="25" y="38"/>
                    <a:pt x="24" y="37"/>
                  </a:cubicBezTo>
                  <a:cubicBezTo>
                    <a:pt x="22" y="37"/>
                    <a:pt x="22" y="37"/>
                    <a:pt x="22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1" y="32"/>
                    <a:pt x="21" y="32"/>
                    <a:pt x="23" y="32"/>
                  </a:cubicBezTo>
                  <a:cubicBezTo>
                    <a:pt x="31" y="32"/>
                    <a:pt x="38" y="32"/>
                    <a:pt x="46" y="32"/>
                  </a:cubicBezTo>
                  <a:cubicBezTo>
                    <a:pt x="49" y="32"/>
                    <a:pt x="49" y="32"/>
                    <a:pt x="50" y="30"/>
                  </a:cubicBezTo>
                  <a:cubicBezTo>
                    <a:pt x="51" y="24"/>
                    <a:pt x="53" y="19"/>
                    <a:pt x="54" y="13"/>
                  </a:cubicBezTo>
                  <a:cubicBezTo>
                    <a:pt x="55" y="11"/>
                    <a:pt x="54" y="10"/>
                    <a:pt x="52" y="10"/>
                  </a:cubicBezTo>
                  <a:close/>
                  <a:moveTo>
                    <a:pt x="22" y="40"/>
                  </a:moveTo>
                  <a:cubicBezTo>
                    <a:pt x="23" y="40"/>
                    <a:pt x="25" y="41"/>
                    <a:pt x="25" y="43"/>
                  </a:cubicBezTo>
                  <a:cubicBezTo>
                    <a:pt x="25" y="44"/>
                    <a:pt x="23" y="45"/>
                    <a:pt x="22" y="45"/>
                  </a:cubicBezTo>
                  <a:cubicBezTo>
                    <a:pt x="21" y="45"/>
                    <a:pt x="20" y="44"/>
                    <a:pt x="20" y="43"/>
                  </a:cubicBezTo>
                  <a:cubicBezTo>
                    <a:pt x="20" y="41"/>
                    <a:pt x="21" y="40"/>
                    <a:pt x="22" y="40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530"/>
            <p:cNvSpPr>
              <a:spLocks noEditPoints="1"/>
            </p:cNvSpPr>
            <p:nvPr/>
          </p:nvSpPr>
          <p:spPr bwMode="auto">
            <a:xfrm>
              <a:off x="6035675" y="6083300"/>
              <a:ext cx="652463" cy="581025"/>
            </a:xfrm>
            <a:custGeom>
              <a:avLst/>
              <a:gdLst>
                <a:gd name="T0" fmla="*/ 47 w 54"/>
                <a:gd name="T1" fmla="*/ 15 h 48"/>
                <a:gd name="T2" fmla="*/ 44 w 54"/>
                <a:gd name="T3" fmla="*/ 29 h 48"/>
                <a:gd name="T4" fmla="*/ 45 w 54"/>
                <a:gd name="T5" fmla="*/ 40 h 48"/>
                <a:gd name="T6" fmla="*/ 45 w 54"/>
                <a:gd name="T7" fmla="*/ 45 h 48"/>
                <a:gd name="T8" fmla="*/ 45 w 54"/>
                <a:gd name="T9" fmla="*/ 40 h 48"/>
                <a:gd name="T10" fmla="*/ 42 w 54"/>
                <a:gd name="T11" fmla="*/ 15 h 48"/>
                <a:gd name="T12" fmla="*/ 39 w 54"/>
                <a:gd name="T13" fmla="*/ 29 h 48"/>
                <a:gd name="T14" fmla="*/ 34 w 54"/>
                <a:gd name="T15" fmla="*/ 15 h 48"/>
                <a:gd name="T16" fmla="*/ 37 w 54"/>
                <a:gd name="T17" fmla="*/ 29 h 48"/>
                <a:gd name="T18" fmla="*/ 34 w 54"/>
                <a:gd name="T19" fmla="*/ 15 h 48"/>
                <a:gd name="T20" fmla="*/ 32 w 54"/>
                <a:gd name="T21" fmla="*/ 15 h 48"/>
                <a:gd name="T22" fmla="*/ 29 w 54"/>
                <a:gd name="T23" fmla="*/ 29 h 48"/>
                <a:gd name="T24" fmla="*/ 25 w 54"/>
                <a:gd name="T25" fmla="*/ 15 h 48"/>
                <a:gd name="T26" fmla="*/ 27 w 54"/>
                <a:gd name="T27" fmla="*/ 29 h 48"/>
                <a:gd name="T28" fmla="*/ 25 w 54"/>
                <a:gd name="T29" fmla="*/ 15 h 48"/>
                <a:gd name="T30" fmla="*/ 22 w 54"/>
                <a:gd name="T31" fmla="*/ 15 h 48"/>
                <a:gd name="T32" fmla="*/ 20 w 54"/>
                <a:gd name="T33" fmla="*/ 29 h 48"/>
                <a:gd name="T34" fmla="*/ 52 w 54"/>
                <a:gd name="T35" fmla="*/ 11 h 48"/>
                <a:gd name="T36" fmla="*/ 14 w 54"/>
                <a:gd name="T37" fmla="*/ 9 h 48"/>
                <a:gd name="T38" fmla="*/ 10 w 54"/>
                <a:gd name="T39" fmla="*/ 0 h 48"/>
                <a:gd name="T40" fmla="*/ 2 w 54"/>
                <a:gd name="T41" fmla="*/ 4 h 48"/>
                <a:gd name="T42" fmla="*/ 11 w 54"/>
                <a:gd name="T43" fmla="*/ 5 h 48"/>
                <a:gd name="T44" fmla="*/ 18 w 54"/>
                <a:gd name="T45" fmla="*/ 39 h 48"/>
                <a:gd name="T46" fmla="*/ 22 w 54"/>
                <a:gd name="T47" fmla="*/ 48 h 48"/>
                <a:gd name="T48" fmla="*/ 29 w 54"/>
                <a:gd name="T49" fmla="*/ 44 h 48"/>
                <a:gd name="T50" fmla="*/ 40 w 54"/>
                <a:gd name="T51" fmla="*/ 46 h 48"/>
                <a:gd name="T52" fmla="*/ 50 w 54"/>
                <a:gd name="T53" fmla="*/ 43 h 48"/>
                <a:gd name="T54" fmla="*/ 40 w 54"/>
                <a:gd name="T55" fmla="*/ 40 h 48"/>
                <a:gd name="T56" fmla="*/ 29 w 54"/>
                <a:gd name="T57" fmla="*/ 42 h 48"/>
                <a:gd name="T58" fmla="*/ 23 w 54"/>
                <a:gd name="T59" fmla="*/ 38 h 48"/>
                <a:gd name="T60" fmla="*/ 21 w 54"/>
                <a:gd name="T61" fmla="*/ 34 h 48"/>
                <a:gd name="T62" fmla="*/ 46 w 54"/>
                <a:gd name="T63" fmla="*/ 33 h 48"/>
                <a:gd name="T64" fmla="*/ 53 w 54"/>
                <a:gd name="T65" fmla="*/ 13 h 48"/>
                <a:gd name="T66" fmla="*/ 22 w 54"/>
                <a:gd name="T67" fmla="*/ 40 h 48"/>
                <a:gd name="T68" fmla="*/ 22 w 54"/>
                <a:gd name="T69" fmla="*/ 45 h 48"/>
                <a:gd name="T70" fmla="*/ 22 w 54"/>
                <a:gd name="T71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48">
                  <a:moveTo>
                    <a:pt x="44" y="15"/>
                  </a:moveTo>
                  <a:cubicBezTo>
                    <a:pt x="44" y="13"/>
                    <a:pt x="47" y="13"/>
                    <a:pt x="47" y="15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30"/>
                    <a:pt x="44" y="30"/>
                    <a:pt x="44" y="29"/>
                  </a:cubicBezTo>
                  <a:cubicBezTo>
                    <a:pt x="44" y="15"/>
                    <a:pt x="44" y="15"/>
                    <a:pt x="44" y="15"/>
                  </a:cubicBezTo>
                  <a:close/>
                  <a:moveTo>
                    <a:pt x="45" y="40"/>
                  </a:moveTo>
                  <a:cubicBezTo>
                    <a:pt x="46" y="40"/>
                    <a:pt x="47" y="42"/>
                    <a:pt x="47" y="43"/>
                  </a:cubicBezTo>
                  <a:cubicBezTo>
                    <a:pt x="47" y="44"/>
                    <a:pt x="46" y="45"/>
                    <a:pt x="45" y="45"/>
                  </a:cubicBezTo>
                  <a:cubicBezTo>
                    <a:pt x="44" y="45"/>
                    <a:pt x="42" y="44"/>
                    <a:pt x="42" y="43"/>
                  </a:cubicBezTo>
                  <a:cubicBezTo>
                    <a:pt x="42" y="42"/>
                    <a:pt x="44" y="40"/>
                    <a:pt x="45" y="40"/>
                  </a:cubicBezTo>
                  <a:close/>
                  <a:moveTo>
                    <a:pt x="39" y="15"/>
                  </a:moveTo>
                  <a:cubicBezTo>
                    <a:pt x="39" y="13"/>
                    <a:pt x="42" y="13"/>
                    <a:pt x="42" y="1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39" y="30"/>
                    <a:pt x="39" y="29"/>
                  </a:cubicBezTo>
                  <a:cubicBezTo>
                    <a:pt x="39" y="15"/>
                    <a:pt x="39" y="15"/>
                    <a:pt x="39" y="15"/>
                  </a:cubicBezTo>
                  <a:close/>
                  <a:moveTo>
                    <a:pt x="34" y="15"/>
                  </a:moveTo>
                  <a:cubicBezTo>
                    <a:pt x="34" y="13"/>
                    <a:pt x="37" y="13"/>
                    <a:pt x="37" y="15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4" y="30"/>
                    <a:pt x="34" y="29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29" y="15"/>
                  </a:moveTo>
                  <a:cubicBezTo>
                    <a:pt x="29" y="13"/>
                    <a:pt x="32" y="13"/>
                    <a:pt x="32" y="15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30"/>
                    <a:pt x="29" y="30"/>
                    <a:pt x="29" y="29"/>
                  </a:cubicBezTo>
                  <a:cubicBezTo>
                    <a:pt x="29" y="15"/>
                    <a:pt x="29" y="15"/>
                    <a:pt x="29" y="15"/>
                  </a:cubicBezTo>
                  <a:close/>
                  <a:moveTo>
                    <a:pt x="25" y="15"/>
                  </a:moveTo>
                  <a:cubicBezTo>
                    <a:pt x="25" y="13"/>
                    <a:pt x="27" y="13"/>
                    <a:pt x="27" y="15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30"/>
                    <a:pt x="25" y="30"/>
                    <a:pt x="25" y="29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20" y="15"/>
                  </a:moveTo>
                  <a:cubicBezTo>
                    <a:pt x="20" y="13"/>
                    <a:pt x="22" y="13"/>
                    <a:pt x="22" y="15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0" y="30"/>
                    <a:pt x="20" y="29"/>
                  </a:cubicBezTo>
                  <a:cubicBezTo>
                    <a:pt x="20" y="15"/>
                    <a:pt x="20" y="15"/>
                    <a:pt x="20" y="15"/>
                  </a:cubicBezTo>
                  <a:close/>
                  <a:moveTo>
                    <a:pt x="52" y="11"/>
                  </a:moveTo>
                  <a:cubicBezTo>
                    <a:pt x="40" y="11"/>
                    <a:pt x="28" y="11"/>
                    <a:pt x="17" y="11"/>
                  </a:cubicBezTo>
                  <a:cubicBezTo>
                    <a:pt x="15" y="11"/>
                    <a:pt x="15" y="10"/>
                    <a:pt x="14" y="9"/>
                  </a:cubicBezTo>
                  <a:cubicBezTo>
                    <a:pt x="14" y="6"/>
                    <a:pt x="13" y="4"/>
                    <a:pt x="12" y="2"/>
                  </a:cubicBezTo>
                  <a:cubicBezTo>
                    <a:pt x="12" y="0"/>
                    <a:pt x="12" y="0"/>
                    <a:pt x="10" y="0"/>
                  </a:cubicBezTo>
                  <a:cubicBezTo>
                    <a:pt x="7" y="0"/>
                    <a:pt x="4" y="0"/>
                    <a:pt x="1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4" y="4"/>
                    <a:pt x="6" y="4"/>
                    <a:pt x="9" y="4"/>
                  </a:cubicBezTo>
                  <a:cubicBezTo>
                    <a:pt x="10" y="4"/>
                    <a:pt x="10" y="4"/>
                    <a:pt x="11" y="5"/>
                  </a:cubicBezTo>
                  <a:cubicBezTo>
                    <a:pt x="13" y="16"/>
                    <a:pt x="16" y="25"/>
                    <a:pt x="18" y="36"/>
                  </a:cubicBezTo>
                  <a:cubicBezTo>
                    <a:pt x="19" y="38"/>
                    <a:pt x="19" y="38"/>
                    <a:pt x="18" y="39"/>
                  </a:cubicBezTo>
                  <a:cubicBezTo>
                    <a:pt x="17" y="40"/>
                    <a:pt x="16" y="41"/>
                    <a:pt x="16" y="43"/>
                  </a:cubicBezTo>
                  <a:cubicBezTo>
                    <a:pt x="16" y="46"/>
                    <a:pt x="18" y="48"/>
                    <a:pt x="22" y="48"/>
                  </a:cubicBezTo>
                  <a:cubicBezTo>
                    <a:pt x="24" y="48"/>
                    <a:pt x="25" y="47"/>
                    <a:pt x="26" y="46"/>
                  </a:cubicBezTo>
                  <a:cubicBezTo>
                    <a:pt x="27" y="45"/>
                    <a:pt x="27" y="44"/>
                    <a:pt x="29" y="44"/>
                  </a:cubicBezTo>
                  <a:cubicBezTo>
                    <a:pt x="32" y="44"/>
                    <a:pt x="35" y="44"/>
                    <a:pt x="38" y="44"/>
                  </a:cubicBezTo>
                  <a:cubicBezTo>
                    <a:pt x="39" y="44"/>
                    <a:pt x="39" y="45"/>
                    <a:pt x="40" y="46"/>
                  </a:cubicBezTo>
                  <a:cubicBezTo>
                    <a:pt x="41" y="47"/>
                    <a:pt x="43" y="48"/>
                    <a:pt x="45" y="48"/>
                  </a:cubicBezTo>
                  <a:cubicBezTo>
                    <a:pt x="48" y="48"/>
                    <a:pt x="50" y="46"/>
                    <a:pt x="50" y="43"/>
                  </a:cubicBezTo>
                  <a:cubicBezTo>
                    <a:pt x="50" y="40"/>
                    <a:pt x="48" y="37"/>
                    <a:pt x="45" y="37"/>
                  </a:cubicBezTo>
                  <a:cubicBezTo>
                    <a:pt x="43" y="37"/>
                    <a:pt x="41" y="38"/>
                    <a:pt x="40" y="40"/>
                  </a:cubicBezTo>
                  <a:cubicBezTo>
                    <a:pt x="39" y="41"/>
                    <a:pt x="39" y="42"/>
                    <a:pt x="38" y="42"/>
                  </a:cubicBezTo>
                  <a:cubicBezTo>
                    <a:pt x="35" y="42"/>
                    <a:pt x="32" y="42"/>
                    <a:pt x="29" y="42"/>
                  </a:cubicBezTo>
                  <a:cubicBezTo>
                    <a:pt x="27" y="42"/>
                    <a:pt x="27" y="41"/>
                    <a:pt x="26" y="40"/>
                  </a:cubicBezTo>
                  <a:cubicBezTo>
                    <a:pt x="25" y="39"/>
                    <a:pt x="24" y="38"/>
                    <a:pt x="23" y="38"/>
                  </a:cubicBezTo>
                  <a:cubicBezTo>
                    <a:pt x="22" y="37"/>
                    <a:pt x="21" y="37"/>
                    <a:pt x="21" y="36"/>
                  </a:cubicBezTo>
                  <a:cubicBezTo>
                    <a:pt x="21" y="35"/>
                    <a:pt x="21" y="35"/>
                    <a:pt x="21" y="34"/>
                  </a:cubicBezTo>
                  <a:cubicBezTo>
                    <a:pt x="20" y="33"/>
                    <a:pt x="20" y="33"/>
                    <a:pt x="22" y="33"/>
                  </a:cubicBezTo>
                  <a:cubicBezTo>
                    <a:pt x="30" y="33"/>
                    <a:pt x="38" y="33"/>
                    <a:pt x="46" y="33"/>
                  </a:cubicBezTo>
                  <a:cubicBezTo>
                    <a:pt x="48" y="33"/>
                    <a:pt x="49" y="32"/>
                    <a:pt x="49" y="31"/>
                  </a:cubicBezTo>
                  <a:cubicBezTo>
                    <a:pt x="51" y="25"/>
                    <a:pt x="52" y="19"/>
                    <a:pt x="53" y="13"/>
                  </a:cubicBezTo>
                  <a:cubicBezTo>
                    <a:pt x="54" y="11"/>
                    <a:pt x="54" y="11"/>
                    <a:pt x="52" y="11"/>
                  </a:cubicBezTo>
                  <a:close/>
                  <a:moveTo>
                    <a:pt x="22" y="40"/>
                  </a:moveTo>
                  <a:cubicBezTo>
                    <a:pt x="23" y="40"/>
                    <a:pt x="24" y="42"/>
                    <a:pt x="24" y="43"/>
                  </a:cubicBezTo>
                  <a:cubicBezTo>
                    <a:pt x="24" y="44"/>
                    <a:pt x="23" y="45"/>
                    <a:pt x="22" y="45"/>
                  </a:cubicBezTo>
                  <a:cubicBezTo>
                    <a:pt x="20" y="45"/>
                    <a:pt x="19" y="44"/>
                    <a:pt x="19" y="43"/>
                  </a:cubicBezTo>
                  <a:cubicBezTo>
                    <a:pt x="19" y="42"/>
                    <a:pt x="20" y="40"/>
                    <a:pt x="22" y="40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531"/>
            <p:cNvSpPr>
              <a:spLocks noEditPoints="1"/>
            </p:cNvSpPr>
            <p:nvPr/>
          </p:nvSpPr>
          <p:spPr bwMode="auto">
            <a:xfrm>
              <a:off x="6035675" y="6083300"/>
              <a:ext cx="557213" cy="484188"/>
            </a:xfrm>
            <a:custGeom>
              <a:avLst/>
              <a:gdLst>
                <a:gd name="T0" fmla="*/ 21 w 46"/>
                <a:gd name="T1" fmla="*/ 36 h 40"/>
                <a:gd name="T2" fmla="*/ 21 w 46"/>
                <a:gd name="T3" fmla="*/ 34 h 40"/>
                <a:gd name="T4" fmla="*/ 22 w 46"/>
                <a:gd name="T5" fmla="*/ 33 h 40"/>
                <a:gd name="T6" fmla="*/ 25 w 46"/>
                <a:gd name="T7" fmla="*/ 33 h 40"/>
                <a:gd name="T8" fmla="*/ 29 w 46"/>
                <a:gd name="T9" fmla="*/ 28 h 40"/>
                <a:gd name="T10" fmla="*/ 29 w 46"/>
                <a:gd name="T11" fmla="*/ 15 h 40"/>
                <a:gd name="T12" fmla="*/ 32 w 46"/>
                <a:gd name="T13" fmla="*/ 15 h 40"/>
                <a:gd name="T14" fmla="*/ 32 w 46"/>
                <a:gd name="T15" fmla="*/ 25 h 40"/>
                <a:gd name="T16" fmla="*/ 34 w 46"/>
                <a:gd name="T17" fmla="*/ 23 h 40"/>
                <a:gd name="T18" fmla="*/ 34 w 46"/>
                <a:gd name="T19" fmla="*/ 15 h 40"/>
                <a:gd name="T20" fmla="*/ 37 w 46"/>
                <a:gd name="T21" fmla="*/ 15 h 40"/>
                <a:gd name="T22" fmla="*/ 37 w 46"/>
                <a:gd name="T23" fmla="*/ 20 h 40"/>
                <a:gd name="T24" fmla="*/ 39 w 46"/>
                <a:gd name="T25" fmla="*/ 18 h 40"/>
                <a:gd name="T26" fmla="*/ 39 w 46"/>
                <a:gd name="T27" fmla="*/ 15 h 40"/>
                <a:gd name="T28" fmla="*/ 42 w 46"/>
                <a:gd name="T29" fmla="*/ 15 h 40"/>
                <a:gd name="T30" fmla="*/ 42 w 46"/>
                <a:gd name="T31" fmla="*/ 15 h 40"/>
                <a:gd name="T32" fmla="*/ 46 w 46"/>
                <a:gd name="T33" fmla="*/ 11 h 40"/>
                <a:gd name="T34" fmla="*/ 17 w 46"/>
                <a:gd name="T35" fmla="*/ 11 h 40"/>
                <a:gd name="T36" fmla="*/ 14 w 46"/>
                <a:gd name="T37" fmla="*/ 9 h 40"/>
                <a:gd name="T38" fmla="*/ 12 w 46"/>
                <a:gd name="T39" fmla="*/ 2 h 40"/>
                <a:gd name="T40" fmla="*/ 10 w 46"/>
                <a:gd name="T41" fmla="*/ 0 h 40"/>
                <a:gd name="T42" fmla="*/ 1 w 46"/>
                <a:gd name="T43" fmla="*/ 0 h 40"/>
                <a:gd name="T44" fmla="*/ 2 w 46"/>
                <a:gd name="T45" fmla="*/ 4 h 40"/>
                <a:gd name="T46" fmla="*/ 9 w 46"/>
                <a:gd name="T47" fmla="*/ 4 h 40"/>
                <a:gd name="T48" fmla="*/ 11 w 46"/>
                <a:gd name="T49" fmla="*/ 5 h 40"/>
                <a:gd name="T50" fmla="*/ 18 w 46"/>
                <a:gd name="T51" fmla="*/ 36 h 40"/>
                <a:gd name="T52" fmla="*/ 18 w 46"/>
                <a:gd name="T53" fmla="*/ 39 h 40"/>
                <a:gd name="T54" fmla="*/ 17 w 46"/>
                <a:gd name="T55" fmla="*/ 40 h 40"/>
                <a:gd name="T56" fmla="*/ 21 w 46"/>
                <a:gd name="T57" fmla="*/ 36 h 40"/>
                <a:gd name="T58" fmla="*/ 21 w 46"/>
                <a:gd name="T59" fmla="*/ 36 h 40"/>
                <a:gd name="T60" fmla="*/ 25 w 46"/>
                <a:gd name="T61" fmla="*/ 15 h 40"/>
                <a:gd name="T62" fmla="*/ 27 w 46"/>
                <a:gd name="T63" fmla="*/ 15 h 40"/>
                <a:gd name="T64" fmla="*/ 27 w 46"/>
                <a:gd name="T65" fmla="*/ 29 h 40"/>
                <a:gd name="T66" fmla="*/ 25 w 46"/>
                <a:gd name="T67" fmla="*/ 29 h 40"/>
                <a:gd name="T68" fmla="*/ 25 w 46"/>
                <a:gd name="T69" fmla="*/ 15 h 40"/>
                <a:gd name="T70" fmla="*/ 20 w 46"/>
                <a:gd name="T71" fmla="*/ 29 h 40"/>
                <a:gd name="T72" fmla="*/ 20 w 46"/>
                <a:gd name="T73" fmla="*/ 15 h 40"/>
                <a:gd name="T74" fmla="*/ 22 w 46"/>
                <a:gd name="T75" fmla="*/ 15 h 40"/>
                <a:gd name="T76" fmla="*/ 22 w 46"/>
                <a:gd name="T77" fmla="*/ 29 h 40"/>
                <a:gd name="T78" fmla="*/ 20 w 46"/>
                <a:gd name="T79" fmla="*/ 2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" h="40">
                  <a:moveTo>
                    <a:pt x="21" y="36"/>
                  </a:moveTo>
                  <a:cubicBezTo>
                    <a:pt x="21" y="35"/>
                    <a:pt x="21" y="35"/>
                    <a:pt x="21" y="34"/>
                  </a:cubicBezTo>
                  <a:cubicBezTo>
                    <a:pt x="20" y="33"/>
                    <a:pt x="20" y="33"/>
                    <a:pt x="22" y="33"/>
                  </a:cubicBezTo>
                  <a:cubicBezTo>
                    <a:pt x="23" y="33"/>
                    <a:pt x="24" y="33"/>
                    <a:pt x="25" y="33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3"/>
                    <a:pt x="32" y="13"/>
                    <a:pt x="32" y="1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3"/>
                    <a:pt x="37" y="13"/>
                    <a:pt x="37" y="1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3"/>
                    <a:pt x="42" y="13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6" y="11"/>
                    <a:pt x="27" y="11"/>
                    <a:pt x="17" y="11"/>
                  </a:cubicBezTo>
                  <a:cubicBezTo>
                    <a:pt x="15" y="11"/>
                    <a:pt x="15" y="10"/>
                    <a:pt x="14" y="9"/>
                  </a:cubicBezTo>
                  <a:cubicBezTo>
                    <a:pt x="14" y="6"/>
                    <a:pt x="13" y="4"/>
                    <a:pt x="12" y="2"/>
                  </a:cubicBezTo>
                  <a:cubicBezTo>
                    <a:pt x="12" y="0"/>
                    <a:pt x="12" y="0"/>
                    <a:pt x="10" y="0"/>
                  </a:cubicBezTo>
                  <a:cubicBezTo>
                    <a:pt x="7" y="0"/>
                    <a:pt x="4" y="0"/>
                    <a:pt x="1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4" y="4"/>
                    <a:pt x="6" y="4"/>
                    <a:pt x="9" y="4"/>
                  </a:cubicBezTo>
                  <a:cubicBezTo>
                    <a:pt x="10" y="4"/>
                    <a:pt x="10" y="4"/>
                    <a:pt x="11" y="5"/>
                  </a:cubicBezTo>
                  <a:cubicBezTo>
                    <a:pt x="13" y="16"/>
                    <a:pt x="16" y="25"/>
                    <a:pt x="18" y="36"/>
                  </a:cubicBezTo>
                  <a:cubicBezTo>
                    <a:pt x="19" y="38"/>
                    <a:pt x="19" y="38"/>
                    <a:pt x="18" y="39"/>
                  </a:cubicBezTo>
                  <a:cubicBezTo>
                    <a:pt x="17" y="39"/>
                    <a:pt x="17" y="40"/>
                    <a:pt x="17" y="40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lose/>
                  <a:moveTo>
                    <a:pt x="25" y="15"/>
                  </a:moveTo>
                  <a:cubicBezTo>
                    <a:pt x="25" y="13"/>
                    <a:pt x="27" y="13"/>
                    <a:pt x="27" y="15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30"/>
                    <a:pt x="25" y="30"/>
                    <a:pt x="25" y="29"/>
                  </a:cubicBezTo>
                  <a:lnTo>
                    <a:pt x="25" y="15"/>
                  </a:lnTo>
                  <a:close/>
                  <a:moveTo>
                    <a:pt x="20" y="29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3"/>
                    <a:pt x="22" y="13"/>
                    <a:pt x="22" y="15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0" y="30"/>
                    <a:pt x="20" y="29"/>
                  </a:cubicBezTo>
                  <a:close/>
                </a:path>
              </a:pathLst>
            </a:custGeom>
            <a:solidFill>
              <a:srgbClr val="D43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532"/>
            <p:cNvSpPr>
              <a:spLocks noEditPoints="1"/>
            </p:cNvSpPr>
            <p:nvPr/>
          </p:nvSpPr>
          <p:spPr bwMode="auto">
            <a:xfrm>
              <a:off x="6229350" y="6216650"/>
              <a:ext cx="458788" cy="447675"/>
            </a:xfrm>
            <a:custGeom>
              <a:avLst/>
              <a:gdLst>
                <a:gd name="T0" fmla="*/ 26 w 38"/>
                <a:gd name="T1" fmla="*/ 18 h 37"/>
                <a:gd name="T2" fmla="*/ 23 w 38"/>
                <a:gd name="T3" fmla="*/ 18 h 37"/>
                <a:gd name="T4" fmla="*/ 23 w 38"/>
                <a:gd name="T5" fmla="*/ 7 h 37"/>
                <a:gd name="T6" fmla="*/ 21 w 38"/>
                <a:gd name="T7" fmla="*/ 9 h 37"/>
                <a:gd name="T8" fmla="*/ 21 w 38"/>
                <a:gd name="T9" fmla="*/ 18 h 37"/>
                <a:gd name="T10" fmla="*/ 18 w 38"/>
                <a:gd name="T11" fmla="*/ 18 h 37"/>
                <a:gd name="T12" fmla="*/ 18 w 38"/>
                <a:gd name="T13" fmla="*/ 12 h 37"/>
                <a:gd name="T14" fmla="*/ 16 w 38"/>
                <a:gd name="T15" fmla="*/ 14 h 37"/>
                <a:gd name="T16" fmla="*/ 16 w 38"/>
                <a:gd name="T17" fmla="*/ 18 h 37"/>
                <a:gd name="T18" fmla="*/ 13 w 38"/>
                <a:gd name="T19" fmla="*/ 18 h 37"/>
                <a:gd name="T20" fmla="*/ 13 w 38"/>
                <a:gd name="T21" fmla="*/ 17 h 37"/>
                <a:gd name="T22" fmla="*/ 9 w 38"/>
                <a:gd name="T23" fmla="*/ 22 h 37"/>
                <a:gd name="T24" fmla="*/ 30 w 38"/>
                <a:gd name="T25" fmla="*/ 22 h 37"/>
                <a:gd name="T26" fmla="*/ 33 w 38"/>
                <a:gd name="T27" fmla="*/ 20 h 37"/>
                <a:gd name="T28" fmla="*/ 37 w 38"/>
                <a:gd name="T29" fmla="*/ 2 h 37"/>
                <a:gd name="T30" fmla="*/ 36 w 38"/>
                <a:gd name="T31" fmla="*/ 0 h 37"/>
                <a:gd name="T32" fmla="*/ 30 w 38"/>
                <a:gd name="T33" fmla="*/ 0 h 37"/>
                <a:gd name="T34" fmla="*/ 26 w 38"/>
                <a:gd name="T35" fmla="*/ 4 h 37"/>
                <a:gd name="T36" fmla="*/ 26 w 38"/>
                <a:gd name="T37" fmla="*/ 18 h 37"/>
                <a:gd name="T38" fmla="*/ 31 w 38"/>
                <a:gd name="T39" fmla="*/ 4 h 37"/>
                <a:gd name="T40" fmla="*/ 31 w 38"/>
                <a:gd name="T41" fmla="*/ 18 h 37"/>
                <a:gd name="T42" fmla="*/ 28 w 38"/>
                <a:gd name="T43" fmla="*/ 18 h 37"/>
                <a:gd name="T44" fmla="*/ 28 w 38"/>
                <a:gd name="T45" fmla="*/ 4 h 37"/>
                <a:gd name="T46" fmla="*/ 31 w 38"/>
                <a:gd name="T47" fmla="*/ 4 h 37"/>
                <a:gd name="T48" fmla="*/ 6 w 38"/>
                <a:gd name="T49" fmla="*/ 37 h 37"/>
                <a:gd name="T50" fmla="*/ 10 w 38"/>
                <a:gd name="T51" fmla="*/ 35 h 37"/>
                <a:gd name="T52" fmla="*/ 13 w 38"/>
                <a:gd name="T53" fmla="*/ 33 h 37"/>
                <a:gd name="T54" fmla="*/ 22 w 38"/>
                <a:gd name="T55" fmla="*/ 33 h 37"/>
                <a:gd name="T56" fmla="*/ 24 w 38"/>
                <a:gd name="T57" fmla="*/ 35 h 37"/>
                <a:gd name="T58" fmla="*/ 29 w 38"/>
                <a:gd name="T59" fmla="*/ 37 h 37"/>
                <a:gd name="T60" fmla="*/ 34 w 38"/>
                <a:gd name="T61" fmla="*/ 32 h 37"/>
                <a:gd name="T62" fmla="*/ 29 w 38"/>
                <a:gd name="T63" fmla="*/ 26 h 37"/>
                <a:gd name="T64" fmla="*/ 24 w 38"/>
                <a:gd name="T65" fmla="*/ 29 h 37"/>
                <a:gd name="T66" fmla="*/ 22 w 38"/>
                <a:gd name="T67" fmla="*/ 31 h 37"/>
                <a:gd name="T68" fmla="*/ 13 w 38"/>
                <a:gd name="T69" fmla="*/ 31 h 37"/>
                <a:gd name="T70" fmla="*/ 10 w 38"/>
                <a:gd name="T71" fmla="*/ 29 h 37"/>
                <a:gd name="T72" fmla="*/ 7 w 38"/>
                <a:gd name="T73" fmla="*/ 27 h 37"/>
                <a:gd name="T74" fmla="*/ 5 w 38"/>
                <a:gd name="T75" fmla="*/ 25 h 37"/>
                <a:gd name="T76" fmla="*/ 1 w 38"/>
                <a:gd name="T77" fmla="*/ 29 h 37"/>
                <a:gd name="T78" fmla="*/ 0 w 38"/>
                <a:gd name="T79" fmla="*/ 32 h 37"/>
                <a:gd name="T80" fmla="*/ 6 w 38"/>
                <a:gd name="T81" fmla="*/ 37 h 37"/>
                <a:gd name="T82" fmla="*/ 29 w 38"/>
                <a:gd name="T83" fmla="*/ 29 h 37"/>
                <a:gd name="T84" fmla="*/ 31 w 38"/>
                <a:gd name="T85" fmla="*/ 32 h 37"/>
                <a:gd name="T86" fmla="*/ 29 w 38"/>
                <a:gd name="T87" fmla="*/ 34 h 37"/>
                <a:gd name="T88" fmla="*/ 26 w 38"/>
                <a:gd name="T89" fmla="*/ 32 h 37"/>
                <a:gd name="T90" fmla="*/ 29 w 38"/>
                <a:gd name="T91" fmla="*/ 29 h 37"/>
                <a:gd name="T92" fmla="*/ 6 w 38"/>
                <a:gd name="T93" fmla="*/ 29 h 37"/>
                <a:gd name="T94" fmla="*/ 8 w 38"/>
                <a:gd name="T95" fmla="*/ 32 h 37"/>
                <a:gd name="T96" fmla="*/ 6 w 38"/>
                <a:gd name="T97" fmla="*/ 34 h 37"/>
                <a:gd name="T98" fmla="*/ 3 w 38"/>
                <a:gd name="T99" fmla="*/ 32 h 37"/>
                <a:gd name="T100" fmla="*/ 6 w 38"/>
                <a:gd name="T101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8" h="37">
                  <a:moveTo>
                    <a:pt x="26" y="18"/>
                  </a:moveTo>
                  <a:cubicBezTo>
                    <a:pt x="26" y="19"/>
                    <a:pt x="23" y="19"/>
                    <a:pt x="23" y="1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9"/>
                    <a:pt x="18" y="19"/>
                    <a:pt x="18" y="18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3" y="19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6" y="22"/>
                    <a:pt x="23" y="22"/>
                    <a:pt x="30" y="22"/>
                  </a:cubicBezTo>
                  <a:cubicBezTo>
                    <a:pt x="32" y="22"/>
                    <a:pt x="33" y="21"/>
                    <a:pt x="33" y="20"/>
                  </a:cubicBezTo>
                  <a:cubicBezTo>
                    <a:pt x="35" y="14"/>
                    <a:pt x="36" y="8"/>
                    <a:pt x="37" y="2"/>
                  </a:cubicBezTo>
                  <a:cubicBezTo>
                    <a:pt x="38" y="0"/>
                    <a:pt x="38" y="0"/>
                    <a:pt x="36" y="0"/>
                  </a:cubicBezTo>
                  <a:cubicBezTo>
                    <a:pt x="34" y="0"/>
                    <a:pt x="32" y="0"/>
                    <a:pt x="30" y="0"/>
                  </a:cubicBezTo>
                  <a:cubicBezTo>
                    <a:pt x="26" y="4"/>
                    <a:pt x="26" y="4"/>
                    <a:pt x="26" y="4"/>
                  </a:cubicBezTo>
                  <a:lnTo>
                    <a:pt x="26" y="18"/>
                  </a:lnTo>
                  <a:close/>
                  <a:moveTo>
                    <a:pt x="31" y="4"/>
                  </a:moveTo>
                  <a:cubicBezTo>
                    <a:pt x="31" y="18"/>
                    <a:pt x="31" y="18"/>
                    <a:pt x="31" y="18"/>
                  </a:cubicBezTo>
                  <a:cubicBezTo>
                    <a:pt x="31" y="19"/>
                    <a:pt x="28" y="19"/>
                    <a:pt x="28" y="18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31" y="2"/>
                    <a:pt x="31" y="4"/>
                  </a:cubicBezTo>
                  <a:close/>
                  <a:moveTo>
                    <a:pt x="6" y="37"/>
                  </a:moveTo>
                  <a:cubicBezTo>
                    <a:pt x="8" y="37"/>
                    <a:pt x="9" y="36"/>
                    <a:pt x="10" y="35"/>
                  </a:cubicBezTo>
                  <a:cubicBezTo>
                    <a:pt x="11" y="34"/>
                    <a:pt x="11" y="33"/>
                    <a:pt x="13" y="33"/>
                  </a:cubicBezTo>
                  <a:cubicBezTo>
                    <a:pt x="16" y="33"/>
                    <a:pt x="19" y="33"/>
                    <a:pt x="22" y="33"/>
                  </a:cubicBezTo>
                  <a:cubicBezTo>
                    <a:pt x="23" y="33"/>
                    <a:pt x="23" y="34"/>
                    <a:pt x="24" y="35"/>
                  </a:cubicBezTo>
                  <a:cubicBezTo>
                    <a:pt x="25" y="36"/>
                    <a:pt x="27" y="37"/>
                    <a:pt x="29" y="37"/>
                  </a:cubicBezTo>
                  <a:cubicBezTo>
                    <a:pt x="32" y="37"/>
                    <a:pt x="34" y="35"/>
                    <a:pt x="34" y="32"/>
                  </a:cubicBezTo>
                  <a:cubicBezTo>
                    <a:pt x="34" y="29"/>
                    <a:pt x="32" y="26"/>
                    <a:pt x="29" y="26"/>
                  </a:cubicBezTo>
                  <a:cubicBezTo>
                    <a:pt x="27" y="26"/>
                    <a:pt x="25" y="27"/>
                    <a:pt x="24" y="29"/>
                  </a:cubicBezTo>
                  <a:cubicBezTo>
                    <a:pt x="23" y="30"/>
                    <a:pt x="23" y="31"/>
                    <a:pt x="22" y="31"/>
                  </a:cubicBezTo>
                  <a:cubicBezTo>
                    <a:pt x="19" y="31"/>
                    <a:pt x="16" y="31"/>
                    <a:pt x="13" y="31"/>
                  </a:cubicBezTo>
                  <a:cubicBezTo>
                    <a:pt x="11" y="31"/>
                    <a:pt x="11" y="30"/>
                    <a:pt x="10" y="29"/>
                  </a:cubicBezTo>
                  <a:cubicBezTo>
                    <a:pt x="9" y="28"/>
                    <a:pt x="8" y="27"/>
                    <a:pt x="7" y="27"/>
                  </a:cubicBezTo>
                  <a:cubicBezTo>
                    <a:pt x="6" y="26"/>
                    <a:pt x="5" y="26"/>
                    <a:pt x="5" y="25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0" y="35"/>
                    <a:pt x="2" y="37"/>
                    <a:pt x="6" y="37"/>
                  </a:cubicBezTo>
                  <a:close/>
                  <a:moveTo>
                    <a:pt x="29" y="29"/>
                  </a:moveTo>
                  <a:cubicBezTo>
                    <a:pt x="30" y="29"/>
                    <a:pt x="31" y="31"/>
                    <a:pt x="31" y="32"/>
                  </a:cubicBezTo>
                  <a:cubicBezTo>
                    <a:pt x="31" y="33"/>
                    <a:pt x="30" y="34"/>
                    <a:pt x="29" y="34"/>
                  </a:cubicBezTo>
                  <a:cubicBezTo>
                    <a:pt x="28" y="34"/>
                    <a:pt x="26" y="33"/>
                    <a:pt x="26" y="32"/>
                  </a:cubicBezTo>
                  <a:cubicBezTo>
                    <a:pt x="26" y="31"/>
                    <a:pt x="28" y="29"/>
                    <a:pt x="29" y="29"/>
                  </a:cubicBezTo>
                  <a:close/>
                  <a:moveTo>
                    <a:pt x="6" y="29"/>
                  </a:moveTo>
                  <a:cubicBezTo>
                    <a:pt x="7" y="29"/>
                    <a:pt x="8" y="31"/>
                    <a:pt x="8" y="32"/>
                  </a:cubicBezTo>
                  <a:cubicBezTo>
                    <a:pt x="8" y="33"/>
                    <a:pt x="7" y="34"/>
                    <a:pt x="6" y="34"/>
                  </a:cubicBezTo>
                  <a:cubicBezTo>
                    <a:pt x="4" y="34"/>
                    <a:pt x="3" y="33"/>
                    <a:pt x="3" y="32"/>
                  </a:cubicBezTo>
                  <a:cubicBezTo>
                    <a:pt x="3" y="31"/>
                    <a:pt x="4" y="29"/>
                    <a:pt x="6" y="29"/>
                  </a:cubicBezTo>
                  <a:close/>
                </a:path>
              </a:pathLst>
            </a:custGeom>
            <a:solidFill>
              <a:srgbClr val="EE6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533"/>
            <p:cNvSpPr>
              <a:spLocks noEditPoints="1"/>
            </p:cNvSpPr>
            <p:nvPr/>
          </p:nvSpPr>
          <p:spPr bwMode="auto">
            <a:xfrm>
              <a:off x="3652838" y="3749675"/>
              <a:ext cx="581025" cy="423863"/>
            </a:xfrm>
            <a:custGeom>
              <a:avLst/>
              <a:gdLst>
                <a:gd name="T0" fmla="*/ 24 w 48"/>
                <a:gd name="T1" fmla="*/ 13 h 35"/>
                <a:gd name="T2" fmla="*/ 30 w 48"/>
                <a:gd name="T3" fmla="*/ 19 h 35"/>
                <a:gd name="T4" fmla="*/ 24 w 48"/>
                <a:gd name="T5" fmla="*/ 25 h 35"/>
                <a:gd name="T6" fmla="*/ 19 w 48"/>
                <a:gd name="T7" fmla="*/ 19 h 35"/>
                <a:gd name="T8" fmla="*/ 24 w 48"/>
                <a:gd name="T9" fmla="*/ 13 h 35"/>
                <a:gd name="T10" fmla="*/ 24 w 48"/>
                <a:gd name="T11" fmla="*/ 8 h 35"/>
                <a:gd name="T12" fmla="*/ 35 w 48"/>
                <a:gd name="T13" fmla="*/ 19 h 35"/>
                <a:gd name="T14" fmla="*/ 24 w 48"/>
                <a:gd name="T15" fmla="*/ 30 h 35"/>
                <a:gd name="T16" fmla="*/ 14 w 48"/>
                <a:gd name="T17" fmla="*/ 19 h 35"/>
                <a:gd name="T18" fmla="*/ 24 w 48"/>
                <a:gd name="T19" fmla="*/ 8 h 35"/>
                <a:gd name="T20" fmla="*/ 5 w 48"/>
                <a:gd name="T21" fmla="*/ 7 h 35"/>
                <a:gd name="T22" fmla="*/ 11 w 48"/>
                <a:gd name="T23" fmla="*/ 7 h 35"/>
                <a:gd name="T24" fmla="*/ 12 w 48"/>
                <a:gd name="T25" fmla="*/ 8 h 35"/>
                <a:gd name="T26" fmla="*/ 12 w 48"/>
                <a:gd name="T27" fmla="*/ 12 h 35"/>
                <a:gd name="T28" fmla="*/ 11 w 48"/>
                <a:gd name="T29" fmla="*/ 12 h 35"/>
                <a:gd name="T30" fmla="*/ 5 w 48"/>
                <a:gd name="T31" fmla="*/ 12 h 35"/>
                <a:gd name="T32" fmla="*/ 4 w 48"/>
                <a:gd name="T33" fmla="*/ 12 h 35"/>
                <a:gd name="T34" fmla="*/ 4 w 48"/>
                <a:gd name="T35" fmla="*/ 8 h 35"/>
                <a:gd name="T36" fmla="*/ 5 w 48"/>
                <a:gd name="T37" fmla="*/ 7 h 35"/>
                <a:gd name="T38" fmla="*/ 2 w 48"/>
                <a:gd name="T39" fmla="*/ 3 h 35"/>
                <a:gd name="T40" fmla="*/ 3 w 48"/>
                <a:gd name="T41" fmla="*/ 3 h 35"/>
                <a:gd name="T42" fmla="*/ 4 w 48"/>
                <a:gd name="T43" fmla="*/ 2 h 35"/>
                <a:gd name="T44" fmla="*/ 4 w 48"/>
                <a:gd name="T45" fmla="*/ 1 h 35"/>
                <a:gd name="T46" fmla="*/ 5 w 48"/>
                <a:gd name="T47" fmla="*/ 0 h 35"/>
                <a:gd name="T48" fmla="*/ 11 w 48"/>
                <a:gd name="T49" fmla="*/ 0 h 35"/>
                <a:gd name="T50" fmla="*/ 12 w 48"/>
                <a:gd name="T51" fmla="*/ 1 h 35"/>
                <a:gd name="T52" fmla="*/ 12 w 48"/>
                <a:gd name="T53" fmla="*/ 2 h 35"/>
                <a:gd name="T54" fmla="*/ 13 w 48"/>
                <a:gd name="T55" fmla="*/ 3 h 35"/>
                <a:gd name="T56" fmla="*/ 47 w 48"/>
                <a:gd name="T57" fmla="*/ 3 h 35"/>
                <a:gd name="T58" fmla="*/ 48 w 48"/>
                <a:gd name="T59" fmla="*/ 5 h 35"/>
                <a:gd name="T60" fmla="*/ 48 w 48"/>
                <a:gd name="T61" fmla="*/ 33 h 35"/>
                <a:gd name="T62" fmla="*/ 47 w 48"/>
                <a:gd name="T63" fmla="*/ 35 h 35"/>
                <a:gd name="T64" fmla="*/ 2 w 48"/>
                <a:gd name="T65" fmla="*/ 35 h 35"/>
                <a:gd name="T66" fmla="*/ 0 w 48"/>
                <a:gd name="T67" fmla="*/ 33 h 35"/>
                <a:gd name="T68" fmla="*/ 0 w 48"/>
                <a:gd name="T69" fmla="*/ 5 h 35"/>
                <a:gd name="T70" fmla="*/ 2 w 48"/>
                <a:gd name="T7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" h="35">
                  <a:moveTo>
                    <a:pt x="24" y="13"/>
                  </a:moveTo>
                  <a:cubicBezTo>
                    <a:pt x="28" y="13"/>
                    <a:pt x="30" y="16"/>
                    <a:pt x="30" y="19"/>
                  </a:cubicBezTo>
                  <a:cubicBezTo>
                    <a:pt x="30" y="22"/>
                    <a:pt x="28" y="25"/>
                    <a:pt x="24" y="25"/>
                  </a:cubicBezTo>
                  <a:cubicBezTo>
                    <a:pt x="21" y="25"/>
                    <a:pt x="19" y="22"/>
                    <a:pt x="19" y="19"/>
                  </a:cubicBezTo>
                  <a:cubicBezTo>
                    <a:pt x="19" y="16"/>
                    <a:pt x="21" y="13"/>
                    <a:pt x="24" y="13"/>
                  </a:cubicBezTo>
                  <a:close/>
                  <a:moveTo>
                    <a:pt x="24" y="8"/>
                  </a:moveTo>
                  <a:cubicBezTo>
                    <a:pt x="30" y="8"/>
                    <a:pt x="35" y="13"/>
                    <a:pt x="35" y="19"/>
                  </a:cubicBezTo>
                  <a:cubicBezTo>
                    <a:pt x="35" y="25"/>
                    <a:pt x="30" y="30"/>
                    <a:pt x="24" y="30"/>
                  </a:cubicBezTo>
                  <a:cubicBezTo>
                    <a:pt x="19" y="30"/>
                    <a:pt x="14" y="25"/>
                    <a:pt x="14" y="19"/>
                  </a:cubicBezTo>
                  <a:cubicBezTo>
                    <a:pt x="14" y="13"/>
                    <a:pt x="19" y="8"/>
                    <a:pt x="24" y="8"/>
                  </a:cubicBezTo>
                  <a:close/>
                  <a:moveTo>
                    <a:pt x="5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2" y="7"/>
                    <a:pt x="12" y="8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5" y="7"/>
                    <a:pt x="5" y="7"/>
                  </a:cubicBezTo>
                  <a:close/>
                  <a:moveTo>
                    <a:pt x="2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7" y="0"/>
                    <a:pt x="9" y="0"/>
                    <a:pt x="11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8" y="3"/>
                    <a:pt x="48" y="4"/>
                    <a:pt x="48" y="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4"/>
                    <a:pt x="48" y="35"/>
                    <a:pt x="47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4"/>
                    <a:pt x="0" y="3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534"/>
            <p:cNvSpPr>
              <a:spLocks noEditPoints="1"/>
            </p:cNvSpPr>
            <p:nvPr/>
          </p:nvSpPr>
          <p:spPr bwMode="auto">
            <a:xfrm>
              <a:off x="3652838" y="3749675"/>
              <a:ext cx="581025" cy="423863"/>
            </a:xfrm>
            <a:custGeom>
              <a:avLst/>
              <a:gdLst>
                <a:gd name="T0" fmla="*/ 24 w 48"/>
                <a:gd name="T1" fmla="*/ 13 h 35"/>
                <a:gd name="T2" fmla="*/ 30 w 48"/>
                <a:gd name="T3" fmla="*/ 19 h 35"/>
                <a:gd name="T4" fmla="*/ 24 w 48"/>
                <a:gd name="T5" fmla="*/ 24 h 35"/>
                <a:gd name="T6" fmla="*/ 19 w 48"/>
                <a:gd name="T7" fmla="*/ 19 h 35"/>
                <a:gd name="T8" fmla="*/ 24 w 48"/>
                <a:gd name="T9" fmla="*/ 13 h 35"/>
                <a:gd name="T10" fmla="*/ 24 w 48"/>
                <a:gd name="T11" fmla="*/ 8 h 35"/>
                <a:gd name="T12" fmla="*/ 35 w 48"/>
                <a:gd name="T13" fmla="*/ 19 h 35"/>
                <a:gd name="T14" fmla="*/ 24 w 48"/>
                <a:gd name="T15" fmla="*/ 30 h 35"/>
                <a:gd name="T16" fmla="*/ 14 w 48"/>
                <a:gd name="T17" fmla="*/ 19 h 35"/>
                <a:gd name="T18" fmla="*/ 24 w 48"/>
                <a:gd name="T19" fmla="*/ 8 h 35"/>
                <a:gd name="T20" fmla="*/ 5 w 48"/>
                <a:gd name="T21" fmla="*/ 7 h 35"/>
                <a:gd name="T22" fmla="*/ 10 w 48"/>
                <a:gd name="T23" fmla="*/ 7 h 35"/>
                <a:gd name="T24" fmla="*/ 11 w 48"/>
                <a:gd name="T25" fmla="*/ 8 h 35"/>
                <a:gd name="T26" fmla="*/ 11 w 48"/>
                <a:gd name="T27" fmla="*/ 11 h 35"/>
                <a:gd name="T28" fmla="*/ 10 w 48"/>
                <a:gd name="T29" fmla="*/ 12 h 35"/>
                <a:gd name="T30" fmla="*/ 5 w 48"/>
                <a:gd name="T31" fmla="*/ 12 h 35"/>
                <a:gd name="T32" fmla="*/ 4 w 48"/>
                <a:gd name="T33" fmla="*/ 11 h 35"/>
                <a:gd name="T34" fmla="*/ 4 w 48"/>
                <a:gd name="T35" fmla="*/ 8 h 35"/>
                <a:gd name="T36" fmla="*/ 5 w 48"/>
                <a:gd name="T37" fmla="*/ 7 h 35"/>
                <a:gd name="T38" fmla="*/ 2 w 48"/>
                <a:gd name="T39" fmla="*/ 3 h 35"/>
                <a:gd name="T40" fmla="*/ 3 w 48"/>
                <a:gd name="T41" fmla="*/ 3 h 35"/>
                <a:gd name="T42" fmla="*/ 4 w 48"/>
                <a:gd name="T43" fmla="*/ 2 h 35"/>
                <a:gd name="T44" fmla="*/ 4 w 48"/>
                <a:gd name="T45" fmla="*/ 1 h 35"/>
                <a:gd name="T46" fmla="*/ 5 w 48"/>
                <a:gd name="T47" fmla="*/ 0 h 35"/>
                <a:gd name="T48" fmla="*/ 10 w 48"/>
                <a:gd name="T49" fmla="*/ 0 h 35"/>
                <a:gd name="T50" fmla="*/ 11 w 48"/>
                <a:gd name="T51" fmla="*/ 1 h 35"/>
                <a:gd name="T52" fmla="*/ 11 w 48"/>
                <a:gd name="T53" fmla="*/ 2 h 35"/>
                <a:gd name="T54" fmla="*/ 12 w 48"/>
                <a:gd name="T55" fmla="*/ 3 h 35"/>
                <a:gd name="T56" fmla="*/ 46 w 48"/>
                <a:gd name="T57" fmla="*/ 3 h 35"/>
                <a:gd name="T58" fmla="*/ 48 w 48"/>
                <a:gd name="T59" fmla="*/ 5 h 35"/>
                <a:gd name="T60" fmla="*/ 48 w 48"/>
                <a:gd name="T61" fmla="*/ 33 h 35"/>
                <a:gd name="T62" fmla="*/ 46 w 48"/>
                <a:gd name="T63" fmla="*/ 35 h 35"/>
                <a:gd name="T64" fmla="*/ 2 w 48"/>
                <a:gd name="T65" fmla="*/ 35 h 35"/>
                <a:gd name="T66" fmla="*/ 0 w 48"/>
                <a:gd name="T67" fmla="*/ 33 h 35"/>
                <a:gd name="T68" fmla="*/ 0 w 48"/>
                <a:gd name="T69" fmla="*/ 5 h 35"/>
                <a:gd name="T70" fmla="*/ 2 w 48"/>
                <a:gd name="T7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" h="35">
                  <a:moveTo>
                    <a:pt x="24" y="13"/>
                  </a:moveTo>
                  <a:cubicBezTo>
                    <a:pt x="27" y="13"/>
                    <a:pt x="30" y="16"/>
                    <a:pt x="30" y="19"/>
                  </a:cubicBezTo>
                  <a:cubicBezTo>
                    <a:pt x="30" y="22"/>
                    <a:pt x="27" y="24"/>
                    <a:pt x="24" y="24"/>
                  </a:cubicBezTo>
                  <a:cubicBezTo>
                    <a:pt x="21" y="24"/>
                    <a:pt x="19" y="22"/>
                    <a:pt x="19" y="19"/>
                  </a:cubicBezTo>
                  <a:cubicBezTo>
                    <a:pt x="19" y="16"/>
                    <a:pt x="21" y="13"/>
                    <a:pt x="24" y="13"/>
                  </a:cubicBezTo>
                  <a:close/>
                  <a:moveTo>
                    <a:pt x="24" y="8"/>
                  </a:moveTo>
                  <a:cubicBezTo>
                    <a:pt x="30" y="8"/>
                    <a:pt x="35" y="13"/>
                    <a:pt x="35" y="19"/>
                  </a:cubicBezTo>
                  <a:cubicBezTo>
                    <a:pt x="35" y="25"/>
                    <a:pt x="30" y="30"/>
                    <a:pt x="24" y="30"/>
                  </a:cubicBezTo>
                  <a:cubicBezTo>
                    <a:pt x="18" y="30"/>
                    <a:pt x="14" y="25"/>
                    <a:pt x="14" y="19"/>
                  </a:cubicBezTo>
                  <a:cubicBezTo>
                    <a:pt x="14" y="13"/>
                    <a:pt x="18" y="8"/>
                    <a:pt x="24" y="8"/>
                  </a:cubicBezTo>
                  <a:close/>
                  <a:moveTo>
                    <a:pt x="5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4" y="12"/>
                    <a:pt x="4" y="11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5" y="7"/>
                    <a:pt x="5" y="7"/>
                  </a:cubicBezTo>
                  <a:close/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8" y="4"/>
                    <a:pt x="48" y="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4"/>
                    <a:pt x="47" y="35"/>
                    <a:pt x="46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4"/>
                    <a:pt x="0" y="3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535"/>
            <p:cNvSpPr>
              <a:spLocks noEditPoints="1"/>
            </p:cNvSpPr>
            <p:nvPr/>
          </p:nvSpPr>
          <p:spPr bwMode="auto">
            <a:xfrm>
              <a:off x="3652838" y="3749675"/>
              <a:ext cx="581025" cy="423863"/>
            </a:xfrm>
            <a:custGeom>
              <a:avLst/>
              <a:gdLst>
                <a:gd name="T0" fmla="*/ 24 w 48"/>
                <a:gd name="T1" fmla="*/ 13 h 35"/>
                <a:gd name="T2" fmla="*/ 30 w 48"/>
                <a:gd name="T3" fmla="*/ 19 h 35"/>
                <a:gd name="T4" fmla="*/ 24 w 48"/>
                <a:gd name="T5" fmla="*/ 24 h 35"/>
                <a:gd name="T6" fmla="*/ 18 w 48"/>
                <a:gd name="T7" fmla="*/ 19 h 35"/>
                <a:gd name="T8" fmla="*/ 24 w 48"/>
                <a:gd name="T9" fmla="*/ 13 h 35"/>
                <a:gd name="T10" fmla="*/ 24 w 48"/>
                <a:gd name="T11" fmla="*/ 8 h 35"/>
                <a:gd name="T12" fmla="*/ 35 w 48"/>
                <a:gd name="T13" fmla="*/ 19 h 35"/>
                <a:gd name="T14" fmla="*/ 24 w 48"/>
                <a:gd name="T15" fmla="*/ 29 h 35"/>
                <a:gd name="T16" fmla="*/ 13 w 48"/>
                <a:gd name="T17" fmla="*/ 19 h 35"/>
                <a:gd name="T18" fmla="*/ 24 w 48"/>
                <a:gd name="T19" fmla="*/ 8 h 35"/>
                <a:gd name="T20" fmla="*/ 5 w 48"/>
                <a:gd name="T21" fmla="*/ 7 h 35"/>
                <a:gd name="T22" fmla="*/ 10 w 48"/>
                <a:gd name="T23" fmla="*/ 7 h 35"/>
                <a:gd name="T24" fmla="*/ 11 w 48"/>
                <a:gd name="T25" fmla="*/ 7 h 35"/>
                <a:gd name="T26" fmla="*/ 11 w 48"/>
                <a:gd name="T27" fmla="*/ 11 h 35"/>
                <a:gd name="T28" fmla="*/ 10 w 48"/>
                <a:gd name="T29" fmla="*/ 12 h 35"/>
                <a:gd name="T30" fmla="*/ 5 w 48"/>
                <a:gd name="T31" fmla="*/ 12 h 35"/>
                <a:gd name="T32" fmla="*/ 4 w 48"/>
                <a:gd name="T33" fmla="*/ 11 h 35"/>
                <a:gd name="T34" fmla="*/ 4 w 48"/>
                <a:gd name="T35" fmla="*/ 7 h 35"/>
                <a:gd name="T36" fmla="*/ 5 w 48"/>
                <a:gd name="T37" fmla="*/ 7 h 35"/>
                <a:gd name="T38" fmla="*/ 2 w 48"/>
                <a:gd name="T39" fmla="*/ 3 h 35"/>
                <a:gd name="T40" fmla="*/ 3 w 48"/>
                <a:gd name="T41" fmla="*/ 3 h 35"/>
                <a:gd name="T42" fmla="*/ 4 w 48"/>
                <a:gd name="T43" fmla="*/ 2 h 35"/>
                <a:gd name="T44" fmla="*/ 4 w 48"/>
                <a:gd name="T45" fmla="*/ 1 h 35"/>
                <a:gd name="T46" fmla="*/ 5 w 48"/>
                <a:gd name="T47" fmla="*/ 0 h 35"/>
                <a:gd name="T48" fmla="*/ 10 w 48"/>
                <a:gd name="T49" fmla="*/ 0 h 35"/>
                <a:gd name="T50" fmla="*/ 11 w 48"/>
                <a:gd name="T51" fmla="*/ 1 h 35"/>
                <a:gd name="T52" fmla="*/ 11 w 48"/>
                <a:gd name="T53" fmla="*/ 2 h 35"/>
                <a:gd name="T54" fmla="*/ 12 w 48"/>
                <a:gd name="T55" fmla="*/ 3 h 35"/>
                <a:gd name="T56" fmla="*/ 46 w 48"/>
                <a:gd name="T57" fmla="*/ 3 h 35"/>
                <a:gd name="T58" fmla="*/ 48 w 48"/>
                <a:gd name="T59" fmla="*/ 4 h 35"/>
                <a:gd name="T60" fmla="*/ 48 w 48"/>
                <a:gd name="T61" fmla="*/ 33 h 35"/>
                <a:gd name="T62" fmla="*/ 46 w 48"/>
                <a:gd name="T63" fmla="*/ 35 h 35"/>
                <a:gd name="T64" fmla="*/ 2 w 48"/>
                <a:gd name="T65" fmla="*/ 35 h 35"/>
                <a:gd name="T66" fmla="*/ 0 w 48"/>
                <a:gd name="T67" fmla="*/ 33 h 35"/>
                <a:gd name="T68" fmla="*/ 0 w 48"/>
                <a:gd name="T69" fmla="*/ 4 h 35"/>
                <a:gd name="T70" fmla="*/ 2 w 48"/>
                <a:gd name="T7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" h="35">
                  <a:moveTo>
                    <a:pt x="24" y="13"/>
                  </a:moveTo>
                  <a:cubicBezTo>
                    <a:pt x="27" y="13"/>
                    <a:pt x="30" y="16"/>
                    <a:pt x="30" y="19"/>
                  </a:cubicBezTo>
                  <a:cubicBezTo>
                    <a:pt x="30" y="22"/>
                    <a:pt x="27" y="24"/>
                    <a:pt x="24" y="24"/>
                  </a:cubicBezTo>
                  <a:cubicBezTo>
                    <a:pt x="21" y="24"/>
                    <a:pt x="18" y="22"/>
                    <a:pt x="18" y="19"/>
                  </a:cubicBezTo>
                  <a:cubicBezTo>
                    <a:pt x="18" y="16"/>
                    <a:pt x="21" y="13"/>
                    <a:pt x="24" y="13"/>
                  </a:cubicBezTo>
                  <a:close/>
                  <a:moveTo>
                    <a:pt x="24" y="8"/>
                  </a:moveTo>
                  <a:cubicBezTo>
                    <a:pt x="30" y="8"/>
                    <a:pt x="35" y="13"/>
                    <a:pt x="35" y="19"/>
                  </a:cubicBezTo>
                  <a:cubicBezTo>
                    <a:pt x="35" y="25"/>
                    <a:pt x="30" y="29"/>
                    <a:pt x="24" y="29"/>
                  </a:cubicBezTo>
                  <a:cubicBezTo>
                    <a:pt x="18" y="29"/>
                    <a:pt x="13" y="25"/>
                    <a:pt x="13" y="19"/>
                  </a:cubicBezTo>
                  <a:cubicBezTo>
                    <a:pt x="13" y="13"/>
                    <a:pt x="18" y="8"/>
                    <a:pt x="24" y="8"/>
                  </a:cubicBezTo>
                  <a:close/>
                  <a:moveTo>
                    <a:pt x="5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1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lose/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1" y="2"/>
                    <a:pt x="11" y="3"/>
                    <a:pt x="12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8" y="3"/>
                    <a:pt x="48" y="4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4"/>
                    <a:pt x="47" y="35"/>
                    <a:pt x="46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4"/>
                    <a:pt x="0" y="3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536"/>
            <p:cNvSpPr>
              <a:spLocks noEditPoints="1"/>
            </p:cNvSpPr>
            <p:nvPr/>
          </p:nvSpPr>
          <p:spPr bwMode="auto">
            <a:xfrm>
              <a:off x="3652838" y="3749675"/>
              <a:ext cx="581025" cy="411163"/>
            </a:xfrm>
            <a:custGeom>
              <a:avLst/>
              <a:gdLst>
                <a:gd name="T0" fmla="*/ 24 w 48"/>
                <a:gd name="T1" fmla="*/ 13 h 34"/>
                <a:gd name="T2" fmla="*/ 29 w 48"/>
                <a:gd name="T3" fmla="*/ 18 h 34"/>
                <a:gd name="T4" fmla="*/ 24 w 48"/>
                <a:gd name="T5" fmla="*/ 24 h 34"/>
                <a:gd name="T6" fmla="*/ 18 w 48"/>
                <a:gd name="T7" fmla="*/ 18 h 34"/>
                <a:gd name="T8" fmla="*/ 24 w 48"/>
                <a:gd name="T9" fmla="*/ 13 h 34"/>
                <a:gd name="T10" fmla="*/ 24 w 48"/>
                <a:gd name="T11" fmla="*/ 8 h 34"/>
                <a:gd name="T12" fmla="*/ 35 w 48"/>
                <a:gd name="T13" fmla="*/ 18 h 34"/>
                <a:gd name="T14" fmla="*/ 24 w 48"/>
                <a:gd name="T15" fmla="*/ 29 h 34"/>
                <a:gd name="T16" fmla="*/ 13 w 48"/>
                <a:gd name="T17" fmla="*/ 18 h 34"/>
                <a:gd name="T18" fmla="*/ 24 w 48"/>
                <a:gd name="T19" fmla="*/ 8 h 34"/>
                <a:gd name="T20" fmla="*/ 5 w 48"/>
                <a:gd name="T21" fmla="*/ 6 h 34"/>
                <a:gd name="T22" fmla="*/ 10 w 48"/>
                <a:gd name="T23" fmla="*/ 6 h 34"/>
                <a:gd name="T24" fmla="*/ 11 w 48"/>
                <a:gd name="T25" fmla="*/ 7 h 34"/>
                <a:gd name="T26" fmla="*/ 11 w 48"/>
                <a:gd name="T27" fmla="*/ 11 h 34"/>
                <a:gd name="T28" fmla="*/ 10 w 48"/>
                <a:gd name="T29" fmla="*/ 12 h 34"/>
                <a:gd name="T30" fmla="*/ 5 w 48"/>
                <a:gd name="T31" fmla="*/ 12 h 34"/>
                <a:gd name="T32" fmla="*/ 4 w 48"/>
                <a:gd name="T33" fmla="*/ 11 h 34"/>
                <a:gd name="T34" fmla="*/ 4 w 48"/>
                <a:gd name="T35" fmla="*/ 7 h 34"/>
                <a:gd name="T36" fmla="*/ 5 w 48"/>
                <a:gd name="T37" fmla="*/ 6 h 34"/>
                <a:gd name="T38" fmla="*/ 2 w 48"/>
                <a:gd name="T39" fmla="*/ 2 h 34"/>
                <a:gd name="T40" fmla="*/ 3 w 48"/>
                <a:gd name="T41" fmla="*/ 2 h 34"/>
                <a:gd name="T42" fmla="*/ 4 w 48"/>
                <a:gd name="T43" fmla="*/ 1 h 34"/>
                <a:gd name="T44" fmla="*/ 4 w 48"/>
                <a:gd name="T45" fmla="*/ 1 h 34"/>
                <a:gd name="T46" fmla="*/ 5 w 48"/>
                <a:gd name="T47" fmla="*/ 0 h 34"/>
                <a:gd name="T48" fmla="*/ 10 w 48"/>
                <a:gd name="T49" fmla="*/ 0 h 34"/>
                <a:gd name="T50" fmla="*/ 11 w 48"/>
                <a:gd name="T51" fmla="*/ 1 h 34"/>
                <a:gd name="T52" fmla="*/ 11 w 48"/>
                <a:gd name="T53" fmla="*/ 1 h 34"/>
                <a:gd name="T54" fmla="*/ 12 w 48"/>
                <a:gd name="T55" fmla="*/ 2 h 34"/>
                <a:gd name="T56" fmla="*/ 46 w 48"/>
                <a:gd name="T57" fmla="*/ 2 h 34"/>
                <a:gd name="T58" fmla="*/ 48 w 48"/>
                <a:gd name="T59" fmla="*/ 4 h 34"/>
                <a:gd name="T60" fmla="*/ 48 w 48"/>
                <a:gd name="T61" fmla="*/ 33 h 34"/>
                <a:gd name="T62" fmla="*/ 46 w 48"/>
                <a:gd name="T63" fmla="*/ 34 h 34"/>
                <a:gd name="T64" fmla="*/ 2 w 48"/>
                <a:gd name="T65" fmla="*/ 34 h 34"/>
                <a:gd name="T66" fmla="*/ 0 w 48"/>
                <a:gd name="T67" fmla="*/ 33 h 34"/>
                <a:gd name="T68" fmla="*/ 0 w 48"/>
                <a:gd name="T69" fmla="*/ 4 h 34"/>
                <a:gd name="T70" fmla="*/ 2 w 48"/>
                <a:gd name="T71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" h="34">
                  <a:moveTo>
                    <a:pt x="24" y="13"/>
                  </a:moveTo>
                  <a:cubicBezTo>
                    <a:pt x="27" y="13"/>
                    <a:pt x="29" y="15"/>
                    <a:pt x="29" y="18"/>
                  </a:cubicBezTo>
                  <a:cubicBezTo>
                    <a:pt x="29" y="21"/>
                    <a:pt x="27" y="24"/>
                    <a:pt x="24" y="24"/>
                  </a:cubicBezTo>
                  <a:cubicBezTo>
                    <a:pt x="21" y="24"/>
                    <a:pt x="18" y="21"/>
                    <a:pt x="18" y="18"/>
                  </a:cubicBezTo>
                  <a:cubicBezTo>
                    <a:pt x="18" y="15"/>
                    <a:pt x="21" y="13"/>
                    <a:pt x="24" y="13"/>
                  </a:cubicBezTo>
                  <a:close/>
                  <a:moveTo>
                    <a:pt x="24" y="8"/>
                  </a:moveTo>
                  <a:cubicBezTo>
                    <a:pt x="30" y="8"/>
                    <a:pt x="35" y="12"/>
                    <a:pt x="35" y="18"/>
                  </a:cubicBezTo>
                  <a:cubicBezTo>
                    <a:pt x="35" y="24"/>
                    <a:pt x="30" y="29"/>
                    <a:pt x="24" y="29"/>
                  </a:cubicBezTo>
                  <a:cubicBezTo>
                    <a:pt x="18" y="29"/>
                    <a:pt x="13" y="24"/>
                    <a:pt x="13" y="18"/>
                  </a:cubicBezTo>
                  <a:cubicBezTo>
                    <a:pt x="13" y="12"/>
                    <a:pt x="18" y="8"/>
                    <a:pt x="24" y="8"/>
                  </a:cubicBezTo>
                  <a:close/>
                  <a:moveTo>
                    <a:pt x="5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3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8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7" y="2"/>
                    <a:pt x="48" y="3"/>
                    <a:pt x="48" y="4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4"/>
                    <a:pt x="47" y="34"/>
                    <a:pt x="46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4"/>
                    <a:pt x="0" y="34"/>
                    <a:pt x="0" y="3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537"/>
            <p:cNvSpPr>
              <a:spLocks noEditPoints="1"/>
            </p:cNvSpPr>
            <p:nvPr/>
          </p:nvSpPr>
          <p:spPr bwMode="auto">
            <a:xfrm>
              <a:off x="3652838" y="3736975"/>
              <a:ext cx="581025" cy="423863"/>
            </a:xfrm>
            <a:custGeom>
              <a:avLst/>
              <a:gdLst>
                <a:gd name="T0" fmla="*/ 24 w 48"/>
                <a:gd name="T1" fmla="*/ 14 h 35"/>
                <a:gd name="T2" fmla="*/ 29 w 48"/>
                <a:gd name="T3" fmla="*/ 19 h 35"/>
                <a:gd name="T4" fmla="*/ 24 w 48"/>
                <a:gd name="T5" fmla="*/ 25 h 35"/>
                <a:gd name="T6" fmla="*/ 18 w 48"/>
                <a:gd name="T7" fmla="*/ 19 h 35"/>
                <a:gd name="T8" fmla="*/ 24 w 48"/>
                <a:gd name="T9" fmla="*/ 14 h 35"/>
                <a:gd name="T10" fmla="*/ 24 w 48"/>
                <a:gd name="T11" fmla="*/ 8 h 35"/>
                <a:gd name="T12" fmla="*/ 34 w 48"/>
                <a:gd name="T13" fmla="*/ 19 h 35"/>
                <a:gd name="T14" fmla="*/ 24 w 48"/>
                <a:gd name="T15" fmla="*/ 30 h 35"/>
                <a:gd name="T16" fmla="*/ 13 w 48"/>
                <a:gd name="T17" fmla="*/ 19 h 35"/>
                <a:gd name="T18" fmla="*/ 24 w 48"/>
                <a:gd name="T19" fmla="*/ 8 h 35"/>
                <a:gd name="T20" fmla="*/ 4 w 48"/>
                <a:gd name="T21" fmla="*/ 7 h 35"/>
                <a:gd name="T22" fmla="*/ 10 w 48"/>
                <a:gd name="T23" fmla="*/ 7 h 35"/>
                <a:gd name="T24" fmla="*/ 11 w 48"/>
                <a:gd name="T25" fmla="*/ 8 h 35"/>
                <a:gd name="T26" fmla="*/ 11 w 48"/>
                <a:gd name="T27" fmla="*/ 12 h 35"/>
                <a:gd name="T28" fmla="*/ 10 w 48"/>
                <a:gd name="T29" fmla="*/ 13 h 35"/>
                <a:gd name="T30" fmla="*/ 4 w 48"/>
                <a:gd name="T31" fmla="*/ 13 h 35"/>
                <a:gd name="T32" fmla="*/ 4 w 48"/>
                <a:gd name="T33" fmla="*/ 12 h 35"/>
                <a:gd name="T34" fmla="*/ 4 w 48"/>
                <a:gd name="T35" fmla="*/ 8 h 35"/>
                <a:gd name="T36" fmla="*/ 4 w 48"/>
                <a:gd name="T37" fmla="*/ 7 h 35"/>
                <a:gd name="T38" fmla="*/ 1 w 48"/>
                <a:gd name="T39" fmla="*/ 3 h 35"/>
                <a:gd name="T40" fmla="*/ 2 w 48"/>
                <a:gd name="T41" fmla="*/ 3 h 35"/>
                <a:gd name="T42" fmla="*/ 4 w 48"/>
                <a:gd name="T43" fmla="*/ 2 h 35"/>
                <a:gd name="T44" fmla="*/ 4 w 48"/>
                <a:gd name="T45" fmla="*/ 1 h 35"/>
                <a:gd name="T46" fmla="*/ 4 w 48"/>
                <a:gd name="T47" fmla="*/ 0 h 35"/>
                <a:gd name="T48" fmla="*/ 10 w 48"/>
                <a:gd name="T49" fmla="*/ 0 h 35"/>
                <a:gd name="T50" fmla="*/ 11 w 48"/>
                <a:gd name="T51" fmla="*/ 1 h 35"/>
                <a:gd name="T52" fmla="*/ 11 w 48"/>
                <a:gd name="T53" fmla="*/ 2 h 35"/>
                <a:gd name="T54" fmla="*/ 12 w 48"/>
                <a:gd name="T55" fmla="*/ 3 h 35"/>
                <a:gd name="T56" fmla="*/ 46 w 48"/>
                <a:gd name="T57" fmla="*/ 3 h 35"/>
                <a:gd name="T58" fmla="*/ 48 w 48"/>
                <a:gd name="T59" fmla="*/ 5 h 35"/>
                <a:gd name="T60" fmla="*/ 48 w 48"/>
                <a:gd name="T61" fmla="*/ 33 h 35"/>
                <a:gd name="T62" fmla="*/ 46 w 48"/>
                <a:gd name="T63" fmla="*/ 35 h 35"/>
                <a:gd name="T64" fmla="*/ 1 w 48"/>
                <a:gd name="T65" fmla="*/ 35 h 35"/>
                <a:gd name="T66" fmla="*/ 0 w 48"/>
                <a:gd name="T67" fmla="*/ 33 h 35"/>
                <a:gd name="T68" fmla="*/ 0 w 48"/>
                <a:gd name="T69" fmla="*/ 5 h 35"/>
                <a:gd name="T70" fmla="*/ 1 w 48"/>
                <a:gd name="T7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" h="35">
                  <a:moveTo>
                    <a:pt x="24" y="14"/>
                  </a:moveTo>
                  <a:cubicBezTo>
                    <a:pt x="27" y="14"/>
                    <a:pt x="29" y="16"/>
                    <a:pt x="29" y="19"/>
                  </a:cubicBezTo>
                  <a:cubicBezTo>
                    <a:pt x="29" y="22"/>
                    <a:pt x="27" y="25"/>
                    <a:pt x="24" y="25"/>
                  </a:cubicBezTo>
                  <a:cubicBezTo>
                    <a:pt x="21" y="25"/>
                    <a:pt x="18" y="22"/>
                    <a:pt x="18" y="19"/>
                  </a:cubicBezTo>
                  <a:cubicBezTo>
                    <a:pt x="18" y="16"/>
                    <a:pt x="21" y="14"/>
                    <a:pt x="24" y="14"/>
                  </a:cubicBezTo>
                  <a:close/>
                  <a:moveTo>
                    <a:pt x="24" y="8"/>
                  </a:moveTo>
                  <a:cubicBezTo>
                    <a:pt x="30" y="8"/>
                    <a:pt x="34" y="13"/>
                    <a:pt x="34" y="19"/>
                  </a:cubicBezTo>
                  <a:cubicBezTo>
                    <a:pt x="34" y="25"/>
                    <a:pt x="30" y="30"/>
                    <a:pt x="24" y="30"/>
                  </a:cubicBezTo>
                  <a:cubicBezTo>
                    <a:pt x="18" y="30"/>
                    <a:pt x="13" y="25"/>
                    <a:pt x="13" y="19"/>
                  </a:cubicBezTo>
                  <a:cubicBezTo>
                    <a:pt x="13" y="13"/>
                    <a:pt x="18" y="8"/>
                    <a:pt x="24" y="8"/>
                  </a:cubicBezTo>
                  <a:close/>
                  <a:moveTo>
                    <a:pt x="4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1" y="8"/>
                    <a:pt x="11" y="8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lose/>
                  <a:moveTo>
                    <a:pt x="1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6" y="0"/>
                    <a:pt x="8" y="0"/>
                    <a:pt x="10" y="0"/>
                  </a:cubicBezTo>
                  <a:cubicBezTo>
                    <a:pt x="10" y="0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8" y="4"/>
                    <a:pt x="48" y="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4"/>
                    <a:pt x="47" y="35"/>
                    <a:pt x="46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5"/>
                    <a:pt x="0" y="34"/>
                    <a:pt x="0" y="3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538"/>
            <p:cNvSpPr>
              <a:spLocks noEditPoints="1"/>
            </p:cNvSpPr>
            <p:nvPr/>
          </p:nvSpPr>
          <p:spPr bwMode="auto">
            <a:xfrm>
              <a:off x="3640138" y="3736975"/>
              <a:ext cx="581025" cy="423863"/>
            </a:xfrm>
            <a:custGeom>
              <a:avLst/>
              <a:gdLst>
                <a:gd name="T0" fmla="*/ 24 w 48"/>
                <a:gd name="T1" fmla="*/ 13 h 35"/>
                <a:gd name="T2" fmla="*/ 30 w 48"/>
                <a:gd name="T3" fmla="*/ 19 h 35"/>
                <a:gd name="T4" fmla="*/ 24 w 48"/>
                <a:gd name="T5" fmla="*/ 25 h 35"/>
                <a:gd name="T6" fmla="*/ 19 w 48"/>
                <a:gd name="T7" fmla="*/ 19 h 35"/>
                <a:gd name="T8" fmla="*/ 24 w 48"/>
                <a:gd name="T9" fmla="*/ 13 h 35"/>
                <a:gd name="T10" fmla="*/ 24 w 48"/>
                <a:gd name="T11" fmla="*/ 8 h 35"/>
                <a:gd name="T12" fmla="*/ 35 w 48"/>
                <a:gd name="T13" fmla="*/ 19 h 35"/>
                <a:gd name="T14" fmla="*/ 24 w 48"/>
                <a:gd name="T15" fmla="*/ 30 h 35"/>
                <a:gd name="T16" fmla="*/ 14 w 48"/>
                <a:gd name="T17" fmla="*/ 19 h 35"/>
                <a:gd name="T18" fmla="*/ 24 w 48"/>
                <a:gd name="T19" fmla="*/ 8 h 35"/>
                <a:gd name="T20" fmla="*/ 5 w 48"/>
                <a:gd name="T21" fmla="*/ 7 h 35"/>
                <a:gd name="T22" fmla="*/ 11 w 48"/>
                <a:gd name="T23" fmla="*/ 7 h 35"/>
                <a:gd name="T24" fmla="*/ 11 w 48"/>
                <a:gd name="T25" fmla="*/ 8 h 35"/>
                <a:gd name="T26" fmla="*/ 11 w 48"/>
                <a:gd name="T27" fmla="*/ 11 h 35"/>
                <a:gd name="T28" fmla="*/ 11 w 48"/>
                <a:gd name="T29" fmla="*/ 12 h 35"/>
                <a:gd name="T30" fmla="*/ 5 w 48"/>
                <a:gd name="T31" fmla="*/ 12 h 35"/>
                <a:gd name="T32" fmla="*/ 4 w 48"/>
                <a:gd name="T33" fmla="*/ 11 h 35"/>
                <a:gd name="T34" fmla="*/ 4 w 48"/>
                <a:gd name="T35" fmla="*/ 8 h 35"/>
                <a:gd name="T36" fmla="*/ 5 w 48"/>
                <a:gd name="T37" fmla="*/ 7 h 35"/>
                <a:gd name="T38" fmla="*/ 2 w 48"/>
                <a:gd name="T39" fmla="*/ 3 h 35"/>
                <a:gd name="T40" fmla="*/ 3 w 48"/>
                <a:gd name="T41" fmla="*/ 3 h 35"/>
                <a:gd name="T42" fmla="*/ 4 w 48"/>
                <a:gd name="T43" fmla="*/ 2 h 35"/>
                <a:gd name="T44" fmla="*/ 4 w 48"/>
                <a:gd name="T45" fmla="*/ 1 h 35"/>
                <a:gd name="T46" fmla="*/ 5 w 48"/>
                <a:gd name="T47" fmla="*/ 0 h 35"/>
                <a:gd name="T48" fmla="*/ 11 w 48"/>
                <a:gd name="T49" fmla="*/ 0 h 35"/>
                <a:gd name="T50" fmla="*/ 11 w 48"/>
                <a:gd name="T51" fmla="*/ 1 h 35"/>
                <a:gd name="T52" fmla="*/ 11 w 48"/>
                <a:gd name="T53" fmla="*/ 2 h 35"/>
                <a:gd name="T54" fmla="*/ 13 w 48"/>
                <a:gd name="T55" fmla="*/ 3 h 35"/>
                <a:gd name="T56" fmla="*/ 47 w 48"/>
                <a:gd name="T57" fmla="*/ 3 h 35"/>
                <a:gd name="T58" fmla="*/ 48 w 48"/>
                <a:gd name="T59" fmla="*/ 5 h 35"/>
                <a:gd name="T60" fmla="*/ 48 w 48"/>
                <a:gd name="T61" fmla="*/ 33 h 35"/>
                <a:gd name="T62" fmla="*/ 47 w 48"/>
                <a:gd name="T63" fmla="*/ 35 h 35"/>
                <a:gd name="T64" fmla="*/ 2 w 48"/>
                <a:gd name="T65" fmla="*/ 35 h 35"/>
                <a:gd name="T66" fmla="*/ 0 w 48"/>
                <a:gd name="T67" fmla="*/ 33 h 35"/>
                <a:gd name="T68" fmla="*/ 0 w 48"/>
                <a:gd name="T69" fmla="*/ 5 h 35"/>
                <a:gd name="T70" fmla="*/ 2 w 48"/>
                <a:gd name="T7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" h="35">
                  <a:moveTo>
                    <a:pt x="24" y="13"/>
                  </a:moveTo>
                  <a:cubicBezTo>
                    <a:pt x="27" y="13"/>
                    <a:pt x="30" y="16"/>
                    <a:pt x="30" y="19"/>
                  </a:cubicBezTo>
                  <a:cubicBezTo>
                    <a:pt x="30" y="22"/>
                    <a:pt x="27" y="25"/>
                    <a:pt x="24" y="25"/>
                  </a:cubicBezTo>
                  <a:cubicBezTo>
                    <a:pt x="21" y="25"/>
                    <a:pt x="19" y="22"/>
                    <a:pt x="19" y="19"/>
                  </a:cubicBezTo>
                  <a:cubicBezTo>
                    <a:pt x="19" y="16"/>
                    <a:pt x="21" y="13"/>
                    <a:pt x="24" y="13"/>
                  </a:cubicBezTo>
                  <a:close/>
                  <a:moveTo>
                    <a:pt x="24" y="8"/>
                  </a:moveTo>
                  <a:cubicBezTo>
                    <a:pt x="30" y="8"/>
                    <a:pt x="35" y="13"/>
                    <a:pt x="35" y="19"/>
                  </a:cubicBezTo>
                  <a:cubicBezTo>
                    <a:pt x="35" y="25"/>
                    <a:pt x="30" y="30"/>
                    <a:pt x="24" y="30"/>
                  </a:cubicBezTo>
                  <a:cubicBezTo>
                    <a:pt x="18" y="30"/>
                    <a:pt x="14" y="25"/>
                    <a:pt x="14" y="19"/>
                  </a:cubicBezTo>
                  <a:cubicBezTo>
                    <a:pt x="14" y="13"/>
                    <a:pt x="18" y="8"/>
                    <a:pt x="24" y="8"/>
                  </a:cubicBezTo>
                  <a:close/>
                  <a:moveTo>
                    <a:pt x="5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4" y="12"/>
                    <a:pt x="4" y="11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5" y="7"/>
                    <a:pt x="5" y="7"/>
                  </a:cubicBezTo>
                  <a:close/>
                  <a:moveTo>
                    <a:pt x="2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7" y="0"/>
                    <a:pt x="9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3"/>
                    <a:pt x="12" y="3"/>
                    <a:pt x="13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8" y="3"/>
                    <a:pt x="48" y="4"/>
                    <a:pt x="48" y="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4"/>
                    <a:pt x="48" y="35"/>
                    <a:pt x="47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4"/>
                    <a:pt x="0" y="3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539"/>
            <p:cNvSpPr>
              <a:spLocks noEditPoints="1"/>
            </p:cNvSpPr>
            <p:nvPr/>
          </p:nvSpPr>
          <p:spPr bwMode="auto">
            <a:xfrm>
              <a:off x="3640138" y="3736975"/>
              <a:ext cx="581025" cy="423863"/>
            </a:xfrm>
            <a:custGeom>
              <a:avLst/>
              <a:gdLst>
                <a:gd name="T0" fmla="*/ 24 w 48"/>
                <a:gd name="T1" fmla="*/ 13 h 35"/>
                <a:gd name="T2" fmla="*/ 30 w 48"/>
                <a:gd name="T3" fmla="*/ 19 h 35"/>
                <a:gd name="T4" fmla="*/ 24 w 48"/>
                <a:gd name="T5" fmla="*/ 24 h 35"/>
                <a:gd name="T6" fmla="*/ 19 w 48"/>
                <a:gd name="T7" fmla="*/ 19 h 35"/>
                <a:gd name="T8" fmla="*/ 24 w 48"/>
                <a:gd name="T9" fmla="*/ 13 h 35"/>
                <a:gd name="T10" fmla="*/ 24 w 48"/>
                <a:gd name="T11" fmla="*/ 8 h 35"/>
                <a:gd name="T12" fmla="*/ 35 w 48"/>
                <a:gd name="T13" fmla="*/ 19 h 35"/>
                <a:gd name="T14" fmla="*/ 24 w 48"/>
                <a:gd name="T15" fmla="*/ 29 h 35"/>
                <a:gd name="T16" fmla="*/ 13 w 48"/>
                <a:gd name="T17" fmla="*/ 19 h 35"/>
                <a:gd name="T18" fmla="*/ 24 w 48"/>
                <a:gd name="T19" fmla="*/ 8 h 35"/>
                <a:gd name="T20" fmla="*/ 5 w 48"/>
                <a:gd name="T21" fmla="*/ 7 h 35"/>
                <a:gd name="T22" fmla="*/ 10 w 48"/>
                <a:gd name="T23" fmla="*/ 7 h 35"/>
                <a:gd name="T24" fmla="*/ 11 w 48"/>
                <a:gd name="T25" fmla="*/ 8 h 35"/>
                <a:gd name="T26" fmla="*/ 11 w 48"/>
                <a:gd name="T27" fmla="*/ 11 h 35"/>
                <a:gd name="T28" fmla="*/ 10 w 48"/>
                <a:gd name="T29" fmla="*/ 12 h 35"/>
                <a:gd name="T30" fmla="*/ 5 w 48"/>
                <a:gd name="T31" fmla="*/ 12 h 35"/>
                <a:gd name="T32" fmla="*/ 4 w 48"/>
                <a:gd name="T33" fmla="*/ 11 h 35"/>
                <a:gd name="T34" fmla="*/ 4 w 48"/>
                <a:gd name="T35" fmla="*/ 8 h 35"/>
                <a:gd name="T36" fmla="*/ 5 w 48"/>
                <a:gd name="T37" fmla="*/ 7 h 35"/>
                <a:gd name="T38" fmla="*/ 2 w 48"/>
                <a:gd name="T39" fmla="*/ 3 h 35"/>
                <a:gd name="T40" fmla="*/ 3 w 48"/>
                <a:gd name="T41" fmla="*/ 3 h 35"/>
                <a:gd name="T42" fmla="*/ 4 w 48"/>
                <a:gd name="T43" fmla="*/ 2 h 35"/>
                <a:gd name="T44" fmla="*/ 4 w 48"/>
                <a:gd name="T45" fmla="*/ 1 h 35"/>
                <a:gd name="T46" fmla="*/ 5 w 48"/>
                <a:gd name="T47" fmla="*/ 0 h 35"/>
                <a:gd name="T48" fmla="*/ 10 w 48"/>
                <a:gd name="T49" fmla="*/ 0 h 35"/>
                <a:gd name="T50" fmla="*/ 11 w 48"/>
                <a:gd name="T51" fmla="*/ 1 h 35"/>
                <a:gd name="T52" fmla="*/ 11 w 48"/>
                <a:gd name="T53" fmla="*/ 2 h 35"/>
                <a:gd name="T54" fmla="*/ 12 w 48"/>
                <a:gd name="T55" fmla="*/ 3 h 35"/>
                <a:gd name="T56" fmla="*/ 46 w 48"/>
                <a:gd name="T57" fmla="*/ 3 h 35"/>
                <a:gd name="T58" fmla="*/ 48 w 48"/>
                <a:gd name="T59" fmla="*/ 5 h 35"/>
                <a:gd name="T60" fmla="*/ 48 w 48"/>
                <a:gd name="T61" fmla="*/ 33 h 35"/>
                <a:gd name="T62" fmla="*/ 46 w 48"/>
                <a:gd name="T63" fmla="*/ 35 h 35"/>
                <a:gd name="T64" fmla="*/ 2 w 48"/>
                <a:gd name="T65" fmla="*/ 35 h 35"/>
                <a:gd name="T66" fmla="*/ 0 w 48"/>
                <a:gd name="T67" fmla="*/ 33 h 35"/>
                <a:gd name="T68" fmla="*/ 0 w 48"/>
                <a:gd name="T69" fmla="*/ 5 h 35"/>
                <a:gd name="T70" fmla="*/ 2 w 48"/>
                <a:gd name="T7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" h="35">
                  <a:moveTo>
                    <a:pt x="24" y="13"/>
                  </a:moveTo>
                  <a:cubicBezTo>
                    <a:pt x="27" y="13"/>
                    <a:pt x="30" y="16"/>
                    <a:pt x="30" y="19"/>
                  </a:cubicBezTo>
                  <a:cubicBezTo>
                    <a:pt x="30" y="22"/>
                    <a:pt x="27" y="24"/>
                    <a:pt x="24" y="24"/>
                  </a:cubicBezTo>
                  <a:cubicBezTo>
                    <a:pt x="21" y="24"/>
                    <a:pt x="19" y="22"/>
                    <a:pt x="19" y="19"/>
                  </a:cubicBezTo>
                  <a:cubicBezTo>
                    <a:pt x="19" y="16"/>
                    <a:pt x="21" y="13"/>
                    <a:pt x="24" y="13"/>
                  </a:cubicBezTo>
                  <a:close/>
                  <a:moveTo>
                    <a:pt x="24" y="8"/>
                  </a:moveTo>
                  <a:cubicBezTo>
                    <a:pt x="30" y="8"/>
                    <a:pt x="35" y="13"/>
                    <a:pt x="35" y="19"/>
                  </a:cubicBezTo>
                  <a:cubicBezTo>
                    <a:pt x="35" y="25"/>
                    <a:pt x="30" y="29"/>
                    <a:pt x="24" y="29"/>
                  </a:cubicBezTo>
                  <a:cubicBezTo>
                    <a:pt x="18" y="29"/>
                    <a:pt x="13" y="25"/>
                    <a:pt x="13" y="19"/>
                  </a:cubicBezTo>
                  <a:cubicBezTo>
                    <a:pt x="13" y="13"/>
                    <a:pt x="18" y="8"/>
                    <a:pt x="24" y="8"/>
                  </a:cubicBezTo>
                  <a:close/>
                  <a:moveTo>
                    <a:pt x="5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4" y="12"/>
                    <a:pt x="4" y="11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5" y="7"/>
                    <a:pt x="5" y="7"/>
                  </a:cubicBezTo>
                  <a:close/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8" y="4"/>
                    <a:pt x="48" y="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4"/>
                    <a:pt x="47" y="35"/>
                    <a:pt x="46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4"/>
                    <a:pt x="0" y="3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540"/>
            <p:cNvSpPr>
              <a:spLocks noEditPoints="1"/>
            </p:cNvSpPr>
            <p:nvPr/>
          </p:nvSpPr>
          <p:spPr bwMode="auto">
            <a:xfrm>
              <a:off x="3640138" y="3736975"/>
              <a:ext cx="581025" cy="423863"/>
            </a:xfrm>
            <a:custGeom>
              <a:avLst/>
              <a:gdLst>
                <a:gd name="T0" fmla="*/ 24 w 48"/>
                <a:gd name="T1" fmla="*/ 13 h 35"/>
                <a:gd name="T2" fmla="*/ 30 w 48"/>
                <a:gd name="T3" fmla="*/ 19 h 35"/>
                <a:gd name="T4" fmla="*/ 24 w 48"/>
                <a:gd name="T5" fmla="*/ 24 h 35"/>
                <a:gd name="T6" fmla="*/ 18 w 48"/>
                <a:gd name="T7" fmla="*/ 19 h 35"/>
                <a:gd name="T8" fmla="*/ 24 w 48"/>
                <a:gd name="T9" fmla="*/ 13 h 35"/>
                <a:gd name="T10" fmla="*/ 24 w 48"/>
                <a:gd name="T11" fmla="*/ 8 h 35"/>
                <a:gd name="T12" fmla="*/ 35 w 48"/>
                <a:gd name="T13" fmla="*/ 19 h 35"/>
                <a:gd name="T14" fmla="*/ 24 w 48"/>
                <a:gd name="T15" fmla="*/ 29 h 35"/>
                <a:gd name="T16" fmla="*/ 13 w 48"/>
                <a:gd name="T17" fmla="*/ 19 h 35"/>
                <a:gd name="T18" fmla="*/ 24 w 48"/>
                <a:gd name="T19" fmla="*/ 8 h 35"/>
                <a:gd name="T20" fmla="*/ 5 w 48"/>
                <a:gd name="T21" fmla="*/ 7 h 35"/>
                <a:gd name="T22" fmla="*/ 10 w 48"/>
                <a:gd name="T23" fmla="*/ 7 h 35"/>
                <a:gd name="T24" fmla="*/ 11 w 48"/>
                <a:gd name="T25" fmla="*/ 7 h 35"/>
                <a:gd name="T26" fmla="*/ 11 w 48"/>
                <a:gd name="T27" fmla="*/ 11 h 35"/>
                <a:gd name="T28" fmla="*/ 10 w 48"/>
                <a:gd name="T29" fmla="*/ 12 h 35"/>
                <a:gd name="T30" fmla="*/ 5 w 48"/>
                <a:gd name="T31" fmla="*/ 12 h 35"/>
                <a:gd name="T32" fmla="*/ 4 w 48"/>
                <a:gd name="T33" fmla="*/ 11 h 35"/>
                <a:gd name="T34" fmla="*/ 4 w 48"/>
                <a:gd name="T35" fmla="*/ 7 h 35"/>
                <a:gd name="T36" fmla="*/ 5 w 48"/>
                <a:gd name="T37" fmla="*/ 7 h 35"/>
                <a:gd name="T38" fmla="*/ 2 w 48"/>
                <a:gd name="T39" fmla="*/ 3 h 35"/>
                <a:gd name="T40" fmla="*/ 3 w 48"/>
                <a:gd name="T41" fmla="*/ 3 h 35"/>
                <a:gd name="T42" fmla="*/ 4 w 48"/>
                <a:gd name="T43" fmla="*/ 2 h 35"/>
                <a:gd name="T44" fmla="*/ 4 w 48"/>
                <a:gd name="T45" fmla="*/ 1 h 35"/>
                <a:gd name="T46" fmla="*/ 5 w 48"/>
                <a:gd name="T47" fmla="*/ 0 h 35"/>
                <a:gd name="T48" fmla="*/ 10 w 48"/>
                <a:gd name="T49" fmla="*/ 0 h 35"/>
                <a:gd name="T50" fmla="*/ 11 w 48"/>
                <a:gd name="T51" fmla="*/ 1 h 35"/>
                <a:gd name="T52" fmla="*/ 11 w 48"/>
                <a:gd name="T53" fmla="*/ 2 h 35"/>
                <a:gd name="T54" fmla="*/ 12 w 48"/>
                <a:gd name="T55" fmla="*/ 3 h 35"/>
                <a:gd name="T56" fmla="*/ 46 w 48"/>
                <a:gd name="T57" fmla="*/ 3 h 35"/>
                <a:gd name="T58" fmla="*/ 48 w 48"/>
                <a:gd name="T59" fmla="*/ 4 h 35"/>
                <a:gd name="T60" fmla="*/ 48 w 48"/>
                <a:gd name="T61" fmla="*/ 33 h 35"/>
                <a:gd name="T62" fmla="*/ 46 w 48"/>
                <a:gd name="T63" fmla="*/ 35 h 35"/>
                <a:gd name="T64" fmla="*/ 2 w 48"/>
                <a:gd name="T65" fmla="*/ 35 h 35"/>
                <a:gd name="T66" fmla="*/ 0 w 48"/>
                <a:gd name="T67" fmla="*/ 33 h 35"/>
                <a:gd name="T68" fmla="*/ 0 w 48"/>
                <a:gd name="T69" fmla="*/ 4 h 35"/>
                <a:gd name="T70" fmla="*/ 2 w 48"/>
                <a:gd name="T7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" h="35">
                  <a:moveTo>
                    <a:pt x="24" y="13"/>
                  </a:moveTo>
                  <a:cubicBezTo>
                    <a:pt x="27" y="13"/>
                    <a:pt x="30" y="15"/>
                    <a:pt x="30" y="19"/>
                  </a:cubicBezTo>
                  <a:cubicBezTo>
                    <a:pt x="30" y="22"/>
                    <a:pt x="27" y="24"/>
                    <a:pt x="24" y="24"/>
                  </a:cubicBezTo>
                  <a:cubicBezTo>
                    <a:pt x="21" y="24"/>
                    <a:pt x="18" y="22"/>
                    <a:pt x="18" y="19"/>
                  </a:cubicBezTo>
                  <a:cubicBezTo>
                    <a:pt x="18" y="15"/>
                    <a:pt x="21" y="13"/>
                    <a:pt x="24" y="13"/>
                  </a:cubicBezTo>
                  <a:close/>
                  <a:moveTo>
                    <a:pt x="24" y="8"/>
                  </a:moveTo>
                  <a:cubicBezTo>
                    <a:pt x="30" y="8"/>
                    <a:pt x="35" y="13"/>
                    <a:pt x="35" y="19"/>
                  </a:cubicBezTo>
                  <a:cubicBezTo>
                    <a:pt x="35" y="24"/>
                    <a:pt x="30" y="29"/>
                    <a:pt x="24" y="29"/>
                  </a:cubicBezTo>
                  <a:cubicBezTo>
                    <a:pt x="18" y="29"/>
                    <a:pt x="13" y="24"/>
                    <a:pt x="13" y="19"/>
                  </a:cubicBezTo>
                  <a:cubicBezTo>
                    <a:pt x="13" y="13"/>
                    <a:pt x="18" y="8"/>
                    <a:pt x="24" y="8"/>
                  </a:cubicBezTo>
                  <a:close/>
                  <a:moveTo>
                    <a:pt x="5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1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lose/>
                  <a:moveTo>
                    <a:pt x="2" y="3"/>
                  </a:moveTo>
                  <a:cubicBezTo>
                    <a:pt x="2" y="3"/>
                    <a:pt x="2" y="3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1" y="2"/>
                    <a:pt x="11" y="3"/>
                    <a:pt x="12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8" y="3"/>
                    <a:pt x="48" y="4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4"/>
                    <a:pt x="47" y="35"/>
                    <a:pt x="46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4"/>
                    <a:pt x="0" y="3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541"/>
            <p:cNvSpPr>
              <a:spLocks noEditPoints="1"/>
            </p:cNvSpPr>
            <p:nvPr/>
          </p:nvSpPr>
          <p:spPr bwMode="auto">
            <a:xfrm>
              <a:off x="3640138" y="3736975"/>
              <a:ext cx="581025" cy="411163"/>
            </a:xfrm>
            <a:custGeom>
              <a:avLst/>
              <a:gdLst>
                <a:gd name="T0" fmla="*/ 24 w 48"/>
                <a:gd name="T1" fmla="*/ 13 h 34"/>
                <a:gd name="T2" fmla="*/ 29 w 48"/>
                <a:gd name="T3" fmla="*/ 18 h 34"/>
                <a:gd name="T4" fmla="*/ 24 w 48"/>
                <a:gd name="T5" fmla="*/ 24 h 34"/>
                <a:gd name="T6" fmla="*/ 18 w 48"/>
                <a:gd name="T7" fmla="*/ 18 h 34"/>
                <a:gd name="T8" fmla="*/ 24 w 48"/>
                <a:gd name="T9" fmla="*/ 13 h 34"/>
                <a:gd name="T10" fmla="*/ 24 w 48"/>
                <a:gd name="T11" fmla="*/ 8 h 34"/>
                <a:gd name="T12" fmla="*/ 34 w 48"/>
                <a:gd name="T13" fmla="*/ 18 h 34"/>
                <a:gd name="T14" fmla="*/ 24 w 48"/>
                <a:gd name="T15" fmla="*/ 29 h 34"/>
                <a:gd name="T16" fmla="*/ 13 w 48"/>
                <a:gd name="T17" fmla="*/ 18 h 34"/>
                <a:gd name="T18" fmla="*/ 24 w 48"/>
                <a:gd name="T19" fmla="*/ 8 h 34"/>
                <a:gd name="T20" fmla="*/ 5 w 48"/>
                <a:gd name="T21" fmla="*/ 6 h 34"/>
                <a:gd name="T22" fmla="*/ 10 w 48"/>
                <a:gd name="T23" fmla="*/ 6 h 34"/>
                <a:gd name="T24" fmla="*/ 11 w 48"/>
                <a:gd name="T25" fmla="*/ 7 h 34"/>
                <a:gd name="T26" fmla="*/ 11 w 48"/>
                <a:gd name="T27" fmla="*/ 11 h 34"/>
                <a:gd name="T28" fmla="*/ 10 w 48"/>
                <a:gd name="T29" fmla="*/ 12 h 34"/>
                <a:gd name="T30" fmla="*/ 5 w 48"/>
                <a:gd name="T31" fmla="*/ 12 h 34"/>
                <a:gd name="T32" fmla="*/ 4 w 48"/>
                <a:gd name="T33" fmla="*/ 11 h 34"/>
                <a:gd name="T34" fmla="*/ 4 w 48"/>
                <a:gd name="T35" fmla="*/ 7 h 34"/>
                <a:gd name="T36" fmla="*/ 5 w 48"/>
                <a:gd name="T37" fmla="*/ 6 h 34"/>
                <a:gd name="T38" fmla="*/ 2 w 48"/>
                <a:gd name="T39" fmla="*/ 2 h 34"/>
                <a:gd name="T40" fmla="*/ 3 w 48"/>
                <a:gd name="T41" fmla="*/ 2 h 34"/>
                <a:gd name="T42" fmla="*/ 4 w 48"/>
                <a:gd name="T43" fmla="*/ 1 h 34"/>
                <a:gd name="T44" fmla="*/ 4 w 48"/>
                <a:gd name="T45" fmla="*/ 0 h 34"/>
                <a:gd name="T46" fmla="*/ 5 w 48"/>
                <a:gd name="T47" fmla="*/ 0 h 34"/>
                <a:gd name="T48" fmla="*/ 10 w 48"/>
                <a:gd name="T49" fmla="*/ 0 h 34"/>
                <a:gd name="T50" fmla="*/ 11 w 48"/>
                <a:gd name="T51" fmla="*/ 0 h 34"/>
                <a:gd name="T52" fmla="*/ 11 w 48"/>
                <a:gd name="T53" fmla="*/ 1 h 34"/>
                <a:gd name="T54" fmla="*/ 12 w 48"/>
                <a:gd name="T55" fmla="*/ 2 h 34"/>
                <a:gd name="T56" fmla="*/ 46 w 48"/>
                <a:gd name="T57" fmla="*/ 2 h 34"/>
                <a:gd name="T58" fmla="*/ 48 w 48"/>
                <a:gd name="T59" fmla="*/ 4 h 34"/>
                <a:gd name="T60" fmla="*/ 48 w 48"/>
                <a:gd name="T61" fmla="*/ 32 h 34"/>
                <a:gd name="T62" fmla="*/ 46 w 48"/>
                <a:gd name="T63" fmla="*/ 34 h 34"/>
                <a:gd name="T64" fmla="*/ 2 w 48"/>
                <a:gd name="T65" fmla="*/ 34 h 34"/>
                <a:gd name="T66" fmla="*/ 0 w 48"/>
                <a:gd name="T67" fmla="*/ 32 h 34"/>
                <a:gd name="T68" fmla="*/ 0 w 48"/>
                <a:gd name="T69" fmla="*/ 4 h 34"/>
                <a:gd name="T70" fmla="*/ 2 w 48"/>
                <a:gd name="T71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" h="34">
                  <a:moveTo>
                    <a:pt x="24" y="13"/>
                  </a:moveTo>
                  <a:cubicBezTo>
                    <a:pt x="27" y="13"/>
                    <a:pt x="29" y="15"/>
                    <a:pt x="29" y="18"/>
                  </a:cubicBezTo>
                  <a:cubicBezTo>
                    <a:pt x="29" y="21"/>
                    <a:pt x="27" y="24"/>
                    <a:pt x="24" y="24"/>
                  </a:cubicBezTo>
                  <a:cubicBezTo>
                    <a:pt x="21" y="24"/>
                    <a:pt x="18" y="21"/>
                    <a:pt x="18" y="18"/>
                  </a:cubicBezTo>
                  <a:cubicBezTo>
                    <a:pt x="18" y="15"/>
                    <a:pt x="21" y="13"/>
                    <a:pt x="24" y="13"/>
                  </a:cubicBezTo>
                  <a:close/>
                  <a:moveTo>
                    <a:pt x="24" y="8"/>
                  </a:moveTo>
                  <a:cubicBezTo>
                    <a:pt x="30" y="8"/>
                    <a:pt x="34" y="12"/>
                    <a:pt x="34" y="18"/>
                  </a:cubicBezTo>
                  <a:cubicBezTo>
                    <a:pt x="34" y="24"/>
                    <a:pt x="30" y="29"/>
                    <a:pt x="24" y="29"/>
                  </a:cubicBezTo>
                  <a:cubicBezTo>
                    <a:pt x="18" y="29"/>
                    <a:pt x="13" y="24"/>
                    <a:pt x="13" y="18"/>
                  </a:cubicBezTo>
                  <a:cubicBezTo>
                    <a:pt x="13" y="12"/>
                    <a:pt x="18" y="8"/>
                    <a:pt x="24" y="8"/>
                  </a:cubicBezTo>
                  <a:close/>
                  <a:moveTo>
                    <a:pt x="5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7"/>
                    <a:pt x="11" y="7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2"/>
                    <a:pt x="10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lose/>
                  <a:moveTo>
                    <a:pt x="2" y="2"/>
                  </a:moveTo>
                  <a:cubicBezTo>
                    <a:pt x="2" y="2"/>
                    <a:pt x="2" y="2"/>
                    <a:pt x="3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8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7" y="2"/>
                    <a:pt x="48" y="3"/>
                    <a:pt x="48" y="4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3"/>
                    <a:pt x="47" y="34"/>
                    <a:pt x="46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542"/>
            <p:cNvSpPr>
              <a:spLocks noEditPoints="1"/>
            </p:cNvSpPr>
            <p:nvPr/>
          </p:nvSpPr>
          <p:spPr bwMode="auto">
            <a:xfrm>
              <a:off x="3640138" y="3725863"/>
              <a:ext cx="581025" cy="422275"/>
            </a:xfrm>
            <a:custGeom>
              <a:avLst/>
              <a:gdLst>
                <a:gd name="T0" fmla="*/ 24 w 48"/>
                <a:gd name="T1" fmla="*/ 14 h 35"/>
                <a:gd name="T2" fmla="*/ 29 w 48"/>
                <a:gd name="T3" fmla="*/ 19 h 35"/>
                <a:gd name="T4" fmla="*/ 24 w 48"/>
                <a:gd name="T5" fmla="*/ 25 h 35"/>
                <a:gd name="T6" fmla="*/ 18 w 48"/>
                <a:gd name="T7" fmla="*/ 19 h 35"/>
                <a:gd name="T8" fmla="*/ 24 w 48"/>
                <a:gd name="T9" fmla="*/ 14 h 35"/>
                <a:gd name="T10" fmla="*/ 24 w 48"/>
                <a:gd name="T11" fmla="*/ 8 h 35"/>
                <a:gd name="T12" fmla="*/ 34 w 48"/>
                <a:gd name="T13" fmla="*/ 19 h 35"/>
                <a:gd name="T14" fmla="*/ 24 w 48"/>
                <a:gd name="T15" fmla="*/ 30 h 35"/>
                <a:gd name="T16" fmla="*/ 13 w 48"/>
                <a:gd name="T17" fmla="*/ 19 h 35"/>
                <a:gd name="T18" fmla="*/ 24 w 48"/>
                <a:gd name="T19" fmla="*/ 8 h 35"/>
                <a:gd name="T20" fmla="*/ 4 w 48"/>
                <a:gd name="T21" fmla="*/ 7 h 35"/>
                <a:gd name="T22" fmla="*/ 10 w 48"/>
                <a:gd name="T23" fmla="*/ 7 h 35"/>
                <a:gd name="T24" fmla="*/ 11 w 48"/>
                <a:gd name="T25" fmla="*/ 8 h 35"/>
                <a:gd name="T26" fmla="*/ 11 w 48"/>
                <a:gd name="T27" fmla="*/ 12 h 35"/>
                <a:gd name="T28" fmla="*/ 10 w 48"/>
                <a:gd name="T29" fmla="*/ 13 h 35"/>
                <a:gd name="T30" fmla="*/ 4 w 48"/>
                <a:gd name="T31" fmla="*/ 13 h 35"/>
                <a:gd name="T32" fmla="*/ 3 w 48"/>
                <a:gd name="T33" fmla="*/ 12 h 35"/>
                <a:gd name="T34" fmla="*/ 3 w 48"/>
                <a:gd name="T35" fmla="*/ 8 h 35"/>
                <a:gd name="T36" fmla="*/ 4 w 48"/>
                <a:gd name="T37" fmla="*/ 7 h 35"/>
                <a:gd name="T38" fmla="*/ 1 w 48"/>
                <a:gd name="T39" fmla="*/ 3 h 35"/>
                <a:gd name="T40" fmla="*/ 2 w 48"/>
                <a:gd name="T41" fmla="*/ 3 h 35"/>
                <a:gd name="T42" fmla="*/ 3 w 48"/>
                <a:gd name="T43" fmla="*/ 2 h 35"/>
                <a:gd name="T44" fmla="*/ 3 w 48"/>
                <a:gd name="T45" fmla="*/ 1 h 35"/>
                <a:gd name="T46" fmla="*/ 4 w 48"/>
                <a:gd name="T47" fmla="*/ 0 h 35"/>
                <a:gd name="T48" fmla="*/ 10 w 48"/>
                <a:gd name="T49" fmla="*/ 0 h 35"/>
                <a:gd name="T50" fmla="*/ 11 w 48"/>
                <a:gd name="T51" fmla="*/ 1 h 35"/>
                <a:gd name="T52" fmla="*/ 11 w 48"/>
                <a:gd name="T53" fmla="*/ 2 h 35"/>
                <a:gd name="T54" fmla="*/ 12 w 48"/>
                <a:gd name="T55" fmla="*/ 3 h 35"/>
                <a:gd name="T56" fmla="*/ 46 w 48"/>
                <a:gd name="T57" fmla="*/ 3 h 35"/>
                <a:gd name="T58" fmla="*/ 48 w 48"/>
                <a:gd name="T59" fmla="*/ 5 h 35"/>
                <a:gd name="T60" fmla="*/ 48 w 48"/>
                <a:gd name="T61" fmla="*/ 33 h 35"/>
                <a:gd name="T62" fmla="*/ 46 w 48"/>
                <a:gd name="T63" fmla="*/ 35 h 35"/>
                <a:gd name="T64" fmla="*/ 1 w 48"/>
                <a:gd name="T65" fmla="*/ 35 h 35"/>
                <a:gd name="T66" fmla="*/ 0 w 48"/>
                <a:gd name="T67" fmla="*/ 33 h 35"/>
                <a:gd name="T68" fmla="*/ 0 w 48"/>
                <a:gd name="T69" fmla="*/ 5 h 35"/>
                <a:gd name="T70" fmla="*/ 1 w 48"/>
                <a:gd name="T7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" h="35">
                  <a:moveTo>
                    <a:pt x="24" y="14"/>
                  </a:moveTo>
                  <a:cubicBezTo>
                    <a:pt x="27" y="14"/>
                    <a:pt x="29" y="16"/>
                    <a:pt x="29" y="19"/>
                  </a:cubicBezTo>
                  <a:cubicBezTo>
                    <a:pt x="29" y="22"/>
                    <a:pt x="27" y="25"/>
                    <a:pt x="24" y="25"/>
                  </a:cubicBezTo>
                  <a:cubicBezTo>
                    <a:pt x="20" y="25"/>
                    <a:pt x="18" y="22"/>
                    <a:pt x="18" y="19"/>
                  </a:cubicBezTo>
                  <a:cubicBezTo>
                    <a:pt x="18" y="16"/>
                    <a:pt x="20" y="14"/>
                    <a:pt x="24" y="14"/>
                  </a:cubicBezTo>
                  <a:close/>
                  <a:moveTo>
                    <a:pt x="24" y="8"/>
                  </a:moveTo>
                  <a:cubicBezTo>
                    <a:pt x="29" y="8"/>
                    <a:pt x="34" y="13"/>
                    <a:pt x="34" y="19"/>
                  </a:cubicBezTo>
                  <a:cubicBezTo>
                    <a:pt x="34" y="25"/>
                    <a:pt x="29" y="30"/>
                    <a:pt x="24" y="30"/>
                  </a:cubicBezTo>
                  <a:cubicBezTo>
                    <a:pt x="18" y="30"/>
                    <a:pt x="13" y="25"/>
                    <a:pt x="13" y="19"/>
                  </a:cubicBezTo>
                  <a:cubicBezTo>
                    <a:pt x="13" y="13"/>
                    <a:pt x="18" y="8"/>
                    <a:pt x="24" y="8"/>
                  </a:cubicBezTo>
                  <a:close/>
                  <a:moveTo>
                    <a:pt x="4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3" y="12"/>
                    <a:pt x="3" y="12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7"/>
                    <a:pt x="4" y="7"/>
                  </a:cubicBezTo>
                  <a:close/>
                  <a:moveTo>
                    <a:pt x="1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6" y="0"/>
                    <a:pt x="8" y="0"/>
                    <a:pt x="10" y="0"/>
                  </a:cubicBezTo>
                  <a:cubicBezTo>
                    <a:pt x="10" y="0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8" y="4"/>
                    <a:pt x="48" y="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4"/>
                    <a:pt x="47" y="35"/>
                    <a:pt x="46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5"/>
                    <a:pt x="0" y="34"/>
                    <a:pt x="0" y="3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543"/>
            <p:cNvSpPr>
              <a:spLocks noEditPoints="1"/>
            </p:cNvSpPr>
            <p:nvPr/>
          </p:nvSpPr>
          <p:spPr bwMode="auto">
            <a:xfrm>
              <a:off x="3629025" y="3725863"/>
              <a:ext cx="581025" cy="422275"/>
            </a:xfrm>
            <a:custGeom>
              <a:avLst/>
              <a:gdLst>
                <a:gd name="T0" fmla="*/ 24 w 48"/>
                <a:gd name="T1" fmla="*/ 13 h 35"/>
                <a:gd name="T2" fmla="*/ 30 w 48"/>
                <a:gd name="T3" fmla="*/ 19 h 35"/>
                <a:gd name="T4" fmla="*/ 24 w 48"/>
                <a:gd name="T5" fmla="*/ 24 h 35"/>
                <a:gd name="T6" fmla="*/ 19 w 48"/>
                <a:gd name="T7" fmla="*/ 19 h 35"/>
                <a:gd name="T8" fmla="*/ 24 w 48"/>
                <a:gd name="T9" fmla="*/ 13 h 35"/>
                <a:gd name="T10" fmla="*/ 24 w 48"/>
                <a:gd name="T11" fmla="*/ 8 h 35"/>
                <a:gd name="T12" fmla="*/ 35 w 48"/>
                <a:gd name="T13" fmla="*/ 19 h 35"/>
                <a:gd name="T14" fmla="*/ 24 w 48"/>
                <a:gd name="T15" fmla="*/ 30 h 35"/>
                <a:gd name="T16" fmla="*/ 14 w 48"/>
                <a:gd name="T17" fmla="*/ 19 h 35"/>
                <a:gd name="T18" fmla="*/ 24 w 48"/>
                <a:gd name="T19" fmla="*/ 8 h 35"/>
                <a:gd name="T20" fmla="*/ 5 w 48"/>
                <a:gd name="T21" fmla="*/ 7 h 35"/>
                <a:gd name="T22" fmla="*/ 11 w 48"/>
                <a:gd name="T23" fmla="*/ 7 h 35"/>
                <a:gd name="T24" fmla="*/ 11 w 48"/>
                <a:gd name="T25" fmla="*/ 8 h 35"/>
                <a:gd name="T26" fmla="*/ 11 w 48"/>
                <a:gd name="T27" fmla="*/ 11 h 35"/>
                <a:gd name="T28" fmla="*/ 11 w 48"/>
                <a:gd name="T29" fmla="*/ 12 h 35"/>
                <a:gd name="T30" fmla="*/ 5 w 48"/>
                <a:gd name="T31" fmla="*/ 12 h 35"/>
                <a:gd name="T32" fmla="*/ 4 w 48"/>
                <a:gd name="T33" fmla="*/ 11 h 35"/>
                <a:gd name="T34" fmla="*/ 4 w 48"/>
                <a:gd name="T35" fmla="*/ 8 h 35"/>
                <a:gd name="T36" fmla="*/ 5 w 48"/>
                <a:gd name="T37" fmla="*/ 7 h 35"/>
                <a:gd name="T38" fmla="*/ 2 w 48"/>
                <a:gd name="T39" fmla="*/ 3 h 35"/>
                <a:gd name="T40" fmla="*/ 3 w 48"/>
                <a:gd name="T41" fmla="*/ 3 h 35"/>
                <a:gd name="T42" fmla="*/ 4 w 48"/>
                <a:gd name="T43" fmla="*/ 2 h 35"/>
                <a:gd name="T44" fmla="*/ 4 w 48"/>
                <a:gd name="T45" fmla="*/ 1 h 35"/>
                <a:gd name="T46" fmla="*/ 5 w 48"/>
                <a:gd name="T47" fmla="*/ 0 h 35"/>
                <a:gd name="T48" fmla="*/ 11 w 48"/>
                <a:gd name="T49" fmla="*/ 0 h 35"/>
                <a:gd name="T50" fmla="*/ 11 w 48"/>
                <a:gd name="T51" fmla="*/ 1 h 35"/>
                <a:gd name="T52" fmla="*/ 11 w 48"/>
                <a:gd name="T53" fmla="*/ 2 h 35"/>
                <a:gd name="T54" fmla="*/ 13 w 48"/>
                <a:gd name="T55" fmla="*/ 3 h 35"/>
                <a:gd name="T56" fmla="*/ 46 w 48"/>
                <a:gd name="T57" fmla="*/ 3 h 35"/>
                <a:gd name="T58" fmla="*/ 48 w 48"/>
                <a:gd name="T59" fmla="*/ 5 h 35"/>
                <a:gd name="T60" fmla="*/ 48 w 48"/>
                <a:gd name="T61" fmla="*/ 33 h 35"/>
                <a:gd name="T62" fmla="*/ 46 w 48"/>
                <a:gd name="T63" fmla="*/ 35 h 35"/>
                <a:gd name="T64" fmla="*/ 2 w 48"/>
                <a:gd name="T65" fmla="*/ 35 h 35"/>
                <a:gd name="T66" fmla="*/ 0 w 48"/>
                <a:gd name="T67" fmla="*/ 33 h 35"/>
                <a:gd name="T68" fmla="*/ 0 w 48"/>
                <a:gd name="T69" fmla="*/ 5 h 35"/>
                <a:gd name="T70" fmla="*/ 2 w 48"/>
                <a:gd name="T7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" h="35">
                  <a:moveTo>
                    <a:pt x="24" y="13"/>
                  </a:moveTo>
                  <a:cubicBezTo>
                    <a:pt x="27" y="13"/>
                    <a:pt x="30" y="16"/>
                    <a:pt x="30" y="19"/>
                  </a:cubicBezTo>
                  <a:cubicBezTo>
                    <a:pt x="30" y="22"/>
                    <a:pt x="27" y="24"/>
                    <a:pt x="24" y="24"/>
                  </a:cubicBezTo>
                  <a:cubicBezTo>
                    <a:pt x="21" y="24"/>
                    <a:pt x="19" y="22"/>
                    <a:pt x="19" y="19"/>
                  </a:cubicBezTo>
                  <a:cubicBezTo>
                    <a:pt x="19" y="16"/>
                    <a:pt x="21" y="13"/>
                    <a:pt x="24" y="13"/>
                  </a:cubicBezTo>
                  <a:close/>
                  <a:moveTo>
                    <a:pt x="24" y="8"/>
                  </a:moveTo>
                  <a:cubicBezTo>
                    <a:pt x="30" y="8"/>
                    <a:pt x="35" y="13"/>
                    <a:pt x="35" y="19"/>
                  </a:cubicBezTo>
                  <a:cubicBezTo>
                    <a:pt x="35" y="25"/>
                    <a:pt x="30" y="30"/>
                    <a:pt x="24" y="30"/>
                  </a:cubicBezTo>
                  <a:cubicBezTo>
                    <a:pt x="18" y="30"/>
                    <a:pt x="14" y="25"/>
                    <a:pt x="14" y="19"/>
                  </a:cubicBezTo>
                  <a:cubicBezTo>
                    <a:pt x="14" y="13"/>
                    <a:pt x="18" y="8"/>
                    <a:pt x="24" y="8"/>
                  </a:cubicBezTo>
                  <a:close/>
                  <a:moveTo>
                    <a:pt x="5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4" y="12"/>
                    <a:pt x="4" y="11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5" y="7"/>
                    <a:pt x="5" y="7"/>
                  </a:cubicBezTo>
                  <a:close/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7" y="0"/>
                    <a:pt x="9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3"/>
                    <a:pt x="12" y="3"/>
                    <a:pt x="13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8" y="4"/>
                    <a:pt x="48" y="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4"/>
                    <a:pt x="47" y="35"/>
                    <a:pt x="46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4"/>
                    <a:pt x="0" y="3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544"/>
            <p:cNvSpPr>
              <a:spLocks noEditPoints="1"/>
            </p:cNvSpPr>
            <p:nvPr/>
          </p:nvSpPr>
          <p:spPr bwMode="auto">
            <a:xfrm>
              <a:off x="3629025" y="3725863"/>
              <a:ext cx="581025" cy="422275"/>
            </a:xfrm>
            <a:custGeom>
              <a:avLst/>
              <a:gdLst>
                <a:gd name="T0" fmla="*/ 24 w 48"/>
                <a:gd name="T1" fmla="*/ 13 h 35"/>
                <a:gd name="T2" fmla="*/ 30 w 48"/>
                <a:gd name="T3" fmla="*/ 19 h 35"/>
                <a:gd name="T4" fmla="*/ 24 w 48"/>
                <a:gd name="T5" fmla="*/ 24 h 35"/>
                <a:gd name="T6" fmla="*/ 18 w 48"/>
                <a:gd name="T7" fmla="*/ 19 h 35"/>
                <a:gd name="T8" fmla="*/ 24 w 48"/>
                <a:gd name="T9" fmla="*/ 13 h 35"/>
                <a:gd name="T10" fmla="*/ 24 w 48"/>
                <a:gd name="T11" fmla="*/ 8 h 35"/>
                <a:gd name="T12" fmla="*/ 35 w 48"/>
                <a:gd name="T13" fmla="*/ 19 h 35"/>
                <a:gd name="T14" fmla="*/ 24 w 48"/>
                <a:gd name="T15" fmla="*/ 29 h 35"/>
                <a:gd name="T16" fmla="*/ 13 w 48"/>
                <a:gd name="T17" fmla="*/ 19 h 35"/>
                <a:gd name="T18" fmla="*/ 24 w 48"/>
                <a:gd name="T19" fmla="*/ 8 h 35"/>
                <a:gd name="T20" fmla="*/ 5 w 48"/>
                <a:gd name="T21" fmla="*/ 7 h 35"/>
                <a:gd name="T22" fmla="*/ 10 w 48"/>
                <a:gd name="T23" fmla="*/ 7 h 35"/>
                <a:gd name="T24" fmla="*/ 11 w 48"/>
                <a:gd name="T25" fmla="*/ 8 h 35"/>
                <a:gd name="T26" fmla="*/ 11 w 48"/>
                <a:gd name="T27" fmla="*/ 11 h 35"/>
                <a:gd name="T28" fmla="*/ 10 w 48"/>
                <a:gd name="T29" fmla="*/ 12 h 35"/>
                <a:gd name="T30" fmla="*/ 5 w 48"/>
                <a:gd name="T31" fmla="*/ 12 h 35"/>
                <a:gd name="T32" fmla="*/ 4 w 48"/>
                <a:gd name="T33" fmla="*/ 11 h 35"/>
                <a:gd name="T34" fmla="*/ 4 w 48"/>
                <a:gd name="T35" fmla="*/ 8 h 35"/>
                <a:gd name="T36" fmla="*/ 5 w 48"/>
                <a:gd name="T37" fmla="*/ 7 h 35"/>
                <a:gd name="T38" fmla="*/ 2 w 48"/>
                <a:gd name="T39" fmla="*/ 3 h 35"/>
                <a:gd name="T40" fmla="*/ 3 w 48"/>
                <a:gd name="T41" fmla="*/ 3 h 35"/>
                <a:gd name="T42" fmla="*/ 4 w 48"/>
                <a:gd name="T43" fmla="*/ 2 h 35"/>
                <a:gd name="T44" fmla="*/ 4 w 48"/>
                <a:gd name="T45" fmla="*/ 1 h 35"/>
                <a:gd name="T46" fmla="*/ 5 w 48"/>
                <a:gd name="T47" fmla="*/ 0 h 35"/>
                <a:gd name="T48" fmla="*/ 10 w 48"/>
                <a:gd name="T49" fmla="*/ 0 h 35"/>
                <a:gd name="T50" fmla="*/ 11 w 48"/>
                <a:gd name="T51" fmla="*/ 1 h 35"/>
                <a:gd name="T52" fmla="*/ 11 w 48"/>
                <a:gd name="T53" fmla="*/ 2 h 35"/>
                <a:gd name="T54" fmla="*/ 12 w 48"/>
                <a:gd name="T55" fmla="*/ 3 h 35"/>
                <a:gd name="T56" fmla="*/ 46 w 48"/>
                <a:gd name="T57" fmla="*/ 3 h 35"/>
                <a:gd name="T58" fmla="*/ 48 w 48"/>
                <a:gd name="T59" fmla="*/ 5 h 35"/>
                <a:gd name="T60" fmla="*/ 48 w 48"/>
                <a:gd name="T61" fmla="*/ 33 h 35"/>
                <a:gd name="T62" fmla="*/ 46 w 48"/>
                <a:gd name="T63" fmla="*/ 35 h 35"/>
                <a:gd name="T64" fmla="*/ 2 w 48"/>
                <a:gd name="T65" fmla="*/ 35 h 35"/>
                <a:gd name="T66" fmla="*/ 0 w 48"/>
                <a:gd name="T67" fmla="*/ 33 h 35"/>
                <a:gd name="T68" fmla="*/ 0 w 48"/>
                <a:gd name="T69" fmla="*/ 5 h 35"/>
                <a:gd name="T70" fmla="*/ 2 w 48"/>
                <a:gd name="T7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" h="35">
                  <a:moveTo>
                    <a:pt x="24" y="13"/>
                  </a:moveTo>
                  <a:cubicBezTo>
                    <a:pt x="27" y="13"/>
                    <a:pt x="30" y="16"/>
                    <a:pt x="30" y="19"/>
                  </a:cubicBezTo>
                  <a:cubicBezTo>
                    <a:pt x="30" y="22"/>
                    <a:pt x="27" y="24"/>
                    <a:pt x="24" y="24"/>
                  </a:cubicBezTo>
                  <a:cubicBezTo>
                    <a:pt x="21" y="24"/>
                    <a:pt x="18" y="22"/>
                    <a:pt x="18" y="19"/>
                  </a:cubicBezTo>
                  <a:cubicBezTo>
                    <a:pt x="18" y="16"/>
                    <a:pt x="21" y="13"/>
                    <a:pt x="24" y="13"/>
                  </a:cubicBezTo>
                  <a:close/>
                  <a:moveTo>
                    <a:pt x="24" y="8"/>
                  </a:moveTo>
                  <a:cubicBezTo>
                    <a:pt x="30" y="8"/>
                    <a:pt x="35" y="13"/>
                    <a:pt x="35" y="19"/>
                  </a:cubicBezTo>
                  <a:cubicBezTo>
                    <a:pt x="35" y="25"/>
                    <a:pt x="30" y="29"/>
                    <a:pt x="24" y="29"/>
                  </a:cubicBezTo>
                  <a:cubicBezTo>
                    <a:pt x="18" y="29"/>
                    <a:pt x="13" y="25"/>
                    <a:pt x="13" y="19"/>
                  </a:cubicBezTo>
                  <a:cubicBezTo>
                    <a:pt x="13" y="13"/>
                    <a:pt x="18" y="8"/>
                    <a:pt x="24" y="8"/>
                  </a:cubicBezTo>
                  <a:close/>
                  <a:moveTo>
                    <a:pt x="5" y="7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1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5" y="7"/>
                  </a:cubicBezTo>
                  <a:close/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8" y="4"/>
                    <a:pt x="48" y="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4"/>
                    <a:pt x="47" y="35"/>
                    <a:pt x="46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4"/>
                    <a:pt x="0" y="3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AAD4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545"/>
            <p:cNvSpPr>
              <a:spLocks noEditPoints="1"/>
            </p:cNvSpPr>
            <p:nvPr/>
          </p:nvSpPr>
          <p:spPr bwMode="auto">
            <a:xfrm>
              <a:off x="3652838" y="3749675"/>
              <a:ext cx="495300" cy="423863"/>
            </a:xfrm>
            <a:custGeom>
              <a:avLst/>
              <a:gdLst>
                <a:gd name="T0" fmla="*/ 2 w 41"/>
                <a:gd name="T1" fmla="*/ 3 h 35"/>
                <a:gd name="T2" fmla="*/ 3 w 41"/>
                <a:gd name="T3" fmla="*/ 3 h 35"/>
                <a:gd name="T4" fmla="*/ 4 w 41"/>
                <a:gd name="T5" fmla="*/ 2 h 35"/>
                <a:gd name="T6" fmla="*/ 4 w 41"/>
                <a:gd name="T7" fmla="*/ 1 h 35"/>
                <a:gd name="T8" fmla="*/ 5 w 41"/>
                <a:gd name="T9" fmla="*/ 0 h 35"/>
                <a:gd name="T10" fmla="*/ 11 w 41"/>
                <a:gd name="T11" fmla="*/ 0 h 35"/>
                <a:gd name="T12" fmla="*/ 12 w 41"/>
                <a:gd name="T13" fmla="*/ 1 h 35"/>
                <a:gd name="T14" fmla="*/ 12 w 41"/>
                <a:gd name="T15" fmla="*/ 2 h 35"/>
                <a:gd name="T16" fmla="*/ 13 w 41"/>
                <a:gd name="T17" fmla="*/ 3 h 35"/>
                <a:gd name="T18" fmla="*/ 41 w 41"/>
                <a:gd name="T19" fmla="*/ 3 h 35"/>
                <a:gd name="T20" fmla="*/ 32 w 41"/>
                <a:gd name="T21" fmla="*/ 12 h 35"/>
                <a:gd name="T22" fmla="*/ 24 w 41"/>
                <a:gd name="T23" fmla="*/ 8 h 35"/>
                <a:gd name="T24" fmla="*/ 14 w 41"/>
                <a:gd name="T25" fmla="*/ 19 h 35"/>
                <a:gd name="T26" fmla="*/ 17 w 41"/>
                <a:gd name="T27" fmla="*/ 27 h 35"/>
                <a:gd name="T28" fmla="*/ 9 w 41"/>
                <a:gd name="T29" fmla="*/ 35 h 35"/>
                <a:gd name="T30" fmla="*/ 2 w 41"/>
                <a:gd name="T31" fmla="*/ 35 h 35"/>
                <a:gd name="T32" fmla="*/ 0 w 41"/>
                <a:gd name="T33" fmla="*/ 33 h 35"/>
                <a:gd name="T34" fmla="*/ 0 w 41"/>
                <a:gd name="T35" fmla="*/ 5 h 35"/>
                <a:gd name="T36" fmla="*/ 2 w 41"/>
                <a:gd name="T37" fmla="*/ 3 h 35"/>
                <a:gd name="T38" fmla="*/ 5 w 41"/>
                <a:gd name="T39" fmla="*/ 7 h 35"/>
                <a:gd name="T40" fmla="*/ 11 w 41"/>
                <a:gd name="T41" fmla="*/ 7 h 35"/>
                <a:gd name="T42" fmla="*/ 12 w 41"/>
                <a:gd name="T43" fmla="*/ 8 h 35"/>
                <a:gd name="T44" fmla="*/ 12 w 41"/>
                <a:gd name="T45" fmla="*/ 12 h 35"/>
                <a:gd name="T46" fmla="*/ 11 w 41"/>
                <a:gd name="T47" fmla="*/ 12 h 35"/>
                <a:gd name="T48" fmla="*/ 5 w 41"/>
                <a:gd name="T49" fmla="*/ 12 h 35"/>
                <a:gd name="T50" fmla="*/ 4 w 41"/>
                <a:gd name="T51" fmla="*/ 12 h 35"/>
                <a:gd name="T52" fmla="*/ 4 w 41"/>
                <a:gd name="T53" fmla="*/ 8 h 35"/>
                <a:gd name="T54" fmla="*/ 5 w 41"/>
                <a:gd name="T55" fmla="*/ 7 h 35"/>
                <a:gd name="T56" fmla="*/ 24 w 41"/>
                <a:gd name="T57" fmla="*/ 13 h 35"/>
                <a:gd name="T58" fmla="*/ 29 w 41"/>
                <a:gd name="T59" fmla="*/ 15 h 35"/>
                <a:gd name="T60" fmla="*/ 21 w 41"/>
                <a:gd name="T61" fmla="*/ 23 h 35"/>
                <a:gd name="T62" fmla="*/ 19 w 41"/>
                <a:gd name="T63" fmla="*/ 19 h 35"/>
                <a:gd name="T64" fmla="*/ 24 w 41"/>
                <a:gd name="T65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35">
                  <a:moveTo>
                    <a:pt x="2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7" y="0"/>
                    <a:pt x="9" y="0"/>
                    <a:pt x="11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0" y="10"/>
                    <a:pt x="28" y="8"/>
                    <a:pt x="24" y="8"/>
                  </a:cubicBezTo>
                  <a:cubicBezTo>
                    <a:pt x="19" y="8"/>
                    <a:pt x="14" y="13"/>
                    <a:pt x="14" y="19"/>
                  </a:cubicBezTo>
                  <a:cubicBezTo>
                    <a:pt x="14" y="22"/>
                    <a:pt x="15" y="25"/>
                    <a:pt x="17" y="27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4"/>
                    <a:pt x="0" y="3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2" y="3"/>
                  </a:cubicBezTo>
                  <a:close/>
                  <a:moveTo>
                    <a:pt x="5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2" y="7"/>
                    <a:pt x="12" y="8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5" y="7"/>
                    <a:pt x="5" y="7"/>
                  </a:cubicBezTo>
                  <a:close/>
                  <a:moveTo>
                    <a:pt x="24" y="13"/>
                  </a:moveTo>
                  <a:cubicBezTo>
                    <a:pt x="26" y="13"/>
                    <a:pt x="28" y="14"/>
                    <a:pt x="29" y="15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2"/>
                    <a:pt x="19" y="21"/>
                    <a:pt x="19" y="19"/>
                  </a:cubicBezTo>
                  <a:cubicBezTo>
                    <a:pt x="19" y="16"/>
                    <a:pt x="21" y="13"/>
                    <a:pt x="24" y="13"/>
                  </a:cubicBezTo>
                  <a:close/>
                </a:path>
              </a:pathLst>
            </a:custGeom>
            <a:solidFill>
              <a:srgbClr val="10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546"/>
            <p:cNvSpPr>
              <a:spLocks noEditPoints="1"/>
            </p:cNvSpPr>
            <p:nvPr/>
          </p:nvSpPr>
          <p:spPr bwMode="auto">
            <a:xfrm>
              <a:off x="3762375" y="3786188"/>
              <a:ext cx="471488" cy="387350"/>
            </a:xfrm>
            <a:custGeom>
              <a:avLst/>
              <a:gdLst>
                <a:gd name="T0" fmla="*/ 32 w 39"/>
                <a:gd name="T1" fmla="*/ 0 h 32"/>
                <a:gd name="T2" fmla="*/ 38 w 39"/>
                <a:gd name="T3" fmla="*/ 0 h 32"/>
                <a:gd name="T4" fmla="*/ 39 w 39"/>
                <a:gd name="T5" fmla="*/ 2 h 32"/>
                <a:gd name="T6" fmla="*/ 39 w 39"/>
                <a:gd name="T7" fmla="*/ 30 h 32"/>
                <a:gd name="T8" fmla="*/ 38 w 39"/>
                <a:gd name="T9" fmla="*/ 32 h 32"/>
                <a:gd name="T10" fmla="*/ 0 w 39"/>
                <a:gd name="T11" fmla="*/ 32 h 32"/>
                <a:gd name="T12" fmla="*/ 8 w 39"/>
                <a:gd name="T13" fmla="*/ 24 h 32"/>
                <a:gd name="T14" fmla="*/ 15 w 39"/>
                <a:gd name="T15" fmla="*/ 27 h 32"/>
                <a:gd name="T16" fmla="*/ 26 w 39"/>
                <a:gd name="T17" fmla="*/ 16 h 32"/>
                <a:gd name="T18" fmla="*/ 23 w 39"/>
                <a:gd name="T19" fmla="*/ 9 h 32"/>
                <a:gd name="T20" fmla="*/ 32 w 39"/>
                <a:gd name="T21" fmla="*/ 0 h 32"/>
                <a:gd name="T22" fmla="*/ 12 w 39"/>
                <a:gd name="T23" fmla="*/ 20 h 32"/>
                <a:gd name="T24" fmla="*/ 20 w 39"/>
                <a:gd name="T25" fmla="*/ 12 h 32"/>
                <a:gd name="T26" fmla="*/ 21 w 39"/>
                <a:gd name="T27" fmla="*/ 16 h 32"/>
                <a:gd name="T28" fmla="*/ 15 w 39"/>
                <a:gd name="T29" fmla="*/ 22 h 32"/>
                <a:gd name="T30" fmla="*/ 12 w 39"/>
                <a:gd name="T31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32">
                  <a:moveTo>
                    <a:pt x="32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39" y="1"/>
                    <a:pt x="39" y="2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1"/>
                    <a:pt x="39" y="32"/>
                    <a:pt x="38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0" y="26"/>
                    <a:pt x="13" y="27"/>
                    <a:pt x="15" y="27"/>
                  </a:cubicBezTo>
                  <a:cubicBezTo>
                    <a:pt x="21" y="27"/>
                    <a:pt x="26" y="22"/>
                    <a:pt x="26" y="16"/>
                  </a:cubicBezTo>
                  <a:cubicBezTo>
                    <a:pt x="26" y="13"/>
                    <a:pt x="25" y="11"/>
                    <a:pt x="23" y="9"/>
                  </a:cubicBezTo>
                  <a:lnTo>
                    <a:pt x="32" y="0"/>
                  </a:lnTo>
                  <a:close/>
                  <a:moveTo>
                    <a:pt x="12" y="20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1" y="13"/>
                    <a:pt x="21" y="15"/>
                    <a:pt x="21" y="16"/>
                  </a:cubicBezTo>
                  <a:cubicBezTo>
                    <a:pt x="21" y="19"/>
                    <a:pt x="19" y="22"/>
                    <a:pt x="15" y="22"/>
                  </a:cubicBezTo>
                  <a:cubicBezTo>
                    <a:pt x="14" y="22"/>
                    <a:pt x="13" y="21"/>
                    <a:pt x="12" y="20"/>
                  </a:cubicBezTo>
                  <a:close/>
                </a:path>
              </a:pathLst>
            </a:custGeom>
            <a:solidFill>
              <a:srgbClr val="184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5293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727755" y="671758"/>
            <a:ext cx="279400" cy="381000"/>
            <a:chOff x="2017713" y="434975"/>
            <a:chExt cx="279400" cy="381000"/>
          </a:xfrm>
        </p:grpSpPr>
        <p:sp>
          <p:nvSpPr>
            <p:cNvPr id="4" name="Rectangle 6"/>
            <p:cNvSpPr>
              <a:spLocks noChangeArrowheads="1"/>
            </p:cNvSpPr>
            <p:nvPr/>
          </p:nvSpPr>
          <p:spPr bwMode="auto">
            <a:xfrm>
              <a:off x="2017713" y="600075"/>
              <a:ext cx="279400" cy="215900"/>
            </a:xfrm>
            <a:prstGeom prst="rect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2125663" y="654050"/>
              <a:ext cx="63500" cy="107950"/>
            </a:xfrm>
            <a:custGeom>
              <a:avLst/>
              <a:gdLst>
                <a:gd name="T0" fmla="*/ 20 w 20"/>
                <a:gd name="T1" fmla="*/ 10 h 34"/>
                <a:gd name="T2" fmla="*/ 10 w 20"/>
                <a:gd name="T3" fmla="*/ 0 h 34"/>
                <a:gd name="T4" fmla="*/ 0 w 20"/>
                <a:gd name="T5" fmla="*/ 10 h 34"/>
                <a:gd name="T6" fmla="*/ 5 w 20"/>
                <a:gd name="T7" fmla="*/ 19 h 34"/>
                <a:gd name="T8" fmla="*/ 5 w 20"/>
                <a:gd name="T9" fmla="*/ 34 h 34"/>
                <a:gd name="T10" fmla="*/ 15 w 20"/>
                <a:gd name="T11" fmla="*/ 34 h 34"/>
                <a:gd name="T12" fmla="*/ 15 w 20"/>
                <a:gd name="T13" fmla="*/ 19 h 34"/>
                <a:gd name="T14" fmla="*/ 20 w 20"/>
                <a:gd name="T15" fmla="*/ 1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4">
                  <a:moveTo>
                    <a:pt x="20" y="10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4"/>
                    <a:pt x="2" y="17"/>
                    <a:pt x="5" y="19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17"/>
                    <a:pt x="20" y="14"/>
                    <a:pt x="20" y="10"/>
                  </a:cubicBezTo>
                  <a:close/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2036763" y="434975"/>
              <a:ext cx="241300" cy="165100"/>
            </a:xfrm>
            <a:custGeom>
              <a:avLst/>
              <a:gdLst>
                <a:gd name="T0" fmla="*/ 76 w 76"/>
                <a:gd name="T1" fmla="*/ 52 h 52"/>
                <a:gd name="T2" fmla="*/ 76 w 76"/>
                <a:gd name="T3" fmla="*/ 38 h 52"/>
                <a:gd name="T4" fmla="*/ 38 w 76"/>
                <a:gd name="T5" fmla="*/ 0 h 52"/>
                <a:gd name="T6" fmla="*/ 0 w 76"/>
                <a:gd name="T7" fmla="*/ 38 h 52"/>
                <a:gd name="T8" fmla="*/ 0 w 76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52">
                  <a:moveTo>
                    <a:pt x="76" y="52"/>
                  </a:moveTo>
                  <a:cubicBezTo>
                    <a:pt x="76" y="52"/>
                    <a:pt x="76" y="38"/>
                    <a:pt x="76" y="38"/>
                  </a:cubicBezTo>
                  <a:cubicBezTo>
                    <a:pt x="76" y="17"/>
                    <a:pt x="59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38"/>
                    <a:pt x="0" y="52"/>
                    <a:pt x="0" y="52"/>
                  </a:cubicBez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1499216" y="665408"/>
            <a:ext cx="276225" cy="393700"/>
            <a:chOff x="3141663" y="419100"/>
            <a:chExt cx="276225" cy="393700"/>
          </a:xfrm>
        </p:grpSpPr>
        <p:sp>
          <p:nvSpPr>
            <p:cNvPr id="8" name="Rectangle 9"/>
            <p:cNvSpPr>
              <a:spLocks noChangeArrowheads="1"/>
            </p:cNvSpPr>
            <p:nvPr/>
          </p:nvSpPr>
          <p:spPr bwMode="auto">
            <a:xfrm>
              <a:off x="3144838" y="596900"/>
              <a:ext cx="273050" cy="215900"/>
            </a:xfrm>
            <a:prstGeom prst="rect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3249613" y="654050"/>
              <a:ext cx="63500" cy="104775"/>
            </a:xfrm>
            <a:custGeom>
              <a:avLst/>
              <a:gdLst>
                <a:gd name="T0" fmla="*/ 20 w 20"/>
                <a:gd name="T1" fmla="*/ 9 h 33"/>
                <a:gd name="T2" fmla="*/ 10 w 20"/>
                <a:gd name="T3" fmla="*/ 0 h 33"/>
                <a:gd name="T4" fmla="*/ 0 w 20"/>
                <a:gd name="T5" fmla="*/ 9 h 33"/>
                <a:gd name="T6" fmla="*/ 5 w 20"/>
                <a:gd name="T7" fmla="*/ 18 h 33"/>
                <a:gd name="T8" fmla="*/ 5 w 20"/>
                <a:gd name="T9" fmla="*/ 33 h 33"/>
                <a:gd name="T10" fmla="*/ 15 w 20"/>
                <a:gd name="T11" fmla="*/ 33 h 33"/>
                <a:gd name="T12" fmla="*/ 15 w 20"/>
                <a:gd name="T13" fmla="*/ 18 h 33"/>
                <a:gd name="T14" fmla="*/ 20 w 20"/>
                <a:gd name="T15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3">
                  <a:moveTo>
                    <a:pt x="20" y="9"/>
                  </a:moveTo>
                  <a:cubicBezTo>
                    <a:pt x="20" y="4"/>
                    <a:pt x="15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3"/>
                    <a:pt x="2" y="16"/>
                    <a:pt x="5" y="18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8" y="16"/>
                    <a:pt x="20" y="13"/>
                    <a:pt x="20" y="9"/>
                  </a:cubicBezTo>
                  <a:close/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3141663" y="419100"/>
              <a:ext cx="244475" cy="177800"/>
            </a:xfrm>
            <a:custGeom>
              <a:avLst/>
              <a:gdLst>
                <a:gd name="T0" fmla="*/ 77 w 77"/>
                <a:gd name="T1" fmla="*/ 25 h 56"/>
                <a:gd name="T2" fmla="*/ 67 w 77"/>
                <a:gd name="T3" fmla="*/ 15 h 56"/>
                <a:gd name="T4" fmla="*/ 14 w 77"/>
                <a:gd name="T5" fmla="*/ 15 h 56"/>
                <a:gd name="T6" fmla="*/ 6 w 77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56">
                  <a:moveTo>
                    <a:pt x="77" y="25"/>
                  </a:moveTo>
                  <a:cubicBezTo>
                    <a:pt x="77" y="25"/>
                    <a:pt x="67" y="15"/>
                    <a:pt x="67" y="15"/>
                  </a:cubicBezTo>
                  <a:cubicBezTo>
                    <a:pt x="52" y="0"/>
                    <a:pt x="29" y="1"/>
                    <a:pt x="14" y="15"/>
                  </a:cubicBezTo>
                  <a:cubicBezTo>
                    <a:pt x="3" y="26"/>
                    <a:pt x="0" y="42"/>
                    <a:pt x="6" y="56"/>
                  </a:cubicBez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2267502" y="671758"/>
            <a:ext cx="266700" cy="381000"/>
            <a:chOff x="4273550" y="434975"/>
            <a:chExt cx="266700" cy="381000"/>
          </a:xfrm>
        </p:grpSpPr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4273550" y="434975"/>
              <a:ext cx="266700" cy="381000"/>
            </a:xfrm>
            <a:custGeom>
              <a:avLst/>
              <a:gdLst>
                <a:gd name="T0" fmla="*/ 84 w 84"/>
                <a:gd name="T1" fmla="*/ 42 h 120"/>
                <a:gd name="T2" fmla="*/ 42 w 84"/>
                <a:gd name="T3" fmla="*/ 0 h 120"/>
                <a:gd name="T4" fmla="*/ 0 w 84"/>
                <a:gd name="T5" fmla="*/ 42 h 120"/>
                <a:gd name="T6" fmla="*/ 6 w 84"/>
                <a:gd name="T7" fmla="*/ 64 h 120"/>
                <a:gd name="T8" fmla="*/ 42 w 84"/>
                <a:gd name="T9" fmla="*/ 120 h 120"/>
                <a:gd name="T10" fmla="*/ 78 w 84"/>
                <a:gd name="T11" fmla="*/ 64 h 120"/>
                <a:gd name="T12" fmla="*/ 84 w 84"/>
                <a:gd name="T13" fmla="*/ 4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20">
                  <a:moveTo>
                    <a:pt x="84" y="42"/>
                  </a:moveTo>
                  <a:cubicBezTo>
                    <a:pt x="84" y="19"/>
                    <a:pt x="65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50"/>
                    <a:pt x="2" y="58"/>
                    <a:pt x="6" y="64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82" y="58"/>
                    <a:pt x="84" y="50"/>
                    <a:pt x="84" y="42"/>
                  </a:cubicBezTo>
                  <a:close/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Oval 13"/>
            <p:cNvSpPr>
              <a:spLocks noChangeArrowheads="1"/>
            </p:cNvSpPr>
            <p:nvPr/>
          </p:nvSpPr>
          <p:spPr bwMode="auto">
            <a:xfrm>
              <a:off x="4349750" y="511175"/>
              <a:ext cx="114300" cy="114300"/>
            </a:xfrm>
            <a:prstGeom prst="ellips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" name="Freeform 14"/>
          <p:cNvSpPr>
            <a:spLocks/>
          </p:cNvSpPr>
          <p:nvPr/>
        </p:nvSpPr>
        <p:spPr bwMode="auto">
          <a:xfrm>
            <a:off x="4797785" y="671758"/>
            <a:ext cx="266700" cy="381000"/>
          </a:xfrm>
          <a:custGeom>
            <a:avLst/>
            <a:gdLst>
              <a:gd name="T0" fmla="*/ 0 w 84"/>
              <a:gd name="T1" fmla="*/ 78 h 120"/>
              <a:gd name="T2" fmla="*/ 42 w 84"/>
              <a:gd name="T3" fmla="*/ 120 h 120"/>
              <a:gd name="T4" fmla="*/ 84 w 84"/>
              <a:gd name="T5" fmla="*/ 78 h 120"/>
              <a:gd name="T6" fmla="*/ 78 w 84"/>
              <a:gd name="T7" fmla="*/ 56 h 120"/>
              <a:gd name="T8" fmla="*/ 42 w 84"/>
              <a:gd name="T9" fmla="*/ 0 h 120"/>
              <a:gd name="T10" fmla="*/ 6 w 84"/>
              <a:gd name="T11" fmla="*/ 56 h 120"/>
              <a:gd name="T12" fmla="*/ 0 w 84"/>
              <a:gd name="T13" fmla="*/ 7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120">
                <a:moveTo>
                  <a:pt x="0" y="78"/>
                </a:moveTo>
                <a:cubicBezTo>
                  <a:pt x="0" y="101"/>
                  <a:pt x="19" y="120"/>
                  <a:pt x="42" y="120"/>
                </a:cubicBezTo>
                <a:cubicBezTo>
                  <a:pt x="65" y="120"/>
                  <a:pt x="84" y="101"/>
                  <a:pt x="84" y="78"/>
                </a:cubicBezTo>
                <a:cubicBezTo>
                  <a:pt x="84" y="70"/>
                  <a:pt x="82" y="62"/>
                  <a:pt x="78" y="56"/>
                </a:cubicBezTo>
                <a:cubicBezTo>
                  <a:pt x="42" y="0"/>
                  <a:pt x="42" y="0"/>
                  <a:pt x="42" y="0"/>
                </a:cubicBezTo>
                <a:cubicBezTo>
                  <a:pt x="6" y="56"/>
                  <a:pt x="6" y="56"/>
                  <a:pt x="6" y="56"/>
                </a:cubicBezTo>
                <a:cubicBezTo>
                  <a:pt x="2" y="62"/>
                  <a:pt x="0" y="70"/>
                  <a:pt x="0" y="78"/>
                </a:cubicBezTo>
                <a:close/>
              </a:path>
            </a:pathLst>
          </a:custGeom>
          <a:noFill/>
          <a:ln w="25400" cap="rnd">
            <a:solidFill>
              <a:srgbClr val="C9916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5" name="组合 14"/>
          <p:cNvGrpSpPr/>
          <p:nvPr/>
        </p:nvGrpSpPr>
        <p:grpSpPr>
          <a:xfrm>
            <a:off x="3026263" y="665408"/>
            <a:ext cx="393700" cy="393700"/>
            <a:chOff x="5329238" y="422275"/>
            <a:chExt cx="393700" cy="393700"/>
          </a:xfrm>
        </p:grpSpPr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329238" y="422275"/>
              <a:ext cx="304800" cy="304800"/>
            </a:xfrm>
            <a:custGeom>
              <a:avLst/>
              <a:gdLst>
                <a:gd name="T0" fmla="*/ 79 w 96"/>
                <a:gd name="T1" fmla="*/ 17 h 96"/>
                <a:gd name="T2" fmla="*/ 79 w 96"/>
                <a:gd name="T3" fmla="*/ 79 h 96"/>
                <a:gd name="T4" fmla="*/ 17 w 96"/>
                <a:gd name="T5" fmla="*/ 79 h 96"/>
                <a:gd name="T6" fmla="*/ 17 w 96"/>
                <a:gd name="T7" fmla="*/ 17 h 96"/>
                <a:gd name="T8" fmla="*/ 79 w 96"/>
                <a:gd name="T9" fmla="*/ 1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6">
                  <a:moveTo>
                    <a:pt x="79" y="17"/>
                  </a:moveTo>
                  <a:cubicBezTo>
                    <a:pt x="96" y="34"/>
                    <a:pt x="96" y="62"/>
                    <a:pt x="79" y="79"/>
                  </a:cubicBezTo>
                  <a:cubicBezTo>
                    <a:pt x="62" y="96"/>
                    <a:pt x="34" y="96"/>
                    <a:pt x="17" y="79"/>
                  </a:cubicBezTo>
                  <a:cubicBezTo>
                    <a:pt x="0" y="62"/>
                    <a:pt x="0" y="34"/>
                    <a:pt x="17" y="17"/>
                  </a:cubicBezTo>
                  <a:cubicBezTo>
                    <a:pt x="34" y="0"/>
                    <a:pt x="62" y="0"/>
                    <a:pt x="79" y="17"/>
                  </a:cubicBezTo>
                  <a:close/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Line 16"/>
            <p:cNvSpPr>
              <a:spLocks noChangeShapeType="1"/>
            </p:cNvSpPr>
            <p:nvPr/>
          </p:nvSpPr>
          <p:spPr bwMode="auto">
            <a:xfrm>
              <a:off x="5583238" y="676275"/>
              <a:ext cx="139700" cy="13970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3912024" y="665408"/>
            <a:ext cx="393700" cy="393700"/>
            <a:chOff x="6453188" y="422275"/>
            <a:chExt cx="393700" cy="393700"/>
          </a:xfrm>
        </p:grpSpPr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6453188" y="422275"/>
              <a:ext cx="295275" cy="295275"/>
            </a:xfrm>
            <a:custGeom>
              <a:avLst/>
              <a:gdLst>
                <a:gd name="T0" fmla="*/ 77 w 93"/>
                <a:gd name="T1" fmla="*/ 17 h 93"/>
                <a:gd name="T2" fmla="*/ 77 w 93"/>
                <a:gd name="T3" fmla="*/ 77 h 93"/>
                <a:gd name="T4" fmla="*/ 17 w 93"/>
                <a:gd name="T5" fmla="*/ 77 h 93"/>
                <a:gd name="T6" fmla="*/ 17 w 93"/>
                <a:gd name="T7" fmla="*/ 17 h 93"/>
                <a:gd name="T8" fmla="*/ 77 w 93"/>
                <a:gd name="T9" fmla="*/ 1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77" y="17"/>
                  </a:moveTo>
                  <a:cubicBezTo>
                    <a:pt x="93" y="33"/>
                    <a:pt x="93" y="60"/>
                    <a:pt x="77" y="77"/>
                  </a:cubicBezTo>
                  <a:cubicBezTo>
                    <a:pt x="60" y="93"/>
                    <a:pt x="33" y="93"/>
                    <a:pt x="17" y="77"/>
                  </a:cubicBezTo>
                  <a:cubicBezTo>
                    <a:pt x="0" y="60"/>
                    <a:pt x="0" y="33"/>
                    <a:pt x="17" y="17"/>
                  </a:cubicBezTo>
                  <a:cubicBezTo>
                    <a:pt x="33" y="0"/>
                    <a:pt x="60" y="0"/>
                    <a:pt x="77" y="17"/>
                  </a:cubicBezTo>
                  <a:close/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Line 18"/>
            <p:cNvSpPr>
              <a:spLocks noChangeShapeType="1"/>
            </p:cNvSpPr>
            <p:nvPr/>
          </p:nvSpPr>
          <p:spPr bwMode="auto">
            <a:xfrm>
              <a:off x="6697663" y="669925"/>
              <a:ext cx="28575" cy="2540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713538" y="682625"/>
              <a:ext cx="133350" cy="133350"/>
            </a:xfrm>
            <a:custGeom>
              <a:avLst/>
              <a:gdLst>
                <a:gd name="T0" fmla="*/ 84 w 84"/>
                <a:gd name="T1" fmla="*/ 66 h 84"/>
                <a:gd name="T2" fmla="*/ 66 w 84"/>
                <a:gd name="T3" fmla="*/ 84 h 84"/>
                <a:gd name="T4" fmla="*/ 0 w 84"/>
                <a:gd name="T5" fmla="*/ 18 h 84"/>
                <a:gd name="T6" fmla="*/ 18 w 84"/>
                <a:gd name="T7" fmla="*/ 0 h 84"/>
                <a:gd name="T8" fmla="*/ 84 w 84"/>
                <a:gd name="T9" fmla="*/ 6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4" y="66"/>
                  </a:moveTo>
                  <a:lnTo>
                    <a:pt x="66" y="84"/>
                  </a:lnTo>
                  <a:lnTo>
                    <a:pt x="0" y="18"/>
                  </a:lnTo>
                  <a:lnTo>
                    <a:pt x="18" y="0"/>
                  </a:lnTo>
                  <a:lnTo>
                    <a:pt x="84" y="66"/>
                  </a:lnTo>
                  <a:close/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5556546" y="671758"/>
            <a:ext cx="368300" cy="381000"/>
            <a:chOff x="8723313" y="434975"/>
            <a:chExt cx="368300" cy="381000"/>
          </a:xfrm>
        </p:grpSpPr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8774113" y="482600"/>
              <a:ext cx="266700" cy="333375"/>
            </a:xfrm>
            <a:custGeom>
              <a:avLst/>
              <a:gdLst>
                <a:gd name="T0" fmla="*/ 158 w 168"/>
                <a:gd name="T1" fmla="*/ 210 h 210"/>
                <a:gd name="T2" fmla="*/ 12 w 168"/>
                <a:gd name="T3" fmla="*/ 210 h 210"/>
                <a:gd name="T4" fmla="*/ 0 w 168"/>
                <a:gd name="T5" fmla="*/ 0 h 210"/>
                <a:gd name="T6" fmla="*/ 168 w 168"/>
                <a:gd name="T7" fmla="*/ 0 h 210"/>
                <a:gd name="T8" fmla="*/ 158 w 168"/>
                <a:gd name="T9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210">
                  <a:moveTo>
                    <a:pt x="158" y="210"/>
                  </a:moveTo>
                  <a:lnTo>
                    <a:pt x="12" y="210"/>
                  </a:lnTo>
                  <a:lnTo>
                    <a:pt x="0" y="0"/>
                  </a:lnTo>
                  <a:lnTo>
                    <a:pt x="168" y="0"/>
                  </a:lnTo>
                  <a:lnTo>
                    <a:pt x="158" y="210"/>
                  </a:lnTo>
                  <a:close/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Line 21"/>
            <p:cNvSpPr>
              <a:spLocks noChangeShapeType="1"/>
            </p:cNvSpPr>
            <p:nvPr/>
          </p:nvSpPr>
          <p:spPr bwMode="auto">
            <a:xfrm>
              <a:off x="9043988" y="482600"/>
              <a:ext cx="47625" cy="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Line 22"/>
            <p:cNvSpPr>
              <a:spLocks noChangeShapeType="1"/>
            </p:cNvSpPr>
            <p:nvPr/>
          </p:nvSpPr>
          <p:spPr bwMode="auto">
            <a:xfrm flipH="1">
              <a:off x="8723313" y="482600"/>
              <a:ext cx="47625" cy="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8850313" y="434975"/>
              <a:ext cx="114300" cy="44450"/>
            </a:xfrm>
            <a:custGeom>
              <a:avLst/>
              <a:gdLst>
                <a:gd name="T0" fmla="*/ 0 w 72"/>
                <a:gd name="T1" fmla="*/ 28 h 28"/>
                <a:gd name="T2" fmla="*/ 0 w 72"/>
                <a:gd name="T3" fmla="*/ 0 h 28"/>
                <a:gd name="T4" fmla="*/ 72 w 72"/>
                <a:gd name="T5" fmla="*/ 0 h 28"/>
                <a:gd name="T6" fmla="*/ 72 w 72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28">
                  <a:moveTo>
                    <a:pt x="0" y="28"/>
                  </a:moveTo>
                  <a:lnTo>
                    <a:pt x="0" y="0"/>
                  </a:lnTo>
                  <a:lnTo>
                    <a:pt x="72" y="0"/>
                  </a:lnTo>
                  <a:lnTo>
                    <a:pt x="72" y="28"/>
                  </a:ln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Line 24"/>
            <p:cNvSpPr>
              <a:spLocks noChangeShapeType="1"/>
            </p:cNvSpPr>
            <p:nvPr/>
          </p:nvSpPr>
          <p:spPr bwMode="auto">
            <a:xfrm>
              <a:off x="8834438" y="530225"/>
              <a:ext cx="12700" cy="238125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Line 25"/>
            <p:cNvSpPr>
              <a:spLocks noChangeShapeType="1"/>
            </p:cNvSpPr>
            <p:nvPr/>
          </p:nvSpPr>
          <p:spPr bwMode="auto">
            <a:xfrm flipH="1">
              <a:off x="8967788" y="530225"/>
              <a:ext cx="12700" cy="238125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Line 26"/>
            <p:cNvSpPr>
              <a:spLocks noChangeShapeType="1"/>
            </p:cNvSpPr>
            <p:nvPr/>
          </p:nvSpPr>
          <p:spPr bwMode="auto">
            <a:xfrm>
              <a:off x="8907463" y="530225"/>
              <a:ext cx="0" cy="238125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6416904" y="671758"/>
            <a:ext cx="381000" cy="381000"/>
            <a:chOff x="9840913" y="434975"/>
            <a:chExt cx="381000" cy="381000"/>
          </a:xfrm>
        </p:grpSpPr>
        <p:sp>
          <p:nvSpPr>
            <p:cNvPr id="31" name="Freeform 27"/>
            <p:cNvSpPr>
              <a:spLocks/>
            </p:cNvSpPr>
            <p:nvPr/>
          </p:nvSpPr>
          <p:spPr bwMode="auto">
            <a:xfrm>
              <a:off x="9840913" y="434975"/>
              <a:ext cx="381000" cy="381000"/>
            </a:xfrm>
            <a:custGeom>
              <a:avLst/>
              <a:gdLst>
                <a:gd name="T0" fmla="*/ 120 w 120"/>
                <a:gd name="T1" fmla="*/ 68 h 120"/>
                <a:gd name="T2" fmla="*/ 120 w 120"/>
                <a:gd name="T3" fmla="*/ 53 h 120"/>
                <a:gd name="T4" fmla="*/ 108 w 120"/>
                <a:gd name="T5" fmla="*/ 51 h 120"/>
                <a:gd name="T6" fmla="*/ 100 w 120"/>
                <a:gd name="T7" fmla="*/ 32 h 120"/>
                <a:gd name="T8" fmla="*/ 108 w 120"/>
                <a:gd name="T9" fmla="*/ 23 h 120"/>
                <a:gd name="T10" fmla="*/ 97 w 120"/>
                <a:gd name="T11" fmla="*/ 12 h 120"/>
                <a:gd name="T12" fmla="*/ 88 w 120"/>
                <a:gd name="T13" fmla="*/ 20 h 120"/>
                <a:gd name="T14" fmla="*/ 69 w 120"/>
                <a:gd name="T15" fmla="*/ 12 h 120"/>
                <a:gd name="T16" fmla="*/ 67 w 120"/>
                <a:gd name="T17" fmla="*/ 0 h 120"/>
                <a:gd name="T18" fmla="*/ 53 w 120"/>
                <a:gd name="T19" fmla="*/ 0 h 120"/>
                <a:gd name="T20" fmla="*/ 51 w 120"/>
                <a:gd name="T21" fmla="*/ 12 h 120"/>
                <a:gd name="T22" fmla="*/ 33 w 120"/>
                <a:gd name="T23" fmla="*/ 20 h 120"/>
                <a:gd name="T24" fmla="*/ 23 w 120"/>
                <a:gd name="T25" fmla="*/ 12 h 120"/>
                <a:gd name="T26" fmla="*/ 13 w 120"/>
                <a:gd name="T27" fmla="*/ 23 h 120"/>
                <a:gd name="T28" fmla="*/ 21 w 120"/>
                <a:gd name="T29" fmla="*/ 33 h 120"/>
                <a:gd name="T30" fmla="*/ 13 w 120"/>
                <a:gd name="T31" fmla="*/ 51 h 120"/>
                <a:gd name="T32" fmla="*/ 0 w 120"/>
                <a:gd name="T33" fmla="*/ 53 h 120"/>
                <a:gd name="T34" fmla="*/ 0 w 120"/>
                <a:gd name="T35" fmla="*/ 68 h 120"/>
                <a:gd name="T36" fmla="*/ 13 w 120"/>
                <a:gd name="T37" fmla="*/ 69 h 120"/>
                <a:gd name="T38" fmla="*/ 21 w 120"/>
                <a:gd name="T39" fmla="*/ 88 h 120"/>
                <a:gd name="T40" fmla="*/ 13 w 120"/>
                <a:gd name="T41" fmla="*/ 97 h 120"/>
                <a:gd name="T42" fmla="*/ 23 w 120"/>
                <a:gd name="T43" fmla="*/ 108 h 120"/>
                <a:gd name="T44" fmla="*/ 33 w 120"/>
                <a:gd name="T45" fmla="*/ 100 h 120"/>
                <a:gd name="T46" fmla="*/ 51 w 120"/>
                <a:gd name="T47" fmla="*/ 108 h 120"/>
                <a:gd name="T48" fmla="*/ 53 w 120"/>
                <a:gd name="T49" fmla="*/ 120 h 120"/>
                <a:gd name="T50" fmla="*/ 67 w 120"/>
                <a:gd name="T51" fmla="*/ 120 h 120"/>
                <a:gd name="T52" fmla="*/ 69 w 120"/>
                <a:gd name="T53" fmla="*/ 108 h 120"/>
                <a:gd name="T54" fmla="*/ 88 w 120"/>
                <a:gd name="T55" fmla="*/ 100 h 120"/>
                <a:gd name="T56" fmla="*/ 97 w 120"/>
                <a:gd name="T57" fmla="*/ 108 h 120"/>
                <a:gd name="T58" fmla="*/ 108 w 120"/>
                <a:gd name="T59" fmla="*/ 97 h 120"/>
                <a:gd name="T60" fmla="*/ 100 w 120"/>
                <a:gd name="T61" fmla="*/ 88 h 120"/>
                <a:gd name="T62" fmla="*/ 108 w 120"/>
                <a:gd name="T63" fmla="*/ 69 h 120"/>
                <a:gd name="T64" fmla="*/ 120 w 120"/>
                <a:gd name="T65" fmla="*/ 6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0" h="120">
                  <a:moveTo>
                    <a:pt x="120" y="68"/>
                  </a:moveTo>
                  <a:cubicBezTo>
                    <a:pt x="120" y="53"/>
                    <a:pt x="120" y="53"/>
                    <a:pt x="120" y="53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107" y="44"/>
                    <a:pt x="104" y="38"/>
                    <a:pt x="100" y="3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97" y="12"/>
                    <a:pt x="97" y="12"/>
                    <a:pt x="97" y="12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2" y="16"/>
                    <a:pt x="76" y="14"/>
                    <a:pt x="69" y="1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5" y="14"/>
                    <a:pt x="38" y="16"/>
                    <a:pt x="33" y="20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17" y="38"/>
                    <a:pt x="14" y="44"/>
                    <a:pt x="13" y="5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4" y="76"/>
                    <a:pt x="17" y="82"/>
                    <a:pt x="21" y="8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8" y="104"/>
                    <a:pt x="45" y="106"/>
                    <a:pt x="51" y="108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67" y="120"/>
                    <a:pt x="67" y="120"/>
                    <a:pt x="67" y="120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76" y="107"/>
                    <a:pt x="82" y="104"/>
                    <a:pt x="88" y="100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108" y="97"/>
                    <a:pt x="108" y="97"/>
                    <a:pt x="108" y="97"/>
                  </a:cubicBezTo>
                  <a:cubicBezTo>
                    <a:pt x="100" y="88"/>
                    <a:pt x="100" y="88"/>
                    <a:pt x="100" y="88"/>
                  </a:cubicBezTo>
                  <a:cubicBezTo>
                    <a:pt x="104" y="82"/>
                    <a:pt x="107" y="76"/>
                    <a:pt x="108" y="69"/>
                  </a:cubicBezTo>
                  <a:lnTo>
                    <a:pt x="120" y="68"/>
                  </a:lnTo>
                  <a:close/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Oval 28"/>
            <p:cNvSpPr>
              <a:spLocks noChangeArrowheads="1"/>
            </p:cNvSpPr>
            <p:nvPr/>
          </p:nvSpPr>
          <p:spPr bwMode="auto">
            <a:xfrm>
              <a:off x="9993313" y="587375"/>
              <a:ext cx="76200" cy="76200"/>
            </a:xfrm>
            <a:prstGeom prst="ellips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3" name="Freeform 29"/>
          <p:cNvSpPr>
            <a:spLocks/>
          </p:cNvSpPr>
          <p:nvPr/>
        </p:nvSpPr>
        <p:spPr bwMode="auto">
          <a:xfrm>
            <a:off x="1562586" y="1956990"/>
            <a:ext cx="190500" cy="381000"/>
          </a:xfrm>
          <a:custGeom>
            <a:avLst/>
            <a:gdLst>
              <a:gd name="T0" fmla="*/ 0 w 120"/>
              <a:gd name="T1" fmla="*/ 240 h 240"/>
              <a:gd name="T2" fmla="*/ 120 w 120"/>
              <a:gd name="T3" fmla="*/ 120 h 240"/>
              <a:gd name="T4" fmla="*/ 0 w 120"/>
              <a:gd name="T5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0" h="240">
                <a:moveTo>
                  <a:pt x="0" y="240"/>
                </a:moveTo>
                <a:lnTo>
                  <a:pt x="120" y="120"/>
                </a:lnTo>
                <a:lnTo>
                  <a:pt x="0" y="0"/>
                </a:lnTo>
              </a:path>
            </a:pathLst>
          </a:custGeom>
          <a:noFill/>
          <a:ln w="25400" cap="rnd">
            <a:solidFill>
              <a:srgbClr val="C9916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4" name="组合 33"/>
          <p:cNvGrpSpPr/>
          <p:nvPr/>
        </p:nvGrpSpPr>
        <p:grpSpPr>
          <a:xfrm>
            <a:off x="676955" y="1956990"/>
            <a:ext cx="381000" cy="381000"/>
            <a:chOff x="1966913" y="1839912"/>
            <a:chExt cx="381000" cy="381000"/>
          </a:xfrm>
        </p:grpSpPr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1966913" y="1839912"/>
              <a:ext cx="190500" cy="381000"/>
            </a:xfrm>
            <a:custGeom>
              <a:avLst/>
              <a:gdLst>
                <a:gd name="T0" fmla="*/ 0 w 120"/>
                <a:gd name="T1" fmla="*/ 240 h 240"/>
                <a:gd name="T2" fmla="*/ 120 w 120"/>
                <a:gd name="T3" fmla="*/ 120 h 240"/>
                <a:gd name="T4" fmla="*/ 0 w 120"/>
                <a:gd name="T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240">
                  <a:moveTo>
                    <a:pt x="0" y="240"/>
                  </a:moveTo>
                  <a:lnTo>
                    <a:pt x="120" y="120"/>
                  </a:lnTo>
                  <a:lnTo>
                    <a:pt x="0" y="0"/>
                  </a:ln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2157413" y="1839912"/>
              <a:ext cx="190500" cy="381000"/>
            </a:xfrm>
            <a:custGeom>
              <a:avLst/>
              <a:gdLst>
                <a:gd name="T0" fmla="*/ 120 w 120"/>
                <a:gd name="T1" fmla="*/ 0 h 240"/>
                <a:gd name="T2" fmla="*/ 0 w 120"/>
                <a:gd name="T3" fmla="*/ 120 h 240"/>
                <a:gd name="T4" fmla="*/ 120 w 120"/>
                <a:gd name="T5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240">
                  <a:moveTo>
                    <a:pt x="120" y="0"/>
                  </a:moveTo>
                  <a:lnTo>
                    <a:pt x="0" y="120"/>
                  </a:lnTo>
                  <a:lnTo>
                    <a:pt x="120" y="240"/>
                  </a:ln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2257717" y="1939528"/>
            <a:ext cx="254000" cy="415925"/>
            <a:chOff x="4279900" y="1804987"/>
            <a:chExt cx="254000" cy="415925"/>
          </a:xfrm>
        </p:grpSpPr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4279900" y="1804987"/>
              <a:ext cx="254000" cy="241300"/>
            </a:xfrm>
            <a:custGeom>
              <a:avLst/>
              <a:gdLst>
                <a:gd name="T0" fmla="*/ 80 w 80"/>
                <a:gd name="T1" fmla="*/ 65 h 76"/>
                <a:gd name="T2" fmla="*/ 0 w 80"/>
                <a:gd name="T3" fmla="*/ 65 h 76"/>
                <a:gd name="T4" fmla="*/ 0 w 80"/>
                <a:gd name="T5" fmla="*/ 11 h 76"/>
                <a:gd name="T6" fmla="*/ 80 w 80"/>
                <a:gd name="T7" fmla="*/ 11 h 76"/>
                <a:gd name="T8" fmla="*/ 80 w 80"/>
                <a:gd name="T9" fmla="*/ 6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76">
                  <a:moveTo>
                    <a:pt x="80" y="65"/>
                  </a:moveTo>
                  <a:cubicBezTo>
                    <a:pt x="53" y="55"/>
                    <a:pt x="27" y="76"/>
                    <a:pt x="0" y="6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7" y="22"/>
                    <a:pt x="53" y="0"/>
                    <a:pt x="80" y="11"/>
                  </a:cubicBezTo>
                  <a:lnTo>
                    <a:pt x="80" y="65"/>
                  </a:lnTo>
                  <a:close/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Line 33"/>
            <p:cNvSpPr>
              <a:spLocks noChangeShapeType="1"/>
            </p:cNvSpPr>
            <p:nvPr/>
          </p:nvSpPr>
          <p:spPr bwMode="auto">
            <a:xfrm>
              <a:off x="4279900" y="1839912"/>
              <a:ext cx="0" cy="38100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0" name="Freeform 34"/>
          <p:cNvSpPr>
            <a:spLocks/>
          </p:cNvSpPr>
          <p:nvPr/>
        </p:nvSpPr>
        <p:spPr bwMode="auto">
          <a:xfrm>
            <a:off x="3016348" y="1966515"/>
            <a:ext cx="381000" cy="361950"/>
          </a:xfrm>
          <a:custGeom>
            <a:avLst/>
            <a:gdLst>
              <a:gd name="T0" fmla="*/ 120 w 120"/>
              <a:gd name="T1" fmla="*/ 33 h 114"/>
              <a:gd name="T2" fmla="*/ 87 w 120"/>
              <a:gd name="T3" fmla="*/ 0 h 114"/>
              <a:gd name="T4" fmla="*/ 60 w 120"/>
              <a:gd name="T5" fmla="*/ 13 h 114"/>
              <a:gd name="T6" fmla="*/ 33 w 120"/>
              <a:gd name="T7" fmla="*/ 0 h 114"/>
              <a:gd name="T8" fmla="*/ 0 w 120"/>
              <a:gd name="T9" fmla="*/ 33 h 114"/>
              <a:gd name="T10" fmla="*/ 7 w 120"/>
              <a:gd name="T11" fmla="*/ 54 h 114"/>
              <a:gd name="T12" fmla="*/ 8 w 120"/>
              <a:gd name="T13" fmla="*/ 54 h 114"/>
              <a:gd name="T14" fmla="*/ 60 w 120"/>
              <a:gd name="T15" fmla="*/ 114 h 114"/>
              <a:gd name="T16" fmla="*/ 113 w 120"/>
              <a:gd name="T17" fmla="*/ 54 h 114"/>
              <a:gd name="T18" fmla="*/ 120 w 120"/>
              <a:gd name="T19" fmla="*/ 33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0" h="114">
                <a:moveTo>
                  <a:pt x="120" y="33"/>
                </a:moveTo>
                <a:cubicBezTo>
                  <a:pt x="120" y="15"/>
                  <a:pt x="105" y="0"/>
                  <a:pt x="87" y="0"/>
                </a:cubicBezTo>
                <a:cubicBezTo>
                  <a:pt x="76" y="0"/>
                  <a:pt x="66" y="5"/>
                  <a:pt x="60" y="13"/>
                </a:cubicBezTo>
                <a:cubicBezTo>
                  <a:pt x="54" y="5"/>
                  <a:pt x="44" y="0"/>
                  <a:pt x="33" y="0"/>
                </a:cubicBezTo>
                <a:cubicBezTo>
                  <a:pt x="15" y="0"/>
                  <a:pt x="0" y="15"/>
                  <a:pt x="0" y="33"/>
                </a:cubicBezTo>
                <a:cubicBezTo>
                  <a:pt x="0" y="41"/>
                  <a:pt x="3" y="48"/>
                  <a:pt x="7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8" y="55"/>
                  <a:pt x="60" y="114"/>
                  <a:pt x="60" y="114"/>
                </a:cubicBezTo>
                <a:cubicBezTo>
                  <a:pt x="113" y="54"/>
                  <a:pt x="113" y="54"/>
                  <a:pt x="113" y="54"/>
                </a:cubicBezTo>
                <a:cubicBezTo>
                  <a:pt x="117" y="48"/>
                  <a:pt x="120" y="41"/>
                  <a:pt x="120" y="33"/>
                </a:cubicBezTo>
                <a:close/>
              </a:path>
            </a:pathLst>
          </a:custGeom>
          <a:noFill/>
          <a:ln w="25400" cap="rnd">
            <a:solidFill>
              <a:srgbClr val="C9916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1" name="组合 40"/>
          <p:cNvGrpSpPr/>
          <p:nvPr/>
        </p:nvGrpSpPr>
        <p:grpSpPr>
          <a:xfrm>
            <a:off x="3901979" y="1956990"/>
            <a:ext cx="317500" cy="381000"/>
            <a:chOff x="6497638" y="1839912"/>
            <a:chExt cx="317500" cy="381000"/>
          </a:xfrm>
        </p:grpSpPr>
        <p:sp>
          <p:nvSpPr>
            <p:cNvPr id="42" name="Freeform 35"/>
            <p:cNvSpPr>
              <a:spLocks/>
            </p:cNvSpPr>
            <p:nvPr/>
          </p:nvSpPr>
          <p:spPr bwMode="auto">
            <a:xfrm>
              <a:off x="6497638" y="1909762"/>
              <a:ext cx="317500" cy="311150"/>
            </a:xfrm>
            <a:custGeom>
              <a:avLst/>
              <a:gdLst>
                <a:gd name="T0" fmla="*/ 63 w 100"/>
                <a:gd name="T1" fmla="*/ 0 h 98"/>
                <a:gd name="T2" fmla="*/ 100 w 100"/>
                <a:gd name="T3" fmla="*/ 48 h 98"/>
                <a:gd name="T4" fmla="*/ 50 w 100"/>
                <a:gd name="T5" fmla="*/ 98 h 98"/>
                <a:gd name="T6" fmla="*/ 0 w 100"/>
                <a:gd name="T7" fmla="*/ 48 h 98"/>
                <a:gd name="T8" fmla="*/ 37 w 100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98">
                  <a:moveTo>
                    <a:pt x="63" y="0"/>
                  </a:moveTo>
                  <a:cubicBezTo>
                    <a:pt x="84" y="6"/>
                    <a:pt x="100" y="25"/>
                    <a:pt x="100" y="48"/>
                  </a:cubicBezTo>
                  <a:cubicBezTo>
                    <a:pt x="100" y="76"/>
                    <a:pt x="78" y="98"/>
                    <a:pt x="50" y="98"/>
                  </a:cubicBezTo>
                  <a:cubicBezTo>
                    <a:pt x="23" y="98"/>
                    <a:pt x="0" y="76"/>
                    <a:pt x="0" y="48"/>
                  </a:cubicBezTo>
                  <a:cubicBezTo>
                    <a:pt x="0" y="25"/>
                    <a:pt x="16" y="6"/>
                    <a:pt x="37" y="0"/>
                  </a:cubicBez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Line 36"/>
            <p:cNvSpPr>
              <a:spLocks noChangeShapeType="1"/>
            </p:cNvSpPr>
            <p:nvPr/>
          </p:nvSpPr>
          <p:spPr bwMode="auto">
            <a:xfrm>
              <a:off x="6656388" y="1839912"/>
              <a:ext cx="0" cy="18415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4724110" y="1956990"/>
            <a:ext cx="381000" cy="381000"/>
            <a:chOff x="7591425" y="1839912"/>
            <a:chExt cx="381000" cy="381000"/>
          </a:xfrm>
        </p:grpSpPr>
        <p:sp>
          <p:nvSpPr>
            <p:cNvPr id="45" name="Oval 37"/>
            <p:cNvSpPr>
              <a:spLocks noChangeArrowheads="1"/>
            </p:cNvSpPr>
            <p:nvPr/>
          </p:nvSpPr>
          <p:spPr bwMode="auto">
            <a:xfrm>
              <a:off x="7591425" y="1839912"/>
              <a:ext cx="381000" cy="381000"/>
            </a:xfrm>
            <a:prstGeom prst="ellips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38"/>
            <p:cNvSpPr>
              <a:spLocks/>
            </p:cNvSpPr>
            <p:nvPr/>
          </p:nvSpPr>
          <p:spPr bwMode="auto">
            <a:xfrm>
              <a:off x="7781925" y="1887537"/>
              <a:ext cx="79375" cy="222250"/>
            </a:xfrm>
            <a:custGeom>
              <a:avLst/>
              <a:gdLst>
                <a:gd name="T0" fmla="*/ 0 w 50"/>
                <a:gd name="T1" fmla="*/ 0 h 140"/>
                <a:gd name="T2" fmla="*/ 0 w 50"/>
                <a:gd name="T3" fmla="*/ 90 h 140"/>
                <a:gd name="T4" fmla="*/ 50 w 50"/>
                <a:gd name="T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140">
                  <a:moveTo>
                    <a:pt x="0" y="0"/>
                  </a:moveTo>
                  <a:lnTo>
                    <a:pt x="0" y="90"/>
                  </a:lnTo>
                  <a:lnTo>
                    <a:pt x="50" y="140"/>
                  </a:ln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5609741" y="1956990"/>
            <a:ext cx="342900" cy="381000"/>
            <a:chOff x="8736013" y="1839912"/>
            <a:chExt cx="342900" cy="381000"/>
          </a:xfrm>
        </p:grpSpPr>
        <p:sp>
          <p:nvSpPr>
            <p:cNvPr id="48" name="Freeform 39"/>
            <p:cNvSpPr>
              <a:spLocks/>
            </p:cNvSpPr>
            <p:nvPr/>
          </p:nvSpPr>
          <p:spPr bwMode="auto">
            <a:xfrm>
              <a:off x="8736013" y="2144712"/>
              <a:ext cx="342900" cy="76200"/>
            </a:xfrm>
            <a:custGeom>
              <a:avLst/>
              <a:gdLst>
                <a:gd name="T0" fmla="*/ 216 w 216"/>
                <a:gd name="T1" fmla="*/ 0 h 48"/>
                <a:gd name="T2" fmla="*/ 216 w 216"/>
                <a:gd name="T3" fmla="*/ 48 h 48"/>
                <a:gd name="T4" fmla="*/ 0 w 216"/>
                <a:gd name="T5" fmla="*/ 48 h 48"/>
                <a:gd name="T6" fmla="*/ 0 w 216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" h="48">
                  <a:moveTo>
                    <a:pt x="216" y="0"/>
                  </a:moveTo>
                  <a:lnTo>
                    <a:pt x="216" y="48"/>
                  </a:lnTo>
                  <a:lnTo>
                    <a:pt x="0" y="48"/>
                  </a:lnTo>
                  <a:lnTo>
                    <a:pt x="0" y="0"/>
                  </a:ln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0"/>
            <p:cNvSpPr>
              <a:spLocks/>
            </p:cNvSpPr>
            <p:nvPr/>
          </p:nvSpPr>
          <p:spPr bwMode="auto">
            <a:xfrm>
              <a:off x="8809038" y="1839912"/>
              <a:ext cx="196850" cy="98425"/>
            </a:xfrm>
            <a:custGeom>
              <a:avLst/>
              <a:gdLst>
                <a:gd name="T0" fmla="*/ 124 w 124"/>
                <a:gd name="T1" fmla="*/ 62 h 62"/>
                <a:gd name="T2" fmla="*/ 62 w 124"/>
                <a:gd name="T3" fmla="*/ 0 h 62"/>
                <a:gd name="T4" fmla="*/ 0 w 124"/>
                <a:gd name="T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4" h="62">
                  <a:moveTo>
                    <a:pt x="124" y="62"/>
                  </a:moveTo>
                  <a:lnTo>
                    <a:pt x="62" y="0"/>
                  </a:lnTo>
                  <a:lnTo>
                    <a:pt x="0" y="62"/>
                  </a:ln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Line 41"/>
            <p:cNvSpPr>
              <a:spLocks noChangeShapeType="1"/>
            </p:cNvSpPr>
            <p:nvPr/>
          </p:nvSpPr>
          <p:spPr bwMode="auto">
            <a:xfrm flipV="1">
              <a:off x="8907463" y="1839912"/>
              <a:ext cx="0" cy="30480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1" name="组合 50"/>
          <p:cNvGrpSpPr/>
          <p:nvPr/>
        </p:nvGrpSpPr>
        <p:grpSpPr>
          <a:xfrm>
            <a:off x="6457271" y="1956990"/>
            <a:ext cx="342900" cy="381000"/>
            <a:chOff x="9859963" y="1839912"/>
            <a:chExt cx="342900" cy="381000"/>
          </a:xfrm>
        </p:grpSpPr>
        <p:sp>
          <p:nvSpPr>
            <p:cNvPr id="52" name="Freeform 42"/>
            <p:cNvSpPr>
              <a:spLocks/>
            </p:cNvSpPr>
            <p:nvPr/>
          </p:nvSpPr>
          <p:spPr bwMode="auto">
            <a:xfrm>
              <a:off x="9859963" y="2144712"/>
              <a:ext cx="342900" cy="76200"/>
            </a:xfrm>
            <a:custGeom>
              <a:avLst/>
              <a:gdLst>
                <a:gd name="T0" fmla="*/ 216 w 216"/>
                <a:gd name="T1" fmla="*/ 0 h 48"/>
                <a:gd name="T2" fmla="*/ 216 w 216"/>
                <a:gd name="T3" fmla="*/ 48 h 48"/>
                <a:gd name="T4" fmla="*/ 0 w 216"/>
                <a:gd name="T5" fmla="*/ 48 h 48"/>
                <a:gd name="T6" fmla="*/ 0 w 216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" h="48">
                  <a:moveTo>
                    <a:pt x="216" y="0"/>
                  </a:moveTo>
                  <a:lnTo>
                    <a:pt x="216" y="48"/>
                  </a:lnTo>
                  <a:lnTo>
                    <a:pt x="0" y="48"/>
                  </a:lnTo>
                  <a:lnTo>
                    <a:pt x="0" y="0"/>
                  </a:ln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3"/>
            <p:cNvSpPr>
              <a:spLocks/>
            </p:cNvSpPr>
            <p:nvPr/>
          </p:nvSpPr>
          <p:spPr bwMode="auto">
            <a:xfrm>
              <a:off x="9932988" y="2046287"/>
              <a:ext cx="196850" cy="98425"/>
            </a:xfrm>
            <a:custGeom>
              <a:avLst/>
              <a:gdLst>
                <a:gd name="T0" fmla="*/ 0 w 124"/>
                <a:gd name="T1" fmla="*/ 0 h 62"/>
                <a:gd name="T2" fmla="*/ 62 w 124"/>
                <a:gd name="T3" fmla="*/ 62 h 62"/>
                <a:gd name="T4" fmla="*/ 124 w 124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4" h="62">
                  <a:moveTo>
                    <a:pt x="0" y="0"/>
                  </a:moveTo>
                  <a:lnTo>
                    <a:pt x="62" y="62"/>
                  </a:lnTo>
                  <a:lnTo>
                    <a:pt x="124" y="0"/>
                  </a:ln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Line 44"/>
            <p:cNvSpPr>
              <a:spLocks noChangeShapeType="1"/>
            </p:cNvSpPr>
            <p:nvPr/>
          </p:nvSpPr>
          <p:spPr bwMode="auto">
            <a:xfrm>
              <a:off x="10031413" y="1839912"/>
              <a:ext cx="0" cy="30480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5" name="Freeform 45"/>
          <p:cNvSpPr>
            <a:spLocks/>
          </p:cNvSpPr>
          <p:nvPr/>
        </p:nvSpPr>
        <p:spPr bwMode="auto">
          <a:xfrm>
            <a:off x="724580" y="3248025"/>
            <a:ext cx="314325" cy="381000"/>
          </a:xfrm>
          <a:custGeom>
            <a:avLst/>
            <a:gdLst>
              <a:gd name="T0" fmla="*/ 0 w 198"/>
              <a:gd name="T1" fmla="*/ 240 h 240"/>
              <a:gd name="T2" fmla="*/ 198 w 198"/>
              <a:gd name="T3" fmla="*/ 120 h 240"/>
              <a:gd name="T4" fmla="*/ 0 w 198"/>
              <a:gd name="T5" fmla="*/ 0 h 240"/>
              <a:gd name="T6" fmla="*/ 0 w 198"/>
              <a:gd name="T7" fmla="*/ 24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8" h="240">
                <a:moveTo>
                  <a:pt x="0" y="240"/>
                </a:moveTo>
                <a:lnTo>
                  <a:pt x="198" y="120"/>
                </a:lnTo>
                <a:lnTo>
                  <a:pt x="0" y="0"/>
                </a:lnTo>
                <a:lnTo>
                  <a:pt x="0" y="240"/>
                </a:lnTo>
                <a:close/>
              </a:path>
            </a:pathLst>
          </a:custGeom>
          <a:noFill/>
          <a:ln w="25400" cap="rnd">
            <a:solidFill>
              <a:srgbClr val="C9916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6" name="组合 55"/>
          <p:cNvGrpSpPr/>
          <p:nvPr/>
        </p:nvGrpSpPr>
        <p:grpSpPr>
          <a:xfrm>
            <a:off x="1505436" y="3322638"/>
            <a:ext cx="381000" cy="231775"/>
            <a:chOff x="3097213" y="3317875"/>
            <a:chExt cx="381000" cy="231775"/>
          </a:xfrm>
        </p:grpSpPr>
        <p:sp>
          <p:nvSpPr>
            <p:cNvPr id="57" name="Freeform 46"/>
            <p:cNvSpPr>
              <a:spLocks/>
            </p:cNvSpPr>
            <p:nvPr/>
          </p:nvSpPr>
          <p:spPr bwMode="auto">
            <a:xfrm>
              <a:off x="3097213" y="3317875"/>
              <a:ext cx="187325" cy="228600"/>
            </a:xfrm>
            <a:custGeom>
              <a:avLst/>
              <a:gdLst>
                <a:gd name="T0" fmla="*/ 0 w 118"/>
                <a:gd name="T1" fmla="*/ 144 h 144"/>
                <a:gd name="T2" fmla="*/ 118 w 118"/>
                <a:gd name="T3" fmla="*/ 72 h 144"/>
                <a:gd name="T4" fmla="*/ 0 w 118"/>
                <a:gd name="T5" fmla="*/ 0 h 144"/>
                <a:gd name="T6" fmla="*/ 0 w 118"/>
                <a:gd name="T7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44">
                  <a:moveTo>
                    <a:pt x="0" y="144"/>
                  </a:moveTo>
                  <a:lnTo>
                    <a:pt x="118" y="72"/>
                  </a:lnTo>
                  <a:lnTo>
                    <a:pt x="0" y="0"/>
                  </a:lnTo>
                  <a:lnTo>
                    <a:pt x="0" y="144"/>
                  </a:lnTo>
                  <a:close/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7"/>
            <p:cNvSpPr>
              <a:spLocks/>
            </p:cNvSpPr>
            <p:nvPr/>
          </p:nvSpPr>
          <p:spPr bwMode="auto">
            <a:xfrm>
              <a:off x="3287713" y="3321050"/>
              <a:ext cx="190500" cy="228600"/>
            </a:xfrm>
            <a:custGeom>
              <a:avLst/>
              <a:gdLst>
                <a:gd name="T0" fmla="*/ 0 w 120"/>
                <a:gd name="T1" fmla="*/ 144 h 144"/>
                <a:gd name="T2" fmla="*/ 120 w 120"/>
                <a:gd name="T3" fmla="*/ 72 h 144"/>
                <a:gd name="T4" fmla="*/ 0 w 120"/>
                <a:gd name="T5" fmla="*/ 0 h 144"/>
                <a:gd name="T6" fmla="*/ 0 w 120"/>
                <a:gd name="T7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0" h="144">
                  <a:moveTo>
                    <a:pt x="0" y="144"/>
                  </a:moveTo>
                  <a:lnTo>
                    <a:pt x="120" y="72"/>
                  </a:lnTo>
                  <a:lnTo>
                    <a:pt x="0" y="0"/>
                  </a:lnTo>
                  <a:lnTo>
                    <a:pt x="0" y="144"/>
                  </a:lnTo>
                  <a:close/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9" name="组合 58"/>
          <p:cNvGrpSpPr/>
          <p:nvPr/>
        </p:nvGrpSpPr>
        <p:grpSpPr>
          <a:xfrm>
            <a:off x="2352967" y="3248025"/>
            <a:ext cx="317500" cy="381000"/>
            <a:chOff x="4248150" y="3241675"/>
            <a:chExt cx="317500" cy="381000"/>
          </a:xfrm>
        </p:grpSpPr>
        <p:sp>
          <p:nvSpPr>
            <p:cNvPr id="60" name="Freeform 48"/>
            <p:cNvSpPr>
              <a:spLocks/>
            </p:cNvSpPr>
            <p:nvPr/>
          </p:nvSpPr>
          <p:spPr bwMode="auto">
            <a:xfrm>
              <a:off x="4248150" y="3244850"/>
              <a:ext cx="311150" cy="374650"/>
            </a:xfrm>
            <a:custGeom>
              <a:avLst/>
              <a:gdLst>
                <a:gd name="T0" fmla="*/ 0 w 196"/>
                <a:gd name="T1" fmla="*/ 236 h 236"/>
                <a:gd name="T2" fmla="*/ 196 w 196"/>
                <a:gd name="T3" fmla="*/ 118 h 236"/>
                <a:gd name="T4" fmla="*/ 0 w 196"/>
                <a:gd name="T5" fmla="*/ 0 h 236"/>
                <a:gd name="T6" fmla="*/ 0 w 196"/>
                <a:gd name="T7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6" h="236">
                  <a:moveTo>
                    <a:pt x="0" y="236"/>
                  </a:moveTo>
                  <a:lnTo>
                    <a:pt x="196" y="118"/>
                  </a:lnTo>
                  <a:lnTo>
                    <a:pt x="0" y="0"/>
                  </a:lnTo>
                  <a:lnTo>
                    <a:pt x="0" y="236"/>
                  </a:lnTo>
                  <a:close/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Line 49"/>
            <p:cNvSpPr>
              <a:spLocks noChangeShapeType="1"/>
            </p:cNvSpPr>
            <p:nvPr/>
          </p:nvSpPr>
          <p:spPr bwMode="auto">
            <a:xfrm flipV="1">
              <a:off x="4565650" y="3241675"/>
              <a:ext cx="0" cy="38100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2" name="Rectangle 50"/>
          <p:cNvSpPr>
            <a:spLocks noChangeArrowheads="1"/>
          </p:cNvSpPr>
          <p:nvPr/>
        </p:nvSpPr>
        <p:spPr bwMode="auto">
          <a:xfrm>
            <a:off x="3895629" y="3248025"/>
            <a:ext cx="381000" cy="381000"/>
          </a:xfrm>
          <a:prstGeom prst="rect">
            <a:avLst/>
          </a:prstGeom>
          <a:noFill/>
          <a:ln w="25400" cap="rnd">
            <a:solidFill>
              <a:srgbClr val="C9916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51"/>
          <p:cNvSpPr>
            <a:spLocks/>
          </p:cNvSpPr>
          <p:nvPr/>
        </p:nvSpPr>
        <p:spPr bwMode="auto">
          <a:xfrm>
            <a:off x="4743160" y="3257550"/>
            <a:ext cx="381000" cy="361950"/>
          </a:xfrm>
          <a:custGeom>
            <a:avLst/>
            <a:gdLst>
              <a:gd name="T0" fmla="*/ 154 w 240"/>
              <a:gd name="T1" fmla="*/ 78 h 228"/>
              <a:gd name="T2" fmla="*/ 120 w 240"/>
              <a:gd name="T3" fmla="*/ 0 h 228"/>
              <a:gd name="T4" fmla="*/ 86 w 240"/>
              <a:gd name="T5" fmla="*/ 78 h 228"/>
              <a:gd name="T6" fmla="*/ 0 w 240"/>
              <a:gd name="T7" fmla="*/ 86 h 228"/>
              <a:gd name="T8" fmla="*/ 66 w 240"/>
              <a:gd name="T9" fmla="*/ 142 h 228"/>
              <a:gd name="T10" fmla="*/ 46 w 240"/>
              <a:gd name="T11" fmla="*/ 228 h 228"/>
              <a:gd name="T12" fmla="*/ 120 w 240"/>
              <a:gd name="T13" fmla="*/ 182 h 228"/>
              <a:gd name="T14" fmla="*/ 194 w 240"/>
              <a:gd name="T15" fmla="*/ 228 h 228"/>
              <a:gd name="T16" fmla="*/ 174 w 240"/>
              <a:gd name="T17" fmla="*/ 142 h 228"/>
              <a:gd name="T18" fmla="*/ 240 w 240"/>
              <a:gd name="T19" fmla="*/ 86 h 228"/>
              <a:gd name="T20" fmla="*/ 154 w 240"/>
              <a:gd name="T21" fmla="*/ 78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0" h="228">
                <a:moveTo>
                  <a:pt x="154" y="78"/>
                </a:moveTo>
                <a:lnTo>
                  <a:pt x="120" y="0"/>
                </a:lnTo>
                <a:lnTo>
                  <a:pt x="86" y="78"/>
                </a:lnTo>
                <a:lnTo>
                  <a:pt x="0" y="86"/>
                </a:lnTo>
                <a:lnTo>
                  <a:pt x="66" y="142"/>
                </a:lnTo>
                <a:lnTo>
                  <a:pt x="46" y="228"/>
                </a:lnTo>
                <a:lnTo>
                  <a:pt x="120" y="182"/>
                </a:lnTo>
                <a:lnTo>
                  <a:pt x="194" y="228"/>
                </a:lnTo>
                <a:lnTo>
                  <a:pt x="174" y="142"/>
                </a:lnTo>
                <a:lnTo>
                  <a:pt x="240" y="86"/>
                </a:lnTo>
                <a:lnTo>
                  <a:pt x="154" y="78"/>
                </a:lnTo>
                <a:close/>
              </a:path>
            </a:pathLst>
          </a:custGeom>
          <a:noFill/>
          <a:ln w="25400" cap="rnd">
            <a:solidFill>
              <a:srgbClr val="C9916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4" name="组合 63"/>
          <p:cNvGrpSpPr/>
          <p:nvPr/>
        </p:nvGrpSpPr>
        <p:grpSpPr>
          <a:xfrm>
            <a:off x="5590691" y="3248025"/>
            <a:ext cx="381000" cy="381000"/>
            <a:chOff x="8716963" y="3241675"/>
            <a:chExt cx="381000" cy="381000"/>
          </a:xfrm>
        </p:grpSpPr>
        <p:sp>
          <p:nvSpPr>
            <p:cNvPr id="65" name="Oval 52"/>
            <p:cNvSpPr>
              <a:spLocks noChangeArrowheads="1"/>
            </p:cNvSpPr>
            <p:nvPr/>
          </p:nvSpPr>
          <p:spPr bwMode="auto">
            <a:xfrm>
              <a:off x="8831263" y="3355975"/>
              <a:ext cx="152400" cy="152400"/>
            </a:xfrm>
            <a:prstGeom prst="ellips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Line 53"/>
            <p:cNvSpPr>
              <a:spLocks noChangeShapeType="1"/>
            </p:cNvSpPr>
            <p:nvPr/>
          </p:nvSpPr>
          <p:spPr bwMode="auto">
            <a:xfrm>
              <a:off x="8907463" y="3543300"/>
              <a:ext cx="0" cy="79375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Line 54"/>
            <p:cNvSpPr>
              <a:spLocks noChangeShapeType="1"/>
            </p:cNvSpPr>
            <p:nvPr/>
          </p:nvSpPr>
          <p:spPr bwMode="auto">
            <a:xfrm>
              <a:off x="8907463" y="3241675"/>
              <a:ext cx="0" cy="7620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Line 55"/>
            <p:cNvSpPr>
              <a:spLocks noChangeShapeType="1"/>
            </p:cNvSpPr>
            <p:nvPr/>
          </p:nvSpPr>
          <p:spPr bwMode="auto">
            <a:xfrm>
              <a:off x="8986838" y="3511550"/>
              <a:ext cx="57150" cy="53975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Line 56"/>
            <p:cNvSpPr>
              <a:spLocks noChangeShapeType="1"/>
            </p:cNvSpPr>
            <p:nvPr/>
          </p:nvSpPr>
          <p:spPr bwMode="auto">
            <a:xfrm>
              <a:off x="8774113" y="3295650"/>
              <a:ext cx="53975" cy="5715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Line 57"/>
            <p:cNvSpPr>
              <a:spLocks noChangeShapeType="1"/>
            </p:cNvSpPr>
            <p:nvPr/>
          </p:nvSpPr>
          <p:spPr bwMode="auto">
            <a:xfrm>
              <a:off x="9021763" y="3432175"/>
              <a:ext cx="76200" cy="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Line 58"/>
            <p:cNvSpPr>
              <a:spLocks noChangeShapeType="1"/>
            </p:cNvSpPr>
            <p:nvPr/>
          </p:nvSpPr>
          <p:spPr bwMode="auto">
            <a:xfrm>
              <a:off x="8716963" y="3432175"/>
              <a:ext cx="79375" cy="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Line 59"/>
            <p:cNvSpPr>
              <a:spLocks noChangeShapeType="1"/>
            </p:cNvSpPr>
            <p:nvPr/>
          </p:nvSpPr>
          <p:spPr bwMode="auto">
            <a:xfrm flipV="1">
              <a:off x="8986838" y="3295650"/>
              <a:ext cx="57150" cy="5715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Line 60"/>
            <p:cNvSpPr>
              <a:spLocks noChangeShapeType="1"/>
            </p:cNvSpPr>
            <p:nvPr/>
          </p:nvSpPr>
          <p:spPr bwMode="auto">
            <a:xfrm flipV="1">
              <a:off x="8774113" y="3511550"/>
              <a:ext cx="53975" cy="53975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4" name="Freeform 61"/>
          <p:cNvSpPr>
            <a:spLocks/>
          </p:cNvSpPr>
          <p:nvPr/>
        </p:nvSpPr>
        <p:spPr bwMode="auto">
          <a:xfrm>
            <a:off x="6438221" y="3311525"/>
            <a:ext cx="381000" cy="254000"/>
          </a:xfrm>
          <a:custGeom>
            <a:avLst/>
            <a:gdLst>
              <a:gd name="T0" fmla="*/ 0 w 240"/>
              <a:gd name="T1" fmla="*/ 80 h 160"/>
              <a:gd name="T2" fmla="*/ 80 w 240"/>
              <a:gd name="T3" fmla="*/ 160 h 160"/>
              <a:gd name="T4" fmla="*/ 240 w 240"/>
              <a:gd name="T5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0" h="160">
                <a:moveTo>
                  <a:pt x="0" y="80"/>
                </a:moveTo>
                <a:lnTo>
                  <a:pt x="80" y="160"/>
                </a:lnTo>
                <a:lnTo>
                  <a:pt x="240" y="0"/>
                </a:lnTo>
              </a:path>
            </a:pathLst>
          </a:custGeom>
          <a:noFill/>
          <a:ln w="25400" cap="rnd">
            <a:solidFill>
              <a:srgbClr val="C9916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75" name="组合 74"/>
          <p:cNvGrpSpPr/>
          <p:nvPr/>
        </p:nvGrpSpPr>
        <p:grpSpPr>
          <a:xfrm>
            <a:off x="3136998" y="3248025"/>
            <a:ext cx="292100" cy="381000"/>
            <a:chOff x="5383213" y="3238500"/>
            <a:chExt cx="292100" cy="381000"/>
          </a:xfrm>
        </p:grpSpPr>
        <p:sp>
          <p:nvSpPr>
            <p:cNvPr id="76" name="Rectangle 62"/>
            <p:cNvSpPr>
              <a:spLocks noChangeArrowheads="1"/>
            </p:cNvSpPr>
            <p:nvPr/>
          </p:nvSpPr>
          <p:spPr bwMode="auto">
            <a:xfrm>
              <a:off x="5383213" y="3238500"/>
              <a:ext cx="101600" cy="381000"/>
            </a:xfrm>
            <a:prstGeom prst="rect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63"/>
            <p:cNvSpPr>
              <a:spLocks noChangeArrowheads="1"/>
            </p:cNvSpPr>
            <p:nvPr/>
          </p:nvSpPr>
          <p:spPr bwMode="auto">
            <a:xfrm>
              <a:off x="5573713" y="3238500"/>
              <a:ext cx="101600" cy="381000"/>
            </a:xfrm>
            <a:prstGeom prst="rect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8" name="组合 77"/>
          <p:cNvGrpSpPr/>
          <p:nvPr/>
        </p:nvGrpSpPr>
        <p:grpSpPr>
          <a:xfrm>
            <a:off x="4901195" y="5654675"/>
            <a:ext cx="381000" cy="381000"/>
            <a:chOff x="7591425" y="6042025"/>
            <a:chExt cx="381000" cy="381000"/>
          </a:xfrm>
        </p:grpSpPr>
        <p:sp>
          <p:nvSpPr>
            <p:cNvPr id="79" name="Rectangle 64"/>
            <p:cNvSpPr>
              <a:spLocks noChangeArrowheads="1"/>
            </p:cNvSpPr>
            <p:nvPr/>
          </p:nvSpPr>
          <p:spPr bwMode="auto">
            <a:xfrm>
              <a:off x="7591425" y="6042025"/>
              <a:ext cx="165100" cy="165100"/>
            </a:xfrm>
            <a:prstGeom prst="rect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Rectangle 65"/>
            <p:cNvSpPr>
              <a:spLocks noChangeArrowheads="1"/>
            </p:cNvSpPr>
            <p:nvPr/>
          </p:nvSpPr>
          <p:spPr bwMode="auto">
            <a:xfrm>
              <a:off x="7807325" y="6042025"/>
              <a:ext cx="165100" cy="165100"/>
            </a:xfrm>
            <a:prstGeom prst="rect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Rectangle 66"/>
            <p:cNvSpPr>
              <a:spLocks noChangeArrowheads="1"/>
            </p:cNvSpPr>
            <p:nvPr/>
          </p:nvSpPr>
          <p:spPr bwMode="auto">
            <a:xfrm>
              <a:off x="7591425" y="6257925"/>
              <a:ext cx="165100" cy="165100"/>
            </a:xfrm>
            <a:prstGeom prst="rect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Rectangle 67"/>
            <p:cNvSpPr>
              <a:spLocks noChangeArrowheads="1"/>
            </p:cNvSpPr>
            <p:nvPr/>
          </p:nvSpPr>
          <p:spPr bwMode="auto">
            <a:xfrm>
              <a:off x="7807325" y="6257925"/>
              <a:ext cx="165100" cy="165100"/>
            </a:xfrm>
            <a:prstGeom prst="rect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651555" y="5743575"/>
            <a:ext cx="381000" cy="203200"/>
            <a:chOff x="1966913" y="6140450"/>
            <a:chExt cx="381000" cy="203200"/>
          </a:xfrm>
        </p:grpSpPr>
        <p:sp>
          <p:nvSpPr>
            <p:cNvPr id="84" name="Freeform 68"/>
            <p:cNvSpPr>
              <a:spLocks/>
            </p:cNvSpPr>
            <p:nvPr/>
          </p:nvSpPr>
          <p:spPr bwMode="auto">
            <a:xfrm>
              <a:off x="2316163" y="6140450"/>
              <a:ext cx="31750" cy="63500"/>
            </a:xfrm>
            <a:custGeom>
              <a:avLst/>
              <a:gdLst>
                <a:gd name="T0" fmla="*/ 0 w 20"/>
                <a:gd name="T1" fmla="*/ 40 h 40"/>
                <a:gd name="T2" fmla="*/ 20 w 20"/>
                <a:gd name="T3" fmla="*/ 20 h 40"/>
                <a:gd name="T4" fmla="*/ 0 w 20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40">
                  <a:moveTo>
                    <a:pt x="0" y="40"/>
                  </a:move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69"/>
            <p:cNvSpPr>
              <a:spLocks/>
            </p:cNvSpPr>
            <p:nvPr/>
          </p:nvSpPr>
          <p:spPr bwMode="auto">
            <a:xfrm>
              <a:off x="2316163" y="6280150"/>
              <a:ext cx="31750" cy="63500"/>
            </a:xfrm>
            <a:custGeom>
              <a:avLst/>
              <a:gdLst>
                <a:gd name="T0" fmla="*/ 0 w 20"/>
                <a:gd name="T1" fmla="*/ 40 h 40"/>
                <a:gd name="T2" fmla="*/ 20 w 20"/>
                <a:gd name="T3" fmla="*/ 20 h 40"/>
                <a:gd name="T4" fmla="*/ 0 w 20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40">
                  <a:moveTo>
                    <a:pt x="0" y="40"/>
                  </a:move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70"/>
            <p:cNvSpPr>
              <a:spLocks/>
            </p:cNvSpPr>
            <p:nvPr/>
          </p:nvSpPr>
          <p:spPr bwMode="auto">
            <a:xfrm>
              <a:off x="2173288" y="6261100"/>
              <a:ext cx="171450" cy="50800"/>
            </a:xfrm>
            <a:custGeom>
              <a:avLst/>
              <a:gdLst>
                <a:gd name="T0" fmla="*/ 0 w 108"/>
                <a:gd name="T1" fmla="*/ 0 h 32"/>
                <a:gd name="T2" fmla="*/ 32 w 108"/>
                <a:gd name="T3" fmla="*/ 32 h 32"/>
                <a:gd name="T4" fmla="*/ 108 w 108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32">
                  <a:moveTo>
                    <a:pt x="0" y="0"/>
                  </a:moveTo>
                  <a:lnTo>
                    <a:pt x="32" y="32"/>
                  </a:lnTo>
                  <a:lnTo>
                    <a:pt x="108" y="32"/>
                  </a:ln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71"/>
            <p:cNvSpPr>
              <a:spLocks/>
            </p:cNvSpPr>
            <p:nvPr/>
          </p:nvSpPr>
          <p:spPr bwMode="auto">
            <a:xfrm>
              <a:off x="1966913" y="6172200"/>
              <a:ext cx="171450" cy="50800"/>
            </a:xfrm>
            <a:custGeom>
              <a:avLst/>
              <a:gdLst>
                <a:gd name="T0" fmla="*/ 0 w 108"/>
                <a:gd name="T1" fmla="*/ 0 h 32"/>
                <a:gd name="T2" fmla="*/ 74 w 108"/>
                <a:gd name="T3" fmla="*/ 0 h 32"/>
                <a:gd name="T4" fmla="*/ 108 w 108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32">
                  <a:moveTo>
                    <a:pt x="0" y="0"/>
                  </a:moveTo>
                  <a:lnTo>
                    <a:pt x="74" y="0"/>
                  </a:lnTo>
                  <a:lnTo>
                    <a:pt x="108" y="32"/>
                  </a:ln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72"/>
            <p:cNvSpPr>
              <a:spLocks/>
            </p:cNvSpPr>
            <p:nvPr/>
          </p:nvSpPr>
          <p:spPr bwMode="auto">
            <a:xfrm>
              <a:off x="1966913" y="6172200"/>
              <a:ext cx="377825" cy="139700"/>
            </a:xfrm>
            <a:custGeom>
              <a:avLst/>
              <a:gdLst>
                <a:gd name="T0" fmla="*/ 238 w 238"/>
                <a:gd name="T1" fmla="*/ 0 h 88"/>
                <a:gd name="T2" fmla="*/ 164 w 238"/>
                <a:gd name="T3" fmla="*/ 0 h 88"/>
                <a:gd name="T4" fmla="*/ 76 w 238"/>
                <a:gd name="T5" fmla="*/ 88 h 88"/>
                <a:gd name="T6" fmla="*/ 0 w 238"/>
                <a:gd name="T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8" h="88">
                  <a:moveTo>
                    <a:pt x="238" y="0"/>
                  </a:moveTo>
                  <a:lnTo>
                    <a:pt x="164" y="0"/>
                  </a:lnTo>
                  <a:lnTo>
                    <a:pt x="76" y="88"/>
                  </a:lnTo>
                  <a:lnTo>
                    <a:pt x="0" y="88"/>
                  </a:ln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9" name="组合 88"/>
          <p:cNvGrpSpPr/>
          <p:nvPr/>
        </p:nvGrpSpPr>
        <p:grpSpPr>
          <a:xfrm>
            <a:off x="1555458" y="5654675"/>
            <a:ext cx="273050" cy="381000"/>
            <a:chOff x="3135313" y="6051550"/>
            <a:chExt cx="273050" cy="381000"/>
          </a:xfrm>
        </p:grpSpPr>
        <p:sp>
          <p:nvSpPr>
            <p:cNvPr id="90" name="Freeform 73"/>
            <p:cNvSpPr>
              <a:spLocks/>
            </p:cNvSpPr>
            <p:nvPr/>
          </p:nvSpPr>
          <p:spPr bwMode="auto">
            <a:xfrm>
              <a:off x="3135313" y="6051550"/>
              <a:ext cx="273050" cy="381000"/>
            </a:xfrm>
            <a:custGeom>
              <a:avLst/>
              <a:gdLst>
                <a:gd name="T0" fmla="*/ 172 w 172"/>
                <a:gd name="T1" fmla="*/ 44 h 240"/>
                <a:gd name="T2" fmla="*/ 172 w 172"/>
                <a:gd name="T3" fmla="*/ 240 h 240"/>
                <a:gd name="T4" fmla="*/ 0 w 172"/>
                <a:gd name="T5" fmla="*/ 240 h 240"/>
                <a:gd name="T6" fmla="*/ 0 w 172"/>
                <a:gd name="T7" fmla="*/ 0 h 240"/>
                <a:gd name="T8" fmla="*/ 130 w 172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240">
                  <a:moveTo>
                    <a:pt x="172" y="44"/>
                  </a:moveTo>
                  <a:lnTo>
                    <a:pt x="172" y="240"/>
                  </a:lnTo>
                  <a:lnTo>
                    <a:pt x="0" y="240"/>
                  </a:lnTo>
                  <a:lnTo>
                    <a:pt x="0" y="0"/>
                  </a:lnTo>
                  <a:lnTo>
                    <a:pt x="130" y="0"/>
                  </a:ln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74"/>
            <p:cNvSpPr>
              <a:spLocks/>
            </p:cNvSpPr>
            <p:nvPr/>
          </p:nvSpPr>
          <p:spPr bwMode="auto">
            <a:xfrm>
              <a:off x="3341688" y="6051550"/>
              <a:ext cx="66675" cy="69850"/>
            </a:xfrm>
            <a:custGeom>
              <a:avLst/>
              <a:gdLst>
                <a:gd name="T0" fmla="*/ 42 w 42"/>
                <a:gd name="T1" fmla="*/ 44 h 44"/>
                <a:gd name="T2" fmla="*/ 0 w 42"/>
                <a:gd name="T3" fmla="*/ 0 h 44"/>
                <a:gd name="T4" fmla="*/ 0 w 42"/>
                <a:gd name="T5" fmla="*/ 44 h 44"/>
                <a:gd name="T6" fmla="*/ 42 w 42"/>
                <a:gd name="T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4">
                  <a:moveTo>
                    <a:pt x="42" y="44"/>
                  </a:moveTo>
                  <a:lnTo>
                    <a:pt x="0" y="0"/>
                  </a:lnTo>
                  <a:lnTo>
                    <a:pt x="0" y="44"/>
                  </a:lnTo>
                  <a:lnTo>
                    <a:pt x="42" y="44"/>
                  </a:lnTo>
                  <a:close/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2" name="组合 91"/>
          <p:cNvGrpSpPr/>
          <p:nvPr/>
        </p:nvGrpSpPr>
        <p:grpSpPr>
          <a:xfrm>
            <a:off x="2351411" y="5654675"/>
            <a:ext cx="273050" cy="381000"/>
            <a:chOff x="4270375" y="6051550"/>
            <a:chExt cx="273050" cy="381000"/>
          </a:xfrm>
        </p:grpSpPr>
        <p:sp>
          <p:nvSpPr>
            <p:cNvPr id="93" name="Freeform 75"/>
            <p:cNvSpPr>
              <a:spLocks/>
            </p:cNvSpPr>
            <p:nvPr/>
          </p:nvSpPr>
          <p:spPr bwMode="auto">
            <a:xfrm>
              <a:off x="4270375" y="6051550"/>
              <a:ext cx="273050" cy="381000"/>
            </a:xfrm>
            <a:custGeom>
              <a:avLst/>
              <a:gdLst>
                <a:gd name="T0" fmla="*/ 172 w 172"/>
                <a:gd name="T1" fmla="*/ 44 h 240"/>
                <a:gd name="T2" fmla="*/ 172 w 172"/>
                <a:gd name="T3" fmla="*/ 240 h 240"/>
                <a:gd name="T4" fmla="*/ 0 w 172"/>
                <a:gd name="T5" fmla="*/ 240 h 240"/>
                <a:gd name="T6" fmla="*/ 0 w 172"/>
                <a:gd name="T7" fmla="*/ 0 h 240"/>
                <a:gd name="T8" fmla="*/ 130 w 172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240">
                  <a:moveTo>
                    <a:pt x="172" y="44"/>
                  </a:moveTo>
                  <a:lnTo>
                    <a:pt x="172" y="240"/>
                  </a:lnTo>
                  <a:lnTo>
                    <a:pt x="0" y="240"/>
                  </a:lnTo>
                  <a:lnTo>
                    <a:pt x="0" y="0"/>
                  </a:lnTo>
                  <a:lnTo>
                    <a:pt x="130" y="0"/>
                  </a:ln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76"/>
            <p:cNvSpPr>
              <a:spLocks/>
            </p:cNvSpPr>
            <p:nvPr/>
          </p:nvSpPr>
          <p:spPr bwMode="auto">
            <a:xfrm>
              <a:off x="4476750" y="6051550"/>
              <a:ext cx="66675" cy="69850"/>
            </a:xfrm>
            <a:custGeom>
              <a:avLst/>
              <a:gdLst>
                <a:gd name="T0" fmla="*/ 42 w 42"/>
                <a:gd name="T1" fmla="*/ 44 h 44"/>
                <a:gd name="T2" fmla="*/ 0 w 42"/>
                <a:gd name="T3" fmla="*/ 0 h 44"/>
                <a:gd name="T4" fmla="*/ 0 w 42"/>
                <a:gd name="T5" fmla="*/ 44 h 44"/>
                <a:gd name="T6" fmla="*/ 42 w 42"/>
                <a:gd name="T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4">
                  <a:moveTo>
                    <a:pt x="42" y="44"/>
                  </a:moveTo>
                  <a:lnTo>
                    <a:pt x="0" y="0"/>
                  </a:lnTo>
                  <a:lnTo>
                    <a:pt x="0" y="44"/>
                  </a:lnTo>
                  <a:lnTo>
                    <a:pt x="42" y="44"/>
                  </a:lnTo>
                  <a:close/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Line 77"/>
            <p:cNvSpPr>
              <a:spLocks noChangeShapeType="1"/>
            </p:cNvSpPr>
            <p:nvPr/>
          </p:nvSpPr>
          <p:spPr bwMode="auto">
            <a:xfrm>
              <a:off x="4324350" y="6257925"/>
              <a:ext cx="171450" cy="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Line 78"/>
            <p:cNvSpPr>
              <a:spLocks noChangeShapeType="1"/>
            </p:cNvSpPr>
            <p:nvPr/>
          </p:nvSpPr>
          <p:spPr bwMode="auto">
            <a:xfrm>
              <a:off x="4324350" y="6203950"/>
              <a:ext cx="171450" cy="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Line 79"/>
            <p:cNvSpPr>
              <a:spLocks noChangeShapeType="1"/>
            </p:cNvSpPr>
            <p:nvPr/>
          </p:nvSpPr>
          <p:spPr bwMode="auto">
            <a:xfrm>
              <a:off x="4324350" y="6308725"/>
              <a:ext cx="171450" cy="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Line 80"/>
            <p:cNvSpPr>
              <a:spLocks noChangeShapeType="1"/>
            </p:cNvSpPr>
            <p:nvPr/>
          </p:nvSpPr>
          <p:spPr bwMode="auto">
            <a:xfrm>
              <a:off x="4324350" y="6362700"/>
              <a:ext cx="171450" cy="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9" name="组合 98"/>
          <p:cNvGrpSpPr/>
          <p:nvPr/>
        </p:nvGrpSpPr>
        <p:grpSpPr>
          <a:xfrm>
            <a:off x="3147364" y="5692775"/>
            <a:ext cx="381000" cy="304800"/>
            <a:chOff x="5341938" y="6076950"/>
            <a:chExt cx="381000" cy="304800"/>
          </a:xfrm>
        </p:grpSpPr>
        <p:sp>
          <p:nvSpPr>
            <p:cNvPr id="100" name="Freeform 81"/>
            <p:cNvSpPr>
              <a:spLocks/>
            </p:cNvSpPr>
            <p:nvPr/>
          </p:nvSpPr>
          <p:spPr bwMode="auto">
            <a:xfrm>
              <a:off x="5341938" y="6076950"/>
              <a:ext cx="381000" cy="139700"/>
            </a:xfrm>
            <a:custGeom>
              <a:avLst/>
              <a:gdLst>
                <a:gd name="T0" fmla="*/ 240 w 240"/>
                <a:gd name="T1" fmla="*/ 88 h 88"/>
                <a:gd name="T2" fmla="*/ 120 w 240"/>
                <a:gd name="T3" fmla="*/ 0 h 88"/>
                <a:gd name="T4" fmla="*/ 0 w 240"/>
                <a:gd name="T5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0" h="88">
                  <a:moveTo>
                    <a:pt x="240" y="88"/>
                  </a:moveTo>
                  <a:lnTo>
                    <a:pt x="120" y="0"/>
                  </a:lnTo>
                  <a:lnTo>
                    <a:pt x="0" y="88"/>
                  </a:ln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82"/>
            <p:cNvSpPr>
              <a:spLocks/>
            </p:cNvSpPr>
            <p:nvPr/>
          </p:nvSpPr>
          <p:spPr bwMode="auto">
            <a:xfrm>
              <a:off x="5386388" y="6181725"/>
              <a:ext cx="292100" cy="200025"/>
            </a:xfrm>
            <a:custGeom>
              <a:avLst/>
              <a:gdLst>
                <a:gd name="T0" fmla="*/ 184 w 184"/>
                <a:gd name="T1" fmla="*/ 0 h 126"/>
                <a:gd name="T2" fmla="*/ 184 w 184"/>
                <a:gd name="T3" fmla="*/ 126 h 126"/>
                <a:gd name="T4" fmla="*/ 118 w 184"/>
                <a:gd name="T5" fmla="*/ 126 h 126"/>
                <a:gd name="T6" fmla="*/ 118 w 184"/>
                <a:gd name="T7" fmla="*/ 42 h 126"/>
                <a:gd name="T8" fmla="*/ 66 w 184"/>
                <a:gd name="T9" fmla="*/ 42 h 126"/>
                <a:gd name="T10" fmla="*/ 66 w 184"/>
                <a:gd name="T11" fmla="*/ 126 h 126"/>
                <a:gd name="T12" fmla="*/ 0 w 184"/>
                <a:gd name="T13" fmla="*/ 126 h 126"/>
                <a:gd name="T14" fmla="*/ 0 w 184"/>
                <a:gd name="T1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4" h="126">
                  <a:moveTo>
                    <a:pt x="184" y="0"/>
                  </a:moveTo>
                  <a:lnTo>
                    <a:pt x="184" y="126"/>
                  </a:lnTo>
                  <a:lnTo>
                    <a:pt x="118" y="126"/>
                  </a:lnTo>
                  <a:lnTo>
                    <a:pt x="118" y="42"/>
                  </a:lnTo>
                  <a:lnTo>
                    <a:pt x="66" y="42"/>
                  </a:lnTo>
                  <a:lnTo>
                    <a:pt x="66" y="126"/>
                  </a:lnTo>
                  <a:lnTo>
                    <a:pt x="0" y="126"/>
                  </a:lnTo>
                  <a:lnTo>
                    <a:pt x="0" y="0"/>
                  </a:ln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2" name="组合 101"/>
          <p:cNvGrpSpPr/>
          <p:nvPr/>
        </p:nvGrpSpPr>
        <p:grpSpPr>
          <a:xfrm>
            <a:off x="4051267" y="5654675"/>
            <a:ext cx="327025" cy="381000"/>
            <a:chOff x="6491288" y="6051550"/>
            <a:chExt cx="327025" cy="381000"/>
          </a:xfrm>
        </p:grpSpPr>
        <p:sp>
          <p:nvSpPr>
            <p:cNvPr id="103" name="Oval 83"/>
            <p:cNvSpPr>
              <a:spLocks noChangeArrowheads="1"/>
            </p:cNvSpPr>
            <p:nvPr/>
          </p:nvSpPr>
          <p:spPr bwMode="auto">
            <a:xfrm>
              <a:off x="6719888" y="6051550"/>
              <a:ext cx="98425" cy="98425"/>
            </a:xfrm>
            <a:prstGeom prst="ellips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Oval 84"/>
            <p:cNvSpPr>
              <a:spLocks noChangeArrowheads="1"/>
            </p:cNvSpPr>
            <p:nvPr/>
          </p:nvSpPr>
          <p:spPr bwMode="auto">
            <a:xfrm>
              <a:off x="6491288" y="6191250"/>
              <a:ext cx="101600" cy="98425"/>
            </a:xfrm>
            <a:prstGeom prst="ellips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Oval 85"/>
            <p:cNvSpPr>
              <a:spLocks noChangeArrowheads="1"/>
            </p:cNvSpPr>
            <p:nvPr/>
          </p:nvSpPr>
          <p:spPr bwMode="auto">
            <a:xfrm>
              <a:off x="6719888" y="6330950"/>
              <a:ext cx="98425" cy="101600"/>
            </a:xfrm>
            <a:prstGeom prst="ellips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Line 86"/>
            <p:cNvSpPr>
              <a:spLocks noChangeShapeType="1"/>
            </p:cNvSpPr>
            <p:nvPr/>
          </p:nvSpPr>
          <p:spPr bwMode="auto">
            <a:xfrm>
              <a:off x="6583363" y="6267450"/>
              <a:ext cx="142875" cy="8890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Line 87"/>
            <p:cNvSpPr>
              <a:spLocks noChangeShapeType="1"/>
            </p:cNvSpPr>
            <p:nvPr/>
          </p:nvSpPr>
          <p:spPr bwMode="auto">
            <a:xfrm flipV="1">
              <a:off x="6583363" y="6130925"/>
              <a:ext cx="142875" cy="8255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8" name="Freeform 88"/>
          <p:cNvSpPr>
            <a:spLocks noEditPoints="1"/>
          </p:cNvSpPr>
          <p:nvPr/>
        </p:nvSpPr>
        <p:spPr bwMode="auto">
          <a:xfrm>
            <a:off x="5805098" y="5654675"/>
            <a:ext cx="228600" cy="381000"/>
          </a:xfrm>
          <a:custGeom>
            <a:avLst/>
            <a:gdLst>
              <a:gd name="T0" fmla="*/ 36 w 72"/>
              <a:gd name="T1" fmla="*/ 0 h 120"/>
              <a:gd name="T2" fmla="*/ 0 w 72"/>
              <a:gd name="T3" fmla="*/ 36 h 120"/>
              <a:gd name="T4" fmla="*/ 0 w 72"/>
              <a:gd name="T5" fmla="*/ 84 h 120"/>
              <a:gd name="T6" fmla="*/ 36 w 72"/>
              <a:gd name="T7" fmla="*/ 120 h 120"/>
              <a:gd name="T8" fmla="*/ 72 w 72"/>
              <a:gd name="T9" fmla="*/ 84 h 120"/>
              <a:gd name="T10" fmla="*/ 72 w 72"/>
              <a:gd name="T11" fmla="*/ 36 h 120"/>
              <a:gd name="T12" fmla="*/ 36 w 72"/>
              <a:gd name="T13" fmla="*/ 0 h 120"/>
              <a:gd name="T14" fmla="*/ 43 w 72"/>
              <a:gd name="T15" fmla="*/ 41 h 120"/>
              <a:gd name="T16" fmla="*/ 37 w 72"/>
              <a:gd name="T17" fmla="*/ 47 h 120"/>
              <a:gd name="T18" fmla="*/ 31 w 72"/>
              <a:gd name="T19" fmla="*/ 41 h 120"/>
              <a:gd name="T20" fmla="*/ 31 w 72"/>
              <a:gd name="T21" fmla="*/ 29 h 120"/>
              <a:gd name="T22" fmla="*/ 37 w 72"/>
              <a:gd name="T23" fmla="*/ 23 h 120"/>
              <a:gd name="T24" fmla="*/ 43 w 72"/>
              <a:gd name="T25" fmla="*/ 29 h 120"/>
              <a:gd name="T26" fmla="*/ 43 w 72"/>
              <a:gd name="T27" fmla="*/ 41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2" h="120">
                <a:moveTo>
                  <a:pt x="36" y="0"/>
                </a:moveTo>
                <a:cubicBezTo>
                  <a:pt x="17" y="0"/>
                  <a:pt x="0" y="16"/>
                  <a:pt x="0" y="36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104"/>
                  <a:pt x="17" y="120"/>
                  <a:pt x="36" y="120"/>
                </a:cubicBezTo>
                <a:cubicBezTo>
                  <a:pt x="56" y="120"/>
                  <a:pt x="72" y="104"/>
                  <a:pt x="72" y="84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16"/>
                  <a:pt x="56" y="0"/>
                  <a:pt x="36" y="0"/>
                </a:cubicBezTo>
                <a:close/>
                <a:moveTo>
                  <a:pt x="43" y="41"/>
                </a:moveTo>
                <a:cubicBezTo>
                  <a:pt x="43" y="44"/>
                  <a:pt x="40" y="47"/>
                  <a:pt x="37" y="47"/>
                </a:cubicBezTo>
                <a:cubicBezTo>
                  <a:pt x="34" y="47"/>
                  <a:pt x="31" y="44"/>
                  <a:pt x="31" y="41"/>
                </a:cubicBezTo>
                <a:cubicBezTo>
                  <a:pt x="31" y="29"/>
                  <a:pt x="31" y="29"/>
                  <a:pt x="31" y="29"/>
                </a:cubicBezTo>
                <a:cubicBezTo>
                  <a:pt x="31" y="25"/>
                  <a:pt x="34" y="23"/>
                  <a:pt x="37" y="23"/>
                </a:cubicBezTo>
                <a:cubicBezTo>
                  <a:pt x="40" y="23"/>
                  <a:pt x="43" y="25"/>
                  <a:pt x="43" y="29"/>
                </a:cubicBezTo>
                <a:lnTo>
                  <a:pt x="43" y="41"/>
                </a:lnTo>
                <a:close/>
              </a:path>
            </a:pathLst>
          </a:custGeom>
          <a:noFill/>
          <a:ln w="25400" cap="rnd">
            <a:solidFill>
              <a:srgbClr val="C9916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9" name="组合 108"/>
          <p:cNvGrpSpPr/>
          <p:nvPr/>
        </p:nvGrpSpPr>
        <p:grpSpPr>
          <a:xfrm>
            <a:off x="6556604" y="5654675"/>
            <a:ext cx="273050" cy="381000"/>
            <a:chOff x="9901238" y="6035675"/>
            <a:chExt cx="273050" cy="381000"/>
          </a:xfrm>
        </p:grpSpPr>
        <p:sp>
          <p:nvSpPr>
            <p:cNvPr id="110" name="Freeform 89"/>
            <p:cNvSpPr>
              <a:spLocks/>
            </p:cNvSpPr>
            <p:nvPr/>
          </p:nvSpPr>
          <p:spPr bwMode="auto">
            <a:xfrm>
              <a:off x="9920288" y="6130925"/>
              <a:ext cx="254000" cy="285750"/>
            </a:xfrm>
            <a:custGeom>
              <a:avLst/>
              <a:gdLst>
                <a:gd name="T0" fmla="*/ 80 w 80"/>
                <a:gd name="T1" fmla="*/ 50 h 90"/>
                <a:gd name="T2" fmla="*/ 73 w 80"/>
                <a:gd name="T3" fmla="*/ 43 h 90"/>
                <a:gd name="T4" fmla="*/ 72 w 80"/>
                <a:gd name="T5" fmla="*/ 43 h 90"/>
                <a:gd name="T6" fmla="*/ 66 w 80"/>
                <a:gd name="T7" fmla="*/ 49 h 90"/>
                <a:gd name="T8" fmla="*/ 66 w 80"/>
                <a:gd name="T9" fmla="*/ 43 h 90"/>
                <a:gd name="T10" fmla="*/ 59 w 80"/>
                <a:gd name="T11" fmla="*/ 36 h 90"/>
                <a:gd name="T12" fmla="*/ 58 w 80"/>
                <a:gd name="T13" fmla="*/ 36 h 90"/>
                <a:gd name="T14" fmla="*/ 52 w 80"/>
                <a:gd name="T15" fmla="*/ 42 h 90"/>
                <a:gd name="T16" fmla="*/ 52 w 80"/>
                <a:gd name="T17" fmla="*/ 35 h 90"/>
                <a:gd name="T18" fmla="*/ 45 w 80"/>
                <a:gd name="T19" fmla="*/ 29 h 90"/>
                <a:gd name="T20" fmla="*/ 44 w 80"/>
                <a:gd name="T21" fmla="*/ 29 h 90"/>
                <a:gd name="T22" fmla="*/ 38 w 80"/>
                <a:gd name="T23" fmla="*/ 34 h 90"/>
                <a:gd name="T24" fmla="*/ 38 w 80"/>
                <a:gd name="T25" fmla="*/ 7 h 90"/>
                <a:gd name="T26" fmla="*/ 31 w 80"/>
                <a:gd name="T27" fmla="*/ 0 h 90"/>
                <a:gd name="T28" fmla="*/ 30 w 80"/>
                <a:gd name="T29" fmla="*/ 0 h 90"/>
                <a:gd name="T30" fmla="*/ 24 w 80"/>
                <a:gd name="T31" fmla="*/ 7 h 90"/>
                <a:gd name="T32" fmla="*/ 24 w 80"/>
                <a:gd name="T33" fmla="*/ 66 h 90"/>
                <a:gd name="T34" fmla="*/ 13 w 80"/>
                <a:gd name="T35" fmla="*/ 55 h 90"/>
                <a:gd name="T36" fmla="*/ 3 w 80"/>
                <a:gd name="T37" fmla="*/ 55 h 90"/>
                <a:gd name="T38" fmla="*/ 3 w 80"/>
                <a:gd name="T39" fmla="*/ 56 h 90"/>
                <a:gd name="T40" fmla="*/ 3 w 80"/>
                <a:gd name="T41" fmla="*/ 65 h 90"/>
                <a:gd name="T42" fmla="*/ 23 w 80"/>
                <a:gd name="T43" fmla="*/ 88 h 90"/>
                <a:gd name="T44" fmla="*/ 27 w 80"/>
                <a:gd name="T45" fmla="*/ 90 h 90"/>
                <a:gd name="T46" fmla="*/ 74 w 80"/>
                <a:gd name="T47" fmla="*/ 90 h 90"/>
                <a:gd name="T48" fmla="*/ 79 w 80"/>
                <a:gd name="T49" fmla="*/ 85 h 90"/>
                <a:gd name="T50" fmla="*/ 79 w 80"/>
                <a:gd name="T51" fmla="*/ 85 h 90"/>
                <a:gd name="T52" fmla="*/ 80 w 80"/>
                <a:gd name="T53" fmla="*/ 85 h 90"/>
                <a:gd name="T54" fmla="*/ 80 w 80"/>
                <a:gd name="T55" fmla="*/ 5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" h="90">
                  <a:moveTo>
                    <a:pt x="80" y="50"/>
                  </a:moveTo>
                  <a:cubicBezTo>
                    <a:pt x="80" y="46"/>
                    <a:pt x="77" y="43"/>
                    <a:pt x="73" y="43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69" y="43"/>
                    <a:pt x="66" y="45"/>
                    <a:pt x="66" y="49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6" y="39"/>
                    <a:pt x="63" y="36"/>
                    <a:pt x="59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5" y="36"/>
                    <a:pt x="52" y="38"/>
                    <a:pt x="52" y="42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2" y="32"/>
                    <a:pt x="49" y="29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1" y="29"/>
                    <a:pt x="38" y="31"/>
                    <a:pt x="38" y="34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3"/>
                    <a:pt x="35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7" y="0"/>
                    <a:pt x="24" y="3"/>
                    <a:pt x="24" y="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0" y="52"/>
                    <a:pt x="6" y="52"/>
                    <a:pt x="3" y="55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0" y="58"/>
                    <a:pt x="0" y="62"/>
                    <a:pt x="3" y="65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6" y="90"/>
                    <a:pt x="27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7" y="90"/>
                    <a:pt x="79" y="88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80" y="85"/>
                    <a:pt x="80" y="85"/>
                    <a:pt x="80" y="85"/>
                  </a:cubicBezTo>
                  <a:lnTo>
                    <a:pt x="80" y="50"/>
                  </a:lnTo>
                  <a:close/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90"/>
            <p:cNvSpPr>
              <a:spLocks/>
            </p:cNvSpPr>
            <p:nvPr/>
          </p:nvSpPr>
          <p:spPr bwMode="auto">
            <a:xfrm>
              <a:off x="9901238" y="6140450"/>
              <a:ext cx="41275" cy="0"/>
            </a:xfrm>
            <a:custGeom>
              <a:avLst/>
              <a:gdLst>
                <a:gd name="T0" fmla="*/ 26 w 26"/>
                <a:gd name="T1" fmla="*/ 26 w 26"/>
                <a:gd name="T2" fmla="*/ 0 w 26"/>
                <a:gd name="T3" fmla="*/ 26 w 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6">
                  <a:moveTo>
                    <a:pt x="26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91"/>
            <p:cNvSpPr>
              <a:spLocks/>
            </p:cNvSpPr>
            <p:nvPr/>
          </p:nvSpPr>
          <p:spPr bwMode="auto">
            <a:xfrm>
              <a:off x="10018713" y="6035675"/>
              <a:ext cx="0" cy="41275"/>
            </a:xfrm>
            <a:custGeom>
              <a:avLst/>
              <a:gdLst>
                <a:gd name="T0" fmla="*/ 0 h 26"/>
                <a:gd name="T1" fmla="*/ 0 h 26"/>
                <a:gd name="T2" fmla="*/ 26 h 26"/>
                <a:gd name="T3" fmla="*/ 0 h 2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6">
                  <a:moveTo>
                    <a:pt x="0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92"/>
            <p:cNvSpPr>
              <a:spLocks/>
            </p:cNvSpPr>
            <p:nvPr/>
          </p:nvSpPr>
          <p:spPr bwMode="auto">
            <a:xfrm>
              <a:off x="9942513" y="6070600"/>
              <a:ext cx="28575" cy="28575"/>
            </a:xfrm>
            <a:custGeom>
              <a:avLst/>
              <a:gdLst>
                <a:gd name="T0" fmla="*/ 9 w 9"/>
                <a:gd name="T1" fmla="*/ 9 h 9"/>
                <a:gd name="T2" fmla="*/ 9 w 9"/>
                <a:gd name="T3" fmla="*/ 9 h 9"/>
                <a:gd name="T4" fmla="*/ 0 w 9"/>
                <a:gd name="T5" fmla="*/ 0 h 9"/>
                <a:gd name="T6" fmla="*/ 9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8" y="7"/>
                    <a:pt x="2" y="1"/>
                    <a:pt x="0" y="0"/>
                  </a:cubicBezTo>
                  <a:lnTo>
                    <a:pt x="9" y="9"/>
                  </a:lnTo>
                  <a:close/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93"/>
            <p:cNvSpPr>
              <a:spLocks/>
            </p:cNvSpPr>
            <p:nvPr/>
          </p:nvSpPr>
          <p:spPr bwMode="auto">
            <a:xfrm>
              <a:off x="10091738" y="6140450"/>
              <a:ext cx="41275" cy="0"/>
            </a:xfrm>
            <a:custGeom>
              <a:avLst/>
              <a:gdLst>
                <a:gd name="T0" fmla="*/ 26 w 26"/>
                <a:gd name="T1" fmla="*/ 26 w 26"/>
                <a:gd name="T2" fmla="*/ 0 w 26"/>
                <a:gd name="T3" fmla="*/ 26 w 2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6">
                  <a:moveTo>
                    <a:pt x="26" y="0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94"/>
            <p:cNvSpPr>
              <a:spLocks/>
            </p:cNvSpPr>
            <p:nvPr/>
          </p:nvSpPr>
          <p:spPr bwMode="auto">
            <a:xfrm>
              <a:off x="10063163" y="6070600"/>
              <a:ext cx="28575" cy="28575"/>
            </a:xfrm>
            <a:custGeom>
              <a:avLst/>
              <a:gdLst>
                <a:gd name="T0" fmla="*/ 9 w 9"/>
                <a:gd name="T1" fmla="*/ 0 h 9"/>
                <a:gd name="T2" fmla="*/ 9 w 9"/>
                <a:gd name="T3" fmla="*/ 0 h 9"/>
                <a:gd name="T4" fmla="*/ 0 w 9"/>
                <a:gd name="T5" fmla="*/ 9 h 9"/>
                <a:gd name="T6" fmla="*/ 9 w 9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1" y="7"/>
                    <a:pt x="0" y="9"/>
                  </a:cubicBezTo>
                  <a:lnTo>
                    <a:pt x="9" y="0"/>
                  </a:lnTo>
                  <a:close/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6" name="Freeform 95"/>
          <p:cNvSpPr>
            <a:spLocks/>
          </p:cNvSpPr>
          <p:nvPr/>
        </p:nvSpPr>
        <p:spPr bwMode="auto">
          <a:xfrm>
            <a:off x="5637597" y="4428728"/>
            <a:ext cx="381000" cy="381000"/>
          </a:xfrm>
          <a:custGeom>
            <a:avLst/>
            <a:gdLst>
              <a:gd name="T0" fmla="*/ 134 w 240"/>
              <a:gd name="T1" fmla="*/ 240 h 240"/>
              <a:gd name="T2" fmla="*/ 240 w 240"/>
              <a:gd name="T3" fmla="*/ 0 h 240"/>
              <a:gd name="T4" fmla="*/ 0 w 240"/>
              <a:gd name="T5" fmla="*/ 106 h 240"/>
              <a:gd name="T6" fmla="*/ 118 w 240"/>
              <a:gd name="T7" fmla="*/ 122 h 240"/>
              <a:gd name="T8" fmla="*/ 134 w 240"/>
              <a:gd name="T9" fmla="*/ 24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0" h="240">
                <a:moveTo>
                  <a:pt x="134" y="240"/>
                </a:moveTo>
                <a:lnTo>
                  <a:pt x="240" y="0"/>
                </a:lnTo>
                <a:lnTo>
                  <a:pt x="0" y="106"/>
                </a:lnTo>
                <a:lnTo>
                  <a:pt x="118" y="122"/>
                </a:lnTo>
                <a:lnTo>
                  <a:pt x="134" y="240"/>
                </a:lnTo>
                <a:close/>
              </a:path>
            </a:pathLst>
          </a:custGeom>
          <a:noFill/>
          <a:ln w="25400" cap="rnd">
            <a:solidFill>
              <a:srgbClr val="C9916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7" name="组合 116"/>
          <p:cNvGrpSpPr/>
          <p:nvPr/>
        </p:nvGrpSpPr>
        <p:grpSpPr>
          <a:xfrm>
            <a:off x="6459081" y="4503341"/>
            <a:ext cx="381000" cy="231775"/>
            <a:chOff x="9840913" y="4719638"/>
            <a:chExt cx="381000" cy="231775"/>
          </a:xfrm>
        </p:grpSpPr>
        <p:sp>
          <p:nvSpPr>
            <p:cNvPr id="118" name="Freeform 96"/>
            <p:cNvSpPr>
              <a:spLocks/>
            </p:cNvSpPr>
            <p:nvPr/>
          </p:nvSpPr>
          <p:spPr bwMode="auto">
            <a:xfrm>
              <a:off x="9840913" y="4719638"/>
              <a:ext cx="381000" cy="133350"/>
            </a:xfrm>
            <a:custGeom>
              <a:avLst/>
              <a:gdLst>
                <a:gd name="T0" fmla="*/ 0 w 240"/>
                <a:gd name="T1" fmla="*/ 0 h 84"/>
                <a:gd name="T2" fmla="*/ 120 w 240"/>
                <a:gd name="T3" fmla="*/ 84 h 84"/>
                <a:gd name="T4" fmla="*/ 240 w 240"/>
                <a:gd name="T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0" h="84">
                  <a:moveTo>
                    <a:pt x="0" y="0"/>
                  </a:moveTo>
                  <a:lnTo>
                    <a:pt x="120" y="84"/>
                  </a:lnTo>
                  <a:lnTo>
                    <a:pt x="240" y="0"/>
                  </a:ln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Rectangle 97"/>
            <p:cNvSpPr>
              <a:spLocks noChangeArrowheads="1"/>
            </p:cNvSpPr>
            <p:nvPr/>
          </p:nvSpPr>
          <p:spPr bwMode="auto">
            <a:xfrm>
              <a:off x="9840913" y="4719638"/>
              <a:ext cx="381000" cy="231775"/>
            </a:xfrm>
            <a:prstGeom prst="rect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2338969" y="4428728"/>
            <a:ext cx="381000" cy="381000"/>
            <a:chOff x="4213225" y="4646613"/>
            <a:chExt cx="381000" cy="381000"/>
          </a:xfrm>
        </p:grpSpPr>
        <p:sp>
          <p:nvSpPr>
            <p:cNvPr id="121" name="Rectangle 98"/>
            <p:cNvSpPr>
              <a:spLocks noChangeArrowheads="1"/>
            </p:cNvSpPr>
            <p:nvPr/>
          </p:nvSpPr>
          <p:spPr bwMode="auto">
            <a:xfrm>
              <a:off x="4213225" y="4932363"/>
              <a:ext cx="53975" cy="95250"/>
            </a:xfrm>
            <a:prstGeom prst="rect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Rectangle 99"/>
            <p:cNvSpPr>
              <a:spLocks noChangeArrowheads="1"/>
            </p:cNvSpPr>
            <p:nvPr/>
          </p:nvSpPr>
          <p:spPr bwMode="auto">
            <a:xfrm>
              <a:off x="4321175" y="4764088"/>
              <a:ext cx="57150" cy="263525"/>
            </a:xfrm>
            <a:prstGeom prst="rect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Rectangle 100"/>
            <p:cNvSpPr>
              <a:spLocks noChangeArrowheads="1"/>
            </p:cNvSpPr>
            <p:nvPr/>
          </p:nvSpPr>
          <p:spPr bwMode="auto">
            <a:xfrm>
              <a:off x="4432300" y="4852988"/>
              <a:ext cx="53975" cy="174625"/>
            </a:xfrm>
            <a:prstGeom prst="rect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Rectangle 101"/>
            <p:cNvSpPr>
              <a:spLocks noChangeArrowheads="1"/>
            </p:cNvSpPr>
            <p:nvPr/>
          </p:nvSpPr>
          <p:spPr bwMode="auto">
            <a:xfrm>
              <a:off x="4540250" y="4646613"/>
              <a:ext cx="53975" cy="381000"/>
            </a:xfrm>
            <a:prstGeom prst="rect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5" name="组合 124"/>
          <p:cNvGrpSpPr/>
          <p:nvPr/>
        </p:nvGrpSpPr>
        <p:grpSpPr>
          <a:xfrm>
            <a:off x="3160451" y="4422378"/>
            <a:ext cx="393700" cy="393700"/>
            <a:chOff x="5335588" y="4640263"/>
            <a:chExt cx="393700" cy="393700"/>
          </a:xfrm>
        </p:grpSpPr>
        <p:sp>
          <p:nvSpPr>
            <p:cNvPr id="126" name="Freeform 102"/>
            <p:cNvSpPr>
              <a:spLocks/>
            </p:cNvSpPr>
            <p:nvPr/>
          </p:nvSpPr>
          <p:spPr bwMode="auto">
            <a:xfrm>
              <a:off x="5335588" y="4859338"/>
              <a:ext cx="174625" cy="174625"/>
            </a:xfrm>
            <a:custGeom>
              <a:avLst/>
              <a:gdLst>
                <a:gd name="T0" fmla="*/ 25 w 55"/>
                <a:gd name="T1" fmla="*/ 0 h 55"/>
                <a:gd name="T2" fmla="*/ 8 w 55"/>
                <a:gd name="T3" fmla="*/ 17 h 55"/>
                <a:gd name="T4" fmla="*/ 8 w 55"/>
                <a:gd name="T5" fmla="*/ 47 h 55"/>
                <a:gd name="T6" fmla="*/ 38 w 55"/>
                <a:gd name="T7" fmla="*/ 47 h 55"/>
                <a:gd name="T8" fmla="*/ 55 w 55"/>
                <a:gd name="T9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5">
                  <a:moveTo>
                    <a:pt x="25" y="0"/>
                  </a:moveTo>
                  <a:cubicBezTo>
                    <a:pt x="25" y="0"/>
                    <a:pt x="8" y="17"/>
                    <a:pt x="8" y="17"/>
                  </a:cubicBezTo>
                  <a:cubicBezTo>
                    <a:pt x="0" y="25"/>
                    <a:pt x="0" y="38"/>
                    <a:pt x="8" y="47"/>
                  </a:cubicBezTo>
                  <a:cubicBezTo>
                    <a:pt x="17" y="55"/>
                    <a:pt x="30" y="55"/>
                    <a:pt x="38" y="47"/>
                  </a:cubicBezTo>
                  <a:cubicBezTo>
                    <a:pt x="38" y="47"/>
                    <a:pt x="55" y="30"/>
                    <a:pt x="55" y="30"/>
                  </a:cubicBez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03"/>
            <p:cNvSpPr>
              <a:spLocks/>
            </p:cNvSpPr>
            <p:nvPr/>
          </p:nvSpPr>
          <p:spPr bwMode="auto">
            <a:xfrm>
              <a:off x="5408613" y="4818063"/>
              <a:ext cx="92075" cy="47625"/>
            </a:xfrm>
            <a:custGeom>
              <a:avLst/>
              <a:gdLst>
                <a:gd name="T0" fmla="*/ 29 w 29"/>
                <a:gd name="T1" fmla="*/ 3 h 15"/>
                <a:gd name="T2" fmla="*/ 7 w 29"/>
                <a:gd name="T3" fmla="*/ 7 h 15"/>
                <a:gd name="T4" fmla="*/ 0 w 29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5">
                  <a:moveTo>
                    <a:pt x="29" y="3"/>
                  </a:moveTo>
                  <a:cubicBezTo>
                    <a:pt x="22" y="0"/>
                    <a:pt x="13" y="2"/>
                    <a:pt x="7" y="7"/>
                  </a:cubicBezTo>
                  <a:cubicBezTo>
                    <a:pt x="7" y="8"/>
                    <a:pt x="0" y="15"/>
                    <a:pt x="0" y="15"/>
                  </a:cubicBez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04"/>
            <p:cNvSpPr>
              <a:spLocks/>
            </p:cNvSpPr>
            <p:nvPr/>
          </p:nvSpPr>
          <p:spPr bwMode="auto">
            <a:xfrm>
              <a:off x="5503863" y="4868863"/>
              <a:ext cx="47625" cy="92075"/>
            </a:xfrm>
            <a:custGeom>
              <a:avLst/>
              <a:gdLst>
                <a:gd name="T0" fmla="*/ 0 w 15"/>
                <a:gd name="T1" fmla="*/ 29 h 29"/>
                <a:gd name="T2" fmla="*/ 7 w 15"/>
                <a:gd name="T3" fmla="*/ 22 h 29"/>
                <a:gd name="T4" fmla="*/ 12 w 15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9">
                  <a:moveTo>
                    <a:pt x="0" y="29"/>
                  </a:moveTo>
                  <a:cubicBezTo>
                    <a:pt x="0" y="29"/>
                    <a:pt x="7" y="22"/>
                    <a:pt x="7" y="22"/>
                  </a:cubicBezTo>
                  <a:cubicBezTo>
                    <a:pt x="13" y="16"/>
                    <a:pt x="15" y="7"/>
                    <a:pt x="12" y="0"/>
                  </a:cubicBez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05"/>
            <p:cNvSpPr>
              <a:spLocks/>
            </p:cNvSpPr>
            <p:nvPr/>
          </p:nvSpPr>
          <p:spPr bwMode="auto">
            <a:xfrm>
              <a:off x="5554663" y="4640263"/>
              <a:ext cx="174625" cy="174625"/>
            </a:xfrm>
            <a:custGeom>
              <a:avLst/>
              <a:gdLst>
                <a:gd name="T0" fmla="*/ 30 w 55"/>
                <a:gd name="T1" fmla="*/ 55 h 55"/>
                <a:gd name="T2" fmla="*/ 47 w 55"/>
                <a:gd name="T3" fmla="*/ 38 h 55"/>
                <a:gd name="T4" fmla="*/ 47 w 55"/>
                <a:gd name="T5" fmla="*/ 8 h 55"/>
                <a:gd name="T6" fmla="*/ 17 w 55"/>
                <a:gd name="T7" fmla="*/ 8 h 55"/>
                <a:gd name="T8" fmla="*/ 0 w 55"/>
                <a:gd name="T9" fmla="*/ 2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5">
                  <a:moveTo>
                    <a:pt x="30" y="55"/>
                  </a:moveTo>
                  <a:cubicBezTo>
                    <a:pt x="30" y="55"/>
                    <a:pt x="47" y="38"/>
                    <a:pt x="47" y="38"/>
                  </a:cubicBezTo>
                  <a:cubicBezTo>
                    <a:pt x="55" y="30"/>
                    <a:pt x="55" y="16"/>
                    <a:pt x="47" y="8"/>
                  </a:cubicBezTo>
                  <a:cubicBezTo>
                    <a:pt x="38" y="0"/>
                    <a:pt x="25" y="0"/>
                    <a:pt x="17" y="8"/>
                  </a:cubicBezTo>
                  <a:cubicBezTo>
                    <a:pt x="17" y="8"/>
                    <a:pt x="0" y="25"/>
                    <a:pt x="0" y="25"/>
                  </a:cubicBez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6"/>
            <p:cNvSpPr>
              <a:spLocks/>
            </p:cNvSpPr>
            <p:nvPr/>
          </p:nvSpPr>
          <p:spPr bwMode="auto">
            <a:xfrm>
              <a:off x="5564188" y="4808538"/>
              <a:ext cx="92075" cy="47625"/>
            </a:xfrm>
            <a:custGeom>
              <a:avLst/>
              <a:gdLst>
                <a:gd name="T0" fmla="*/ 0 w 29"/>
                <a:gd name="T1" fmla="*/ 12 h 15"/>
                <a:gd name="T2" fmla="*/ 22 w 29"/>
                <a:gd name="T3" fmla="*/ 7 h 15"/>
                <a:gd name="T4" fmla="*/ 29 w 2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5">
                  <a:moveTo>
                    <a:pt x="0" y="12"/>
                  </a:moveTo>
                  <a:cubicBezTo>
                    <a:pt x="7" y="15"/>
                    <a:pt x="16" y="13"/>
                    <a:pt x="22" y="7"/>
                  </a:cubicBezTo>
                  <a:cubicBezTo>
                    <a:pt x="22" y="7"/>
                    <a:pt x="29" y="0"/>
                    <a:pt x="29" y="0"/>
                  </a:cubicBez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07"/>
            <p:cNvSpPr>
              <a:spLocks/>
            </p:cNvSpPr>
            <p:nvPr/>
          </p:nvSpPr>
          <p:spPr bwMode="auto">
            <a:xfrm>
              <a:off x="5513388" y="4713288"/>
              <a:ext cx="47625" cy="92075"/>
            </a:xfrm>
            <a:custGeom>
              <a:avLst/>
              <a:gdLst>
                <a:gd name="T0" fmla="*/ 15 w 15"/>
                <a:gd name="T1" fmla="*/ 0 h 29"/>
                <a:gd name="T2" fmla="*/ 8 w 15"/>
                <a:gd name="T3" fmla="*/ 7 h 29"/>
                <a:gd name="T4" fmla="*/ 3 w 15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9">
                  <a:moveTo>
                    <a:pt x="15" y="0"/>
                  </a:moveTo>
                  <a:cubicBezTo>
                    <a:pt x="15" y="0"/>
                    <a:pt x="8" y="7"/>
                    <a:pt x="8" y="7"/>
                  </a:cubicBezTo>
                  <a:cubicBezTo>
                    <a:pt x="2" y="13"/>
                    <a:pt x="0" y="22"/>
                    <a:pt x="3" y="29"/>
                  </a:cubicBez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Line 108"/>
            <p:cNvSpPr>
              <a:spLocks noChangeShapeType="1"/>
            </p:cNvSpPr>
            <p:nvPr/>
          </p:nvSpPr>
          <p:spPr bwMode="auto">
            <a:xfrm flipV="1">
              <a:off x="5465763" y="4770438"/>
              <a:ext cx="133350" cy="130175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3" name="组合 132"/>
          <p:cNvGrpSpPr/>
          <p:nvPr/>
        </p:nvGrpSpPr>
        <p:grpSpPr>
          <a:xfrm>
            <a:off x="3994633" y="4487466"/>
            <a:ext cx="381000" cy="263525"/>
            <a:chOff x="6465888" y="4700588"/>
            <a:chExt cx="381000" cy="263525"/>
          </a:xfrm>
        </p:grpSpPr>
        <p:sp>
          <p:nvSpPr>
            <p:cNvPr id="134" name="Freeform 109"/>
            <p:cNvSpPr>
              <a:spLocks/>
            </p:cNvSpPr>
            <p:nvPr/>
          </p:nvSpPr>
          <p:spPr bwMode="auto">
            <a:xfrm>
              <a:off x="6465888" y="4700588"/>
              <a:ext cx="381000" cy="88900"/>
            </a:xfrm>
            <a:custGeom>
              <a:avLst/>
              <a:gdLst>
                <a:gd name="T0" fmla="*/ 0 w 120"/>
                <a:gd name="T1" fmla="*/ 28 h 28"/>
                <a:gd name="T2" fmla="*/ 60 w 120"/>
                <a:gd name="T3" fmla="*/ 0 h 28"/>
                <a:gd name="T4" fmla="*/ 120 w 120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28">
                  <a:moveTo>
                    <a:pt x="0" y="28"/>
                  </a:moveTo>
                  <a:cubicBezTo>
                    <a:pt x="14" y="11"/>
                    <a:pt x="36" y="0"/>
                    <a:pt x="60" y="0"/>
                  </a:cubicBezTo>
                  <a:cubicBezTo>
                    <a:pt x="84" y="0"/>
                    <a:pt x="106" y="11"/>
                    <a:pt x="120" y="28"/>
                  </a:cubicBez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10"/>
            <p:cNvSpPr>
              <a:spLocks/>
            </p:cNvSpPr>
            <p:nvPr/>
          </p:nvSpPr>
          <p:spPr bwMode="auto">
            <a:xfrm>
              <a:off x="6519863" y="4776788"/>
              <a:ext cx="276225" cy="66675"/>
            </a:xfrm>
            <a:custGeom>
              <a:avLst/>
              <a:gdLst>
                <a:gd name="T0" fmla="*/ 0 w 87"/>
                <a:gd name="T1" fmla="*/ 21 h 21"/>
                <a:gd name="T2" fmla="*/ 43 w 87"/>
                <a:gd name="T3" fmla="*/ 0 h 21"/>
                <a:gd name="T4" fmla="*/ 87 w 87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21">
                  <a:moveTo>
                    <a:pt x="0" y="21"/>
                  </a:moveTo>
                  <a:cubicBezTo>
                    <a:pt x="10" y="8"/>
                    <a:pt x="25" y="0"/>
                    <a:pt x="43" y="0"/>
                  </a:cubicBezTo>
                  <a:cubicBezTo>
                    <a:pt x="61" y="0"/>
                    <a:pt x="76" y="8"/>
                    <a:pt x="87" y="21"/>
                  </a:cubicBez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11"/>
            <p:cNvSpPr>
              <a:spLocks/>
            </p:cNvSpPr>
            <p:nvPr/>
          </p:nvSpPr>
          <p:spPr bwMode="auto">
            <a:xfrm>
              <a:off x="6570663" y="4849813"/>
              <a:ext cx="171450" cy="44450"/>
            </a:xfrm>
            <a:custGeom>
              <a:avLst/>
              <a:gdLst>
                <a:gd name="T0" fmla="*/ 0 w 54"/>
                <a:gd name="T1" fmla="*/ 14 h 14"/>
                <a:gd name="T2" fmla="*/ 27 w 54"/>
                <a:gd name="T3" fmla="*/ 0 h 14"/>
                <a:gd name="T4" fmla="*/ 54 w 54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4">
                  <a:moveTo>
                    <a:pt x="0" y="14"/>
                  </a:moveTo>
                  <a:cubicBezTo>
                    <a:pt x="6" y="5"/>
                    <a:pt x="16" y="0"/>
                    <a:pt x="27" y="0"/>
                  </a:cubicBezTo>
                  <a:cubicBezTo>
                    <a:pt x="38" y="0"/>
                    <a:pt x="48" y="5"/>
                    <a:pt x="54" y="14"/>
                  </a:cubicBez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Oval 112"/>
            <p:cNvSpPr>
              <a:spLocks noChangeArrowheads="1"/>
            </p:cNvSpPr>
            <p:nvPr/>
          </p:nvSpPr>
          <p:spPr bwMode="auto">
            <a:xfrm>
              <a:off x="6643688" y="4938713"/>
              <a:ext cx="25400" cy="25400"/>
            </a:xfrm>
            <a:prstGeom prst="ellipse">
              <a:avLst/>
            </a:prstGeom>
            <a:noFill/>
            <a:ln w="25400" cap="flat">
              <a:solidFill>
                <a:srgbClr val="C9916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8" name="组合 137"/>
          <p:cNvGrpSpPr/>
          <p:nvPr/>
        </p:nvGrpSpPr>
        <p:grpSpPr>
          <a:xfrm>
            <a:off x="4816115" y="4468416"/>
            <a:ext cx="381000" cy="301625"/>
            <a:chOff x="7591425" y="4687888"/>
            <a:chExt cx="381000" cy="301625"/>
          </a:xfrm>
        </p:grpSpPr>
        <p:sp>
          <p:nvSpPr>
            <p:cNvPr id="139" name="Freeform 113"/>
            <p:cNvSpPr>
              <a:spLocks/>
            </p:cNvSpPr>
            <p:nvPr/>
          </p:nvSpPr>
          <p:spPr bwMode="auto">
            <a:xfrm>
              <a:off x="7591425" y="4687888"/>
              <a:ext cx="361950" cy="301625"/>
            </a:xfrm>
            <a:custGeom>
              <a:avLst/>
              <a:gdLst>
                <a:gd name="T0" fmla="*/ 67 w 114"/>
                <a:gd name="T1" fmla="*/ 88 h 95"/>
                <a:gd name="T2" fmla="*/ 57 w 114"/>
                <a:gd name="T3" fmla="*/ 88 h 95"/>
                <a:gd name="T4" fmla="*/ 37 w 114"/>
                <a:gd name="T5" fmla="*/ 86 h 95"/>
                <a:gd name="T6" fmla="*/ 19 w 114"/>
                <a:gd name="T7" fmla="*/ 94 h 95"/>
                <a:gd name="T8" fmla="*/ 21 w 114"/>
                <a:gd name="T9" fmla="*/ 79 h 95"/>
                <a:gd name="T10" fmla="*/ 0 w 114"/>
                <a:gd name="T11" fmla="*/ 44 h 95"/>
                <a:gd name="T12" fmla="*/ 57 w 114"/>
                <a:gd name="T13" fmla="*/ 0 h 95"/>
                <a:gd name="T14" fmla="*/ 114 w 114"/>
                <a:gd name="T15" fmla="*/ 4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95">
                  <a:moveTo>
                    <a:pt x="67" y="88"/>
                  </a:moveTo>
                  <a:cubicBezTo>
                    <a:pt x="64" y="88"/>
                    <a:pt x="60" y="88"/>
                    <a:pt x="57" y="88"/>
                  </a:cubicBezTo>
                  <a:cubicBezTo>
                    <a:pt x="51" y="88"/>
                    <a:pt x="42" y="87"/>
                    <a:pt x="37" y="86"/>
                  </a:cubicBezTo>
                  <a:cubicBezTo>
                    <a:pt x="33" y="85"/>
                    <a:pt x="29" y="95"/>
                    <a:pt x="19" y="94"/>
                  </a:cubicBezTo>
                  <a:cubicBezTo>
                    <a:pt x="19" y="94"/>
                    <a:pt x="28" y="82"/>
                    <a:pt x="21" y="79"/>
                  </a:cubicBezTo>
                  <a:cubicBezTo>
                    <a:pt x="8" y="71"/>
                    <a:pt x="0" y="58"/>
                    <a:pt x="0" y="44"/>
                  </a:cubicBezTo>
                  <a:cubicBezTo>
                    <a:pt x="0" y="20"/>
                    <a:pt x="26" y="0"/>
                    <a:pt x="57" y="0"/>
                  </a:cubicBezTo>
                  <a:cubicBezTo>
                    <a:pt x="89" y="0"/>
                    <a:pt x="114" y="20"/>
                    <a:pt x="114" y="44"/>
                  </a:cubicBezTo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14"/>
            <p:cNvSpPr>
              <a:spLocks/>
            </p:cNvSpPr>
            <p:nvPr/>
          </p:nvSpPr>
          <p:spPr bwMode="auto">
            <a:xfrm>
              <a:off x="7731125" y="4786313"/>
              <a:ext cx="241300" cy="203200"/>
            </a:xfrm>
            <a:custGeom>
              <a:avLst/>
              <a:gdLst>
                <a:gd name="T0" fmla="*/ 0 w 76"/>
                <a:gd name="T1" fmla="*/ 30 h 64"/>
                <a:gd name="T2" fmla="*/ 38 w 76"/>
                <a:gd name="T3" fmla="*/ 59 h 64"/>
                <a:gd name="T4" fmla="*/ 52 w 76"/>
                <a:gd name="T5" fmla="*/ 58 h 64"/>
                <a:gd name="T6" fmla="*/ 64 w 76"/>
                <a:gd name="T7" fmla="*/ 63 h 64"/>
                <a:gd name="T8" fmla="*/ 62 w 76"/>
                <a:gd name="T9" fmla="*/ 53 h 64"/>
                <a:gd name="T10" fmla="*/ 76 w 76"/>
                <a:gd name="T11" fmla="*/ 30 h 64"/>
                <a:gd name="T12" fmla="*/ 38 w 76"/>
                <a:gd name="T13" fmla="*/ 0 h 64"/>
                <a:gd name="T14" fmla="*/ 0 w 76"/>
                <a:gd name="T15" fmla="*/ 3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64">
                  <a:moveTo>
                    <a:pt x="0" y="30"/>
                  </a:moveTo>
                  <a:cubicBezTo>
                    <a:pt x="0" y="46"/>
                    <a:pt x="17" y="59"/>
                    <a:pt x="38" y="59"/>
                  </a:cubicBezTo>
                  <a:cubicBezTo>
                    <a:pt x="42" y="59"/>
                    <a:pt x="48" y="58"/>
                    <a:pt x="52" y="58"/>
                  </a:cubicBezTo>
                  <a:cubicBezTo>
                    <a:pt x="54" y="57"/>
                    <a:pt x="57" y="64"/>
                    <a:pt x="64" y="63"/>
                  </a:cubicBezTo>
                  <a:cubicBezTo>
                    <a:pt x="64" y="63"/>
                    <a:pt x="58" y="55"/>
                    <a:pt x="62" y="53"/>
                  </a:cubicBezTo>
                  <a:cubicBezTo>
                    <a:pt x="71" y="47"/>
                    <a:pt x="76" y="39"/>
                    <a:pt x="76" y="30"/>
                  </a:cubicBezTo>
                  <a:cubicBezTo>
                    <a:pt x="76" y="13"/>
                    <a:pt x="59" y="0"/>
                    <a:pt x="38" y="0"/>
                  </a:cubicBezTo>
                  <a:cubicBezTo>
                    <a:pt x="17" y="0"/>
                    <a:pt x="0" y="13"/>
                    <a:pt x="0" y="30"/>
                  </a:cubicBezTo>
                  <a:close/>
                </a:path>
              </a:pathLst>
            </a:cu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1" name="组合 140"/>
          <p:cNvGrpSpPr/>
          <p:nvPr/>
        </p:nvGrpSpPr>
        <p:grpSpPr>
          <a:xfrm>
            <a:off x="696005" y="4538266"/>
            <a:ext cx="381000" cy="161925"/>
            <a:chOff x="1985963" y="4754563"/>
            <a:chExt cx="381000" cy="161925"/>
          </a:xfrm>
        </p:grpSpPr>
        <p:sp>
          <p:nvSpPr>
            <p:cNvPr id="142" name="Rectangle 115"/>
            <p:cNvSpPr>
              <a:spLocks noChangeArrowheads="1"/>
            </p:cNvSpPr>
            <p:nvPr/>
          </p:nvSpPr>
          <p:spPr bwMode="auto">
            <a:xfrm>
              <a:off x="1985963" y="4754563"/>
              <a:ext cx="358775" cy="161925"/>
            </a:xfrm>
            <a:prstGeom prst="rect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Line 116"/>
            <p:cNvSpPr>
              <a:spLocks noChangeShapeType="1"/>
            </p:cNvSpPr>
            <p:nvPr/>
          </p:nvSpPr>
          <p:spPr bwMode="auto">
            <a:xfrm>
              <a:off x="2036763" y="4795838"/>
              <a:ext cx="0" cy="79375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Line 117"/>
            <p:cNvSpPr>
              <a:spLocks noChangeShapeType="1"/>
            </p:cNvSpPr>
            <p:nvPr/>
          </p:nvSpPr>
          <p:spPr bwMode="auto">
            <a:xfrm>
              <a:off x="2087563" y="4795838"/>
              <a:ext cx="0" cy="79375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Line 118"/>
            <p:cNvSpPr>
              <a:spLocks noChangeShapeType="1"/>
            </p:cNvSpPr>
            <p:nvPr/>
          </p:nvSpPr>
          <p:spPr bwMode="auto">
            <a:xfrm>
              <a:off x="2138363" y="4795838"/>
              <a:ext cx="0" cy="79375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Line 119"/>
            <p:cNvSpPr>
              <a:spLocks noChangeShapeType="1"/>
            </p:cNvSpPr>
            <p:nvPr/>
          </p:nvSpPr>
          <p:spPr bwMode="auto">
            <a:xfrm>
              <a:off x="2189163" y="4795838"/>
              <a:ext cx="0" cy="79375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Rectangle 120"/>
            <p:cNvSpPr>
              <a:spLocks noChangeArrowheads="1"/>
            </p:cNvSpPr>
            <p:nvPr/>
          </p:nvSpPr>
          <p:spPr bwMode="auto">
            <a:xfrm>
              <a:off x="2351088" y="4802188"/>
              <a:ext cx="15875" cy="73025"/>
            </a:xfrm>
            <a:prstGeom prst="rect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8" name="组合 147"/>
          <p:cNvGrpSpPr/>
          <p:nvPr/>
        </p:nvGrpSpPr>
        <p:grpSpPr>
          <a:xfrm>
            <a:off x="1517487" y="4474766"/>
            <a:ext cx="381000" cy="288925"/>
            <a:chOff x="3065463" y="4694238"/>
            <a:chExt cx="381000" cy="288925"/>
          </a:xfrm>
        </p:grpSpPr>
        <p:sp>
          <p:nvSpPr>
            <p:cNvPr id="149" name="Line 121"/>
            <p:cNvSpPr>
              <a:spLocks noChangeShapeType="1"/>
            </p:cNvSpPr>
            <p:nvPr/>
          </p:nvSpPr>
          <p:spPr bwMode="auto">
            <a:xfrm>
              <a:off x="3065463" y="4694238"/>
              <a:ext cx="381000" cy="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Line 122"/>
            <p:cNvSpPr>
              <a:spLocks noChangeShapeType="1"/>
            </p:cNvSpPr>
            <p:nvPr/>
          </p:nvSpPr>
          <p:spPr bwMode="auto">
            <a:xfrm>
              <a:off x="3065463" y="4840288"/>
              <a:ext cx="381000" cy="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Line 123"/>
            <p:cNvSpPr>
              <a:spLocks noChangeShapeType="1"/>
            </p:cNvSpPr>
            <p:nvPr/>
          </p:nvSpPr>
          <p:spPr bwMode="auto">
            <a:xfrm>
              <a:off x="3065463" y="4983163"/>
              <a:ext cx="381000" cy="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Line 124"/>
            <p:cNvSpPr>
              <a:spLocks noChangeShapeType="1"/>
            </p:cNvSpPr>
            <p:nvPr/>
          </p:nvSpPr>
          <p:spPr bwMode="auto">
            <a:xfrm>
              <a:off x="3065463" y="4840288"/>
              <a:ext cx="381000" cy="0"/>
            </a:xfrm>
            <a:prstGeom prst="line">
              <a:avLst/>
            </a:prstGeom>
            <a:noFill/>
            <a:ln w="25400" cap="rnd">
              <a:solidFill>
                <a:srgbClr val="C991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6" name="组合 155"/>
          <p:cNvGrpSpPr>
            <a:grpSpLocks noChangeAspect="1"/>
          </p:cNvGrpSpPr>
          <p:nvPr/>
        </p:nvGrpSpPr>
        <p:grpSpPr>
          <a:xfrm>
            <a:off x="7539701" y="747959"/>
            <a:ext cx="4265026" cy="5267450"/>
            <a:chOff x="3230563" y="-112713"/>
            <a:chExt cx="5727701" cy="7073901"/>
          </a:xfrm>
        </p:grpSpPr>
        <p:sp>
          <p:nvSpPr>
            <p:cNvPr id="157" name="Freeform 1021"/>
            <p:cNvSpPr>
              <a:spLocks/>
            </p:cNvSpPr>
            <p:nvPr/>
          </p:nvSpPr>
          <p:spPr bwMode="auto">
            <a:xfrm>
              <a:off x="3230563" y="-77788"/>
              <a:ext cx="769938" cy="595313"/>
            </a:xfrm>
            <a:custGeom>
              <a:avLst/>
              <a:gdLst>
                <a:gd name="T0" fmla="*/ 127 w 242"/>
                <a:gd name="T1" fmla="*/ 3 h 187"/>
                <a:gd name="T2" fmla="*/ 115 w 242"/>
                <a:gd name="T3" fmla="*/ 3 h 187"/>
                <a:gd name="T4" fmla="*/ 3 w 242"/>
                <a:gd name="T5" fmla="*/ 93 h 187"/>
                <a:gd name="T6" fmla="*/ 5 w 242"/>
                <a:gd name="T7" fmla="*/ 98 h 187"/>
                <a:gd name="T8" fmla="*/ 20 w 242"/>
                <a:gd name="T9" fmla="*/ 98 h 187"/>
                <a:gd name="T10" fmla="*/ 28 w 242"/>
                <a:gd name="T11" fmla="*/ 106 h 187"/>
                <a:gd name="T12" fmla="*/ 28 w 242"/>
                <a:gd name="T13" fmla="*/ 179 h 187"/>
                <a:gd name="T14" fmla="*/ 36 w 242"/>
                <a:gd name="T15" fmla="*/ 187 h 187"/>
                <a:gd name="T16" fmla="*/ 207 w 242"/>
                <a:gd name="T17" fmla="*/ 187 h 187"/>
                <a:gd name="T18" fmla="*/ 215 w 242"/>
                <a:gd name="T19" fmla="*/ 179 h 187"/>
                <a:gd name="T20" fmla="*/ 215 w 242"/>
                <a:gd name="T21" fmla="*/ 106 h 187"/>
                <a:gd name="T22" fmla="*/ 223 w 242"/>
                <a:gd name="T23" fmla="*/ 98 h 187"/>
                <a:gd name="T24" fmla="*/ 237 w 242"/>
                <a:gd name="T25" fmla="*/ 98 h 187"/>
                <a:gd name="T26" fmla="*/ 239 w 242"/>
                <a:gd name="T27" fmla="*/ 93 h 187"/>
                <a:gd name="T28" fmla="*/ 127 w 242"/>
                <a:gd name="T29" fmla="*/ 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2" h="187">
                  <a:moveTo>
                    <a:pt x="127" y="3"/>
                  </a:moveTo>
                  <a:cubicBezTo>
                    <a:pt x="124" y="0"/>
                    <a:pt x="118" y="0"/>
                    <a:pt x="115" y="3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0" y="95"/>
                    <a:pt x="1" y="98"/>
                    <a:pt x="5" y="98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4" y="98"/>
                    <a:pt x="28" y="101"/>
                    <a:pt x="28" y="106"/>
                  </a:cubicBezTo>
                  <a:cubicBezTo>
                    <a:pt x="28" y="179"/>
                    <a:pt x="28" y="179"/>
                    <a:pt x="28" y="179"/>
                  </a:cubicBezTo>
                  <a:cubicBezTo>
                    <a:pt x="28" y="184"/>
                    <a:pt x="31" y="187"/>
                    <a:pt x="36" y="187"/>
                  </a:cubicBezTo>
                  <a:cubicBezTo>
                    <a:pt x="207" y="187"/>
                    <a:pt x="207" y="187"/>
                    <a:pt x="207" y="187"/>
                  </a:cubicBezTo>
                  <a:cubicBezTo>
                    <a:pt x="211" y="187"/>
                    <a:pt x="215" y="184"/>
                    <a:pt x="215" y="179"/>
                  </a:cubicBezTo>
                  <a:cubicBezTo>
                    <a:pt x="215" y="106"/>
                    <a:pt x="215" y="106"/>
                    <a:pt x="215" y="106"/>
                  </a:cubicBezTo>
                  <a:cubicBezTo>
                    <a:pt x="215" y="101"/>
                    <a:pt x="218" y="98"/>
                    <a:pt x="223" y="98"/>
                  </a:cubicBezTo>
                  <a:cubicBezTo>
                    <a:pt x="237" y="98"/>
                    <a:pt x="237" y="98"/>
                    <a:pt x="237" y="98"/>
                  </a:cubicBezTo>
                  <a:cubicBezTo>
                    <a:pt x="242" y="98"/>
                    <a:pt x="242" y="95"/>
                    <a:pt x="239" y="93"/>
                  </a:cubicBezTo>
                  <a:lnTo>
                    <a:pt x="127" y="3"/>
                  </a:lnTo>
                  <a:close/>
                </a:path>
              </a:pathLst>
            </a:custGeom>
            <a:noFill/>
            <a:ln w="25400" cap="flat">
              <a:solidFill>
                <a:srgbClr val="5977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022"/>
            <p:cNvSpPr>
              <a:spLocks/>
            </p:cNvSpPr>
            <p:nvPr/>
          </p:nvSpPr>
          <p:spPr bwMode="auto">
            <a:xfrm>
              <a:off x="4483101" y="-112713"/>
              <a:ext cx="703263" cy="668338"/>
            </a:xfrm>
            <a:custGeom>
              <a:avLst/>
              <a:gdLst>
                <a:gd name="T0" fmla="*/ 107 w 221"/>
                <a:gd name="T1" fmla="*/ 4 h 210"/>
                <a:gd name="T2" fmla="*/ 114 w 221"/>
                <a:gd name="T3" fmla="*/ 4 h 210"/>
                <a:gd name="T4" fmla="*/ 142 w 221"/>
                <a:gd name="T5" fmla="*/ 61 h 210"/>
                <a:gd name="T6" fmla="*/ 153 w 221"/>
                <a:gd name="T7" fmla="*/ 69 h 210"/>
                <a:gd name="T8" fmla="*/ 215 w 221"/>
                <a:gd name="T9" fmla="*/ 78 h 210"/>
                <a:gd name="T10" fmla="*/ 217 w 221"/>
                <a:gd name="T11" fmla="*/ 85 h 210"/>
                <a:gd name="T12" fmla="*/ 173 w 221"/>
                <a:gd name="T13" fmla="*/ 128 h 210"/>
                <a:gd name="T14" fmla="*/ 168 w 221"/>
                <a:gd name="T15" fmla="*/ 142 h 210"/>
                <a:gd name="T16" fmla="*/ 179 w 221"/>
                <a:gd name="T17" fmla="*/ 204 h 210"/>
                <a:gd name="T18" fmla="*/ 173 w 221"/>
                <a:gd name="T19" fmla="*/ 208 h 210"/>
                <a:gd name="T20" fmla="*/ 118 w 221"/>
                <a:gd name="T21" fmla="*/ 179 h 210"/>
                <a:gd name="T22" fmla="*/ 103 w 221"/>
                <a:gd name="T23" fmla="*/ 179 h 210"/>
                <a:gd name="T24" fmla="*/ 48 w 221"/>
                <a:gd name="T25" fmla="*/ 208 h 210"/>
                <a:gd name="T26" fmla="*/ 42 w 221"/>
                <a:gd name="T27" fmla="*/ 204 h 210"/>
                <a:gd name="T28" fmla="*/ 53 w 221"/>
                <a:gd name="T29" fmla="*/ 142 h 210"/>
                <a:gd name="T30" fmla="*/ 48 w 221"/>
                <a:gd name="T31" fmla="*/ 128 h 210"/>
                <a:gd name="T32" fmla="*/ 3 w 221"/>
                <a:gd name="T33" fmla="*/ 85 h 210"/>
                <a:gd name="T34" fmla="*/ 6 w 221"/>
                <a:gd name="T35" fmla="*/ 78 h 210"/>
                <a:gd name="T36" fmla="*/ 68 w 221"/>
                <a:gd name="T37" fmla="*/ 69 h 210"/>
                <a:gd name="T38" fmla="*/ 79 w 221"/>
                <a:gd name="T39" fmla="*/ 61 h 210"/>
                <a:gd name="T40" fmla="*/ 107 w 221"/>
                <a:gd name="T41" fmla="*/ 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1" h="210">
                  <a:moveTo>
                    <a:pt x="107" y="4"/>
                  </a:moveTo>
                  <a:cubicBezTo>
                    <a:pt x="109" y="0"/>
                    <a:pt x="112" y="0"/>
                    <a:pt x="114" y="4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4" y="64"/>
                    <a:pt x="149" y="68"/>
                    <a:pt x="153" y="69"/>
                  </a:cubicBezTo>
                  <a:cubicBezTo>
                    <a:pt x="215" y="78"/>
                    <a:pt x="215" y="78"/>
                    <a:pt x="215" y="78"/>
                  </a:cubicBezTo>
                  <a:cubicBezTo>
                    <a:pt x="220" y="78"/>
                    <a:pt x="221" y="82"/>
                    <a:pt x="217" y="85"/>
                  </a:cubicBezTo>
                  <a:cubicBezTo>
                    <a:pt x="173" y="128"/>
                    <a:pt x="173" y="128"/>
                    <a:pt x="173" y="128"/>
                  </a:cubicBezTo>
                  <a:cubicBezTo>
                    <a:pt x="169" y="131"/>
                    <a:pt x="167" y="137"/>
                    <a:pt x="168" y="142"/>
                  </a:cubicBezTo>
                  <a:cubicBezTo>
                    <a:pt x="179" y="204"/>
                    <a:pt x="179" y="204"/>
                    <a:pt x="179" y="204"/>
                  </a:cubicBezTo>
                  <a:cubicBezTo>
                    <a:pt x="180" y="208"/>
                    <a:pt x="177" y="210"/>
                    <a:pt x="173" y="208"/>
                  </a:cubicBezTo>
                  <a:cubicBezTo>
                    <a:pt x="118" y="179"/>
                    <a:pt x="118" y="179"/>
                    <a:pt x="118" y="179"/>
                  </a:cubicBezTo>
                  <a:cubicBezTo>
                    <a:pt x="114" y="177"/>
                    <a:pt x="107" y="177"/>
                    <a:pt x="103" y="179"/>
                  </a:cubicBezTo>
                  <a:cubicBezTo>
                    <a:pt x="48" y="208"/>
                    <a:pt x="48" y="208"/>
                    <a:pt x="48" y="208"/>
                  </a:cubicBezTo>
                  <a:cubicBezTo>
                    <a:pt x="44" y="210"/>
                    <a:pt x="41" y="208"/>
                    <a:pt x="42" y="204"/>
                  </a:cubicBezTo>
                  <a:cubicBezTo>
                    <a:pt x="53" y="142"/>
                    <a:pt x="53" y="142"/>
                    <a:pt x="53" y="142"/>
                  </a:cubicBezTo>
                  <a:cubicBezTo>
                    <a:pt x="53" y="137"/>
                    <a:pt x="51" y="131"/>
                    <a:pt x="48" y="128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0" y="82"/>
                    <a:pt x="1" y="78"/>
                    <a:pt x="6" y="78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72" y="68"/>
                    <a:pt x="77" y="64"/>
                    <a:pt x="79" y="61"/>
                  </a:cubicBezTo>
                  <a:lnTo>
                    <a:pt x="107" y="4"/>
                  </a:lnTo>
                  <a:close/>
                </a:path>
              </a:pathLst>
            </a:custGeom>
            <a:noFill/>
            <a:ln w="25400" cap="flat">
              <a:solidFill>
                <a:srgbClr val="5977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Oval 1023"/>
            <p:cNvSpPr>
              <a:spLocks noChangeArrowheads="1"/>
            </p:cNvSpPr>
            <p:nvPr/>
          </p:nvSpPr>
          <p:spPr bwMode="auto">
            <a:xfrm>
              <a:off x="5746750" y="-84138"/>
              <a:ext cx="612000" cy="611188"/>
            </a:xfrm>
            <a:prstGeom prst="ellipse">
              <a:avLst/>
            </a:prstGeom>
            <a:noFill/>
            <a:ln w="25400" cap="flat">
              <a:solidFill>
                <a:srgbClr val="5977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024"/>
            <p:cNvSpPr>
              <a:spLocks/>
            </p:cNvSpPr>
            <p:nvPr/>
          </p:nvSpPr>
          <p:spPr bwMode="auto">
            <a:xfrm>
              <a:off x="6799263" y="-30163"/>
              <a:ext cx="887413" cy="503238"/>
            </a:xfrm>
            <a:custGeom>
              <a:avLst/>
              <a:gdLst>
                <a:gd name="T0" fmla="*/ 230 w 279"/>
                <a:gd name="T1" fmla="*/ 60 h 158"/>
                <a:gd name="T2" fmla="*/ 230 w 279"/>
                <a:gd name="T3" fmla="*/ 60 h 158"/>
                <a:gd name="T4" fmla="*/ 209 w 279"/>
                <a:gd name="T5" fmla="*/ 51 h 158"/>
                <a:gd name="T6" fmla="*/ 199 w 279"/>
                <a:gd name="T7" fmla="*/ 53 h 158"/>
                <a:gd name="T8" fmla="*/ 125 w 279"/>
                <a:gd name="T9" fmla="*/ 0 h 158"/>
                <a:gd name="T10" fmla="*/ 55 w 279"/>
                <a:gd name="T11" fmla="*/ 43 h 158"/>
                <a:gd name="T12" fmla="*/ 0 w 279"/>
                <a:gd name="T13" fmla="*/ 100 h 158"/>
                <a:gd name="T14" fmla="*/ 57 w 279"/>
                <a:gd name="T15" fmla="*/ 158 h 158"/>
                <a:gd name="T16" fmla="*/ 230 w 279"/>
                <a:gd name="T17" fmla="*/ 158 h 158"/>
                <a:gd name="T18" fmla="*/ 279 w 279"/>
                <a:gd name="T19" fmla="*/ 109 h 158"/>
                <a:gd name="T20" fmla="*/ 230 w 279"/>
                <a:gd name="T21" fmla="*/ 6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9" h="158">
                  <a:moveTo>
                    <a:pt x="230" y="60"/>
                  </a:moveTo>
                  <a:cubicBezTo>
                    <a:pt x="230" y="60"/>
                    <a:pt x="230" y="60"/>
                    <a:pt x="230" y="60"/>
                  </a:cubicBezTo>
                  <a:cubicBezTo>
                    <a:pt x="224" y="54"/>
                    <a:pt x="217" y="51"/>
                    <a:pt x="209" y="51"/>
                  </a:cubicBezTo>
                  <a:cubicBezTo>
                    <a:pt x="205" y="51"/>
                    <a:pt x="202" y="52"/>
                    <a:pt x="199" y="53"/>
                  </a:cubicBezTo>
                  <a:cubicBezTo>
                    <a:pt x="188" y="22"/>
                    <a:pt x="159" y="0"/>
                    <a:pt x="125" y="0"/>
                  </a:cubicBezTo>
                  <a:cubicBezTo>
                    <a:pt x="94" y="0"/>
                    <a:pt x="68" y="18"/>
                    <a:pt x="55" y="43"/>
                  </a:cubicBezTo>
                  <a:cubicBezTo>
                    <a:pt x="24" y="44"/>
                    <a:pt x="0" y="69"/>
                    <a:pt x="0" y="100"/>
                  </a:cubicBezTo>
                  <a:cubicBezTo>
                    <a:pt x="0" y="132"/>
                    <a:pt x="25" y="158"/>
                    <a:pt x="57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57" y="158"/>
                    <a:pt x="279" y="136"/>
                    <a:pt x="279" y="109"/>
                  </a:cubicBezTo>
                  <a:cubicBezTo>
                    <a:pt x="279" y="82"/>
                    <a:pt x="257" y="60"/>
                    <a:pt x="230" y="60"/>
                  </a:cubicBezTo>
                  <a:close/>
                </a:path>
              </a:pathLst>
            </a:custGeom>
            <a:noFill/>
            <a:ln w="25400" cap="flat">
              <a:solidFill>
                <a:srgbClr val="5977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025"/>
            <p:cNvSpPr>
              <a:spLocks/>
            </p:cNvSpPr>
            <p:nvPr/>
          </p:nvSpPr>
          <p:spPr bwMode="auto">
            <a:xfrm>
              <a:off x="8099426" y="-103188"/>
              <a:ext cx="649288" cy="649288"/>
            </a:xfrm>
            <a:custGeom>
              <a:avLst/>
              <a:gdLst>
                <a:gd name="T0" fmla="*/ 158 w 204"/>
                <a:gd name="T1" fmla="*/ 0 h 204"/>
                <a:gd name="T2" fmla="*/ 174 w 204"/>
                <a:gd name="T3" fmla="*/ 58 h 204"/>
                <a:gd name="T4" fmla="*/ 59 w 204"/>
                <a:gd name="T5" fmla="*/ 174 h 204"/>
                <a:gd name="T6" fmla="*/ 0 w 204"/>
                <a:gd name="T7" fmla="*/ 158 h 204"/>
                <a:gd name="T8" fmla="*/ 91 w 204"/>
                <a:gd name="T9" fmla="*/ 204 h 204"/>
                <a:gd name="T10" fmla="*/ 204 w 204"/>
                <a:gd name="T11" fmla="*/ 91 h 204"/>
                <a:gd name="T12" fmla="*/ 158 w 204"/>
                <a:gd name="T1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4" h="204">
                  <a:moveTo>
                    <a:pt x="158" y="0"/>
                  </a:moveTo>
                  <a:cubicBezTo>
                    <a:pt x="169" y="17"/>
                    <a:pt x="174" y="37"/>
                    <a:pt x="174" y="58"/>
                  </a:cubicBezTo>
                  <a:cubicBezTo>
                    <a:pt x="174" y="123"/>
                    <a:pt x="123" y="174"/>
                    <a:pt x="59" y="174"/>
                  </a:cubicBezTo>
                  <a:cubicBezTo>
                    <a:pt x="37" y="174"/>
                    <a:pt x="17" y="169"/>
                    <a:pt x="0" y="158"/>
                  </a:cubicBezTo>
                  <a:cubicBezTo>
                    <a:pt x="20" y="186"/>
                    <a:pt x="54" y="204"/>
                    <a:pt x="91" y="204"/>
                  </a:cubicBezTo>
                  <a:cubicBezTo>
                    <a:pt x="153" y="204"/>
                    <a:pt x="204" y="153"/>
                    <a:pt x="204" y="91"/>
                  </a:cubicBezTo>
                  <a:cubicBezTo>
                    <a:pt x="204" y="53"/>
                    <a:pt x="186" y="20"/>
                    <a:pt x="158" y="0"/>
                  </a:cubicBezTo>
                  <a:close/>
                </a:path>
              </a:pathLst>
            </a:custGeom>
            <a:noFill/>
            <a:ln w="25400" cap="flat">
              <a:solidFill>
                <a:srgbClr val="5977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62" name="组合 161"/>
            <p:cNvGrpSpPr/>
            <p:nvPr/>
          </p:nvGrpSpPr>
          <p:grpSpPr>
            <a:xfrm>
              <a:off x="3427413" y="1138237"/>
              <a:ext cx="374650" cy="611188"/>
              <a:chOff x="3427413" y="1138237"/>
              <a:chExt cx="374650" cy="611188"/>
            </a:xfrm>
          </p:grpSpPr>
          <p:sp>
            <p:nvSpPr>
              <p:cNvPr id="266" name="Freeform 1026"/>
              <p:cNvSpPr>
                <a:spLocks/>
              </p:cNvSpPr>
              <p:nvPr/>
            </p:nvSpPr>
            <p:spPr bwMode="auto">
              <a:xfrm>
                <a:off x="3427413" y="1138237"/>
                <a:ext cx="374650" cy="611188"/>
              </a:xfrm>
              <a:custGeom>
                <a:avLst/>
                <a:gdLst>
                  <a:gd name="T0" fmla="*/ 0 w 118"/>
                  <a:gd name="T1" fmla="*/ 133 h 192"/>
                  <a:gd name="T2" fmla="*/ 59 w 118"/>
                  <a:gd name="T3" fmla="*/ 192 h 192"/>
                  <a:gd name="T4" fmla="*/ 118 w 118"/>
                  <a:gd name="T5" fmla="*/ 133 h 192"/>
                  <a:gd name="T6" fmla="*/ 59 w 118"/>
                  <a:gd name="T7" fmla="*/ 0 h 192"/>
                  <a:gd name="T8" fmla="*/ 0 w 118"/>
                  <a:gd name="T9" fmla="*/ 133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192">
                    <a:moveTo>
                      <a:pt x="0" y="133"/>
                    </a:moveTo>
                    <a:cubicBezTo>
                      <a:pt x="0" y="166"/>
                      <a:pt x="26" y="192"/>
                      <a:pt x="59" y="192"/>
                    </a:cubicBezTo>
                    <a:cubicBezTo>
                      <a:pt x="92" y="192"/>
                      <a:pt x="118" y="166"/>
                      <a:pt x="118" y="133"/>
                    </a:cubicBezTo>
                    <a:cubicBezTo>
                      <a:pt x="118" y="100"/>
                      <a:pt x="59" y="0"/>
                      <a:pt x="59" y="0"/>
                    </a:cubicBezTo>
                    <a:cubicBezTo>
                      <a:pt x="59" y="0"/>
                      <a:pt x="0" y="100"/>
                      <a:pt x="0" y="133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027"/>
              <p:cNvSpPr>
                <a:spLocks/>
              </p:cNvSpPr>
              <p:nvPr/>
            </p:nvSpPr>
            <p:spPr bwMode="auto">
              <a:xfrm>
                <a:off x="3427413" y="1138237"/>
                <a:ext cx="374650" cy="611188"/>
              </a:xfrm>
              <a:custGeom>
                <a:avLst/>
                <a:gdLst>
                  <a:gd name="T0" fmla="*/ 59 w 118"/>
                  <a:gd name="T1" fmla="*/ 0 h 192"/>
                  <a:gd name="T2" fmla="*/ 0 w 118"/>
                  <a:gd name="T3" fmla="*/ 133 h 192"/>
                  <a:gd name="T4" fmla="*/ 59 w 118"/>
                  <a:gd name="T5" fmla="*/ 192 h 192"/>
                  <a:gd name="T6" fmla="*/ 118 w 118"/>
                  <a:gd name="T7" fmla="*/ 133 h 192"/>
                  <a:gd name="T8" fmla="*/ 59 w 118"/>
                  <a:gd name="T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192">
                    <a:moveTo>
                      <a:pt x="59" y="0"/>
                    </a:moveTo>
                    <a:cubicBezTo>
                      <a:pt x="59" y="0"/>
                      <a:pt x="0" y="100"/>
                      <a:pt x="0" y="133"/>
                    </a:cubicBezTo>
                    <a:cubicBezTo>
                      <a:pt x="0" y="166"/>
                      <a:pt x="26" y="192"/>
                      <a:pt x="59" y="192"/>
                    </a:cubicBezTo>
                    <a:cubicBezTo>
                      <a:pt x="92" y="192"/>
                      <a:pt x="118" y="166"/>
                      <a:pt x="118" y="133"/>
                    </a:cubicBezTo>
                    <a:cubicBezTo>
                      <a:pt x="118" y="100"/>
                      <a:pt x="59" y="0"/>
                      <a:pt x="59" y="0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028"/>
              <p:cNvSpPr>
                <a:spLocks/>
              </p:cNvSpPr>
              <p:nvPr/>
            </p:nvSpPr>
            <p:spPr bwMode="auto">
              <a:xfrm>
                <a:off x="3490913" y="1470025"/>
                <a:ext cx="28575" cy="168275"/>
              </a:xfrm>
              <a:custGeom>
                <a:avLst/>
                <a:gdLst>
                  <a:gd name="T0" fmla="*/ 8 w 9"/>
                  <a:gd name="T1" fmla="*/ 0 h 53"/>
                  <a:gd name="T2" fmla="*/ 0 w 9"/>
                  <a:gd name="T3" fmla="*/ 30 h 53"/>
                  <a:gd name="T4" fmla="*/ 9 w 9"/>
                  <a:gd name="T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53">
                    <a:moveTo>
                      <a:pt x="8" y="0"/>
                    </a:moveTo>
                    <a:cubicBezTo>
                      <a:pt x="8" y="0"/>
                      <a:pt x="0" y="17"/>
                      <a:pt x="0" y="30"/>
                    </a:cubicBezTo>
                    <a:cubicBezTo>
                      <a:pt x="0" y="39"/>
                      <a:pt x="5" y="49"/>
                      <a:pt x="9" y="53"/>
                    </a:cubicBezTo>
                  </a:path>
                </a:pathLst>
              </a:custGeom>
              <a:noFill/>
              <a:ln w="25400" cap="rnd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3" name="组合 162"/>
            <p:cNvGrpSpPr/>
            <p:nvPr/>
          </p:nvGrpSpPr>
          <p:grpSpPr>
            <a:xfrm>
              <a:off x="4552951" y="1227137"/>
              <a:ext cx="560388" cy="430213"/>
              <a:chOff x="4552951" y="1227137"/>
              <a:chExt cx="560388" cy="430213"/>
            </a:xfrm>
          </p:grpSpPr>
          <p:sp>
            <p:nvSpPr>
              <p:cNvPr id="263" name="Freeform 1029"/>
              <p:cNvSpPr>
                <a:spLocks/>
              </p:cNvSpPr>
              <p:nvPr/>
            </p:nvSpPr>
            <p:spPr bwMode="auto">
              <a:xfrm>
                <a:off x="4552951" y="1349375"/>
                <a:ext cx="560388" cy="307975"/>
              </a:xfrm>
              <a:custGeom>
                <a:avLst/>
                <a:gdLst>
                  <a:gd name="T0" fmla="*/ 176 w 176"/>
                  <a:gd name="T1" fmla="*/ 0 h 97"/>
                  <a:gd name="T2" fmla="*/ 176 w 176"/>
                  <a:gd name="T3" fmla="*/ 89 h 97"/>
                  <a:gd name="T4" fmla="*/ 168 w 176"/>
                  <a:gd name="T5" fmla="*/ 97 h 97"/>
                  <a:gd name="T6" fmla="*/ 8 w 176"/>
                  <a:gd name="T7" fmla="*/ 97 h 97"/>
                  <a:gd name="T8" fmla="*/ 0 w 176"/>
                  <a:gd name="T9" fmla="*/ 89 h 97"/>
                  <a:gd name="T10" fmla="*/ 0 w 176"/>
                  <a:gd name="T11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6" h="97">
                    <a:moveTo>
                      <a:pt x="176" y="0"/>
                    </a:moveTo>
                    <a:cubicBezTo>
                      <a:pt x="176" y="89"/>
                      <a:pt x="176" y="89"/>
                      <a:pt x="176" y="89"/>
                    </a:cubicBezTo>
                    <a:cubicBezTo>
                      <a:pt x="176" y="93"/>
                      <a:pt x="173" y="97"/>
                      <a:pt x="168" y="97"/>
                    </a:cubicBezTo>
                    <a:cubicBezTo>
                      <a:pt x="8" y="97"/>
                      <a:pt x="8" y="97"/>
                      <a:pt x="8" y="97"/>
                    </a:cubicBezTo>
                    <a:cubicBezTo>
                      <a:pt x="4" y="97"/>
                      <a:pt x="0" y="93"/>
                      <a:pt x="0" y="89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5400" cap="rnd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Line 1030"/>
              <p:cNvSpPr>
                <a:spLocks noChangeShapeType="1"/>
              </p:cNvSpPr>
              <p:nvPr/>
            </p:nvSpPr>
            <p:spPr bwMode="auto">
              <a:xfrm flipV="1">
                <a:off x="4833938" y="1246187"/>
                <a:ext cx="0" cy="217488"/>
              </a:xfrm>
              <a:prstGeom prst="line">
                <a:avLst/>
              </a:prstGeom>
              <a:noFill/>
              <a:ln w="25400" cap="rnd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031"/>
              <p:cNvSpPr>
                <a:spLocks/>
              </p:cNvSpPr>
              <p:nvPr/>
            </p:nvSpPr>
            <p:spPr bwMode="auto">
              <a:xfrm>
                <a:off x="4727576" y="1227137"/>
                <a:ext cx="214313" cy="98425"/>
              </a:xfrm>
              <a:custGeom>
                <a:avLst/>
                <a:gdLst>
                  <a:gd name="T0" fmla="*/ 0 w 67"/>
                  <a:gd name="T1" fmla="*/ 31 h 31"/>
                  <a:gd name="T2" fmla="*/ 28 w 67"/>
                  <a:gd name="T3" fmla="*/ 3 h 31"/>
                  <a:gd name="T4" fmla="*/ 39 w 67"/>
                  <a:gd name="T5" fmla="*/ 3 h 31"/>
                  <a:gd name="T6" fmla="*/ 67 w 67"/>
                  <a:gd name="T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31">
                    <a:moveTo>
                      <a:pt x="0" y="31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31" y="0"/>
                      <a:pt x="36" y="0"/>
                      <a:pt x="39" y="3"/>
                    </a:cubicBezTo>
                    <a:cubicBezTo>
                      <a:pt x="67" y="31"/>
                      <a:pt x="67" y="31"/>
                      <a:pt x="67" y="31"/>
                    </a:cubicBezTo>
                  </a:path>
                </a:pathLst>
              </a:custGeom>
              <a:noFill/>
              <a:ln w="25400" cap="rnd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4" name="组合 163"/>
            <p:cNvGrpSpPr/>
            <p:nvPr/>
          </p:nvGrpSpPr>
          <p:grpSpPr>
            <a:xfrm>
              <a:off x="5756276" y="1147762"/>
              <a:ext cx="587375" cy="592138"/>
              <a:chOff x="5756276" y="1147762"/>
              <a:chExt cx="587375" cy="592138"/>
            </a:xfrm>
          </p:grpSpPr>
          <p:sp>
            <p:nvSpPr>
              <p:cNvPr id="255" name="Line 1032"/>
              <p:cNvSpPr>
                <a:spLocks noChangeShapeType="1"/>
              </p:cNvSpPr>
              <p:nvPr/>
            </p:nvSpPr>
            <p:spPr bwMode="auto">
              <a:xfrm flipV="1">
                <a:off x="6048376" y="1166812"/>
                <a:ext cx="0" cy="217488"/>
              </a:xfrm>
              <a:prstGeom prst="line">
                <a:avLst/>
              </a:prstGeom>
              <a:noFill/>
              <a:ln w="25400" cap="rnd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033"/>
              <p:cNvSpPr>
                <a:spLocks/>
              </p:cNvSpPr>
              <p:nvPr/>
            </p:nvSpPr>
            <p:spPr bwMode="auto">
              <a:xfrm>
                <a:off x="5943601" y="1147762"/>
                <a:ext cx="212725" cy="98425"/>
              </a:xfrm>
              <a:custGeom>
                <a:avLst/>
                <a:gdLst>
                  <a:gd name="T0" fmla="*/ 0 w 67"/>
                  <a:gd name="T1" fmla="*/ 31 h 31"/>
                  <a:gd name="T2" fmla="*/ 28 w 67"/>
                  <a:gd name="T3" fmla="*/ 3 h 31"/>
                  <a:gd name="T4" fmla="*/ 39 w 67"/>
                  <a:gd name="T5" fmla="*/ 3 h 31"/>
                  <a:gd name="T6" fmla="*/ 67 w 67"/>
                  <a:gd name="T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31">
                    <a:moveTo>
                      <a:pt x="0" y="31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31" y="0"/>
                      <a:pt x="36" y="0"/>
                      <a:pt x="39" y="3"/>
                    </a:cubicBezTo>
                    <a:cubicBezTo>
                      <a:pt x="67" y="31"/>
                      <a:pt x="67" y="31"/>
                      <a:pt x="67" y="31"/>
                    </a:cubicBezTo>
                  </a:path>
                </a:pathLst>
              </a:custGeom>
              <a:noFill/>
              <a:ln w="25400" cap="rnd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Line 1034"/>
              <p:cNvSpPr>
                <a:spLocks noChangeShapeType="1"/>
              </p:cNvSpPr>
              <p:nvPr/>
            </p:nvSpPr>
            <p:spPr bwMode="auto">
              <a:xfrm>
                <a:off x="6048376" y="1504950"/>
                <a:ext cx="0" cy="215900"/>
              </a:xfrm>
              <a:prstGeom prst="line">
                <a:avLst/>
              </a:prstGeom>
              <a:noFill/>
              <a:ln w="25400" cap="rnd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035"/>
              <p:cNvSpPr>
                <a:spLocks/>
              </p:cNvSpPr>
              <p:nvPr/>
            </p:nvSpPr>
            <p:spPr bwMode="auto">
              <a:xfrm>
                <a:off x="5943601" y="1641475"/>
                <a:ext cx="212725" cy="98425"/>
              </a:xfrm>
              <a:custGeom>
                <a:avLst/>
                <a:gdLst>
                  <a:gd name="T0" fmla="*/ 67 w 67"/>
                  <a:gd name="T1" fmla="*/ 0 h 31"/>
                  <a:gd name="T2" fmla="*/ 39 w 67"/>
                  <a:gd name="T3" fmla="*/ 28 h 31"/>
                  <a:gd name="T4" fmla="*/ 28 w 67"/>
                  <a:gd name="T5" fmla="*/ 28 h 31"/>
                  <a:gd name="T6" fmla="*/ 0 w 67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31">
                    <a:moveTo>
                      <a:pt x="67" y="0"/>
                    </a:moveTo>
                    <a:cubicBezTo>
                      <a:pt x="39" y="28"/>
                      <a:pt x="39" y="28"/>
                      <a:pt x="39" y="28"/>
                    </a:cubicBezTo>
                    <a:cubicBezTo>
                      <a:pt x="36" y="31"/>
                      <a:pt x="31" y="31"/>
                      <a:pt x="28" y="2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5400" cap="rnd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Line 1036"/>
              <p:cNvSpPr>
                <a:spLocks noChangeShapeType="1"/>
              </p:cNvSpPr>
              <p:nvPr/>
            </p:nvSpPr>
            <p:spPr bwMode="auto">
              <a:xfrm flipH="1">
                <a:off x="5772151" y="1444625"/>
                <a:ext cx="219075" cy="0"/>
              </a:xfrm>
              <a:prstGeom prst="line">
                <a:avLst/>
              </a:prstGeom>
              <a:noFill/>
              <a:ln w="25400" cap="rnd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037"/>
              <p:cNvSpPr>
                <a:spLocks/>
              </p:cNvSpPr>
              <p:nvPr/>
            </p:nvSpPr>
            <p:spPr bwMode="auto">
              <a:xfrm>
                <a:off x="5756276" y="1339850"/>
                <a:ext cx="98425" cy="209550"/>
              </a:xfrm>
              <a:custGeom>
                <a:avLst/>
                <a:gdLst>
                  <a:gd name="T0" fmla="*/ 31 w 31"/>
                  <a:gd name="T1" fmla="*/ 66 h 66"/>
                  <a:gd name="T2" fmla="*/ 3 w 31"/>
                  <a:gd name="T3" fmla="*/ 39 h 66"/>
                  <a:gd name="T4" fmla="*/ 3 w 31"/>
                  <a:gd name="T5" fmla="*/ 27 h 66"/>
                  <a:gd name="T6" fmla="*/ 31 w 31"/>
                  <a:gd name="T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66">
                    <a:moveTo>
                      <a:pt x="31" y="66"/>
                    </a:moveTo>
                    <a:cubicBezTo>
                      <a:pt x="3" y="39"/>
                      <a:pt x="3" y="39"/>
                      <a:pt x="3" y="39"/>
                    </a:cubicBezTo>
                    <a:cubicBezTo>
                      <a:pt x="0" y="36"/>
                      <a:pt x="0" y="30"/>
                      <a:pt x="3" y="27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noFill/>
              <a:ln w="25400" cap="rnd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Line 1038"/>
              <p:cNvSpPr>
                <a:spLocks noChangeShapeType="1"/>
              </p:cNvSpPr>
              <p:nvPr/>
            </p:nvSpPr>
            <p:spPr bwMode="auto">
              <a:xfrm>
                <a:off x="6108701" y="1444625"/>
                <a:ext cx="219075" cy="0"/>
              </a:xfrm>
              <a:prstGeom prst="line">
                <a:avLst/>
              </a:prstGeom>
              <a:noFill/>
              <a:ln w="25400" cap="rnd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039"/>
              <p:cNvSpPr>
                <a:spLocks/>
              </p:cNvSpPr>
              <p:nvPr/>
            </p:nvSpPr>
            <p:spPr bwMode="auto">
              <a:xfrm>
                <a:off x="6245226" y="1339850"/>
                <a:ext cx="98425" cy="209550"/>
              </a:xfrm>
              <a:custGeom>
                <a:avLst/>
                <a:gdLst>
                  <a:gd name="T0" fmla="*/ 0 w 31"/>
                  <a:gd name="T1" fmla="*/ 0 h 66"/>
                  <a:gd name="T2" fmla="*/ 28 w 31"/>
                  <a:gd name="T3" fmla="*/ 27 h 66"/>
                  <a:gd name="T4" fmla="*/ 28 w 31"/>
                  <a:gd name="T5" fmla="*/ 39 h 66"/>
                  <a:gd name="T6" fmla="*/ 0 w 31"/>
                  <a:gd name="T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66">
                    <a:moveTo>
                      <a:pt x="0" y="0"/>
                    </a:moveTo>
                    <a:cubicBezTo>
                      <a:pt x="28" y="27"/>
                      <a:pt x="28" y="27"/>
                      <a:pt x="28" y="27"/>
                    </a:cubicBezTo>
                    <a:cubicBezTo>
                      <a:pt x="31" y="30"/>
                      <a:pt x="31" y="36"/>
                      <a:pt x="28" y="39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noFill/>
              <a:ln w="25400" cap="rnd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65" name="Freeform 1040"/>
            <p:cNvSpPr>
              <a:spLocks/>
            </p:cNvSpPr>
            <p:nvPr/>
          </p:nvSpPr>
          <p:spPr bwMode="auto">
            <a:xfrm>
              <a:off x="6923088" y="1125537"/>
              <a:ext cx="635000" cy="636588"/>
            </a:xfrm>
            <a:custGeom>
              <a:avLst/>
              <a:gdLst>
                <a:gd name="T0" fmla="*/ 35 w 200"/>
                <a:gd name="T1" fmla="*/ 197 h 200"/>
                <a:gd name="T2" fmla="*/ 46 w 200"/>
                <a:gd name="T3" fmla="*/ 196 h 200"/>
                <a:gd name="T4" fmla="*/ 121 w 200"/>
                <a:gd name="T5" fmla="*/ 104 h 200"/>
                <a:gd name="T6" fmla="*/ 134 w 200"/>
                <a:gd name="T7" fmla="*/ 100 h 200"/>
                <a:gd name="T8" fmla="*/ 185 w 200"/>
                <a:gd name="T9" fmla="*/ 94 h 200"/>
                <a:gd name="T10" fmla="*/ 199 w 200"/>
                <a:gd name="T11" fmla="*/ 46 h 200"/>
                <a:gd name="T12" fmla="*/ 193 w 200"/>
                <a:gd name="T13" fmla="*/ 44 h 200"/>
                <a:gd name="T14" fmla="*/ 174 w 200"/>
                <a:gd name="T15" fmla="*/ 63 h 200"/>
                <a:gd name="T16" fmla="*/ 163 w 200"/>
                <a:gd name="T17" fmla="*/ 63 h 200"/>
                <a:gd name="T18" fmla="*/ 137 w 200"/>
                <a:gd name="T19" fmla="*/ 37 h 200"/>
                <a:gd name="T20" fmla="*/ 137 w 200"/>
                <a:gd name="T21" fmla="*/ 26 h 200"/>
                <a:gd name="T22" fmla="*/ 157 w 200"/>
                <a:gd name="T23" fmla="*/ 7 h 200"/>
                <a:gd name="T24" fmla="*/ 154 w 200"/>
                <a:gd name="T25" fmla="*/ 1 h 200"/>
                <a:gd name="T26" fmla="*/ 107 w 200"/>
                <a:gd name="T27" fmla="*/ 15 h 200"/>
                <a:gd name="T28" fmla="*/ 100 w 200"/>
                <a:gd name="T29" fmla="*/ 66 h 200"/>
                <a:gd name="T30" fmla="*/ 96 w 200"/>
                <a:gd name="T31" fmla="*/ 79 h 200"/>
                <a:gd name="T32" fmla="*/ 4 w 200"/>
                <a:gd name="T33" fmla="*/ 154 h 200"/>
                <a:gd name="T34" fmla="*/ 3 w 200"/>
                <a:gd name="T35" fmla="*/ 165 h 200"/>
                <a:gd name="T36" fmla="*/ 35 w 200"/>
                <a:gd name="T37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0" h="200">
                  <a:moveTo>
                    <a:pt x="35" y="197"/>
                  </a:moveTo>
                  <a:cubicBezTo>
                    <a:pt x="38" y="200"/>
                    <a:pt x="43" y="200"/>
                    <a:pt x="46" y="196"/>
                  </a:cubicBezTo>
                  <a:cubicBezTo>
                    <a:pt x="121" y="104"/>
                    <a:pt x="121" y="104"/>
                    <a:pt x="121" y="104"/>
                  </a:cubicBezTo>
                  <a:cubicBezTo>
                    <a:pt x="124" y="101"/>
                    <a:pt x="130" y="99"/>
                    <a:pt x="134" y="100"/>
                  </a:cubicBezTo>
                  <a:cubicBezTo>
                    <a:pt x="134" y="100"/>
                    <a:pt x="170" y="109"/>
                    <a:pt x="185" y="94"/>
                  </a:cubicBezTo>
                  <a:cubicBezTo>
                    <a:pt x="200" y="79"/>
                    <a:pt x="199" y="46"/>
                    <a:pt x="199" y="46"/>
                  </a:cubicBezTo>
                  <a:cubicBezTo>
                    <a:pt x="199" y="42"/>
                    <a:pt x="197" y="41"/>
                    <a:pt x="193" y="44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1" y="66"/>
                    <a:pt x="166" y="66"/>
                    <a:pt x="163" y="63"/>
                  </a:cubicBezTo>
                  <a:cubicBezTo>
                    <a:pt x="137" y="37"/>
                    <a:pt x="137" y="37"/>
                    <a:pt x="137" y="37"/>
                  </a:cubicBezTo>
                  <a:cubicBezTo>
                    <a:pt x="134" y="34"/>
                    <a:pt x="134" y="29"/>
                    <a:pt x="137" y="26"/>
                  </a:cubicBezTo>
                  <a:cubicBezTo>
                    <a:pt x="157" y="7"/>
                    <a:pt x="157" y="7"/>
                    <a:pt x="157" y="7"/>
                  </a:cubicBezTo>
                  <a:cubicBezTo>
                    <a:pt x="160" y="4"/>
                    <a:pt x="159" y="1"/>
                    <a:pt x="154" y="1"/>
                  </a:cubicBezTo>
                  <a:cubicBezTo>
                    <a:pt x="154" y="1"/>
                    <a:pt x="122" y="0"/>
                    <a:pt x="107" y="15"/>
                  </a:cubicBezTo>
                  <a:cubicBezTo>
                    <a:pt x="92" y="30"/>
                    <a:pt x="100" y="66"/>
                    <a:pt x="100" y="66"/>
                  </a:cubicBezTo>
                  <a:cubicBezTo>
                    <a:pt x="102" y="70"/>
                    <a:pt x="100" y="76"/>
                    <a:pt x="96" y="79"/>
                  </a:cubicBezTo>
                  <a:cubicBezTo>
                    <a:pt x="4" y="154"/>
                    <a:pt x="4" y="154"/>
                    <a:pt x="4" y="154"/>
                  </a:cubicBezTo>
                  <a:cubicBezTo>
                    <a:pt x="0" y="157"/>
                    <a:pt x="0" y="162"/>
                    <a:pt x="3" y="165"/>
                  </a:cubicBezTo>
                  <a:lnTo>
                    <a:pt x="35" y="197"/>
                  </a:lnTo>
                  <a:close/>
                </a:path>
              </a:pathLst>
            </a:custGeom>
            <a:noFill/>
            <a:ln w="25400" cap="flat">
              <a:solidFill>
                <a:srgbClr val="5977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66" name="组合 165"/>
            <p:cNvGrpSpPr/>
            <p:nvPr/>
          </p:nvGrpSpPr>
          <p:grpSpPr>
            <a:xfrm>
              <a:off x="8058151" y="1192212"/>
              <a:ext cx="731838" cy="503238"/>
              <a:chOff x="8058151" y="1192212"/>
              <a:chExt cx="731838" cy="503238"/>
            </a:xfrm>
          </p:grpSpPr>
          <p:sp>
            <p:nvSpPr>
              <p:cNvPr id="251" name="Freeform 1041"/>
              <p:cNvSpPr>
                <a:spLocks/>
              </p:cNvSpPr>
              <p:nvPr/>
            </p:nvSpPr>
            <p:spPr bwMode="auto">
              <a:xfrm>
                <a:off x="8061326" y="1192212"/>
                <a:ext cx="725488" cy="503238"/>
              </a:xfrm>
              <a:custGeom>
                <a:avLst/>
                <a:gdLst>
                  <a:gd name="T0" fmla="*/ 228 w 228"/>
                  <a:gd name="T1" fmla="*/ 150 h 158"/>
                  <a:gd name="T2" fmla="*/ 220 w 228"/>
                  <a:gd name="T3" fmla="*/ 158 h 158"/>
                  <a:gd name="T4" fmla="*/ 8 w 228"/>
                  <a:gd name="T5" fmla="*/ 158 h 158"/>
                  <a:gd name="T6" fmla="*/ 0 w 228"/>
                  <a:gd name="T7" fmla="*/ 150 h 158"/>
                  <a:gd name="T8" fmla="*/ 0 w 228"/>
                  <a:gd name="T9" fmla="*/ 8 h 158"/>
                  <a:gd name="T10" fmla="*/ 8 w 228"/>
                  <a:gd name="T11" fmla="*/ 0 h 158"/>
                  <a:gd name="T12" fmla="*/ 220 w 228"/>
                  <a:gd name="T13" fmla="*/ 0 h 158"/>
                  <a:gd name="T14" fmla="*/ 228 w 228"/>
                  <a:gd name="T15" fmla="*/ 8 h 158"/>
                  <a:gd name="T16" fmla="*/ 228 w 228"/>
                  <a:gd name="T17" fmla="*/ 15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8" h="158">
                    <a:moveTo>
                      <a:pt x="228" y="150"/>
                    </a:moveTo>
                    <a:cubicBezTo>
                      <a:pt x="228" y="154"/>
                      <a:pt x="224" y="158"/>
                      <a:pt x="220" y="158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4" y="158"/>
                      <a:pt x="0" y="154"/>
                      <a:pt x="0" y="15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220" y="0"/>
                      <a:pt x="220" y="0"/>
                      <a:pt x="220" y="0"/>
                    </a:cubicBezTo>
                    <a:cubicBezTo>
                      <a:pt x="224" y="0"/>
                      <a:pt x="228" y="4"/>
                      <a:pt x="228" y="8"/>
                    </a:cubicBezTo>
                    <a:lnTo>
                      <a:pt x="228" y="150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042"/>
              <p:cNvSpPr>
                <a:spLocks/>
              </p:cNvSpPr>
              <p:nvPr/>
            </p:nvSpPr>
            <p:spPr bwMode="auto">
              <a:xfrm>
                <a:off x="8058151" y="1255712"/>
                <a:ext cx="731838" cy="357188"/>
              </a:xfrm>
              <a:custGeom>
                <a:avLst/>
                <a:gdLst>
                  <a:gd name="T0" fmla="*/ 0 w 461"/>
                  <a:gd name="T1" fmla="*/ 0 h 225"/>
                  <a:gd name="T2" fmla="*/ 230 w 461"/>
                  <a:gd name="T3" fmla="*/ 225 h 225"/>
                  <a:gd name="T4" fmla="*/ 461 w 461"/>
                  <a:gd name="T5" fmla="*/ 0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1" h="225">
                    <a:moveTo>
                      <a:pt x="0" y="0"/>
                    </a:moveTo>
                    <a:lnTo>
                      <a:pt x="230" y="225"/>
                    </a:lnTo>
                    <a:lnTo>
                      <a:pt x="461" y="0"/>
                    </a:lnTo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Line 1043"/>
              <p:cNvSpPr>
                <a:spLocks noChangeShapeType="1"/>
              </p:cNvSpPr>
              <p:nvPr/>
            </p:nvSpPr>
            <p:spPr bwMode="auto">
              <a:xfrm flipH="1">
                <a:off x="8067676" y="1485900"/>
                <a:ext cx="206375" cy="200025"/>
              </a:xfrm>
              <a:prstGeom prst="lin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Line 1044"/>
              <p:cNvSpPr>
                <a:spLocks noChangeShapeType="1"/>
              </p:cNvSpPr>
              <p:nvPr/>
            </p:nvSpPr>
            <p:spPr bwMode="auto">
              <a:xfrm flipH="1" flipV="1">
                <a:off x="8567738" y="1479550"/>
                <a:ext cx="212725" cy="206375"/>
              </a:xfrm>
              <a:prstGeom prst="lin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7" name="组合 166"/>
            <p:cNvGrpSpPr/>
            <p:nvPr/>
          </p:nvGrpSpPr>
          <p:grpSpPr>
            <a:xfrm>
              <a:off x="3398838" y="2268537"/>
              <a:ext cx="433388" cy="611188"/>
              <a:chOff x="3398838" y="2268537"/>
              <a:chExt cx="433388" cy="611188"/>
            </a:xfrm>
          </p:grpSpPr>
          <p:sp>
            <p:nvSpPr>
              <p:cNvPr id="249" name="Freeform 1045"/>
              <p:cNvSpPr>
                <a:spLocks/>
              </p:cNvSpPr>
              <p:nvPr/>
            </p:nvSpPr>
            <p:spPr bwMode="auto">
              <a:xfrm>
                <a:off x="3398838" y="2543175"/>
                <a:ext cx="433388" cy="336550"/>
              </a:xfrm>
              <a:custGeom>
                <a:avLst/>
                <a:gdLst>
                  <a:gd name="T0" fmla="*/ 136 w 136"/>
                  <a:gd name="T1" fmla="*/ 69 h 106"/>
                  <a:gd name="T2" fmla="*/ 0 w 136"/>
                  <a:gd name="T3" fmla="*/ 69 h 106"/>
                  <a:gd name="T4" fmla="*/ 68 w 136"/>
                  <a:gd name="T5" fmla="*/ 0 h 106"/>
                  <a:gd name="T6" fmla="*/ 136 w 136"/>
                  <a:gd name="T7" fmla="*/ 6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" h="106">
                    <a:moveTo>
                      <a:pt x="136" y="69"/>
                    </a:moveTo>
                    <a:cubicBezTo>
                      <a:pt x="136" y="106"/>
                      <a:pt x="0" y="106"/>
                      <a:pt x="0" y="69"/>
                    </a:cubicBezTo>
                    <a:cubicBezTo>
                      <a:pt x="0" y="31"/>
                      <a:pt x="30" y="0"/>
                      <a:pt x="68" y="0"/>
                    </a:cubicBezTo>
                    <a:cubicBezTo>
                      <a:pt x="106" y="0"/>
                      <a:pt x="136" y="31"/>
                      <a:pt x="136" y="69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Oval 1046"/>
              <p:cNvSpPr>
                <a:spLocks noChangeArrowheads="1"/>
              </p:cNvSpPr>
              <p:nvPr/>
            </p:nvSpPr>
            <p:spPr bwMode="auto">
              <a:xfrm>
                <a:off x="3497263" y="2268537"/>
                <a:ext cx="234950" cy="234950"/>
              </a:xfrm>
              <a:prstGeom prst="ellips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68" name="Freeform 1047"/>
            <p:cNvSpPr>
              <a:spLocks/>
            </p:cNvSpPr>
            <p:nvPr/>
          </p:nvSpPr>
          <p:spPr bwMode="auto">
            <a:xfrm>
              <a:off x="4552951" y="2303462"/>
              <a:ext cx="560388" cy="515938"/>
            </a:xfrm>
            <a:custGeom>
              <a:avLst/>
              <a:gdLst>
                <a:gd name="T0" fmla="*/ 176 w 176"/>
                <a:gd name="T1" fmla="*/ 8 h 162"/>
                <a:gd name="T2" fmla="*/ 168 w 176"/>
                <a:gd name="T3" fmla="*/ 0 h 162"/>
                <a:gd name="T4" fmla="*/ 8 w 176"/>
                <a:gd name="T5" fmla="*/ 0 h 162"/>
                <a:gd name="T6" fmla="*/ 0 w 176"/>
                <a:gd name="T7" fmla="*/ 8 h 162"/>
                <a:gd name="T8" fmla="*/ 0 w 176"/>
                <a:gd name="T9" fmla="*/ 111 h 162"/>
                <a:gd name="T10" fmla="*/ 8 w 176"/>
                <a:gd name="T11" fmla="*/ 119 h 162"/>
                <a:gd name="T12" fmla="*/ 99 w 176"/>
                <a:gd name="T13" fmla="*/ 119 h 162"/>
                <a:gd name="T14" fmla="*/ 112 w 176"/>
                <a:gd name="T15" fmla="*/ 125 h 162"/>
                <a:gd name="T16" fmla="*/ 140 w 176"/>
                <a:gd name="T17" fmla="*/ 159 h 162"/>
                <a:gd name="T18" fmla="*/ 145 w 176"/>
                <a:gd name="T19" fmla="*/ 157 h 162"/>
                <a:gd name="T20" fmla="*/ 145 w 176"/>
                <a:gd name="T21" fmla="*/ 127 h 162"/>
                <a:gd name="T22" fmla="*/ 153 w 176"/>
                <a:gd name="T23" fmla="*/ 119 h 162"/>
                <a:gd name="T24" fmla="*/ 168 w 176"/>
                <a:gd name="T25" fmla="*/ 119 h 162"/>
                <a:gd name="T26" fmla="*/ 176 w 176"/>
                <a:gd name="T27" fmla="*/ 111 h 162"/>
                <a:gd name="T28" fmla="*/ 176 w 176"/>
                <a:gd name="T29" fmla="*/ 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6" h="162">
                  <a:moveTo>
                    <a:pt x="176" y="8"/>
                  </a:moveTo>
                  <a:cubicBezTo>
                    <a:pt x="176" y="4"/>
                    <a:pt x="173" y="0"/>
                    <a:pt x="16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5"/>
                    <a:pt x="4" y="119"/>
                    <a:pt x="8" y="119"/>
                  </a:cubicBezTo>
                  <a:cubicBezTo>
                    <a:pt x="99" y="119"/>
                    <a:pt x="99" y="119"/>
                    <a:pt x="99" y="119"/>
                  </a:cubicBezTo>
                  <a:cubicBezTo>
                    <a:pt x="103" y="119"/>
                    <a:pt x="109" y="121"/>
                    <a:pt x="112" y="125"/>
                  </a:cubicBezTo>
                  <a:cubicBezTo>
                    <a:pt x="140" y="159"/>
                    <a:pt x="140" y="159"/>
                    <a:pt x="140" y="159"/>
                  </a:cubicBezTo>
                  <a:cubicBezTo>
                    <a:pt x="143" y="162"/>
                    <a:pt x="145" y="161"/>
                    <a:pt x="145" y="157"/>
                  </a:cubicBezTo>
                  <a:cubicBezTo>
                    <a:pt x="145" y="127"/>
                    <a:pt x="145" y="127"/>
                    <a:pt x="145" y="127"/>
                  </a:cubicBezTo>
                  <a:cubicBezTo>
                    <a:pt x="145" y="122"/>
                    <a:pt x="149" y="119"/>
                    <a:pt x="153" y="119"/>
                  </a:cubicBezTo>
                  <a:cubicBezTo>
                    <a:pt x="168" y="119"/>
                    <a:pt x="168" y="119"/>
                    <a:pt x="168" y="119"/>
                  </a:cubicBezTo>
                  <a:cubicBezTo>
                    <a:pt x="173" y="119"/>
                    <a:pt x="176" y="115"/>
                    <a:pt x="176" y="111"/>
                  </a:cubicBezTo>
                  <a:lnTo>
                    <a:pt x="176" y="8"/>
                  </a:lnTo>
                  <a:close/>
                </a:path>
              </a:pathLst>
            </a:custGeom>
            <a:noFill/>
            <a:ln w="25400" cap="flat">
              <a:solidFill>
                <a:srgbClr val="5977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69" name="组合 168"/>
            <p:cNvGrpSpPr/>
            <p:nvPr/>
          </p:nvGrpSpPr>
          <p:grpSpPr>
            <a:xfrm>
              <a:off x="5813426" y="2309812"/>
              <a:ext cx="473075" cy="496888"/>
              <a:chOff x="5813426" y="2309812"/>
              <a:chExt cx="473075" cy="496888"/>
            </a:xfrm>
          </p:grpSpPr>
          <p:sp>
            <p:nvSpPr>
              <p:cNvPr id="245" name="Freeform 1048"/>
              <p:cNvSpPr>
                <a:spLocks/>
              </p:cNvSpPr>
              <p:nvPr/>
            </p:nvSpPr>
            <p:spPr bwMode="auto">
              <a:xfrm>
                <a:off x="5813426" y="2468562"/>
                <a:ext cx="473075" cy="338138"/>
              </a:xfrm>
              <a:custGeom>
                <a:avLst/>
                <a:gdLst>
                  <a:gd name="T0" fmla="*/ 149 w 149"/>
                  <a:gd name="T1" fmla="*/ 98 h 106"/>
                  <a:gd name="T2" fmla="*/ 141 w 149"/>
                  <a:gd name="T3" fmla="*/ 106 h 106"/>
                  <a:gd name="T4" fmla="*/ 8 w 149"/>
                  <a:gd name="T5" fmla="*/ 106 h 106"/>
                  <a:gd name="T6" fmla="*/ 0 w 149"/>
                  <a:gd name="T7" fmla="*/ 98 h 106"/>
                  <a:gd name="T8" fmla="*/ 0 w 149"/>
                  <a:gd name="T9" fmla="*/ 8 h 106"/>
                  <a:gd name="T10" fmla="*/ 8 w 149"/>
                  <a:gd name="T11" fmla="*/ 0 h 106"/>
                  <a:gd name="T12" fmla="*/ 141 w 149"/>
                  <a:gd name="T13" fmla="*/ 0 h 106"/>
                  <a:gd name="T14" fmla="*/ 149 w 149"/>
                  <a:gd name="T15" fmla="*/ 8 h 106"/>
                  <a:gd name="T16" fmla="*/ 149 w 149"/>
                  <a:gd name="T17" fmla="*/ 9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06">
                    <a:moveTo>
                      <a:pt x="149" y="98"/>
                    </a:moveTo>
                    <a:cubicBezTo>
                      <a:pt x="149" y="103"/>
                      <a:pt x="145" y="106"/>
                      <a:pt x="141" y="106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4" y="106"/>
                      <a:pt x="0" y="103"/>
                      <a:pt x="0" y="9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45" y="0"/>
                      <a:pt x="149" y="4"/>
                      <a:pt x="149" y="8"/>
                    </a:cubicBezTo>
                    <a:lnTo>
                      <a:pt x="149" y="98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049"/>
              <p:cNvSpPr>
                <a:spLocks/>
              </p:cNvSpPr>
              <p:nvPr/>
            </p:nvSpPr>
            <p:spPr bwMode="auto">
              <a:xfrm>
                <a:off x="5908676" y="2309812"/>
                <a:ext cx="273050" cy="158750"/>
              </a:xfrm>
              <a:custGeom>
                <a:avLst/>
                <a:gdLst>
                  <a:gd name="T0" fmla="*/ 0 w 86"/>
                  <a:gd name="T1" fmla="*/ 50 h 50"/>
                  <a:gd name="T2" fmla="*/ 0 w 86"/>
                  <a:gd name="T3" fmla="*/ 8 h 50"/>
                  <a:gd name="T4" fmla="*/ 8 w 86"/>
                  <a:gd name="T5" fmla="*/ 0 h 50"/>
                  <a:gd name="T6" fmla="*/ 78 w 86"/>
                  <a:gd name="T7" fmla="*/ 0 h 50"/>
                  <a:gd name="T8" fmla="*/ 86 w 86"/>
                  <a:gd name="T9" fmla="*/ 8 h 50"/>
                  <a:gd name="T10" fmla="*/ 86 w 86"/>
                  <a:gd name="T1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50">
                    <a:moveTo>
                      <a:pt x="0" y="5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83" y="0"/>
                      <a:pt x="86" y="4"/>
                      <a:pt x="86" y="8"/>
                    </a:cubicBezTo>
                    <a:cubicBezTo>
                      <a:pt x="86" y="50"/>
                      <a:pt x="86" y="50"/>
                      <a:pt x="86" y="50"/>
                    </a:cubicBezTo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Oval 1050"/>
              <p:cNvSpPr>
                <a:spLocks noChangeArrowheads="1"/>
              </p:cNvSpPr>
              <p:nvPr/>
            </p:nvSpPr>
            <p:spPr bwMode="auto">
              <a:xfrm>
                <a:off x="6010276" y="2559050"/>
                <a:ext cx="69850" cy="69850"/>
              </a:xfrm>
              <a:prstGeom prst="ellips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Line 1051"/>
              <p:cNvSpPr>
                <a:spLocks noChangeShapeType="1"/>
              </p:cNvSpPr>
              <p:nvPr/>
            </p:nvSpPr>
            <p:spPr bwMode="auto">
              <a:xfrm>
                <a:off x="6045201" y="2628900"/>
                <a:ext cx="0" cy="107950"/>
              </a:xfrm>
              <a:prstGeom prst="lin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0" name="组合 169"/>
            <p:cNvGrpSpPr/>
            <p:nvPr/>
          </p:nvGrpSpPr>
          <p:grpSpPr>
            <a:xfrm>
              <a:off x="8194676" y="2328862"/>
              <a:ext cx="458788" cy="461963"/>
              <a:chOff x="8194676" y="2328862"/>
              <a:chExt cx="458788" cy="461963"/>
            </a:xfrm>
          </p:grpSpPr>
          <p:sp>
            <p:nvSpPr>
              <p:cNvPr id="243" name="Line 1052"/>
              <p:cNvSpPr>
                <a:spLocks noChangeShapeType="1"/>
              </p:cNvSpPr>
              <p:nvPr/>
            </p:nvSpPr>
            <p:spPr bwMode="auto">
              <a:xfrm>
                <a:off x="8194676" y="2328862"/>
                <a:ext cx="458788" cy="461963"/>
              </a:xfrm>
              <a:prstGeom prst="lin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Line 1053"/>
              <p:cNvSpPr>
                <a:spLocks noChangeShapeType="1"/>
              </p:cNvSpPr>
              <p:nvPr/>
            </p:nvSpPr>
            <p:spPr bwMode="auto">
              <a:xfrm flipV="1">
                <a:off x="8194676" y="2328862"/>
                <a:ext cx="458788" cy="461963"/>
              </a:xfrm>
              <a:prstGeom prst="lin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1" name="组合 170"/>
            <p:cNvGrpSpPr/>
            <p:nvPr/>
          </p:nvGrpSpPr>
          <p:grpSpPr>
            <a:xfrm>
              <a:off x="6916738" y="4098925"/>
              <a:ext cx="650875" cy="652463"/>
              <a:chOff x="6916738" y="4098925"/>
              <a:chExt cx="650875" cy="652463"/>
            </a:xfrm>
          </p:grpSpPr>
          <p:sp>
            <p:nvSpPr>
              <p:cNvPr id="241" name="Line 1054"/>
              <p:cNvSpPr>
                <a:spLocks noChangeShapeType="1"/>
              </p:cNvSpPr>
              <p:nvPr/>
            </p:nvSpPr>
            <p:spPr bwMode="auto">
              <a:xfrm>
                <a:off x="6916738" y="4427538"/>
                <a:ext cx="650875" cy="0"/>
              </a:xfrm>
              <a:prstGeom prst="lin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Line 1055"/>
              <p:cNvSpPr>
                <a:spLocks noChangeShapeType="1"/>
              </p:cNvSpPr>
              <p:nvPr/>
            </p:nvSpPr>
            <p:spPr bwMode="auto">
              <a:xfrm flipV="1">
                <a:off x="7240588" y="4098925"/>
                <a:ext cx="0" cy="652463"/>
              </a:xfrm>
              <a:prstGeom prst="lin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2" name="Freeform 1056"/>
            <p:cNvSpPr>
              <a:spLocks/>
            </p:cNvSpPr>
            <p:nvPr/>
          </p:nvSpPr>
          <p:spPr bwMode="auto">
            <a:xfrm>
              <a:off x="3354388" y="3192462"/>
              <a:ext cx="525463" cy="431800"/>
            </a:xfrm>
            <a:custGeom>
              <a:avLst/>
              <a:gdLst>
                <a:gd name="T0" fmla="*/ 0 w 165"/>
                <a:gd name="T1" fmla="*/ 68 h 136"/>
                <a:gd name="T2" fmla="*/ 44 w 165"/>
                <a:gd name="T3" fmla="*/ 132 h 136"/>
                <a:gd name="T4" fmla="*/ 53 w 165"/>
                <a:gd name="T5" fmla="*/ 132 h 136"/>
                <a:gd name="T6" fmla="*/ 165 w 165"/>
                <a:gd name="T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136">
                  <a:moveTo>
                    <a:pt x="0" y="68"/>
                  </a:moveTo>
                  <a:cubicBezTo>
                    <a:pt x="44" y="132"/>
                    <a:pt x="44" y="132"/>
                    <a:pt x="44" y="132"/>
                  </a:cubicBezTo>
                  <a:cubicBezTo>
                    <a:pt x="46" y="135"/>
                    <a:pt x="51" y="136"/>
                    <a:pt x="53" y="132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noFill/>
            <a:ln w="25400" cap="flat">
              <a:solidFill>
                <a:srgbClr val="5977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73" name="组合 172"/>
            <p:cNvGrpSpPr/>
            <p:nvPr/>
          </p:nvGrpSpPr>
          <p:grpSpPr>
            <a:xfrm>
              <a:off x="4610101" y="3173412"/>
              <a:ext cx="458788" cy="457201"/>
              <a:chOff x="4610101" y="3173412"/>
              <a:chExt cx="458788" cy="457201"/>
            </a:xfrm>
          </p:grpSpPr>
          <p:sp>
            <p:nvSpPr>
              <p:cNvPr id="237" name="Freeform 1057"/>
              <p:cNvSpPr>
                <a:spLocks/>
              </p:cNvSpPr>
              <p:nvPr/>
            </p:nvSpPr>
            <p:spPr bwMode="auto">
              <a:xfrm>
                <a:off x="4737101" y="3173412"/>
                <a:ext cx="331788" cy="330200"/>
              </a:xfrm>
              <a:custGeom>
                <a:avLst/>
                <a:gdLst>
                  <a:gd name="T0" fmla="*/ 86 w 104"/>
                  <a:gd name="T1" fmla="*/ 86 h 104"/>
                  <a:gd name="T2" fmla="*/ 19 w 104"/>
                  <a:gd name="T3" fmla="*/ 86 h 104"/>
                  <a:gd name="T4" fmla="*/ 19 w 104"/>
                  <a:gd name="T5" fmla="*/ 19 h 104"/>
                  <a:gd name="T6" fmla="*/ 86 w 104"/>
                  <a:gd name="T7" fmla="*/ 19 h 104"/>
                  <a:gd name="T8" fmla="*/ 86 w 104"/>
                  <a:gd name="T9" fmla="*/ 8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104">
                    <a:moveTo>
                      <a:pt x="86" y="86"/>
                    </a:moveTo>
                    <a:cubicBezTo>
                      <a:pt x="67" y="104"/>
                      <a:pt x="37" y="104"/>
                      <a:pt x="19" y="86"/>
                    </a:cubicBezTo>
                    <a:cubicBezTo>
                      <a:pt x="0" y="67"/>
                      <a:pt x="0" y="37"/>
                      <a:pt x="19" y="19"/>
                    </a:cubicBezTo>
                    <a:cubicBezTo>
                      <a:pt x="37" y="0"/>
                      <a:pt x="67" y="0"/>
                      <a:pt x="86" y="19"/>
                    </a:cubicBezTo>
                    <a:cubicBezTo>
                      <a:pt x="104" y="37"/>
                      <a:pt x="104" y="67"/>
                      <a:pt x="86" y="86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Line 1058"/>
              <p:cNvSpPr>
                <a:spLocks noChangeShapeType="1"/>
              </p:cNvSpPr>
              <p:nvPr/>
            </p:nvSpPr>
            <p:spPr bwMode="auto">
              <a:xfrm flipV="1">
                <a:off x="4610101" y="3446463"/>
                <a:ext cx="188913" cy="184150"/>
              </a:xfrm>
              <a:prstGeom prst="lin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Line 1059"/>
              <p:cNvSpPr>
                <a:spLocks noChangeShapeType="1"/>
              </p:cNvSpPr>
              <p:nvPr/>
            </p:nvSpPr>
            <p:spPr bwMode="auto">
              <a:xfrm>
                <a:off x="4852988" y="3338512"/>
                <a:ext cx="114300" cy="0"/>
              </a:xfrm>
              <a:prstGeom prst="lin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Line 1060"/>
              <p:cNvSpPr>
                <a:spLocks noChangeShapeType="1"/>
              </p:cNvSpPr>
              <p:nvPr/>
            </p:nvSpPr>
            <p:spPr bwMode="auto">
              <a:xfrm flipV="1">
                <a:off x="4910138" y="3284537"/>
                <a:ext cx="0" cy="111125"/>
              </a:xfrm>
              <a:prstGeom prst="lin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4" name="组合 173"/>
            <p:cNvGrpSpPr/>
            <p:nvPr/>
          </p:nvGrpSpPr>
          <p:grpSpPr>
            <a:xfrm>
              <a:off x="5826126" y="3173412"/>
              <a:ext cx="457200" cy="457201"/>
              <a:chOff x="5826126" y="3173412"/>
              <a:chExt cx="457200" cy="457201"/>
            </a:xfrm>
          </p:grpSpPr>
          <p:sp>
            <p:nvSpPr>
              <p:cNvPr id="234" name="Freeform 1061"/>
              <p:cNvSpPr>
                <a:spLocks/>
              </p:cNvSpPr>
              <p:nvPr/>
            </p:nvSpPr>
            <p:spPr bwMode="auto">
              <a:xfrm>
                <a:off x="5953126" y="3173412"/>
                <a:ext cx="330200" cy="330200"/>
              </a:xfrm>
              <a:custGeom>
                <a:avLst/>
                <a:gdLst>
                  <a:gd name="T0" fmla="*/ 85 w 104"/>
                  <a:gd name="T1" fmla="*/ 86 h 104"/>
                  <a:gd name="T2" fmla="*/ 18 w 104"/>
                  <a:gd name="T3" fmla="*/ 86 h 104"/>
                  <a:gd name="T4" fmla="*/ 18 w 104"/>
                  <a:gd name="T5" fmla="*/ 19 h 104"/>
                  <a:gd name="T6" fmla="*/ 85 w 104"/>
                  <a:gd name="T7" fmla="*/ 19 h 104"/>
                  <a:gd name="T8" fmla="*/ 85 w 104"/>
                  <a:gd name="T9" fmla="*/ 8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104">
                    <a:moveTo>
                      <a:pt x="85" y="86"/>
                    </a:moveTo>
                    <a:cubicBezTo>
                      <a:pt x="67" y="104"/>
                      <a:pt x="37" y="104"/>
                      <a:pt x="18" y="86"/>
                    </a:cubicBezTo>
                    <a:cubicBezTo>
                      <a:pt x="0" y="67"/>
                      <a:pt x="0" y="37"/>
                      <a:pt x="18" y="19"/>
                    </a:cubicBezTo>
                    <a:cubicBezTo>
                      <a:pt x="37" y="0"/>
                      <a:pt x="67" y="0"/>
                      <a:pt x="85" y="19"/>
                    </a:cubicBezTo>
                    <a:cubicBezTo>
                      <a:pt x="104" y="37"/>
                      <a:pt x="104" y="67"/>
                      <a:pt x="85" y="86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Line 1062"/>
              <p:cNvSpPr>
                <a:spLocks noChangeShapeType="1"/>
              </p:cNvSpPr>
              <p:nvPr/>
            </p:nvSpPr>
            <p:spPr bwMode="auto">
              <a:xfrm flipV="1">
                <a:off x="5826126" y="3446463"/>
                <a:ext cx="184150" cy="184150"/>
              </a:xfrm>
              <a:prstGeom prst="lin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Line 1063"/>
              <p:cNvSpPr>
                <a:spLocks noChangeShapeType="1"/>
              </p:cNvSpPr>
              <p:nvPr/>
            </p:nvSpPr>
            <p:spPr bwMode="auto">
              <a:xfrm>
                <a:off x="6067426" y="3338512"/>
                <a:ext cx="114300" cy="0"/>
              </a:xfrm>
              <a:prstGeom prst="lin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5" name="组合 174"/>
            <p:cNvGrpSpPr/>
            <p:nvPr/>
          </p:nvGrpSpPr>
          <p:grpSpPr>
            <a:xfrm>
              <a:off x="6942138" y="3176587"/>
              <a:ext cx="600075" cy="463550"/>
              <a:chOff x="6942138" y="3176587"/>
              <a:chExt cx="600075" cy="463550"/>
            </a:xfrm>
          </p:grpSpPr>
          <p:sp>
            <p:nvSpPr>
              <p:cNvPr id="232" name="Freeform 1064"/>
              <p:cNvSpPr>
                <a:spLocks/>
              </p:cNvSpPr>
              <p:nvPr/>
            </p:nvSpPr>
            <p:spPr bwMode="auto">
              <a:xfrm>
                <a:off x="6945313" y="3176587"/>
                <a:ext cx="584200" cy="111125"/>
              </a:xfrm>
              <a:custGeom>
                <a:avLst/>
                <a:gdLst>
                  <a:gd name="T0" fmla="*/ 184 w 184"/>
                  <a:gd name="T1" fmla="*/ 35 h 35"/>
                  <a:gd name="T2" fmla="*/ 184 w 184"/>
                  <a:gd name="T3" fmla="*/ 8 h 35"/>
                  <a:gd name="T4" fmla="*/ 176 w 184"/>
                  <a:gd name="T5" fmla="*/ 0 h 35"/>
                  <a:gd name="T6" fmla="*/ 8 w 184"/>
                  <a:gd name="T7" fmla="*/ 0 h 35"/>
                  <a:gd name="T8" fmla="*/ 0 w 184"/>
                  <a:gd name="T9" fmla="*/ 4 h 35"/>
                  <a:gd name="T10" fmla="*/ 0 w 184"/>
                  <a:gd name="T11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4" h="35">
                    <a:moveTo>
                      <a:pt x="184" y="35"/>
                    </a:moveTo>
                    <a:cubicBezTo>
                      <a:pt x="184" y="8"/>
                      <a:pt x="184" y="8"/>
                      <a:pt x="184" y="8"/>
                    </a:cubicBezTo>
                    <a:cubicBezTo>
                      <a:pt x="184" y="4"/>
                      <a:pt x="181" y="0"/>
                      <a:pt x="17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2"/>
                      <a:pt x="0" y="4"/>
                    </a:cubicBezTo>
                    <a:cubicBezTo>
                      <a:pt x="0" y="7"/>
                      <a:pt x="0" y="8"/>
                      <a:pt x="0" y="8"/>
                    </a:cubicBezTo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065"/>
              <p:cNvSpPr>
                <a:spLocks/>
              </p:cNvSpPr>
              <p:nvPr/>
            </p:nvSpPr>
            <p:spPr bwMode="auto">
              <a:xfrm>
                <a:off x="6942138" y="3243262"/>
                <a:ext cx="600075" cy="396875"/>
              </a:xfrm>
              <a:custGeom>
                <a:avLst/>
                <a:gdLst>
                  <a:gd name="T0" fmla="*/ 189 w 189"/>
                  <a:gd name="T1" fmla="*/ 117 h 125"/>
                  <a:gd name="T2" fmla="*/ 181 w 189"/>
                  <a:gd name="T3" fmla="*/ 125 h 125"/>
                  <a:gd name="T4" fmla="*/ 8 w 189"/>
                  <a:gd name="T5" fmla="*/ 125 h 125"/>
                  <a:gd name="T6" fmla="*/ 0 w 189"/>
                  <a:gd name="T7" fmla="*/ 117 h 125"/>
                  <a:gd name="T8" fmla="*/ 0 w 189"/>
                  <a:gd name="T9" fmla="*/ 8 h 125"/>
                  <a:gd name="T10" fmla="*/ 8 w 189"/>
                  <a:gd name="T11" fmla="*/ 0 h 125"/>
                  <a:gd name="T12" fmla="*/ 106 w 189"/>
                  <a:gd name="T13" fmla="*/ 0 h 125"/>
                  <a:gd name="T14" fmla="*/ 119 w 189"/>
                  <a:gd name="T15" fmla="*/ 6 h 125"/>
                  <a:gd name="T16" fmla="*/ 130 w 189"/>
                  <a:gd name="T17" fmla="*/ 22 h 125"/>
                  <a:gd name="T18" fmla="*/ 143 w 189"/>
                  <a:gd name="T19" fmla="*/ 28 h 125"/>
                  <a:gd name="T20" fmla="*/ 181 w 189"/>
                  <a:gd name="T21" fmla="*/ 28 h 125"/>
                  <a:gd name="T22" fmla="*/ 189 w 189"/>
                  <a:gd name="T23" fmla="*/ 36 h 125"/>
                  <a:gd name="T24" fmla="*/ 189 w 189"/>
                  <a:gd name="T25" fmla="*/ 117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9" h="125">
                    <a:moveTo>
                      <a:pt x="189" y="117"/>
                    </a:moveTo>
                    <a:cubicBezTo>
                      <a:pt x="189" y="121"/>
                      <a:pt x="185" y="125"/>
                      <a:pt x="181" y="125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3" y="125"/>
                      <a:pt x="0" y="121"/>
                      <a:pt x="0" y="11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110" y="0"/>
                      <a:pt x="116" y="3"/>
                      <a:pt x="119" y="6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3" y="25"/>
                      <a:pt x="139" y="28"/>
                      <a:pt x="143" y="28"/>
                    </a:cubicBezTo>
                    <a:cubicBezTo>
                      <a:pt x="181" y="28"/>
                      <a:pt x="181" y="28"/>
                      <a:pt x="181" y="28"/>
                    </a:cubicBezTo>
                    <a:cubicBezTo>
                      <a:pt x="185" y="28"/>
                      <a:pt x="189" y="32"/>
                      <a:pt x="189" y="36"/>
                    </a:cubicBezTo>
                    <a:lnTo>
                      <a:pt x="189" y="117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6" name="Freeform 1066"/>
            <p:cNvSpPr>
              <a:spLocks/>
            </p:cNvSpPr>
            <p:nvPr/>
          </p:nvSpPr>
          <p:spPr bwMode="auto">
            <a:xfrm>
              <a:off x="8093076" y="3211512"/>
              <a:ext cx="661988" cy="393700"/>
            </a:xfrm>
            <a:custGeom>
              <a:avLst/>
              <a:gdLst>
                <a:gd name="T0" fmla="*/ 208 w 208"/>
                <a:gd name="T1" fmla="*/ 48 h 124"/>
                <a:gd name="T2" fmla="*/ 200 w 208"/>
                <a:gd name="T3" fmla="*/ 40 h 124"/>
                <a:gd name="T4" fmla="*/ 193 w 208"/>
                <a:gd name="T5" fmla="*/ 40 h 124"/>
                <a:gd name="T6" fmla="*/ 185 w 208"/>
                <a:gd name="T7" fmla="*/ 32 h 124"/>
                <a:gd name="T8" fmla="*/ 185 w 208"/>
                <a:gd name="T9" fmla="*/ 8 h 124"/>
                <a:gd name="T10" fmla="*/ 177 w 208"/>
                <a:gd name="T11" fmla="*/ 0 h 124"/>
                <a:gd name="T12" fmla="*/ 8 w 208"/>
                <a:gd name="T13" fmla="*/ 0 h 124"/>
                <a:gd name="T14" fmla="*/ 0 w 208"/>
                <a:gd name="T15" fmla="*/ 8 h 124"/>
                <a:gd name="T16" fmla="*/ 0 w 208"/>
                <a:gd name="T17" fmla="*/ 116 h 124"/>
                <a:gd name="T18" fmla="*/ 8 w 208"/>
                <a:gd name="T19" fmla="*/ 124 h 124"/>
                <a:gd name="T20" fmla="*/ 177 w 208"/>
                <a:gd name="T21" fmla="*/ 124 h 124"/>
                <a:gd name="T22" fmla="*/ 185 w 208"/>
                <a:gd name="T23" fmla="*/ 116 h 124"/>
                <a:gd name="T24" fmla="*/ 185 w 208"/>
                <a:gd name="T25" fmla="*/ 92 h 124"/>
                <a:gd name="T26" fmla="*/ 193 w 208"/>
                <a:gd name="T27" fmla="*/ 84 h 124"/>
                <a:gd name="T28" fmla="*/ 200 w 208"/>
                <a:gd name="T29" fmla="*/ 84 h 124"/>
                <a:gd name="T30" fmla="*/ 208 w 208"/>
                <a:gd name="T31" fmla="*/ 76 h 124"/>
                <a:gd name="T32" fmla="*/ 208 w 208"/>
                <a:gd name="T33" fmla="*/ 4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8" h="124">
                  <a:moveTo>
                    <a:pt x="208" y="48"/>
                  </a:moveTo>
                  <a:cubicBezTo>
                    <a:pt x="208" y="44"/>
                    <a:pt x="205" y="40"/>
                    <a:pt x="200" y="40"/>
                  </a:cubicBezTo>
                  <a:cubicBezTo>
                    <a:pt x="193" y="40"/>
                    <a:pt x="193" y="40"/>
                    <a:pt x="193" y="40"/>
                  </a:cubicBezTo>
                  <a:cubicBezTo>
                    <a:pt x="189" y="40"/>
                    <a:pt x="185" y="36"/>
                    <a:pt x="185" y="32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5" y="3"/>
                    <a:pt x="182" y="0"/>
                    <a:pt x="17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21"/>
                    <a:pt x="3" y="124"/>
                    <a:pt x="8" y="124"/>
                  </a:cubicBezTo>
                  <a:cubicBezTo>
                    <a:pt x="177" y="124"/>
                    <a:pt x="177" y="124"/>
                    <a:pt x="177" y="124"/>
                  </a:cubicBezTo>
                  <a:cubicBezTo>
                    <a:pt x="182" y="124"/>
                    <a:pt x="185" y="121"/>
                    <a:pt x="185" y="116"/>
                  </a:cubicBezTo>
                  <a:cubicBezTo>
                    <a:pt x="185" y="92"/>
                    <a:pt x="185" y="92"/>
                    <a:pt x="185" y="92"/>
                  </a:cubicBezTo>
                  <a:cubicBezTo>
                    <a:pt x="185" y="88"/>
                    <a:pt x="189" y="84"/>
                    <a:pt x="193" y="84"/>
                  </a:cubicBezTo>
                  <a:cubicBezTo>
                    <a:pt x="200" y="84"/>
                    <a:pt x="200" y="84"/>
                    <a:pt x="200" y="84"/>
                  </a:cubicBezTo>
                  <a:cubicBezTo>
                    <a:pt x="205" y="84"/>
                    <a:pt x="208" y="81"/>
                    <a:pt x="208" y="76"/>
                  </a:cubicBezTo>
                  <a:lnTo>
                    <a:pt x="208" y="48"/>
                  </a:lnTo>
                  <a:close/>
                </a:path>
              </a:pathLst>
            </a:custGeom>
            <a:noFill/>
            <a:ln w="25400" cap="flat">
              <a:solidFill>
                <a:srgbClr val="5977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77" name="组合 176"/>
            <p:cNvGrpSpPr/>
            <p:nvPr/>
          </p:nvGrpSpPr>
          <p:grpSpPr>
            <a:xfrm>
              <a:off x="3252788" y="4181475"/>
              <a:ext cx="715963" cy="487363"/>
              <a:chOff x="3252788" y="4181475"/>
              <a:chExt cx="715963" cy="487363"/>
            </a:xfrm>
          </p:grpSpPr>
          <p:sp>
            <p:nvSpPr>
              <p:cNvPr id="227" name="Freeform 1067"/>
              <p:cNvSpPr>
                <a:spLocks/>
              </p:cNvSpPr>
              <p:nvPr/>
            </p:nvSpPr>
            <p:spPr bwMode="auto">
              <a:xfrm>
                <a:off x="3252788" y="4181475"/>
                <a:ext cx="715963" cy="331788"/>
              </a:xfrm>
              <a:custGeom>
                <a:avLst/>
                <a:gdLst>
                  <a:gd name="T0" fmla="*/ 0 w 225"/>
                  <a:gd name="T1" fmla="*/ 0 h 104"/>
                  <a:gd name="T2" fmla="*/ 19 w 225"/>
                  <a:gd name="T3" fmla="*/ 0 h 104"/>
                  <a:gd name="T4" fmla="*/ 28 w 225"/>
                  <a:gd name="T5" fmla="*/ 8 h 104"/>
                  <a:gd name="T6" fmla="*/ 39 w 225"/>
                  <a:gd name="T7" fmla="*/ 96 h 104"/>
                  <a:gd name="T8" fmla="*/ 47 w 225"/>
                  <a:gd name="T9" fmla="*/ 104 h 104"/>
                  <a:gd name="T10" fmla="*/ 156 w 225"/>
                  <a:gd name="T11" fmla="*/ 104 h 104"/>
                  <a:gd name="T12" fmla="*/ 168 w 225"/>
                  <a:gd name="T13" fmla="*/ 98 h 104"/>
                  <a:gd name="T14" fmla="*/ 225 w 225"/>
                  <a:gd name="T1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5" h="104">
                    <a:moveTo>
                      <a:pt x="0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24" y="0"/>
                      <a:pt x="28" y="4"/>
                      <a:pt x="28" y="8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39" y="101"/>
                      <a:pt x="43" y="104"/>
                      <a:pt x="47" y="104"/>
                    </a:cubicBezTo>
                    <a:cubicBezTo>
                      <a:pt x="156" y="104"/>
                      <a:pt x="156" y="104"/>
                      <a:pt x="156" y="104"/>
                    </a:cubicBezTo>
                    <a:cubicBezTo>
                      <a:pt x="160" y="104"/>
                      <a:pt x="165" y="101"/>
                      <a:pt x="168" y="98"/>
                    </a:cubicBezTo>
                    <a:cubicBezTo>
                      <a:pt x="225" y="0"/>
                      <a:pt x="225" y="0"/>
                      <a:pt x="225" y="0"/>
                    </a:cubicBezTo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Oval 1068"/>
              <p:cNvSpPr>
                <a:spLocks noChangeArrowheads="1"/>
              </p:cNvSpPr>
              <p:nvPr/>
            </p:nvSpPr>
            <p:spPr bwMode="auto">
              <a:xfrm>
                <a:off x="3414713" y="4560888"/>
                <a:ext cx="107950" cy="107950"/>
              </a:xfrm>
              <a:prstGeom prst="ellips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Oval 1069"/>
              <p:cNvSpPr>
                <a:spLocks noChangeArrowheads="1"/>
              </p:cNvSpPr>
              <p:nvPr/>
            </p:nvSpPr>
            <p:spPr bwMode="auto">
              <a:xfrm>
                <a:off x="3640138" y="4560888"/>
                <a:ext cx="107950" cy="107950"/>
              </a:xfrm>
              <a:prstGeom prst="ellips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Line 1070"/>
              <p:cNvSpPr>
                <a:spLocks noChangeShapeType="1"/>
              </p:cNvSpPr>
              <p:nvPr/>
            </p:nvSpPr>
            <p:spPr bwMode="auto">
              <a:xfrm>
                <a:off x="3367088" y="4405313"/>
                <a:ext cx="458788" cy="0"/>
              </a:xfrm>
              <a:prstGeom prst="lin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Line 1071"/>
              <p:cNvSpPr>
                <a:spLocks noChangeShapeType="1"/>
              </p:cNvSpPr>
              <p:nvPr/>
            </p:nvSpPr>
            <p:spPr bwMode="auto">
              <a:xfrm>
                <a:off x="3367088" y="4289425"/>
                <a:ext cx="538163" cy="0"/>
              </a:xfrm>
              <a:prstGeom prst="lin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8" name="组合 177"/>
            <p:cNvGrpSpPr/>
            <p:nvPr/>
          </p:nvGrpSpPr>
          <p:grpSpPr>
            <a:xfrm>
              <a:off x="4546601" y="4140200"/>
              <a:ext cx="576262" cy="573088"/>
              <a:chOff x="4546601" y="4140200"/>
              <a:chExt cx="576262" cy="573088"/>
            </a:xfrm>
          </p:grpSpPr>
          <p:sp>
            <p:nvSpPr>
              <p:cNvPr id="224" name="Freeform 1072"/>
              <p:cNvSpPr>
                <a:spLocks/>
              </p:cNvSpPr>
              <p:nvPr/>
            </p:nvSpPr>
            <p:spPr bwMode="auto">
              <a:xfrm>
                <a:off x="4852988" y="4140200"/>
                <a:ext cx="269875" cy="268288"/>
              </a:xfrm>
              <a:custGeom>
                <a:avLst/>
                <a:gdLst>
                  <a:gd name="T0" fmla="*/ 0 w 85"/>
                  <a:gd name="T1" fmla="*/ 54 h 84"/>
                  <a:gd name="T2" fmla="*/ 51 w 85"/>
                  <a:gd name="T3" fmla="*/ 3 h 84"/>
                  <a:gd name="T4" fmla="*/ 62 w 85"/>
                  <a:gd name="T5" fmla="*/ 3 h 84"/>
                  <a:gd name="T6" fmla="*/ 81 w 85"/>
                  <a:gd name="T7" fmla="*/ 22 h 84"/>
                  <a:gd name="T8" fmla="*/ 81 w 85"/>
                  <a:gd name="T9" fmla="*/ 33 h 84"/>
                  <a:gd name="T10" fmla="*/ 30 w 85"/>
                  <a:gd name="T1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84">
                    <a:moveTo>
                      <a:pt x="0" y="54"/>
                    </a:moveTo>
                    <a:cubicBezTo>
                      <a:pt x="51" y="3"/>
                      <a:pt x="51" y="3"/>
                      <a:pt x="51" y="3"/>
                    </a:cubicBezTo>
                    <a:cubicBezTo>
                      <a:pt x="54" y="0"/>
                      <a:pt x="59" y="0"/>
                      <a:pt x="62" y="3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85" y="25"/>
                      <a:pt x="85" y="30"/>
                      <a:pt x="81" y="33"/>
                    </a:cubicBezTo>
                    <a:cubicBezTo>
                      <a:pt x="30" y="84"/>
                      <a:pt x="30" y="84"/>
                      <a:pt x="30" y="84"/>
                    </a:cubicBezTo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073"/>
              <p:cNvSpPr>
                <a:spLocks/>
              </p:cNvSpPr>
              <p:nvPr/>
            </p:nvSpPr>
            <p:spPr bwMode="auto">
              <a:xfrm>
                <a:off x="4546601" y="4443413"/>
                <a:ext cx="271463" cy="269875"/>
              </a:xfrm>
              <a:custGeom>
                <a:avLst/>
                <a:gdLst>
                  <a:gd name="T0" fmla="*/ 85 w 85"/>
                  <a:gd name="T1" fmla="*/ 31 h 85"/>
                  <a:gd name="T2" fmla="*/ 34 w 85"/>
                  <a:gd name="T3" fmla="*/ 82 h 85"/>
                  <a:gd name="T4" fmla="*/ 23 w 85"/>
                  <a:gd name="T5" fmla="*/ 82 h 85"/>
                  <a:gd name="T6" fmla="*/ 3 w 85"/>
                  <a:gd name="T7" fmla="*/ 63 h 85"/>
                  <a:gd name="T8" fmla="*/ 3 w 85"/>
                  <a:gd name="T9" fmla="*/ 51 h 85"/>
                  <a:gd name="T10" fmla="*/ 54 w 85"/>
                  <a:gd name="T1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85">
                    <a:moveTo>
                      <a:pt x="85" y="31"/>
                    </a:moveTo>
                    <a:cubicBezTo>
                      <a:pt x="34" y="82"/>
                      <a:pt x="34" y="82"/>
                      <a:pt x="34" y="82"/>
                    </a:cubicBezTo>
                    <a:cubicBezTo>
                      <a:pt x="31" y="85"/>
                      <a:pt x="26" y="85"/>
                      <a:pt x="23" y="82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0" y="60"/>
                      <a:pt x="0" y="55"/>
                      <a:pt x="3" y="51"/>
                    </a:cubicBezTo>
                    <a:cubicBezTo>
                      <a:pt x="54" y="0"/>
                      <a:pt x="54" y="0"/>
                      <a:pt x="54" y="0"/>
                    </a:cubicBezTo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Line 1074"/>
              <p:cNvSpPr>
                <a:spLocks noChangeShapeType="1"/>
              </p:cNvSpPr>
              <p:nvPr/>
            </p:nvSpPr>
            <p:spPr bwMode="auto">
              <a:xfrm flipH="1">
                <a:off x="4727576" y="4319588"/>
                <a:ext cx="214313" cy="212725"/>
              </a:xfrm>
              <a:prstGeom prst="lin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9" name="组合 178"/>
            <p:cNvGrpSpPr/>
            <p:nvPr/>
          </p:nvGrpSpPr>
          <p:grpSpPr>
            <a:xfrm>
              <a:off x="5765801" y="4184650"/>
              <a:ext cx="565150" cy="484188"/>
              <a:chOff x="5765801" y="4184650"/>
              <a:chExt cx="565150" cy="484188"/>
            </a:xfrm>
          </p:grpSpPr>
          <p:sp>
            <p:nvSpPr>
              <p:cNvPr id="222" name="Freeform 1075"/>
              <p:cNvSpPr>
                <a:spLocks/>
              </p:cNvSpPr>
              <p:nvPr/>
            </p:nvSpPr>
            <p:spPr bwMode="auto">
              <a:xfrm>
                <a:off x="6169026" y="4402138"/>
                <a:ext cx="161925" cy="98425"/>
              </a:xfrm>
              <a:custGeom>
                <a:avLst/>
                <a:gdLst>
                  <a:gd name="T0" fmla="*/ 51 w 51"/>
                  <a:gd name="T1" fmla="*/ 0 h 31"/>
                  <a:gd name="T2" fmla="*/ 31 w 51"/>
                  <a:gd name="T3" fmla="*/ 27 h 31"/>
                  <a:gd name="T4" fmla="*/ 21 w 51"/>
                  <a:gd name="T5" fmla="*/ 27 h 31"/>
                  <a:gd name="T6" fmla="*/ 0 w 51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1">
                    <a:moveTo>
                      <a:pt x="51" y="0"/>
                    </a:moveTo>
                    <a:cubicBezTo>
                      <a:pt x="31" y="27"/>
                      <a:pt x="31" y="27"/>
                      <a:pt x="31" y="27"/>
                    </a:cubicBezTo>
                    <a:cubicBezTo>
                      <a:pt x="28" y="31"/>
                      <a:pt x="24" y="31"/>
                      <a:pt x="21" y="2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5400" cap="rnd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076"/>
              <p:cNvSpPr>
                <a:spLocks/>
              </p:cNvSpPr>
              <p:nvPr/>
            </p:nvSpPr>
            <p:spPr bwMode="auto">
              <a:xfrm>
                <a:off x="5765801" y="4184650"/>
                <a:ext cx="485775" cy="484188"/>
              </a:xfrm>
              <a:custGeom>
                <a:avLst/>
                <a:gdLst>
                  <a:gd name="T0" fmla="*/ 77 w 153"/>
                  <a:gd name="T1" fmla="*/ 152 h 152"/>
                  <a:gd name="T2" fmla="*/ 0 w 153"/>
                  <a:gd name="T3" fmla="*/ 76 h 152"/>
                  <a:gd name="T4" fmla="*/ 77 w 153"/>
                  <a:gd name="T5" fmla="*/ 0 h 152"/>
                  <a:gd name="T6" fmla="*/ 153 w 153"/>
                  <a:gd name="T7" fmla="*/ 7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3" h="152">
                    <a:moveTo>
                      <a:pt x="77" y="152"/>
                    </a:moveTo>
                    <a:cubicBezTo>
                      <a:pt x="35" y="152"/>
                      <a:pt x="0" y="118"/>
                      <a:pt x="0" y="76"/>
                    </a:cubicBezTo>
                    <a:cubicBezTo>
                      <a:pt x="0" y="34"/>
                      <a:pt x="35" y="0"/>
                      <a:pt x="77" y="0"/>
                    </a:cubicBezTo>
                    <a:cubicBezTo>
                      <a:pt x="119" y="0"/>
                      <a:pt x="153" y="34"/>
                      <a:pt x="153" y="76"/>
                    </a:cubicBezTo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0" name="组合 179"/>
            <p:cNvGrpSpPr/>
            <p:nvPr/>
          </p:nvGrpSpPr>
          <p:grpSpPr>
            <a:xfrm>
              <a:off x="8077201" y="4225925"/>
              <a:ext cx="722312" cy="401638"/>
              <a:chOff x="8077201" y="4225925"/>
              <a:chExt cx="722312" cy="401638"/>
            </a:xfrm>
          </p:grpSpPr>
          <p:sp>
            <p:nvSpPr>
              <p:cNvPr id="219" name="Freeform 1077"/>
              <p:cNvSpPr>
                <a:spLocks/>
              </p:cNvSpPr>
              <p:nvPr/>
            </p:nvSpPr>
            <p:spPr bwMode="auto">
              <a:xfrm>
                <a:off x="8181976" y="4225925"/>
                <a:ext cx="442913" cy="334963"/>
              </a:xfrm>
              <a:custGeom>
                <a:avLst/>
                <a:gdLst>
                  <a:gd name="T0" fmla="*/ 0 w 139"/>
                  <a:gd name="T1" fmla="*/ 105 h 105"/>
                  <a:gd name="T2" fmla="*/ 0 w 139"/>
                  <a:gd name="T3" fmla="*/ 8 h 105"/>
                  <a:gd name="T4" fmla="*/ 8 w 139"/>
                  <a:gd name="T5" fmla="*/ 0 h 105"/>
                  <a:gd name="T6" fmla="*/ 131 w 139"/>
                  <a:gd name="T7" fmla="*/ 0 h 105"/>
                  <a:gd name="T8" fmla="*/ 139 w 139"/>
                  <a:gd name="T9" fmla="*/ 8 h 105"/>
                  <a:gd name="T10" fmla="*/ 139 w 139"/>
                  <a:gd name="T11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9" h="105">
                    <a:moveTo>
                      <a:pt x="0" y="105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135" y="0"/>
                      <a:pt x="139" y="4"/>
                      <a:pt x="139" y="8"/>
                    </a:cubicBezTo>
                    <a:cubicBezTo>
                      <a:pt x="139" y="105"/>
                      <a:pt x="139" y="105"/>
                      <a:pt x="139" y="105"/>
                    </a:cubicBezTo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078"/>
              <p:cNvSpPr>
                <a:spLocks/>
              </p:cNvSpPr>
              <p:nvPr/>
            </p:nvSpPr>
            <p:spPr bwMode="auto">
              <a:xfrm>
                <a:off x="8628063" y="4244975"/>
                <a:ext cx="171450" cy="271463"/>
              </a:xfrm>
              <a:custGeom>
                <a:avLst/>
                <a:gdLst>
                  <a:gd name="T0" fmla="*/ 0 w 54"/>
                  <a:gd name="T1" fmla="*/ 30 h 85"/>
                  <a:gd name="T2" fmla="*/ 28 w 54"/>
                  <a:gd name="T3" fmla="*/ 3 h 85"/>
                  <a:gd name="T4" fmla="*/ 33 w 54"/>
                  <a:gd name="T5" fmla="*/ 43 h 85"/>
                  <a:gd name="T6" fmla="*/ 5 w 54"/>
                  <a:gd name="T7" fmla="*/ 73 h 85"/>
                  <a:gd name="T8" fmla="*/ 16 w 54"/>
                  <a:gd name="T9" fmla="*/ 8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85">
                    <a:moveTo>
                      <a:pt x="0" y="30"/>
                    </a:moveTo>
                    <a:cubicBezTo>
                      <a:pt x="0" y="30"/>
                      <a:pt x="0" y="0"/>
                      <a:pt x="28" y="3"/>
                    </a:cubicBezTo>
                    <a:cubicBezTo>
                      <a:pt x="45" y="5"/>
                      <a:pt x="54" y="26"/>
                      <a:pt x="33" y="43"/>
                    </a:cubicBezTo>
                    <a:cubicBezTo>
                      <a:pt x="12" y="61"/>
                      <a:pt x="5" y="60"/>
                      <a:pt x="5" y="73"/>
                    </a:cubicBezTo>
                    <a:cubicBezTo>
                      <a:pt x="5" y="85"/>
                      <a:pt x="16" y="82"/>
                      <a:pt x="16" y="82"/>
                    </a:cubicBezTo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079"/>
              <p:cNvSpPr>
                <a:spLocks/>
              </p:cNvSpPr>
              <p:nvPr/>
            </p:nvSpPr>
            <p:spPr bwMode="auto">
              <a:xfrm>
                <a:off x="8077201" y="4560888"/>
                <a:ext cx="658813" cy="66675"/>
              </a:xfrm>
              <a:custGeom>
                <a:avLst/>
                <a:gdLst>
                  <a:gd name="T0" fmla="*/ 15 w 207"/>
                  <a:gd name="T1" fmla="*/ 21 h 21"/>
                  <a:gd name="T2" fmla="*/ 0 w 207"/>
                  <a:gd name="T3" fmla="*/ 0 h 21"/>
                  <a:gd name="T4" fmla="*/ 207 w 207"/>
                  <a:gd name="T5" fmla="*/ 0 h 21"/>
                  <a:gd name="T6" fmla="*/ 191 w 207"/>
                  <a:gd name="T7" fmla="*/ 21 h 21"/>
                  <a:gd name="T8" fmla="*/ 15 w 207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" h="21">
                    <a:moveTo>
                      <a:pt x="15" y="21"/>
                    </a:moveTo>
                    <a:cubicBezTo>
                      <a:pt x="4" y="21"/>
                      <a:pt x="0" y="0"/>
                      <a:pt x="0" y="0"/>
                    </a:cubicBezTo>
                    <a:cubicBezTo>
                      <a:pt x="207" y="0"/>
                      <a:pt x="207" y="0"/>
                      <a:pt x="207" y="0"/>
                    </a:cubicBezTo>
                    <a:cubicBezTo>
                      <a:pt x="207" y="0"/>
                      <a:pt x="202" y="21"/>
                      <a:pt x="191" y="21"/>
                    </a:cubicBezTo>
                    <a:lnTo>
                      <a:pt x="15" y="21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1" name="组合 180"/>
            <p:cNvGrpSpPr/>
            <p:nvPr/>
          </p:nvGrpSpPr>
          <p:grpSpPr>
            <a:xfrm>
              <a:off x="3284538" y="5184775"/>
              <a:ext cx="677863" cy="458788"/>
              <a:chOff x="3284538" y="5184775"/>
              <a:chExt cx="677863" cy="458788"/>
            </a:xfrm>
          </p:grpSpPr>
          <p:sp>
            <p:nvSpPr>
              <p:cNvPr id="216" name="Freeform 1080"/>
              <p:cNvSpPr>
                <a:spLocks/>
              </p:cNvSpPr>
              <p:nvPr/>
            </p:nvSpPr>
            <p:spPr bwMode="auto">
              <a:xfrm>
                <a:off x="3284538" y="5184775"/>
                <a:ext cx="677863" cy="458788"/>
              </a:xfrm>
              <a:custGeom>
                <a:avLst/>
                <a:gdLst>
                  <a:gd name="T0" fmla="*/ 0 w 213"/>
                  <a:gd name="T1" fmla="*/ 0 h 144"/>
                  <a:gd name="T2" fmla="*/ 0 w 213"/>
                  <a:gd name="T3" fmla="*/ 136 h 144"/>
                  <a:gd name="T4" fmla="*/ 8 w 213"/>
                  <a:gd name="T5" fmla="*/ 144 h 144"/>
                  <a:gd name="T6" fmla="*/ 213 w 213"/>
                  <a:gd name="T7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3" h="144">
                    <a:moveTo>
                      <a:pt x="0" y="0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40"/>
                      <a:pt x="3" y="144"/>
                      <a:pt x="8" y="144"/>
                    </a:cubicBezTo>
                    <a:cubicBezTo>
                      <a:pt x="213" y="144"/>
                      <a:pt x="213" y="144"/>
                      <a:pt x="213" y="144"/>
                    </a:cubicBezTo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081"/>
              <p:cNvSpPr>
                <a:spLocks/>
              </p:cNvSpPr>
              <p:nvPr/>
            </p:nvSpPr>
            <p:spPr bwMode="auto">
              <a:xfrm>
                <a:off x="3328988" y="5270500"/>
                <a:ext cx="496888" cy="255588"/>
              </a:xfrm>
              <a:custGeom>
                <a:avLst/>
                <a:gdLst>
                  <a:gd name="T0" fmla="*/ 0 w 313"/>
                  <a:gd name="T1" fmla="*/ 161 h 161"/>
                  <a:gd name="T2" fmla="*/ 84 w 313"/>
                  <a:gd name="T3" fmla="*/ 76 h 161"/>
                  <a:gd name="T4" fmla="*/ 160 w 313"/>
                  <a:gd name="T5" fmla="*/ 153 h 161"/>
                  <a:gd name="T6" fmla="*/ 313 w 313"/>
                  <a:gd name="T7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161">
                    <a:moveTo>
                      <a:pt x="0" y="161"/>
                    </a:moveTo>
                    <a:lnTo>
                      <a:pt x="84" y="76"/>
                    </a:lnTo>
                    <a:lnTo>
                      <a:pt x="160" y="153"/>
                    </a:lnTo>
                    <a:lnTo>
                      <a:pt x="313" y="0"/>
                    </a:lnTo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082"/>
              <p:cNvSpPr>
                <a:spLocks/>
              </p:cNvSpPr>
              <p:nvPr/>
            </p:nvSpPr>
            <p:spPr bwMode="auto">
              <a:xfrm>
                <a:off x="3767138" y="5235575"/>
                <a:ext cx="93663" cy="95250"/>
              </a:xfrm>
              <a:custGeom>
                <a:avLst/>
                <a:gdLst>
                  <a:gd name="T0" fmla="*/ 0 w 59"/>
                  <a:gd name="T1" fmla="*/ 0 h 60"/>
                  <a:gd name="T2" fmla="*/ 59 w 59"/>
                  <a:gd name="T3" fmla="*/ 0 h 60"/>
                  <a:gd name="T4" fmla="*/ 59 w 59"/>
                  <a:gd name="T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60">
                    <a:moveTo>
                      <a:pt x="0" y="0"/>
                    </a:moveTo>
                    <a:lnTo>
                      <a:pt x="59" y="0"/>
                    </a:lnTo>
                    <a:lnTo>
                      <a:pt x="59" y="60"/>
                    </a:lnTo>
                  </a:path>
                </a:pathLst>
              </a:custGeom>
              <a:noFill/>
              <a:ln w="25400" cap="rnd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2" name="组合 181"/>
            <p:cNvGrpSpPr/>
            <p:nvPr/>
          </p:nvGrpSpPr>
          <p:grpSpPr>
            <a:xfrm>
              <a:off x="6964363" y="2312987"/>
              <a:ext cx="552450" cy="493713"/>
              <a:chOff x="6964363" y="2312987"/>
              <a:chExt cx="552450" cy="493713"/>
            </a:xfrm>
          </p:grpSpPr>
          <p:sp>
            <p:nvSpPr>
              <p:cNvPr id="212" name="Line 1083"/>
              <p:cNvSpPr>
                <a:spLocks noChangeShapeType="1"/>
              </p:cNvSpPr>
              <p:nvPr/>
            </p:nvSpPr>
            <p:spPr bwMode="auto">
              <a:xfrm>
                <a:off x="7053263" y="2663825"/>
                <a:ext cx="0" cy="0"/>
              </a:xfrm>
              <a:prstGeom prst="lin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084"/>
              <p:cNvSpPr>
                <a:spLocks/>
              </p:cNvSpPr>
              <p:nvPr/>
            </p:nvSpPr>
            <p:spPr bwMode="auto">
              <a:xfrm>
                <a:off x="6964363" y="2376487"/>
                <a:ext cx="552450" cy="287338"/>
              </a:xfrm>
              <a:custGeom>
                <a:avLst/>
                <a:gdLst>
                  <a:gd name="T0" fmla="*/ 28 w 174"/>
                  <a:gd name="T1" fmla="*/ 90 h 90"/>
                  <a:gd name="T2" fmla="*/ 8 w 174"/>
                  <a:gd name="T3" fmla="*/ 90 h 90"/>
                  <a:gd name="T4" fmla="*/ 0 w 174"/>
                  <a:gd name="T5" fmla="*/ 82 h 90"/>
                  <a:gd name="T6" fmla="*/ 0 w 174"/>
                  <a:gd name="T7" fmla="*/ 8 h 90"/>
                  <a:gd name="T8" fmla="*/ 8 w 174"/>
                  <a:gd name="T9" fmla="*/ 0 h 90"/>
                  <a:gd name="T10" fmla="*/ 166 w 174"/>
                  <a:gd name="T11" fmla="*/ 0 h 90"/>
                  <a:gd name="T12" fmla="*/ 174 w 174"/>
                  <a:gd name="T13" fmla="*/ 8 h 90"/>
                  <a:gd name="T14" fmla="*/ 174 w 174"/>
                  <a:gd name="T15" fmla="*/ 82 h 90"/>
                  <a:gd name="T16" fmla="*/ 166 w 174"/>
                  <a:gd name="T17" fmla="*/ 90 h 90"/>
                  <a:gd name="T18" fmla="*/ 148 w 174"/>
                  <a:gd name="T1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4" h="90">
                    <a:moveTo>
                      <a:pt x="28" y="90"/>
                    </a:moveTo>
                    <a:cubicBezTo>
                      <a:pt x="8" y="90"/>
                      <a:pt x="8" y="90"/>
                      <a:pt x="8" y="90"/>
                    </a:cubicBezTo>
                    <a:cubicBezTo>
                      <a:pt x="4" y="90"/>
                      <a:pt x="0" y="86"/>
                      <a:pt x="0" y="8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71" y="0"/>
                      <a:pt x="174" y="3"/>
                      <a:pt x="174" y="8"/>
                    </a:cubicBezTo>
                    <a:cubicBezTo>
                      <a:pt x="174" y="82"/>
                      <a:pt x="174" y="82"/>
                      <a:pt x="174" y="82"/>
                    </a:cubicBezTo>
                    <a:cubicBezTo>
                      <a:pt x="174" y="86"/>
                      <a:pt x="171" y="90"/>
                      <a:pt x="166" y="90"/>
                    </a:cubicBezTo>
                    <a:cubicBezTo>
                      <a:pt x="148" y="90"/>
                      <a:pt x="148" y="90"/>
                      <a:pt x="148" y="90"/>
                    </a:cubicBezTo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085"/>
              <p:cNvSpPr>
                <a:spLocks/>
              </p:cNvSpPr>
              <p:nvPr/>
            </p:nvSpPr>
            <p:spPr bwMode="auto">
              <a:xfrm>
                <a:off x="7053263" y="2520950"/>
                <a:ext cx="381000" cy="285750"/>
              </a:xfrm>
              <a:custGeom>
                <a:avLst/>
                <a:gdLst>
                  <a:gd name="T0" fmla="*/ 120 w 120"/>
                  <a:gd name="T1" fmla="*/ 82 h 90"/>
                  <a:gd name="T2" fmla="*/ 112 w 120"/>
                  <a:gd name="T3" fmla="*/ 90 h 90"/>
                  <a:gd name="T4" fmla="*/ 8 w 120"/>
                  <a:gd name="T5" fmla="*/ 90 h 90"/>
                  <a:gd name="T6" fmla="*/ 0 w 120"/>
                  <a:gd name="T7" fmla="*/ 82 h 90"/>
                  <a:gd name="T8" fmla="*/ 0 w 120"/>
                  <a:gd name="T9" fmla="*/ 8 h 90"/>
                  <a:gd name="T10" fmla="*/ 8 w 120"/>
                  <a:gd name="T11" fmla="*/ 0 h 90"/>
                  <a:gd name="T12" fmla="*/ 112 w 120"/>
                  <a:gd name="T13" fmla="*/ 0 h 90"/>
                  <a:gd name="T14" fmla="*/ 120 w 120"/>
                  <a:gd name="T15" fmla="*/ 8 h 90"/>
                  <a:gd name="T16" fmla="*/ 120 w 120"/>
                  <a:gd name="T17" fmla="*/ 8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90">
                    <a:moveTo>
                      <a:pt x="120" y="82"/>
                    </a:moveTo>
                    <a:cubicBezTo>
                      <a:pt x="120" y="86"/>
                      <a:pt x="116" y="90"/>
                      <a:pt x="112" y="90"/>
                    </a:cubicBezTo>
                    <a:cubicBezTo>
                      <a:pt x="8" y="90"/>
                      <a:pt x="8" y="90"/>
                      <a:pt x="8" y="90"/>
                    </a:cubicBezTo>
                    <a:cubicBezTo>
                      <a:pt x="4" y="90"/>
                      <a:pt x="0" y="86"/>
                      <a:pt x="0" y="8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6" y="0"/>
                      <a:pt x="120" y="3"/>
                      <a:pt x="120" y="8"/>
                    </a:cubicBezTo>
                    <a:lnTo>
                      <a:pt x="120" y="82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Line 1086"/>
              <p:cNvSpPr>
                <a:spLocks noChangeShapeType="1"/>
              </p:cNvSpPr>
              <p:nvPr/>
            </p:nvSpPr>
            <p:spPr bwMode="auto">
              <a:xfrm>
                <a:off x="7053263" y="2312987"/>
                <a:ext cx="381000" cy="0"/>
              </a:xfrm>
              <a:prstGeom prst="line">
                <a:avLst/>
              </a:prstGeom>
              <a:noFill/>
              <a:ln w="25400" cap="rnd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83" name="Freeform 1087"/>
            <p:cNvSpPr>
              <a:spLocks/>
            </p:cNvSpPr>
            <p:nvPr/>
          </p:nvSpPr>
          <p:spPr bwMode="auto">
            <a:xfrm>
              <a:off x="4718051" y="5114925"/>
              <a:ext cx="233363" cy="608013"/>
            </a:xfrm>
            <a:custGeom>
              <a:avLst/>
              <a:gdLst>
                <a:gd name="T0" fmla="*/ 73 w 73"/>
                <a:gd name="T1" fmla="*/ 8 h 191"/>
                <a:gd name="T2" fmla="*/ 65 w 73"/>
                <a:gd name="T3" fmla="*/ 0 h 191"/>
                <a:gd name="T4" fmla="*/ 8 w 73"/>
                <a:gd name="T5" fmla="*/ 0 h 191"/>
                <a:gd name="T6" fmla="*/ 0 w 73"/>
                <a:gd name="T7" fmla="*/ 8 h 191"/>
                <a:gd name="T8" fmla="*/ 0 w 73"/>
                <a:gd name="T9" fmla="*/ 50 h 191"/>
                <a:gd name="T10" fmla="*/ 5 w 73"/>
                <a:gd name="T11" fmla="*/ 64 h 191"/>
                <a:gd name="T12" fmla="*/ 26 w 73"/>
                <a:gd name="T13" fmla="*/ 89 h 191"/>
                <a:gd name="T14" fmla="*/ 26 w 73"/>
                <a:gd name="T15" fmla="*/ 102 h 191"/>
                <a:gd name="T16" fmla="*/ 5 w 73"/>
                <a:gd name="T17" fmla="*/ 127 h 191"/>
                <a:gd name="T18" fmla="*/ 0 w 73"/>
                <a:gd name="T19" fmla="*/ 141 h 191"/>
                <a:gd name="T20" fmla="*/ 0 w 73"/>
                <a:gd name="T21" fmla="*/ 183 h 191"/>
                <a:gd name="T22" fmla="*/ 8 w 73"/>
                <a:gd name="T23" fmla="*/ 191 h 191"/>
                <a:gd name="T24" fmla="*/ 65 w 73"/>
                <a:gd name="T25" fmla="*/ 191 h 191"/>
                <a:gd name="T26" fmla="*/ 73 w 73"/>
                <a:gd name="T27" fmla="*/ 183 h 191"/>
                <a:gd name="T28" fmla="*/ 73 w 73"/>
                <a:gd name="T29" fmla="*/ 141 h 191"/>
                <a:gd name="T30" fmla="*/ 68 w 73"/>
                <a:gd name="T31" fmla="*/ 127 h 191"/>
                <a:gd name="T32" fmla="*/ 47 w 73"/>
                <a:gd name="T33" fmla="*/ 102 h 191"/>
                <a:gd name="T34" fmla="*/ 47 w 73"/>
                <a:gd name="T35" fmla="*/ 89 h 191"/>
                <a:gd name="T36" fmla="*/ 68 w 73"/>
                <a:gd name="T37" fmla="*/ 64 h 191"/>
                <a:gd name="T38" fmla="*/ 73 w 73"/>
                <a:gd name="T39" fmla="*/ 50 h 191"/>
                <a:gd name="T40" fmla="*/ 73 w 73"/>
                <a:gd name="T41" fmla="*/ 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191">
                  <a:moveTo>
                    <a:pt x="73" y="8"/>
                  </a:moveTo>
                  <a:cubicBezTo>
                    <a:pt x="73" y="4"/>
                    <a:pt x="69" y="0"/>
                    <a:pt x="6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2" y="61"/>
                    <a:pt x="5" y="64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9" y="93"/>
                    <a:pt x="29" y="98"/>
                    <a:pt x="26" y="102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2" y="130"/>
                    <a:pt x="0" y="137"/>
                    <a:pt x="0" y="141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187"/>
                    <a:pt x="4" y="191"/>
                    <a:pt x="8" y="191"/>
                  </a:cubicBezTo>
                  <a:cubicBezTo>
                    <a:pt x="65" y="191"/>
                    <a:pt x="65" y="191"/>
                    <a:pt x="65" y="191"/>
                  </a:cubicBezTo>
                  <a:cubicBezTo>
                    <a:pt x="69" y="191"/>
                    <a:pt x="73" y="187"/>
                    <a:pt x="73" y="183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3" y="137"/>
                    <a:pt x="71" y="130"/>
                    <a:pt x="68" y="127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4" y="98"/>
                    <a:pt x="44" y="93"/>
                    <a:pt x="47" y="89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71" y="61"/>
                    <a:pt x="73" y="54"/>
                    <a:pt x="73" y="50"/>
                  </a:cubicBezTo>
                  <a:lnTo>
                    <a:pt x="73" y="8"/>
                  </a:lnTo>
                  <a:close/>
                </a:path>
              </a:pathLst>
            </a:custGeom>
            <a:noFill/>
            <a:ln w="25400" cap="rnd">
              <a:solidFill>
                <a:srgbClr val="5977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84" name="组合 183"/>
            <p:cNvGrpSpPr/>
            <p:nvPr/>
          </p:nvGrpSpPr>
          <p:grpSpPr>
            <a:xfrm>
              <a:off x="5730876" y="5165725"/>
              <a:ext cx="635000" cy="506413"/>
              <a:chOff x="5730876" y="5165725"/>
              <a:chExt cx="635000" cy="506413"/>
            </a:xfrm>
          </p:grpSpPr>
          <p:sp>
            <p:nvSpPr>
              <p:cNvPr id="208" name="Freeform 1088"/>
              <p:cNvSpPr>
                <a:spLocks/>
              </p:cNvSpPr>
              <p:nvPr/>
            </p:nvSpPr>
            <p:spPr bwMode="auto">
              <a:xfrm>
                <a:off x="5730876" y="5270500"/>
                <a:ext cx="635000" cy="401638"/>
              </a:xfrm>
              <a:custGeom>
                <a:avLst/>
                <a:gdLst>
                  <a:gd name="T0" fmla="*/ 200 w 200"/>
                  <a:gd name="T1" fmla="*/ 118 h 126"/>
                  <a:gd name="T2" fmla="*/ 192 w 200"/>
                  <a:gd name="T3" fmla="*/ 126 h 126"/>
                  <a:gd name="T4" fmla="*/ 8 w 200"/>
                  <a:gd name="T5" fmla="*/ 126 h 126"/>
                  <a:gd name="T6" fmla="*/ 0 w 200"/>
                  <a:gd name="T7" fmla="*/ 118 h 126"/>
                  <a:gd name="T8" fmla="*/ 0 w 200"/>
                  <a:gd name="T9" fmla="*/ 8 h 126"/>
                  <a:gd name="T10" fmla="*/ 8 w 200"/>
                  <a:gd name="T11" fmla="*/ 0 h 126"/>
                  <a:gd name="T12" fmla="*/ 192 w 200"/>
                  <a:gd name="T13" fmla="*/ 0 h 126"/>
                  <a:gd name="T14" fmla="*/ 200 w 200"/>
                  <a:gd name="T15" fmla="*/ 8 h 126"/>
                  <a:gd name="T16" fmla="*/ 200 w 200"/>
                  <a:gd name="T17" fmla="*/ 118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0" h="126">
                    <a:moveTo>
                      <a:pt x="200" y="118"/>
                    </a:moveTo>
                    <a:cubicBezTo>
                      <a:pt x="200" y="122"/>
                      <a:pt x="197" y="126"/>
                      <a:pt x="192" y="126"/>
                    </a:cubicBezTo>
                    <a:cubicBezTo>
                      <a:pt x="8" y="126"/>
                      <a:pt x="8" y="126"/>
                      <a:pt x="8" y="126"/>
                    </a:cubicBezTo>
                    <a:cubicBezTo>
                      <a:pt x="4" y="126"/>
                      <a:pt x="0" y="122"/>
                      <a:pt x="0" y="11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92" y="0"/>
                      <a:pt x="192" y="0"/>
                      <a:pt x="192" y="0"/>
                    </a:cubicBezTo>
                    <a:cubicBezTo>
                      <a:pt x="197" y="0"/>
                      <a:pt x="200" y="4"/>
                      <a:pt x="200" y="8"/>
                    </a:cubicBezTo>
                    <a:lnTo>
                      <a:pt x="200" y="118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089"/>
              <p:cNvSpPr>
                <a:spLocks/>
              </p:cNvSpPr>
              <p:nvPr/>
            </p:nvSpPr>
            <p:spPr bwMode="auto">
              <a:xfrm>
                <a:off x="5908676" y="5165725"/>
                <a:ext cx="282575" cy="95250"/>
              </a:xfrm>
              <a:custGeom>
                <a:avLst/>
                <a:gdLst>
                  <a:gd name="T0" fmla="*/ 0 w 89"/>
                  <a:gd name="T1" fmla="*/ 30 h 30"/>
                  <a:gd name="T2" fmla="*/ 0 w 89"/>
                  <a:gd name="T3" fmla="*/ 8 h 30"/>
                  <a:gd name="T4" fmla="*/ 8 w 89"/>
                  <a:gd name="T5" fmla="*/ 0 h 30"/>
                  <a:gd name="T6" fmla="*/ 81 w 89"/>
                  <a:gd name="T7" fmla="*/ 0 h 30"/>
                  <a:gd name="T8" fmla="*/ 89 w 89"/>
                  <a:gd name="T9" fmla="*/ 8 h 30"/>
                  <a:gd name="T10" fmla="*/ 89 w 89"/>
                  <a:gd name="T1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" h="30">
                    <a:moveTo>
                      <a:pt x="0" y="3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5" y="0"/>
                      <a:pt x="89" y="4"/>
                      <a:pt x="89" y="8"/>
                    </a:cubicBezTo>
                    <a:cubicBezTo>
                      <a:pt x="89" y="30"/>
                      <a:pt x="89" y="30"/>
                      <a:pt x="89" y="30"/>
                    </a:cubicBezTo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Line 1090"/>
              <p:cNvSpPr>
                <a:spLocks noChangeShapeType="1"/>
              </p:cNvSpPr>
              <p:nvPr/>
            </p:nvSpPr>
            <p:spPr bwMode="auto">
              <a:xfrm>
                <a:off x="5969001" y="5270500"/>
                <a:ext cx="0" cy="401638"/>
              </a:xfrm>
              <a:prstGeom prst="lin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Line 1091"/>
              <p:cNvSpPr>
                <a:spLocks noChangeShapeType="1"/>
              </p:cNvSpPr>
              <p:nvPr/>
            </p:nvSpPr>
            <p:spPr bwMode="auto">
              <a:xfrm>
                <a:off x="6127751" y="5270500"/>
                <a:ext cx="0" cy="401638"/>
              </a:xfrm>
              <a:prstGeom prst="lin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5" name="组合 184"/>
            <p:cNvGrpSpPr/>
            <p:nvPr/>
          </p:nvGrpSpPr>
          <p:grpSpPr>
            <a:xfrm>
              <a:off x="7091363" y="5140325"/>
              <a:ext cx="298450" cy="557213"/>
              <a:chOff x="7091363" y="5140325"/>
              <a:chExt cx="298450" cy="557213"/>
            </a:xfrm>
          </p:grpSpPr>
          <p:sp>
            <p:nvSpPr>
              <p:cNvPr id="206" name="Freeform 1092"/>
              <p:cNvSpPr>
                <a:spLocks/>
              </p:cNvSpPr>
              <p:nvPr/>
            </p:nvSpPr>
            <p:spPr bwMode="auto">
              <a:xfrm>
                <a:off x="7091363" y="5140325"/>
                <a:ext cx="298450" cy="557213"/>
              </a:xfrm>
              <a:custGeom>
                <a:avLst/>
                <a:gdLst>
                  <a:gd name="T0" fmla="*/ 94 w 94"/>
                  <a:gd name="T1" fmla="*/ 167 h 175"/>
                  <a:gd name="T2" fmla="*/ 86 w 94"/>
                  <a:gd name="T3" fmla="*/ 175 h 175"/>
                  <a:gd name="T4" fmla="*/ 8 w 94"/>
                  <a:gd name="T5" fmla="*/ 175 h 175"/>
                  <a:gd name="T6" fmla="*/ 0 w 94"/>
                  <a:gd name="T7" fmla="*/ 167 h 175"/>
                  <a:gd name="T8" fmla="*/ 0 w 94"/>
                  <a:gd name="T9" fmla="*/ 8 h 175"/>
                  <a:gd name="T10" fmla="*/ 8 w 94"/>
                  <a:gd name="T11" fmla="*/ 0 h 175"/>
                  <a:gd name="T12" fmla="*/ 86 w 94"/>
                  <a:gd name="T13" fmla="*/ 0 h 175"/>
                  <a:gd name="T14" fmla="*/ 94 w 94"/>
                  <a:gd name="T15" fmla="*/ 8 h 175"/>
                  <a:gd name="T16" fmla="*/ 94 w 94"/>
                  <a:gd name="T17" fmla="*/ 16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" h="175">
                    <a:moveTo>
                      <a:pt x="94" y="167"/>
                    </a:moveTo>
                    <a:cubicBezTo>
                      <a:pt x="94" y="171"/>
                      <a:pt x="90" y="175"/>
                      <a:pt x="86" y="175"/>
                    </a:cubicBezTo>
                    <a:cubicBezTo>
                      <a:pt x="8" y="175"/>
                      <a:pt x="8" y="175"/>
                      <a:pt x="8" y="175"/>
                    </a:cubicBezTo>
                    <a:cubicBezTo>
                      <a:pt x="4" y="175"/>
                      <a:pt x="0" y="171"/>
                      <a:pt x="0" y="16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90" y="0"/>
                      <a:pt x="94" y="4"/>
                      <a:pt x="94" y="8"/>
                    </a:cubicBezTo>
                    <a:lnTo>
                      <a:pt x="94" y="167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Oval 1093"/>
              <p:cNvSpPr>
                <a:spLocks noChangeArrowheads="1"/>
              </p:cNvSpPr>
              <p:nvPr/>
            </p:nvSpPr>
            <p:spPr bwMode="auto">
              <a:xfrm>
                <a:off x="7221538" y="5605463"/>
                <a:ext cx="38100" cy="38100"/>
              </a:xfrm>
              <a:prstGeom prst="ellips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6" name="组合 185"/>
            <p:cNvGrpSpPr/>
            <p:nvPr/>
          </p:nvGrpSpPr>
          <p:grpSpPr>
            <a:xfrm>
              <a:off x="7889876" y="6283325"/>
              <a:ext cx="1068388" cy="588963"/>
              <a:chOff x="7889876" y="6283325"/>
              <a:chExt cx="1068388" cy="588963"/>
            </a:xfrm>
          </p:grpSpPr>
          <p:sp>
            <p:nvSpPr>
              <p:cNvPr id="204" name="Freeform 1094"/>
              <p:cNvSpPr>
                <a:spLocks/>
              </p:cNvSpPr>
              <p:nvPr/>
            </p:nvSpPr>
            <p:spPr bwMode="auto">
              <a:xfrm>
                <a:off x="7889876" y="6802438"/>
                <a:ext cx="1068388" cy="69850"/>
              </a:xfrm>
              <a:custGeom>
                <a:avLst/>
                <a:gdLst>
                  <a:gd name="T0" fmla="*/ 200 w 336"/>
                  <a:gd name="T1" fmla="*/ 0 h 22"/>
                  <a:gd name="T2" fmla="*/ 193 w 336"/>
                  <a:gd name="T3" fmla="*/ 2 h 22"/>
                  <a:gd name="T4" fmla="*/ 143 w 336"/>
                  <a:gd name="T5" fmla="*/ 2 h 22"/>
                  <a:gd name="T6" fmla="*/ 136 w 336"/>
                  <a:gd name="T7" fmla="*/ 0 h 22"/>
                  <a:gd name="T8" fmla="*/ 0 w 336"/>
                  <a:gd name="T9" fmla="*/ 0 h 22"/>
                  <a:gd name="T10" fmla="*/ 21 w 336"/>
                  <a:gd name="T11" fmla="*/ 22 h 22"/>
                  <a:gd name="T12" fmla="*/ 315 w 336"/>
                  <a:gd name="T13" fmla="*/ 22 h 22"/>
                  <a:gd name="T14" fmla="*/ 336 w 336"/>
                  <a:gd name="T15" fmla="*/ 0 h 22"/>
                  <a:gd name="T16" fmla="*/ 200 w 336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6" h="22">
                    <a:moveTo>
                      <a:pt x="200" y="0"/>
                    </a:moveTo>
                    <a:cubicBezTo>
                      <a:pt x="198" y="1"/>
                      <a:pt x="196" y="2"/>
                      <a:pt x="193" y="2"/>
                    </a:cubicBezTo>
                    <a:cubicBezTo>
                      <a:pt x="143" y="2"/>
                      <a:pt x="143" y="2"/>
                      <a:pt x="143" y="2"/>
                    </a:cubicBezTo>
                    <a:cubicBezTo>
                      <a:pt x="140" y="2"/>
                      <a:pt x="138" y="1"/>
                      <a:pt x="1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2"/>
                      <a:pt x="21" y="22"/>
                    </a:cubicBezTo>
                    <a:cubicBezTo>
                      <a:pt x="315" y="22"/>
                      <a:pt x="315" y="22"/>
                      <a:pt x="315" y="22"/>
                    </a:cubicBezTo>
                    <a:cubicBezTo>
                      <a:pt x="336" y="22"/>
                      <a:pt x="336" y="0"/>
                      <a:pt x="336" y="0"/>
                    </a:cubicBezTo>
                    <a:lnTo>
                      <a:pt x="200" y="0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095"/>
              <p:cNvSpPr>
                <a:spLocks/>
              </p:cNvSpPr>
              <p:nvPr/>
            </p:nvSpPr>
            <p:spPr bwMode="auto">
              <a:xfrm>
                <a:off x="8007351" y="6283325"/>
                <a:ext cx="833438" cy="500063"/>
              </a:xfrm>
              <a:custGeom>
                <a:avLst/>
                <a:gdLst>
                  <a:gd name="T0" fmla="*/ 0 w 262"/>
                  <a:gd name="T1" fmla="*/ 157 h 157"/>
                  <a:gd name="T2" fmla="*/ 0 w 262"/>
                  <a:gd name="T3" fmla="*/ 8 h 157"/>
                  <a:gd name="T4" fmla="*/ 8 w 262"/>
                  <a:gd name="T5" fmla="*/ 0 h 157"/>
                  <a:gd name="T6" fmla="*/ 254 w 262"/>
                  <a:gd name="T7" fmla="*/ 0 h 157"/>
                  <a:gd name="T8" fmla="*/ 262 w 262"/>
                  <a:gd name="T9" fmla="*/ 8 h 157"/>
                  <a:gd name="T10" fmla="*/ 262 w 262"/>
                  <a:gd name="T11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2" h="157">
                    <a:moveTo>
                      <a:pt x="0" y="157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254" y="0"/>
                      <a:pt x="254" y="0"/>
                      <a:pt x="254" y="0"/>
                    </a:cubicBezTo>
                    <a:cubicBezTo>
                      <a:pt x="258" y="0"/>
                      <a:pt x="262" y="4"/>
                      <a:pt x="262" y="8"/>
                    </a:cubicBezTo>
                    <a:cubicBezTo>
                      <a:pt x="262" y="157"/>
                      <a:pt x="262" y="157"/>
                      <a:pt x="262" y="157"/>
                    </a:cubicBezTo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87" name="组合 186"/>
            <p:cNvGrpSpPr/>
            <p:nvPr/>
          </p:nvGrpSpPr>
          <p:grpSpPr>
            <a:xfrm>
              <a:off x="8147051" y="5076825"/>
              <a:ext cx="554038" cy="684213"/>
              <a:chOff x="8147051" y="5076825"/>
              <a:chExt cx="554038" cy="684213"/>
            </a:xfrm>
          </p:grpSpPr>
          <p:sp>
            <p:nvSpPr>
              <p:cNvPr id="202" name="Freeform 1096"/>
              <p:cNvSpPr>
                <a:spLocks/>
              </p:cNvSpPr>
              <p:nvPr/>
            </p:nvSpPr>
            <p:spPr bwMode="auto">
              <a:xfrm>
                <a:off x="8147051" y="5076825"/>
                <a:ext cx="554038" cy="684213"/>
              </a:xfrm>
              <a:custGeom>
                <a:avLst/>
                <a:gdLst>
                  <a:gd name="T0" fmla="*/ 174 w 174"/>
                  <a:gd name="T1" fmla="*/ 207 h 215"/>
                  <a:gd name="T2" fmla="*/ 166 w 174"/>
                  <a:gd name="T3" fmla="*/ 215 h 215"/>
                  <a:gd name="T4" fmla="*/ 8 w 174"/>
                  <a:gd name="T5" fmla="*/ 215 h 215"/>
                  <a:gd name="T6" fmla="*/ 0 w 174"/>
                  <a:gd name="T7" fmla="*/ 207 h 215"/>
                  <a:gd name="T8" fmla="*/ 0 w 174"/>
                  <a:gd name="T9" fmla="*/ 8 h 215"/>
                  <a:gd name="T10" fmla="*/ 8 w 174"/>
                  <a:gd name="T11" fmla="*/ 0 h 215"/>
                  <a:gd name="T12" fmla="*/ 166 w 174"/>
                  <a:gd name="T13" fmla="*/ 0 h 215"/>
                  <a:gd name="T14" fmla="*/ 174 w 174"/>
                  <a:gd name="T15" fmla="*/ 8 h 215"/>
                  <a:gd name="T16" fmla="*/ 174 w 174"/>
                  <a:gd name="T17" fmla="*/ 207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4" h="215">
                    <a:moveTo>
                      <a:pt x="174" y="207"/>
                    </a:moveTo>
                    <a:cubicBezTo>
                      <a:pt x="174" y="211"/>
                      <a:pt x="170" y="215"/>
                      <a:pt x="166" y="215"/>
                    </a:cubicBezTo>
                    <a:cubicBezTo>
                      <a:pt x="8" y="215"/>
                      <a:pt x="8" y="215"/>
                      <a:pt x="8" y="215"/>
                    </a:cubicBezTo>
                    <a:cubicBezTo>
                      <a:pt x="4" y="215"/>
                      <a:pt x="0" y="211"/>
                      <a:pt x="0" y="20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70" y="0"/>
                      <a:pt x="174" y="4"/>
                      <a:pt x="174" y="8"/>
                    </a:cubicBezTo>
                    <a:lnTo>
                      <a:pt x="174" y="207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Oval 1097"/>
              <p:cNvSpPr>
                <a:spLocks noChangeArrowheads="1"/>
              </p:cNvSpPr>
              <p:nvPr/>
            </p:nvSpPr>
            <p:spPr bwMode="auto">
              <a:xfrm>
                <a:off x="8404226" y="5668963"/>
                <a:ext cx="38100" cy="38100"/>
              </a:xfrm>
              <a:prstGeom prst="ellips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88" name="Freeform 1098"/>
            <p:cNvSpPr>
              <a:spLocks/>
            </p:cNvSpPr>
            <p:nvPr/>
          </p:nvSpPr>
          <p:spPr bwMode="auto">
            <a:xfrm>
              <a:off x="3281363" y="6283325"/>
              <a:ext cx="668338" cy="592138"/>
            </a:xfrm>
            <a:custGeom>
              <a:avLst/>
              <a:gdLst>
                <a:gd name="T0" fmla="*/ 105 w 210"/>
                <a:gd name="T1" fmla="*/ 186 h 186"/>
                <a:gd name="T2" fmla="*/ 210 w 210"/>
                <a:gd name="T3" fmla="*/ 58 h 186"/>
                <a:gd name="T4" fmla="*/ 152 w 210"/>
                <a:gd name="T5" fmla="*/ 0 h 186"/>
                <a:gd name="T6" fmla="*/ 105 w 210"/>
                <a:gd name="T7" fmla="*/ 24 h 186"/>
                <a:gd name="T8" fmla="*/ 58 w 210"/>
                <a:gd name="T9" fmla="*/ 0 h 186"/>
                <a:gd name="T10" fmla="*/ 0 w 210"/>
                <a:gd name="T11" fmla="*/ 58 h 186"/>
                <a:gd name="T12" fmla="*/ 105 w 210"/>
                <a:gd name="T13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0" h="186">
                  <a:moveTo>
                    <a:pt x="105" y="186"/>
                  </a:moveTo>
                  <a:cubicBezTo>
                    <a:pt x="105" y="186"/>
                    <a:pt x="210" y="135"/>
                    <a:pt x="210" y="58"/>
                  </a:cubicBezTo>
                  <a:cubicBezTo>
                    <a:pt x="210" y="26"/>
                    <a:pt x="184" y="0"/>
                    <a:pt x="152" y="0"/>
                  </a:cubicBezTo>
                  <a:cubicBezTo>
                    <a:pt x="133" y="0"/>
                    <a:pt x="116" y="9"/>
                    <a:pt x="105" y="24"/>
                  </a:cubicBezTo>
                  <a:cubicBezTo>
                    <a:pt x="95" y="9"/>
                    <a:pt x="78" y="0"/>
                    <a:pt x="58" y="0"/>
                  </a:cubicBezTo>
                  <a:cubicBezTo>
                    <a:pt x="26" y="0"/>
                    <a:pt x="0" y="26"/>
                    <a:pt x="0" y="58"/>
                  </a:cubicBezTo>
                  <a:cubicBezTo>
                    <a:pt x="0" y="135"/>
                    <a:pt x="105" y="186"/>
                    <a:pt x="105" y="186"/>
                  </a:cubicBezTo>
                  <a:close/>
                </a:path>
              </a:pathLst>
            </a:custGeom>
            <a:noFill/>
            <a:ln w="25400" cap="flat">
              <a:solidFill>
                <a:srgbClr val="59778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189" name="组合 188"/>
            <p:cNvGrpSpPr/>
            <p:nvPr/>
          </p:nvGrpSpPr>
          <p:grpSpPr>
            <a:xfrm>
              <a:off x="4572001" y="6223000"/>
              <a:ext cx="525463" cy="712788"/>
              <a:chOff x="4572001" y="6223000"/>
              <a:chExt cx="525463" cy="712788"/>
            </a:xfrm>
          </p:grpSpPr>
          <p:sp>
            <p:nvSpPr>
              <p:cNvPr id="200" name="Freeform 1099"/>
              <p:cNvSpPr>
                <a:spLocks/>
              </p:cNvSpPr>
              <p:nvPr/>
            </p:nvSpPr>
            <p:spPr bwMode="auto">
              <a:xfrm>
                <a:off x="4572001" y="6223000"/>
                <a:ext cx="525463" cy="712788"/>
              </a:xfrm>
              <a:custGeom>
                <a:avLst/>
                <a:gdLst>
                  <a:gd name="T0" fmla="*/ 132 w 165"/>
                  <a:gd name="T1" fmla="*/ 6 h 224"/>
                  <a:gd name="T2" fmla="*/ 118 w 165"/>
                  <a:gd name="T3" fmla="*/ 0 h 224"/>
                  <a:gd name="T4" fmla="*/ 8 w 165"/>
                  <a:gd name="T5" fmla="*/ 0 h 224"/>
                  <a:gd name="T6" fmla="*/ 0 w 165"/>
                  <a:gd name="T7" fmla="*/ 8 h 224"/>
                  <a:gd name="T8" fmla="*/ 0 w 165"/>
                  <a:gd name="T9" fmla="*/ 216 h 224"/>
                  <a:gd name="T10" fmla="*/ 8 w 165"/>
                  <a:gd name="T11" fmla="*/ 224 h 224"/>
                  <a:gd name="T12" fmla="*/ 157 w 165"/>
                  <a:gd name="T13" fmla="*/ 224 h 224"/>
                  <a:gd name="T14" fmla="*/ 165 w 165"/>
                  <a:gd name="T15" fmla="*/ 216 h 224"/>
                  <a:gd name="T16" fmla="*/ 165 w 165"/>
                  <a:gd name="T17" fmla="*/ 46 h 224"/>
                  <a:gd name="T18" fmla="*/ 159 w 165"/>
                  <a:gd name="T19" fmla="*/ 33 h 224"/>
                  <a:gd name="T20" fmla="*/ 132 w 165"/>
                  <a:gd name="T21" fmla="*/ 6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5" h="224">
                    <a:moveTo>
                      <a:pt x="132" y="6"/>
                    </a:moveTo>
                    <a:cubicBezTo>
                      <a:pt x="129" y="2"/>
                      <a:pt x="123" y="0"/>
                      <a:pt x="11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216"/>
                      <a:pt x="0" y="216"/>
                      <a:pt x="0" y="216"/>
                    </a:cubicBezTo>
                    <a:cubicBezTo>
                      <a:pt x="0" y="220"/>
                      <a:pt x="4" y="224"/>
                      <a:pt x="8" y="224"/>
                    </a:cubicBezTo>
                    <a:cubicBezTo>
                      <a:pt x="157" y="224"/>
                      <a:pt x="157" y="224"/>
                      <a:pt x="157" y="224"/>
                    </a:cubicBezTo>
                    <a:cubicBezTo>
                      <a:pt x="161" y="224"/>
                      <a:pt x="165" y="220"/>
                      <a:pt x="165" y="216"/>
                    </a:cubicBezTo>
                    <a:cubicBezTo>
                      <a:pt x="165" y="46"/>
                      <a:pt x="165" y="46"/>
                      <a:pt x="165" y="46"/>
                    </a:cubicBezTo>
                    <a:cubicBezTo>
                      <a:pt x="165" y="42"/>
                      <a:pt x="162" y="36"/>
                      <a:pt x="159" y="33"/>
                    </a:cubicBezTo>
                    <a:lnTo>
                      <a:pt x="132" y="6"/>
                    </a:lnTo>
                    <a:close/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100"/>
              <p:cNvSpPr>
                <a:spLocks/>
              </p:cNvSpPr>
              <p:nvPr/>
            </p:nvSpPr>
            <p:spPr bwMode="auto">
              <a:xfrm>
                <a:off x="4954588" y="6223000"/>
                <a:ext cx="142875" cy="139700"/>
              </a:xfrm>
              <a:custGeom>
                <a:avLst/>
                <a:gdLst>
                  <a:gd name="T0" fmla="*/ 0 w 45"/>
                  <a:gd name="T1" fmla="*/ 0 h 44"/>
                  <a:gd name="T2" fmla="*/ 0 w 45"/>
                  <a:gd name="T3" fmla="*/ 36 h 44"/>
                  <a:gd name="T4" fmla="*/ 8 w 45"/>
                  <a:gd name="T5" fmla="*/ 44 h 44"/>
                  <a:gd name="T6" fmla="*/ 45 w 45"/>
                  <a:gd name="T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4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40"/>
                      <a:pt x="4" y="44"/>
                      <a:pt x="8" y="44"/>
                    </a:cubicBezTo>
                    <a:cubicBezTo>
                      <a:pt x="45" y="44"/>
                      <a:pt x="45" y="44"/>
                      <a:pt x="45" y="44"/>
                    </a:cubicBezTo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90" name="组合 189"/>
            <p:cNvGrpSpPr/>
            <p:nvPr/>
          </p:nvGrpSpPr>
          <p:grpSpPr>
            <a:xfrm>
              <a:off x="5746751" y="6273800"/>
              <a:ext cx="606425" cy="611188"/>
              <a:chOff x="5746751" y="6273800"/>
              <a:chExt cx="606425" cy="611188"/>
            </a:xfrm>
          </p:grpSpPr>
          <p:sp>
            <p:nvSpPr>
              <p:cNvPr id="194" name="Oval 1101"/>
              <p:cNvSpPr>
                <a:spLocks noChangeArrowheads="1"/>
              </p:cNvSpPr>
              <p:nvPr/>
            </p:nvSpPr>
            <p:spPr bwMode="auto">
              <a:xfrm>
                <a:off x="5746751" y="6273800"/>
                <a:ext cx="606425" cy="611188"/>
              </a:xfrm>
              <a:prstGeom prst="ellips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102"/>
              <p:cNvSpPr>
                <a:spLocks/>
              </p:cNvSpPr>
              <p:nvPr/>
            </p:nvSpPr>
            <p:spPr bwMode="auto">
              <a:xfrm>
                <a:off x="5962651" y="6362700"/>
                <a:ext cx="85725" cy="388938"/>
              </a:xfrm>
              <a:custGeom>
                <a:avLst/>
                <a:gdLst>
                  <a:gd name="T0" fmla="*/ 0 w 54"/>
                  <a:gd name="T1" fmla="*/ 245 h 245"/>
                  <a:gd name="T2" fmla="*/ 54 w 54"/>
                  <a:gd name="T3" fmla="*/ 136 h 245"/>
                  <a:gd name="T4" fmla="*/ 54 w 54"/>
                  <a:gd name="T5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245">
                    <a:moveTo>
                      <a:pt x="0" y="245"/>
                    </a:moveTo>
                    <a:lnTo>
                      <a:pt x="54" y="136"/>
                    </a:lnTo>
                    <a:lnTo>
                      <a:pt x="54" y="0"/>
                    </a:lnTo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Line 1103"/>
              <p:cNvSpPr>
                <a:spLocks noChangeShapeType="1"/>
              </p:cNvSpPr>
              <p:nvPr/>
            </p:nvSpPr>
            <p:spPr bwMode="auto">
              <a:xfrm flipH="1">
                <a:off x="6302376" y="6578600"/>
                <a:ext cx="50800" cy="0"/>
              </a:xfrm>
              <a:prstGeom prst="lin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Line 1104"/>
              <p:cNvSpPr>
                <a:spLocks noChangeShapeType="1"/>
              </p:cNvSpPr>
              <p:nvPr/>
            </p:nvSpPr>
            <p:spPr bwMode="auto">
              <a:xfrm flipH="1">
                <a:off x="5746751" y="6578600"/>
                <a:ext cx="47625" cy="0"/>
              </a:xfrm>
              <a:prstGeom prst="lin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Line 1105"/>
              <p:cNvSpPr>
                <a:spLocks noChangeShapeType="1"/>
              </p:cNvSpPr>
              <p:nvPr/>
            </p:nvSpPr>
            <p:spPr bwMode="auto">
              <a:xfrm>
                <a:off x="6048376" y="6273800"/>
                <a:ext cx="0" cy="50800"/>
              </a:xfrm>
              <a:prstGeom prst="lin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Line 1106"/>
              <p:cNvSpPr>
                <a:spLocks noChangeShapeType="1"/>
              </p:cNvSpPr>
              <p:nvPr/>
            </p:nvSpPr>
            <p:spPr bwMode="auto">
              <a:xfrm>
                <a:off x="6048376" y="6834188"/>
                <a:ext cx="0" cy="50800"/>
              </a:xfrm>
              <a:prstGeom prst="line">
                <a:avLst/>
              </a:pr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91" name="组合 190"/>
            <p:cNvGrpSpPr/>
            <p:nvPr/>
          </p:nvGrpSpPr>
          <p:grpSpPr>
            <a:xfrm>
              <a:off x="6764338" y="6194425"/>
              <a:ext cx="954088" cy="766763"/>
              <a:chOff x="6764338" y="6194425"/>
              <a:chExt cx="954088" cy="766763"/>
            </a:xfrm>
          </p:grpSpPr>
          <p:sp>
            <p:nvSpPr>
              <p:cNvPr id="192" name="Freeform 1107"/>
              <p:cNvSpPr>
                <a:spLocks noEditPoints="1"/>
              </p:cNvSpPr>
              <p:nvPr/>
            </p:nvSpPr>
            <p:spPr bwMode="auto">
              <a:xfrm>
                <a:off x="6764338" y="6327775"/>
                <a:ext cx="631825" cy="633413"/>
              </a:xfrm>
              <a:custGeom>
                <a:avLst/>
                <a:gdLst>
                  <a:gd name="T0" fmla="*/ 199 w 199"/>
                  <a:gd name="T1" fmla="*/ 117 h 199"/>
                  <a:gd name="T2" fmla="*/ 199 w 199"/>
                  <a:gd name="T3" fmla="*/ 83 h 199"/>
                  <a:gd name="T4" fmla="*/ 181 w 199"/>
                  <a:gd name="T5" fmla="*/ 83 h 199"/>
                  <a:gd name="T6" fmla="*/ 169 w 199"/>
                  <a:gd name="T7" fmla="*/ 55 h 199"/>
                  <a:gd name="T8" fmla="*/ 182 w 199"/>
                  <a:gd name="T9" fmla="*/ 42 h 199"/>
                  <a:gd name="T10" fmla="*/ 158 w 199"/>
                  <a:gd name="T11" fmla="*/ 17 h 199"/>
                  <a:gd name="T12" fmla="*/ 145 w 199"/>
                  <a:gd name="T13" fmla="*/ 30 h 199"/>
                  <a:gd name="T14" fmla="*/ 117 w 199"/>
                  <a:gd name="T15" fmla="*/ 19 h 199"/>
                  <a:gd name="T16" fmla="*/ 117 w 199"/>
                  <a:gd name="T17" fmla="*/ 0 h 199"/>
                  <a:gd name="T18" fmla="*/ 83 w 199"/>
                  <a:gd name="T19" fmla="*/ 0 h 199"/>
                  <a:gd name="T20" fmla="*/ 83 w 199"/>
                  <a:gd name="T21" fmla="*/ 19 h 199"/>
                  <a:gd name="T22" fmla="*/ 54 w 199"/>
                  <a:gd name="T23" fmla="*/ 30 h 199"/>
                  <a:gd name="T24" fmla="*/ 42 w 199"/>
                  <a:gd name="T25" fmla="*/ 17 h 199"/>
                  <a:gd name="T26" fmla="*/ 17 w 199"/>
                  <a:gd name="T27" fmla="*/ 42 h 199"/>
                  <a:gd name="T28" fmla="*/ 30 w 199"/>
                  <a:gd name="T29" fmla="*/ 55 h 199"/>
                  <a:gd name="T30" fmla="*/ 19 w 199"/>
                  <a:gd name="T31" fmla="*/ 83 h 199"/>
                  <a:gd name="T32" fmla="*/ 0 w 199"/>
                  <a:gd name="T33" fmla="*/ 83 h 199"/>
                  <a:gd name="T34" fmla="*/ 0 w 199"/>
                  <a:gd name="T35" fmla="*/ 117 h 199"/>
                  <a:gd name="T36" fmla="*/ 19 w 199"/>
                  <a:gd name="T37" fmla="*/ 117 h 199"/>
                  <a:gd name="T38" fmla="*/ 30 w 199"/>
                  <a:gd name="T39" fmla="*/ 145 h 199"/>
                  <a:gd name="T40" fmla="*/ 17 w 199"/>
                  <a:gd name="T41" fmla="*/ 158 h 199"/>
                  <a:gd name="T42" fmla="*/ 42 w 199"/>
                  <a:gd name="T43" fmla="*/ 182 h 199"/>
                  <a:gd name="T44" fmla="*/ 54 w 199"/>
                  <a:gd name="T45" fmla="*/ 170 h 199"/>
                  <a:gd name="T46" fmla="*/ 83 w 199"/>
                  <a:gd name="T47" fmla="*/ 181 h 199"/>
                  <a:gd name="T48" fmla="*/ 83 w 199"/>
                  <a:gd name="T49" fmla="*/ 199 h 199"/>
                  <a:gd name="T50" fmla="*/ 117 w 199"/>
                  <a:gd name="T51" fmla="*/ 199 h 199"/>
                  <a:gd name="T52" fmla="*/ 117 w 199"/>
                  <a:gd name="T53" fmla="*/ 181 h 199"/>
                  <a:gd name="T54" fmla="*/ 145 w 199"/>
                  <a:gd name="T55" fmla="*/ 170 h 199"/>
                  <a:gd name="T56" fmla="*/ 158 w 199"/>
                  <a:gd name="T57" fmla="*/ 182 h 199"/>
                  <a:gd name="T58" fmla="*/ 182 w 199"/>
                  <a:gd name="T59" fmla="*/ 158 h 199"/>
                  <a:gd name="T60" fmla="*/ 169 w 199"/>
                  <a:gd name="T61" fmla="*/ 145 h 199"/>
                  <a:gd name="T62" fmla="*/ 181 w 199"/>
                  <a:gd name="T63" fmla="*/ 117 h 199"/>
                  <a:gd name="T64" fmla="*/ 199 w 199"/>
                  <a:gd name="T65" fmla="*/ 117 h 199"/>
                  <a:gd name="T66" fmla="*/ 100 w 199"/>
                  <a:gd name="T67" fmla="*/ 150 h 199"/>
                  <a:gd name="T68" fmla="*/ 50 w 199"/>
                  <a:gd name="T69" fmla="*/ 100 h 199"/>
                  <a:gd name="T70" fmla="*/ 100 w 199"/>
                  <a:gd name="T71" fmla="*/ 50 h 199"/>
                  <a:gd name="T72" fmla="*/ 150 w 199"/>
                  <a:gd name="T73" fmla="*/ 100 h 199"/>
                  <a:gd name="T74" fmla="*/ 100 w 199"/>
                  <a:gd name="T75" fmla="*/ 15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9" h="199">
                    <a:moveTo>
                      <a:pt x="199" y="117"/>
                    </a:moveTo>
                    <a:cubicBezTo>
                      <a:pt x="199" y="83"/>
                      <a:pt x="199" y="83"/>
                      <a:pt x="199" y="83"/>
                    </a:cubicBezTo>
                    <a:cubicBezTo>
                      <a:pt x="181" y="83"/>
                      <a:pt x="181" y="83"/>
                      <a:pt x="181" y="83"/>
                    </a:cubicBezTo>
                    <a:cubicBezTo>
                      <a:pt x="179" y="73"/>
                      <a:pt x="175" y="63"/>
                      <a:pt x="169" y="55"/>
                    </a:cubicBezTo>
                    <a:cubicBezTo>
                      <a:pt x="182" y="42"/>
                      <a:pt x="182" y="42"/>
                      <a:pt x="182" y="42"/>
                    </a:cubicBezTo>
                    <a:cubicBezTo>
                      <a:pt x="158" y="17"/>
                      <a:pt x="158" y="17"/>
                      <a:pt x="158" y="17"/>
                    </a:cubicBezTo>
                    <a:cubicBezTo>
                      <a:pt x="145" y="30"/>
                      <a:pt x="145" y="30"/>
                      <a:pt x="145" y="30"/>
                    </a:cubicBezTo>
                    <a:cubicBezTo>
                      <a:pt x="137" y="25"/>
                      <a:pt x="127" y="21"/>
                      <a:pt x="117" y="19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72" y="21"/>
                      <a:pt x="63" y="25"/>
                      <a:pt x="54" y="30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25" y="63"/>
                      <a:pt x="21" y="73"/>
                      <a:pt x="19" y="83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21" y="127"/>
                      <a:pt x="25" y="137"/>
                      <a:pt x="30" y="145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42" y="182"/>
                      <a:pt x="42" y="182"/>
                      <a:pt x="42" y="182"/>
                    </a:cubicBezTo>
                    <a:cubicBezTo>
                      <a:pt x="54" y="170"/>
                      <a:pt x="54" y="170"/>
                      <a:pt x="54" y="170"/>
                    </a:cubicBezTo>
                    <a:cubicBezTo>
                      <a:pt x="63" y="175"/>
                      <a:pt x="72" y="179"/>
                      <a:pt x="83" y="181"/>
                    </a:cubicBezTo>
                    <a:cubicBezTo>
                      <a:pt x="83" y="199"/>
                      <a:pt x="83" y="199"/>
                      <a:pt x="83" y="199"/>
                    </a:cubicBezTo>
                    <a:cubicBezTo>
                      <a:pt x="117" y="199"/>
                      <a:pt x="117" y="199"/>
                      <a:pt x="117" y="199"/>
                    </a:cubicBezTo>
                    <a:cubicBezTo>
                      <a:pt x="117" y="181"/>
                      <a:pt x="117" y="181"/>
                      <a:pt x="117" y="181"/>
                    </a:cubicBezTo>
                    <a:cubicBezTo>
                      <a:pt x="127" y="179"/>
                      <a:pt x="137" y="175"/>
                      <a:pt x="145" y="170"/>
                    </a:cubicBezTo>
                    <a:cubicBezTo>
                      <a:pt x="158" y="182"/>
                      <a:pt x="158" y="182"/>
                      <a:pt x="158" y="182"/>
                    </a:cubicBezTo>
                    <a:cubicBezTo>
                      <a:pt x="182" y="158"/>
                      <a:pt x="182" y="158"/>
                      <a:pt x="182" y="158"/>
                    </a:cubicBezTo>
                    <a:cubicBezTo>
                      <a:pt x="169" y="145"/>
                      <a:pt x="169" y="145"/>
                      <a:pt x="169" y="145"/>
                    </a:cubicBezTo>
                    <a:cubicBezTo>
                      <a:pt x="175" y="137"/>
                      <a:pt x="179" y="127"/>
                      <a:pt x="181" y="117"/>
                    </a:cubicBezTo>
                    <a:lnTo>
                      <a:pt x="199" y="117"/>
                    </a:lnTo>
                    <a:close/>
                    <a:moveTo>
                      <a:pt x="100" y="150"/>
                    </a:moveTo>
                    <a:cubicBezTo>
                      <a:pt x="72" y="150"/>
                      <a:pt x="50" y="127"/>
                      <a:pt x="50" y="100"/>
                    </a:cubicBezTo>
                    <a:cubicBezTo>
                      <a:pt x="50" y="72"/>
                      <a:pt x="72" y="50"/>
                      <a:pt x="100" y="50"/>
                    </a:cubicBezTo>
                    <a:cubicBezTo>
                      <a:pt x="127" y="50"/>
                      <a:pt x="150" y="72"/>
                      <a:pt x="150" y="100"/>
                    </a:cubicBezTo>
                    <a:cubicBezTo>
                      <a:pt x="150" y="127"/>
                      <a:pt x="127" y="150"/>
                      <a:pt x="100" y="150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108"/>
              <p:cNvSpPr>
                <a:spLocks noEditPoints="1"/>
              </p:cNvSpPr>
              <p:nvPr/>
            </p:nvSpPr>
            <p:spPr bwMode="auto">
              <a:xfrm>
                <a:off x="7361238" y="6194425"/>
                <a:ext cx="357188" cy="355600"/>
              </a:xfrm>
              <a:custGeom>
                <a:avLst/>
                <a:gdLst>
                  <a:gd name="T0" fmla="*/ 112 w 112"/>
                  <a:gd name="T1" fmla="*/ 66 h 112"/>
                  <a:gd name="T2" fmla="*/ 112 w 112"/>
                  <a:gd name="T3" fmla="*/ 47 h 112"/>
                  <a:gd name="T4" fmla="*/ 102 w 112"/>
                  <a:gd name="T5" fmla="*/ 47 h 112"/>
                  <a:gd name="T6" fmla="*/ 95 w 112"/>
                  <a:gd name="T7" fmla="*/ 31 h 112"/>
                  <a:gd name="T8" fmla="*/ 103 w 112"/>
                  <a:gd name="T9" fmla="*/ 23 h 112"/>
                  <a:gd name="T10" fmla="*/ 89 w 112"/>
                  <a:gd name="T11" fmla="*/ 10 h 112"/>
                  <a:gd name="T12" fmla="*/ 82 w 112"/>
                  <a:gd name="T13" fmla="*/ 17 h 112"/>
                  <a:gd name="T14" fmla="*/ 66 w 112"/>
                  <a:gd name="T15" fmla="*/ 11 h 112"/>
                  <a:gd name="T16" fmla="*/ 66 w 112"/>
                  <a:gd name="T17" fmla="*/ 0 h 112"/>
                  <a:gd name="T18" fmla="*/ 47 w 112"/>
                  <a:gd name="T19" fmla="*/ 0 h 112"/>
                  <a:gd name="T20" fmla="*/ 47 w 112"/>
                  <a:gd name="T21" fmla="*/ 11 h 112"/>
                  <a:gd name="T22" fmla="*/ 31 w 112"/>
                  <a:gd name="T23" fmla="*/ 17 h 112"/>
                  <a:gd name="T24" fmla="*/ 23 w 112"/>
                  <a:gd name="T25" fmla="*/ 10 h 112"/>
                  <a:gd name="T26" fmla="*/ 10 w 112"/>
                  <a:gd name="T27" fmla="*/ 23 h 112"/>
                  <a:gd name="T28" fmla="*/ 17 w 112"/>
                  <a:gd name="T29" fmla="*/ 31 h 112"/>
                  <a:gd name="T30" fmla="*/ 10 w 112"/>
                  <a:gd name="T31" fmla="*/ 47 h 112"/>
                  <a:gd name="T32" fmla="*/ 0 w 112"/>
                  <a:gd name="T33" fmla="*/ 47 h 112"/>
                  <a:gd name="T34" fmla="*/ 0 w 112"/>
                  <a:gd name="T35" fmla="*/ 66 h 112"/>
                  <a:gd name="T36" fmla="*/ 10 w 112"/>
                  <a:gd name="T37" fmla="*/ 66 h 112"/>
                  <a:gd name="T38" fmla="*/ 17 w 112"/>
                  <a:gd name="T39" fmla="*/ 82 h 112"/>
                  <a:gd name="T40" fmla="*/ 10 w 112"/>
                  <a:gd name="T41" fmla="*/ 89 h 112"/>
                  <a:gd name="T42" fmla="*/ 23 w 112"/>
                  <a:gd name="T43" fmla="*/ 103 h 112"/>
                  <a:gd name="T44" fmla="*/ 31 w 112"/>
                  <a:gd name="T45" fmla="*/ 95 h 112"/>
                  <a:gd name="T46" fmla="*/ 47 w 112"/>
                  <a:gd name="T47" fmla="*/ 102 h 112"/>
                  <a:gd name="T48" fmla="*/ 47 w 112"/>
                  <a:gd name="T49" fmla="*/ 112 h 112"/>
                  <a:gd name="T50" fmla="*/ 66 w 112"/>
                  <a:gd name="T51" fmla="*/ 112 h 112"/>
                  <a:gd name="T52" fmla="*/ 66 w 112"/>
                  <a:gd name="T53" fmla="*/ 102 h 112"/>
                  <a:gd name="T54" fmla="*/ 82 w 112"/>
                  <a:gd name="T55" fmla="*/ 95 h 112"/>
                  <a:gd name="T56" fmla="*/ 89 w 112"/>
                  <a:gd name="T57" fmla="*/ 103 h 112"/>
                  <a:gd name="T58" fmla="*/ 103 w 112"/>
                  <a:gd name="T59" fmla="*/ 89 h 112"/>
                  <a:gd name="T60" fmla="*/ 95 w 112"/>
                  <a:gd name="T61" fmla="*/ 82 h 112"/>
                  <a:gd name="T62" fmla="*/ 102 w 112"/>
                  <a:gd name="T63" fmla="*/ 66 h 112"/>
                  <a:gd name="T64" fmla="*/ 112 w 112"/>
                  <a:gd name="T65" fmla="*/ 66 h 112"/>
                  <a:gd name="T66" fmla="*/ 56 w 112"/>
                  <a:gd name="T67" fmla="*/ 86 h 112"/>
                  <a:gd name="T68" fmla="*/ 26 w 112"/>
                  <a:gd name="T69" fmla="*/ 56 h 112"/>
                  <a:gd name="T70" fmla="*/ 56 w 112"/>
                  <a:gd name="T71" fmla="*/ 26 h 112"/>
                  <a:gd name="T72" fmla="*/ 86 w 112"/>
                  <a:gd name="T73" fmla="*/ 56 h 112"/>
                  <a:gd name="T74" fmla="*/ 56 w 112"/>
                  <a:gd name="T75" fmla="*/ 8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2" h="112">
                    <a:moveTo>
                      <a:pt x="112" y="66"/>
                    </a:moveTo>
                    <a:cubicBezTo>
                      <a:pt x="112" y="47"/>
                      <a:pt x="112" y="47"/>
                      <a:pt x="112" y="47"/>
                    </a:cubicBezTo>
                    <a:cubicBezTo>
                      <a:pt x="102" y="47"/>
                      <a:pt x="102" y="47"/>
                      <a:pt x="102" y="47"/>
                    </a:cubicBezTo>
                    <a:cubicBezTo>
                      <a:pt x="101" y="41"/>
                      <a:pt x="98" y="36"/>
                      <a:pt x="95" y="31"/>
                    </a:cubicBezTo>
                    <a:cubicBezTo>
                      <a:pt x="103" y="23"/>
                      <a:pt x="103" y="23"/>
                      <a:pt x="103" y="23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2" y="17"/>
                      <a:pt x="82" y="17"/>
                      <a:pt x="82" y="17"/>
                    </a:cubicBezTo>
                    <a:cubicBezTo>
                      <a:pt x="77" y="14"/>
                      <a:pt x="72" y="12"/>
                      <a:pt x="66" y="11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1" y="12"/>
                      <a:pt x="35" y="14"/>
                      <a:pt x="31" y="17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4" y="36"/>
                      <a:pt x="12" y="41"/>
                      <a:pt x="1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2" y="72"/>
                      <a:pt x="14" y="77"/>
                      <a:pt x="17" y="82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31" y="95"/>
                      <a:pt x="31" y="95"/>
                      <a:pt x="31" y="95"/>
                    </a:cubicBezTo>
                    <a:cubicBezTo>
                      <a:pt x="35" y="98"/>
                      <a:pt x="41" y="101"/>
                      <a:pt x="47" y="102"/>
                    </a:cubicBezTo>
                    <a:cubicBezTo>
                      <a:pt x="47" y="112"/>
                      <a:pt x="47" y="112"/>
                      <a:pt x="47" y="112"/>
                    </a:cubicBezTo>
                    <a:cubicBezTo>
                      <a:pt x="66" y="112"/>
                      <a:pt x="66" y="112"/>
                      <a:pt x="66" y="112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72" y="101"/>
                      <a:pt x="77" y="98"/>
                      <a:pt x="82" y="95"/>
                    </a:cubicBezTo>
                    <a:cubicBezTo>
                      <a:pt x="89" y="103"/>
                      <a:pt x="89" y="103"/>
                      <a:pt x="89" y="103"/>
                    </a:cubicBezTo>
                    <a:cubicBezTo>
                      <a:pt x="103" y="89"/>
                      <a:pt x="103" y="89"/>
                      <a:pt x="103" y="89"/>
                    </a:cubicBezTo>
                    <a:cubicBezTo>
                      <a:pt x="95" y="82"/>
                      <a:pt x="95" y="82"/>
                      <a:pt x="95" y="82"/>
                    </a:cubicBezTo>
                    <a:cubicBezTo>
                      <a:pt x="98" y="77"/>
                      <a:pt x="101" y="72"/>
                      <a:pt x="102" y="66"/>
                    </a:cubicBezTo>
                    <a:lnTo>
                      <a:pt x="112" y="66"/>
                    </a:lnTo>
                    <a:close/>
                    <a:moveTo>
                      <a:pt x="56" y="86"/>
                    </a:moveTo>
                    <a:cubicBezTo>
                      <a:pt x="40" y="86"/>
                      <a:pt x="26" y="73"/>
                      <a:pt x="26" y="56"/>
                    </a:cubicBezTo>
                    <a:cubicBezTo>
                      <a:pt x="26" y="40"/>
                      <a:pt x="40" y="26"/>
                      <a:pt x="56" y="26"/>
                    </a:cubicBezTo>
                    <a:cubicBezTo>
                      <a:pt x="73" y="26"/>
                      <a:pt x="86" y="40"/>
                      <a:pt x="86" y="56"/>
                    </a:cubicBezTo>
                    <a:cubicBezTo>
                      <a:pt x="86" y="73"/>
                      <a:pt x="73" y="86"/>
                      <a:pt x="56" y="86"/>
                    </a:cubicBezTo>
                    <a:close/>
                  </a:path>
                </a:pathLst>
              </a:custGeom>
              <a:noFill/>
              <a:ln w="25400" cap="flat">
                <a:solidFill>
                  <a:srgbClr val="59778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623339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35" name="组合 2734"/>
          <p:cNvGrpSpPr/>
          <p:nvPr/>
        </p:nvGrpSpPr>
        <p:grpSpPr>
          <a:xfrm>
            <a:off x="1175743" y="3188352"/>
            <a:ext cx="327836" cy="484780"/>
            <a:chOff x="1175743" y="3188352"/>
            <a:chExt cx="327836" cy="484780"/>
          </a:xfrm>
        </p:grpSpPr>
        <p:sp>
          <p:nvSpPr>
            <p:cNvPr id="861" name="Oval 6"/>
            <p:cNvSpPr>
              <a:spLocks noChangeArrowheads="1"/>
            </p:cNvSpPr>
            <p:nvPr/>
          </p:nvSpPr>
          <p:spPr bwMode="auto">
            <a:xfrm>
              <a:off x="1294322" y="3306931"/>
              <a:ext cx="94167" cy="94167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7"/>
            <p:cNvSpPr>
              <a:spLocks/>
            </p:cNvSpPr>
            <p:nvPr/>
          </p:nvSpPr>
          <p:spPr bwMode="auto">
            <a:xfrm>
              <a:off x="1175743" y="3188352"/>
              <a:ext cx="327836" cy="484780"/>
            </a:xfrm>
            <a:custGeom>
              <a:avLst/>
              <a:gdLst>
                <a:gd name="T0" fmla="*/ 168 w 168"/>
                <a:gd name="T1" fmla="*/ 87 h 248"/>
                <a:gd name="T2" fmla="*/ 84 w 168"/>
                <a:gd name="T3" fmla="*/ 0 h 248"/>
                <a:gd name="T4" fmla="*/ 0 w 168"/>
                <a:gd name="T5" fmla="*/ 87 h 248"/>
                <a:gd name="T6" fmla="*/ 84 w 168"/>
                <a:gd name="T7" fmla="*/ 248 h 248"/>
                <a:gd name="T8" fmla="*/ 168 w 168"/>
                <a:gd name="T9" fmla="*/ 8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248">
                  <a:moveTo>
                    <a:pt x="168" y="87"/>
                  </a:moveTo>
                  <a:cubicBezTo>
                    <a:pt x="168" y="39"/>
                    <a:pt x="130" y="0"/>
                    <a:pt x="84" y="0"/>
                  </a:cubicBezTo>
                  <a:cubicBezTo>
                    <a:pt x="38" y="0"/>
                    <a:pt x="0" y="39"/>
                    <a:pt x="0" y="87"/>
                  </a:cubicBezTo>
                  <a:cubicBezTo>
                    <a:pt x="0" y="149"/>
                    <a:pt x="84" y="248"/>
                    <a:pt x="84" y="248"/>
                  </a:cubicBezTo>
                  <a:cubicBezTo>
                    <a:pt x="84" y="248"/>
                    <a:pt x="168" y="149"/>
                    <a:pt x="168" y="87"/>
                  </a:cubicBez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36" name="组合 2735"/>
          <p:cNvGrpSpPr/>
          <p:nvPr/>
        </p:nvGrpSpPr>
        <p:grpSpPr>
          <a:xfrm>
            <a:off x="2096475" y="3188352"/>
            <a:ext cx="484780" cy="509194"/>
            <a:chOff x="2096475" y="3188352"/>
            <a:chExt cx="484780" cy="509194"/>
          </a:xfrm>
        </p:grpSpPr>
        <p:sp>
          <p:nvSpPr>
            <p:cNvPr id="863" name="Freeform 8"/>
            <p:cNvSpPr>
              <a:spLocks/>
            </p:cNvSpPr>
            <p:nvPr/>
          </p:nvSpPr>
          <p:spPr bwMode="auto">
            <a:xfrm>
              <a:off x="2096475" y="3212766"/>
              <a:ext cx="484780" cy="484780"/>
            </a:xfrm>
            <a:custGeom>
              <a:avLst/>
              <a:gdLst>
                <a:gd name="T0" fmla="*/ 204 w 248"/>
                <a:gd name="T1" fmla="*/ 44 h 248"/>
                <a:gd name="T2" fmla="*/ 204 w 248"/>
                <a:gd name="T3" fmla="*/ 204 h 248"/>
                <a:gd name="T4" fmla="*/ 44 w 248"/>
                <a:gd name="T5" fmla="*/ 204 h 248"/>
                <a:gd name="T6" fmla="*/ 44 w 248"/>
                <a:gd name="T7" fmla="*/ 44 h 248"/>
                <a:gd name="T8" fmla="*/ 204 w 248"/>
                <a:gd name="T9" fmla="*/ 4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248">
                  <a:moveTo>
                    <a:pt x="204" y="44"/>
                  </a:moveTo>
                  <a:cubicBezTo>
                    <a:pt x="248" y="88"/>
                    <a:pt x="248" y="160"/>
                    <a:pt x="204" y="204"/>
                  </a:cubicBezTo>
                  <a:cubicBezTo>
                    <a:pt x="160" y="248"/>
                    <a:pt x="88" y="248"/>
                    <a:pt x="44" y="204"/>
                  </a:cubicBezTo>
                  <a:cubicBezTo>
                    <a:pt x="0" y="160"/>
                    <a:pt x="0" y="88"/>
                    <a:pt x="44" y="44"/>
                  </a:cubicBezTo>
                  <a:cubicBezTo>
                    <a:pt x="88" y="0"/>
                    <a:pt x="160" y="0"/>
                    <a:pt x="204" y="44"/>
                  </a:cubicBez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9"/>
            <p:cNvSpPr>
              <a:spLocks/>
            </p:cNvSpPr>
            <p:nvPr/>
          </p:nvSpPr>
          <p:spPr bwMode="auto">
            <a:xfrm>
              <a:off x="2235980" y="3345296"/>
              <a:ext cx="205771" cy="202282"/>
            </a:xfrm>
            <a:custGeom>
              <a:avLst/>
              <a:gdLst>
                <a:gd name="T0" fmla="*/ 41 w 59"/>
                <a:gd name="T1" fmla="*/ 43 h 58"/>
                <a:gd name="T2" fmla="*/ 59 w 59"/>
                <a:gd name="T3" fmla="*/ 0 h 58"/>
                <a:gd name="T4" fmla="*/ 16 w 59"/>
                <a:gd name="T5" fmla="*/ 18 h 58"/>
                <a:gd name="T6" fmla="*/ 0 w 59"/>
                <a:gd name="T7" fmla="*/ 58 h 58"/>
                <a:gd name="T8" fmla="*/ 41 w 59"/>
                <a:gd name="T9" fmla="*/ 4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8">
                  <a:moveTo>
                    <a:pt x="41" y="43"/>
                  </a:moveTo>
                  <a:lnTo>
                    <a:pt x="59" y="0"/>
                  </a:lnTo>
                  <a:lnTo>
                    <a:pt x="16" y="18"/>
                  </a:lnTo>
                  <a:lnTo>
                    <a:pt x="0" y="58"/>
                  </a:lnTo>
                  <a:lnTo>
                    <a:pt x="41" y="43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Line 10"/>
            <p:cNvSpPr>
              <a:spLocks noChangeShapeType="1"/>
            </p:cNvSpPr>
            <p:nvPr/>
          </p:nvSpPr>
          <p:spPr bwMode="auto">
            <a:xfrm>
              <a:off x="2291782" y="3408073"/>
              <a:ext cx="87192" cy="8719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11"/>
            <p:cNvSpPr>
              <a:spLocks/>
            </p:cNvSpPr>
            <p:nvPr/>
          </p:nvSpPr>
          <p:spPr bwMode="auto">
            <a:xfrm>
              <a:off x="2298757" y="3188352"/>
              <a:ext cx="80216" cy="48827"/>
            </a:xfrm>
            <a:custGeom>
              <a:avLst/>
              <a:gdLst>
                <a:gd name="T0" fmla="*/ 40 w 40"/>
                <a:gd name="T1" fmla="*/ 24 h 24"/>
                <a:gd name="T2" fmla="*/ 40 w 40"/>
                <a:gd name="T3" fmla="*/ 20 h 24"/>
                <a:gd name="T4" fmla="*/ 20 w 40"/>
                <a:gd name="T5" fmla="*/ 0 h 24"/>
                <a:gd name="T6" fmla="*/ 0 w 40"/>
                <a:gd name="T7" fmla="*/ 20 h 24"/>
                <a:gd name="T8" fmla="*/ 0 w 40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4">
                  <a:moveTo>
                    <a:pt x="40" y="24"/>
                  </a:moveTo>
                  <a:cubicBezTo>
                    <a:pt x="40" y="23"/>
                    <a:pt x="40" y="21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1"/>
                    <a:pt x="0" y="23"/>
                    <a:pt x="0" y="24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Line 12"/>
            <p:cNvSpPr>
              <a:spLocks noChangeShapeType="1"/>
            </p:cNvSpPr>
            <p:nvPr/>
          </p:nvSpPr>
          <p:spPr bwMode="auto">
            <a:xfrm>
              <a:off x="2337120" y="3237179"/>
              <a:ext cx="0" cy="38365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Line 13"/>
            <p:cNvSpPr>
              <a:spLocks noChangeShapeType="1"/>
            </p:cNvSpPr>
            <p:nvPr/>
          </p:nvSpPr>
          <p:spPr bwMode="auto">
            <a:xfrm>
              <a:off x="2337120" y="3634767"/>
              <a:ext cx="0" cy="38365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Line 14"/>
            <p:cNvSpPr>
              <a:spLocks noChangeShapeType="1"/>
            </p:cNvSpPr>
            <p:nvPr/>
          </p:nvSpPr>
          <p:spPr bwMode="auto">
            <a:xfrm flipH="1">
              <a:off x="2518476" y="3453411"/>
              <a:ext cx="3836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Line 15"/>
            <p:cNvSpPr>
              <a:spLocks noChangeShapeType="1"/>
            </p:cNvSpPr>
            <p:nvPr/>
          </p:nvSpPr>
          <p:spPr bwMode="auto">
            <a:xfrm flipH="1">
              <a:off x="2120887" y="3453411"/>
              <a:ext cx="3836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37" name="组合 2736"/>
          <p:cNvGrpSpPr/>
          <p:nvPr/>
        </p:nvGrpSpPr>
        <p:grpSpPr>
          <a:xfrm>
            <a:off x="3093935" y="3219742"/>
            <a:ext cx="484780" cy="422003"/>
            <a:chOff x="3093935" y="3219742"/>
            <a:chExt cx="484780" cy="422003"/>
          </a:xfrm>
        </p:grpSpPr>
        <p:sp>
          <p:nvSpPr>
            <p:cNvPr id="871" name="Freeform 16"/>
            <p:cNvSpPr>
              <a:spLocks/>
            </p:cNvSpPr>
            <p:nvPr/>
          </p:nvSpPr>
          <p:spPr bwMode="auto">
            <a:xfrm>
              <a:off x="3093935" y="3219742"/>
              <a:ext cx="484780" cy="422003"/>
            </a:xfrm>
            <a:custGeom>
              <a:avLst/>
              <a:gdLst>
                <a:gd name="T0" fmla="*/ 0 w 139"/>
                <a:gd name="T1" fmla="*/ 121 h 121"/>
                <a:gd name="T2" fmla="*/ 47 w 139"/>
                <a:gd name="T3" fmla="*/ 103 h 121"/>
                <a:gd name="T4" fmla="*/ 92 w 139"/>
                <a:gd name="T5" fmla="*/ 121 h 121"/>
                <a:gd name="T6" fmla="*/ 139 w 139"/>
                <a:gd name="T7" fmla="*/ 103 h 121"/>
                <a:gd name="T8" fmla="*/ 139 w 139"/>
                <a:gd name="T9" fmla="*/ 0 h 121"/>
                <a:gd name="T10" fmla="*/ 92 w 139"/>
                <a:gd name="T11" fmla="*/ 18 h 121"/>
                <a:gd name="T12" fmla="*/ 47 w 139"/>
                <a:gd name="T13" fmla="*/ 0 h 121"/>
                <a:gd name="T14" fmla="*/ 0 w 139"/>
                <a:gd name="T15" fmla="*/ 18 h 121"/>
                <a:gd name="T16" fmla="*/ 0 w 139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9" h="121">
                  <a:moveTo>
                    <a:pt x="0" y="121"/>
                  </a:moveTo>
                  <a:lnTo>
                    <a:pt x="47" y="103"/>
                  </a:lnTo>
                  <a:lnTo>
                    <a:pt x="92" y="121"/>
                  </a:lnTo>
                  <a:lnTo>
                    <a:pt x="139" y="103"/>
                  </a:lnTo>
                  <a:lnTo>
                    <a:pt x="139" y="0"/>
                  </a:lnTo>
                  <a:lnTo>
                    <a:pt x="92" y="18"/>
                  </a:lnTo>
                  <a:lnTo>
                    <a:pt x="47" y="0"/>
                  </a:lnTo>
                  <a:lnTo>
                    <a:pt x="0" y="18"/>
                  </a:lnTo>
                  <a:lnTo>
                    <a:pt x="0" y="121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Line 17"/>
            <p:cNvSpPr>
              <a:spLocks noChangeShapeType="1"/>
            </p:cNvSpPr>
            <p:nvPr/>
          </p:nvSpPr>
          <p:spPr bwMode="auto">
            <a:xfrm>
              <a:off x="3257852" y="3219742"/>
              <a:ext cx="0" cy="359226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Line 18"/>
            <p:cNvSpPr>
              <a:spLocks noChangeShapeType="1"/>
            </p:cNvSpPr>
            <p:nvPr/>
          </p:nvSpPr>
          <p:spPr bwMode="auto">
            <a:xfrm>
              <a:off x="3414796" y="3282519"/>
              <a:ext cx="0" cy="359226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38" name="组合 2737"/>
          <p:cNvGrpSpPr/>
          <p:nvPr/>
        </p:nvGrpSpPr>
        <p:grpSpPr>
          <a:xfrm>
            <a:off x="4178584" y="3188352"/>
            <a:ext cx="366201" cy="491756"/>
            <a:chOff x="4178584" y="3188352"/>
            <a:chExt cx="366201" cy="491756"/>
          </a:xfrm>
        </p:grpSpPr>
        <p:sp>
          <p:nvSpPr>
            <p:cNvPr id="874" name="Freeform 19"/>
            <p:cNvSpPr>
              <a:spLocks/>
            </p:cNvSpPr>
            <p:nvPr/>
          </p:nvSpPr>
          <p:spPr bwMode="auto">
            <a:xfrm>
              <a:off x="4234386" y="3188352"/>
              <a:ext cx="310399" cy="422003"/>
            </a:xfrm>
            <a:custGeom>
              <a:avLst/>
              <a:gdLst>
                <a:gd name="T0" fmla="*/ 52 w 160"/>
                <a:gd name="T1" fmla="*/ 0 h 216"/>
                <a:gd name="T2" fmla="*/ 160 w 160"/>
                <a:gd name="T3" fmla="*/ 108 h 216"/>
                <a:gd name="T4" fmla="*/ 52 w 160"/>
                <a:gd name="T5" fmla="*/ 216 h 216"/>
                <a:gd name="T6" fmla="*/ 0 w 160"/>
                <a:gd name="T7" fmla="*/ 20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0" h="216">
                  <a:moveTo>
                    <a:pt x="52" y="0"/>
                  </a:moveTo>
                  <a:cubicBezTo>
                    <a:pt x="109" y="0"/>
                    <a:pt x="160" y="51"/>
                    <a:pt x="160" y="108"/>
                  </a:cubicBezTo>
                  <a:cubicBezTo>
                    <a:pt x="160" y="165"/>
                    <a:pt x="109" y="216"/>
                    <a:pt x="52" y="216"/>
                  </a:cubicBezTo>
                  <a:cubicBezTo>
                    <a:pt x="12" y="216"/>
                    <a:pt x="0" y="200"/>
                    <a:pt x="0" y="200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Oval 20"/>
            <p:cNvSpPr>
              <a:spLocks noChangeArrowheads="1"/>
            </p:cNvSpPr>
            <p:nvPr/>
          </p:nvSpPr>
          <p:spPr bwMode="auto">
            <a:xfrm>
              <a:off x="4178584" y="3244154"/>
              <a:ext cx="313886" cy="313886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Line 21"/>
            <p:cNvSpPr>
              <a:spLocks noChangeShapeType="1"/>
            </p:cNvSpPr>
            <p:nvPr/>
          </p:nvSpPr>
          <p:spPr bwMode="auto">
            <a:xfrm>
              <a:off x="4335528" y="3603380"/>
              <a:ext cx="0" cy="76728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Line 22"/>
            <p:cNvSpPr>
              <a:spLocks noChangeShapeType="1"/>
            </p:cNvSpPr>
            <p:nvPr/>
          </p:nvSpPr>
          <p:spPr bwMode="auto">
            <a:xfrm>
              <a:off x="4258800" y="3673132"/>
              <a:ext cx="15345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39" name="组合 2738"/>
          <p:cNvGrpSpPr/>
          <p:nvPr/>
        </p:nvGrpSpPr>
        <p:grpSpPr>
          <a:xfrm>
            <a:off x="5092341" y="3237179"/>
            <a:ext cx="481292" cy="390615"/>
            <a:chOff x="5092341" y="3237179"/>
            <a:chExt cx="481292" cy="390615"/>
          </a:xfrm>
        </p:grpSpPr>
        <p:sp>
          <p:nvSpPr>
            <p:cNvPr id="878" name="Oval 23"/>
            <p:cNvSpPr>
              <a:spLocks noChangeArrowheads="1"/>
            </p:cNvSpPr>
            <p:nvPr/>
          </p:nvSpPr>
          <p:spPr bwMode="auto">
            <a:xfrm>
              <a:off x="5301598" y="3299956"/>
              <a:ext cx="62777" cy="62777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24"/>
            <p:cNvSpPr>
              <a:spLocks/>
            </p:cNvSpPr>
            <p:nvPr/>
          </p:nvSpPr>
          <p:spPr bwMode="auto">
            <a:xfrm>
              <a:off x="5231846" y="3237179"/>
              <a:ext cx="202282" cy="310399"/>
            </a:xfrm>
            <a:custGeom>
              <a:avLst/>
              <a:gdLst>
                <a:gd name="T0" fmla="*/ 104 w 104"/>
                <a:gd name="T1" fmla="*/ 56 h 160"/>
                <a:gd name="T2" fmla="*/ 52 w 104"/>
                <a:gd name="T3" fmla="*/ 0 h 160"/>
                <a:gd name="T4" fmla="*/ 0 w 104"/>
                <a:gd name="T5" fmla="*/ 56 h 160"/>
                <a:gd name="T6" fmla="*/ 52 w 104"/>
                <a:gd name="T7" fmla="*/ 160 h 160"/>
                <a:gd name="T8" fmla="*/ 104 w 104"/>
                <a:gd name="T9" fmla="*/ 5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60">
                  <a:moveTo>
                    <a:pt x="104" y="56"/>
                  </a:moveTo>
                  <a:cubicBezTo>
                    <a:pt x="104" y="25"/>
                    <a:pt x="81" y="0"/>
                    <a:pt x="52" y="0"/>
                  </a:cubicBezTo>
                  <a:cubicBezTo>
                    <a:pt x="23" y="0"/>
                    <a:pt x="0" y="25"/>
                    <a:pt x="0" y="56"/>
                  </a:cubicBezTo>
                  <a:cubicBezTo>
                    <a:pt x="0" y="96"/>
                    <a:pt x="52" y="160"/>
                    <a:pt x="52" y="160"/>
                  </a:cubicBezTo>
                  <a:cubicBezTo>
                    <a:pt x="52" y="160"/>
                    <a:pt x="104" y="96"/>
                    <a:pt x="104" y="56"/>
                  </a:cubicBez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25"/>
            <p:cNvSpPr>
              <a:spLocks/>
            </p:cNvSpPr>
            <p:nvPr/>
          </p:nvSpPr>
          <p:spPr bwMode="auto">
            <a:xfrm>
              <a:off x="5092341" y="3470850"/>
              <a:ext cx="481292" cy="156944"/>
            </a:xfrm>
            <a:custGeom>
              <a:avLst/>
              <a:gdLst>
                <a:gd name="T0" fmla="*/ 45 w 138"/>
                <a:gd name="T1" fmla="*/ 0 h 45"/>
                <a:gd name="T2" fmla="*/ 24 w 138"/>
                <a:gd name="T3" fmla="*/ 0 h 45"/>
                <a:gd name="T4" fmla="*/ 0 w 138"/>
                <a:gd name="T5" fmla="*/ 45 h 45"/>
                <a:gd name="T6" fmla="*/ 69 w 138"/>
                <a:gd name="T7" fmla="*/ 45 h 45"/>
                <a:gd name="T8" fmla="*/ 138 w 138"/>
                <a:gd name="T9" fmla="*/ 45 h 45"/>
                <a:gd name="T10" fmla="*/ 114 w 138"/>
                <a:gd name="T11" fmla="*/ 0 h 45"/>
                <a:gd name="T12" fmla="*/ 94 w 138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45">
                  <a:moveTo>
                    <a:pt x="45" y="0"/>
                  </a:moveTo>
                  <a:lnTo>
                    <a:pt x="24" y="0"/>
                  </a:lnTo>
                  <a:lnTo>
                    <a:pt x="0" y="45"/>
                  </a:lnTo>
                  <a:lnTo>
                    <a:pt x="69" y="45"/>
                  </a:lnTo>
                  <a:lnTo>
                    <a:pt x="138" y="45"/>
                  </a:lnTo>
                  <a:lnTo>
                    <a:pt x="114" y="0"/>
                  </a:lnTo>
                  <a:lnTo>
                    <a:pt x="94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40" name="组合 2739"/>
          <p:cNvGrpSpPr/>
          <p:nvPr/>
        </p:nvGrpSpPr>
        <p:grpSpPr>
          <a:xfrm>
            <a:off x="6096776" y="3237179"/>
            <a:ext cx="467343" cy="442929"/>
            <a:chOff x="6096776" y="3237179"/>
            <a:chExt cx="467343" cy="442929"/>
          </a:xfrm>
        </p:grpSpPr>
        <p:sp>
          <p:nvSpPr>
            <p:cNvPr id="881" name="Freeform 26"/>
            <p:cNvSpPr>
              <a:spLocks/>
            </p:cNvSpPr>
            <p:nvPr/>
          </p:nvSpPr>
          <p:spPr bwMode="auto">
            <a:xfrm>
              <a:off x="6253720" y="3275544"/>
              <a:ext cx="310399" cy="94167"/>
            </a:xfrm>
            <a:custGeom>
              <a:avLst/>
              <a:gdLst>
                <a:gd name="T0" fmla="*/ 74 w 89"/>
                <a:gd name="T1" fmla="*/ 27 h 27"/>
                <a:gd name="T2" fmla="*/ 0 w 89"/>
                <a:gd name="T3" fmla="*/ 27 h 27"/>
                <a:gd name="T4" fmla="*/ 0 w 89"/>
                <a:gd name="T5" fmla="*/ 0 h 27"/>
                <a:gd name="T6" fmla="*/ 74 w 89"/>
                <a:gd name="T7" fmla="*/ 0 h 27"/>
                <a:gd name="T8" fmla="*/ 89 w 89"/>
                <a:gd name="T9" fmla="*/ 13 h 27"/>
                <a:gd name="T10" fmla="*/ 74 w 89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" h="27">
                  <a:moveTo>
                    <a:pt x="74" y="27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74" y="0"/>
                  </a:lnTo>
                  <a:lnTo>
                    <a:pt x="89" y="13"/>
                  </a:lnTo>
                  <a:lnTo>
                    <a:pt x="74" y="27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27"/>
            <p:cNvSpPr>
              <a:spLocks/>
            </p:cNvSpPr>
            <p:nvPr/>
          </p:nvSpPr>
          <p:spPr bwMode="auto">
            <a:xfrm>
              <a:off x="6096776" y="3401098"/>
              <a:ext cx="313886" cy="94167"/>
            </a:xfrm>
            <a:custGeom>
              <a:avLst/>
              <a:gdLst>
                <a:gd name="T0" fmla="*/ 16 w 90"/>
                <a:gd name="T1" fmla="*/ 0 h 27"/>
                <a:gd name="T2" fmla="*/ 90 w 90"/>
                <a:gd name="T3" fmla="*/ 0 h 27"/>
                <a:gd name="T4" fmla="*/ 90 w 90"/>
                <a:gd name="T5" fmla="*/ 27 h 27"/>
                <a:gd name="T6" fmla="*/ 16 w 90"/>
                <a:gd name="T7" fmla="*/ 27 h 27"/>
                <a:gd name="T8" fmla="*/ 0 w 90"/>
                <a:gd name="T9" fmla="*/ 13 h 27"/>
                <a:gd name="T10" fmla="*/ 16 w 90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27">
                  <a:moveTo>
                    <a:pt x="16" y="0"/>
                  </a:moveTo>
                  <a:lnTo>
                    <a:pt x="90" y="0"/>
                  </a:lnTo>
                  <a:lnTo>
                    <a:pt x="90" y="27"/>
                  </a:lnTo>
                  <a:lnTo>
                    <a:pt x="16" y="27"/>
                  </a:lnTo>
                  <a:lnTo>
                    <a:pt x="0" y="13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Line 28"/>
            <p:cNvSpPr>
              <a:spLocks noChangeShapeType="1"/>
            </p:cNvSpPr>
            <p:nvPr/>
          </p:nvSpPr>
          <p:spPr bwMode="auto">
            <a:xfrm>
              <a:off x="6330447" y="3495263"/>
              <a:ext cx="0" cy="184845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Line 29"/>
            <p:cNvSpPr>
              <a:spLocks noChangeShapeType="1"/>
            </p:cNvSpPr>
            <p:nvPr/>
          </p:nvSpPr>
          <p:spPr bwMode="auto">
            <a:xfrm flipV="1">
              <a:off x="6330447" y="3369708"/>
              <a:ext cx="0" cy="3139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Line 30"/>
            <p:cNvSpPr>
              <a:spLocks noChangeShapeType="1"/>
            </p:cNvSpPr>
            <p:nvPr/>
          </p:nvSpPr>
          <p:spPr bwMode="auto">
            <a:xfrm flipV="1">
              <a:off x="6330447" y="3237179"/>
              <a:ext cx="0" cy="38365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Line 31"/>
            <p:cNvSpPr>
              <a:spLocks noChangeShapeType="1"/>
            </p:cNvSpPr>
            <p:nvPr/>
          </p:nvSpPr>
          <p:spPr bwMode="auto">
            <a:xfrm>
              <a:off x="6271157" y="3673132"/>
              <a:ext cx="12206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41" name="组合 2740"/>
          <p:cNvGrpSpPr/>
          <p:nvPr/>
        </p:nvGrpSpPr>
        <p:grpSpPr>
          <a:xfrm>
            <a:off x="7087260" y="3188352"/>
            <a:ext cx="484780" cy="484780"/>
            <a:chOff x="7087260" y="3188352"/>
            <a:chExt cx="484780" cy="484780"/>
          </a:xfrm>
        </p:grpSpPr>
        <p:sp>
          <p:nvSpPr>
            <p:cNvPr id="887" name="Oval 32"/>
            <p:cNvSpPr>
              <a:spLocks noChangeArrowheads="1"/>
            </p:cNvSpPr>
            <p:nvPr/>
          </p:nvSpPr>
          <p:spPr bwMode="auto">
            <a:xfrm>
              <a:off x="7087260" y="3188352"/>
              <a:ext cx="484780" cy="484780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Line 33"/>
            <p:cNvSpPr>
              <a:spLocks noChangeShapeType="1"/>
            </p:cNvSpPr>
            <p:nvPr/>
          </p:nvSpPr>
          <p:spPr bwMode="auto">
            <a:xfrm>
              <a:off x="7331394" y="3188352"/>
              <a:ext cx="0" cy="48478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Line 34"/>
            <p:cNvSpPr>
              <a:spLocks noChangeShapeType="1"/>
            </p:cNvSpPr>
            <p:nvPr/>
          </p:nvSpPr>
          <p:spPr bwMode="auto">
            <a:xfrm flipH="1">
              <a:off x="7087260" y="3432485"/>
              <a:ext cx="48478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35"/>
            <p:cNvSpPr>
              <a:spLocks/>
            </p:cNvSpPr>
            <p:nvPr/>
          </p:nvSpPr>
          <p:spPr bwMode="auto">
            <a:xfrm>
              <a:off x="7205839" y="3188352"/>
              <a:ext cx="108117" cy="484780"/>
            </a:xfrm>
            <a:custGeom>
              <a:avLst/>
              <a:gdLst>
                <a:gd name="T0" fmla="*/ 56 w 56"/>
                <a:gd name="T1" fmla="*/ 0 h 248"/>
                <a:gd name="T2" fmla="*/ 0 w 56"/>
                <a:gd name="T3" fmla="*/ 124 h 248"/>
                <a:gd name="T4" fmla="*/ 56 w 56"/>
                <a:gd name="T5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48">
                  <a:moveTo>
                    <a:pt x="56" y="0"/>
                  </a:moveTo>
                  <a:cubicBezTo>
                    <a:pt x="56" y="0"/>
                    <a:pt x="0" y="44"/>
                    <a:pt x="0" y="124"/>
                  </a:cubicBezTo>
                  <a:cubicBezTo>
                    <a:pt x="0" y="204"/>
                    <a:pt x="56" y="248"/>
                    <a:pt x="56" y="248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36"/>
            <p:cNvSpPr>
              <a:spLocks/>
            </p:cNvSpPr>
            <p:nvPr/>
          </p:nvSpPr>
          <p:spPr bwMode="auto">
            <a:xfrm>
              <a:off x="7345344" y="3188352"/>
              <a:ext cx="108117" cy="484780"/>
            </a:xfrm>
            <a:custGeom>
              <a:avLst/>
              <a:gdLst>
                <a:gd name="T0" fmla="*/ 0 w 56"/>
                <a:gd name="T1" fmla="*/ 0 h 248"/>
                <a:gd name="T2" fmla="*/ 56 w 56"/>
                <a:gd name="T3" fmla="*/ 124 h 248"/>
                <a:gd name="T4" fmla="*/ 0 w 56"/>
                <a:gd name="T5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48">
                  <a:moveTo>
                    <a:pt x="0" y="0"/>
                  </a:moveTo>
                  <a:cubicBezTo>
                    <a:pt x="0" y="0"/>
                    <a:pt x="56" y="44"/>
                    <a:pt x="56" y="124"/>
                  </a:cubicBezTo>
                  <a:cubicBezTo>
                    <a:pt x="56" y="204"/>
                    <a:pt x="0" y="248"/>
                    <a:pt x="0" y="248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37"/>
            <p:cNvSpPr>
              <a:spLocks/>
            </p:cNvSpPr>
            <p:nvPr/>
          </p:nvSpPr>
          <p:spPr bwMode="auto">
            <a:xfrm>
              <a:off x="7143062" y="3275544"/>
              <a:ext cx="373177" cy="76728"/>
            </a:xfrm>
            <a:custGeom>
              <a:avLst/>
              <a:gdLst>
                <a:gd name="T0" fmla="*/ 0 w 192"/>
                <a:gd name="T1" fmla="*/ 0 h 40"/>
                <a:gd name="T2" fmla="*/ 96 w 192"/>
                <a:gd name="T3" fmla="*/ 40 h 40"/>
                <a:gd name="T4" fmla="*/ 192 w 192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40">
                  <a:moveTo>
                    <a:pt x="0" y="0"/>
                  </a:moveTo>
                  <a:cubicBezTo>
                    <a:pt x="0" y="0"/>
                    <a:pt x="20" y="40"/>
                    <a:pt x="96" y="40"/>
                  </a:cubicBezTo>
                  <a:cubicBezTo>
                    <a:pt x="172" y="40"/>
                    <a:pt x="192" y="0"/>
                    <a:pt x="192" y="0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38"/>
            <p:cNvSpPr>
              <a:spLocks/>
            </p:cNvSpPr>
            <p:nvPr/>
          </p:nvSpPr>
          <p:spPr bwMode="auto">
            <a:xfrm>
              <a:off x="7143062" y="3509213"/>
              <a:ext cx="373177" cy="80216"/>
            </a:xfrm>
            <a:custGeom>
              <a:avLst/>
              <a:gdLst>
                <a:gd name="T0" fmla="*/ 0 w 192"/>
                <a:gd name="T1" fmla="*/ 40 h 40"/>
                <a:gd name="T2" fmla="*/ 96 w 192"/>
                <a:gd name="T3" fmla="*/ 0 h 40"/>
                <a:gd name="T4" fmla="*/ 192 w 192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40">
                  <a:moveTo>
                    <a:pt x="0" y="40"/>
                  </a:moveTo>
                  <a:cubicBezTo>
                    <a:pt x="0" y="40"/>
                    <a:pt x="20" y="0"/>
                    <a:pt x="96" y="0"/>
                  </a:cubicBezTo>
                  <a:cubicBezTo>
                    <a:pt x="172" y="0"/>
                    <a:pt x="192" y="40"/>
                    <a:pt x="192" y="40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1" name="组合 2750"/>
          <p:cNvGrpSpPr/>
          <p:nvPr/>
        </p:nvGrpSpPr>
        <p:grpSpPr>
          <a:xfrm>
            <a:off x="1074601" y="4164886"/>
            <a:ext cx="530118" cy="530118"/>
            <a:chOff x="1074601" y="4164886"/>
            <a:chExt cx="530118" cy="530118"/>
          </a:xfrm>
        </p:grpSpPr>
        <p:sp>
          <p:nvSpPr>
            <p:cNvPr id="894" name="Freeform 39"/>
            <p:cNvSpPr>
              <a:spLocks/>
            </p:cNvSpPr>
            <p:nvPr/>
          </p:nvSpPr>
          <p:spPr bwMode="auto">
            <a:xfrm>
              <a:off x="1074601" y="4164886"/>
              <a:ext cx="530118" cy="530118"/>
            </a:xfrm>
            <a:custGeom>
              <a:avLst/>
              <a:gdLst>
                <a:gd name="T0" fmla="*/ 224 w 272"/>
                <a:gd name="T1" fmla="*/ 48 h 272"/>
                <a:gd name="T2" fmla="*/ 224 w 272"/>
                <a:gd name="T3" fmla="*/ 224 h 272"/>
                <a:gd name="T4" fmla="*/ 48 w 272"/>
                <a:gd name="T5" fmla="*/ 224 h 272"/>
                <a:gd name="T6" fmla="*/ 48 w 272"/>
                <a:gd name="T7" fmla="*/ 48 h 272"/>
                <a:gd name="T8" fmla="*/ 224 w 272"/>
                <a:gd name="T9" fmla="*/ 4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272">
                  <a:moveTo>
                    <a:pt x="224" y="48"/>
                  </a:moveTo>
                  <a:cubicBezTo>
                    <a:pt x="272" y="97"/>
                    <a:pt x="272" y="175"/>
                    <a:pt x="224" y="224"/>
                  </a:cubicBezTo>
                  <a:cubicBezTo>
                    <a:pt x="175" y="272"/>
                    <a:pt x="97" y="272"/>
                    <a:pt x="48" y="224"/>
                  </a:cubicBezTo>
                  <a:cubicBezTo>
                    <a:pt x="0" y="175"/>
                    <a:pt x="0" y="97"/>
                    <a:pt x="48" y="48"/>
                  </a:cubicBezTo>
                  <a:cubicBezTo>
                    <a:pt x="97" y="0"/>
                    <a:pt x="175" y="0"/>
                    <a:pt x="224" y="48"/>
                  </a:cubicBez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40"/>
            <p:cNvSpPr>
              <a:spLocks/>
            </p:cNvSpPr>
            <p:nvPr/>
          </p:nvSpPr>
          <p:spPr bwMode="auto">
            <a:xfrm>
              <a:off x="1339660" y="4273003"/>
              <a:ext cx="69752" cy="226696"/>
            </a:xfrm>
            <a:custGeom>
              <a:avLst/>
              <a:gdLst>
                <a:gd name="T0" fmla="*/ 0 w 20"/>
                <a:gd name="T1" fmla="*/ 0 h 65"/>
                <a:gd name="T2" fmla="*/ 0 w 20"/>
                <a:gd name="T3" fmla="*/ 45 h 65"/>
                <a:gd name="T4" fmla="*/ 20 w 20"/>
                <a:gd name="T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65">
                  <a:moveTo>
                    <a:pt x="0" y="0"/>
                  </a:moveTo>
                  <a:lnTo>
                    <a:pt x="0" y="45"/>
                  </a:lnTo>
                  <a:lnTo>
                    <a:pt x="20" y="65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Line 41"/>
            <p:cNvSpPr>
              <a:spLocks noChangeShapeType="1"/>
            </p:cNvSpPr>
            <p:nvPr/>
          </p:nvSpPr>
          <p:spPr bwMode="auto">
            <a:xfrm>
              <a:off x="1123428" y="4429945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Line 42"/>
            <p:cNvSpPr>
              <a:spLocks noChangeShapeType="1"/>
            </p:cNvSpPr>
            <p:nvPr/>
          </p:nvSpPr>
          <p:spPr bwMode="auto">
            <a:xfrm>
              <a:off x="1527992" y="4429945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Line 43"/>
            <p:cNvSpPr>
              <a:spLocks noChangeShapeType="1"/>
            </p:cNvSpPr>
            <p:nvPr/>
          </p:nvSpPr>
          <p:spPr bwMode="auto">
            <a:xfrm flipV="1">
              <a:off x="1339660" y="4618277"/>
              <a:ext cx="0" cy="3139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Line 44"/>
            <p:cNvSpPr>
              <a:spLocks noChangeShapeType="1"/>
            </p:cNvSpPr>
            <p:nvPr/>
          </p:nvSpPr>
          <p:spPr bwMode="auto">
            <a:xfrm flipV="1">
              <a:off x="1339660" y="4210226"/>
              <a:ext cx="0" cy="3139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0" name="组合 2749"/>
          <p:cNvGrpSpPr/>
          <p:nvPr/>
        </p:nvGrpSpPr>
        <p:grpSpPr>
          <a:xfrm>
            <a:off x="2096475" y="4189300"/>
            <a:ext cx="484778" cy="481292"/>
            <a:chOff x="2096475" y="4189300"/>
            <a:chExt cx="484778" cy="481292"/>
          </a:xfrm>
        </p:grpSpPr>
        <p:sp>
          <p:nvSpPr>
            <p:cNvPr id="900" name="Freeform 45"/>
            <p:cNvSpPr>
              <a:spLocks/>
            </p:cNvSpPr>
            <p:nvPr/>
          </p:nvSpPr>
          <p:spPr bwMode="auto">
            <a:xfrm>
              <a:off x="2337120" y="4273003"/>
              <a:ext cx="73241" cy="226696"/>
            </a:xfrm>
            <a:custGeom>
              <a:avLst/>
              <a:gdLst>
                <a:gd name="T0" fmla="*/ 0 w 21"/>
                <a:gd name="T1" fmla="*/ 0 h 65"/>
                <a:gd name="T2" fmla="*/ 0 w 21"/>
                <a:gd name="T3" fmla="*/ 45 h 65"/>
                <a:gd name="T4" fmla="*/ 21 w 21"/>
                <a:gd name="T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65">
                  <a:moveTo>
                    <a:pt x="0" y="0"/>
                  </a:moveTo>
                  <a:lnTo>
                    <a:pt x="0" y="45"/>
                  </a:lnTo>
                  <a:lnTo>
                    <a:pt x="21" y="65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Line 46"/>
            <p:cNvSpPr>
              <a:spLocks noChangeShapeType="1"/>
            </p:cNvSpPr>
            <p:nvPr/>
          </p:nvSpPr>
          <p:spPr bwMode="auto">
            <a:xfrm>
              <a:off x="2120887" y="4429945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Line 47"/>
            <p:cNvSpPr>
              <a:spLocks noChangeShapeType="1"/>
            </p:cNvSpPr>
            <p:nvPr/>
          </p:nvSpPr>
          <p:spPr bwMode="auto">
            <a:xfrm>
              <a:off x="2525451" y="4429945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Line 48"/>
            <p:cNvSpPr>
              <a:spLocks noChangeShapeType="1"/>
            </p:cNvSpPr>
            <p:nvPr/>
          </p:nvSpPr>
          <p:spPr bwMode="auto">
            <a:xfrm flipV="1">
              <a:off x="2337120" y="4618277"/>
              <a:ext cx="0" cy="3139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Line 49"/>
            <p:cNvSpPr>
              <a:spLocks noChangeShapeType="1"/>
            </p:cNvSpPr>
            <p:nvPr/>
          </p:nvSpPr>
          <p:spPr bwMode="auto">
            <a:xfrm flipV="1">
              <a:off x="2337120" y="4210226"/>
              <a:ext cx="0" cy="3139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50"/>
            <p:cNvSpPr>
              <a:spLocks/>
            </p:cNvSpPr>
            <p:nvPr/>
          </p:nvSpPr>
          <p:spPr bwMode="auto">
            <a:xfrm>
              <a:off x="2337120" y="4189300"/>
              <a:ext cx="244133" cy="481292"/>
            </a:xfrm>
            <a:custGeom>
              <a:avLst/>
              <a:gdLst>
                <a:gd name="T0" fmla="*/ 0 w 124"/>
                <a:gd name="T1" fmla="*/ 248 h 248"/>
                <a:gd name="T2" fmla="*/ 124 w 124"/>
                <a:gd name="T3" fmla="*/ 124 h 248"/>
                <a:gd name="T4" fmla="*/ 0 w 124"/>
                <a:gd name="T5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4" h="248">
                  <a:moveTo>
                    <a:pt x="0" y="248"/>
                  </a:moveTo>
                  <a:cubicBezTo>
                    <a:pt x="68" y="248"/>
                    <a:pt x="124" y="192"/>
                    <a:pt x="124" y="124"/>
                  </a:cubicBezTo>
                  <a:cubicBezTo>
                    <a:pt x="124" y="56"/>
                    <a:pt x="68" y="0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51"/>
            <p:cNvSpPr>
              <a:spLocks/>
            </p:cNvSpPr>
            <p:nvPr/>
          </p:nvSpPr>
          <p:spPr bwMode="auto">
            <a:xfrm>
              <a:off x="2096475" y="4245102"/>
              <a:ext cx="240647" cy="425490"/>
            </a:xfrm>
            <a:custGeom>
              <a:avLst/>
              <a:gdLst>
                <a:gd name="T0" fmla="*/ 124 w 124"/>
                <a:gd name="T1" fmla="*/ 218 h 218"/>
                <a:gd name="T2" fmla="*/ 0 w 124"/>
                <a:gd name="T3" fmla="*/ 94 h 218"/>
                <a:gd name="T4" fmla="*/ 23 w 124"/>
                <a:gd name="T5" fmla="*/ 22 h 218"/>
                <a:gd name="T6" fmla="*/ 46 w 124"/>
                <a:gd name="T7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218">
                  <a:moveTo>
                    <a:pt x="124" y="218"/>
                  </a:moveTo>
                  <a:cubicBezTo>
                    <a:pt x="56" y="218"/>
                    <a:pt x="0" y="162"/>
                    <a:pt x="0" y="94"/>
                  </a:cubicBezTo>
                  <a:cubicBezTo>
                    <a:pt x="0" y="67"/>
                    <a:pt x="9" y="42"/>
                    <a:pt x="23" y="22"/>
                  </a:cubicBezTo>
                  <a:cubicBezTo>
                    <a:pt x="46" y="0"/>
                    <a:pt x="46" y="0"/>
                    <a:pt x="46" y="0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52"/>
            <p:cNvSpPr>
              <a:spLocks/>
            </p:cNvSpPr>
            <p:nvPr/>
          </p:nvSpPr>
          <p:spPr bwMode="auto">
            <a:xfrm>
              <a:off x="2103450" y="4241614"/>
              <a:ext cx="87192" cy="87192"/>
            </a:xfrm>
            <a:custGeom>
              <a:avLst/>
              <a:gdLst>
                <a:gd name="T0" fmla="*/ 25 w 25"/>
                <a:gd name="T1" fmla="*/ 25 h 25"/>
                <a:gd name="T2" fmla="*/ 25 w 25"/>
                <a:gd name="T3" fmla="*/ 0 h 25"/>
                <a:gd name="T4" fmla="*/ 0 w 2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5">
                  <a:moveTo>
                    <a:pt x="25" y="25"/>
                  </a:moveTo>
                  <a:lnTo>
                    <a:pt x="25" y="0"/>
                  </a:lnTo>
                  <a:lnTo>
                    <a:pt x="0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49" name="组合 2748"/>
          <p:cNvGrpSpPr/>
          <p:nvPr/>
        </p:nvGrpSpPr>
        <p:grpSpPr>
          <a:xfrm>
            <a:off x="3093935" y="4189300"/>
            <a:ext cx="484780" cy="481292"/>
            <a:chOff x="3093935" y="4189300"/>
            <a:chExt cx="484780" cy="481292"/>
          </a:xfrm>
        </p:grpSpPr>
        <p:sp>
          <p:nvSpPr>
            <p:cNvPr id="908" name="Freeform 53"/>
            <p:cNvSpPr>
              <a:spLocks/>
            </p:cNvSpPr>
            <p:nvPr/>
          </p:nvSpPr>
          <p:spPr bwMode="auto">
            <a:xfrm>
              <a:off x="3338068" y="4273003"/>
              <a:ext cx="69752" cy="226696"/>
            </a:xfrm>
            <a:custGeom>
              <a:avLst/>
              <a:gdLst>
                <a:gd name="T0" fmla="*/ 0 w 20"/>
                <a:gd name="T1" fmla="*/ 0 h 65"/>
                <a:gd name="T2" fmla="*/ 0 w 20"/>
                <a:gd name="T3" fmla="*/ 45 h 65"/>
                <a:gd name="T4" fmla="*/ 20 w 20"/>
                <a:gd name="T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65">
                  <a:moveTo>
                    <a:pt x="0" y="0"/>
                  </a:moveTo>
                  <a:lnTo>
                    <a:pt x="0" y="45"/>
                  </a:lnTo>
                  <a:lnTo>
                    <a:pt x="20" y="65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Line 54"/>
            <p:cNvSpPr>
              <a:spLocks noChangeShapeType="1"/>
            </p:cNvSpPr>
            <p:nvPr/>
          </p:nvSpPr>
          <p:spPr bwMode="auto">
            <a:xfrm>
              <a:off x="3118347" y="4429945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Line 55"/>
            <p:cNvSpPr>
              <a:spLocks noChangeShapeType="1"/>
            </p:cNvSpPr>
            <p:nvPr/>
          </p:nvSpPr>
          <p:spPr bwMode="auto">
            <a:xfrm>
              <a:off x="3522911" y="4429945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Line 56"/>
            <p:cNvSpPr>
              <a:spLocks noChangeShapeType="1"/>
            </p:cNvSpPr>
            <p:nvPr/>
          </p:nvSpPr>
          <p:spPr bwMode="auto">
            <a:xfrm flipV="1">
              <a:off x="3338068" y="4618277"/>
              <a:ext cx="0" cy="3139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Line 57"/>
            <p:cNvSpPr>
              <a:spLocks noChangeShapeType="1"/>
            </p:cNvSpPr>
            <p:nvPr/>
          </p:nvSpPr>
          <p:spPr bwMode="auto">
            <a:xfrm flipV="1">
              <a:off x="3338068" y="4210226"/>
              <a:ext cx="0" cy="3139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58"/>
            <p:cNvSpPr>
              <a:spLocks/>
            </p:cNvSpPr>
            <p:nvPr/>
          </p:nvSpPr>
          <p:spPr bwMode="auto">
            <a:xfrm>
              <a:off x="3093935" y="4189300"/>
              <a:ext cx="244133" cy="481292"/>
            </a:xfrm>
            <a:custGeom>
              <a:avLst/>
              <a:gdLst>
                <a:gd name="T0" fmla="*/ 124 w 124"/>
                <a:gd name="T1" fmla="*/ 248 h 248"/>
                <a:gd name="T2" fmla="*/ 0 w 124"/>
                <a:gd name="T3" fmla="*/ 124 h 248"/>
                <a:gd name="T4" fmla="*/ 124 w 124"/>
                <a:gd name="T5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4" h="248">
                  <a:moveTo>
                    <a:pt x="124" y="248"/>
                  </a:moveTo>
                  <a:cubicBezTo>
                    <a:pt x="56" y="248"/>
                    <a:pt x="0" y="192"/>
                    <a:pt x="0" y="124"/>
                  </a:cubicBezTo>
                  <a:cubicBezTo>
                    <a:pt x="0" y="56"/>
                    <a:pt x="56" y="0"/>
                    <a:pt x="124" y="0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59"/>
            <p:cNvSpPr>
              <a:spLocks/>
            </p:cNvSpPr>
            <p:nvPr/>
          </p:nvSpPr>
          <p:spPr bwMode="auto">
            <a:xfrm>
              <a:off x="3338068" y="4245102"/>
              <a:ext cx="240647" cy="425490"/>
            </a:xfrm>
            <a:custGeom>
              <a:avLst/>
              <a:gdLst>
                <a:gd name="T0" fmla="*/ 0 w 124"/>
                <a:gd name="T1" fmla="*/ 218 h 218"/>
                <a:gd name="T2" fmla="*/ 124 w 124"/>
                <a:gd name="T3" fmla="*/ 94 h 218"/>
                <a:gd name="T4" fmla="*/ 101 w 124"/>
                <a:gd name="T5" fmla="*/ 22 h 218"/>
                <a:gd name="T6" fmla="*/ 78 w 124"/>
                <a:gd name="T7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218">
                  <a:moveTo>
                    <a:pt x="0" y="218"/>
                  </a:moveTo>
                  <a:cubicBezTo>
                    <a:pt x="68" y="218"/>
                    <a:pt x="124" y="162"/>
                    <a:pt x="124" y="94"/>
                  </a:cubicBezTo>
                  <a:cubicBezTo>
                    <a:pt x="124" y="67"/>
                    <a:pt x="115" y="42"/>
                    <a:pt x="10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60"/>
            <p:cNvSpPr>
              <a:spLocks/>
            </p:cNvSpPr>
            <p:nvPr/>
          </p:nvSpPr>
          <p:spPr bwMode="auto">
            <a:xfrm>
              <a:off x="3484548" y="4241614"/>
              <a:ext cx="87192" cy="87192"/>
            </a:xfrm>
            <a:custGeom>
              <a:avLst/>
              <a:gdLst>
                <a:gd name="T0" fmla="*/ 0 w 25"/>
                <a:gd name="T1" fmla="*/ 25 h 25"/>
                <a:gd name="T2" fmla="*/ 0 w 25"/>
                <a:gd name="T3" fmla="*/ 0 h 25"/>
                <a:gd name="T4" fmla="*/ 25 w 25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lnTo>
                    <a:pt x="0" y="0"/>
                  </a:lnTo>
                  <a:lnTo>
                    <a:pt x="25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48" name="组合 2747"/>
          <p:cNvGrpSpPr/>
          <p:nvPr/>
        </p:nvGrpSpPr>
        <p:grpSpPr>
          <a:xfrm>
            <a:off x="4094881" y="4189300"/>
            <a:ext cx="481292" cy="502218"/>
            <a:chOff x="4094881" y="4189300"/>
            <a:chExt cx="481292" cy="502218"/>
          </a:xfrm>
        </p:grpSpPr>
        <p:sp>
          <p:nvSpPr>
            <p:cNvPr id="916" name="Freeform 61"/>
            <p:cNvSpPr>
              <a:spLocks/>
            </p:cNvSpPr>
            <p:nvPr/>
          </p:nvSpPr>
          <p:spPr bwMode="auto">
            <a:xfrm>
              <a:off x="4094881" y="4213713"/>
              <a:ext cx="481292" cy="477805"/>
            </a:xfrm>
            <a:custGeom>
              <a:avLst/>
              <a:gdLst>
                <a:gd name="T0" fmla="*/ 202 w 246"/>
                <a:gd name="T1" fmla="*/ 44 h 246"/>
                <a:gd name="T2" fmla="*/ 202 w 246"/>
                <a:gd name="T3" fmla="*/ 202 h 246"/>
                <a:gd name="T4" fmla="*/ 44 w 246"/>
                <a:gd name="T5" fmla="*/ 202 h 246"/>
                <a:gd name="T6" fmla="*/ 44 w 246"/>
                <a:gd name="T7" fmla="*/ 44 h 246"/>
                <a:gd name="T8" fmla="*/ 202 w 246"/>
                <a:gd name="T9" fmla="*/ 44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246">
                  <a:moveTo>
                    <a:pt x="202" y="44"/>
                  </a:moveTo>
                  <a:cubicBezTo>
                    <a:pt x="246" y="88"/>
                    <a:pt x="246" y="158"/>
                    <a:pt x="202" y="202"/>
                  </a:cubicBezTo>
                  <a:cubicBezTo>
                    <a:pt x="158" y="246"/>
                    <a:pt x="88" y="246"/>
                    <a:pt x="44" y="202"/>
                  </a:cubicBezTo>
                  <a:cubicBezTo>
                    <a:pt x="0" y="158"/>
                    <a:pt x="0" y="88"/>
                    <a:pt x="44" y="44"/>
                  </a:cubicBezTo>
                  <a:cubicBezTo>
                    <a:pt x="88" y="0"/>
                    <a:pt x="158" y="0"/>
                    <a:pt x="202" y="44"/>
                  </a:cubicBez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62"/>
            <p:cNvSpPr>
              <a:spLocks/>
            </p:cNvSpPr>
            <p:nvPr/>
          </p:nvSpPr>
          <p:spPr bwMode="auto">
            <a:xfrm>
              <a:off x="4335528" y="4189300"/>
              <a:ext cx="45340" cy="45340"/>
            </a:xfrm>
            <a:custGeom>
              <a:avLst/>
              <a:gdLst>
                <a:gd name="T0" fmla="*/ 0 w 13"/>
                <a:gd name="T1" fmla="*/ 13 h 13"/>
                <a:gd name="T2" fmla="*/ 0 w 13"/>
                <a:gd name="T3" fmla="*/ 0 h 13"/>
                <a:gd name="T4" fmla="*/ 13 w 13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3">
                  <a:moveTo>
                    <a:pt x="0" y="13"/>
                  </a:moveTo>
                  <a:lnTo>
                    <a:pt x="0" y="0"/>
                  </a:lnTo>
                  <a:lnTo>
                    <a:pt x="13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Line 63"/>
            <p:cNvSpPr>
              <a:spLocks noChangeShapeType="1"/>
            </p:cNvSpPr>
            <p:nvPr/>
          </p:nvSpPr>
          <p:spPr bwMode="auto">
            <a:xfrm>
              <a:off x="4290188" y="4189300"/>
              <a:ext cx="4534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Line 64"/>
            <p:cNvSpPr>
              <a:spLocks noChangeShapeType="1"/>
            </p:cNvSpPr>
            <p:nvPr/>
          </p:nvSpPr>
          <p:spPr bwMode="auto">
            <a:xfrm flipV="1">
              <a:off x="4335528" y="4639202"/>
              <a:ext cx="0" cy="3139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Line 65"/>
            <p:cNvSpPr>
              <a:spLocks noChangeShapeType="1"/>
            </p:cNvSpPr>
            <p:nvPr/>
          </p:nvSpPr>
          <p:spPr bwMode="auto">
            <a:xfrm flipV="1">
              <a:off x="4335528" y="4234638"/>
              <a:ext cx="0" cy="3139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Line 66"/>
            <p:cNvSpPr>
              <a:spLocks noChangeShapeType="1"/>
            </p:cNvSpPr>
            <p:nvPr/>
          </p:nvSpPr>
          <p:spPr bwMode="auto">
            <a:xfrm>
              <a:off x="4115807" y="4454360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Line 67"/>
            <p:cNvSpPr>
              <a:spLocks noChangeShapeType="1"/>
            </p:cNvSpPr>
            <p:nvPr/>
          </p:nvSpPr>
          <p:spPr bwMode="auto">
            <a:xfrm>
              <a:off x="4523860" y="4454360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Line 68"/>
            <p:cNvSpPr>
              <a:spLocks noChangeShapeType="1"/>
            </p:cNvSpPr>
            <p:nvPr/>
          </p:nvSpPr>
          <p:spPr bwMode="auto">
            <a:xfrm>
              <a:off x="4199510" y="4318341"/>
              <a:ext cx="24414" cy="20926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Line 69"/>
            <p:cNvSpPr>
              <a:spLocks noChangeShapeType="1"/>
            </p:cNvSpPr>
            <p:nvPr/>
          </p:nvSpPr>
          <p:spPr bwMode="auto">
            <a:xfrm>
              <a:off x="4447132" y="4565963"/>
              <a:ext cx="24414" cy="24414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Line 70"/>
            <p:cNvSpPr>
              <a:spLocks noChangeShapeType="1"/>
            </p:cNvSpPr>
            <p:nvPr/>
          </p:nvSpPr>
          <p:spPr bwMode="auto">
            <a:xfrm flipH="1">
              <a:off x="4447132" y="4318341"/>
              <a:ext cx="24414" cy="20926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Line 71"/>
            <p:cNvSpPr>
              <a:spLocks noChangeShapeType="1"/>
            </p:cNvSpPr>
            <p:nvPr/>
          </p:nvSpPr>
          <p:spPr bwMode="auto">
            <a:xfrm flipH="1">
              <a:off x="4199510" y="4565963"/>
              <a:ext cx="24414" cy="24414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Line 72"/>
            <p:cNvSpPr>
              <a:spLocks noChangeShapeType="1"/>
            </p:cNvSpPr>
            <p:nvPr/>
          </p:nvSpPr>
          <p:spPr bwMode="auto">
            <a:xfrm>
              <a:off x="4335528" y="4342756"/>
              <a:ext cx="0" cy="94167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Oval 73"/>
            <p:cNvSpPr>
              <a:spLocks noChangeArrowheads="1"/>
            </p:cNvSpPr>
            <p:nvPr/>
          </p:nvSpPr>
          <p:spPr bwMode="auto">
            <a:xfrm>
              <a:off x="4311114" y="4429945"/>
              <a:ext cx="48827" cy="45340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47" name="组合 2746"/>
          <p:cNvGrpSpPr/>
          <p:nvPr/>
        </p:nvGrpSpPr>
        <p:grpSpPr>
          <a:xfrm>
            <a:off x="5193483" y="4189300"/>
            <a:ext cx="279010" cy="481292"/>
            <a:chOff x="5193483" y="4189300"/>
            <a:chExt cx="279010" cy="481292"/>
          </a:xfrm>
        </p:grpSpPr>
        <p:sp>
          <p:nvSpPr>
            <p:cNvPr id="929" name="Rectangle 74"/>
            <p:cNvSpPr>
              <a:spLocks noChangeArrowheads="1"/>
            </p:cNvSpPr>
            <p:nvPr/>
          </p:nvSpPr>
          <p:spPr bwMode="auto">
            <a:xfrm>
              <a:off x="5193483" y="4189300"/>
              <a:ext cx="279010" cy="31390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Rectangle 75"/>
            <p:cNvSpPr>
              <a:spLocks noChangeArrowheads="1"/>
            </p:cNvSpPr>
            <p:nvPr/>
          </p:nvSpPr>
          <p:spPr bwMode="auto">
            <a:xfrm>
              <a:off x="5193483" y="4639202"/>
              <a:ext cx="279010" cy="31390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76"/>
            <p:cNvSpPr>
              <a:spLocks/>
            </p:cNvSpPr>
            <p:nvPr/>
          </p:nvSpPr>
          <p:spPr bwMode="auto">
            <a:xfrm>
              <a:off x="5224870" y="4220688"/>
              <a:ext cx="226696" cy="418515"/>
            </a:xfrm>
            <a:custGeom>
              <a:avLst/>
              <a:gdLst>
                <a:gd name="T0" fmla="*/ 0 w 116"/>
                <a:gd name="T1" fmla="*/ 216 h 216"/>
                <a:gd name="T2" fmla="*/ 0 w 116"/>
                <a:gd name="T3" fmla="*/ 160 h 216"/>
                <a:gd name="T4" fmla="*/ 116 w 116"/>
                <a:gd name="T5" fmla="*/ 60 h 216"/>
                <a:gd name="T6" fmla="*/ 116 w 116"/>
                <a:gd name="T7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216">
                  <a:moveTo>
                    <a:pt x="0" y="216"/>
                  </a:moveTo>
                  <a:cubicBezTo>
                    <a:pt x="0" y="216"/>
                    <a:pt x="0" y="184"/>
                    <a:pt x="0" y="160"/>
                  </a:cubicBezTo>
                  <a:cubicBezTo>
                    <a:pt x="0" y="136"/>
                    <a:pt x="116" y="84"/>
                    <a:pt x="116" y="60"/>
                  </a:cubicBezTo>
                  <a:cubicBezTo>
                    <a:pt x="116" y="52"/>
                    <a:pt x="116" y="0"/>
                    <a:pt x="116" y="0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77"/>
            <p:cNvSpPr>
              <a:spLocks/>
            </p:cNvSpPr>
            <p:nvPr/>
          </p:nvSpPr>
          <p:spPr bwMode="auto">
            <a:xfrm>
              <a:off x="5224870" y="4220688"/>
              <a:ext cx="226696" cy="418515"/>
            </a:xfrm>
            <a:custGeom>
              <a:avLst/>
              <a:gdLst>
                <a:gd name="T0" fmla="*/ 116 w 116"/>
                <a:gd name="T1" fmla="*/ 216 h 216"/>
                <a:gd name="T2" fmla="*/ 116 w 116"/>
                <a:gd name="T3" fmla="*/ 160 h 216"/>
                <a:gd name="T4" fmla="*/ 0 w 116"/>
                <a:gd name="T5" fmla="*/ 60 h 216"/>
                <a:gd name="T6" fmla="*/ 0 w 116"/>
                <a:gd name="T7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216">
                  <a:moveTo>
                    <a:pt x="116" y="216"/>
                  </a:moveTo>
                  <a:cubicBezTo>
                    <a:pt x="116" y="216"/>
                    <a:pt x="116" y="184"/>
                    <a:pt x="116" y="160"/>
                  </a:cubicBezTo>
                  <a:cubicBezTo>
                    <a:pt x="116" y="136"/>
                    <a:pt x="0" y="84"/>
                    <a:pt x="0" y="60"/>
                  </a:cubicBezTo>
                  <a:cubicBezTo>
                    <a:pt x="0" y="52"/>
                    <a:pt x="0" y="0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46" name="组合 2745"/>
          <p:cNvGrpSpPr/>
          <p:nvPr/>
        </p:nvGrpSpPr>
        <p:grpSpPr>
          <a:xfrm>
            <a:off x="6176992" y="4189300"/>
            <a:ext cx="310399" cy="481292"/>
            <a:chOff x="6176992" y="4189300"/>
            <a:chExt cx="310399" cy="481292"/>
          </a:xfrm>
        </p:grpSpPr>
        <p:sp>
          <p:nvSpPr>
            <p:cNvPr id="933" name="Oval 78"/>
            <p:cNvSpPr>
              <a:spLocks noChangeArrowheads="1"/>
            </p:cNvSpPr>
            <p:nvPr/>
          </p:nvSpPr>
          <p:spPr bwMode="auto">
            <a:xfrm>
              <a:off x="6176992" y="4273003"/>
              <a:ext cx="310399" cy="313886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79"/>
            <p:cNvSpPr>
              <a:spLocks/>
            </p:cNvSpPr>
            <p:nvPr/>
          </p:nvSpPr>
          <p:spPr bwMode="auto">
            <a:xfrm>
              <a:off x="6239769" y="4189300"/>
              <a:ext cx="184845" cy="108117"/>
            </a:xfrm>
            <a:custGeom>
              <a:avLst/>
              <a:gdLst>
                <a:gd name="T0" fmla="*/ 0 w 53"/>
                <a:gd name="T1" fmla="*/ 31 h 31"/>
                <a:gd name="T2" fmla="*/ 0 w 53"/>
                <a:gd name="T3" fmla="*/ 0 h 31"/>
                <a:gd name="T4" fmla="*/ 53 w 53"/>
                <a:gd name="T5" fmla="*/ 0 h 31"/>
                <a:gd name="T6" fmla="*/ 53 w 53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31">
                  <a:moveTo>
                    <a:pt x="0" y="31"/>
                  </a:moveTo>
                  <a:lnTo>
                    <a:pt x="0" y="0"/>
                  </a:lnTo>
                  <a:lnTo>
                    <a:pt x="53" y="0"/>
                  </a:lnTo>
                  <a:lnTo>
                    <a:pt x="53" y="31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80"/>
            <p:cNvSpPr>
              <a:spLocks/>
            </p:cNvSpPr>
            <p:nvPr/>
          </p:nvSpPr>
          <p:spPr bwMode="auto">
            <a:xfrm>
              <a:off x="6239769" y="4562475"/>
              <a:ext cx="184845" cy="108117"/>
            </a:xfrm>
            <a:custGeom>
              <a:avLst/>
              <a:gdLst>
                <a:gd name="T0" fmla="*/ 53 w 53"/>
                <a:gd name="T1" fmla="*/ 0 h 31"/>
                <a:gd name="T2" fmla="*/ 53 w 53"/>
                <a:gd name="T3" fmla="*/ 31 h 31"/>
                <a:gd name="T4" fmla="*/ 0 w 53"/>
                <a:gd name="T5" fmla="*/ 31 h 31"/>
                <a:gd name="T6" fmla="*/ 0 w 53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31">
                  <a:moveTo>
                    <a:pt x="53" y="0"/>
                  </a:moveTo>
                  <a:lnTo>
                    <a:pt x="53" y="31"/>
                  </a:lnTo>
                  <a:lnTo>
                    <a:pt x="0" y="31"/>
                  </a:lnTo>
                  <a:lnTo>
                    <a:pt x="0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81"/>
            <p:cNvSpPr>
              <a:spLocks/>
            </p:cNvSpPr>
            <p:nvPr/>
          </p:nvSpPr>
          <p:spPr bwMode="auto">
            <a:xfrm>
              <a:off x="6330447" y="4335780"/>
              <a:ext cx="62777" cy="125554"/>
            </a:xfrm>
            <a:custGeom>
              <a:avLst/>
              <a:gdLst>
                <a:gd name="T0" fmla="*/ 0 w 18"/>
                <a:gd name="T1" fmla="*/ 0 h 36"/>
                <a:gd name="T2" fmla="*/ 0 w 18"/>
                <a:gd name="T3" fmla="*/ 27 h 36"/>
                <a:gd name="T4" fmla="*/ 18 w 18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36">
                  <a:moveTo>
                    <a:pt x="0" y="0"/>
                  </a:moveTo>
                  <a:lnTo>
                    <a:pt x="0" y="27"/>
                  </a:lnTo>
                  <a:lnTo>
                    <a:pt x="18" y="36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45" name="组合 2744"/>
          <p:cNvGrpSpPr/>
          <p:nvPr/>
        </p:nvGrpSpPr>
        <p:grpSpPr>
          <a:xfrm>
            <a:off x="7087260" y="4210226"/>
            <a:ext cx="484780" cy="460366"/>
            <a:chOff x="7087260" y="4210226"/>
            <a:chExt cx="484780" cy="460366"/>
          </a:xfrm>
        </p:grpSpPr>
        <p:sp>
          <p:nvSpPr>
            <p:cNvPr id="937" name="Oval 82"/>
            <p:cNvSpPr>
              <a:spLocks noChangeArrowheads="1"/>
            </p:cNvSpPr>
            <p:nvPr/>
          </p:nvSpPr>
          <p:spPr bwMode="auto">
            <a:xfrm>
              <a:off x="7125625" y="4227663"/>
              <a:ext cx="408053" cy="404564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83"/>
            <p:cNvSpPr>
              <a:spLocks/>
            </p:cNvSpPr>
            <p:nvPr/>
          </p:nvSpPr>
          <p:spPr bwMode="auto">
            <a:xfrm>
              <a:off x="7331394" y="4335780"/>
              <a:ext cx="62777" cy="125554"/>
            </a:xfrm>
            <a:custGeom>
              <a:avLst/>
              <a:gdLst>
                <a:gd name="T0" fmla="*/ 0 w 18"/>
                <a:gd name="T1" fmla="*/ 0 h 36"/>
                <a:gd name="T2" fmla="*/ 0 w 18"/>
                <a:gd name="T3" fmla="*/ 27 h 36"/>
                <a:gd name="T4" fmla="*/ 18 w 18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36">
                  <a:moveTo>
                    <a:pt x="0" y="0"/>
                  </a:moveTo>
                  <a:lnTo>
                    <a:pt x="0" y="27"/>
                  </a:lnTo>
                  <a:lnTo>
                    <a:pt x="18" y="36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Line 84"/>
            <p:cNvSpPr>
              <a:spLocks noChangeShapeType="1"/>
            </p:cNvSpPr>
            <p:nvPr/>
          </p:nvSpPr>
          <p:spPr bwMode="auto">
            <a:xfrm flipH="1">
              <a:off x="7198864" y="4618277"/>
              <a:ext cx="52315" cy="52315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Line 85"/>
            <p:cNvSpPr>
              <a:spLocks noChangeShapeType="1"/>
            </p:cNvSpPr>
            <p:nvPr/>
          </p:nvSpPr>
          <p:spPr bwMode="auto">
            <a:xfrm flipH="1" flipV="1">
              <a:off x="7408121" y="4618277"/>
              <a:ext cx="55802" cy="52315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86"/>
            <p:cNvSpPr>
              <a:spLocks/>
            </p:cNvSpPr>
            <p:nvPr/>
          </p:nvSpPr>
          <p:spPr bwMode="auto">
            <a:xfrm>
              <a:off x="7087260" y="4210226"/>
              <a:ext cx="111604" cy="111604"/>
            </a:xfrm>
            <a:custGeom>
              <a:avLst/>
              <a:gdLst>
                <a:gd name="T0" fmla="*/ 0 w 32"/>
                <a:gd name="T1" fmla="*/ 9 h 32"/>
                <a:gd name="T2" fmla="*/ 9 w 32"/>
                <a:gd name="T3" fmla="*/ 0 h 32"/>
                <a:gd name="T4" fmla="*/ 32 w 32"/>
                <a:gd name="T5" fmla="*/ 5 h 32"/>
                <a:gd name="T6" fmla="*/ 5 w 32"/>
                <a:gd name="T7" fmla="*/ 32 h 32"/>
                <a:gd name="T8" fmla="*/ 0 w 32"/>
                <a:gd name="T9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0" y="9"/>
                  </a:moveTo>
                  <a:lnTo>
                    <a:pt x="9" y="0"/>
                  </a:lnTo>
                  <a:lnTo>
                    <a:pt x="32" y="5"/>
                  </a:lnTo>
                  <a:lnTo>
                    <a:pt x="5" y="32"/>
                  </a:lnTo>
                  <a:lnTo>
                    <a:pt x="0" y="9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87"/>
            <p:cNvSpPr>
              <a:spLocks/>
            </p:cNvSpPr>
            <p:nvPr/>
          </p:nvSpPr>
          <p:spPr bwMode="auto">
            <a:xfrm>
              <a:off x="7463923" y="4210226"/>
              <a:ext cx="108117" cy="111604"/>
            </a:xfrm>
            <a:custGeom>
              <a:avLst/>
              <a:gdLst>
                <a:gd name="T0" fmla="*/ 22 w 31"/>
                <a:gd name="T1" fmla="*/ 0 h 32"/>
                <a:gd name="T2" fmla="*/ 31 w 31"/>
                <a:gd name="T3" fmla="*/ 9 h 32"/>
                <a:gd name="T4" fmla="*/ 26 w 31"/>
                <a:gd name="T5" fmla="*/ 32 h 32"/>
                <a:gd name="T6" fmla="*/ 0 w 31"/>
                <a:gd name="T7" fmla="*/ 5 h 32"/>
                <a:gd name="T8" fmla="*/ 22 w 31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2" y="0"/>
                  </a:moveTo>
                  <a:lnTo>
                    <a:pt x="31" y="9"/>
                  </a:lnTo>
                  <a:lnTo>
                    <a:pt x="26" y="32"/>
                  </a:lnTo>
                  <a:lnTo>
                    <a:pt x="0" y="5"/>
                  </a:lnTo>
                  <a:lnTo>
                    <a:pt x="22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44" name="组合 2743"/>
          <p:cNvGrpSpPr/>
          <p:nvPr/>
        </p:nvGrpSpPr>
        <p:grpSpPr>
          <a:xfrm>
            <a:off x="8088209" y="4189300"/>
            <a:ext cx="481292" cy="481292"/>
            <a:chOff x="8088209" y="4189300"/>
            <a:chExt cx="481292" cy="481292"/>
          </a:xfrm>
        </p:grpSpPr>
        <p:sp>
          <p:nvSpPr>
            <p:cNvPr id="943" name="Oval 88"/>
            <p:cNvSpPr>
              <a:spLocks noChangeArrowheads="1"/>
            </p:cNvSpPr>
            <p:nvPr/>
          </p:nvSpPr>
          <p:spPr bwMode="auto">
            <a:xfrm>
              <a:off x="8088209" y="4189300"/>
              <a:ext cx="481292" cy="481292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89"/>
            <p:cNvSpPr>
              <a:spLocks/>
            </p:cNvSpPr>
            <p:nvPr/>
          </p:nvSpPr>
          <p:spPr bwMode="auto">
            <a:xfrm>
              <a:off x="8157961" y="4241614"/>
              <a:ext cx="341787" cy="188332"/>
            </a:xfrm>
            <a:custGeom>
              <a:avLst/>
              <a:gdLst>
                <a:gd name="T0" fmla="*/ 0 w 176"/>
                <a:gd name="T1" fmla="*/ 97 h 97"/>
                <a:gd name="T2" fmla="*/ 26 w 176"/>
                <a:gd name="T3" fmla="*/ 35 h 97"/>
                <a:gd name="T4" fmla="*/ 150 w 176"/>
                <a:gd name="T5" fmla="*/ 35 h 97"/>
                <a:gd name="T6" fmla="*/ 176 w 176"/>
                <a:gd name="T7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6" h="97">
                  <a:moveTo>
                    <a:pt x="0" y="97"/>
                  </a:moveTo>
                  <a:cubicBezTo>
                    <a:pt x="0" y="74"/>
                    <a:pt x="9" y="52"/>
                    <a:pt x="26" y="35"/>
                  </a:cubicBezTo>
                  <a:cubicBezTo>
                    <a:pt x="60" y="0"/>
                    <a:pt x="116" y="0"/>
                    <a:pt x="150" y="35"/>
                  </a:cubicBezTo>
                  <a:cubicBezTo>
                    <a:pt x="167" y="52"/>
                    <a:pt x="176" y="74"/>
                    <a:pt x="176" y="97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Line 90"/>
            <p:cNvSpPr>
              <a:spLocks noChangeShapeType="1"/>
            </p:cNvSpPr>
            <p:nvPr/>
          </p:nvSpPr>
          <p:spPr bwMode="auto">
            <a:xfrm>
              <a:off x="8266076" y="4384607"/>
              <a:ext cx="48827" cy="5580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91"/>
            <p:cNvSpPr>
              <a:spLocks/>
            </p:cNvSpPr>
            <p:nvPr/>
          </p:nvSpPr>
          <p:spPr bwMode="auto">
            <a:xfrm>
              <a:off x="8311416" y="4436920"/>
              <a:ext cx="34876" cy="34876"/>
            </a:xfrm>
            <a:custGeom>
              <a:avLst/>
              <a:gdLst>
                <a:gd name="T0" fmla="*/ 15 w 18"/>
                <a:gd name="T1" fmla="*/ 3 h 18"/>
                <a:gd name="T2" fmla="*/ 15 w 18"/>
                <a:gd name="T3" fmla="*/ 15 h 18"/>
                <a:gd name="T4" fmla="*/ 3 w 18"/>
                <a:gd name="T5" fmla="*/ 15 h 18"/>
                <a:gd name="T6" fmla="*/ 3 w 18"/>
                <a:gd name="T7" fmla="*/ 3 h 18"/>
                <a:gd name="T8" fmla="*/ 15 w 18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5" y="3"/>
                  </a:moveTo>
                  <a:cubicBezTo>
                    <a:pt x="18" y="6"/>
                    <a:pt x="18" y="11"/>
                    <a:pt x="15" y="15"/>
                  </a:cubicBezTo>
                  <a:cubicBezTo>
                    <a:pt x="12" y="18"/>
                    <a:pt x="7" y="18"/>
                    <a:pt x="3" y="15"/>
                  </a:cubicBezTo>
                  <a:cubicBezTo>
                    <a:pt x="0" y="12"/>
                    <a:pt x="0" y="7"/>
                    <a:pt x="3" y="3"/>
                  </a:cubicBezTo>
                  <a:cubicBezTo>
                    <a:pt x="6" y="0"/>
                    <a:pt x="11" y="0"/>
                    <a:pt x="15" y="3"/>
                  </a:cubicBez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04" name="组合 703"/>
          <p:cNvGrpSpPr/>
          <p:nvPr/>
        </p:nvGrpSpPr>
        <p:grpSpPr>
          <a:xfrm>
            <a:off x="1214106" y="5186760"/>
            <a:ext cx="251109" cy="484780"/>
            <a:chOff x="1214106" y="5186760"/>
            <a:chExt cx="251109" cy="484780"/>
          </a:xfrm>
        </p:grpSpPr>
        <p:sp>
          <p:nvSpPr>
            <p:cNvPr id="947" name="Rectangle 92"/>
            <p:cNvSpPr>
              <a:spLocks noChangeArrowheads="1"/>
            </p:cNvSpPr>
            <p:nvPr/>
          </p:nvSpPr>
          <p:spPr bwMode="auto">
            <a:xfrm>
              <a:off x="1214106" y="5186760"/>
              <a:ext cx="251109" cy="484780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Line 93"/>
            <p:cNvSpPr>
              <a:spLocks noChangeShapeType="1"/>
            </p:cNvSpPr>
            <p:nvPr/>
          </p:nvSpPr>
          <p:spPr bwMode="auto">
            <a:xfrm>
              <a:off x="1214106" y="5458794"/>
              <a:ext cx="251109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Line 94"/>
            <p:cNvSpPr>
              <a:spLocks noChangeShapeType="1"/>
            </p:cNvSpPr>
            <p:nvPr/>
          </p:nvSpPr>
          <p:spPr bwMode="auto">
            <a:xfrm>
              <a:off x="1214106" y="5218147"/>
              <a:ext cx="251109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Oval 95"/>
            <p:cNvSpPr>
              <a:spLocks noChangeArrowheads="1"/>
            </p:cNvSpPr>
            <p:nvPr/>
          </p:nvSpPr>
          <p:spPr bwMode="auto">
            <a:xfrm>
              <a:off x="1262933" y="5490182"/>
              <a:ext cx="146480" cy="149969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Oval 96"/>
            <p:cNvSpPr>
              <a:spLocks noChangeArrowheads="1"/>
            </p:cNvSpPr>
            <p:nvPr/>
          </p:nvSpPr>
          <p:spPr bwMode="auto">
            <a:xfrm>
              <a:off x="1318734" y="5545984"/>
              <a:ext cx="38365" cy="38365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05" name="组合 704"/>
          <p:cNvGrpSpPr/>
          <p:nvPr/>
        </p:nvGrpSpPr>
        <p:grpSpPr>
          <a:xfrm>
            <a:off x="2215054" y="5186760"/>
            <a:ext cx="247622" cy="484780"/>
            <a:chOff x="2215054" y="5186760"/>
            <a:chExt cx="247622" cy="484780"/>
          </a:xfrm>
        </p:grpSpPr>
        <p:sp>
          <p:nvSpPr>
            <p:cNvPr id="952" name="Rectangle 97"/>
            <p:cNvSpPr>
              <a:spLocks noChangeArrowheads="1"/>
            </p:cNvSpPr>
            <p:nvPr/>
          </p:nvSpPr>
          <p:spPr bwMode="auto">
            <a:xfrm>
              <a:off x="2215054" y="5186760"/>
              <a:ext cx="247622" cy="484780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Line 98"/>
            <p:cNvSpPr>
              <a:spLocks noChangeShapeType="1"/>
            </p:cNvSpPr>
            <p:nvPr/>
          </p:nvSpPr>
          <p:spPr bwMode="auto">
            <a:xfrm>
              <a:off x="2309219" y="5218147"/>
              <a:ext cx="59291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Line 99"/>
            <p:cNvSpPr>
              <a:spLocks noChangeShapeType="1"/>
            </p:cNvSpPr>
            <p:nvPr/>
          </p:nvSpPr>
          <p:spPr bwMode="auto">
            <a:xfrm>
              <a:off x="2215054" y="5577373"/>
              <a:ext cx="24762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Line 100"/>
            <p:cNvSpPr>
              <a:spLocks noChangeShapeType="1"/>
            </p:cNvSpPr>
            <p:nvPr/>
          </p:nvSpPr>
          <p:spPr bwMode="auto">
            <a:xfrm>
              <a:off x="2215054" y="5249537"/>
              <a:ext cx="24762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Oval 101"/>
            <p:cNvSpPr>
              <a:spLocks noChangeArrowheads="1"/>
            </p:cNvSpPr>
            <p:nvPr/>
          </p:nvSpPr>
          <p:spPr bwMode="auto">
            <a:xfrm>
              <a:off x="2323169" y="5608761"/>
              <a:ext cx="31390" cy="31390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06" name="组合 705"/>
          <p:cNvGrpSpPr/>
          <p:nvPr/>
        </p:nvGrpSpPr>
        <p:grpSpPr>
          <a:xfrm>
            <a:off x="3174149" y="5186760"/>
            <a:ext cx="327836" cy="484780"/>
            <a:chOff x="3174149" y="5186760"/>
            <a:chExt cx="327836" cy="484780"/>
          </a:xfrm>
        </p:grpSpPr>
        <p:sp>
          <p:nvSpPr>
            <p:cNvPr id="957" name="Rectangle 102"/>
            <p:cNvSpPr>
              <a:spLocks noChangeArrowheads="1"/>
            </p:cNvSpPr>
            <p:nvPr/>
          </p:nvSpPr>
          <p:spPr bwMode="auto">
            <a:xfrm>
              <a:off x="3174149" y="5186760"/>
              <a:ext cx="327836" cy="484780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Line 103"/>
            <p:cNvSpPr>
              <a:spLocks noChangeShapeType="1"/>
            </p:cNvSpPr>
            <p:nvPr/>
          </p:nvSpPr>
          <p:spPr bwMode="auto">
            <a:xfrm>
              <a:off x="3306679" y="5218147"/>
              <a:ext cx="62777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Line 104"/>
            <p:cNvSpPr>
              <a:spLocks noChangeShapeType="1"/>
            </p:cNvSpPr>
            <p:nvPr/>
          </p:nvSpPr>
          <p:spPr bwMode="auto">
            <a:xfrm>
              <a:off x="3174149" y="5577373"/>
              <a:ext cx="327836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Line 105"/>
            <p:cNvSpPr>
              <a:spLocks noChangeShapeType="1"/>
            </p:cNvSpPr>
            <p:nvPr/>
          </p:nvSpPr>
          <p:spPr bwMode="auto">
            <a:xfrm>
              <a:off x="3174149" y="5249537"/>
              <a:ext cx="327836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Oval 106"/>
            <p:cNvSpPr>
              <a:spLocks noChangeArrowheads="1"/>
            </p:cNvSpPr>
            <p:nvPr/>
          </p:nvSpPr>
          <p:spPr bwMode="auto">
            <a:xfrm>
              <a:off x="3320629" y="5608761"/>
              <a:ext cx="31390" cy="31390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07" name="组合 706"/>
          <p:cNvGrpSpPr/>
          <p:nvPr/>
        </p:nvGrpSpPr>
        <p:grpSpPr>
          <a:xfrm>
            <a:off x="4094881" y="5256512"/>
            <a:ext cx="488267" cy="415028"/>
            <a:chOff x="4094881" y="5256512"/>
            <a:chExt cx="488267" cy="415028"/>
          </a:xfrm>
        </p:grpSpPr>
        <p:sp>
          <p:nvSpPr>
            <p:cNvPr id="962" name="Rectangle 107"/>
            <p:cNvSpPr>
              <a:spLocks noChangeArrowheads="1"/>
            </p:cNvSpPr>
            <p:nvPr/>
          </p:nvSpPr>
          <p:spPr bwMode="auto">
            <a:xfrm>
              <a:off x="4094881" y="5256512"/>
              <a:ext cx="481292" cy="320861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Line 108"/>
            <p:cNvSpPr>
              <a:spLocks noChangeShapeType="1"/>
            </p:cNvSpPr>
            <p:nvPr/>
          </p:nvSpPr>
          <p:spPr bwMode="auto">
            <a:xfrm>
              <a:off x="4258800" y="5671538"/>
              <a:ext cx="15345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Line 109"/>
            <p:cNvSpPr>
              <a:spLocks noChangeShapeType="1"/>
            </p:cNvSpPr>
            <p:nvPr/>
          </p:nvSpPr>
          <p:spPr bwMode="auto">
            <a:xfrm flipV="1">
              <a:off x="4335528" y="5577373"/>
              <a:ext cx="0" cy="94167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Line 110"/>
            <p:cNvSpPr>
              <a:spLocks noChangeShapeType="1"/>
            </p:cNvSpPr>
            <p:nvPr/>
          </p:nvSpPr>
          <p:spPr bwMode="auto">
            <a:xfrm>
              <a:off x="4094881" y="5514596"/>
              <a:ext cx="488267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08" name="组合 707"/>
          <p:cNvGrpSpPr/>
          <p:nvPr/>
        </p:nvGrpSpPr>
        <p:grpSpPr>
          <a:xfrm>
            <a:off x="5092341" y="5270463"/>
            <a:ext cx="481292" cy="313886"/>
            <a:chOff x="5092341" y="5270463"/>
            <a:chExt cx="481292" cy="313886"/>
          </a:xfrm>
        </p:grpSpPr>
        <p:sp>
          <p:nvSpPr>
            <p:cNvPr id="966" name="Rectangle 111"/>
            <p:cNvSpPr>
              <a:spLocks noChangeArrowheads="1"/>
            </p:cNvSpPr>
            <p:nvPr/>
          </p:nvSpPr>
          <p:spPr bwMode="auto">
            <a:xfrm>
              <a:off x="5144656" y="5270463"/>
              <a:ext cx="376663" cy="268548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Rectangle 112"/>
            <p:cNvSpPr>
              <a:spLocks noChangeArrowheads="1"/>
            </p:cNvSpPr>
            <p:nvPr/>
          </p:nvSpPr>
          <p:spPr bwMode="auto">
            <a:xfrm>
              <a:off x="5092341" y="5539009"/>
              <a:ext cx="481292" cy="45340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Line 113"/>
            <p:cNvSpPr>
              <a:spLocks noChangeShapeType="1"/>
            </p:cNvSpPr>
            <p:nvPr/>
          </p:nvSpPr>
          <p:spPr bwMode="auto">
            <a:xfrm flipH="1">
              <a:off x="5319037" y="5301850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92" name="组合 1191"/>
          <p:cNvGrpSpPr/>
          <p:nvPr/>
        </p:nvGrpSpPr>
        <p:grpSpPr>
          <a:xfrm>
            <a:off x="6089800" y="5186760"/>
            <a:ext cx="484780" cy="484779"/>
            <a:chOff x="6089800" y="5186760"/>
            <a:chExt cx="484780" cy="484779"/>
          </a:xfrm>
        </p:grpSpPr>
        <p:sp>
          <p:nvSpPr>
            <p:cNvPr id="969" name="Rectangle 114"/>
            <p:cNvSpPr>
              <a:spLocks noChangeArrowheads="1"/>
            </p:cNvSpPr>
            <p:nvPr/>
          </p:nvSpPr>
          <p:spPr bwMode="auto">
            <a:xfrm>
              <a:off x="6208380" y="5186760"/>
              <a:ext cx="247622" cy="146480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Line 115"/>
            <p:cNvSpPr>
              <a:spLocks noChangeShapeType="1"/>
            </p:cNvSpPr>
            <p:nvPr/>
          </p:nvSpPr>
          <p:spPr bwMode="auto">
            <a:xfrm>
              <a:off x="6211868" y="5584349"/>
              <a:ext cx="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116"/>
            <p:cNvSpPr>
              <a:spLocks/>
            </p:cNvSpPr>
            <p:nvPr/>
          </p:nvSpPr>
          <p:spPr bwMode="auto">
            <a:xfrm>
              <a:off x="6089800" y="5333240"/>
              <a:ext cx="484780" cy="251109"/>
            </a:xfrm>
            <a:custGeom>
              <a:avLst/>
              <a:gdLst>
                <a:gd name="T0" fmla="*/ 34 w 139"/>
                <a:gd name="T1" fmla="*/ 72 h 72"/>
                <a:gd name="T2" fmla="*/ 0 w 139"/>
                <a:gd name="T3" fmla="*/ 72 h 72"/>
                <a:gd name="T4" fmla="*/ 0 w 139"/>
                <a:gd name="T5" fmla="*/ 0 h 72"/>
                <a:gd name="T6" fmla="*/ 139 w 139"/>
                <a:gd name="T7" fmla="*/ 0 h 72"/>
                <a:gd name="T8" fmla="*/ 139 w 139"/>
                <a:gd name="T9" fmla="*/ 72 h 72"/>
                <a:gd name="T10" fmla="*/ 105 w 139"/>
                <a:gd name="T11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" h="72">
                  <a:moveTo>
                    <a:pt x="34" y="72"/>
                  </a:moveTo>
                  <a:lnTo>
                    <a:pt x="0" y="72"/>
                  </a:lnTo>
                  <a:lnTo>
                    <a:pt x="0" y="0"/>
                  </a:lnTo>
                  <a:lnTo>
                    <a:pt x="139" y="0"/>
                  </a:lnTo>
                  <a:lnTo>
                    <a:pt x="139" y="72"/>
                  </a:lnTo>
                  <a:lnTo>
                    <a:pt x="105" y="72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Rectangle 117"/>
            <p:cNvSpPr>
              <a:spLocks noChangeArrowheads="1"/>
            </p:cNvSpPr>
            <p:nvPr/>
          </p:nvSpPr>
          <p:spPr bwMode="auto">
            <a:xfrm>
              <a:off x="6208380" y="5483207"/>
              <a:ext cx="247622" cy="188332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Line 118"/>
            <p:cNvSpPr>
              <a:spLocks noChangeShapeType="1"/>
            </p:cNvSpPr>
            <p:nvPr/>
          </p:nvSpPr>
          <p:spPr bwMode="auto">
            <a:xfrm>
              <a:off x="6128165" y="5389042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Line 119"/>
            <p:cNvSpPr>
              <a:spLocks noChangeShapeType="1"/>
            </p:cNvSpPr>
            <p:nvPr/>
          </p:nvSpPr>
          <p:spPr bwMode="auto">
            <a:xfrm>
              <a:off x="6176992" y="5389042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Line 120"/>
            <p:cNvSpPr>
              <a:spLocks noChangeShapeType="1"/>
            </p:cNvSpPr>
            <p:nvPr/>
          </p:nvSpPr>
          <p:spPr bwMode="auto">
            <a:xfrm>
              <a:off x="6253720" y="5545984"/>
              <a:ext cx="156944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Line 121"/>
            <p:cNvSpPr>
              <a:spLocks noChangeShapeType="1"/>
            </p:cNvSpPr>
            <p:nvPr/>
          </p:nvSpPr>
          <p:spPr bwMode="auto">
            <a:xfrm>
              <a:off x="6253720" y="5608761"/>
              <a:ext cx="156944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Line 122"/>
            <p:cNvSpPr>
              <a:spLocks noChangeShapeType="1"/>
            </p:cNvSpPr>
            <p:nvPr/>
          </p:nvSpPr>
          <p:spPr bwMode="auto">
            <a:xfrm>
              <a:off x="6208380" y="5584349"/>
              <a:ext cx="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93" name="组合 1192"/>
          <p:cNvGrpSpPr/>
          <p:nvPr/>
        </p:nvGrpSpPr>
        <p:grpSpPr>
          <a:xfrm>
            <a:off x="7087260" y="5211172"/>
            <a:ext cx="484780" cy="373177"/>
            <a:chOff x="7087260" y="5211172"/>
            <a:chExt cx="484780" cy="373177"/>
          </a:xfrm>
        </p:grpSpPr>
        <p:sp>
          <p:nvSpPr>
            <p:cNvPr id="978" name="Rectangle 123"/>
            <p:cNvSpPr>
              <a:spLocks noChangeArrowheads="1"/>
            </p:cNvSpPr>
            <p:nvPr/>
          </p:nvSpPr>
          <p:spPr bwMode="auto">
            <a:xfrm>
              <a:off x="7087260" y="5350677"/>
              <a:ext cx="484780" cy="233672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124"/>
            <p:cNvSpPr>
              <a:spLocks/>
            </p:cNvSpPr>
            <p:nvPr/>
          </p:nvSpPr>
          <p:spPr bwMode="auto">
            <a:xfrm>
              <a:off x="7136087" y="5211172"/>
              <a:ext cx="108117" cy="139505"/>
            </a:xfrm>
            <a:custGeom>
              <a:avLst/>
              <a:gdLst>
                <a:gd name="T0" fmla="*/ 0 w 31"/>
                <a:gd name="T1" fmla="*/ 40 h 40"/>
                <a:gd name="T2" fmla="*/ 0 w 31"/>
                <a:gd name="T3" fmla="*/ 22 h 40"/>
                <a:gd name="T4" fmla="*/ 31 w 31"/>
                <a:gd name="T5" fmla="*/ 22 h 40"/>
                <a:gd name="T6" fmla="*/ 31 w 31"/>
                <a:gd name="T7" fmla="*/ 6 h 40"/>
                <a:gd name="T8" fmla="*/ 9 w 31"/>
                <a:gd name="T9" fmla="*/ 6 h 40"/>
                <a:gd name="T10" fmla="*/ 9 w 31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0">
                  <a:moveTo>
                    <a:pt x="0" y="40"/>
                  </a:moveTo>
                  <a:lnTo>
                    <a:pt x="0" y="22"/>
                  </a:lnTo>
                  <a:lnTo>
                    <a:pt x="31" y="22"/>
                  </a:lnTo>
                  <a:lnTo>
                    <a:pt x="31" y="6"/>
                  </a:lnTo>
                  <a:lnTo>
                    <a:pt x="9" y="6"/>
                  </a:lnTo>
                  <a:lnTo>
                    <a:pt x="9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Line 125"/>
            <p:cNvSpPr>
              <a:spLocks noChangeShapeType="1"/>
            </p:cNvSpPr>
            <p:nvPr/>
          </p:nvSpPr>
          <p:spPr bwMode="auto">
            <a:xfrm>
              <a:off x="7111675" y="5406479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Line 126"/>
            <p:cNvSpPr>
              <a:spLocks noChangeShapeType="1"/>
            </p:cNvSpPr>
            <p:nvPr/>
          </p:nvSpPr>
          <p:spPr bwMode="auto">
            <a:xfrm>
              <a:off x="7157013" y="5406479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Line 127"/>
            <p:cNvSpPr>
              <a:spLocks noChangeShapeType="1"/>
            </p:cNvSpPr>
            <p:nvPr/>
          </p:nvSpPr>
          <p:spPr bwMode="auto">
            <a:xfrm>
              <a:off x="7205839" y="5406479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Line 128"/>
            <p:cNvSpPr>
              <a:spLocks noChangeShapeType="1"/>
            </p:cNvSpPr>
            <p:nvPr/>
          </p:nvSpPr>
          <p:spPr bwMode="auto">
            <a:xfrm>
              <a:off x="7251179" y="5406479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Line 129"/>
            <p:cNvSpPr>
              <a:spLocks noChangeShapeType="1"/>
            </p:cNvSpPr>
            <p:nvPr/>
          </p:nvSpPr>
          <p:spPr bwMode="auto">
            <a:xfrm>
              <a:off x="7300006" y="5406479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Line 130"/>
            <p:cNvSpPr>
              <a:spLocks noChangeShapeType="1"/>
            </p:cNvSpPr>
            <p:nvPr/>
          </p:nvSpPr>
          <p:spPr bwMode="auto">
            <a:xfrm>
              <a:off x="7345344" y="5406479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Line 131"/>
            <p:cNvSpPr>
              <a:spLocks noChangeShapeType="1"/>
            </p:cNvSpPr>
            <p:nvPr/>
          </p:nvSpPr>
          <p:spPr bwMode="auto">
            <a:xfrm>
              <a:off x="7394171" y="5406479"/>
              <a:ext cx="27901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Line 132"/>
            <p:cNvSpPr>
              <a:spLocks noChangeShapeType="1"/>
            </p:cNvSpPr>
            <p:nvPr/>
          </p:nvSpPr>
          <p:spPr bwMode="auto">
            <a:xfrm>
              <a:off x="7439511" y="5406479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Line 133"/>
            <p:cNvSpPr>
              <a:spLocks noChangeShapeType="1"/>
            </p:cNvSpPr>
            <p:nvPr/>
          </p:nvSpPr>
          <p:spPr bwMode="auto">
            <a:xfrm>
              <a:off x="7484849" y="5406479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Line 134"/>
            <p:cNvSpPr>
              <a:spLocks noChangeShapeType="1"/>
            </p:cNvSpPr>
            <p:nvPr/>
          </p:nvSpPr>
          <p:spPr bwMode="auto">
            <a:xfrm>
              <a:off x="7111675" y="5528547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Line 135"/>
            <p:cNvSpPr>
              <a:spLocks noChangeShapeType="1"/>
            </p:cNvSpPr>
            <p:nvPr/>
          </p:nvSpPr>
          <p:spPr bwMode="auto">
            <a:xfrm>
              <a:off x="7157013" y="5528547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Line 136"/>
            <p:cNvSpPr>
              <a:spLocks noChangeShapeType="1"/>
            </p:cNvSpPr>
            <p:nvPr/>
          </p:nvSpPr>
          <p:spPr bwMode="auto">
            <a:xfrm>
              <a:off x="7205839" y="5528547"/>
              <a:ext cx="20228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Line 137"/>
            <p:cNvSpPr>
              <a:spLocks noChangeShapeType="1"/>
            </p:cNvSpPr>
            <p:nvPr/>
          </p:nvSpPr>
          <p:spPr bwMode="auto">
            <a:xfrm>
              <a:off x="7470899" y="5528547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Line 138"/>
            <p:cNvSpPr>
              <a:spLocks noChangeShapeType="1"/>
            </p:cNvSpPr>
            <p:nvPr/>
          </p:nvSpPr>
          <p:spPr bwMode="auto">
            <a:xfrm>
              <a:off x="7516239" y="5528547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Line 139"/>
            <p:cNvSpPr>
              <a:spLocks noChangeShapeType="1"/>
            </p:cNvSpPr>
            <p:nvPr/>
          </p:nvSpPr>
          <p:spPr bwMode="auto">
            <a:xfrm>
              <a:off x="7422072" y="5528547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Line 140"/>
            <p:cNvSpPr>
              <a:spLocks noChangeShapeType="1"/>
            </p:cNvSpPr>
            <p:nvPr/>
          </p:nvSpPr>
          <p:spPr bwMode="auto">
            <a:xfrm>
              <a:off x="7143062" y="5465770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Line 141"/>
            <p:cNvSpPr>
              <a:spLocks noChangeShapeType="1"/>
            </p:cNvSpPr>
            <p:nvPr/>
          </p:nvSpPr>
          <p:spPr bwMode="auto">
            <a:xfrm>
              <a:off x="7188402" y="5465770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Line 142"/>
            <p:cNvSpPr>
              <a:spLocks noChangeShapeType="1"/>
            </p:cNvSpPr>
            <p:nvPr/>
          </p:nvSpPr>
          <p:spPr bwMode="auto">
            <a:xfrm>
              <a:off x="7237229" y="5465770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Line 143"/>
            <p:cNvSpPr>
              <a:spLocks noChangeShapeType="1"/>
            </p:cNvSpPr>
            <p:nvPr/>
          </p:nvSpPr>
          <p:spPr bwMode="auto">
            <a:xfrm>
              <a:off x="7282567" y="5465770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Line 144"/>
            <p:cNvSpPr>
              <a:spLocks noChangeShapeType="1"/>
            </p:cNvSpPr>
            <p:nvPr/>
          </p:nvSpPr>
          <p:spPr bwMode="auto">
            <a:xfrm>
              <a:off x="7331394" y="5465770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Line 145"/>
            <p:cNvSpPr>
              <a:spLocks noChangeShapeType="1"/>
            </p:cNvSpPr>
            <p:nvPr/>
          </p:nvSpPr>
          <p:spPr bwMode="auto">
            <a:xfrm>
              <a:off x="7376734" y="5465770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Line 146"/>
            <p:cNvSpPr>
              <a:spLocks noChangeShapeType="1"/>
            </p:cNvSpPr>
            <p:nvPr/>
          </p:nvSpPr>
          <p:spPr bwMode="auto">
            <a:xfrm>
              <a:off x="7422072" y="5465770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Line 147"/>
            <p:cNvSpPr>
              <a:spLocks noChangeShapeType="1"/>
            </p:cNvSpPr>
            <p:nvPr/>
          </p:nvSpPr>
          <p:spPr bwMode="auto">
            <a:xfrm>
              <a:off x="7470899" y="5465770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3" name="Line 148"/>
            <p:cNvSpPr>
              <a:spLocks noChangeShapeType="1"/>
            </p:cNvSpPr>
            <p:nvPr/>
          </p:nvSpPr>
          <p:spPr bwMode="auto">
            <a:xfrm>
              <a:off x="7516239" y="5465770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94" name="组合 1193"/>
          <p:cNvGrpSpPr/>
          <p:nvPr/>
        </p:nvGrpSpPr>
        <p:grpSpPr>
          <a:xfrm>
            <a:off x="8088209" y="5225123"/>
            <a:ext cx="481291" cy="415028"/>
            <a:chOff x="8088209" y="5225123"/>
            <a:chExt cx="481291" cy="415028"/>
          </a:xfrm>
        </p:grpSpPr>
        <p:sp>
          <p:nvSpPr>
            <p:cNvPr id="1004" name="Freeform 149"/>
            <p:cNvSpPr>
              <a:spLocks/>
            </p:cNvSpPr>
            <p:nvPr/>
          </p:nvSpPr>
          <p:spPr bwMode="auto">
            <a:xfrm>
              <a:off x="8088209" y="5396017"/>
              <a:ext cx="90678" cy="156944"/>
            </a:xfrm>
            <a:custGeom>
              <a:avLst/>
              <a:gdLst>
                <a:gd name="T0" fmla="*/ 40 w 48"/>
                <a:gd name="T1" fmla="*/ 80 h 80"/>
                <a:gd name="T2" fmla="*/ 0 w 48"/>
                <a:gd name="T3" fmla="*/ 40 h 80"/>
                <a:gd name="T4" fmla="*/ 40 w 48"/>
                <a:gd name="T5" fmla="*/ 0 h 80"/>
                <a:gd name="T6" fmla="*/ 48 w 48"/>
                <a:gd name="T7" fmla="*/ 0 h 80"/>
                <a:gd name="T8" fmla="*/ 48 w 48"/>
                <a:gd name="T9" fmla="*/ 80 h 80"/>
                <a:gd name="T10" fmla="*/ 40 w 48"/>
                <a:gd name="T1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80">
                  <a:moveTo>
                    <a:pt x="40" y="80"/>
                  </a:moveTo>
                  <a:cubicBezTo>
                    <a:pt x="18" y="80"/>
                    <a:pt x="0" y="62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80"/>
                    <a:pt x="48" y="80"/>
                    <a:pt x="48" y="80"/>
                  </a:cubicBezTo>
                  <a:lnTo>
                    <a:pt x="40" y="8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5" name="Freeform 150"/>
            <p:cNvSpPr>
              <a:spLocks/>
            </p:cNvSpPr>
            <p:nvPr/>
          </p:nvSpPr>
          <p:spPr bwMode="auto">
            <a:xfrm>
              <a:off x="8475333" y="5396017"/>
              <a:ext cx="94167" cy="156944"/>
            </a:xfrm>
            <a:custGeom>
              <a:avLst/>
              <a:gdLst>
                <a:gd name="T0" fmla="*/ 8 w 48"/>
                <a:gd name="T1" fmla="*/ 0 h 80"/>
                <a:gd name="T2" fmla="*/ 48 w 48"/>
                <a:gd name="T3" fmla="*/ 40 h 80"/>
                <a:gd name="T4" fmla="*/ 8 w 48"/>
                <a:gd name="T5" fmla="*/ 80 h 80"/>
                <a:gd name="T6" fmla="*/ 0 w 48"/>
                <a:gd name="T7" fmla="*/ 80 h 80"/>
                <a:gd name="T8" fmla="*/ 0 w 48"/>
                <a:gd name="T9" fmla="*/ 0 h 80"/>
                <a:gd name="T10" fmla="*/ 8 w 48"/>
                <a:gd name="T1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80">
                  <a:moveTo>
                    <a:pt x="8" y="0"/>
                  </a:moveTo>
                  <a:cubicBezTo>
                    <a:pt x="30" y="0"/>
                    <a:pt x="48" y="18"/>
                    <a:pt x="48" y="40"/>
                  </a:cubicBezTo>
                  <a:cubicBezTo>
                    <a:pt x="48" y="62"/>
                    <a:pt x="30" y="80"/>
                    <a:pt x="8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8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6" name="Freeform 151"/>
            <p:cNvSpPr>
              <a:spLocks/>
            </p:cNvSpPr>
            <p:nvPr/>
          </p:nvSpPr>
          <p:spPr bwMode="auto">
            <a:xfrm>
              <a:off x="8178887" y="5225123"/>
              <a:ext cx="296449" cy="195307"/>
            </a:xfrm>
            <a:custGeom>
              <a:avLst/>
              <a:gdLst>
                <a:gd name="T0" fmla="*/ 0 w 152"/>
                <a:gd name="T1" fmla="*/ 100 h 100"/>
                <a:gd name="T2" fmla="*/ 0 w 152"/>
                <a:gd name="T3" fmla="*/ 64 h 100"/>
                <a:gd name="T4" fmla="*/ 76 w 152"/>
                <a:gd name="T5" fmla="*/ 0 h 100"/>
                <a:gd name="T6" fmla="*/ 152 w 152"/>
                <a:gd name="T7" fmla="*/ 64 h 100"/>
                <a:gd name="T8" fmla="*/ 152 w 152"/>
                <a:gd name="T9" fmla="*/ 8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00">
                  <a:moveTo>
                    <a:pt x="0" y="100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0"/>
                    <a:pt x="76" y="0"/>
                  </a:cubicBezTo>
                  <a:cubicBezTo>
                    <a:pt x="152" y="0"/>
                    <a:pt x="152" y="64"/>
                    <a:pt x="152" y="64"/>
                  </a:cubicBezTo>
                  <a:cubicBezTo>
                    <a:pt x="152" y="88"/>
                    <a:pt x="152" y="88"/>
                    <a:pt x="152" y="88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7" name="Freeform 152"/>
            <p:cNvSpPr>
              <a:spLocks/>
            </p:cNvSpPr>
            <p:nvPr/>
          </p:nvSpPr>
          <p:spPr bwMode="auto">
            <a:xfrm>
              <a:off x="8297466" y="5552959"/>
              <a:ext cx="177870" cy="87192"/>
            </a:xfrm>
            <a:custGeom>
              <a:avLst/>
              <a:gdLst>
                <a:gd name="T0" fmla="*/ 51 w 51"/>
                <a:gd name="T1" fmla="*/ 0 h 25"/>
                <a:gd name="T2" fmla="*/ 51 w 51"/>
                <a:gd name="T3" fmla="*/ 11 h 25"/>
                <a:gd name="T4" fmla="*/ 18 w 51"/>
                <a:gd name="T5" fmla="*/ 25 h 25"/>
                <a:gd name="T6" fmla="*/ 0 w 51"/>
                <a:gd name="T7" fmla="*/ 25 h 25"/>
                <a:gd name="T8" fmla="*/ 0 w 51"/>
                <a:gd name="T9" fmla="*/ 16 h 25"/>
                <a:gd name="T10" fmla="*/ 18 w 51"/>
                <a:gd name="T11" fmla="*/ 16 h 25"/>
                <a:gd name="T12" fmla="*/ 18 w 51"/>
                <a:gd name="T13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25">
                  <a:moveTo>
                    <a:pt x="51" y="0"/>
                  </a:moveTo>
                  <a:lnTo>
                    <a:pt x="51" y="11"/>
                  </a:lnTo>
                  <a:lnTo>
                    <a:pt x="18" y="25"/>
                  </a:lnTo>
                  <a:lnTo>
                    <a:pt x="0" y="25"/>
                  </a:lnTo>
                  <a:lnTo>
                    <a:pt x="0" y="16"/>
                  </a:lnTo>
                  <a:lnTo>
                    <a:pt x="18" y="16"/>
                  </a:lnTo>
                  <a:lnTo>
                    <a:pt x="18" y="22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95" name="组合 1194"/>
          <p:cNvGrpSpPr/>
          <p:nvPr/>
        </p:nvGrpSpPr>
        <p:grpSpPr>
          <a:xfrm>
            <a:off x="9085668" y="5186760"/>
            <a:ext cx="481292" cy="484781"/>
            <a:chOff x="9085668" y="5186760"/>
            <a:chExt cx="481292" cy="484781"/>
          </a:xfrm>
        </p:grpSpPr>
        <p:sp>
          <p:nvSpPr>
            <p:cNvPr id="1008" name="Freeform 153"/>
            <p:cNvSpPr>
              <a:spLocks/>
            </p:cNvSpPr>
            <p:nvPr/>
          </p:nvSpPr>
          <p:spPr bwMode="auto">
            <a:xfrm>
              <a:off x="9085668" y="5186760"/>
              <a:ext cx="209257" cy="209257"/>
            </a:xfrm>
            <a:custGeom>
              <a:avLst/>
              <a:gdLst>
                <a:gd name="T0" fmla="*/ 29 w 60"/>
                <a:gd name="T1" fmla="*/ 0 h 60"/>
                <a:gd name="T2" fmla="*/ 0 w 60"/>
                <a:gd name="T3" fmla="*/ 29 h 60"/>
                <a:gd name="T4" fmla="*/ 31 w 60"/>
                <a:gd name="T5" fmla="*/ 60 h 60"/>
                <a:gd name="T6" fmla="*/ 60 w 60"/>
                <a:gd name="T7" fmla="*/ 31 h 60"/>
                <a:gd name="T8" fmla="*/ 29 w 6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29" y="0"/>
                  </a:moveTo>
                  <a:lnTo>
                    <a:pt x="0" y="29"/>
                  </a:lnTo>
                  <a:lnTo>
                    <a:pt x="31" y="60"/>
                  </a:lnTo>
                  <a:lnTo>
                    <a:pt x="60" y="31"/>
                  </a:lnTo>
                  <a:lnTo>
                    <a:pt x="29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9" name="Freeform 154"/>
            <p:cNvSpPr>
              <a:spLocks/>
            </p:cNvSpPr>
            <p:nvPr/>
          </p:nvSpPr>
          <p:spPr bwMode="auto">
            <a:xfrm>
              <a:off x="9162396" y="5263488"/>
              <a:ext cx="404564" cy="408053"/>
            </a:xfrm>
            <a:custGeom>
              <a:avLst/>
              <a:gdLst>
                <a:gd name="T0" fmla="*/ 47 w 116"/>
                <a:gd name="T1" fmla="*/ 0 h 117"/>
                <a:gd name="T2" fmla="*/ 0 w 116"/>
                <a:gd name="T3" fmla="*/ 47 h 117"/>
                <a:gd name="T4" fmla="*/ 69 w 116"/>
                <a:gd name="T5" fmla="*/ 117 h 117"/>
                <a:gd name="T6" fmla="*/ 116 w 116"/>
                <a:gd name="T7" fmla="*/ 70 h 117"/>
                <a:gd name="T8" fmla="*/ 47 w 116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17">
                  <a:moveTo>
                    <a:pt x="47" y="0"/>
                  </a:moveTo>
                  <a:lnTo>
                    <a:pt x="0" y="47"/>
                  </a:lnTo>
                  <a:lnTo>
                    <a:pt x="69" y="117"/>
                  </a:lnTo>
                  <a:lnTo>
                    <a:pt x="116" y="70"/>
                  </a:lnTo>
                  <a:lnTo>
                    <a:pt x="47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0" name="Line 155"/>
            <p:cNvSpPr>
              <a:spLocks noChangeShapeType="1"/>
            </p:cNvSpPr>
            <p:nvPr/>
          </p:nvSpPr>
          <p:spPr bwMode="auto">
            <a:xfrm>
              <a:off x="9131006" y="5280925"/>
              <a:ext cx="69752" cy="6975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1" name="Line 156"/>
            <p:cNvSpPr>
              <a:spLocks noChangeShapeType="1"/>
            </p:cNvSpPr>
            <p:nvPr/>
          </p:nvSpPr>
          <p:spPr bwMode="auto">
            <a:xfrm>
              <a:off x="9179833" y="5232098"/>
              <a:ext cx="69752" cy="6975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96" name="组合 1195"/>
          <p:cNvGrpSpPr/>
          <p:nvPr/>
        </p:nvGrpSpPr>
        <p:grpSpPr>
          <a:xfrm>
            <a:off x="10083128" y="5263488"/>
            <a:ext cx="484780" cy="327836"/>
            <a:chOff x="10083128" y="5263488"/>
            <a:chExt cx="484780" cy="327836"/>
          </a:xfrm>
        </p:grpSpPr>
        <p:sp>
          <p:nvSpPr>
            <p:cNvPr id="1012" name="Freeform 157"/>
            <p:cNvSpPr>
              <a:spLocks/>
            </p:cNvSpPr>
            <p:nvPr/>
          </p:nvSpPr>
          <p:spPr bwMode="auto">
            <a:xfrm>
              <a:off x="10083128" y="5389042"/>
              <a:ext cx="484780" cy="202282"/>
            </a:xfrm>
            <a:custGeom>
              <a:avLst/>
              <a:gdLst>
                <a:gd name="T0" fmla="*/ 196 w 248"/>
                <a:gd name="T1" fmla="*/ 0 h 104"/>
                <a:gd name="T2" fmla="*/ 52 w 248"/>
                <a:gd name="T3" fmla="*/ 0 h 104"/>
                <a:gd name="T4" fmla="*/ 0 w 248"/>
                <a:gd name="T5" fmla="*/ 52 h 104"/>
                <a:gd name="T6" fmla="*/ 52 w 248"/>
                <a:gd name="T7" fmla="*/ 104 h 104"/>
                <a:gd name="T8" fmla="*/ 96 w 248"/>
                <a:gd name="T9" fmla="*/ 80 h 104"/>
                <a:gd name="T10" fmla="*/ 152 w 248"/>
                <a:gd name="T11" fmla="*/ 80 h 104"/>
                <a:gd name="T12" fmla="*/ 196 w 248"/>
                <a:gd name="T13" fmla="*/ 104 h 104"/>
                <a:gd name="T14" fmla="*/ 248 w 248"/>
                <a:gd name="T15" fmla="*/ 52 h 104"/>
                <a:gd name="T16" fmla="*/ 196 w 248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104">
                  <a:moveTo>
                    <a:pt x="196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23" y="0"/>
                    <a:pt x="0" y="23"/>
                    <a:pt x="0" y="52"/>
                  </a:cubicBezTo>
                  <a:cubicBezTo>
                    <a:pt x="0" y="81"/>
                    <a:pt x="23" y="104"/>
                    <a:pt x="52" y="104"/>
                  </a:cubicBezTo>
                  <a:cubicBezTo>
                    <a:pt x="70" y="104"/>
                    <a:pt x="87" y="94"/>
                    <a:pt x="96" y="80"/>
                  </a:cubicBezTo>
                  <a:cubicBezTo>
                    <a:pt x="152" y="80"/>
                    <a:pt x="152" y="80"/>
                    <a:pt x="152" y="80"/>
                  </a:cubicBezTo>
                  <a:cubicBezTo>
                    <a:pt x="161" y="94"/>
                    <a:pt x="178" y="104"/>
                    <a:pt x="196" y="104"/>
                  </a:cubicBezTo>
                  <a:cubicBezTo>
                    <a:pt x="225" y="104"/>
                    <a:pt x="248" y="81"/>
                    <a:pt x="248" y="52"/>
                  </a:cubicBezTo>
                  <a:cubicBezTo>
                    <a:pt x="248" y="23"/>
                    <a:pt x="225" y="0"/>
                    <a:pt x="196" y="0"/>
                  </a:cubicBez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3" name="Line 158"/>
            <p:cNvSpPr>
              <a:spLocks noChangeShapeType="1"/>
            </p:cNvSpPr>
            <p:nvPr/>
          </p:nvSpPr>
          <p:spPr bwMode="auto">
            <a:xfrm>
              <a:off x="10184268" y="5427405"/>
              <a:ext cx="0" cy="125554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" name="Line 159"/>
            <p:cNvSpPr>
              <a:spLocks noChangeShapeType="1"/>
            </p:cNvSpPr>
            <p:nvPr/>
          </p:nvSpPr>
          <p:spPr bwMode="auto">
            <a:xfrm flipH="1">
              <a:off x="10121491" y="5490182"/>
              <a:ext cx="125554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" name="Oval 160"/>
            <p:cNvSpPr>
              <a:spLocks noChangeArrowheads="1"/>
            </p:cNvSpPr>
            <p:nvPr/>
          </p:nvSpPr>
          <p:spPr bwMode="auto">
            <a:xfrm>
              <a:off x="10410964" y="5434380"/>
              <a:ext cx="108117" cy="111604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" name="Line 161"/>
            <p:cNvSpPr>
              <a:spLocks noChangeShapeType="1"/>
            </p:cNvSpPr>
            <p:nvPr/>
          </p:nvSpPr>
          <p:spPr bwMode="auto">
            <a:xfrm>
              <a:off x="10466766" y="5434380"/>
              <a:ext cx="0" cy="111604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" name="Line 162"/>
            <p:cNvSpPr>
              <a:spLocks noChangeShapeType="1"/>
            </p:cNvSpPr>
            <p:nvPr/>
          </p:nvSpPr>
          <p:spPr bwMode="auto">
            <a:xfrm flipH="1">
              <a:off x="10410964" y="5490182"/>
              <a:ext cx="108117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" name="Freeform 163"/>
            <p:cNvSpPr>
              <a:spLocks/>
            </p:cNvSpPr>
            <p:nvPr/>
          </p:nvSpPr>
          <p:spPr bwMode="auto">
            <a:xfrm>
              <a:off x="10323773" y="5263488"/>
              <a:ext cx="111604" cy="125554"/>
            </a:xfrm>
            <a:custGeom>
              <a:avLst/>
              <a:gdLst>
                <a:gd name="T0" fmla="*/ 0 w 32"/>
                <a:gd name="T1" fmla="*/ 36 h 36"/>
                <a:gd name="T2" fmla="*/ 0 w 32"/>
                <a:gd name="T3" fmla="*/ 23 h 36"/>
                <a:gd name="T4" fmla="*/ 32 w 32"/>
                <a:gd name="T5" fmla="*/ 23 h 36"/>
                <a:gd name="T6" fmla="*/ 32 w 32"/>
                <a:gd name="T7" fmla="*/ 7 h 36"/>
                <a:gd name="T8" fmla="*/ 9 w 32"/>
                <a:gd name="T9" fmla="*/ 7 h 36"/>
                <a:gd name="T10" fmla="*/ 9 w 32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6">
                  <a:moveTo>
                    <a:pt x="0" y="36"/>
                  </a:moveTo>
                  <a:lnTo>
                    <a:pt x="0" y="23"/>
                  </a:lnTo>
                  <a:lnTo>
                    <a:pt x="32" y="23"/>
                  </a:lnTo>
                  <a:lnTo>
                    <a:pt x="32" y="7"/>
                  </a:lnTo>
                  <a:lnTo>
                    <a:pt x="9" y="7"/>
                  </a:lnTo>
                  <a:lnTo>
                    <a:pt x="9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4" name="组合 1203"/>
          <p:cNvGrpSpPr/>
          <p:nvPr/>
        </p:nvGrpSpPr>
        <p:grpSpPr>
          <a:xfrm>
            <a:off x="1214106" y="6184220"/>
            <a:ext cx="251109" cy="484780"/>
            <a:chOff x="1214106" y="6184220"/>
            <a:chExt cx="251109" cy="484780"/>
          </a:xfrm>
        </p:grpSpPr>
        <p:sp>
          <p:nvSpPr>
            <p:cNvPr id="1019" name="Freeform 164"/>
            <p:cNvSpPr>
              <a:spLocks/>
            </p:cNvSpPr>
            <p:nvPr/>
          </p:nvSpPr>
          <p:spPr bwMode="auto">
            <a:xfrm>
              <a:off x="1214106" y="6184220"/>
              <a:ext cx="251109" cy="484780"/>
            </a:xfrm>
            <a:custGeom>
              <a:avLst/>
              <a:gdLst>
                <a:gd name="T0" fmla="*/ 128 w 128"/>
                <a:gd name="T1" fmla="*/ 64 h 248"/>
                <a:gd name="T2" fmla="*/ 64 w 128"/>
                <a:gd name="T3" fmla="*/ 0 h 248"/>
                <a:gd name="T4" fmla="*/ 0 w 128"/>
                <a:gd name="T5" fmla="*/ 64 h 248"/>
                <a:gd name="T6" fmla="*/ 0 w 128"/>
                <a:gd name="T7" fmla="*/ 184 h 248"/>
                <a:gd name="T8" fmla="*/ 64 w 128"/>
                <a:gd name="T9" fmla="*/ 248 h 248"/>
                <a:gd name="T10" fmla="*/ 128 w 128"/>
                <a:gd name="T11" fmla="*/ 184 h 248"/>
                <a:gd name="T12" fmla="*/ 128 w 128"/>
                <a:gd name="T13" fmla="*/ 6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248">
                  <a:moveTo>
                    <a:pt x="128" y="64"/>
                  </a:move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219"/>
                    <a:pt x="29" y="248"/>
                    <a:pt x="64" y="248"/>
                  </a:cubicBezTo>
                  <a:cubicBezTo>
                    <a:pt x="99" y="248"/>
                    <a:pt x="128" y="219"/>
                    <a:pt x="128" y="184"/>
                  </a:cubicBezTo>
                  <a:lnTo>
                    <a:pt x="128" y="64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" name="Line 165"/>
            <p:cNvSpPr>
              <a:spLocks noChangeShapeType="1"/>
            </p:cNvSpPr>
            <p:nvPr/>
          </p:nvSpPr>
          <p:spPr bwMode="auto">
            <a:xfrm>
              <a:off x="1339660" y="6253972"/>
              <a:ext cx="0" cy="62777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3" name="组合 1202"/>
          <p:cNvGrpSpPr/>
          <p:nvPr/>
        </p:nvGrpSpPr>
        <p:grpSpPr>
          <a:xfrm>
            <a:off x="2215054" y="6184220"/>
            <a:ext cx="247622" cy="484780"/>
            <a:chOff x="2215054" y="6184220"/>
            <a:chExt cx="247622" cy="484780"/>
          </a:xfrm>
        </p:grpSpPr>
        <p:sp>
          <p:nvSpPr>
            <p:cNvPr id="1021" name="Freeform 166"/>
            <p:cNvSpPr>
              <a:spLocks/>
            </p:cNvSpPr>
            <p:nvPr/>
          </p:nvSpPr>
          <p:spPr bwMode="auto">
            <a:xfrm>
              <a:off x="2215054" y="6184220"/>
              <a:ext cx="247622" cy="484780"/>
            </a:xfrm>
            <a:custGeom>
              <a:avLst/>
              <a:gdLst>
                <a:gd name="T0" fmla="*/ 128 w 128"/>
                <a:gd name="T1" fmla="*/ 64 h 248"/>
                <a:gd name="T2" fmla="*/ 64 w 128"/>
                <a:gd name="T3" fmla="*/ 0 h 248"/>
                <a:gd name="T4" fmla="*/ 0 w 128"/>
                <a:gd name="T5" fmla="*/ 64 h 248"/>
                <a:gd name="T6" fmla="*/ 0 w 128"/>
                <a:gd name="T7" fmla="*/ 184 h 248"/>
                <a:gd name="T8" fmla="*/ 64 w 128"/>
                <a:gd name="T9" fmla="*/ 248 h 248"/>
                <a:gd name="T10" fmla="*/ 128 w 128"/>
                <a:gd name="T11" fmla="*/ 184 h 248"/>
                <a:gd name="T12" fmla="*/ 128 w 128"/>
                <a:gd name="T13" fmla="*/ 6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248">
                  <a:moveTo>
                    <a:pt x="128" y="64"/>
                  </a:moveTo>
                  <a:cubicBezTo>
                    <a:pt x="128" y="29"/>
                    <a:pt x="99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219"/>
                    <a:pt x="29" y="248"/>
                    <a:pt x="64" y="248"/>
                  </a:cubicBezTo>
                  <a:cubicBezTo>
                    <a:pt x="99" y="248"/>
                    <a:pt x="128" y="219"/>
                    <a:pt x="128" y="184"/>
                  </a:cubicBezTo>
                  <a:lnTo>
                    <a:pt x="128" y="64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" name="Line 167"/>
            <p:cNvSpPr>
              <a:spLocks noChangeShapeType="1"/>
            </p:cNvSpPr>
            <p:nvPr/>
          </p:nvSpPr>
          <p:spPr bwMode="auto">
            <a:xfrm>
              <a:off x="2337120" y="6184220"/>
              <a:ext cx="0" cy="156944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" name="Line 168"/>
            <p:cNvSpPr>
              <a:spLocks noChangeShapeType="1"/>
            </p:cNvSpPr>
            <p:nvPr/>
          </p:nvSpPr>
          <p:spPr bwMode="auto">
            <a:xfrm>
              <a:off x="2215054" y="6341161"/>
              <a:ext cx="24762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2" name="组合 1201"/>
          <p:cNvGrpSpPr/>
          <p:nvPr/>
        </p:nvGrpSpPr>
        <p:grpSpPr>
          <a:xfrm>
            <a:off x="3093935" y="6184220"/>
            <a:ext cx="484780" cy="484780"/>
            <a:chOff x="3093935" y="6184220"/>
            <a:chExt cx="484780" cy="484780"/>
          </a:xfrm>
        </p:grpSpPr>
        <p:sp>
          <p:nvSpPr>
            <p:cNvPr id="1024" name="Freeform 169"/>
            <p:cNvSpPr>
              <a:spLocks/>
            </p:cNvSpPr>
            <p:nvPr/>
          </p:nvSpPr>
          <p:spPr bwMode="auto">
            <a:xfrm>
              <a:off x="3093935" y="6184220"/>
              <a:ext cx="484780" cy="484780"/>
            </a:xfrm>
            <a:custGeom>
              <a:avLst/>
              <a:gdLst>
                <a:gd name="T0" fmla="*/ 139 w 139"/>
                <a:gd name="T1" fmla="*/ 139 h 139"/>
                <a:gd name="T2" fmla="*/ 0 w 139"/>
                <a:gd name="T3" fmla="*/ 139 h 139"/>
                <a:gd name="T4" fmla="*/ 0 w 139"/>
                <a:gd name="T5" fmla="*/ 0 h 139"/>
                <a:gd name="T6" fmla="*/ 112 w 139"/>
                <a:gd name="T7" fmla="*/ 0 h 139"/>
                <a:gd name="T8" fmla="*/ 139 w 139"/>
                <a:gd name="T9" fmla="*/ 27 h 139"/>
                <a:gd name="T10" fmla="*/ 139 w 139"/>
                <a:gd name="T11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" h="139">
                  <a:moveTo>
                    <a:pt x="139" y="139"/>
                  </a:moveTo>
                  <a:lnTo>
                    <a:pt x="0" y="139"/>
                  </a:lnTo>
                  <a:lnTo>
                    <a:pt x="0" y="0"/>
                  </a:lnTo>
                  <a:lnTo>
                    <a:pt x="112" y="0"/>
                  </a:lnTo>
                  <a:lnTo>
                    <a:pt x="139" y="27"/>
                  </a:lnTo>
                  <a:lnTo>
                    <a:pt x="139" y="139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Rectangle 170"/>
            <p:cNvSpPr>
              <a:spLocks noChangeArrowheads="1"/>
            </p:cNvSpPr>
            <p:nvPr/>
          </p:nvSpPr>
          <p:spPr bwMode="auto">
            <a:xfrm>
              <a:off x="3142762" y="6417889"/>
              <a:ext cx="390614" cy="251109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Line 171"/>
            <p:cNvSpPr>
              <a:spLocks noChangeShapeType="1"/>
            </p:cNvSpPr>
            <p:nvPr/>
          </p:nvSpPr>
          <p:spPr bwMode="auto">
            <a:xfrm>
              <a:off x="3195075" y="6480666"/>
              <a:ext cx="28249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Line 172"/>
            <p:cNvSpPr>
              <a:spLocks noChangeShapeType="1"/>
            </p:cNvSpPr>
            <p:nvPr/>
          </p:nvSpPr>
          <p:spPr bwMode="auto">
            <a:xfrm>
              <a:off x="3195075" y="6543443"/>
              <a:ext cx="28249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Line 173"/>
            <p:cNvSpPr>
              <a:spLocks noChangeShapeType="1"/>
            </p:cNvSpPr>
            <p:nvPr/>
          </p:nvSpPr>
          <p:spPr bwMode="auto">
            <a:xfrm>
              <a:off x="3195075" y="6606221"/>
              <a:ext cx="28249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Rectangle 174"/>
            <p:cNvSpPr>
              <a:spLocks noChangeArrowheads="1"/>
            </p:cNvSpPr>
            <p:nvPr/>
          </p:nvSpPr>
          <p:spPr bwMode="auto">
            <a:xfrm>
              <a:off x="3205539" y="6184220"/>
              <a:ext cx="265059" cy="149969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Rectangle 175"/>
            <p:cNvSpPr>
              <a:spLocks noChangeArrowheads="1"/>
            </p:cNvSpPr>
            <p:nvPr/>
          </p:nvSpPr>
          <p:spPr bwMode="auto">
            <a:xfrm>
              <a:off x="3383406" y="6215607"/>
              <a:ext cx="38365" cy="87192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1" name="组合 1200"/>
          <p:cNvGrpSpPr/>
          <p:nvPr/>
        </p:nvGrpSpPr>
        <p:grpSpPr>
          <a:xfrm>
            <a:off x="4140221" y="6184220"/>
            <a:ext cx="404564" cy="484778"/>
            <a:chOff x="4140221" y="6184220"/>
            <a:chExt cx="404564" cy="484778"/>
          </a:xfrm>
        </p:grpSpPr>
        <p:sp>
          <p:nvSpPr>
            <p:cNvPr id="1031" name="Freeform 176"/>
            <p:cNvSpPr>
              <a:spLocks/>
            </p:cNvSpPr>
            <p:nvPr/>
          </p:nvSpPr>
          <p:spPr bwMode="auto">
            <a:xfrm>
              <a:off x="4140221" y="6613196"/>
              <a:ext cx="404564" cy="55802"/>
            </a:xfrm>
            <a:custGeom>
              <a:avLst/>
              <a:gdLst>
                <a:gd name="T0" fmla="*/ 208 w 208"/>
                <a:gd name="T1" fmla="*/ 0 h 28"/>
                <a:gd name="T2" fmla="*/ 104 w 208"/>
                <a:gd name="T3" fmla="*/ 28 h 28"/>
                <a:gd name="T4" fmla="*/ 0 w 20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8" h="28">
                  <a:moveTo>
                    <a:pt x="208" y="0"/>
                  </a:moveTo>
                  <a:cubicBezTo>
                    <a:pt x="208" y="15"/>
                    <a:pt x="161" y="28"/>
                    <a:pt x="104" y="28"/>
                  </a:cubicBezTo>
                  <a:cubicBezTo>
                    <a:pt x="47" y="28"/>
                    <a:pt x="0" y="15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Freeform 177"/>
            <p:cNvSpPr>
              <a:spLocks/>
            </p:cNvSpPr>
            <p:nvPr/>
          </p:nvSpPr>
          <p:spPr bwMode="auto">
            <a:xfrm>
              <a:off x="4140221" y="6487642"/>
              <a:ext cx="404564" cy="55802"/>
            </a:xfrm>
            <a:custGeom>
              <a:avLst/>
              <a:gdLst>
                <a:gd name="T0" fmla="*/ 208 w 208"/>
                <a:gd name="T1" fmla="*/ 0 h 28"/>
                <a:gd name="T2" fmla="*/ 104 w 208"/>
                <a:gd name="T3" fmla="*/ 28 h 28"/>
                <a:gd name="T4" fmla="*/ 0 w 20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8" h="28">
                  <a:moveTo>
                    <a:pt x="208" y="0"/>
                  </a:moveTo>
                  <a:cubicBezTo>
                    <a:pt x="208" y="15"/>
                    <a:pt x="161" y="28"/>
                    <a:pt x="104" y="28"/>
                  </a:cubicBezTo>
                  <a:cubicBezTo>
                    <a:pt x="47" y="28"/>
                    <a:pt x="0" y="15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Freeform 178"/>
            <p:cNvSpPr>
              <a:spLocks/>
            </p:cNvSpPr>
            <p:nvPr/>
          </p:nvSpPr>
          <p:spPr bwMode="auto">
            <a:xfrm>
              <a:off x="4140221" y="6365576"/>
              <a:ext cx="404564" cy="52315"/>
            </a:xfrm>
            <a:custGeom>
              <a:avLst/>
              <a:gdLst>
                <a:gd name="T0" fmla="*/ 208 w 208"/>
                <a:gd name="T1" fmla="*/ 0 h 28"/>
                <a:gd name="T2" fmla="*/ 104 w 208"/>
                <a:gd name="T3" fmla="*/ 28 h 28"/>
                <a:gd name="T4" fmla="*/ 0 w 20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8" h="28">
                  <a:moveTo>
                    <a:pt x="208" y="0"/>
                  </a:moveTo>
                  <a:cubicBezTo>
                    <a:pt x="208" y="15"/>
                    <a:pt x="161" y="28"/>
                    <a:pt x="104" y="28"/>
                  </a:cubicBezTo>
                  <a:cubicBezTo>
                    <a:pt x="47" y="28"/>
                    <a:pt x="0" y="15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" name="Oval 179"/>
            <p:cNvSpPr>
              <a:spLocks noChangeArrowheads="1"/>
            </p:cNvSpPr>
            <p:nvPr/>
          </p:nvSpPr>
          <p:spPr bwMode="auto">
            <a:xfrm>
              <a:off x="4140221" y="6184220"/>
              <a:ext cx="404564" cy="108117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Line 180"/>
            <p:cNvSpPr>
              <a:spLocks noChangeShapeType="1"/>
            </p:cNvSpPr>
            <p:nvPr/>
          </p:nvSpPr>
          <p:spPr bwMode="auto">
            <a:xfrm>
              <a:off x="4140221" y="6240022"/>
              <a:ext cx="0" cy="373177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Line 181"/>
            <p:cNvSpPr>
              <a:spLocks noChangeShapeType="1"/>
            </p:cNvSpPr>
            <p:nvPr/>
          </p:nvSpPr>
          <p:spPr bwMode="auto">
            <a:xfrm>
              <a:off x="4544785" y="6240022"/>
              <a:ext cx="0" cy="373177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0" name="组合 1199"/>
          <p:cNvGrpSpPr/>
          <p:nvPr/>
        </p:nvGrpSpPr>
        <p:grpSpPr>
          <a:xfrm>
            <a:off x="5123730" y="6184220"/>
            <a:ext cx="422003" cy="484780"/>
            <a:chOff x="5123730" y="6184220"/>
            <a:chExt cx="422003" cy="484780"/>
          </a:xfrm>
        </p:grpSpPr>
        <p:sp>
          <p:nvSpPr>
            <p:cNvPr id="1037" name="Freeform 182"/>
            <p:cNvSpPr>
              <a:spLocks/>
            </p:cNvSpPr>
            <p:nvPr/>
          </p:nvSpPr>
          <p:spPr bwMode="auto">
            <a:xfrm>
              <a:off x="5123730" y="6184220"/>
              <a:ext cx="422003" cy="313886"/>
            </a:xfrm>
            <a:custGeom>
              <a:avLst/>
              <a:gdLst>
                <a:gd name="T0" fmla="*/ 0 w 121"/>
                <a:gd name="T1" fmla="*/ 90 h 90"/>
                <a:gd name="T2" fmla="*/ 13 w 121"/>
                <a:gd name="T3" fmla="*/ 0 h 90"/>
                <a:gd name="T4" fmla="*/ 107 w 121"/>
                <a:gd name="T5" fmla="*/ 0 h 90"/>
                <a:gd name="T6" fmla="*/ 121 w 121"/>
                <a:gd name="T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90">
                  <a:moveTo>
                    <a:pt x="0" y="90"/>
                  </a:moveTo>
                  <a:lnTo>
                    <a:pt x="13" y="0"/>
                  </a:lnTo>
                  <a:lnTo>
                    <a:pt x="107" y="0"/>
                  </a:lnTo>
                  <a:lnTo>
                    <a:pt x="121" y="9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Rectangle 183"/>
            <p:cNvSpPr>
              <a:spLocks noChangeArrowheads="1"/>
            </p:cNvSpPr>
            <p:nvPr/>
          </p:nvSpPr>
          <p:spPr bwMode="auto">
            <a:xfrm>
              <a:off x="5123730" y="6498105"/>
              <a:ext cx="422003" cy="170895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Oval 184"/>
            <p:cNvSpPr>
              <a:spLocks noChangeArrowheads="1"/>
            </p:cNvSpPr>
            <p:nvPr/>
          </p:nvSpPr>
          <p:spPr bwMode="auto">
            <a:xfrm>
              <a:off x="5434128" y="6557394"/>
              <a:ext cx="48827" cy="48827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99" name="组合 1198"/>
          <p:cNvGrpSpPr/>
          <p:nvPr/>
        </p:nvGrpSpPr>
        <p:grpSpPr>
          <a:xfrm>
            <a:off x="6121190" y="6184220"/>
            <a:ext cx="422003" cy="484780"/>
            <a:chOff x="6121190" y="6184220"/>
            <a:chExt cx="422003" cy="484780"/>
          </a:xfrm>
        </p:grpSpPr>
        <p:sp>
          <p:nvSpPr>
            <p:cNvPr id="1040" name="Freeform 185"/>
            <p:cNvSpPr>
              <a:spLocks/>
            </p:cNvSpPr>
            <p:nvPr/>
          </p:nvSpPr>
          <p:spPr bwMode="auto">
            <a:xfrm>
              <a:off x="6121190" y="6184220"/>
              <a:ext cx="422003" cy="313886"/>
            </a:xfrm>
            <a:custGeom>
              <a:avLst/>
              <a:gdLst>
                <a:gd name="T0" fmla="*/ 0 w 121"/>
                <a:gd name="T1" fmla="*/ 90 h 90"/>
                <a:gd name="T2" fmla="*/ 13 w 121"/>
                <a:gd name="T3" fmla="*/ 0 h 90"/>
                <a:gd name="T4" fmla="*/ 107 w 121"/>
                <a:gd name="T5" fmla="*/ 0 h 90"/>
                <a:gd name="T6" fmla="*/ 121 w 121"/>
                <a:gd name="T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90">
                  <a:moveTo>
                    <a:pt x="0" y="90"/>
                  </a:moveTo>
                  <a:lnTo>
                    <a:pt x="13" y="0"/>
                  </a:lnTo>
                  <a:lnTo>
                    <a:pt x="107" y="0"/>
                  </a:lnTo>
                  <a:lnTo>
                    <a:pt x="121" y="9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Rectangle 186"/>
            <p:cNvSpPr>
              <a:spLocks noChangeArrowheads="1"/>
            </p:cNvSpPr>
            <p:nvPr/>
          </p:nvSpPr>
          <p:spPr bwMode="auto">
            <a:xfrm>
              <a:off x="6121190" y="6498105"/>
              <a:ext cx="422003" cy="170895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Oval 187"/>
            <p:cNvSpPr>
              <a:spLocks noChangeArrowheads="1"/>
            </p:cNvSpPr>
            <p:nvPr/>
          </p:nvSpPr>
          <p:spPr bwMode="auto">
            <a:xfrm>
              <a:off x="6431587" y="6557394"/>
              <a:ext cx="48827" cy="48827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Freeform 188"/>
            <p:cNvSpPr>
              <a:spLocks/>
            </p:cNvSpPr>
            <p:nvPr/>
          </p:nvSpPr>
          <p:spPr bwMode="auto">
            <a:xfrm>
              <a:off x="6271157" y="6355112"/>
              <a:ext cx="122068" cy="62777"/>
            </a:xfrm>
            <a:custGeom>
              <a:avLst/>
              <a:gdLst>
                <a:gd name="T0" fmla="*/ 35 w 35"/>
                <a:gd name="T1" fmla="*/ 0 h 18"/>
                <a:gd name="T2" fmla="*/ 17 w 35"/>
                <a:gd name="T3" fmla="*/ 18 h 18"/>
                <a:gd name="T4" fmla="*/ 0 w 3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18">
                  <a:moveTo>
                    <a:pt x="35" y="0"/>
                  </a:moveTo>
                  <a:lnTo>
                    <a:pt x="17" y="18"/>
                  </a:lnTo>
                  <a:lnTo>
                    <a:pt x="0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Line 189"/>
            <p:cNvSpPr>
              <a:spLocks noChangeShapeType="1"/>
            </p:cNvSpPr>
            <p:nvPr/>
          </p:nvSpPr>
          <p:spPr bwMode="auto">
            <a:xfrm flipV="1">
              <a:off x="6330447" y="6260947"/>
              <a:ext cx="0" cy="156944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43" name="组合 2742"/>
          <p:cNvGrpSpPr/>
          <p:nvPr/>
        </p:nvGrpSpPr>
        <p:grpSpPr>
          <a:xfrm>
            <a:off x="9085668" y="4311366"/>
            <a:ext cx="481292" cy="237158"/>
            <a:chOff x="9085668" y="4311366"/>
            <a:chExt cx="481292" cy="237158"/>
          </a:xfrm>
        </p:grpSpPr>
        <p:sp>
          <p:nvSpPr>
            <p:cNvPr id="1045" name="Oval 190"/>
            <p:cNvSpPr>
              <a:spLocks noChangeArrowheads="1"/>
            </p:cNvSpPr>
            <p:nvPr/>
          </p:nvSpPr>
          <p:spPr bwMode="auto">
            <a:xfrm>
              <a:off x="9085668" y="4311366"/>
              <a:ext cx="481292" cy="237158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Oval 191"/>
            <p:cNvSpPr>
              <a:spLocks noChangeArrowheads="1"/>
            </p:cNvSpPr>
            <p:nvPr/>
          </p:nvSpPr>
          <p:spPr bwMode="auto">
            <a:xfrm>
              <a:off x="9270511" y="4374143"/>
              <a:ext cx="111604" cy="111604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42" name="组合 2741"/>
          <p:cNvGrpSpPr/>
          <p:nvPr/>
        </p:nvGrpSpPr>
        <p:grpSpPr>
          <a:xfrm>
            <a:off x="10083128" y="4252077"/>
            <a:ext cx="484780" cy="355737"/>
            <a:chOff x="10083128" y="4252077"/>
            <a:chExt cx="484780" cy="355737"/>
          </a:xfrm>
        </p:grpSpPr>
        <p:sp>
          <p:nvSpPr>
            <p:cNvPr id="1047" name="Oval 192"/>
            <p:cNvSpPr>
              <a:spLocks noChangeArrowheads="1"/>
            </p:cNvSpPr>
            <p:nvPr/>
          </p:nvSpPr>
          <p:spPr bwMode="auto">
            <a:xfrm>
              <a:off x="10083128" y="4311366"/>
              <a:ext cx="484780" cy="237158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Oval 193"/>
            <p:cNvSpPr>
              <a:spLocks noChangeArrowheads="1"/>
            </p:cNvSpPr>
            <p:nvPr/>
          </p:nvSpPr>
          <p:spPr bwMode="auto">
            <a:xfrm>
              <a:off x="10271460" y="4374143"/>
              <a:ext cx="108117" cy="111604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Line 194"/>
            <p:cNvSpPr>
              <a:spLocks noChangeShapeType="1"/>
            </p:cNvSpPr>
            <p:nvPr/>
          </p:nvSpPr>
          <p:spPr bwMode="auto">
            <a:xfrm flipV="1">
              <a:off x="10145905" y="4252077"/>
              <a:ext cx="359226" cy="355737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98" name="组合 1197"/>
          <p:cNvGrpSpPr/>
          <p:nvPr/>
        </p:nvGrpSpPr>
        <p:grpSpPr>
          <a:xfrm>
            <a:off x="7118650" y="6184220"/>
            <a:ext cx="422003" cy="484780"/>
            <a:chOff x="7118650" y="6184220"/>
            <a:chExt cx="422003" cy="484780"/>
          </a:xfrm>
        </p:grpSpPr>
        <p:sp>
          <p:nvSpPr>
            <p:cNvPr id="1050" name="Freeform 195"/>
            <p:cNvSpPr>
              <a:spLocks/>
            </p:cNvSpPr>
            <p:nvPr/>
          </p:nvSpPr>
          <p:spPr bwMode="auto">
            <a:xfrm>
              <a:off x="7118650" y="6184220"/>
              <a:ext cx="422003" cy="313886"/>
            </a:xfrm>
            <a:custGeom>
              <a:avLst/>
              <a:gdLst>
                <a:gd name="T0" fmla="*/ 0 w 121"/>
                <a:gd name="T1" fmla="*/ 90 h 90"/>
                <a:gd name="T2" fmla="*/ 14 w 121"/>
                <a:gd name="T3" fmla="*/ 0 h 90"/>
                <a:gd name="T4" fmla="*/ 108 w 121"/>
                <a:gd name="T5" fmla="*/ 0 h 90"/>
                <a:gd name="T6" fmla="*/ 121 w 121"/>
                <a:gd name="T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90">
                  <a:moveTo>
                    <a:pt x="0" y="90"/>
                  </a:moveTo>
                  <a:lnTo>
                    <a:pt x="14" y="0"/>
                  </a:lnTo>
                  <a:lnTo>
                    <a:pt x="108" y="0"/>
                  </a:lnTo>
                  <a:lnTo>
                    <a:pt x="121" y="9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Rectangle 196"/>
            <p:cNvSpPr>
              <a:spLocks noChangeArrowheads="1"/>
            </p:cNvSpPr>
            <p:nvPr/>
          </p:nvSpPr>
          <p:spPr bwMode="auto">
            <a:xfrm>
              <a:off x="7118650" y="6498105"/>
              <a:ext cx="422003" cy="170895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Oval 197"/>
            <p:cNvSpPr>
              <a:spLocks noChangeArrowheads="1"/>
            </p:cNvSpPr>
            <p:nvPr/>
          </p:nvSpPr>
          <p:spPr bwMode="auto">
            <a:xfrm>
              <a:off x="7432536" y="6557394"/>
              <a:ext cx="45340" cy="48827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Freeform 198"/>
            <p:cNvSpPr>
              <a:spLocks/>
            </p:cNvSpPr>
            <p:nvPr/>
          </p:nvSpPr>
          <p:spPr bwMode="auto">
            <a:xfrm>
              <a:off x="7268616" y="6271409"/>
              <a:ext cx="125554" cy="62777"/>
            </a:xfrm>
            <a:custGeom>
              <a:avLst/>
              <a:gdLst>
                <a:gd name="T0" fmla="*/ 0 w 36"/>
                <a:gd name="T1" fmla="*/ 18 h 18"/>
                <a:gd name="T2" fmla="*/ 18 w 36"/>
                <a:gd name="T3" fmla="*/ 0 h 18"/>
                <a:gd name="T4" fmla="*/ 36 w 36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8">
                  <a:moveTo>
                    <a:pt x="0" y="18"/>
                  </a:moveTo>
                  <a:lnTo>
                    <a:pt x="18" y="0"/>
                  </a:lnTo>
                  <a:lnTo>
                    <a:pt x="36" y="18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" name="Line 199"/>
            <p:cNvSpPr>
              <a:spLocks noChangeShapeType="1"/>
            </p:cNvSpPr>
            <p:nvPr/>
          </p:nvSpPr>
          <p:spPr bwMode="auto">
            <a:xfrm>
              <a:off x="7331394" y="6271409"/>
              <a:ext cx="0" cy="153455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97" name="组合 1196"/>
          <p:cNvGrpSpPr/>
          <p:nvPr/>
        </p:nvGrpSpPr>
        <p:grpSpPr>
          <a:xfrm>
            <a:off x="8116110" y="6184220"/>
            <a:ext cx="422003" cy="484780"/>
            <a:chOff x="8116110" y="6184220"/>
            <a:chExt cx="422003" cy="484780"/>
          </a:xfrm>
        </p:grpSpPr>
        <p:sp>
          <p:nvSpPr>
            <p:cNvPr id="1055" name="Freeform 200"/>
            <p:cNvSpPr>
              <a:spLocks/>
            </p:cNvSpPr>
            <p:nvPr/>
          </p:nvSpPr>
          <p:spPr bwMode="auto">
            <a:xfrm>
              <a:off x="8116110" y="6184220"/>
              <a:ext cx="422003" cy="313886"/>
            </a:xfrm>
            <a:custGeom>
              <a:avLst/>
              <a:gdLst>
                <a:gd name="T0" fmla="*/ 0 w 121"/>
                <a:gd name="T1" fmla="*/ 90 h 90"/>
                <a:gd name="T2" fmla="*/ 14 w 121"/>
                <a:gd name="T3" fmla="*/ 0 h 90"/>
                <a:gd name="T4" fmla="*/ 108 w 121"/>
                <a:gd name="T5" fmla="*/ 0 h 90"/>
                <a:gd name="T6" fmla="*/ 121 w 121"/>
                <a:gd name="T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90">
                  <a:moveTo>
                    <a:pt x="0" y="90"/>
                  </a:moveTo>
                  <a:lnTo>
                    <a:pt x="14" y="0"/>
                  </a:lnTo>
                  <a:lnTo>
                    <a:pt x="108" y="0"/>
                  </a:lnTo>
                  <a:lnTo>
                    <a:pt x="121" y="9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" name="Rectangle 201"/>
            <p:cNvSpPr>
              <a:spLocks noChangeArrowheads="1"/>
            </p:cNvSpPr>
            <p:nvPr/>
          </p:nvSpPr>
          <p:spPr bwMode="auto">
            <a:xfrm>
              <a:off x="8116110" y="6498105"/>
              <a:ext cx="422003" cy="170895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" name="Oval 202"/>
            <p:cNvSpPr>
              <a:spLocks noChangeArrowheads="1"/>
            </p:cNvSpPr>
            <p:nvPr/>
          </p:nvSpPr>
          <p:spPr bwMode="auto">
            <a:xfrm>
              <a:off x="8429995" y="6557394"/>
              <a:ext cx="45340" cy="48827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" name="Freeform 203"/>
            <p:cNvSpPr>
              <a:spLocks/>
            </p:cNvSpPr>
            <p:nvPr/>
          </p:nvSpPr>
          <p:spPr bwMode="auto">
            <a:xfrm>
              <a:off x="8248639" y="6292335"/>
              <a:ext cx="156944" cy="94167"/>
            </a:xfrm>
            <a:custGeom>
              <a:avLst/>
              <a:gdLst>
                <a:gd name="T0" fmla="*/ 52 w 80"/>
                <a:gd name="T1" fmla="*/ 48 h 48"/>
                <a:gd name="T2" fmla="*/ 68 w 80"/>
                <a:gd name="T3" fmla="*/ 48 h 48"/>
                <a:gd name="T4" fmla="*/ 80 w 80"/>
                <a:gd name="T5" fmla="*/ 36 h 48"/>
                <a:gd name="T6" fmla="*/ 68 w 80"/>
                <a:gd name="T7" fmla="*/ 24 h 48"/>
                <a:gd name="T8" fmla="*/ 40 w 80"/>
                <a:gd name="T9" fmla="*/ 0 h 48"/>
                <a:gd name="T10" fmla="*/ 12 w 80"/>
                <a:gd name="T11" fmla="*/ 24 h 48"/>
                <a:gd name="T12" fmla="*/ 12 w 80"/>
                <a:gd name="T13" fmla="*/ 24 h 48"/>
                <a:gd name="T14" fmla="*/ 0 w 80"/>
                <a:gd name="T15" fmla="*/ 36 h 48"/>
                <a:gd name="T16" fmla="*/ 12 w 80"/>
                <a:gd name="T17" fmla="*/ 48 h 48"/>
                <a:gd name="T18" fmla="*/ 54 w 80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48">
                  <a:moveTo>
                    <a:pt x="52" y="48"/>
                  </a:moveTo>
                  <a:cubicBezTo>
                    <a:pt x="68" y="48"/>
                    <a:pt x="68" y="48"/>
                    <a:pt x="68" y="48"/>
                  </a:cubicBezTo>
                  <a:cubicBezTo>
                    <a:pt x="76" y="48"/>
                    <a:pt x="80" y="44"/>
                    <a:pt x="80" y="36"/>
                  </a:cubicBezTo>
                  <a:cubicBezTo>
                    <a:pt x="80" y="32"/>
                    <a:pt x="76" y="24"/>
                    <a:pt x="68" y="24"/>
                  </a:cubicBezTo>
                  <a:cubicBezTo>
                    <a:pt x="68" y="10"/>
                    <a:pt x="55" y="0"/>
                    <a:pt x="40" y="0"/>
                  </a:cubicBezTo>
                  <a:cubicBezTo>
                    <a:pt x="27" y="0"/>
                    <a:pt x="14" y="12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4" y="24"/>
                    <a:pt x="0" y="32"/>
                    <a:pt x="0" y="36"/>
                  </a:cubicBezTo>
                  <a:cubicBezTo>
                    <a:pt x="0" y="44"/>
                    <a:pt x="4" y="48"/>
                    <a:pt x="12" y="48"/>
                  </a:cubicBezTo>
                  <a:cubicBezTo>
                    <a:pt x="54" y="48"/>
                    <a:pt x="54" y="48"/>
                    <a:pt x="54" y="48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26" name="组合 2725"/>
          <p:cNvGrpSpPr/>
          <p:nvPr/>
        </p:nvGrpSpPr>
        <p:grpSpPr>
          <a:xfrm>
            <a:off x="9124031" y="2183917"/>
            <a:ext cx="404564" cy="498731"/>
            <a:chOff x="9124031" y="2183917"/>
            <a:chExt cx="404564" cy="498731"/>
          </a:xfrm>
        </p:grpSpPr>
        <p:sp>
          <p:nvSpPr>
            <p:cNvPr id="1059" name="Line 223"/>
            <p:cNvSpPr>
              <a:spLocks noChangeShapeType="1"/>
            </p:cNvSpPr>
            <p:nvPr/>
          </p:nvSpPr>
          <p:spPr bwMode="auto">
            <a:xfrm>
              <a:off x="9169369" y="2333886"/>
              <a:ext cx="0" cy="34876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" name="Line 224"/>
            <p:cNvSpPr>
              <a:spLocks noChangeShapeType="1"/>
            </p:cNvSpPr>
            <p:nvPr/>
          </p:nvSpPr>
          <p:spPr bwMode="auto">
            <a:xfrm>
              <a:off x="9483255" y="2183917"/>
              <a:ext cx="0" cy="352251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Line 225"/>
            <p:cNvSpPr>
              <a:spLocks noChangeShapeType="1"/>
            </p:cNvSpPr>
            <p:nvPr/>
          </p:nvSpPr>
          <p:spPr bwMode="auto">
            <a:xfrm>
              <a:off x="9326313" y="2480366"/>
              <a:ext cx="0" cy="20228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" name="Line 226"/>
            <p:cNvSpPr>
              <a:spLocks noChangeShapeType="1"/>
            </p:cNvSpPr>
            <p:nvPr/>
          </p:nvSpPr>
          <p:spPr bwMode="auto">
            <a:xfrm>
              <a:off x="9326313" y="2183917"/>
              <a:ext cx="0" cy="20228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" name="Oval 227"/>
            <p:cNvSpPr>
              <a:spLocks noChangeArrowheads="1"/>
            </p:cNvSpPr>
            <p:nvPr/>
          </p:nvSpPr>
          <p:spPr bwMode="auto">
            <a:xfrm>
              <a:off x="9124031" y="2239719"/>
              <a:ext cx="94167" cy="94167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Oval 228"/>
            <p:cNvSpPr>
              <a:spLocks noChangeArrowheads="1"/>
            </p:cNvSpPr>
            <p:nvPr/>
          </p:nvSpPr>
          <p:spPr bwMode="auto">
            <a:xfrm>
              <a:off x="9434428" y="2536168"/>
              <a:ext cx="94167" cy="90678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Oval 229"/>
            <p:cNvSpPr>
              <a:spLocks noChangeArrowheads="1"/>
            </p:cNvSpPr>
            <p:nvPr/>
          </p:nvSpPr>
          <p:spPr bwMode="auto">
            <a:xfrm>
              <a:off x="9280973" y="2386199"/>
              <a:ext cx="94167" cy="94167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Line 230"/>
            <p:cNvSpPr>
              <a:spLocks noChangeShapeType="1"/>
            </p:cNvSpPr>
            <p:nvPr/>
          </p:nvSpPr>
          <p:spPr bwMode="auto">
            <a:xfrm>
              <a:off x="9169369" y="2183917"/>
              <a:ext cx="0" cy="5580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Line 231"/>
            <p:cNvSpPr>
              <a:spLocks noChangeShapeType="1"/>
            </p:cNvSpPr>
            <p:nvPr/>
          </p:nvSpPr>
          <p:spPr bwMode="auto">
            <a:xfrm>
              <a:off x="9483255" y="2626846"/>
              <a:ext cx="0" cy="5580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5" name="组合 1204"/>
          <p:cNvGrpSpPr/>
          <p:nvPr/>
        </p:nvGrpSpPr>
        <p:grpSpPr>
          <a:xfrm>
            <a:off x="1137378" y="195975"/>
            <a:ext cx="415026" cy="481292"/>
            <a:chOff x="1137378" y="195975"/>
            <a:chExt cx="415026" cy="481292"/>
          </a:xfrm>
        </p:grpSpPr>
        <p:sp>
          <p:nvSpPr>
            <p:cNvPr id="1068" name="Line 564"/>
            <p:cNvSpPr>
              <a:spLocks noChangeShapeType="1"/>
            </p:cNvSpPr>
            <p:nvPr/>
          </p:nvSpPr>
          <p:spPr bwMode="auto">
            <a:xfrm>
              <a:off x="1339660" y="290140"/>
              <a:ext cx="0" cy="387127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Freeform 565"/>
            <p:cNvSpPr>
              <a:spLocks/>
            </p:cNvSpPr>
            <p:nvPr/>
          </p:nvSpPr>
          <p:spPr bwMode="auto">
            <a:xfrm>
              <a:off x="1137378" y="555199"/>
              <a:ext cx="101142" cy="76728"/>
            </a:xfrm>
            <a:custGeom>
              <a:avLst/>
              <a:gdLst>
                <a:gd name="T0" fmla="*/ 29 w 29"/>
                <a:gd name="T1" fmla="*/ 6 h 22"/>
                <a:gd name="T2" fmla="*/ 7 w 29"/>
                <a:gd name="T3" fmla="*/ 0 h 22"/>
                <a:gd name="T4" fmla="*/ 0 w 2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2">
                  <a:moveTo>
                    <a:pt x="29" y="6"/>
                  </a:moveTo>
                  <a:lnTo>
                    <a:pt x="7" y="0"/>
                  </a:lnTo>
                  <a:lnTo>
                    <a:pt x="0" y="22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Freeform 566"/>
            <p:cNvSpPr>
              <a:spLocks/>
            </p:cNvSpPr>
            <p:nvPr/>
          </p:nvSpPr>
          <p:spPr bwMode="auto">
            <a:xfrm>
              <a:off x="1440800" y="555199"/>
              <a:ext cx="111604" cy="76728"/>
            </a:xfrm>
            <a:custGeom>
              <a:avLst/>
              <a:gdLst>
                <a:gd name="T0" fmla="*/ 0 w 32"/>
                <a:gd name="T1" fmla="*/ 6 h 22"/>
                <a:gd name="T2" fmla="*/ 23 w 32"/>
                <a:gd name="T3" fmla="*/ 0 h 22"/>
                <a:gd name="T4" fmla="*/ 32 w 32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2">
                  <a:moveTo>
                    <a:pt x="0" y="6"/>
                  </a:moveTo>
                  <a:lnTo>
                    <a:pt x="23" y="0"/>
                  </a:lnTo>
                  <a:lnTo>
                    <a:pt x="32" y="22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Freeform 567"/>
            <p:cNvSpPr>
              <a:spLocks/>
            </p:cNvSpPr>
            <p:nvPr/>
          </p:nvSpPr>
          <p:spPr bwMode="auto">
            <a:xfrm>
              <a:off x="1161790" y="555199"/>
              <a:ext cx="355737" cy="122068"/>
            </a:xfrm>
            <a:custGeom>
              <a:avLst/>
              <a:gdLst>
                <a:gd name="T0" fmla="*/ 182 w 182"/>
                <a:gd name="T1" fmla="*/ 0 h 64"/>
                <a:gd name="T2" fmla="*/ 91 w 182"/>
                <a:gd name="T3" fmla="*/ 64 h 64"/>
                <a:gd name="T4" fmla="*/ 0 w 182"/>
                <a:gd name="T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2" h="64">
                  <a:moveTo>
                    <a:pt x="182" y="0"/>
                  </a:moveTo>
                  <a:cubicBezTo>
                    <a:pt x="169" y="37"/>
                    <a:pt x="133" y="64"/>
                    <a:pt x="91" y="64"/>
                  </a:cubicBezTo>
                  <a:cubicBezTo>
                    <a:pt x="49" y="64"/>
                    <a:pt x="13" y="37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" name="Line 568"/>
            <p:cNvSpPr>
              <a:spLocks noChangeShapeType="1"/>
            </p:cNvSpPr>
            <p:nvPr/>
          </p:nvSpPr>
          <p:spPr bwMode="auto">
            <a:xfrm>
              <a:off x="1269908" y="321530"/>
              <a:ext cx="13950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" name="Oval 569"/>
            <p:cNvSpPr>
              <a:spLocks noChangeArrowheads="1"/>
            </p:cNvSpPr>
            <p:nvPr/>
          </p:nvSpPr>
          <p:spPr bwMode="auto">
            <a:xfrm>
              <a:off x="1294320" y="195975"/>
              <a:ext cx="94167" cy="94167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6" name="组合 1205"/>
          <p:cNvGrpSpPr/>
          <p:nvPr/>
        </p:nvGrpSpPr>
        <p:grpSpPr>
          <a:xfrm>
            <a:off x="2096473" y="195975"/>
            <a:ext cx="484781" cy="481292"/>
            <a:chOff x="2096473" y="195975"/>
            <a:chExt cx="484781" cy="481292"/>
          </a:xfrm>
        </p:grpSpPr>
        <p:sp>
          <p:nvSpPr>
            <p:cNvPr id="1074" name="Oval 570"/>
            <p:cNvSpPr>
              <a:spLocks noChangeArrowheads="1"/>
            </p:cNvSpPr>
            <p:nvPr/>
          </p:nvSpPr>
          <p:spPr bwMode="auto">
            <a:xfrm>
              <a:off x="2096473" y="195975"/>
              <a:ext cx="484780" cy="481292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" name="Oval 571"/>
            <p:cNvSpPr>
              <a:spLocks noChangeArrowheads="1"/>
            </p:cNvSpPr>
            <p:nvPr/>
          </p:nvSpPr>
          <p:spPr bwMode="auto">
            <a:xfrm>
              <a:off x="2222027" y="321530"/>
              <a:ext cx="233672" cy="233672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" name="Line 572"/>
            <p:cNvSpPr>
              <a:spLocks noChangeShapeType="1"/>
            </p:cNvSpPr>
            <p:nvPr/>
          </p:nvSpPr>
          <p:spPr bwMode="auto">
            <a:xfrm flipV="1">
              <a:off x="2291780" y="195975"/>
              <a:ext cx="0" cy="13253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Line 573"/>
            <p:cNvSpPr>
              <a:spLocks noChangeShapeType="1"/>
            </p:cNvSpPr>
            <p:nvPr/>
          </p:nvSpPr>
          <p:spPr bwMode="auto">
            <a:xfrm flipV="1">
              <a:off x="2385947" y="195975"/>
              <a:ext cx="0" cy="13253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Line 574"/>
            <p:cNvSpPr>
              <a:spLocks noChangeShapeType="1"/>
            </p:cNvSpPr>
            <p:nvPr/>
          </p:nvSpPr>
          <p:spPr bwMode="auto">
            <a:xfrm flipV="1">
              <a:off x="2291780" y="544737"/>
              <a:ext cx="0" cy="13253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Line 575"/>
            <p:cNvSpPr>
              <a:spLocks noChangeShapeType="1"/>
            </p:cNvSpPr>
            <p:nvPr/>
          </p:nvSpPr>
          <p:spPr bwMode="auto">
            <a:xfrm flipV="1">
              <a:off x="2385947" y="544737"/>
              <a:ext cx="0" cy="13253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Line 576"/>
            <p:cNvSpPr>
              <a:spLocks noChangeShapeType="1"/>
            </p:cNvSpPr>
            <p:nvPr/>
          </p:nvSpPr>
          <p:spPr bwMode="auto">
            <a:xfrm>
              <a:off x="2448724" y="391282"/>
              <a:ext cx="13253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Line 577"/>
            <p:cNvSpPr>
              <a:spLocks noChangeShapeType="1"/>
            </p:cNvSpPr>
            <p:nvPr/>
          </p:nvSpPr>
          <p:spPr bwMode="auto">
            <a:xfrm>
              <a:off x="2448724" y="485447"/>
              <a:ext cx="13253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Line 578"/>
            <p:cNvSpPr>
              <a:spLocks noChangeShapeType="1"/>
            </p:cNvSpPr>
            <p:nvPr/>
          </p:nvSpPr>
          <p:spPr bwMode="auto">
            <a:xfrm>
              <a:off x="2096473" y="391282"/>
              <a:ext cx="13253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Line 579"/>
            <p:cNvSpPr>
              <a:spLocks noChangeShapeType="1"/>
            </p:cNvSpPr>
            <p:nvPr/>
          </p:nvSpPr>
          <p:spPr bwMode="auto">
            <a:xfrm>
              <a:off x="2096473" y="485447"/>
              <a:ext cx="13253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7" name="组合 1206"/>
          <p:cNvGrpSpPr/>
          <p:nvPr/>
        </p:nvGrpSpPr>
        <p:grpSpPr>
          <a:xfrm>
            <a:off x="3125322" y="189000"/>
            <a:ext cx="422003" cy="498729"/>
            <a:chOff x="3125322" y="189000"/>
            <a:chExt cx="422003" cy="498729"/>
          </a:xfrm>
        </p:grpSpPr>
        <p:sp>
          <p:nvSpPr>
            <p:cNvPr id="1084" name="Line 580"/>
            <p:cNvSpPr>
              <a:spLocks noChangeShapeType="1"/>
            </p:cNvSpPr>
            <p:nvPr/>
          </p:nvSpPr>
          <p:spPr bwMode="auto">
            <a:xfrm>
              <a:off x="3338066" y="499397"/>
              <a:ext cx="0" cy="18833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Line 581"/>
            <p:cNvSpPr>
              <a:spLocks noChangeShapeType="1"/>
            </p:cNvSpPr>
            <p:nvPr/>
          </p:nvSpPr>
          <p:spPr bwMode="auto">
            <a:xfrm>
              <a:off x="3338066" y="189000"/>
              <a:ext cx="0" cy="184845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Line 582"/>
            <p:cNvSpPr>
              <a:spLocks noChangeShapeType="1"/>
            </p:cNvSpPr>
            <p:nvPr/>
          </p:nvSpPr>
          <p:spPr bwMode="auto">
            <a:xfrm>
              <a:off x="3383406" y="474985"/>
              <a:ext cx="163919" cy="13253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Line 583"/>
            <p:cNvSpPr>
              <a:spLocks noChangeShapeType="1"/>
            </p:cNvSpPr>
            <p:nvPr/>
          </p:nvSpPr>
          <p:spPr bwMode="auto">
            <a:xfrm>
              <a:off x="3125322" y="265728"/>
              <a:ext cx="163919" cy="13253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Line 584"/>
            <p:cNvSpPr>
              <a:spLocks noChangeShapeType="1"/>
            </p:cNvSpPr>
            <p:nvPr/>
          </p:nvSpPr>
          <p:spPr bwMode="auto">
            <a:xfrm flipV="1">
              <a:off x="3383406" y="272703"/>
              <a:ext cx="163919" cy="125554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Line 585"/>
            <p:cNvSpPr>
              <a:spLocks noChangeShapeType="1"/>
            </p:cNvSpPr>
            <p:nvPr/>
          </p:nvSpPr>
          <p:spPr bwMode="auto">
            <a:xfrm flipV="1">
              <a:off x="3125322" y="474985"/>
              <a:ext cx="163919" cy="125554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Oval 586"/>
            <p:cNvSpPr>
              <a:spLocks noChangeArrowheads="1"/>
            </p:cNvSpPr>
            <p:nvPr/>
          </p:nvSpPr>
          <p:spPr bwMode="auto">
            <a:xfrm>
              <a:off x="3275289" y="373843"/>
              <a:ext cx="125554" cy="125554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Oval 587"/>
            <p:cNvSpPr>
              <a:spLocks noChangeArrowheads="1"/>
            </p:cNvSpPr>
            <p:nvPr/>
          </p:nvSpPr>
          <p:spPr bwMode="auto">
            <a:xfrm>
              <a:off x="3149735" y="248288"/>
              <a:ext cx="373177" cy="376663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92" name="Freeform 588"/>
          <p:cNvSpPr>
            <a:spLocks/>
          </p:cNvSpPr>
          <p:nvPr/>
        </p:nvSpPr>
        <p:spPr bwMode="auto">
          <a:xfrm>
            <a:off x="4216947" y="195975"/>
            <a:ext cx="258084" cy="481292"/>
          </a:xfrm>
          <a:custGeom>
            <a:avLst/>
            <a:gdLst>
              <a:gd name="T0" fmla="*/ 52 w 74"/>
              <a:gd name="T1" fmla="*/ 0 h 138"/>
              <a:gd name="T2" fmla="*/ 0 w 74"/>
              <a:gd name="T3" fmla="*/ 80 h 138"/>
              <a:gd name="T4" fmla="*/ 32 w 74"/>
              <a:gd name="T5" fmla="*/ 80 h 138"/>
              <a:gd name="T6" fmla="*/ 16 w 74"/>
              <a:gd name="T7" fmla="*/ 138 h 138"/>
              <a:gd name="T8" fmla="*/ 74 w 74"/>
              <a:gd name="T9" fmla="*/ 58 h 138"/>
              <a:gd name="T10" fmla="*/ 43 w 74"/>
              <a:gd name="T11" fmla="*/ 58 h 138"/>
              <a:gd name="T12" fmla="*/ 52 w 74"/>
              <a:gd name="T13" fmla="*/ 0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4" h="138">
                <a:moveTo>
                  <a:pt x="52" y="0"/>
                </a:moveTo>
                <a:lnTo>
                  <a:pt x="0" y="80"/>
                </a:lnTo>
                <a:lnTo>
                  <a:pt x="32" y="80"/>
                </a:lnTo>
                <a:lnTo>
                  <a:pt x="16" y="138"/>
                </a:lnTo>
                <a:lnTo>
                  <a:pt x="74" y="58"/>
                </a:lnTo>
                <a:lnTo>
                  <a:pt x="43" y="58"/>
                </a:lnTo>
                <a:lnTo>
                  <a:pt x="52" y="0"/>
                </a:lnTo>
                <a:close/>
              </a:path>
            </a:pathLst>
          </a:custGeom>
          <a:noFill/>
          <a:ln w="6350" cap="flat">
            <a:solidFill>
              <a:srgbClr val="000000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3" name="Freeform 589"/>
          <p:cNvSpPr>
            <a:spLocks/>
          </p:cNvSpPr>
          <p:nvPr/>
        </p:nvSpPr>
        <p:spPr bwMode="auto">
          <a:xfrm>
            <a:off x="5092341" y="297115"/>
            <a:ext cx="481292" cy="279010"/>
          </a:xfrm>
          <a:custGeom>
            <a:avLst/>
            <a:gdLst>
              <a:gd name="T0" fmla="*/ 160 w 248"/>
              <a:gd name="T1" fmla="*/ 144 h 144"/>
              <a:gd name="T2" fmla="*/ 216 w 248"/>
              <a:gd name="T3" fmla="*/ 144 h 144"/>
              <a:gd name="T4" fmla="*/ 248 w 248"/>
              <a:gd name="T5" fmla="*/ 112 h 144"/>
              <a:gd name="T6" fmla="*/ 216 w 248"/>
              <a:gd name="T7" fmla="*/ 80 h 144"/>
              <a:gd name="T8" fmla="*/ 132 w 248"/>
              <a:gd name="T9" fmla="*/ 0 h 144"/>
              <a:gd name="T10" fmla="*/ 48 w 248"/>
              <a:gd name="T11" fmla="*/ 64 h 144"/>
              <a:gd name="T12" fmla="*/ 41 w 248"/>
              <a:gd name="T13" fmla="*/ 64 h 144"/>
              <a:gd name="T14" fmla="*/ 0 w 248"/>
              <a:gd name="T15" fmla="*/ 104 h 144"/>
              <a:gd name="T16" fmla="*/ 40 w 248"/>
              <a:gd name="T17" fmla="*/ 144 h 144"/>
              <a:gd name="T18" fmla="*/ 160 w 248"/>
              <a:gd name="T19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8" h="144">
                <a:moveTo>
                  <a:pt x="160" y="144"/>
                </a:moveTo>
                <a:cubicBezTo>
                  <a:pt x="216" y="144"/>
                  <a:pt x="216" y="144"/>
                  <a:pt x="216" y="144"/>
                </a:cubicBezTo>
                <a:cubicBezTo>
                  <a:pt x="234" y="144"/>
                  <a:pt x="248" y="130"/>
                  <a:pt x="248" y="112"/>
                </a:cubicBezTo>
                <a:cubicBezTo>
                  <a:pt x="248" y="94"/>
                  <a:pt x="234" y="80"/>
                  <a:pt x="216" y="80"/>
                </a:cubicBezTo>
                <a:cubicBezTo>
                  <a:pt x="216" y="36"/>
                  <a:pt x="178" y="0"/>
                  <a:pt x="132" y="0"/>
                </a:cubicBezTo>
                <a:cubicBezTo>
                  <a:pt x="92" y="0"/>
                  <a:pt x="55" y="27"/>
                  <a:pt x="48" y="64"/>
                </a:cubicBezTo>
                <a:cubicBezTo>
                  <a:pt x="48" y="64"/>
                  <a:pt x="45" y="64"/>
                  <a:pt x="41" y="64"/>
                </a:cubicBezTo>
                <a:cubicBezTo>
                  <a:pt x="19" y="64"/>
                  <a:pt x="0" y="82"/>
                  <a:pt x="0" y="104"/>
                </a:cubicBezTo>
                <a:cubicBezTo>
                  <a:pt x="0" y="126"/>
                  <a:pt x="17" y="144"/>
                  <a:pt x="40" y="144"/>
                </a:cubicBezTo>
                <a:cubicBezTo>
                  <a:pt x="160" y="144"/>
                  <a:pt x="160" y="144"/>
                  <a:pt x="160" y="144"/>
                </a:cubicBezTo>
              </a:path>
            </a:pathLst>
          </a:custGeom>
          <a:noFill/>
          <a:ln w="6350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4" name="Freeform 590"/>
          <p:cNvSpPr>
            <a:spLocks/>
          </p:cNvSpPr>
          <p:nvPr/>
        </p:nvSpPr>
        <p:spPr bwMode="auto">
          <a:xfrm>
            <a:off x="6096776" y="195975"/>
            <a:ext cx="467341" cy="474316"/>
          </a:xfrm>
          <a:custGeom>
            <a:avLst/>
            <a:gdLst>
              <a:gd name="T0" fmla="*/ 67 w 134"/>
              <a:gd name="T1" fmla="*/ 103 h 136"/>
              <a:gd name="T2" fmla="*/ 23 w 134"/>
              <a:gd name="T3" fmla="*/ 136 h 136"/>
              <a:gd name="T4" fmla="*/ 41 w 134"/>
              <a:gd name="T5" fmla="*/ 83 h 136"/>
              <a:gd name="T6" fmla="*/ 0 w 134"/>
              <a:gd name="T7" fmla="*/ 51 h 136"/>
              <a:gd name="T8" fmla="*/ 50 w 134"/>
              <a:gd name="T9" fmla="*/ 51 h 136"/>
              <a:gd name="T10" fmla="*/ 67 w 134"/>
              <a:gd name="T11" fmla="*/ 0 h 136"/>
              <a:gd name="T12" fmla="*/ 85 w 134"/>
              <a:gd name="T13" fmla="*/ 51 h 136"/>
              <a:gd name="T14" fmla="*/ 134 w 134"/>
              <a:gd name="T15" fmla="*/ 51 h 136"/>
              <a:gd name="T16" fmla="*/ 94 w 134"/>
              <a:gd name="T17" fmla="*/ 83 h 136"/>
              <a:gd name="T18" fmla="*/ 112 w 134"/>
              <a:gd name="T19" fmla="*/ 136 h 136"/>
              <a:gd name="T20" fmla="*/ 67 w 134"/>
              <a:gd name="T21" fmla="*/ 103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4" h="136">
                <a:moveTo>
                  <a:pt x="67" y="103"/>
                </a:moveTo>
                <a:lnTo>
                  <a:pt x="23" y="136"/>
                </a:lnTo>
                <a:lnTo>
                  <a:pt x="41" y="83"/>
                </a:lnTo>
                <a:lnTo>
                  <a:pt x="0" y="51"/>
                </a:lnTo>
                <a:lnTo>
                  <a:pt x="50" y="51"/>
                </a:lnTo>
                <a:lnTo>
                  <a:pt x="67" y="0"/>
                </a:lnTo>
                <a:lnTo>
                  <a:pt x="85" y="51"/>
                </a:lnTo>
                <a:lnTo>
                  <a:pt x="134" y="51"/>
                </a:lnTo>
                <a:lnTo>
                  <a:pt x="94" y="83"/>
                </a:lnTo>
                <a:lnTo>
                  <a:pt x="112" y="136"/>
                </a:lnTo>
                <a:lnTo>
                  <a:pt x="67" y="103"/>
                </a:lnTo>
                <a:close/>
              </a:path>
            </a:pathLst>
          </a:custGeom>
          <a:noFill/>
          <a:ln w="6350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208" name="组合 1207"/>
          <p:cNvGrpSpPr/>
          <p:nvPr/>
        </p:nvGrpSpPr>
        <p:grpSpPr>
          <a:xfrm>
            <a:off x="7087260" y="227363"/>
            <a:ext cx="484780" cy="422003"/>
            <a:chOff x="7087260" y="227363"/>
            <a:chExt cx="484780" cy="422003"/>
          </a:xfrm>
        </p:grpSpPr>
        <p:sp>
          <p:nvSpPr>
            <p:cNvPr id="1095" name="Freeform 591"/>
            <p:cNvSpPr>
              <a:spLocks/>
            </p:cNvSpPr>
            <p:nvPr/>
          </p:nvSpPr>
          <p:spPr bwMode="auto">
            <a:xfrm>
              <a:off x="7087260" y="227363"/>
              <a:ext cx="484780" cy="422003"/>
            </a:xfrm>
            <a:custGeom>
              <a:avLst/>
              <a:gdLst>
                <a:gd name="T0" fmla="*/ 0 w 248"/>
                <a:gd name="T1" fmla="*/ 64 h 216"/>
                <a:gd name="T2" fmla="*/ 124 w 248"/>
                <a:gd name="T3" fmla="*/ 216 h 216"/>
                <a:gd name="T4" fmla="*/ 248 w 248"/>
                <a:gd name="T5" fmla="*/ 64 h 216"/>
                <a:gd name="T6" fmla="*/ 188 w 248"/>
                <a:gd name="T7" fmla="*/ 0 h 216"/>
                <a:gd name="T8" fmla="*/ 124 w 248"/>
                <a:gd name="T9" fmla="*/ 56 h 216"/>
                <a:gd name="T10" fmla="*/ 60 w 248"/>
                <a:gd name="T11" fmla="*/ 0 h 216"/>
                <a:gd name="T12" fmla="*/ 0 w 248"/>
                <a:gd name="T13" fmla="*/ 64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8" h="216">
                  <a:moveTo>
                    <a:pt x="0" y="64"/>
                  </a:moveTo>
                  <a:cubicBezTo>
                    <a:pt x="0" y="144"/>
                    <a:pt x="124" y="216"/>
                    <a:pt x="124" y="216"/>
                  </a:cubicBezTo>
                  <a:cubicBezTo>
                    <a:pt x="124" y="216"/>
                    <a:pt x="248" y="144"/>
                    <a:pt x="248" y="64"/>
                  </a:cubicBezTo>
                  <a:cubicBezTo>
                    <a:pt x="248" y="31"/>
                    <a:pt x="224" y="0"/>
                    <a:pt x="188" y="0"/>
                  </a:cubicBezTo>
                  <a:cubicBezTo>
                    <a:pt x="155" y="0"/>
                    <a:pt x="124" y="23"/>
                    <a:pt x="124" y="56"/>
                  </a:cubicBezTo>
                  <a:cubicBezTo>
                    <a:pt x="124" y="23"/>
                    <a:pt x="93" y="0"/>
                    <a:pt x="60" y="0"/>
                  </a:cubicBezTo>
                  <a:cubicBezTo>
                    <a:pt x="24" y="0"/>
                    <a:pt x="0" y="31"/>
                    <a:pt x="0" y="64"/>
                  </a:cubicBez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" name="Freeform 592"/>
            <p:cNvSpPr>
              <a:spLocks/>
            </p:cNvSpPr>
            <p:nvPr/>
          </p:nvSpPr>
          <p:spPr bwMode="auto">
            <a:xfrm>
              <a:off x="7306979" y="321530"/>
              <a:ext cx="69752" cy="310399"/>
            </a:xfrm>
            <a:custGeom>
              <a:avLst/>
              <a:gdLst>
                <a:gd name="T0" fmla="*/ 0 w 20"/>
                <a:gd name="T1" fmla="*/ 89 h 89"/>
                <a:gd name="T2" fmla="*/ 16 w 20"/>
                <a:gd name="T3" fmla="*/ 73 h 89"/>
                <a:gd name="T4" fmla="*/ 2 w 20"/>
                <a:gd name="T5" fmla="*/ 60 h 89"/>
                <a:gd name="T6" fmla="*/ 16 w 20"/>
                <a:gd name="T7" fmla="*/ 47 h 89"/>
                <a:gd name="T8" fmla="*/ 2 w 20"/>
                <a:gd name="T9" fmla="*/ 33 h 89"/>
                <a:gd name="T10" fmla="*/ 20 w 20"/>
                <a:gd name="T11" fmla="*/ 15 h 89"/>
                <a:gd name="T12" fmla="*/ 7 w 20"/>
                <a:gd name="T13" fmla="*/ 4 h 89"/>
                <a:gd name="T14" fmla="*/ 7 w 20"/>
                <a:gd name="T15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89">
                  <a:moveTo>
                    <a:pt x="0" y="89"/>
                  </a:moveTo>
                  <a:lnTo>
                    <a:pt x="16" y="73"/>
                  </a:lnTo>
                  <a:lnTo>
                    <a:pt x="2" y="60"/>
                  </a:lnTo>
                  <a:lnTo>
                    <a:pt x="16" y="47"/>
                  </a:lnTo>
                  <a:lnTo>
                    <a:pt x="2" y="33"/>
                  </a:lnTo>
                  <a:lnTo>
                    <a:pt x="20" y="15"/>
                  </a:lnTo>
                  <a:lnTo>
                    <a:pt x="7" y="4"/>
                  </a:lnTo>
                  <a:lnTo>
                    <a:pt x="7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14" name="组合 1213"/>
          <p:cNvGrpSpPr/>
          <p:nvPr/>
        </p:nvGrpSpPr>
        <p:grpSpPr>
          <a:xfrm>
            <a:off x="8088206" y="1193435"/>
            <a:ext cx="481292" cy="484780"/>
            <a:chOff x="8088206" y="1193435"/>
            <a:chExt cx="481292" cy="484780"/>
          </a:xfrm>
        </p:grpSpPr>
        <p:sp>
          <p:nvSpPr>
            <p:cNvPr id="1097" name="Rectangle 593"/>
            <p:cNvSpPr>
              <a:spLocks noChangeArrowheads="1"/>
            </p:cNvSpPr>
            <p:nvPr/>
          </p:nvSpPr>
          <p:spPr bwMode="auto">
            <a:xfrm>
              <a:off x="8088206" y="1193435"/>
              <a:ext cx="481292" cy="484780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" name="Line 594"/>
            <p:cNvSpPr>
              <a:spLocks noChangeShapeType="1"/>
            </p:cNvSpPr>
            <p:nvPr/>
          </p:nvSpPr>
          <p:spPr bwMode="auto">
            <a:xfrm>
              <a:off x="8220736" y="1249237"/>
              <a:ext cx="0" cy="153455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Line 595"/>
            <p:cNvSpPr>
              <a:spLocks noChangeShapeType="1"/>
            </p:cNvSpPr>
            <p:nvPr/>
          </p:nvSpPr>
          <p:spPr bwMode="auto">
            <a:xfrm flipH="1">
              <a:off x="8140522" y="1325964"/>
              <a:ext cx="156944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Line 596"/>
            <p:cNvSpPr>
              <a:spLocks noChangeShapeType="1"/>
            </p:cNvSpPr>
            <p:nvPr/>
          </p:nvSpPr>
          <p:spPr bwMode="auto">
            <a:xfrm flipH="1">
              <a:off x="8360241" y="1325964"/>
              <a:ext cx="156944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Line 597"/>
            <p:cNvSpPr>
              <a:spLocks noChangeShapeType="1"/>
            </p:cNvSpPr>
            <p:nvPr/>
          </p:nvSpPr>
          <p:spPr bwMode="auto">
            <a:xfrm flipV="1">
              <a:off x="8157959" y="1482906"/>
              <a:ext cx="122068" cy="125554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Line 598"/>
            <p:cNvSpPr>
              <a:spLocks noChangeShapeType="1"/>
            </p:cNvSpPr>
            <p:nvPr/>
          </p:nvSpPr>
          <p:spPr bwMode="auto">
            <a:xfrm>
              <a:off x="8157959" y="1482906"/>
              <a:ext cx="122068" cy="125554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Line 599"/>
            <p:cNvSpPr>
              <a:spLocks noChangeShapeType="1"/>
            </p:cNvSpPr>
            <p:nvPr/>
          </p:nvSpPr>
          <p:spPr bwMode="auto">
            <a:xfrm>
              <a:off x="8360241" y="1521271"/>
              <a:ext cx="156944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" name="Line 600"/>
            <p:cNvSpPr>
              <a:spLocks noChangeShapeType="1"/>
            </p:cNvSpPr>
            <p:nvPr/>
          </p:nvSpPr>
          <p:spPr bwMode="auto">
            <a:xfrm>
              <a:off x="8360241" y="1566609"/>
              <a:ext cx="156944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9" name="组合 1208"/>
          <p:cNvGrpSpPr/>
          <p:nvPr/>
        </p:nvGrpSpPr>
        <p:grpSpPr>
          <a:xfrm>
            <a:off x="8164934" y="195975"/>
            <a:ext cx="327836" cy="481292"/>
            <a:chOff x="8164934" y="195975"/>
            <a:chExt cx="327836" cy="481292"/>
          </a:xfrm>
        </p:grpSpPr>
        <p:sp>
          <p:nvSpPr>
            <p:cNvPr id="1105" name="Freeform 601"/>
            <p:cNvSpPr>
              <a:spLocks/>
            </p:cNvSpPr>
            <p:nvPr/>
          </p:nvSpPr>
          <p:spPr bwMode="auto">
            <a:xfrm>
              <a:off x="8164934" y="195975"/>
              <a:ext cx="327836" cy="341787"/>
            </a:xfrm>
            <a:custGeom>
              <a:avLst/>
              <a:gdLst>
                <a:gd name="T0" fmla="*/ 40 w 168"/>
                <a:gd name="T1" fmla="*/ 156 h 176"/>
                <a:gd name="T2" fmla="*/ 40 w 168"/>
                <a:gd name="T3" fmla="*/ 176 h 176"/>
                <a:gd name="T4" fmla="*/ 128 w 168"/>
                <a:gd name="T5" fmla="*/ 176 h 176"/>
                <a:gd name="T6" fmla="*/ 128 w 168"/>
                <a:gd name="T7" fmla="*/ 156 h 176"/>
                <a:gd name="T8" fmla="*/ 168 w 168"/>
                <a:gd name="T9" fmla="*/ 84 h 176"/>
                <a:gd name="T10" fmla="*/ 84 w 168"/>
                <a:gd name="T11" fmla="*/ 0 h 176"/>
                <a:gd name="T12" fmla="*/ 0 w 168"/>
                <a:gd name="T13" fmla="*/ 84 h 176"/>
                <a:gd name="T14" fmla="*/ 40 w 168"/>
                <a:gd name="T15" fmla="*/ 15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76">
                  <a:moveTo>
                    <a:pt x="40" y="156"/>
                  </a:moveTo>
                  <a:cubicBezTo>
                    <a:pt x="40" y="176"/>
                    <a:pt x="40" y="176"/>
                    <a:pt x="40" y="176"/>
                  </a:cubicBezTo>
                  <a:cubicBezTo>
                    <a:pt x="128" y="176"/>
                    <a:pt x="128" y="176"/>
                    <a:pt x="128" y="176"/>
                  </a:cubicBezTo>
                  <a:cubicBezTo>
                    <a:pt x="128" y="156"/>
                    <a:pt x="128" y="156"/>
                    <a:pt x="128" y="156"/>
                  </a:cubicBezTo>
                  <a:cubicBezTo>
                    <a:pt x="152" y="141"/>
                    <a:pt x="168" y="114"/>
                    <a:pt x="168" y="84"/>
                  </a:cubicBezTo>
                  <a:cubicBezTo>
                    <a:pt x="168" y="38"/>
                    <a:pt x="130" y="0"/>
                    <a:pt x="84" y="0"/>
                  </a:cubicBezTo>
                  <a:cubicBezTo>
                    <a:pt x="38" y="0"/>
                    <a:pt x="0" y="38"/>
                    <a:pt x="0" y="84"/>
                  </a:cubicBezTo>
                  <a:cubicBezTo>
                    <a:pt x="0" y="114"/>
                    <a:pt x="16" y="141"/>
                    <a:pt x="40" y="156"/>
                  </a:cubicBez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" name="Line 602"/>
            <p:cNvSpPr>
              <a:spLocks noChangeShapeType="1"/>
            </p:cNvSpPr>
            <p:nvPr/>
          </p:nvSpPr>
          <p:spPr bwMode="auto">
            <a:xfrm flipH="1" flipV="1">
              <a:off x="8273051" y="384307"/>
              <a:ext cx="24414" cy="153455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" name="Line 603"/>
            <p:cNvSpPr>
              <a:spLocks noChangeShapeType="1"/>
            </p:cNvSpPr>
            <p:nvPr/>
          </p:nvSpPr>
          <p:spPr bwMode="auto">
            <a:xfrm flipV="1">
              <a:off x="8360241" y="384307"/>
              <a:ext cx="24414" cy="153455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" name="Freeform 604"/>
            <p:cNvSpPr>
              <a:spLocks/>
            </p:cNvSpPr>
            <p:nvPr/>
          </p:nvSpPr>
          <p:spPr bwMode="auto">
            <a:xfrm>
              <a:off x="8273051" y="391282"/>
              <a:ext cx="111604" cy="20926"/>
            </a:xfrm>
            <a:custGeom>
              <a:avLst/>
              <a:gdLst>
                <a:gd name="T0" fmla="*/ 0 w 32"/>
                <a:gd name="T1" fmla="*/ 0 h 6"/>
                <a:gd name="T2" fmla="*/ 9 w 32"/>
                <a:gd name="T3" fmla="*/ 6 h 6"/>
                <a:gd name="T4" fmla="*/ 16 w 32"/>
                <a:gd name="T5" fmla="*/ 0 h 6"/>
                <a:gd name="T6" fmla="*/ 23 w 32"/>
                <a:gd name="T7" fmla="*/ 6 h 6"/>
                <a:gd name="T8" fmla="*/ 32 w 3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">
                  <a:moveTo>
                    <a:pt x="0" y="0"/>
                  </a:moveTo>
                  <a:lnTo>
                    <a:pt x="9" y="6"/>
                  </a:lnTo>
                  <a:lnTo>
                    <a:pt x="16" y="0"/>
                  </a:lnTo>
                  <a:lnTo>
                    <a:pt x="23" y="6"/>
                  </a:lnTo>
                  <a:lnTo>
                    <a:pt x="32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" name="Rectangle 605"/>
            <p:cNvSpPr>
              <a:spLocks noChangeArrowheads="1"/>
            </p:cNvSpPr>
            <p:nvPr/>
          </p:nvSpPr>
          <p:spPr bwMode="auto">
            <a:xfrm>
              <a:off x="8241662" y="537762"/>
              <a:ext cx="170895" cy="48827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Rectangle 606"/>
            <p:cNvSpPr>
              <a:spLocks noChangeArrowheads="1"/>
            </p:cNvSpPr>
            <p:nvPr/>
          </p:nvSpPr>
          <p:spPr bwMode="auto">
            <a:xfrm>
              <a:off x="8259101" y="586589"/>
              <a:ext cx="139505" cy="45340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Rectangle 607"/>
            <p:cNvSpPr>
              <a:spLocks noChangeArrowheads="1"/>
            </p:cNvSpPr>
            <p:nvPr/>
          </p:nvSpPr>
          <p:spPr bwMode="auto">
            <a:xfrm>
              <a:off x="8273051" y="631927"/>
              <a:ext cx="111604" cy="45340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10" name="组合 1209"/>
          <p:cNvGrpSpPr/>
          <p:nvPr/>
        </p:nvGrpSpPr>
        <p:grpSpPr>
          <a:xfrm>
            <a:off x="9131006" y="195973"/>
            <a:ext cx="390613" cy="481292"/>
            <a:chOff x="9131006" y="195973"/>
            <a:chExt cx="390613" cy="481292"/>
          </a:xfrm>
        </p:grpSpPr>
        <p:sp>
          <p:nvSpPr>
            <p:cNvPr id="1112" name="Freeform 609"/>
            <p:cNvSpPr>
              <a:spLocks/>
            </p:cNvSpPr>
            <p:nvPr/>
          </p:nvSpPr>
          <p:spPr bwMode="auto">
            <a:xfrm>
              <a:off x="9200759" y="195973"/>
              <a:ext cx="251109" cy="265059"/>
            </a:xfrm>
            <a:custGeom>
              <a:avLst/>
              <a:gdLst>
                <a:gd name="T0" fmla="*/ 0 w 128"/>
                <a:gd name="T1" fmla="*/ 104 h 136"/>
                <a:gd name="T2" fmla="*/ 64 w 128"/>
                <a:gd name="T3" fmla="*/ 136 h 136"/>
                <a:gd name="T4" fmla="*/ 128 w 128"/>
                <a:gd name="T5" fmla="*/ 104 h 136"/>
                <a:gd name="T6" fmla="*/ 128 w 128"/>
                <a:gd name="T7" fmla="*/ 0 h 136"/>
                <a:gd name="T8" fmla="*/ 0 w 128"/>
                <a:gd name="T9" fmla="*/ 0 h 136"/>
                <a:gd name="T10" fmla="*/ 0 w 128"/>
                <a:gd name="T11" fmla="*/ 10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8" h="136">
                  <a:moveTo>
                    <a:pt x="0" y="104"/>
                  </a:moveTo>
                  <a:cubicBezTo>
                    <a:pt x="0" y="122"/>
                    <a:pt x="24" y="136"/>
                    <a:pt x="64" y="136"/>
                  </a:cubicBezTo>
                  <a:cubicBezTo>
                    <a:pt x="104" y="136"/>
                    <a:pt x="128" y="122"/>
                    <a:pt x="128" y="104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4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Line 610"/>
            <p:cNvSpPr>
              <a:spLocks noChangeShapeType="1"/>
            </p:cNvSpPr>
            <p:nvPr/>
          </p:nvSpPr>
          <p:spPr bwMode="auto">
            <a:xfrm>
              <a:off x="9232146" y="677265"/>
              <a:ext cx="18833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Line 611"/>
            <p:cNvSpPr>
              <a:spLocks noChangeShapeType="1"/>
            </p:cNvSpPr>
            <p:nvPr/>
          </p:nvSpPr>
          <p:spPr bwMode="auto">
            <a:xfrm>
              <a:off x="9326313" y="461032"/>
              <a:ext cx="0" cy="216233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612"/>
            <p:cNvSpPr>
              <a:spLocks/>
            </p:cNvSpPr>
            <p:nvPr/>
          </p:nvSpPr>
          <p:spPr bwMode="auto">
            <a:xfrm>
              <a:off x="9131006" y="241313"/>
              <a:ext cx="69752" cy="69752"/>
            </a:xfrm>
            <a:custGeom>
              <a:avLst/>
              <a:gdLst>
                <a:gd name="T0" fmla="*/ 36 w 36"/>
                <a:gd name="T1" fmla="*/ 0 h 36"/>
                <a:gd name="T2" fmla="*/ 0 w 36"/>
                <a:gd name="T3" fmla="*/ 0 h 36"/>
                <a:gd name="T4" fmla="*/ 36 w 36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6">
                  <a:moveTo>
                    <a:pt x="3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36"/>
                    <a:pt x="36" y="36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Freeform 613"/>
            <p:cNvSpPr>
              <a:spLocks/>
            </p:cNvSpPr>
            <p:nvPr/>
          </p:nvSpPr>
          <p:spPr bwMode="auto">
            <a:xfrm>
              <a:off x="9451867" y="241313"/>
              <a:ext cx="69752" cy="69752"/>
            </a:xfrm>
            <a:custGeom>
              <a:avLst/>
              <a:gdLst>
                <a:gd name="T0" fmla="*/ 0 w 36"/>
                <a:gd name="T1" fmla="*/ 0 h 36"/>
                <a:gd name="T2" fmla="*/ 36 w 36"/>
                <a:gd name="T3" fmla="*/ 0 h 36"/>
                <a:gd name="T4" fmla="*/ 0 w 36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6">
                  <a:moveTo>
                    <a:pt x="0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36"/>
                    <a:pt x="0" y="36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11" name="组合 1210"/>
          <p:cNvGrpSpPr/>
          <p:nvPr/>
        </p:nvGrpSpPr>
        <p:grpSpPr>
          <a:xfrm>
            <a:off x="10083126" y="265725"/>
            <a:ext cx="484780" cy="341788"/>
            <a:chOff x="10083126" y="265725"/>
            <a:chExt cx="484780" cy="341788"/>
          </a:xfrm>
        </p:grpSpPr>
        <p:sp>
          <p:nvSpPr>
            <p:cNvPr id="1117" name="Rectangle 614"/>
            <p:cNvSpPr>
              <a:spLocks noChangeArrowheads="1"/>
            </p:cNvSpPr>
            <p:nvPr/>
          </p:nvSpPr>
          <p:spPr bwMode="auto">
            <a:xfrm>
              <a:off x="10083126" y="328503"/>
              <a:ext cx="484780" cy="279010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" name="Line 615"/>
            <p:cNvSpPr>
              <a:spLocks noChangeShapeType="1"/>
            </p:cNvSpPr>
            <p:nvPr/>
          </p:nvSpPr>
          <p:spPr bwMode="auto">
            <a:xfrm>
              <a:off x="10083126" y="422670"/>
              <a:ext cx="48478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Freeform 616"/>
            <p:cNvSpPr>
              <a:spLocks/>
            </p:cNvSpPr>
            <p:nvPr/>
          </p:nvSpPr>
          <p:spPr bwMode="auto">
            <a:xfrm>
              <a:off x="10285408" y="422670"/>
              <a:ext cx="80216" cy="45340"/>
            </a:xfrm>
            <a:custGeom>
              <a:avLst/>
              <a:gdLst>
                <a:gd name="T0" fmla="*/ 0 w 23"/>
                <a:gd name="T1" fmla="*/ 0 h 13"/>
                <a:gd name="T2" fmla="*/ 0 w 23"/>
                <a:gd name="T3" fmla="*/ 13 h 13"/>
                <a:gd name="T4" fmla="*/ 23 w 23"/>
                <a:gd name="T5" fmla="*/ 13 h 13"/>
                <a:gd name="T6" fmla="*/ 23 w 23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3">
                  <a:moveTo>
                    <a:pt x="0" y="0"/>
                  </a:moveTo>
                  <a:lnTo>
                    <a:pt x="0" y="13"/>
                  </a:lnTo>
                  <a:lnTo>
                    <a:pt x="23" y="13"/>
                  </a:lnTo>
                  <a:lnTo>
                    <a:pt x="23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" name="Freeform 617"/>
            <p:cNvSpPr>
              <a:spLocks/>
            </p:cNvSpPr>
            <p:nvPr/>
          </p:nvSpPr>
          <p:spPr bwMode="auto">
            <a:xfrm>
              <a:off x="10254020" y="265725"/>
              <a:ext cx="139505" cy="62777"/>
            </a:xfrm>
            <a:custGeom>
              <a:avLst/>
              <a:gdLst>
                <a:gd name="T0" fmla="*/ 0 w 72"/>
                <a:gd name="T1" fmla="*/ 32 h 32"/>
                <a:gd name="T2" fmla="*/ 36 w 72"/>
                <a:gd name="T3" fmla="*/ 0 h 32"/>
                <a:gd name="T4" fmla="*/ 72 w 72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32">
                  <a:moveTo>
                    <a:pt x="0" y="32"/>
                  </a:moveTo>
                  <a:cubicBezTo>
                    <a:pt x="0" y="32"/>
                    <a:pt x="0" y="0"/>
                    <a:pt x="36" y="0"/>
                  </a:cubicBezTo>
                  <a:cubicBezTo>
                    <a:pt x="72" y="0"/>
                    <a:pt x="72" y="32"/>
                    <a:pt x="72" y="32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34" name="组合 2733"/>
          <p:cNvGrpSpPr/>
          <p:nvPr/>
        </p:nvGrpSpPr>
        <p:grpSpPr>
          <a:xfrm>
            <a:off x="1154815" y="2190892"/>
            <a:ext cx="373177" cy="484781"/>
            <a:chOff x="1154815" y="2190892"/>
            <a:chExt cx="373177" cy="484781"/>
          </a:xfrm>
        </p:grpSpPr>
        <p:sp>
          <p:nvSpPr>
            <p:cNvPr id="1121" name="Rectangle 618"/>
            <p:cNvSpPr>
              <a:spLocks noChangeArrowheads="1"/>
            </p:cNvSpPr>
            <p:nvPr/>
          </p:nvSpPr>
          <p:spPr bwMode="auto">
            <a:xfrm>
              <a:off x="1154815" y="2442001"/>
              <a:ext cx="373177" cy="233672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" name="Freeform 619"/>
            <p:cNvSpPr>
              <a:spLocks/>
            </p:cNvSpPr>
            <p:nvPr/>
          </p:nvSpPr>
          <p:spPr bwMode="auto">
            <a:xfrm>
              <a:off x="1214106" y="2190892"/>
              <a:ext cx="251109" cy="251109"/>
            </a:xfrm>
            <a:custGeom>
              <a:avLst/>
              <a:gdLst>
                <a:gd name="T0" fmla="*/ 0 w 128"/>
                <a:gd name="T1" fmla="*/ 128 h 128"/>
                <a:gd name="T2" fmla="*/ 0 w 128"/>
                <a:gd name="T3" fmla="*/ 64 h 128"/>
                <a:gd name="T4" fmla="*/ 64 w 128"/>
                <a:gd name="T5" fmla="*/ 0 h 128"/>
                <a:gd name="T6" fmla="*/ 128 w 128"/>
                <a:gd name="T7" fmla="*/ 64 h 128"/>
                <a:gd name="T8" fmla="*/ 128 w 128"/>
                <a:gd name="T9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8">
                  <a:moveTo>
                    <a:pt x="0" y="128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99" y="0"/>
                    <a:pt x="128" y="29"/>
                    <a:pt x="128" y="64"/>
                  </a:cubicBezTo>
                  <a:cubicBezTo>
                    <a:pt x="128" y="128"/>
                    <a:pt x="128" y="128"/>
                    <a:pt x="128" y="128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" name="Oval 620"/>
            <p:cNvSpPr>
              <a:spLocks noChangeArrowheads="1"/>
            </p:cNvSpPr>
            <p:nvPr/>
          </p:nvSpPr>
          <p:spPr bwMode="auto">
            <a:xfrm>
              <a:off x="1308271" y="2518729"/>
              <a:ext cx="62777" cy="62777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" name="Line 621"/>
            <p:cNvSpPr>
              <a:spLocks noChangeShapeType="1"/>
            </p:cNvSpPr>
            <p:nvPr/>
          </p:nvSpPr>
          <p:spPr bwMode="auto">
            <a:xfrm>
              <a:off x="1339660" y="2581506"/>
              <a:ext cx="0" cy="3139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33" name="组合 2732"/>
          <p:cNvGrpSpPr/>
          <p:nvPr/>
        </p:nvGrpSpPr>
        <p:grpSpPr>
          <a:xfrm>
            <a:off x="2152275" y="2190892"/>
            <a:ext cx="373177" cy="484781"/>
            <a:chOff x="2152275" y="2190892"/>
            <a:chExt cx="373177" cy="484781"/>
          </a:xfrm>
        </p:grpSpPr>
        <p:sp>
          <p:nvSpPr>
            <p:cNvPr id="1125" name="Rectangle 622"/>
            <p:cNvSpPr>
              <a:spLocks noChangeArrowheads="1"/>
            </p:cNvSpPr>
            <p:nvPr/>
          </p:nvSpPr>
          <p:spPr bwMode="auto">
            <a:xfrm>
              <a:off x="2152275" y="2442001"/>
              <a:ext cx="373177" cy="233672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" name="Freeform 623"/>
            <p:cNvSpPr>
              <a:spLocks/>
            </p:cNvSpPr>
            <p:nvPr/>
          </p:nvSpPr>
          <p:spPr bwMode="auto">
            <a:xfrm>
              <a:off x="2215052" y="2190892"/>
              <a:ext cx="247622" cy="251109"/>
            </a:xfrm>
            <a:custGeom>
              <a:avLst/>
              <a:gdLst>
                <a:gd name="T0" fmla="*/ 0 w 128"/>
                <a:gd name="T1" fmla="*/ 128 h 128"/>
                <a:gd name="T2" fmla="*/ 0 w 128"/>
                <a:gd name="T3" fmla="*/ 64 h 128"/>
                <a:gd name="T4" fmla="*/ 64 w 128"/>
                <a:gd name="T5" fmla="*/ 0 h 128"/>
                <a:gd name="T6" fmla="*/ 128 w 128"/>
                <a:gd name="T7" fmla="*/ 64 h 128"/>
                <a:gd name="T8" fmla="*/ 128 w 128"/>
                <a:gd name="T9" fmla="*/ 7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8">
                  <a:moveTo>
                    <a:pt x="0" y="128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0" y="29"/>
                    <a:pt x="29" y="0"/>
                    <a:pt x="64" y="0"/>
                  </a:cubicBezTo>
                  <a:cubicBezTo>
                    <a:pt x="99" y="0"/>
                    <a:pt x="128" y="29"/>
                    <a:pt x="128" y="64"/>
                  </a:cubicBezTo>
                  <a:cubicBezTo>
                    <a:pt x="128" y="76"/>
                    <a:pt x="128" y="76"/>
                    <a:pt x="128" y="76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" name="Oval 624"/>
            <p:cNvSpPr>
              <a:spLocks noChangeArrowheads="1"/>
            </p:cNvSpPr>
            <p:nvPr/>
          </p:nvSpPr>
          <p:spPr bwMode="auto">
            <a:xfrm>
              <a:off x="2309219" y="2518729"/>
              <a:ext cx="59291" cy="62777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" name="Line 625"/>
            <p:cNvSpPr>
              <a:spLocks noChangeShapeType="1"/>
            </p:cNvSpPr>
            <p:nvPr/>
          </p:nvSpPr>
          <p:spPr bwMode="auto">
            <a:xfrm>
              <a:off x="2337120" y="2581506"/>
              <a:ext cx="0" cy="3139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32" name="组合 2731"/>
          <p:cNvGrpSpPr/>
          <p:nvPr/>
        </p:nvGrpSpPr>
        <p:grpSpPr>
          <a:xfrm>
            <a:off x="3086957" y="2340861"/>
            <a:ext cx="491757" cy="184845"/>
            <a:chOff x="3086957" y="2340861"/>
            <a:chExt cx="491757" cy="184845"/>
          </a:xfrm>
        </p:grpSpPr>
        <p:sp>
          <p:nvSpPr>
            <p:cNvPr id="1129" name="Oval 626"/>
            <p:cNvSpPr>
              <a:spLocks noChangeArrowheads="1"/>
            </p:cNvSpPr>
            <p:nvPr/>
          </p:nvSpPr>
          <p:spPr bwMode="auto">
            <a:xfrm>
              <a:off x="3390382" y="2340861"/>
              <a:ext cx="188332" cy="184845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Line 627"/>
            <p:cNvSpPr>
              <a:spLocks noChangeShapeType="1"/>
            </p:cNvSpPr>
            <p:nvPr/>
          </p:nvSpPr>
          <p:spPr bwMode="auto">
            <a:xfrm>
              <a:off x="3086957" y="2435026"/>
              <a:ext cx="296449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Line 628"/>
            <p:cNvSpPr>
              <a:spLocks noChangeShapeType="1"/>
            </p:cNvSpPr>
            <p:nvPr/>
          </p:nvSpPr>
          <p:spPr bwMode="auto">
            <a:xfrm>
              <a:off x="3135784" y="2435026"/>
              <a:ext cx="0" cy="76728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Line 629"/>
            <p:cNvSpPr>
              <a:spLocks noChangeShapeType="1"/>
            </p:cNvSpPr>
            <p:nvPr/>
          </p:nvSpPr>
          <p:spPr bwMode="auto">
            <a:xfrm>
              <a:off x="3195075" y="2435026"/>
              <a:ext cx="0" cy="4534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7" name="组合 2756"/>
          <p:cNvGrpSpPr/>
          <p:nvPr/>
        </p:nvGrpSpPr>
        <p:grpSpPr>
          <a:xfrm>
            <a:off x="1099013" y="1280624"/>
            <a:ext cx="484780" cy="310399"/>
            <a:chOff x="1099013" y="1280624"/>
            <a:chExt cx="484780" cy="310399"/>
          </a:xfrm>
        </p:grpSpPr>
        <p:sp>
          <p:nvSpPr>
            <p:cNvPr id="1133" name="Freeform 630"/>
            <p:cNvSpPr>
              <a:spLocks/>
            </p:cNvSpPr>
            <p:nvPr/>
          </p:nvSpPr>
          <p:spPr bwMode="auto">
            <a:xfrm>
              <a:off x="1099013" y="1343401"/>
              <a:ext cx="484780" cy="247622"/>
            </a:xfrm>
            <a:custGeom>
              <a:avLst/>
              <a:gdLst>
                <a:gd name="T0" fmla="*/ 101 w 139"/>
                <a:gd name="T1" fmla="*/ 22 h 71"/>
                <a:gd name="T2" fmla="*/ 139 w 139"/>
                <a:gd name="T3" fmla="*/ 0 h 71"/>
                <a:gd name="T4" fmla="*/ 139 w 139"/>
                <a:gd name="T5" fmla="*/ 71 h 71"/>
                <a:gd name="T6" fmla="*/ 101 w 139"/>
                <a:gd name="T7" fmla="*/ 49 h 71"/>
                <a:gd name="T8" fmla="*/ 101 w 139"/>
                <a:gd name="T9" fmla="*/ 71 h 71"/>
                <a:gd name="T10" fmla="*/ 0 w 139"/>
                <a:gd name="T11" fmla="*/ 71 h 71"/>
                <a:gd name="T12" fmla="*/ 0 w 139"/>
                <a:gd name="T13" fmla="*/ 0 h 71"/>
                <a:gd name="T14" fmla="*/ 101 w 139"/>
                <a:gd name="T15" fmla="*/ 0 h 71"/>
                <a:gd name="T16" fmla="*/ 101 w 139"/>
                <a:gd name="T17" fmla="*/ 2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9" h="71">
                  <a:moveTo>
                    <a:pt x="101" y="22"/>
                  </a:moveTo>
                  <a:lnTo>
                    <a:pt x="139" y="0"/>
                  </a:lnTo>
                  <a:lnTo>
                    <a:pt x="139" y="71"/>
                  </a:lnTo>
                  <a:lnTo>
                    <a:pt x="101" y="49"/>
                  </a:lnTo>
                  <a:lnTo>
                    <a:pt x="101" y="71"/>
                  </a:lnTo>
                  <a:lnTo>
                    <a:pt x="0" y="71"/>
                  </a:lnTo>
                  <a:lnTo>
                    <a:pt x="0" y="0"/>
                  </a:lnTo>
                  <a:lnTo>
                    <a:pt x="101" y="0"/>
                  </a:lnTo>
                  <a:lnTo>
                    <a:pt x="101" y="22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Line 631"/>
            <p:cNvSpPr>
              <a:spLocks noChangeShapeType="1"/>
            </p:cNvSpPr>
            <p:nvPr/>
          </p:nvSpPr>
          <p:spPr bwMode="auto">
            <a:xfrm>
              <a:off x="1137378" y="1402690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Line 632"/>
            <p:cNvSpPr>
              <a:spLocks noChangeShapeType="1"/>
            </p:cNvSpPr>
            <p:nvPr/>
          </p:nvSpPr>
          <p:spPr bwMode="auto">
            <a:xfrm>
              <a:off x="1200155" y="1402690"/>
              <a:ext cx="3139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Rectangle 633"/>
            <p:cNvSpPr>
              <a:spLocks noChangeArrowheads="1"/>
            </p:cNvSpPr>
            <p:nvPr/>
          </p:nvSpPr>
          <p:spPr bwMode="auto">
            <a:xfrm>
              <a:off x="1144353" y="1465467"/>
              <a:ext cx="142994" cy="80216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634"/>
            <p:cNvSpPr>
              <a:spLocks/>
            </p:cNvSpPr>
            <p:nvPr/>
          </p:nvSpPr>
          <p:spPr bwMode="auto">
            <a:xfrm>
              <a:off x="1137378" y="1280624"/>
              <a:ext cx="265059" cy="62777"/>
            </a:xfrm>
            <a:custGeom>
              <a:avLst/>
              <a:gdLst>
                <a:gd name="T0" fmla="*/ 0 w 76"/>
                <a:gd name="T1" fmla="*/ 0 h 18"/>
                <a:gd name="T2" fmla="*/ 58 w 76"/>
                <a:gd name="T3" fmla="*/ 0 h 18"/>
                <a:gd name="T4" fmla="*/ 76 w 76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18">
                  <a:moveTo>
                    <a:pt x="0" y="0"/>
                  </a:moveTo>
                  <a:lnTo>
                    <a:pt x="58" y="0"/>
                  </a:lnTo>
                  <a:lnTo>
                    <a:pt x="76" y="18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6" name="组合 2755"/>
          <p:cNvGrpSpPr/>
          <p:nvPr/>
        </p:nvGrpSpPr>
        <p:grpSpPr>
          <a:xfrm>
            <a:off x="2096473" y="1263185"/>
            <a:ext cx="484780" cy="327838"/>
            <a:chOff x="2096473" y="1263185"/>
            <a:chExt cx="484780" cy="327838"/>
          </a:xfrm>
        </p:grpSpPr>
        <p:sp>
          <p:nvSpPr>
            <p:cNvPr id="1138" name="Freeform 635"/>
            <p:cNvSpPr>
              <a:spLocks/>
            </p:cNvSpPr>
            <p:nvPr/>
          </p:nvSpPr>
          <p:spPr bwMode="auto">
            <a:xfrm>
              <a:off x="2096473" y="1263185"/>
              <a:ext cx="484780" cy="327836"/>
            </a:xfrm>
            <a:custGeom>
              <a:avLst/>
              <a:gdLst>
                <a:gd name="T0" fmla="*/ 101 w 139"/>
                <a:gd name="T1" fmla="*/ 23 h 94"/>
                <a:gd name="T2" fmla="*/ 83 w 139"/>
                <a:gd name="T3" fmla="*/ 0 h 94"/>
                <a:gd name="T4" fmla="*/ 56 w 139"/>
                <a:gd name="T5" fmla="*/ 0 h 94"/>
                <a:gd name="T6" fmla="*/ 38 w 139"/>
                <a:gd name="T7" fmla="*/ 23 h 94"/>
                <a:gd name="T8" fmla="*/ 0 w 139"/>
                <a:gd name="T9" fmla="*/ 23 h 94"/>
                <a:gd name="T10" fmla="*/ 0 w 139"/>
                <a:gd name="T11" fmla="*/ 94 h 94"/>
                <a:gd name="T12" fmla="*/ 139 w 139"/>
                <a:gd name="T13" fmla="*/ 94 h 94"/>
                <a:gd name="T14" fmla="*/ 139 w 139"/>
                <a:gd name="T15" fmla="*/ 23 h 94"/>
                <a:gd name="T16" fmla="*/ 101 w 139"/>
                <a:gd name="T17" fmla="*/ 2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9" h="94">
                  <a:moveTo>
                    <a:pt x="101" y="23"/>
                  </a:moveTo>
                  <a:lnTo>
                    <a:pt x="83" y="0"/>
                  </a:lnTo>
                  <a:lnTo>
                    <a:pt x="56" y="0"/>
                  </a:lnTo>
                  <a:lnTo>
                    <a:pt x="38" y="23"/>
                  </a:lnTo>
                  <a:lnTo>
                    <a:pt x="0" y="23"/>
                  </a:lnTo>
                  <a:lnTo>
                    <a:pt x="0" y="94"/>
                  </a:lnTo>
                  <a:lnTo>
                    <a:pt x="139" y="94"/>
                  </a:lnTo>
                  <a:lnTo>
                    <a:pt x="139" y="23"/>
                  </a:lnTo>
                  <a:lnTo>
                    <a:pt x="101" y="23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" name="Oval 636"/>
            <p:cNvSpPr>
              <a:spLocks noChangeArrowheads="1"/>
            </p:cNvSpPr>
            <p:nvPr/>
          </p:nvSpPr>
          <p:spPr bwMode="auto">
            <a:xfrm>
              <a:off x="2277829" y="1402690"/>
              <a:ext cx="122068" cy="125554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" name="Line 637"/>
            <p:cNvSpPr>
              <a:spLocks noChangeShapeType="1"/>
            </p:cNvSpPr>
            <p:nvPr/>
          </p:nvSpPr>
          <p:spPr bwMode="auto">
            <a:xfrm>
              <a:off x="2159250" y="1343401"/>
              <a:ext cx="0" cy="24762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" name="Line 638"/>
            <p:cNvSpPr>
              <a:spLocks noChangeShapeType="1"/>
            </p:cNvSpPr>
            <p:nvPr/>
          </p:nvSpPr>
          <p:spPr bwMode="auto">
            <a:xfrm>
              <a:off x="2511501" y="1402690"/>
              <a:ext cx="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5" name="组合 2754"/>
          <p:cNvGrpSpPr/>
          <p:nvPr/>
        </p:nvGrpSpPr>
        <p:grpSpPr>
          <a:xfrm>
            <a:off x="3093933" y="1270160"/>
            <a:ext cx="484780" cy="327836"/>
            <a:chOff x="3093933" y="1270160"/>
            <a:chExt cx="484780" cy="327836"/>
          </a:xfrm>
        </p:grpSpPr>
        <p:sp>
          <p:nvSpPr>
            <p:cNvPr id="1142" name="Rectangle 639"/>
            <p:cNvSpPr>
              <a:spLocks noChangeArrowheads="1"/>
            </p:cNvSpPr>
            <p:nvPr/>
          </p:nvSpPr>
          <p:spPr bwMode="auto">
            <a:xfrm>
              <a:off x="3093933" y="1270160"/>
              <a:ext cx="484780" cy="327836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" name="Freeform 640"/>
            <p:cNvSpPr>
              <a:spLocks/>
            </p:cNvSpPr>
            <p:nvPr/>
          </p:nvSpPr>
          <p:spPr bwMode="auto">
            <a:xfrm>
              <a:off x="3093933" y="1395715"/>
              <a:ext cx="484780" cy="170895"/>
            </a:xfrm>
            <a:custGeom>
              <a:avLst/>
              <a:gdLst>
                <a:gd name="T0" fmla="*/ 0 w 139"/>
                <a:gd name="T1" fmla="*/ 45 h 49"/>
                <a:gd name="T2" fmla="*/ 52 w 139"/>
                <a:gd name="T3" fmla="*/ 0 h 49"/>
                <a:gd name="T4" fmla="*/ 79 w 139"/>
                <a:gd name="T5" fmla="*/ 27 h 49"/>
                <a:gd name="T6" fmla="*/ 92 w 139"/>
                <a:gd name="T7" fmla="*/ 9 h 49"/>
                <a:gd name="T8" fmla="*/ 139 w 139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49">
                  <a:moveTo>
                    <a:pt x="0" y="45"/>
                  </a:moveTo>
                  <a:lnTo>
                    <a:pt x="52" y="0"/>
                  </a:lnTo>
                  <a:lnTo>
                    <a:pt x="79" y="27"/>
                  </a:lnTo>
                  <a:lnTo>
                    <a:pt x="92" y="9"/>
                  </a:lnTo>
                  <a:lnTo>
                    <a:pt x="139" y="49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" name="Oval 641"/>
            <p:cNvSpPr>
              <a:spLocks noChangeArrowheads="1"/>
            </p:cNvSpPr>
            <p:nvPr/>
          </p:nvSpPr>
          <p:spPr bwMode="auto">
            <a:xfrm>
              <a:off x="3446184" y="1318987"/>
              <a:ext cx="76728" cy="76728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4" name="组合 2753"/>
          <p:cNvGrpSpPr/>
          <p:nvPr/>
        </p:nvGrpSpPr>
        <p:grpSpPr>
          <a:xfrm>
            <a:off x="4094881" y="1249235"/>
            <a:ext cx="481292" cy="373176"/>
            <a:chOff x="4094881" y="1249235"/>
            <a:chExt cx="481292" cy="373176"/>
          </a:xfrm>
        </p:grpSpPr>
        <p:sp>
          <p:nvSpPr>
            <p:cNvPr id="1145" name="Rectangle 642"/>
            <p:cNvSpPr>
              <a:spLocks noChangeArrowheads="1"/>
            </p:cNvSpPr>
            <p:nvPr/>
          </p:nvSpPr>
          <p:spPr bwMode="auto">
            <a:xfrm>
              <a:off x="4094881" y="1312012"/>
              <a:ext cx="404564" cy="310399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" name="Freeform 643"/>
            <p:cNvSpPr>
              <a:spLocks/>
            </p:cNvSpPr>
            <p:nvPr/>
          </p:nvSpPr>
          <p:spPr bwMode="auto">
            <a:xfrm>
              <a:off x="4164634" y="1249235"/>
              <a:ext cx="411539" cy="310399"/>
            </a:xfrm>
            <a:custGeom>
              <a:avLst/>
              <a:gdLst>
                <a:gd name="T0" fmla="*/ 0 w 118"/>
                <a:gd name="T1" fmla="*/ 13 h 89"/>
                <a:gd name="T2" fmla="*/ 0 w 118"/>
                <a:gd name="T3" fmla="*/ 0 h 89"/>
                <a:gd name="T4" fmla="*/ 118 w 118"/>
                <a:gd name="T5" fmla="*/ 0 h 89"/>
                <a:gd name="T6" fmla="*/ 118 w 118"/>
                <a:gd name="T7" fmla="*/ 89 h 89"/>
                <a:gd name="T8" fmla="*/ 100 w 118"/>
                <a:gd name="T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89">
                  <a:moveTo>
                    <a:pt x="0" y="13"/>
                  </a:moveTo>
                  <a:lnTo>
                    <a:pt x="0" y="0"/>
                  </a:lnTo>
                  <a:lnTo>
                    <a:pt x="118" y="0"/>
                  </a:lnTo>
                  <a:lnTo>
                    <a:pt x="118" y="89"/>
                  </a:lnTo>
                  <a:lnTo>
                    <a:pt x="100" y="89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" name="Freeform 644"/>
            <p:cNvSpPr>
              <a:spLocks/>
            </p:cNvSpPr>
            <p:nvPr/>
          </p:nvSpPr>
          <p:spPr bwMode="auto">
            <a:xfrm>
              <a:off x="4094881" y="1434080"/>
              <a:ext cx="404564" cy="174381"/>
            </a:xfrm>
            <a:custGeom>
              <a:avLst/>
              <a:gdLst>
                <a:gd name="T0" fmla="*/ 0 w 116"/>
                <a:gd name="T1" fmla="*/ 32 h 50"/>
                <a:gd name="T2" fmla="*/ 31 w 116"/>
                <a:gd name="T3" fmla="*/ 0 h 50"/>
                <a:gd name="T4" fmla="*/ 62 w 116"/>
                <a:gd name="T5" fmla="*/ 36 h 50"/>
                <a:gd name="T6" fmla="*/ 85 w 116"/>
                <a:gd name="T7" fmla="*/ 23 h 50"/>
                <a:gd name="T8" fmla="*/ 116 w 116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50">
                  <a:moveTo>
                    <a:pt x="0" y="32"/>
                  </a:moveTo>
                  <a:lnTo>
                    <a:pt x="31" y="0"/>
                  </a:lnTo>
                  <a:lnTo>
                    <a:pt x="62" y="36"/>
                  </a:lnTo>
                  <a:lnTo>
                    <a:pt x="85" y="23"/>
                  </a:lnTo>
                  <a:lnTo>
                    <a:pt x="116" y="5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" name="Oval 645"/>
            <p:cNvSpPr>
              <a:spLocks noChangeArrowheads="1"/>
            </p:cNvSpPr>
            <p:nvPr/>
          </p:nvSpPr>
          <p:spPr bwMode="auto">
            <a:xfrm>
              <a:off x="4359940" y="1371302"/>
              <a:ext cx="76728" cy="80216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3" name="组合 2752"/>
          <p:cNvGrpSpPr/>
          <p:nvPr/>
        </p:nvGrpSpPr>
        <p:grpSpPr>
          <a:xfrm>
            <a:off x="5092341" y="1193433"/>
            <a:ext cx="481292" cy="484780"/>
            <a:chOff x="5092341" y="1193433"/>
            <a:chExt cx="481292" cy="484780"/>
          </a:xfrm>
        </p:grpSpPr>
        <p:sp>
          <p:nvSpPr>
            <p:cNvPr id="1149" name="Freeform 646"/>
            <p:cNvSpPr>
              <a:spLocks/>
            </p:cNvSpPr>
            <p:nvPr/>
          </p:nvSpPr>
          <p:spPr bwMode="auto">
            <a:xfrm>
              <a:off x="5092341" y="1193433"/>
              <a:ext cx="481292" cy="484780"/>
            </a:xfrm>
            <a:custGeom>
              <a:avLst/>
              <a:gdLst>
                <a:gd name="T0" fmla="*/ 69 w 138"/>
                <a:gd name="T1" fmla="*/ 0 h 139"/>
                <a:gd name="T2" fmla="*/ 56 w 138"/>
                <a:gd name="T3" fmla="*/ 0 h 139"/>
                <a:gd name="T4" fmla="*/ 56 w 138"/>
                <a:gd name="T5" fmla="*/ 20 h 139"/>
                <a:gd name="T6" fmla="*/ 42 w 138"/>
                <a:gd name="T7" fmla="*/ 25 h 139"/>
                <a:gd name="T8" fmla="*/ 29 w 138"/>
                <a:gd name="T9" fmla="*/ 11 h 139"/>
                <a:gd name="T10" fmla="*/ 11 w 138"/>
                <a:gd name="T11" fmla="*/ 29 h 139"/>
                <a:gd name="T12" fmla="*/ 24 w 138"/>
                <a:gd name="T13" fmla="*/ 43 h 139"/>
                <a:gd name="T14" fmla="*/ 20 w 138"/>
                <a:gd name="T15" fmla="*/ 56 h 139"/>
                <a:gd name="T16" fmla="*/ 0 w 138"/>
                <a:gd name="T17" fmla="*/ 56 h 139"/>
                <a:gd name="T18" fmla="*/ 0 w 138"/>
                <a:gd name="T19" fmla="*/ 83 h 139"/>
                <a:gd name="T20" fmla="*/ 20 w 138"/>
                <a:gd name="T21" fmla="*/ 83 h 139"/>
                <a:gd name="T22" fmla="*/ 24 w 138"/>
                <a:gd name="T23" fmla="*/ 96 h 139"/>
                <a:gd name="T24" fmla="*/ 11 w 138"/>
                <a:gd name="T25" fmla="*/ 110 h 139"/>
                <a:gd name="T26" fmla="*/ 29 w 138"/>
                <a:gd name="T27" fmla="*/ 128 h 139"/>
                <a:gd name="T28" fmla="*/ 42 w 138"/>
                <a:gd name="T29" fmla="*/ 114 h 139"/>
                <a:gd name="T30" fmla="*/ 56 w 138"/>
                <a:gd name="T31" fmla="*/ 119 h 139"/>
                <a:gd name="T32" fmla="*/ 56 w 138"/>
                <a:gd name="T33" fmla="*/ 139 h 139"/>
                <a:gd name="T34" fmla="*/ 69 w 138"/>
                <a:gd name="T35" fmla="*/ 139 h 139"/>
                <a:gd name="T36" fmla="*/ 83 w 138"/>
                <a:gd name="T37" fmla="*/ 139 h 139"/>
                <a:gd name="T38" fmla="*/ 83 w 138"/>
                <a:gd name="T39" fmla="*/ 119 h 139"/>
                <a:gd name="T40" fmla="*/ 96 w 138"/>
                <a:gd name="T41" fmla="*/ 114 h 139"/>
                <a:gd name="T42" fmla="*/ 109 w 138"/>
                <a:gd name="T43" fmla="*/ 128 h 139"/>
                <a:gd name="T44" fmla="*/ 127 w 138"/>
                <a:gd name="T45" fmla="*/ 110 h 139"/>
                <a:gd name="T46" fmla="*/ 114 w 138"/>
                <a:gd name="T47" fmla="*/ 96 h 139"/>
                <a:gd name="T48" fmla="*/ 118 w 138"/>
                <a:gd name="T49" fmla="*/ 83 h 139"/>
                <a:gd name="T50" fmla="*/ 138 w 138"/>
                <a:gd name="T51" fmla="*/ 83 h 139"/>
                <a:gd name="T52" fmla="*/ 138 w 138"/>
                <a:gd name="T53" fmla="*/ 56 h 139"/>
                <a:gd name="T54" fmla="*/ 118 w 138"/>
                <a:gd name="T55" fmla="*/ 56 h 139"/>
                <a:gd name="T56" fmla="*/ 114 w 138"/>
                <a:gd name="T57" fmla="*/ 43 h 139"/>
                <a:gd name="T58" fmla="*/ 127 w 138"/>
                <a:gd name="T59" fmla="*/ 29 h 139"/>
                <a:gd name="T60" fmla="*/ 109 w 138"/>
                <a:gd name="T61" fmla="*/ 11 h 139"/>
                <a:gd name="T62" fmla="*/ 96 w 138"/>
                <a:gd name="T63" fmla="*/ 25 h 139"/>
                <a:gd name="T64" fmla="*/ 83 w 138"/>
                <a:gd name="T65" fmla="*/ 20 h 139"/>
                <a:gd name="T66" fmla="*/ 83 w 138"/>
                <a:gd name="T67" fmla="*/ 0 h 139"/>
                <a:gd name="T68" fmla="*/ 69 w 138"/>
                <a:gd name="T6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8" h="139">
                  <a:moveTo>
                    <a:pt x="69" y="0"/>
                  </a:moveTo>
                  <a:lnTo>
                    <a:pt x="56" y="0"/>
                  </a:lnTo>
                  <a:lnTo>
                    <a:pt x="56" y="20"/>
                  </a:lnTo>
                  <a:lnTo>
                    <a:pt x="42" y="25"/>
                  </a:lnTo>
                  <a:lnTo>
                    <a:pt x="29" y="11"/>
                  </a:lnTo>
                  <a:lnTo>
                    <a:pt x="11" y="29"/>
                  </a:lnTo>
                  <a:lnTo>
                    <a:pt x="24" y="43"/>
                  </a:lnTo>
                  <a:lnTo>
                    <a:pt x="20" y="56"/>
                  </a:lnTo>
                  <a:lnTo>
                    <a:pt x="0" y="56"/>
                  </a:lnTo>
                  <a:lnTo>
                    <a:pt x="0" y="83"/>
                  </a:lnTo>
                  <a:lnTo>
                    <a:pt x="20" y="83"/>
                  </a:lnTo>
                  <a:lnTo>
                    <a:pt x="24" y="96"/>
                  </a:lnTo>
                  <a:lnTo>
                    <a:pt x="11" y="110"/>
                  </a:lnTo>
                  <a:lnTo>
                    <a:pt x="29" y="128"/>
                  </a:lnTo>
                  <a:lnTo>
                    <a:pt x="42" y="114"/>
                  </a:lnTo>
                  <a:lnTo>
                    <a:pt x="56" y="119"/>
                  </a:lnTo>
                  <a:lnTo>
                    <a:pt x="56" y="139"/>
                  </a:lnTo>
                  <a:lnTo>
                    <a:pt x="69" y="139"/>
                  </a:lnTo>
                  <a:lnTo>
                    <a:pt x="83" y="139"/>
                  </a:lnTo>
                  <a:lnTo>
                    <a:pt x="83" y="119"/>
                  </a:lnTo>
                  <a:lnTo>
                    <a:pt x="96" y="114"/>
                  </a:lnTo>
                  <a:lnTo>
                    <a:pt x="109" y="128"/>
                  </a:lnTo>
                  <a:lnTo>
                    <a:pt x="127" y="110"/>
                  </a:lnTo>
                  <a:lnTo>
                    <a:pt x="114" y="96"/>
                  </a:lnTo>
                  <a:lnTo>
                    <a:pt x="118" y="83"/>
                  </a:lnTo>
                  <a:lnTo>
                    <a:pt x="138" y="83"/>
                  </a:lnTo>
                  <a:lnTo>
                    <a:pt x="138" y="56"/>
                  </a:lnTo>
                  <a:lnTo>
                    <a:pt x="118" y="56"/>
                  </a:lnTo>
                  <a:lnTo>
                    <a:pt x="114" y="43"/>
                  </a:lnTo>
                  <a:lnTo>
                    <a:pt x="127" y="29"/>
                  </a:lnTo>
                  <a:lnTo>
                    <a:pt x="109" y="11"/>
                  </a:lnTo>
                  <a:lnTo>
                    <a:pt x="96" y="25"/>
                  </a:lnTo>
                  <a:lnTo>
                    <a:pt x="83" y="20"/>
                  </a:lnTo>
                  <a:lnTo>
                    <a:pt x="83" y="0"/>
                  </a:lnTo>
                  <a:lnTo>
                    <a:pt x="69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" name="Oval 647"/>
            <p:cNvSpPr>
              <a:spLocks noChangeArrowheads="1"/>
            </p:cNvSpPr>
            <p:nvPr/>
          </p:nvSpPr>
          <p:spPr bwMode="auto">
            <a:xfrm>
              <a:off x="5287648" y="1388739"/>
              <a:ext cx="94167" cy="94167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2" name="组合 2751"/>
          <p:cNvGrpSpPr/>
          <p:nvPr/>
        </p:nvGrpSpPr>
        <p:grpSpPr>
          <a:xfrm>
            <a:off x="6096776" y="1217847"/>
            <a:ext cx="477803" cy="442927"/>
            <a:chOff x="6096776" y="1217847"/>
            <a:chExt cx="477803" cy="442927"/>
          </a:xfrm>
        </p:grpSpPr>
        <p:sp>
          <p:nvSpPr>
            <p:cNvPr id="1151" name="Line 648"/>
            <p:cNvSpPr>
              <a:spLocks noChangeShapeType="1"/>
            </p:cNvSpPr>
            <p:nvPr/>
          </p:nvSpPr>
          <p:spPr bwMode="auto">
            <a:xfrm>
              <a:off x="6361835" y="1451517"/>
              <a:ext cx="41851" cy="38365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" name="Freeform 649"/>
            <p:cNvSpPr>
              <a:spLocks/>
            </p:cNvSpPr>
            <p:nvPr/>
          </p:nvSpPr>
          <p:spPr bwMode="auto">
            <a:xfrm>
              <a:off x="6379272" y="1465467"/>
              <a:ext cx="195307" cy="195307"/>
            </a:xfrm>
            <a:custGeom>
              <a:avLst/>
              <a:gdLst>
                <a:gd name="T0" fmla="*/ 0 w 56"/>
                <a:gd name="T1" fmla="*/ 14 h 56"/>
                <a:gd name="T2" fmla="*/ 13 w 56"/>
                <a:gd name="T3" fmla="*/ 0 h 56"/>
                <a:gd name="T4" fmla="*/ 56 w 56"/>
                <a:gd name="T5" fmla="*/ 43 h 56"/>
                <a:gd name="T6" fmla="*/ 42 w 56"/>
                <a:gd name="T7" fmla="*/ 56 h 56"/>
                <a:gd name="T8" fmla="*/ 0 w 56"/>
                <a:gd name="T9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0" y="14"/>
                  </a:moveTo>
                  <a:lnTo>
                    <a:pt x="13" y="0"/>
                  </a:lnTo>
                  <a:lnTo>
                    <a:pt x="56" y="43"/>
                  </a:lnTo>
                  <a:lnTo>
                    <a:pt x="42" y="56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" name="Freeform 650"/>
            <p:cNvSpPr>
              <a:spLocks/>
            </p:cNvSpPr>
            <p:nvPr/>
          </p:nvSpPr>
          <p:spPr bwMode="auto">
            <a:xfrm>
              <a:off x="6128163" y="1217847"/>
              <a:ext cx="94167" cy="94167"/>
            </a:xfrm>
            <a:custGeom>
              <a:avLst/>
              <a:gdLst>
                <a:gd name="T0" fmla="*/ 14 w 27"/>
                <a:gd name="T1" fmla="*/ 27 h 27"/>
                <a:gd name="T2" fmla="*/ 27 w 27"/>
                <a:gd name="T3" fmla="*/ 13 h 27"/>
                <a:gd name="T4" fmla="*/ 5 w 27"/>
                <a:gd name="T5" fmla="*/ 0 h 27"/>
                <a:gd name="T6" fmla="*/ 0 w 27"/>
                <a:gd name="T7" fmla="*/ 4 h 27"/>
                <a:gd name="T8" fmla="*/ 14 w 27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4" y="27"/>
                  </a:moveTo>
                  <a:lnTo>
                    <a:pt x="27" y="13"/>
                  </a:lnTo>
                  <a:lnTo>
                    <a:pt x="5" y="0"/>
                  </a:lnTo>
                  <a:lnTo>
                    <a:pt x="0" y="4"/>
                  </a:lnTo>
                  <a:lnTo>
                    <a:pt x="14" y="27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" name="Line 651"/>
            <p:cNvSpPr>
              <a:spLocks noChangeShapeType="1"/>
            </p:cNvSpPr>
            <p:nvPr/>
          </p:nvSpPr>
          <p:spPr bwMode="auto">
            <a:xfrm flipH="1" flipV="1">
              <a:off x="6197916" y="1287600"/>
              <a:ext cx="101142" cy="10114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" name="Freeform 652"/>
            <p:cNvSpPr>
              <a:spLocks/>
            </p:cNvSpPr>
            <p:nvPr/>
          </p:nvSpPr>
          <p:spPr bwMode="auto">
            <a:xfrm>
              <a:off x="6096776" y="1217847"/>
              <a:ext cx="439440" cy="435954"/>
            </a:xfrm>
            <a:custGeom>
              <a:avLst/>
              <a:gdLst>
                <a:gd name="T0" fmla="*/ 225 w 225"/>
                <a:gd name="T1" fmla="*/ 34 h 224"/>
                <a:gd name="T2" fmla="*/ 193 w 225"/>
                <a:gd name="T3" fmla="*/ 49 h 224"/>
                <a:gd name="T4" fmla="*/ 177 w 225"/>
                <a:gd name="T5" fmla="*/ 33 h 224"/>
                <a:gd name="T6" fmla="*/ 191 w 225"/>
                <a:gd name="T7" fmla="*/ 0 h 224"/>
                <a:gd name="T8" fmla="*/ 191 w 225"/>
                <a:gd name="T9" fmla="*/ 0 h 224"/>
                <a:gd name="T10" fmla="*/ 141 w 225"/>
                <a:gd name="T11" fmla="*/ 40 h 224"/>
                <a:gd name="T12" fmla="*/ 141 w 225"/>
                <a:gd name="T13" fmla="*/ 56 h 224"/>
                <a:gd name="T14" fmla="*/ 7 w 225"/>
                <a:gd name="T15" fmla="*/ 192 h 224"/>
                <a:gd name="T16" fmla="*/ 0 w 225"/>
                <a:gd name="T17" fmla="*/ 216 h 224"/>
                <a:gd name="T18" fmla="*/ 9 w 225"/>
                <a:gd name="T19" fmla="*/ 224 h 224"/>
                <a:gd name="T20" fmla="*/ 33 w 225"/>
                <a:gd name="T21" fmla="*/ 218 h 224"/>
                <a:gd name="T22" fmla="*/ 169 w 225"/>
                <a:gd name="T23" fmla="*/ 84 h 224"/>
                <a:gd name="T24" fmla="*/ 185 w 225"/>
                <a:gd name="T25" fmla="*/ 84 h 224"/>
                <a:gd name="T26" fmla="*/ 225 w 225"/>
                <a:gd name="T27" fmla="*/ 3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5" h="224">
                  <a:moveTo>
                    <a:pt x="225" y="34"/>
                  </a:moveTo>
                  <a:cubicBezTo>
                    <a:pt x="193" y="49"/>
                    <a:pt x="193" y="49"/>
                    <a:pt x="193" y="49"/>
                  </a:cubicBezTo>
                  <a:cubicBezTo>
                    <a:pt x="177" y="33"/>
                    <a:pt x="177" y="33"/>
                    <a:pt x="177" y="33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51" y="0"/>
                    <a:pt x="141" y="20"/>
                    <a:pt x="141" y="40"/>
                  </a:cubicBezTo>
                  <a:cubicBezTo>
                    <a:pt x="141" y="56"/>
                    <a:pt x="141" y="56"/>
                    <a:pt x="141" y="56"/>
                  </a:cubicBezTo>
                  <a:cubicBezTo>
                    <a:pt x="7" y="192"/>
                    <a:pt x="7" y="192"/>
                    <a:pt x="7" y="192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9" y="224"/>
                    <a:pt x="9" y="224"/>
                    <a:pt x="9" y="224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169" y="84"/>
                    <a:pt x="169" y="84"/>
                    <a:pt x="169" y="84"/>
                  </a:cubicBezTo>
                  <a:cubicBezTo>
                    <a:pt x="185" y="84"/>
                    <a:pt x="185" y="84"/>
                    <a:pt x="185" y="84"/>
                  </a:cubicBezTo>
                  <a:cubicBezTo>
                    <a:pt x="205" y="84"/>
                    <a:pt x="225" y="74"/>
                    <a:pt x="225" y="34"/>
                  </a:cubicBez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15" name="组合 1214"/>
          <p:cNvGrpSpPr/>
          <p:nvPr/>
        </p:nvGrpSpPr>
        <p:grpSpPr>
          <a:xfrm>
            <a:off x="7087260" y="1210872"/>
            <a:ext cx="484779" cy="449902"/>
            <a:chOff x="7087260" y="1210872"/>
            <a:chExt cx="484779" cy="449902"/>
          </a:xfrm>
        </p:grpSpPr>
        <p:sp>
          <p:nvSpPr>
            <p:cNvPr id="1156" name="Line 653"/>
            <p:cNvSpPr>
              <a:spLocks noChangeShapeType="1"/>
            </p:cNvSpPr>
            <p:nvPr/>
          </p:nvSpPr>
          <p:spPr bwMode="auto">
            <a:xfrm>
              <a:off x="7251177" y="1343401"/>
              <a:ext cx="149969" cy="14648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" name="Freeform 654"/>
            <p:cNvSpPr>
              <a:spLocks/>
            </p:cNvSpPr>
            <p:nvPr/>
          </p:nvSpPr>
          <p:spPr bwMode="auto">
            <a:xfrm>
              <a:off x="7376732" y="1465467"/>
              <a:ext cx="195307" cy="195307"/>
            </a:xfrm>
            <a:custGeom>
              <a:avLst/>
              <a:gdLst>
                <a:gd name="T0" fmla="*/ 0 w 56"/>
                <a:gd name="T1" fmla="*/ 14 h 56"/>
                <a:gd name="T2" fmla="*/ 13 w 56"/>
                <a:gd name="T3" fmla="*/ 0 h 56"/>
                <a:gd name="T4" fmla="*/ 56 w 56"/>
                <a:gd name="T5" fmla="*/ 43 h 56"/>
                <a:gd name="T6" fmla="*/ 43 w 56"/>
                <a:gd name="T7" fmla="*/ 56 h 56"/>
                <a:gd name="T8" fmla="*/ 0 w 56"/>
                <a:gd name="T9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0" y="14"/>
                  </a:moveTo>
                  <a:lnTo>
                    <a:pt x="13" y="0"/>
                  </a:lnTo>
                  <a:lnTo>
                    <a:pt x="56" y="43"/>
                  </a:lnTo>
                  <a:lnTo>
                    <a:pt x="43" y="56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" name="Freeform 655"/>
            <p:cNvSpPr>
              <a:spLocks/>
            </p:cNvSpPr>
            <p:nvPr/>
          </p:nvSpPr>
          <p:spPr bwMode="auto">
            <a:xfrm>
              <a:off x="7087260" y="1210872"/>
              <a:ext cx="258084" cy="209257"/>
            </a:xfrm>
            <a:custGeom>
              <a:avLst/>
              <a:gdLst>
                <a:gd name="T0" fmla="*/ 0 w 132"/>
                <a:gd name="T1" fmla="*/ 64 h 108"/>
                <a:gd name="T2" fmla="*/ 64 w 132"/>
                <a:gd name="T3" fmla="*/ 0 h 108"/>
                <a:gd name="T4" fmla="*/ 116 w 132"/>
                <a:gd name="T5" fmla="*/ 4 h 108"/>
                <a:gd name="T6" fmla="*/ 132 w 132"/>
                <a:gd name="T7" fmla="*/ 20 h 108"/>
                <a:gd name="T8" fmla="*/ 44 w 132"/>
                <a:gd name="T9" fmla="*/ 108 h 108"/>
                <a:gd name="T10" fmla="*/ 0 w 132"/>
                <a:gd name="T11" fmla="*/ 6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2" h="108">
                  <a:moveTo>
                    <a:pt x="0" y="64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88" y="24"/>
                    <a:pt x="116" y="4"/>
                    <a:pt x="116" y="4"/>
                  </a:cubicBezTo>
                  <a:cubicBezTo>
                    <a:pt x="132" y="20"/>
                    <a:pt x="132" y="20"/>
                    <a:pt x="132" y="20"/>
                  </a:cubicBezTo>
                  <a:cubicBezTo>
                    <a:pt x="44" y="108"/>
                    <a:pt x="44" y="108"/>
                    <a:pt x="44" y="108"/>
                  </a:cubicBezTo>
                  <a:lnTo>
                    <a:pt x="0" y="64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13" name="组合 1212"/>
          <p:cNvGrpSpPr/>
          <p:nvPr/>
        </p:nvGrpSpPr>
        <p:grpSpPr>
          <a:xfrm>
            <a:off x="9085666" y="1193433"/>
            <a:ext cx="481291" cy="484780"/>
            <a:chOff x="9085666" y="1193433"/>
            <a:chExt cx="481291" cy="484780"/>
          </a:xfrm>
        </p:grpSpPr>
        <p:sp>
          <p:nvSpPr>
            <p:cNvPr id="1159" name="Freeform 656"/>
            <p:cNvSpPr>
              <a:spLocks/>
            </p:cNvSpPr>
            <p:nvPr/>
          </p:nvSpPr>
          <p:spPr bwMode="auto">
            <a:xfrm>
              <a:off x="9469304" y="1346888"/>
              <a:ext cx="97653" cy="275523"/>
            </a:xfrm>
            <a:custGeom>
              <a:avLst/>
              <a:gdLst>
                <a:gd name="T0" fmla="*/ 51 w 51"/>
                <a:gd name="T1" fmla="*/ 141 h 141"/>
                <a:gd name="T2" fmla="*/ 0 w 51"/>
                <a:gd name="T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1" h="141">
                  <a:moveTo>
                    <a:pt x="51" y="141"/>
                  </a:moveTo>
                  <a:cubicBezTo>
                    <a:pt x="51" y="87"/>
                    <a:pt x="32" y="38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" name="Freeform 657"/>
            <p:cNvSpPr>
              <a:spLocks/>
            </p:cNvSpPr>
            <p:nvPr/>
          </p:nvSpPr>
          <p:spPr bwMode="auto">
            <a:xfrm>
              <a:off x="9137982" y="1193433"/>
              <a:ext cx="331325" cy="153455"/>
            </a:xfrm>
            <a:custGeom>
              <a:avLst/>
              <a:gdLst>
                <a:gd name="T0" fmla="*/ 169 w 169"/>
                <a:gd name="T1" fmla="*/ 79 h 79"/>
                <a:gd name="T2" fmla="*/ 0 w 169"/>
                <a:gd name="T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69" h="79">
                  <a:moveTo>
                    <a:pt x="169" y="79"/>
                  </a:moveTo>
                  <a:cubicBezTo>
                    <a:pt x="129" y="31"/>
                    <a:pt x="68" y="0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" name="Freeform 658"/>
            <p:cNvSpPr>
              <a:spLocks/>
            </p:cNvSpPr>
            <p:nvPr/>
          </p:nvSpPr>
          <p:spPr bwMode="auto">
            <a:xfrm>
              <a:off x="9137982" y="1280624"/>
              <a:ext cx="341787" cy="341787"/>
            </a:xfrm>
            <a:custGeom>
              <a:avLst/>
              <a:gdLst>
                <a:gd name="T0" fmla="*/ 175 w 175"/>
                <a:gd name="T1" fmla="*/ 175 h 175"/>
                <a:gd name="T2" fmla="*/ 0 w 175"/>
                <a:gd name="T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5" h="175">
                  <a:moveTo>
                    <a:pt x="175" y="175"/>
                  </a:moveTo>
                  <a:cubicBezTo>
                    <a:pt x="175" y="78"/>
                    <a:pt x="97" y="0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" name="Freeform 659"/>
            <p:cNvSpPr>
              <a:spLocks/>
            </p:cNvSpPr>
            <p:nvPr/>
          </p:nvSpPr>
          <p:spPr bwMode="auto">
            <a:xfrm>
              <a:off x="9137982" y="1367814"/>
              <a:ext cx="254597" cy="254597"/>
            </a:xfrm>
            <a:custGeom>
              <a:avLst/>
              <a:gdLst>
                <a:gd name="T0" fmla="*/ 130 w 130"/>
                <a:gd name="T1" fmla="*/ 130 h 130"/>
                <a:gd name="T2" fmla="*/ 0 w 130"/>
                <a:gd name="T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0" h="130">
                  <a:moveTo>
                    <a:pt x="130" y="130"/>
                  </a:moveTo>
                  <a:cubicBezTo>
                    <a:pt x="130" y="58"/>
                    <a:pt x="72" y="0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" name="Freeform 660"/>
            <p:cNvSpPr>
              <a:spLocks/>
            </p:cNvSpPr>
            <p:nvPr/>
          </p:nvSpPr>
          <p:spPr bwMode="auto">
            <a:xfrm>
              <a:off x="9137982" y="1458492"/>
              <a:ext cx="167406" cy="163919"/>
            </a:xfrm>
            <a:custGeom>
              <a:avLst/>
              <a:gdLst>
                <a:gd name="T0" fmla="*/ 85 w 85"/>
                <a:gd name="T1" fmla="*/ 85 h 85"/>
                <a:gd name="T2" fmla="*/ 0 w 85"/>
                <a:gd name="T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5" h="85">
                  <a:moveTo>
                    <a:pt x="85" y="85"/>
                  </a:moveTo>
                  <a:cubicBezTo>
                    <a:pt x="85" y="38"/>
                    <a:pt x="47" y="0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" name="Oval 661"/>
            <p:cNvSpPr>
              <a:spLocks noChangeArrowheads="1"/>
            </p:cNvSpPr>
            <p:nvPr/>
          </p:nvSpPr>
          <p:spPr bwMode="auto">
            <a:xfrm>
              <a:off x="9085666" y="1566609"/>
              <a:ext cx="108117" cy="111604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12" name="组合 1211"/>
          <p:cNvGrpSpPr/>
          <p:nvPr/>
        </p:nvGrpSpPr>
        <p:grpSpPr>
          <a:xfrm>
            <a:off x="10083126" y="1193433"/>
            <a:ext cx="484780" cy="484780"/>
            <a:chOff x="10083126" y="1193433"/>
            <a:chExt cx="484780" cy="484780"/>
          </a:xfrm>
        </p:grpSpPr>
        <p:sp>
          <p:nvSpPr>
            <p:cNvPr id="1165" name="Freeform 662"/>
            <p:cNvSpPr>
              <a:spLocks/>
            </p:cNvSpPr>
            <p:nvPr/>
          </p:nvSpPr>
          <p:spPr bwMode="auto">
            <a:xfrm>
              <a:off x="10083126" y="1193433"/>
              <a:ext cx="484780" cy="310399"/>
            </a:xfrm>
            <a:custGeom>
              <a:avLst/>
              <a:gdLst>
                <a:gd name="T0" fmla="*/ 0 w 139"/>
                <a:gd name="T1" fmla="*/ 65 h 89"/>
                <a:gd name="T2" fmla="*/ 139 w 139"/>
                <a:gd name="T3" fmla="*/ 0 h 89"/>
                <a:gd name="T4" fmla="*/ 49 w 139"/>
                <a:gd name="T5" fmla="*/ 89 h 89"/>
                <a:gd name="T6" fmla="*/ 0 w 139"/>
                <a:gd name="T7" fmla="*/ 6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9" h="89">
                  <a:moveTo>
                    <a:pt x="0" y="65"/>
                  </a:moveTo>
                  <a:lnTo>
                    <a:pt x="139" y="0"/>
                  </a:lnTo>
                  <a:lnTo>
                    <a:pt x="49" y="89"/>
                  </a:lnTo>
                  <a:lnTo>
                    <a:pt x="0" y="65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" name="Freeform 663"/>
            <p:cNvSpPr>
              <a:spLocks/>
            </p:cNvSpPr>
            <p:nvPr/>
          </p:nvSpPr>
          <p:spPr bwMode="auto">
            <a:xfrm>
              <a:off x="10254020" y="1193433"/>
              <a:ext cx="313886" cy="484780"/>
            </a:xfrm>
            <a:custGeom>
              <a:avLst/>
              <a:gdLst>
                <a:gd name="T0" fmla="*/ 25 w 90"/>
                <a:gd name="T1" fmla="*/ 139 h 139"/>
                <a:gd name="T2" fmla="*/ 90 w 90"/>
                <a:gd name="T3" fmla="*/ 0 h 139"/>
                <a:gd name="T4" fmla="*/ 0 w 90"/>
                <a:gd name="T5" fmla="*/ 89 h 139"/>
                <a:gd name="T6" fmla="*/ 25 w 90"/>
                <a:gd name="T7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139">
                  <a:moveTo>
                    <a:pt x="25" y="139"/>
                  </a:moveTo>
                  <a:lnTo>
                    <a:pt x="90" y="0"/>
                  </a:lnTo>
                  <a:lnTo>
                    <a:pt x="0" y="89"/>
                  </a:lnTo>
                  <a:lnTo>
                    <a:pt x="25" y="139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31" name="组合 2730"/>
          <p:cNvGrpSpPr/>
          <p:nvPr/>
        </p:nvGrpSpPr>
        <p:grpSpPr>
          <a:xfrm>
            <a:off x="4094881" y="2190892"/>
            <a:ext cx="481292" cy="484781"/>
            <a:chOff x="4094881" y="2190892"/>
            <a:chExt cx="481292" cy="484781"/>
          </a:xfrm>
        </p:grpSpPr>
        <p:sp>
          <p:nvSpPr>
            <p:cNvPr id="1167" name="Freeform 664"/>
            <p:cNvSpPr>
              <a:spLocks/>
            </p:cNvSpPr>
            <p:nvPr/>
          </p:nvSpPr>
          <p:spPr bwMode="auto">
            <a:xfrm>
              <a:off x="4328551" y="2190892"/>
              <a:ext cx="247622" cy="251109"/>
            </a:xfrm>
            <a:custGeom>
              <a:avLst/>
              <a:gdLst>
                <a:gd name="T0" fmla="*/ 24 w 128"/>
                <a:gd name="T1" fmla="*/ 125 h 128"/>
                <a:gd name="T2" fmla="*/ 40 w 128"/>
                <a:gd name="T3" fmla="*/ 128 h 128"/>
                <a:gd name="T4" fmla="*/ 72 w 128"/>
                <a:gd name="T5" fmla="*/ 112 h 128"/>
                <a:gd name="T6" fmla="*/ 120 w 128"/>
                <a:gd name="T7" fmla="*/ 64 h 128"/>
                <a:gd name="T8" fmla="*/ 128 w 128"/>
                <a:gd name="T9" fmla="*/ 40 h 128"/>
                <a:gd name="T10" fmla="*/ 88 w 128"/>
                <a:gd name="T11" fmla="*/ 0 h 128"/>
                <a:gd name="T12" fmla="*/ 64 w 128"/>
                <a:gd name="T13" fmla="*/ 8 h 128"/>
                <a:gd name="T14" fmla="*/ 12 w 128"/>
                <a:gd name="T15" fmla="*/ 60 h 128"/>
                <a:gd name="T16" fmla="*/ 0 w 128"/>
                <a:gd name="T17" fmla="*/ 88 h 128"/>
                <a:gd name="T18" fmla="*/ 3 w 128"/>
                <a:gd name="T19" fmla="*/ 10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24" y="125"/>
                  </a:moveTo>
                  <a:cubicBezTo>
                    <a:pt x="29" y="127"/>
                    <a:pt x="34" y="128"/>
                    <a:pt x="40" y="128"/>
                  </a:cubicBezTo>
                  <a:cubicBezTo>
                    <a:pt x="53" y="128"/>
                    <a:pt x="65" y="122"/>
                    <a:pt x="72" y="112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5" y="57"/>
                    <a:pt x="128" y="49"/>
                    <a:pt x="128" y="40"/>
                  </a:cubicBezTo>
                  <a:cubicBezTo>
                    <a:pt x="128" y="18"/>
                    <a:pt x="110" y="0"/>
                    <a:pt x="88" y="0"/>
                  </a:cubicBezTo>
                  <a:cubicBezTo>
                    <a:pt x="79" y="0"/>
                    <a:pt x="71" y="3"/>
                    <a:pt x="64" y="8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5" y="67"/>
                    <a:pt x="0" y="77"/>
                    <a:pt x="0" y="88"/>
                  </a:cubicBezTo>
                  <a:cubicBezTo>
                    <a:pt x="0" y="94"/>
                    <a:pt x="1" y="99"/>
                    <a:pt x="3" y="104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" name="Line 665"/>
            <p:cNvSpPr>
              <a:spLocks noChangeShapeType="1"/>
            </p:cNvSpPr>
            <p:nvPr/>
          </p:nvSpPr>
          <p:spPr bwMode="auto">
            <a:xfrm>
              <a:off x="4373891" y="2435026"/>
              <a:ext cx="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" name="Freeform 666"/>
            <p:cNvSpPr>
              <a:spLocks/>
            </p:cNvSpPr>
            <p:nvPr/>
          </p:nvSpPr>
          <p:spPr bwMode="auto">
            <a:xfrm>
              <a:off x="4332039" y="2393174"/>
              <a:ext cx="3489" cy="348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" name="Freeform 667"/>
            <p:cNvSpPr>
              <a:spLocks/>
            </p:cNvSpPr>
            <p:nvPr/>
          </p:nvSpPr>
          <p:spPr bwMode="auto">
            <a:xfrm>
              <a:off x="4094881" y="2424564"/>
              <a:ext cx="247622" cy="251109"/>
            </a:xfrm>
            <a:custGeom>
              <a:avLst/>
              <a:gdLst>
                <a:gd name="T0" fmla="*/ 104 w 128"/>
                <a:gd name="T1" fmla="*/ 3 h 128"/>
                <a:gd name="T2" fmla="*/ 88 w 128"/>
                <a:gd name="T3" fmla="*/ 0 h 128"/>
                <a:gd name="T4" fmla="*/ 64 w 128"/>
                <a:gd name="T5" fmla="*/ 8 h 128"/>
                <a:gd name="T6" fmla="*/ 12 w 128"/>
                <a:gd name="T7" fmla="*/ 60 h 128"/>
                <a:gd name="T8" fmla="*/ 0 w 128"/>
                <a:gd name="T9" fmla="*/ 88 h 128"/>
                <a:gd name="T10" fmla="*/ 40 w 128"/>
                <a:gd name="T11" fmla="*/ 128 h 128"/>
                <a:gd name="T12" fmla="*/ 72 w 128"/>
                <a:gd name="T13" fmla="*/ 112 h 128"/>
                <a:gd name="T14" fmla="*/ 120 w 128"/>
                <a:gd name="T15" fmla="*/ 64 h 128"/>
                <a:gd name="T16" fmla="*/ 128 w 128"/>
                <a:gd name="T17" fmla="*/ 40 h 128"/>
                <a:gd name="T18" fmla="*/ 125 w 128"/>
                <a:gd name="T19" fmla="*/ 2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104" y="3"/>
                  </a:moveTo>
                  <a:cubicBezTo>
                    <a:pt x="99" y="1"/>
                    <a:pt x="94" y="0"/>
                    <a:pt x="88" y="0"/>
                  </a:cubicBezTo>
                  <a:cubicBezTo>
                    <a:pt x="79" y="0"/>
                    <a:pt x="71" y="3"/>
                    <a:pt x="64" y="8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5" y="67"/>
                    <a:pt x="0" y="77"/>
                    <a:pt x="0" y="88"/>
                  </a:cubicBezTo>
                  <a:cubicBezTo>
                    <a:pt x="0" y="110"/>
                    <a:pt x="18" y="128"/>
                    <a:pt x="40" y="128"/>
                  </a:cubicBezTo>
                  <a:cubicBezTo>
                    <a:pt x="53" y="128"/>
                    <a:pt x="65" y="122"/>
                    <a:pt x="72" y="112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5" y="57"/>
                    <a:pt x="128" y="49"/>
                    <a:pt x="128" y="40"/>
                  </a:cubicBezTo>
                  <a:cubicBezTo>
                    <a:pt x="128" y="34"/>
                    <a:pt x="127" y="29"/>
                    <a:pt x="125" y="24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" name="Line 668"/>
            <p:cNvSpPr>
              <a:spLocks noChangeShapeType="1"/>
            </p:cNvSpPr>
            <p:nvPr/>
          </p:nvSpPr>
          <p:spPr bwMode="auto">
            <a:xfrm flipV="1">
              <a:off x="4265773" y="2361787"/>
              <a:ext cx="139505" cy="142994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30" name="组合 2729"/>
          <p:cNvGrpSpPr/>
          <p:nvPr/>
        </p:nvGrpSpPr>
        <p:grpSpPr>
          <a:xfrm>
            <a:off x="5092341" y="2190892"/>
            <a:ext cx="481292" cy="484781"/>
            <a:chOff x="5092341" y="2190892"/>
            <a:chExt cx="481292" cy="484781"/>
          </a:xfrm>
        </p:grpSpPr>
        <p:sp>
          <p:nvSpPr>
            <p:cNvPr id="1172" name="Oval 669"/>
            <p:cNvSpPr>
              <a:spLocks noChangeArrowheads="1"/>
            </p:cNvSpPr>
            <p:nvPr/>
          </p:nvSpPr>
          <p:spPr bwMode="auto">
            <a:xfrm>
              <a:off x="5200456" y="2190892"/>
              <a:ext cx="373177" cy="376663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" name="Line 670"/>
            <p:cNvSpPr>
              <a:spLocks noChangeShapeType="1"/>
            </p:cNvSpPr>
            <p:nvPr/>
          </p:nvSpPr>
          <p:spPr bwMode="auto">
            <a:xfrm flipV="1">
              <a:off x="5092341" y="2511753"/>
              <a:ext cx="163919" cy="163919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" name="Line 671"/>
            <p:cNvSpPr>
              <a:spLocks noChangeShapeType="1"/>
            </p:cNvSpPr>
            <p:nvPr/>
          </p:nvSpPr>
          <p:spPr bwMode="auto">
            <a:xfrm>
              <a:off x="5092341" y="2543143"/>
              <a:ext cx="132530" cy="13253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29" name="组合 2728"/>
          <p:cNvGrpSpPr/>
          <p:nvPr/>
        </p:nvGrpSpPr>
        <p:grpSpPr>
          <a:xfrm>
            <a:off x="6089800" y="2190892"/>
            <a:ext cx="484781" cy="484781"/>
            <a:chOff x="6089800" y="2190892"/>
            <a:chExt cx="484781" cy="484781"/>
          </a:xfrm>
        </p:grpSpPr>
        <p:sp>
          <p:nvSpPr>
            <p:cNvPr id="1175" name="Oval 672"/>
            <p:cNvSpPr>
              <a:spLocks noChangeArrowheads="1"/>
            </p:cNvSpPr>
            <p:nvPr/>
          </p:nvSpPr>
          <p:spPr bwMode="auto">
            <a:xfrm>
              <a:off x="6089800" y="2302496"/>
              <a:ext cx="373177" cy="373177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" name="Line 673"/>
            <p:cNvSpPr>
              <a:spLocks noChangeShapeType="1"/>
            </p:cNvSpPr>
            <p:nvPr/>
          </p:nvSpPr>
          <p:spPr bwMode="auto">
            <a:xfrm flipH="1">
              <a:off x="6410662" y="2190892"/>
              <a:ext cx="163919" cy="163919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" name="Freeform 674"/>
            <p:cNvSpPr>
              <a:spLocks/>
            </p:cNvSpPr>
            <p:nvPr/>
          </p:nvSpPr>
          <p:spPr bwMode="auto">
            <a:xfrm>
              <a:off x="6431587" y="2190892"/>
              <a:ext cx="142994" cy="142994"/>
            </a:xfrm>
            <a:custGeom>
              <a:avLst/>
              <a:gdLst>
                <a:gd name="T0" fmla="*/ 0 w 41"/>
                <a:gd name="T1" fmla="*/ 0 h 41"/>
                <a:gd name="T2" fmla="*/ 41 w 41"/>
                <a:gd name="T3" fmla="*/ 0 h 41"/>
                <a:gd name="T4" fmla="*/ 41 w 41"/>
                <a:gd name="T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41">
                  <a:moveTo>
                    <a:pt x="0" y="0"/>
                  </a:moveTo>
                  <a:lnTo>
                    <a:pt x="41" y="0"/>
                  </a:lnTo>
                  <a:lnTo>
                    <a:pt x="41" y="41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28" name="组合 2727"/>
          <p:cNvGrpSpPr/>
          <p:nvPr/>
        </p:nvGrpSpPr>
        <p:grpSpPr>
          <a:xfrm>
            <a:off x="7087260" y="2190892"/>
            <a:ext cx="484779" cy="484780"/>
            <a:chOff x="7087260" y="2190892"/>
            <a:chExt cx="484779" cy="484780"/>
          </a:xfrm>
        </p:grpSpPr>
        <p:sp>
          <p:nvSpPr>
            <p:cNvPr id="1178" name="Oval 675"/>
            <p:cNvSpPr>
              <a:spLocks noChangeArrowheads="1"/>
            </p:cNvSpPr>
            <p:nvPr/>
          </p:nvSpPr>
          <p:spPr bwMode="auto">
            <a:xfrm>
              <a:off x="7383707" y="2190892"/>
              <a:ext cx="188332" cy="188332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" name="Oval 676"/>
            <p:cNvSpPr>
              <a:spLocks noChangeArrowheads="1"/>
            </p:cNvSpPr>
            <p:nvPr/>
          </p:nvSpPr>
          <p:spPr bwMode="auto">
            <a:xfrm>
              <a:off x="7087260" y="2435026"/>
              <a:ext cx="156944" cy="153455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" name="Oval 677"/>
            <p:cNvSpPr>
              <a:spLocks noChangeArrowheads="1"/>
            </p:cNvSpPr>
            <p:nvPr/>
          </p:nvSpPr>
          <p:spPr bwMode="auto">
            <a:xfrm>
              <a:off x="7394171" y="2550118"/>
              <a:ext cx="122068" cy="125554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" name="Line 678"/>
            <p:cNvSpPr>
              <a:spLocks noChangeShapeType="1"/>
            </p:cNvSpPr>
            <p:nvPr/>
          </p:nvSpPr>
          <p:spPr bwMode="auto">
            <a:xfrm flipH="1" flipV="1">
              <a:off x="7237227" y="2543143"/>
              <a:ext cx="156944" cy="62777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" name="Line 679"/>
            <p:cNvSpPr>
              <a:spLocks noChangeShapeType="1"/>
            </p:cNvSpPr>
            <p:nvPr/>
          </p:nvSpPr>
          <p:spPr bwMode="auto">
            <a:xfrm flipV="1">
              <a:off x="7230252" y="2347836"/>
              <a:ext cx="170895" cy="108117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27" name="组合 2726"/>
          <p:cNvGrpSpPr/>
          <p:nvPr/>
        </p:nvGrpSpPr>
        <p:grpSpPr>
          <a:xfrm>
            <a:off x="8077745" y="2183917"/>
            <a:ext cx="498731" cy="498731"/>
            <a:chOff x="8077745" y="2183917"/>
            <a:chExt cx="498731" cy="498731"/>
          </a:xfrm>
        </p:grpSpPr>
        <p:sp>
          <p:nvSpPr>
            <p:cNvPr id="1183" name="Line 680"/>
            <p:cNvSpPr>
              <a:spLocks noChangeShapeType="1"/>
            </p:cNvSpPr>
            <p:nvPr/>
          </p:nvSpPr>
          <p:spPr bwMode="auto">
            <a:xfrm>
              <a:off x="8328853" y="2557094"/>
              <a:ext cx="0" cy="125554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" name="Line 681"/>
            <p:cNvSpPr>
              <a:spLocks noChangeShapeType="1"/>
            </p:cNvSpPr>
            <p:nvPr/>
          </p:nvSpPr>
          <p:spPr bwMode="auto">
            <a:xfrm>
              <a:off x="8328853" y="2183917"/>
              <a:ext cx="0" cy="125554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" name="Line 682"/>
            <p:cNvSpPr>
              <a:spLocks noChangeShapeType="1"/>
            </p:cNvSpPr>
            <p:nvPr/>
          </p:nvSpPr>
          <p:spPr bwMode="auto">
            <a:xfrm flipH="1">
              <a:off x="8077745" y="2435026"/>
              <a:ext cx="125554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" name="Line 683"/>
            <p:cNvSpPr>
              <a:spLocks noChangeShapeType="1"/>
            </p:cNvSpPr>
            <p:nvPr/>
          </p:nvSpPr>
          <p:spPr bwMode="auto">
            <a:xfrm flipH="1">
              <a:off x="8454408" y="2435026"/>
              <a:ext cx="12206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" name="Oval 684"/>
            <p:cNvSpPr>
              <a:spLocks noChangeArrowheads="1"/>
            </p:cNvSpPr>
            <p:nvPr/>
          </p:nvSpPr>
          <p:spPr bwMode="auto">
            <a:xfrm>
              <a:off x="8140522" y="2246694"/>
              <a:ext cx="376663" cy="373177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25" name="组合 2724"/>
          <p:cNvGrpSpPr/>
          <p:nvPr/>
        </p:nvGrpSpPr>
        <p:grpSpPr>
          <a:xfrm>
            <a:off x="10058714" y="2169967"/>
            <a:ext cx="530118" cy="530118"/>
            <a:chOff x="10058714" y="2169967"/>
            <a:chExt cx="530118" cy="530118"/>
          </a:xfrm>
        </p:grpSpPr>
        <p:sp>
          <p:nvSpPr>
            <p:cNvPr id="1188" name="Freeform 685"/>
            <p:cNvSpPr>
              <a:spLocks/>
            </p:cNvSpPr>
            <p:nvPr/>
          </p:nvSpPr>
          <p:spPr bwMode="auto">
            <a:xfrm>
              <a:off x="10058714" y="2169967"/>
              <a:ext cx="530118" cy="530118"/>
            </a:xfrm>
            <a:custGeom>
              <a:avLst/>
              <a:gdLst>
                <a:gd name="T0" fmla="*/ 224 w 272"/>
                <a:gd name="T1" fmla="*/ 48 h 272"/>
                <a:gd name="T2" fmla="*/ 224 w 272"/>
                <a:gd name="T3" fmla="*/ 224 h 272"/>
                <a:gd name="T4" fmla="*/ 48 w 272"/>
                <a:gd name="T5" fmla="*/ 224 h 272"/>
                <a:gd name="T6" fmla="*/ 48 w 272"/>
                <a:gd name="T7" fmla="*/ 48 h 272"/>
                <a:gd name="T8" fmla="*/ 224 w 272"/>
                <a:gd name="T9" fmla="*/ 4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272">
                  <a:moveTo>
                    <a:pt x="224" y="48"/>
                  </a:moveTo>
                  <a:cubicBezTo>
                    <a:pt x="272" y="97"/>
                    <a:pt x="272" y="175"/>
                    <a:pt x="224" y="224"/>
                  </a:cubicBezTo>
                  <a:cubicBezTo>
                    <a:pt x="175" y="272"/>
                    <a:pt x="97" y="272"/>
                    <a:pt x="48" y="224"/>
                  </a:cubicBezTo>
                  <a:cubicBezTo>
                    <a:pt x="0" y="175"/>
                    <a:pt x="0" y="97"/>
                    <a:pt x="48" y="48"/>
                  </a:cubicBezTo>
                  <a:cubicBezTo>
                    <a:pt x="97" y="0"/>
                    <a:pt x="175" y="0"/>
                    <a:pt x="224" y="48"/>
                  </a:cubicBez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" name="Freeform 686"/>
            <p:cNvSpPr>
              <a:spLocks/>
            </p:cNvSpPr>
            <p:nvPr/>
          </p:nvSpPr>
          <p:spPr bwMode="auto">
            <a:xfrm>
              <a:off x="10128466" y="2236232"/>
              <a:ext cx="394102" cy="394102"/>
            </a:xfrm>
            <a:custGeom>
              <a:avLst/>
              <a:gdLst>
                <a:gd name="T0" fmla="*/ 166 w 202"/>
                <a:gd name="T1" fmla="*/ 36 h 202"/>
                <a:gd name="T2" fmla="*/ 166 w 202"/>
                <a:gd name="T3" fmla="*/ 166 h 202"/>
                <a:gd name="T4" fmla="*/ 36 w 202"/>
                <a:gd name="T5" fmla="*/ 166 h 202"/>
                <a:gd name="T6" fmla="*/ 36 w 202"/>
                <a:gd name="T7" fmla="*/ 36 h 202"/>
                <a:gd name="T8" fmla="*/ 166 w 202"/>
                <a:gd name="T9" fmla="*/ 3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202">
                  <a:moveTo>
                    <a:pt x="166" y="36"/>
                  </a:moveTo>
                  <a:cubicBezTo>
                    <a:pt x="202" y="72"/>
                    <a:pt x="202" y="130"/>
                    <a:pt x="166" y="166"/>
                  </a:cubicBezTo>
                  <a:cubicBezTo>
                    <a:pt x="130" y="202"/>
                    <a:pt x="72" y="202"/>
                    <a:pt x="36" y="166"/>
                  </a:cubicBezTo>
                  <a:cubicBezTo>
                    <a:pt x="0" y="130"/>
                    <a:pt x="0" y="72"/>
                    <a:pt x="36" y="36"/>
                  </a:cubicBezTo>
                  <a:cubicBezTo>
                    <a:pt x="72" y="0"/>
                    <a:pt x="130" y="0"/>
                    <a:pt x="166" y="36"/>
                  </a:cubicBez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Freeform 687"/>
            <p:cNvSpPr>
              <a:spLocks/>
            </p:cNvSpPr>
            <p:nvPr/>
          </p:nvSpPr>
          <p:spPr bwMode="auto">
            <a:xfrm>
              <a:off x="10194730" y="2305985"/>
              <a:ext cx="258084" cy="254597"/>
            </a:xfrm>
            <a:custGeom>
              <a:avLst/>
              <a:gdLst>
                <a:gd name="T0" fmla="*/ 108 w 132"/>
                <a:gd name="T1" fmla="*/ 24 h 132"/>
                <a:gd name="T2" fmla="*/ 108 w 132"/>
                <a:gd name="T3" fmla="*/ 108 h 132"/>
                <a:gd name="T4" fmla="*/ 24 w 132"/>
                <a:gd name="T5" fmla="*/ 108 h 132"/>
                <a:gd name="T6" fmla="*/ 24 w 132"/>
                <a:gd name="T7" fmla="*/ 24 h 132"/>
                <a:gd name="T8" fmla="*/ 108 w 132"/>
                <a:gd name="T9" fmla="*/ 2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32">
                  <a:moveTo>
                    <a:pt x="108" y="24"/>
                  </a:moveTo>
                  <a:cubicBezTo>
                    <a:pt x="132" y="47"/>
                    <a:pt x="132" y="85"/>
                    <a:pt x="108" y="108"/>
                  </a:cubicBezTo>
                  <a:cubicBezTo>
                    <a:pt x="85" y="132"/>
                    <a:pt x="47" y="132"/>
                    <a:pt x="24" y="108"/>
                  </a:cubicBezTo>
                  <a:cubicBezTo>
                    <a:pt x="0" y="85"/>
                    <a:pt x="0" y="47"/>
                    <a:pt x="24" y="24"/>
                  </a:cubicBezTo>
                  <a:cubicBezTo>
                    <a:pt x="47" y="0"/>
                    <a:pt x="85" y="0"/>
                    <a:pt x="108" y="24"/>
                  </a:cubicBez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Freeform 688"/>
            <p:cNvSpPr>
              <a:spLocks/>
            </p:cNvSpPr>
            <p:nvPr/>
          </p:nvSpPr>
          <p:spPr bwMode="auto">
            <a:xfrm>
              <a:off x="10264482" y="2372249"/>
              <a:ext cx="122068" cy="122068"/>
            </a:xfrm>
            <a:custGeom>
              <a:avLst/>
              <a:gdLst>
                <a:gd name="T0" fmla="*/ 51 w 62"/>
                <a:gd name="T1" fmla="*/ 11 h 62"/>
                <a:gd name="T2" fmla="*/ 51 w 62"/>
                <a:gd name="T3" fmla="*/ 51 h 62"/>
                <a:gd name="T4" fmla="*/ 11 w 62"/>
                <a:gd name="T5" fmla="*/ 51 h 62"/>
                <a:gd name="T6" fmla="*/ 11 w 62"/>
                <a:gd name="T7" fmla="*/ 11 h 62"/>
                <a:gd name="T8" fmla="*/ 51 w 62"/>
                <a:gd name="T9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51" y="11"/>
                  </a:moveTo>
                  <a:cubicBezTo>
                    <a:pt x="62" y="22"/>
                    <a:pt x="62" y="40"/>
                    <a:pt x="51" y="51"/>
                  </a:cubicBezTo>
                  <a:cubicBezTo>
                    <a:pt x="40" y="62"/>
                    <a:pt x="22" y="62"/>
                    <a:pt x="11" y="51"/>
                  </a:cubicBezTo>
                  <a:cubicBezTo>
                    <a:pt x="0" y="40"/>
                    <a:pt x="0" y="22"/>
                    <a:pt x="11" y="11"/>
                  </a:cubicBezTo>
                  <a:cubicBezTo>
                    <a:pt x="22" y="0"/>
                    <a:pt x="40" y="0"/>
                    <a:pt x="51" y="11"/>
                  </a:cubicBez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63229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2" name="Freeform 204"/>
          <p:cNvSpPr>
            <a:spLocks/>
          </p:cNvSpPr>
          <p:nvPr/>
        </p:nvSpPr>
        <p:spPr bwMode="auto">
          <a:xfrm>
            <a:off x="219872" y="6195957"/>
            <a:ext cx="483479" cy="417391"/>
          </a:xfrm>
          <a:custGeom>
            <a:avLst/>
            <a:gdLst>
              <a:gd name="T0" fmla="*/ 0 w 248"/>
              <a:gd name="T1" fmla="*/ 64 h 216"/>
              <a:gd name="T2" fmla="*/ 124 w 248"/>
              <a:gd name="T3" fmla="*/ 216 h 216"/>
              <a:gd name="T4" fmla="*/ 248 w 248"/>
              <a:gd name="T5" fmla="*/ 64 h 216"/>
              <a:gd name="T6" fmla="*/ 188 w 248"/>
              <a:gd name="T7" fmla="*/ 0 h 216"/>
              <a:gd name="T8" fmla="*/ 124 w 248"/>
              <a:gd name="T9" fmla="*/ 56 h 216"/>
              <a:gd name="T10" fmla="*/ 60 w 248"/>
              <a:gd name="T11" fmla="*/ 0 h 216"/>
              <a:gd name="T12" fmla="*/ 0 w 248"/>
              <a:gd name="T13" fmla="*/ 64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8" h="216">
                <a:moveTo>
                  <a:pt x="0" y="64"/>
                </a:moveTo>
                <a:cubicBezTo>
                  <a:pt x="0" y="144"/>
                  <a:pt x="124" y="216"/>
                  <a:pt x="124" y="216"/>
                </a:cubicBezTo>
                <a:cubicBezTo>
                  <a:pt x="124" y="216"/>
                  <a:pt x="248" y="144"/>
                  <a:pt x="248" y="64"/>
                </a:cubicBezTo>
                <a:cubicBezTo>
                  <a:pt x="248" y="31"/>
                  <a:pt x="224" y="0"/>
                  <a:pt x="188" y="0"/>
                </a:cubicBezTo>
                <a:cubicBezTo>
                  <a:pt x="155" y="0"/>
                  <a:pt x="124" y="23"/>
                  <a:pt x="124" y="56"/>
                </a:cubicBezTo>
                <a:cubicBezTo>
                  <a:pt x="124" y="23"/>
                  <a:pt x="93" y="0"/>
                  <a:pt x="60" y="0"/>
                </a:cubicBezTo>
                <a:cubicBezTo>
                  <a:pt x="24" y="0"/>
                  <a:pt x="0" y="31"/>
                  <a:pt x="0" y="64"/>
                </a:cubicBezTo>
                <a:close/>
              </a:path>
            </a:pathLst>
          </a:custGeom>
          <a:noFill/>
          <a:ln w="6350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3" name="Freeform 205"/>
          <p:cNvSpPr>
            <a:spLocks/>
          </p:cNvSpPr>
          <p:nvPr/>
        </p:nvSpPr>
        <p:spPr bwMode="auto">
          <a:xfrm>
            <a:off x="1284220" y="6164651"/>
            <a:ext cx="358262" cy="480000"/>
          </a:xfrm>
          <a:custGeom>
            <a:avLst/>
            <a:gdLst>
              <a:gd name="T0" fmla="*/ 52 w 103"/>
              <a:gd name="T1" fmla="*/ 138 h 138"/>
              <a:gd name="T2" fmla="*/ 103 w 103"/>
              <a:gd name="T3" fmla="*/ 69 h 138"/>
              <a:gd name="T4" fmla="*/ 52 w 103"/>
              <a:gd name="T5" fmla="*/ 0 h 138"/>
              <a:gd name="T6" fmla="*/ 0 w 103"/>
              <a:gd name="T7" fmla="*/ 69 h 138"/>
              <a:gd name="T8" fmla="*/ 52 w 103"/>
              <a:gd name="T9" fmla="*/ 13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3" h="138">
                <a:moveTo>
                  <a:pt x="52" y="138"/>
                </a:moveTo>
                <a:lnTo>
                  <a:pt x="103" y="69"/>
                </a:lnTo>
                <a:lnTo>
                  <a:pt x="52" y="0"/>
                </a:lnTo>
                <a:lnTo>
                  <a:pt x="0" y="69"/>
                </a:lnTo>
                <a:lnTo>
                  <a:pt x="52" y="138"/>
                </a:lnTo>
                <a:close/>
              </a:path>
            </a:pathLst>
          </a:custGeom>
          <a:noFill/>
          <a:ln w="6350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4" name="Freeform 207"/>
          <p:cNvSpPr>
            <a:spLocks/>
          </p:cNvSpPr>
          <p:nvPr/>
        </p:nvSpPr>
        <p:spPr bwMode="auto">
          <a:xfrm>
            <a:off x="2226827" y="6164651"/>
            <a:ext cx="452174" cy="480000"/>
          </a:xfrm>
          <a:custGeom>
            <a:avLst/>
            <a:gdLst>
              <a:gd name="T0" fmla="*/ 116 w 232"/>
              <a:gd name="T1" fmla="*/ 248 h 248"/>
              <a:gd name="T2" fmla="*/ 152 w 232"/>
              <a:gd name="T3" fmla="*/ 248 h 248"/>
              <a:gd name="T4" fmla="*/ 124 w 232"/>
              <a:gd name="T5" fmla="*/ 172 h 248"/>
              <a:gd name="T6" fmla="*/ 124 w 232"/>
              <a:gd name="T7" fmla="*/ 148 h 248"/>
              <a:gd name="T8" fmla="*/ 176 w 232"/>
              <a:gd name="T9" fmla="*/ 200 h 248"/>
              <a:gd name="T10" fmla="*/ 232 w 232"/>
              <a:gd name="T11" fmla="*/ 140 h 248"/>
              <a:gd name="T12" fmla="*/ 116 w 232"/>
              <a:gd name="T13" fmla="*/ 0 h 248"/>
              <a:gd name="T14" fmla="*/ 0 w 232"/>
              <a:gd name="T15" fmla="*/ 140 h 248"/>
              <a:gd name="T16" fmla="*/ 60 w 232"/>
              <a:gd name="T17" fmla="*/ 200 h 248"/>
              <a:gd name="T18" fmla="*/ 108 w 232"/>
              <a:gd name="T19" fmla="*/ 148 h 248"/>
              <a:gd name="T20" fmla="*/ 108 w 232"/>
              <a:gd name="T21" fmla="*/ 172 h 248"/>
              <a:gd name="T22" fmla="*/ 80 w 232"/>
              <a:gd name="T23" fmla="*/ 248 h 248"/>
              <a:gd name="T24" fmla="*/ 116 w 232"/>
              <a:gd name="T25" fmla="*/ 248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2" h="248">
                <a:moveTo>
                  <a:pt x="116" y="248"/>
                </a:moveTo>
                <a:cubicBezTo>
                  <a:pt x="152" y="248"/>
                  <a:pt x="152" y="248"/>
                  <a:pt x="152" y="248"/>
                </a:cubicBezTo>
                <a:cubicBezTo>
                  <a:pt x="124" y="248"/>
                  <a:pt x="124" y="172"/>
                  <a:pt x="124" y="17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4" y="179"/>
                  <a:pt x="148" y="200"/>
                  <a:pt x="176" y="200"/>
                </a:cubicBezTo>
                <a:cubicBezTo>
                  <a:pt x="209" y="200"/>
                  <a:pt x="232" y="171"/>
                  <a:pt x="232" y="140"/>
                </a:cubicBezTo>
                <a:cubicBezTo>
                  <a:pt x="232" y="66"/>
                  <a:pt x="116" y="0"/>
                  <a:pt x="116" y="0"/>
                </a:cubicBezTo>
                <a:cubicBezTo>
                  <a:pt x="116" y="0"/>
                  <a:pt x="0" y="66"/>
                  <a:pt x="0" y="140"/>
                </a:cubicBezTo>
                <a:cubicBezTo>
                  <a:pt x="0" y="171"/>
                  <a:pt x="27" y="200"/>
                  <a:pt x="60" y="200"/>
                </a:cubicBezTo>
                <a:cubicBezTo>
                  <a:pt x="88" y="200"/>
                  <a:pt x="106" y="177"/>
                  <a:pt x="108" y="148"/>
                </a:cubicBezTo>
                <a:cubicBezTo>
                  <a:pt x="108" y="172"/>
                  <a:pt x="108" y="172"/>
                  <a:pt x="108" y="172"/>
                </a:cubicBezTo>
                <a:cubicBezTo>
                  <a:pt x="108" y="172"/>
                  <a:pt x="108" y="248"/>
                  <a:pt x="80" y="248"/>
                </a:cubicBezTo>
                <a:cubicBezTo>
                  <a:pt x="116" y="248"/>
                  <a:pt x="116" y="248"/>
                  <a:pt x="116" y="248"/>
                </a:cubicBezTo>
              </a:path>
            </a:pathLst>
          </a:custGeom>
          <a:noFill/>
          <a:ln w="6350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726" name="组合 2725"/>
          <p:cNvGrpSpPr/>
          <p:nvPr/>
        </p:nvGrpSpPr>
        <p:grpSpPr>
          <a:xfrm>
            <a:off x="3207697" y="6182044"/>
            <a:ext cx="480000" cy="462608"/>
            <a:chOff x="3207697" y="6182044"/>
            <a:chExt cx="480000" cy="462608"/>
          </a:xfrm>
        </p:grpSpPr>
        <p:sp>
          <p:nvSpPr>
            <p:cNvPr id="2305" name="Freeform 208"/>
            <p:cNvSpPr>
              <a:spLocks/>
            </p:cNvSpPr>
            <p:nvPr/>
          </p:nvSpPr>
          <p:spPr bwMode="auto">
            <a:xfrm>
              <a:off x="3378130" y="6449869"/>
              <a:ext cx="69565" cy="194783"/>
            </a:xfrm>
            <a:custGeom>
              <a:avLst/>
              <a:gdLst>
                <a:gd name="T0" fmla="*/ 28 w 36"/>
                <a:gd name="T1" fmla="*/ 0 h 100"/>
                <a:gd name="T2" fmla="*/ 28 w 36"/>
                <a:gd name="T3" fmla="*/ 24 h 100"/>
                <a:gd name="T4" fmla="*/ 0 w 36"/>
                <a:gd name="T5" fmla="*/ 100 h 100"/>
                <a:gd name="T6" fmla="*/ 36 w 36"/>
                <a:gd name="T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100">
                  <a:moveTo>
                    <a:pt x="28" y="0"/>
                  </a:move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100"/>
                    <a:pt x="0" y="100"/>
                  </a:cubicBezTo>
                  <a:cubicBezTo>
                    <a:pt x="36" y="100"/>
                    <a:pt x="36" y="100"/>
                    <a:pt x="36" y="100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6" name="Freeform 209"/>
            <p:cNvSpPr>
              <a:spLocks/>
            </p:cNvSpPr>
            <p:nvPr/>
          </p:nvSpPr>
          <p:spPr bwMode="auto">
            <a:xfrm>
              <a:off x="3447695" y="6449869"/>
              <a:ext cx="69565" cy="194783"/>
            </a:xfrm>
            <a:custGeom>
              <a:avLst/>
              <a:gdLst>
                <a:gd name="T0" fmla="*/ 0 w 36"/>
                <a:gd name="T1" fmla="*/ 100 h 100"/>
                <a:gd name="T2" fmla="*/ 36 w 36"/>
                <a:gd name="T3" fmla="*/ 100 h 100"/>
                <a:gd name="T4" fmla="*/ 8 w 36"/>
                <a:gd name="T5" fmla="*/ 24 h 100"/>
                <a:gd name="T6" fmla="*/ 8 w 36"/>
                <a:gd name="T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100">
                  <a:moveTo>
                    <a:pt x="0" y="100"/>
                  </a:moveTo>
                  <a:cubicBezTo>
                    <a:pt x="36" y="100"/>
                    <a:pt x="36" y="100"/>
                    <a:pt x="36" y="100"/>
                  </a:cubicBezTo>
                  <a:cubicBezTo>
                    <a:pt x="8" y="100"/>
                    <a:pt x="8" y="24"/>
                    <a:pt x="8" y="24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7" name="Freeform 210"/>
            <p:cNvSpPr>
              <a:spLocks/>
            </p:cNvSpPr>
            <p:nvPr/>
          </p:nvSpPr>
          <p:spPr bwMode="auto">
            <a:xfrm>
              <a:off x="3207697" y="6182044"/>
              <a:ext cx="480000" cy="365218"/>
            </a:xfrm>
            <a:custGeom>
              <a:avLst/>
              <a:gdLst>
                <a:gd name="T0" fmla="*/ 132 w 248"/>
                <a:gd name="T1" fmla="*/ 139 h 188"/>
                <a:gd name="T2" fmla="*/ 194 w 248"/>
                <a:gd name="T3" fmla="*/ 188 h 188"/>
                <a:gd name="T4" fmla="*/ 248 w 248"/>
                <a:gd name="T5" fmla="*/ 134 h 188"/>
                <a:gd name="T6" fmla="*/ 194 w 248"/>
                <a:gd name="T7" fmla="*/ 80 h 188"/>
                <a:gd name="T8" fmla="*/ 165 w 248"/>
                <a:gd name="T9" fmla="*/ 88 h 188"/>
                <a:gd name="T10" fmla="*/ 178 w 248"/>
                <a:gd name="T11" fmla="*/ 53 h 188"/>
                <a:gd name="T12" fmla="*/ 124 w 248"/>
                <a:gd name="T13" fmla="*/ 0 h 188"/>
                <a:gd name="T14" fmla="*/ 70 w 248"/>
                <a:gd name="T15" fmla="*/ 53 h 188"/>
                <a:gd name="T16" fmla="*/ 83 w 248"/>
                <a:gd name="T17" fmla="*/ 88 h 188"/>
                <a:gd name="T18" fmla="*/ 54 w 248"/>
                <a:gd name="T19" fmla="*/ 80 h 188"/>
                <a:gd name="T20" fmla="*/ 0 w 248"/>
                <a:gd name="T21" fmla="*/ 134 h 188"/>
                <a:gd name="T22" fmla="*/ 54 w 248"/>
                <a:gd name="T23" fmla="*/ 188 h 188"/>
                <a:gd name="T24" fmla="*/ 116 w 248"/>
                <a:gd name="T25" fmla="*/ 139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8" h="188">
                  <a:moveTo>
                    <a:pt x="132" y="139"/>
                  </a:moveTo>
                  <a:cubicBezTo>
                    <a:pt x="132" y="169"/>
                    <a:pt x="164" y="188"/>
                    <a:pt x="194" y="188"/>
                  </a:cubicBezTo>
                  <a:cubicBezTo>
                    <a:pt x="224" y="188"/>
                    <a:pt x="248" y="163"/>
                    <a:pt x="248" y="134"/>
                  </a:cubicBezTo>
                  <a:cubicBezTo>
                    <a:pt x="248" y="104"/>
                    <a:pt x="224" y="80"/>
                    <a:pt x="194" y="80"/>
                  </a:cubicBezTo>
                  <a:cubicBezTo>
                    <a:pt x="183" y="80"/>
                    <a:pt x="173" y="83"/>
                    <a:pt x="165" y="88"/>
                  </a:cubicBezTo>
                  <a:cubicBezTo>
                    <a:pt x="173" y="79"/>
                    <a:pt x="178" y="67"/>
                    <a:pt x="178" y="53"/>
                  </a:cubicBezTo>
                  <a:cubicBezTo>
                    <a:pt x="178" y="24"/>
                    <a:pt x="154" y="0"/>
                    <a:pt x="124" y="0"/>
                  </a:cubicBezTo>
                  <a:cubicBezTo>
                    <a:pt x="94" y="0"/>
                    <a:pt x="70" y="24"/>
                    <a:pt x="70" y="53"/>
                  </a:cubicBezTo>
                  <a:cubicBezTo>
                    <a:pt x="70" y="67"/>
                    <a:pt x="75" y="79"/>
                    <a:pt x="83" y="88"/>
                  </a:cubicBezTo>
                  <a:cubicBezTo>
                    <a:pt x="75" y="83"/>
                    <a:pt x="65" y="80"/>
                    <a:pt x="54" y="80"/>
                  </a:cubicBezTo>
                  <a:cubicBezTo>
                    <a:pt x="24" y="80"/>
                    <a:pt x="0" y="104"/>
                    <a:pt x="0" y="134"/>
                  </a:cubicBezTo>
                  <a:cubicBezTo>
                    <a:pt x="0" y="163"/>
                    <a:pt x="24" y="188"/>
                    <a:pt x="54" y="188"/>
                  </a:cubicBezTo>
                  <a:cubicBezTo>
                    <a:pt x="84" y="188"/>
                    <a:pt x="116" y="169"/>
                    <a:pt x="116" y="139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25" name="组合 2724"/>
          <p:cNvGrpSpPr/>
          <p:nvPr/>
        </p:nvGrpSpPr>
        <p:grpSpPr>
          <a:xfrm>
            <a:off x="4202479" y="6195957"/>
            <a:ext cx="479999" cy="417391"/>
            <a:chOff x="4202479" y="6195957"/>
            <a:chExt cx="479999" cy="417391"/>
          </a:xfrm>
        </p:grpSpPr>
        <p:sp>
          <p:nvSpPr>
            <p:cNvPr id="2308" name="Freeform 211"/>
            <p:cNvSpPr>
              <a:spLocks/>
            </p:cNvSpPr>
            <p:nvPr/>
          </p:nvSpPr>
          <p:spPr bwMode="auto">
            <a:xfrm>
              <a:off x="4317260" y="6195957"/>
              <a:ext cx="365218" cy="417391"/>
            </a:xfrm>
            <a:custGeom>
              <a:avLst/>
              <a:gdLst>
                <a:gd name="T0" fmla="*/ 63 w 105"/>
                <a:gd name="T1" fmla="*/ 120 h 120"/>
                <a:gd name="T2" fmla="*/ 0 w 105"/>
                <a:gd name="T3" fmla="*/ 89 h 120"/>
                <a:gd name="T4" fmla="*/ 45 w 105"/>
                <a:gd name="T5" fmla="*/ 0 h 120"/>
                <a:gd name="T6" fmla="*/ 105 w 105"/>
                <a:gd name="T7" fmla="*/ 31 h 120"/>
                <a:gd name="T8" fmla="*/ 63 w 105"/>
                <a:gd name="T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120">
                  <a:moveTo>
                    <a:pt x="63" y="120"/>
                  </a:moveTo>
                  <a:lnTo>
                    <a:pt x="0" y="89"/>
                  </a:lnTo>
                  <a:lnTo>
                    <a:pt x="45" y="0"/>
                  </a:lnTo>
                  <a:lnTo>
                    <a:pt x="105" y="31"/>
                  </a:lnTo>
                  <a:lnTo>
                    <a:pt x="63" y="12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9" name="Freeform 212"/>
            <p:cNvSpPr>
              <a:spLocks/>
            </p:cNvSpPr>
            <p:nvPr/>
          </p:nvSpPr>
          <p:spPr bwMode="auto">
            <a:xfrm>
              <a:off x="4202479" y="6202913"/>
              <a:ext cx="240001" cy="410435"/>
            </a:xfrm>
            <a:custGeom>
              <a:avLst/>
              <a:gdLst>
                <a:gd name="T0" fmla="*/ 69 w 69"/>
                <a:gd name="T1" fmla="*/ 18 h 118"/>
                <a:gd name="T2" fmla="*/ 60 w 69"/>
                <a:gd name="T3" fmla="*/ 0 h 118"/>
                <a:gd name="T4" fmla="*/ 0 w 69"/>
                <a:gd name="T5" fmla="*/ 31 h 118"/>
                <a:gd name="T6" fmla="*/ 40 w 69"/>
                <a:gd name="T7" fmla="*/ 118 h 118"/>
                <a:gd name="T8" fmla="*/ 69 w 69"/>
                <a:gd name="T9" fmla="*/ 10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18">
                  <a:moveTo>
                    <a:pt x="69" y="18"/>
                  </a:moveTo>
                  <a:lnTo>
                    <a:pt x="60" y="0"/>
                  </a:lnTo>
                  <a:lnTo>
                    <a:pt x="0" y="31"/>
                  </a:lnTo>
                  <a:lnTo>
                    <a:pt x="40" y="118"/>
                  </a:lnTo>
                  <a:lnTo>
                    <a:pt x="69" y="105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0" name="Freeform 213"/>
            <p:cNvSpPr>
              <a:spLocks/>
            </p:cNvSpPr>
            <p:nvPr/>
          </p:nvSpPr>
          <p:spPr bwMode="auto">
            <a:xfrm>
              <a:off x="4459870" y="6342044"/>
              <a:ext cx="90435" cy="132174"/>
            </a:xfrm>
            <a:custGeom>
              <a:avLst/>
              <a:gdLst>
                <a:gd name="T0" fmla="*/ 2 w 26"/>
                <a:gd name="T1" fmla="*/ 38 h 38"/>
                <a:gd name="T2" fmla="*/ 26 w 26"/>
                <a:gd name="T3" fmla="*/ 27 h 38"/>
                <a:gd name="T4" fmla="*/ 24 w 26"/>
                <a:gd name="T5" fmla="*/ 0 h 38"/>
                <a:gd name="T6" fmla="*/ 0 w 26"/>
                <a:gd name="T7" fmla="*/ 11 h 38"/>
                <a:gd name="T8" fmla="*/ 2 w 26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8">
                  <a:moveTo>
                    <a:pt x="2" y="38"/>
                  </a:moveTo>
                  <a:lnTo>
                    <a:pt x="26" y="27"/>
                  </a:lnTo>
                  <a:lnTo>
                    <a:pt x="24" y="0"/>
                  </a:lnTo>
                  <a:lnTo>
                    <a:pt x="0" y="11"/>
                  </a:lnTo>
                  <a:lnTo>
                    <a:pt x="2" y="38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1" name="Line 214"/>
            <p:cNvSpPr>
              <a:spLocks noChangeShapeType="1"/>
            </p:cNvSpPr>
            <p:nvPr/>
          </p:nvSpPr>
          <p:spPr bwMode="auto">
            <a:xfrm flipH="1">
              <a:off x="4480740" y="6227260"/>
              <a:ext cx="10436" cy="13913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2" name="Line 215"/>
            <p:cNvSpPr>
              <a:spLocks noChangeShapeType="1"/>
            </p:cNvSpPr>
            <p:nvPr/>
          </p:nvSpPr>
          <p:spPr bwMode="auto">
            <a:xfrm flipH="1" flipV="1">
              <a:off x="4240739" y="6317695"/>
              <a:ext cx="6957" cy="1739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3" name="Line 216"/>
            <p:cNvSpPr>
              <a:spLocks noChangeShapeType="1"/>
            </p:cNvSpPr>
            <p:nvPr/>
          </p:nvSpPr>
          <p:spPr bwMode="auto">
            <a:xfrm flipH="1">
              <a:off x="4522479" y="6568129"/>
              <a:ext cx="6957" cy="13913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50" name="组合 2049"/>
          <p:cNvGrpSpPr/>
          <p:nvPr/>
        </p:nvGrpSpPr>
        <p:grpSpPr>
          <a:xfrm>
            <a:off x="5197261" y="6195957"/>
            <a:ext cx="483479" cy="417391"/>
            <a:chOff x="5197261" y="6195957"/>
            <a:chExt cx="483479" cy="417391"/>
          </a:xfrm>
        </p:grpSpPr>
        <p:sp>
          <p:nvSpPr>
            <p:cNvPr id="2314" name="Freeform 217"/>
            <p:cNvSpPr>
              <a:spLocks/>
            </p:cNvSpPr>
            <p:nvPr/>
          </p:nvSpPr>
          <p:spPr bwMode="auto">
            <a:xfrm>
              <a:off x="5315522" y="6195957"/>
              <a:ext cx="365218" cy="417391"/>
            </a:xfrm>
            <a:custGeom>
              <a:avLst/>
              <a:gdLst>
                <a:gd name="T0" fmla="*/ 62 w 105"/>
                <a:gd name="T1" fmla="*/ 120 h 120"/>
                <a:gd name="T2" fmla="*/ 0 w 105"/>
                <a:gd name="T3" fmla="*/ 89 h 120"/>
                <a:gd name="T4" fmla="*/ 44 w 105"/>
                <a:gd name="T5" fmla="*/ 0 h 120"/>
                <a:gd name="T6" fmla="*/ 105 w 105"/>
                <a:gd name="T7" fmla="*/ 31 h 120"/>
                <a:gd name="T8" fmla="*/ 62 w 105"/>
                <a:gd name="T9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120">
                  <a:moveTo>
                    <a:pt x="62" y="120"/>
                  </a:moveTo>
                  <a:lnTo>
                    <a:pt x="0" y="89"/>
                  </a:lnTo>
                  <a:lnTo>
                    <a:pt x="44" y="0"/>
                  </a:lnTo>
                  <a:lnTo>
                    <a:pt x="105" y="31"/>
                  </a:lnTo>
                  <a:lnTo>
                    <a:pt x="62" y="12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5" name="Freeform 218"/>
            <p:cNvSpPr>
              <a:spLocks/>
            </p:cNvSpPr>
            <p:nvPr/>
          </p:nvSpPr>
          <p:spPr bwMode="auto">
            <a:xfrm>
              <a:off x="5197261" y="6202913"/>
              <a:ext cx="240001" cy="410435"/>
            </a:xfrm>
            <a:custGeom>
              <a:avLst/>
              <a:gdLst>
                <a:gd name="T0" fmla="*/ 69 w 69"/>
                <a:gd name="T1" fmla="*/ 18 h 118"/>
                <a:gd name="T2" fmla="*/ 60 w 69"/>
                <a:gd name="T3" fmla="*/ 0 h 118"/>
                <a:gd name="T4" fmla="*/ 0 w 69"/>
                <a:gd name="T5" fmla="*/ 31 h 118"/>
                <a:gd name="T6" fmla="*/ 40 w 69"/>
                <a:gd name="T7" fmla="*/ 118 h 118"/>
                <a:gd name="T8" fmla="*/ 69 w 69"/>
                <a:gd name="T9" fmla="*/ 10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18">
                  <a:moveTo>
                    <a:pt x="69" y="18"/>
                  </a:moveTo>
                  <a:lnTo>
                    <a:pt x="60" y="0"/>
                  </a:lnTo>
                  <a:lnTo>
                    <a:pt x="0" y="31"/>
                  </a:lnTo>
                  <a:lnTo>
                    <a:pt x="40" y="118"/>
                  </a:lnTo>
                  <a:lnTo>
                    <a:pt x="69" y="105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6" name="Line 219"/>
            <p:cNvSpPr>
              <a:spLocks noChangeShapeType="1"/>
            </p:cNvSpPr>
            <p:nvPr/>
          </p:nvSpPr>
          <p:spPr bwMode="auto">
            <a:xfrm flipH="1">
              <a:off x="5478999" y="6227260"/>
              <a:ext cx="6957" cy="13913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7" name="Line 220"/>
            <p:cNvSpPr>
              <a:spLocks noChangeShapeType="1"/>
            </p:cNvSpPr>
            <p:nvPr/>
          </p:nvSpPr>
          <p:spPr bwMode="auto">
            <a:xfrm flipH="1" flipV="1">
              <a:off x="5235521" y="6317695"/>
              <a:ext cx="6957" cy="1739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8" name="Line 221"/>
            <p:cNvSpPr>
              <a:spLocks noChangeShapeType="1"/>
            </p:cNvSpPr>
            <p:nvPr/>
          </p:nvSpPr>
          <p:spPr bwMode="auto">
            <a:xfrm flipH="1">
              <a:off x="5517261" y="6568129"/>
              <a:ext cx="6957" cy="13913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9" name="Freeform 222"/>
            <p:cNvSpPr>
              <a:spLocks/>
            </p:cNvSpPr>
            <p:nvPr/>
          </p:nvSpPr>
          <p:spPr bwMode="auto">
            <a:xfrm>
              <a:off x="5423347" y="6324651"/>
              <a:ext cx="166956" cy="142610"/>
            </a:xfrm>
            <a:custGeom>
              <a:avLst/>
              <a:gdLst>
                <a:gd name="T0" fmla="*/ 11 w 85"/>
                <a:gd name="T1" fmla="*/ 13 h 74"/>
                <a:gd name="T2" fmla="*/ 23 w 85"/>
                <a:gd name="T3" fmla="*/ 73 h 74"/>
                <a:gd name="T4" fmla="*/ 79 w 85"/>
                <a:gd name="T5" fmla="*/ 53 h 74"/>
                <a:gd name="T6" fmla="*/ 75 w 85"/>
                <a:gd name="T7" fmla="*/ 25 h 74"/>
                <a:gd name="T8" fmla="*/ 47 w 85"/>
                <a:gd name="T9" fmla="*/ 29 h 74"/>
                <a:gd name="T10" fmla="*/ 39 w 85"/>
                <a:gd name="T11" fmla="*/ 5 h 74"/>
                <a:gd name="T12" fmla="*/ 11 w 85"/>
                <a:gd name="T13" fmla="*/ 1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74">
                  <a:moveTo>
                    <a:pt x="11" y="13"/>
                  </a:moveTo>
                  <a:cubicBezTo>
                    <a:pt x="0" y="34"/>
                    <a:pt x="23" y="73"/>
                    <a:pt x="23" y="73"/>
                  </a:cubicBezTo>
                  <a:cubicBezTo>
                    <a:pt x="23" y="73"/>
                    <a:pt x="68" y="74"/>
                    <a:pt x="79" y="53"/>
                  </a:cubicBezTo>
                  <a:cubicBezTo>
                    <a:pt x="84" y="44"/>
                    <a:pt x="85" y="30"/>
                    <a:pt x="75" y="25"/>
                  </a:cubicBezTo>
                  <a:cubicBezTo>
                    <a:pt x="66" y="20"/>
                    <a:pt x="52" y="20"/>
                    <a:pt x="47" y="29"/>
                  </a:cubicBezTo>
                  <a:cubicBezTo>
                    <a:pt x="52" y="20"/>
                    <a:pt x="48" y="10"/>
                    <a:pt x="39" y="5"/>
                  </a:cubicBezTo>
                  <a:cubicBezTo>
                    <a:pt x="29" y="0"/>
                    <a:pt x="16" y="4"/>
                    <a:pt x="11" y="13"/>
                  </a:cubicBez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04" name="组合 2703"/>
          <p:cNvGrpSpPr/>
          <p:nvPr/>
        </p:nvGrpSpPr>
        <p:grpSpPr>
          <a:xfrm>
            <a:off x="219870" y="282914"/>
            <a:ext cx="483479" cy="288697"/>
            <a:chOff x="3941763" y="769938"/>
            <a:chExt cx="220663" cy="131763"/>
          </a:xfrm>
        </p:grpSpPr>
        <p:sp>
          <p:nvSpPr>
            <p:cNvPr id="2329" name="Rectangle 232"/>
            <p:cNvSpPr>
              <a:spLocks noChangeArrowheads="1"/>
            </p:cNvSpPr>
            <p:nvPr/>
          </p:nvSpPr>
          <p:spPr bwMode="auto">
            <a:xfrm>
              <a:off x="3941763" y="769938"/>
              <a:ext cx="220663" cy="131763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0" name="Freeform 233"/>
            <p:cNvSpPr>
              <a:spLocks/>
            </p:cNvSpPr>
            <p:nvPr/>
          </p:nvSpPr>
          <p:spPr bwMode="auto">
            <a:xfrm>
              <a:off x="3941763" y="769938"/>
              <a:ext cx="220663" cy="71438"/>
            </a:xfrm>
            <a:custGeom>
              <a:avLst/>
              <a:gdLst>
                <a:gd name="T0" fmla="*/ 0 w 139"/>
                <a:gd name="T1" fmla="*/ 0 h 45"/>
                <a:gd name="T2" fmla="*/ 69 w 139"/>
                <a:gd name="T3" fmla="*/ 45 h 45"/>
                <a:gd name="T4" fmla="*/ 139 w 139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9" h="45">
                  <a:moveTo>
                    <a:pt x="0" y="0"/>
                  </a:moveTo>
                  <a:lnTo>
                    <a:pt x="69" y="45"/>
                  </a:lnTo>
                  <a:lnTo>
                    <a:pt x="139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05" name="组合 2704"/>
          <p:cNvGrpSpPr/>
          <p:nvPr/>
        </p:nvGrpSpPr>
        <p:grpSpPr>
          <a:xfrm>
            <a:off x="1214652" y="189000"/>
            <a:ext cx="483479" cy="483479"/>
            <a:chOff x="4395788" y="727075"/>
            <a:chExt cx="220663" cy="220663"/>
          </a:xfrm>
        </p:grpSpPr>
        <p:sp>
          <p:nvSpPr>
            <p:cNvPr id="2331" name="Freeform 234"/>
            <p:cNvSpPr>
              <a:spLocks/>
            </p:cNvSpPr>
            <p:nvPr/>
          </p:nvSpPr>
          <p:spPr bwMode="auto">
            <a:xfrm>
              <a:off x="4395788" y="815975"/>
              <a:ext cx="220663" cy="69850"/>
            </a:xfrm>
            <a:custGeom>
              <a:avLst/>
              <a:gdLst>
                <a:gd name="T0" fmla="*/ 0 w 139"/>
                <a:gd name="T1" fmla="*/ 0 h 44"/>
                <a:gd name="T2" fmla="*/ 69 w 139"/>
                <a:gd name="T3" fmla="*/ 44 h 44"/>
                <a:gd name="T4" fmla="*/ 139 w 139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9" h="44">
                  <a:moveTo>
                    <a:pt x="0" y="0"/>
                  </a:moveTo>
                  <a:lnTo>
                    <a:pt x="69" y="44"/>
                  </a:lnTo>
                  <a:lnTo>
                    <a:pt x="139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2" name="Freeform 235"/>
            <p:cNvSpPr>
              <a:spLocks/>
            </p:cNvSpPr>
            <p:nvPr/>
          </p:nvSpPr>
          <p:spPr bwMode="auto">
            <a:xfrm>
              <a:off x="4395788" y="801688"/>
              <a:ext cx="220663" cy="146050"/>
            </a:xfrm>
            <a:custGeom>
              <a:avLst/>
              <a:gdLst>
                <a:gd name="T0" fmla="*/ 23 w 139"/>
                <a:gd name="T1" fmla="*/ 0 h 92"/>
                <a:gd name="T2" fmla="*/ 0 w 139"/>
                <a:gd name="T3" fmla="*/ 9 h 92"/>
                <a:gd name="T4" fmla="*/ 0 w 139"/>
                <a:gd name="T5" fmla="*/ 92 h 92"/>
                <a:gd name="T6" fmla="*/ 139 w 139"/>
                <a:gd name="T7" fmla="*/ 92 h 92"/>
                <a:gd name="T8" fmla="*/ 139 w 139"/>
                <a:gd name="T9" fmla="*/ 9 h 92"/>
                <a:gd name="T10" fmla="*/ 139 w 139"/>
                <a:gd name="T11" fmla="*/ 9 h 92"/>
                <a:gd name="T12" fmla="*/ 116 w 139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92">
                  <a:moveTo>
                    <a:pt x="23" y="0"/>
                  </a:moveTo>
                  <a:lnTo>
                    <a:pt x="0" y="9"/>
                  </a:lnTo>
                  <a:lnTo>
                    <a:pt x="0" y="92"/>
                  </a:lnTo>
                  <a:lnTo>
                    <a:pt x="139" y="92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16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3" name="Freeform 236"/>
            <p:cNvSpPr>
              <a:spLocks/>
            </p:cNvSpPr>
            <p:nvPr/>
          </p:nvSpPr>
          <p:spPr bwMode="auto">
            <a:xfrm>
              <a:off x="4432301" y="727075"/>
              <a:ext cx="147638" cy="111125"/>
            </a:xfrm>
            <a:custGeom>
              <a:avLst/>
              <a:gdLst>
                <a:gd name="T0" fmla="*/ 0 w 93"/>
                <a:gd name="T1" fmla="*/ 70 h 70"/>
                <a:gd name="T2" fmla="*/ 0 w 93"/>
                <a:gd name="T3" fmla="*/ 0 h 70"/>
                <a:gd name="T4" fmla="*/ 93 w 93"/>
                <a:gd name="T5" fmla="*/ 0 h 70"/>
                <a:gd name="T6" fmla="*/ 93 w 93"/>
                <a:gd name="T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70">
                  <a:moveTo>
                    <a:pt x="0" y="70"/>
                  </a:moveTo>
                  <a:lnTo>
                    <a:pt x="0" y="0"/>
                  </a:lnTo>
                  <a:lnTo>
                    <a:pt x="93" y="0"/>
                  </a:lnTo>
                  <a:lnTo>
                    <a:pt x="93" y="7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06" name="组合 2705"/>
          <p:cNvGrpSpPr/>
          <p:nvPr/>
        </p:nvGrpSpPr>
        <p:grpSpPr>
          <a:xfrm>
            <a:off x="2209435" y="189000"/>
            <a:ext cx="483479" cy="483479"/>
            <a:chOff x="4849813" y="727075"/>
            <a:chExt cx="220663" cy="220663"/>
          </a:xfrm>
        </p:grpSpPr>
        <p:sp>
          <p:nvSpPr>
            <p:cNvPr id="2334" name="Line 237"/>
            <p:cNvSpPr>
              <a:spLocks noChangeShapeType="1"/>
            </p:cNvSpPr>
            <p:nvPr/>
          </p:nvSpPr>
          <p:spPr bwMode="auto">
            <a:xfrm>
              <a:off x="4975226" y="755650"/>
              <a:ext cx="3175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5" name="Line 238"/>
            <p:cNvSpPr>
              <a:spLocks noChangeShapeType="1"/>
            </p:cNvSpPr>
            <p:nvPr/>
          </p:nvSpPr>
          <p:spPr bwMode="auto">
            <a:xfrm>
              <a:off x="4914901" y="784225"/>
              <a:ext cx="920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6" name="Line 239"/>
            <p:cNvSpPr>
              <a:spLocks noChangeShapeType="1"/>
            </p:cNvSpPr>
            <p:nvPr/>
          </p:nvSpPr>
          <p:spPr bwMode="auto">
            <a:xfrm>
              <a:off x="4914901" y="812800"/>
              <a:ext cx="920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7" name="Freeform 240"/>
            <p:cNvSpPr>
              <a:spLocks/>
            </p:cNvSpPr>
            <p:nvPr/>
          </p:nvSpPr>
          <p:spPr bwMode="auto">
            <a:xfrm>
              <a:off x="4849813" y="815975"/>
              <a:ext cx="220663" cy="69850"/>
            </a:xfrm>
            <a:custGeom>
              <a:avLst/>
              <a:gdLst>
                <a:gd name="T0" fmla="*/ 0 w 139"/>
                <a:gd name="T1" fmla="*/ 0 h 44"/>
                <a:gd name="T2" fmla="*/ 70 w 139"/>
                <a:gd name="T3" fmla="*/ 44 h 44"/>
                <a:gd name="T4" fmla="*/ 139 w 139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9" h="44">
                  <a:moveTo>
                    <a:pt x="0" y="0"/>
                  </a:moveTo>
                  <a:lnTo>
                    <a:pt x="70" y="44"/>
                  </a:lnTo>
                  <a:lnTo>
                    <a:pt x="139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8" name="Freeform 241"/>
            <p:cNvSpPr>
              <a:spLocks/>
            </p:cNvSpPr>
            <p:nvPr/>
          </p:nvSpPr>
          <p:spPr bwMode="auto">
            <a:xfrm>
              <a:off x="4849813" y="801688"/>
              <a:ext cx="220663" cy="146050"/>
            </a:xfrm>
            <a:custGeom>
              <a:avLst/>
              <a:gdLst>
                <a:gd name="T0" fmla="*/ 23 w 139"/>
                <a:gd name="T1" fmla="*/ 0 h 92"/>
                <a:gd name="T2" fmla="*/ 0 w 139"/>
                <a:gd name="T3" fmla="*/ 9 h 92"/>
                <a:gd name="T4" fmla="*/ 0 w 139"/>
                <a:gd name="T5" fmla="*/ 92 h 92"/>
                <a:gd name="T6" fmla="*/ 139 w 139"/>
                <a:gd name="T7" fmla="*/ 92 h 92"/>
                <a:gd name="T8" fmla="*/ 139 w 139"/>
                <a:gd name="T9" fmla="*/ 9 h 92"/>
                <a:gd name="T10" fmla="*/ 139 w 139"/>
                <a:gd name="T11" fmla="*/ 9 h 92"/>
                <a:gd name="T12" fmla="*/ 116 w 139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92">
                  <a:moveTo>
                    <a:pt x="23" y="0"/>
                  </a:moveTo>
                  <a:lnTo>
                    <a:pt x="0" y="9"/>
                  </a:lnTo>
                  <a:lnTo>
                    <a:pt x="0" y="92"/>
                  </a:lnTo>
                  <a:lnTo>
                    <a:pt x="139" y="92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16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9" name="Freeform 242"/>
            <p:cNvSpPr>
              <a:spLocks/>
            </p:cNvSpPr>
            <p:nvPr/>
          </p:nvSpPr>
          <p:spPr bwMode="auto">
            <a:xfrm>
              <a:off x="4886326" y="727075"/>
              <a:ext cx="149225" cy="111125"/>
            </a:xfrm>
            <a:custGeom>
              <a:avLst/>
              <a:gdLst>
                <a:gd name="T0" fmla="*/ 0 w 94"/>
                <a:gd name="T1" fmla="*/ 70 h 70"/>
                <a:gd name="T2" fmla="*/ 0 w 94"/>
                <a:gd name="T3" fmla="*/ 0 h 70"/>
                <a:gd name="T4" fmla="*/ 94 w 94"/>
                <a:gd name="T5" fmla="*/ 0 h 70"/>
                <a:gd name="T6" fmla="*/ 94 w 94"/>
                <a:gd name="T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70">
                  <a:moveTo>
                    <a:pt x="0" y="70"/>
                  </a:moveTo>
                  <a:lnTo>
                    <a:pt x="0" y="0"/>
                  </a:lnTo>
                  <a:lnTo>
                    <a:pt x="94" y="0"/>
                  </a:lnTo>
                  <a:lnTo>
                    <a:pt x="94" y="7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07" name="组合 2706"/>
          <p:cNvGrpSpPr/>
          <p:nvPr/>
        </p:nvGrpSpPr>
        <p:grpSpPr>
          <a:xfrm>
            <a:off x="3207697" y="251609"/>
            <a:ext cx="480000" cy="320000"/>
            <a:chOff x="5305426" y="755650"/>
            <a:chExt cx="219075" cy="146050"/>
          </a:xfrm>
        </p:grpSpPr>
        <p:sp>
          <p:nvSpPr>
            <p:cNvPr id="2340" name="Rectangle 243"/>
            <p:cNvSpPr>
              <a:spLocks noChangeArrowheads="1"/>
            </p:cNvSpPr>
            <p:nvPr/>
          </p:nvSpPr>
          <p:spPr bwMode="auto">
            <a:xfrm>
              <a:off x="5305426" y="787400"/>
              <a:ext cx="184150" cy="114300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1" name="Freeform 244"/>
            <p:cNvSpPr>
              <a:spLocks/>
            </p:cNvSpPr>
            <p:nvPr/>
          </p:nvSpPr>
          <p:spPr bwMode="auto">
            <a:xfrm>
              <a:off x="5337176" y="755650"/>
              <a:ext cx="187325" cy="114300"/>
            </a:xfrm>
            <a:custGeom>
              <a:avLst/>
              <a:gdLst>
                <a:gd name="T0" fmla="*/ 0 w 118"/>
                <a:gd name="T1" fmla="*/ 16 h 72"/>
                <a:gd name="T2" fmla="*/ 0 w 118"/>
                <a:gd name="T3" fmla="*/ 0 h 72"/>
                <a:gd name="T4" fmla="*/ 118 w 118"/>
                <a:gd name="T5" fmla="*/ 0 h 72"/>
                <a:gd name="T6" fmla="*/ 118 w 118"/>
                <a:gd name="T7" fmla="*/ 72 h 72"/>
                <a:gd name="T8" fmla="*/ 100 w 118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72">
                  <a:moveTo>
                    <a:pt x="0" y="16"/>
                  </a:moveTo>
                  <a:lnTo>
                    <a:pt x="0" y="0"/>
                  </a:lnTo>
                  <a:lnTo>
                    <a:pt x="118" y="0"/>
                  </a:lnTo>
                  <a:lnTo>
                    <a:pt x="118" y="72"/>
                  </a:lnTo>
                  <a:lnTo>
                    <a:pt x="100" y="72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2" name="Freeform 245"/>
            <p:cNvSpPr>
              <a:spLocks/>
            </p:cNvSpPr>
            <p:nvPr/>
          </p:nvSpPr>
          <p:spPr bwMode="auto">
            <a:xfrm>
              <a:off x="5305426" y="787400"/>
              <a:ext cx="184150" cy="53975"/>
            </a:xfrm>
            <a:custGeom>
              <a:avLst/>
              <a:gdLst>
                <a:gd name="T0" fmla="*/ 0 w 116"/>
                <a:gd name="T1" fmla="*/ 0 h 34"/>
                <a:gd name="T2" fmla="*/ 58 w 116"/>
                <a:gd name="T3" fmla="*/ 34 h 34"/>
                <a:gd name="T4" fmla="*/ 116 w 116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6" h="34">
                  <a:moveTo>
                    <a:pt x="0" y="0"/>
                  </a:moveTo>
                  <a:lnTo>
                    <a:pt x="58" y="34"/>
                  </a:lnTo>
                  <a:lnTo>
                    <a:pt x="116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08" name="组合 2707"/>
          <p:cNvGrpSpPr/>
          <p:nvPr/>
        </p:nvGrpSpPr>
        <p:grpSpPr>
          <a:xfrm>
            <a:off x="4202479" y="282914"/>
            <a:ext cx="480000" cy="320000"/>
            <a:chOff x="5759451" y="769938"/>
            <a:chExt cx="219075" cy="146050"/>
          </a:xfrm>
        </p:grpSpPr>
        <p:sp>
          <p:nvSpPr>
            <p:cNvPr id="2343" name="Rectangle 246"/>
            <p:cNvSpPr>
              <a:spLocks noChangeArrowheads="1"/>
            </p:cNvSpPr>
            <p:nvPr/>
          </p:nvSpPr>
          <p:spPr bwMode="auto">
            <a:xfrm>
              <a:off x="5759451" y="769938"/>
              <a:ext cx="219075" cy="146050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4" name="Rectangle 247"/>
            <p:cNvSpPr>
              <a:spLocks noChangeArrowheads="1"/>
            </p:cNvSpPr>
            <p:nvPr/>
          </p:nvSpPr>
          <p:spPr bwMode="auto">
            <a:xfrm>
              <a:off x="5929313" y="792163"/>
              <a:ext cx="28575" cy="34925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5" name="Line 248"/>
            <p:cNvSpPr>
              <a:spLocks noChangeShapeType="1"/>
            </p:cNvSpPr>
            <p:nvPr/>
          </p:nvSpPr>
          <p:spPr bwMode="auto">
            <a:xfrm>
              <a:off x="5894388" y="787400"/>
              <a:ext cx="0" cy="111125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6" name="Line 249"/>
            <p:cNvSpPr>
              <a:spLocks noChangeShapeType="1"/>
            </p:cNvSpPr>
            <p:nvPr/>
          </p:nvSpPr>
          <p:spPr bwMode="auto">
            <a:xfrm>
              <a:off x="5776913" y="798513"/>
              <a:ext cx="100013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7" name="Line 250"/>
            <p:cNvSpPr>
              <a:spLocks noChangeShapeType="1"/>
            </p:cNvSpPr>
            <p:nvPr/>
          </p:nvSpPr>
          <p:spPr bwMode="auto">
            <a:xfrm>
              <a:off x="5776913" y="819150"/>
              <a:ext cx="8572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8" name="Line 251"/>
            <p:cNvSpPr>
              <a:spLocks noChangeShapeType="1"/>
            </p:cNvSpPr>
            <p:nvPr/>
          </p:nvSpPr>
          <p:spPr bwMode="auto">
            <a:xfrm>
              <a:off x="5776913" y="841375"/>
              <a:ext cx="920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09" name="组合 2708"/>
          <p:cNvGrpSpPr/>
          <p:nvPr/>
        </p:nvGrpSpPr>
        <p:grpSpPr>
          <a:xfrm>
            <a:off x="5197261" y="269001"/>
            <a:ext cx="483479" cy="333913"/>
            <a:chOff x="6213476" y="763588"/>
            <a:chExt cx="220663" cy="152400"/>
          </a:xfrm>
        </p:grpSpPr>
        <p:sp>
          <p:nvSpPr>
            <p:cNvPr id="2349" name="Rectangle 252"/>
            <p:cNvSpPr>
              <a:spLocks noChangeArrowheads="1"/>
            </p:cNvSpPr>
            <p:nvPr/>
          </p:nvSpPr>
          <p:spPr bwMode="auto">
            <a:xfrm>
              <a:off x="6213476" y="795338"/>
              <a:ext cx="188913" cy="120650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0" name="Freeform 253"/>
            <p:cNvSpPr>
              <a:spLocks/>
            </p:cNvSpPr>
            <p:nvPr/>
          </p:nvSpPr>
          <p:spPr bwMode="auto">
            <a:xfrm>
              <a:off x="6245226" y="763588"/>
              <a:ext cx="188913" cy="120650"/>
            </a:xfrm>
            <a:custGeom>
              <a:avLst/>
              <a:gdLst>
                <a:gd name="T0" fmla="*/ 0 w 119"/>
                <a:gd name="T1" fmla="*/ 13 h 76"/>
                <a:gd name="T2" fmla="*/ 0 w 119"/>
                <a:gd name="T3" fmla="*/ 0 h 76"/>
                <a:gd name="T4" fmla="*/ 119 w 119"/>
                <a:gd name="T5" fmla="*/ 0 h 76"/>
                <a:gd name="T6" fmla="*/ 119 w 119"/>
                <a:gd name="T7" fmla="*/ 76 h 76"/>
                <a:gd name="T8" fmla="*/ 105 w 11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76">
                  <a:moveTo>
                    <a:pt x="0" y="13"/>
                  </a:moveTo>
                  <a:lnTo>
                    <a:pt x="0" y="0"/>
                  </a:lnTo>
                  <a:lnTo>
                    <a:pt x="119" y="0"/>
                  </a:lnTo>
                  <a:lnTo>
                    <a:pt x="119" y="76"/>
                  </a:lnTo>
                  <a:lnTo>
                    <a:pt x="105" y="76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1" name="Rectangle 254"/>
            <p:cNvSpPr>
              <a:spLocks noChangeArrowheads="1"/>
            </p:cNvSpPr>
            <p:nvPr/>
          </p:nvSpPr>
          <p:spPr bwMode="auto">
            <a:xfrm>
              <a:off x="6359526" y="812800"/>
              <a:ext cx="23813" cy="28575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2" name="Line 255"/>
            <p:cNvSpPr>
              <a:spLocks noChangeShapeType="1"/>
            </p:cNvSpPr>
            <p:nvPr/>
          </p:nvSpPr>
          <p:spPr bwMode="auto">
            <a:xfrm>
              <a:off x="6327776" y="809625"/>
              <a:ext cx="0" cy="92075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3" name="Line 256"/>
            <p:cNvSpPr>
              <a:spLocks noChangeShapeType="1"/>
            </p:cNvSpPr>
            <p:nvPr/>
          </p:nvSpPr>
          <p:spPr bwMode="auto">
            <a:xfrm>
              <a:off x="6227763" y="819150"/>
              <a:ext cx="8572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4" name="Line 257"/>
            <p:cNvSpPr>
              <a:spLocks noChangeShapeType="1"/>
            </p:cNvSpPr>
            <p:nvPr/>
          </p:nvSpPr>
          <p:spPr bwMode="auto">
            <a:xfrm>
              <a:off x="6227763" y="838200"/>
              <a:ext cx="74613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5" name="Line 258"/>
            <p:cNvSpPr>
              <a:spLocks noChangeShapeType="1"/>
            </p:cNvSpPr>
            <p:nvPr/>
          </p:nvSpPr>
          <p:spPr bwMode="auto">
            <a:xfrm>
              <a:off x="6227763" y="855663"/>
              <a:ext cx="7778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10" name="组合 2709"/>
          <p:cNvGrpSpPr/>
          <p:nvPr/>
        </p:nvGrpSpPr>
        <p:grpSpPr>
          <a:xfrm>
            <a:off x="6261609" y="189000"/>
            <a:ext cx="344349" cy="483479"/>
            <a:chOff x="6699251" y="727075"/>
            <a:chExt cx="157163" cy="220663"/>
          </a:xfrm>
        </p:grpSpPr>
        <p:sp>
          <p:nvSpPr>
            <p:cNvPr id="2356" name="Freeform 259"/>
            <p:cNvSpPr>
              <a:spLocks/>
            </p:cNvSpPr>
            <p:nvPr/>
          </p:nvSpPr>
          <p:spPr bwMode="auto">
            <a:xfrm>
              <a:off x="6753226" y="727075"/>
              <a:ext cx="49213" cy="25400"/>
            </a:xfrm>
            <a:custGeom>
              <a:avLst/>
              <a:gdLst>
                <a:gd name="T0" fmla="*/ 0 w 31"/>
                <a:gd name="T1" fmla="*/ 16 h 16"/>
                <a:gd name="T2" fmla="*/ 0 w 31"/>
                <a:gd name="T3" fmla="*/ 0 h 16"/>
                <a:gd name="T4" fmla="*/ 31 w 31"/>
                <a:gd name="T5" fmla="*/ 0 h 16"/>
                <a:gd name="T6" fmla="*/ 31 w 31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6">
                  <a:moveTo>
                    <a:pt x="0" y="16"/>
                  </a:moveTo>
                  <a:lnTo>
                    <a:pt x="0" y="0"/>
                  </a:lnTo>
                  <a:lnTo>
                    <a:pt x="31" y="0"/>
                  </a:lnTo>
                  <a:lnTo>
                    <a:pt x="31" y="16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7" name="Freeform 260"/>
            <p:cNvSpPr>
              <a:spLocks/>
            </p:cNvSpPr>
            <p:nvPr/>
          </p:nvSpPr>
          <p:spPr bwMode="auto">
            <a:xfrm>
              <a:off x="6713538" y="758825"/>
              <a:ext cx="128588" cy="188913"/>
            </a:xfrm>
            <a:custGeom>
              <a:avLst/>
              <a:gdLst>
                <a:gd name="T0" fmla="*/ 0 w 81"/>
                <a:gd name="T1" fmla="*/ 0 h 119"/>
                <a:gd name="T2" fmla="*/ 0 w 81"/>
                <a:gd name="T3" fmla="*/ 119 h 119"/>
                <a:gd name="T4" fmla="*/ 81 w 81"/>
                <a:gd name="T5" fmla="*/ 119 h 119"/>
                <a:gd name="T6" fmla="*/ 81 w 81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9">
                  <a:moveTo>
                    <a:pt x="0" y="0"/>
                  </a:moveTo>
                  <a:lnTo>
                    <a:pt x="0" y="119"/>
                  </a:lnTo>
                  <a:lnTo>
                    <a:pt x="81" y="119"/>
                  </a:lnTo>
                  <a:lnTo>
                    <a:pt x="81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8" name="Line 261"/>
            <p:cNvSpPr>
              <a:spLocks noChangeShapeType="1"/>
            </p:cNvSpPr>
            <p:nvPr/>
          </p:nvSpPr>
          <p:spPr bwMode="auto">
            <a:xfrm>
              <a:off x="6756401" y="795338"/>
              <a:ext cx="0" cy="12065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9" name="Line 262"/>
            <p:cNvSpPr>
              <a:spLocks noChangeShapeType="1"/>
            </p:cNvSpPr>
            <p:nvPr/>
          </p:nvSpPr>
          <p:spPr bwMode="auto">
            <a:xfrm>
              <a:off x="6799263" y="795338"/>
              <a:ext cx="0" cy="12065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0" name="Line 263"/>
            <p:cNvSpPr>
              <a:spLocks noChangeShapeType="1"/>
            </p:cNvSpPr>
            <p:nvPr/>
          </p:nvSpPr>
          <p:spPr bwMode="auto">
            <a:xfrm>
              <a:off x="6699251" y="755650"/>
              <a:ext cx="157163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11" name="组合 2710"/>
          <p:cNvGrpSpPr/>
          <p:nvPr/>
        </p:nvGrpSpPr>
        <p:grpSpPr>
          <a:xfrm>
            <a:off x="7259869" y="189000"/>
            <a:ext cx="340869" cy="483479"/>
            <a:chOff x="7154863" y="727075"/>
            <a:chExt cx="155575" cy="220663"/>
          </a:xfrm>
        </p:grpSpPr>
        <p:sp>
          <p:nvSpPr>
            <p:cNvPr id="2361" name="Freeform 264"/>
            <p:cNvSpPr>
              <a:spLocks/>
            </p:cNvSpPr>
            <p:nvPr/>
          </p:nvSpPr>
          <p:spPr bwMode="auto">
            <a:xfrm>
              <a:off x="7207251" y="727075"/>
              <a:ext cx="50800" cy="25400"/>
            </a:xfrm>
            <a:custGeom>
              <a:avLst/>
              <a:gdLst>
                <a:gd name="T0" fmla="*/ 0 w 32"/>
                <a:gd name="T1" fmla="*/ 16 h 16"/>
                <a:gd name="T2" fmla="*/ 0 w 32"/>
                <a:gd name="T3" fmla="*/ 0 h 16"/>
                <a:gd name="T4" fmla="*/ 32 w 32"/>
                <a:gd name="T5" fmla="*/ 0 h 16"/>
                <a:gd name="T6" fmla="*/ 32 w 3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0" y="16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16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2" name="Freeform 265"/>
            <p:cNvSpPr>
              <a:spLocks/>
            </p:cNvSpPr>
            <p:nvPr/>
          </p:nvSpPr>
          <p:spPr bwMode="auto">
            <a:xfrm>
              <a:off x="7169151" y="758825"/>
              <a:ext cx="127000" cy="188913"/>
            </a:xfrm>
            <a:custGeom>
              <a:avLst/>
              <a:gdLst>
                <a:gd name="T0" fmla="*/ 0 w 80"/>
                <a:gd name="T1" fmla="*/ 0 h 119"/>
                <a:gd name="T2" fmla="*/ 0 w 80"/>
                <a:gd name="T3" fmla="*/ 119 h 119"/>
                <a:gd name="T4" fmla="*/ 80 w 80"/>
                <a:gd name="T5" fmla="*/ 119 h 119"/>
                <a:gd name="T6" fmla="*/ 80 w 80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119">
                  <a:moveTo>
                    <a:pt x="0" y="0"/>
                  </a:moveTo>
                  <a:lnTo>
                    <a:pt x="0" y="119"/>
                  </a:lnTo>
                  <a:lnTo>
                    <a:pt x="80" y="119"/>
                  </a:lnTo>
                  <a:lnTo>
                    <a:pt x="80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3" name="Line 266"/>
            <p:cNvSpPr>
              <a:spLocks noChangeShapeType="1"/>
            </p:cNvSpPr>
            <p:nvPr/>
          </p:nvSpPr>
          <p:spPr bwMode="auto">
            <a:xfrm>
              <a:off x="7154863" y="755650"/>
              <a:ext cx="155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4" name="Freeform 267"/>
            <p:cNvSpPr>
              <a:spLocks/>
            </p:cNvSpPr>
            <p:nvPr/>
          </p:nvSpPr>
          <p:spPr bwMode="auto">
            <a:xfrm>
              <a:off x="7200901" y="852488"/>
              <a:ext cx="42863" cy="31750"/>
            </a:xfrm>
            <a:custGeom>
              <a:avLst/>
              <a:gdLst>
                <a:gd name="T0" fmla="*/ 0 w 48"/>
                <a:gd name="T1" fmla="*/ 0 h 36"/>
                <a:gd name="T2" fmla="*/ 32 w 48"/>
                <a:gd name="T3" fmla="*/ 36 h 36"/>
                <a:gd name="T4" fmla="*/ 48 w 48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6">
                  <a:moveTo>
                    <a:pt x="0" y="0"/>
                  </a:moveTo>
                  <a:cubicBezTo>
                    <a:pt x="0" y="18"/>
                    <a:pt x="14" y="36"/>
                    <a:pt x="32" y="36"/>
                  </a:cubicBezTo>
                  <a:cubicBezTo>
                    <a:pt x="48" y="36"/>
                    <a:pt x="48" y="36"/>
                    <a:pt x="48" y="36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5" name="Freeform 268"/>
            <p:cNvSpPr>
              <a:spLocks/>
            </p:cNvSpPr>
            <p:nvPr/>
          </p:nvSpPr>
          <p:spPr bwMode="auto">
            <a:xfrm>
              <a:off x="7232651" y="869950"/>
              <a:ext cx="11113" cy="28575"/>
            </a:xfrm>
            <a:custGeom>
              <a:avLst/>
              <a:gdLst>
                <a:gd name="T0" fmla="*/ 0 w 7"/>
                <a:gd name="T1" fmla="*/ 18 h 18"/>
                <a:gd name="T2" fmla="*/ 7 w 7"/>
                <a:gd name="T3" fmla="*/ 9 h 18"/>
                <a:gd name="T4" fmla="*/ 0 w 7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8">
                  <a:moveTo>
                    <a:pt x="0" y="18"/>
                  </a:moveTo>
                  <a:lnTo>
                    <a:pt x="7" y="9"/>
                  </a:lnTo>
                  <a:lnTo>
                    <a:pt x="0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6" name="Freeform 269"/>
            <p:cNvSpPr>
              <a:spLocks/>
            </p:cNvSpPr>
            <p:nvPr/>
          </p:nvSpPr>
          <p:spPr bwMode="auto">
            <a:xfrm>
              <a:off x="7221538" y="819150"/>
              <a:ext cx="42863" cy="33338"/>
            </a:xfrm>
            <a:custGeom>
              <a:avLst/>
              <a:gdLst>
                <a:gd name="T0" fmla="*/ 48 w 48"/>
                <a:gd name="T1" fmla="*/ 36 h 36"/>
                <a:gd name="T2" fmla="*/ 16 w 48"/>
                <a:gd name="T3" fmla="*/ 0 h 36"/>
                <a:gd name="T4" fmla="*/ 0 w 48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36">
                  <a:moveTo>
                    <a:pt x="48" y="36"/>
                  </a:moveTo>
                  <a:cubicBezTo>
                    <a:pt x="48" y="18"/>
                    <a:pt x="34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7" name="Freeform 270"/>
            <p:cNvSpPr>
              <a:spLocks/>
            </p:cNvSpPr>
            <p:nvPr/>
          </p:nvSpPr>
          <p:spPr bwMode="auto">
            <a:xfrm>
              <a:off x="7221538" y="806450"/>
              <a:ext cx="11113" cy="26988"/>
            </a:xfrm>
            <a:custGeom>
              <a:avLst/>
              <a:gdLst>
                <a:gd name="T0" fmla="*/ 7 w 7"/>
                <a:gd name="T1" fmla="*/ 0 h 17"/>
                <a:gd name="T2" fmla="*/ 0 w 7"/>
                <a:gd name="T3" fmla="*/ 8 h 17"/>
                <a:gd name="T4" fmla="*/ 7 w 7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7">
                  <a:moveTo>
                    <a:pt x="7" y="0"/>
                  </a:moveTo>
                  <a:lnTo>
                    <a:pt x="0" y="8"/>
                  </a:lnTo>
                  <a:lnTo>
                    <a:pt x="7" y="17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12" name="组合 2711"/>
          <p:cNvGrpSpPr/>
          <p:nvPr/>
        </p:nvGrpSpPr>
        <p:grpSpPr>
          <a:xfrm>
            <a:off x="8254651" y="189000"/>
            <a:ext cx="340869" cy="483479"/>
            <a:chOff x="7608888" y="727075"/>
            <a:chExt cx="155575" cy="220663"/>
          </a:xfrm>
        </p:grpSpPr>
        <p:sp>
          <p:nvSpPr>
            <p:cNvPr id="2368" name="Freeform 271"/>
            <p:cNvSpPr>
              <a:spLocks/>
            </p:cNvSpPr>
            <p:nvPr/>
          </p:nvSpPr>
          <p:spPr bwMode="auto">
            <a:xfrm>
              <a:off x="7661276" y="727075"/>
              <a:ext cx="50800" cy="25400"/>
            </a:xfrm>
            <a:custGeom>
              <a:avLst/>
              <a:gdLst>
                <a:gd name="T0" fmla="*/ 0 w 32"/>
                <a:gd name="T1" fmla="*/ 16 h 16"/>
                <a:gd name="T2" fmla="*/ 0 w 32"/>
                <a:gd name="T3" fmla="*/ 0 h 16"/>
                <a:gd name="T4" fmla="*/ 32 w 32"/>
                <a:gd name="T5" fmla="*/ 0 h 16"/>
                <a:gd name="T6" fmla="*/ 32 w 3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0" y="16"/>
                  </a:moveTo>
                  <a:lnTo>
                    <a:pt x="0" y="0"/>
                  </a:lnTo>
                  <a:lnTo>
                    <a:pt x="32" y="0"/>
                  </a:lnTo>
                  <a:lnTo>
                    <a:pt x="32" y="16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9" name="Freeform 272"/>
            <p:cNvSpPr>
              <a:spLocks/>
            </p:cNvSpPr>
            <p:nvPr/>
          </p:nvSpPr>
          <p:spPr bwMode="auto">
            <a:xfrm>
              <a:off x="7623176" y="758825"/>
              <a:ext cx="127000" cy="188913"/>
            </a:xfrm>
            <a:custGeom>
              <a:avLst/>
              <a:gdLst>
                <a:gd name="T0" fmla="*/ 0 w 80"/>
                <a:gd name="T1" fmla="*/ 0 h 119"/>
                <a:gd name="T2" fmla="*/ 0 w 80"/>
                <a:gd name="T3" fmla="*/ 119 h 119"/>
                <a:gd name="T4" fmla="*/ 80 w 80"/>
                <a:gd name="T5" fmla="*/ 119 h 119"/>
                <a:gd name="T6" fmla="*/ 80 w 80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119">
                  <a:moveTo>
                    <a:pt x="0" y="0"/>
                  </a:moveTo>
                  <a:lnTo>
                    <a:pt x="0" y="119"/>
                  </a:lnTo>
                  <a:lnTo>
                    <a:pt x="80" y="119"/>
                  </a:lnTo>
                  <a:lnTo>
                    <a:pt x="80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0" name="Line 273"/>
            <p:cNvSpPr>
              <a:spLocks noChangeShapeType="1"/>
            </p:cNvSpPr>
            <p:nvPr/>
          </p:nvSpPr>
          <p:spPr bwMode="auto">
            <a:xfrm>
              <a:off x="7608888" y="755650"/>
              <a:ext cx="155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1" name="Line 274"/>
            <p:cNvSpPr>
              <a:spLocks noChangeShapeType="1"/>
            </p:cNvSpPr>
            <p:nvPr/>
          </p:nvSpPr>
          <p:spPr bwMode="auto">
            <a:xfrm flipH="1" flipV="1">
              <a:off x="7661276" y="827088"/>
              <a:ext cx="50800" cy="49213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2" name="Line 275"/>
            <p:cNvSpPr>
              <a:spLocks noChangeShapeType="1"/>
            </p:cNvSpPr>
            <p:nvPr/>
          </p:nvSpPr>
          <p:spPr bwMode="auto">
            <a:xfrm flipV="1">
              <a:off x="7661276" y="827088"/>
              <a:ext cx="50800" cy="49213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13" name="组合 2712"/>
          <p:cNvGrpSpPr/>
          <p:nvPr/>
        </p:nvGrpSpPr>
        <p:grpSpPr>
          <a:xfrm>
            <a:off x="9249433" y="189000"/>
            <a:ext cx="403478" cy="483479"/>
            <a:chOff x="8062913" y="727075"/>
            <a:chExt cx="184150" cy="220663"/>
          </a:xfrm>
        </p:grpSpPr>
        <p:sp>
          <p:nvSpPr>
            <p:cNvPr id="2373" name="Freeform 276"/>
            <p:cNvSpPr>
              <a:spLocks/>
            </p:cNvSpPr>
            <p:nvPr/>
          </p:nvSpPr>
          <p:spPr bwMode="auto">
            <a:xfrm>
              <a:off x="8212138" y="844550"/>
              <a:ext cx="34925" cy="57150"/>
            </a:xfrm>
            <a:custGeom>
              <a:avLst/>
              <a:gdLst>
                <a:gd name="T0" fmla="*/ 0 w 22"/>
                <a:gd name="T1" fmla="*/ 5 h 36"/>
                <a:gd name="T2" fmla="*/ 13 w 22"/>
                <a:gd name="T3" fmla="*/ 0 h 36"/>
                <a:gd name="T4" fmla="*/ 22 w 22"/>
                <a:gd name="T5" fmla="*/ 31 h 36"/>
                <a:gd name="T6" fmla="*/ 9 w 22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6">
                  <a:moveTo>
                    <a:pt x="0" y="5"/>
                  </a:moveTo>
                  <a:lnTo>
                    <a:pt x="13" y="0"/>
                  </a:lnTo>
                  <a:lnTo>
                    <a:pt x="22" y="31"/>
                  </a:lnTo>
                  <a:lnTo>
                    <a:pt x="9" y="36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4" name="Rectangle 277"/>
            <p:cNvSpPr>
              <a:spLocks noChangeArrowheads="1"/>
            </p:cNvSpPr>
            <p:nvPr/>
          </p:nvSpPr>
          <p:spPr bwMode="auto">
            <a:xfrm>
              <a:off x="8062913" y="769938"/>
              <a:ext cx="128588" cy="177800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5" name="Line 278"/>
            <p:cNvSpPr>
              <a:spLocks noChangeShapeType="1"/>
            </p:cNvSpPr>
            <p:nvPr/>
          </p:nvSpPr>
          <p:spPr bwMode="auto">
            <a:xfrm>
              <a:off x="8105776" y="801688"/>
              <a:ext cx="0" cy="12065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6" name="Line 279"/>
            <p:cNvSpPr>
              <a:spLocks noChangeShapeType="1"/>
            </p:cNvSpPr>
            <p:nvPr/>
          </p:nvSpPr>
          <p:spPr bwMode="auto">
            <a:xfrm>
              <a:off x="8148638" y="801688"/>
              <a:ext cx="0" cy="12065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7" name="Line 280"/>
            <p:cNvSpPr>
              <a:spLocks noChangeShapeType="1"/>
            </p:cNvSpPr>
            <p:nvPr/>
          </p:nvSpPr>
          <p:spPr bwMode="auto">
            <a:xfrm>
              <a:off x="8197851" y="801688"/>
              <a:ext cx="42863" cy="14605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8" name="Freeform 281"/>
            <p:cNvSpPr>
              <a:spLocks/>
            </p:cNvSpPr>
            <p:nvPr/>
          </p:nvSpPr>
          <p:spPr bwMode="auto">
            <a:xfrm>
              <a:off x="8070851" y="746125"/>
              <a:ext cx="46038" cy="23813"/>
            </a:xfrm>
            <a:custGeom>
              <a:avLst/>
              <a:gdLst>
                <a:gd name="T0" fmla="*/ 0 w 29"/>
                <a:gd name="T1" fmla="*/ 15 h 15"/>
                <a:gd name="T2" fmla="*/ 4 w 29"/>
                <a:gd name="T3" fmla="*/ 0 h 15"/>
                <a:gd name="T4" fmla="*/ 24 w 29"/>
                <a:gd name="T5" fmla="*/ 0 h 15"/>
                <a:gd name="T6" fmla="*/ 29 w 2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5">
                  <a:moveTo>
                    <a:pt x="0" y="15"/>
                  </a:moveTo>
                  <a:lnTo>
                    <a:pt x="4" y="0"/>
                  </a:lnTo>
                  <a:lnTo>
                    <a:pt x="24" y="0"/>
                  </a:lnTo>
                  <a:lnTo>
                    <a:pt x="29" y="15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9" name="Freeform 282"/>
            <p:cNvSpPr>
              <a:spLocks/>
            </p:cNvSpPr>
            <p:nvPr/>
          </p:nvSpPr>
          <p:spPr bwMode="auto">
            <a:xfrm>
              <a:off x="8108951" y="727075"/>
              <a:ext cx="74613" cy="42863"/>
            </a:xfrm>
            <a:custGeom>
              <a:avLst/>
              <a:gdLst>
                <a:gd name="T0" fmla="*/ 0 w 47"/>
                <a:gd name="T1" fmla="*/ 12 h 27"/>
                <a:gd name="T2" fmla="*/ 9 w 47"/>
                <a:gd name="T3" fmla="*/ 0 h 27"/>
                <a:gd name="T4" fmla="*/ 36 w 47"/>
                <a:gd name="T5" fmla="*/ 0 h 27"/>
                <a:gd name="T6" fmla="*/ 47 w 47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27">
                  <a:moveTo>
                    <a:pt x="0" y="12"/>
                  </a:moveTo>
                  <a:lnTo>
                    <a:pt x="9" y="0"/>
                  </a:lnTo>
                  <a:lnTo>
                    <a:pt x="36" y="0"/>
                  </a:lnTo>
                  <a:lnTo>
                    <a:pt x="47" y="27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23" name="组合 2722"/>
          <p:cNvGrpSpPr/>
          <p:nvPr/>
        </p:nvGrpSpPr>
        <p:grpSpPr>
          <a:xfrm>
            <a:off x="265088" y="1187262"/>
            <a:ext cx="358260" cy="480000"/>
            <a:chOff x="3962401" y="1182688"/>
            <a:chExt cx="163512" cy="219075"/>
          </a:xfrm>
        </p:grpSpPr>
        <p:sp>
          <p:nvSpPr>
            <p:cNvPr id="2380" name="Rectangle 283"/>
            <p:cNvSpPr>
              <a:spLocks noChangeArrowheads="1"/>
            </p:cNvSpPr>
            <p:nvPr/>
          </p:nvSpPr>
          <p:spPr bwMode="auto">
            <a:xfrm>
              <a:off x="3976688" y="1182688"/>
              <a:ext cx="149225" cy="219075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1" name="Line 284"/>
            <p:cNvSpPr>
              <a:spLocks noChangeShapeType="1"/>
            </p:cNvSpPr>
            <p:nvPr/>
          </p:nvSpPr>
          <p:spPr bwMode="auto">
            <a:xfrm>
              <a:off x="4083051" y="1182688"/>
              <a:ext cx="0" cy="21590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2" name="Line 285"/>
            <p:cNvSpPr>
              <a:spLocks noChangeShapeType="1"/>
            </p:cNvSpPr>
            <p:nvPr/>
          </p:nvSpPr>
          <p:spPr bwMode="auto">
            <a:xfrm flipH="1">
              <a:off x="3962401" y="1235075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3" name="Line 286"/>
            <p:cNvSpPr>
              <a:spLocks noChangeShapeType="1"/>
            </p:cNvSpPr>
            <p:nvPr/>
          </p:nvSpPr>
          <p:spPr bwMode="auto">
            <a:xfrm flipH="1">
              <a:off x="3962401" y="1206500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4" name="Line 287"/>
            <p:cNvSpPr>
              <a:spLocks noChangeShapeType="1"/>
            </p:cNvSpPr>
            <p:nvPr/>
          </p:nvSpPr>
          <p:spPr bwMode="auto">
            <a:xfrm flipH="1">
              <a:off x="3962401" y="1263650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5" name="Line 288"/>
            <p:cNvSpPr>
              <a:spLocks noChangeShapeType="1"/>
            </p:cNvSpPr>
            <p:nvPr/>
          </p:nvSpPr>
          <p:spPr bwMode="auto">
            <a:xfrm flipH="1">
              <a:off x="3962401" y="1292225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6" name="Line 289"/>
            <p:cNvSpPr>
              <a:spLocks noChangeShapeType="1"/>
            </p:cNvSpPr>
            <p:nvPr/>
          </p:nvSpPr>
          <p:spPr bwMode="auto">
            <a:xfrm flipH="1">
              <a:off x="3962401" y="1320800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7" name="Line 290"/>
            <p:cNvSpPr>
              <a:spLocks noChangeShapeType="1"/>
            </p:cNvSpPr>
            <p:nvPr/>
          </p:nvSpPr>
          <p:spPr bwMode="auto">
            <a:xfrm flipH="1">
              <a:off x="3962401" y="1349375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8" name="Line 291"/>
            <p:cNvSpPr>
              <a:spLocks noChangeShapeType="1"/>
            </p:cNvSpPr>
            <p:nvPr/>
          </p:nvSpPr>
          <p:spPr bwMode="auto">
            <a:xfrm flipH="1">
              <a:off x="3962401" y="1377950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22" name="组合 2721"/>
          <p:cNvGrpSpPr/>
          <p:nvPr/>
        </p:nvGrpSpPr>
        <p:grpSpPr>
          <a:xfrm>
            <a:off x="1207696" y="1187262"/>
            <a:ext cx="490436" cy="473043"/>
            <a:chOff x="4392613" y="1182688"/>
            <a:chExt cx="223838" cy="215900"/>
          </a:xfrm>
        </p:grpSpPr>
        <p:sp>
          <p:nvSpPr>
            <p:cNvPr id="2389" name="Rectangle 292"/>
            <p:cNvSpPr>
              <a:spLocks noChangeArrowheads="1"/>
            </p:cNvSpPr>
            <p:nvPr/>
          </p:nvSpPr>
          <p:spPr bwMode="auto">
            <a:xfrm>
              <a:off x="4406901" y="1189038"/>
              <a:ext cx="141288" cy="206375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0" name="Line 293"/>
            <p:cNvSpPr>
              <a:spLocks noChangeShapeType="1"/>
            </p:cNvSpPr>
            <p:nvPr/>
          </p:nvSpPr>
          <p:spPr bwMode="auto">
            <a:xfrm>
              <a:off x="4513263" y="1189038"/>
              <a:ext cx="0" cy="201613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1" name="Line 294"/>
            <p:cNvSpPr>
              <a:spLocks noChangeShapeType="1"/>
            </p:cNvSpPr>
            <p:nvPr/>
          </p:nvSpPr>
          <p:spPr bwMode="auto">
            <a:xfrm flipH="1">
              <a:off x="4392613" y="1235075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2" name="Line 295"/>
            <p:cNvSpPr>
              <a:spLocks noChangeShapeType="1"/>
            </p:cNvSpPr>
            <p:nvPr/>
          </p:nvSpPr>
          <p:spPr bwMode="auto">
            <a:xfrm flipH="1">
              <a:off x="4392613" y="1206500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3" name="Line 296"/>
            <p:cNvSpPr>
              <a:spLocks noChangeShapeType="1"/>
            </p:cNvSpPr>
            <p:nvPr/>
          </p:nvSpPr>
          <p:spPr bwMode="auto">
            <a:xfrm flipH="1">
              <a:off x="4392613" y="1263650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4" name="Line 297"/>
            <p:cNvSpPr>
              <a:spLocks noChangeShapeType="1"/>
            </p:cNvSpPr>
            <p:nvPr/>
          </p:nvSpPr>
          <p:spPr bwMode="auto">
            <a:xfrm flipH="1">
              <a:off x="4392613" y="1292225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5" name="Line 298"/>
            <p:cNvSpPr>
              <a:spLocks noChangeShapeType="1"/>
            </p:cNvSpPr>
            <p:nvPr/>
          </p:nvSpPr>
          <p:spPr bwMode="auto">
            <a:xfrm flipH="1">
              <a:off x="4392613" y="1320800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6" name="Line 299"/>
            <p:cNvSpPr>
              <a:spLocks noChangeShapeType="1"/>
            </p:cNvSpPr>
            <p:nvPr/>
          </p:nvSpPr>
          <p:spPr bwMode="auto">
            <a:xfrm flipH="1">
              <a:off x="4392613" y="1349375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7" name="Line 300"/>
            <p:cNvSpPr>
              <a:spLocks noChangeShapeType="1"/>
            </p:cNvSpPr>
            <p:nvPr/>
          </p:nvSpPr>
          <p:spPr bwMode="auto">
            <a:xfrm flipH="1">
              <a:off x="4392613" y="1377950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8" name="Freeform 301"/>
            <p:cNvSpPr>
              <a:spLocks/>
            </p:cNvSpPr>
            <p:nvPr/>
          </p:nvSpPr>
          <p:spPr bwMode="auto">
            <a:xfrm>
              <a:off x="4587876" y="1182688"/>
              <a:ext cx="28575" cy="215900"/>
            </a:xfrm>
            <a:custGeom>
              <a:avLst/>
              <a:gdLst>
                <a:gd name="T0" fmla="*/ 0 w 18"/>
                <a:gd name="T1" fmla="*/ 0 h 136"/>
                <a:gd name="T2" fmla="*/ 0 w 18"/>
                <a:gd name="T3" fmla="*/ 118 h 136"/>
                <a:gd name="T4" fmla="*/ 9 w 18"/>
                <a:gd name="T5" fmla="*/ 136 h 136"/>
                <a:gd name="T6" fmla="*/ 18 w 18"/>
                <a:gd name="T7" fmla="*/ 118 h 136"/>
                <a:gd name="T8" fmla="*/ 18 w 18"/>
                <a:gd name="T9" fmla="*/ 0 h 136"/>
                <a:gd name="T10" fmla="*/ 0 w 18"/>
                <a:gd name="T1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36">
                  <a:moveTo>
                    <a:pt x="0" y="0"/>
                  </a:moveTo>
                  <a:lnTo>
                    <a:pt x="0" y="118"/>
                  </a:lnTo>
                  <a:lnTo>
                    <a:pt x="9" y="136"/>
                  </a:lnTo>
                  <a:lnTo>
                    <a:pt x="18" y="118"/>
                  </a:lnTo>
                  <a:lnTo>
                    <a:pt x="1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9" name="Line 302"/>
            <p:cNvSpPr>
              <a:spLocks noChangeShapeType="1"/>
            </p:cNvSpPr>
            <p:nvPr/>
          </p:nvSpPr>
          <p:spPr bwMode="auto">
            <a:xfrm>
              <a:off x="4587876" y="1217613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21" name="组合 2720"/>
          <p:cNvGrpSpPr/>
          <p:nvPr/>
        </p:nvGrpSpPr>
        <p:grpSpPr>
          <a:xfrm>
            <a:off x="2202478" y="1201175"/>
            <a:ext cx="490436" cy="452174"/>
            <a:chOff x="4846638" y="1189038"/>
            <a:chExt cx="223838" cy="206375"/>
          </a:xfrm>
        </p:grpSpPr>
        <p:sp>
          <p:nvSpPr>
            <p:cNvPr id="2400" name="Freeform 303"/>
            <p:cNvSpPr>
              <a:spLocks/>
            </p:cNvSpPr>
            <p:nvPr/>
          </p:nvSpPr>
          <p:spPr bwMode="auto">
            <a:xfrm>
              <a:off x="5041901" y="1189038"/>
              <a:ext cx="28575" cy="206375"/>
            </a:xfrm>
            <a:custGeom>
              <a:avLst/>
              <a:gdLst>
                <a:gd name="T0" fmla="*/ 18 w 18"/>
                <a:gd name="T1" fmla="*/ 0 h 130"/>
                <a:gd name="T2" fmla="*/ 18 w 18"/>
                <a:gd name="T3" fmla="*/ 112 h 130"/>
                <a:gd name="T4" fmla="*/ 9 w 18"/>
                <a:gd name="T5" fmla="*/ 130 h 130"/>
                <a:gd name="T6" fmla="*/ 0 w 18"/>
                <a:gd name="T7" fmla="*/ 112 h 130"/>
                <a:gd name="T8" fmla="*/ 0 w 18"/>
                <a:gd name="T9" fmla="*/ 0 h 130"/>
                <a:gd name="T10" fmla="*/ 18 w 18"/>
                <a:gd name="T1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30">
                  <a:moveTo>
                    <a:pt x="18" y="0"/>
                  </a:moveTo>
                  <a:lnTo>
                    <a:pt x="18" y="112"/>
                  </a:lnTo>
                  <a:lnTo>
                    <a:pt x="9" y="130"/>
                  </a:lnTo>
                  <a:lnTo>
                    <a:pt x="0" y="112"/>
                  </a:ln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1" name="Freeform 304"/>
            <p:cNvSpPr>
              <a:spLocks/>
            </p:cNvSpPr>
            <p:nvPr/>
          </p:nvSpPr>
          <p:spPr bwMode="auto">
            <a:xfrm>
              <a:off x="5027613" y="1203325"/>
              <a:ext cx="14288" cy="34925"/>
            </a:xfrm>
            <a:custGeom>
              <a:avLst/>
              <a:gdLst>
                <a:gd name="T0" fmla="*/ 9 w 9"/>
                <a:gd name="T1" fmla="*/ 0 h 22"/>
                <a:gd name="T2" fmla="*/ 0 w 9"/>
                <a:gd name="T3" fmla="*/ 0 h 22"/>
                <a:gd name="T4" fmla="*/ 0 w 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2" name="Rectangle 305"/>
            <p:cNvSpPr>
              <a:spLocks noChangeArrowheads="1"/>
            </p:cNvSpPr>
            <p:nvPr/>
          </p:nvSpPr>
          <p:spPr bwMode="auto">
            <a:xfrm>
              <a:off x="4860926" y="1189038"/>
              <a:ext cx="142875" cy="206375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3" name="Line 306"/>
            <p:cNvSpPr>
              <a:spLocks noChangeShapeType="1"/>
            </p:cNvSpPr>
            <p:nvPr/>
          </p:nvSpPr>
          <p:spPr bwMode="auto">
            <a:xfrm>
              <a:off x="4967288" y="1189038"/>
              <a:ext cx="0" cy="201613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4" name="Line 307"/>
            <p:cNvSpPr>
              <a:spLocks noChangeShapeType="1"/>
            </p:cNvSpPr>
            <p:nvPr/>
          </p:nvSpPr>
          <p:spPr bwMode="auto">
            <a:xfrm flipH="1">
              <a:off x="4846638" y="1235075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5" name="Line 308"/>
            <p:cNvSpPr>
              <a:spLocks noChangeShapeType="1"/>
            </p:cNvSpPr>
            <p:nvPr/>
          </p:nvSpPr>
          <p:spPr bwMode="auto">
            <a:xfrm flipH="1">
              <a:off x="4846638" y="1206500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6" name="Line 309"/>
            <p:cNvSpPr>
              <a:spLocks noChangeShapeType="1"/>
            </p:cNvSpPr>
            <p:nvPr/>
          </p:nvSpPr>
          <p:spPr bwMode="auto">
            <a:xfrm flipH="1">
              <a:off x="4846638" y="1263650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7" name="Line 310"/>
            <p:cNvSpPr>
              <a:spLocks noChangeShapeType="1"/>
            </p:cNvSpPr>
            <p:nvPr/>
          </p:nvSpPr>
          <p:spPr bwMode="auto">
            <a:xfrm flipH="1">
              <a:off x="4846638" y="1292225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8" name="Line 311"/>
            <p:cNvSpPr>
              <a:spLocks noChangeShapeType="1"/>
            </p:cNvSpPr>
            <p:nvPr/>
          </p:nvSpPr>
          <p:spPr bwMode="auto">
            <a:xfrm flipH="1">
              <a:off x="4846638" y="1320800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9" name="Line 312"/>
            <p:cNvSpPr>
              <a:spLocks noChangeShapeType="1"/>
            </p:cNvSpPr>
            <p:nvPr/>
          </p:nvSpPr>
          <p:spPr bwMode="auto">
            <a:xfrm flipH="1">
              <a:off x="4846638" y="1349375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0" name="Line 313"/>
            <p:cNvSpPr>
              <a:spLocks noChangeShapeType="1"/>
            </p:cNvSpPr>
            <p:nvPr/>
          </p:nvSpPr>
          <p:spPr bwMode="auto">
            <a:xfrm flipH="1">
              <a:off x="4846638" y="1377950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20" name="组合 2719"/>
          <p:cNvGrpSpPr/>
          <p:nvPr/>
        </p:nvGrpSpPr>
        <p:grpSpPr>
          <a:xfrm>
            <a:off x="3207697" y="1187262"/>
            <a:ext cx="480000" cy="480000"/>
            <a:chOff x="5305426" y="1182688"/>
            <a:chExt cx="219075" cy="219075"/>
          </a:xfrm>
        </p:grpSpPr>
        <p:sp>
          <p:nvSpPr>
            <p:cNvPr id="2411" name="Freeform 314"/>
            <p:cNvSpPr>
              <a:spLocks/>
            </p:cNvSpPr>
            <p:nvPr/>
          </p:nvSpPr>
          <p:spPr bwMode="auto">
            <a:xfrm>
              <a:off x="5495926" y="1182688"/>
              <a:ext cx="28575" cy="215900"/>
            </a:xfrm>
            <a:custGeom>
              <a:avLst/>
              <a:gdLst>
                <a:gd name="T0" fmla="*/ 0 w 18"/>
                <a:gd name="T1" fmla="*/ 0 h 136"/>
                <a:gd name="T2" fmla="*/ 0 w 18"/>
                <a:gd name="T3" fmla="*/ 118 h 136"/>
                <a:gd name="T4" fmla="*/ 9 w 18"/>
                <a:gd name="T5" fmla="*/ 136 h 136"/>
                <a:gd name="T6" fmla="*/ 18 w 18"/>
                <a:gd name="T7" fmla="*/ 118 h 136"/>
                <a:gd name="T8" fmla="*/ 18 w 18"/>
                <a:gd name="T9" fmla="*/ 0 h 136"/>
                <a:gd name="T10" fmla="*/ 0 w 18"/>
                <a:gd name="T1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36">
                  <a:moveTo>
                    <a:pt x="0" y="0"/>
                  </a:moveTo>
                  <a:lnTo>
                    <a:pt x="0" y="118"/>
                  </a:lnTo>
                  <a:lnTo>
                    <a:pt x="9" y="136"/>
                  </a:lnTo>
                  <a:lnTo>
                    <a:pt x="18" y="118"/>
                  </a:lnTo>
                  <a:lnTo>
                    <a:pt x="1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2" name="Line 315"/>
            <p:cNvSpPr>
              <a:spLocks noChangeShapeType="1"/>
            </p:cNvSpPr>
            <p:nvPr/>
          </p:nvSpPr>
          <p:spPr bwMode="auto">
            <a:xfrm>
              <a:off x="5495926" y="1217613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3" name="Freeform 316"/>
            <p:cNvSpPr>
              <a:spLocks/>
            </p:cNvSpPr>
            <p:nvPr/>
          </p:nvSpPr>
          <p:spPr bwMode="auto">
            <a:xfrm>
              <a:off x="5305426" y="1206500"/>
              <a:ext cx="155575" cy="195263"/>
            </a:xfrm>
            <a:custGeom>
              <a:avLst/>
              <a:gdLst>
                <a:gd name="T0" fmla="*/ 29 w 98"/>
                <a:gd name="T1" fmla="*/ 0 h 123"/>
                <a:gd name="T2" fmla="*/ 0 w 98"/>
                <a:gd name="T3" fmla="*/ 0 h 123"/>
                <a:gd name="T4" fmla="*/ 0 w 98"/>
                <a:gd name="T5" fmla="*/ 123 h 123"/>
                <a:gd name="T6" fmla="*/ 98 w 98"/>
                <a:gd name="T7" fmla="*/ 123 h 123"/>
                <a:gd name="T8" fmla="*/ 98 w 98"/>
                <a:gd name="T9" fmla="*/ 0 h 123"/>
                <a:gd name="T10" fmla="*/ 69 w 98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123">
                  <a:moveTo>
                    <a:pt x="2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98" y="123"/>
                  </a:lnTo>
                  <a:lnTo>
                    <a:pt x="98" y="0"/>
                  </a:lnTo>
                  <a:lnTo>
                    <a:pt x="69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4" name="Freeform 317"/>
            <p:cNvSpPr>
              <a:spLocks/>
            </p:cNvSpPr>
            <p:nvPr/>
          </p:nvSpPr>
          <p:spPr bwMode="auto">
            <a:xfrm>
              <a:off x="5346701" y="1182688"/>
              <a:ext cx="71438" cy="41275"/>
            </a:xfrm>
            <a:custGeom>
              <a:avLst/>
              <a:gdLst>
                <a:gd name="T0" fmla="*/ 32 w 45"/>
                <a:gd name="T1" fmla="*/ 9 h 26"/>
                <a:gd name="T2" fmla="*/ 32 w 45"/>
                <a:gd name="T3" fmla="*/ 0 h 26"/>
                <a:gd name="T4" fmla="*/ 14 w 45"/>
                <a:gd name="T5" fmla="*/ 0 h 26"/>
                <a:gd name="T6" fmla="*/ 14 w 45"/>
                <a:gd name="T7" fmla="*/ 9 h 26"/>
                <a:gd name="T8" fmla="*/ 5 w 45"/>
                <a:gd name="T9" fmla="*/ 9 h 26"/>
                <a:gd name="T10" fmla="*/ 0 w 45"/>
                <a:gd name="T11" fmla="*/ 26 h 26"/>
                <a:gd name="T12" fmla="*/ 45 w 45"/>
                <a:gd name="T13" fmla="*/ 26 h 26"/>
                <a:gd name="T14" fmla="*/ 41 w 45"/>
                <a:gd name="T15" fmla="*/ 9 h 26"/>
                <a:gd name="T16" fmla="*/ 32 w 45"/>
                <a:gd name="T1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26">
                  <a:moveTo>
                    <a:pt x="32" y="9"/>
                  </a:moveTo>
                  <a:lnTo>
                    <a:pt x="32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5" y="9"/>
                  </a:lnTo>
                  <a:lnTo>
                    <a:pt x="0" y="26"/>
                  </a:lnTo>
                  <a:lnTo>
                    <a:pt x="45" y="26"/>
                  </a:lnTo>
                  <a:lnTo>
                    <a:pt x="41" y="9"/>
                  </a:lnTo>
                  <a:lnTo>
                    <a:pt x="32" y="9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19" name="组合 2718"/>
          <p:cNvGrpSpPr/>
          <p:nvPr/>
        </p:nvGrpSpPr>
        <p:grpSpPr>
          <a:xfrm>
            <a:off x="4202479" y="1187262"/>
            <a:ext cx="480000" cy="480000"/>
            <a:chOff x="5759451" y="1182688"/>
            <a:chExt cx="219075" cy="219075"/>
          </a:xfrm>
        </p:grpSpPr>
        <p:sp>
          <p:nvSpPr>
            <p:cNvPr id="2415" name="Freeform 318"/>
            <p:cNvSpPr>
              <a:spLocks/>
            </p:cNvSpPr>
            <p:nvPr/>
          </p:nvSpPr>
          <p:spPr bwMode="auto">
            <a:xfrm>
              <a:off x="5951538" y="1189038"/>
              <a:ext cx="26988" cy="206375"/>
            </a:xfrm>
            <a:custGeom>
              <a:avLst/>
              <a:gdLst>
                <a:gd name="T0" fmla="*/ 17 w 17"/>
                <a:gd name="T1" fmla="*/ 0 h 130"/>
                <a:gd name="T2" fmla="*/ 17 w 17"/>
                <a:gd name="T3" fmla="*/ 112 h 130"/>
                <a:gd name="T4" fmla="*/ 9 w 17"/>
                <a:gd name="T5" fmla="*/ 130 h 130"/>
                <a:gd name="T6" fmla="*/ 0 w 17"/>
                <a:gd name="T7" fmla="*/ 112 h 130"/>
                <a:gd name="T8" fmla="*/ 0 w 17"/>
                <a:gd name="T9" fmla="*/ 0 h 130"/>
                <a:gd name="T10" fmla="*/ 17 w 17"/>
                <a:gd name="T1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30">
                  <a:moveTo>
                    <a:pt x="17" y="0"/>
                  </a:moveTo>
                  <a:lnTo>
                    <a:pt x="17" y="112"/>
                  </a:lnTo>
                  <a:lnTo>
                    <a:pt x="9" y="130"/>
                  </a:lnTo>
                  <a:lnTo>
                    <a:pt x="0" y="11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6" name="Freeform 319"/>
            <p:cNvSpPr>
              <a:spLocks/>
            </p:cNvSpPr>
            <p:nvPr/>
          </p:nvSpPr>
          <p:spPr bwMode="auto">
            <a:xfrm>
              <a:off x="5937251" y="1203325"/>
              <a:ext cx="14288" cy="34925"/>
            </a:xfrm>
            <a:custGeom>
              <a:avLst/>
              <a:gdLst>
                <a:gd name="T0" fmla="*/ 9 w 9"/>
                <a:gd name="T1" fmla="*/ 0 h 22"/>
                <a:gd name="T2" fmla="*/ 0 w 9"/>
                <a:gd name="T3" fmla="*/ 0 h 22"/>
                <a:gd name="T4" fmla="*/ 0 w 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7" name="Freeform 320"/>
            <p:cNvSpPr>
              <a:spLocks/>
            </p:cNvSpPr>
            <p:nvPr/>
          </p:nvSpPr>
          <p:spPr bwMode="auto">
            <a:xfrm>
              <a:off x="5759451" y="1206500"/>
              <a:ext cx="155575" cy="195263"/>
            </a:xfrm>
            <a:custGeom>
              <a:avLst/>
              <a:gdLst>
                <a:gd name="T0" fmla="*/ 29 w 98"/>
                <a:gd name="T1" fmla="*/ 0 h 123"/>
                <a:gd name="T2" fmla="*/ 0 w 98"/>
                <a:gd name="T3" fmla="*/ 0 h 123"/>
                <a:gd name="T4" fmla="*/ 0 w 98"/>
                <a:gd name="T5" fmla="*/ 123 h 123"/>
                <a:gd name="T6" fmla="*/ 98 w 98"/>
                <a:gd name="T7" fmla="*/ 123 h 123"/>
                <a:gd name="T8" fmla="*/ 98 w 98"/>
                <a:gd name="T9" fmla="*/ 0 h 123"/>
                <a:gd name="T10" fmla="*/ 69 w 98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123">
                  <a:moveTo>
                    <a:pt x="2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98" y="123"/>
                  </a:lnTo>
                  <a:lnTo>
                    <a:pt x="98" y="0"/>
                  </a:lnTo>
                  <a:lnTo>
                    <a:pt x="69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8" name="Freeform 321"/>
            <p:cNvSpPr>
              <a:spLocks/>
            </p:cNvSpPr>
            <p:nvPr/>
          </p:nvSpPr>
          <p:spPr bwMode="auto">
            <a:xfrm>
              <a:off x="5802313" y="1182688"/>
              <a:ext cx="69850" cy="41275"/>
            </a:xfrm>
            <a:custGeom>
              <a:avLst/>
              <a:gdLst>
                <a:gd name="T0" fmla="*/ 31 w 44"/>
                <a:gd name="T1" fmla="*/ 9 h 26"/>
                <a:gd name="T2" fmla="*/ 31 w 44"/>
                <a:gd name="T3" fmla="*/ 0 h 26"/>
                <a:gd name="T4" fmla="*/ 13 w 44"/>
                <a:gd name="T5" fmla="*/ 0 h 26"/>
                <a:gd name="T6" fmla="*/ 13 w 44"/>
                <a:gd name="T7" fmla="*/ 9 h 26"/>
                <a:gd name="T8" fmla="*/ 4 w 44"/>
                <a:gd name="T9" fmla="*/ 9 h 26"/>
                <a:gd name="T10" fmla="*/ 0 w 44"/>
                <a:gd name="T11" fmla="*/ 26 h 26"/>
                <a:gd name="T12" fmla="*/ 44 w 44"/>
                <a:gd name="T13" fmla="*/ 26 h 26"/>
                <a:gd name="T14" fmla="*/ 40 w 44"/>
                <a:gd name="T15" fmla="*/ 9 h 26"/>
                <a:gd name="T16" fmla="*/ 31 w 44"/>
                <a:gd name="T1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6">
                  <a:moveTo>
                    <a:pt x="31" y="9"/>
                  </a:moveTo>
                  <a:lnTo>
                    <a:pt x="31" y="0"/>
                  </a:lnTo>
                  <a:lnTo>
                    <a:pt x="13" y="0"/>
                  </a:lnTo>
                  <a:lnTo>
                    <a:pt x="13" y="9"/>
                  </a:lnTo>
                  <a:lnTo>
                    <a:pt x="4" y="9"/>
                  </a:lnTo>
                  <a:lnTo>
                    <a:pt x="0" y="26"/>
                  </a:lnTo>
                  <a:lnTo>
                    <a:pt x="44" y="26"/>
                  </a:lnTo>
                  <a:lnTo>
                    <a:pt x="40" y="9"/>
                  </a:lnTo>
                  <a:lnTo>
                    <a:pt x="31" y="9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18" name="组合 2717"/>
          <p:cNvGrpSpPr/>
          <p:nvPr/>
        </p:nvGrpSpPr>
        <p:grpSpPr>
          <a:xfrm>
            <a:off x="5197261" y="1187262"/>
            <a:ext cx="483477" cy="549565"/>
            <a:chOff x="6213476" y="1182688"/>
            <a:chExt cx="220662" cy="250825"/>
          </a:xfrm>
        </p:grpSpPr>
        <p:sp>
          <p:nvSpPr>
            <p:cNvPr id="2419" name="Line 322"/>
            <p:cNvSpPr>
              <a:spLocks noChangeShapeType="1"/>
            </p:cNvSpPr>
            <p:nvPr/>
          </p:nvSpPr>
          <p:spPr bwMode="auto">
            <a:xfrm>
              <a:off x="6267451" y="1263650"/>
              <a:ext cx="7778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0" name="Line 323"/>
            <p:cNvSpPr>
              <a:spLocks noChangeShapeType="1"/>
            </p:cNvSpPr>
            <p:nvPr/>
          </p:nvSpPr>
          <p:spPr bwMode="auto">
            <a:xfrm>
              <a:off x="6267451" y="1298575"/>
              <a:ext cx="7778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1" name="Line 324"/>
            <p:cNvSpPr>
              <a:spLocks noChangeShapeType="1"/>
            </p:cNvSpPr>
            <p:nvPr/>
          </p:nvSpPr>
          <p:spPr bwMode="auto">
            <a:xfrm>
              <a:off x="6267451" y="1335088"/>
              <a:ext cx="7778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2" name="Line 325"/>
            <p:cNvSpPr>
              <a:spLocks noChangeShapeType="1"/>
            </p:cNvSpPr>
            <p:nvPr/>
          </p:nvSpPr>
          <p:spPr bwMode="auto">
            <a:xfrm>
              <a:off x="6267451" y="1370013"/>
              <a:ext cx="7778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3" name="Line 326"/>
            <p:cNvSpPr>
              <a:spLocks noChangeShapeType="1"/>
            </p:cNvSpPr>
            <p:nvPr/>
          </p:nvSpPr>
          <p:spPr bwMode="auto">
            <a:xfrm flipH="1">
              <a:off x="6238876" y="1263650"/>
              <a:ext cx="1428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4" name="Line 327"/>
            <p:cNvSpPr>
              <a:spLocks noChangeShapeType="1"/>
            </p:cNvSpPr>
            <p:nvPr/>
          </p:nvSpPr>
          <p:spPr bwMode="auto">
            <a:xfrm flipH="1">
              <a:off x="6238876" y="1298575"/>
              <a:ext cx="1428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5" name="Line 328"/>
            <p:cNvSpPr>
              <a:spLocks noChangeShapeType="1"/>
            </p:cNvSpPr>
            <p:nvPr/>
          </p:nvSpPr>
          <p:spPr bwMode="auto">
            <a:xfrm flipH="1">
              <a:off x="6238876" y="1335088"/>
              <a:ext cx="1428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6" name="Line 329"/>
            <p:cNvSpPr>
              <a:spLocks noChangeShapeType="1"/>
            </p:cNvSpPr>
            <p:nvPr/>
          </p:nvSpPr>
          <p:spPr bwMode="auto">
            <a:xfrm flipH="1">
              <a:off x="6238876" y="1370013"/>
              <a:ext cx="1428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7" name="Freeform 330"/>
            <p:cNvSpPr>
              <a:spLocks/>
            </p:cNvSpPr>
            <p:nvPr/>
          </p:nvSpPr>
          <p:spPr bwMode="auto">
            <a:xfrm>
              <a:off x="6213476" y="1206500"/>
              <a:ext cx="155575" cy="195263"/>
            </a:xfrm>
            <a:custGeom>
              <a:avLst/>
              <a:gdLst>
                <a:gd name="T0" fmla="*/ 29 w 98"/>
                <a:gd name="T1" fmla="*/ 0 h 123"/>
                <a:gd name="T2" fmla="*/ 0 w 98"/>
                <a:gd name="T3" fmla="*/ 0 h 123"/>
                <a:gd name="T4" fmla="*/ 0 w 98"/>
                <a:gd name="T5" fmla="*/ 123 h 123"/>
                <a:gd name="T6" fmla="*/ 98 w 98"/>
                <a:gd name="T7" fmla="*/ 123 h 123"/>
                <a:gd name="T8" fmla="*/ 98 w 98"/>
                <a:gd name="T9" fmla="*/ 0 h 123"/>
                <a:gd name="T10" fmla="*/ 69 w 98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123">
                  <a:moveTo>
                    <a:pt x="2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98" y="123"/>
                  </a:lnTo>
                  <a:lnTo>
                    <a:pt x="98" y="0"/>
                  </a:lnTo>
                  <a:lnTo>
                    <a:pt x="69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8" name="Freeform 331"/>
            <p:cNvSpPr>
              <a:spLocks/>
            </p:cNvSpPr>
            <p:nvPr/>
          </p:nvSpPr>
          <p:spPr bwMode="auto">
            <a:xfrm>
              <a:off x="6256338" y="1182688"/>
              <a:ext cx="71438" cy="41275"/>
            </a:xfrm>
            <a:custGeom>
              <a:avLst/>
              <a:gdLst>
                <a:gd name="T0" fmla="*/ 31 w 45"/>
                <a:gd name="T1" fmla="*/ 9 h 26"/>
                <a:gd name="T2" fmla="*/ 31 w 45"/>
                <a:gd name="T3" fmla="*/ 0 h 26"/>
                <a:gd name="T4" fmla="*/ 13 w 45"/>
                <a:gd name="T5" fmla="*/ 0 h 26"/>
                <a:gd name="T6" fmla="*/ 13 w 45"/>
                <a:gd name="T7" fmla="*/ 9 h 26"/>
                <a:gd name="T8" fmla="*/ 4 w 45"/>
                <a:gd name="T9" fmla="*/ 9 h 26"/>
                <a:gd name="T10" fmla="*/ 0 w 45"/>
                <a:gd name="T11" fmla="*/ 26 h 26"/>
                <a:gd name="T12" fmla="*/ 45 w 45"/>
                <a:gd name="T13" fmla="*/ 26 h 26"/>
                <a:gd name="T14" fmla="*/ 40 w 45"/>
                <a:gd name="T15" fmla="*/ 9 h 26"/>
                <a:gd name="T16" fmla="*/ 31 w 45"/>
                <a:gd name="T1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26">
                  <a:moveTo>
                    <a:pt x="31" y="9"/>
                  </a:moveTo>
                  <a:lnTo>
                    <a:pt x="31" y="0"/>
                  </a:lnTo>
                  <a:lnTo>
                    <a:pt x="13" y="0"/>
                  </a:lnTo>
                  <a:lnTo>
                    <a:pt x="13" y="9"/>
                  </a:lnTo>
                  <a:lnTo>
                    <a:pt x="4" y="9"/>
                  </a:lnTo>
                  <a:lnTo>
                    <a:pt x="0" y="26"/>
                  </a:lnTo>
                  <a:lnTo>
                    <a:pt x="45" y="26"/>
                  </a:lnTo>
                  <a:lnTo>
                    <a:pt x="40" y="9"/>
                  </a:lnTo>
                  <a:lnTo>
                    <a:pt x="31" y="9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9" name="Freeform 332"/>
            <p:cNvSpPr>
              <a:spLocks/>
            </p:cNvSpPr>
            <p:nvPr/>
          </p:nvSpPr>
          <p:spPr bwMode="auto">
            <a:xfrm>
              <a:off x="6405563" y="1217613"/>
              <a:ext cx="28575" cy="215900"/>
            </a:xfrm>
            <a:custGeom>
              <a:avLst/>
              <a:gdLst>
                <a:gd name="T0" fmla="*/ 0 w 18"/>
                <a:gd name="T1" fmla="*/ 0 h 136"/>
                <a:gd name="T2" fmla="*/ 0 w 18"/>
                <a:gd name="T3" fmla="*/ 118 h 136"/>
                <a:gd name="T4" fmla="*/ 9 w 18"/>
                <a:gd name="T5" fmla="*/ 136 h 136"/>
                <a:gd name="T6" fmla="*/ 18 w 18"/>
                <a:gd name="T7" fmla="*/ 118 h 136"/>
                <a:gd name="T8" fmla="*/ 18 w 18"/>
                <a:gd name="T9" fmla="*/ 0 h 136"/>
                <a:gd name="T10" fmla="*/ 0 w 18"/>
                <a:gd name="T1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36">
                  <a:moveTo>
                    <a:pt x="0" y="0"/>
                  </a:moveTo>
                  <a:lnTo>
                    <a:pt x="0" y="118"/>
                  </a:lnTo>
                  <a:lnTo>
                    <a:pt x="9" y="136"/>
                  </a:lnTo>
                  <a:lnTo>
                    <a:pt x="18" y="118"/>
                  </a:lnTo>
                  <a:lnTo>
                    <a:pt x="1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0" name="Line 333"/>
            <p:cNvSpPr>
              <a:spLocks noChangeShapeType="1"/>
            </p:cNvSpPr>
            <p:nvPr/>
          </p:nvSpPr>
          <p:spPr bwMode="auto">
            <a:xfrm>
              <a:off x="6405563" y="1217613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17" name="组合 2716"/>
          <p:cNvGrpSpPr/>
          <p:nvPr/>
        </p:nvGrpSpPr>
        <p:grpSpPr>
          <a:xfrm>
            <a:off x="6192044" y="1187262"/>
            <a:ext cx="483477" cy="480000"/>
            <a:chOff x="6667501" y="1182688"/>
            <a:chExt cx="220662" cy="219075"/>
          </a:xfrm>
        </p:grpSpPr>
        <p:sp>
          <p:nvSpPr>
            <p:cNvPr id="2431" name="Line 334"/>
            <p:cNvSpPr>
              <a:spLocks noChangeShapeType="1"/>
            </p:cNvSpPr>
            <p:nvPr/>
          </p:nvSpPr>
          <p:spPr bwMode="auto">
            <a:xfrm>
              <a:off x="6721476" y="1263650"/>
              <a:ext cx="7778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2" name="Line 335"/>
            <p:cNvSpPr>
              <a:spLocks noChangeShapeType="1"/>
            </p:cNvSpPr>
            <p:nvPr/>
          </p:nvSpPr>
          <p:spPr bwMode="auto">
            <a:xfrm>
              <a:off x="6721476" y="1298575"/>
              <a:ext cx="7778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3" name="Line 336"/>
            <p:cNvSpPr>
              <a:spLocks noChangeShapeType="1"/>
            </p:cNvSpPr>
            <p:nvPr/>
          </p:nvSpPr>
          <p:spPr bwMode="auto">
            <a:xfrm>
              <a:off x="6721476" y="1335088"/>
              <a:ext cx="7778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4" name="Line 337"/>
            <p:cNvSpPr>
              <a:spLocks noChangeShapeType="1"/>
            </p:cNvSpPr>
            <p:nvPr/>
          </p:nvSpPr>
          <p:spPr bwMode="auto">
            <a:xfrm>
              <a:off x="6721476" y="1370013"/>
              <a:ext cx="7778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5" name="Line 338"/>
            <p:cNvSpPr>
              <a:spLocks noChangeShapeType="1"/>
            </p:cNvSpPr>
            <p:nvPr/>
          </p:nvSpPr>
          <p:spPr bwMode="auto">
            <a:xfrm flipH="1">
              <a:off x="6692901" y="1263650"/>
              <a:ext cx="1428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6" name="Line 339"/>
            <p:cNvSpPr>
              <a:spLocks noChangeShapeType="1"/>
            </p:cNvSpPr>
            <p:nvPr/>
          </p:nvSpPr>
          <p:spPr bwMode="auto">
            <a:xfrm flipH="1">
              <a:off x="6692901" y="1298575"/>
              <a:ext cx="1428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7" name="Line 340"/>
            <p:cNvSpPr>
              <a:spLocks noChangeShapeType="1"/>
            </p:cNvSpPr>
            <p:nvPr/>
          </p:nvSpPr>
          <p:spPr bwMode="auto">
            <a:xfrm flipH="1">
              <a:off x="6692901" y="1335088"/>
              <a:ext cx="1428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8" name="Line 341"/>
            <p:cNvSpPr>
              <a:spLocks noChangeShapeType="1"/>
            </p:cNvSpPr>
            <p:nvPr/>
          </p:nvSpPr>
          <p:spPr bwMode="auto">
            <a:xfrm flipH="1">
              <a:off x="6692901" y="1370013"/>
              <a:ext cx="1428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9" name="Freeform 342"/>
            <p:cNvSpPr>
              <a:spLocks/>
            </p:cNvSpPr>
            <p:nvPr/>
          </p:nvSpPr>
          <p:spPr bwMode="auto">
            <a:xfrm>
              <a:off x="6667501" y="1206500"/>
              <a:ext cx="157163" cy="195263"/>
            </a:xfrm>
            <a:custGeom>
              <a:avLst/>
              <a:gdLst>
                <a:gd name="T0" fmla="*/ 29 w 99"/>
                <a:gd name="T1" fmla="*/ 0 h 123"/>
                <a:gd name="T2" fmla="*/ 0 w 99"/>
                <a:gd name="T3" fmla="*/ 0 h 123"/>
                <a:gd name="T4" fmla="*/ 0 w 99"/>
                <a:gd name="T5" fmla="*/ 123 h 123"/>
                <a:gd name="T6" fmla="*/ 99 w 99"/>
                <a:gd name="T7" fmla="*/ 123 h 123"/>
                <a:gd name="T8" fmla="*/ 99 w 99"/>
                <a:gd name="T9" fmla="*/ 0 h 123"/>
                <a:gd name="T10" fmla="*/ 70 w 99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123">
                  <a:moveTo>
                    <a:pt x="2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99" y="123"/>
                  </a:lnTo>
                  <a:lnTo>
                    <a:pt x="99" y="0"/>
                  </a:lnTo>
                  <a:lnTo>
                    <a:pt x="70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0" name="Freeform 343"/>
            <p:cNvSpPr>
              <a:spLocks/>
            </p:cNvSpPr>
            <p:nvPr/>
          </p:nvSpPr>
          <p:spPr bwMode="auto">
            <a:xfrm>
              <a:off x="6710363" y="1182688"/>
              <a:ext cx="71438" cy="41275"/>
            </a:xfrm>
            <a:custGeom>
              <a:avLst/>
              <a:gdLst>
                <a:gd name="T0" fmla="*/ 31 w 45"/>
                <a:gd name="T1" fmla="*/ 9 h 26"/>
                <a:gd name="T2" fmla="*/ 31 w 45"/>
                <a:gd name="T3" fmla="*/ 0 h 26"/>
                <a:gd name="T4" fmla="*/ 14 w 45"/>
                <a:gd name="T5" fmla="*/ 0 h 26"/>
                <a:gd name="T6" fmla="*/ 14 w 45"/>
                <a:gd name="T7" fmla="*/ 9 h 26"/>
                <a:gd name="T8" fmla="*/ 5 w 45"/>
                <a:gd name="T9" fmla="*/ 9 h 26"/>
                <a:gd name="T10" fmla="*/ 0 w 45"/>
                <a:gd name="T11" fmla="*/ 26 h 26"/>
                <a:gd name="T12" fmla="*/ 45 w 45"/>
                <a:gd name="T13" fmla="*/ 26 h 26"/>
                <a:gd name="T14" fmla="*/ 40 w 45"/>
                <a:gd name="T15" fmla="*/ 9 h 26"/>
                <a:gd name="T16" fmla="*/ 31 w 45"/>
                <a:gd name="T17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26">
                  <a:moveTo>
                    <a:pt x="31" y="9"/>
                  </a:moveTo>
                  <a:lnTo>
                    <a:pt x="31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5" y="9"/>
                  </a:lnTo>
                  <a:lnTo>
                    <a:pt x="0" y="26"/>
                  </a:lnTo>
                  <a:lnTo>
                    <a:pt x="45" y="26"/>
                  </a:lnTo>
                  <a:lnTo>
                    <a:pt x="40" y="9"/>
                  </a:lnTo>
                  <a:lnTo>
                    <a:pt x="31" y="9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1" name="Freeform 344"/>
            <p:cNvSpPr>
              <a:spLocks/>
            </p:cNvSpPr>
            <p:nvPr/>
          </p:nvSpPr>
          <p:spPr bwMode="auto">
            <a:xfrm>
              <a:off x="6859588" y="1189038"/>
              <a:ext cx="28575" cy="206375"/>
            </a:xfrm>
            <a:custGeom>
              <a:avLst/>
              <a:gdLst>
                <a:gd name="T0" fmla="*/ 18 w 18"/>
                <a:gd name="T1" fmla="*/ 0 h 130"/>
                <a:gd name="T2" fmla="*/ 18 w 18"/>
                <a:gd name="T3" fmla="*/ 112 h 130"/>
                <a:gd name="T4" fmla="*/ 9 w 18"/>
                <a:gd name="T5" fmla="*/ 130 h 130"/>
                <a:gd name="T6" fmla="*/ 0 w 18"/>
                <a:gd name="T7" fmla="*/ 112 h 130"/>
                <a:gd name="T8" fmla="*/ 0 w 18"/>
                <a:gd name="T9" fmla="*/ 0 h 130"/>
                <a:gd name="T10" fmla="*/ 18 w 18"/>
                <a:gd name="T1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30">
                  <a:moveTo>
                    <a:pt x="18" y="0"/>
                  </a:moveTo>
                  <a:lnTo>
                    <a:pt x="18" y="112"/>
                  </a:lnTo>
                  <a:lnTo>
                    <a:pt x="9" y="130"/>
                  </a:lnTo>
                  <a:lnTo>
                    <a:pt x="0" y="112"/>
                  </a:ln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2" name="Freeform 345"/>
            <p:cNvSpPr>
              <a:spLocks/>
            </p:cNvSpPr>
            <p:nvPr/>
          </p:nvSpPr>
          <p:spPr bwMode="auto">
            <a:xfrm>
              <a:off x="6845301" y="1203325"/>
              <a:ext cx="14288" cy="34925"/>
            </a:xfrm>
            <a:custGeom>
              <a:avLst/>
              <a:gdLst>
                <a:gd name="T0" fmla="*/ 9 w 9"/>
                <a:gd name="T1" fmla="*/ 0 h 22"/>
                <a:gd name="T2" fmla="*/ 0 w 9"/>
                <a:gd name="T3" fmla="*/ 0 h 22"/>
                <a:gd name="T4" fmla="*/ 0 w 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16" name="组合 2715"/>
          <p:cNvGrpSpPr/>
          <p:nvPr/>
        </p:nvGrpSpPr>
        <p:grpSpPr>
          <a:xfrm>
            <a:off x="7190303" y="1187262"/>
            <a:ext cx="480000" cy="473043"/>
            <a:chOff x="7123113" y="1182688"/>
            <a:chExt cx="219075" cy="215900"/>
          </a:xfrm>
        </p:grpSpPr>
        <p:sp>
          <p:nvSpPr>
            <p:cNvPr id="2443" name="Freeform 346"/>
            <p:cNvSpPr>
              <a:spLocks/>
            </p:cNvSpPr>
            <p:nvPr/>
          </p:nvSpPr>
          <p:spPr bwMode="auto">
            <a:xfrm>
              <a:off x="7123113" y="1189038"/>
              <a:ext cx="144463" cy="206375"/>
            </a:xfrm>
            <a:custGeom>
              <a:avLst/>
              <a:gdLst>
                <a:gd name="T0" fmla="*/ 91 w 91"/>
                <a:gd name="T1" fmla="*/ 27 h 130"/>
                <a:gd name="T2" fmla="*/ 91 w 91"/>
                <a:gd name="T3" fmla="*/ 130 h 130"/>
                <a:gd name="T4" fmla="*/ 0 w 91"/>
                <a:gd name="T5" fmla="*/ 130 h 130"/>
                <a:gd name="T6" fmla="*/ 0 w 91"/>
                <a:gd name="T7" fmla="*/ 0 h 130"/>
                <a:gd name="T8" fmla="*/ 64 w 91"/>
                <a:gd name="T9" fmla="*/ 0 h 130"/>
                <a:gd name="T10" fmla="*/ 91 w 91"/>
                <a:gd name="T11" fmla="*/ 2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130">
                  <a:moveTo>
                    <a:pt x="91" y="27"/>
                  </a:moveTo>
                  <a:lnTo>
                    <a:pt x="91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64" y="0"/>
                  </a:lnTo>
                  <a:lnTo>
                    <a:pt x="91" y="27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4" name="Freeform 347"/>
            <p:cNvSpPr>
              <a:spLocks/>
            </p:cNvSpPr>
            <p:nvPr/>
          </p:nvSpPr>
          <p:spPr bwMode="auto">
            <a:xfrm>
              <a:off x="7313613" y="1182688"/>
              <a:ext cx="28575" cy="215900"/>
            </a:xfrm>
            <a:custGeom>
              <a:avLst/>
              <a:gdLst>
                <a:gd name="T0" fmla="*/ 0 w 18"/>
                <a:gd name="T1" fmla="*/ 0 h 136"/>
                <a:gd name="T2" fmla="*/ 0 w 18"/>
                <a:gd name="T3" fmla="*/ 118 h 136"/>
                <a:gd name="T4" fmla="*/ 9 w 18"/>
                <a:gd name="T5" fmla="*/ 136 h 136"/>
                <a:gd name="T6" fmla="*/ 18 w 18"/>
                <a:gd name="T7" fmla="*/ 118 h 136"/>
                <a:gd name="T8" fmla="*/ 18 w 18"/>
                <a:gd name="T9" fmla="*/ 0 h 136"/>
                <a:gd name="T10" fmla="*/ 0 w 18"/>
                <a:gd name="T1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36">
                  <a:moveTo>
                    <a:pt x="0" y="0"/>
                  </a:moveTo>
                  <a:lnTo>
                    <a:pt x="0" y="118"/>
                  </a:lnTo>
                  <a:lnTo>
                    <a:pt x="9" y="136"/>
                  </a:lnTo>
                  <a:lnTo>
                    <a:pt x="18" y="118"/>
                  </a:lnTo>
                  <a:lnTo>
                    <a:pt x="1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5" name="Line 348"/>
            <p:cNvSpPr>
              <a:spLocks noChangeShapeType="1"/>
            </p:cNvSpPr>
            <p:nvPr/>
          </p:nvSpPr>
          <p:spPr bwMode="auto">
            <a:xfrm>
              <a:off x="7146926" y="1223963"/>
              <a:ext cx="42863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6" name="Line 349"/>
            <p:cNvSpPr>
              <a:spLocks noChangeShapeType="1"/>
            </p:cNvSpPr>
            <p:nvPr/>
          </p:nvSpPr>
          <p:spPr bwMode="auto">
            <a:xfrm>
              <a:off x="7146926" y="1260475"/>
              <a:ext cx="9683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7" name="Line 350"/>
            <p:cNvSpPr>
              <a:spLocks noChangeShapeType="1"/>
            </p:cNvSpPr>
            <p:nvPr/>
          </p:nvSpPr>
          <p:spPr bwMode="auto">
            <a:xfrm>
              <a:off x="7146926" y="1289050"/>
              <a:ext cx="9683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8" name="Line 351"/>
            <p:cNvSpPr>
              <a:spLocks noChangeShapeType="1"/>
            </p:cNvSpPr>
            <p:nvPr/>
          </p:nvSpPr>
          <p:spPr bwMode="auto">
            <a:xfrm>
              <a:off x="7146926" y="1317625"/>
              <a:ext cx="9683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9" name="Line 352"/>
            <p:cNvSpPr>
              <a:spLocks noChangeShapeType="1"/>
            </p:cNvSpPr>
            <p:nvPr/>
          </p:nvSpPr>
          <p:spPr bwMode="auto">
            <a:xfrm>
              <a:off x="7146926" y="1344613"/>
              <a:ext cx="9683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0" name="Freeform 353"/>
            <p:cNvSpPr>
              <a:spLocks/>
            </p:cNvSpPr>
            <p:nvPr/>
          </p:nvSpPr>
          <p:spPr bwMode="auto">
            <a:xfrm>
              <a:off x="7224713" y="1189038"/>
              <a:ext cx="42863" cy="42863"/>
            </a:xfrm>
            <a:custGeom>
              <a:avLst/>
              <a:gdLst>
                <a:gd name="T0" fmla="*/ 27 w 27"/>
                <a:gd name="T1" fmla="*/ 27 h 27"/>
                <a:gd name="T2" fmla="*/ 0 w 27"/>
                <a:gd name="T3" fmla="*/ 27 h 27"/>
                <a:gd name="T4" fmla="*/ 0 w 27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7">
                  <a:moveTo>
                    <a:pt x="27" y="27"/>
                  </a:moveTo>
                  <a:lnTo>
                    <a:pt x="0" y="27"/>
                  </a:lnTo>
                  <a:lnTo>
                    <a:pt x="0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1" name="Line 354"/>
            <p:cNvSpPr>
              <a:spLocks noChangeShapeType="1"/>
            </p:cNvSpPr>
            <p:nvPr/>
          </p:nvSpPr>
          <p:spPr bwMode="auto">
            <a:xfrm>
              <a:off x="7313613" y="1217613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15" name="组合 2714"/>
          <p:cNvGrpSpPr/>
          <p:nvPr/>
        </p:nvGrpSpPr>
        <p:grpSpPr>
          <a:xfrm>
            <a:off x="8185086" y="1201175"/>
            <a:ext cx="480002" cy="452174"/>
            <a:chOff x="7577138" y="1189038"/>
            <a:chExt cx="219076" cy="206375"/>
          </a:xfrm>
        </p:grpSpPr>
        <p:sp>
          <p:nvSpPr>
            <p:cNvPr id="2452" name="Freeform 355"/>
            <p:cNvSpPr>
              <a:spLocks/>
            </p:cNvSpPr>
            <p:nvPr/>
          </p:nvSpPr>
          <p:spPr bwMode="auto">
            <a:xfrm>
              <a:off x="7769226" y="1189038"/>
              <a:ext cx="26988" cy="206375"/>
            </a:xfrm>
            <a:custGeom>
              <a:avLst/>
              <a:gdLst>
                <a:gd name="T0" fmla="*/ 17 w 17"/>
                <a:gd name="T1" fmla="*/ 0 h 130"/>
                <a:gd name="T2" fmla="*/ 17 w 17"/>
                <a:gd name="T3" fmla="*/ 112 h 130"/>
                <a:gd name="T4" fmla="*/ 8 w 17"/>
                <a:gd name="T5" fmla="*/ 130 h 130"/>
                <a:gd name="T6" fmla="*/ 0 w 17"/>
                <a:gd name="T7" fmla="*/ 112 h 130"/>
                <a:gd name="T8" fmla="*/ 0 w 17"/>
                <a:gd name="T9" fmla="*/ 0 h 130"/>
                <a:gd name="T10" fmla="*/ 17 w 17"/>
                <a:gd name="T1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30">
                  <a:moveTo>
                    <a:pt x="17" y="0"/>
                  </a:moveTo>
                  <a:lnTo>
                    <a:pt x="17" y="112"/>
                  </a:lnTo>
                  <a:lnTo>
                    <a:pt x="8" y="130"/>
                  </a:lnTo>
                  <a:lnTo>
                    <a:pt x="0" y="112"/>
                  </a:ln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3" name="Freeform 356"/>
            <p:cNvSpPr>
              <a:spLocks/>
            </p:cNvSpPr>
            <p:nvPr/>
          </p:nvSpPr>
          <p:spPr bwMode="auto">
            <a:xfrm>
              <a:off x="7754938" y="1203325"/>
              <a:ext cx="14288" cy="34925"/>
            </a:xfrm>
            <a:custGeom>
              <a:avLst/>
              <a:gdLst>
                <a:gd name="T0" fmla="*/ 9 w 9"/>
                <a:gd name="T1" fmla="*/ 0 h 22"/>
                <a:gd name="T2" fmla="*/ 0 w 9"/>
                <a:gd name="T3" fmla="*/ 0 h 22"/>
                <a:gd name="T4" fmla="*/ 0 w 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4" name="Freeform 357"/>
            <p:cNvSpPr>
              <a:spLocks/>
            </p:cNvSpPr>
            <p:nvPr/>
          </p:nvSpPr>
          <p:spPr bwMode="auto">
            <a:xfrm>
              <a:off x="7577138" y="1189038"/>
              <a:ext cx="144463" cy="206375"/>
            </a:xfrm>
            <a:custGeom>
              <a:avLst/>
              <a:gdLst>
                <a:gd name="T0" fmla="*/ 91 w 91"/>
                <a:gd name="T1" fmla="*/ 27 h 130"/>
                <a:gd name="T2" fmla="*/ 91 w 91"/>
                <a:gd name="T3" fmla="*/ 130 h 130"/>
                <a:gd name="T4" fmla="*/ 0 w 91"/>
                <a:gd name="T5" fmla="*/ 130 h 130"/>
                <a:gd name="T6" fmla="*/ 0 w 91"/>
                <a:gd name="T7" fmla="*/ 0 h 130"/>
                <a:gd name="T8" fmla="*/ 65 w 91"/>
                <a:gd name="T9" fmla="*/ 0 h 130"/>
                <a:gd name="T10" fmla="*/ 91 w 91"/>
                <a:gd name="T11" fmla="*/ 2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130">
                  <a:moveTo>
                    <a:pt x="91" y="27"/>
                  </a:moveTo>
                  <a:lnTo>
                    <a:pt x="91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65" y="0"/>
                  </a:lnTo>
                  <a:lnTo>
                    <a:pt x="91" y="27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5" name="Line 358"/>
            <p:cNvSpPr>
              <a:spLocks noChangeShapeType="1"/>
            </p:cNvSpPr>
            <p:nvPr/>
          </p:nvSpPr>
          <p:spPr bwMode="auto">
            <a:xfrm>
              <a:off x="7600951" y="1223963"/>
              <a:ext cx="42863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6" name="Line 359"/>
            <p:cNvSpPr>
              <a:spLocks noChangeShapeType="1"/>
            </p:cNvSpPr>
            <p:nvPr/>
          </p:nvSpPr>
          <p:spPr bwMode="auto">
            <a:xfrm>
              <a:off x="7600951" y="1260475"/>
              <a:ext cx="9683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7" name="Line 360"/>
            <p:cNvSpPr>
              <a:spLocks noChangeShapeType="1"/>
            </p:cNvSpPr>
            <p:nvPr/>
          </p:nvSpPr>
          <p:spPr bwMode="auto">
            <a:xfrm>
              <a:off x="7600951" y="1289050"/>
              <a:ext cx="9683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8" name="Line 361"/>
            <p:cNvSpPr>
              <a:spLocks noChangeShapeType="1"/>
            </p:cNvSpPr>
            <p:nvPr/>
          </p:nvSpPr>
          <p:spPr bwMode="auto">
            <a:xfrm>
              <a:off x="7600951" y="1317625"/>
              <a:ext cx="9683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9" name="Line 362"/>
            <p:cNvSpPr>
              <a:spLocks noChangeShapeType="1"/>
            </p:cNvSpPr>
            <p:nvPr/>
          </p:nvSpPr>
          <p:spPr bwMode="auto">
            <a:xfrm>
              <a:off x="7600951" y="1344613"/>
              <a:ext cx="9683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0" name="Freeform 363"/>
            <p:cNvSpPr>
              <a:spLocks/>
            </p:cNvSpPr>
            <p:nvPr/>
          </p:nvSpPr>
          <p:spPr bwMode="auto">
            <a:xfrm>
              <a:off x="7680326" y="1189038"/>
              <a:ext cx="41275" cy="42863"/>
            </a:xfrm>
            <a:custGeom>
              <a:avLst/>
              <a:gdLst>
                <a:gd name="T0" fmla="*/ 26 w 26"/>
                <a:gd name="T1" fmla="*/ 27 h 27"/>
                <a:gd name="T2" fmla="*/ 0 w 26"/>
                <a:gd name="T3" fmla="*/ 27 h 27"/>
                <a:gd name="T4" fmla="*/ 0 w 2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7">
                  <a:moveTo>
                    <a:pt x="26" y="27"/>
                  </a:moveTo>
                  <a:lnTo>
                    <a:pt x="0" y="27"/>
                  </a:lnTo>
                  <a:lnTo>
                    <a:pt x="0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14" name="组合 2713"/>
          <p:cNvGrpSpPr/>
          <p:nvPr/>
        </p:nvGrpSpPr>
        <p:grpSpPr>
          <a:xfrm>
            <a:off x="9235520" y="1187262"/>
            <a:ext cx="372175" cy="480000"/>
            <a:chOff x="8056563" y="1182688"/>
            <a:chExt cx="169863" cy="219075"/>
          </a:xfrm>
        </p:grpSpPr>
        <p:sp>
          <p:nvSpPr>
            <p:cNvPr id="2461" name="Rectangle 364"/>
            <p:cNvSpPr>
              <a:spLocks noChangeArrowheads="1"/>
            </p:cNvSpPr>
            <p:nvPr/>
          </p:nvSpPr>
          <p:spPr bwMode="auto">
            <a:xfrm>
              <a:off x="8105776" y="1182688"/>
              <a:ext cx="57150" cy="219075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2" name="Line 365"/>
            <p:cNvSpPr>
              <a:spLocks noChangeShapeType="1"/>
            </p:cNvSpPr>
            <p:nvPr/>
          </p:nvSpPr>
          <p:spPr bwMode="auto">
            <a:xfrm>
              <a:off x="8137526" y="1220788"/>
              <a:ext cx="2540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3" name="Line 366"/>
            <p:cNvSpPr>
              <a:spLocks noChangeShapeType="1"/>
            </p:cNvSpPr>
            <p:nvPr/>
          </p:nvSpPr>
          <p:spPr bwMode="auto">
            <a:xfrm flipH="1">
              <a:off x="8151813" y="1257300"/>
              <a:ext cx="11113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4" name="Line 367"/>
            <p:cNvSpPr>
              <a:spLocks noChangeShapeType="1"/>
            </p:cNvSpPr>
            <p:nvPr/>
          </p:nvSpPr>
          <p:spPr bwMode="auto">
            <a:xfrm flipH="1">
              <a:off x="8151813" y="1327150"/>
              <a:ext cx="11113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5" name="Line 368"/>
            <p:cNvSpPr>
              <a:spLocks noChangeShapeType="1"/>
            </p:cNvSpPr>
            <p:nvPr/>
          </p:nvSpPr>
          <p:spPr bwMode="auto">
            <a:xfrm>
              <a:off x="8137526" y="1292225"/>
              <a:ext cx="2540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6" name="Line 369"/>
            <p:cNvSpPr>
              <a:spLocks noChangeShapeType="1"/>
            </p:cNvSpPr>
            <p:nvPr/>
          </p:nvSpPr>
          <p:spPr bwMode="auto">
            <a:xfrm>
              <a:off x="8137526" y="1363663"/>
              <a:ext cx="2540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7" name="Freeform 370"/>
            <p:cNvSpPr>
              <a:spLocks/>
            </p:cNvSpPr>
            <p:nvPr/>
          </p:nvSpPr>
          <p:spPr bwMode="auto">
            <a:xfrm>
              <a:off x="8056563" y="1185863"/>
              <a:ext cx="28575" cy="215900"/>
            </a:xfrm>
            <a:custGeom>
              <a:avLst/>
              <a:gdLst>
                <a:gd name="T0" fmla="*/ 18 w 18"/>
                <a:gd name="T1" fmla="*/ 136 h 136"/>
                <a:gd name="T2" fmla="*/ 18 w 18"/>
                <a:gd name="T3" fmla="*/ 18 h 136"/>
                <a:gd name="T4" fmla="*/ 9 w 18"/>
                <a:gd name="T5" fmla="*/ 0 h 136"/>
                <a:gd name="T6" fmla="*/ 0 w 18"/>
                <a:gd name="T7" fmla="*/ 18 h 136"/>
                <a:gd name="T8" fmla="*/ 0 w 18"/>
                <a:gd name="T9" fmla="*/ 136 h 136"/>
                <a:gd name="T10" fmla="*/ 18 w 18"/>
                <a:gd name="T1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36">
                  <a:moveTo>
                    <a:pt x="18" y="136"/>
                  </a:moveTo>
                  <a:lnTo>
                    <a:pt x="18" y="18"/>
                  </a:lnTo>
                  <a:lnTo>
                    <a:pt x="9" y="0"/>
                  </a:lnTo>
                  <a:lnTo>
                    <a:pt x="0" y="18"/>
                  </a:lnTo>
                  <a:lnTo>
                    <a:pt x="0" y="136"/>
                  </a:lnTo>
                  <a:lnTo>
                    <a:pt x="18" y="136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8" name="Line 371"/>
            <p:cNvSpPr>
              <a:spLocks noChangeShapeType="1"/>
            </p:cNvSpPr>
            <p:nvPr/>
          </p:nvSpPr>
          <p:spPr bwMode="auto">
            <a:xfrm flipH="1">
              <a:off x="8056563" y="1366838"/>
              <a:ext cx="2857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9" name="Freeform 372"/>
            <p:cNvSpPr>
              <a:spLocks/>
            </p:cNvSpPr>
            <p:nvPr/>
          </p:nvSpPr>
          <p:spPr bwMode="auto">
            <a:xfrm>
              <a:off x="8197851" y="1189038"/>
              <a:ext cx="28575" cy="206375"/>
            </a:xfrm>
            <a:custGeom>
              <a:avLst/>
              <a:gdLst>
                <a:gd name="T0" fmla="*/ 18 w 18"/>
                <a:gd name="T1" fmla="*/ 0 h 130"/>
                <a:gd name="T2" fmla="*/ 18 w 18"/>
                <a:gd name="T3" fmla="*/ 112 h 130"/>
                <a:gd name="T4" fmla="*/ 9 w 18"/>
                <a:gd name="T5" fmla="*/ 130 h 130"/>
                <a:gd name="T6" fmla="*/ 0 w 18"/>
                <a:gd name="T7" fmla="*/ 112 h 130"/>
                <a:gd name="T8" fmla="*/ 0 w 18"/>
                <a:gd name="T9" fmla="*/ 0 h 130"/>
                <a:gd name="T10" fmla="*/ 18 w 18"/>
                <a:gd name="T1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30">
                  <a:moveTo>
                    <a:pt x="18" y="0"/>
                  </a:moveTo>
                  <a:lnTo>
                    <a:pt x="18" y="112"/>
                  </a:lnTo>
                  <a:lnTo>
                    <a:pt x="9" y="130"/>
                  </a:lnTo>
                  <a:lnTo>
                    <a:pt x="0" y="112"/>
                  </a:ln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0" name="Freeform 373"/>
            <p:cNvSpPr>
              <a:spLocks/>
            </p:cNvSpPr>
            <p:nvPr/>
          </p:nvSpPr>
          <p:spPr bwMode="auto">
            <a:xfrm>
              <a:off x="8183563" y="1203325"/>
              <a:ext cx="14288" cy="34925"/>
            </a:xfrm>
            <a:custGeom>
              <a:avLst/>
              <a:gdLst>
                <a:gd name="T0" fmla="*/ 9 w 9"/>
                <a:gd name="T1" fmla="*/ 0 h 22"/>
                <a:gd name="T2" fmla="*/ 0 w 9"/>
                <a:gd name="T3" fmla="*/ 0 h 22"/>
                <a:gd name="T4" fmla="*/ 0 w 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lnTo>
                    <a:pt x="0" y="0"/>
                  </a:lnTo>
                  <a:lnTo>
                    <a:pt x="0" y="22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63" name="组合 2762"/>
          <p:cNvGrpSpPr/>
          <p:nvPr/>
        </p:nvGrpSpPr>
        <p:grpSpPr>
          <a:xfrm>
            <a:off x="219870" y="2182044"/>
            <a:ext cx="483479" cy="480000"/>
            <a:chOff x="219870" y="2182044"/>
            <a:chExt cx="483479" cy="480000"/>
          </a:xfrm>
        </p:grpSpPr>
        <p:sp>
          <p:nvSpPr>
            <p:cNvPr id="2471" name="Freeform 374"/>
            <p:cNvSpPr>
              <a:spLocks/>
            </p:cNvSpPr>
            <p:nvPr/>
          </p:nvSpPr>
          <p:spPr bwMode="auto">
            <a:xfrm>
              <a:off x="219870" y="2189001"/>
              <a:ext cx="473043" cy="473043"/>
            </a:xfrm>
            <a:custGeom>
              <a:avLst/>
              <a:gdLst>
                <a:gd name="T0" fmla="*/ 0 w 136"/>
                <a:gd name="T1" fmla="*/ 136 h 136"/>
                <a:gd name="T2" fmla="*/ 0 w 136"/>
                <a:gd name="T3" fmla="*/ 0 h 136"/>
                <a:gd name="T4" fmla="*/ 136 w 136"/>
                <a:gd name="T5" fmla="*/ 136 h 136"/>
                <a:gd name="T6" fmla="*/ 0 w 136"/>
                <a:gd name="T7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6" h="136">
                  <a:moveTo>
                    <a:pt x="0" y="136"/>
                  </a:moveTo>
                  <a:lnTo>
                    <a:pt x="0" y="0"/>
                  </a:lnTo>
                  <a:lnTo>
                    <a:pt x="136" y="136"/>
                  </a:lnTo>
                  <a:lnTo>
                    <a:pt x="0" y="136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2" name="Freeform 375"/>
            <p:cNvSpPr>
              <a:spLocks/>
            </p:cNvSpPr>
            <p:nvPr/>
          </p:nvSpPr>
          <p:spPr bwMode="auto">
            <a:xfrm>
              <a:off x="320741" y="2408130"/>
              <a:ext cx="187826" cy="184349"/>
            </a:xfrm>
            <a:custGeom>
              <a:avLst/>
              <a:gdLst>
                <a:gd name="T0" fmla="*/ 0 w 54"/>
                <a:gd name="T1" fmla="*/ 53 h 53"/>
                <a:gd name="T2" fmla="*/ 0 w 54"/>
                <a:gd name="T3" fmla="*/ 0 h 53"/>
                <a:gd name="T4" fmla="*/ 54 w 54"/>
                <a:gd name="T5" fmla="*/ 53 h 53"/>
                <a:gd name="T6" fmla="*/ 0 w 54"/>
                <a:gd name="T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53">
                  <a:moveTo>
                    <a:pt x="0" y="53"/>
                  </a:moveTo>
                  <a:lnTo>
                    <a:pt x="0" y="0"/>
                  </a:lnTo>
                  <a:lnTo>
                    <a:pt x="54" y="53"/>
                  </a:lnTo>
                  <a:lnTo>
                    <a:pt x="0" y="53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3" name="Line 376"/>
            <p:cNvSpPr>
              <a:spLocks noChangeShapeType="1"/>
            </p:cNvSpPr>
            <p:nvPr/>
          </p:nvSpPr>
          <p:spPr bwMode="auto">
            <a:xfrm flipH="1">
              <a:off x="226827" y="2345521"/>
              <a:ext cx="48696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4" name="Line 377"/>
            <p:cNvSpPr>
              <a:spLocks noChangeShapeType="1"/>
            </p:cNvSpPr>
            <p:nvPr/>
          </p:nvSpPr>
          <p:spPr bwMode="auto">
            <a:xfrm flipH="1">
              <a:off x="226827" y="2408130"/>
              <a:ext cx="3130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5" name="Line 378"/>
            <p:cNvSpPr>
              <a:spLocks noChangeShapeType="1"/>
            </p:cNvSpPr>
            <p:nvPr/>
          </p:nvSpPr>
          <p:spPr bwMode="auto">
            <a:xfrm flipH="1">
              <a:off x="226827" y="2470739"/>
              <a:ext cx="48696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6" name="Line 379"/>
            <p:cNvSpPr>
              <a:spLocks noChangeShapeType="1"/>
            </p:cNvSpPr>
            <p:nvPr/>
          </p:nvSpPr>
          <p:spPr bwMode="auto">
            <a:xfrm flipH="1">
              <a:off x="226827" y="2529870"/>
              <a:ext cx="3130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7" name="Line 380"/>
            <p:cNvSpPr>
              <a:spLocks noChangeShapeType="1"/>
            </p:cNvSpPr>
            <p:nvPr/>
          </p:nvSpPr>
          <p:spPr bwMode="auto">
            <a:xfrm flipH="1">
              <a:off x="226827" y="2592479"/>
              <a:ext cx="48696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8" name="Freeform 381"/>
            <p:cNvSpPr>
              <a:spLocks/>
            </p:cNvSpPr>
            <p:nvPr/>
          </p:nvSpPr>
          <p:spPr bwMode="auto">
            <a:xfrm>
              <a:off x="359000" y="2182044"/>
              <a:ext cx="344349" cy="340870"/>
            </a:xfrm>
            <a:custGeom>
              <a:avLst/>
              <a:gdLst>
                <a:gd name="T0" fmla="*/ 14 w 99"/>
                <a:gd name="T1" fmla="*/ 0 h 98"/>
                <a:gd name="T2" fmla="*/ 0 w 99"/>
                <a:gd name="T3" fmla="*/ 13 h 98"/>
                <a:gd name="T4" fmla="*/ 81 w 99"/>
                <a:gd name="T5" fmla="*/ 94 h 98"/>
                <a:gd name="T6" fmla="*/ 99 w 99"/>
                <a:gd name="T7" fmla="*/ 98 h 98"/>
                <a:gd name="T8" fmla="*/ 94 w 99"/>
                <a:gd name="T9" fmla="*/ 80 h 98"/>
                <a:gd name="T10" fmla="*/ 14 w 99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98">
                  <a:moveTo>
                    <a:pt x="14" y="0"/>
                  </a:moveTo>
                  <a:lnTo>
                    <a:pt x="0" y="13"/>
                  </a:lnTo>
                  <a:lnTo>
                    <a:pt x="81" y="94"/>
                  </a:lnTo>
                  <a:lnTo>
                    <a:pt x="99" y="98"/>
                  </a:lnTo>
                  <a:lnTo>
                    <a:pt x="94" y="8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9" name="Line 382"/>
            <p:cNvSpPr>
              <a:spLocks noChangeShapeType="1"/>
            </p:cNvSpPr>
            <p:nvPr/>
          </p:nvSpPr>
          <p:spPr bwMode="auto">
            <a:xfrm flipV="1">
              <a:off x="407696" y="2227261"/>
              <a:ext cx="45218" cy="48696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62" name="组合 2761"/>
          <p:cNvGrpSpPr/>
          <p:nvPr/>
        </p:nvGrpSpPr>
        <p:grpSpPr>
          <a:xfrm>
            <a:off x="1214652" y="2220304"/>
            <a:ext cx="483479" cy="403480"/>
            <a:chOff x="1214652" y="2220304"/>
            <a:chExt cx="483479" cy="403480"/>
          </a:xfrm>
        </p:grpSpPr>
        <p:sp>
          <p:nvSpPr>
            <p:cNvPr id="2480" name="Freeform 383"/>
            <p:cNvSpPr>
              <a:spLocks/>
            </p:cNvSpPr>
            <p:nvPr/>
          </p:nvSpPr>
          <p:spPr bwMode="auto">
            <a:xfrm>
              <a:off x="1214652" y="2220304"/>
              <a:ext cx="483479" cy="403478"/>
            </a:xfrm>
            <a:custGeom>
              <a:avLst/>
              <a:gdLst>
                <a:gd name="T0" fmla="*/ 0 w 139"/>
                <a:gd name="T1" fmla="*/ 0 h 116"/>
                <a:gd name="T2" fmla="*/ 0 w 139"/>
                <a:gd name="T3" fmla="*/ 107 h 116"/>
                <a:gd name="T4" fmla="*/ 69 w 139"/>
                <a:gd name="T5" fmla="*/ 116 h 116"/>
                <a:gd name="T6" fmla="*/ 139 w 139"/>
                <a:gd name="T7" fmla="*/ 107 h 116"/>
                <a:gd name="T8" fmla="*/ 139 w 139"/>
                <a:gd name="T9" fmla="*/ 0 h 116"/>
                <a:gd name="T10" fmla="*/ 69 w 139"/>
                <a:gd name="T11" fmla="*/ 9 h 116"/>
                <a:gd name="T12" fmla="*/ 0 w 139"/>
                <a:gd name="T13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116">
                  <a:moveTo>
                    <a:pt x="0" y="0"/>
                  </a:moveTo>
                  <a:lnTo>
                    <a:pt x="0" y="107"/>
                  </a:lnTo>
                  <a:lnTo>
                    <a:pt x="69" y="116"/>
                  </a:lnTo>
                  <a:lnTo>
                    <a:pt x="139" y="107"/>
                  </a:lnTo>
                  <a:lnTo>
                    <a:pt x="139" y="0"/>
                  </a:lnTo>
                  <a:lnTo>
                    <a:pt x="69" y="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1" name="Line 384"/>
            <p:cNvSpPr>
              <a:spLocks noChangeShapeType="1"/>
            </p:cNvSpPr>
            <p:nvPr/>
          </p:nvSpPr>
          <p:spPr bwMode="auto">
            <a:xfrm flipV="1">
              <a:off x="1454653" y="2251609"/>
              <a:ext cx="0" cy="372175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2" name="Line 385"/>
            <p:cNvSpPr>
              <a:spLocks noChangeShapeType="1"/>
            </p:cNvSpPr>
            <p:nvPr/>
          </p:nvSpPr>
          <p:spPr bwMode="auto">
            <a:xfrm>
              <a:off x="1263348" y="2296826"/>
              <a:ext cx="146087" cy="1739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3" name="Line 386"/>
            <p:cNvSpPr>
              <a:spLocks noChangeShapeType="1"/>
            </p:cNvSpPr>
            <p:nvPr/>
          </p:nvSpPr>
          <p:spPr bwMode="auto">
            <a:xfrm>
              <a:off x="1263348" y="2376827"/>
              <a:ext cx="146087" cy="13913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4" name="Line 387"/>
            <p:cNvSpPr>
              <a:spLocks noChangeShapeType="1"/>
            </p:cNvSpPr>
            <p:nvPr/>
          </p:nvSpPr>
          <p:spPr bwMode="auto">
            <a:xfrm>
              <a:off x="1263348" y="2453349"/>
              <a:ext cx="146087" cy="1739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5" name="Line 388"/>
            <p:cNvSpPr>
              <a:spLocks noChangeShapeType="1"/>
            </p:cNvSpPr>
            <p:nvPr/>
          </p:nvSpPr>
          <p:spPr bwMode="auto">
            <a:xfrm>
              <a:off x="1263348" y="2529870"/>
              <a:ext cx="146087" cy="1739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6" name="Line 389"/>
            <p:cNvSpPr>
              <a:spLocks noChangeShapeType="1"/>
            </p:cNvSpPr>
            <p:nvPr/>
          </p:nvSpPr>
          <p:spPr bwMode="auto">
            <a:xfrm flipH="1">
              <a:off x="1503349" y="2296826"/>
              <a:ext cx="146087" cy="1739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7" name="Line 390"/>
            <p:cNvSpPr>
              <a:spLocks noChangeShapeType="1"/>
            </p:cNvSpPr>
            <p:nvPr/>
          </p:nvSpPr>
          <p:spPr bwMode="auto">
            <a:xfrm flipH="1">
              <a:off x="1503349" y="2376827"/>
              <a:ext cx="146087" cy="13913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8" name="Line 391"/>
            <p:cNvSpPr>
              <a:spLocks noChangeShapeType="1"/>
            </p:cNvSpPr>
            <p:nvPr/>
          </p:nvSpPr>
          <p:spPr bwMode="auto">
            <a:xfrm flipH="1">
              <a:off x="1503349" y="2453349"/>
              <a:ext cx="146087" cy="1739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9" name="Line 392"/>
            <p:cNvSpPr>
              <a:spLocks noChangeShapeType="1"/>
            </p:cNvSpPr>
            <p:nvPr/>
          </p:nvSpPr>
          <p:spPr bwMode="auto">
            <a:xfrm flipH="1">
              <a:off x="1503349" y="2529870"/>
              <a:ext cx="146087" cy="1739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61" name="组合 2760"/>
          <p:cNvGrpSpPr/>
          <p:nvPr/>
        </p:nvGrpSpPr>
        <p:grpSpPr>
          <a:xfrm>
            <a:off x="2209435" y="2220304"/>
            <a:ext cx="483479" cy="403480"/>
            <a:chOff x="2209435" y="2220304"/>
            <a:chExt cx="483479" cy="403480"/>
          </a:xfrm>
        </p:grpSpPr>
        <p:sp>
          <p:nvSpPr>
            <p:cNvPr id="2490" name="Freeform 393"/>
            <p:cNvSpPr>
              <a:spLocks/>
            </p:cNvSpPr>
            <p:nvPr/>
          </p:nvSpPr>
          <p:spPr bwMode="auto">
            <a:xfrm>
              <a:off x="2209435" y="2220304"/>
              <a:ext cx="483479" cy="403478"/>
            </a:xfrm>
            <a:custGeom>
              <a:avLst/>
              <a:gdLst>
                <a:gd name="T0" fmla="*/ 0 w 139"/>
                <a:gd name="T1" fmla="*/ 0 h 116"/>
                <a:gd name="T2" fmla="*/ 0 w 139"/>
                <a:gd name="T3" fmla="*/ 107 h 116"/>
                <a:gd name="T4" fmla="*/ 70 w 139"/>
                <a:gd name="T5" fmla="*/ 116 h 116"/>
                <a:gd name="T6" fmla="*/ 139 w 139"/>
                <a:gd name="T7" fmla="*/ 107 h 116"/>
                <a:gd name="T8" fmla="*/ 139 w 139"/>
                <a:gd name="T9" fmla="*/ 0 h 116"/>
                <a:gd name="T10" fmla="*/ 70 w 139"/>
                <a:gd name="T11" fmla="*/ 9 h 116"/>
                <a:gd name="T12" fmla="*/ 0 w 139"/>
                <a:gd name="T13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116">
                  <a:moveTo>
                    <a:pt x="0" y="0"/>
                  </a:moveTo>
                  <a:lnTo>
                    <a:pt x="0" y="107"/>
                  </a:lnTo>
                  <a:lnTo>
                    <a:pt x="70" y="116"/>
                  </a:lnTo>
                  <a:lnTo>
                    <a:pt x="139" y="107"/>
                  </a:lnTo>
                  <a:lnTo>
                    <a:pt x="139" y="0"/>
                  </a:lnTo>
                  <a:lnTo>
                    <a:pt x="70" y="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1" name="Line 394"/>
            <p:cNvSpPr>
              <a:spLocks noChangeShapeType="1"/>
            </p:cNvSpPr>
            <p:nvPr/>
          </p:nvSpPr>
          <p:spPr bwMode="auto">
            <a:xfrm flipV="1">
              <a:off x="2452913" y="2251609"/>
              <a:ext cx="0" cy="372175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60" name="组合 2759"/>
          <p:cNvGrpSpPr/>
          <p:nvPr/>
        </p:nvGrpSpPr>
        <p:grpSpPr>
          <a:xfrm>
            <a:off x="3207697" y="2220304"/>
            <a:ext cx="480000" cy="403480"/>
            <a:chOff x="3207697" y="2220304"/>
            <a:chExt cx="480000" cy="403480"/>
          </a:xfrm>
        </p:grpSpPr>
        <p:sp>
          <p:nvSpPr>
            <p:cNvPr id="2492" name="Freeform 395"/>
            <p:cNvSpPr>
              <a:spLocks/>
            </p:cNvSpPr>
            <p:nvPr/>
          </p:nvSpPr>
          <p:spPr bwMode="auto">
            <a:xfrm>
              <a:off x="3207697" y="2220304"/>
              <a:ext cx="480000" cy="403478"/>
            </a:xfrm>
            <a:custGeom>
              <a:avLst/>
              <a:gdLst>
                <a:gd name="T0" fmla="*/ 0 w 138"/>
                <a:gd name="T1" fmla="*/ 0 h 116"/>
                <a:gd name="T2" fmla="*/ 0 w 138"/>
                <a:gd name="T3" fmla="*/ 107 h 116"/>
                <a:gd name="T4" fmla="*/ 69 w 138"/>
                <a:gd name="T5" fmla="*/ 116 h 116"/>
                <a:gd name="T6" fmla="*/ 138 w 138"/>
                <a:gd name="T7" fmla="*/ 107 h 116"/>
                <a:gd name="T8" fmla="*/ 138 w 138"/>
                <a:gd name="T9" fmla="*/ 0 h 116"/>
                <a:gd name="T10" fmla="*/ 69 w 138"/>
                <a:gd name="T11" fmla="*/ 9 h 116"/>
                <a:gd name="T12" fmla="*/ 0 w 138"/>
                <a:gd name="T13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116">
                  <a:moveTo>
                    <a:pt x="0" y="0"/>
                  </a:moveTo>
                  <a:lnTo>
                    <a:pt x="0" y="107"/>
                  </a:lnTo>
                  <a:lnTo>
                    <a:pt x="69" y="116"/>
                  </a:lnTo>
                  <a:lnTo>
                    <a:pt x="138" y="107"/>
                  </a:lnTo>
                  <a:lnTo>
                    <a:pt x="138" y="0"/>
                  </a:lnTo>
                  <a:lnTo>
                    <a:pt x="69" y="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3" name="Line 396"/>
            <p:cNvSpPr>
              <a:spLocks noChangeShapeType="1"/>
            </p:cNvSpPr>
            <p:nvPr/>
          </p:nvSpPr>
          <p:spPr bwMode="auto">
            <a:xfrm flipV="1">
              <a:off x="3447695" y="2251609"/>
              <a:ext cx="0" cy="372175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4" name="Freeform 397"/>
            <p:cNvSpPr>
              <a:spLocks/>
            </p:cNvSpPr>
            <p:nvPr/>
          </p:nvSpPr>
          <p:spPr bwMode="auto">
            <a:xfrm>
              <a:off x="3534653" y="2227261"/>
              <a:ext cx="59132" cy="156523"/>
            </a:xfrm>
            <a:custGeom>
              <a:avLst/>
              <a:gdLst>
                <a:gd name="T0" fmla="*/ 0 w 17"/>
                <a:gd name="T1" fmla="*/ 2 h 45"/>
                <a:gd name="T2" fmla="*/ 0 w 17"/>
                <a:gd name="T3" fmla="*/ 45 h 45"/>
                <a:gd name="T4" fmla="*/ 8 w 17"/>
                <a:gd name="T5" fmla="*/ 40 h 45"/>
                <a:gd name="T6" fmla="*/ 17 w 17"/>
                <a:gd name="T7" fmla="*/ 45 h 45"/>
                <a:gd name="T8" fmla="*/ 17 w 17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5">
                  <a:moveTo>
                    <a:pt x="0" y="2"/>
                  </a:moveTo>
                  <a:lnTo>
                    <a:pt x="0" y="45"/>
                  </a:lnTo>
                  <a:lnTo>
                    <a:pt x="8" y="40"/>
                  </a:lnTo>
                  <a:lnTo>
                    <a:pt x="17" y="45"/>
                  </a:lnTo>
                  <a:lnTo>
                    <a:pt x="17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5" name="Line 398"/>
            <p:cNvSpPr>
              <a:spLocks noChangeShapeType="1"/>
            </p:cNvSpPr>
            <p:nvPr/>
          </p:nvSpPr>
          <p:spPr bwMode="auto">
            <a:xfrm>
              <a:off x="3252913" y="2296826"/>
              <a:ext cx="149566" cy="1739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6" name="Line 399"/>
            <p:cNvSpPr>
              <a:spLocks noChangeShapeType="1"/>
            </p:cNvSpPr>
            <p:nvPr/>
          </p:nvSpPr>
          <p:spPr bwMode="auto">
            <a:xfrm>
              <a:off x="3252913" y="2376827"/>
              <a:ext cx="149566" cy="13913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7" name="Line 400"/>
            <p:cNvSpPr>
              <a:spLocks noChangeShapeType="1"/>
            </p:cNvSpPr>
            <p:nvPr/>
          </p:nvSpPr>
          <p:spPr bwMode="auto">
            <a:xfrm>
              <a:off x="3252913" y="2453349"/>
              <a:ext cx="149566" cy="1739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8" name="Line 401"/>
            <p:cNvSpPr>
              <a:spLocks noChangeShapeType="1"/>
            </p:cNvSpPr>
            <p:nvPr/>
          </p:nvSpPr>
          <p:spPr bwMode="auto">
            <a:xfrm>
              <a:off x="3252913" y="2529870"/>
              <a:ext cx="149566" cy="1739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9" name="Line 402"/>
            <p:cNvSpPr>
              <a:spLocks noChangeShapeType="1"/>
            </p:cNvSpPr>
            <p:nvPr/>
          </p:nvSpPr>
          <p:spPr bwMode="auto">
            <a:xfrm flipH="1">
              <a:off x="3492914" y="2453349"/>
              <a:ext cx="149566" cy="1739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0" name="Line 403"/>
            <p:cNvSpPr>
              <a:spLocks noChangeShapeType="1"/>
            </p:cNvSpPr>
            <p:nvPr/>
          </p:nvSpPr>
          <p:spPr bwMode="auto">
            <a:xfrm flipH="1">
              <a:off x="3492914" y="2529870"/>
              <a:ext cx="149566" cy="1739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9" name="组合 2758"/>
          <p:cNvGrpSpPr/>
          <p:nvPr/>
        </p:nvGrpSpPr>
        <p:grpSpPr>
          <a:xfrm>
            <a:off x="4202479" y="2220304"/>
            <a:ext cx="480000" cy="403480"/>
            <a:chOff x="4202479" y="2220304"/>
            <a:chExt cx="480000" cy="403480"/>
          </a:xfrm>
        </p:grpSpPr>
        <p:sp>
          <p:nvSpPr>
            <p:cNvPr id="2501" name="Freeform 404"/>
            <p:cNvSpPr>
              <a:spLocks/>
            </p:cNvSpPr>
            <p:nvPr/>
          </p:nvSpPr>
          <p:spPr bwMode="auto">
            <a:xfrm>
              <a:off x="4202479" y="2220304"/>
              <a:ext cx="480000" cy="403478"/>
            </a:xfrm>
            <a:custGeom>
              <a:avLst/>
              <a:gdLst>
                <a:gd name="T0" fmla="*/ 0 w 138"/>
                <a:gd name="T1" fmla="*/ 0 h 116"/>
                <a:gd name="T2" fmla="*/ 0 w 138"/>
                <a:gd name="T3" fmla="*/ 107 h 116"/>
                <a:gd name="T4" fmla="*/ 69 w 138"/>
                <a:gd name="T5" fmla="*/ 116 h 116"/>
                <a:gd name="T6" fmla="*/ 138 w 138"/>
                <a:gd name="T7" fmla="*/ 107 h 116"/>
                <a:gd name="T8" fmla="*/ 138 w 138"/>
                <a:gd name="T9" fmla="*/ 0 h 116"/>
                <a:gd name="T10" fmla="*/ 69 w 138"/>
                <a:gd name="T11" fmla="*/ 9 h 116"/>
                <a:gd name="T12" fmla="*/ 0 w 138"/>
                <a:gd name="T13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116">
                  <a:moveTo>
                    <a:pt x="0" y="0"/>
                  </a:moveTo>
                  <a:lnTo>
                    <a:pt x="0" y="107"/>
                  </a:lnTo>
                  <a:lnTo>
                    <a:pt x="69" y="116"/>
                  </a:lnTo>
                  <a:lnTo>
                    <a:pt x="138" y="107"/>
                  </a:lnTo>
                  <a:lnTo>
                    <a:pt x="138" y="0"/>
                  </a:lnTo>
                  <a:lnTo>
                    <a:pt x="69" y="9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2" name="Line 405"/>
            <p:cNvSpPr>
              <a:spLocks noChangeShapeType="1"/>
            </p:cNvSpPr>
            <p:nvPr/>
          </p:nvSpPr>
          <p:spPr bwMode="auto">
            <a:xfrm flipV="1">
              <a:off x="4442478" y="2251609"/>
              <a:ext cx="0" cy="372175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3" name="Freeform 406"/>
            <p:cNvSpPr>
              <a:spLocks/>
            </p:cNvSpPr>
            <p:nvPr/>
          </p:nvSpPr>
          <p:spPr bwMode="auto">
            <a:xfrm>
              <a:off x="4529435" y="2227261"/>
              <a:ext cx="62609" cy="156523"/>
            </a:xfrm>
            <a:custGeom>
              <a:avLst/>
              <a:gdLst>
                <a:gd name="T0" fmla="*/ 0 w 18"/>
                <a:gd name="T1" fmla="*/ 2 h 45"/>
                <a:gd name="T2" fmla="*/ 0 w 18"/>
                <a:gd name="T3" fmla="*/ 45 h 45"/>
                <a:gd name="T4" fmla="*/ 9 w 18"/>
                <a:gd name="T5" fmla="*/ 40 h 45"/>
                <a:gd name="T6" fmla="*/ 18 w 18"/>
                <a:gd name="T7" fmla="*/ 45 h 45"/>
                <a:gd name="T8" fmla="*/ 18 w 18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5">
                  <a:moveTo>
                    <a:pt x="0" y="2"/>
                  </a:moveTo>
                  <a:lnTo>
                    <a:pt x="0" y="45"/>
                  </a:lnTo>
                  <a:lnTo>
                    <a:pt x="9" y="40"/>
                  </a:lnTo>
                  <a:lnTo>
                    <a:pt x="18" y="45"/>
                  </a:lnTo>
                  <a:lnTo>
                    <a:pt x="18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8" name="组合 2757"/>
          <p:cNvGrpSpPr/>
          <p:nvPr/>
        </p:nvGrpSpPr>
        <p:grpSpPr>
          <a:xfrm>
            <a:off x="5242478" y="2182044"/>
            <a:ext cx="358262" cy="480000"/>
            <a:chOff x="5242478" y="2182044"/>
            <a:chExt cx="358262" cy="480000"/>
          </a:xfrm>
        </p:grpSpPr>
        <p:sp>
          <p:nvSpPr>
            <p:cNvPr id="2104" name="Rectangle 408"/>
            <p:cNvSpPr>
              <a:spLocks noChangeArrowheads="1"/>
            </p:cNvSpPr>
            <p:nvPr/>
          </p:nvSpPr>
          <p:spPr bwMode="auto">
            <a:xfrm>
              <a:off x="5242478" y="2182044"/>
              <a:ext cx="358262" cy="480000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5" name="Line 409"/>
            <p:cNvSpPr>
              <a:spLocks noChangeShapeType="1"/>
            </p:cNvSpPr>
            <p:nvPr/>
          </p:nvSpPr>
          <p:spPr bwMode="auto">
            <a:xfrm flipV="1">
              <a:off x="5305086" y="2189001"/>
              <a:ext cx="0" cy="473043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6" name="Line 410"/>
            <p:cNvSpPr>
              <a:spLocks noChangeShapeType="1"/>
            </p:cNvSpPr>
            <p:nvPr/>
          </p:nvSpPr>
          <p:spPr bwMode="auto">
            <a:xfrm>
              <a:off x="5346825" y="2289871"/>
              <a:ext cx="21565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7" name="Line 411"/>
            <p:cNvSpPr>
              <a:spLocks noChangeShapeType="1"/>
            </p:cNvSpPr>
            <p:nvPr/>
          </p:nvSpPr>
          <p:spPr bwMode="auto">
            <a:xfrm>
              <a:off x="5346825" y="2338567"/>
              <a:ext cx="21565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7" name="组合 2756"/>
          <p:cNvGrpSpPr/>
          <p:nvPr/>
        </p:nvGrpSpPr>
        <p:grpSpPr>
          <a:xfrm>
            <a:off x="6192044" y="2182044"/>
            <a:ext cx="483477" cy="480000"/>
            <a:chOff x="6192044" y="2182044"/>
            <a:chExt cx="483477" cy="480000"/>
          </a:xfrm>
        </p:grpSpPr>
        <p:sp>
          <p:nvSpPr>
            <p:cNvPr id="2108" name="Rectangle 412"/>
            <p:cNvSpPr>
              <a:spLocks noChangeArrowheads="1"/>
            </p:cNvSpPr>
            <p:nvPr/>
          </p:nvSpPr>
          <p:spPr bwMode="auto">
            <a:xfrm>
              <a:off x="6192044" y="2182044"/>
              <a:ext cx="358262" cy="480000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9" name="Line 413"/>
            <p:cNvSpPr>
              <a:spLocks noChangeShapeType="1"/>
            </p:cNvSpPr>
            <p:nvPr/>
          </p:nvSpPr>
          <p:spPr bwMode="auto">
            <a:xfrm flipV="1">
              <a:off x="6254652" y="2189001"/>
              <a:ext cx="0" cy="473043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0" name="Line 414"/>
            <p:cNvSpPr>
              <a:spLocks noChangeShapeType="1"/>
            </p:cNvSpPr>
            <p:nvPr/>
          </p:nvSpPr>
          <p:spPr bwMode="auto">
            <a:xfrm>
              <a:off x="6292912" y="2289871"/>
              <a:ext cx="219131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1" name="Line 415"/>
            <p:cNvSpPr>
              <a:spLocks noChangeShapeType="1"/>
            </p:cNvSpPr>
            <p:nvPr/>
          </p:nvSpPr>
          <p:spPr bwMode="auto">
            <a:xfrm>
              <a:off x="6292912" y="2338567"/>
              <a:ext cx="219131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2" name="Freeform 416"/>
            <p:cNvSpPr>
              <a:spLocks/>
            </p:cNvSpPr>
            <p:nvPr/>
          </p:nvSpPr>
          <p:spPr bwMode="auto">
            <a:xfrm>
              <a:off x="6612912" y="2182044"/>
              <a:ext cx="62609" cy="473043"/>
            </a:xfrm>
            <a:custGeom>
              <a:avLst/>
              <a:gdLst>
                <a:gd name="T0" fmla="*/ 0 w 18"/>
                <a:gd name="T1" fmla="*/ 0 h 136"/>
                <a:gd name="T2" fmla="*/ 0 w 18"/>
                <a:gd name="T3" fmla="*/ 118 h 136"/>
                <a:gd name="T4" fmla="*/ 9 w 18"/>
                <a:gd name="T5" fmla="*/ 136 h 136"/>
                <a:gd name="T6" fmla="*/ 18 w 18"/>
                <a:gd name="T7" fmla="*/ 118 h 136"/>
                <a:gd name="T8" fmla="*/ 18 w 18"/>
                <a:gd name="T9" fmla="*/ 0 h 136"/>
                <a:gd name="T10" fmla="*/ 0 w 18"/>
                <a:gd name="T1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36">
                  <a:moveTo>
                    <a:pt x="0" y="0"/>
                  </a:moveTo>
                  <a:lnTo>
                    <a:pt x="0" y="118"/>
                  </a:lnTo>
                  <a:lnTo>
                    <a:pt x="9" y="136"/>
                  </a:lnTo>
                  <a:lnTo>
                    <a:pt x="18" y="118"/>
                  </a:lnTo>
                  <a:lnTo>
                    <a:pt x="18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3" name="Line 417"/>
            <p:cNvSpPr>
              <a:spLocks noChangeShapeType="1"/>
            </p:cNvSpPr>
            <p:nvPr/>
          </p:nvSpPr>
          <p:spPr bwMode="auto">
            <a:xfrm>
              <a:off x="6612912" y="2258566"/>
              <a:ext cx="62609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6" name="组合 2755"/>
          <p:cNvGrpSpPr/>
          <p:nvPr/>
        </p:nvGrpSpPr>
        <p:grpSpPr>
          <a:xfrm>
            <a:off x="7190303" y="2182044"/>
            <a:ext cx="480001" cy="480000"/>
            <a:chOff x="7190303" y="2182044"/>
            <a:chExt cx="480001" cy="480000"/>
          </a:xfrm>
        </p:grpSpPr>
        <p:sp>
          <p:nvSpPr>
            <p:cNvPr id="2114" name="Rectangle 418"/>
            <p:cNvSpPr>
              <a:spLocks noChangeArrowheads="1"/>
            </p:cNvSpPr>
            <p:nvPr/>
          </p:nvSpPr>
          <p:spPr bwMode="auto">
            <a:xfrm>
              <a:off x="7190303" y="2182044"/>
              <a:ext cx="354783" cy="480000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5" name="Line 419"/>
            <p:cNvSpPr>
              <a:spLocks noChangeShapeType="1"/>
            </p:cNvSpPr>
            <p:nvPr/>
          </p:nvSpPr>
          <p:spPr bwMode="auto">
            <a:xfrm flipV="1">
              <a:off x="7249435" y="2189001"/>
              <a:ext cx="0" cy="473043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6" name="Line 420"/>
            <p:cNvSpPr>
              <a:spLocks noChangeShapeType="1"/>
            </p:cNvSpPr>
            <p:nvPr/>
          </p:nvSpPr>
          <p:spPr bwMode="auto">
            <a:xfrm>
              <a:off x="7291174" y="2289871"/>
              <a:ext cx="21565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7" name="Line 421"/>
            <p:cNvSpPr>
              <a:spLocks noChangeShapeType="1"/>
            </p:cNvSpPr>
            <p:nvPr/>
          </p:nvSpPr>
          <p:spPr bwMode="auto">
            <a:xfrm>
              <a:off x="7291174" y="2338567"/>
              <a:ext cx="21565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8" name="Freeform 422"/>
            <p:cNvSpPr>
              <a:spLocks/>
            </p:cNvSpPr>
            <p:nvPr/>
          </p:nvSpPr>
          <p:spPr bwMode="auto">
            <a:xfrm>
              <a:off x="7607695" y="2195957"/>
              <a:ext cx="62609" cy="452174"/>
            </a:xfrm>
            <a:custGeom>
              <a:avLst/>
              <a:gdLst>
                <a:gd name="T0" fmla="*/ 18 w 18"/>
                <a:gd name="T1" fmla="*/ 0 h 130"/>
                <a:gd name="T2" fmla="*/ 18 w 18"/>
                <a:gd name="T3" fmla="*/ 112 h 130"/>
                <a:gd name="T4" fmla="*/ 9 w 18"/>
                <a:gd name="T5" fmla="*/ 130 h 130"/>
                <a:gd name="T6" fmla="*/ 0 w 18"/>
                <a:gd name="T7" fmla="*/ 112 h 130"/>
                <a:gd name="T8" fmla="*/ 0 w 18"/>
                <a:gd name="T9" fmla="*/ 0 h 130"/>
                <a:gd name="T10" fmla="*/ 18 w 18"/>
                <a:gd name="T1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30">
                  <a:moveTo>
                    <a:pt x="18" y="0"/>
                  </a:moveTo>
                  <a:lnTo>
                    <a:pt x="18" y="112"/>
                  </a:lnTo>
                  <a:lnTo>
                    <a:pt x="9" y="130"/>
                  </a:lnTo>
                  <a:lnTo>
                    <a:pt x="0" y="112"/>
                  </a:ln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9" name="Freeform 423"/>
            <p:cNvSpPr>
              <a:spLocks/>
            </p:cNvSpPr>
            <p:nvPr/>
          </p:nvSpPr>
          <p:spPr bwMode="auto">
            <a:xfrm>
              <a:off x="7576391" y="2227263"/>
              <a:ext cx="31305" cy="80001"/>
            </a:xfrm>
            <a:custGeom>
              <a:avLst/>
              <a:gdLst>
                <a:gd name="T0" fmla="*/ 9 w 9"/>
                <a:gd name="T1" fmla="*/ 0 h 23"/>
                <a:gd name="T2" fmla="*/ 0 w 9"/>
                <a:gd name="T3" fmla="*/ 0 h 23"/>
                <a:gd name="T4" fmla="*/ 0 w 9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lnTo>
                    <a:pt x="0" y="0"/>
                  </a:lnTo>
                  <a:lnTo>
                    <a:pt x="0" y="23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2" name="组合 2751"/>
          <p:cNvGrpSpPr/>
          <p:nvPr/>
        </p:nvGrpSpPr>
        <p:grpSpPr>
          <a:xfrm>
            <a:off x="2209435" y="3222045"/>
            <a:ext cx="483479" cy="389565"/>
            <a:chOff x="2209435" y="3222045"/>
            <a:chExt cx="483479" cy="389565"/>
          </a:xfrm>
        </p:grpSpPr>
        <p:sp>
          <p:nvSpPr>
            <p:cNvPr id="2120" name="Rectangle 424"/>
            <p:cNvSpPr>
              <a:spLocks noChangeArrowheads="1"/>
            </p:cNvSpPr>
            <p:nvPr/>
          </p:nvSpPr>
          <p:spPr bwMode="auto">
            <a:xfrm>
              <a:off x="2209435" y="3222045"/>
              <a:ext cx="483479" cy="389565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1" name="Line 425"/>
            <p:cNvSpPr>
              <a:spLocks noChangeShapeType="1"/>
            </p:cNvSpPr>
            <p:nvPr/>
          </p:nvSpPr>
          <p:spPr bwMode="auto">
            <a:xfrm>
              <a:off x="2209435" y="3284654"/>
              <a:ext cx="483479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2" name="Line 426"/>
            <p:cNvSpPr>
              <a:spLocks noChangeShapeType="1"/>
            </p:cNvSpPr>
            <p:nvPr/>
          </p:nvSpPr>
          <p:spPr bwMode="auto">
            <a:xfrm flipH="1">
              <a:off x="2251174" y="3253348"/>
              <a:ext cx="3130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3" name="Line 427"/>
            <p:cNvSpPr>
              <a:spLocks noChangeShapeType="1"/>
            </p:cNvSpPr>
            <p:nvPr/>
          </p:nvSpPr>
          <p:spPr bwMode="auto">
            <a:xfrm flipH="1">
              <a:off x="2310305" y="3253348"/>
              <a:ext cx="3130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4" name="Line 428"/>
            <p:cNvSpPr>
              <a:spLocks noChangeShapeType="1"/>
            </p:cNvSpPr>
            <p:nvPr/>
          </p:nvSpPr>
          <p:spPr bwMode="auto">
            <a:xfrm flipH="1">
              <a:off x="2372914" y="3253348"/>
              <a:ext cx="3130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1" name="组合 2750"/>
          <p:cNvGrpSpPr/>
          <p:nvPr/>
        </p:nvGrpSpPr>
        <p:grpSpPr>
          <a:xfrm>
            <a:off x="3207697" y="3222045"/>
            <a:ext cx="480000" cy="389565"/>
            <a:chOff x="3207697" y="3222045"/>
            <a:chExt cx="480000" cy="389565"/>
          </a:xfrm>
        </p:grpSpPr>
        <p:sp>
          <p:nvSpPr>
            <p:cNvPr id="2125" name="Rectangle 429"/>
            <p:cNvSpPr>
              <a:spLocks noChangeArrowheads="1"/>
            </p:cNvSpPr>
            <p:nvPr/>
          </p:nvSpPr>
          <p:spPr bwMode="auto">
            <a:xfrm>
              <a:off x="3207697" y="3222045"/>
              <a:ext cx="480000" cy="389565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6" name="Line 430"/>
            <p:cNvSpPr>
              <a:spLocks noChangeShapeType="1"/>
            </p:cNvSpPr>
            <p:nvPr/>
          </p:nvSpPr>
          <p:spPr bwMode="auto">
            <a:xfrm>
              <a:off x="3207697" y="3284654"/>
              <a:ext cx="48000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7" name="Line 431"/>
            <p:cNvSpPr>
              <a:spLocks noChangeShapeType="1"/>
            </p:cNvSpPr>
            <p:nvPr/>
          </p:nvSpPr>
          <p:spPr bwMode="auto">
            <a:xfrm flipH="1">
              <a:off x="3245956" y="3253348"/>
              <a:ext cx="3130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8" name="Line 432"/>
            <p:cNvSpPr>
              <a:spLocks noChangeShapeType="1"/>
            </p:cNvSpPr>
            <p:nvPr/>
          </p:nvSpPr>
          <p:spPr bwMode="auto">
            <a:xfrm flipH="1">
              <a:off x="3308565" y="3253348"/>
              <a:ext cx="3130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9" name="Line 433"/>
            <p:cNvSpPr>
              <a:spLocks noChangeShapeType="1"/>
            </p:cNvSpPr>
            <p:nvPr/>
          </p:nvSpPr>
          <p:spPr bwMode="auto">
            <a:xfrm flipH="1">
              <a:off x="3371174" y="3253348"/>
              <a:ext cx="3130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0" name="Line 434"/>
            <p:cNvSpPr>
              <a:spLocks noChangeShapeType="1"/>
            </p:cNvSpPr>
            <p:nvPr/>
          </p:nvSpPr>
          <p:spPr bwMode="auto">
            <a:xfrm>
              <a:off x="3245956" y="3364653"/>
              <a:ext cx="208696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1" name="Line 435"/>
            <p:cNvSpPr>
              <a:spLocks noChangeShapeType="1"/>
            </p:cNvSpPr>
            <p:nvPr/>
          </p:nvSpPr>
          <p:spPr bwMode="auto">
            <a:xfrm>
              <a:off x="3245956" y="3427261"/>
              <a:ext cx="208696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2" name="Line 436"/>
            <p:cNvSpPr>
              <a:spLocks noChangeShapeType="1"/>
            </p:cNvSpPr>
            <p:nvPr/>
          </p:nvSpPr>
          <p:spPr bwMode="auto">
            <a:xfrm>
              <a:off x="3245956" y="3486393"/>
              <a:ext cx="208696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3" name="Rectangle 437"/>
            <p:cNvSpPr>
              <a:spLocks noChangeArrowheads="1"/>
            </p:cNvSpPr>
            <p:nvPr/>
          </p:nvSpPr>
          <p:spPr bwMode="auto">
            <a:xfrm>
              <a:off x="3492914" y="3364653"/>
              <a:ext cx="149566" cy="121740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34" name="Freeform 438"/>
          <p:cNvSpPr>
            <a:spLocks/>
          </p:cNvSpPr>
          <p:nvPr/>
        </p:nvSpPr>
        <p:spPr bwMode="auto">
          <a:xfrm>
            <a:off x="219870" y="4241174"/>
            <a:ext cx="483479" cy="344349"/>
          </a:xfrm>
          <a:custGeom>
            <a:avLst/>
            <a:gdLst>
              <a:gd name="T0" fmla="*/ 139 w 139"/>
              <a:gd name="T1" fmla="*/ 18 h 99"/>
              <a:gd name="T2" fmla="*/ 139 w 139"/>
              <a:gd name="T3" fmla="*/ 99 h 99"/>
              <a:gd name="T4" fmla="*/ 0 w 139"/>
              <a:gd name="T5" fmla="*/ 99 h 99"/>
              <a:gd name="T6" fmla="*/ 0 w 139"/>
              <a:gd name="T7" fmla="*/ 0 h 99"/>
              <a:gd name="T8" fmla="*/ 47 w 139"/>
              <a:gd name="T9" fmla="*/ 0 h 99"/>
              <a:gd name="T10" fmla="*/ 65 w 139"/>
              <a:gd name="T11" fmla="*/ 18 h 99"/>
              <a:gd name="T12" fmla="*/ 139 w 139"/>
              <a:gd name="T13" fmla="*/ 18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9" h="99">
                <a:moveTo>
                  <a:pt x="139" y="18"/>
                </a:moveTo>
                <a:lnTo>
                  <a:pt x="139" y="99"/>
                </a:lnTo>
                <a:lnTo>
                  <a:pt x="0" y="99"/>
                </a:lnTo>
                <a:lnTo>
                  <a:pt x="0" y="0"/>
                </a:lnTo>
                <a:lnTo>
                  <a:pt x="47" y="0"/>
                </a:lnTo>
                <a:lnTo>
                  <a:pt x="65" y="18"/>
                </a:lnTo>
                <a:lnTo>
                  <a:pt x="139" y="18"/>
                </a:lnTo>
                <a:close/>
              </a:path>
            </a:pathLst>
          </a:custGeom>
          <a:noFill/>
          <a:ln w="6350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744" name="组合 2743"/>
          <p:cNvGrpSpPr/>
          <p:nvPr/>
        </p:nvGrpSpPr>
        <p:grpSpPr>
          <a:xfrm>
            <a:off x="1214652" y="4220305"/>
            <a:ext cx="483480" cy="365218"/>
            <a:chOff x="1214652" y="4220305"/>
            <a:chExt cx="483480" cy="365218"/>
          </a:xfrm>
        </p:grpSpPr>
        <p:sp>
          <p:nvSpPr>
            <p:cNvPr id="2135" name="Freeform 439"/>
            <p:cNvSpPr>
              <a:spLocks/>
            </p:cNvSpPr>
            <p:nvPr/>
          </p:nvSpPr>
          <p:spPr bwMode="auto">
            <a:xfrm>
              <a:off x="1214652" y="4282913"/>
              <a:ext cx="427827" cy="302610"/>
            </a:xfrm>
            <a:custGeom>
              <a:avLst/>
              <a:gdLst>
                <a:gd name="T0" fmla="*/ 123 w 123"/>
                <a:gd name="T1" fmla="*/ 15 h 87"/>
                <a:gd name="T2" fmla="*/ 123 w 123"/>
                <a:gd name="T3" fmla="*/ 87 h 87"/>
                <a:gd name="T4" fmla="*/ 0 w 123"/>
                <a:gd name="T5" fmla="*/ 87 h 87"/>
                <a:gd name="T6" fmla="*/ 0 w 123"/>
                <a:gd name="T7" fmla="*/ 0 h 87"/>
                <a:gd name="T8" fmla="*/ 42 w 123"/>
                <a:gd name="T9" fmla="*/ 0 h 87"/>
                <a:gd name="T10" fmla="*/ 58 w 123"/>
                <a:gd name="T11" fmla="*/ 15 h 87"/>
                <a:gd name="T12" fmla="*/ 123 w 123"/>
                <a:gd name="T13" fmla="*/ 1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87">
                  <a:moveTo>
                    <a:pt x="123" y="15"/>
                  </a:moveTo>
                  <a:lnTo>
                    <a:pt x="123" y="87"/>
                  </a:lnTo>
                  <a:lnTo>
                    <a:pt x="0" y="87"/>
                  </a:lnTo>
                  <a:lnTo>
                    <a:pt x="0" y="0"/>
                  </a:lnTo>
                  <a:lnTo>
                    <a:pt x="42" y="0"/>
                  </a:lnTo>
                  <a:lnTo>
                    <a:pt x="58" y="15"/>
                  </a:lnTo>
                  <a:lnTo>
                    <a:pt x="123" y="15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6" name="Freeform 440"/>
            <p:cNvSpPr>
              <a:spLocks/>
            </p:cNvSpPr>
            <p:nvPr/>
          </p:nvSpPr>
          <p:spPr bwMode="auto">
            <a:xfrm>
              <a:off x="1270305" y="4220305"/>
              <a:ext cx="427827" cy="302610"/>
            </a:xfrm>
            <a:custGeom>
              <a:avLst/>
              <a:gdLst>
                <a:gd name="T0" fmla="*/ 0 w 123"/>
                <a:gd name="T1" fmla="*/ 13 h 87"/>
                <a:gd name="T2" fmla="*/ 0 w 123"/>
                <a:gd name="T3" fmla="*/ 0 h 87"/>
                <a:gd name="T4" fmla="*/ 42 w 123"/>
                <a:gd name="T5" fmla="*/ 0 h 87"/>
                <a:gd name="T6" fmla="*/ 57 w 123"/>
                <a:gd name="T7" fmla="*/ 15 h 87"/>
                <a:gd name="T8" fmla="*/ 123 w 123"/>
                <a:gd name="T9" fmla="*/ 15 h 87"/>
                <a:gd name="T10" fmla="*/ 123 w 123"/>
                <a:gd name="T11" fmla="*/ 87 h 87"/>
                <a:gd name="T12" fmla="*/ 112 w 123"/>
                <a:gd name="T1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87">
                  <a:moveTo>
                    <a:pt x="0" y="13"/>
                  </a:moveTo>
                  <a:lnTo>
                    <a:pt x="0" y="0"/>
                  </a:lnTo>
                  <a:lnTo>
                    <a:pt x="42" y="0"/>
                  </a:lnTo>
                  <a:lnTo>
                    <a:pt x="57" y="15"/>
                  </a:lnTo>
                  <a:lnTo>
                    <a:pt x="123" y="15"/>
                  </a:lnTo>
                  <a:lnTo>
                    <a:pt x="123" y="87"/>
                  </a:lnTo>
                  <a:lnTo>
                    <a:pt x="112" y="87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37" name="Freeform 441"/>
          <p:cNvSpPr>
            <a:spLocks/>
          </p:cNvSpPr>
          <p:nvPr/>
        </p:nvSpPr>
        <p:spPr bwMode="auto">
          <a:xfrm>
            <a:off x="2209435" y="4202915"/>
            <a:ext cx="483479" cy="420871"/>
          </a:xfrm>
          <a:custGeom>
            <a:avLst/>
            <a:gdLst>
              <a:gd name="T0" fmla="*/ 70 w 139"/>
              <a:gd name="T1" fmla="*/ 94 h 121"/>
              <a:gd name="T2" fmla="*/ 139 w 139"/>
              <a:gd name="T3" fmla="*/ 94 h 121"/>
              <a:gd name="T4" fmla="*/ 139 w 139"/>
              <a:gd name="T5" fmla="*/ 0 h 121"/>
              <a:gd name="T6" fmla="*/ 0 w 139"/>
              <a:gd name="T7" fmla="*/ 0 h 121"/>
              <a:gd name="T8" fmla="*/ 0 w 139"/>
              <a:gd name="T9" fmla="*/ 94 h 121"/>
              <a:gd name="T10" fmla="*/ 38 w 139"/>
              <a:gd name="T11" fmla="*/ 94 h 121"/>
              <a:gd name="T12" fmla="*/ 38 w 139"/>
              <a:gd name="T13" fmla="*/ 121 h 121"/>
              <a:gd name="T14" fmla="*/ 70 w 139"/>
              <a:gd name="T15" fmla="*/ 94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9" h="121">
                <a:moveTo>
                  <a:pt x="70" y="94"/>
                </a:moveTo>
                <a:lnTo>
                  <a:pt x="139" y="94"/>
                </a:lnTo>
                <a:lnTo>
                  <a:pt x="139" y="0"/>
                </a:lnTo>
                <a:lnTo>
                  <a:pt x="0" y="0"/>
                </a:lnTo>
                <a:lnTo>
                  <a:pt x="0" y="94"/>
                </a:lnTo>
                <a:lnTo>
                  <a:pt x="38" y="94"/>
                </a:lnTo>
                <a:lnTo>
                  <a:pt x="38" y="121"/>
                </a:lnTo>
                <a:lnTo>
                  <a:pt x="70" y="94"/>
                </a:lnTo>
                <a:close/>
              </a:path>
            </a:pathLst>
          </a:custGeom>
          <a:noFill/>
          <a:ln w="6350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743" name="组合 2742"/>
          <p:cNvGrpSpPr/>
          <p:nvPr/>
        </p:nvGrpSpPr>
        <p:grpSpPr>
          <a:xfrm>
            <a:off x="3207697" y="4189002"/>
            <a:ext cx="479999" cy="438260"/>
            <a:chOff x="3207697" y="4189002"/>
            <a:chExt cx="479999" cy="438260"/>
          </a:xfrm>
        </p:grpSpPr>
        <p:sp>
          <p:nvSpPr>
            <p:cNvPr id="2138" name="Freeform 442"/>
            <p:cNvSpPr>
              <a:spLocks/>
            </p:cNvSpPr>
            <p:nvPr/>
          </p:nvSpPr>
          <p:spPr bwMode="auto">
            <a:xfrm>
              <a:off x="3207697" y="4251610"/>
              <a:ext cx="417391" cy="375652"/>
            </a:xfrm>
            <a:custGeom>
              <a:avLst/>
              <a:gdLst>
                <a:gd name="T0" fmla="*/ 56 w 120"/>
                <a:gd name="T1" fmla="*/ 85 h 108"/>
                <a:gd name="T2" fmla="*/ 120 w 120"/>
                <a:gd name="T3" fmla="*/ 85 h 108"/>
                <a:gd name="T4" fmla="*/ 120 w 120"/>
                <a:gd name="T5" fmla="*/ 0 h 108"/>
                <a:gd name="T6" fmla="*/ 0 w 120"/>
                <a:gd name="T7" fmla="*/ 0 h 108"/>
                <a:gd name="T8" fmla="*/ 0 w 120"/>
                <a:gd name="T9" fmla="*/ 85 h 108"/>
                <a:gd name="T10" fmla="*/ 29 w 120"/>
                <a:gd name="T11" fmla="*/ 85 h 108"/>
                <a:gd name="T12" fmla="*/ 29 w 120"/>
                <a:gd name="T13" fmla="*/ 108 h 108"/>
                <a:gd name="T14" fmla="*/ 56 w 120"/>
                <a:gd name="T15" fmla="*/ 8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08">
                  <a:moveTo>
                    <a:pt x="56" y="85"/>
                  </a:moveTo>
                  <a:lnTo>
                    <a:pt x="120" y="85"/>
                  </a:lnTo>
                  <a:lnTo>
                    <a:pt x="120" y="0"/>
                  </a:lnTo>
                  <a:lnTo>
                    <a:pt x="0" y="0"/>
                  </a:lnTo>
                  <a:lnTo>
                    <a:pt x="0" y="85"/>
                  </a:lnTo>
                  <a:lnTo>
                    <a:pt x="29" y="85"/>
                  </a:lnTo>
                  <a:lnTo>
                    <a:pt x="29" y="108"/>
                  </a:lnTo>
                  <a:lnTo>
                    <a:pt x="56" y="85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9" name="Freeform 443"/>
            <p:cNvSpPr>
              <a:spLocks/>
            </p:cNvSpPr>
            <p:nvPr/>
          </p:nvSpPr>
          <p:spPr bwMode="auto">
            <a:xfrm>
              <a:off x="3270305" y="4189002"/>
              <a:ext cx="417391" cy="295653"/>
            </a:xfrm>
            <a:custGeom>
              <a:avLst/>
              <a:gdLst>
                <a:gd name="T0" fmla="*/ 107 w 120"/>
                <a:gd name="T1" fmla="*/ 85 h 85"/>
                <a:gd name="T2" fmla="*/ 120 w 120"/>
                <a:gd name="T3" fmla="*/ 85 h 85"/>
                <a:gd name="T4" fmla="*/ 120 w 120"/>
                <a:gd name="T5" fmla="*/ 0 h 85"/>
                <a:gd name="T6" fmla="*/ 0 w 120"/>
                <a:gd name="T7" fmla="*/ 0 h 85"/>
                <a:gd name="T8" fmla="*/ 0 w 120"/>
                <a:gd name="T9" fmla="*/ 1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85">
                  <a:moveTo>
                    <a:pt x="107" y="85"/>
                  </a:moveTo>
                  <a:lnTo>
                    <a:pt x="120" y="85"/>
                  </a:lnTo>
                  <a:lnTo>
                    <a:pt x="120" y="0"/>
                  </a:lnTo>
                  <a:lnTo>
                    <a:pt x="0" y="0"/>
                  </a:lnTo>
                  <a:lnTo>
                    <a:pt x="0" y="13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0" name="组合 2749"/>
          <p:cNvGrpSpPr/>
          <p:nvPr/>
        </p:nvGrpSpPr>
        <p:grpSpPr>
          <a:xfrm>
            <a:off x="4202479" y="3222045"/>
            <a:ext cx="480000" cy="389565"/>
            <a:chOff x="4202479" y="3222045"/>
            <a:chExt cx="480000" cy="389565"/>
          </a:xfrm>
        </p:grpSpPr>
        <p:sp>
          <p:nvSpPr>
            <p:cNvPr id="2140" name="Line 444"/>
            <p:cNvSpPr>
              <a:spLocks noChangeShapeType="1"/>
            </p:cNvSpPr>
            <p:nvPr/>
          </p:nvSpPr>
          <p:spPr bwMode="auto">
            <a:xfrm>
              <a:off x="4240739" y="3364653"/>
              <a:ext cx="40347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1" name="Line 445"/>
            <p:cNvSpPr>
              <a:spLocks noChangeShapeType="1"/>
            </p:cNvSpPr>
            <p:nvPr/>
          </p:nvSpPr>
          <p:spPr bwMode="auto">
            <a:xfrm>
              <a:off x="4240739" y="3427261"/>
              <a:ext cx="40347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2" name="Line 446"/>
            <p:cNvSpPr>
              <a:spLocks noChangeShapeType="1"/>
            </p:cNvSpPr>
            <p:nvPr/>
          </p:nvSpPr>
          <p:spPr bwMode="auto">
            <a:xfrm>
              <a:off x="4240739" y="3486393"/>
              <a:ext cx="40347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3" name="Rectangle 447"/>
            <p:cNvSpPr>
              <a:spLocks noChangeArrowheads="1"/>
            </p:cNvSpPr>
            <p:nvPr/>
          </p:nvSpPr>
          <p:spPr bwMode="auto">
            <a:xfrm>
              <a:off x="4202479" y="3222045"/>
              <a:ext cx="480000" cy="389565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4" name="Line 448"/>
            <p:cNvSpPr>
              <a:spLocks noChangeShapeType="1"/>
            </p:cNvSpPr>
            <p:nvPr/>
          </p:nvSpPr>
          <p:spPr bwMode="auto">
            <a:xfrm>
              <a:off x="4202479" y="3284654"/>
              <a:ext cx="48000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5" name="Line 449"/>
            <p:cNvSpPr>
              <a:spLocks noChangeShapeType="1"/>
            </p:cNvSpPr>
            <p:nvPr/>
          </p:nvSpPr>
          <p:spPr bwMode="auto">
            <a:xfrm flipH="1">
              <a:off x="4240739" y="3253348"/>
              <a:ext cx="3130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6" name="Line 450"/>
            <p:cNvSpPr>
              <a:spLocks noChangeShapeType="1"/>
            </p:cNvSpPr>
            <p:nvPr/>
          </p:nvSpPr>
          <p:spPr bwMode="auto">
            <a:xfrm flipH="1">
              <a:off x="4303347" y="3253348"/>
              <a:ext cx="3130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7" name="Line 451"/>
            <p:cNvSpPr>
              <a:spLocks noChangeShapeType="1"/>
            </p:cNvSpPr>
            <p:nvPr/>
          </p:nvSpPr>
          <p:spPr bwMode="auto">
            <a:xfrm flipH="1">
              <a:off x="4365956" y="3253348"/>
              <a:ext cx="3130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49" name="组合 2748"/>
          <p:cNvGrpSpPr/>
          <p:nvPr/>
        </p:nvGrpSpPr>
        <p:grpSpPr>
          <a:xfrm>
            <a:off x="5266827" y="3176827"/>
            <a:ext cx="344349" cy="483479"/>
            <a:chOff x="5266827" y="3176827"/>
            <a:chExt cx="344349" cy="483479"/>
          </a:xfrm>
        </p:grpSpPr>
        <p:sp>
          <p:nvSpPr>
            <p:cNvPr id="2148" name="Freeform 452"/>
            <p:cNvSpPr>
              <a:spLocks/>
            </p:cNvSpPr>
            <p:nvPr/>
          </p:nvSpPr>
          <p:spPr bwMode="auto">
            <a:xfrm>
              <a:off x="5266827" y="3232479"/>
              <a:ext cx="344349" cy="427827"/>
            </a:xfrm>
            <a:custGeom>
              <a:avLst/>
              <a:gdLst>
                <a:gd name="T0" fmla="*/ 29 w 99"/>
                <a:gd name="T1" fmla="*/ 0 h 123"/>
                <a:gd name="T2" fmla="*/ 0 w 99"/>
                <a:gd name="T3" fmla="*/ 0 h 123"/>
                <a:gd name="T4" fmla="*/ 0 w 99"/>
                <a:gd name="T5" fmla="*/ 123 h 123"/>
                <a:gd name="T6" fmla="*/ 99 w 99"/>
                <a:gd name="T7" fmla="*/ 123 h 123"/>
                <a:gd name="T8" fmla="*/ 99 w 99"/>
                <a:gd name="T9" fmla="*/ 0 h 123"/>
                <a:gd name="T10" fmla="*/ 70 w 99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123">
                  <a:moveTo>
                    <a:pt x="2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99" y="123"/>
                  </a:lnTo>
                  <a:lnTo>
                    <a:pt x="99" y="0"/>
                  </a:lnTo>
                  <a:lnTo>
                    <a:pt x="70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9" name="Freeform 453"/>
            <p:cNvSpPr>
              <a:spLocks/>
            </p:cNvSpPr>
            <p:nvPr/>
          </p:nvSpPr>
          <p:spPr bwMode="auto">
            <a:xfrm>
              <a:off x="5360739" y="3176827"/>
              <a:ext cx="156523" cy="93914"/>
            </a:xfrm>
            <a:custGeom>
              <a:avLst/>
              <a:gdLst>
                <a:gd name="T0" fmla="*/ 31 w 45"/>
                <a:gd name="T1" fmla="*/ 9 h 27"/>
                <a:gd name="T2" fmla="*/ 31 w 45"/>
                <a:gd name="T3" fmla="*/ 0 h 27"/>
                <a:gd name="T4" fmla="*/ 13 w 45"/>
                <a:gd name="T5" fmla="*/ 0 h 27"/>
                <a:gd name="T6" fmla="*/ 13 w 45"/>
                <a:gd name="T7" fmla="*/ 9 h 27"/>
                <a:gd name="T8" fmla="*/ 5 w 45"/>
                <a:gd name="T9" fmla="*/ 9 h 27"/>
                <a:gd name="T10" fmla="*/ 0 w 45"/>
                <a:gd name="T11" fmla="*/ 27 h 27"/>
                <a:gd name="T12" fmla="*/ 45 w 45"/>
                <a:gd name="T13" fmla="*/ 27 h 27"/>
                <a:gd name="T14" fmla="*/ 40 w 45"/>
                <a:gd name="T15" fmla="*/ 9 h 27"/>
                <a:gd name="T16" fmla="*/ 31 w 45"/>
                <a:gd name="T17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27">
                  <a:moveTo>
                    <a:pt x="31" y="9"/>
                  </a:moveTo>
                  <a:lnTo>
                    <a:pt x="31" y="0"/>
                  </a:lnTo>
                  <a:lnTo>
                    <a:pt x="13" y="0"/>
                  </a:lnTo>
                  <a:lnTo>
                    <a:pt x="13" y="9"/>
                  </a:lnTo>
                  <a:lnTo>
                    <a:pt x="5" y="9"/>
                  </a:lnTo>
                  <a:lnTo>
                    <a:pt x="0" y="27"/>
                  </a:lnTo>
                  <a:lnTo>
                    <a:pt x="45" y="27"/>
                  </a:lnTo>
                  <a:lnTo>
                    <a:pt x="40" y="9"/>
                  </a:lnTo>
                  <a:lnTo>
                    <a:pt x="31" y="9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48" name="组合 2747"/>
          <p:cNvGrpSpPr/>
          <p:nvPr/>
        </p:nvGrpSpPr>
        <p:grpSpPr>
          <a:xfrm>
            <a:off x="6261609" y="3176827"/>
            <a:ext cx="344349" cy="483479"/>
            <a:chOff x="6261609" y="3176827"/>
            <a:chExt cx="344349" cy="483479"/>
          </a:xfrm>
        </p:grpSpPr>
        <p:sp>
          <p:nvSpPr>
            <p:cNvPr id="2150" name="Line 454"/>
            <p:cNvSpPr>
              <a:spLocks noChangeShapeType="1"/>
            </p:cNvSpPr>
            <p:nvPr/>
          </p:nvSpPr>
          <p:spPr bwMode="auto">
            <a:xfrm>
              <a:off x="6379870" y="3354219"/>
              <a:ext cx="170436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" name="Line 455"/>
            <p:cNvSpPr>
              <a:spLocks noChangeShapeType="1"/>
            </p:cNvSpPr>
            <p:nvPr/>
          </p:nvSpPr>
          <p:spPr bwMode="auto">
            <a:xfrm>
              <a:off x="6379870" y="3434218"/>
              <a:ext cx="170436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2" name="Line 456"/>
            <p:cNvSpPr>
              <a:spLocks noChangeShapeType="1"/>
            </p:cNvSpPr>
            <p:nvPr/>
          </p:nvSpPr>
          <p:spPr bwMode="auto">
            <a:xfrm>
              <a:off x="6379870" y="3510740"/>
              <a:ext cx="170436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" name="Line 457"/>
            <p:cNvSpPr>
              <a:spLocks noChangeShapeType="1"/>
            </p:cNvSpPr>
            <p:nvPr/>
          </p:nvSpPr>
          <p:spPr bwMode="auto">
            <a:xfrm>
              <a:off x="6379870" y="3590741"/>
              <a:ext cx="170436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4" name="Line 458"/>
            <p:cNvSpPr>
              <a:spLocks noChangeShapeType="1"/>
            </p:cNvSpPr>
            <p:nvPr/>
          </p:nvSpPr>
          <p:spPr bwMode="auto">
            <a:xfrm flipH="1">
              <a:off x="6317261" y="3354219"/>
              <a:ext cx="3130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5" name="Line 459"/>
            <p:cNvSpPr>
              <a:spLocks noChangeShapeType="1"/>
            </p:cNvSpPr>
            <p:nvPr/>
          </p:nvSpPr>
          <p:spPr bwMode="auto">
            <a:xfrm flipH="1">
              <a:off x="6317261" y="3434218"/>
              <a:ext cx="3130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6" name="Line 460"/>
            <p:cNvSpPr>
              <a:spLocks noChangeShapeType="1"/>
            </p:cNvSpPr>
            <p:nvPr/>
          </p:nvSpPr>
          <p:spPr bwMode="auto">
            <a:xfrm flipH="1">
              <a:off x="6317261" y="3510740"/>
              <a:ext cx="3130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7" name="Line 461"/>
            <p:cNvSpPr>
              <a:spLocks noChangeShapeType="1"/>
            </p:cNvSpPr>
            <p:nvPr/>
          </p:nvSpPr>
          <p:spPr bwMode="auto">
            <a:xfrm flipH="1">
              <a:off x="6317261" y="3590741"/>
              <a:ext cx="3130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8" name="Freeform 462"/>
            <p:cNvSpPr>
              <a:spLocks/>
            </p:cNvSpPr>
            <p:nvPr/>
          </p:nvSpPr>
          <p:spPr bwMode="auto">
            <a:xfrm>
              <a:off x="6261609" y="3232479"/>
              <a:ext cx="344349" cy="427827"/>
            </a:xfrm>
            <a:custGeom>
              <a:avLst/>
              <a:gdLst>
                <a:gd name="T0" fmla="*/ 30 w 99"/>
                <a:gd name="T1" fmla="*/ 0 h 123"/>
                <a:gd name="T2" fmla="*/ 0 w 99"/>
                <a:gd name="T3" fmla="*/ 0 h 123"/>
                <a:gd name="T4" fmla="*/ 0 w 99"/>
                <a:gd name="T5" fmla="*/ 123 h 123"/>
                <a:gd name="T6" fmla="*/ 99 w 99"/>
                <a:gd name="T7" fmla="*/ 123 h 123"/>
                <a:gd name="T8" fmla="*/ 99 w 99"/>
                <a:gd name="T9" fmla="*/ 0 h 123"/>
                <a:gd name="T10" fmla="*/ 70 w 99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123">
                  <a:moveTo>
                    <a:pt x="30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99" y="123"/>
                  </a:lnTo>
                  <a:lnTo>
                    <a:pt x="99" y="0"/>
                  </a:lnTo>
                  <a:lnTo>
                    <a:pt x="70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9" name="Freeform 463"/>
            <p:cNvSpPr>
              <a:spLocks/>
            </p:cNvSpPr>
            <p:nvPr/>
          </p:nvSpPr>
          <p:spPr bwMode="auto">
            <a:xfrm>
              <a:off x="6355521" y="3176827"/>
              <a:ext cx="156523" cy="93914"/>
            </a:xfrm>
            <a:custGeom>
              <a:avLst/>
              <a:gdLst>
                <a:gd name="T0" fmla="*/ 32 w 45"/>
                <a:gd name="T1" fmla="*/ 9 h 27"/>
                <a:gd name="T2" fmla="*/ 32 w 45"/>
                <a:gd name="T3" fmla="*/ 0 h 27"/>
                <a:gd name="T4" fmla="*/ 14 w 45"/>
                <a:gd name="T5" fmla="*/ 0 h 27"/>
                <a:gd name="T6" fmla="*/ 14 w 45"/>
                <a:gd name="T7" fmla="*/ 9 h 27"/>
                <a:gd name="T8" fmla="*/ 5 w 45"/>
                <a:gd name="T9" fmla="*/ 9 h 27"/>
                <a:gd name="T10" fmla="*/ 0 w 45"/>
                <a:gd name="T11" fmla="*/ 27 h 27"/>
                <a:gd name="T12" fmla="*/ 45 w 45"/>
                <a:gd name="T13" fmla="*/ 27 h 27"/>
                <a:gd name="T14" fmla="*/ 41 w 45"/>
                <a:gd name="T15" fmla="*/ 9 h 27"/>
                <a:gd name="T16" fmla="*/ 32 w 45"/>
                <a:gd name="T17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27">
                  <a:moveTo>
                    <a:pt x="32" y="9"/>
                  </a:moveTo>
                  <a:lnTo>
                    <a:pt x="32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5" y="9"/>
                  </a:lnTo>
                  <a:lnTo>
                    <a:pt x="0" y="27"/>
                  </a:lnTo>
                  <a:lnTo>
                    <a:pt x="45" y="27"/>
                  </a:lnTo>
                  <a:lnTo>
                    <a:pt x="41" y="9"/>
                  </a:lnTo>
                  <a:lnTo>
                    <a:pt x="32" y="9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47" name="组合 2746"/>
          <p:cNvGrpSpPr/>
          <p:nvPr/>
        </p:nvGrpSpPr>
        <p:grpSpPr>
          <a:xfrm>
            <a:off x="7249435" y="3176827"/>
            <a:ext cx="358262" cy="483479"/>
            <a:chOff x="7249435" y="3176827"/>
            <a:chExt cx="358262" cy="483479"/>
          </a:xfrm>
        </p:grpSpPr>
        <p:sp>
          <p:nvSpPr>
            <p:cNvPr id="2160" name="Freeform 464"/>
            <p:cNvSpPr>
              <a:spLocks/>
            </p:cNvSpPr>
            <p:nvPr/>
          </p:nvSpPr>
          <p:spPr bwMode="auto">
            <a:xfrm>
              <a:off x="7249435" y="3176827"/>
              <a:ext cx="358262" cy="483479"/>
            </a:xfrm>
            <a:custGeom>
              <a:avLst/>
              <a:gdLst>
                <a:gd name="T0" fmla="*/ 32 w 103"/>
                <a:gd name="T1" fmla="*/ 0 h 139"/>
                <a:gd name="T2" fmla="*/ 103 w 103"/>
                <a:gd name="T3" fmla="*/ 0 h 139"/>
                <a:gd name="T4" fmla="*/ 103 w 103"/>
                <a:gd name="T5" fmla="*/ 139 h 139"/>
                <a:gd name="T6" fmla="*/ 0 w 103"/>
                <a:gd name="T7" fmla="*/ 139 h 139"/>
                <a:gd name="T8" fmla="*/ 0 w 103"/>
                <a:gd name="T9" fmla="*/ 31 h 139"/>
                <a:gd name="T10" fmla="*/ 32 w 103"/>
                <a:gd name="T1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" h="139">
                  <a:moveTo>
                    <a:pt x="32" y="0"/>
                  </a:moveTo>
                  <a:lnTo>
                    <a:pt x="103" y="0"/>
                  </a:lnTo>
                  <a:lnTo>
                    <a:pt x="103" y="139"/>
                  </a:lnTo>
                  <a:lnTo>
                    <a:pt x="0" y="139"/>
                  </a:lnTo>
                  <a:lnTo>
                    <a:pt x="0" y="31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1" name="Freeform 465"/>
            <p:cNvSpPr>
              <a:spLocks/>
            </p:cNvSpPr>
            <p:nvPr/>
          </p:nvSpPr>
          <p:spPr bwMode="auto">
            <a:xfrm>
              <a:off x="7249435" y="3176827"/>
              <a:ext cx="111304" cy="107827"/>
            </a:xfrm>
            <a:custGeom>
              <a:avLst/>
              <a:gdLst>
                <a:gd name="T0" fmla="*/ 0 w 32"/>
                <a:gd name="T1" fmla="*/ 31 h 31"/>
                <a:gd name="T2" fmla="*/ 32 w 32"/>
                <a:gd name="T3" fmla="*/ 31 h 31"/>
                <a:gd name="T4" fmla="*/ 32 w 32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1">
                  <a:moveTo>
                    <a:pt x="0" y="31"/>
                  </a:moveTo>
                  <a:lnTo>
                    <a:pt x="32" y="31"/>
                  </a:lnTo>
                  <a:lnTo>
                    <a:pt x="32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45" name="组合 2744"/>
          <p:cNvGrpSpPr/>
          <p:nvPr/>
        </p:nvGrpSpPr>
        <p:grpSpPr>
          <a:xfrm>
            <a:off x="9235520" y="3176827"/>
            <a:ext cx="372176" cy="483479"/>
            <a:chOff x="9235520" y="3176827"/>
            <a:chExt cx="372176" cy="483479"/>
          </a:xfrm>
        </p:grpSpPr>
        <p:sp>
          <p:nvSpPr>
            <p:cNvPr id="2162" name="Freeform 466"/>
            <p:cNvSpPr>
              <a:spLocks/>
            </p:cNvSpPr>
            <p:nvPr/>
          </p:nvSpPr>
          <p:spPr bwMode="auto">
            <a:xfrm>
              <a:off x="9235520" y="3239435"/>
              <a:ext cx="302610" cy="420871"/>
            </a:xfrm>
            <a:custGeom>
              <a:avLst/>
              <a:gdLst>
                <a:gd name="T0" fmla="*/ 26 w 87"/>
                <a:gd name="T1" fmla="*/ 0 h 121"/>
                <a:gd name="T2" fmla="*/ 87 w 87"/>
                <a:gd name="T3" fmla="*/ 0 h 121"/>
                <a:gd name="T4" fmla="*/ 87 w 87"/>
                <a:gd name="T5" fmla="*/ 121 h 121"/>
                <a:gd name="T6" fmla="*/ 0 w 87"/>
                <a:gd name="T7" fmla="*/ 121 h 121"/>
                <a:gd name="T8" fmla="*/ 0 w 87"/>
                <a:gd name="T9" fmla="*/ 27 h 121"/>
                <a:gd name="T10" fmla="*/ 26 w 87"/>
                <a:gd name="T1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121">
                  <a:moveTo>
                    <a:pt x="26" y="0"/>
                  </a:moveTo>
                  <a:lnTo>
                    <a:pt x="87" y="0"/>
                  </a:lnTo>
                  <a:lnTo>
                    <a:pt x="87" y="121"/>
                  </a:lnTo>
                  <a:lnTo>
                    <a:pt x="0" y="121"/>
                  </a:lnTo>
                  <a:lnTo>
                    <a:pt x="0" y="27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3" name="Freeform 467"/>
            <p:cNvSpPr>
              <a:spLocks/>
            </p:cNvSpPr>
            <p:nvPr/>
          </p:nvSpPr>
          <p:spPr bwMode="auto">
            <a:xfrm>
              <a:off x="9357261" y="3176827"/>
              <a:ext cx="250435" cy="420871"/>
            </a:xfrm>
            <a:custGeom>
              <a:avLst/>
              <a:gdLst>
                <a:gd name="T0" fmla="*/ 0 w 72"/>
                <a:gd name="T1" fmla="*/ 11 h 121"/>
                <a:gd name="T2" fmla="*/ 12 w 72"/>
                <a:gd name="T3" fmla="*/ 0 h 121"/>
                <a:gd name="T4" fmla="*/ 72 w 72"/>
                <a:gd name="T5" fmla="*/ 0 h 121"/>
                <a:gd name="T6" fmla="*/ 72 w 72"/>
                <a:gd name="T7" fmla="*/ 121 h 121"/>
                <a:gd name="T8" fmla="*/ 56 w 72"/>
                <a:gd name="T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121">
                  <a:moveTo>
                    <a:pt x="0" y="11"/>
                  </a:moveTo>
                  <a:lnTo>
                    <a:pt x="12" y="0"/>
                  </a:lnTo>
                  <a:lnTo>
                    <a:pt x="72" y="0"/>
                  </a:lnTo>
                  <a:lnTo>
                    <a:pt x="72" y="121"/>
                  </a:lnTo>
                  <a:lnTo>
                    <a:pt x="56" y="121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4" name="Freeform 468"/>
            <p:cNvSpPr>
              <a:spLocks/>
            </p:cNvSpPr>
            <p:nvPr/>
          </p:nvSpPr>
          <p:spPr bwMode="auto">
            <a:xfrm>
              <a:off x="9235520" y="3239435"/>
              <a:ext cx="90435" cy="93914"/>
            </a:xfrm>
            <a:custGeom>
              <a:avLst/>
              <a:gdLst>
                <a:gd name="T0" fmla="*/ 0 w 26"/>
                <a:gd name="T1" fmla="*/ 27 h 27"/>
                <a:gd name="T2" fmla="*/ 26 w 26"/>
                <a:gd name="T3" fmla="*/ 27 h 27"/>
                <a:gd name="T4" fmla="*/ 26 w 2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7">
                  <a:moveTo>
                    <a:pt x="0" y="27"/>
                  </a:moveTo>
                  <a:lnTo>
                    <a:pt x="26" y="27"/>
                  </a:lnTo>
                  <a:lnTo>
                    <a:pt x="26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46" name="组合 2745"/>
          <p:cNvGrpSpPr/>
          <p:nvPr/>
        </p:nvGrpSpPr>
        <p:grpSpPr>
          <a:xfrm>
            <a:off x="8247694" y="3176827"/>
            <a:ext cx="358262" cy="483479"/>
            <a:chOff x="8247694" y="3176827"/>
            <a:chExt cx="358262" cy="483479"/>
          </a:xfrm>
        </p:grpSpPr>
        <p:sp>
          <p:nvSpPr>
            <p:cNvPr id="2165" name="Freeform 469"/>
            <p:cNvSpPr>
              <a:spLocks/>
            </p:cNvSpPr>
            <p:nvPr/>
          </p:nvSpPr>
          <p:spPr bwMode="auto">
            <a:xfrm>
              <a:off x="8247694" y="3176827"/>
              <a:ext cx="358262" cy="483479"/>
            </a:xfrm>
            <a:custGeom>
              <a:avLst/>
              <a:gdLst>
                <a:gd name="T0" fmla="*/ 31 w 103"/>
                <a:gd name="T1" fmla="*/ 0 h 139"/>
                <a:gd name="T2" fmla="*/ 103 w 103"/>
                <a:gd name="T3" fmla="*/ 0 h 139"/>
                <a:gd name="T4" fmla="*/ 103 w 103"/>
                <a:gd name="T5" fmla="*/ 139 h 139"/>
                <a:gd name="T6" fmla="*/ 0 w 103"/>
                <a:gd name="T7" fmla="*/ 139 h 139"/>
                <a:gd name="T8" fmla="*/ 0 w 103"/>
                <a:gd name="T9" fmla="*/ 31 h 139"/>
                <a:gd name="T10" fmla="*/ 31 w 103"/>
                <a:gd name="T1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" h="139">
                  <a:moveTo>
                    <a:pt x="31" y="0"/>
                  </a:moveTo>
                  <a:lnTo>
                    <a:pt x="103" y="0"/>
                  </a:lnTo>
                  <a:lnTo>
                    <a:pt x="103" y="139"/>
                  </a:lnTo>
                  <a:lnTo>
                    <a:pt x="0" y="139"/>
                  </a:lnTo>
                  <a:lnTo>
                    <a:pt x="0" y="31"/>
                  </a:lnTo>
                  <a:lnTo>
                    <a:pt x="31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6" name="Freeform 470"/>
            <p:cNvSpPr>
              <a:spLocks/>
            </p:cNvSpPr>
            <p:nvPr/>
          </p:nvSpPr>
          <p:spPr bwMode="auto">
            <a:xfrm>
              <a:off x="8247694" y="3176827"/>
              <a:ext cx="107827" cy="107827"/>
            </a:xfrm>
            <a:custGeom>
              <a:avLst/>
              <a:gdLst>
                <a:gd name="T0" fmla="*/ 0 w 31"/>
                <a:gd name="T1" fmla="*/ 31 h 31"/>
                <a:gd name="T2" fmla="*/ 31 w 31"/>
                <a:gd name="T3" fmla="*/ 31 h 31"/>
                <a:gd name="T4" fmla="*/ 31 w 31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1">
                  <a:moveTo>
                    <a:pt x="0" y="31"/>
                  </a:moveTo>
                  <a:lnTo>
                    <a:pt x="31" y="31"/>
                  </a:lnTo>
                  <a:lnTo>
                    <a:pt x="31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7" name="Line 471"/>
            <p:cNvSpPr>
              <a:spLocks noChangeShapeType="1"/>
            </p:cNvSpPr>
            <p:nvPr/>
          </p:nvSpPr>
          <p:spPr bwMode="auto">
            <a:xfrm>
              <a:off x="8425087" y="3277697"/>
              <a:ext cx="107827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8" name="Line 472"/>
            <p:cNvSpPr>
              <a:spLocks noChangeShapeType="1"/>
            </p:cNvSpPr>
            <p:nvPr/>
          </p:nvSpPr>
          <p:spPr bwMode="auto">
            <a:xfrm>
              <a:off x="8317260" y="3354219"/>
              <a:ext cx="21565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9" name="Line 473"/>
            <p:cNvSpPr>
              <a:spLocks noChangeShapeType="1"/>
            </p:cNvSpPr>
            <p:nvPr/>
          </p:nvSpPr>
          <p:spPr bwMode="auto">
            <a:xfrm>
              <a:off x="8317260" y="3434218"/>
              <a:ext cx="21565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0" name="Line 474"/>
            <p:cNvSpPr>
              <a:spLocks noChangeShapeType="1"/>
            </p:cNvSpPr>
            <p:nvPr/>
          </p:nvSpPr>
          <p:spPr bwMode="auto">
            <a:xfrm>
              <a:off x="8317260" y="3510740"/>
              <a:ext cx="21565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1" name="Line 475"/>
            <p:cNvSpPr>
              <a:spLocks noChangeShapeType="1"/>
            </p:cNvSpPr>
            <p:nvPr/>
          </p:nvSpPr>
          <p:spPr bwMode="auto">
            <a:xfrm>
              <a:off x="8317260" y="3590741"/>
              <a:ext cx="215652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42" name="组合 2741"/>
          <p:cNvGrpSpPr/>
          <p:nvPr/>
        </p:nvGrpSpPr>
        <p:grpSpPr>
          <a:xfrm>
            <a:off x="4202479" y="4202915"/>
            <a:ext cx="480000" cy="420871"/>
            <a:chOff x="4202479" y="4202915"/>
            <a:chExt cx="480000" cy="420871"/>
          </a:xfrm>
        </p:grpSpPr>
        <p:sp>
          <p:nvSpPr>
            <p:cNvPr id="2172" name="Line 476"/>
            <p:cNvSpPr>
              <a:spLocks noChangeShapeType="1"/>
            </p:cNvSpPr>
            <p:nvPr/>
          </p:nvSpPr>
          <p:spPr bwMode="auto">
            <a:xfrm>
              <a:off x="4272044" y="4289870"/>
              <a:ext cx="340869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3" name="Line 477"/>
            <p:cNvSpPr>
              <a:spLocks noChangeShapeType="1"/>
            </p:cNvSpPr>
            <p:nvPr/>
          </p:nvSpPr>
          <p:spPr bwMode="auto">
            <a:xfrm>
              <a:off x="4272044" y="4366392"/>
              <a:ext cx="340869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4" name="Line 478"/>
            <p:cNvSpPr>
              <a:spLocks noChangeShapeType="1"/>
            </p:cNvSpPr>
            <p:nvPr/>
          </p:nvSpPr>
          <p:spPr bwMode="auto">
            <a:xfrm>
              <a:off x="4272044" y="4442913"/>
              <a:ext cx="340869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5" name="Freeform 479"/>
            <p:cNvSpPr>
              <a:spLocks/>
            </p:cNvSpPr>
            <p:nvPr/>
          </p:nvSpPr>
          <p:spPr bwMode="auto">
            <a:xfrm>
              <a:off x="4202479" y="4202915"/>
              <a:ext cx="480000" cy="420871"/>
            </a:xfrm>
            <a:custGeom>
              <a:avLst/>
              <a:gdLst>
                <a:gd name="T0" fmla="*/ 69 w 138"/>
                <a:gd name="T1" fmla="*/ 94 h 121"/>
                <a:gd name="T2" fmla="*/ 138 w 138"/>
                <a:gd name="T3" fmla="*/ 94 h 121"/>
                <a:gd name="T4" fmla="*/ 138 w 138"/>
                <a:gd name="T5" fmla="*/ 0 h 121"/>
                <a:gd name="T6" fmla="*/ 0 w 138"/>
                <a:gd name="T7" fmla="*/ 0 h 121"/>
                <a:gd name="T8" fmla="*/ 0 w 138"/>
                <a:gd name="T9" fmla="*/ 94 h 121"/>
                <a:gd name="T10" fmla="*/ 38 w 138"/>
                <a:gd name="T11" fmla="*/ 94 h 121"/>
                <a:gd name="T12" fmla="*/ 38 w 138"/>
                <a:gd name="T13" fmla="*/ 121 h 121"/>
                <a:gd name="T14" fmla="*/ 69 w 138"/>
                <a:gd name="T15" fmla="*/ 9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8" h="121">
                  <a:moveTo>
                    <a:pt x="69" y="94"/>
                  </a:moveTo>
                  <a:lnTo>
                    <a:pt x="138" y="94"/>
                  </a:lnTo>
                  <a:lnTo>
                    <a:pt x="138" y="0"/>
                  </a:lnTo>
                  <a:lnTo>
                    <a:pt x="0" y="0"/>
                  </a:lnTo>
                  <a:lnTo>
                    <a:pt x="0" y="94"/>
                  </a:lnTo>
                  <a:lnTo>
                    <a:pt x="38" y="94"/>
                  </a:lnTo>
                  <a:lnTo>
                    <a:pt x="38" y="121"/>
                  </a:lnTo>
                  <a:lnTo>
                    <a:pt x="69" y="94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5" name="组合 2754"/>
          <p:cNvGrpSpPr/>
          <p:nvPr/>
        </p:nvGrpSpPr>
        <p:grpSpPr>
          <a:xfrm>
            <a:off x="8216391" y="2182044"/>
            <a:ext cx="417391" cy="480002"/>
            <a:chOff x="8216391" y="2182044"/>
            <a:chExt cx="417391" cy="480002"/>
          </a:xfrm>
        </p:grpSpPr>
        <p:sp>
          <p:nvSpPr>
            <p:cNvPr id="2176" name="Freeform 480"/>
            <p:cNvSpPr>
              <a:spLocks/>
            </p:cNvSpPr>
            <p:nvPr/>
          </p:nvSpPr>
          <p:spPr bwMode="auto">
            <a:xfrm>
              <a:off x="8216391" y="2182044"/>
              <a:ext cx="417391" cy="309566"/>
            </a:xfrm>
            <a:custGeom>
              <a:avLst/>
              <a:gdLst>
                <a:gd name="T0" fmla="*/ 0 w 120"/>
                <a:gd name="T1" fmla="*/ 89 h 89"/>
                <a:gd name="T2" fmla="*/ 13 w 120"/>
                <a:gd name="T3" fmla="*/ 0 h 89"/>
                <a:gd name="T4" fmla="*/ 107 w 120"/>
                <a:gd name="T5" fmla="*/ 0 h 89"/>
                <a:gd name="T6" fmla="*/ 120 w 120"/>
                <a:gd name="T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0" h="89">
                  <a:moveTo>
                    <a:pt x="0" y="89"/>
                  </a:moveTo>
                  <a:lnTo>
                    <a:pt x="13" y="0"/>
                  </a:lnTo>
                  <a:lnTo>
                    <a:pt x="107" y="0"/>
                  </a:lnTo>
                  <a:lnTo>
                    <a:pt x="120" y="89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7" name="Freeform 481"/>
            <p:cNvSpPr>
              <a:spLocks/>
            </p:cNvSpPr>
            <p:nvPr/>
          </p:nvSpPr>
          <p:spPr bwMode="auto">
            <a:xfrm>
              <a:off x="8216391" y="2491610"/>
              <a:ext cx="417391" cy="170436"/>
            </a:xfrm>
            <a:custGeom>
              <a:avLst/>
              <a:gdLst>
                <a:gd name="T0" fmla="*/ 64 w 216"/>
                <a:gd name="T1" fmla="*/ 0 h 88"/>
                <a:gd name="T2" fmla="*/ 108 w 216"/>
                <a:gd name="T3" fmla="*/ 44 h 88"/>
                <a:gd name="T4" fmla="*/ 152 w 216"/>
                <a:gd name="T5" fmla="*/ 0 h 88"/>
                <a:gd name="T6" fmla="*/ 216 w 216"/>
                <a:gd name="T7" fmla="*/ 0 h 88"/>
                <a:gd name="T8" fmla="*/ 216 w 216"/>
                <a:gd name="T9" fmla="*/ 88 h 88"/>
                <a:gd name="T10" fmla="*/ 0 w 216"/>
                <a:gd name="T11" fmla="*/ 88 h 88"/>
                <a:gd name="T12" fmla="*/ 0 w 216"/>
                <a:gd name="T13" fmla="*/ 0 h 88"/>
                <a:gd name="T14" fmla="*/ 64 w 216"/>
                <a:gd name="T1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88">
                  <a:moveTo>
                    <a:pt x="64" y="0"/>
                  </a:moveTo>
                  <a:cubicBezTo>
                    <a:pt x="64" y="24"/>
                    <a:pt x="84" y="44"/>
                    <a:pt x="108" y="44"/>
                  </a:cubicBezTo>
                  <a:cubicBezTo>
                    <a:pt x="132" y="44"/>
                    <a:pt x="152" y="24"/>
                    <a:pt x="152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88"/>
                    <a:pt x="216" y="88"/>
                    <a:pt x="216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64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4" name="组合 2753"/>
          <p:cNvGrpSpPr/>
          <p:nvPr/>
        </p:nvGrpSpPr>
        <p:grpSpPr>
          <a:xfrm>
            <a:off x="9211174" y="2182044"/>
            <a:ext cx="420871" cy="480002"/>
            <a:chOff x="9211174" y="2182044"/>
            <a:chExt cx="420871" cy="480002"/>
          </a:xfrm>
        </p:grpSpPr>
        <p:sp>
          <p:nvSpPr>
            <p:cNvPr id="2178" name="Freeform 482"/>
            <p:cNvSpPr>
              <a:spLocks/>
            </p:cNvSpPr>
            <p:nvPr/>
          </p:nvSpPr>
          <p:spPr bwMode="auto">
            <a:xfrm>
              <a:off x="9211174" y="2182044"/>
              <a:ext cx="420871" cy="309566"/>
            </a:xfrm>
            <a:custGeom>
              <a:avLst/>
              <a:gdLst>
                <a:gd name="T0" fmla="*/ 0 w 121"/>
                <a:gd name="T1" fmla="*/ 89 h 89"/>
                <a:gd name="T2" fmla="*/ 13 w 121"/>
                <a:gd name="T3" fmla="*/ 0 h 89"/>
                <a:gd name="T4" fmla="*/ 107 w 121"/>
                <a:gd name="T5" fmla="*/ 0 h 89"/>
                <a:gd name="T6" fmla="*/ 121 w 121"/>
                <a:gd name="T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89">
                  <a:moveTo>
                    <a:pt x="0" y="89"/>
                  </a:moveTo>
                  <a:lnTo>
                    <a:pt x="13" y="0"/>
                  </a:lnTo>
                  <a:lnTo>
                    <a:pt x="107" y="0"/>
                  </a:lnTo>
                  <a:lnTo>
                    <a:pt x="121" y="89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9" name="Freeform 483"/>
            <p:cNvSpPr>
              <a:spLocks/>
            </p:cNvSpPr>
            <p:nvPr/>
          </p:nvSpPr>
          <p:spPr bwMode="auto">
            <a:xfrm>
              <a:off x="9211174" y="2491610"/>
              <a:ext cx="420871" cy="170436"/>
            </a:xfrm>
            <a:custGeom>
              <a:avLst/>
              <a:gdLst>
                <a:gd name="T0" fmla="*/ 64 w 216"/>
                <a:gd name="T1" fmla="*/ 0 h 88"/>
                <a:gd name="T2" fmla="*/ 108 w 216"/>
                <a:gd name="T3" fmla="*/ 44 h 88"/>
                <a:gd name="T4" fmla="*/ 152 w 216"/>
                <a:gd name="T5" fmla="*/ 0 h 88"/>
                <a:gd name="T6" fmla="*/ 216 w 216"/>
                <a:gd name="T7" fmla="*/ 0 h 88"/>
                <a:gd name="T8" fmla="*/ 216 w 216"/>
                <a:gd name="T9" fmla="*/ 88 h 88"/>
                <a:gd name="T10" fmla="*/ 0 w 216"/>
                <a:gd name="T11" fmla="*/ 88 h 88"/>
                <a:gd name="T12" fmla="*/ 0 w 216"/>
                <a:gd name="T13" fmla="*/ 0 h 88"/>
                <a:gd name="T14" fmla="*/ 64 w 216"/>
                <a:gd name="T1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88">
                  <a:moveTo>
                    <a:pt x="64" y="0"/>
                  </a:moveTo>
                  <a:cubicBezTo>
                    <a:pt x="64" y="24"/>
                    <a:pt x="84" y="44"/>
                    <a:pt x="108" y="44"/>
                  </a:cubicBezTo>
                  <a:cubicBezTo>
                    <a:pt x="132" y="44"/>
                    <a:pt x="152" y="24"/>
                    <a:pt x="152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6" y="88"/>
                    <a:pt x="216" y="88"/>
                    <a:pt x="216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64" y="0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0" name="Line 484"/>
            <p:cNvSpPr>
              <a:spLocks noChangeShapeType="1"/>
            </p:cNvSpPr>
            <p:nvPr/>
          </p:nvSpPr>
          <p:spPr bwMode="auto">
            <a:xfrm>
              <a:off x="9266826" y="2415089"/>
              <a:ext cx="309566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1" name="Line 485"/>
            <p:cNvSpPr>
              <a:spLocks noChangeShapeType="1"/>
            </p:cNvSpPr>
            <p:nvPr/>
          </p:nvSpPr>
          <p:spPr bwMode="auto">
            <a:xfrm>
              <a:off x="9280739" y="2338567"/>
              <a:ext cx="28174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2" name="Line 486"/>
            <p:cNvSpPr>
              <a:spLocks noChangeShapeType="1"/>
            </p:cNvSpPr>
            <p:nvPr/>
          </p:nvSpPr>
          <p:spPr bwMode="auto">
            <a:xfrm>
              <a:off x="9298129" y="2258566"/>
              <a:ext cx="246958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53" name="组合 2752"/>
          <p:cNvGrpSpPr/>
          <p:nvPr/>
        </p:nvGrpSpPr>
        <p:grpSpPr>
          <a:xfrm>
            <a:off x="1214652" y="3222045"/>
            <a:ext cx="483479" cy="389565"/>
            <a:chOff x="1214652" y="3222045"/>
            <a:chExt cx="483479" cy="389565"/>
          </a:xfrm>
        </p:grpSpPr>
        <p:sp>
          <p:nvSpPr>
            <p:cNvPr id="2183" name="Rectangle 487"/>
            <p:cNvSpPr>
              <a:spLocks noChangeArrowheads="1"/>
            </p:cNvSpPr>
            <p:nvPr/>
          </p:nvSpPr>
          <p:spPr bwMode="auto">
            <a:xfrm>
              <a:off x="1214652" y="3284654"/>
              <a:ext cx="420871" cy="326956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4" name="Freeform 488"/>
            <p:cNvSpPr>
              <a:spLocks/>
            </p:cNvSpPr>
            <p:nvPr/>
          </p:nvSpPr>
          <p:spPr bwMode="auto">
            <a:xfrm>
              <a:off x="1294653" y="3222045"/>
              <a:ext cx="403478" cy="337392"/>
            </a:xfrm>
            <a:custGeom>
              <a:avLst/>
              <a:gdLst>
                <a:gd name="T0" fmla="*/ 0 w 116"/>
                <a:gd name="T1" fmla="*/ 12 h 97"/>
                <a:gd name="T2" fmla="*/ 0 w 116"/>
                <a:gd name="T3" fmla="*/ 0 h 97"/>
                <a:gd name="T4" fmla="*/ 116 w 116"/>
                <a:gd name="T5" fmla="*/ 0 h 97"/>
                <a:gd name="T6" fmla="*/ 116 w 116"/>
                <a:gd name="T7" fmla="*/ 97 h 97"/>
                <a:gd name="T8" fmla="*/ 105 w 116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97">
                  <a:moveTo>
                    <a:pt x="0" y="12"/>
                  </a:moveTo>
                  <a:lnTo>
                    <a:pt x="0" y="0"/>
                  </a:lnTo>
                  <a:lnTo>
                    <a:pt x="116" y="0"/>
                  </a:lnTo>
                  <a:lnTo>
                    <a:pt x="116" y="97"/>
                  </a:lnTo>
                  <a:lnTo>
                    <a:pt x="105" y="97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5" name="Line 489"/>
            <p:cNvSpPr>
              <a:spLocks noChangeShapeType="1"/>
            </p:cNvSpPr>
            <p:nvPr/>
          </p:nvSpPr>
          <p:spPr bwMode="auto">
            <a:xfrm>
              <a:off x="1214652" y="3347263"/>
              <a:ext cx="420871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6" name="Line 490"/>
            <p:cNvSpPr>
              <a:spLocks noChangeShapeType="1"/>
            </p:cNvSpPr>
            <p:nvPr/>
          </p:nvSpPr>
          <p:spPr bwMode="auto">
            <a:xfrm flipH="1">
              <a:off x="1252914" y="3315957"/>
              <a:ext cx="3130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7" name="Line 491"/>
            <p:cNvSpPr>
              <a:spLocks noChangeShapeType="1"/>
            </p:cNvSpPr>
            <p:nvPr/>
          </p:nvSpPr>
          <p:spPr bwMode="auto">
            <a:xfrm flipH="1">
              <a:off x="1315523" y="3315957"/>
              <a:ext cx="3130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8" name="Line 492"/>
            <p:cNvSpPr>
              <a:spLocks noChangeShapeType="1"/>
            </p:cNvSpPr>
            <p:nvPr/>
          </p:nvSpPr>
          <p:spPr bwMode="auto">
            <a:xfrm flipH="1">
              <a:off x="1378132" y="3315957"/>
              <a:ext cx="31305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89" name="Freeform 493"/>
          <p:cNvSpPr>
            <a:spLocks/>
          </p:cNvSpPr>
          <p:nvPr/>
        </p:nvSpPr>
        <p:spPr bwMode="auto">
          <a:xfrm>
            <a:off x="226827" y="3190740"/>
            <a:ext cx="466087" cy="469566"/>
          </a:xfrm>
          <a:custGeom>
            <a:avLst/>
            <a:gdLst>
              <a:gd name="T0" fmla="*/ 67 w 134"/>
              <a:gd name="T1" fmla="*/ 0 h 135"/>
              <a:gd name="T2" fmla="*/ 0 w 134"/>
              <a:gd name="T3" fmla="*/ 68 h 135"/>
              <a:gd name="T4" fmla="*/ 20 w 134"/>
              <a:gd name="T5" fmla="*/ 68 h 135"/>
              <a:gd name="T6" fmla="*/ 20 w 134"/>
              <a:gd name="T7" fmla="*/ 135 h 135"/>
              <a:gd name="T8" fmla="*/ 47 w 134"/>
              <a:gd name="T9" fmla="*/ 135 h 135"/>
              <a:gd name="T10" fmla="*/ 47 w 134"/>
              <a:gd name="T11" fmla="*/ 99 h 135"/>
              <a:gd name="T12" fmla="*/ 83 w 134"/>
              <a:gd name="T13" fmla="*/ 99 h 135"/>
              <a:gd name="T14" fmla="*/ 83 w 134"/>
              <a:gd name="T15" fmla="*/ 135 h 135"/>
              <a:gd name="T16" fmla="*/ 110 w 134"/>
              <a:gd name="T17" fmla="*/ 135 h 135"/>
              <a:gd name="T18" fmla="*/ 110 w 134"/>
              <a:gd name="T19" fmla="*/ 68 h 135"/>
              <a:gd name="T20" fmla="*/ 134 w 134"/>
              <a:gd name="T21" fmla="*/ 68 h 135"/>
              <a:gd name="T22" fmla="*/ 67 w 134"/>
              <a:gd name="T23" fmla="*/ 0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135">
                <a:moveTo>
                  <a:pt x="67" y="0"/>
                </a:moveTo>
                <a:lnTo>
                  <a:pt x="0" y="68"/>
                </a:lnTo>
                <a:lnTo>
                  <a:pt x="20" y="68"/>
                </a:lnTo>
                <a:lnTo>
                  <a:pt x="20" y="135"/>
                </a:lnTo>
                <a:lnTo>
                  <a:pt x="47" y="135"/>
                </a:lnTo>
                <a:lnTo>
                  <a:pt x="47" y="99"/>
                </a:lnTo>
                <a:lnTo>
                  <a:pt x="83" y="99"/>
                </a:lnTo>
                <a:lnTo>
                  <a:pt x="83" y="135"/>
                </a:lnTo>
                <a:lnTo>
                  <a:pt x="110" y="135"/>
                </a:lnTo>
                <a:lnTo>
                  <a:pt x="110" y="68"/>
                </a:lnTo>
                <a:lnTo>
                  <a:pt x="134" y="68"/>
                </a:lnTo>
                <a:lnTo>
                  <a:pt x="67" y="0"/>
                </a:lnTo>
                <a:close/>
              </a:path>
            </a:pathLst>
          </a:custGeom>
          <a:noFill/>
          <a:ln w="6350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741" name="组合 2740"/>
          <p:cNvGrpSpPr/>
          <p:nvPr/>
        </p:nvGrpSpPr>
        <p:grpSpPr>
          <a:xfrm>
            <a:off x="5197261" y="4171609"/>
            <a:ext cx="483478" cy="483480"/>
            <a:chOff x="5197261" y="4171609"/>
            <a:chExt cx="483478" cy="483480"/>
          </a:xfrm>
        </p:grpSpPr>
        <p:sp>
          <p:nvSpPr>
            <p:cNvPr id="2190" name="Oval 494"/>
            <p:cNvSpPr>
              <a:spLocks noChangeArrowheads="1"/>
            </p:cNvSpPr>
            <p:nvPr/>
          </p:nvSpPr>
          <p:spPr bwMode="auto">
            <a:xfrm>
              <a:off x="5197261" y="4171609"/>
              <a:ext cx="313043" cy="313043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1" name="Line 495"/>
            <p:cNvSpPr>
              <a:spLocks noChangeShapeType="1"/>
            </p:cNvSpPr>
            <p:nvPr/>
          </p:nvSpPr>
          <p:spPr bwMode="auto">
            <a:xfrm>
              <a:off x="5461609" y="4435957"/>
              <a:ext cx="48696" cy="48696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2" name="Freeform 496"/>
            <p:cNvSpPr>
              <a:spLocks/>
            </p:cNvSpPr>
            <p:nvPr/>
          </p:nvSpPr>
          <p:spPr bwMode="auto">
            <a:xfrm>
              <a:off x="5485956" y="4460306"/>
              <a:ext cx="194783" cy="194783"/>
            </a:xfrm>
            <a:custGeom>
              <a:avLst/>
              <a:gdLst>
                <a:gd name="T0" fmla="*/ 0 w 56"/>
                <a:gd name="T1" fmla="*/ 13 h 56"/>
                <a:gd name="T2" fmla="*/ 13 w 56"/>
                <a:gd name="T3" fmla="*/ 0 h 56"/>
                <a:gd name="T4" fmla="*/ 56 w 56"/>
                <a:gd name="T5" fmla="*/ 42 h 56"/>
                <a:gd name="T6" fmla="*/ 42 w 56"/>
                <a:gd name="T7" fmla="*/ 56 h 56"/>
                <a:gd name="T8" fmla="*/ 0 w 56"/>
                <a:gd name="T9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0" y="13"/>
                  </a:moveTo>
                  <a:lnTo>
                    <a:pt x="13" y="0"/>
                  </a:lnTo>
                  <a:lnTo>
                    <a:pt x="56" y="42"/>
                  </a:lnTo>
                  <a:lnTo>
                    <a:pt x="42" y="56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40" name="组合 2739"/>
          <p:cNvGrpSpPr/>
          <p:nvPr/>
        </p:nvGrpSpPr>
        <p:grpSpPr>
          <a:xfrm>
            <a:off x="6192044" y="4171609"/>
            <a:ext cx="483477" cy="483480"/>
            <a:chOff x="6192044" y="4171609"/>
            <a:chExt cx="483477" cy="483480"/>
          </a:xfrm>
        </p:grpSpPr>
        <p:sp>
          <p:nvSpPr>
            <p:cNvPr id="2193" name="Line 497"/>
            <p:cNvSpPr>
              <a:spLocks noChangeShapeType="1"/>
            </p:cNvSpPr>
            <p:nvPr/>
          </p:nvSpPr>
          <p:spPr bwMode="auto">
            <a:xfrm>
              <a:off x="6278999" y="4328132"/>
              <a:ext cx="13913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4" name="Oval 498"/>
            <p:cNvSpPr>
              <a:spLocks noChangeArrowheads="1"/>
            </p:cNvSpPr>
            <p:nvPr/>
          </p:nvSpPr>
          <p:spPr bwMode="auto">
            <a:xfrm>
              <a:off x="6192044" y="4171609"/>
              <a:ext cx="313043" cy="313043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5" name="Line 499"/>
            <p:cNvSpPr>
              <a:spLocks noChangeShapeType="1"/>
            </p:cNvSpPr>
            <p:nvPr/>
          </p:nvSpPr>
          <p:spPr bwMode="auto">
            <a:xfrm>
              <a:off x="6456392" y="4435957"/>
              <a:ext cx="48696" cy="48696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" name="Freeform 500"/>
            <p:cNvSpPr>
              <a:spLocks/>
            </p:cNvSpPr>
            <p:nvPr/>
          </p:nvSpPr>
          <p:spPr bwMode="auto">
            <a:xfrm>
              <a:off x="6480738" y="4460306"/>
              <a:ext cx="194783" cy="194783"/>
            </a:xfrm>
            <a:custGeom>
              <a:avLst/>
              <a:gdLst>
                <a:gd name="T0" fmla="*/ 0 w 56"/>
                <a:gd name="T1" fmla="*/ 13 h 56"/>
                <a:gd name="T2" fmla="*/ 13 w 56"/>
                <a:gd name="T3" fmla="*/ 0 h 56"/>
                <a:gd name="T4" fmla="*/ 56 w 56"/>
                <a:gd name="T5" fmla="*/ 42 h 56"/>
                <a:gd name="T6" fmla="*/ 43 w 56"/>
                <a:gd name="T7" fmla="*/ 56 h 56"/>
                <a:gd name="T8" fmla="*/ 0 w 56"/>
                <a:gd name="T9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0" y="13"/>
                  </a:moveTo>
                  <a:lnTo>
                    <a:pt x="13" y="0"/>
                  </a:lnTo>
                  <a:lnTo>
                    <a:pt x="56" y="42"/>
                  </a:lnTo>
                  <a:lnTo>
                    <a:pt x="43" y="56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38" name="组合 2737"/>
          <p:cNvGrpSpPr/>
          <p:nvPr/>
        </p:nvGrpSpPr>
        <p:grpSpPr>
          <a:xfrm>
            <a:off x="7190303" y="4171609"/>
            <a:ext cx="480001" cy="483480"/>
            <a:chOff x="7190303" y="4171609"/>
            <a:chExt cx="480001" cy="483480"/>
          </a:xfrm>
        </p:grpSpPr>
        <p:sp>
          <p:nvSpPr>
            <p:cNvPr id="2197" name="Line 501"/>
            <p:cNvSpPr>
              <a:spLocks noChangeShapeType="1"/>
            </p:cNvSpPr>
            <p:nvPr/>
          </p:nvSpPr>
          <p:spPr bwMode="auto">
            <a:xfrm>
              <a:off x="7273782" y="4328132"/>
              <a:ext cx="139130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" name="Line 502"/>
            <p:cNvSpPr>
              <a:spLocks noChangeShapeType="1"/>
            </p:cNvSpPr>
            <p:nvPr/>
          </p:nvSpPr>
          <p:spPr bwMode="auto">
            <a:xfrm>
              <a:off x="7343347" y="4258567"/>
              <a:ext cx="0" cy="13913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" name="Oval 503"/>
            <p:cNvSpPr>
              <a:spLocks noChangeArrowheads="1"/>
            </p:cNvSpPr>
            <p:nvPr/>
          </p:nvSpPr>
          <p:spPr bwMode="auto">
            <a:xfrm>
              <a:off x="7190303" y="4171609"/>
              <a:ext cx="309566" cy="313043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" name="Line 504"/>
            <p:cNvSpPr>
              <a:spLocks noChangeShapeType="1"/>
            </p:cNvSpPr>
            <p:nvPr/>
          </p:nvSpPr>
          <p:spPr bwMode="auto">
            <a:xfrm>
              <a:off x="7454651" y="4435957"/>
              <a:ext cx="45218" cy="48696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1" name="Freeform 505"/>
            <p:cNvSpPr>
              <a:spLocks/>
            </p:cNvSpPr>
            <p:nvPr/>
          </p:nvSpPr>
          <p:spPr bwMode="auto">
            <a:xfrm>
              <a:off x="7475521" y="4460306"/>
              <a:ext cx="194783" cy="194783"/>
            </a:xfrm>
            <a:custGeom>
              <a:avLst/>
              <a:gdLst>
                <a:gd name="T0" fmla="*/ 0 w 56"/>
                <a:gd name="T1" fmla="*/ 13 h 56"/>
                <a:gd name="T2" fmla="*/ 14 w 56"/>
                <a:gd name="T3" fmla="*/ 0 h 56"/>
                <a:gd name="T4" fmla="*/ 56 w 56"/>
                <a:gd name="T5" fmla="*/ 42 h 56"/>
                <a:gd name="T6" fmla="*/ 43 w 56"/>
                <a:gd name="T7" fmla="*/ 56 h 56"/>
                <a:gd name="T8" fmla="*/ 0 w 56"/>
                <a:gd name="T9" fmla="*/ 1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0" y="13"/>
                  </a:moveTo>
                  <a:lnTo>
                    <a:pt x="14" y="0"/>
                  </a:lnTo>
                  <a:lnTo>
                    <a:pt x="56" y="42"/>
                  </a:lnTo>
                  <a:lnTo>
                    <a:pt x="43" y="56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37" name="组合 2736"/>
          <p:cNvGrpSpPr/>
          <p:nvPr/>
        </p:nvGrpSpPr>
        <p:grpSpPr>
          <a:xfrm>
            <a:off x="8185086" y="4209871"/>
            <a:ext cx="480000" cy="406956"/>
            <a:chOff x="8185086" y="4209871"/>
            <a:chExt cx="480000" cy="406956"/>
          </a:xfrm>
        </p:grpSpPr>
        <p:sp>
          <p:nvSpPr>
            <p:cNvPr id="2202" name="Freeform 506"/>
            <p:cNvSpPr>
              <a:spLocks/>
            </p:cNvSpPr>
            <p:nvPr/>
          </p:nvSpPr>
          <p:spPr bwMode="auto">
            <a:xfrm>
              <a:off x="8362478" y="4366392"/>
              <a:ext cx="125217" cy="62609"/>
            </a:xfrm>
            <a:custGeom>
              <a:avLst/>
              <a:gdLst>
                <a:gd name="T0" fmla="*/ 0 w 36"/>
                <a:gd name="T1" fmla="*/ 18 h 18"/>
                <a:gd name="T2" fmla="*/ 18 w 36"/>
                <a:gd name="T3" fmla="*/ 0 h 18"/>
                <a:gd name="T4" fmla="*/ 36 w 36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8">
                  <a:moveTo>
                    <a:pt x="0" y="18"/>
                  </a:moveTo>
                  <a:lnTo>
                    <a:pt x="18" y="0"/>
                  </a:lnTo>
                  <a:lnTo>
                    <a:pt x="36" y="18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3" name="Line 507"/>
            <p:cNvSpPr>
              <a:spLocks noChangeShapeType="1"/>
            </p:cNvSpPr>
            <p:nvPr/>
          </p:nvSpPr>
          <p:spPr bwMode="auto">
            <a:xfrm>
              <a:off x="8425087" y="4366392"/>
              <a:ext cx="0" cy="250435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4" name="Freeform 508"/>
            <p:cNvSpPr>
              <a:spLocks/>
            </p:cNvSpPr>
            <p:nvPr/>
          </p:nvSpPr>
          <p:spPr bwMode="auto">
            <a:xfrm>
              <a:off x="8185086" y="4209871"/>
              <a:ext cx="480000" cy="281740"/>
            </a:xfrm>
            <a:custGeom>
              <a:avLst/>
              <a:gdLst>
                <a:gd name="T0" fmla="*/ 51 w 138"/>
                <a:gd name="T1" fmla="*/ 81 h 81"/>
                <a:gd name="T2" fmla="*/ 0 w 138"/>
                <a:gd name="T3" fmla="*/ 81 h 81"/>
                <a:gd name="T4" fmla="*/ 0 w 138"/>
                <a:gd name="T5" fmla="*/ 0 h 81"/>
                <a:gd name="T6" fmla="*/ 138 w 138"/>
                <a:gd name="T7" fmla="*/ 0 h 81"/>
                <a:gd name="T8" fmla="*/ 138 w 138"/>
                <a:gd name="T9" fmla="*/ 81 h 81"/>
                <a:gd name="T10" fmla="*/ 87 w 138"/>
                <a:gd name="T1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81">
                  <a:moveTo>
                    <a:pt x="51" y="81"/>
                  </a:moveTo>
                  <a:lnTo>
                    <a:pt x="0" y="81"/>
                  </a:lnTo>
                  <a:lnTo>
                    <a:pt x="0" y="0"/>
                  </a:lnTo>
                  <a:lnTo>
                    <a:pt x="138" y="0"/>
                  </a:lnTo>
                  <a:lnTo>
                    <a:pt x="138" y="81"/>
                  </a:lnTo>
                  <a:lnTo>
                    <a:pt x="87" y="81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36" name="组合 2735"/>
          <p:cNvGrpSpPr/>
          <p:nvPr/>
        </p:nvGrpSpPr>
        <p:grpSpPr>
          <a:xfrm>
            <a:off x="9179868" y="4209871"/>
            <a:ext cx="483479" cy="406956"/>
            <a:chOff x="9179868" y="4209871"/>
            <a:chExt cx="483479" cy="406956"/>
          </a:xfrm>
        </p:grpSpPr>
        <p:sp>
          <p:nvSpPr>
            <p:cNvPr id="2205" name="Freeform 509"/>
            <p:cNvSpPr>
              <a:spLocks/>
            </p:cNvSpPr>
            <p:nvPr/>
          </p:nvSpPr>
          <p:spPr bwMode="auto">
            <a:xfrm>
              <a:off x="9357261" y="4554218"/>
              <a:ext cx="125217" cy="62609"/>
            </a:xfrm>
            <a:custGeom>
              <a:avLst/>
              <a:gdLst>
                <a:gd name="T0" fmla="*/ 36 w 36"/>
                <a:gd name="T1" fmla="*/ 0 h 18"/>
                <a:gd name="T2" fmla="*/ 18 w 36"/>
                <a:gd name="T3" fmla="*/ 18 h 18"/>
                <a:gd name="T4" fmla="*/ 0 w 36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8">
                  <a:moveTo>
                    <a:pt x="36" y="0"/>
                  </a:moveTo>
                  <a:lnTo>
                    <a:pt x="18" y="18"/>
                  </a:lnTo>
                  <a:lnTo>
                    <a:pt x="0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6" name="Line 510"/>
            <p:cNvSpPr>
              <a:spLocks noChangeShapeType="1"/>
            </p:cNvSpPr>
            <p:nvPr/>
          </p:nvSpPr>
          <p:spPr bwMode="auto">
            <a:xfrm flipV="1">
              <a:off x="9419869" y="4366392"/>
              <a:ext cx="0" cy="250435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7" name="Freeform 511"/>
            <p:cNvSpPr>
              <a:spLocks/>
            </p:cNvSpPr>
            <p:nvPr/>
          </p:nvSpPr>
          <p:spPr bwMode="auto">
            <a:xfrm>
              <a:off x="9179868" y="4209871"/>
              <a:ext cx="483479" cy="281740"/>
            </a:xfrm>
            <a:custGeom>
              <a:avLst/>
              <a:gdLst>
                <a:gd name="T0" fmla="*/ 51 w 139"/>
                <a:gd name="T1" fmla="*/ 81 h 81"/>
                <a:gd name="T2" fmla="*/ 0 w 139"/>
                <a:gd name="T3" fmla="*/ 81 h 81"/>
                <a:gd name="T4" fmla="*/ 0 w 139"/>
                <a:gd name="T5" fmla="*/ 0 h 81"/>
                <a:gd name="T6" fmla="*/ 139 w 139"/>
                <a:gd name="T7" fmla="*/ 0 h 81"/>
                <a:gd name="T8" fmla="*/ 139 w 139"/>
                <a:gd name="T9" fmla="*/ 81 h 81"/>
                <a:gd name="T10" fmla="*/ 87 w 139"/>
                <a:gd name="T11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" h="81">
                  <a:moveTo>
                    <a:pt x="51" y="81"/>
                  </a:moveTo>
                  <a:lnTo>
                    <a:pt x="0" y="81"/>
                  </a:lnTo>
                  <a:lnTo>
                    <a:pt x="0" y="0"/>
                  </a:lnTo>
                  <a:lnTo>
                    <a:pt x="139" y="0"/>
                  </a:lnTo>
                  <a:lnTo>
                    <a:pt x="139" y="81"/>
                  </a:lnTo>
                  <a:lnTo>
                    <a:pt x="87" y="81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35" name="组合 2734"/>
          <p:cNvGrpSpPr/>
          <p:nvPr/>
        </p:nvGrpSpPr>
        <p:grpSpPr>
          <a:xfrm>
            <a:off x="219870" y="5208131"/>
            <a:ext cx="483479" cy="403480"/>
            <a:chOff x="219870" y="5208131"/>
            <a:chExt cx="483479" cy="403480"/>
          </a:xfrm>
        </p:grpSpPr>
        <p:sp>
          <p:nvSpPr>
            <p:cNvPr id="2208" name="Line 512"/>
            <p:cNvSpPr>
              <a:spLocks noChangeShapeType="1"/>
            </p:cNvSpPr>
            <p:nvPr/>
          </p:nvSpPr>
          <p:spPr bwMode="auto">
            <a:xfrm flipH="1">
              <a:off x="352044" y="5239436"/>
              <a:ext cx="219131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9" name="Freeform 513"/>
            <p:cNvSpPr>
              <a:spLocks/>
            </p:cNvSpPr>
            <p:nvPr/>
          </p:nvSpPr>
          <p:spPr bwMode="auto">
            <a:xfrm>
              <a:off x="219870" y="5239436"/>
              <a:ext cx="483479" cy="372175"/>
            </a:xfrm>
            <a:custGeom>
              <a:avLst/>
              <a:gdLst>
                <a:gd name="T0" fmla="*/ 25 w 139"/>
                <a:gd name="T1" fmla="*/ 0 h 107"/>
                <a:gd name="T2" fmla="*/ 0 w 139"/>
                <a:gd name="T3" fmla="*/ 0 h 107"/>
                <a:gd name="T4" fmla="*/ 0 w 139"/>
                <a:gd name="T5" fmla="*/ 107 h 107"/>
                <a:gd name="T6" fmla="*/ 139 w 139"/>
                <a:gd name="T7" fmla="*/ 107 h 107"/>
                <a:gd name="T8" fmla="*/ 139 w 139"/>
                <a:gd name="T9" fmla="*/ 0 h 107"/>
                <a:gd name="T10" fmla="*/ 114 w 139"/>
                <a:gd name="T1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" h="107">
                  <a:moveTo>
                    <a:pt x="25" y="0"/>
                  </a:moveTo>
                  <a:lnTo>
                    <a:pt x="0" y="0"/>
                  </a:lnTo>
                  <a:lnTo>
                    <a:pt x="0" y="107"/>
                  </a:lnTo>
                  <a:lnTo>
                    <a:pt x="139" y="107"/>
                  </a:lnTo>
                  <a:lnTo>
                    <a:pt x="139" y="0"/>
                  </a:lnTo>
                  <a:lnTo>
                    <a:pt x="114" y="0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0" name="Rectangle 514"/>
            <p:cNvSpPr>
              <a:spLocks noChangeArrowheads="1"/>
            </p:cNvSpPr>
            <p:nvPr/>
          </p:nvSpPr>
          <p:spPr bwMode="auto">
            <a:xfrm>
              <a:off x="306828" y="5208131"/>
              <a:ext cx="45218" cy="59132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1" name="Rectangle 515"/>
            <p:cNvSpPr>
              <a:spLocks noChangeArrowheads="1"/>
            </p:cNvSpPr>
            <p:nvPr/>
          </p:nvSpPr>
          <p:spPr bwMode="auto">
            <a:xfrm>
              <a:off x="571175" y="5208131"/>
              <a:ext cx="45218" cy="59132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2" name="Rectangle 516"/>
            <p:cNvSpPr>
              <a:spLocks noChangeArrowheads="1"/>
            </p:cNvSpPr>
            <p:nvPr/>
          </p:nvSpPr>
          <p:spPr bwMode="auto">
            <a:xfrm>
              <a:off x="289435" y="5347261"/>
              <a:ext cx="76522" cy="76522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3" name="Rectangle 517"/>
            <p:cNvSpPr>
              <a:spLocks noChangeArrowheads="1"/>
            </p:cNvSpPr>
            <p:nvPr/>
          </p:nvSpPr>
          <p:spPr bwMode="auto">
            <a:xfrm>
              <a:off x="289435" y="5486392"/>
              <a:ext cx="76522" cy="76522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4" name="Rectangle 518"/>
            <p:cNvSpPr>
              <a:spLocks noChangeArrowheads="1"/>
            </p:cNvSpPr>
            <p:nvPr/>
          </p:nvSpPr>
          <p:spPr bwMode="auto">
            <a:xfrm>
              <a:off x="553783" y="5347261"/>
              <a:ext cx="76522" cy="76522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5" name="Rectangle 519"/>
            <p:cNvSpPr>
              <a:spLocks noChangeArrowheads="1"/>
            </p:cNvSpPr>
            <p:nvPr/>
          </p:nvSpPr>
          <p:spPr bwMode="auto">
            <a:xfrm>
              <a:off x="553783" y="5486392"/>
              <a:ext cx="76522" cy="76522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6" name="Rectangle 520"/>
            <p:cNvSpPr>
              <a:spLocks noChangeArrowheads="1"/>
            </p:cNvSpPr>
            <p:nvPr/>
          </p:nvSpPr>
          <p:spPr bwMode="auto">
            <a:xfrm>
              <a:off x="421609" y="5347261"/>
              <a:ext cx="76522" cy="76522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7" name="Rectangle 521"/>
            <p:cNvSpPr>
              <a:spLocks noChangeArrowheads="1"/>
            </p:cNvSpPr>
            <p:nvPr/>
          </p:nvSpPr>
          <p:spPr bwMode="auto">
            <a:xfrm>
              <a:off x="421609" y="5486392"/>
              <a:ext cx="76522" cy="76522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8" name="Line 522"/>
            <p:cNvSpPr>
              <a:spLocks noChangeShapeType="1"/>
            </p:cNvSpPr>
            <p:nvPr/>
          </p:nvSpPr>
          <p:spPr bwMode="auto">
            <a:xfrm>
              <a:off x="219870" y="5298565"/>
              <a:ext cx="483479" cy="0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34" name="组合 2733"/>
          <p:cNvGrpSpPr/>
          <p:nvPr/>
        </p:nvGrpSpPr>
        <p:grpSpPr>
          <a:xfrm>
            <a:off x="1339870" y="5166392"/>
            <a:ext cx="233045" cy="490435"/>
            <a:chOff x="1339870" y="5166392"/>
            <a:chExt cx="233045" cy="490435"/>
          </a:xfrm>
        </p:grpSpPr>
        <p:sp>
          <p:nvSpPr>
            <p:cNvPr id="2219" name="Oval 523"/>
            <p:cNvSpPr>
              <a:spLocks noChangeArrowheads="1"/>
            </p:cNvSpPr>
            <p:nvPr/>
          </p:nvSpPr>
          <p:spPr bwMode="auto">
            <a:xfrm>
              <a:off x="1339870" y="5166392"/>
              <a:ext cx="233045" cy="233045"/>
            </a:xfrm>
            <a:prstGeom prst="ellips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0" name="Freeform 524"/>
            <p:cNvSpPr>
              <a:spLocks/>
            </p:cNvSpPr>
            <p:nvPr/>
          </p:nvSpPr>
          <p:spPr bwMode="auto">
            <a:xfrm>
              <a:off x="1378132" y="5208131"/>
              <a:ext cx="76522" cy="76522"/>
            </a:xfrm>
            <a:custGeom>
              <a:avLst/>
              <a:gdLst>
                <a:gd name="T0" fmla="*/ 0 w 40"/>
                <a:gd name="T1" fmla="*/ 40 h 40"/>
                <a:gd name="T2" fmla="*/ 40 w 40"/>
                <a:gd name="T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0" h="40">
                  <a:moveTo>
                    <a:pt x="0" y="40"/>
                  </a:moveTo>
                  <a:cubicBezTo>
                    <a:pt x="0" y="18"/>
                    <a:pt x="18" y="0"/>
                    <a:pt x="40" y="0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1" name="Line 525"/>
            <p:cNvSpPr>
              <a:spLocks noChangeShapeType="1"/>
            </p:cNvSpPr>
            <p:nvPr/>
          </p:nvSpPr>
          <p:spPr bwMode="auto">
            <a:xfrm flipV="1">
              <a:off x="1454653" y="5399436"/>
              <a:ext cx="0" cy="257391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33" name="组合 2732"/>
          <p:cNvGrpSpPr/>
          <p:nvPr/>
        </p:nvGrpSpPr>
        <p:grpSpPr>
          <a:xfrm>
            <a:off x="2320739" y="5166392"/>
            <a:ext cx="264348" cy="490435"/>
            <a:chOff x="2320739" y="5166392"/>
            <a:chExt cx="264348" cy="490435"/>
          </a:xfrm>
        </p:grpSpPr>
        <p:sp>
          <p:nvSpPr>
            <p:cNvPr id="2222" name="Line 526"/>
            <p:cNvSpPr>
              <a:spLocks noChangeShapeType="1"/>
            </p:cNvSpPr>
            <p:nvPr/>
          </p:nvSpPr>
          <p:spPr bwMode="auto">
            <a:xfrm flipV="1">
              <a:off x="2452913" y="5441175"/>
              <a:ext cx="0" cy="21565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3" name="Freeform 527"/>
            <p:cNvSpPr>
              <a:spLocks/>
            </p:cNvSpPr>
            <p:nvPr/>
          </p:nvSpPr>
          <p:spPr bwMode="auto">
            <a:xfrm>
              <a:off x="2320739" y="5166392"/>
              <a:ext cx="132174" cy="274784"/>
            </a:xfrm>
            <a:custGeom>
              <a:avLst/>
              <a:gdLst>
                <a:gd name="T0" fmla="*/ 38 w 38"/>
                <a:gd name="T1" fmla="*/ 0 h 79"/>
                <a:gd name="T2" fmla="*/ 15 w 38"/>
                <a:gd name="T3" fmla="*/ 0 h 79"/>
                <a:gd name="T4" fmla="*/ 15 w 38"/>
                <a:gd name="T5" fmla="*/ 9 h 79"/>
                <a:gd name="T6" fmla="*/ 27 w 38"/>
                <a:gd name="T7" fmla="*/ 18 h 79"/>
                <a:gd name="T8" fmla="*/ 22 w 38"/>
                <a:gd name="T9" fmla="*/ 56 h 79"/>
                <a:gd name="T10" fmla="*/ 2 w 38"/>
                <a:gd name="T11" fmla="*/ 65 h 79"/>
                <a:gd name="T12" fmla="*/ 0 w 38"/>
                <a:gd name="T13" fmla="*/ 79 h 79"/>
                <a:gd name="T14" fmla="*/ 38 w 38"/>
                <a:gd name="T1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79">
                  <a:moveTo>
                    <a:pt x="38" y="0"/>
                  </a:moveTo>
                  <a:lnTo>
                    <a:pt x="15" y="0"/>
                  </a:lnTo>
                  <a:lnTo>
                    <a:pt x="15" y="9"/>
                  </a:lnTo>
                  <a:lnTo>
                    <a:pt x="27" y="18"/>
                  </a:lnTo>
                  <a:lnTo>
                    <a:pt x="22" y="56"/>
                  </a:lnTo>
                  <a:lnTo>
                    <a:pt x="2" y="65"/>
                  </a:lnTo>
                  <a:lnTo>
                    <a:pt x="0" y="79"/>
                  </a:lnTo>
                  <a:lnTo>
                    <a:pt x="38" y="79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4" name="Freeform 528"/>
            <p:cNvSpPr>
              <a:spLocks/>
            </p:cNvSpPr>
            <p:nvPr/>
          </p:nvSpPr>
          <p:spPr bwMode="auto">
            <a:xfrm>
              <a:off x="2452913" y="5166392"/>
              <a:ext cx="132174" cy="274784"/>
            </a:xfrm>
            <a:custGeom>
              <a:avLst/>
              <a:gdLst>
                <a:gd name="T0" fmla="*/ 0 w 38"/>
                <a:gd name="T1" fmla="*/ 0 h 79"/>
                <a:gd name="T2" fmla="*/ 22 w 38"/>
                <a:gd name="T3" fmla="*/ 0 h 79"/>
                <a:gd name="T4" fmla="*/ 22 w 38"/>
                <a:gd name="T5" fmla="*/ 9 h 79"/>
                <a:gd name="T6" fmla="*/ 11 w 38"/>
                <a:gd name="T7" fmla="*/ 18 h 79"/>
                <a:gd name="T8" fmla="*/ 15 w 38"/>
                <a:gd name="T9" fmla="*/ 56 h 79"/>
                <a:gd name="T10" fmla="*/ 35 w 38"/>
                <a:gd name="T11" fmla="*/ 65 h 79"/>
                <a:gd name="T12" fmla="*/ 38 w 38"/>
                <a:gd name="T13" fmla="*/ 79 h 79"/>
                <a:gd name="T14" fmla="*/ 0 w 38"/>
                <a:gd name="T1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79">
                  <a:moveTo>
                    <a:pt x="0" y="0"/>
                  </a:moveTo>
                  <a:lnTo>
                    <a:pt x="22" y="0"/>
                  </a:lnTo>
                  <a:lnTo>
                    <a:pt x="22" y="9"/>
                  </a:lnTo>
                  <a:lnTo>
                    <a:pt x="11" y="18"/>
                  </a:lnTo>
                  <a:lnTo>
                    <a:pt x="15" y="56"/>
                  </a:lnTo>
                  <a:lnTo>
                    <a:pt x="35" y="65"/>
                  </a:lnTo>
                  <a:lnTo>
                    <a:pt x="38" y="79"/>
                  </a:lnTo>
                  <a:lnTo>
                    <a:pt x="0" y="79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225" name="Freeform 529"/>
          <p:cNvSpPr>
            <a:spLocks/>
          </p:cNvSpPr>
          <p:nvPr/>
        </p:nvSpPr>
        <p:spPr bwMode="auto">
          <a:xfrm>
            <a:off x="3339870" y="5166392"/>
            <a:ext cx="215652" cy="476523"/>
          </a:xfrm>
          <a:custGeom>
            <a:avLst/>
            <a:gdLst>
              <a:gd name="T0" fmla="*/ 0 w 62"/>
              <a:gd name="T1" fmla="*/ 0 h 137"/>
              <a:gd name="T2" fmla="*/ 62 w 62"/>
              <a:gd name="T3" fmla="*/ 0 h 137"/>
              <a:gd name="T4" fmla="*/ 62 w 62"/>
              <a:gd name="T5" fmla="*/ 137 h 137"/>
              <a:gd name="T6" fmla="*/ 31 w 62"/>
              <a:gd name="T7" fmla="*/ 106 h 137"/>
              <a:gd name="T8" fmla="*/ 0 w 62"/>
              <a:gd name="T9" fmla="*/ 137 h 137"/>
              <a:gd name="T10" fmla="*/ 0 w 62"/>
              <a:gd name="T11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2" h="137">
                <a:moveTo>
                  <a:pt x="0" y="0"/>
                </a:moveTo>
                <a:lnTo>
                  <a:pt x="62" y="0"/>
                </a:lnTo>
                <a:lnTo>
                  <a:pt x="62" y="137"/>
                </a:lnTo>
                <a:lnTo>
                  <a:pt x="31" y="106"/>
                </a:lnTo>
                <a:lnTo>
                  <a:pt x="0" y="137"/>
                </a:lnTo>
                <a:lnTo>
                  <a:pt x="0" y="0"/>
                </a:lnTo>
                <a:close/>
              </a:path>
            </a:pathLst>
          </a:custGeom>
          <a:noFill/>
          <a:ln w="6350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732" name="组合 2731"/>
          <p:cNvGrpSpPr/>
          <p:nvPr/>
        </p:nvGrpSpPr>
        <p:grpSpPr>
          <a:xfrm>
            <a:off x="4285957" y="5159435"/>
            <a:ext cx="320000" cy="497392"/>
            <a:chOff x="4285957" y="5159435"/>
            <a:chExt cx="320000" cy="497392"/>
          </a:xfrm>
        </p:grpSpPr>
        <p:sp>
          <p:nvSpPr>
            <p:cNvPr id="2226" name="Line 530"/>
            <p:cNvSpPr>
              <a:spLocks noChangeShapeType="1"/>
            </p:cNvSpPr>
            <p:nvPr/>
          </p:nvSpPr>
          <p:spPr bwMode="auto">
            <a:xfrm>
              <a:off x="4285957" y="5159435"/>
              <a:ext cx="0" cy="49739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7" name="Freeform 531"/>
            <p:cNvSpPr>
              <a:spLocks/>
            </p:cNvSpPr>
            <p:nvPr/>
          </p:nvSpPr>
          <p:spPr bwMode="auto">
            <a:xfrm>
              <a:off x="4285957" y="5208131"/>
              <a:ext cx="320000" cy="184349"/>
            </a:xfrm>
            <a:custGeom>
              <a:avLst/>
              <a:gdLst>
                <a:gd name="T0" fmla="*/ 0 w 92"/>
                <a:gd name="T1" fmla="*/ 0 h 53"/>
                <a:gd name="T2" fmla="*/ 92 w 92"/>
                <a:gd name="T3" fmla="*/ 0 h 53"/>
                <a:gd name="T4" fmla="*/ 79 w 92"/>
                <a:gd name="T5" fmla="*/ 26 h 53"/>
                <a:gd name="T6" fmla="*/ 92 w 92"/>
                <a:gd name="T7" fmla="*/ 53 h 53"/>
                <a:gd name="T8" fmla="*/ 0 w 9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53">
                  <a:moveTo>
                    <a:pt x="0" y="0"/>
                  </a:moveTo>
                  <a:lnTo>
                    <a:pt x="92" y="0"/>
                  </a:lnTo>
                  <a:lnTo>
                    <a:pt x="79" y="26"/>
                  </a:lnTo>
                  <a:lnTo>
                    <a:pt x="92" y="53"/>
                  </a:lnTo>
                  <a:lnTo>
                    <a:pt x="0" y="53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31" name="组合 2730"/>
          <p:cNvGrpSpPr/>
          <p:nvPr/>
        </p:nvGrpSpPr>
        <p:grpSpPr>
          <a:xfrm>
            <a:off x="5242478" y="5159435"/>
            <a:ext cx="389567" cy="497392"/>
            <a:chOff x="5242478" y="5159435"/>
            <a:chExt cx="389567" cy="497392"/>
          </a:xfrm>
        </p:grpSpPr>
        <p:sp>
          <p:nvSpPr>
            <p:cNvPr id="2228" name="Line 532"/>
            <p:cNvSpPr>
              <a:spLocks noChangeShapeType="1"/>
            </p:cNvSpPr>
            <p:nvPr/>
          </p:nvSpPr>
          <p:spPr bwMode="auto">
            <a:xfrm>
              <a:off x="5242478" y="5159435"/>
              <a:ext cx="0" cy="497392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9" name="Freeform 533"/>
            <p:cNvSpPr>
              <a:spLocks/>
            </p:cNvSpPr>
            <p:nvPr/>
          </p:nvSpPr>
          <p:spPr bwMode="auto">
            <a:xfrm>
              <a:off x="5392044" y="5208131"/>
              <a:ext cx="240001" cy="222609"/>
            </a:xfrm>
            <a:custGeom>
              <a:avLst/>
              <a:gdLst>
                <a:gd name="T0" fmla="*/ 13 w 69"/>
                <a:gd name="T1" fmla="*/ 0 h 64"/>
                <a:gd name="T2" fmla="*/ 0 w 69"/>
                <a:gd name="T3" fmla="*/ 11 h 64"/>
                <a:gd name="T4" fmla="*/ 0 w 69"/>
                <a:gd name="T5" fmla="*/ 64 h 64"/>
                <a:gd name="T6" fmla="*/ 69 w 69"/>
                <a:gd name="T7" fmla="*/ 64 h 64"/>
                <a:gd name="T8" fmla="*/ 56 w 69"/>
                <a:gd name="T9" fmla="*/ 38 h 64"/>
                <a:gd name="T10" fmla="*/ 69 w 69"/>
                <a:gd name="T11" fmla="*/ 11 h 64"/>
                <a:gd name="T12" fmla="*/ 0 w 69"/>
                <a:gd name="T13" fmla="*/ 1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4">
                  <a:moveTo>
                    <a:pt x="13" y="0"/>
                  </a:moveTo>
                  <a:lnTo>
                    <a:pt x="0" y="11"/>
                  </a:lnTo>
                  <a:lnTo>
                    <a:pt x="0" y="64"/>
                  </a:lnTo>
                  <a:lnTo>
                    <a:pt x="69" y="64"/>
                  </a:lnTo>
                  <a:lnTo>
                    <a:pt x="56" y="38"/>
                  </a:lnTo>
                  <a:lnTo>
                    <a:pt x="69" y="11"/>
                  </a:lnTo>
                  <a:lnTo>
                    <a:pt x="0" y="11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0" name="Freeform 534"/>
            <p:cNvSpPr>
              <a:spLocks/>
            </p:cNvSpPr>
            <p:nvPr/>
          </p:nvSpPr>
          <p:spPr bwMode="auto">
            <a:xfrm>
              <a:off x="5242478" y="5208131"/>
              <a:ext cx="194783" cy="184349"/>
            </a:xfrm>
            <a:custGeom>
              <a:avLst/>
              <a:gdLst>
                <a:gd name="T0" fmla="*/ 43 w 56"/>
                <a:gd name="T1" fmla="*/ 53 h 53"/>
                <a:gd name="T2" fmla="*/ 0 w 56"/>
                <a:gd name="T3" fmla="*/ 53 h 53"/>
                <a:gd name="T4" fmla="*/ 0 w 56"/>
                <a:gd name="T5" fmla="*/ 0 h 53"/>
                <a:gd name="T6" fmla="*/ 56 w 56"/>
                <a:gd name="T7" fmla="*/ 0 h 53"/>
                <a:gd name="T8" fmla="*/ 56 w 56"/>
                <a:gd name="T9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3">
                  <a:moveTo>
                    <a:pt x="43" y="53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56" y="0"/>
                  </a:lnTo>
                  <a:lnTo>
                    <a:pt x="56" y="11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30" name="组合 2729"/>
          <p:cNvGrpSpPr/>
          <p:nvPr/>
        </p:nvGrpSpPr>
        <p:grpSpPr>
          <a:xfrm>
            <a:off x="6192044" y="5322914"/>
            <a:ext cx="483479" cy="187826"/>
            <a:chOff x="6192044" y="5322914"/>
            <a:chExt cx="483479" cy="187826"/>
          </a:xfrm>
        </p:grpSpPr>
        <p:sp>
          <p:nvSpPr>
            <p:cNvPr id="2231" name="Rectangle 535"/>
            <p:cNvSpPr>
              <a:spLocks noChangeArrowheads="1"/>
            </p:cNvSpPr>
            <p:nvPr/>
          </p:nvSpPr>
          <p:spPr bwMode="auto">
            <a:xfrm>
              <a:off x="6192044" y="5322914"/>
              <a:ext cx="452174" cy="187826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2" name="Freeform 536"/>
            <p:cNvSpPr>
              <a:spLocks/>
            </p:cNvSpPr>
            <p:nvPr/>
          </p:nvSpPr>
          <p:spPr bwMode="auto">
            <a:xfrm>
              <a:off x="6644218" y="5371610"/>
              <a:ext cx="31305" cy="90435"/>
            </a:xfrm>
            <a:custGeom>
              <a:avLst/>
              <a:gdLst>
                <a:gd name="T0" fmla="*/ 0 w 9"/>
                <a:gd name="T1" fmla="*/ 0 h 26"/>
                <a:gd name="T2" fmla="*/ 9 w 9"/>
                <a:gd name="T3" fmla="*/ 0 h 26"/>
                <a:gd name="T4" fmla="*/ 9 w 9"/>
                <a:gd name="T5" fmla="*/ 26 h 26"/>
                <a:gd name="T6" fmla="*/ 0 w 9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0" y="0"/>
                  </a:moveTo>
                  <a:lnTo>
                    <a:pt x="9" y="0"/>
                  </a:lnTo>
                  <a:lnTo>
                    <a:pt x="9" y="26"/>
                  </a:lnTo>
                  <a:lnTo>
                    <a:pt x="0" y="26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3" name="Freeform 537"/>
            <p:cNvSpPr>
              <a:spLocks/>
            </p:cNvSpPr>
            <p:nvPr/>
          </p:nvSpPr>
          <p:spPr bwMode="auto">
            <a:xfrm>
              <a:off x="6223347" y="5354218"/>
              <a:ext cx="100871" cy="125217"/>
            </a:xfrm>
            <a:custGeom>
              <a:avLst/>
              <a:gdLst>
                <a:gd name="T0" fmla="*/ 29 w 29"/>
                <a:gd name="T1" fmla="*/ 36 h 36"/>
                <a:gd name="T2" fmla="*/ 0 w 29"/>
                <a:gd name="T3" fmla="*/ 36 h 36"/>
                <a:gd name="T4" fmla="*/ 0 w 29"/>
                <a:gd name="T5" fmla="*/ 0 h 36"/>
                <a:gd name="T6" fmla="*/ 20 w 29"/>
                <a:gd name="T7" fmla="*/ 0 h 36"/>
                <a:gd name="T8" fmla="*/ 29 w 29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6">
                  <a:moveTo>
                    <a:pt x="29" y="36"/>
                  </a:moveTo>
                  <a:lnTo>
                    <a:pt x="0" y="36"/>
                  </a:lnTo>
                  <a:lnTo>
                    <a:pt x="0" y="0"/>
                  </a:lnTo>
                  <a:lnTo>
                    <a:pt x="20" y="0"/>
                  </a:lnTo>
                  <a:lnTo>
                    <a:pt x="29" y="36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29" name="组合 2728"/>
          <p:cNvGrpSpPr/>
          <p:nvPr/>
        </p:nvGrpSpPr>
        <p:grpSpPr>
          <a:xfrm>
            <a:off x="7190303" y="5322914"/>
            <a:ext cx="480002" cy="187826"/>
            <a:chOff x="7190303" y="5322914"/>
            <a:chExt cx="480002" cy="187826"/>
          </a:xfrm>
        </p:grpSpPr>
        <p:sp>
          <p:nvSpPr>
            <p:cNvPr id="2234" name="Rectangle 538"/>
            <p:cNvSpPr>
              <a:spLocks noChangeArrowheads="1"/>
            </p:cNvSpPr>
            <p:nvPr/>
          </p:nvSpPr>
          <p:spPr bwMode="auto">
            <a:xfrm>
              <a:off x="7190303" y="5322914"/>
              <a:ext cx="448697" cy="187826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5" name="Freeform 539"/>
            <p:cNvSpPr>
              <a:spLocks/>
            </p:cNvSpPr>
            <p:nvPr/>
          </p:nvSpPr>
          <p:spPr bwMode="auto">
            <a:xfrm>
              <a:off x="7639000" y="5371610"/>
              <a:ext cx="31305" cy="90435"/>
            </a:xfrm>
            <a:custGeom>
              <a:avLst/>
              <a:gdLst>
                <a:gd name="T0" fmla="*/ 0 w 9"/>
                <a:gd name="T1" fmla="*/ 0 h 26"/>
                <a:gd name="T2" fmla="*/ 9 w 9"/>
                <a:gd name="T3" fmla="*/ 0 h 26"/>
                <a:gd name="T4" fmla="*/ 9 w 9"/>
                <a:gd name="T5" fmla="*/ 26 h 26"/>
                <a:gd name="T6" fmla="*/ 0 w 9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0" y="0"/>
                  </a:moveTo>
                  <a:lnTo>
                    <a:pt x="9" y="0"/>
                  </a:lnTo>
                  <a:lnTo>
                    <a:pt x="9" y="26"/>
                  </a:lnTo>
                  <a:lnTo>
                    <a:pt x="0" y="26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6" name="Freeform 540"/>
            <p:cNvSpPr>
              <a:spLocks/>
            </p:cNvSpPr>
            <p:nvPr/>
          </p:nvSpPr>
          <p:spPr bwMode="auto">
            <a:xfrm>
              <a:off x="7218129" y="5354218"/>
              <a:ext cx="219131" cy="125217"/>
            </a:xfrm>
            <a:custGeom>
              <a:avLst/>
              <a:gdLst>
                <a:gd name="T0" fmla="*/ 63 w 63"/>
                <a:gd name="T1" fmla="*/ 36 h 36"/>
                <a:gd name="T2" fmla="*/ 0 w 63"/>
                <a:gd name="T3" fmla="*/ 36 h 36"/>
                <a:gd name="T4" fmla="*/ 0 w 63"/>
                <a:gd name="T5" fmla="*/ 0 h 36"/>
                <a:gd name="T6" fmla="*/ 54 w 63"/>
                <a:gd name="T7" fmla="*/ 0 h 36"/>
                <a:gd name="T8" fmla="*/ 63 w 63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36">
                  <a:moveTo>
                    <a:pt x="63" y="36"/>
                  </a:moveTo>
                  <a:lnTo>
                    <a:pt x="0" y="36"/>
                  </a:lnTo>
                  <a:lnTo>
                    <a:pt x="0" y="0"/>
                  </a:lnTo>
                  <a:lnTo>
                    <a:pt x="54" y="0"/>
                  </a:lnTo>
                  <a:lnTo>
                    <a:pt x="63" y="36"/>
                  </a:ln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28" name="组合 2727"/>
          <p:cNvGrpSpPr/>
          <p:nvPr/>
        </p:nvGrpSpPr>
        <p:grpSpPr>
          <a:xfrm>
            <a:off x="8185086" y="5322914"/>
            <a:ext cx="480001" cy="187826"/>
            <a:chOff x="8185086" y="5322914"/>
            <a:chExt cx="480001" cy="187826"/>
          </a:xfrm>
        </p:grpSpPr>
        <p:sp>
          <p:nvSpPr>
            <p:cNvPr id="2237" name="Rectangle 541"/>
            <p:cNvSpPr>
              <a:spLocks noChangeArrowheads="1"/>
            </p:cNvSpPr>
            <p:nvPr/>
          </p:nvSpPr>
          <p:spPr bwMode="auto">
            <a:xfrm>
              <a:off x="8185086" y="5322914"/>
              <a:ext cx="448697" cy="187826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8" name="Freeform 542"/>
            <p:cNvSpPr>
              <a:spLocks/>
            </p:cNvSpPr>
            <p:nvPr/>
          </p:nvSpPr>
          <p:spPr bwMode="auto">
            <a:xfrm>
              <a:off x="8633782" y="5371610"/>
              <a:ext cx="31305" cy="90435"/>
            </a:xfrm>
            <a:custGeom>
              <a:avLst/>
              <a:gdLst>
                <a:gd name="T0" fmla="*/ 0 w 9"/>
                <a:gd name="T1" fmla="*/ 0 h 26"/>
                <a:gd name="T2" fmla="*/ 9 w 9"/>
                <a:gd name="T3" fmla="*/ 0 h 26"/>
                <a:gd name="T4" fmla="*/ 9 w 9"/>
                <a:gd name="T5" fmla="*/ 26 h 26"/>
                <a:gd name="T6" fmla="*/ 0 w 9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0" y="0"/>
                  </a:moveTo>
                  <a:lnTo>
                    <a:pt x="9" y="0"/>
                  </a:lnTo>
                  <a:lnTo>
                    <a:pt x="9" y="26"/>
                  </a:lnTo>
                  <a:lnTo>
                    <a:pt x="0" y="26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9" name="Rectangle 543"/>
            <p:cNvSpPr>
              <a:spLocks noChangeArrowheads="1"/>
            </p:cNvSpPr>
            <p:nvPr/>
          </p:nvSpPr>
          <p:spPr bwMode="auto">
            <a:xfrm>
              <a:off x="8216391" y="5354218"/>
              <a:ext cx="389565" cy="125217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27" name="组合 2726"/>
          <p:cNvGrpSpPr/>
          <p:nvPr/>
        </p:nvGrpSpPr>
        <p:grpSpPr>
          <a:xfrm>
            <a:off x="9179868" y="5322914"/>
            <a:ext cx="483479" cy="187826"/>
            <a:chOff x="9179868" y="5322914"/>
            <a:chExt cx="483479" cy="187826"/>
          </a:xfrm>
        </p:grpSpPr>
        <p:sp>
          <p:nvSpPr>
            <p:cNvPr id="2240" name="Rectangle 544"/>
            <p:cNvSpPr>
              <a:spLocks noChangeArrowheads="1"/>
            </p:cNvSpPr>
            <p:nvPr/>
          </p:nvSpPr>
          <p:spPr bwMode="auto">
            <a:xfrm>
              <a:off x="9179868" y="5322914"/>
              <a:ext cx="452174" cy="187826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1" name="Freeform 545"/>
            <p:cNvSpPr>
              <a:spLocks/>
            </p:cNvSpPr>
            <p:nvPr/>
          </p:nvSpPr>
          <p:spPr bwMode="auto">
            <a:xfrm>
              <a:off x="9632042" y="5371610"/>
              <a:ext cx="31305" cy="90435"/>
            </a:xfrm>
            <a:custGeom>
              <a:avLst/>
              <a:gdLst>
                <a:gd name="T0" fmla="*/ 0 w 9"/>
                <a:gd name="T1" fmla="*/ 0 h 26"/>
                <a:gd name="T2" fmla="*/ 9 w 9"/>
                <a:gd name="T3" fmla="*/ 0 h 26"/>
                <a:gd name="T4" fmla="*/ 9 w 9"/>
                <a:gd name="T5" fmla="*/ 26 h 26"/>
                <a:gd name="T6" fmla="*/ 0 w 9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0" y="0"/>
                  </a:moveTo>
                  <a:lnTo>
                    <a:pt x="9" y="0"/>
                  </a:lnTo>
                  <a:lnTo>
                    <a:pt x="9" y="26"/>
                  </a:lnTo>
                  <a:lnTo>
                    <a:pt x="0" y="26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2" name="Rectangle 546"/>
            <p:cNvSpPr>
              <a:spLocks noChangeArrowheads="1"/>
            </p:cNvSpPr>
            <p:nvPr/>
          </p:nvSpPr>
          <p:spPr bwMode="auto">
            <a:xfrm>
              <a:off x="9211174" y="5354218"/>
              <a:ext cx="389565" cy="125217"/>
            </a:xfrm>
            <a:prstGeom prst="rect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3" name="Freeform 547"/>
            <p:cNvSpPr>
              <a:spLocks/>
            </p:cNvSpPr>
            <p:nvPr/>
          </p:nvSpPr>
          <p:spPr bwMode="auto">
            <a:xfrm>
              <a:off x="9343348" y="5392480"/>
              <a:ext cx="107827" cy="48696"/>
            </a:xfrm>
            <a:custGeom>
              <a:avLst/>
              <a:gdLst>
                <a:gd name="T0" fmla="*/ 0 w 31"/>
                <a:gd name="T1" fmla="*/ 7 h 14"/>
                <a:gd name="T2" fmla="*/ 16 w 31"/>
                <a:gd name="T3" fmla="*/ 0 h 14"/>
                <a:gd name="T4" fmla="*/ 16 w 31"/>
                <a:gd name="T5" fmla="*/ 14 h 14"/>
                <a:gd name="T6" fmla="*/ 31 w 31"/>
                <a:gd name="T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4">
                  <a:moveTo>
                    <a:pt x="0" y="7"/>
                  </a:moveTo>
                  <a:lnTo>
                    <a:pt x="16" y="0"/>
                  </a:lnTo>
                  <a:lnTo>
                    <a:pt x="16" y="14"/>
                  </a:lnTo>
                  <a:lnTo>
                    <a:pt x="31" y="7"/>
                  </a:ln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171174" y="6140304"/>
            <a:ext cx="528696" cy="528696"/>
            <a:chOff x="6171174" y="6140304"/>
            <a:chExt cx="528696" cy="528696"/>
          </a:xfrm>
        </p:grpSpPr>
        <p:sp>
          <p:nvSpPr>
            <p:cNvPr id="2244" name="Freeform 548"/>
            <p:cNvSpPr>
              <a:spLocks/>
            </p:cNvSpPr>
            <p:nvPr/>
          </p:nvSpPr>
          <p:spPr bwMode="auto">
            <a:xfrm>
              <a:off x="6171174" y="6140304"/>
              <a:ext cx="528696" cy="528696"/>
            </a:xfrm>
            <a:custGeom>
              <a:avLst/>
              <a:gdLst>
                <a:gd name="T0" fmla="*/ 224 w 272"/>
                <a:gd name="T1" fmla="*/ 48 h 272"/>
                <a:gd name="T2" fmla="*/ 224 w 272"/>
                <a:gd name="T3" fmla="*/ 224 h 272"/>
                <a:gd name="T4" fmla="*/ 48 w 272"/>
                <a:gd name="T5" fmla="*/ 224 h 272"/>
                <a:gd name="T6" fmla="*/ 48 w 272"/>
                <a:gd name="T7" fmla="*/ 48 h 272"/>
                <a:gd name="T8" fmla="*/ 224 w 272"/>
                <a:gd name="T9" fmla="*/ 4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272">
                  <a:moveTo>
                    <a:pt x="224" y="48"/>
                  </a:moveTo>
                  <a:cubicBezTo>
                    <a:pt x="272" y="97"/>
                    <a:pt x="272" y="175"/>
                    <a:pt x="224" y="224"/>
                  </a:cubicBezTo>
                  <a:cubicBezTo>
                    <a:pt x="175" y="272"/>
                    <a:pt x="97" y="272"/>
                    <a:pt x="48" y="224"/>
                  </a:cubicBezTo>
                  <a:cubicBezTo>
                    <a:pt x="0" y="175"/>
                    <a:pt x="0" y="97"/>
                    <a:pt x="48" y="48"/>
                  </a:cubicBezTo>
                  <a:cubicBezTo>
                    <a:pt x="97" y="0"/>
                    <a:pt x="175" y="0"/>
                    <a:pt x="224" y="48"/>
                  </a:cubicBez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5" name="Freeform 549"/>
            <p:cNvSpPr>
              <a:spLocks/>
            </p:cNvSpPr>
            <p:nvPr/>
          </p:nvSpPr>
          <p:spPr bwMode="auto">
            <a:xfrm>
              <a:off x="6435522" y="6286391"/>
              <a:ext cx="0" cy="173913"/>
            </a:xfrm>
            <a:custGeom>
              <a:avLst/>
              <a:gdLst>
                <a:gd name="T0" fmla="*/ 0 h 50"/>
                <a:gd name="T1" fmla="*/ 50 h 50"/>
                <a:gd name="T2" fmla="*/ 0 h 50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0">
                  <a:moveTo>
                    <a:pt x="0" y="0"/>
                  </a:move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6" name="Line 550"/>
            <p:cNvSpPr>
              <a:spLocks noChangeShapeType="1"/>
            </p:cNvSpPr>
            <p:nvPr/>
          </p:nvSpPr>
          <p:spPr bwMode="auto">
            <a:xfrm>
              <a:off x="6435522" y="6286391"/>
              <a:ext cx="0" cy="173913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7" name="Freeform 551"/>
            <p:cNvSpPr>
              <a:spLocks/>
            </p:cNvSpPr>
            <p:nvPr/>
          </p:nvSpPr>
          <p:spPr bwMode="auto">
            <a:xfrm>
              <a:off x="6435522" y="6491610"/>
              <a:ext cx="0" cy="27826"/>
            </a:xfrm>
            <a:custGeom>
              <a:avLst/>
              <a:gdLst>
                <a:gd name="T0" fmla="*/ 0 h 8"/>
                <a:gd name="T1" fmla="*/ 8 h 8"/>
                <a:gd name="T2" fmla="*/ 0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8" name="Line 552"/>
            <p:cNvSpPr>
              <a:spLocks noChangeShapeType="1"/>
            </p:cNvSpPr>
            <p:nvPr/>
          </p:nvSpPr>
          <p:spPr bwMode="auto">
            <a:xfrm>
              <a:off x="6435522" y="6491610"/>
              <a:ext cx="0" cy="27826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7165957" y="6140304"/>
            <a:ext cx="528696" cy="528696"/>
            <a:chOff x="7165957" y="6140304"/>
            <a:chExt cx="528696" cy="528696"/>
          </a:xfrm>
        </p:grpSpPr>
        <p:sp>
          <p:nvSpPr>
            <p:cNvPr id="2249" name="Freeform 553"/>
            <p:cNvSpPr>
              <a:spLocks/>
            </p:cNvSpPr>
            <p:nvPr/>
          </p:nvSpPr>
          <p:spPr bwMode="auto">
            <a:xfrm>
              <a:off x="7165957" y="6140304"/>
              <a:ext cx="528696" cy="528696"/>
            </a:xfrm>
            <a:custGeom>
              <a:avLst/>
              <a:gdLst>
                <a:gd name="T0" fmla="*/ 224 w 272"/>
                <a:gd name="T1" fmla="*/ 48 h 272"/>
                <a:gd name="T2" fmla="*/ 224 w 272"/>
                <a:gd name="T3" fmla="*/ 224 h 272"/>
                <a:gd name="T4" fmla="*/ 48 w 272"/>
                <a:gd name="T5" fmla="*/ 224 h 272"/>
                <a:gd name="T6" fmla="*/ 48 w 272"/>
                <a:gd name="T7" fmla="*/ 48 h 272"/>
                <a:gd name="T8" fmla="*/ 224 w 272"/>
                <a:gd name="T9" fmla="*/ 4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272">
                  <a:moveTo>
                    <a:pt x="224" y="48"/>
                  </a:moveTo>
                  <a:cubicBezTo>
                    <a:pt x="272" y="97"/>
                    <a:pt x="272" y="175"/>
                    <a:pt x="224" y="224"/>
                  </a:cubicBezTo>
                  <a:cubicBezTo>
                    <a:pt x="175" y="272"/>
                    <a:pt x="97" y="272"/>
                    <a:pt x="48" y="224"/>
                  </a:cubicBezTo>
                  <a:cubicBezTo>
                    <a:pt x="0" y="175"/>
                    <a:pt x="0" y="97"/>
                    <a:pt x="48" y="48"/>
                  </a:cubicBezTo>
                  <a:cubicBezTo>
                    <a:pt x="97" y="0"/>
                    <a:pt x="175" y="0"/>
                    <a:pt x="224" y="48"/>
                  </a:cubicBez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0" name="Freeform 554"/>
            <p:cNvSpPr>
              <a:spLocks/>
            </p:cNvSpPr>
            <p:nvPr/>
          </p:nvSpPr>
          <p:spPr bwMode="auto">
            <a:xfrm>
              <a:off x="7412912" y="6491610"/>
              <a:ext cx="0" cy="27826"/>
            </a:xfrm>
            <a:custGeom>
              <a:avLst/>
              <a:gdLst>
                <a:gd name="T0" fmla="*/ 0 h 8"/>
                <a:gd name="T1" fmla="*/ 8 h 8"/>
                <a:gd name="T2" fmla="*/ 0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1" name="Line 555"/>
            <p:cNvSpPr>
              <a:spLocks noChangeShapeType="1"/>
            </p:cNvSpPr>
            <p:nvPr/>
          </p:nvSpPr>
          <p:spPr bwMode="auto">
            <a:xfrm>
              <a:off x="7412912" y="6491610"/>
              <a:ext cx="0" cy="27826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2" name="Freeform 556"/>
            <p:cNvSpPr>
              <a:spLocks/>
            </p:cNvSpPr>
            <p:nvPr/>
          </p:nvSpPr>
          <p:spPr bwMode="auto">
            <a:xfrm>
              <a:off x="7367696" y="6279435"/>
              <a:ext cx="125217" cy="180870"/>
            </a:xfrm>
            <a:custGeom>
              <a:avLst/>
              <a:gdLst>
                <a:gd name="T0" fmla="*/ 0 w 64"/>
                <a:gd name="T1" fmla="*/ 20 h 92"/>
                <a:gd name="T2" fmla="*/ 32 w 64"/>
                <a:gd name="T3" fmla="*/ 0 h 92"/>
                <a:gd name="T4" fmla="*/ 64 w 64"/>
                <a:gd name="T5" fmla="*/ 28 h 92"/>
                <a:gd name="T6" fmla="*/ 40 w 64"/>
                <a:gd name="T7" fmla="*/ 56 h 92"/>
                <a:gd name="T8" fmla="*/ 24 w 64"/>
                <a:gd name="T9" fmla="*/ 88 h 92"/>
                <a:gd name="T10" fmla="*/ 24 w 64"/>
                <a:gd name="T11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92">
                  <a:moveTo>
                    <a:pt x="0" y="20"/>
                  </a:moveTo>
                  <a:cubicBezTo>
                    <a:pt x="0" y="8"/>
                    <a:pt x="8" y="0"/>
                    <a:pt x="32" y="0"/>
                  </a:cubicBezTo>
                  <a:cubicBezTo>
                    <a:pt x="52" y="0"/>
                    <a:pt x="64" y="12"/>
                    <a:pt x="64" y="28"/>
                  </a:cubicBezTo>
                  <a:cubicBezTo>
                    <a:pt x="64" y="44"/>
                    <a:pt x="40" y="56"/>
                    <a:pt x="40" y="56"/>
                  </a:cubicBezTo>
                  <a:cubicBezTo>
                    <a:pt x="40" y="56"/>
                    <a:pt x="24" y="64"/>
                    <a:pt x="24" y="88"/>
                  </a:cubicBezTo>
                  <a:cubicBezTo>
                    <a:pt x="24" y="92"/>
                    <a:pt x="24" y="92"/>
                    <a:pt x="24" y="92"/>
                  </a:cubicBezTo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253" name="Freeform 557"/>
          <p:cNvSpPr>
            <a:spLocks/>
          </p:cNvSpPr>
          <p:nvPr/>
        </p:nvSpPr>
        <p:spPr bwMode="auto">
          <a:xfrm>
            <a:off x="8160739" y="6140304"/>
            <a:ext cx="528696" cy="528696"/>
          </a:xfrm>
          <a:custGeom>
            <a:avLst/>
            <a:gdLst>
              <a:gd name="T0" fmla="*/ 224 w 272"/>
              <a:gd name="T1" fmla="*/ 48 h 272"/>
              <a:gd name="T2" fmla="*/ 224 w 272"/>
              <a:gd name="T3" fmla="*/ 224 h 272"/>
              <a:gd name="T4" fmla="*/ 48 w 272"/>
              <a:gd name="T5" fmla="*/ 224 h 272"/>
              <a:gd name="T6" fmla="*/ 48 w 272"/>
              <a:gd name="T7" fmla="*/ 48 h 272"/>
              <a:gd name="T8" fmla="*/ 224 w 272"/>
              <a:gd name="T9" fmla="*/ 48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2" h="272">
                <a:moveTo>
                  <a:pt x="224" y="48"/>
                </a:moveTo>
                <a:cubicBezTo>
                  <a:pt x="272" y="97"/>
                  <a:pt x="272" y="175"/>
                  <a:pt x="224" y="224"/>
                </a:cubicBezTo>
                <a:cubicBezTo>
                  <a:pt x="175" y="272"/>
                  <a:pt x="97" y="272"/>
                  <a:pt x="48" y="224"/>
                </a:cubicBezTo>
                <a:cubicBezTo>
                  <a:pt x="0" y="175"/>
                  <a:pt x="0" y="97"/>
                  <a:pt x="48" y="48"/>
                </a:cubicBezTo>
                <a:cubicBezTo>
                  <a:pt x="97" y="0"/>
                  <a:pt x="175" y="0"/>
                  <a:pt x="224" y="48"/>
                </a:cubicBezTo>
                <a:close/>
              </a:path>
            </a:pathLst>
          </a:custGeom>
          <a:noFill/>
          <a:ln w="6350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4" name="Line 558"/>
          <p:cNvSpPr>
            <a:spLocks noChangeShapeType="1"/>
          </p:cNvSpPr>
          <p:nvPr/>
        </p:nvSpPr>
        <p:spPr bwMode="auto">
          <a:xfrm>
            <a:off x="8254651" y="6234219"/>
            <a:ext cx="340869" cy="340870"/>
          </a:xfrm>
          <a:prstGeom prst="line">
            <a:avLst/>
          </a:prstGeom>
          <a:noFill/>
          <a:ln w="6350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9155521" y="6140304"/>
            <a:ext cx="528696" cy="528696"/>
            <a:chOff x="4298158" y="2984500"/>
            <a:chExt cx="241300" cy="241300"/>
          </a:xfrm>
        </p:grpSpPr>
        <p:sp>
          <p:nvSpPr>
            <p:cNvPr id="2255" name="Freeform 559"/>
            <p:cNvSpPr>
              <a:spLocks/>
            </p:cNvSpPr>
            <p:nvPr/>
          </p:nvSpPr>
          <p:spPr bwMode="auto">
            <a:xfrm>
              <a:off x="4298158" y="2984500"/>
              <a:ext cx="241300" cy="241300"/>
            </a:xfrm>
            <a:custGeom>
              <a:avLst/>
              <a:gdLst>
                <a:gd name="T0" fmla="*/ 224 w 272"/>
                <a:gd name="T1" fmla="*/ 48 h 272"/>
                <a:gd name="T2" fmla="*/ 224 w 272"/>
                <a:gd name="T3" fmla="*/ 224 h 272"/>
                <a:gd name="T4" fmla="*/ 48 w 272"/>
                <a:gd name="T5" fmla="*/ 224 h 272"/>
                <a:gd name="T6" fmla="*/ 48 w 272"/>
                <a:gd name="T7" fmla="*/ 48 h 272"/>
                <a:gd name="T8" fmla="*/ 224 w 272"/>
                <a:gd name="T9" fmla="*/ 4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272">
                  <a:moveTo>
                    <a:pt x="224" y="48"/>
                  </a:moveTo>
                  <a:cubicBezTo>
                    <a:pt x="272" y="97"/>
                    <a:pt x="272" y="175"/>
                    <a:pt x="224" y="224"/>
                  </a:cubicBezTo>
                  <a:cubicBezTo>
                    <a:pt x="175" y="272"/>
                    <a:pt x="97" y="272"/>
                    <a:pt x="48" y="224"/>
                  </a:cubicBezTo>
                  <a:cubicBezTo>
                    <a:pt x="0" y="175"/>
                    <a:pt x="0" y="97"/>
                    <a:pt x="48" y="48"/>
                  </a:cubicBezTo>
                  <a:cubicBezTo>
                    <a:pt x="97" y="0"/>
                    <a:pt x="175" y="0"/>
                    <a:pt x="224" y="48"/>
                  </a:cubicBezTo>
                  <a:close/>
                </a:path>
              </a:pathLst>
            </a:cu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6" name="Freeform 560"/>
            <p:cNvSpPr>
              <a:spLocks/>
            </p:cNvSpPr>
            <p:nvPr/>
          </p:nvSpPr>
          <p:spPr bwMode="auto">
            <a:xfrm>
              <a:off x="4418808" y="3079750"/>
              <a:ext cx="0" cy="77788"/>
            </a:xfrm>
            <a:custGeom>
              <a:avLst/>
              <a:gdLst>
                <a:gd name="T0" fmla="*/ 49 h 49"/>
                <a:gd name="T1" fmla="*/ 0 h 49"/>
                <a:gd name="T2" fmla="*/ 49 h 4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9">
                  <a:moveTo>
                    <a:pt x="0" y="49"/>
                  </a:moveTo>
                  <a:lnTo>
                    <a:pt x="0" y="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7" name="Line 561"/>
            <p:cNvSpPr>
              <a:spLocks noChangeShapeType="1"/>
            </p:cNvSpPr>
            <p:nvPr/>
          </p:nvSpPr>
          <p:spPr bwMode="auto">
            <a:xfrm flipV="1">
              <a:off x="4418808" y="3079750"/>
              <a:ext cx="0" cy="77788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8" name="Freeform 562"/>
            <p:cNvSpPr>
              <a:spLocks/>
            </p:cNvSpPr>
            <p:nvPr/>
          </p:nvSpPr>
          <p:spPr bwMode="auto">
            <a:xfrm>
              <a:off x="4418808" y="3051175"/>
              <a:ext cx="0" cy="14288"/>
            </a:xfrm>
            <a:custGeom>
              <a:avLst/>
              <a:gdLst>
                <a:gd name="T0" fmla="*/ 9 h 9"/>
                <a:gd name="T1" fmla="*/ 0 h 9"/>
                <a:gd name="T2" fmla="*/ 9 h 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9">
                  <a:moveTo>
                    <a:pt x="0" y="9"/>
                  </a:move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9" name="Line 563"/>
            <p:cNvSpPr>
              <a:spLocks noChangeShapeType="1"/>
            </p:cNvSpPr>
            <p:nvPr/>
          </p:nvSpPr>
          <p:spPr bwMode="auto">
            <a:xfrm flipV="1">
              <a:off x="4418808" y="3051175"/>
              <a:ext cx="0" cy="14288"/>
            </a:xfrm>
            <a:prstGeom prst="line">
              <a:avLst/>
            </a:prstGeom>
            <a:noFill/>
            <a:ln w="63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071883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组合 16"/>
          <p:cNvGrpSpPr>
            <a:grpSpLocks noChangeAspect="1"/>
          </p:cNvGrpSpPr>
          <p:nvPr/>
        </p:nvGrpSpPr>
        <p:grpSpPr>
          <a:xfrm>
            <a:off x="518407" y="730575"/>
            <a:ext cx="5371336" cy="1728000"/>
            <a:chOff x="519112" y="596106"/>
            <a:chExt cx="10969625" cy="3529013"/>
          </a:xfrm>
        </p:grpSpPr>
        <p:grpSp>
          <p:nvGrpSpPr>
            <p:cNvPr id="7" name="组合 6"/>
            <p:cNvGrpSpPr/>
            <p:nvPr/>
          </p:nvGrpSpPr>
          <p:grpSpPr>
            <a:xfrm>
              <a:off x="550862" y="596106"/>
              <a:ext cx="1495425" cy="1365250"/>
              <a:chOff x="550862" y="596106"/>
              <a:chExt cx="1495425" cy="1365250"/>
            </a:xfrm>
          </p:grpSpPr>
          <p:sp>
            <p:nvSpPr>
              <p:cNvPr id="4" name="Freeform 6"/>
              <p:cNvSpPr>
                <a:spLocks noEditPoints="1"/>
              </p:cNvSpPr>
              <p:nvPr/>
            </p:nvSpPr>
            <p:spPr bwMode="auto">
              <a:xfrm>
                <a:off x="550862" y="1583531"/>
                <a:ext cx="1495425" cy="377825"/>
              </a:xfrm>
              <a:custGeom>
                <a:avLst/>
                <a:gdLst>
                  <a:gd name="T0" fmla="*/ 555 w 557"/>
                  <a:gd name="T1" fmla="*/ 113 h 141"/>
                  <a:gd name="T2" fmla="*/ 554 w 557"/>
                  <a:gd name="T3" fmla="*/ 109 h 141"/>
                  <a:gd name="T4" fmla="*/ 513 w 557"/>
                  <a:gd name="T5" fmla="*/ 23 h 141"/>
                  <a:gd name="T6" fmla="*/ 490 w 557"/>
                  <a:gd name="T7" fmla="*/ 0 h 141"/>
                  <a:gd name="T8" fmla="*/ 69 w 557"/>
                  <a:gd name="T9" fmla="*/ 0 h 141"/>
                  <a:gd name="T10" fmla="*/ 46 w 557"/>
                  <a:gd name="T11" fmla="*/ 23 h 141"/>
                  <a:gd name="T12" fmla="*/ 4 w 557"/>
                  <a:gd name="T13" fmla="*/ 109 h 141"/>
                  <a:gd name="T14" fmla="*/ 0 w 557"/>
                  <a:gd name="T15" fmla="*/ 121 h 141"/>
                  <a:gd name="T16" fmla="*/ 22 w 557"/>
                  <a:gd name="T17" fmla="*/ 141 h 141"/>
                  <a:gd name="T18" fmla="*/ 535 w 557"/>
                  <a:gd name="T19" fmla="*/ 141 h 141"/>
                  <a:gd name="T20" fmla="*/ 557 w 557"/>
                  <a:gd name="T21" fmla="*/ 121 h 141"/>
                  <a:gd name="T22" fmla="*/ 555 w 557"/>
                  <a:gd name="T23" fmla="*/ 113 h 141"/>
                  <a:gd name="T24" fmla="*/ 327 w 557"/>
                  <a:gd name="T25" fmla="*/ 128 h 141"/>
                  <a:gd name="T26" fmla="*/ 230 w 557"/>
                  <a:gd name="T27" fmla="*/ 128 h 141"/>
                  <a:gd name="T28" fmla="*/ 225 w 557"/>
                  <a:gd name="T29" fmla="*/ 123 h 141"/>
                  <a:gd name="T30" fmla="*/ 230 w 557"/>
                  <a:gd name="T31" fmla="*/ 118 h 141"/>
                  <a:gd name="T32" fmla="*/ 327 w 557"/>
                  <a:gd name="T33" fmla="*/ 118 h 141"/>
                  <a:gd name="T34" fmla="*/ 332 w 557"/>
                  <a:gd name="T35" fmla="*/ 123 h 141"/>
                  <a:gd name="T36" fmla="*/ 327 w 557"/>
                  <a:gd name="T37" fmla="*/ 12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7" h="141">
                    <a:moveTo>
                      <a:pt x="555" y="113"/>
                    </a:moveTo>
                    <a:cubicBezTo>
                      <a:pt x="555" y="112"/>
                      <a:pt x="555" y="111"/>
                      <a:pt x="554" y="109"/>
                    </a:cubicBezTo>
                    <a:cubicBezTo>
                      <a:pt x="513" y="23"/>
                      <a:pt x="513" y="23"/>
                      <a:pt x="513" y="23"/>
                    </a:cubicBezTo>
                    <a:cubicBezTo>
                      <a:pt x="506" y="9"/>
                      <a:pt x="503" y="0"/>
                      <a:pt x="490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56" y="0"/>
                      <a:pt x="52" y="10"/>
                      <a:pt x="46" y="23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1" y="112"/>
                      <a:pt x="0" y="116"/>
                      <a:pt x="0" y="121"/>
                    </a:cubicBezTo>
                    <a:cubicBezTo>
                      <a:pt x="0" y="132"/>
                      <a:pt x="10" y="141"/>
                      <a:pt x="22" y="141"/>
                    </a:cubicBezTo>
                    <a:cubicBezTo>
                      <a:pt x="535" y="141"/>
                      <a:pt x="535" y="141"/>
                      <a:pt x="535" y="141"/>
                    </a:cubicBezTo>
                    <a:cubicBezTo>
                      <a:pt x="547" y="141"/>
                      <a:pt x="557" y="132"/>
                      <a:pt x="557" y="121"/>
                    </a:cubicBezTo>
                    <a:cubicBezTo>
                      <a:pt x="557" y="118"/>
                      <a:pt x="556" y="115"/>
                      <a:pt x="555" y="113"/>
                    </a:cubicBezTo>
                    <a:close/>
                    <a:moveTo>
                      <a:pt x="327" y="128"/>
                    </a:moveTo>
                    <a:cubicBezTo>
                      <a:pt x="230" y="128"/>
                      <a:pt x="230" y="128"/>
                      <a:pt x="230" y="128"/>
                    </a:cubicBezTo>
                    <a:cubicBezTo>
                      <a:pt x="227" y="128"/>
                      <a:pt x="225" y="126"/>
                      <a:pt x="225" y="123"/>
                    </a:cubicBezTo>
                    <a:cubicBezTo>
                      <a:pt x="225" y="120"/>
                      <a:pt x="227" y="118"/>
                      <a:pt x="230" y="118"/>
                    </a:cubicBezTo>
                    <a:cubicBezTo>
                      <a:pt x="327" y="118"/>
                      <a:pt x="327" y="118"/>
                      <a:pt x="327" y="118"/>
                    </a:cubicBezTo>
                    <a:cubicBezTo>
                      <a:pt x="329" y="118"/>
                      <a:pt x="332" y="120"/>
                      <a:pt x="332" y="123"/>
                    </a:cubicBezTo>
                    <a:cubicBezTo>
                      <a:pt x="332" y="126"/>
                      <a:pt x="329" y="128"/>
                      <a:pt x="327" y="128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7"/>
              <p:cNvSpPr>
                <a:spLocks noEditPoints="1"/>
              </p:cNvSpPr>
              <p:nvPr/>
            </p:nvSpPr>
            <p:spPr bwMode="auto">
              <a:xfrm>
                <a:off x="1063625" y="842169"/>
                <a:ext cx="496888" cy="446088"/>
              </a:xfrm>
              <a:custGeom>
                <a:avLst/>
                <a:gdLst>
                  <a:gd name="T0" fmla="*/ 161 w 185"/>
                  <a:gd name="T1" fmla="*/ 97 h 166"/>
                  <a:gd name="T2" fmla="*/ 47 w 185"/>
                  <a:gd name="T3" fmla="*/ 166 h 166"/>
                  <a:gd name="T4" fmla="*/ 2 w 185"/>
                  <a:gd name="T5" fmla="*/ 111 h 166"/>
                  <a:gd name="T6" fmla="*/ 116 w 185"/>
                  <a:gd name="T7" fmla="*/ 0 h 166"/>
                  <a:gd name="T8" fmla="*/ 146 w 185"/>
                  <a:gd name="T9" fmla="*/ 20 h 166"/>
                  <a:gd name="T10" fmla="*/ 44 w 185"/>
                  <a:gd name="T11" fmla="*/ 98 h 166"/>
                  <a:gd name="T12" fmla="*/ 44 w 185"/>
                  <a:gd name="T13" fmla="*/ 108 h 166"/>
                  <a:gd name="T14" fmla="*/ 70 w 185"/>
                  <a:gd name="T15" fmla="*/ 129 h 166"/>
                  <a:gd name="T16" fmla="*/ 157 w 185"/>
                  <a:gd name="T17" fmla="*/ 81 h 166"/>
                  <a:gd name="T18" fmla="*/ 161 w 185"/>
                  <a:gd name="T19" fmla="*/ 97 h 166"/>
                  <a:gd name="T20" fmla="*/ 109 w 185"/>
                  <a:gd name="T21" fmla="*/ 29 h 166"/>
                  <a:gd name="T22" fmla="*/ 104 w 185"/>
                  <a:gd name="T23" fmla="*/ 24 h 166"/>
                  <a:gd name="T24" fmla="*/ 47 w 185"/>
                  <a:gd name="T25" fmla="*/ 78 h 166"/>
                  <a:gd name="T26" fmla="*/ 109 w 185"/>
                  <a:gd name="T27" fmla="*/ 2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5" h="166">
                    <a:moveTo>
                      <a:pt x="161" y="97"/>
                    </a:moveTo>
                    <a:cubicBezTo>
                      <a:pt x="137" y="128"/>
                      <a:pt x="89" y="166"/>
                      <a:pt x="47" y="166"/>
                    </a:cubicBezTo>
                    <a:cubicBezTo>
                      <a:pt x="17" y="166"/>
                      <a:pt x="2" y="139"/>
                      <a:pt x="2" y="111"/>
                    </a:cubicBezTo>
                    <a:cubicBezTo>
                      <a:pt x="0" y="56"/>
                      <a:pt x="61" y="0"/>
                      <a:pt x="116" y="0"/>
                    </a:cubicBezTo>
                    <a:cubicBezTo>
                      <a:pt x="129" y="0"/>
                      <a:pt x="146" y="3"/>
                      <a:pt x="146" y="20"/>
                    </a:cubicBezTo>
                    <a:cubicBezTo>
                      <a:pt x="146" y="41"/>
                      <a:pt x="125" y="72"/>
                      <a:pt x="44" y="98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2" y="124"/>
                      <a:pt x="56" y="129"/>
                      <a:pt x="70" y="129"/>
                    </a:cubicBezTo>
                    <a:cubicBezTo>
                      <a:pt x="100" y="129"/>
                      <a:pt x="135" y="98"/>
                      <a:pt x="157" y="81"/>
                    </a:cubicBezTo>
                    <a:cubicBezTo>
                      <a:pt x="157" y="81"/>
                      <a:pt x="185" y="65"/>
                      <a:pt x="161" y="97"/>
                    </a:cubicBezTo>
                    <a:close/>
                    <a:moveTo>
                      <a:pt x="109" y="29"/>
                    </a:moveTo>
                    <a:cubicBezTo>
                      <a:pt x="109" y="26"/>
                      <a:pt x="107" y="24"/>
                      <a:pt x="104" y="24"/>
                    </a:cubicBezTo>
                    <a:cubicBezTo>
                      <a:pt x="83" y="30"/>
                      <a:pt x="58" y="50"/>
                      <a:pt x="47" y="78"/>
                    </a:cubicBezTo>
                    <a:cubicBezTo>
                      <a:pt x="84" y="65"/>
                      <a:pt x="109" y="36"/>
                      <a:pt x="109" y="29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8"/>
              <p:cNvSpPr>
                <a:spLocks noEditPoints="1"/>
              </p:cNvSpPr>
              <p:nvPr/>
            </p:nvSpPr>
            <p:spPr bwMode="auto">
              <a:xfrm>
                <a:off x="620712" y="596106"/>
                <a:ext cx="1355725" cy="944563"/>
              </a:xfrm>
              <a:custGeom>
                <a:avLst/>
                <a:gdLst>
                  <a:gd name="T0" fmla="*/ 443 w 505"/>
                  <a:gd name="T1" fmla="*/ 0 h 352"/>
                  <a:gd name="T2" fmla="*/ 62 w 505"/>
                  <a:gd name="T3" fmla="*/ 0 h 352"/>
                  <a:gd name="T4" fmla="*/ 0 w 505"/>
                  <a:gd name="T5" fmla="*/ 62 h 352"/>
                  <a:gd name="T6" fmla="*/ 0 w 505"/>
                  <a:gd name="T7" fmla="*/ 290 h 352"/>
                  <a:gd name="T8" fmla="*/ 62 w 505"/>
                  <a:gd name="T9" fmla="*/ 352 h 352"/>
                  <a:gd name="T10" fmla="*/ 443 w 505"/>
                  <a:gd name="T11" fmla="*/ 352 h 352"/>
                  <a:gd name="T12" fmla="*/ 505 w 505"/>
                  <a:gd name="T13" fmla="*/ 290 h 352"/>
                  <a:gd name="T14" fmla="*/ 505 w 505"/>
                  <a:gd name="T15" fmla="*/ 62 h 352"/>
                  <a:gd name="T16" fmla="*/ 443 w 505"/>
                  <a:gd name="T17" fmla="*/ 0 h 352"/>
                  <a:gd name="T18" fmla="*/ 382 w 505"/>
                  <a:gd name="T19" fmla="*/ 339 h 352"/>
                  <a:gd name="T20" fmla="*/ 332 w 505"/>
                  <a:gd name="T21" fmla="*/ 339 h 352"/>
                  <a:gd name="T22" fmla="*/ 326 w 505"/>
                  <a:gd name="T23" fmla="*/ 333 h 352"/>
                  <a:gd name="T24" fmla="*/ 332 w 505"/>
                  <a:gd name="T25" fmla="*/ 327 h 352"/>
                  <a:gd name="T26" fmla="*/ 382 w 505"/>
                  <a:gd name="T27" fmla="*/ 327 h 352"/>
                  <a:gd name="T28" fmla="*/ 389 w 505"/>
                  <a:gd name="T29" fmla="*/ 333 h 352"/>
                  <a:gd name="T30" fmla="*/ 382 w 505"/>
                  <a:gd name="T31" fmla="*/ 339 h 352"/>
                  <a:gd name="T32" fmla="*/ 403 w 505"/>
                  <a:gd name="T33" fmla="*/ 339 h 352"/>
                  <a:gd name="T34" fmla="*/ 397 w 505"/>
                  <a:gd name="T35" fmla="*/ 333 h 352"/>
                  <a:gd name="T36" fmla="*/ 403 w 505"/>
                  <a:gd name="T37" fmla="*/ 326 h 352"/>
                  <a:gd name="T38" fmla="*/ 410 w 505"/>
                  <a:gd name="T39" fmla="*/ 333 h 352"/>
                  <a:gd name="T40" fmla="*/ 403 w 505"/>
                  <a:gd name="T41" fmla="*/ 339 h 352"/>
                  <a:gd name="T42" fmla="*/ 469 w 505"/>
                  <a:gd name="T43" fmla="*/ 290 h 352"/>
                  <a:gd name="T44" fmla="*/ 443 w 505"/>
                  <a:gd name="T45" fmla="*/ 316 h 352"/>
                  <a:gd name="T46" fmla="*/ 62 w 505"/>
                  <a:gd name="T47" fmla="*/ 316 h 352"/>
                  <a:gd name="T48" fmla="*/ 36 w 505"/>
                  <a:gd name="T49" fmla="*/ 290 h 352"/>
                  <a:gd name="T50" fmla="*/ 36 w 505"/>
                  <a:gd name="T51" fmla="*/ 62 h 352"/>
                  <a:gd name="T52" fmla="*/ 62 w 505"/>
                  <a:gd name="T53" fmla="*/ 36 h 352"/>
                  <a:gd name="T54" fmla="*/ 443 w 505"/>
                  <a:gd name="T55" fmla="*/ 36 h 352"/>
                  <a:gd name="T56" fmla="*/ 469 w 505"/>
                  <a:gd name="T57" fmla="*/ 62 h 352"/>
                  <a:gd name="T58" fmla="*/ 469 w 505"/>
                  <a:gd name="T59" fmla="*/ 290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05" h="352">
                    <a:moveTo>
                      <a:pt x="443" y="0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28" y="0"/>
                      <a:pt x="0" y="28"/>
                      <a:pt x="0" y="62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324"/>
                      <a:pt x="28" y="352"/>
                      <a:pt x="62" y="352"/>
                    </a:cubicBezTo>
                    <a:cubicBezTo>
                      <a:pt x="443" y="352"/>
                      <a:pt x="443" y="352"/>
                      <a:pt x="443" y="352"/>
                    </a:cubicBezTo>
                    <a:cubicBezTo>
                      <a:pt x="477" y="352"/>
                      <a:pt x="505" y="324"/>
                      <a:pt x="505" y="290"/>
                    </a:cubicBezTo>
                    <a:cubicBezTo>
                      <a:pt x="505" y="62"/>
                      <a:pt x="505" y="62"/>
                      <a:pt x="505" y="62"/>
                    </a:cubicBezTo>
                    <a:cubicBezTo>
                      <a:pt x="505" y="28"/>
                      <a:pt x="477" y="0"/>
                      <a:pt x="443" y="0"/>
                    </a:cubicBezTo>
                    <a:close/>
                    <a:moveTo>
                      <a:pt x="382" y="339"/>
                    </a:moveTo>
                    <a:cubicBezTo>
                      <a:pt x="332" y="339"/>
                      <a:pt x="332" y="339"/>
                      <a:pt x="332" y="339"/>
                    </a:cubicBezTo>
                    <a:cubicBezTo>
                      <a:pt x="329" y="339"/>
                      <a:pt x="326" y="336"/>
                      <a:pt x="326" y="333"/>
                    </a:cubicBezTo>
                    <a:cubicBezTo>
                      <a:pt x="326" y="329"/>
                      <a:pt x="329" y="327"/>
                      <a:pt x="332" y="327"/>
                    </a:cubicBezTo>
                    <a:cubicBezTo>
                      <a:pt x="382" y="327"/>
                      <a:pt x="382" y="327"/>
                      <a:pt x="382" y="327"/>
                    </a:cubicBezTo>
                    <a:cubicBezTo>
                      <a:pt x="386" y="327"/>
                      <a:pt x="389" y="329"/>
                      <a:pt x="389" y="333"/>
                    </a:cubicBezTo>
                    <a:cubicBezTo>
                      <a:pt x="389" y="336"/>
                      <a:pt x="386" y="339"/>
                      <a:pt x="382" y="339"/>
                    </a:cubicBezTo>
                    <a:close/>
                    <a:moveTo>
                      <a:pt x="403" y="339"/>
                    </a:moveTo>
                    <a:cubicBezTo>
                      <a:pt x="400" y="339"/>
                      <a:pt x="397" y="337"/>
                      <a:pt x="397" y="333"/>
                    </a:cubicBezTo>
                    <a:cubicBezTo>
                      <a:pt x="397" y="329"/>
                      <a:pt x="400" y="326"/>
                      <a:pt x="403" y="326"/>
                    </a:cubicBezTo>
                    <a:cubicBezTo>
                      <a:pt x="407" y="326"/>
                      <a:pt x="410" y="329"/>
                      <a:pt x="410" y="333"/>
                    </a:cubicBezTo>
                    <a:cubicBezTo>
                      <a:pt x="410" y="337"/>
                      <a:pt x="407" y="339"/>
                      <a:pt x="403" y="339"/>
                    </a:cubicBezTo>
                    <a:close/>
                    <a:moveTo>
                      <a:pt x="469" y="290"/>
                    </a:moveTo>
                    <a:cubicBezTo>
                      <a:pt x="469" y="304"/>
                      <a:pt x="457" y="316"/>
                      <a:pt x="443" y="316"/>
                    </a:cubicBezTo>
                    <a:cubicBezTo>
                      <a:pt x="62" y="316"/>
                      <a:pt x="62" y="316"/>
                      <a:pt x="62" y="316"/>
                    </a:cubicBezTo>
                    <a:cubicBezTo>
                      <a:pt x="48" y="316"/>
                      <a:pt x="36" y="304"/>
                      <a:pt x="36" y="290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48"/>
                      <a:pt x="48" y="36"/>
                      <a:pt x="62" y="36"/>
                    </a:cubicBezTo>
                    <a:cubicBezTo>
                      <a:pt x="443" y="36"/>
                      <a:pt x="443" y="36"/>
                      <a:pt x="443" y="36"/>
                    </a:cubicBezTo>
                    <a:cubicBezTo>
                      <a:pt x="457" y="36"/>
                      <a:pt x="469" y="48"/>
                      <a:pt x="469" y="62"/>
                    </a:cubicBezTo>
                    <a:lnTo>
                      <a:pt x="469" y="290"/>
                    </a:ln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>
              <a:off x="3173412" y="596106"/>
              <a:ext cx="960438" cy="1368425"/>
              <a:chOff x="3173412" y="596106"/>
              <a:chExt cx="960438" cy="1368425"/>
            </a:xfrm>
          </p:grpSpPr>
          <p:sp>
            <p:nvSpPr>
              <p:cNvPr id="153" name="Freeform 9"/>
              <p:cNvSpPr>
                <a:spLocks/>
              </p:cNvSpPr>
              <p:nvPr/>
            </p:nvSpPr>
            <p:spPr bwMode="auto">
              <a:xfrm>
                <a:off x="3586162" y="1178719"/>
                <a:ext cx="193675" cy="214313"/>
              </a:xfrm>
              <a:custGeom>
                <a:avLst/>
                <a:gdLst>
                  <a:gd name="T0" fmla="*/ 61 w 72"/>
                  <a:gd name="T1" fmla="*/ 23 h 80"/>
                  <a:gd name="T2" fmla="*/ 22 w 72"/>
                  <a:gd name="T3" fmla="*/ 6 h 80"/>
                  <a:gd name="T4" fmla="*/ 22 w 72"/>
                  <a:gd name="T5" fmla="*/ 6 h 80"/>
                  <a:gd name="T6" fmla="*/ 6 w 72"/>
                  <a:gd name="T7" fmla="*/ 45 h 80"/>
                  <a:gd name="T8" fmla="*/ 11 w 72"/>
                  <a:gd name="T9" fmla="*/ 58 h 80"/>
                  <a:gd name="T10" fmla="*/ 50 w 72"/>
                  <a:gd name="T11" fmla="*/ 74 h 80"/>
                  <a:gd name="T12" fmla="*/ 50 w 72"/>
                  <a:gd name="T13" fmla="*/ 74 h 80"/>
                  <a:gd name="T14" fmla="*/ 66 w 72"/>
                  <a:gd name="T15" fmla="*/ 35 h 80"/>
                  <a:gd name="T16" fmla="*/ 61 w 72"/>
                  <a:gd name="T17" fmla="*/ 2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80">
                    <a:moveTo>
                      <a:pt x="61" y="23"/>
                    </a:moveTo>
                    <a:cubicBezTo>
                      <a:pt x="54" y="7"/>
                      <a:pt x="37" y="0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7" y="13"/>
                      <a:pt x="0" y="30"/>
                      <a:pt x="6" y="45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7" y="73"/>
                      <a:pt x="35" y="80"/>
                      <a:pt x="50" y="74"/>
                    </a:cubicBezTo>
                    <a:cubicBezTo>
                      <a:pt x="50" y="74"/>
                      <a:pt x="50" y="74"/>
                      <a:pt x="50" y="74"/>
                    </a:cubicBezTo>
                    <a:cubicBezTo>
                      <a:pt x="65" y="68"/>
                      <a:pt x="72" y="50"/>
                      <a:pt x="66" y="35"/>
                    </a:cubicBezTo>
                    <a:lnTo>
                      <a:pt x="61" y="23"/>
                    </a:ln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0"/>
              <p:cNvSpPr>
                <a:spLocks/>
              </p:cNvSpPr>
              <p:nvPr/>
            </p:nvSpPr>
            <p:spPr bwMode="auto">
              <a:xfrm>
                <a:off x="3173412" y="640556"/>
                <a:ext cx="866775" cy="838200"/>
              </a:xfrm>
              <a:custGeom>
                <a:avLst/>
                <a:gdLst>
                  <a:gd name="T0" fmla="*/ 323 w 323"/>
                  <a:gd name="T1" fmla="*/ 208 h 312"/>
                  <a:gd name="T2" fmla="*/ 321 w 323"/>
                  <a:gd name="T3" fmla="*/ 208 h 312"/>
                  <a:gd name="T4" fmla="*/ 223 w 323"/>
                  <a:gd name="T5" fmla="*/ 216 h 312"/>
                  <a:gd name="T6" fmla="*/ 172 w 323"/>
                  <a:gd name="T7" fmla="*/ 198 h 312"/>
                  <a:gd name="T8" fmla="*/ 150 w 323"/>
                  <a:gd name="T9" fmla="*/ 247 h 312"/>
                  <a:gd name="T10" fmla="*/ 74 w 323"/>
                  <a:gd name="T11" fmla="*/ 309 h 312"/>
                  <a:gd name="T12" fmla="*/ 73 w 323"/>
                  <a:gd name="T13" fmla="*/ 312 h 312"/>
                  <a:gd name="T14" fmla="*/ 67 w 323"/>
                  <a:gd name="T15" fmla="*/ 299 h 312"/>
                  <a:gd name="T16" fmla="*/ 28 w 323"/>
                  <a:gd name="T17" fmla="*/ 207 h 312"/>
                  <a:gd name="T18" fmla="*/ 102 w 323"/>
                  <a:gd name="T19" fmla="*/ 28 h 312"/>
                  <a:gd name="T20" fmla="*/ 280 w 323"/>
                  <a:gd name="T21" fmla="*/ 102 h 312"/>
                  <a:gd name="T22" fmla="*/ 319 w 323"/>
                  <a:gd name="T23" fmla="*/ 195 h 312"/>
                  <a:gd name="T24" fmla="*/ 323 w 323"/>
                  <a:gd name="T25" fmla="*/ 208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3" h="312">
                    <a:moveTo>
                      <a:pt x="323" y="208"/>
                    </a:moveTo>
                    <a:cubicBezTo>
                      <a:pt x="322" y="208"/>
                      <a:pt x="322" y="208"/>
                      <a:pt x="321" y="208"/>
                    </a:cubicBezTo>
                    <a:cubicBezTo>
                      <a:pt x="292" y="204"/>
                      <a:pt x="258" y="207"/>
                      <a:pt x="223" y="216"/>
                    </a:cubicBezTo>
                    <a:cubicBezTo>
                      <a:pt x="214" y="198"/>
                      <a:pt x="192" y="190"/>
                      <a:pt x="172" y="198"/>
                    </a:cubicBezTo>
                    <a:cubicBezTo>
                      <a:pt x="153" y="206"/>
                      <a:pt x="143" y="227"/>
                      <a:pt x="150" y="247"/>
                    </a:cubicBezTo>
                    <a:cubicBezTo>
                      <a:pt x="118" y="265"/>
                      <a:pt x="92" y="286"/>
                      <a:pt x="74" y="309"/>
                    </a:cubicBezTo>
                    <a:cubicBezTo>
                      <a:pt x="74" y="310"/>
                      <a:pt x="73" y="311"/>
                      <a:pt x="73" y="312"/>
                    </a:cubicBezTo>
                    <a:cubicBezTo>
                      <a:pt x="70" y="308"/>
                      <a:pt x="68" y="303"/>
                      <a:pt x="67" y="299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0" y="137"/>
                      <a:pt x="33" y="57"/>
                      <a:pt x="102" y="28"/>
                    </a:cubicBezTo>
                    <a:cubicBezTo>
                      <a:pt x="172" y="0"/>
                      <a:pt x="252" y="33"/>
                      <a:pt x="280" y="102"/>
                    </a:cubicBezTo>
                    <a:cubicBezTo>
                      <a:pt x="319" y="195"/>
                      <a:pt x="319" y="195"/>
                      <a:pt x="319" y="195"/>
                    </a:cubicBezTo>
                    <a:cubicBezTo>
                      <a:pt x="320" y="199"/>
                      <a:pt x="322" y="204"/>
                      <a:pt x="323" y="208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1"/>
              <p:cNvSpPr>
                <a:spLocks/>
              </p:cNvSpPr>
              <p:nvPr/>
            </p:nvSpPr>
            <p:spPr bwMode="auto">
              <a:xfrm>
                <a:off x="3752850" y="1234281"/>
                <a:ext cx="325438" cy="400050"/>
              </a:xfrm>
              <a:custGeom>
                <a:avLst/>
                <a:gdLst>
                  <a:gd name="T0" fmla="*/ 14 w 121"/>
                  <a:gd name="T1" fmla="*/ 12 h 149"/>
                  <a:gd name="T2" fmla="*/ 14 w 121"/>
                  <a:gd name="T3" fmla="*/ 11 h 149"/>
                  <a:gd name="T4" fmla="*/ 103 w 121"/>
                  <a:gd name="T5" fmla="*/ 3 h 149"/>
                  <a:gd name="T6" fmla="*/ 111 w 121"/>
                  <a:gd name="T7" fmla="*/ 4 h 149"/>
                  <a:gd name="T8" fmla="*/ 36 w 121"/>
                  <a:gd name="T9" fmla="*/ 149 h 149"/>
                  <a:gd name="T10" fmla="*/ 0 w 121"/>
                  <a:gd name="T11" fmla="*/ 60 h 149"/>
                  <a:gd name="T12" fmla="*/ 14 w 121"/>
                  <a:gd name="T13" fmla="*/ 1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49">
                    <a:moveTo>
                      <a:pt x="14" y="12"/>
                    </a:moveTo>
                    <a:cubicBezTo>
                      <a:pt x="14" y="11"/>
                      <a:pt x="14" y="11"/>
                      <a:pt x="14" y="11"/>
                    </a:cubicBezTo>
                    <a:cubicBezTo>
                      <a:pt x="46" y="2"/>
                      <a:pt x="77" y="0"/>
                      <a:pt x="103" y="3"/>
                    </a:cubicBezTo>
                    <a:cubicBezTo>
                      <a:pt x="106" y="3"/>
                      <a:pt x="108" y="4"/>
                      <a:pt x="111" y="4"/>
                    </a:cubicBezTo>
                    <a:cubicBezTo>
                      <a:pt x="121" y="63"/>
                      <a:pt x="91" y="122"/>
                      <a:pt x="36" y="149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15" y="50"/>
                      <a:pt x="22" y="30"/>
                      <a:pt x="14" y="12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2"/>
              <p:cNvSpPr>
                <a:spLocks/>
              </p:cNvSpPr>
              <p:nvPr/>
            </p:nvSpPr>
            <p:spPr bwMode="auto">
              <a:xfrm>
                <a:off x="3392487" y="1343819"/>
                <a:ext cx="417513" cy="360363"/>
              </a:xfrm>
              <a:custGeom>
                <a:avLst/>
                <a:gdLst>
                  <a:gd name="T0" fmla="*/ 74 w 155"/>
                  <a:gd name="T1" fmla="*/ 0 h 134"/>
                  <a:gd name="T2" fmla="*/ 74 w 155"/>
                  <a:gd name="T3" fmla="*/ 2 h 134"/>
                  <a:gd name="T4" fmla="*/ 119 w 155"/>
                  <a:gd name="T5" fmla="*/ 26 h 134"/>
                  <a:gd name="T6" fmla="*/ 155 w 155"/>
                  <a:gd name="T7" fmla="*/ 114 h 134"/>
                  <a:gd name="T8" fmla="*/ 0 w 155"/>
                  <a:gd name="T9" fmla="*/ 65 h 134"/>
                  <a:gd name="T10" fmla="*/ 5 w 155"/>
                  <a:gd name="T11" fmla="*/ 58 h 134"/>
                  <a:gd name="T12" fmla="*/ 74 w 155"/>
                  <a:gd name="T1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134">
                    <a:moveTo>
                      <a:pt x="74" y="0"/>
                    </a:moveTo>
                    <a:cubicBezTo>
                      <a:pt x="74" y="2"/>
                      <a:pt x="74" y="2"/>
                      <a:pt x="74" y="2"/>
                    </a:cubicBezTo>
                    <a:cubicBezTo>
                      <a:pt x="82" y="19"/>
                      <a:pt x="100" y="29"/>
                      <a:pt x="119" y="26"/>
                    </a:cubicBezTo>
                    <a:cubicBezTo>
                      <a:pt x="155" y="114"/>
                      <a:pt x="155" y="114"/>
                      <a:pt x="155" y="114"/>
                    </a:cubicBezTo>
                    <a:cubicBezTo>
                      <a:pt x="97" y="134"/>
                      <a:pt x="35" y="113"/>
                      <a:pt x="0" y="65"/>
                    </a:cubicBezTo>
                    <a:cubicBezTo>
                      <a:pt x="2" y="62"/>
                      <a:pt x="3" y="60"/>
                      <a:pt x="5" y="58"/>
                    </a:cubicBezTo>
                    <a:cubicBezTo>
                      <a:pt x="21" y="37"/>
                      <a:pt x="45" y="17"/>
                      <a:pt x="74" y="0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13"/>
              <p:cNvSpPr>
                <a:spLocks/>
              </p:cNvSpPr>
              <p:nvPr/>
            </p:nvSpPr>
            <p:spPr bwMode="auto">
              <a:xfrm>
                <a:off x="3178175" y="1647031"/>
                <a:ext cx="784225" cy="317500"/>
              </a:xfrm>
              <a:custGeom>
                <a:avLst/>
                <a:gdLst>
                  <a:gd name="T0" fmla="*/ 21 w 292"/>
                  <a:gd name="T1" fmla="*/ 106 h 118"/>
                  <a:gd name="T2" fmla="*/ 28 w 292"/>
                  <a:gd name="T3" fmla="*/ 90 h 118"/>
                  <a:gd name="T4" fmla="*/ 28 w 292"/>
                  <a:gd name="T5" fmla="*/ 90 h 118"/>
                  <a:gd name="T6" fmla="*/ 24 w 292"/>
                  <a:gd name="T7" fmla="*/ 66 h 118"/>
                  <a:gd name="T8" fmla="*/ 24 w 292"/>
                  <a:gd name="T9" fmla="*/ 66 h 118"/>
                  <a:gd name="T10" fmla="*/ 77 w 292"/>
                  <a:gd name="T11" fmla="*/ 25 h 118"/>
                  <a:gd name="T12" fmla="*/ 77 w 292"/>
                  <a:gd name="T13" fmla="*/ 25 h 118"/>
                  <a:gd name="T14" fmla="*/ 140 w 292"/>
                  <a:gd name="T15" fmla="*/ 54 h 118"/>
                  <a:gd name="T16" fmla="*/ 140 w 292"/>
                  <a:gd name="T17" fmla="*/ 54 h 118"/>
                  <a:gd name="T18" fmla="*/ 189 w 292"/>
                  <a:gd name="T19" fmla="*/ 94 h 118"/>
                  <a:gd name="T20" fmla="*/ 189 w 292"/>
                  <a:gd name="T21" fmla="*/ 94 h 118"/>
                  <a:gd name="T22" fmla="*/ 240 w 292"/>
                  <a:gd name="T23" fmla="*/ 117 h 118"/>
                  <a:gd name="T24" fmla="*/ 240 w 292"/>
                  <a:gd name="T25" fmla="*/ 117 h 118"/>
                  <a:gd name="T26" fmla="*/ 278 w 292"/>
                  <a:gd name="T27" fmla="*/ 100 h 118"/>
                  <a:gd name="T28" fmla="*/ 278 w 292"/>
                  <a:gd name="T29" fmla="*/ 100 h 118"/>
                  <a:gd name="T30" fmla="*/ 292 w 292"/>
                  <a:gd name="T31" fmla="*/ 69 h 118"/>
                  <a:gd name="T32" fmla="*/ 292 w 292"/>
                  <a:gd name="T33" fmla="*/ 69 h 118"/>
                  <a:gd name="T34" fmla="*/ 279 w 292"/>
                  <a:gd name="T35" fmla="*/ 29 h 118"/>
                  <a:gd name="T36" fmla="*/ 279 w 292"/>
                  <a:gd name="T37" fmla="*/ 29 h 118"/>
                  <a:gd name="T38" fmla="*/ 265 w 292"/>
                  <a:gd name="T39" fmla="*/ 13 h 118"/>
                  <a:gd name="T40" fmla="*/ 265 w 292"/>
                  <a:gd name="T41" fmla="*/ 13 h 118"/>
                  <a:gd name="T42" fmla="*/ 248 w 292"/>
                  <a:gd name="T43" fmla="*/ 14 h 118"/>
                  <a:gd name="T44" fmla="*/ 248 w 292"/>
                  <a:gd name="T45" fmla="*/ 14 h 118"/>
                  <a:gd name="T46" fmla="*/ 249 w 292"/>
                  <a:gd name="T47" fmla="*/ 31 h 118"/>
                  <a:gd name="T48" fmla="*/ 249 w 292"/>
                  <a:gd name="T49" fmla="*/ 31 h 118"/>
                  <a:gd name="T50" fmla="*/ 249 w 292"/>
                  <a:gd name="T51" fmla="*/ 32 h 118"/>
                  <a:gd name="T52" fmla="*/ 249 w 292"/>
                  <a:gd name="T53" fmla="*/ 32 h 118"/>
                  <a:gd name="T54" fmla="*/ 252 w 292"/>
                  <a:gd name="T55" fmla="*/ 34 h 118"/>
                  <a:gd name="T56" fmla="*/ 252 w 292"/>
                  <a:gd name="T57" fmla="*/ 34 h 118"/>
                  <a:gd name="T58" fmla="*/ 259 w 292"/>
                  <a:gd name="T59" fmla="*/ 43 h 118"/>
                  <a:gd name="T60" fmla="*/ 259 w 292"/>
                  <a:gd name="T61" fmla="*/ 43 h 118"/>
                  <a:gd name="T62" fmla="*/ 267 w 292"/>
                  <a:gd name="T63" fmla="*/ 67 h 118"/>
                  <a:gd name="T64" fmla="*/ 267 w 292"/>
                  <a:gd name="T65" fmla="*/ 67 h 118"/>
                  <a:gd name="T66" fmla="*/ 260 w 292"/>
                  <a:gd name="T67" fmla="*/ 84 h 118"/>
                  <a:gd name="T68" fmla="*/ 260 w 292"/>
                  <a:gd name="T69" fmla="*/ 84 h 118"/>
                  <a:gd name="T70" fmla="*/ 241 w 292"/>
                  <a:gd name="T71" fmla="*/ 92 h 118"/>
                  <a:gd name="T72" fmla="*/ 241 w 292"/>
                  <a:gd name="T73" fmla="*/ 92 h 118"/>
                  <a:gd name="T74" fmla="*/ 203 w 292"/>
                  <a:gd name="T75" fmla="*/ 74 h 118"/>
                  <a:gd name="T76" fmla="*/ 203 w 292"/>
                  <a:gd name="T77" fmla="*/ 74 h 118"/>
                  <a:gd name="T78" fmla="*/ 156 w 292"/>
                  <a:gd name="T79" fmla="*/ 35 h 118"/>
                  <a:gd name="T80" fmla="*/ 156 w 292"/>
                  <a:gd name="T81" fmla="*/ 35 h 118"/>
                  <a:gd name="T82" fmla="*/ 78 w 292"/>
                  <a:gd name="T83" fmla="*/ 1 h 118"/>
                  <a:gd name="T84" fmla="*/ 78 w 292"/>
                  <a:gd name="T85" fmla="*/ 1 h 118"/>
                  <a:gd name="T86" fmla="*/ 24 w 292"/>
                  <a:gd name="T87" fmla="*/ 17 h 118"/>
                  <a:gd name="T88" fmla="*/ 24 w 292"/>
                  <a:gd name="T89" fmla="*/ 17 h 118"/>
                  <a:gd name="T90" fmla="*/ 0 w 292"/>
                  <a:gd name="T91" fmla="*/ 65 h 118"/>
                  <a:gd name="T92" fmla="*/ 0 w 292"/>
                  <a:gd name="T93" fmla="*/ 65 h 118"/>
                  <a:gd name="T94" fmla="*/ 5 w 292"/>
                  <a:gd name="T95" fmla="*/ 99 h 118"/>
                  <a:gd name="T96" fmla="*/ 5 w 292"/>
                  <a:gd name="T97" fmla="*/ 99 h 118"/>
                  <a:gd name="T98" fmla="*/ 16 w 292"/>
                  <a:gd name="T99" fmla="*/ 107 h 118"/>
                  <a:gd name="T100" fmla="*/ 16 w 292"/>
                  <a:gd name="T101" fmla="*/ 107 h 118"/>
                  <a:gd name="T102" fmla="*/ 21 w 292"/>
                  <a:gd name="T103" fmla="*/ 10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92" h="118">
                    <a:moveTo>
                      <a:pt x="21" y="106"/>
                    </a:moveTo>
                    <a:cubicBezTo>
                      <a:pt x="27" y="104"/>
                      <a:pt x="31" y="97"/>
                      <a:pt x="28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5" y="81"/>
                      <a:pt x="24" y="73"/>
                      <a:pt x="24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6" y="41"/>
                      <a:pt x="46" y="24"/>
                      <a:pt x="77" y="25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95" y="26"/>
                      <a:pt x="117" y="34"/>
                      <a:pt x="140" y="54"/>
                    </a:cubicBezTo>
                    <a:cubicBezTo>
                      <a:pt x="140" y="54"/>
                      <a:pt x="140" y="54"/>
                      <a:pt x="140" y="54"/>
                    </a:cubicBezTo>
                    <a:cubicBezTo>
                      <a:pt x="155" y="67"/>
                      <a:pt x="172" y="82"/>
                      <a:pt x="189" y="94"/>
                    </a:cubicBezTo>
                    <a:cubicBezTo>
                      <a:pt x="189" y="94"/>
                      <a:pt x="189" y="94"/>
                      <a:pt x="189" y="94"/>
                    </a:cubicBezTo>
                    <a:cubicBezTo>
                      <a:pt x="205" y="106"/>
                      <a:pt x="222" y="116"/>
                      <a:pt x="240" y="117"/>
                    </a:cubicBezTo>
                    <a:cubicBezTo>
                      <a:pt x="240" y="117"/>
                      <a:pt x="240" y="117"/>
                      <a:pt x="240" y="117"/>
                    </a:cubicBezTo>
                    <a:cubicBezTo>
                      <a:pt x="254" y="118"/>
                      <a:pt x="268" y="112"/>
                      <a:pt x="278" y="100"/>
                    </a:cubicBezTo>
                    <a:cubicBezTo>
                      <a:pt x="278" y="100"/>
                      <a:pt x="278" y="100"/>
                      <a:pt x="278" y="100"/>
                    </a:cubicBezTo>
                    <a:cubicBezTo>
                      <a:pt x="287" y="90"/>
                      <a:pt x="291" y="79"/>
                      <a:pt x="292" y="69"/>
                    </a:cubicBezTo>
                    <a:cubicBezTo>
                      <a:pt x="292" y="69"/>
                      <a:pt x="292" y="69"/>
                      <a:pt x="292" y="69"/>
                    </a:cubicBezTo>
                    <a:cubicBezTo>
                      <a:pt x="292" y="52"/>
                      <a:pt x="285" y="39"/>
                      <a:pt x="279" y="29"/>
                    </a:cubicBezTo>
                    <a:cubicBezTo>
                      <a:pt x="279" y="29"/>
                      <a:pt x="279" y="29"/>
                      <a:pt x="279" y="29"/>
                    </a:cubicBezTo>
                    <a:cubicBezTo>
                      <a:pt x="272" y="19"/>
                      <a:pt x="265" y="13"/>
                      <a:pt x="265" y="13"/>
                    </a:cubicBezTo>
                    <a:cubicBezTo>
                      <a:pt x="265" y="13"/>
                      <a:pt x="265" y="13"/>
                      <a:pt x="265" y="13"/>
                    </a:cubicBezTo>
                    <a:cubicBezTo>
                      <a:pt x="260" y="9"/>
                      <a:pt x="252" y="9"/>
                      <a:pt x="248" y="14"/>
                    </a:cubicBezTo>
                    <a:cubicBezTo>
                      <a:pt x="248" y="14"/>
                      <a:pt x="248" y="14"/>
                      <a:pt x="248" y="14"/>
                    </a:cubicBezTo>
                    <a:cubicBezTo>
                      <a:pt x="243" y="19"/>
                      <a:pt x="244" y="27"/>
                      <a:pt x="249" y="31"/>
                    </a:cubicBezTo>
                    <a:cubicBezTo>
                      <a:pt x="249" y="31"/>
                      <a:pt x="249" y="31"/>
                      <a:pt x="249" y="31"/>
                    </a:cubicBezTo>
                    <a:cubicBezTo>
                      <a:pt x="249" y="31"/>
                      <a:pt x="249" y="31"/>
                      <a:pt x="249" y="32"/>
                    </a:cubicBezTo>
                    <a:cubicBezTo>
                      <a:pt x="249" y="32"/>
                      <a:pt x="249" y="32"/>
                      <a:pt x="249" y="32"/>
                    </a:cubicBezTo>
                    <a:cubicBezTo>
                      <a:pt x="250" y="32"/>
                      <a:pt x="251" y="33"/>
                      <a:pt x="252" y="34"/>
                    </a:cubicBezTo>
                    <a:cubicBezTo>
                      <a:pt x="252" y="34"/>
                      <a:pt x="252" y="34"/>
                      <a:pt x="252" y="34"/>
                    </a:cubicBezTo>
                    <a:cubicBezTo>
                      <a:pt x="253" y="36"/>
                      <a:pt x="256" y="39"/>
                      <a:pt x="259" y="43"/>
                    </a:cubicBezTo>
                    <a:cubicBezTo>
                      <a:pt x="259" y="43"/>
                      <a:pt x="259" y="43"/>
                      <a:pt x="259" y="43"/>
                    </a:cubicBezTo>
                    <a:cubicBezTo>
                      <a:pt x="264" y="50"/>
                      <a:pt x="268" y="59"/>
                      <a:pt x="267" y="67"/>
                    </a:cubicBezTo>
                    <a:cubicBezTo>
                      <a:pt x="267" y="67"/>
                      <a:pt x="267" y="67"/>
                      <a:pt x="267" y="67"/>
                    </a:cubicBezTo>
                    <a:cubicBezTo>
                      <a:pt x="267" y="73"/>
                      <a:pt x="265" y="78"/>
                      <a:pt x="260" y="84"/>
                    </a:cubicBezTo>
                    <a:cubicBezTo>
                      <a:pt x="260" y="84"/>
                      <a:pt x="260" y="84"/>
                      <a:pt x="260" y="84"/>
                    </a:cubicBezTo>
                    <a:cubicBezTo>
                      <a:pt x="253" y="91"/>
                      <a:pt x="248" y="92"/>
                      <a:pt x="241" y="92"/>
                    </a:cubicBezTo>
                    <a:cubicBezTo>
                      <a:pt x="241" y="92"/>
                      <a:pt x="241" y="92"/>
                      <a:pt x="241" y="92"/>
                    </a:cubicBezTo>
                    <a:cubicBezTo>
                      <a:pt x="232" y="92"/>
                      <a:pt x="218" y="85"/>
                      <a:pt x="203" y="74"/>
                    </a:cubicBezTo>
                    <a:cubicBezTo>
                      <a:pt x="203" y="74"/>
                      <a:pt x="203" y="74"/>
                      <a:pt x="203" y="74"/>
                    </a:cubicBezTo>
                    <a:cubicBezTo>
                      <a:pt x="188" y="63"/>
                      <a:pt x="172" y="49"/>
                      <a:pt x="156" y="35"/>
                    </a:cubicBezTo>
                    <a:cubicBezTo>
                      <a:pt x="156" y="35"/>
                      <a:pt x="156" y="35"/>
                      <a:pt x="156" y="35"/>
                    </a:cubicBezTo>
                    <a:cubicBezTo>
                      <a:pt x="130" y="13"/>
                      <a:pt x="103" y="2"/>
                      <a:pt x="78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57" y="0"/>
                      <a:pt x="38" y="5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10" y="28"/>
                      <a:pt x="1" y="4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76"/>
                      <a:pt x="1" y="87"/>
                      <a:pt x="5" y="99"/>
                    </a:cubicBezTo>
                    <a:cubicBezTo>
                      <a:pt x="5" y="99"/>
                      <a:pt x="5" y="99"/>
                      <a:pt x="5" y="99"/>
                    </a:cubicBezTo>
                    <a:cubicBezTo>
                      <a:pt x="7" y="103"/>
                      <a:pt x="11" y="106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8" y="107"/>
                      <a:pt x="19" y="107"/>
                      <a:pt x="21" y="106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14"/>
              <p:cNvSpPr>
                <a:spLocks/>
              </p:cNvSpPr>
              <p:nvPr/>
            </p:nvSpPr>
            <p:spPr bwMode="auto">
              <a:xfrm>
                <a:off x="3940175" y="748506"/>
                <a:ext cx="193675" cy="104775"/>
              </a:xfrm>
              <a:custGeom>
                <a:avLst/>
                <a:gdLst>
                  <a:gd name="T0" fmla="*/ 1 w 72"/>
                  <a:gd name="T1" fmla="*/ 30 h 39"/>
                  <a:gd name="T2" fmla="*/ 3 w 72"/>
                  <a:gd name="T3" fmla="*/ 35 h 39"/>
                  <a:gd name="T4" fmla="*/ 7 w 72"/>
                  <a:gd name="T5" fmla="*/ 38 h 39"/>
                  <a:gd name="T6" fmla="*/ 70 w 72"/>
                  <a:gd name="T7" fmla="*/ 22 h 39"/>
                  <a:gd name="T8" fmla="*/ 71 w 72"/>
                  <a:gd name="T9" fmla="*/ 17 h 39"/>
                  <a:gd name="T10" fmla="*/ 66 w 72"/>
                  <a:gd name="T11" fmla="*/ 3 h 39"/>
                  <a:gd name="T12" fmla="*/ 62 w 72"/>
                  <a:gd name="T13" fmla="*/ 0 h 39"/>
                  <a:gd name="T14" fmla="*/ 2 w 72"/>
                  <a:gd name="T15" fmla="*/ 25 h 39"/>
                  <a:gd name="T16" fmla="*/ 1 w 72"/>
                  <a:gd name="T17" fmla="*/ 3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39">
                    <a:moveTo>
                      <a:pt x="1" y="30"/>
                    </a:moveTo>
                    <a:cubicBezTo>
                      <a:pt x="3" y="35"/>
                      <a:pt x="3" y="35"/>
                      <a:pt x="3" y="35"/>
                    </a:cubicBezTo>
                    <a:cubicBezTo>
                      <a:pt x="4" y="37"/>
                      <a:pt x="5" y="39"/>
                      <a:pt x="7" y="38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1" y="21"/>
                      <a:pt x="72" y="19"/>
                      <a:pt x="71" y="17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5" y="1"/>
                      <a:pt x="64" y="0"/>
                      <a:pt x="62" y="0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6"/>
                      <a:pt x="0" y="28"/>
                      <a:pt x="1" y="30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15"/>
              <p:cNvSpPr>
                <a:spLocks/>
              </p:cNvSpPr>
              <p:nvPr/>
            </p:nvSpPr>
            <p:spPr bwMode="auto">
              <a:xfrm>
                <a:off x="3876675" y="596106"/>
                <a:ext cx="133350" cy="182563"/>
              </a:xfrm>
              <a:custGeom>
                <a:avLst/>
                <a:gdLst>
                  <a:gd name="T0" fmla="*/ 2 w 50"/>
                  <a:gd name="T1" fmla="*/ 64 h 68"/>
                  <a:gd name="T2" fmla="*/ 7 w 50"/>
                  <a:gd name="T3" fmla="*/ 66 h 68"/>
                  <a:gd name="T4" fmla="*/ 12 w 50"/>
                  <a:gd name="T5" fmla="*/ 66 h 68"/>
                  <a:gd name="T6" fmla="*/ 49 w 50"/>
                  <a:gd name="T7" fmla="*/ 13 h 68"/>
                  <a:gd name="T8" fmla="*/ 47 w 50"/>
                  <a:gd name="T9" fmla="*/ 9 h 68"/>
                  <a:gd name="T10" fmla="*/ 34 w 50"/>
                  <a:gd name="T11" fmla="*/ 1 h 68"/>
                  <a:gd name="T12" fmla="*/ 30 w 50"/>
                  <a:gd name="T13" fmla="*/ 1 h 68"/>
                  <a:gd name="T14" fmla="*/ 0 w 50"/>
                  <a:gd name="T15" fmla="*/ 59 h 68"/>
                  <a:gd name="T16" fmla="*/ 2 w 50"/>
                  <a:gd name="T17" fmla="*/ 6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68">
                    <a:moveTo>
                      <a:pt x="2" y="64"/>
                    </a:moveTo>
                    <a:cubicBezTo>
                      <a:pt x="7" y="66"/>
                      <a:pt x="7" y="66"/>
                      <a:pt x="7" y="66"/>
                    </a:cubicBezTo>
                    <a:cubicBezTo>
                      <a:pt x="9" y="68"/>
                      <a:pt x="11" y="68"/>
                      <a:pt x="12" y="66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2"/>
                      <a:pt x="49" y="10"/>
                      <a:pt x="47" y="9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0"/>
                      <a:pt x="30" y="0"/>
                      <a:pt x="30" y="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1"/>
                      <a:pt x="1" y="63"/>
                      <a:pt x="2" y="64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" name="组合 2"/>
            <p:cNvGrpSpPr/>
            <p:nvPr/>
          </p:nvGrpSpPr>
          <p:grpSpPr>
            <a:xfrm>
              <a:off x="5173662" y="745331"/>
              <a:ext cx="1679575" cy="1066800"/>
              <a:chOff x="5173662" y="745331"/>
              <a:chExt cx="1679575" cy="1066800"/>
            </a:xfrm>
          </p:grpSpPr>
          <p:sp>
            <p:nvSpPr>
              <p:cNvPr id="1028" name="Freeform 16"/>
              <p:cNvSpPr>
                <a:spLocks noEditPoints="1"/>
              </p:cNvSpPr>
              <p:nvPr/>
            </p:nvSpPr>
            <p:spPr bwMode="auto">
              <a:xfrm>
                <a:off x="6450012" y="770731"/>
                <a:ext cx="403225" cy="1041400"/>
              </a:xfrm>
              <a:custGeom>
                <a:avLst/>
                <a:gdLst>
                  <a:gd name="T0" fmla="*/ 105 w 150"/>
                  <a:gd name="T1" fmla="*/ 0 h 388"/>
                  <a:gd name="T2" fmla="*/ 44 w 150"/>
                  <a:gd name="T3" fmla="*/ 0 h 388"/>
                  <a:gd name="T4" fmla="*/ 0 w 150"/>
                  <a:gd name="T5" fmla="*/ 45 h 388"/>
                  <a:gd name="T6" fmla="*/ 0 w 150"/>
                  <a:gd name="T7" fmla="*/ 343 h 388"/>
                  <a:gd name="T8" fmla="*/ 44 w 150"/>
                  <a:gd name="T9" fmla="*/ 388 h 388"/>
                  <a:gd name="T10" fmla="*/ 105 w 150"/>
                  <a:gd name="T11" fmla="*/ 388 h 388"/>
                  <a:gd name="T12" fmla="*/ 150 w 150"/>
                  <a:gd name="T13" fmla="*/ 343 h 388"/>
                  <a:gd name="T14" fmla="*/ 150 w 150"/>
                  <a:gd name="T15" fmla="*/ 45 h 388"/>
                  <a:gd name="T16" fmla="*/ 105 w 150"/>
                  <a:gd name="T17" fmla="*/ 0 h 388"/>
                  <a:gd name="T18" fmla="*/ 75 w 150"/>
                  <a:gd name="T19" fmla="*/ 223 h 388"/>
                  <a:gd name="T20" fmla="*/ 62 w 150"/>
                  <a:gd name="T21" fmla="*/ 211 h 388"/>
                  <a:gd name="T22" fmla="*/ 75 w 150"/>
                  <a:gd name="T23" fmla="*/ 198 h 388"/>
                  <a:gd name="T24" fmla="*/ 87 w 150"/>
                  <a:gd name="T25" fmla="*/ 211 h 388"/>
                  <a:gd name="T26" fmla="*/ 75 w 150"/>
                  <a:gd name="T27" fmla="*/ 223 h 388"/>
                  <a:gd name="T28" fmla="*/ 69 w 150"/>
                  <a:gd name="T29" fmla="*/ 179 h 388"/>
                  <a:gd name="T30" fmla="*/ 75 w 150"/>
                  <a:gd name="T31" fmla="*/ 174 h 388"/>
                  <a:gd name="T32" fmla="*/ 80 w 150"/>
                  <a:gd name="T33" fmla="*/ 179 h 388"/>
                  <a:gd name="T34" fmla="*/ 75 w 150"/>
                  <a:gd name="T35" fmla="*/ 185 h 388"/>
                  <a:gd name="T36" fmla="*/ 69 w 150"/>
                  <a:gd name="T37" fmla="*/ 179 h 388"/>
                  <a:gd name="T38" fmla="*/ 119 w 150"/>
                  <a:gd name="T39" fmla="*/ 94 h 388"/>
                  <a:gd name="T40" fmla="*/ 30 w 150"/>
                  <a:gd name="T41" fmla="*/ 94 h 388"/>
                  <a:gd name="T42" fmla="*/ 26 w 150"/>
                  <a:gd name="T43" fmla="*/ 90 h 388"/>
                  <a:gd name="T44" fmla="*/ 30 w 150"/>
                  <a:gd name="T45" fmla="*/ 85 h 388"/>
                  <a:gd name="T46" fmla="*/ 119 w 150"/>
                  <a:gd name="T47" fmla="*/ 85 h 388"/>
                  <a:gd name="T48" fmla="*/ 123 w 150"/>
                  <a:gd name="T49" fmla="*/ 90 h 388"/>
                  <a:gd name="T50" fmla="*/ 119 w 150"/>
                  <a:gd name="T51" fmla="*/ 94 h 388"/>
                  <a:gd name="T52" fmla="*/ 119 w 150"/>
                  <a:gd name="T53" fmla="*/ 72 h 388"/>
                  <a:gd name="T54" fmla="*/ 30 w 150"/>
                  <a:gd name="T55" fmla="*/ 72 h 388"/>
                  <a:gd name="T56" fmla="*/ 26 w 150"/>
                  <a:gd name="T57" fmla="*/ 67 h 388"/>
                  <a:gd name="T58" fmla="*/ 30 w 150"/>
                  <a:gd name="T59" fmla="*/ 63 h 388"/>
                  <a:gd name="T60" fmla="*/ 119 w 150"/>
                  <a:gd name="T61" fmla="*/ 63 h 388"/>
                  <a:gd name="T62" fmla="*/ 123 w 150"/>
                  <a:gd name="T63" fmla="*/ 67 h 388"/>
                  <a:gd name="T64" fmla="*/ 119 w 150"/>
                  <a:gd name="T65" fmla="*/ 72 h 388"/>
                  <a:gd name="T66" fmla="*/ 119 w 150"/>
                  <a:gd name="T67" fmla="*/ 49 h 388"/>
                  <a:gd name="T68" fmla="*/ 30 w 150"/>
                  <a:gd name="T69" fmla="*/ 49 h 388"/>
                  <a:gd name="T70" fmla="*/ 26 w 150"/>
                  <a:gd name="T71" fmla="*/ 45 h 388"/>
                  <a:gd name="T72" fmla="*/ 30 w 150"/>
                  <a:gd name="T73" fmla="*/ 40 h 388"/>
                  <a:gd name="T74" fmla="*/ 119 w 150"/>
                  <a:gd name="T75" fmla="*/ 40 h 388"/>
                  <a:gd name="T76" fmla="*/ 123 w 150"/>
                  <a:gd name="T77" fmla="*/ 45 h 388"/>
                  <a:gd name="T78" fmla="*/ 119 w 150"/>
                  <a:gd name="T79" fmla="*/ 49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0" h="388">
                    <a:moveTo>
                      <a:pt x="105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5"/>
                    </a:cubicBezTo>
                    <a:cubicBezTo>
                      <a:pt x="0" y="343"/>
                      <a:pt x="0" y="343"/>
                      <a:pt x="0" y="343"/>
                    </a:cubicBezTo>
                    <a:cubicBezTo>
                      <a:pt x="0" y="368"/>
                      <a:pt x="20" y="388"/>
                      <a:pt x="44" y="388"/>
                    </a:cubicBezTo>
                    <a:cubicBezTo>
                      <a:pt x="105" y="388"/>
                      <a:pt x="105" y="388"/>
                      <a:pt x="105" y="388"/>
                    </a:cubicBezTo>
                    <a:cubicBezTo>
                      <a:pt x="130" y="388"/>
                      <a:pt x="150" y="368"/>
                      <a:pt x="150" y="34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0" y="20"/>
                      <a:pt x="130" y="0"/>
                      <a:pt x="105" y="0"/>
                    </a:cubicBezTo>
                    <a:close/>
                    <a:moveTo>
                      <a:pt x="75" y="223"/>
                    </a:moveTo>
                    <a:cubicBezTo>
                      <a:pt x="68" y="223"/>
                      <a:pt x="62" y="218"/>
                      <a:pt x="62" y="211"/>
                    </a:cubicBezTo>
                    <a:cubicBezTo>
                      <a:pt x="62" y="204"/>
                      <a:pt x="68" y="198"/>
                      <a:pt x="75" y="198"/>
                    </a:cubicBezTo>
                    <a:cubicBezTo>
                      <a:pt x="82" y="198"/>
                      <a:pt x="87" y="204"/>
                      <a:pt x="87" y="211"/>
                    </a:cubicBezTo>
                    <a:cubicBezTo>
                      <a:pt x="87" y="218"/>
                      <a:pt x="82" y="223"/>
                      <a:pt x="75" y="223"/>
                    </a:cubicBezTo>
                    <a:close/>
                    <a:moveTo>
                      <a:pt x="69" y="179"/>
                    </a:moveTo>
                    <a:cubicBezTo>
                      <a:pt x="69" y="176"/>
                      <a:pt x="72" y="174"/>
                      <a:pt x="75" y="174"/>
                    </a:cubicBezTo>
                    <a:cubicBezTo>
                      <a:pt x="78" y="174"/>
                      <a:pt x="80" y="176"/>
                      <a:pt x="80" y="179"/>
                    </a:cubicBezTo>
                    <a:cubicBezTo>
                      <a:pt x="80" y="182"/>
                      <a:pt x="78" y="185"/>
                      <a:pt x="75" y="185"/>
                    </a:cubicBezTo>
                    <a:cubicBezTo>
                      <a:pt x="72" y="185"/>
                      <a:pt x="69" y="182"/>
                      <a:pt x="69" y="179"/>
                    </a:cubicBezTo>
                    <a:close/>
                    <a:moveTo>
                      <a:pt x="119" y="94"/>
                    </a:moveTo>
                    <a:cubicBezTo>
                      <a:pt x="30" y="94"/>
                      <a:pt x="30" y="94"/>
                      <a:pt x="30" y="94"/>
                    </a:cubicBezTo>
                    <a:cubicBezTo>
                      <a:pt x="28" y="94"/>
                      <a:pt x="26" y="92"/>
                      <a:pt x="26" y="90"/>
                    </a:cubicBezTo>
                    <a:cubicBezTo>
                      <a:pt x="26" y="87"/>
                      <a:pt x="28" y="85"/>
                      <a:pt x="30" y="85"/>
                    </a:cubicBezTo>
                    <a:cubicBezTo>
                      <a:pt x="119" y="85"/>
                      <a:pt x="119" y="85"/>
                      <a:pt x="119" y="85"/>
                    </a:cubicBezTo>
                    <a:cubicBezTo>
                      <a:pt x="121" y="85"/>
                      <a:pt x="123" y="87"/>
                      <a:pt x="123" y="90"/>
                    </a:cubicBezTo>
                    <a:cubicBezTo>
                      <a:pt x="123" y="92"/>
                      <a:pt x="121" y="94"/>
                      <a:pt x="119" y="94"/>
                    </a:cubicBezTo>
                    <a:close/>
                    <a:moveTo>
                      <a:pt x="119" y="72"/>
                    </a:moveTo>
                    <a:cubicBezTo>
                      <a:pt x="30" y="72"/>
                      <a:pt x="30" y="72"/>
                      <a:pt x="30" y="72"/>
                    </a:cubicBezTo>
                    <a:cubicBezTo>
                      <a:pt x="28" y="72"/>
                      <a:pt x="26" y="70"/>
                      <a:pt x="26" y="67"/>
                    </a:cubicBezTo>
                    <a:cubicBezTo>
                      <a:pt x="26" y="65"/>
                      <a:pt x="28" y="63"/>
                      <a:pt x="30" y="63"/>
                    </a:cubicBezTo>
                    <a:cubicBezTo>
                      <a:pt x="119" y="63"/>
                      <a:pt x="119" y="63"/>
                      <a:pt x="119" y="63"/>
                    </a:cubicBezTo>
                    <a:cubicBezTo>
                      <a:pt x="121" y="63"/>
                      <a:pt x="123" y="65"/>
                      <a:pt x="123" y="67"/>
                    </a:cubicBezTo>
                    <a:cubicBezTo>
                      <a:pt x="123" y="70"/>
                      <a:pt x="121" y="72"/>
                      <a:pt x="119" y="72"/>
                    </a:cubicBezTo>
                    <a:close/>
                    <a:moveTo>
                      <a:pt x="119" y="49"/>
                    </a:move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49"/>
                      <a:pt x="26" y="47"/>
                      <a:pt x="26" y="45"/>
                    </a:cubicBezTo>
                    <a:cubicBezTo>
                      <a:pt x="26" y="42"/>
                      <a:pt x="28" y="40"/>
                      <a:pt x="3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21" y="40"/>
                      <a:pt x="123" y="42"/>
                      <a:pt x="123" y="45"/>
                    </a:cubicBezTo>
                    <a:cubicBezTo>
                      <a:pt x="123" y="47"/>
                      <a:pt x="121" y="49"/>
                      <a:pt x="119" y="49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17"/>
              <p:cNvSpPr>
                <a:spLocks noEditPoints="1"/>
              </p:cNvSpPr>
              <p:nvPr/>
            </p:nvSpPr>
            <p:spPr bwMode="auto">
              <a:xfrm>
                <a:off x="5173662" y="745331"/>
                <a:ext cx="1244600" cy="869950"/>
              </a:xfrm>
              <a:custGeom>
                <a:avLst/>
                <a:gdLst>
                  <a:gd name="T0" fmla="*/ 407 w 464"/>
                  <a:gd name="T1" fmla="*/ 0 h 324"/>
                  <a:gd name="T2" fmla="*/ 57 w 464"/>
                  <a:gd name="T3" fmla="*/ 0 h 324"/>
                  <a:gd name="T4" fmla="*/ 0 w 464"/>
                  <a:gd name="T5" fmla="*/ 57 h 324"/>
                  <a:gd name="T6" fmla="*/ 0 w 464"/>
                  <a:gd name="T7" fmla="*/ 267 h 324"/>
                  <a:gd name="T8" fmla="*/ 57 w 464"/>
                  <a:gd name="T9" fmla="*/ 324 h 324"/>
                  <a:gd name="T10" fmla="*/ 407 w 464"/>
                  <a:gd name="T11" fmla="*/ 324 h 324"/>
                  <a:gd name="T12" fmla="*/ 464 w 464"/>
                  <a:gd name="T13" fmla="*/ 267 h 324"/>
                  <a:gd name="T14" fmla="*/ 464 w 464"/>
                  <a:gd name="T15" fmla="*/ 57 h 324"/>
                  <a:gd name="T16" fmla="*/ 407 w 464"/>
                  <a:gd name="T17" fmla="*/ 0 h 324"/>
                  <a:gd name="T18" fmla="*/ 351 w 464"/>
                  <a:gd name="T19" fmla="*/ 312 h 324"/>
                  <a:gd name="T20" fmla="*/ 305 w 464"/>
                  <a:gd name="T21" fmla="*/ 312 h 324"/>
                  <a:gd name="T22" fmla="*/ 300 w 464"/>
                  <a:gd name="T23" fmla="*/ 306 h 324"/>
                  <a:gd name="T24" fmla="*/ 305 w 464"/>
                  <a:gd name="T25" fmla="*/ 301 h 324"/>
                  <a:gd name="T26" fmla="*/ 351 w 464"/>
                  <a:gd name="T27" fmla="*/ 301 h 324"/>
                  <a:gd name="T28" fmla="*/ 357 w 464"/>
                  <a:gd name="T29" fmla="*/ 306 h 324"/>
                  <a:gd name="T30" fmla="*/ 351 w 464"/>
                  <a:gd name="T31" fmla="*/ 312 h 324"/>
                  <a:gd name="T32" fmla="*/ 371 w 464"/>
                  <a:gd name="T33" fmla="*/ 312 h 324"/>
                  <a:gd name="T34" fmla="*/ 365 w 464"/>
                  <a:gd name="T35" fmla="*/ 306 h 324"/>
                  <a:gd name="T36" fmla="*/ 371 w 464"/>
                  <a:gd name="T37" fmla="*/ 300 h 324"/>
                  <a:gd name="T38" fmla="*/ 377 w 464"/>
                  <a:gd name="T39" fmla="*/ 306 h 324"/>
                  <a:gd name="T40" fmla="*/ 371 w 464"/>
                  <a:gd name="T41" fmla="*/ 312 h 324"/>
                  <a:gd name="T42" fmla="*/ 431 w 464"/>
                  <a:gd name="T43" fmla="*/ 267 h 324"/>
                  <a:gd name="T44" fmla="*/ 407 w 464"/>
                  <a:gd name="T45" fmla="*/ 291 h 324"/>
                  <a:gd name="T46" fmla="*/ 57 w 464"/>
                  <a:gd name="T47" fmla="*/ 291 h 324"/>
                  <a:gd name="T48" fmla="*/ 33 w 464"/>
                  <a:gd name="T49" fmla="*/ 267 h 324"/>
                  <a:gd name="T50" fmla="*/ 33 w 464"/>
                  <a:gd name="T51" fmla="*/ 57 h 324"/>
                  <a:gd name="T52" fmla="*/ 57 w 464"/>
                  <a:gd name="T53" fmla="*/ 33 h 324"/>
                  <a:gd name="T54" fmla="*/ 407 w 464"/>
                  <a:gd name="T55" fmla="*/ 33 h 324"/>
                  <a:gd name="T56" fmla="*/ 431 w 464"/>
                  <a:gd name="T57" fmla="*/ 57 h 324"/>
                  <a:gd name="T58" fmla="*/ 431 w 464"/>
                  <a:gd name="T59" fmla="*/ 267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4" h="324">
                    <a:moveTo>
                      <a:pt x="407" y="0"/>
                    </a:moveTo>
                    <a:cubicBezTo>
                      <a:pt x="57" y="0"/>
                      <a:pt x="57" y="0"/>
                      <a:pt x="57" y="0"/>
                    </a:cubicBezTo>
                    <a:cubicBezTo>
                      <a:pt x="25" y="0"/>
                      <a:pt x="0" y="26"/>
                      <a:pt x="0" y="57"/>
                    </a:cubicBezTo>
                    <a:cubicBezTo>
                      <a:pt x="0" y="267"/>
                      <a:pt x="0" y="267"/>
                      <a:pt x="0" y="267"/>
                    </a:cubicBezTo>
                    <a:cubicBezTo>
                      <a:pt x="0" y="298"/>
                      <a:pt x="25" y="324"/>
                      <a:pt x="57" y="324"/>
                    </a:cubicBezTo>
                    <a:cubicBezTo>
                      <a:pt x="407" y="324"/>
                      <a:pt x="407" y="324"/>
                      <a:pt x="407" y="324"/>
                    </a:cubicBezTo>
                    <a:cubicBezTo>
                      <a:pt x="439" y="324"/>
                      <a:pt x="464" y="298"/>
                      <a:pt x="464" y="267"/>
                    </a:cubicBezTo>
                    <a:cubicBezTo>
                      <a:pt x="464" y="57"/>
                      <a:pt x="464" y="57"/>
                      <a:pt x="464" y="57"/>
                    </a:cubicBezTo>
                    <a:cubicBezTo>
                      <a:pt x="464" y="26"/>
                      <a:pt x="439" y="0"/>
                      <a:pt x="407" y="0"/>
                    </a:cubicBezTo>
                    <a:close/>
                    <a:moveTo>
                      <a:pt x="351" y="312"/>
                    </a:moveTo>
                    <a:cubicBezTo>
                      <a:pt x="305" y="312"/>
                      <a:pt x="305" y="312"/>
                      <a:pt x="305" y="312"/>
                    </a:cubicBezTo>
                    <a:cubicBezTo>
                      <a:pt x="302" y="312"/>
                      <a:pt x="300" y="310"/>
                      <a:pt x="300" y="306"/>
                    </a:cubicBezTo>
                    <a:cubicBezTo>
                      <a:pt x="300" y="303"/>
                      <a:pt x="302" y="301"/>
                      <a:pt x="305" y="301"/>
                    </a:cubicBezTo>
                    <a:cubicBezTo>
                      <a:pt x="351" y="301"/>
                      <a:pt x="351" y="301"/>
                      <a:pt x="351" y="301"/>
                    </a:cubicBezTo>
                    <a:cubicBezTo>
                      <a:pt x="355" y="301"/>
                      <a:pt x="357" y="303"/>
                      <a:pt x="357" y="306"/>
                    </a:cubicBezTo>
                    <a:cubicBezTo>
                      <a:pt x="357" y="310"/>
                      <a:pt x="355" y="312"/>
                      <a:pt x="351" y="312"/>
                    </a:cubicBezTo>
                    <a:close/>
                    <a:moveTo>
                      <a:pt x="371" y="312"/>
                    </a:moveTo>
                    <a:cubicBezTo>
                      <a:pt x="368" y="312"/>
                      <a:pt x="365" y="310"/>
                      <a:pt x="365" y="306"/>
                    </a:cubicBezTo>
                    <a:cubicBezTo>
                      <a:pt x="365" y="303"/>
                      <a:pt x="368" y="300"/>
                      <a:pt x="371" y="300"/>
                    </a:cubicBezTo>
                    <a:cubicBezTo>
                      <a:pt x="374" y="300"/>
                      <a:pt x="377" y="303"/>
                      <a:pt x="377" y="306"/>
                    </a:cubicBezTo>
                    <a:cubicBezTo>
                      <a:pt x="377" y="310"/>
                      <a:pt x="374" y="312"/>
                      <a:pt x="371" y="312"/>
                    </a:cubicBezTo>
                    <a:close/>
                    <a:moveTo>
                      <a:pt x="431" y="267"/>
                    </a:moveTo>
                    <a:cubicBezTo>
                      <a:pt x="431" y="280"/>
                      <a:pt x="420" y="291"/>
                      <a:pt x="407" y="291"/>
                    </a:cubicBezTo>
                    <a:cubicBezTo>
                      <a:pt x="57" y="291"/>
                      <a:pt x="57" y="291"/>
                      <a:pt x="57" y="291"/>
                    </a:cubicBezTo>
                    <a:cubicBezTo>
                      <a:pt x="44" y="291"/>
                      <a:pt x="33" y="280"/>
                      <a:pt x="33" y="26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44"/>
                      <a:pt x="44" y="33"/>
                      <a:pt x="57" y="33"/>
                    </a:cubicBezTo>
                    <a:cubicBezTo>
                      <a:pt x="407" y="33"/>
                      <a:pt x="407" y="33"/>
                      <a:pt x="407" y="33"/>
                    </a:cubicBezTo>
                    <a:cubicBezTo>
                      <a:pt x="420" y="33"/>
                      <a:pt x="431" y="44"/>
                      <a:pt x="431" y="57"/>
                    </a:cubicBezTo>
                    <a:lnTo>
                      <a:pt x="431" y="267"/>
                    </a:ln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18"/>
              <p:cNvSpPr>
                <a:spLocks/>
              </p:cNvSpPr>
              <p:nvPr/>
            </p:nvSpPr>
            <p:spPr bwMode="auto">
              <a:xfrm>
                <a:off x="5465762" y="1567656"/>
                <a:ext cx="660400" cy="244475"/>
              </a:xfrm>
              <a:custGeom>
                <a:avLst/>
                <a:gdLst>
                  <a:gd name="T0" fmla="*/ 242 w 246"/>
                  <a:gd name="T1" fmla="*/ 79 h 91"/>
                  <a:gd name="T2" fmla="*/ 230 w 246"/>
                  <a:gd name="T3" fmla="*/ 78 h 91"/>
                  <a:gd name="T4" fmla="*/ 174 w 246"/>
                  <a:gd name="T5" fmla="*/ 57 h 91"/>
                  <a:gd name="T6" fmla="*/ 167 w 246"/>
                  <a:gd name="T7" fmla="*/ 48 h 91"/>
                  <a:gd name="T8" fmla="*/ 167 w 246"/>
                  <a:gd name="T9" fmla="*/ 0 h 91"/>
                  <a:gd name="T10" fmla="*/ 78 w 246"/>
                  <a:gd name="T11" fmla="*/ 0 h 91"/>
                  <a:gd name="T12" fmla="*/ 78 w 246"/>
                  <a:gd name="T13" fmla="*/ 48 h 91"/>
                  <a:gd name="T14" fmla="*/ 75 w 246"/>
                  <a:gd name="T15" fmla="*/ 60 h 91"/>
                  <a:gd name="T16" fmla="*/ 32 w 246"/>
                  <a:gd name="T17" fmla="*/ 76 h 91"/>
                  <a:gd name="T18" fmla="*/ 17 w 246"/>
                  <a:gd name="T19" fmla="*/ 79 h 91"/>
                  <a:gd name="T20" fmla="*/ 8 w 246"/>
                  <a:gd name="T21" fmla="*/ 79 h 91"/>
                  <a:gd name="T22" fmla="*/ 0 w 246"/>
                  <a:gd name="T23" fmla="*/ 85 h 91"/>
                  <a:gd name="T24" fmla="*/ 0 w 246"/>
                  <a:gd name="T25" fmla="*/ 85 h 91"/>
                  <a:gd name="T26" fmla="*/ 8 w 246"/>
                  <a:gd name="T27" fmla="*/ 91 h 91"/>
                  <a:gd name="T28" fmla="*/ 238 w 246"/>
                  <a:gd name="T29" fmla="*/ 91 h 91"/>
                  <a:gd name="T30" fmla="*/ 246 w 246"/>
                  <a:gd name="T31" fmla="*/ 85 h 91"/>
                  <a:gd name="T32" fmla="*/ 246 w 246"/>
                  <a:gd name="T33" fmla="*/ 85 h 91"/>
                  <a:gd name="T34" fmla="*/ 242 w 246"/>
                  <a:gd name="T35" fmla="*/ 7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91">
                    <a:moveTo>
                      <a:pt x="242" y="79"/>
                    </a:moveTo>
                    <a:cubicBezTo>
                      <a:pt x="240" y="79"/>
                      <a:pt x="234" y="78"/>
                      <a:pt x="230" y="78"/>
                    </a:cubicBezTo>
                    <a:cubicBezTo>
                      <a:pt x="174" y="57"/>
                      <a:pt x="174" y="57"/>
                      <a:pt x="174" y="57"/>
                    </a:cubicBezTo>
                    <a:cubicBezTo>
                      <a:pt x="171" y="56"/>
                      <a:pt x="167" y="52"/>
                      <a:pt x="167" y="48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52"/>
                      <a:pt x="77" y="57"/>
                      <a:pt x="75" y="60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29" y="77"/>
                      <a:pt x="22" y="79"/>
                      <a:pt x="17" y="79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4" y="79"/>
                      <a:pt x="0" y="82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8"/>
                      <a:pt x="4" y="91"/>
                      <a:pt x="8" y="91"/>
                    </a:cubicBezTo>
                    <a:cubicBezTo>
                      <a:pt x="238" y="91"/>
                      <a:pt x="238" y="91"/>
                      <a:pt x="238" y="91"/>
                    </a:cubicBezTo>
                    <a:cubicBezTo>
                      <a:pt x="242" y="91"/>
                      <a:pt x="246" y="88"/>
                      <a:pt x="246" y="85"/>
                    </a:cubicBezTo>
                    <a:cubicBezTo>
                      <a:pt x="246" y="85"/>
                      <a:pt x="246" y="85"/>
                      <a:pt x="246" y="85"/>
                    </a:cubicBezTo>
                    <a:cubicBezTo>
                      <a:pt x="246" y="82"/>
                      <a:pt x="244" y="79"/>
                      <a:pt x="242" y="79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19"/>
              <p:cNvSpPr>
                <a:spLocks/>
              </p:cNvSpPr>
              <p:nvPr/>
            </p:nvSpPr>
            <p:spPr bwMode="auto">
              <a:xfrm>
                <a:off x="5302250" y="861219"/>
                <a:ext cx="987425" cy="638175"/>
              </a:xfrm>
              <a:custGeom>
                <a:avLst/>
                <a:gdLst>
                  <a:gd name="T0" fmla="*/ 368 w 368"/>
                  <a:gd name="T1" fmla="*/ 216 h 238"/>
                  <a:gd name="T2" fmla="*/ 346 w 368"/>
                  <a:gd name="T3" fmla="*/ 238 h 238"/>
                  <a:gd name="T4" fmla="*/ 22 w 368"/>
                  <a:gd name="T5" fmla="*/ 238 h 238"/>
                  <a:gd name="T6" fmla="*/ 0 w 368"/>
                  <a:gd name="T7" fmla="*/ 216 h 238"/>
                  <a:gd name="T8" fmla="*/ 0 w 368"/>
                  <a:gd name="T9" fmla="*/ 23 h 238"/>
                  <a:gd name="T10" fmla="*/ 22 w 368"/>
                  <a:gd name="T11" fmla="*/ 0 h 238"/>
                  <a:gd name="T12" fmla="*/ 346 w 368"/>
                  <a:gd name="T13" fmla="*/ 0 h 238"/>
                  <a:gd name="T14" fmla="*/ 368 w 368"/>
                  <a:gd name="T15" fmla="*/ 23 h 238"/>
                  <a:gd name="T16" fmla="*/ 368 w 368"/>
                  <a:gd name="T17" fmla="*/ 21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8" h="238">
                    <a:moveTo>
                      <a:pt x="368" y="216"/>
                    </a:moveTo>
                    <a:cubicBezTo>
                      <a:pt x="368" y="228"/>
                      <a:pt x="358" y="238"/>
                      <a:pt x="346" y="238"/>
                    </a:cubicBezTo>
                    <a:cubicBezTo>
                      <a:pt x="22" y="238"/>
                      <a:pt x="22" y="238"/>
                      <a:pt x="22" y="238"/>
                    </a:cubicBezTo>
                    <a:cubicBezTo>
                      <a:pt x="10" y="238"/>
                      <a:pt x="0" y="228"/>
                      <a:pt x="0" y="2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0"/>
                      <a:pt x="10" y="0"/>
                      <a:pt x="22" y="0"/>
                    </a:cubicBezTo>
                    <a:cubicBezTo>
                      <a:pt x="346" y="0"/>
                      <a:pt x="346" y="0"/>
                      <a:pt x="346" y="0"/>
                    </a:cubicBezTo>
                    <a:cubicBezTo>
                      <a:pt x="358" y="0"/>
                      <a:pt x="368" y="10"/>
                      <a:pt x="368" y="23"/>
                    </a:cubicBezTo>
                    <a:lnTo>
                      <a:pt x="368" y="216"/>
                    </a:ln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" name="组合 1"/>
            <p:cNvGrpSpPr/>
            <p:nvPr/>
          </p:nvGrpSpPr>
          <p:grpSpPr>
            <a:xfrm>
              <a:off x="7569200" y="627856"/>
              <a:ext cx="1600200" cy="1301750"/>
              <a:chOff x="7569200" y="627856"/>
              <a:chExt cx="1600200" cy="1301750"/>
            </a:xfrm>
          </p:grpSpPr>
          <p:sp>
            <p:nvSpPr>
              <p:cNvPr id="1032" name="Freeform 20"/>
              <p:cNvSpPr>
                <a:spLocks noEditPoints="1"/>
              </p:cNvSpPr>
              <p:nvPr/>
            </p:nvSpPr>
            <p:spPr bwMode="auto">
              <a:xfrm>
                <a:off x="7948612" y="631031"/>
                <a:ext cx="842963" cy="839788"/>
              </a:xfrm>
              <a:custGeom>
                <a:avLst/>
                <a:gdLst>
                  <a:gd name="T0" fmla="*/ 55 w 314"/>
                  <a:gd name="T1" fmla="*/ 313 h 313"/>
                  <a:gd name="T2" fmla="*/ 0 w 314"/>
                  <a:gd name="T3" fmla="*/ 258 h 313"/>
                  <a:gd name="T4" fmla="*/ 0 w 314"/>
                  <a:gd name="T5" fmla="*/ 258 h 313"/>
                  <a:gd name="T6" fmla="*/ 0 w 314"/>
                  <a:gd name="T7" fmla="*/ 55 h 313"/>
                  <a:gd name="T8" fmla="*/ 55 w 314"/>
                  <a:gd name="T9" fmla="*/ 0 h 313"/>
                  <a:gd name="T10" fmla="*/ 55 w 314"/>
                  <a:gd name="T11" fmla="*/ 0 h 313"/>
                  <a:gd name="T12" fmla="*/ 259 w 314"/>
                  <a:gd name="T13" fmla="*/ 0 h 313"/>
                  <a:gd name="T14" fmla="*/ 265 w 314"/>
                  <a:gd name="T15" fmla="*/ 2 h 313"/>
                  <a:gd name="T16" fmla="*/ 265 w 314"/>
                  <a:gd name="T17" fmla="*/ 2 h 313"/>
                  <a:gd name="T18" fmla="*/ 311 w 314"/>
                  <a:gd name="T19" fmla="*/ 48 h 313"/>
                  <a:gd name="T20" fmla="*/ 305 w 314"/>
                  <a:gd name="T21" fmla="*/ 55 h 313"/>
                  <a:gd name="T22" fmla="*/ 311 w 314"/>
                  <a:gd name="T23" fmla="*/ 48 h 313"/>
                  <a:gd name="T24" fmla="*/ 314 w 314"/>
                  <a:gd name="T25" fmla="*/ 55 h 313"/>
                  <a:gd name="T26" fmla="*/ 314 w 314"/>
                  <a:gd name="T27" fmla="*/ 55 h 313"/>
                  <a:gd name="T28" fmla="*/ 314 w 314"/>
                  <a:gd name="T29" fmla="*/ 258 h 313"/>
                  <a:gd name="T30" fmla="*/ 259 w 314"/>
                  <a:gd name="T31" fmla="*/ 313 h 313"/>
                  <a:gd name="T32" fmla="*/ 259 w 314"/>
                  <a:gd name="T33" fmla="*/ 313 h 313"/>
                  <a:gd name="T34" fmla="*/ 55 w 314"/>
                  <a:gd name="T35" fmla="*/ 313 h 313"/>
                  <a:gd name="T36" fmla="*/ 18 w 314"/>
                  <a:gd name="T37" fmla="*/ 55 h 313"/>
                  <a:gd name="T38" fmla="*/ 18 w 314"/>
                  <a:gd name="T39" fmla="*/ 258 h 313"/>
                  <a:gd name="T40" fmla="*/ 55 w 314"/>
                  <a:gd name="T41" fmla="*/ 295 h 313"/>
                  <a:gd name="T42" fmla="*/ 55 w 314"/>
                  <a:gd name="T43" fmla="*/ 295 h 313"/>
                  <a:gd name="T44" fmla="*/ 259 w 314"/>
                  <a:gd name="T45" fmla="*/ 295 h 313"/>
                  <a:gd name="T46" fmla="*/ 295 w 314"/>
                  <a:gd name="T47" fmla="*/ 258 h 313"/>
                  <a:gd name="T48" fmla="*/ 295 w 314"/>
                  <a:gd name="T49" fmla="*/ 258 h 313"/>
                  <a:gd name="T50" fmla="*/ 295 w 314"/>
                  <a:gd name="T51" fmla="*/ 59 h 313"/>
                  <a:gd name="T52" fmla="*/ 255 w 314"/>
                  <a:gd name="T53" fmla="*/ 18 h 313"/>
                  <a:gd name="T54" fmla="*/ 55 w 314"/>
                  <a:gd name="T55" fmla="*/ 18 h 313"/>
                  <a:gd name="T56" fmla="*/ 18 w 314"/>
                  <a:gd name="T57" fmla="*/ 55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4" h="313">
                    <a:moveTo>
                      <a:pt x="55" y="313"/>
                    </a:moveTo>
                    <a:cubicBezTo>
                      <a:pt x="25" y="313"/>
                      <a:pt x="0" y="289"/>
                      <a:pt x="0" y="258"/>
                    </a:cubicBezTo>
                    <a:cubicBezTo>
                      <a:pt x="0" y="258"/>
                      <a:pt x="0" y="258"/>
                      <a:pt x="0" y="25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24"/>
                      <a:pt x="2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61" y="0"/>
                      <a:pt x="263" y="1"/>
                      <a:pt x="265" y="2"/>
                    </a:cubicBezTo>
                    <a:cubicBezTo>
                      <a:pt x="265" y="2"/>
                      <a:pt x="265" y="2"/>
                      <a:pt x="265" y="2"/>
                    </a:cubicBezTo>
                    <a:cubicBezTo>
                      <a:pt x="311" y="48"/>
                      <a:pt x="311" y="48"/>
                      <a:pt x="311" y="48"/>
                    </a:cubicBezTo>
                    <a:cubicBezTo>
                      <a:pt x="305" y="55"/>
                      <a:pt x="305" y="55"/>
                      <a:pt x="305" y="55"/>
                    </a:cubicBezTo>
                    <a:cubicBezTo>
                      <a:pt x="311" y="48"/>
                      <a:pt x="311" y="48"/>
                      <a:pt x="311" y="48"/>
                    </a:cubicBezTo>
                    <a:cubicBezTo>
                      <a:pt x="313" y="50"/>
                      <a:pt x="314" y="52"/>
                      <a:pt x="314" y="55"/>
                    </a:cubicBezTo>
                    <a:cubicBezTo>
                      <a:pt x="314" y="55"/>
                      <a:pt x="314" y="55"/>
                      <a:pt x="314" y="55"/>
                    </a:cubicBezTo>
                    <a:cubicBezTo>
                      <a:pt x="314" y="258"/>
                      <a:pt x="314" y="258"/>
                      <a:pt x="314" y="258"/>
                    </a:cubicBezTo>
                    <a:cubicBezTo>
                      <a:pt x="314" y="289"/>
                      <a:pt x="289" y="313"/>
                      <a:pt x="259" y="313"/>
                    </a:cubicBezTo>
                    <a:cubicBezTo>
                      <a:pt x="259" y="313"/>
                      <a:pt x="259" y="313"/>
                      <a:pt x="259" y="313"/>
                    </a:cubicBezTo>
                    <a:cubicBezTo>
                      <a:pt x="55" y="313"/>
                      <a:pt x="55" y="313"/>
                      <a:pt x="55" y="313"/>
                    </a:cubicBezTo>
                    <a:close/>
                    <a:moveTo>
                      <a:pt x="18" y="55"/>
                    </a:moveTo>
                    <a:cubicBezTo>
                      <a:pt x="18" y="258"/>
                      <a:pt x="18" y="258"/>
                      <a:pt x="18" y="258"/>
                    </a:cubicBezTo>
                    <a:cubicBezTo>
                      <a:pt x="18" y="278"/>
                      <a:pt x="35" y="295"/>
                      <a:pt x="55" y="295"/>
                    </a:cubicBezTo>
                    <a:cubicBezTo>
                      <a:pt x="55" y="295"/>
                      <a:pt x="55" y="295"/>
                      <a:pt x="55" y="295"/>
                    </a:cubicBezTo>
                    <a:cubicBezTo>
                      <a:pt x="259" y="295"/>
                      <a:pt x="259" y="295"/>
                      <a:pt x="259" y="295"/>
                    </a:cubicBezTo>
                    <a:cubicBezTo>
                      <a:pt x="279" y="295"/>
                      <a:pt x="295" y="278"/>
                      <a:pt x="295" y="258"/>
                    </a:cubicBezTo>
                    <a:cubicBezTo>
                      <a:pt x="295" y="258"/>
                      <a:pt x="295" y="258"/>
                      <a:pt x="295" y="258"/>
                    </a:cubicBezTo>
                    <a:cubicBezTo>
                      <a:pt x="295" y="59"/>
                      <a:pt x="295" y="59"/>
                      <a:pt x="295" y="59"/>
                    </a:cubicBezTo>
                    <a:cubicBezTo>
                      <a:pt x="255" y="18"/>
                      <a:pt x="255" y="18"/>
                      <a:pt x="255" y="18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35" y="18"/>
                      <a:pt x="18" y="35"/>
                      <a:pt x="18" y="55"/>
                    </a:cubicBez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21"/>
              <p:cNvSpPr>
                <a:spLocks noEditPoints="1"/>
              </p:cNvSpPr>
              <p:nvPr/>
            </p:nvSpPr>
            <p:spPr bwMode="auto">
              <a:xfrm>
                <a:off x="8605837" y="627856"/>
                <a:ext cx="185738" cy="193675"/>
              </a:xfrm>
              <a:custGeom>
                <a:avLst/>
                <a:gdLst>
                  <a:gd name="T0" fmla="*/ 10 w 69"/>
                  <a:gd name="T1" fmla="*/ 58 h 72"/>
                  <a:gd name="T2" fmla="*/ 0 w 69"/>
                  <a:gd name="T3" fmla="*/ 29 h 72"/>
                  <a:gd name="T4" fmla="*/ 0 w 69"/>
                  <a:gd name="T5" fmla="*/ 29 h 72"/>
                  <a:gd name="T6" fmla="*/ 5 w 69"/>
                  <a:gd name="T7" fmla="*/ 6 h 72"/>
                  <a:gd name="T8" fmla="*/ 5 w 69"/>
                  <a:gd name="T9" fmla="*/ 6 h 72"/>
                  <a:gd name="T10" fmla="*/ 12 w 69"/>
                  <a:gd name="T11" fmla="*/ 1 h 72"/>
                  <a:gd name="T12" fmla="*/ 12 w 69"/>
                  <a:gd name="T13" fmla="*/ 1 h 72"/>
                  <a:gd name="T14" fmla="*/ 20 w 69"/>
                  <a:gd name="T15" fmla="*/ 3 h 72"/>
                  <a:gd name="T16" fmla="*/ 20 w 69"/>
                  <a:gd name="T17" fmla="*/ 3 h 72"/>
                  <a:gd name="T18" fmla="*/ 66 w 69"/>
                  <a:gd name="T19" fmla="*/ 49 h 72"/>
                  <a:gd name="T20" fmla="*/ 60 w 69"/>
                  <a:gd name="T21" fmla="*/ 56 h 72"/>
                  <a:gd name="T22" fmla="*/ 66 w 69"/>
                  <a:gd name="T23" fmla="*/ 49 h 72"/>
                  <a:gd name="T24" fmla="*/ 69 w 69"/>
                  <a:gd name="T25" fmla="*/ 57 h 72"/>
                  <a:gd name="T26" fmla="*/ 69 w 69"/>
                  <a:gd name="T27" fmla="*/ 57 h 72"/>
                  <a:gd name="T28" fmla="*/ 64 w 69"/>
                  <a:gd name="T29" fmla="*/ 63 h 72"/>
                  <a:gd name="T30" fmla="*/ 64 w 69"/>
                  <a:gd name="T31" fmla="*/ 63 h 72"/>
                  <a:gd name="T32" fmla="*/ 39 w 69"/>
                  <a:gd name="T33" fmla="*/ 72 h 72"/>
                  <a:gd name="T34" fmla="*/ 39 w 69"/>
                  <a:gd name="T35" fmla="*/ 72 h 72"/>
                  <a:gd name="T36" fmla="*/ 38 w 69"/>
                  <a:gd name="T37" fmla="*/ 72 h 72"/>
                  <a:gd name="T38" fmla="*/ 38 w 69"/>
                  <a:gd name="T39" fmla="*/ 72 h 72"/>
                  <a:gd name="T40" fmla="*/ 10 w 69"/>
                  <a:gd name="T41" fmla="*/ 58 h 72"/>
                  <a:gd name="T42" fmla="*/ 18 w 69"/>
                  <a:gd name="T43" fmla="*/ 29 h 72"/>
                  <a:gd name="T44" fmla="*/ 24 w 69"/>
                  <a:gd name="T45" fmla="*/ 47 h 72"/>
                  <a:gd name="T46" fmla="*/ 24 w 69"/>
                  <a:gd name="T47" fmla="*/ 47 h 72"/>
                  <a:gd name="T48" fmla="*/ 39 w 69"/>
                  <a:gd name="T49" fmla="*/ 53 h 72"/>
                  <a:gd name="T50" fmla="*/ 39 w 69"/>
                  <a:gd name="T51" fmla="*/ 53 h 72"/>
                  <a:gd name="T52" fmla="*/ 44 w 69"/>
                  <a:gd name="T53" fmla="*/ 53 h 72"/>
                  <a:gd name="T54" fmla="*/ 44 w 69"/>
                  <a:gd name="T55" fmla="*/ 53 h 72"/>
                  <a:gd name="T56" fmla="*/ 18 w 69"/>
                  <a:gd name="T57" fmla="*/ 27 h 72"/>
                  <a:gd name="T58" fmla="*/ 18 w 69"/>
                  <a:gd name="T59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9" h="72">
                    <a:moveTo>
                      <a:pt x="10" y="58"/>
                    </a:moveTo>
                    <a:cubicBezTo>
                      <a:pt x="3" y="50"/>
                      <a:pt x="0" y="40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1"/>
                      <a:pt x="2" y="13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3"/>
                      <a:pt x="9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8" y="51"/>
                      <a:pt x="69" y="54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8" y="59"/>
                      <a:pt x="67" y="62"/>
                      <a:pt x="64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56" y="69"/>
                      <a:pt x="47" y="72"/>
                      <a:pt x="39" y="72"/>
                    </a:cubicBezTo>
                    <a:cubicBezTo>
                      <a:pt x="39" y="72"/>
                      <a:pt x="39" y="72"/>
                      <a:pt x="39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27" y="72"/>
                      <a:pt x="17" y="66"/>
                      <a:pt x="10" y="58"/>
                    </a:cubicBezTo>
                    <a:close/>
                    <a:moveTo>
                      <a:pt x="18" y="29"/>
                    </a:moveTo>
                    <a:cubicBezTo>
                      <a:pt x="18" y="36"/>
                      <a:pt x="20" y="42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8" y="51"/>
                      <a:pt x="33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40" y="53"/>
                      <a:pt x="42" y="53"/>
                      <a:pt x="44" y="53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8"/>
                      <a:pt x="18" y="28"/>
                      <a:pt x="18" y="29"/>
                    </a:cubicBez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22"/>
              <p:cNvSpPr>
                <a:spLocks noEditPoints="1"/>
              </p:cNvSpPr>
              <p:nvPr/>
            </p:nvSpPr>
            <p:spPr bwMode="auto">
              <a:xfrm>
                <a:off x="7569200" y="1354931"/>
                <a:ext cx="1600200" cy="574675"/>
              </a:xfrm>
              <a:custGeom>
                <a:avLst/>
                <a:gdLst>
                  <a:gd name="T0" fmla="*/ 440 w 596"/>
                  <a:gd name="T1" fmla="*/ 195 h 214"/>
                  <a:gd name="T2" fmla="*/ 155 w 596"/>
                  <a:gd name="T3" fmla="*/ 195 h 214"/>
                  <a:gd name="T4" fmla="*/ 141 w 596"/>
                  <a:gd name="T5" fmla="*/ 209 h 214"/>
                  <a:gd name="T6" fmla="*/ 142 w 596"/>
                  <a:gd name="T7" fmla="*/ 214 h 214"/>
                  <a:gd name="T8" fmla="*/ 454 w 596"/>
                  <a:gd name="T9" fmla="*/ 214 h 214"/>
                  <a:gd name="T10" fmla="*/ 455 w 596"/>
                  <a:gd name="T11" fmla="*/ 209 h 214"/>
                  <a:gd name="T12" fmla="*/ 440 w 596"/>
                  <a:gd name="T13" fmla="*/ 195 h 214"/>
                  <a:gd name="T14" fmla="*/ 489 w 596"/>
                  <a:gd name="T15" fmla="*/ 0 h 214"/>
                  <a:gd name="T16" fmla="*/ 474 w 596"/>
                  <a:gd name="T17" fmla="*/ 0 h 214"/>
                  <a:gd name="T18" fmla="*/ 397 w 596"/>
                  <a:gd name="T19" fmla="*/ 58 h 214"/>
                  <a:gd name="T20" fmla="*/ 198 w 596"/>
                  <a:gd name="T21" fmla="*/ 58 h 214"/>
                  <a:gd name="T22" fmla="*/ 122 w 596"/>
                  <a:gd name="T23" fmla="*/ 0 h 214"/>
                  <a:gd name="T24" fmla="*/ 107 w 596"/>
                  <a:gd name="T25" fmla="*/ 0 h 214"/>
                  <a:gd name="T26" fmla="*/ 0 w 596"/>
                  <a:gd name="T27" fmla="*/ 107 h 214"/>
                  <a:gd name="T28" fmla="*/ 107 w 596"/>
                  <a:gd name="T29" fmla="*/ 214 h 214"/>
                  <a:gd name="T30" fmla="*/ 127 w 596"/>
                  <a:gd name="T31" fmla="*/ 214 h 214"/>
                  <a:gd name="T32" fmla="*/ 126 w 596"/>
                  <a:gd name="T33" fmla="*/ 209 h 214"/>
                  <a:gd name="T34" fmla="*/ 155 w 596"/>
                  <a:gd name="T35" fmla="*/ 180 h 214"/>
                  <a:gd name="T36" fmla="*/ 440 w 596"/>
                  <a:gd name="T37" fmla="*/ 180 h 214"/>
                  <a:gd name="T38" fmla="*/ 469 w 596"/>
                  <a:gd name="T39" fmla="*/ 209 h 214"/>
                  <a:gd name="T40" fmla="*/ 469 w 596"/>
                  <a:gd name="T41" fmla="*/ 214 h 214"/>
                  <a:gd name="T42" fmla="*/ 489 w 596"/>
                  <a:gd name="T43" fmla="*/ 214 h 214"/>
                  <a:gd name="T44" fmla="*/ 596 w 596"/>
                  <a:gd name="T45" fmla="*/ 107 h 214"/>
                  <a:gd name="T46" fmla="*/ 489 w 596"/>
                  <a:gd name="T47" fmla="*/ 0 h 214"/>
                  <a:gd name="T48" fmla="*/ 411 w 596"/>
                  <a:gd name="T49" fmla="*/ 92 h 214"/>
                  <a:gd name="T50" fmla="*/ 365 w 596"/>
                  <a:gd name="T51" fmla="*/ 92 h 214"/>
                  <a:gd name="T52" fmla="*/ 355 w 596"/>
                  <a:gd name="T53" fmla="*/ 83 h 214"/>
                  <a:gd name="T54" fmla="*/ 365 w 596"/>
                  <a:gd name="T55" fmla="*/ 73 h 214"/>
                  <a:gd name="T56" fmla="*/ 411 w 596"/>
                  <a:gd name="T57" fmla="*/ 73 h 214"/>
                  <a:gd name="T58" fmla="*/ 421 w 596"/>
                  <a:gd name="T59" fmla="*/ 83 h 214"/>
                  <a:gd name="T60" fmla="*/ 411 w 596"/>
                  <a:gd name="T61" fmla="*/ 92 h 214"/>
                  <a:gd name="T62" fmla="*/ 453 w 596"/>
                  <a:gd name="T63" fmla="*/ 101 h 214"/>
                  <a:gd name="T64" fmla="*/ 435 w 596"/>
                  <a:gd name="T65" fmla="*/ 83 h 214"/>
                  <a:gd name="T66" fmla="*/ 453 w 596"/>
                  <a:gd name="T67" fmla="*/ 65 h 214"/>
                  <a:gd name="T68" fmla="*/ 471 w 596"/>
                  <a:gd name="T69" fmla="*/ 83 h 214"/>
                  <a:gd name="T70" fmla="*/ 453 w 596"/>
                  <a:gd name="T71" fmla="*/ 101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96" h="214">
                    <a:moveTo>
                      <a:pt x="440" y="195"/>
                    </a:moveTo>
                    <a:cubicBezTo>
                      <a:pt x="155" y="195"/>
                      <a:pt x="155" y="195"/>
                      <a:pt x="155" y="195"/>
                    </a:cubicBezTo>
                    <a:cubicBezTo>
                      <a:pt x="147" y="195"/>
                      <a:pt x="141" y="201"/>
                      <a:pt x="141" y="209"/>
                    </a:cubicBezTo>
                    <a:cubicBezTo>
                      <a:pt x="141" y="211"/>
                      <a:pt x="141" y="212"/>
                      <a:pt x="142" y="214"/>
                    </a:cubicBezTo>
                    <a:cubicBezTo>
                      <a:pt x="454" y="214"/>
                      <a:pt x="454" y="214"/>
                      <a:pt x="454" y="214"/>
                    </a:cubicBezTo>
                    <a:cubicBezTo>
                      <a:pt x="455" y="212"/>
                      <a:pt x="455" y="211"/>
                      <a:pt x="455" y="209"/>
                    </a:cubicBezTo>
                    <a:cubicBezTo>
                      <a:pt x="455" y="201"/>
                      <a:pt x="448" y="195"/>
                      <a:pt x="440" y="195"/>
                    </a:cubicBezTo>
                    <a:close/>
                    <a:moveTo>
                      <a:pt x="489" y="0"/>
                    </a:moveTo>
                    <a:cubicBezTo>
                      <a:pt x="474" y="0"/>
                      <a:pt x="474" y="0"/>
                      <a:pt x="474" y="0"/>
                    </a:cubicBezTo>
                    <a:cubicBezTo>
                      <a:pt x="464" y="33"/>
                      <a:pt x="434" y="58"/>
                      <a:pt x="397" y="58"/>
                    </a:cubicBezTo>
                    <a:cubicBezTo>
                      <a:pt x="198" y="58"/>
                      <a:pt x="198" y="58"/>
                      <a:pt x="198" y="58"/>
                    </a:cubicBezTo>
                    <a:cubicBezTo>
                      <a:pt x="162" y="58"/>
                      <a:pt x="131" y="33"/>
                      <a:pt x="122" y="0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48" y="0"/>
                      <a:pt x="0" y="48"/>
                      <a:pt x="0" y="107"/>
                    </a:cubicBezTo>
                    <a:cubicBezTo>
                      <a:pt x="0" y="166"/>
                      <a:pt x="48" y="214"/>
                      <a:pt x="107" y="214"/>
                    </a:cubicBezTo>
                    <a:cubicBezTo>
                      <a:pt x="127" y="214"/>
                      <a:pt x="127" y="214"/>
                      <a:pt x="127" y="214"/>
                    </a:cubicBezTo>
                    <a:cubicBezTo>
                      <a:pt x="127" y="212"/>
                      <a:pt x="126" y="211"/>
                      <a:pt x="126" y="209"/>
                    </a:cubicBezTo>
                    <a:cubicBezTo>
                      <a:pt x="126" y="193"/>
                      <a:pt x="139" y="180"/>
                      <a:pt x="155" y="180"/>
                    </a:cubicBezTo>
                    <a:cubicBezTo>
                      <a:pt x="440" y="180"/>
                      <a:pt x="440" y="180"/>
                      <a:pt x="440" y="180"/>
                    </a:cubicBezTo>
                    <a:cubicBezTo>
                      <a:pt x="456" y="180"/>
                      <a:pt x="469" y="193"/>
                      <a:pt x="469" y="209"/>
                    </a:cubicBezTo>
                    <a:cubicBezTo>
                      <a:pt x="469" y="211"/>
                      <a:pt x="469" y="212"/>
                      <a:pt x="469" y="214"/>
                    </a:cubicBezTo>
                    <a:cubicBezTo>
                      <a:pt x="489" y="214"/>
                      <a:pt x="489" y="214"/>
                      <a:pt x="489" y="214"/>
                    </a:cubicBezTo>
                    <a:cubicBezTo>
                      <a:pt x="548" y="214"/>
                      <a:pt x="596" y="166"/>
                      <a:pt x="596" y="107"/>
                    </a:cubicBezTo>
                    <a:cubicBezTo>
                      <a:pt x="596" y="48"/>
                      <a:pt x="548" y="0"/>
                      <a:pt x="489" y="0"/>
                    </a:cubicBezTo>
                    <a:close/>
                    <a:moveTo>
                      <a:pt x="411" y="92"/>
                    </a:moveTo>
                    <a:cubicBezTo>
                      <a:pt x="365" y="92"/>
                      <a:pt x="365" y="92"/>
                      <a:pt x="365" y="92"/>
                    </a:cubicBezTo>
                    <a:cubicBezTo>
                      <a:pt x="359" y="92"/>
                      <a:pt x="355" y="88"/>
                      <a:pt x="355" y="83"/>
                    </a:cubicBezTo>
                    <a:cubicBezTo>
                      <a:pt x="355" y="78"/>
                      <a:pt x="359" y="73"/>
                      <a:pt x="365" y="73"/>
                    </a:cubicBezTo>
                    <a:cubicBezTo>
                      <a:pt x="411" y="73"/>
                      <a:pt x="411" y="73"/>
                      <a:pt x="411" y="73"/>
                    </a:cubicBezTo>
                    <a:cubicBezTo>
                      <a:pt x="416" y="73"/>
                      <a:pt x="421" y="78"/>
                      <a:pt x="421" y="83"/>
                    </a:cubicBezTo>
                    <a:cubicBezTo>
                      <a:pt x="421" y="88"/>
                      <a:pt x="416" y="92"/>
                      <a:pt x="411" y="92"/>
                    </a:cubicBezTo>
                    <a:close/>
                    <a:moveTo>
                      <a:pt x="453" y="101"/>
                    </a:moveTo>
                    <a:cubicBezTo>
                      <a:pt x="444" y="101"/>
                      <a:pt x="435" y="93"/>
                      <a:pt x="435" y="83"/>
                    </a:cubicBezTo>
                    <a:cubicBezTo>
                      <a:pt x="435" y="73"/>
                      <a:pt x="444" y="65"/>
                      <a:pt x="453" y="65"/>
                    </a:cubicBezTo>
                    <a:cubicBezTo>
                      <a:pt x="463" y="65"/>
                      <a:pt x="471" y="73"/>
                      <a:pt x="471" y="83"/>
                    </a:cubicBezTo>
                    <a:cubicBezTo>
                      <a:pt x="471" y="93"/>
                      <a:pt x="463" y="101"/>
                      <a:pt x="453" y="101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23"/>
              <p:cNvSpPr>
                <a:spLocks/>
              </p:cNvSpPr>
              <p:nvPr/>
            </p:nvSpPr>
            <p:spPr bwMode="auto">
              <a:xfrm>
                <a:off x="8069262" y="923131"/>
                <a:ext cx="601663" cy="47625"/>
              </a:xfrm>
              <a:custGeom>
                <a:avLst/>
                <a:gdLst>
                  <a:gd name="T0" fmla="*/ 224 w 224"/>
                  <a:gd name="T1" fmla="*/ 9 h 18"/>
                  <a:gd name="T2" fmla="*/ 215 w 224"/>
                  <a:gd name="T3" fmla="*/ 18 h 18"/>
                  <a:gd name="T4" fmla="*/ 9 w 224"/>
                  <a:gd name="T5" fmla="*/ 18 h 18"/>
                  <a:gd name="T6" fmla="*/ 0 w 224"/>
                  <a:gd name="T7" fmla="*/ 9 h 18"/>
                  <a:gd name="T8" fmla="*/ 0 w 224"/>
                  <a:gd name="T9" fmla="*/ 9 h 18"/>
                  <a:gd name="T10" fmla="*/ 9 w 224"/>
                  <a:gd name="T11" fmla="*/ 0 h 18"/>
                  <a:gd name="T12" fmla="*/ 215 w 224"/>
                  <a:gd name="T13" fmla="*/ 0 h 18"/>
                  <a:gd name="T14" fmla="*/ 224 w 224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4" h="18">
                    <a:moveTo>
                      <a:pt x="224" y="9"/>
                    </a:moveTo>
                    <a:cubicBezTo>
                      <a:pt x="224" y="14"/>
                      <a:pt x="220" y="18"/>
                      <a:pt x="215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4" y="18"/>
                      <a:pt x="0" y="1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215" y="0"/>
                      <a:pt x="215" y="0"/>
                      <a:pt x="215" y="0"/>
                    </a:cubicBezTo>
                    <a:cubicBezTo>
                      <a:pt x="220" y="0"/>
                      <a:pt x="224" y="4"/>
                      <a:pt x="224" y="9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24"/>
              <p:cNvSpPr>
                <a:spLocks/>
              </p:cNvSpPr>
              <p:nvPr/>
            </p:nvSpPr>
            <p:spPr bwMode="auto">
              <a:xfrm>
                <a:off x="8069262" y="807244"/>
                <a:ext cx="477838" cy="49213"/>
              </a:xfrm>
              <a:custGeom>
                <a:avLst/>
                <a:gdLst>
                  <a:gd name="T0" fmla="*/ 178 w 178"/>
                  <a:gd name="T1" fmla="*/ 9 h 18"/>
                  <a:gd name="T2" fmla="*/ 169 w 178"/>
                  <a:gd name="T3" fmla="*/ 18 h 18"/>
                  <a:gd name="T4" fmla="*/ 9 w 178"/>
                  <a:gd name="T5" fmla="*/ 18 h 18"/>
                  <a:gd name="T6" fmla="*/ 0 w 178"/>
                  <a:gd name="T7" fmla="*/ 9 h 18"/>
                  <a:gd name="T8" fmla="*/ 0 w 178"/>
                  <a:gd name="T9" fmla="*/ 9 h 18"/>
                  <a:gd name="T10" fmla="*/ 9 w 178"/>
                  <a:gd name="T11" fmla="*/ 0 h 18"/>
                  <a:gd name="T12" fmla="*/ 169 w 178"/>
                  <a:gd name="T13" fmla="*/ 0 h 18"/>
                  <a:gd name="T14" fmla="*/ 178 w 178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8" h="18">
                    <a:moveTo>
                      <a:pt x="178" y="9"/>
                    </a:moveTo>
                    <a:cubicBezTo>
                      <a:pt x="178" y="14"/>
                      <a:pt x="174" y="18"/>
                      <a:pt x="16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4" y="18"/>
                      <a:pt x="0" y="1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69" y="0"/>
                      <a:pt x="169" y="0"/>
                      <a:pt x="169" y="0"/>
                    </a:cubicBezTo>
                    <a:cubicBezTo>
                      <a:pt x="174" y="0"/>
                      <a:pt x="178" y="4"/>
                      <a:pt x="178" y="9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25"/>
              <p:cNvSpPr>
                <a:spLocks/>
              </p:cNvSpPr>
              <p:nvPr/>
            </p:nvSpPr>
            <p:spPr bwMode="auto">
              <a:xfrm>
                <a:off x="8069262" y="1039019"/>
                <a:ext cx="601663" cy="47625"/>
              </a:xfrm>
              <a:custGeom>
                <a:avLst/>
                <a:gdLst>
                  <a:gd name="T0" fmla="*/ 224 w 224"/>
                  <a:gd name="T1" fmla="*/ 9 h 18"/>
                  <a:gd name="T2" fmla="*/ 215 w 224"/>
                  <a:gd name="T3" fmla="*/ 18 h 18"/>
                  <a:gd name="T4" fmla="*/ 9 w 224"/>
                  <a:gd name="T5" fmla="*/ 18 h 18"/>
                  <a:gd name="T6" fmla="*/ 0 w 224"/>
                  <a:gd name="T7" fmla="*/ 9 h 18"/>
                  <a:gd name="T8" fmla="*/ 0 w 224"/>
                  <a:gd name="T9" fmla="*/ 9 h 18"/>
                  <a:gd name="T10" fmla="*/ 9 w 224"/>
                  <a:gd name="T11" fmla="*/ 0 h 18"/>
                  <a:gd name="T12" fmla="*/ 215 w 224"/>
                  <a:gd name="T13" fmla="*/ 0 h 18"/>
                  <a:gd name="T14" fmla="*/ 224 w 224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4" h="18">
                    <a:moveTo>
                      <a:pt x="224" y="9"/>
                    </a:moveTo>
                    <a:cubicBezTo>
                      <a:pt x="224" y="14"/>
                      <a:pt x="220" y="18"/>
                      <a:pt x="215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4" y="18"/>
                      <a:pt x="0" y="1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215" y="0"/>
                      <a:pt x="215" y="0"/>
                      <a:pt x="215" y="0"/>
                    </a:cubicBezTo>
                    <a:cubicBezTo>
                      <a:pt x="220" y="0"/>
                      <a:pt x="224" y="4"/>
                      <a:pt x="224" y="9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26"/>
              <p:cNvSpPr>
                <a:spLocks/>
              </p:cNvSpPr>
              <p:nvPr/>
            </p:nvSpPr>
            <p:spPr bwMode="auto">
              <a:xfrm>
                <a:off x="8069262" y="1153319"/>
                <a:ext cx="601663" cy="49213"/>
              </a:xfrm>
              <a:custGeom>
                <a:avLst/>
                <a:gdLst>
                  <a:gd name="T0" fmla="*/ 224 w 224"/>
                  <a:gd name="T1" fmla="*/ 9 h 18"/>
                  <a:gd name="T2" fmla="*/ 215 w 224"/>
                  <a:gd name="T3" fmla="*/ 18 h 18"/>
                  <a:gd name="T4" fmla="*/ 9 w 224"/>
                  <a:gd name="T5" fmla="*/ 18 h 18"/>
                  <a:gd name="T6" fmla="*/ 0 w 224"/>
                  <a:gd name="T7" fmla="*/ 9 h 18"/>
                  <a:gd name="T8" fmla="*/ 0 w 224"/>
                  <a:gd name="T9" fmla="*/ 9 h 18"/>
                  <a:gd name="T10" fmla="*/ 9 w 224"/>
                  <a:gd name="T11" fmla="*/ 0 h 18"/>
                  <a:gd name="T12" fmla="*/ 215 w 224"/>
                  <a:gd name="T13" fmla="*/ 0 h 18"/>
                  <a:gd name="T14" fmla="*/ 224 w 224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4" h="18">
                    <a:moveTo>
                      <a:pt x="224" y="9"/>
                    </a:moveTo>
                    <a:cubicBezTo>
                      <a:pt x="224" y="14"/>
                      <a:pt x="220" y="18"/>
                      <a:pt x="215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4" y="18"/>
                      <a:pt x="0" y="1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215" y="0"/>
                      <a:pt x="215" y="0"/>
                      <a:pt x="215" y="0"/>
                    </a:cubicBezTo>
                    <a:cubicBezTo>
                      <a:pt x="220" y="0"/>
                      <a:pt x="224" y="4"/>
                      <a:pt x="224" y="9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27"/>
              <p:cNvSpPr>
                <a:spLocks/>
              </p:cNvSpPr>
              <p:nvPr/>
            </p:nvSpPr>
            <p:spPr bwMode="auto">
              <a:xfrm>
                <a:off x="8069262" y="1269206"/>
                <a:ext cx="601663" cy="47625"/>
              </a:xfrm>
              <a:custGeom>
                <a:avLst/>
                <a:gdLst>
                  <a:gd name="T0" fmla="*/ 224 w 224"/>
                  <a:gd name="T1" fmla="*/ 9 h 18"/>
                  <a:gd name="T2" fmla="*/ 215 w 224"/>
                  <a:gd name="T3" fmla="*/ 18 h 18"/>
                  <a:gd name="T4" fmla="*/ 9 w 224"/>
                  <a:gd name="T5" fmla="*/ 18 h 18"/>
                  <a:gd name="T6" fmla="*/ 0 w 224"/>
                  <a:gd name="T7" fmla="*/ 9 h 18"/>
                  <a:gd name="T8" fmla="*/ 0 w 224"/>
                  <a:gd name="T9" fmla="*/ 9 h 18"/>
                  <a:gd name="T10" fmla="*/ 9 w 224"/>
                  <a:gd name="T11" fmla="*/ 0 h 18"/>
                  <a:gd name="T12" fmla="*/ 215 w 224"/>
                  <a:gd name="T13" fmla="*/ 0 h 18"/>
                  <a:gd name="T14" fmla="*/ 224 w 224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4" h="18">
                    <a:moveTo>
                      <a:pt x="224" y="9"/>
                    </a:moveTo>
                    <a:cubicBezTo>
                      <a:pt x="224" y="14"/>
                      <a:pt x="220" y="18"/>
                      <a:pt x="215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4" y="18"/>
                      <a:pt x="0" y="1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215" y="0"/>
                      <a:pt x="215" y="0"/>
                      <a:pt x="215" y="0"/>
                    </a:cubicBezTo>
                    <a:cubicBezTo>
                      <a:pt x="220" y="0"/>
                      <a:pt x="224" y="4"/>
                      <a:pt x="224" y="9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/>
          </p:nvGrpSpPr>
          <p:grpSpPr>
            <a:xfrm>
              <a:off x="10044112" y="643731"/>
              <a:ext cx="1363663" cy="1270000"/>
              <a:chOff x="10044112" y="643731"/>
              <a:chExt cx="1363663" cy="1270000"/>
            </a:xfrm>
          </p:grpSpPr>
          <p:sp>
            <p:nvSpPr>
              <p:cNvPr id="1040" name="Freeform 28"/>
              <p:cNvSpPr>
                <a:spLocks noEditPoints="1"/>
              </p:cNvSpPr>
              <p:nvPr/>
            </p:nvSpPr>
            <p:spPr bwMode="auto">
              <a:xfrm>
                <a:off x="10629900" y="1159669"/>
                <a:ext cx="574675" cy="574675"/>
              </a:xfrm>
              <a:custGeom>
                <a:avLst/>
                <a:gdLst>
                  <a:gd name="T0" fmla="*/ 107 w 214"/>
                  <a:gd name="T1" fmla="*/ 0 h 214"/>
                  <a:gd name="T2" fmla="*/ 0 w 214"/>
                  <a:gd name="T3" fmla="*/ 107 h 214"/>
                  <a:gd name="T4" fmla="*/ 107 w 214"/>
                  <a:gd name="T5" fmla="*/ 214 h 214"/>
                  <a:gd name="T6" fmla="*/ 214 w 214"/>
                  <a:gd name="T7" fmla="*/ 107 h 214"/>
                  <a:gd name="T8" fmla="*/ 107 w 214"/>
                  <a:gd name="T9" fmla="*/ 0 h 214"/>
                  <a:gd name="T10" fmla="*/ 121 w 214"/>
                  <a:gd name="T11" fmla="*/ 32 h 214"/>
                  <a:gd name="T12" fmla="*/ 114 w 214"/>
                  <a:gd name="T13" fmla="*/ 22 h 214"/>
                  <a:gd name="T14" fmla="*/ 124 w 214"/>
                  <a:gd name="T15" fmla="*/ 14 h 214"/>
                  <a:gd name="T16" fmla="*/ 199 w 214"/>
                  <a:gd name="T17" fmla="*/ 88 h 214"/>
                  <a:gd name="T18" fmla="*/ 192 w 214"/>
                  <a:gd name="T19" fmla="*/ 98 h 214"/>
                  <a:gd name="T20" fmla="*/ 190 w 214"/>
                  <a:gd name="T21" fmla="*/ 98 h 214"/>
                  <a:gd name="T22" fmla="*/ 182 w 214"/>
                  <a:gd name="T23" fmla="*/ 91 h 214"/>
                  <a:gd name="T24" fmla="*/ 121 w 214"/>
                  <a:gd name="T25" fmla="*/ 32 h 214"/>
                  <a:gd name="T26" fmla="*/ 191 w 214"/>
                  <a:gd name="T27" fmla="*/ 125 h 214"/>
                  <a:gd name="T28" fmla="*/ 182 w 214"/>
                  <a:gd name="T29" fmla="*/ 116 h 214"/>
                  <a:gd name="T30" fmla="*/ 191 w 214"/>
                  <a:gd name="T31" fmla="*/ 107 h 214"/>
                  <a:gd name="T32" fmla="*/ 200 w 214"/>
                  <a:gd name="T33" fmla="*/ 116 h 214"/>
                  <a:gd name="T34" fmla="*/ 191 w 214"/>
                  <a:gd name="T35" fmla="*/ 125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4" h="214">
                    <a:moveTo>
                      <a:pt x="107" y="0"/>
                    </a:moveTo>
                    <a:cubicBezTo>
                      <a:pt x="48" y="0"/>
                      <a:pt x="0" y="48"/>
                      <a:pt x="0" y="107"/>
                    </a:cubicBezTo>
                    <a:cubicBezTo>
                      <a:pt x="0" y="166"/>
                      <a:pt x="48" y="214"/>
                      <a:pt x="107" y="214"/>
                    </a:cubicBezTo>
                    <a:cubicBezTo>
                      <a:pt x="166" y="214"/>
                      <a:pt x="214" y="166"/>
                      <a:pt x="214" y="107"/>
                    </a:cubicBezTo>
                    <a:cubicBezTo>
                      <a:pt x="214" y="48"/>
                      <a:pt x="166" y="0"/>
                      <a:pt x="107" y="0"/>
                    </a:cubicBezTo>
                    <a:close/>
                    <a:moveTo>
                      <a:pt x="121" y="32"/>
                    </a:moveTo>
                    <a:cubicBezTo>
                      <a:pt x="116" y="31"/>
                      <a:pt x="113" y="27"/>
                      <a:pt x="114" y="22"/>
                    </a:cubicBezTo>
                    <a:cubicBezTo>
                      <a:pt x="115" y="17"/>
                      <a:pt x="119" y="14"/>
                      <a:pt x="124" y="14"/>
                    </a:cubicBezTo>
                    <a:cubicBezTo>
                      <a:pt x="162" y="21"/>
                      <a:pt x="191" y="50"/>
                      <a:pt x="199" y="88"/>
                    </a:cubicBezTo>
                    <a:cubicBezTo>
                      <a:pt x="200" y="92"/>
                      <a:pt x="197" y="97"/>
                      <a:pt x="192" y="98"/>
                    </a:cubicBezTo>
                    <a:cubicBezTo>
                      <a:pt x="192" y="98"/>
                      <a:pt x="191" y="98"/>
                      <a:pt x="190" y="98"/>
                    </a:cubicBezTo>
                    <a:cubicBezTo>
                      <a:pt x="186" y="98"/>
                      <a:pt x="182" y="95"/>
                      <a:pt x="182" y="91"/>
                    </a:cubicBezTo>
                    <a:cubicBezTo>
                      <a:pt x="175" y="61"/>
                      <a:pt x="151" y="38"/>
                      <a:pt x="121" y="32"/>
                    </a:cubicBezTo>
                    <a:close/>
                    <a:moveTo>
                      <a:pt x="191" y="125"/>
                    </a:moveTo>
                    <a:cubicBezTo>
                      <a:pt x="186" y="125"/>
                      <a:pt x="182" y="121"/>
                      <a:pt x="182" y="116"/>
                    </a:cubicBezTo>
                    <a:cubicBezTo>
                      <a:pt x="182" y="111"/>
                      <a:pt x="186" y="107"/>
                      <a:pt x="191" y="107"/>
                    </a:cubicBezTo>
                    <a:cubicBezTo>
                      <a:pt x="196" y="107"/>
                      <a:pt x="200" y="111"/>
                      <a:pt x="200" y="116"/>
                    </a:cubicBezTo>
                    <a:cubicBezTo>
                      <a:pt x="200" y="121"/>
                      <a:pt x="196" y="125"/>
                      <a:pt x="191" y="125"/>
                    </a:cubicBez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29"/>
              <p:cNvSpPr>
                <a:spLocks noEditPoints="1"/>
              </p:cNvSpPr>
              <p:nvPr/>
            </p:nvSpPr>
            <p:spPr bwMode="auto">
              <a:xfrm>
                <a:off x="10044112" y="954881"/>
                <a:ext cx="1363663" cy="958850"/>
              </a:xfrm>
              <a:custGeom>
                <a:avLst/>
                <a:gdLst>
                  <a:gd name="T0" fmla="*/ 418 w 508"/>
                  <a:gd name="T1" fmla="*/ 0 h 357"/>
                  <a:gd name="T2" fmla="*/ 90 w 508"/>
                  <a:gd name="T3" fmla="*/ 0 h 357"/>
                  <a:gd name="T4" fmla="*/ 0 w 508"/>
                  <a:gd name="T5" fmla="*/ 90 h 357"/>
                  <a:gd name="T6" fmla="*/ 0 w 508"/>
                  <a:gd name="T7" fmla="*/ 268 h 357"/>
                  <a:gd name="T8" fmla="*/ 90 w 508"/>
                  <a:gd name="T9" fmla="*/ 357 h 357"/>
                  <a:gd name="T10" fmla="*/ 418 w 508"/>
                  <a:gd name="T11" fmla="*/ 357 h 357"/>
                  <a:gd name="T12" fmla="*/ 508 w 508"/>
                  <a:gd name="T13" fmla="*/ 268 h 357"/>
                  <a:gd name="T14" fmla="*/ 508 w 508"/>
                  <a:gd name="T15" fmla="*/ 90 h 357"/>
                  <a:gd name="T16" fmla="*/ 418 w 508"/>
                  <a:gd name="T17" fmla="*/ 0 h 357"/>
                  <a:gd name="T18" fmla="*/ 121 w 508"/>
                  <a:gd name="T19" fmla="*/ 271 h 357"/>
                  <a:gd name="T20" fmla="*/ 108 w 508"/>
                  <a:gd name="T21" fmla="*/ 284 h 357"/>
                  <a:gd name="T22" fmla="*/ 56 w 508"/>
                  <a:gd name="T23" fmla="*/ 284 h 357"/>
                  <a:gd name="T24" fmla="*/ 43 w 508"/>
                  <a:gd name="T25" fmla="*/ 271 h 357"/>
                  <a:gd name="T26" fmla="*/ 43 w 508"/>
                  <a:gd name="T27" fmla="*/ 96 h 357"/>
                  <a:gd name="T28" fmla="*/ 56 w 508"/>
                  <a:gd name="T29" fmla="*/ 82 h 357"/>
                  <a:gd name="T30" fmla="*/ 108 w 508"/>
                  <a:gd name="T31" fmla="*/ 82 h 357"/>
                  <a:gd name="T32" fmla="*/ 121 w 508"/>
                  <a:gd name="T33" fmla="*/ 96 h 357"/>
                  <a:gd name="T34" fmla="*/ 121 w 508"/>
                  <a:gd name="T35" fmla="*/ 271 h 357"/>
                  <a:gd name="T36" fmla="*/ 325 w 508"/>
                  <a:gd name="T37" fmla="*/ 321 h 357"/>
                  <a:gd name="T38" fmla="*/ 187 w 508"/>
                  <a:gd name="T39" fmla="*/ 183 h 357"/>
                  <a:gd name="T40" fmla="*/ 325 w 508"/>
                  <a:gd name="T41" fmla="*/ 45 h 357"/>
                  <a:gd name="T42" fmla="*/ 463 w 508"/>
                  <a:gd name="T43" fmla="*/ 183 h 357"/>
                  <a:gd name="T44" fmla="*/ 325 w 508"/>
                  <a:gd name="T45" fmla="*/ 321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8" h="357">
                    <a:moveTo>
                      <a:pt x="418" y="0"/>
                    </a:moveTo>
                    <a:cubicBezTo>
                      <a:pt x="90" y="0"/>
                      <a:pt x="90" y="0"/>
                      <a:pt x="90" y="0"/>
                    </a:cubicBezTo>
                    <a:cubicBezTo>
                      <a:pt x="40" y="0"/>
                      <a:pt x="0" y="40"/>
                      <a:pt x="0" y="90"/>
                    </a:cubicBezTo>
                    <a:cubicBezTo>
                      <a:pt x="0" y="268"/>
                      <a:pt x="0" y="268"/>
                      <a:pt x="0" y="268"/>
                    </a:cubicBezTo>
                    <a:cubicBezTo>
                      <a:pt x="0" y="317"/>
                      <a:pt x="40" y="357"/>
                      <a:pt x="90" y="357"/>
                    </a:cubicBezTo>
                    <a:cubicBezTo>
                      <a:pt x="418" y="357"/>
                      <a:pt x="418" y="357"/>
                      <a:pt x="418" y="357"/>
                    </a:cubicBezTo>
                    <a:cubicBezTo>
                      <a:pt x="468" y="357"/>
                      <a:pt x="508" y="317"/>
                      <a:pt x="508" y="268"/>
                    </a:cubicBezTo>
                    <a:cubicBezTo>
                      <a:pt x="508" y="90"/>
                      <a:pt x="508" y="90"/>
                      <a:pt x="508" y="90"/>
                    </a:cubicBezTo>
                    <a:cubicBezTo>
                      <a:pt x="508" y="40"/>
                      <a:pt x="468" y="0"/>
                      <a:pt x="418" y="0"/>
                    </a:cubicBezTo>
                    <a:close/>
                    <a:moveTo>
                      <a:pt x="121" y="271"/>
                    </a:moveTo>
                    <a:cubicBezTo>
                      <a:pt x="121" y="278"/>
                      <a:pt x="115" y="284"/>
                      <a:pt x="108" y="284"/>
                    </a:cubicBezTo>
                    <a:cubicBezTo>
                      <a:pt x="56" y="284"/>
                      <a:pt x="56" y="284"/>
                      <a:pt x="56" y="284"/>
                    </a:cubicBezTo>
                    <a:cubicBezTo>
                      <a:pt x="49" y="284"/>
                      <a:pt x="43" y="278"/>
                      <a:pt x="43" y="271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3" y="88"/>
                      <a:pt x="49" y="82"/>
                      <a:pt x="56" y="82"/>
                    </a:cubicBezTo>
                    <a:cubicBezTo>
                      <a:pt x="108" y="82"/>
                      <a:pt x="108" y="82"/>
                      <a:pt x="108" y="82"/>
                    </a:cubicBezTo>
                    <a:cubicBezTo>
                      <a:pt x="115" y="82"/>
                      <a:pt x="121" y="88"/>
                      <a:pt x="121" y="96"/>
                    </a:cubicBezTo>
                    <a:lnTo>
                      <a:pt x="121" y="271"/>
                    </a:lnTo>
                    <a:close/>
                    <a:moveTo>
                      <a:pt x="325" y="321"/>
                    </a:moveTo>
                    <a:cubicBezTo>
                      <a:pt x="249" y="321"/>
                      <a:pt x="187" y="259"/>
                      <a:pt x="187" y="183"/>
                    </a:cubicBezTo>
                    <a:cubicBezTo>
                      <a:pt x="187" y="107"/>
                      <a:pt x="249" y="45"/>
                      <a:pt x="325" y="45"/>
                    </a:cubicBezTo>
                    <a:cubicBezTo>
                      <a:pt x="401" y="45"/>
                      <a:pt x="463" y="107"/>
                      <a:pt x="463" y="183"/>
                    </a:cubicBezTo>
                    <a:cubicBezTo>
                      <a:pt x="463" y="259"/>
                      <a:pt x="401" y="321"/>
                      <a:pt x="325" y="321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054" name="Picture 30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863262" y="835819"/>
                <a:ext cx="330200" cy="112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42" name="Freeform 31"/>
              <p:cNvSpPr>
                <a:spLocks/>
              </p:cNvSpPr>
              <p:nvPr/>
            </p:nvSpPr>
            <p:spPr bwMode="auto">
              <a:xfrm>
                <a:off x="11002962" y="643731"/>
                <a:ext cx="49213" cy="147638"/>
              </a:xfrm>
              <a:custGeom>
                <a:avLst/>
                <a:gdLst>
                  <a:gd name="T0" fmla="*/ 4 w 18"/>
                  <a:gd name="T1" fmla="*/ 54 h 55"/>
                  <a:gd name="T2" fmla="*/ 8 w 18"/>
                  <a:gd name="T3" fmla="*/ 54 h 55"/>
                  <a:gd name="T4" fmla="*/ 12 w 18"/>
                  <a:gd name="T5" fmla="*/ 53 h 55"/>
                  <a:gd name="T6" fmla="*/ 18 w 18"/>
                  <a:gd name="T7" fmla="*/ 3 h 55"/>
                  <a:gd name="T8" fmla="*/ 15 w 18"/>
                  <a:gd name="T9" fmla="*/ 1 h 55"/>
                  <a:gd name="T10" fmla="*/ 3 w 18"/>
                  <a:gd name="T11" fmla="*/ 0 h 55"/>
                  <a:gd name="T12" fmla="*/ 0 w 18"/>
                  <a:gd name="T13" fmla="*/ 2 h 55"/>
                  <a:gd name="T14" fmla="*/ 1 w 18"/>
                  <a:gd name="T15" fmla="*/ 52 h 55"/>
                  <a:gd name="T16" fmla="*/ 4 w 18"/>
                  <a:gd name="T17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55">
                    <a:moveTo>
                      <a:pt x="4" y="54"/>
                    </a:moveTo>
                    <a:cubicBezTo>
                      <a:pt x="8" y="54"/>
                      <a:pt x="8" y="54"/>
                      <a:pt x="8" y="54"/>
                    </a:cubicBezTo>
                    <a:cubicBezTo>
                      <a:pt x="10" y="55"/>
                      <a:pt x="11" y="54"/>
                      <a:pt x="12" y="5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6" y="1"/>
                      <a:pt x="1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3"/>
                      <a:pt x="2" y="54"/>
                      <a:pt x="4" y="54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32"/>
              <p:cNvSpPr>
                <a:spLocks/>
              </p:cNvSpPr>
              <p:nvPr/>
            </p:nvSpPr>
            <p:spPr bwMode="auto">
              <a:xfrm>
                <a:off x="11099800" y="691356"/>
                <a:ext cx="125413" cy="127000"/>
              </a:xfrm>
              <a:custGeom>
                <a:avLst/>
                <a:gdLst>
                  <a:gd name="T0" fmla="*/ 45 w 47"/>
                  <a:gd name="T1" fmla="*/ 10 h 47"/>
                  <a:gd name="T2" fmla="*/ 37 w 47"/>
                  <a:gd name="T3" fmla="*/ 2 h 47"/>
                  <a:gd name="T4" fmla="*/ 33 w 47"/>
                  <a:gd name="T5" fmla="*/ 1 h 47"/>
                  <a:gd name="T6" fmla="*/ 1 w 47"/>
                  <a:gd name="T7" fmla="*/ 39 h 47"/>
                  <a:gd name="T8" fmla="*/ 2 w 47"/>
                  <a:gd name="T9" fmla="*/ 43 h 47"/>
                  <a:gd name="T10" fmla="*/ 5 w 47"/>
                  <a:gd name="T11" fmla="*/ 46 h 47"/>
                  <a:gd name="T12" fmla="*/ 8 w 47"/>
                  <a:gd name="T13" fmla="*/ 47 h 47"/>
                  <a:gd name="T14" fmla="*/ 46 w 47"/>
                  <a:gd name="T15" fmla="*/ 13 h 47"/>
                  <a:gd name="T16" fmla="*/ 45 w 47"/>
                  <a:gd name="T17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47">
                    <a:moveTo>
                      <a:pt x="45" y="10"/>
                    </a:moveTo>
                    <a:cubicBezTo>
                      <a:pt x="37" y="2"/>
                      <a:pt x="37" y="2"/>
                      <a:pt x="37" y="2"/>
                    </a:cubicBezTo>
                    <a:cubicBezTo>
                      <a:pt x="36" y="0"/>
                      <a:pt x="34" y="0"/>
                      <a:pt x="33" y="1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0" y="40"/>
                      <a:pt x="0" y="42"/>
                      <a:pt x="2" y="43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6" y="47"/>
                      <a:pt x="8" y="47"/>
                      <a:pt x="8" y="47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7" y="12"/>
                      <a:pt x="46" y="11"/>
                      <a:pt x="45" y="10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33"/>
              <p:cNvSpPr>
                <a:spLocks/>
              </p:cNvSpPr>
              <p:nvPr/>
            </p:nvSpPr>
            <p:spPr bwMode="auto">
              <a:xfrm>
                <a:off x="10828337" y="691356"/>
                <a:ext cx="127000" cy="127000"/>
              </a:xfrm>
              <a:custGeom>
                <a:avLst/>
                <a:gdLst>
                  <a:gd name="T0" fmla="*/ 2 w 47"/>
                  <a:gd name="T1" fmla="*/ 10 h 47"/>
                  <a:gd name="T2" fmla="*/ 10 w 47"/>
                  <a:gd name="T3" fmla="*/ 2 h 47"/>
                  <a:gd name="T4" fmla="*/ 14 w 47"/>
                  <a:gd name="T5" fmla="*/ 1 h 47"/>
                  <a:gd name="T6" fmla="*/ 46 w 47"/>
                  <a:gd name="T7" fmla="*/ 39 h 47"/>
                  <a:gd name="T8" fmla="*/ 45 w 47"/>
                  <a:gd name="T9" fmla="*/ 43 h 47"/>
                  <a:gd name="T10" fmla="*/ 42 w 47"/>
                  <a:gd name="T11" fmla="*/ 46 h 47"/>
                  <a:gd name="T12" fmla="*/ 38 w 47"/>
                  <a:gd name="T13" fmla="*/ 47 h 47"/>
                  <a:gd name="T14" fmla="*/ 1 w 47"/>
                  <a:gd name="T15" fmla="*/ 13 h 47"/>
                  <a:gd name="T16" fmla="*/ 2 w 47"/>
                  <a:gd name="T17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47">
                    <a:moveTo>
                      <a:pt x="2" y="10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1" y="0"/>
                      <a:pt x="13" y="0"/>
                      <a:pt x="14" y="1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7" y="40"/>
                      <a:pt x="46" y="42"/>
                      <a:pt x="45" y="43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1" y="47"/>
                      <a:pt x="39" y="47"/>
                      <a:pt x="38" y="47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2"/>
                      <a:pt x="1" y="11"/>
                      <a:pt x="2" y="10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/>
          </p:nvGrpSpPr>
          <p:grpSpPr>
            <a:xfrm>
              <a:off x="519112" y="2791619"/>
              <a:ext cx="1555751" cy="1330325"/>
              <a:chOff x="519112" y="2791619"/>
              <a:chExt cx="1555751" cy="1330325"/>
            </a:xfrm>
          </p:grpSpPr>
          <p:sp>
            <p:nvSpPr>
              <p:cNvPr id="1045" name="Freeform 34"/>
              <p:cNvSpPr>
                <a:spLocks/>
              </p:cNvSpPr>
              <p:nvPr/>
            </p:nvSpPr>
            <p:spPr bwMode="auto">
              <a:xfrm>
                <a:off x="598487" y="2874169"/>
                <a:ext cx="539750" cy="73025"/>
              </a:xfrm>
              <a:custGeom>
                <a:avLst/>
                <a:gdLst>
                  <a:gd name="T0" fmla="*/ 201 w 201"/>
                  <a:gd name="T1" fmla="*/ 27 h 27"/>
                  <a:gd name="T2" fmla="*/ 174 w 201"/>
                  <a:gd name="T3" fmla="*/ 0 h 27"/>
                  <a:gd name="T4" fmla="*/ 27 w 201"/>
                  <a:gd name="T5" fmla="*/ 0 h 27"/>
                  <a:gd name="T6" fmla="*/ 0 w 201"/>
                  <a:gd name="T7" fmla="*/ 27 h 27"/>
                  <a:gd name="T8" fmla="*/ 201 w 201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7">
                    <a:moveTo>
                      <a:pt x="201" y="27"/>
                    </a:moveTo>
                    <a:cubicBezTo>
                      <a:pt x="201" y="12"/>
                      <a:pt x="189" y="0"/>
                      <a:pt x="174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lnTo>
                      <a:pt x="201" y="27"/>
                    </a:ln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35"/>
              <p:cNvSpPr>
                <a:spLocks/>
              </p:cNvSpPr>
              <p:nvPr/>
            </p:nvSpPr>
            <p:spPr bwMode="auto">
              <a:xfrm>
                <a:off x="722312" y="2791619"/>
                <a:ext cx="292100" cy="69850"/>
              </a:xfrm>
              <a:custGeom>
                <a:avLst/>
                <a:gdLst>
                  <a:gd name="T0" fmla="*/ 109 w 109"/>
                  <a:gd name="T1" fmla="*/ 13 h 26"/>
                  <a:gd name="T2" fmla="*/ 96 w 109"/>
                  <a:gd name="T3" fmla="*/ 26 h 26"/>
                  <a:gd name="T4" fmla="*/ 13 w 109"/>
                  <a:gd name="T5" fmla="*/ 26 h 26"/>
                  <a:gd name="T6" fmla="*/ 0 w 109"/>
                  <a:gd name="T7" fmla="*/ 13 h 26"/>
                  <a:gd name="T8" fmla="*/ 0 w 109"/>
                  <a:gd name="T9" fmla="*/ 13 h 26"/>
                  <a:gd name="T10" fmla="*/ 13 w 109"/>
                  <a:gd name="T11" fmla="*/ 0 h 26"/>
                  <a:gd name="T12" fmla="*/ 96 w 109"/>
                  <a:gd name="T13" fmla="*/ 0 h 26"/>
                  <a:gd name="T14" fmla="*/ 109 w 109"/>
                  <a:gd name="T15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26">
                    <a:moveTo>
                      <a:pt x="109" y="13"/>
                    </a:moveTo>
                    <a:cubicBezTo>
                      <a:pt x="109" y="20"/>
                      <a:pt x="103" y="26"/>
                      <a:pt x="96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5" y="26"/>
                      <a:pt x="0" y="20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5" y="0"/>
                      <a:pt x="13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3" y="0"/>
                      <a:pt x="109" y="6"/>
                      <a:pt x="109" y="13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36"/>
              <p:cNvSpPr>
                <a:spLocks/>
              </p:cNvSpPr>
              <p:nvPr/>
            </p:nvSpPr>
            <p:spPr bwMode="auto">
              <a:xfrm>
                <a:off x="598487" y="3966369"/>
                <a:ext cx="539750" cy="73025"/>
              </a:xfrm>
              <a:custGeom>
                <a:avLst/>
                <a:gdLst>
                  <a:gd name="T0" fmla="*/ 201 w 201"/>
                  <a:gd name="T1" fmla="*/ 0 h 27"/>
                  <a:gd name="T2" fmla="*/ 174 w 201"/>
                  <a:gd name="T3" fmla="*/ 27 h 27"/>
                  <a:gd name="T4" fmla="*/ 27 w 201"/>
                  <a:gd name="T5" fmla="*/ 27 h 27"/>
                  <a:gd name="T6" fmla="*/ 0 w 201"/>
                  <a:gd name="T7" fmla="*/ 0 h 27"/>
                  <a:gd name="T8" fmla="*/ 201 w 201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7">
                    <a:moveTo>
                      <a:pt x="201" y="0"/>
                    </a:moveTo>
                    <a:cubicBezTo>
                      <a:pt x="201" y="15"/>
                      <a:pt x="189" y="27"/>
                      <a:pt x="174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12" y="27"/>
                      <a:pt x="0" y="15"/>
                      <a:pt x="0" y="0"/>
                    </a:cubicBezTo>
                    <a:lnTo>
                      <a:pt x="201" y="0"/>
                    </a:ln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37"/>
              <p:cNvSpPr>
                <a:spLocks/>
              </p:cNvSpPr>
              <p:nvPr/>
            </p:nvSpPr>
            <p:spPr bwMode="auto">
              <a:xfrm>
                <a:off x="722312" y="4055269"/>
                <a:ext cx="292100" cy="66675"/>
              </a:xfrm>
              <a:custGeom>
                <a:avLst/>
                <a:gdLst>
                  <a:gd name="T0" fmla="*/ 109 w 109"/>
                  <a:gd name="T1" fmla="*/ 13 h 25"/>
                  <a:gd name="T2" fmla="*/ 96 w 109"/>
                  <a:gd name="T3" fmla="*/ 0 h 25"/>
                  <a:gd name="T4" fmla="*/ 13 w 109"/>
                  <a:gd name="T5" fmla="*/ 0 h 25"/>
                  <a:gd name="T6" fmla="*/ 0 w 109"/>
                  <a:gd name="T7" fmla="*/ 13 h 25"/>
                  <a:gd name="T8" fmla="*/ 0 w 109"/>
                  <a:gd name="T9" fmla="*/ 13 h 25"/>
                  <a:gd name="T10" fmla="*/ 13 w 109"/>
                  <a:gd name="T11" fmla="*/ 25 h 25"/>
                  <a:gd name="T12" fmla="*/ 96 w 109"/>
                  <a:gd name="T13" fmla="*/ 25 h 25"/>
                  <a:gd name="T14" fmla="*/ 109 w 109"/>
                  <a:gd name="T1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25">
                    <a:moveTo>
                      <a:pt x="109" y="13"/>
                    </a:moveTo>
                    <a:cubicBezTo>
                      <a:pt x="109" y="6"/>
                      <a:pt x="103" y="0"/>
                      <a:pt x="96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20"/>
                      <a:pt x="5" y="25"/>
                      <a:pt x="13" y="25"/>
                    </a:cubicBezTo>
                    <a:cubicBezTo>
                      <a:pt x="96" y="25"/>
                      <a:pt x="96" y="25"/>
                      <a:pt x="96" y="25"/>
                    </a:cubicBezTo>
                    <a:cubicBezTo>
                      <a:pt x="103" y="25"/>
                      <a:pt x="109" y="20"/>
                      <a:pt x="109" y="13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38"/>
              <p:cNvSpPr>
                <a:spLocks noEditPoints="1"/>
              </p:cNvSpPr>
              <p:nvPr/>
            </p:nvSpPr>
            <p:spPr bwMode="auto">
              <a:xfrm>
                <a:off x="1250950" y="3088481"/>
                <a:ext cx="823913" cy="738188"/>
              </a:xfrm>
              <a:custGeom>
                <a:avLst/>
                <a:gdLst>
                  <a:gd name="T0" fmla="*/ 285 w 307"/>
                  <a:gd name="T1" fmla="*/ 0 h 275"/>
                  <a:gd name="T2" fmla="*/ 22 w 307"/>
                  <a:gd name="T3" fmla="*/ 0 h 275"/>
                  <a:gd name="T4" fmla="*/ 0 w 307"/>
                  <a:gd name="T5" fmla="*/ 22 h 275"/>
                  <a:gd name="T6" fmla="*/ 0 w 307"/>
                  <a:gd name="T7" fmla="*/ 252 h 275"/>
                  <a:gd name="T8" fmla="*/ 22 w 307"/>
                  <a:gd name="T9" fmla="*/ 275 h 275"/>
                  <a:gd name="T10" fmla="*/ 164 w 307"/>
                  <a:gd name="T11" fmla="*/ 275 h 275"/>
                  <a:gd name="T12" fmla="*/ 164 w 307"/>
                  <a:gd name="T13" fmla="*/ 175 h 275"/>
                  <a:gd name="T14" fmla="*/ 195 w 307"/>
                  <a:gd name="T15" fmla="*/ 144 h 275"/>
                  <a:gd name="T16" fmla="*/ 307 w 307"/>
                  <a:gd name="T17" fmla="*/ 144 h 275"/>
                  <a:gd name="T18" fmla="*/ 307 w 307"/>
                  <a:gd name="T19" fmla="*/ 22 h 275"/>
                  <a:gd name="T20" fmla="*/ 285 w 307"/>
                  <a:gd name="T21" fmla="*/ 0 h 275"/>
                  <a:gd name="T22" fmla="*/ 57 w 307"/>
                  <a:gd name="T23" fmla="*/ 249 h 275"/>
                  <a:gd name="T24" fmla="*/ 24 w 307"/>
                  <a:gd name="T25" fmla="*/ 249 h 275"/>
                  <a:gd name="T26" fmla="*/ 24 w 307"/>
                  <a:gd name="T27" fmla="*/ 216 h 275"/>
                  <a:gd name="T28" fmla="*/ 57 w 307"/>
                  <a:gd name="T29" fmla="*/ 216 h 275"/>
                  <a:gd name="T30" fmla="*/ 57 w 307"/>
                  <a:gd name="T31" fmla="*/ 249 h 275"/>
                  <a:gd name="T32" fmla="*/ 57 w 307"/>
                  <a:gd name="T33" fmla="*/ 59 h 275"/>
                  <a:gd name="T34" fmla="*/ 24 w 307"/>
                  <a:gd name="T35" fmla="*/ 59 h 275"/>
                  <a:gd name="T36" fmla="*/ 24 w 307"/>
                  <a:gd name="T37" fmla="*/ 26 h 275"/>
                  <a:gd name="T38" fmla="*/ 57 w 307"/>
                  <a:gd name="T39" fmla="*/ 26 h 275"/>
                  <a:gd name="T40" fmla="*/ 57 w 307"/>
                  <a:gd name="T41" fmla="*/ 59 h 275"/>
                  <a:gd name="T42" fmla="*/ 132 w 307"/>
                  <a:gd name="T43" fmla="*/ 249 h 275"/>
                  <a:gd name="T44" fmla="*/ 99 w 307"/>
                  <a:gd name="T45" fmla="*/ 249 h 275"/>
                  <a:gd name="T46" fmla="*/ 99 w 307"/>
                  <a:gd name="T47" fmla="*/ 216 h 275"/>
                  <a:gd name="T48" fmla="*/ 132 w 307"/>
                  <a:gd name="T49" fmla="*/ 216 h 275"/>
                  <a:gd name="T50" fmla="*/ 132 w 307"/>
                  <a:gd name="T51" fmla="*/ 249 h 275"/>
                  <a:gd name="T52" fmla="*/ 132 w 307"/>
                  <a:gd name="T53" fmla="*/ 59 h 275"/>
                  <a:gd name="T54" fmla="*/ 99 w 307"/>
                  <a:gd name="T55" fmla="*/ 59 h 275"/>
                  <a:gd name="T56" fmla="*/ 99 w 307"/>
                  <a:gd name="T57" fmla="*/ 26 h 275"/>
                  <a:gd name="T58" fmla="*/ 132 w 307"/>
                  <a:gd name="T59" fmla="*/ 26 h 275"/>
                  <a:gd name="T60" fmla="*/ 132 w 307"/>
                  <a:gd name="T61" fmla="*/ 59 h 275"/>
                  <a:gd name="T62" fmla="*/ 208 w 307"/>
                  <a:gd name="T63" fmla="*/ 59 h 275"/>
                  <a:gd name="T64" fmla="*/ 175 w 307"/>
                  <a:gd name="T65" fmla="*/ 59 h 275"/>
                  <a:gd name="T66" fmla="*/ 175 w 307"/>
                  <a:gd name="T67" fmla="*/ 26 h 275"/>
                  <a:gd name="T68" fmla="*/ 208 w 307"/>
                  <a:gd name="T69" fmla="*/ 26 h 275"/>
                  <a:gd name="T70" fmla="*/ 208 w 307"/>
                  <a:gd name="T71" fmla="*/ 59 h 275"/>
                  <a:gd name="T72" fmla="*/ 283 w 307"/>
                  <a:gd name="T73" fmla="*/ 59 h 275"/>
                  <a:gd name="T74" fmla="*/ 250 w 307"/>
                  <a:gd name="T75" fmla="*/ 59 h 275"/>
                  <a:gd name="T76" fmla="*/ 250 w 307"/>
                  <a:gd name="T77" fmla="*/ 26 h 275"/>
                  <a:gd name="T78" fmla="*/ 283 w 307"/>
                  <a:gd name="T79" fmla="*/ 26 h 275"/>
                  <a:gd name="T80" fmla="*/ 283 w 307"/>
                  <a:gd name="T81" fmla="*/ 59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7" h="275">
                    <a:moveTo>
                      <a:pt x="285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252"/>
                      <a:pt x="0" y="252"/>
                      <a:pt x="0" y="252"/>
                    </a:cubicBezTo>
                    <a:cubicBezTo>
                      <a:pt x="0" y="265"/>
                      <a:pt x="10" y="275"/>
                      <a:pt x="22" y="275"/>
                    </a:cubicBezTo>
                    <a:cubicBezTo>
                      <a:pt x="164" y="275"/>
                      <a:pt x="164" y="275"/>
                      <a:pt x="164" y="275"/>
                    </a:cubicBezTo>
                    <a:cubicBezTo>
                      <a:pt x="164" y="175"/>
                      <a:pt x="164" y="175"/>
                      <a:pt x="164" y="175"/>
                    </a:cubicBezTo>
                    <a:cubicBezTo>
                      <a:pt x="164" y="158"/>
                      <a:pt x="178" y="144"/>
                      <a:pt x="195" y="144"/>
                    </a:cubicBezTo>
                    <a:cubicBezTo>
                      <a:pt x="307" y="144"/>
                      <a:pt x="307" y="144"/>
                      <a:pt x="307" y="144"/>
                    </a:cubicBezTo>
                    <a:cubicBezTo>
                      <a:pt x="307" y="22"/>
                      <a:pt x="307" y="22"/>
                      <a:pt x="307" y="22"/>
                    </a:cubicBezTo>
                    <a:cubicBezTo>
                      <a:pt x="307" y="10"/>
                      <a:pt x="297" y="0"/>
                      <a:pt x="285" y="0"/>
                    </a:cubicBezTo>
                    <a:close/>
                    <a:moveTo>
                      <a:pt x="57" y="249"/>
                    </a:moveTo>
                    <a:cubicBezTo>
                      <a:pt x="24" y="249"/>
                      <a:pt x="24" y="249"/>
                      <a:pt x="24" y="249"/>
                    </a:cubicBezTo>
                    <a:cubicBezTo>
                      <a:pt x="24" y="216"/>
                      <a:pt x="24" y="216"/>
                      <a:pt x="24" y="216"/>
                    </a:cubicBezTo>
                    <a:cubicBezTo>
                      <a:pt x="57" y="216"/>
                      <a:pt x="57" y="216"/>
                      <a:pt x="57" y="216"/>
                    </a:cubicBezTo>
                    <a:lnTo>
                      <a:pt x="57" y="249"/>
                    </a:lnTo>
                    <a:close/>
                    <a:moveTo>
                      <a:pt x="57" y="59"/>
                    </a:move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57" y="26"/>
                      <a:pt x="57" y="26"/>
                      <a:pt x="57" y="26"/>
                    </a:cubicBezTo>
                    <a:lnTo>
                      <a:pt x="57" y="59"/>
                    </a:lnTo>
                    <a:close/>
                    <a:moveTo>
                      <a:pt x="132" y="249"/>
                    </a:moveTo>
                    <a:cubicBezTo>
                      <a:pt x="99" y="249"/>
                      <a:pt x="99" y="249"/>
                      <a:pt x="99" y="249"/>
                    </a:cubicBezTo>
                    <a:cubicBezTo>
                      <a:pt x="99" y="216"/>
                      <a:pt x="99" y="216"/>
                      <a:pt x="99" y="216"/>
                    </a:cubicBezTo>
                    <a:cubicBezTo>
                      <a:pt x="132" y="216"/>
                      <a:pt x="132" y="216"/>
                      <a:pt x="132" y="216"/>
                    </a:cubicBezTo>
                    <a:lnTo>
                      <a:pt x="132" y="249"/>
                    </a:lnTo>
                    <a:close/>
                    <a:moveTo>
                      <a:pt x="132" y="59"/>
                    </a:moveTo>
                    <a:cubicBezTo>
                      <a:pt x="99" y="59"/>
                      <a:pt x="99" y="59"/>
                      <a:pt x="99" y="59"/>
                    </a:cubicBezTo>
                    <a:cubicBezTo>
                      <a:pt x="99" y="26"/>
                      <a:pt x="99" y="26"/>
                      <a:pt x="99" y="26"/>
                    </a:cubicBezTo>
                    <a:cubicBezTo>
                      <a:pt x="132" y="26"/>
                      <a:pt x="132" y="26"/>
                      <a:pt x="132" y="26"/>
                    </a:cubicBezTo>
                    <a:lnTo>
                      <a:pt x="132" y="59"/>
                    </a:lnTo>
                    <a:close/>
                    <a:moveTo>
                      <a:pt x="208" y="59"/>
                    </a:moveTo>
                    <a:cubicBezTo>
                      <a:pt x="175" y="59"/>
                      <a:pt x="175" y="59"/>
                      <a:pt x="175" y="59"/>
                    </a:cubicBezTo>
                    <a:cubicBezTo>
                      <a:pt x="175" y="26"/>
                      <a:pt x="175" y="26"/>
                      <a:pt x="175" y="26"/>
                    </a:cubicBezTo>
                    <a:cubicBezTo>
                      <a:pt x="208" y="26"/>
                      <a:pt x="208" y="26"/>
                      <a:pt x="208" y="26"/>
                    </a:cubicBezTo>
                    <a:lnTo>
                      <a:pt x="208" y="59"/>
                    </a:lnTo>
                    <a:close/>
                    <a:moveTo>
                      <a:pt x="283" y="59"/>
                    </a:moveTo>
                    <a:cubicBezTo>
                      <a:pt x="250" y="59"/>
                      <a:pt x="250" y="59"/>
                      <a:pt x="250" y="59"/>
                    </a:cubicBezTo>
                    <a:cubicBezTo>
                      <a:pt x="250" y="26"/>
                      <a:pt x="250" y="26"/>
                      <a:pt x="250" y="26"/>
                    </a:cubicBezTo>
                    <a:cubicBezTo>
                      <a:pt x="283" y="26"/>
                      <a:pt x="283" y="26"/>
                      <a:pt x="283" y="26"/>
                    </a:cubicBezTo>
                    <a:lnTo>
                      <a:pt x="283" y="59"/>
                    </a:ln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39"/>
              <p:cNvSpPr>
                <a:spLocks noEditPoints="1"/>
              </p:cNvSpPr>
              <p:nvPr/>
            </p:nvSpPr>
            <p:spPr bwMode="auto">
              <a:xfrm>
                <a:off x="519112" y="2967831"/>
                <a:ext cx="696913" cy="979488"/>
              </a:xfrm>
              <a:custGeom>
                <a:avLst/>
                <a:gdLst>
                  <a:gd name="T0" fmla="*/ 238 w 260"/>
                  <a:gd name="T1" fmla="*/ 0 h 365"/>
                  <a:gd name="T2" fmla="*/ 23 w 260"/>
                  <a:gd name="T3" fmla="*/ 0 h 365"/>
                  <a:gd name="T4" fmla="*/ 0 w 260"/>
                  <a:gd name="T5" fmla="*/ 22 h 365"/>
                  <a:gd name="T6" fmla="*/ 0 w 260"/>
                  <a:gd name="T7" fmla="*/ 342 h 365"/>
                  <a:gd name="T8" fmla="*/ 23 w 260"/>
                  <a:gd name="T9" fmla="*/ 365 h 365"/>
                  <a:gd name="T10" fmla="*/ 238 w 260"/>
                  <a:gd name="T11" fmla="*/ 365 h 365"/>
                  <a:gd name="T12" fmla="*/ 260 w 260"/>
                  <a:gd name="T13" fmla="*/ 342 h 365"/>
                  <a:gd name="T14" fmla="*/ 260 w 260"/>
                  <a:gd name="T15" fmla="*/ 22 h 365"/>
                  <a:gd name="T16" fmla="*/ 238 w 260"/>
                  <a:gd name="T17" fmla="*/ 0 h 365"/>
                  <a:gd name="T18" fmla="*/ 32 w 260"/>
                  <a:gd name="T19" fmla="*/ 318 h 365"/>
                  <a:gd name="T20" fmla="*/ 21 w 260"/>
                  <a:gd name="T21" fmla="*/ 306 h 365"/>
                  <a:gd name="T22" fmla="*/ 32 w 260"/>
                  <a:gd name="T23" fmla="*/ 295 h 365"/>
                  <a:gd name="T24" fmla="*/ 43 w 260"/>
                  <a:gd name="T25" fmla="*/ 306 h 365"/>
                  <a:gd name="T26" fmla="*/ 32 w 260"/>
                  <a:gd name="T27" fmla="*/ 318 h 365"/>
                  <a:gd name="T28" fmla="*/ 43 w 260"/>
                  <a:gd name="T29" fmla="*/ 271 h 365"/>
                  <a:gd name="T30" fmla="*/ 32 w 260"/>
                  <a:gd name="T31" fmla="*/ 282 h 365"/>
                  <a:gd name="T32" fmla="*/ 21 w 260"/>
                  <a:gd name="T33" fmla="*/ 271 h 365"/>
                  <a:gd name="T34" fmla="*/ 21 w 260"/>
                  <a:gd name="T35" fmla="*/ 58 h 365"/>
                  <a:gd name="T36" fmla="*/ 32 w 260"/>
                  <a:gd name="T37" fmla="*/ 47 h 365"/>
                  <a:gd name="T38" fmla="*/ 43 w 260"/>
                  <a:gd name="T39" fmla="*/ 58 h 365"/>
                  <a:gd name="T40" fmla="*/ 43 w 260"/>
                  <a:gd name="T41" fmla="*/ 271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0" h="365">
                    <a:moveTo>
                      <a:pt x="238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342"/>
                      <a:pt x="0" y="342"/>
                      <a:pt x="0" y="342"/>
                    </a:cubicBezTo>
                    <a:cubicBezTo>
                      <a:pt x="0" y="355"/>
                      <a:pt x="10" y="365"/>
                      <a:pt x="23" y="365"/>
                    </a:cubicBezTo>
                    <a:cubicBezTo>
                      <a:pt x="238" y="365"/>
                      <a:pt x="238" y="365"/>
                      <a:pt x="238" y="365"/>
                    </a:cubicBezTo>
                    <a:cubicBezTo>
                      <a:pt x="250" y="365"/>
                      <a:pt x="260" y="355"/>
                      <a:pt x="260" y="342"/>
                    </a:cubicBezTo>
                    <a:cubicBezTo>
                      <a:pt x="260" y="22"/>
                      <a:pt x="260" y="22"/>
                      <a:pt x="260" y="22"/>
                    </a:cubicBezTo>
                    <a:cubicBezTo>
                      <a:pt x="260" y="10"/>
                      <a:pt x="250" y="0"/>
                      <a:pt x="238" y="0"/>
                    </a:cubicBezTo>
                    <a:close/>
                    <a:moveTo>
                      <a:pt x="32" y="318"/>
                    </a:moveTo>
                    <a:cubicBezTo>
                      <a:pt x="26" y="318"/>
                      <a:pt x="21" y="313"/>
                      <a:pt x="21" y="306"/>
                    </a:cubicBezTo>
                    <a:cubicBezTo>
                      <a:pt x="21" y="300"/>
                      <a:pt x="26" y="295"/>
                      <a:pt x="32" y="295"/>
                    </a:cubicBezTo>
                    <a:cubicBezTo>
                      <a:pt x="38" y="295"/>
                      <a:pt x="43" y="300"/>
                      <a:pt x="43" y="306"/>
                    </a:cubicBezTo>
                    <a:cubicBezTo>
                      <a:pt x="43" y="313"/>
                      <a:pt x="38" y="318"/>
                      <a:pt x="32" y="318"/>
                    </a:cubicBezTo>
                    <a:close/>
                    <a:moveTo>
                      <a:pt x="43" y="271"/>
                    </a:moveTo>
                    <a:cubicBezTo>
                      <a:pt x="43" y="277"/>
                      <a:pt x="38" y="282"/>
                      <a:pt x="32" y="282"/>
                    </a:cubicBezTo>
                    <a:cubicBezTo>
                      <a:pt x="26" y="282"/>
                      <a:pt x="21" y="277"/>
                      <a:pt x="21" y="271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2"/>
                      <a:pt x="26" y="47"/>
                      <a:pt x="32" y="47"/>
                    </a:cubicBezTo>
                    <a:cubicBezTo>
                      <a:pt x="38" y="47"/>
                      <a:pt x="43" y="52"/>
                      <a:pt x="43" y="58"/>
                    </a:cubicBezTo>
                    <a:lnTo>
                      <a:pt x="43" y="271"/>
                    </a:ln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/>
          </p:nvGrpSpPr>
          <p:grpSpPr>
            <a:xfrm>
              <a:off x="2974975" y="2842419"/>
              <a:ext cx="1352550" cy="1228725"/>
              <a:chOff x="2974975" y="2842419"/>
              <a:chExt cx="1352550" cy="1228725"/>
            </a:xfrm>
          </p:grpSpPr>
          <p:sp>
            <p:nvSpPr>
              <p:cNvPr id="1051" name="Freeform 40"/>
              <p:cNvSpPr>
                <a:spLocks noEditPoints="1"/>
              </p:cNvSpPr>
              <p:nvPr/>
            </p:nvSpPr>
            <p:spPr bwMode="auto">
              <a:xfrm>
                <a:off x="3562350" y="3305969"/>
                <a:ext cx="325438" cy="325438"/>
              </a:xfrm>
              <a:custGeom>
                <a:avLst/>
                <a:gdLst>
                  <a:gd name="T0" fmla="*/ 0 w 121"/>
                  <a:gd name="T1" fmla="*/ 60 h 121"/>
                  <a:gd name="T2" fmla="*/ 61 w 121"/>
                  <a:gd name="T3" fmla="*/ 0 h 121"/>
                  <a:gd name="T4" fmla="*/ 61 w 121"/>
                  <a:gd name="T5" fmla="*/ 0 h 121"/>
                  <a:gd name="T6" fmla="*/ 121 w 121"/>
                  <a:gd name="T7" fmla="*/ 60 h 121"/>
                  <a:gd name="T8" fmla="*/ 121 w 121"/>
                  <a:gd name="T9" fmla="*/ 60 h 121"/>
                  <a:gd name="T10" fmla="*/ 61 w 121"/>
                  <a:gd name="T11" fmla="*/ 121 h 121"/>
                  <a:gd name="T12" fmla="*/ 61 w 121"/>
                  <a:gd name="T13" fmla="*/ 121 h 121"/>
                  <a:gd name="T14" fmla="*/ 0 w 121"/>
                  <a:gd name="T15" fmla="*/ 60 h 121"/>
                  <a:gd name="T16" fmla="*/ 18 w 121"/>
                  <a:gd name="T17" fmla="*/ 60 h 121"/>
                  <a:gd name="T18" fmla="*/ 61 w 121"/>
                  <a:gd name="T19" fmla="*/ 103 h 121"/>
                  <a:gd name="T20" fmla="*/ 61 w 121"/>
                  <a:gd name="T21" fmla="*/ 103 h 121"/>
                  <a:gd name="T22" fmla="*/ 104 w 121"/>
                  <a:gd name="T23" fmla="*/ 60 h 121"/>
                  <a:gd name="T24" fmla="*/ 104 w 121"/>
                  <a:gd name="T25" fmla="*/ 60 h 121"/>
                  <a:gd name="T26" fmla="*/ 61 w 121"/>
                  <a:gd name="T27" fmla="*/ 18 h 121"/>
                  <a:gd name="T28" fmla="*/ 61 w 121"/>
                  <a:gd name="T29" fmla="*/ 18 h 121"/>
                  <a:gd name="T30" fmla="*/ 18 w 121"/>
                  <a:gd name="T31" fmla="*/ 60 h 121"/>
                  <a:gd name="T32" fmla="*/ 18 w 121"/>
                  <a:gd name="T33" fmla="*/ 6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1" h="121">
                    <a:moveTo>
                      <a:pt x="0" y="60"/>
                    </a:moveTo>
                    <a:cubicBezTo>
                      <a:pt x="0" y="27"/>
                      <a:pt x="27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94" y="0"/>
                      <a:pt x="121" y="27"/>
                      <a:pt x="121" y="60"/>
                    </a:cubicBezTo>
                    <a:cubicBezTo>
                      <a:pt x="121" y="60"/>
                      <a:pt x="121" y="60"/>
                      <a:pt x="121" y="60"/>
                    </a:cubicBezTo>
                    <a:cubicBezTo>
                      <a:pt x="121" y="94"/>
                      <a:pt x="94" y="121"/>
                      <a:pt x="61" y="121"/>
                    </a:cubicBezTo>
                    <a:cubicBezTo>
                      <a:pt x="61" y="121"/>
                      <a:pt x="61" y="121"/>
                      <a:pt x="61" y="121"/>
                    </a:cubicBezTo>
                    <a:cubicBezTo>
                      <a:pt x="27" y="121"/>
                      <a:pt x="0" y="94"/>
                      <a:pt x="0" y="60"/>
                    </a:cubicBezTo>
                    <a:close/>
                    <a:moveTo>
                      <a:pt x="18" y="60"/>
                    </a:moveTo>
                    <a:cubicBezTo>
                      <a:pt x="18" y="84"/>
                      <a:pt x="37" y="103"/>
                      <a:pt x="61" y="103"/>
                    </a:cubicBezTo>
                    <a:cubicBezTo>
                      <a:pt x="61" y="103"/>
                      <a:pt x="61" y="103"/>
                      <a:pt x="61" y="103"/>
                    </a:cubicBezTo>
                    <a:cubicBezTo>
                      <a:pt x="84" y="103"/>
                      <a:pt x="103" y="84"/>
                      <a:pt x="104" y="60"/>
                    </a:cubicBezTo>
                    <a:cubicBezTo>
                      <a:pt x="104" y="60"/>
                      <a:pt x="104" y="60"/>
                      <a:pt x="104" y="60"/>
                    </a:cubicBezTo>
                    <a:cubicBezTo>
                      <a:pt x="103" y="37"/>
                      <a:pt x="84" y="18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37" y="18"/>
                      <a:pt x="18" y="37"/>
                      <a:pt x="18" y="60"/>
                    </a:cubicBezTo>
                    <a:cubicBezTo>
                      <a:pt x="18" y="60"/>
                      <a:pt x="18" y="60"/>
                      <a:pt x="18" y="60"/>
                    </a:cubicBez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41"/>
              <p:cNvSpPr>
                <a:spLocks noEditPoints="1"/>
              </p:cNvSpPr>
              <p:nvPr/>
            </p:nvSpPr>
            <p:spPr bwMode="auto">
              <a:xfrm>
                <a:off x="3124200" y="2866231"/>
                <a:ext cx="1203325" cy="1204913"/>
              </a:xfrm>
              <a:custGeom>
                <a:avLst/>
                <a:gdLst>
                  <a:gd name="T0" fmla="*/ 224 w 448"/>
                  <a:gd name="T1" fmla="*/ 0 h 449"/>
                  <a:gd name="T2" fmla="*/ 0 w 448"/>
                  <a:gd name="T3" fmla="*/ 224 h 449"/>
                  <a:gd name="T4" fmla="*/ 224 w 448"/>
                  <a:gd name="T5" fmla="*/ 449 h 449"/>
                  <a:gd name="T6" fmla="*/ 448 w 448"/>
                  <a:gd name="T7" fmla="*/ 224 h 449"/>
                  <a:gd name="T8" fmla="*/ 224 w 448"/>
                  <a:gd name="T9" fmla="*/ 0 h 449"/>
                  <a:gd name="T10" fmla="*/ 329 w 448"/>
                  <a:gd name="T11" fmla="*/ 44 h 449"/>
                  <a:gd name="T12" fmla="*/ 366 w 448"/>
                  <a:gd name="T13" fmla="*/ 72 h 449"/>
                  <a:gd name="T14" fmla="*/ 288 w 448"/>
                  <a:gd name="T15" fmla="*/ 154 h 449"/>
                  <a:gd name="T16" fmla="*/ 276 w 448"/>
                  <a:gd name="T17" fmla="*/ 145 h 449"/>
                  <a:gd name="T18" fmla="*/ 329 w 448"/>
                  <a:gd name="T19" fmla="*/ 44 h 449"/>
                  <a:gd name="T20" fmla="*/ 224 w 448"/>
                  <a:gd name="T21" fmla="*/ 305 h 449"/>
                  <a:gd name="T22" fmla="*/ 143 w 448"/>
                  <a:gd name="T23" fmla="*/ 224 h 449"/>
                  <a:gd name="T24" fmla="*/ 224 w 448"/>
                  <a:gd name="T25" fmla="*/ 144 h 449"/>
                  <a:gd name="T26" fmla="*/ 305 w 448"/>
                  <a:gd name="T27" fmla="*/ 224 h 449"/>
                  <a:gd name="T28" fmla="*/ 224 w 448"/>
                  <a:gd name="T29" fmla="*/ 305 h 449"/>
                  <a:gd name="T30" fmla="*/ 317 w 448"/>
                  <a:gd name="T31" fmla="*/ 205 h 449"/>
                  <a:gd name="T32" fmla="*/ 301 w 448"/>
                  <a:gd name="T33" fmla="*/ 169 h 449"/>
                  <a:gd name="T34" fmla="*/ 386 w 448"/>
                  <a:gd name="T35" fmla="*/ 94 h 449"/>
                  <a:gd name="T36" fmla="*/ 429 w 448"/>
                  <a:gd name="T37" fmla="*/ 188 h 449"/>
                  <a:gd name="T38" fmla="*/ 317 w 448"/>
                  <a:gd name="T39" fmla="*/ 205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8" h="449">
                    <a:moveTo>
                      <a:pt x="224" y="0"/>
                    </a:moveTo>
                    <a:cubicBezTo>
                      <a:pt x="100" y="0"/>
                      <a:pt x="0" y="101"/>
                      <a:pt x="0" y="224"/>
                    </a:cubicBezTo>
                    <a:cubicBezTo>
                      <a:pt x="0" y="348"/>
                      <a:pt x="100" y="449"/>
                      <a:pt x="224" y="449"/>
                    </a:cubicBezTo>
                    <a:cubicBezTo>
                      <a:pt x="348" y="449"/>
                      <a:pt x="448" y="348"/>
                      <a:pt x="448" y="224"/>
                    </a:cubicBezTo>
                    <a:cubicBezTo>
                      <a:pt x="448" y="101"/>
                      <a:pt x="348" y="0"/>
                      <a:pt x="224" y="0"/>
                    </a:cubicBezTo>
                    <a:close/>
                    <a:moveTo>
                      <a:pt x="329" y="44"/>
                    </a:moveTo>
                    <a:cubicBezTo>
                      <a:pt x="342" y="52"/>
                      <a:pt x="355" y="61"/>
                      <a:pt x="366" y="72"/>
                    </a:cubicBezTo>
                    <a:cubicBezTo>
                      <a:pt x="288" y="154"/>
                      <a:pt x="288" y="154"/>
                      <a:pt x="288" y="154"/>
                    </a:cubicBezTo>
                    <a:cubicBezTo>
                      <a:pt x="284" y="150"/>
                      <a:pt x="280" y="147"/>
                      <a:pt x="276" y="145"/>
                    </a:cubicBezTo>
                    <a:lnTo>
                      <a:pt x="329" y="44"/>
                    </a:lnTo>
                    <a:close/>
                    <a:moveTo>
                      <a:pt x="224" y="305"/>
                    </a:moveTo>
                    <a:cubicBezTo>
                      <a:pt x="179" y="305"/>
                      <a:pt x="143" y="269"/>
                      <a:pt x="143" y="224"/>
                    </a:cubicBezTo>
                    <a:cubicBezTo>
                      <a:pt x="143" y="180"/>
                      <a:pt x="179" y="144"/>
                      <a:pt x="224" y="144"/>
                    </a:cubicBezTo>
                    <a:cubicBezTo>
                      <a:pt x="269" y="144"/>
                      <a:pt x="305" y="180"/>
                      <a:pt x="305" y="224"/>
                    </a:cubicBezTo>
                    <a:cubicBezTo>
                      <a:pt x="305" y="269"/>
                      <a:pt x="269" y="305"/>
                      <a:pt x="224" y="305"/>
                    </a:cubicBezTo>
                    <a:close/>
                    <a:moveTo>
                      <a:pt x="317" y="205"/>
                    </a:moveTo>
                    <a:cubicBezTo>
                      <a:pt x="314" y="192"/>
                      <a:pt x="309" y="179"/>
                      <a:pt x="301" y="169"/>
                    </a:cubicBezTo>
                    <a:cubicBezTo>
                      <a:pt x="386" y="94"/>
                      <a:pt x="386" y="94"/>
                      <a:pt x="386" y="94"/>
                    </a:cubicBezTo>
                    <a:cubicBezTo>
                      <a:pt x="408" y="120"/>
                      <a:pt x="423" y="153"/>
                      <a:pt x="429" y="188"/>
                    </a:cubicBezTo>
                    <a:lnTo>
                      <a:pt x="317" y="205"/>
                    </a:ln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42"/>
              <p:cNvSpPr>
                <a:spLocks/>
              </p:cNvSpPr>
              <p:nvPr/>
            </p:nvSpPr>
            <p:spPr bwMode="auto">
              <a:xfrm>
                <a:off x="2974975" y="2842419"/>
                <a:ext cx="287338" cy="384175"/>
              </a:xfrm>
              <a:custGeom>
                <a:avLst/>
                <a:gdLst>
                  <a:gd name="T0" fmla="*/ 87 w 107"/>
                  <a:gd name="T1" fmla="*/ 40 h 143"/>
                  <a:gd name="T2" fmla="*/ 59 w 107"/>
                  <a:gd name="T3" fmla="*/ 7 h 143"/>
                  <a:gd name="T4" fmla="*/ 55 w 107"/>
                  <a:gd name="T5" fmla="*/ 1 h 143"/>
                  <a:gd name="T6" fmla="*/ 52 w 107"/>
                  <a:gd name="T7" fmla="*/ 6 h 143"/>
                  <a:gd name="T8" fmla="*/ 49 w 107"/>
                  <a:gd name="T9" fmla="*/ 102 h 143"/>
                  <a:gd name="T10" fmla="*/ 22 w 107"/>
                  <a:gd name="T11" fmla="*/ 103 h 143"/>
                  <a:gd name="T12" fmla="*/ 4 w 107"/>
                  <a:gd name="T13" fmla="*/ 131 h 143"/>
                  <a:gd name="T14" fmla="*/ 37 w 107"/>
                  <a:gd name="T15" fmla="*/ 137 h 143"/>
                  <a:gd name="T16" fmla="*/ 56 w 107"/>
                  <a:gd name="T17" fmla="*/ 118 h 143"/>
                  <a:gd name="T18" fmla="*/ 56 w 107"/>
                  <a:gd name="T19" fmla="*/ 118 h 143"/>
                  <a:gd name="T20" fmla="*/ 56 w 107"/>
                  <a:gd name="T21" fmla="*/ 115 h 143"/>
                  <a:gd name="T22" fmla="*/ 56 w 107"/>
                  <a:gd name="T23" fmla="*/ 115 h 143"/>
                  <a:gd name="T24" fmla="*/ 58 w 107"/>
                  <a:gd name="T25" fmla="*/ 36 h 143"/>
                  <a:gd name="T26" fmla="*/ 82 w 107"/>
                  <a:gd name="T27" fmla="*/ 49 h 143"/>
                  <a:gd name="T28" fmla="*/ 84 w 107"/>
                  <a:gd name="T29" fmla="*/ 91 h 143"/>
                  <a:gd name="T30" fmla="*/ 82 w 107"/>
                  <a:gd name="T31" fmla="*/ 104 h 143"/>
                  <a:gd name="T32" fmla="*/ 90 w 107"/>
                  <a:gd name="T33" fmla="*/ 96 h 143"/>
                  <a:gd name="T34" fmla="*/ 87 w 107"/>
                  <a:gd name="T35" fmla="*/ 4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143">
                    <a:moveTo>
                      <a:pt x="87" y="40"/>
                    </a:moveTo>
                    <a:cubicBezTo>
                      <a:pt x="70" y="22"/>
                      <a:pt x="59" y="7"/>
                      <a:pt x="59" y="7"/>
                    </a:cubicBezTo>
                    <a:cubicBezTo>
                      <a:pt x="57" y="0"/>
                      <a:pt x="55" y="1"/>
                      <a:pt x="55" y="1"/>
                    </a:cubicBezTo>
                    <a:cubicBezTo>
                      <a:pt x="52" y="1"/>
                      <a:pt x="52" y="6"/>
                      <a:pt x="52" y="6"/>
                    </a:cubicBezTo>
                    <a:cubicBezTo>
                      <a:pt x="49" y="102"/>
                      <a:pt x="49" y="102"/>
                      <a:pt x="49" y="102"/>
                    </a:cubicBezTo>
                    <a:cubicBezTo>
                      <a:pt x="42" y="99"/>
                      <a:pt x="32" y="99"/>
                      <a:pt x="22" y="103"/>
                    </a:cubicBezTo>
                    <a:cubicBezTo>
                      <a:pt x="8" y="109"/>
                      <a:pt x="0" y="121"/>
                      <a:pt x="4" y="131"/>
                    </a:cubicBezTo>
                    <a:cubicBezTo>
                      <a:pt x="8" y="140"/>
                      <a:pt x="23" y="143"/>
                      <a:pt x="37" y="137"/>
                    </a:cubicBezTo>
                    <a:cubicBezTo>
                      <a:pt x="47" y="133"/>
                      <a:pt x="54" y="125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5"/>
                      <a:pt x="56" y="115"/>
                      <a:pt x="56" y="115"/>
                    </a:cubicBezTo>
                    <a:cubicBezTo>
                      <a:pt x="56" y="115"/>
                      <a:pt x="56" y="115"/>
                      <a:pt x="56" y="115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72" y="34"/>
                      <a:pt x="82" y="49"/>
                      <a:pt x="82" y="49"/>
                    </a:cubicBezTo>
                    <a:cubicBezTo>
                      <a:pt x="98" y="70"/>
                      <a:pt x="84" y="91"/>
                      <a:pt x="84" y="91"/>
                    </a:cubicBezTo>
                    <a:cubicBezTo>
                      <a:pt x="78" y="103"/>
                      <a:pt x="82" y="104"/>
                      <a:pt x="82" y="104"/>
                    </a:cubicBezTo>
                    <a:cubicBezTo>
                      <a:pt x="86" y="106"/>
                      <a:pt x="90" y="96"/>
                      <a:pt x="90" y="96"/>
                    </a:cubicBezTo>
                    <a:cubicBezTo>
                      <a:pt x="97" y="80"/>
                      <a:pt x="107" y="62"/>
                      <a:pt x="87" y="40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/>
          </p:nvGrpSpPr>
          <p:grpSpPr>
            <a:xfrm>
              <a:off x="7704137" y="2796381"/>
              <a:ext cx="1333500" cy="1312863"/>
              <a:chOff x="7704137" y="2796381"/>
              <a:chExt cx="1333500" cy="1312863"/>
            </a:xfrm>
          </p:grpSpPr>
          <p:pic>
            <p:nvPicPr>
              <p:cNvPr id="1067" name="Picture 43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15362" y="2796381"/>
                <a:ext cx="296863" cy="306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55" name="Freeform 44"/>
              <p:cNvSpPr>
                <a:spLocks/>
              </p:cNvSpPr>
              <p:nvPr/>
            </p:nvSpPr>
            <p:spPr bwMode="auto">
              <a:xfrm>
                <a:off x="7908925" y="3207544"/>
                <a:ext cx="785813" cy="90488"/>
              </a:xfrm>
              <a:custGeom>
                <a:avLst/>
                <a:gdLst>
                  <a:gd name="T0" fmla="*/ 293 w 293"/>
                  <a:gd name="T1" fmla="*/ 17 h 34"/>
                  <a:gd name="T2" fmla="*/ 276 w 293"/>
                  <a:gd name="T3" fmla="*/ 34 h 34"/>
                  <a:gd name="T4" fmla="*/ 17 w 293"/>
                  <a:gd name="T5" fmla="*/ 34 h 34"/>
                  <a:gd name="T6" fmla="*/ 0 w 293"/>
                  <a:gd name="T7" fmla="*/ 17 h 34"/>
                  <a:gd name="T8" fmla="*/ 0 w 293"/>
                  <a:gd name="T9" fmla="*/ 17 h 34"/>
                  <a:gd name="T10" fmla="*/ 17 w 293"/>
                  <a:gd name="T11" fmla="*/ 0 h 34"/>
                  <a:gd name="T12" fmla="*/ 276 w 293"/>
                  <a:gd name="T13" fmla="*/ 0 h 34"/>
                  <a:gd name="T14" fmla="*/ 293 w 293"/>
                  <a:gd name="T1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3" h="34">
                    <a:moveTo>
                      <a:pt x="293" y="17"/>
                    </a:moveTo>
                    <a:cubicBezTo>
                      <a:pt x="293" y="26"/>
                      <a:pt x="286" y="34"/>
                      <a:pt x="27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7" y="34"/>
                      <a:pt x="0" y="2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7" y="0"/>
                      <a:pt x="17" y="0"/>
                    </a:cubicBezTo>
                    <a:cubicBezTo>
                      <a:pt x="276" y="0"/>
                      <a:pt x="276" y="0"/>
                      <a:pt x="276" y="0"/>
                    </a:cubicBezTo>
                    <a:cubicBezTo>
                      <a:pt x="286" y="0"/>
                      <a:pt x="293" y="7"/>
                      <a:pt x="293" y="17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45"/>
              <p:cNvSpPr>
                <a:spLocks/>
              </p:cNvSpPr>
              <p:nvPr/>
            </p:nvSpPr>
            <p:spPr bwMode="auto">
              <a:xfrm>
                <a:off x="7908925" y="3026569"/>
                <a:ext cx="638175" cy="92075"/>
              </a:xfrm>
              <a:custGeom>
                <a:avLst/>
                <a:gdLst>
                  <a:gd name="T0" fmla="*/ 238 w 238"/>
                  <a:gd name="T1" fmla="*/ 17 h 34"/>
                  <a:gd name="T2" fmla="*/ 221 w 238"/>
                  <a:gd name="T3" fmla="*/ 34 h 34"/>
                  <a:gd name="T4" fmla="*/ 17 w 238"/>
                  <a:gd name="T5" fmla="*/ 34 h 34"/>
                  <a:gd name="T6" fmla="*/ 0 w 238"/>
                  <a:gd name="T7" fmla="*/ 17 h 34"/>
                  <a:gd name="T8" fmla="*/ 0 w 238"/>
                  <a:gd name="T9" fmla="*/ 17 h 34"/>
                  <a:gd name="T10" fmla="*/ 17 w 238"/>
                  <a:gd name="T11" fmla="*/ 0 h 34"/>
                  <a:gd name="T12" fmla="*/ 221 w 238"/>
                  <a:gd name="T13" fmla="*/ 0 h 34"/>
                  <a:gd name="T14" fmla="*/ 238 w 238"/>
                  <a:gd name="T1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34">
                    <a:moveTo>
                      <a:pt x="238" y="17"/>
                    </a:moveTo>
                    <a:cubicBezTo>
                      <a:pt x="238" y="27"/>
                      <a:pt x="230" y="34"/>
                      <a:pt x="221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7" y="34"/>
                      <a:pt x="0" y="2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7" y="0"/>
                      <a:pt x="17" y="0"/>
                    </a:cubicBezTo>
                    <a:cubicBezTo>
                      <a:pt x="221" y="0"/>
                      <a:pt x="221" y="0"/>
                      <a:pt x="221" y="0"/>
                    </a:cubicBezTo>
                    <a:cubicBezTo>
                      <a:pt x="230" y="0"/>
                      <a:pt x="238" y="8"/>
                      <a:pt x="238" y="17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46"/>
              <p:cNvSpPr>
                <a:spLocks/>
              </p:cNvSpPr>
              <p:nvPr/>
            </p:nvSpPr>
            <p:spPr bwMode="auto">
              <a:xfrm>
                <a:off x="7908925" y="3383756"/>
                <a:ext cx="785813" cy="92075"/>
              </a:xfrm>
              <a:custGeom>
                <a:avLst/>
                <a:gdLst>
                  <a:gd name="T0" fmla="*/ 293 w 293"/>
                  <a:gd name="T1" fmla="*/ 17 h 34"/>
                  <a:gd name="T2" fmla="*/ 276 w 293"/>
                  <a:gd name="T3" fmla="*/ 34 h 34"/>
                  <a:gd name="T4" fmla="*/ 17 w 293"/>
                  <a:gd name="T5" fmla="*/ 34 h 34"/>
                  <a:gd name="T6" fmla="*/ 0 w 293"/>
                  <a:gd name="T7" fmla="*/ 17 h 34"/>
                  <a:gd name="T8" fmla="*/ 0 w 293"/>
                  <a:gd name="T9" fmla="*/ 17 h 34"/>
                  <a:gd name="T10" fmla="*/ 17 w 293"/>
                  <a:gd name="T11" fmla="*/ 0 h 34"/>
                  <a:gd name="T12" fmla="*/ 276 w 293"/>
                  <a:gd name="T13" fmla="*/ 0 h 34"/>
                  <a:gd name="T14" fmla="*/ 293 w 293"/>
                  <a:gd name="T1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3" h="34">
                    <a:moveTo>
                      <a:pt x="293" y="17"/>
                    </a:moveTo>
                    <a:cubicBezTo>
                      <a:pt x="293" y="27"/>
                      <a:pt x="286" y="34"/>
                      <a:pt x="27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7" y="34"/>
                      <a:pt x="0" y="2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7" y="0"/>
                      <a:pt x="17" y="0"/>
                    </a:cubicBezTo>
                    <a:cubicBezTo>
                      <a:pt x="276" y="0"/>
                      <a:pt x="276" y="0"/>
                      <a:pt x="276" y="0"/>
                    </a:cubicBezTo>
                    <a:cubicBezTo>
                      <a:pt x="286" y="0"/>
                      <a:pt x="293" y="8"/>
                      <a:pt x="293" y="17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47"/>
              <p:cNvSpPr>
                <a:spLocks/>
              </p:cNvSpPr>
              <p:nvPr/>
            </p:nvSpPr>
            <p:spPr bwMode="auto">
              <a:xfrm>
                <a:off x="7908925" y="3564731"/>
                <a:ext cx="592138" cy="90488"/>
              </a:xfrm>
              <a:custGeom>
                <a:avLst/>
                <a:gdLst>
                  <a:gd name="T0" fmla="*/ 221 w 221"/>
                  <a:gd name="T1" fmla="*/ 17 h 34"/>
                  <a:gd name="T2" fmla="*/ 204 w 221"/>
                  <a:gd name="T3" fmla="*/ 34 h 34"/>
                  <a:gd name="T4" fmla="*/ 17 w 221"/>
                  <a:gd name="T5" fmla="*/ 34 h 34"/>
                  <a:gd name="T6" fmla="*/ 0 w 221"/>
                  <a:gd name="T7" fmla="*/ 17 h 34"/>
                  <a:gd name="T8" fmla="*/ 0 w 221"/>
                  <a:gd name="T9" fmla="*/ 17 h 34"/>
                  <a:gd name="T10" fmla="*/ 17 w 221"/>
                  <a:gd name="T11" fmla="*/ 0 h 34"/>
                  <a:gd name="T12" fmla="*/ 204 w 221"/>
                  <a:gd name="T13" fmla="*/ 0 h 34"/>
                  <a:gd name="T14" fmla="*/ 221 w 221"/>
                  <a:gd name="T1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34">
                    <a:moveTo>
                      <a:pt x="221" y="17"/>
                    </a:moveTo>
                    <a:cubicBezTo>
                      <a:pt x="221" y="26"/>
                      <a:pt x="213" y="34"/>
                      <a:pt x="204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7" y="34"/>
                      <a:pt x="0" y="2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7"/>
                      <a:pt x="7" y="0"/>
                      <a:pt x="17" y="0"/>
                    </a:cubicBezTo>
                    <a:cubicBezTo>
                      <a:pt x="204" y="0"/>
                      <a:pt x="204" y="0"/>
                      <a:pt x="204" y="0"/>
                    </a:cubicBezTo>
                    <a:cubicBezTo>
                      <a:pt x="213" y="0"/>
                      <a:pt x="221" y="7"/>
                      <a:pt x="221" y="17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48"/>
              <p:cNvSpPr>
                <a:spLocks/>
              </p:cNvSpPr>
              <p:nvPr/>
            </p:nvSpPr>
            <p:spPr bwMode="auto">
              <a:xfrm>
                <a:off x="7908925" y="3740944"/>
                <a:ext cx="592138" cy="92075"/>
              </a:xfrm>
              <a:custGeom>
                <a:avLst/>
                <a:gdLst>
                  <a:gd name="T0" fmla="*/ 221 w 221"/>
                  <a:gd name="T1" fmla="*/ 17 h 34"/>
                  <a:gd name="T2" fmla="*/ 204 w 221"/>
                  <a:gd name="T3" fmla="*/ 34 h 34"/>
                  <a:gd name="T4" fmla="*/ 17 w 221"/>
                  <a:gd name="T5" fmla="*/ 34 h 34"/>
                  <a:gd name="T6" fmla="*/ 0 w 221"/>
                  <a:gd name="T7" fmla="*/ 17 h 34"/>
                  <a:gd name="T8" fmla="*/ 0 w 221"/>
                  <a:gd name="T9" fmla="*/ 17 h 34"/>
                  <a:gd name="T10" fmla="*/ 17 w 221"/>
                  <a:gd name="T11" fmla="*/ 0 h 34"/>
                  <a:gd name="T12" fmla="*/ 204 w 221"/>
                  <a:gd name="T13" fmla="*/ 0 h 34"/>
                  <a:gd name="T14" fmla="*/ 221 w 221"/>
                  <a:gd name="T15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34">
                    <a:moveTo>
                      <a:pt x="221" y="17"/>
                    </a:moveTo>
                    <a:cubicBezTo>
                      <a:pt x="221" y="27"/>
                      <a:pt x="213" y="34"/>
                      <a:pt x="204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7" y="34"/>
                      <a:pt x="0" y="2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7" y="0"/>
                      <a:pt x="17" y="0"/>
                    </a:cubicBezTo>
                    <a:cubicBezTo>
                      <a:pt x="204" y="0"/>
                      <a:pt x="204" y="0"/>
                      <a:pt x="204" y="0"/>
                    </a:cubicBezTo>
                    <a:cubicBezTo>
                      <a:pt x="213" y="0"/>
                      <a:pt x="221" y="8"/>
                      <a:pt x="221" y="17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49"/>
              <p:cNvSpPr>
                <a:spLocks/>
              </p:cNvSpPr>
              <p:nvPr/>
            </p:nvSpPr>
            <p:spPr bwMode="auto">
              <a:xfrm>
                <a:off x="8578850" y="3650456"/>
                <a:ext cx="446088" cy="444500"/>
              </a:xfrm>
              <a:custGeom>
                <a:avLst/>
                <a:gdLst>
                  <a:gd name="T0" fmla="*/ 3 w 166"/>
                  <a:gd name="T1" fmla="*/ 53 h 166"/>
                  <a:gd name="T2" fmla="*/ 3 w 166"/>
                  <a:gd name="T3" fmla="*/ 41 h 166"/>
                  <a:gd name="T4" fmla="*/ 41 w 166"/>
                  <a:gd name="T5" fmla="*/ 3 h 166"/>
                  <a:gd name="T6" fmla="*/ 53 w 166"/>
                  <a:gd name="T7" fmla="*/ 3 h 166"/>
                  <a:gd name="T8" fmla="*/ 162 w 166"/>
                  <a:gd name="T9" fmla="*/ 113 h 166"/>
                  <a:gd name="T10" fmla="*/ 162 w 166"/>
                  <a:gd name="T11" fmla="*/ 125 h 166"/>
                  <a:gd name="T12" fmla="*/ 125 w 166"/>
                  <a:gd name="T13" fmla="*/ 162 h 166"/>
                  <a:gd name="T14" fmla="*/ 113 w 166"/>
                  <a:gd name="T15" fmla="*/ 162 h 166"/>
                  <a:gd name="T16" fmla="*/ 3 w 166"/>
                  <a:gd name="T17" fmla="*/ 53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6" h="166">
                    <a:moveTo>
                      <a:pt x="3" y="53"/>
                    </a:moveTo>
                    <a:cubicBezTo>
                      <a:pt x="0" y="49"/>
                      <a:pt x="0" y="44"/>
                      <a:pt x="3" y="41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4" y="0"/>
                      <a:pt x="49" y="0"/>
                      <a:pt x="53" y="3"/>
                    </a:cubicBezTo>
                    <a:cubicBezTo>
                      <a:pt x="162" y="113"/>
                      <a:pt x="162" y="113"/>
                      <a:pt x="162" y="113"/>
                    </a:cubicBezTo>
                    <a:cubicBezTo>
                      <a:pt x="166" y="116"/>
                      <a:pt x="166" y="122"/>
                      <a:pt x="162" y="125"/>
                    </a:cubicBezTo>
                    <a:cubicBezTo>
                      <a:pt x="125" y="162"/>
                      <a:pt x="125" y="162"/>
                      <a:pt x="125" y="162"/>
                    </a:cubicBezTo>
                    <a:cubicBezTo>
                      <a:pt x="122" y="166"/>
                      <a:pt x="116" y="166"/>
                      <a:pt x="113" y="162"/>
                    </a:cubicBezTo>
                    <a:lnTo>
                      <a:pt x="3" y="53"/>
                    </a:ln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50"/>
              <p:cNvSpPr>
                <a:spLocks/>
              </p:cNvSpPr>
              <p:nvPr/>
            </p:nvSpPr>
            <p:spPr bwMode="auto">
              <a:xfrm>
                <a:off x="8920162" y="3991769"/>
                <a:ext cx="117475" cy="117475"/>
              </a:xfrm>
              <a:custGeom>
                <a:avLst/>
                <a:gdLst>
                  <a:gd name="T0" fmla="*/ 0 w 44"/>
                  <a:gd name="T1" fmla="*/ 39 h 44"/>
                  <a:gd name="T2" fmla="*/ 19 w 44"/>
                  <a:gd name="T3" fmla="*/ 39 h 44"/>
                  <a:gd name="T4" fmla="*/ 39 w 44"/>
                  <a:gd name="T5" fmla="*/ 19 h 44"/>
                  <a:gd name="T6" fmla="*/ 39 w 44"/>
                  <a:gd name="T7" fmla="*/ 0 h 44"/>
                  <a:gd name="T8" fmla="*/ 0 w 44"/>
                  <a:gd name="T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44">
                    <a:moveTo>
                      <a:pt x="0" y="39"/>
                    </a:moveTo>
                    <a:cubicBezTo>
                      <a:pt x="6" y="44"/>
                      <a:pt x="14" y="44"/>
                      <a:pt x="19" y="3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44" y="14"/>
                      <a:pt x="44" y="6"/>
                      <a:pt x="39" y="0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51"/>
              <p:cNvSpPr>
                <a:spLocks/>
              </p:cNvSpPr>
              <p:nvPr/>
            </p:nvSpPr>
            <p:spPr bwMode="auto">
              <a:xfrm>
                <a:off x="8551862" y="3623469"/>
                <a:ext cx="139700" cy="139700"/>
              </a:xfrm>
              <a:custGeom>
                <a:avLst/>
                <a:gdLst>
                  <a:gd name="T0" fmla="*/ 6 w 52"/>
                  <a:gd name="T1" fmla="*/ 50 h 52"/>
                  <a:gd name="T2" fmla="*/ 3 w 52"/>
                  <a:gd name="T3" fmla="*/ 49 h 52"/>
                  <a:gd name="T4" fmla="*/ 0 w 52"/>
                  <a:gd name="T5" fmla="*/ 4 h 52"/>
                  <a:gd name="T6" fmla="*/ 4 w 52"/>
                  <a:gd name="T7" fmla="*/ 0 h 52"/>
                  <a:gd name="T8" fmla="*/ 49 w 52"/>
                  <a:gd name="T9" fmla="*/ 3 h 52"/>
                  <a:gd name="T10" fmla="*/ 50 w 52"/>
                  <a:gd name="T11" fmla="*/ 6 h 52"/>
                  <a:gd name="T12" fmla="*/ 6 w 52"/>
                  <a:gd name="T13" fmla="*/ 5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52">
                    <a:moveTo>
                      <a:pt x="6" y="50"/>
                    </a:moveTo>
                    <a:cubicBezTo>
                      <a:pt x="5" y="52"/>
                      <a:pt x="3" y="51"/>
                      <a:pt x="3" y="49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1" y="3"/>
                      <a:pt x="52" y="5"/>
                      <a:pt x="50" y="6"/>
                    </a:cubicBezTo>
                    <a:lnTo>
                      <a:pt x="6" y="50"/>
                    </a:ln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52"/>
              <p:cNvSpPr>
                <a:spLocks/>
              </p:cNvSpPr>
              <p:nvPr/>
            </p:nvSpPr>
            <p:spPr bwMode="auto">
              <a:xfrm>
                <a:off x="7704137" y="2810669"/>
                <a:ext cx="1193800" cy="1241425"/>
              </a:xfrm>
              <a:custGeom>
                <a:avLst/>
                <a:gdLst>
                  <a:gd name="T0" fmla="*/ 441 w 445"/>
                  <a:gd name="T1" fmla="*/ 72 h 463"/>
                  <a:gd name="T2" fmla="*/ 373 w 445"/>
                  <a:gd name="T3" fmla="*/ 4 h 463"/>
                  <a:gd name="T4" fmla="*/ 364 w 445"/>
                  <a:gd name="T5" fmla="*/ 0 h 463"/>
                  <a:gd name="T6" fmla="*/ 81 w 445"/>
                  <a:gd name="T7" fmla="*/ 0 h 463"/>
                  <a:gd name="T8" fmla="*/ 0 w 445"/>
                  <a:gd name="T9" fmla="*/ 81 h 463"/>
                  <a:gd name="T10" fmla="*/ 0 w 445"/>
                  <a:gd name="T11" fmla="*/ 381 h 463"/>
                  <a:gd name="T12" fmla="*/ 81 w 445"/>
                  <a:gd name="T13" fmla="*/ 463 h 463"/>
                  <a:gd name="T14" fmla="*/ 364 w 445"/>
                  <a:gd name="T15" fmla="*/ 463 h 463"/>
                  <a:gd name="T16" fmla="*/ 399 w 445"/>
                  <a:gd name="T17" fmla="*/ 454 h 463"/>
                  <a:gd name="T18" fmla="*/ 379 w 445"/>
                  <a:gd name="T19" fmla="*/ 433 h 463"/>
                  <a:gd name="T20" fmla="*/ 364 w 445"/>
                  <a:gd name="T21" fmla="*/ 436 h 463"/>
                  <a:gd name="T22" fmla="*/ 81 w 445"/>
                  <a:gd name="T23" fmla="*/ 436 h 463"/>
                  <a:gd name="T24" fmla="*/ 27 w 445"/>
                  <a:gd name="T25" fmla="*/ 381 h 463"/>
                  <a:gd name="T26" fmla="*/ 27 w 445"/>
                  <a:gd name="T27" fmla="*/ 81 h 463"/>
                  <a:gd name="T28" fmla="*/ 81 w 445"/>
                  <a:gd name="T29" fmla="*/ 27 h 463"/>
                  <a:gd name="T30" fmla="*/ 358 w 445"/>
                  <a:gd name="T31" fmla="*/ 27 h 463"/>
                  <a:gd name="T32" fmla="*/ 418 w 445"/>
                  <a:gd name="T33" fmla="*/ 87 h 463"/>
                  <a:gd name="T34" fmla="*/ 418 w 445"/>
                  <a:gd name="T35" fmla="*/ 337 h 463"/>
                  <a:gd name="T36" fmla="*/ 445 w 445"/>
                  <a:gd name="T37" fmla="*/ 364 h 463"/>
                  <a:gd name="T38" fmla="*/ 445 w 445"/>
                  <a:gd name="T39" fmla="*/ 81 h 463"/>
                  <a:gd name="T40" fmla="*/ 441 w 445"/>
                  <a:gd name="T41" fmla="*/ 72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5" h="463">
                    <a:moveTo>
                      <a:pt x="441" y="72"/>
                    </a:moveTo>
                    <a:cubicBezTo>
                      <a:pt x="373" y="4"/>
                      <a:pt x="373" y="4"/>
                      <a:pt x="373" y="4"/>
                    </a:cubicBezTo>
                    <a:cubicBezTo>
                      <a:pt x="371" y="1"/>
                      <a:pt x="367" y="0"/>
                      <a:pt x="364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36" y="0"/>
                      <a:pt x="0" y="36"/>
                      <a:pt x="0" y="81"/>
                    </a:cubicBezTo>
                    <a:cubicBezTo>
                      <a:pt x="0" y="381"/>
                      <a:pt x="0" y="381"/>
                      <a:pt x="0" y="381"/>
                    </a:cubicBezTo>
                    <a:cubicBezTo>
                      <a:pt x="0" y="426"/>
                      <a:pt x="36" y="463"/>
                      <a:pt x="81" y="463"/>
                    </a:cubicBezTo>
                    <a:cubicBezTo>
                      <a:pt x="364" y="463"/>
                      <a:pt x="364" y="463"/>
                      <a:pt x="364" y="463"/>
                    </a:cubicBezTo>
                    <a:cubicBezTo>
                      <a:pt x="377" y="463"/>
                      <a:pt x="389" y="459"/>
                      <a:pt x="399" y="454"/>
                    </a:cubicBezTo>
                    <a:cubicBezTo>
                      <a:pt x="379" y="433"/>
                      <a:pt x="379" y="433"/>
                      <a:pt x="379" y="433"/>
                    </a:cubicBezTo>
                    <a:cubicBezTo>
                      <a:pt x="374" y="435"/>
                      <a:pt x="369" y="435"/>
                      <a:pt x="364" y="436"/>
                    </a:cubicBezTo>
                    <a:cubicBezTo>
                      <a:pt x="81" y="436"/>
                      <a:pt x="81" y="436"/>
                      <a:pt x="81" y="436"/>
                    </a:cubicBezTo>
                    <a:cubicBezTo>
                      <a:pt x="52" y="435"/>
                      <a:pt x="27" y="411"/>
                      <a:pt x="27" y="381"/>
                    </a:cubicBezTo>
                    <a:cubicBezTo>
                      <a:pt x="27" y="81"/>
                      <a:pt x="27" y="81"/>
                      <a:pt x="27" y="81"/>
                    </a:cubicBezTo>
                    <a:cubicBezTo>
                      <a:pt x="27" y="51"/>
                      <a:pt x="52" y="27"/>
                      <a:pt x="81" y="27"/>
                    </a:cubicBezTo>
                    <a:cubicBezTo>
                      <a:pt x="358" y="27"/>
                      <a:pt x="358" y="27"/>
                      <a:pt x="358" y="27"/>
                    </a:cubicBezTo>
                    <a:cubicBezTo>
                      <a:pt x="418" y="87"/>
                      <a:pt x="418" y="87"/>
                      <a:pt x="418" y="87"/>
                    </a:cubicBezTo>
                    <a:cubicBezTo>
                      <a:pt x="418" y="337"/>
                      <a:pt x="418" y="337"/>
                      <a:pt x="418" y="337"/>
                    </a:cubicBezTo>
                    <a:cubicBezTo>
                      <a:pt x="445" y="364"/>
                      <a:pt x="445" y="364"/>
                      <a:pt x="445" y="364"/>
                    </a:cubicBezTo>
                    <a:cubicBezTo>
                      <a:pt x="445" y="81"/>
                      <a:pt x="445" y="81"/>
                      <a:pt x="445" y="81"/>
                    </a:cubicBezTo>
                    <a:cubicBezTo>
                      <a:pt x="445" y="78"/>
                      <a:pt x="444" y="74"/>
                      <a:pt x="441" y="72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/>
          </p:nvGrpSpPr>
          <p:grpSpPr>
            <a:xfrm>
              <a:off x="9988550" y="2944019"/>
              <a:ext cx="1500187" cy="1049338"/>
              <a:chOff x="9988550" y="2944019"/>
              <a:chExt cx="1500187" cy="1049338"/>
            </a:xfrm>
          </p:grpSpPr>
          <p:sp>
            <p:nvSpPr>
              <p:cNvPr id="1064" name="Freeform 53"/>
              <p:cNvSpPr>
                <a:spLocks/>
              </p:cNvSpPr>
              <p:nvPr/>
            </p:nvSpPr>
            <p:spPr bwMode="auto">
              <a:xfrm>
                <a:off x="10144125" y="3150394"/>
                <a:ext cx="295275" cy="182563"/>
              </a:xfrm>
              <a:custGeom>
                <a:avLst/>
                <a:gdLst>
                  <a:gd name="T0" fmla="*/ 103 w 110"/>
                  <a:gd name="T1" fmla="*/ 0 h 68"/>
                  <a:gd name="T2" fmla="*/ 106 w 110"/>
                  <a:gd name="T3" fmla="*/ 8 h 68"/>
                  <a:gd name="T4" fmla="*/ 62 w 110"/>
                  <a:gd name="T5" fmla="*/ 64 h 68"/>
                  <a:gd name="T6" fmla="*/ 49 w 110"/>
                  <a:gd name="T7" fmla="*/ 64 h 68"/>
                  <a:gd name="T8" fmla="*/ 4 w 110"/>
                  <a:gd name="T9" fmla="*/ 8 h 68"/>
                  <a:gd name="T10" fmla="*/ 8 w 110"/>
                  <a:gd name="T11" fmla="*/ 0 h 68"/>
                  <a:gd name="T12" fmla="*/ 103 w 110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68">
                    <a:moveTo>
                      <a:pt x="103" y="0"/>
                    </a:moveTo>
                    <a:cubicBezTo>
                      <a:pt x="108" y="0"/>
                      <a:pt x="110" y="4"/>
                      <a:pt x="106" y="8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58" y="68"/>
                      <a:pt x="52" y="68"/>
                      <a:pt x="49" y="6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0" y="4"/>
                      <a:pt x="2" y="0"/>
                      <a:pt x="8" y="0"/>
                    </a:cubicBezTo>
                    <a:lnTo>
                      <a:pt x="103" y="0"/>
                    </a:ln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54"/>
              <p:cNvSpPr>
                <a:spLocks/>
              </p:cNvSpPr>
              <p:nvPr/>
            </p:nvSpPr>
            <p:spPr bwMode="auto">
              <a:xfrm>
                <a:off x="9988550" y="2944019"/>
                <a:ext cx="1457325" cy="587375"/>
              </a:xfrm>
              <a:custGeom>
                <a:avLst/>
                <a:gdLst>
                  <a:gd name="T0" fmla="*/ 506 w 543"/>
                  <a:gd name="T1" fmla="*/ 0 h 219"/>
                  <a:gd name="T2" fmla="*/ 37 w 543"/>
                  <a:gd name="T3" fmla="*/ 0 h 219"/>
                  <a:gd name="T4" fmla="*/ 0 w 543"/>
                  <a:gd name="T5" fmla="*/ 37 h 219"/>
                  <a:gd name="T6" fmla="*/ 0 w 543"/>
                  <a:gd name="T7" fmla="*/ 182 h 219"/>
                  <a:gd name="T8" fmla="*/ 37 w 543"/>
                  <a:gd name="T9" fmla="*/ 219 h 219"/>
                  <a:gd name="T10" fmla="*/ 263 w 543"/>
                  <a:gd name="T11" fmla="*/ 219 h 219"/>
                  <a:gd name="T12" fmla="*/ 255 w 543"/>
                  <a:gd name="T13" fmla="*/ 188 h 219"/>
                  <a:gd name="T14" fmla="*/ 37 w 543"/>
                  <a:gd name="T15" fmla="*/ 188 h 219"/>
                  <a:gd name="T16" fmla="*/ 30 w 543"/>
                  <a:gd name="T17" fmla="*/ 182 h 219"/>
                  <a:gd name="T18" fmla="*/ 30 w 543"/>
                  <a:gd name="T19" fmla="*/ 37 h 219"/>
                  <a:gd name="T20" fmla="*/ 37 w 543"/>
                  <a:gd name="T21" fmla="*/ 31 h 219"/>
                  <a:gd name="T22" fmla="*/ 506 w 543"/>
                  <a:gd name="T23" fmla="*/ 31 h 219"/>
                  <a:gd name="T24" fmla="*/ 512 w 543"/>
                  <a:gd name="T25" fmla="*/ 37 h 219"/>
                  <a:gd name="T26" fmla="*/ 512 w 543"/>
                  <a:gd name="T27" fmla="*/ 182 h 219"/>
                  <a:gd name="T28" fmla="*/ 506 w 543"/>
                  <a:gd name="T29" fmla="*/ 188 h 219"/>
                  <a:gd name="T30" fmla="*/ 500 w 543"/>
                  <a:gd name="T31" fmla="*/ 188 h 219"/>
                  <a:gd name="T32" fmla="*/ 492 w 543"/>
                  <a:gd name="T33" fmla="*/ 219 h 219"/>
                  <a:gd name="T34" fmla="*/ 506 w 543"/>
                  <a:gd name="T35" fmla="*/ 219 h 219"/>
                  <a:gd name="T36" fmla="*/ 543 w 543"/>
                  <a:gd name="T37" fmla="*/ 182 h 219"/>
                  <a:gd name="T38" fmla="*/ 543 w 543"/>
                  <a:gd name="T39" fmla="*/ 37 h 219"/>
                  <a:gd name="T40" fmla="*/ 506 w 543"/>
                  <a:gd name="T41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3" h="219">
                    <a:moveTo>
                      <a:pt x="506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17" y="0"/>
                      <a:pt x="0" y="17"/>
                      <a:pt x="0" y="37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202"/>
                      <a:pt x="17" y="219"/>
                      <a:pt x="37" y="219"/>
                    </a:cubicBezTo>
                    <a:cubicBezTo>
                      <a:pt x="263" y="219"/>
                      <a:pt x="263" y="219"/>
                      <a:pt x="263" y="219"/>
                    </a:cubicBezTo>
                    <a:cubicBezTo>
                      <a:pt x="259" y="209"/>
                      <a:pt x="256" y="199"/>
                      <a:pt x="255" y="188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3" y="188"/>
                      <a:pt x="30" y="185"/>
                      <a:pt x="30" y="182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4"/>
                      <a:pt x="33" y="31"/>
                      <a:pt x="37" y="31"/>
                    </a:cubicBezTo>
                    <a:cubicBezTo>
                      <a:pt x="506" y="31"/>
                      <a:pt x="506" y="31"/>
                      <a:pt x="506" y="31"/>
                    </a:cubicBezTo>
                    <a:cubicBezTo>
                      <a:pt x="509" y="31"/>
                      <a:pt x="512" y="34"/>
                      <a:pt x="512" y="37"/>
                    </a:cubicBezTo>
                    <a:cubicBezTo>
                      <a:pt x="512" y="182"/>
                      <a:pt x="512" y="182"/>
                      <a:pt x="512" y="182"/>
                    </a:cubicBezTo>
                    <a:cubicBezTo>
                      <a:pt x="512" y="185"/>
                      <a:pt x="509" y="188"/>
                      <a:pt x="506" y="188"/>
                    </a:cubicBezTo>
                    <a:cubicBezTo>
                      <a:pt x="500" y="188"/>
                      <a:pt x="500" y="188"/>
                      <a:pt x="500" y="188"/>
                    </a:cubicBezTo>
                    <a:cubicBezTo>
                      <a:pt x="499" y="199"/>
                      <a:pt x="496" y="209"/>
                      <a:pt x="492" y="219"/>
                    </a:cubicBezTo>
                    <a:cubicBezTo>
                      <a:pt x="506" y="219"/>
                      <a:pt x="506" y="219"/>
                      <a:pt x="506" y="219"/>
                    </a:cubicBezTo>
                    <a:cubicBezTo>
                      <a:pt x="526" y="219"/>
                      <a:pt x="543" y="202"/>
                      <a:pt x="543" y="182"/>
                    </a:cubicBezTo>
                    <a:cubicBezTo>
                      <a:pt x="543" y="37"/>
                      <a:pt x="543" y="37"/>
                      <a:pt x="543" y="37"/>
                    </a:cubicBezTo>
                    <a:cubicBezTo>
                      <a:pt x="543" y="17"/>
                      <a:pt x="526" y="0"/>
                      <a:pt x="506" y="0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55"/>
              <p:cNvSpPr>
                <a:spLocks noEditPoints="1"/>
              </p:cNvSpPr>
              <p:nvPr/>
            </p:nvSpPr>
            <p:spPr bwMode="auto">
              <a:xfrm>
                <a:off x="10669587" y="3071019"/>
                <a:ext cx="819150" cy="922338"/>
              </a:xfrm>
              <a:custGeom>
                <a:avLst/>
                <a:gdLst>
                  <a:gd name="T0" fmla="*/ 210 w 305"/>
                  <a:gd name="T1" fmla="*/ 55 h 344"/>
                  <a:gd name="T2" fmla="*/ 56 w 305"/>
                  <a:gd name="T3" fmla="*/ 37 h 344"/>
                  <a:gd name="T4" fmla="*/ 38 w 305"/>
                  <a:gd name="T5" fmla="*/ 192 h 344"/>
                  <a:gd name="T6" fmla="*/ 165 w 305"/>
                  <a:gd name="T7" fmla="*/ 225 h 344"/>
                  <a:gd name="T8" fmla="*/ 177 w 305"/>
                  <a:gd name="T9" fmla="*/ 239 h 344"/>
                  <a:gd name="T10" fmla="*/ 186 w 305"/>
                  <a:gd name="T11" fmla="*/ 240 h 344"/>
                  <a:gd name="T12" fmla="*/ 190 w 305"/>
                  <a:gd name="T13" fmla="*/ 237 h 344"/>
                  <a:gd name="T14" fmla="*/ 200 w 305"/>
                  <a:gd name="T15" fmla="*/ 252 h 344"/>
                  <a:gd name="T16" fmla="*/ 229 w 305"/>
                  <a:gd name="T17" fmla="*/ 294 h 344"/>
                  <a:gd name="T18" fmla="*/ 287 w 305"/>
                  <a:gd name="T19" fmla="*/ 329 h 344"/>
                  <a:gd name="T20" fmla="*/ 265 w 305"/>
                  <a:gd name="T21" fmla="*/ 265 h 344"/>
                  <a:gd name="T22" fmla="*/ 228 w 305"/>
                  <a:gd name="T23" fmla="*/ 227 h 344"/>
                  <a:gd name="T24" fmla="*/ 217 w 305"/>
                  <a:gd name="T25" fmla="*/ 215 h 344"/>
                  <a:gd name="T26" fmla="*/ 223 w 305"/>
                  <a:gd name="T27" fmla="*/ 211 h 344"/>
                  <a:gd name="T28" fmla="*/ 224 w 305"/>
                  <a:gd name="T29" fmla="*/ 202 h 344"/>
                  <a:gd name="T30" fmla="*/ 213 w 305"/>
                  <a:gd name="T31" fmla="*/ 187 h 344"/>
                  <a:gd name="T32" fmla="*/ 210 w 305"/>
                  <a:gd name="T33" fmla="*/ 55 h 344"/>
                  <a:gd name="T34" fmla="*/ 177 w 305"/>
                  <a:gd name="T35" fmla="*/ 191 h 344"/>
                  <a:gd name="T36" fmla="*/ 56 w 305"/>
                  <a:gd name="T37" fmla="*/ 177 h 344"/>
                  <a:gd name="T38" fmla="*/ 70 w 305"/>
                  <a:gd name="T39" fmla="*/ 56 h 344"/>
                  <a:gd name="T40" fmla="*/ 191 w 305"/>
                  <a:gd name="T41" fmla="*/ 70 h 344"/>
                  <a:gd name="T42" fmla="*/ 177 w 305"/>
                  <a:gd name="T43" fmla="*/ 191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5" h="344">
                    <a:moveTo>
                      <a:pt x="210" y="55"/>
                    </a:moveTo>
                    <a:cubicBezTo>
                      <a:pt x="172" y="8"/>
                      <a:pt x="103" y="0"/>
                      <a:pt x="56" y="37"/>
                    </a:cubicBezTo>
                    <a:cubicBezTo>
                      <a:pt x="8" y="75"/>
                      <a:pt x="0" y="144"/>
                      <a:pt x="38" y="192"/>
                    </a:cubicBezTo>
                    <a:cubicBezTo>
                      <a:pt x="69" y="231"/>
                      <a:pt x="121" y="243"/>
                      <a:pt x="165" y="225"/>
                    </a:cubicBezTo>
                    <a:cubicBezTo>
                      <a:pt x="177" y="239"/>
                      <a:pt x="177" y="239"/>
                      <a:pt x="177" y="239"/>
                    </a:cubicBezTo>
                    <a:cubicBezTo>
                      <a:pt x="179" y="242"/>
                      <a:pt x="183" y="242"/>
                      <a:pt x="186" y="240"/>
                    </a:cubicBezTo>
                    <a:cubicBezTo>
                      <a:pt x="190" y="237"/>
                      <a:pt x="190" y="237"/>
                      <a:pt x="190" y="237"/>
                    </a:cubicBezTo>
                    <a:cubicBezTo>
                      <a:pt x="193" y="241"/>
                      <a:pt x="196" y="246"/>
                      <a:pt x="200" y="252"/>
                    </a:cubicBezTo>
                    <a:cubicBezTo>
                      <a:pt x="229" y="294"/>
                      <a:pt x="229" y="294"/>
                      <a:pt x="229" y="294"/>
                    </a:cubicBezTo>
                    <a:cubicBezTo>
                      <a:pt x="254" y="334"/>
                      <a:pt x="267" y="344"/>
                      <a:pt x="287" y="329"/>
                    </a:cubicBezTo>
                    <a:cubicBezTo>
                      <a:pt x="305" y="315"/>
                      <a:pt x="296" y="295"/>
                      <a:pt x="265" y="265"/>
                    </a:cubicBezTo>
                    <a:cubicBezTo>
                      <a:pt x="228" y="227"/>
                      <a:pt x="228" y="227"/>
                      <a:pt x="228" y="227"/>
                    </a:cubicBezTo>
                    <a:cubicBezTo>
                      <a:pt x="224" y="223"/>
                      <a:pt x="221" y="219"/>
                      <a:pt x="217" y="215"/>
                    </a:cubicBezTo>
                    <a:cubicBezTo>
                      <a:pt x="223" y="211"/>
                      <a:pt x="223" y="211"/>
                      <a:pt x="223" y="211"/>
                    </a:cubicBezTo>
                    <a:cubicBezTo>
                      <a:pt x="226" y="209"/>
                      <a:pt x="226" y="205"/>
                      <a:pt x="224" y="202"/>
                    </a:cubicBezTo>
                    <a:cubicBezTo>
                      <a:pt x="213" y="187"/>
                      <a:pt x="213" y="187"/>
                      <a:pt x="213" y="187"/>
                    </a:cubicBezTo>
                    <a:cubicBezTo>
                      <a:pt x="240" y="149"/>
                      <a:pt x="241" y="95"/>
                      <a:pt x="210" y="55"/>
                    </a:cubicBezTo>
                    <a:close/>
                    <a:moveTo>
                      <a:pt x="177" y="191"/>
                    </a:moveTo>
                    <a:cubicBezTo>
                      <a:pt x="140" y="220"/>
                      <a:pt x="86" y="214"/>
                      <a:pt x="56" y="177"/>
                    </a:cubicBezTo>
                    <a:cubicBezTo>
                      <a:pt x="27" y="140"/>
                      <a:pt x="33" y="86"/>
                      <a:pt x="70" y="56"/>
                    </a:cubicBezTo>
                    <a:cubicBezTo>
                      <a:pt x="108" y="27"/>
                      <a:pt x="161" y="33"/>
                      <a:pt x="191" y="70"/>
                    </a:cubicBezTo>
                    <a:cubicBezTo>
                      <a:pt x="220" y="107"/>
                      <a:pt x="214" y="161"/>
                      <a:pt x="177" y="191"/>
                    </a:cubicBez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56"/>
              <p:cNvSpPr>
                <a:spLocks/>
              </p:cNvSpPr>
              <p:nvPr/>
            </p:nvSpPr>
            <p:spPr bwMode="auto">
              <a:xfrm>
                <a:off x="10866437" y="3374231"/>
                <a:ext cx="279400" cy="50800"/>
              </a:xfrm>
              <a:custGeom>
                <a:avLst/>
                <a:gdLst>
                  <a:gd name="T0" fmla="*/ 104 w 104"/>
                  <a:gd name="T1" fmla="*/ 10 h 19"/>
                  <a:gd name="T2" fmla="*/ 95 w 104"/>
                  <a:gd name="T3" fmla="*/ 19 h 19"/>
                  <a:gd name="T4" fmla="*/ 10 w 104"/>
                  <a:gd name="T5" fmla="*/ 19 h 19"/>
                  <a:gd name="T6" fmla="*/ 0 w 104"/>
                  <a:gd name="T7" fmla="*/ 10 h 19"/>
                  <a:gd name="T8" fmla="*/ 0 w 104"/>
                  <a:gd name="T9" fmla="*/ 10 h 19"/>
                  <a:gd name="T10" fmla="*/ 10 w 104"/>
                  <a:gd name="T11" fmla="*/ 0 h 19"/>
                  <a:gd name="T12" fmla="*/ 95 w 104"/>
                  <a:gd name="T13" fmla="*/ 0 h 19"/>
                  <a:gd name="T14" fmla="*/ 104 w 104"/>
                  <a:gd name="T1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19">
                    <a:moveTo>
                      <a:pt x="104" y="10"/>
                    </a:moveTo>
                    <a:cubicBezTo>
                      <a:pt x="104" y="15"/>
                      <a:pt x="100" y="19"/>
                      <a:pt x="95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5" y="19"/>
                      <a:pt x="0" y="15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100" y="0"/>
                      <a:pt x="104" y="5"/>
                      <a:pt x="104" y="10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57"/>
              <p:cNvSpPr>
                <a:spLocks/>
              </p:cNvSpPr>
              <p:nvPr/>
            </p:nvSpPr>
            <p:spPr bwMode="auto">
              <a:xfrm>
                <a:off x="10982325" y="3261519"/>
                <a:ext cx="50800" cy="277813"/>
              </a:xfrm>
              <a:custGeom>
                <a:avLst/>
                <a:gdLst>
                  <a:gd name="T0" fmla="*/ 9 w 19"/>
                  <a:gd name="T1" fmla="*/ 0 h 104"/>
                  <a:gd name="T2" fmla="*/ 19 w 19"/>
                  <a:gd name="T3" fmla="*/ 9 h 104"/>
                  <a:gd name="T4" fmla="*/ 19 w 19"/>
                  <a:gd name="T5" fmla="*/ 94 h 104"/>
                  <a:gd name="T6" fmla="*/ 9 w 19"/>
                  <a:gd name="T7" fmla="*/ 104 h 104"/>
                  <a:gd name="T8" fmla="*/ 9 w 19"/>
                  <a:gd name="T9" fmla="*/ 104 h 104"/>
                  <a:gd name="T10" fmla="*/ 0 w 19"/>
                  <a:gd name="T11" fmla="*/ 94 h 104"/>
                  <a:gd name="T12" fmla="*/ 0 w 19"/>
                  <a:gd name="T13" fmla="*/ 9 h 104"/>
                  <a:gd name="T14" fmla="*/ 9 w 19"/>
                  <a:gd name="T15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04">
                    <a:moveTo>
                      <a:pt x="9" y="0"/>
                    </a:moveTo>
                    <a:cubicBezTo>
                      <a:pt x="15" y="0"/>
                      <a:pt x="19" y="4"/>
                      <a:pt x="19" y="9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19" y="100"/>
                      <a:pt x="15" y="104"/>
                      <a:pt x="9" y="104"/>
                    </a:cubicBezTo>
                    <a:cubicBezTo>
                      <a:pt x="9" y="104"/>
                      <a:pt x="9" y="104"/>
                      <a:pt x="9" y="104"/>
                    </a:cubicBezTo>
                    <a:cubicBezTo>
                      <a:pt x="4" y="104"/>
                      <a:pt x="0" y="100"/>
                      <a:pt x="0" y="94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/>
          </p:nvGrpSpPr>
          <p:grpSpPr>
            <a:xfrm>
              <a:off x="5307012" y="2815431"/>
              <a:ext cx="1411288" cy="1309688"/>
              <a:chOff x="5307012" y="2815431"/>
              <a:chExt cx="1411288" cy="1309688"/>
            </a:xfrm>
          </p:grpSpPr>
          <p:sp>
            <p:nvSpPr>
              <p:cNvPr id="1070" name="Freeform 58"/>
              <p:cNvSpPr>
                <a:spLocks/>
              </p:cNvSpPr>
              <p:nvPr/>
            </p:nvSpPr>
            <p:spPr bwMode="auto">
              <a:xfrm>
                <a:off x="5980112" y="3183731"/>
                <a:ext cx="61913" cy="331788"/>
              </a:xfrm>
              <a:custGeom>
                <a:avLst/>
                <a:gdLst>
                  <a:gd name="T0" fmla="*/ 23 w 23"/>
                  <a:gd name="T1" fmla="*/ 112 h 124"/>
                  <a:gd name="T2" fmla="*/ 12 w 23"/>
                  <a:gd name="T3" fmla="*/ 124 h 124"/>
                  <a:gd name="T4" fmla="*/ 12 w 23"/>
                  <a:gd name="T5" fmla="*/ 124 h 124"/>
                  <a:gd name="T6" fmla="*/ 0 w 23"/>
                  <a:gd name="T7" fmla="*/ 112 h 124"/>
                  <a:gd name="T8" fmla="*/ 0 w 23"/>
                  <a:gd name="T9" fmla="*/ 11 h 124"/>
                  <a:gd name="T10" fmla="*/ 12 w 23"/>
                  <a:gd name="T11" fmla="*/ 0 h 124"/>
                  <a:gd name="T12" fmla="*/ 12 w 23"/>
                  <a:gd name="T13" fmla="*/ 0 h 124"/>
                  <a:gd name="T14" fmla="*/ 23 w 23"/>
                  <a:gd name="T15" fmla="*/ 11 h 124"/>
                  <a:gd name="T16" fmla="*/ 23 w 23"/>
                  <a:gd name="T17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24">
                    <a:moveTo>
                      <a:pt x="23" y="112"/>
                    </a:moveTo>
                    <a:cubicBezTo>
                      <a:pt x="23" y="119"/>
                      <a:pt x="18" y="124"/>
                      <a:pt x="12" y="124"/>
                    </a:cubicBezTo>
                    <a:cubicBezTo>
                      <a:pt x="12" y="124"/>
                      <a:pt x="12" y="124"/>
                      <a:pt x="12" y="124"/>
                    </a:cubicBezTo>
                    <a:cubicBezTo>
                      <a:pt x="5" y="124"/>
                      <a:pt x="0" y="119"/>
                      <a:pt x="0" y="1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8" y="0"/>
                      <a:pt x="23" y="5"/>
                      <a:pt x="23" y="11"/>
                    </a:cubicBezTo>
                    <a:lnTo>
                      <a:pt x="23" y="112"/>
                    </a:ln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59"/>
              <p:cNvSpPr>
                <a:spLocks/>
              </p:cNvSpPr>
              <p:nvPr/>
            </p:nvSpPr>
            <p:spPr bwMode="auto">
              <a:xfrm>
                <a:off x="5997575" y="3496469"/>
                <a:ext cx="342900" cy="322263"/>
              </a:xfrm>
              <a:custGeom>
                <a:avLst/>
                <a:gdLst>
                  <a:gd name="T0" fmla="*/ 123 w 128"/>
                  <a:gd name="T1" fmla="*/ 99 h 120"/>
                  <a:gd name="T2" fmla="*/ 16 w 128"/>
                  <a:gd name="T3" fmla="*/ 0 h 120"/>
                  <a:gd name="T4" fmla="*/ 0 w 128"/>
                  <a:gd name="T5" fmla="*/ 16 h 120"/>
                  <a:gd name="T6" fmla="*/ 108 w 128"/>
                  <a:gd name="T7" fmla="*/ 116 h 120"/>
                  <a:gd name="T8" fmla="*/ 124 w 128"/>
                  <a:gd name="T9" fmla="*/ 115 h 120"/>
                  <a:gd name="T10" fmla="*/ 123 w 128"/>
                  <a:gd name="T11" fmla="*/ 9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8" h="120">
                    <a:moveTo>
                      <a:pt x="123" y="99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2" y="6"/>
                      <a:pt x="6" y="12"/>
                      <a:pt x="0" y="16"/>
                    </a:cubicBezTo>
                    <a:cubicBezTo>
                      <a:pt x="108" y="116"/>
                      <a:pt x="108" y="116"/>
                      <a:pt x="108" y="116"/>
                    </a:cubicBezTo>
                    <a:cubicBezTo>
                      <a:pt x="112" y="120"/>
                      <a:pt x="120" y="120"/>
                      <a:pt x="124" y="115"/>
                    </a:cubicBezTo>
                    <a:cubicBezTo>
                      <a:pt x="128" y="111"/>
                      <a:pt x="128" y="103"/>
                      <a:pt x="123" y="99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1084" name="Picture 6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592762" y="2815431"/>
                <a:ext cx="838200" cy="177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72" name="Freeform 61"/>
              <p:cNvSpPr>
                <a:spLocks/>
              </p:cNvSpPr>
              <p:nvPr/>
            </p:nvSpPr>
            <p:spPr bwMode="auto">
              <a:xfrm>
                <a:off x="5932487" y="2905919"/>
                <a:ext cx="158750" cy="80963"/>
              </a:xfrm>
              <a:custGeom>
                <a:avLst/>
                <a:gdLst>
                  <a:gd name="T0" fmla="*/ 59 w 59"/>
                  <a:gd name="T1" fmla="*/ 15 h 30"/>
                  <a:gd name="T2" fmla="*/ 45 w 59"/>
                  <a:gd name="T3" fmla="*/ 30 h 30"/>
                  <a:gd name="T4" fmla="*/ 15 w 59"/>
                  <a:gd name="T5" fmla="*/ 30 h 30"/>
                  <a:gd name="T6" fmla="*/ 0 w 59"/>
                  <a:gd name="T7" fmla="*/ 15 h 30"/>
                  <a:gd name="T8" fmla="*/ 0 w 59"/>
                  <a:gd name="T9" fmla="*/ 15 h 30"/>
                  <a:gd name="T10" fmla="*/ 15 w 59"/>
                  <a:gd name="T11" fmla="*/ 0 h 30"/>
                  <a:gd name="T12" fmla="*/ 45 w 59"/>
                  <a:gd name="T13" fmla="*/ 0 h 30"/>
                  <a:gd name="T14" fmla="*/ 59 w 59"/>
                  <a:gd name="T15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30">
                    <a:moveTo>
                      <a:pt x="59" y="15"/>
                    </a:moveTo>
                    <a:cubicBezTo>
                      <a:pt x="59" y="23"/>
                      <a:pt x="53" y="30"/>
                      <a:pt x="4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7" y="30"/>
                      <a:pt x="0" y="23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53" y="0"/>
                      <a:pt x="59" y="7"/>
                      <a:pt x="59" y="15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62"/>
              <p:cNvSpPr>
                <a:spLocks/>
              </p:cNvSpPr>
              <p:nvPr/>
            </p:nvSpPr>
            <p:spPr bwMode="auto">
              <a:xfrm>
                <a:off x="5578475" y="3915569"/>
                <a:ext cx="195263" cy="209550"/>
              </a:xfrm>
              <a:custGeom>
                <a:avLst/>
                <a:gdLst>
                  <a:gd name="T0" fmla="*/ 13 w 73"/>
                  <a:gd name="T1" fmla="*/ 0 h 78"/>
                  <a:gd name="T2" fmla="*/ 14 w 73"/>
                  <a:gd name="T3" fmla="*/ 66 h 78"/>
                  <a:gd name="T4" fmla="*/ 73 w 73"/>
                  <a:gd name="T5" fmla="*/ 38 h 78"/>
                  <a:gd name="T6" fmla="*/ 13 w 73"/>
                  <a:gd name="T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78">
                    <a:moveTo>
                      <a:pt x="13" y="0"/>
                    </a:moveTo>
                    <a:cubicBezTo>
                      <a:pt x="13" y="0"/>
                      <a:pt x="0" y="54"/>
                      <a:pt x="14" y="66"/>
                    </a:cubicBezTo>
                    <a:cubicBezTo>
                      <a:pt x="27" y="78"/>
                      <a:pt x="73" y="38"/>
                      <a:pt x="73" y="38"/>
                    </a:cubicBezTo>
                    <a:cubicBezTo>
                      <a:pt x="73" y="38"/>
                      <a:pt x="29" y="20"/>
                      <a:pt x="13" y="0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63"/>
              <p:cNvSpPr>
                <a:spLocks/>
              </p:cNvSpPr>
              <p:nvPr/>
            </p:nvSpPr>
            <p:spPr bwMode="auto">
              <a:xfrm>
                <a:off x="6249987" y="3915569"/>
                <a:ext cx="195263" cy="209550"/>
              </a:xfrm>
              <a:custGeom>
                <a:avLst/>
                <a:gdLst>
                  <a:gd name="T0" fmla="*/ 61 w 73"/>
                  <a:gd name="T1" fmla="*/ 0 h 78"/>
                  <a:gd name="T2" fmla="*/ 59 w 73"/>
                  <a:gd name="T3" fmla="*/ 66 h 78"/>
                  <a:gd name="T4" fmla="*/ 0 w 73"/>
                  <a:gd name="T5" fmla="*/ 38 h 78"/>
                  <a:gd name="T6" fmla="*/ 61 w 73"/>
                  <a:gd name="T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78">
                    <a:moveTo>
                      <a:pt x="61" y="0"/>
                    </a:moveTo>
                    <a:cubicBezTo>
                      <a:pt x="61" y="0"/>
                      <a:pt x="73" y="54"/>
                      <a:pt x="59" y="66"/>
                    </a:cubicBezTo>
                    <a:cubicBezTo>
                      <a:pt x="46" y="78"/>
                      <a:pt x="0" y="38"/>
                      <a:pt x="0" y="38"/>
                    </a:cubicBezTo>
                    <a:cubicBezTo>
                      <a:pt x="0" y="38"/>
                      <a:pt x="45" y="20"/>
                      <a:pt x="61" y="0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64"/>
              <p:cNvSpPr>
                <a:spLocks noEditPoints="1"/>
              </p:cNvSpPr>
              <p:nvPr/>
            </p:nvSpPr>
            <p:spPr bwMode="auto">
              <a:xfrm>
                <a:off x="5441950" y="2947194"/>
                <a:ext cx="1143000" cy="1143000"/>
              </a:xfrm>
              <a:custGeom>
                <a:avLst/>
                <a:gdLst>
                  <a:gd name="T0" fmla="*/ 0 w 426"/>
                  <a:gd name="T1" fmla="*/ 213 h 426"/>
                  <a:gd name="T2" fmla="*/ 213 w 426"/>
                  <a:gd name="T3" fmla="*/ 0 h 426"/>
                  <a:gd name="T4" fmla="*/ 213 w 426"/>
                  <a:gd name="T5" fmla="*/ 0 h 426"/>
                  <a:gd name="T6" fmla="*/ 426 w 426"/>
                  <a:gd name="T7" fmla="*/ 213 h 426"/>
                  <a:gd name="T8" fmla="*/ 426 w 426"/>
                  <a:gd name="T9" fmla="*/ 213 h 426"/>
                  <a:gd name="T10" fmla="*/ 213 w 426"/>
                  <a:gd name="T11" fmla="*/ 426 h 426"/>
                  <a:gd name="T12" fmla="*/ 213 w 426"/>
                  <a:gd name="T13" fmla="*/ 426 h 426"/>
                  <a:gd name="T14" fmla="*/ 0 w 426"/>
                  <a:gd name="T15" fmla="*/ 213 h 426"/>
                  <a:gd name="T16" fmla="*/ 32 w 426"/>
                  <a:gd name="T17" fmla="*/ 213 h 426"/>
                  <a:gd name="T18" fmla="*/ 85 w 426"/>
                  <a:gd name="T19" fmla="*/ 341 h 426"/>
                  <a:gd name="T20" fmla="*/ 85 w 426"/>
                  <a:gd name="T21" fmla="*/ 341 h 426"/>
                  <a:gd name="T22" fmla="*/ 213 w 426"/>
                  <a:gd name="T23" fmla="*/ 394 h 426"/>
                  <a:gd name="T24" fmla="*/ 213 w 426"/>
                  <a:gd name="T25" fmla="*/ 394 h 426"/>
                  <a:gd name="T26" fmla="*/ 340 w 426"/>
                  <a:gd name="T27" fmla="*/ 341 h 426"/>
                  <a:gd name="T28" fmla="*/ 340 w 426"/>
                  <a:gd name="T29" fmla="*/ 341 h 426"/>
                  <a:gd name="T30" fmla="*/ 393 w 426"/>
                  <a:gd name="T31" fmla="*/ 213 h 426"/>
                  <a:gd name="T32" fmla="*/ 393 w 426"/>
                  <a:gd name="T33" fmla="*/ 213 h 426"/>
                  <a:gd name="T34" fmla="*/ 340 w 426"/>
                  <a:gd name="T35" fmla="*/ 85 h 426"/>
                  <a:gd name="T36" fmla="*/ 340 w 426"/>
                  <a:gd name="T37" fmla="*/ 85 h 426"/>
                  <a:gd name="T38" fmla="*/ 213 w 426"/>
                  <a:gd name="T39" fmla="*/ 32 h 426"/>
                  <a:gd name="T40" fmla="*/ 213 w 426"/>
                  <a:gd name="T41" fmla="*/ 32 h 426"/>
                  <a:gd name="T42" fmla="*/ 85 w 426"/>
                  <a:gd name="T43" fmla="*/ 85 h 426"/>
                  <a:gd name="T44" fmla="*/ 85 w 426"/>
                  <a:gd name="T45" fmla="*/ 85 h 426"/>
                  <a:gd name="T46" fmla="*/ 32 w 426"/>
                  <a:gd name="T47" fmla="*/ 213 h 426"/>
                  <a:gd name="T48" fmla="*/ 32 w 426"/>
                  <a:gd name="T49" fmla="*/ 213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6" h="426">
                    <a:moveTo>
                      <a:pt x="0" y="213"/>
                    </a:moveTo>
                    <a:cubicBezTo>
                      <a:pt x="0" y="95"/>
                      <a:pt x="95" y="0"/>
                      <a:pt x="213" y="0"/>
                    </a:cubicBezTo>
                    <a:cubicBezTo>
                      <a:pt x="213" y="0"/>
                      <a:pt x="213" y="0"/>
                      <a:pt x="213" y="0"/>
                    </a:cubicBezTo>
                    <a:cubicBezTo>
                      <a:pt x="330" y="0"/>
                      <a:pt x="426" y="95"/>
                      <a:pt x="426" y="213"/>
                    </a:cubicBezTo>
                    <a:cubicBezTo>
                      <a:pt x="426" y="213"/>
                      <a:pt x="426" y="213"/>
                      <a:pt x="426" y="213"/>
                    </a:cubicBezTo>
                    <a:cubicBezTo>
                      <a:pt x="426" y="331"/>
                      <a:pt x="330" y="426"/>
                      <a:pt x="213" y="426"/>
                    </a:cubicBezTo>
                    <a:cubicBezTo>
                      <a:pt x="213" y="426"/>
                      <a:pt x="213" y="426"/>
                      <a:pt x="213" y="426"/>
                    </a:cubicBezTo>
                    <a:cubicBezTo>
                      <a:pt x="95" y="426"/>
                      <a:pt x="0" y="331"/>
                      <a:pt x="0" y="213"/>
                    </a:cubicBezTo>
                    <a:close/>
                    <a:moveTo>
                      <a:pt x="32" y="213"/>
                    </a:moveTo>
                    <a:cubicBezTo>
                      <a:pt x="32" y="263"/>
                      <a:pt x="52" y="308"/>
                      <a:pt x="85" y="341"/>
                    </a:cubicBezTo>
                    <a:cubicBezTo>
                      <a:pt x="85" y="341"/>
                      <a:pt x="85" y="341"/>
                      <a:pt x="85" y="341"/>
                    </a:cubicBezTo>
                    <a:cubicBezTo>
                      <a:pt x="118" y="373"/>
                      <a:pt x="163" y="394"/>
                      <a:pt x="213" y="394"/>
                    </a:cubicBezTo>
                    <a:cubicBezTo>
                      <a:pt x="213" y="394"/>
                      <a:pt x="213" y="394"/>
                      <a:pt x="213" y="394"/>
                    </a:cubicBezTo>
                    <a:cubicBezTo>
                      <a:pt x="263" y="394"/>
                      <a:pt x="308" y="373"/>
                      <a:pt x="340" y="341"/>
                    </a:cubicBezTo>
                    <a:cubicBezTo>
                      <a:pt x="340" y="341"/>
                      <a:pt x="340" y="341"/>
                      <a:pt x="340" y="341"/>
                    </a:cubicBezTo>
                    <a:cubicBezTo>
                      <a:pt x="373" y="308"/>
                      <a:pt x="393" y="263"/>
                      <a:pt x="393" y="213"/>
                    </a:cubicBezTo>
                    <a:cubicBezTo>
                      <a:pt x="393" y="213"/>
                      <a:pt x="393" y="213"/>
                      <a:pt x="393" y="213"/>
                    </a:cubicBezTo>
                    <a:cubicBezTo>
                      <a:pt x="393" y="163"/>
                      <a:pt x="373" y="118"/>
                      <a:pt x="340" y="85"/>
                    </a:cubicBezTo>
                    <a:cubicBezTo>
                      <a:pt x="340" y="85"/>
                      <a:pt x="340" y="85"/>
                      <a:pt x="340" y="85"/>
                    </a:cubicBezTo>
                    <a:cubicBezTo>
                      <a:pt x="308" y="53"/>
                      <a:pt x="263" y="32"/>
                      <a:pt x="213" y="32"/>
                    </a:cubicBezTo>
                    <a:cubicBezTo>
                      <a:pt x="213" y="32"/>
                      <a:pt x="213" y="32"/>
                      <a:pt x="213" y="32"/>
                    </a:cubicBezTo>
                    <a:cubicBezTo>
                      <a:pt x="163" y="32"/>
                      <a:pt x="118" y="53"/>
                      <a:pt x="85" y="85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52" y="118"/>
                      <a:pt x="32" y="163"/>
                      <a:pt x="32" y="213"/>
                    </a:cubicBezTo>
                    <a:cubicBezTo>
                      <a:pt x="32" y="213"/>
                      <a:pt x="32" y="213"/>
                      <a:pt x="32" y="213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Oval 65"/>
              <p:cNvSpPr>
                <a:spLocks noChangeArrowheads="1"/>
              </p:cNvSpPr>
              <p:nvPr/>
            </p:nvSpPr>
            <p:spPr bwMode="auto">
              <a:xfrm>
                <a:off x="5929312" y="3436144"/>
                <a:ext cx="166688" cy="165100"/>
              </a:xfrm>
              <a:prstGeom prst="ellipse">
                <a:avLst/>
              </a:pr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66"/>
              <p:cNvSpPr>
                <a:spLocks noEditPoints="1"/>
              </p:cNvSpPr>
              <p:nvPr/>
            </p:nvSpPr>
            <p:spPr bwMode="auto">
              <a:xfrm>
                <a:off x="5307012" y="2815431"/>
                <a:ext cx="1411288" cy="473075"/>
              </a:xfrm>
              <a:custGeom>
                <a:avLst/>
                <a:gdLst>
                  <a:gd name="T0" fmla="*/ 92 w 526"/>
                  <a:gd name="T1" fmla="*/ 0 h 176"/>
                  <a:gd name="T2" fmla="*/ 0 w 526"/>
                  <a:gd name="T3" fmla="*/ 92 h 176"/>
                  <a:gd name="T4" fmla="*/ 54 w 526"/>
                  <a:gd name="T5" fmla="*/ 176 h 176"/>
                  <a:gd name="T6" fmla="*/ 176 w 526"/>
                  <a:gd name="T7" fmla="*/ 55 h 176"/>
                  <a:gd name="T8" fmla="*/ 92 w 526"/>
                  <a:gd name="T9" fmla="*/ 0 h 176"/>
                  <a:gd name="T10" fmla="*/ 434 w 526"/>
                  <a:gd name="T11" fmla="*/ 0 h 176"/>
                  <a:gd name="T12" fmla="*/ 350 w 526"/>
                  <a:gd name="T13" fmla="*/ 55 h 176"/>
                  <a:gd name="T14" fmla="*/ 471 w 526"/>
                  <a:gd name="T15" fmla="*/ 176 h 176"/>
                  <a:gd name="T16" fmla="*/ 526 w 526"/>
                  <a:gd name="T17" fmla="*/ 92 h 176"/>
                  <a:gd name="T18" fmla="*/ 434 w 526"/>
                  <a:gd name="T19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6" h="176">
                    <a:moveTo>
                      <a:pt x="92" y="0"/>
                    </a:moveTo>
                    <a:cubicBezTo>
                      <a:pt x="41" y="0"/>
                      <a:pt x="0" y="41"/>
                      <a:pt x="0" y="92"/>
                    </a:cubicBezTo>
                    <a:cubicBezTo>
                      <a:pt x="0" y="129"/>
                      <a:pt x="22" y="161"/>
                      <a:pt x="54" y="176"/>
                    </a:cubicBezTo>
                    <a:cubicBezTo>
                      <a:pt x="77" y="121"/>
                      <a:pt x="121" y="78"/>
                      <a:pt x="176" y="55"/>
                    </a:cubicBezTo>
                    <a:cubicBezTo>
                      <a:pt x="162" y="23"/>
                      <a:pt x="129" y="0"/>
                      <a:pt x="92" y="0"/>
                    </a:cubicBezTo>
                    <a:close/>
                    <a:moveTo>
                      <a:pt x="434" y="0"/>
                    </a:moveTo>
                    <a:cubicBezTo>
                      <a:pt x="396" y="0"/>
                      <a:pt x="364" y="23"/>
                      <a:pt x="350" y="55"/>
                    </a:cubicBezTo>
                    <a:cubicBezTo>
                      <a:pt x="404" y="78"/>
                      <a:pt x="448" y="121"/>
                      <a:pt x="471" y="176"/>
                    </a:cubicBezTo>
                    <a:cubicBezTo>
                      <a:pt x="503" y="161"/>
                      <a:pt x="526" y="129"/>
                      <a:pt x="526" y="92"/>
                    </a:cubicBezTo>
                    <a:cubicBezTo>
                      <a:pt x="526" y="41"/>
                      <a:pt x="484" y="0"/>
                      <a:pt x="434" y="0"/>
                    </a:cubicBez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09" name="组合 108"/>
          <p:cNvGrpSpPr/>
          <p:nvPr/>
        </p:nvGrpSpPr>
        <p:grpSpPr>
          <a:xfrm>
            <a:off x="6240424" y="761494"/>
            <a:ext cx="811962" cy="627927"/>
            <a:chOff x="3175" y="747713"/>
            <a:chExt cx="1751013" cy="1354138"/>
          </a:xfrm>
        </p:grpSpPr>
        <p:sp>
          <p:nvSpPr>
            <p:cNvPr id="192" name="Freeform 6"/>
            <p:cNvSpPr>
              <a:spLocks/>
            </p:cNvSpPr>
            <p:nvPr/>
          </p:nvSpPr>
          <p:spPr bwMode="auto">
            <a:xfrm>
              <a:off x="3175" y="747713"/>
              <a:ext cx="1308100" cy="854075"/>
            </a:xfrm>
            <a:custGeom>
              <a:avLst/>
              <a:gdLst>
                <a:gd name="T0" fmla="*/ 357 w 458"/>
                <a:gd name="T1" fmla="*/ 8 h 299"/>
                <a:gd name="T2" fmla="*/ 184 w 458"/>
                <a:gd name="T3" fmla="*/ 54 h 299"/>
                <a:gd name="T4" fmla="*/ 40 w 458"/>
                <a:gd name="T5" fmla="*/ 161 h 299"/>
                <a:gd name="T6" fmla="*/ 35 w 458"/>
                <a:gd name="T7" fmla="*/ 277 h 299"/>
                <a:gd name="T8" fmla="*/ 36 w 458"/>
                <a:gd name="T9" fmla="*/ 279 h 299"/>
                <a:gd name="T10" fmla="*/ 85 w 458"/>
                <a:gd name="T11" fmla="*/ 288 h 299"/>
                <a:gd name="T12" fmla="*/ 133 w 458"/>
                <a:gd name="T13" fmla="*/ 256 h 299"/>
                <a:gd name="T14" fmla="*/ 142 w 458"/>
                <a:gd name="T15" fmla="*/ 207 h 299"/>
                <a:gd name="T16" fmla="*/ 128 w 458"/>
                <a:gd name="T17" fmla="*/ 195 h 299"/>
                <a:gd name="T18" fmla="*/ 211 w 458"/>
                <a:gd name="T19" fmla="*/ 112 h 299"/>
                <a:gd name="T20" fmla="*/ 211 w 458"/>
                <a:gd name="T21" fmla="*/ 112 h 299"/>
                <a:gd name="T22" fmla="*/ 212 w 458"/>
                <a:gd name="T23" fmla="*/ 112 h 299"/>
                <a:gd name="T24" fmla="*/ 212 w 458"/>
                <a:gd name="T25" fmla="*/ 112 h 299"/>
                <a:gd name="T26" fmla="*/ 212 w 458"/>
                <a:gd name="T27" fmla="*/ 112 h 299"/>
                <a:gd name="T28" fmla="*/ 329 w 458"/>
                <a:gd name="T29" fmla="*/ 97 h 299"/>
                <a:gd name="T30" fmla="*/ 330 w 458"/>
                <a:gd name="T31" fmla="*/ 116 h 299"/>
                <a:gd name="T32" fmla="*/ 374 w 458"/>
                <a:gd name="T33" fmla="*/ 139 h 299"/>
                <a:gd name="T34" fmla="*/ 429 w 458"/>
                <a:gd name="T35" fmla="*/ 121 h 299"/>
                <a:gd name="T36" fmla="*/ 452 w 458"/>
                <a:gd name="T37" fmla="*/ 77 h 299"/>
                <a:gd name="T38" fmla="*/ 451 w 458"/>
                <a:gd name="T39" fmla="*/ 75 h 299"/>
                <a:gd name="T40" fmla="*/ 357 w 458"/>
                <a:gd name="T41" fmla="*/ 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8" h="299">
                  <a:moveTo>
                    <a:pt x="357" y="8"/>
                  </a:moveTo>
                  <a:cubicBezTo>
                    <a:pt x="288" y="0"/>
                    <a:pt x="191" y="50"/>
                    <a:pt x="184" y="54"/>
                  </a:cubicBezTo>
                  <a:cubicBezTo>
                    <a:pt x="176" y="58"/>
                    <a:pt x="77" y="103"/>
                    <a:pt x="40" y="161"/>
                  </a:cubicBezTo>
                  <a:cubicBezTo>
                    <a:pt x="0" y="225"/>
                    <a:pt x="34" y="276"/>
                    <a:pt x="35" y="277"/>
                  </a:cubicBezTo>
                  <a:cubicBezTo>
                    <a:pt x="35" y="278"/>
                    <a:pt x="36" y="278"/>
                    <a:pt x="36" y="279"/>
                  </a:cubicBezTo>
                  <a:cubicBezTo>
                    <a:pt x="47" y="295"/>
                    <a:pt x="69" y="299"/>
                    <a:pt x="85" y="288"/>
                  </a:cubicBezTo>
                  <a:cubicBezTo>
                    <a:pt x="133" y="256"/>
                    <a:pt x="133" y="256"/>
                    <a:pt x="133" y="256"/>
                  </a:cubicBezTo>
                  <a:cubicBezTo>
                    <a:pt x="149" y="245"/>
                    <a:pt x="153" y="223"/>
                    <a:pt x="142" y="207"/>
                  </a:cubicBezTo>
                  <a:cubicBezTo>
                    <a:pt x="138" y="201"/>
                    <a:pt x="133" y="197"/>
                    <a:pt x="128" y="195"/>
                  </a:cubicBezTo>
                  <a:cubicBezTo>
                    <a:pt x="111" y="157"/>
                    <a:pt x="200" y="117"/>
                    <a:pt x="211" y="112"/>
                  </a:cubicBezTo>
                  <a:cubicBezTo>
                    <a:pt x="211" y="112"/>
                    <a:pt x="211" y="112"/>
                    <a:pt x="211" y="112"/>
                  </a:cubicBezTo>
                  <a:cubicBezTo>
                    <a:pt x="211" y="112"/>
                    <a:pt x="211" y="112"/>
                    <a:pt x="212" y="112"/>
                  </a:cubicBezTo>
                  <a:cubicBezTo>
                    <a:pt x="212" y="112"/>
                    <a:pt x="212" y="112"/>
                    <a:pt x="212" y="112"/>
                  </a:cubicBezTo>
                  <a:cubicBezTo>
                    <a:pt x="212" y="112"/>
                    <a:pt x="212" y="112"/>
                    <a:pt x="212" y="112"/>
                  </a:cubicBezTo>
                  <a:cubicBezTo>
                    <a:pt x="223" y="106"/>
                    <a:pt x="310" y="61"/>
                    <a:pt x="329" y="97"/>
                  </a:cubicBezTo>
                  <a:cubicBezTo>
                    <a:pt x="328" y="103"/>
                    <a:pt x="328" y="109"/>
                    <a:pt x="330" y="116"/>
                  </a:cubicBezTo>
                  <a:cubicBezTo>
                    <a:pt x="335" y="134"/>
                    <a:pt x="355" y="145"/>
                    <a:pt x="374" y="139"/>
                  </a:cubicBezTo>
                  <a:cubicBezTo>
                    <a:pt x="429" y="121"/>
                    <a:pt x="429" y="121"/>
                    <a:pt x="429" y="121"/>
                  </a:cubicBezTo>
                  <a:cubicBezTo>
                    <a:pt x="447" y="116"/>
                    <a:pt x="458" y="96"/>
                    <a:pt x="452" y="77"/>
                  </a:cubicBezTo>
                  <a:cubicBezTo>
                    <a:pt x="452" y="76"/>
                    <a:pt x="451" y="76"/>
                    <a:pt x="451" y="75"/>
                  </a:cubicBezTo>
                  <a:cubicBezTo>
                    <a:pt x="451" y="74"/>
                    <a:pt x="432" y="15"/>
                    <a:pt x="357" y="8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7"/>
            <p:cNvSpPr>
              <a:spLocks noEditPoints="1"/>
            </p:cNvSpPr>
            <p:nvPr/>
          </p:nvSpPr>
          <p:spPr bwMode="auto">
            <a:xfrm>
              <a:off x="180975" y="1273176"/>
              <a:ext cx="1270000" cy="828675"/>
            </a:xfrm>
            <a:custGeom>
              <a:avLst/>
              <a:gdLst>
                <a:gd name="T0" fmla="*/ 442 w 445"/>
                <a:gd name="T1" fmla="*/ 213 h 290"/>
                <a:gd name="T2" fmla="*/ 313 w 445"/>
                <a:gd name="T3" fmla="*/ 55 h 290"/>
                <a:gd name="T4" fmla="*/ 313 w 445"/>
                <a:gd name="T5" fmla="*/ 26 h 290"/>
                <a:gd name="T6" fmla="*/ 262 w 445"/>
                <a:gd name="T7" fmla="*/ 26 h 290"/>
                <a:gd name="T8" fmla="*/ 183 w 445"/>
                <a:gd name="T9" fmla="*/ 30 h 290"/>
                <a:gd name="T10" fmla="*/ 157 w 445"/>
                <a:gd name="T11" fmla="*/ 0 h 290"/>
                <a:gd name="T12" fmla="*/ 132 w 445"/>
                <a:gd name="T13" fmla="*/ 46 h 290"/>
                <a:gd name="T14" fmla="*/ 132 w 445"/>
                <a:gd name="T15" fmla="*/ 48 h 290"/>
                <a:gd name="T16" fmla="*/ 132 w 445"/>
                <a:gd name="T17" fmla="*/ 53 h 290"/>
                <a:gd name="T18" fmla="*/ 3 w 445"/>
                <a:gd name="T19" fmla="*/ 213 h 290"/>
                <a:gd name="T20" fmla="*/ 0 w 445"/>
                <a:gd name="T21" fmla="*/ 234 h 290"/>
                <a:gd name="T22" fmla="*/ 0 w 445"/>
                <a:gd name="T23" fmla="*/ 278 h 290"/>
                <a:gd name="T24" fmla="*/ 433 w 445"/>
                <a:gd name="T25" fmla="*/ 290 h 290"/>
                <a:gd name="T26" fmla="*/ 445 w 445"/>
                <a:gd name="T27" fmla="*/ 234 h 290"/>
                <a:gd name="T28" fmla="*/ 445 w 445"/>
                <a:gd name="T29" fmla="*/ 230 h 290"/>
                <a:gd name="T30" fmla="*/ 175 w 445"/>
                <a:gd name="T31" fmla="*/ 246 h 290"/>
                <a:gd name="T32" fmla="*/ 146 w 445"/>
                <a:gd name="T33" fmla="*/ 240 h 290"/>
                <a:gd name="T34" fmla="*/ 153 w 445"/>
                <a:gd name="T35" fmla="*/ 211 h 290"/>
                <a:gd name="T36" fmla="*/ 181 w 445"/>
                <a:gd name="T37" fmla="*/ 218 h 290"/>
                <a:gd name="T38" fmla="*/ 181 w 445"/>
                <a:gd name="T39" fmla="*/ 187 h 290"/>
                <a:gd name="T40" fmla="*/ 153 w 445"/>
                <a:gd name="T41" fmla="*/ 193 h 290"/>
                <a:gd name="T42" fmla="*/ 146 w 445"/>
                <a:gd name="T43" fmla="*/ 164 h 290"/>
                <a:gd name="T44" fmla="*/ 175 w 445"/>
                <a:gd name="T45" fmla="*/ 158 h 290"/>
                <a:gd name="T46" fmla="*/ 181 w 445"/>
                <a:gd name="T47" fmla="*/ 187 h 290"/>
                <a:gd name="T48" fmla="*/ 175 w 445"/>
                <a:gd name="T49" fmla="*/ 140 h 290"/>
                <a:gd name="T50" fmla="*/ 146 w 445"/>
                <a:gd name="T51" fmla="*/ 134 h 290"/>
                <a:gd name="T52" fmla="*/ 153 w 445"/>
                <a:gd name="T53" fmla="*/ 105 h 290"/>
                <a:gd name="T54" fmla="*/ 181 w 445"/>
                <a:gd name="T55" fmla="*/ 111 h 290"/>
                <a:gd name="T56" fmla="*/ 240 w 445"/>
                <a:gd name="T57" fmla="*/ 240 h 290"/>
                <a:gd name="T58" fmla="*/ 211 w 445"/>
                <a:gd name="T59" fmla="*/ 246 h 290"/>
                <a:gd name="T60" fmla="*/ 205 w 445"/>
                <a:gd name="T61" fmla="*/ 218 h 290"/>
                <a:gd name="T62" fmla="*/ 234 w 445"/>
                <a:gd name="T63" fmla="*/ 211 h 290"/>
                <a:gd name="T64" fmla="*/ 240 w 445"/>
                <a:gd name="T65" fmla="*/ 240 h 290"/>
                <a:gd name="T66" fmla="*/ 234 w 445"/>
                <a:gd name="T67" fmla="*/ 193 h 290"/>
                <a:gd name="T68" fmla="*/ 205 w 445"/>
                <a:gd name="T69" fmla="*/ 187 h 290"/>
                <a:gd name="T70" fmla="*/ 211 w 445"/>
                <a:gd name="T71" fmla="*/ 158 h 290"/>
                <a:gd name="T72" fmla="*/ 240 w 445"/>
                <a:gd name="T73" fmla="*/ 164 h 290"/>
                <a:gd name="T74" fmla="*/ 240 w 445"/>
                <a:gd name="T75" fmla="*/ 134 h 290"/>
                <a:gd name="T76" fmla="*/ 211 w 445"/>
                <a:gd name="T77" fmla="*/ 140 h 290"/>
                <a:gd name="T78" fmla="*/ 205 w 445"/>
                <a:gd name="T79" fmla="*/ 111 h 290"/>
                <a:gd name="T80" fmla="*/ 234 w 445"/>
                <a:gd name="T81" fmla="*/ 105 h 290"/>
                <a:gd name="T82" fmla="*/ 240 w 445"/>
                <a:gd name="T83" fmla="*/ 134 h 290"/>
                <a:gd name="T84" fmla="*/ 292 w 445"/>
                <a:gd name="T85" fmla="*/ 246 h 290"/>
                <a:gd name="T86" fmla="*/ 263 w 445"/>
                <a:gd name="T87" fmla="*/ 240 h 290"/>
                <a:gd name="T88" fmla="*/ 269 w 445"/>
                <a:gd name="T89" fmla="*/ 211 h 290"/>
                <a:gd name="T90" fmla="*/ 298 w 445"/>
                <a:gd name="T91" fmla="*/ 218 h 290"/>
                <a:gd name="T92" fmla="*/ 298 w 445"/>
                <a:gd name="T93" fmla="*/ 187 h 290"/>
                <a:gd name="T94" fmla="*/ 269 w 445"/>
                <a:gd name="T95" fmla="*/ 193 h 290"/>
                <a:gd name="T96" fmla="*/ 263 w 445"/>
                <a:gd name="T97" fmla="*/ 164 h 290"/>
                <a:gd name="T98" fmla="*/ 292 w 445"/>
                <a:gd name="T99" fmla="*/ 158 h 290"/>
                <a:gd name="T100" fmla="*/ 298 w 445"/>
                <a:gd name="T101" fmla="*/ 187 h 290"/>
                <a:gd name="T102" fmla="*/ 292 w 445"/>
                <a:gd name="T103" fmla="*/ 140 h 290"/>
                <a:gd name="T104" fmla="*/ 263 w 445"/>
                <a:gd name="T105" fmla="*/ 134 h 290"/>
                <a:gd name="T106" fmla="*/ 269 w 445"/>
                <a:gd name="T107" fmla="*/ 105 h 290"/>
                <a:gd name="T108" fmla="*/ 298 w 445"/>
                <a:gd name="T109" fmla="*/ 11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5" h="290">
                  <a:moveTo>
                    <a:pt x="445" y="230"/>
                  </a:moveTo>
                  <a:cubicBezTo>
                    <a:pt x="445" y="224"/>
                    <a:pt x="444" y="218"/>
                    <a:pt x="442" y="213"/>
                  </a:cubicBezTo>
                  <a:cubicBezTo>
                    <a:pt x="433" y="184"/>
                    <a:pt x="397" y="165"/>
                    <a:pt x="397" y="165"/>
                  </a:cubicBezTo>
                  <a:cubicBezTo>
                    <a:pt x="325" y="114"/>
                    <a:pt x="314" y="77"/>
                    <a:pt x="313" y="55"/>
                  </a:cubicBezTo>
                  <a:cubicBezTo>
                    <a:pt x="313" y="54"/>
                    <a:pt x="313" y="54"/>
                    <a:pt x="313" y="53"/>
                  </a:cubicBezTo>
                  <a:cubicBezTo>
                    <a:pt x="313" y="26"/>
                    <a:pt x="313" y="26"/>
                    <a:pt x="313" y="26"/>
                  </a:cubicBezTo>
                  <a:cubicBezTo>
                    <a:pt x="313" y="12"/>
                    <a:pt x="302" y="0"/>
                    <a:pt x="288" y="0"/>
                  </a:cubicBezTo>
                  <a:cubicBezTo>
                    <a:pt x="274" y="0"/>
                    <a:pt x="262" y="12"/>
                    <a:pt x="262" y="26"/>
                  </a:cubicBezTo>
                  <a:cubicBezTo>
                    <a:pt x="262" y="29"/>
                    <a:pt x="262" y="29"/>
                    <a:pt x="262" y="29"/>
                  </a:cubicBezTo>
                  <a:cubicBezTo>
                    <a:pt x="220" y="42"/>
                    <a:pt x="193" y="34"/>
                    <a:pt x="183" y="30"/>
                  </a:cubicBezTo>
                  <a:cubicBezTo>
                    <a:pt x="183" y="26"/>
                    <a:pt x="183" y="26"/>
                    <a:pt x="183" y="26"/>
                  </a:cubicBezTo>
                  <a:cubicBezTo>
                    <a:pt x="183" y="12"/>
                    <a:pt x="172" y="0"/>
                    <a:pt x="157" y="0"/>
                  </a:cubicBezTo>
                  <a:cubicBezTo>
                    <a:pt x="143" y="0"/>
                    <a:pt x="132" y="12"/>
                    <a:pt x="132" y="26"/>
                  </a:cubicBezTo>
                  <a:cubicBezTo>
                    <a:pt x="132" y="46"/>
                    <a:pt x="132" y="46"/>
                    <a:pt x="132" y="46"/>
                  </a:cubicBezTo>
                  <a:cubicBezTo>
                    <a:pt x="131" y="46"/>
                    <a:pt x="131" y="46"/>
                    <a:pt x="131" y="46"/>
                  </a:cubicBezTo>
                  <a:cubicBezTo>
                    <a:pt x="131" y="46"/>
                    <a:pt x="132" y="47"/>
                    <a:pt x="132" y="48"/>
                  </a:cubicBezTo>
                  <a:cubicBezTo>
                    <a:pt x="132" y="53"/>
                    <a:pt x="132" y="53"/>
                    <a:pt x="132" y="53"/>
                  </a:cubicBezTo>
                  <a:cubicBezTo>
                    <a:pt x="132" y="53"/>
                    <a:pt x="132" y="53"/>
                    <a:pt x="132" y="53"/>
                  </a:cubicBezTo>
                  <a:cubicBezTo>
                    <a:pt x="131" y="73"/>
                    <a:pt x="122" y="113"/>
                    <a:pt x="48" y="165"/>
                  </a:cubicBezTo>
                  <a:cubicBezTo>
                    <a:pt x="48" y="165"/>
                    <a:pt x="11" y="184"/>
                    <a:pt x="3" y="213"/>
                  </a:cubicBezTo>
                  <a:cubicBezTo>
                    <a:pt x="1" y="218"/>
                    <a:pt x="0" y="224"/>
                    <a:pt x="0" y="230"/>
                  </a:cubicBezTo>
                  <a:cubicBezTo>
                    <a:pt x="0" y="231"/>
                    <a:pt x="0" y="232"/>
                    <a:pt x="0" y="234"/>
                  </a:cubicBezTo>
                  <a:cubicBezTo>
                    <a:pt x="0" y="234"/>
                    <a:pt x="0" y="234"/>
                    <a:pt x="0" y="234"/>
                  </a:cubicBezTo>
                  <a:cubicBezTo>
                    <a:pt x="0" y="278"/>
                    <a:pt x="0" y="278"/>
                    <a:pt x="0" y="278"/>
                  </a:cubicBezTo>
                  <a:cubicBezTo>
                    <a:pt x="0" y="285"/>
                    <a:pt x="6" y="290"/>
                    <a:pt x="12" y="290"/>
                  </a:cubicBezTo>
                  <a:cubicBezTo>
                    <a:pt x="433" y="290"/>
                    <a:pt x="433" y="290"/>
                    <a:pt x="433" y="290"/>
                  </a:cubicBezTo>
                  <a:cubicBezTo>
                    <a:pt x="439" y="290"/>
                    <a:pt x="445" y="285"/>
                    <a:pt x="445" y="278"/>
                  </a:cubicBezTo>
                  <a:cubicBezTo>
                    <a:pt x="445" y="234"/>
                    <a:pt x="445" y="234"/>
                    <a:pt x="445" y="234"/>
                  </a:cubicBezTo>
                  <a:cubicBezTo>
                    <a:pt x="445" y="234"/>
                    <a:pt x="445" y="234"/>
                    <a:pt x="445" y="234"/>
                  </a:cubicBezTo>
                  <a:cubicBezTo>
                    <a:pt x="445" y="232"/>
                    <a:pt x="445" y="231"/>
                    <a:pt x="445" y="230"/>
                  </a:cubicBezTo>
                  <a:close/>
                  <a:moveTo>
                    <a:pt x="181" y="240"/>
                  </a:moveTo>
                  <a:cubicBezTo>
                    <a:pt x="181" y="244"/>
                    <a:pt x="179" y="246"/>
                    <a:pt x="175" y="246"/>
                  </a:cubicBezTo>
                  <a:cubicBezTo>
                    <a:pt x="153" y="246"/>
                    <a:pt x="153" y="246"/>
                    <a:pt x="153" y="246"/>
                  </a:cubicBezTo>
                  <a:cubicBezTo>
                    <a:pt x="149" y="246"/>
                    <a:pt x="146" y="244"/>
                    <a:pt x="146" y="240"/>
                  </a:cubicBezTo>
                  <a:cubicBezTo>
                    <a:pt x="146" y="218"/>
                    <a:pt x="146" y="218"/>
                    <a:pt x="146" y="218"/>
                  </a:cubicBezTo>
                  <a:cubicBezTo>
                    <a:pt x="146" y="214"/>
                    <a:pt x="149" y="211"/>
                    <a:pt x="153" y="211"/>
                  </a:cubicBezTo>
                  <a:cubicBezTo>
                    <a:pt x="175" y="211"/>
                    <a:pt x="175" y="211"/>
                    <a:pt x="175" y="211"/>
                  </a:cubicBezTo>
                  <a:cubicBezTo>
                    <a:pt x="179" y="211"/>
                    <a:pt x="181" y="214"/>
                    <a:pt x="181" y="218"/>
                  </a:cubicBezTo>
                  <a:lnTo>
                    <a:pt x="181" y="240"/>
                  </a:lnTo>
                  <a:close/>
                  <a:moveTo>
                    <a:pt x="181" y="187"/>
                  </a:moveTo>
                  <a:cubicBezTo>
                    <a:pt x="181" y="190"/>
                    <a:pt x="179" y="193"/>
                    <a:pt x="175" y="193"/>
                  </a:cubicBezTo>
                  <a:cubicBezTo>
                    <a:pt x="153" y="193"/>
                    <a:pt x="153" y="193"/>
                    <a:pt x="153" y="193"/>
                  </a:cubicBezTo>
                  <a:cubicBezTo>
                    <a:pt x="149" y="193"/>
                    <a:pt x="146" y="190"/>
                    <a:pt x="146" y="187"/>
                  </a:cubicBezTo>
                  <a:cubicBezTo>
                    <a:pt x="146" y="164"/>
                    <a:pt x="146" y="164"/>
                    <a:pt x="146" y="164"/>
                  </a:cubicBezTo>
                  <a:cubicBezTo>
                    <a:pt x="146" y="161"/>
                    <a:pt x="149" y="158"/>
                    <a:pt x="153" y="158"/>
                  </a:cubicBezTo>
                  <a:cubicBezTo>
                    <a:pt x="175" y="158"/>
                    <a:pt x="175" y="158"/>
                    <a:pt x="175" y="158"/>
                  </a:cubicBezTo>
                  <a:cubicBezTo>
                    <a:pt x="179" y="158"/>
                    <a:pt x="181" y="161"/>
                    <a:pt x="181" y="164"/>
                  </a:cubicBezTo>
                  <a:lnTo>
                    <a:pt x="181" y="187"/>
                  </a:lnTo>
                  <a:close/>
                  <a:moveTo>
                    <a:pt x="181" y="134"/>
                  </a:moveTo>
                  <a:cubicBezTo>
                    <a:pt x="181" y="137"/>
                    <a:pt x="179" y="140"/>
                    <a:pt x="175" y="140"/>
                  </a:cubicBezTo>
                  <a:cubicBezTo>
                    <a:pt x="153" y="140"/>
                    <a:pt x="153" y="140"/>
                    <a:pt x="153" y="140"/>
                  </a:cubicBezTo>
                  <a:cubicBezTo>
                    <a:pt x="149" y="140"/>
                    <a:pt x="146" y="137"/>
                    <a:pt x="146" y="134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146" y="108"/>
                    <a:pt x="149" y="105"/>
                    <a:pt x="153" y="105"/>
                  </a:cubicBezTo>
                  <a:cubicBezTo>
                    <a:pt x="175" y="105"/>
                    <a:pt x="175" y="105"/>
                    <a:pt x="175" y="105"/>
                  </a:cubicBezTo>
                  <a:cubicBezTo>
                    <a:pt x="179" y="105"/>
                    <a:pt x="181" y="108"/>
                    <a:pt x="181" y="111"/>
                  </a:cubicBezTo>
                  <a:lnTo>
                    <a:pt x="181" y="134"/>
                  </a:lnTo>
                  <a:close/>
                  <a:moveTo>
                    <a:pt x="240" y="240"/>
                  </a:moveTo>
                  <a:cubicBezTo>
                    <a:pt x="240" y="244"/>
                    <a:pt x="237" y="246"/>
                    <a:pt x="234" y="246"/>
                  </a:cubicBezTo>
                  <a:cubicBezTo>
                    <a:pt x="211" y="246"/>
                    <a:pt x="211" y="246"/>
                    <a:pt x="211" y="246"/>
                  </a:cubicBezTo>
                  <a:cubicBezTo>
                    <a:pt x="208" y="246"/>
                    <a:pt x="205" y="244"/>
                    <a:pt x="205" y="240"/>
                  </a:cubicBezTo>
                  <a:cubicBezTo>
                    <a:pt x="205" y="218"/>
                    <a:pt x="205" y="218"/>
                    <a:pt x="205" y="218"/>
                  </a:cubicBezTo>
                  <a:cubicBezTo>
                    <a:pt x="205" y="214"/>
                    <a:pt x="208" y="211"/>
                    <a:pt x="211" y="211"/>
                  </a:cubicBezTo>
                  <a:cubicBezTo>
                    <a:pt x="234" y="211"/>
                    <a:pt x="234" y="211"/>
                    <a:pt x="234" y="211"/>
                  </a:cubicBezTo>
                  <a:cubicBezTo>
                    <a:pt x="237" y="211"/>
                    <a:pt x="240" y="214"/>
                    <a:pt x="240" y="218"/>
                  </a:cubicBezTo>
                  <a:lnTo>
                    <a:pt x="240" y="240"/>
                  </a:lnTo>
                  <a:close/>
                  <a:moveTo>
                    <a:pt x="240" y="187"/>
                  </a:moveTo>
                  <a:cubicBezTo>
                    <a:pt x="240" y="190"/>
                    <a:pt x="237" y="193"/>
                    <a:pt x="234" y="193"/>
                  </a:cubicBezTo>
                  <a:cubicBezTo>
                    <a:pt x="211" y="193"/>
                    <a:pt x="211" y="193"/>
                    <a:pt x="211" y="193"/>
                  </a:cubicBezTo>
                  <a:cubicBezTo>
                    <a:pt x="208" y="193"/>
                    <a:pt x="205" y="190"/>
                    <a:pt x="205" y="187"/>
                  </a:cubicBezTo>
                  <a:cubicBezTo>
                    <a:pt x="205" y="164"/>
                    <a:pt x="205" y="164"/>
                    <a:pt x="205" y="164"/>
                  </a:cubicBezTo>
                  <a:cubicBezTo>
                    <a:pt x="205" y="161"/>
                    <a:pt x="208" y="158"/>
                    <a:pt x="211" y="158"/>
                  </a:cubicBezTo>
                  <a:cubicBezTo>
                    <a:pt x="234" y="158"/>
                    <a:pt x="234" y="158"/>
                    <a:pt x="234" y="158"/>
                  </a:cubicBezTo>
                  <a:cubicBezTo>
                    <a:pt x="237" y="158"/>
                    <a:pt x="240" y="161"/>
                    <a:pt x="240" y="164"/>
                  </a:cubicBezTo>
                  <a:lnTo>
                    <a:pt x="240" y="187"/>
                  </a:lnTo>
                  <a:close/>
                  <a:moveTo>
                    <a:pt x="240" y="134"/>
                  </a:moveTo>
                  <a:cubicBezTo>
                    <a:pt x="240" y="137"/>
                    <a:pt x="237" y="140"/>
                    <a:pt x="234" y="140"/>
                  </a:cubicBezTo>
                  <a:cubicBezTo>
                    <a:pt x="211" y="140"/>
                    <a:pt x="211" y="140"/>
                    <a:pt x="211" y="140"/>
                  </a:cubicBezTo>
                  <a:cubicBezTo>
                    <a:pt x="208" y="140"/>
                    <a:pt x="205" y="137"/>
                    <a:pt x="205" y="134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08"/>
                    <a:pt x="208" y="105"/>
                    <a:pt x="211" y="105"/>
                  </a:cubicBezTo>
                  <a:cubicBezTo>
                    <a:pt x="234" y="105"/>
                    <a:pt x="234" y="105"/>
                    <a:pt x="234" y="105"/>
                  </a:cubicBezTo>
                  <a:cubicBezTo>
                    <a:pt x="237" y="105"/>
                    <a:pt x="240" y="108"/>
                    <a:pt x="240" y="111"/>
                  </a:cubicBezTo>
                  <a:lnTo>
                    <a:pt x="240" y="134"/>
                  </a:lnTo>
                  <a:close/>
                  <a:moveTo>
                    <a:pt x="298" y="240"/>
                  </a:moveTo>
                  <a:cubicBezTo>
                    <a:pt x="298" y="244"/>
                    <a:pt x="296" y="246"/>
                    <a:pt x="292" y="246"/>
                  </a:cubicBezTo>
                  <a:cubicBezTo>
                    <a:pt x="269" y="246"/>
                    <a:pt x="269" y="246"/>
                    <a:pt x="269" y="246"/>
                  </a:cubicBezTo>
                  <a:cubicBezTo>
                    <a:pt x="266" y="246"/>
                    <a:pt x="263" y="244"/>
                    <a:pt x="263" y="240"/>
                  </a:cubicBezTo>
                  <a:cubicBezTo>
                    <a:pt x="263" y="218"/>
                    <a:pt x="263" y="218"/>
                    <a:pt x="263" y="218"/>
                  </a:cubicBezTo>
                  <a:cubicBezTo>
                    <a:pt x="263" y="214"/>
                    <a:pt x="266" y="211"/>
                    <a:pt x="269" y="211"/>
                  </a:cubicBezTo>
                  <a:cubicBezTo>
                    <a:pt x="292" y="211"/>
                    <a:pt x="292" y="211"/>
                    <a:pt x="292" y="211"/>
                  </a:cubicBezTo>
                  <a:cubicBezTo>
                    <a:pt x="296" y="211"/>
                    <a:pt x="298" y="214"/>
                    <a:pt x="298" y="218"/>
                  </a:cubicBezTo>
                  <a:lnTo>
                    <a:pt x="298" y="240"/>
                  </a:lnTo>
                  <a:close/>
                  <a:moveTo>
                    <a:pt x="298" y="187"/>
                  </a:moveTo>
                  <a:cubicBezTo>
                    <a:pt x="298" y="190"/>
                    <a:pt x="296" y="193"/>
                    <a:pt x="292" y="193"/>
                  </a:cubicBezTo>
                  <a:cubicBezTo>
                    <a:pt x="269" y="193"/>
                    <a:pt x="269" y="193"/>
                    <a:pt x="269" y="193"/>
                  </a:cubicBezTo>
                  <a:cubicBezTo>
                    <a:pt x="266" y="193"/>
                    <a:pt x="263" y="190"/>
                    <a:pt x="263" y="187"/>
                  </a:cubicBezTo>
                  <a:cubicBezTo>
                    <a:pt x="263" y="164"/>
                    <a:pt x="263" y="164"/>
                    <a:pt x="263" y="164"/>
                  </a:cubicBezTo>
                  <a:cubicBezTo>
                    <a:pt x="263" y="161"/>
                    <a:pt x="266" y="158"/>
                    <a:pt x="269" y="158"/>
                  </a:cubicBezTo>
                  <a:cubicBezTo>
                    <a:pt x="292" y="158"/>
                    <a:pt x="292" y="158"/>
                    <a:pt x="292" y="158"/>
                  </a:cubicBezTo>
                  <a:cubicBezTo>
                    <a:pt x="296" y="158"/>
                    <a:pt x="298" y="161"/>
                    <a:pt x="298" y="164"/>
                  </a:cubicBezTo>
                  <a:lnTo>
                    <a:pt x="298" y="187"/>
                  </a:lnTo>
                  <a:close/>
                  <a:moveTo>
                    <a:pt x="298" y="134"/>
                  </a:moveTo>
                  <a:cubicBezTo>
                    <a:pt x="298" y="137"/>
                    <a:pt x="296" y="140"/>
                    <a:pt x="292" y="140"/>
                  </a:cubicBezTo>
                  <a:cubicBezTo>
                    <a:pt x="269" y="140"/>
                    <a:pt x="269" y="140"/>
                    <a:pt x="269" y="140"/>
                  </a:cubicBezTo>
                  <a:cubicBezTo>
                    <a:pt x="266" y="140"/>
                    <a:pt x="263" y="137"/>
                    <a:pt x="263" y="134"/>
                  </a:cubicBezTo>
                  <a:cubicBezTo>
                    <a:pt x="263" y="111"/>
                    <a:pt x="263" y="111"/>
                    <a:pt x="263" y="111"/>
                  </a:cubicBezTo>
                  <a:cubicBezTo>
                    <a:pt x="263" y="108"/>
                    <a:pt x="266" y="105"/>
                    <a:pt x="269" y="105"/>
                  </a:cubicBezTo>
                  <a:cubicBezTo>
                    <a:pt x="292" y="105"/>
                    <a:pt x="292" y="105"/>
                    <a:pt x="292" y="105"/>
                  </a:cubicBezTo>
                  <a:cubicBezTo>
                    <a:pt x="296" y="105"/>
                    <a:pt x="298" y="108"/>
                    <a:pt x="298" y="111"/>
                  </a:cubicBezTo>
                  <a:lnTo>
                    <a:pt x="298" y="134"/>
                  </a:ln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8"/>
            <p:cNvSpPr>
              <a:spLocks/>
            </p:cNvSpPr>
            <p:nvPr/>
          </p:nvSpPr>
          <p:spPr bwMode="auto">
            <a:xfrm>
              <a:off x="1165225" y="1162051"/>
              <a:ext cx="157163" cy="150813"/>
            </a:xfrm>
            <a:custGeom>
              <a:avLst/>
              <a:gdLst>
                <a:gd name="T0" fmla="*/ 31 w 99"/>
                <a:gd name="T1" fmla="*/ 95 h 95"/>
                <a:gd name="T2" fmla="*/ 0 w 99"/>
                <a:gd name="T3" fmla="*/ 0 h 95"/>
                <a:gd name="T4" fmla="*/ 99 w 99"/>
                <a:gd name="T5" fmla="*/ 39 h 95"/>
                <a:gd name="T6" fmla="*/ 31 w 99"/>
                <a:gd name="T7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95">
                  <a:moveTo>
                    <a:pt x="31" y="95"/>
                  </a:moveTo>
                  <a:lnTo>
                    <a:pt x="0" y="0"/>
                  </a:lnTo>
                  <a:lnTo>
                    <a:pt x="99" y="39"/>
                  </a:lnTo>
                  <a:lnTo>
                    <a:pt x="31" y="95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9"/>
            <p:cNvSpPr>
              <a:spLocks noEditPoints="1"/>
            </p:cNvSpPr>
            <p:nvPr/>
          </p:nvSpPr>
          <p:spPr bwMode="auto">
            <a:xfrm>
              <a:off x="1162050" y="1155701"/>
              <a:ext cx="592138" cy="409575"/>
            </a:xfrm>
            <a:custGeom>
              <a:avLst/>
              <a:gdLst>
                <a:gd name="T0" fmla="*/ 104 w 207"/>
                <a:gd name="T1" fmla="*/ 0 h 143"/>
                <a:gd name="T2" fmla="*/ 0 w 207"/>
                <a:gd name="T3" fmla="*/ 71 h 143"/>
                <a:gd name="T4" fmla="*/ 104 w 207"/>
                <a:gd name="T5" fmla="*/ 143 h 143"/>
                <a:gd name="T6" fmla="*/ 207 w 207"/>
                <a:gd name="T7" fmla="*/ 71 h 143"/>
                <a:gd name="T8" fmla="*/ 104 w 207"/>
                <a:gd name="T9" fmla="*/ 0 h 143"/>
                <a:gd name="T10" fmla="*/ 54 w 207"/>
                <a:gd name="T11" fmla="*/ 85 h 143"/>
                <a:gd name="T12" fmla="*/ 40 w 207"/>
                <a:gd name="T13" fmla="*/ 71 h 143"/>
                <a:gd name="T14" fmla="*/ 54 w 207"/>
                <a:gd name="T15" fmla="*/ 57 h 143"/>
                <a:gd name="T16" fmla="*/ 68 w 207"/>
                <a:gd name="T17" fmla="*/ 71 h 143"/>
                <a:gd name="T18" fmla="*/ 54 w 207"/>
                <a:gd name="T19" fmla="*/ 85 h 143"/>
                <a:gd name="T20" fmla="*/ 104 w 207"/>
                <a:gd name="T21" fmla="*/ 85 h 143"/>
                <a:gd name="T22" fmla="*/ 90 w 207"/>
                <a:gd name="T23" fmla="*/ 71 h 143"/>
                <a:gd name="T24" fmla="*/ 104 w 207"/>
                <a:gd name="T25" fmla="*/ 57 h 143"/>
                <a:gd name="T26" fmla="*/ 118 w 207"/>
                <a:gd name="T27" fmla="*/ 71 h 143"/>
                <a:gd name="T28" fmla="*/ 104 w 207"/>
                <a:gd name="T29" fmla="*/ 85 h 143"/>
                <a:gd name="T30" fmla="*/ 154 w 207"/>
                <a:gd name="T31" fmla="*/ 85 h 143"/>
                <a:gd name="T32" fmla="*/ 140 w 207"/>
                <a:gd name="T33" fmla="*/ 71 h 143"/>
                <a:gd name="T34" fmla="*/ 154 w 207"/>
                <a:gd name="T35" fmla="*/ 57 h 143"/>
                <a:gd name="T36" fmla="*/ 168 w 207"/>
                <a:gd name="T37" fmla="*/ 71 h 143"/>
                <a:gd name="T38" fmla="*/ 154 w 207"/>
                <a:gd name="T39" fmla="*/ 85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7" h="143">
                  <a:moveTo>
                    <a:pt x="104" y="0"/>
                  </a:moveTo>
                  <a:cubicBezTo>
                    <a:pt x="47" y="0"/>
                    <a:pt x="0" y="32"/>
                    <a:pt x="0" y="71"/>
                  </a:cubicBezTo>
                  <a:cubicBezTo>
                    <a:pt x="0" y="111"/>
                    <a:pt x="47" y="143"/>
                    <a:pt x="104" y="143"/>
                  </a:cubicBezTo>
                  <a:cubicBezTo>
                    <a:pt x="161" y="143"/>
                    <a:pt x="207" y="111"/>
                    <a:pt x="207" y="71"/>
                  </a:cubicBezTo>
                  <a:cubicBezTo>
                    <a:pt x="207" y="32"/>
                    <a:pt x="161" y="0"/>
                    <a:pt x="104" y="0"/>
                  </a:cubicBezTo>
                  <a:close/>
                  <a:moveTo>
                    <a:pt x="54" y="85"/>
                  </a:moveTo>
                  <a:cubicBezTo>
                    <a:pt x="46" y="85"/>
                    <a:pt x="40" y="79"/>
                    <a:pt x="40" y="71"/>
                  </a:cubicBezTo>
                  <a:cubicBezTo>
                    <a:pt x="40" y="64"/>
                    <a:pt x="46" y="57"/>
                    <a:pt x="54" y="57"/>
                  </a:cubicBezTo>
                  <a:cubicBezTo>
                    <a:pt x="62" y="57"/>
                    <a:pt x="68" y="64"/>
                    <a:pt x="68" y="71"/>
                  </a:cubicBezTo>
                  <a:cubicBezTo>
                    <a:pt x="68" y="79"/>
                    <a:pt x="62" y="85"/>
                    <a:pt x="54" y="85"/>
                  </a:cubicBezTo>
                  <a:close/>
                  <a:moveTo>
                    <a:pt x="104" y="85"/>
                  </a:moveTo>
                  <a:cubicBezTo>
                    <a:pt x="96" y="85"/>
                    <a:pt x="90" y="79"/>
                    <a:pt x="90" y="71"/>
                  </a:cubicBezTo>
                  <a:cubicBezTo>
                    <a:pt x="90" y="64"/>
                    <a:pt x="96" y="57"/>
                    <a:pt x="104" y="57"/>
                  </a:cubicBezTo>
                  <a:cubicBezTo>
                    <a:pt x="112" y="57"/>
                    <a:pt x="118" y="64"/>
                    <a:pt x="118" y="71"/>
                  </a:cubicBezTo>
                  <a:cubicBezTo>
                    <a:pt x="118" y="79"/>
                    <a:pt x="112" y="85"/>
                    <a:pt x="104" y="85"/>
                  </a:cubicBezTo>
                  <a:close/>
                  <a:moveTo>
                    <a:pt x="154" y="85"/>
                  </a:moveTo>
                  <a:cubicBezTo>
                    <a:pt x="146" y="85"/>
                    <a:pt x="140" y="79"/>
                    <a:pt x="140" y="71"/>
                  </a:cubicBezTo>
                  <a:cubicBezTo>
                    <a:pt x="140" y="64"/>
                    <a:pt x="146" y="57"/>
                    <a:pt x="154" y="57"/>
                  </a:cubicBezTo>
                  <a:cubicBezTo>
                    <a:pt x="162" y="57"/>
                    <a:pt x="168" y="64"/>
                    <a:pt x="168" y="71"/>
                  </a:cubicBezTo>
                  <a:cubicBezTo>
                    <a:pt x="168" y="79"/>
                    <a:pt x="162" y="85"/>
                    <a:pt x="154" y="85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0" name="组合 109"/>
          <p:cNvGrpSpPr/>
          <p:nvPr/>
        </p:nvGrpSpPr>
        <p:grpSpPr>
          <a:xfrm>
            <a:off x="7516889" y="778425"/>
            <a:ext cx="621301" cy="602898"/>
            <a:chOff x="2755900" y="784226"/>
            <a:chExt cx="1339850" cy="1300163"/>
          </a:xfrm>
        </p:grpSpPr>
        <p:sp>
          <p:nvSpPr>
            <p:cNvPr id="184" name="Freeform 10"/>
            <p:cNvSpPr>
              <a:spLocks/>
            </p:cNvSpPr>
            <p:nvPr/>
          </p:nvSpPr>
          <p:spPr bwMode="auto">
            <a:xfrm>
              <a:off x="2755900" y="1006476"/>
              <a:ext cx="206375" cy="114300"/>
            </a:xfrm>
            <a:custGeom>
              <a:avLst/>
              <a:gdLst>
                <a:gd name="T0" fmla="*/ 72 w 72"/>
                <a:gd name="T1" fmla="*/ 20 h 40"/>
                <a:gd name="T2" fmla="*/ 52 w 72"/>
                <a:gd name="T3" fmla="*/ 40 h 40"/>
                <a:gd name="T4" fmla="*/ 20 w 72"/>
                <a:gd name="T5" fmla="*/ 40 h 40"/>
                <a:gd name="T6" fmla="*/ 0 w 72"/>
                <a:gd name="T7" fmla="*/ 20 h 40"/>
                <a:gd name="T8" fmla="*/ 0 w 72"/>
                <a:gd name="T9" fmla="*/ 20 h 40"/>
                <a:gd name="T10" fmla="*/ 20 w 72"/>
                <a:gd name="T11" fmla="*/ 0 h 40"/>
                <a:gd name="T12" fmla="*/ 52 w 72"/>
                <a:gd name="T13" fmla="*/ 0 h 40"/>
                <a:gd name="T14" fmla="*/ 72 w 72"/>
                <a:gd name="T15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40">
                  <a:moveTo>
                    <a:pt x="72" y="20"/>
                  </a:moveTo>
                  <a:cubicBezTo>
                    <a:pt x="72" y="31"/>
                    <a:pt x="63" y="40"/>
                    <a:pt x="52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9" y="40"/>
                    <a:pt x="0" y="3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3" y="0"/>
                    <a:pt x="72" y="9"/>
                    <a:pt x="72" y="20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1"/>
            <p:cNvSpPr>
              <a:spLocks/>
            </p:cNvSpPr>
            <p:nvPr/>
          </p:nvSpPr>
          <p:spPr bwMode="auto">
            <a:xfrm>
              <a:off x="2755900" y="1252538"/>
              <a:ext cx="206375" cy="117475"/>
            </a:xfrm>
            <a:custGeom>
              <a:avLst/>
              <a:gdLst>
                <a:gd name="T0" fmla="*/ 72 w 72"/>
                <a:gd name="T1" fmla="*/ 20 h 41"/>
                <a:gd name="T2" fmla="*/ 52 w 72"/>
                <a:gd name="T3" fmla="*/ 41 h 41"/>
                <a:gd name="T4" fmla="*/ 20 w 72"/>
                <a:gd name="T5" fmla="*/ 41 h 41"/>
                <a:gd name="T6" fmla="*/ 0 w 72"/>
                <a:gd name="T7" fmla="*/ 20 h 41"/>
                <a:gd name="T8" fmla="*/ 0 w 72"/>
                <a:gd name="T9" fmla="*/ 20 h 41"/>
                <a:gd name="T10" fmla="*/ 20 w 72"/>
                <a:gd name="T11" fmla="*/ 0 h 41"/>
                <a:gd name="T12" fmla="*/ 52 w 72"/>
                <a:gd name="T13" fmla="*/ 0 h 41"/>
                <a:gd name="T14" fmla="*/ 72 w 72"/>
                <a:gd name="T15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41">
                  <a:moveTo>
                    <a:pt x="72" y="20"/>
                  </a:moveTo>
                  <a:cubicBezTo>
                    <a:pt x="72" y="32"/>
                    <a:pt x="63" y="41"/>
                    <a:pt x="52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9" y="41"/>
                    <a:pt x="0" y="32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3" y="0"/>
                    <a:pt x="72" y="9"/>
                    <a:pt x="72" y="20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2"/>
            <p:cNvSpPr>
              <a:spLocks/>
            </p:cNvSpPr>
            <p:nvPr/>
          </p:nvSpPr>
          <p:spPr bwMode="auto">
            <a:xfrm>
              <a:off x="2755900" y="1501776"/>
              <a:ext cx="206375" cy="114300"/>
            </a:xfrm>
            <a:custGeom>
              <a:avLst/>
              <a:gdLst>
                <a:gd name="T0" fmla="*/ 72 w 72"/>
                <a:gd name="T1" fmla="*/ 20 h 40"/>
                <a:gd name="T2" fmla="*/ 52 w 72"/>
                <a:gd name="T3" fmla="*/ 40 h 40"/>
                <a:gd name="T4" fmla="*/ 20 w 72"/>
                <a:gd name="T5" fmla="*/ 40 h 40"/>
                <a:gd name="T6" fmla="*/ 0 w 72"/>
                <a:gd name="T7" fmla="*/ 20 h 40"/>
                <a:gd name="T8" fmla="*/ 0 w 72"/>
                <a:gd name="T9" fmla="*/ 20 h 40"/>
                <a:gd name="T10" fmla="*/ 20 w 72"/>
                <a:gd name="T11" fmla="*/ 0 h 40"/>
                <a:gd name="T12" fmla="*/ 52 w 72"/>
                <a:gd name="T13" fmla="*/ 0 h 40"/>
                <a:gd name="T14" fmla="*/ 72 w 72"/>
                <a:gd name="T15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40">
                  <a:moveTo>
                    <a:pt x="72" y="20"/>
                  </a:moveTo>
                  <a:cubicBezTo>
                    <a:pt x="72" y="31"/>
                    <a:pt x="63" y="40"/>
                    <a:pt x="52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9" y="40"/>
                    <a:pt x="0" y="3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3" y="0"/>
                    <a:pt x="72" y="9"/>
                    <a:pt x="72" y="20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3"/>
            <p:cNvSpPr>
              <a:spLocks/>
            </p:cNvSpPr>
            <p:nvPr/>
          </p:nvSpPr>
          <p:spPr bwMode="auto">
            <a:xfrm>
              <a:off x="2755900" y="1747838"/>
              <a:ext cx="206375" cy="117475"/>
            </a:xfrm>
            <a:custGeom>
              <a:avLst/>
              <a:gdLst>
                <a:gd name="T0" fmla="*/ 72 w 72"/>
                <a:gd name="T1" fmla="*/ 20 h 41"/>
                <a:gd name="T2" fmla="*/ 52 w 72"/>
                <a:gd name="T3" fmla="*/ 41 h 41"/>
                <a:gd name="T4" fmla="*/ 20 w 72"/>
                <a:gd name="T5" fmla="*/ 41 h 41"/>
                <a:gd name="T6" fmla="*/ 0 w 72"/>
                <a:gd name="T7" fmla="*/ 20 h 41"/>
                <a:gd name="T8" fmla="*/ 0 w 72"/>
                <a:gd name="T9" fmla="*/ 20 h 41"/>
                <a:gd name="T10" fmla="*/ 20 w 72"/>
                <a:gd name="T11" fmla="*/ 0 h 41"/>
                <a:gd name="T12" fmla="*/ 52 w 72"/>
                <a:gd name="T13" fmla="*/ 0 h 41"/>
                <a:gd name="T14" fmla="*/ 72 w 72"/>
                <a:gd name="T15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41">
                  <a:moveTo>
                    <a:pt x="72" y="20"/>
                  </a:moveTo>
                  <a:cubicBezTo>
                    <a:pt x="72" y="31"/>
                    <a:pt x="63" y="41"/>
                    <a:pt x="52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9" y="41"/>
                    <a:pt x="0" y="3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3" y="0"/>
                    <a:pt x="72" y="9"/>
                    <a:pt x="72" y="20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4"/>
            <p:cNvSpPr>
              <a:spLocks/>
            </p:cNvSpPr>
            <p:nvPr/>
          </p:nvSpPr>
          <p:spPr bwMode="auto">
            <a:xfrm>
              <a:off x="4003675" y="895351"/>
              <a:ext cx="92075" cy="242888"/>
            </a:xfrm>
            <a:custGeom>
              <a:avLst/>
              <a:gdLst>
                <a:gd name="T0" fmla="*/ 6 w 32"/>
                <a:gd name="T1" fmla="*/ 0 h 85"/>
                <a:gd name="T2" fmla="*/ 0 w 32"/>
                <a:gd name="T3" fmla="*/ 1 h 85"/>
                <a:gd name="T4" fmla="*/ 0 w 32"/>
                <a:gd name="T5" fmla="*/ 84 h 85"/>
                <a:gd name="T6" fmla="*/ 6 w 32"/>
                <a:gd name="T7" fmla="*/ 85 h 85"/>
                <a:gd name="T8" fmla="*/ 32 w 32"/>
                <a:gd name="T9" fmla="*/ 59 h 85"/>
                <a:gd name="T10" fmla="*/ 32 w 32"/>
                <a:gd name="T11" fmla="*/ 25 h 85"/>
                <a:gd name="T12" fmla="*/ 6 w 32"/>
                <a:gd name="T1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85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2" y="84"/>
                    <a:pt x="4" y="85"/>
                    <a:pt x="6" y="85"/>
                  </a:cubicBezTo>
                  <a:cubicBezTo>
                    <a:pt x="20" y="85"/>
                    <a:pt x="32" y="73"/>
                    <a:pt x="32" y="59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11"/>
                    <a:pt x="20" y="0"/>
                    <a:pt x="6" y="0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5"/>
            <p:cNvSpPr>
              <a:spLocks/>
            </p:cNvSpPr>
            <p:nvPr/>
          </p:nvSpPr>
          <p:spPr bwMode="auto">
            <a:xfrm>
              <a:off x="4003675" y="1149351"/>
              <a:ext cx="92075" cy="241300"/>
            </a:xfrm>
            <a:custGeom>
              <a:avLst/>
              <a:gdLst>
                <a:gd name="T0" fmla="*/ 6 w 32"/>
                <a:gd name="T1" fmla="*/ 0 h 84"/>
                <a:gd name="T2" fmla="*/ 0 w 32"/>
                <a:gd name="T3" fmla="*/ 0 h 84"/>
                <a:gd name="T4" fmla="*/ 0 w 32"/>
                <a:gd name="T5" fmla="*/ 83 h 84"/>
                <a:gd name="T6" fmla="*/ 6 w 32"/>
                <a:gd name="T7" fmla="*/ 84 h 84"/>
                <a:gd name="T8" fmla="*/ 32 w 32"/>
                <a:gd name="T9" fmla="*/ 59 h 84"/>
                <a:gd name="T10" fmla="*/ 32 w 32"/>
                <a:gd name="T11" fmla="*/ 25 h 84"/>
                <a:gd name="T12" fmla="*/ 6 w 32"/>
                <a:gd name="T1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84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2" y="84"/>
                    <a:pt x="4" y="84"/>
                    <a:pt x="6" y="84"/>
                  </a:cubicBezTo>
                  <a:cubicBezTo>
                    <a:pt x="20" y="84"/>
                    <a:pt x="32" y="73"/>
                    <a:pt x="32" y="59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11"/>
                    <a:pt x="20" y="0"/>
                    <a:pt x="6" y="0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6"/>
            <p:cNvSpPr>
              <a:spLocks/>
            </p:cNvSpPr>
            <p:nvPr/>
          </p:nvSpPr>
          <p:spPr bwMode="auto">
            <a:xfrm>
              <a:off x="4003675" y="1401763"/>
              <a:ext cx="92075" cy="242888"/>
            </a:xfrm>
            <a:custGeom>
              <a:avLst/>
              <a:gdLst>
                <a:gd name="T0" fmla="*/ 6 w 32"/>
                <a:gd name="T1" fmla="*/ 0 h 85"/>
                <a:gd name="T2" fmla="*/ 0 w 32"/>
                <a:gd name="T3" fmla="*/ 1 h 85"/>
                <a:gd name="T4" fmla="*/ 0 w 32"/>
                <a:gd name="T5" fmla="*/ 84 h 85"/>
                <a:gd name="T6" fmla="*/ 6 w 32"/>
                <a:gd name="T7" fmla="*/ 85 h 85"/>
                <a:gd name="T8" fmla="*/ 32 w 32"/>
                <a:gd name="T9" fmla="*/ 59 h 85"/>
                <a:gd name="T10" fmla="*/ 32 w 32"/>
                <a:gd name="T11" fmla="*/ 25 h 85"/>
                <a:gd name="T12" fmla="*/ 6 w 32"/>
                <a:gd name="T1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85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2" y="84"/>
                    <a:pt x="4" y="85"/>
                    <a:pt x="6" y="85"/>
                  </a:cubicBezTo>
                  <a:cubicBezTo>
                    <a:pt x="20" y="85"/>
                    <a:pt x="32" y="73"/>
                    <a:pt x="32" y="59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11"/>
                    <a:pt x="20" y="0"/>
                    <a:pt x="6" y="0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7"/>
            <p:cNvSpPr>
              <a:spLocks noEditPoints="1"/>
            </p:cNvSpPr>
            <p:nvPr/>
          </p:nvSpPr>
          <p:spPr bwMode="auto">
            <a:xfrm>
              <a:off x="2841625" y="784226"/>
              <a:ext cx="1139825" cy="1300163"/>
            </a:xfrm>
            <a:custGeom>
              <a:avLst/>
              <a:gdLst>
                <a:gd name="T0" fmla="*/ 357 w 399"/>
                <a:gd name="T1" fmla="*/ 0 h 455"/>
                <a:gd name="T2" fmla="*/ 41 w 399"/>
                <a:gd name="T3" fmla="*/ 0 h 455"/>
                <a:gd name="T4" fmla="*/ 0 w 399"/>
                <a:gd name="T5" fmla="*/ 42 h 455"/>
                <a:gd name="T6" fmla="*/ 0 w 399"/>
                <a:gd name="T7" fmla="*/ 66 h 455"/>
                <a:gd name="T8" fmla="*/ 22 w 399"/>
                <a:gd name="T9" fmla="*/ 66 h 455"/>
                <a:gd name="T10" fmla="*/ 54 w 399"/>
                <a:gd name="T11" fmla="*/ 98 h 455"/>
                <a:gd name="T12" fmla="*/ 22 w 399"/>
                <a:gd name="T13" fmla="*/ 130 h 455"/>
                <a:gd name="T14" fmla="*/ 0 w 399"/>
                <a:gd name="T15" fmla="*/ 130 h 455"/>
                <a:gd name="T16" fmla="*/ 0 w 399"/>
                <a:gd name="T17" fmla="*/ 152 h 455"/>
                <a:gd name="T18" fmla="*/ 22 w 399"/>
                <a:gd name="T19" fmla="*/ 152 h 455"/>
                <a:gd name="T20" fmla="*/ 54 w 399"/>
                <a:gd name="T21" fmla="*/ 184 h 455"/>
                <a:gd name="T22" fmla="*/ 22 w 399"/>
                <a:gd name="T23" fmla="*/ 217 h 455"/>
                <a:gd name="T24" fmla="*/ 0 w 399"/>
                <a:gd name="T25" fmla="*/ 217 h 455"/>
                <a:gd name="T26" fmla="*/ 0 w 399"/>
                <a:gd name="T27" fmla="*/ 239 h 455"/>
                <a:gd name="T28" fmla="*/ 22 w 399"/>
                <a:gd name="T29" fmla="*/ 239 h 455"/>
                <a:gd name="T30" fmla="*/ 54 w 399"/>
                <a:gd name="T31" fmla="*/ 271 h 455"/>
                <a:gd name="T32" fmla="*/ 22 w 399"/>
                <a:gd name="T33" fmla="*/ 303 h 455"/>
                <a:gd name="T34" fmla="*/ 0 w 399"/>
                <a:gd name="T35" fmla="*/ 303 h 455"/>
                <a:gd name="T36" fmla="*/ 0 w 399"/>
                <a:gd name="T37" fmla="*/ 325 h 455"/>
                <a:gd name="T38" fmla="*/ 22 w 399"/>
                <a:gd name="T39" fmla="*/ 325 h 455"/>
                <a:gd name="T40" fmla="*/ 54 w 399"/>
                <a:gd name="T41" fmla="*/ 357 h 455"/>
                <a:gd name="T42" fmla="*/ 22 w 399"/>
                <a:gd name="T43" fmla="*/ 390 h 455"/>
                <a:gd name="T44" fmla="*/ 0 w 399"/>
                <a:gd name="T45" fmla="*/ 390 h 455"/>
                <a:gd name="T46" fmla="*/ 0 w 399"/>
                <a:gd name="T47" fmla="*/ 414 h 455"/>
                <a:gd name="T48" fmla="*/ 41 w 399"/>
                <a:gd name="T49" fmla="*/ 455 h 455"/>
                <a:gd name="T50" fmla="*/ 357 w 399"/>
                <a:gd name="T51" fmla="*/ 455 h 455"/>
                <a:gd name="T52" fmla="*/ 399 w 399"/>
                <a:gd name="T53" fmla="*/ 414 h 455"/>
                <a:gd name="T54" fmla="*/ 399 w 399"/>
                <a:gd name="T55" fmla="*/ 42 h 455"/>
                <a:gd name="T56" fmla="*/ 357 w 399"/>
                <a:gd name="T57" fmla="*/ 0 h 455"/>
                <a:gd name="T58" fmla="*/ 146 w 399"/>
                <a:gd name="T59" fmla="*/ 59 h 455"/>
                <a:gd name="T60" fmla="*/ 183 w 399"/>
                <a:gd name="T61" fmla="*/ 76 h 455"/>
                <a:gd name="T62" fmla="*/ 199 w 399"/>
                <a:gd name="T63" fmla="*/ 119 h 455"/>
                <a:gd name="T64" fmla="*/ 182 w 399"/>
                <a:gd name="T65" fmla="*/ 155 h 455"/>
                <a:gd name="T66" fmla="*/ 180 w 399"/>
                <a:gd name="T67" fmla="*/ 156 h 455"/>
                <a:gd name="T68" fmla="*/ 146 w 399"/>
                <a:gd name="T69" fmla="*/ 59 h 455"/>
                <a:gd name="T70" fmla="*/ 146 w 399"/>
                <a:gd name="T71" fmla="*/ 59 h 455"/>
                <a:gd name="T72" fmla="*/ 230 w 399"/>
                <a:gd name="T73" fmla="*/ 385 h 455"/>
                <a:gd name="T74" fmla="*/ 138 w 399"/>
                <a:gd name="T75" fmla="*/ 274 h 455"/>
                <a:gd name="T76" fmla="*/ 94 w 399"/>
                <a:gd name="T77" fmla="*/ 137 h 455"/>
                <a:gd name="T78" fmla="*/ 136 w 399"/>
                <a:gd name="T79" fmla="*/ 64 h 455"/>
                <a:gd name="T80" fmla="*/ 169 w 399"/>
                <a:gd name="T81" fmla="*/ 157 h 455"/>
                <a:gd name="T82" fmla="*/ 167 w 399"/>
                <a:gd name="T83" fmla="*/ 156 h 455"/>
                <a:gd name="T84" fmla="*/ 183 w 399"/>
                <a:gd name="T85" fmla="*/ 249 h 455"/>
                <a:gd name="T86" fmla="*/ 183 w 399"/>
                <a:gd name="T87" fmla="*/ 249 h 455"/>
                <a:gd name="T88" fmla="*/ 183 w 399"/>
                <a:gd name="T89" fmla="*/ 249 h 455"/>
                <a:gd name="T90" fmla="*/ 184 w 399"/>
                <a:gd name="T91" fmla="*/ 250 h 455"/>
                <a:gd name="T92" fmla="*/ 184 w 399"/>
                <a:gd name="T93" fmla="*/ 250 h 455"/>
                <a:gd name="T94" fmla="*/ 253 w 399"/>
                <a:gd name="T95" fmla="*/ 313 h 455"/>
                <a:gd name="T96" fmla="*/ 254 w 399"/>
                <a:gd name="T97" fmla="*/ 312 h 455"/>
                <a:gd name="T98" fmla="*/ 314 w 399"/>
                <a:gd name="T99" fmla="*/ 390 h 455"/>
                <a:gd name="T100" fmla="*/ 230 w 399"/>
                <a:gd name="T101" fmla="*/ 385 h 455"/>
                <a:gd name="T102" fmla="*/ 324 w 399"/>
                <a:gd name="T103" fmla="*/ 384 h 455"/>
                <a:gd name="T104" fmla="*/ 323 w 399"/>
                <a:gd name="T105" fmla="*/ 384 h 455"/>
                <a:gd name="T106" fmla="*/ 260 w 399"/>
                <a:gd name="T107" fmla="*/ 303 h 455"/>
                <a:gd name="T108" fmla="*/ 262 w 399"/>
                <a:gd name="T109" fmla="*/ 302 h 455"/>
                <a:gd name="T110" fmla="*/ 302 w 399"/>
                <a:gd name="T111" fmla="*/ 307 h 455"/>
                <a:gd name="T112" fmla="*/ 329 w 399"/>
                <a:gd name="T113" fmla="*/ 344 h 455"/>
                <a:gd name="T114" fmla="*/ 324 w 399"/>
                <a:gd name="T115" fmla="*/ 384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9" h="455">
                  <a:moveTo>
                    <a:pt x="357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9"/>
                    <a:pt x="0" y="42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40" y="66"/>
                    <a:pt x="54" y="80"/>
                    <a:pt x="54" y="98"/>
                  </a:cubicBezTo>
                  <a:cubicBezTo>
                    <a:pt x="54" y="116"/>
                    <a:pt x="40" y="130"/>
                    <a:pt x="22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40" y="152"/>
                    <a:pt x="54" y="167"/>
                    <a:pt x="54" y="184"/>
                  </a:cubicBezTo>
                  <a:cubicBezTo>
                    <a:pt x="54" y="202"/>
                    <a:pt x="40" y="217"/>
                    <a:pt x="22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22" y="239"/>
                    <a:pt x="22" y="239"/>
                    <a:pt x="22" y="239"/>
                  </a:cubicBezTo>
                  <a:cubicBezTo>
                    <a:pt x="40" y="239"/>
                    <a:pt x="54" y="253"/>
                    <a:pt x="54" y="271"/>
                  </a:cubicBezTo>
                  <a:cubicBezTo>
                    <a:pt x="54" y="289"/>
                    <a:pt x="40" y="303"/>
                    <a:pt x="22" y="303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22" y="325"/>
                    <a:pt x="22" y="325"/>
                    <a:pt x="22" y="325"/>
                  </a:cubicBezTo>
                  <a:cubicBezTo>
                    <a:pt x="40" y="325"/>
                    <a:pt x="54" y="340"/>
                    <a:pt x="54" y="357"/>
                  </a:cubicBezTo>
                  <a:cubicBezTo>
                    <a:pt x="54" y="375"/>
                    <a:pt x="40" y="390"/>
                    <a:pt x="22" y="390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0" y="414"/>
                    <a:pt x="0" y="414"/>
                    <a:pt x="0" y="414"/>
                  </a:cubicBezTo>
                  <a:cubicBezTo>
                    <a:pt x="0" y="436"/>
                    <a:pt x="18" y="455"/>
                    <a:pt x="41" y="455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455"/>
                    <a:pt x="399" y="436"/>
                    <a:pt x="399" y="414"/>
                  </a:cubicBezTo>
                  <a:cubicBezTo>
                    <a:pt x="399" y="42"/>
                    <a:pt x="399" y="42"/>
                    <a:pt x="399" y="42"/>
                  </a:cubicBezTo>
                  <a:cubicBezTo>
                    <a:pt x="399" y="19"/>
                    <a:pt x="380" y="0"/>
                    <a:pt x="357" y="0"/>
                  </a:cubicBezTo>
                  <a:close/>
                  <a:moveTo>
                    <a:pt x="146" y="59"/>
                  </a:moveTo>
                  <a:cubicBezTo>
                    <a:pt x="161" y="53"/>
                    <a:pt x="177" y="61"/>
                    <a:pt x="183" y="76"/>
                  </a:cubicBezTo>
                  <a:cubicBezTo>
                    <a:pt x="199" y="119"/>
                    <a:pt x="199" y="119"/>
                    <a:pt x="199" y="119"/>
                  </a:cubicBezTo>
                  <a:cubicBezTo>
                    <a:pt x="204" y="133"/>
                    <a:pt x="197" y="150"/>
                    <a:pt x="182" y="155"/>
                  </a:cubicBezTo>
                  <a:cubicBezTo>
                    <a:pt x="181" y="155"/>
                    <a:pt x="181" y="155"/>
                    <a:pt x="180" y="156"/>
                  </a:cubicBezTo>
                  <a:cubicBezTo>
                    <a:pt x="162" y="123"/>
                    <a:pt x="152" y="86"/>
                    <a:pt x="146" y="59"/>
                  </a:cubicBezTo>
                  <a:cubicBezTo>
                    <a:pt x="146" y="59"/>
                    <a:pt x="146" y="59"/>
                    <a:pt x="146" y="59"/>
                  </a:cubicBezTo>
                  <a:close/>
                  <a:moveTo>
                    <a:pt x="230" y="385"/>
                  </a:moveTo>
                  <a:cubicBezTo>
                    <a:pt x="181" y="358"/>
                    <a:pt x="141" y="280"/>
                    <a:pt x="138" y="274"/>
                  </a:cubicBezTo>
                  <a:cubicBezTo>
                    <a:pt x="135" y="268"/>
                    <a:pt x="91" y="193"/>
                    <a:pt x="94" y="137"/>
                  </a:cubicBezTo>
                  <a:cubicBezTo>
                    <a:pt x="97" y="93"/>
                    <a:pt x="122" y="72"/>
                    <a:pt x="136" y="64"/>
                  </a:cubicBezTo>
                  <a:cubicBezTo>
                    <a:pt x="142" y="90"/>
                    <a:pt x="152" y="125"/>
                    <a:pt x="169" y="157"/>
                  </a:cubicBezTo>
                  <a:cubicBezTo>
                    <a:pt x="168" y="156"/>
                    <a:pt x="168" y="156"/>
                    <a:pt x="167" y="156"/>
                  </a:cubicBezTo>
                  <a:cubicBezTo>
                    <a:pt x="139" y="173"/>
                    <a:pt x="178" y="241"/>
                    <a:pt x="183" y="249"/>
                  </a:cubicBezTo>
                  <a:cubicBezTo>
                    <a:pt x="183" y="249"/>
                    <a:pt x="183" y="249"/>
                    <a:pt x="183" y="249"/>
                  </a:cubicBezTo>
                  <a:cubicBezTo>
                    <a:pt x="183" y="249"/>
                    <a:pt x="183" y="249"/>
                    <a:pt x="183" y="249"/>
                  </a:cubicBezTo>
                  <a:cubicBezTo>
                    <a:pt x="183" y="250"/>
                    <a:pt x="184" y="250"/>
                    <a:pt x="184" y="250"/>
                  </a:cubicBezTo>
                  <a:cubicBezTo>
                    <a:pt x="184" y="250"/>
                    <a:pt x="184" y="250"/>
                    <a:pt x="184" y="250"/>
                  </a:cubicBezTo>
                  <a:cubicBezTo>
                    <a:pt x="188" y="259"/>
                    <a:pt x="224" y="328"/>
                    <a:pt x="253" y="313"/>
                  </a:cubicBezTo>
                  <a:cubicBezTo>
                    <a:pt x="253" y="313"/>
                    <a:pt x="253" y="313"/>
                    <a:pt x="254" y="312"/>
                  </a:cubicBezTo>
                  <a:cubicBezTo>
                    <a:pt x="271" y="343"/>
                    <a:pt x="295" y="371"/>
                    <a:pt x="314" y="390"/>
                  </a:cubicBezTo>
                  <a:cubicBezTo>
                    <a:pt x="299" y="397"/>
                    <a:pt x="268" y="407"/>
                    <a:pt x="230" y="385"/>
                  </a:cubicBezTo>
                  <a:close/>
                  <a:moveTo>
                    <a:pt x="324" y="384"/>
                  </a:moveTo>
                  <a:cubicBezTo>
                    <a:pt x="324" y="384"/>
                    <a:pt x="323" y="384"/>
                    <a:pt x="323" y="384"/>
                  </a:cubicBezTo>
                  <a:cubicBezTo>
                    <a:pt x="304" y="365"/>
                    <a:pt x="278" y="335"/>
                    <a:pt x="260" y="303"/>
                  </a:cubicBezTo>
                  <a:cubicBezTo>
                    <a:pt x="261" y="303"/>
                    <a:pt x="261" y="302"/>
                    <a:pt x="262" y="302"/>
                  </a:cubicBezTo>
                  <a:cubicBezTo>
                    <a:pt x="274" y="292"/>
                    <a:pt x="292" y="295"/>
                    <a:pt x="302" y="307"/>
                  </a:cubicBezTo>
                  <a:cubicBezTo>
                    <a:pt x="329" y="344"/>
                    <a:pt x="329" y="344"/>
                    <a:pt x="329" y="344"/>
                  </a:cubicBezTo>
                  <a:cubicBezTo>
                    <a:pt x="339" y="356"/>
                    <a:pt x="336" y="374"/>
                    <a:pt x="324" y="384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1" name="组合 110"/>
          <p:cNvGrpSpPr/>
          <p:nvPr/>
        </p:nvGrpSpPr>
        <p:grpSpPr>
          <a:xfrm>
            <a:off x="8625514" y="770327"/>
            <a:ext cx="737612" cy="620565"/>
            <a:chOff x="5146675" y="766763"/>
            <a:chExt cx="1590676" cy="1338263"/>
          </a:xfrm>
        </p:grpSpPr>
        <p:sp>
          <p:nvSpPr>
            <p:cNvPr id="172" name="Oval 18"/>
            <p:cNvSpPr>
              <a:spLocks noChangeArrowheads="1"/>
            </p:cNvSpPr>
            <p:nvPr/>
          </p:nvSpPr>
          <p:spPr bwMode="auto">
            <a:xfrm>
              <a:off x="5675313" y="766763"/>
              <a:ext cx="533400" cy="534988"/>
            </a:xfrm>
            <a:prstGeom prst="ellipse">
              <a:avLst/>
            </a:pr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5511800" y="1344613"/>
              <a:ext cx="860425" cy="760413"/>
            </a:xfrm>
            <a:custGeom>
              <a:avLst/>
              <a:gdLst>
                <a:gd name="T0" fmla="*/ 201 w 301"/>
                <a:gd name="T1" fmla="*/ 0 h 266"/>
                <a:gd name="T2" fmla="*/ 151 w 301"/>
                <a:gd name="T3" fmla="*/ 67 h 266"/>
                <a:gd name="T4" fmla="*/ 101 w 301"/>
                <a:gd name="T5" fmla="*/ 0 h 266"/>
                <a:gd name="T6" fmla="*/ 0 w 301"/>
                <a:gd name="T7" fmla="*/ 144 h 266"/>
                <a:gd name="T8" fmla="*/ 0 w 301"/>
                <a:gd name="T9" fmla="*/ 235 h 266"/>
                <a:gd name="T10" fmla="*/ 0 w 301"/>
                <a:gd name="T11" fmla="*/ 235 h 266"/>
                <a:gd name="T12" fmla="*/ 151 w 301"/>
                <a:gd name="T13" fmla="*/ 266 h 266"/>
                <a:gd name="T14" fmla="*/ 301 w 301"/>
                <a:gd name="T15" fmla="*/ 235 h 266"/>
                <a:gd name="T16" fmla="*/ 301 w 301"/>
                <a:gd name="T17" fmla="*/ 235 h 266"/>
                <a:gd name="T18" fmla="*/ 301 w 301"/>
                <a:gd name="T19" fmla="*/ 144 h 266"/>
                <a:gd name="T20" fmla="*/ 201 w 301"/>
                <a:gd name="T21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1" h="266">
                  <a:moveTo>
                    <a:pt x="201" y="0"/>
                  </a:moveTo>
                  <a:cubicBezTo>
                    <a:pt x="151" y="67"/>
                    <a:pt x="151" y="67"/>
                    <a:pt x="151" y="67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42" y="21"/>
                    <a:pt x="0" y="78"/>
                    <a:pt x="0" y="144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3" y="252"/>
                    <a:pt x="69" y="266"/>
                    <a:pt x="151" y="266"/>
                  </a:cubicBezTo>
                  <a:cubicBezTo>
                    <a:pt x="232" y="266"/>
                    <a:pt x="298" y="252"/>
                    <a:pt x="301" y="235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301" y="144"/>
                    <a:pt x="301" y="144"/>
                    <a:pt x="301" y="144"/>
                  </a:cubicBezTo>
                  <a:cubicBezTo>
                    <a:pt x="301" y="78"/>
                    <a:pt x="259" y="21"/>
                    <a:pt x="201" y="0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0"/>
            <p:cNvSpPr>
              <a:spLocks/>
            </p:cNvSpPr>
            <p:nvPr/>
          </p:nvSpPr>
          <p:spPr bwMode="auto">
            <a:xfrm>
              <a:off x="5900738" y="1319213"/>
              <a:ext cx="85725" cy="50800"/>
            </a:xfrm>
            <a:custGeom>
              <a:avLst/>
              <a:gdLst>
                <a:gd name="T0" fmla="*/ 30 w 30"/>
                <a:gd name="T1" fmla="*/ 1 h 18"/>
                <a:gd name="T2" fmla="*/ 15 w 30"/>
                <a:gd name="T3" fmla="*/ 0 h 18"/>
                <a:gd name="T4" fmla="*/ 1 w 30"/>
                <a:gd name="T5" fmla="*/ 1 h 18"/>
                <a:gd name="T6" fmla="*/ 7 w 30"/>
                <a:gd name="T7" fmla="*/ 18 h 18"/>
                <a:gd name="T8" fmla="*/ 24 w 30"/>
                <a:gd name="T9" fmla="*/ 18 h 18"/>
                <a:gd name="T10" fmla="*/ 30 w 30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8">
                  <a:moveTo>
                    <a:pt x="30" y="1"/>
                  </a:moveTo>
                  <a:cubicBezTo>
                    <a:pt x="25" y="0"/>
                    <a:pt x="20" y="0"/>
                    <a:pt x="15" y="0"/>
                  </a:cubicBezTo>
                  <a:cubicBezTo>
                    <a:pt x="10" y="0"/>
                    <a:pt x="6" y="0"/>
                    <a:pt x="1" y="1"/>
                  </a:cubicBezTo>
                  <a:cubicBezTo>
                    <a:pt x="1" y="1"/>
                    <a:pt x="0" y="11"/>
                    <a:pt x="7" y="18"/>
                  </a:cubicBezTo>
                  <a:cubicBezTo>
                    <a:pt x="7" y="18"/>
                    <a:pt x="18" y="18"/>
                    <a:pt x="24" y="18"/>
                  </a:cubicBezTo>
                  <a:cubicBezTo>
                    <a:pt x="24" y="18"/>
                    <a:pt x="30" y="12"/>
                    <a:pt x="30" y="1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1"/>
            <p:cNvSpPr>
              <a:spLocks/>
            </p:cNvSpPr>
            <p:nvPr/>
          </p:nvSpPr>
          <p:spPr bwMode="auto">
            <a:xfrm>
              <a:off x="5894388" y="1377951"/>
              <a:ext cx="95250" cy="130175"/>
            </a:xfrm>
            <a:custGeom>
              <a:avLst/>
              <a:gdLst>
                <a:gd name="T0" fmla="*/ 15 w 60"/>
                <a:gd name="T1" fmla="*/ 0 h 82"/>
                <a:gd name="T2" fmla="*/ 47 w 60"/>
                <a:gd name="T3" fmla="*/ 0 h 82"/>
                <a:gd name="T4" fmla="*/ 60 w 60"/>
                <a:gd name="T5" fmla="*/ 47 h 82"/>
                <a:gd name="T6" fmla="*/ 31 w 60"/>
                <a:gd name="T7" fmla="*/ 82 h 82"/>
                <a:gd name="T8" fmla="*/ 0 w 60"/>
                <a:gd name="T9" fmla="*/ 47 h 82"/>
                <a:gd name="T10" fmla="*/ 15 w 60"/>
                <a:gd name="T1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82">
                  <a:moveTo>
                    <a:pt x="15" y="0"/>
                  </a:moveTo>
                  <a:lnTo>
                    <a:pt x="47" y="0"/>
                  </a:lnTo>
                  <a:lnTo>
                    <a:pt x="60" y="47"/>
                  </a:lnTo>
                  <a:lnTo>
                    <a:pt x="31" y="82"/>
                  </a:lnTo>
                  <a:lnTo>
                    <a:pt x="0" y="4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2"/>
            <p:cNvSpPr>
              <a:spLocks/>
            </p:cNvSpPr>
            <p:nvPr/>
          </p:nvSpPr>
          <p:spPr bwMode="auto">
            <a:xfrm>
              <a:off x="5432425" y="1427163"/>
              <a:ext cx="71438" cy="96838"/>
            </a:xfrm>
            <a:custGeom>
              <a:avLst/>
              <a:gdLst>
                <a:gd name="T0" fmla="*/ 23 w 45"/>
                <a:gd name="T1" fmla="*/ 61 h 61"/>
                <a:gd name="T2" fmla="*/ 45 w 45"/>
                <a:gd name="T3" fmla="*/ 34 h 61"/>
                <a:gd name="T4" fmla="*/ 34 w 45"/>
                <a:gd name="T5" fmla="*/ 0 h 61"/>
                <a:gd name="T6" fmla="*/ 11 w 45"/>
                <a:gd name="T7" fmla="*/ 0 h 61"/>
                <a:gd name="T8" fmla="*/ 0 w 45"/>
                <a:gd name="T9" fmla="*/ 34 h 61"/>
                <a:gd name="T10" fmla="*/ 23 w 45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61">
                  <a:moveTo>
                    <a:pt x="23" y="61"/>
                  </a:moveTo>
                  <a:lnTo>
                    <a:pt x="45" y="34"/>
                  </a:lnTo>
                  <a:lnTo>
                    <a:pt x="34" y="0"/>
                  </a:lnTo>
                  <a:lnTo>
                    <a:pt x="11" y="0"/>
                  </a:lnTo>
                  <a:lnTo>
                    <a:pt x="0" y="34"/>
                  </a:lnTo>
                  <a:lnTo>
                    <a:pt x="23" y="61"/>
                  </a:ln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3"/>
            <p:cNvSpPr>
              <a:spLocks/>
            </p:cNvSpPr>
            <p:nvPr/>
          </p:nvSpPr>
          <p:spPr bwMode="auto">
            <a:xfrm>
              <a:off x="5146675" y="1401763"/>
              <a:ext cx="465138" cy="568325"/>
            </a:xfrm>
            <a:custGeom>
              <a:avLst/>
              <a:gdLst>
                <a:gd name="T0" fmla="*/ 150 w 163"/>
                <a:gd name="T1" fmla="*/ 0 h 199"/>
                <a:gd name="T2" fmla="*/ 113 w 163"/>
                <a:gd name="T3" fmla="*/ 50 h 199"/>
                <a:gd name="T4" fmla="*/ 75 w 163"/>
                <a:gd name="T5" fmla="*/ 0 h 199"/>
                <a:gd name="T6" fmla="*/ 0 w 163"/>
                <a:gd name="T7" fmla="*/ 108 h 199"/>
                <a:gd name="T8" fmla="*/ 0 w 163"/>
                <a:gd name="T9" fmla="*/ 176 h 199"/>
                <a:gd name="T10" fmla="*/ 0 w 163"/>
                <a:gd name="T11" fmla="*/ 176 h 199"/>
                <a:gd name="T12" fmla="*/ 113 w 163"/>
                <a:gd name="T13" fmla="*/ 199 h 199"/>
                <a:gd name="T14" fmla="*/ 114 w 163"/>
                <a:gd name="T15" fmla="*/ 199 h 199"/>
                <a:gd name="T16" fmla="*/ 114 w 163"/>
                <a:gd name="T17" fmla="*/ 124 h 199"/>
                <a:gd name="T18" fmla="*/ 163 w 163"/>
                <a:gd name="T19" fmla="*/ 6 h 199"/>
                <a:gd name="T20" fmla="*/ 150 w 16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199">
                  <a:moveTo>
                    <a:pt x="150" y="0"/>
                  </a:moveTo>
                  <a:cubicBezTo>
                    <a:pt x="113" y="50"/>
                    <a:pt x="113" y="50"/>
                    <a:pt x="113" y="5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31" y="16"/>
                    <a:pt x="0" y="58"/>
                    <a:pt x="0" y="108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2" y="189"/>
                    <a:pt x="52" y="199"/>
                    <a:pt x="113" y="199"/>
                  </a:cubicBezTo>
                  <a:cubicBezTo>
                    <a:pt x="113" y="199"/>
                    <a:pt x="114" y="199"/>
                    <a:pt x="114" y="199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78"/>
                    <a:pt x="133" y="36"/>
                    <a:pt x="163" y="6"/>
                  </a:cubicBezTo>
                  <a:cubicBezTo>
                    <a:pt x="159" y="3"/>
                    <a:pt x="155" y="2"/>
                    <a:pt x="150" y="0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4"/>
            <p:cNvSpPr>
              <a:spLocks/>
            </p:cNvSpPr>
            <p:nvPr/>
          </p:nvSpPr>
          <p:spPr bwMode="auto">
            <a:xfrm>
              <a:off x="5438775" y="1381126"/>
              <a:ext cx="61913" cy="41275"/>
            </a:xfrm>
            <a:custGeom>
              <a:avLst/>
              <a:gdLst>
                <a:gd name="T0" fmla="*/ 18 w 22"/>
                <a:gd name="T1" fmla="*/ 14 h 14"/>
                <a:gd name="T2" fmla="*/ 22 w 22"/>
                <a:gd name="T3" fmla="*/ 1 h 14"/>
                <a:gd name="T4" fmla="*/ 11 w 22"/>
                <a:gd name="T5" fmla="*/ 0 h 14"/>
                <a:gd name="T6" fmla="*/ 0 w 22"/>
                <a:gd name="T7" fmla="*/ 1 h 14"/>
                <a:gd name="T8" fmla="*/ 5 w 22"/>
                <a:gd name="T9" fmla="*/ 14 h 14"/>
                <a:gd name="T10" fmla="*/ 18 w 22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4">
                  <a:moveTo>
                    <a:pt x="18" y="14"/>
                  </a:moveTo>
                  <a:cubicBezTo>
                    <a:pt x="18" y="14"/>
                    <a:pt x="22" y="9"/>
                    <a:pt x="22" y="1"/>
                  </a:cubicBezTo>
                  <a:cubicBezTo>
                    <a:pt x="18" y="0"/>
                    <a:pt x="15" y="0"/>
                    <a:pt x="11" y="0"/>
                  </a:cubicBezTo>
                  <a:cubicBezTo>
                    <a:pt x="7" y="0"/>
                    <a:pt x="4" y="0"/>
                    <a:pt x="0" y="1"/>
                  </a:cubicBezTo>
                  <a:cubicBezTo>
                    <a:pt x="0" y="1"/>
                    <a:pt x="0" y="8"/>
                    <a:pt x="5" y="14"/>
                  </a:cubicBezTo>
                  <a:cubicBezTo>
                    <a:pt x="5" y="14"/>
                    <a:pt x="13" y="14"/>
                    <a:pt x="18" y="14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Oval 25"/>
            <p:cNvSpPr>
              <a:spLocks noChangeArrowheads="1"/>
            </p:cNvSpPr>
            <p:nvPr/>
          </p:nvSpPr>
          <p:spPr bwMode="auto">
            <a:xfrm>
              <a:off x="5267325" y="966788"/>
              <a:ext cx="401638" cy="403225"/>
            </a:xfrm>
            <a:prstGeom prst="ellipse">
              <a:avLst/>
            </a:pr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6"/>
            <p:cNvSpPr>
              <a:spLocks/>
            </p:cNvSpPr>
            <p:nvPr/>
          </p:nvSpPr>
          <p:spPr bwMode="auto">
            <a:xfrm>
              <a:off x="6386513" y="1381126"/>
              <a:ext cx="61913" cy="41275"/>
            </a:xfrm>
            <a:custGeom>
              <a:avLst/>
              <a:gdLst>
                <a:gd name="T0" fmla="*/ 17 w 22"/>
                <a:gd name="T1" fmla="*/ 14 h 14"/>
                <a:gd name="T2" fmla="*/ 22 w 22"/>
                <a:gd name="T3" fmla="*/ 1 h 14"/>
                <a:gd name="T4" fmla="*/ 11 w 22"/>
                <a:gd name="T5" fmla="*/ 0 h 14"/>
                <a:gd name="T6" fmla="*/ 0 w 22"/>
                <a:gd name="T7" fmla="*/ 1 h 14"/>
                <a:gd name="T8" fmla="*/ 5 w 22"/>
                <a:gd name="T9" fmla="*/ 14 h 14"/>
                <a:gd name="T10" fmla="*/ 17 w 22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4">
                  <a:moveTo>
                    <a:pt x="17" y="14"/>
                  </a:moveTo>
                  <a:cubicBezTo>
                    <a:pt x="17" y="14"/>
                    <a:pt x="22" y="9"/>
                    <a:pt x="22" y="1"/>
                  </a:cubicBezTo>
                  <a:cubicBezTo>
                    <a:pt x="18" y="0"/>
                    <a:pt x="15" y="0"/>
                    <a:pt x="11" y="0"/>
                  </a:cubicBezTo>
                  <a:cubicBezTo>
                    <a:pt x="7" y="0"/>
                    <a:pt x="4" y="0"/>
                    <a:pt x="0" y="1"/>
                  </a:cubicBezTo>
                  <a:cubicBezTo>
                    <a:pt x="0" y="1"/>
                    <a:pt x="0" y="8"/>
                    <a:pt x="5" y="14"/>
                  </a:cubicBezTo>
                  <a:cubicBezTo>
                    <a:pt x="5" y="14"/>
                    <a:pt x="13" y="14"/>
                    <a:pt x="17" y="14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7"/>
            <p:cNvSpPr>
              <a:spLocks/>
            </p:cNvSpPr>
            <p:nvPr/>
          </p:nvSpPr>
          <p:spPr bwMode="auto">
            <a:xfrm>
              <a:off x="6380163" y="1427163"/>
              <a:ext cx="71438" cy="96838"/>
            </a:xfrm>
            <a:custGeom>
              <a:avLst/>
              <a:gdLst>
                <a:gd name="T0" fmla="*/ 24 w 45"/>
                <a:gd name="T1" fmla="*/ 61 h 61"/>
                <a:gd name="T2" fmla="*/ 45 w 45"/>
                <a:gd name="T3" fmla="*/ 34 h 61"/>
                <a:gd name="T4" fmla="*/ 34 w 45"/>
                <a:gd name="T5" fmla="*/ 0 h 61"/>
                <a:gd name="T6" fmla="*/ 11 w 45"/>
                <a:gd name="T7" fmla="*/ 0 h 61"/>
                <a:gd name="T8" fmla="*/ 0 w 45"/>
                <a:gd name="T9" fmla="*/ 34 h 61"/>
                <a:gd name="T10" fmla="*/ 24 w 45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61">
                  <a:moveTo>
                    <a:pt x="24" y="61"/>
                  </a:moveTo>
                  <a:lnTo>
                    <a:pt x="45" y="34"/>
                  </a:lnTo>
                  <a:lnTo>
                    <a:pt x="34" y="0"/>
                  </a:lnTo>
                  <a:lnTo>
                    <a:pt x="11" y="0"/>
                  </a:lnTo>
                  <a:lnTo>
                    <a:pt x="0" y="34"/>
                  </a:lnTo>
                  <a:lnTo>
                    <a:pt x="24" y="61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Oval 28"/>
            <p:cNvSpPr>
              <a:spLocks noChangeArrowheads="1"/>
            </p:cNvSpPr>
            <p:nvPr/>
          </p:nvSpPr>
          <p:spPr bwMode="auto">
            <a:xfrm>
              <a:off x="6215063" y="966788"/>
              <a:ext cx="403225" cy="403225"/>
            </a:xfrm>
            <a:prstGeom prst="ellipse">
              <a:avLst/>
            </a:pr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9"/>
            <p:cNvSpPr>
              <a:spLocks/>
            </p:cNvSpPr>
            <p:nvPr/>
          </p:nvSpPr>
          <p:spPr bwMode="auto">
            <a:xfrm>
              <a:off x="6272213" y="1401763"/>
              <a:ext cx="465138" cy="568325"/>
            </a:xfrm>
            <a:custGeom>
              <a:avLst/>
              <a:gdLst>
                <a:gd name="T0" fmla="*/ 88 w 163"/>
                <a:gd name="T1" fmla="*/ 0 h 199"/>
                <a:gd name="T2" fmla="*/ 51 w 163"/>
                <a:gd name="T3" fmla="*/ 50 h 199"/>
                <a:gd name="T4" fmla="*/ 13 w 163"/>
                <a:gd name="T5" fmla="*/ 0 h 199"/>
                <a:gd name="T6" fmla="*/ 0 w 163"/>
                <a:gd name="T7" fmla="*/ 6 h 199"/>
                <a:gd name="T8" fmla="*/ 49 w 163"/>
                <a:gd name="T9" fmla="*/ 124 h 199"/>
                <a:gd name="T10" fmla="*/ 49 w 163"/>
                <a:gd name="T11" fmla="*/ 199 h 199"/>
                <a:gd name="T12" fmla="*/ 51 w 163"/>
                <a:gd name="T13" fmla="*/ 199 h 199"/>
                <a:gd name="T14" fmla="*/ 163 w 163"/>
                <a:gd name="T15" fmla="*/ 176 h 199"/>
                <a:gd name="T16" fmla="*/ 163 w 163"/>
                <a:gd name="T17" fmla="*/ 176 h 199"/>
                <a:gd name="T18" fmla="*/ 163 w 163"/>
                <a:gd name="T19" fmla="*/ 108 h 199"/>
                <a:gd name="T20" fmla="*/ 88 w 16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199">
                  <a:moveTo>
                    <a:pt x="88" y="0"/>
                  </a:moveTo>
                  <a:cubicBezTo>
                    <a:pt x="51" y="50"/>
                    <a:pt x="51" y="50"/>
                    <a:pt x="51" y="5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4" y="3"/>
                    <a:pt x="0" y="6"/>
                  </a:cubicBezTo>
                  <a:cubicBezTo>
                    <a:pt x="30" y="36"/>
                    <a:pt x="49" y="78"/>
                    <a:pt x="49" y="124"/>
                  </a:cubicBezTo>
                  <a:cubicBezTo>
                    <a:pt x="49" y="199"/>
                    <a:pt x="49" y="199"/>
                    <a:pt x="49" y="199"/>
                  </a:cubicBezTo>
                  <a:cubicBezTo>
                    <a:pt x="50" y="199"/>
                    <a:pt x="50" y="199"/>
                    <a:pt x="51" y="199"/>
                  </a:cubicBezTo>
                  <a:cubicBezTo>
                    <a:pt x="112" y="199"/>
                    <a:pt x="161" y="189"/>
                    <a:pt x="163" y="176"/>
                  </a:cubicBezTo>
                  <a:cubicBezTo>
                    <a:pt x="163" y="176"/>
                    <a:pt x="163" y="176"/>
                    <a:pt x="163" y="176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63" y="58"/>
                    <a:pt x="132" y="16"/>
                    <a:pt x="88" y="0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2" name="组合 111"/>
          <p:cNvGrpSpPr/>
          <p:nvPr/>
        </p:nvGrpSpPr>
        <p:grpSpPr>
          <a:xfrm>
            <a:off x="9842352" y="768855"/>
            <a:ext cx="638233" cy="622038"/>
            <a:chOff x="7770813" y="763588"/>
            <a:chExt cx="1376363" cy="1341438"/>
          </a:xfrm>
        </p:grpSpPr>
        <p:sp>
          <p:nvSpPr>
            <p:cNvPr id="164" name="Freeform 30"/>
            <p:cNvSpPr>
              <a:spLocks/>
            </p:cNvSpPr>
            <p:nvPr/>
          </p:nvSpPr>
          <p:spPr bwMode="auto">
            <a:xfrm>
              <a:off x="7770813" y="1501776"/>
              <a:ext cx="214313" cy="120650"/>
            </a:xfrm>
            <a:custGeom>
              <a:avLst/>
              <a:gdLst>
                <a:gd name="T0" fmla="*/ 21 w 75"/>
                <a:gd name="T1" fmla="*/ 42 h 42"/>
                <a:gd name="T2" fmla="*/ 54 w 75"/>
                <a:gd name="T3" fmla="*/ 42 h 42"/>
                <a:gd name="T4" fmla="*/ 75 w 75"/>
                <a:gd name="T5" fmla="*/ 21 h 42"/>
                <a:gd name="T6" fmla="*/ 54 w 75"/>
                <a:gd name="T7" fmla="*/ 0 h 42"/>
                <a:gd name="T8" fmla="*/ 21 w 75"/>
                <a:gd name="T9" fmla="*/ 0 h 42"/>
                <a:gd name="T10" fmla="*/ 0 w 75"/>
                <a:gd name="T11" fmla="*/ 21 h 42"/>
                <a:gd name="T12" fmla="*/ 21 w 75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42">
                  <a:moveTo>
                    <a:pt x="21" y="42"/>
                  </a:moveTo>
                  <a:cubicBezTo>
                    <a:pt x="54" y="42"/>
                    <a:pt x="54" y="42"/>
                    <a:pt x="54" y="42"/>
                  </a:cubicBezTo>
                  <a:cubicBezTo>
                    <a:pt x="65" y="42"/>
                    <a:pt x="75" y="33"/>
                    <a:pt x="75" y="21"/>
                  </a:cubicBezTo>
                  <a:cubicBezTo>
                    <a:pt x="75" y="10"/>
                    <a:pt x="65" y="0"/>
                    <a:pt x="5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31"/>
            <p:cNvSpPr>
              <a:spLocks/>
            </p:cNvSpPr>
            <p:nvPr/>
          </p:nvSpPr>
          <p:spPr bwMode="auto">
            <a:xfrm>
              <a:off x="7770813" y="992188"/>
              <a:ext cx="214313" cy="120650"/>
            </a:xfrm>
            <a:custGeom>
              <a:avLst/>
              <a:gdLst>
                <a:gd name="T0" fmla="*/ 21 w 75"/>
                <a:gd name="T1" fmla="*/ 42 h 42"/>
                <a:gd name="T2" fmla="*/ 54 w 75"/>
                <a:gd name="T3" fmla="*/ 42 h 42"/>
                <a:gd name="T4" fmla="*/ 75 w 75"/>
                <a:gd name="T5" fmla="*/ 21 h 42"/>
                <a:gd name="T6" fmla="*/ 54 w 75"/>
                <a:gd name="T7" fmla="*/ 0 h 42"/>
                <a:gd name="T8" fmla="*/ 21 w 75"/>
                <a:gd name="T9" fmla="*/ 0 h 42"/>
                <a:gd name="T10" fmla="*/ 0 w 75"/>
                <a:gd name="T11" fmla="*/ 21 h 42"/>
                <a:gd name="T12" fmla="*/ 21 w 75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42">
                  <a:moveTo>
                    <a:pt x="21" y="42"/>
                  </a:moveTo>
                  <a:cubicBezTo>
                    <a:pt x="54" y="42"/>
                    <a:pt x="54" y="42"/>
                    <a:pt x="54" y="42"/>
                  </a:cubicBezTo>
                  <a:cubicBezTo>
                    <a:pt x="65" y="42"/>
                    <a:pt x="75" y="32"/>
                    <a:pt x="75" y="21"/>
                  </a:cubicBezTo>
                  <a:cubicBezTo>
                    <a:pt x="75" y="10"/>
                    <a:pt x="65" y="0"/>
                    <a:pt x="5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32"/>
            <p:cNvSpPr>
              <a:spLocks/>
            </p:cNvSpPr>
            <p:nvPr/>
          </p:nvSpPr>
          <p:spPr bwMode="auto">
            <a:xfrm>
              <a:off x="7770813" y="1247776"/>
              <a:ext cx="214313" cy="119063"/>
            </a:xfrm>
            <a:custGeom>
              <a:avLst/>
              <a:gdLst>
                <a:gd name="T0" fmla="*/ 21 w 75"/>
                <a:gd name="T1" fmla="*/ 42 h 42"/>
                <a:gd name="T2" fmla="*/ 54 w 75"/>
                <a:gd name="T3" fmla="*/ 42 h 42"/>
                <a:gd name="T4" fmla="*/ 75 w 75"/>
                <a:gd name="T5" fmla="*/ 21 h 42"/>
                <a:gd name="T6" fmla="*/ 54 w 75"/>
                <a:gd name="T7" fmla="*/ 0 h 42"/>
                <a:gd name="T8" fmla="*/ 21 w 75"/>
                <a:gd name="T9" fmla="*/ 0 h 42"/>
                <a:gd name="T10" fmla="*/ 0 w 75"/>
                <a:gd name="T11" fmla="*/ 21 h 42"/>
                <a:gd name="T12" fmla="*/ 21 w 75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42">
                  <a:moveTo>
                    <a:pt x="21" y="42"/>
                  </a:moveTo>
                  <a:cubicBezTo>
                    <a:pt x="54" y="42"/>
                    <a:pt x="54" y="42"/>
                    <a:pt x="54" y="42"/>
                  </a:cubicBezTo>
                  <a:cubicBezTo>
                    <a:pt x="65" y="42"/>
                    <a:pt x="75" y="33"/>
                    <a:pt x="75" y="21"/>
                  </a:cubicBezTo>
                  <a:cubicBezTo>
                    <a:pt x="75" y="10"/>
                    <a:pt x="65" y="0"/>
                    <a:pt x="5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33"/>
            <p:cNvSpPr>
              <a:spLocks/>
            </p:cNvSpPr>
            <p:nvPr/>
          </p:nvSpPr>
          <p:spPr bwMode="auto">
            <a:xfrm>
              <a:off x="7770813" y="1758951"/>
              <a:ext cx="214313" cy="117475"/>
            </a:xfrm>
            <a:custGeom>
              <a:avLst/>
              <a:gdLst>
                <a:gd name="T0" fmla="*/ 75 w 75"/>
                <a:gd name="T1" fmla="*/ 20 h 41"/>
                <a:gd name="T2" fmla="*/ 54 w 75"/>
                <a:gd name="T3" fmla="*/ 0 h 41"/>
                <a:gd name="T4" fmla="*/ 21 w 75"/>
                <a:gd name="T5" fmla="*/ 0 h 41"/>
                <a:gd name="T6" fmla="*/ 0 w 75"/>
                <a:gd name="T7" fmla="*/ 20 h 41"/>
                <a:gd name="T8" fmla="*/ 21 w 75"/>
                <a:gd name="T9" fmla="*/ 41 h 41"/>
                <a:gd name="T10" fmla="*/ 54 w 75"/>
                <a:gd name="T11" fmla="*/ 41 h 41"/>
                <a:gd name="T12" fmla="*/ 75 w 75"/>
                <a:gd name="T1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41">
                  <a:moveTo>
                    <a:pt x="75" y="20"/>
                  </a:moveTo>
                  <a:cubicBezTo>
                    <a:pt x="75" y="9"/>
                    <a:pt x="65" y="0"/>
                    <a:pt x="5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65" y="41"/>
                    <a:pt x="75" y="32"/>
                    <a:pt x="75" y="20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34"/>
            <p:cNvSpPr>
              <a:spLocks noEditPoints="1"/>
            </p:cNvSpPr>
            <p:nvPr/>
          </p:nvSpPr>
          <p:spPr bwMode="auto">
            <a:xfrm>
              <a:off x="7859713" y="763588"/>
              <a:ext cx="1173163" cy="1341438"/>
            </a:xfrm>
            <a:custGeom>
              <a:avLst/>
              <a:gdLst>
                <a:gd name="T0" fmla="*/ 368 w 411"/>
                <a:gd name="T1" fmla="*/ 0 h 469"/>
                <a:gd name="T2" fmla="*/ 42 w 411"/>
                <a:gd name="T3" fmla="*/ 0 h 469"/>
                <a:gd name="T4" fmla="*/ 0 w 411"/>
                <a:gd name="T5" fmla="*/ 43 h 469"/>
                <a:gd name="T6" fmla="*/ 0 w 411"/>
                <a:gd name="T7" fmla="*/ 68 h 469"/>
                <a:gd name="T8" fmla="*/ 23 w 411"/>
                <a:gd name="T9" fmla="*/ 68 h 469"/>
                <a:gd name="T10" fmla="*/ 56 w 411"/>
                <a:gd name="T11" fmla="*/ 101 h 469"/>
                <a:gd name="T12" fmla="*/ 23 w 411"/>
                <a:gd name="T13" fmla="*/ 134 h 469"/>
                <a:gd name="T14" fmla="*/ 0 w 411"/>
                <a:gd name="T15" fmla="*/ 134 h 469"/>
                <a:gd name="T16" fmla="*/ 0 w 411"/>
                <a:gd name="T17" fmla="*/ 157 h 469"/>
                <a:gd name="T18" fmla="*/ 23 w 411"/>
                <a:gd name="T19" fmla="*/ 157 h 469"/>
                <a:gd name="T20" fmla="*/ 56 w 411"/>
                <a:gd name="T21" fmla="*/ 190 h 469"/>
                <a:gd name="T22" fmla="*/ 23 w 411"/>
                <a:gd name="T23" fmla="*/ 223 h 469"/>
                <a:gd name="T24" fmla="*/ 0 w 411"/>
                <a:gd name="T25" fmla="*/ 223 h 469"/>
                <a:gd name="T26" fmla="*/ 0 w 411"/>
                <a:gd name="T27" fmla="*/ 246 h 469"/>
                <a:gd name="T28" fmla="*/ 23 w 411"/>
                <a:gd name="T29" fmla="*/ 246 h 469"/>
                <a:gd name="T30" fmla="*/ 56 w 411"/>
                <a:gd name="T31" fmla="*/ 279 h 469"/>
                <a:gd name="T32" fmla="*/ 23 w 411"/>
                <a:gd name="T33" fmla="*/ 312 h 469"/>
                <a:gd name="T34" fmla="*/ 0 w 411"/>
                <a:gd name="T35" fmla="*/ 312 h 469"/>
                <a:gd name="T36" fmla="*/ 0 w 411"/>
                <a:gd name="T37" fmla="*/ 335 h 469"/>
                <a:gd name="T38" fmla="*/ 23 w 411"/>
                <a:gd name="T39" fmla="*/ 335 h 469"/>
                <a:gd name="T40" fmla="*/ 56 w 411"/>
                <a:gd name="T41" fmla="*/ 368 h 469"/>
                <a:gd name="T42" fmla="*/ 23 w 411"/>
                <a:gd name="T43" fmla="*/ 401 h 469"/>
                <a:gd name="T44" fmla="*/ 0 w 411"/>
                <a:gd name="T45" fmla="*/ 401 h 469"/>
                <a:gd name="T46" fmla="*/ 0 w 411"/>
                <a:gd name="T47" fmla="*/ 426 h 469"/>
                <a:gd name="T48" fmla="*/ 42 w 411"/>
                <a:gd name="T49" fmla="*/ 469 h 469"/>
                <a:gd name="T50" fmla="*/ 368 w 411"/>
                <a:gd name="T51" fmla="*/ 469 h 469"/>
                <a:gd name="T52" fmla="*/ 411 w 411"/>
                <a:gd name="T53" fmla="*/ 426 h 469"/>
                <a:gd name="T54" fmla="*/ 411 w 411"/>
                <a:gd name="T55" fmla="*/ 43 h 469"/>
                <a:gd name="T56" fmla="*/ 368 w 411"/>
                <a:gd name="T57" fmla="*/ 0 h 469"/>
                <a:gd name="T58" fmla="*/ 212 w 411"/>
                <a:gd name="T59" fmla="*/ 87 h 469"/>
                <a:gd name="T60" fmla="*/ 271 w 411"/>
                <a:gd name="T61" fmla="*/ 146 h 469"/>
                <a:gd name="T62" fmla="*/ 212 w 411"/>
                <a:gd name="T63" fmla="*/ 205 h 469"/>
                <a:gd name="T64" fmla="*/ 153 w 411"/>
                <a:gd name="T65" fmla="*/ 146 h 469"/>
                <a:gd name="T66" fmla="*/ 212 w 411"/>
                <a:gd name="T67" fmla="*/ 87 h 469"/>
                <a:gd name="T68" fmla="*/ 307 w 411"/>
                <a:gd name="T69" fmla="*/ 363 h 469"/>
                <a:gd name="T70" fmla="*/ 307 w 411"/>
                <a:gd name="T71" fmla="*/ 363 h 469"/>
                <a:gd name="T72" fmla="*/ 212 w 411"/>
                <a:gd name="T73" fmla="*/ 383 h 469"/>
                <a:gd name="T74" fmla="*/ 117 w 411"/>
                <a:gd name="T75" fmla="*/ 363 h 469"/>
                <a:gd name="T76" fmla="*/ 117 w 411"/>
                <a:gd name="T77" fmla="*/ 363 h 469"/>
                <a:gd name="T78" fmla="*/ 117 w 411"/>
                <a:gd name="T79" fmla="*/ 306 h 469"/>
                <a:gd name="T80" fmla="*/ 180 w 411"/>
                <a:gd name="T81" fmla="*/ 215 h 469"/>
                <a:gd name="T82" fmla="*/ 212 w 411"/>
                <a:gd name="T83" fmla="*/ 257 h 469"/>
                <a:gd name="T84" fmla="*/ 244 w 411"/>
                <a:gd name="T85" fmla="*/ 215 h 469"/>
                <a:gd name="T86" fmla="*/ 307 w 411"/>
                <a:gd name="T87" fmla="*/ 306 h 469"/>
                <a:gd name="T88" fmla="*/ 307 w 411"/>
                <a:gd name="T89" fmla="*/ 363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1" h="469">
                  <a:moveTo>
                    <a:pt x="368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20"/>
                    <a:pt x="0" y="43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41" y="68"/>
                    <a:pt x="56" y="83"/>
                    <a:pt x="56" y="101"/>
                  </a:cubicBezTo>
                  <a:cubicBezTo>
                    <a:pt x="56" y="119"/>
                    <a:pt x="41" y="134"/>
                    <a:pt x="23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23" y="157"/>
                    <a:pt x="23" y="157"/>
                    <a:pt x="23" y="157"/>
                  </a:cubicBezTo>
                  <a:cubicBezTo>
                    <a:pt x="41" y="157"/>
                    <a:pt x="56" y="172"/>
                    <a:pt x="56" y="190"/>
                  </a:cubicBezTo>
                  <a:cubicBezTo>
                    <a:pt x="56" y="208"/>
                    <a:pt x="41" y="223"/>
                    <a:pt x="23" y="223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23" y="246"/>
                    <a:pt x="23" y="246"/>
                    <a:pt x="23" y="246"/>
                  </a:cubicBezTo>
                  <a:cubicBezTo>
                    <a:pt x="41" y="246"/>
                    <a:pt x="56" y="261"/>
                    <a:pt x="56" y="279"/>
                  </a:cubicBezTo>
                  <a:cubicBezTo>
                    <a:pt x="56" y="298"/>
                    <a:pt x="41" y="312"/>
                    <a:pt x="23" y="312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35"/>
                    <a:pt x="0" y="335"/>
                    <a:pt x="0" y="335"/>
                  </a:cubicBezTo>
                  <a:cubicBezTo>
                    <a:pt x="23" y="335"/>
                    <a:pt x="23" y="335"/>
                    <a:pt x="23" y="335"/>
                  </a:cubicBezTo>
                  <a:cubicBezTo>
                    <a:pt x="41" y="335"/>
                    <a:pt x="56" y="350"/>
                    <a:pt x="56" y="368"/>
                  </a:cubicBezTo>
                  <a:cubicBezTo>
                    <a:pt x="56" y="387"/>
                    <a:pt x="41" y="401"/>
                    <a:pt x="23" y="401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0" y="450"/>
                    <a:pt x="19" y="469"/>
                    <a:pt x="42" y="469"/>
                  </a:cubicBezTo>
                  <a:cubicBezTo>
                    <a:pt x="368" y="469"/>
                    <a:pt x="368" y="469"/>
                    <a:pt x="368" y="469"/>
                  </a:cubicBezTo>
                  <a:cubicBezTo>
                    <a:pt x="392" y="469"/>
                    <a:pt x="411" y="450"/>
                    <a:pt x="411" y="426"/>
                  </a:cubicBezTo>
                  <a:cubicBezTo>
                    <a:pt x="411" y="43"/>
                    <a:pt x="411" y="43"/>
                    <a:pt x="411" y="43"/>
                  </a:cubicBezTo>
                  <a:cubicBezTo>
                    <a:pt x="411" y="20"/>
                    <a:pt x="392" y="0"/>
                    <a:pt x="368" y="0"/>
                  </a:cubicBezTo>
                  <a:close/>
                  <a:moveTo>
                    <a:pt x="212" y="87"/>
                  </a:moveTo>
                  <a:cubicBezTo>
                    <a:pt x="245" y="87"/>
                    <a:pt x="271" y="113"/>
                    <a:pt x="271" y="146"/>
                  </a:cubicBezTo>
                  <a:cubicBezTo>
                    <a:pt x="271" y="179"/>
                    <a:pt x="245" y="205"/>
                    <a:pt x="212" y="205"/>
                  </a:cubicBezTo>
                  <a:cubicBezTo>
                    <a:pt x="179" y="205"/>
                    <a:pt x="153" y="179"/>
                    <a:pt x="153" y="146"/>
                  </a:cubicBezTo>
                  <a:cubicBezTo>
                    <a:pt x="153" y="113"/>
                    <a:pt x="179" y="87"/>
                    <a:pt x="212" y="87"/>
                  </a:cubicBezTo>
                  <a:close/>
                  <a:moveTo>
                    <a:pt x="307" y="363"/>
                  </a:moveTo>
                  <a:cubicBezTo>
                    <a:pt x="307" y="363"/>
                    <a:pt x="307" y="363"/>
                    <a:pt x="307" y="363"/>
                  </a:cubicBezTo>
                  <a:cubicBezTo>
                    <a:pt x="305" y="374"/>
                    <a:pt x="263" y="383"/>
                    <a:pt x="212" y="383"/>
                  </a:cubicBezTo>
                  <a:cubicBezTo>
                    <a:pt x="161" y="383"/>
                    <a:pt x="119" y="374"/>
                    <a:pt x="117" y="363"/>
                  </a:cubicBezTo>
                  <a:cubicBezTo>
                    <a:pt x="117" y="363"/>
                    <a:pt x="117" y="363"/>
                    <a:pt x="117" y="363"/>
                  </a:cubicBezTo>
                  <a:cubicBezTo>
                    <a:pt x="117" y="306"/>
                    <a:pt x="117" y="306"/>
                    <a:pt x="117" y="306"/>
                  </a:cubicBezTo>
                  <a:cubicBezTo>
                    <a:pt x="117" y="264"/>
                    <a:pt x="143" y="228"/>
                    <a:pt x="180" y="215"/>
                  </a:cubicBezTo>
                  <a:cubicBezTo>
                    <a:pt x="212" y="257"/>
                    <a:pt x="212" y="257"/>
                    <a:pt x="212" y="257"/>
                  </a:cubicBezTo>
                  <a:cubicBezTo>
                    <a:pt x="244" y="215"/>
                    <a:pt x="244" y="215"/>
                    <a:pt x="244" y="215"/>
                  </a:cubicBezTo>
                  <a:cubicBezTo>
                    <a:pt x="281" y="228"/>
                    <a:pt x="307" y="264"/>
                    <a:pt x="307" y="306"/>
                  </a:cubicBezTo>
                  <a:lnTo>
                    <a:pt x="307" y="363"/>
                  </a:ln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35"/>
            <p:cNvSpPr>
              <a:spLocks/>
            </p:cNvSpPr>
            <p:nvPr/>
          </p:nvSpPr>
          <p:spPr bwMode="auto">
            <a:xfrm>
              <a:off x="9056688" y="892176"/>
              <a:ext cx="90488" cy="169863"/>
            </a:xfrm>
            <a:custGeom>
              <a:avLst/>
              <a:gdLst>
                <a:gd name="T0" fmla="*/ 23 w 32"/>
                <a:gd name="T1" fmla="*/ 0 h 59"/>
                <a:gd name="T2" fmla="*/ 9 w 32"/>
                <a:gd name="T3" fmla="*/ 0 h 59"/>
                <a:gd name="T4" fmla="*/ 0 w 32"/>
                <a:gd name="T5" fmla="*/ 8 h 59"/>
                <a:gd name="T6" fmla="*/ 0 w 32"/>
                <a:gd name="T7" fmla="*/ 59 h 59"/>
                <a:gd name="T8" fmla="*/ 9 w 32"/>
                <a:gd name="T9" fmla="*/ 51 h 59"/>
                <a:gd name="T10" fmla="*/ 23 w 32"/>
                <a:gd name="T11" fmla="*/ 51 h 59"/>
                <a:gd name="T12" fmla="*/ 32 w 32"/>
                <a:gd name="T13" fmla="*/ 59 h 59"/>
                <a:gd name="T14" fmla="*/ 32 w 32"/>
                <a:gd name="T15" fmla="*/ 8 h 59"/>
                <a:gd name="T16" fmla="*/ 23 w 32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59">
                  <a:moveTo>
                    <a:pt x="23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5"/>
                    <a:pt x="4" y="51"/>
                    <a:pt x="9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8" y="51"/>
                    <a:pt x="32" y="55"/>
                    <a:pt x="32" y="5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4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36"/>
            <p:cNvSpPr>
              <a:spLocks/>
            </p:cNvSpPr>
            <p:nvPr/>
          </p:nvSpPr>
          <p:spPr bwMode="auto">
            <a:xfrm>
              <a:off x="9056688" y="1076326"/>
              <a:ext cx="90488" cy="171450"/>
            </a:xfrm>
            <a:custGeom>
              <a:avLst/>
              <a:gdLst>
                <a:gd name="T0" fmla="*/ 23 w 32"/>
                <a:gd name="T1" fmla="*/ 0 h 60"/>
                <a:gd name="T2" fmla="*/ 9 w 32"/>
                <a:gd name="T3" fmla="*/ 0 h 60"/>
                <a:gd name="T4" fmla="*/ 0 w 32"/>
                <a:gd name="T5" fmla="*/ 9 h 60"/>
                <a:gd name="T6" fmla="*/ 0 w 32"/>
                <a:gd name="T7" fmla="*/ 60 h 60"/>
                <a:gd name="T8" fmla="*/ 9 w 32"/>
                <a:gd name="T9" fmla="*/ 51 h 60"/>
                <a:gd name="T10" fmla="*/ 23 w 32"/>
                <a:gd name="T11" fmla="*/ 51 h 60"/>
                <a:gd name="T12" fmla="*/ 32 w 32"/>
                <a:gd name="T13" fmla="*/ 60 h 60"/>
                <a:gd name="T14" fmla="*/ 32 w 32"/>
                <a:gd name="T15" fmla="*/ 9 h 60"/>
                <a:gd name="T16" fmla="*/ 23 w 32"/>
                <a:gd name="T1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0">
                  <a:moveTo>
                    <a:pt x="23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5"/>
                    <a:pt x="4" y="51"/>
                    <a:pt x="9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8" y="51"/>
                    <a:pt x="32" y="55"/>
                    <a:pt x="32" y="6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4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37"/>
            <p:cNvSpPr>
              <a:spLocks/>
            </p:cNvSpPr>
            <p:nvPr/>
          </p:nvSpPr>
          <p:spPr bwMode="auto">
            <a:xfrm>
              <a:off x="9056688" y="1252538"/>
              <a:ext cx="90488" cy="209550"/>
            </a:xfrm>
            <a:custGeom>
              <a:avLst/>
              <a:gdLst>
                <a:gd name="T0" fmla="*/ 32 w 32"/>
                <a:gd name="T1" fmla="*/ 64 h 73"/>
                <a:gd name="T2" fmla="*/ 23 w 32"/>
                <a:gd name="T3" fmla="*/ 73 h 73"/>
                <a:gd name="T4" fmla="*/ 9 w 32"/>
                <a:gd name="T5" fmla="*/ 73 h 73"/>
                <a:gd name="T6" fmla="*/ 0 w 32"/>
                <a:gd name="T7" fmla="*/ 64 h 73"/>
                <a:gd name="T8" fmla="*/ 0 w 32"/>
                <a:gd name="T9" fmla="*/ 9 h 73"/>
                <a:gd name="T10" fmla="*/ 9 w 32"/>
                <a:gd name="T11" fmla="*/ 0 h 73"/>
                <a:gd name="T12" fmla="*/ 23 w 32"/>
                <a:gd name="T13" fmla="*/ 0 h 73"/>
                <a:gd name="T14" fmla="*/ 32 w 32"/>
                <a:gd name="T15" fmla="*/ 9 h 73"/>
                <a:gd name="T16" fmla="*/ 32 w 32"/>
                <a:gd name="T17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73">
                  <a:moveTo>
                    <a:pt x="32" y="64"/>
                  </a:moveTo>
                  <a:cubicBezTo>
                    <a:pt x="32" y="69"/>
                    <a:pt x="28" y="73"/>
                    <a:pt x="23" y="73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" y="73"/>
                    <a:pt x="0" y="69"/>
                    <a:pt x="0" y="6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8" y="0"/>
                    <a:pt x="32" y="4"/>
                    <a:pt x="32" y="9"/>
                  </a:cubicBezTo>
                  <a:lnTo>
                    <a:pt x="32" y="64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3" name="组合 112"/>
          <p:cNvGrpSpPr/>
          <p:nvPr/>
        </p:nvGrpSpPr>
        <p:grpSpPr>
          <a:xfrm>
            <a:off x="11005452" y="730576"/>
            <a:ext cx="647802" cy="698596"/>
            <a:chOff x="10279063" y="681038"/>
            <a:chExt cx="1397000" cy="1506538"/>
          </a:xfrm>
        </p:grpSpPr>
        <p:sp>
          <p:nvSpPr>
            <p:cNvPr id="161" name="Freeform 38"/>
            <p:cNvSpPr>
              <a:spLocks noEditPoints="1"/>
            </p:cNvSpPr>
            <p:nvPr/>
          </p:nvSpPr>
          <p:spPr bwMode="auto">
            <a:xfrm>
              <a:off x="10279063" y="681038"/>
              <a:ext cx="1397000" cy="1038225"/>
            </a:xfrm>
            <a:custGeom>
              <a:avLst/>
              <a:gdLst>
                <a:gd name="T0" fmla="*/ 83 w 489"/>
                <a:gd name="T1" fmla="*/ 363 h 363"/>
                <a:gd name="T2" fmla="*/ 0 w 489"/>
                <a:gd name="T3" fmla="*/ 280 h 363"/>
                <a:gd name="T4" fmla="*/ 0 w 489"/>
                <a:gd name="T5" fmla="*/ 280 h 363"/>
                <a:gd name="T6" fmla="*/ 0 w 489"/>
                <a:gd name="T7" fmla="*/ 83 h 363"/>
                <a:gd name="T8" fmla="*/ 83 w 489"/>
                <a:gd name="T9" fmla="*/ 0 h 363"/>
                <a:gd name="T10" fmla="*/ 83 w 489"/>
                <a:gd name="T11" fmla="*/ 0 h 363"/>
                <a:gd name="T12" fmla="*/ 406 w 489"/>
                <a:gd name="T13" fmla="*/ 0 h 363"/>
                <a:gd name="T14" fmla="*/ 489 w 489"/>
                <a:gd name="T15" fmla="*/ 83 h 363"/>
                <a:gd name="T16" fmla="*/ 489 w 489"/>
                <a:gd name="T17" fmla="*/ 83 h 363"/>
                <a:gd name="T18" fmla="*/ 489 w 489"/>
                <a:gd name="T19" fmla="*/ 280 h 363"/>
                <a:gd name="T20" fmla="*/ 406 w 489"/>
                <a:gd name="T21" fmla="*/ 363 h 363"/>
                <a:gd name="T22" fmla="*/ 406 w 489"/>
                <a:gd name="T23" fmla="*/ 363 h 363"/>
                <a:gd name="T24" fmla="*/ 83 w 489"/>
                <a:gd name="T25" fmla="*/ 363 h 363"/>
                <a:gd name="T26" fmla="*/ 43 w 489"/>
                <a:gd name="T27" fmla="*/ 83 h 363"/>
                <a:gd name="T28" fmla="*/ 43 w 489"/>
                <a:gd name="T29" fmla="*/ 280 h 363"/>
                <a:gd name="T30" fmla="*/ 83 w 489"/>
                <a:gd name="T31" fmla="*/ 320 h 363"/>
                <a:gd name="T32" fmla="*/ 83 w 489"/>
                <a:gd name="T33" fmla="*/ 320 h 363"/>
                <a:gd name="T34" fmla="*/ 406 w 489"/>
                <a:gd name="T35" fmla="*/ 320 h 363"/>
                <a:gd name="T36" fmla="*/ 446 w 489"/>
                <a:gd name="T37" fmla="*/ 280 h 363"/>
                <a:gd name="T38" fmla="*/ 446 w 489"/>
                <a:gd name="T39" fmla="*/ 280 h 363"/>
                <a:gd name="T40" fmla="*/ 446 w 489"/>
                <a:gd name="T41" fmla="*/ 83 h 363"/>
                <a:gd name="T42" fmla="*/ 406 w 489"/>
                <a:gd name="T43" fmla="*/ 43 h 363"/>
                <a:gd name="T44" fmla="*/ 406 w 489"/>
                <a:gd name="T45" fmla="*/ 43 h 363"/>
                <a:gd name="T46" fmla="*/ 83 w 489"/>
                <a:gd name="T47" fmla="*/ 43 h 363"/>
                <a:gd name="T48" fmla="*/ 43 w 489"/>
                <a:gd name="T49" fmla="*/ 83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9" h="363">
                  <a:moveTo>
                    <a:pt x="83" y="363"/>
                  </a:moveTo>
                  <a:cubicBezTo>
                    <a:pt x="37" y="363"/>
                    <a:pt x="0" y="326"/>
                    <a:pt x="0" y="280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38"/>
                    <a:pt x="37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51" y="0"/>
                    <a:pt x="489" y="38"/>
                    <a:pt x="489" y="83"/>
                  </a:cubicBezTo>
                  <a:cubicBezTo>
                    <a:pt x="489" y="83"/>
                    <a:pt x="489" y="83"/>
                    <a:pt x="489" y="83"/>
                  </a:cubicBezTo>
                  <a:cubicBezTo>
                    <a:pt x="489" y="280"/>
                    <a:pt x="489" y="280"/>
                    <a:pt x="489" y="280"/>
                  </a:cubicBezTo>
                  <a:cubicBezTo>
                    <a:pt x="489" y="326"/>
                    <a:pt x="451" y="363"/>
                    <a:pt x="406" y="363"/>
                  </a:cubicBezTo>
                  <a:cubicBezTo>
                    <a:pt x="406" y="363"/>
                    <a:pt x="406" y="363"/>
                    <a:pt x="406" y="363"/>
                  </a:cubicBezTo>
                  <a:cubicBezTo>
                    <a:pt x="83" y="363"/>
                    <a:pt x="83" y="363"/>
                    <a:pt x="83" y="363"/>
                  </a:cubicBezTo>
                  <a:close/>
                  <a:moveTo>
                    <a:pt x="43" y="83"/>
                  </a:moveTo>
                  <a:cubicBezTo>
                    <a:pt x="43" y="280"/>
                    <a:pt x="43" y="280"/>
                    <a:pt x="43" y="280"/>
                  </a:cubicBezTo>
                  <a:cubicBezTo>
                    <a:pt x="43" y="302"/>
                    <a:pt x="61" y="320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406" y="320"/>
                    <a:pt x="406" y="320"/>
                    <a:pt x="406" y="320"/>
                  </a:cubicBezTo>
                  <a:cubicBezTo>
                    <a:pt x="428" y="320"/>
                    <a:pt x="446" y="302"/>
                    <a:pt x="446" y="280"/>
                  </a:cubicBezTo>
                  <a:cubicBezTo>
                    <a:pt x="446" y="280"/>
                    <a:pt x="446" y="280"/>
                    <a:pt x="446" y="280"/>
                  </a:cubicBezTo>
                  <a:cubicBezTo>
                    <a:pt x="446" y="83"/>
                    <a:pt x="446" y="83"/>
                    <a:pt x="446" y="83"/>
                  </a:cubicBezTo>
                  <a:cubicBezTo>
                    <a:pt x="446" y="61"/>
                    <a:pt x="428" y="43"/>
                    <a:pt x="406" y="43"/>
                  </a:cubicBezTo>
                  <a:cubicBezTo>
                    <a:pt x="406" y="43"/>
                    <a:pt x="406" y="43"/>
                    <a:pt x="406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61" y="43"/>
                    <a:pt x="43" y="61"/>
                    <a:pt x="43" y="83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39"/>
            <p:cNvSpPr>
              <a:spLocks/>
            </p:cNvSpPr>
            <p:nvPr/>
          </p:nvSpPr>
          <p:spPr bwMode="auto">
            <a:xfrm>
              <a:off x="10655300" y="1741488"/>
              <a:ext cx="639763" cy="446088"/>
            </a:xfrm>
            <a:custGeom>
              <a:avLst/>
              <a:gdLst>
                <a:gd name="T0" fmla="*/ 219 w 224"/>
                <a:gd name="T1" fmla="*/ 119 h 156"/>
                <a:gd name="T2" fmla="*/ 130 w 224"/>
                <a:gd name="T3" fmla="*/ 15 h 156"/>
                <a:gd name="T4" fmla="*/ 112 w 224"/>
                <a:gd name="T5" fmla="*/ 0 h 156"/>
                <a:gd name="T6" fmla="*/ 95 w 224"/>
                <a:gd name="T7" fmla="*/ 15 h 156"/>
                <a:gd name="T8" fmla="*/ 6 w 224"/>
                <a:gd name="T9" fmla="*/ 119 h 156"/>
                <a:gd name="T10" fmla="*/ 8 w 224"/>
                <a:gd name="T11" fmla="*/ 140 h 156"/>
                <a:gd name="T12" fmla="*/ 30 w 224"/>
                <a:gd name="T13" fmla="*/ 138 h 156"/>
                <a:gd name="T14" fmla="*/ 96 w 224"/>
                <a:gd name="T15" fmla="*/ 64 h 156"/>
                <a:gd name="T16" fmla="*/ 96 w 224"/>
                <a:gd name="T17" fmla="*/ 140 h 156"/>
                <a:gd name="T18" fmla="*/ 112 w 224"/>
                <a:gd name="T19" fmla="*/ 156 h 156"/>
                <a:gd name="T20" fmla="*/ 129 w 224"/>
                <a:gd name="T21" fmla="*/ 140 h 156"/>
                <a:gd name="T22" fmla="*/ 129 w 224"/>
                <a:gd name="T23" fmla="*/ 64 h 156"/>
                <a:gd name="T24" fmla="*/ 195 w 224"/>
                <a:gd name="T25" fmla="*/ 138 h 156"/>
                <a:gd name="T26" fmla="*/ 216 w 224"/>
                <a:gd name="T27" fmla="*/ 140 h 156"/>
                <a:gd name="T28" fmla="*/ 219 w 224"/>
                <a:gd name="T29" fmla="*/ 11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4" h="156">
                  <a:moveTo>
                    <a:pt x="219" y="119"/>
                  </a:move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18" y="0"/>
                    <a:pt x="112" y="0"/>
                  </a:cubicBezTo>
                  <a:cubicBezTo>
                    <a:pt x="107" y="0"/>
                    <a:pt x="95" y="15"/>
                    <a:pt x="95" y="15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0" y="126"/>
                    <a:pt x="2" y="135"/>
                    <a:pt x="8" y="140"/>
                  </a:cubicBezTo>
                  <a:cubicBezTo>
                    <a:pt x="15" y="146"/>
                    <a:pt x="25" y="144"/>
                    <a:pt x="30" y="138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6" y="149"/>
                    <a:pt x="103" y="156"/>
                    <a:pt x="112" y="156"/>
                  </a:cubicBezTo>
                  <a:cubicBezTo>
                    <a:pt x="121" y="156"/>
                    <a:pt x="129" y="149"/>
                    <a:pt x="129" y="140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95" y="138"/>
                    <a:pt x="195" y="138"/>
                    <a:pt x="195" y="138"/>
                  </a:cubicBezTo>
                  <a:cubicBezTo>
                    <a:pt x="200" y="144"/>
                    <a:pt x="210" y="146"/>
                    <a:pt x="216" y="140"/>
                  </a:cubicBezTo>
                  <a:cubicBezTo>
                    <a:pt x="223" y="135"/>
                    <a:pt x="224" y="126"/>
                    <a:pt x="219" y="119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0"/>
            <p:cNvSpPr>
              <a:spLocks/>
            </p:cNvSpPr>
            <p:nvPr/>
          </p:nvSpPr>
          <p:spPr bwMode="auto">
            <a:xfrm>
              <a:off x="10493375" y="952501"/>
              <a:ext cx="968375" cy="503238"/>
            </a:xfrm>
            <a:custGeom>
              <a:avLst/>
              <a:gdLst>
                <a:gd name="T0" fmla="*/ 3 w 339"/>
                <a:gd name="T1" fmla="*/ 169 h 176"/>
                <a:gd name="T2" fmla="*/ 4 w 339"/>
                <a:gd name="T3" fmla="*/ 155 h 176"/>
                <a:gd name="T4" fmla="*/ 4 w 339"/>
                <a:gd name="T5" fmla="*/ 155 h 176"/>
                <a:gd name="T6" fmla="*/ 57 w 339"/>
                <a:gd name="T7" fmla="*/ 102 h 176"/>
                <a:gd name="T8" fmla="*/ 66 w 339"/>
                <a:gd name="T9" fmla="*/ 99 h 176"/>
                <a:gd name="T10" fmla="*/ 66 w 339"/>
                <a:gd name="T11" fmla="*/ 99 h 176"/>
                <a:gd name="T12" fmla="*/ 72 w 339"/>
                <a:gd name="T13" fmla="*/ 105 h 176"/>
                <a:gd name="T14" fmla="*/ 72 w 339"/>
                <a:gd name="T15" fmla="*/ 105 h 176"/>
                <a:gd name="T16" fmla="*/ 83 w 339"/>
                <a:gd name="T17" fmla="*/ 144 h 176"/>
                <a:gd name="T18" fmla="*/ 166 w 339"/>
                <a:gd name="T19" fmla="*/ 12 h 176"/>
                <a:gd name="T20" fmla="*/ 176 w 339"/>
                <a:gd name="T21" fmla="*/ 7 h 176"/>
                <a:gd name="T22" fmla="*/ 176 w 339"/>
                <a:gd name="T23" fmla="*/ 7 h 176"/>
                <a:gd name="T24" fmla="*/ 182 w 339"/>
                <a:gd name="T25" fmla="*/ 16 h 176"/>
                <a:gd name="T26" fmla="*/ 182 w 339"/>
                <a:gd name="T27" fmla="*/ 16 h 176"/>
                <a:gd name="T28" fmla="*/ 181 w 339"/>
                <a:gd name="T29" fmla="*/ 99 h 176"/>
                <a:gd name="T30" fmla="*/ 221 w 339"/>
                <a:gd name="T31" fmla="*/ 59 h 176"/>
                <a:gd name="T32" fmla="*/ 228 w 339"/>
                <a:gd name="T33" fmla="*/ 57 h 176"/>
                <a:gd name="T34" fmla="*/ 228 w 339"/>
                <a:gd name="T35" fmla="*/ 57 h 176"/>
                <a:gd name="T36" fmla="*/ 234 w 339"/>
                <a:gd name="T37" fmla="*/ 61 h 176"/>
                <a:gd name="T38" fmla="*/ 234 w 339"/>
                <a:gd name="T39" fmla="*/ 61 h 176"/>
                <a:gd name="T40" fmla="*/ 246 w 339"/>
                <a:gd name="T41" fmla="*/ 84 h 176"/>
                <a:gd name="T42" fmla="*/ 322 w 339"/>
                <a:gd name="T43" fmla="*/ 5 h 176"/>
                <a:gd name="T44" fmla="*/ 335 w 339"/>
                <a:gd name="T45" fmla="*/ 4 h 176"/>
                <a:gd name="T46" fmla="*/ 335 w 339"/>
                <a:gd name="T47" fmla="*/ 4 h 176"/>
                <a:gd name="T48" fmla="*/ 335 w 339"/>
                <a:gd name="T49" fmla="*/ 18 h 176"/>
                <a:gd name="T50" fmla="*/ 335 w 339"/>
                <a:gd name="T51" fmla="*/ 18 h 176"/>
                <a:gd name="T52" fmla="*/ 251 w 339"/>
                <a:gd name="T53" fmla="*/ 106 h 176"/>
                <a:gd name="T54" fmla="*/ 243 w 339"/>
                <a:gd name="T55" fmla="*/ 110 h 176"/>
                <a:gd name="T56" fmla="*/ 243 w 339"/>
                <a:gd name="T57" fmla="*/ 110 h 176"/>
                <a:gd name="T58" fmla="*/ 236 w 339"/>
                <a:gd name="T59" fmla="*/ 106 h 176"/>
                <a:gd name="T60" fmla="*/ 236 w 339"/>
                <a:gd name="T61" fmla="*/ 106 h 176"/>
                <a:gd name="T62" fmla="*/ 224 w 339"/>
                <a:gd name="T63" fmla="*/ 81 h 176"/>
                <a:gd name="T64" fmla="*/ 177 w 339"/>
                <a:gd name="T65" fmla="*/ 126 h 176"/>
                <a:gd name="T66" fmla="*/ 168 w 339"/>
                <a:gd name="T67" fmla="*/ 127 h 176"/>
                <a:gd name="T68" fmla="*/ 168 w 339"/>
                <a:gd name="T69" fmla="*/ 127 h 176"/>
                <a:gd name="T70" fmla="*/ 163 w 339"/>
                <a:gd name="T71" fmla="*/ 119 h 176"/>
                <a:gd name="T72" fmla="*/ 163 w 339"/>
                <a:gd name="T73" fmla="*/ 119 h 176"/>
                <a:gd name="T74" fmla="*/ 164 w 339"/>
                <a:gd name="T75" fmla="*/ 49 h 176"/>
                <a:gd name="T76" fmla="*/ 88 w 339"/>
                <a:gd name="T77" fmla="*/ 171 h 176"/>
                <a:gd name="T78" fmla="*/ 79 w 339"/>
                <a:gd name="T79" fmla="*/ 176 h 176"/>
                <a:gd name="T80" fmla="*/ 79 w 339"/>
                <a:gd name="T81" fmla="*/ 176 h 176"/>
                <a:gd name="T82" fmla="*/ 71 w 339"/>
                <a:gd name="T83" fmla="*/ 170 h 176"/>
                <a:gd name="T84" fmla="*/ 71 w 339"/>
                <a:gd name="T85" fmla="*/ 170 h 176"/>
                <a:gd name="T86" fmla="*/ 59 w 339"/>
                <a:gd name="T87" fmla="*/ 126 h 176"/>
                <a:gd name="T88" fmla="*/ 16 w 339"/>
                <a:gd name="T89" fmla="*/ 170 h 176"/>
                <a:gd name="T90" fmla="*/ 16 w 339"/>
                <a:gd name="T91" fmla="*/ 170 h 176"/>
                <a:gd name="T92" fmla="*/ 7 w 339"/>
                <a:gd name="T93" fmla="*/ 172 h 176"/>
                <a:gd name="T94" fmla="*/ 7 w 339"/>
                <a:gd name="T95" fmla="*/ 172 h 176"/>
                <a:gd name="T96" fmla="*/ 3 w 339"/>
                <a:gd name="T97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9" h="176">
                  <a:moveTo>
                    <a:pt x="3" y="169"/>
                  </a:moveTo>
                  <a:cubicBezTo>
                    <a:pt x="0" y="166"/>
                    <a:pt x="0" y="159"/>
                    <a:pt x="4" y="155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60" y="99"/>
                    <a:pt x="63" y="98"/>
                    <a:pt x="66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9" y="100"/>
                    <a:pt x="71" y="102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166" y="12"/>
                    <a:pt x="166" y="12"/>
                    <a:pt x="166" y="12"/>
                  </a:cubicBezTo>
                  <a:cubicBezTo>
                    <a:pt x="168" y="8"/>
                    <a:pt x="172" y="6"/>
                    <a:pt x="176" y="7"/>
                  </a:cubicBezTo>
                  <a:cubicBezTo>
                    <a:pt x="176" y="7"/>
                    <a:pt x="176" y="7"/>
                    <a:pt x="176" y="7"/>
                  </a:cubicBezTo>
                  <a:cubicBezTo>
                    <a:pt x="180" y="8"/>
                    <a:pt x="182" y="12"/>
                    <a:pt x="182" y="16"/>
                  </a:cubicBezTo>
                  <a:cubicBezTo>
                    <a:pt x="182" y="16"/>
                    <a:pt x="182" y="16"/>
                    <a:pt x="182" y="16"/>
                  </a:cubicBezTo>
                  <a:cubicBezTo>
                    <a:pt x="181" y="99"/>
                    <a:pt x="181" y="99"/>
                    <a:pt x="181" y="99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23" y="57"/>
                    <a:pt x="226" y="57"/>
                    <a:pt x="228" y="57"/>
                  </a:cubicBezTo>
                  <a:cubicBezTo>
                    <a:pt x="228" y="57"/>
                    <a:pt x="228" y="57"/>
                    <a:pt x="228" y="57"/>
                  </a:cubicBezTo>
                  <a:cubicBezTo>
                    <a:pt x="231" y="58"/>
                    <a:pt x="233" y="59"/>
                    <a:pt x="234" y="61"/>
                  </a:cubicBezTo>
                  <a:cubicBezTo>
                    <a:pt x="234" y="61"/>
                    <a:pt x="234" y="61"/>
                    <a:pt x="234" y="61"/>
                  </a:cubicBezTo>
                  <a:cubicBezTo>
                    <a:pt x="246" y="84"/>
                    <a:pt x="246" y="84"/>
                    <a:pt x="246" y="84"/>
                  </a:cubicBezTo>
                  <a:cubicBezTo>
                    <a:pt x="322" y="5"/>
                    <a:pt x="322" y="5"/>
                    <a:pt x="322" y="5"/>
                  </a:cubicBezTo>
                  <a:cubicBezTo>
                    <a:pt x="326" y="1"/>
                    <a:pt x="331" y="0"/>
                    <a:pt x="335" y="4"/>
                  </a:cubicBezTo>
                  <a:cubicBezTo>
                    <a:pt x="335" y="4"/>
                    <a:pt x="335" y="4"/>
                    <a:pt x="335" y="4"/>
                  </a:cubicBezTo>
                  <a:cubicBezTo>
                    <a:pt x="339" y="8"/>
                    <a:pt x="339" y="14"/>
                    <a:pt x="335" y="18"/>
                  </a:cubicBezTo>
                  <a:cubicBezTo>
                    <a:pt x="335" y="18"/>
                    <a:pt x="335" y="18"/>
                    <a:pt x="335" y="18"/>
                  </a:cubicBezTo>
                  <a:cubicBezTo>
                    <a:pt x="251" y="106"/>
                    <a:pt x="251" y="106"/>
                    <a:pt x="251" y="106"/>
                  </a:cubicBezTo>
                  <a:cubicBezTo>
                    <a:pt x="249" y="109"/>
                    <a:pt x="246" y="110"/>
                    <a:pt x="243" y="110"/>
                  </a:cubicBezTo>
                  <a:cubicBezTo>
                    <a:pt x="243" y="110"/>
                    <a:pt x="243" y="110"/>
                    <a:pt x="243" y="110"/>
                  </a:cubicBezTo>
                  <a:cubicBezTo>
                    <a:pt x="240" y="110"/>
                    <a:pt x="238" y="108"/>
                    <a:pt x="236" y="106"/>
                  </a:cubicBezTo>
                  <a:cubicBezTo>
                    <a:pt x="236" y="106"/>
                    <a:pt x="236" y="106"/>
                    <a:pt x="236" y="106"/>
                  </a:cubicBezTo>
                  <a:cubicBezTo>
                    <a:pt x="224" y="81"/>
                    <a:pt x="224" y="81"/>
                    <a:pt x="224" y="81"/>
                  </a:cubicBezTo>
                  <a:cubicBezTo>
                    <a:pt x="177" y="126"/>
                    <a:pt x="177" y="126"/>
                    <a:pt x="177" y="126"/>
                  </a:cubicBezTo>
                  <a:cubicBezTo>
                    <a:pt x="174" y="128"/>
                    <a:pt x="171" y="129"/>
                    <a:pt x="168" y="127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65" y="126"/>
                    <a:pt x="163" y="123"/>
                    <a:pt x="163" y="119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88" y="171"/>
                    <a:pt x="88" y="171"/>
                    <a:pt x="88" y="171"/>
                  </a:cubicBezTo>
                  <a:cubicBezTo>
                    <a:pt x="86" y="174"/>
                    <a:pt x="82" y="176"/>
                    <a:pt x="79" y="176"/>
                  </a:cubicBezTo>
                  <a:cubicBezTo>
                    <a:pt x="79" y="176"/>
                    <a:pt x="79" y="176"/>
                    <a:pt x="79" y="176"/>
                  </a:cubicBezTo>
                  <a:cubicBezTo>
                    <a:pt x="75" y="176"/>
                    <a:pt x="72" y="173"/>
                    <a:pt x="71" y="170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59" y="126"/>
                    <a:pt x="59" y="126"/>
                    <a:pt x="59" y="126"/>
                  </a:cubicBezTo>
                  <a:cubicBezTo>
                    <a:pt x="16" y="170"/>
                    <a:pt x="16" y="170"/>
                    <a:pt x="16" y="170"/>
                  </a:cubicBezTo>
                  <a:cubicBezTo>
                    <a:pt x="16" y="170"/>
                    <a:pt x="16" y="170"/>
                    <a:pt x="16" y="170"/>
                  </a:cubicBezTo>
                  <a:cubicBezTo>
                    <a:pt x="14" y="172"/>
                    <a:pt x="10" y="173"/>
                    <a:pt x="7" y="172"/>
                  </a:cubicBezTo>
                  <a:cubicBezTo>
                    <a:pt x="7" y="172"/>
                    <a:pt x="7" y="172"/>
                    <a:pt x="7" y="172"/>
                  </a:cubicBezTo>
                  <a:cubicBezTo>
                    <a:pt x="6" y="172"/>
                    <a:pt x="4" y="171"/>
                    <a:pt x="3" y="169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4" name="组合 113"/>
          <p:cNvGrpSpPr/>
          <p:nvPr/>
        </p:nvGrpSpPr>
        <p:grpSpPr>
          <a:xfrm>
            <a:off x="6347900" y="1779574"/>
            <a:ext cx="623510" cy="612467"/>
            <a:chOff x="234950" y="2943226"/>
            <a:chExt cx="1344613" cy="1320800"/>
          </a:xfrm>
        </p:grpSpPr>
        <p:sp>
          <p:nvSpPr>
            <p:cNvPr id="150" name="Freeform 41"/>
            <p:cNvSpPr>
              <a:spLocks/>
            </p:cNvSpPr>
            <p:nvPr/>
          </p:nvSpPr>
          <p:spPr bwMode="auto">
            <a:xfrm>
              <a:off x="479425" y="2943226"/>
              <a:ext cx="560388" cy="1320800"/>
            </a:xfrm>
            <a:custGeom>
              <a:avLst/>
              <a:gdLst>
                <a:gd name="T0" fmla="*/ 174 w 196"/>
                <a:gd name="T1" fmla="*/ 0 h 462"/>
                <a:gd name="T2" fmla="*/ 139 w 196"/>
                <a:gd name="T3" fmla="*/ 0 h 462"/>
                <a:gd name="T4" fmla="*/ 139 w 196"/>
                <a:gd name="T5" fmla="*/ 0 h 462"/>
                <a:gd name="T6" fmla="*/ 0 w 196"/>
                <a:gd name="T7" fmla="*/ 135 h 462"/>
                <a:gd name="T8" fmla="*/ 0 w 196"/>
                <a:gd name="T9" fmla="*/ 327 h 462"/>
                <a:gd name="T10" fmla="*/ 139 w 196"/>
                <a:gd name="T11" fmla="*/ 462 h 462"/>
                <a:gd name="T12" fmla="*/ 139 w 196"/>
                <a:gd name="T13" fmla="*/ 462 h 462"/>
                <a:gd name="T14" fmla="*/ 139 w 196"/>
                <a:gd name="T15" fmla="*/ 462 h 462"/>
                <a:gd name="T16" fmla="*/ 139 w 196"/>
                <a:gd name="T17" fmla="*/ 462 h 462"/>
                <a:gd name="T18" fmla="*/ 139 w 196"/>
                <a:gd name="T19" fmla="*/ 462 h 462"/>
                <a:gd name="T20" fmla="*/ 174 w 196"/>
                <a:gd name="T21" fmla="*/ 462 h 462"/>
                <a:gd name="T22" fmla="*/ 196 w 196"/>
                <a:gd name="T23" fmla="*/ 441 h 462"/>
                <a:gd name="T24" fmla="*/ 196 w 196"/>
                <a:gd name="T25" fmla="*/ 21 h 462"/>
                <a:gd name="T26" fmla="*/ 174 w 196"/>
                <a:gd name="T27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6" h="462">
                  <a:moveTo>
                    <a:pt x="174" y="0"/>
                  </a:moveTo>
                  <a:cubicBezTo>
                    <a:pt x="139" y="0"/>
                    <a:pt x="139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327"/>
                    <a:pt x="0" y="327"/>
                    <a:pt x="0" y="327"/>
                  </a:cubicBezTo>
                  <a:cubicBezTo>
                    <a:pt x="139" y="462"/>
                    <a:pt x="139" y="462"/>
                    <a:pt x="139" y="462"/>
                  </a:cubicBezTo>
                  <a:cubicBezTo>
                    <a:pt x="139" y="462"/>
                    <a:pt x="139" y="462"/>
                    <a:pt x="139" y="462"/>
                  </a:cubicBezTo>
                  <a:cubicBezTo>
                    <a:pt x="139" y="462"/>
                    <a:pt x="139" y="462"/>
                    <a:pt x="139" y="462"/>
                  </a:cubicBezTo>
                  <a:cubicBezTo>
                    <a:pt x="139" y="462"/>
                    <a:pt x="139" y="462"/>
                    <a:pt x="139" y="462"/>
                  </a:cubicBezTo>
                  <a:cubicBezTo>
                    <a:pt x="139" y="462"/>
                    <a:pt x="139" y="462"/>
                    <a:pt x="139" y="462"/>
                  </a:cubicBezTo>
                  <a:cubicBezTo>
                    <a:pt x="174" y="462"/>
                    <a:pt x="174" y="462"/>
                    <a:pt x="174" y="462"/>
                  </a:cubicBezTo>
                  <a:cubicBezTo>
                    <a:pt x="186" y="462"/>
                    <a:pt x="196" y="452"/>
                    <a:pt x="196" y="44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96" y="9"/>
                    <a:pt x="186" y="0"/>
                    <a:pt x="174" y="0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42"/>
            <p:cNvSpPr>
              <a:spLocks/>
            </p:cNvSpPr>
            <p:nvPr/>
          </p:nvSpPr>
          <p:spPr bwMode="auto">
            <a:xfrm>
              <a:off x="234950" y="3322638"/>
              <a:ext cx="204788" cy="557213"/>
            </a:xfrm>
            <a:custGeom>
              <a:avLst/>
              <a:gdLst>
                <a:gd name="T0" fmla="*/ 72 w 72"/>
                <a:gd name="T1" fmla="*/ 0 h 195"/>
                <a:gd name="T2" fmla="*/ 22 w 72"/>
                <a:gd name="T3" fmla="*/ 0 h 195"/>
                <a:gd name="T4" fmla="*/ 0 w 72"/>
                <a:gd name="T5" fmla="*/ 21 h 195"/>
                <a:gd name="T6" fmla="*/ 0 w 72"/>
                <a:gd name="T7" fmla="*/ 174 h 195"/>
                <a:gd name="T8" fmla="*/ 22 w 72"/>
                <a:gd name="T9" fmla="*/ 195 h 195"/>
                <a:gd name="T10" fmla="*/ 72 w 72"/>
                <a:gd name="T11" fmla="*/ 195 h 195"/>
                <a:gd name="T12" fmla="*/ 72 w 72"/>
                <a:gd name="T13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95">
                  <a:moveTo>
                    <a:pt x="7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1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86"/>
                    <a:pt x="10" y="195"/>
                    <a:pt x="22" y="195"/>
                  </a:cubicBezTo>
                  <a:cubicBezTo>
                    <a:pt x="72" y="195"/>
                    <a:pt x="72" y="195"/>
                    <a:pt x="72" y="195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43"/>
            <p:cNvSpPr>
              <a:spLocks/>
            </p:cNvSpPr>
            <p:nvPr/>
          </p:nvSpPr>
          <p:spPr bwMode="auto">
            <a:xfrm>
              <a:off x="1103313" y="3429001"/>
              <a:ext cx="168275" cy="346075"/>
            </a:xfrm>
            <a:custGeom>
              <a:avLst/>
              <a:gdLst>
                <a:gd name="T0" fmla="*/ 0 w 59"/>
                <a:gd name="T1" fmla="*/ 0 h 121"/>
                <a:gd name="T2" fmla="*/ 0 w 59"/>
                <a:gd name="T3" fmla="*/ 121 h 121"/>
                <a:gd name="T4" fmla="*/ 59 w 59"/>
                <a:gd name="T5" fmla="*/ 61 h 121"/>
                <a:gd name="T6" fmla="*/ 0 w 59"/>
                <a:gd name="T7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21">
                  <a:moveTo>
                    <a:pt x="0" y="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33" y="120"/>
                    <a:pt x="59" y="94"/>
                    <a:pt x="59" y="61"/>
                  </a:cubicBezTo>
                  <a:cubicBezTo>
                    <a:pt x="59" y="28"/>
                    <a:pt x="33" y="1"/>
                    <a:pt x="0" y="0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44"/>
            <p:cNvSpPr>
              <a:spLocks/>
            </p:cNvSpPr>
            <p:nvPr/>
          </p:nvSpPr>
          <p:spPr bwMode="auto">
            <a:xfrm>
              <a:off x="1104900" y="3243263"/>
              <a:ext cx="298450" cy="719138"/>
            </a:xfrm>
            <a:custGeom>
              <a:avLst/>
              <a:gdLst>
                <a:gd name="T0" fmla="*/ 0 w 104"/>
                <a:gd name="T1" fmla="*/ 0 h 252"/>
                <a:gd name="T2" fmla="*/ 0 w 104"/>
                <a:gd name="T3" fmla="*/ 28 h 252"/>
                <a:gd name="T4" fmla="*/ 77 w 104"/>
                <a:gd name="T5" fmla="*/ 126 h 252"/>
                <a:gd name="T6" fmla="*/ 0 w 104"/>
                <a:gd name="T7" fmla="*/ 223 h 252"/>
                <a:gd name="T8" fmla="*/ 0 w 104"/>
                <a:gd name="T9" fmla="*/ 252 h 252"/>
                <a:gd name="T10" fmla="*/ 104 w 104"/>
                <a:gd name="T11" fmla="*/ 126 h 252"/>
                <a:gd name="T12" fmla="*/ 0 w 104"/>
                <a:gd name="T13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252">
                  <a:moveTo>
                    <a:pt x="0" y="0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44" y="39"/>
                    <a:pt x="77" y="78"/>
                    <a:pt x="77" y="126"/>
                  </a:cubicBezTo>
                  <a:cubicBezTo>
                    <a:pt x="77" y="173"/>
                    <a:pt x="44" y="213"/>
                    <a:pt x="0" y="223"/>
                  </a:cubicBezTo>
                  <a:cubicBezTo>
                    <a:pt x="0" y="252"/>
                    <a:pt x="0" y="252"/>
                    <a:pt x="0" y="252"/>
                  </a:cubicBezTo>
                  <a:cubicBezTo>
                    <a:pt x="59" y="240"/>
                    <a:pt x="104" y="188"/>
                    <a:pt x="104" y="126"/>
                  </a:cubicBezTo>
                  <a:cubicBezTo>
                    <a:pt x="104" y="63"/>
                    <a:pt x="59" y="11"/>
                    <a:pt x="0" y="0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5"/>
            <p:cNvSpPr>
              <a:spLocks/>
            </p:cNvSpPr>
            <p:nvPr/>
          </p:nvSpPr>
          <p:spPr bwMode="auto">
            <a:xfrm>
              <a:off x="1104900" y="3090863"/>
              <a:ext cx="474663" cy="1020763"/>
            </a:xfrm>
            <a:custGeom>
              <a:avLst/>
              <a:gdLst>
                <a:gd name="T0" fmla="*/ 0 w 166"/>
                <a:gd name="T1" fmla="*/ 0 h 357"/>
                <a:gd name="T2" fmla="*/ 0 w 166"/>
                <a:gd name="T3" fmla="*/ 32 h 357"/>
                <a:gd name="T4" fmla="*/ 92 w 166"/>
                <a:gd name="T5" fmla="*/ 74 h 357"/>
                <a:gd name="T6" fmla="*/ 135 w 166"/>
                <a:gd name="T7" fmla="*/ 179 h 357"/>
                <a:gd name="T8" fmla="*/ 92 w 166"/>
                <a:gd name="T9" fmla="*/ 283 h 357"/>
                <a:gd name="T10" fmla="*/ 0 w 166"/>
                <a:gd name="T11" fmla="*/ 326 h 357"/>
                <a:gd name="T12" fmla="*/ 0 w 166"/>
                <a:gd name="T13" fmla="*/ 357 h 357"/>
                <a:gd name="T14" fmla="*/ 166 w 166"/>
                <a:gd name="T15" fmla="*/ 179 h 357"/>
                <a:gd name="T16" fmla="*/ 0 w 166"/>
                <a:gd name="T17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" h="357">
                  <a:moveTo>
                    <a:pt x="0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36" y="35"/>
                    <a:pt x="68" y="50"/>
                    <a:pt x="92" y="74"/>
                  </a:cubicBezTo>
                  <a:cubicBezTo>
                    <a:pt x="119" y="101"/>
                    <a:pt x="135" y="138"/>
                    <a:pt x="135" y="179"/>
                  </a:cubicBezTo>
                  <a:cubicBezTo>
                    <a:pt x="135" y="220"/>
                    <a:pt x="119" y="256"/>
                    <a:pt x="92" y="283"/>
                  </a:cubicBezTo>
                  <a:cubicBezTo>
                    <a:pt x="68" y="307"/>
                    <a:pt x="36" y="323"/>
                    <a:pt x="0" y="326"/>
                  </a:cubicBezTo>
                  <a:cubicBezTo>
                    <a:pt x="0" y="357"/>
                    <a:pt x="0" y="357"/>
                    <a:pt x="0" y="357"/>
                  </a:cubicBezTo>
                  <a:cubicBezTo>
                    <a:pt x="93" y="351"/>
                    <a:pt x="166" y="273"/>
                    <a:pt x="166" y="179"/>
                  </a:cubicBezTo>
                  <a:cubicBezTo>
                    <a:pt x="166" y="84"/>
                    <a:pt x="93" y="7"/>
                    <a:pt x="0" y="0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5" name="组合 114"/>
          <p:cNvGrpSpPr/>
          <p:nvPr/>
        </p:nvGrpSpPr>
        <p:grpSpPr>
          <a:xfrm>
            <a:off x="7506583" y="1744975"/>
            <a:ext cx="641177" cy="680193"/>
            <a:chOff x="2733675" y="2868613"/>
            <a:chExt cx="1382713" cy="1466851"/>
          </a:xfrm>
        </p:grpSpPr>
        <p:sp>
          <p:nvSpPr>
            <p:cNvPr id="129" name="Freeform 46"/>
            <p:cNvSpPr>
              <a:spLocks noEditPoints="1"/>
            </p:cNvSpPr>
            <p:nvPr/>
          </p:nvSpPr>
          <p:spPr bwMode="auto">
            <a:xfrm>
              <a:off x="3016250" y="3105151"/>
              <a:ext cx="815975" cy="1230313"/>
            </a:xfrm>
            <a:custGeom>
              <a:avLst/>
              <a:gdLst>
                <a:gd name="T0" fmla="*/ 143 w 286"/>
                <a:gd name="T1" fmla="*/ 263 h 430"/>
                <a:gd name="T2" fmla="*/ 98 w 286"/>
                <a:gd name="T3" fmla="*/ 308 h 430"/>
                <a:gd name="T4" fmla="*/ 143 w 286"/>
                <a:gd name="T5" fmla="*/ 353 h 430"/>
                <a:gd name="T6" fmla="*/ 189 w 286"/>
                <a:gd name="T7" fmla="*/ 308 h 430"/>
                <a:gd name="T8" fmla="*/ 143 w 286"/>
                <a:gd name="T9" fmla="*/ 263 h 430"/>
                <a:gd name="T10" fmla="*/ 246 w 286"/>
                <a:gd name="T11" fmla="*/ 0 h 430"/>
                <a:gd name="T12" fmla="*/ 40 w 286"/>
                <a:gd name="T13" fmla="*/ 0 h 430"/>
                <a:gd name="T14" fmla="*/ 0 w 286"/>
                <a:gd name="T15" fmla="*/ 40 h 430"/>
                <a:gd name="T16" fmla="*/ 0 w 286"/>
                <a:gd name="T17" fmla="*/ 390 h 430"/>
                <a:gd name="T18" fmla="*/ 40 w 286"/>
                <a:gd name="T19" fmla="*/ 430 h 430"/>
                <a:gd name="T20" fmla="*/ 246 w 286"/>
                <a:gd name="T21" fmla="*/ 430 h 430"/>
                <a:gd name="T22" fmla="*/ 286 w 286"/>
                <a:gd name="T23" fmla="*/ 390 h 430"/>
                <a:gd name="T24" fmla="*/ 286 w 286"/>
                <a:gd name="T25" fmla="*/ 40 h 430"/>
                <a:gd name="T26" fmla="*/ 246 w 286"/>
                <a:gd name="T27" fmla="*/ 0 h 430"/>
                <a:gd name="T28" fmla="*/ 143 w 286"/>
                <a:gd name="T29" fmla="*/ 400 h 430"/>
                <a:gd name="T30" fmla="*/ 51 w 286"/>
                <a:gd name="T31" fmla="*/ 308 h 430"/>
                <a:gd name="T32" fmla="*/ 143 w 286"/>
                <a:gd name="T33" fmla="*/ 216 h 430"/>
                <a:gd name="T34" fmla="*/ 235 w 286"/>
                <a:gd name="T35" fmla="*/ 308 h 430"/>
                <a:gd name="T36" fmla="*/ 143 w 286"/>
                <a:gd name="T37" fmla="*/ 400 h 430"/>
                <a:gd name="T38" fmla="*/ 259 w 286"/>
                <a:gd name="T39" fmla="*/ 166 h 430"/>
                <a:gd name="T40" fmla="*/ 235 w 286"/>
                <a:gd name="T41" fmla="*/ 190 h 430"/>
                <a:gd name="T42" fmla="*/ 51 w 286"/>
                <a:gd name="T43" fmla="*/ 190 h 430"/>
                <a:gd name="T44" fmla="*/ 27 w 286"/>
                <a:gd name="T45" fmla="*/ 166 h 430"/>
                <a:gd name="T46" fmla="*/ 27 w 286"/>
                <a:gd name="T47" fmla="*/ 52 h 430"/>
                <a:gd name="T48" fmla="*/ 51 w 286"/>
                <a:gd name="T49" fmla="*/ 28 h 430"/>
                <a:gd name="T50" fmla="*/ 235 w 286"/>
                <a:gd name="T51" fmla="*/ 28 h 430"/>
                <a:gd name="T52" fmla="*/ 259 w 286"/>
                <a:gd name="T53" fmla="*/ 52 h 430"/>
                <a:gd name="T54" fmla="*/ 259 w 286"/>
                <a:gd name="T55" fmla="*/ 166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430">
                  <a:moveTo>
                    <a:pt x="143" y="263"/>
                  </a:moveTo>
                  <a:cubicBezTo>
                    <a:pt x="118" y="263"/>
                    <a:pt x="98" y="283"/>
                    <a:pt x="98" y="308"/>
                  </a:cubicBezTo>
                  <a:cubicBezTo>
                    <a:pt x="98" y="333"/>
                    <a:pt x="118" y="353"/>
                    <a:pt x="143" y="353"/>
                  </a:cubicBezTo>
                  <a:cubicBezTo>
                    <a:pt x="168" y="353"/>
                    <a:pt x="189" y="333"/>
                    <a:pt x="189" y="308"/>
                  </a:cubicBezTo>
                  <a:cubicBezTo>
                    <a:pt x="189" y="283"/>
                    <a:pt x="168" y="263"/>
                    <a:pt x="143" y="263"/>
                  </a:cubicBezTo>
                  <a:close/>
                  <a:moveTo>
                    <a:pt x="24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0" y="412"/>
                    <a:pt x="18" y="430"/>
                    <a:pt x="40" y="430"/>
                  </a:cubicBezTo>
                  <a:cubicBezTo>
                    <a:pt x="246" y="430"/>
                    <a:pt x="246" y="430"/>
                    <a:pt x="246" y="430"/>
                  </a:cubicBezTo>
                  <a:cubicBezTo>
                    <a:pt x="268" y="430"/>
                    <a:pt x="286" y="412"/>
                    <a:pt x="286" y="390"/>
                  </a:cubicBezTo>
                  <a:cubicBezTo>
                    <a:pt x="286" y="40"/>
                    <a:pt x="286" y="40"/>
                    <a:pt x="286" y="40"/>
                  </a:cubicBezTo>
                  <a:cubicBezTo>
                    <a:pt x="286" y="18"/>
                    <a:pt x="268" y="0"/>
                    <a:pt x="246" y="0"/>
                  </a:cubicBezTo>
                  <a:close/>
                  <a:moveTo>
                    <a:pt x="143" y="400"/>
                  </a:moveTo>
                  <a:cubicBezTo>
                    <a:pt x="92" y="400"/>
                    <a:pt x="51" y="359"/>
                    <a:pt x="51" y="308"/>
                  </a:cubicBezTo>
                  <a:cubicBezTo>
                    <a:pt x="51" y="257"/>
                    <a:pt x="92" y="216"/>
                    <a:pt x="143" y="216"/>
                  </a:cubicBezTo>
                  <a:cubicBezTo>
                    <a:pt x="194" y="216"/>
                    <a:pt x="235" y="257"/>
                    <a:pt x="235" y="308"/>
                  </a:cubicBezTo>
                  <a:cubicBezTo>
                    <a:pt x="235" y="359"/>
                    <a:pt x="194" y="400"/>
                    <a:pt x="143" y="400"/>
                  </a:cubicBezTo>
                  <a:close/>
                  <a:moveTo>
                    <a:pt x="259" y="166"/>
                  </a:moveTo>
                  <a:cubicBezTo>
                    <a:pt x="259" y="179"/>
                    <a:pt x="249" y="190"/>
                    <a:pt x="235" y="190"/>
                  </a:cubicBezTo>
                  <a:cubicBezTo>
                    <a:pt x="51" y="190"/>
                    <a:pt x="51" y="190"/>
                    <a:pt x="51" y="190"/>
                  </a:cubicBezTo>
                  <a:cubicBezTo>
                    <a:pt x="38" y="190"/>
                    <a:pt x="27" y="179"/>
                    <a:pt x="27" y="166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39"/>
                    <a:pt x="38" y="28"/>
                    <a:pt x="51" y="28"/>
                  </a:cubicBezTo>
                  <a:cubicBezTo>
                    <a:pt x="235" y="28"/>
                    <a:pt x="235" y="28"/>
                    <a:pt x="235" y="28"/>
                  </a:cubicBezTo>
                  <a:cubicBezTo>
                    <a:pt x="249" y="28"/>
                    <a:pt x="259" y="39"/>
                    <a:pt x="259" y="52"/>
                  </a:cubicBezTo>
                  <a:lnTo>
                    <a:pt x="259" y="166"/>
                  </a:ln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7"/>
            <p:cNvSpPr>
              <a:spLocks/>
            </p:cNvSpPr>
            <p:nvPr/>
          </p:nvSpPr>
          <p:spPr bwMode="auto">
            <a:xfrm>
              <a:off x="2733675" y="3465513"/>
              <a:ext cx="146050" cy="300038"/>
            </a:xfrm>
            <a:custGeom>
              <a:avLst/>
              <a:gdLst>
                <a:gd name="T0" fmla="*/ 51 w 51"/>
                <a:gd name="T1" fmla="*/ 0 h 105"/>
                <a:gd name="T2" fmla="*/ 0 w 51"/>
                <a:gd name="T3" fmla="*/ 52 h 105"/>
                <a:gd name="T4" fmla="*/ 51 w 51"/>
                <a:gd name="T5" fmla="*/ 105 h 105"/>
                <a:gd name="T6" fmla="*/ 51 w 51"/>
                <a:gd name="T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05">
                  <a:moveTo>
                    <a:pt x="51" y="0"/>
                  </a:moveTo>
                  <a:cubicBezTo>
                    <a:pt x="23" y="0"/>
                    <a:pt x="0" y="23"/>
                    <a:pt x="0" y="52"/>
                  </a:cubicBezTo>
                  <a:cubicBezTo>
                    <a:pt x="0" y="81"/>
                    <a:pt x="23" y="104"/>
                    <a:pt x="51" y="105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48"/>
            <p:cNvSpPr>
              <a:spLocks/>
            </p:cNvSpPr>
            <p:nvPr/>
          </p:nvSpPr>
          <p:spPr bwMode="auto">
            <a:xfrm>
              <a:off x="2844800" y="3429001"/>
              <a:ext cx="139700" cy="371475"/>
            </a:xfrm>
            <a:custGeom>
              <a:avLst/>
              <a:gdLst>
                <a:gd name="T0" fmla="*/ 49 w 49"/>
                <a:gd name="T1" fmla="*/ 112 h 130"/>
                <a:gd name="T2" fmla="*/ 31 w 49"/>
                <a:gd name="T3" fmla="*/ 130 h 130"/>
                <a:gd name="T4" fmla="*/ 19 w 49"/>
                <a:gd name="T5" fmla="*/ 130 h 130"/>
                <a:gd name="T6" fmla="*/ 0 w 49"/>
                <a:gd name="T7" fmla="*/ 112 h 130"/>
                <a:gd name="T8" fmla="*/ 0 w 49"/>
                <a:gd name="T9" fmla="*/ 18 h 130"/>
                <a:gd name="T10" fmla="*/ 19 w 49"/>
                <a:gd name="T11" fmla="*/ 0 h 130"/>
                <a:gd name="T12" fmla="*/ 31 w 49"/>
                <a:gd name="T13" fmla="*/ 0 h 130"/>
                <a:gd name="T14" fmla="*/ 49 w 49"/>
                <a:gd name="T15" fmla="*/ 18 h 130"/>
                <a:gd name="T16" fmla="*/ 49 w 49"/>
                <a:gd name="T17" fmla="*/ 11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130">
                  <a:moveTo>
                    <a:pt x="49" y="112"/>
                  </a:moveTo>
                  <a:cubicBezTo>
                    <a:pt x="49" y="122"/>
                    <a:pt x="41" y="130"/>
                    <a:pt x="31" y="13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9" y="130"/>
                    <a:pt x="0" y="122"/>
                    <a:pt x="0" y="11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41" y="0"/>
                    <a:pt x="49" y="8"/>
                    <a:pt x="49" y="18"/>
                  </a:cubicBezTo>
                  <a:lnTo>
                    <a:pt x="49" y="112"/>
                  </a:ln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49"/>
            <p:cNvSpPr>
              <a:spLocks/>
            </p:cNvSpPr>
            <p:nvPr/>
          </p:nvSpPr>
          <p:spPr bwMode="auto">
            <a:xfrm>
              <a:off x="3970338" y="3465513"/>
              <a:ext cx="146050" cy="300038"/>
            </a:xfrm>
            <a:custGeom>
              <a:avLst/>
              <a:gdLst>
                <a:gd name="T0" fmla="*/ 0 w 51"/>
                <a:gd name="T1" fmla="*/ 0 h 105"/>
                <a:gd name="T2" fmla="*/ 51 w 51"/>
                <a:gd name="T3" fmla="*/ 52 h 105"/>
                <a:gd name="T4" fmla="*/ 0 w 51"/>
                <a:gd name="T5" fmla="*/ 105 h 105"/>
                <a:gd name="T6" fmla="*/ 0 w 51"/>
                <a:gd name="T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05">
                  <a:moveTo>
                    <a:pt x="0" y="0"/>
                  </a:moveTo>
                  <a:cubicBezTo>
                    <a:pt x="29" y="0"/>
                    <a:pt x="51" y="23"/>
                    <a:pt x="51" y="52"/>
                  </a:cubicBezTo>
                  <a:cubicBezTo>
                    <a:pt x="51" y="81"/>
                    <a:pt x="29" y="104"/>
                    <a:pt x="0" y="10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50"/>
            <p:cNvSpPr>
              <a:spLocks/>
            </p:cNvSpPr>
            <p:nvPr/>
          </p:nvSpPr>
          <p:spPr bwMode="auto">
            <a:xfrm>
              <a:off x="3867150" y="3429001"/>
              <a:ext cx="136525" cy="371475"/>
            </a:xfrm>
            <a:custGeom>
              <a:avLst/>
              <a:gdLst>
                <a:gd name="T0" fmla="*/ 0 w 48"/>
                <a:gd name="T1" fmla="*/ 112 h 130"/>
                <a:gd name="T2" fmla="*/ 18 w 48"/>
                <a:gd name="T3" fmla="*/ 130 h 130"/>
                <a:gd name="T4" fmla="*/ 30 w 48"/>
                <a:gd name="T5" fmla="*/ 130 h 130"/>
                <a:gd name="T6" fmla="*/ 48 w 48"/>
                <a:gd name="T7" fmla="*/ 112 h 130"/>
                <a:gd name="T8" fmla="*/ 48 w 48"/>
                <a:gd name="T9" fmla="*/ 18 h 130"/>
                <a:gd name="T10" fmla="*/ 30 w 48"/>
                <a:gd name="T11" fmla="*/ 0 h 130"/>
                <a:gd name="T12" fmla="*/ 18 w 48"/>
                <a:gd name="T13" fmla="*/ 0 h 130"/>
                <a:gd name="T14" fmla="*/ 0 w 48"/>
                <a:gd name="T15" fmla="*/ 18 h 130"/>
                <a:gd name="T16" fmla="*/ 0 w 48"/>
                <a:gd name="T17" fmla="*/ 11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30">
                  <a:moveTo>
                    <a:pt x="0" y="112"/>
                  </a:moveTo>
                  <a:cubicBezTo>
                    <a:pt x="0" y="122"/>
                    <a:pt x="8" y="130"/>
                    <a:pt x="18" y="130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40" y="130"/>
                    <a:pt x="48" y="122"/>
                    <a:pt x="48" y="112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8"/>
                    <a:pt x="40" y="0"/>
                    <a:pt x="3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lnTo>
                    <a:pt x="0" y="112"/>
                  </a:ln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51"/>
            <p:cNvSpPr>
              <a:spLocks/>
            </p:cNvSpPr>
            <p:nvPr/>
          </p:nvSpPr>
          <p:spPr bwMode="auto">
            <a:xfrm>
              <a:off x="2824163" y="2868613"/>
              <a:ext cx="1203325" cy="557213"/>
            </a:xfrm>
            <a:custGeom>
              <a:avLst/>
              <a:gdLst>
                <a:gd name="T0" fmla="*/ 210 w 421"/>
                <a:gd name="T1" fmla="*/ 0 h 195"/>
                <a:gd name="T2" fmla="*/ 0 w 421"/>
                <a:gd name="T3" fmla="*/ 195 h 195"/>
                <a:gd name="T4" fmla="*/ 26 w 421"/>
                <a:gd name="T5" fmla="*/ 182 h 195"/>
                <a:gd name="T6" fmla="*/ 26 w 421"/>
                <a:gd name="T7" fmla="*/ 182 h 195"/>
                <a:gd name="T8" fmla="*/ 78 w 421"/>
                <a:gd name="T9" fmla="*/ 80 h 195"/>
                <a:gd name="T10" fmla="*/ 210 w 421"/>
                <a:gd name="T11" fmla="*/ 25 h 195"/>
                <a:gd name="T12" fmla="*/ 342 w 421"/>
                <a:gd name="T13" fmla="*/ 80 h 195"/>
                <a:gd name="T14" fmla="*/ 394 w 421"/>
                <a:gd name="T15" fmla="*/ 182 h 195"/>
                <a:gd name="T16" fmla="*/ 395 w 421"/>
                <a:gd name="T17" fmla="*/ 182 h 195"/>
                <a:gd name="T18" fmla="*/ 421 w 421"/>
                <a:gd name="T19" fmla="*/ 195 h 195"/>
                <a:gd name="T20" fmla="*/ 210 w 421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1" h="195">
                  <a:moveTo>
                    <a:pt x="210" y="0"/>
                  </a:moveTo>
                  <a:cubicBezTo>
                    <a:pt x="100" y="1"/>
                    <a:pt x="10" y="86"/>
                    <a:pt x="0" y="195"/>
                  </a:cubicBezTo>
                  <a:cubicBezTo>
                    <a:pt x="6" y="187"/>
                    <a:pt x="15" y="182"/>
                    <a:pt x="26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33" y="143"/>
                    <a:pt x="52" y="108"/>
                    <a:pt x="78" y="80"/>
                  </a:cubicBezTo>
                  <a:cubicBezTo>
                    <a:pt x="112" y="46"/>
                    <a:pt x="159" y="25"/>
                    <a:pt x="210" y="25"/>
                  </a:cubicBezTo>
                  <a:cubicBezTo>
                    <a:pt x="262" y="25"/>
                    <a:pt x="308" y="46"/>
                    <a:pt x="342" y="80"/>
                  </a:cubicBezTo>
                  <a:cubicBezTo>
                    <a:pt x="369" y="108"/>
                    <a:pt x="388" y="143"/>
                    <a:pt x="394" y="182"/>
                  </a:cubicBezTo>
                  <a:cubicBezTo>
                    <a:pt x="395" y="182"/>
                    <a:pt x="395" y="182"/>
                    <a:pt x="395" y="182"/>
                  </a:cubicBezTo>
                  <a:cubicBezTo>
                    <a:pt x="405" y="182"/>
                    <a:pt x="415" y="187"/>
                    <a:pt x="421" y="195"/>
                  </a:cubicBezTo>
                  <a:cubicBezTo>
                    <a:pt x="411" y="86"/>
                    <a:pt x="320" y="1"/>
                    <a:pt x="210" y="0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52"/>
            <p:cNvSpPr>
              <a:spLocks/>
            </p:cNvSpPr>
            <p:nvPr/>
          </p:nvSpPr>
          <p:spPr bwMode="auto">
            <a:xfrm>
              <a:off x="3592513" y="3546476"/>
              <a:ext cx="98425" cy="36513"/>
            </a:xfrm>
            <a:custGeom>
              <a:avLst/>
              <a:gdLst>
                <a:gd name="T0" fmla="*/ 34 w 34"/>
                <a:gd name="T1" fmla="*/ 12 h 13"/>
                <a:gd name="T2" fmla="*/ 33 w 34"/>
                <a:gd name="T3" fmla="*/ 13 h 13"/>
                <a:gd name="T4" fmla="*/ 1 w 34"/>
                <a:gd name="T5" fmla="*/ 13 h 13"/>
                <a:gd name="T6" fmla="*/ 0 w 34"/>
                <a:gd name="T7" fmla="*/ 12 h 13"/>
                <a:gd name="T8" fmla="*/ 0 w 34"/>
                <a:gd name="T9" fmla="*/ 0 h 13"/>
                <a:gd name="T10" fmla="*/ 1 w 34"/>
                <a:gd name="T11" fmla="*/ 0 h 13"/>
                <a:gd name="T12" fmla="*/ 33 w 34"/>
                <a:gd name="T13" fmla="*/ 0 h 13"/>
                <a:gd name="T14" fmla="*/ 34 w 34"/>
                <a:gd name="T15" fmla="*/ 0 h 13"/>
                <a:gd name="T16" fmla="*/ 34 w 34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3">
                  <a:moveTo>
                    <a:pt x="34" y="12"/>
                  </a:moveTo>
                  <a:cubicBezTo>
                    <a:pt x="34" y="12"/>
                    <a:pt x="33" y="13"/>
                    <a:pt x="33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4" y="0"/>
                    <a:pt x="34" y="0"/>
                  </a:cubicBezTo>
                  <a:lnTo>
                    <a:pt x="34" y="12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53"/>
            <p:cNvSpPr>
              <a:spLocks/>
            </p:cNvSpPr>
            <p:nvPr/>
          </p:nvSpPr>
          <p:spPr bwMode="auto">
            <a:xfrm>
              <a:off x="3592513" y="3494088"/>
              <a:ext cx="98425" cy="38100"/>
            </a:xfrm>
            <a:custGeom>
              <a:avLst/>
              <a:gdLst>
                <a:gd name="T0" fmla="*/ 34 w 34"/>
                <a:gd name="T1" fmla="*/ 12 h 13"/>
                <a:gd name="T2" fmla="*/ 33 w 34"/>
                <a:gd name="T3" fmla="*/ 13 h 13"/>
                <a:gd name="T4" fmla="*/ 1 w 34"/>
                <a:gd name="T5" fmla="*/ 13 h 13"/>
                <a:gd name="T6" fmla="*/ 0 w 34"/>
                <a:gd name="T7" fmla="*/ 12 h 13"/>
                <a:gd name="T8" fmla="*/ 0 w 34"/>
                <a:gd name="T9" fmla="*/ 1 h 13"/>
                <a:gd name="T10" fmla="*/ 1 w 34"/>
                <a:gd name="T11" fmla="*/ 0 h 13"/>
                <a:gd name="T12" fmla="*/ 33 w 34"/>
                <a:gd name="T13" fmla="*/ 0 h 13"/>
                <a:gd name="T14" fmla="*/ 34 w 34"/>
                <a:gd name="T15" fmla="*/ 1 h 13"/>
                <a:gd name="T16" fmla="*/ 34 w 34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3">
                  <a:moveTo>
                    <a:pt x="34" y="12"/>
                  </a:moveTo>
                  <a:cubicBezTo>
                    <a:pt x="34" y="13"/>
                    <a:pt x="33" y="13"/>
                    <a:pt x="33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4" y="0"/>
                    <a:pt x="34" y="1"/>
                  </a:cubicBezTo>
                  <a:lnTo>
                    <a:pt x="34" y="12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54"/>
            <p:cNvSpPr>
              <a:spLocks/>
            </p:cNvSpPr>
            <p:nvPr/>
          </p:nvSpPr>
          <p:spPr bwMode="auto">
            <a:xfrm>
              <a:off x="3449638" y="3546476"/>
              <a:ext cx="95250" cy="36513"/>
            </a:xfrm>
            <a:custGeom>
              <a:avLst/>
              <a:gdLst>
                <a:gd name="T0" fmla="*/ 33 w 33"/>
                <a:gd name="T1" fmla="*/ 12 h 13"/>
                <a:gd name="T2" fmla="*/ 32 w 33"/>
                <a:gd name="T3" fmla="*/ 13 h 13"/>
                <a:gd name="T4" fmla="*/ 1 w 33"/>
                <a:gd name="T5" fmla="*/ 13 h 13"/>
                <a:gd name="T6" fmla="*/ 0 w 33"/>
                <a:gd name="T7" fmla="*/ 12 h 13"/>
                <a:gd name="T8" fmla="*/ 0 w 33"/>
                <a:gd name="T9" fmla="*/ 0 h 13"/>
                <a:gd name="T10" fmla="*/ 1 w 33"/>
                <a:gd name="T11" fmla="*/ 0 h 13"/>
                <a:gd name="T12" fmla="*/ 32 w 33"/>
                <a:gd name="T13" fmla="*/ 0 h 13"/>
                <a:gd name="T14" fmla="*/ 33 w 33"/>
                <a:gd name="T15" fmla="*/ 0 h 13"/>
                <a:gd name="T16" fmla="*/ 33 w 33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3">
                  <a:moveTo>
                    <a:pt x="33" y="12"/>
                  </a:moveTo>
                  <a:cubicBezTo>
                    <a:pt x="33" y="12"/>
                    <a:pt x="33" y="13"/>
                    <a:pt x="3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3" y="12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55"/>
            <p:cNvSpPr>
              <a:spLocks/>
            </p:cNvSpPr>
            <p:nvPr/>
          </p:nvSpPr>
          <p:spPr bwMode="auto">
            <a:xfrm>
              <a:off x="3449638" y="3494088"/>
              <a:ext cx="95250" cy="38100"/>
            </a:xfrm>
            <a:custGeom>
              <a:avLst/>
              <a:gdLst>
                <a:gd name="T0" fmla="*/ 33 w 33"/>
                <a:gd name="T1" fmla="*/ 12 h 13"/>
                <a:gd name="T2" fmla="*/ 32 w 33"/>
                <a:gd name="T3" fmla="*/ 13 h 13"/>
                <a:gd name="T4" fmla="*/ 1 w 33"/>
                <a:gd name="T5" fmla="*/ 13 h 13"/>
                <a:gd name="T6" fmla="*/ 0 w 33"/>
                <a:gd name="T7" fmla="*/ 12 h 13"/>
                <a:gd name="T8" fmla="*/ 0 w 33"/>
                <a:gd name="T9" fmla="*/ 1 h 13"/>
                <a:gd name="T10" fmla="*/ 1 w 33"/>
                <a:gd name="T11" fmla="*/ 0 h 13"/>
                <a:gd name="T12" fmla="*/ 32 w 33"/>
                <a:gd name="T13" fmla="*/ 0 h 13"/>
                <a:gd name="T14" fmla="*/ 33 w 33"/>
                <a:gd name="T15" fmla="*/ 1 h 13"/>
                <a:gd name="T16" fmla="*/ 33 w 33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3">
                  <a:moveTo>
                    <a:pt x="33" y="12"/>
                  </a:moveTo>
                  <a:cubicBezTo>
                    <a:pt x="33" y="13"/>
                    <a:pt x="33" y="13"/>
                    <a:pt x="3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3" y="0"/>
                    <a:pt x="33" y="1"/>
                  </a:cubicBezTo>
                  <a:lnTo>
                    <a:pt x="33" y="12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56"/>
            <p:cNvSpPr>
              <a:spLocks/>
            </p:cNvSpPr>
            <p:nvPr/>
          </p:nvSpPr>
          <p:spPr bwMode="auto">
            <a:xfrm>
              <a:off x="3449638" y="3443288"/>
              <a:ext cx="95250" cy="36513"/>
            </a:xfrm>
            <a:custGeom>
              <a:avLst/>
              <a:gdLst>
                <a:gd name="T0" fmla="*/ 33 w 33"/>
                <a:gd name="T1" fmla="*/ 12 h 13"/>
                <a:gd name="T2" fmla="*/ 32 w 33"/>
                <a:gd name="T3" fmla="*/ 13 h 13"/>
                <a:gd name="T4" fmla="*/ 1 w 33"/>
                <a:gd name="T5" fmla="*/ 13 h 13"/>
                <a:gd name="T6" fmla="*/ 0 w 33"/>
                <a:gd name="T7" fmla="*/ 12 h 13"/>
                <a:gd name="T8" fmla="*/ 0 w 33"/>
                <a:gd name="T9" fmla="*/ 1 h 13"/>
                <a:gd name="T10" fmla="*/ 1 w 33"/>
                <a:gd name="T11" fmla="*/ 0 h 13"/>
                <a:gd name="T12" fmla="*/ 32 w 33"/>
                <a:gd name="T13" fmla="*/ 0 h 13"/>
                <a:gd name="T14" fmla="*/ 33 w 33"/>
                <a:gd name="T15" fmla="*/ 1 h 13"/>
                <a:gd name="T16" fmla="*/ 33 w 33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3">
                  <a:moveTo>
                    <a:pt x="33" y="12"/>
                  </a:moveTo>
                  <a:cubicBezTo>
                    <a:pt x="33" y="13"/>
                    <a:pt x="33" y="13"/>
                    <a:pt x="3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3" y="1"/>
                    <a:pt x="33" y="1"/>
                  </a:cubicBezTo>
                  <a:lnTo>
                    <a:pt x="33" y="12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57"/>
            <p:cNvSpPr>
              <a:spLocks/>
            </p:cNvSpPr>
            <p:nvPr/>
          </p:nvSpPr>
          <p:spPr bwMode="auto">
            <a:xfrm>
              <a:off x="3449638" y="3390901"/>
              <a:ext cx="95250" cy="38100"/>
            </a:xfrm>
            <a:custGeom>
              <a:avLst/>
              <a:gdLst>
                <a:gd name="T0" fmla="*/ 33 w 33"/>
                <a:gd name="T1" fmla="*/ 13 h 13"/>
                <a:gd name="T2" fmla="*/ 32 w 33"/>
                <a:gd name="T3" fmla="*/ 13 h 13"/>
                <a:gd name="T4" fmla="*/ 1 w 33"/>
                <a:gd name="T5" fmla="*/ 13 h 13"/>
                <a:gd name="T6" fmla="*/ 0 w 33"/>
                <a:gd name="T7" fmla="*/ 13 h 13"/>
                <a:gd name="T8" fmla="*/ 0 w 33"/>
                <a:gd name="T9" fmla="*/ 1 h 13"/>
                <a:gd name="T10" fmla="*/ 1 w 33"/>
                <a:gd name="T11" fmla="*/ 0 h 13"/>
                <a:gd name="T12" fmla="*/ 32 w 33"/>
                <a:gd name="T13" fmla="*/ 0 h 13"/>
                <a:gd name="T14" fmla="*/ 33 w 33"/>
                <a:gd name="T15" fmla="*/ 1 h 13"/>
                <a:gd name="T16" fmla="*/ 33 w 33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3">
                  <a:moveTo>
                    <a:pt x="33" y="13"/>
                  </a:moveTo>
                  <a:cubicBezTo>
                    <a:pt x="33" y="13"/>
                    <a:pt x="33" y="13"/>
                    <a:pt x="3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3" y="1"/>
                    <a:pt x="33" y="1"/>
                  </a:cubicBezTo>
                  <a:lnTo>
                    <a:pt x="33" y="13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58"/>
            <p:cNvSpPr>
              <a:spLocks/>
            </p:cNvSpPr>
            <p:nvPr/>
          </p:nvSpPr>
          <p:spPr bwMode="auto">
            <a:xfrm>
              <a:off x="3162300" y="3546476"/>
              <a:ext cx="96838" cy="36513"/>
            </a:xfrm>
            <a:custGeom>
              <a:avLst/>
              <a:gdLst>
                <a:gd name="T0" fmla="*/ 34 w 34"/>
                <a:gd name="T1" fmla="*/ 12 h 13"/>
                <a:gd name="T2" fmla="*/ 33 w 34"/>
                <a:gd name="T3" fmla="*/ 13 h 13"/>
                <a:gd name="T4" fmla="*/ 1 w 34"/>
                <a:gd name="T5" fmla="*/ 13 h 13"/>
                <a:gd name="T6" fmla="*/ 0 w 34"/>
                <a:gd name="T7" fmla="*/ 12 h 13"/>
                <a:gd name="T8" fmla="*/ 0 w 34"/>
                <a:gd name="T9" fmla="*/ 0 h 13"/>
                <a:gd name="T10" fmla="*/ 1 w 34"/>
                <a:gd name="T11" fmla="*/ 0 h 13"/>
                <a:gd name="T12" fmla="*/ 33 w 34"/>
                <a:gd name="T13" fmla="*/ 0 h 13"/>
                <a:gd name="T14" fmla="*/ 34 w 34"/>
                <a:gd name="T15" fmla="*/ 0 h 13"/>
                <a:gd name="T16" fmla="*/ 34 w 34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3">
                  <a:moveTo>
                    <a:pt x="34" y="12"/>
                  </a:moveTo>
                  <a:cubicBezTo>
                    <a:pt x="34" y="12"/>
                    <a:pt x="33" y="13"/>
                    <a:pt x="33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4" y="0"/>
                    <a:pt x="34" y="0"/>
                  </a:cubicBezTo>
                  <a:lnTo>
                    <a:pt x="34" y="12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59"/>
            <p:cNvSpPr>
              <a:spLocks/>
            </p:cNvSpPr>
            <p:nvPr/>
          </p:nvSpPr>
          <p:spPr bwMode="auto">
            <a:xfrm>
              <a:off x="3162300" y="3494088"/>
              <a:ext cx="96838" cy="38100"/>
            </a:xfrm>
            <a:custGeom>
              <a:avLst/>
              <a:gdLst>
                <a:gd name="T0" fmla="*/ 34 w 34"/>
                <a:gd name="T1" fmla="*/ 12 h 13"/>
                <a:gd name="T2" fmla="*/ 33 w 34"/>
                <a:gd name="T3" fmla="*/ 13 h 13"/>
                <a:gd name="T4" fmla="*/ 1 w 34"/>
                <a:gd name="T5" fmla="*/ 13 h 13"/>
                <a:gd name="T6" fmla="*/ 0 w 34"/>
                <a:gd name="T7" fmla="*/ 12 h 13"/>
                <a:gd name="T8" fmla="*/ 0 w 34"/>
                <a:gd name="T9" fmla="*/ 1 h 13"/>
                <a:gd name="T10" fmla="*/ 1 w 34"/>
                <a:gd name="T11" fmla="*/ 0 h 13"/>
                <a:gd name="T12" fmla="*/ 33 w 34"/>
                <a:gd name="T13" fmla="*/ 0 h 13"/>
                <a:gd name="T14" fmla="*/ 34 w 34"/>
                <a:gd name="T15" fmla="*/ 1 h 13"/>
                <a:gd name="T16" fmla="*/ 34 w 34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3">
                  <a:moveTo>
                    <a:pt x="34" y="12"/>
                  </a:moveTo>
                  <a:cubicBezTo>
                    <a:pt x="34" y="13"/>
                    <a:pt x="33" y="13"/>
                    <a:pt x="33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4" y="0"/>
                    <a:pt x="34" y="1"/>
                  </a:cubicBezTo>
                  <a:lnTo>
                    <a:pt x="34" y="12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60"/>
            <p:cNvSpPr>
              <a:spLocks/>
            </p:cNvSpPr>
            <p:nvPr/>
          </p:nvSpPr>
          <p:spPr bwMode="auto">
            <a:xfrm>
              <a:off x="3162300" y="3443288"/>
              <a:ext cx="96838" cy="36513"/>
            </a:xfrm>
            <a:custGeom>
              <a:avLst/>
              <a:gdLst>
                <a:gd name="T0" fmla="*/ 34 w 34"/>
                <a:gd name="T1" fmla="*/ 12 h 13"/>
                <a:gd name="T2" fmla="*/ 33 w 34"/>
                <a:gd name="T3" fmla="*/ 13 h 13"/>
                <a:gd name="T4" fmla="*/ 1 w 34"/>
                <a:gd name="T5" fmla="*/ 13 h 13"/>
                <a:gd name="T6" fmla="*/ 0 w 34"/>
                <a:gd name="T7" fmla="*/ 12 h 13"/>
                <a:gd name="T8" fmla="*/ 0 w 34"/>
                <a:gd name="T9" fmla="*/ 1 h 13"/>
                <a:gd name="T10" fmla="*/ 1 w 34"/>
                <a:gd name="T11" fmla="*/ 0 h 13"/>
                <a:gd name="T12" fmla="*/ 33 w 34"/>
                <a:gd name="T13" fmla="*/ 0 h 13"/>
                <a:gd name="T14" fmla="*/ 34 w 34"/>
                <a:gd name="T15" fmla="*/ 1 h 13"/>
                <a:gd name="T16" fmla="*/ 34 w 34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3">
                  <a:moveTo>
                    <a:pt x="34" y="12"/>
                  </a:moveTo>
                  <a:cubicBezTo>
                    <a:pt x="34" y="13"/>
                    <a:pt x="33" y="13"/>
                    <a:pt x="33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4" y="1"/>
                    <a:pt x="34" y="1"/>
                  </a:cubicBezTo>
                  <a:lnTo>
                    <a:pt x="34" y="12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61"/>
            <p:cNvSpPr>
              <a:spLocks/>
            </p:cNvSpPr>
            <p:nvPr/>
          </p:nvSpPr>
          <p:spPr bwMode="auto">
            <a:xfrm>
              <a:off x="3305175" y="3546476"/>
              <a:ext cx="96838" cy="36513"/>
            </a:xfrm>
            <a:custGeom>
              <a:avLst/>
              <a:gdLst>
                <a:gd name="T0" fmla="*/ 34 w 34"/>
                <a:gd name="T1" fmla="*/ 12 h 13"/>
                <a:gd name="T2" fmla="*/ 33 w 34"/>
                <a:gd name="T3" fmla="*/ 13 h 13"/>
                <a:gd name="T4" fmla="*/ 1 w 34"/>
                <a:gd name="T5" fmla="*/ 13 h 13"/>
                <a:gd name="T6" fmla="*/ 0 w 34"/>
                <a:gd name="T7" fmla="*/ 12 h 13"/>
                <a:gd name="T8" fmla="*/ 0 w 34"/>
                <a:gd name="T9" fmla="*/ 0 h 13"/>
                <a:gd name="T10" fmla="*/ 1 w 34"/>
                <a:gd name="T11" fmla="*/ 0 h 13"/>
                <a:gd name="T12" fmla="*/ 33 w 34"/>
                <a:gd name="T13" fmla="*/ 0 h 13"/>
                <a:gd name="T14" fmla="*/ 34 w 34"/>
                <a:gd name="T15" fmla="*/ 0 h 13"/>
                <a:gd name="T16" fmla="*/ 34 w 34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3">
                  <a:moveTo>
                    <a:pt x="34" y="12"/>
                  </a:moveTo>
                  <a:cubicBezTo>
                    <a:pt x="34" y="12"/>
                    <a:pt x="34" y="13"/>
                    <a:pt x="33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34" y="12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62"/>
            <p:cNvSpPr>
              <a:spLocks/>
            </p:cNvSpPr>
            <p:nvPr/>
          </p:nvSpPr>
          <p:spPr bwMode="auto">
            <a:xfrm>
              <a:off x="3305175" y="3494088"/>
              <a:ext cx="96838" cy="38100"/>
            </a:xfrm>
            <a:custGeom>
              <a:avLst/>
              <a:gdLst>
                <a:gd name="T0" fmla="*/ 34 w 34"/>
                <a:gd name="T1" fmla="*/ 12 h 13"/>
                <a:gd name="T2" fmla="*/ 33 w 34"/>
                <a:gd name="T3" fmla="*/ 13 h 13"/>
                <a:gd name="T4" fmla="*/ 1 w 34"/>
                <a:gd name="T5" fmla="*/ 13 h 13"/>
                <a:gd name="T6" fmla="*/ 0 w 34"/>
                <a:gd name="T7" fmla="*/ 12 h 13"/>
                <a:gd name="T8" fmla="*/ 0 w 34"/>
                <a:gd name="T9" fmla="*/ 1 h 13"/>
                <a:gd name="T10" fmla="*/ 1 w 34"/>
                <a:gd name="T11" fmla="*/ 0 h 13"/>
                <a:gd name="T12" fmla="*/ 33 w 34"/>
                <a:gd name="T13" fmla="*/ 0 h 13"/>
                <a:gd name="T14" fmla="*/ 34 w 34"/>
                <a:gd name="T15" fmla="*/ 1 h 13"/>
                <a:gd name="T16" fmla="*/ 34 w 34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3">
                  <a:moveTo>
                    <a:pt x="34" y="12"/>
                  </a:moveTo>
                  <a:cubicBezTo>
                    <a:pt x="34" y="13"/>
                    <a:pt x="34" y="13"/>
                    <a:pt x="33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4" y="0"/>
                    <a:pt x="34" y="1"/>
                  </a:cubicBezTo>
                  <a:lnTo>
                    <a:pt x="34" y="12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63"/>
            <p:cNvSpPr>
              <a:spLocks/>
            </p:cNvSpPr>
            <p:nvPr/>
          </p:nvSpPr>
          <p:spPr bwMode="auto">
            <a:xfrm>
              <a:off x="3305175" y="3443288"/>
              <a:ext cx="96838" cy="36513"/>
            </a:xfrm>
            <a:custGeom>
              <a:avLst/>
              <a:gdLst>
                <a:gd name="T0" fmla="*/ 34 w 34"/>
                <a:gd name="T1" fmla="*/ 12 h 13"/>
                <a:gd name="T2" fmla="*/ 33 w 34"/>
                <a:gd name="T3" fmla="*/ 13 h 13"/>
                <a:gd name="T4" fmla="*/ 1 w 34"/>
                <a:gd name="T5" fmla="*/ 13 h 13"/>
                <a:gd name="T6" fmla="*/ 0 w 34"/>
                <a:gd name="T7" fmla="*/ 12 h 13"/>
                <a:gd name="T8" fmla="*/ 0 w 34"/>
                <a:gd name="T9" fmla="*/ 1 h 13"/>
                <a:gd name="T10" fmla="*/ 1 w 34"/>
                <a:gd name="T11" fmla="*/ 0 h 13"/>
                <a:gd name="T12" fmla="*/ 33 w 34"/>
                <a:gd name="T13" fmla="*/ 0 h 13"/>
                <a:gd name="T14" fmla="*/ 34 w 34"/>
                <a:gd name="T15" fmla="*/ 1 h 13"/>
                <a:gd name="T16" fmla="*/ 34 w 34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3">
                  <a:moveTo>
                    <a:pt x="34" y="12"/>
                  </a:moveTo>
                  <a:cubicBezTo>
                    <a:pt x="34" y="13"/>
                    <a:pt x="34" y="13"/>
                    <a:pt x="33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lnTo>
                    <a:pt x="34" y="12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64"/>
            <p:cNvSpPr>
              <a:spLocks/>
            </p:cNvSpPr>
            <p:nvPr/>
          </p:nvSpPr>
          <p:spPr bwMode="auto">
            <a:xfrm>
              <a:off x="3305175" y="3390901"/>
              <a:ext cx="96838" cy="38100"/>
            </a:xfrm>
            <a:custGeom>
              <a:avLst/>
              <a:gdLst>
                <a:gd name="T0" fmla="*/ 34 w 34"/>
                <a:gd name="T1" fmla="*/ 13 h 13"/>
                <a:gd name="T2" fmla="*/ 33 w 34"/>
                <a:gd name="T3" fmla="*/ 13 h 13"/>
                <a:gd name="T4" fmla="*/ 1 w 34"/>
                <a:gd name="T5" fmla="*/ 13 h 13"/>
                <a:gd name="T6" fmla="*/ 0 w 34"/>
                <a:gd name="T7" fmla="*/ 13 h 13"/>
                <a:gd name="T8" fmla="*/ 0 w 34"/>
                <a:gd name="T9" fmla="*/ 1 h 13"/>
                <a:gd name="T10" fmla="*/ 1 w 34"/>
                <a:gd name="T11" fmla="*/ 0 h 13"/>
                <a:gd name="T12" fmla="*/ 33 w 34"/>
                <a:gd name="T13" fmla="*/ 0 h 13"/>
                <a:gd name="T14" fmla="*/ 34 w 34"/>
                <a:gd name="T15" fmla="*/ 1 h 13"/>
                <a:gd name="T16" fmla="*/ 34 w 34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3">
                  <a:moveTo>
                    <a:pt x="34" y="13"/>
                  </a:moveTo>
                  <a:cubicBezTo>
                    <a:pt x="34" y="13"/>
                    <a:pt x="34" y="13"/>
                    <a:pt x="33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lnTo>
                    <a:pt x="34" y="13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65"/>
            <p:cNvSpPr>
              <a:spLocks/>
            </p:cNvSpPr>
            <p:nvPr/>
          </p:nvSpPr>
          <p:spPr bwMode="auto">
            <a:xfrm>
              <a:off x="3305175" y="3343276"/>
              <a:ext cx="96838" cy="36513"/>
            </a:xfrm>
            <a:custGeom>
              <a:avLst/>
              <a:gdLst>
                <a:gd name="T0" fmla="*/ 34 w 34"/>
                <a:gd name="T1" fmla="*/ 12 h 13"/>
                <a:gd name="T2" fmla="*/ 33 w 34"/>
                <a:gd name="T3" fmla="*/ 13 h 13"/>
                <a:gd name="T4" fmla="*/ 1 w 34"/>
                <a:gd name="T5" fmla="*/ 13 h 13"/>
                <a:gd name="T6" fmla="*/ 0 w 34"/>
                <a:gd name="T7" fmla="*/ 12 h 13"/>
                <a:gd name="T8" fmla="*/ 0 w 34"/>
                <a:gd name="T9" fmla="*/ 0 h 13"/>
                <a:gd name="T10" fmla="*/ 1 w 34"/>
                <a:gd name="T11" fmla="*/ 0 h 13"/>
                <a:gd name="T12" fmla="*/ 33 w 34"/>
                <a:gd name="T13" fmla="*/ 0 h 13"/>
                <a:gd name="T14" fmla="*/ 34 w 34"/>
                <a:gd name="T15" fmla="*/ 0 h 13"/>
                <a:gd name="T16" fmla="*/ 34 w 34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3">
                  <a:moveTo>
                    <a:pt x="34" y="12"/>
                  </a:moveTo>
                  <a:cubicBezTo>
                    <a:pt x="34" y="12"/>
                    <a:pt x="34" y="13"/>
                    <a:pt x="33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34" y="12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66"/>
            <p:cNvSpPr>
              <a:spLocks/>
            </p:cNvSpPr>
            <p:nvPr/>
          </p:nvSpPr>
          <p:spPr bwMode="auto">
            <a:xfrm>
              <a:off x="3305175" y="3290888"/>
              <a:ext cx="96838" cy="38100"/>
            </a:xfrm>
            <a:custGeom>
              <a:avLst/>
              <a:gdLst>
                <a:gd name="T0" fmla="*/ 34 w 34"/>
                <a:gd name="T1" fmla="*/ 12 h 13"/>
                <a:gd name="T2" fmla="*/ 33 w 34"/>
                <a:gd name="T3" fmla="*/ 13 h 13"/>
                <a:gd name="T4" fmla="*/ 1 w 34"/>
                <a:gd name="T5" fmla="*/ 13 h 13"/>
                <a:gd name="T6" fmla="*/ 0 w 34"/>
                <a:gd name="T7" fmla="*/ 12 h 13"/>
                <a:gd name="T8" fmla="*/ 0 w 34"/>
                <a:gd name="T9" fmla="*/ 1 h 13"/>
                <a:gd name="T10" fmla="*/ 1 w 34"/>
                <a:gd name="T11" fmla="*/ 0 h 13"/>
                <a:gd name="T12" fmla="*/ 33 w 34"/>
                <a:gd name="T13" fmla="*/ 0 h 13"/>
                <a:gd name="T14" fmla="*/ 34 w 34"/>
                <a:gd name="T15" fmla="*/ 1 h 13"/>
                <a:gd name="T16" fmla="*/ 34 w 34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3">
                  <a:moveTo>
                    <a:pt x="34" y="12"/>
                  </a:moveTo>
                  <a:cubicBezTo>
                    <a:pt x="34" y="12"/>
                    <a:pt x="34" y="13"/>
                    <a:pt x="33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4" y="0"/>
                    <a:pt x="34" y="1"/>
                  </a:cubicBezTo>
                  <a:lnTo>
                    <a:pt x="34" y="12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6" name="组合 115"/>
          <p:cNvGrpSpPr/>
          <p:nvPr/>
        </p:nvGrpSpPr>
        <p:grpSpPr>
          <a:xfrm>
            <a:off x="8686614" y="1793560"/>
            <a:ext cx="623510" cy="578605"/>
            <a:chOff x="5278438" y="2973388"/>
            <a:chExt cx="1344613" cy="1247775"/>
          </a:xfrm>
        </p:grpSpPr>
        <p:sp>
          <p:nvSpPr>
            <p:cNvPr id="125" name="Freeform 67"/>
            <p:cNvSpPr>
              <a:spLocks noEditPoints="1"/>
            </p:cNvSpPr>
            <p:nvPr/>
          </p:nvSpPr>
          <p:spPr bwMode="auto">
            <a:xfrm>
              <a:off x="5821363" y="2973388"/>
              <a:ext cx="801688" cy="806450"/>
            </a:xfrm>
            <a:custGeom>
              <a:avLst/>
              <a:gdLst>
                <a:gd name="T0" fmla="*/ 256 w 281"/>
                <a:gd name="T1" fmla="*/ 26 h 282"/>
                <a:gd name="T2" fmla="*/ 163 w 281"/>
                <a:gd name="T3" fmla="*/ 26 h 282"/>
                <a:gd name="T4" fmla="*/ 0 w 281"/>
                <a:gd name="T5" fmla="*/ 190 h 282"/>
                <a:gd name="T6" fmla="*/ 92 w 281"/>
                <a:gd name="T7" fmla="*/ 282 h 282"/>
                <a:gd name="T8" fmla="*/ 256 w 281"/>
                <a:gd name="T9" fmla="*/ 119 h 282"/>
                <a:gd name="T10" fmla="*/ 256 w 281"/>
                <a:gd name="T11" fmla="*/ 26 h 282"/>
                <a:gd name="T12" fmla="*/ 55 w 281"/>
                <a:gd name="T13" fmla="*/ 192 h 282"/>
                <a:gd name="T14" fmla="*/ 44 w 281"/>
                <a:gd name="T15" fmla="*/ 181 h 282"/>
                <a:gd name="T16" fmla="*/ 183 w 281"/>
                <a:gd name="T17" fmla="*/ 42 h 282"/>
                <a:gd name="T18" fmla="*/ 194 w 281"/>
                <a:gd name="T19" fmla="*/ 42 h 282"/>
                <a:gd name="T20" fmla="*/ 194 w 281"/>
                <a:gd name="T21" fmla="*/ 53 h 282"/>
                <a:gd name="T22" fmla="*/ 55 w 281"/>
                <a:gd name="T23" fmla="*/ 192 h 282"/>
                <a:gd name="T24" fmla="*/ 78 w 281"/>
                <a:gd name="T25" fmla="*/ 215 h 282"/>
                <a:gd name="T26" fmla="*/ 67 w 281"/>
                <a:gd name="T27" fmla="*/ 204 h 282"/>
                <a:gd name="T28" fmla="*/ 217 w 281"/>
                <a:gd name="T29" fmla="*/ 54 h 282"/>
                <a:gd name="T30" fmla="*/ 228 w 281"/>
                <a:gd name="T31" fmla="*/ 54 h 282"/>
                <a:gd name="T32" fmla="*/ 228 w 281"/>
                <a:gd name="T33" fmla="*/ 65 h 282"/>
                <a:gd name="T34" fmla="*/ 78 w 281"/>
                <a:gd name="T35" fmla="*/ 215 h 282"/>
                <a:gd name="T36" fmla="*/ 101 w 281"/>
                <a:gd name="T37" fmla="*/ 238 h 282"/>
                <a:gd name="T38" fmla="*/ 90 w 281"/>
                <a:gd name="T39" fmla="*/ 227 h 282"/>
                <a:gd name="T40" fmla="*/ 229 w 281"/>
                <a:gd name="T41" fmla="*/ 88 h 282"/>
                <a:gd name="T42" fmla="*/ 240 w 281"/>
                <a:gd name="T43" fmla="*/ 88 h 282"/>
                <a:gd name="T44" fmla="*/ 240 w 281"/>
                <a:gd name="T45" fmla="*/ 99 h 282"/>
                <a:gd name="T46" fmla="*/ 101 w 281"/>
                <a:gd name="T47" fmla="*/ 238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1" h="282">
                  <a:moveTo>
                    <a:pt x="256" y="26"/>
                  </a:moveTo>
                  <a:cubicBezTo>
                    <a:pt x="230" y="0"/>
                    <a:pt x="189" y="0"/>
                    <a:pt x="163" y="26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92" y="282"/>
                    <a:pt x="92" y="282"/>
                    <a:pt x="92" y="282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81" y="93"/>
                    <a:pt x="281" y="52"/>
                    <a:pt x="256" y="26"/>
                  </a:cubicBezTo>
                  <a:close/>
                  <a:moveTo>
                    <a:pt x="55" y="192"/>
                  </a:moveTo>
                  <a:cubicBezTo>
                    <a:pt x="44" y="181"/>
                    <a:pt x="44" y="181"/>
                    <a:pt x="44" y="181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6" y="39"/>
                    <a:pt x="191" y="39"/>
                    <a:pt x="194" y="42"/>
                  </a:cubicBezTo>
                  <a:cubicBezTo>
                    <a:pt x="197" y="45"/>
                    <a:pt x="197" y="50"/>
                    <a:pt x="194" y="53"/>
                  </a:cubicBezTo>
                  <a:lnTo>
                    <a:pt x="55" y="192"/>
                  </a:lnTo>
                  <a:close/>
                  <a:moveTo>
                    <a:pt x="78" y="215"/>
                  </a:moveTo>
                  <a:cubicBezTo>
                    <a:pt x="67" y="204"/>
                    <a:pt x="67" y="204"/>
                    <a:pt x="67" y="204"/>
                  </a:cubicBezTo>
                  <a:cubicBezTo>
                    <a:pt x="217" y="54"/>
                    <a:pt x="217" y="54"/>
                    <a:pt x="217" y="54"/>
                  </a:cubicBezTo>
                  <a:cubicBezTo>
                    <a:pt x="220" y="51"/>
                    <a:pt x="225" y="51"/>
                    <a:pt x="228" y="54"/>
                  </a:cubicBezTo>
                  <a:cubicBezTo>
                    <a:pt x="231" y="57"/>
                    <a:pt x="231" y="62"/>
                    <a:pt x="228" y="65"/>
                  </a:cubicBezTo>
                  <a:lnTo>
                    <a:pt x="78" y="215"/>
                  </a:lnTo>
                  <a:close/>
                  <a:moveTo>
                    <a:pt x="101" y="238"/>
                  </a:moveTo>
                  <a:cubicBezTo>
                    <a:pt x="90" y="227"/>
                    <a:pt x="90" y="227"/>
                    <a:pt x="90" y="227"/>
                  </a:cubicBezTo>
                  <a:cubicBezTo>
                    <a:pt x="229" y="88"/>
                    <a:pt x="229" y="88"/>
                    <a:pt x="229" y="88"/>
                  </a:cubicBezTo>
                  <a:cubicBezTo>
                    <a:pt x="232" y="85"/>
                    <a:pt x="237" y="85"/>
                    <a:pt x="240" y="88"/>
                  </a:cubicBezTo>
                  <a:cubicBezTo>
                    <a:pt x="243" y="91"/>
                    <a:pt x="243" y="96"/>
                    <a:pt x="240" y="99"/>
                  </a:cubicBezTo>
                  <a:lnTo>
                    <a:pt x="101" y="238"/>
                  </a:ln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68"/>
            <p:cNvSpPr>
              <a:spLocks/>
            </p:cNvSpPr>
            <p:nvPr/>
          </p:nvSpPr>
          <p:spPr bwMode="auto">
            <a:xfrm>
              <a:off x="5375275" y="3662363"/>
              <a:ext cx="554038" cy="558800"/>
            </a:xfrm>
            <a:custGeom>
              <a:avLst/>
              <a:gdLst>
                <a:gd name="T0" fmla="*/ 227 w 349"/>
                <a:gd name="T1" fmla="*/ 209 h 352"/>
                <a:gd name="T2" fmla="*/ 210 w 349"/>
                <a:gd name="T3" fmla="*/ 193 h 352"/>
                <a:gd name="T4" fmla="*/ 349 w 349"/>
                <a:gd name="T5" fmla="*/ 54 h 352"/>
                <a:gd name="T6" fmla="*/ 295 w 349"/>
                <a:gd name="T7" fmla="*/ 0 h 352"/>
                <a:gd name="T8" fmla="*/ 156 w 349"/>
                <a:gd name="T9" fmla="*/ 139 h 352"/>
                <a:gd name="T10" fmla="*/ 142 w 349"/>
                <a:gd name="T11" fmla="*/ 125 h 352"/>
                <a:gd name="T12" fmla="*/ 110 w 349"/>
                <a:gd name="T13" fmla="*/ 141 h 352"/>
                <a:gd name="T14" fmla="*/ 0 w 349"/>
                <a:gd name="T15" fmla="*/ 317 h 352"/>
                <a:gd name="T16" fmla="*/ 32 w 349"/>
                <a:gd name="T17" fmla="*/ 352 h 352"/>
                <a:gd name="T18" fmla="*/ 207 w 349"/>
                <a:gd name="T19" fmla="*/ 242 h 352"/>
                <a:gd name="T20" fmla="*/ 227 w 349"/>
                <a:gd name="T21" fmla="*/ 20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9" h="352">
                  <a:moveTo>
                    <a:pt x="227" y="209"/>
                  </a:moveTo>
                  <a:lnTo>
                    <a:pt x="210" y="193"/>
                  </a:lnTo>
                  <a:lnTo>
                    <a:pt x="349" y="54"/>
                  </a:lnTo>
                  <a:lnTo>
                    <a:pt x="295" y="0"/>
                  </a:lnTo>
                  <a:lnTo>
                    <a:pt x="156" y="139"/>
                  </a:lnTo>
                  <a:lnTo>
                    <a:pt x="142" y="125"/>
                  </a:lnTo>
                  <a:lnTo>
                    <a:pt x="110" y="141"/>
                  </a:lnTo>
                  <a:lnTo>
                    <a:pt x="0" y="317"/>
                  </a:lnTo>
                  <a:lnTo>
                    <a:pt x="32" y="352"/>
                  </a:lnTo>
                  <a:lnTo>
                    <a:pt x="207" y="242"/>
                  </a:lnTo>
                  <a:lnTo>
                    <a:pt x="227" y="209"/>
                  </a:ln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69"/>
            <p:cNvSpPr>
              <a:spLocks/>
            </p:cNvSpPr>
            <p:nvPr/>
          </p:nvSpPr>
          <p:spPr bwMode="auto">
            <a:xfrm>
              <a:off x="5278438" y="2986088"/>
              <a:ext cx="590550" cy="590550"/>
            </a:xfrm>
            <a:custGeom>
              <a:avLst/>
              <a:gdLst>
                <a:gd name="T0" fmla="*/ 104 w 207"/>
                <a:gd name="T1" fmla="*/ 0 h 207"/>
                <a:gd name="T2" fmla="*/ 78 w 207"/>
                <a:gd name="T3" fmla="*/ 3 h 207"/>
                <a:gd name="T4" fmla="*/ 81 w 207"/>
                <a:gd name="T5" fmla="*/ 5 h 207"/>
                <a:gd name="T6" fmla="*/ 118 w 207"/>
                <a:gd name="T7" fmla="*/ 43 h 207"/>
                <a:gd name="T8" fmla="*/ 118 w 207"/>
                <a:gd name="T9" fmla="*/ 112 h 207"/>
                <a:gd name="T10" fmla="*/ 49 w 207"/>
                <a:gd name="T11" fmla="*/ 112 h 207"/>
                <a:gd name="T12" fmla="*/ 12 w 207"/>
                <a:gd name="T13" fmla="*/ 74 h 207"/>
                <a:gd name="T14" fmla="*/ 7 w 207"/>
                <a:gd name="T15" fmla="*/ 68 h 207"/>
                <a:gd name="T16" fmla="*/ 0 w 207"/>
                <a:gd name="T17" fmla="*/ 103 h 207"/>
                <a:gd name="T18" fmla="*/ 104 w 207"/>
                <a:gd name="T19" fmla="*/ 207 h 207"/>
                <a:gd name="T20" fmla="*/ 207 w 207"/>
                <a:gd name="T21" fmla="*/ 103 h 207"/>
                <a:gd name="T22" fmla="*/ 104 w 207"/>
                <a:gd name="T23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7" h="207">
                  <a:moveTo>
                    <a:pt x="104" y="0"/>
                  </a:moveTo>
                  <a:cubicBezTo>
                    <a:pt x="95" y="0"/>
                    <a:pt x="86" y="1"/>
                    <a:pt x="78" y="3"/>
                  </a:cubicBezTo>
                  <a:cubicBezTo>
                    <a:pt x="79" y="4"/>
                    <a:pt x="80" y="5"/>
                    <a:pt x="81" y="5"/>
                  </a:cubicBezTo>
                  <a:cubicBezTo>
                    <a:pt x="118" y="43"/>
                    <a:pt x="118" y="43"/>
                    <a:pt x="118" y="43"/>
                  </a:cubicBezTo>
                  <a:cubicBezTo>
                    <a:pt x="137" y="62"/>
                    <a:pt x="137" y="93"/>
                    <a:pt x="118" y="112"/>
                  </a:cubicBezTo>
                  <a:cubicBezTo>
                    <a:pt x="99" y="131"/>
                    <a:pt x="68" y="131"/>
                    <a:pt x="49" y="11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0" y="72"/>
                    <a:pt x="8" y="70"/>
                    <a:pt x="7" y="68"/>
                  </a:cubicBezTo>
                  <a:cubicBezTo>
                    <a:pt x="3" y="79"/>
                    <a:pt x="0" y="91"/>
                    <a:pt x="0" y="103"/>
                  </a:cubicBezTo>
                  <a:cubicBezTo>
                    <a:pt x="0" y="161"/>
                    <a:pt x="47" y="207"/>
                    <a:pt x="104" y="207"/>
                  </a:cubicBezTo>
                  <a:cubicBezTo>
                    <a:pt x="161" y="207"/>
                    <a:pt x="207" y="161"/>
                    <a:pt x="207" y="103"/>
                  </a:cubicBezTo>
                  <a:cubicBezTo>
                    <a:pt x="207" y="46"/>
                    <a:pt x="161" y="0"/>
                    <a:pt x="104" y="0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70"/>
            <p:cNvSpPr>
              <a:spLocks noEditPoints="1"/>
            </p:cNvSpPr>
            <p:nvPr/>
          </p:nvSpPr>
          <p:spPr bwMode="auto">
            <a:xfrm>
              <a:off x="6008688" y="3686176"/>
              <a:ext cx="531813" cy="531813"/>
            </a:xfrm>
            <a:custGeom>
              <a:avLst/>
              <a:gdLst>
                <a:gd name="T0" fmla="*/ 164 w 186"/>
                <a:gd name="T1" fmla="*/ 164 h 186"/>
                <a:gd name="T2" fmla="*/ 164 w 186"/>
                <a:gd name="T3" fmla="*/ 83 h 186"/>
                <a:gd name="T4" fmla="*/ 81 w 186"/>
                <a:gd name="T5" fmla="*/ 0 h 186"/>
                <a:gd name="T6" fmla="*/ 0 w 186"/>
                <a:gd name="T7" fmla="*/ 81 h 186"/>
                <a:gd name="T8" fmla="*/ 82 w 186"/>
                <a:gd name="T9" fmla="*/ 164 h 186"/>
                <a:gd name="T10" fmla="*/ 164 w 186"/>
                <a:gd name="T11" fmla="*/ 164 h 186"/>
                <a:gd name="T12" fmla="*/ 109 w 186"/>
                <a:gd name="T13" fmla="*/ 109 h 186"/>
                <a:gd name="T14" fmla="*/ 142 w 186"/>
                <a:gd name="T15" fmla="*/ 109 h 186"/>
                <a:gd name="T16" fmla="*/ 142 w 186"/>
                <a:gd name="T17" fmla="*/ 143 h 186"/>
                <a:gd name="T18" fmla="*/ 109 w 186"/>
                <a:gd name="T19" fmla="*/ 143 h 186"/>
                <a:gd name="T20" fmla="*/ 109 w 186"/>
                <a:gd name="T21" fmla="*/ 10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186">
                  <a:moveTo>
                    <a:pt x="164" y="164"/>
                  </a:moveTo>
                  <a:cubicBezTo>
                    <a:pt x="186" y="142"/>
                    <a:pt x="186" y="105"/>
                    <a:pt x="164" y="83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82" y="164"/>
                    <a:pt x="82" y="164"/>
                    <a:pt x="82" y="164"/>
                  </a:cubicBezTo>
                  <a:cubicBezTo>
                    <a:pt x="105" y="186"/>
                    <a:pt x="141" y="186"/>
                    <a:pt x="164" y="164"/>
                  </a:cubicBezTo>
                  <a:close/>
                  <a:moveTo>
                    <a:pt x="109" y="109"/>
                  </a:moveTo>
                  <a:cubicBezTo>
                    <a:pt x="118" y="100"/>
                    <a:pt x="133" y="100"/>
                    <a:pt x="142" y="109"/>
                  </a:cubicBezTo>
                  <a:cubicBezTo>
                    <a:pt x="152" y="118"/>
                    <a:pt x="152" y="133"/>
                    <a:pt x="142" y="143"/>
                  </a:cubicBezTo>
                  <a:cubicBezTo>
                    <a:pt x="133" y="152"/>
                    <a:pt x="118" y="152"/>
                    <a:pt x="109" y="143"/>
                  </a:cubicBezTo>
                  <a:cubicBezTo>
                    <a:pt x="99" y="133"/>
                    <a:pt x="99" y="118"/>
                    <a:pt x="109" y="109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9911549" y="1797977"/>
            <a:ext cx="500574" cy="574925"/>
            <a:chOff x="7920038" y="2982913"/>
            <a:chExt cx="1079500" cy="1239838"/>
          </a:xfrm>
        </p:grpSpPr>
        <p:sp>
          <p:nvSpPr>
            <p:cNvPr id="122" name="Freeform 71"/>
            <p:cNvSpPr>
              <a:spLocks noEditPoints="1"/>
            </p:cNvSpPr>
            <p:nvPr/>
          </p:nvSpPr>
          <p:spPr bwMode="auto">
            <a:xfrm>
              <a:off x="7920038" y="3219451"/>
              <a:ext cx="1079500" cy="1003300"/>
            </a:xfrm>
            <a:custGeom>
              <a:avLst/>
              <a:gdLst>
                <a:gd name="T0" fmla="*/ 359 w 378"/>
                <a:gd name="T1" fmla="*/ 0 h 351"/>
                <a:gd name="T2" fmla="*/ 19 w 378"/>
                <a:gd name="T3" fmla="*/ 0 h 351"/>
                <a:gd name="T4" fmla="*/ 0 w 378"/>
                <a:gd name="T5" fmla="*/ 19 h 351"/>
                <a:gd name="T6" fmla="*/ 19 w 378"/>
                <a:gd name="T7" fmla="*/ 38 h 351"/>
                <a:gd name="T8" fmla="*/ 24 w 378"/>
                <a:gd name="T9" fmla="*/ 38 h 351"/>
                <a:gd name="T10" fmla="*/ 69 w 378"/>
                <a:gd name="T11" fmla="*/ 315 h 351"/>
                <a:gd name="T12" fmla="*/ 54 w 378"/>
                <a:gd name="T13" fmla="*/ 333 h 351"/>
                <a:gd name="T14" fmla="*/ 72 w 378"/>
                <a:gd name="T15" fmla="*/ 351 h 351"/>
                <a:gd name="T16" fmla="*/ 306 w 378"/>
                <a:gd name="T17" fmla="*/ 351 h 351"/>
                <a:gd name="T18" fmla="*/ 324 w 378"/>
                <a:gd name="T19" fmla="*/ 333 h 351"/>
                <a:gd name="T20" fmla="*/ 309 w 378"/>
                <a:gd name="T21" fmla="*/ 315 h 351"/>
                <a:gd name="T22" fmla="*/ 354 w 378"/>
                <a:gd name="T23" fmla="*/ 38 h 351"/>
                <a:gd name="T24" fmla="*/ 359 w 378"/>
                <a:gd name="T25" fmla="*/ 38 h 351"/>
                <a:gd name="T26" fmla="*/ 378 w 378"/>
                <a:gd name="T27" fmla="*/ 19 h 351"/>
                <a:gd name="T28" fmla="*/ 359 w 378"/>
                <a:gd name="T29" fmla="*/ 0 h 351"/>
                <a:gd name="T30" fmla="*/ 132 w 378"/>
                <a:gd name="T31" fmla="*/ 287 h 351"/>
                <a:gd name="T32" fmla="*/ 126 w 378"/>
                <a:gd name="T33" fmla="*/ 283 h 351"/>
                <a:gd name="T34" fmla="*/ 101 w 378"/>
                <a:gd name="T35" fmla="*/ 69 h 351"/>
                <a:gd name="T36" fmla="*/ 104 w 378"/>
                <a:gd name="T37" fmla="*/ 64 h 351"/>
                <a:gd name="T38" fmla="*/ 113 w 378"/>
                <a:gd name="T39" fmla="*/ 64 h 351"/>
                <a:gd name="T40" fmla="*/ 118 w 378"/>
                <a:gd name="T41" fmla="*/ 68 h 351"/>
                <a:gd name="T42" fmla="*/ 135 w 378"/>
                <a:gd name="T43" fmla="*/ 283 h 351"/>
                <a:gd name="T44" fmla="*/ 132 w 378"/>
                <a:gd name="T45" fmla="*/ 287 h 351"/>
                <a:gd name="T46" fmla="*/ 193 w 378"/>
                <a:gd name="T47" fmla="*/ 283 h 351"/>
                <a:gd name="T48" fmla="*/ 189 w 378"/>
                <a:gd name="T49" fmla="*/ 287 h 351"/>
                <a:gd name="T50" fmla="*/ 185 w 378"/>
                <a:gd name="T51" fmla="*/ 283 h 351"/>
                <a:gd name="T52" fmla="*/ 179 w 378"/>
                <a:gd name="T53" fmla="*/ 68 h 351"/>
                <a:gd name="T54" fmla="*/ 185 w 378"/>
                <a:gd name="T55" fmla="*/ 63 h 351"/>
                <a:gd name="T56" fmla="*/ 193 w 378"/>
                <a:gd name="T57" fmla="*/ 63 h 351"/>
                <a:gd name="T58" fmla="*/ 200 w 378"/>
                <a:gd name="T59" fmla="*/ 68 h 351"/>
                <a:gd name="T60" fmla="*/ 193 w 378"/>
                <a:gd name="T61" fmla="*/ 283 h 351"/>
                <a:gd name="T62" fmla="*/ 277 w 378"/>
                <a:gd name="T63" fmla="*/ 68 h 351"/>
                <a:gd name="T64" fmla="*/ 252 w 378"/>
                <a:gd name="T65" fmla="*/ 283 h 351"/>
                <a:gd name="T66" fmla="*/ 248 w 378"/>
                <a:gd name="T67" fmla="*/ 287 h 351"/>
                <a:gd name="T68" fmla="*/ 244 w 378"/>
                <a:gd name="T69" fmla="*/ 282 h 351"/>
                <a:gd name="T70" fmla="*/ 261 w 378"/>
                <a:gd name="T71" fmla="*/ 68 h 351"/>
                <a:gd name="T72" fmla="*/ 266 w 378"/>
                <a:gd name="T73" fmla="*/ 63 h 351"/>
                <a:gd name="T74" fmla="*/ 274 w 378"/>
                <a:gd name="T75" fmla="*/ 63 h 351"/>
                <a:gd name="T76" fmla="*/ 277 w 378"/>
                <a:gd name="T77" fmla="*/ 68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8" h="351">
                  <a:moveTo>
                    <a:pt x="35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8"/>
                    <a:pt x="19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69" y="315"/>
                    <a:pt x="69" y="315"/>
                    <a:pt x="69" y="315"/>
                  </a:cubicBezTo>
                  <a:cubicBezTo>
                    <a:pt x="61" y="316"/>
                    <a:pt x="54" y="324"/>
                    <a:pt x="54" y="333"/>
                  </a:cubicBezTo>
                  <a:cubicBezTo>
                    <a:pt x="54" y="343"/>
                    <a:pt x="62" y="351"/>
                    <a:pt x="72" y="351"/>
                  </a:cubicBezTo>
                  <a:cubicBezTo>
                    <a:pt x="306" y="351"/>
                    <a:pt x="306" y="351"/>
                    <a:pt x="306" y="351"/>
                  </a:cubicBezTo>
                  <a:cubicBezTo>
                    <a:pt x="316" y="351"/>
                    <a:pt x="324" y="343"/>
                    <a:pt x="324" y="333"/>
                  </a:cubicBezTo>
                  <a:cubicBezTo>
                    <a:pt x="324" y="324"/>
                    <a:pt x="317" y="316"/>
                    <a:pt x="309" y="315"/>
                  </a:cubicBezTo>
                  <a:cubicBezTo>
                    <a:pt x="354" y="38"/>
                    <a:pt x="354" y="38"/>
                    <a:pt x="354" y="38"/>
                  </a:cubicBezTo>
                  <a:cubicBezTo>
                    <a:pt x="359" y="38"/>
                    <a:pt x="359" y="38"/>
                    <a:pt x="359" y="38"/>
                  </a:cubicBezTo>
                  <a:cubicBezTo>
                    <a:pt x="369" y="38"/>
                    <a:pt x="378" y="29"/>
                    <a:pt x="378" y="19"/>
                  </a:cubicBezTo>
                  <a:cubicBezTo>
                    <a:pt x="378" y="8"/>
                    <a:pt x="369" y="0"/>
                    <a:pt x="359" y="0"/>
                  </a:cubicBezTo>
                  <a:close/>
                  <a:moveTo>
                    <a:pt x="132" y="287"/>
                  </a:moveTo>
                  <a:cubicBezTo>
                    <a:pt x="130" y="287"/>
                    <a:pt x="127" y="286"/>
                    <a:pt x="126" y="283"/>
                  </a:cubicBezTo>
                  <a:cubicBezTo>
                    <a:pt x="101" y="69"/>
                    <a:pt x="101" y="69"/>
                    <a:pt x="101" y="69"/>
                  </a:cubicBezTo>
                  <a:cubicBezTo>
                    <a:pt x="100" y="66"/>
                    <a:pt x="102" y="64"/>
                    <a:pt x="104" y="64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5" y="63"/>
                    <a:pt x="117" y="65"/>
                    <a:pt x="118" y="68"/>
                  </a:cubicBezTo>
                  <a:cubicBezTo>
                    <a:pt x="135" y="283"/>
                    <a:pt x="135" y="283"/>
                    <a:pt x="135" y="283"/>
                  </a:cubicBezTo>
                  <a:cubicBezTo>
                    <a:pt x="135" y="285"/>
                    <a:pt x="133" y="287"/>
                    <a:pt x="132" y="287"/>
                  </a:cubicBezTo>
                  <a:close/>
                  <a:moveTo>
                    <a:pt x="193" y="283"/>
                  </a:moveTo>
                  <a:cubicBezTo>
                    <a:pt x="193" y="285"/>
                    <a:pt x="191" y="287"/>
                    <a:pt x="189" y="287"/>
                  </a:cubicBezTo>
                  <a:cubicBezTo>
                    <a:pt x="187" y="287"/>
                    <a:pt x="185" y="285"/>
                    <a:pt x="185" y="283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5"/>
                    <a:pt x="181" y="63"/>
                    <a:pt x="185" y="63"/>
                  </a:cubicBezTo>
                  <a:cubicBezTo>
                    <a:pt x="193" y="63"/>
                    <a:pt x="193" y="63"/>
                    <a:pt x="193" y="63"/>
                  </a:cubicBezTo>
                  <a:cubicBezTo>
                    <a:pt x="197" y="63"/>
                    <a:pt x="200" y="65"/>
                    <a:pt x="200" y="68"/>
                  </a:cubicBezTo>
                  <a:lnTo>
                    <a:pt x="193" y="283"/>
                  </a:lnTo>
                  <a:close/>
                  <a:moveTo>
                    <a:pt x="277" y="68"/>
                  </a:moveTo>
                  <a:cubicBezTo>
                    <a:pt x="252" y="283"/>
                    <a:pt x="252" y="283"/>
                    <a:pt x="252" y="283"/>
                  </a:cubicBezTo>
                  <a:cubicBezTo>
                    <a:pt x="251" y="285"/>
                    <a:pt x="250" y="287"/>
                    <a:pt x="248" y="287"/>
                  </a:cubicBezTo>
                  <a:cubicBezTo>
                    <a:pt x="247" y="287"/>
                    <a:pt x="243" y="285"/>
                    <a:pt x="244" y="282"/>
                  </a:cubicBezTo>
                  <a:cubicBezTo>
                    <a:pt x="261" y="68"/>
                    <a:pt x="261" y="68"/>
                    <a:pt x="261" y="68"/>
                  </a:cubicBezTo>
                  <a:cubicBezTo>
                    <a:pt x="261" y="65"/>
                    <a:pt x="263" y="63"/>
                    <a:pt x="266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6" y="64"/>
                    <a:pt x="278" y="66"/>
                    <a:pt x="277" y="68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72"/>
            <p:cNvSpPr>
              <a:spLocks/>
            </p:cNvSpPr>
            <p:nvPr/>
          </p:nvSpPr>
          <p:spPr bwMode="auto">
            <a:xfrm>
              <a:off x="7951788" y="3051176"/>
              <a:ext cx="1016000" cy="134938"/>
            </a:xfrm>
            <a:custGeom>
              <a:avLst/>
              <a:gdLst>
                <a:gd name="T0" fmla="*/ 356 w 356"/>
                <a:gd name="T1" fmla="*/ 47 h 47"/>
                <a:gd name="T2" fmla="*/ 307 w 356"/>
                <a:gd name="T3" fmla="*/ 0 h 47"/>
                <a:gd name="T4" fmla="*/ 49 w 356"/>
                <a:gd name="T5" fmla="*/ 0 h 47"/>
                <a:gd name="T6" fmla="*/ 0 w 356"/>
                <a:gd name="T7" fmla="*/ 47 h 47"/>
                <a:gd name="T8" fmla="*/ 356 w 35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6" h="47">
                  <a:moveTo>
                    <a:pt x="356" y="47"/>
                  </a:moveTo>
                  <a:cubicBezTo>
                    <a:pt x="353" y="21"/>
                    <a:pt x="332" y="0"/>
                    <a:pt x="307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4" y="0"/>
                    <a:pt x="3" y="21"/>
                    <a:pt x="0" y="47"/>
                  </a:cubicBezTo>
                  <a:lnTo>
                    <a:pt x="356" y="47"/>
                  </a:ln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73"/>
            <p:cNvSpPr>
              <a:spLocks/>
            </p:cNvSpPr>
            <p:nvPr/>
          </p:nvSpPr>
          <p:spPr bwMode="auto">
            <a:xfrm>
              <a:off x="8359775" y="2982913"/>
              <a:ext cx="200025" cy="50800"/>
            </a:xfrm>
            <a:custGeom>
              <a:avLst/>
              <a:gdLst>
                <a:gd name="T0" fmla="*/ 70 w 70"/>
                <a:gd name="T1" fmla="*/ 18 h 18"/>
                <a:gd name="T2" fmla="*/ 70 w 70"/>
                <a:gd name="T3" fmla="*/ 16 h 18"/>
                <a:gd name="T4" fmla="*/ 58 w 70"/>
                <a:gd name="T5" fmla="*/ 0 h 18"/>
                <a:gd name="T6" fmla="*/ 12 w 70"/>
                <a:gd name="T7" fmla="*/ 0 h 18"/>
                <a:gd name="T8" fmla="*/ 0 w 70"/>
                <a:gd name="T9" fmla="*/ 16 h 18"/>
                <a:gd name="T10" fmla="*/ 0 w 70"/>
                <a:gd name="T11" fmla="*/ 18 h 18"/>
                <a:gd name="T12" fmla="*/ 70 w 70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18">
                  <a:moveTo>
                    <a:pt x="70" y="18"/>
                  </a:moveTo>
                  <a:cubicBezTo>
                    <a:pt x="70" y="17"/>
                    <a:pt x="70" y="17"/>
                    <a:pt x="70" y="16"/>
                  </a:cubicBezTo>
                  <a:cubicBezTo>
                    <a:pt x="70" y="7"/>
                    <a:pt x="65" y="0"/>
                    <a:pt x="5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7"/>
                    <a:pt x="0" y="16"/>
                  </a:cubicBezTo>
                  <a:cubicBezTo>
                    <a:pt x="0" y="17"/>
                    <a:pt x="0" y="17"/>
                    <a:pt x="0" y="18"/>
                  </a:cubicBezTo>
                  <a:lnTo>
                    <a:pt x="70" y="18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8" name="组合 117"/>
          <p:cNvGrpSpPr/>
          <p:nvPr/>
        </p:nvGrpSpPr>
        <p:grpSpPr>
          <a:xfrm>
            <a:off x="11079802" y="1773685"/>
            <a:ext cx="499102" cy="620565"/>
            <a:chOff x="10439400" y="2930526"/>
            <a:chExt cx="1076325" cy="1338262"/>
          </a:xfrm>
        </p:grpSpPr>
        <p:sp>
          <p:nvSpPr>
            <p:cNvPr id="119" name="Freeform 74"/>
            <p:cNvSpPr>
              <a:spLocks/>
            </p:cNvSpPr>
            <p:nvPr/>
          </p:nvSpPr>
          <p:spPr bwMode="auto">
            <a:xfrm>
              <a:off x="10458450" y="2930526"/>
              <a:ext cx="1003300" cy="314325"/>
            </a:xfrm>
            <a:custGeom>
              <a:avLst/>
              <a:gdLst>
                <a:gd name="T0" fmla="*/ 351 w 351"/>
                <a:gd name="T1" fmla="*/ 41 h 110"/>
                <a:gd name="T2" fmla="*/ 294 w 351"/>
                <a:gd name="T3" fmla="*/ 5 h 110"/>
                <a:gd name="T4" fmla="*/ 41 w 351"/>
                <a:gd name="T5" fmla="*/ 55 h 110"/>
                <a:gd name="T6" fmla="*/ 2 w 351"/>
                <a:gd name="T7" fmla="*/ 110 h 110"/>
                <a:gd name="T8" fmla="*/ 351 w 351"/>
                <a:gd name="T9" fmla="*/ 4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1" h="110">
                  <a:moveTo>
                    <a:pt x="351" y="41"/>
                  </a:moveTo>
                  <a:cubicBezTo>
                    <a:pt x="343" y="16"/>
                    <a:pt x="319" y="0"/>
                    <a:pt x="294" y="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16" y="59"/>
                    <a:pt x="0" y="83"/>
                    <a:pt x="2" y="110"/>
                  </a:cubicBezTo>
                  <a:lnTo>
                    <a:pt x="351" y="41"/>
                  </a:ln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75"/>
            <p:cNvSpPr>
              <a:spLocks/>
            </p:cNvSpPr>
            <p:nvPr/>
          </p:nvSpPr>
          <p:spPr bwMode="auto">
            <a:xfrm>
              <a:off x="10829925" y="2930526"/>
              <a:ext cx="203200" cy="85725"/>
            </a:xfrm>
            <a:custGeom>
              <a:avLst/>
              <a:gdLst>
                <a:gd name="T0" fmla="*/ 71 w 71"/>
                <a:gd name="T1" fmla="*/ 16 h 30"/>
                <a:gd name="T2" fmla="*/ 71 w 71"/>
                <a:gd name="T3" fmla="*/ 15 h 30"/>
                <a:gd name="T4" fmla="*/ 55 w 71"/>
                <a:gd name="T5" fmla="*/ 1 h 30"/>
                <a:gd name="T6" fmla="*/ 11 w 71"/>
                <a:gd name="T7" fmla="*/ 10 h 30"/>
                <a:gd name="T8" fmla="*/ 1 w 71"/>
                <a:gd name="T9" fmla="*/ 29 h 30"/>
                <a:gd name="T10" fmla="*/ 2 w 71"/>
                <a:gd name="T11" fmla="*/ 30 h 30"/>
                <a:gd name="T12" fmla="*/ 71 w 71"/>
                <a:gd name="T1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30">
                  <a:moveTo>
                    <a:pt x="71" y="16"/>
                  </a:moveTo>
                  <a:cubicBezTo>
                    <a:pt x="71" y="16"/>
                    <a:pt x="71" y="16"/>
                    <a:pt x="71" y="15"/>
                  </a:cubicBezTo>
                  <a:cubicBezTo>
                    <a:pt x="69" y="6"/>
                    <a:pt x="62" y="0"/>
                    <a:pt x="55" y="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4" y="11"/>
                    <a:pt x="0" y="20"/>
                    <a:pt x="1" y="29"/>
                  </a:cubicBezTo>
                  <a:cubicBezTo>
                    <a:pt x="2" y="29"/>
                    <a:pt x="2" y="30"/>
                    <a:pt x="2" y="30"/>
                  </a:cubicBezTo>
                  <a:lnTo>
                    <a:pt x="71" y="16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76"/>
            <p:cNvSpPr>
              <a:spLocks noEditPoints="1"/>
            </p:cNvSpPr>
            <p:nvPr/>
          </p:nvSpPr>
          <p:spPr bwMode="auto">
            <a:xfrm>
              <a:off x="10439400" y="3268663"/>
              <a:ext cx="1076325" cy="1000125"/>
            </a:xfrm>
            <a:custGeom>
              <a:avLst/>
              <a:gdLst>
                <a:gd name="T0" fmla="*/ 0 w 377"/>
                <a:gd name="T1" fmla="*/ 19 h 350"/>
                <a:gd name="T2" fmla="*/ 69 w 377"/>
                <a:gd name="T3" fmla="*/ 315 h 350"/>
                <a:gd name="T4" fmla="*/ 305 w 377"/>
                <a:gd name="T5" fmla="*/ 350 h 350"/>
                <a:gd name="T6" fmla="*/ 353 w 377"/>
                <a:gd name="T7" fmla="*/ 38 h 350"/>
                <a:gd name="T8" fmla="*/ 358 w 377"/>
                <a:gd name="T9" fmla="*/ 0 h 350"/>
                <a:gd name="T10" fmla="*/ 154 w 377"/>
                <a:gd name="T11" fmla="*/ 77 h 350"/>
                <a:gd name="T12" fmla="*/ 164 w 377"/>
                <a:gd name="T13" fmla="*/ 76 h 350"/>
                <a:gd name="T14" fmla="*/ 205 w 377"/>
                <a:gd name="T15" fmla="*/ 78 h 350"/>
                <a:gd name="T16" fmla="*/ 160 w 377"/>
                <a:gd name="T17" fmla="*/ 134 h 350"/>
                <a:gd name="T18" fmla="*/ 150 w 377"/>
                <a:gd name="T19" fmla="*/ 144 h 350"/>
                <a:gd name="T20" fmla="*/ 120 w 377"/>
                <a:gd name="T21" fmla="*/ 116 h 350"/>
                <a:gd name="T22" fmla="*/ 117 w 377"/>
                <a:gd name="T23" fmla="*/ 153 h 350"/>
                <a:gd name="T24" fmla="*/ 150 w 377"/>
                <a:gd name="T25" fmla="*/ 178 h 350"/>
                <a:gd name="T26" fmla="*/ 158 w 377"/>
                <a:gd name="T27" fmla="*/ 191 h 350"/>
                <a:gd name="T28" fmla="*/ 148 w 377"/>
                <a:gd name="T29" fmla="*/ 191 h 350"/>
                <a:gd name="T30" fmla="*/ 134 w 377"/>
                <a:gd name="T31" fmla="*/ 205 h 350"/>
                <a:gd name="T32" fmla="*/ 93 w 377"/>
                <a:gd name="T33" fmla="*/ 198 h 350"/>
                <a:gd name="T34" fmla="*/ 97 w 377"/>
                <a:gd name="T35" fmla="*/ 164 h 350"/>
                <a:gd name="T36" fmla="*/ 175 w 377"/>
                <a:gd name="T37" fmla="*/ 250 h 350"/>
                <a:gd name="T38" fmla="*/ 116 w 377"/>
                <a:gd name="T39" fmla="*/ 250 h 350"/>
                <a:gd name="T40" fmla="*/ 91 w 377"/>
                <a:gd name="T41" fmla="*/ 207 h 350"/>
                <a:gd name="T42" fmla="*/ 93 w 377"/>
                <a:gd name="T43" fmla="*/ 209 h 350"/>
                <a:gd name="T44" fmla="*/ 171 w 377"/>
                <a:gd name="T45" fmla="*/ 217 h 350"/>
                <a:gd name="T46" fmla="*/ 198 w 377"/>
                <a:gd name="T47" fmla="*/ 143 h 350"/>
                <a:gd name="T48" fmla="*/ 181 w 377"/>
                <a:gd name="T49" fmla="*/ 139 h 350"/>
                <a:gd name="T50" fmla="*/ 189 w 377"/>
                <a:gd name="T51" fmla="*/ 134 h 350"/>
                <a:gd name="T52" fmla="*/ 188 w 377"/>
                <a:gd name="T53" fmla="*/ 122 h 350"/>
                <a:gd name="T54" fmla="*/ 187 w 377"/>
                <a:gd name="T55" fmla="*/ 112 h 350"/>
                <a:gd name="T56" fmla="*/ 226 w 377"/>
                <a:gd name="T57" fmla="*/ 97 h 350"/>
                <a:gd name="T58" fmla="*/ 245 w 377"/>
                <a:gd name="T59" fmla="*/ 101 h 350"/>
                <a:gd name="T60" fmla="*/ 236 w 377"/>
                <a:gd name="T61" fmla="*/ 127 h 350"/>
                <a:gd name="T62" fmla="*/ 198 w 377"/>
                <a:gd name="T63" fmla="*/ 143 h 350"/>
                <a:gd name="T64" fmla="*/ 240 w 377"/>
                <a:gd name="T65" fmla="*/ 247 h 350"/>
                <a:gd name="T66" fmla="*/ 229 w 377"/>
                <a:gd name="T67" fmla="*/ 263 h 350"/>
                <a:gd name="T68" fmla="*/ 208 w 377"/>
                <a:gd name="T69" fmla="*/ 244 h 350"/>
                <a:gd name="T70" fmla="*/ 209 w 377"/>
                <a:gd name="T71" fmla="*/ 203 h 350"/>
                <a:gd name="T72" fmla="*/ 216 w 377"/>
                <a:gd name="T73" fmla="*/ 189 h 350"/>
                <a:gd name="T74" fmla="*/ 221 w 377"/>
                <a:gd name="T75" fmla="*/ 197 h 350"/>
                <a:gd name="T76" fmla="*/ 228 w 377"/>
                <a:gd name="T77" fmla="*/ 203 h 350"/>
                <a:gd name="T78" fmla="*/ 237 w 377"/>
                <a:gd name="T79" fmla="*/ 202 h 350"/>
                <a:gd name="T80" fmla="*/ 255 w 377"/>
                <a:gd name="T81" fmla="*/ 239 h 350"/>
                <a:gd name="T82" fmla="*/ 284 w 377"/>
                <a:gd name="T83" fmla="*/ 197 h 350"/>
                <a:gd name="T84" fmla="*/ 267 w 377"/>
                <a:gd name="T85" fmla="*/ 232 h 350"/>
                <a:gd name="T86" fmla="*/ 233 w 377"/>
                <a:gd name="T87" fmla="*/ 169 h 350"/>
                <a:gd name="T88" fmla="*/ 253 w 377"/>
                <a:gd name="T89" fmla="*/ 140 h 350"/>
                <a:gd name="T90" fmla="*/ 287 w 377"/>
                <a:gd name="T91" fmla="*/ 19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7" h="350">
                  <a:moveTo>
                    <a:pt x="358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30"/>
                    <a:pt x="9" y="38"/>
                    <a:pt x="19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69" y="315"/>
                    <a:pt x="69" y="315"/>
                    <a:pt x="69" y="315"/>
                  </a:cubicBezTo>
                  <a:cubicBezTo>
                    <a:pt x="61" y="316"/>
                    <a:pt x="54" y="323"/>
                    <a:pt x="54" y="332"/>
                  </a:cubicBezTo>
                  <a:cubicBezTo>
                    <a:pt x="54" y="342"/>
                    <a:pt x="62" y="350"/>
                    <a:pt x="72" y="350"/>
                  </a:cubicBezTo>
                  <a:cubicBezTo>
                    <a:pt x="305" y="350"/>
                    <a:pt x="305" y="350"/>
                    <a:pt x="305" y="350"/>
                  </a:cubicBezTo>
                  <a:cubicBezTo>
                    <a:pt x="315" y="350"/>
                    <a:pt x="323" y="342"/>
                    <a:pt x="323" y="332"/>
                  </a:cubicBezTo>
                  <a:cubicBezTo>
                    <a:pt x="323" y="323"/>
                    <a:pt x="316" y="316"/>
                    <a:pt x="308" y="315"/>
                  </a:cubicBezTo>
                  <a:cubicBezTo>
                    <a:pt x="353" y="38"/>
                    <a:pt x="353" y="38"/>
                    <a:pt x="353" y="38"/>
                  </a:cubicBezTo>
                  <a:cubicBezTo>
                    <a:pt x="358" y="38"/>
                    <a:pt x="358" y="38"/>
                    <a:pt x="358" y="38"/>
                  </a:cubicBezTo>
                  <a:cubicBezTo>
                    <a:pt x="368" y="38"/>
                    <a:pt x="377" y="30"/>
                    <a:pt x="377" y="19"/>
                  </a:cubicBezTo>
                  <a:cubicBezTo>
                    <a:pt x="377" y="9"/>
                    <a:pt x="368" y="0"/>
                    <a:pt x="358" y="0"/>
                  </a:cubicBezTo>
                  <a:close/>
                  <a:moveTo>
                    <a:pt x="120" y="116"/>
                  </a:moveTo>
                  <a:cubicBezTo>
                    <a:pt x="141" y="87"/>
                    <a:pt x="141" y="87"/>
                    <a:pt x="141" y="87"/>
                  </a:cubicBezTo>
                  <a:cubicBezTo>
                    <a:pt x="147" y="77"/>
                    <a:pt x="154" y="77"/>
                    <a:pt x="154" y="77"/>
                  </a:cubicBezTo>
                  <a:cubicBezTo>
                    <a:pt x="155" y="77"/>
                    <a:pt x="155" y="77"/>
                    <a:pt x="155" y="77"/>
                  </a:cubicBezTo>
                  <a:cubicBezTo>
                    <a:pt x="156" y="76"/>
                    <a:pt x="157" y="76"/>
                    <a:pt x="157" y="76"/>
                  </a:cubicBezTo>
                  <a:cubicBezTo>
                    <a:pt x="159" y="76"/>
                    <a:pt x="161" y="76"/>
                    <a:pt x="164" y="76"/>
                  </a:cubicBezTo>
                  <a:cubicBezTo>
                    <a:pt x="164" y="76"/>
                    <a:pt x="165" y="76"/>
                    <a:pt x="165" y="76"/>
                  </a:cubicBezTo>
                  <a:cubicBezTo>
                    <a:pt x="207" y="77"/>
                    <a:pt x="207" y="77"/>
                    <a:pt x="207" y="77"/>
                  </a:cubicBezTo>
                  <a:cubicBezTo>
                    <a:pt x="206" y="78"/>
                    <a:pt x="206" y="78"/>
                    <a:pt x="205" y="78"/>
                  </a:cubicBezTo>
                  <a:cubicBezTo>
                    <a:pt x="205" y="78"/>
                    <a:pt x="205" y="78"/>
                    <a:pt x="204" y="78"/>
                  </a:cubicBezTo>
                  <a:cubicBezTo>
                    <a:pt x="204" y="78"/>
                    <a:pt x="204" y="78"/>
                    <a:pt x="204" y="78"/>
                  </a:cubicBezTo>
                  <a:cubicBezTo>
                    <a:pt x="190" y="84"/>
                    <a:pt x="170" y="116"/>
                    <a:pt x="160" y="134"/>
                  </a:cubicBezTo>
                  <a:cubicBezTo>
                    <a:pt x="160" y="134"/>
                    <a:pt x="160" y="134"/>
                    <a:pt x="159" y="134"/>
                  </a:cubicBezTo>
                  <a:cubicBezTo>
                    <a:pt x="158" y="138"/>
                    <a:pt x="156" y="140"/>
                    <a:pt x="156" y="140"/>
                  </a:cubicBezTo>
                  <a:cubicBezTo>
                    <a:pt x="155" y="143"/>
                    <a:pt x="152" y="144"/>
                    <a:pt x="150" y="144"/>
                  </a:cubicBezTo>
                  <a:cubicBezTo>
                    <a:pt x="148" y="145"/>
                    <a:pt x="146" y="144"/>
                    <a:pt x="144" y="143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19" y="125"/>
                    <a:pt x="118" y="120"/>
                    <a:pt x="120" y="116"/>
                  </a:cubicBezTo>
                  <a:close/>
                  <a:moveTo>
                    <a:pt x="91" y="156"/>
                  </a:moveTo>
                  <a:cubicBezTo>
                    <a:pt x="108" y="154"/>
                    <a:pt x="108" y="154"/>
                    <a:pt x="108" y="154"/>
                  </a:cubicBezTo>
                  <a:cubicBezTo>
                    <a:pt x="117" y="153"/>
                    <a:pt x="117" y="153"/>
                    <a:pt x="117" y="153"/>
                  </a:cubicBezTo>
                  <a:cubicBezTo>
                    <a:pt x="130" y="152"/>
                    <a:pt x="130" y="152"/>
                    <a:pt x="130" y="152"/>
                  </a:cubicBezTo>
                  <a:cubicBezTo>
                    <a:pt x="133" y="152"/>
                    <a:pt x="136" y="154"/>
                    <a:pt x="138" y="156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50" y="178"/>
                    <a:pt x="150" y="178"/>
                    <a:pt x="150" y="178"/>
                  </a:cubicBezTo>
                  <a:cubicBezTo>
                    <a:pt x="155" y="185"/>
                    <a:pt x="155" y="185"/>
                    <a:pt x="155" y="185"/>
                  </a:cubicBezTo>
                  <a:cubicBezTo>
                    <a:pt x="158" y="191"/>
                    <a:pt x="158" y="191"/>
                    <a:pt x="158" y="191"/>
                  </a:cubicBezTo>
                  <a:cubicBezTo>
                    <a:pt x="160" y="194"/>
                    <a:pt x="159" y="195"/>
                    <a:pt x="156" y="194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1"/>
                    <a:pt x="148" y="191"/>
                    <a:pt x="148" y="191"/>
                  </a:cubicBezTo>
                  <a:cubicBezTo>
                    <a:pt x="147" y="190"/>
                    <a:pt x="147" y="190"/>
                    <a:pt x="147" y="190"/>
                  </a:cubicBezTo>
                  <a:cubicBezTo>
                    <a:pt x="145" y="189"/>
                    <a:pt x="141" y="190"/>
                    <a:pt x="140" y="193"/>
                  </a:cubicBezTo>
                  <a:cubicBezTo>
                    <a:pt x="134" y="205"/>
                    <a:pt x="134" y="205"/>
                    <a:pt x="134" y="205"/>
                  </a:cubicBezTo>
                  <a:cubicBezTo>
                    <a:pt x="134" y="205"/>
                    <a:pt x="133" y="207"/>
                    <a:pt x="128" y="206"/>
                  </a:cubicBezTo>
                  <a:cubicBezTo>
                    <a:pt x="128" y="206"/>
                    <a:pt x="103" y="206"/>
                    <a:pt x="95" y="199"/>
                  </a:cubicBezTo>
                  <a:cubicBezTo>
                    <a:pt x="94" y="199"/>
                    <a:pt x="94" y="198"/>
                    <a:pt x="93" y="198"/>
                  </a:cubicBezTo>
                  <a:cubicBezTo>
                    <a:pt x="93" y="198"/>
                    <a:pt x="90" y="192"/>
                    <a:pt x="95" y="18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100" y="169"/>
                    <a:pt x="99" y="165"/>
                    <a:pt x="97" y="164"/>
                  </a:cubicBezTo>
                  <a:cubicBezTo>
                    <a:pt x="90" y="160"/>
                    <a:pt x="90" y="160"/>
                    <a:pt x="90" y="160"/>
                  </a:cubicBezTo>
                  <a:cubicBezTo>
                    <a:pt x="88" y="158"/>
                    <a:pt x="88" y="156"/>
                    <a:pt x="91" y="156"/>
                  </a:cubicBezTo>
                  <a:close/>
                  <a:moveTo>
                    <a:pt x="175" y="250"/>
                  </a:moveTo>
                  <a:cubicBezTo>
                    <a:pt x="175" y="255"/>
                    <a:pt x="171" y="258"/>
                    <a:pt x="167" y="258"/>
                  </a:cubicBezTo>
                  <a:cubicBezTo>
                    <a:pt x="131" y="256"/>
                    <a:pt x="131" y="256"/>
                    <a:pt x="131" y="256"/>
                  </a:cubicBezTo>
                  <a:cubicBezTo>
                    <a:pt x="119" y="256"/>
                    <a:pt x="116" y="250"/>
                    <a:pt x="116" y="250"/>
                  </a:cubicBezTo>
                  <a:cubicBezTo>
                    <a:pt x="115" y="248"/>
                    <a:pt x="113" y="246"/>
                    <a:pt x="112" y="244"/>
                  </a:cubicBezTo>
                  <a:cubicBezTo>
                    <a:pt x="112" y="243"/>
                    <a:pt x="112" y="243"/>
                    <a:pt x="112" y="243"/>
                  </a:cubicBezTo>
                  <a:cubicBezTo>
                    <a:pt x="91" y="207"/>
                    <a:pt x="91" y="207"/>
                    <a:pt x="91" y="207"/>
                  </a:cubicBezTo>
                  <a:cubicBezTo>
                    <a:pt x="91" y="207"/>
                    <a:pt x="91" y="207"/>
                    <a:pt x="92" y="208"/>
                  </a:cubicBezTo>
                  <a:cubicBezTo>
                    <a:pt x="92" y="208"/>
                    <a:pt x="92" y="208"/>
                    <a:pt x="93" y="208"/>
                  </a:cubicBezTo>
                  <a:cubicBezTo>
                    <a:pt x="93" y="209"/>
                    <a:pt x="93" y="209"/>
                    <a:pt x="93" y="209"/>
                  </a:cubicBezTo>
                  <a:cubicBezTo>
                    <a:pt x="105" y="218"/>
                    <a:pt x="143" y="218"/>
                    <a:pt x="164" y="217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8" y="217"/>
                    <a:pt x="171" y="217"/>
                    <a:pt x="171" y="217"/>
                  </a:cubicBezTo>
                  <a:cubicBezTo>
                    <a:pt x="175" y="217"/>
                    <a:pt x="178" y="220"/>
                    <a:pt x="178" y="224"/>
                  </a:cubicBezTo>
                  <a:lnTo>
                    <a:pt x="175" y="250"/>
                  </a:lnTo>
                  <a:close/>
                  <a:moveTo>
                    <a:pt x="198" y="143"/>
                  </a:moveTo>
                  <a:cubicBezTo>
                    <a:pt x="189" y="142"/>
                    <a:pt x="189" y="142"/>
                    <a:pt x="189" y="142"/>
                  </a:cubicBezTo>
                  <a:cubicBezTo>
                    <a:pt x="182" y="142"/>
                    <a:pt x="182" y="142"/>
                    <a:pt x="182" y="142"/>
                  </a:cubicBezTo>
                  <a:cubicBezTo>
                    <a:pt x="179" y="142"/>
                    <a:pt x="179" y="141"/>
                    <a:pt x="181" y="139"/>
                  </a:cubicBezTo>
                  <a:cubicBezTo>
                    <a:pt x="186" y="136"/>
                    <a:pt x="186" y="136"/>
                    <a:pt x="186" y="136"/>
                  </a:cubicBezTo>
                  <a:cubicBezTo>
                    <a:pt x="188" y="134"/>
                    <a:pt x="188" y="134"/>
                    <a:pt x="188" y="134"/>
                  </a:cubicBezTo>
                  <a:cubicBezTo>
                    <a:pt x="189" y="134"/>
                    <a:pt x="189" y="134"/>
                    <a:pt x="189" y="134"/>
                  </a:cubicBezTo>
                  <a:cubicBezTo>
                    <a:pt x="191" y="132"/>
                    <a:pt x="192" y="129"/>
                    <a:pt x="191" y="126"/>
                  </a:cubicBezTo>
                  <a:cubicBezTo>
                    <a:pt x="190" y="125"/>
                    <a:pt x="190" y="125"/>
                    <a:pt x="190" y="125"/>
                  </a:cubicBezTo>
                  <a:cubicBezTo>
                    <a:pt x="188" y="122"/>
                    <a:pt x="188" y="122"/>
                    <a:pt x="188" y="122"/>
                  </a:cubicBezTo>
                  <a:cubicBezTo>
                    <a:pt x="188" y="122"/>
                    <a:pt x="188" y="122"/>
                    <a:pt x="188" y="122"/>
                  </a:cubicBezTo>
                  <a:cubicBezTo>
                    <a:pt x="185" y="118"/>
                    <a:pt x="185" y="118"/>
                    <a:pt x="185" y="118"/>
                  </a:cubicBezTo>
                  <a:cubicBezTo>
                    <a:pt x="185" y="118"/>
                    <a:pt x="184" y="116"/>
                    <a:pt x="187" y="112"/>
                  </a:cubicBezTo>
                  <a:cubicBezTo>
                    <a:pt x="187" y="112"/>
                    <a:pt x="201" y="90"/>
                    <a:pt x="211" y="87"/>
                  </a:cubicBezTo>
                  <a:cubicBezTo>
                    <a:pt x="211" y="87"/>
                    <a:pt x="212" y="87"/>
                    <a:pt x="213" y="87"/>
                  </a:cubicBezTo>
                  <a:cubicBezTo>
                    <a:pt x="213" y="87"/>
                    <a:pt x="219" y="86"/>
                    <a:pt x="226" y="97"/>
                  </a:cubicBezTo>
                  <a:cubicBezTo>
                    <a:pt x="230" y="103"/>
                    <a:pt x="230" y="103"/>
                    <a:pt x="230" y="103"/>
                  </a:cubicBezTo>
                  <a:cubicBezTo>
                    <a:pt x="232" y="105"/>
                    <a:pt x="235" y="106"/>
                    <a:pt x="238" y="105"/>
                  </a:cubicBezTo>
                  <a:cubicBezTo>
                    <a:pt x="245" y="101"/>
                    <a:pt x="245" y="101"/>
                    <a:pt x="245" y="101"/>
                  </a:cubicBezTo>
                  <a:cubicBezTo>
                    <a:pt x="247" y="100"/>
                    <a:pt x="248" y="101"/>
                    <a:pt x="247" y="104"/>
                  </a:cubicBezTo>
                  <a:cubicBezTo>
                    <a:pt x="240" y="119"/>
                    <a:pt x="240" y="119"/>
                    <a:pt x="240" y="119"/>
                  </a:cubicBezTo>
                  <a:cubicBezTo>
                    <a:pt x="236" y="127"/>
                    <a:pt x="236" y="127"/>
                    <a:pt x="236" y="127"/>
                  </a:cubicBezTo>
                  <a:cubicBezTo>
                    <a:pt x="230" y="139"/>
                    <a:pt x="230" y="139"/>
                    <a:pt x="230" y="139"/>
                  </a:cubicBezTo>
                  <a:cubicBezTo>
                    <a:pt x="229" y="141"/>
                    <a:pt x="226" y="143"/>
                    <a:pt x="223" y="143"/>
                  </a:cubicBezTo>
                  <a:cubicBezTo>
                    <a:pt x="198" y="143"/>
                    <a:pt x="198" y="143"/>
                    <a:pt x="198" y="143"/>
                  </a:cubicBezTo>
                  <a:cubicBezTo>
                    <a:pt x="198" y="143"/>
                    <a:pt x="198" y="143"/>
                    <a:pt x="198" y="143"/>
                  </a:cubicBezTo>
                  <a:close/>
                  <a:moveTo>
                    <a:pt x="255" y="239"/>
                  </a:moveTo>
                  <a:cubicBezTo>
                    <a:pt x="255" y="239"/>
                    <a:pt x="253" y="245"/>
                    <a:pt x="240" y="247"/>
                  </a:cubicBezTo>
                  <a:cubicBezTo>
                    <a:pt x="233" y="249"/>
                    <a:pt x="233" y="249"/>
                    <a:pt x="233" y="249"/>
                  </a:cubicBezTo>
                  <a:cubicBezTo>
                    <a:pt x="231" y="249"/>
                    <a:pt x="228" y="252"/>
                    <a:pt x="228" y="255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9" y="266"/>
                    <a:pt x="227" y="266"/>
                    <a:pt x="226" y="264"/>
                  </a:cubicBezTo>
                  <a:cubicBezTo>
                    <a:pt x="214" y="251"/>
                    <a:pt x="214" y="251"/>
                    <a:pt x="214" y="251"/>
                  </a:cubicBezTo>
                  <a:cubicBezTo>
                    <a:pt x="208" y="244"/>
                    <a:pt x="208" y="244"/>
                    <a:pt x="208" y="244"/>
                  </a:cubicBezTo>
                  <a:cubicBezTo>
                    <a:pt x="200" y="235"/>
                    <a:pt x="200" y="235"/>
                    <a:pt x="200" y="235"/>
                  </a:cubicBezTo>
                  <a:cubicBezTo>
                    <a:pt x="198" y="232"/>
                    <a:pt x="197" y="229"/>
                    <a:pt x="199" y="226"/>
                  </a:cubicBezTo>
                  <a:cubicBezTo>
                    <a:pt x="209" y="203"/>
                    <a:pt x="209" y="203"/>
                    <a:pt x="209" y="203"/>
                  </a:cubicBezTo>
                  <a:cubicBezTo>
                    <a:pt x="209" y="203"/>
                    <a:pt x="209" y="203"/>
                    <a:pt x="209" y="203"/>
                  </a:cubicBezTo>
                  <a:cubicBezTo>
                    <a:pt x="213" y="195"/>
                    <a:pt x="213" y="195"/>
                    <a:pt x="213" y="195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7" y="186"/>
                    <a:pt x="219" y="187"/>
                    <a:pt x="219" y="189"/>
                  </a:cubicBezTo>
                  <a:cubicBezTo>
                    <a:pt x="220" y="195"/>
                    <a:pt x="220" y="195"/>
                    <a:pt x="220" y="195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1" y="199"/>
                    <a:pt x="221" y="199"/>
                    <a:pt x="221" y="199"/>
                  </a:cubicBezTo>
                  <a:cubicBezTo>
                    <a:pt x="222" y="201"/>
                    <a:pt x="224" y="203"/>
                    <a:pt x="227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33" y="202"/>
                    <a:pt x="233" y="202"/>
                    <a:pt x="233" y="202"/>
                  </a:cubicBezTo>
                  <a:cubicBezTo>
                    <a:pt x="233" y="202"/>
                    <a:pt x="233" y="202"/>
                    <a:pt x="233" y="202"/>
                  </a:cubicBezTo>
                  <a:cubicBezTo>
                    <a:pt x="237" y="202"/>
                    <a:pt x="237" y="202"/>
                    <a:pt x="237" y="202"/>
                  </a:cubicBezTo>
                  <a:cubicBezTo>
                    <a:pt x="237" y="202"/>
                    <a:pt x="239" y="202"/>
                    <a:pt x="241" y="205"/>
                  </a:cubicBezTo>
                  <a:cubicBezTo>
                    <a:pt x="241" y="205"/>
                    <a:pt x="256" y="227"/>
                    <a:pt x="255" y="237"/>
                  </a:cubicBezTo>
                  <a:cubicBezTo>
                    <a:pt x="255" y="238"/>
                    <a:pt x="255" y="238"/>
                    <a:pt x="255" y="239"/>
                  </a:cubicBezTo>
                  <a:close/>
                  <a:moveTo>
                    <a:pt x="287" y="190"/>
                  </a:moveTo>
                  <a:cubicBezTo>
                    <a:pt x="287" y="191"/>
                    <a:pt x="286" y="194"/>
                    <a:pt x="285" y="196"/>
                  </a:cubicBezTo>
                  <a:cubicBezTo>
                    <a:pt x="284" y="197"/>
                    <a:pt x="284" y="197"/>
                    <a:pt x="284" y="197"/>
                  </a:cubicBezTo>
                  <a:cubicBezTo>
                    <a:pt x="266" y="235"/>
                    <a:pt x="266" y="235"/>
                    <a:pt x="266" y="235"/>
                  </a:cubicBezTo>
                  <a:cubicBezTo>
                    <a:pt x="267" y="234"/>
                    <a:pt x="267" y="234"/>
                    <a:pt x="267" y="233"/>
                  </a:cubicBezTo>
                  <a:cubicBezTo>
                    <a:pt x="267" y="233"/>
                    <a:pt x="267" y="233"/>
                    <a:pt x="267" y="232"/>
                  </a:cubicBezTo>
                  <a:cubicBezTo>
                    <a:pt x="267" y="232"/>
                    <a:pt x="267" y="232"/>
                    <a:pt x="267" y="232"/>
                  </a:cubicBezTo>
                  <a:cubicBezTo>
                    <a:pt x="267" y="217"/>
                    <a:pt x="246" y="186"/>
                    <a:pt x="233" y="169"/>
                  </a:cubicBezTo>
                  <a:cubicBezTo>
                    <a:pt x="233" y="169"/>
                    <a:pt x="233" y="169"/>
                    <a:pt x="233" y="169"/>
                  </a:cubicBezTo>
                  <a:cubicBezTo>
                    <a:pt x="230" y="166"/>
                    <a:pt x="229" y="164"/>
                    <a:pt x="229" y="164"/>
                  </a:cubicBezTo>
                  <a:cubicBezTo>
                    <a:pt x="226" y="160"/>
                    <a:pt x="227" y="156"/>
                    <a:pt x="231" y="154"/>
                  </a:cubicBezTo>
                  <a:cubicBezTo>
                    <a:pt x="253" y="140"/>
                    <a:pt x="253" y="140"/>
                    <a:pt x="253" y="140"/>
                  </a:cubicBezTo>
                  <a:cubicBezTo>
                    <a:pt x="257" y="138"/>
                    <a:pt x="262" y="139"/>
                    <a:pt x="265" y="143"/>
                  </a:cubicBezTo>
                  <a:cubicBezTo>
                    <a:pt x="283" y="173"/>
                    <a:pt x="283" y="173"/>
                    <a:pt x="283" y="173"/>
                  </a:cubicBezTo>
                  <a:cubicBezTo>
                    <a:pt x="290" y="183"/>
                    <a:pt x="287" y="190"/>
                    <a:pt x="287" y="190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7" name="组合 196"/>
          <p:cNvGrpSpPr/>
          <p:nvPr/>
        </p:nvGrpSpPr>
        <p:grpSpPr>
          <a:xfrm>
            <a:off x="6306595" y="2864549"/>
            <a:ext cx="690919" cy="636941"/>
            <a:chOff x="223838" y="473075"/>
            <a:chExt cx="1524000" cy="1404938"/>
          </a:xfrm>
        </p:grpSpPr>
        <p:sp>
          <p:nvSpPr>
            <p:cNvPr id="253" name="Freeform 6"/>
            <p:cNvSpPr>
              <a:spLocks/>
            </p:cNvSpPr>
            <p:nvPr/>
          </p:nvSpPr>
          <p:spPr bwMode="auto">
            <a:xfrm>
              <a:off x="223838" y="996950"/>
              <a:ext cx="1524000" cy="881063"/>
            </a:xfrm>
            <a:custGeom>
              <a:avLst/>
              <a:gdLst>
                <a:gd name="T0" fmla="*/ 494 w 524"/>
                <a:gd name="T1" fmla="*/ 254 h 303"/>
                <a:gd name="T2" fmla="*/ 445 w 524"/>
                <a:gd name="T3" fmla="*/ 303 h 303"/>
                <a:gd name="T4" fmla="*/ 79 w 524"/>
                <a:gd name="T5" fmla="*/ 303 h 303"/>
                <a:gd name="T6" fmla="*/ 30 w 524"/>
                <a:gd name="T7" fmla="*/ 254 h 303"/>
                <a:gd name="T8" fmla="*/ 0 w 524"/>
                <a:gd name="T9" fmla="*/ 50 h 303"/>
                <a:gd name="T10" fmla="*/ 50 w 524"/>
                <a:gd name="T11" fmla="*/ 0 h 303"/>
                <a:gd name="T12" fmla="*/ 474 w 524"/>
                <a:gd name="T13" fmla="*/ 0 h 303"/>
                <a:gd name="T14" fmla="*/ 524 w 524"/>
                <a:gd name="T15" fmla="*/ 50 h 303"/>
                <a:gd name="T16" fmla="*/ 494 w 524"/>
                <a:gd name="T17" fmla="*/ 25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4" h="303">
                  <a:moveTo>
                    <a:pt x="494" y="254"/>
                  </a:moveTo>
                  <a:cubicBezTo>
                    <a:pt x="494" y="281"/>
                    <a:pt x="472" y="303"/>
                    <a:pt x="445" y="303"/>
                  </a:cubicBezTo>
                  <a:cubicBezTo>
                    <a:pt x="79" y="303"/>
                    <a:pt x="79" y="303"/>
                    <a:pt x="79" y="303"/>
                  </a:cubicBezTo>
                  <a:cubicBezTo>
                    <a:pt x="52" y="303"/>
                    <a:pt x="30" y="281"/>
                    <a:pt x="30" y="254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23"/>
                    <a:pt x="23" y="0"/>
                    <a:pt x="50" y="0"/>
                  </a:cubicBezTo>
                  <a:cubicBezTo>
                    <a:pt x="474" y="0"/>
                    <a:pt x="474" y="0"/>
                    <a:pt x="474" y="0"/>
                  </a:cubicBezTo>
                  <a:cubicBezTo>
                    <a:pt x="501" y="0"/>
                    <a:pt x="524" y="23"/>
                    <a:pt x="524" y="50"/>
                  </a:cubicBezTo>
                  <a:lnTo>
                    <a:pt x="494" y="254"/>
                  </a:ln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7"/>
            <p:cNvSpPr>
              <a:spLocks/>
            </p:cNvSpPr>
            <p:nvPr/>
          </p:nvSpPr>
          <p:spPr bwMode="auto">
            <a:xfrm>
              <a:off x="322263" y="676275"/>
              <a:ext cx="1327150" cy="293688"/>
            </a:xfrm>
            <a:custGeom>
              <a:avLst/>
              <a:gdLst>
                <a:gd name="T0" fmla="*/ 21 w 456"/>
                <a:gd name="T1" fmla="*/ 101 h 101"/>
                <a:gd name="T2" fmla="*/ 0 w 456"/>
                <a:gd name="T3" fmla="*/ 101 h 101"/>
                <a:gd name="T4" fmla="*/ 0 w 456"/>
                <a:gd name="T5" fmla="*/ 72 h 101"/>
                <a:gd name="T6" fmla="*/ 0 w 456"/>
                <a:gd name="T7" fmla="*/ 58 h 101"/>
                <a:gd name="T8" fmla="*/ 0 w 456"/>
                <a:gd name="T9" fmla="*/ 33 h 101"/>
                <a:gd name="T10" fmla="*/ 33 w 456"/>
                <a:gd name="T11" fmla="*/ 0 h 101"/>
                <a:gd name="T12" fmla="*/ 33 w 456"/>
                <a:gd name="T13" fmla="*/ 0 h 101"/>
                <a:gd name="T14" fmla="*/ 151 w 456"/>
                <a:gd name="T15" fmla="*/ 0 h 101"/>
                <a:gd name="T16" fmla="*/ 182 w 456"/>
                <a:gd name="T17" fmla="*/ 25 h 101"/>
                <a:gd name="T18" fmla="*/ 182 w 456"/>
                <a:gd name="T19" fmla="*/ 25 h 101"/>
                <a:gd name="T20" fmla="*/ 423 w 456"/>
                <a:gd name="T21" fmla="*/ 25 h 101"/>
                <a:gd name="T22" fmla="*/ 423 w 456"/>
                <a:gd name="T23" fmla="*/ 34 h 101"/>
                <a:gd name="T24" fmla="*/ 423 w 456"/>
                <a:gd name="T25" fmla="*/ 43 h 101"/>
                <a:gd name="T26" fmla="*/ 165 w 456"/>
                <a:gd name="T27" fmla="*/ 43 h 101"/>
                <a:gd name="T28" fmla="*/ 165 w 456"/>
                <a:gd name="T29" fmla="*/ 34 h 101"/>
                <a:gd name="T30" fmla="*/ 165 w 456"/>
                <a:gd name="T31" fmla="*/ 33 h 101"/>
                <a:gd name="T32" fmla="*/ 151 w 456"/>
                <a:gd name="T33" fmla="*/ 18 h 101"/>
                <a:gd name="T34" fmla="*/ 151 w 456"/>
                <a:gd name="T35" fmla="*/ 18 h 101"/>
                <a:gd name="T36" fmla="*/ 33 w 456"/>
                <a:gd name="T37" fmla="*/ 18 h 101"/>
                <a:gd name="T38" fmla="*/ 19 w 456"/>
                <a:gd name="T39" fmla="*/ 33 h 101"/>
                <a:gd name="T40" fmla="*/ 19 w 456"/>
                <a:gd name="T41" fmla="*/ 33 h 101"/>
                <a:gd name="T42" fmla="*/ 19 w 456"/>
                <a:gd name="T43" fmla="*/ 58 h 101"/>
                <a:gd name="T44" fmla="*/ 19 w 456"/>
                <a:gd name="T45" fmla="*/ 72 h 101"/>
                <a:gd name="T46" fmla="*/ 19 w 456"/>
                <a:gd name="T47" fmla="*/ 82 h 101"/>
                <a:gd name="T48" fmla="*/ 21 w 456"/>
                <a:gd name="T49" fmla="*/ 82 h 101"/>
                <a:gd name="T50" fmla="*/ 162 w 456"/>
                <a:gd name="T51" fmla="*/ 82 h 101"/>
                <a:gd name="T52" fmla="*/ 437 w 456"/>
                <a:gd name="T53" fmla="*/ 82 h 101"/>
                <a:gd name="T54" fmla="*/ 437 w 456"/>
                <a:gd name="T55" fmla="*/ 58 h 101"/>
                <a:gd name="T56" fmla="*/ 423 w 456"/>
                <a:gd name="T57" fmla="*/ 43 h 101"/>
                <a:gd name="T58" fmla="*/ 423 w 456"/>
                <a:gd name="T59" fmla="*/ 43 h 101"/>
                <a:gd name="T60" fmla="*/ 423 w 456"/>
                <a:gd name="T61" fmla="*/ 34 h 101"/>
                <a:gd name="T62" fmla="*/ 423 w 456"/>
                <a:gd name="T63" fmla="*/ 25 h 101"/>
                <a:gd name="T64" fmla="*/ 456 w 456"/>
                <a:gd name="T65" fmla="*/ 58 h 101"/>
                <a:gd name="T66" fmla="*/ 456 w 456"/>
                <a:gd name="T67" fmla="*/ 58 h 101"/>
                <a:gd name="T68" fmla="*/ 456 w 456"/>
                <a:gd name="T69" fmla="*/ 101 h 101"/>
                <a:gd name="T70" fmla="*/ 162 w 456"/>
                <a:gd name="T71" fmla="*/ 101 h 101"/>
                <a:gd name="T72" fmla="*/ 21 w 456"/>
                <a:gd name="T7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56" h="101">
                  <a:moveTo>
                    <a:pt x="21" y="101"/>
                  </a:moveTo>
                  <a:cubicBezTo>
                    <a:pt x="0" y="101"/>
                    <a:pt x="0" y="101"/>
                    <a:pt x="0" y="10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14"/>
                    <a:pt x="15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66" y="0"/>
                    <a:pt x="179" y="10"/>
                    <a:pt x="182" y="25"/>
                  </a:cubicBezTo>
                  <a:cubicBezTo>
                    <a:pt x="182" y="25"/>
                    <a:pt x="182" y="25"/>
                    <a:pt x="182" y="25"/>
                  </a:cubicBezTo>
                  <a:cubicBezTo>
                    <a:pt x="423" y="25"/>
                    <a:pt x="423" y="25"/>
                    <a:pt x="423" y="25"/>
                  </a:cubicBezTo>
                  <a:cubicBezTo>
                    <a:pt x="423" y="34"/>
                    <a:pt x="423" y="34"/>
                    <a:pt x="423" y="34"/>
                  </a:cubicBezTo>
                  <a:cubicBezTo>
                    <a:pt x="423" y="43"/>
                    <a:pt x="423" y="43"/>
                    <a:pt x="423" y="43"/>
                  </a:cubicBezTo>
                  <a:cubicBezTo>
                    <a:pt x="165" y="43"/>
                    <a:pt x="165" y="43"/>
                    <a:pt x="165" y="43"/>
                  </a:cubicBezTo>
                  <a:cubicBezTo>
                    <a:pt x="165" y="34"/>
                    <a:pt x="165" y="34"/>
                    <a:pt x="165" y="34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25"/>
                    <a:pt x="158" y="18"/>
                    <a:pt x="151" y="18"/>
                  </a:cubicBezTo>
                  <a:cubicBezTo>
                    <a:pt x="151" y="18"/>
                    <a:pt x="151" y="18"/>
                    <a:pt x="151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25" y="18"/>
                    <a:pt x="19" y="25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162" y="82"/>
                    <a:pt x="162" y="82"/>
                    <a:pt x="162" y="82"/>
                  </a:cubicBezTo>
                  <a:cubicBezTo>
                    <a:pt x="437" y="82"/>
                    <a:pt x="437" y="82"/>
                    <a:pt x="437" y="82"/>
                  </a:cubicBezTo>
                  <a:cubicBezTo>
                    <a:pt x="437" y="58"/>
                    <a:pt x="437" y="58"/>
                    <a:pt x="437" y="58"/>
                  </a:cubicBezTo>
                  <a:cubicBezTo>
                    <a:pt x="437" y="50"/>
                    <a:pt x="431" y="43"/>
                    <a:pt x="423" y="43"/>
                  </a:cubicBezTo>
                  <a:cubicBezTo>
                    <a:pt x="423" y="43"/>
                    <a:pt x="423" y="43"/>
                    <a:pt x="423" y="43"/>
                  </a:cubicBezTo>
                  <a:cubicBezTo>
                    <a:pt x="423" y="34"/>
                    <a:pt x="423" y="34"/>
                    <a:pt x="423" y="34"/>
                  </a:cubicBezTo>
                  <a:cubicBezTo>
                    <a:pt x="423" y="25"/>
                    <a:pt x="423" y="25"/>
                    <a:pt x="423" y="25"/>
                  </a:cubicBezTo>
                  <a:cubicBezTo>
                    <a:pt x="441" y="25"/>
                    <a:pt x="456" y="39"/>
                    <a:pt x="456" y="58"/>
                  </a:cubicBezTo>
                  <a:cubicBezTo>
                    <a:pt x="456" y="58"/>
                    <a:pt x="456" y="58"/>
                    <a:pt x="456" y="58"/>
                  </a:cubicBezTo>
                  <a:cubicBezTo>
                    <a:pt x="456" y="101"/>
                    <a:pt x="456" y="101"/>
                    <a:pt x="456" y="101"/>
                  </a:cubicBezTo>
                  <a:cubicBezTo>
                    <a:pt x="162" y="101"/>
                    <a:pt x="162" y="101"/>
                    <a:pt x="162" y="101"/>
                  </a:cubicBezTo>
                  <a:cubicBezTo>
                    <a:pt x="21" y="101"/>
                    <a:pt x="21" y="101"/>
                    <a:pt x="21" y="101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8"/>
            <p:cNvSpPr>
              <a:spLocks/>
            </p:cNvSpPr>
            <p:nvPr/>
          </p:nvSpPr>
          <p:spPr bwMode="auto">
            <a:xfrm>
              <a:off x="1323975" y="560388"/>
              <a:ext cx="241300" cy="66675"/>
            </a:xfrm>
            <a:custGeom>
              <a:avLst/>
              <a:gdLst>
                <a:gd name="T0" fmla="*/ 83 w 83"/>
                <a:gd name="T1" fmla="*/ 11 h 23"/>
                <a:gd name="T2" fmla="*/ 71 w 83"/>
                <a:gd name="T3" fmla="*/ 23 h 23"/>
                <a:gd name="T4" fmla="*/ 11 w 83"/>
                <a:gd name="T5" fmla="*/ 23 h 23"/>
                <a:gd name="T6" fmla="*/ 0 w 83"/>
                <a:gd name="T7" fmla="*/ 11 h 23"/>
                <a:gd name="T8" fmla="*/ 0 w 83"/>
                <a:gd name="T9" fmla="*/ 11 h 23"/>
                <a:gd name="T10" fmla="*/ 11 w 83"/>
                <a:gd name="T11" fmla="*/ 0 h 23"/>
                <a:gd name="T12" fmla="*/ 71 w 83"/>
                <a:gd name="T13" fmla="*/ 0 h 23"/>
                <a:gd name="T14" fmla="*/ 83 w 83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" h="23">
                  <a:moveTo>
                    <a:pt x="83" y="11"/>
                  </a:moveTo>
                  <a:cubicBezTo>
                    <a:pt x="83" y="18"/>
                    <a:pt x="77" y="23"/>
                    <a:pt x="7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5" y="23"/>
                    <a:pt x="0" y="1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7" y="0"/>
                    <a:pt x="83" y="5"/>
                    <a:pt x="83" y="11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9"/>
            <p:cNvSpPr>
              <a:spLocks/>
            </p:cNvSpPr>
            <p:nvPr/>
          </p:nvSpPr>
          <p:spPr bwMode="auto">
            <a:xfrm>
              <a:off x="1408113" y="473075"/>
              <a:ext cx="69850" cy="241300"/>
            </a:xfrm>
            <a:custGeom>
              <a:avLst/>
              <a:gdLst>
                <a:gd name="T0" fmla="*/ 12 w 24"/>
                <a:gd name="T1" fmla="*/ 0 h 83"/>
                <a:gd name="T2" fmla="*/ 24 w 24"/>
                <a:gd name="T3" fmla="*/ 12 h 83"/>
                <a:gd name="T4" fmla="*/ 24 w 24"/>
                <a:gd name="T5" fmla="*/ 71 h 83"/>
                <a:gd name="T6" fmla="*/ 12 w 24"/>
                <a:gd name="T7" fmla="*/ 83 h 83"/>
                <a:gd name="T8" fmla="*/ 12 w 24"/>
                <a:gd name="T9" fmla="*/ 83 h 83"/>
                <a:gd name="T10" fmla="*/ 0 w 24"/>
                <a:gd name="T11" fmla="*/ 71 h 83"/>
                <a:gd name="T12" fmla="*/ 0 w 24"/>
                <a:gd name="T13" fmla="*/ 12 h 83"/>
                <a:gd name="T14" fmla="*/ 12 w 24"/>
                <a:gd name="T1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83">
                  <a:moveTo>
                    <a:pt x="12" y="0"/>
                  </a:moveTo>
                  <a:cubicBezTo>
                    <a:pt x="19" y="0"/>
                    <a:pt x="24" y="5"/>
                    <a:pt x="24" y="12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8"/>
                    <a:pt x="19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6" y="83"/>
                    <a:pt x="0" y="78"/>
                    <a:pt x="0" y="7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2" y="0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8" name="组合 197"/>
          <p:cNvGrpSpPr/>
          <p:nvPr/>
        </p:nvGrpSpPr>
        <p:grpSpPr>
          <a:xfrm>
            <a:off x="7461724" y="2806253"/>
            <a:ext cx="710351" cy="695237"/>
            <a:chOff x="2771775" y="344488"/>
            <a:chExt cx="1566863" cy="1533525"/>
          </a:xfrm>
        </p:grpSpPr>
        <p:sp>
          <p:nvSpPr>
            <p:cNvPr id="245" name="Freeform 10"/>
            <p:cNvSpPr>
              <a:spLocks/>
            </p:cNvSpPr>
            <p:nvPr/>
          </p:nvSpPr>
          <p:spPr bwMode="auto">
            <a:xfrm>
              <a:off x="3960813" y="347663"/>
              <a:ext cx="377825" cy="457200"/>
            </a:xfrm>
            <a:custGeom>
              <a:avLst/>
              <a:gdLst>
                <a:gd name="T0" fmla="*/ 130 w 130"/>
                <a:gd name="T1" fmla="*/ 49 h 157"/>
                <a:gd name="T2" fmla="*/ 0 w 130"/>
                <a:gd name="T3" fmla="*/ 94 h 157"/>
                <a:gd name="T4" fmla="*/ 93 w 130"/>
                <a:gd name="T5" fmla="*/ 59 h 157"/>
                <a:gd name="T6" fmla="*/ 0 w 130"/>
                <a:gd name="T7" fmla="*/ 99 h 157"/>
                <a:gd name="T8" fmla="*/ 130 w 130"/>
                <a:gd name="T9" fmla="*/ 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57">
                  <a:moveTo>
                    <a:pt x="130" y="49"/>
                  </a:moveTo>
                  <a:cubicBezTo>
                    <a:pt x="42" y="0"/>
                    <a:pt x="7" y="76"/>
                    <a:pt x="0" y="94"/>
                  </a:cubicBezTo>
                  <a:cubicBezTo>
                    <a:pt x="21" y="87"/>
                    <a:pt x="54" y="68"/>
                    <a:pt x="93" y="59"/>
                  </a:cubicBezTo>
                  <a:cubicBezTo>
                    <a:pt x="93" y="59"/>
                    <a:pt x="51" y="87"/>
                    <a:pt x="0" y="99"/>
                  </a:cubicBezTo>
                  <a:cubicBezTo>
                    <a:pt x="100" y="157"/>
                    <a:pt x="130" y="49"/>
                    <a:pt x="130" y="49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1"/>
            <p:cNvSpPr>
              <a:spLocks/>
            </p:cNvSpPr>
            <p:nvPr/>
          </p:nvSpPr>
          <p:spPr bwMode="auto">
            <a:xfrm>
              <a:off x="3694113" y="344488"/>
              <a:ext cx="328613" cy="258763"/>
            </a:xfrm>
            <a:custGeom>
              <a:avLst/>
              <a:gdLst>
                <a:gd name="T0" fmla="*/ 56 w 113"/>
                <a:gd name="T1" fmla="*/ 36 h 89"/>
                <a:gd name="T2" fmla="*/ 79 w 113"/>
                <a:gd name="T3" fmla="*/ 88 h 89"/>
                <a:gd name="T4" fmla="*/ 43 w 113"/>
                <a:gd name="T5" fmla="*/ 0 h 89"/>
                <a:gd name="T6" fmla="*/ 74 w 113"/>
                <a:gd name="T7" fmla="*/ 89 h 89"/>
                <a:gd name="T8" fmla="*/ 56 w 113"/>
                <a:gd name="T9" fmla="*/ 3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89">
                  <a:moveTo>
                    <a:pt x="56" y="36"/>
                  </a:moveTo>
                  <a:cubicBezTo>
                    <a:pt x="56" y="36"/>
                    <a:pt x="72" y="61"/>
                    <a:pt x="79" y="88"/>
                  </a:cubicBezTo>
                  <a:cubicBezTo>
                    <a:pt x="86" y="76"/>
                    <a:pt x="113" y="27"/>
                    <a:pt x="43" y="0"/>
                  </a:cubicBezTo>
                  <a:cubicBezTo>
                    <a:pt x="43" y="0"/>
                    <a:pt x="0" y="67"/>
                    <a:pt x="74" y="89"/>
                  </a:cubicBezTo>
                  <a:cubicBezTo>
                    <a:pt x="66" y="72"/>
                    <a:pt x="60" y="47"/>
                    <a:pt x="56" y="36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2"/>
            <p:cNvSpPr>
              <a:spLocks noEditPoints="1"/>
            </p:cNvSpPr>
            <p:nvPr/>
          </p:nvSpPr>
          <p:spPr bwMode="auto">
            <a:xfrm>
              <a:off x="3222625" y="860425"/>
              <a:ext cx="420688" cy="423863"/>
            </a:xfrm>
            <a:custGeom>
              <a:avLst/>
              <a:gdLst>
                <a:gd name="T0" fmla="*/ 108 w 145"/>
                <a:gd name="T1" fmla="*/ 38 h 146"/>
                <a:gd name="T2" fmla="*/ 103 w 145"/>
                <a:gd name="T3" fmla="*/ 83 h 146"/>
                <a:gd name="T4" fmla="*/ 102 w 145"/>
                <a:gd name="T5" fmla="*/ 91 h 146"/>
                <a:gd name="T6" fmla="*/ 106 w 145"/>
                <a:gd name="T7" fmla="*/ 96 h 146"/>
                <a:gd name="T8" fmla="*/ 120 w 145"/>
                <a:gd name="T9" fmla="*/ 86 h 146"/>
                <a:gd name="T10" fmla="*/ 127 w 145"/>
                <a:gd name="T11" fmla="*/ 63 h 146"/>
                <a:gd name="T12" fmla="*/ 112 w 145"/>
                <a:gd name="T13" fmla="*/ 30 h 146"/>
                <a:gd name="T14" fmla="*/ 76 w 145"/>
                <a:gd name="T15" fmla="*/ 17 h 146"/>
                <a:gd name="T16" fmla="*/ 37 w 145"/>
                <a:gd name="T17" fmla="*/ 33 h 146"/>
                <a:gd name="T18" fmla="*/ 21 w 145"/>
                <a:gd name="T19" fmla="*/ 73 h 146"/>
                <a:gd name="T20" fmla="*/ 36 w 145"/>
                <a:gd name="T21" fmla="*/ 112 h 146"/>
                <a:gd name="T22" fmla="*/ 78 w 145"/>
                <a:gd name="T23" fmla="*/ 129 h 146"/>
                <a:gd name="T24" fmla="*/ 121 w 145"/>
                <a:gd name="T25" fmla="*/ 117 h 146"/>
                <a:gd name="T26" fmla="*/ 128 w 145"/>
                <a:gd name="T27" fmla="*/ 134 h 146"/>
                <a:gd name="T28" fmla="*/ 78 w 145"/>
                <a:gd name="T29" fmla="*/ 146 h 146"/>
                <a:gd name="T30" fmla="*/ 21 w 145"/>
                <a:gd name="T31" fmla="*/ 125 h 146"/>
                <a:gd name="T32" fmla="*/ 0 w 145"/>
                <a:gd name="T33" fmla="*/ 73 h 146"/>
                <a:gd name="T34" fmla="*/ 22 w 145"/>
                <a:gd name="T35" fmla="*/ 21 h 146"/>
                <a:gd name="T36" fmla="*/ 76 w 145"/>
                <a:gd name="T37" fmla="*/ 0 h 146"/>
                <a:gd name="T38" fmla="*/ 125 w 145"/>
                <a:gd name="T39" fmla="*/ 18 h 146"/>
                <a:gd name="T40" fmla="*/ 145 w 145"/>
                <a:gd name="T41" fmla="*/ 63 h 146"/>
                <a:gd name="T42" fmla="*/ 133 w 145"/>
                <a:gd name="T43" fmla="*/ 98 h 146"/>
                <a:gd name="T44" fmla="*/ 104 w 145"/>
                <a:gd name="T45" fmla="*/ 113 h 146"/>
                <a:gd name="T46" fmla="*/ 87 w 145"/>
                <a:gd name="T47" fmla="*/ 104 h 146"/>
                <a:gd name="T48" fmla="*/ 68 w 145"/>
                <a:gd name="T49" fmla="*/ 113 h 146"/>
                <a:gd name="T50" fmla="*/ 47 w 145"/>
                <a:gd name="T51" fmla="*/ 103 h 146"/>
                <a:gd name="T52" fmla="*/ 38 w 145"/>
                <a:gd name="T53" fmla="*/ 76 h 146"/>
                <a:gd name="T54" fmla="*/ 48 w 145"/>
                <a:gd name="T55" fmla="*/ 47 h 146"/>
                <a:gd name="T56" fmla="*/ 72 w 145"/>
                <a:gd name="T57" fmla="*/ 36 h 146"/>
                <a:gd name="T58" fmla="*/ 88 w 145"/>
                <a:gd name="T59" fmla="*/ 42 h 146"/>
                <a:gd name="T60" fmla="*/ 89 w 145"/>
                <a:gd name="T61" fmla="*/ 38 h 146"/>
                <a:gd name="T62" fmla="*/ 108 w 145"/>
                <a:gd name="T63" fmla="*/ 38 h 146"/>
                <a:gd name="T64" fmla="*/ 69 w 145"/>
                <a:gd name="T65" fmla="*/ 94 h 146"/>
                <a:gd name="T66" fmla="*/ 81 w 145"/>
                <a:gd name="T67" fmla="*/ 87 h 146"/>
                <a:gd name="T68" fmla="*/ 86 w 145"/>
                <a:gd name="T69" fmla="*/ 71 h 146"/>
                <a:gd name="T70" fmla="*/ 82 w 145"/>
                <a:gd name="T71" fmla="*/ 60 h 146"/>
                <a:gd name="T72" fmla="*/ 73 w 145"/>
                <a:gd name="T73" fmla="*/ 56 h 146"/>
                <a:gd name="T74" fmla="*/ 63 w 145"/>
                <a:gd name="T75" fmla="*/ 62 h 146"/>
                <a:gd name="T76" fmla="*/ 59 w 145"/>
                <a:gd name="T77" fmla="*/ 76 h 146"/>
                <a:gd name="T78" fmla="*/ 62 w 145"/>
                <a:gd name="T79" fmla="*/ 89 h 146"/>
                <a:gd name="T80" fmla="*/ 69 w 145"/>
                <a:gd name="T81" fmla="*/ 9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5" h="146">
                  <a:moveTo>
                    <a:pt x="108" y="38"/>
                  </a:moveTo>
                  <a:cubicBezTo>
                    <a:pt x="103" y="83"/>
                    <a:pt x="103" y="83"/>
                    <a:pt x="103" y="83"/>
                  </a:cubicBezTo>
                  <a:cubicBezTo>
                    <a:pt x="102" y="86"/>
                    <a:pt x="102" y="89"/>
                    <a:pt x="102" y="91"/>
                  </a:cubicBezTo>
                  <a:cubicBezTo>
                    <a:pt x="102" y="94"/>
                    <a:pt x="103" y="96"/>
                    <a:pt x="106" y="96"/>
                  </a:cubicBezTo>
                  <a:cubicBezTo>
                    <a:pt x="111" y="96"/>
                    <a:pt x="116" y="93"/>
                    <a:pt x="120" y="86"/>
                  </a:cubicBezTo>
                  <a:cubicBezTo>
                    <a:pt x="125" y="80"/>
                    <a:pt x="127" y="73"/>
                    <a:pt x="127" y="63"/>
                  </a:cubicBezTo>
                  <a:cubicBezTo>
                    <a:pt x="127" y="50"/>
                    <a:pt x="122" y="39"/>
                    <a:pt x="112" y="30"/>
                  </a:cubicBezTo>
                  <a:cubicBezTo>
                    <a:pt x="102" y="21"/>
                    <a:pt x="90" y="17"/>
                    <a:pt x="76" y="17"/>
                  </a:cubicBezTo>
                  <a:cubicBezTo>
                    <a:pt x="60" y="17"/>
                    <a:pt x="47" y="22"/>
                    <a:pt x="37" y="33"/>
                  </a:cubicBezTo>
                  <a:cubicBezTo>
                    <a:pt x="26" y="44"/>
                    <a:pt x="21" y="57"/>
                    <a:pt x="21" y="73"/>
                  </a:cubicBezTo>
                  <a:cubicBezTo>
                    <a:pt x="21" y="88"/>
                    <a:pt x="26" y="101"/>
                    <a:pt x="36" y="112"/>
                  </a:cubicBezTo>
                  <a:cubicBezTo>
                    <a:pt x="46" y="123"/>
                    <a:pt x="60" y="129"/>
                    <a:pt x="78" y="129"/>
                  </a:cubicBezTo>
                  <a:cubicBezTo>
                    <a:pt x="92" y="129"/>
                    <a:pt x="106" y="125"/>
                    <a:pt x="121" y="117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11" y="142"/>
                    <a:pt x="95" y="146"/>
                    <a:pt x="78" y="146"/>
                  </a:cubicBezTo>
                  <a:cubicBezTo>
                    <a:pt x="54" y="146"/>
                    <a:pt x="35" y="139"/>
                    <a:pt x="21" y="125"/>
                  </a:cubicBezTo>
                  <a:cubicBezTo>
                    <a:pt x="7" y="110"/>
                    <a:pt x="0" y="93"/>
                    <a:pt x="0" y="73"/>
                  </a:cubicBezTo>
                  <a:cubicBezTo>
                    <a:pt x="0" y="52"/>
                    <a:pt x="8" y="35"/>
                    <a:pt x="22" y="21"/>
                  </a:cubicBezTo>
                  <a:cubicBezTo>
                    <a:pt x="37" y="7"/>
                    <a:pt x="55" y="0"/>
                    <a:pt x="76" y="0"/>
                  </a:cubicBezTo>
                  <a:cubicBezTo>
                    <a:pt x="95" y="0"/>
                    <a:pt x="112" y="6"/>
                    <a:pt x="125" y="18"/>
                  </a:cubicBezTo>
                  <a:cubicBezTo>
                    <a:pt x="139" y="31"/>
                    <a:pt x="145" y="46"/>
                    <a:pt x="145" y="63"/>
                  </a:cubicBezTo>
                  <a:cubicBezTo>
                    <a:pt x="145" y="77"/>
                    <a:pt x="141" y="89"/>
                    <a:pt x="133" y="98"/>
                  </a:cubicBezTo>
                  <a:cubicBezTo>
                    <a:pt x="125" y="108"/>
                    <a:pt x="115" y="113"/>
                    <a:pt x="104" y="113"/>
                  </a:cubicBezTo>
                  <a:cubicBezTo>
                    <a:pt x="96" y="113"/>
                    <a:pt x="91" y="110"/>
                    <a:pt x="87" y="104"/>
                  </a:cubicBezTo>
                  <a:cubicBezTo>
                    <a:pt x="82" y="110"/>
                    <a:pt x="75" y="113"/>
                    <a:pt x="68" y="113"/>
                  </a:cubicBezTo>
                  <a:cubicBezTo>
                    <a:pt x="60" y="113"/>
                    <a:pt x="53" y="110"/>
                    <a:pt x="47" y="103"/>
                  </a:cubicBezTo>
                  <a:cubicBezTo>
                    <a:pt x="41" y="96"/>
                    <a:pt x="38" y="87"/>
                    <a:pt x="38" y="76"/>
                  </a:cubicBezTo>
                  <a:cubicBezTo>
                    <a:pt x="38" y="64"/>
                    <a:pt x="42" y="55"/>
                    <a:pt x="48" y="47"/>
                  </a:cubicBezTo>
                  <a:cubicBezTo>
                    <a:pt x="55" y="40"/>
                    <a:pt x="63" y="36"/>
                    <a:pt x="72" y="36"/>
                  </a:cubicBezTo>
                  <a:cubicBezTo>
                    <a:pt x="78" y="36"/>
                    <a:pt x="83" y="38"/>
                    <a:pt x="88" y="42"/>
                  </a:cubicBezTo>
                  <a:cubicBezTo>
                    <a:pt x="89" y="38"/>
                    <a:pt x="89" y="38"/>
                    <a:pt x="89" y="38"/>
                  </a:cubicBezTo>
                  <a:lnTo>
                    <a:pt x="108" y="38"/>
                  </a:lnTo>
                  <a:close/>
                  <a:moveTo>
                    <a:pt x="69" y="94"/>
                  </a:moveTo>
                  <a:cubicBezTo>
                    <a:pt x="74" y="94"/>
                    <a:pt x="78" y="92"/>
                    <a:pt x="81" y="87"/>
                  </a:cubicBezTo>
                  <a:cubicBezTo>
                    <a:pt x="85" y="83"/>
                    <a:pt x="86" y="77"/>
                    <a:pt x="86" y="71"/>
                  </a:cubicBezTo>
                  <a:cubicBezTo>
                    <a:pt x="86" y="67"/>
                    <a:pt x="85" y="63"/>
                    <a:pt x="82" y="60"/>
                  </a:cubicBezTo>
                  <a:cubicBezTo>
                    <a:pt x="80" y="57"/>
                    <a:pt x="76" y="56"/>
                    <a:pt x="73" y="56"/>
                  </a:cubicBezTo>
                  <a:cubicBezTo>
                    <a:pt x="69" y="56"/>
                    <a:pt x="65" y="58"/>
                    <a:pt x="63" y="62"/>
                  </a:cubicBezTo>
                  <a:cubicBezTo>
                    <a:pt x="60" y="65"/>
                    <a:pt x="59" y="70"/>
                    <a:pt x="59" y="76"/>
                  </a:cubicBezTo>
                  <a:cubicBezTo>
                    <a:pt x="59" y="81"/>
                    <a:pt x="60" y="86"/>
                    <a:pt x="62" y="89"/>
                  </a:cubicBezTo>
                  <a:cubicBezTo>
                    <a:pt x="64" y="92"/>
                    <a:pt x="66" y="94"/>
                    <a:pt x="69" y="94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3"/>
            <p:cNvSpPr>
              <a:spLocks/>
            </p:cNvSpPr>
            <p:nvPr/>
          </p:nvSpPr>
          <p:spPr bwMode="auto">
            <a:xfrm>
              <a:off x="2811463" y="958850"/>
              <a:ext cx="73025" cy="114300"/>
            </a:xfrm>
            <a:custGeom>
              <a:avLst/>
              <a:gdLst>
                <a:gd name="T0" fmla="*/ 0 w 25"/>
                <a:gd name="T1" fmla="*/ 21 h 39"/>
                <a:gd name="T2" fmla="*/ 25 w 25"/>
                <a:gd name="T3" fmla="*/ 39 h 39"/>
                <a:gd name="T4" fmla="*/ 25 w 25"/>
                <a:gd name="T5" fmla="*/ 0 h 39"/>
                <a:gd name="T6" fmla="*/ 0 w 25"/>
                <a:gd name="T7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9">
                  <a:moveTo>
                    <a:pt x="0" y="21"/>
                  </a:moveTo>
                  <a:cubicBezTo>
                    <a:pt x="5" y="30"/>
                    <a:pt x="14" y="37"/>
                    <a:pt x="25" y="39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4"/>
            <p:cNvSpPr>
              <a:spLocks/>
            </p:cNvSpPr>
            <p:nvPr/>
          </p:nvSpPr>
          <p:spPr bwMode="auto">
            <a:xfrm>
              <a:off x="3303588" y="525463"/>
              <a:ext cx="258763" cy="90488"/>
            </a:xfrm>
            <a:custGeom>
              <a:avLst/>
              <a:gdLst>
                <a:gd name="T0" fmla="*/ 61 w 89"/>
                <a:gd name="T1" fmla="*/ 7 h 31"/>
                <a:gd name="T2" fmla="*/ 29 w 89"/>
                <a:gd name="T3" fmla="*/ 7 h 31"/>
                <a:gd name="T4" fmla="*/ 0 w 89"/>
                <a:gd name="T5" fmla="*/ 31 h 31"/>
                <a:gd name="T6" fmla="*/ 89 w 89"/>
                <a:gd name="T7" fmla="*/ 31 h 31"/>
                <a:gd name="T8" fmla="*/ 61 w 89"/>
                <a:gd name="T9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31">
                  <a:moveTo>
                    <a:pt x="61" y="7"/>
                  </a:moveTo>
                  <a:cubicBezTo>
                    <a:pt x="52" y="0"/>
                    <a:pt x="38" y="0"/>
                    <a:pt x="29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89" y="31"/>
                    <a:pt x="89" y="31"/>
                    <a:pt x="89" y="31"/>
                  </a:cubicBezTo>
                  <a:lnTo>
                    <a:pt x="61" y="7"/>
                  </a:ln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5"/>
            <p:cNvSpPr>
              <a:spLocks/>
            </p:cNvSpPr>
            <p:nvPr/>
          </p:nvSpPr>
          <p:spPr bwMode="auto">
            <a:xfrm>
              <a:off x="3984625" y="958850"/>
              <a:ext cx="73025" cy="114300"/>
            </a:xfrm>
            <a:custGeom>
              <a:avLst/>
              <a:gdLst>
                <a:gd name="T0" fmla="*/ 25 w 25"/>
                <a:gd name="T1" fmla="*/ 21 h 39"/>
                <a:gd name="T2" fmla="*/ 0 w 25"/>
                <a:gd name="T3" fmla="*/ 0 h 39"/>
                <a:gd name="T4" fmla="*/ 0 w 25"/>
                <a:gd name="T5" fmla="*/ 39 h 39"/>
                <a:gd name="T6" fmla="*/ 25 w 25"/>
                <a:gd name="T7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9">
                  <a:moveTo>
                    <a:pt x="25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0" y="37"/>
                    <a:pt x="19" y="30"/>
                    <a:pt x="25" y="21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6"/>
            <p:cNvSpPr>
              <a:spLocks/>
            </p:cNvSpPr>
            <p:nvPr/>
          </p:nvSpPr>
          <p:spPr bwMode="auto">
            <a:xfrm>
              <a:off x="2884488" y="615950"/>
              <a:ext cx="1100138" cy="908050"/>
            </a:xfrm>
            <a:custGeom>
              <a:avLst/>
              <a:gdLst>
                <a:gd name="T0" fmla="*/ 21 w 378"/>
                <a:gd name="T1" fmla="*/ 312 h 312"/>
                <a:gd name="T2" fmla="*/ 21 w 378"/>
                <a:gd name="T3" fmla="*/ 49 h 312"/>
                <a:gd name="T4" fmla="*/ 30 w 378"/>
                <a:gd name="T5" fmla="*/ 29 h 312"/>
                <a:gd name="T6" fmla="*/ 53 w 378"/>
                <a:gd name="T7" fmla="*/ 21 h 312"/>
                <a:gd name="T8" fmla="*/ 325 w 378"/>
                <a:gd name="T9" fmla="*/ 21 h 312"/>
                <a:gd name="T10" fmla="*/ 348 w 378"/>
                <a:gd name="T11" fmla="*/ 29 h 312"/>
                <a:gd name="T12" fmla="*/ 357 w 378"/>
                <a:gd name="T13" fmla="*/ 49 h 312"/>
                <a:gd name="T14" fmla="*/ 357 w 378"/>
                <a:gd name="T15" fmla="*/ 312 h 312"/>
                <a:gd name="T16" fmla="*/ 378 w 378"/>
                <a:gd name="T17" fmla="*/ 312 h 312"/>
                <a:gd name="T18" fmla="*/ 378 w 378"/>
                <a:gd name="T19" fmla="*/ 49 h 312"/>
                <a:gd name="T20" fmla="*/ 325 w 378"/>
                <a:gd name="T21" fmla="*/ 0 h 312"/>
                <a:gd name="T22" fmla="*/ 53 w 378"/>
                <a:gd name="T23" fmla="*/ 0 h 312"/>
                <a:gd name="T24" fmla="*/ 0 w 378"/>
                <a:gd name="T25" fmla="*/ 49 h 312"/>
                <a:gd name="T26" fmla="*/ 0 w 378"/>
                <a:gd name="T27" fmla="*/ 312 h 312"/>
                <a:gd name="T28" fmla="*/ 21 w 378"/>
                <a:gd name="T29" fmla="*/ 31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8" h="312">
                  <a:moveTo>
                    <a:pt x="21" y="312"/>
                  </a:moveTo>
                  <a:cubicBezTo>
                    <a:pt x="21" y="49"/>
                    <a:pt x="21" y="49"/>
                    <a:pt x="21" y="49"/>
                  </a:cubicBezTo>
                  <a:cubicBezTo>
                    <a:pt x="21" y="42"/>
                    <a:pt x="24" y="35"/>
                    <a:pt x="30" y="29"/>
                  </a:cubicBezTo>
                  <a:cubicBezTo>
                    <a:pt x="36" y="24"/>
                    <a:pt x="44" y="21"/>
                    <a:pt x="53" y="21"/>
                  </a:cubicBezTo>
                  <a:cubicBezTo>
                    <a:pt x="325" y="21"/>
                    <a:pt x="325" y="21"/>
                    <a:pt x="325" y="21"/>
                  </a:cubicBezTo>
                  <a:cubicBezTo>
                    <a:pt x="334" y="21"/>
                    <a:pt x="342" y="24"/>
                    <a:pt x="348" y="29"/>
                  </a:cubicBezTo>
                  <a:cubicBezTo>
                    <a:pt x="353" y="35"/>
                    <a:pt x="357" y="42"/>
                    <a:pt x="357" y="49"/>
                  </a:cubicBezTo>
                  <a:cubicBezTo>
                    <a:pt x="357" y="312"/>
                    <a:pt x="357" y="312"/>
                    <a:pt x="357" y="312"/>
                  </a:cubicBezTo>
                  <a:cubicBezTo>
                    <a:pt x="378" y="312"/>
                    <a:pt x="378" y="312"/>
                    <a:pt x="378" y="312"/>
                  </a:cubicBezTo>
                  <a:cubicBezTo>
                    <a:pt x="378" y="49"/>
                    <a:pt x="378" y="49"/>
                    <a:pt x="378" y="49"/>
                  </a:cubicBezTo>
                  <a:cubicBezTo>
                    <a:pt x="378" y="21"/>
                    <a:pt x="354" y="0"/>
                    <a:pt x="32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24" y="0"/>
                    <a:pt x="0" y="21"/>
                    <a:pt x="0" y="49"/>
                  </a:cubicBezTo>
                  <a:cubicBezTo>
                    <a:pt x="0" y="312"/>
                    <a:pt x="0" y="312"/>
                    <a:pt x="0" y="312"/>
                  </a:cubicBezTo>
                  <a:lnTo>
                    <a:pt x="21" y="312"/>
                  </a:ln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7"/>
            <p:cNvSpPr>
              <a:spLocks noEditPoints="1"/>
            </p:cNvSpPr>
            <p:nvPr/>
          </p:nvSpPr>
          <p:spPr bwMode="auto">
            <a:xfrm>
              <a:off x="2771775" y="1060450"/>
              <a:ext cx="1325563" cy="817563"/>
            </a:xfrm>
            <a:custGeom>
              <a:avLst/>
              <a:gdLst>
                <a:gd name="T0" fmla="*/ 449 w 456"/>
                <a:gd name="T1" fmla="*/ 0 h 281"/>
                <a:gd name="T2" fmla="*/ 244 w 456"/>
                <a:gd name="T3" fmla="*/ 169 h 281"/>
                <a:gd name="T4" fmla="*/ 212 w 456"/>
                <a:gd name="T5" fmla="*/ 169 h 281"/>
                <a:gd name="T6" fmla="*/ 6 w 456"/>
                <a:gd name="T7" fmla="*/ 0 h 281"/>
                <a:gd name="T8" fmla="*/ 0 w 456"/>
                <a:gd name="T9" fmla="*/ 22 h 281"/>
                <a:gd name="T10" fmla="*/ 0 w 456"/>
                <a:gd name="T11" fmla="*/ 239 h 281"/>
                <a:gd name="T12" fmla="*/ 42 w 456"/>
                <a:gd name="T13" fmla="*/ 281 h 281"/>
                <a:gd name="T14" fmla="*/ 414 w 456"/>
                <a:gd name="T15" fmla="*/ 281 h 281"/>
                <a:gd name="T16" fmla="*/ 456 w 456"/>
                <a:gd name="T17" fmla="*/ 239 h 281"/>
                <a:gd name="T18" fmla="*/ 456 w 456"/>
                <a:gd name="T19" fmla="*/ 22 h 281"/>
                <a:gd name="T20" fmla="*/ 449 w 456"/>
                <a:gd name="T21" fmla="*/ 0 h 281"/>
                <a:gd name="T22" fmla="*/ 150 w 456"/>
                <a:gd name="T23" fmla="*/ 182 h 281"/>
                <a:gd name="T24" fmla="*/ 44 w 456"/>
                <a:gd name="T25" fmla="*/ 248 h 281"/>
                <a:gd name="T26" fmla="*/ 32 w 456"/>
                <a:gd name="T27" fmla="*/ 245 h 281"/>
                <a:gd name="T28" fmla="*/ 35 w 456"/>
                <a:gd name="T29" fmla="*/ 233 h 281"/>
                <a:gd name="T30" fmla="*/ 141 w 456"/>
                <a:gd name="T31" fmla="*/ 167 h 281"/>
                <a:gd name="T32" fmla="*/ 153 w 456"/>
                <a:gd name="T33" fmla="*/ 170 h 281"/>
                <a:gd name="T34" fmla="*/ 150 w 456"/>
                <a:gd name="T35" fmla="*/ 182 h 281"/>
                <a:gd name="T36" fmla="*/ 424 w 456"/>
                <a:gd name="T37" fmla="*/ 245 h 281"/>
                <a:gd name="T38" fmla="*/ 412 w 456"/>
                <a:gd name="T39" fmla="*/ 248 h 281"/>
                <a:gd name="T40" fmla="*/ 305 w 456"/>
                <a:gd name="T41" fmla="*/ 182 h 281"/>
                <a:gd name="T42" fmla="*/ 302 w 456"/>
                <a:gd name="T43" fmla="*/ 170 h 281"/>
                <a:gd name="T44" fmla="*/ 315 w 456"/>
                <a:gd name="T45" fmla="*/ 167 h 281"/>
                <a:gd name="T46" fmla="*/ 421 w 456"/>
                <a:gd name="T47" fmla="*/ 233 h 281"/>
                <a:gd name="T48" fmla="*/ 424 w 456"/>
                <a:gd name="T49" fmla="*/ 24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56" h="281">
                  <a:moveTo>
                    <a:pt x="449" y="0"/>
                  </a:moveTo>
                  <a:cubicBezTo>
                    <a:pt x="244" y="169"/>
                    <a:pt x="244" y="169"/>
                    <a:pt x="244" y="169"/>
                  </a:cubicBezTo>
                  <a:cubicBezTo>
                    <a:pt x="235" y="176"/>
                    <a:pt x="221" y="176"/>
                    <a:pt x="212" y="16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6"/>
                    <a:pt x="0" y="14"/>
                    <a:pt x="0" y="22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0" y="262"/>
                    <a:pt x="19" y="281"/>
                    <a:pt x="42" y="281"/>
                  </a:cubicBezTo>
                  <a:cubicBezTo>
                    <a:pt x="414" y="281"/>
                    <a:pt x="414" y="281"/>
                    <a:pt x="414" y="281"/>
                  </a:cubicBezTo>
                  <a:cubicBezTo>
                    <a:pt x="437" y="281"/>
                    <a:pt x="456" y="262"/>
                    <a:pt x="456" y="239"/>
                  </a:cubicBezTo>
                  <a:cubicBezTo>
                    <a:pt x="456" y="22"/>
                    <a:pt x="456" y="22"/>
                    <a:pt x="456" y="22"/>
                  </a:cubicBezTo>
                  <a:cubicBezTo>
                    <a:pt x="456" y="14"/>
                    <a:pt x="453" y="6"/>
                    <a:pt x="449" y="0"/>
                  </a:cubicBezTo>
                  <a:close/>
                  <a:moveTo>
                    <a:pt x="150" y="182"/>
                  </a:moveTo>
                  <a:cubicBezTo>
                    <a:pt x="44" y="248"/>
                    <a:pt x="44" y="248"/>
                    <a:pt x="44" y="248"/>
                  </a:cubicBezTo>
                  <a:cubicBezTo>
                    <a:pt x="40" y="250"/>
                    <a:pt x="35" y="249"/>
                    <a:pt x="32" y="245"/>
                  </a:cubicBezTo>
                  <a:cubicBezTo>
                    <a:pt x="30" y="241"/>
                    <a:pt x="31" y="235"/>
                    <a:pt x="35" y="233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5" y="165"/>
                    <a:pt x="151" y="166"/>
                    <a:pt x="153" y="170"/>
                  </a:cubicBezTo>
                  <a:cubicBezTo>
                    <a:pt x="156" y="174"/>
                    <a:pt x="155" y="179"/>
                    <a:pt x="150" y="182"/>
                  </a:cubicBezTo>
                  <a:close/>
                  <a:moveTo>
                    <a:pt x="424" y="245"/>
                  </a:moveTo>
                  <a:cubicBezTo>
                    <a:pt x="421" y="249"/>
                    <a:pt x="416" y="250"/>
                    <a:pt x="412" y="248"/>
                  </a:cubicBezTo>
                  <a:cubicBezTo>
                    <a:pt x="305" y="182"/>
                    <a:pt x="305" y="182"/>
                    <a:pt x="305" y="182"/>
                  </a:cubicBezTo>
                  <a:cubicBezTo>
                    <a:pt x="301" y="179"/>
                    <a:pt x="300" y="174"/>
                    <a:pt x="302" y="170"/>
                  </a:cubicBezTo>
                  <a:cubicBezTo>
                    <a:pt x="305" y="166"/>
                    <a:pt x="310" y="165"/>
                    <a:pt x="315" y="167"/>
                  </a:cubicBezTo>
                  <a:cubicBezTo>
                    <a:pt x="421" y="233"/>
                    <a:pt x="421" y="233"/>
                    <a:pt x="421" y="233"/>
                  </a:cubicBezTo>
                  <a:cubicBezTo>
                    <a:pt x="425" y="235"/>
                    <a:pt x="426" y="241"/>
                    <a:pt x="424" y="245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9" name="组合 198"/>
          <p:cNvGrpSpPr/>
          <p:nvPr/>
        </p:nvGrpSpPr>
        <p:grpSpPr>
          <a:xfrm>
            <a:off x="10999084" y="2783942"/>
            <a:ext cx="541220" cy="717548"/>
            <a:chOff x="10574338" y="295275"/>
            <a:chExt cx="1193800" cy="1582738"/>
          </a:xfrm>
        </p:grpSpPr>
        <p:sp>
          <p:nvSpPr>
            <p:cNvPr id="242" name="Freeform 18"/>
            <p:cNvSpPr>
              <a:spLocks/>
            </p:cNvSpPr>
            <p:nvPr/>
          </p:nvSpPr>
          <p:spPr bwMode="auto">
            <a:xfrm>
              <a:off x="10574338" y="766763"/>
              <a:ext cx="1193800" cy="1111250"/>
            </a:xfrm>
            <a:custGeom>
              <a:avLst/>
              <a:gdLst>
                <a:gd name="T0" fmla="*/ 391 w 411"/>
                <a:gd name="T1" fmla="*/ 0 h 382"/>
                <a:gd name="T2" fmla="*/ 21 w 411"/>
                <a:gd name="T3" fmla="*/ 0 h 382"/>
                <a:gd name="T4" fmla="*/ 0 w 411"/>
                <a:gd name="T5" fmla="*/ 21 h 382"/>
                <a:gd name="T6" fmla="*/ 21 w 411"/>
                <a:gd name="T7" fmla="*/ 42 h 382"/>
                <a:gd name="T8" fmla="*/ 26 w 411"/>
                <a:gd name="T9" fmla="*/ 42 h 382"/>
                <a:gd name="T10" fmla="*/ 76 w 411"/>
                <a:gd name="T11" fmla="*/ 343 h 382"/>
                <a:gd name="T12" fmla="*/ 59 w 411"/>
                <a:gd name="T13" fmla="*/ 363 h 382"/>
                <a:gd name="T14" fmla="*/ 79 w 411"/>
                <a:gd name="T15" fmla="*/ 382 h 382"/>
                <a:gd name="T16" fmla="*/ 333 w 411"/>
                <a:gd name="T17" fmla="*/ 382 h 382"/>
                <a:gd name="T18" fmla="*/ 353 w 411"/>
                <a:gd name="T19" fmla="*/ 363 h 382"/>
                <a:gd name="T20" fmla="*/ 336 w 411"/>
                <a:gd name="T21" fmla="*/ 343 h 382"/>
                <a:gd name="T22" fmla="*/ 386 w 411"/>
                <a:gd name="T23" fmla="*/ 42 h 382"/>
                <a:gd name="T24" fmla="*/ 391 w 411"/>
                <a:gd name="T25" fmla="*/ 42 h 382"/>
                <a:gd name="T26" fmla="*/ 411 w 411"/>
                <a:gd name="T27" fmla="*/ 21 h 382"/>
                <a:gd name="T28" fmla="*/ 391 w 411"/>
                <a:gd name="T29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1" h="382">
                  <a:moveTo>
                    <a:pt x="39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0" y="0"/>
                    <a:pt x="0" y="9"/>
                    <a:pt x="0" y="21"/>
                  </a:cubicBezTo>
                  <a:cubicBezTo>
                    <a:pt x="0" y="32"/>
                    <a:pt x="10" y="42"/>
                    <a:pt x="21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76" y="343"/>
                    <a:pt x="76" y="343"/>
                    <a:pt x="76" y="343"/>
                  </a:cubicBezTo>
                  <a:cubicBezTo>
                    <a:pt x="66" y="345"/>
                    <a:pt x="59" y="353"/>
                    <a:pt x="59" y="363"/>
                  </a:cubicBezTo>
                  <a:cubicBezTo>
                    <a:pt x="59" y="373"/>
                    <a:pt x="68" y="382"/>
                    <a:pt x="79" y="382"/>
                  </a:cubicBezTo>
                  <a:cubicBezTo>
                    <a:pt x="333" y="382"/>
                    <a:pt x="333" y="382"/>
                    <a:pt x="333" y="382"/>
                  </a:cubicBezTo>
                  <a:cubicBezTo>
                    <a:pt x="344" y="382"/>
                    <a:pt x="353" y="373"/>
                    <a:pt x="353" y="363"/>
                  </a:cubicBezTo>
                  <a:cubicBezTo>
                    <a:pt x="353" y="353"/>
                    <a:pt x="346" y="345"/>
                    <a:pt x="336" y="343"/>
                  </a:cubicBezTo>
                  <a:cubicBezTo>
                    <a:pt x="386" y="42"/>
                    <a:pt x="386" y="42"/>
                    <a:pt x="386" y="42"/>
                  </a:cubicBezTo>
                  <a:cubicBezTo>
                    <a:pt x="391" y="42"/>
                    <a:pt x="391" y="42"/>
                    <a:pt x="391" y="42"/>
                  </a:cubicBezTo>
                  <a:cubicBezTo>
                    <a:pt x="402" y="42"/>
                    <a:pt x="411" y="32"/>
                    <a:pt x="411" y="21"/>
                  </a:cubicBezTo>
                  <a:cubicBezTo>
                    <a:pt x="411" y="9"/>
                    <a:pt x="402" y="0"/>
                    <a:pt x="391" y="0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9"/>
            <p:cNvSpPr>
              <a:spLocks/>
            </p:cNvSpPr>
            <p:nvPr/>
          </p:nvSpPr>
          <p:spPr bwMode="auto">
            <a:xfrm>
              <a:off x="10980738" y="295275"/>
              <a:ext cx="384175" cy="419100"/>
            </a:xfrm>
            <a:custGeom>
              <a:avLst/>
              <a:gdLst>
                <a:gd name="T0" fmla="*/ 42 w 132"/>
                <a:gd name="T1" fmla="*/ 0 h 144"/>
                <a:gd name="T2" fmla="*/ 33 w 132"/>
                <a:gd name="T3" fmla="*/ 9 h 144"/>
                <a:gd name="T4" fmla="*/ 33 w 132"/>
                <a:gd name="T5" fmla="*/ 55 h 144"/>
                <a:gd name="T6" fmla="*/ 24 w 132"/>
                <a:gd name="T7" fmla="*/ 64 h 144"/>
                <a:gd name="T8" fmla="*/ 7 w 132"/>
                <a:gd name="T9" fmla="*/ 65 h 144"/>
                <a:gd name="T10" fmla="*/ 3 w 132"/>
                <a:gd name="T11" fmla="*/ 72 h 144"/>
                <a:gd name="T12" fmla="*/ 61 w 132"/>
                <a:gd name="T13" fmla="*/ 140 h 144"/>
                <a:gd name="T14" fmla="*/ 71 w 132"/>
                <a:gd name="T15" fmla="*/ 140 h 144"/>
                <a:gd name="T16" fmla="*/ 129 w 132"/>
                <a:gd name="T17" fmla="*/ 72 h 144"/>
                <a:gd name="T18" fmla="*/ 125 w 132"/>
                <a:gd name="T19" fmla="*/ 65 h 144"/>
                <a:gd name="T20" fmla="*/ 106 w 132"/>
                <a:gd name="T21" fmla="*/ 64 h 144"/>
                <a:gd name="T22" fmla="*/ 97 w 132"/>
                <a:gd name="T23" fmla="*/ 55 h 144"/>
                <a:gd name="T24" fmla="*/ 97 w 132"/>
                <a:gd name="T25" fmla="*/ 9 h 144"/>
                <a:gd name="T26" fmla="*/ 89 w 132"/>
                <a:gd name="T27" fmla="*/ 0 h 144"/>
                <a:gd name="T28" fmla="*/ 42 w 132"/>
                <a:gd name="T2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2" h="144">
                  <a:moveTo>
                    <a:pt x="42" y="0"/>
                  </a:moveTo>
                  <a:cubicBezTo>
                    <a:pt x="37" y="0"/>
                    <a:pt x="33" y="4"/>
                    <a:pt x="33" y="9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60"/>
                    <a:pt x="29" y="64"/>
                    <a:pt x="24" y="64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2" y="65"/>
                    <a:pt x="0" y="68"/>
                    <a:pt x="3" y="72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4" y="144"/>
                    <a:pt x="68" y="144"/>
                    <a:pt x="71" y="140"/>
                  </a:cubicBezTo>
                  <a:cubicBezTo>
                    <a:pt x="129" y="72"/>
                    <a:pt x="129" y="72"/>
                    <a:pt x="129" y="72"/>
                  </a:cubicBezTo>
                  <a:cubicBezTo>
                    <a:pt x="132" y="68"/>
                    <a:pt x="130" y="65"/>
                    <a:pt x="125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1" y="64"/>
                    <a:pt x="97" y="60"/>
                    <a:pt x="97" y="55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7" y="4"/>
                    <a:pt x="93" y="0"/>
                    <a:pt x="89" y="0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0"/>
            <p:cNvSpPr>
              <a:spLocks noEditPoints="1"/>
            </p:cNvSpPr>
            <p:nvPr/>
          </p:nvSpPr>
          <p:spPr bwMode="auto">
            <a:xfrm>
              <a:off x="10887075" y="1017588"/>
              <a:ext cx="569913" cy="573088"/>
            </a:xfrm>
            <a:custGeom>
              <a:avLst/>
              <a:gdLst>
                <a:gd name="T0" fmla="*/ 169 w 196"/>
                <a:gd name="T1" fmla="*/ 25 h 197"/>
                <a:gd name="T2" fmla="*/ 102 w 196"/>
                <a:gd name="T3" fmla="*/ 0 h 197"/>
                <a:gd name="T4" fmla="*/ 30 w 196"/>
                <a:gd name="T5" fmla="*/ 29 h 197"/>
                <a:gd name="T6" fmla="*/ 0 w 196"/>
                <a:gd name="T7" fmla="*/ 99 h 197"/>
                <a:gd name="T8" fmla="*/ 29 w 196"/>
                <a:gd name="T9" fmla="*/ 168 h 197"/>
                <a:gd name="T10" fmla="*/ 104 w 196"/>
                <a:gd name="T11" fmla="*/ 197 h 197"/>
                <a:gd name="T12" fmla="*/ 172 w 196"/>
                <a:gd name="T13" fmla="*/ 181 h 197"/>
                <a:gd name="T14" fmla="*/ 163 w 196"/>
                <a:gd name="T15" fmla="*/ 158 h 197"/>
                <a:gd name="T16" fmla="*/ 104 w 196"/>
                <a:gd name="T17" fmla="*/ 174 h 197"/>
                <a:gd name="T18" fmla="*/ 48 w 196"/>
                <a:gd name="T19" fmla="*/ 152 h 197"/>
                <a:gd name="T20" fmla="*/ 28 w 196"/>
                <a:gd name="T21" fmla="*/ 99 h 197"/>
                <a:gd name="T22" fmla="*/ 49 w 196"/>
                <a:gd name="T23" fmla="*/ 45 h 197"/>
                <a:gd name="T24" fmla="*/ 102 w 196"/>
                <a:gd name="T25" fmla="*/ 23 h 197"/>
                <a:gd name="T26" fmla="*/ 151 w 196"/>
                <a:gd name="T27" fmla="*/ 41 h 197"/>
                <a:gd name="T28" fmla="*/ 171 w 196"/>
                <a:gd name="T29" fmla="*/ 86 h 197"/>
                <a:gd name="T30" fmla="*/ 162 w 196"/>
                <a:gd name="T31" fmla="*/ 117 h 197"/>
                <a:gd name="T32" fmla="*/ 143 w 196"/>
                <a:gd name="T33" fmla="*/ 129 h 197"/>
                <a:gd name="T34" fmla="*/ 137 w 196"/>
                <a:gd name="T35" fmla="*/ 124 h 197"/>
                <a:gd name="T36" fmla="*/ 138 w 196"/>
                <a:gd name="T37" fmla="*/ 113 h 197"/>
                <a:gd name="T38" fmla="*/ 145 w 196"/>
                <a:gd name="T39" fmla="*/ 52 h 197"/>
                <a:gd name="T40" fmla="*/ 120 w 196"/>
                <a:gd name="T41" fmla="*/ 52 h 197"/>
                <a:gd name="T42" fmla="*/ 118 w 196"/>
                <a:gd name="T43" fmla="*/ 58 h 197"/>
                <a:gd name="T44" fmla="*/ 97 w 196"/>
                <a:gd name="T45" fmla="*/ 50 h 197"/>
                <a:gd name="T46" fmla="*/ 65 w 196"/>
                <a:gd name="T47" fmla="*/ 64 h 197"/>
                <a:gd name="T48" fmla="*/ 52 w 196"/>
                <a:gd name="T49" fmla="*/ 102 h 197"/>
                <a:gd name="T50" fmla="*/ 63 w 196"/>
                <a:gd name="T51" fmla="*/ 139 h 197"/>
                <a:gd name="T52" fmla="*/ 92 w 196"/>
                <a:gd name="T53" fmla="*/ 153 h 197"/>
                <a:gd name="T54" fmla="*/ 117 w 196"/>
                <a:gd name="T55" fmla="*/ 141 h 197"/>
                <a:gd name="T56" fmla="*/ 140 w 196"/>
                <a:gd name="T57" fmla="*/ 153 h 197"/>
                <a:gd name="T58" fmla="*/ 179 w 196"/>
                <a:gd name="T59" fmla="*/ 133 h 197"/>
                <a:gd name="T60" fmla="*/ 196 w 196"/>
                <a:gd name="T61" fmla="*/ 85 h 197"/>
                <a:gd name="T62" fmla="*/ 169 w 196"/>
                <a:gd name="T63" fmla="*/ 25 h 197"/>
                <a:gd name="T64" fmla="*/ 109 w 196"/>
                <a:gd name="T65" fmla="*/ 118 h 197"/>
                <a:gd name="T66" fmla="*/ 93 w 196"/>
                <a:gd name="T67" fmla="*/ 127 h 197"/>
                <a:gd name="T68" fmla="*/ 83 w 196"/>
                <a:gd name="T69" fmla="*/ 120 h 197"/>
                <a:gd name="T70" fmla="*/ 79 w 196"/>
                <a:gd name="T71" fmla="*/ 103 h 197"/>
                <a:gd name="T72" fmla="*/ 84 w 196"/>
                <a:gd name="T73" fmla="*/ 83 h 197"/>
                <a:gd name="T74" fmla="*/ 98 w 196"/>
                <a:gd name="T75" fmla="*/ 76 h 197"/>
                <a:gd name="T76" fmla="*/ 111 w 196"/>
                <a:gd name="T77" fmla="*/ 81 h 197"/>
                <a:gd name="T78" fmla="*/ 116 w 196"/>
                <a:gd name="T79" fmla="*/ 97 h 197"/>
                <a:gd name="T80" fmla="*/ 109 w 196"/>
                <a:gd name="T81" fmla="*/ 11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6" h="197">
                  <a:moveTo>
                    <a:pt x="169" y="25"/>
                  </a:moveTo>
                  <a:cubicBezTo>
                    <a:pt x="151" y="9"/>
                    <a:pt x="128" y="0"/>
                    <a:pt x="102" y="0"/>
                  </a:cubicBezTo>
                  <a:cubicBezTo>
                    <a:pt x="74" y="0"/>
                    <a:pt x="50" y="10"/>
                    <a:pt x="30" y="29"/>
                  </a:cubicBezTo>
                  <a:cubicBezTo>
                    <a:pt x="10" y="48"/>
                    <a:pt x="0" y="71"/>
                    <a:pt x="0" y="99"/>
                  </a:cubicBezTo>
                  <a:cubicBezTo>
                    <a:pt x="0" y="126"/>
                    <a:pt x="10" y="149"/>
                    <a:pt x="29" y="168"/>
                  </a:cubicBezTo>
                  <a:cubicBezTo>
                    <a:pt x="47" y="188"/>
                    <a:pt x="73" y="197"/>
                    <a:pt x="104" y="197"/>
                  </a:cubicBezTo>
                  <a:cubicBezTo>
                    <a:pt x="127" y="197"/>
                    <a:pt x="150" y="192"/>
                    <a:pt x="172" y="181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43" y="169"/>
                    <a:pt x="123" y="174"/>
                    <a:pt x="104" y="174"/>
                  </a:cubicBezTo>
                  <a:cubicBezTo>
                    <a:pt x="80" y="174"/>
                    <a:pt x="61" y="166"/>
                    <a:pt x="48" y="152"/>
                  </a:cubicBezTo>
                  <a:cubicBezTo>
                    <a:pt x="34" y="137"/>
                    <a:pt x="28" y="119"/>
                    <a:pt x="28" y="99"/>
                  </a:cubicBezTo>
                  <a:cubicBezTo>
                    <a:pt x="28" y="77"/>
                    <a:pt x="35" y="59"/>
                    <a:pt x="49" y="45"/>
                  </a:cubicBezTo>
                  <a:cubicBezTo>
                    <a:pt x="63" y="30"/>
                    <a:pt x="81" y="23"/>
                    <a:pt x="102" y="23"/>
                  </a:cubicBezTo>
                  <a:cubicBezTo>
                    <a:pt x="121" y="23"/>
                    <a:pt x="137" y="29"/>
                    <a:pt x="151" y="41"/>
                  </a:cubicBezTo>
                  <a:cubicBezTo>
                    <a:pt x="164" y="53"/>
                    <a:pt x="171" y="68"/>
                    <a:pt x="171" y="86"/>
                  </a:cubicBezTo>
                  <a:cubicBezTo>
                    <a:pt x="171" y="98"/>
                    <a:pt x="168" y="109"/>
                    <a:pt x="162" y="117"/>
                  </a:cubicBezTo>
                  <a:cubicBezTo>
                    <a:pt x="155" y="125"/>
                    <a:pt x="149" y="129"/>
                    <a:pt x="143" y="129"/>
                  </a:cubicBezTo>
                  <a:cubicBezTo>
                    <a:pt x="139" y="129"/>
                    <a:pt x="137" y="127"/>
                    <a:pt x="137" y="124"/>
                  </a:cubicBezTo>
                  <a:cubicBezTo>
                    <a:pt x="137" y="121"/>
                    <a:pt x="138" y="117"/>
                    <a:pt x="138" y="113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2" y="52"/>
                    <a:pt x="104" y="50"/>
                    <a:pt x="97" y="50"/>
                  </a:cubicBezTo>
                  <a:cubicBezTo>
                    <a:pt x="84" y="50"/>
                    <a:pt x="74" y="55"/>
                    <a:pt x="65" y="64"/>
                  </a:cubicBezTo>
                  <a:cubicBezTo>
                    <a:pt x="56" y="74"/>
                    <a:pt x="52" y="87"/>
                    <a:pt x="52" y="102"/>
                  </a:cubicBezTo>
                  <a:cubicBezTo>
                    <a:pt x="52" y="118"/>
                    <a:pt x="55" y="130"/>
                    <a:pt x="63" y="139"/>
                  </a:cubicBezTo>
                  <a:cubicBezTo>
                    <a:pt x="71" y="148"/>
                    <a:pt x="80" y="153"/>
                    <a:pt x="92" y="153"/>
                  </a:cubicBezTo>
                  <a:cubicBezTo>
                    <a:pt x="101" y="153"/>
                    <a:pt x="110" y="149"/>
                    <a:pt x="117" y="141"/>
                  </a:cubicBezTo>
                  <a:cubicBezTo>
                    <a:pt x="122" y="149"/>
                    <a:pt x="130" y="153"/>
                    <a:pt x="140" y="153"/>
                  </a:cubicBezTo>
                  <a:cubicBezTo>
                    <a:pt x="155" y="153"/>
                    <a:pt x="168" y="146"/>
                    <a:pt x="179" y="133"/>
                  </a:cubicBezTo>
                  <a:cubicBezTo>
                    <a:pt x="190" y="120"/>
                    <a:pt x="196" y="104"/>
                    <a:pt x="196" y="85"/>
                  </a:cubicBezTo>
                  <a:cubicBezTo>
                    <a:pt x="196" y="62"/>
                    <a:pt x="187" y="42"/>
                    <a:pt x="169" y="25"/>
                  </a:cubicBezTo>
                  <a:close/>
                  <a:moveTo>
                    <a:pt x="109" y="118"/>
                  </a:moveTo>
                  <a:cubicBezTo>
                    <a:pt x="105" y="124"/>
                    <a:pt x="99" y="127"/>
                    <a:pt x="93" y="127"/>
                  </a:cubicBezTo>
                  <a:cubicBezTo>
                    <a:pt x="89" y="127"/>
                    <a:pt x="85" y="125"/>
                    <a:pt x="83" y="120"/>
                  </a:cubicBezTo>
                  <a:cubicBezTo>
                    <a:pt x="80" y="116"/>
                    <a:pt x="79" y="110"/>
                    <a:pt x="79" y="103"/>
                  </a:cubicBezTo>
                  <a:cubicBezTo>
                    <a:pt x="79" y="95"/>
                    <a:pt x="81" y="88"/>
                    <a:pt x="84" y="83"/>
                  </a:cubicBezTo>
                  <a:cubicBezTo>
                    <a:pt x="88" y="78"/>
                    <a:pt x="93" y="76"/>
                    <a:pt x="98" y="76"/>
                  </a:cubicBezTo>
                  <a:cubicBezTo>
                    <a:pt x="103" y="76"/>
                    <a:pt x="107" y="78"/>
                    <a:pt x="111" y="81"/>
                  </a:cubicBezTo>
                  <a:cubicBezTo>
                    <a:pt x="114" y="85"/>
                    <a:pt x="116" y="90"/>
                    <a:pt x="116" y="97"/>
                  </a:cubicBezTo>
                  <a:cubicBezTo>
                    <a:pt x="116" y="105"/>
                    <a:pt x="114" y="112"/>
                    <a:pt x="109" y="118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0" name="组合 199"/>
          <p:cNvGrpSpPr/>
          <p:nvPr/>
        </p:nvGrpSpPr>
        <p:grpSpPr>
          <a:xfrm>
            <a:off x="8617573" y="2845837"/>
            <a:ext cx="726904" cy="655653"/>
            <a:chOff x="5321300" y="431800"/>
            <a:chExt cx="1603375" cy="1446213"/>
          </a:xfrm>
        </p:grpSpPr>
        <p:sp>
          <p:nvSpPr>
            <p:cNvPr id="239" name="Freeform 21"/>
            <p:cNvSpPr>
              <a:spLocks/>
            </p:cNvSpPr>
            <p:nvPr/>
          </p:nvSpPr>
          <p:spPr bwMode="auto">
            <a:xfrm>
              <a:off x="5321300" y="1555750"/>
              <a:ext cx="1603375" cy="322263"/>
            </a:xfrm>
            <a:custGeom>
              <a:avLst/>
              <a:gdLst>
                <a:gd name="T0" fmla="*/ 517 w 551"/>
                <a:gd name="T1" fmla="*/ 0 h 111"/>
                <a:gd name="T2" fmla="*/ 496 w 551"/>
                <a:gd name="T3" fmla="*/ 0 h 111"/>
                <a:gd name="T4" fmla="*/ 496 w 551"/>
                <a:gd name="T5" fmla="*/ 23 h 111"/>
                <a:gd name="T6" fmla="*/ 454 w 551"/>
                <a:gd name="T7" fmla="*/ 66 h 111"/>
                <a:gd name="T8" fmla="*/ 97 w 551"/>
                <a:gd name="T9" fmla="*/ 66 h 111"/>
                <a:gd name="T10" fmla="*/ 54 w 551"/>
                <a:gd name="T11" fmla="*/ 23 h 111"/>
                <a:gd name="T12" fmla="*/ 54 w 551"/>
                <a:gd name="T13" fmla="*/ 0 h 111"/>
                <a:gd name="T14" fmla="*/ 34 w 551"/>
                <a:gd name="T15" fmla="*/ 0 h 111"/>
                <a:gd name="T16" fmla="*/ 0 w 551"/>
                <a:gd name="T17" fmla="*/ 35 h 111"/>
                <a:gd name="T18" fmla="*/ 0 w 551"/>
                <a:gd name="T19" fmla="*/ 77 h 111"/>
                <a:gd name="T20" fmla="*/ 34 w 551"/>
                <a:gd name="T21" fmla="*/ 111 h 111"/>
                <a:gd name="T22" fmla="*/ 517 w 551"/>
                <a:gd name="T23" fmla="*/ 111 h 111"/>
                <a:gd name="T24" fmla="*/ 551 w 551"/>
                <a:gd name="T25" fmla="*/ 77 h 111"/>
                <a:gd name="T26" fmla="*/ 551 w 551"/>
                <a:gd name="T27" fmla="*/ 35 h 111"/>
                <a:gd name="T28" fmla="*/ 517 w 551"/>
                <a:gd name="T2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1" h="111">
                  <a:moveTo>
                    <a:pt x="517" y="0"/>
                  </a:moveTo>
                  <a:cubicBezTo>
                    <a:pt x="496" y="0"/>
                    <a:pt x="496" y="0"/>
                    <a:pt x="496" y="0"/>
                  </a:cubicBezTo>
                  <a:cubicBezTo>
                    <a:pt x="496" y="23"/>
                    <a:pt x="496" y="23"/>
                    <a:pt x="496" y="23"/>
                  </a:cubicBezTo>
                  <a:cubicBezTo>
                    <a:pt x="496" y="47"/>
                    <a:pt x="477" y="66"/>
                    <a:pt x="454" y="66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74" y="66"/>
                    <a:pt x="54" y="47"/>
                    <a:pt x="54" y="23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96"/>
                    <a:pt x="15" y="111"/>
                    <a:pt x="34" y="111"/>
                  </a:cubicBezTo>
                  <a:cubicBezTo>
                    <a:pt x="517" y="111"/>
                    <a:pt x="517" y="111"/>
                    <a:pt x="517" y="111"/>
                  </a:cubicBezTo>
                  <a:cubicBezTo>
                    <a:pt x="536" y="111"/>
                    <a:pt x="551" y="96"/>
                    <a:pt x="551" y="77"/>
                  </a:cubicBezTo>
                  <a:cubicBezTo>
                    <a:pt x="551" y="35"/>
                    <a:pt x="551" y="35"/>
                    <a:pt x="551" y="35"/>
                  </a:cubicBezTo>
                  <a:cubicBezTo>
                    <a:pt x="551" y="16"/>
                    <a:pt x="536" y="0"/>
                    <a:pt x="517" y="0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2"/>
            <p:cNvSpPr>
              <a:spLocks/>
            </p:cNvSpPr>
            <p:nvPr/>
          </p:nvSpPr>
          <p:spPr bwMode="auto">
            <a:xfrm>
              <a:off x="6191250" y="431800"/>
              <a:ext cx="555625" cy="474663"/>
            </a:xfrm>
            <a:custGeom>
              <a:avLst/>
              <a:gdLst>
                <a:gd name="T0" fmla="*/ 78 w 191"/>
                <a:gd name="T1" fmla="*/ 158 h 163"/>
                <a:gd name="T2" fmla="*/ 188 w 191"/>
                <a:gd name="T3" fmla="*/ 5 h 163"/>
                <a:gd name="T4" fmla="*/ 186 w 191"/>
                <a:gd name="T5" fmla="*/ 3 h 163"/>
                <a:gd name="T6" fmla="*/ 83 w 191"/>
                <a:gd name="T7" fmla="*/ 87 h 163"/>
                <a:gd name="T8" fmla="*/ 66 w 191"/>
                <a:gd name="T9" fmla="*/ 90 h 163"/>
                <a:gd name="T10" fmla="*/ 7 w 191"/>
                <a:gd name="T11" fmla="*/ 66 h 163"/>
                <a:gd name="T12" fmla="*/ 3 w 191"/>
                <a:gd name="T13" fmla="*/ 70 h 163"/>
                <a:gd name="T14" fmla="*/ 67 w 191"/>
                <a:gd name="T15" fmla="*/ 158 h 163"/>
                <a:gd name="T16" fmla="*/ 78 w 191"/>
                <a:gd name="T17" fmla="*/ 15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163">
                  <a:moveTo>
                    <a:pt x="78" y="158"/>
                  </a:moveTo>
                  <a:cubicBezTo>
                    <a:pt x="188" y="5"/>
                    <a:pt x="188" y="5"/>
                    <a:pt x="188" y="5"/>
                  </a:cubicBezTo>
                  <a:cubicBezTo>
                    <a:pt x="191" y="1"/>
                    <a:pt x="190" y="0"/>
                    <a:pt x="186" y="3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78" y="91"/>
                    <a:pt x="71" y="92"/>
                    <a:pt x="66" y="90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2" y="64"/>
                    <a:pt x="0" y="66"/>
                    <a:pt x="3" y="70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70" y="163"/>
                    <a:pt x="75" y="163"/>
                    <a:pt x="78" y="158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3"/>
            <p:cNvSpPr>
              <a:spLocks noEditPoints="1"/>
            </p:cNvSpPr>
            <p:nvPr/>
          </p:nvSpPr>
          <p:spPr bwMode="auto">
            <a:xfrm>
              <a:off x="5440363" y="819150"/>
              <a:ext cx="1362075" cy="971550"/>
            </a:xfrm>
            <a:custGeom>
              <a:avLst/>
              <a:gdLst>
                <a:gd name="T0" fmla="*/ 409 w 468"/>
                <a:gd name="T1" fmla="*/ 0 h 334"/>
                <a:gd name="T2" fmla="*/ 372 w 468"/>
                <a:gd name="T3" fmla="*/ 0 h 334"/>
                <a:gd name="T4" fmla="*/ 347 w 468"/>
                <a:gd name="T5" fmla="*/ 34 h 334"/>
                <a:gd name="T6" fmla="*/ 347 w 468"/>
                <a:gd name="T7" fmla="*/ 34 h 334"/>
                <a:gd name="T8" fmla="*/ 347 w 468"/>
                <a:gd name="T9" fmla="*/ 34 h 334"/>
                <a:gd name="T10" fmla="*/ 408 w 468"/>
                <a:gd name="T11" fmla="*/ 34 h 334"/>
                <a:gd name="T12" fmla="*/ 249 w 468"/>
                <a:gd name="T13" fmla="*/ 174 h 334"/>
                <a:gd name="T14" fmla="*/ 249 w 468"/>
                <a:gd name="T15" fmla="*/ 174 h 334"/>
                <a:gd name="T16" fmla="*/ 234 w 468"/>
                <a:gd name="T17" fmla="*/ 181 h 334"/>
                <a:gd name="T18" fmla="*/ 218 w 468"/>
                <a:gd name="T19" fmla="*/ 175 h 334"/>
                <a:gd name="T20" fmla="*/ 218 w 468"/>
                <a:gd name="T21" fmla="*/ 174 h 334"/>
                <a:gd name="T22" fmla="*/ 59 w 468"/>
                <a:gd name="T23" fmla="*/ 34 h 334"/>
                <a:gd name="T24" fmla="*/ 59 w 468"/>
                <a:gd name="T25" fmla="*/ 34 h 334"/>
                <a:gd name="T26" fmla="*/ 277 w 468"/>
                <a:gd name="T27" fmla="*/ 34 h 334"/>
                <a:gd name="T28" fmla="*/ 287 w 468"/>
                <a:gd name="T29" fmla="*/ 34 h 334"/>
                <a:gd name="T30" fmla="*/ 314 w 468"/>
                <a:gd name="T31" fmla="*/ 34 h 334"/>
                <a:gd name="T32" fmla="*/ 313 w 468"/>
                <a:gd name="T33" fmla="*/ 34 h 334"/>
                <a:gd name="T34" fmla="*/ 289 w 468"/>
                <a:gd name="T35" fmla="*/ 0 h 334"/>
                <a:gd name="T36" fmla="*/ 287 w 468"/>
                <a:gd name="T37" fmla="*/ 0 h 334"/>
                <a:gd name="T38" fmla="*/ 277 w 468"/>
                <a:gd name="T39" fmla="*/ 0 h 334"/>
                <a:gd name="T40" fmla="*/ 59 w 468"/>
                <a:gd name="T41" fmla="*/ 0 h 334"/>
                <a:gd name="T42" fmla="*/ 0 w 468"/>
                <a:gd name="T43" fmla="*/ 59 h 334"/>
                <a:gd name="T44" fmla="*/ 0 w 468"/>
                <a:gd name="T45" fmla="*/ 275 h 334"/>
                <a:gd name="T46" fmla="*/ 59 w 468"/>
                <a:gd name="T47" fmla="*/ 334 h 334"/>
                <a:gd name="T48" fmla="*/ 409 w 468"/>
                <a:gd name="T49" fmla="*/ 334 h 334"/>
                <a:gd name="T50" fmla="*/ 468 w 468"/>
                <a:gd name="T51" fmla="*/ 275 h 334"/>
                <a:gd name="T52" fmla="*/ 468 w 468"/>
                <a:gd name="T53" fmla="*/ 59 h 334"/>
                <a:gd name="T54" fmla="*/ 409 w 468"/>
                <a:gd name="T55" fmla="*/ 0 h 334"/>
                <a:gd name="T56" fmla="*/ 431 w 468"/>
                <a:gd name="T57" fmla="*/ 48 h 334"/>
                <a:gd name="T58" fmla="*/ 434 w 468"/>
                <a:gd name="T59" fmla="*/ 59 h 334"/>
                <a:gd name="T60" fmla="*/ 434 w 468"/>
                <a:gd name="T61" fmla="*/ 275 h 334"/>
                <a:gd name="T62" fmla="*/ 434 w 468"/>
                <a:gd name="T63" fmla="*/ 277 h 334"/>
                <a:gd name="T64" fmla="*/ 303 w 468"/>
                <a:gd name="T65" fmla="*/ 161 h 334"/>
                <a:gd name="T66" fmla="*/ 431 w 468"/>
                <a:gd name="T67" fmla="*/ 48 h 334"/>
                <a:gd name="T68" fmla="*/ 35 w 468"/>
                <a:gd name="T69" fmla="*/ 276 h 334"/>
                <a:gd name="T70" fmla="*/ 35 w 468"/>
                <a:gd name="T71" fmla="*/ 275 h 334"/>
                <a:gd name="T72" fmla="*/ 35 w 468"/>
                <a:gd name="T73" fmla="*/ 59 h 334"/>
                <a:gd name="T74" fmla="*/ 37 w 468"/>
                <a:gd name="T75" fmla="*/ 49 h 334"/>
                <a:gd name="T76" fmla="*/ 164 w 468"/>
                <a:gd name="T77" fmla="*/ 161 h 334"/>
                <a:gd name="T78" fmla="*/ 35 w 468"/>
                <a:gd name="T79" fmla="*/ 276 h 334"/>
                <a:gd name="T80" fmla="*/ 59 w 468"/>
                <a:gd name="T81" fmla="*/ 300 h 334"/>
                <a:gd name="T82" fmla="*/ 49 w 468"/>
                <a:gd name="T83" fmla="*/ 297 h 334"/>
                <a:gd name="T84" fmla="*/ 184 w 468"/>
                <a:gd name="T85" fmla="*/ 179 h 334"/>
                <a:gd name="T86" fmla="*/ 200 w 468"/>
                <a:gd name="T87" fmla="*/ 193 h 334"/>
                <a:gd name="T88" fmla="*/ 234 w 468"/>
                <a:gd name="T89" fmla="*/ 207 h 334"/>
                <a:gd name="T90" fmla="*/ 234 w 468"/>
                <a:gd name="T91" fmla="*/ 207 h 334"/>
                <a:gd name="T92" fmla="*/ 267 w 468"/>
                <a:gd name="T93" fmla="*/ 193 h 334"/>
                <a:gd name="T94" fmla="*/ 283 w 468"/>
                <a:gd name="T95" fmla="*/ 179 h 334"/>
                <a:gd name="T96" fmla="*/ 419 w 468"/>
                <a:gd name="T97" fmla="*/ 298 h 334"/>
                <a:gd name="T98" fmla="*/ 409 w 468"/>
                <a:gd name="T99" fmla="*/ 300 h 334"/>
                <a:gd name="T100" fmla="*/ 59 w 468"/>
                <a:gd name="T101" fmla="*/ 30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8" h="334">
                  <a:moveTo>
                    <a:pt x="409" y="0"/>
                  </a:moveTo>
                  <a:cubicBezTo>
                    <a:pt x="372" y="0"/>
                    <a:pt x="372" y="0"/>
                    <a:pt x="372" y="0"/>
                  </a:cubicBezTo>
                  <a:cubicBezTo>
                    <a:pt x="347" y="34"/>
                    <a:pt x="347" y="34"/>
                    <a:pt x="347" y="34"/>
                  </a:cubicBezTo>
                  <a:cubicBezTo>
                    <a:pt x="347" y="34"/>
                    <a:pt x="347" y="34"/>
                    <a:pt x="347" y="34"/>
                  </a:cubicBezTo>
                  <a:cubicBezTo>
                    <a:pt x="347" y="34"/>
                    <a:pt x="347" y="34"/>
                    <a:pt x="347" y="34"/>
                  </a:cubicBezTo>
                  <a:cubicBezTo>
                    <a:pt x="408" y="34"/>
                    <a:pt x="408" y="34"/>
                    <a:pt x="408" y="34"/>
                  </a:cubicBezTo>
                  <a:cubicBezTo>
                    <a:pt x="249" y="174"/>
                    <a:pt x="249" y="174"/>
                    <a:pt x="249" y="174"/>
                  </a:cubicBezTo>
                  <a:cubicBezTo>
                    <a:pt x="249" y="174"/>
                    <a:pt x="249" y="174"/>
                    <a:pt x="249" y="174"/>
                  </a:cubicBezTo>
                  <a:cubicBezTo>
                    <a:pt x="245" y="179"/>
                    <a:pt x="239" y="181"/>
                    <a:pt x="234" y="181"/>
                  </a:cubicBezTo>
                  <a:cubicBezTo>
                    <a:pt x="228" y="181"/>
                    <a:pt x="222" y="179"/>
                    <a:pt x="218" y="175"/>
                  </a:cubicBezTo>
                  <a:cubicBezTo>
                    <a:pt x="218" y="174"/>
                    <a:pt x="218" y="174"/>
                    <a:pt x="218" y="17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277" y="34"/>
                    <a:pt x="277" y="34"/>
                    <a:pt x="277" y="34"/>
                  </a:cubicBezTo>
                  <a:cubicBezTo>
                    <a:pt x="287" y="34"/>
                    <a:pt x="287" y="34"/>
                    <a:pt x="287" y="34"/>
                  </a:cubicBezTo>
                  <a:cubicBezTo>
                    <a:pt x="314" y="34"/>
                    <a:pt x="314" y="34"/>
                    <a:pt x="314" y="34"/>
                  </a:cubicBezTo>
                  <a:cubicBezTo>
                    <a:pt x="314" y="34"/>
                    <a:pt x="314" y="34"/>
                    <a:pt x="313" y="34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27" y="0"/>
                    <a:pt x="0" y="26"/>
                    <a:pt x="0" y="59"/>
                  </a:cubicBezTo>
                  <a:cubicBezTo>
                    <a:pt x="0" y="275"/>
                    <a:pt x="0" y="275"/>
                    <a:pt x="0" y="275"/>
                  </a:cubicBezTo>
                  <a:cubicBezTo>
                    <a:pt x="0" y="308"/>
                    <a:pt x="27" y="334"/>
                    <a:pt x="59" y="334"/>
                  </a:cubicBezTo>
                  <a:cubicBezTo>
                    <a:pt x="409" y="334"/>
                    <a:pt x="409" y="334"/>
                    <a:pt x="409" y="334"/>
                  </a:cubicBezTo>
                  <a:cubicBezTo>
                    <a:pt x="442" y="334"/>
                    <a:pt x="468" y="308"/>
                    <a:pt x="468" y="275"/>
                  </a:cubicBezTo>
                  <a:cubicBezTo>
                    <a:pt x="468" y="59"/>
                    <a:pt x="468" y="59"/>
                    <a:pt x="468" y="59"/>
                  </a:cubicBezTo>
                  <a:cubicBezTo>
                    <a:pt x="468" y="26"/>
                    <a:pt x="442" y="0"/>
                    <a:pt x="409" y="0"/>
                  </a:cubicBezTo>
                  <a:close/>
                  <a:moveTo>
                    <a:pt x="431" y="48"/>
                  </a:moveTo>
                  <a:cubicBezTo>
                    <a:pt x="433" y="51"/>
                    <a:pt x="434" y="55"/>
                    <a:pt x="434" y="59"/>
                  </a:cubicBezTo>
                  <a:cubicBezTo>
                    <a:pt x="434" y="275"/>
                    <a:pt x="434" y="275"/>
                    <a:pt x="434" y="275"/>
                  </a:cubicBezTo>
                  <a:cubicBezTo>
                    <a:pt x="434" y="276"/>
                    <a:pt x="434" y="276"/>
                    <a:pt x="434" y="277"/>
                  </a:cubicBezTo>
                  <a:cubicBezTo>
                    <a:pt x="303" y="161"/>
                    <a:pt x="303" y="161"/>
                    <a:pt x="303" y="161"/>
                  </a:cubicBezTo>
                  <a:lnTo>
                    <a:pt x="431" y="48"/>
                  </a:lnTo>
                  <a:close/>
                  <a:moveTo>
                    <a:pt x="35" y="276"/>
                  </a:moveTo>
                  <a:cubicBezTo>
                    <a:pt x="35" y="275"/>
                    <a:pt x="35" y="275"/>
                    <a:pt x="35" y="27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5"/>
                    <a:pt x="35" y="52"/>
                    <a:pt x="37" y="49"/>
                  </a:cubicBezTo>
                  <a:cubicBezTo>
                    <a:pt x="164" y="161"/>
                    <a:pt x="164" y="161"/>
                    <a:pt x="164" y="161"/>
                  </a:cubicBezTo>
                  <a:lnTo>
                    <a:pt x="35" y="276"/>
                  </a:lnTo>
                  <a:close/>
                  <a:moveTo>
                    <a:pt x="59" y="300"/>
                  </a:moveTo>
                  <a:cubicBezTo>
                    <a:pt x="56" y="300"/>
                    <a:pt x="52" y="299"/>
                    <a:pt x="49" y="297"/>
                  </a:cubicBezTo>
                  <a:cubicBezTo>
                    <a:pt x="184" y="179"/>
                    <a:pt x="184" y="179"/>
                    <a:pt x="184" y="179"/>
                  </a:cubicBezTo>
                  <a:cubicBezTo>
                    <a:pt x="200" y="193"/>
                    <a:pt x="200" y="193"/>
                    <a:pt x="200" y="193"/>
                  </a:cubicBezTo>
                  <a:cubicBezTo>
                    <a:pt x="210" y="202"/>
                    <a:pt x="222" y="207"/>
                    <a:pt x="234" y="207"/>
                  </a:cubicBezTo>
                  <a:cubicBezTo>
                    <a:pt x="234" y="207"/>
                    <a:pt x="234" y="207"/>
                    <a:pt x="234" y="207"/>
                  </a:cubicBezTo>
                  <a:cubicBezTo>
                    <a:pt x="246" y="207"/>
                    <a:pt x="258" y="202"/>
                    <a:pt x="267" y="193"/>
                  </a:cubicBezTo>
                  <a:cubicBezTo>
                    <a:pt x="283" y="179"/>
                    <a:pt x="283" y="179"/>
                    <a:pt x="283" y="179"/>
                  </a:cubicBezTo>
                  <a:cubicBezTo>
                    <a:pt x="419" y="298"/>
                    <a:pt x="419" y="298"/>
                    <a:pt x="419" y="298"/>
                  </a:cubicBezTo>
                  <a:cubicBezTo>
                    <a:pt x="416" y="299"/>
                    <a:pt x="413" y="300"/>
                    <a:pt x="409" y="300"/>
                  </a:cubicBezTo>
                  <a:lnTo>
                    <a:pt x="59" y="300"/>
                  </a:ln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1" name="组合 200"/>
          <p:cNvGrpSpPr/>
          <p:nvPr/>
        </p:nvGrpSpPr>
        <p:grpSpPr>
          <a:xfrm>
            <a:off x="9802931" y="2886860"/>
            <a:ext cx="687320" cy="614630"/>
            <a:chOff x="7935913" y="522288"/>
            <a:chExt cx="1516063" cy="1355725"/>
          </a:xfrm>
        </p:grpSpPr>
        <p:sp>
          <p:nvSpPr>
            <p:cNvPr id="234" name="Freeform 24"/>
            <p:cNvSpPr>
              <a:spLocks noEditPoints="1"/>
            </p:cNvSpPr>
            <p:nvPr/>
          </p:nvSpPr>
          <p:spPr bwMode="auto">
            <a:xfrm>
              <a:off x="9002713" y="1439863"/>
              <a:ext cx="449263" cy="377825"/>
            </a:xfrm>
            <a:custGeom>
              <a:avLst/>
              <a:gdLst>
                <a:gd name="T0" fmla="*/ 67 w 154"/>
                <a:gd name="T1" fmla="*/ 16 h 130"/>
                <a:gd name="T2" fmla="*/ 65 w 154"/>
                <a:gd name="T3" fmla="*/ 15 h 130"/>
                <a:gd name="T4" fmla="*/ 65 w 154"/>
                <a:gd name="T5" fmla="*/ 14 h 130"/>
                <a:gd name="T6" fmla="*/ 58 w 154"/>
                <a:gd name="T7" fmla="*/ 12 h 130"/>
                <a:gd name="T8" fmla="*/ 21 w 154"/>
                <a:gd name="T9" fmla="*/ 7 h 130"/>
                <a:gd name="T10" fmla="*/ 20 w 154"/>
                <a:gd name="T11" fmla="*/ 7 h 130"/>
                <a:gd name="T12" fmla="*/ 18 w 154"/>
                <a:gd name="T13" fmla="*/ 7 h 130"/>
                <a:gd name="T14" fmla="*/ 10 w 154"/>
                <a:gd name="T15" fmla="*/ 2 h 130"/>
                <a:gd name="T16" fmla="*/ 2 w 154"/>
                <a:gd name="T17" fmla="*/ 3 h 130"/>
                <a:gd name="T18" fmla="*/ 3 w 154"/>
                <a:gd name="T19" fmla="*/ 11 h 130"/>
                <a:gd name="T20" fmla="*/ 10 w 154"/>
                <a:gd name="T21" fmla="*/ 16 h 130"/>
                <a:gd name="T22" fmla="*/ 11 w 154"/>
                <a:gd name="T23" fmla="*/ 20 h 130"/>
                <a:gd name="T24" fmla="*/ 22 w 154"/>
                <a:gd name="T25" fmla="*/ 54 h 130"/>
                <a:gd name="T26" fmla="*/ 25 w 154"/>
                <a:gd name="T27" fmla="*/ 59 h 130"/>
                <a:gd name="T28" fmla="*/ 26 w 154"/>
                <a:gd name="T29" fmla="*/ 61 h 130"/>
                <a:gd name="T30" fmla="*/ 30 w 154"/>
                <a:gd name="T31" fmla="*/ 65 h 130"/>
                <a:gd name="T32" fmla="*/ 86 w 154"/>
                <a:gd name="T33" fmla="*/ 108 h 130"/>
                <a:gd name="T34" fmla="*/ 123 w 154"/>
                <a:gd name="T35" fmla="*/ 59 h 130"/>
                <a:gd name="T36" fmla="*/ 67 w 154"/>
                <a:gd name="T37" fmla="*/ 16 h 130"/>
                <a:gd name="T38" fmla="*/ 17 w 154"/>
                <a:gd name="T39" fmla="*/ 18 h 130"/>
                <a:gd name="T40" fmla="*/ 17 w 154"/>
                <a:gd name="T41" fmla="*/ 16 h 130"/>
                <a:gd name="T42" fmla="*/ 17 w 154"/>
                <a:gd name="T43" fmla="*/ 15 h 130"/>
                <a:gd name="T44" fmla="*/ 20 w 154"/>
                <a:gd name="T45" fmla="*/ 14 h 130"/>
                <a:gd name="T46" fmla="*/ 20 w 154"/>
                <a:gd name="T47" fmla="*/ 14 h 130"/>
                <a:gd name="T48" fmla="*/ 54 w 154"/>
                <a:gd name="T49" fmla="*/ 19 h 130"/>
                <a:gd name="T50" fmla="*/ 53 w 154"/>
                <a:gd name="T51" fmla="*/ 24 h 130"/>
                <a:gd name="T52" fmla="*/ 53 w 154"/>
                <a:gd name="T53" fmla="*/ 28 h 130"/>
                <a:gd name="T54" fmla="*/ 54 w 154"/>
                <a:gd name="T55" fmla="*/ 29 h 130"/>
                <a:gd name="T56" fmla="*/ 51 w 154"/>
                <a:gd name="T57" fmla="*/ 30 h 130"/>
                <a:gd name="T58" fmla="*/ 42 w 154"/>
                <a:gd name="T59" fmla="*/ 41 h 130"/>
                <a:gd name="T60" fmla="*/ 42 w 154"/>
                <a:gd name="T61" fmla="*/ 43 h 130"/>
                <a:gd name="T62" fmla="*/ 42 w 154"/>
                <a:gd name="T63" fmla="*/ 45 h 130"/>
                <a:gd name="T64" fmla="*/ 42 w 154"/>
                <a:gd name="T65" fmla="*/ 46 h 130"/>
                <a:gd name="T66" fmla="*/ 41 w 154"/>
                <a:gd name="T67" fmla="*/ 47 h 130"/>
                <a:gd name="T68" fmla="*/ 41 w 154"/>
                <a:gd name="T69" fmla="*/ 47 h 130"/>
                <a:gd name="T70" fmla="*/ 41 w 154"/>
                <a:gd name="T71" fmla="*/ 47 h 130"/>
                <a:gd name="T72" fmla="*/ 39 w 154"/>
                <a:gd name="T73" fmla="*/ 47 h 130"/>
                <a:gd name="T74" fmla="*/ 29 w 154"/>
                <a:gd name="T75" fmla="*/ 52 h 130"/>
                <a:gd name="T76" fmla="*/ 17 w 154"/>
                <a:gd name="T77" fmla="*/ 18 h 130"/>
                <a:gd name="T78" fmla="*/ 129 w 154"/>
                <a:gd name="T79" fmla="*/ 122 h 130"/>
                <a:gd name="T80" fmla="*/ 149 w 154"/>
                <a:gd name="T81" fmla="*/ 97 h 130"/>
                <a:gd name="T82" fmla="*/ 147 w 154"/>
                <a:gd name="T83" fmla="*/ 77 h 130"/>
                <a:gd name="T84" fmla="*/ 134 w 154"/>
                <a:gd name="T85" fmla="*/ 67 h 130"/>
                <a:gd name="T86" fmla="*/ 97 w 154"/>
                <a:gd name="T87" fmla="*/ 116 h 130"/>
                <a:gd name="T88" fmla="*/ 109 w 154"/>
                <a:gd name="T89" fmla="*/ 126 h 130"/>
                <a:gd name="T90" fmla="*/ 129 w 154"/>
                <a:gd name="T91" fmla="*/ 12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" h="130">
                  <a:moveTo>
                    <a:pt x="67" y="16"/>
                  </a:moveTo>
                  <a:cubicBezTo>
                    <a:pt x="67" y="15"/>
                    <a:pt x="66" y="15"/>
                    <a:pt x="65" y="15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3" y="13"/>
                    <a:pt x="61" y="12"/>
                    <a:pt x="58" y="12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5"/>
                    <a:pt x="0" y="9"/>
                    <a:pt x="3" y="11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8"/>
                    <a:pt x="10" y="19"/>
                    <a:pt x="11" y="20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6"/>
                    <a:pt x="24" y="58"/>
                    <a:pt x="25" y="59"/>
                  </a:cubicBezTo>
                  <a:cubicBezTo>
                    <a:pt x="25" y="60"/>
                    <a:pt x="26" y="60"/>
                    <a:pt x="26" y="61"/>
                  </a:cubicBezTo>
                  <a:cubicBezTo>
                    <a:pt x="28" y="62"/>
                    <a:pt x="29" y="64"/>
                    <a:pt x="30" y="65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123" y="59"/>
                    <a:pt x="123" y="59"/>
                    <a:pt x="123" y="59"/>
                  </a:cubicBezTo>
                  <a:lnTo>
                    <a:pt x="67" y="16"/>
                  </a:lnTo>
                  <a:close/>
                  <a:moveTo>
                    <a:pt x="17" y="18"/>
                  </a:moveTo>
                  <a:cubicBezTo>
                    <a:pt x="17" y="17"/>
                    <a:pt x="17" y="17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4"/>
                    <a:pt x="18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3" y="20"/>
                    <a:pt x="53" y="22"/>
                    <a:pt x="53" y="24"/>
                  </a:cubicBezTo>
                  <a:cubicBezTo>
                    <a:pt x="52" y="25"/>
                    <a:pt x="53" y="27"/>
                    <a:pt x="53" y="28"/>
                  </a:cubicBezTo>
                  <a:cubicBezTo>
                    <a:pt x="54" y="28"/>
                    <a:pt x="54" y="29"/>
                    <a:pt x="54" y="29"/>
                  </a:cubicBezTo>
                  <a:cubicBezTo>
                    <a:pt x="54" y="29"/>
                    <a:pt x="54" y="29"/>
                    <a:pt x="51" y="30"/>
                  </a:cubicBezTo>
                  <a:cubicBezTo>
                    <a:pt x="46" y="30"/>
                    <a:pt x="42" y="35"/>
                    <a:pt x="42" y="41"/>
                  </a:cubicBezTo>
                  <a:cubicBezTo>
                    <a:pt x="42" y="42"/>
                    <a:pt x="42" y="43"/>
                    <a:pt x="42" y="43"/>
                  </a:cubicBezTo>
                  <a:cubicBezTo>
                    <a:pt x="42" y="44"/>
                    <a:pt x="42" y="44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0" y="47"/>
                    <a:pt x="39" y="47"/>
                    <a:pt x="39" y="47"/>
                  </a:cubicBezTo>
                  <a:cubicBezTo>
                    <a:pt x="35" y="47"/>
                    <a:pt x="31" y="49"/>
                    <a:pt x="29" y="52"/>
                  </a:cubicBezTo>
                  <a:lnTo>
                    <a:pt x="17" y="18"/>
                  </a:lnTo>
                  <a:close/>
                  <a:moveTo>
                    <a:pt x="129" y="122"/>
                  </a:moveTo>
                  <a:cubicBezTo>
                    <a:pt x="149" y="97"/>
                    <a:pt x="149" y="97"/>
                    <a:pt x="149" y="97"/>
                  </a:cubicBezTo>
                  <a:cubicBezTo>
                    <a:pt x="154" y="90"/>
                    <a:pt x="153" y="81"/>
                    <a:pt x="147" y="77"/>
                  </a:cubicBezTo>
                  <a:cubicBezTo>
                    <a:pt x="134" y="67"/>
                    <a:pt x="134" y="67"/>
                    <a:pt x="134" y="67"/>
                  </a:cubicBezTo>
                  <a:cubicBezTo>
                    <a:pt x="97" y="116"/>
                    <a:pt x="97" y="116"/>
                    <a:pt x="97" y="116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15" y="130"/>
                    <a:pt x="124" y="129"/>
                    <a:pt x="129" y="122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5"/>
            <p:cNvSpPr>
              <a:spLocks noEditPoints="1"/>
            </p:cNvSpPr>
            <p:nvPr/>
          </p:nvSpPr>
          <p:spPr bwMode="auto">
            <a:xfrm>
              <a:off x="7935913" y="522288"/>
              <a:ext cx="1300163" cy="1355725"/>
            </a:xfrm>
            <a:custGeom>
              <a:avLst/>
              <a:gdLst>
                <a:gd name="T0" fmla="*/ 442 w 447"/>
                <a:gd name="T1" fmla="*/ 320 h 466"/>
                <a:gd name="T2" fmla="*/ 447 w 447"/>
                <a:gd name="T3" fmla="*/ 181 h 466"/>
                <a:gd name="T4" fmla="*/ 431 w 447"/>
                <a:gd name="T5" fmla="*/ 143 h 466"/>
                <a:gd name="T6" fmla="*/ 423 w 447"/>
                <a:gd name="T7" fmla="*/ 136 h 466"/>
                <a:gd name="T8" fmla="*/ 224 w 447"/>
                <a:gd name="T9" fmla="*/ 0 h 466"/>
                <a:gd name="T10" fmla="*/ 24 w 447"/>
                <a:gd name="T11" fmla="*/ 136 h 466"/>
                <a:gd name="T12" fmla="*/ 16 w 447"/>
                <a:gd name="T13" fmla="*/ 143 h 466"/>
                <a:gd name="T14" fmla="*/ 0 w 447"/>
                <a:gd name="T15" fmla="*/ 181 h 466"/>
                <a:gd name="T16" fmla="*/ 54 w 447"/>
                <a:gd name="T17" fmla="*/ 466 h 466"/>
                <a:gd name="T18" fmla="*/ 443 w 447"/>
                <a:gd name="T19" fmla="*/ 432 h 466"/>
                <a:gd name="T20" fmla="*/ 416 w 447"/>
                <a:gd name="T21" fmla="*/ 428 h 466"/>
                <a:gd name="T22" fmla="*/ 419 w 447"/>
                <a:gd name="T23" fmla="*/ 268 h 466"/>
                <a:gd name="T24" fmla="*/ 421 w 447"/>
                <a:gd name="T25" fmla="*/ 267 h 466"/>
                <a:gd name="T26" fmla="*/ 427 w 447"/>
                <a:gd name="T27" fmla="*/ 314 h 466"/>
                <a:gd name="T28" fmla="*/ 439 w 447"/>
                <a:gd name="T29" fmla="*/ 318 h 466"/>
                <a:gd name="T30" fmla="*/ 440 w 447"/>
                <a:gd name="T31" fmla="*/ 319 h 466"/>
                <a:gd name="T32" fmla="*/ 442 w 447"/>
                <a:gd name="T33" fmla="*/ 320 h 466"/>
                <a:gd name="T34" fmla="*/ 442 w 447"/>
                <a:gd name="T35" fmla="*/ 321 h 466"/>
                <a:gd name="T36" fmla="*/ 26 w 447"/>
                <a:gd name="T37" fmla="*/ 413 h 466"/>
                <a:gd name="T38" fmla="*/ 29 w 447"/>
                <a:gd name="T39" fmla="*/ 268 h 466"/>
                <a:gd name="T40" fmla="*/ 149 w 447"/>
                <a:gd name="T41" fmla="*/ 340 h 466"/>
                <a:gd name="T42" fmla="*/ 388 w 447"/>
                <a:gd name="T43" fmla="*/ 440 h 466"/>
                <a:gd name="T44" fmla="*/ 215 w 447"/>
                <a:gd name="T45" fmla="*/ 324 h 466"/>
                <a:gd name="T46" fmla="*/ 219 w 447"/>
                <a:gd name="T47" fmla="*/ 323 h 466"/>
                <a:gd name="T48" fmla="*/ 219 w 447"/>
                <a:gd name="T49" fmla="*/ 323 h 466"/>
                <a:gd name="T50" fmla="*/ 222 w 447"/>
                <a:gd name="T51" fmla="*/ 324 h 466"/>
                <a:gd name="T52" fmla="*/ 388 w 447"/>
                <a:gd name="T53" fmla="*/ 440 h 466"/>
                <a:gd name="T54" fmla="*/ 271 w 447"/>
                <a:gd name="T55" fmla="*/ 325 h 466"/>
                <a:gd name="T56" fmla="*/ 219 w 447"/>
                <a:gd name="T57" fmla="*/ 297 h 466"/>
                <a:gd name="T58" fmla="*/ 219 w 447"/>
                <a:gd name="T59" fmla="*/ 297 h 466"/>
                <a:gd name="T60" fmla="*/ 199 w 447"/>
                <a:gd name="T61" fmla="*/ 303 h 466"/>
                <a:gd name="T62" fmla="*/ 34 w 447"/>
                <a:gd name="T63" fmla="*/ 240 h 466"/>
                <a:gd name="T64" fmla="*/ 34 w 447"/>
                <a:gd name="T65" fmla="*/ 162 h 466"/>
                <a:gd name="T66" fmla="*/ 34 w 447"/>
                <a:gd name="T67" fmla="*/ 162 h 466"/>
                <a:gd name="T68" fmla="*/ 39 w 447"/>
                <a:gd name="T69" fmla="*/ 158 h 466"/>
                <a:gd name="T70" fmla="*/ 47 w 447"/>
                <a:gd name="T71" fmla="*/ 152 h 466"/>
                <a:gd name="T72" fmla="*/ 408 w 447"/>
                <a:gd name="T73" fmla="*/ 158 h 466"/>
                <a:gd name="T74" fmla="*/ 413 w 447"/>
                <a:gd name="T75" fmla="*/ 162 h 466"/>
                <a:gd name="T76" fmla="*/ 413 w 447"/>
                <a:gd name="T77" fmla="*/ 162 h 466"/>
                <a:gd name="T78" fmla="*/ 413 w 447"/>
                <a:gd name="T79" fmla="*/ 163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7" h="466">
                  <a:moveTo>
                    <a:pt x="442" y="321"/>
                  </a:moveTo>
                  <a:cubicBezTo>
                    <a:pt x="442" y="320"/>
                    <a:pt x="442" y="320"/>
                    <a:pt x="442" y="320"/>
                  </a:cubicBezTo>
                  <a:cubicBezTo>
                    <a:pt x="447" y="324"/>
                    <a:pt x="447" y="324"/>
                    <a:pt x="447" y="324"/>
                  </a:cubicBezTo>
                  <a:cubicBezTo>
                    <a:pt x="447" y="181"/>
                    <a:pt x="447" y="181"/>
                    <a:pt x="447" y="181"/>
                  </a:cubicBezTo>
                  <a:cubicBezTo>
                    <a:pt x="447" y="167"/>
                    <a:pt x="442" y="155"/>
                    <a:pt x="434" y="145"/>
                  </a:cubicBezTo>
                  <a:cubicBezTo>
                    <a:pt x="433" y="144"/>
                    <a:pt x="432" y="144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29" y="140"/>
                    <a:pt x="426" y="138"/>
                    <a:pt x="423" y="136"/>
                  </a:cubicBezTo>
                  <a:cubicBezTo>
                    <a:pt x="261" y="15"/>
                    <a:pt x="261" y="15"/>
                    <a:pt x="261" y="15"/>
                  </a:cubicBezTo>
                  <a:cubicBezTo>
                    <a:pt x="251" y="5"/>
                    <a:pt x="237" y="0"/>
                    <a:pt x="224" y="0"/>
                  </a:cubicBezTo>
                  <a:cubicBezTo>
                    <a:pt x="210" y="0"/>
                    <a:pt x="197" y="5"/>
                    <a:pt x="186" y="15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21" y="138"/>
                    <a:pt x="19" y="140"/>
                    <a:pt x="16" y="143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5" y="144"/>
                    <a:pt x="14" y="144"/>
                    <a:pt x="14" y="145"/>
                  </a:cubicBezTo>
                  <a:cubicBezTo>
                    <a:pt x="5" y="155"/>
                    <a:pt x="0" y="167"/>
                    <a:pt x="0" y="181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42"/>
                    <a:pt x="24" y="466"/>
                    <a:pt x="54" y="466"/>
                  </a:cubicBezTo>
                  <a:cubicBezTo>
                    <a:pt x="393" y="466"/>
                    <a:pt x="393" y="466"/>
                    <a:pt x="393" y="466"/>
                  </a:cubicBezTo>
                  <a:cubicBezTo>
                    <a:pt x="416" y="466"/>
                    <a:pt x="436" y="452"/>
                    <a:pt x="443" y="432"/>
                  </a:cubicBezTo>
                  <a:cubicBezTo>
                    <a:pt x="421" y="415"/>
                    <a:pt x="421" y="415"/>
                    <a:pt x="421" y="415"/>
                  </a:cubicBezTo>
                  <a:cubicBezTo>
                    <a:pt x="420" y="419"/>
                    <a:pt x="419" y="424"/>
                    <a:pt x="416" y="428"/>
                  </a:cubicBezTo>
                  <a:cubicBezTo>
                    <a:pt x="295" y="342"/>
                    <a:pt x="295" y="342"/>
                    <a:pt x="295" y="342"/>
                  </a:cubicBezTo>
                  <a:cubicBezTo>
                    <a:pt x="419" y="268"/>
                    <a:pt x="419" y="268"/>
                    <a:pt x="419" y="268"/>
                  </a:cubicBezTo>
                  <a:cubicBezTo>
                    <a:pt x="419" y="268"/>
                    <a:pt x="419" y="268"/>
                    <a:pt x="419" y="268"/>
                  </a:cubicBezTo>
                  <a:cubicBezTo>
                    <a:pt x="421" y="267"/>
                    <a:pt x="421" y="267"/>
                    <a:pt x="421" y="267"/>
                  </a:cubicBezTo>
                  <a:cubicBezTo>
                    <a:pt x="421" y="313"/>
                    <a:pt x="421" y="313"/>
                    <a:pt x="421" y="313"/>
                  </a:cubicBezTo>
                  <a:cubicBezTo>
                    <a:pt x="427" y="314"/>
                    <a:pt x="427" y="314"/>
                    <a:pt x="427" y="314"/>
                  </a:cubicBezTo>
                  <a:cubicBezTo>
                    <a:pt x="427" y="314"/>
                    <a:pt x="427" y="314"/>
                    <a:pt x="427" y="314"/>
                  </a:cubicBezTo>
                  <a:cubicBezTo>
                    <a:pt x="429" y="314"/>
                    <a:pt x="435" y="315"/>
                    <a:pt x="439" y="318"/>
                  </a:cubicBezTo>
                  <a:cubicBezTo>
                    <a:pt x="440" y="319"/>
                    <a:pt x="440" y="319"/>
                    <a:pt x="440" y="319"/>
                  </a:cubicBezTo>
                  <a:cubicBezTo>
                    <a:pt x="440" y="319"/>
                    <a:pt x="440" y="319"/>
                    <a:pt x="440" y="319"/>
                  </a:cubicBezTo>
                  <a:cubicBezTo>
                    <a:pt x="440" y="319"/>
                    <a:pt x="441" y="319"/>
                    <a:pt x="441" y="319"/>
                  </a:cubicBezTo>
                  <a:cubicBezTo>
                    <a:pt x="441" y="320"/>
                    <a:pt x="442" y="320"/>
                    <a:pt x="442" y="320"/>
                  </a:cubicBezTo>
                  <a:cubicBezTo>
                    <a:pt x="442" y="321"/>
                    <a:pt x="442" y="321"/>
                    <a:pt x="442" y="321"/>
                  </a:cubicBezTo>
                  <a:cubicBezTo>
                    <a:pt x="442" y="321"/>
                    <a:pt x="442" y="321"/>
                    <a:pt x="442" y="321"/>
                  </a:cubicBezTo>
                  <a:close/>
                  <a:moveTo>
                    <a:pt x="31" y="427"/>
                  </a:moveTo>
                  <a:cubicBezTo>
                    <a:pt x="28" y="423"/>
                    <a:pt x="26" y="418"/>
                    <a:pt x="26" y="413"/>
                  </a:cubicBezTo>
                  <a:cubicBezTo>
                    <a:pt x="26" y="267"/>
                    <a:pt x="26" y="267"/>
                    <a:pt x="26" y="267"/>
                  </a:cubicBezTo>
                  <a:cubicBezTo>
                    <a:pt x="29" y="268"/>
                    <a:pt x="29" y="268"/>
                    <a:pt x="29" y="268"/>
                  </a:cubicBezTo>
                  <a:cubicBezTo>
                    <a:pt x="29" y="268"/>
                    <a:pt x="29" y="268"/>
                    <a:pt x="29" y="268"/>
                  </a:cubicBezTo>
                  <a:cubicBezTo>
                    <a:pt x="149" y="340"/>
                    <a:pt x="149" y="340"/>
                    <a:pt x="149" y="340"/>
                  </a:cubicBezTo>
                  <a:lnTo>
                    <a:pt x="31" y="427"/>
                  </a:lnTo>
                  <a:close/>
                  <a:moveTo>
                    <a:pt x="388" y="440"/>
                  </a:moveTo>
                  <a:cubicBezTo>
                    <a:pt x="58" y="440"/>
                    <a:pt x="58" y="440"/>
                    <a:pt x="58" y="440"/>
                  </a:cubicBezTo>
                  <a:cubicBezTo>
                    <a:pt x="215" y="324"/>
                    <a:pt x="215" y="324"/>
                    <a:pt x="215" y="324"/>
                  </a:cubicBezTo>
                  <a:cubicBezTo>
                    <a:pt x="215" y="324"/>
                    <a:pt x="215" y="324"/>
                    <a:pt x="215" y="324"/>
                  </a:cubicBezTo>
                  <a:cubicBezTo>
                    <a:pt x="216" y="324"/>
                    <a:pt x="218" y="323"/>
                    <a:pt x="219" y="323"/>
                  </a:cubicBezTo>
                  <a:cubicBezTo>
                    <a:pt x="219" y="323"/>
                    <a:pt x="219" y="323"/>
                    <a:pt x="219" y="323"/>
                  </a:cubicBezTo>
                  <a:cubicBezTo>
                    <a:pt x="219" y="323"/>
                    <a:pt x="219" y="323"/>
                    <a:pt x="219" y="323"/>
                  </a:cubicBezTo>
                  <a:cubicBezTo>
                    <a:pt x="219" y="323"/>
                    <a:pt x="219" y="323"/>
                    <a:pt x="219" y="323"/>
                  </a:cubicBezTo>
                  <a:cubicBezTo>
                    <a:pt x="220" y="323"/>
                    <a:pt x="222" y="323"/>
                    <a:pt x="222" y="324"/>
                  </a:cubicBezTo>
                  <a:cubicBezTo>
                    <a:pt x="223" y="324"/>
                    <a:pt x="224" y="324"/>
                    <a:pt x="224" y="324"/>
                  </a:cubicBezTo>
                  <a:lnTo>
                    <a:pt x="388" y="440"/>
                  </a:lnTo>
                  <a:close/>
                  <a:moveTo>
                    <a:pt x="413" y="240"/>
                  </a:moveTo>
                  <a:cubicBezTo>
                    <a:pt x="271" y="325"/>
                    <a:pt x="271" y="325"/>
                    <a:pt x="271" y="325"/>
                  </a:cubicBezTo>
                  <a:cubicBezTo>
                    <a:pt x="239" y="303"/>
                    <a:pt x="239" y="303"/>
                    <a:pt x="239" y="303"/>
                  </a:cubicBezTo>
                  <a:cubicBezTo>
                    <a:pt x="233" y="299"/>
                    <a:pt x="227" y="297"/>
                    <a:pt x="219" y="297"/>
                  </a:cubicBezTo>
                  <a:cubicBezTo>
                    <a:pt x="219" y="297"/>
                    <a:pt x="219" y="297"/>
                    <a:pt x="219" y="297"/>
                  </a:cubicBezTo>
                  <a:cubicBezTo>
                    <a:pt x="219" y="297"/>
                    <a:pt x="219" y="297"/>
                    <a:pt x="219" y="297"/>
                  </a:cubicBezTo>
                  <a:cubicBezTo>
                    <a:pt x="219" y="297"/>
                    <a:pt x="219" y="297"/>
                    <a:pt x="219" y="297"/>
                  </a:cubicBezTo>
                  <a:cubicBezTo>
                    <a:pt x="212" y="297"/>
                    <a:pt x="205" y="299"/>
                    <a:pt x="199" y="303"/>
                  </a:cubicBezTo>
                  <a:cubicBezTo>
                    <a:pt x="172" y="323"/>
                    <a:pt x="172" y="323"/>
                    <a:pt x="172" y="323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6" y="160"/>
                    <a:pt x="37" y="159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47" y="152"/>
                    <a:pt x="47" y="152"/>
                    <a:pt x="47" y="152"/>
                  </a:cubicBezTo>
                  <a:cubicBezTo>
                    <a:pt x="400" y="152"/>
                    <a:pt x="400" y="152"/>
                    <a:pt x="400" y="152"/>
                  </a:cubicBezTo>
                  <a:cubicBezTo>
                    <a:pt x="408" y="158"/>
                    <a:pt x="408" y="158"/>
                    <a:pt x="408" y="158"/>
                  </a:cubicBezTo>
                  <a:cubicBezTo>
                    <a:pt x="408" y="158"/>
                    <a:pt x="408" y="158"/>
                    <a:pt x="408" y="158"/>
                  </a:cubicBezTo>
                  <a:cubicBezTo>
                    <a:pt x="410" y="159"/>
                    <a:pt x="412" y="160"/>
                    <a:pt x="413" y="162"/>
                  </a:cubicBezTo>
                  <a:cubicBezTo>
                    <a:pt x="413" y="162"/>
                    <a:pt x="413" y="162"/>
                    <a:pt x="413" y="162"/>
                  </a:cubicBezTo>
                  <a:cubicBezTo>
                    <a:pt x="413" y="162"/>
                    <a:pt x="413" y="162"/>
                    <a:pt x="413" y="162"/>
                  </a:cubicBezTo>
                  <a:cubicBezTo>
                    <a:pt x="413" y="162"/>
                    <a:pt x="413" y="162"/>
                    <a:pt x="413" y="162"/>
                  </a:cubicBezTo>
                  <a:cubicBezTo>
                    <a:pt x="413" y="163"/>
                    <a:pt x="413" y="163"/>
                    <a:pt x="413" y="163"/>
                  </a:cubicBezTo>
                  <a:lnTo>
                    <a:pt x="413" y="240"/>
                  </a:ln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6"/>
            <p:cNvSpPr>
              <a:spLocks/>
            </p:cNvSpPr>
            <p:nvPr/>
          </p:nvSpPr>
          <p:spPr bwMode="auto">
            <a:xfrm>
              <a:off x="8154988" y="1154113"/>
              <a:ext cx="877888" cy="49213"/>
            </a:xfrm>
            <a:custGeom>
              <a:avLst/>
              <a:gdLst>
                <a:gd name="T0" fmla="*/ 294 w 302"/>
                <a:gd name="T1" fmla="*/ 0 h 17"/>
                <a:gd name="T2" fmla="*/ 9 w 302"/>
                <a:gd name="T3" fmla="*/ 0 h 17"/>
                <a:gd name="T4" fmla="*/ 0 w 302"/>
                <a:gd name="T5" fmla="*/ 8 h 17"/>
                <a:gd name="T6" fmla="*/ 9 w 302"/>
                <a:gd name="T7" fmla="*/ 17 h 17"/>
                <a:gd name="T8" fmla="*/ 294 w 302"/>
                <a:gd name="T9" fmla="*/ 17 h 17"/>
                <a:gd name="T10" fmla="*/ 302 w 302"/>
                <a:gd name="T11" fmla="*/ 8 h 17"/>
                <a:gd name="T12" fmla="*/ 294 w 302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2" h="17">
                  <a:moveTo>
                    <a:pt x="29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3"/>
                    <a:pt x="4" y="17"/>
                    <a:pt x="9" y="17"/>
                  </a:cubicBezTo>
                  <a:cubicBezTo>
                    <a:pt x="294" y="17"/>
                    <a:pt x="294" y="17"/>
                    <a:pt x="294" y="17"/>
                  </a:cubicBezTo>
                  <a:cubicBezTo>
                    <a:pt x="298" y="17"/>
                    <a:pt x="302" y="13"/>
                    <a:pt x="302" y="8"/>
                  </a:cubicBezTo>
                  <a:cubicBezTo>
                    <a:pt x="302" y="3"/>
                    <a:pt x="298" y="0"/>
                    <a:pt x="294" y="0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7"/>
            <p:cNvSpPr>
              <a:spLocks/>
            </p:cNvSpPr>
            <p:nvPr/>
          </p:nvSpPr>
          <p:spPr bwMode="auto">
            <a:xfrm>
              <a:off x="8154988" y="1042988"/>
              <a:ext cx="877888" cy="52388"/>
            </a:xfrm>
            <a:custGeom>
              <a:avLst/>
              <a:gdLst>
                <a:gd name="T0" fmla="*/ 294 w 302"/>
                <a:gd name="T1" fmla="*/ 0 h 18"/>
                <a:gd name="T2" fmla="*/ 9 w 302"/>
                <a:gd name="T3" fmla="*/ 0 h 18"/>
                <a:gd name="T4" fmla="*/ 0 w 302"/>
                <a:gd name="T5" fmla="*/ 9 h 18"/>
                <a:gd name="T6" fmla="*/ 9 w 302"/>
                <a:gd name="T7" fmla="*/ 18 h 18"/>
                <a:gd name="T8" fmla="*/ 294 w 302"/>
                <a:gd name="T9" fmla="*/ 18 h 18"/>
                <a:gd name="T10" fmla="*/ 302 w 302"/>
                <a:gd name="T11" fmla="*/ 9 h 18"/>
                <a:gd name="T12" fmla="*/ 294 w 302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2" h="18">
                  <a:moveTo>
                    <a:pt x="29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4"/>
                    <a:pt x="4" y="18"/>
                    <a:pt x="9" y="18"/>
                  </a:cubicBezTo>
                  <a:cubicBezTo>
                    <a:pt x="294" y="18"/>
                    <a:pt x="294" y="18"/>
                    <a:pt x="294" y="18"/>
                  </a:cubicBezTo>
                  <a:cubicBezTo>
                    <a:pt x="298" y="18"/>
                    <a:pt x="302" y="14"/>
                    <a:pt x="302" y="9"/>
                  </a:cubicBezTo>
                  <a:cubicBezTo>
                    <a:pt x="302" y="4"/>
                    <a:pt x="298" y="0"/>
                    <a:pt x="294" y="0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28"/>
            <p:cNvSpPr>
              <a:spLocks/>
            </p:cNvSpPr>
            <p:nvPr/>
          </p:nvSpPr>
          <p:spPr bwMode="auto">
            <a:xfrm>
              <a:off x="8281988" y="1262063"/>
              <a:ext cx="625475" cy="49213"/>
            </a:xfrm>
            <a:custGeom>
              <a:avLst/>
              <a:gdLst>
                <a:gd name="T0" fmla="*/ 206 w 215"/>
                <a:gd name="T1" fmla="*/ 0 h 17"/>
                <a:gd name="T2" fmla="*/ 9 w 215"/>
                <a:gd name="T3" fmla="*/ 0 h 17"/>
                <a:gd name="T4" fmla="*/ 0 w 215"/>
                <a:gd name="T5" fmla="*/ 9 h 17"/>
                <a:gd name="T6" fmla="*/ 9 w 215"/>
                <a:gd name="T7" fmla="*/ 17 h 17"/>
                <a:gd name="T8" fmla="*/ 206 w 215"/>
                <a:gd name="T9" fmla="*/ 17 h 17"/>
                <a:gd name="T10" fmla="*/ 215 w 215"/>
                <a:gd name="T11" fmla="*/ 9 h 17"/>
                <a:gd name="T12" fmla="*/ 206 w 21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17">
                  <a:moveTo>
                    <a:pt x="206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4" y="17"/>
                    <a:pt x="9" y="17"/>
                  </a:cubicBezTo>
                  <a:cubicBezTo>
                    <a:pt x="206" y="17"/>
                    <a:pt x="206" y="17"/>
                    <a:pt x="206" y="17"/>
                  </a:cubicBezTo>
                  <a:cubicBezTo>
                    <a:pt x="211" y="17"/>
                    <a:pt x="215" y="13"/>
                    <a:pt x="215" y="9"/>
                  </a:cubicBezTo>
                  <a:cubicBezTo>
                    <a:pt x="215" y="4"/>
                    <a:pt x="211" y="0"/>
                    <a:pt x="206" y="0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2" name="组合 201"/>
          <p:cNvGrpSpPr/>
          <p:nvPr/>
        </p:nvGrpSpPr>
        <p:grpSpPr>
          <a:xfrm>
            <a:off x="7543051" y="3781456"/>
            <a:ext cx="547697" cy="716828"/>
            <a:chOff x="2951163" y="2495550"/>
            <a:chExt cx="1208088" cy="1581150"/>
          </a:xfrm>
        </p:grpSpPr>
        <p:sp>
          <p:nvSpPr>
            <p:cNvPr id="225" name="Freeform 29"/>
            <p:cNvSpPr>
              <a:spLocks/>
            </p:cNvSpPr>
            <p:nvPr/>
          </p:nvSpPr>
          <p:spPr bwMode="auto">
            <a:xfrm>
              <a:off x="2978150" y="2911475"/>
              <a:ext cx="230188" cy="306388"/>
            </a:xfrm>
            <a:custGeom>
              <a:avLst/>
              <a:gdLst>
                <a:gd name="T0" fmla="*/ 69 w 79"/>
                <a:gd name="T1" fmla="*/ 40 h 105"/>
                <a:gd name="T2" fmla="*/ 70 w 79"/>
                <a:gd name="T3" fmla="*/ 3 h 105"/>
                <a:gd name="T4" fmla="*/ 52 w 79"/>
                <a:gd name="T5" fmla="*/ 0 h 105"/>
                <a:gd name="T6" fmla="*/ 0 w 79"/>
                <a:gd name="T7" fmla="*/ 52 h 105"/>
                <a:gd name="T8" fmla="*/ 52 w 79"/>
                <a:gd name="T9" fmla="*/ 105 h 105"/>
                <a:gd name="T10" fmla="*/ 79 w 79"/>
                <a:gd name="T11" fmla="*/ 97 h 105"/>
                <a:gd name="T12" fmla="*/ 69 w 79"/>
                <a:gd name="T13" fmla="*/ 4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5">
                  <a:moveTo>
                    <a:pt x="69" y="40"/>
                  </a:moveTo>
                  <a:cubicBezTo>
                    <a:pt x="69" y="25"/>
                    <a:pt x="62" y="15"/>
                    <a:pt x="70" y="3"/>
                  </a:cubicBezTo>
                  <a:cubicBezTo>
                    <a:pt x="65" y="1"/>
                    <a:pt x="59" y="0"/>
                    <a:pt x="52" y="0"/>
                  </a:cubicBezTo>
                  <a:cubicBezTo>
                    <a:pt x="23" y="0"/>
                    <a:pt x="0" y="24"/>
                    <a:pt x="0" y="52"/>
                  </a:cubicBezTo>
                  <a:cubicBezTo>
                    <a:pt x="0" y="81"/>
                    <a:pt x="23" y="105"/>
                    <a:pt x="52" y="105"/>
                  </a:cubicBezTo>
                  <a:cubicBezTo>
                    <a:pt x="62" y="105"/>
                    <a:pt x="71" y="102"/>
                    <a:pt x="79" y="97"/>
                  </a:cubicBezTo>
                  <a:cubicBezTo>
                    <a:pt x="75" y="84"/>
                    <a:pt x="69" y="60"/>
                    <a:pt x="69" y="40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30"/>
            <p:cNvSpPr>
              <a:spLocks/>
            </p:cNvSpPr>
            <p:nvPr/>
          </p:nvSpPr>
          <p:spPr bwMode="auto">
            <a:xfrm>
              <a:off x="3900488" y="2911475"/>
              <a:ext cx="228600" cy="306388"/>
            </a:xfrm>
            <a:custGeom>
              <a:avLst/>
              <a:gdLst>
                <a:gd name="T0" fmla="*/ 10 w 79"/>
                <a:gd name="T1" fmla="*/ 40 h 105"/>
                <a:gd name="T2" fmla="*/ 9 w 79"/>
                <a:gd name="T3" fmla="*/ 3 h 105"/>
                <a:gd name="T4" fmla="*/ 27 w 79"/>
                <a:gd name="T5" fmla="*/ 0 h 105"/>
                <a:gd name="T6" fmla="*/ 79 w 79"/>
                <a:gd name="T7" fmla="*/ 52 h 105"/>
                <a:gd name="T8" fmla="*/ 27 w 79"/>
                <a:gd name="T9" fmla="*/ 105 h 105"/>
                <a:gd name="T10" fmla="*/ 0 w 79"/>
                <a:gd name="T11" fmla="*/ 97 h 105"/>
                <a:gd name="T12" fmla="*/ 10 w 79"/>
                <a:gd name="T13" fmla="*/ 4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5">
                  <a:moveTo>
                    <a:pt x="10" y="40"/>
                  </a:moveTo>
                  <a:cubicBezTo>
                    <a:pt x="10" y="25"/>
                    <a:pt x="17" y="15"/>
                    <a:pt x="9" y="3"/>
                  </a:cubicBezTo>
                  <a:cubicBezTo>
                    <a:pt x="15" y="1"/>
                    <a:pt x="21" y="0"/>
                    <a:pt x="27" y="0"/>
                  </a:cubicBezTo>
                  <a:cubicBezTo>
                    <a:pt x="56" y="0"/>
                    <a:pt x="79" y="24"/>
                    <a:pt x="79" y="52"/>
                  </a:cubicBezTo>
                  <a:cubicBezTo>
                    <a:pt x="79" y="81"/>
                    <a:pt x="56" y="105"/>
                    <a:pt x="27" y="105"/>
                  </a:cubicBezTo>
                  <a:cubicBezTo>
                    <a:pt x="17" y="105"/>
                    <a:pt x="8" y="102"/>
                    <a:pt x="0" y="97"/>
                  </a:cubicBezTo>
                  <a:cubicBezTo>
                    <a:pt x="4" y="84"/>
                    <a:pt x="10" y="60"/>
                    <a:pt x="10" y="40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31"/>
            <p:cNvSpPr>
              <a:spLocks/>
            </p:cNvSpPr>
            <p:nvPr/>
          </p:nvSpPr>
          <p:spPr bwMode="auto">
            <a:xfrm>
              <a:off x="3481388" y="3570288"/>
              <a:ext cx="147638" cy="328613"/>
            </a:xfrm>
            <a:custGeom>
              <a:avLst/>
              <a:gdLst>
                <a:gd name="T0" fmla="*/ 25 w 93"/>
                <a:gd name="T1" fmla="*/ 0 h 207"/>
                <a:gd name="T2" fmla="*/ 0 w 93"/>
                <a:gd name="T3" fmla="*/ 145 h 207"/>
                <a:gd name="T4" fmla="*/ 47 w 93"/>
                <a:gd name="T5" fmla="*/ 207 h 207"/>
                <a:gd name="T6" fmla="*/ 93 w 93"/>
                <a:gd name="T7" fmla="*/ 143 h 207"/>
                <a:gd name="T8" fmla="*/ 68 w 93"/>
                <a:gd name="T9" fmla="*/ 0 h 207"/>
                <a:gd name="T10" fmla="*/ 25 w 93"/>
                <a:gd name="T1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" h="207">
                  <a:moveTo>
                    <a:pt x="25" y="0"/>
                  </a:moveTo>
                  <a:lnTo>
                    <a:pt x="0" y="145"/>
                  </a:lnTo>
                  <a:lnTo>
                    <a:pt x="47" y="207"/>
                  </a:lnTo>
                  <a:lnTo>
                    <a:pt x="93" y="143"/>
                  </a:lnTo>
                  <a:lnTo>
                    <a:pt x="68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32"/>
            <p:cNvSpPr>
              <a:spLocks/>
            </p:cNvSpPr>
            <p:nvPr/>
          </p:nvSpPr>
          <p:spPr bwMode="auto">
            <a:xfrm>
              <a:off x="3471863" y="3433763"/>
              <a:ext cx="166688" cy="115888"/>
            </a:xfrm>
            <a:custGeom>
              <a:avLst/>
              <a:gdLst>
                <a:gd name="T0" fmla="*/ 21 w 57"/>
                <a:gd name="T1" fmla="*/ 7 h 40"/>
                <a:gd name="T2" fmla="*/ 0 w 57"/>
                <a:gd name="T3" fmla="*/ 5 h 40"/>
                <a:gd name="T4" fmla="*/ 0 w 57"/>
                <a:gd name="T5" fmla="*/ 14 h 40"/>
                <a:gd name="T6" fmla="*/ 1 w 57"/>
                <a:gd name="T7" fmla="*/ 13 h 40"/>
                <a:gd name="T8" fmla="*/ 18 w 57"/>
                <a:gd name="T9" fmla="*/ 40 h 40"/>
                <a:gd name="T10" fmla="*/ 40 w 57"/>
                <a:gd name="T11" fmla="*/ 40 h 40"/>
                <a:gd name="T12" fmla="*/ 56 w 57"/>
                <a:gd name="T13" fmla="*/ 15 h 40"/>
                <a:gd name="T14" fmla="*/ 57 w 57"/>
                <a:gd name="T15" fmla="*/ 0 h 40"/>
                <a:gd name="T16" fmla="*/ 21 w 57"/>
                <a:gd name="T1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40">
                  <a:moveTo>
                    <a:pt x="21" y="7"/>
                  </a:moveTo>
                  <a:cubicBezTo>
                    <a:pt x="14" y="7"/>
                    <a:pt x="7" y="7"/>
                    <a:pt x="0" y="5"/>
                  </a:cubicBezTo>
                  <a:cubicBezTo>
                    <a:pt x="0" y="8"/>
                    <a:pt x="0" y="11"/>
                    <a:pt x="0" y="14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0"/>
                    <a:pt x="56" y="5"/>
                    <a:pt x="57" y="0"/>
                  </a:cubicBezTo>
                  <a:cubicBezTo>
                    <a:pt x="46" y="5"/>
                    <a:pt x="34" y="7"/>
                    <a:pt x="21" y="7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33"/>
            <p:cNvSpPr>
              <a:spLocks noEditPoints="1"/>
            </p:cNvSpPr>
            <p:nvPr/>
          </p:nvSpPr>
          <p:spPr bwMode="auto">
            <a:xfrm>
              <a:off x="3140075" y="2582863"/>
              <a:ext cx="827088" cy="827088"/>
            </a:xfrm>
            <a:custGeom>
              <a:avLst/>
              <a:gdLst>
                <a:gd name="T0" fmla="*/ 0 w 284"/>
                <a:gd name="T1" fmla="*/ 142 h 284"/>
                <a:gd name="T2" fmla="*/ 142 w 284"/>
                <a:gd name="T3" fmla="*/ 0 h 284"/>
                <a:gd name="T4" fmla="*/ 142 w 284"/>
                <a:gd name="T5" fmla="*/ 0 h 284"/>
                <a:gd name="T6" fmla="*/ 284 w 284"/>
                <a:gd name="T7" fmla="*/ 142 h 284"/>
                <a:gd name="T8" fmla="*/ 284 w 284"/>
                <a:gd name="T9" fmla="*/ 142 h 284"/>
                <a:gd name="T10" fmla="*/ 142 w 284"/>
                <a:gd name="T11" fmla="*/ 284 h 284"/>
                <a:gd name="T12" fmla="*/ 142 w 284"/>
                <a:gd name="T13" fmla="*/ 284 h 284"/>
                <a:gd name="T14" fmla="*/ 0 w 284"/>
                <a:gd name="T15" fmla="*/ 142 h 284"/>
                <a:gd name="T16" fmla="*/ 25 w 284"/>
                <a:gd name="T17" fmla="*/ 142 h 284"/>
                <a:gd name="T18" fmla="*/ 142 w 284"/>
                <a:gd name="T19" fmla="*/ 260 h 284"/>
                <a:gd name="T20" fmla="*/ 142 w 284"/>
                <a:gd name="T21" fmla="*/ 260 h 284"/>
                <a:gd name="T22" fmla="*/ 260 w 284"/>
                <a:gd name="T23" fmla="*/ 142 h 284"/>
                <a:gd name="T24" fmla="*/ 260 w 284"/>
                <a:gd name="T25" fmla="*/ 142 h 284"/>
                <a:gd name="T26" fmla="*/ 142 w 284"/>
                <a:gd name="T27" fmla="*/ 24 h 284"/>
                <a:gd name="T28" fmla="*/ 142 w 284"/>
                <a:gd name="T29" fmla="*/ 24 h 284"/>
                <a:gd name="T30" fmla="*/ 25 w 284"/>
                <a:gd name="T31" fmla="*/ 142 h 284"/>
                <a:gd name="T32" fmla="*/ 25 w 284"/>
                <a:gd name="T33" fmla="*/ 14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4" h="284">
                  <a:moveTo>
                    <a:pt x="0" y="142"/>
                  </a:moveTo>
                  <a:cubicBezTo>
                    <a:pt x="0" y="63"/>
                    <a:pt x="64" y="0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221" y="0"/>
                    <a:pt x="284" y="63"/>
                    <a:pt x="284" y="142"/>
                  </a:cubicBezTo>
                  <a:cubicBezTo>
                    <a:pt x="284" y="142"/>
                    <a:pt x="284" y="142"/>
                    <a:pt x="284" y="142"/>
                  </a:cubicBezTo>
                  <a:cubicBezTo>
                    <a:pt x="284" y="220"/>
                    <a:pt x="221" y="284"/>
                    <a:pt x="142" y="284"/>
                  </a:cubicBezTo>
                  <a:cubicBezTo>
                    <a:pt x="142" y="284"/>
                    <a:pt x="142" y="284"/>
                    <a:pt x="142" y="284"/>
                  </a:cubicBezTo>
                  <a:cubicBezTo>
                    <a:pt x="64" y="284"/>
                    <a:pt x="0" y="220"/>
                    <a:pt x="0" y="142"/>
                  </a:cubicBezTo>
                  <a:close/>
                  <a:moveTo>
                    <a:pt x="25" y="142"/>
                  </a:moveTo>
                  <a:cubicBezTo>
                    <a:pt x="25" y="207"/>
                    <a:pt x="77" y="259"/>
                    <a:pt x="142" y="260"/>
                  </a:cubicBezTo>
                  <a:cubicBezTo>
                    <a:pt x="142" y="260"/>
                    <a:pt x="142" y="260"/>
                    <a:pt x="142" y="260"/>
                  </a:cubicBezTo>
                  <a:cubicBezTo>
                    <a:pt x="207" y="259"/>
                    <a:pt x="260" y="207"/>
                    <a:pt x="260" y="142"/>
                  </a:cubicBezTo>
                  <a:cubicBezTo>
                    <a:pt x="260" y="142"/>
                    <a:pt x="260" y="142"/>
                    <a:pt x="260" y="142"/>
                  </a:cubicBezTo>
                  <a:cubicBezTo>
                    <a:pt x="260" y="77"/>
                    <a:pt x="207" y="24"/>
                    <a:pt x="142" y="24"/>
                  </a:cubicBezTo>
                  <a:cubicBezTo>
                    <a:pt x="142" y="24"/>
                    <a:pt x="142" y="24"/>
                    <a:pt x="142" y="24"/>
                  </a:cubicBezTo>
                  <a:cubicBezTo>
                    <a:pt x="77" y="24"/>
                    <a:pt x="25" y="77"/>
                    <a:pt x="25" y="142"/>
                  </a:cubicBezTo>
                  <a:cubicBezTo>
                    <a:pt x="25" y="142"/>
                    <a:pt x="25" y="142"/>
                    <a:pt x="25" y="142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34"/>
            <p:cNvSpPr>
              <a:spLocks/>
            </p:cNvSpPr>
            <p:nvPr/>
          </p:nvSpPr>
          <p:spPr bwMode="auto">
            <a:xfrm>
              <a:off x="3068638" y="2495550"/>
              <a:ext cx="971550" cy="454025"/>
            </a:xfrm>
            <a:custGeom>
              <a:avLst/>
              <a:gdLst>
                <a:gd name="T0" fmla="*/ 0 w 334"/>
                <a:gd name="T1" fmla="*/ 155 h 156"/>
                <a:gd name="T2" fmla="*/ 167 w 334"/>
                <a:gd name="T3" fmla="*/ 0 h 156"/>
                <a:gd name="T4" fmla="*/ 167 w 334"/>
                <a:gd name="T5" fmla="*/ 0 h 156"/>
                <a:gd name="T6" fmla="*/ 334 w 334"/>
                <a:gd name="T7" fmla="*/ 155 h 156"/>
                <a:gd name="T8" fmla="*/ 334 w 334"/>
                <a:gd name="T9" fmla="*/ 155 h 156"/>
                <a:gd name="T10" fmla="*/ 322 w 334"/>
                <a:gd name="T11" fmla="*/ 155 h 156"/>
                <a:gd name="T12" fmla="*/ 167 w 334"/>
                <a:gd name="T13" fmla="*/ 12 h 156"/>
                <a:gd name="T14" fmla="*/ 167 w 334"/>
                <a:gd name="T15" fmla="*/ 12 h 156"/>
                <a:gd name="T16" fmla="*/ 12 w 334"/>
                <a:gd name="T17" fmla="*/ 156 h 156"/>
                <a:gd name="T18" fmla="*/ 12 w 334"/>
                <a:gd name="T19" fmla="*/ 156 h 156"/>
                <a:gd name="T20" fmla="*/ 0 w 334"/>
                <a:gd name="T21" fmla="*/ 15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156">
                  <a:moveTo>
                    <a:pt x="0" y="155"/>
                  </a:moveTo>
                  <a:cubicBezTo>
                    <a:pt x="7" y="68"/>
                    <a:pt x="79" y="0"/>
                    <a:pt x="167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255" y="0"/>
                    <a:pt x="328" y="68"/>
                    <a:pt x="334" y="155"/>
                  </a:cubicBezTo>
                  <a:cubicBezTo>
                    <a:pt x="334" y="155"/>
                    <a:pt x="334" y="155"/>
                    <a:pt x="334" y="155"/>
                  </a:cubicBezTo>
                  <a:cubicBezTo>
                    <a:pt x="322" y="155"/>
                    <a:pt x="322" y="155"/>
                    <a:pt x="322" y="155"/>
                  </a:cubicBezTo>
                  <a:cubicBezTo>
                    <a:pt x="316" y="75"/>
                    <a:pt x="249" y="12"/>
                    <a:pt x="167" y="12"/>
                  </a:cubicBezTo>
                  <a:cubicBezTo>
                    <a:pt x="167" y="12"/>
                    <a:pt x="167" y="12"/>
                    <a:pt x="167" y="12"/>
                  </a:cubicBezTo>
                  <a:cubicBezTo>
                    <a:pt x="85" y="12"/>
                    <a:pt x="18" y="75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0" y="155"/>
                    <a:pt x="0" y="155"/>
                    <a:pt x="0" y="155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35"/>
            <p:cNvSpPr>
              <a:spLocks/>
            </p:cNvSpPr>
            <p:nvPr/>
          </p:nvSpPr>
          <p:spPr bwMode="auto">
            <a:xfrm>
              <a:off x="2951163" y="3378200"/>
              <a:ext cx="1208088" cy="698500"/>
            </a:xfrm>
            <a:custGeom>
              <a:avLst/>
              <a:gdLst>
                <a:gd name="T0" fmla="*/ 382 w 415"/>
                <a:gd name="T1" fmla="*/ 223 h 240"/>
                <a:gd name="T2" fmla="*/ 326 w 415"/>
                <a:gd name="T3" fmla="*/ 80 h 240"/>
                <a:gd name="T4" fmla="*/ 326 w 415"/>
                <a:gd name="T5" fmla="*/ 80 h 240"/>
                <a:gd name="T6" fmla="*/ 207 w 415"/>
                <a:gd name="T7" fmla="*/ 33 h 240"/>
                <a:gd name="T8" fmla="*/ 207 w 415"/>
                <a:gd name="T9" fmla="*/ 33 h 240"/>
                <a:gd name="T10" fmla="*/ 161 w 415"/>
                <a:gd name="T11" fmla="*/ 39 h 240"/>
                <a:gd name="T12" fmla="*/ 161 w 415"/>
                <a:gd name="T13" fmla="*/ 39 h 240"/>
                <a:gd name="T14" fmla="*/ 60 w 415"/>
                <a:gd name="T15" fmla="*/ 114 h 240"/>
                <a:gd name="T16" fmla="*/ 60 w 415"/>
                <a:gd name="T17" fmla="*/ 114 h 240"/>
                <a:gd name="T18" fmla="*/ 33 w 415"/>
                <a:gd name="T19" fmla="*/ 223 h 240"/>
                <a:gd name="T20" fmla="*/ 33 w 415"/>
                <a:gd name="T21" fmla="*/ 223 h 240"/>
                <a:gd name="T22" fmla="*/ 16 w 415"/>
                <a:gd name="T23" fmla="*/ 240 h 240"/>
                <a:gd name="T24" fmla="*/ 16 w 415"/>
                <a:gd name="T25" fmla="*/ 240 h 240"/>
                <a:gd name="T26" fmla="*/ 0 w 415"/>
                <a:gd name="T27" fmla="*/ 223 h 240"/>
                <a:gd name="T28" fmla="*/ 0 w 415"/>
                <a:gd name="T29" fmla="*/ 223 h 240"/>
                <a:gd name="T30" fmla="*/ 32 w 415"/>
                <a:gd name="T31" fmla="*/ 97 h 240"/>
                <a:gd name="T32" fmla="*/ 32 w 415"/>
                <a:gd name="T33" fmla="*/ 97 h 240"/>
                <a:gd name="T34" fmla="*/ 152 w 415"/>
                <a:gd name="T35" fmla="*/ 8 h 240"/>
                <a:gd name="T36" fmla="*/ 152 w 415"/>
                <a:gd name="T37" fmla="*/ 8 h 240"/>
                <a:gd name="T38" fmla="*/ 207 w 415"/>
                <a:gd name="T39" fmla="*/ 0 h 240"/>
                <a:gd name="T40" fmla="*/ 207 w 415"/>
                <a:gd name="T41" fmla="*/ 0 h 240"/>
                <a:gd name="T42" fmla="*/ 349 w 415"/>
                <a:gd name="T43" fmla="*/ 56 h 240"/>
                <a:gd name="T44" fmla="*/ 349 w 415"/>
                <a:gd name="T45" fmla="*/ 56 h 240"/>
                <a:gd name="T46" fmla="*/ 414 w 415"/>
                <a:gd name="T47" fmla="*/ 223 h 240"/>
                <a:gd name="T48" fmla="*/ 414 w 415"/>
                <a:gd name="T49" fmla="*/ 223 h 240"/>
                <a:gd name="T50" fmla="*/ 398 w 415"/>
                <a:gd name="T51" fmla="*/ 240 h 240"/>
                <a:gd name="T52" fmla="*/ 398 w 415"/>
                <a:gd name="T53" fmla="*/ 240 h 240"/>
                <a:gd name="T54" fmla="*/ 382 w 415"/>
                <a:gd name="T55" fmla="*/ 22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5" h="240">
                  <a:moveTo>
                    <a:pt x="382" y="223"/>
                  </a:moveTo>
                  <a:cubicBezTo>
                    <a:pt x="382" y="167"/>
                    <a:pt x="367" y="118"/>
                    <a:pt x="326" y="80"/>
                  </a:cubicBezTo>
                  <a:cubicBezTo>
                    <a:pt x="326" y="80"/>
                    <a:pt x="326" y="80"/>
                    <a:pt x="326" y="80"/>
                  </a:cubicBezTo>
                  <a:cubicBezTo>
                    <a:pt x="294" y="49"/>
                    <a:pt x="250" y="33"/>
                    <a:pt x="207" y="33"/>
                  </a:cubicBezTo>
                  <a:cubicBezTo>
                    <a:pt x="207" y="33"/>
                    <a:pt x="207" y="33"/>
                    <a:pt x="207" y="33"/>
                  </a:cubicBezTo>
                  <a:cubicBezTo>
                    <a:pt x="191" y="33"/>
                    <a:pt x="176" y="35"/>
                    <a:pt x="161" y="39"/>
                  </a:cubicBezTo>
                  <a:cubicBezTo>
                    <a:pt x="161" y="39"/>
                    <a:pt x="161" y="39"/>
                    <a:pt x="161" y="39"/>
                  </a:cubicBezTo>
                  <a:cubicBezTo>
                    <a:pt x="119" y="51"/>
                    <a:pt x="83" y="78"/>
                    <a:pt x="60" y="114"/>
                  </a:cubicBezTo>
                  <a:cubicBezTo>
                    <a:pt x="60" y="114"/>
                    <a:pt x="60" y="114"/>
                    <a:pt x="60" y="114"/>
                  </a:cubicBezTo>
                  <a:cubicBezTo>
                    <a:pt x="39" y="147"/>
                    <a:pt x="33" y="183"/>
                    <a:pt x="33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3" y="232"/>
                    <a:pt x="25" y="240"/>
                    <a:pt x="16" y="240"/>
                  </a:cubicBezTo>
                  <a:cubicBezTo>
                    <a:pt x="16" y="240"/>
                    <a:pt x="16" y="240"/>
                    <a:pt x="16" y="240"/>
                  </a:cubicBezTo>
                  <a:cubicBezTo>
                    <a:pt x="7" y="240"/>
                    <a:pt x="0" y="232"/>
                    <a:pt x="0" y="223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180"/>
                    <a:pt x="7" y="136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59" y="53"/>
                    <a:pt x="102" y="21"/>
                    <a:pt x="152" y="8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70" y="3"/>
                    <a:pt x="188" y="0"/>
                    <a:pt x="207" y="0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59" y="0"/>
                    <a:pt x="310" y="20"/>
                    <a:pt x="349" y="56"/>
                  </a:cubicBezTo>
                  <a:cubicBezTo>
                    <a:pt x="349" y="56"/>
                    <a:pt x="349" y="56"/>
                    <a:pt x="349" y="56"/>
                  </a:cubicBezTo>
                  <a:cubicBezTo>
                    <a:pt x="397" y="101"/>
                    <a:pt x="415" y="161"/>
                    <a:pt x="414" y="223"/>
                  </a:cubicBezTo>
                  <a:cubicBezTo>
                    <a:pt x="414" y="223"/>
                    <a:pt x="414" y="223"/>
                    <a:pt x="414" y="223"/>
                  </a:cubicBezTo>
                  <a:cubicBezTo>
                    <a:pt x="414" y="232"/>
                    <a:pt x="407" y="240"/>
                    <a:pt x="398" y="240"/>
                  </a:cubicBezTo>
                  <a:cubicBezTo>
                    <a:pt x="398" y="240"/>
                    <a:pt x="398" y="240"/>
                    <a:pt x="398" y="240"/>
                  </a:cubicBezTo>
                  <a:cubicBezTo>
                    <a:pt x="389" y="240"/>
                    <a:pt x="382" y="232"/>
                    <a:pt x="382" y="223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36"/>
            <p:cNvSpPr>
              <a:spLocks/>
            </p:cNvSpPr>
            <p:nvPr/>
          </p:nvSpPr>
          <p:spPr bwMode="auto">
            <a:xfrm>
              <a:off x="3446463" y="3189288"/>
              <a:ext cx="165100" cy="88900"/>
            </a:xfrm>
            <a:custGeom>
              <a:avLst/>
              <a:gdLst>
                <a:gd name="T0" fmla="*/ 57 w 57"/>
                <a:gd name="T1" fmla="*/ 15 h 31"/>
                <a:gd name="T2" fmla="*/ 41 w 57"/>
                <a:gd name="T3" fmla="*/ 31 h 31"/>
                <a:gd name="T4" fmla="*/ 16 w 57"/>
                <a:gd name="T5" fmla="*/ 31 h 31"/>
                <a:gd name="T6" fmla="*/ 0 w 57"/>
                <a:gd name="T7" fmla="*/ 15 h 31"/>
                <a:gd name="T8" fmla="*/ 0 w 57"/>
                <a:gd name="T9" fmla="*/ 15 h 31"/>
                <a:gd name="T10" fmla="*/ 16 w 57"/>
                <a:gd name="T11" fmla="*/ 0 h 31"/>
                <a:gd name="T12" fmla="*/ 41 w 57"/>
                <a:gd name="T13" fmla="*/ 0 h 31"/>
                <a:gd name="T14" fmla="*/ 57 w 57"/>
                <a:gd name="T15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31">
                  <a:moveTo>
                    <a:pt x="57" y="15"/>
                  </a:moveTo>
                  <a:cubicBezTo>
                    <a:pt x="57" y="24"/>
                    <a:pt x="50" y="31"/>
                    <a:pt x="41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7" y="31"/>
                    <a:pt x="0" y="2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50" y="0"/>
                    <a:pt x="57" y="7"/>
                    <a:pt x="57" y="15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37"/>
            <p:cNvSpPr>
              <a:spLocks/>
            </p:cNvSpPr>
            <p:nvPr/>
          </p:nvSpPr>
          <p:spPr bwMode="auto">
            <a:xfrm>
              <a:off x="3117850" y="3168650"/>
              <a:ext cx="349250" cy="92075"/>
            </a:xfrm>
            <a:custGeom>
              <a:avLst/>
              <a:gdLst>
                <a:gd name="T0" fmla="*/ 34 w 120"/>
                <a:gd name="T1" fmla="*/ 32 h 32"/>
                <a:gd name="T2" fmla="*/ 0 w 120"/>
                <a:gd name="T3" fmla="*/ 2 h 32"/>
                <a:gd name="T4" fmla="*/ 0 w 120"/>
                <a:gd name="T5" fmla="*/ 2 h 32"/>
                <a:gd name="T6" fmla="*/ 12 w 120"/>
                <a:gd name="T7" fmla="*/ 0 h 32"/>
                <a:gd name="T8" fmla="*/ 34 w 120"/>
                <a:gd name="T9" fmla="*/ 20 h 32"/>
                <a:gd name="T10" fmla="*/ 34 w 120"/>
                <a:gd name="T11" fmla="*/ 20 h 32"/>
                <a:gd name="T12" fmla="*/ 120 w 120"/>
                <a:gd name="T13" fmla="*/ 20 h 32"/>
                <a:gd name="T14" fmla="*/ 120 w 120"/>
                <a:gd name="T15" fmla="*/ 20 h 32"/>
                <a:gd name="T16" fmla="*/ 120 w 120"/>
                <a:gd name="T17" fmla="*/ 32 h 32"/>
                <a:gd name="T18" fmla="*/ 34 w 120"/>
                <a:gd name="T1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32">
                  <a:moveTo>
                    <a:pt x="34" y="32"/>
                  </a:moveTo>
                  <a:cubicBezTo>
                    <a:pt x="16" y="32"/>
                    <a:pt x="2" y="19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1"/>
                    <a:pt x="22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34" y="32"/>
                    <a:pt x="34" y="32"/>
                    <a:pt x="34" y="32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8682347" y="3903087"/>
            <a:ext cx="597357" cy="595198"/>
            <a:chOff x="5464175" y="2763838"/>
            <a:chExt cx="1317626" cy="1312863"/>
          </a:xfrm>
        </p:grpSpPr>
        <p:sp>
          <p:nvSpPr>
            <p:cNvPr id="221" name="Freeform 38"/>
            <p:cNvSpPr>
              <a:spLocks noEditPoints="1"/>
            </p:cNvSpPr>
            <p:nvPr/>
          </p:nvSpPr>
          <p:spPr bwMode="auto">
            <a:xfrm>
              <a:off x="6173788" y="2763838"/>
              <a:ext cx="608013" cy="611188"/>
            </a:xfrm>
            <a:custGeom>
              <a:avLst/>
              <a:gdLst>
                <a:gd name="T0" fmla="*/ 188 w 209"/>
                <a:gd name="T1" fmla="*/ 0 h 210"/>
                <a:gd name="T2" fmla="*/ 21 w 209"/>
                <a:gd name="T3" fmla="*/ 0 h 210"/>
                <a:gd name="T4" fmla="*/ 0 w 209"/>
                <a:gd name="T5" fmla="*/ 21 h 210"/>
                <a:gd name="T6" fmla="*/ 0 w 209"/>
                <a:gd name="T7" fmla="*/ 189 h 210"/>
                <a:gd name="T8" fmla="*/ 21 w 209"/>
                <a:gd name="T9" fmla="*/ 210 h 210"/>
                <a:gd name="T10" fmla="*/ 188 w 209"/>
                <a:gd name="T11" fmla="*/ 210 h 210"/>
                <a:gd name="T12" fmla="*/ 209 w 209"/>
                <a:gd name="T13" fmla="*/ 189 h 210"/>
                <a:gd name="T14" fmla="*/ 209 w 209"/>
                <a:gd name="T15" fmla="*/ 21 h 210"/>
                <a:gd name="T16" fmla="*/ 188 w 209"/>
                <a:gd name="T17" fmla="*/ 0 h 210"/>
                <a:gd name="T18" fmla="*/ 147 w 209"/>
                <a:gd name="T19" fmla="*/ 119 h 210"/>
                <a:gd name="T20" fmla="*/ 62 w 209"/>
                <a:gd name="T21" fmla="*/ 119 h 210"/>
                <a:gd name="T22" fmla="*/ 46 w 209"/>
                <a:gd name="T23" fmla="*/ 105 h 210"/>
                <a:gd name="T24" fmla="*/ 62 w 209"/>
                <a:gd name="T25" fmla="*/ 91 h 210"/>
                <a:gd name="T26" fmla="*/ 147 w 209"/>
                <a:gd name="T27" fmla="*/ 91 h 210"/>
                <a:gd name="T28" fmla="*/ 163 w 209"/>
                <a:gd name="T29" fmla="*/ 105 h 210"/>
                <a:gd name="T30" fmla="*/ 147 w 209"/>
                <a:gd name="T31" fmla="*/ 119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9" h="210">
                  <a:moveTo>
                    <a:pt x="18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200"/>
                    <a:pt x="9" y="210"/>
                    <a:pt x="21" y="210"/>
                  </a:cubicBezTo>
                  <a:cubicBezTo>
                    <a:pt x="188" y="210"/>
                    <a:pt x="188" y="210"/>
                    <a:pt x="188" y="210"/>
                  </a:cubicBezTo>
                  <a:cubicBezTo>
                    <a:pt x="200" y="210"/>
                    <a:pt x="209" y="200"/>
                    <a:pt x="209" y="189"/>
                  </a:cubicBezTo>
                  <a:cubicBezTo>
                    <a:pt x="209" y="21"/>
                    <a:pt x="209" y="21"/>
                    <a:pt x="209" y="21"/>
                  </a:cubicBezTo>
                  <a:cubicBezTo>
                    <a:pt x="209" y="10"/>
                    <a:pt x="200" y="0"/>
                    <a:pt x="188" y="0"/>
                  </a:cubicBezTo>
                  <a:close/>
                  <a:moveTo>
                    <a:pt x="147" y="119"/>
                  </a:moveTo>
                  <a:cubicBezTo>
                    <a:pt x="62" y="119"/>
                    <a:pt x="62" y="119"/>
                    <a:pt x="62" y="119"/>
                  </a:cubicBezTo>
                  <a:cubicBezTo>
                    <a:pt x="53" y="119"/>
                    <a:pt x="46" y="113"/>
                    <a:pt x="46" y="105"/>
                  </a:cubicBezTo>
                  <a:cubicBezTo>
                    <a:pt x="46" y="97"/>
                    <a:pt x="53" y="91"/>
                    <a:pt x="62" y="91"/>
                  </a:cubicBezTo>
                  <a:cubicBezTo>
                    <a:pt x="147" y="91"/>
                    <a:pt x="147" y="91"/>
                    <a:pt x="147" y="91"/>
                  </a:cubicBezTo>
                  <a:cubicBezTo>
                    <a:pt x="155" y="91"/>
                    <a:pt x="163" y="97"/>
                    <a:pt x="163" y="105"/>
                  </a:cubicBezTo>
                  <a:cubicBezTo>
                    <a:pt x="163" y="113"/>
                    <a:pt x="155" y="119"/>
                    <a:pt x="147" y="119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39"/>
            <p:cNvSpPr>
              <a:spLocks noEditPoints="1"/>
            </p:cNvSpPr>
            <p:nvPr/>
          </p:nvSpPr>
          <p:spPr bwMode="auto">
            <a:xfrm>
              <a:off x="5464175" y="2763838"/>
              <a:ext cx="608013" cy="611188"/>
            </a:xfrm>
            <a:custGeom>
              <a:avLst/>
              <a:gdLst>
                <a:gd name="T0" fmla="*/ 188 w 209"/>
                <a:gd name="T1" fmla="*/ 0 h 210"/>
                <a:gd name="T2" fmla="*/ 21 w 209"/>
                <a:gd name="T3" fmla="*/ 0 h 210"/>
                <a:gd name="T4" fmla="*/ 0 w 209"/>
                <a:gd name="T5" fmla="*/ 21 h 210"/>
                <a:gd name="T6" fmla="*/ 0 w 209"/>
                <a:gd name="T7" fmla="*/ 189 h 210"/>
                <a:gd name="T8" fmla="*/ 21 w 209"/>
                <a:gd name="T9" fmla="*/ 210 h 210"/>
                <a:gd name="T10" fmla="*/ 188 w 209"/>
                <a:gd name="T11" fmla="*/ 210 h 210"/>
                <a:gd name="T12" fmla="*/ 209 w 209"/>
                <a:gd name="T13" fmla="*/ 189 h 210"/>
                <a:gd name="T14" fmla="*/ 209 w 209"/>
                <a:gd name="T15" fmla="*/ 21 h 210"/>
                <a:gd name="T16" fmla="*/ 188 w 209"/>
                <a:gd name="T17" fmla="*/ 0 h 210"/>
                <a:gd name="T18" fmla="*/ 147 w 209"/>
                <a:gd name="T19" fmla="*/ 119 h 210"/>
                <a:gd name="T20" fmla="*/ 118 w 209"/>
                <a:gd name="T21" fmla="*/ 119 h 210"/>
                <a:gd name="T22" fmla="*/ 118 w 209"/>
                <a:gd name="T23" fmla="*/ 147 h 210"/>
                <a:gd name="T24" fmla="*/ 104 w 209"/>
                <a:gd name="T25" fmla="*/ 163 h 210"/>
                <a:gd name="T26" fmla="*/ 90 w 209"/>
                <a:gd name="T27" fmla="*/ 147 h 210"/>
                <a:gd name="T28" fmla="*/ 90 w 209"/>
                <a:gd name="T29" fmla="*/ 119 h 210"/>
                <a:gd name="T30" fmla="*/ 62 w 209"/>
                <a:gd name="T31" fmla="*/ 119 h 210"/>
                <a:gd name="T32" fmla="*/ 46 w 209"/>
                <a:gd name="T33" fmla="*/ 105 h 210"/>
                <a:gd name="T34" fmla="*/ 62 w 209"/>
                <a:gd name="T35" fmla="*/ 91 h 210"/>
                <a:gd name="T36" fmla="*/ 90 w 209"/>
                <a:gd name="T37" fmla="*/ 91 h 210"/>
                <a:gd name="T38" fmla="*/ 90 w 209"/>
                <a:gd name="T39" fmla="*/ 63 h 210"/>
                <a:gd name="T40" fmla="*/ 104 w 209"/>
                <a:gd name="T41" fmla="*/ 47 h 210"/>
                <a:gd name="T42" fmla="*/ 118 w 209"/>
                <a:gd name="T43" fmla="*/ 63 h 210"/>
                <a:gd name="T44" fmla="*/ 118 w 209"/>
                <a:gd name="T45" fmla="*/ 91 h 210"/>
                <a:gd name="T46" fmla="*/ 147 w 209"/>
                <a:gd name="T47" fmla="*/ 91 h 210"/>
                <a:gd name="T48" fmla="*/ 163 w 209"/>
                <a:gd name="T49" fmla="*/ 105 h 210"/>
                <a:gd name="T50" fmla="*/ 147 w 209"/>
                <a:gd name="T51" fmla="*/ 119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9" h="210">
                  <a:moveTo>
                    <a:pt x="18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200"/>
                    <a:pt x="9" y="210"/>
                    <a:pt x="21" y="210"/>
                  </a:cubicBezTo>
                  <a:cubicBezTo>
                    <a:pt x="188" y="210"/>
                    <a:pt x="188" y="210"/>
                    <a:pt x="188" y="210"/>
                  </a:cubicBezTo>
                  <a:cubicBezTo>
                    <a:pt x="200" y="210"/>
                    <a:pt x="209" y="200"/>
                    <a:pt x="209" y="189"/>
                  </a:cubicBezTo>
                  <a:cubicBezTo>
                    <a:pt x="209" y="21"/>
                    <a:pt x="209" y="21"/>
                    <a:pt x="209" y="21"/>
                  </a:cubicBezTo>
                  <a:cubicBezTo>
                    <a:pt x="209" y="10"/>
                    <a:pt x="200" y="0"/>
                    <a:pt x="188" y="0"/>
                  </a:cubicBezTo>
                  <a:close/>
                  <a:moveTo>
                    <a:pt x="147" y="119"/>
                  </a:moveTo>
                  <a:cubicBezTo>
                    <a:pt x="118" y="119"/>
                    <a:pt x="118" y="119"/>
                    <a:pt x="118" y="119"/>
                  </a:cubicBezTo>
                  <a:cubicBezTo>
                    <a:pt x="118" y="147"/>
                    <a:pt x="118" y="147"/>
                    <a:pt x="118" y="147"/>
                  </a:cubicBezTo>
                  <a:cubicBezTo>
                    <a:pt x="118" y="156"/>
                    <a:pt x="112" y="163"/>
                    <a:pt x="104" y="163"/>
                  </a:cubicBezTo>
                  <a:cubicBezTo>
                    <a:pt x="97" y="163"/>
                    <a:pt x="90" y="156"/>
                    <a:pt x="90" y="147"/>
                  </a:cubicBezTo>
                  <a:cubicBezTo>
                    <a:pt x="90" y="119"/>
                    <a:pt x="90" y="119"/>
                    <a:pt x="90" y="119"/>
                  </a:cubicBezTo>
                  <a:cubicBezTo>
                    <a:pt x="62" y="119"/>
                    <a:pt x="62" y="119"/>
                    <a:pt x="62" y="119"/>
                  </a:cubicBezTo>
                  <a:cubicBezTo>
                    <a:pt x="53" y="119"/>
                    <a:pt x="46" y="113"/>
                    <a:pt x="46" y="105"/>
                  </a:cubicBezTo>
                  <a:cubicBezTo>
                    <a:pt x="46" y="97"/>
                    <a:pt x="53" y="91"/>
                    <a:pt x="62" y="91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54"/>
                    <a:pt x="97" y="47"/>
                    <a:pt x="104" y="47"/>
                  </a:cubicBezTo>
                  <a:cubicBezTo>
                    <a:pt x="112" y="47"/>
                    <a:pt x="118" y="54"/>
                    <a:pt x="118" y="63"/>
                  </a:cubicBezTo>
                  <a:cubicBezTo>
                    <a:pt x="118" y="91"/>
                    <a:pt x="118" y="91"/>
                    <a:pt x="118" y="91"/>
                  </a:cubicBezTo>
                  <a:cubicBezTo>
                    <a:pt x="147" y="91"/>
                    <a:pt x="147" y="91"/>
                    <a:pt x="147" y="91"/>
                  </a:cubicBezTo>
                  <a:cubicBezTo>
                    <a:pt x="156" y="91"/>
                    <a:pt x="163" y="97"/>
                    <a:pt x="163" y="105"/>
                  </a:cubicBezTo>
                  <a:cubicBezTo>
                    <a:pt x="163" y="113"/>
                    <a:pt x="156" y="119"/>
                    <a:pt x="147" y="119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40"/>
            <p:cNvSpPr>
              <a:spLocks noEditPoints="1"/>
            </p:cNvSpPr>
            <p:nvPr/>
          </p:nvSpPr>
          <p:spPr bwMode="auto">
            <a:xfrm>
              <a:off x="5464175" y="3465513"/>
              <a:ext cx="608013" cy="611188"/>
            </a:xfrm>
            <a:custGeom>
              <a:avLst/>
              <a:gdLst>
                <a:gd name="T0" fmla="*/ 188 w 209"/>
                <a:gd name="T1" fmla="*/ 0 h 210"/>
                <a:gd name="T2" fmla="*/ 21 w 209"/>
                <a:gd name="T3" fmla="*/ 0 h 210"/>
                <a:gd name="T4" fmla="*/ 0 w 209"/>
                <a:gd name="T5" fmla="*/ 21 h 210"/>
                <a:gd name="T6" fmla="*/ 0 w 209"/>
                <a:gd name="T7" fmla="*/ 189 h 210"/>
                <a:gd name="T8" fmla="*/ 21 w 209"/>
                <a:gd name="T9" fmla="*/ 210 h 210"/>
                <a:gd name="T10" fmla="*/ 188 w 209"/>
                <a:gd name="T11" fmla="*/ 210 h 210"/>
                <a:gd name="T12" fmla="*/ 209 w 209"/>
                <a:gd name="T13" fmla="*/ 189 h 210"/>
                <a:gd name="T14" fmla="*/ 209 w 209"/>
                <a:gd name="T15" fmla="*/ 21 h 210"/>
                <a:gd name="T16" fmla="*/ 188 w 209"/>
                <a:gd name="T17" fmla="*/ 0 h 210"/>
                <a:gd name="T18" fmla="*/ 104 w 209"/>
                <a:gd name="T19" fmla="*/ 46 h 210"/>
                <a:gd name="T20" fmla="*/ 121 w 209"/>
                <a:gd name="T21" fmla="*/ 62 h 210"/>
                <a:gd name="T22" fmla="*/ 104 w 209"/>
                <a:gd name="T23" fmla="*/ 78 h 210"/>
                <a:gd name="T24" fmla="*/ 88 w 209"/>
                <a:gd name="T25" fmla="*/ 62 h 210"/>
                <a:gd name="T26" fmla="*/ 104 w 209"/>
                <a:gd name="T27" fmla="*/ 46 h 210"/>
                <a:gd name="T28" fmla="*/ 104 w 209"/>
                <a:gd name="T29" fmla="*/ 164 h 210"/>
                <a:gd name="T30" fmla="*/ 88 w 209"/>
                <a:gd name="T31" fmla="*/ 148 h 210"/>
                <a:gd name="T32" fmla="*/ 104 w 209"/>
                <a:gd name="T33" fmla="*/ 131 h 210"/>
                <a:gd name="T34" fmla="*/ 121 w 209"/>
                <a:gd name="T35" fmla="*/ 148 h 210"/>
                <a:gd name="T36" fmla="*/ 104 w 209"/>
                <a:gd name="T37" fmla="*/ 164 h 210"/>
                <a:gd name="T38" fmla="*/ 147 w 209"/>
                <a:gd name="T39" fmla="*/ 119 h 210"/>
                <a:gd name="T40" fmla="*/ 62 w 209"/>
                <a:gd name="T41" fmla="*/ 119 h 210"/>
                <a:gd name="T42" fmla="*/ 46 w 209"/>
                <a:gd name="T43" fmla="*/ 105 h 210"/>
                <a:gd name="T44" fmla="*/ 62 w 209"/>
                <a:gd name="T45" fmla="*/ 91 h 210"/>
                <a:gd name="T46" fmla="*/ 147 w 209"/>
                <a:gd name="T47" fmla="*/ 91 h 210"/>
                <a:gd name="T48" fmla="*/ 163 w 209"/>
                <a:gd name="T49" fmla="*/ 105 h 210"/>
                <a:gd name="T50" fmla="*/ 147 w 209"/>
                <a:gd name="T51" fmla="*/ 119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9" h="210">
                  <a:moveTo>
                    <a:pt x="18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200"/>
                    <a:pt x="9" y="210"/>
                    <a:pt x="21" y="210"/>
                  </a:cubicBezTo>
                  <a:cubicBezTo>
                    <a:pt x="188" y="210"/>
                    <a:pt x="188" y="210"/>
                    <a:pt x="188" y="210"/>
                  </a:cubicBezTo>
                  <a:cubicBezTo>
                    <a:pt x="200" y="210"/>
                    <a:pt x="209" y="200"/>
                    <a:pt x="209" y="189"/>
                  </a:cubicBezTo>
                  <a:cubicBezTo>
                    <a:pt x="209" y="21"/>
                    <a:pt x="209" y="21"/>
                    <a:pt x="209" y="21"/>
                  </a:cubicBezTo>
                  <a:cubicBezTo>
                    <a:pt x="209" y="10"/>
                    <a:pt x="200" y="0"/>
                    <a:pt x="188" y="0"/>
                  </a:cubicBezTo>
                  <a:close/>
                  <a:moveTo>
                    <a:pt x="104" y="46"/>
                  </a:moveTo>
                  <a:cubicBezTo>
                    <a:pt x="113" y="46"/>
                    <a:pt x="121" y="53"/>
                    <a:pt x="121" y="62"/>
                  </a:cubicBezTo>
                  <a:cubicBezTo>
                    <a:pt x="121" y="71"/>
                    <a:pt x="113" y="78"/>
                    <a:pt x="104" y="78"/>
                  </a:cubicBezTo>
                  <a:cubicBezTo>
                    <a:pt x="95" y="78"/>
                    <a:pt x="88" y="71"/>
                    <a:pt x="88" y="62"/>
                  </a:cubicBezTo>
                  <a:cubicBezTo>
                    <a:pt x="88" y="53"/>
                    <a:pt x="95" y="46"/>
                    <a:pt x="104" y="46"/>
                  </a:cubicBezTo>
                  <a:close/>
                  <a:moveTo>
                    <a:pt x="104" y="164"/>
                  </a:moveTo>
                  <a:cubicBezTo>
                    <a:pt x="95" y="164"/>
                    <a:pt x="88" y="157"/>
                    <a:pt x="88" y="148"/>
                  </a:cubicBezTo>
                  <a:cubicBezTo>
                    <a:pt x="88" y="139"/>
                    <a:pt x="95" y="131"/>
                    <a:pt x="104" y="131"/>
                  </a:cubicBezTo>
                  <a:cubicBezTo>
                    <a:pt x="113" y="131"/>
                    <a:pt x="121" y="139"/>
                    <a:pt x="121" y="148"/>
                  </a:cubicBezTo>
                  <a:cubicBezTo>
                    <a:pt x="121" y="157"/>
                    <a:pt x="113" y="164"/>
                    <a:pt x="104" y="164"/>
                  </a:cubicBezTo>
                  <a:close/>
                  <a:moveTo>
                    <a:pt x="147" y="119"/>
                  </a:moveTo>
                  <a:cubicBezTo>
                    <a:pt x="62" y="119"/>
                    <a:pt x="62" y="119"/>
                    <a:pt x="62" y="119"/>
                  </a:cubicBezTo>
                  <a:cubicBezTo>
                    <a:pt x="53" y="119"/>
                    <a:pt x="46" y="113"/>
                    <a:pt x="46" y="105"/>
                  </a:cubicBezTo>
                  <a:cubicBezTo>
                    <a:pt x="46" y="97"/>
                    <a:pt x="53" y="91"/>
                    <a:pt x="62" y="91"/>
                  </a:cubicBezTo>
                  <a:cubicBezTo>
                    <a:pt x="147" y="91"/>
                    <a:pt x="147" y="91"/>
                    <a:pt x="147" y="91"/>
                  </a:cubicBezTo>
                  <a:cubicBezTo>
                    <a:pt x="156" y="91"/>
                    <a:pt x="163" y="97"/>
                    <a:pt x="163" y="105"/>
                  </a:cubicBezTo>
                  <a:cubicBezTo>
                    <a:pt x="163" y="113"/>
                    <a:pt x="156" y="119"/>
                    <a:pt x="147" y="119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41"/>
            <p:cNvSpPr>
              <a:spLocks noEditPoints="1"/>
            </p:cNvSpPr>
            <p:nvPr/>
          </p:nvSpPr>
          <p:spPr bwMode="auto">
            <a:xfrm>
              <a:off x="6173788" y="3465513"/>
              <a:ext cx="608013" cy="611188"/>
            </a:xfrm>
            <a:custGeom>
              <a:avLst/>
              <a:gdLst>
                <a:gd name="T0" fmla="*/ 188 w 209"/>
                <a:gd name="T1" fmla="*/ 0 h 210"/>
                <a:gd name="T2" fmla="*/ 21 w 209"/>
                <a:gd name="T3" fmla="*/ 0 h 210"/>
                <a:gd name="T4" fmla="*/ 0 w 209"/>
                <a:gd name="T5" fmla="*/ 21 h 210"/>
                <a:gd name="T6" fmla="*/ 0 w 209"/>
                <a:gd name="T7" fmla="*/ 189 h 210"/>
                <a:gd name="T8" fmla="*/ 21 w 209"/>
                <a:gd name="T9" fmla="*/ 210 h 210"/>
                <a:gd name="T10" fmla="*/ 188 w 209"/>
                <a:gd name="T11" fmla="*/ 210 h 210"/>
                <a:gd name="T12" fmla="*/ 209 w 209"/>
                <a:gd name="T13" fmla="*/ 189 h 210"/>
                <a:gd name="T14" fmla="*/ 209 w 209"/>
                <a:gd name="T15" fmla="*/ 21 h 210"/>
                <a:gd name="T16" fmla="*/ 188 w 209"/>
                <a:gd name="T17" fmla="*/ 0 h 210"/>
                <a:gd name="T18" fmla="*/ 147 w 209"/>
                <a:gd name="T19" fmla="*/ 146 h 210"/>
                <a:gd name="T20" fmla="*/ 62 w 209"/>
                <a:gd name="T21" fmla="*/ 146 h 210"/>
                <a:gd name="T22" fmla="*/ 46 w 209"/>
                <a:gd name="T23" fmla="*/ 132 h 210"/>
                <a:gd name="T24" fmla="*/ 62 w 209"/>
                <a:gd name="T25" fmla="*/ 118 h 210"/>
                <a:gd name="T26" fmla="*/ 147 w 209"/>
                <a:gd name="T27" fmla="*/ 118 h 210"/>
                <a:gd name="T28" fmla="*/ 163 w 209"/>
                <a:gd name="T29" fmla="*/ 132 h 210"/>
                <a:gd name="T30" fmla="*/ 147 w 209"/>
                <a:gd name="T31" fmla="*/ 146 h 210"/>
                <a:gd name="T32" fmla="*/ 147 w 209"/>
                <a:gd name="T33" fmla="*/ 92 h 210"/>
                <a:gd name="T34" fmla="*/ 62 w 209"/>
                <a:gd name="T35" fmla="*/ 92 h 210"/>
                <a:gd name="T36" fmla="*/ 46 w 209"/>
                <a:gd name="T37" fmla="*/ 78 h 210"/>
                <a:gd name="T38" fmla="*/ 62 w 209"/>
                <a:gd name="T39" fmla="*/ 64 h 210"/>
                <a:gd name="T40" fmla="*/ 147 w 209"/>
                <a:gd name="T41" fmla="*/ 64 h 210"/>
                <a:gd name="T42" fmla="*/ 163 w 209"/>
                <a:gd name="T43" fmla="*/ 78 h 210"/>
                <a:gd name="T44" fmla="*/ 147 w 209"/>
                <a:gd name="T45" fmla="*/ 92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9" h="210">
                  <a:moveTo>
                    <a:pt x="18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200"/>
                    <a:pt x="9" y="210"/>
                    <a:pt x="21" y="210"/>
                  </a:cubicBezTo>
                  <a:cubicBezTo>
                    <a:pt x="188" y="210"/>
                    <a:pt x="188" y="210"/>
                    <a:pt x="188" y="210"/>
                  </a:cubicBezTo>
                  <a:cubicBezTo>
                    <a:pt x="200" y="210"/>
                    <a:pt x="209" y="200"/>
                    <a:pt x="209" y="189"/>
                  </a:cubicBezTo>
                  <a:cubicBezTo>
                    <a:pt x="209" y="21"/>
                    <a:pt x="209" y="21"/>
                    <a:pt x="209" y="21"/>
                  </a:cubicBezTo>
                  <a:cubicBezTo>
                    <a:pt x="209" y="10"/>
                    <a:pt x="200" y="0"/>
                    <a:pt x="188" y="0"/>
                  </a:cubicBezTo>
                  <a:close/>
                  <a:moveTo>
                    <a:pt x="147" y="146"/>
                  </a:moveTo>
                  <a:cubicBezTo>
                    <a:pt x="62" y="146"/>
                    <a:pt x="62" y="146"/>
                    <a:pt x="62" y="146"/>
                  </a:cubicBezTo>
                  <a:cubicBezTo>
                    <a:pt x="53" y="146"/>
                    <a:pt x="46" y="140"/>
                    <a:pt x="46" y="132"/>
                  </a:cubicBezTo>
                  <a:cubicBezTo>
                    <a:pt x="46" y="124"/>
                    <a:pt x="53" y="118"/>
                    <a:pt x="62" y="118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55" y="118"/>
                    <a:pt x="163" y="124"/>
                    <a:pt x="163" y="132"/>
                  </a:cubicBezTo>
                  <a:cubicBezTo>
                    <a:pt x="163" y="140"/>
                    <a:pt x="155" y="146"/>
                    <a:pt x="147" y="146"/>
                  </a:cubicBezTo>
                  <a:close/>
                  <a:moveTo>
                    <a:pt x="147" y="92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53" y="92"/>
                    <a:pt x="46" y="86"/>
                    <a:pt x="46" y="78"/>
                  </a:cubicBezTo>
                  <a:cubicBezTo>
                    <a:pt x="46" y="70"/>
                    <a:pt x="53" y="64"/>
                    <a:pt x="62" y="64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55" y="64"/>
                    <a:pt x="163" y="70"/>
                    <a:pt x="163" y="78"/>
                  </a:cubicBezTo>
                  <a:cubicBezTo>
                    <a:pt x="163" y="86"/>
                    <a:pt x="155" y="92"/>
                    <a:pt x="147" y="92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4" name="组合 203"/>
          <p:cNvGrpSpPr/>
          <p:nvPr/>
        </p:nvGrpSpPr>
        <p:grpSpPr>
          <a:xfrm>
            <a:off x="9789976" y="3866382"/>
            <a:ext cx="710351" cy="631903"/>
            <a:chOff x="7907338" y="2682875"/>
            <a:chExt cx="1566862" cy="1393825"/>
          </a:xfrm>
        </p:grpSpPr>
        <p:sp>
          <p:nvSpPr>
            <p:cNvPr id="218" name="Freeform 42"/>
            <p:cNvSpPr>
              <a:spLocks noEditPoints="1"/>
            </p:cNvSpPr>
            <p:nvPr/>
          </p:nvSpPr>
          <p:spPr bwMode="auto">
            <a:xfrm>
              <a:off x="8067675" y="2682875"/>
              <a:ext cx="1406525" cy="1114425"/>
            </a:xfrm>
            <a:custGeom>
              <a:avLst/>
              <a:gdLst>
                <a:gd name="T0" fmla="*/ 439 w 484"/>
                <a:gd name="T1" fmla="*/ 0 h 383"/>
                <a:gd name="T2" fmla="*/ 46 w 484"/>
                <a:gd name="T3" fmla="*/ 0 h 383"/>
                <a:gd name="T4" fmla="*/ 0 w 484"/>
                <a:gd name="T5" fmla="*/ 45 h 383"/>
                <a:gd name="T6" fmla="*/ 0 w 484"/>
                <a:gd name="T7" fmla="*/ 127 h 383"/>
                <a:gd name="T8" fmla="*/ 25 w 484"/>
                <a:gd name="T9" fmla="*/ 127 h 383"/>
                <a:gd name="T10" fmla="*/ 25 w 484"/>
                <a:gd name="T11" fmla="*/ 75 h 383"/>
                <a:gd name="T12" fmla="*/ 460 w 484"/>
                <a:gd name="T13" fmla="*/ 75 h 383"/>
                <a:gd name="T14" fmla="*/ 460 w 484"/>
                <a:gd name="T15" fmla="*/ 337 h 383"/>
                <a:gd name="T16" fmla="*/ 439 w 484"/>
                <a:gd name="T17" fmla="*/ 358 h 383"/>
                <a:gd name="T18" fmla="*/ 411 w 484"/>
                <a:gd name="T19" fmla="*/ 358 h 383"/>
                <a:gd name="T20" fmla="*/ 411 w 484"/>
                <a:gd name="T21" fmla="*/ 383 h 383"/>
                <a:gd name="T22" fmla="*/ 439 w 484"/>
                <a:gd name="T23" fmla="*/ 383 h 383"/>
                <a:gd name="T24" fmla="*/ 484 w 484"/>
                <a:gd name="T25" fmla="*/ 337 h 383"/>
                <a:gd name="T26" fmla="*/ 484 w 484"/>
                <a:gd name="T27" fmla="*/ 45 h 383"/>
                <a:gd name="T28" fmla="*/ 439 w 484"/>
                <a:gd name="T29" fmla="*/ 0 h 383"/>
                <a:gd name="T30" fmla="*/ 404 w 484"/>
                <a:gd name="T31" fmla="*/ 49 h 383"/>
                <a:gd name="T32" fmla="*/ 353 w 484"/>
                <a:gd name="T33" fmla="*/ 49 h 383"/>
                <a:gd name="T34" fmla="*/ 343 w 484"/>
                <a:gd name="T35" fmla="*/ 39 h 383"/>
                <a:gd name="T36" fmla="*/ 353 w 484"/>
                <a:gd name="T37" fmla="*/ 30 h 383"/>
                <a:gd name="T38" fmla="*/ 404 w 484"/>
                <a:gd name="T39" fmla="*/ 30 h 383"/>
                <a:gd name="T40" fmla="*/ 413 w 484"/>
                <a:gd name="T41" fmla="*/ 39 h 383"/>
                <a:gd name="T42" fmla="*/ 404 w 484"/>
                <a:gd name="T43" fmla="*/ 49 h 383"/>
                <a:gd name="T44" fmla="*/ 434 w 484"/>
                <a:gd name="T45" fmla="*/ 50 h 383"/>
                <a:gd name="T46" fmla="*/ 424 w 484"/>
                <a:gd name="T47" fmla="*/ 39 h 383"/>
                <a:gd name="T48" fmla="*/ 434 w 484"/>
                <a:gd name="T49" fmla="*/ 29 h 383"/>
                <a:gd name="T50" fmla="*/ 444 w 484"/>
                <a:gd name="T51" fmla="*/ 39 h 383"/>
                <a:gd name="T52" fmla="*/ 434 w 484"/>
                <a:gd name="T53" fmla="*/ 5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4" h="383">
                  <a:moveTo>
                    <a:pt x="439" y="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21" y="0"/>
                    <a:pt x="1" y="20"/>
                    <a:pt x="0" y="45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460" y="75"/>
                    <a:pt x="460" y="75"/>
                    <a:pt x="460" y="75"/>
                  </a:cubicBezTo>
                  <a:cubicBezTo>
                    <a:pt x="460" y="337"/>
                    <a:pt x="460" y="337"/>
                    <a:pt x="460" y="337"/>
                  </a:cubicBezTo>
                  <a:cubicBezTo>
                    <a:pt x="460" y="349"/>
                    <a:pt x="450" y="358"/>
                    <a:pt x="439" y="358"/>
                  </a:cubicBezTo>
                  <a:cubicBezTo>
                    <a:pt x="411" y="358"/>
                    <a:pt x="411" y="358"/>
                    <a:pt x="411" y="358"/>
                  </a:cubicBezTo>
                  <a:cubicBezTo>
                    <a:pt x="411" y="383"/>
                    <a:pt x="411" y="383"/>
                    <a:pt x="411" y="383"/>
                  </a:cubicBezTo>
                  <a:cubicBezTo>
                    <a:pt x="439" y="383"/>
                    <a:pt x="439" y="383"/>
                    <a:pt x="439" y="383"/>
                  </a:cubicBezTo>
                  <a:cubicBezTo>
                    <a:pt x="464" y="383"/>
                    <a:pt x="484" y="363"/>
                    <a:pt x="484" y="337"/>
                  </a:cubicBezTo>
                  <a:cubicBezTo>
                    <a:pt x="484" y="45"/>
                    <a:pt x="484" y="45"/>
                    <a:pt x="484" y="45"/>
                  </a:cubicBezTo>
                  <a:cubicBezTo>
                    <a:pt x="484" y="20"/>
                    <a:pt x="464" y="0"/>
                    <a:pt x="439" y="0"/>
                  </a:cubicBezTo>
                  <a:close/>
                  <a:moveTo>
                    <a:pt x="404" y="49"/>
                  </a:moveTo>
                  <a:cubicBezTo>
                    <a:pt x="353" y="49"/>
                    <a:pt x="353" y="49"/>
                    <a:pt x="353" y="49"/>
                  </a:cubicBezTo>
                  <a:cubicBezTo>
                    <a:pt x="347" y="49"/>
                    <a:pt x="343" y="45"/>
                    <a:pt x="343" y="39"/>
                  </a:cubicBezTo>
                  <a:cubicBezTo>
                    <a:pt x="343" y="34"/>
                    <a:pt x="347" y="30"/>
                    <a:pt x="353" y="30"/>
                  </a:cubicBezTo>
                  <a:cubicBezTo>
                    <a:pt x="404" y="30"/>
                    <a:pt x="404" y="30"/>
                    <a:pt x="404" y="30"/>
                  </a:cubicBezTo>
                  <a:cubicBezTo>
                    <a:pt x="409" y="30"/>
                    <a:pt x="413" y="34"/>
                    <a:pt x="413" y="39"/>
                  </a:cubicBezTo>
                  <a:cubicBezTo>
                    <a:pt x="413" y="45"/>
                    <a:pt x="409" y="49"/>
                    <a:pt x="404" y="49"/>
                  </a:cubicBezTo>
                  <a:close/>
                  <a:moveTo>
                    <a:pt x="434" y="50"/>
                  </a:moveTo>
                  <a:cubicBezTo>
                    <a:pt x="428" y="50"/>
                    <a:pt x="424" y="45"/>
                    <a:pt x="424" y="39"/>
                  </a:cubicBezTo>
                  <a:cubicBezTo>
                    <a:pt x="424" y="34"/>
                    <a:pt x="428" y="29"/>
                    <a:pt x="434" y="29"/>
                  </a:cubicBezTo>
                  <a:cubicBezTo>
                    <a:pt x="440" y="29"/>
                    <a:pt x="444" y="34"/>
                    <a:pt x="444" y="39"/>
                  </a:cubicBezTo>
                  <a:cubicBezTo>
                    <a:pt x="444" y="45"/>
                    <a:pt x="440" y="50"/>
                    <a:pt x="434" y="50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43"/>
            <p:cNvSpPr>
              <a:spLocks noEditPoints="1"/>
            </p:cNvSpPr>
            <p:nvPr/>
          </p:nvSpPr>
          <p:spPr bwMode="auto">
            <a:xfrm>
              <a:off x="7907338" y="2962275"/>
              <a:ext cx="1406525" cy="1114425"/>
            </a:xfrm>
            <a:custGeom>
              <a:avLst/>
              <a:gdLst>
                <a:gd name="T0" fmla="*/ 438 w 484"/>
                <a:gd name="T1" fmla="*/ 0 h 383"/>
                <a:gd name="T2" fmla="*/ 45 w 484"/>
                <a:gd name="T3" fmla="*/ 0 h 383"/>
                <a:gd name="T4" fmla="*/ 0 w 484"/>
                <a:gd name="T5" fmla="*/ 45 h 383"/>
                <a:gd name="T6" fmla="*/ 0 w 484"/>
                <a:gd name="T7" fmla="*/ 337 h 383"/>
                <a:gd name="T8" fmla="*/ 45 w 484"/>
                <a:gd name="T9" fmla="*/ 383 h 383"/>
                <a:gd name="T10" fmla="*/ 438 w 484"/>
                <a:gd name="T11" fmla="*/ 383 h 383"/>
                <a:gd name="T12" fmla="*/ 484 w 484"/>
                <a:gd name="T13" fmla="*/ 337 h 383"/>
                <a:gd name="T14" fmla="*/ 484 w 484"/>
                <a:gd name="T15" fmla="*/ 45 h 383"/>
                <a:gd name="T16" fmla="*/ 438 w 484"/>
                <a:gd name="T17" fmla="*/ 0 h 383"/>
                <a:gd name="T18" fmla="*/ 433 w 484"/>
                <a:gd name="T19" fmla="*/ 29 h 383"/>
                <a:gd name="T20" fmla="*/ 444 w 484"/>
                <a:gd name="T21" fmla="*/ 39 h 383"/>
                <a:gd name="T22" fmla="*/ 433 w 484"/>
                <a:gd name="T23" fmla="*/ 49 h 383"/>
                <a:gd name="T24" fmla="*/ 423 w 484"/>
                <a:gd name="T25" fmla="*/ 39 h 383"/>
                <a:gd name="T26" fmla="*/ 433 w 484"/>
                <a:gd name="T27" fmla="*/ 29 h 383"/>
                <a:gd name="T28" fmla="*/ 352 w 484"/>
                <a:gd name="T29" fmla="*/ 29 h 383"/>
                <a:gd name="T30" fmla="*/ 403 w 484"/>
                <a:gd name="T31" fmla="*/ 29 h 383"/>
                <a:gd name="T32" fmla="*/ 413 w 484"/>
                <a:gd name="T33" fmla="*/ 39 h 383"/>
                <a:gd name="T34" fmla="*/ 403 w 484"/>
                <a:gd name="T35" fmla="*/ 49 h 383"/>
                <a:gd name="T36" fmla="*/ 352 w 484"/>
                <a:gd name="T37" fmla="*/ 49 h 383"/>
                <a:gd name="T38" fmla="*/ 342 w 484"/>
                <a:gd name="T39" fmla="*/ 39 h 383"/>
                <a:gd name="T40" fmla="*/ 352 w 484"/>
                <a:gd name="T41" fmla="*/ 29 h 383"/>
                <a:gd name="T42" fmla="*/ 459 w 484"/>
                <a:gd name="T43" fmla="*/ 337 h 383"/>
                <a:gd name="T44" fmla="*/ 438 w 484"/>
                <a:gd name="T45" fmla="*/ 358 h 383"/>
                <a:gd name="T46" fmla="*/ 45 w 484"/>
                <a:gd name="T47" fmla="*/ 358 h 383"/>
                <a:gd name="T48" fmla="*/ 24 w 484"/>
                <a:gd name="T49" fmla="*/ 337 h 383"/>
                <a:gd name="T50" fmla="*/ 24 w 484"/>
                <a:gd name="T51" fmla="*/ 74 h 383"/>
                <a:gd name="T52" fmla="*/ 459 w 484"/>
                <a:gd name="T53" fmla="*/ 74 h 383"/>
                <a:gd name="T54" fmla="*/ 459 w 484"/>
                <a:gd name="T55" fmla="*/ 33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84" h="383">
                  <a:moveTo>
                    <a:pt x="438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0" y="362"/>
                    <a:pt x="20" y="383"/>
                    <a:pt x="45" y="383"/>
                  </a:cubicBezTo>
                  <a:cubicBezTo>
                    <a:pt x="438" y="383"/>
                    <a:pt x="438" y="383"/>
                    <a:pt x="438" y="383"/>
                  </a:cubicBezTo>
                  <a:cubicBezTo>
                    <a:pt x="463" y="383"/>
                    <a:pt x="484" y="362"/>
                    <a:pt x="484" y="337"/>
                  </a:cubicBezTo>
                  <a:cubicBezTo>
                    <a:pt x="484" y="45"/>
                    <a:pt x="484" y="45"/>
                    <a:pt x="484" y="45"/>
                  </a:cubicBezTo>
                  <a:cubicBezTo>
                    <a:pt x="484" y="20"/>
                    <a:pt x="463" y="0"/>
                    <a:pt x="438" y="0"/>
                  </a:cubicBezTo>
                  <a:close/>
                  <a:moveTo>
                    <a:pt x="433" y="29"/>
                  </a:moveTo>
                  <a:cubicBezTo>
                    <a:pt x="439" y="29"/>
                    <a:pt x="444" y="33"/>
                    <a:pt x="444" y="39"/>
                  </a:cubicBezTo>
                  <a:cubicBezTo>
                    <a:pt x="444" y="45"/>
                    <a:pt x="439" y="49"/>
                    <a:pt x="433" y="49"/>
                  </a:cubicBezTo>
                  <a:cubicBezTo>
                    <a:pt x="428" y="49"/>
                    <a:pt x="423" y="45"/>
                    <a:pt x="423" y="39"/>
                  </a:cubicBezTo>
                  <a:cubicBezTo>
                    <a:pt x="423" y="33"/>
                    <a:pt x="428" y="29"/>
                    <a:pt x="433" y="29"/>
                  </a:cubicBezTo>
                  <a:close/>
                  <a:moveTo>
                    <a:pt x="352" y="29"/>
                  </a:moveTo>
                  <a:cubicBezTo>
                    <a:pt x="403" y="29"/>
                    <a:pt x="403" y="29"/>
                    <a:pt x="403" y="29"/>
                  </a:cubicBezTo>
                  <a:cubicBezTo>
                    <a:pt x="408" y="29"/>
                    <a:pt x="413" y="34"/>
                    <a:pt x="413" y="39"/>
                  </a:cubicBezTo>
                  <a:cubicBezTo>
                    <a:pt x="413" y="44"/>
                    <a:pt x="408" y="49"/>
                    <a:pt x="403" y="49"/>
                  </a:cubicBezTo>
                  <a:cubicBezTo>
                    <a:pt x="352" y="49"/>
                    <a:pt x="352" y="49"/>
                    <a:pt x="352" y="49"/>
                  </a:cubicBezTo>
                  <a:cubicBezTo>
                    <a:pt x="347" y="49"/>
                    <a:pt x="342" y="44"/>
                    <a:pt x="342" y="39"/>
                  </a:cubicBezTo>
                  <a:cubicBezTo>
                    <a:pt x="342" y="34"/>
                    <a:pt x="347" y="29"/>
                    <a:pt x="352" y="29"/>
                  </a:cubicBezTo>
                  <a:close/>
                  <a:moveTo>
                    <a:pt x="459" y="337"/>
                  </a:moveTo>
                  <a:cubicBezTo>
                    <a:pt x="459" y="348"/>
                    <a:pt x="449" y="358"/>
                    <a:pt x="438" y="358"/>
                  </a:cubicBezTo>
                  <a:cubicBezTo>
                    <a:pt x="45" y="358"/>
                    <a:pt x="45" y="358"/>
                    <a:pt x="45" y="358"/>
                  </a:cubicBezTo>
                  <a:cubicBezTo>
                    <a:pt x="34" y="358"/>
                    <a:pt x="24" y="348"/>
                    <a:pt x="24" y="337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459" y="74"/>
                    <a:pt x="459" y="74"/>
                    <a:pt x="459" y="74"/>
                  </a:cubicBezTo>
                  <a:lnTo>
                    <a:pt x="459" y="337"/>
                  </a:ln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44"/>
            <p:cNvSpPr>
              <a:spLocks noEditPoints="1"/>
            </p:cNvSpPr>
            <p:nvPr/>
          </p:nvSpPr>
          <p:spPr bwMode="auto">
            <a:xfrm>
              <a:off x="8313738" y="3305175"/>
              <a:ext cx="590550" cy="587375"/>
            </a:xfrm>
            <a:custGeom>
              <a:avLst/>
              <a:gdLst>
                <a:gd name="T0" fmla="*/ 102 w 203"/>
                <a:gd name="T1" fmla="*/ 0 h 202"/>
                <a:gd name="T2" fmla="*/ 0 w 203"/>
                <a:gd name="T3" fmla="*/ 101 h 202"/>
                <a:gd name="T4" fmla="*/ 102 w 203"/>
                <a:gd name="T5" fmla="*/ 202 h 202"/>
                <a:gd name="T6" fmla="*/ 203 w 203"/>
                <a:gd name="T7" fmla="*/ 101 h 202"/>
                <a:gd name="T8" fmla="*/ 102 w 203"/>
                <a:gd name="T9" fmla="*/ 0 h 202"/>
                <a:gd name="T10" fmla="*/ 102 w 203"/>
                <a:gd name="T11" fmla="*/ 174 h 202"/>
                <a:gd name="T12" fmla="*/ 29 w 203"/>
                <a:gd name="T13" fmla="*/ 101 h 202"/>
                <a:gd name="T14" fmla="*/ 39 w 203"/>
                <a:gd name="T15" fmla="*/ 65 h 202"/>
                <a:gd name="T16" fmla="*/ 147 w 203"/>
                <a:gd name="T17" fmla="*/ 158 h 202"/>
                <a:gd name="T18" fmla="*/ 102 w 203"/>
                <a:gd name="T19" fmla="*/ 174 h 202"/>
                <a:gd name="T20" fmla="*/ 165 w 203"/>
                <a:gd name="T21" fmla="*/ 137 h 202"/>
                <a:gd name="T22" fmla="*/ 57 w 203"/>
                <a:gd name="T23" fmla="*/ 44 h 202"/>
                <a:gd name="T24" fmla="*/ 102 w 203"/>
                <a:gd name="T25" fmla="*/ 28 h 202"/>
                <a:gd name="T26" fmla="*/ 174 w 203"/>
                <a:gd name="T27" fmla="*/ 101 h 202"/>
                <a:gd name="T28" fmla="*/ 165 w 203"/>
                <a:gd name="T29" fmla="*/ 13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3" h="202">
                  <a:moveTo>
                    <a:pt x="102" y="0"/>
                  </a:moveTo>
                  <a:cubicBezTo>
                    <a:pt x="46" y="0"/>
                    <a:pt x="0" y="45"/>
                    <a:pt x="0" y="101"/>
                  </a:cubicBezTo>
                  <a:cubicBezTo>
                    <a:pt x="0" y="157"/>
                    <a:pt x="46" y="202"/>
                    <a:pt x="102" y="202"/>
                  </a:cubicBezTo>
                  <a:cubicBezTo>
                    <a:pt x="157" y="202"/>
                    <a:pt x="203" y="157"/>
                    <a:pt x="203" y="101"/>
                  </a:cubicBezTo>
                  <a:cubicBezTo>
                    <a:pt x="203" y="45"/>
                    <a:pt x="157" y="0"/>
                    <a:pt x="102" y="0"/>
                  </a:cubicBezTo>
                  <a:close/>
                  <a:moveTo>
                    <a:pt x="102" y="174"/>
                  </a:moveTo>
                  <a:cubicBezTo>
                    <a:pt x="61" y="174"/>
                    <a:pt x="29" y="141"/>
                    <a:pt x="29" y="101"/>
                  </a:cubicBezTo>
                  <a:cubicBezTo>
                    <a:pt x="29" y="88"/>
                    <a:pt x="33" y="75"/>
                    <a:pt x="39" y="65"/>
                  </a:cubicBezTo>
                  <a:cubicBezTo>
                    <a:pt x="147" y="158"/>
                    <a:pt x="147" y="158"/>
                    <a:pt x="147" y="158"/>
                  </a:cubicBezTo>
                  <a:cubicBezTo>
                    <a:pt x="134" y="168"/>
                    <a:pt x="119" y="174"/>
                    <a:pt x="102" y="174"/>
                  </a:cubicBezTo>
                  <a:close/>
                  <a:moveTo>
                    <a:pt x="165" y="137"/>
                  </a:moveTo>
                  <a:cubicBezTo>
                    <a:pt x="57" y="44"/>
                    <a:pt x="57" y="44"/>
                    <a:pt x="57" y="44"/>
                  </a:cubicBezTo>
                  <a:cubicBezTo>
                    <a:pt x="69" y="34"/>
                    <a:pt x="85" y="28"/>
                    <a:pt x="102" y="28"/>
                  </a:cubicBezTo>
                  <a:cubicBezTo>
                    <a:pt x="142" y="29"/>
                    <a:pt x="174" y="61"/>
                    <a:pt x="174" y="101"/>
                  </a:cubicBezTo>
                  <a:cubicBezTo>
                    <a:pt x="174" y="114"/>
                    <a:pt x="171" y="127"/>
                    <a:pt x="165" y="137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5" name="组合 204"/>
          <p:cNvGrpSpPr/>
          <p:nvPr/>
        </p:nvGrpSpPr>
        <p:grpSpPr>
          <a:xfrm>
            <a:off x="10948705" y="3903087"/>
            <a:ext cx="644857" cy="595198"/>
            <a:chOff x="10463213" y="2763838"/>
            <a:chExt cx="1422400" cy="1312862"/>
          </a:xfrm>
        </p:grpSpPr>
        <p:sp>
          <p:nvSpPr>
            <p:cNvPr id="214" name="Freeform 45"/>
            <p:cNvSpPr>
              <a:spLocks noEditPoints="1"/>
            </p:cNvSpPr>
            <p:nvPr/>
          </p:nvSpPr>
          <p:spPr bwMode="auto">
            <a:xfrm>
              <a:off x="10728325" y="2763838"/>
              <a:ext cx="728663" cy="409575"/>
            </a:xfrm>
            <a:custGeom>
              <a:avLst/>
              <a:gdLst>
                <a:gd name="T0" fmla="*/ 231 w 251"/>
                <a:gd name="T1" fmla="*/ 0 h 141"/>
                <a:gd name="T2" fmla="*/ 20 w 251"/>
                <a:gd name="T3" fmla="*/ 0 h 141"/>
                <a:gd name="T4" fmla="*/ 0 w 251"/>
                <a:gd name="T5" fmla="*/ 20 h 141"/>
                <a:gd name="T6" fmla="*/ 0 w 251"/>
                <a:gd name="T7" fmla="*/ 120 h 141"/>
                <a:gd name="T8" fmla="*/ 20 w 251"/>
                <a:gd name="T9" fmla="*/ 141 h 141"/>
                <a:gd name="T10" fmla="*/ 231 w 251"/>
                <a:gd name="T11" fmla="*/ 141 h 141"/>
                <a:gd name="T12" fmla="*/ 251 w 251"/>
                <a:gd name="T13" fmla="*/ 120 h 141"/>
                <a:gd name="T14" fmla="*/ 251 w 251"/>
                <a:gd name="T15" fmla="*/ 20 h 141"/>
                <a:gd name="T16" fmla="*/ 231 w 251"/>
                <a:gd name="T17" fmla="*/ 0 h 141"/>
                <a:gd name="T18" fmla="*/ 225 w 251"/>
                <a:gd name="T19" fmla="*/ 98 h 141"/>
                <a:gd name="T20" fmla="*/ 210 w 251"/>
                <a:gd name="T21" fmla="*/ 112 h 141"/>
                <a:gd name="T22" fmla="*/ 196 w 251"/>
                <a:gd name="T23" fmla="*/ 98 h 141"/>
                <a:gd name="T24" fmla="*/ 196 w 251"/>
                <a:gd name="T25" fmla="*/ 43 h 141"/>
                <a:gd name="T26" fmla="*/ 210 w 251"/>
                <a:gd name="T27" fmla="*/ 29 h 141"/>
                <a:gd name="T28" fmla="*/ 225 w 251"/>
                <a:gd name="T29" fmla="*/ 43 h 141"/>
                <a:gd name="T30" fmla="*/ 225 w 251"/>
                <a:gd name="T31" fmla="*/ 9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1" h="141">
                  <a:moveTo>
                    <a:pt x="231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2"/>
                    <a:pt x="9" y="141"/>
                    <a:pt x="20" y="141"/>
                  </a:cubicBezTo>
                  <a:cubicBezTo>
                    <a:pt x="231" y="141"/>
                    <a:pt x="231" y="141"/>
                    <a:pt x="231" y="141"/>
                  </a:cubicBezTo>
                  <a:cubicBezTo>
                    <a:pt x="242" y="141"/>
                    <a:pt x="251" y="132"/>
                    <a:pt x="251" y="120"/>
                  </a:cubicBezTo>
                  <a:cubicBezTo>
                    <a:pt x="251" y="20"/>
                    <a:pt x="251" y="20"/>
                    <a:pt x="251" y="20"/>
                  </a:cubicBezTo>
                  <a:cubicBezTo>
                    <a:pt x="251" y="9"/>
                    <a:pt x="242" y="0"/>
                    <a:pt x="231" y="0"/>
                  </a:cubicBezTo>
                  <a:close/>
                  <a:moveTo>
                    <a:pt x="225" y="98"/>
                  </a:moveTo>
                  <a:cubicBezTo>
                    <a:pt x="225" y="106"/>
                    <a:pt x="218" y="112"/>
                    <a:pt x="210" y="112"/>
                  </a:cubicBezTo>
                  <a:cubicBezTo>
                    <a:pt x="203" y="112"/>
                    <a:pt x="196" y="106"/>
                    <a:pt x="196" y="98"/>
                  </a:cubicBezTo>
                  <a:cubicBezTo>
                    <a:pt x="196" y="43"/>
                    <a:pt x="196" y="43"/>
                    <a:pt x="196" y="43"/>
                  </a:cubicBezTo>
                  <a:cubicBezTo>
                    <a:pt x="196" y="35"/>
                    <a:pt x="203" y="29"/>
                    <a:pt x="210" y="29"/>
                  </a:cubicBezTo>
                  <a:cubicBezTo>
                    <a:pt x="218" y="29"/>
                    <a:pt x="225" y="35"/>
                    <a:pt x="225" y="43"/>
                  </a:cubicBezTo>
                  <a:lnTo>
                    <a:pt x="225" y="98"/>
                  </a:ln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46"/>
            <p:cNvSpPr>
              <a:spLocks noEditPoints="1"/>
            </p:cNvSpPr>
            <p:nvPr/>
          </p:nvSpPr>
          <p:spPr bwMode="auto">
            <a:xfrm>
              <a:off x="10826750" y="3249613"/>
              <a:ext cx="531813" cy="533400"/>
            </a:xfrm>
            <a:custGeom>
              <a:avLst/>
              <a:gdLst>
                <a:gd name="T0" fmla="*/ 92 w 183"/>
                <a:gd name="T1" fmla="*/ 0 h 183"/>
                <a:gd name="T2" fmla="*/ 0 w 183"/>
                <a:gd name="T3" fmla="*/ 92 h 183"/>
                <a:gd name="T4" fmla="*/ 92 w 183"/>
                <a:gd name="T5" fmla="*/ 183 h 183"/>
                <a:gd name="T6" fmla="*/ 183 w 183"/>
                <a:gd name="T7" fmla="*/ 92 h 183"/>
                <a:gd name="T8" fmla="*/ 92 w 183"/>
                <a:gd name="T9" fmla="*/ 0 h 183"/>
                <a:gd name="T10" fmla="*/ 92 w 183"/>
                <a:gd name="T11" fmla="*/ 149 h 183"/>
                <a:gd name="T12" fmla="*/ 34 w 183"/>
                <a:gd name="T13" fmla="*/ 92 h 183"/>
                <a:gd name="T14" fmla="*/ 92 w 183"/>
                <a:gd name="T15" fmla="*/ 34 h 183"/>
                <a:gd name="T16" fmla="*/ 149 w 183"/>
                <a:gd name="T17" fmla="*/ 92 h 183"/>
                <a:gd name="T18" fmla="*/ 92 w 183"/>
                <a:gd name="T19" fmla="*/ 14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183">
                  <a:moveTo>
                    <a:pt x="92" y="0"/>
                  </a:moveTo>
                  <a:cubicBezTo>
                    <a:pt x="41" y="0"/>
                    <a:pt x="0" y="41"/>
                    <a:pt x="0" y="92"/>
                  </a:cubicBezTo>
                  <a:cubicBezTo>
                    <a:pt x="0" y="142"/>
                    <a:pt x="41" y="183"/>
                    <a:pt x="92" y="183"/>
                  </a:cubicBezTo>
                  <a:cubicBezTo>
                    <a:pt x="142" y="183"/>
                    <a:pt x="183" y="142"/>
                    <a:pt x="183" y="92"/>
                  </a:cubicBezTo>
                  <a:cubicBezTo>
                    <a:pt x="183" y="41"/>
                    <a:pt x="142" y="0"/>
                    <a:pt x="92" y="0"/>
                  </a:cubicBezTo>
                  <a:close/>
                  <a:moveTo>
                    <a:pt x="92" y="149"/>
                  </a:moveTo>
                  <a:cubicBezTo>
                    <a:pt x="60" y="149"/>
                    <a:pt x="34" y="123"/>
                    <a:pt x="34" y="92"/>
                  </a:cubicBezTo>
                  <a:cubicBezTo>
                    <a:pt x="34" y="60"/>
                    <a:pt x="60" y="34"/>
                    <a:pt x="92" y="34"/>
                  </a:cubicBezTo>
                  <a:cubicBezTo>
                    <a:pt x="123" y="34"/>
                    <a:pt x="149" y="60"/>
                    <a:pt x="149" y="92"/>
                  </a:cubicBezTo>
                  <a:cubicBezTo>
                    <a:pt x="149" y="123"/>
                    <a:pt x="123" y="149"/>
                    <a:pt x="92" y="149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47"/>
            <p:cNvSpPr>
              <a:spLocks noEditPoints="1"/>
            </p:cNvSpPr>
            <p:nvPr/>
          </p:nvSpPr>
          <p:spPr bwMode="auto">
            <a:xfrm>
              <a:off x="10463213" y="2851150"/>
              <a:ext cx="1258888" cy="1225550"/>
            </a:xfrm>
            <a:custGeom>
              <a:avLst/>
              <a:gdLst>
                <a:gd name="T0" fmla="*/ 400 w 433"/>
                <a:gd name="T1" fmla="*/ 345 h 421"/>
                <a:gd name="T2" fmla="*/ 400 w 433"/>
                <a:gd name="T3" fmla="*/ 372 h 421"/>
                <a:gd name="T4" fmla="*/ 400 w 433"/>
                <a:gd name="T5" fmla="*/ 372 h 421"/>
                <a:gd name="T6" fmla="*/ 384 w 433"/>
                <a:gd name="T7" fmla="*/ 388 h 421"/>
                <a:gd name="T8" fmla="*/ 49 w 433"/>
                <a:gd name="T9" fmla="*/ 388 h 421"/>
                <a:gd name="T10" fmla="*/ 33 w 433"/>
                <a:gd name="T11" fmla="*/ 372 h 421"/>
                <a:gd name="T12" fmla="*/ 33 w 433"/>
                <a:gd name="T13" fmla="*/ 49 h 421"/>
                <a:gd name="T14" fmla="*/ 49 w 433"/>
                <a:gd name="T15" fmla="*/ 32 h 421"/>
                <a:gd name="T16" fmla="*/ 108 w 433"/>
                <a:gd name="T17" fmla="*/ 32 h 421"/>
                <a:gd name="T18" fmla="*/ 108 w 433"/>
                <a:gd name="T19" fmla="*/ 0 h 421"/>
                <a:gd name="T20" fmla="*/ 49 w 433"/>
                <a:gd name="T21" fmla="*/ 0 h 421"/>
                <a:gd name="T22" fmla="*/ 0 w 433"/>
                <a:gd name="T23" fmla="*/ 49 h 421"/>
                <a:gd name="T24" fmla="*/ 0 w 433"/>
                <a:gd name="T25" fmla="*/ 372 h 421"/>
                <a:gd name="T26" fmla="*/ 49 w 433"/>
                <a:gd name="T27" fmla="*/ 421 h 421"/>
                <a:gd name="T28" fmla="*/ 384 w 433"/>
                <a:gd name="T29" fmla="*/ 421 h 421"/>
                <a:gd name="T30" fmla="*/ 433 w 433"/>
                <a:gd name="T31" fmla="*/ 372 h 421"/>
                <a:gd name="T32" fmla="*/ 433 w 433"/>
                <a:gd name="T33" fmla="*/ 362 h 421"/>
                <a:gd name="T34" fmla="*/ 402 w 433"/>
                <a:gd name="T35" fmla="*/ 343 h 421"/>
                <a:gd name="T36" fmla="*/ 400 w 433"/>
                <a:gd name="T37" fmla="*/ 345 h 421"/>
                <a:gd name="T38" fmla="*/ 384 w 433"/>
                <a:gd name="T39" fmla="*/ 0 h 421"/>
                <a:gd name="T40" fmla="*/ 328 w 433"/>
                <a:gd name="T41" fmla="*/ 0 h 421"/>
                <a:gd name="T42" fmla="*/ 328 w 433"/>
                <a:gd name="T43" fmla="*/ 32 h 421"/>
                <a:gd name="T44" fmla="*/ 384 w 433"/>
                <a:gd name="T45" fmla="*/ 32 h 421"/>
                <a:gd name="T46" fmla="*/ 400 w 433"/>
                <a:gd name="T47" fmla="*/ 49 h 421"/>
                <a:gd name="T48" fmla="*/ 400 w 433"/>
                <a:gd name="T49" fmla="*/ 253 h 421"/>
                <a:gd name="T50" fmla="*/ 423 w 433"/>
                <a:gd name="T51" fmla="*/ 256 h 421"/>
                <a:gd name="T52" fmla="*/ 423 w 433"/>
                <a:gd name="T53" fmla="*/ 256 h 421"/>
                <a:gd name="T54" fmla="*/ 423 w 433"/>
                <a:gd name="T55" fmla="*/ 256 h 421"/>
                <a:gd name="T56" fmla="*/ 433 w 433"/>
                <a:gd name="T57" fmla="*/ 260 h 421"/>
                <a:gd name="T58" fmla="*/ 433 w 433"/>
                <a:gd name="T59" fmla="*/ 49 h 421"/>
                <a:gd name="T60" fmla="*/ 384 w 433"/>
                <a:gd name="T6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3" h="421">
                  <a:moveTo>
                    <a:pt x="400" y="345"/>
                  </a:moveTo>
                  <a:cubicBezTo>
                    <a:pt x="400" y="372"/>
                    <a:pt x="400" y="372"/>
                    <a:pt x="400" y="372"/>
                  </a:cubicBezTo>
                  <a:cubicBezTo>
                    <a:pt x="400" y="372"/>
                    <a:pt x="400" y="372"/>
                    <a:pt x="400" y="372"/>
                  </a:cubicBezTo>
                  <a:cubicBezTo>
                    <a:pt x="400" y="381"/>
                    <a:pt x="393" y="388"/>
                    <a:pt x="384" y="388"/>
                  </a:cubicBezTo>
                  <a:cubicBezTo>
                    <a:pt x="49" y="388"/>
                    <a:pt x="49" y="388"/>
                    <a:pt x="49" y="388"/>
                  </a:cubicBezTo>
                  <a:cubicBezTo>
                    <a:pt x="40" y="388"/>
                    <a:pt x="33" y="381"/>
                    <a:pt x="33" y="372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0"/>
                    <a:pt x="40" y="32"/>
                    <a:pt x="49" y="32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2" y="0"/>
                    <a:pt x="0" y="22"/>
                    <a:pt x="0" y="49"/>
                  </a:cubicBezTo>
                  <a:cubicBezTo>
                    <a:pt x="0" y="372"/>
                    <a:pt x="0" y="372"/>
                    <a:pt x="0" y="372"/>
                  </a:cubicBezTo>
                  <a:cubicBezTo>
                    <a:pt x="0" y="399"/>
                    <a:pt x="22" y="421"/>
                    <a:pt x="49" y="421"/>
                  </a:cubicBezTo>
                  <a:cubicBezTo>
                    <a:pt x="384" y="421"/>
                    <a:pt x="384" y="421"/>
                    <a:pt x="384" y="421"/>
                  </a:cubicBezTo>
                  <a:cubicBezTo>
                    <a:pt x="411" y="421"/>
                    <a:pt x="433" y="399"/>
                    <a:pt x="433" y="372"/>
                  </a:cubicBezTo>
                  <a:cubicBezTo>
                    <a:pt x="433" y="362"/>
                    <a:pt x="433" y="362"/>
                    <a:pt x="433" y="362"/>
                  </a:cubicBezTo>
                  <a:cubicBezTo>
                    <a:pt x="402" y="343"/>
                    <a:pt x="402" y="343"/>
                    <a:pt x="402" y="343"/>
                  </a:cubicBezTo>
                  <a:cubicBezTo>
                    <a:pt x="402" y="344"/>
                    <a:pt x="401" y="344"/>
                    <a:pt x="400" y="345"/>
                  </a:cubicBezTo>
                  <a:close/>
                  <a:moveTo>
                    <a:pt x="384" y="0"/>
                  </a:moveTo>
                  <a:cubicBezTo>
                    <a:pt x="328" y="0"/>
                    <a:pt x="328" y="0"/>
                    <a:pt x="328" y="0"/>
                  </a:cubicBezTo>
                  <a:cubicBezTo>
                    <a:pt x="328" y="32"/>
                    <a:pt x="328" y="32"/>
                    <a:pt x="328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93" y="32"/>
                    <a:pt x="400" y="40"/>
                    <a:pt x="400" y="49"/>
                  </a:cubicBezTo>
                  <a:cubicBezTo>
                    <a:pt x="400" y="253"/>
                    <a:pt x="400" y="253"/>
                    <a:pt x="400" y="253"/>
                  </a:cubicBezTo>
                  <a:cubicBezTo>
                    <a:pt x="423" y="256"/>
                    <a:pt x="423" y="256"/>
                    <a:pt x="423" y="256"/>
                  </a:cubicBezTo>
                  <a:cubicBezTo>
                    <a:pt x="423" y="256"/>
                    <a:pt x="423" y="256"/>
                    <a:pt x="423" y="256"/>
                  </a:cubicBezTo>
                  <a:cubicBezTo>
                    <a:pt x="423" y="256"/>
                    <a:pt x="423" y="256"/>
                    <a:pt x="423" y="256"/>
                  </a:cubicBezTo>
                  <a:cubicBezTo>
                    <a:pt x="427" y="256"/>
                    <a:pt x="430" y="257"/>
                    <a:pt x="433" y="260"/>
                  </a:cubicBezTo>
                  <a:cubicBezTo>
                    <a:pt x="433" y="49"/>
                    <a:pt x="433" y="49"/>
                    <a:pt x="433" y="49"/>
                  </a:cubicBezTo>
                  <a:cubicBezTo>
                    <a:pt x="433" y="22"/>
                    <a:pt x="411" y="0"/>
                    <a:pt x="384" y="0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48"/>
            <p:cNvSpPr>
              <a:spLocks/>
            </p:cNvSpPr>
            <p:nvPr/>
          </p:nvSpPr>
          <p:spPr bwMode="auto">
            <a:xfrm>
              <a:off x="11431588" y="3605213"/>
              <a:ext cx="454025" cy="311150"/>
            </a:xfrm>
            <a:custGeom>
              <a:avLst/>
              <a:gdLst>
                <a:gd name="T0" fmla="*/ 89 w 156"/>
                <a:gd name="T1" fmla="*/ 10 h 107"/>
                <a:gd name="T2" fmla="*/ 7 w 156"/>
                <a:gd name="T3" fmla="*/ 1 h 107"/>
                <a:gd name="T4" fmla="*/ 3 w 156"/>
                <a:gd name="T5" fmla="*/ 8 h 107"/>
                <a:gd name="T6" fmla="*/ 48 w 156"/>
                <a:gd name="T7" fmla="*/ 76 h 107"/>
                <a:gd name="T8" fmla="*/ 58 w 156"/>
                <a:gd name="T9" fmla="*/ 76 h 107"/>
                <a:gd name="T10" fmla="*/ 65 w 156"/>
                <a:gd name="T11" fmla="*/ 66 h 107"/>
                <a:gd name="T12" fmla="*/ 128 w 156"/>
                <a:gd name="T13" fmla="*/ 105 h 107"/>
                <a:gd name="T14" fmla="*/ 141 w 156"/>
                <a:gd name="T15" fmla="*/ 102 h 107"/>
                <a:gd name="T16" fmla="*/ 154 w 156"/>
                <a:gd name="T17" fmla="*/ 81 h 107"/>
                <a:gd name="T18" fmla="*/ 151 w 156"/>
                <a:gd name="T19" fmla="*/ 68 h 107"/>
                <a:gd name="T20" fmla="*/ 87 w 156"/>
                <a:gd name="T21" fmla="*/ 29 h 107"/>
                <a:gd name="T22" fmla="*/ 93 w 156"/>
                <a:gd name="T23" fmla="*/ 19 h 107"/>
                <a:gd name="T24" fmla="*/ 89 w 156"/>
                <a:gd name="T25" fmla="*/ 1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6" h="107">
                  <a:moveTo>
                    <a:pt x="89" y="1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2" y="0"/>
                    <a:pt x="0" y="3"/>
                    <a:pt x="3" y="8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51" y="81"/>
                    <a:pt x="56" y="81"/>
                    <a:pt x="58" y="76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128" y="105"/>
                    <a:pt x="128" y="105"/>
                    <a:pt x="128" y="105"/>
                  </a:cubicBezTo>
                  <a:cubicBezTo>
                    <a:pt x="133" y="107"/>
                    <a:pt x="139" y="106"/>
                    <a:pt x="141" y="102"/>
                  </a:cubicBezTo>
                  <a:cubicBezTo>
                    <a:pt x="154" y="81"/>
                    <a:pt x="154" y="81"/>
                    <a:pt x="154" y="81"/>
                  </a:cubicBezTo>
                  <a:cubicBezTo>
                    <a:pt x="156" y="77"/>
                    <a:pt x="155" y="71"/>
                    <a:pt x="151" y="68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6" y="15"/>
                    <a:pt x="94" y="10"/>
                    <a:pt x="89" y="10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6" name="组合 205"/>
          <p:cNvGrpSpPr/>
          <p:nvPr/>
        </p:nvGrpSpPr>
        <p:grpSpPr>
          <a:xfrm>
            <a:off x="6300117" y="3933315"/>
            <a:ext cx="703873" cy="564970"/>
            <a:chOff x="209550" y="2830513"/>
            <a:chExt cx="1552575" cy="1246187"/>
          </a:xfrm>
        </p:grpSpPr>
        <p:sp>
          <p:nvSpPr>
            <p:cNvPr id="207" name="Freeform 49"/>
            <p:cNvSpPr>
              <a:spLocks noEditPoints="1"/>
            </p:cNvSpPr>
            <p:nvPr/>
          </p:nvSpPr>
          <p:spPr bwMode="auto">
            <a:xfrm>
              <a:off x="407988" y="3214688"/>
              <a:ext cx="493713" cy="666750"/>
            </a:xfrm>
            <a:custGeom>
              <a:avLst/>
              <a:gdLst>
                <a:gd name="T0" fmla="*/ 33 w 170"/>
                <a:gd name="T1" fmla="*/ 229 h 229"/>
                <a:gd name="T2" fmla="*/ 10 w 170"/>
                <a:gd name="T3" fmla="*/ 221 h 229"/>
                <a:gd name="T4" fmla="*/ 10 w 170"/>
                <a:gd name="T5" fmla="*/ 221 h 229"/>
                <a:gd name="T6" fmla="*/ 0 w 170"/>
                <a:gd name="T7" fmla="*/ 199 h 229"/>
                <a:gd name="T8" fmla="*/ 0 w 170"/>
                <a:gd name="T9" fmla="*/ 199 h 229"/>
                <a:gd name="T10" fmla="*/ 0 w 170"/>
                <a:gd name="T11" fmla="*/ 195 h 229"/>
                <a:gd name="T12" fmla="*/ 0 w 170"/>
                <a:gd name="T13" fmla="*/ 195 h 229"/>
                <a:gd name="T14" fmla="*/ 19 w 170"/>
                <a:gd name="T15" fmla="*/ 32 h 229"/>
                <a:gd name="T16" fmla="*/ 58 w 170"/>
                <a:gd name="T17" fmla="*/ 0 h 229"/>
                <a:gd name="T18" fmla="*/ 58 w 170"/>
                <a:gd name="T19" fmla="*/ 0 h 229"/>
                <a:gd name="T20" fmla="*/ 136 w 170"/>
                <a:gd name="T21" fmla="*/ 0 h 229"/>
                <a:gd name="T22" fmla="*/ 160 w 170"/>
                <a:gd name="T23" fmla="*/ 9 h 229"/>
                <a:gd name="T24" fmla="*/ 160 w 170"/>
                <a:gd name="T25" fmla="*/ 9 h 229"/>
                <a:gd name="T26" fmla="*/ 170 w 170"/>
                <a:gd name="T27" fmla="*/ 31 h 229"/>
                <a:gd name="T28" fmla="*/ 170 w 170"/>
                <a:gd name="T29" fmla="*/ 31 h 229"/>
                <a:gd name="T30" fmla="*/ 170 w 170"/>
                <a:gd name="T31" fmla="*/ 35 h 229"/>
                <a:gd name="T32" fmla="*/ 170 w 170"/>
                <a:gd name="T33" fmla="*/ 35 h 229"/>
                <a:gd name="T34" fmla="*/ 149 w 170"/>
                <a:gd name="T35" fmla="*/ 197 h 229"/>
                <a:gd name="T36" fmla="*/ 110 w 170"/>
                <a:gd name="T37" fmla="*/ 229 h 229"/>
                <a:gd name="T38" fmla="*/ 110 w 170"/>
                <a:gd name="T39" fmla="*/ 229 h 229"/>
                <a:gd name="T40" fmla="*/ 33 w 170"/>
                <a:gd name="T41" fmla="*/ 229 h 229"/>
                <a:gd name="T42" fmla="*/ 37 w 170"/>
                <a:gd name="T43" fmla="*/ 34 h 229"/>
                <a:gd name="T44" fmla="*/ 19 w 170"/>
                <a:gd name="T45" fmla="*/ 197 h 229"/>
                <a:gd name="T46" fmla="*/ 19 w 170"/>
                <a:gd name="T47" fmla="*/ 199 h 229"/>
                <a:gd name="T48" fmla="*/ 19 w 170"/>
                <a:gd name="T49" fmla="*/ 199 h 229"/>
                <a:gd name="T50" fmla="*/ 33 w 170"/>
                <a:gd name="T51" fmla="*/ 210 h 229"/>
                <a:gd name="T52" fmla="*/ 33 w 170"/>
                <a:gd name="T53" fmla="*/ 210 h 229"/>
                <a:gd name="T54" fmla="*/ 110 w 170"/>
                <a:gd name="T55" fmla="*/ 210 h 229"/>
                <a:gd name="T56" fmla="*/ 130 w 170"/>
                <a:gd name="T57" fmla="*/ 195 h 229"/>
                <a:gd name="T58" fmla="*/ 130 w 170"/>
                <a:gd name="T59" fmla="*/ 195 h 229"/>
                <a:gd name="T60" fmla="*/ 151 w 170"/>
                <a:gd name="T61" fmla="*/ 32 h 229"/>
                <a:gd name="T62" fmla="*/ 152 w 170"/>
                <a:gd name="T63" fmla="*/ 31 h 229"/>
                <a:gd name="T64" fmla="*/ 152 w 170"/>
                <a:gd name="T65" fmla="*/ 31 h 229"/>
                <a:gd name="T66" fmla="*/ 136 w 170"/>
                <a:gd name="T67" fmla="*/ 19 h 229"/>
                <a:gd name="T68" fmla="*/ 136 w 170"/>
                <a:gd name="T69" fmla="*/ 19 h 229"/>
                <a:gd name="T70" fmla="*/ 58 w 170"/>
                <a:gd name="T71" fmla="*/ 19 h 229"/>
                <a:gd name="T72" fmla="*/ 58 w 170"/>
                <a:gd name="T73" fmla="*/ 19 h 229"/>
                <a:gd name="T74" fmla="*/ 58 w 170"/>
                <a:gd name="T75" fmla="*/ 19 h 229"/>
                <a:gd name="T76" fmla="*/ 37 w 170"/>
                <a:gd name="T77" fmla="*/ 3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0" h="229">
                  <a:moveTo>
                    <a:pt x="33" y="229"/>
                  </a:moveTo>
                  <a:cubicBezTo>
                    <a:pt x="24" y="229"/>
                    <a:pt x="16" y="226"/>
                    <a:pt x="10" y="221"/>
                  </a:cubicBezTo>
                  <a:cubicBezTo>
                    <a:pt x="10" y="221"/>
                    <a:pt x="10" y="221"/>
                    <a:pt x="10" y="221"/>
                  </a:cubicBezTo>
                  <a:cubicBezTo>
                    <a:pt x="4" y="215"/>
                    <a:pt x="0" y="207"/>
                    <a:pt x="0" y="199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197"/>
                    <a:pt x="0" y="196"/>
                    <a:pt x="0" y="195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1" y="13"/>
                    <a:pt x="39" y="1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46" y="0"/>
                    <a:pt x="154" y="3"/>
                    <a:pt x="160" y="9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66" y="14"/>
                    <a:pt x="170" y="22"/>
                    <a:pt x="170" y="31"/>
                  </a:cubicBezTo>
                  <a:cubicBezTo>
                    <a:pt x="170" y="31"/>
                    <a:pt x="170" y="31"/>
                    <a:pt x="170" y="31"/>
                  </a:cubicBezTo>
                  <a:cubicBezTo>
                    <a:pt x="170" y="32"/>
                    <a:pt x="170" y="33"/>
                    <a:pt x="170" y="35"/>
                  </a:cubicBezTo>
                  <a:cubicBezTo>
                    <a:pt x="170" y="35"/>
                    <a:pt x="170" y="35"/>
                    <a:pt x="170" y="35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46" y="216"/>
                    <a:pt x="129" y="229"/>
                    <a:pt x="110" y="229"/>
                  </a:cubicBezTo>
                  <a:cubicBezTo>
                    <a:pt x="110" y="229"/>
                    <a:pt x="110" y="229"/>
                    <a:pt x="110" y="229"/>
                  </a:cubicBezTo>
                  <a:cubicBezTo>
                    <a:pt x="33" y="229"/>
                    <a:pt x="33" y="229"/>
                    <a:pt x="33" y="229"/>
                  </a:cubicBezTo>
                  <a:close/>
                  <a:moveTo>
                    <a:pt x="37" y="34"/>
                  </a:moveTo>
                  <a:cubicBezTo>
                    <a:pt x="19" y="197"/>
                    <a:pt x="19" y="197"/>
                    <a:pt x="19" y="197"/>
                  </a:cubicBezTo>
                  <a:cubicBezTo>
                    <a:pt x="19" y="198"/>
                    <a:pt x="19" y="198"/>
                    <a:pt x="19" y="199"/>
                  </a:cubicBezTo>
                  <a:cubicBezTo>
                    <a:pt x="19" y="199"/>
                    <a:pt x="19" y="199"/>
                    <a:pt x="19" y="199"/>
                  </a:cubicBezTo>
                  <a:cubicBezTo>
                    <a:pt x="19" y="204"/>
                    <a:pt x="24" y="210"/>
                    <a:pt x="33" y="210"/>
                  </a:cubicBezTo>
                  <a:cubicBezTo>
                    <a:pt x="33" y="210"/>
                    <a:pt x="33" y="210"/>
                    <a:pt x="33" y="210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120" y="211"/>
                    <a:pt x="130" y="202"/>
                    <a:pt x="130" y="195"/>
                  </a:cubicBezTo>
                  <a:cubicBezTo>
                    <a:pt x="130" y="195"/>
                    <a:pt x="130" y="195"/>
                    <a:pt x="130" y="195"/>
                  </a:cubicBezTo>
                  <a:cubicBezTo>
                    <a:pt x="151" y="32"/>
                    <a:pt x="151" y="32"/>
                    <a:pt x="151" y="32"/>
                  </a:cubicBezTo>
                  <a:cubicBezTo>
                    <a:pt x="151" y="32"/>
                    <a:pt x="152" y="31"/>
                    <a:pt x="152" y="31"/>
                  </a:cubicBezTo>
                  <a:cubicBezTo>
                    <a:pt x="152" y="31"/>
                    <a:pt x="152" y="31"/>
                    <a:pt x="152" y="31"/>
                  </a:cubicBezTo>
                  <a:cubicBezTo>
                    <a:pt x="152" y="25"/>
                    <a:pt x="147" y="19"/>
                    <a:pt x="136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47" y="19"/>
                    <a:pt x="38" y="28"/>
                    <a:pt x="37" y="34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50"/>
            <p:cNvSpPr>
              <a:spLocks noEditPoints="1"/>
            </p:cNvSpPr>
            <p:nvPr/>
          </p:nvSpPr>
          <p:spPr bwMode="auto">
            <a:xfrm>
              <a:off x="954088" y="3214688"/>
              <a:ext cx="488950" cy="666750"/>
            </a:xfrm>
            <a:custGeom>
              <a:avLst/>
              <a:gdLst>
                <a:gd name="T0" fmla="*/ 130 w 168"/>
                <a:gd name="T1" fmla="*/ 195 h 229"/>
                <a:gd name="T2" fmla="*/ 110 w 168"/>
                <a:gd name="T3" fmla="*/ 210 h 229"/>
                <a:gd name="T4" fmla="*/ 33 w 168"/>
                <a:gd name="T5" fmla="*/ 210 h 229"/>
                <a:gd name="T6" fmla="*/ 19 w 168"/>
                <a:gd name="T7" fmla="*/ 199 h 229"/>
                <a:gd name="T8" fmla="*/ 19 w 168"/>
                <a:gd name="T9" fmla="*/ 197 h 229"/>
                <a:gd name="T10" fmla="*/ 25 w 168"/>
                <a:gd name="T11" fmla="*/ 140 h 229"/>
                <a:gd name="T12" fmla="*/ 9 w 168"/>
                <a:gd name="T13" fmla="*/ 117 h 229"/>
                <a:gd name="T14" fmla="*/ 0 w 168"/>
                <a:gd name="T15" fmla="*/ 195 h 229"/>
                <a:gd name="T16" fmla="*/ 0 w 168"/>
                <a:gd name="T17" fmla="*/ 199 h 229"/>
                <a:gd name="T18" fmla="*/ 10 w 168"/>
                <a:gd name="T19" fmla="*/ 221 h 229"/>
                <a:gd name="T20" fmla="*/ 33 w 168"/>
                <a:gd name="T21" fmla="*/ 229 h 229"/>
                <a:gd name="T22" fmla="*/ 110 w 168"/>
                <a:gd name="T23" fmla="*/ 229 h 229"/>
                <a:gd name="T24" fmla="*/ 149 w 168"/>
                <a:gd name="T25" fmla="*/ 197 h 229"/>
                <a:gd name="T26" fmla="*/ 163 w 168"/>
                <a:gd name="T27" fmla="*/ 88 h 229"/>
                <a:gd name="T28" fmla="*/ 140 w 168"/>
                <a:gd name="T29" fmla="*/ 120 h 229"/>
                <a:gd name="T30" fmla="*/ 130 w 168"/>
                <a:gd name="T31" fmla="*/ 195 h 229"/>
                <a:gd name="T32" fmla="*/ 32 w 168"/>
                <a:gd name="T33" fmla="*/ 78 h 229"/>
                <a:gd name="T34" fmla="*/ 37 w 168"/>
                <a:gd name="T35" fmla="*/ 34 h 229"/>
                <a:gd name="T36" fmla="*/ 58 w 168"/>
                <a:gd name="T37" fmla="*/ 19 h 229"/>
                <a:gd name="T38" fmla="*/ 58 w 168"/>
                <a:gd name="T39" fmla="*/ 19 h 229"/>
                <a:gd name="T40" fmla="*/ 136 w 168"/>
                <a:gd name="T41" fmla="*/ 19 h 229"/>
                <a:gd name="T42" fmla="*/ 151 w 168"/>
                <a:gd name="T43" fmla="*/ 31 h 229"/>
                <a:gd name="T44" fmla="*/ 151 w 168"/>
                <a:gd name="T45" fmla="*/ 32 h 229"/>
                <a:gd name="T46" fmla="*/ 151 w 168"/>
                <a:gd name="T47" fmla="*/ 34 h 229"/>
                <a:gd name="T48" fmla="*/ 168 w 168"/>
                <a:gd name="T49" fmla="*/ 20 h 229"/>
                <a:gd name="T50" fmla="*/ 160 w 168"/>
                <a:gd name="T51" fmla="*/ 9 h 229"/>
                <a:gd name="T52" fmla="*/ 136 w 168"/>
                <a:gd name="T53" fmla="*/ 0 h 229"/>
                <a:gd name="T54" fmla="*/ 58 w 168"/>
                <a:gd name="T55" fmla="*/ 0 h 229"/>
                <a:gd name="T56" fmla="*/ 19 w 168"/>
                <a:gd name="T57" fmla="*/ 32 h 229"/>
                <a:gd name="T58" fmla="*/ 14 w 168"/>
                <a:gd name="T59" fmla="*/ 71 h 229"/>
                <a:gd name="T60" fmla="*/ 14 w 168"/>
                <a:gd name="T61" fmla="*/ 71 h 229"/>
                <a:gd name="T62" fmla="*/ 32 w 168"/>
                <a:gd name="T63" fmla="*/ 7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" h="229">
                  <a:moveTo>
                    <a:pt x="130" y="195"/>
                  </a:moveTo>
                  <a:cubicBezTo>
                    <a:pt x="130" y="202"/>
                    <a:pt x="120" y="211"/>
                    <a:pt x="110" y="210"/>
                  </a:cubicBezTo>
                  <a:cubicBezTo>
                    <a:pt x="33" y="210"/>
                    <a:pt x="33" y="210"/>
                    <a:pt x="33" y="210"/>
                  </a:cubicBezTo>
                  <a:cubicBezTo>
                    <a:pt x="24" y="210"/>
                    <a:pt x="19" y="204"/>
                    <a:pt x="19" y="199"/>
                  </a:cubicBezTo>
                  <a:cubicBezTo>
                    <a:pt x="19" y="198"/>
                    <a:pt x="19" y="198"/>
                    <a:pt x="19" y="197"/>
                  </a:cubicBezTo>
                  <a:cubicBezTo>
                    <a:pt x="25" y="140"/>
                    <a:pt x="25" y="140"/>
                    <a:pt x="25" y="140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0" y="196"/>
                    <a:pt x="0" y="197"/>
                    <a:pt x="0" y="199"/>
                  </a:cubicBezTo>
                  <a:cubicBezTo>
                    <a:pt x="0" y="207"/>
                    <a:pt x="4" y="215"/>
                    <a:pt x="10" y="221"/>
                  </a:cubicBezTo>
                  <a:cubicBezTo>
                    <a:pt x="16" y="226"/>
                    <a:pt x="24" y="229"/>
                    <a:pt x="33" y="229"/>
                  </a:cubicBezTo>
                  <a:cubicBezTo>
                    <a:pt x="110" y="229"/>
                    <a:pt x="110" y="229"/>
                    <a:pt x="110" y="229"/>
                  </a:cubicBezTo>
                  <a:cubicBezTo>
                    <a:pt x="129" y="229"/>
                    <a:pt x="146" y="216"/>
                    <a:pt x="149" y="197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40" y="120"/>
                    <a:pt x="140" y="120"/>
                    <a:pt x="140" y="120"/>
                  </a:cubicBezTo>
                  <a:lnTo>
                    <a:pt x="130" y="195"/>
                  </a:lnTo>
                  <a:close/>
                  <a:moveTo>
                    <a:pt x="32" y="78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8" y="28"/>
                    <a:pt x="47" y="19"/>
                    <a:pt x="58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46" y="19"/>
                    <a:pt x="151" y="25"/>
                    <a:pt x="151" y="31"/>
                  </a:cubicBezTo>
                  <a:cubicBezTo>
                    <a:pt x="151" y="31"/>
                    <a:pt x="151" y="32"/>
                    <a:pt x="151" y="32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68" y="20"/>
                    <a:pt x="168" y="20"/>
                    <a:pt x="168" y="20"/>
                  </a:cubicBezTo>
                  <a:cubicBezTo>
                    <a:pt x="167" y="16"/>
                    <a:pt x="164" y="12"/>
                    <a:pt x="160" y="9"/>
                  </a:cubicBezTo>
                  <a:cubicBezTo>
                    <a:pt x="154" y="3"/>
                    <a:pt x="145" y="0"/>
                    <a:pt x="136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39" y="1"/>
                    <a:pt x="21" y="13"/>
                    <a:pt x="19" y="32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lnTo>
                    <a:pt x="32" y="78"/>
                  </a:ln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51"/>
            <p:cNvSpPr>
              <a:spLocks noEditPoints="1"/>
            </p:cNvSpPr>
            <p:nvPr/>
          </p:nvSpPr>
          <p:spPr bwMode="auto">
            <a:xfrm>
              <a:off x="209550" y="2981325"/>
              <a:ext cx="1552575" cy="1095375"/>
            </a:xfrm>
            <a:custGeom>
              <a:avLst/>
              <a:gdLst>
                <a:gd name="T0" fmla="*/ 534 w 534"/>
                <a:gd name="T1" fmla="*/ 290 h 376"/>
                <a:gd name="T2" fmla="*/ 534 w 534"/>
                <a:gd name="T3" fmla="*/ 289 h 376"/>
                <a:gd name="T4" fmla="*/ 506 w 534"/>
                <a:gd name="T5" fmla="*/ 82 h 376"/>
                <a:gd name="T6" fmla="*/ 499 w 534"/>
                <a:gd name="T7" fmla="*/ 56 h 376"/>
                <a:gd name="T8" fmla="*/ 479 w 534"/>
                <a:gd name="T9" fmla="*/ 22 h 376"/>
                <a:gd name="T10" fmla="*/ 424 w 534"/>
                <a:gd name="T11" fmla="*/ 0 h 376"/>
                <a:gd name="T12" fmla="*/ 120 w 534"/>
                <a:gd name="T13" fmla="*/ 0 h 376"/>
                <a:gd name="T14" fmla="*/ 28 w 534"/>
                <a:gd name="T15" fmla="*/ 82 h 376"/>
                <a:gd name="T16" fmla="*/ 28 w 534"/>
                <a:gd name="T17" fmla="*/ 82 h 376"/>
                <a:gd name="T18" fmla="*/ 0 w 534"/>
                <a:gd name="T19" fmla="*/ 289 h 376"/>
                <a:gd name="T20" fmla="*/ 0 w 534"/>
                <a:gd name="T21" fmla="*/ 290 h 376"/>
                <a:gd name="T22" fmla="*/ 0 w 534"/>
                <a:gd name="T23" fmla="*/ 299 h 376"/>
                <a:gd name="T24" fmla="*/ 22 w 534"/>
                <a:gd name="T25" fmla="*/ 353 h 376"/>
                <a:gd name="T26" fmla="*/ 77 w 534"/>
                <a:gd name="T27" fmla="*/ 376 h 376"/>
                <a:gd name="T28" fmla="*/ 77 w 534"/>
                <a:gd name="T29" fmla="*/ 376 h 376"/>
                <a:gd name="T30" fmla="*/ 376 w 534"/>
                <a:gd name="T31" fmla="*/ 376 h 376"/>
                <a:gd name="T32" fmla="*/ 381 w 534"/>
                <a:gd name="T33" fmla="*/ 376 h 376"/>
                <a:gd name="T34" fmla="*/ 457 w 534"/>
                <a:gd name="T35" fmla="*/ 376 h 376"/>
                <a:gd name="T36" fmla="*/ 457 w 534"/>
                <a:gd name="T37" fmla="*/ 376 h 376"/>
                <a:gd name="T38" fmla="*/ 512 w 534"/>
                <a:gd name="T39" fmla="*/ 353 h 376"/>
                <a:gd name="T40" fmla="*/ 534 w 534"/>
                <a:gd name="T41" fmla="*/ 299 h 376"/>
                <a:gd name="T42" fmla="*/ 534 w 534"/>
                <a:gd name="T43" fmla="*/ 290 h 376"/>
                <a:gd name="T44" fmla="*/ 376 w 534"/>
                <a:gd name="T45" fmla="*/ 347 h 376"/>
                <a:gd name="T46" fmla="*/ 77 w 534"/>
                <a:gd name="T47" fmla="*/ 347 h 376"/>
                <a:gd name="T48" fmla="*/ 28 w 534"/>
                <a:gd name="T49" fmla="*/ 299 h 376"/>
                <a:gd name="T50" fmla="*/ 28 w 534"/>
                <a:gd name="T51" fmla="*/ 293 h 376"/>
                <a:gd name="T52" fmla="*/ 28 w 534"/>
                <a:gd name="T53" fmla="*/ 293 h 376"/>
                <a:gd name="T54" fmla="*/ 56 w 534"/>
                <a:gd name="T55" fmla="*/ 86 h 376"/>
                <a:gd name="T56" fmla="*/ 56 w 534"/>
                <a:gd name="T57" fmla="*/ 86 h 376"/>
                <a:gd name="T58" fmla="*/ 120 w 534"/>
                <a:gd name="T59" fmla="*/ 28 h 376"/>
                <a:gd name="T60" fmla="*/ 395 w 534"/>
                <a:gd name="T61" fmla="*/ 28 h 376"/>
                <a:gd name="T62" fmla="*/ 395 w 534"/>
                <a:gd name="T63" fmla="*/ 28 h 376"/>
                <a:gd name="T64" fmla="*/ 414 w 534"/>
                <a:gd name="T65" fmla="*/ 28 h 376"/>
                <a:gd name="T66" fmla="*/ 472 w 534"/>
                <a:gd name="T67" fmla="*/ 65 h 376"/>
                <a:gd name="T68" fmla="*/ 473 w 534"/>
                <a:gd name="T69" fmla="*/ 77 h 376"/>
                <a:gd name="T70" fmla="*/ 473 w 534"/>
                <a:gd name="T71" fmla="*/ 83 h 376"/>
                <a:gd name="T72" fmla="*/ 445 w 534"/>
                <a:gd name="T73" fmla="*/ 290 h 376"/>
                <a:gd name="T74" fmla="*/ 445 w 534"/>
                <a:gd name="T75" fmla="*/ 290 h 376"/>
                <a:gd name="T76" fmla="*/ 381 w 534"/>
                <a:gd name="T77" fmla="*/ 347 h 376"/>
                <a:gd name="T78" fmla="*/ 376 w 534"/>
                <a:gd name="T79" fmla="*/ 34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4" h="376">
                  <a:moveTo>
                    <a:pt x="534" y="290"/>
                  </a:moveTo>
                  <a:cubicBezTo>
                    <a:pt x="534" y="289"/>
                    <a:pt x="534" y="289"/>
                    <a:pt x="534" y="289"/>
                  </a:cubicBezTo>
                  <a:cubicBezTo>
                    <a:pt x="506" y="82"/>
                    <a:pt x="506" y="82"/>
                    <a:pt x="506" y="82"/>
                  </a:cubicBezTo>
                  <a:cubicBezTo>
                    <a:pt x="505" y="73"/>
                    <a:pt x="502" y="64"/>
                    <a:pt x="499" y="56"/>
                  </a:cubicBezTo>
                  <a:cubicBezTo>
                    <a:pt x="495" y="43"/>
                    <a:pt x="488" y="31"/>
                    <a:pt x="479" y="22"/>
                  </a:cubicBezTo>
                  <a:cubicBezTo>
                    <a:pt x="465" y="8"/>
                    <a:pt x="446" y="0"/>
                    <a:pt x="424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74" y="0"/>
                    <a:pt x="34" y="36"/>
                    <a:pt x="28" y="82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93"/>
                    <a:pt x="0" y="296"/>
                    <a:pt x="0" y="299"/>
                  </a:cubicBezTo>
                  <a:cubicBezTo>
                    <a:pt x="0" y="320"/>
                    <a:pt x="8" y="339"/>
                    <a:pt x="22" y="353"/>
                  </a:cubicBezTo>
                  <a:cubicBezTo>
                    <a:pt x="36" y="367"/>
                    <a:pt x="55" y="376"/>
                    <a:pt x="77" y="376"/>
                  </a:cubicBezTo>
                  <a:cubicBezTo>
                    <a:pt x="77" y="376"/>
                    <a:pt x="77" y="376"/>
                    <a:pt x="77" y="376"/>
                  </a:cubicBezTo>
                  <a:cubicBezTo>
                    <a:pt x="376" y="376"/>
                    <a:pt x="376" y="376"/>
                    <a:pt x="376" y="376"/>
                  </a:cubicBezTo>
                  <a:cubicBezTo>
                    <a:pt x="381" y="376"/>
                    <a:pt x="381" y="376"/>
                    <a:pt x="381" y="376"/>
                  </a:cubicBezTo>
                  <a:cubicBezTo>
                    <a:pt x="457" y="376"/>
                    <a:pt x="457" y="376"/>
                    <a:pt x="457" y="376"/>
                  </a:cubicBezTo>
                  <a:cubicBezTo>
                    <a:pt x="457" y="376"/>
                    <a:pt x="457" y="376"/>
                    <a:pt x="457" y="376"/>
                  </a:cubicBezTo>
                  <a:cubicBezTo>
                    <a:pt x="479" y="376"/>
                    <a:pt x="498" y="367"/>
                    <a:pt x="512" y="353"/>
                  </a:cubicBezTo>
                  <a:cubicBezTo>
                    <a:pt x="526" y="339"/>
                    <a:pt x="534" y="320"/>
                    <a:pt x="534" y="299"/>
                  </a:cubicBezTo>
                  <a:cubicBezTo>
                    <a:pt x="534" y="296"/>
                    <a:pt x="534" y="293"/>
                    <a:pt x="534" y="290"/>
                  </a:cubicBezTo>
                  <a:close/>
                  <a:moveTo>
                    <a:pt x="376" y="347"/>
                  </a:moveTo>
                  <a:cubicBezTo>
                    <a:pt x="77" y="347"/>
                    <a:pt x="77" y="347"/>
                    <a:pt x="77" y="347"/>
                  </a:cubicBezTo>
                  <a:cubicBezTo>
                    <a:pt x="48" y="347"/>
                    <a:pt x="28" y="327"/>
                    <a:pt x="28" y="299"/>
                  </a:cubicBezTo>
                  <a:cubicBezTo>
                    <a:pt x="28" y="297"/>
                    <a:pt x="28" y="295"/>
                    <a:pt x="28" y="293"/>
                  </a:cubicBezTo>
                  <a:cubicBezTo>
                    <a:pt x="28" y="293"/>
                    <a:pt x="28" y="293"/>
                    <a:pt x="28" y="293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9" y="55"/>
                    <a:pt x="89" y="28"/>
                    <a:pt x="120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414" y="28"/>
                    <a:pt x="414" y="28"/>
                    <a:pt x="414" y="28"/>
                  </a:cubicBezTo>
                  <a:cubicBezTo>
                    <a:pt x="438" y="28"/>
                    <a:pt x="461" y="44"/>
                    <a:pt x="472" y="65"/>
                  </a:cubicBezTo>
                  <a:cubicBezTo>
                    <a:pt x="473" y="69"/>
                    <a:pt x="473" y="73"/>
                    <a:pt x="473" y="77"/>
                  </a:cubicBezTo>
                  <a:cubicBezTo>
                    <a:pt x="473" y="79"/>
                    <a:pt x="473" y="80"/>
                    <a:pt x="473" y="83"/>
                  </a:cubicBezTo>
                  <a:cubicBezTo>
                    <a:pt x="445" y="290"/>
                    <a:pt x="445" y="290"/>
                    <a:pt x="445" y="290"/>
                  </a:cubicBezTo>
                  <a:cubicBezTo>
                    <a:pt x="445" y="290"/>
                    <a:pt x="445" y="290"/>
                    <a:pt x="445" y="290"/>
                  </a:cubicBezTo>
                  <a:cubicBezTo>
                    <a:pt x="442" y="321"/>
                    <a:pt x="412" y="348"/>
                    <a:pt x="381" y="347"/>
                  </a:cubicBezTo>
                  <a:lnTo>
                    <a:pt x="376" y="347"/>
                  </a:ln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2"/>
            <p:cNvSpPr>
              <a:spLocks/>
            </p:cNvSpPr>
            <p:nvPr/>
          </p:nvSpPr>
          <p:spPr bwMode="auto">
            <a:xfrm>
              <a:off x="962025" y="3263900"/>
              <a:ext cx="561975" cy="481013"/>
            </a:xfrm>
            <a:custGeom>
              <a:avLst/>
              <a:gdLst>
                <a:gd name="T0" fmla="*/ 79 w 193"/>
                <a:gd name="T1" fmla="*/ 161 h 165"/>
                <a:gd name="T2" fmla="*/ 190 w 193"/>
                <a:gd name="T3" fmla="*/ 5 h 165"/>
                <a:gd name="T4" fmla="*/ 188 w 193"/>
                <a:gd name="T5" fmla="*/ 3 h 165"/>
                <a:gd name="T6" fmla="*/ 83 w 193"/>
                <a:gd name="T7" fmla="*/ 88 h 165"/>
                <a:gd name="T8" fmla="*/ 67 w 193"/>
                <a:gd name="T9" fmla="*/ 91 h 165"/>
                <a:gd name="T10" fmla="*/ 6 w 193"/>
                <a:gd name="T11" fmla="*/ 67 h 165"/>
                <a:gd name="T12" fmla="*/ 3 w 193"/>
                <a:gd name="T13" fmla="*/ 71 h 165"/>
                <a:gd name="T14" fmla="*/ 67 w 193"/>
                <a:gd name="T15" fmla="*/ 161 h 165"/>
                <a:gd name="T16" fmla="*/ 79 w 193"/>
                <a:gd name="T17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3" h="165">
                  <a:moveTo>
                    <a:pt x="79" y="161"/>
                  </a:moveTo>
                  <a:cubicBezTo>
                    <a:pt x="190" y="5"/>
                    <a:pt x="190" y="5"/>
                    <a:pt x="190" y="5"/>
                  </a:cubicBezTo>
                  <a:cubicBezTo>
                    <a:pt x="193" y="0"/>
                    <a:pt x="192" y="0"/>
                    <a:pt x="188" y="3"/>
                  </a:cubicBezTo>
                  <a:cubicBezTo>
                    <a:pt x="83" y="88"/>
                    <a:pt x="83" y="88"/>
                    <a:pt x="83" y="88"/>
                  </a:cubicBezTo>
                  <a:cubicBezTo>
                    <a:pt x="79" y="92"/>
                    <a:pt x="72" y="93"/>
                    <a:pt x="67" y="91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1" y="65"/>
                    <a:pt x="0" y="67"/>
                    <a:pt x="3" y="7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70" y="165"/>
                    <a:pt x="75" y="165"/>
                    <a:pt x="79" y="161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53"/>
            <p:cNvSpPr>
              <a:spLocks/>
            </p:cNvSpPr>
            <p:nvPr/>
          </p:nvSpPr>
          <p:spPr bwMode="auto">
            <a:xfrm>
              <a:off x="482600" y="2830513"/>
              <a:ext cx="306388" cy="307975"/>
            </a:xfrm>
            <a:custGeom>
              <a:avLst/>
              <a:gdLst>
                <a:gd name="T0" fmla="*/ 53 w 105"/>
                <a:gd name="T1" fmla="*/ 0 h 106"/>
                <a:gd name="T2" fmla="*/ 0 w 105"/>
                <a:gd name="T3" fmla="*/ 57 h 106"/>
                <a:gd name="T4" fmla="*/ 23 w 105"/>
                <a:gd name="T5" fmla="*/ 104 h 106"/>
                <a:gd name="T6" fmla="*/ 30 w 105"/>
                <a:gd name="T7" fmla="*/ 106 h 106"/>
                <a:gd name="T8" fmla="*/ 40 w 105"/>
                <a:gd name="T9" fmla="*/ 101 h 106"/>
                <a:gd name="T10" fmla="*/ 38 w 105"/>
                <a:gd name="T11" fmla="*/ 84 h 106"/>
                <a:gd name="T12" fmla="*/ 38 w 105"/>
                <a:gd name="T13" fmla="*/ 84 h 106"/>
                <a:gd name="T14" fmla="*/ 25 w 105"/>
                <a:gd name="T15" fmla="*/ 57 h 106"/>
                <a:gd name="T16" fmla="*/ 33 w 105"/>
                <a:gd name="T17" fmla="*/ 34 h 106"/>
                <a:gd name="T18" fmla="*/ 53 w 105"/>
                <a:gd name="T19" fmla="*/ 25 h 106"/>
                <a:gd name="T20" fmla="*/ 80 w 105"/>
                <a:gd name="T21" fmla="*/ 49 h 106"/>
                <a:gd name="T22" fmla="*/ 105 w 105"/>
                <a:gd name="T23" fmla="*/ 49 h 106"/>
                <a:gd name="T24" fmla="*/ 105 w 105"/>
                <a:gd name="T25" fmla="*/ 48 h 106"/>
                <a:gd name="T26" fmla="*/ 53 w 105"/>
                <a:gd name="T2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5" h="106">
                  <a:moveTo>
                    <a:pt x="53" y="0"/>
                  </a:moveTo>
                  <a:cubicBezTo>
                    <a:pt x="23" y="1"/>
                    <a:pt x="0" y="27"/>
                    <a:pt x="0" y="57"/>
                  </a:cubicBezTo>
                  <a:cubicBezTo>
                    <a:pt x="0" y="76"/>
                    <a:pt x="9" y="93"/>
                    <a:pt x="23" y="104"/>
                  </a:cubicBezTo>
                  <a:cubicBezTo>
                    <a:pt x="25" y="105"/>
                    <a:pt x="28" y="106"/>
                    <a:pt x="30" y="106"/>
                  </a:cubicBezTo>
                  <a:cubicBezTo>
                    <a:pt x="34" y="106"/>
                    <a:pt x="38" y="105"/>
                    <a:pt x="40" y="101"/>
                  </a:cubicBezTo>
                  <a:cubicBezTo>
                    <a:pt x="44" y="96"/>
                    <a:pt x="43" y="88"/>
                    <a:pt x="38" y="84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0" y="79"/>
                    <a:pt x="25" y="69"/>
                    <a:pt x="25" y="57"/>
                  </a:cubicBezTo>
                  <a:cubicBezTo>
                    <a:pt x="25" y="48"/>
                    <a:pt x="28" y="40"/>
                    <a:pt x="33" y="34"/>
                  </a:cubicBezTo>
                  <a:cubicBezTo>
                    <a:pt x="39" y="28"/>
                    <a:pt x="45" y="25"/>
                    <a:pt x="53" y="25"/>
                  </a:cubicBezTo>
                  <a:cubicBezTo>
                    <a:pt x="65" y="25"/>
                    <a:pt x="76" y="35"/>
                    <a:pt x="80" y="49"/>
                  </a:cubicBezTo>
                  <a:cubicBezTo>
                    <a:pt x="105" y="49"/>
                    <a:pt x="105" y="49"/>
                    <a:pt x="105" y="49"/>
                  </a:cubicBezTo>
                  <a:cubicBezTo>
                    <a:pt x="105" y="49"/>
                    <a:pt x="105" y="48"/>
                    <a:pt x="105" y="48"/>
                  </a:cubicBezTo>
                  <a:cubicBezTo>
                    <a:pt x="101" y="22"/>
                    <a:pt x="80" y="1"/>
                    <a:pt x="53" y="0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4"/>
            <p:cNvSpPr>
              <a:spLocks/>
            </p:cNvSpPr>
            <p:nvPr/>
          </p:nvSpPr>
          <p:spPr bwMode="auto">
            <a:xfrm>
              <a:off x="820738" y="2830513"/>
              <a:ext cx="304800" cy="307975"/>
            </a:xfrm>
            <a:custGeom>
              <a:avLst/>
              <a:gdLst>
                <a:gd name="T0" fmla="*/ 105 w 105"/>
                <a:gd name="T1" fmla="*/ 48 h 106"/>
                <a:gd name="T2" fmla="*/ 53 w 105"/>
                <a:gd name="T3" fmla="*/ 0 h 106"/>
                <a:gd name="T4" fmla="*/ 1 w 105"/>
                <a:gd name="T5" fmla="*/ 49 h 106"/>
                <a:gd name="T6" fmla="*/ 0 w 105"/>
                <a:gd name="T7" fmla="*/ 57 h 106"/>
                <a:gd name="T8" fmla="*/ 23 w 105"/>
                <a:gd name="T9" fmla="*/ 104 h 106"/>
                <a:gd name="T10" fmla="*/ 30 w 105"/>
                <a:gd name="T11" fmla="*/ 106 h 106"/>
                <a:gd name="T12" fmla="*/ 40 w 105"/>
                <a:gd name="T13" fmla="*/ 101 h 106"/>
                <a:gd name="T14" fmla="*/ 38 w 105"/>
                <a:gd name="T15" fmla="*/ 84 h 106"/>
                <a:gd name="T16" fmla="*/ 25 w 105"/>
                <a:gd name="T17" fmla="*/ 57 h 106"/>
                <a:gd name="T18" fmla="*/ 26 w 105"/>
                <a:gd name="T19" fmla="*/ 49 h 106"/>
                <a:gd name="T20" fmla="*/ 33 w 105"/>
                <a:gd name="T21" fmla="*/ 34 h 106"/>
                <a:gd name="T22" fmla="*/ 53 w 105"/>
                <a:gd name="T23" fmla="*/ 25 h 106"/>
                <a:gd name="T24" fmla="*/ 80 w 105"/>
                <a:gd name="T25" fmla="*/ 49 h 106"/>
                <a:gd name="T26" fmla="*/ 105 w 105"/>
                <a:gd name="T27" fmla="*/ 49 h 106"/>
                <a:gd name="T28" fmla="*/ 105 w 105"/>
                <a:gd name="T29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5" h="106">
                  <a:moveTo>
                    <a:pt x="105" y="48"/>
                  </a:moveTo>
                  <a:cubicBezTo>
                    <a:pt x="101" y="22"/>
                    <a:pt x="80" y="1"/>
                    <a:pt x="53" y="0"/>
                  </a:cubicBezTo>
                  <a:cubicBezTo>
                    <a:pt x="25" y="1"/>
                    <a:pt x="4" y="22"/>
                    <a:pt x="1" y="49"/>
                  </a:cubicBezTo>
                  <a:cubicBezTo>
                    <a:pt x="0" y="52"/>
                    <a:pt x="0" y="54"/>
                    <a:pt x="0" y="57"/>
                  </a:cubicBezTo>
                  <a:cubicBezTo>
                    <a:pt x="0" y="76"/>
                    <a:pt x="9" y="93"/>
                    <a:pt x="23" y="104"/>
                  </a:cubicBezTo>
                  <a:cubicBezTo>
                    <a:pt x="25" y="105"/>
                    <a:pt x="28" y="106"/>
                    <a:pt x="30" y="106"/>
                  </a:cubicBezTo>
                  <a:cubicBezTo>
                    <a:pt x="34" y="106"/>
                    <a:pt x="38" y="105"/>
                    <a:pt x="40" y="101"/>
                  </a:cubicBezTo>
                  <a:cubicBezTo>
                    <a:pt x="44" y="96"/>
                    <a:pt x="43" y="88"/>
                    <a:pt x="38" y="84"/>
                  </a:cubicBezTo>
                  <a:cubicBezTo>
                    <a:pt x="30" y="79"/>
                    <a:pt x="25" y="69"/>
                    <a:pt x="25" y="57"/>
                  </a:cubicBezTo>
                  <a:cubicBezTo>
                    <a:pt x="25" y="54"/>
                    <a:pt x="25" y="52"/>
                    <a:pt x="26" y="49"/>
                  </a:cubicBezTo>
                  <a:cubicBezTo>
                    <a:pt x="27" y="43"/>
                    <a:pt x="30" y="38"/>
                    <a:pt x="33" y="34"/>
                  </a:cubicBezTo>
                  <a:cubicBezTo>
                    <a:pt x="39" y="28"/>
                    <a:pt x="45" y="25"/>
                    <a:pt x="53" y="25"/>
                  </a:cubicBezTo>
                  <a:cubicBezTo>
                    <a:pt x="65" y="25"/>
                    <a:pt x="76" y="35"/>
                    <a:pt x="80" y="49"/>
                  </a:cubicBezTo>
                  <a:cubicBezTo>
                    <a:pt x="105" y="49"/>
                    <a:pt x="105" y="49"/>
                    <a:pt x="105" y="49"/>
                  </a:cubicBezTo>
                  <a:cubicBezTo>
                    <a:pt x="105" y="49"/>
                    <a:pt x="105" y="48"/>
                    <a:pt x="105" y="48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55"/>
            <p:cNvSpPr>
              <a:spLocks/>
            </p:cNvSpPr>
            <p:nvPr/>
          </p:nvSpPr>
          <p:spPr bwMode="auto">
            <a:xfrm>
              <a:off x="1157288" y="2830513"/>
              <a:ext cx="306388" cy="307975"/>
            </a:xfrm>
            <a:custGeom>
              <a:avLst/>
              <a:gdLst>
                <a:gd name="T0" fmla="*/ 105 w 105"/>
                <a:gd name="T1" fmla="*/ 48 h 106"/>
                <a:gd name="T2" fmla="*/ 53 w 105"/>
                <a:gd name="T3" fmla="*/ 0 h 106"/>
                <a:gd name="T4" fmla="*/ 1 w 105"/>
                <a:gd name="T5" fmla="*/ 49 h 106"/>
                <a:gd name="T6" fmla="*/ 0 w 105"/>
                <a:gd name="T7" fmla="*/ 57 h 106"/>
                <a:gd name="T8" fmla="*/ 23 w 105"/>
                <a:gd name="T9" fmla="*/ 104 h 106"/>
                <a:gd name="T10" fmla="*/ 30 w 105"/>
                <a:gd name="T11" fmla="*/ 106 h 106"/>
                <a:gd name="T12" fmla="*/ 40 w 105"/>
                <a:gd name="T13" fmla="*/ 101 h 106"/>
                <a:gd name="T14" fmla="*/ 38 w 105"/>
                <a:gd name="T15" fmla="*/ 84 h 106"/>
                <a:gd name="T16" fmla="*/ 25 w 105"/>
                <a:gd name="T17" fmla="*/ 57 h 106"/>
                <a:gd name="T18" fmla="*/ 26 w 105"/>
                <a:gd name="T19" fmla="*/ 49 h 106"/>
                <a:gd name="T20" fmla="*/ 33 w 105"/>
                <a:gd name="T21" fmla="*/ 34 h 106"/>
                <a:gd name="T22" fmla="*/ 53 w 105"/>
                <a:gd name="T23" fmla="*/ 25 h 106"/>
                <a:gd name="T24" fmla="*/ 80 w 105"/>
                <a:gd name="T25" fmla="*/ 49 h 106"/>
                <a:gd name="T26" fmla="*/ 105 w 105"/>
                <a:gd name="T27" fmla="*/ 49 h 106"/>
                <a:gd name="T28" fmla="*/ 105 w 105"/>
                <a:gd name="T29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5" h="106">
                  <a:moveTo>
                    <a:pt x="105" y="48"/>
                  </a:moveTo>
                  <a:cubicBezTo>
                    <a:pt x="101" y="22"/>
                    <a:pt x="80" y="1"/>
                    <a:pt x="53" y="0"/>
                  </a:cubicBezTo>
                  <a:cubicBezTo>
                    <a:pt x="25" y="1"/>
                    <a:pt x="4" y="22"/>
                    <a:pt x="1" y="49"/>
                  </a:cubicBezTo>
                  <a:cubicBezTo>
                    <a:pt x="0" y="52"/>
                    <a:pt x="0" y="54"/>
                    <a:pt x="0" y="57"/>
                  </a:cubicBezTo>
                  <a:cubicBezTo>
                    <a:pt x="0" y="76"/>
                    <a:pt x="9" y="93"/>
                    <a:pt x="23" y="104"/>
                  </a:cubicBezTo>
                  <a:cubicBezTo>
                    <a:pt x="25" y="105"/>
                    <a:pt x="28" y="106"/>
                    <a:pt x="30" y="106"/>
                  </a:cubicBezTo>
                  <a:cubicBezTo>
                    <a:pt x="34" y="106"/>
                    <a:pt x="38" y="105"/>
                    <a:pt x="40" y="101"/>
                  </a:cubicBezTo>
                  <a:cubicBezTo>
                    <a:pt x="44" y="96"/>
                    <a:pt x="43" y="88"/>
                    <a:pt x="38" y="84"/>
                  </a:cubicBezTo>
                  <a:cubicBezTo>
                    <a:pt x="30" y="79"/>
                    <a:pt x="25" y="69"/>
                    <a:pt x="25" y="57"/>
                  </a:cubicBezTo>
                  <a:cubicBezTo>
                    <a:pt x="25" y="54"/>
                    <a:pt x="25" y="52"/>
                    <a:pt x="26" y="49"/>
                  </a:cubicBezTo>
                  <a:cubicBezTo>
                    <a:pt x="27" y="43"/>
                    <a:pt x="30" y="38"/>
                    <a:pt x="33" y="34"/>
                  </a:cubicBezTo>
                  <a:cubicBezTo>
                    <a:pt x="39" y="28"/>
                    <a:pt x="45" y="25"/>
                    <a:pt x="53" y="25"/>
                  </a:cubicBezTo>
                  <a:cubicBezTo>
                    <a:pt x="65" y="25"/>
                    <a:pt x="76" y="35"/>
                    <a:pt x="80" y="49"/>
                  </a:cubicBezTo>
                  <a:cubicBezTo>
                    <a:pt x="105" y="49"/>
                    <a:pt x="105" y="49"/>
                    <a:pt x="105" y="49"/>
                  </a:cubicBezTo>
                  <a:cubicBezTo>
                    <a:pt x="105" y="49"/>
                    <a:pt x="105" y="48"/>
                    <a:pt x="105" y="48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7" name="组合 256"/>
          <p:cNvGrpSpPr/>
          <p:nvPr/>
        </p:nvGrpSpPr>
        <p:grpSpPr>
          <a:xfrm>
            <a:off x="518407" y="2736344"/>
            <a:ext cx="5384519" cy="1809539"/>
            <a:chOff x="411163" y="573088"/>
            <a:chExt cx="11630026" cy="3908425"/>
          </a:xfrm>
        </p:grpSpPr>
        <p:grpSp>
          <p:nvGrpSpPr>
            <p:cNvPr id="258" name="组合 257"/>
            <p:cNvGrpSpPr/>
            <p:nvPr/>
          </p:nvGrpSpPr>
          <p:grpSpPr>
            <a:xfrm>
              <a:off x="411163" y="573088"/>
              <a:ext cx="1739900" cy="1549400"/>
              <a:chOff x="411163" y="573088"/>
              <a:chExt cx="1739900" cy="1549400"/>
            </a:xfrm>
          </p:grpSpPr>
          <p:sp>
            <p:nvSpPr>
              <p:cNvPr id="325" name="Freeform 6"/>
              <p:cNvSpPr>
                <a:spLocks/>
              </p:cNvSpPr>
              <p:nvPr/>
            </p:nvSpPr>
            <p:spPr bwMode="auto">
              <a:xfrm>
                <a:off x="411163" y="622300"/>
                <a:ext cx="1739900" cy="857250"/>
              </a:xfrm>
              <a:custGeom>
                <a:avLst/>
                <a:gdLst>
                  <a:gd name="T0" fmla="*/ 544 w 595"/>
                  <a:gd name="T1" fmla="*/ 283 h 293"/>
                  <a:gd name="T2" fmla="*/ 297 w 595"/>
                  <a:gd name="T3" fmla="*/ 69 h 293"/>
                  <a:gd name="T4" fmla="*/ 51 w 595"/>
                  <a:gd name="T5" fmla="*/ 283 h 293"/>
                  <a:gd name="T6" fmla="*/ 10 w 595"/>
                  <a:gd name="T7" fmla="*/ 280 h 293"/>
                  <a:gd name="T8" fmla="*/ 10 w 595"/>
                  <a:gd name="T9" fmla="*/ 280 h 293"/>
                  <a:gd name="T10" fmla="*/ 13 w 595"/>
                  <a:gd name="T11" fmla="*/ 239 h 293"/>
                  <a:gd name="T12" fmla="*/ 13 w 595"/>
                  <a:gd name="T13" fmla="*/ 239 h 293"/>
                  <a:gd name="T14" fmla="*/ 279 w 595"/>
                  <a:gd name="T15" fmla="*/ 9 h 293"/>
                  <a:gd name="T16" fmla="*/ 316 w 595"/>
                  <a:gd name="T17" fmla="*/ 9 h 293"/>
                  <a:gd name="T18" fmla="*/ 316 w 595"/>
                  <a:gd name="T19" fmla="*/ 9 h 293"/>
                  <a:gd name="T20" fmla="*/ 581 w 595"/>
                  <a:gd name="T21" fmla="*/ 239 h 293"/>
                  <a:gd name="T22" fmla="*/ 584 w 595"/>
                  <a:gd name="T23" fmla="*/ 280 h 293"/>
                  <a:gd name="T24" fmla="*/ 584 w 595"/>
                  <a:gd name="T25" fmla="*/ 280 h 293"/>
                  <a:gd name="T26" fmla="*/ 563 w 595"/>
                  <a:gd name="T27" fmla="*/ 290 h 293"/>
                  <a:gd name="T28" fmla="*/ 563 w 595"/>
                  <a:gd name="T29" fmla="*/ 290 h 293"/>
                  <a:gd name="T30" fmla="*/ 544 w 595"/>
                  <a:gd name="T31" fmla="*/ 28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5" h="293">
                    <a:moveTo>
                      <a:pt x="544" y="283"/>
                    </a:moveTo>
                    <a:cubicBezTo>
                      <a:pt x="297" y="69"/>
                      <a:pt x="297" y="69"/>
                      <a:pt x="297" y="69"/>
                    </a:cubicBezTo>
                    <a:cubicBezTo>
                      <a:pt x="51" y="283"/>
                      <a:pt x="51" y="283"/>
                      <a:pt x="51" y="283"/>
                    </a:cubicBezTo>
                    <a:cubicBezTo>
                      <a:pt x="39" y="293"/>
                      <a:pt x="21" y="292"/>
                      <a:pt x="10" y="280"/>
                    </a:cubicBezTo>
                    <a:cubicBezTo>
                      <a:pt x="10" y="280"/>
                      <a:pt x="10" y="280"/>
                      <a:pt x="10" y="280"/>
                    </a:cubicBezTo>
                    <a:cubicBezTo>
                      <a:pt x="0" y="268"/>
                      <a:pt x="1" y="250"/>
                      <a:pt x="13" y="239"/>
                    </a:cubicBezTo>
                    <a:cubicBezTo>
                      <a:pt x="13" y="239"/>
                      <a:pt x="13" y="239"/>
                      <a:pt x="13" y="239"/>
                    </a:cubicBezTo>
                    <a:cubicBezTo>
                      <a:pt x="279" y="9"/>
                      <a:pt x="279" y="9"/>
                      <a:pt x="279" y="9"/>
                    </a:cubicBezTo>
                    <a:cubicBezTo>
                      <a:pt x="289" y="0"/>
                      <a:pt x="305" y="0"/>
                      <a:pt x="316" y="9"/>
                    </a:cubicBezTo>
                    <a:cubicBezTo>
                      <a:pt x="316" y="9"/>
                      <a:pt x="316" y="9"/>
                      <a:pt x="316" y="9"/>
                    </a:cubicBezTo>
                    <a:cubicBezTo>
                      <a:pt x="581" y="239"/>
                      <a:pt x="581" y="239"/>
                      <a:pt x="581" y="239"/>
                    </a:cubicBezTo>
                    <a:cubicBezTo>
                      <a:pt x="593" y="250"/>
                      <a:pt x="595" y="268"/>
                      <a:pt x="584" y="280"/>
                    </a:cubicBezTo>
                    <a:cubicBezTo>
                      <a:pt x="584" y="280"/>
                      <a:pt x="584" y="280"/>
                      <a:pt x="584" y="280"/>
                    </a:cubicBezTo>
                    <a:cubicBezTo>
                      <a:pt x="579" y="286"/>
                      <a:pt x="571" y="290"/>
                      <a:pt x="563" y="290"/>
                    </a:cubicBezTo>
                    <a:cubicBezTo>
                      <a:pt x="563" y="290"/>
                      <a:pt x="563" y="290"/>
                      <a:pt x="563" y="290"/>
                    </a:cubicBezTo>
                    <a:cubicBezTo>
                      <a:pt x="556" y="290"/>
                      <a:pt x="549" y="287"/>
                      <a:pt x="544" y="283"/>
                    </a:cubicBez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7"/>
              <p:cNvSpPr>
                <a:spLocks/>
              </p:cNvSpPr>
              <p:nvPr/>
            </p:nvSpPr>
            <p:spPr bwMode="auto">
              <a:xfrm>
                <a:off x="612776" y="868363"/>
                <a:ext cx="1336675" cy="1254125"/>
              </a:xfrm>
              <a:custGeom>
                <a:avLst/>
                <a:gdLst>
                  <a:gd name="T0" fmla="*/ 457 w 457"/>
                  <a:gd name="T1" fmla="*/ 198 h 429"/>
                  <a:gd name="T2" fmla="*/ 228 w 457"/>
                  <a:gd name="T3" fmla="*/ 0 h 429"/>
                  <a:gd name="T4" fmla="*/ 0 w 457"/>
                  <a:gd name="T5" fmla="*/ 198 h 429"/>
                  <a:gd name="T6" fmla="*/ 0 w 457"/>
                  <a:gd name="T7" fmla="*/ 198 h 429"/>
                  <a:gd name="T8" fmla="*/ 0 w 457"/>
                  <a:gd name="T9" fmla="*/ 385 h 429"/>
                  <a:gd name="T10" fmla="*/ 44 w 457"/>
                  <a:gd name="T11" fmla="*/ 429 h 429"/>
                  <a:gd name="T12" fmla="*/ 169 w 457"/>
                  <a:gd name="T13" fmla="*/ 429 h 429"/>
                  <a:gd name="T14" fmla="*/ 169 w 457"/>
                  <a:gd name="T15" fmla="*/ 254 h 429"/>
                  <a:gd name="T16" fmla="*/ 195 w 457"/>
                  <a:gd name="T17" fmla="*/ 228 h 429"/>
                  <a:gd name="T18" fmla="*/ 261 w 457"/>
                  <a:gd name="T19" fmla="*/ 228 h 429"/>
                  <a:gd name="T20" fmla="*/ 288 w 457"/>
                  <a:gd name="T21" fmla="*/ 254 h 429"/>
                  <a:gd name="T22" fmla="*/ 288 w 457"/>
                  <a:gd name="T23" fmla="*/ 429 h 429"/>
                  <a:gd name="T24" fmla="*/ 413 w 457"/>
                  <a:gd name="T25" fmla="*/ 429 h 429"/>
                  <a:gd name="T26" fmla="*/ 457 w 457"/>
                  <a:gd name="T27" fmla="*/ 385 h 429"/>
                  <a:gd name="T28" fmla="*/ 457 w 457"/>
                  <a:gd name="T29" fmla="*/ 198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7" h="429">
                    <a:moveTo>
                      <a:pt x="457" y="198"/>
                    </a:moveTo>
                    <a:cubicBezTo>
                      <a:pt x="228" y="0"/>
                      <a:pt x="228" y="0"/>
                      <a:pt x="228" y="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0" y="385"/>
                      <a:pt x="0" y="385"/>
                      <a:pt x="0" y="385"/>
                    </a:cubicBezTo>
                    <a:cubicBezTo>
                      <a:pt x="0" y="409"/>
                      <a:pt x="20" y="429"/>
                      <a:pt x="44" y="429"/>
                    </a:cubicBezTo>
                    <a:cubicBezTo>
                      <a:pt x="169" y="429"/>
                      <a:pt x="169" y="429"/>
                      <a:pt x="169" y="429"/>
                    </a:cubicBezTo>
                    <a:cubicBezTo>
                      <a:pt x="169" y="254"/>
                      <a:pt x="169" y="254"/>
                      <a:pt x="169" y="254"/>
                    </a:cubicBezTo>
                    <a:cubicBezTo>
                      <a:pt x="169" y="239"/>
                      <a:pt x="181" y="228"/>
                      <a:pt x="195" y="228"/>
                    </a:cubicBezTo>
                    <a:cubicBezTo>
                      <a:pt x="261" y="228"/>
                      <a:pt x="261" y="228"/>
                      <a:pt x="261" y="228"/>
                    </a:cubicBezTo>
                    <a:cubicBezTo>
                      <a:pt x="276" y="228"/>
                      <a:pt x="288" y="239"/>
                      <a:pt x="288" y="254"/>
                    </a:cubicBezTo>
                    <a:cubicBezTo>
                      <a:pt x="288" y="429"/>
                      <a:pt x="288" y="429"/>
                      <a:pt x="288" y="429"/>
                    </a:cubicBezTo>
                    <a:cubicBezTo>
                      <a:pt x="413" y="429"/>
                      <a:pt x="413" y="429"/>
                      <a:pt x="413" y="429"/>
                    </a:cubicBezTo>
                    <a:cubicBezTo>
                      <a:pt x="437" y="429"/>
                      <a:pt x="457" y="409"/>
                      <a:pt x="457" y="385"/>
                    </a:cubicBezTo>
                    <a:cubicBezTo>
                      <a:pt x="457" y="198"/>
                      <a:pt x="457" y="198"/>
                      <a:pt x="457" y="198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8"/>
              <p:cNvSpPr>
                <a:spLocks/>
              </p:cNvSpPr>
              <p:nvPr/>
            </p:nvSpPr>
            <p:spPr bwMode="auto">
              <a:xfrm>
                <a:off x="1693863" y="833438"/>
                <a:ext cx="182563" cy="236538"/>
              </a:xfrm>
              <a:custGeom>
                <a:avLst/>
                <a:gdLst>
                  <a:gd name="T0" fmla="*/ 62 w 62"/>
                  <a:gd name="T1" fmla="*/ 13 h 81"/>
                  <a:gd name="T2" fmla="*/ 49 w 62"/>
                  <a:gd name="T3" fmla="*/ 0 h 81"/>
                  <a:gd name="T4" fmla="*/ 13 w 62"/>
                  <a:gd name="T5" fmla="*/ 0 h 81"/>
                  <a:gd name="T6" fmla="*/ 0 w 62"/>
                  <a:gd name="T7" fmla="*/ 13 h 81"/>
                  <a:gd name="T8" fmla="*/ 0 w 62"/>
                  <a:gd name="T9" fmla="*/ 27 h 81"/>
                  <a:gd name="T10" fmla="*/ 62 w 62"/>
                  <a:gd name="T11" fmla="*/ 81 h 81"/>
                  <a:gd name="T12" fmla="*/ 62 w 62"/>
                  <a:gd name="T13" fmla="*/ 1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81">
                    <a:moveTo>
                      <a:pt x="62" y="13"/>
                    </a:moveTo>
                    <a:cubicBezTo>
                      <a:pt x="62" y="6"/>
                      <a:pt x="56" y="0"/>
                      <a:pt x="49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62" y="81"/>
                      <a:pt x="62" y="81"/>
                      <a:pt x="62" y="81"/>
                    </a:cubicBezTo>
                    <a:lnTo>
                      <a:pt x="62" y="13"/>
                    </a:ln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9"/>
              <p:cNvSpPr>
                <a:spLocks/>
              </p:cNvSpPr>
              <p:nvPr/>
            </p:nvSpPr>
            <p:spPr bwMode="auto">
              <a:xfrm>
                <a:off x="1776413" y="573088"/>
                <a:ext cx="263525" cy="260350"/>
              </a:xfrm>
              <a:custGeom>
                <a:avLst/>
                <a:gdLst>
                  <a:gd name="T0" fmla="*/ 76 w 90"/>
                  <a:gd name="T1" fmla="*/ 5 h 89"/>
                  <a:gd name="T2" fmla="*/ 1 w 90"/>
                  <a:gd name="T3" fmla="*/ 78 h 89"/>
                  <a:gd name="T4" fmla="*/ 54 w 90"/>
                  <a:gd name="T5" fmla="*/ 24 h 89"/>
                  <a:gd name="T6" fmla="*/ 3 w 90"/>
                  <a:gd name="T7" fmla="*/ 81 h 89"/>
                  <a:gd name="T8" fmla="*/ 76 w 90"/>
                  <a:gd name="T9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89">
                    <a:moveTo>
                      <a:pt x="76" y="5"/>
                    </a:moveTo>
                    <a:cubicBezTo>
                      <a:pt x="0" y="0"/>
                      <a:pt x="0" y="63"/>
                      <a:pt x="1" y="78"/>
                    </a:cubicBezTo>
                    <a:cubicBezTo>
                      <a:pt x="13" y="66"/>
                      <a:pt x="29" y="42"/>
                      <a:pt x="54" y="24"/>
                    </a:cubicBezTo>
                    <a:cubicBezTo>
                      <a:pt x="54" y="24"/>
                      <a:pt x="34" y="56"/>
                      <a:pt x="3" y="81"/>
                    </a:cubicBezTo>
                    <a:cubicBezTo>
                      <a:pt x="90" y="89"/>
                      <a:pt x="76" y="5"/>
                      <a:pt x="76" y="5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0"/>
              <p:cNvSpPr>
                <a:spLocks/>
              </p:cNvSpPr>
              <p:nvPr/>
            </p:nvSpPr>
            <p:spPr bwMode="auto">
              <a:xfrm>
                <a:off x="1585913" y="631825"/>
                <a:ext cx="190500" cy="187325"/>
              </a:xfrm>
              <a:custGeom>
                <a:avLst/>
                <a:gdLst>
                  <a:gd name="T0" fmla="*/ 29 w 65"/>
                  <a:gd name="T1" fmla="*/ 25 h 64"/>
                  <a:gd name="T2" fmla="*/ 61 w 65"/>
                  <a:gd name="T3" fmla="*/ 53 h 64"/>
                  <a:gd name="T4" fmla="*/ 8 w 65"/>
                  <a:gd name="T5" fmla="*/ 5 h 64"/>
                  <a:gd name="T6" fmla="*/ 58 w 65"/>
                  <a:gd name="T7" fmla="*/ 56 h 64"/>
                  <a:gd name="T8" fmla="*/ 29 w 65"/>
                  <a:gd name="T9" fmla="*/ 2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64">
                    <a:moveTo>
                      <a:pt x="29" y="25"/>
                    </a:moveTo>
                    <a:cubicBezTo>
                      <a:pt x="29" y="25"/>
                      <a:pt x="48" y="37"/>
                      <a:pt x="61" y="53"/>
                    </a:cubicBezTo>
                    <a:cubicBezTo>
                      <a:pt x="62" y="43"/>
                      <a:pt x="65" y="0"/>
                      <a:pt x="8" y="5"/>
                    </a:cubicBezTo>
                    <a:cubicBezTo>
                      <a:pt x="8" y="5"/>
                      <a:pt x="0" y="64"/>
                      <a:pt x="58" y="56"/>
                    </a:cubicBezTo>
                    <a:cubicBezTo>
                      <a:pt x="47" y="47"/>
                      <a:pt x="35" y="31"/>
                      <a:pt x="29" y="25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59" name="组合 258"/>
            <p:cNvGrpSpPr/>
            <p:nvPr/>
          </p:nvGrpSpPr>
          <p:grpSpPr>
            <a:xfrm>
              <a:off x="3030538" y="663575"/>
              <a:ext cx="1435101" cy="1389063"/>
              <a:chOff x="3030538" y="663575"/>
              <a:chExt cx="1435101" cy="1389063"/>
            </a:xfrm>
          </p:grpSpPr>
          <p:sp>
            <p:nvSpPr>
              <p:cNvPr id="318" name="Freeform 11"/>
              <p:cNvSpPr>
                <a:spLocks noEditPoints="1"/>
              </p:cNvSpPr>
              <p:nvPr/>
            </p:nvSpPr>
            <p:spPr bwMode="auto">
              <a:xfrm>
                <a:off x="3030538" y="671513"/>
                <a:ext cx="1098550" cy="1103313"/>
              </a:xfrm>
              <a:custGeom>
                <a:avLst/>
                <a:gdLst>
                  <a:gd name="T0" fmla="*/ 188 w 376"/>
                  <a:gd name="T1" fmla="*/ 0 h 377"/>
                  <a:gd name="T2" fmla="*/ 0 w 376"/>
                  <a:gd name="T3" fmla="*/ 189 h 377"/>
                  <a:gd name="T4" fmla="*/ 188 w 376"/>
                  <a:gd name="T5" fmla="*/ 377 h 377"/>
                  <a:gd name="T6" fmla="*/ 376 w 376"/>
                  <a:gd name="T7" fmla="*/ 189 h 377"/>
                  <a:gd name="T8" fmla="*/ 188 w 376"/>
                  <a:gd name="T9" fmla="*/ 0 h 377"/>
                  <a:gd name="T10" fmla="*/ 188 w 376"/>
                  <a:gd name="T11" fmla="*/ 329 h 377"/>
                  <a:gd name="T12" fmla="*/ 48 w 376"/>
                  <a:gd name="T13" fmla="*/ 189 h 377"/>
                  <a:gd name="T14" fmla="*/ 188 w 376"/>
                  <a:gd name="T15" fmla="*/ 48 h 377"/>
                  <a:gd name="T16" fmla="*/ 328 w 376"/>
                  <a:gd name="T17" fmla="*/ 189 h 377"/>
                  <a:gd name="T18" fmla="*/ 188 w 376"/>
                  <a:gd name="T19" fmla="*/ 329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6" h="377">
                    <a:moveTo>
                      <a:pt x="188" y="0"/>
                    </a:moveTo>
                    <a:cubicBezTo>
                      <a:pt x="84" y="0"/>
                      <a:pt x="0" y="85"/>
                      <a:pt x="0" y="189"/>
                    </a:cubicBezTo>
                    <a:cubicBezTo>
                      <a:pt x="0" y="292"/>
                      <a:pt x="84" y="377"/>
                      <a:pt x="188" y="377"/>
                    </a:cubicBezTo>
                    <a:cubicBezTo>
                      <a:pt x="292" y="377"/>
                      <a:pt x="376" y="292"/>
                      <a:pt x="376" y="189"/>
                    </a:cubicBezTo>
                    <a:cubicBezTo>
                      <a:pt x="376" y="85"/>
                      <a:pt x="292" y="0"/>
                      <a:pt x="188" y="0"/>
                    </a:cubicBezTo>
                    <a:close/>
                    <a:moveTo>
                      <a:pt x="188" y="329"/>
                    </a:moveTo>
                    <a:cubicBezTo>
                      <a:pt x="111" y="329"/>
                      <a:pt x="48" y="266"/>
                      <a:pt x="48" y="189"/>
                    </a:cubicBezTo>
                    <a:cubicBezTo>
                      <a:pt x="48" y="111"/>
                      <a:pt x="111" y="48"/>
                      <a:pt x="188" y="48"/>
                    </a:cubicBezTo>
                    <a:cubicBezTo>
                      <a:pt x="265" y="48"/>
                      <a:pt x="328" y="111"/>
                      <a:pt x="328" y="189"/>
                    </a:cubicBezTo>
                    <a:cubicBezTo>
                      <a:pt x="328" y="266"/>
                      <a:pt x="265" y="329"/>
                      <a:pt x="188" y="329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2"/>
              <p:cNvSpPr>
                <a:spLocks/>
              </p:cNvSpPr>
              <p:nvPr/>
            </p:nvSpPr>
            <p:spPr bwMode="auto">
              <a:xfrm>
                <a:off x="3933826" y="1538288"/>
                <a:ext cx="111125" cy="115888"/>
              </a:xfrm>
              <a:custGeom>
                <a:avLst/>
                <a:gdLst>
                  <a:gd name="T0" fmla="*/ 34 w 38"/>
                  <a:gd name="T1" fmla="*/ 4 h 40"/>
                  <a:gd name="T2" fmla="*/ 34 w 38"/>
                  <a:gd name="T3" fmla="*/ 19 h 40"/>
                  <a:gd name="T4" fmla="*/ 19 w 38"/>
                  <a:gd name="T5" fmla="*/ 35 h 40"/>
                  <a:gd name="T6" fmla="*/ 4 w 38"/>
                  <a:gd name="T7" fmla="*/ 36 h 40"/>
                  <a:gd name="T8" fmla="*/ 4 w 38"/>
                  <a:gd name="T9" fmla="*/ 36 h 40"/>
                  <a:gd name="T10" fmla="*/ 5 w 38"/>
                  <a:gd name="T11" fmla="*/ 21 h 40"/>
                  <a:gd name="T12" fmla="*/ 19 w 38"/>
                  <a:gd name="T13" fmla="*/ 6 h 40"/>
                  <a:gd name="T14" fmla="*/ 34 w 38"/>
                  <a:gd name="T15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40">
                    <a:moveTo>
                      <a:pt x="34" y="4"/>
                    </a:moveTo>
                    <a:cubicBezTo>
                      <a:pt x="38" y="8"/>
                      <a:pt x="38" y="15"/>
                      <a:pt x="34" y="19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5" y="39"/>
                      <a:pt x="8" y="40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0" y="32"/>
                      <a:pt x="1" y="26"/>
                      <a:pt x="5" y="21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4" y="1"/>
                      <a:pt x="30" y="0"/>
                      <a:pt x="34" y="4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3"/>
              <p:cNvSpPr>
                <a:spLocks/>
              </p:cNvSpPr>
              <p:nvPr/>
            </p:nvSpPr>
            <p:spPr bwMode="auto">
              <a:xfrm>
                <a:off x="3971926" y="1573213"/>
                <a:ext cx="493713" cy="479425"/>
              </a:xfrm>
              <a:custGeom>
                <a:avLst/>
                <a:gdLst>
                  <a:gd name="T0" fmla="*/ 163 w 169"/>
                  <a:gd name="T1" fmla="*/ 104 h 164"/>
                  <a:gd name="T2" fmla="*/ 162 w 169"/>
                  <a:gd name="T3" fmla="*/ 129 h 164"/>
                  <a:gd name="T4" fmla="*/ 137 w 169"/>
                  <a:gd name="T5" fmla="*/ 155 h 164"/>
                  <a:gd name="T6" fmla="*/ 112 w 169"/>
                  <a:gd name="T7" fmla="*/ 158 h 164"/>
                  <a:gd name="T8" fmla="*/ 112 w 169"/>
                  <a:gd name="T9" fmla="*/ 158 h 164"/>
                  <a:gd name="T10" fmla="*/ 7 w 169"/>
                  <a:gd name="T11" fmla="*/ 33 h 164"/>
                  <a:gd name="T12" fmla="*/ 32 w 169"/>
                  <a:gd name="T13" fmla="*/ 7 h 164"/>
                  <a:gd name="T14" fmla="*/ 163 w 169"/>
                  <a:gd name="T15" fmla="*/ 10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9" h="164">
                    <a:moveTo>
                      <a:pt x="163" y="104"/>
                    </a:moveTo>
                    <a:cubicBezTo>
                      <a:pt x="169" y="110"/>
                      <a:pt x="169" y="121"/>
                      <a:pt x="162" y="129"/>
                    </a:cubicBezTo>
                    <a:cubicBezTo>
                      <a:pt x="137" y="155"/>
                      <a:pt x="137" y="155"/>
                      <a:pt x="137" y="155"/>
                    </a:cubicBezTo>
                    <a:cubicBezTo>
                      <a:pt x="130" y="163"/>
                      <a:pt x="119" y="164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05" y="151"/>
                      <a:pt x="0" y="41"/>
                      <a:pt x="7" y="33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9" y="0"/>
                      <a:pt x="156" y="97"/>
                      <a:pt x="163" y="104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4"/>
              <p:cNvSpPr>
                <a:spLocks/>
              </p:cNvSpPr>
              <p:nvPr/>
            </p:nvSpPr>
            <p:spPr bwMode="auto">
              <a:xfrm>
                <a:off x="4000501" y="771525"/>
                <a:ext cx="271463" cy="58738"/>
              </a:xfrm>
              <a:custGeom>
                <a:avLst/>
                <a:gdLst>
                  <a:gd name="T0" fmla="*/ 93 w 93"/>
                  <a:gd name="T1" fmla="*/ 10 h 20"/>
                  <a:gd name="T2" fmla="*/ 83 w 93"/>
                  <a:gd name="T3" fmla="*/ 20 h 20"/>
                  <a:gd name="T4" fmla="*/ 9 w 93"/>
                  <a:gd name="T5" fmla="*/ 20 h 20"/>
                  <a:gd name="T6" fmla="*/ 0 w 93"/>
                  <a:gd name="T7" fmla="*/ 10 h 20"/>
                  <a:gd name="T8" fmla="*/ 0 w 93"/>
                  <a:gd name="T9" fmla="*/ 10 h 20"/>
                  <a:gd name="T10" fmla="*/ 9 w 93"/>
                  <a:gd name="T11" fmla="*/ 0 h 20"/>
                  <a:gd name="T12" fmla="*/ 83 w 93"/>
                  <a:gd name="T13" fmla="*/ 0 h 20"/>
                  <a:gd name="T14" fmla="*/ 93 w 93"/>
                  <a:gd name="T15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20">
                    <a:moveTo>
                      <a:pt x="93" y="10"/>
                    </a:moveTo>
                    <a:cubicBezTo>
                      <a:pt x="93" y="15"/>
                      <a:pt x="89" y="20"/>
                      <a:pt x="83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4" y="20"/>
                      <a:pt x="0" y="15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9" y="0"/>
                      <a:pt x="93" y="4"/>
                      <a:pt x="93" y="10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5"/>
              <p:cNvSpPr>
                <a:spLocks/>
              </p:cNvSpPr>
              <p:nvPr/>
            </p:nvSpPr>
            <p:spPr bwMode="auto">
              <a:xfrm>
                <a:off x="4108451" y="663575"/>
                <a:ext cx="55563" cy="271463"/>
              </a:xfrm>
              <a:custGeom>
                <a:avLst/>
                <a:gdLst>
                  <a:gd name="T0" fmla="*/ 9 w 19"/>
                  <a:gd name="T1" fmla="*/ 0 h 93"/>
                  <a:gd name="T2" fmla="*/ 19 w 19"/>
                  <a:gd name="T3" fmla="*/ 10 h 93"/>
                  <a:gd name="T4" fmla="*/ 19 w 19"/>
                  <a:gd name="T5" fmla="*/ 84 h 93"/>
                  <a:gd name="T6" fmla="*/ 9 w 19"/>
                  <a:gd name="T7" fmla="*/ 93 h 93"/>
                  <a:gd name="T8" fmla="*/ 9 w 19"/>
                  <a:gd name="T9" fmla="*/ 93 h 93"/>
                  <a:gd name="T10" fmla="*/ 0 w 19"/>
                  <a:gd name="T11" fmla="*/ 84 h 93"/>
                  <a:gd name="T12" fmla="*/ 0 w 19"/>
                  <a:gd name="T13" fmla="*/ 10 h 93"/>
                  <a:gd name="T14" fmla="*/ 9 w 19"/>
                  <a:gd name="T1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93">
                    <a:moveTo>
                      <a:pt x="9" y="0"/>
                    </a:moveTo>
                    <a:cubicBezTo>
                      <a:pt x="15" y="0"/>
                      <a:pt x="19" y="4"/>
                      <a:pt x="19" y="10"/>
                    </a:cubicBezTo>
                    <a:cubicBezTo>
                      <a:pt x="19" y="84"/>
                      <a:pt x="19" y="84"/>
                      <a:pt x="19" y="84"/>
                    </a:cubicBezTo>
                    <a:cubicBezTo>
                      <a:pt x="19" y="89"/>
                      <a:pt x="15" y="93"/>
                      <a:pt x="9" y="93"/>
                    </a:cubicBezTo>
                    <a:cubicBezTo>
                      <a:pt x="9" y="93"/>
                      <a:pt x="9" y="93"/>
                      <a:pt x="9" y="93"/>
                    </a:cubicBezTo>
                    <a:cubicBezTo>
                      <a:pt x="4" y="93"/>
                      <a:pt x="0" y="89"/>
                      <a:pt x="0" y="8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9" y="0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6"/>
              <p:cNvSpPr>
                <a:spLocks/>
              </p:cNvSpPr>
              <p:nvPr/>
            </p:nvSpPr>
            <p:spPr bwMode="auto">
              <a:xfrm>
                <a:off x="3590926" y="844550"/>
                <a:ext cx="354013" cy="287338"/>
              </a:xfrm>
              <a:custGeom>
                <a:avLst/>
                <a:gdLst>
                  <a:gd name="T0" fmla="*/ 105 w 121"/>
                  <a:gd name="T1" fmla="*/ 93 h 98"/>
                  <a:gd name="T2" fmla="*/ 7 w 121"/>
                  <a:gd name="T3" fmla="*/ 15 h 98"/>
                  <a:gd name="T4" fmla="*/ 7 w 121"/>
                  <a:gd name="T5" fmla="*/ 15 h 98"/>
                  <a:gd name="T6" fmla="*/ 1 w 121"/>
                  <a:gd name="T7" fmla="*/ 7 h 98"/>
                  <a:gd name="T8" fmla="*/ 1 w 121"/>
                  <a:gd name="T9" fmla="*/ 7 h 98"/>
                  <a:gd name="T10" fmla="*/ 9 w 121"/>
                  <a:gd name="T11" fmla="*/ 0 h 98"/>
                  <a:gd name="T12" fmla="*/ 9 w 121"/>
                  <a:gd name="T13" fmla="*/ 0 h 98"/>
                  <a:gd name="T14" fmla="*/ 119 w 121"/>
                  <a:gd name="T15" fmla="*/ 88 h 98"/>
                  <a:gd name="T16" fmla="*/ 119 w 121"/>
                  <a:gd name="T17" fmla="*/ 88 h 98"/>
                  <a:gd name="T18" fmla="*/ 115 w 121"/>
                  <a:gd name="T19" fmla="*/ 98 h 98"/>
                  <a:gd name="T20" fmla="*/ 115 w 121"/>
                  <a:gd name="T21" fmla="*/ 98 h 98"/>
                  <a:gd name="T22" fmla="*/ 112 w 121"/>
                  <a:gd name="T23" fmla="*/ 98 h 98"/>
                  <a:gd name="T24" fmla="*/ 112 w 121"/>
                  <a:gd name="T25" fmla="*/ 98 h 98"/>
                  <a:gd name="T26" fmla="*/ 105 w 121"/>
                  <a:gd name="T27" fmla="*/ 9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1" h="98">
                    <a:moveTo>
                      <a:pt x="105" y="93"/>
                    </a:moveTo>
                    <a:cubicBezTo>
                      <a:pt x="91" y="51"/>
                      <a:pt x="53" y="19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3" y="14"/>
                      <a:pt x="0" y="11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3"/>
                      <a:pt x="5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1" y="5"/>
                      <a:pt x="103" y="41"/>
                      <a:pt x="119" y="88"/>
                    </a:cubicBezTo>
                    <a:cubicBezTo>
                      <a:pt x="119" y="88"/>
                      <a:pt x="119" y="88"/>
                      <a:pt x="119" y="88"/>
                    </a:cubicBezTo>
                    <a:cubicBezTo>
                      <a:pt x="121" y="92"/>
                      <a:pt x="118" y="96"/>
                      <a:pt x="115" y="98"/>
                    </a:cubicBezTo>
                    <a:cubicBezTo>
                      <a:pt x="115" y="98"/>
                      <a:pt x="115" y="98"/>
                      <a:pt x="115" y="98"/>
                    </a:cubicBezTo>
                    <a:cubicBezTo>
                      <a:pt x="114" y="98"/>
                      <a:pt x="113" y="98"/>
                      <a:pt x="112" y="98"/>
                    </a:cubicBezTo>
                    <a:cubicBezTo>
                      <a:pt x="112" y="98"/>
                      <a:pt x="112" y="98"/>
                      <a:pt x="112" y="98"/>
                    </a:cubicBezTo>
                    <a:cubicBezTo>
                      <a:pt x="109" y="98"/>
                      <a:pt x="106" y="96"/>
                      <a:pt x="105" y="93"/>
                    </a:cubicBez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Oval 17"/>
              <p:cNvSpPr>
                <a:spLocks noChangeArrowheads="1"/>
              </p:cNvSpPr>
              <p:nvPr/>
            </p:nvSpPr>
            <p:spPr bwMode="auto">
              <a:xfrm>
                <a:off x="3906838" y="1149350"/>
                <a:ext cx="52388" cy="52388"/>
              </a:xfrm>
              <a:prstGeom prst="ellipse">
                <a:avLst/>
              </a:pr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0" name="组合 259"/>
            <p:cNvGrpSpPr/>
            <p:nvPr/>
          </p:nvGrpSpPr>
          <p:grpSpPr>
            <a:xfrm>
              <a:off x="5376863" y="666750"/>
              <a:ext cx="1671638" cy="1376363"/>
              <a:chOff x="5376863" y="666750"/>
              <a:chExt cx="1671638" cy="1376363"/>
            </a:xfrm>
          </p:grpSpPr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76863" y="782638"/>
                <a:ext cx="1671638" cy="1260475"/>
              </a:xfrm>
              <a:custGeom>
                <a:avLst/>
                <a:gdLst>
                  <a:gd name="T0" fmla="*/ 462 w 572"/>
                  <a:gd name="T1" fmla="*/ 0 h 431"/>
                  <a:gd name="T2" fmla="*/ 450 w 572"/>
                  <a:gd name="T3" fmla="*/ 0 h 431"/>
                  <a:gd name="T4" fmla="*/ 450 w 572"/>
                  <a:gd name="T5" fmla="*/ 22 h 431"/>
                  <a:gd name="T6" fmla="*/ 415 w 572"/>
                  <a:gd name="T7" fmla="*/ 58 h 431"/>
                  <a:gd name="T8" fmla="*/ 379 w 572"/>
                  <a:gd name="T9" fmla="*/ 22 h 431"/>
                  <a:gd name="T10" fmla="*/ 379 w 572"/>
                  <a:gd name="T11" fmla="*/ 0 h 431"/>
                  <a:gd name="T12" fmla="*/ 322 w 572"/>
                  <a:gd name="T13" fmla="*/ 0 h 431"/>
                  <a:gd name="T14" fmla="*/ 322 w 572"/>
                  <a:gd name="T15" fmla="*/ 22 h 431"/>
                  <a:gd name="T16" fmla="*/ 286 w 572"/>
                  <a:gd name="T17" fmla="*/ 58 h 431"/>
                  <a:gd name="T18" fmla="*/ 250 w 572"/>
                  <a:gd name="T19" fmla="*/ 22 h 431"/>
                  <a:gd name="T20" fmla="*/ 250 w 572"/>
                  <a:gd name="T21" fmla="*/ 0 h 431"/>
                  <a:gd name="T22" fmla="*/ 193 w 572"/>
                  <a:gd name="T23" fmla="*/ 0 h 431"/>
                  <a:gd name="T24" fmla="*/ 193 w 572"/>
                  <a:gd name="T25" fmla="*/ 22 h 431"/>
                  <a:gd name="T26" fmla="*/ 157 w 572"/>
                  <a:gd name="T27" fmla="*/ 58 h 431"/>
                  <a:gd name="T28" fmla="*/ 121 w 572"/>
                  <a:gd name="T29" fmla="*/ 22 h 431"/>
                  <a:gd name="T30" fmla="*/ 121 w 572"/>
                  <a:gd name="T31" fmla="*/ 0 h 431"/>
                  <a:gd name="T32" fmla="*/ 109 w 572"/>
                  <a:gd name="T33" fmla="*/ 0 h 431"/>
                  <a:gd name="T34" fmla="*/ 0 w 572"/>
                  <a:gd name="T35" fmla="*/ 109 h 431"/>
                  <a:gd name="T36" fmla="*/ 0 w 572"/>
                  <a:gd name="T37" fmla="*/ 321 h 431"/>
                  <a:gd name="T38" fmla="*/ 109 w 572"/>
                  <a:gd name="T39" fmla="*/ 431 h 431"/>
                  <a:gd name="T40" fmla="*/ 462 w 572"/>
                  <a:gd name="T41" fmla="*/ 431 h 431"/>
                  <a:gd name="T42" fmla="*/ 572 w 572"/>
                  <a:gd name="T43" fmla="*/ 321 h 431"/>
                  <a:gd name="T44" fmla="*/ 572 w 572"/>
                  <a:gd name="T45" fmla="*/ 321 h 431"/>
                  <a:gd name="T46" fmla="*/ 572 w 572"/>
                  <a:gd name="T47" fmla="*/ 109 h 431"/>
                  <a:gd name="T48" fmla="*/ 462 w 572"/>
                  <a:gd name="T49" fmla="*/ 0 h 431"/>
                  <a:gd name="T50" fmla="*/ 535 w 572"/>
                  <a:gd name="T51" fmla="*/ 321 h 431"/>
                  <a:gd name="T52" fmla="*/ 462 w 572"/>
                  <a:gd name="T53" fmla="*/ 394 h 431"/>
                  <a:gd name="T54" fmla="*/ 109 w 572"/>
                  <a:gd name="T55" fmla="*/ 394 h 431"/>
                  <a:gd name="T56" fmla="*/ 36 w 572"/>
                  <a:gd name="T57" fmla="*/ 321 h 431"/>
                  <a:gd name="T58" fmla="*/ 36 w 572"/>
                  <a:gd name="T59" fmla="*/ 145 h 431"/>
                  <a:gd name="T60" fmla="*/ 535 w 572"/>
                  <a:gd name="T61" fmla="*/ 145 h 431"/>
                  <a:gd name="T62" fmla="*/ 535 w 572"/>
                  <a:gd name="T63" fmla="*/ 321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72" h="431">
                    <a:moveTo>
                      <a:pt x="462" y="0"/>
                    </a:moveTo>
                    <a:cubicBezTo>
                      <a:pt x="450" y="0"/>
                      <a:pt x="450" y="0"/>
                      <a:pt x="450" y="0"/>
                    </a:cubicBezTo>
                    <a:cubicBezTo>
                      <a:pt x="450" y="22"/>
                      <a:pt x="450" y="22"/>
                      <a:pt x="450" y="22"/>
                    </a:cubicBezTo>
                    <a:cubicBezTo>
                      <a:pt x="450" y="42"/>
                      <a:pt x="434" y="58"/>
                      <a:pt x="415" y="58"/>
                    </a:cubicBezTo>
                    <a:cubicBezTo>
                      <a:pt x="395" y="58"/>
                      <a:pt x="379" y="42"/>
                      <a:pt x="379" y="22"/>
                    </a:cubicBezTo>
                    <a:cubicBezTo>
                      <a:pt x="379" y="0"/>
                      <a:pt x="379" y="0"/>
                      <a:pt x="379" y="0"/>
                    </a:cubicBezTo>
                    <a:cubicBezTo>
                      <a:pt x="322" y="0"/>
                      <a:pt x="322" y="0"/>
                      <a:pt x="322" y="0"/>
                    </a:cubicBezTo>
                    <a:cubicBezTo>
                      <a:pt x="322" y="22"/>
                      <a:pt x="322" y="22"/>
                      <a:pt x="322" y="22"/>
                    </a:cubicBezTo>
                    <a:cubicBezTo>
                      <a:pt x="322" y="42"/>
                      <a:pt x="306" y="58"/>
                      <a:pt x="286" y="58"/>
                    </a:cubicBezTo>
                    <a:cubicBezTo>
                      <a:pt x="266" y="58"/>
                      <a:pt x="250" y="42"/>
                      <a:pt x="250" y="22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193" y="22"/>
                      <a:pt x="193" y="22"/>
                      <a:pt x="193" y="22"/>
                    </a:cubicBezTo>
                    <a:cubicBezTo>
                      <a:pt x="193" y="42"/>
                      <a:pt x="177" y="58"/>
                      <a:pt x="157" y="58"/>
                    </a:cubicBezTo>
                    <a:cubicBezTo>
                      <a:pt x="137" y="58"/>
                      <a:pt x="121" y="42"/>
                      <a:pt x="121" y="22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49" y="0"/>
                      <a:pt x="0" y="49"/>
                      <a:pt x="0" y="109"/>
                    </a:cubicBezTo>
                    <a:cubicBezTo>
                      <a:pt x="0" y="321"/>
                      <a:pt x="0" y="321"/>
                      <a:pt x="0" y="321"/>
                    </a:cubicBezTo>
                    <a:cubicBezTo>
                      <a:pt x="0" y="382"/>
                      <a:pt x="49" y="431"/>
                      <a:pt x="109" y="431"/>
                    </a:cubicBezTo>
                    <a:cubicBezTo>
                      <a:pt x="462" y="431"/>
                      <a:pt x="462" y="431"/>
                      <a:pt x="462" y="431"/>
                    </a:cubicBezTo>
                    <a:cubicBezTo>
                      <a:pt x="523" y="431"/>
                      <a:pt x="572" y="382"/>
                      <a:pt x="572" y="321"/>
                    </a:cubicBezTo>
                    <a:cubicBezTo>
                      <a:pt x="572" y="321"/>
                      <a:pt x="572" y="321"/>
                      <a:pt x="572" y="321"/>
                    </a:cubicBezTo>
                    <a:cubicBezTo>
                      <a:pt x="572" y="109"/>
                      <a:pt x="572" y="109"/>
                      <a:pt x="572" y="109"/>
                    </a:cubicBezTo>
                    <a:cubicBezTo>
                      <a:pt x="572" y="49"/>
                      <a:pt x="523" y="0"/>
                      <a:pt x="462" y="0"/>
                    </a:cubicBezTo>
                    <a:close/>
                    <a:moveTo>
                      <a:pt x="535" y="321"/>
                    </a:moveTo>
                    <a:cubicBezTo>
                      <a:pt x="535" y="361"/>
                      <a:pt x="502" y="394"/>
                      <a:pt x="462" y="394"/>
                    </a:cubicBezTo>
                    <a:cubicBezTo>
                      <a:pt x="109" y="394"/>
                      <a:pt x="109" y="394"/>
                      <a:pt x="109" y="394"/>
                    </a:cubicBezTo>
                    <a:cubicBezTo>
                      <a:pt x="69" y="394"/>
                      <a:pt x="36" y="361"/>
                      <a:pt x="36" y="321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535" y="145"/>
                      <a:pt x="535" y="145"/>
                      <a:pt x="535" y="145"/>
                    </a:cubicBezTo>
                    <a:lnTo>
                      <a:pt x="535" y="321"/>
                    </a:ln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9"/>
              <p:cNvSpPr>
                <a:spLocks/>
              </p:cNvSpPr>
              <p:nvPr/>
            </p:nvSpPr>
            <p:spPr bwMode="auto">
              <a:xfrm>
                <a:off x="5759451" y="666750"/>
                <a:ext cx="152400" cy="257175"/>
              </a:xfrm>
              <a:custGeom>
                <a:avLst/>
                <a:gdLst>
                  <a:gd name="T0" fmla="*/ 52 w 52"/>
                  <a:gd name="T1" fmla="*/ 62 h 88"/>
                  <a:gd name="T2" fmla="*/ 26 w 52"/>
                  <a:gd name="T3" fmla="*/ 88 h 88"/>
                  <a:gd name="T4" fmla="*/ 26 w 52"/>
                  <a:gd name="T5" fmla="*/ 88 h 88"/>
                  <a:gd name="T6" fmla="*/ 0 w 52"/>
                  <a:gd name="T7" fmla="*/ 62 h 88"/>
                  <a:gd name="T8" fmla="*/ 0 w 52"/>
                  <a:gd name="T9" fmla="*/ 26 h 88"/>
                  <a:gd name="T10" fmla="*/ 26 w 52"/>
                  <a:gd name="T11" fmla="*/ 0 h 88"/>
                  <a:gd name="T12" fmla="*/ 26 w 52"/>
                  <a:gd name="T13" fmla="*/ 0 h 88"/>
                  <a:gd name="T14" fmla="*/ 52 w 52"/>
                  <a:gd name="T15" fmla="*/ 26 h 88"/>
                  <a:gd name="T16" fmla="*/ 52 w 52"/>
                  <a:gd name="T17" fmla="*/ 6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88">
                    <a:moveTo>
                      <a:pt x="52" y="62"/>
                    </a:moveTo>
                    <a:cubicBezTo>
                      <a:pt x="52" y="77"/>
                      <a:pt x="40" y="88"/>
                      <a:pt x="26" y="88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12" y="88"/>
                      <a:pt x="0" y="77"/>
                      <a:pt x="0" y="6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1"/>
                      <a:pt x="12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40" y="0"/>
                      <a:pt x="52" y="11"/>
                      <a:pt x="52" y="26"/>
                    </a:cubicBezTo>
                    <a:lnTo>
                      <a:pt x="52" y="62"/>
                    </a:ln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0"/>
              <p:cNvSpPr>
                <a:spLocks/>
              </p:cNvSpPr>
              <p:nvPr/>
            </p:nvSpPr>
            <p:spPr bwMode="auto">
              <a:xfrm>
                <a:off x="6137276" y="666750"/>
                <a:ext cx="152400" cy="257175"/>
              </a:xfrm>
              <a:custGeom>
                <a:avLst/>
                <a:gdLst>
                  <a:gd name="T0" fmla="*/ 52 w 52"/>
                  <a:gd name="T1" fmla="*/ 62 h 88"/>
                  <a:gd name="T2" fmla="*/ 26 w 52"/>
                  <a:gd name="T3" fmla="*/ 88 h 88"/>
                  <a:gd name="T4" fmla="*/ 26 w 52"/>
                  <a:gd name="T5" fmla="*/ 88 h 88"/>
                  <a:gd name="T6" fmla="*/ 0 w 52"/>
                  <a:gd name="T7" fmla="*/ 62 h 88"/>
                  <a:gd name="T8" fmla="*/ 0 w 52"/>
                  <a:gd name="T9" fmla="*/ 26 h 88"/>
                  <a:gd name="T10" fmla="*/ 26 w 52"/>
                  <a:gd name="T11" fmla="*/ 0 h 88"/>
                  <a:gd name="T12" fmla="*/ 26 w 52"/>
                  <a:gd name="T13" fmla="*/ 0 h 88"/>
                  <a:gd name="T14" fmla="*/ 52 w 52"/>
                  <a:gd name="T15" fmla="*/ 26 h 88"/>
                  <a:gd name="T16" fmla="*/ 52 w 52"/>
                  <a:gd name="T17" fmla="*/ 6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88">
                    <a:moveTo>
                      <a:pt x="52" y="62"/>
                    </a:moveTo>
                    <a:cubicBezTo>
                      <a:pt x="52" y="77"/>
                      <a:pt x="40" y="88"/>
                      <a:pt x="26" y="88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12" y="88"/>
                      <a:pt x="0" y="77"/>
                      <a:pt x="0" y="6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1"/>
                      <a:pt x="12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40" y="0"/>
                      <a:pt x="52" y="11"/>
                      <a:pt x="52" y="26"/>
                    </a:cubicBezTo>
                    <a:lnTo>
                      <a:pt x="52" y="62"/>
                    </a:ln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1"/>
              <p:cNvSpPr>
                <a:spLocks/>
              </p:cNvSpPr>
              <p:nvPr/>
            </p:nvSpPr>
            <p:spPr bwMode="auto">
              <a:xfrm>
                <a:off x="6513513" y="666750"/>
                <a:ext cx="152400" cy="257175"/>
              </a:xfrm>
              <a:custGeom>
                <a:avLst/>
                <a:gdLst>
                  <a:gd name="T0" fmla="*/ 52 w 52"/>
                  <a:gd name="T1" fmla="*/ 62 h 88"/>
                  <a:gd name="T2" fmla="*/ 26 w 52"/>
                  <a:gd name="T3" fmla="*/ 88 h 88"/>
                  <a:gd name="T4" fmla="*/ 26 w 52"/>
                  <a:gd name="T5" fmla="*/ 88 h 88"/>
                  <a:gd name="T6" fmla="*/ 0 w 52"/>
                  <a:gd name="T7" fmla="*/ 62 h 88"/>
                  <a:gd name="T8" fmla="*/ 0 w 52"/>
                  <a:gd name="T9" fmla="*/ 26 h 88"/>
                  <a:gd name="T10" fmla="*/ 26 w 52"/>
                  <a:gd name="T11" fmla="*/ 0 h 88"/>
                  <a:gd name="T12" fmla="*/ 26 w 52"/>
                  <a:gd name="T13" fmla="*/ 0 h 88"/>
                  <a:gd name="T14" fmla="*/ 52 w 52"/>
                  <a:gd name="T15" fmla="*/ 26 h 88"/>
                  <a:gd name="T16" fmla="*/ 52 w 52"/>
                  <a:gd name="T17" fmla="*/ 6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88">
                    <a:moveTo>
                      <a:pt x="52" y="62"/>
                    </a:moveTo>
                    <a:cubicBezTo>
                      <a:pt x="52" y="77"/>
                      <a:pt x="40" y="88"/>
                      <a:pt x="26" y="88"/>
                    </a:cubicBezTo>
                    <a:cubicBezTo>
                      <a:pt x="26" y="88"/>
                      <a:pt x="26" y="88"/>
                      <a:pt x="26" y="88"/>
                    </a:cubicBezTo>
                    <a:cubicBezTo>
                      <a:pt x="11" y="88"/>
                      <a:pt x="0" y="77"/>
                      <a:pt x="0" y="6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1"/>
                      <a:pt x="11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40" y="0"/>
                      <a:pt x="52" y="11"/>
                      <a:pt x="52" y="26"/>
                    </a:cubicBezTo>
                    <a:lnTo>
                      <a:pt x="52" y="62"/>
                    </a:ln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2"/>
              <p:cNvSpPr>
                <a:spLocks/>
              </p:cNvSpPr>
              <p:nvPr/>
            </p:nvSpPr>
            <p:spPr bwMode="auto">
              <a:xfrm>
                <a:off x="5883276" y="1319213"/>
                <a:ext cx="317500" cy="444500"/>
              </a:xfrm>
              <a:custGeom>
                <a:avLst/>
                <a:gdLst>
                  <a:gd name="T0" fmla="*/ 103 w 109"/>
                  <a:gd name="T1" fmla="*/ 124 h 152"/>
                  <a:gd name="T2" fmla="*/ 89 w 109"/>
                  <a:gd name="T3" fmla="*/ 120 h 152"/>
                  <a:gd name="T4" fmla="*/ 48 w 109"/>
                  <a:gd name="T5" fmla="*/ 120 h 152"/>
                  <a:gd name="T6" fmla="*/ 66 w 109"/>
                  <a:gd name="T7" fmla="*/ 104 h 152"/>
                  <a:gd name="T8" fmla="*/ 87 w 109"/>
                  <a:gd name="T9" fmla="*/ 86 h 152"/>
                  <a:gd name="T10" fmla="*/ 100 w 109"/>
                  <a:gd name="T11" fmla="*/ 70 h 152"/>
                  <a:gd name="T12" fmla="*/ 106 w 109"/>
                  <a:gd name="T13" fmla="*/ 45 h 152"/>
                  <a:gd name="T14" fmla="*/ 103 w 109"/>
                  <a:gd name="T15" fmla="*/ 29 h 152"/>
                  <a:gd name="T16" fmla="*/ 94 w 109"/>
                  <a:gd name="T17" fmla="*/ 15 h 152"/>
                  <a:gd name="T18" fmla="*/ 81 w 109"/>
                  <a:gd name="T19" fmla="*/ 5 h 152"/>
                  <a:gd name="T20" fmla="*/ 54 w 109"/>
                  <a:gd name="T21" fmla="*/ 0 h 152"/>
                  <a:gd name="T22" fmla="*/ 31 w 109"/>
                  <a:gd name="T23" fmla="*/ 4 h 152"/>
                  <a:gd name="T24" fmla="*/ 14 w 109"/>
                  <a:gd name="T25" fmla="*/ 15 h 152"/>
                  <a:gd name="T26" fmla="*/ 4 w 109"/>
                  <a:gd name="T27" fmla="*/ 29 h 152"/>
                  <a:gd name="T28" fmla="*/ 1 w 109"/>
                  <a:gd name="T29" fmla="*/ 45 h 152"/>
                  <a:gd name="T30" fmla="*/ 5 w 109"/>
                  <a:gd name="T31" fmla="*/ 57 h 152"/>
                  <a:gd name="T32" fmla="*/ 17 w 109"/>
                  <a:gd name="T33" fmla="*/ 62 h 152"/>
                  <a:gd name="T34" fmla="*/ 28 w 109"/>
                  <a:gd name="T35" fmla="*/ 56 h 152"/>
                  <a:gd name="T36" fmla="*/ 34 w 109"/>
                  <a:gd name="T37" fmla="*/ 45 h 152"/>
                  <a:gd name="T38" fmla="*/ 37 w 109"/>
                  <a:gd name="T39" fmla="*/ 38 h 152"/>
                  <a:gd name="T40" fmla="*/ 53 w 109"/>
                  <a:gd name="T41" fmla="*/ 29 h 152"/>
                  <a:gd name="T42" fmla="*/ 62 w 109"/>
                  <a:gd name="T43" fmla="*/ 31 h 152"/>
                  <a:gd name="T44" fmla="*/ 69 w 109"/>
                  <a:gd name="T45" fmla="*/ 37 h 152"/>
                  <a:gd name="T46" fmla="*/ 71 w 109"/>
                  <a:gd name="T47" fmla="*/ 46 h 152"/>
                  <a:gd name="T48" fmla="*/ 68 w 109"/>
                  <a:gd name="T49" fmla="*/ 56 h 152"/>
                  <a:gd name="T50" fmla="*/ 61 w 109"/>
                  <a:gd name="T51" fmla="*/ 66 h 152"/>
                  <a:gd name="T52" fmla="*/ 49 w 109"/>
                  <a:gd name="T53" fmla="*/ 77 h 152"/>
                  <a:gd name="T54" fmla="*/ 33 w 109"/>
                  <a:gd name="T55" fmla="*/ 90 h 152"/>
                  <a:gd name="T56" fmla="*/ 10 w 109"/>
                  <a:gd name="T57" fmla="*/ 113 h 152"/>
                  <a:gd name="T58" fmla="*/ 3 w 109"/>
                  <a:gd name="T59" fmla="*/ 123 h 152"/>
                  <a:gd name="T60" fmla="*/ 0 w 109"/>
                  <a:gd name="T61" fmla="*/ 134 h 152"/>
                  <a:gd name="T62" fmla="*/ 6 w 109"/>
                  <a:gd name="T63" fmla="*/ 147 h 152"/>
                  <a:gd name="T64" fmla="*/ 20 w 109"/>
                  <a:gd name="T65" fmla="*/ 152 h 152"/>
                  <a:gd name="T66" fmla="*/ 92 w 109"/>
                  <a:gd name="T67" fmla="*/ 152 h 152"/>
                  <a:gd name="T68" fmla="*/ 92 w 109"/>
                  <a:gd name="T69" fmla="*/ 152 h 152"/>
                  <a:gd name="T70" fmla="*/ 104 w 109"/>
                  <a:gd name="T71" fmla="*/ 148 h 152"/>
                  <a:gd name="T72" fmla="*/ 109 w 109"/>
                  <a:gd name="T73" fmla="*/ 136 h 152"/>
                  <a:gd name="T74" fmla="*/ 103 w 109"/>
                  <a:gd name="T75" fmla="*/ 124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9" h="152">
                    <a:moveTo>
                      <a:pt x="103" y="124"/>
                    </a:moveTo>
                    <a:cubicBezTo>
                      <a:pt x="99" y="121"/>
                      <a:pt x="94" y="120"/>
                      <a:pt x="89" y="120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51" y="116"/>
                      <a:pt x="57" y="111"/>
                      <a:pt x="66" y="104"/>
                    </a:cubicBezTo>
                    <a:cubicBezTo>
                      <a:pt x="76" y="96"/>
                      <a:pt x="83" y="90"/>
                      <a:pt x="87" y="86"/>
                    </a:cubicBezTo>
                    <a:cubicBezTo>
                      <a:pt x="91" y="82"/>
                      <a:pt x="96" y="76"/>
                      <a:pt x="100" y="70"/>
                    </a:cubicBezTo>
                    <a:cubicBezTo>
                      <a:pt x="104" y="62"/>
                      <a:pt x="106" y="54"/>
                      <a:pt x="106" y="45"/>
                    </a:cubicBezTo>
                    <a:cubicBezTo>
                      <a:pt x="106" y="40"/>
                      <a:pt x="105" y="34"/>
                      <a:pt x="103" y="29"/>
                    </a:cubicBezTo>
                    <a:cubicBezTo>
                      <a:pt x="101" y="24"/>
                      <a:pt x="98" y="19"/>
                      <a:pt x="94" y="15"/>
                    </a:cubicBezTo>
                    <a:cubicBezTo>
                      <a:pt x="91" y="11"/>
                      <a:pt x="86" y="8"/>
                      <a:pt x="81" y="5"/>
                    </a:cubicBezTo>
                    <a:cubicBezTo>
                      <a:pt x="73" y="2"/>
                      <a:pt x="64" y="0"/>
                      <a:pt x="54" y="0"/>
                    </a:cubicBezTo>
                    <a:cubicBezTo>
                      <a:pt x="45" y="0"/>
                      <a:pt x="37" y="2"/>
                      <a:pt x="31" y="4"/>
                    </a:cubicBezTo>
                    <a:cubicBezTo>
                      <a:pt x="24" y="7"/>
                      <a:pt x="19" y="10"/>
                      <a:pt x="14" y="15"/>
                    </a:cubicBezTo>
                    <a:cubicBezTo>
                      <a:pt x="10" y="19"/>
                      <a:pt x="6" y="24"/>
                      <a:pt x="4" y="29"/>
                    </a:cubicBezTo>
                    <a:cubicBezTo>
                      <a:pt x="2" y="35"/>
                      <a:pt x="1" y="40"/>
                      <a:pt x="1" y="45"/>
                    </a:cubicBezTo>
                    <a:cubicBezTo>
                      <a:pt x="1" y="50"/>
                      <a:pt x="2" y="54"/>
                      <a:pt x="5" y="57"/>
                    </a:cubicBezTo>
                    <a:cubicBezTo>
                      <a:pt x="8" y="60"/>
                      <a:pt x="12" y="62"/>
                      <a:pt x="17" y="62"/>
                    </a:cubicBezTo>
                    <a:cubicBezTo>
                      <a:pt x="21" y="62"/>
                      <a:pt x="26" y="60"/>
                      <a:pt x="28" y="56"/>
                    </a:cubicBezTo>
                    <a:cubicBezTo>
                      <a:pt x="31" y="54"/>
                      <a:pt x="33" y="50"/>
                      <a:pt x="34" y="45"/>
                    </a:cubicBezTo>
                    <a:cubicBezTo>
                      <a:pt x="36" y="41"/>
                      <a:pt x="37" y="38"/>
                      <a:pt x="37" y="38"/>
                    </a:cubicBezTo>
                    <a:cubicBezTo>
                      <a:pt x="41" y="32"/>
                      <a:pt x="46" y="29"/>
                      <a:pt x="53" y="29"/>
                    </a:cubicBezTo>
                    <a:cubicBezTo>
                      <a:pt x="57" y="29"/>
                      <a:pt x="59" y="30"/>
                      <a:pt x="62" y="31"/>
                    </a:cubicBezTo>
                    <a:cubicBezTo>
                      <a:pt x="65" y="33"/>
                      <a:pt x="67" y="35"/>
                      <a:pt x="69" y="37"/>
                    </a:cubicBezTo>
                    <a:cubicBezTo>
                      <a:pt x="70" y="40"/>
                      <a:pt x="71" y="43"/>
                      <a:pt x="71" y="46"/>
                    </a:cubicBezTo>
                    <a:cubicBezTo>
                      <a:pt x="71" y="49"/>
                      <a:pt x="70" y="52"/>
                      <a:pt x="68" y="56"/>
                    </a:cubicBezTo>
                    <a:cubicBezTo>
                      <a:pt x="67" y="59"/>
                      <a:pt x="64" y="63"/>
                      <a:pt x="61" y="66"/>
                    </a:cubicBezTo>
                    <a:cubicBezTo>
                      <a:pt x="58" y="70"/>
                      <a:pt x="54" y="73"/>
                      <a:pt x="49" y="77"/>
                    </a:cubicBezTo>
                    <a:cubicBezTo>
                      <a:pt x="45" y="79"/>
                      <a:pt x="40" y="83"/>
                      <a:pt x="33" y="90"/>
                    </a:cubicBezTo>
                    <a:cubicBezTo>
                      <a:pt x="26" y="96"/>
                      <a:pt x="19" y="104"/>
                      <a:pt x="10" y="113"/>
                    </a:cubicBezTo>
                    <a:cubicBezTo>
                      <a:pt x="7" y="116"/>
                      <a:pt x="5" y="119"/>
                      <a:pt x="3" y="123"/>
                    </a:cubicBezTo>
                    <a:cubicBezTo>
                      <a:pt x="2" y="127"/>
                      <a:pt x="0" y="131"/>
                      <a:pt x="0" y="134"/>
                    </a:cubicBezTo>
                    <a:cubicBezTo>
                      <a:pt x="0" y="139"/>
                      <a:pt x="2" y="144"/>
                      <a:pt x="6" y="147"/>
                    </a:cubicBezTo>
                    <a:cubicBezTo>
                      <a:pt x="10" y="151"/>
                      <a:pt x="15" y="152"/>
                      <a:pt x="20" y="152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97" y="152"/>
                      <a:pt x="101" y="151"/>
                      <a:pt x="104" y="148"/>
                    </a:cubicBezTo>
                    <a:cubicBezTo>
                      <a:pt x="107" y="145"/>
                      <a:pt x="109" y="141"/>
                      <a:pt x="109" y="136"/>
                    </a:cubicBezTo>
                    <a:cubicBezTo>
                      <a:pt x="109" y="132"/>
                      <a:pt x="107" y="127"/>
                      <a:pt x="103" y="124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3"/>
              <p:cNvSpPr>
                <a:spLocks/>
              </p:cNvSpPr>
              <p:nvPr/>
            </p:nvSpPr>
            <p:spPr bwMode="auto">
              <a:xfrm>
                <a:off x="6224588" y="1319213"/>
                <a:ext cx="315913" cy="452438"/>
              </a:xfrm>
              <a:custGeom>
                <a:avLst/>
                <a:gdLst>
                  <a:gd name="T0" fmla="*/ 105 w 108"/>
                  <a:gd name="T1" fmla="*/ 89 h 155"/>
                  <a:gd name="T2" fmla="*/ 97 w 108"/>
                  <a:gd name="T3" fmla="*/ 76 h 155"/>
                  <a:gd name="T4" fmla="*/ 88 w 108"/>
                  <a:gd name="T5" fmla="*/ 69 h 155"/>
                  <a:gd name="T6" fmla="*/ 97 w 108"/>
                  <a:gd name="T7" fmla="*/ 59 h 155"/>
                  <a:gd name="T8" fmla="*/ 101 w 108"/>
                  <a:gd name="T9" fmla="*/ 40 h 155"/>
                  <a:gd name="T10" fmla="*/ 98 w 108"/>
                  <a:gd name="T11" fmla="*/ 24 h 155"/>
                  <a:gd name="T12" fmla="*/ 88 w 108"/>
                  <a:gd name="T13" fmla="*/ 12 h 155"/>
                  <a:gd name="T14" fmla="*/ 73 w 108"/>
                  <a:gd name="T15" fmla="*/ 3 h 155"/>
                  <a:gd name="T16" fmla="*/ 55 w 108"/>
                  <a:gd name="T17" fmla="*/ 0 h 155"/>
                  <a:gd name="T18" fmla="*/ 34 w 108"/>
                  <a:gd name="T19" fmla="*/ 4 h 155"/>
                  <a:gd name="T20" fmla="*/ 18 w 108"/>
                  <a:gd name="T21" fmla="*/ 13 h 155"/>
                  <a:gd name="T22" fmla="*/ 8 w 108"/>
                  <a:gd name="T23" fmla="*/ 25 h 155"/>
                  <a:gd name="T24" fmla="*/ 4 w 108"/>
                  <a:gd name="T25" fmla="*/ 37 h 155"/>
                  <a:gd name="T26" fmla="*/ 9 w 108"/>
                  <a:gd name="T27" fmla="*/ 49 h 155"/>
                  <a:gd name="T28" fmla="*/ 19 w 108"/>
                  <a:gd name="T29" fmla="*/ 54 h 155"/>
                  <a:gd name="T30" fmla="*/ 27 w 108"/>
                  <a:gd name="T31" fmla="*/ 52 h 155"/>
                  <a:gd name="T32" fmla="*/ 33 w 108"/>
                  <a:gd name="T33" fmla="*/ 47 h 155"/>
                  <a:gd name="T34" fmla="*/ 36 w 108"/>
                  <a:gd name="T35" fmla="*/ 38 h 155"/>
                  <a:gd name="T36" fmla="*/ 40 w 108"/>
                  <a:gd name="T37" fmla="*/ 32 h 155"/>
                  <a:gd name="T38" fmla="*/ 44 w 108"/>
                  <a:gd name="T39" fmla="*/ 29 h 155"/>
                  <a:gd name="T40" fmla="*/ 52 w 108"/>
                  <a:gd name="T41" fmla="*/ 28 h 155"/>
                  <a:gd name="T42" fmla="*/ 63 w 108"/>
                  <a:gd name="T43" fmla="*/ 32 h 155"/>
                  <a:gd name="T44" fmla="*/ 66 w 108"/>
                  <a:gd name="T45" fmla="*/ 42 h 155"/>
                  <a:gd name="T46" fmla="*/ 62 w 108"/>
                  <a:gd name="T47" fmla="*/ 53 h 155"/>
                  <a:gd name="T48" fmla="*/ 49 w 108"/>
                  <a:gd name="T49" fmla="*/ 57 h 155"/>
                  <a:gd name="T50" fmla="*/ 45 w 108"/>
                  <a:gd name="T51" fmla="*/ 57 h 155"/>
                  <a:gd name="T52" fmla="*/ 32 w 108"/>
                  <a:gd name="T53" fmla="*/ 61 h 155"/>
                  <a:gd name="T54" fmla="*/ 27 w 108"/>
                  <a:gd name="T55" fmla="*/ 72 h 155"/>
                  <a:gd name="T56" fmla="*/ 31 w 108"/>
                  <a:gd name="T57" fmla="*/ 83 h 155"/>
                  <a:gd name="T58" fmla="*/ 43 w 108"/>
                  <a:gd name="T59" fmla="*/ 87 h 155"/>
                  <a:gd name="T60" fmla="*/ 48 w 108"/>
                  <a:gd name="T61" fmla="*/ 87 h 155"/>
                  <a:gd name="T62" fmla="*/ 54 w 108"/>
                  <a:gd name="T63" fmla="*/ 86 h 155"/>
                  <a:gd name="T64" fmla="*/ 68 w 108"/>
                  <a:gd name="T65" fmla="*/ 91 h 155"/>
                  <a:gd name="T66" fmla="*/ 73 w 108"/>
                  <a:gd name="T67" fmla="*/ 106 h 155"/>
                  <a:gd name="T68" fmla="*/ 70 w 108"/>
                  <a:gd name="T69" fmla="*/ 117 h 155"/>
                  <a:gd name="T70" fmla="*/ 62 w 108"/>
                  <a:gd name="T71" fmla="*/ 124 h 155"/>
                  <a:gd name="T72" fmla="*/ 53 w 108"/>
                  <a:gd name="T73" fmla="*/ 127 h 155"/>
                  <a:gd name="T74" fmla="*/ 40 w 108"/>
                  <a:gd name="T75" fmla="*/ 122 h 155"/>
                  <a:gd name="T76" fmla="*/ 30 w 108"/>
                  <a:gd name="T77" fmla="*/ 103 h 155"/>
                  <a:gd name="T78" fmla="*/ 25 w 108"/>
                  <a:gd name="T79" fmla="*/ 97 h 155"/>
                  <a:gd name="T80" fmla="*/ 17 w 108"/>
                  <a:gd name="T81" fmla="*/ 95 h 155"/>
                  <a:gd name="T82" fmla="*/ 5 w 108"/>
                  <a:gd name="T83" fmla="*/ 99 h 155"/>
                  <a:gd name="T84" fmla="*/ 0 w 108"/>
                  <a:gd name="T85" fmla="*/ 112 h 155"/>
                  <a:gd name="T86" fmla="*/ 3 w 108"/>
                  <a:gd name="T87" fmla="*/ 125 h 155"/>
                  <a:gd name="T88" fmla="*/ 13 w 108"/>
                  <a:gd name="T89" fmla="*/ 139 h 155"/>
                  <a:gd name="T90" fmla="*/ 30 w 108"/>
                  <a:gd name="T91" fmla="*/ 150 h 155"/>
                  <a:gd name="T92" fmla="*/ 53 w 108"/>
                  <a:gd name="T93" fmla="*/ 155 h 155"/>
                  <a:gd name="T94" fmla="*/ 75 w 108"/>
                  <a:gd name="T95" fmla="*/ 151 h 155"/>
                  <a:gd name="T96" fmla="*/ 93 w 108"/>
                  <a:gd name="T97" fmla="*/ 140 h 155"/>
                  <a:gd name="T98" fmla="*/ 104 w 108"/>
                  <a:gd name="T99" fmla="*/ 124 h 155"/>
                  <a:gd name="T100" fmla="*/ 108 w 108"/>
                  <a:gd name="T101" fmla="*/ 105 h 155"/>
                  <a:gd name="T102" fmla="*/ 105 w 108"/>
                  <a:gd name="T103" fmla="*/ 89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8" h="155">
                    <a:moveTo>
                      <a:pt x="105" y="89"/>
                    </a:moveTo>
                    <a:cubicBezTo>
                      <a:pt x="103" y="84"/>
                      <a:pt x="100" y="80"/>
                      <a:pt x="97" y="76"/>
                    </a:cubicBezTo>
                    <a:cubicBezTo>
                      <a:pt x="94" y="74"/>
                      <a:pt x="91" y="71"/>
                      <a:pt x="88" y="69"/>
                    </a:cubicBezTo>
                    <a:cubicBezTo>
                      <a:pt x="92" y="66"/>
                      <a:pt x="94" y="63"/>
                      <a:pt x="97" y="59"/>
                    </a:cubicBezTo>
                    <a:cubicBezTo>
                      <a:pt x="100" y="54"/>
                      <a:pt x="101" y="47"/>
                      <a:pt x="101" y="40"/>
                    </a:cubicBezTo>
                    <a:cubicBezTo>
                      <a:pt x="101" y="35"/>
                      <a:pt x="100" y="29"/>
                      <a:pt x="98" y="24"/>
                    </a:cubicBezTo>
                    <a:cubicBezTo>
                      <a:pt x="96" y="19"/>
                      <a:pt x="93" y="15"/>
                      <a:pt x="88" y="12"/>
                    </a:cubicBezTo>
                    <a:cubicBezTo>
                      <a:pt x="84" y="8"/>
                      <a:pt x="79" y="5"/>
                      <a:pt x="73" y="3"/>
                    </a:cubicBezTo>
                    <a:cubicBezTo>
                      <a:pt x="68" y="1"/>
                      <a:pt x="61" y="0"/>
                      <a:pt x="55" y="0"/>
                    </a:cubicBezTo>
                    <a:cubicBezTo>
                      <a:pt x="47" y="0"/>
                      <a:pt x="40" y="2"/>
                      <a:pt x="34" y="4"/>
                    </a:cubicBezTo>
                    <a:cubicBezTo>
                      <a:pt x="28" y="6"/>
                      <a:pt x="22" y="9"/>
                      <a:pt x="18" y="13"/>
                    </a:cubicBezTo>
                    <a:cubicBezTo>
                      <a:pt x="13" y="16"/>
                      <a:pt x="10" y="20"/>
                      <a:pt x="8" y="25"/>
                    </a:cubicBezTo>
                    <a:cubicBezTo>
                      <a:pt x="5" y="29"/>
                      <a:pt x="4" y="33"/>
                      <a:pt x="4" y="37"/>
                    </a:cubicBezTo>
                    <a:cubicBezTo>
                      <a:pt x="4" y="42"/>
                      <a:pt x="6" y="46"/>
                      <a:pt x="9" y="49"/>
                    </a:cubicBezTo>
                    <a:cubicBezTo>
                      <a:pt x="12" y="52"/>
                      <a:pt x="15" y="54"/>
                      <a:pt x="19" y="54"/>
                    </a:cubicBezTo>
                    <a:cubicBezTo>
                      <a:pt x="22" y="54"/>
                      <a:pt x="24" y="53"/>
                      <a:pt x="27" y="52"/>
                    </a:cubicBezTo>
                    <a:cubicBezTo>
                      <a:pt x="29" y="51"/>
                      <a:pt x="31" y="49"/>
                      <a:pt x="33" y="47"/>
                    </a:cubicBezTo>
                    <a:cubicBezTo>
                      <a:pt x="34" y="44"/>
                      <a:pt x="35" y="41"/>
                      <a:pt x="36" y="38"/>
                    </a:cubicBezTo>
                    <a:cubicBezTo>
                      <a:pt x="37" y="36"/>
                      <a:pt x="39" y="34"/>
                      <a:pt x="40" y="32"/>
                    </a:cubicBezTo>
                    <a:cubicBezTo>
                      <a:pt x="41" y="31"/>
                      <a:pt x="42" y="30"/>
                      <a:pt x="44" y="29"/>
                    </a:cubicBezTo>
                    <a:cubicBezTo>
                      <a:pt x="46" y="29"/>
                      <a:pt x="48" y="28"/>
                      <a:pt x="52" y="28"/>
                    </a:cubicBezTo>
                    <a:cubicBezTo>
                      <a:pt x="57" y="28"/>
                      <a:pt x="60" y="30"/>
                      <a:pt x="63" y="32"/>
                    </a:cubicBezTo>
                    <a:cubicBezTo>
                      <a:pt x="65" y="35"/>
                      <a:pt x="66" y="38"/>
                      <a:pt x="66" y="42"/>
                    </a:cubicBezTo>
                    <a:cubicBezTo>
                      <a:pt x="66" y="47"/>
                      <a:pt x="65" y="51"/>
                      <a:pt x="62" y="53"/>
                    </a:cubicBezTo>
                    <a:cubicBezTo>
                      <a:pt x="58" y="56"/>
                      <a:pt x="54" y="57"/>
                      <a:pt x="49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0" y="57"/>
                      <a:pt x="35" y="58"/>
                      <a:pt x="32" y="61"/>
                    </a:cubicBezTo>
                    <a:cubicBezTo>
                      <a:pt x="29" y="64"/>
                      <a:pt x="27" y="68"/>
                      <a:pt x="27" y="72"/>
                    </a:cubicBezTo>
                    <a:cubicBezTo>
                      <a:pt x="27" y="76"/>
                      <a:pt x="28" y="80"/>
                      <a:pt x="31" y="83"/>
                    </a:cubicBezTo>
                    <a:cubicBezTo>
                      <a:pt x="34" y="86"/>
                      <a:pt x="38" y="87"/>
                      <a:pt x="43" y="87"/>
                    </a:cubicBezTo>
                    <a:cubicBezTo>
                      <a:pt x="44" y="87"/>
                      <a:pt x="45" y="87"/>
                      <a:pt x="48" y="87"/>
                    </a:cubicBezTo>
                    <a:cubicBezTo>
                      <a:pt x="51" y="86"/>
                      <a:pt x="53" y="86"/>
                      <a:pt x="54" y="86"/>
                    </a:cubicBezTo>
                    <a:cubicBezTo>
                      <a:pt x="60" y="86"/>
                      <a:pt x="65" y="88"/>
                      <a:pt x="68" y="91"/>
                    </a:cubicBezTo>
                    <a:cubicBezTo>
                      <a:pt x="71" y="95"/>
                      <a:pt x="73" y="99"/>
                      <a:pt x="73" y="106"/>
                    </a:cubicBezTo>
                    <a:cubicBezTo>
                      <a:pt x="73" y="110"/>
                      <a:pt x="72" y="114"/>
                      <a:pt x="70" y="117"/>
                    </a:cubicBezTo>
                    <a:cubicBezTo>
                      <a:pt x="68" y="120"/>
                      <a:pt x="65" y="123"/>
                      <a:pt x="62" y="124"/>
                    </a:cubicBezTo>
                    <a:cubicBezTo>
                      <a:pt x="59" y="126"/>
                      <a:pt x="56" y="126"/>
                      <a:pt x="53" y="127"/>
                    </a:cubicBezTo>
                    <a:cubicBezTo>
                      <a:pt x="47" y="126"/>
                      <a:pt x="43" y="125"/>
                      <a:pt x="40" y="122"/>
                    </a:cubicBezTo>
                    <a:cubicBezTo>
                      <a:pt x="37" y="118"/>
                      <a:pt x="33" y="112"/>
                      <a:pt x="30" y="103"/>
                    </a:cubicBezTo>
                    <a:cubicBezTo>
                      <a:pt x="29" y="100"/>
                      <a:pt x="27" y="98"/>
                      <a:pt x="25" y="97"/>
                    </a:cubicBezTo>
                    <a:cubicBezTo>
                      <a:pt x="23" y="95"/>
                      <a:pt x="20" y="95"/>
                      <a:pt x="17" y="95"/>
                    </a:cubicBezTo>
                    <a:cubicBezTo>
                      <a:pt x="13" y="95"/>
                      <a:pt x="8" y="96"/>
                      <a:pt x="5" y="99"/>
                    </a:cubicBezTo>
                    <a:cubicBezTo>
                      <a:pt x="2" y="102"/>
                      <a:pt x="0" y="107"/>
                      <a:pt x="0" y="112"/>
                    </a:cubicBezTo>
                    <a:cubicBezTo>
                      <a:pt x="0" y="116"/>
                      <a:pt x="1" y="120"/>
                      <a:pt x="3" y="125"/>
                    </a:cubicBezTo>
                    <a:cubicBezTo>
                      <a:pt x="6" y="130"/>
                      <a:pt x="9" y="134"/>
                      <a:pt x="13" y="139"/>
                    </a:cubicBezTo>
                    <a:cubicBezTo>
                      <a:pt x="18" y="143"/>
                      <a:pt x="23" y="147"/>
                      <a:pt x="30" y="150"/>
                    </a:cubicBezTo>
                    <a:cubicBezTo>
                      <a:pt x="37" y="153"/>
                      <a:pt x="44" y="155"/>
                      <a:pt x="53" y="155"/>
                    </a:cubicBezTo>
                    <a:cubicBezTo>
                      <a:pt x="61" y="155"/>
                      <a:pt x="68" y="153"/>
                      <a:pt x="75" y="151"/>
                    </a:cubicBezTo>
                    <a:cubicBezTo>
                      <a:pt x="82" y="148"/>
                      <a:pt x="88" y="145"/>
                      <a:pt x="93" y="140"/>
                    </a:cubicBezTo>
                    <a:cubicBezTo>
                      <a:pt x="98" y="135"/>
                      <a:pt x="102" y="130"/>
                      <a:pt x="104" y="124"/>
                    </a:cubicBezTo>
                    <a:cubicBezTo>
                      <a:pt x="107" y="118"/>
                      <a:pt x="108" y="111"/>
                      <a:pt x="108" y="105"/>
                    </a:cubicBezTo>
                    <a:cubicBezTo>
                      <a:pt x="108" y="99"/>
                      <a:pt x="107" y="94"/>
                      <a:pt x="105" y="89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1" name="组合 260"/>
            <p:cNvGrpSpPr/>
            <p:nvPr/>
          </p:nvGrpSpPr>
          <p:grpSpPr>
            <a:xfrm>
              <a:off x="7756526" y="649288"/>
              <a:ext cx="1847850" cy="1411287"/>
              <a:chOff x="7756526" y="649288"/>
              <a:chExt cx="1847850" cy="1411287"/>
            </a:xfrm>
          </p:grpSpPr>
          <p:sp>
            <p:nvSpPr>
              <p:cNvPr id="307" name="Freeform 24"/>
              <p:cNvSpPr>
                <a:spLocks noEditPoints="1"/>
              </p:cNvSpPr>
              <p:nvPr/>
            </p:nvSpPr>
            <p:spPr bwMode="auto">
              <a:xfrm>
                <a:off x="7756526" y="819150"/>
                <a:ext cx="1160463" cy="1241425"/>
              </a:xfrm>
              <a:custGeom>
                <a:avLst/>
                <a:gdLst>
                  <a:gd name="T0" fmla="*/ 198 w 397"/>
                  <a:gd name="T1" fmla="*/ 0 h 425"/>
                  <a:gd name="T2" fmla="*/ 0 w 397"/>
                  <a:gd name="T3" fmla="*/ 173 h 425"/>
                  <a:gd name="T4" fmla="*/ 198 w 397"/>
                  <a:gd name="T5" fmla="*/ 346 h 425"/>
                  <a:gd name="T6" fmla="*/ 217 w 397"/>
                  <a:gd name="T7" fmla="*/ 345 h 425"/>
                  <a:gd name="T8" fmla="*/ 165 w 397"/>
                  <a:gd name="T9" fmla="*/ 425 h 425"/>
                  <a:gd name="T10" fmla="*/ 365 w 397"/>
                  <a:gd name="T11" fmla="*/ 268 h 425"/>
                  <a:gd name="T12" fmla="*/ 397 w 397"/>
                  <a:gd name="T13" fmla="*/ 173 h 425"/>
                  <a:gd name="T14" fmla="*/ 198 w 397"/>
                  <a:gd name="T15" fmla="*/ 0 h 425"/>
                  <a:gd name="T16" fmla="*/ 91 w 397"/>
                  <a:gd name="T17" fmla="*/ 198 h 425"/>
                  <a:gd name="T18" fmla="*/ 66 w 397"/>
                  <a:gd name="T19" fmla="*/ 173 h 425"/>
                  <a:gd name="T20" fmla="*/ 91 w 397"/>
                  <a:gd name="T21" fmla="*/ 148 h 425"/>
                  <a:gd name="T22" fmla="*/ 116 w 397"/>
                  <a:gd name="T23" fmla="*/ 173 h 425"/>
                  <a:gd name="T24" fmla="*/ 91 w 397"/>
                  <a:gd name="T25" fmla="*/ 198 h 425"/>
                  <a:gd name="T26" fmla="*/ 198 w 397"/>
                  <a:gd name="T27" fmla="*/ 198 h 425"/>
                  <a:gd name="T28" fmla="*/ 173 w 397"/>
                  <a:gd name="T29" fmla="*/ 173 h 425"/>
                  <a:gd name="T30" fmla="*/ 198 w 397"/>
                  <a:gd name="T31" fmla="*/ 148 h 425"/>
                  <a:gd name="T32" fmla="*/ 224 w 397"/>
                  <a:gd name="T33" fmla="*/ 173 h 425"/>
                  <a:gd name="T34" fmla="*/ 198 w 397"/>
                  <a:gd name="T35" fmla="*/ 198 h 425"/>
                  <a:gd name="T36" fmla="*/ 306 w 397"/>
                  <a:gd name="T37" fmla="*/ 198 h 425"/>
                  <a:gd name="T38" fmla="*/ 280 w 397"/>
                  <a:gd name="T39" fmla="*/ 173 h 425"/>
                  <a:gd name="T40" fmla="*/ 306 w 397"/>
                  <a:gd name="T41" fmla="*/ 148 h 425"/>
                  <a:gd name="T42" fmla="*/ 331 w 397"/>
                  <a:gd name="T43" fmla="*/ 173 h 425"/>
                  <a:gd name="T44" fmla="*/ 306 w 397"/>
                  <a:gd name="T45" fmla="*/ 198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97" h="425">
                    <a:moveTo>
                      <a:pt x="198" y="0"/>
                    </a:moveTo>
                    <a:cubicBezTo>
                      <a:pt x="89" y="0"/>
                      <a:pt x="0" y="77"/>
                      <a:pt x="0" y="173"/>
                    </a:cubicBezTo>
                    <a:cubicBezTo>
                      <a:pt x="0" y="268"/>
                      <a:pt x="89" y="346"/>
                      <a:pt x="198" y="346"/>
                    </a:cubicBezTo>
                    <a:cubicBezTo>
                      <a:pt x="205" y="346"/>
                      <a:pt x="211" y="346"/>
                      <a:pt x="217" y="345"/>
                    </a:cubicBezTo>
                    <a:cubicBezTo>
                      <a:pt x="217" y="390"/>
                      <a:pt x="165" y="425"/>
                      <a:pt x="165" y="425"/>
                    </a:cubicBezTo>
                    <a:cubicBezTo>
                      <a:pt x="295" y="382"/>
                      <a:pt x="347" y="304"/>
                      <a:pt x="365" y="268"/>
                    </a:cubicBezTo>
                    <a:cubicBezTo>
                      <a:pt x="385" y="240"/>
                      <a:pt x="397" y="208"/>
                      <a:pt x="397" y="173"/>
                    </a:cubicBezTo>
                    <a:cubicBezTo>
                      <a:pt x="397" y="77"/>
                      <a:pt x="308" y="0"/>
                      <a:pt x="198" y="0"/>
                    </a:cubicBezTo>
                    <a:close/>
                    <a:moveTo>
                      <a:pt x="91" y="198"/>
                    </a:moveTo>
                    <a:cubicBezTo>
                      <a:pt x="77" y="198"/>
                      <a:pt x="66" y="187"/>
                      <a:pt x="66" y="173"/>
                    </a:cubicBezTo>
                    <a:cubicBezTo>
                      <a:pt x="66" y="159"/>
                      <a:pt x="77" y="148"/>
                      <a:pt x="91" y="148"/>
                    </a:cubicBezTo>
                    <a:cubicBezTo>
                      <a:pt x="105" y="148"/>
                      <a:pt x="116" y="159"/>
                      <a:pt x="116" y="173"/>
                    </a:cubicBezTo>
                    <a:cubicBezTo>
                      <a:pt x="116" y="187"/>
                      <a:pt x="105" y="198"/>
                      <a:pt x="91" y="198"/>
                    </a:cubicBezTo>
                    <a:close/>
                    <a:moveTo>
                      <a:pt x="198" y="198"/>
                    </a:moveTo>
                    <a:cubicBezTo>
                      <a:pt x="184" y="198"/>
                      <a:pt x="173" y="187"/>
                      <a:pt x="173" y="173"/>
                    </a:cubicBezTo>
                    <a:cubicBezTo>
                      <a:pt x="173" y="159"/>
                      <a:pt x="184" y="148"/>
                      <a:pt x="198" y="148"/>
                    </a:cubicBezTo>
                    <a:cubicBezTo>
                      <a:pt x="212" y="148"/>
                      <a:pt x="224" y="159"/>
                      <a:pt x="224" y="173"/>
                    </a:cubicBezTo>
                    <a:cubicBezTo>
                      <a:pt x="224" y="187"/>
                      <a:pt x="212" y="198"/>
                      <a:pt x="198" y="198"/>
                    </a:cubicBezTo>
                    <a:close/>
                    <a:moveTo>
                      <a:pt x="306" y="198"/>
                    </a:moveTo>
                    <a:cubicBezTo>
                      <a:pt x="292" y="198"/>
                      <a:pt x="280" y="187"/>
                      <a:pt x="280" y="173"/>
                    </a:cubicBezTo>
                    <a:cubicBezTo>
                      <a:pt x="280" y="159"/>
                      <a:pt x="292" y="148"/>
                      <a:pt x="306" y="148"/>
                    </a:cubicBezTo>
                    <a:cubicBezTo>
                      <a:pt x="320" y="148"/>
                      <a:pt x="331" y="159"/>
                      <a:pt x="331" y="173"/>
                    </a:cubicBezTo>
                    <a:cubicBezTo>
                      <a:pt x="331" y="187"/>
                      <a:pt x="320" y="198"/>
                      <a:pt x="306" y="198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5"/>
              <p:cNvSpPr>
                <a:spLocks/>
              </p:cNvSpPr>
              <p:nvPr/>
            </p:nvSpPr>
            <p:spPr bwMode="auto">
              <a:xfrm>
                <a:off x="8572501" y="649288"/>
                <a:ext cx="1031875" cy="1181100"/>
              </a:xfrm>
              <a:custGeom>
                <a:avLst/>
                <a:gdLst>
                  <a:gd name="T0" fmla="*/ 258 w 353"/>
                  <a:gd name="T1" fmla="*/ 0 h 404"/>
                  <a:gd name="T2" fmla="*/ 88 w 353"/>
                  <a:gd name="T3" fmla="*/ 0 h 404"/>
                  <a:gd name="T4" fmla="*/ 0 w 353"/>
                  <a:gd name="T5" fmla="*/ 57 h 404"/>
                  <a:gd name="T6" fmla="*/ 70 w 353"/>
                  <a:gd name="T7" fmla="*/ 97 h 404"/>
                  <a:gd name="T8" fmla="*/ 133 w 353"/>
                  <a:gd name="T9" fmla="*/ 231 h 404"/>
                  <a:gd name="T10" fmla="*/ 133 w 353"/>
                  <a:gd name="T11" fmla="*/ 231 h 404"/>
                  <a:gd name="T12" fmla="*/ 99 w 353"/>
                  <a:gd name="T13" fmla="*/ 334 h 404"/>
                  <a:gd name="T14" fmla="*/ 97 w 353"/>
                  <a:gd name="T15" fmla="*/ 337 h 404"/>
                  <a:gd name="T16" fmla="*/ 226 w 353"/>
                  <a:gd name="T17" fmla="*/ 404 h 404"/>
                  <a:gd name="T18" fmla="*/ 170 w 353"/>
                  <a:gd name="T19" fmla="*/ 304 h 404"/>
                  <a:gd name="T20" fmla="*/ 258 w 353"/>
                  <a:gd name="T21" fmla="*/ 304 h 404"/>
                  <a:gd name="T22" fmla="*/ 353 w 353"/>
                  <a:gd name="T23" fmla="*/ 208 h 404"/>
                  <a:gd name="T24" fmla="*/ 353 w 353"/>
                  <a:gd name="T25" fmla="*/ 95 h 404"/>
                  <a:gd name="T26" fmla="*/ 258 w 353"/>
                  <a:gd name="T27" fmla="*/ 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3" h="404">
                    <a:moveTo>
                      <a:pt x="258" y="0"/>
                    </a:moveTo>
                    <a:cubicBezTo>
                      <a:pt x="88" y="0"/>
                      <a:pt x="88" y="0"/>
                      <a:pt x="88" y="0"/>
                    </a:cubicBezTo>
                    <a:cubicBezTo>
                      <a:pt x="49" y="0"/>
                      <a:pt x="15" y="23"/>
                      <a:pt x="0" y="57"/>
                    </a:cubicBezTo>
                    <a:cubicBezTo>
                      <a:pt x="26" y="66"/>
                      <a:pt x="50" y="80"/>
                      <a:pt x="70" y="97"/>
                    </a:cubicBezTo>
                    <a:cubicBezTo>
                      <a:pt x="109" y="131"/>
                      <a:pt x="133" y="178"/>
                      <a:pt x="133" y="231"/>
                    </a:cubicBezTo>
                    <a:cubicBezTo>
                      <a:pt x="133" y="231"/>
                      <a:pt x="133" y="231"/>
                      <a:pt x="133" y="231"/>
                    </a:cubicBezTo>
                    <a:cubicBezTo>
                      <a:pt x="133" y="269"/>
                      <a:pt x="120" y="304"/>
                      <a:pt x="99" y="334"/>
                    </a:cubicBezTo>
                    <a:cubicBezTo>
                      <a:pt x="98" y="335"/>
                      <a:pt x="98" y="336"/>
                      <a:pt x="97" y="337"/>
                    </a:cubicBezTo>
                    <a:cubicBezTo>
                      <a:pt x="129" y="362"/>
                      <a:pt x="172" y="385"/>
                      <a:pt x="226" y="404"/>
                    </a:cubicBezTo>
                    <a:cubicBezTo>
                      <a:pt x="226" y="404"/>
                      <a:pt x="160" y="359"/>
                      <a:pt x="170" y="304"/>
                    </a:cubicBezTo>
                    <a:cubicBezTo>
                      <a:pt x="258" y="304"/>
                      <a:pt x="258" y="304"/>
                      <a:pt x="258" y="304"/>
                    </a:cubicBezTo>
                    <a:cubicBezTo>
                      <a:pt x="310" y="304"/>
                      <a:pt x="353" y="260"/>
                      <a:pt x="353" y="208"/>
                    </a:cubicBezTo>
                    <a:cubicBezTo>
                      <a:pt x="353" y="95"/>
                      <a:pt x="353" y="95"/>
                      <a:pt x="353" y="95"/>
                    </a:cubicBezTo>
                    <a:cubicBezTo>
                      <a:pt x="353" y="43"/>
                      <a:pt x="310" y="0"/>
                      <a:pt x="258" y="0"/>
                    </a:cubicBez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Oval 26"/>
              <p:cNvSpPr>
                <a:spLocks noChangeArrowheads="1"/>
              </p:cNvSpPr>
              <p:nvPr/>
            </p:nvSpPr>
            <p:spPr bwMode="auto">
              <a:xfrm>
                <a:off x="7948613" y="1250950"/>
                <a:ext cx="146050" cy="146050"/>
              </a:xfrm>
              <a:prstGeom prst="ellipse">
                <a:avLst/>
              </a:pr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Oval 27"/>
              <p:cNvSpPr>
                <a:spLocks noChangeArrowheads="1"/>
              </p:cNvSpPr>
              <p:nvPr/>
            </p:nvSpPr>
            <p:spPr bwMode="auto">
              <a:xfrm>
                <a:off x="8261351" y="1250950"/>
                <a:ext cx="149225" cy="146050"/>
              </a:xfrm>
              <a:prstGeom prst="ellipse">
                <a:avLst/>
              </a:pr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Oval 28"/>
              <p:cNvSpPr>
                <a:spLocks noChangeArrowheads="1"/>
              </p:cNvSpPr>
              <p:nvPr/>
            </p:nvSpPr>
            <p:spPr bwMode="auto">
              <a:xfrm>
                <a:off x="8574088" y="1250950"/>
                <a:ext cx="149225" cy="146050"/>
              </a:xfrm>
              <a:prstGeom prst="ellipse">
                <a:avLst/>
              </a:pr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2" name="组合 261"/>
            <p:cNvGrpSpPr/>
            <p:nvPr/>
          </p:nvGrpSpPr>
          <p:grpSpPr>
            <a:xfrm>
              <a:off x="10337801" y="757238"/>
              <a:ext cx="1703388" cy="1190625"/>
              <a:chOff x="10337801" y="757238"/>
              <a:chExt cx="1703388" cy="1190625"/>
            </a:xfrm>
          </p:grpSpPr>
          <p:sp>
            <p:nvSpPr>
              <p:cNvPr id="302" name="Freeform 29"/>
              <p:cNvSpPr>
                <a:spLocks/>
              </p:cNvSpPr>
              <p:nvPr/>
            </p:nvSpPr>
            <p:spPr bwMode="auto">
              <a:xfrm>
                <a:off x="11718926" y="757238"/>
                <a:ext cx="117475" cy="180975"/>
              </a:xfrm>
              <a:custGeom>
                <a:avLst/>
                <a:gdLst>
                  <a:gd name="T0" fmla="*/ 12 w 40"/>
                  <a:gd name="T1" fmla="*/ 62 h 62"/>
                  <a:gd name="T2" fmla="*/ 2 w 40"/>
                  <a:gd name="T3" fmla="*/ 45 h 62"/>
                  <a:gd name="T4" fmla="*/ 2 w 40"/>
                  <a:gd name="T5" fmla="*/ 45 h 62"/>
                  <a:gd name="T6" fmla="*/ 11 w 40"/>
                  <a:gd name="T7" fmla="*/ 12 h 62"/>
                  <a:gd name="T8" fmla="*/ 28 w 40"/>
                  <a:gd name="T9" fmla="*/ 2 h 62"/>
                  <a:gd name="T10" fmla="*/ 28 w 40"/>
                  <a:gd name="T11" fmla="*/ 2 h 62"/>
                  <a:gd name="T12" fmla="*/ 38 w 40"/>
                  <a:gd name="T13" fmla="*/ 19 h 62"/>
                  <a:gd name="T14" fmla="*/ 38 w 40"/>
                  <a:gd name="T15" fmla="*/ 19 h 62"/>
                  <a:gd name="T16" fmla="*/ 29 w 40"/>
                  <a:gd name="T17" fmla="*/ 52 h 62"/>
                  <a:gd name="T18" fmla="*/ 16 w 40"/>
                  <a:gd name="T19" fmla="*/ 62 h 62"/>
                  <a:gd name="T20" fmla="*/ 16 w 40"/>
                  <a:gd name="T21" fmla="*/ 62 h 62"/>
                  <a:gd name="T22" fmla="*/ 12 w 40"/>
                  <a:gd name="T2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62">
                    <a:moveTo>
                      <a:pt x="12" y="62"/>
                    </a:moveTo>
                    <a:cubicBezTo>
                      <a:pt x="5" y="60"/>
                      <a:pt x="0" y="52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5"/>
                      <a:pt x="21" y="0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35" y="4"/>
                      <a:pt x="40" y="12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7" y="58"/>
                      <a:pt x="22" y="62"/>
                      <a:pt x="16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4" y="62"/>
                      <a:pt x="13" y="62"/>
                      <a:pt x="12" y="62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30"/>
              <p:cNvSpPr>
                <a:spLocks/>
              </p:cNvSpPr>
              <p:nvPr/>
            </p:nvSpPr>
            <p:spPr bwMode="auto">
              <a:xfrm>
                <a:off x="11830051" y="854075"/>
                <a:ext cx="176213" cy="139700"/>
              </a:xfrm>
              <a:custGeom>
                <a:avLst/>
                <a:gdLst>
                  <a:gd name="T0" fmla="*/ 4 w 60"/>
                  <a:gd name="T1" fmla="*/ 40 h 48"/>
                  <a:gd name="T2" fmla="*/ 9 w 60"/>
                  <a:gd name="T3" fmla="*/ 21 h 48"/>
                  <a:gd name="T4" fmla="*/ 9 w 60"/>
                  <a:gd name="T5" fmla="*/ 21 h 48"/>
                  <a:gd name="T6" fmla="*/ 37 w 60"/>
                  <a:gd name="T7" fmla="*/ 4 h 48"/>
                  <a:gd name="T8" fmla="*/ 56 w 60"/>
                  <a:gd name="T9" fmla="*/ 9 h 48"/>
                  <a:gd name="T10" fmla="*/ 56 w 60"/>
                  <a:gd name="T11" fmla="*/ 9 h 48"/>
                  <a:gd name="T12" fmla="*/ 51 w 60"/>
                  <a:gd name="T13" fmla="*/ 28 h 48"/>
                  <a:gd name="T14" fmla="*/ 51 w 60"/>
                  <a:gd name="T15" fmla="*/ 28 h 48"/>
                  <a:gd name="T16" fmla="*/ 23 w 60"/>
                  <a:gd name="T17" fmla="*/ 45 h 48"/>
                  <a:gd name="T18" fmla="*/ 19 w 60"/>
                  <a:gd name="T19" fmla="*/ 46 h 48"/>
                  <a:gd name="T20" fmla="*/ 19 w 60"/>
                  <a:gd name="T21" fmla="*/ 46 h 48"/>
                  <a:gd name="T22" fmla="*/ 4 w 60"/>
                  <a:gd name="T23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48">
                    <a:moveTo>
                      <a:pt x="4" y="40"/>
                    </a:moveTo>
                    <a:cubicBezTo>
                      <a:pt x="0" y="34"/>
                      <a:pt x="2" y="25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44" y="0"/>
                      <a:pt x="52" y="3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60" y="16"/>
                      <a:pt x="58" y="24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1" y="46"/>
                      <a:pt x="20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3" y="48"/>
                      <a:pt x="7" y="45"/>
                      <a:pt x="4" y="40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31"/>
              <p:cNvSpPr>
                <a:spLocks/>
              </p:cNvSpPr>
              <p:nvPr/>
            </p:nvSpPr>
            <p:spPr bwMode="auto">
              <a:xfrm>
                <a:off x="11499851" y="1212850"/>
                <a:ext cx="541338" cy="603250"/>
              </a:xfrm>
              <a:custGeom>
                <a:avLst/>
                <a:gdLst>
                  <a:gd name="T0" fmla="*/ 169 w 185"/>
                  <a:gd name="T1" fmla="*/ 108 h 206"/>
                  <a:gd name="T2" fmla="*/ 91 w 185"/>
                  <a:gd name="T3" fmla="*/ 43 h 206"/>
                  <a:gd name="T4" fmla="*/ 89 w 185"/>
                  <a:gd name="T5" fmla="*/ 0 h 206"/>
                  <a:gd name="T6" fmla="*/ 0 w 185"/>
                  <a:gd name="T7" fmla="*/ 82 h 206"/>
                  <a:gd name="T8" fmla="*/ 97 w 185"/>
                  <a:gd name="T9" fmla="*/ 158 h 206"/>
                  <a:gd name="T10" fmla="*/ 95 w 185"/>
                  <a:gd name="T11" fmla="*/ 110 h 206"/>
                  <a:gd name="T12" fmla="*/ 120 w 185"/>
                  <a:gd name="T13" fmla="*/ 206 h 206"/>
                  <a:gd name="T14" fmla="*/ 169 w 185"/>
                  <a:gd name="T15" fmla="*/ 10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206">
                    <a:moveTo>
                      <a:pt x="169" y="108"/>
                    </a:moveTo>
                    <a:cubicBezTo>
                      <a:pt x="158" y="56"/>
                      <a:pt x="113" y="45"/>
                      <a:pt x="91" y="43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97" y="158"/>
                      <a:pt x="97" y="158"/>
                      <a:pt x="97" y="158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171" y="133"/>
                      <a:pt x="120" y="206"/>
                      <a:pt x="120" y="206"/>
                    </a:cubicBezTo>
                    <a:cubicBezTo>
                      <a:pt x="120" y="206"/>
                      <a:pt x="185" y="178"/>
                      <a:pt x="169" y="108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32"/>
              <p:cNvSpPr>
                <a:spLocks/>
              </p:cNvSpPr>
              <p:nvPr/>
            </p:nvSpPr>
            <p:spPr bwMode="auto">
              <a:xfrm>
                <a:off x="10337801" y="768350"/>
                <a:ext cx="1358900" cy="979488"/>
              </a:xfrm>
              <a:custGeom>
                <a:avLst/>
                <a:gdLst>
                  <a:gd name="T0" fmla="*/ 59 w 465"/>
                  <a:gd name="T1" fmla="*/ 159 h 335"/>
                  <a:gd name="T2" fmla="*/ 182 w 465"/>
                  <a:gd name="T3" fmla="*/ 51 h 335"/>
                  <a:gd name="T4" fmla="*/ 461 w 465"/>
                  <a:gd name="T5" fmla="*/ 51 h 335"/>
                  <a:gd name="T6" fmla="*/ 465 w 465"/>
                  <a:gd name="T7" fmla="*/ 31 h 335"/>
                  <a:gd name="T8" fmla="*/ 195 w 465"/>
                  <a:gd name="T9" fmla="*/ 31 h 335"/>
                  <a:gd name="T10" fmla="*/ 148 w 465"/>
                  <a:gd name="T11" fmla="*/ 1 h 335"/>
                  <a:gd name="T12" fmla="*/ 44 w 465"/>
                  <a:gd name="T13" fmla="*/ 1 h 335"/>
                  <a:gd name="T14" fmla="*/ 1 w 465"/>
                  <a:gd name="T15" fmla="*/ 48 h 335"/>
                  <a:gd name="T16" fmla="*/ 8 w 465"/>
                  <a:gd name="T17" fmla="*/ 125 h 335"/>
                  <a:gd name="T18" fmla="*/ 12 w 465"/>
                  <a:gd name="T19" fmla="*/ 174 h 335"/>
                  <a:gd name="T20" fmla="*/ 23 w 465"/>
                  <a:gd name="T21" fmla="*/ 292 h 335"/>
                  <a:gd name="T22" fmla="*/ 38 w 465"/>
                  <a:gd name="T23" fmla="*/ 335 h 335"/>
                  <a:gd name="T24" fmla="*/ 37 w 465"/>
                  <a:gd name="T25" fmla="*/ 322 h 335"/>
                  <a:gd name="T26" fmla="*/ 38 w 465"/>
                  <a:gd name="T27" fmla="*/ 307 h 335"/>
                  <a:gd name="T28" fmla="*/ 59 w 465"/>
                  <a:gd name="T29" fmla="*/ 159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5" h="335">
                    <a:moveTo>
                      <a:pt x="59" y="159"/>
                    </a:moveTo>
                    <a:cubicBezTo>
                      <a:pt x="68" y="99"/>
                      <a:pt x="122" y="51"/>
                      <a:pt x="182" y="51"/>
                    </a:cubicBezTo>
                    <a:cubicBezTo>
                      <a:pt x="461" y="51"/>
                      <a:pt x="461" y="51"/>
                      <a:pt x="461" y="51"/>
                    </a:cubicBezTo>
                    <a:cubicBezTo>
                      <a:pt x="465" y="31"/>
                      <a:pt x="465" y="31"/>
                      <a:pt x="465" y="31"/>
                    </a:cubicBezTo>
                    <a:cubicBezTo>
                      <a:pt x="195" y="31"/>
                      <a:pt x="195" y="31"/>
                      <a:pt x="195" y="31"/>
                    </a:cubicBezTo>
                    <a:cubicBezTo>
                      <a:pt x="187" y="15"/>
                      <a:pt x="172" y="0"/>
                      <a:pt x="148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6" y="1"/>
                      <a:pt x="0" y="35"/>
                      <a:pt x="1" y="48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12" y="174"/>
                      <a:pt x="12" y="174"/>
                      <a:pt x="12" y="174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5" y="307"/>
                      <a:pt x="30" y="322"/>
                      <a:pt x="38" y="335"/>
                    </a:cubicBezTo>
                    <a:cubicBezTo>
                      <a:pt x="37" y="331"/>
                      <a:pt x="37" y="326"/>
                      <a:pt x="37" y="322"/>
                    </a:cubicBezTo>
                    <a:cubicBezTo>
                      <a:pt x="37" y="317"/>
                      <a:pt x="37" y="312"/>
                      <a:pt x="38" y="307"/>
                    </a:cubicBezTo>
                    <a:lnTo>
                      <a:pt x="59" y="159"/>
                    </a:ln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33"/>
              <p:cNvSpPr>
                <a:spLocks/>
              </p:cNvSpPr>
              <p:nvPr/>
            </p:nvSpPr>
            <p:spPr bwMode="auto">
              <a:xfrm>
                <a:off x="10474326" y="965200"/>
                <a:ext cx="1479550" cy="982663"/>
              </a:xfrm>
              <a:custGeom>
                <a:avLst/>
                <a:gdLst>
                  <a:gd name="T0" fmla="*/ 418 w 506"/>
                  <a:gd name="T1" fmla="*/ 0 h 336"/>
                  <a:gd name="T2" fmla="*/ 135 w 506"/>
                  <a:gd name="T3" fmla="*/ 0 h 336"/>
                  <a:gd name="T4" fmla="*/ 28 w 506"/>
                  <a:gd name="T5" fmla="*/ 94 h 336"/>
                  <a:gd name="T6" fmla="*/ 7 w 506"/>
                  <a:gd name="T7" fmla="*/ 242 h 336"/>
                  <a:gd name="T8" fmla="*/ 88 w 506"/>
                  <a:gd name="T9" fmla="*/ 336 h 336"/>
                  <a:gd name="T10" fmla="*/ 371 w 506"/>
                  <a:gd name="T11" fmla="*/ 336 h 336"/>
                  <a:gd name="T12" fmla="*/ 459 w 506"/>
                  <a:gd name="T13" fmla="*/ 288 h 336"/>
                  <a:gd name="T14" fmla="*/ 461 w 506"/>
                  <a:gd name="T15" fmla="*/ 284 h 336"/>
                  <a:gd name="T16" fmla="*/ 461 w 506"/>
                  <a:gd name="T17" fmla="*/ 284 h 336"/>
                  <a:gd name="T18" fmla="*/ 463 w 506"/>
                  <a:gd name="T19" fmla="*/ 281 h 336"/>
                  <a:gd name="T20" fmla="*/ 468 w 506"/>
                  <a:gd name="T21" fmla="*/ 271 h 336"/>
                  <a:gd name="T22" fmla="*/ 476 w 506"/>
                  <a:gd name="T23" fmla="*/ 242 h 336"/>
                  <a:gd name="T24" fmla="*/ 469 w 506"/>
                  <a:gd name="T25" fmla="*/ 223 h 336"/>
                  <a:gd name="T26" fmla="*/ 459 w 506"/>
                  <a:gd name="T27" fmla="*/ 214 h 336"/>
                  <a:gd name="T28" fmla="*/ 460 w 506"/>
                  <a:gd name="T29" fmla="*/ 242 h 336"/>
                  <a:gd name="T30" fmla="*/ 454 w 506"/>
                  <a:gd name="T31" fmla="*/ 254 h 336"/>
                  <a:gd name="T32" fmla="*/ 441 w 506"/>
                  <a:gd name="T33" fmla="*/ 252 h 336"/>
                  <a:gd name="T34" fmla="*/ 344 w 506"/>
                  <a:gd name="T35" fmla="*/ 176 h 336"/>
                  <a:gd name="T36" fmla="*/ 339 w 506"/>
                  <a:gd name="T37" fmla="*/ 167 h 336"/>
                  <a:gd name="T38" fmla="*/ 343 w 506"/>
                  <a:gd name="T39" fmla="*/ 158 h 336"/>
                  <a:gd name="T40" fmla="*/ 432 w 506"/>
                  <a:gd name="T41" fmla="*/ 76 h 336"/>
                  <a:gd name="T42" fmla="*/ 445 w 506"/>
                  <a:gd name="T43" fmla="*/ 74 h 336"/>
                  <a:gd name="T44" fmla="*/ 452 w 506"/>
                  <a:gd name="T45" fmla="*/ 85 h 336"/>
                  <a:gd name="T46" fmla="*/ 454 w 506"/>
                  <a:gd name="T47" fmla="*/ 118 h 336"/>
                  <a:gd name="T48" fmla="*/ 492 w 506"/>
                  <a:gd name="T49" fmla="*/ 132 h 336"/>
                  <a:gd name="T50" fmla="*/ 493 w 506"/>
                  <a:gd name="T51" fmla="*/ 133 h 336"/>
                  <a:gd name="T52" fmla="*/ 499 w 506"/>
                  <a:gd name="T53" fmla="*/ 94 h 336"/>
                  <a:gd name="T54" fmla="*/ 418 w 506"/>
                  <a:gd name="T55" fmla="*/ 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06" h="336">
                    <a:moveTo>
                      <a:pt x="418" y="0"/>
                    </a:moveTo>
                    <a:cubicBezTo>
                      <a:pt x="135" y="0"/>
                      <a:pt x="135" y="0"/>
                      <a:pt x="135" y="0"/>
                    </a:cubicBezTo>
                    <a:cubicBezTo>
                      <a:pt x="84" y="0"/>
                      <a:pt x="35" y="43"/>
                      <a:pt x="28" y="94"/>
                    </a:cubicBezTo>
                    <a:cubicBezTo>
                      <a:pt x="7" y="242"/>
                      <a:pt x="7" y="242"/>
                      <a:pt x="7" y="242"/>
                    </a:cubicBezTo>
                    <a:cubicBezTo>
                      <a:pt x="0" y="294"/>
                      <a:pt x="37" y="336"/>
                      <a:pt x="88" y="336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406" y="336"/>
                      <a:pt x="439" y="317"/>
                      <a:pt x="459" y="288"/>
                    </a:cubicBezTo>
                    <a:cubicBezTo>
                      <a:pt x="460" y="287"/>
                      <a:pt x="460" y="285"/>
                      <a:pt x="461" y="284"/>
                    </a:cubicBezTo>
                    <a:cubicBezTo>
                      <a:pt x="461" y="284"/>
                      <a:pt x="461" y="284"/>
                      <a:pt x="461" y="284"/>
                    </a:cubicBezTo>
                    <a:cubicBezTo>
                      <a:pt x="462" y="283"/>
                      <a:pt x="462" y="282"/>
                      <a:pt x="463" y="281"/>
                    </a:cubicBezTo>
                    <a:cubicBezTo>
                      <a:pt x="465" y="279"/>
                      <a:pt x="466" y="275"/>
                      <a:pt x="468" y="271"/>
                    </a:cubicBezTo>
                    <a:cubicBezTo>
                      <a:pt x="472" y="263"/>
                      <a:pt x="476" y="252"/>
                      <a:pt x="476" y="242"/>
                    </a:cubicBezTo>
                    <a:cubicBezTo>
                      <a:pt x="476" y="235"/>
                      <a:pt x="474" y="229"/>
                      <a:pt x="469" y="223"/>
                    </a:cubicBezTo>
                    <a:cubicBezTo>
                      <a:pt x="467" y="220"/>
                      <a:pt x="464" y="217"/>
                      <a:pt x="459" y="214"/>
                    </a:cubicBezTo>
                    <a:cubicBezTo>
                      <a:pt x="460" y="242"/>
                      <a:pt x="460" y="242"/>
                      <a:pt x="460" y="242"/>
                    </a:cubicBezTo>
                    <a:cubicBezTo>
                      <a:pt x="461" y="247"/>
                      <a:pt x="458" y="252"/>
                      <a:pt x="454" y="254"/>
                    </a:cubicBezTo>
                    <a:cubicBezTo>
                      <a:pt x="450" y="256"/>
                      <a:pt x="444" y="255"/>
                      <a:pt x="441" y="252"/>
                    </a:cubicBezTo>
                    <a:cubicBezTo>
                      <a:pt x="344" y="176"/>
                      <a:pt x="344" y="176"/>
                      <a:pt x="344" y="176"/>
                    </a:cubicBezTo>
                    <a:cubicBezTo>
                      <a:pt x="341" y="174"/>
                      <a:pt x="339" y="171"/>
                      <a:pt x="339" y="167"/>
                    </a:cubicBezTo>
                    <a:cubicBezTo>
                      <a:pt x="339" y="164"/>
                      <a:pt x="340" y="160"/>
                      <a:pt x="343" y="158"/>
                    </a:cubicBezTo>
                    <a:cubicBezTo>
                      <a:pt x="432" y="76"/>
                      <a:pt x="432" y="76"/>
                      <a:pt x="432" y="76"/>
                    </a:cubicBezTo>
                    <a:cubicBezTo>
                      <a:pt x="435" y="73"/>
                      <a:pt x="441" y="72"/>
                      <a:pt x="445" y="74"/>
                    </a:cubicBezTo>
                    <a:cubicBezTo>
                      <a:pt x="449" y="76"/>
                      <a:pt x="452" y="80"/>
                      <a:pt x="452" y="85"/>
                    </a:cubicBezTo>
                    <a:cubicBezTo>
                      <a:pt x="454" y="118"/>
                      <a:pt x="454" y="118"/>
                      <a:pt x="454" y="118"/>
                    </a:cubicBezTo>
                    <a:cubicBezTo>
                      <a:pt x="465" y="120"/>
                      <a:pt x="478" y="124"/>
                      <a:pt x="492" y="132"/>
                    </a:cubicBezTo>
                    <a:cubicBezTo>
                      <a:pt x="492" y="132"/>
                      <a:pt x="493" y="132"/>
                      <a:pt x="493" y="133"/>
                    </a:cubicBezTo>
                    <a:cubicBezTo>
                      <a:pt x="499" y="94"/>
                      <a:pt x="499" y="94"/>
                      <a:pt x="499" y="94"/>
                    </a:cubicBezTo>
                    <a:cubicBezTo>
                      <a:pt x="506" y="43"/>
                      <a:pt x="470" y="0"/>
                      <a:pt x="418" y="0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3" name="组合 262"/>
            <p:cNvGrpSpPr/>
            <p:nvPr/>
          </p:nvGrpSpPr>
          <p:grpSpPr>
            <a:xfrm>
              <a:off x="414338" y="2816225"/>
              <a:ext cx="1730376" cy="1625600"/>
              <a:chOff x="414338" y="2816225"/>
              <a:chExt cx="1730376" cy="1625600"/>
            </a:xfrm>
          </p:grpSpPr>
          <p:sp>
            <p:nvSpPr>
              <p:cNvPr id="294" name="Freeform 34"/>
              <p:cNvSpPr>
                <a:spLocks/>
              </p:cNvSpPr>
              <p:nvPr/>
            </p:nvSpPr>
            <p:spPr bwMode="auto">
              <a:xfrm>
                <a:off x="1668463" y="4067175"/>
                <a:ext cx="152400" cy="160338"/>
              </a:xfrm>
              <a:custGeom>
                <a:avLst/>
                <a:gdLst>
                  <a:gd name="T0" fmla="*/ 5 w 52"/>
                  <a:gd name="T1" fmla="*/ 5 h 55"/>
                  <a:gd name="T2" fmla="*/ 24 w 52"/>
                  <a:gd name="T3" fmla="*/ 6 h 55"/>
                  <a:gd name="T4" fmla="*/ 24 w 52"/>
                  <a:gd name="T5" fmla="*/ 6 h 55"/>
                  <a:gd name="T6" fmla="*/ 47 w 52"/>
                  <a:gd name="T7" fmla="*/ 31 h 55"/>
                  <a:gd name="T8" fmla="*/ 46 w 52"/>
                  <a:gd name="T9" fmla="*/ 50 h 55"/>
                  <a:gd name="T10" fmla="*/ 46 w 52"/>
                  <a:gd name="T11" fmla="*/ 50 h 55"/>
                  <a:gd name="T12" fmla="*/ 27 w 52"/>
                  <a:gd name="T13" fmla="*/ 49 h 55"/>
                  <a:gd name="T14" fmla="*/ 27 w 52"/>
                  <a:gd name="T15" fmla="*/ 49 h 55"/>
                  <a:gd name="T16" fmla="*/ 4 w 52"/>
                  <a:gd name="T17" fmla="*/ 25 h 55"/>
                  <a:gd name="T18" fmla="*/ 2 w 52"/>
                  <a:gd name="T19" fmla="*/ 21 h 55"/>
                  <a:gd name="T20" fmla="*/ 2 w 52"/>
                  <a:gd name="T21" fmla="*/ 21 h 55"/>
                  <a:gd name="T22" fmla="*/ 5 w 52"/>
                  <a:gd name="T23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55">
                    <a:moveTo>
                      <a:pt x="5" y="5"/>
                    </a:moveTo>
                    <a:cubicBezTo>
                      <a:pt x="11" y="0"/>
                      <a:pt x="19" y="0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52" y="36"/>
                      <a:pt x="52" y="45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1" y="55"/>
                      <a:pt x="32" y="55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3" y="24"/>
                      <a:pt x="3" y="23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0" y="16"/>
                      <a:pt x="1" y="9"/>
                      <a:pt x="5" y="5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35"/>
              <p:cNvSpPr>
                <a:spLocks/>
              </p:cNvSpPr>
              <p:nvPr/>
            </p:nvSpPr>
            <p:spPr bwMode="auto">
              <a:xfrm>
                <a:off x="1689101" y="3910013"/>
                <a:ext cx="180975" cy="128588"/>
              </a:xfrm>
              <a:custGeom>
                <a:avLst/>
                <a:gdLst>
                  <a:gd name="T0" fmla="*/ 3 w 62"/>
                  <a:gd name="T1" fmla="*/ 33 h 44"/>
                  <a:gd name="T2" fmla="*/ 20 w 62"/>
                  <a:gd name="T3" fmla="*/ 41 h 44"/>
                  <a:gd name="T4" fmla="*/ 20 w 62"/>
                  <a:gd name="T5" fmla="*/ 41 h 44"/>
                  <a:gd name="T6" fmla="*/ 51 w 62"/>
                  <a:gd name="T7" fmla="*/ 29 h 44"/>
                  <a:gd name="T8" fmla="*/ 59 w 62"/>
                  <a:gd name="T9" fmla="*/ 11 h 44"/>
                  <a:gd name="T10" fmla="*/ 59 w 62"/>
                  <a:gd name="T11" fmla="*/ 11 h 44"/>
                  <a:gd name="T12" fmla="*/ 41 w 62"/>
                  <a:gd name="T13" fmla="*/ 3 h 44"/>
                  <a:gd name="T14" fmla="*/ 41 w 62"/>
                  <a:gd name="T15" fmla="*/ 3 h 44"/>
                  <a:gd name="T16" fmla="*/ 10 w 62"/>
                  <a:gd name="T17" fmla="*/ 15 h 44"/>
                  <a:gd name="T18" fmla="*/ 7 w 62"/>
                  <a:gd name="T19" fmla="*/ 17 h 44"/>
                  <a:gd name="T20" fmla="*/ 7 w 62"/>
                  <a:gd name="T21" fmla="*/ 17 h 44"/>
                  <a:gd name="T22" fmla="*/ 3 w 62"/>
                  <a:gd name="T23" fmla="*/ 3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44">
                    <a:moveTo>
                      <a:pt x="3" y="33"/>
                    </a:moveTo>
                    <a:cubicBezTo>
                      <a:pt x="5" y="40"/>
                      <a:pt x="13" y="44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51" y="29"/>
                      <a:pt x="51" y="29"/>
                      <a:pt x="51" y="29"/>
                    </a:cubicBezTo>
                    <a:cubicBezTo>
                      <a:pt x="58" y="26"/>
                      <a:pt x="62" y="18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6" y="4"/>
                      <a:pt x="49" y="0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8" y="16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2" y="21"/>
                      <a:pt x="0" y="27"/>
                      <a:pt x="3" y="33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36"/>
              <p:cNvSpPr>
                <a:spLocks noEditPoints="1"/>
              </p:cNvSpPr>
              <p:nvPr/>
            </p:nvSpPr>
            <p:spPr bwMode="auto">
              <a:xfrm>
                <a:off x="703263" y="3389313"/>
                <a:ext cx="763588" cy="763588"/>
              </a:xfrm>
              <a:custGeom>
                <a:avLst/>
                <a:gdLst>
                  <a:gd name="T0" fmla="*/ 0 w 261"/>
                  <a:gd name="T1" fmla="*/ 131 h 261"/>
                  <a:gd name="T2" fmla="*/ 130 w 261"/>
                  <a:gd name="T3" fmla="*/ 0 h 261"/>
                  <a:gd name="T4" fmla="*/ 130 w 261"/>
                  <a:gd name="T5" fmla="*/ 0 h 261"/>
                  <a:gd name="T6" fmla="*/ 261 w 261"/>
                  <a:gd name="T7" fmla="*/ 131 h 261"/>
                  <a:gd name="T8" fmla="*/ 261 w 261"/>
                  <a:gd name="T9" fmla="*/ 131 h 261"/>
                  <a:gd name="T10" fmla="*/ 130 w 261"/>
                  <a:gd name="T11" fmla="*/ 261 h 261"/>
                  <a:gd name="T12" fmla="*/ 130 w 261"/>
                  <a:gd name="T13" fmla="*/ 261 h 261"/>
                  <a:gd name="T14" fmla="*/ 0 w 261"/>
                  <a:gd name="T15" fmla="*/ 131 h 261"/>
                  <a:gd name="T16" fmla="*/ 13 w 261"/>
                  <a:gd name="T17" fmla="*/ 131 h 261"/>
                  <a:gd name="T18" fmla="*/ 130 w 261"/>
                  <a:gd name="T19" fmla="*/ 249 h 261"/>
                  <a:gd name="T20" fmla="*/ 130 w 261"/>
                  <a:gd name="T21" fmla="*/ 249 h 261"/>
                  <a:gd name="T22" fmla="*/ 248 w 261"/>
                  <a:gd name="T23" fmla="*/ 131 h 261"/>
                  <a:gd name="T24" fmla="*/ 248 w 261"/>
                  <a:gd name="T25" fmla="*/ 131 h 261"/>
                  <a:gd name="T26" fmla="*/ 130 w 261"/>
                  <a:gd name="T27" fmla="*/ 13 h 261"/>
                  <a:gd name="T28" fmla="*/ 130 w 261"/>
                  <a:gd name="T29" fmla="*/ 13 h 261"/>
                  <a:gd name="T30" fmla="*/ 13 w 261"/>
                  <a:gd name="T31" fmla="*/ 131 h 261"/>
                  <a:gd name="T32" fmla="*/ 13 w 261"/>
                  <a:gd name="T33" fmla="*/ 13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1" h="261">
                    <a:moveTo>
                      <a:pt x="0" y="131"/>
                    </a:moveTo>
                    <a:cubicBezTo>
                      <a:pt x="0" y="59"/>
                      <a:pt x="58" y="0"/>
                      <a:pt x="130" y="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203" y="0"/>
                      <a:pt x="261" y="59"/>
                      <a:pt x="261" y="131"/>
                    </a:cubicBezTo>
                    <a:cubicBezTo>
                      <a:pt x="261" y="131"/>
                      <a:pt x="261" y="131"/>
                      <a:pt x="261" y="131"/>
                    </a:cubicBezTo>
                    <a:cubicBezTo>
                      <a:pt x="261" y="203"/>
                      <a:pt x="203" y="261"/>
                      <a:pt x="130" y="261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58" y="261"/>
                      <a:pt x="0" y="203"/>
                      <a:pt x="0" y="131"/>
                    </a:cubicBezTo>
                    <a:close/>
                    <a:moveTo>
                      <a:pt x="13" y="131"/>
                    </a:moveTo>
                    <a:cubicBezTo>
                      <a:pt x="13" y="196"/>
                      <a:pt x="65" y="248"/>
                      <a:pt x="130" y="249"/>
                    </a:cubicBezTo>
                    <a:cubicBezTo>
                      <a:pt x="130" y="249"/>
                      <a:pt x="130" y="249"/>
                      <a:pt x="130" y="249"/>
                    </a:cubicBezTo>
                    <a:cubicBezTo>
                      <a:pt x="196" y="248"/>
                      <a:pt x="248" y="196"/>
                      <a:pt x="248" y="131"/>
                    </a:cubicBezTo>
                    <a:cubicBezTo>
                      <a:pt x="248" y="131"/>
                      <a:pt x="248" y="131"/>
                      <a:pt x="248" y="131"/>
                    </a:cubicBezTo>
                    <a:cubicBezTo>
                      <a:pt x="248" y="66"/>
                      <a:pt x="196" y="13"/>
                      <a:pt x="130" y="13"/>
                    </a:cubicBezTo>
                    <a:cubicBezTo>
                      <a:pt x="130" y="13"/>
                      <a:pt x="130" y="13"/>
                      <a:pt x="130" y="13"/>
                    </a:cubicBezTo>
                    <a:cubicBezTo>
                      <a:pt x="65" y="13"/>
                      <a:pt x="13" y="66"/>
                      <a:pt x="13" y="131"/>
                    </a:cubicBezTo>
                    <a:cubicBezTo>
                      <a:pt x="13" y="131"/>
                      <a:pt x="13" y="131"/>
                      <a:pt x="13" y="131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37"/>
              <p:cNvSpPr>
                <a:spLocks noEditPoints="1"/>
              </p:cNvSpPr>
              <p:nvPr/>
            </p:nvSpPr>
            <p:spPr bwMode="auto">
              <a:xfrm>
                <a:off x="414338" y="3101975"/>
                <a:ext cx="1341438" cy="1339850"/>
              </a:xfrm>
              <a:custGeom>
                <a:avLst/>
                <a:gdLst>
                  <a:gd name="T0" fmla="*/ 459 w 459"/>
                  <a:gd name="T1" fmla="*/ 221 h 458"/>
                  <a:gd name="T2" fmla="*/ 415 w 459"/>
                  <a:gd name="T3" fmla="*/ 181 h 458"/>
                  <a:gd name="T4" fmla="*/ 396 w 459"/>
                  <a:gd name="T5" fmla="*/ 133 h 458"/>
                  <a:gd name="T6" fmla="*/ 398 w 459"/>
                  <a:gd name="T7" fmla="*/ 73 h 458"/>
                  <a:gd name="T8" fmla="*/ 395 w 459"/>
                  <a:gd name="T9" fmla="*/ 70 h 458"/>
                  <a:gd name="T10" fmla="*/ 389 w 459"/>
                  <a:gd name="T11" fmla="*/ 64 h 458"/>
                  <a:gd name="T12" fmla="*/ 386 w 459"/>
                  <a:gd name="T13" fmla="*/ 61 h 458"/>
                  <a:gd name="T14" fmla="*/ 327 w 459"/>
                  <a:gd name="T15" fmla="*/ 64 h 458"/>
                  <a:gd name="T16" fmla="*/ 279 w 459"/>
                  <a:gd name="T17" fmla="*/ 43 h 458"/>
                  <a:gd name="T18" fmla="*/ 239 w 459"/>
                  <a:gd name="T19" fmla="*/ 0 h 458"/>
                  <a:gd name="T20" fmla="*/ 235 w 459"/>
                  <a:gd name="T21" fmla="*/ 0 h 458"/>
                  <a:gd name="T22" fmla="*/ 226 w 459"/>
                  <a:gd name="T23" fmla="*/ 0 h 458"/>
                  <a:gd name="T24" fmla="*/ 222 w 459"/>
                  <a:gd name="T25" fmla="*/ 0 h 458"/>
                  <a:gd name="T26" fmla="*/ 182 w 459"/>
                  <a:gd name="T27" fmla="*/ 43 h 458"/>
                  <a:gd name="T28" fmla="*/ 134 w 459"/>
                  <a:gd name="T29" fmla="*/ 63 h 458"/>
                  <a:gd name="T30" fmla="*/ 74 w 459"/>
                  <a:gd name="T31" fmla="*/ 60 h 458"/>
                  <a:gd name="T32" fmla="*/ 71 w 459"/>
                  <a:gd name="T33" fmla="*/ 63 h 458"/>
                  <a:gd name="T34" fmla="*/ 65 w 459"/>
                  <a:gd name="T35" fmla="*/ 69 h 458"/>
                  <a:gd name="T36" fmla="*/ 62 w 459"/>
                  <a:gd name="T37" fmla="*/ 72 h 458"/>
                  <a:gd name="T38" fmla="*/ 64 w 459"/>
                  <a:gd name="T39" fmla="*/ 131 h 458"/>
                  <a:gd name="T40" fmla="*/ 44 w 459"/>
                  <a:gd name="T41" fmla="*/ 179 h 458"/>
                  <a:gd name="T42" fmla="*/ 0 w 459"/>
                  <a:gd name="T43" fmla="*/ 219 h 458"/>
                  <a:gd name="T44" fmla="*/ 0 w 459"/>
                  <a:gd name="T45" fmla="*/ 223 h 458"/>
                  <a:gd name="T46" fmla="*/ 0 w 459"/>
                  <a:gd name="T47" fmla="*/ 232 h 458"/>
                  <a:gd name="T48" fmla="*/ 0 w 459"/>
                  <a:gd name="T49" fmla="*/ 236 h 458"/>
                  <a:gd name="T50" fmla="*/ 44 w 459"/>
                  <a:gd name="T51" fmla="*/ 276 h 458"/>
                  <a:gd name="T52" fmla="*/ 63 w 459"/>
                  <a:gd name="T53" fmla="*/ 325 h 458"/>
                  <a:gd name="T54" fmla="*/ 61 w 459"/>
                  <a:gd name="T55" fmla="*/ 384 h 458"/>
                  <a:gd name="T56" fmla="*/ 64 w 459"/>
                  <a:gd name="T57" fmla="*/ 387 h 458"/>
                  <a:gd name="T58" fmla="*/ 70 w 459"/>
                  <a:gd name="T59" fmla="*/ 393 h 458"/>
                  <a:gd name="T60" fmla="*/ 73 w 459"/>
                  <a:gd name="T61" fmla="*/ 396 h 458"/>
                  <a:gd name="T62" fmla="*/ 132 w 459"/>
                  <a:gd name="T63" fmla="*/ 394 h 458"/>
                  <a:gd name="T64" fmla="*/ 180 w 459"/>
                  <a:gd name="T65" fmla="*/ 414 h 458"/>
                  <a:gd name="T66" fmla="*/ 220 w 459"/>
                  <a:gd name="T67" fmla="*/ 458 h 458"/>
                  <a:gd name="T68" fmla="*/ 224 w 459"/>
                  <a:gd name="T69" fmla="*/ 458 h 458"/>
                  <a:gd name="T70" fmla="*/ 233 w 459"/>
                  <a:gd name="T71" fmla="*/ 458 h 458"/>
                  <a:gd name="T72" fmla="*/ 237 w 459"/>
                  <a:gd name="T73" fmla="*/ 458 h 458"/>
                  <a:gd name="T74" fmla="*/ 277 w 459"/>
                  <a:gd name="T75" fmla="*/ 414 h 458"/>
                  <a:gd name="T76" fmla="*/ 325 w 459"/>
                  <a:gd name="T77" fmla="*/ 395 h 458"/>
                  <a:gd name="T78" fmla="*/ 385 w 459"/>
                  <a:gd name="T79" fmla="*/ 397 h 458"/>
                  <a:gd name="T80" fmla="*/ 388 w 459"/>
                  <a:gd name="T81" fmla="*/ 394 h 458"/>
                  <a:gd name="T82" fmla="*/ 394 w 459"/>
                  <a:gd name="T83" fmla="*/ 388 h 458"/>
                  <a:gd name="T84" fmla="*/ 397 w 459"/>
                  <a:gd name="T85" fmla="*/ 385 h 458"/>
                  <a:gd name="T86" fmla="*/ 395 w 459"/>
                  <a:gd name="T87" fmla="*/ 326 h 458"/>
                  <a:gd name="T88" fmla="*/ 415 w 459"/>
                  <a:gd name="T89" fmla="*/ 278 h 458"/>
                  <a:gd name="T90" fmla="*/ 459 w 459"/>
                  <a:gd name="T91" fmla="*/ 238 h 458"/>
                  <a:gd name="T92" fmla="*/ 459 w 459"/>
                  <a:gd name="T93" fmla="*/ 234 h 458"/>
                  <a:gd name="T94" fmla="*/ 459 w 459"/>
                  <a:gd name="T95" fmla="*/ 225 h 458"/>
                  <a:gd name="T96" fmla="*/ 459 w 459"/>
                  <a:gd name="T97" fmla="*/ 221 h 458"/>
                  <a:gd name="T98" fmla="*/ 229 w 459"/>
                  <a:gd name="T99" fmla="*/ 368 h 458"/>
                  <a:gd name="T100" fmla="*/ 90 w 459"/>
                  <a:gd name="T101" fmla="*/ 229 h 458"/>
                  <a:gd name="T102" fmla="*/ 229 w 459"/>
                  <a:gd name="T103" fmla="*/ 89 h 458"/>
                  <a:gd name="T104" fmla="*/ 369 w 459"/>
                  <a:gd name="T105" fmla="*/ 229 h 458"/>
                  <a:gd name="T106" fmla="*/ 229 w 459"/>
                  <a:gd name="T107" fmla="*/ 36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59" h="458">
                    <a:moveTo>
                      <a:pt x="459" y="221"/>
                    </a:moveTo>
                    <a:cubicBezTo>
                      <a:pt x="459" y="194"/>
                      <a:pt x="431" y="184"/>
                      <a:pt x="415" y="181"/>
                    </a:cubicBezTo>
                    <a:cubicBezTo>
                      <a:pt x="411" y="164"/>
                      <a:pt x="404" y="148"/>
                      <a:pt x="396" y="133"/>
                    </a:cubicBezTo>
                    <a:cubicBezTo>
                      <a:pt x="405" y="119"/>
                      <a:pt x="418" y="93"/>
                      <a:pt x="398" y="73"/>
                    </a:cubicBezTo>
                    <a:cubicBezTo>
                      <a:pt x="395" y="70"/>
                      <a:pt x="395" y="70"/>
                      <a:pt x="395" y="70"/>
                    </a:cubicBezTo>
                    <a:cubicBezTo>
                      <a:pt x="389" y="64"/>
                      <a:pt x="389" y="64"/>
                      <a:pt x="389" y="64"/>
                    </a:cubicBezTo>
                    <a:cubicBezTo>
                      <a:pt x="386" y="61"/>
                      <a:pt x="386" y="61"/>
                      <a:pt x="386" y="61"/>
                    </a:cubicBezTo>
                    <a:cubicBezTo>
                      <a:pt x="367" y="42"/>
                      <a:pt x="341" y="55"/>
                      <a:pt x="327" y="64"/>
                    </a:cubicBezTo>
                    <a:cubicBezTo>
                      <a:pt x="312" y="55"/>
                      <a:pt x="296" y="48"/>
                      <a:pt x="279" y="43"/>
                    </a:cubicBezTo>
                    <a:cubicBezTo>
                      <a:pt x="276" y="28"/>
                      <a:pt x="266" y="0"/>
                      <a:pt x="239" y="0"/>
                    </a:cubicBezTo>
                    <a:cubicBezTo>
                      <a:pt x="235" y="0"/>
                      <a:pt x="235" y="0"/>
                      <a:pt x="235" y="0"/>
                    </a:cubicBezTo>
                    <a:cubicBezTo>
                      <a:pt x="226" y="0"/>
                      <a:pt x="226" y="0"/>
                      <a:pt x="226" y="0"/>
                    </a:cubicBezTo>
                    <a:cubicBezTo>
                      <a:pt x="222" y="0"/>
                      <a:pt x="222" y="0"/>
                      <a:pt x="222" y="0"/>
                    </a:cubicBezTo>
                    <a:cubicBezTo>
                      <a:pt x="195" y="0"/>
                      <a:pt x="185" y="27"/>
                      <a:pt x="182" y="43"/>
                    </a:cubicBezTo>
                    <a:cubicBezTo>
                      <a:pt x="165" y="47"/>
                      <a:pt x="149" y="54"/>
                      <a:pt x="134" y="63"/>
                    </a:cubicBezTo>
                    <a:cubicBezTo>
                      <a:pt x="120" y="54"/>
                      <a:pt x="94" y="41"/>
                      <a:pt x="74" y="60"/>
                    </a:cubicBezTo>
                    <a:cubicBezTo>
                      <a:pt x="71" y="63"/>
                      <a:pt x="71" y="63"/>
                      <a:pt x="71" y="63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2" y="72"/>
                      <a:pt x="62" y="72"/>
                      <a:pt x="62" y="72"/>
                    </a:cubicBezTo>
                    <a:cubicBezTo>
                      <a:pt x="43" y="91"/>
                      <a:pt x="56" y="117"/>
                      <a:pt x="64" y="131"/>
                    </a:cubicBezTo>
                    <a:cubicBezTo>
                      <a:pt x="56" y="146"/>
                      <a:pt x="49" y="162"/>
                      <a:pt x="44" y="179"/>
                    </a:cubicBezTo>
                    <a:cubicBezTo>
                      <a:pt x="28" y="182"/>
                      <a:pt x="0" y="192"/>
                      <a:pt x="0" y="219"/>
                    </a:cubicBezTo>
                    <a:cubicBezTo>
                      <a:pt x="0" y="223"/>
                      <a:pt x="0" y="223"/>
                      <a:pt x="0" y="223"/>
                    </a:cubicBezTo>
                    <a:cubicBezTo>
                      <a:pt x="0" y="232"/>
                      <a:pt x="0" y="232"/>
                      <a:pt x="0" y="232"/>
                    </a:cubicBezTo>
                    <a:cubicBezTo>
                      <a:pt x="0" y="236"/>
                      <a:pt x="0" y="236"/>
                      <a:pt x="0" y="236"/>
                    </a:cubicBezTo>
                    <a:cubicBezTo>
                      <a:pt x="0" y="263"/>
                      <a:pt x="28" y="273"/>
                      <a:pt x="44" y="276"/>
                    </a:cubicBezTo>
                    <a:cubicBezTo>
                      <a:pt x="48" y="293"/>
                      <a:pt x="55" y="310"/>
                      <a:pt x="63" y="325"/>
                    </a:cubicBezTo>
                    <a:cubicBezTo>
                      <a:pt x="54" y="338"/>
                      <a:pt x="41" y="365"/>
                      <a:pt x="61" y="384"/>
                    </a:cubicBezTo>
                    <a:cubicBezTo>
                      <a:pt x="64" y="387"/>
                      <a:pt x="64" y="387"/>
                      <a:pt x="64" y="387"/>
                    </a:cubicBezTo>
                    <a:cubicBezTo>
                      <a:pt x="70" y="393"/>
                      <a:pt x="70" y="393"/>
                      <a:pt x="70" y="393"/>
                    </a:cubicBezTo>
                    <a:cubicBezTo>
                      <a:pt x="73" y="396"/>
                      <a:pt x="73" y="396"/>
                      <a:pt x="73" y="396"/>
                    </a:cubicBezTo>
                    <a:cubicBezTo>
                      <a:pt x="92" y="415"/>
                      <a:pt x="118" y="403"/>
                      <a:pt x="132" y="394"/>
                    </a:cubicBezTo>
                    <a:cubicBezTo>
                      <a:pt x="147" y="403"/>
                      <a:pt x="163" y="409"/>
                      <a:pt x="180" y="414"/>
                    </a:cubicBezTo>
                    <a:cubicBezTo>
                      <a:pt x="183" y="430"/>
                      <a:pt x="193" y="458"/>
                      <a:pt x="220" y="458"/>
                    </a:cubicBezTo>
                    <a:cubicBezTo>
                      <a:pt x="224" y="458"/>
                      <a:pt x="224" y="458"/>
                      <a:pt x="224" y="458"/>
                    </a:cubicBezTo>
                    <a:cubicBezTo>
                      <a:pt x="233" y="458"/>
                      <a:pt x="233" y="458"/>
                      <a:pt x="233" y="458"/>
                    </a:cubicBezTo>
                    <a:cubicBezTo>
                      <a:pt x="237" y="458"/>
                      <a:pt x="237" y="458"/>
                      <a:pt x="237" y="458"/>
                    </a:cubicBezTo>
                    <a:cubicBezTo>
                      <a:pt x="264" y="458"/>
                      <a:pt x="274" y="430"/>
                      <a:pt x="277" y="414"/>
                    </a:cubicBezTo>
                    <a:cubicBezTo>
                      <a:pt x="294" y="410"/>
                      <a:pt x="310" y="403"/>
                      <a:pt x="325" y="395"/>
                    </a:cubicBezTo>
                    <a:cubicBezTo>
                      <a:pt x="339" y="404"/>
                      <a:pt x="365" y="417"/>
                      <a:pt x="385" y="397"/>
                    </a:cubicBezTo>
                    <a:cubicBezTo>
                      <a:pt x="388" y="394"/>
                      <a:pt x="388" y="394"/>
                      <a:pt x="388" y="394"/>
                    </a:cubicBezTo>
                    <a:cubicBezTo>
                      <a:pt x="394" y="388"/>
                      <a:pt x="394" y="388"/>
                      <a:pt x="394" y="388"/>
                    </a:cubicBezTo>
                    <a:cubicBezTo>
                      <a:pt x="397" y="385"/>
                      <a:pt x="397" y="385"/>
                      <a:pt x="397" y="385"/>
                    </a:cubicBezTo>
                    <a:cubicBezTo>
                      <a:pt x="416" y="366"/>
                      <a:pt x="403" y="340"/>
                      <a:pt x="395" y="326"/>
                    </a:cubicBezTo>
                    <a:cubicBezTo>
                      <a:pt x="403" y="311"/>
                      <a:pt x="410" y="295"/>
                      <a:pt x="415" y="278"/>
                    </a:cubicBezTo>
                    <a:cubicBezTo>
                      <a:pt x="431" y="275"/>
                      <a:pt x="459" y="266"/>
                      <a:pt x="459" y="238"/>
                    </a:cubicBezTo>
                    <a:cubicBezTo>
                      <a:pt x="459" y="234"/>
                      <a:pt x="459" y="234"/>
                      <a:pt x="459" y="234"/>
                    </a:cubicBezTo>
                    <a:cubicBezTo>
                      <a:pt x="459" y="225"/>
                      <a:pt x="459" y="225"/>
                      <a:pt x="459" y="225"/>
                    </a:cubicBezTo>
                    <a:lnTo>
                      <a:pt x="459" y="221"/>
                    </a:lnTo>
                    <a:close/>
                    <a:moveTo>
                      <a:pt x="229" y="368"/>
                    </a:moveTo>
                    <a:cubicBezTo>
                      <a:pt x="152" y="368"/>
                      <a:pt x="90" y="306"/>
                      <a:pt x="90" y="229"/>
                    </a:cubicBezTo>
                    <a:cubicBezTo>
                      <a:pt x="90" y="152"/>
                      <a:pt x="152" y="89"/>
                      <a:pt x="229" y="89"/>
                    </a:cubicBezTo>
                    <a:cubicBezTo>
                      <a:pt x="307" y="89"/>
                      <a:pt x="369" y="152"/>
                      <a:pt x="369" y="229"/>
                    </a:cubicBezTo>
                    <a:cubicBezTo>
                      <a:pt x="369" y="306"/>
                      <a:pt x="307" y="368"/>
                      <a:pt x="229" y="368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38"/>
              <p:cNvSpPr>
                <a:spLocks/>
              </p:cNvSpPr>
              <p:nvPr/>
            </p:nvSpPr>
            <p:spPr bwMode="auto">
              <a:xfrm>
                <a:off x="1343026" y="2816225"/>
                <a:ext cx="801688" cy="800100"/>
              </a:xfrm>
              <a:custGeom>
                <a:avLst/>
                <a:gdLst>
                  <a:gd name="T0" fmla="*/ 248 w 274"/>
                  <a:gd name="T1" fmla="*/ 108 h 274"/>
                  <a:gd name="T2" fmla="*/ 237 w 274"/>
                  <a:gd name="T3" fmla="*/ 79 h 274"/>
                  <a:gd name="T4" fmla="*/ 238 w 274"/>
                  <a:gd name="T5" fmla="*/ 44 h 274"/>
                  <a:gd name="T6" fmla="*/ 236 w 274"/>
                  <a:gd name="T7" fmla="*/ 42 h 274"/>
                  <a:gd name="T8" fmla="*/ 233 w 274"/>
                  <a:gd name="T9" fmla="*/ 38 h 274"/>
                  <a:gd name="T10" fmla="*/ 231 w 274"/>
                  <a:gd name="T11" fmla="*/ 37 h 274"/>
                  <a:gd name="T12" fmla="*/ 196 w 274"/>
                  <a:gd name="T13" fmla="*/ 38 h 274"/>
                  <a:gd name="T14" fmla="*/ 167 w 274"/>
                  <a:gd name="T15" fmla="*/ 26 h 274"/>
                  <a:gd name="T16" fmla="*/ 143 w 274"/>
                  <a:gd name="T17" fmla="*/ 0 h 274"/>
                  <a:gd name="T18" fmla="*/ 140 w 274"/>
                  <a:gd name="T19" fmla="*/ 0 h 274"/>
                  <a:gd name="T20" fmla="*/ 135 w 274"/>
                  <a:gd name="T21" fmla="*/ 0 h 274"/>
                  <a:gd name="T22" fmla="*/ 133 w 274"/>
                  <a:gd name="T23" fmla="*/ 0 h 274"/>
                  <a:gd name="T24" fmla="*/ 109 w 274"/>
                  <a:gd name="T25" fmla="*/ 25 h 274"/>
                  <a:gd name="T26" fmla="*/ 80 w 274"/>
                  <a:gd name="T27" fmla="*/ 37 h 274"/>
                  <a:gd name="T28" fmla="*/ 44 w 274"/>
                  <a:gd name="T29" fmla="*/ 36 h 274"/>
                  <a:gd name="T30" fmla="*/ 42 w 274"/>
                  <a:gd name="T31" fmla="*/ 38 h 274"/>
                  <a:gd name="T32" fmla="*/ 39 w 274"/>
                  <a:gd name="T33" fmla="*/ 41 h 274"/>
                  <a:gd name="T34" fmla="*/ 37 w 274"/>
                  <a:gd name="T35" fmla="*/ 43 h 274"/>
                  <a:gd name="T36" fmla="*/ 38 w 274"/>
                  <a:gd name="T37" fmla="*/ 78 h 274"/>
                  <a:gd name="T38" fmla="*/ 26 w 274"/>
                  <a:gd name="T39" fmla="*/ 107 h 274"/>
                  <a:gd name="T40" fmla="*/ 0 w 274"/>
                  <a:gd name="T41" fmla="*/ 131 h 274"/>
                  <a:gd name="T42" fmla="*/ 0 w 274"/>
                  <a:gd name="T43" fmla="*/ 134 h 274"/>
                  <a:gd name="T44" fmla="*/ 0 w 274"/>
                  <a:gd name="T45" fmla="*/ 139 h 274"/>
                  <a:gd name="T46" fmla="*/ 0 w 274"/>
                  <a:gd name="T47" fmla="*/ 141 h 274"/>
                  <a:gd name="T48" fmla="*/ 0 w 274"/>
                  <a:gd name="T49" fmla="*/ 143 h 274"/>
                  <a:gd name="T50" fmla="*/ 9 w 274"/>
                  <a:gd name="T51" fmla="*/ 148 h 274"/>
                  <a:gd name="T52" fmla="*/ 44 w 274"/>
                  <a:gd name="T53" fmla="*/ 138 h 274"/>
                  <a:gd name="T54" fmla="*/ 54 w 274"/>
                  <a:gd name="T55" fmla="*/ 139 h 274"/>
                  <a:gd name="T56" fmla="*/ 54 w 274"/>
                  <a:gd name="T57" fmla="*/ 137 h 274"/>
                  <a:gd name="T58" fmla="*/ 137 w 274"/>
                  <a:gd name="T59" fmla="*/ 53 h 274"/>
                  <a:gd name="T60" fmla="*/ 221 w 274"/>
                  <a:gd name="T61" fmla="*/ 137 h 274"/>
                  <a:gd name="T62" fmla="*/ 137 w 274"/>
                  <a:gd name="T63" fmla="*/ 220 h 274"/>
                  <a:gd name="T64" fmla="*/ 100 w 274"/>
                  <a:gd name="T65" fmla="*/ 211 h 274"/>
                  <a:gd name="T66" fmla="*/ 91 w 274"/>
                  <a:gd name="T67" fmla="*/ 231 h 274"/>
                  <a:gd name="T68" fmla="*/ 98 w 274"/>
                  <a:gd name="T69" fmla="*/ 245 h 274"/>
                  <a:gd name="T70" fmla="*/ 107 w 274"/>
                  <a:gd name="T71" fmla="*/ 248 h 274"/>
                  <a:gd name="T72" fmla="*/ 131 w 274"/>
                  <a:gd name="T73" fmla="*/ 274 h 274"/>
                  <a:gd name="T74" fmla="*/ 134 w 274"/>
                  <a:gd name="T75" fmla="*/ 274 h 274"/>
                  <a:gd name="T76" fmla="*/ 139 w 274"/>
                  <a:gd name="T77" fmla="*/ 274 h 274"/>
                  <a:gd name="T78" fmla="*/ 142 w 274"/>
                  <a:gd name="T79" fmla="*/ 274 h 274"/>
                  <a:gd name="T80" fmla="*/ 166 w 274"/>
                  <a:gd name="T81" fmla="*/ 248 h 274"/>
                  <a:gd name="T82" fmla="*/ 195 w 274"/>
                  <a:gd name="T83" fmla="*/ 236 h 274"/>
                  <a:gd name="T84" fmla="*/ 230 w 274"/>
                  <a:gd name="T85" fmla="*/ 238 h 274"/>
                  <a:gd name="T86" fmla="*/ 232 w 274"/>
                  <a:gd name="T87" fmla="*/ 236 h 274"/>
                  <a:gd name="T88" fmla="*/ 236 w 274"/>
                  <a:gd name="T89" fmla="*/ 233 h 274"/>
                  <a:gd name="T90" fmla="*/ 237 w 274"/>
                  <a:gd name="T91" fmla="*/ 231 h 274"/>
                  <a:gd name="T92" fmla="*/ 236 w 274"/>
                  <a:gd name="T93" fmla="*/ 195 h 274"/>
                  <a:gd name="T94" fmla="*/ 248 w 274"/>
                  <a:gd name="T95" fmla="*/ 167 h 274"/>
                  <a:gd name="T96" fmla="*/ 274 w 274"/>
                  <a:gd name="T97" fmla="*/ 142 h 274"/>
                  <a:gd name="T98" fmla="*/ 274 w 274"/>
                  <a:gd name="T99" fmla="*/ 140 h 274"/>
                  <a:gd name="T100" fmla="*/ 274 w 274"/>
                  <a:gd name="T101" fmla="*/ 135 h 274"/>
                  <a:gd name="T102" fmla="*/ 274 w 274"/>
                  <a:gd name="T103" fmla="*/ 132 h 274"/>
                  <a:gd name="T104" fmla="*/ 248 w 274"/>
                  <a:gd name="T105" fmla="*/ 108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74" h="274">
                    <a:moveTo>
                      <a:pt x="248" y="108"/>
                    </a:moveTo>
                    <a:cubicBezTo>
                      <a:pt x="246" y="98"/>
                      <a:pt x="242" y="88"/>
                      <a:pt x="237" y="79"/>
                    </a:cubicBezTo>
                    <a:cubicBezTo>
                      <a:pt x="242" y="71"/>
                      <a:pt x="250" y="55"/>
                      <a:pt x="238" y="44"/>
                    </a:cubicBezTo>
                    <a:cubicBezTo>
                      <a:pt x="236" y="42"/>
                      <a:pt x="236" y="42"/>
                      <a:pt x="236" y="42"/>
                    </a:cubicBezTo>
                    <a:cubicBezTo>
                      <a:pt x="233" y="38"/>
                      <a:pt x="233" y="38"/>
                      <a:pt x="233" y="38"/>
                    </a:cubicBezTo>
                    <a:cubicBezTo>
                      <a:pt x="231" y="37"/>
                      <a:pt x="231" y="37"/>
                      <a:pt x="231" y="37"/>
                    </a:cubicBezTo>
                    <a:cubicBezTo>
                      <a:pt x="219" y="25"/>
                      <a:pt x="204" y="33"/>
                      <a:pt x="196" y="38"/>
                    </a:cubicBezTo>
                    <a:cubicBezTo>
                      <a:pt x="187" y="33"/>
                      <a:pt x="177" y="29"/>
                      <a:pt x="167" y="26"/>
                    </a:cubicBezTo>
                    <a:cubicBezTo>
                      <a:pt x="165" y="16"/>
                      <a:pt x="159" y="0"/>
                      <a:pt x="143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16" y="0"/>
                      <a:pt x="111" y="16"/>
                      <a:pt x="109" y="25"/>
                    </a:cubicBezTo>
                    <a:cubicBezTo>
                      <a:pt x="98" y="28"/>
                      <a:pt x="89" y="32"/>
                      <a:pt x="80" y="37"/>
                    </a:cubicBezTo>
                    <a:cubicBezTo>
                      <a:pt x="72" y="32"/>
                      <a:pt x="56" y="24"/>
                      <a:pt x="44" y="36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25" y="54"/>
                      <a:pt x="33" y="70"/>
                      <a:pt x="38" y="78"/>
                    </a:cubicBezTo>
                    <a:cubicBezTo>
                      <a:pt x="33" y="87"/>
                      <a:pt x="29" y="97"/>
                      <a:pt x="26" y="107"/>
                    </a:cubicBezTo>
                    <a:cubicBezTo>
                      <a:pt x="17" y="109"/>
                      <a:pt x="0" y="115"/>
                      <a:pt x="0" y="131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0" y="142"/>
                      <a:pt x="0" y="143"/>
                      <a:pt x="0" y="143"/>
                    </a:cubicBezTo>
                    <a:cubicBezTo>
                      <a:pt x="3" y="145"/>
                      <a:pt x="6" y="146"/>
                      <a:pt x="9" y="148"/>
                    </a:cubicBezTo>
                    <a:cubicBezTo>
                      <a:pt x="18" y="143"/>
                      <a:pt x="30" y="138"/>
                      <a:pt x="44" y="138"/>
                    </a:cubicBezTo>
                    <a:cubicBezTo>
                      <a:pt x="47" y="138"/>
                      <a:pt x="50" y="138"/>
                      <a:pt x="54" y="139"/>
                    </a:cubicBezTo>
                    <a:cubicBezTo>
                      <a:pt x="54" y="138"/>
                      <a:pt x="54" y="137"/>
                      <a:pt x="54" y="137"/>
                    </a:cubicBezTo>
                    <a:cubicBezTo>
                      <a:pt x="54" y="91"/>
                      <a:pt x="91" y="53"/>
                      <a:pt x="137" y="53"/>
                    </a:cubicBezTo>
                    <a:cubicBezTo>
                      <a:pt x="183" y="53"/>
                      <a:pt x="221" y="91"/>
                      <a:pt x="221" y="137"/>
                    </a:cubicBezTo>
                    <a:cubicBezTo>
                      <a:pt x="221" y="183"/>
                      <a:pt x="183" y="220"/>
                      <a:pt x="137" y="220"/>
                    </a:cubicBezTo>
                    <a:cubicBezTo>
                      <a:pt x="124" y="220"/>
                      <a:pt x="111" y="217"/>
                      <a:pt x="100" y="211"/>
                    </a:cubicBezTo>
                    <a:cubicBezTo>
                      <a:pt x="97" y="219"/>
                      <a:pt x="94" y="226"/>
                      <a:pt x="91" y="231"/>
                    </a:cubicBezTo>
                    <a:cubicBezTo>
                      <a:pt x="93" y="236"/>
                      <a:pt x="96" y="240"/>
                      <a:pt x="98" y="245"/>
                    </a:cubicBezTo>
                    <a:cubicBezTo>
                      <a:pt x="101" y="246"/>
                      <a:pt x="104" y="247"/>
                      <a:pt x="107" y="248"/>
                    </a:cubicBezTo>
                    <a:cubicBezTo>
                      <a:pt x="109" y="257"/>
                      <a:pt x="115" y="274"/>
                      <a:pt x="131" y="274"/>
                    </a:cubicBezTo>
                    <a:cubicBezTo>
                      <a:pt x="134" y="274"/>
                      <a:pt x="134" y="274"/>
                      <a:pt x="134" y="274"/>
                    </a:cubicBezTo>
                    <a:cubicBezTo>
                      <a:pt x="139" y="274"/>
                      <a:pt x="139" y="274"/>
                      <a:pt x="139" y="274"/>
                    </a:cubicBezTo>
                    <a:cubicBezTo>
                      <a:pt x="142" y="274"/>
                      <a:pt x="142" y="274"/>
                      <a:pt x="142" y="274"/>
                    </a:cubicBezTo>
                    <a:cubicBezTo>
                      <a:pt x="158" y="274"/>
                      <a:pt x="164" y="258"/>
                      <a:pt x="166" y="248"/>
                    </a:cubicBezTo>
                    <a:cubicBezTo>
                      <a:pt x="176" y="246"/>
                      <a:pt x="186" y="242"/>
                      <a:pt x="195" y="236"/>
                    </a:cubicBezTo>
                    <a:cubicBezTo>
                      <a:pt x="203" y="242"/>
                      <a:pt x="219" y="250"/>
                      <a:pt x="230" y="238"/>
                    </a:cubicBezTo>
                    <a:cubicBezTo>
                      <a:pt x="232" y="236"/>
                      <a:pt x="232" y="236"/>
                      <a:pt x="232" y="236"/>
                    </a:cubicBezTo>
                    <a:cubicBezTo>
                      <a:pt x="236" y="233"/>
                      <a:pt x="236" y="233"/>
                      <a:pt x="236" y="233"/>
                    </a:cubicBezTo>
                    <a:cubicBezTo>
                      <a:pt x="237" y="231"/>
                      <a:pt x="237" y="231"/>
                      <a:pt x="237" y="231"/>
                    </a:cubicBezTo>
                    <a:cubicBezTo>
                      <a:pt x="249" y="219"/>
                      <a:pt x="241" y="203"/>
                      <a:pt x="236" y="195"/>
                    </a:cubicBezTo>
                    <a:cubicBezTo>
                      <a:pt x="241" y="186"/>
                      <a:pt x="245" y="177"/>
                      <a:pt x="248" y="167"/>
                    </a:cubicBezTo>
                    <a:cubicBezTo>
                      <a:pt x="258" y="165"/>
                      <a:pt x="274" y="159"/>
                      <a:pt x="274" y="142"/>
                    </a:cubicBezTo>
                    <a:cubicBezTo>
                      <a:pt x="274" y="140"/>
                      <a:pt x="274" y="140"/>
                      <a:pt x="274" y="140"/>
                    </a:cubicBezTo>
                    <a:cubicBezTo>
                      <a:pt x="274" y="135"/>
                      <a:pt x="274" y="135"/>
                      <a:pt x="274" y="135"/>
                    </a:cubicBezTo>
                    <a:cubicBezTo>
                      <a:pt x="274" y="132"/>
                      <a:pt x="274" y="132"/>
                      <a:pt x="274" y="132"/>
                    </a:cubicBezTo>
                    <a:cubicBezTo>
                      <a:pt x="274" y="116"/>
                      <a:pt x="258" y="110"/>
                      <a:pt x="248" y="108"/>
                    </a:cubicBez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39"/>
              <p:cNvSpPr>
                <a:spLocks/>
              </p:cNvSpPr>
              <p:nvPr/>
            </p:nvSpPr>
            <p:spPr bwMode="auto">
              <a:xfrm>
                <a:off x="1516063" y="2987675"/>
                <a:ext cx="455613" cy="457200"/>
              </a:xfrm>
              <a:custGeom>
                <a:avLst/>
                <a:gdLst>
                  <a:gd name="T0" fmla="*/ 156 w 156"/>
                  <a:gd name="T1" fmla="*/ 78 h 156"/>
                  <a:gd name="T2" fmla="*/ 78 w 156"/>
                  <a:gd name="T3" fmla="*/ 0 h 156"/>
                  <a:gd name="T4" fmla="*/ 0 w 156"/>
                  <a:gd name="T5" fmla="*/ 78 h 156"/>
                  <a:gd name="T6" fmla="*/ 0 w 156"/>
                  <a:gd name="T7" fmla="*/ 81 h 156"/>
                  <a:gd name="T8" fmla="*/ 8 w 156"/>
                  <a:gd name="T9" fmla="*/ 85 h 156"/>
                  <a:gd name="T10" fmla="*/ 7 w 156"/>
                  <a:gd name="T11" fmla="*/ 78 h 156"/>
                  <a:gd name="T12" fmla="*/ 78 w 156"/>
                  <a:gd name="T13" fmla="*/ 7 h 156"/>
                  <a:gd name="T14" fmla="*/ 149 w 156"/>
                  <a:gd name="T15" fmla="*/ 78 h 156"/>
                  <a:gd name="T16" fmla="*/ 78 w 156"/>
                  <a:gd name="T17" fmla="*/ 148 h 156"/>
                  <a:gd name="T18" fmla="*/ 43 w 156"/>
                  <a:gd name="T19" fmla="*/ 139 h 156"/>
                  <a:gd name="T20" fmla="*/ 42 w 156"/>
                  <a:gd name="T21" fmla="*/ 147 h 156"/>
                  <a:gd name="T22" fmla="*/ 78 w 156"/>
                  <a:gd name="T23" fmla="*/ 156 h 156"/>
                  <a:gd name="T24" fmla="*/ 156 w 156"/>
                  <a:gd name="T25" fmla="*/ 78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6" h="156">
                    <a:moveTo>
                      <a:pt x="156" y="78"/>
                    </a:moveTo>
                    <a:cubicBezTo>
                      <a:pt x="156" y="35"/>
                      <a:pt x="121" y="0"/>
                      <a:pt x="78" y="0"/>
                    </a:cubicBezTo>
                    <a:cubicBezTo>
                      <a:pt x="35" y="0"/>
                      <a:pt x="0" y="35"/>
                      <a:pt x="0" y="78"/>
                    </a:cubicBezTo>
                    <a:cubicBezTo>
                      <a:pt x="0" y="79"/>
                      <a:pt x="0" y="80"/>
                      <a:pt x="0" y="81"/>
                    </a:cubicBezTo>
                    <a:cubicBezTo>
                      <a:pt x="3" y="82"/>
                      <a:pt x="5" y="83"/>
                      <a:pt x="8" y="85"/>
                    </a:cubicBezTo>
                    <a:cubicBezTo>
                      <a:pt x="8" y="82"/>
                      <a:pt x="7" y="80"/>
                      <a:pt x="7" y="78"/>
                    </a:cubicBezTo>
                    <a:cubicBezTo>
                      <a:pt x="8" y="39"/>
                      <a:pt x="39" y="7"/>
                      <a:pt x="78" y="7"/>
                    </a:cubicBezTo>
                    <a:cubicBezTo>
                      <a:pt x="117" y="7"/>
                      <a:pt x="149" y="39"/>
                      <a:pt x="149" y="78"/>
                    </a:cubicBezTo>
                    <a:cubicBezTo>
                      <a:pt x="149" y="117"/>
                      <a:pt x="117" y="148"/>
                      <a:pt x="78" y="148"/>
                    </a:cubicBezTo>
                    <a:cubicBezTo>
                      <a:pt x="65" y="148"/>
                      <a:pt x="53" y="145"/>
                      <a:pt x="43" y="139"/>
                    </a:cubicBezTo>
                    <a:cubicBezTo>
                      <a:pt x="43" y="142"/>
                      <a:pt x="42" y="144"/>
                      <a:pt x="42" y="147"/>
                    </a:cubicBezTo>
                    <a:cubicBezTo>
                      <a:pt x="53" y="153"/>
                      <a:pt x="65" y="156"/>
                      <a:pt x="78" y="156"/>
                    </a:cubicBezTo>
                    <a:cubicBezTo>
                      <a:pt x="121" y="156"/>
                      <a:pt x="156" y="121"/>
                      <a:pt x="156" y="78"/>
                    </a:cubicBez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300" name="Picture 40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7038" y="3779838"/>
                <a:ext cx="34925" cy="254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01" name="Picture 41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41326" y="3754438"/>
                <a:ext cx="26988" cy="34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64" name="组合 263"/>
            <p:cNvGrpSpPr/>
            <p:nvPr/>
          </p:nvGrpSpPr>
          <p:grpSpPr>
            <a:xfrm>
              <a:off x="3000376" y="2824163"/>
              <a:ext cx="1493837" cy="1606550"/>
              <a:chOff x="3000376" y="2824163"/>
              <a:chExt cx="1493837" cy="1606550"/>
            </a:xfrm>
          </p:grpSpPr>
          <p:sp>
            <p:nvSpPr>
              <p:cNvPr id="287" name="Freeform 42"/>
              <p:cNvSpPr>
                <a:spLocks noEditPoints="1"/>
              </p:cNvSpPr>
              <p:nvPr/>
            </p:nvSpPr>
            <p:spPr bwMode="auto">
              <a:xfrm>
                <a:off x="3860801" y="3917950"/>
                <a:ext cx="511175" cy="512763"/>
              </a:xfrm>
              <a:custGeom>
                <a:avLst/>
                <a:gdLst>
                  <a:gd name="T0" fmla="*/ 88 w 175"/>
                  <a:gd name="T1" fmla="*/ 0 h 175"/>
                  <a:gd name="T2" fmla="*/ 0 w 175"/>
                  <a:gd name="T3" fmla="*/ 88 h 175"/>
                  <a:gd name="T4" fmla="*/ 88 w 175"/>
                  <a:gd name="T5" fmla="*/ 175 h 175"/>
                  <a:gd name="T6" fmla="*/ 175 w 175"/>
                  <a:gd name="T7" fmla="*/ 88 h 175"/>
                  <a:gd name="T8" fmla="*/ 88 w 175"/>
                  <a:gd name="T9" fmla="*/ 0 h 175"/>
                  <a:gd name="T10" fmla="*/ 59 w 175"/>
                  <a:gd name="T11" fmla="*/ 149 h 175"/>
                  <a:gd name="T12" fmla="*/ 42 w 175"/>
                  <a:gd name="T13" fmla="*/ 132 h 175"/>
                  <a:gd name="T14" fmla="*/ 59 w 175"/>
                  <a:gd name="T15" fmla="*/ 115 h 175"/>
                  <a:gd name="T16" fmla="*/ 76 w 175"/>
                  <a:gd name="T17" fmla="*/ 132 h 175"/>
                  <a:gd name="T18" fmla="*/ 59 w 175"/>
                  <a:gd name="T19" fmla="*/ 149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" h="175">
                    <a:moveTo>
                      <a:pt x="88" y="0"/>
                    </a:moveTo>
                    <a:cubicBezTo>
                      <a:pt x="39" y="0"/>
                      <a:pt x="0" y="39"/>
                      <a:pt x="0" y="88"/>
                    </a:cubicBezTo>
                    <a:cubicBezTo>
                      <a:pt x="0" y="136"/>
                      <a:pt x="39" y="175"/>
                      <a:pt x="88" y="175"/>
                    </a:cubicBezTo>
                    <a:cubicBezTo>
                      <a:pt x="136" y="175"/>
                      <a:pt x="175" y="136"/>
                      <a:pt x="175" y="88"/>
                    </a:cubicBezTo>
                    <a:cubicBezTo>
                      <a:pt x="175" y="39"/>
                      <a:pt x="136" y="0"/>
                      <a:pt x="88" y="0"/>
                    </a:cubicBezTo>
                    <a:close/>
                    <a:moveTo>
                      <a:pt x="59" y="149"/>
                    </a:moveTo>
                    <a:cubicBezTo>
                      <a:pt x="50" y="149"/>
                      <a:pt x="42" y="141"/>
                      <a:pt x="42" y="132"/>
                    </a:cubicBezTo>
                    <a:cubicBezTo>
                      <a:pt x="42" y="123"/>
                      <a:pt x="50" y="115"/>
                      <a:pt x="59" y="115"/>
                    </a:cubicBezTo>
                    <a:cubicBezTo>
                      <a:pt x="69" y="115"/>
                      <a:pt x="76" y="123"/>
                      <a:pt x="76" y="132"/>
                    </a:cubicBezTo>
                    <a:cubicBezTo>
                      <a:pt x="76" y="141"/>
                      <a:pt x="69" y="149"/>
                      <a:pt x="59" y="149"/>
                    </a:cubicBez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43"/>
              <p:cNvSpPr>
                <a:spLocks noEditPoints="1"/>
              </p:cNvSpPr>
              <p:nvPr/>
            </p:nvSpPr>
            <p:spPr bwMode="auto">
              <a:xfrm>
                <a:off x="3000376" y="2824163"/>
                <a:ext cx="1117600" cy="1606550"/>
              </a:xfrm>
              <a:custGeom>
                <a:avLst/>
                <a:gdLst>
                  <a:gd name="T0" fmla="*/ 334 w 382"/>
                  <a:gd name="T1" fmla="*/ 232 h 549"/>
                  <a:gd name="T2" fmla="*/ 334 w 382"/>
                  <a:gd name="T3" fmla="*/ 143 h 549"/>
                  <a:gd name="T4" fmla="*/ 191 w 382"/>
                  <a:gd name="T5" fmla="*/ 0 h 549"/>
                  <a:gd name="T6" fmla="*/ 48 w 382"/>
                  <a:gd name="T7" fmla="*/ 143 h 549"/>
                  <a:gd name="T8" fmla="*/ 48 w 382"/>
                  <a:gd name="T9" fmla="*/ 232 h 549"/>
                  <a:gd name="T10" fmla="*/ 0 w 382"/>
                  <a:gd name="T11" fmla="*/ 358 h 549"/>
                  <a:gd name="T12" fmla="*/ 191 w 382"/>
                  <a:gd name="T13" fmla="*/ 549 h 549"/>
                  <a:gd name="T14" fmla="*/ 302 w 382"/>
                  <a:gd name="T15" fmla="*/ 514 h 549"/>
                  <a:gd name="T16" fmla="*/ 286 w 382"/>
                  <a:gd name="T17" fmla="*/ 462 h 549"/>
                  <a:gd name="T18" fmla="*/ 381 w 382"/>
                  <a:gd name="T19" fmla="*/ 366 h 549"/>
                  <a:gd name="T20" fmla="*/ 382 w 382"/>
                  <a:gd name="T21" fmla="*/ 358 h 549"/>
                  <a:gd name="T22" fmla="*/ 334 w 382"/>
                  <a:gd name="T23" fmla="*/ 232 h 549"/>
                  <a:gd name="T24" fmla="*/ 213 w 382"/>
                  <a:gd name="T25" fmla="*/ 411 h 549"/>
                  <a:gd name="T26" fmla="*/ 213 w 382"/>
                  <a:gd name="T27" fmla="*/ 428 h 549"/>
                  <a:gd name="T28" fmla="*/ 191 w 382"/>
                  <a:gd name="T29" fmla="*/ 451 h 549"/>
                  <a:gd name="T30" fmla="*/ 168 w 382"/>
                  <a:gd name="T31" fmla="*/ 428 h 549"/>
                  <a:gd name="T32" fmla="*/ 168 w 382"/>
                  <a:gd name="T33" fmla="*/ 411 h 549"/>
                  <a:gd name="T34" fmla="*/ 133 w 382"/>
                  <a:gd name="T35" fmla="*/ 358 h 549"/>
                  <a:gd name="T36" fmla="*/ 191 w 382"/>
                  <a:gd name="T37" fmla="*/ 301 h 549"/>
                  <a:gd name="T38" fmla="*/ 248 w 382"/>
                  <a:gd name="T39" fmla="*/ 358 h 549"/>
                  <a:gd name="T40" fmla="*/ 213 w 382"/>
                  <a:gd name="T41" fmla="*/ 411 h 549"/>
                  <a:gd name="T42" fmla="*/ 191 w 382"/>
                  <a:gd name="T43" fmla="*/ 168 h 549"/>
                  <a:gd name="T44" fmla="*/ 90 w 382"/>
                  <a:gd name="T45" fmla="*/ 196 h 549"/>
                  <a:gd name="T46" fmla="*/ 90 w 382"/>
                  <a:gd name="T47" fmla="*/ 143 h 549"/>
                  <a:gd name="T48" fmla="*/ 191 w 382"/>
                  <a:gd name="T49" fmla="*/ 43 h 549"/>
                  <a:gd name="T50" fmla="*/ 291 w 382"/>
                  <a:gd name="T51" fmla="*/ 143 h 549"/>
                  <a:gd name="T52" fmla="*/ 291 w 382"/>
                  <a:gd name="T53" fmla="*/ 196 h 549"/>
                  <a:gd name="T54" fmla="*/ 191 w 382"/>
                  <a:gd name="T55" fmla="*/ 168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2" h="549">
                    <a:moveTo>
                      <a:pt x="334" y="232"/>
                    </a:moveTo>
                    <a:cubicBezTo>
                      <a:pt x="334" y="143"/>
                      <a:pt x="334" y="143"/>
                      <a:pt x="334" y="143"/>
                    </a:cubicBezTo>
                    <a:cubicBezTo>
                      <a:pt x="334" y="64"/>
                      <a:pt x="270" y="0"/>
                      <a:pt x="191" y="0"/>
                    </a:cubicBezTo>
                    <a:cubicBezTo>
                      <a:pt x="112" y="0"/>
                      <a:pt x="48" y="64"/>
                      <a:pt x="48" y="143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18" y="266"/>
                      <a:pt x="0" y="310"/>
                      <a:pt x="0" y="358"/>
                    </a:cubicBezTo>
                    <a:cubicBezTo>
                      <a:pt x="0" y="464"/>
                      <a:pt x="85" y="549"/>
                      <a:pt x="191" y="549"/>
                    </a:cubicBezTo>
                    <a:cubicBezTo>
                      <a:pt x="232" y="549"/>
                      <a:pt x="270" y="536"/>
                      <a:pt x="302" y="514"/>
                    </a:cubicBezTo>
                    <a:cubicBezTo>
                      <a:pt x="292" y="499"/>
                      <a:pt x="286" y="481"/>
                      <a:pt x="286" y="462"/>
                    </a:cubicBezTo>
                    <a:cubicBezTo>
                      <a:pt x="286" y="409"/>
                      <a:pt x="329" y="366"/>
                      <a:pt x="381" y="366"/>
                    </a:cubicBezTo>
                    <a:cubicBezTo>
                      <a:pt x="381" y="364"/>
                      <a:pt x="382" y="361"/>
                      <a:pt x="382" y="358"/>
                    </a:cubicBezTo>
                    <a:cubicBezTo>
                      <a:pt x="382" y="310"/>
                      <a:pt x="363" y="266"/>
                      <a:pt x="334" y="232"/>
                    </a:cubicBezTo>
                    <a:close/>
                    <a:moveTo>
                      <a:pt x="213" y="411"/>
                    </a:moveTo>
                    <a:cubicBezTo>
                      <a:pt x="213" y="428"/>
                      <a:pt x="213" y="428"/>
                      <a:pt x="213" y="428"/>
                    </a:cubicBezTo>
                    <a:cubicBezTo>
                      <a:pt x="213" y="441"/>
                      <a:pt x="203" y="451"/>
                      <a:pt x="191" y="451"/>
                    </a:cubicBezTo>
                    <a:cubicBezTo>
                      <a:pt x="178" y="451"/>
                      <a:pt x="168" y="441"/>
                      <a:pt x="168" y="428"/>
                    </a:cubicBezTo>
                    <a:cubicBezTo>
                      <a:pt x="168" y="411"/>
                      <a:pt x="168" y="411"/>
                      <a:pt x="168" y="411"/>
                    </a:cubicBezTo>
                    <a:cubicBezTo>
                      <a:pt x="148" y="402"/>
                      <a:pt x="133" y="382"/>
                      <a:pt x="133" y="358"/>
                    </a:cubicBezTo>
                    <a:cubicBezTo>
                      <a:pt x="133" y="327"/>
                      <a:pt x="159" y="301"/>
                      <a:pt x="191" y="301"/>
                    </a:cubicBezTo>
                    <a:cubicBezTo>
                      <a:pt x="222" y="301"/>
                      <a:pt x="248" y="327"/>
                      <a:pt x="248" y="358"/>
                    </a:cubicBezTo>
                    <a:cubicBezTo>
                      <a:pt x="248" y="382"/>
                      <a:pt x="234" y="402"/>
                      <a:pt x="213" y="411"/>
                    </a:cubicBezTo>
                    <a:close/>
                    <a:moveTo>
                      <a:pt x="191" y="168"/>
                    </a:moveTo>
                    <a:cubicBezTo>
                      <a:pt x="154" y="168"/>
                      <a:pt x="119" y="178"/>
                      <a:pt x="90" y="196"/>
                    </a:cubicBezTo>
                    <a:cubicBezTo>
                      <a:pt x="90" y="143"/>
                      <a:pt x="90" y="143"/>
                      <a:pt x="90" y="143"/>
                    </a:cubicBezTo>
                    <a:cubicBezTo>
                      <a:pt x="90" y="88"/>
                      <a:pt x="135" y="43"/>
                      <a:pt x="191" y="43"/>
                    </a:cubicBezTo>
                    <a:cubicBezTo>
                      <a:pt x="246" y="43"/>
                      <a:pt x="291" y="88"/>
                      <a:pt x="291" y="143"/>
                    </a:cubicBezTo>
                    <a:cubicBezTo>
                      <a:pt x="291" y="196"/>
                      <a:pt x="291" y="196"/>
                      <a:pt x="291" y="196"/>
                    </a:cubicBezTo>
                    <a:cubicBezTo>
                      <a:pt x="262" y="178"/>
                      <a:pt x="228" y="168"/>
                      <a:pt x="191" y="168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44"/>
              <p:cNvSpPr>
                <a:spLocks/>
              </p:cNvSpPr>
              <p:nvPr/>
            </p:nvSpPr>
            <p:spPr bwMode="auto">
              <a:xfrm>
                <a:off x="4122738" y="3649663"/>
                <a:ext cx="333375" cy="485775"/>
              </a:xfrm>
              <a:custGeom>
                <a:avLst/>
                <a:gdLst>
                  <a:gd name="T0" fmla="*/ 42 w 114"/>
                  <a:gd name="T1" fmla="*/ 152 h 166"/>
                  <a:gd name="T2" fmla="*/ 14 w 114"/>
                  <a:gd name="T3" fmla="*/ 160 h 166"/>
                  <a:gd name="T4" fmla="*/ 14 w 114"/>
                  <a:gd name="T5" fmla="*/ 160 h 166"/>
                  <a:gd name="T6" fmla="*/ 6 w 114"/>
                  <a:gd name="T7" fmla="*/ 131 h 166"/>
                  <a:gd name="T8" fmla="*/ 72 w 114"/>
                  <a:gd name="T9" fmla="*/ 14 h 166"/>
                  <a:gd name="T10" fmla="*/ 101 w 114"/>
                  <a:gd name="T11" fmla="*/ 6 h 166"/>
                  <a:gd name="T12" fmla="*/ 101 w 114"/>
                  <a:gd name="T13" fmla="*/ 6 h 166"/>
                  <a:gd name="T14" fmla="*/ 109 w 114"/>
                  <a:gd name="T15" fmla="*/ 34 h 166"/>
                  <a:gd name="T16" fmla="*/ 42 w 114"/>
                  <a:gd name="T17" fmla="*/ 152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" h="166">
                    <a:moveTo>
                      <a:pt x="42" y="152"/>
                    </a:moveTo>
                    <a:cubicBezTo>
                      <a:pt x="37" y="162"/>
                      <a:pt x="24" y="166"/>
                      <a:pt x="14" y="160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3" y="155"/>
                      <a:pt x="0" y="142"/>
                      <a:pt x="6" y="131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8" y="3"/>
                      <a:pt x="90" y="0"/>
                      <a:pt x="101" y="6"/>
                    </a:cubicBezTo>
                    <a:cubicBezTo>
                      <a:pt x="101" y="6"/>
                      <a:pt x="101" y="6"/>
                      <a:pt x="101" y="6"/>
                    </a:cubicBezTo>
                    <a:cubicBezTo>
                      <a:pt x="111" y="11"/>
                      <a:pt x="114" y="24"/>
                      <a:pt x="109" y="34"/>
                    </a:cubicBezTo>
                    <a:lnTo>
                      <a:pt x="42" y="152"/>
                    </a:ln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45"/>
              <p:cNvSpPr>
                <a:spLocks/>
              </p:cNvSpPr>
              <p:nvPr/>
            </p:nvSpPr>
            <p:spPr bwMode="auto">
              <a:xfrm>
                <a:off x="4348163" y="3754438"/>
                <a:ext cx="146050" cy="122238"/>
              </a:xfrm>
              <a:custGeom>
                <a:avLst/>
                <a:gdLst>
                  <a:gd name="T0" fmla="*/ 46 w 50"/>
                  <a:gd name="T1" fmla="*/ 34 h 42"/>
                  <a:gd name="T2" fmla="*/ 28 w 50"/>
                  <a:gd name="T3" fmla="*/ 38 h 42"/>
                  <a:gd name="T4" fmla="*/ 9 w 50"/>
                  <a:gd name="T5" fmla="*/ 26 h 42"/>
                  <a:gd name="T6" fmla="*/ 4 w 50"/>
                  <a:gd name="T7" fmla="*/ 8 h 42"/>
                  <a:gd name="T8" fmla="*/ 4 w 50"/>
                  <a:gd name="T9" fmla="*/ 8 h 42"/>
                  <a:gd name="T10" fmla="*/ 22 w 50"/>
                  <a:gd name="T11" fmla="*/ 4 h 42"/>
                  <a:gd name="T12" fmla="*/ 42 w 50"/>
                  <a:gd name="T13" fmla="*/ 16 h 42"/>
                  <a:gd name="T14" fmla="*/ 46 w 50"/>
                  <a:gd name="T15" fmla="*/ 3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42">
                    <a:moveTo>
                      <a:pt x="46" y="34"/>
                    </a:moveTo>
                    <a:cubicBezTo>
                      <a:pt x="43" y="40"/>
                      <a:pt x="35" y="42"/>
                      <a:pt x="28" y="38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2" y="22"/>
                      <a:pt x="0" y="1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8" y="2"/>
                      <a:pt x="16" y="0"/>
                      <a:pt x="22" y="4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8" y="19"/>
                      <a:pt x="50" y="28"/>
                      <a:pt x="46" y="34"/>
                    </a:cubicBez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46"/>
              <p:cNvSpPr>
                <a:spLocks/>
              </p:cNvSpPr>
              <p:nvPr/>
            </p:nvSpPr>
            <p:spPr bwMode="auto">
              <a:xfrm>
                <a:off x="4284663" y="3841750"/>
                <a:ext cx="198438" cy="155575"/>
              </a:xfrm>
              <a:custGeom>
                <a:avLst/>
                <a:gdLst>
                  <a:gd name="T0" fmla="*/ 64 w 68"/>
                  <a:gd name="T1" fmla="*/ 45 h 53"/>
                  <a:gd name="T2" fmla="*/ 46 w 68"/>
                  <a:gd name="T3" fmla="*/ 49 h 53"/>
                  <a:gd name="T4" fmla="*/ 9 w 68"/>
                  <a:gd name="T5" fmla="*/ 26 h 53"/>
                  <a:gd name="T6" fmla="*/ 4 w 68"/>
                  <a:gd name="T7" fmla="*/ 8 h 53"/>
                  <a:gd name="T8" fmla="*/ 4 w 68"/>
                  <a:gd name="T9" fmla="*/ 8 h 53"/>
                  <a:gd name="T10" fmla="*/ 22 w 68"/>
                  <a:gd name="T11" fmla="*/ 4 h 53"/>
                  <a:gd name="T12" fmla="*/ 60 w 68"/>
                  <a:gd name="T13" fmla="*/ 27 h 53"/>
                  <a:gd name="T14" fmla="*/ 64 w 68"/>
                  <a:gd name="T15" fmla="*/ 4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53">
                    <a:moveTo>
                      <a:pt x="64" y="45"/>
                    </a:moveTo>
                    <a:cubicBezTo>
                      <a:pt x="61" y="51"/>
                      <a:pt x="53" y="53"/>
                      <a:pt x="46" y="49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2" y="23"/>
                      <a:pt x="0" y="15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8" y="2"/>
                      <a:pt x="16" y="0"/>
                      <a:pt x="22" y="4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6" y="31"/>
                      <a:pt x="68" y="39"/>
                      <a:pt x="64" y="45"/>
                    </a:cubicBez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47"/>
              <p:cNvSpPr>
                <a:spLocks/>
              </p:cNvSpPr>
              <p:nvPr/>
            </p:nvSpPr>
            <p:spPr bwMode="auto">
              <a:xfrm>
                <a:off x="4079876" y="3344863"/>
                <a:ext cx="306388" cy="371475"/>
              </a:xfrm>
              <a:custGeom>
                <a:avLst/>
                <a:gdLst>
                  <a:gd name="T0" fmla="*/ 105 w 105"/>
                  <a:gd name="T1" fmla="*/ 58 h 127"/>
                  <a:gd name="T2" fmla="*/ 1 w 105"/>
                  <a:gd name="T3" fmla="*/ 58 h 127"/>
                  <a:gd name="T4" fmla="*/ 76 w 105"/>
                  <a:gd name="T5" fmla="*/ 56 h 127"/>
                  <a:gd name="T6" fmla="*/ 0 w 105"/>
                  <a:gd name="T7" fmla="*/ 61 h 127"/>
                  <a:gd name="T8" fmla="*/ 105 w 105"/>
                  <a:gd name="T9" fmla="*/ 5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27">
                    <a:moveTo>
                      <a:pt x="105" y="58"/>
                    </a:moveTo>
                    <a:cubicBezTo>
                      <a:pt x="55" y="0"/>
                      <a:pt x="10" y="46"/>
                      <a:pt x="1" y="58"/>
                    </a:cubicBezTo>
                    <a:cubicBezTo>
                      <a:pt x="18" y="57"/>
                      <a:pt x="46" y="52"/>
                      <a:pt x="76" y="56"/>
                    </a:cubicBezTo>
                    <a:cubicBezTo>
                      <a:pt x="76" y="56"/>
                      <a:pt x="40" y="65"/>
                      <a:pt x="0" y="61"/>
                    </a:cubicBezTo>
                    <a:cubicBezTo>
                      <a:pt x="57" y="127"/>
                      <a:pt x="105" y="58"/>
                      <a:pt x="105" y="58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48"/>
              <p:cNvSpPr>
                <a:spLocks/>
              </p:cNvSpPr>
              <p:nvPr/>
            </p:nvSpPr>
            <p:spPr bwMode="auto">
              <a:xfrm>
                <a:off x="3913188" y="3263900"/>
                <a:ext cx="300038" cy="236538"/>
              </a:xfrm>
              <a:custGeom>
                <a:avLst/>
                <a:gdLst>
                  <a:gd name="T0" fmla="*/ 54 w 103"/>
                  <a:gd name="T1" fmla="*/ 33 h 81"/>
                  <a:gd name="T2" fmla="*/ 58 w 103"/>
                  <a:gd name="T3" fmla="*/ 81 h 81"/>
                  <a:gd name="T4" fmla="*/ 54 w 103"/>
                  <a:gd name="T5" fmla="*/ 0 h 81"/>
                  <a:gd name="T6" fmla="*/ 53 w 103"/>
                  <a:gd name="T7" fmla="*/ 81 h 81"/>
                  <a:gd name="T8" fmla="*/ 54 w 103"/>
                  <a:gd name="T9" fmla="*/ 3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81">
                    <a:moveTo>
                      <a:pt x="54" y="33"/>
                    </a:moveTo>
                    <a:cubicBezTo>
                      <a:pt x="54" y="33"/>
                      <a:pt x="60" y="57"/>
                      <a:pt x="58" y="81"/>
                    </a:cubicBezTo>
                    <a:cubicBezTo>
                      <a:pt x="67" y="73"/>
                      <a:pt x="103" y="41"/>
                      <a:pt x="54" y="0"/>
                    </a:cubicBezTo>
                    <a:cubicBezTo>
                      <a:pt x="54" y="0"/>
                      <a:pt x="0" y="41"/>
                      <a:pt x="53" y="81"/>
                    </a:cubicBezTo>
                    <a:cubicBezTo>
                      <a:pt x="52" y="64"/>
                      <a:pt x="54" y="42"/>
                      <a:pt x="54" y="33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5" name="组合 264"/>
            <p:cNvGrpSpPr/>
            <p:nvPr/>
          </p:nvGrpSpPr>
          <p:grpSpPr>
            <a:xfrm>
              <a:off x="5327651" y="2913063"/>
              <a:ext cx="1771650" cy="1411287"/>
              <a:chOff x="5327651" y="2913063"/>
              <a:chExt cx="1771650" cy="1411287"/>
            </a:xfrm>
          </p:grpSpPr>
          <p:sp>
            <p:nvSpPr>
              <p:cNvPr id="281" name="Freeform 49"/>
              <p:cNvSpPr>
                <a:spLocks/>
              </p:cNvSpPr>
              <p:nvPr/>
            </p:nvSpPr>
            <p:spPr bwMode="auto">
              <a:xfrm>
                <a:off x="6762751" y="2913063"/>
                <a:ext cx="336550" cy="407988"/>
              </a:xfrm>
              <a:custGeom>
                <a:avLst/>
                <a:gdLst>
                  <a:gd name="T0" fmla="*/ 115 w 115"/>
                  <a:gd name="T1" fmla="*/ 39 h 140"/>
                  <a:gd name="T2" fmla="*/ 0 w 115"/>
                  <a:gd name="T3" fmla="*/ 89 h 140"/>
                  <a:gd name="T4" fmla="*/ 82 w 115"/>
                  <a:gd name="T5" fmla="*/ 51 h 140"/>
                  <a:gd name="T6" fmla="*/ 0 w 115"/>
                  <a:gd name="T7" fmla="*/ 93 h 140"/>
                  <a:gd name="T8" fmla="*/ 115 w 115"/>
                  <a:gd name="T9" fmla="*/ 3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5" h="140">
                    <a:moveTo>
                      <a:pt x="115" y="39"/>
                    </a:moveTo>
                    <a:cubicBezTo>
                      <a:pt x="31" y="0"/>
                      <a:pt x="5" y="72"/>
                      <a:pt x="0" y="89"/>
                    </a:cubicBezTo>
                    <a:cubicBezTo>
                      <a:pt x="18" y="81"/>
                      <a:pt x="47" y="61"/>
                      <a:pt x="82" y="51"/>
                    </a:cubicBezTo>
                    <a:cubicBezTo>
                      <a:pt x="82" y="51"/>
                      <a:pt x="46" y="79"/>
                      <a:pt x="0" y="93"/>
                    </a:cubicBezTo>
                    <a:cubicBezTo>
                      <a:pt x="95" y="140"/>
                      <a:pt x="115" y="39"/>
                      <a:pt x="115" y="39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50"/>
              <p:cNvSpPr>
                <a:spLocks/>
              </p:cNvSpPr>
              <p:nvPr/>
            </p:nvSpPr>
            <p:spPr bwMode="auto">
              <a:xfrm>
                <a:off x="6511926" y="2930525"/>
                <a:ext cx="292100" cy="230188"/>
              </a:xfrm>
              <a:custGeom>
                <a:avLst/>
                <a:gdLst>
                  <a:gd name="T0" fmla="*/ 49 w 100"/>
                  <a:gd name="T1" fmla="*/ 32 h 79"/>
                  <a:gd name="T2" fmla="*/ 73 w 100"/>
                  <a:gd name="T3" fmla="*/ 77 h 79"/>
                  <a:gd name="T4" fmla="*/ 34 w 100"/>
                  <a:gd name="T5" fmla="*/ 0 h 79"/>
                  <a:gd name="T6" fmla="*/ 69 w 100"/>
                  <a:gd name="T7" fmla="*/ 79 h 79"/>
                  <a:gd name="T8" fmla="*/ 49 w 100"/>
                  <a:gd name="T9" fmla="*/ 3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79">
                    <a:moveTo>
                      <a:pt x="49" y="32"/>
                    </a:moveTo>
                    <a:cubicBezTo>
                      <a:pt x="49" y="32"/>
                      <a:pt x="65" y="53"/>
                      <a:pt x="73" y="77"/>
                    </a:cubicBezTo>
                    <a:cubicBezTo>
                      <a:pt x="79" y="66"/>
                      <a:pt x="100" y="19"/>
                      <a:pt x="34" y="0"/>
                    </a:cubicBezTo>
                    <a:cubicBezTo>
                      <a:pt x="34" y="0"/>
                      <a:pt x="0" y="64"/>
                      <a:pt x="69" y="79"/>
                    </a:cubicBezTo>
                    <a:cubicBezTo>
                      <a:pt x="60" y="64"/>
                      <a:pt x="53" y="41"/>
                      <a:pt x="49" y="32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51"/>
              <p:cNvSpPr>
                <a:spLocks/>
              </p:cNvSpPr>
              <p:nvPr/>
            </p:nvSpPr>
            <p:spPr bwMode="auto">
              <a:xfrm>
                <a:off x="6315076" y="3309938"/>
                <a:ext cx="582613" cy="906463"/>
              </a:xfrm>
              <a:custGeom>
                <a:avLst/>
                <a:gdLst>
                  <a:gd name="T0" fmla="*/ 180 w 199"/>
                  <a:gd name="T1" fmla="*/ 0 h 310"/>
                  <a:gd name="T2" fmla="*/ 0 w 199"/>
                  <a:gd name="T3" fmla="*/ 157 h 310"/>
                  <a:gd name="T4" fmla="*/ 175 w 199"/>
                  <a:gd name="T5" fmla="*/ 310 h 310"/>
                  <a:gd name="T6" fmla="*/ 199 w 199"/>
                  <a:gd name="T7" fmla="*/ 245 h 310"/>
                  <a:gd name="T8" fmla="*/ 199 w 199"/>
                  <a:gd name="T9" fmla="*/ 58 h 310"/>
                  <a:gd name="T10" fmla="*/ 180 w 199"/>
                  <a:gd name="T11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9" h="310">
                    <a:moveTo>
                      <a:pt x="180" y="0"/>
                    </a:moveTo>
                    <a:cubicBezTo>
                      <a:pt x="0" y="157"/>
                      <a:pt x="0" y="157"/>
                      <a:pt x="0" y="157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90" y="292"/>
                      <a:pt x="199" y="269"/>
                      <a:pt x="199" y="245"/>
                    </a:cubicBezTo>
                    <a:cubicBezTo>
                      <a:pt x="199" y="58"/>
                      <a:pt x="199" y="58"/>
                      <a:pt x="199" y="58"/>
                    </a:cubicBezTo>
                    <a:cubicBezTo>
                      <a:pt x="199" y="37"/>
                      <a:pt x="192" y="17"/>
                      <a:pt x="180" y="0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52"/>
              <p:cNvSpPr>
                <a:spLocks/>
              </p:cNvSpPr>
              <p:nvPr/>
            </p:nvSpPr>
            <p:spPr bwMode="auto">
              <a:xfrm>
                <a:off x="5424488" y="3181350"/>
                <a:ext cx="1373188" cy="631825"/>
              </a:xfrm>
              <a:custGeom>
                <a:avLst/>
                <a:gdLst>
                  <a:gd name="T0" fmla="*/ 235 w 470"/>
                  <a:gd name="T1" fmla="*/ 216 h 216"/>
                  <a:gd name="T2" fmla="*/ 265 w 470"/>
                  <a:gd name="T3" fmla="*/ 206 h 216"/>
                  <a:gd name="T4" fmla="*/ 470 w 470"/>
                  <a:gd name="T5" fmla="*/ 27 h 216"/>
                  <a:gd name="T6" fmla="*/ 401 w 470"/>
                  <a:gd name="T7" fmla="*/ 0 h 216"/>
                  <a:gd name="T8" fmla="*/ 69 w 470"/>
                  <a:gd name="T9" fmla="*/ 0 h 216"/>
                  <a:gd name="T10" fmla="*/ 0 w 470"/>
                  <a:gd name="T11" fmla="*/ 27 h 216"/>
                  <a:gd name="T12" fmla="*/ 206 w 470"/>
                  <a:gd name="T13" fmla="*/ 206 h 216"/>
                  <a:gd name="T14" fmla="*/ 235 w 470"/>
                  <a:gd name="T15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0" h="216">
                    <a:moveTo>
                      <a:pt x="235" y="216"/>
                    </a:moveTo>
                    <a:cubicBezTo>
                      <a:pt x="246" y="216"/>
                      <a:pt x="257" y="212"/>
                      <a:pt x="265" y="206"/>
                    </a:cubicBezTo>
                    <a:cubicBezTo>
                      <a:pt x="470" y="27"/>
                      <a:pt x="470" y="27"/>
                      <a:pt x="470" y="27"/>
                    </a:cubicBezTo>
                    <a:cubicBezTo>
                      <a:pt x="452" y="10"/>
                      <a:pt x="428" y="0"/>
                      <a:pt x="401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43" y="0"/>
                      <a:pt x="19" y="10"/>
                      <a:pt x="0" y="27"/>
                    </a:cubicBezTo>
                    <a:cubicBezTo>
                      <a:pt x="206" y="206"/>
                      <a:pt x="206" y="206"/>
                      <a:pt x="206" y="206"/>
                    </a:cubicBezTo>
                    <a:cubicBezTo>
                      <a:pt x="213" y="212"/>
                      <a:pt x="224" y="216"/>
                      <a:pt x="235" y="216"/>
                    </a:cubicBez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53"/>
              <p:cNvSpPr>
                <a:spLocks/>
              </p:cNvSpPr>
              <p:nvPr/>
            </p:nvSpPr>
            <p:spPr bwMode="auto">
              <a:xfrm>
                <a:off x="5445126" y="3813175"/>
                <a:ext cx="1335088" cy="511175"/>
              </a:xfrm>
              <a:custGeom>
                <a:avLst/>
                <a:gdLst>
                  <a:gd name="T0" fmla="*/ 273 w 457"/>
                  <a:gd name="T1" fmla="*/ 7 h 175"/>
                  <a:gd name="T2" fmla="*/ 228 w 457"/>
                  <a:gd name="T3" fmla="*/ 23 h 175"/>
                  <a:gd name="T4" fmla="*/ 184 w 457"/>
                  <a:gd name="T5" fmla="*/ 7 h 175"/>
                  <a:gd name="T6" fmla="*/ 176 w 457"/>
                  <a:gd name="T7" fmla="*/ 0 h 175"/>
                  <a:gd name="T8" fmla="*/ 0 w 457"/>
                  <a:gd name="T9" fmla="*/ 154 h 175"/>
                  <a:gd name="T10" fmla="*/ 62 w 457"/>
                  <a:gd name="T11" fmla="*/ 175 h 175"/>
                  <a:gd name="T12" fmla="*/ 394 w 457"/>
                  <a:gd name="T13" fmla="*/ 175 h 175"/>
                  <a:gd name="T14" fmla="*/ 457 w 457"/>
                  <a:gd name="T15" fmla="*/ 154 h 175"/>
                  <a:gd name="T16" fmla="*/ 281 w 457"/>
                  <a:gd name="T17" fmla="*/ 0 h 175"/>
                  <a:gd name="T18" fmla="*/ 273 w 457"/>
                  <a:gd name="T19" fmla="*/ 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7" h="175">
                    <a:moveTo>
                      <a:pt x="273" y="7"/>
                    </a:moveTo>
                    <a:cubicBezTo>
                      <a:pt x="260" y="18"/>
                      <a:pt x="244" y="23"/>
                      <a:pt x="228" y="23"/>
                    </a:cubicBezTo>
                    <a:cubicBezTo>
                      <a:pt x="212" y="23"/>
                      <a:pt x="196" y="18"/>
                      <a:pt x="184" y="7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17" y="167"/>
                      <a:pt x="39" y="175"/>
                      <a:pt x="62" y="175"/>
                    </a:cubicBezTo>
                    <a:cubicBezTo>
                      <a:pt x="394" y="175"/>
                      <a:pt x="394" y="175"/>
                      <a:pt x="394" y="175"/>
                    </a:cubicBezTo>
                    <a:cubicBezTo>
                      <a:pt x="418" y="175"/>
                      <a:pt x="440" y="167"/>
                      <a:pt x="457" y="154"/>
                    </a:cubicBezTo>
                    <a:cubicBezTo>
                      <a:pt x="281" y="0"/>
                      <a:pt x="281" y="0"/>
                      <a:pt x="281" y="0"/>
                    </a:cubicBezTo>
                    <a:lnTo>
                      <a:pt x="273" y="7"/>
                    </a:ln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54"/>
              <p:cNvSpPr>
                <a:spLocks/>
              </p:cNvSpPr>
              <p:nvPr/>
            </p:nvSpPr>
            <p:spPr bwMode="auto">
              <a:xfrm>
                <a:off x="5327651" y="3309938"/>
                <a:ext cx="581025" cy="906463"/>
              </a:xfrm>
              <a:custGeom>
                <a:avLst/>
                <a:gdLst>
                  <a:gd name="T0" fmla="*/ 18 w 199"/>
                  <a:gd name="T1" fmla="*/ 0 h 310"/>
                  <a:gd name="T2" fmla="*/ 0 w 199"/>
                  <a:gd name="T3" fmla="*/ 58 h 310"/>
                  <a:gd name="T4" fmla="*/ 0 w 199"/>
                  <a:gd name="T5" fmla="*/ 245 h 310"/>
                  <a:gd name="T6" fmla="*/ 23 w 199"/>
                  <a:gd name="T7" fmla="*/ 310 h 310"/>
                  <a:gd name="T8" fmla="*/ 199 w 199"/>
                  <a:gd name="T9" fmla="*/ 157 h 310"/>
                  <a:gd name="T10" fmla="*/ 18 w 199"/>
                  <a:gd name="T11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9" h="310">
                    <a:moveTo>
                      <a:pt x="18" y="0"/>
                    </a:moveTo>
                    <a:cubicBezTo>
                      <a:pt x="7" y="17"/>
                      <a:pt x="0" y="37"/>
                      <a:pt x="0" y="58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69"/>
                      <a:pt x="9" y="292"/>
                      <a:pt x="23" y="310"/>
                    </a:cubicBezTo>
                    <a:cubicBezTo>
                      <a:pt x="199" y="157"/>
                      <a:pt x="199" y="157"/>
                      <a:pt x="199" y="157"/>
                    </a:cubicBez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6" name="组合 265"/>
            <p:cNvGrpSpPr/>
            <p:nvPr/>
          </p:nvGrpSpPr>
          <p:grpSpPr>
            <a:xfrm>
              <a:off x="8072438" y="2827338"/>
              <a:ext cx="1216025" cy="1600200"/>
              <a:chOff x="8072438" y="2827338"/>
              <a:chExt cx="1216025" cy="1600200"/>
            </a:xfrm>
          </p:grpSpPr>
          <p:sp>
            <p:nvSpPr>
              <p:cNvPr id="276" name="Freeform 55"/>
              <p:cNvSpPr>
                <a:spLocks/>
              </p:cNvSpPr>
              <p:nvPr/>
            </p:nvSpPr>
            <p:spPr bwMode="auto">
              <a:xfrm>
                <a:off x="8072438" y="3209925"/>
                <a:ext cx="1216025" cy="1217613"/>
              </a:xfrm>
              <a:custGeom>
                <a:avLst/>
                <a:gdLst>
                  <a:gd name="T0" fmla="*/ 400 w 416"/>
                  <a:gd name="T1" fmla="*/ 59 h 416"/>
                  <a:gd name="T2" fmla="*/ 400 w 416"/>
                  <a:gd name="T3" fmla="*/ 56 h 416"/>
                  <a:gd name="T4" fmla="*/ 381 w 416"/>
                  <a:gd name="T5" fmla="*/ 37 h 416"/>
                  <a:gd name="T6" fmla="*/ 374 w 416"/>
                  <a:gd name="T7" fmla="*/ 38 h 416"/>
                  <a:gd name="T8" fmla="*/ 373 w 416"/>
                  <a:gd name="T9" fmla="*/ 15 h 416"/>
                  <a:gd name="T10" fmla="*/ 358 w 416"/>
                  <a:gd name="T11" fmla="*/ 0 h 416"/>
                  <a:gd name="T12" fmla="*/ 344 w 416"/>
                  <a:gd name="T13" fmla="*/ 15 h 416"/>
                  <a:gd name="T14" fmla="*/ 344 w 416"/>
                  <a:gd name="T15" fmla="*/ 15 h 416"/>
                  <a:gd name="T16" fmla="*/ 346 w 416"/>
                  <a:gd name="T17" fmla="*/ 99 h 416"/>
                  <a:gd name="T18" fmla="*/ 337 w 416"/>
                  <a:gd name="T19" fmla="*/ 177 h 416"/>
                  <a:gd name="T20" fmla="*/ 297 w 416"/>
                  <a:gd name="T21" fmla="*/ 242 h 416"/>
                  <a:gd name="T22" fmla="*/ 210 w 416"/>
                  <a:gd name="T23" fmla="*/ 275 h 416"/>
                  <a:gd name="T24" fmla="*/ 118 w 416"/>
                  <a:gd name="T25" fmla="*/ 242 h 416"/>
                  <a:gd name="T26" fmla="*/ 80 w 416"/>
                  <a:gd name="T27" fmla="*/ 179 h 416"/>
                  <a:gd name="T28" fmla="*/ 71 w 416"/>
                  <a:gd name="T29" fmla="*/ 102 h 416"/>
                  <a:gd name="T30" fmla="*/ 73 w 416"/>
                  <a:gd name="T31" fmla="*/ 15 h 416"/>
                  <a:gd name="T32" fmla="*/ 59 w 416"/>
                  <a:gd name="T33" fmla="*/ 0 h 416"/>
                  <a:gd name="T34" fmla="*/ 43 w 416"/>
                  <a:gd name="T35" fmla="*/ 15 h 416"/>
                  <a:gd name="T36" fmla="*/ 43 w 416"/>
                  <a:gd name="T37" fmla="*/ 38 h 416"/>
                  <a:gd name="T38" fmla="*/ 35 w 416"/>
                  <a:gd name="T39" fmla="*/ 37 h 416"/>
                  <a:gd name="T40" fmla="*/ 16 w 416"/>
                  <a:gd name="T41" fmla="*/ 56 h 416"/>
                  <a:gd name="T42" fmla="*/ 16 w 416"/>
                  <a:gd name="T43" fmla="*/ 59 h 416"/>
                  <a:gd name="T44" fmla="*/ 0 w 416"/>
                  <a:gd name="T45" fmla="*/ 80 h 416"/>
                  <a:gd name="T46" fmla="*/ 16 w 416"/>
                  <a:gd name="T47" fmla="*/ 102 h 416"/>
                  <a:gd name="T48" fmla="*/ 16 w 416"/>
                  <a:gd name="T49" fmla="*/ 105 h 416"/>
                  <a:gd name="T50" fmla="*/ 35 w 416"/>
                  <a:gd name="T51" fmla="*/ 124 h 416"/>
                  <a:gd name="T52" fmla="*/ 41 w 416"/>
                  <a:gd name="T53" fmla="*/ 123 h 416"/>
                  <a:gd name="T54" fmla="*/ 51 w 416"/>
                  <a:gd name="T55" fmla="*/ 187 h 416"/>
                  <a:gd name="T56" fmla="*/ 98 w 416"/>
                  <a:gd name="T57" fmla="*/ 264 h 416"/>
                  <a:gd name="T58" fmla="*/ 98 w 416"/>
                  <a:gd name="T59" fmla="*/ 264 h 416"/>
                  <a:gd name="T60" fmla="*/ 99 w 416"/>
                  <a:gd name="T61" fmla="*/ 265 h 416"/>
                  <a:gd name="T62" fmla="*/ 179 w 416"/>
                  <a:gd name="T63" fmla="*/ 302 h 416"/>
                  <a:gd name="T64" fmla="*/ 179 w 416"/>
                  <a:gd name="T65" fmla="*/ 328 h 416"/>
                  <a:gd name="T66" fmla="*/ 154 w 416"/>
                  <a:gd name="T67" fmla="*/ 346 h 416"/>
                  <a:gd name="T68" fmla="*/ 140 w 416"/>
                  <a:gd name="T69" fmla="*/ 346 h 416"/>
                  <a:gd name="T70" fmla="*/ 105 w 416"/>
                  <a:gd name="T71" fmla="*/ 381 h 416"/>
                  <a:gd name="T72" fmla="*/ 140 w 416"/>
                  <a:gd name="T73" fmla="*/ 416 h 416"/>
                  <a:gd name="T74" fmla="*/ 276 w 416"/>
                  <a:gd name="T75" fmla="*/ 416 h 416"/>
                  <a:gd name="T76" fmla="*/ 311 w 416"/>
                  <a:gd name="T77" fmla="*/ 381 h 416"/>
                  <a:gd name="T78" fmla="*/ 276 w 416"/>
                  <a:gd name="T79" fmla="*/ 346 h 416"/>
                  <a:gd name="T80" fmla="*/ 262 w 416"/>
                  <a:gd name="T81" fmla="*/ 346 h 416"/>
                  <a:gd name="T82" fmla="*/ 237 w 416"/>
                  <a:gd name="T83" fmla="*/ 328 h 416"/>
                  <a:gd name="T84" fmla="*/ 237 w 416"/>
                  <a:gd name="T85" fmla="*/ 303 h 416"/>
                  <a:gd name="T86" fmla="*/ 318 w 416"/>
                  <a:gd name="T87" fmla="*/ 264 h 416"/>
                  <a:gd name="T88" fmla="*/ 365 w 416"/>
                  <a:gd name="T89" fmla="*/ 186 h 416"/>
                  <a:gd name="T90" fmla="*/ 375 w 416"/>
                  <a:gd name="T91" fmla="*/ 123 h 416"/>
                  <a:gd name="T92" fmla="*/ 381 w 416"/>
                  <a:gd name="T93" fmla="*/ 124 h 416"/>
                  <a:gd name="T94" fmla="*/ 400 w 416"/>
                  <a:gd name="T95" fmla="*/ 105 h 416"/>
                  <a:gd name="T96" fmla="*/ 400 w 416"/>
                  <a:gd name="T97" fmla="*/ 102 h 416"/>
                  <a:gd name="T98" fmla="*/ 416 w 416"/>
                  <a:gd name="T99" fmla="*/ 80 h 416"/>
                  <a:gd name="T100" fmla="*/ 400 w 416"/>
                  <a:gd name="T101" fmla="*/ 59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16" h="416">
                    <a:moveTo>
                      <a:pt x="400" y="59"/>
                    </a:moveTo>
                    <a:cubicBezTo>
                      <a:pt x="400" y="56"/>
                      <a:pt x="400" y="56"/>
                      <a:pt x="400" y="56"/>
                    </a:cubicBezTo>
                    <a:cubicBezTo>
                      <a:pt x="400" y="45"/>
                      <a:pt x="391" y="37"/>
                      <a:pt x="381" y="37"/>
                    </a:cubicBezTo>
                    <a:cubicBezTo>
                      <a:pt x="378" y="37"/>
                      <a:pt x="376" y="37"/>
                      <a:pt x="374" y="38"/>
                    </a:cubicBezTo>
                    <a:cubicBezTo>
                      <a:pt x="373" y="30"/>
                      <a:pt x="373" y="23"/>
                      <a:pt x="373" y="15"/>
                    </a:cubicBezTo>
                    <a:cubicBezTo>
                      <a:pt x="373" y="7"/>
                      <a:pt x="367" y="0"/>
                      <a:pt x="358" y="0"/>
                    </a:cubicBezTo>
                    <a:cubicBezTo>
                      <a:pt x="350" y="0"/>
                      <a:pt x="344" y="7"/>
                      <a:pt x="344" y="15"/>
                    </a:cubicBezTo>
                    <a:cubicBezTo>
                      <a:pt x="344" y="15"/>
                      <a:pt x="344" y="15"/>
                      <a:pt x="344" y="15"/>
                    </a:cubicBezTo>
                    <a:cubicBezTo>
                      <a:pt x="344" y="43"/>
                      <a:pt x="346" y="72"/>
                      <a:pt x="346" y="99"/>
                    </a:cubicBezTo>
                    <a:cubicBezTo>
                      <a:pt x="346" y="127"/>
                      <a:pt x="344" y="153"/>
                      <a:pt x="337" y="177"/>
                    </a:cubicBezTo>
                    <a:cubicBezTo>
                      <a:pt x="330" y="202"/>
                      <a:pt x="318" y="223"/>
                      <a:pt x="297" y="242"/>
                    </a:cubicBezTo>
                    <a:cubicBezTo>
                      <a:pt x="274" y="264"/>
                      <a:pt x="242" y="275"/>
                      <a:pt x="210" y="275"/>
                    </a:cubicBezTo>
                    <a:cubicBezTo>
                      <a:pt x="177" y="275"/>
                      <a:pt x="143" y="263"/>
                      <a:pt x="118" y="242"/>
                    </a:cubicBezTo>
                    <a:cubicBezTo>
                      <a:pt x="98" y="223"/>
                      <a:pt x="87" y="202"/>
                      <a:pt x="80" y="179"/>
                    </a:cubicBezTo>
                    <a:cubicBezTo>
                      <a:pt x="73" y="155"/>
                      <a:pt x="70" y="129"/>
                      <a:pt x="71" y="102"/>
                    </a:cubicBezTo>
                    <a:cubicBezTo>
                      <a:pt x="70" y="74"/>
                      <a:pt x="73" y="44"/>
                      <a:pt x="73" y="15"/>
                    </a:cubicBezTo>
                    <a:cubicBezTo>
                      <a:pt x="73" y="7"/>
                      <a:pt x="67" y="0"/>
                      <a:pt x="59" y="0"/>
                    </a:cubicBezTo>
                    <a:cubicBezTo>
                      <a:pt x="50" y="0"/>
                      <a:pt x="44" y="7"/>
                      <a:pt x="43" y="15"/>
                    </a:cubicBezTo>
                    <a:cubicBezTo>
                      <a:pt x="43" y="22"/>
                      <a:pt x="43" y="30"/>
                      <a:pt x="43" y="38"/>
                    </a:cubicBezTo>
                    <a:cubicBezTo>
                      <a:pt x="40" y="37"/>
                      <a:pt x="38" y="37"/>
                      <a:pt x="35" y="37"/>
                    </a:cubicBezTo>
                    <a:cubicBezTo>
                      <a:pt x="25" y="37"/>
                      <a:pt x="16" y="45"/>
                      <a:pt x="16" y="56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7" y="62"/>
                      <a:pt x="0" y="70"/>
                      <a:pt x="0" y="80"/>
                    </a:cubicBezTo>
                    <a:cubicBezTo>
                      <a:pt x="0" y="91"/>
                      <a:pt x="7" y="99"/>
                      <a:pt x="16" y="102"/>
                    </a:cubicBezTo>
                    <a:cubicBezTo>
                      <a:pt x="16" y="105"/>
                      <a:pt x="16" y="105"/>
                      <a:pt x="16" y="105"/>
                    </a:cubicBezTo>
                    <a:cubicBezTo>
                      <a:pt x="16" y="115"/>
                      <a:pt x="25" y="124"/>
                      <a:pt x="35" y="124"/>
                    </a:cubicBezTo>
                    <a:cubicBezTo>
                      <a:pt x="37" y="124"/>
                      <a:pt x="39" y="123"/>
                      <a:pt x="41" y="123"/>
                    </a:cubicBezTo>
                    <a:cubicBezTo>
                      <a:pt x="42" y="144"/>
                      <a:pt x="45" y="166"/>
                      <a:pt x="51" y="187"/>
                    </a:cubicBezTo>
                    <a:cubicBezTo>
                      <a:pt x="59" y="215"/>
                      <a:pt x="74" y="241"/>
                      <a:pt x="98" y="264"/>
                    </a:cubicBezTo>
                    <a:cubicBezTo>
                      <a:pt x="98" y="264"/>
                      <a:pt x="98" y="264"/>
                      <a:pt x="98" y="264"/>
                    </a:cubicBezTo>
                    <a:cubicBezTo>
                      <a:pt x="99" y="265"/>
                      <a:pt x="99" y="265"/>
                      <a:pt x="99" y="265"/>
                    </a:cubicBezTo>
                    <a:cubicBezTo>
                      <a:pt x="122" y="284"/>
                      <a:pt x="150" y="297"/>
                      <a:pt x="179" y="302"/>
                    </a:cubicBezTo>
                    <a:cubicBezTo>
                      <a:pt x="179" y="328"/>
                      <a:pt x="179" y="328"/>
                      <a:pt x="179" y="328"/>
                    </a:cubicBezTo>
                    <a:cubicBezTo>
                      <a:pt x="166" y="332"/>
                      <a:pt x="156" y="338"/>
                      <a:pt x="154" y="346"/>
                    </a:cubicBezTo>
                    <a:cubicBezTo>
                      <a:pt x="140" y="346"/>
                      <a:pt x="140" y="346"/>
                      <a:pt x="140" y="346"/>
                    </a:cubicBezTo>
                    <a:cubicBezTo>
                      <a:pt x="121" y="346"/>
                      <a:pt x="105" y="362"/>
                      <a:pt x="105" y="381"/>
                    </a:cubicBezTo>
                    <a:cubicBezTo>
                      <a:pt x="105" y="400"/>
                      <a:pt x="121" y="416"/>
                      <a:pt x="140" y="416"/>
                    </a:cubicBezTo>
                    <a:cubicBezTo>
                      <a:pt x="276" y="416"/>
                      <a:pt x="276" y="416"/>
                      <a:pt x="276" y="416"/>
                    </a:cubicBezTo>
                    <a:cubicBezTo>
                      <a:pt x="295" y="416"/>
                      <a:pt x="311" y="400"/>
                      <a:pt x="311" y="381"/>
                    </a:cubicBezTo>
                    <a:cubicBezTo>
                      <a:pt x="311" y="362"/>
                      <a:pt x="295" y="346"/>
                      <a:pt x="276" y="346"/>
                    </a:cubicBezTo>
                    <a:cubicBezTo>
                      <a:pt x="262" y="346"/>
                      <a:pt x="262" y="346"/>
                      <a:pt x="262" y="346"/>
                    </a:cubicBezTo>
                    <a:cubicBezTo>
                      <a:pt x="260" y="338"/>
                      <a:pt x="250" y="332"/>
                      <a:pt x="237" y="328"/>
                    </a:cubicBezTo>
                    <a:cubicBezTo>
                      <a:pt x="237" y="303"/>
                      <a:pt x="237" y="303"/>
                      <a:pt x="237" y="303"/>
                    </a:cubicBezTo>
                    <a:cubicBezTo>
                      <a:pt x="266" y="298"/>
                      <a:pt x="295" y="286"/>
                      <a:pt x="318" y="264"/>
                    </a:cubicBezTo>
                    <a:cubicBezTo>
                      <a:pt x="342" y="241"/>
                      <a:pt x="357" y="214"/>
                      <a:pt x="365" y="186"/>
                    </a:cubicBezTo>
                    <a:cubicBezTo>
                      <a:pt x="371" y="165"/>
                      <a:pt x="374" y="144"/>
                      <a:pt x="375" y="123"/>
                    </a:cubicBezTo>
                    <a:cubicBezTo>
                      <a:pt x="377" y="123"/>
                      <a:pt x="379" y="124"/>
                      <a:pt x="381" y="124"/>
                    </a:cubicBezTo>
                    <a:cubicBezTo>
                      <a:pt x="391" y="124"/>
                      <a:pt x="400" y="115"/>
                      <a:pt x="400" y="105"/>
                    </a:cubicBezTo>
                    <a:cubicBezTo>
                      <a:pt x="400" y="102"/>
                      <a:pt x="400" y="102"/>
                      <a:pt x="400" y="102"/>
                    </a:cubicBezTo>
                    <a:cubicBezTo>
                      <a:pt x="409" y="99"/>
                      <a:pt x="416" y="91"/>
                      <a:pt x="416" y="80"/>
                    </a:cubicBezTo>
                    <a:cubicBezTo>
                      <a:pt x="416" y="70"/>
                      <a:pt x="409" y="62"/>
                      <a:pt x="400" y="59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56"/>
              <p:cNvSpPr>
                <a:spLocks/>
              </p:cNvSpPr>
              <p:nvPr/>
            </p:nvSpPr>
            <p:spPr bwMode="auto">
              <a:xfrm>
                <a:off x="8308976" y="3632200"/>
                <a:ext cx="742950" cy="347663"/>
              </a:xfrm>
              <a:custGeom>
                <a:avLst/>
                <a:gdLst>
                  <a:gd name="T0" fmla="*/ 127 w 254"/>
                  <a:gd name="T1" fmla="*/ 119 h 119"/>
                  <a:gd name="T2" fmla="*/ 254 w 254"/>
                  <a:gd name="T3" fmla="*/ 0 h 119"/>
                  <a:gd name="T4" fmla="*/ 0 w 254"/>
                  <a:gd name="T5" fmla="*/ 0 h 119"/>
                  <a:gd name="T6" fmla="*/ 127 w 254"/>
                  <a:gd name="T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4" h="119">
                    <a:moveTo>
                      <a:pt x="127" y="119"/>
                    </a:moveTo>
                    <a:cubicBezTo>
                      <a:pt x="194" y="119"/>
                      <a:pt x="249" y="66"/>
                      <a:pt x="2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66"/>
                      <a:pt x="60" y="119"/>
                      <a:pt x="127" y="119"/>
                    </a:cubicBez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57"/>
              <p:cNvSpPr>
                <a:spLocks noEditPoints="1"/>
              </p:cNvSpPr>
              <p:nvPr/>
            </p:nvSpPr>
            <p:spPr bwMode="auto">
              <a:xfrm>
                <a:off x="8308976" y="2827338"/>
                <a:ext cx="742950" cy="769938"/>
              </a:xfrm>
              <a:custGeom>
                <a:avLst/>
                <a:gdLst>
                  <a:gd name="T0" fmla="*/ 127 w 254"/>
                  <a:gd name="T1" fmla="*/ 0 h 263"/>
                  <a:gd name="T2" fmla="*/ 0 w 254"/>
                  <a:gd name="T3" fmla="*/ 127 h 263"/>
                  <a:gd name="T4" fmla="*/ 0 w 254"/>
                  <a:gd name="T5" fmla="*/ 263 h 263"/>
                  <a:gd name="T6" fmla="*/ 254 w 254"/>
                  <a:gd name="T7" fmla="*/ 263 h 263"/>
                  <a:gd name="T8" fmla="*/ 254 w 254"/>
                  <a:gd name="T9" fmla="*/ 127 h 263"/>
                  <a:gd name="T10" fmla="*/ 127 w 254"/>
                  <a:gd name="T11" fmla="*/ 0 h 263"/>
                  <a:gd name="T12" fmla="*/ 193 w 254"/>
                  <a:gd name="T13" fmla="*/ 215 h 263"/>
                  <a:gd name="T14" fmla="*/ 61 w 254"/>
                  <a:gd name="T15" fmla="*/ 215 h 263"/>
                  <a:gd name="T16" fmla="*/ 47 w 254"/>
                  <a:gd name="T17" fmla="*/ 201 h 263"/>
                  <a:gd name="T18" fmla="*/ 61 w 254"/>
                  <a:gd name="T19" fmla="*/ 187 h 263"/>
                  <a:gd name="T20" fmla="*/ 193 w 254"/>
                  <a:gd name="T21" fmla="*/ 187 h 263"/>
                  <a:gd name="T22" fmla="*/ 207 w 254"/>
                  <a:gd name="T23" fmla="*/ 201 h 263"/>
                  <a:gd name="T24" fmla="*/ 193 w 254"/>
                  <a:gd name="T25" fmla="*/ 215 h 263"/>
                  <a:gd name="T26" fmla="*/ 193 w 254"/>
                  <a:gd name="T27" fmla="*/ 169 h 263"/>
                  <a:gd name="T28" fmla="*/ 61 w 254"/>
                  <a:gd name="T29" fmla="*/ 169 h 263"/>
                  <a:gd name="T30" fmla="*/ 47 w 254"/>
                  <a:gd name="T31" fmla="*/ 155 h 263"/>
                  <a:gd name="T32" fmla="*/ 61 w 254"/>
                  <a:gd name="T33" fmla="*/ 141 h 263"/>
                  <a:gd name="T34" fmla="*/ 193 w 254"/>
                  <a:gd name="T35" fmla="*/ 141 h 263"/>
                  <a:gd name="T36" fmla="*/ 207 w 254"/>
                  <a:gd name="T37" fmla="*/ 155 h 263"/>
                  <a:gd name="T38" fmla="*/ 193 w 254"/>
                  <a:gd name="T39" fmla="*/ 169 h 263"/>
                  <a:gd name="T40" fmla="*/ 193 w 254"/>
                  <a:gd name="T41" fmla="*/ 123 h 263"/>
                  <a:gd name="T42" fmla="*/ 61 w 254"/>
                  <a:gd name="T43" fmla="*/ 123 h 263"/>
                  <a:gd name="T44" fmla="*/ 47 w 254"/>
                  <a:gd name="T45" fmla="*/ 109 h 263"/>
                  <a:gd name="T46" fmla="*/ 61 w 254"/>
                  <a:gd name="T47" fmla="*/ 96 h 263"/>
                  <a:gd name="T48" fmla="*/ 193 w 254"/>
                  <a:gd name="T49" fmla="*/ 96 h 263"/>
                  <a:gd name="T50" fmla="*/ 207 w 254"/>
                  <a:gd name="T51" fmla="*/ 109 h 263"/>
                  <a:gd name="T52" fmla="*/ 193 w 254"/>
                  <a:gd name="T53" fmla="*/ 12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4" h="263">
                    <a:moveTo>
                      <a:pt x="127" y="0"/>
                    </a:moveTo>
                    <a:cubicBezTo>
                      <a:pt x="57" y="0"/>
                      <a:pt x="0" y="57"/>
                      <a:pt x="0" y="127"/>
                    </a:cubicBezTo>
                    <a:cubicBezTo>
                      <a:pt x="0" y="263"/>
                      <a:pt x="0" y="263"/>
                      <a:pt x="0" y="263"/>
                    </a:cubicBezTo>
                    <a:cubicBezTo>
                      <a:pt x="254" y="263"/>
                      <a:pt x="254" y="263"/>
                      <a:pt x="254" y="263"/>
                    </a:cubicBezTo>
                    <a:cubicBezTo>
                      <a:pt x="254" y="127"/>
                      <a:pt x="254" y="127"/>
                      <a:pt x="254" y="127"/>
                    </a:cubicBezTo>
                    <a:cubicBezTo>
                      <a:pt x="254" y="57"/>
                      <a:pt x="197" y="0"/>
                      <a:pt x="127" y="0"/>
                    </a:cubicBezTo>
                    <a:close/>
                    <a:moveTo>
                      <a:pt x="193" y="215"/>
                    </a:moveTo>
                    <a:cubicBezTo>
                      <a:pt x="61" y="215"/>
                      <a:pt x="61" y="215"/>
                      <a:pt x="61" y="215"/>
                    </a:cubicBezTo>
                    <a:cubicBezTo>
                      <a:pt x="53" y="215"/>
                      <a:pt x="47" y="209"/>
                      <a:pt x="47" y="201"/>
                    </a:cubicBezTo>
                    <a:cubicBezTo>
                      <a:pt x="47" y="193"/>
                      <a:pt x="53" y="187"/>
                      <a:pt x="61" y="187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201" y="187"/>
                      <a:pt x="207" y="193"/>
                      <a:pt x="207" y="201"/>
                    </a:cubicBezTo>
                    <a:cubicBezTo>
                      <a:pt x="207" y="209"/>
                      <a:pt x="201" y="215"/>
                      <a:pt x="193" y="215"/>
                    </a:cubicBezTo>
                    <a:close/>
                    <a:moveTo>
                      <a:pt x="193" y="169"/>
                    </a:moveTo>
                    <a:cubicBezTo>
                      <a:pt x="61" y="169"/>
                      <a:pt x="61" y="169"/>
                      <a:pt x="61" y="169"/>
                    </a:cubicBezTo>
                    <a:cubicBezTo>
                      <a:pt x="53" y="169"/>
                      <a:pt x="47" y="163"/>
                      <a:pt x="47" y="155"/>
                    </a:cubicBezTo>
                    <a:cubicBezTo>
                      <a:pt x="47" y="148"/>
                      <a:pt x="53" y="141"/>
                      <a:pt x="61" y="141"/>
                    </a:cubicBezTo>
                    <a:cubicBezTo>
                      <a:pt x="193" y="141"/>
                      <a:pt x="193" y="141"/>
                      <a:pt x="193" y="141"/>
                    </a:cubicBezTo>
                    <a:cubicBezTo>
                      <a:pt x="201" y="141"/>
                      <a:pt x="207" y="148"/>
                      <a:pt x="207" y="155"/>
                    </a:cubicBezTo>
                    <a:cubicBezTo>
                      <a:pt x="207" y="163"/>
                      <a:pt x="201" y="169"/>
                      <a:pt x="193" y="169"/>
                    </a:cubicBezTo>
                    <a:close/>
                    <a:moveTo>
                      <a:pt x="193" y="123"/>
                    </a:moveTo>
                    <a:cubicBezTo>
                      <a:pt x="61" y="123"/>
                      <a:pt x="61" y="123"/>
                      <a:pt x="61" y="123"/>
                    </a:cubicBezTo>
                    <a:cubicBezTo>
                      <a:pt x="53" y="123"/>
                      <a:pt x="47" y="117"/>
                      <a:pt x="47" y="109"/>
                    </a:cubicBezTo>
                    <a:cubicBezTo>
                      <a:pt x="47" y="102"/>
                      <a:pt x="53" y="96"/>
                      <a:pt x="61" y="96"/>
                    </a:cubicBezTo>
                    <a:cubicBezTo>
                      <a:pt x="193" y="96"/>
                      <a:pt x="193" y="96"/>
                      <a:pt x="193" y="96"/>
                    </a:cubicBezTo>
                    <a:cubicBezTo>
                      <a:pt x="201" y="96"/>
                      <a:pt x="207" y="102"/>
                      <a:pt x="207" y="109"/>
                    </a:cubicBezTo>
                    <a:cubicBezTo>
                      <a:pt x="207" y="117"/>
                      <a:pt x="201" y="123"/>
                      <a:pt x="193" y="123"/>
                    </a:cubicBezTo>
                    <a:close/>
                  </a:path>
                </a:pathLst>
              </a:custGeom>
              <a:solidFill>
                <a:srgbClr val="3B4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58"/>
              <p:cNvSpPr>
                <a:spLocks/>
              </p:cNvSpPr>
              <p:nvPr/>
            </p:nvSpPr>
            <p:spPr bwMode="auto">
              <a:xfrm>
                <a:off x="9094788" y="3052763"/>
                <a:ext cx="169863" cy="84138"/>
              </a:xfrm>
              <a:custGeom>
                <a:avLst/>
                <a:gdLst>
                  <a:gd name="T0" fmla="*/ 0 w 58"/>
                  <a:gd name="T1" fmla="*/ 17 h 29"/>
                  <a:gd name="T2" fmla="*/ 12 w 58"/>
                  <a:gd name="T3" fmla="*/ 3 h 29"/>
                  <a:gd name="T4" fmla="*/ 12 w 58"/>
                  <a:gd name="T5" fmla="*/ 3 h 29"/>
                  <a:gd name="T6" fmla="*/ 44 w 58"/>
                  <a:gd name="T7" fmla="*/ 1 h 29"/>
                  <a:gd name="T8" fmla="*/ 58 w 58"/>
                  <a:gd name="T9" fmla="*/ 13 h 29"/>
                  <a:gd name="T10" fmla="*/ 58 w 58"/>
                  <a:gd name="T11" fmla="*/ 13 h 29"/>
                  <a:gd name="T12" fmla="*/ 46 w 58"/>
                  <a:gd name="T13" fmla="*/ 27 h 29"/>
                  <a:gd name="T14" fmla="*/ 46 w 58"/>
                  <a:gd name="T15" fmla="*/ 27 h 29"/>
                  <a:gd name="T16" fmla="*/ 14 w 58"/>
                  <a:gd name="T17" fmla="*/ 29 h 29"/>
                  <a:gd name="T18" fmla="*/ 10 w 58"/>
                  <a:gd name="T19" fmla="*/ 28 h 29"/>
                  <a:gd name="T20" fmla="*/ 10 w 58"/>
                  <a:gd name="T21" fmla="*/ 28 h 29"/>
                  <a:gd name="T22" fmla="*/ 0 w 58"/>
                  <a:gd name="T23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29">
                    <a:moveTo>
                      <a:pt x="0" y="17"/>
                    </a:moveTo>
                    <a:cubicBezTo>
                      <a:pt x="0" y="9"/>
                      <a:pt x="5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51" y="0"/>
                      <a:pt x="57" y="6"/>
                      <a:pt x="58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20"/>
                      <a:pt x="53" y="26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3" y="29"/>
                      <a:pt x="12" y="29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5" y="27"/>
                      <a:pt x="1" y="22"/>
                      <a:pt x="0" y="17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59"/>
              <p:cNvSpPr>
                <a:spLocks/>
              </p:cNvSpPr>
              <p:nvPr/>
            </p:nvSpPr>
            <p:spPr bwMode="auto">
              <a:xfrm>
                <a:off x="9045576" y="2865438"/>
                <a:ext cx="111125" cy="173038"/>
              </a:xfrm>
              <a:custGeom>
                <a:avLst/>
                <a:gdLst>
                  <a:gd name="T0" fmla="*/ 10 w 38"/>
                  <a:gd name="T1" fmla="*/ 57 h 59"/>
                  <a:gd name="T2" fmla="*/ 26 w 38"/>
                  <a:gd name="T3" fmla="*/ 48 h 59"/>
                  <a:gd name="T4" fmla="*/ 26 w 38"/>
                  <a:gd name="T5" fmla="*/ 48 h 59"/>
                  <a:gd name="T6" fmla="*/ 36 w 38"/>
                  <a:gd name="T7" fmla="*/ 18 h 59"/>
                  <a:gd name="T8" fmla="*/ 27 w 38"/>
                  <a:gd name="T9" fmla="*/ 2 h 59"/>
                  <a:gd name="T10" fmla="*/ 27 w 38"/>
                  <a:gd name="T11" fmla="*/ 2 h 59"/>
                  <a:gd name="T12" fmla="*/ 11 w 38"/>
                  <a:gd name="T13" fmla="*/ 10 h 59"/>
                  <a:gd name="T14" fmla="*/ 11 w 38"/>
                  <a:gd name="T15" fmla="*/ 10 h 59"/>
                  <a:gd name="T16" fmla="*/ 1 w 38"/>
                  <a:gd name="T17" fmla="*/ 40 h 59"/>
                  <a:gd name="T18" fmla="*/ 1 w 38"/>
                  <a:gd name="T19" fmla="*/ 44 h 59"/>
                  <a:gd name="T20" fmla="*/ 1 w 38"/>
                  <a:gd name="T21" fmla="*/ 44 h 59"/>
                  <a:gd name="T22" fmla="*/ 10 w 38"/>
                  <a:gd name="T23" fmla="*/ 5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59">
                    <a:moveTo>
                      <a:pt x="10" y="57"/>
                    </a:moveTo>
                    <a:cubicBezTo>
                      <a:pt x="16" y="59"/>
                      <a:pt x="24" y="55"/>
                      <a:pt x="26" y="48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8" y="12"/>
                      <a:pt x="34" y="4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0" y="0"/>
                      <a:pt x="13" y="4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2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50"/>
                      <a:pt x="4" y="55"/>
                      <a:pt x="10" y="57"/>
                    </a:cubicBezTo>
                    <a:close/>
                  </a:path>
                </a:pathLst>
              </a:cu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67" name="组合 266"/>
            <p:cNvGrpSpPr/>
            <p:nvPr/>
          </p:nvGrpSpPr>
          <p:grpSpPr>
            <a:xfrm>
              <a:off x="10334626" y="2786063"/>
              <a:ext cx="1666875" cy="1695450"/>
              <a:chOff x="10334626" y="2786063"/>
              <a:chExt cx="1666875" cy="1695450"/>
            </a:xfrm>
          </p:grpSpPr>
          <p:pic>
            <p:nvPicPr>
              <p:cNvPr id="268" name="Picture 60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928351" y="2905125"/>
                <a:ext cx="244475" cy="2984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9" name="Picture 61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164888" y="2854325"/>
                <a:ext cx="296863" cy="358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0" name="Freeform 62"/>
              <p:cNvSpPr>
                <a:spLocks/>
              </p:cNvSpPr>
              <p:nvPr/>
            </p:nvSpPr>
            <p:spPr bwMode="auto">
              <a:xfrm>
                <a:off x="10533063" y="3435350"/>
                <a:ext cx="1084263" cy="819150"/>
              </a:xfrm>
              <a:custGeom>
                <a:avLst/>
                <a:gdLst>
                  <a:gd name="T0" fmla="*/ 330 w 371"/>
                  <a:gd name="T1" fmla="*/ 0 h 280"/>
                  <a:gd name="T2" fmla="*/ 41 w 371"/>
                  <a:gd name="T3" fmla="*/ 0 h 280"/>
                  <a:gd name="T4" fmla="*/ 0 w 371"/>
                  <a:gd name="T5" fmla="*/ 41 h 280"/>
                  <a:gd name="T6" fmla="*/ 0 w 371"/>
                  <a:gd name="T7" fmla="*/ 239 h 280"/>
                  <a:gd name="T8" fmla="*/ 41 w 371"/>
                  <a:gd name="T9" fmla="*/ 280 h 280"/>
                  <a:gd name="T10" fmla="*/ 330 w 371"/>
                  <a:gd name="T11" fmla="*/ 280 h 280"/>
                  <a:gd name="T12" fmla="*/ 371 w 371"/>
                  <a:gd name="T13" fmla="*/ 239 h 280"/>
                  <a:gd name="T14" fmla="*/ 371 w 371"/>
                  <a:gd name="T15" fmla="*/ 41 h 280"/>
                  <a:gd name="T16" fmla="*/ 330 w 371"/>
                  <a:gd name="T17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1" h="280">
                    <a:moveTo>
                      <a:pt x="330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18" y="0"/>
                      <a:pt x="0" y="18"/>
                      <a:pt x="0" y="41"/>
                    </a:cubicBezTo>
                    <a:cubicBezTo>
                      <a:pt x="0" y="239"/>
                      <a:pt x="0" y="239"/>
                      <a:pt x="0" y="239"/>
                    </a:cubicBezTo>
                    <a:cubicBezTo>
                      <a:pt x="0" y="261"/>
                      <a:pt x="18" y="280"/>
                      <a:pt x="41" y="280"/>
                    </a:cubicBezTo>
                    <a:cubicBezTo>
                      <a:pt x="330" y="280"/>
                      <a:pt x="330" y="280"/>
                      <a:pt x="330" y="280"/>
                    </a:cubicBezTo>
                    <a:cubicBezTo>
                      <a:pt x="353" y="280"/>
                      <a:pt x="371" y="261"/>
                      <a:pt x="371" y="239"/>
                    </a:cubicBezTo>
                    <a:cubicBezTo>
                      <a:pt x="371" y="41"/>
                      <a:pt x="371" y="41"/>
                      <a:pt x="371" y="41"/>
                    </a:cubicBezTo>
                    <a:cubicBezTo>
                      <a:pt x="371" y="18"/>
                      <a:pt x="353" y="0"/>
                      <a:pt x="330" y="0"/>
                    </a:cubicBezTo>
                    <a:close/>
                  </a:path>
                </a:pathLst>
              </a:custGeom>
              <a:solidFill>
                <a:srgbClr val="23A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pic>
            <p:nvPicPr>
              <p:cNvPr id="271" name="Picture 63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334626" y="3182938"/>
                <a:ext cx="1666875" cy="12985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72" name="Picture 64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960101" y="3133725"/>
                <a:ext cx="420688" cy="141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73" name="Picture 65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09313" y="3055938"/>
                <a:ext cx="325438" cy="2286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74" name="Oval 66"/>
              <p:cNvSpPr>
                <a:spLocks noChangeArrowheads="1"/>
              </p:cNvSpPr>
              <p:nvPr/>
            </p:nvSpPr>
            <p:spPr bwMode="auto">
              <a:xfrm>
                <a:off x="10904538" y="2876550"/>
                <a:ext cx="93663" cy="93663"/>
              </a:xfrm>
              <a:prstGeom prst="ellipse">
                <a:avLst/>
              </a:pr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Oval 67"/>
              <p:cNvSpPr>
                <a:spLocks noChangeArrowheads="1"/>
              </p:cNvSpPr>
              <p:nvPr/>
            </p:nvSpPr>
            <p:spPr bwMode="auto">
              <a:xfrm>
                <a:off x="11387138" y="2786063"/>
                <a:ext cx="130175" cy="131763"/>
              </a:xfrm>
              <a:prstGeom prst="ellipse">
                <a:avLst/>
              </a:prstGeom>
              <a:solidFill>
                <a:srgbClr val="A6C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31" name="组合 330"/>
          <p:cNvGrpSpPr/>
          <p:nvPr/>
        </p:nvGrpSpPr>
        <p:grpSpPr>
          <a:xfrm>
            <a:off x="518407" y="4983460"/>
            <a:ext cx="680296" cy="764601"/>
            <a:chOff x="279401" y="2698750"/>
            <a:chExt cx="1473200" cy="1655763"/>
          </a:xfrm>
        </p:grpSpPr>
        <p:sp>
          <p:nvSpPr>
            <p:cNvPr id="351" name="Freeform 45"/>
            <p:cNvSpPr>
              <a:spLocks noEditPoints="1"/>
            </p:cNvSpPr>
            <p:nvPr/>
          </p:nvSpPr>
          <p:spPr bwMode="auto">
            <a:xfrm>
              <a:off x="279401" y="2884488"/>
              <a:ext cx="1473200" cy="1470025"/>
            </a:xfrm>
            <a:custGeom>
              <a:avLst/>
              <a:gdLst>
                <a:gd name="T0" fmla="*/ 250 w 501"/>
                <a:gd name="T1" fmla="*/ 0 h 501"/>
                <a:gd name="T2" fmla="*/ 0 w 501"/>
                <a:gd name="T3" fmla="*/ 251 h 501"/>
                <a:gd name="T4" fmla="*/ 250 w 501"/>
                <a:gd name="T5" fmla="*/ 501 h 501"/>
                <a:gd name="T6" fmla="*/ 501 w 501"/>
                <a:gd name="T7" fmla="*/ 251 h 501"/>
                <a:gd name="T8" fmla="*/ 250 w 501"/>
                <a:gd name="T9" fmla="*/ 0 h 501"/>
                <a:gd name="T10" fmla="*/ 455 w 501"/>
                <a:gd name="T11" fmla="*/ 267 h 501"/>
                <a:gd name="T12" fmla="*/ 446 w 501"/>
                <a:gd name="T13" fmla="*/ 267 h 501"/>
                <a:gd name="T14" fmla="*/ 389 w 501"/>
                <a:gd name="T15" fmla="*/ 390 h 501"/>
                <a:gd name="T16" fmla="*/ 267 w 501"/>
                <a:gd name="T17" fmla="*/ 447 h 501"/>
                <a:gd name="T18" fmla="*/ 267 w 501"/>
                <a:gd name="T19" fmla="*/ 455 h 501"/>
                <a:gd name="T20" fmla="*/ 250 w 501"/>
                <a:gd name="T21" fmla="*/ 471 h 501"/>
                <a:gd name="T22" fmla="*/ 234 w 501"/>
                <a:gd name="T23" fmla="*/ 455 h 501"/>
                <a:gd name="T24" fmla="*/ 234 w 501"/>
                <a:gd name="T25" fmla="*/ 447 h 501"/>
                <a:gd name="T26" fmla="*/ 111 w 501"/>
                <a:gd name="T27" fmla="*/ 390 h 501"/>
                <a:gd name="T28" fmla="*/ 54 w 501"/>
                <a:gd name="T29" fmla="*/ 267 h 501"/>
                <a:gd name="T30" fmla="*/ 46 w 501"/>
                <a:gd name="T31" fmla="*/ 267 h 501"/>
                <a:gd name="T32" fmla="*/ 30 w 501"/>
                <a:gd name="T33" fmla="*/ 251 h 501"/>
                <a:gd name="T34" fmla="*/ 46 w 501"/>
                <a:gd name="T35" fmla="*/ 234 h 501"/>
                <a:gd name="T36" fmla="*/ 54 w 501"/>
                <a:gd name="T37" fmla="*/ 234 h 501"/>
                <a:gd name="T38" fmla="*/ 111 w 501"/>
                <a:gd name="T39" fmla="*/ 111 h 501"/>
                <a:gd name="T40" fmla="*/ 234 w 501"/>
                <a:gd name="T41" fmla="*/ 54 h 501"/>
                <a:gd name="T42" fmla="*/ 234 w 501"/>
                <a:gd name="T43" fmla="*/ 46 h 501"/>
                <a:gd name="T44" fmla="*/ 250 w 501"/>
                <a:gd name="T45" fmla="*/ 30 h 501"/>
                <a:gd name="T46" fmla="*/ 267 w 501"/>
                <a:gd name="T47" fmla="*/ 46 h 501"/>
                <a:gd name="T48" fmla="*/ 267 w 501"/>
                <a:gd name="T49" fmla="*/ 54 h 501"/>
                <a:gd name="T50" fmla="*/ 389 w 501"/>
                <a:gd name="T51" fmla="*/ 111 h 501"/>
                <a:gd name="T52" fmla="*/ 446 w 501"/>
                <a:gd name="T53" fmla="*/ 234 h 501"/>
                <a:gd name="T54" fmla="*/ 455 w 501"/>
                <a:gd name="T55" fmla="*/ 234 h 501"/>
                <a:gd name="T56" fmla="*/ 471 w 501"/>
                <a:gd name="T57" fmla="*/ 251 h 501"/>
                <a:gd name="T58" fmla="*/ 455 w 501"/>
                <a:gd name="T59" fmla="*/ 267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1" h="501">
                  <a:moveTo>
                    <a:pt x="250" y="0"/>
                  </a:moveTo>
                  <a:cubicBezTo>
                    <a:pt x="112" y="0"/>
                    <a:pt x="0" y="112"/>
                    <a:pt x="0" y="251"/>
                  </a:cubicBezTo>
                  <a:cubicBezTo>
                    <a:pt x="0" y="389"/>
                    <a:pt x="112" y="501"/>
                    <a:pt x="250" y="501"/>
                  </a:cubicBezTo>
                  <a:cubicBezTo>
                    <a:pt x="389" y="501"/>
                    <a:pt x="501" y="389"/>
                    <a:pt x="501" y="251"/>
                  </a:cubicBezTo>
                  <a:cubicBezTo>
                    <a:pt x="501" y="112"/>
                    <a:pt x="389" y="0"/>
                    <a:pt x="250" y="0"/>
                  </a:cubicBezTo>
                  <a:close/>
                  <a:moveTo>
                    <a:pt x="455" y="267"/>
                  </a:moveTo>
                  <a:cubicBezTo>
                    <a:pt x="446" y="267"/>
                    <a:pt x="446" y="267"/>
                    <a:pt x="446" y="267"/>
                  </a:cubicBezTo>
                  <a:cubicBezTo>
                    <a:pt x="442" y="315"/>
                    <a:pt x="421" y="358"/>
                    <a:pt x="389" y="390"/>
                  </a:cubicBezTo>
                  <a:cubicBezTo>
                    <a:pt x="357" y="422"/>
                    <a:pt x="315" y="443"/>
                    <a:pt x="267" y="447"/>
                  </a:cubicBezTo>
                  <a:cubicBezTo>
                    <a:pt x="267" y="455"/>
                    <a:pt x="267" y="455"/>
                    <a:pt x="267" y="455"/>
                  </a:cubicBezTo>
                  <a:cubicBezTo>
                    <a:pt x="267" y="464"/>
                    <a:pt x="259" y="471"/>
                    <a:pt x="250" y="471"/>
                  </a:cubicBezTo>
                  <a:cubicBezTo>
                    <a:pt x="241" y="471"/>
                    <a:pt x="234" y="464"/>
                    <a:pt x="234" y="455"/>
                  </a:cubicBezTo>
                  <a:cubicBezTo>
                    <a:pt x="234" y="447"/>
                    <a:pt x="234" y="447"/>
                    <a:pt x="234" y="447"/>
                  </a:cubicBezTo>
                  <a:cubicBezTo>
                    <a:pt x="186" y="443"/>
                    <a:pt x="143" y="422"/>
                    <a:pt x="111" y="390"/>
                  </a:cubicBezTo>
                  <a:cubicBezTo>
                    <a:pt x="79" y="358"/>
                    <a:pt x="58" y="315"/>
                    <a:pt x="54" y="267"/>
                  </a:cubicBezTo>
                  <a:cubicBezTo>
                    <a:pt x="46" y="267"/>
                    <a:pt x="46" y="267"/>
                    <a:pt x="46" y="267"/>
                  </a:cubicBezTo>
                  <a:cubicBezTo>
                    <a:pt x="37" y="267"/>
                    <a:pt x="30" y="260"/>
                    <a:pt x="30" y="251"/>
                  </a:cubicBezTo>
                  <a:cubicBezTo>
                    <a:pt x="30" y="241"/>
                    <a:pt x="37" y="234"/>
                    <a:pt x="46" y="234"/>
                  </a:cubicBezTo>
                  <a:cubicBezTo>
                    <a:pt x="54" y="234"/>
                    <a:pt x="54" y="234"/>
                    <a:pt x="54" y="234"/>
                  </a:cubicBezTo>
                  <a:cubicBezTo>
                    <a:pt x="58" y="186"/>
                    <a:pt x="79" y="143"/>
                    <a:pt x="111" y="111"/>
                  </a:cubicBezTo>
                  <a:cubicBezTo>
                    <a:pt x="143" y="79"/>
                    <a:pt x="186" y="58"/>
                    <a:pt x="234" y="54"/>
                  </a:cubicBezTo>
                  <a:cubicBezTo>
                    <a:pt x="234" y="46"/>
                    <a:pt x="234" y="46"/>
                    <a:pt x="234" y="46"/>
                  </a:cubicBezTo>
                  <a:cubicBezTo>
                    <a:pt x="234" y="37"/>
                    <a:pt x="241" y="30"/>
                    <a:pt x="250" y="30"/>
                  </a:cubicBezTo>
                  <a:cubicBezTo>
                    <a:pt x="259" y="30"/>
                    <a:pt x="267" y="37"/>
                    <a:pt x="267" y="46"/>
                  </a:cubicBezTo>
                  <a:cubicBezTo>
                    <a:pt x="267" y="54"/>
                    <a:pt x="267" y="54"/>
                    <a:pt x="267" y="54"/>
                  </a:cubicBezTo>
                  <a:cubicBezTo>
                    <a:pt x="315" y="58"/>
                    <a:pt x="357" y="79"/>
                    <a:pt x="389" y="111"/>
                  </a:cubicBezTo>
                  <a:cubicBezTo>
                    <a:pt x="421" y="143"/>
                    <a:pt x="442" y="186"/>
                    <a:pt x="446" y="234"/>
                  </a:cubicBezTo>
                  <a:cubicBezTo>
                    <a:pt x="455" y="234"/>
                    <a:pt x="455" y="234"/>
                    <a:pt x="455" y="234"/>
                  </a:cubicBezTo>
                  <a:cubicBezTo>
                    <a:pt x="464" y="234"/>
                    <a:pt x="471" y="241"/>
                    <a:pt x="471" y="251"/>
                  </a:cubicBezTo>
                  <a:cubicBezTo>
                    <a:pt x="471" y="260"/>
                    <a:pt x="464" y="267"/>
                    <a:pt x="455" y="267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46"/>
            <p:cNvSpPr>
              <a:spLocks/>
            </p:cNvSpPr>
            <p:nvPr/>
          </p:nvSpPr>
          <p:spPr bwMode="auto">
            <a:xfrm>
              <a:off x="966788" y="3043238"/>
              <a:ext cx="96838" cy="117475"/>
            </a:xfrm>
            <a:custGeom>
              <a:avLst/>
              <a:gdLst>
                <a:gd name="T0" fmla="*/ 16 w 33"/>
                <a:gd name="T1" fmla="*/ 40 h 40"/>
                <a:gd name="T2" fmla="*/ 33 w 33"/>
                <a:gd name="T3" fmla="*/ 24 h 40"/>
                <a:gd name="T4" fmla="*/ 33 w 33"/>
                <a:gd name="T5" fmla="*/ 0 h 40"/>
                <a:gd name="T6" fmla="*/ 16 w 33"/>
                <a:gd name="T7" fmla="*/ 0 h 40"/>
                <a:gd name="T8" fmla="*/ 0 w 33"/>
                <a:gd name="T9" fmla="*/ 0 h 40"/>
                <a:gd name="T10" fmla="*/ 0 w 33"/>
                <a:gd name="T11" fmla="*/ 24 h 40"/>
                <a:gd name="T12" fmla="*/ 16 w 33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0">
                  <a:moveTo>
                    <a:pt x="16" y="40"/>
                  </a:moveTo>
                  <a:cubicBezTo>
                    <a:pt x="25" y="40"/>
                    <a:pt x="33" y="33"/>
                    <a:pt x="33" y="24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7" y="0"/>
                    <a:pt x="22" y="0"/>
                    <a:pt x="16" y="0"/>
                  </a:cubicBezTo>
                  <a:cubicBezTo>
                    <a:pt x="11" y="0"/>
                    <a:pt x="5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33"/>
                    <a:pt x="7" y="40"/>
                    <a:pt x="16" y="40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47"/>
            <p:cNvSpPr>
              <a:spLocks/>
            </p:cNvSpPr>
            <p:nvPr/>
          </p:nvSpPr>
          <p:spPr bwMode="auto">
            <a:xfrm>
              <a:off x="966788" y="4079875"/>
              <a:ext cx="96838" cy="115888"/>
            </a:xfrm>
            <a:custGeom>
              <a:avLst/>
              <a:gdLst>
                <a:gd name="T0" fmla="*/ 16 w 33"/>
                <a:gd name="T1" fmla="*/ 0 h 40"/>
                <a:gd name="T2" fmla="*/ 0 w 33"/>
                <a:gd name="T3" fmla="*/ 17 h 40"/>
                <a:gd name="T4" fmla="*/ 0 w 33"/>
                <a:gd name="T5" fmla="*/ 40 h 40"/>
                <a:gd name="T6" fmla="*/ 16 w 33"/>
                <a:gd name="T7" fmla="*/ 40 h 40"/>
                <a:gd name="T8" fmla="*/ 33 w 33"/>
                <a:gd name="T9" fmla="*/ 40 h 40"/>
                <a:gd name="T10" fmla="*/ 33 w 33"/>
                <a:gd name="T11" fmla="*/ 17 h 40"/>
                <a:gd name="T12" fmla="*/ 16 w 33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0">
                  <a:moveTo>
                    <a:pt x="16" y="0"/>
                  </a:moveTo>
                  <a:cubicBezTo>
                    <a:pt x="7" y="0"/>
                    <a:pt x="0" y="7"/>
                    <a:pt x="0" y="1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5" y="40"/>
                    <a:pt x="11" y="40"/>
                    <a:pt x="16" y="40"/>
                  </a:cubicBezTo>
                  <a:cubicBezTo>
                    <a:pt x="22" y="40"/>
                    <a:pt x="27" y="40"/>
                    <a:pt x="33" y="40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7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48"/>
            <p:cNvSpPr>
              <a:spLocks/>
            </p:cNvSpPr>
            <p:nvPr/>
          </p:nvSpPr>
          <p:spPr bwMode="auto">
            <a:xfrm>
              <a:off x="434976" y="3571875"/>
              <a:ext cx="120650" cy="96838"/>
            </a:xfrm>
            <a:custGeom>
              <a:avLst/>
              <a:gdLst>
                <a:gd name="T0" fmla="*/ 41 w 41"/>
                <a:gd name="T1" fmla="*/ 17 h 33"/>
                <a:gd name="T2" fmla="*/ 24 w 41"/>
                <a:gd name="T3" fmla="*/ 0 h 33"/>
                <a:gd name="T4" fmla="*/ 1 w 41"/>
                <a:gd name="T5" fmla="*/ 0 h 33"/>
                <a:gd name="T6" fmla="*/ 0 w 41"/>
                <a:gd name="T7" fmla="*/ 17 h 33"/>
                <a:gd name="T8" fmla="*/ 1 w 41"/>
                <a:gd name="T9" fmla="*/ 33 h 33"/>
                <a:gd name="T10" fmla="*/ 24 w 41"/>
                <a:gd name="T11" fmla="*/ 33 h 33"/>
                <a:gd name="T12" fmla="*/ 41 w 41"/>
                <a:gd name="T1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3">
                  <a:moveTo>
                    <a:pt x="41" y="17"/>
                  </a:moveTo>
                  <a:cubicBezTo>
                    <a:pt x="41" y="7"/>
                    <a:pt x="33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6"/>
                    <a:pt x="0" y="11"/>
                    <a:pt x="0" y="17"/>
                  </a:cubicBezTo>
                  <a:cubicBezTo>
                    <a:pt x="0" y="22"/>
                    <a:pt x="1" y="28"/>
                    <a:pt x="1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3" y="33"/>
                    <a:pt x="41" y="26"/>
                    <a:pt x="41" y="17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49"/>
            <p:cNvSpPr>
              <a:spLocks/>
            </p:cNvSpPr>
            <p:nvPr/>
          </p:nvSpPr>
          <p:spPr bwMode="auto">
            <a:xfrm>
              <a:off x="1474788" y="3571875"/>
              <a:ext cx="119063" cy="96838"/>
            </a:xfrm>
            <a:custGeom>
              <a:avLst/>
              <a:gdLst>
                <a:gd name="T0" fmla="*/ 39 w 40"/>
                <a:gd name="T1" fmla="*/ 0 h 33"/>
                <a:gd name="T2" fmla="*/ 16 w 40"/>
                <a:gd name="T3" fmla="*/ 0 h 33"/>
                <a:gd name="T4" fmla="*/ 0 w 40"/>
                <a:gd name="T5" fmla="*/ 17 h 33"/>
                <a:gd name="T6" fmla="*/ 16 w 40"/>
                <a:gd name="T7" fmla="*/ 33 h 33"/>
                <a:gd name="T8" fmla="*/ 39 w 40"/>
                <a:gd name="T9" fmla="*/ 33 h 33"/>
                <a:gd name="T10" fmla="*/ 40 w 40"/>
                <a:gd name="T11" fmla="*/ 17 h 33"/>
                <a:gd name="T12" fmla="*/ 39 w 40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3">
                  <a:moveTo>
                    <a:pt x="39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7"/>
                  </a:cubicBezTo>
                  <a:cubicBezTo>
                    <a:pt x="0" y="26"/>
                    <a:pt x="7" y="33"/>
                    <a:pt x="16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0" y="28"/>
                    <a:pt x="40" y="22"/>
                    <a:pt x="40" y="17"/>
                  </a:cubicBezTo>
                  <a:cubicBezTo>
                    <a:pt x="40" y="11"/>
                    <a:pt x="40" y="6"/>
                    <a:pt x="39" y="0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Oval 50"/>
            <p:cNvSpPr>
              <a:spLocks noChangeArrowheads="1"/>
            </p:cNvSpPr>
            <p:nvPr/>
          </p:nvSpPr>
          <p:spPr bwMode="auto">
            <a:xfrm>
              <a:off x="925513" y="3532188"/>
              <a:ext cx="176213" cy="174625"/>
            </a:xfrm>
            <a:prstGeom prst="ellipse">
              <a:avLst/>
            </a:pr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51"/>
            <p:cNvSpPr>
              <a:spLocks noEditPoints="1"/>
            </p:cNvSpPr>
            <p:nvPr/>
          </p:nvSpPr>
          <p:spPr bwMode="auto">
            <a:xfrm>
              <a:off x="652463" y="3254375"/>
              <a:ext cx="723900" cy="730250"/>
            </a:xfrm>
            <a:custGeom>
              <a:avLst/>
              <a:gdLst>
                <a:gd name="T0" fmla="*/ 106 w 246"/>
                <a:gd name="T1" fmla="*/ 86 h 249"/>
                <a:gd name="T2" fmla="*/ 109 w 246"/>
                <a:gd name="T3" fmla="*/ 89 h 249"/>
                <a:gd name="T4" fmla="*/ 123 w 246"/>
                <a:gd name="T5" fmla="*/ 86 h 249"/>
                <a:gd name="T6" fmla="*/ 162 w 246"/>
                <a:gd name="T7" fmla="*/ 125 h 249"/>
                <a:gd name="T8" fmla="*/ 159 w 246"/>
                <a:gd name="T9" fmla="*/ 139 h 249"/>
                <a:gd name="T10" fmla="*/ 162 w 246"/>
                <a:gd name="T11" fmla="*/ 142 h 249"/>
                <a:gd name="T12" fmla="*/ 246 w 246"/>
                <a:gd name="T13" fmla="*/ 0 h 249"/>
                <a:gd name="T14" fmla="*/ 106 w 246"/>
                <a:gd name="T15" fmla="*/ 86 h 249"/>
                <a:gd name="T16" fmla="*/ 123 w 246"/>
                <a:gd name="T17" fmla="*/ 163 h 249"/>
                <a:gd name="T18" fmla="*/ 84 w 246"/>
                <a:gd name="T19" fmla="*/ 125 h 249"/>
                <a:gd name="T20" fmla="*/ 87 w 246"/>
                <a:gd name="T21" fmla="*/ 110 h 249"/>
                <a:gd name="T22" fmla="*/ 85 w 246"/>
                <a:gd name="T23" fmla="*/ 107 h 249"/>
                <a:gd name="T24" fmla="*/ 0 w 246"/>
                <a:gd name="T25" fmla="*/ 249 h 249"/>
                <a:gd name="T26" fmla="*/ 140 w 246"/>
                <a:gd name="T27" fmla="*/ 163 h 249"/>
                <a:gd name="T28" fmla="*/ 138 w 246"/>
                <a:gd name="T29" fmla="*/ 160 h 249"/>
                <a:gd name="T30" fmla="*/ 123 w 246"/>
                <a:gd name="T31" fmla="*/ 163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6" h="249">
                  <a:moveTo>
                    <a:pt x="106" y="86"/>
                  </a:moveTo>
                  <a:cubicBezTo>
                    <a:pt x="109" y="89"/>
                    <a:pt x="109" y="89"/>
                    <a:pt x="109" y="89"/>
                  </a:cubicBezTo>
                  <a:cubicBezTo>
                    <a:pt x="113" y="87"/>
                    <a:pt x="118" y="86"/>
                    <a:pt x="123" y="86"/>
                  </a:cubicBezTo>
                  <a:cubicBezTo>
                    <a:pt x="145" y="86"/>
                    <a:pt x="162" y="103"/>
                    <a:pt x="162" y="125"/>
                  </a:cubicBezTo>
                  <a:cubicBezTo>
                    <a:pt x="162" y="130"/>
                    <a:pt x="161" y="135"/>
                    <a:pt x="159" y="139"/>
                  </a:cubicBezTo>
                  <a:cubicBezTo>
                    <a:pt x="162" y="142"/>
                    <a:pt x="162" y="142"/>
                    <a:pt x="162" y="142"/>
                  </a:cubicBezTo>
                  <a:cubicBezTo>
                    <a:pt x="246" y="0"/>
                    <a:pt x="246" y="0"/>
                    <a:pt x="246" y="0"/>
                  </a:cubicBezTo>
                  <a:lnTo>
                    <a:pt x="106" y="86"/>
                  </a:lnTo>
                  <a:close/>
                  <a:moveTo>
                    <a:pt x="123" y="163"/>
                  </a:moveTo>
                  <a:cubicBezTo>
                    <a:pt x="102" y="163"/>
                    <a:pt x="84" y="146"/>
                    <a:pt x="84" y="125"/>
                  </a:cubicBezTo>
                  <a:cubicBezTo>
                    <a:pt x="84" y="119"/>
                    <a:pt x="86" y="114"/>
                    <a:pt x="87" y="110"/>
                  </a:cubicBezTo>
                  <a:cubicBezTo>
                    <a:pt x="85" y="107"/>
                    <a:pt x="85" y="107"/>
                    <a:pt x="85" y="107"/>
                  </a:cubicBezTo>
                  <a:cubicBezTo>
                    <a:pt x="0" y="249"/>
                    <a:pt x="0" y="249"/>
                    <a:pt x="0" y="249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3" y="162"/>
                    <a:pt x="128" y="163"/>
                    <a:pt x="123" y="163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52"/>
            <p:cNvSpPr>
              <a:spLocks/>
            </p:cNvSpPr>
            <p:nvPr/>
          </p:nvSpPr>
          <p:spPr bwMode="auto">
            <a:xfrm>
              <a:off x="935038" y="2698750"/>
              <a:ext cx="158750" cy="158750"/>
            </a:xfrm>
            <a:custGeom>
              <a:avLst/>
              <a:gdLst>
                <a:gd name="T0" fmla="*/ 27 w 54"/>
                <a:gd name="T1" fmla="*/ 0 h 54"/>
                <a:gd name="T2" fmla="*/ 0 w 54"/>
                <a:gd name="T3" fmla="*/ 27 h 54"/>
                <a:gd name="T4" fmla="*/ 0 w 54"/>
                <a:gd name="T5" fmla="*/ 54 h 54"/>
                <a:gd name="T6" fmla="*/ 29 w 54"/>
                <a:gd name="T7" fmla="*/ 52 h 54"/>
                <a:gd name="T8" fmla="*/ 29 w 54"/>
                <a:gd name="T9" fmla="*/ 52 h 54"/>
                <a:gd name="T10" fmla="*/ 54 w 54"/>
                <a:gd name="T11" fmla="*/ 53 h 54"/>
                <a:gd name="T12" fmla="*/ 54 w 54"/>
                <a:gd name="T13" fmla="*/ 27 h 54"/>
                <a:gd name="T14" fmla="*/ 27 w 54"/>
                <a:gd name="T1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54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53"/>
                    <a:pt x="1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8" y="52"/>
                    <a:pt x="46" y="52"/>
                    <a:pt x="54" y="53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2" name="组合 331"/>
          <p:cNvGrpSpPr/>
          <p:nvPr/>
        </p:nvGrpSpPr>
        <p:grpSpPr>
          <a:xfrm>
            <a:off x="1684733" y="4971731"/>
            <a:ext cx="686894" cy="779262"/>
            <a:chOff x="2805113" y="2673350"/>
            <a:chExt cx="1487488" cy="1687513"/>
          </a:xfrm>
        </p:grpSpPr>
        <p:sp>
          <p:nvSpPr>
            <p:cNvPr id="347" name="Freeform 53"/>
            <p:cNvSpPr>
              <a:spLocks/>
            </p:cNvSpPr>
            <p:nvPr/>
          </p:nvSpPr>
          <p:spPr bwMode="auto">
            <a:xfrm>
              <a:off x="2989263" y="2673350"/>
              <a:ext cx="547688" cy="542925"/>
            </a:xfrm>
            <a:custGeom>
              <a:avLst/>
              <a:gdLst>
                <a:gd name="T0" fmla="*/ 113 w 345"/>
                <a:gd name="T1" fmla="*/ 342 h 342"/>
                <a:gd name="T2" fmla="*/ 0 w 345"/>
                <a:gd name="T3" fmla="*/ 290 h 342"/>
                <a:gd name="T4" fmla="*/ 113 w 345"/>
                <a:gd name="T5" fmla="*/ 246 h 342"/>
                <a:gd name="T6" fmla="*/ 2 w 345"/>
                <a:gd name="T7" fmla="*/ 111 h 342"/>
                <a:gd name="T8" fmla="*/ 202 w 345"/>
                <a:gd name="T9" fmla="*/ 155 h 342"/>
                <a:gd name="T10" fmla="*/ 195 w 345"/>
                <a:gd name="T11" fmla="*/ 31 h 342"/>
                <a:gd name="T12" fmla="*/ 267 w 345"/>
                <a:gd name="T13" fmla="*/ 114 h 342"/>
                <a:gd name="T14" fmla="*/ 326 w 345"/>
                <a:gd name="T15" fmla="*/ 0 h 342"/>
                <a:gd name="T16" fmla="*/ 345 w 345"/>
                <a:gd name="T17" fmla="*/ 146 h 342"/>
                <a:gd name="T18" fmla="*/ 315 w 345"/>
                <a:gd name="T19" fmla="*/ 64 h 342"/>
                <a:gd name="T20" fmla="*/ 278 w 345"/>
                <a:gd name="T21" fmla="*/ 160 h 342"/>
                <a:gd name="T22" fmla="*/ 213 w 345"/>
                <a:gd name="T23" fmla="*/ 75 h 342"/>
                <a:gd name="T24" fmla="*/ 223 w 345"/>
                <a:gd name="T25" fmla="*/ 185 h 342"/>
                <a:gd name="T26" fmla="*/ 48 w 345"/>
                <a:gd name="T27" fmla="*/ 140 h 342"/>
                <a:gd name="T28" fmla="*/ 143 w 345"/>
                <a:gd name="T29" fmla="*/ 260 h 342"/>
                <a:gd name="T30" fmla="*/ 32 w 345"/>
                <a:gd name="T31" fmla="*/ 288 h 342"/>
                <a:gd name="T32" fmla="*/ 113 w 345"/>
                <a:gd name="T33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5" h="342">
                  <a:moveTo>
                    <a:pt x="113" y="342"/>
                  </a:moveTo>
                  <a:lnTo>
                    <a:pt x="0" y="290"/>
                  </a:lnTo>
                  <a:lnTo>
                    <a:pt x="113" y="246"/>
                  </a:lnTo>
                  <a:lnTo>
                    <a:pt x="2" y="111"/>
                  </a:lnTo>
                  <a:lnTo>
                    <a:pt x="202" y="155"/>
                  </a:lnTo>
                  <a:lnTo>
                    <a:pt x="195" y="31"/>
                  </a:lnTo>
                  <a:lnTo>
                    <a:pt x="267" y="114"/>
                  </a:lnTo>
                  <a:lnTo>
                    <a:pt x="326" y="0"/>
                  </a:lnTo>
                  <a:lnTo>
                    <a:pt x="345" y="146"/>
                  </a:lnTo>
                  <a:lnTo>
                    <a:pt x="315" y="64"/>
                  </a:lnTo>
                  <a:lnTo>
                    <a:pt x="278" y="160"/>
                  </a:lnTo>
                  <a:lnTo>
                    <a:pt x="213" y="75"/>
                  </a:lnTo>
                  <a:lnTo>
                    <a:pt x="223" y="185"/>
                  </a:lnTo>
                  <a:lnTo>
                    <a:pt x="48" y="140"/>
                  </a:lnTo>
                  <a:lnTo>
                    <a:pt x="143" y="260"/>
                  </a:lnTo>
                  <a:lnTo>
                    <a:pt x="32" y="288"/>
                  </a:lnTo>
                  <a:lnTo>
                    <a:pt x="113" y="342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54"/>
            <p:cNvSpPr>
              <a:spLocks/>
            </p:cNvSpPr>
            <p:nvPr/>
          </p:nvSpPr>
          <p:spPr bwMode="auto">
            <a:xfrm>
              <a:off x="3848101" y="2895600"/>
              <a:ext cx="196850" cy="196850"/>
            </a:xfrm>
            <a:custGeom>
              <a:avLst/>
              <a:gdLst>
                <a:gd name="T0" fmla="*/ 7 w 67"/>
                <a:gd name="T1" fmla="*/ 21 h 67"/>
                <a:gd name="T2" fmla="*/ 47 w 67"/>
                <a:gd name="T3" fmla="*/ 7 h 67"/>
                <a:gd name="T4" fmla="*/ 60 w 67"/>
                <a:gd name="T5" fmla="*/ 46 h 67"/>
                <a:gd name="T6" fmla="*/ 21 w 67"/>
                <a:gd name="T7" fmla="*/ 60 h 67"/>
                <a:gd name="T8" fmla="*/ 7 w 67"/>
                <a:gd name="T9" fmla="*/ 2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7" y="21"/>
                  </a:moveTo>
                  <a:cubicBezTo>
                    <a:pt x="14" y="6"/>
                    <a:pt x="32" y="0"/>
                    <a:pt x="47" y="7"/>
                  </a:cubicBezTo>
                  <a:cubicBezTo>
                    <a:pt x="61" y="14"/>
                    <a:pt x="67" y="32"/>
                    <a:pt x="60" y="46"/>
                  </a:cubicBezTo>
                  <a:cubicBezTo>
                    <a:pt x="53" y="61"/>
                    <a:pt x="35" y="67"/>
                    <a:pt x="21" y="60"/>
                  </a:cubicBezTo>
                  <a:cubicBezTo>
                    <a:pt x="6" y="53"/>
                    <a:pt x="0" y="35"/>
                    <a:pt x="7" y="21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55"/>
            <p:cNvSpPr>
              <a:spLocks/>
            </p:cNvSpPr>
            <p:nvPr/>
          </p:nvSpPr>
          <p:spPr bwMode="auto">
            <a:xfrm>
              <a:off x="3203576" y="4005263"/>
              <a:ext cx="371475" cy="282575"/>
            </a:xfrm>
            <a:custGeom>
              <a:avLst/>
              <a:gdLst>
                <a:gd name="T0" fmla="*/ 14 w 126"/>
                <a:gd name="T1" fmla="*/ 0 h 96"/>
                <a:gd name="T2" fmla="*/ 43 w 126"/>
                <a:gd name="T3" fmla="*/ 82 h 96"/>
                <a:gd name="T4" fmla="*/ 126 w 126"/>
                <a:gd name="T5" fmla="*/ 54 h 96"/>
                <a:gd name="T6" fmla="*/ 14 w 126"/>
                <a:gd name="T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96">
                  <a:moveTo>
                    <a:pt x="14" y="0"/>
                  </a:moveTo>
                  <a:cubicBezTo>
                    <a:pt x="0" y="30"/>
                    <a:pt x="13" y="67"/>
                    <a:pt x="43" y="82"/>
                  </a:cubicBezTo>
                  <a:cubicBezTo>
                    <a:pt x="74" y="96"/>
                    <a:pt x="110" y="84"/>
                    <a:pt x="126" y="54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56"/>
            <p:cNvSpPr>
              <a:spLocks noEditPoints="1"/>
            </p:cNvSpPr>
            <p:nvPr/>
          </p:nvSpPr>
          <p:spPr bwMode="auto">
            <a:xfrm>
              <a:off x="2805113" y="2813050"/>
              <a:ext cx="1487488" cy="1547813"/>
            </a:xfrm>
            <a:custGeom>
              <a:avLst/>
              <a:gdLst>
                <a:gd name="T0" fmla="*/ 427 w 506"/>
                <a:gd name="T1" fmla="*/ 505 h 527"/>
                <a:gd name="T2" fmla="*/ 427 w 506"/>
                <a:gd name="T3" fmla="*/ 505 h 527"/>
                <a:gd name="T4" fmla="*/ 452 w 506"/>
                <a:gd name="T5" fmla="*/ 320 h 527"/>
                <a:gd name="T6" fmla="*/ 389 w 506"/>
                <a:gd name="T7" fmla="*/ 61 h 527"/>
                <a:gd name="T8" fmla="*/ 146 w 506"/>
                <a:gd name="T9" fmla="*/ 172 h 527"/>
                <a:gd name="T10" fmla="*/ 16 w 506"/>
                <a:gd name="T11" fmla="*/ 306 h 527"/>
                <a:gd name="T12" fmla="*/ 16 w 506"/>
                <a:gd name="T13" fmla="*/ 306 h 527"/>
                <a:gd name="T14" fmla="*/ 2 w 506"/>
                <a:gd name="T15" fmla="*/ 311 h 527"/>
                <a:gd name="T16" fmla="*/ 7 w 506"/>
                <a:gd name="T17" fmla="*/ 324 h 527"/>
                <a:gd name="T18" fmla="*/ 418 w 506"/>
                <a:gd name="T19" fmla="*/ 524 h 527"/>
                <a:gd name="T20" fmla="*/ 432 w 506"/>
                <a:gd name="T21" fmla="*/ 519 h 527"/>
                <a:gd name="T22" fmla="*/ 427 w 506"/>
                <a:gd name="T23" fmla="*/ 505 h 527"/>
                <a:gd name="T24" fmla="*/ 423 w 506"/>
                <a:gd name="T25" fmla="*/ 128 h 527"/>
                <a:gd name="T26" fmla="*/ 423 w 506"/>
                <a:gd name="T27" fmla="*/ 128 h 527"/>
                <a:gd name="T28" fmla="*/ 423 w 506"/>
                <a:gd name="T29" fmla="*/ 114 h 527"/>
                <a:gd name="T30" fmla="*/ 438 w 506"/>
                <a:gd name="T31" fmla="*/ 114 h 527"/>
                <a:gd name="T32" fmla="*/ 462 w 506"/>
                <a:gd name="T33" fmla="*/ 160 h 527"/>
                <a:gd name="T34" fmla="*/ 446 w 506"/>
                <a:gd name="T35" fmla="*/ 292 h 527"/>
                <a:gd name="T36" fmla="*/ 432 w 506"/>
                <a:gd name="T37" fmla="*/ 297 h 527"/>
                <a:gd name="T38" fmla="*/ 432 w 506"/>
                <a:gd name="T39" fmla="*/ 297 h 527"/>
                <a:gd name="T40" fmla="*/ 427 w 506"/>
                <a:gd name="T41" fmla="*/ 283 h 527"/>
                <a:gd name="T42" fmla="*/ 443 w 506"/>
                <a:gd name="T43" fmla="*/ 171 h 527"/>
                <a:gd name="T44" fmla="*/ 423 w 506"/>
                <a:gd name="T45" fmla="*/ 128 h 527"/>
                <a:gd name="T46" fmla="*/ 418 w 506"/>
                <a:gd name="T47" fmla="*/ 324 h 527"/>
                <a:gd name="T48" fmla="*/ 413 w 506"/>
                <a:gd name="T49" fmla="*/ 309 h 527"/>
                <a:gd name="T50" fmla="*/ 428 w 506"/>
                <a:gd name="T51" fmla="*/ 304 h 527"/>
                <a:gd name="T52" fmla="*/ 433 w 506"/>
                <a:gd name="T53" fmla="*/ 319 h 527"/>
                <a:gd name="T54" fmla="*/ 418 w 506"/>
                <a:gd name="T55" fmla="*/ 324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06" h="527">
                  <a:moveTo>
                    <a:pt x="427" y="505"/>
                  </a:moveTo>
                  <a:cubicBezTo>
                    <a:pt x="427" y="505"/>
                    <a:pt x="427" y="505"/>
                    <a:pt x="427" y="505"/>
                  </a:cubicBezTo>
                  <a:cubicBezTo>
                    <a:pt x="418" y="492"/>
                    <a:pt x="393" y="440"/>
                    <a:pt x="452" y="320"/>
                  </a:cubicBezTo>
                  <a:cubicBezTo>
                    <a:pt x="506" y="210"/>
                    <a:pt x="502" y="106"/>
                    <a:pt x="389" y="61"/>
                  </a:cubicBezTo>
                  <a:cubicBezTo>
                    <a:pt x="284" y="0"/>
                    <a:pt x="199" y="62"/>
                    <a:pt x="146" y="172"/>
                  </a:cubicBezTo>
                  <a:cubicBezTo>
                    <a:pt x="89" y="292"/>
                    <a:pt x="32" y="305"/>
                    <a:pt x="16" y="306"/>
                  </a:cubicBezTo>
                  <a:cubicBezTo>
                    <a:pt x="16" y="306"/>
                    <a:pt x="16" y="306"/>
                    <a:pt x="16" y="306"/>
                  </a:cubicBezTo>
                  <a:cubicBezTo>
                    <a:pt x="11" y="303"/>
                    <a:pt x="5" y="305"/>
                    <a:pt x="2" y="311"/>
                  </a:cubicBezTo>
                  <a:cubicBezTo>
                    <a:pt x="0" y="316"/>
                    <a:pt x="2" y="322"/>
                    <a:pt x="7" y="324"/>
                  </a:cubicBezTo>
                  <a:cubicBezTo>
                    <a:pt x="418" y="524"/>
                    <a:pt x="418" y="524"/>
                    <a:pt x="418" y="524"/>
                  </a:cubicBezTo>
                  <a:cubicBezTo>
                    <a:pt x="424" y="527"/>
                    <a:pt x="430" y="524"/>
                    <a:pt x="432" y="519"/>
                  </a:cubicBezTo>
                  <a:cubicBezTo>
                    <a:pt x="435" y="514"/>
                    <a:pt x="433" y="508"/>
                    <a:pt x="427" y="505"/>
                  </a:cubicBezTo>
                  <a:close/>
                  <a:moveTo>
                    <a:pt x="423" y="128"/>
                  </a:moveTo>
                  <a:cubicBezTo>
                    <a:pt x="423" y="128"/>
                    <a:pt x="423" y="128"/>
                    <a:pt x="423" y="128"/>
                  </a:cubicBezTo>
                  <a:cubicBezTo>
                    <a:pt x="419" y="124"/>
                    <a:pt x="419" y="118"/>
                    <a:pt x="423" y="114"/>
                  </a:cubicBezTo>
                  <a:cubicBezTo>
                    <a:pt x="427" y="109"/>
                    <a:pt x="434" y="109"/>
                    <a:pt x="438" y="114"/>
                  </a:cubicBezTo>
                  <a:cubicBezTo>
                    <a:pt x="438" y="114"/>
                    <a:pt x="454" y="130"/>
                    <a:pt x="462" y="160"/>
                  </a:cubicBezTo>
                  <a:cubicBezTo>
                    <a:pt x="471" y="190"/>
                    <a:pt x="472" y="235"/>
                    <a:pt x="446" y="292"/>
                  </a:cubicBezTo>
                  <a:cubicBezTo>
                    <a:pt x="443" y="297"/>
                    <a:pt x="437" y="299"/>
                    <a:pt x="432" y="297"/>
                  </a:cubicBezTo>
                  <a:cubicBezTo>
                    <a:pt x="432" y="297"/>
                    <a:pt x="432" y="297"/>
                    <a:pt x="432" y="297"/>
                  </a:cubicBezTo>
                  <a:cubicBezTo>
                    <a:pt x="427" y="294"/>
                    <a:pt x="425" y="288"/>
                    <a:pt x="427" y="283"/>
                  </a:cubicBezTo>
                  <a:cubicBezTo>
                    <a:pt x="450" y="233"/>
                    <a:pt x="449" y="196"/>
                    <a:pt x="443" y="171"/>
                  </a:cubicBezTo>
                  <a:cubicBezTo>
                    <a:pt x="437" y="145"/>
                    <a:pt x="425" y="131"/>
                    <a:pt x="423" y="128"/>
                  </a:cubicBezTo>
                  <a:close/>
                  <a:moveTo>
                    <a:pt x="418" y="324"/>
                  </a:moveTo>
                  <a:cubicBezTo>
                    <a:pt x="413" y="321"/>
                    <a:pt x="410" y="315"/>
                    <a:pt x="413" y="309"/>
                  </a:cubicBezTo>
                  <a:cubicBezTo>
                    <a:pt x="416" y="304"/>
                    <a:pt x="422" y="301"/>
                    <a:pt x="428" y="304"/>
                  </a:cubicBezTo>
                  <a:cubicBezTo>
                    <a:pt x="433" y="307"/>
                    <a:pt x="436" y="313"/>
                    <a:pt x="433" y="319"/>
                  </a:cubicBezTo>
                  <a:cubicBezTo>
                    <a:pt x="430" y="324"/>
                    <a:pt x="424" y="327"/>
                    <a:pt x="418" y="324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3" name="组合 332"/>
          <p:cNvGrpSpPr/>
          <p:nvPr/>
        </p:nvGrpSpPr>
        <p:grpSpPr>
          <a:xfrm>
            <a:off x="2851059" y="5029644"/>
            <a:ext cx="642176" cy="718416"/>
            <a:chOff x="5330826" y="2798763"/>
            <a:chExt cx="1390650" cy="1555750"/>
          </a:xfrm>
        </p:grpSpPr>
        <p:sp>
          <p:nvSpPr>
            <p:cNvPr id="344" name="Freeform 57"/>
            <p:cNvSpPr>
              <a:spLocks/>
            </p:cNvSpPr>
            <p:nvPr/>
          </p:nvSpPr>
          <p:spPr bwMode="auto">
            <a:xfrm>
              <a:off x="5614988" y="2798763"/>
              <a:ext cx="1106488" cy="987425"/>
            </a:xfrm>
            <a:custGeom>
              <a:avLst/>
              <a:gdLst>
                <a:gd name="T0" fmla="*/ 376 w 376"/>
                <a:gd name="T1" fmla="*/ 0 h 336"/>
                <a:gd name="T2" fmla="*/ 213 w 376"/>
                <a:gd name="T3" fmla="*/ 37 h 336"/>
                <a:gd name="T4" fmla="*/ 202 w 376"/>
                <a:gd name="T5" fmla="*/ 99 h 336"/>
                <a:gd name="T6" fmla="*/ 202 w 376"/>
                <a:gd name="T7" fmla="*/ 40 h 336"/>
                <a:gd name="T8" fmla="*/ 112 w 376"/>
                <a:gd name="T9" fmla="*/ 94 h 336"/>
                <a:gd name="T10" fmla="*/ 111 w 376"/>
                <a:gd name="T11" fmla="*/ 159 h 336"/>
                <a:gd name="T12" fmla="*/ 102 w 376"/>
                <a:gd name="T13" fmla="*/ 101 h 336"/>
                <a:gd name="T14" fmla="*/ 15 w 376"/>
                <a:gd name="T15" fmla="*/ 321 h 336"/>
                <a:gd name="T16" fmla="*/ 291 w 376"/>
                <a:gd name="T17" fmla="*/ 67 h 336"/>
                <a:gd name="T18" fmla="*/ 13 w 376"/>
                <a:gd name="T19" fmla="*/ 332 h 336"/>
                <a:gd name="T20" fmla="*/ 289 w 376"/>
                <a:gd name="T21" fmla="*/ 223 h 336"/>
                <a:gd name="T22" fmla="*/ 189 w 376"/>
                <a:gd name="T23" fmla="*/ 204 h 336"/>
                <a:gd name="T24" fmla="*/ 295 w 376"/>
                <a:gd name="T25" fmla="*/ 214 h 336"/>
                <a:gd name="T26" fmla="*/ 344 w 376"/>
                <a:gd name="T27" fmla="*/ 131 h 336"/>
                <a:gd name="T28" fmla="*/ 255 w 376"/>
                <a:gd name="T29" fmla="*/ 141 h 336"/>
                <a:gd name="T30" fmla="*/ 348 w 376"/>
                <a:gd name="T31" fmla="*/ 119 h 336"/>
                <a:gd name="T32" fmla="*/ 376 w 376"/>
                <a:gd name="T33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6" h="336">
                  <a:moveTo>
                    <a:pt x="376" y="0"/>
                  </a:moveTo>
                  <a:cubicBezTo>
                    <a:pt x="313" y="5"/>
                    <a:pt x="258" y="16"/>
                    <a:pt x="213" y="37"/>
                  </a:cubicBezTo>
                  <a:cubicBezTo>
                    <a:pt x="202" y="99"/>
                    <a:pt x="202" y="99"/>
                    <a:pt x="202" y="99"/>
                  </a:cubicBezTo>
                  <a:cubicBezTo>
                    <a:pt x="202" y="40"/>
                    <a:pt x="202" y="40"/>
                    <a:pt x="202" y="40"/>
                  </a:cubicBezTo>
                  <a:cubicBezTo>
                    <a:pt x="170" y="53"/>
                    <a:pt x="137" y="70"/>
                    <a:pt x="112" y="94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0" y="171"/>
                    <a:pt x="8" y="276"/>
                    <a:pt x="15" y="321"/>
                  </a:cubicBezTo>
                  <a:cubicBezTo>
                    <a:pt x="75" y="236"/>
                    <a:pt x="191" y="121"/>
                    <a:pt x="291" y="67"/>
                  </a:cubicBezTo>
                  <a:cubicBezTo>
                    <a:pt x="291" y="67"/>
                    <a:pt x="125" y="188"/>
                    <a:pt x="13" y="332"/>
                  </a:cubicBezTo>
                  <a:cubicBezTo>
                    <a:pt x="150" y="336"/>
                    <a:pt x="236" y="286"/>
                    <a:pt x="289" y="223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317" y="189"/>
                    <a:pt x="335" y="154"/>
                    <a:pt x="344" y="131"/>
                  </a:cubicBezTo>
                  <a:cubicBezTo>
                    <a:pt x="255" y="141"/>
                    <a:pt x="255" y="141"/>
                    <a:pt x="255" y="141"/>
                  </a:cubicBezTo>
                  <a:cubicBezTo>
                    <a:pt x="348" y="119"/>
                    <a:pt x="348" y="119"/>
                    <a:pt x="348" y="119"/>
                  </a:cubicBezTo>
                  <a:cubicBezTo>
                    <a:pt x="372" y="64"/>
                    <a:pt x="376" y="0"/>
                    <a:pt x="376" y="0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58"/>
            <p:cNvSpPr>
              <a:spLocks/>
            </p:cNvSpPr>
            <p:nvPr/>
          </p:nvSpPr>
          <p:spPr bwMode="auto">
            <a:xfrm>
              <a:off x="5330826" y="3706813"/>
              <a:ext cx="422275" cy="547688"/>
            </a:xfrm>
            <a:custGeom>
              <a:avLst/>
              <a:gdLst>
                <a:gd name="T0" fmla="*/ 129 w 144"/>
                <a:gd name="T1" fmla="*/ 0 h 187"/>
                <a:gd name="T2" fmla="*/ 0 w 144"/>
                <a:gd name="T3" fmla="*/ 187 h 187"/>
                <a:gd name="T4" fmla="*/ 144 w 144"/>
                <a:gd name="T5" fmla="*/ 7 h 187"/>
                <a:gd name="T6" fmla="*/ 128 w 144"/>
                <a:gd name="T7" fmla="*/ 5 h 187"/>
                <a:gd name="T8" fmla="*/ 129 w 144"/>
                <a:gd name="T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87">
                  <a:moveTo>
                    <a:pt x="129" y="0"/>
                  </a:moveTo>
                  <a:cubicBezTo>
                    <a:pt x="48" y="99"/>
                    <a:pt x="0" y="187"/>
                    <a:pt x="0" y="187"/>
                  </a:cubicBezTo>
                  <a:cubicBezTo>
                    <a:pt x="45" y="121"/>
                    <a:pt x="95" y="60"/>
                    <a:pt x="144" y="7"/>
                  </a:cubicBezTo>
                  <a:cubicBezTo>
                    <a:pt x="139" y="6"/>
                    <a:pt x="133" y="6"/>
                    <a:pt x="128" y="5"/>
                  </a:cubicBezTo>
                  <a:cubicBezTo>
                    <a:pt x="128" y="5"/>
                    <a:pt x="128" y="3"/>
                    <a:pt x="129" y="0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59"/>
            <p:cNvSpPr>
              <a:spLocks/>
            </p:cNvSpPr>
            <p:nvPr/>
          </p:nvSpPr>
          <p:spPr bwMode="auto">
            <a:xfrm>
              <a:off x="5330826" y="4143375"/>
              <a:ext cx="1271588" cy="211138"/>
            </a:xfrm>
            <a:custGeom>
              <a:avLst/>
              <a:gdLst>
                <a:gd name="T0" fmla="*/ 206 w 433"/>
                <a:gd name="T1" fmla="*/ 45 h 72"/>
                <a:gd name="T2" fmla="*/ 107 w 433"/>
                <a:gd name="T3" fmla="*/ 20 h 72"/>
                <a:gd name="T4" fmla="*/ 107 w 433"/>
                <a:gd name="T5" fmla="*/ 20 h 72"/>
                <a:gd name="T6" fmla="*/ 4 w 433"/>
                <a:gd name="T7" fmla="*/ 51 h 72"/>
                <a:gd name="T8" fmla="*/ 4 w 433"/>
                <a:gd name="T9" fmla="*/ 51 h 72"/>
                <a:gd name="T10" fmla="*/ 107 w 433"/>
                <a:gd name="T11" fmla="*/ 0 h 72"/>
                <a:gd name="T12" fmla="*/ 107 w 433"/>
                <a:gd name="T13" fmla="*/ 0 h 72"/>
                <a:gd name="T14" fmla="*/ 215 w 433"/>
                <a:gd name="T15" fmla="*/ 27 h 72"/>
                <a:gd name="T16" fmla="*/ 215 w 433"/>
                <a:gd name="T17" fmla="*/ 27 h 72"/>
                <a:gd name="T18" fmla="*/ 316 w 433"/>
                <a:gd name="T19" fmla="*/ 52 h 72"/>
                <a:gd name="T20" fmla="*/ 316 w 433"/>
                <a:gd name="T21" fmla="*/ 52 h 72"/>
                <a:gd name="T22" fmla="*/ 413 w 433"/>
                <a:gd name="T23" fmla="*/ 12 h 72"/>
                <a:gd name="T24" fmla="*/ 413 w 433"/>
                <a:gd name="T25" fmla="*/ 12 h 72"/>
                <a:gd name="T26" fmla="*/ 413 w 433"/>
                <a:gd name="T27" fmla="*/ 12 h 72"/>
                <a:gd name="T28" fmla="*/ 413 w 433"/>
                <a:gd name="T29" fmla="*/ 12 h 72"/>
                <a:gd name="T30" fmla="*/ 428 w 433"/>
                <a:gd name="T31" fmla="*/ 10 h 72"/>
                <a:gd name="T32" fmla="*/ 428 w 433"/>
                <a:gd name="T33" fmla="*/ 10 h 72"/>
                <a:gd name="T34" fmla="*/ 430 w 433"/>
                <a:gd name="T35" fmla="*/ 24 h 72"/>
                <a:gd name="T36" fmla="*/ 430 w 433"/>
                <a:gd name="T37" fmla="*/ 24 h 72"/>
                <a:gd name="T38" fmla="*/ 316 w 433"/>
                <a:gd name="T39" fmla="*/ 72 h 72"/>
                <a:gd name="T40" fmla="*/ 316 w 433"/>
                <a:gd name="T41" fmla="*/ 72 h 72"/>
                <a:gd name="T42" fmla="*/ 206 w 433"/>
                <a:gd name="T43" fmla="*/ 4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3" h="72">
                  <a:moveTo>
                    <a:pt x="206" y="45"/>
                  </a:moveTo>
                  <a:cubicBezTo>
                    <a:pt x="167" y="26"/>
                    <a:pt x="134" y="20"/>
                    <a:pt x="107" y="20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51" y="20"/>
                    <a:pt x="8" y="55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0" y="47"/>
                    <a:pt x="39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37" y="0"/>
                    <a:pt x="173" y="7"/>
                    <a:pt x="215" y="27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55" y="46"/>
                    <a:pt x="289" y="52"/>
                    <a:pt x="316" y="52"/>
                  </a:cubicBezTo>
                  <a:cubicBezTo>
                    <a:pt x="316" y="52"/>
                    <a:pt x="316" y="52"/>
                    <a:pt x="316" y="52"/>
                  </a:cubicBezTo>
                  <a:cubicBezTo>
                    <a:pt x="380" y="52"/>
                    <a:pt x="410" y="16"/>
                    <a:pt x="413" y="12"/>
                  </a:cubicBezTo>
                  <a:cubicBezTo>
                    <a:pt x="413" y="12"/>
                    <a:pt x="413" y="12"/>
                    <a:pt x="413" y="12"/>
                  </a:cubicBezTo>
                  <a:cubicBezTo>
                    <a:pt x="413" y="12"/>
                    <a:pt x="413" y="12"/>
                    <a:pt x="413" y="12"/>
                  </a:cubicBezTo>
                  <a:cubicBezTo>
                    <a:pt x="413" y="12"/>
                    <a:pt x="413" y="12"/>
                    <a:pt x="413" y="12"/>
                  </a:cubicBezTo>
                  <a:cubicBezTo>
                    <a:pt x="417" y="8"/>
                    <a:pt x="423" y="7"/>
                    <a:pt x="428" y="10"/>
                  </a:cubicBezTo>
                  <a:cubicBezTo>
                    <a:pt x="428" y="10"/>
                    <a:pt x="428" y="10"/>
                    <a:pt x="428" y="10"/>
                  </a:cubicBezTo>
                  <a:cubicBezTo>
                    <a:pt x="432" y="14"/>
                    <a:pt x="433" y="20"/>
                    <a:pt x="430" y="24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29" y="26"/>
                    <a:pt x="393" y="72"/>
                    <a:pt x="316" y="72"/>
                  </a:cubicBezTo>
                  <a:cubicBezTo>
                    <a:pt x="316" y="72"/>
                    <a:pt x="316" y="72"/>
                    <a:pt x="316" y="72"/>
                  </a:cubicBezTo>
                  <a:cubicBezTo>
                    <a:pt x="286" y="72"/>
                    <a:pt x="249" y="65"/>
                    <a:pt x="206" y="45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4" name="组合 333"/>
          <p:cNvGrpSpPr/>
          <p:nvPr/>
        </p:nvGrpSpPr>
        <p:grpSpPr>
          <a:xfrm>
            <a:off x="3933080" y="4935077"/>
            <a:ext cx="792457" cy="812984"/>
            <a:chOff x="7673976" y="2593975"/>
            <a:chExt cx="1716088" cy="1760538"/>
          </a:xfrm>
        </p:grpSpPr>
        <p:sp>
          <p:nvSpPr>
            <p:cNvPr id="342" name="Freeform 60"/>
            <p:cNvSpPr>
              <a:spLocks/>
            </p:cNvSpPr>
            <p:nvPr/>
          </p:nvSpPr>
          <p:spPr bwMode="auto">
            <a:xfrm>
              <a:off x="7673976" y="2974975"/>
              <a:ext cx="1284288" cy="1379538"/>
            </a:xfrm>
            <a:custGeom>
              <a:avLst/>
              <a:gdLst>
                <a:gd name="T0" fmla="*/ 415 w 437"/>
                <a:gd name="T1" fmla="*/ 364 h 470"/>
                <a:gd name="T2" fmla="*/ 388 w 437"/>
                <a:gd name="T3" fmla="*/ 335 h 470"/>
                <a:gd name="T4" fmla="*/ 307 w 437"/>
                <a:gd name="T5" fmla="*/ 291 h 470"/>
                <a:gd name="T6" fmla="*/ 273 w 437"/>
                <a:gd name="T7" fmla="*/ 257 h 470"/>
                <a:gd name="T8" fmla="*/ 262 w 437"/>
                <a:gd name="T9" fmla="*/ 240 h 470"/>
                <a:gd name="T10" fmla="*/ 288 w 437"/>
                <a:gd name="T11" fmla="*/ 199 h 470"/>
                <a:gd name="T12" fmla="*/ 294 w 437"/>
                <a:gd name="T13" fmla="*/ 185 h 470"/>
                <a:gd name="T14" fmla="*/ 298 w 437"/>
                <a:gd name="T15" fmla="*/ 147 h 470"/>
                <a:gd name="T16" fmla="*/ 285 w 437"/>
                <a:gd name="T17" fmla="*/ 57 h 470"/>
                <a:gd name="T18" fmla="*/ 280 w 437"/>
                <a:gd name="T19" fmla="*/ 52 h 470"/>
                <a:gd name="T20" fmla="*/ 262 w 437"/>
                <a:gd name="T21" fmla="*/ 37 h 470"/>
                <a:gd name="T22" fmla="*/ 155 w 437"/>
                <a:gd name="T23" fmla="*/ 50 h 470"/>
                <a:gd name="T24" fmla="*/ 140 w 437"/>
                <a:gd name="T25" fmla="*/ 140 h 470"/>
                <a:gd name="T26" fmla="*/ 142 w 437"/>
                <a:gd name="T27" fmla="*/ 179 h 470"/>
                <a:gd name="T28" fmla="*/ 150 w 437"/>
                <a:gd name="T29" fmla="*/ 195 h 470"/>
                <a:gd name="T30" fmla="*/ 153 w 437"/>
                <a:gd name="T31" fmla="*/ 202 h 470"/>
                <a:gd name="T32" fmla="*/ 155 w 437"/>
                <a:gd name="T33" fmla="*/ 201 h 470"/>
                <a:gd name="T34" fmla="*/ 178 w 437"/>
                <a:gd name="T35" fmla="*/ 239 h 470"/>
                <a:gd name="T36" fmla="*/ 159 w 437"/>
                <a:gd name="T37" fmla="*/ 256 h 470"/>
                <a:gd name="T38" fmla="*/ 129 w 437"/>
                <a:gd name="T39" fmla="*/ 291 h 470"/>
                <a:gd name="T40" fmla="*/ 48 w 437"/>
                <a:gd name="T41" fmla="*/ 335 h 470"/>
                <a:gd name="T42" fmla="*/ 21 w 437"/>
                <a:gd name="T43" fmla="*/ 364 h 470"/>
                <a:gd name="T44" fmla="*/ 0 w 437"/>
                <a:gd name="T45" fmla="*/ 451 h 470"/>
                <a:gd name="T46" fmla="*/ 0 w 437"/>
                <a:gd name="T47" fmla="*/ 470 h 470"/>
                <a:gd name="T48" fmla="*/ 437 w 437"/>
                <a:gd name="T49" fmla="*/ 470 h 470"/>
                <a:gd name="T50" fmla="*/ 437 w 437"/>
                <a:gd name="T51" fmla="*/ 451 h 470"/>
                <a:gd name="T52" fmla="*/ 415 w 437"/>
                <a:gd name="T53" fmla="*/ 364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7" h="470">
                  <a:moveTo>
                    <a:pt x="415" y="364"/>
                  </a:moveTo>
                  <a:cubicBezTo>
                    <a:pt x="415" y="364"/>
                    <a:pt x="422" y="351"/>
                    <a:pt x="388" y="335"/>
                  </a:cubicBezTo>
                  <a:cubicBezTo>
                    <a:pt x="307" y="291"/>
                    <a:pt x="307" y="291"/>
                    <a:pt x="307" y="291"/>
                  </a:cubicBezTo>
                  <a:cubicBezTo>
                    <a:pt x="273" y="257"/>
                    <a:pt x="273" y="257"/>
                    <a:pt x="273" y="257"/>
                  </a:cubicBezTo>
                  <a:cubicBezTo>
                    <a:pt x="256" y="248"/>
                    <a:pt x="246" y="251"/>
                    <a:pt x="262" y="240"/>
                  </a:cubicBezTo>
                  <a:cubicBezTo>
                    <a:pt x="274" y="230"/>
                    <a:pt x="282" y="216"/>
                    <a:pt x="288" y="199"/>
                  </a:cubicBezTo>
                  <a:cubicBezTo>
                    <a:pt x="289" y="198"/>
                    <a:pt x="292" y="194"/>
                    <a:pt x="294" y="185"/>
                  </a:cubicBezTo>
                  <a:cubicBezTo>
                    <a:pt x="294" y="185"/>
                    <a:pt x="325" y="148"/>
                    <a:pt x="298" y="147"/>
                  </a:cubicBezTo>
                  <a:cubicBezTo>
                    <a:pt x="298" y="147"/>
                    <a:pt x="326" y="96"/>
                    <a:pt x="285" y="57"/>
                  </a:cubicBezTo>
                  <a:cubicBezTo>
                    <a:pt x="285" y="57"/>
                    <a:pt x="283" y="55"/>
                    <a:pt x="280" y="52"/>
                  </a:cubicBezTo>
                  <a:cubicBezTo>
                    <a:pt x="271" y="42"/>
                    <a:pt x="262" y="37"/>
                    <a:pt x="262" y="37"/>
                  </a:cubicBezTo>
                  <a:cubicBezTo>
                    <a:pt x="203" y="0"/>
                    <a:pt x="155" y="50"/>
                    <a:pt x="155" y="50"/>
                  </a:cubicBezTo>
                  <a:cubicBezTo>
                    <a:pt x="113" y="88"/>
                    <a:pt x="140" y="140"/>
                    <a:pt x="140" y="140"/>
                  </a:cubicBezTo>
                  <a:cubicBezTo>
                    <a:pt x="112" y="140"/>
                    <a:pt x="142" y="179"/>
                    <a:pt x="142" y="179"/>
                  </a:cubicBezTo>
                  <a:cubicBezTo>
                    <a:pt x="146" y="197"/>
                    <a:pt x="150" y="195"/>
                    <a:pt x="150" y="195"/>
                  </a:cubicBezTo>
                  <a:cubicBezTo>
                    <a:pt x="152" y="195"/>
                    <a:pt x="152" y="198"/>
                    <a:pt x="153" y="202"/>
                  </a:cubicBezTo>
                  <a:cubicBezTo>
                    <a:pt x="154" y="201"/>
                    <a:pt x="154" y="201"/>
                    <a:pt x="155" y="201"/>
                  </a:cubicBezTo>
                  <a:cubicBezTo>
                    <a:pt x="160" y="216"/>
                    <a:pt x="168" y="229"/>
                    <a:pt x="178" y="239"/>
                  </a:cubicBezTo>
                  <a:cubicBezTo>
                    <a:pt x="187" y="251"/>
                    <a:pt x="163" y="251"/>
                    <a:pt x="159" y="256"/>
                  </a:cubicBezTo>
                  <a:cubicBezTo>
                    <a:pt x="157" y="259"/>
                    <a:pt x="129" y="291"/>
                    <a:pt x="129" y="291"/>
                  </a:cubicBezTo>
                  <a:cubicBezTo>
                    <a:pt x="48" y="335"/>
                    <a:pt x="48" y="335"/>
                    <a:pt x="48" y="335"/>
                  </a:cubicBezTo>
                  <a:cubicBezTo>
                    <a:pt x="15" y="351"/>
                    <a:pt x="21" y="364"/>
                    <a:pt x="21" y="364"/>
                  </a:cubicBezTo>
                  <a:cubicBezTo>
                    <a:pt x="0" y="451"/>
                    <a:pt x="0" y="451"/>
                    <a:pt x="0" y="451"/>
                  </a:cubicBezTo>
                  <a:cubicBezTo>
                    <a:pt x="0" y="470"/>
                    <a:pt x="0" y="470"/>
                    <a:pt x="0" y="470"/>
                  </a:cubicBezTo>
                  <a:cubicBezTo>
                    <a:pt x="437" y="470"/>
                    <a:pt x="437" y="470"/>
                    <a:pt x="437" y="470"/>
                  </a:cubicBezTo>
                  <a:cubicBezTo>
                    <a:pt x="437" y="451"/>
                    <a:pt x="437" y="451"/>
                    <a:pt x="437" y="451"/>
                  </a:cubicBezTo>
                  <a:lnTo>
                    <a:pt x="415" y="364"/>
                  </a:ln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61"/>
            <p:cNvSpPr>
              <a:spLocks noEditPoints="1"/>
            </p:cNvSpPr>
            <p:nvPr/>
          </p:nvSpPr>
          <p:spPr bwMode="auto">
            <a:xfrm>
              <a:off x="8540751" y="2593975"/>
              <a:ext cx="849313" cy="739775"/>
            </a:xfrm>
            <a:custGeom>
              <a:avLst/>
              <a:gdLst>
                <a:gd name="T0" fmla="*/ 143 w 289"/>
                <a:gd name="T1" fmla="*/ 1 h 252"/>
                <a:gd name="T2" fmla="*/ 0 w 289"/>
                <a:gd name="T3" fmla="*/ 111 h 252"/>
                <a:gd name="T4" fmla="*/ 73 w 289"/>
                <a:gd name="T5" fmla="*/ 203 h 252"/>
                <a:gd name="T6" fmla="*/ 47 w 289"/>
                <a:gd name="T7" fmla="*/ 252 h 252"/>
                <a:gd name="T8" fmla="*/ 121 w 289"/>
                <a:gd name="T9" fmla="*/ 216 h 252"/>
                <a:gd name="T10" fmla="*/ 146 w 289"/>
                <a:gd name="T11" fmla="*/ 217 h 252"/>
                <a:gd name="T12" fmla="*/ 288 w 289"/>
                <a:gd name="T13" fmla="*/ 107 h 252"/>
                <a:gd name="T14" fmla="*/ 143 w 289"/>
                <a:gd name="T15" fmla="*/ 1 h 252"/>
                <a:gd name="T16" fmla="*/ 73 w 289"/>
                <a:gd name="T17" fmla="*/ 131 h 252"/>
                <a:gd name="T18" fmla="*/ 55 w 289"/>
                <a:gd name="T19" fmla="*/ 113 h 252"/>
                <a:gd name="T20" fmla="*/ 73 w 289"/>
                <a:gd name="T21" fmla="*/ 95 h 252"/>
                <a:gd name="T22" fmla="*/ 91 w 289"/>
                <a:gd name="T23" fmla="*/ 113 h 252"/>
                <a:gd name="T24" fmla="*/ 73 w 289"/>
                <a:gd name="T25" fmla="*/ 131 h 252"/>
                <a:gd name="T26" fmla="*/ 144 w 289"/>
                <a:gd name="T27" fmla="*/ 131 h 252"/>
                <a:gd name="T28" fmla="*/ 126 w 289"/>
                <a:gd name="T29" fmla="*/ 113 h 252"/>
                <a:gd name="T30" fmla="*/ 144 w 289"/>
                <a:gd name="T31" fmla="*/ 95 h 252"/>
                <a:gd name="T32" fmla="*/ 162 w 289"/>
                <a:gd name="T33" fmla="*/ 113 h 252"/>
                <a:gd name="T34" fmla="*/ 144 w 289"/>
                <a:gd name="T35" fmla="*/ 131 h 252"/>
                <a:gd name="T36" fmla="*/ 216 w 289"/>
                <a:gd name="T37" fmla="*/ 131 h 252"/>
                <a:gd name="T38" fmla="*/ 198 w 289"/>
                <a:gd name="T39" fmla="*/ 113 h 252"/>
                <a:gd name="T40" fmla="*/ 216 w 289"/>
                <a:gd name="T41" fmla="*/ 95 h 252"/>
                <a:gd name="T42" fmla="*/ 233 w 289"/>
                <a:gd name="T43" fmla="*/ 113 h 252"/>
                <a:gd name="T44" fmla="*/ 216 w 289"/>
                <a:gd name="T45" fmla="*/ 13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9" h="252">
                  <a:moveTo>
                    <a:pt x="143" y="1"/>
                  </a:moveTo>
                  <a:cubicBezTo>
                    <a:pt x="63" y="2"/>
                    <a:pt x="0" y="51"/>
                    <a:pt x="0" y="111"/>
                  </a:cubicBezTo>
                  <a:cubicBezTo>
                    <a:pt x="1" y="151"/>
                    <a:pt x="30" y="185"/>
                    <a:pt x="73" y="203"/>
                  </a:cubicBezTo>
                  <a:cubicBezTo>
                    <a:pt x="47" y="252"/>
                    <a:pt x="47" y="252"/>
                    <a:pt x="47" y="252"/>
                  </a:cubicBezTo>
                  <a:cubicBezTo>
                    <a:pt x="121" y="216"/>
                    <a:pt x="121" y="216"/>
                    <a:pt x="121" y="216"/>
                  </a:cubicBezTo>
                  <a:cubicBezTo>
                    <a:pt x="129" y="217"/>
                    <a:pt x="137" y="218"/>
                    <a:pt x="146" y="217"/>
                  </a:cubicBezTo>
                  <a:cubicBezTo>
                    <a:pt x="225" y="216"/>
                    <a:pt x="289" y="167"/>
                    <a:pt x="288" y="107"/>
                  </a:cubicBezTo>
                  <a:cubicBezTo>
                    <a:pt x="287" y="47"/>
                    <a:pt x="222" y="0"/>
                    <a:pt x="143" y="1"/>
                  </a:cubicBezTo>
                  <a:close/>
                  <a:moveTo>
                    <a:pt x="73" y="131"/>
                  </a:moveTo>
                  <a:cubicBezTo>
                    <a:pt x="63" y="131"/>
                    <a:pt x="55" y="123"/>
                    <a:pt x="55" y="113"/>
                  </a:cubicBezTo>
                  <a:cubicBezTo>
                    <a:pt x="55" y="103"/>
                    <a:pt x="63" y="95"/>
                    <a:pt x="73" y="95"/>
                  </a:cubicBezTo>
                  <a:cubicBezTo>
                    <a:pt x="83" y="95"/>
                    <a:pt x="91" y="103"/>
                    <a:pt x="91" y="113"/>
                  </a:cubicBezTo>
                  <a:cubicBezTo>
                    <a:pt x="91" y="123"/>
                    <a:pt x="83" y="131"/>
                    <a:pt x="73" y="131"/>
                  </a:cubicBezTo>
                  <a:close/>
                  <a:moveTo>
                    <a:pt x="144" y="131"/>
                  </a:moveTo>
                  <a:cubicBezTo>
                    <a:pt x="134" y="131"/>
                    <a:pt x="126" y="123"/>
                    <a:pt x="126" y="113"/>
                  </a:cubicBezTo>
                  <a:cubicBezTo>
                    <a:pt x="126" y="103"/>
                    <a:pt x="134" y="95"/>
                    <a:pt x="144" y="95"/>
                  </a:cubicBezTo>
                  <a:cubicBezTo>
                    <a:pt x="154" y="95"/>
                    <a:pt x="162" y="103"/>
                    <a:pt x="162" y="113"/>
                  </a:cubicBezTo>
                  <a:cubicBezTo>
                    <a:pt x="162" y="123"/>
                    <a:pt x="154" y="131"/>
                    <a:pt x="144" y="131"/>
                  </a:cubicBezTo>
                  <a:close/>
                  <a:moveTo>
                    <a:pt x="216" y="131"/>
                  </a:moveTo>
                  <a:cubicBezTo>
                    <a:pt x="206" y="131"/>
                    <a:pt x="198" y="123"/>
                    <a:pt x="198" y="113"/>
                  </a:cubicBezTo>
                  <a:cubicBezTo>
                    <a:pt x="198" y="103"/>
                    <a:pt x="206" y="95"/>
                    <a:pt x="216" y="95"/>
                  </a:cubicBezTo>
                  <a:cubicBezTo>
                    <a:pt x="225" y="95"/>
                    <a:pt x="233" y="103"/>
                    <a:pt x="233" y="113"/>
                  </a:cubicBezTo>
                  <a:cubicBezTo>
                    <a:pt x="233" y="123"/>
                    <a:pt x="225" y="131"/>
                    <a:pt x="216" y="131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5" name="组合 334"/>
          <p:cNvGrpSpPr/>
          <p:nvPr/>
        </p:nvGrpSpPr>
        <p:grpSpPr>
          <a:xfrm>
            <a:off x="5106004" y="5067764"/>
            <a:ext cx="771197" cy="680296"/>
            <a:chOff x="10213976" y="2881313"/>
            <a:chExt cx="1670050" cy="1473200"/>
          </a:xfrm>
        </p:grpSpPr>
        <p:sp>
          <p:nvSpPr>
            <p:cNvPr id="336" name="Freeform 62"/>
            <p:cNvSpPr>
              <a:spLocks/>
            </p:cNvSpPr>
            <p:nvPr/>
          </p:nvSpPr>
          <p:spPr bwMode="auto">
            <a:xfrm>
              <a:off x="10477501" y="2881313"/>
              <a:ext cx="1406525" cy="1335088"/>
            </a:xfrm>
            <a:custGeom>
              <a:avLst/>
              <a:gdLst>
                <a:gd name="T0" fmla="*/ 412 w 478"/>
                <a:gd name="T1" fmla="*/ 96 h 455"/>
                <a:gd name="T2" fmla="*/ 118 w 478"/>
                <a:gd name="T3" fmla="*/ 12 h 455"/>
                <a:gd name="T4" fmla="*/ 22 w 478"/>
                <a:gd name="T5" fmla="*/ 63 h 455"/>
                <a:gd name="T6" fmla="*/ 0 w 478"/>
                <a:gd name="T7" fmla="*/ 138 h 455"/>
                <a:gd name="T8" fmla="*/ 26 w 478"/>
                <a:gd name="T9" fmla="*/ 138 h 455"/>
                <a:gd name="T10" fmla="*/ 45 w 478"/>
                <a:gd name="T11" fmla="*/ 70 h 455"/>
                <a:gd name="T12" fmla="*/ 111 w 478"/>
                <a:gd name="T13" fmla="*/ 36 h 455"/>
                <a:gd name="T14" fmla="*/ 405 w 478"/>
                <a:gd name="T15" fmla="*/ 120 h 455"/>
                <a:gd name="T16" fmla="*/ 443 w 478"/>
                <a:gd name="T17" fmla="*/ 184 h 455"/>
                <a:gd name="T18" fmla="*/ 381 w 478"/>
                <a:gd name="T19" fmla="*/ 398 h 455"/>
                <a:gd name="T20" fmla="*/ 354 w 478"/>
                <a:gd name="T21" fmla="*/ 429 h 455"/>
                <a:gd name="T22" fmla="*/ 354 w 478"/>
                <a:gd name="T23" fmla="*/ 455 h 455"/>
                <a:gd name="T24" fmla="*/ 405 w 478"/>
                <a:gd name="T25" fmla="*/ 405 h 455"/>
                <a:gd name="T26" fmla="*/ 466 w 478"/>
                <a:gd name="T27" fmla="*/ 190 h 455"/>
                <a:gd name="T28" fmla="*/ 412 w 478"/>
                <a:gd name="T29" fmla="*/ 96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8" h="455">
                  <a:moveTo>
                    <a:pt x="412" y="96"/>
                  </a:moveTo>
                  <a:cubicBezTo>
                    <a:pt x="118" y="12"/>
                    <a:pt x="118" y="12"/>
                    <a:pt x="118" y="12"/>
                  </a:cubicBezTo>
                  <a:cubicBezTo>
                    <a:pt x="77" y="0"/>
                    <a:pt x="33" y="23"/>
                    <a:pt x="22" y="63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26" y="138"/>
                    <a:pt x="26" y="138"/>
                    <a:pt x="26" y="138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53" y="43"/>
                    <a:pt x="82" y="27"/>
                    <a:pt x="111" y="36"/>
                  </a:cubicBezTo>
                  <a:cubicBezTo>
                    <a:pt x="405" y="120"/>
                    <a:pt x="405" y="120"/>
                    <a:pt x="405" y="120"/>
                  </a:cubicBezTo>
                  <a:cubicBezTo>
                    <a:pt x="434" y="128"/>
                    <a:pt x="450" y="157"/>
                    <a:pt x="443" y="184"/>
                  </a:cubicBezTo>
                  <a:cubicBezTo>
                    <a:pt x="381" y="398"/>
                    <a:pt x="381" y="398"/>
                    <a:pt x="381" y="398"/>
                  </a:cubicBezTo>
                  <a:cubicBezTo>
                    <a:pt x="377" y="412"/>
                    <a:pt x="367" y="423"/>
                    <a:pt x="354" y="429"/>
                  </a:cubicBezTo>
                  <a:cubicBezTo>
                    <a:pt x="354" y="455"/>
                    <a:pt x="354" y="455"/>
                    <a:pt x="354" y="455"/>
                  </a:cubicBezTo>
                  <a:cubicBezTo>
                    <a:pt x="378" y="448"/>
                    <a:pt x="398" y="430"/>
                    <a:pt x="405" y="405"/>
                  </a:cubicBezTo>
                  <a:cubicBezTo>
                    <a:pt x="466" y="190"/>
                    <a:pt x="466" y="190"/>
                    <a:pt x="466" y="190"/>
                  </a:cubicBezTo>
                  <a:cubicBezTo>
                    <a:pt x="478" y="150"/>
                    <a:pt x="453" y="108"/>
                    <a:pt x="412" y="96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63"/>
            <p:cNvSpPr>
              <a:spLocks/>
            </p:cNvSpPr>
            <p:nvPr/>
          </p:nvSpPr>
          <p:spPr bwMode="auto">
            <a:xfrm>
              <a:off x="10583863" y="3005138"/>
              <a:ext cx="1173163" cy="1093788"/>
            </a:xfrm>
            <a:custGeom>
              <a:avLst/>
              <a:gdLst>
                <a:gd name="T0" fmla="*/ 388 w 399"/>
                <a:gd name="T1" fmla="*/ 104 h 373"/>
                <a:gd name="T2" fmla="*/ 350 w 399"/>
                <a:gd name="T3" fmla="*/ 80 h 373"/>
                <a:gd name="T4" fmla="*/ 267 w 399"/>
                <a:gd name="T5" fmla="*/ 56 h 373"/>
                <a:gd name="T6" fmla="*/ 173 w 399"/>
                <a:gd name="T7" fmla="*/ 29 h 373"/>
                <a:gd name="T8" fmla="*/ 90 w 399"/>
                <a:gd name="T9" fmla="*/ 6 h 373"/>
                <a:gd name="T10" fmla="*/ 45 w 399"/>
                <a:gd name="T11" fmla="*/ 6 h 373"/>
                <a:gd name="T12" fmla="*/ 14 w 399"/>
                <a:gd name="T13" fmla="*/ 46 h 373"/>
                <a:gd name="T14" fmla="*/ 0 w 399"/>
                <a:gd name="T15" fmla="*/ 96 h 373"/>
                <a:gd name="T16" fmla="*/ 12 w 399"/>
                <a:gd name="T17" fmla="*/ 96 h 373"/>
                <a:gd name="T18" fmla="*/ 26 w 399"/>
                <a:gd name="T19" fmla="*/ 50 h 373"/>
                <a:gd name="T20" fmla="*/ 50 w 399"/>
                <a:gd name="T21" fmla="*/ 17 h 373"/>
                <a:gd name="T22" fmla="*/ 87 w 399"/>
                <a:gd name="T23" fmla="*/ 17 h 373"/>
                <a:gd name="T24" fmla="*/ 169 w 399"/>
                <a:gd name="T25" fmla="*/ 41 h 373"/>
                <a:gd name="T26" fmla="*/ 264 w 399"/>
                <a:gd name="T27" fmla="*/ 68 h 373"/>
                <a:gd name="T28" fmla="*/ 347 w 399"/>
                <a:gd name="T29" fmla="*/ 92 h 373"/>
                <a:gd name="T30" fmla="*/ 378 w 399"/>
                <a:gd name="T31" fmla="*/ 111 h 373"/>
                <a:gd name="T32" fmla="*/ 381 w 399"/>
                <a:gd name="T33" fmla="*/ 152 h 373"/>
                <a:gd name="T34" fmla="*/ 329 w 399"/>
                <a:gd name="T35" fmla="*/ 335 h 373"/>
                <a:gd name="T36" fmla="*/ 318 w 399"/>
                <a:gd name="T37" fmla="*/ 356 h 373"/>
                <a:gd name="T38" fmla="*/ 318 w 399"/>
                <a:gd name="T39" fmla="*/ 373 h 373"/>
                <a:gd name="T40" fmla="*/ 341 w 399"/>
                <a:gd name="T41" fmla="*/ 338 h 373"/>
                <a:gd name="T42" fmla="*/ 393 w 399"/>
                <a:gd name="T43" fmla="*/ 155 h 373"/>
                <a:gd name="T44" fmla="*/ 388 w 399"/>
                <a:gd name="T45" fmla="*/ 104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9" h="373">
                  <a:moveTo>
                    <a:pt x="388" y="104"/>
                  </a:moveTo>
                  <a:cubicBezTo>
                    <a:pt x="380" y="92"/>
                    <a:pt x="366" y="85"/>
                    <a:pt x="350" y="80"/>
                  </a:cubicBezTo>
                  <a:cubicBezTo>
                    <a:pt x="267" y="56"/>
                    <a:pt x="267" y="56"/>
                    <a:pt x="267" y="56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74" y="1"/>
                    <a:pt x="59" y="0"/>
                    <a:pt x="45" y="6"/>
                  </a:cubicBezTo>
                  <a:cubicBezTo>
                    <a:pt x="31" y="12"/>
                    <a:pt x="20" y="25"/>
                    <a:pt x="14" y="4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31" y="30"/>
                    <a:pt x="40" y="21"/>
                    <a:pt x="50" y="17"/>
                  </a:cubicBezTo>
                  <a:cubicBezTo>
                    <a:pt x="60" y="13"/>
                    <a:pt x="72" y="13"/>
                    <a:pt x="87" y="17"/>
                  </a:cubicBezTo>
                  <a:cubicBezTo>
                    <a:pt x="169" y="41"/>
                    <a:pt x="169" y="41"/>
                    <a:pt x="169" y="41"/>
                  </a:cubicBezTo>
                  <a:cubicBezTo>
                    <a:pt x="264" y="68"/>
                    <a:pt x="264" y="68"/>
                    <a:pt x="264" y="68"/>
                  </a:cubicBezTo>
                  <a:cubicBezTo>
                    <a:pt x="347" y="92"/>
                    <a:pt x="347" y="92"/>
                    <a:pt x="347" y="92"/>
                  </a:cubicBezTo>
                  <a:cubicBezTo>
                    <a:pt x="361" y="96"/>
                    <a:pt x="372" y="102"/>
                    <a:pt x="378" y="111"/>
                  </a:cubicBezTo>
                  <a:cubicBezTo>
                    <a:pt x="384" y="120"/>
                    <a:pt x="387" y="132"/>
                    <a:pt x="381" y="152"/>
                  </a:cubicBezTo>
                  <a:cubicBezTo>
                    <a:pt x="329" y="335"/>
                    <a:pt x="329" y="335"/>
                    <a:pt x="329" y="335"/>
                  </a:cubicBezTo>
                  <a:cubicBezTo>
                    <a:pt x="326" y="344"/>
                    <a:pt x="322" y="351"/>
                    <a:pt x="318" y="356"/>
                  </a:cubicBezTo>
                  <a:cubicBezTo>
                    <a:pt x="318" y="373"/>
                    <a:pt x="318" y="373"/>
                    <a:pt x="318" y="373"/>
                  </a:cubicBezTo>
                  <a:cubicBezTo>
                    <a:pt x="328" y="366"/>
                    <a:pt x="336" y="354"/>
                    <a:pt x="341" y="338"/>
                  </a:cubicBezTo>
                  <a:cubicBezTo>
                    <a:pt x="393" y="155"/>
                    <a:pt x="393" y="155"/>
                    <a:pt x="393" y="155"/>
                  </a:cubicBezTo>
                  <a:cubicBezTo>
                    <a:pt x="399" y="134"/>
                    <a:pt x="397" y="116"/>
                    <a:pt x="388" y="104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64"/>
            <p:cNvSpPr>
              <a:spLocks noEditPoints="1"/>
            </p:cNvSpPr>
            <p:nvPr/>
          </p:nvSpPr>
          <p:spPr bwMode="auto">
            <a:xfrm>
              <a:off x="10213976" y="3257550"/>
              <a:ext cx="1357313" cy="1096963"/>
            </a:xfrm>
            <a:custGeom>
              <a:avLst/>
              <a:gdLst>
                <a:gd name="T0" fmla="*/ 78 w 462"/>
                <a:gd name="T1" fmla="*/ 374 h 374"/>
                <a:gd name="T2" fmla="*/ 0 w 462"/>
                <a:gd name="T3" fmla="*/ 299 h 374"/>
                <a:gd name="T4" fmla="*/ 0 w 462"/>
                <a:gd name="T5" fmla="*/ 299 h 374"/>
                <a:gd name="T6" fmla="*/ 0 w 462"/>
                <a:gd name="T7" fmla="*/ 75 h 374"/>
                <a:gd name="T8" fmla="*/ 78 w 462"/>
                <a:gd name="T9" fmla="*/ 0 h 374"/>
                <a:gd name="T10" fmla="*/ 78 w 462"/>
                <a:gd name="T11" fmla="*/ 0 h 374"/>
                <a:gd name="T12" fmla="*/ 384 w 462"/>
                <a:gd name="T13" fmla="*/ 0 h 374"/>
                <a:gd name="T14" fmla="*/ 462 w 462"/>
                <a:gd name="T15" fmla="*/ 75 h 374"/>
                <a:gd name="T16" fmla="*/ 462 w 462"/>
                <a:gd name="T17" fmla="*/ 75 h 374"/>
                <a:gd name="T18" fmla="*/ 462 w 462"/>
                <a:gd name="T19" fmla="*/ 299 h 374"/>
                <a:gd name="T20" fmla="*/ 384 w 462"/>
                <a:gd name="T21" fmla="*/ 374 h 374"/>
                <a:gd name="T22" fmla="*/ 384 w 462"/>
                <a:gd name="T23" fmla="*/ 374 h 374"/>
                <a:gd name="T24" fmla="*/ 78 w 462"/>
                <a:gd name="T25" fmla="*/ 374 h 374"/>
                <a:gd name="T26" fmla="*/ 24 w 462"/>
                <a:gd name="T27" fmla="*/ 75 h 374"/>
                <a:gd name="T28" fmla="*/ 24 w 462"/>
                <a:gd name="T29" fmla="*/ 299 h 374"/>
                <a:gd name="T30" fmla="*/ 78 w 462"/>
                <a:gd name="T31" fmla="*/ 349 h 374"/>
                <a:gd name="T32" fmla="*/ 78 w 462"/>
                <a:gd name="T33" fmla="*/ 349 h 374"/>
                <a:gd name="T34" fmla="*/ 384 w 462"/>
                <a:gd name="T35" fmla="*/ 349 h 374"/>
                <a:gd name="T36" fmla="*/ 438 w 462"/>
                <a:gd name="T37" fmla="*/ 299 h 374"/>
                <a:gd name="T38" fmla="*/ 438 w 462"/>
                <a:gd name="T39" fmla="*/ 299 h 374"/>
                <a:gd name="T40" fmla="*/ 438 w 462"/>
                <a:gd name="T41" fmla="*/ 75 h 374"/>
                <a:gd name="T42" fmla="*/ 384 w 462"/>
                <a:gd name="T43" fmla="*/ 25 h 374"/>
                <a:gd name="T44" fmla="*/ 384 w 462"/>
                <a:gd name="T45" fmla="*/ 25 h 374"/>
                <a:gd name="T46" fmla="*/ 78 w 462"/>
                <a:gd name="T47" fmla="*/ 25 h 374"/>
                <a:gd name="T48" fmla="*/ 24 w 462"/>
                <a:gd name="T49" fmla="*/ 75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62" h="374">
                  <a:moveTo>
                    <a:pt x="78" y="374"/>
                  </a:moveTo>
                  <a:cubicBezTo>
                    <a:pt x="35" y="374"/>
                    <a:pt x="0" y="341"/>
                    <a:pt x="0" y="299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33"/>
                    <a:pt x="35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427" y="0"/>
                    <a:pt x="462" y="33"/>
                    <a:pt x="462" y="75"/>
                  </a:cubicBezTo>
                  <a:cubicBezTo>
                    <a:pt x="462" y="75"/>
                    <a:pt x="462" y="75"/>
                    <a:pt x="462" y="75"/>
                  </a:cubicBezTo>
                  <a:cubicBezTo>
                    <a:pt x="462" y="299"/>
                    <a:pt x="462" y="299"/>
                    <a:pt x="462" y="299"/>
                  </a:cubicBezTo>
                  <a:cubicBezTo>
                    <a:pt x="462" y="341"/>
                    <a:pt x="427" y="374"/>
                    <a:pt x="384" y="374"/>
                  </a:cubicBezTo>
                  <a:cubicBezTo>
                    <a:pt x="384" y="374"/>
                    <a:pt x="384" y="374"/>
                    <a:pt x="384" y="374"/>
                  </a:cubicBezTo>
                  <a:cubicBezTo>
                    <a:pt x="78" y="374"/>
                    <a:pt x="78" y="374"/>
                    <a:pt x="78" y="374"/>
                  </a:cubicBezTo>
                  <a:close/>
                  <a:moveTo>
                    <a:pt x="24" y="75"/>
                  </a:moveTo>
                  <a:cubicBezTo>
                    <a:pt x="24" y="299"/>
                    <a:pt x="24" y="299"/>
                    <a:pt x="24" y="299"/>
                  </a:cubicBezTo>
                  <a:cubicBezTo>
                    <a:pt x="24" y="326"/>
                    <a:pt x="48" y="349"/>
                    <a:pt x="78" y="349"/>
                  </a:cubicBezTo>
                  <a:cubicBezTo>
                    <a:pt x="78" y="349"/>
                    <a:pt x="78" y="349"/>
                    <a:pt x="78" y="349"/>
                  </a:cubicBezTo>
                  <a:cubicBezTo>
                    <a:pt x="384" y="349"/>
                    <a:pt x="384" y="349"/>
                    <a:pt x="384" y="349"/>
                  </a:cubicBezTo>
                  <a:cubicBezTo>
                    <a:pt x="414" y="349"/>
                    <a:pt x="437" y="326"/>
                    <a:pt x="438" y="299"/>
                  </a:cubicBezTo>
                  <a:cubicBezTo>
                    <a:pt x="438" y="299"/>
                    <a:pt x="438" y="299"/>
                    <a:pt x="438" y="299"/>
                  </a:cubicBezTo>
                  <a:cubicBezTo>
                    <a:pt x="438" y="75"/>
                    <a:pt x="438" y="75"/>
                    <a:pt x="438" y="75"/>
                  </a:cubicBezTo>
                  <a:cubicBezTo>
                    <a:pt x="437" y="48"/>
                    <a:pt x="414" y="25"/>
                    <a:pt x="384" y="25"/>
                  </a:cubicBezTo>
                  <a:cubicBezTo>
                    <a:pt x="384" y="25"/>
                    <a:pt x="384" y="25"/>
                    <a:pt x="384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48" y="25"/>
                    <a:pt x="24" y="48"/>
                    <a:pt x="24" y="75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65"/>
            <p:cNvSpPr>
              <a:spLocks/>
            </p:cNvSpPr>
            <p:nvPr/>
          </p:nvSpPr>
          <p:spPr bwMode="auto">
            <a:xfrm>
              <a:off x="10313988" y="3351213"/>
              <a:ext cx="1157288" cy="912813"/>
            </a:xfrm>
            <a:custGeom>
              <a:avLst/>
              <a:gdLst>
                <a:gd name="T0" fmla="*/ 246 w 394"/>
                <a:gd name="T1" fmla="*/ 311 h 311"/>
                <a:gd name="T2" fmla="*/ 148 w 394"/>
                <a:gd name="T3" fmla="*/ 311 h 311"/>
                <a:gd name="T4" fmla="*/ 62 w 394"/>
                <a:gd name="T5" fmla="*/ 311 h 311"/>
                <a:gd name="T6" fmla="*/ 18 w 394"/>
                <a:gd name="T7" fmla="*/ 297 h 311"/>
                <a:gd name="T8" fmla="*/ 18 w 394"/>
                <a:gd name="T9" fmla="*/ 297 h 311"/>
                <a:gd name="T10" fmla="*/ 0 w 394"/>
                <a:gd name="T11" fmla="*/ 251 h 311"/>
                <a:gd name="T12" fmla="*/ 0 w 394"/>
                <a:gd name="T13" fmla="*/ 251 h 311"/>
                <a:gd name="T14" fmla="*/ 0 w 394"/>
                <a:gd name="T15" fmla="*/ 60 h 311"/>
                <a:gd name="T16" fmla="*/ 18 w 394"/>
                <a:gd name="T17" fmla="*/ 12 h 311"/>
                <a:gd name="T18" fmla="*/ 18 w 394"/>
                <a:gd name="T19" fmla="*/ 12 h 311"/>
                <a:gd name="T20" fmla="*/ 62 w 394"/>
                <a:gd name="T21" fmla="*/ 0 h 311"/>
                <a:gd name="T22" fmla="*/ 62 w 394"/>
                <a:gd name="T23" fmla="*/ 0 h 311"/>
                <a:gd name="T24" fmla="*/ 148 w 394"/>
                <a:gd name="T25" fmla="*/ 0 h 311"/>
                <a:gd name="T26" fmla="*/ 246 w 394"/>
                <a:gd name="T27" fmla="*/ 0 h 311"/>
                <a:gd name="T28" fmla="*/ 332 w 394"/>
                <a:gd name="T29" fmla="*/ 0 h 311"/>
                <a:gd name="T30" fmla="*/ 332 w 394"/>
                <a:gd name="T31" fmla="*/ 6 h 311"/>
                <a:gd name="T32" fmla="*/ 332 w 394"/>
                <a:gd name="T33" fmla="*/ 12 h 311"/>
                <a:gd name="T34" fmla="*/ 246 w 394"/>
                <a:gd name="T35" fmla="*/ 12 h 311"/>
                <a:gd name="T36" fmla="*/ 148 w 394"/>
                <a:gd name="T37" fmla="*/ 12 h 311"/>
                <a:gd name="T38" fmla="*/ 62 w 394"/>
                <a:gd name="T39" fmla="*/ 12 h 311"/>
                <a:gd name="T40" fmla="*/ 26 w 394"/>
                <a:gd name="T41" fmla="*/ 22 h 311"/>
                <a:gd name="T42" fmla="*/ 26 w 394"/>
                <a:gd name="T43" fmla="*/ 22 h 311"/>
                <a:gd name="T44" fmla="*/ 12 w 394"/>
                <a:gd name="T45" fmla="*/ 60 h 311"/>
                <a:gd name="T46" fmla="*/ 12 w 394"/>
                <a:gd name="T47" fmla="*/ 60 h 311"/>
                <a:gd name="T48" fmla="*/ 12 w 394"/>
                <a:gd name="T49" fmla="*/ 251 h 311"/>
                <a:gd name="T50" fmla="*/ 26 w 394"/>
                <a:gd name="T51" fmla="*/ 288 h 311"/>
                <a:gd name="T52" fmla="*/ 26 w 394"/>
                <a:gd name="T53" fmla="*/ 288 h 311"/>
                <a:gd name="T54" fmla="*/ 62 w 394"/>
                <a:gd name="T55" fmla="*/ 298 h 311"/>
                <a:gd name="T56" fmla="*/ 62 w 394"/>
                <a:gd name="T57" fmla="*/ 298 h 311"/>
                <a:gd name="T58" fmla="*/ 148 w 394"/>
                <a:gd name="T59" fmla="*/ 298 h 311"/>
                <a:gd name="T60" fmla="*/ 246 w 394"/>
                <a:gd name="T61" fmla="*/ 298 h 311"/>
                <a:gd name="T62" fmla="*/ 332 w 394"/>
                <a:gd name="T63" fmla="*/ 298 h 311"/>
                <a:gd name="T64" fmla="*/ 368 w 394"/>
                <a:gd name="T65" fmla="*/ 288 h 311"/>
                <a:gd name="T66" fmla="*/ 368 w 394"/>
                <a:gd name="T67" fmla="*/ 288 h 311"/>
                <a:gd name="T68" fmla="*/ 382 w 394"/>
                <a:gd name="T69" fmla="*/ 251 h 311"/>
                <a:gd name="T70" fmla="*/ 382 w 394"/>
                <a:gd name="T71" fmla="*/ 251 h 311"/>
                <a:gd name="T72" fmla="*/ 382 w 394"/>
                <a:gd name="T73" fmla="*/ 60 h 311"/>
                <a:gd name="T74" fmla="*/ 368 w 394"/>
                <a:gd name="T75" fmla="*/ 22 h 311"/>
                <a:gd name="T76" fmla="*/ 368 w 394"/>
                <a:gd name="T77" fmla="*/ 22 h 311"/>
                <a:gd name="T78" fmla="*/ 332 w 394"/>
                <a:gd name="T79" fmla="*/ 12 h 311"/>
                <a:gd name="T80" fmla="*/ 332 w 394"/>
                <a:gd name="T81" fmla="*/ 12 h 311"/>
                <a:gd name="T82" fmla="*/ 332 w 394"/>
                <a:gd name="T83" fmla="*/ 6 h 311"/>
                <a:gd name="T84" fmla="*/ 332 w 394"/>
                <a:gd name="T85" fmla="*/ 0 h 311"/>
                <a:gd name="T86" fmla="*/ 376 w 394"/>
                <a:gd name="T87" fmla="*/ 12 h 311"/>
                <a:gd name="T88" fmla="*/ 376 w 394"/>
                <a:gd name="T89" fmla="*/ 12 h 311"/>
                <a:gd name="T90" fmla="*/ 394 w 394"/>
                <a:gd name="T91" fmla="*/ 60 h 311"/>
                <a:gd name="T92" fmla="*/ 394 w 394"/>
                <a:gd name="T93" fmla="*/ 60 h 311"/>
                <a:gd name="T94" fmla="*/ 394 w 394"/>
                <a:gd name="T95" fmla="*/ 251 h 311"/>
                <a:gd name="T96" fmla="*/ 376 w 394"/>
                <a:gd name="T97" fmla="*/ 297 h 311"/>
                <a:gd name="T98" fmla="*/ 376 w 394"/>
                <a:gd name="T99" fmla="*/ 297 h 311"/>
                <a:gd name="T100" fmla="*/ 332 w 394"/>
                <a:gd name="T101" fmla="*/ 311 h 311"/>
                <a:gd name="T102" fmla="*/ 332 w 394"/>
                <a:gd name="T103" fmla="*/ 311 h 311"/>
                <a:gd name="T104" fmla="*/ 246 w 394"/>
                <a:gd name="T105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4" h="311">
                  <a:moveTo>
                    <a:pt x="246" y="311"/>
                  </a:moveTo>
                  <a:cubicBezTo>
                    <a:pt x="148" y="311"/>
                    <a:pt x="148" y="311"/>
                    <a:pt x="148" y="311"/>
                  </a:cubicBezTo>
                  <a:cubicBezTo>
                    <a:pt x="62" y="311"/>
                    <a:pt x="62" y="311"/>
                    <a:pt x="62" y="311"/>
                  </a:cubicBezTo>
                  <a:cubicBezTo>
                    <a:pt x="45" y="311"/>
                    <a:pt x="30" y="307"/>
                    <a:pt x="18" y="297"/>
                  </a:cubicBezTo>
                  <a:cubicBezTo>
                    <a:pt x="18" y="297"/>
                    <a:pt x="18" y="297"/>
                    <a:pt x="18" y="297"/>
                  </a:cubicBezTo>
                  <a:cubicBezTo>
                    <a:pt x="6" y="288"/>
                    <a:pt x="0" y="272"/>
                    <a:pt x="0" y="251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38"/>
                    <a:pt x="6" y="2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30" y="3"/>
                    <a:pt x="46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246" y="0"/>
                    <a:pt x="246" y="0"/>
                    <a:pt x="246" y="0"/>
                  </a:cubicBezTo>
                  <a:cubicBezTo>
                    <a:pt x="332" y="0"/>
                    <a:pt x="332" y="0"/>
                    <a:pt x="332" y="0"/>
                  </a:cubicBezTo>
                  <a:cubicBezTo>
                    <a:pt x="332" y="6"/>
                    <a:pt x="332" y="6"/>
                    <a:pt x="332" y="6"/>
                  </a:cubicBezTo>
                  <a:cubicBezTo>
                    <a:pt x="332" y="12"/>
                    <a:pt x="332" y="12"/>
                    <a:pt x="332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148" y="12"/>
                    <a:pt x="148" y="12"/>
                    <a:pt x="148" y="12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47" y="12"/>
                    <a:pt x="34" y="15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18" y="29"/>
                    <a:pt x="12" y="40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251"/>
                    <a:pt x="12" y="251"/>
                    <a:pt x="12" y="251"/>
                  </a:cubicBezTo>
                  <a:cubicBezTo>
                    <a:pt x="12" y="270"/>
                    <a:pt x="18" y="281"/>
                    <a:pt x="26" y="288"/>
                  </a:cubicBezTo>
                  <a:cubicBezTo>
                    <a:pt x="26" y="288"/>
                    <a:pt x="26" y="288"/>
                    <a:pt x="26" y="288"/>
                  </a:cubicBezTo>
                  <a:cubicBezTo>
                    <a:pt x="35" y="295"/>
                    <a:pt x="47" y="298"/>
                    <a:pt x="62" y="298"/>
                  </a:cubicBezTo>
                  <a:cubicBezTo>
                    <a:pt x="62" y="298"/>
                    <a:pt x="62" y="298"/>
                    <a:pt x="62" y="298"/>
                  </a:cubicBezTo>
                  <a:cubicBezTo>
                    <a:pt x="148" y="298"/>
                    <a:pt x="148" y="298"/>
                    <a:pt x="148" y="298"/>
                  </a:cubicBezTo>
                  <a:cubicBezTo>
                    <a:pt x="246" y="298"/>
                    <a:pt x="246" y="298"/>
                    <a:pt x="246" y="298"/>
                  </a:cubicBezTo>
                  <a:cubicBezTo>
                    <a:pt x="332" y="298"/>
                    <a:pt x="332" y="298"/>
                    <a:pt x="332" y="298"/>
                  </a:cubicBezTo>
                  <a:cubicBezTo>
                    <a:pt x="347" y="298"/>
                    <a:pt x="359" y="295"/>
                    <a:pt x="368" y="288"/>
                  </a:cubicBezTo>
                  <a:cubicBezTo>
                    <a:pt x="368" y="288"/>
                    <a:pt x="368" y="288"/>
                    <a:pt x="368" y="288"/>
                  </a:cubicBezTo>
                  <a:cubicBezTo>
                    <a:pt x="376" y="281"/>
                    <a:pt x="382" y="270"/>
                    <a:pt x="382" y="251"/>
                  </a:cubicBezTo>
                  <a:cubicBezTo>
                    <a:pt x="382" y="251"/>
                    <a:pt x="382" y="251"/>
                    <a:pt x="382" y="251"/>
                  </a:cubicBezTo>
                  <a:cubicBezTo>
                    <a:pt x="382" y="60"/>
                    <a:pt x="382" y="60"/>
                    <a:pt x="382" y="60"/>
                  </a:cubicBezTo>
                  <a:cubicBezTo>
                    <a:pt x="382" y="40"/>
                    <a:pt x="376" y="29"/>
                    <a:pt x="368" y="22"/>
                  </a:cubicBezTo>
                  <a:cubicBezTo>
                    <a:pt x="368" y="22"/>
                    <a:pt x="368" y="22"/>
                    <a:pt x="368" y="22"/>
                  </a:cubicBezTo>
                  <a:cubicBezTo>
                    <a:pt x="359" y="15"/>
                    <a:pt x="347" y="12"/>
                    <a:pt x="332" y="12"/>
                  </a:cubicBezTo>
                  <a:cubicBezTo>
                    <a:pt x="332" y="12"/>
                    <a:pt x="332" y="12"/>
                    <a:pt x="332" y="12"/>
                  </a:cubicBezTo>
                  <a:cubicBezTo>
                    <a:pt x="332" y="6"/>
                    <a:pt x="332" y="6"/>
                    <a:pt x="332" y="6"/>
                  </a:cubicBezTo>
                  <a:cubicBezTo>
                    <a:pt x="332" y="0"/>
                    <a:pt x="332" y="0"/>
                    <a:pt x="332" y="0"/>
                  </a:cubicBezTo>
                  <a:cubicBezTo>
                    <a:pt x="348" y="0"/>
                    <a:pt x="364" y="3"/>
                    <a:pt x="376" y="12"/>
                  </a:cubicBezTo>
                  <a:cubicBezTo>
                    <a:pt x="376" y="12"/>
                    <a:pt x="376" y="12"/>
                    <a:pt x="376" y="12"/>
                  </a:cubicBezTo>
                  <a:cubicBezTo>
                    <a:pt x="387" y="22"/>
                    <a:pt x="394" y="38"/>
                    <a:pt x="394" y="60"/>
                  </a:cubicBezTo>
                  <a:cubicBezTo>
                    <a:pt x="394" y="60"/>
                    <a:pt x="394" y="60"/>
                    <a:pt x="394" y="60"/>
                  </a:cubicBezTo>
                  <a:cubicBezTo>
                    <a:pt x="394" y="251"/>
                    <a:pt x="394" y="251"/>
                    <a:pt x="394" y="251"/>
                  </a:cubicBezTo>
                  <a:cubicBezTo>
                    <a:pt x="394" y="272"/>
                    <a:pt x="387" y="288"/>
                    <a:pt x="376" y="297"/>
                  </a:cubicBezTo>
                  <a:cubicBezTo>
                    <a:pt x="376" y="297"/>
                    <a:pt x="376" y="297"/>
                    <a:pt x="376" y="297"/>
                  </a:cubicBezTo>
                  <a:cubicBezTo>
                    <a:pt x="364" y="307"/>
                    <a:pt x="348" y="311"/>
                    <a:pt x="332" y="311"/>
                  </a:cubicBezTo>
                  <a:cubicBezTo>
                    <a:pt x="332" y="311"/>
                    <a:pt x="332" y="311"/>
                    <a:pt x="332" y="311"/>
                  </a:cubicBezTo>
                  <a:cubicBezTo>
                    <a:pt x="246" y="311"/>
                    <a:pt x="246" y="311"/>
                    <a:pt x="246" y="311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66"/>
            <p:cNvSpPr>
              <a:spLocks/>
            </p:cNvSpPr>
            <p:nvPr/>
          </p:nvSpPr>
          <p:spPr bwMode="auto">
            <a:xfrm>
              <a:off x="10363201" y="3548063"/>
              <a:ext cx="1058863" cy="660400"/>
            </a:xfrm>
            <a:custGeom>
              <a:avLst/>
              <a:gdLst>
                <a:gd name="T0" fmla="*/ 305 w 360"/>
                <a:gd name="T1" fmla="*/ 0 h 225"/>
                <a:gd name="T2" fmla="*/ 284 w 360"/>
                <a:gd name="T3" fmla="*/ 15 h 225"/>
                <a:gd name="T4" fmla="*/ 215 w 360"/>
                <a:gd name="T5" fmla="*/ 84 h 225"/>
                <a:gd name="T6" fmla="*/ 286 w 360"/>
                <a:gd name="T7" fmla="*/ 149 h 225"/>
                <a:gd name="T8" fmla="*/ 286 w 360"/>
                <a:gd name="T9" fmla="*/ 161 h 225"/>
                <a:gd name="T10" fmla="*/ 280 w 360"/>
                <a:gd name="T11" fmla="*/ 164 h 225"/>
                <a:gd name="T12" fmla="*/ 275 w 360"/>
                <a:gd name="T13" fmla="*/ 162 h 225"/>
                <a:gd name="T14" fmla="*/ 166 w 360"/>
                <a:gd name="T15" fmla="*/ 62 h 225"/>
                <a:gd name="T16" fmla="*/ 128 w 360"/>
                <a:gd name="T17" fmla="*/ 41 h 225"/>
                <a:gd name="T18" fmla="*/ 92 w 360"/>
                <a:gd name="T19" fmla="*/ 62 h 225"/>
                <a:gd name="T20" fmla="*/ 0 w 360"/>
                <a:gd name="T21" fmla="*/ 146 h 225"/>
                <a:gd name="T22" fmla="*/ 0 w 360"/>
                <a:gd name="T23" fmla="*/ 176 h 225"/>
                <a:gd name="T24" fmla="*/ 53 w 360"/>
                <a:gd name="T25" fmla="*/ 225 h 225"/>
                <a:gd name="T26" fmla="*/ 134 w 360"/>
                <a:gd name="T27" fmla="*/ 225 h 225"/>
                <a:gd name="T28" fmla="*/ 226 w 360"/>
                <a:gd name="T29" fmla="*/ 225 h 225"/>
                <a:gd name="T30" fmla="*/ 307 w 360"/>
                <a:gd name="T31" fmla="*/ 225 h 225"/>
                <a:gd name="T32" fmla="*/ 360 w 360"/>
                <a:gd name="T33" fmla="*/ 176 h 225"/>
                <a:gd name="T34" fmla="*/ 360 w 360"/>
                <a:gd name="T35" fmla="*/ 46 h 225"/>
                <a:gd name="T36" fmla="*/ 329 w 360"/>
                <a:gd name="T37" fmla="*/ 15 h 225"/>
                <a:gd name="T38" fmla="*/ 305 w 360"/>
                <a:gd name="T39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0" h="225">
                  <a:moveTo>
                    <a:pt x="305" y="0"/>
                  </a:moveTo>
                  <a:cubicBezTo>
                    <a:pt x="302" y="0"/>
                    <a:pt x="295" y="4"/>
                    <a:pt x="284" y="15"/>
                  </a:cubicBezTo>
                  <a:cubicBezTo>
                    <a:pt x="215" y="84"/>
                    <a:pt x="215" y="84"/>
                    <a:pt x="215" y="84"/>
                  </a:cubicBezTo>
                  <a:cubicBezTo>
                    <a:pt x="286" y="149"/>
                    <a:pt x="286" y="149"/>
                    <a:pt x="286" y="149"/>
                  </a:cubicBezTo>
                  <a:cubicBezTo>
                    <a:pt x="289" y="152"/>
                    <a:pt x="289" y="158"/>
                    <a:pt x="286" y="161"/>
                  </a:cubicBezTo>
                  <a:cubicBezTo>
                    <a:pt x="285" y="163"/>
                    <a:pt x="282" y="164"/>
                    <a:pt x="280" y="164"/>
                  </a:cubicBezTo>
                  <a:cubicBezTo>
                    <a:pt x="278" y="164"/>
                    <a:pt x="276" y="163"/>
                    <a:pt x="275" y="162"/>
                  </a:cubicBezTo>
                  <a:cubicBezTo>
                    <a:pt x="166" y="62"/>
                    <a:pt x="166" y="62"/>
                    <a:pt x="166" y="62"/>
                  </a:cubicBezTo>
                  <a:cubicBezTo>
                    <a:pt x="149" y="47"/>
                    <a:pt x="137" y="41"/>
                    <a:pt x="128" y="41"/>
                  </a:cubicBezTo>
                  <a:cubicBezTo>
                    <a:pt x="120" y="41"/>
                    <a:pt x="109" y="47"/>
                    <a:pt x="92" y="62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213"/>
                    <a:pt x="24" y="225"/>
                    <a:pt x="53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307" y="225"/>
                    <a:pt x="307" y="225"/>
                    <a:pt x="307" y="225"/>
                  </a:cubicBezTo>
                  <a:cubicBezTo>
                    <a:pt x="336" y="225"/>
                    <a:pt x="360" y="213"/>
                    <a:pt x="360" y="176"/>
                  </a:cubicBezTo>
                  <a:cubicBezTo>
                    <a:pt x="360" y="46"/>
                    <a:pt x="360" y="46"/>
                    <a:pt x="360" y="46"/>
                  </a:cubicBezTo>
                  <a:cubicBezTo>
                    <a:pt x="329" y="15"/>
                    <a:pt x="329" y="15"/>
                    <a:pt x="329" y="15"/>
                  </a:cubicBezTo>
                  <a:cubicBezTo>
                    <a:pt x="317" y="4"/>
                    <a:pt x="310" y="0"/>
                    <a:pt x="305" y="0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Oval 67"/>
            <p:cNvSpPr>
              <a:spLocks noChangeArrowheads="1"/>
            </p:cNvSpPr>
            <p:nvPr/>
          </p:nvSpPr>
          <p:spPr bwMode="auto">
            <a:xfrm>
              <a:off x="10845801" y="3471863"/>
              <a:ext cx="228600" cy="228600"/>
            </a:xfrm>
            <a:prstGeom prst="ellipse">
              <a:avLst/>
            </a:prstGeom>
            <a:solidFill>
              <a:srgbClr val="EF7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0" name="组合 359"/>
          <p:cNvGrpSpPr/>
          <p:nvPr/>
        </p:nvGrpSpPr>
        <p:grpSpPr>
          <a:xfrm>
            <a:off x="6332027" y="4964566"/>
            <a:ext cx="712161" cy="756938"/>
            <a:chOff x="255588" y="323850"/>
            <a:chExt cx="1590675" cy="1690688"/>
          </a:xfrm>
        </p:grpSpPr>
        <p:sp>
          <p:nvSpPr>
            <p:cNvPr id="396" name="Freeform 6"/>
            <p:cNvSpPr>
              <a:spLocks/>
            </p:cNvSpPr>
            <p:nvPr/>
          </p:nvSpPr>
          <p:spPr bwMode="auto">
            <a:xfrm>
              <a:off x="898526" y="500063"/>
              <a:ext cx="103188" cy="158750"/>
            </a:xfrm>
            <a:custGeom>
              <a:avLst/>
              <a:gdLst>
                <a:gd name="T0" fmla="*/ 3 w 35"/>
                <a:gd name="T1" fmla="*/ 8 h 54"/>
                <a:gd name="T2" fmla="*/ 11 w 35"/>
                <a:gd name="T3" fmla="*/ 19 h 54"/>
                <a:gd name="T4" fmla="*/ 11 w 35"/>
                <a:gd name="T5" fmla="*/ 52 h 54"/>
                <a:gd name="T6" fmla="*/ 22 w 35"/>
                <a:gd name="T7" fmla="*/ 52 h 54"/>
                <a:gd name="T8" fmla="*/ 22 w 35"/>
                <a:gd name="T9" fmla="*/ 30 h 54"/>
                <a:gd name="T10" fmla="*/ 29 w 35"/>
                <a:gd name="T11" fmla="*/ 14 h 54"/>
                <a:gd name="T12" fmla="*/ 26 w 35"/>
                <a:gd name="T13" fmla="*/ 11 h 54"/>
                <a:gd name="T14" fmla="*/ 19 w 35"/>
                <a:gd name="T15" fmla="*/ 22 h 54"/>
                <a:gd name="T16" fmla="*/ 11 w 35"/>
                <a:gd name="T17" fmla="*/ 12 h 54"/>
                <a:gd name="T18" fmla="*/ 0 w 35"/>
                <a:gd name="T1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54">
                  <a:moveTo>
                    <a:pt x="3" y="8"/>
                  </a:moveTo>
                  <a:cubicBezTo>
                    <a:pt x="3" y="8"/>
                    <a:pt x="9" y="11"/>
                    <a:pt x="11" y="19"/>
                  </a:cubicBezTo>
                  <a:cubicBezTo>
                    <a:pt x="13" y="27"/>
                    <a:pt x="11" y="52"/>
                    <a:pt x="11" y="52"/>
                  </a:cubicBezTo>
                  <a:cubicBezTo>
                    <a:pt x="14" y="54"/>
                    <a:pt x="18" y="54"/>
                    <a:pt x="22" y="52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3" y="18"/>
                    <a:pt x="29" y="14"/>
                  </a:cubicBezTo>
                  <a:cubicBezTo>
                    <a:pt x="35" y="9"/>
                    <a:pt x="29" y="8"/>
                    <a:pt x="26" y="11"/>
                  </a:cubicBezTo>
                  <a:cubicBezTo>
                    <a:pt x="24" y="14"/>
                    <a:pt x="22" y="22"/>
                    <a:pt x="19" y="22"/>
                  </a:cubicBezTo>
                  <a:cubicBezTo>
                    <a:pt x="15" y="23"/>
                    <a:pt x="12" y="14"/>
                    <a:pt x="11" y="12"/>
                  </a:cubicBezTo>
                  <a:cubicBezTo>
                    <a:pt x="9" y="6"/>
                    <a:pt x="5" y="4"/>
                    <a:pt x="0" y="0"/>
                  </a:cubicBezTo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7"/>
            <p:cNvSpPr>
              <a:spLocks/>
            </p:cNvSpPr>
            <p:nvPr/>
          </p:nvSpPr>
          <p:spPr bwMode="auto">
            <a:xfrm>
              <a:off x="969963" y="323850"/>
              <a:ext cx="320675" cy="314325"/>
            </a:xfrm>
            <a:custGeom>
              <a:avLst/>
              <a:gdLst>
                <a:gd name="T0" fmla="*/ 0 w 109"/>
                <a:gd name="T1" fmla="*/ 72 h 107"/>
                <a:gd name="T2" fmla="*/ 45 w 109"/>
                <a:gd name="T3" fmla="*/ 26 h 107"/>
                <a:gd name="T4" fmla="*/ 100 w 109"/>
                <a:gd name="T5" fmla="*/ 0 h 107"/>
                <a:gd name="T6" fmla="*/ 64 w 109"/>
                <a:gd name="T7" fmla="*/ 88 h 107"/>
                <a:gd name="T8" fmla="*/ 0 w 109"/>
                <a:gd name="T9" fmla="*/ 7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07">
                  <a:moveTo>
                    <a:pt x="0" y="72"/>
                  </a:moveTo>
                  <a:cubicBezTo>
                    <a:pt x="0" y="72"/>
                    <a:pt x="4" y="31"/>
                    <a:pt x="45" y="26"/>
                  </a:cubicBezTo>
                  <a:cubicBezTo>
                    <a:pt x="78" y="21"/>
                    <a:pt x="97" y="20"/>
                    <a:pt x="100" y="0"/>
                  </a:cubicBezTo>
                  <a:cubicBezTo>
                    <a:pt x="100" y="0"/>
                    <a:pt x="109" y="70"/>
                    <a:pt x="64" y="88"/>
                  </a:cubicBezTo>
                  <a:cubicBezTo>
                    <a:pt x="19" y="107"/>
                    <a:pt x="0" y="72"/>
                    <a:pt x="0" y="72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8"/>
            <p:cNvSpPr>
              <a:spLocks/>
            </p:cNvSpPr>
            <p:nvPr/>
          </p:nvSpPr>
          <p:spPr bwMode="auto">
            <a:xfrm>
              <a:off x="611188" y="323850"/>
              <a:ext cx="320675" cy="314325"/>
            </a:xfrm>
            <a:custGeom>
              <a:avLst/>
              <a:gdLst>
                <a:gd name="T0" fmla="*/ 109 w 109"/>
                <a:gd name="T1" fmla="*/ 72 h 107"/>
                <a:gd name="T2" fmla="*/ 65 w 109"/>
                <a:gd name="T3" fmla="*/ 26 h 107"/>
                <a:gd name="T4" fmla="*/ 9 w 109"/>
                <a:gd name="T5" fmla="*/ 0 h 107"/>
                <a:gd name="T6" fmla="*/ 45 w 109"/>
                <a:gd name="T7" fmla="*/ 88 h 107"/>
                <a:gd name="T8" fmla="*/ 109 w 109"/>
                <a:gd name="T9" fmla="*/ 7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07">
                  <a:moveTo>
                    <a:pt x="109" y="72"/>
                  </a:moveTo>
                  <a:cubicBezTo>
                    <a:pt x="109" y="72"/>
                    <a:pt x="106" y="31"/>
                    <a:pt x="65" y="26"/>
                  </a:cubicBezTo>
                  <a:cubicBezTo>
                    <a:pt x="31" y="21"/>
                    <a:pt x="13" y="20"/>
                    <a:pt x="9" y="0"/>
                  </a:cubicBezTo>
                  <a:cubicBezTo>
                    <a:pt x="9" y="0"/>
                    <a:pt x="0" y="70"/>
                    <a:pt x="45" y="88"/>
                  </a:cubicBezTo>
                  <a:cubicBezTo>
                    <a:pt x="91" y="107"/>
                    <a:pt x="109" y="72"/>
                    <a:pt x="109" y="72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9"/>
            <p:cNvSpPr>
              <a:spLocks noEditPoints="1"/>
            </p:cNvSpPr>
            <p:nvPr/>
          </p:nvSpPr>
          <p:spPr bwMode="auto">
            <a:xfrm>
              <a:off x="273051" y="741363"/>
              <a:ext cx="1193800" cy="1182688"/>
            </a:xfrm>
            <a:custGeom>
              <a:avLst/>
              <a:gdLst>
                <a:gd name="T0" fmla="*/ 248 w 406"/>
                <a:gd name="T1" fmla="*/ 20 h 403"/>
                <a:gd name="T2" fmla="*/ 199 w 406"/>
                <a:gd name="T3" fmla="*/ 2 h 403"/>
                <a:gd name="T4" fmla="*/ 130 w 406"/>
                <a:gd name="T5" fmla="*/ 33 h 403"/>
                <a:gd name="T6" fmla="*/ 109 w 406"/>
                <a:gd name="T7" fmla="*/ 45 h 403"/>
                <a:gd name="T8" fmla="*/ 110 w 406"/>
                <a:gd name="T9" fmla="*/ 46 h 403"/>
                <a:gd name="T10" fmla="*/ 120 w 406"/>
                <a:gd name="T11" fmla="*/ 28 h 403"/>
                <a:gd name="T12" fmla="*/ 84 w 406"/>
                <a:gd name="T13" fmla="*/ 50 h 403"/>
                <a:gd name="T14" fmla="*/ 31 w 406"/>
                <a:gd name="T15" fmla="*/ 258 h 403"/>
                <a:gd name="T16" fmla="*/ 28 w 406"/>
                <a:gd name="T17" fmla="*/ 220 h 403"/>
                <a:gd name="T18" fmla="*/ 58 w 406"/>
                <a:gd name="T19" fmla="*/ 238 h 403"/>
                <a:gd name="T20" fmla="*/ 99 w 406"/>
                <a:gd name="T21" fmla="*/ 228 h 403"/>
                <a:gd name="T22" fmla="*/ 128 w 406"/>
                <a:gd name="T23" fmla="*/ 284 h 403"/>
                <a:gd name="T24" fmla="*/ 141 w 406"/>
                <a:gd name="T25" fmla="*/ 276 h 403"/>
                <a:gd name="T26" fmla="*/ 142 w 406"/>
                <a:gd name="T27" fmla="*/ 233 h 403"/>
                <a:gd name="T28" fmla="*/ 187 w 406"/>
                <a:gd name="T29" fmla="*/ 210 h 403"/>
                <a:gd name="T30" fmla="*/ 191 w 406"/>
                <a:gd name="T31" fmla="*/ 170 h 403"/>
                <a:gd name="T32" fmla="*/ 248 w 406"/>
                <a:gd name="T33" fmla="*/ 127 h 403"/>
                <a:gd name="T34" fmla="*/ 263 w 406"/>
                <a:gd name="T35" fmla="*/ 120 h 403"/>
                <a:gd name="T36" fmla="*/ 286 w 406"/>
                <a:gd name="T37" fmla="*/ 90 h 403"/>
                <a:gd name="T38" fmla="*/ 317 w 406"/>
                <a:gd name="T39" fmla="*/ 101 h 403"/>
                <a:gd name="T40" fmla="*/ 350 w 406"/>
                <a:gd name="T41" fmla="*/ 55 h 403"/>
                <a:gd name="T42" fmla="*/ 349 w 406"/>
                <a:gd name="T43" fmla="*/ 46 h 403"/>
                <a:gd name="T44" fmla="*/ 368 w 406"/>
                <a:gd name="T45" fmla="*/ 70 h 403"/>
                <a:gd name="T46" fmla="*/ 389 w 406"/>
                <a:gd name="T47" fmla="*/ 98 h 403"/>
                <a:gd name="T48" fmla="*/ 395 w 406"/>
                <a:gd name="T49" fmla="*/ 97 h 403"/>
                <a:gd name="T50" fmla="*/ 245 w 406"/>
                <a:gd name="T51" fmla="*/ 173 h 403"/>
                <a:gd name="T52" fmla="*/ 231 w 406"/>
                <a:gd name="T53" fmla="*/ 187 h 403"/>
                <a:gd name="T54" fmla="*/ 254 w 406"/>
                <a:gd name="T55" fmla="*/ 175 h 403"/>
                <a:gd name="T56" fmla="*/ 270 w 406"/>
                <a:gd name="T57" fmla="*/ 151 h 403"/>
                <a:gd name="T58" fmla="*/ 251 w 406"/>
                <a:gd name="T59" fmla="*/ 160 h 403"/>
                <a:gd name="T60" fmla="*/ 185 w 406"/>
                <a:gd name="T61" fmla="*/ 221 h 403"/>
                <a:gd name="T62" fmla="*/ 194 w 406"/>
                <a:gd name="T63" fmla="*/ 238 h 403"/>
                <a:gd name="T64" fmla="*/ 196 w 406"/>
                <a:gd name="T65" fmla="*/ 247 h 403"/>
                <a:gd name="T66" fmla="*/ 194 w 406"/>
                <a:gd name="T67" fmla="*/ 256 h 403"/>
                <a:gd name="T68" fmla="*/ 181 w 406"/>
                <a:gd name="T69" fmla="*/ 282 h 403"/>
                <a:gd name="T70" fmla="*/ 168 w 406"/>
                <a:gd name="T71" fmla="*/ 282 h 403"/>
                <a:gd name="T72" fmla="*/ 185 w 406"/>
                <a:gd name="T73" fmla="*/ 284 h 403"/>
                <a:gd name="T74" fmla="*/ 180 w 406"/>
                <a:gd name="T75" fmla="*/ 308 h 403"/>
                <a:gd name="T76" fmla="*/ 206 w 406"/>
                <a:gd name="T77" fmla="*/ 269 h 403"/>
                <a:gd name="T78" fmla="*/ 207 w 406"/>
                <a:gd name="T79" fmla="*/ 282 h 403"/>
                <a:gd name="T80" fmla="*/ 190 w 406"/>
                <a:gd name="T81" fmla="*/ 298 h 403"/>
                <a:gd name="T82" fmla="*/ 199 w 406"/>
                <a:gd name="T83" fmla="*/ 300 h 403"/>
                <a:gd name="T84" fmla="*/ 212 w 406"/>
                <a:gd name="T85" fmla="*/ 308 h 403"/>
                <a:gd name="T86" fmla="*/ 187 w 406"/>
                <a:gd name="T87" fmla="*/ 306 h 403"/>
                <a:gd name="T88" fmla="*/ 272 w 406"/>
                <a:gd name="T89" fmla="*/ 310 h 403"/>
                <a:gd name="T90" fmla="*/ 236 w 406"/>
                <a:gd name="T91" fmla="*/ 296 h 403"/>
                <a:gd name="T92" fmla="*/ 249 w 406"/>
                <a:gd name="T93" fmla="*/ 309 h 403"/>
                <a:gd name="T94" fmla="*/ 286 w 406"/>
                <a:gd name="T95" fmla="*/ 293 h 403"/>
                <a:gd name="T96" fmla="*/ 288 w 406"/>
                <a:gd name="T97" fmla="*/ 295 h 403"/>
                <a:gd name="T98" fmla="*/ 267 w 406"/>
                <a:gd name="T99" fmla="*/ 346 h 403"/>
                <a:gd name="T100" fmla="*/ 239 w 406"/>
                <a:gd name="T101" fmla="*/ 325 h 403"/>
                <a:gd name="T102" fmla="*/ 200 w 406"/>
                <a:gd name="T103" fmla="*/ 343 h 403"/>
                <a:gd name="T104" fmla="*/ 195 w 406"/>
                <a:gd name="T105" fmla="*/ 374 h 403"/>
                <a:gd name="T106" fmla="*/ 241 w 406"/>
                <a:gd name="T107" fmla="*/ 382 h 403"/>
                <a:gd name="T108" fmla="*/ 271 w 406"/>
                <a:gd name="T109" fmla="*/ 389 h 403"/>
                <a:gd name="T110" fmla="*/ 274 w 406"/>
                <a:gd name="T111" fmla="*/ 391 h 403"/>
                <a:gd name="T112" fmla="*/ 303 w 406"/>
                <a:gd name="T113" fmla="*/ 314 h 403"/>
                <a:gd name="T114" fmla="*/ 312 w 406"/>
                <a:gd name="T115" fmla="*/ 31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6" h="403">
                  <a:moveTo>
                    <a:pt x="338" y="52"/>
                  </a:moveTo>
                  <a:cubicBezTo>
                    <a:pt x="331" y="45"/>
                    <a:pt x="331" y="45"/>
                    <a:pt x="331" y="45"/>
                  </a:cubicBezTo>
                  <a:cubicBezTo>
                    <a:pt x="311" y="39"/>
                    <a:pt x="311" y="39"/>
                    <a:pt x="311" y="39"/>
                  </a:cubicBezTo>
                  <a:cubicBezTo>
                    <a:pt x="310" y="43"/>
                    <a:pt x="310" y="43"/>
                    <a:pt x="310" y="43"/>
                  </a:cubicBezTo>
                  <a:cubicBezTo>
                    <a:pt x="301" y="39"/>
                    <a:pt x="301" y="39"/>
                    <a:pt x="301" y="39"/>
                  </a:cubicBezTo>
                  <a:cubicBezTo>
                    <a:pt x="296" y="36"/>
                    <a:pt x="296" y="36"/>
                    <a:pt x="296" y="36"/>
                  </a:cubicBezTo>
                  <a:cubicBezTo>
                    <a:pt x="296" y="36"/>
                    <a:pt x="289" y="37"/>
                    <a:pt x="289" y="38"/>
                  </a:cubicBezTo>
                  <a:cubicBezTo>
                    <a:pt x="289" y="39"/>
                    <a:pt x="277" y="30"/>
                    <a:pt x="277" y="30"/>
                  </a:cubicBezTo>
                  <a:cubicBezTo>
                    <a:pt x="268" y="30"/>
                    <a:pt x="268" y="30"/>
                    <a:pt x="268" y="30"/>
                  </a:cubicBezTo>
                  <a:cubicBezTo>
                    <a:pt x="259" y="24"/>
                    <a:pt x="259" y="24"/>
                    <a:pt x="259" y="24"/>
                  </a:cubicBezTo>
                  <a:cubicBezTo>
                    <a:pt x="256" y="25"/>
                    <a:pt x="256" y="25"/>
                    <a:pt x="256" y="25"/>
                  </a:cubicBezTo>
                  <a:cubicBezTo>
                    <a:pt x="248" y="20"/>
                    <a:pt x="248" y="20"/>
                    <a:pt x="248" y="20"/>
                  </a:cubicBezTo>
                  <a:cubicBezTo>
                    <a:pt x="241" y="26"/>
                    <a:pt x="241" y="26"/>
                    <a:pt x="241" y="26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31" y="26"/>
                    <a:pt x="231" y="26"/>
                    <a:pt x="231" y="26"/>
                  </a:cubicBezTo>
                  <a:cubicBezTo>
                    <a:pt x="227" y="27"/>
                    <a:pt x="227" y="27"/>
                    <a:pt x="227" y="27"/>
                  </a:cubicBezTo>
                  <a:cubicBezTo>
                    <a:pt x="221" y="20"/>
                    <a:pt x="221" y="20"/>
                    <a:pt x="221" y="20"/>
                  </a:cubicBezTo>
                  <a:cubicBezTo>
                    <a:pt x="208" y="19"/>
                    <a:pt x="208" y="19"/>
                    <a:pt x="208" y="19"/>
                  </a:cubicBezTo>
                  <a:cubicBezTo>
                    <a:pt x="196" y="17"/>
                    <a:pt x="196" y="17"/>
                    <a:pt x="196" y="17"/>
                  </a:cubicBezTo>
                  <a:cubicBezTo>
                    <a:pt x="191" y="13"/>
                    <a:pt x="191" y="13"/>
                    <a:pt x="191" y="13"/>
                  </a:cubicBezTo>
                  <a:cubicBezTo>
                    <a:pt x="183" y="16"/>
                    <a:pt x="183" y="16"/>
                    <a:pt x="183" y="16"/>
                  </a:cubicBezTo>
                  <a:cubicBezTo>
                    <a:pt x="181" y="15"/>
                    <a:pt x="181" y="15"/>
                    <a:pt x="181" y="15"/>
                  </a:cubicBezTo>
                  <a:cubicBezTo>
                    <a:pt x="196" y="9"/>
                    <a:pt x="196" y="9"/>
                    <a:pt x="196" y="9"/>
                  </a:cubicBezTo>
                  <a:cubicBezTo>
                    <a:pt x="199" y="2"/>
                    <a:pt x="199" y="2"/>
                    <a:pt x="199" y="2"/>
                  </a:cubicBezTo>
                  <a:cubicBezTo>
                    <a:pt x="190" y="4"/>
                    <a:pt x="190" y="4"/>
                    <a:pt x="190" y="4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85" y="2"/>
                    <a:pt x="185" y="2"/>
                    <a:pt x="185" y="2"/>
                  </a:cubicBezTo>
                  <a:cubicBezTo>
                    <a:pt x="182" y="6"/>
                    <a:pt x="182" y="6"/>
                    <a:pt x="182" y="6"/>
                  </a:cubicBezTo>
                  <a:cubicBezTo>
                    <a:pt x="179" y="10"/>
                    <a:pt x="179" y="10"/>
                    <a:pt x="179" y="10"/>
                  </a:cubicBezTo>
                  <a:cubicBezTo>
                    <a:pt x="176" y="6"/>
                    <a:pt x="176" y="6"/>
                    <a:pt x="176" y="6"/>
                  </a:cubicBezTo>
                  <a:cubicBezTo>
                    <a:pt x="168" y="7"/>
                    <a:pt x="168" y="7"/>
                    <a:pt x="168" y="7"/>
                  </a:cubicBezTo>
                  <a:cubicBezTo>
                    <a:pt x="168" y="7"/>
                    <a:pt x="164" y="12"/>
                    <a:pt x="164" y="12"/>
                  </a:cubicBezTo>
                  <a:cubicBezTo>
                    <a:pt x="163" y="12"/>
                    <a:pt x="155" y="14"/>
                    <a:pt x="154" y="15"/>
                  </a:cubicBezTo>
                  <a:cubicBezTo>
                    <a:pt x="154" y="16"/>
                    <a:pt x="148" y="22"/>
                    <a:pt x="146" y="23"/>
                  </a:cubicBezTo>
                  <a:cubicBezTo>
                    <a:pt x="144" y="24"/>
                    <a:pt x="136" y="25"/>
                    <a:pt x="135" y="27"/>
                  </a:cubicBezTo>
                  <a:cubicBezTo>
                    <a:pt x="134" y="28"/>
                    <a:pt x="131" y="32"/>
                    <a:pt x="130" y="33"/>
                  </a:cubicBezTo>
                  <a:cubicBezTo>
                    <a:pt x="130" y="34"/>
                    <a:pt x="128" y="38"/>
                    <a:pt x="128" y="38"/>
                  </a:cubicBezTo>
                  <a:cubicBezTo>
                    <a:pt x="128" y="39"/>
                    <a:pt x="122" y="44"/>
                    <a:pt x="123" y="41"/>
                  </a:cubicBezTo>
                  <a:cubicBezTo>
                    <a:pt x="124" y="38"/>
                    <a:pt x="127" y="34"/>
                    <a:pt x="127" y="33"/>
                  </a:cubicBezTo>
                  <a:cubicBezTo>
                    <a:pt x="128" y="32"/>
                    <a:pt x="129" y="31"/>
                    <a:pt x="129" y="29"/>
                  </a:cubicBezTo>
                  <a:cubicBezTo>
                    <a:pt x="129" y="28"/>
                    <a:pt x="129" y="26"/>
                    <a:pt x="129" y="26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3" y="25"/>
                    <a:pt x="125" y="26"/>
                    <a:pt x="122" y="29"/>
                  </a:cubicBezTo>
                  <a:cubicBezTo>
                    <a:pt x="120" y="32"/>
                    <a:pt x="116" y="35"/>
                    <a:pt x="116" y="35"/>
                  </a:cubicBezTo>
                  <a:cubicBezTo>
                    <a:pt x="115" y="36"/>
                    <a:pt x="114" y="38"/>
                    <a:pt x="112" y="39"/>
                  </a:cubicBezTo>
                  <a:cubicBezTo>
                    <a:pt x="110" y="41"/>
                    <a:pt x="107" y="43"/>
                    <a:pt x="107" y="43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13" y="46"/>
                    <a:pt x="112" y="47"/>
                    <a:pt x="112" y="48"/>
                  </a:cubicBezTo>
                  <a:cubicBezTo>
                    <a:pt x="113" y="49"/>
                    <a:pt x="115" y="51"/>
                    <a:pt x="115" y="51"/>
                  </a:cubicBezTo>
                  <a:cubicBezTo>
                    <a:pt x="112" y="53"/>
                    <a:pt x="112" y="53"/>
                    <a:pt x="112" y="53"/>
                  </a:cubicBezTo>
                  <a:cubicBezTo>
                    <a:pt x="112" y="53"/>
                    <a:pt x="108" y="54"/>
                    <a:pt x="108" y="55"/>
                  </a:cubicBezTo>
                  <a:cubicBezTo>
                    <a:pt x="107" y="56"/>
                    <a:pt x="107" y="60"/>
                    <a:pt x="107" y="60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3" y="56"/>
                    <a:pt x="103" y="54"/>
                    <a:pt x="105" y="53"/>
                  </a:cubicBezTo>
                  <a:cubicBezTo>
                    <a:pt x="106" y="52"/>
                    <a:pt x="104" y="53"/>
                    <a:pt x="107" y="50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0" y="48"/>
                    <a:pt x="111" y="46"/>
                    <a:pt x="110" y="46"/>
                  </a:cubicBezTo>
                  <a:cubicBezTo>
                    <a:pt x="109" y="46"/>
                    <a:pt x="105" y="46"/>
                    <a:pt x="105" y="46"/>
                  </a:cubicBezTo>
                  <a:cubicBezTo>
                    <a:pt x="105" y="46"/>
                    <a:pt x="104" y="49"/>
                    <a:pt x="103" y="50"/>
                  </a:cubicBezTo>
                  <a:cubicBezTo>
                    <a:pt x="102" y="51"/>
                    <a:pt x="99" y="55"/>
                    <a:pt x="99" y="55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3" y="55"/>
                    <a:pt x="95" y="54"/>
                    <a:pt x="95" y="53"/>
                  </a:cubicBezTo>
                  <a:cubicBezTo>
                    <a:pt x="96" y="51"/>
                    <a:pt x="99" y="50"/>
                    <a:pt x="100" y="48"/>
                  </a:cubicBezTo>
                  <a:cubicBezTo>
                    <a:pt x="101" y="47"/>
                    <a:pt x="100" y="48"/>
                    <a:pt x="101" y="47"/>
                  </a:cubicBezTo>
                  <a:cubicBezTo>
                    <a:pt x="101" y="45"/>
                    <a:pt x="102" y="43"/>
                    <a:pt x="104" y="42"/>
                  </a:cubicBezTo>
                  <a:cubicBezTo>
                    <a:pt x="105" y="41"/>
                    <a:pt x="108" y="39"/>
                    <a:pt x="108" y="39"/>
                  </a:cubicBezTo>
                  <a:cubicBezTo>
                    <a:pt x="111" y="36"/>
                    <a:pt x="111" y="36"/>
                    <a:pt x="111" y="36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2" y="25"/>
                    <a:pt x="122" y="25"/>
                    <a:pt x="122" y="25"/>
                  </a:cubicBezTo>
                  <a:cubicBezTo>
                    <a:pt x="122" y="25"/>
                    <a:pt x="118" y="27"/>
                    <a:pt x="117" y="27"/>
                  </a:cubicBezTo>
                  <a:cubicBezTo>
                    <a:pt x="116" y="28"/>
                    <a:pt x="111" y="33"/>
                    <a:pt x="111" y="33"/>
                  </a:cubicBezTo>
                  <a:cubicBezTo>
                    <a:pt x="111" y="33"/>
                    <a:pt x="106" y="35"/>
                    <a:pt x="106" y="35"/>
                  </a:cubicBezTo>
                  <a:cubicBezTo>
                    <a:pt x="105" y="36"/>
                    <a:pt x="102" y="40"/>
                    <a:pt x="102" y="40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31" y="102"/>
                    <a:pt x="21" y="156"/>
                  </a:cubicBezTo>
                  <a:cubicBezTo>
                    <a:pt x="20" y="177"/>
                    <a:pt x="20" y="177"/>
                    <a:pt x="20" y="177"/>
                  </a:cubicBezTo>
                  <a:cubicBezTo>
                    <a:pt x="18" y="176"/>
                    <a:pt x="18" y="176"/>
                    <a:pt x="18" y="176"/>
                  </a:cubicBezTo>
                  <a:cubicBezTo>
                    <a:pt x="19" y="170"/>
                    <a:pt x="0" y="269"/>
                    <a:pt x="78" y="344"/>
                  </a:cubicBezTo>
                  <a:cubicBezTo>
                    <a:pt x="65" y="325"/>
                    <a:pt x="65" y="325"/>
                    <a:pt x="65" y="325"/>
                  </a:cubicBezTo>
                  <a:cubicBezTo>
                    <a:pt x="49" y="302"/>
                    <a:pt x="49" y="302"/>
                    <a:pt x="49" y="302"/>
                  </a:cubicBezTo>
                  <a:cubicBezTo>
                    <a:pt x="35" y="264"/>
                    <a:pt x="35" y="264"/>
                    <a:pt x="35" y="264"/>
                  </a:cubicBezTo>
                  <a:cubicBezTo>
                    <a:pt x="31" y="267"/>
                    <a:pt x="31" y="267"/>
                    <a:pt x="31" y="267"/>
                  </a:cubicBezTo>
                  <a:cubicBezTo>
                    <a:pt x="22" y="237"/>
                    <a:pt x="22" y="237"/>
                    <a:pt x="22" y="237"/>
                  </a:cubicBezTo>
                  <a:cubicBezTo>
                    <a:pt x="31" y="258"/>
                    <a:pt x="31" y="258"/>
                    <a:pt x="31" y="258"/>
                  </a:cubicBezTo>
                  <a:cubicBezTo>
                    <a:pt x="32" y="251"/>
                    <a:pt x="32" y="251"/>
                    <a:pt x="32" y="251"/>
                  </a:cubicBezTo>
                  <a:cubicBezTo>
                    <a:pt x="35" y="249"/>
                    <a:pt x="35" y="249"/>
                    <a:pt x="35" y="249"/>
                  </a:cubicBezTo>
                  <a:cubicBezTo>
                    <a:pt x="36" y="241"/>
                    <a:pt x="36" y="241"/>
                    <a:pt x="36" y="241"/>
                  </a:cubicBezTo>
                  <a:cubicBezTo>
                    <a:pt x="38" y="236"/>
                    <a:pt x="38" y="236"/>
                    <a:pt x="38" y="236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28" y="231"/>
                    <a:pt x="28" y="231"/>
                    <a:pt x="28" y="231"/>
                  </a:cubicBezTo>
                  <a:cubicBezTo>
                    <a:pt x="28" y="227"/>
                    <a:pt x="28" y="227"/>
                    <a:pt x="28" y="227"/>
                  </a:cubicBezTo>
                  <a:cubicBezTo>
                    <a:pt x="23" y="221"/>
                    <a:pt x="23" y="221"/>
                    <a:pt x="23" y="221"/>
                  </a:cubicBezTo>
                  <a:cubicBezTo>
                    <a:pt x="20" y="214"/>
                    <a:pt x="20" y="214"/>
                    <a:pt x="20" y="214"/>
                  </a:cubicBezTo>
                  <a:cubicBezTo>
                    <a:pt x="22" y="211"/>
                    <a:pt x="22" y="211"/>
                    <a:pt x="22" y="211"/>
                  </a:cubicBezTo>
                  <a:cubicBezTo>
                    <a:pt x="25" y="217"/>
                    <a:pt x="25" y="217"/>
                    <a:pt x="25" y="217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2" y="222"/>
                    <a:pt x="32" y="222"/>
                    <a:pt x="32" y="222"/>
                  </a:cubicBezTo>
                  <a:cubicBezTo>
                    <a:pt x="35" y="224"/>
                    <a:pt x="35" y="224"/>
                    <a:pt x="35" y="224"/>
                  </a:cubicBezTo>
                  <a:cubicBezTo>
                    <a:pt x="37" y="228"/>
                    <a:pt x="37" y="228"/>
                    <a:pt x="37" y="228"/>
                  </a:cubicBezTo>
                  <a:cubicBezTo>
                    <a:pt x="44" y="223"/>
                    <a:pt x="44" y="223"/>
                    <a:pt x="44" y="223"/>
                  </a:cubicBezTo>
                  <a:cubicBezTo>
                    <a:pt x="50" y="227"/>
                    <a:pt x="50" y="227"/>
                    <a:pt x="50" y="227"/>
                  </a:cubicBezTo>
                  <a:cubicBezTo>
                    <a:pt x="52" y="227"/>
                    <a:pt x="52" y="227"/>
                    <a:pt x="52" y="227"/>
                  </a:cubicBezTo>
                  <a:cubicBezTo>
                    <a:pt x="53" y="231"/>
                    <a:pt x="53" y="231"/>
                    <a:pt x="53" y="231"/>
                  </a:cubicBezTo>
                  <a:cubicBezTo>
                    <a:pt x="53" y="235"/>
                    <a:pt x="53" y="235"/>
                    <a:pt x="53" y="235"/>
                  </a:cubicBezTo>
                  <a:cubicBezTo>
                    <a:pt x="55" y="236"/>
                    <a:pt x="55" y="236"/>
                    <a:pt x="55" y="236"/>
                  </a:cubicBezTo>
                  <a:cubicBezTo>
                    <a:pt x="55" y="236"/>
                    <a:pt x="58" y="231"/>
                    <a:pt x="58" y="232"/>
                  </a:cubicBezTo>
                  <a:cubicBezTo>
                    <a:pt x="58" y="233"/>
                    <a:pt x="58" y="236"/>
                    <a:pt x="58" y="238"/>
                  </a:cubicBezTo>
                  <a:cubicBezTo>
                    <a:pt x="58" y="239"/>
                    <a:pt x="60" y="246"/>
                    <a:pt x="60" y="246"/>
                  </a:cubicBezTo>
                  <a:cubicBezTo>
                    <a:pt x="73" y="267"/>
                    <a:pt x="73" y="267"/>
                    <a:pt x="73" y="267"/>
                  </a:cubicBezTo>
                  <a:cubicBezTo>
                    <a:pt x="73" y="271"/>
                    <a:pt x="73" y="271"/>
                    <a:pt x="73" y="271"/>
                  </a:cubicBezTo>
                  <a:cubicBezTo>
                    <a:pt x="80" y="269"/>
                    <a:pt x="80" y="269"/>
                    <a:pt x="80" y="269"/>
                  </a:cubicBezTo>
                  <a:cubicBezTo>
                    <a:pt x="78" y="266"/>
                    <a:pt x="78" y="266"/>
                    <a:pt x="78" y="266"/>
                  </a:cubicBezTo>
                  <a:cubicBezTo>
                    <a:pt x="80" y="259"/>
                    <a:pt x="80" y="259"/>
                    <a:pt x="80" y="259"/>
                  </a:cubicBezTo>
                  <a:cubicBezTo>
                    <a:pt x="77" y="251"/>
                    <a:pt x="77" y="251"/>
                    <a:pt x="77" y="251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1" y="235"/>
                    <a:pt x="91" y="235"/>
                    <a:pt x="91" y="235"/>
                  </a:cubicBezTo>
                  <a:cubicBezTo>
                    <a:pt x="93" y="230"/>
                    <a:pt x="93" y="230"/>
                    <a:pt x="93" y="230"/>
                  </a:cubicBezTo>
                  <a:cubicBezTo>
                    <a:pt x="95" y="230"/>
                    <a:pt x="95" y="230"/>
                    <a:pt x="95" y="230"/>
                  </a:cubicBezTo>
                  <a:cubicBezTo>
                    <a:pt x="99" y="228"/>
                    <a:pt x="99" y="228"/>
                    <a:pt x="99" y="228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4" y="231"/>
                    <a:pt x="108" y="240"/>
                    <a:pt x="110" y="242"/>
                  </a:cubicBezTo>
                  <a:cubicBezTo>
                    <a:pt x="112" y="243"/>
                    <a:pt x="111" y="247"/>
                    <a:pt x="112" y="247"/>
                  </a:cubicBezTo>
                  <a:cubicBezTo>
                    <a:pt x="113" y="248"/>
                    <a:pt x="118" y="243"/>
                    <a:pt x="119" y="244"/>
                  </a:cubicBezTo>
                  <a:cubicBezTo>
                    <a:pt x="120" y="245"/>
                    <a:pt x="122" y="252"/>
                    <a:pt x="122" y="252"/>
                  </a:cubicBezTo>
                  <a:cubicBezTo>
                    <a:pt x="124" y="266"/>
                    <a:pt x="124" y="266"/>
                    <a:pt x="124" y="266"/>
                  </a:cubicBezTo>
                  <a:cubicBezTo>
                    <a:pt x="132" y="278"/>
                    <a:pt x="132" y="278"/>
                    <a:pt x="132" y="278"/>
                  </a:cubicBezTo>
                  <a:cubicBezTo>
                    <a:pt x="131" y="279"/>
                    <a:pt x="131" y="279"/>
                    <a:pt x="131" y="279"/>
                  </a:cubicBezTo>
                  <a:cubicBezTo>
                    <a:pt x="126" y="276"/>
                    <a:pt x="126" y="276"/>
                    <a:pt x="126" y="276"/>
                  </a:cubicBezTo>
                  <a:cubicBezTo>
                    <a:pt x="123" y="273"/>
                    <a:pt x="123" y="273"/>
                    <a:pt x="123" y="273"/>
                  </a:cubicBezTo>
                  <a:cubicBezTo>
                    <a:pt x="121" y="276"/>
                    <a:pt x="121" y="276"/>
                    <a:pt x="121" y="276"/>
                  </a:cubicBezTo>
                  <a:cubicBezTo>
                    <a:pt x="128" y="284"/>
                    <a:pt x="128" y="284"/>
                    <a:pt x="128" y="284"/>
                  </a:cubicBezTo>
                  <a:cubicBezTo>
                    <a:pt x="136" y="290"/>
                    <a:pt x="136" y="290"/>
                    <a:pt x="136" y="290"/>
                  </a:cubicBezTo>
                  <a:cubicBezTo>
                    <a:pt x="142" y="299"/>
                    <a:pt x="142" y="299"/>
                    <a:pt x="142" y="299"/>
                  </a:cubicBezTo>
                  <a:cubicBezTo>
                    <a:pt x="153" y="304"/>
                    <a:pt x="153" y="304"/>
                    <a:pt x="153" y="304"/>
                  </a:cubicBezTo>
                  <a:cubicBezTo>
                    <a:pt x="152" y="295"/>
                    <a:pt x="152" y="295"/>
                    <a:pt x="152" y="295"/>
                  </a:cubicBezTo>
                  <a:cubicBezTo>
                    <a:pt x="144" y="288"/>
                    <a:pt x="144" y="288"/>
                    <a:pt x="144" y="288"/>
                  </a:cubicBezTo>
                  <a:cubicBezTo>
                    <a:pt x="133" y="282"/>
                    <a:pt x="133" y="282"/>
                    <a:pt x="133" y="282"/>
                  </a:cubicBezTo>
                  <a:cubicBezTo>
                    <a:pt x="135" y="280"/>
                    <a:pt x="135" y="280"/>
                    <a:pt x="135" y="280"/>
                  </a:cubicBezTo>
                  <a:cubicBezTo>
                    <a:pt x="138" y="282"/>
                    <a:pt x="138" y="282"/>
                    <a:pt x="138" y="282"/>
                  </a:cubicBezTo>
                  <a:cubicBezTo>
                    <a:pt x="144" y="287"/>
                    <a:pt x="144" y="287"/>
                    <a:pt x="144" y="287"/>
                  </a:cubicBezTo>
                  <a:cubicBezTo>
                    <a:pt x="147" y="288"/>
                    <a:pt x="147" y="288"/>
                    <a:pt x="147" y="288"/>
                  </a:cubicBezTo>
                  <a:cubicBezTo>
                    <a:pt x="144" y="281"/>
                    <a:pt x="144" y="281"/>
                    <a:pt x="144" y="281"/>
                  </a:cubicBezTo>
                  <a:cubicBezTo>
                    <a:pt x="141" y="276"/>
                    <a:pt x="141" y="276"/>
                    <a:pt x="141" y="276"/>
                  </a:cubicBezTo>
                  <a:cubicBezTo>
                    <a:pt x="135" y="270"/>
                    <a:pt x="135" y="270"/>
                    <a:pt x="135" y="270"/>
                  </a:cubicBezTo>
                  <a:cubicBezTo>
                    <a:pt x="130" y="268"/>
                    <a:pt x="130" y="268"/>
                    <a:pt x="130" y="268"/>
                  </a:cubicBezTo>
                  <a:cubicBezTo>
                    <a:pt x="130" y="268"/>
                    <a:pt x="127" y="265"/>
                    <a:pt x="127" y="263"/>
                  </a:cubicBezTo>
                  <a:cubicBezTo>
                    <a:pt x="127" y="262"/>
                    <a:pt x="129" y="256"/>
                    <a:pt x="129" y="256"/>
                  </a:cubicBezTo>
                  <a:cubicBezTo>
                    <a:pt x="130" y="251"/>
                    <a:pt x="130" y="251"/>
                    <a:pt x="130" y="251"/>
                  </a:cubicBezTo>
                  <a:cubicBezTo>
                    <a:pt x="135" y="258"/>
                    <a:pt x="135" y="258"/>
                    <a:pt x="135" y="258"/>
                  </a:cubicBezTo>
                  <a:cubicBezTo>
                    <a:pt x="142" y="261"/>
                    <a:pt x="142" y="261"/>
                    <a:pt x="142" y="261"/>
                  </a:cubicBezTo>
                  <a:cubicBezTo>
                    <a:pt x="148" y="255"/>
                    <a:pt x="148" y="255"/>
                    <a:pt x="148" y="255"/>
                  </a:cubicBezTo>
                  <a:cubicBezTo>
                    <a:pt x="150" y="250"/>
                    <a:pt x="150" y="250"/>
                    <a:pt x="150" y="250"/>
                  </a:cubicBezTo>
                  <a:cubicBezTo>
                    <a:pt x="152" y="243"/>
                    <a:pt x="152" y="243"/>
                    <a:pt x="152" y="243"/>
                  </a:cubicBezTo>
                  <a:cubicBezTo>
                    <a:pt x="152" y="243"/>
                    <a:pt x="149" y="241"/>
                    <a:pt x="148" y="240"/>
                  </a:cubicBezTo>
                  <a:cubicBezTo>
                    <a:pt x="147" y="239"/>
                    <a:pt x="142" y="233"/>
                    <a:pt x="142" y="233"/>
                  </a:cubicBezTo>
                  <a:cubicBezTo>
                    <a:pt x="148" y="230"/>
                    <a:pt x="148" y="230"/>
                    <a:pt x="148" y="230"/>
                  </a:cubicBezTo>
                  <a:cubicBezTo>
                    <a:pt x="152" y="229"/>
                    <a:pt x="152" y="229"/>
                    <a:pt x="152" y="229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61" y="230"/>
                    <a:pt x="161" y="230"/>
                    <a:pt x="161" y="230"/>
                  </a:cubicBezTo>
                  <a:cubicBezTo>
                    <a:pt x="164" y="225"/>
                    <a:pt x="164" y="225"/>
                    <a:pt x="164" y="225"/>
                  </a:cubicBezTo>
                  <a:cubicBezTo>
                    <a:pt x="167" y="223"/>
                    <a:pt x="167" y="223"/>
                    <a:pt x="167" y="223"/>
                  </a:cubicBezTo>
                  <a:cubicBezTo>
                    <a:pt x="170" y="223"/>
                    <a:pt x="170" y="223"/>
                    <a:pt x="170" y="223"/>
                  </a:cubicBezTo>
                  <a:cubicBezTo>
                    <a:pt x="178" y="219"/>
                    <a:pt x="178" y="219"/>
                    <a:pt x="178" y="219"/>
                  </a:cubicBezTo>
                  <a:cubicBezTo>
                    <a:pt x="178" y="216"/>
                    <a:pt x="178" y="216"/>
                    <a:pt x="178" y="216"/>
                  </a:cubicBezTo>
                  <a:cubicBezTo>
                    <a:pt x="182" y="213"/>
                    <a:pt x="182" y="213"/>
                    <a:pt x="182" y="213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7" y="210"/>
                    <a:pt x="188" y="208"/>
                    <a:pt x="188" y="205"/>
                  </a:cubicBezTo>
                  <a:cubicBezTo>
                    <a:pt x="188" y="202"/>
                    <a:pt x="188" y="198"/>
                    <a:pt x="188" y="198"/>
                  </a:cubicBezTo>
                  <a:cubicBezTo>
                    <a:pt x="188" y="198"/>
                    <a:pt x="188" y="195"/>
                    <a:pt x="189" y="194"/>
                  </a:cubicBezTo>
                  <a:cubicBezTo>
                    <a:pt x="190" y="193"/>
                    <a:pt x="190" y="190"/>
                    <a:pt x="190" y="189"/>
                  </a:cubicBezTo>
                  <a:cubicBezTo>
                    <a:pt x="190" y="189"/>
                    <a:pt x="187" y="185"/>
                    <a:pt x="187" y="185"/>
                  </a:cubicBezTo>
                  <a:cubicBezTo>
                    <a:pt x="186" y="181"/>
                    <a:pt x="186" y="181"/>
                    <a:pt x="186" y="181"/>
                  </a:cubicBezTo>
                  <a:cubicBezTo>
                    <a:pt x="186" y="181"/>
                    <a:pt x="188" y="180"/>
                    <a:pt x="186" y="179"/>
                  </a:cubicBezTo>
                  <a:cubicBezTo>
                    <a:pt x="185" y="177"/>
                    <a:pt x="179" y="174"/>
                    <a:pt x="179" y="174"/>
                  </a:cubicBezTo>
                  <a:cubicBezTo>
                    <a:pt x="181" y="169"/>
                    <a:pt x="181" y="169"/>
                    <a:pt x="181" y="169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7" y="167"/>
                    <a:pt x="187" y="167"/>
                    <a:pt x="187" y="167"/>
                  </a:cubicBezTo>
                  <a:cubicBezTo>
                    <a:pt x="187" y="167"/>
                    <a:pt x="191" y="170"/>
                    <a:pt x="191" y="170"/>
                  </a:cubicBezTo>
                  <a:cubicBezTo>
                    <a:pt x="191" y="171"/>
                    <a:pt x="194" y="175"/>
                    <a:pt x="195" y="174"/>
                  </a:cubicBezTo>
                  <a:cubicBezTo>
                    <a:pt x="195" y="173"/>
                    <a:pt x="200" y="168"/>
                    <a:pt x="200" y="168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205" y="173"/>
                    <a:pt x="206" y="172"/>
                    <a:pt x="205" y="177"/>
                  </a:cubicBezTo>
                  <a:cubicBezTo>
                    <a:pt x="205" y="181"/>
                    <a:pt x="205" y="183"/>
                    <a:pt x="205" y="183"/>
                  </a:cubicBezTo>
                  <a:cubicBezTo>
                    <a:pt x="205" y="183"/>
                    <a:pt x="216" y="181"/>
                    <a:pt x="217" y="179"/>
                  </a:cubicBezTo>
                  <a:cubicBezTo>
                    <a:pt x="217" y="177"/>
                    <a:pt x="219" y="165"/>
                    <a:pt x="219" y="165"/>
                  </a:cubicBezTo>
                  <a:cubicBezTo>
                    <a:pt x="216" y="160"/>
                    <a:pt x="216" y="160"/>
                    <a:pt x="216" y="160"/>
                  </a:cubicBezTo>
                  <a:cubicBezTo>
                    <a:pt x="227" y="149"/>
                    <a:pt x="227" y="149"/>
                    <a:pt x="227" y="149"/>
                  </a:cubicBezTo>
                  <a:cubicBezTo>
                    <a:pt x="234" y="146"/>
                    <a:pt x="234" y="146"/>
                    <a:pt x="234" y="146"/>
                  </a:cubicBezTo>
                  <a:cubicBezTo>
                    <a:pt x="234" y="146"/>
                    <a:pt x="236" y="152"/>
                    <a:pt x="239" y="147"/>
                  </a:cubicBezTo>
                  <a:cubicBezTo>
                    <a:pt x="243" y="141"/>
                    <a:pt x="246" y="131"/>
                    <a:pt x="248" y="127"/>
                  </a:cubicBezTo>
                  <a:cubicBezTo>
                    <a:pt x="250" y="123"/>
                    <a:pt x="257" y="115"/>
                    <a:pt x="257" y="114"/>
                  </a:cubicBezTo>
                  <a:cubicBezTo>
                    <a:pt x="257" y="114"/>
                    <a:pt x="257" y="112"/>
                    <a:pt x="258" y="111"/>
                  </a:cubicBezTo>
                  <a:cubicBezTo>
                    <a:pt x="258" y="113"/>
                    <a:pt x="259" y="116"/>
                    <a:pt x="259" y="117"/>
                  </a:cubicBezTo>
                  <a:cubicBezTo>
                    <a:pt x="259" y="118"/>
                    <a:pt x="258" y="126"/>
                    <a:pt x="258" y="126"/>
                  </a:cubicBezTo>
                  <a:cubicBezTo>
                    <a:pt x="258" y="126"/>
                    <a:pt x="258" y="132"/>
                    <a:pt x="258" y="132"/>
                  </a:cubicBezTo>
                  <a:cubicBezTo>
                    <a:pt x="258" y="133"/>
                    <a:pt x="256" y="138"/>
                    <a:pt x="256" y="138"/>
                  </a:cubicBezTo>
                  <a:cubicBezTo>
                    <a:pt x="256" y="138"/>
                    <a:pt x="261" y="139"/>
                    <a:pt x="261" y="139"/>
                  </a:cubicBezTo>
                  <a:cubicBezTo>
                    <a:pt x="262" y="139"/>
                    <a:pt x="269" y="142"/>
                    <a:pt x="267" y="138"/>
                  </a:cubicBezTo>
                  <a:cubicBezTo>
                    <a:pt x="265" y="135"/>
                    <a:pt x="264" y="133"/>
                    <a:pt x="264" y="133"/>
                  </a:cubicBezTo>
                  <a:cubicBezTo>
                    <a:pt x="264" y="133"/>
                    <a:pt x="260" y="131"/>
                    <a:pt x="261" y="129"/>
                  </a:cubicBezTo>
                  <a:cubicBezTo>
                    <a:pt x="262" y="127"/>
                    <a:pt x="263" y="126"/>
                    <a:pt x="263" y="124"/>
                  </a:cubicBezTo>
                  <a:cubicBezTo>
                    <a:pt x="263" y="121"/>
                    <a:pt x="264" y="122"/>
                    <a:pt x="263" y="120"/>
                  </a:cubicBezTo>
                  <a:cubicBezTo>
                    <a:pt x="262" y="118"/>
                    <a:pt x="261" y="119"/>
                    <a:pt x="261" y="115"/>
                  </a:cubicBezTo>
                  <a:cubicBezTo>
                    <a:pt x="260" y="111"/>
                    <a:pt x="261" y="109"/>
                    <a:pt x="261" y="109"/>
                  </a:cubicBezTo>
                  <a:cubicBezTo>
                    <a:pt x="261" y="106"/>
                    <a:pt x="261" y="106"/>
                    <a:pt x="261" y="106"/>
                  </a:cubicBezTo>
                  <a:cubicBezTo>
                    <a:pt x="258" y="107"/>
                    <a:pt x="258" y="107"/>
                    <a:pt x="258" y="107"/>
                  </a:cubicBezTo>
                  <a:cubicBezTo>
                    <a:pt x="248" y="103"/>
                    <a:pt x="248" y="103"/>
                    <a:pt x="248" y="103"/>
                  </a:cubicBezTo>
                  <a:cubicBezTo>
                    <a:pt x="248" y="103"/>
                    <a:pt x="235" y="107"/>
                    <a:pt x="237" y="106"/>
                  </a:cubicBezTo>
                  <a:cubicBezTo>
                    <a:pt x="238" y="106"/>
                    <a:pt x="248" y="97"/>
                    <a:pt x="248" y="97"/>
                  </a:cubicBezTo>
                  <a:cubicBezTo>
                    <a:pt x="248" y="97"/>
                    <a:pt x="256" y="89"/>
                    <a:pt x="257" y="89"/>
                  </a:cubicBezTo>
                  <a:cubicBezTo>
                    <a:pt x="257" y="88"/>
                    <a:pt x="261" y="87"/>
                    <a:pt x="262" y="87"/>
                  </a:cubicBezTo>
                  <a:cubicBezTo>
                    <a:pt x="264" y="87"/>
                    <a:pt x="273" y="88"/>
                    <a:pt x="273" y="88"/>
                  </a:cubicBezTo>
                  <a:cubicBezTo>
                    <a:pt x="276" y="88"/>
                    <a:pt x="276" y="88"/>
                    <a:pt x="276" y="88"/>
                  </a:cubicBezTo>
                  <a:cubicBezTo>
                    <a:pt x="286" y="90"/>
                    <a:pt x="286" y="90"/>
                    <a:pt x="286" y="90"/>
                  </a:cubicBezTo>
                  <a:cubicBezTo>
                    <a:pt x="291" y="87"/>
                    <a:pt x="291" y="87"/>
                    <a:pt x="291" y="87"/>
                  </a:cubicBezTo>
                  <a:cubicBezTo>
                    <a:pt x="291" y="87"/>
                    <a:pt x="294" y="85"/>
                    <a:pt x="294" y="84"/>
                  </a:cubicBezTo>
                  <a:cubicBezTo>
                    <a:pt x="294" y="83"/>
                    <a:pt x="296" y="81"/>
                    <a:pt x="297" y="80"/>
                  </a:cubicBezTo>
                  <a:cubicBezTo>
                    <a:pt x="298" y="79"/>
                    <a:pt x="308" y="76"/>
                    <a:pt x="308" y="76"/>
                  </a:cubicBezTo>
                  <a:cubicBezTo>
                    <a:pt x="309" y="82"/>
                    <a:pt x="309" y="82"/>
                    <a:pt x="309" y="82"/>
                  </a:cubicBezTo>
                  <a:cubicBezTo>
                    <a:pt x="305" y="89"/>
                    <a:pt x="305" y="89"/>
                    <a:pt x="305" y="89"/>
                  </a:cubicBezTo>
                  <a:cubicBezTo>
                    <a:pt x="302" y="92"/>
                    <a:pt x="302" y="92"/>
                    <a:pt x="302" y="92"/>
                  </a:cubicBezTo>
                  <a:cubicBezTo>
                    <a:pt x="302" y="92"/>
                    <a:pt x="292" y="99"/>
                    <a:pt x="292" y="100"/>
                  </a:cubicBezTo>
                  <a:cubicBezTo>
                    <a:pt x="293" y="102"/>
                    <a:pt x="300" y="108"/>
                    <a:pt x="300" y="108"/>
                  </a:cubicBezTo>
                  <a:cubicBezTo>
                    <a:pt x="300" y="108"/>
                    <a:pt x="300" y="116"/>
                    <a:pt x="302" y="119"/>
                  </a:cubicBezTo>
                  <a:cubicBezTo>
                    <a:pt x="304" y="121"/>
                    <a:pt x="309" y="124"/>
                    <a:pt x="309" y="124"/>
                  </a:cubicBezTo>
                  <a:cubicBezTo>
                    <a:pt x="317" y="101"/>
                    <a:pt x="317" y="101"/>
                    <a:pt x="317" y="101"/>
                  </a:cubicBezTo>
                  <a:cubicBezTo>
                    <a:pt x="317" y="101"/>
                    <a:pt x="315" y="91"/>
                    <a:pt x="315" y="91"/>
                  </a:cubicBezTo>
                  <a:cubicBezTo>
                    <a:pt x="315" y="90"/>
                    <a:pt x="325" y="82"/>
                    <a:pt x="325" y="82"/>
                  </a:cubicBezTo>
                  <a:cubicBezTo>
                    <a:pt x="341" y="78"/>
                    <a:pt x="341" y="78"/>
                    <a:pt x="341" y="78"/>
                  </a:cubicBezTo>
                  <a:cubicBezTo>
                    <a:pt x="343" y="74"/>
                    <a:pt x="343" y="74"/>
                    <a:pt x="343" y="74"/>
                  </a:cubicBezTo>
                  <a:cubicBezTo>
                    <a:pt x="341" y="68"/>
                    <a:pt x="341" y="68"/>
                    <a:pt x="341" y="68"/>
                  </a:cubicBezTo>
                  <a:cubicBezTo>
                    <a:pt x="334" y="63"/>
                    <a:pt x="334" y="63"/>
                    <a:pt x="334" y="63"/>
                  </a:cubicBezTo>
                  <a:cubicBezTo>
                    <a:pt x="339" y="61"/>
                    <a:pt x="339" y="61"/>
                    <a:pt x="339" y="61"/>
                  </a:cubicBezTo>
                  <a:cubicBezTo>
                    <a:pt x="339" y="61"/>
                    <a:pt x="344" y="61"/>
                    <a:pt x="344" y="62"/>
                  </a:cubicBezTo>
                  <a:cubicBezTo>
                    <a:pt x="344" y="62"/>
                    <a:pt x="351" y="66"/>
                    <a:pt x="351" y="66"/>
                  </a:cubicBezTo>
                  <a:cubicBezTo>
                    <a:pt x="351" y="66"/>
                    <a:pt x="354" y="67"/>
                    <a:pt x="354" y="66"/>
                  </a:cubicBezTo>
                  <a:cubicBezTo>
                    <a:pt x="354" y="65"/>
                    <a:pt x="354" y="59"/>
                    <a:pt x="354" y="59"/>
                  </a:cubicBezTo>
                  <a:cubicBezTo>
                    <a:pt x="350" y="55"/>
                    <a:pt x="350" y="55"/>
                    <a:pt x="350" y="55"/>
                  </a:cubicBezTo>
                  <a:lnTo>
                    <a:pt x="338" y="52"/>
                  </a:lnTo>
                  <a:close/>
                  <a:moveTo>
                    <a:pt x="406" y="101"/>
                  </a:moveTo>
                  <a:cubicBezTo>
                    <a:pt x="406" y="101"/>
                    <a:pt x="399" y="86"/>
                    <a:pt x="388" y="73"/>
                  </a:cubicBezTo>
                  <a:cubicBezTo>
                    <a:pt x="377" y="59"/>
                    <a:pt x="360" y="43"/>
                    <a:pt x="360" y="43"/>
                  </a:cubicBezTo>
                  <a:cubicBezTo>
                    <a:pt x="359" y="42"/>
                    <a:pt x="359" y="42"/>
                    <a:pt x="359" y="42"/>
                  </a:cubicBezTo>
                  <a:cubicBezTo>
                    <a:pt x="357" y="42"/>
                    <a:pt x="357" y="42"/>
                    <a:pt x="357" y="42"/>
                  </a:cubicBezTo>
                  <a:cubicBezTo>
                    <a:pt x="354" y="38"/>
                    <a:pt x="354" y="38"/>
                    <a:pt x="354" y="38"/>
                  </a:cubicBezTo>
                  <a:cubicBezTo>
                    <a:pt x="350" y="38"/>
                    <a:pt x="350" y="38"/>
                    <a:pt x="350" y="38"/>
                  </a:cubicBezTo>
                  <a:cubicBezTo>
                    <a:pt x="351" y="41"/>
                    <a:pt x="351" y="41"/>
                    <a:pt x="351" y="41"/>
                  </a:cubicBezTo>
                  <a:cubicBezTo>
                    <a:pt x="353" y="44"/>
                    <a:pt x="353" y="44"/>
                    <a:pt x="353" y="44"/>
                  </a:cubicBezTo>
                  <a:cubicBezTo>
                    <a:pt x="352" y="44"/>
                    <a:pt x="352" y="44"/>
                    <a:pt x="352" y="44"/>
                  </a:cubicBezTo>
                  <a:cubicBezTo>
                    <a:pt x="349" y="46"/>
                    <a:pt x="349" y="46"/>
                    <a:pt x="349" y="46"/>
                  </a:cubicBezTo>
                  <a:cubicBezTo>
                    <a:pt x="349" y="47"/>
                    <a:pt x="349" y="47"/>
                    <a:pt x="349" y="47"/>
                  </a:cubicBezTo>
                  <a:cubicBezTo>
                    <a:pt x="353" y="50"/>
                    <a:pt x="353" y="50"/>
                    <a:pt x="353" y="50"/>
                  </a:cubicBezTo>
                  <a:cubicBezTo>
                    <a:pt x="356" y="52"/>
                    <a:pt x="356" y="52"/>
                    <a:pt x="356" y="52"/>
                  </a:cubicBezTo>
                  <a:cubicBezTo>
                    <a:pt x="361" y="55"/>
                    <a:pt x="361" y="55"/>
                    <a:pt x="361" y="55"/>
                  </a:cubicBezTo>
                  <a:cubicBezTo>
                    <a:pt x="364" y="57"/>
                    <a:pt x="364" y="57"/>
                    <a:pt x="364" y="57"/>
                  </a:cubicBezTo>
                  <a:cubicBezTo>
                    <a:pt x="366" y="60"/>
                    <a:pt x="366" y="60"/>
                    <a:pt x="366" y="60"/>
                  </a:cubicBezTo>
                  <a:cubicBezTo>
                    <a:pt x="368" y="62"/>
                    <a:pt x="368" y="62"/>
                    <a:pt x="368" y="62"/>
                  </a:cubicBezTo>
                  <a:cubicBezTo>
                    <a:pt x="365" y="61"/>
                    <a:pt x="365" y="61"/>
                    <a:pt x="365" y="61"/>
                  </a:cubicBezTo>
                  <a:cubicBezTo>
                    <a:pt x="364" y="59"/>
                    <a:pt x="364" y="59"/>
                    <a:pt x="364" y="59"/>
                  </a:cubicBezTo>
                  <a:cubicBezTo>
                    <a:pt x="361" y="61"/>
                    <a:pt x="361" y="61"/>
                    <a:pt x="361" y="61"/>
                  </a:cubicBezTo>
                  <a:cubicBezTo>
                    <a:pt x="363" y="65"/>
                    <a:pt x="363" y="65"/>
                    <a:pt x="363" y="65"/>
                  </a:cubicBezTo>
                  <a:cubicBezTo>
                    <a:pt x="363" y="65"/>
                    <a:pt x="367" y="69"/>
                    <a:pt x="368" y="70"/>
                  </a:cubicBezTo>
                  <a:cubicBezTo>
                    <a:pt x="369" y="71"/>
                    <a:pt x="370" y="72"/>
                    <a:pt x="370" y="72"/>
                  </a:cubicBezTo>
                  <a:cubicBezTo>
                    <a:pt x="370" y="72"/>
                    <a:pt x="372" y="70"/>
                    <a:pt x="373" y="70"/>
                  </a:cubicBezTo>
                  <a:cubicBezTo>
                    <a:pt x="374" y="69"/>
                    <a:pt x="375" y="71"/>
                    <a:pt x="375" y="71"/>
                  </a:cubicBezTo>
                  <a:cubicBezTo>
                    <a:pt x="377" y="72"/>
                    <a:pt x="377" y="72"/>
                    <a:pt x="377" y="72"/>
                  </a:cubicBezTo>
                  <a:cubicBezTo>
                    <a:pt x="376" y="73"/>
                    <a:pt x="376" y="73"/>
                    <a:pt x="376" y="73"/>
                  </a:cubicBezTo>
                  <a:cubicBezTo>
                    <a:pt x="376" y="73"/>
                    <a:pt x="377" y="76"/>
                    <a:pt x="377" y="77"/>
                  </a:cubicBezTo>
                  <a:cubicBezTo>
                    <a:pt x="377" y="78"/>
                    <a:pt x="375" y="80"/>
                    <a:pt x="375" y="81"/>
                  </a:cubicBezTo>
                  <a:cubicBezTo>
                    <a:pt x="375" y="82"/>
                    <a:pt x="376" y="84"/>
                    <a:pt x="376" y="85"/>
                  </a:cubicBezTo>
                  <a:cubicBezTo>
                    <a:pt x="376" y="86"/>
                    <a:pt x="380" y="89"/>
                    <a:pt x="380" y="89"/>
                  </a:cubicBezTo>
                  <a:cubicBezTo>
                    <a:pt x="380" y="89"/>
                    <a:pt x="383" y="91"/>
                    <a:pt x="383" y="92"/>
                  </a:cubicBezTo>
                  <a:cubicBezTo>
                    <a:pt x="383" y="93"/>
                    <a:pt x="384" y="96"/>
                    <a:pt x="384" y="96"/>
                  </a:cubicBezTo>
                  <a:cubicBezTo>
                    <a:pt x="389" y="98"/>
                    <a:pt x="389" y="98"/>
                    <a:pt x="389" y="98"/>
                  </a:cubicBezTo>
                  <a:cubicBezTo>
                    <a:pt x="393" y="102"/>
                    <a:pt x="393" y="102"/>
                    <a:pt x="393" y="102"/>
                  </a:cubicBezTo>
                  <a:cubicBezTo>
                    <a:pt x="394" y="100"/>
                    <a:pt x="394" y="100"/>
                    <a:pt x="394" y="100"/>
                  </a:cubicBezTo>
                  <a:cubicBezTo>
                    <a:pt x="396" y="101"/>
                    <a:pt x="396" y="101"/>
                    <a:pt x="396" y="101"/>
                  </a:cubicBezTo>
                  <a:cubicBezTo>
                    <a:pt x="397" y="104"/>
                    <a:pt x="397" y="104"/>
                    <a:pt x="397" y="104"/>
                  </a:cubicBezTo>
                  <a:cubicBezTo>
                    <a:pt x="396" y="108"/>
                    <a:pt x="396" y="108"/>
                    <a:pt x="396" y="108"/>
                  </a:cubicBezTo>
                  <a:cubicBezTo>
                    <a:pt x="395" y="114"/>
                    <a:pt x="395" y="114"/>
                    <a:pt x="395" y="114"/>
                  </a:cubicBezTo>
                  <a:cubicBezTo>
                    <a:pt x="395" y="117"/>
                    <a:pt x="395" y="117"/>
                    <a:pt x="395" y="117"/>
                  </a:cubicBezTo>
                  <a:cubicBezTo>
                    <a:pt x="395" y="117"/>
                    <a:pt x="398" y="114"/>
                    <a:pt x="398" y="113"/>
                  </a:cubicBezTo>
                  <a:cubicBezTo>
                    <a:pt x="398" y="113"/>
                    <a:pt x="399" y="108"/>
                    <a:pt x="399" y="107"/>
                  </a:cubicBezTo>
                  <a:cubicBezTo>
                    <a:pt x="399" y="106"/>
                    <a:pt x="399" y="102"/>
                    <a:pt x="399" y="102"/>
                  </a:cubicBezTo>
                  <a:cubicBezTo>
                    <a:pt x="398" y="99"/>
                    <a:pt x="398" y="99"/>
                    <a:pt x="398" y="99"/>
                  </a:cubicBezTo>
                  <a:cubicBezTo>
                    <a:pt x="398" y="99"/>
                    <a:pt x="395" y="97"/>
                    <a:pt x="395" y="97"/>
                  </a:cubicBezTo>
                  <a:cubicBezTo>
                    <a:pt x="395" y="96"/>
                    <a:pt x="394" y="94"/>
                    <a:pt x="394" y="93"/>
                  </a:cubicBezTo>
                  <a:cubicBezTo>
                    <a:pt x="394" y="92"/>
                    <a:pt x="397" y="89"/>
                    <a:pt x="397" y="89"/>
                  </a:cubicBezTo>
                  <a:cubicBezTo>
                    <a:pt x="398" y="93"/>
                    <a:pt x="398" y="93"/>
                    <a:pt x="398" y="93"/>
                  </a:cubicBezTo>
                  <a:cubicBezTo>
                    <a:pt x="401" y="97"/>
                    <a:pt x="401" y="97"/>
                    <a:pt x="401" y="97"/>
                  </a:cubicBezTo>
                  <a:cubicBezTo>
                    <a:pt x="401" y="96"/>
                    <a:pt x="401" y="95"/>
                    <a:pt x="401" y="94"/>
                  </a:cubicBezTo>
                  <a:cubicBezTo>
                    <a:pt x="401" y="94"/>
                    <a:pt x="406" y="101"/>
                    <a:pt x="406" y="101"/>
                  </a:cubicBezTo>
                  <a:close/>
                  <a:moveTo>
                    <a:pt x="402" y="99"/>
                  </a:moveTo>
                  <a:cubicBezTo>
                    <a:pt x="404" y="101"/>
                    <a:pt x="404" y="101"/>
                    <a:pt x="404" y="101"/>
                  </a:cubicBezTo>
                  <a:cubicBezTo>
                    <a:pt x="401" y="97"/>
                    <a:pt x="401" y="97"/>
                    <a:pt x="401" y="97"/>
                  </a:cubicBezTo>
                  <a:cubicBezTo>
                    <a:pt x="401" y="98"/>
                    <a:pt x="402" y="99"/>
                    <a:pt x="402" y="99"/>
                  </a:cubicBezTo>
                  <a:close/>
                  <a:moveTo>
                    <a:pt x="250" y="171"/>
                  </a:moveTo>
                  <a:cubicBezTo>
                    <a:pt x="248" y="172"/>
                    <a:pt x="245" y="173"/>
                    <a:pt x="245" y="173"/>
                  </a:cubicBezTo>
                  <a:cubicBezTo>
                    <a:pt x="245" y="173"/>
                    <a:pt x="242" y="173"/>
                    <a:pt x="242" y="174"/>
                  </a:cubicBezTo>
                  <a:cubicBezTo>
                    <a:pt x="241" y="175"/>
                    <a:pt x="241" y="175"/>
                    <a:pt x="238" y="176"/>
                  </a:cubicBezTo>
                  <a:cubicBezTo>
                    <a:pt x="236" y="178"/>
                    <a:pt x="237" y="176"/>
                    <a:pt x="236" y="178"/>
                  </a:cubicBezTo>
                  <a:cubicBezTo>
                    <a:pt x="235" y="180"/>
                    <a:pt x="236" y="181"/>
                    <a:pt x="233" y="181"/>
                  </a:cubicBezTo>
                  <a:cubicBezTo>
                    <a:pt x="231" y="181"/>
                    <a:pt x="229" y="181"/>
                    <a:pt x="227" y="181"/>
                  </a:cubicBezTo>
                  <a:cubicBezTo>
                    <a:pt x="225" y="181"/>
                    <a:pt x="225" y="180"/>
                    <a:pt x="224" y="181"/>
                  </a:cubicBezTo>
                  <a:cubicBezTo>
                    <a:pt x="222" y="183"/>
                    <a:pt x="221" y="183"/>
                    <a:pt x="220" y="184"/>
                  </a:cubicBezTo>
                  <a:cubicBezTo>
                    <a:pt x="220" y="185"/>
                    <a:pt x="220" y="185"/>
                    <a:pt x="221" y="185"/>
                  </a:cubicBezTo>
                  <a:cubicBezTo>
                    <a:pt x="221" y="185"/>
                    <a:pt x="226" y="186"/>
                    <a:pt x="227" y="186"/>
                  </a:cubicBezTo>
                  <a:cubicBezTo>
                    <a:pt x="227" y="188"/>
                    <a:pt x="227" y="188"/>
                    <a:pt x="227" y="188"/>
                  </a:cubicBezTo>
                  <a:cubicBezTo>
                    <a:pt x="229" y="188"/>
                    <a:pt x="229" y="188"/>
                    <a:pt x="229" y="188"/>
                  </a:cubicBezTo>
                  <a:cubicBezTo>
                    <a:pt x="229" y="188"/>
                    <a:pt x="231" y="188"/>
                    <a:pt x="231" y="187"/>
                  </a:cubicBezTo>
                  <a:cubicBezTo>
                    <a:pt x="231" y="186"/>
                    <a:pt x="231" y="186"/>
                    <a:pt x="231" y="186"/>
                  </a:cubicBezTo>
                  <a:cubicBezTo>
                    <a:pt x="228" y="186"/>
                    <a:pt x="228" y="186"/>
                    <a:pt x="228" y="186"/>
                  </a:cubicBezTo>
                  <a:cubicBezTo>
                    <a:pt x="228" y="186"/>
                    <a:pt x="229" y="185"/>
                    <a:pt x="232" y="185"/>
                  </a:cubicBezTo>
                  <a:cubicBezTo>
                    <a:pt x="236" y="184"/>
                    <a:pt x="237" y="183"/>
                    <a:pt x="237" y="183"/>
                  </a:cubicBezTo>
                  <a:cubicBezTo>
                    <a:pt x="234" y="186"/>
                    <a:pt x="234" y="186"/>
                    <a:pt x="234" y="186"/>
                  </a:cubicBezTo>
                  <a:cubicBezTo>
                    <a:pt x="234" y="186"/>
                    <a:pt x="237" y="187"/>
                    <a:pt x="239" y="187"/>
                  </a:cubicBezTo>
                  <a:cubicBezTo>
                    <a:pt x="240" y="186"/>
                    <a:pt x="240" y="186"/>
                    <a:pt x="243" y="184"/>
                  </a:cubicBezTo>
                  <a:cubicBezTo>
                    <a:pt x="246" y="183"/>
                    <a:pt x="246" y="183"/>
                    <a:pt x="247" y="182"/>
                  </a:cubicBezTo>
                  <a:cubicBezTo>
                    <a:pt x="248" y="182"/>
                    <a:pt x="249" y="184"/>
                    <a:pt x="249" y="184"/>
                  </a:cubicBezTo>
                  <a:cubicBezTo>
                    <a:pt x="250" y="184"/>
                    <a:pt x="252" y="184"/>
                    <a:pt x="253" y="182"/>
                  </a:cubicBezTo>
                  <a:cubicBezTo>
                    <a:pt x="254" y="180"/>
                    <a:pt x="254" y="178"/>
                    <a:pt x="254" y="177"/>
                  </a:cubicBezTo>
                  <a:cubicBezTo>
                    <a:pt x="254" y="176"/>
                    <a:pt x="255" y="177"/>
                    <a:pt x="254" y="175"/>
                  </a:cubicBezTo>
                  <a:cubicBezTo>
                    <a:pt x="254" y="174"/>
                    <a:pt x="253" y="174"/>
                    <a:pt x="254" y="173"/>
                  </a:cubicBezTo>
                  <a:cubicBezTo>
                    <a:pt x="255" y="172"/>
                    <a:pt x="256" y="172"/>
                    <a:pt x="256" y="171"/>
                  </a:cubicBezTo>
                  <a:cubicBezTo>
                    <a:pt x="256" y="169"/>
                    <a:pt x="256" y="169"/>
                    <a:pt x="257" y="168"/>
                  </a:cubicBezTo>
                  <a:cubicBezTo>
                    <a:pt x="257" y="166"/>
                    <a:pt x="257" y="166"/>
                    <a:pt x="257" y="164"/>
                  </a:cubicBezTo>
                  <a:cubicBezTo>
                    <a:pt x="257" y="162"/>
                    <a:pt x="257" y="161"/>
                    <a:pt x="256" y="160"/>
                  </a:cubicBezTo>
                  <a:cubicBezTo>
                    <a:pt x="256" y="160"/>
                    <a:pt x="254" y="160"/>
                    <a:pt x="255" y="158"/>
                  </a:cubicBezTo>
                  <a:cubicBezTo>
                    <a:pt x="256" y="157"/>
                    <a:pt x="257" y="156"/>
                    <a:pt x="257" y="156"/>
                  </a:cubicBezTo>
                  <a:cubicBezTo>
                    <a:pt x="257" y="156"/>
                    <a:pt x="260" y="157"/>
                    <a:pt x="260" y="158"/>
                  </a:cubicBezTo>
                  <a:cubicBezTo>
                    <a:pt x="260" y="159"/>
                    <a:pt x="261" y="159"/>
                    <a:pt x="262" y="159"/>
                  </a:cubicBezTo>
                  <a:cubicBezTo>
                    <a:pt x="263" y="159"/>
                    <a:pt x="264" y="158"/>
                    <a:pt x="265" y="157"/>
                  </a:cubicBezTo>
                  <a:cubicBezTo>
                    <a:pt x="266" y="156"/>
                    <a:pt x="268" y="154"/>
                    <a:pt x="269" y="153"/>
                  </a:cubicBezTo>
                  <a:cubicBezTo>
                    <a:pt x="269" y="152"/>
                    <a:pt x="270" y="151"/>
                    <a:pt x="270" y="151"/>
                  </a:cubicBezTo>
                  <a:cubicBezTo>
                    <a:pt x="270" y="150"/>
                    <a:pt x="268" y="151"/>
                    <a:pt x="267" y="149"/>
                  </a:cubicBezTo>
                  <a:cubicBezTo>
                    <a:pt x="266" y="146"/>
                    <a:pt x="266" y="144"/>
                    <a:pt x="265" y="144"/>
                  </a:cubicBezTo>
                  <a:cubicBezTo>
                    <a:pt x="265" y="145"/>
                    <a:pt x="263" y="146"/>
                    <a:pt x="263" y="148"/>
                  </a:cubicBezTo>
                  <a:cubicBezTo>
                    <a:pt x="262" y="149"/>
                    <a:pt x="261" y="150"/>
                    <a:pt x="261" y="150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4"/>
                    <a:pt x="259" y="144"/>
                    <a:pt x="259" y="144"/>
                  </a:cubicBezTo>
                  <a:cubicBezTo>
                    <a:pt x="257" y="143"/>
                    <a:pt x="257" y="143"/>
                    <a:pt x="257" y="143"/>
                  </a:cubicBezTo>
                  <a:cubicBezTo>
                    <a:pt x="258" y="145"/>
                    <a:pt x="256" y="151"/>
                    <a:pt x="256" y="151"/>
                  </a:cubicBezTo>
                  <a:cubicBezTo>
                    <a:pt x="254" y="152"/>
                    <a:pt x="254" y="152"/>
                    <a:pt x="254" y="152"/>
                  </a:cubicBezTo>
                  <a:cubicBezTo>
                    <a:pt x="254" y="152"/>
                    <a:pt x="252" y="155"/>
                    <a:pt x="251" y="155"/>
                  </a:cubicBezTo>
                  <a:cubicBezTo>
                    <a:pt x="251" y="156"/>
                    <a:pt x="251" y="159"/>
                    <a:pt x="251" y="159"/>
                  </a:cubicBezTo>
                  <a:cubicBezTo>
                    <a:pt x="251" y="159"/>
                    <a:pt x="251" y="159"/>
                    <a:pt x="251" y="160"/>
                  </a:cubicBezTo>
                  <a:cubicBezTo>
                    <a:pt x="252" y="161"/>
                    <a:pt x="253" y="165"/>
                    <a:pt x="253" y="168"/>
                  </a:cubicBezTo>
                  <a:cubicBezTo>
                    <a:pt x="252" y="170"/>
                    <a:pt x="252" y="171"/>
                    <a:pt x="250" y="171"/>
                  </a:cubicBezTo>
                  <a:close/>
                  <a:moveTo>
                    <a:pt x="223" y="191"/>
                  </a:moveTo>
                  <a:cubicBezTo>
                    <a:pt x="224" y="189"/>
                    <a:pt x="224" y="189"/>
                    <a:pt x="224" y="189"/>
                  </a:cubicBezTo>
                  <a:cubicBezTo>
                    <a:pt x="224" y="188"/>
                    <a:pt x="224" y="188"/>
                    <a:pt x="224" y="188"/>
                  </a:cubicBezTo>
                  <a:cubicBezTo>
                    <a:pt x="222" y="188"/>
                    <a:pt x="222" y="188"/>
                    <a:pt x="222" y="188"/>
                  </a:cubicBezTo>
                  <a:cubicBezTo>
                    <a:pt x="220" y="188"/>
                    <a:pt x="220" y="188"/>
                    <a:pt x="220" y="188"/>
                  </a:cubicBezTo>
                  <a:cubicBezTo>
                    <a:pt x="222" y="190"/>
                    <a:pt x="222" y="190"/>
                    <a:pt x="222" y="190"/>
                  </a:cubicBezTo>
                  <a:cubicBezTo>
                    <a:pt x="221" y="193"/>
                    <a:pt x="221" y="193"/>
                    <a:pt x="221" y="193"/>
                  </a:cubicBezTo>
                  <a:lnTo>
                    <a:pt x="223" y="191"/>
                  </a:lnTo>
                  <a:close/>
                  <a:moveTo>
                    <a:pt x="187" y="217"/>
                  </a:moveTo>
                  <a:cubicBezTo>
                    <a:pt x="185" y="221"/>
                    <a:pt x="185" y="221"/>
                    <a:pt x="185" y="221"/>
                  </a:cubicBezTo>
                  <a:cubicBezTo>
                    <a:pt x="188" y="224"/>
                    <a:pt x="188" y="224"/>
                    <a:pt x="188" y="224"/>
                  </a:cubicBezTo>
                  <a:cubicBezTo>
                    <a:pt x="188" y="224"/>
                    <a:pt x="192" y="225"/>
                    <a:pt x="192" y="223"/>
                  </a:cubicBezTo>
                  <a:cubicBezTo>
                    <a:pt x="192" y="222"/>
                    <a:pt x="192" y="219"/>
                    <a:pt x="193" y="218"/>
                  </a:cubicBezTo>
                  <a:cubicBezTo>
                    <a:pt x="193" y="217"/>
                    <a:pt x="195" y="213"/>
                    <a:pt x="195" y="213"/>
                  </a:cubicBezTo>
                  <a:cubicBezTo>
                    <a:pt x="195" y="211"/>
                    <a:pt x="195" y="211"/>
                    <a:pt x="195" y="211"/>
                  </a:cubicBezTo>
                  <a:cubicBezTo>
                    <a:pt x="192" y="211"/>
                    <a:pt x="192" y="211"/>
                    <a:pt x="192" y="211"/>
                  </a:cubicBezTo>
                  <a:lnTo>
                    <a:pt x="187" y="217"/>
                  </a:lnTo>
                  <a:close/>
                  <a:moveTo>
                    <a:pt x="196" y="247"/>
                  </a:moveTo>
                  <a:cubicBezTo>
                    <a:pt x="195" y="247"/>
                    <a:pt x="192" y="248"/>
                    <a:pt x="192" y="248"/>
                  </a:cubicBezTo>
                  <a:cubicBezTo>
                    <a:pt x="192" y="245"/>
                    <a:pt x="192" y="245"/>
                    <a:pt x="192" y="245"/>
                  </a:cubicBezTo>
                  <a:cubicBezTo>
                    <a:pt x="192" y="245"/>
                    <a:pt x="194" y="243"/>
                    <a:pt x="194" y="241"/>
                  </a:cubicBezTo>
                  <a:cubicBezTo>
                    <a:pt x="194" y="240"/>
                    <a:pt x="194" y="239"/>
                    <a:pt x="194" y="238"/>
                  </a:cubicBezTo>
                  <a:cubicBezTo>
                    <a:pt x="194" y="237"/>
                    <a:pt x="194" y="232"/>
                    <a:pt x="194" y="232"/>
                  </a:cubicBezTo>
                  <a:cubicBezTo>
                    <a:pt x="192" y="231"/>
                    <a:pt x="192" y="231"/>
                    <a:pt x="192" y="231"/>
                  </a:cubicBezTo>
                  <a:cubicBezTo>
                    <a:pt x="190" y="238"/>
                    <a:pt x="190" y="238"/>
                    <a:pt x="190" y="238"/>
                  </a:cubicBezTo>
                  <a:cubicBezTo>
                    <a:pt x="189" y="243"/>
                    <a:pt x="189" y="243"/>
                    <a:pt x="189" y="243"/>
                  </a:cubicBezTo>
                  <a:cubicBezTo>
                    <a:pt x="186" y="244"/>
                    <a:pt x="186" y="244"/>
                    <a:pt x="186" y="244"/>
                  </a:cubicBezTo>
                  <a:cubicBezTo>
                    <a:pt x="186" y="244"/>
                    <a:pt x="187" y="250"/>
                    <a:pt x="188" y="250"/>
                  </a:cubicBezTo>
                  <a:cubicBezTo>
                    <a:pt x="188" y="251"/>
                    <a:pt x="192" y="253"/>
                    <a:pt x="192" y="253"/>
                  </a:cubicBezTo>
                  <a:cubicBezTo>
                    <a:pt x="196" y="252"/>
                    <a:pt x="196" y="252"/>
                    <a:pt x="196" y="252"/>
                  </a:cubicBezTo>
                  <a:cubicBezTo>
                    <a:pt x="196" y="252"/>
                    <a:pt x="199" y="252"/>
                    <a:pt x="199" y="253"/>
                  </a:cubicBezTo>
                  <a:cubicBezTo>
                    <a:pt x="199" y="254"/>
                    <a:pt x="200" y="257"/>
                    <a:pt x="200" y="255"/>
                  </a:cubicBezTo>
                  <a:cubicBezTo>
                    <a:pt x="200" y="254"/>
                    <a:pt x="200" y="251"/>
                    <a:pt x="200" y="250"/>
                  </a:cubicBezTo>
                  <a:cubicBezTo>
                    <a:pt x="199" y="250"/>
                    <a:pt x="197" y="246"/>
                    <a:pt x="196" y="247"/>
                  </a:cubicBezTo>
                  <a:close/>
                  <a:moveTo>
                    <a:pt x="180" y="266"/>
                  </a:moveTo>
                  <a:cubicBezTo>
                    <a:pt x="181" y="266"/>
                    <a:pt x="187" y="265"/>
                    <a:pt x="187" y="265"/>
                  </a:cubicBezTo>
                  <a:cubicBezTo>
                    <a:pt x="187" y="265"/>
                    <a:pt x="187" y="263"/>
                    <a:pt x="187" y="261"/>
                  </a:cubicBezTo>
                  <a:cubicBezTo>
                    <a:pt x="188" y="260"/>
                    <a:pt x="189" y="259"/>
                    <a:pt x="189" y="258"/>
                  </a:cubicBezTo>
                  <a:cubicBezTo>
                    <a:pt x="188" y="258"/>
                    <a:pt x="187" y="257"/>
                    <a:pt x="187" y="257"/>
                  </a:cubicBezTo>
                  <a:cubicBezTo>
                    <a:pt x="186" y="257"/>
                    <a:pt x="186" y="257"/>
                    <a:pt x="186" y="257"/>
                  </a:cubicBezTo>
                  <a:cubicBezTo>
                    <a:pt x="180" y="261"/>
                    <a:pt x="180" y="261"/>
                    <a:pt x="180" y="261"/>
                  </a:cubicBezTo>
                  <a:cubicBezTo>
                    <a:pt x="180" y="261"/>
                    <a:pt x="179" y="265"/>
                    <a:pt x="180" y="266"/>
                  </a:cubicBezTo>
                  <a:close/>
                  <a:moveTo>
                    <a:pt x="197" y="260"/>
                  </a:moveTo>
                  <a:cubicBezTo>
                    <a:pt x="197" y="257"/>
                    <a:pt x="197" y="257"/>
                    <a:pt x="197" y="257"/>
                  </a:cubicBezTo>
                  <a:cubicBezTo>
                    <a:pt x="197" y="257"/>
                    <a:pt x="200" y="256"/>
                    <a:pt x="197" y="256"/>
                  </a:cubicBezTo>
                  <a:cubicBezTo>
                    <a:pt x="194" y="256"/>
                    <a:pt x="194" y="256"/>
                    <a:pt x="194" y="256"/>
                  </a:cubicBezTo>
                  <a:cubicBezTo>
                    <a:pt x="192" y="259"/>
                    <a:pt x="192" y="259"/>
                    <a:pt x="192" y="259"/>
                  </a:cubicBezTo>
                  <a:cubicBezTo>
                    <a:pt x="196" y="262"/>
                    <a:pt x="196" y="262"/>
                    <a:pt x="196" y="262"/>
                  </a:cubicBezTo>
                  <a:lnTo>
                    <a:pt x="197" y="260"/>
                  </a:lnTo>
                  <a:close/>
                  <a:moveTo>
                    <a:pt x="204" y="256"/>
                  </a:moveTo>
                  <a:cubicBezTo>
                    <a:pt x="205" y="254"/>
                    <a:pt x="205" y="254"/>
                    <a:pt x="205" y="254"/>
                  </a:cubicBezTo>
                  <a:cubicBezTo>
                    <a:pt x="202" y="254"/>
                    <a:pt x="202" y="254"/>
                    <a:pt x="202" y="254"/>
                  </a:cubicBezTo>
                  <a:cubicBezTo>
                    <a:pt x="202" y="257"/>
                    <a:pt x="202" y="257"/>
                    <a:pt x="202" y="257"/>
                  </a:cubicBezTo>
                  <a:cubicBezTo>
                    <a:pt x="203" y="259"/>
                    <a:pt x="203" y="259"/>
                    <a:pt x="203" y="259"/>
                  </a:cubicBezTo>
                  <a:cubicBezTo>
                    <a:pt x="204" y="259"/>
                    <a:pt x="204" y="259"/>
                    <a:pt x="204" y="259"/>
                  </a:cubicBezTo>
                  <a:lnTo>
                    <a:pt x="204" y="256"/>
                  </a:lnTo>
                  <a:close/>
                  <a:moveTo>
                    <a:pt x="185" y="284"/>
                  </a:moveTo>
                  <a:cubicBezTo>
                    <a:pt x="181" y="282"/>
                    <a:pt x="181" y="282"/>
                    <a:pt x="181" y="282"/>
                  </a:cubicBezTo>
                  <a:cubicBezTo>
                    <a:pt x="185" y="279"/>
                    <a:pt x="185" y="279"/>
                    <a:pt x="185" y="279"/>
                  </a:cubicBezTo>
                  <a:cubicBezTo>
                    <a:pt x="185" y="279"/>
                    <a:pt x="186" y="278"/>
                    <a:pt x="186" y="277"/>
                  </a:cubicBezTo>
                  <a:cubicBezTo>
                    <a:pt x="186" y="276"/>
                    <a:pt x="186" y="274"/>
                    <a:pt x="186" y="274"/>
                  </a:cubicBezTo>
                  <a:cubicBezTo>
                    <a:pt x="186" y="273"/>
                    <a:pt x="184" y="271"/>
                    <a:pt x="184" y="271"/>
                  </a:cubicBezTo>
                  <a:cubicBezTo>
                    <a:pt x="182" y="270"/>
                    <a:pt x="182" y="270"/>
                    <a:pt x="182" y="270"/>
                  </a:cubicBezTo>
                  <a:cubicBezTo>
                    <a:pt x="181" y="268"/>
                    <a:pt x="181" y="268"/>
                    <a:pt x="181" y="268"/>
                  </a:cubicBezTo>
                  <a:cubicBezTo>
                    <a:pt x="179" y="269"/>
                    <a:pt x="174" y="271"/>
                    <a:pt x="174" y="271"/>
                  </a:cubicBezTo>
                  <a:cubicBezTo>
                    <a:pt x="174" y="271"/>
                    <a:pt x="176" y="273"/>
                    <a:pt x="175" y="274"/>
                  </a:cubicBezTo>
                  <a:cubicBezTo>
                    <a:pt x="175" y="276"/>
                    <a:pt x="173" y="277"/>
                    <a:pt x="173" y="277"/>
                  </a:cubicBezTo>
                  <a:cubicBezTo>
                    <a:pt x="171" y="277"/>
                    <a:pt x="171" y="277"/>
                    <a:pt x="171" y="277"/>
                  </a:cubicBezTo>
                  <a:cubicBezTo>
                    <a:pt x="171" y="277"/>
                    <a:pt x="169" y="278"/>
                    <a:pt x="169" y="279"/>
                  </a:cubicBezTo>
                  <a:cubicBezTo>
                    <a:pt x="169" y="279"/>
                    <a:pt x="168" y="281"/>
                    <a:pt x="168" y="282"/>
                  </a:cubicBezTo>
                  <a:cubicBezTo>
                    <a:pt x="167" y="283"/>
                    <a:pt x="166" y="285"/>
                    <a:pt x="166" y="285"/>
                  </a:cubicBezTo>
                  <a:cubicBezTo>
                    <a:pt x="161" y="285"/>
                    <a:pt x="161" y="285"/>
                    <a:pt x="161" y="285"/>
                  </a:cubicBezTo>
                  <a:cubicBezTo>
                    <a:pt x="161" y="285"/>
                    <a:pt x="161" y="289"/>
                    <a:pt x="160" y="290"/>
                  </a:cubicBezTo>
                  <a:cubicBezTo>
                    <a:pt x="160" y="291"/>
                    <a:pt x="160" y="294"/>
                    <a:pt x="160" y="294"/>
                  </a:cubicBezTo>
                  <a:cubicBezTo>
                    <a:pt x="161" y="294"/>
                    <a:pt x="168" y="295"/>
                    <a:pt x="168" y="295"/>
                  </a:cubicBezTo>
                  <a:cubicBezTo>
                    <a:pt x="172" y="296"/>
                    <a:pt x="172" y="296"/>
                    <a:pt x="172" y="296"/>
                  </a:cubicBezTo>
                  <a:cubicBezTo>
                    <a:pt x="175" y="296"/>
                    <a:pt x="175" y="296"/>
                    <a:pt x="175" y="296"/>
                  </a:cubicBezTo>
                  <a:cubicBezTo>
                    <a:pt x="175" y="296"/>
                    <a:pt x="177" y="299"/>
                    <a:pt x="178" y="298"/>
                  </a:cubicBezTo>
                  <a:cubicBezTo>
                    <a:pt x="179" y="296"/>
                    <a:pt x="180" y="291"/>
                    <a:pt x="180" y="290"/>
                  </a:cubicBezTo>
                  <a:cubicBezTo>
                    <a:pt x="181" y="289"/>
                    <a:pt x="184" y="287"/>
                    <a:pt x="185" y="287"/>
                  </a:cubicBezTo>
                  <a:cubicBezTo>
                    <a:pt x="186" y="287"/>
                    <a:pt x="187" y="287"/>
                    <a:pt x="187" y="287"/>
                  </a:cubicBezTo>
                  <a:lnTo>
                    <a:pt x="185" y="284"/>
                  </a:lnTo>
                  <a:close/>
                  <a:moveTo>
                    <a:pt x="173" y="306"/>
                  </a:moveTo>
                  <a:cubicBezTo>
                    <a:pt x="172" y="304"/>
                    <a:pt x="172" y="304"/>
                    <a:pt x="172" y="304"/>
                  </a:cubicBezTo>
                  <a:cubicBezTo>
                    <a:pt x="169" y="305"/>
                    <a:pt x="169" y="305"/>
                    <a:pt x="169" y="305"/>
                  </a:cubicBezTo>
                  <a:cubicBezTo>
                    <a:pt x="164" y="305"/>
                    <a:pt x="164" y="305"/>
                    <a:pt x="164" y="305"/>
                  </a:cubicBezTo>
                  <a:cubicBezTo>
                    <a:pt x="154" y="305"/>
                    <a:pt x="154" y="305"/>
                    <a:pt x="154" y="305"/>
                  </a:cubicBezTo>
                  <a:cubicBezTo>
                    <a:pt x="153" y="305"/>
                    <a:pt x="153" y="305"/>
                    <a:pt x="153" y="305"/>
                  </a:cubicBezTo>
                  <a:cubicBezTo>
                    <a:pt x="155" y="306"/>
                    <a:pt x="155" y="306"/>
                    <a:pt x="155" y="306"/>
                  </a:cubicBezTo>
                  <a:cubicBezTo>
                    <a:pt x="154" y="307"/>
                    <a:pt x="154" y="307"/>
                    <a:pt x="154" y="307"/>
                  </a:cubicBezTo>
                  <a:cubicBezTo>
                    <a:pt x="154" y="307"/>
                    <a:pt x="164" y="309"/>
                    <a:pt x="165" y="309"/>
                  </a:cubicBezTo>
                  <a:cubicBezTo>
                    <a:pt x="166" y="309"/>
                    <a:pt x="172" y="311"/>
                    <a:pt x="174" y="311"/>
                  </a:cubicBezTo>
                  <a:cubicBezTo>
                    <a:pt x="176" y="311"/>
                    <a:pt x="177" y="311"/>
                    <a:pt x="177" y="311"/>
                  </a:cubicBezTo>
                  <a:cubicBezTo>
                    <a:pt x="180" y="308"/>
                    <a:pt x="180" y="308"/>
                    <a:pt x="180" y="308"/>
                  </a:cubicBezTo>
                  <a:cubicBezTo>
                    <a:pt x="180" y="308"/>
                    <a:pt x="176" y="307"/>
                    <a:pt x="176" y="307"/>
                  </a:cubicBezTo>
                  <a:cubicBezTo>
                    <a:pt x="175" y="307"/>
                    <a:pt x="173" y="306"/>
                    <a:pt x="173" y="306"/>
                  </a:cubicBezTo>
                  <a:close/>
                  <a:moveTo>
                    <a:pt x="197" y="266"/>
                  </a:moveTo>
                  <a:cubicBezTo>
                    <a:pt x="197" y="266"/>
                    <a:pt x="194" y="268"/>
                    <a:pt x="194" y="268"/>
                  </a:cubicBezTo>
                  <a:cubicBezTo>
                    <a:pt x="194" y="269"/>
                    <a:pt x="196" y="270"/>
                    <a:pt x="196" y="270"/>
                  </a:cubicBezTo>
                  <a:cubicBezTo>
                    <a:pt x="198" y="268"/>
                    <a:pt x="198" y="268"/>
                    <a:pt x="198" y="268"/>
                  </a:cubicBezTo>
                  <a:cubicBezTo>
                    <a:pt x="200" y="268"/>
                    <a:pt x="200" y="268"/>
                    <a:pt x="200" y="268"/>
                  </a:cubicBezTo>
                  <a:cubicBezTo>
                    <a:pt x="200" y="268"/>
                    <a:pt x="200" y="270"/>
                    <a:pt x="199" y="271"/>
                  </a:cubicBezTo>
                  <a:cubicBezTo>
                    <a:pt x="199" y="273"/>
                    <a:pt x="200" y="273"/>
                    <a:pt x="200" y="273"/>
                  </a:cubicBezTo>
                  <a:cubicBezTo>
                    <a:pt x="200" y="273"/>
                    <a:pt x="204" y="273"/>
                    <a:pt x="206" y="273"/>
                  </a:cubicBezTo>
                  <a:cubicBezTo>
                    <a:pt x="207" y="273"/>
                    <a:pt x="206" y="271"/>
                    <a:pt x="206" y="271"/>
                  </a:cubicBezTo>
                  <a:cubicBezTo>
                    <a:pt x="206" y="271"/>
                    <a:pt x="206" y="269"/>
                    <a:pt x="206" y="269"/>
                  </a:cubicBezTo>
                  <a:cubicBezTo>
                    <a:pt x="206" y="268"/>
                    <a:pt x="206" y="268"/>
                    <a:pt x="206" y="268"/>
                  </a:cubicBezTo>
                  <a:cubicBezTo>
                    <a:pt x="208" y="269"/>
                    <a:pt x="208" y="269"/>
                    <a:pt x="208" y="269"/>
                  </a:cubicBezTo>
                  <a:cubicBezTo>
                    <a:pt x="208" y="269"/>
                    <a:pt x="209" y="266"/>
                    <a:pt x="209" y="265"/>
                  </a:cubicBezTo>
                  <a:cubicBezTo>
                    <a:pt x="209" y="265"/>
                    <a:pt x="208" y="264"/>
                    <a:pt x="208" y="264"/>
                  </a:cubicBezTo>
                  <a:cubicBezTo>
                    <a:pt x="206" y="262"/>
                    <a:pt x="206" y="262"/>
                    <a:pt x="206" y="262"/>
                  </a:cubicBezTo>
                  <a:cubicBezTo>
                    <a:pt x="203" y="262"/>
                    <a:pt x="203" y="262"/>
                    <a:pt x="203" y="262"/>
                  </a:cubicBezTo>
                  <a:cubicBezTo>
                    <a:pt x="201" y="264"/>
                    <a:pt x="201" y="264"/>
                    <a:pt x="201" y="264"/>
                  </a:cubicBezTo>
                  <a:lnTo>
                    <a:pt x="197" y="266"/>
                  </a:lnTo>
                  <a:close/>
                  <a:moveTo>
                    <a:pt x="198" y="285"/>
                  </a:moveTo>
                  <a:cubicBezTo>
                    <a:pt x="200" y="284"/>
                    <a:pt x="200" y="284"/>
                    <a:pt x="200" y="284"/>
                  </a:cubicBezTo>
                  <a:cubicBezTo>
                    <a:pt x="204" y="284"/>
                    <a:pt x="204" y="284"/>
                    <a:pt x="204" y="284"/>
                  </a:cubicBezTo>
                  <a:cubicBezTo>
                    <a:pt x="207" y="282"/>
                    <a:pt x="207" y="282"/>
                    <a:pt x="207" y="282"/>
                  </a:cubicBezTo>
                  <a:cubicBezTo>
                    <a:pt x="207" y="280"/>
                    <a:pt x="207" y="280"/>
                    <a:pt x="207" y="280"/>
                  </a:cubicBezTo>
                  <a:cubicBezTo>
                    <a:pt x="204" y="279"/>
                    <a:pt x="204" y="279"/>
                    <a:pt x="204" y="279"/>
                  </a:cubicBezTo>
                  <a:cubicBezTo>
                    <a:pt x="200" y="281"/>
                    <a:pt x="200" y="281"/>
                    <a:pt x="200" y="281"/>
                  </a:cubicBezTo>
                  <a:cubicBezTo>
                    <a:pt x="197" y="281"/>
                    <a:pt x="197" y="281"/>
                    <a:pt x="197" y="281"/>
                  </a:cubicBezTo>
                  <a:cubicBezTo>
                    <a:pt x="192" y="282"/>
                    <a:pt x="192" y="282"/>
                    <a:pt x="192" y="282"/>
                  </a:cubicBezTo>
                  <a:cubicBezTo>
                    <a:pt x="192" y="282"/>
                    <a:pt x="189" y="281"/>
                    <a:pt x="189" y="282"/>
                  </a:cubicBezTo>
                  <a:cubicBezTo>
                    <a:pt x="189" y="283"/>
                    <a:pt x="188" y="286"/>
                    <a:pt x="188" y="286"/>
                  </a:cubicBezTo>
                  <a:cubicBezTo>
                    <a:pt x="188" y="288"/>
                    <a:pt x="188" y="288"/>
                    <a:pt x="188" y="288"/>
                  </a:cubicBezTo>
                  <a:cubicBezTo>
                    <a:pt x="188" y="291"/>
                    <a:pt x="188" y="291"/>
                    <a:pt x="188" y="291"/>
                  </a:cubicBezTo>
                  <a:cubicBezTo>
                    <a:pt x="188" y="292"/>
                    <a:pt x="188" y="292"/>
                    <a:pt x="188" y="292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0" y="294"/>
                    <a:pt x="190" y="297"/>
                    <a:pt x="190" y="298"/>
                  </a:cubicBezTo>
                  <a:cubicBezTo>
                    <a:pt x="190" y="298"/>
                    <a:pt x="190" y="300"/>
                    <a:pt x="191" y="300"/>
                  </a:cubicBezTo>
                  <a:cubicBezTo>
                    <a:pt x="192" y="300"/>
                    <a:pt x="193" y="300"/>
                    <a:pt x="193" y="300"/>
                  </a:cubicBezTo>
                  <a:cubicBezTo>
                    <a:pt x="193" y="300"/>
                    <a:pt x="193" y="302"/>
                    <a:pt x="193" y="303"/>
                  </a:cubicBezTo>
                  <a:cubicBezTo>
                    <a:pt x="193" y="304"/>
                    <a:pt x="193" y="306"/>
                    <a:pt x="194" y="305"/>
                  </a:cubicBezTo>
                  <a:cubicBezTo>
                    <a:pt x="195" y="304"/>
                    <a:pt x="196" y="302"/>
                    <a:pt x="196" y="302"/>
                  </a:cubicBezTo>
                  <a:cubicBezTo>
                    <a:pt x="193" y="299"/>
                    <a:pt x="193" y="299"/>
                    <a:pt x="193" y="299"/>
                  </a:cubicBezTo>
                  <a:cubicBezTo>
                    <a:pt x="193" y="299"/>
                    <a:pt x="193" y="298"/>
                    <a:pt x="193" y="297"/>
                  </a:cubicBezTo>
                  <a:cubicBezTo>
                    <a:pt x="193" y="295"/>
                    <a:pt x="193" y="294"/>
                    <a:pt x="193" y="294"/>
                  </a:cubicBezTo>
                  <a:cubicBezTo>
                    <a:pt x="194" y="293"/>
                    <a:pt x="194" y="293"/>
                    <a:pt x="194" y="293"/>
                  </a:cubicBezTo>
                  <a:cubicBezTo>
                    <a:pt x="194" y="293"/>
                    <a:pt x="196" y="294"/>
                    <a:pt x="196" y="296"/>
                  </a:cubicBezTo>
                  <a:cubicBezTo>
                    <a:pt x="197" y="297"/>
                    <a:pt x="197" y="298"/>
                    <a:pt x="197" y="299"/>
                  </a:cubicBezTo>
                  <a:cubicBezTo>
                    <a:pt x="197" y="300"/>
                    <a:pt x="198" y="302"/>
                    <a:pt x="199" y="300"/>
                  </a:cubicBezTo>
                  <a:cubicBezTo>
                    <a:pt x="199" y="298"/>
                    <a:pt x="199" y="296"/>
                    <a:pt x="198" y="295"/>
                  </a:cubicBezTo>
                  <a:cubicBezTo>
                    <a:pt x="198" y="295"/>
                    <a:pt x="198" y="294"/>
                    <a:pt x="197" y="292"/>
                  </a:cubicBezTo>
                  <a:cubicBezTo>
                    <a:pt x="196" y="291"/>
                    <a:pt x="195" y="289"/>
                    <a:pt x="195" y="289"/>
                  </a:cubicBezTo>
                  <a:cubicBezTo>
                    <a:pt x="195" y="288"/>
                    <a:pt x="195" y="288"/>
                    <a:pt x="195" y="288"/>
                  </a:cubicBezTo>
                  <a:cubicBezTo>
                    <a:pt x="196" y="286"/>
                    <a:pt x="196" y="286"/>
                    <a:pt x="196" y="286"/>
                  </a:cubicBezTo>
                  <a:lnTo>
                    <a:pt x="198" y="285"/>
                  </a:lnTo>
                  <a:close/>
                  <a:moveTo>
                    <a:pt x="206" y="312"/>
                  </a:moveTo>
                  <a:cubicBezTo>
                    <a:pt x="207" y="312"/>
                    <a:pt x="210" y="311"/>
                    <a:pt x="210" y="311"/>
                  </a:cubicBezTo>
                  <a:cubicBezTo>
                    <a:pt x="210" y="311"/>
                    <a:pt x="213" y="310"/>
                    <a:pt x="214" y="310"/>
                  </a:cubicBezTo>
                  <a:cubicBezTo>
                    <a:pt x="214" y="310"/>
                    <a:pt x="215" y="308"/>
                    <a:pt x="215" y="307"/>
                  </a:cubicBezTo>
                  <a:cubicBezTo>
                    <a:pt x="215" y="307"/>
                    <a:pt x="214" y="307"/>
                    <a:pt x="214" y="307"/>
                  </a:cubicBezTo>
                  <a:cubicBezTo>
                    <a:pt x="214" y="307"/>
                    <a:pt x="212" y="308"/>
                    <a:pt x="212" y="308"/>
                  </a:cubicBezTo>
                  <a:cubicBezTo>
                    <a:pt x="211" y="309"/>
                    <a:pt x="209" y="308"/>
                    <a:pt x="209" y="308"/>
                  </a:cubicBezTo>
                  <a:cubicBezTo>
                    <a:pt x="206" y="309"/>
                    <a:pt x="206" y="309"/>
                    <a:pt x="206" y="309"/>
                  </a:cubicBezTo>
                  <a:cubicBezTo>
                    <a:pt x="201" y="310"/>
                    <a:pt x="201" y="310"/>
                    <a:pt x="201" y="310"/>
                  </a:cubicBezTo>
                  <a:cubicBezTo>
                    <a:pt x="202" y="312"/>
                    <a:pt x="202" y="312"/>
                    <a:pt x="202" y="312"/>
                  </a:cubicBezTo>
                  <a:cubicBezTo>
                    <a:pt x="202" y="312"/>
                    <a:pt x="205" y="312"/>
                    <a:pt x="206" y="312"/>
                  </a:cubicBezTo>
                  <a:close/>
                  <a:moveTo>
                    <a:pt x="186" y="310"/>
                  </a:moveTo>
                  <a:cubicBezTo>
                    <a:pt x="186" y="310"/>
                    <a:pt x="186" y="310"/>
                    <a:pt x="186" y="310"/>
                  </a:cubicBezTo>
                  <a:cubicBezTo>
                    <a:pt x="190" y="311"/>
                    <a:pt x="190" y="311"/>
                    <a:pt x="190" y="311"/>
                  </a:cubicBezTo>
                  <a:cubicBezTo>
                    <a:pt x="194" y="309"/>
                    <a:pt x="194" y="309"/>
                    <a:pt x="194" y="309"/>
                  </a:cubicBezTo>
                  <a:cubicBezTo>
                    <a:pt x="191" y="307"/>
                    <a:pt x="191" y="307"/>
                    <a:pt x="191" y="307"/>
                  </a:cubicBezTo>
                  <a:cubicBezTo>
                    <a:pt x="189" y="306"/>
                    <a:pt x="189" y="306"/>
                    <a:pt x="189" y="306"/>
                  </a:cubicBezTo>
                  <a:cubicBezTo>
                    <a:pt x="189" y="306"/>
                    <a:pt x="187" y="306"/>
                    <a:pt x="187" y="306"/>
                  </a:cubicBezTo>
                  <a:cubicBezTo>
                    <a:pt x="187" y="307"/>
                    <a:pt x="186" y="307"/>
                    <a:pt x="186" y="307"/>
                  </a:cubicBezTo>
                  <a:cubicBezTo>
                    <a:pt x="186" y="309"/>
                    <a:pt x="186" y="309"/>
                    <a:pt x="186" y="309"/>
                  </a:cubicBezTo>
                  <a:cubicBezTo>
                    <a:pt x="186" y="309"/>
                    <a:pt x="186" y="309"/>
                    <a:pt x="186" y="310"/>
                  </a:cubicBezTo>
                  <a:close/>
                  <a:moveTo>
                    <a:pt x="216" y="295"/>
                  </a:moveTo>
                  <a:cubicBezTo>
                    <a:pt x="216" y="298"/>
                    <a:pt x="216" y="298"/>
                    <a:pt x="216" y="298"/>
                  </a:cubicBezTo>
                  <a:cubicBezTo>
                    <a:pt x="216" y="299"/>
                    <a:pt x="216" y="299"/>
                    <a:pt x="216" y="299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24" y="298"/>
                    <a:pt x="224" y="298"/>
                    <a:pt x="224" y="298"/>
                  </a:cubicBezTo>
                  <a:cubicBezTo>
                    <a:pt x="222" y="297"/>
                    <a:pt x="222" y="297"/>
                    <a:pt x="222" y="297"/>
                  </a:cubicBezTo>
                  <a:cubicBezTo>
                    <a:pt x="219" y="295"/>
                    <a:pt x="219" y="295"/>
                    <a:pt x="219" y="295"/>
                  </a:cubicBezTo>
                  <a:lnTo>
                    <a:pt x="216" y="295"/>
                  </a:lnTo>
                  <a:close/>
                  <a:moveTo>
                    <a:pt x="272" y="310"/>
                  </a:moveTo>
                  <a:cubicBezTo>
                    <a:pt x="272" y="309"/>
                    <a:pt x="270" y="306"/>
                    <a:pt x="270" y="306"/>
                  </a:cubicBezTo>
                  <a:cubicBezTo>
                    <a:pt x="270" y="306"/>
                    <a:pt x="269" y="305"/>
                    <a:pt x="269" y="305"/>
                  </a:cubicBezTo>
                  <a:cubicBezTo>
                    <a:pt x="270" y="305"/>
                    <a:pt x="272" y="304"/>
                    <a:pt x="272" y="304"/>
                  </a:cubicBezTo>
                  <a:cubicBezTo>
                    <a:pt x="271" y="304"/>
                    <a:pt x="268" y="301"/>
                    <a:pt x="268" y="301"/>
                  </a:cubicBezTo>
                  <a:cubicBezTo>
                    <a:pt x="264" y="298"/>
                    <a:pt x="264" y="298"/>
                    <a:pt x="264" y="298"/>
                  </a:cubicBezTo>
                  <a:cubicBezTo>
                    <a:pt x="262" y="296"/>
                    <a:pt x="262" y="296"/>
                    <a:pt x="262" y="296"/>
                  </a:cubicBezTo>
                  <a:cubicBezTo>
                    <a:pt x="257" y="296"/>
                    <a:pt x="257" y="296"/>
                    <a:pt x="257" y="296"/>
                  </a:cubicBezTo>
                  <a:cubicBezTo>
                    <a:pt x="252" y="293"/>
                    <a:pt x="252" y="293"/>
                    <a:pt x="252" y="293"/>
                  </a:cubicBezTo>
                  <a:cubicBezTo>
                    <a:pt x="247" y="292"/>
                    <a:pt x="247" y="292"/>
                    <a:pt x="247" y="292"/>
                  </a:cubicBezTo>
                  <a:cubicBezTo>
                    <a:pt x="241" y="290"/>
                    <a:pt x="241" y="290"/>
                    <a:pt x="241" y="290"/>
                  </a:cubicBezTo>
                  <a:cubicBezTo>
                    <a:pt x="241" y="290"/>
                    <a:pt x="241" y="293"/>
                    <a:pt x="241" y="294"/>
                  </a:cubicBezTo>
                  <a:cubicBezTo>
                    <a:pt x="241" y="295"/>
                    <a:pt x="236" y="296"/>
                    <a:pt x="236" y="296"/>
                  </a:cubicBezTo>
                  <a:cubicBezTo>
                    <a:pt x="233" y="292"/>
                    <a:pt x="233" y="292"/>
                    <a:pt x="233" y="292"/>
                  </a:cubicBezTo>
                  <a:cubicBezTo>
                    <a:pt x="233" y="290"/>
                    <a:pt x="233" y="290"/>
                    <a:pt x="233" y="290"/>
                  </a:cubicBezTo>
                  <a:cubicBezTo>
                    <a:pt x="226" y="288"/>
                    <a:pt x="226" y="288"/>
                    <a:pt x="226" y="288"/>
                  </a:cubicBezTo>
                  <a:cubicBezTo>
                    <a:pt x="223" y="288"/>
                    <a:pt x="223" y="288"/>
                    <a:pt x="223" y="288"/>
                  </a:cubicBezTo>
                  <a:cubicBezTo>
                    <a:pt x="223" y="288"/>
                    <a:pt x="224" y="294"/>
                    <a:pt x="224" y="295"/>
                  </a:cubicBezTo>
                  <a:cubicBezTo>
                    <a:pt x="224" y="295"/>
                    <a:pt x="228" y="296"/>
                    <a:pt x="228" y="296"/>
                  </a:cubicBezTo>
                  <a:cubicBezTo>
                    <a:pt x="228" y="297"/>
                    <a:pt x="230" y="298"/>
                    <a:pt x="231" y="298"/>
                  </a:cubicBezTo>
                  <a:cubicBezTo>
                    <a:pt x="231" y="298"/>
                    <a:pt x="236" y="299"/>
                    <a:pt x="236" y="299"/>
                  </a:cubicBezTo>
                  <a:cubicBezTo>
                    <a:pt x="237" y="299"/>
                    <a:pt x="240" y="298"/>
                    <a:pt x="241" y="300"/>
                  </a:cubicBezTo>
                  <a:cubicBezTo>
                    <a:pt x="242" y="301"/>
                    <a:pt x="243" y="303"/>
                    <a:pt x="243" y="303"/>
                  </a:cubicBezTo>
                  <a:cubicBezTo>
                    <a:pt x="245" y="306"/>
                    <a:pt x="245" y="306"/>
                    <a:pt x="245" y="306"/>
                  </a:cubicBezTo>
                  <a:cubicBezTo>
                    <a:pt x="249" y="309"/>
                    <a:pt x="249" y="309"/>
                    <a:pt x="249" y="309"/>
                  </a:cubicBezTo>
                  <a:cubicBezTo>
                    <a:pt x="254" y="310"/>
                    <a:pt x="254" y="310"/>
                    <a:pt x="254" y="310"/>
                  </a:cubicBezTo>
                  <a:cubicBezTo>
                    <a:pt x="256" y="308"/>
                    <a:pt x="256" y="308"/>
                    <a:pt x="256" y="308"/>
                  </a:cubicBezTo>
                  <a:cubicBezTo>
                    <a:pt x="261" y="307"/>
                    <a:pt x="261" y="307"/>
                    <a:pt x="261" y="307"/>
                  </a:cubicBezTo>
                  <a:cubicBezTo>
                    <a:pt x="261" y="307"/>
                    <a:pt x="263" y="307"/>
                    <a:pt x="264" y="308"/>
                  </a:cubicBezTo>
                  <a:cubicBezTo>
                    <a:pt x="264" y="308"/>
                    <a:pt x="265" y="309"/>
                    <a:pt x="266" y="310"/>
                  </a:cubicBezTo>
                  <a:cubicBezTo>
                    <a:pt x="266" y="311"/>
                    <a:pt x="267" y="312"/>
                    <a:pt x="267" y="312"/>
                  </a:cubicBezTo>
                  <a:cubicBezTo>
                    <a:pt x="274" y="314"/>
                    <a:pt x="274" y="314"/>
                    <a:pt x="274" y="314"/>
                  </a:cubicBezTo>
                  <a:cubicBezTo>
                    <a:pt x="276" y="314"/>
                    <a:pt x="276" y="314"/>
                    <a:pt x="276" y="314"/>
                  </a:cubicBezTo>
                  <a:cubicBezTo>
                    <a:pt x="276" y="314"/>
                    <a:pt x="272" y="310"/>
                    <a:pt x="272" y="310"/>
                  </a:cubicBezTo>
                  <a:close/>
                  <a:moveTo>
                    <a:pt x="288" y="295"/>
                  </a:moveTo>
                  <a:cubicBezTo>
                    <a:pt x="288" y="294"/>
                    <a:pt x="287" y="292"/>
                    <a:pt x="287" y="292"/>
                  </a:cubicBezTo>
                  <a:cubicBezTo>
                    <a:pt x="286" y="291"/>
                    <a:pt x="286" y="293"/>
                    <a:pt x="286" y="293"/>
                  </a:cubicBezTo>
                  <a:cubicBezTo>
                    <a:pt x="286" y="293"/>
                    <a:pt x="282" y="295"/>
                    <a:pt x="281" y="296"/>
                  </a:cubicBezTo>
                  <a:cubicBezTo>
                    <a:pt x="279" y="297"/>
                    <a:pt x="279" y="298"/>
                    <a:pt x="279" y="298"/>
                  </a:cubicBezTo>
                  <a:cubicBezTo>
                    <a:pt x="274" y="298"/>
                    <a:pt x="274" y="298"/>
                    <a:pt x="274" y="298"/>
                  </a:cubicBezTo>
                  <a:cubicBezTo>
                    <a:pt x="274" y="298"/>
                    <a:pt x="274" y="299"/>
                    <a:pt x="273" y="300"/>
                  </a:cubicBezTo>
                  <a:cubicBezTo>
                    <a:pt x="272" y="302"/>
                    <a:pt x="273" y="302"/>
                    <a:pt x="273" y="303"/>
                  </a:cubicBezTo>
                  <a:cubicBezTo>
                    <a:pt x="273" y="303"/>
                    <a:pt x="273" y="305"/>
                    <a:pt x="273" y="305"/>
                  </a:cubicBezTo>
                  <a:cubicBezTo>
                    <a:pt x="275" y="304"/>
                    <a:pt x="275" y="304"/>
                    <a:pt x="275" y="304"/>
                  </a:cubicBezTo>
                  <a:cubicBezTo>
                    <a:pt x="277" y="303"/>
                    <a:pt x="277" y="303"/>
                    <a:pt x="277" y="303"/>
                  </a:cubicBezTo>
                  <a:cubicBezTo>
                    <a:pt x="277" y="303"/>
                    <a:pt x="278" y="303"/>
                    <a:pt x="279" y="303"/>
                  </a:cubicBezTo>
                  <a:cubicBezTo>
                    <a:pt x="279" y="303"/>
                    <a:pt x="281" y="301"/>
                    <a:pt x="281" y="301"/>
                  </a:cubicBezTo>
                  <a:cubicBezTo>
                    <a:pt x="284" y="299"/>
                    <a:pt x="284" y="299"/>
                    <a:pt x="284" y="299"/>
                  </a:cubicBezTo>
                  <a:cubicBezTo>
                    <a:pt x="284" y="299"/>
                    <a:pt x="288" y="296"/>
                    <a:pt x="288" y="295"/>
                  </a:cubicBezTo>
                  <a:close/>
                  <a:moveTo>
                    <a:pt x="245" y="382"/>
                  </a:moveTo>
                  <a:cubicBezTo>
                    <a:pt x="246" y="382"/>
                    <a:pt x="251" y="379"/>
                    <a:pt x="252" y="378"/>
                  </a:cubicBezTo>
                  <a:cubicBezTo>
                    <a:pt x="252" y="377"/>
                    <a:pt x="255" y="376"/>
                    <a:pt x="256" y="375"/>
                  </a:cubicBezTo>
                  <a:cubicBezTo>
                    <a:pt x="257" y="375"/>
                    <a:pt x="258" y="374"/>
                    <a:pt x="258" y="373"/>
                  </a:cubicBezTo>
                  <a:cubicBezTo>
                    <a:pt x="259" y="372"/>
                    <a:pt x="261" y="369"/>
                    <a:pt x="261" y="369"/>
                  </a:cubicBezTo>
                  <a:cubicBezTo>
                    <a:pt x="261" y="368"/>
                    <a:pt x="265" y="367"/>
                    <a:pt x="266" y="366"/>
                  </a:cubicBezTo>
                  <a:cubicBezTo>
                    <a:pt x="267" y="365"/>
                    <a:pt x="267" y="363"/>
                    <a:pt x="267" y="363"/>
                  </a:cubicBezTo>
                  <a:cubicBezTo>
                    <a:pt x="269" y="360"/>
                    <a:pt x="269" y="360"/>
                    <a:pt x="269" y="360"/>
                  </a:cubicBezTo>
                  <a:cubicBezTo>
                    <a:pt x="269" y="360"/>
                    <a:pt x="269" y="357"/>
                    <a:pt x="269" y="356"/>
                  </a:cubicBezTo>
                  <a:cubicBezTo>
                    <a:pt x="270" y="355"/>
                    <a:pt x="268" y="351"/>
                    <a:pt x="268" y="351"/>
                  </a:cubicBezTo>
                  <a:cubicBezTo>
                    <a:pt x="267" y="350"/>
                    <a:pt x="266" y="349"/>
                    <a:pt x="266" y="348"/>
                  </a:cubicBezTo>
                  <a:cubicBezTo>
                    <a:pt x="266" y="347"/>
                    <a:pt x="267" y="346"/>
                    <a:pt x="267" y="346"/>
                  </a:cubicBezTo>
                  <a:cubicBezTo>
                    <a:pt x="262" y="343"/>
                    <a:pt x="262" y="343"/>
                    <a:pt x="262" y="343"/>
                  </a:cubicBezTo>
                  <a:cubicBezTo>
                    <a:pt x="262" y="343"/>
                    <a:pt x="261" y="337"/>
                    <a:pt x="260" y="337"/>
                  </a:cubicBezTo>
                  <a:cubicBezTo>
                    <a:pt x="260" y="336"/>
                    <a:pt x="257" y="334"/>
                    <a:pt x="257" y="333"/>
                  </a:cubicBezTo>
                  <a:cubicBezTo>
                    <a:pt x="257" y="331"/>
                    <a:pt x="258" y="327"/>
                    <a:pt x="258" y="326"/>
                  </a:cubicBezTo>
                  <a:cubicBezTo>
                    <a:pt x="258" y="324"/>
                    <a:pt x="252" y="323"/>
                    <a:pt x="251" y="323"/>
                  </a:cubicBezTo>
                  <a:cubicBezTo>
                    <a:pt x="250" y="323"/>
                    <a:pt x="251" y="324"/>
                    <a:pt x="251" y="325"/>
                  </a:cubicBezTo>
                  <a:cubicBezTo>
                    <a:pt x="251" y="326"/>
                    <a:pt x="250" y="327"/>
                    <a:pt x="248" y="329"/>
                  </a:cubicBezTo>
                  <a:cubicBezTo>
                    <a:pt x="247" y="331"/>
                    <a:pt x="247" y="331"/>
                    <a:pt x="246" y="332"/>
                  </a:cubicBezTo>
                  <a:cubicBezTo>
                    <a:pt x="245" y="333"/>
                    <a:pt x="244" y="337"/>
                    <a:pt x="244" y="337"/>
                  </a:cubicBezTo>
                  <a:cubicBezTo>
                    <a:pt x="244" y="337"/>
                    <a:pt x="240" y="336"/>
                    <a:pt x="240" y="335"/>
                  </a:cubicBezTo>
                  <a:cubicBezTo>
                    <a:pt x="239" y="334"/>
                    <a:pt x="235" y="331"/>
                    <a:pt x="235" y="331"/>
                  </a:cubicBezTo>
                  <a:cubicBezTo>
                    <a:pt x="235" y="331"/>
                    <a:pt x="238" y="326"/>
                    <a:pt x="239" y="325"/>
                  </a:cubicBezTo>
                  <a:cubicBezTo>
                    <a:pt x="239" y="325"/>
                    <a:pt x="235" y="324"/>
                    <a:pt x="234" y="324"/>
                  </a:cubicBezTo>
                  <a:cubicBezTo>
                    <a:pt x="232" y="324"/>
                    <a:pt x="232" y="324"/>
                    <a:pt x="230" y="324"/>
                  </a:cubicBezTo>
                  <a:cubicBezTo>
                    <a:pt x="228" y="324"/>
                    <a:pt x="225" y="326"/>
                    <a:pt x="222" y="327"/>
                  </a:cubicBezTo>
                  <a:cubicBezTo>
                    <a:pt x="218" y="329"/>
                    <a:pt x="221" y="331"/>
                    <a:pt x="221" y="332"/>
                  </a:cubicBezTo>
                  <a:cubicBezTo>
                    <a:pt x="221" y="333"/>
                    <a:pt x="221" y="334"/>
                    <a:pt x="221" y="335"/>
                  </a:cubicBezTo>
                  <a:cubicBezTo>
                    <a:pt x="221" y="337"/>
                    <a:pt x="219" y="335"/>
                    <a:pt x="218" y="335"/>
                  </a:cubicBezTo>
                  <a:cubicBezTo>
                    <a:pt x="217" y="335"/>
                    <a:pt x="215" y="333"/>
                    <a:pt x="215" y="332"/>
                  </a:cubicBezTo>
                  <a:cubicBezTo>
                    <a:pt x="215" y="331"/>
                    <a:pt x="214" y="330"/>
                    <a:pt x="213" y="330"/>
                  </a:cubicBezTo>
                  <a:cubicBezTo>
                    <a:pt x="212" y="330"/>
                    <a:pt x="210" y="332"/>
                    <a:pt x="209" y="333"/>
                  </a:cubicBezTo>
                  <a:cubicBezTo>
                    <a:pt x="209" y="334"/>
                    <a:pt x="207" y="335"/>
                    <a:pt x="206" y="336"/>
                  </a:cubicBezTo>
                  <a:cubicBezTo>
                    <a:pt x="205" y="337"/>
                    <a:pt x="202" y="339"/>
                    <a:pt x="202" y="339"/>
                  </a:cubicBezTo>
                  <a:cubicBezTo>
                    <a:pt x="201" y="340"/>
                    <a:pt x="202" y="341"/>
                    <a:pt x="200" y="343"/>
                  </a:cubicBezTo>
                  <a:cubicBezTo>
                    <a:pt x="199" y="346"/>
                    <a:pt x="199" y="345"/>
                    <a:pt x="198" y="346"/>
                  </a:cubicBezTo>
                  <a:cubicBezTo>
                    <a:pt x="198" y="347"/>
                    <a:pt x="196" y="348"/>
                    <a:pt x="196" y="348"/>
                  </a:cubicBezTo>
                  <a:cubicBezTo>
                    <a:pt x="196" y="348"/>
                    <a:pt x="192" y="346"/>
                    <a:pt x="191" y="346"/>
                  </a:cubicBezTo>
                  <a:cubicBezTo>
                    <a:pt x="190" y="346"/>
                    <a:pt x="186" y="348"/>
                    <a:pt x="186" y="348"/>
                  </a:cubicBezTo>
                  <a:cubicBezTo>
                    <a:pt x="186" y="349"/>
                    <a:pt x="186" y="349"/>
                    <a:pt x="186" y="349"/>
                  </a:cubicBezTo>
                  <a:cubicBezTo>
                    <a:pt x="186" y="349"/>
                    <a:pt x="188" y="352"/>
                    <a:pt x="188" y="353"/>
                  </a:cubicBezTo>
                  <a:cubicBezTo>
                    <a:pt x="188" y="353"/>
                    <a:pt x="188" y="356"/>
                    <a:pt x="188" y="357"/>
                  </a:cubicBezTo>
                  <a:cubicBezTo>
                    <a:pt x="188" y="358"/>
                    <a:pt x="189" y="359"/>
                    <a:pt x="189" y="360"/>
                  </a:cubicBezTo>
                  <a:cubicBezTo>
                    <a:pt x="189" y="361"/>
                    <a:pt x="190" y="363"/>
                    <a:pt x="190" y="364"/>
                  </a:cubicBezTo>
                  <a:cubicBezTo>
                    <a:pt x="190" y="365"/>
                    <a:pt x="194" y="367"/>
                    <a:pt x="194" y="367"/>
                  </a:cubicBezTo>
                  <a:cubicBezTo>
                    <a:pt x="195" y="368"/>
                    <a:pt x="194" y="368"/>
                    <a:pt x="194" y="370"/>
                  </a:cubicBezTo>
                  <a:cubicBezTo>
                    <a:pt x="194" y="372"/>
                    <a:pt x="195" y="374"/>
                    <a:pt x="195" y="374"/>
                  </a:cubicBezTo>
                  <a:cubicBezTo>
                    <a:pt x="195" y="374"/>
                    <a:pt x="199" y="374"/>
                    <a:pt x="200" y="374"/>
                  </a:cubicBezTo>
                  <a:cubicBezTo>
                    <a:pt x="200" y="374"/>
                    <a:pt x="200" y="374"/>
                    <a:pt x="203" y="375"/>
                  </a:cubicBezTo>
                  <a:cubicBezTo>
                    <a:pt x="206" y="375"/>
                    <a:pt x="207" y="375"/>
                    <a:pt x="210" y="374"/>
                  </a:cubicBezTo>
                  <a:cubicBezTo>
                    <a:pt x="213" y="373"/>
                    <a:pt x="212" y="373"/>
                    <a:pt x="213" y="372"/>
                  </a:cubicBezTo>
                  <a:cubicBezTo>
                    <a:pt x="214" y="371"/>
                    <a:pt x="215" y="370"/>
                    <a:pt x="216" y="369"/>
                  </a:cubicBezTo>
                  <a:cubicBezTo>
                    <a:pt x="218" y="368"/>
                    <a:pt x="221" y="369"/>
                    <a:pt x="222" y="368"/>
                  </a:cubicBezTo>
                  <a:cubicBezTo>
                    <a:pt x="222" y="368"/>
                    <a:pt x="225" y="368"/>
                    <a:pt x="226" y="368"/>
                  </a:cubicBezTo>
                  <a:cubicBezTo>
                    <a:pt x="226" y="368"/>
                    <a:pt x="228" y="370"/>
                    <a:pt x="231" y="371"/>
                  </a:cubicBezTo>
                  <a:cubicBezTo>
                    <a:pt x="233" y="372"/>
                    <a:pt x="233" y="373"/>
                    <a:pt x="233" y="373"/>
                  </a:cubicBezTo>
                  <a:cubicBezTo>
                    <a:pt x="233" y="373"/>
                    <a:pt x="235" y="373"/>
                    <a:pt x="237" y="374"/>
                  </a:cubicBezTo>
                  <a:cubicBezTo>
                    <a:pt x="238" y="375"/>
                    <a:pt x="238" y="376"/>
                    <a:pt x="238" y="378"/>
                  </a:cubicBezTo>
                  <a:cubicBezTo>
                    <a:pt x="238" y="379"/>
                    <a:pt x="240" y="381"/>
                    <a:pt x="241" y="382"/>
                  </a:cubicBezTo>
                  <a:cubicBezTo>
                    <a:pt x="242" y="383"/>
                    <a:pt x="244" y="382"/>
                    <a:pt x="245" y="382"/>
                  </a:cubicBezTo>
                  <a:close/>
                  <a:moveTo>
                    <a:pt x="246" y="384"/>
                  </a:moveTo>
                  <a:cubicBezTo>
                    <a:pt x="246" y="385"/>
                    <a:pt x="245" y="387"/>
                    <a:pt x="245" y="387"/>
                  </a:cubicBezTo>
                  <a:cubicBezTo>
                    <a:pt x="244" y="387"/>
                    <a:pt x="244" y="387"/>
                    <a:pt x="244" y="387"/>
                  </a:cubicBezTo>
                  <a:cubicBezTo>
                    <a:pt x="243" y="385"/>
                    <a:pt x="243" y="385"/>
                    <a:pt x="243" y="385"/>
                  </a:cubicBezTo>
                  <a:cubicBezTo>
                    <a:pt x="243" y="386"/>
                    <a:pt x="242" y="390"/>
                    <a:pt x="242" y="390"/>
                  </a:cubicBezTo>
                  <a:cubicBezTo>
                    <a:pt x="242" y="390"/>
                    <a:pt x="245" y="393"/>
                    <a:pt x="245" y="393"/>
                  </a:cubicBezTo>
                  <a:cubicBezTo>
                    <a:pt x="245" y="392"/>
                    <a:pt x="247" y="390"/>
                    <a:pt x="247" y="390"/>
                  </a:cubicBezTo>
                  <a:cubicBezTo>
                    <a:pt x="247" y="389"/>
                    <a:pt x="248" y="385"/>
                    <a:pt x="248" y="385"/>
                  </a:cubicBezTo>
                  <a:cubicBezTo>
                    <a:pt x="248" y="385"/>
                    <a:pt x="246" y="384"/>
                    <a:pt x="246" y="384"/>
                  </a:cubicBezTo>
                  <a:close/>
                  <a:moveTo>
                    <a:pt x="273" y="385"/>
                  </a:moveTo>
                  <a:cubicBezTo>
                    <a:pt x="273" y="386"/>
                    <a:pt x="272" y="388"/>
                    <a:pt x="271" y="389"/>
                  </a:cubicBezTo>
                  <a:cubicBezTo>
                    <a:pt x="271" y="390"/>
                    <a:pt x="270" y="391"/>
                    <a:pt x="269" y="391"/>
                  </a:cubicBezTo>
                  <a:cubicBezTo>
                    <a:pt x="269" y="391"/>
                    <a:pt x="265" y="393"/>
                    <a:pt x="264" y="393"/>
                  </a:cubicBezTo>
                  <a:cubicBezTo>
                    <a:pt x="263" y="394"/>
                    <a:pt x="259" y="395"/>
                    <a:pt x="259" y="395"/>
                  </a:cubicBezTo>
                  <a:cubicBezTo>
                    <a:pt x="258" y="396"/>
                    <a:pt x="255" y="398"/>
                    <a:pt x="255" y="398"/>
                  </a:cubicBezTo>
                  <a:cubicBezTo>
                    <a:pt x="249" y="401"/>
                    <a:pt x="249" y="401"/>
                    <a:pt x="249" y="401"/>
                  </a:cubicBezTo>
                  <a:cubicBezTo>
                    <a:pt x="248" y="403"/>
                    <a:pt x="251" y="401"/>
                    <a:pt x="251" y="401"/>
                  </a:cubicBezTo>
                  <a:cubicBezTo>
                    <a:pt x="251" y="401"/>
                    <a:pt x="253" y="401"/>
                    <a:pt x="254" y="400"/>
                  </a:cubicBezTo>
                  <a:cubicBezTo>
                    <a:pt x="255" y="400"/>
                    <a:pt x="256" y="399"/>
                    <a:pt x="257" y="399"/>
                  </a:cubicBezTo>
                  <a:cubicBezTo>
                    <a:pt x="257" y="399"/>
                    <a:pt x="260" y="399"/>
                    <a:pt x="260" y="399"/>
                  </a:cubicBezTo>
                  <a:cubicBezTo>
                    <a:pt x="260" y="399"/>
                    <a:pt x="266" y="396"/>
                    <a:pt x="267" y="395"/>
                  </a:cubicBezTo>
                  <a:cubicBezTo>
                    <a:pt x="269" y="393"/>
                    <a:pt x="270" y="392"/>
                    <a:pt x="271" y="392"/>
                  </a:cubicBezTo>
                  <a:cubicBezTo>
                    <a:pt x="271" y="392"/>
                    <a:pt x="272" y="392"/>
                    <a:pt x="274" y="391"/>
                  </a:cubicBezTo>
                  <a:cubicBezTo>
                    <a:pt x="275" y="391"/>
                    <a:pt x="275" y="390"/>
                    <a:pt x="275" y="390"/>
                  </a:cubicBezTo>
                  <a:cubicBezTo>
                    <a:pt x="275" y="390"/>
                    <a:pt x="274" y="390"/>
                    <a:pt x="273" y="389"/>
                  </a:cubicBezTo>
                  <a:cubicBezTo>
                    <a:pt x="273" y="387"/>
                    <a:pt x="275" y="388"/>
                    <a:pt x="275" y="388"/>
                  </a:cubicBezTo>
                  <a:cubicBezTo>
                    <a:pt x="275" y="388"/>
                    <a:pt x="275" y="384"/>
                    <a:pt x="275" y="383"/>
                  </a:cubicBezTo>
                  <a:cubicBezTo>
                    <a:pt x="275" y="383"/>
                    <a:pt x="273" y="385"/>
                    <a:pt x="273" y="385"/>
                  </a:cubicBezTo>
                  <a:close/>
                  <a:moveTo>
                    <a:pt x="302" y="314"/>
                  </a:moveTo>
                  <a:cubicBezTo>
                    <a:pt x="301" y="310"/>
                    <a:pt x="301" y="310"/>
                    <a:pt x="301" y="310"/>
                  </a:cubicBezTo>
                  <a:cubicBezTo>
                    <a:pt x="299" y="309"/>
                    <a:pt x="299" y="309"/>
                    <a:pt x="299" y="309"/>
                  </a:cubicBezTo>
                  <a:cubicBezTo>
                    <a:pt x="300" y="312"/>
                    <a:pt x="300" y="312"/>
                    <a:pt x="300" y="312"/>
                  </a:cubicBezTo>
                  <a:cubicBezTo>
                    <a:pt x="300" y="312"/>
                    <a:pt x="299" y="312"/>
                    <a:pt x="298" y="313"/>
                  </a:cubicBezTo>
                  <a:cubicBezTo>
                    <a:pt x="297" y="314"/>
                    <a:pt x="299" y="317"/>
                    <a:pt x="299" y="317"/>
                  </a:cubicBezTo>
                  <a:cubicBezTo>
                    <a:pt x="299" y="317"/>
                    <a:pt x="303" y="315"/>
                    <a:pt x="303" y="314"/>
                  </a:cubicBezTo>
                  <a:cubicBezTo>
                    <a:pt x="304" y="313"/>
                    <a:pt x="302" y="314"/>
                    <a:pt x="302" y="314"/>
                  </a:cubicBezTo>
                  <a:close/>
                  <a:moveTo>
                    <a:pt x="312" y="312"/>
                  </a:moveTo>
                  <a:cubicBezTo>
                    <a:pt x="312" y="315"/>
                    <a:pt x="312" y="315"/>
                    <a:pt x="312" y="315"/>
                  </a:cubicBezTo>
                  <a:cubicBezTo>
                    <a:pt x="311" y="316"/>
                    <a:pt x="311" y="316"/>
                    <a:pt x="311" y="316"/>
                  </a:cubicBezTo>
                  <a:cubicBezTo>
                    <a:pt x="310" y="315"/>
                    <a:pt x="310" y="315"/>
                    <a:pt x="310" y="315"/>
                  </a:cubicBezTo>
                  <a:cubicBezTo>
                    <a:pt x="309" y="315"/>
                    <a:pt x="309" y="315"/>
                    <a:pt x="309" y="315"/>
                  </a:cubicBezTo>
                  <a:cubicBezTo>
                    <a:pt x="309" y="315"/>
                    <a:pt x="310" y="317"/>
                    <a:pt x="310" y="318"/>
                  </a:cubicBezTo>
                  <a:cubicBezTo>
                    <a:pt x="310" y="318"/>
                    <a:pt x="313" y="318"/>
                    <a:pt x="313" y="318"/>
                  </a:cubicBezTo>
                  <a:cubicBezTo>
                    <a:pt x="313" y="318"/>
                    <a:pt x="316" y="316"/>
                    <a:pt x="316" y="316"/>
                  </a:cubicBezTo>
                  <a:cubicBezTo>
                    <a:pt x="317" y="315"/>
                    <a:pt x="317" y="313"/>
                    <a:pt x="317" y="313"/>
                  </a:cubicBezTo>
                  <a:cubicBezTo>
                    <a:pt x="315" y="312"/>
                    <a:pt x="315" y="312"/>
                    <a:pt x="315" y="312"/>
                  </a:cubicBezTo>
                  <a:lnTo>
                    <a:pt x="312" y="312"/>
                  </a:lnTo>
                  <a:close/>
                  <a:moveTo>
                    <a:pt x="286" y="310"/>
                  </a:moveTo>
                  <a:cubicBezTo>
                    <a:pt x="286" y="310"/>
                    <a:pt x="286" y="309"/>
                    <a:pt x="286" y="309"/>
                  </a:cubicBezTo>
                  <a:cubicBezTo>
                    <a:pt x="286" y="308"/>
                    <a:pt x="284" y="310"/>
                    <a:pt x="284" y="310"/>
                  </a:cubicBezTo>
                  <a:cubicBezTo>
                    <a:pt x="284" y="311"/>
                    <a:pt x="282" y="312"/>
                    <a:pt x="281" y="313"/>
                  </a:cubicBezTo>
                  <a:cubicBezTo>
                    <a:pt x="281" y="313"/>
                    <a:pt x="288" y="314"/>
                    <a:pt x="288" y="314"/>
                  </a:cubicBezTo>
                  <a:cubicBezTo>
                    <a:pt x="289" y="314"/>
                    <a:pt x="290" y="313"/>
                    <a:pt x="290" y="313"/>
                  </a:cubicBezTo>
                  <a:cubicBezTo>
                    <a:pt x="290" y="313"/>
                    <a:pt x="291" y="310"/>
                    <a:pt x="291" y="310"/>
                  </a:cubicBezTo>
                  <a:cubicBezTo>
                    <a:pt x="291" y="310"/>
                    <a:pt x="286" y="310"/>
                    <a:pt x="286" y="310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0"/>
            <p:cNvSpPr>
              <a:spLocks noEditPoints="1"/>
            </p:cNvSpPr>
            <p:nvPr/>
          </p:nvSpPr>
          <p:spPr bwMode="auto">
            <a:xfrm>
              <a:off x="1042988" y="1154113"/>
              <a:ext cx="644525" cy="641350"/>
            </a:xfrm>
            <a:custGeom>
              <a:avLst/>
              <a:gdLst>
                <a:gd name="T0" fmla="*/ 115 w 219"/>
                <a:gd name="T1" fmla="*/ 3 h 218"/>
                <a:gd name="T2" fmla="*/ 3 w 219"/>
                <a:gd name="T3" fmla="*/ 103 h 218"/>
                <a:gd name="T4" fmla="*/ 103 w 219"/>
                <a:gd name="T5" fmla="*/ 215 h 218"/>
                <a:gd name="T6" fmla="*/ 215 w 219"/>
                <a:gd name="T7" fmla="*/ 115 h 218"/>
                <a:gd name="T8" fmla="*/ 115 w 219"/>
                <a:gd name="T9" fmla="*/ 3 h 218"/>
                <a:gd name="T10" fmla="*/ 105 w 219"/>
                <a:gd name="T11" fmla="*/ 188 h 218"/>
                <a:gd name="T12" fmla="*/ 30 w 219"/>
                <a:gd name="T13" fmla="*/ 104 h 218"/>
                <a:gd name="T14" fmla="*/ 114 w 219"/>
                <a:gd name="T15" fmla="*/ 30 h 218"/>
                <a:gd name="T16" fmla="*/ 188 w 219"/>
                <a:gd name="T17" fmla="*/ 114 h 218"/>
                <a:gd name="T18" fmla="*/ 105 w 219"/>
                <a:gd name="T19" fmla="*/ 18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9" h="218">
                  <a:moveTo>
                    <a:pt x="115" y="3"/>
                  </a:moveTo>
                  <a:cubicBezTo>
                    <a:pt x="57" y="0"/>
                    <a:pt x="7" y="44"/>
                    <a:pt x="3" y="103"/>
                  </a:cubicBezTo>
                  <a:cubicBezTo>
                    <a:pt x="0" y="161"/>
                    <a:pt x="45" y="212"/>
                    <a:pt x="103" y="215"/>
                  </a:cubicBezTo>
                  <a:cubicBezTo>
                    <a:pt x="162" y="218"/>
                    <a:pt x="212" y="174"/>
                    <a:pt x="215" y="115"/>
                  </a:cubicBezTo>
                  <a:cubicBezTo>
                    <a:pt x="219" y="57"/>
                    <a:pt x="174" y="6"/>
                    <a:pt x="115" y="3"/>
                  </a:cubicBezTo>
                  <a:close/>
                  <a:moveTo>
                    <a:pt x="105" y="188"/>
                  </a:moveTo>
                  <a:cubicBezTo>
                    <a:pt x="61" y="185"/>
                    <a:pt x="28" y="148"/>
                    <a:pt x="30" y="104"/>
                  </a:cubicBezTo>
                  <a:cubicBezTo>
                    <a:pt x="33" y="61"/>
                    <a:pt x="70" y="28"/>
                    <a:pt x="114" y="30"/>
                  </a:cubicBezTo>
                  <a:cubicBezTo>
                    <a:pt x="157" y="33"/>
                    <a:pt x="191" y="70"/>
                    <a:pt x="188" y="114"/>
                  </a:cubicBezTo>
                  <a:cubicBezTo>
                    <a:pt x="186" y="157"/>
                    <a:pt x="148" y="190"/>
                    <a:pt x="105" y="188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11"/>
            <p:cNvSpPr>
              <a:spLocks/>
            </p:cNvSpPr>
            <p:nvPr/>
          </p:nvSpPr>
          <p:spPr bwMode="auto">
            <a:xfrm>
              <a:off x="1552576" y="1668463"/>
              <a:ext cx="63500" cy="61913"/>
            </a:xfrm>
            <a:custGeom>
              <a:avLst/>
              <a:gdLst>
                <a:gd name="T0" fmla="*/ 20 w 22"/>
                <a:gd name="T1" fmla="*/ 2 h 21"/>
                <a:gd name="T2" fmla="*/ 19 w 22"/>
                <a:gd name="T3" fmla="*/ 10 h 21"/>
                <a:gd name="T4" fmla="*/ 11 w 22"/>
                <a:gd name="T5" fmla="*/ 19 h 21"/>
                <a:gd name="T6" fmla="*/ 2 w 22"/>
                <a:gd name="T7" fmla="*/ 19 h 21"/>
                <a:gd name="T8" fmla="*/ 2 w 22"/>
                <a:gd name="T9" fmla="*/ 19 h 21"/>
                <a:gd name="T10" fmla="*/ 3 w 22"/>
                <a:gd name="T11" fmla="*/ 11 h 21"/>
                <a:gd name="T12" fmla="*/ 12 w 22"/>
                <a:gd name="T13" fmla="*/ 2 h 21"/>
                <a:gd name="T14" fmla="*/ 20 w 22"/>
                <a:gd name="T1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1">
                  <a:moveTo>
                    <a:pt x="20" y="2"/>
                  </a:moveTo>
                  <a:cubicBezTo>
                    <a:pt x="22" y="4"/>
                    <a:pt x="22" y="8"/>
                    <a:pt x="19" y="1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8" y="21"/>
                    <a:pt x="4" y="21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17"/>
                    <a:pt x="0" y="13"/>
                    <a:pt x="3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4" y="0"/>
                    <a:pt x="18" y="0"/>
                    <a:pt x="20" y="2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12"/>
            <p:cNvSpPr>
              <a:spLocks/>
            </p:cNvSpPr>
            <p:nvPr/>
          </p:nvSpPr>
          <p:spPr bwMode="auto">
            <a:xfrm>
              <a:off x="1573213" y="1689100"/>
              <a:ext cx="273050" cy="279400"/>
            </a:xfrm>
            <a:custGeom>
              <a:avLst/>
              <a:gdLst>
                <a:gd name="T0" fmla="*/ 89 w 93"/>
                <a:gd name="T1" fmla="*/ 62 h 95"/>
                <a:gd name="T2" fmla="*/ 88 w 93"/>
                <a:gd name="T3" fmla="*/ 77 h 95"/>
                <a:gd name="T4" fmla="*/ 73 w 93"/>
                <a:gd name="T5" fmla="*/ 91 h 95"/>
                <a:gd name="T6" fmla="*/ 59 w 93"/>
                <a:gd name="T7" fmla="*/ 91 h 95"/>
                <a:gd name="T8" fmla="*/ 59 w 93"/>
                <a:gd name="T9" fmla="*/ 91 h 95"/>
                <a:gd name="T10" fmla="*/ 4 w 93"/>
                <a:gd name="T11" fmla="*/ 18 h 95"/>
                <a:gd name="T12" fmla="*/ 18 w 93"/>
                <a:gd name="T13" fmla="*/ 4 h 95"/>
                <a:gd name="T14" fmla="*/ 89 w 93"/>
                <a:gd name="T15" fmla="*/ 6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95">
                  <a:moveTo>
                    <a:pt x="89" y="62"/>
                  </a:moveTo>
                  <a:cubicBezTo>
                    <a:pt x="93" y="66"/>
                    <a:pt x="92" y="73"/>
                    <a:pt x="88" y="77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69" y="95"/>
                    <a:pt x="62" y="95"/>
                    <a:pt x="59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5" y="87"/>
                    <a:pt x="0" y="22"/>
                    <a:pt x="4" y="18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3" y="0"/>
                    <a:pt x="86" y="59"/>
                    <a:pt x="89" y="62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13"/>
            <p:cNvSpPr>
              <a:spLocks noEditPoints="1"/>
            </p:cNvSpPr>
            <p:nvPr/>
          </p:nvSpPr>
          <p:spPr bwMode="auto">
            <a:xfrm>
              <a:off x="255588" y="628650"/>
              <a:ext cx="1387475" cy="1385888"/>
            </a:xfrm>
            <a:custGeom>
              <a:avLst/>
              <a:gdLst>
                <a:gd name="T0" fmla="*/ 446 w 472"/>
                <a:gd name="T1" fmla="*/ 292 h 472"/>
                <a:gd name="T2" fmla="*/ 446 w 472"/>
                <a:gd name="T3" fmla="*/ 288 h 472"/>
                <a:gd name="T4" fmla="*/ 443 w 472"/>
                <a:gd name="T5" fmla="*/ 267 h 472"/>
                <a:gd name="T6" fmla="*/ 413 w 472"/>
                <a:gd name="T7" fmla="*/ 347 h 472"/>
                <a:gd name="T8" fmla="*/ 446 w 472"/>
                <a:gd name="T9" fmla="*/ 292 h 472"/>
                <a:gd name="T10" fmla="*/ 371 w 472"/>
                <a:gd name="T11" fmla="*/ 404 h 472"/>
                <a:gd name="T12" fmla="*/ 362 w 472"/>
                <a:gd name="T13" fmla="*/ 403 h 472"/>
                <a:gd name="T14" fmla="*/ 237 w 472"/>
                <a:gd name="T15" fmla="*/ 445 h 472"/>
                <a:gd name="T16" fmla="*/ 89 w 472"/>
                <a:gd name="T17" fmla="*/ 384 h 472"/>
                <a:gd name="T18" fmla="*/ 28 w 472"/>
                <a:gd name="T19" fmla="*/ 236 h 472"/>
                <a:gd name="T20" fmla="*/ 89 w 472"/>
                <a:gd name="T21" fmla="*/ 89 h 472"/>
                <a:gd name="T22" fmla="*/ 237 w 472"/>
                <a:gd name="T23" fmla="*/ 27 h 472"/>
                <a:gd name="T24" fmla="*/ 384 w 472"/>
                <a:gd name="T25" fmla="*/ 89 h 472"/>
                <a:gd name="T26" fmla="*/ 440 w 472"/>
                <a:gd name="T27" fmla="*/ 191 h 472"/>
                <a:gd name="T28" fmla="*/ 472 w 472"/>
                <a:gd name="T29" fmla="*/ 222 h 472"/>
                <a:gd name="T30" fmla="*/ 237 w 472"/>
                <a:gd name="T31" fmla="*/ 0 h 472"/>
                <a:gd name="T32" fmla="*/ 0 w 472"/>
                <a:gd name="T33" fmla="*/ 236 h 472"/>
                <a:gd name="T34" fmla="*/ 237 w 472"/>
                <a:gd name="T35" fmla="*/ 472 h 472"/>
                <a:gd name="T36" fmla="*/ 406 w 472"/>
                <a:gd name="T37" fmla="*/ 400 h 472"/>
                <a:gd name="T38" fmla="*/ 377 w 472"/>
                <a:gd name="T39" fmla="*/ 404 h 472"/>
                <a:gd name="T40" fmla="*/ 371 w 472"/>
                <a:gd name="T41" fmla="*/ 404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2" h="472">
                  <a:moveTo>
                    <a:pt x="446" y="292"/>
                  </a:moveTo>
                  <a:cubicBezTo>
                    <a:pt x="446" y="291"/>
                    <a:pt x="446" y="289"/>
                    <a:pt x="446" y="288"/>
                  </a:cubicBezTo>
                  <a:cubicBezTo>
                    <a:pt x="446" y="281"/>
                    <a:pt x="445" y="274"/>
                    <a:pt x="443" y="267"/>
                  </a:cubicBezTo>
                  <a:cubicBezTo>
                    <a:pt x="439" y="296"/>
                    <a:pt x="428" y="323"/>
                    <a:pt x="413" y="347"/>
                  </a:cubicBezTo>
                  <a:cubicBezTo>
                    <a:pt x="432" y="335"/>
                    <a:pt x="445" y="315"/>
                    <a:pt x="446" y="292"/>
                  </a:cubicBezTo>
                  <a:close/>
                  <a:moveTo>
                    <a:pt x="371" y="404"/>
                  </a:moveTo>
                  <a:cubicBezTo>
                    <a:pt x="368" y="404"/>
                    <a:pt x="365" y="403"/>
                    <a:pt x="362" y="403"/>
                  </a:cubicBezTo>
                  <a:cubicBezTo>
                    <a:pt x="327" y="429"/>
                    <a:pt x="284" y="445"/>
                    <a:pt x="237" y="445"/>
                  </a:cubicBezTo>
                  <a:cubicBezTo>
                    <a:pt x="179" y="445"/>
                    <a:pt x="127" y="421"/>
                    <a:pt x="89" y="384"/>
                  </a:cubicBezTo>
                  <a:cubicBezTo>
                    <a:pt x="51" y="346"/>
                    <a:pt x="28" y="294"/>
                    <a:pt x="28" y="236"/>
                  </a:cubicBezTo>
                  <a:cubicBezTo>
                    <a:pt x="28" y="178"/>
                    <a:pt x="51" y="126"/>
                    <a:pt x="89" y="89"/>
                  </a:cubicBezTo>
                  <a:cubicBezTo>
                    <a:pt x="127" y="51"/>
                    <a:pt x="179" y="27"/>
                    <a:pt x="237" y="27"/>
                  </a:cubicBezTo>
                  <a:cubicBezTo>
                    <a:pt x="294" y="27"/>
                    <a:pt x="346" y="51"/>
                    <a:pt x="384" y="89"/>
                  </a:cubicBezTo>
                  <a:cubicBezTo>
                    <a:pt x="412" y="116"/>
                    <a:pt x="432" y="151"/>
                    <a:pt x="440" y="191"/>
                  </a:cubicBezTo>
                  <a:cubicBezTo>
                    <a:pt x="453" y="199"/>
                    <a:pt x="464" y="210"/>
                    <a:pt x="472" y="222"/>
                  </a:cubicBezTo>
                  <a:cubicBezTo>
                    <a:pt x="465" y="98"/>
                    <a:pt x="362" y="0"/>
                    <a:pt x="237" y="0"/>
                  </a:cubicBezTo>
                  <a:cubicBezTo>
                    <a:pt x="106" y="0"/>
                    <a:pt x="1" y="106"/>
                    <a:pt x="0" y="236"/>
                  </a:cubicBezTo>
                  <a:cubicBezTo>
                    <a:pt x="1" y="367"/>
                    <a:pt x="106" y="472"/>
                    <a:pt x="237" y="472"/>
                  </a:cubicBezTo>
                  <a:cubicBezTo>
                    <a:pt x="303" y="472"/>
                    <a:pt x="363" y="445"/>
                    <a:pt x="406" y="400"/>
                  </a:cubicBezTo>
                  <a:cubicBezTo>
                    <a:pt x="397" y="403"/>
                    <a:pt x="387" y="404"/>
                    <a:pt x="377" y="404"/>
                  </a:cubicBezTo>
                  <a:cubicBezTo>
                    <a:pt x="375" y="404"/>
                    <a:pt x="373" y="404"/>
                    <a:pt x="371" y="404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1" name="组合 360"/>
          <p:cNvGrpSpPr/>
          <p:nvPr/>
        </p:nvGrpSpPr>
        <p:grpSpPr>
          <a:xfrm>
            <a:off x="7472054" y="5003657"/>
            <a:ext cx="713583" cy="670938"/>
            <a:chOff x="2801938" y="411163"/>
            <a:chExt cx="1593850" cy="1498600"/>
          </a:xfrm>
        </p:grpSpPr>
        <p:sp>
          <p:nvSpPr>
            <p:cNvPr id="380" name="Freeform 14"/>
            <p:cNvSpPr>
              <a:spLocks/>
            </p:cNvSpPr>
            <p:nvPr/>
          </p:nvSpPr>
          <p:spPr bwMode="auto">
            <a:xfrm>
              <a:off x="2836863" y="728663"/>
              <a:ext cx="1558925" cy="1174750"/>
            </a:xfrm>
            <a:custGeom>
              <a:avLst/>
              <a:gdLst>
                <a:gd name="T0" fmla="*/ 491 w 530"/>
                <a:gd name="T1" fmla="*/ 0 h 400"/>
                <a:gd name="T2" fmla="*/ 53 w 530"/>
                <a:gd name="T3" fmla="*/ 0 h 400"/>
                <a:gd name="T4" fmla="*/ 12 w 530"/>
                <a:gd name="T5" fmla="*/ 39 h 400"/>
                <a:gd name="T6" fmla="*/ 0 w 530"/>
                <a:gd name="T7" fmla="*/ 53 h 400"/>
                <a:gd name="T8" fmla="*/ 106 w 530"/>
                <a:gd name="T9" fmla="*/ 53 h 400"/>
                <a:gd name="T10" fmla="*/ 117 w 530"/>
                <a:gd name="T11" fmla="*/ 52 h 400"/>
                <a:gd name="T12" fmla="*/ 415 w 530"/>
                <a:gd name="T13" fmla="*/ 52 h 400"/>
                <a:gd name="T14" fmla="*/ 422 w 530"/>
                <a:gd name="T15" fmla="*/ 52 h 400"/>
                <a:gd name="T16" fmla="*/ 448 w 530"/>
                <a:gd name="T17" fmla="*/ 52 h 400"/>
                <a:gd name="T18" fmla="*/ 465 w 530"/>
                <a:gd name="T19" fmla="*/ 56 h 400"/>
                <a:gd name="T20" fmla="*/ 488 w 530"/>
                <a:gd name="T21" fmla="*/ 91 h 400"/>
                <a:gd name="T22" fmla="*/ 488 w 530"/>
                <a:gd name="T23" fmla="*/ 351 h 400"/>
                <a:gd name="T24" fmla="*/ 434 w 530"/>
                <a:gd name="T25" fmla="*/ 387 h 400"/>
                <a:gd name="T26" fmla="*/ 424 w 530"/>
                <a:gd name="T27" fmla="*/ 397 h 400"/>
                <a:gd name="T28" fmla="*/ 450 w 530"/>
                <a:gd name="T29" fmla="*/ 400 h 400"/>
                <a:gd name="T30" fmla="*/ 521 w 530"/>
                <a:gd name="T31" fmla="*/ 307 h 400"/>
                <a:gd name="T32" fmla="*/ 521 w 530"/>
                <a:gd name="T33" fmla="*/ 28 h 400"/>
                <a:gd name="T34" fmla="*/ 491 w 530"/>
                <a:gd name="T35" fmla="*/ 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30" h="400">
                  <a:moveTo>
                    <a:pt x="491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67" y="34"/>
                    <a:pt x="12" y="39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9" y="52"/>
                    <a:pt x="113" y="52"/>
                    <a:pt x="117" y="52"/>
                  </a:cubicBezTo>
                  <a:cubicBezTo>
                    <a:pt x="415" y="52"/>
                    <a:pt x="415" y="52"/>
                    <a:pt x="415" y="52"/>
                  </a:cubicBezTo>
                  <a:cubicBezTo>
                    <a:pt x="417" y="52"/>
                    <a:pt x="420" y="52"/>
                    <a:pt x="422" y="52"/>
                  </a:cubicBezTo>
                  <a:cubicBezTo>
                    <a:pt x="448" y="52"/>
                    <a:pt x="448" y="52"/>
                    <a:pt x="448" y="52"/>
                  </a:cubicBezTo>
                  <a:cubicBezTo>
                    <a:pt x="455" y="52"/>
                    <a:pt x="460" y="54"/>
                    <a:pt x="465" y="56"/>
                  </a:cubicBezTo>
                  <a:cubicBezTo>
                    <a:pt x="478" y="61"/>
                    <a:pt x="488" y="73"/>
                    <a:pt x="488" y="91"/>
                  </a:cubicBezTo>
                  <a:cubicBezTo>
                    <a:pt x="488" y="351"/>
                    <a:pt x="488" y="351"/>
                    <a:pt x="488" y="351"/>
                  </a:cubicBezTo>
                  <a:cubicBezTo>
                    <a:pt x="488" y="382"/>
                    <a:pt x="457" y="394"/>
                    <a:pt x="434" y="387"/>
                  </a:cubicBezTo>
                  <a:cubicBezTo>
                    <a:pt x="431" y="390"/>
                    <a:pt x="428" y="393"/>
                    <a:pt x="424" y="397"/>
                  </a:cubicBezTo>
                  <a:cubicBezTo>
                    <a:pt x="450" y="400"/>
                    <a:pt x="450" y="400"/>
                    <a:pt x="450" y="400"/>
                  </a:cubicBezTo>
                  <a:cubicBezTo>
                    <a:pt x="530" y="400"/>
                    <a:pt x="520" y="327"/>
                    <a:pt x="521" y="307"/>
                  </a:cubicBezTo>
                  <a:cubicBezTo>
                    <a:pt x="521" y="28"/>
                    <a:pt x="521" y="28"/>
                    <a:pt x="521" y="28"/>
                  </a:cubicBezTo>
                  <a:cubicBezTo>
                    <a:pt x="521" y="6"/>
                    <a:pt x="507" y="0"/>
                    <a:pt x="491" y="0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15"/>
            <p:cNvSpPr>
              <a:spLocks noEditPoints="1"/>
            </p:cNvSpPr>
            <p:nvPr/>
          </p:nvSpPr>
          <p:spPr bwMode="auto">
            <a:xfrm>
              <a:off x="2801938" y="839788"/>
              <a:ext cx="1487488" cy="1069975"/>
            </a:xfrm>
            <a:custGeom>
              <a:avLst/>
              <a:gdLst>
                <a:gd name="T0" fmla="*/ 56 w 506"/>
                <a:gd name="T1" fmla="*/ 364 h 364"/>
                <a:gd name="T2" fmla="*/ 0 w 506"/>
                <a:gd name="T3" fmla="*/ 308 h 364"/>
                <a:gd name="T4" fmla="*/ 0 w 506"/>
                <a:gd name="T5" fmla="*/ 308 h 364"/>
                <a:gd name="T6" fmla="*/ 0 w 506"/>
                <a:gd name="T7" fmla="*/ 304 h 364"/>
                <a:gd name="T8" fmla="*/ 0 w 506"/>
                <a:gd name="T9" fmla="*/ 69 h 364"/>
                <a:gd name="T10" fmla="*/ 0 w 506"/>
                <a:gd name="T11" fmla="*/ 13 h 364"/>
                <a:gd name="T12" fmla="*/ 3 w 506"/>
                <a:gd name="T13" fmla="*/ 4 h 364"/>
                <a:gd name="T14" fmla="*/ 3 w 506"/>
                <a:gd name="T15" fmla="*/ 4 h 364"/>
                <a:gd name="T16" fmla="*/ 13 w 506"/>
                <a:gd name="T17" fmla="*/ 0 h 364"/>
                <a:gd name="T18" fmla="*/ 13 w 506"/>
                <a:gd name="T19" fmla="*/ 0 h 364"/>
                <a:gd name="T20" fmla="*/ 493 w 506"/>
                <a:gd name="T21" fmla="*/ 0 h 364"/>
                <a:gd name="T22" fmla="*/ 503 w 506"/>
                <a:gd name="T23" fmla="*/ 4 h 364"/>
                <a:gd name="T24" fmla="*/ 503 w 506"/>
                <a:gd name="T25" fmla="*/ 4 h 364"/>
                <a:gd name="T26" fmla="*/ 506 w 506"/>
                <a:gd name="T27" fmla="*/ 13 h 364"/>
                <a:gd name="T28" fmla="*/ 506 w 506"/>
                <a:gd name="T29" fmla="*/ 13 h 364"/>
                <a:gd name="T30" fmla="*/ 506 w 506"/>
                <a:gd name="T31" fmla="*/ 69 h 364"/>
                <a:gd name="T32" fmla="*/ 506 w 506"/>
                <a:gd name="T33" fmla="*/ 304 h 364"/>
                <a:gd name="T34" fmla="*/ 506 w 506"/>
                <a:gd name="T35" fmla="*/ 308 h 364"/>
                <a:gd name="T36" fmla="*/ 450 w 506"/>
                <a:gd name="T37" fmla="*/ 364 h 364"/>
                <a:gd name="T38" fmla="*/ 450 w 506"/>
                <a:gd name="T39" fmla="*/ 364 h 364"/>
                <a:gd name="T40" fmla="*/ 56 w 506"/>
                <a:gd name="T41" fmla="*/ 364 h 364"/>
                <a:gd name="T42" fmla="*/ 26 w 506"/>
                <a:gd name="T43" fmla="*/ 69 h 364"/>
                <a:gd name="T44" fmla="*/ 26 w 506"/>
                <a:gd name="T45" fmla="*/ 304 h 364"/>
                <a:gd name="T46" fmla="*/ 26 w 506"/>
                <a:gd name="T47" fmla="*/ 308 h 364"/>
                <a:gd name="T48" fmla="*/ 56 w 506"/>
                <a:gd name="T49" fmla="*/ 338 h 364"/>
                <a:gd name="T50" fmla="*/ 56 w 506"/>
                <a:gd name="T51" fmla="*/ 338 h 364"/>
                <a:gd name="T52" fmla="*/ 450 w 506"/>
                <a:gd name="T53" fmla="*/ 338 h 364"/>
                <a:gd name="T54" fmla="*/ 480 w 506"/>
                <a:gd name="T55" fmla="*/ 308 h 364"/>
                <a:gd name="T56" fmla="*/ 480 w 506"/>
                <a:gd name="T57" fmla="*/ 308 h 364"/>
                <a:gd name="T58" fmla="*/ 480 w 506"/>
                <a:gd name="T59" fmla="*/ 304 h 364"/>
                <a:gd name="T60" fmla="*/ 480 w 506"/>
                <a:gd name="T61" fmla="*/ 69 h 364"/>
                <a:gd name="T62" fmla="*/ 480 w 506"/>
                <a:gd name="T63" fmla="*/ 26 h 364"/>
                <a:gd name="T64" fmla="*/ 26 w 506"/>
                <a:gd name="T65" fmla="*/ 26 h 364"/>
                <a:gd name="T66" fmla="*/ 26 w 506"/>
                <a:gd name="T67" fmla="*/ 69 h 364"/>
                <a:gd name="T68" fmla="*/ 13 w 506"/>
                <a:gd name="T69" fmla="*/ 26 h 364"/>
                <a:gd name="T70" fmla="*/ 13 w 506"/>
                <a:gd name="T71" fmla="*/ 13 h 364"/>
                <a:gd name="T72" fmla="*/ 13 w 506"/>
                <a:gd name="T73" fmla="*/ 26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06" h="364">
                  <a:moveTo>
                    <a:pt x="56" y="364"/>
                  </a:moveTo>
                  <a:cubicBezTo>
                    <a:pt x="25" y="364"/>
                    <a:pt x="0" y="339"/>
                    <a:pt x="0" y="308"/>
                  </a:cubicBezTo>
                  <a:cubicBezTo>
                    <a:pt x="0" y="308"/>
                    <a:pt x="0" y="308"/>
                    <a:pt x="0" y="308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9"/>
                    <a:pt x="1" y="6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6" y="1"/>
                    <a:pt x="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93" y="0"/>
                    <a:pt x="493" y="0"/>
                    <a:pt x="493" y="0"/>
                  </a:cubicBezTo>
                  <a:cubicBezTo>
                    <a:pt x="497" y="0"/>
                    <a:pt x="500" y="1"/>
                    <a:pt x="503" y="4"/>
                  </a:cubicBezTo>
                  <a:cubicBezTo>
                    <a:pt x="503" y="4"/>
                    <a:pt x="503" y="4"/>
                    <a:pt x="503" y="4"/>
                  </a:cubicBezTo>
                  <a:cubicBezTo>
                    <a:pt x="505" y="6"/>
                    <a:pt x="506" y="9"/>
                    <a:pt x="506" y="13"/>
                  </a:cubicBezTo>
                  <a:cubicBezTo>
                    <a:pt x="506" y="13"/>
                    <a:pt x="506" y="13"/>
                    <a:pt x="506" y="13"/>
                  </a:cubicBezTo>
                  <a:cubicBezTo>
                    <a:pt x="506" y="69"/>
                    <a:pt x="506" y="69"/>
                    <a:pt x="506" y="69"/>
                  </a:cubicBezTo>
                  <a:cubicBezTo>
                    <a:pt x="506" y="304"/>
                    <a:pt x="506" y="304"/>
                    <a:pt x="506" y="304"/>
                  </a:cubicBezTo>
                  <a:cubicBezTo>
                    <a:pt x="506" y="308"/>
                    <a:pt x="506" y="308"/>
                    <a:pt x="506" y="308"/>
                  </a:cubicBezTo>
                  <a:cubicBezTo>
                    <a:pt x="506" y="339"/>
                    <a:pt x="481" y="364"/>
                    <a:pt x="450" y="364"/>
                  </a:cubicBezTo>
                  <a:cubicBezTo>
                    <a:pt x="450" y="364"/>
                    <a:pt x="450" y="364"/>
                    <a:pt x="450" y="364"/>
                  </a:cubicBezTo>
                  <a:cubicBezTo>
                    <a:pt x="56" y="364"/>
                    <a:pt x="56" y="364"/>
                    <a:pt x="56" y="364"/>
                  </a:cubicBezTo>
                  <a:close/>
                  <a:moveTo>
                    <a:pt x="26" y="69"/>
                  </a:moveTo>
                  <a:cubicBezTo>
                    <a:pt x="26" y="304"/>
                    <a:pt x="26" y="304"/>
                    <a:pt x="26" y="304"/>
                  </a:cubicBezTo>
                  <a:cubicBezTo>
                    <a:pt x="26" y="308"/>
                    <a:pt x="26" y="308"/>
                    <a:pt x="26" y="308"/>
                  </a:cubicBezTo>
                  <a:cubicBezTo>
                    <a:pt x="26" y="325"/>
                    <a:pt x="39" y="338"/>
                    <a:pt x="56" y="338"/>
                  </a:cubicBezTo>
                  <a:cubicBezTo>
                    <a:pt x="56" y="338"/>
                    <a:pt x="56" y="338"/>
                    <a:pt x="56" y="338"/>
                  </a:cubicBezTo>
                  <a:cubicBezTo>
                    <a:pt x="450" y="338"/>
                    <a:pt x="450" y="338"/>
                    <a:pt x="450" y="338"/>
                  </a:cubicBezTo>
                  <a:cubicBezTo>
                    <a:pt x="467" y="338"/>
                    <a:pt x="480" y="325"/>
                    <a:pt x="480" y="308"/>
                  </a:cubicBezTo>
                  <a:cubicBezTo>
                    <a:pt x="480" y="308"/>
                    <a:pt x="480" y="308"/>
                    <a:pt x="480" y="308"/>
                  </a:cubicBezTo>
                  <a:cubicBezTo>
                    <a:pt x="480" y="304"/>
                    <a:pt x="480" y="304"/>
                    <a:pt x="480" y="304"/>
                  </a:cubicBezTo>
                  <a:cubicBezTo>
                    <a:pt x="480" y="69"/>
                    <a:pt x="480" y="69"/>
                    <a:pt x="480" y="69"/>
                  </a:cubicBezTo>
                  <a:cubicBezTo>
                    <a:pt x="480" y="26"/>
                    <a:pt x="480" y="26"/>
                    <a:pt x="480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69"/>
                    <a:pt x="26" y="69"/>
                    <a:pt x="26" y="69"/>
                  </a:cubicBezTo>
                  <a:close/>
                  <a:moveTo>
                    <a:pt x="13" y="26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26"/>
                    <a:pt x="13" y="26"/>
                    <a:pt x="13" y="26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16"/>
            <p:cNvSpPr>
              <a:spLocks noEditPoints="1"/>
            </p:cNvSpPr>
            <p:nvPr/>
          </p:nvSpPr>
          <p:spPr bwMode="auto">
            <a:xfrm>
              <a:off x="2963863" y="1211263"/>
              <a:ext cx="498475" cy="554038"/>
            </a:xfrm>
            <a:custGeom>
              <a:avLst/>
              <a:gdLst>
                <a:gd name="T0" fmla="*/ 0 w 170"/>
                <a:gd name="T1" fmla="*/ 0 h 189"/>
                <a:gd name="T2" fmla="*/ 0 w 170"/>
                <a:gd name="T3" fmla="*/ 189 h 189"/>
                <a:gd name="T4" fmla="*/ 170 w 170"/>
                <a:gd name="T5" fmla="*/ 189 h 189"/>
                <a:gd name="T6" fmla="*/ 170 w 170"/>
                <a:gd name="T7" fmla="*/ 0 h 189"/>
                <a:gd name="T8" fmla="*/ 0 w 170"/>
                <a:gd name="T9" fmla="*/ 0 h 189"/>
                <a:gd name="T10" fmla="*/ 59 w 170"/>
                <a:gd name="T11" fmla="*/ 60 h 189"/>
                <a:gd name="T12" fmla="*/ 64 w 170"/>
                <a:gd name="T13" fmla="*/ 29 h 189"/>
                <a:gd name="T14" fmla="*/ 100 w 170"/>
                <a:gd name="T15" fmla="*/ 25 h 189"/>
                <a:gd name="T16" fmla="*/ 106 w 170"/>
                <a:gd name="T17" fmla="*/ 30 h 189"/>
                <a:gd name="T18" fmla="*/ 108 w 170"/>
                <a:gd name="T19" fmla="*/ 32 h 189"/>
                <a:gd name="T20" fmla="*/ 112 w 170"/>
                <a:gd name="T21" fmla="*/ 62 h 189"/>
                <a:gd name="T22" fmla="*/ 110 w 170"/>
                <a:gd name="T23" fmla="*/ 75 h 189"/>
                <a:gd name="T24" fmla="*/ 108 w 170"/>
                <a:gd name="T25" fmla="*/ 80 h 189"/>
                <a:gd name="T26" fmla="*/ 109 w 170"/>
                <a:gd name="T27" fmla="*/ 53 h 189"/>
                <a:gd name="T28" fmla="*/ 105 w 170"/>
                <a:gd name="T29" fmla="*/ 47 h 189"/>
                <a:gd name="T30" fmla="*/ 86 w 170"/>
                <a:gd name="T31" fmla="*/ 40 h 189"/>
                <a:gd name="T32" fmla="*/ 67 w 170"/>
                <a:gd name="T33" fmla="*/ 47 h 189"/>
                <a:gd name="T34" fmla="*/ 64 w 170"/>
                <a:gd name="T35" fmla="*/ 53 h 189"/>
                <a:gd name="T36" fmla="*/ 65 w 170"/>
                <a:gd name="T37" fmla="*/ 80 h 189"/>
                <a:gd name="T38" fmla="*/ 63 w 170"/>
                <a:gd name="T39" fmla="*/ 80 h 189"/>
                <a:gd name="T40" fmla="*/ 63 w 170"/>
                <a:gd name="T41" fmla="*/ 78 h 189"/>
                <a:gd name="T42" fmla="*/ 60 w 170"/>
                <a:gd name="T43" fmla="*/ 73 h 189"/>
                <a:gd name="T44" fmla="*/ 59 w 170"/>
                <a:gd name="T45" fmla="*/ 60 h 189"/>
                <a:gd name="T46" fmla="*/ 157 w 170"/>
                <a:gd name="T47" fmla="*/ 170 h 189"/>
                <a:gd name="T48" fmla="*/ 13 w 170"/>
                <a:gd name="T49" fmla="*/ 170 h 189"/>
                <a:gd name="T50" fmla="*/ 13 w 170"/>
                <a:gd name="T51" fmla="*/ 163 h 189"/>
                <a:gd name="T52" fmla="*/ 24 w 170"/>
                <a:gd name="T53" fmla="*/ 131 h 189"/>
                <a:gd name="T54" fmla="*/ 33 w 170"/>
                <a:gd name="T55" fmla="*/ 121 h 189"/>
                <a:gd name="T56" fmla="*/ 56 w 170"/>
                <a:gd name="T57" fmla="*/ 110 h 189"/>
                <a:gd name="T58" fmla="*/ 67 w 170"/>
                <a:gd name="T59" fmla="*/ 96 h 189"/>
                <a:gd name="T60" fmla="*/ 65 w 170"/>
                <a:gd name="T61" fmla="*/ 108 h 189"/>
                <a:gd name="T62" fmla="*/ 78 w 170"/>
                <a:gd name="T63" fmla="*/ 142 h 189"/>
                <a:gd name="T64" fmla="*/ 82 w 170"/>
                <a:gd name="T65" fmla="*/ 128 h 189"/>
                <a:gd name="T66" fmla="*/ 78 w 170"/>
                <a:gd name="T67" fmla="*/ 122 h 189"/>
                <a:gd name="T68" fmla="*/ 84 w 170"/>
                <a:gd name="T69" fmla="*/ 113 h 189"/>
                <a:gd name="T70" fmla="*/ 84 w 170"/>
                <a:gd name="T71" fmla="*/ 113 h 189"/>
                <a:gd name="T72" fmla="*/ 85 w 170"/>
                <a:gd name="T73" fmla="*/ 113 h 189"/>
                <a:gd name="T74" fmla="*/ 86 w 170"/>
                <a:gd name="T75" fmla="*/ 113 h 189"/>
                <a:gd name="T76" fmla="*/ 86 w 170"/>
                <a:gd name="T77" fmla="*/ 113 h 189"/>
                <a:gd name="T78" fmla="*/ 92 w 170"/>
                <a:gd name="T79" fmla="*/ 122 h 189"/>
                <a:gd name="T80" fmla="*/ 88 w 170"/>
                <a:gd name="T81" fmla="*/ 128 h 189"/>
                <a:gd name="T82" fmla="*/ 92 w 170"/>
                <a:gd name="T83" fmla="*/ 143 h 189"/>
                <a:gd name="T84" fmla="*/ 105 w 170"/>
                <a:gd name="T85" fmla="*/ 108 h 189"/>
                <a:gd name="T86" fmla="*/ 104 w 170"/>
                <a:gd name="T87" fmla="*/ 96 h 189"/>
                <a:gd name="T88" fmla="*/ 115 w 170"/>
                <a:gd name="T89" fmla="*/ 110 h 189"/>
                <a:gd name="T90" fmla="*/ 137 w 170"/>
                <a:gd name="T91" fmla="*/ 121 h 189"/>
                <a:gd name="T92" fmla="*/ 146 w 170"/>
                <a:gd name="T93" fmla="*/ 131 h 189"/>
                <a:gd name="T94" fmla="*/ 157 w 170"/>
                <a:gd name="T95" fmla="*/ 163 h 189"/>
                <a:gd name="T96" fmla="*/ 157 w 170"/>
                <a:gd name="T97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0" h="189">
                  <a:moveTo>
                    <a:pt x="0" y="0"/>
                  </a:moveTo>
                  <a:cubicBezTo>
                    <a:pt x="0" y="189"/>
                    <a:pt x="0" y="189"/>
                    <a:pt x="0" y="189"/>
                  </a:cubicBezTo>
                  <a:cubicBezTo>
                    <a:pt x="170" y="189"/>
                    <a:pt x="170" y="189"/>
                    <a:pt x="170" y="189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0" y="0"/>
                  </a:lnTo>
                  <a:close/>
                  <a:moveTo>
                    <a:pt x="59" y="60"/>
                  </a:moveTo>
                  <a:cubicBezTo>
                    <a:pt x="59" y="60"/>
                    <a:pt x="50" y="42"/>
                    <a:pt x="64" y="29"/>
                  </a:cubicBezTo>
                  <a:cubicBezTo>
                    <a:pt x="64" y="29"/>
                    <a:pt x="80" y="13"/>
                    <a:pt x="100" y="25"/>
                  </a:cubicBezTo>
                  <a:cubicBezTo>
                    <a:pt x="100" y="25"/>
                    <a:pt x="103" y="27"/>
                    <a:pt x="106" y="30"/>
                  </a:cubicBezTo>
                  <a:cubicBezTo>
                    <a:pt x="107" y="31"/>
                    <a:pt x="108" y="32"/>
                    <a:pt x="108" y="32"/>
                  </a:cubicBezTo>
                  <a:cubicBezTo>
                    <a:pt x="121" y="45"/>
                    <a:pt x="112" y="62"/>
                    <a:pt x="112" y="62"/>
                  </a:cubicBezTo>
                  <a:cubicBezTo>
                    <a:pt x="121" y="62"/>
                    <a:pt x="110" y="75"/>
                    <a:pt x="110" y="75"/>
                  </a:cubicBezTo>
                  <a:cubicBezTo>
                    <a:pt x="109" y="79"/>
                    <a:pt x="108" y="80"/>
                    <a:pt x="108" y="80"/>
                  </a:cubicBezTo>
                  <a:cubicBezTo>
                    <a:pt x="111" y="68"/>
                    <a:pt x="109" y="53"/>
                    <a:pt x="109" y="53"/>
                  </a:cubicBezTo>
                  <a:cubicBezTo>
                    <a:pt x="106" y="52"/>
                    <a:pt x="105" y="47"/>
                    <a:pt x="105" y="47"/>
                  </a:cubicBezTo>
                  <a:cubicBezTo>
                    <a:pt x="104" y="40"/>
                    <a:pt x="92" y="39"/>
                    <a:pt x="86" y="40"/>
                  </a:cubicBezTo>
                  <a:cubicBezTo>
                    <a:pt x="81" y="39"/>
                    <a:pt x="68" y="40"/>
                    <a:pt x="67" y="47"/>
                  </a:cubicBezTo>
                  <a:cubicBezTo>
                    <a:pt x="67" y="47"/>
                    <a:pt x="66" y="52"/>
                    <a:pt x="64" y="53"/>
                  </a:cubicBezTo>
                  <a:cubicBezTo>
                    <a:pt x="64" y="53"/>
                    <a:pt x="62" y="68"/>
                    <a:pt x="65" y="80"/>
                  </a:cubicBezTo>
                  <a:cubicBezTo>
                    <a:pt x="64" y="80"/>
                    <a:pt x="64" y="80"/>
                    <a:pt x="63" y="80"/>
                  </a:cubicBezTo>
                  <a:cubicBezTo>
                    <a:pt x="63" y="79"/>
                    <a:pt x="63" y="78"/>
                    <a:pt x="63" y="78"/>
                  </a:cubicBezTo>
                  <a:cubicBezTo>
                    <a:pt x="63" y="78"/>
                    <a:pt x="61" y="78"/>
                    <a:pt x="60" y="73"/>
                  </a:cubicBezTo>
                  <a:cubicBezTo>
                    <a:pt x="60" y="73"/>
                    <a:pt x="50" y="60"/>
                    <a:pt x="59" y="60"/>
                  </a:cubicBezTo>
                  <a:close/>
                  <a:moveTo>
                    <a:pt x="157" y="170"/>
                  </a:moveTo>
                  <a:cubicBezTo>
                    <a:pt x="13" y="170"/>
                    <a:pt x="13" y="170"/>
                    <a:pt x="13" y="17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24" y="131"/>
                    <a:pt x="24" y="131"/>
                    <a:pt x="24" y="131"/>
                  </a:cubicBezTo>
                  <a:cubicBezTo>
                    <a:pt x="24" y="131"/>
                    <a:pt x="22" y="126"/>
                    <a:pt x="33" y="121"/>
                  </a:cubicBezTo>
                  <a:cubicBezTo>
                    <a:pt x="56" y="110"/>
                    <a:pt x="56" y="110"/>
                    <a:pt x="56" y="110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6"/>
                    <a:pt x="63" y="102"/>
                    <a:pt x="65" y="108"/>
                  </a:cubicBezTo>
                  <a:cubicBezTo>
                    <a:pt x="65" y="108"/>
                    <a:pt x="72" y="125"/>
                    <a:pt x="78" y="142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78" y="122"/>
                    <a:pt x="78" y="122"/>
                    <a:pt x="78" y="122"/>
                  </a:cubicBezTo>
                  <a:cubicBezTo>
                    <a:pt x="81" y="116"/>
                    <a:pt x="83" y="114"/>
                    <a:pt x="84" y="113"/>
                  </a:cubicBezTo>
                  <a:cubicBezTo>
                    <a:pt x="84" y="113"/>
                    <a:pt x="84" y="113"/>
                    <a:pt x="84" y="113"/>
                  </a:cubicBezTo>
                  <a:cubicBezTo>
                    <a:pt x="84" y="113"/>
                    <a:pt x="84" y="113"/>
                    <a:pt x="85" y="113"/>
                  </a:cubicBezTo>
                  <a:cubicBezTo>
                    <a:pt x="86" y="113"/>
                    <a:pt x="86" y="113"/>
                    <a:pt x="86" y="113"/>
                  </a:cubicBezTo>
                  <a:cubicBezTo>
                    <a:pt x="86" y="113"/>
                    <a:pt x="86" y="113"/>
                    <a:pt x="86" y="113"/>
                  </a:cubicBezTo>
                  <a:cubicBezTo>
                    <a:pt x="87" y="114"/>
                    <a:pt x="89" y="116"/>
                    <a:pt x="92" y="122"/>
                  </a:cubicBezTo>
                  <a:cubicBezTo>
                    <a:pt x="88" y="128"/>
                    <a:pt x="88" y="128"/>
                    <a:pt x="88" y="128"/>
                  </a:cubicBezTo>
                  <a:cubicBezTo>
                    <a:pt x="92" y="143"/>
                    <a:pt x="92" y="143"/>
                    <a:pt x="92" y="143"/>
                  </a:cubicBezTo>
                  <a:cubicBezTo>
                    <a:pt x="99" y="126"/>
                    <a:pt x="105" y="108"/>
                    <a:pt x="105" y="108"/>
                  </a:cubicBezTo>
                  <a:cubicBezTo>
                    <a:pt x="107" y="102"/>
                    <a:pt x="104" y="96"/>
                    <a:pt x="104" y="96"/>
                  </a:cubicBezTo>
                  <a:cubicBezTo>
                    <a:pt x="115" y="110"/>
                    <a:pt x="115" y="110"/>
                    <a:pt x="115" y="110"/>
                  </a:cubicBezTo>
                  <a:cubicBezTo>
                    <a:pt x="137" y="121"/>
                    <a:pt x="137" y="121"/>
                    <a:pt x="137" y="121"/>
                  </a:cubicBezTo>
                  <a:cubicBezTo>
                    <a:pt x="148" y="126"/>
                    <a:pt x="146" y="131"/>
                    <a:pt x="146" y="131"/>
                  </a:cubicBezTo>
                  <a:cubicBezTo>
                    <a:pt x="157" y="163"/>
                    <a:pt x="157" y="163"/>
                    <a:pt x="157" y="163"/>
                  </a:cubicBezTo>
                  <a:lnTo>
                    <a:pt x="157" y="170"/>
                  </a:ln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7"/>
            <p:cNvSpPr>
              <a:spLocks/>
            </p:cNvSpPr>
            <p:nvPr/>
          </p:nvSpPr>
          <p:spPr bwMode="auto">
            <a:xfrm>
              <a:off x="3554413" y="1250950"/>
              <a:ext cx="584200" cy="61913"/>
            </a:xfrm>
            <a:custGeom>
              <a:avLst/>
              <a:gdLst>
                <a:gd name="T0" fmla="*/ 199 w 199"/>
                <a:gd name="T1" fmla="*/ 11 h 21"/>
                <a:gd name="T2" fmla="*/ 189 w 199"/>
                <a:gd name="T3" fmla="*/ 21 h 21"/>
                <a:gd name="T4" fmla="*/ 10 w 199"/>
                <a:gd name="T5" fmla="*/ 21 h 21"/>
                <a:gd name="T6" fmla="*/ 0 w 199"/>
                <a:gd name="T7" fmla="*/ 11 h 21"/>
                <a:gd name="T8" fmla="*/ 0 w 199"/>
                <a:gd name="T9" fmla="*/ 11 h 21"/>
                <a:gd name="T10" fmla="*/ 10 w 199"/>
                <a:gd name="T11" fmla="*/ 0 h 21"/>
                <a:gd name="T12" fmla="*/ 189 w 199"/>
                <a:gd name="T13" fmla="*/ 0 h 21"/>
                <a:gd name="T14" fmla="*/ 199 w 199"/>
                <a:gd name="T1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21">
                  <a:moveTo>
                    <a:pt x="199" y="11"/>
                  </a:moveTo>
                  <a:cubicBezTo>
                    <a:pt x="199" y="16"/>
                    <a:pt x="194" y="21"/>
                    <a:pt x="189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5" y="21"/>
                    <a:pt x="0" y="16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4" y="0"/>
                    <a:pt x="199" y="5"/>
                    <a:pt x="199" y="11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8"/>
            <p:cNvSpPr>
              <a:spLocks/>
            </p:cNvSpPr>
            <p:nvPr/>
          </p:nvSpPr>
          <p:spPr bwMode="auto">
            <a:xfrm>
              <a:off x="3554413" y="1389063"/>
              <a:ext cx="584200" cy="61913"/>
            </a:xfrm>
            <a:custGeom>
              <a:avLst/>
              <a:gdLst>
                <a:gd name="T0" fmla="*/ 199 w 199"/>
                <a:gd name="T1" fmla="*/ 10 h 21"/>
                <a:gd name="T2" fmla="*/ 189 w 199"/>
                <a:gd name="T3" fmla="*/ 21 h 21"/>
                <a:gd name="T4" fmla="*/ 10 w 199"/>
                <a:gd name="T5" fmla="*/ 21 h 21"/>
                <a:gd name="T6" fmla="*/ 0 w 199"/>
                <a:gd name="T7" fmla="*/ 10 h 21"/>
                <a:gd name="T8" fmla="*/ 0 w 199"/>
                <a:gd name="T9" fmla="*/ 10 h 21"/>
                <a:gd name="T10" fmla="*/ 10 w 199"/>
                <a:gd name="T11" fmla="*/ 0 h 21"/>
                <a:gd name="T12" fmla="*/ 189 w 199"/>
                <a:gd name="T13" fmla="*/ 0 h 21"/>
                <a:gd name="T14" fmla="*/ 199 w 199"/>
                <a:gd name="T1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21">
                  <a:moveTo>
                    <a:pt x="199" y="10"/>
                  </a:moveTo>
                  <a:cubicBezTo>
                    <a:pt x="199" y="16"/>
                    <a:pt x="194" y="21"/>
                    <a:pt x="189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5" y="21"/>
                    <a:pt x="0" y="1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4" y="0"/>
                    <a:pt x="199" y="4"/>
                    <a:pt x="199" y="10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19"/>
            <p:cNvSpPr>
              <a:spLocks/>
            </p:cNvSpPr>
            <p:nvPr/>
          </p:nvSpPr>
          <p:spPr bwMode="auto">
            <a:xfrm>
              <a:off x="3554413" y="1524000"/>
              <a:ext cx="584200" cy="61913"/>
            </a:xfrm>
            <a:custGeom>
              <a:avLst/>
              <a:gdLst>
                <a:gd name="T0" fmla="*/ 199 w 199"/>
                <a:gd name="T1" fmla="*/ 11 h 21"/>
                <a:gd name="T2" fmla="*/ 189 w 199"/>
                <a:gd name="T3" fmla="*/ 21 h 21"/>
                <a:gd name="T4" fmla="*/ 10 w 199"/>
                <a:gd name="T5" fmla="*/ 21 h 21"/>
                <a:gd name="T6" fmla="*/ 0 w 199"/>
                <a:gd name="T7" fmla="*/ 11 h 21"/>
                <a:gd name="T8" fmla="*/ 0 w 199"/>
                <a:gd name="T9" fmla="*/ 11 h 21"/>
                <a:gd name="T10" fmla="*/ 10 w 199"/>
                <a:gd name="T11" fmla="*/ 0 h 21"/>
                <a:gd name="T12" fmla="*/ 189 w 199"/>
                <a:gd name="T13" fmla="*/ 0 h 21"/>
                <a:gd name="T14" fmla="*/ 199 w 199"/>
                <a:gd name="T1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21">
                  <a:moveTo>
                    <a:pt x="199" y="11"/>
                  </a:moveTo>
                  <a:cubicBezTo>
                    <a:pt x="199" y="16"/>
                    <a:pt x="194" y="21"/>
                    <a:pt x="189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5" y="21"/>
                    <a:pt x="0" y="16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4" y="0"/>
                    <a:pt x="199" y="5"/>
                    <a:pt x="199" y="11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20"/>
            <p:cNvSpPr>
              <a:spLocks/>
            </p:cNvSpPr>
            <p:nvPr/>
          </p:nvSpPr>
          <p:spPr bwMode="auto">
            <a:xfrm>
              <a:off x="3554413" y="1662113"/>
              <a:ext cx="584200" cy="58738"/>
            </a:xfrm>
            <a:custGeom>
              <a:avLst/>
              <a:gdLst>
                <a:gd name="T0" fmla="*/ 199 w 199"/>
                <a:gd name="T1" fmla="*/ 10 h 20"/>
                <a:gd name="T2" fmla="*/ 189 w 199"/>
                <a:gd name="T3" fmla="*/ 20 h 20"/>
                <a:gd name="T4" fmla="*/ 10 w 199"/>
                <a:gd name="T5" fmla="*/ 20 h 20"/>
                <a:gd name="T6" fmla="*/ 0 w 199"/>
                <a:gd name="T7" fmla="*/ 10 h 20"/>
                <a:gd name="T8" fmla="*/ 0 w 199"/>
                <a:gd name="T9" fmla="*/ 10 h 20"/>
                <a:gd name="T10" fmla="*/ 10 w 199"/>
                <a:gd name="T11" fmla="*/ 0 h 20"/>
                <a:gd name="T12" fmla="*/ 189 w 199"/>
                <a:gd name="T13" fmla="*/ 0 h 20"/>
                <a:gd name="T14" fmla="*/ 199 w 199"/>
                <a:gd name="T1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20">
                  <a:moveTo>
                    <a:pt x="199" y="10"/>
                  </a:moveTo>
                  <a:cubicBezTo>
                    <a:pt x="199" y="16"/>
                    <a:pt x="194" y="20"/>
                    <a:pt x="18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5" y="20"/>
                    <a:pt x="0" y="1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94" y="0"/>
                    <a:pt x="199" y="4"/>
                    <a:pt x="199" y="10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87" name="Picture 21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46401" y="974725"/>
              <a:ext cx="184150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8" name="Picture 22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1501" y="968375"/>
              <a:ext cx="168275" cy="185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" name="Picture 23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7076" y="974725"/>
              <a:ext cx="158750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0" name="Picture 24"/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6151" y="977900"/>
              <a:ext cx="185738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1" name="Picture 25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52838" y="974725"/>
              <a:ext cx="158750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2" name="Picture 26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2538" y="969963"/>
              <a:ext cx="228600" cy="185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3" name="Picture 27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3676" y="968375"/>
              <a:ext cx="131763" cy="185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4" name="Freeform 28"/>
            <p:cNvSpPr>
              <a:spLocks/>
            </p:cNvSpPr>
            <p:nvPr/>
          </p:nvSpPr>
          <p:spPr bwMode="auto">
            <a:xfrm>
              <a:off x="3836988" y="411163"/>
              <a:ext cx="311150" cy="300038"/>
            </a:xfrm>
            <a:custGeom>
              <a:avLst/>
              <a:gdLst>
                <a:gd name="T0" fmla="*/ 18 w 106"/>
                <a:gd name="T1" fmla="*/ 6 h 102"/>
                <a:gd name="T2" fmla="*/ 102 w 106"/>
                <a:gd name="T3" fmla="*/ 91 h 102"/>
                <a:gd name="T4" fmla="*/ 43 w 106"/>
                <a:gd name="T5" fmla="*/ 28 h 102"/>
                <a:gd name="T6" fmla="*/ 100 w 106"/>
                <a:gd name="T7" fmla="*/ 94 h 102"/>
                <a:gd name="T8" fmla="*/ 18 w 106"/>
                <a:gd name="T9" fmla="*/ 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2">
                  <a:moveTo>
                    <a:pt x="18" y="6"/>
                  </a:moveTo>
                  <a:cubicBezTo>
                    <a:pt x="106" y="0"/>
                    <a:pt x="104" y="74"/>
                    <a:pt x="102" y="91"/>
                  </a:cubicBezTo>
                  <a:cubicBezTo>
                    <a:pt x="89" y="77"/>
                    <a:pt x="70" y="49"/>
                    <a:pt x="43" y="28"/>
                  </a:cubicBezTo>
                  <a:cubicBezTo>
                    <a:pt x="43" y="28"/>
                    <a:pt x="65" y="65"/>
                    <a:pt x="100" y="94"/>
                  </a:cubicBezTo>
                  <a:cubicBezTo>
                    <a:pt x="0" y="102"/>
                    <a:pt x="18" y="6"/>
                    <a:pt x="18" y="6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29"/>
            <p:cNvSpPr>
              <a:spLocks/>
            </p:cNvSpPr>
            <p:nvPr/>
          </p:nvSpPr>
          <p:spPr bwMode="auto">
            <a:xfrm>
              <a:off x="4138613" y="465138"/>
              <a:ext cx="244475" cy="249238"/>
            </a:xfrm>
            <a:custGeom>
              <a:avLst/>
              <a:gdLst>
                <a:gd name="T0" fmla="*/ 46 w 83"/>
                <a:gd name="T1" fmla="*/ 33 h 85"/>
                <a:gd name="T2" fmla="*/ 4 w 83"/>
                <a:gd name="T3" fmla="*/ 69 h 85"/>
                <a:gd name="T4" fmla="*/ 73 w 83"/>
                <a:gd name="T5" fmla="*/ 7 h 85"/>
                <a:gd name="T6" fmla="*/ 7 w 83"/>
                <a:gd name="T7" fmla="*/ 73 h 85"/>
                <a:gd name="T8" fmla="*/ 46 w 83"/>
                <a:gd name="T9" fmla="*/ 3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5">
                  <a:moveTo>
                    <a:pt x="46" y="33"/>
                  </a:moveTo>
                  <a:cubicBezTo>
                    <a:pt x="46" y="33"/>
                    <a:pt x="21" y="48"/>
                    <a:pt x="4" y="69"/>
                  </a:cubicBezTo>
                  <a:cubicBezTo>
                    <a:pt x="2" y="55"/>
                    <a:pt x="0" y="0"/>
                    <a:pt x="73" y="7"/>
                  </a:cubicBezTo>
                  <a:cubicBezTo>
                    <a:pt x="73" y="7"/>
                    <a:pt x="83" y="85"/>
                    <a:pt x="7" y="73"/>
                  </a:cubicBezTo>
                  <a:cubicBezTo>
                    <a:pt x="22" y="60"/>
                    <a:pt x="38" y="41"/>
                    <a:pt x="46" y="33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2" name="组合 361"/>
          <p:cNvGrpSpPr/>
          <p:nvPr/>
        </p:nvGrpSpPr>
        <p:grpSpPr>
          <a:xfrm>
            <a:off x="8573701" y="5101028"/>
            <a:ext cx="767600" cy="484014"/>
            <a:chOff x="5262563" y="628650"/>
            <a:chExt cx="1714501" cy="1081088"/>
          </a:xfrm>
        </p:grpSpPr>
        <p:sp>
          <p:nvSpPr>
            <p:cNvPr id="374" name="Freeform 30"/>
            <p:cNvSpPr>
              <a:spLocks/>
            </p:cNvSpPr>
            <p:nvPr/>
          </p:nvSpPr>
          <p:spPr bwMode="auto">
            <a:xfrm>
              <a:off x="5538788" y="1468438"/>
              <a:ext cx="1155700" cy="65088"/>
            </a:xfrm>
            <a:custGeom>
              <a:avLst/>
              <a:gdLst>
                <a:gd name="T0" fmla="*/ 0 w 728"/>
                <a:gd name="T1" fmla="*/ 41 h 41"/>
                <a:gd name="T2" fmla="*/ 0 w 728"/>
                <a:gd name="T3" fmla="*/ 0 h 41"/>
                <a:gd name="T4" fmla="*/ 728 w 728"/>
                <a:gd name="T5" fmla="*/ 0 h 41"/>
                <a:gd name="T6" fmla="*/ 728 w 728"/>
                <a:gd name="T7" fmla="*/ 41 h 41"/>
                <a:gd name="T8" fmla="*/ 0 w 728"/>
                <a:gd name="T9" fmla="*/ 41 h 41"/>
                <a:gd name="T10" fmla="*/ 0 w 728"/>
                <a:gd name="T1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8" h="41">
                  <a:moveTo>
                    <a:pt x="0" y="41"/>
                  </a:moveTo>
                  <a:lnTo>
                    <a:pt x="0" y="0"/>
                  </a:lnTo>
                  <a:lnTo>
                    <a:pt x="728" y="0"/>
                  </a:lnTo>
                  <a:lnTo>
                    <a:pt x="728" y="41"/>
                  </a:lnTo>
                  <a:lnTo>
                    <a:pt x="0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31"/>
            <p:cNvSpPr>
              <a:spLocks/>
            </p:cNvSpPr>
            <p:nvPr/>
          </p:nvSpPr>
          <p:spPr bwMode="auto">
            <a:xfrm>
              <a:off x="6088063" y="901700"/>
              <a:ext cx="65088" cy="587375"/>
            </a:xfrm>
            <a:custGeom>
              <a:avLst/>
              <a:gdLst>
                <a:gd name="T0" fmla="*/ 0 w 41"/>
                <a:gd name="T1" fmla="*/ 370 h 370"/>
                <a:gd name="T2" fmla="*/ 0 w 41"/>
                <a:gd name="T3" fmla="*/ 0 h 370"/>
                <a:gd name="T4" fmla="*/ 41 w 41"/>
                <a:gd name="T5" fmla="*/ 0 h 370"/>
                <a:gd name="T6" fmla="*/ 41 w 41"/>
                <a:gd name="T7" fmla="*/ 370 h 370"/>
                <a:gd name="T8" fmla="*/ 0 w 41"/>
                <a:gd name="T9" fmla="*/ 370 h 370"/>
                <a:gd name="T10" fmla="*/ 0 w 41"/>
                <a:gd name="T11" fmla="*/ 37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70">
                  <a:moveTo>
                    <a:pt x="0" y="370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370"/>
                  </a:lnTo>
                  <a:lnTo>
                    <a:pt x="0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32"/>
            <p:cNvSpPr>
              <a:spLocks/>
            </p:cNvSpPr>
            <p:nvPr/>
          </p:nvSpPr>
          <p:spPr bwMode="auto">
            <a:xfrm>
              <a:off x="5262563" y="1292225"/>
              <a:ext cx="431800" cy="417513"/>
            </a:xfrm>
            <a:custGeom>
              <a:avLst/>
              <a:gdLst>
                <a:gd name="T0" fmla="*/ 147 w 147"/>
                <a:gd name="T1" fmla="*/ 120 h 142"/>
                <a:gd name="T2" fmla="*/ 124 w 147"/>
                <a:gd name="T3" fmla="*/ 142 h 142"/>
                <a:gd name="T4" fmla="*/ 23 w 147"/>
                <a:gd name="T5" fmla="*/ 142 h 142"/>
                <a:gd name="T6" fmla="*/ 0 w 147"/>
                <a:gd name="T7" fmla="*/ 120 h 142"/>
                <a:gd name="T8" fmla="*/ 0 w 147"/>
                <a:gd name="T9" fmla="*/ 22 h 142"/>
                <a:gd name="T10" fmla="*/ 23 w 147"/>
                <a:gd name="T11" fmla="*/ 0 h 142"/>
                <a:gd name="T12" fmla="*/ 124 w 147"/>
                <a:gd name="T13" fmla="*/ 0 h 142"/>
                <a:gd name="T14" fmla="*/ 147 w 147"/>
                <a:gd name="T15" fmla="*/ 22 h 142"/>
                <a:gd name="T16" fmla="*/ 147 w 147"/>
                <a:gd name="T17" fmla="*/ 12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" h="142">
                  <a:moveTo>
                    <a:pt x="147" y="120"/>
                  </a:moveTo>
                  <a:cubicBezTo>
                    <a:pt x="147" y="132"/>
                    <a:pt x="137" y="142"/>
                    <a:pt x="124" y="142"/>
                  </a:cubicBezTo>
                  <a:cubicBezTo>
                    <a:pt x="23" y="142"/>
                    <a:pt x="23" y="142"/>
                    <a:pt x="23" y="142"/>
                  </a:cubicBezTo>
                  <a:cubicBezTo>
                    <a:pt x="10" y="142"/>
                    <a:pt x="0" y="132"/>
                    <a:pt x="0" y="1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37" y="0"/>
                    <a:pt x="147" y="10"/>
                    <a:pt x="147" y="22"/>
                  </a:cubicBezTo>
                  <a:lnTo>
                    <a:pt x="147" y="120"/>
                  </a:ln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33"/>
            <p:cNvSpPr>
              <a:spLocks/>
            </p:cNvSpPr>
            <p:nvPr/>
          </p:nvSpPr>
          <p:spPr bwMode="auto">
            <a:xfrm>
              <a:off x="5907088" y="1292225"/>
              <a:ext cx="428625" cy="417513"/>
            </a:xfrm>
            <a:custGeom>
              <a:avLst/>
              <a:gdLst>
                <a:gd name="T0" fmla="*/ 146 w 146"/>
                <a:gd name="T1" fmla="*/ 120 h 142"/>
                <a:gd name="T2" fmla="*/ 123 w 146"/>
                <a:gd name="T3" fmla="*/ 142 h 142"/>
                <a:gd name="T4" fmla="*/ 22 w 146"/>
                <a:gd name="T5" fmla="*/ 142 h 142"/>
                <a:gd name="T6" fmla="*/ 0 w 146"/>
                <a:gd name="T7" fmla="*/ 120 h 142"/>
                <a:gd name="T8" fmla="*/ 0 w 146"/>
                <a:gd name="T9" fmla="*/ 22 h 142"/>
                <a:gd name="T10" fmla="*/ 22 w 146"/>
                <a:gd name="T11" fmla="*/ 0 h 142"/>
                <a:gd name="T12" fmla="*/ 123 w 146"/>
                <a:gd name="T13" fmla="*/ 0 h 142"/>
                <a:gd name="T14" fmla="*/ 146 w 146"/>
                <a:gd name="T15" fmla="*/ 22 h 142"/>
                <a:gd name="T16" fmla="*/ 146 w 146"/>
                <a:gd name="T17" fmla="*/ 12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142">
                  <a:moveTo>
                    <a:pt x="146" y="120"/>
                  </a:moveTo>
                  <a:cubicBezTo>
                    <a:pt x="146" y="132"/>
                    <a:pt x="136" y="142"/>
                    <a:pt x="123" y="142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10" y="142"/>
                    <a:pt x="0" y="132"/>
                    <a:pt x="0" y="1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36" y="0"/>
                    <a:pt x="146" y="10"/>
                    <a:pt x="146" y="22"/>
                  </a:cubicBezTo>
                  <a:lnTo>
                    <a:pt x="146" y="120"/>
                  </a:ln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4"/>
            <p:cNvSpPr>
              <a:spLocks/>
            </p:cNvSpPr>
            <p:nvPr/>
          </p:nvSpPr>
          <p:spPr bwMode="auto">
            <a:xfrm>
              <a:off x="6546851" y="1292225"/>
              <a:ext cx="430213" cy="417513"/>
            </a:xfrm>
            <a:custGeom>
              <a:avLst/>
              <a:gdLst>
                <a:gd name="T0" fmla="*/ 146 w 146"/>
                <a:gd name="T1" fmla="*/ 120 h 142"/>
                <a:gd name="T2" fmla="*/ 124 w 146"/>
                <a:gd name="T3" fmla="*/ 142 h 142"/>
                <a:gd name="T4" fmla="*/ 22 w 146"/>
                <a:gd name="T5" fmla="*/ 142 h 142"/>
                <a:gd name="T6" fmla="*/ 0 w 146"/>
                <a:gd name="T7" fmla="*/ 120 h 142"/>
                <a:gd name="T8" fmla="*/ 0 w 146"/>
                <a:gd name="T9" fmla="*/ 22 h 142"/>
                <a:gd name="T10" fmla="*/ 22 w 146"/>
                <a:gd name="T11" fmla="*/ 0 h 142"/>
                <a:gd name="T12" fmla="*/ 124 w 146"/>
                <a:gd name="T13" fmla="*/ 0 h 142"/>
                <a:gd name="T14" fmla="*/ 146 w 146"/>
                <a:gd name="T15" fmla="*/ 22 h 142"/>
                <a:gd name="T16" fmla="*/ 146 w 146"/>
                <a:gd name="T17" fmla="*/ 12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142">
                  <a:moveTo>
                    <a:pt x="146" y="120"/>
                  </a:moveTo>
                  <a:cubicBezTo>
                    <a:pt x="146" y="132"/>
                    <a:pt x="136" y="142"/>
                    <a:pt x="124" y="142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10" y="142"/>
                    <a:pt x="0" y="132"/>
                    <a:pt x="0" y="1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36" y="0"/>
                    <a:pt x="146" y="10"/>
                    <a:pt x="146" y="22"/>
                  </a:cubicBezTo>
                  <a:lnTo>
                    <a:pt x="146" y="120"/>
                  </a:ln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35"/>
            <p:cNvSpPr>
              <a:spLocks/>
            </p:cNvSpPr>
            <p:nvPr/>
          </p:nvSpPr>
          <p:spPr bwMode="auto">
            <a:xfrm>
              <a:off x="5611813" y="628650"/>
              <a:ext cx="1014413" cy="417513"/>
            </a:xfrm>
            <a:custGeom>
              <a:avLst/>
              <a:gdLst>
                <a:gd name="T0" fmla="*/ 345 w 345"/>
                <a:gd name="T1" fmla="*/ 120 h 142"/>
                <a:gd name="T2" fmla="*/ 323 w 345"/>
                <a:gd name="T3" fmla="*/ 142 h 142"/>
                <a:gd name="T4" fmla="*/ 22 w 345"/>
                <a:gd name="T5" fmla="*/ 142 h 142"/>
                <a:gd name="T6" fmla="*/ 0 w 345"/>
                <a:gd name="T7" fmla="*/ 120 h 142"/>
                <a:gd name="T8" fmla="*/ 0 w 345"/>
                <a:gd name="T9" fmla="*/ 22 h 142"/>
                <a:gd name="T10" fmla="*/ 22 w 345"/>
                <a:gd name="T11" fmla="*/ 0 h 142"/>
                <a:gd name="T12" fmla="*/ 323 w 345"/>
                <a:gd name="T13" fmla="*/ 0 h 142"/>
                <a:gd name="T14" fmla="*/ 345 w 345"/>
                <a:gd name="T15" fmla="*/ 22 h 142"/>
                <a:gd name="T16" fmla="*/ 345 w 345"/>
                <a:gd name="T17" fmla="*/ 12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5" h="142">
                  <a:moveTo>
                    <a:pt x="345" y="120"/>
                  </a:moveTo>
                  <a:cubicBezTo>
                    <a:pt x="345" y="132"/>
                    <a:pt x="335" y="142"/>
                    <a:pt x="323" y="142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10" y="142"/>
                    <a:pt x="0" y="132"/>
                    <a:pt x="0" y="1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335" y="0"/>
                    <a:pt x="345" y="10"/>
                    <a:pt x="345" y="22"/>
                  </a:cubicBezTo>
                  <a:lnTo>
                    <a:pt x="345" y="120"/>
                  </a:ln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3" name="组合 362"/>
          <p:cNvGrpSpPr/>
          <p:nvPr/>
        </p:nvGrpSpPr>
        <p:grpSpPr>
          <a:xfrm>
            <a:off x="9747843" y="4998682"/>
            <a:ext cx="689418" cy="688707"/>
            <a:chOff x="7885113" y="400050"/>
            <a:chExt cx="1539876" cy="1538288"/>
          </a:xfrm>
        </p:grpSpPr>
        <p:sp>
          <p:nvSpPr>
            <p:cNvPr id="371" name="Freeform 36"/>
            <p:cNvSpPr>
              <a:spLocks/>
            </p:cNvSpPr>
            <p:nvPr/>
          </p:nvSpPr>
          <p:spPr bwMode="auto">
            <a:xfrm>
              <a:off x="8434388" y="949325"/>
              <a:ext cx="441325" cy="439738"/>
            </a:xfrm>
            <a:custGeom>
              <a:avLst/>
              <a:gdLst>
                <a:gd name="T0" fmla="*/ 10 w 150"/>
                <a:gd name="T1" fmla="*/ 103 h 150"/>
                <a:gd name="T2" fmla="*/ 103 w 150"/>
                <a:gd name="T3" fmla="*/ 10 h 150"/>
                <a:gd name="T4" fmla="*/ 140 w 150"/>
                <a:gd name="T5" fmla="*/ 10 h 150"/>
                <a:gd name="T6" fmla="*/ 140 w 150"/>
                <a:gd name="T7" fmla="*/ 10 h 150"/>
                <a:gd name="T8" fmla="*/ 140 w 150"/>
                <a:gd name="T9" fmla="*/ 47 h 150"/>
                <a:gd name="T10" fmla="*/ 140 w 150"/>
                <a:gd name="T11" fmla="*/ 47 h 150"/>
                <a:gd name="T12" fmla="*/ 47 w 150"/>
                <a:gd name="T13" fmla="*/ 140 h 150"/>
                <a:gd name="T14" fmla="*/ 10 w 150"/>
                <a:gd name="T15" fmla="*/ 140 h 150"/>
                <a:gd name="T16" fmla="*/ 10 w 150"/>
                <a:gd name="T17" fmla="*/ 140 h 150"/>
                <a:gd name="T18" fmla="*/ 10 w 150"/>
                <a:gd name="T19" fmla="*/ 10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" h="150">
                  <a:moveTo>
                    <a:pt x="10" y="103"/>
                  </a:moveTo>
                  <a:cubicBezTo>
                    <a:pt x="103" y="10"/>
                    <a:pt x="103" y="10"/>
                    <a:pt x="103" y="10"/>
                  </a:cubicBezTo>
                  <a:cubicBezTo>
                    <a:pt x="113" y="0"/>
                    <a:pt x="129" y="0"/>
                    <a:pt x="140" y="10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50" y="21"/>
                    <a:pt x="150" y="37"/>
                    <a:pt x="140" y="47"/>
                  </a:cubicBezTo>
                  <a:cubicBezTo>
                    <a:pt x="140" y="47"/>
                    <a:pt x="140" y="47"/>
                    <a:pt x="140" y="47"/>
                  </a:cubicBezTo>
                  <a:cubicBezTo>
                    <a:pt x="47" y="140"/>
                    <a:pt x="47" y="140"/>
                    <a:pt x="47" y="140"/>
                  </a:cubicBezTo>
                  <a:cubicBezTo>
                    <a:pt x="37" y="150"/>
                    <a:pt x="21" y="150"/>
                    <a:pt x="10" y="140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0" y="129"/>
                    <a:pt x="0" y="113"/>
                    <a:pt x="10" y="103"/>
                  </a:cubicBez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7"/>
            <p:cNvSpPr>
              <a:spLocks/>
            </p:cNvSpPr>
            <p:nvPr/>
          </p:nvSpPr>
          <p:spPr bwMode="auto">
            <a:xfrm>
              <a:off x="8540751" y="400050"/>
              <a:ext cx="884238" cy="884238"/>
            </a:xfrm>
            <a:custGeom>
              <a:avLst/>
              <a:gdLst>
                <a:gd name="T0" fmla="*/ 19 w 301"/>
                <a:gd name="T1" fmla="*/ 232 h 301"/>
                <a:gd name="T2" fmla="*/ 53 w 301"/>
                <a:gd name="T3" fmla="*/ 198 h 301"/>
                <a:gd name="T4" fmla="*/ 71 w 301"/>
                <a:gd name="T5" fmla="*/ 140 h 301"/>
                <a:gd name="T6" fmla="*/ 138 w 301"/>
                <a:gd name="T7" fmla="*/ 72 h 301"/>
                <a:gd name="T8" fmla="*/ 229 w 301"/>
                <a:gd name="T9" fmla="*/ 72 h 301"/>
                <a:gd name="T10" fmla="*/ 229 w 301"/>
                <a:gd name="T11" fmla="*/ 162 h 301"/>
                <a:gd name="T12" fmla="*/ 161 w 301"/>
                <a:gd name="T13" fmla="*/ 230 h 301"/>
                <a:gd name="T14" fmla="*/ 161 w 301"/>
                <a:gd name="T15" fmla="*/ 230 h 301"/>
                <a:gd name="T16" fmla="*/ 103 w 301"/>
                <a:gd name="T17" fmla="*/ 247 h 301"/>
                <a:gd name="T18" fmla="*/ 69 w 301"/>
                <a:gd name="T19" fmla="*/ 281 h 301"/>
                <a:gd name="T20" fmla="*/ 192 w 301"/>
                <a:gd name="T21" fmla="*/ 261 h 301"/>
                <a:gd name="T22" fmla="*/ 192 w 301"/>
                <a:gd name="T23" fmla="*/ 261 h 301"/>
                <a:gd name="T24" fmla="*/ 259 w 301"/>
                <a:gd name="T25" fmla="*/ 193 h 301"/>
                <a:gd name="T26" fmla="*/ 259 w 301"/>
                <a:gd name="T27" fmla="*/ 41 h 301"/>
                <a:gd name="T28" fmla="*/ 108 w 301"/>
                <a:gd name="T29" fmla="*/ 41 h 301"/>
                <a:gd name="T30" fmla="*/ 40 w 301"/>
                <a:gd name="T31" fmla="*/ 109 h 301"/>
                <a:gd name="T32" fmla="*/ 19 w 301"/>
                <a:gd name="T33" fmla="*/ 23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301">
                  <a:moveTo>
                    <a:pt x="19" y="232"/>
                  </a:moveTo>
                  <a:cubicBezTo>
                    <a:pt x="53" y="198"/>
                    <a:pt x="53" y="198"/>
                    <a:pt x="53" y="198"/>
                  </a:cubicBezTo>
                  <a:cubicBezTo>
                    <a:pt x="49" y="178"/>
                    <a:pt x="55" y="156"/>
                    <a:pt x="71" y="140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63" y="47"/>
                    <a:pt x="204" y="47"/>
                    <a:pt x="229" y="72"/>
                  </a:cubicBezTo>
                  <a:cubicBezTo>
                    <a:pt x="254" y="97"/>
                    <a:pt x="254" y="138"/>
                    <a:pt x="229" y="162"/>
                  </a:cubicBezTo>
                  <a:cubicBezTo>
                    <a:pt x="161" y="230"/>
                    <a:pt x="161" y="230"/>
                    <a:pt x="161" y="230"/>
                  </a:cubicBezTo>
                  <a:cubicBezTo>
                    <a:pt x="161" y="230"/>
                    <a:pt x="161" y="230"/>
                    <a:pt x="161" y="230"/>
                  </a:cubicBezTo>
                  <a:cubicBezTo>
                    <a:pt x="145" y="246"/>
                    <a:pt x="123" y="252"/>
                    <a:pt x="103" y="247"/>
                  </a:cubicBezTo>
                  <a:cubicBezTo>
                    <a:pt x="69" y="281"/>
                    <a:pt x="69" y="281"/>
                    <a:pt x="69" y="281"/>
                  </a:cubicBezTo>
                  <a:cubicBezTo>
                    <a:pt x="109" y="301"/>
                    <a:pt x="158" y="294"/>
                    <a:pt x="192" y="261"/>
                  </a:cubicBezTo>
                  <a:cubicBezTo>
                    <a:pt x="192" y="261"/>
                    <a:pt x="192" y="261"/>
                    <a:pt x="192" y="261"/>
                  </a:cubicBezTo>
                  <a:cubicBezTo>
                    <a:pt x="259" y="193"/>
                    <a:pt x="259" y="193"/>
                    <a:pt x="259" y="193"/>
                  </a:cubicBezTo>
                  <a:cubicBezTo>
                    <a:pt x="301" y="151"/>
                    <a:pt x="301" y="83"/>
                    <a:pt x="259" y="41"/>
                  </a:cubicBezTo>
                  <a:cubicBezTo>
                    <a:pt x="217" y="0"/>
                    <a:pt x="150" y="0"/>
                    <a:pt x="108" y="41"/>
                  </a:cubicBezTo>
                  <a:cubicBezTo>
                    <a:pt x="40" y="109"/>
                    <a:pt x="40" y="109"/>
                    <a:pt x="40" y="109"/>
                  </a:cubicBezTo>
                  <a:cubicBezTo>
                    <a:pt x="7" y="142"/>
                    <a:pt x="0" y="192"/>
                    <a:pt x="19" y="232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8"/>
            <p:cNvSpPr>
              <a:spLocks/>
            </p:cNvSpPr>
            <p:nvPr/>
          </p:nvSpPr>
          <p:spPr bwMode="auto">
            <a:xfrm>
              <a:off x="7885113" y="1055688"/>
              <a:ext cx="884238" cy="882650"/>
            </a:xfrm>
            <a:custGeom>
              <a:avLst/>
              <a:gdLst>
                <a:gd name="T0" fmla="*/ 261 w 301"/>
                <a:gd name="T1" fmla="*/ 192 h 301"/>
                <a:gd name="T2" fmla="*/ 281 w 301"/>
                <a:gd name="T3" fmla="*/ 69 h 301"/>
                <a:gd name="T4" fmla="*/ 247 w 301"/>
                <a:gd name="T5" fmla="*/ 103 h 301"/>
                <a:gd name="T6" fmla="*/ 230 w 301"/>
                <a:gd name="T7" fmla="*/ 161 h 301"/>
                <a:gd name="T8" fmla="*/ 162 w 301"/>
                <a:gd name="T9" fmla="*/ 229 h 301"/>
                <a:gd name="T10" fmla="*/ 162 w 301"/>
                <a:gd name="T11" fmla="*/ 229 h 301"/>
                <a:gd name="T12" fmla="*/ 72 w 301"/>
                <a:gd name="T13" fmla="*/ 229 h 301"/>
                <a:gd name="T14" fmla="*/ 72 w 301"/>
                <a:gd name="T15" fmla="*/ 138 h 301"/>
                <a:gd name="T16" fmla="*/ 140 w 301"/>
                <a:gd name="T17" fmla="*/ 71 h 301"/>
                <a:gd name="T18" fmla="*/ 198 w 301"/>
                <a:gd name="T19" fmla="*/ 54 h 301"/>
                <a:gd name="T20" fmla="*/ 232 w 301"/>
                <a:gd name="T21" fmla="*/ 19 h 301"/>
                <a:gd name="T22" fmla="*/ 109 w 301"/>
                <a:gd name="T23" fmla="*/ 40 h 301"/>
                <a:gd name="T24" fmla="*/ 41 w 301"/>
                <a:gd name="T25" fmla="*/ 108 h 301"/>
                <a:gd name="T26" fmla="*/ 41 w 301"/>
                <a:gd name="T27" fmla="*/ 259 h 301"/>
                <a:gd name="T28" fmla="*/ 193 w 301"/>
                <a:gd name="T29" fmla="*/ 259 h 301"/>
                <a:gd name="T30" fmla="*/ 193 w 301"/>
                <a:gd name="T31" fmla="*/ 259 h 301"/>
                <a:gd name="T32" fmla="*/ 261 w 301"/>
                <a:gd name="T33" fmla="*/ 19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301">
                  <a:moveTo>
                    <a:pt x="261" y="192"/>
                  </a:moveTo>
                  <a:cubicBezTo>
                    <a:pt x="294" y="158"/>
                    <a:pt x="301" y="109"/>
                    <a:pt x="281" y="69"/>
                  </a:cubicBezTo>
                  <a:cubicBezTo>
                    <a:pt x="247" y="103"/>
                    <a:pt x="247" y="103"/>
                    <a:pt x="247" y="103"/>
                  </a:cubicBezTo>
                  <a:cubicBezTo>
                    <a:pt x="252" y="123"/>
                    <a:pt x="246" y="145"/>
                    <a:pt x="230" y="161"/>
                  </a:cubicBezTo>
                  <a:cubicBezTo>
                    <a:pt x="162" y="229"/>
                    <a:pt x="162" y="229"/>
                    <a:pt x="162" y="229"/>
                  </a:cubicBezTo>
                  <a:cubicBezTo>
                    <a:pt x="162" y="229"/>
                    <a:pt x="162" y="229"/>
                    <a:pt x="162" y="229"/>
                  </a:cubicBezTo>
                  <a:cubicBezTo>
                    <a:pt x="137" y="254"/>
                    <a:pt x="97" y="254"/>
                    <a:pt x="72" y="229"/>
                  </a:cubicBezTo>
                  <a:cubicBezTo>
                    <a:pt x="47" y="204"/>
                    <a:pt x="47" y="163"/>
                    <a:pt x="72" y="138"/>
                  </a:cubicBezTo>
                  <a:cubicBezTo>
                    <a:pt x="140" y="71"/>
                    <a:pt x="140" y="71"/>
                    <a:pt x="140" y="71"/>
                  </a:cubicBezTo>
                  <a:cubicBezTo>
                    <a:pt x="156" y="55"/>
                    <a:pt x="178" y="49"/>
                    <a:pt x="198" y="54"/>
                  </a:cubicBezTo>
                  <a:cubicBezTo>
                    <a:pt x="232" y="19"/>
                    <a:pt x="232" y="19"/>
                    <a:pt x="232" y="19"/>
                  </a:cubicBezTo>
                  <a:cubicBezTo>
                    <a:pt x="192" y="0"/>
                    <a:pt x="142" y="7"/>
                    <a:pt x="109" y="40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0" y="150"/>
                    <a:pt x="0" y="218"/>
                    <a:pt x="41" y="259"/>
                  </a:cubicBezTo>
                  <a:cubicBezTo>
                    <a:pt x="83" y="301"/>
                    <a:pt x="151" y="301"/>
                    <a:pt x="193" y="259"/>
                  </a:cubicBezTo>
                  <a:cubicBezTo>
                    <a:pt x="193" y="259"/>
                    <a:pt x="193" y="259"/>
                    <a:pt x="193" y="259"/>
                  </a:cubicBezTo>
                  <a:lnTo>
                    <a:pt x="261" y="192"/>
                  </a:ln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4" name="组合 363"/>
          <p:cNvGrpSpPr/>
          <p:nvPr/>
        </p:nvGrpSpPr>
        <p:grpSpPr>
          <a:xfrm>
            <a:off x="10894267" y="5009343"/>
            <a:ext cx="667385" cy="666674"/>
            <a:chOff x="10445751" y="423863"/>
            <a:chExt cx="1490663" cy="1489075"/>
          </a:xfrm>
        </p:grpSpPr>
        <p:sp>
          <p:nvSpPr>
            <p:cNvPr id="365" name="Freeform 39"/>
            <p:cNvSpPr>
              <a:spLocks noEditPoints="1"/>
            </p:cNvSpPr>
            <p:nvPr/>
          </p:nvSpPr>
          <p:spPr bwMode="auto">
            <a:xfrm>
              <a:off x="10445751" y="423863"/>
              <a:ext cx="1490663" cy="1489075"/>
            </a:xfrm>
            <a:custGeom>
              <a:avLst/>
              <a:gdLst>
                <a:gd name="T0" fmla="*/ 0 w 507"/>
                <a:gd name="T1" fmla="*/ 254 h 507"/>
                <a:gd name="T2" fmla="*/ 253 w 507"/>
                <a:gd name="T3" fmla="*/ 0 h 507"/>
                <a:gd name="T4" fmla="*/ 253 w 507"/>
                <a:gd name="T5" fmla="*/ 0 h 507"/>
                <a:gd name="T6" fmla="*/ 507 w 507"/>
                <a:gd name="T7" fmla="*/ 254 h 507"/>
                <a:gd name="T8" fmla="*/ 507 w 507"/>
                <a:gd name="T9" fmla="*/ 254 h 507"/>
                <a:gd name="T10" fmla="*/ 253 w 507"/>
                <a:gd name="T11" fmla="*/ 507 h 507"/>
                <a:gd name="T12" fmla="*/ 253 w 507"/>
                <a:gd name="T13" fmla="*/ 507 h 507"/>
                <a:gd name="T14" fmla="*/ 0 w 507"/>
                <a:gd name="T15" fmla="*/ 254 h 507"/>
                <a:gd name="T16" fmla="*/ 42 w 507"/>
                <a:gd name="T17" fmla="*/ 254 h 507"/>
                <a:gd name="T18" fmla="*/ 104 w 507"/>
                <a:gd name="T19" fmla="*/ 404 h 507"/>
                <a:gd name="T20" fmla="*/ 104 w 507"/>
                <a:gd name="T21" fmla="*/ 404 h 507"/>
                <a:gd name="T22" fmla="*/ 253 w 507"/>
                <a:gd name="T23" fmla="*/ 465 h 507"/>
                <a:gd name="T24" fmla="*/ 253 w 507"/>
                <a:gd name="T25" fmla="*/ 465 h 507"/>
                <a:gd name="T26" fmla="*/ 403 w 507"/>
                <a:gd name="T27" fmla="*/ 404 h 507"/>
                <a:gd name="T28" fmla="*/ 403 w 507"/>
                <a:gd name="T29" fmla="*/ 404 h 507"/>
                <a:gd name="T30" fmla="*/ 465 w 507"/>
                <a:gd name="T31" fmla="*/ 254 h 507"/>
                <a:gd name="T32" fmla="*/ 465 w 507"/>
                <a:gd name="T33" fmla="*/ 254 h 507"/>
                <a:gd name="T34" fmla="*/ 403 w 507"/>
                <a:gd name="T35" fmla="*/ 104 h 507"/>
                <a:gd name="T36" fmla="*/ 403 w 507"/>
                <a:gd name="T37" fmla="*/ 104 h 507"/>
                <a:gd name="T38" fmla="*/ 253 w 507"/>
                <a:gd name="T39" fmla="*/ 42 h 507"/>
                <a:gd name="T40" fmla="*/ 253 w 507"/>
                <a:gd name="T41" fmla="*/ 42 h 507"/>
                <a:gd name="T42" fmla="*/ 104 w 507"/>
                <a:gd name="T43" fmla="*/ 104 h 507"/>
                <a:gd name="T44" fmla="*/ 104 w 507"/>
                <a:gd name="T45" fmla="*/ 104 h 507"/>
                <a:gd name="T46" fmla="*/ 42 w 507"/>
                <a:gd name="T47" fmla="*/ 254 h 507"/>
                <a:gd name="T48" fmla="*/ 42 w 507"/>
                <a:gd name="T49" fmla="*/ 254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7" h="507">
                  <a:moveTo>
                    <a:pt x="0" y="254"/>
                  </a:moveTo>
                  <a:cubicBezTo>
                    <a:pt x="0" y="114"/>
                    <a:pt x="113" y="0"/>
                    <a:pt x="253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393" y="0"/>
                    <a:pt x="507" y="114"/>
                    <a:pt x="507" y="254"/>
                  </a:cubicBezTo>
                  <a:cubicBezTo>
                    <a:pt x="507" y="254"/>
                    <a:pt x="507" y="254"/>
                    <a:pt x="507" y="254"/>
                  </a:cubicBezTo>
                  <a:cubicBezTo>
                    <a:pt x="507" y="394"/>
                    <a:pt x="393" y="507"/>
                    <a:pt x="253" y="507"/>
                  </a:cubicBezTo>
                  <a:cubicBezTo>
                    <a:pt x="253" y="507"/>
                    <a:pt x="253" y="507"/>
                    <a:pt x="253" y="507"/>
                  </a:cubicBezTo>
                  <a:cubicBezTo>
                    <a:pt x="113" y="507"/>
                    <a:pt x="0" y="394"/>
                    <a:pt x="0" y="254"/>
                  </a:cubicBezTo>
                  <a:close/>
                  <a:moveTo>
                    <a:pt x="42" y="254"/>
                  </a:moveTo>
                  <a:cubicBezTo>
                    <a:pt x="42" y="312"/>
                    <a:pt x="65" y="365"/>
                    <a:pt x="104" y="404"/>
                  </a:cubicBezTo>
                  <a:cubicBezTo>
                    <a:pt x="104" y="404"/>
                    <a:pt x="104" y="404"/>
                    <a:pt x="104" y="404"/>
                  </a:cubicBezTo>
                  <a:cubicBezTo>
                    <a:pt x="142" y="442"/>
                    <a:pt x="195" y="465"/>
                    <a:pt x="253" y="465"/>
                  </a:cubicBezTo>
                  <a:cubicBezTo>
                    <a:pt x="253" y="465"/>
                    <a:pt x="253" y="465"/>
                    <a:pt x="253" y="465"/>
                  </a:cubicBezTo>
                  <a:cubicBezTo>
                    <a:pt x="312" y="465"/>
                    <a:pt x="364" y="442"/>
                    <a:pt x="403" y="404"/>
                  </a:cubicBezTo>
                  <a:cubicBezTo>
                    <a:pt x="403" y="404"/>
                    <a:pt x="403" y="404"/>
                    <a:pt x="403" y="404"/>
                  </a:cubicBezTo>
                  <a:cubicBezTo>
                    <a:pt x="441" y="365"/>
                    <a:pt x="465" y="312"/>
                    <a:pt x="465" y="254"/>
                  </a:cubicBezTo>
                  <a:cubicBezTo>
                    <a:pt x="465" y="254"/>
                    <a:pt x="465" y="254"/>
                    <a:pt x="465" y="254"/>
                  </a:cubicBezTo>
                  <a:cubicBezTo>
                    <a:pt x="465" y="196"/>
                    <a:pt x="441" y="143"/>
                    <a:pt x="403" y="104"/>
                  </a:cubicBezTo>
                  <a:cubicBezTo>
                    <a:pt x="403" y="104"/>
                    <a:pt x="403" y="104"/>
                    <a:pt x="403" y="104"/>
                  </a:cubicBezTo>
                  <a:cubicBezTo>
                    <a:pt x="364" y="66"/>
                    <a:pt x="312" y="42"/>
                    <a:pt x="253" y="42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195" y="42"/>
                    <a:pt x="142" y="66"/>
                    <a:pt x="104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65" y="143"/>
                    <a:pt x="42" y="196"/>
                    <a:pt x="42" y="254"/>
                  </a:cubicBezTo>
                  <a:cubicBezTo>
                    <a:pt x="42" y="254"/>
                    <a:pt x="42" y="254"/>
                    <a:pt x="42" y="254"/>
                  </a:cubicBezTo>
                  <a:close/>
                </a:path>
              </a:pathLst>
            </a:custGeom>
            <a:solidFill>
              <a:srgbClr val="3B44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40"/>
            <p:cNvSpPr>
              <a:spLocks/>
            </p:cNvSpPr>
            <p:nvPr/>
          </p:nvSpPr>
          <p:spPr bwMode="auto">
            <a:xfrm>
              <a:off x="11142663" y="587375"/>
              <a:ext cx="93663" cy="179388"/>
            </a:xfrm>
            <a:custGeom>
              <a:avLst/>
              <a:gdLst>
                <a:gd name="T0" fmla="*/ 32 w 32"/>
                <a:gd name="T1" fmla="*/ 45 h 61"/>
                <a:gd name="T2" fmla="*/ 16 w 32"/>
                <a:gd name="T3" fmla="*/ 61 h 61"/>
                <a:gd name="T4" fmla="*/ 16 w 32"/>
                <a:gd name="T5" fmla="*/ 61 h 61"/>
                <a:gd name="T6" fmla="*/ 0 w 32"/>
                <a:gd name="T7" fmla="*/ 45 h 61"/>
                <a:gd name="T8" fmla="*/ 0 w 32"/>
                <a:gd name="T9" fmla="*/ 15 h 61"/>
                <a:gd name="T10" fmla="*/ 16 w 32"/>
                <a:gd name="T11" fmla="*/ 0 h 61"/>
                <a:gd name="T12" fmla="*/ 16 w 32"/>
                <a:gd name="T13" fmla="*/ 0 h 61"/>
                <a:gd name="T14" fmla="*/ 32 w 32"/>
                <a:gd name="T15" fmla="*/ 15 h 61"/>
                <a:gd name="T16" fmla="*/ 32 w 32"/>
                <a:gd name="T17" fmla="*/ 4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1">
                  <a:moveTo>
                    <a:pt x="32" y="45"/>
                  </a:moveTo>
                  <a:cubicBezTo>
                    <a:pt x="32" y="54"/>
                    <a:pt x="25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8" y="61"/>
                    <a:pt x="0" y="54"/>
                    <a:pt x="0" y="4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8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5" y="0"/>
                    <a:pt x="32" y="7"/>
                    <a:pt x="32" y="15"/>
                  </a:cubicBezTo>
                  <a:lnTo>
                    <a:pt x="32" y="45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41"/>
            <p:cNvSpPr>
              <a:spLocks/>
            </p:cNvSpPr>
            <p:nvPr/>
          </p:nvSpPr>
          <p:spPr bwMode="auto">
            <a:xfrm>
              <a:off x="11142663" y="1571625"/>
              <a:ext cx="93663" cy="179388"/>
            </a:xfrm>
            <a:custGeom>
              <a:avLst/>
              <a:gdLst>
                <a:gd name="T0" fmla="*/ 32 w 32"/>
                <a:gd name="T1" fmla="*/ 46 h 61"/>
                <a:gd name="T2" fmla="*/ 16 w 32"/>
                <a:gd name="T3" fmla="*/ 61 h 61"/>
                <a:gd name="T4" fmla="*/ 16 w 32"/>
                <a:gd name="T5" fmla="*/ 61 h 61"/>
                <a:gd name="T6" fmla="*/ 0 w 32"/>
                <a:gd name="T7" fmla="*/ 46 h 61"/>
                <a:gd name="T8" fmla="*/ 0 w 32"/>
                <a:gd name="T9" fmla="*/ 16 h 61"/>
                <a:gd name="T10" fmla="*/ 16 w 32"/>
                <a:gd name="T11" fmla="*/ 0 h 61"/>
                <a:gd name="T12" fmla="*/ 16 w 32"/>
                <a:gd name="T13" fmla="*/ 0 h 61"/>
                <a:gd name="T14" fmla="*/ 32 w 32"/>
                <a:gd name="T15" fmla="*/ 16 h 61"/>
                <a:gd name="T16" fmla="*/ 32 w 32"/>
                <a:gd name="T17" fmla="*/ 4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1">
                  <a:moveTo>
                    <a:pt x="32" y="46"/>
                  </a:moveTo>
                  <a:cubicBezTo>
                    <a:pt x="32" y="54"/>
                    <a:pt x="25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8" y="61"/>
                    <a:pt x="0" y="54"/>
                    <a:pt x="0" y="4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8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lnTo>
                    <a:pt x="32" y="46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42"/>
            <p:cNvSpPr>
              <a:spLocks/>
            </p:cNvSpPr>
            <p:nvPr/>
          </p:nvSpPr>
          <p:spPr bwMode="auto">
            <a:xfrm>
              <a:off x="10607676" y="1122363"/>
              <a:ext cx="179388" cy="93663"/>
            </a:xfrm>
            <a:custGeom>
              <a:avLst/>
              <a:gdLst>
                <a:gd name="T0" fmla="*/ 45 w 61"/>
                <a:gd name="T1" fmla="*/ 0 h 32"/>
                <a:gd name="T2" fmla="*/ 61 w 61"/>
                <a:gd name="T3" fmla="*/ 16 h 32"/>
                <a:gd name="T4" fmla="*/ 61 w 61"/>
                <a:gd name="T5" fmla="*/ 16 h 32"/>
                <a:gd name="T6" fmla="*/ 45 w 61"/>
                <a:gd name="T7" fmla="*/ 32 h 32"/>
                <a:gd name="T8" fmla="*/ 16 w 61"/>
                <a:gd name="T9" fmla="*/ 32 h 32"/>
                <a:gd name="T10" fmla="*/ 0 w 61"/>
                <a:gd name="T11" fmla="*/ 16 h 32"/>
                <a:gd name="T12" fmla="*/ 0 w 61"/>
                <a:gd name="T13" fmla="*/ 16 h 32"/>
                <a:gd name="T14" fmla="*/ 16 w 61"/>
                <a:gd name="T15" fmla="*/ 0 h 32"/>
                <a:gd name="T16" fmla="*/ 45 w 61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32">
                  <a:moveTo>
                    <a:pt x="45" y="0"/>
                  </a:moveTo>
                  <a:cubicBezTo>
                    <a:pt x="54" y="0"/>
                    <a:pt x="61" y="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25"/>
                    <a:pt x="54" y="32"/>
                    <a:pt x="4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7" y="32"/>
                    <a:pt x="0" y="2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43"/>
            <p:cNvSpPr>
              <a:spLocks/>
            </p:cNvSpPr>
            <p:nvPr/>
          </p:nvSpPr>
          <p:spPr bwMode="auto">
            <a:xfrm>
              <a:off x="11591926" y="1122363"/>
              <a:ext cx="179388" cy="93663"/>
            </a:xfrm>
            <a:custGeom>
              <a:avLst/>
              <a:gdLst>
                <a:gd name="T0" fmla="*/ 46 w 61"/>
                <a:gd name="T1" fmla="*/ 0 h 32"/>
                <a:gd name="T2" fmla="*/ 61 w 61"/>
                <a:gd name="T3" fmla="*/ 16 h 32"/>
                <a:gd name="T4" fmla="*/ 61 w 61"/>
                <a:gd name="T5" fmla="*/ 16 h 32"/>
                <a:gd name="T6" fmla="*/ 46 w 61"/>
                <a:gd name="T7" fmla="*/ 32 h 32"/>
                <a:gd name="T8" fmla="*/ 16 w 61"/>
                <a:gd name="T9" fmla="*/ 32 h 32"/>
                <a:gd name="T10" fmla="*/ 0 w 61"/>
                <a:gd name="T11" fmla="*/ 16 h 32"/>
                <a:gd name="T12" fmla="*/ 0 w 61"/>
                <a:gd name="T13" fmla="*/ 16 h 32"/>
                <a:gd name="T14" fmla="*/ 16 w 61"/>
                <a:gd name="T15" fmla="*/ 0 h 32"/>
                <a:gd name="T16" fmla="*/ 46 w 61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32">
                  <a:moveTo>
                    <a:pt x="46" y="0"/>
                  </a:moveTo>
                  <a:cubicBezTo>
                    <a:pt x="54" y="0"/>
                    <a:pt x="61" y="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25"/>
                    <a:pt x="54" y="32"/>
                    <a:pt x="4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7" y="32"/>
                    <a:pt x="0" y="2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A6C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44"/>
            <p:cNvSpPr>
              <a:spLocks noEditPoints="1"/>
            </p:cNvSpPr>
            <p:nvPr/>
          </p:nvSpPr>
          <p:spPr bwMode="auto">
            <a:xfrm>
              <a:off x="10652126" y="631825"/>
              <a:ext cx="1077913" cy="1074738"/>
            </a:xfrm>
            <a:custGeom>
              <a:avLst/>
              <a:gdLst>
                <a:gd name="T0" fmla="*/ 311 w 367"/>
                <a:gd name="T1" fmla="*/ 183 h 366"/>
                <a:gd name="T2" fmla="*/ 334 w 367"/>
                <a:gd name="T3" fmla="*/ 159 h 366"/>
                <a:gd name="T4" fmla="*/ 367 w 367"/>
                <a:gd name="T5" fmla="*/ 159 h 366"/>
                <a:gd name="T6" fmla="*/ 207 w 367"/>
                <a:gd name="T7" fmla="*/ 0 h 366"/>
                <a:gd name="T8" fmla="*/ 207 w 367"/>
                <a:gd name="T9" fmla="*/ 32 h 366"/>
                <a:gd name="T10" fmla="*/ 183 w 367"/>
                <a:gd name="T11" fmla="*/ 56 h 366"/>
                <a:gd name="T12" fmla="*/ 159 w 367"/>
                <a:gd name="T13" fmla="*/ 32 h 366"/>
                <a:gd name="T14" fmla="*/ 159 w 367"/>
                <a:gd name="T15" fmla="*/ 0 h 366"/>
                <a:gd name="T16" fmla="*/ 0 w 367"/>
                <a:gd name="T17" fmla="*/ 159 h 366"/>
                <a:gd name="T18" fmla="*/ 32 w 367"/>
                <a:gd name="T19" fmla="*/ 159 h 366"/>
                <a:gd name="T20" fmla="*/ 56 w 367"/>
                <a:gd name="T21" fmla="*/ 183 h 366"/>
                <a:gd name="T22" fmla="*/ 32 w 367"/>
                <a:gd name="T23" fmla="*/ 207 h 366"/>
                <a:gd name="T24" fmla="*/ 0 w 367"/>
                <a:gd name="T25" fmla="*/ 207 h 366"/>
                <a:gd name="T26" fmla="*/ 159 w 367"/>
                <a:gd name="T27" fmla="*/ 366 h 366"/>
                <a:gd name="T28" fmla="*/ 159 w 367"/>
                <a:gd name="T29" fmla="*/ 334 h 366"/>
                <a:gd name="T30" fmla="*/ 183 w 367"/>
                <a:gd name="T31" fmla="*/ 310 h 366"/>
                <a:gd name="T32" fmla="*/ 207 w 367"/>
                <a:gd name="T33" fmla="*/ 334 h 366"/>
                <a:gd name="T34" fmla="*/ 207 w 367"/>
                <a:gd name="T35" fmla="*/ 366 h 366"/>
                <a:gd name="T36" fmla="*/ 367 w 367"/>
                <a:gd name="T37" fmla="*/ 207 h 366"/>
                <a:gd name="T38" fmla="*/ 334 w 367"/>
                <a:gd name="T39" fmla="*/ 207 h 366"/>
                <a:gd name="T40" fmla="*/ 311 w 367"/>
                <a:gd name="T41" fmla="*/ 183 h 366"/>
                <a:gd name="T42" fmla="*/ 292 w 367"/>
                <a:gd name="T43" fmla="*/ 308 h 366"/>
                <a:gd name="T44" fmla="*/ 276 w 367"/>
                <a:gd name="T45" fmla="*/ 307 h 366"/>
                <a:gd name="T46" fmla="*/ 189 w 367"/>
                <a:gd name="T47" fmla="*/ 207 h 366"/>
                <a:gd name="T48" fmla="*/ 183 w 367"/>
                <a:gd name="T49" fmla="*/ 208 h 366"/>
                <a:gd name="T50" fmla="*/ 158 w 367"/>
                <a:gd name="T51" fmla="*/ 183 h 366"/>
                <a:gd name="T52" fmla="*/ 183 w 367"/>
                <a:gd name="T53" fmla="*/ 158 h 366"/>
                <a:gd name="T54" fmla="*/ 191 w 367"/>
                <a:gd name="T55" fmla="*/ 159 h 366"/>
                <a:gd name="T56" fmla="*/ 261 w 367"/>
                <a:gd name="T57" fmla="*/ 91 h 366"/>
                <a:gd name="T58" fmla="*/ 277 w 367"/>
                <a:gd name="T59" fmla="*/ 92 h 366"/>
                <a:gd name="T60" fmla="*/ 277 w 367"/>
                <a:gd name="T61" fmla="*/ 108 h 366"/>
                <a:gd name="T62" fmla="*/ 207 w 367"/>
                <a:gd name="T63" fmla="*/ 175 h 366"/>
                <a:gd name="T64" fmla="*/ 208 w 367"/>
                <a:gd name="T65" fmla="*/ 183 h 366"/>
                <a:gd name="T66" fmla="*/ 206 w 367"/>
                <a:gd name="T67" fmla="*/ 193 h 366"/>
                <a:gd name="T68" fmla="*/ 293 w 367"/>
                <a:gd name="T69" fmla="*/ 293 h 366"/>
                <a:gd name="T70" fmla="*/ 292 w 367"/>
                <a:gd name="T71" fmla="*/ 308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7" h="366">
                  <a:moveTo>
                    <a:pt x="311" y="183"/>
                  </a:moveTo>
                  <a:cubicBezTo>
                    <a:pt x="311" y="170"/>
                    <a:pt x="321" y="159"/>
                    <a:pt x="334" y="159"/>
                  </a:cubicBezTo>
                  <a:cubicBezTo>
                    <a:pt x="367" y="159"/>
                    <a:pt x="367" y="159"/>
                    <a:pt x="367" y="159"/>
                  </a:cubicBezTo>
                  <a:cubicBezTo>
                    <a:pt x="356" y="76"/>
                    <a:pt x="290" y="10"/>
                    <a:pt x="207" y="0"/>
                  </a:cubicBezTo>
                  <a:cubicBezTo>
                    <a:pt x="207" y="32"/>
                    <a:pt x="207" y="32"/>
                    <a:pt x="207" y="32"/>
                  </a:cubicBezTo>
                  <a:cubicBezTo>
                    <a:pt x="207" y="45"/>
                    <a:pt x="196" y="55"/>
                    <a:pt x="183" y="56"/>
                  </a:cubicBezTo>
                  <a:cubicBezTo>
                    <a:pt x="170" y="55"/>
                    <a:pt x="159" y="45"/>
                    <a:pt x="159" y="32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76" y="10"/>
                    <a:pt x="11" y="76"/>
                    <a:pt x="0" y="159"/>
                  </a:cubicBezTo>
                  <a:cubicBezTo>
                    <a:pt x="32" y="159"/>
                    <a:pt x="32" y="159"/>
                    <a:pt x="32" y="159"/>
                  </a:cubicBezTo>
                  <a:cubicBezTo>
                    <a:pt x="45" y="159"/>
                    <a:pt x="56" y="170"/>
                    <a:pt x="56" y="183"/>
                  </a:cubicBezTo>
                  <a:cubicBezTo>
                    <a:pt x="56" y="196"/>
                    <a:pt x="45" y="207"/>
                    <a:pt x="32" y="207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11" y="290"/>
                    <a:pt x="76" y="356"/>
                    <a:pt x="159" y="366"/>
                  </a:cubicBezTo>
                  <a:cubicBezTo>
                    <a:pt x="159" y="334"/>
                    <a:pt x="159" y="334"/>
                    <a:pt x="159" y="334"/>
                  </a:cubicBezTo>
                  <a:cubicBezTo>
                    <a:pt x="159" y="321"/>
                    <a:pt x="170" y="310"/>
                    <a:pt x="183" y="310"/>
                  </a:cubicBezTo>
                  <a:cubicBezTo>
                    <a:pt x="196" y="310"/>
                    <a:pt x="207" y="321"/>
                    <a:pt x="207" y="334"/>
                  </a:cubicBezTo>
                  <a:cubicBezTo>
                    <a:pt x="207" y="366"/>
                    <a:pt x="207" y="366"/>
                    <a:pt x="207" y="366"/>
                  </a:cubicBezTo>
                  <a:cubicBezTo>
                    <a:pt x="290" y="356"/>
                    <a:pt x="356" y="290"/>
                    <a:pt x="367" y="207"/>
                  </a:cubicBezTo>
                  <a:cubicBezTo>
                    <a:pt x="334" y="207"/>
                    <a:pt x="334" y="207"/>
                    <a:pt x="334" y="207"/>
                  </a:cubicBezTo>
                  <a:cubicBezTo>
                    <a:pt x="321" y="207"/>
                    <a:pt x="311" y="196"/>
                    <a:pt x="311" y="183"/>
                  </a:cubicBezTo>
                  <a:close/>
                  <a:moveTo>
                    <a:pt x="292" y="308"/>
                  </a:moveTo>
                  <a:cubicBezTo>
                    <a:pt x="287" y="312"/>
                    <a:pt x="280" y="312"/>
                    <a:pt x="276" y="307"/>
                  </a:cubicBezTo>
                  <a:cubicBezTo>
                    <a:pt x="189" y="207"/>
                    <a:pt x="189" y="207"/>
                    <a:pt x="189" y="207"/>
                  </a:cubicBezTo>
                  <a:cubicBezTo>
                    <a:pt x="187" y="208"/>
                    <a:pt x="185" y="208"/>
                    <a:pt x="183" y="208"/>
                  </a:cubicBezTo>
                  <a:cubicBezTo>
                    <a:pt x="169" y="208"/>
                    <a:pt x="158" y="197"/>
                    <a:pt x="158" y="183"/>
                  </a:cubicBezTo>
                  <a:cubicBezTo>
                    <a:pt x="158" y="169"/>
                    <a:pt x="169" y="158"/>
                    <a:pt x="183" y="158"/>
                  </a:cubicBezTo>
                  <a:cubicBezTo>
                    <a:pt x="186" y="158"/>
                    <a:pt x="188" y="158"/>
                    <a:pt x="191" y="159"/>
                  </a:cubicBezTo>
                  <a:cubicBezTo>
                    <a:pt x="261" y="91"/>
                    <a:pt x="261" y="91"/>
                    <a:pt x="261" y="91"/>
                  </a:cubicBezTo>
                  <a:cubicBezTo>
                    <a:pt x="266" y="87"/>
                    <a:pt x="273" y="87"/>
                    <a:pt x="277" y="92"/>
                  </a:cubicBezTo>
                  <a:cubicBezTo>
                    <a:pt x="281" y="96"/>
                    <a:pt x="281" y="103"/>
                    <a:pt x="277" y="108"/>
                  </a:cubicBezTo>
                  <a:cubicBezTo>
                    <a:pt x="207" y="175"/>
                    <a:pt x="207" y="175"/>
                    <a:pt x="207" y="175"/>
                  </a:cubicBezTo>
                  <a:cubicBezTo>
                    <a:pt x="208" y="177"/>
                    <a:pt x="208" y="180"/>
                    <a:pt x="208" y="183"/>
                  </a:cubicBezTo>
                  <a:cubicBezTo>
                    <a:pt x="208" y="187"/>
                    <a:pt x="208" y="190"/>
                    <a:pt x="206" y="193"/>
                  </a:cubicBezTo>
                  <a:cubicBezTo>
                    <a:pt x="293" y="293"/>
                    <a:pt x="293" y="293"/>
                    <a:pt x="293" y="293"/>
                  </a:cubicBezTo>
                  <a:cubicBezTo>
                    <a:pt x="297" y="297"/>
                    <a:pt x="296" y="304"/>
                    <a:pt x="292" y="308"/>
                  </a:cubicBezTo>
                  <a:close/>
                </a:path>
              </a:pathLst>
            </a:custGeom>
            <a:solidFill>
              <a:srgbClr val="23A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285436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F81B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4" name="组合 4353"/>
          <p:cNvGrpSpPr/>
          <p:nvPr/>
        </p:nvGrpSpPr>
        <p:grpSpPr>
          <a:xfrm>
            <a:off x="0" y="0"/>
            <a:ext cx="11990213" cy="17729372"/>
            <a:chOff x="0" y="0"/>
            <a:chExt cx="11990213" cy="17729372"/>
          </a:xfrm>
        </p:grpSpPr>
        <p:sp>
          <p:nvSpPr>
            <p:cNvPr id="4169" name="Line 1113"/>
            <p:cNvSpPr>
              <a:spLocks noChangeShapeType="1"/>
            </p:cNvSpPr>
            <p:nvPr/>
          </p:nvSpPr>
          <p:spPr bwMode="auto">
            <a:xfrm>
              <a:off x="11990213" y="1772937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0" name="Line 1114"/>
            <p:cNvSpPr>
              <a:spLocks noChangeShapeType="1"/>
            </p:cNvSpPr>
            <p:nvPr/>
          </p:nvSpPr>
          <p:spPr bwMode="auto">
            <a:xfrm>
              <a:off x="11990213" y="1772937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3" name="Line 1117"/>
            <p:cNvSpPr>
              <a:spLocks noChangeShapeType="1"/>
            </p:cNvSpPr>
            <p:nvPr/>
          </p:nvSpPr>
          <p:spPr bwMode="auto">
            <a:xfrm>
              <a:off x="0" y="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4" name="Line 1118"/>
            <p:cNvSpPr>
              <a:spLocks noChangeShapeType="1"/>
            </p:cNvSpPr>
            <p:nvPr/>
          </p:nvSpPr>
          <p:spPr bwMode="auto">
            <a:xfrm>
              <a:off x="0" y="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5" name="Line 1119"/>
            <p:cNvSpPr>
              <a:spLocks noChangeShapeType="1"/>
            </p:cNvSpPr>
            <p:nvPr/>
          </p:nvSpPr>
          <p:spPr bwMode="auto">
            <a:xfrm>
              <a:off x="0" y="1772937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6" name="Line 1120"/>
            <p:cNvSpPr>
              <a:spLocks noChangeShapeType="1"/>
            </p:cNvSpPr>
            <p:nvPr/>
          </p:nvSpPr>
          <p:spPr bwMode="auto">
            <a:xfrm>
              <a:off x="0" y="17729372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7" name="Freeform 1121"/>
            <p:cNvSpPr>
              <a:spLocks noEditPoints="1"/>
            </p:cNvSpPr>
            <p:nvPr/>
          </p:nvSpPr>
          <p:spPr bwMode="auto">
            <a:xfrm>
              <a:off x="6233828" y="3403626"/>
              <a:ext cx="454063" cy="392537"/>
            </a:xfrm>
            <a:custGeom>
              <a:avLst/>
              <a:gdLst>
                <a:gd name="T0" fmla="*/ 21 w 184"/>
                <a:gd name="T1" fmla="*/ 159 h 159"/>
                <a:gd name="T2" fmla="*/ 13 w 184"/>
                <a:gd name="T3" fmla="*/ 152 h 159"/>
                <a:gd name="T4" fmla="*/ 13 w 184"/>
                <a:gd name="T5" fmla="*/ 152 h 159"/>
                <a:gd name="T6" fmla="*/ 16 w 184"/>
                <a:gd name="T7" fmla="*/ 144 h 159"/>
                <a:gd name="T8" fmla="*/ 16 w 184"/>
                <a:gd name="T9" fmla="*/ 143 h 159"/>
                <a:gd name="T10" fmla="*/ 19 w 184"/>
                <a:gd name="T11" fmla="*/ 140 h 159"/>
                <a:gd name="T12" fmla="*/ 33 w 184"/>
                <a:gd name="T13" fmla="*/ 118 h 159"/>
                <a:gd name="T14" fmla="*/ 0 w 184"/>
                <a:gd name="T15" fmla="*/ 67 h 159"/>
                <a:gd name="T16" fmla="*/ 92 w 184"/>
                <a:gd name="T17" fmla="*/ 0 h 159"/>
                <a:gd name="T18" fmla="*/ 184 w 184"/>
                <a:gd name="T19" fmla="*/ 67 h 159"/>
                <a:gd name="T20" fmla="*/ 92 w 184"/>
                <a:gd name="T21" fmla="*/ 134 h 159"/>
                <a:gd name="T22" fmla="*/ 79 w 184"/>
                <a:gd name="T23" fmla="*/ 133 h 159"/>
                <a:gd name="T24" fmla="*/ 34 w 184"/>
                <a:gd name="T25" fmla="*/ 157 h 159"/>
                <a:gd name="T26" fmla="*/ 22 w 184"/>
                <a:gd name="T27" fmla="*/ 159 h 159"/>
                <a:gd name="T28" fmla="*/ 21 w 184"/>
                <a:gd name="T29" fmla="*/ 159 h 159"/>
                <a:gd name="T30" fmla="*/ 21 w 184"/>
                <a:gd name="T31" fmla="*/ 151 h 159"/>
                <a:gd name="T32" fmla="*/ 21 w 184"/>
                <a:gd name="T33" fmla="*/ 151 h 159"/>
                <a:gd name="T34" fmla="*/ 32 w 184"/>
                <a:gd name="T35" fmla="*/ 149 h 159"/>
                <a:gd name="T36" fmla="*/ 75 w 184"/>
                <a:gd name="T37" fmla="*/ 126 h 159"/>
                <a:gd name="T38" fmla="*/ 77 w 184"/>
                <a:gd name="T39" fmla="*/ 125 h 159"/>
                <a:gd name="T40" fmla="*/ 78 w 184"/>
                <a:gd name="T41" fmla="*/ 125 h 159"/>
                <a:gd name="T42" fmla="*/ 92 w 184"/>
                <a:gd name="T43" fmla="*/ 126 h 159"/>
                <a:gd name="T44" fmla="*/ 176 w 184"/>
                <a:gd name="T45" fmla="*/ 67 h 159"/>
                <a:gd name="T46" fmla="*/ 92 w 184"/>
                <a:gd name="T47" fmla="*/ 8 h 159"/>
                <a:gd name="T48" fmla="*/ 8 w 184"/>
                <a:gd name="T49" fmla="*/ 67 h 159"/>
                <a:gd name="T50" fmla="*/ 39 w 184"/>
                <a:gd name="T51" fmla="*/ 113 h 159"/>
                <a:gd name="T52" fmla="*/ 42 w 184"/>
                <a:gd name="T53" fmla="*/ 114 h 159"/>
                <a:gd name="T54" fmla="*/ 41 w 184"/>
                <a:gd name="T55" fmla="*/ 118 h 159"/>
                <a:gd name="T56" fmla="*/ 25 w 184"/>
                <a:gd name="T57" fmla="*/ 146 h 159"/>
                <a:gd name="T58" fmla="*/ 22 w 184"/>
                <a:gd name="T59" fmla="*/ 148 h 159"/>
                <a:gd name="T60" fmla="*/ 22 w 184"/>
                <a:gd name="T61" fmla="*/ 149 h 159"/>
                <a:gd name="T62" fmla="*/ 21 w 184"/>
                <a:gd name="T63" fmla="*/ 15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59">
                  <a:moveTo>
                    <a:pt x="21" y="159"/>
                  </a:moveTo>
                  <a:cubicBezTo>
                    <a:pt x="17" y="159"/>
                    <a:pt x="14" y="156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cubicBezTo>
                    <a:pt x="12" y="148"/>
                    <a:pt x="14" y="145"/>
                    <a:pt x="16" y="144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7" y="142"/>
                    <a:pt x="18" y="141"/>
                    <a:pt x="19" y="140"/>
                  </a:cubicBezTo>
                  <a:cubicBezTo>
                    <a:pt x="24" y="135"/>
                    <a:pt x="29" y="130"/>
                    <a:pt x="33" y="118"/>
                  </a:cubicBezTo>
                  <a:cubicBezTo>
                    <a:pt x="12" y="106"/>
                    <a:pt x="0" y="87"/>
                    <a:pt x="0" y="67"/>
                  </a:cubicBezTo>
                  <a:cubicBezTo>
                    <a:pt x="0" y="30"/>
                    <a:pt x="41" y="0"/>
                    <a:pt x="92" y="0"/>
                  </a:cubicBezTo>
                  <a:cubicBezTo>
                    <a:pt x="143" y="0"/>
                    <a:pt x="184" y="30"/>
                    <a:pt x="184" y="67"/>
                  </a:cubicBezTo>
                  <a:cubicBezTo>
                    <a:pt x="184" y="104"/>
                    <a:pt x="143" y="134"/>
                    <a:pt x="92" y="134"/>
                  </a:cubicBezTo>
                  <a:cubicBezTo>
                    <a:pt x="88" y="134"/>
                    <a:pt x="84" y="134"/>
                    <a:pt x="79" y="133"/>
                  </a:cubicBezTo>
                  <a:cubicBezTo>
                    <a:pt x="66" y="145"/>
                    <a:pt x="51" y="153"/>
                    <a:pt x="34" y="157"/>
                  </a:cubicBezTo>
                  <a:cubicBezTo>
                    <a:pt x="30" y="158"/>
                    <a:pt x="27" y="159"/>
                    <a:pt x="22" y="159"/>
                  </a:cubicBezTo>
                  <a:lnTo>
                    <a:pt x="21" y="159"/>
                  </a:lnTo>
                  <a:close/>
                  <a:moveTo>
                    <a:pt x="21" y="151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5" y="151"/>
                    <a:pt x="29" y="150"/>
                    <a:pt x="32" y="149"/>
                  </a:cubicBezTo>
                  <a:cubicBezTo>
                    <a:pt x="48" y="145"/>
                    <a:pt x="63" y="137"/>
                    <a:pt x="75" y="126"/>
                  </a:cubicBezTo>
                  <a:cubicBezTo>
                    <a:pt x="77" y="125"/>
                    <a:pt x="77" y="125"/>
                    <a:pt x="77" y="125"/>
                  </a:cubicBezTo>
                  <a:cubicBezTo>
                    <a:pt x="78" y="125"/>
                    <a:pt x="78" y="125"/>
                    <a:pt x="78" y="125"/>
                  </a:cubicBezTo>
                  <a:cubicBezTo>
                    <a:pt x="83" y="126"/>
                    <a:pt x="88" y="126"/>
                    <a:pt x="92" y="126"/>
                  </a:cubicBezTo>
                  <a:cubicBezTo>
                    <a:pt x="139" y="126"/>
                    <a:pt x="176" y="100"/>
                    <a:pt x="176" y="67"/>
                  </a:cubicBezTo>
                  <a:cubicBezTo>
                    <a:pt x="176" y="35"/>
                    <a:pt x="139" y="8"/>
                    <a:pt x="92" y="8"/>
                  </a:cubicBezTo>
                  <a:cubicBezTo>
                    <a:pt x="46" y="8"/>
                    <a:pt x="8" y="35"/>
                    <a:pt x="8" y="67"/>
                  </a:cubicBezTo>
                  <a:cubicBezTo>
                    <a:pt x="8" y="85"/>
                    <a:pt x="20" y="102"/>
                    <a:pt x="39" y="113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7" y="133"/>
                    <a:pt x="31" y="140"/>
                    <a:pt x="25" y="146"/>
                  </a:cubicBezTo>
                  <a:cubicBezTo>
                    <a:pt x="24" y="147"/>
                    <a:pt x="23" y="147"/>
                    <a:pt x="22" y="148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1" y="150"/>
                    <a:pt x="21" y="150"/>
                    <a:pt x="21" y="1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344" name="组合 4343"/>
            <p:cNvGrpSpPr/>
            <p:nvPr/>
          </p:nvGrpSpPr>
          <p:grpSpPr>
            <a:xfrm>
              <a:off x="547582" y="3411009"/>
              <a:ext cx="472521" cy="454063"/>
              <a:chOff x="547582" y="3411009"/>
              <a:chExt cx="472521" cy="454063"/>
            </a:xfrm>
          </p:grpSpPr>
          <p:sp>
            <p:nvSpPr>
              <p:cNvPr id="4182" name="Freeform 1125"/>
              <p:cNvSpPr>
                <a:spLocks noEditPoints="1"/>
              </p:cNvSpPr>
              <p:nvPr/>
            </p:nvSpPr>
            <p:spPr bwMode="auto">
              <a:xfrm>
                <a:off x="547582" y="3411009"/>
                <a:ext cx="472521" cy="454063"/>
              </a:xfrm>
              <a:custGeom>
                <a:avLst/>
                <a:gdLst>
                  <a:gd name="T0" fmla="*/ 174 w 192"/>
                  <a:gd name="T1" fmla="*/ 8 h 184"/>
                  <a:gd name="T2" fmla="*/ 184 w 192"/>
                  <a:gd name="T3" fmla="*/ 18 h 184"/>
                  <a:gd name="T4" fmla="*/ 184 w 192"/>
                  <a:gd name="T5" fmla="*/ 165 h 184"/>
                  <a:gd name="T6" fmla="*/ 151 w 192"/>
                  <a:gd name="T7" fmla="*/ 131 h 184"/>
                  <a:gd name="T8" fmla="*/ 149 w 192"/>
                  <a:gd name="T9" fmla="*/ 129 h 184"/>
                  <a:gd name="T10" fmla="*/ 145 w 192"/>
                  <a:gd name="T11" fmla="*/ 129 h 184"/>
                  <a:gd name="T12" fmla="*/ 18 w 192"/>
                  <a:gd name="T13" fmla="*/ 129 h 184"/>
                  <a:gd name="T14" fmla="*/ 8 w 192"/>
                  <a:gd name="T15" fmla="*/ 119 h 184"/>
                  <a:gd name="T16" fmla="*/ 8 w 192"/>
                  <a:gd name="T17" fmla="*/ 18 h 184"/>
                  <a:gd name="T18" fmla="*/ 18 w 192"/>
                  <a:gd name="T19" fmla="*/ 8 h 184"/>
                  <a:gd name="T20" fmla="*/ 174 w 192"/>
                  <a:gd name="T21" fmla="*/ 8 h 184"/>
                  <a:gd name="T22" fmla="*/ 174 w 192"/>
                  <a:gd name="T23" fmla="*/ 0 h 184"/>
                  <a:gd name="T24" fmla="*/ 18 w 192"/>
                  <a:gd name="T25" fmla="*/ 0 h 184"/>
                  <a:gd name="T26" fmla="*/ 0 w 192"/>
                  <a:gd name="T27" fmla="*/ 18 h 184"/>
                  <a:gd name="T28" fmla="*/ 0 w 192"/>
                  <a:gd name="T29" fmla="*/ 119 h 184"/>
                  <a:gd name="T30" fmla="*/ 18 w 192"/>
                  <a:gd name="T31" fmla="*/ 137 h 184"/>
                  <a:gd name="T32" fmla="*/ 145 w 192"/>
                  <a:gd name="T33" fmla="*/ 137 h 184"/>
                  <a:gd name="T34" fmla="*/ 192 w 192"/>
                  <a:gd name="T35" fmla="*/ 184 h 184"/>
                  <a:gd name="T36" fmla="*/ 192 w 192"/>
                  <a:gd name="T37" fmla="*/ 18 h 184"/>
                  <a:gd name="T38" fmla="*/ 174 w 192"/>
                  <a:gd name="T39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2" h="184">
                    <a:moveTo>
                      <a:pt x="174" y="8"/>
                    </a:moveTo>
                    <a:cubicBezTo>
                      <a:pt x="179" y="8"/>
                      <a:pt x="184" y="12"/>
                      <a:pt x="184" y="18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49" y="129"/>
                      <a:pt x="149" y="129"/>
                      <a:pt x="149" y="129"/>
                    </a:cubicBezTo>
                    <a:cubicBezTo>
                      <a:pt x="145" y="129"/>
                      <a:pt x="145" y="129"/>
                      <a:pt x="145" y="129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3" y="129"/>
                      <a:pt x="8" y="125"/>
                      <a:pt x="8" y="1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2"/>
                      <a:pt x="13" y="8"/>
                      <a:pt x="18" y="8"/>
                    </a:cubicBezTo>
                    <a:cubicBezTo>
                      <a:pt x="174" y="8"/>
                      <a:pt x="174" y="8"/>
                      <a:pt x="174" y="8"/>
                    </a:cubicBezTo>
                    <a:moveTo>
                      <a:pt x="174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9" y="0"/>
                      <a:pt x="0" y="8"/>
                      <a:pt x="0" y="18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29"/>
                      <a:pt x="9" y="137"/>
                      <a:pt x="18" y="137"/>
                    </a:cubicBezTo>
                    <a:cubicBezTo>
                      <a:pt x="145" y="137"/>
                      <a:pt x="145" y="137"/>
                      <a:pt x="145" y="137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2" y="18"/>
                      <a:pt x="192" y="18"/>
                      <a:pt x="192" y="18"/>
                    </a:cubicBezTo>
                    <a:cubicBezTo>
                      <a:pt x="192" y="8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3" name="Freeform 1126"/>
              <p:cNvSpPr>
                <a:spLocks noEditPoints="1"/>
              </p:cNvSpPr>
              <p:nvPr/>
            </p:nvSpPr>
            <p:spPr bwMode="auto">
              <a:xfrm>
                <a:off x="646024" y="3543905"/>
                <a:ext cx="76292" cy="77523"/>
              </a:xfrm>
              <a:custGeom>
                <a:avLst/>
                <a:gdLst>
                  <a:gd name="T0" fmla="*/ 16 w 31"/>
                  <a:gd name="T1" fmla="*/ 31 h 31"/>
                  <a:gd name="T2" fmla="*/ 0 w 31"/>
                  <a:gd name="T3" fmla="*/ 16 h 31"/>
                  <a:gd name="T4" fmla="*/ 16 w 31"/>
                  <a:gd name="T5" fmla="*/ 0 h 31"/>
                  <a:gd name="T6" fmla="*/ 31 w 31"/>
                  <a:gd name="T7" fmla="*/ 16 h 31"/>
                  <a:gd name="T8" fmla="*/ 16 w 31"/>
                  <a:gd name="T9" fmla="*/ 31 h 31"/>
                  <a:gd name="T10" fmla="*/ 16 w 31"/>
                  <a:gd name="T11" fmla="*/ 4 h 31"/>
                  <a:gd name="T12" fmla="*/ 4 w 31"/>
                  <a:gd name="T13" fmla="*/ 16 h 31"/>
                  <a:gd name="T14" fmla="*/ 16 w 31"/>
                  <a:gd name="T15" fmla="*/ 27 h 31"/>
                  <a:gd name="T16" fmla="*/ 27 w 31"/>
                  <a:gd name="T17" fmla="*/ 16 h 31"/>
                  <a:gd name="T18" fmla="*/ 16 w 31"/>
                  <a:gd name="T19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7" y="31"/>
                      <a:pt x="0" y="24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" y="0"/>
                      <a:pt x="31" y="7"/>
                      <a:pt x="31" y="16"/>
                    </a:cubicBezTo>
                    <a:cubicBezTo>
                      <a:pt x="31" y="24"/>
                      <a:pt x="24" y="31"/>
                      <a:pt x="16" y="31"/>
                    </a:cubicBezTo>
                    <a:close/>
                    <a:moveTo>
                      <a:pt x="16" y="4"/>
                    </a:moveTo>
                    <a:cubicBezTo>
                      <a:pt x="10" y="4"/>
                      <a:pt x="4" y="9"/>
                      <a:pt x="4" y="16"/>
                    </a:cubicBezTo>
                    <a:cubicBezTo>
                      <a:pt x="4" y="22"/>
                      <a:pt x="10" y="27"/>
                      <a:pt x="16" y="27"/>
                    </a:cubicBezTo>
                    <a:cubicBezTo>
                      <a:pt x="22" y="27"/>
                      <a:pt x="27" y="22"/>
                      <a:pt x="27" y="16"/>
                    </a:cubicBezTo>
                    <a:cubicBezTo>
                      <a:pt x="27" y="9"/>
                      <a:pt x="22" y="4"/>
                      <a:pt x="1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4" name="Freeform 1127"/>
              <p:cNvSpPr>
                <a:spLocks noEditPoints="1"/>
              </p:cNvSpPr>
              <p:nvPr/>
            </p:nvSpPr>
            <p:spPr bwMode="auto">
              <a:xfrm>
                <a:off x="746927" y="3543905"/>
                <a:ext cx="76292" cy="77523"/>
              </a:xfrm>
              <a:custGeom>
                <a:avLst/>
                <a:gdLst>
                  <a:gd name="T0" fmla="*/ 15 w 31"/>
                  <a:gd name="T1" fmla="*/ 31 h 31"/>
                  <a:gd name="T2" fmla="*/ 0 w 31"/>
                  <a:gd name="T3" fmla="*/ 16 h 31"/>
                  <a:gd name="T4" fmla="*/ 15 w 31"/>
                  <a:gd name="T5" fmla="*/ 0 h 31"/>
                  <a:gd name="T6" fmla="*/ 31 w 31"/>
                  <a:gd name="T7" fmla="*/ 16 h 31"/>
                  <a:gd name="T8" fmla="*/ 15 w 31"/>
                  <a:gd name="T9" fmla="*/ 31 h 31"/>
                  <a:gd name="T10" fmla="*/ 15 w 31"/>
                  <a:gd name="T11" fmla="*/ 4 h 31"/>
                  <a:gd name="T12" fmla="*/ 4 w 31"/>
                  <a:gd name="T13" fmla="*/ 16 h 31"/>
                  <a:gd name="T14" fmla="*/ 15 w 31"/>
                  <a:gd name="T15" fmla="*/ 27 h 31"/>
                  <a:gd name="T16" fmla="*/ 27 w 31"/>
                  <a:gd name="T17" fmla="*/ 16 h 31"/>
                  <a:gd name="T18" fmla="*/ 15 w 31"/>
                  <a:gd name="T19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7" y="31"/>
                      <a:pt x="0" y="24"/>
                      <a:pt x="0" y="16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24" y="0"/>
                      <a:pt x="31" y="7"/>
                      <a:pt x="31" y="16"/>
                    </a:cubicBezTo>
                    <a:cubicBezTo>
                      <a:pt x="31" y="24"/>
                      <a:pt x="24" y="31"/>
                      <a:pt x="15" y="31"/>
                    </a:cubicBezTo>
                    <a:close/>
                    <a:moveTo>
                      <a:pt x="15" y="4"/>
                    </a:moveTo>
                    <a:cubicBezTo>
                      <a:pt x="9" y="4"/>
                      <a:pt x="4" y="9"/>
                      <a:pt x="4" y="16"/>
                    </a:cubicBezTo>
                    <a:cubicBezTo>
                      <a:pt x="4" y="22"/>
                      <a:pt x="9" y="27"/>
                      <a:pt x="15" y="27"/>
                    </a:cubicBezTo>
                    <a:cubicBezTo>
                      <a:pt x="22" y="27"/>
                      <a:pt x="27" y="22"/>
                      <a:pt x="27" y="16"/>
                    </a:cubicBezTo>
                    <a:cubicBezTo>
                      <a:pt x="27" y="9"/>
                      <a:pt x="22" y="4"/>
                      <a:pt x="1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5" name="Freeform 1128"/>
              <p:cNvSpPr>
                <a:spLocks noEditPoints="1"/>
              </p:cNvSpPr>
              <p:nvPr/>
            </p:nvSpPr>
            <p:spPr bwMode="auto">
              <a:xfrm>
                <a:off x="842908" y="3543905"/>
                <a:ext cx="76292" cy="77523"/>
              </a:xfrm>
              <a:custGeom>
                <a:avLst/>
                <a:gdLst>
                  <a:gd name="T0" fmla="*/ 16 w 31"/>
                  <a:gd name="T1" fmla="*/ 31 h 31"/>
                  <a:gd name="T2" fmla="*/ 0 w 31"/>
                  <a:gd name="T3" fmla="*/ 16 h 31"/>
                  <a:gd name="T4" fmla="*/ 16 w 31"/>
                  <a:gd name="T5" fmla="*/ 0 h 31"/>
                  <a:gd name="T6" fmla="*/ 31 w 31"/>
                  <a:gd name="T7" fmla="*/ 16 h 31"/>
                  <a:gd name="T8" fmla="*/ 16 w 31"/>
                  <a:gd name="T9" fmla="*/ 31 h 31"/>
                  <a:gd name="T10" fmla="*/ 16 w 31"/>
                  <a:gd name="T11" fmla="*/ 4 h 31"/>
                  <a:gd name="T12" fmla="*/ 4 w 31"/>
                  <a:gd name="T13" fmla="*/ 16 h 31"/>
                  <a:gd name="T14" fmla="*/ 16 w 31"/>
                  <a:gd name="T15" fmla="*/ 27 h 31"/>
                  <a:gd name="T16" fmla="*/ 27 w 31"/>
                  <a:gd name="T17" fmla="*/ 16 h 31"/>
                  <a:gd name="T18" fmla="*/ 16 w 31"/>
                  <a:gd name="T19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7" y="31"/>
                      <a:pt x="0" y="24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" y="0"/>
                      <a:pt x="31" y="7"/>
                      <a:pt x="31" y="16"/>
                    </a:cubicBezTo>
                    <a:cubicBezTo>
                      <a:pt x="31" y="24"/>
                      <a:pt x="24" y="31"/>
                      <a:pt x="16" y="31"/>
                    </a:cubicBezTo>
                    <a:close/>
                    <a:moveTo>
                      <a:pt x="16" y="4"/>
                    </a:moveTo>
                    <a:cubicBezTo>
                      <a:pt x="9" y="4"/>
                      <a:pt x="4" y="9"/>
                      <a:pt x="4" y="16"/>
                    </a:cubicBezTo>
                    <a:cubicBezTo>
                      <a:pt x="4" y="22"/>
                      <a:pt x="9" y="27"/>
                      <a:pt x="16" y="27"/>
                    </a:cubicBezTo>
                    <a:cubicBezTo>
                      <a:pt x="22" y="27"/>
                      <a:pt x="27" y="22"/>
                      <a:pt x="27" y="16"/>
                    </a:cubicBezTo>
                    <a:cubicBezTo>
                      <a:pt x="27" y="9"/>
                      <a:pt x="22" y="4"/>
                      <a:pt x="1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342" name="组合 4341"/>
            <p:cNvGrpSpPr/>
            <p:nvPr/>
          </p:nvGrpSpPr>
          <p:grpSpPr>
            <a:xfrm>
              <a:off x="4341284" y="3403626"/>
              <a:ext cx="456524" cy="392537"/>
              <a:chOff x="4341284" y="3403626"/>
              <a:chExt cx="456524" cy="392537"/>
            </a:xfrm>
          </p:grpSpPr>
          <p:sp>
            <p:nvSpPr>
              <p:cNvPr id="4178" name="Freeform 1122"/>
              <p:cNvSpPr>
                <a:spLocks noEditPoints="1"/>
              </p:cNvSpPr>
              <p:nvPr/>
            </p:nvSpPr>
            <p:spPr bwMode="auto">
              <a:xfrm>
                <a:off x="4341284" y="3403626"/>
                <a:ext cx="456524" cy="392537"/>
              </a:xfrm>
              <a:custGeom>
                <a:avLst/>
                <a:gdLst>
                  <a:gd name="T0" fmla="*/ 22 w 185"/>
                  <a:gd name="T1" fmla="*/ 159 h 159"/>
                  <a:gd name="T2" fmla="*/ 13 w 185"/>
                  <a:gd name="T3" fmla="*/ 152 h 159"/>
                  <a:gd name="T4" fmla="*/ 13 w 185"/>
                  <a:gd name="T5" fmla="*/ 152 h 159"/>
                  <a:gd name="T6" fmla="*/ 16 w 185"/>
                  <a:gd name="T7" fmla="*/ 144 h 159"/>
                  <a:gd name="T8" fmla="*/ 17 w 185"/>
                  <a:gd name="T9" fmla="*/ 143 h 159"/>
                  <a:gd name="T10" fmla="*/ 19 w 185"/>
                  <a:gd name="T11" fmla="*/ 140 h 159"/>
                  <a:gd name="T12" fmla="*/ 33 w 185"/>
                  <a:gd name="T13" fmla="*/ 118 h 159"/>
                  <a:gd name="T14" fmla="*/ 0 w 185"/>
                  <a:gd name="T15" fmla="*/ 67 h 159"/>
                  <a:gd name="T16" fmla="*/ 93 w 185"/>
                  <a:gd name="T17" fmla="*/ 0 h 159"/>
                  <a:gd name="T18" fmla="*/ 185 w 185"/>
                  <a:gd name="T19" fmla="*/ 67 h 159"/>
                  <a:gd name="T20" fmla="*/ 93 w 185"/>
                  <a:gd name="T21" fmla="*/ 134 h 159"/>
                  <a:gd name="T22" fmla="*/ 80 w 185"/>
                  <a:gd name="T23" fmla="*/ 133 h 159"/>
                  <a:gd name="T24" fmla="*/ 34 w 185"/>
                  <a:gd name="T25" fmla="*/ 157 h 159"/>
                  <a:gd name="T26" fmla="*/ 22 w 185"/>
                  <a:gd name="T27" fmla="*/ 159 h 159"/>
                  <a:gd name="T28" fmla="*/ 21 w 185"/>
                  <a:gd name="T29" fmla="*/ 151 h 159"/>
                  <a:gd name="T30" fmla="*/ 22 w 185"/>
                  <a:gd name="T31" fmla="*/ 151 h 159"/>
                  <a:gd name="T32" fmla="*/ 32 w 185"/>
                  <a:gd name="T33" fmla="*/ 149 h 159"/>
                  <a:gd name="T34" fmla="*/ 76 w 185"/>
                  <a:gd name="T35" fmla="*/ 126 h 159"/>
                  <a:gd name="T36" fmla="*/ 77 w 185"/>
                  <a:gd name="T37" fmla="*/ 125 h 159"/>
                  <a:gd name="T38" fmla="*/ 79 w 185"/>
                  <a:gd name="T39" fmla="*/ 125 h 159"/>
                  <a:gd name="T40" fmla="*/ 93 w 185"/>
                  <a:gd name="T41" fmla="*/ 126 h 159"/>
                  <a:gd name="T42" fmla="*/ 177 w 185"/>
                  <a:gd name="T43" fmla="*/ 67 h 159"/>
                  <a:gd name="T44" fmla="*/ 93 w 185"/>
                  <a:gd name="T45" fmla="*/ 8 h 159"/>
                  <a:gd name="T46" fmla="*/ 8 w 185"/>
                  <a:gd name="T47" fmla="*/ 67 h 159"/>
                  <a:gd name="T48" fmla="*/ 40 w 185"/>
                  <a:gd name="T49" fmla="*/ 113 h 159"/>
                  <a:gd name="T50" fmla="*/ 42 w 185"/>
                  <a:gd name="T51" fmla="*/ 114 h 159"/>
                  <a:gd name="T52" fmla="*/ 42 w 185"/>
                  <a:gd name="T53" fmla="*/ 118 h 159"/>
                  <a:gd name="T54" fmla="*/ 25 w 185"/>
                  <a:gd name="T55" fmla="*/ 146 h 159"/>
                  <a:gd name="T56" fmla="*/ 23 w 185"/>
                  <a:gd name="T57" fmla="*/ 148 h 159"/>
                  <a:gd name="T58" fmla="*/ 22 w 185"/>
                  <a:gd name="T59" fmla="*/ 149 h 159"/>
                  <a:gd name="T60" fmla="*/ 21 w 185"/>
                  <a:gd name="T61" fmla="*/ 15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5" h="159">
                    <a:moveTo>
                      <a:pt x="22" y="159"/>
                    </a:moveTo>
                    <a:cubicBezTo>
                      <a:pt x="18" y="159"/>
                      <a:pt x="14" y="156"/>
                      <a:pt x="13" y="152"/>
                    </a:cubicBezTo>
                    <a:cubicBezTo>
                      <a:pt x="13" y="152"/>
                      <a:pt x="13" y="152"/>
                      <a:pt x="13" y="152"/>
                    </a:cubicBezTo>
                    <a:cubicBezTo>
                      <a:pt x="13" y="148"/>
                      <a:pt x="15" y="145"/>
                      <a:pt x="16" y="144"/>
                    </a:cubicBezTo>
                    <a:cubicBezTo>
                      <a:pt x="17" y="143"/>
                      <a:pt x="17" y="143"/>
                      <a:pt x="17" y="143"/>
                    </a:cubicBezTo>
                    <a:cubicBezTo>
                      <a:pt x="18" y="142"/>
                      <a:pt x="19" y="141"/>
                      <a:pt x="19" y="140"/>
                    </a:cubicBezTo>
                    <a:cubicBezTo>
                      <a:pt x="24" y="135"/>
                      <a:pt x="29" y="130"/>
                      <a:pt x="33" y="118"/>
                    </a:cubicBezTo>
                    <a:cubicBezTo>
                      <a:pt x="12" y="106"/>
                      <a:pt x="0" y="87"/>
                      <a:pt x="0" y="67"/>
                    </a:cubicBezTo>
                    <a:cubicBezTo>
                      <a:pt x="0" y="30"/>
                      <a:pt x="42" y="0"/>
                      <a:pt x="93" y="0"/>
                    </a:cubicBezTo>
                    <a:cubicBezTo>
                      <a:pt x="143" y="0"/>
                      <a:pt x="185" y="30"/>
                      <a:pt x="185" y="67"/>
                    </a:cubicBezTo>
                    <a:cubicBezTo>
                      <a:pt x="185" y="104"/>
                      <a:pt x="143" y="134"/>
                      <a:pt x="93" y="134"/>
                    </a:cubicBezTo>
                    <a:cubicBezTo>
                      <a:pt x="88" y="134"/>
                      <a:pt x="84" y="134"/>
                      <a:pt x="80" y="133"/>
                    </a:cubicBezTo>
                    <a:cubicBezTo>
                      <a:pt x="67" y="145"/>
                      <a:pt x="51" y="153"/>
                      <a:pt x="34" y="157"/>
                    </a:cubicBezTo>
                    <a:cubicBezTo>
                      <a:pt x="31" y="158"/>
                      <a:pt x="27" y="159"/>
                      <a:pt x="22" y="159"/>
                    </a:cubicBezTo>
                    <a:close/>
                    <a:moveTo>
                      <a:pt x="21" y="151"/>
                    </a:moveTo>
                    <a:cubicBezTo>
                      <a:pt x="21" y="151"/>
                      <a:pt x="21" y="151"/>
                      <a:pt x="22" y="151"/>
                    </a:cubicBezTo>
                    <a:cubicBezTo>
                      <a:pt x="25" y="151"/>
                      <a:pt x="29" y="150"/>
                      <a:pt x="32" y="149"/>
                    </a:cubicBezTo>
                    <a:cubicBezTo>
                      <a:pt x="49" y="145"/>
                      <a:pt x="63" y="137"/>
                      <a:pt x="76" y="126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9" y="125"/>
                      <a:pt x="79" y="125"/>
                      <a:pt x="79" y="125"/>
                    </a:cubicBezTo>
                    <a:cubicBezTo>
                      <a:pt x="83" y="126"/>
                      <a:pt x="88" y="126"/>
                      <a:pt x="93" y="126"/>
                    </a:cubicBezTo>
                    <a:cubicBezTo>
                      <a:pt x="139" y="126"/>
                      <a:pt x="177" y="100"/>
                      <a:pt x="177" y="67"/>
                    </a:cubicBezTo>
                    <a:cubicBezTo>
                      <a:pt x="177" y="35"/>
                      <a:pt x="139" y="8"/>
                      <a:pt x="93" y="8"/>
                    </a:cubicBezTo>
                    <a:cubicBezTo>
                      <a:pt x="46" y="8"/>
                      <a:pt x="8" y="35"/>
                      <a:pt x="8" y="67"/>
                    </a:cubicBezTo>
                    <a:cubicBezTo>
                      <a:pt x="8" y="85"/>
                      <a:pt x="20" y="102"/>
                      <a:pt x="40" y="113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37" y="133"/>
                      <a:pt x="31" y="140"/>
                      <a:pt x="25" y="146"/>
                    </a:cubicBezTo>
                    <a:cubicBezTo>
                      <a:pt x="24" y="147"/>
                      <a:pt x="24" y="147"/>
                      <a:pt x="23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2" y="150"/>
                      <a:pt x="21" y="150"/>
                      <a:pt x="21" y="1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6" name="Freeform 1129"/>
              <p:cNvSpPr>
                <a:spLocks noEditPoints="1"/>
              </p:cNvSpPr>
              <p:nvPr/>
            </p:nvSpPr>
            <p:spPr bwMode="auto">
              <a:xfrm>
                <a:off x="4422499" y="3534061"/>
                <a:ext cx="77523" cy="76292"/>
              </a:xfrm>
              <a:custGeom>
                <a:avLst/>
                <a:gdLst>
                  <a:gd name="T0" fmla="*/ 16 w 31"/>
                  <a:gd name="T1" fmla="*/ 31 h 31"/>
                  <a:gd name="T2" fmla="*/ 0 w 31"/>
                  <a:gd name="T3" fmla="*/ 16 h 31"/>
                  <a:gd name="T4" fmla="*/ 16 w 31"/>
                  <a:gd name="T5" fmla="*/ 0 h 31"/>
                  <a:gd name="T6" fmla="*/ 31 w 31"/>
                  <a:gd name="T7" fmla="*/ 16 h 31"/>
                  <a:gd name="T8" fmla="*/ 16 w 31"/>
                  <a:gd name="T9" fmla="*/ 31 h 31"/>
                  <a:gd name="T10" fmla="*/ 16 w 31"/>
                  <a:gd name="T11" fmla="*/ 4 h 31"/>
                  <a:gd name="T12" fmla="*/ 4 w 31"/>
                  <a:gd name="T13" fmla="*/ 16 h 31"/>
                  <a:gd name="T14" fmla="*/ 16 w 31"/>
                  <a:gd name="T15" fmla="*/ 27 h 31"/>
                  <a:gd name="T16" fmla="*/ 27 w 31"/>
                  <a:gd name="T17" fmla="*/ 16 h 31"/>
                  <a:gd name="T18" fmla="*/ 16 w 31"/>
                  <a:gd name="T19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7" y="31"/>
                      <a:pt x="0" y="24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" y="0"/>
                      <a:pt x="31" y="7"/>
                      <a:pt x="31" y="16"/>
                    </a:cubicBezTo>
                    <a:cubicBezTo>
                      <a:pt x="31" y="24"/>
                      <a:pt x="24" y="31"/>
                      <a:pt x="16" y="31"/>
                    </a:cubicBezTo>
                    <a:close/>
                    <a:moveTo>
                      <a:pt x="16" y="4"/>
                    </a:moveTo>
                    <a:cubicBezTo>
                      <a:pt x="9" y="4"/>
                      <a:pt x="4" y="9"/>
                      <a:pt x="4" y="16"/>
                    </a:cubicBezTo>
                    <a:cubicBezTo>
                      <a:pt x="4" y="22"/>
                      <a:pt x="9" y="27"/>
                      <a:pt x="16" y="27"/>
                    </a:cubicBezTo>
                    <a:cubicBezTo>
                      <a:pt x="22" y="27"/>
                      <a:pt x="27" y="22"/>
                      <a:pt x="27" y="16"/>
                    </a:cubicBezTo>
                    <a:cubicBezTo>
                      <a:pt x="27" y="9"/>
                      <a:pt x="22" y="4"/>
                      <a:pt x="1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7" name="Freeform 1130"/>
              <p:cNvSpPr>
                <a:spLocks noEditPoints="1"/>
              </p:cNvSpPr>
              <p:nvPr/>
            </p:nvSpPr>
            <p:spPr bwMode="auto">
              <a:xfrm>
                <a:off x="4524632" y="3534061"/>
                <a:ext cx="76292" cy="76292"/>
              </a:xfrm>
              <a:custGeom>
                <a:avLst/>
                <a:gdLst>
                  <a:gd name="T0" fmla="*/ 15 w 31"/>
                  <a:gd name="T1" fmla="*/ 31 h 31"/>
                  <a:gd name="T2" fmla="*/ 0 w 31"/>
                  <a:gd name="T3" fmla="*/ 16 h 31"/>
                  <a:gd name="T4" fmla="*/ 15 w 31"/>
                  <a:gd name="T5" fmla="*/ 0 h 31"/>
                  <a:gd name="T6" fmla="*/ 31 w 31"/>
                  <a:gd name="T7" fmla="*/ 16 h 31"/>
                  <a:gd name="T8" fmla="*/ 15 w 31"/>
                  <a:gd name="T9" fmla="*/ 31 h 31"/>
                  <a:gd name="T10" fmla="*/ 15 w 31"/>
                  <a:gd name="T11" fmla="*/ 4 h 31"/>
                  <a:gd name="T12" fmla="*/ 4 w 31"/>
                  <a:gd name="T13" fmla="*/ 16 h 31"/>
                  <a:gd name="T14" fmla="*/ 15 w 31"/>
                  <a:gd name="T15" fmla="*/ 27 h 31"/>
                  <a:gd name="T16" fmla="*/ 27 w 31"/>
                  <a:gd name="T17" fmla="*/ 16 h 31"/>
                  <a:gd name="T18" fmla="*/ 15 w 31"/>
                  <a:gd name="T19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7" y="31"/>
                      <a:pt x="0" y="24"/>
                      <a:pt x="0" y="16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24" y="0"/>
                      <a:pt x="31" y="7"/>
                      <a:pt x="31" y="16"/>
                    </a:cubicBezTo>
                    <a:cubicBezTo>
                      <a:pt x="31" y="24"/>
                      <a:pt x="24" y="31"/>
                      <a:pt x="15" y="31"/>
                    </a:cubicBezTo>
                    <a:close/>
                    <a:moveTo>
                      <a:pt x="15" y="4"/>
                    </a:moveTo>
                    <a:cubicBezTo>
                      <a:pt x="9" y="4"/>
                      <a:pt x="4" y="9"/>
                      <a:pt x="4" y="16"/>
                    </a:cubicBezTo>
                    <a:cubicBezTo>
                      <a:pt x="4" y="22"/>
                      <a:pt x="9" y="27"/>
                      <a:pt x="15" y="27"/>
                    </a:cubicBezTo>
                    <a:cubicBezTo>
                      <a:pt x="21" y="27"/>
                      <a:pt x="27" y="22"/>
                      <a:pt x="27" y="16"/>
                    </a:cubicBezTo>
                    <a:cubicBezTo>
                      <a:pt x="27" y="9"/>
                      <a:pt x="21" y="4"/>
                      <a:pt x="1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8" name="Freeform 1131"/>
              <p:cNvSpPr>
                <a:spLocks noEditPoints="1"/>
              </p:cNvSpPr>
              <p:nvPr/>
            </p:nvSpPr>
            <p:spPr bwMode="auto">
              <a:xfrm>
                <a:off x="4620613" y="3534061"/>
                <a:ext cx="76292" cy="76292"/>
              </a:xfrm>
              <a:custGeom>
                <a:avLst/>
                <a:gdLst>
                  <a:gd name="T0" fmla="*/ 15 w 31"/>
                  <a:gd name="T1" fmla="*/ 31 h 31"/>
                  <a:gd name="T2" fmla="*/ 0 w 31"/>
                  <a:gd name="T3" fmla="*/ 16 h 31"/>
                  <a:gd name="T4" fmla="*/ 15 w 31"/>
                  <a:gd name="T5" fmla="*/ 0 h 31"/>
                  <a:gd name="T6" fmla="*/ 31 w 31"/>
                  <a:gd name="T7" fmla="*/ 16 h 31"/>
                  <a:gd name="T8" fmla="*/ 15 w 31"/>
                  <a:gd name="T9" fmla="*/ 31 h 31"/>
                  <a:gd name="T10" fmla="*/ 15 w 31"/>
                  <a:gd name="T11" fmla="*/ 4 h 31"/>
                  <a:gd name="T12" fmla="*/ 4 w 31"/>
                  <a:gd name="T13" fmla="*/ 16 h 31"/>
                  <a:gd name="T14" fmla="*/ 15 w 31"/>
                  <a:gd name="T15" fmla="*/ 27 h 31"/>
                  <a:gd name="T16" fmla="*/ 27 w 31"/>
                  <a:gd name="T17" fmla="*/ 16 h 31"/>
                  <a:gd name="T18" fmla="*/ 15 w 31"/>
                  <a:gd name="T19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1">
                    <a:moveTo>
                      <a:pt x="15" y="31"/>
                    </a:moveTo>
                    <a:cubicBezTo>
                      <a:pt x="7" y="31"/>
                      <a:pt x="0" y="24"/>
                      <a:pt x="0" y="16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24" y="0"/>
                      <a:pt x="31" y="7"/>
                      <a:pt x="31" y="16"/>
                    </a:cubicBezTo>
                    <a:cubicBezTo>
                      <a:pt x="31" y="24"/>
                      <a:pt x="24" y="31"/>
                      <a:pt x="15" y="31"/>
                    </a:cubicBezTo>
                    <a:close/>
                    <a:moveTo>
                      <a:pt x="15" y="4"/>
                    </a:moveTo>
                    <a:cubicBezTo>
                      <a:pt x="9" y="4"/>
                      <a:pt x="4" y="9"/>
                      <a:pt x="4" y="16"/>
                    </a:cubicBezTo>
                    <a:cubicBezTo>
                      <a:pt x="4" y="22"/>
                      <a:pt x="9" y="27"/>
                      <a:pt x="15" y="27"/>
                    </a:cubicBezTo>
                    <a:cubicBezTo>
                      <a:pt x="22" y="27"/>
                      <a:pt x="27" y="22"/>
                      <a:pt x="27" y="16"/>
                    </a:cubicBezTo>
                    <a:cubicBezTo>
                      <a:pt x="27" y="9"/>
                      <a:pt x="22" y="4"/>
                      <a:pt x="1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345" name="组合 4344"/>
            <p:cNvGrpSpPr/>
            <p:nvPr/>
          </p:nvGrpSpPr>
          <p:grpSpPr>
            <a:xfrm>
              <a:off x="1493855" y="3411009"/>
              <a:ext cx="472521" cy="454063"/>
              <a:chOff x="1493855" y="3411009"/>
              <a:chExt cx="472521" cy="454063"/>
            </a:xfrm>
          </p:grpSpPr>
          <p:sp>
            <p:nvSpPr>
              <p:cNvPr id="4189" name="Freeform 1132"/>
              <p:cNvSpPr>
                <a:spLocks noEditPoints="1"/>
              </p:cNvSpPr>
              <p:nvPr/>
            </p:nvSpPr>
            <p:spPr bwMode="auto">
              <a:xfrm>
                <a:off x="1493855" y="3411009"/>
                <a:ext cx="472521" cy="454063"/>
              </a:xfrm>
              <a:custGeom>
                <a:avLst/>
                <a:gdLst>
                  <a:gd name="T0" fmla="*/ 174 w 192"/>
                  <a:gd name="T1" fmla="*/ 8 h 184"/>
                  <a:gd name="T2" fmla="*/ 184 w 192"/>
                  <a:gd name="T3" fmla="*/ 18 h 184"/>
                  <a:gd name="T4" fmla="*/ 184 w 192"/>
                  <a:gd name="T5" fmla="*/ 165 h 184"/>
                  <a:gd name="T6" fmla="*/ 151 w 192"/>
                  <a:gd name="T7" fmla="*/ 131 h 184"/>
                  <a:gd name="T8" fmla="*/ 149 w 192"/>
                  <a:gd name="T9" fmla="*/ 129 h 184"/>
                  <a:gd name="T10" fmla="*/ 145 w 192"/>
                  <a:gd name="T11" fmla="*/ 129 h 184"/>
                  <a:gd name="T12" fmla="*/ 18 w 192"/>
                  <a:gd name="T13" fmla="*/ 129 h 184"/>
                  <a:gd name="T14" fmla="*/ 8 w 192"/>
                  <a:gd name="T15" fmla="*/ 119 h 184"/>
                  <a:gd name="T16" fmla="*/ 8 w 192"/>
                  <a:gd name="T17" fmla="*/ 18 h 184"/>
                  <a:gd name="T18" fmla="*/ 18 w 192"/>
                  <a:gd name="T19" fmla="*/ 8 h 184"/>
                  <a:gd name="T20" fmla="*/ 174 w 192"/>
                  <a:gd name="T21" fmla="*/ 8 h 184"/>
                  <a:gd name="T22" fmla="*/ 174 w 192"/>
                  <a:gd name="T23" fmla="*/ 0 h 184"/>
                  <a:gd name="T24" fmla="*/ 18 w 192"/>
                  <a:gd name="T25" fmla="*/ 0 h 184"/>
                  <a:gd name="T26" fmla="*/ 0 w 192"/>
                  <a:gd name="T27" fmla="*/ 18 h 184"/>
                  <a:gd name="T28" fmla="*/ 0 w 192"/>
                  <a:gd name="T29" fmla="*/ 119 h 184"/>
                  <a:gd name="T30" fmla="*/ 18 w 192"/>
                  <a:gd name="T31" fmla="*/ 137 h 184"/>
                  <a:gd name="T32" fmla="*/ 145 w 192"/>
                  <a:gd name="T33" fmla="*/ 137 h 184"/>
                  <a:gd name="T34" fmla="*/ 192 w 192"/>
                  <a:gd name="T35" fmla="*/ 184 h 184"/>
                  <a:gd name="T36" fmla="*/ 192 w 192"/>
                  <a:gd name="T37" fmla="*/ 18 h 184"/>
                  <a:gd name="T38" fmla="*/ 174 w 192"/>
                  <a:gd name="T39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2" h="184">
                    <a:moveTo>
                      <a:pt x="174" y="8"/>
                    </a:moveTo>
                    <a:cubicBezTo>
                      <a:pt x="179" y="8"/>
                      <a:pt x="184" y="12"/>
                      <a:pt x="184" y="18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49" y="129"/>
                      <a:pt x="149" y="129"/>
                      <a:pt x="149" y="129"/>
                    </a:cubicBezTo>
                    <a:cubicBezTo>
                      <a:pt x="145" y="129"/>
                      <a:pt x="145" y="129"/>
                      <a:pt x="145" y="129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3" y="129"/>
                      <a:pt x="8" y="125"/>
                      <a:pt x="8" y="1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2"/>
                      <a:pt x="13" y="8"/>
                      <a:pt x="18" y="8"/>
                    </a:cubicBezTo>
                    <a:cubicBezTo>
                      <a:pt x="174" y="8"/>
                      <a:pt x="174" y="8"/>
                      <a:pt x="174" y="8"/>
                    </a:cubicBezTo>
                    <a:moveTo>
                      <a:pt x="174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9" y="0"/>
                      <a:pt x="0" y="8"/>
                      <a:pt x="0" y="18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29"/>
                      <a:pt x="9" y="137"/>
                      <a:pt x="18" y="137"/>
                    </a:cubicBezTo>
                    <a:cubicBezTo>
                      <a:pt x="145" y="137"/>
                      <a:pt x="145" y="137"/>
                      <a:pt x="145" y="137"/>
                    </a:cubicBezTo>
                    <a:cubicBezTo>
                      <a:pt x="192" y="184"/>
                      <a:pt x="192" y="184"/>
                      <a:pt x="192" y="184"/>
                    </a:cubicBezTo>
                    <a:cubicBezTo>
                      <a:pt x="192" y="18"/>
                      <a:pt x="192" y="18"/>
                      <a:pt x="192" y="18"/>
                    </a:cubicBezTo>
                    <a:cubicBezTo>
                      <a:pt x="192" y="8"/>
                      <a:pt x="184" y="0"/>
                      <a:pt x="1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0" name="Rectangle 1133"/>
              <p:cNvSpPr>
                <a:spLocks noChangeArrowheads="1"/>
              </p:cNvSpPr>
              <p:nvPr/>
            </p:nvSpPr>
            <p:spPr bwMode="auto">
              <a:xfrm>
                <a:off x="1651361" y="3570977"/>
                <a:ext cx="157507" cy="984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1" name="Rectangle 1134"/>
              <p:cNvSpPr>
                <a:spLocks noChangeArrowheads="1"/>
              </p:cNvSpPr>
              <p:nvPr/>
            </p:nvSpPr>
            <p:spPr bwMode="auto">
              <a:xfrm>
                <a:off x="1725193" y="3497146"/>
                <a:ext cx="9844" cy="1587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343" name="组合 4342"/>
            <p:cNvGrpSpPr/>
            <p:nvPr/>
          </p:nvGrpSpPr>
          <p:grpSpPr>
            <a:xfrm>
              <a:off x="5285095" y="3403626"/>
              <a:ext cx="454063" cy="392537"/>
              <a:chOff x="5285095" y="3403626"/>
              <a:chExt cx="454063" cy="392537"/>
            </a:xfrm>
          </p:grpSpPr>
          <p:sp>
            <p:nvSpPr>
              <p:cNvPr id="4179" name="Freeform 1123"/>
              <p:cNvSpPr>
                <a:spLocks noEditPoints="1"/>
              </p:cNvSpPr>
              <p:nvPr/>
            </p:nvSpPr>
            <p:spPr bwMode="auto">
              <a:xfrm>
                <a:off x="5285095" y="3403626"/>
                <a:ext cx="454063" cy="392537"/>
              </a:xfrm>
              <a:custGeom>
                <a:avLst/>
                <a:gdLst>
                  <a:gd name="T0" fmla="*/ 21 w 184"/>
                  <a:gd name="T1" fmla="*/ 159 h 159"/>
                  <a:gd name="T2" fmla="*/ 13 w 184"/>
                  <a:gd name="T3" fmla="*/ 152 h 159"/>
                  <a:gd name="T4" fmla="*/ 13 w 184"/>
                  <a:gd name="T5" fmla="*/ 152 h 159"/>
                  <a:gd name="T6" fmla="*/ 16 w 184"/>
                  <a:gd name="T7" fmla="*/ 144 h 159"/>
                  <a:gd name="T8" fmla="*/ 17 w 184"/>
                  <a:gd name="T9" fmla="*/ 143 h 159"/>
                  <a:gd name="T10" fmla="*/ 19 w 184"/>
                  <a:gd name="T11" fmla="*/ 140 h 159"/>
                  <a:gd name="T12" fmla="*/ 33 w 184"/>
                  <a:gd name="T13" fmla="*/ 118 h 159"/>
                  <a:gd name="T14" fmla="*/ 0 w 184"/>
                  <a:gd name="T15" fmla="*/ 67 h 159"/>
                  <a:gd name="T16" fmla="*/ 92 w 184"/>
                  <a:gd name="T17" fmla="*/ 0 h 159"/>
                  <a:gd name="T18" fmla="*/ 184 w 184"/>
                  <a:gd name="T19" fmla="*/ 67 h 159"/>
                  <a:gd name="T20" fmla="*/ 92 w 184"/>
                  <a:gd name="T21" fmla="*/ 134 h 159"/>
                  <a:gd name="T22" fmla="*/ 79 w 184"/>
                  <a:gd name="T23" fmla="*/ 133 h 159"/>
                  <a:gd name="T24" fmla="*/ 34 w 184"/>
                  <a:gd name="T25" fmla="*/ 157 h 159"/>
                  <a:gd name="T26" fmla="*/ 22 w 184"/>
                  <a:gd name="T27" fmla="*/ 159 h 159"/>
                  <a:gd name="T28" fmla="*/ 21 w 184"/>
                  <a:gd name="T29" fmla="*/ 159 h 159"/>
                  <a:gd name="T30" fmla="*/ 21 w 184"/>
                  <a:gd name="T31" fmla="*/ 151 h 159"/>
                  <a:gd name="T32" fmla="*/ 21 w 184"/>
                  <a:gd name="T33" fmla="*/ 151 h 159"/>
                  <a:gd name="T34" fmla="*/ 32 w 184"/>
                  <a:gd name="T35" fmla="*/ 149 h 159"/>
                  <a:gd name="T36" fmla="*/ 75 w 184"/>
                  <a:gd name="T37" fmla="*/ 126 h 159"/>
                  <a:gd name="T38" fmla="*/ 77 w 184"/>
                  <a:gd name="T39" fmla="*/ 125 h 159"/>
                  <a:gd name="T40" fmla="*/ 79 w 184"/>
                  <a:gd name="T41" fmla="*/ 125 h 159"/>
                  <a:gd name="T42" fmla="*/ 92 w 184"/>
                  <a:gd name="T43" fmla="*/ 126 h 159"/>
                  <a:gd name="T44" fmla="*/ 176 w 184"/>
                  <a:gd name="T45" fmla="*/ 67 h 159"/>
                  <a:gd name="T46" fmla="*/ 92 w 184"/>
                  <a:gd name="T47" fmla="*/ 8 h 159"/>
                  <a:gd name="T48" fmla="*/ 8 w 184"/>
                  <a:gd name="T49" fmla="*/ 67 h 159"/>
                  <a:gd name="T50" fmla="*/ 40 w 184"/>
                  <a:gd name="T51" fmla="*/ 113 h 159"/>
                  <a:gd name="T52" fmla="*/ 42 w 184"/>
                  <a:gd name="T53" fmla="*/ 114 h 159"/>
                  <a:gd name="T54" fmla="*/ 41 w 184"/>
                  <a:gd name="T55" fmla="*/ 118 h 159"/>
                  <a:gd name="T56" fmla="*/ 25 w 184"/>
                  <a:gd name="T57" fmla="*/ 146 h 159"/>
                  <a:gd name="T58" fmla="*/ 23 w 184"/>
                  <a:gd name="T59" fmla="*/ 148 h 159"/>
                  <a:gd name="T60" fmla="*/ 22 w 184"/>
                  <a:gd name="T61" fmla="*/ 149 h 159"/>
                  <a:gd name="T62" fmla="*/ 21 w 184"/>
                  <a:gd name="T63" fmla="*/ 15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4" h="159">
                    <a:moveTo>
                      <a:pt x="21" y="159"/>
                    </a:moveTo>
                    <a:cubicBezTo>
                      <a:pt x="17" y="159"/>
                      <a:pt x="14" y="156"/>
                      <a:pt x="13" y="152"/>
                    </a:cubicBezTo>
                    <a:cubicBezTo>
                      <a:pt x="13" y="152"/>
                      <a:pt x="13" y="152"/>
                      <a:pt x="13" y="152"/>
                    </a:cubicBezTo>
                    <a:cubicBezTo>
                      <a:pt x="12" y="148"/>
                      <a:pt x="15" y="145"/>
                      <a:pt x="16" y="144"/>
                    </a:cubicBezTo>
                    <a:cubicBezTo>
                      <a:pt x="17" y="143"/>
                      <a:pt x="17" y="143"/>
                      <a:pt x="17" y="143"/>
                    </a:cubicBezTo>
                    <a:cubicBezTo>
                      <a:pt x="18" y="142"/>
                      <a:pt x="18" y="141"/>
                      <a:pt x="19" y="140"/>
                    </a:cubicBezTo>
                    <a:cubicBezTo>
                      <a:pt x="24" y="135"/>
                      <a:pt x="29" y="130"/>
                      <a:pt x="33" y="118"/>
                    </a:cubicBezTo>
                    <a:cubicBezTo>
                      <a:pt x="12" y="106"/>
                      <a:pt x="0" y="87"/>
                      <a:pt x="0" y="67"/>
                    </a:cubicBezTo>
                    <a:cubicBezTo>
                      <a:pt x="0" y="30"/>
                      <a:pt x="42" y="0"/>
                      <a:pt x="92" y="0"/>
                    </a:cubicBezTo>
                    <a:cubicBezTo>
                      <a:pt x="143" y="0"/>
                      <a:pt x="184" y="30"/>
                      <a:pt x="184" y="67"/>
                    </a:cubicBezTo>
                    <a:cubicBezTo>
                      <a:pt x="184" y="104"/>
                      <a:pt x="143" y="134"/>
                      <a:pt x="92" y="134"/>
                    </a:cubicBezTo>
                    <a:cubicBezTo>
                      <a:pt x="88" y="134"/>
                      <a:pt x="84" y="134"/>
                      <a:pt x="79" y="133"/>
                    </a:cubicBezTo>
                    <a:cubicBezTo>
                      <a:pt x="66" y="145"/>
                      <a:pt x="51" y="153"/>
                      <a:pt x="34" y="157"/>
                    </a:cubicBezTo>
                    <a:cubicBezTo>
                      <a:pt x="31" y="158"/>
                      <a:pt x="27" y="159"/>
                      <a:pt x="22" y="159"/>
                    </a:cubicBezTo>
                    <a:lnTo>
                      <a:pt x="21" y="159"/>
                    </a:lnTo>
                    <a:close/>
                    <a:moveTo>
                      <a:pt x="21" y="151"/>
                    </a:moveTo>
                    <a:cubicBezTo>
                      <a:pt x="21" y="151"/>
                      <a:pt x="21" y="151"/>
                      <a:pt x="21" y="151"/>
                    </a:cubicBezTo>
                    <a:cubicBezTo>
                      <a:pt x="25" y="151"/>
                      <a:pt x="29" y="150"/>
                      <a:pt x="32" y="149"/>
                    </a:cubicBezTo>
                    <a:cubicBezTo>
                      <a:pt x="48" y="145"/>
                      <a:pt x="63" y="137"/>
                      <a:pt x="75" y="126"/>
                    </a:cubicBezTo>
                    <a:cubicBezTo>
                      <a:pt x="77" y="125"/>
                      <a:pt x="77" y="125"/>
                      <a:pt x="77" y="125"/>
                    </a:cubicBezTo>
                    <a:cubicBezTo>
                      <a:pt x="79" y="125"/>
                      <a:pt x="79" y="125"/>
                      <a:pt x="79" y="125"/>
                    </a:cubicBezTo>
                    <a:cubicBezTo>
                      <a:pt x="83" y="126"/>
                      <a:pt x="88" y="126"/>
                      <a:pt x="92" y="126"/>
                    </a:cubicBezTo>
                    <a:cubicBezTo>
                      <a:pt x="139" y="126"/>
                      <a:pt x="176" y="100"/>
                      <a:pt x="176" y="67"/>
                    </a:cubicBezTo>
                    <a:cubicBezTo>
                      <a:pt x="176" y="35"/>
                      <a:pt x="139" y="8"/>
                      <a:pt x="92" y="8"/>
                    </a:cubicBezTo>
                    <a:cubicBezTo>
                      <a:pt x="46" y="8"/>
                      <a:pt x="8" y="35"/>
                      <a:pt x="8" y="67"/>
                    </a:cubicBezTo>
                    <a:cubicBezTo>
                      <a:pt x="8" y="85"/>
                      <a:pt x="20" y="102"/>
                      <a:pt x="40" y="113"/>
                    </a:cubicBezTo>
                    <a:cubicBezTo>
                      <a:pt x="42" y="114"/>
                      <a:pt x="42" y="114"/>
                      <a:pt x="42" y="114"/>
                    </a:cubicBezTo>
                    <a:cubicBezTo>
                      <a:pt x="41" y="118"/>
                      <a:pt x="41" y="118"/>
                      <a:pt x="41" y="118"/>
                    </a:cubicBezTo>
                    <a:cubicBezTo>
                      <a:pt x="37" y="133"/>
                      <a:pt x="31" y="140"/>
                      <a:pt x="25" y="146"/>
                    </a:cubicBezTo>
                    <a:cubicBezTo>
                      <a:pt x="24" y="147"/>
                      <a:pt x="23" y="147"/>
                      <a:pt x="23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2" y="150"/>
                      <a:pt x="21" y="150"/>
                      <a:pt x="21" y="1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2" name="Rectangle 1135"/>
              <p:cNvSpPr>
                <a:spLocks noChangeArrowheads="1"/>
              </p:cNvSpPr>
              <p:nvPr/>
            </p:nvSpPr>
            <p:spPr bwMode="auto">
              <a:xfrm>
                <a:off x="5435219" y="3570977"/>
                <a:ext cx="158738" cy="984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3" name="Rectangle 1136"/>
              <p:cNvSpPr>
                <a:spLocks noChangeArrowheads="1"/>
              </p:cNvSpPr>
              <p:nvPr/>
            </p:nvSpPr>
            <p:spPr bwMode="auto">
              <a:xfrm>
                <a:off x="5510281" y="3497146"/>
                <a:ext cx="9844" cy="1587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194" name="Freeform 1137"/>
            <p:cNvSpPr>
              <a:spLocks noEditPoints="1"/>
            </p:cNvSpPr>
            <p:nvPr/>
          </p:nvSpPr>
          <p:spPr bwMode="auto">
            <a:xfrm>
              <a:off x="2440127" y="3411009"/>
              <a:ext cx="472521" cy="454063"/>
            </a:xfrm>
            <a:custGeom>
              <a:avLst/>
              <a:gdLst>
                <a:gd name="T0" fmla="*/ 174 w 192"/>
                <a:gd name="T1" fmla="*/ 8 h 184"/>
                <a:gd name="T2" fmla="*/ 184 w 192"/>
                <a:gd name="T3" fmla="*/ 18 h 184"/>
                <a:gd name="T4" fmla="*/ 184 w 192"/>
                <a:gd name="T5" fmla="*/ 165 h 184"/>
                <a:gd name="T6" fmla="*/ 151 w 192"/>
                <a:gd name="T7" fmla="*/ 131 h 184"/>
                <a:gd name="T8" fmla="*/ 149 w 192"/>
                <a:gd name="T9" fmla="*/ 129 h 184"/>
                <a:gd name="T10" fmla="*/ 145 w 192"/>
                <a:gd name="T11" fmla="*/ 129 h 184"/>
                <a:gd name="T12" fmla="*/ 18 w 192"/>
                <a:gd name="T13" fmla="*/ 129 h 184"/>
                <a:gd name="T14" fmla="*/ 8 w 192"/>
                <a:gd name="T15" fmla="*/ 119 h 184"/>
                <a:gd name="T16" fmla="*/ 8 w 192"/>
                <a:gd name="T17" fmla="*/ 18 h 184"/>
                <a:gd name="T18" fmla="*/ 18 w 192"/>
                <a:gd name="T19" fmla="*/ 8 h 184"/>
                <a:gd name="T20" fmla="*/ 174 w 192"/>
                <a:gd name="T21" fmla="*/ 8 h 184"/>
                <a:gd name="T22" fmla="*/ 174 w 192"/>
                <a:gd name="T23" fmla="*/ 0 h 184"/>
                <a:gd name="T24" fmla="*/ 18 w 192"/>
                <a:gd name="T25" fmla="*/ 0 h 184"/>
                <a:gd name="T26" fmla="*/ 0 w 192"/>
                <a:gd name="T27" fmla="*/ 18 h 184"/>
                <a:gd name="T28" fmla="*/ 0 w 192"/>
                <a:gd name="T29" fmla="*/ 119 h 184"/>
                <a:gd name="T30" fmla="*/ 18 w 192"/>
                <a:gd name="T31" fmla="*/ 137 h 184"/>
                <a:gd name="T32" fmla="*/ 145 w 192"/>
                <a:gd name="T33" fmla="*/ 137 h 184"/>
                <a:gd name="T34" fmla="*/ 192 w 192"/>
                <a:gd name="T35" fmla="*/ 184 h 184"/>
                <a:gd name="T36" fmla="*/ 192 w 192"/>
                <a:gd name="T37" fmla="*/ 18 h 184"/>
                <a:gd name="T38" fmla="*/ 174 w 192"/>
                <a:gd name="T3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2" h="184">
                  <a:moveTo>
                    <a:pt x="174" y="8"/>
                  </a:moveTo>
                  <a:cubicBezTo>
                    <a:pt x="179" y="8"/>
                    <a:pt x="184" y="12"/>
                    <a:pt x="184" y="18"/>
                  </a:cubicBezTo>
                  <a:cubicBezTo>
                    <a:pt x="184" y="165"/>
                    <a:pt x="184" y="165"/>
                    <a:pt x="184" y="165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45" y="129"/>
                    <a:pt x="145" y="129"/>
                    <a:pt x="145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3" y="129"/>
                    <a:pt x="8" y="125"/>
                    <a:pt x="8" y="1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2"/>
                    <a:pt x="13" y="8"/>
                    <a:pt x="18" y="8"/>
                  </a:cubicBezTo>
                  <a:cubicBezTo>
                    <a:pt x="174" y="8"/>
                    <a:pt x="174" y="8"/>
                    <a:pt x="174" y="8"/>
                  </a:cubicBezTo>
                  <a:moveTo>
                    <a:pt x="174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9" y="0"/>
                    <a:pt x="0" y="8"/>
                    <a:pt x="0" y="18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9"/>
                    <a:pt x="9" y="137"/>
                    <a:pt x="18" y="137"/>
                  </a:cubicBezTo>
                  <a:cubicBezTo>
                    <a:pt x="145" y="137"/>
                    <a:pt x="145" y="137"/>
                    <a:pt x="145" y="137"/>
                  </a:cubicBezTo>
                  <a:cubicBezTo>
                    <a:pt x="192" y="184"/>
                    <a:pt x="192" y="184"/>
                    <a:pt x="192" y="184"/>
                  </a:cubicBezTo>
                  <a:cubicBezTo>
                    <a:pt x="192" y="18"/>
                    <a:pt x="192" y="18"/>
                    <a:pt x="192" y="18"/>
                  </a:cubicBezTo>
                  <a:cubicBezTo>
                    <a:pt x="192" y="8"/>
                    <a:pt x="184" y="0"/>
                    <a:pt x="1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5" name="Rectangle 1138"/>
            <p:cNvSpPr>
              <a:spLocks noChangeArrowheads="1"/>
            </p:cNvSpPr>
            <p:nvPr/>
          </p:nvSpPr>
          <p:spPr bwMode="auto">
            <a:xfrm>
              <a:off x="2597634" y="3570977"/>
              <a:ext cx="157507" cy="984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6" name="Freeform 1139"/>
            <p:cNvSpPr>
              <a:spLocks noEditPoints="1"/>
            </p:cNvSpPr>
            <p:nvPr/>
          </p:nvSpPr>
          <p:spPr bwMode="auto">
            <a:xfrm>
              <a:off x="3402396" y="538969"/>
              <a:ext cx="436836" cy="471291"/>
            </a:xfrm>
            <a:custGeom>
              <a:avLst/>
              <a:gdLst>
                <a:gd name="T0" fmla="*/ 39 w 177"/>
                <a:gd name="T1" fmla="*/ 191 h 191"/>
                <a:gd name="T2" fmla="*/ 0 w 177"/>
                <a:gd name="T3" fmla="*/ 166 h 191"/>
                <a:gd name="T4" fmla="*/ 39 w 177"/>
                <a:gd name="T5" fmla="*/ 141 h 191"/>
                <a:gd name="T6" fmla="*/ 56 w 177"/>
                <a:gd name="T7" fmla="*/ 143 h 191"/>
                <a:gd name="T8" fmla="*/ 56 w 177"/>
                <a:gd name="T9" fmla="*/ 43 h 191"/>
                <a:gd name="T10" fmla="*/ 67 w 177"/>
                <a:gd name="T11" fmla="*/ 29 h 191"/>
                <a:gd name="T12" fmla="*/ 158 w 177"/>
                <a:gd name="T13" fmla="*/ 1 h 191"/>
                <a:gd name="T14" fmla="*/ 162 w 177"/>
                <a:gd name="T15" fmla="*/ 0 h 191"/>
                <a:gd name="T16" fmla="*/ 177 w 177"/>
                <a:gd name="T17" fmla="*/ 15 h 191"/>
                <a:gd name="T18" fmla="*/ 177 w 177"/>
                <a:gd name="T19" fmla="*/ 138 h 191"/>
                <a:gd name="T20" fmla="*/ 138 w 177"/>
                <a:gd name="T21" fmla="*/ 163 h 191"/>
                <a:gd name="T22" fmla="*/ 98 w 177"/>
                <a:gd name="T23" fmla="*/ 138 h 191"/>
                <a:gd name="T24" fmla="*/ 138 w 177"/>
                <a:gd name="T25" fmla="*/ 113 h 191"/>
                <a:gd name="T26" fmla="*/ 155 w 177"/>
                <a:gd name="T27" fmla="*/ 115 h 191"/>
                <a:gd name="T28" fmla="*/ 155 w 177"/>
                <a:gd name="T29" fmla="*/ 68 h 191"/>
                <a:gd name="T30" fmla="*/ 78 w 177"/>
                <a:gd name="T31" fmla="*/ 91 h 191"/>
                <a:gd name="T32" fmla="*/ 78 w 177"/>
                <a:gd name="T33" fmla="*/ 166 h 191"/>
                <a:gd name="T34" fmla="*/ 39 w 177"/>
                <a:gd name="T35" fmla="*/ 191 h 191"/>
                <a:gd name="T36" fmla="*/ 39 w 177"/>
                <a:gd name="T37" fmla="*/ 149 h 191"/>
                <a:gd name="T38" fmla="*/ 8 w 177"/>
                <a:gd name="T39" fmla="*/ 166 h 191"/>
                <a:gd name="T40" fmla="*/ 39 w 177"/>
                <a:gd name="T41" fmla="*/ 183 h 191"/>
                <a:gd name="T42" fmla="*/ 70 w 177"/>
                <a:gd name="T43" fmla="*/ 166 h 191"/>
                <a:gd name="T44" fmla="*/ 70 w 177"/>
                <a:gd name="T45" fmla="*/ 85 h 191"/>
                <a:gd name="T46" fmla="*/ 163 w 177"/>
                <a:gd name="T47" fmla="*/ 57 h 191"/>
                <a:gd name="T48" fmla="*/ 163 w 177"/>
                <a:gd name="T49" fmla="*/ 127 h 191"/>
                <a:gd name="T50" fmla="*/ 157 w 177"/>
                <a:gd name="T51" fmla="*/ 125 h 191"/>
                <a:gd name="T52" fmla="*/ 138 w 177"/>
                <a:gd name="T53" fmla="*/ 121 h 191"/>
                <a:gd name="T54" fmla="*/ 106 w 177"/>
                <a:gd name="T55" fmla="*/ 138 h 191"/>
                <a:gd name="T56" fmla="*/ 138 w 177"/>
                <a:gd name="T57" fmla="*/ 155 h 191"/>
                <a:gd name="T58" fmla="*/ 169 w 177"/>
                <a:gd name="T59" fmla="*/ 138 h 191"/>
                <a:gd name="T60" fmla="*/ 169 w 177"/>
                <a:gd name="T61" fmla="*/ 15 h 191"/>
                <a:gd name="T62" fmla="*/ 162 w 177"/>
                <a:gd name="T63" fmla="*/ 8 h 191"/>
                <a:gd name="T64" fmla="*/ 160 w 177"/>
                <a:gd name="T65" fmla="*/ 9 h 191"/>
                <a:gd name="T66" fmla="*/ 69 w 177"/>
                <a:gd name="T67" fmla="*/ 37 h 191"/>
                <a:gd name="T68" fmla="*/ 64 w 177"/>
                <a:gd name="T69" fmla="*/ 43 h 191"/>
                <a:gd name="T70" fmla="*/ 64 w 177"/>
                <a:gd name="T71" fmla="*/ 155 h 191"/>
                <a:gd name="T72" fmla="*/ 59 w 177"/>
                <a:gd name="T73" fmla="*/ 153 h 191"/>
                <a:gd name="T74" fmla="*/ 39 w 177"/>
                <a:gd name="T75" fmla="*/ 14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" h="191">
                  <a:moveTo>
                    <a:pt x="39" y="191"/>
                  </a:moveTo>
                  <a:cubicBezTo>
                    <a:pt x="27" y="191"/>
                    <a:pt x="0" y="185"/>
                    <a:pt x="0" y="166"/>
                  </a:cubicBezTo>
                  <a:cubicBezTo>
                    <a:pt x="0" y="147"/>
                    <a:pt x="27" y="141"/>
                    <a:pt x="39" y="141"/>
                  </a:cubicBezTo>
                  <a:cubicBezTo>
                    <a:pt x="45" y="141"/>
                    <a:pt x="51" y="142"/>
                    <a:pt x="56" y="1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37"/>
                    <a:pt x="60" y="31"/>
                    <a:pt x="67" y="29"/>
                  </a:cubicBezTo>
                  <a:cubicBezTo>
                    <a:pt x="158" y="1"/>
                    <a:pt x="158" y="1"/>
                    <a:pt x="158" y="1"/>
                  </a:cubicBezTo>
                  <a:cubicBezTo>
                    <a:pt x="159" y="1"/>
                    <a:pt x="160" y="0"/>
                    <a:pt x="162" y="0"/>
                  </a:cubicBezTo>
                  <a:cubicBezTo>
                    <a:pt x="170" y="0"/>
                    <a:pt x="177" y="7"/>
                    <a:pt x="177" y="15"/>
                  </a:cubicBezTo>
                  <a:cubicBezTo>
                    <a:pt x="177" y="138"/>
                    <a:pt x="177" y="138"/>
                    <a:pt x="177" y="138"/>
                  </a:cubicBezTo>
                  <a:cubicBezTo>
                    <a:pt x="177" y="157"/>
                    <a:pt x="150" y="163"/>
                    <a:pt x="138" y="163"/>
                  </a:cubicBezTo>
                  <a:cubicBezTo>
                    <a:pt x="125" y="163"/>
                    <a:pt x="98" y="157"/>
                    <a:pt x="98" y="138"/>
                  </a:cubicBezTo>
                  <a:cubicBezTo>
                    <a:pt x="98" y="119"/>
                    <a:pt x="125" y="113"/>
                    <a:pt x="138" y="113"/>
                  </a:cubicBezTo>
                  <a:cubicBezTo>
                    <a:pt x="144" y="113"/>
                    <a:pt x="149" y="114"/>
                    <a:pt x="155" y="115"/>
                  </a:cubicBezTo>
                  <a:cubicBezTo>
                    <a:pt x="155" y="68"/>
                    <a:pt x="155" y="68"/>
                    <a:pt x="155" y="68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8" y="166"/>
                    <a:pt x="78" y="166"/>
                    <a:pt x="78" y="166"/>
                  </a:cubicBezTo>
                  <a:cubicBezTo>
                    <a:pt x="78" y="185"/>
                    <a:pt x="52" y="191"/>
                    <a:pt x="39" y="191"/>
                  </a:cubicBezTo>
                  <a:close/>
                  <a:moveTo>
                    <a:pt x="39" y="149"/>
                  </a:moveTo>
                  <a:cubicBezTo>
                    <a:pt x="28" y="149"/>
                    <a:pt x="8" y="154"/>
                    <a:pt x="8" y="166"/>
                  </a:cubicBezTo>
                  <a:cubicBezTo>
                    <a:pt x="8" y="178"/>
                    <a:pt x="28" y="183"/>
                    <a:pt x="39" y="183"/>
                  </a:cubicBezTo>
                  <a:cubicBezTo>
                    <a:pt x="50" y="183"/>
                    <a:pt x="70" y="178"/>
                    <a:pt x="70" y="166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63" y="127"/>
                    <a:pt x="163" y="127"/>
                    <a:pt x="163" y="127"/>
                  </a:cubicBezTo>
                  <a:cubicBezTo>
                    <a:pt x="157" y="125"/>
                    <a:pt x="157" y="125"/>
                    <a:pt x="157" y="125"/>
                  </a:cubicBezTo>
                  <a:cubicBezTo>
                    <a:pt x="151" y="122"/>
                    <a:pt x="145" y="121"/>
                    <a:pt x="138" y="121"/>
                  </a:cubicBezTo>
                  <a:cubicBezTo>
                    <a:pt x="127" y="121"/>
                    <a:pt x="106" y="126"/>
                    <a:pt x="106" y="138"/>
                  </a:cubicBezTo>
                  <a:cubicBezTo>
                    <a:pt x="106" y="150"/>
                    <a:pt x="127" y="155"/>
                    <a:pt x="138" y="155"/>
                  </a:cubicBezTo>
                  <a:cubicBezTo>
                    <a:pt x="148" y="155"/>
                    <a:pt x="169" y="150"/>
                    <a:pt x="169" y="138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1"/>
                    <a:pt x="166" y="8"/>
                    <a:pt x="162" y="8"/>
                  </a:cubicBezTo>
                  <a:cubicBezTo>
                    <a:pt x="161" y="8"/>
                    <a:pt x="161" y="8"/>
                    <a:pt x="160" y="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6" y="38"/>
                    <a:pt x="64" y="40"/>
                    <a:pt x="64" y="43"/>
                  </a:cubicBezTo>
                  <a:cubicBezTo>
                    <a:pt x="64" y="155"/>
                    <a:pt x="64" y="155"/>
                    <a:pt x="64" y="155"/>
                  </a:cubicBezTo>
                  <a:cubicBezTo>
                    <a:pt x="59" y="153"/>
                    <a:pt x="59" y="153"/>
                    <a:pt x="59" y="153"/>
                  </a:cubicBezTo>
                  <a:cubicBezTo>
                    <a:pt x="53" y="150"/>
                    <a:pt x="46" y="149"/>
                    <a:pt x="39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7" name="Freeform 1140"/>
            <p:cNvSpPr>
              <a:spLocks noEditPoints="1"/>
            </p:cNvSpPr>
            <p:nvPr/>
          </p:nvSpPr>
          <p:spPr bwMode="auto">
            <a:xfrm>
              <a:off x="557426" y="595573"/>
              <a:ext cx="470060" cy="350699"/>
            </a:xfrm>
            <a:custGeom>
              <a:avLst/>
              <a:gdLst>
                <a:gd name="T0" fmla="*/ 151 w 191"/>
                <a:gd name="T1" fmla="*/ 142 h 142"/>
                <a:gd name="T2" fmla="*/ 47 w 191"/>
                <a:gd name="T3" fmla="*/ 142 h 142"/>
                <a:gd name="T4" fmla="*/ 0 w 191"/>
                <a:gd name="T5" fmla="*/ 95 h 142"/>
                <a:gd name="T6" fmla="*/ 25 w 191"/>
                <a:gd name="T7" fmla="*/ 54 h 142"/>
                <a:gd name="T8" fmla="*/ 25 w 191"/>
                <a:gd name="T9" fmla="*/ 53 h 142"/>
                <a:gd name="T10" fmla="*/ 78 w 191"/>
                <a:gd name="T11" fmla="*/ 0 h 142"/>
                <a:gd name="T12" fmla="*/ 124 w 191"/>
                <a:gd name="T13" fmla="*/ 28 h 142"/>
                <a:gd name="T14" fmla="*/ 139 w 191"/>
                <a:gd name="T15" fmla="*/ 24 h 142"/>
                <a:gd name="T16" fmla="*/ 167 w 191"/>
                <a:gd name="T17" fmla="*/ 53 h 142"/>
                <a:gd name="T18" fmla="*/ 165 w 191"/>
                <a:gd name="T19" fmla="*/ 63 h 142"/>
                <a:gd name="T20" fmla="*/ 191 w 191"/>
                <a:gd name="T21" fmla="*/ 101 h 142"/>
                <a:gd name="T22" fmla="*/ 151 w 191"/>
                <a:gd name="T23" fmla="*/ 142 h 142"/>
                <a:gd name="T24" fmla="*/ 78 w 191"/>
                <a:gd name="T25" fmla="*/ 8 h 142"/>
                <a:gd name="T26" fmla="*/ 33 w 191"/>
                <a:gd name="T27" fmla="*/ 53 h 142"/>
                <a:gd name="T28" fmla="*/ 33 w 191"/>
                <a:gd name="T29" fmla="*/ 56 h 142"/>
                <a:gd name="T30" fmla="*/ 33 w 191"/>
                <a:gd name="T31" fmla="*/ 59 h 142"/>
                <a:gd name="T32" fmla="*/ 31 w 191"/>
                <a:gd name="T33" fmla="*/ 60 h 142"/>
                <a:gd name="T34" fmla="*/ 8 w 191"/>
                <a:gd name="T35" fmla="*/ 95 h 142"/>
                <a:gd name="T36" fmla="*/ 47 w 191"/>
                <a:gd name="T37" fmla="*/ 134 h 142"/>
                <a:gd name="T38" fmla="*/ 151 w 191"/>
                <a:gd name="T39" fmla="*/ 134 h 142"/>
                <a:gd name="T40" fmla="*/ 183 w 191"/>
                <a:gd name="T41" fmla="*/ 101 h 142"/>
                <a:gd name="T42" fmla="*/ 158 w 191"/>
                <a:gd name="T43" fmla="*/ 70 h 142"/>
                <a:gd name="T44" fmla="*/ 153 w 191"/>
                <a:gd name="T45" fmla="*/ 68 h 142"/>
                <a:gd name="T46" fmla="*/ 156 w 191"/>
                <a:gd name="T47" fmla="*/ 64 h 142"/>
                <a:gd name="T48" fmla="*/ 159 w 191"/>
                <a:gd name="T49" fmla="*/ 53 h 142"/>
                <a:gd name="T50" fmla="*/ 139 w 191"/>
                <a:gd name="T51" fmla="*/ 32 h 142"/>
                <a:gd name="T52" fmla="*/ 125 w 191"/>
                <a:gd name="T53" fmla="*/ 37 h 142"/>
                <a:gd name="T54" fmla="*/ 121 w 191"/>
                <a:gd name="T55" fmla="*/ 41 h 142"/>
                <a:gd name="T56" fmla="*/ 119 w 191"/>
                <a:gd name="T57" fmla="*/ 36 h 142"/>
                <a:gd name="T58" fmla="*/ 78 w 191"/>
                <a:gd name="T59" fmla="*/ 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1" h="142">
                  <a:moveTo>
                    <a:pt x="151" y="142"/>
                  </a:moveTo>
                  <a:cubicBezTo>
                    <a:pt x="47" y="142"/>
                    <a:pt x="47" y="142"/>
                    <a:pt x="47" y="142"/>
                  </a:cubicBezTo>
                  <a:cubicBezTo>
                    <a:pt x="21" y="142"/>
                    <a:pt x="0" y="121"/>
                    <a:pt x="0" y="95"/>
                  </a:cubicBezTo>
                  <a:cubicBezTo>
                    <a:pt x="0" y="78"/>
                    <a:pt x="10" y="62"/>
                    <a:pt x="25" y="54"/>
                  </a:cubicBezTo>
                  <a:cubicBezTo>
                    <a:pt x="25" y="54"/>
                    <a:pt x="25" y="53"/>
                    <a:pt x="25" y="53"/>
                  </a:cubicBezTo>
                  <a:cubicBezTo>
                    <a:pt x="25" y="24"/>
                    <a:pt x="49" y="0"/>
                    <a:pt x="78" y="0"/>
                  </a:cubicBezTo>
                  <a:cubicBezTo>
                    <a:pt x="97" y="0"/>
                    <a:pt x="115" y="11"/>
                    <a:pt x="124" y="28"/>
                  </a:cubicBezTo>
                  <a:cubicBezTo>
                    <a:pt x="129" y="26"/>
                    <a:pt x="134" y="24"/>
                    <a:pt x="139" y="24"/>
                  </a:cubicBezTo>
                  <a:cubicBezTo>
                    <a:pt x="154" y="24"/>
                    <a:pt x="167" y="37"/>
                    <a:pt x="167" y="53"/>
                  </a:cubicBezTo>
                  <a:cubicBezTo>
                    <a:pt x="167" y="56"/>
                    <a:pt x="166" y="60"/>
                    <a:pt x="165" y="63"/>
                  </a:cubicBezTo>
                  <a:cubicBezTo>
                    <a:pt x="181" y="69"/>
                    <a:pt x="191" y="84"/>
                    <a:pt x="191" y="101"/>
                  </a:cubicBezTo>
                  <a:cubicBezTo>
                    <a:pt x="191" y="124"/>
                    <a:pt x="173" y="142"/>
                    <a:pt x="151" y="142"/>
                  </a:cubicBezTo>
                  <a:close/>
                  <a:moveTo>
                    <a:pt x="78" y="8"/>
                  </a:moveTo>
                  <a:cubicBezTo>
                    <a:pt x="53" y="8"/>
                    <a:pt x="33" y="28"/>
                    <a:pt x="33" y="53"/>
                  </a:cubicBezTo>
                  <a:cubicBezTo>
                    <a:pt x="33" y="54"/>
                    <a:pt x="33" y="55"/>
                    <a:pt x="33" y="56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17" y="67"/>
                    <a:pt x="8" y="80"/>
                    <a:pt x="8" y="95"/>
                  </a:cubicBezTo>
                  <a:cubicBezTo>
                    <a:pt x="8" y="117"/>
                    <a:pt x="26" y="134"/>
                    <a:pt x="47" y="134"/>
                  </a:cubicBezTo>
                  <a:cubicBezTo>
                    <a:pt x="151" y="134"/>
                    <a:pt x="151" y="134"/>
                    <a:pt x="151" y="134"/>
                  </a:cubicBezTo>
                  <a:cubicBezTo>
                    <a:pt x="169" y="134"/>
                    <a:pt x="183" y="119"/>
                    <a:pt x="183" y="101"/>
                  </a:cubicBezTo>
                  <a:cubicBezTo>
                    <a:pt x="183" y="86"/>
                    <a:pt x="173" y="73"/>
                    <a:pt x="158" y="70"/>
                  </a:cubicBezTo>
                  <a:cubicBezTo>
                    <a:pt x="153" y="68"/>
                    <a:pt x="153" y="68"/>
                    <a:pt x="153" y="68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58" y="60"/>
                    <a:pt x="159" y="57"/>
                    <a:pt x="159" y="53"/>
                  </a:cubicBezTo>
                  <a:cubicBezTo>
                    <a:pt x="159" y="41"/>
                    <a:pt x="150" y="32"/>
                    <a:pt x="139" y="32"/>
                  </a:cubicBezTo>
                  <a:cubicBezTo>
                    <a:pt x="134" y="32"/>
                    <a:pt x="129" y="34"/>
                    <a:pt x="125" y="37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2" y="19"/>
                    <a:pt x="96" y="8"/>
                    <a:pt x="7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8" name="Freeform 1141"/>
            <p:cNvSpPr>
              <a:spLocks noEditPoints="1"/>
            </p:cNvSpPr>
            <p:nvPr/>
          </p:nvSpPr>
          <p:spPr bwMode="auto">
            <a:xfrm>
              <a:off x="1530770" y="600495"/>
              <a:ext cx="396228" cy="392537"/>
            </a:xfrm>
            <a:custGeom>
              <a:avLst/>
              <a:gdLst>
                <a:gd name="T0" fmla="*/ 81 w 161"/>
                <a:gd name="T1" fmla="*/ 159 h 159"/>
                <a:gd name="T2" fmla="*/ 78 w 161"/>
                <a:gd name="T3" fmla="*/ 158 h 159"/>
                <a:gd name="T4" fmla="*/ 70 w 161"/>
                <a:gd name="T5" fmla="*/ 148 h 159"/>
                <a:gd name="T6" fmla="*/ 70 w 161"/>
                <a:gd name="T7" fmla="*/ 90 h 159"/>
                <a:gd name="T8" fmla="*/ 12 w 161"/>
                <a:gd name="T9" fmla="*/ 90 h 159"/>
                <a:gd name="T10" fmla="*/ 2 w 161"/>
                <a:gd name="T11" fmla="*/ 82 h 159"/>
                <a:gd name="T12" fmla="*/ 7 w 161"/>
                <a:gd name="T13" fmla="*/ 70 h 159"/>
                <a:gd name="T14" fmla="*/ 144 w 161"/>
                <a:gd name="T15" fmla="*/ 1 h 159"/>
                <a:gd name="T16" fmla="*/ 149 w 161"/>
                <a:gd name="T17" fmla="*/ 0 h 159"/>
                <a:gd name="T18" fmla="*/ 157 w 161"/>
                <a:gd name="T19" fmla="*/ 3 h 159"/>
                <a:gd name="T20" fmla="*/ 159 w 161"/>
                <a:gd name="T21" fmla="*/ 16 h 159"/>
                <a:gd name="T22" fmla="*/ 90 w 161"/>
                <a:gd name="T23" fmla="*/ 153 h 159"/>
                <a:gd name="T24" fmla="*/ 81 w 161"/>
                <a:gd name="T25" fmla="*/ 159 h 159"/>
                <a:gd name="T26" fmla="*/ 149 w 161"/>
                <a:gd name="T27" fmla="*/ 8 h 159"/>
                <a:gd name="T28" fmla="*/ 148 w 161"/>
                <a:gd name="T29" fmla="*/ 8 h 159"/>
                <a:gd name="T30" fmla="*/ 11 w 161"/>
                <a:gd name="T31" fmla="*/ 77 h 159"/>
                <a:gd name="T32" fmla="*/ 9 w 161"/>
                <a:gd name="T33" fmla="*/ 80 h 159"/>
                <a:gd name="T34" fmla="*/ 12 w 161"/>
                <a:gd name="T35" fmla="*/ 82 h 159"/>
                <a:gd name="T36" fmla="*/ 78 w 161"/>
                <a:gd name="T37" fmla="*/ 82 h 159"/>
                <a:gd name="T38" fmla="*/ 78 w 161"/>
                <a:gd name="T39" fmla="*/ 148 h 159"/>
                <a:gd name="T40" fmla="*/ 80 w 161"/>
                <a:gd name="T41" fmla="*/ 151 h 159"/>
                <a:gd name="T42" fmla="*/ 81 w 161"/>
                <a:gd name="T43" fmla="*/ 151 h 159"/>
                <a:gd name="T44" fmla="*/ 83 w 161"/>
                <a:gd name="T45" fmla="*/ 149 h 159"/>
                <a:gd name="T46" fmla="*/ 152 w 161"/>
                <a:gd name="T47" fmla="*/ 12 h 159"/>
                <a:gd name="T48" fmla="*/ 151 w 161"/>
                <a:gd name="T49" fmla="*/ 9 h 159"/>
                <a:gd name="T50" fmla="*/ 149 w 161"/>
                <a:gd name="T51" fmla="*/ 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1" h="159">
                  <a:moveTo>
                    <a:pt x="81" y="159"/>
                  </a:moveTo>
                  <a:cubicBezTo>
                    <a:pt x="80" y="159"/>
                    <a:pt x="79" y="159"/>
                    <a:pt x="78" y="158"/>
                  </a:cubicBezTo>
                  <a:cubicBezTo>
                    <a:pt x="73" y="157"/>
                    <a:pt x="70" y="153"/>
                    <a:pt x="70" y="148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7" y="90"/>
                    <a:pt x="3" y="87"/>
                    <a:pt x="2" y="82"/>
                  </a:cubicBezTo>
                  <a:cubicBezTo>
                    <a:pt x="0" y="77"/>
                    <a:pt x="3" y="72"/>
                    <a:pt x="7" y="70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5" y="0"/>
                    <a:pt x="147" y="0"/>
                    <a:pt x="149" y="0"/>
                  </a:cubicBezTo>
                  <a:cubicBezTo>
                    <a:pt x="152" y="0"/>
                    <a:pt x="155" y="1"/>
                    <a:pt x="157" y="3"/>
                  </a:cubicBezTo>
                  <a:cubicBezTo>
                    <a:pt x="160" y="6"/>
                    <a:pt x="161" y="12"/>
                    <a:pt x="159" y="16"/>
                  </a:cubicBezTo>
                  <a:cubicBezTo>
                    <a:pt x="90" y="153"/>
                    <a:pt x="90" y="153"/>
                    <a:pt x="90" y="153"/>
                  </a:cubicBezTo>
                  <a:cubicBezTo>
                    <a:pt x="88" y="156"/>
                    <a:pt x="85" y="159"/>
                    <a:pt x="81" y="159"/>
                  </a:cubicBezTo>
                  <a:close/>
                  <a:moveTo>
                    <a:pt x="149" y="8"/>
                  </a:moveTo>
                  <a:cubicBezTo>
                    <a:pt x="149" y="8"/>
                    <a:pt x="148" y="8"/>
                    <a:pt x="148" y="8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7"/>
                    <a:pt x="9" y="79"/>
                    <a:pt x="9" y="80"/>
                  </a:cubicBezTo>
                  <a:cubicBezTo>
                    <a:pt x="10" y="81"/>
                    <a:pt x="11" y="82"/>
                    <a:pt x="12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148"/>
                    <a:pt x="78" y="148"/>
                    <a:pt x="78" y="148"/>
                  </a:cubicBezTo>
                  <a:cubicBezTo>
                    <a:pt x="78" y="149"/>
                    <a:pt x="79" y="150"/>
                    <a:pt x="80" y="151"/>
                  </a:cubicBezTo>
                  <a:cubicBezTo>
                    <a:pt x="80" y="151"/>
                    <a:pt x="80" y="151"/>
                    <a:pt x="81" y="151"/>
                  </a:cubicBezTo>
                  <a:cubicBezTo>
                    <a:pt x="82" y="151"/>
                    <a:pt x="83" y="150"/>
                    <a:pt x="83" y="149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52" y="11"/>
                    <a:pt x="152" y="10"/>
                    <a:pt x="151" y="9"/>
                  </a:cubicBezTo>
                  <a:cubicBezTo>
                    <a:pt x="150" y="8"/>
                    <a:pt x="150" y="8"/>
                    <a:pt x="14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9" name="Freeform 1142"/>
            <p:cNvSpPr>
              <a:spLocks noEditPoints="1"/>
            </p:cNvSpPr>
            <p:nvPr/>
          </p:nvSpPr>
          <p:spPr bwMode="auto">
            <a:xfrm>
              <a:off x="4360972" y="541430"/>
              <a:ext cx="441758" cy="458985"/>
            </a:xfrm>
            <a:custGeom>
              <a:avLst/>
              <a:gdLst>
                <a:gd name="T0" fmla="*/ 137 w 179"/>
                <a:gd name="T1" fmla="*/ 186 h 186"/>
                <a:gd name="T2" fmla="*/ 42 w 179"/>
                <a:gd name="T3" fmla="*/ 186 h 186"/>
                <a:gd name="T4" fmla="*/ 31 w 179"/>
                <a:gd name="T5" fmla="*/ 175 h 186"/>
                <a:gd name="T6" fmla="*/ 42 w 179"/>
                <a:gd name="T7" fmla="*/ 164 h 186"/>
                <a:gd name="T8" fmla="*/ 72 w 179"/>
                <a:gd name="T9" fmla="*/ 164 h 186"/>
                <a:gd name="T10" fmla="*/ 72 w 179"/>
                <a:gd name="T11" fmla="*/ 88 h 186"/>
                <a:gd name="T12" fmla="*/ 6 w 179"/>
                <a:gd name="T13" fmla="*/ 22 h 186"/>
                <a:gd name="T14" fmla="*/ 0 w 179"/>
                <a:gd name="T15" fmla="*/ 11 h 186"/>
                <a:gd name="T16" fmla="*/ 14 w 179"/>
                <a:gd name="T17" fmla="*/ 0 h 186"/>
                <a:gd name="T18" fmla="*/ 165 w 179"/>
                <a:gd name="T19" fmla="*/ 0 h 186"/>
                <a:gd name="T20" fmla="*/ 179 w 179"/>
                <a:gd name="T21" fmla="*/ 11 h 186"/>
                <a:gd name="T22" fmla="*/ 173 w 179"/>
                <a:gd name="T23" fmla="*/ 22 h 186"/>
                <a:gd name="T24" fmla="*/ 107 w 179"/>
                <a:gd name="T25" fmla="*/ 88 h 186"/>
                <a:gd name="T26" fmla="*/ 107 w 179"/>
                <a:gd name="T27" fmla="*/ 164 h 186"/>
                <a:gd name="T28" fmla="*/ 137 w 179"/>
                <a:gd name="T29" fmla="*/ 164 h 186"/>
                <a:gd name="T30" fmla="*/ 148 w 179"/>
                <a:gd name="T31" fmla="*/ 175 h 186"/>
                <a:gd name="T32" fmla="*/ 137 w 179"/>
                <a:gd name="T33" fmla="*/ 186 h 186"/>
                <a:gd name="T34" fmla="*/ 42 w 179"/>
                <a:gd name="T35" fmla="*/ 172 h 186"/>
                <a:gd name="T36" fmla="*/ 39 w 179"/>
                <a:gd name="T37" fmla="*/ 175 h 186"/>
                <a:gd name="T38" fmla="*/ 42 w 179"/>
                <a:gd name="T39" fmla="*/ 178 h 186"/>
                <a:gd name="T40" fmla="*/ 137 w 179"/>
                <a:gd name="T41" fmla="*/ 178 h 186"/>
                <a:gd name="T42" fmla="*/ 140 w 179"/>
                <a:gd name="T43" fmla="*/ 175 h 186"/>
                <a:gd name="T44" fmla="*/ 137 w 179"/>
                <a:gd name="T45" fmla="*/ 172 h 186"/>
                <a:gd name="T46" fmla="*/ 99 w 179"/>
                <a:gd name="T47" fmla="*/ 172 h 186"/>
                <a:gd name="T48" fmla="*/ 99 w 179"/>
                <a:gd name="T49" fmla="*/ 85 h 186"/>
                <a:gd name="T50" fmla="*/ 168 w 179"/>
                <a:gd name="T51" fmla="*/ 16 h 186"/>
                <a:gd name="T52" fmla="*/ 171 w 179"/>
                <a:gd name="T53" fmla="*/ 11 h 186"/>
                <a:gd name="T54" fmla="*/ 165 w 179"/>
                <a:gd name="T55" fmla="*/ 8 h 186"/>
                <a:gd name="T56" fmla="*/ 14 w 179"/>
                <a:gd name="T57" fmla="*/ 8 h 186"/>
                <a:gd name="T58" fmla="*/ 8 w 179"/>
                <a:gd name="T59" fmla="*/ 11 h 186"/>
                <a:gd name="T60" fmla="*/ 11 w 179"/>
                <a:gd name="T61" fmla="*/ 16 h 186"/>
                <a:gd name="T62" fmla="*/ 80 w 179"/>
                <a:gd name="T63" fmla="*/ 85 h 186"/>
                <a:gd name="T64" fmla="*/ 80 w 179"/>
                <a:gd name="T65" fmla="*/ 172 h 186"/>
                <a:gd name="T66" fmla="*/ 42 w 179"/>
                <a:gd name="T67" fmla="*/ 17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9" h="186">
                  <a:moveTo>
                    <a:pt x="137" y="186"/>
                  </a:moveTo>
                  <a:cubicBezTo>
                    <a:pt x="42" y="186"/>
                    <a:pt x="42" y="186"/>
                    <a:pt x="42" y="186"/>
                  </a:cubicBezTo>
                  <a:cubicBezTo>
                    <a:pt x="36" y="186"/>
                    <a:pt x="31" y="181"/>
                    <a:pt x="31" y="175"/>
                  </a:cubicBezTo>
                  <a:cubicBezTo>
                    <a:pt x="31" y="169"/>
                    <a:pt x="36" y="164"/>
                    <a:pt x="42" y="164"/>
                  </a:cubicBezTo>
                  <a:cubicBezTo>
                    <a:pt x="72" y="164"/>
                    <a:pt x="72" y="164"/>
                    <a:pt x="72" y="164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2" y="18"/>
                    <a:pt x="0" y="14"/>
                    <a:pt x="0" y="11"/>
                  </a:cubicBezTo>
                  <a:cubicBezTo>
                    <a:pt x="0" y="4"/>
                    <a:pt x="5" y="0"/>
                    <a:pt x="14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74" y="0"/>
                    <a:pt x="179" y="4"/>
                    <a:pt x="179" y="11"/>
                  </a:cubicBezTo>
                  <a:cubicBezTo>
                    <a:pt x="179" y="14"/>
                    <a:pt x="177" y="18"/>
                    <a:pt x="173" y="22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7" y="164"/>
                    <a:pt x="107" y="164"/>
                    <a:pt x="107" y="164"/>
                  </a:cubicBezTo>
                  <a:cubicBezTo>
                    <a:pt x="137" y="164"/>
                    <a:pt x="137" y="164"/>
                    <a:pt x="137" y="164"/>
                  </a:cubicBezTo>
                  <a:cubicBezTo>
                    <a:pt x="143" y="164"/>
                    <a:pt x="148" y="169"/>
                    <a:pt x="148" y="175"/>
                  </a:cubicBezTo>
                  <a:cubicBezTo>
                    <a:pt x="148" y="181"/>
                    <a:pt x="143" y="186"/>
                    <a:pt x="137" y="186"/>
                  </a:cubicBezTo>
                  <a:close/>
                  <a:moveTo>
                    <a:pt x="42" y="172"/>
                  </a:moveTo>
                  <a:cubicBezTo>
                    <a:pt x="40" y="172"/>
                    <a:pt x="39" y="174"/>
                    <a:pt x="39" y="175"/>
                  </a:cubicBezTo>
                  <a:cubicBezTo>
                    <a:pt x="39" y="177"/>
                    <a:pt x="40" y="178"/>
                    <a:pt x="42" y="178"/>
                  </a:cubicBezTo>
                  <a:cubicBezTo>
                    <a:pt x="137" y="178"/>
                    <a:pt x="137" y="178"/>
                    <a:pt x="137" y="178"/>
                  </a:cubicBezTo>
                  <a:cubicBezTo>
                    <a:pt x="139" y="178"/>
                    <a:pt x="140" y="177"/>
                    <a:pt x="140" y="175"/>
                  </a:cubicBezTo>
                  <a:cubicBezTo>
                    <a:pt x="140" y="174"/>
                    <a:pt x="139" y="172"/>
                    <a:pt x="137" y="172"/>
                  </a:cubicBezTo>
                  <a:cubicBezTo>
                    <a:pt x="99" y="172"/>
                    <a:pt x="99" y="172"/>
                    <a:pt x="99" y="172"/>
                  </a:cubicBezTo>
                  <a:cubicBezTo>
                    <a:pt x="99" y="85"/>
                    <a:pt x="99" y="85"/>
                    <a:pt x="99" y="85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71" y="13"/>
                    <a:pt x="171" y="11"/>
                    <a:pt x="171" y="11"/>
                  </a:cubicBezTo>
                  <a:cubicBezTo>
                    <a:pt x="171" y="9"/>
                    <a:pt x="167" y="8"/>
                    <a:pt x="16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2" y="8"/>
                    <a:pt x="8" y="9"/>
                    <a:pt x="8" y="11"/>
                  </a:cubicBezTo>
                  <a:cubicBezTo>
                    <a:pt x="8" y="11"/>
                    <a:pt x="8" y="13"/>
                    <a:pt x="11" y="16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172"/>
                    <a:pt x="80" y="172"/>
                    <a:pt x="80" y="172"/>
                  </a:cubicBezTo>
                  <a:lnTo>
                    <a:pt x="42" y="1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0" name="Freeform 1143"/>
            <p:cNvSpPr>
              <a:spLocks noEditPoints="1"/>
            </p:cNvSpPr>
            <p:nvPr/>
          </p:nvSpPr>
          <p:spPr bwMode="auto">
            <a:xfrm>
              <a:off x="5285095" y="558657"/>
              <a:ext cx="458985" cy="397459"/>
            </a:xfrm>
            <a:custGeom>
              <a:avLst/>
              <a:gdLst>
                <a:gd name="T0" fmla="*/ 93 w 186"/>
                <a:gd name="T1" fmla="*/ 161 h 161"/>
                <a:gd name="T2" fmla="*/ 86 w 186"/>
                <a:gd name="T3" fmla="*/ 158 h 161"/>
                <a:gd name="T4" fmla="*/ 24 w 186"/>
                <a:gd name="T5" fmla="*/ 98 h 161"/>
                <a:gd name="T6" fmla="*/ 0 w 186"/>
                <a:gd name="T7" fmla="*/ 51 h 161"/>
                <a:gd name="T8" fmla="*/ 52 w 186"/>
                <a:gd name="T9" fmla="*/ 0 h 161"/>
                <a:gd name="T10" fmla="*/ 93 w 186"/>
                <a:gd name="T11" fmla="*/ 20 h 161"/>
                <a:gd name="T12" fmla="*/ 135 w 186"/>
                <a:gd name="T13" fmla="*/ 0 h 161"/>
                <a:gd name="T14" fmla="*/ 186 w 186"/>
                <a:gd name="T15" fmla="*/ 51 h 161"/>
                <a:gd name="T16" fmla="*/ 162 w 186"/>
                <a:gd name="T17" fmla="*/ 98 h 161"/>
                <a:gd name="T18" fmla="*/ 100 w 186"/>
                <a:gd name="T19" fmla="*/ 158 h 161"/>
                <a:gd name="T20" fmla="*/ 93 w 186"/>
                <a:gd name="T21" fmla="*/ 161 h 161"/>
                <a:gd name="T22" fmla="*/ 52 w 186"/>
                <a:gd name="T23" fmla="*/ 8 h 161"/>
                <a:gd name="T24" fmla="*/ 8 w 186"/>
                <a:gd name="T25" fmla="*/ 51 h 161"/>
                <a:gd name="T26" fmla="*/ 30 w 186"/>
                <a:gd name="T27" fmla="*/ 92 h 161"/>
                <a:gd name="T28" fmla="*/ 92 w 186"/>
                <a:gd name="T29" fmla="*/ 152 h 161"/>
                <a:gd name="T30" fmla="*/ 93 w 186"/>
                <a:gd name="T31" fmla="*/ 153 h 161"/>
                <a:gd name="T32" fmla="*/ 95 w 186"/>
                <a:gd name="T33" fmla="*/ 152 h 161"/>
                <a:gd name="T34" fmla="*/ 157 w 186"/>
                <a:gd name="T35" fmla="*/ 93 h 161"/>
                <a:gd name="T36" fmla="*/ 178 w 186"/>
                <a:gd name="T37" fmla="*/ 51 h 161"/>
                <a:gd name="T38" fmla="*/ 135 w 186"/>
                <a:gd name="T39" fmla="*/ 8 h 161"/>
                <a:gd name="T40" fmla="*/ 96 w 186"/>
                <a:gd name="T41" fmla="*/ 29 h 161"/>
                <a:gd name="T42" fmla="*/ 93 w 186"/>
                <a:gd name="T43" fmla="*/ 31 h 161"/>
                <a:gd name="T44" fmla="*/ 90 w 186"/>
                <a:gd name="T45" fmla="*/ 29 h 161"/>
                <a:gd name="T46" fmla="*/ 52 w 186"/>
                <a:gd name="T47" fmla="*/ 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6" h="161">
                  <a:moveTo>
                    <a:pt x="93" y="161"/>
                  </a:moveTo>
                  <a:cubicBezTo>
                    <a:pt x="91" y="161"/>
                    <a:pt x="88" y="160"/>
                    <a:pt x="86" y="158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24" y="98"/>
                    <a:pt x="0" y="77"/>
                    <a:pt x="0" y="51"/>
                  </a:cubicBezTo>
                  <a:cubicBezTo>
                    <a:pt x="0" y="20"/>
                    <a:pt x="20" y="0"/>
                    <a:pt x="52" y="0"/>
                  </a:cubicBezTo>
                  <a:cubicBezTo>
                    <a:pt x="69" y="0"/>
                    <a:pt x="84" y="12"/>
                    <a:pt x="93" y="20"/>
                  </a:cubicBezTo>
                  <a:cubicBezTo>
                    <a:pt x="102" y="12"/>
                    <a:pt x="118" y="0"/>
                    <a:pt x="135" y="0"/>
                  </a:cubicBezTo>
                  <a:cubicBezTo>
                    <a:pt x="166" y="0"/>
                    <a:pt x="186" y="20"/>
                    <a:pt x="186" y="51"/>
                  </a:cubicBezTo>
                  <a:cubicBezTo>
                    <a:pt x="186" y="74"/>
                    <a:pt x="168" y="93"/>
                    <a:pt x="162" y="98"/>
                  </a:cubicBezTo>
                  <a:cubicBezTo>
                    <a:pt x="100" y="158"/>
                    <a:pt x="100" y="158"/>
                    <a:pt x="100" y="158"/>
                  </a:cubicBezTo>
                  <a:cubicBezTo>
                    <a:pt x="99" y="160"/>
                    <a:pt x="96" y="161"/>
                    <a:pt x="93" y="161"/>
                  </a:cubicBezTo>
                  <a:close/>
                  <a:moveTo>
                    <a:pt x="52" y="8"/>
                  </a:moveTo>
                  <a:cubicBezTo>
                    <a:pt x="24" y="8"/>
                    <a:pt x="8" y="24"/>
                    <a:pt x="8" y="51"/>
                  </a:cubicBezTo>
                  <a:cubicBezTo>
                    <a:pt x="8" y="73"/>
                    <a:pt x="29" y="92"/>
                    <a:pt x="30" y="9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2" y="153"/>
                    <a:pt x="93" y="153"/>
                    <a:pt x="93" y="153"/>
                  </a:cubicBezTo>
                  <a:cubicBezTo>
                    <a:pt x="94" y="153"/>
                    <a:pt x="94" y="153"/>
                    <a:pt x="95" y="152"/>
                  </a:cubicBezTo>
                  <a:cubicBezTo>
                    <a:pt x="157" y="93"/>
                    <a:pt x="157" y="93"/>
                    <a:pt x="157" y="93"/>
                  </a:cubicBezTo>
                  <a:cubicBezTo>
                    <a:pt x="162" y="88"/>
                    <a:pt x="178" y="71"/>
                    <a:pt x="178" y="51"/>
                  </a:cubicBezTo>
                  <a:cubicBezTo>
                    <a:pt x="178" y="24"/>
                    <a:pt x="162" y="8"/>
                    <a:pt x="135" y="8"/>
                  </a:cubicBezTo>
                  <a:cubicBezTo>
                    <a:pt x="119" y="8"/>
                    <a:pt x="104" y="21"/>
                    <a:pt x="96" y="29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3" y="21"/>
                    <a:pt x="68" y="8"/>
                    <a:pt x="5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1" name="Freeform 1144"/>
            <p:cNvSpPr>
              <a:spLocks noEditPoints="1"/>
            </p:cNvSpPr>
            <p:nvPr/>
          </p:nvSpPr>
          <p:spPr bwMode="auto">
            <a:xfrm>
              <a:off x="10048448" y="4411424"/>
              <a:ext cx="396228" cy="312553"/>
            </a:xfrm>
            <a:custGeom>
              <a:avLst/>
              <a:gdLst>
                <a:gd name="T0" fmla="*/ 63 w 161"/>
                <a:gd name="T1" fmla="*/ 127 h 127"/>
                <a:gd name="T2" fmla="*/ 53 w 161"/>
                <a:gd name="T3" fmla="*/ 123 h 127"/>
                <a:gd name="T4" fmla="*/ 3 w 161"/>
                <a:gd name="T5" fmla="*/ 74 h 127"/>
                <a:gd name="T6" fmla="*/ 0 w 161"/>
                <a:gd name="T7" fmla="*/ 64 h 127"/>
                <a:gd name="T8" fmla="*/ 3 w 161"/>
                <a:gd name="T9" fmla="*/ 54 h 127"/>
                <a:gd name="T10" fmla="*/ 17 w 161"/>
                <a:gd name="T11" fmla="*/ 41 h 127"/>
                <a:gd name="T12" fmla="*/ 36 w 161"/>
                <a:gd name="T13" fmla="*/ 41 h 127"/>
                <a:gd name="T14" fmla="*/ 63 w 161"/>
                <a:gd name="T15" fmla="*/ 67 h 127"/>
                <a:gd name="T16" fmla="*/ 125 w 161"/>
                <a:gd name="T17" fmla="*/ 5 h 127"/>
                <a:gd name="T18" fmla="*/ 144 w 161"/>
                <a:gd name="T19" fmla="*/ 5 h 127"/>
                <a:gd name="T20" fmla="*/ 158 w 161"/>
                <a:gd name="T21" fmla="*/ 18 h 127"/>
                <a:gd name="T22" fmla="*/ 161 w 161"/>
                <a:gd name="T23" fmla="*/ 28 h 127"/>
                <a:gd name="T24" fmla="*/ 158 w 161"/>
                <a:gd name="T25" fmla="*/ 38 h 127"/>
                <a:gd name="T26" fmla="*/ 72 w 161"/>
                <a:gd name="T27" fmla="*/ 123 h 127"/>
                <a:gd name="T28" fmla="*/ 63 w 161"/>
                <a:gd name="T29" fmla="*/ 127 h 127"/>
                <a:gd name="T30" fmla="*/ 27 w 161"/>
                <a:gd name="T31" fmla="*/ 45 h 127"/>
                <a:gd name="T32" fmla="*/ 23 w 161"/>
                <a:gd name="T33" fmla="*/ 47 h 127"/>
                <a:gd name="T34" fmla="*/ 9 w 161"/>
                <a:gd name="T35" fmla="*/ 60 h 127"/>
                <a:gd name="T36" fmla="*/ 8 w 161"/>
                <a:gd name="T37" fmla="*/ 64 h 127"/>
                <a:gd name="T38" fmla="*/ 9 w 161"/>
                <a:gd name="T39" fmla="*/ 68 h 127"/>
                <a:gd name="T40" fmla="*/ 59 w 161"/>
                <a:gd name="T41" fmla="*/ 117 h 127"/>
                <a:gd name="T42" fmla="*/ 66 w 161"/>
                <a:gd name="T43" fmla="*/ 117 h 127"/>
                <a:gd name="T44" fmla="*/ 152 w 161"/>
                <a:gd name="T45" fmla="*/ 32 h 127"/>
                <a:gd name="T46" fmla="*/ 153 w 161"/>
                <a:gd name="T47" fmla="*/ 28 h 127"/>
                <a:gd name="T48" fmla="*/ 152 w 161"/>
                <a:gd name="T49" fmla="*/ 24 h 127"/>
                <a:gd name="T50" fmla="*/ 138 w 161"/>
                <a:gd name="T51" fmla="*/ 11 h 127"/>
                <a:gd name="T52" fmla="*/ 130 w 161"/>
                <a:gd name="T53" fmla="*/ 11 h 127"/>
                <a:gd name="T54" fmla="*/ 63 w 161"/>
                <a:gd name="T55" fmla="*/ 79 h 127"/>
                <a:gd name="T56" fmla="*/ 30 w 161"/>
                <a:gd name="T57" fmla="*/ 47 h 127"/>
                <a:gd name="T58" fmla="*/ 27 w 161"/>
                <a:gd name="T59" fmla="*/ 4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1" h="127">
                  <a:moveTo>
                    <a:pt x="63" y="127"/>
                  </a:moveTo>
                  <a:cubicBezTo>
                    <a:pt x="59" y="127"/>
                    <a:pt x="55" y="126"/>
                    <a:pt x="53" y="123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1" y="71"/>
                    <a:pt x="0" y="68"/>
                    <a:pt x="0" y="64"/>
                  </a:cubicBezTo>
                  <a:cubicBezTo>
                    <a:pt x="0" y="60"/>
                    <a:pt x="1" y="57"/>
                    <a:pt x="3" y="54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22" y="36"/>
                    <a:pt x="31" y="36"/>
                    <a:pt x="36" y="41"/>
                  </a:cubicBezTo>
                  <a:cubicBezTo>
                    <a:pt x="63" y="67"/>
                    <a:pt x="63" y="67"/>
                    <a:pt x="63" y="67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30" y="0"/>
                    <a:pt x="139" y="0"/>
                    <a:pt x="144" y="5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60" y="21"/>
                    <a:pt x="161" y="25"/>
                    <a:pt x="161" y="28"/>
                  </a:cubicBezTo>
                  <a:cubicBezTo>
                    <a:pt x="161" y="32"/>
                    <a:pt x="160" y="35"/>
                    <a:pt x="158" y="38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0" y="126"/>
                    <a:pt x="66" y="127"/>
                    <a:pt x="63" y="127"/>
                  </a:cubicBezTo>
                  <a:close/>
                  <a:moveTo>
                    <a:pt x="27" y="45"/>
                  </a:moveTo>
                  <a:cubicBezTo>
                    <a:pt x="25" y="45"/>
                    <a:pt x="24" y="46"/>
                    <a:pt x="23" y="47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8" y="61"/>
                    <a:pt x="8" y="63"/>
                    <a:pt x="8" y="64"/>
                  </a:cubicBezTo>
                  <a:cubicBezTo>
                    <a:pt x="8" y="65"/>
                    <a:pt x="8" y="67"/>
                    <a:pt x="9" y="68"/>
                  </a:cubicBezTo>
                  <a:cubicBezTo>
                    <a:pt x="59" y="117"/>
                    <a:pt x="59" y="117"/>
                    <a:pt x="59" y="117"/>
                  </a:cubicBezTo>
                  <a:cubicBezTo>
                    <a:pt x="61" y="119"/>
                    <a:pt x="64" y="119"/>
                    <a:pt x="66" y="117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53" y="31"/>
                    <a:pt x="153" y="30"/>
                    <a:pt x="153" y="28"/>
                  </a:cubicBezTo>
                  <a:cubicBezTo>
                    <a:pt x="153" y="27"/>
                    <a:pt x="153" y="25"/>
                    <a:pt x="152" y="24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6" y="9"/>
                    <a:pt x="133" y="9"/>
                    <a:pt x="130" y="11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6"/>
                    <a:pt x="28" y="45"/>
                    <a:pt x="27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2" name="Freeform 1145"/>
            <p:cNvSpPr>
              <a:spLocks noEditPoints="1"/>
            </p:cNvSpPr>
            <p:nvPr/>
          </p:nvSpPr>
          <p:spPr bwMode="auto">
            <a:xfrm>
              <a:off x="10068137" y="546352"/>
              <a:ext cx="361774" cy="439297"/>
            </a:xfrm>
            <a:custGeom>
              <a:avLst/>
              <a:gdLst>
                <a:gd name="T0" fmla="*/ 132 w 147"/>
                <a:gd name="T1" fmla="*/ 178 h 178"/>
                <a:gd name="T2" fmla="*/ 16 w 147"/>
                <a:gd name="T3" fmla="*/ 178 h 178"/>
                <a:gd name="T4" fmla="*/ 0 w 147"/>
                <a:gd name="T5" fmla="*/ 162 h 178"/>
                <a:gd name="T6" fmla="*/ 0 w 147"/>
                <a:gd name="T7" fmla="*/ 93 h 178"/>
                <a:gd name="T8" fmla="*/ 15 w 147"/>
                <a:gd name="T9" fmla="*/ 77 h 178"/>
                <a:gd name="T10" fmla="*/ 15 w 147"/>
                <a:gd name="T11" fmla="*/ 58 h 178"/>
                <a:gd name="T12" fmla="*/ 74 w 147"/>
                <a:gd name="T13" fmla="*/ 0 h 178"/>
                <a:gd name="T14" fmla="*/ 132 w 147"/>
                <a:gd name="T15" fmla="*/ 58 h 178"/>
                <a:gd name="T16" fmla="*/ 132 w 147"/>
                <a:gd name="T17" fmla="*/ 77 h 178"/>
                <a:gd name="T18" fmla="*/ 147 w 147"/>
                <a:gd name="T19" fmla="*/ 93 h 178"/>
                <a:gd name="T20" fmla="*/ 147 w 147"/>
                <a:gd name="T21" fmla="*/ 162 h 178"/>
                <a:gd name="T22" fmla="*/ 132 w 147"/>
                <a:gd name="T23" fmla="*/ 178 h 178"/>
                <a:gd name="T24" fmla="*/ 16 w 147"/>
                <a:gd name="T25" fmla="*/ 85 h 178"/>
                <a:gd name="T26" fmla="*/ 8 w 147"/>
                <a:gd name="T27" fmla="*/ 93 h 178"/>
                <a:gd name="T28" fmla="*/ 8 w 147"/>
                <a:gd name="T29" fmla="*/ 162 h 178"/>
                <a:gd name="T30" fmla="*/ 16 w 147"/>
                <a:gd name="T31" fmla="*/ 170 h 178"/>
                <a:gd name="T32" fmla="*/ 132 w 147"/>
                <a:gd name="T33" fmla="*/ 170 h 178"/>
                <a:gd name="T34" fmla="*/ 139 w 147"/>
                <a:gd name="T35" fmla="*/ 162 h 178"/>
                <a:gd name="T36" fmla="*/ 139 w 147"/>
                <a:gd name="T37" fmla="*/ 93 h 178"/>
                <a:gd name="T38" fmla="*/ 132 w 147"/>
                <a:gd name="T39" fmla="*/ 85 h 178"/>
                <a:gd name="T40" fmla="*/ 124 w 147"/>
                <a:gd name="T41" fmla="*/ 85 h 178"/>
                <a:gd name="T42" fmla="*/ 124 w 147"/>
                <a:gd name="T43" fmla="*/ 58 h 178"/>
                <a:gd name="T44" fmla="*/ 74 w 147"/>
                <a:gd name="T45" fmla="*/ 8 h 178"/>
                <a:gd name="T46" fmla="*/ 23 w 147"/>
                <a:gd name="T47" fmla="*/ 58 h 178"/>
                <a:gd name="T48" fmla="*/ 23 w 147"/>
                <a:gd name="T49" fmla="*/ 85 h 178"/>
                <a:gd name="T50" fmla="*/ 16 w 147"/>
                <a:gd name="T51" fmla="*/ 85 h 178"/>
                <a:gd name="T52" fmla="*/ 109 w 147"/>
                <a:gd name="T53" fmla="*/ 85 h 178"/>
                <a:gd name="T54" fmla="*/ 39 w 147"/>
                <a:gd name="T55" fmla="*/ 85 h 178"/>
                <a:gd name="T56" fmla="*/ 39 w 147"/>
                <a:gd name="T57" fmla="*/ 58 h 178"/>
                <a:gd name="T58" fmla="*/ 74 w 147"/>
                <a:gd name="T59" fmla="*/ 23 h 178"/>
                <a:gd name="T60" fmla="*/ 109 w 147"/>
                <a:gd name="T61" fmla="*/ 58 h 178"/>
                <a:gd name="T62" fmla="*/ 109 w 147"/>
                <a:gd name="T63" fmla="*/ 85 h 178"/>
                <a:gd name="T64" fmla="*/ 47 w 147"/>
                <a:gd name="T65" fmla="*/ 77 h 178"/>
                <a:gd name="T66" fmla="*/ 101 w 147"/>
                <a:gd name="T67" fmla="*/ 77 h 178"/>
                <a:gd name="T68" fmla="*/ 101 w 147"/>
                <a:gd name="T69" fmla="*/ 58 h 178"/>
                <a:gd name="T70" fmla="*/ 74 w 147"/>
                <a:gd name="T71" fmla="*/ 31 h 178"/>
                <a:gd name="T72" fmla="*/ 47 w 147"/>
                <a:gd name="T73" fmla="*/ 58 h 178"/>
                <a:gd name="T74" fmla="*/ 47 w 147"/>
                <a:gd name="T75" fmla="*/ 7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7" h="178">
                  <a:moveTo>
                    <a:pt x="132" y="178"/>
                  </a:moveTo>
                  <a:cubicBezTo>
                    <a:pt x="16" y="178"/>
                    <a:pt x="16" y="178"/>
                    <a:pt x="16" y="178"/>
                  </a:cubicBezTo>
                  <a:cubicBezTo>
                    <a:pt x="7" y="178"/>
                    <a:pt x="0" y="171"/>
                    <a:pt x="0" y="16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84"/>
                    <a:pt x="7" y="77"/>
                    <a:pt x="15" y="77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26"/>
                    <a:pt x="42" y="0"/>
                    <a:pt x="74" y="0"/>
                  </a:cubicBezTo>
                  <a:cubicBezTo>
                    <a:pt x="106" y="0"/>
                    <a:pt x="132" y="26"/>
                    <a:pt x="132" y="58"/>
                  </a:cubicBezTo>
                  <a:cubicBezTo>
                    <a:pt x="132" y="77"/>
                    <a:pt x="132" y="77"/>
                    <a:pt x="132" y="77"/>
                  </a:cubicBezTo>
                  <a:cubicBezTo>
                    <a:pt x="140" y="77"/>
                    <a:pt x="147" y="84"/>
                    <a:pt x="147" y="93"/>
                  </a:cubicBezTo>
                  <a:cubicBezTo>
                    <a:pt x="147" y="162"/>
                    <a:pt x="147" y="162"/>
                    <a:pt x="147" y="162"/>
                  </a:cubicBezTo>
                  <a:cubicBezTo>
                    <a:pt x="147" y="171"/>
                    <a:pt x="140" y="178"/>
                    <a:pt x="132" y="178"/>
                  </a:cubicBezTo>
                  <a:close/>
                  <a:moveTo>
                    <a:pt x="16" y="85"/>
                  </a:moveTo>
                  <a:cubicBezTo>
                    <a:pt x="11" y="85"/>
                    <a:pt x="8" y="89"/>
                    <a:pt x="8" y="93"/>
                  </a:cubicBezTo>
                  <a:cubicBezTo>
                    <a:pt x="8" y="162"/>
                    <a:pt x="8" y="162"/>
                    <a:pt x="8" y="162"/>
                  </a:cubicBezTo>
                  <a:cubicBezTo>
                    <a:pt x="8" y="167"/>
                    <a:pt x="11" y="170"/>
                    <a:pt x="16" y="170"/>
                  </a:cubicBezTo>
                  <a:cubicBezTo>
                    <a:pt x="132" y="170"/>
                    <a:pt x="132" y="170"/>
                    <a:pt x="132" y="170"/>
                  </a:cubicBezTo>
                  <a:cubicBezTo>
                    <a:pt x="136" y="170"/>
                    <a:pt x="139" y="167"/>
                    <a:pt x="139" y="162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9" y="89"/>
                    <a:pt x="136" y="85"/>
                    <a:pt x="132" y="85"/>
                  </a:cubicBezTo>
                  <a:cubicBezTo>
                    <a:pt x="124" y="85"/>
                    <a:pt x="124" y="85"/>
                    <a:pt x="124" y="85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4" y="30"/>
                    <a:pt x="101" y="8"/>
                    <a:pt x="74" y="8"/>
                  </a:cubicBezTo>
                  <a:cubicBezTo>
                    <a:pt x="46" y="8"/>
                    <a:pt x="23" y="30"/>
                    <a:pt x="23" y="58"/>
                  </a:cubicBezTo>
                  <a:cubicBezTo>
                    <a:pt x="23" y="85"/>
                    <a:pt x="23" y="85"/>
                    <a:pt x="23" y="85"/>
                  </a:cubicBezTo>
                  <a:lnTo>
                    <a:pt x="16" y="85"/>
                  </a:lnTo>
                  <a:close/>
                  <a:moveTo>
                    <a:pt x="109" y="85"/>
                  </a:moveTo>
                  <a:cubicBezTo>
                    <a:pt x="39" y="85"/>
                    <a:pt x="39" y="85"/>
                    <a:pt x="39" y="85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39"/>
                    <a:pt x="54" y="23"/>
                    <a:pt x="74" y="23"/>
                  </a:cubicBezTo>
                  <a:cubicBezTo>
                    <a:pt x="93" y="23"/>
                    <a:pt x="109" y="39"/>
                    <a:pt x="109" y="58"/>
                  </a:cubicBezTo>
                  <a:lnTo>
                    <a:pt x="109" y="85"/>
                  </a:lnTo>
                  <a:close/>
                  <a:moveTo>
                    <a:pt x="47" y="77"/>
                  </a:moveTo>
                  <a:cubicBezTo>
                    <a:pt x="101" y="77"/>
                    <a:pt x="101" y="77"/>
                    <a:pt x="101" y="77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1" y="43"/>
                    <a:pt x="88" y="31"/>
                    <a:pt x="74" y="31"/>
                  </a:cubicBezTo>
                  <a:cubicBezTo>
                    <a:pt x="59" y="31"/>
                    <a:pt x="47" y="43"/>
                    <a:pt x="47" y="58"/>
                  </a:cubicBezTo>
                  <a:lnTo>
                    <a:pt x="47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3" name="Freeform 1146"/>
            <p:cNvSpPr>
              <a:spLocks noEditPoints="1"/>
            </p:cNvSpPr>
            <p:nvPr/>
          </p:nvSpPr>
          <p:spPr bwMode="auto">
            <a:xfrm>
              <a:off x="11021792" y="541430"/>
              <a:ext cx="339624" cy="449141"/>
            </a:xfrm>
            <a:custGeom>
              <a:avLst/>
              <a:gdLst>
                <a:gd name="T0" fmla="*/ 123 w 138"/>
                <a:gd name="T1" fmla="*/ 182 h 182"/>
                <a:gd name="T2" fmla="*/ 15 w 138"/>
                <a:gd name="T3" fmla="*/ 182 h 182"/>
                <a:gd name="T4" fmla="*/ 0 w 138"/>
                <a:gd name="T5" fmla="*/ 167 h 182"/>
                <a:gd name="T6" fmla="*/ 0 w 138"/>
                <a:gd name="T7" fmla="*/ 102 h 182"/>
                <a:gd name="T8" fmla="*/ 14 w 138"/>
                <a:gd name="T9" fmla="*/ 87 h 182"/>
                <a:gd name="T10" fmla="*/ 14 w 138"/>
                <a:gd name="T11" fmla="*/ 55 h 182"/>
                <a:gd name="T12" fmla="*/ 69 w 138"/>
                <a:gd name="T13" fmla="*/ 0 h 182"/>
                <a:gd name="T14" fmla="*/ 123 w 138"/>
                <a:gd name="T15" fmla="*/ 55 h 182"/>
                <a:gd name="T16" fmla="*/ 112 w 138"/>
                <a:gd name="T17" fmla="*/ 66 h 182"/>
                <a:gd name="T18" fmla="*/ 105 w 138"/>
                <a:gd name="T19" fmla="*/ 66 h 182"/>
                <a:gd name="T20" fmla="*/ 94 w 138"/>
                <a:gd name="T21" fmla="*/ 55 h 182"/>
                <a:gd name="T22" fmla="*/ 69 w 138"/>
                <a:gd name="T23" fmla="*/ 30 h 182"/>
                <a:gd name="T24" fmla="*/ 44 w 138"/>
                <a:gd name="T25" fmla="*/ 55 h 182"/>
                <a:gd name="T26" fmla="*/ 44 w 138"/>
                <a:gd name="T27" fmla="*/ 87 h 182"/>
                <a:gd name="T28" fmla="*/ 123 w 138"/>
                <a:gd name="T29" fmla="*/ 87 h 182"/>
                <a:gd name="T30" fmla="*/ 138 w 138"/>
                <a:gd name="T31" fmla="*/ 102 h 182"/>
                <a:gd name="T32" fmla="*/ 138 w 138"/>
                <a:gd name="T33" fmla="*/ 167 h 182"/>
                <a:gd name="T34" fmla="*/ 123 w 138"/>
                <a:gd name="T35" fmla="*/ 182 h 182"/>
                <a:gd name="T36" fmla="*/ 15 w 138"/>
                <a:gd name="T37" fmla="*/ 95 h 182"/>
                <a:gd name="T38" fmla="*/ 8 w 138"/>
                <a:gd name="T39" fmla="*/ 102 h 182"/>
                <a:gd name="T40" fmla="*/ 8 w 138"/>
                <a:gd name="T41" fmla="*/ 167 h 182"/>
                <a:gd name="T42" fmla="*/ 15 w 138"/>
                <a:gd name="T43" fmla="*/ 174 h 182"/>
                <a:gd name="T44" fmla="*/ 123 w 138"/>
                <a:gd name="T45" fmla="*/ 174 h 182"/>
                <a:gd name="T46" fmla="*/ 130 w 138"/>
                <a:gd name="T47" fmla="*/ 167 h 182"/>
                <a:gd name="T48" fmla="*/ 130 w 138"/>
                <a:gd name="T49" fmla="*/ 102 h 182"/>
                <a:gd name="T50" fmla="*/ 123 w 138"/>
                <a:gd name="T51" fmla="*/ 95 h 182"/>
                <a:gd name="T52" fmla="*/ 36 w 138"/>
                <a:gd name="T53" fmla="*/ 95 h 182"/>
                <a:gd name="T54" fmla="*/ 36 w 138"/>
                <a:gd name="T55" fmla="*/ 55 h 182"/>
                <a:gd name="T56" fmla="*/ 69 w 138"/>
                <a:gd name="T57" fmla="*/ 22 h 182"/>
                <a:gd name="T58" fmla="*/ 102 w 138"/>
                <a:gd name="T59" fmla="*/ 55 h 182"/>
                <a:gd name="T60" fmla="*/ 105 w 138"/>
                <a:gd name="T61" fmla="*/ 58 h 182"/>
                <a:gd name="T62" fmla="*/ 112 w 138"/>
                <a:gd name="T63" fmla="*/ 58 h 182"/>
                <a:gd name="T64" fmla="*/ 115 w 138"/>
                <a:gd name="T65" fmla="*/ 55 h 182"/>
                <a:gd name="T66" fmla="*/ 69 w 138"/>
                <a:gd name="T67" fmla="*/ 8 h 182"/>
                <a:gd name="T68" fmla="*/ 22 w 138"/>
                <a:gd name="T69" fmla="*/ 55 h 182"/>
                <a:gd name="T70" fmla="*/ 22 w 138"/>
                <a:gd name="T71" fmla="*/ 95 h 182"/>
                <a:gd name="T72" fmla="*/ 15 w 138"/>
                <a:gd name="T73" fmla="*/ 95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8" h="182">
                  <a:moveTo>
                    <a:pt x="123" y="182"/>
                  </a:moveTo>
                  <a:cubicBezTo>
                    <a:pt x="15" y="182"/>
                    <a:pt x="15" y="182"/>
                    <a:pt x="15" y="182"/>
                  </a:cubicBezTo>
                  <a:cubicBezTo>
                    <a:pt x="6" y="182"/>
                    <a:pt x="0" y="175"/>
                    <a:pt x="0" y="167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94"/>
                    <a:pt x="6" y="87"/>
                    <a:pt x="14" y="87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25"/>
                    <a:pt x="39" y="0"/>
                    <a:pt x="69" y="0"/>
                  </a:cubicBezTo>
                  <a:cubicBezTo>
                    <a:pt x="99" y="0"/>
                    <a:pt x="123" y="25"/>
                    <a:pt x="123" y="55"/>
                  </a:cubicBezTo>
                  <a:cubicBezTo>
                    <a:pt x="123" y="61"/>
                    <a:pt x="118" y="66"/>
                    <a:pt x="112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99" y="66"/>
                    <a:pt x="94" y="61"/>
                    <a:pt x="94" y="55"/>
                  </a:cubicBezTo>
                  <a:cubicBezTo>
                    <a:pt x="94" y="41"/>
                    <a:pt x="83" y="30"/>
                    <a:pt x="69" y="30"/>
                  </a:cubicBezTo>
                  <a:cubicBezTo>
                    <a:pt x="55" y="30"/>
                    <a:pt x="44" y="41"/>
                    <a:pt x="44" y="55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31" y="87"/>
                    <a:pt x="138" y="94"/>
                    <a:pt x="138" y="102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38" y="175"/>
                    <a:pt x="131" y="182"/>
                    <a:pt x="123" y="182"/>
                  </a:cubicBezTo>
                  <a:close/>
                  <a:moveTo>
                    <a:pt x="15" y="95"/>
                  </a:moveTo>
                  <a:cubicBezTo>
                    <a:pt x="11" y="95"/>
                    <a:pt x="8" y="98"/>
                    <a:pt x="8" y="102"/>
                  </a:cubicBezTo>
                  <a:cubicBezTo>
                    <a:pt x="8" y="167"/>
                    <a:pt x="8" y="167"/>
                    <a:pt x="8" y="167"/>
                  </a:cubicBezTo>
                  <a:cubicBezTo>
                    <a:pt x="8" y="171"/>
                    <a:pt x="11" y="174"/>
                    <a:pt x="15" y="174"/>
                  </a:cubicBezTo>
                  <a:cubicBezTo>
                    <a:pt x="123" y="174"/>
                    <a:pt x="123" y="174"/>
                    <a:pt x="123" y="174"/>
                  </a:cubicBezTo>
                  <a:cubicBezTo>
                    <a:pt x="127" y="174"/>
                    <a:pt x="130" y="171"/>
                    <a:pt x="130" y="167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0" y="98"/>
                    <a:pt x="127" y="95"/>
                    <a:pt x="123" y="95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37"/>
                    <a:pt x="51" y="22"/>
                    <a:pt x="69" y="22"/>
                  </a:cubicBezTo>
                  <a:cubicBezTo>
                    <a:pt x="87" y="22"/>
                    <a:pt x="102" y="37"/>
                    <a:pt x="102" y="55"/>
                  </a:cubicBezTo>
                  <a:cubicBezTo>
                    <a:pt x="102" y="57"/>
                    <a:pt x="103" y="58"/>
                    <a:pt x="105" y="58"/>
                  </a:cubicBezTo>
                  <a:cubicBezTo>
                    <a:pt x="112" y="58"/>
                    <a:pt x="112" y="58"/>
                    <a:pt x="112" y="58"/>
                  </a:cubicBezTo>
                  <a:cubicBezTo>
                    <a:pt x="114" y="58"/>
                    <a:pt x="115" y="57"/>
                    <a:pt x="115" y="55"/>
                  </a:cubicBezTo>
                  <a:cubicBezTo>
                    <a:pt x="115" y="29"/>
                    <a:pt x="95" y="8"/>
                    <a:pt x="69" y="8"/>
                  </a:cubicBezTo>
                  <a:cubicBezTo>
                    <a:pt x="43" y="8"/>
                    <a:pt x="22" y="29"/>
                    <a:pt x="22" y="55"/>
                  </a:cubicBezTo>
                  <a:cubicBezTo>
                    <a:pt x="22" y="95"/>
                    <a:pt x="22" y="95"/>
                    <a:pt x="22" y="95"/>
                  </a:cubicBezTo>
                  <a:lnTo>
                    <a:pt x="15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4" name="Freeform 1147"/>
            <p:cNvSpPr>
              <a:spLocks noEditPoints="1"/>
            </p:cNvSpPr>
            <p:nvPr/>
          </p:nvSpPr>
          <p:spPr bwMode="auto">
            <a:xfrm>
              <a:off x="9065261" y="546352"/>
              <a:ext cx="515589" cy="439297"/>
            </a:xfrm>
            <a:custGeom>
              <a:avLst/>
              <a:gdLst>
                <a:gd name="T0" fmla="*/ 132 w 209"/>
                <a:gd name="T1" fmla="*/ 178 h 178"/>
                <a:gd name="T2" fmla="*/ 16 w 209"/>
                <a:gd name="T3" fmla="*/ 178 h 178"/>
                <a:gd name="T4" fmla="*/ 0 w 209"/>
                <a:gd name="T5" fmla="*/ 162 h 178"/>
                <a:gd name="T6" fmla="*/ 0 w 209"/>
                <a:gd name="T7" fmla="*/ 93 h 178"/>
                <a:gd name="T8" fmla="*/ 16 w 209"/>
                <a:gd name="T9" fmla="*/ 77 h 178"/>
                <a:gd name="T10" fmla="*/ 93 w 209"/>
                <a:gd name="T11" fmla="*/ 77 h 178"/>
                <a:gd name="T12" fmla="*/ 93 w 209"/>
                <a:gd name="T13" fmla="*/ 58 h 178"/>
                <a:gd name="T14" fmla="*/ 151 w 209"/>
                <a:gd name="T15" fmla="*/ 0 h 178"/>
                <a:gd name="T16" fmla="*/ 209 w 209"/>
                <a:gd name="T17" fmla="*/ 58 h 178"/>
                <a:gd name="T18" fmla="*/ 209 w 209"/>
                <a:gd name="T19" fmla="*/ 89 h 178"/>
                <a:gd name="T20" fmla="*/ 198 w 209"/>
                <a:gd name="T21" fmla="*/ 101 h 178"/>
                <a:gd name="T22" fmla="*/ 190 w 209"/>
                <a:gd name="T23" fmla="*/ 101 h 178"/>
                <a:gd name="T24" fmla="*/ 178 w 209"/>
                <a:gd name="T25" fmla="*/ 89 h 178"/>
                <a:gd name="T26" fmla="*/ 178 w 209"/>
                <a:gd name="T27" fmla="*/ 58 h 178"/>
                <a:gd name="T28" fmla="*/ 151 w 209"/>
                <a:gd name="T29" fmla="*/ 31 h 178"/>
                <a:gd name="T30" fmla="*/ 124 w 209"/>
                <a:gd name="T31" fmla="*/ 58 h 178"/>
                <a:gd name="T32" fmla="*/ 124 w 209"/>
                <a:gd name="T33" fmla="*/ 77 h 178"/>
                <a:gd name="T34" fmla="*/ 132 w 209"/>
                <a:gd name="T35" fmla="*/ 77 h 178"/>
                <a:gd name="T36" fmla="*/ 148 w 209"/>
                <a:gd name="T37" fmla="*/ 93 h 178"/>
                <a:gd name="T38" fmla="*/ 148 w 209"/>
                <a:gd name="T39" fmla="*/ 162 h 178"/>
                <a:gd name="T40" fmla="*/ 132 w 209"/>
                <a:gd name="T41" fmla="*/ 178 h 178"/>
                <a:gd name="T42" fmla="*/ 16 w 209"/>
                <a:gd name="T43" fmla="*/ 85 h 178"/>
                <a:gd name="T44" fmla="*/ 8 w 209"/>
                <a:gd name="T45" fmla="*/ 93 h 178"/>
                <a:gd name="T46" fmla="*/ 8 w 209"/>
                <a:gd name="T47" fmla="*/ 162 h 178"/>
                <a:gd name="T48" fmla="*/ 16 w 209"/>
                <a:gd name="T49" fmla="*/ 170 h 178"/>
                <a:gd name="T50" fmla="*/ 132 w 209"/>
                <a:gd name="T51" fmla="*/ 170 h 178"/>
                <a:gd name="T52" fmla="*/ 140 w 209"/>
                <a:gd name="T53" fmla="*/ 162 h 178"/>
                <a:gd name="T54" fmla="*/ 140 w 209"/>
                <a:gd name="T55" fmla="*/ 93 h 178"/>
                <a:gd name="T56" fmla="*/ 132 w 209"/>
                <a:gd name="T57" fmla="*/ 85 h 178"/>
                <a:gd name="T58" fmla="*/ 116 w 209"/>
                <a:gd name="T59" fmla="*/ 85 h 178"/>
                <a:gd name="T60" fmla="*/ 116 w 209"/>
                <a:gd name="T61" fmla="*/ 58 h 178"/>
                <a:gd name="T62" fmla="*/ 151 w 209"/>
                <a:gd name="T63" fmla="*/ 23 h 178"/>
                <a:gd name="T64" fmla="*/ 186 w 209"/>
                <a:gd name="T65" fmla="*/ 58 h 178"/>
                <a:gd name="T66" fmla="*/ 186 w 209"/>
                <a:gd name="T67" fmla="*/ 89 h 178"/>
                <a:gd name="T68" fmla="*/ 190 w 209"/>
                <a:gd name="T69" fmla="*/ 93 h 178"/>
                <a:gd name="T70" fmla="*/ 198 w 209"/>
                <a:gd name="T71" fmla="*/ 93 h 178"/>
                <a:gd name="T72" fmla="*/ 201 w 209"/>
                <a:gd name="T73" fmla="*/ 89 h 178"/>
                <a:gd name="T74" fmla="*/ 201 w 209"/>
                <a:gd name="T75" fmla="*/ 58 h 178"/>
                <a:gd name="T76" fmla="*/ 151 w 209"/>
                <a:gd name="T77" fmla="*/ 8 h 178"/>
                <a:gd name="T78" fmla="*/ 101 w 209"/>
                <a:gd name="T79" fmla="*/ 58 h 178"/>
                <a:gd name="T80" fmla="*/ 101 w 209"/>
                <a:gd name="T81" fmla="*/ 85 h 178"/>
                <a:gd name="T82" fmla="*/ 16 w 209"/>
                <a:gd name="T83" fmla="*/ 8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9" h="178">
                  <a:moveTo>
                    <a:pt x="132" y="178"/>
                  </a:moveTo>
                  <a:cubicBezTo>
                    <a:pt x="16" y="178"/>
                    <a:pt x="16" y="178"/>
                    <a:pt x="16" y="178"/>
                  </a:cubicBezTo>
                  <a:cubicBezTo>
                    <a:pt x="7" y="178"/>
                    <a:pt x="0" y="171"/>
                    <a:pt x="0" y="16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84"/>
                    <a:pt x="7" y="77"/>
                    <a:pt x="16" y="77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93" y="26"/>
                    <a:pt x="119" y="0"/>
                    <a:pt x="151" y="0"/>
                  </a:cubicBezTo>
                  <a:cubicBezTo>
                    <a:pt x="183" y="0"/>
                    <a:pt x="209" y="26"/>
                    <a:pt x="209" y="58"/>
                  </a:cubicBezTo>
                  <a:cubicBezTo>
                    <a:pt x="209" y="89"/>
                    <a:pt x="209" y="89"/>
                    <a:pt x="209" y="89"/>
                  </a:cubicBezTo>
                  <a:cubicBezTo>
                    <a:pt x="209" y="95"/>
                    <a:pt x="204" y="101"/>
                    <a:pt x="198" y="101"/>
                  </a:cubicBezTo>
                  <a:cubicBezTo>
                    <a:pt x="190" y="101"/>
                    <a:pt x="190" y="101"/>
                    <a:pt x="190" y="101"/>
                  </a:cubicBezTo>
                  <a:cubicBezTo>
                    <a:pt x="183" y="101"/>
                    <a:pt x="178" y="95"/>
                    <a:pt x="178" y="89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8" y="43"/>
                    <a:pt x="166" y="31"/>
                    <a:pt x="151" y="31"/>
                  </a:cubicBezTo>
                  <a:cubicBezTo>
                    <a:pt x="136" y="31"/>
                    <a:pt x="124" y="43"/>
                    <a:pt x="124" y="58"/>
                  </a:cubicBezTo>
                  <a:cubicBezTo>
                    <a:pt x="124" y="77"/>
                    <a:pt x="124" y="77"/>
                    <a:pt x="124" y="77"/>
                  </a:cubicBezTo>
                  <a:cubicBezTo>
                    <a:pt x="132" y="77"/>
                    <a:pt x="132" y="77"/>
                    <a:pt x="132" y="77"/>
                  </a:cubicBezTo>
                  <a:cubicBezTo>
                    <a:pt x="141" y="77"/>
                    <a:pt x="148" y="84"/>
                    <a:pt x="148" y="9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48" y="171"/>
                    <a:pt x="141" y="178"/>
                    <a:pt x="132" y="178"/>
                  </a:cubicBezTo>
                  <a:close/>
                  <a:moveTo>
                    <a:pt x="16" y="85"/>
                  </a:moveTo>
                  <a:cubicBezTo>
                    <a:pt x="12" y="85"/>
                    <a:pt x="8" y="89"/>
                    <a:pt x="8" y="93"/>
                  </a:cubicBezTo>
                  <a:cubicBezTo>
                    <a:pt x="8" y="162"/>
                    <a:pt x="8" y="162"/>
                    <a:pt x="8" y="162"/>
                  </a:cubicBezTo>
                  <a:cubicBezTo>
                    <a:pt x="8" y="167"/>
                    <a:pt x="12" y="170"/>
                    <a:pt x="16" y="170"/>
                  </a:cubicBezTo>
                  <a:cubicBezTo>
                    <a:pt x="132" y="170"/>
                    <a:pt x="132" y="170"/>
                    <a:pt x="132" y="170"/>
                  </a:cubicBezTo>
                  <a:cubicBezTo>
                    <a:pt x="136" y="170"/>
                    <a:pt x="140" y="167"/>
                    <a:pt x="140" y="162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0" y="89"/>
                    <a:pt x="136" y="85"/>
                    <a:pt x="132" y="85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16" y="58"/>
                    <a:pt x="116" y="58"/>
                    <a:pt x="116" y="58"/>
                  </a:cubicBezTo>
                  <a:cubicBezTo>
                    <a:pt x="116" y="39"/>
                    <a:pt x="132" y="23"/>
                    <a:pt x="151" y="23"/>
                  </a:cubicBezTo>
                  <a:cubicBezTo>
                    <a:pt x="171" y="23"/>
                    <a:pt x="186" y="39"/>
                    <a:pt x="186" y="58"/>
                  </a:cubicBezTo>
                  <a:cubicBezTo>
                    <a:pt x="186" y="89"/>
                    <a:pt x="186" y="89"/>
                    <a:pt x="186" y="89"/>
                  </a:cubicBezTo>
                  <a:cubicBezTo>
                    <a:pt x="186" y="91"/>
                    <a:pt x="188" y="93"/>
                    <a:pt x="190" y="93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00" y="93"/>
                    <a:pt x="201" y="91"/>
                    <a:pt x="201" y="89"/>
                  </a:cubicBezTo>
                  <a:cubicBezTo>
                    <a:pt x="201" y="58"/>
                    <a:pt x="201" y="58"/>
                    <a:pt x="201" y="58"/>
                  </a:cubicBezTo>
                  <a:cubicBezTo>
                    <a:pt x="201" y="30"/>
                    <a:pt x="179" y="8"/>
                    <a:pt x="151" y="8"/>
                  </a:cubicBezTo>
                  <a:cubicBezTo>
                    <a:pt x="124" y="8"/>
                    <a:pt x="101" y="30"/>
                    <a:pt x="101" y="58"/>
                  </a:cubicBezTo>
                  <a:cubicBezTo>
                    <a:pt x="101" y="85"/>
                    <a:pt x="101" y="85"/>
                    <a:pt x="101" y="85"/>
                  </a:cubicBezTo>
                  <a:lnTo>
                    <a:pt x="16" y="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5" name="Freeform 1148"/>
            <p:cNvSpPr>
              <a:spLocks noEditPoints="1"/>
            </p:cNvSpPr>
            <p:nvPr/>
          </p:nvSpPr>
          <p:spPr bwMode="auto">
            <a:xfrm>
              <a:off x="631258" y="4337593"/>
              <a:ext cx="287942" cy="445449"/>
            </a:xfrm>
            <a:custGeom>
              <a:avLst/>
              <a:gdLst>
                <a:gd name="T0" fmla="*/ 104 w 117"/>
                <a:gd name="T1" fmla="*/ 181 h 181"/>
                <a:gd name="T2" fmla="*/ 95 w 117"/>
                <a:gd name="T3" fmla="*/ 177 h 181"/>
                <a:gd name="T4" fmla="*/ 48 w 117"/>
                <a:gd name="T5" fmla="*/ 131 h 181"/>
                <a:gd name="T6" fmla="*/ 13 w 117"/>
                <a:gd name="T7" fmla="*/ 131 h 181"/>
                <a:gd name="T8" fmla="*/ 0 w 117"/>
                <a:gd name="T9" fmla="*/ 118 h 181"/>
                <a:gd name="T10" fmla="*/ 0 w 117"/>
                <a:gd name="T11" fmla="*/ 63 h 181"/>
                <a:gd name="T12" fmla="*/ 13 w 117"/>
                <a:gd name="T13" fmla="*/ 50 h 181"/>
                <a:gd name="T14" fmla="*/ 48 w 117"/>
                <a:gd name="T15" fmla="*/ 50 h 181"/>
                <a:gd name="T16" fmla="*/ 95 w 117"/>
                <a:gd name="T17" fmla="*/ 4 h 181"/>
                <a:gd name="T18" fmla="*/ 104 w 117"/>
                <a:gd name="T19" fmla="*/ 0 h 181"/>
                <a:gd name="T20" fmla="*/ 117 w 117"/>
                <a:gd name="T21" fmla="*/ 13 h 181"/>
                <a:gd name="T22" fmla="*/ 117 w 117"/>
                <a:gd name="T23" fmla="*/ 168 h 181"/>
                <a:gd name="T24" fmla="*/ 104 w 117"/>
                <a:gd name="T25" fmla="*/ 181 h 181"/>
                <a:gd name="T26" fmla="*/ 13 w 117"/>
                <a:gd name="T27" fmla="*/ 58 h 181"/>
                <a:gd name="T28" fmla="*/ 8 w 117"/>
                <a:gd name="T29" fmla="*/ 63 h 181"/>
                <a:gd name="T30" fmla="*/ 8 w 117"/>
                <a:gd name="T31" fmla="*/ 118 h 181"/>
                <a:gd name="T32" fmla="*/ 13 w 117"/>
                <a:gd name="T33" fmla="*/ 123 h 181"/>
                <a:gd name="T34" fmla="*/ 52 w 117"/>
                <a:gd name="T35" fmla="*/ 123 h 181"/>
                <a:gd name="T36" fmla="*/ 100 w 117"/>
                <a:gd name="T37" fmla="*/ 172 h 181"/>
                <a:gd name="T38" fmla="*/ 104 w 117"/>
                <a:gd name="T39" fmla="*/ 173 h 181"/>
                <a:gd name="T40" fmla="*/ 109 w 117"/>
                <a:gd name="T41" fmla="*/ 168 h 181"/>
                <a:gd name="T42" fmla="*/ 109 w 117"/>
                <a:gd name="T43" fmla="*/ 13 h 181"/>
                <a:gd name="T44" fmla="*/ 104 w 117"/>
                <a:gd name="T45" fmla="*/ 8 h 181"/>
                <a:gd name="T46" fmla="*/ 100 w 117"/>
                <a:gd name="T47" fmla="*/ 10 h 181"/>
                <a:gd name="T48" fmla="*/ 52 w 117"/>
                <a:gd name="T49" fmla="*/ 58 h 181"/>
                <a:gd name="T50" fmla="*/ 13 w 117"/>
                <a:gd name="T51" fmla="*/ 5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81">
                  <a:moveTo>
                    <a:pt x="104" y="181"/>
                  </a:moveTo>
                  <a:cubicBezTo>
                    <a:pt x="100" y="181"/>
                    <a:pt x="97" y="180"/>
                    <a:pt x="95" y="177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6" y="131"/>
                    <a:pt x="0" y="125"/>
                    <a:pt x="0" y="118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56"/>
                    <a:pt x="6" y="50"/>
                    <a:pt x="13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7" y="2"/>
                    <a:pt x="100" y="0"/>
                    <a:pt x="104" y="0"/>
                  </a:cubicBezTo>
                  <a:cubicBezTo>
                    <a:pt x="111" y="0"/>
                    <a:pt x="117" y="6"/>
                    <a:pt x="117" y="13"/>
                  </a:cubicBezTo>
                  <a:cubicBezTo>
                    <a:pt x="117" y="168"/>
                    <a:pt x="117" y="168"/>
                    <a:pt x="117" y="168"/>
                  </a:cubicBezTo>
                  <a:cubicBezTo>
                    <a:pt x="117" y="175"/>
                    <a:pt x="111" y="181"/>
                    <a:pt x="104" y="181"/>
                  </a:cubicBezTo>
                  <a:close/>
                  <a:moveTo>
                    <a:pt x="13" y="58"/>
                  </a:moveTo>
                  <a:cubicBezTo>
                    <a:pt x="10" y="58"/>
                    <a:pt x="8" y="61"/>
                    <a:pt x="8" y="63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21"/>
                    <a:pt x="10" y="123"/>
                    <a:pt x="13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100" y="172"/>
                    <a:pt x="100" y="172"/>
                    <a:pt x="100" y="172"/>
                  </a:cubicBezTo>
                  <a:cubicBezTo>
                    <a:pt x="101" y="173"/>
                    <a:pt x="102" y="173"/>
                    <a:pt x="104" y="173"/>
                  </a:cubicBezTo>
                  <a:cubicBezTo>
                    <a:pt x="107" y="173"/>
                    <a:pt x="109" y="171"/>
                    <a:pt x="109" y="168"/>
                  </a:cubicBezTo>
                  <a:cubicBezTo>
                    <a:pt x="109" y="13"/>
                    <a:pt x="109" y="13"/>
                    <a:pt x="109" y="13"/>
                  </a:cubicBezTo>
                  <a:cubicBezTo>
                    <a:pt x="109" y="11"/>
                    <a:pt x="107" y="8"/>
                    <a:pt x="104" y="8"/>
                  </a:cubicBezTo>
                  <a:cubicBezTo>
                    <a:pt x="102" y="8"/>
                    <a:pt x="101" y="9"/>
                    <a:pt x="100" y="10"/>
                  </a:cubicBezTo>
                  <a:cubicBezTo>
                    <a:pt x="52" y="58"/>
                    <a:pt x="52" y="58"/>
                    <a:pt x="52" y="58"/>
                  </a:cubicBezTo>
                  <a:lnTo>
                    <a:pt x="13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6" name="Freeform 1149"/>
            <p:cNvSpPr>
              <a:spLocks noEditPoints="1"/>
            </p:cNvSpPr>
            <p:nvPr/>
          </p:nvSpPr>
          <p:spPr bwMode="auto">
            <a:xfrm>
              <a:off x="8168210" y="541430"/>
              <a:ext cx="390076" cy="458985"/>
            </a:xfrm>
            <a:custGeom>
              <a:avLst/>
              <a:gdLst>
                <a:gd name="T0" fmla="*/ 17 w 158"/>
                <a:gd name="T1" fmla="*/ 186 h 186"/>
                <a:gd name="T2" fmla="*/ 10 w 158"/>
                <a:gd name="T3" fmla="*/ 185 h 186"/>
                <a:gd name="T4" fmla="*/ 0 w 158"/>
                <a:gd name="T5" fmla="*/ 169 h 186"/>
                <a:gd name="T6" fmla="*/ 0 w 158"/>
                <a:gd name="T7" fmla="*/ 17 h 186"/>
                <a:gd name="T8" fmla="*/ 11 w 158"/>
                <a:gd name="T9" fmla="*/ 1 h 186"/>
                <a:gd name="T10" fmla="*/ 17 w 158"/>
                <a:gd name="T11" fmla="*/ 0 h 186"/>
                <a:gd name="T12" fmla="*/ 141 w 158"/>
                <a:gd name="T13" fmla="*/ 0 h 186"/>
                <a:gd name="T14" fmla="*/ 147 w 158"/>
                <a:gd name="T15" fmla="*/ 2 h 186"/>
                <a:gd name="T16" fmla="*/ 158 w 158"/>
                <a:gd name="T17" fmla="*/ 17 h 186"/>
                <a:gd name="T18" fmla="*/ 158 w 158"/>
                <a:gd name="T19" fmla="*/ 169 h 186"/>
                <a:gd name="T20" fmla="*/ 147 w 158"/>
                <a:gd name="T21" fmla="*/ 185 h 186"/>
                <a:gd name="T22" fmla="*/ 141 w 158"/>
                <a:gd name="T23" fmla="*/ 186 h 186"/>
                <a:gd name="T24" fmla="*/ 128 w 158"/>
                <a:gd name="T25" fmla="*/ 181 h 186"/>
                <a:gd name="T26" fmla="*/ 79 w 158"/>
                <a:gd name="T27" fmla="*/ 134 h 186"/>
                <a:gd name="T28" fmla="*/ 30 w 158"/>
                <a:gd name="T29" fmla="*/ 181 h 186"/>
                <a:gd name="T30" fmla="*/ 17 w 158"/>
                <a:gd name="T31" fmla="*/ 186 h 186"/>
                <a:gd name="T32" fmla="*/ 17 w 158"/>
                <a:gd name="T33" fmla="*/ 8 h 186"/>
                <a:gd name="T34" fmla="*/ 14 w 158"/>
                <a:gd name="T35" fmla="*/ 9 h 186"/>
                <a:gd name="T36" fmla="*/ 8 w 158"/>
                <a:gd name="T37" fmla="*/ 17 h 186"/>
                <a:gd name="T38" fmla="*/ 8 w 158"/>
                <a:gd name="T39" fmla="*/ 169 h 186"/>
                <a:gd name="T40" fmla="*/ 13 w 158"/>
                <a:gd name="T41" fmla="*/ 177 h 186"/>
                <a:gd name="T42" fmla="*/ 24 w 158"/>
                <a:gd name="T43" fmla="*/ 175 h 186"/>
                <a:gd name="T44" fmla="*/ 79 w 158"/>
                <a:gd name="T45" fmla="*/ 123 h 186"/>
                <a:gd name="T46" fmla="*/ 134 w 158"/>
                <a:gd name="T47" fmla="*/ 175 h 186"/>
                <a:gd name="T48" fmla="*/ 141 w 158"/>
                <a:gd name="T49" fmla="*/ 178 h 186"/>
                <a:gd name="T50" fmla="*/ 144 w 158"/>
                <a:gd name="T51" fmla="*/ 177 h 186"/>
                <a:gd name="T52" fmla="*/ 150 w 158"/>
                <a:gd name="T53" fmla="*/ 169 h 186"/>
                <a:gd name="T54" fmla="*/ 150 w 158"/>
                <a:gd name="T55" fmla="*/ 17 h 186"/>
                <a:gd name="T56" fmla="*/ 144 w 158"/>
                <a:gd name="T57" fmla="*/ 9 h 186"/>
                <a:gd name="T58" fmla="*/ 141 w 158"/>
                <a:gd name="T59" fmla="*/ 8 h 186"/>
                <a:gd name="T60" fmla="*/ 17 w 158"/>
                <a:gd name="T61" fmla="*/ 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8" h="186">
                  <a:moveTo>
                    <a:pt x="17" y="186"/>
                  </a:moveTo>
                  <a:cubicBezTo>
                    <a:pt x="15" y="186"/>
                    <a:pt x="13" y="186"/>
                    <a:pt x="10" y="185"/>
                  </a:cubicBezTo>
                  <a:cubicBezTo>
                    <a:pt x="4" y="182"/>
                    <a:pt x="0" y="176"/>
                    <a:pt x="0" y="169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0"/>
                    <a:pt x="4" y="4"/>
                    <a:pt x="11" y="1"/>
                  </a:cubicBezTo>
                  <a:cubicBezTo>
                    <a:pt x="13" y="1"/>
                    <a:pt x="15" y="0"/>
                    <a:pt x="17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3" y="0"/>
                    <a:pt x="145" y="1"/>
                    <a:pt x="147" y="2"/>
                  </a:cubicBezTo>
                  <a:cubicBezTo>
                    <a:pt x="154" y="4"/>
                    <a:pt x="158" y="10"/>
                    <a:pt x="158" y="17"/>
                  </a:cubicBezTo>
                  <a:cubicBezTo>
                    <a:pt x="158" y="169"/>
                    <a:pt x="158" y="169"/>
                    <a:pt x="158" y="169"/>
                  </a:cubicBezTo>
                  <a:cubicBezTo>
                    <a:pt x="158" y="176"/>
                    <a:pt x="154" y="182"/>
                    <a:pt x="147" y="185"/>
                  </a:cubicBezTo>
                  <a:cubicBezTo>
                    <a:pt x="145" y="186"/>
                    <a:pt x="143" y="186"/>
                    <a:pt x="141" y="186"/>
                  </a:cubicBezTo>
                  <a:cubicBezTo>
                    <a:pt x="136" y="186"/>
                    <a:pt x="131" y="184"/>
                    <a:pt x="128" y="181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26" y="184"/>
                    <a:pt x="22" y="186"/>
                    <a:pt x="17" y="186"/>
                  </a:cubicBezTo>
                  <a:close/>
                  <a:moveTo>
                    <a:pt x="17" y="8"/>
                  </a:moveTo>
                  <a:cubicBezTo>
                    <a:pt x="16" y="8"/>
                    <a:pt x="15" y="8"/>
                    <a:pt x="14" y="9"/>
                  </a:cubicBezTo>
                  <a:cubicBezTo>
                    <a:pt x="10" y="10"/>
                    <a:pt x="8" y="14"/>
                    <a:pt x="8" y="17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73"/>
                    <a:pt x="10" y="176"/>
                    <a:pt x="13" y="177"/>
                  </a:cubicBezTo>
                  <a:cubicBezTo>
                    <a:pt x="17" y="179"/>
                    <a:pt x="21" y="178"/>
                    <a:pt x="24" y="175"/>
                  </a:cubicBezTo>
                  <a:cubicBezTo>
                    <a:pt x="79" y="123"/>
                    <a:pt x="79" y="123"/>
                    <a:pt x="79" y="123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5" y="177"/>
                    <a:pt x="138" y="178"/>
                    <a:pt x="141" y="178"/>
                  </a:cubicBezTo>
                  <a:cubicBezTo>
                    <a:pt x="142" y="178"/>
                    <a:pt x="143" y="178"/>
                    <a:pt x="144" y="177"/>
                  </a:cubicBezTo>
                  <a:cubicBezTo>
                    <a:pt x="148" y="176"/>
                    <a:pt x="150" y="173"/>
                    <a:pt x="150" y="169"/>
                  </a:cubicBezTo>
                  <a:cubicBezTo>
                    <a:pt x="150" y="17"/>
                    <a:pt x="150" y="17"/>
                    <a:pt x="150" y="17"/>
                  </a:cubicBezTo>
                  <a:cubicBezTo>
                    <a:pt x="150" y="14"/>
                    <a:pt x="148" y="10"/>
                    <a:pt x="144" y="9"/>
                  </a:cubicBezTo>
                  <a:cubicBezTo>
                    <a:pt x="143" y="8"/>
                    <a:pt x="142" y="8"/>
                    <a:pt x="141" y="8"/>
                  </a:cubicBezTo>
                  <a:lnTo>
                    <a:pt x="17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7" name="Freeform 1150"/>
            <p:cNvSpPr>
              <a:spLocks noEditPoints="1"/>
            </p:cNvSpPr>
            <p:nvPr/>
          </p:nvSpPr>
          <p:spPr bwMode="auto">
            <a:xfrm>
              <a:off x="7182561" y="541430"/>
              <a:ext cx="454063" cy="456524"/>
            </a:xfrm>
            <a:custGeom>
              <a:avLst/>
              <a:gdLst>
                <a:gd name="T0" fmla="*/ 108 w 184"/>
                <a:gd name="T1" fmla="*/ 185 h 185"/>
                <a:gd name="T2" fmla="*/ 95 w 184"/>
                <a:gd name="T3" fmla="*/ 179 h 185"/>
                <a:gd name="T4" fmla="*/ 11 w 184"/>
                <a:gd name="T5" fmla="*/ 96 h 185"/>
                <a:gd name="T6" fmla="*/ 0 w 184"/>
                <a:gd name="T7" fmla="*/ 67 h 185"/>
                <a:gd name="T8" fmla="*/ 0 w 184"/>
                <a:gd name="T9" fmla="*/ 19 h 185"/>
                <a:gd name="T10" fmla="*/ 19 w 184"/>
                <a:gd name="T11" fmla="*/ 0 h 185"/>
                <a:gd name="T12" fmla="*/ 67 w 184"/>
                <a:gd name="T13" fmla="*/ 0 h 185"/>
                <a:gd name="T14" fmla="*/ 96 w 184"/>
                <a:gd name="T15" fmla="*/ 12 h 185"/>
                <a:gd name="T16" fmla="*/ 179 w 184"/>
                <a:gd name="T17" fmla="*/ 95 h 185"/>
                <a:gd name="T18" fmla="*/ 184 w 184"/>
                <a:gd name="T19" fmla="*/ 108 h 185"/>
                <a:gd name="T20" fmla="*/ 179 w 184"/>
                <a:gd name="T21" fmla="*/ 122 h 185"/>
                <a:gd name="T22" fmla="*/ 122 w 184"/>
                <a:gd name="T23" fmla="*/ 179 h 185"/>
                <a:gd name="T24" fmla="*/ 108 w 184"/>
                <a:gd name="T25" fmla="*/ 185 h 185"/>
                <a:gd name="T26" fmla="*/ 19 w 184"/>
                <a:gd name="T27" fmla="*/ 8 h 185"/>
                <a:gd name="T28" fmla="*/ 8 w 184"/>
                <a:gd name="T29" fmla="*/ 19 h 185"/>
                <a:gd name="T30" fmla="*/ 8 w 184"/>
                <a:gd name="T31" fmla="*/ 67 h 185"/>
                <a:gd name="T32" fmla="*/ 17 w 184"/>
                <a:gd name="T33" fmla="*/ 90 h 185"/>
                <a:gd name="T34" fmla="*/ 101 w 184"/>
                <a:gd name="T35" fmla="*/ 173 h 185"/>
                <a:gd name="T36" fmla="*/ 116 w 184"/>
                <a:gd name="T37" fmla="*/ 173 h 185"/>
                <a:gd name="T38" fmla="*/ 173 w 184"/>
                <a:gd name="T39" fmla="*/ 116 h 185"/>
                <a:gd name="T40" fmla="*/ 176 w 184"/>
                <a:gd name="T41" fmla="*/ 108 h 185"/>
                <a:gd name="T42" fmla="*/ 173 w 184"/>
                <a:gd name="T43" fmla="*/ 101 h 185"/>
                <a:gd name="T44" fmla="*/ 90 w 184"/>
                <a:gd name="T45" fmla="*/ 17 h 185"/>
                <a:gd name="T46" fmla="*/ 67 w 184"/>
                <a:gd name="T47" fmla="*/ 8 h 185"/>
                <a:gd name="T48" fmla="*/ 19 w 184"/>
                <a:gd name="T49" fmla="*/ 8 h 185"/>
                <a:gd name="T50" fmla="*/ 41 w 184"/>
                <a:gd name="T51" fmla="*/ 60 h 185"/>
                <a:gd name="T52" fmla="*/ 22 w 184"/>
                <a:gd name="T53" fmla="*/ 41 h 185"/>
                <a:gd name="T54" fmla="*/ 41 w 184"/>
                <a:gd name="T55" fmla="*/ 22 h 185"/>
                <a:gd name="T56" fmla="*/ 60 w 184"/>
                <a:gd name="T57" fmla="*/ 41 h 185"/>
                <a:gd name="T58" fmla="*/ 41 w 184"/>
                <a:gd name="T59" fmla="*/ 60 h 185"/>
                <a:gd name="T60" fmla="*/ 41 w 184"/>
                <a:gd name="T61" fmla="*/ 30 h 185"/>
                <a:gd name="T62" fmla="*/ 30 w 184"/>
                <a:gd name="T63" fmla="*/ 41 h 185"/>
                <a:gd name="T64" fmla="*/ 41 w 184"/>
                <a:gd name="T65" fmla="*/ 52 h 185"/>
                <a:gd name="T66" fmla="*/ 52 w 184"/>
                <a:gd name="T67" fmla="*/ 41 h 185"/>
                <a:gd name="T68" fmla="*/ 41 w 184"/>
                <a:gd name="T69" fmla="*/ 3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85">
                  <a:moveTo>
                    <a:pt x="108" y="185"/>
                  </a:moveTo>
                  <a:cubicBezTo>
                    <a:pt x="103" y="185"/>
                    <a:pt x="98" y="183"/>
                    <a:pt x="95" y="179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5" y="89"/>
                    <a:pt x="0" y="77"/>
                    <a:pt x="0" y="6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8" y="0"/>
                    <a:pt x="19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7" y="0"/>
                    <a:pt x="89" y="5"/>
                    <a:pt x="96" y="12"/>
                  </a:cubicBezTo>
                  <a:cubicBezTo>
                    <a:pt x="179" y="95"/>
                    <a:pt x="179" y="95"/>
                    <a:pt x="179" y="95"/>
                  </a:cubicBezTo>
                  <a:cubicBezTo>
                    <a:pt x="182" y="99"/>
                    <a:pt x="184" y="103"/>
                    <a:pt x="184" y="108"/>
                  </a:cubicBezTo>
                  <a:cubicBezTo>
                    <a:pt x="184" y="113"/>
                    <a:pt x="182" y="118"/>
                    <a:pt x="179" y="122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18" y="183"/>
                    <a:pt x="113" y="185"/>
                    <a:pt x="108" y="185"/>
                  </a:cubicBezTo>
                  <a:close/>
                  <a:moveTo>
                    <a:pt x="19" y="8"/>
                  </a:moveTo>
                  <a:cubicBezTo>
                    <a:pt x="13" y="8"/>
                    <a:pt x="8" y="13"/>
                    <a:pt x="8" y="19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75"/>
                    <a:pt x="12" y="85"/>
                    <a:pt x="17" y="90"/>
                  </a:cubicBezTo>
                  <a:cubicBezTo>
                    <a:pt x="101" y="173"/>
                    <a:pt x="101" y="173"/>
                    <a:pt x="101" y="173"/>
                  </a:cubicBezTo>
                  <a:cubicBezTo>
                    <a:pt x="104" y="177"/>
                    <a:pt x="112" y="177"/>
                    <a:pt x="116" y="173"/>
                  </a:cubicBezTo>
                  <a:cubicBezTo>
                    <a:pt x="173" y="116"/>
                    <a:pt x="173" y="116"/>
                    <a:pt x="173" y="116"/>
                  </a:cubicBezTo>
                  <a:cubicBezTo>
                    <a:pt x="175" y="114"/>
                    <a:pt x="176" y="111"/>
                    <a:pt x="176" y="108"/>
                  </a:cubicBezTo>
                  <a:cubicBezTo>
                    <a:pt x="176" y="105"/>
                    <a:pt x="175" y="103"/>
                    <a:pt x="173" y="101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85" y="12"/>
                    <a:pt x="74" y="8"/>
                    <a:pt x="67" y="8"/>
                  </a:cubicBezTo>
                  <a:lnTo>
                    <a:pt x="19" y="8"/>
                  </a:lnTo>
                  <a:close/>
                  <a:moveTo>
                    <a:pt x="41" y="60"/>
                  </a:moveTo>
                  <a:cubicBezTo>
                    <a:pt x="31" y="60"/>
                    <a:pt x="22" y="52"/>
                    <a:pt x="22" y="41"/>
                  </a:cubicBezTo>
                  <a:cubicBezTo>
                    <a:pt x="22" y="31"/>
                    <a:pt x="31" y="22"/>
                    <a:pt x="41" y="22"/>
                  </a:cubicBezTo>
                  <a:cubicBezTo>
                    <a:pt x="51" y="22"/>
                    <a:pt x="60" y="31"/>
                    <a:pt x="60" y="41"/>
                  </a:cubicBezTo>
                  <a:cubicBezTo>
                    <a:pt x="60" y="52"/>
                    <a:pt x="51" y="60"/>
                    <a:pt x="41" y="60"/>
                  </a:cubicBezTo>
                  <a:close/>
                  <a:moveTo>
                    <a:pt x="41" y="30"/>
                  </a:moveTo>
                  <a:cubicBezTo>
                    <a:pt x="35" y="30"/>
                    <a:pt x="30" y="35"/>
                    <a:pt x="30" y="41"/>
                  </a:cubicBezTo>
                  <a:cubicBezTo>
                    <a:pt x="30" y="47"/>
                    <a:pt x="35" y="52"/>
                    <a:pt x="41" y="52"/>
                  </a:cubicBezTo>
                  <a:cubicBezTo>
                    <a:pt x="47" y="52"/>
                    <a:pt x="52" y="47"/>
                    <a:pt x="52" y="41"/>
                  </a:cubicBezTo>
                  <a:cubicBezTo>
                    <a:pt x="52" y="35"/>
                    <a:pt x="47" y="30"/>
                    <a:pt x="41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8" name="Freeform 1151"/>
            <p:cNvSpPr>
              <a:spLocks noEditPoints="1"/>
            </p:cNvSpPr>
            <p:nvPr/>
          </p:nvSpPr>
          <p:spPr bwMode="auto">
            <a:xfrm>
              <a:off x="8128833" y="3403626"/>
              <a:ext cx="441758" cy="385154"/>
            </a:xfrm>
            <a:custGeom>
              <a:avLst/>
              <a:gdLst>
                <a:gd name="T0" fmla="*/ 152 w 179"/>
                <a:gd name="T1" fmla="*/ 156 h 156"/>
                <a:gd name="T2" fmla="*/ 27 w 179"/>
                <a:gd name="T3" fmla="*/ 156 h 156"/>
                <a:gd name="T4" fmla="*/ 0 w 179"/>
                <a:gd name="T5" fmla="*/ 129 h 156"/>
                <a:gd name="T6" fmla="*/ 0 w 179"/>
                <a:gd name="T7" fmla="*/ 49 h 156"/>
                <a:gd name="T8" fmla="*/ 27 w 179"/>
                <a:gd name="T9" fmla="*/ 22 h 156"/>
                <a:gd name="T10" fmla="*/ 44 w 179"/>
                <a:gd name="T11" fmla="*/ 22 h 156"/>
                <a:gd name="T12" fmla="*/ 48 w 179"/>
                <a:gd name="T13" fmla="*/ 13 h 156"/>
                <a:gd name="T14" fmla="*/ 67 w 179"/>
                <a:gd name="T15" fmla="*/ 0 h 156"/>
                <a:gd name="T16" fmla="*/ 112 w 179"/>
                <a:gd name="T17" fmla="*/ 0 h 156"/>
                <a:gd name="T18" fmla="*/ 131 w 179"/>
                <a:gd name="T19" fmla="*/ 13 h 156"/>
                <a:gd name="T20" fmla="*/ 135 w 179"/>
                <a:gd name="T21" fmla="*/ 22 h 156"/>
                <a:gd name="T22" fmla="*/ 152 w 179"/>
                <a:gd name="T23" fmla="*/ 22 h 156"/>
                <a:gd name="T24" fmla="*/ 179 w 179"/>
                <a:gd name="T25" fmla="*/ 49 h 156"/>
                <a:gd name="T26" fmla="*/ 179 w 179"/>
                <a:gd name="T27" fmla="*/ 129 h 156"/>
                <a:gd name="T28" fmla="*/ 152 w 179"/>
                <a:gd name="T29" fmla="*/ 156 h 156"/>
                <a:gd name="T30" fmla="*/ 27 w 179"/>
                <a:gd name="T31" fmla="*/ 30 h 156"/>
                <a:gd name="T32" fmla="*/ 8 w 179"/>
                <a:gd name="T33" fmla="*/ 49 h 156"/>
                <a:gd name="T34" fmla="*/ 8 w 179"/>
                <a:gd name="T35" fmla="*/ 129 h 156"/>
                <a:gd name="T36" fmla="*/ 27 w 179"/>
                <a:gd name="T37" fmla="*/ 148 h 156"/>
                <a:gd name="T38" fmla="*/ 152 w 179"/>
                <a:gd name="T39" fmla="*/ 148 h 156"/>
                <a:gd name="T40" fmla="*/ 171 w 179"/>
                <a:gd name="T41" fmla="*/ 129 h 156"/>
                <a:gd name="T42" fmla="*/ 171 w 179"/>
                <a:gd name="T43" fmla="*/ 49 h 156"/>
                <a:gd name="T44" fmla="*/ 152 w 179"/>
                <a:gd name="T45" fmla="*/ 30 h 156"/>
                <a:gd name="T46" fmla="*/ 130 w 179"/>
                <a:gd name="T47" fmla="*/ 30 h 156"/>
                <a:gd name="T48" fmla="*/ 124 w 179"/>
                <a:gd name="T49" fmla="*/ 16 h 156"/>
                <a:gd name="T50" fmla="*/ 112 w 179"/>
                <a:gd name="T51" fmla="*/ 8 h 156"/>
                <a:gd name="T52" fmla="*/ 67 w 179"/>
                <a:gd name="T53" fmla="*/ 8 h 156"/>
                <a:gd name="T54" fmla="*/ 55 w 179"/>
                <a:gd name="T55" fmla="*/ 16 h 156"/>
                <a:gd name="T56" fmla="*/ 50 w 179"/>
                <a:gd name="T57" fmla="*/ 30 h 156"/>
                <a:gd name="T58" fmla="*/ 27 w 179"/>
                <a:gd name="T59" fmla="*/ 3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9" h="156">
                  <a:moveTo>
                    <a:pt x="152" y="156"/>
                  </a:moveTo>
                  <a:cubicBezTo>
                    <a:pt x="27" y="156"/>
                    <a:pt x="27" y="156"/>
                    <a:pt x="27" y="156"/>
                  </a:cubicBezTo>
                  <a:cubicBezTo>
                    <a:pt x="12" y="156"/>
                    <a:pt x="0" y="144"/>
                    <a:pt x="0" y="12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35"/>
                    <a:pt x="12" y="22"/>
                    <a:pt x="27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50" y="6"/>
                    <a:pt x="59" y="0"/>
                    <a:pt x="67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20" y="0"/>
                    <a:pt x="129" y="6"/>
                    <a:pt x="131" y="13"/>
                  </a:cubicBezTo>
                  <a:cubicBezTo>
                    <a:pt x="135" y="22"/>
                    <a:pt x="135" y="22"/>
                    <a:pt x="135" y="22"/>
                  </a:cubicBezTo>
                  <a:cubicBezTo>
                    <a:pt x="152" y="22"/>
                    <a:pt x="152" y="22"/>
                    <a:pt x="152" y="22"/>
                  </a:cubicBezTo>
                  <a:cubicBezTo>
                    <a:pt x="167" y="22"/>
                    <a:pt x="179" y="35"/>
                    <a:pt x="179" y="49"/>
                  </a:cubicBezTo>
                  <a:cubicBezTo>
                    <a:pt x="179" y="129"/>
                    <a:pt x="179" y="129"/>
                    <a:pt x="179" y="129"/>
                  </a:cubicBezTo>
                  <a:cubicBezTo>
                    <a:pt x="179" y="144"/>
                    <a:pt x="167" y="156"/>
                    <a:pt x="152" y="156"/>
                  </a:cubicBezTo>
                  <a:close/>
                  <a:moveTo>
                    <a:pt x="27" y="30"/>
                  </a:moveTo>
                  <a:cubicBezTo>
                    <a:pt x="16" y="30"/>
                    <a:pt x="8" y="39"/>
                    <a:pt x="8" y="4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8" y="140"/>
                    <a:pt x="16" y="148"/>
                    <a:pt x="27" y="148"/>
                  </a:cubicBezTo>
                  <a:cubicBezTo>
                    <a:pt x="152" y="148"/>
                    <a:pt x="152" y="148"/>
                    <a:pt x="152" y="148"/>
                  </a:cubicBezTo>
                  <a:cubicBezTo>
                    <a:pt x="163" y="148"/>
                    <a:pt x="171" y="140"/>
                    <a:pt x="171" y="129"/>
                  </a:cubicBezTo>
                  <a:cubicBezTo>
                    <a:pt x="171" y="49"/>
                    <a:pt x="171" y="49"/>
                    <a:pt x="171" y="49"/>
                  </a:cubicBezTo>
                  <a:cubicBezTo>
                    <a:pt x="171" y="39"/>
                    <a:pt x="163" y="30"/>
                    <a:pt x="152" y="30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2" y="11"/>
                    <a:pt x="117" y="8"/>
                    <a:pt x="112" y="8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2" y="8"/>
                    <a:pt x="57" y="11"/>
                    <a:pt x="55" y="16"/>
                  </a:cubicBezTo>
                  <a:cubicBezTo>
                    <a:pt x="50" y="30"/>
                    <a:pt x="50" y="30"/>
                    <a:pt x="50" y="30"/>
                  </a:cubicBezTo>
                  <a:lnTo>
                    <a:pt x="27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9" name="Freeform 1152"/>
            <p:cNvSpPr>
              <a:spLocks noEditPoints="1"/>
            </p:cNvSpPr>
            <p:nvPr/>
          </p:nvSpPr>
          <p:spPr bwMode="auto">
            <a:xfrm>
              <a:off x="7167795" y="3447925"/>
              <a:ext cx="451602" cy="328550"/>
            </a:xfrm>
            <a:custGeom>
              <a:avLst/>
              <a:gdLst>
                <a:gd name="T0" fmla="*/ 101 w 183"/>
                <a:gd name="T1" fmla="*/ 133 h 133"/>
                <a:gd name="T2" fmla="*/ 32 w 183"/>
                <a:gd name="T3" fmla="*/ 133 h 133"/>
                <a:gd name="T4" fmla="*/ 0 w 183"/>
                <a:gd name="T5" fmla="*/ 101 h 133"/>
                <a:gd name="T6" fmla="*/ 0 w 183"/>
                <a:gd name="T7" fmla="*/ 32 h 133"/>
                <a:gd name="T8" fmla="*/ 32 w 183"/>
                <a:gd name="T9" fmla="*/ 0 h 133"/>
                <a:gd name="T10" fmla="*/ 101 w 183"/>
                <a:gd name="T11" fmla="*/ 0 h 133"/>
                <a:gd name="T12" fmla="*/ 133 w 183"/>
                <a:gd name="T13" fmla="*/ 32 h 133"/>
                <a:gd name="T14" fmla="*/ 133 w 183"/>
                <a:gd name="T15" fmla="*/ 39 h 133"/>
                <a:gd name="T16" fmla="*/ 165 w 183"/>
                <a:gd name="T17" fmla="*/ 6 h 133"/>
                <a:gd name="T18" fmla="*/ 173 w 183"/>
                <a:gd name="T19" fmla="*/ 3 h 133"/>
                <a:gd name="T20" fmla="*/ 177 w 183"/>
                <a:gd name="T21" fmla="*/ 4 h 133"/>
                <a:gd name="T22" fmla="*/ 183 w 183"/>
                <a:gd name="T23" fmla="*/ 14 h 133"/>
                <a:gd name="T24" fmla="*/ 183 w 183"/>
                <a:gd name="T25" fmla="*/ 120 h 133"/>
                <a:gd name="T26" fmla="*/ 177 w 183"/>
                <a:gd name="T27" fmla="*/ 129 h 133"/>
                <a:gd name="T28" fmla="*/ 173 w 183"/>
                <a:gd name="T29" fmla="*/ 130 h 133"/>
                <a:gd name="T30" fmla="*/ 165 w 183"/>
                <a:gd name="T31" fmla="*/ 127 h 133"/>
                <a:gd name="T32" fmla="*/ 133 w 183"/>
                <a:gd name="T33" fmla="*/ 94 h 133"/>
                <a:gd name="T34" fmla="*/ 133 w 183"/>
                <a:gd name="T35" fmla="*/ 101 h 133"/>
                <a:gd name="T36" fmla="*/ 101 w 183"/>
                <a:gd name="T37" fmla="*/ 133 h 133"/>
                <a:gd name="T38" fmla="*/ 32 w 183"/>
                <a:gd name="T39" fmla="*/ 8 h 133"/>
                <a:gd name="T40" fmla="*/ 8 w 183"/>
                <a:gd name="T41" fmla="*/ 32 h 133"/>
                <a:gd name="T42" fmla="*/ 8 w 183"/>
                <a:gd name="T43" fmla="*/ 101 h 133"/>
                <a:gd name="T44" fmla="*/ 32 w 183"/>
                <a:gd name="T45" fmla="*/ 125 h 133"/>
                <a:gd name="T46" fmla="*/ 101 w 183"/>
                <a:gd name="T47" fmla="*/ 125 h 133"/>
                <a:gd name="T48" fmla="*/ 125 w 183"/>
                <a:gd name="T49" fmla="*/ 101 h 133"/>
                <a:gd name="T50" fmla="*/ 125 w 183"/>
                <a:gd name="T51" fmla="*/ 75 h 133"/>
                <a:gd name="T52" fmla="*/ 171 w 183"/>
                <a:gd name="T53" fmla="*/ 121 h 133"/>
                <a:gd name="T54" fmla="*/ 173 w 183"/>
                <a:gd name="T55" fmla="*/ 122 h 133"/>
                <a:gd name="T56" fmla="*/ 174 w 183"/>
                <a:gd name="T57" fmla="*/ 122 h 133"/>
                <a:gd name="T58" fmla="*/ 175 w 183"/>
                <a:gd name="T59" fmla="*/ 120 h 133"/>
                <a:gd name="T60" fmla="*/ 175 w 183"/>
                <a:gd name="T61" fmla="*/ 14 h 133"/>
                <a:gd name="T62" fmla="*/ 174 w 183"/>
                <a:gd name="T63" fmla="*/ 11 h 133"/>
                <a:gd name="T64" fmla="*/ 171 w 183"/>
                <a:gd name="T65" fmla="*/ 12 h 133"/>
                <a:gd name="T66" fmla="*/ 125 w 183"/>
                <a:gd name="T67" fmla="*/ 58 h 133"/>
                <a:gd name="T68" fmla="*/ 125 w 183"/>
                <a:gd name="T69" fmla="*/ 32 h 133"/>
                <a:gd name="T70" fmla="*/ 101 w 183"/>
                <a:gd name="T71" fmla="*/ 8 h 133"/>
                <a:gd name="T72" fmla="*/ 32 w 183"/>
                <a:gd name="T73" fmla="*/ 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3" h="133">
                  <a:moveTo>
                    <a:pt x="101" y="133"/>
                  </a:moveTo>
                  <a:cubicBezTo>
                    <a:pt x="32" y="133"/>
                    <a:pt x="32" y="133"/>
                    <a:pt x="32" y="133"/>
                  </a:cubicBezTo>
                  <a:cubicBezTo>
                    <a:pt x="15" y="133"/>
                    <a:pt x="0" y="119"/>
                    <a:pt x="0" y="10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5"/>
                    <a:pt x="15" y="0"/>
                    <a:pt x="32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19" y="0"/>
                    <a:pt x="133" y="15"/>
                    <a:pt x="133" y="32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7" y="4"/>
                    <a:pt x="170" y="3"/>
                    <a:pt x="173" y="3"/>
                  </a:cubicBezTo>
                  <a:cubicBezTo>
                    <a:pt x="174" y="3"/>
                    <a:pt x="176" y="4"/>
                    <a:pt x="177" y="4"/>
                  </a:cubicBezTo>
                  <a:cubicBezTo>
                    <a:pt x="180" y="6"/>
                    <a:pt x="183" y="9"/>
                    <a:pt x="183" y="14"/>
                  </a:cubicBezTo>
                  <a:cubicBezTo>
                    <a:pt x="183" y="120"/>
                    <a:pt x="183" y="120"/>
                    <a:pt x="183" y="120"/>
                  </a:cubicBezTo>
                  <a:cubicBezTo>
                    <a:pt x="183" y="124"/>
                    <a:pt x="180" y="127"/>
                    <a:pt x="177" y="129"/>
                  </a:cubicBezTo>
                  <a:cubicBezTo>
                    <a:pt x="176" y="130"/>
                    <a:pt x="174" y="130"/>
                    <a:pt x="173" y="130"/>
                  </a:cubicBezTo>
                  <a:cubicBezTo>
                    <a:pt x="170" y="130"/>
                    <a:pt x="167" y="129"/>
                    <a:pt x="165" y="127"/>
                  </a:cubicBezTo>
                  <a:cubicBezTo>
                    <a:pt x="133" y="94"/>
                    <a:pt x="133" y="94"/>
                    <a:pt x="133" y="94"/>
                  </a:cubicBezTo>
                  <a:cubicBezTo>
                    <a:pt x="133" y="101"/>
                    <a:pt x="133" y="101"/>
                    <a:pt x="133" y="101"/>
                  </a:cubicBezTo>
                  <a:cubicBezTo>
                    <a:pt x="133" y="119"/>
                    <a:pt x="119" y="133"/>
                    <a:pt x="101" y="133"/>
                  </a:cubicBezTo>
                  <a:close/>
                  <a:moveTo>
                    <a:pt x="32" y="8"/>
                  </a:moveTo>
                  <a:cubicBezTo>
                    <a:pt x="19" y="8"/>
                    <a:pt x="8" y="19"/>
                    <a:pt x="8" y="32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14"/>
                    <a:pt x="19" y="125"/>
                    <a:pt x="32" y="125"/>
                  </a:cubicBezTo>
                  <a:cubicBezTo>
                    <a:pt x="101" y="125"/>
                    <a:pt x="101" y="125"/>
                    <a:pt x="101" y="125"/>
                  </a:cubicBezTo>
                  <a:cubicBezTo>
                    <a:pt x="114" y="125"/>
                    <a:pt x="125" y="114"/>
                    <a:pt x="125" y="101"/>
                  </a:cubicBezTo>
                  <a:cubicBezTo>
                    <a:pt x="125" y="75"/>
                    <a:pt x="125" y="75"/>
                    <a:pt x="125" y="75"/>
                  </a:cubicBezTo>
                  <a:cubicBezTo>
                    <a:pt x="171" y="121"/>
                    <a:pt x="171" y="121"/>
                    <a:pt x="171" y="121"/>
                  </a:cubicBezTo>
                  <a:cubicBezTo>
                    <a:pt x="171" y="121"/>
                    <a:pt x="172" y="122"/>
                    <a:pt x="173" y="122"/>
                  </a:cubicBezTo>
                  <a:cubicBezTo>
                    <a:pt x="173" y="122"/>
                    <a:pt x="173" y="122"/>
                    <a:pt x="174" y="122"/>
                  </a:cubicBezTo>
                  <a:cubicBezTo>
                    <a:pt x="174" y="121"/>
                    <a:pt x="175" y="121"/>
                    <a:pt x="175" y="120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5" y="13"/>
                    <a:pt x="174" y="12"/>
                    <a:pt x="174" y="11"/>
                  </a:cubicBezTo>
                  <a:cubicBezTo>
                    <a:pt x="172" y="11"/>
                    <a:pt x="171" y="12"/>
                    <a:pt x="171" y="12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25" y="19"/>
                    <a:pt x="114" y="8"/>
                    <a:pt x="101" y="8"/>
                  </a:cubicBezTo>
                  <a:lnTo>
                    <a:pt x="32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0" name="Freeform 1153"/>
            <p:cNvSpPr>
              <a:spLocks noEditPoints="1"/>
            </p:cNvSpPr>
            <p:nvPr/>
          </p:nvSpPr>
          <p:spPr bwMode="auto">
            <a:xfrm>
              <a:off x="9158781" y="1492624"/>
              <a:ext cx="295325" cy="433144"/>
            </a:xfrm>
            <a:custGeom>
              <a:avLst/>
              <a:gdLst>
                <a:gd name="T0" fmla="*/ 60 w 120"/>
                <a:gd name="T1" fmla="*/ 176 h 176"/>
                <a:gd name="T2" fmla="*/ 44 w 120"/>
                <a:gd name="T3" fmla="*/ 166 h 176"/>
                <a:gd name="T4" fmla="*/ 4 w 120"/>
                <a:gd name="T5" fmla="*/ 81 h 176"/>
                <a:gd name="T6" fmla="*/ 0 w 120"/>
                <a:gd name="T7" fmla="*/ 60 h 176"/>
                <a:gd name="T8" fmla="*/ 60 w 120"/>
                <a:gd name="T9" fmla="*/ 0 h 176"/>
                <a:gd name="T10" fmla="*/ 120 w 120"/>
                <a:gd name="T11" fmla="*/ 60 h 176"/>
                <a:gd name="T12" fmla="*/ 116 w 120"/>
                <a:gd name="T13" fmla="*/ 81 h 176"/>
                <a:gd name="T14" fmla="*/ 76 w 120"/>
                <a:gd name="T15" fmla="*/ 166 h 176"/>
                <a:gd name="T16" fmla="*/ 60 w 120"/>
                <a:gd name="T17" fmla="*/ 176 h 176"/>
                <a:gd name="T18" fmla="*/ 60 w 120"/>
                <a:gd name="T19" fmla="*/ 8 h 176"/>
                <a:gd name="T20" fmla="*/ 8 w 120"/>
                <a:gd name="T21" fmla="*/ 60 h 176"/>
                <a:gd name="T22" fmla="*/ 11 w 120"/>
                <a:gd name="T23" fmla="*/ 78 h 176"/>
                <a:gd name="T24" fmla="*/ 51 w 120"/>
                <a:gd name="T25" fmla="*/ 163 h 176"/>
                <a:gd name="T26" fmla="*/ 60 w 120"/>
                <a:gd name="T27" fmla="*/ 168 h 176"/>
                <a:gd name="T28" fmla="*/ 69 w 120"/>
                <a:gd name="T29" fmla="*/ 163 h 176"/>
                <a:gd name="T30" fmla="*/ 108 w 120"/>
                <a:gd name="T31" fmla="*/ 78 h 176"/>
                <a:gd name="T32" fmla="*/ 112 w 120"/>
                <a:gd name="T33" fmla="*/ 60 h 176"/>
                <a:gd name="T34" fmla="*/ 60 w 120"/>
                <a:gd name="T35" fmla="*/ 8 h 176"/>
                <a:gd name="T36" fmla="*/ 60 w 120"/>
                <a:gd name="T37" fmla="*/ 92 h 176"/>
                <a:gd name="T38" fmla="*/ 28 w 120"/>
                <a:gd name="T39" fmla="*/ 60 h 176"/>
                <a:gd name="T40" fmla="*/ 60 w 120"/>
                <a:gd name="T41" fmla="*/ 28 h 176"/>
                <a:gd name="T42" fmla="*/ 92 w 120"/>
                <a:gd name="T43" fmla="*/ 60 h 176"/>
                <a:gd name="T44" fmla="*/ 60 w 120"/>
                <a:gd name="T45" fmla="*/ 92 h 176"/>
                <a:gd name="T46" fmla="*/ 60 w 120"/>
                <a:gd name="T47" fmla="*/ 36 h 176"/>
                <a:gd name="T48" fmla="*/ 36 w 120"/>
                <a:gd name="T49" fmla="*/ 60 h 176"/>
                <a:gd name="T50" fmla="*/ 60 w 120"/>
                <a:gd name="T51" fmla="*/ 84 h 176"/>
                <a:gd name="T52" fmla="*/ 84 w 120"/>
                <a:gd name="T53" fmla="*/ 60 h 176"/>
                <a:gd name="T54" fmla="*/ 60 w 120"/>
                <a:gd name="T55" fmla="*/ 3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0" h="176">
                  <a:moveTo>
                    <a:pt x="60" y="176"/>
                  </a:moveTo>
                  <a:cubicBezTo>
                    <a:pt x="53" y="176"/>
                    <a:pt x="46" y="172"/>
                    <a:pt x="44" y="166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1" y="76"/>
                    <a:pt x="0" y="69"/>
                    <a:pt x="0" y="60"/>
                  </a:cubicBezTo>
                  <a:cubicBezTo>
                    <a:pt x="0" y="27"/>
                    <a:pt x="27" y="0"/>
                    <a:pt x="60" y="0"/>
                  </a:cubicBezTo>
                  <a:cubicBezTo>
                    <a:pt x="93" y="0"/>
                    <a:pt x="120" y="27"/>
                    <a:pt x="120" y="60"/>
                  </a:cubicBezTo>
                  <a:cubicBezTo>
                    <a:pt x="120" y="69"/>
                    <a:pt x="118" y="76"/>
                    <a:pt x="116" y="81"/>
                  </a:cubicBezTo>
                  <a:cubicBezTo>
                    <a:pt x="76" y="166"/>
                    <a:pt x="76" y="166"/>
                    <a:pt x="76" y="166"/>
                  </a:cubicBezTo>
                  <a:cubicBezTo>
                    <a:pt x="73" y="172"/>
                    <a:pt x="67" y="176"/>
                    <a:pt x="60" y="176"/>
                  </a:cubicBezTo>
                  <a:close/>
                  <a:moveTo>
                    <a:pt x="60" y="8"/>
                  </a:moveTo>
                  <a:cubicBezTo>
                    <a:pt x="31" y="8"/>
                    <a:pt x="8" y="32"/>
                    <a:pt x="8" y="60"/>
                  </a:cubicBezTo>
                  <a:cubicBezTo>
                    <a:pt x="8" y="68"/>
                    <a:pt x="9" y="73"/>
                    <a:pt x="11" y="78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2" y="166"/>
                    <a:pt x="56" y="168"/>
                    <a:pt x="60" y="168"/>
                  </a:cubicBezTo>
                  <a:cubicBezTo>
                    <a:pt x="64" y="168"/>
                    <a:pt x="67" y="166"/>
                    <a:pt x="69" y="163"/>
                  </a:cubicBezTo>
                  <a:cubicBezTo>
                    <a:pt x="108" y="78"/>
                    <a:pt x="108" y="78"/>
                    <a:pt x="108" y="78"/>
                  </a:cubicBezTo>
                  <a:cubicBezTo>
                    <a:pt x="111" y="73"/>
                    <a:pt x="112" y="68"/>
                    <a:pt x="112" y="60"/>
                  </a:cubicBezTo>
                  <a:cubicBezTo>
                    <a:pt x="112" y="32"/>
                    <a:pt x="88" y="8"/>
                    <a:pt x="60" y="8"/>
                  </a:cubicBezTo>
                  <a:close/>
                  <a:moveTo>
                    <a:pt x="60" y="92"/>
                  </a:moveTo>
                  <a:cubicBezTo>
                    <a:pt x="42" y="92"/>
                    <a:pt x="28" y="78"/>
                    <a:pt x="28" y="60"/>
                  </a:cubicBezTo>
                  <a:cubicBezTo>
                    <a:pt x="28" y="43"/>
                    <a:pt x="42" y="28"/>
                    <a:pt x="60" y="28"/>
                  </a:cubicBezTo>
                  <a:cubicBezTo>
                    <a:pt x="77" y="28"/>
                    <a:pt x="92" y="43"/>
                    <a:pt x="92" y="60"/>
                  </a:cubicBezTo>
                  <a:cubicBezTo>
                    <a:pt x="92" y="78"/>
                    <a:pt x="77" y="92"/>
                    <a:pt x="60" y="92"/>
                  </a:cubicBezTo>
                  <a:close/>
                  <a:moveTo>
                    <a:pt x="60" y="36"/>
                  </a:moveTo>
                  <a:cubicBezTo>
                    <a:pt x="46" y="36"/>
                    <a:pt x="36" y="47"/>
                    <a:pt x="36" y="60"/>
                  </a:cubicBezTo>
                  <a:cubicBezTo>
                    <a:pt x="36" y="73"/>
                    <a:pt x="46" y="84"/>
                    <a:pt x="60" y="84"/>
                  </a:cubicBezTo>
                  <a:cubicBezTo>
                    <a:pt x="73" y="84"/>
                    <a:pt x="84" y="73"/>
                    <a:pt x="84" y="60"/>
                  </a:cubicBezTo>
                  <a:cubicBezTo>
                    <a:pt x="84" y="47"/>
                    <a:pt x="73" y="36"/>
                    <a:pt x="60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1" name="Freeform 1154"/>
            <p:cNvSpPr>
              <a:spLocks noEditPoints="1"/>
            </p:cNvSpPr>
            <p:nvPr/>
          </p:nvSpPr>
          <p:spPr bwMode="auto">
            <a:xfrm>
              <a:off x="9092332" y="3401165"/>
              <a:ext cx="399920" cy="397459"/>
            </a:xfrm>
            <a:custGeom>
              <a:avLst/>
              <a:gdLst>
                <a:gd name="T0" fmla="*/ 56 w 162"/>
                <a:gd name="T1" fmla="*/ 161 h 161"/>
                <a:gd name="T2" fmla="*/ 56 w 162"/>
                <a:gd name="T3" fmla="*/ 161 h 161"/>
                <a:gd name="T4" fmla="*/ 50 w 162"/>
                <a:gd name="T5" fmla="*/ 158 h 161"/>
                <a:gd name="T6" fmla="*/ 30 w 162"/>
                <a:gd name="T7" fmla="*/ 131 h 161"/>
                <a:gd name="T8" fmla="*/ 3 w 162"/>
                <a:gd name="T9" fmla="*/ 111 h 161"/>
                <a:gd name="T10" fmla="*/ 0 w 162"/>
                <a:gd name="T11" fmla="*/ 105 h 161"/>
                <a:gd name="T12" fmla="*/ 2 w 162"/>
                <a:gd name="T13" fmla="*/ 100 h 161"/>
                <a:gd name="T14" fmla="*/ 13 w 162"/>
                <a:gd name="T15" fmla="*/ 89 h 161"/>
                <a:gd name="T16" fmla="*/ 18 w 162"/>
                <a:gd name="T17" fmla="*/ 87 h 161"/>
                <a:gd name="T18" fmla="*/ 20 w 162"/>
                <a:gd name="T19" fmla="*/ 87 h 161"/>
                <a:gd name="T20" fmla="*/ 39 w 162"/>
                <a:gd name="T21" fmla="*/ 92 h 161"/>
                <a:gd name="T22" fmla="*/ 62 w 162"/>
                <a:gd name="T23" fmla="*/ 69 h 161"/>
                <a:gd name="T24" fmla="*/ 11 w 162"/>
                <a:gd name="T25" fmla="*/ 41 h 161"/>
                <a:gd name="T26" fmla="*/ 7 w 162"/>
                <a:gd name="T27" fmla="*/ 36 h 161"/>
                <a:gd name="T28" fmla="*/ 9 w 162"/>
                <a:gd name="T29" fmla="*/ 29 h 161"/>
                <a:gd name="T30" fmla="*/ 23 w 162"/>
                <a:gd name="T31" fmla="*/ 15 h 161"/>
                <a:gd name="T32" fmla="*/ 30 w 162"/>
                <a:gd name="T33" fmla="*/ 13 h 161"/>
                <a:gd name="T34" fmla="*/ 101 w 162"/>
                <a:gd name="T35" fmla="*/ 30 h 161"/>
                <a:gd name="T36" fmla="*/ 116 w 162"/>
                <a:gd name="T37" fmla="*/ 14 h 161"/>
                <a:gd name="T38" fmla="*/ 146 w 162"/>
                <a:gd name="T39" fmla="*/ 0 h 161"/>
                <a:gd name="T40" fmla="*/ 157 w 162"/>
                <a:gd name="T41" fmla="*/ 4 h 161"/>
                <a:gd name="T42" fmla="*/ 159 w 162"/>
                <a:gd name="T43" fmla="*/ 24 h 161"/>
                <a:gd name="T44" fmla="*/ 147 w 162"/>
                <a:gd name="T45" fmla="*/ 44 h 161"/>
                <a:gd name="T46" fmla="*/ 131 w 162"/>
                <a:gd name="T47" fmla="*/ 61 h 161"/>
                <a:gd name="T48" fmla="*/ 148 w 162"/>
                <a:gd name="T49" fmla="*/ 134 h 161"/>
                <a:gd name="T50" fmla="*/ 145 w 162"/>
                <a:gd name="T51" fmla="*/ 142 h 161"/>
                <a:gd name="T52" fmla="*/ 131 w 162"/>
                <a:gd name="T53" fmla="*/ 153 h 161"/>
                <a:gd name="T54" fmla="*/ 126 w 162"/>
                <a:gd name="T55" fmla="*/ 154 h 161"/>
                <a:gd name="T56" fmla="*/ 124 w 162"/>
                <a:gd name="T57" fmla="*/ 154 h 161"/>
                <a:gd name="T58" fmla="*/ 120 w 162"/>
                <a:gd name="T59" fmla="*/ 150 h 161"/>
                <a:gd name="T60" fmla="*/ 92 w 162"/>
                <a:gd name="T61" fmla="*/ 99 h 161"/>
                <a:gd name="T62" fmla="*/ 69 w 162"/>
                <a:gd name="T63" fmla="*/ 122 h 161"/>
                <a:gd name="T64" fmla="*/ 74 w 162"/>
                <a:gd name="T65" fmla="*/ 141 h 161"/>
                <a:gd name="T66" fmla="*/ 72 w 162"/>
                <a:gd name="T67" fmla="*/ 148 h 161"/>
                <a:gd name="T68" fmla="*/ 62 w 162"/>
                <a:gd name="T69" fmla="*/ 159 h 161"/>
                <a:gd name="T70" fmla="*/ 56 w 162"/>
                <a:gd name="T71" fmla="*/ 161 h 161"/>
                <a:gd name="T72" fmla="*/ 8 w 162"/>
                <a:gd name="T73" fmla="*/ 105 h 161"/>
                <a:gd name="T74" fmla="*/ 36 w 162"/>
                <a:gd name="T75" fmla="*/ 126 h 161"/>
                <a:gd name="T76" fmla="*/ 56 w 162"/>
                <a:gd name="T77" fmla="*/ 153 h 161"/>
                <a:gd name="T78" fmla="*/ 66 w 162"/>
                <a:gd name="T79" fmla="*/ 143 h 161"/>
                <a:gd name="T80" fmla="*/ 60 w 162"/>
                <a:gd name="T81" fmla="*/ 120 h 161"/>
                <a:gd name="T82" fmla="*/ 94 w 162"/>
                <a:gd name="T83" fmla="*/ 86 h 161"/>
                <a:gd name="T84" fmla="*/ 126 w 162"/>
                <a:gd name="T85" fmla="*/ 146 h 161"/>
                <a:gd name="T86" fmla="*/ 140 w 162"/>
                <a:gd name="T87" fmla="*/ 136 h 161"/>
                <a:gd name="T88" fmla="*/ 122 w 162"/>
                <a:gd name="T89" fmla="*/ 58 h 161"/>
                <a:gd name="T90" fmla="*/ 141 w 162"/>
                <a:gd name="T91" fmla="*/ 39 h 161"/>
                <a:gd name="T92" fmla="*/ 152 w 162"/>
                <a:gd name="T93" fmla="*/ 22 h 161"/>
                <a:gd name="T94" fmla="*/ 151 w 162"/>
                <a:gd name="T95" fmla="*/ 10 h 161"/>
                <a:gd name="T96" fmla="*/ 146 w 162"/>
                <a:gd name="T97" fmla="*/ 8 h 161"/>
                <a:gd name="T98" fmla="*/ 122 w 162"/>
                <a:gd name="T99" fmla="*/ 20 h 161"/>
                <a:gd name="T100" fmla="*/ 103 w 162"/>
                <a:gd name="T101" fmla="*/ 39 h 161"/>
                <a:gd name="T102" fmla="*/ 28 w 162"/>
                <a:gd name="T103" fmla="*/ 21 h 161"/>
                <a:gd name="T104" fmla="*/ 15 w 162"/>
                <a:gd name="T105" fmla="*/ 35 h 161"/>
                <a:gd name="T106" fmla="*/ 75 w 162"/>
                <a:gd name="T107" fmla="*/ 67 h 161"/>
                <a:gd name="T108" fmla="*/ 41 w 162"/>
                <a:gd name="T109" fmla="*/ 101 h 161"/>
                <a:gd name="T110" fmla="*/ 18 w 162"/>
                <a:gd name="T111" fmla="*/ 95 h 161"/>
                <a:gd name="T112" fmla="*/ 8 w 162"/>
                <a:gd name="T113" fmla="*/ 10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2" h="161">
                  <a:moveTo>
                    <a:pt x="56" y="161"/>
                  </a:moveTo>
                  <a:cubicBezTo>
                    <a:pt x="56" y="161"/>
                    <a:pt x="56" y="161"/>
                    <a:pt x="56" y="161"/>
                  </a:cubicBezTo>
                  <a:cubicBezTo>
                    <a:pt x="53" y="161"/>
                    <a:pt x="52" y="160"/>
                    <a:pt x="50" y="158"/>
                  </a:cubicBezTo>
                  <a:cubicBezTo>
                    <a:pt x="30" y="131"/>
                    <a:pt x="30" y="131"/>
                    <a:pt x="30" y="131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1" y="110"/>
                    <a:pt x="0" y="108"/>
                    <a:pt x="0" y="105"/>
                  </a:cubicBezTo>
                  <a:cubicBezTo>
                    <a:pt x="0" y="103"/>
                    <a:pt x="0" y="101"/>
                    <a:pt x="2" y="10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7"/>
                    <a:pt x="16" y="87"/>
                    <a:pt x="18" y="87"/>
                  </a:cubicBezTo>
                  <a:cubicBezTo>
                    <a:pt x="18" y="87"/>
                    <a:pt x="19" y="87"/>
                    <a:pt x="20" y="87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9" y="40"/>
                    <a:pt x="7" y="38"/>
                    <a:pt x="7" y="36"/>
                  </a:cubicBezTo>
                  <a:cubicBezTo>
                    <a:pt x="7" y="33"/>
                    <a:pt x="7" y="31"/>
                    <a:pt x="9" y="29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5" y="13"/>
                    <a:pt x="28" y="13"/>
                    <a:pt x="30" y="13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25" y="6"/>
                    <a:pt x="137" y="0"/>
                    <a:pt x="146" y="0"/>
                  </a:cubicBezTo>
                  <a:cubicBezTo>
                    <a:pt x="151" y="0"/>
                    <a:pt x="154" y="1"/>
                    <a:pt x="157" y="4"/>
                  </a:cubicBezTo>
                  <a:cubicBezTo>
                    <a:pt x="161" y="8"/>
                    <a:pt x="162" y="15"/>
                    <a:pt x="159" y="24"/>
                  </a:cubicBezTo>
                  <a:cubicBezTo>
                    <a:pt x="157" y="31"/>
                    <a:pt x="152" y="39"/>
                    <a:pt x="147" y="44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8" y="137"/>
                    <a:pt x="147" y="140"/>
                    <a:pt x="145" y="142"/>
                  </a:cubicBezTo>
                  <a:cubicBezTo>
                    <a:pt x="131" y="153"/>
                    <a:pt x="131" y="153"/>
                    <a:pt x="131" y="153"/>
                  </a:cubicBezTo>
                  <a:cubicBezTo>
                    <a:pt x="130" y="153"/>
                    <a:pt x="128" y="154"/>
                    <a:pt x="126" y="154"/>
                  </a:cubicBezTo>
                  <a:cubicBezTo>
                    <a:pt x="126" y="154"/>
                    <a:pt x="125" y="154"/>
                    <a:pt x="124" y="154"/>
                  </a:cubicBezTo>
                  <a:cubicBezTo>
                    <a:pt x="122" y="153"/>
                    <a:pt x="120" y="152"/>
                    <a:pt x="120" y="150"/>
                  </a:cubicBezTo>
                  <a:cubicBezTo>
                    <a:pt x="92" y="99"/>
                    <a:pt x="92" y="99"/>
                    <a:pt x="92" y="99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5" y="144"/>
                    <a:pt x="74" y="146"/>
                    <a:pt x="72" y="148"/>
                  </a:cubicBezTo>
                  <a:cubicBezTo>
                    <a:pt x="62" y="159"/>
                    <a:pt x="62" y="159"/>
                    <a:pt x="62" y="159"/>
                  </a:cubicBezTo>
                  <a:cubicBezTo>
                    <a:pt x="60" y="160"/>
                    <a:pt x="58" y="161"/>
                    <a:pt x="56" y="161"/>
                  </a:cubicBezTo>
                  <a:close/>
                  <a:moveTo>
                    <a:pt x="8" y="105"/>
                  </a:moveTo>
                  <a:cubicBezTo>
                    <a:pt x="36" y="126"/>
                    <a:pt x="36" y="126"/>
                    <a:pt x="36" y="126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94" y="86"/>
                    <a:pt x="94" y="86"/>
                    <a:pt x="94" y="86"/>
                  </a:cubicBezTo>
                  <a:cubicBezTo>
                    <a:pt x="126" y="146"/>
                    <a:pt x="126" y="146"/>
                    <a:pt x="126" y="146"/>
                  </a:cubicBezTo>
                  <a:cubicBezTo>
                    <a:pt x="140" y="136"/>
                    <a:pt x="140" y="136"/>
                    <a:pt x="140" y="136"/>
                  </a:cubicBezTo>
                  <a:cubicBezTo>
                    <a:pt x="122" y="58"/>
                    <a:pt x="122" y="58"/>
                    <a:pt x="122" y="58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6" y="34"/>
                    <a:pt x="150" y="28"/>
                    <a:pt x="152" y="22"/>
                  </a:cubicBezTo>
                  <a:cubicBezTo>
                    <a:pt x="154" y="16"/>
                    <a:pt x="153" y="12"/>
                    <a:pt x="151" y="10"/>
                  </a:cubicBezTo>
                  <a:cubicBezTo>
                    <a:pt x="150" y="8"/>
                    <a:pt x="149" y="8"/>
                    <a:pt x="146" y="8"/>
                  </a:cubicBezTo>
                  <a:cubicBezTo>
                    <a:pt x="139" y="8"/>
                    <a:pt x="129" y="13"/>
                    <a:pt x="122" y="20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18" y="95"/>
                    <a:pt x="18" y="95"/>
                    <a:pt x="18" y="95"/>
                  </a:cubicBezTo>
                  <a:lnTo>
                    <a:pt x="8" y="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2" name="Freeform 1155"/>
            <p:cNvSpPr>
              <a:spLocks noEditPoints="1"/>
            </p:cNvSpPr>
            <p:nvPr/>
          </p:nvSpPr>
          <p:spPr bwMode="auto">
            <a:xfrm>
              <a:off x="3402396" y="3403626"/>
              <a:ext cx="454063" cy="392537"/>
            </a:xfrm>
            <a:custGeom>
              <a:avLst/>
              <a:gdLst>
                <a:gd name="T0" fmla="*/ 21 w 184"/>
                <a:gd name="T1" fmla="*/ 159 h 159"/>
                <a:gd name="T2" fmla="*/ 13 w 184"/>
                <a:gd name="T3" fmla="*/ 152 h 159"/>
                <a:gd name="T4" fmla="*/ 13 w 184"/>
                <a:gd name="T5" fmla="*/ 152 h 159"/>
                <a:gd name="T6" fmla="*/ 16 w 184"/>
                <a:gd name="T7" fmla="*/ 144 h 159"/>
                <a:gd name="T8" fmla="*/ 16 w 184"/>
                <a:gd name="T9" fmla="*/ 143 h 159"/>
                <a:gd name="T10" fmla="*/ 19 w 184"/>
                <a:gd name="T11" fmla="*/ 140 h 159"/>
                <a:gd name="T12" fmla="*/ 33 w 184"/>
                <a:gd name="T13" fmla="*/ 118 h 159"/>
                <a:gd name="T14" fmla="*/ 0 w 184"/>
                <a:gd name="T15" fmla="*/ 67 h 159"/>
                <a:gd name="T16" fmla="*/ 92 w 184"/>
                <a:gd name="T17" fmla="*/ 0 h 159"/>
                <a:gd name="T18" fmla="*/ 184 w 184"/>
                <a:gd name="T19" fmla="*/ 67 h 159"/>
                <a:gd name="T20" fmla="*/ 92 w 184"/>
                <a:gd name="T21" fmla="*/ 134 h 159"/>
                <a:gd name="T22" fmla="*/ 79 w 184"/>
                <a:gd name="T23" fmla="*/ 133 h 159"/>
                <a:gd name="T24" fmla="*/ 34 w 184"/>
                <a:gd name="T25" fmla="*/ 157 h 159"/>
                <a:gd name="T26" fmla="*/ 22 w 184"/>
                <a:gd name="T27" fmla="*/ 159 h 159"/>
                <a:gd name="T28" fmla="*/ 21 w 184"/>
                <a:gd name="T29" fmla="*/ 159 h 159"/>
                <a:gd name="T30" fmla="*/ 21 w 184"/>
                <a:gd name="T31" fmla="*/ 151 h 159"/>
                <a:gd name="T32" fmla="*/ 21 w 184"/>
                <a:gd name="T33" fmla="*/ 151 h 159"/>
                <a:gd name="T34" fmla="*/ 32 w 184"/>
                <a:gd name="T35" fmla="*/ 149 h 159"/>
                <a:gd name="T36" fmla="*/ 75 w 184"/>
                <a:gd name="T37" fmla="*/ 126 h 159"/>
                <a:gd name="T38" fmla="*/ 77 w 184"/>
                <a:gd name="T39" fmla="*/ 125 h 159"/>
                <a:gd name="T40" fmla="*/ 78 w 184"/>
                <a:gd name="T41" fmla="*/ 125 h 159"/>
                <a:gd name="T42" fmla="*/ 92 w 184"/>
                <a:gd name="T43" fmla="*/ 126 h 159"/>
                <a:gd name="T44" fmla="*/ 176 w 184"/>
                <a:gd name="T45" fmla="*/ 67 h 159"/>
                <a:gd name="T46" fmla="*/ 92 w 184"/>
                <a:gd name="T47" fmla="*/ 8 h 159"/>
                <a:gd name="T48" fmla="*/ 8 w 184"/>
                <a:gd name="T49" fmla="*/ 67 h 159"/>
                <a:gd name="T50" fmla="*/ 39 w 184"/>
                <a:gd name="T51" fmla="*/ 113 h 159"/>
                <a:gd name="T52" fmla="*/ 42 w 184"/>
                <a:gd name="T53" fmla="*/ 114 h 159"/>
                <a:gd name="T54" fmla="*/ 41 w 184"/>
                <a:gd name="T55" fmla="*/ 118 h 159"/>
                <a:gd name="T56" fmla="*/ 25 w 184"/>
                <a:gd name="T57" fmla="*/ 146 h 159"/>
                <a:gd name="T58" fmla="*/ 22 w 184"/>
                <a:gd name="T59" fmla="*/ 148 h 159"/>
                <a:gd name="T60" fmla="*/ 22 w 184"/>
                <a:gd name="T61" fmla="*/ 149 h 159"/>
                <a:gd name="T62" fmla="*/ 21 w 184"/>
                <a:gd name="T63" fmla="*/ 15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59">
                  <a:moveTo>
                    <a:pt x="21" y="159"/>
                  </a:moveTo>
                  <a:cubicBezTo>
                    <a:pt x="17" y="159"/>
                    <a:pt x="14" y="156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cubicBezTo>
                    <a:pt x="12" y="148"/>
                    <a:pt x="14" y="145"/>
                    <a:pt x="16" y="144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7" y="142"/>
                    <a:pt x="18" y="141"/>
                    <a:pt x="19" y="140"/>
                  </a:cubicBezTo>
                  <a:cubicBezTo>
                    <a:pt x="24" y="135"/>
                    <a:pt x="29" y="130"/>
                    <a:pt x="33" y="118"/>
                  </a:cubicBezTo>
                  <a:cubicBezTo>
                    <a:pt x="12" y="106"/>
                    <a:pt x="0" y="87"/>
                    <a:pt x="0" y="67"/>
                  </a:cubicBezTo>
                  <a:cubicBezTo>
                    <a:pt x="0" y="30"/>
                    <a:pt x="41" y="0"/>
                    <a:pt x="92" y="0"/>
                  </a:cubicBezTo>
                  <a:cubicBezTo>
                    <a:pt x="143" y="0"/>
                    <a:pt x="184" y="30"/>
                    <a:pt x="184" y="67"/>
                  </a:cubicBezTo>
                  <a:cubicBezTo>
                    <a:pt x="184" y="104"/>
                    <a:pt x="143" y="134"/>
                    <a:pt x="92" y="134"/>
                  </a:cubicBezTo>
                  <a:cubicBezTo>
                    <a:pt x="88" y="134"/>
                    <a:pt x="84" y="134"/>
                    <a:pt x="79" y="133"/>
                  </a:cubicBezTo>
                  <a:cubicBezTo>
                    <a:pt x="66" y="145"/>
                    <a:pt x="51" y="153"/>
                    <a:pt x="34" y="157"/>
                  </a:cubicBezTo>
                  <a:cubicBezTo>
                    <a:pt x="30" y="158"/>
                    <a:pt x="27" y="159"/>
                    <a:pt x="22" y="159"/>
                  </a:cubicBezTo>
                  <a:lnTo>
                    <a:pt x="21" y="159"/>
                  </a:lnTo>
                  <a:close/>
                  <a:moveTo>
                    <a:pt x="21" y="151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5" y="151"/>
                    <a:pt x="29" y="150"/>
                    <a:pt x="32" y="149"/>
                  </a:cubicBezTo>
                  <a:cubicBezTo>
                    <a:pt x="48" y="145"/>
                    <a:pt x="63" y="137"/>
                    <a:pt x="75" y="126"/>
                  </a:cubicBezTo>
                  <a:cubicBezTo>
                    <a:pt x="77" y="125"/>
                    <a:pt x="77" y="125"/>
                    <a:pt x="77" y="125"/>
                  </a:cubicBezTo>
                  <a:cubicBezTo>
                    <a:pt x="78" y="125"/>
                    <a:pt x="78" y="125"/>
                    <a:pt x="78" y="125"/>
                  </a:cubicBezTo>
                  <a:cubicBezTo>
                    <a:pt x="83" y="126"/>
                    <a:pt x="88" y="126"/>
                    <a:pt x="92" y="126"/>
                  </a:cubicBezTo>
                  <a:cubicBezTo>
                    <a:pt x="139" y="126"/>
                    <a:pt x="176" y="100"/>
                    <a:pt x="176" y="67"/>
                  </a:cubicBezTo>
                  <a:cubicBezTo>
                    <a:pt x="176" y="35"/>
                    <a:pt x="139" y="8"/>
                    <a:pt x="92" y="8"/>
                  </a:cubicBezTo>
                  <a:cubicBezTo>
                    <a:pt x="46" y="8"/>
                    <a:pt x="8" y="35"/>
                    <a:pt x="8" y="67"/>
                  </a:cubicBezTo>
                  <a:cubicBezTo>
                    <a:pt x="8" y="85"/>
                    <a:pt x="20" y="102"/>
                    <a:pt x="39" y="113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7" y="133"/>
                    <a:pt x="31" y="140"/>
                    <a:pt x="25" y="146"/>
                  </a:cubicBezTo>
                  <a:cubicBezTo>
                    <a:pt x="24" y="147"/>
                    <a:pt x="23" y="147"/>
                    <a:pt x="22" y="148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1" y="150"/>
                    <a:pt x="21" y="150"/>
                    <a:pt x="21" y="1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3" name="Rectangle 1156"/>
            <p:cNvSpPr>
              <a:spLocks noChangeArrowheads="1"/>
            </p:cNvSpPr>
            <p:nvPr/>
          </p:nvSpPr>
          <p:spPr bwMode="auto">
            <a:xfrm>
              <a:off x="7177639" y="5495514"/>
              <a:ext cx="458985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4" name="Rectangle 1157"/>
            <p:cNvSpPr>
              <a:spLocks noChangeArrowheads="1"/>
            </p:cNvSpPr>
            <p:nvPr/>
          </p:nvSpPr>
          <p:spPr bwMode="auto">
            <a:xfrm>
              <a:off x="7396672" y="5274020"/>
              <a:ext cx="19688" cy="4602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5" name="Rectangle 1158"/>
            <p:cNvSpPr>
              <a:spLocks noChangeArrowheads="1"/>
            </p:cNvSpPr>
            <p:nvPr/>
          </p:nvSpPr>
          <p:spPr bwMode="auto">
            <a:xfrm>
              <a:off x="8123911" y="5495514"/>
              <a:ext cx="458985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6" name="Rectangle 1159"/>
            <p:cNvSpPr>
              <a:spLocks noChangeArrowheads="1"/>
            </p:cNvSpPr>
            <p:nvPr/>
          </p:nvSpPr>
          <p:spPr bwMode="auto">
            <a:xfrm>
              <a:off x="6383952" y="3570977"/>
              <a:ext cx="158738" cy="984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7" name="Freeform 1160"/>
            <p:cNvSpPr>
              <a:spLocks noEditPoints="1"/>
            </p:cNvSpPr>
            <p:nvPr/>
          </p:nvSpPr>
          <p:spPr bwMode="auto">
            <a:xfrm>
              <a:off x="6233828" y="4399119"/>
              <a:ext cx="424531" cy="359313"/>
            </a:xfrm>
            <a:custGeom>
              <a:avLst/>
              <a:gdLst>
                <a:gd name="T0" fmla="*/ 126 w 172"/>
                <a:gd name="T1" fmla="*/ 129 h 146"/>
                <a:gd name="T2" fmla="*/ 69 w 172"/>
                <a:gd name="T3" fmla="*/ 121 h 146"/>
                <a:gd name="T4" fmla="*/ 54 w 172"/>
                <a:gd name="T5" fmla="*/ 146 h 146"/>
                <a:gd name="T6" fmla="*/ 42 w 172"/>
                <a:gd name="T7" fmla="*/ 119 h 146"/>
                <a:gd name="T8" fmla="*/ 43 w 172"/>
                <a:gd name="T9" fmla="*/ 98 h 146"/>
                <a:gd name="T10" fmla="*/ 27 w 172"/>
                <a:gd name="T11" fmla="*/ 20 h 146"/>
                <a:gd name="T12" fmla="*/ 0 w 172"/>
                <a:gd name="T13" fmla="*/ 10 h 146"/>
                <a:gd name="T14" fmla="*/ 36 w 172"/>
                <a:gd name="T15" fmla="*/ 0 h 146"/>
                <a:gd name="T16" fmla="*/ 161 w 172"/>
                <a:gd name="T17" fmla="*/ 12 h 146"/>
                <a:gd name="T18" fmla="*/ 172 w 172"/>
                <a:gd name="T19" fmla="*/ 73 h 146"/>
                <a:gd name="T20" fmla="*/ 64 w 172"/>
                <a:gd name="T21" fmla="*/ 95 h 146"/>
                <a:gd name="T22" fmla="*/ 64 w 172"/>
                <a:gd name="T23" fmla="*/ 100 h 146"/>
                <a:gd name="T24" fmla="*/ 159 w 172"/>
                <a:gd name="T25" fmla="*/ 111 h 146"/>
                <a:gd name="T26" fmla="*/ 159 w 172"/>
                <a:gd name="T27" fmla="*/ 129 h 146"/>
                <a:gd name="T28" fmla="*/ 143 w 172"/>
                <a:gd name="T29" fmla="*/ 121 h 146"/>
                <a:gd name="T30" fmla="*/ 143 w 172"/>
                <a:gd name="T31" fmla="*/ 138 h 146"/>
                <a:gd name="T32" fmla="*/ 143 w 172"/>
                <a:gd name="T33" fmla="*/ 121 h 146"/>
                <a:gd name="T34" fmla="*/ 46 w 172"/>
                <a:gd name="T35" fmla="*/ 129 h 146"/>
                <a:gd name="T36" fmla="*/ 63 w 172"/>
                <a:gd name="T37" fmla="*/ 129 h 146"/>
                <a:gd name="T38" fmla="*/ 143 w 172"/>
                <a:gd name="T39" fmla="*/ 113 h 146"/>
                <a:gd name="T40" fmla="*/ 151 w 172"/>
                <a:gd name="T41" fmla="*/ 111 h 146"/>
                <a:gd name="T42" fmla="*/ 52 w 172"/>
                <a:gd name="T43" fmla="*/ 108 h 146"/>
                <a:gd name="T44" fmla="*/ 57 w 172"/>
                <a:gd name="T45" fmla="*/ 98 h 146"/>
                <a:gd name="T46" fmla="*/ 56 w 172"/>
                <a:gd name="T47" fmla="*/ 92 h 146"/>
                <a:gd name="T48" fmla="*/ 162 w 172"/>
                <a:gd name="T49" fmla="*/ 75 h 146"/>
                <a:gd name="T50" fmla="*/ 164 w 172"/>
                <a:gd name="T51" fmla="*/ 22 h 146"/>
                <a:gd name="T52" fmla="*/ 40 w 172"/>
                <a:gd name="T53" fmla="*/ 20 h 146"/>
                <a:gd name="T54" fmla="*/ 39 w 172"/>
                <a:gd name="T55" fmla="*/ 15 h 146"/>
                <a:gd name="T56" fmla="*/ 10 w 172"/>
                <a:gd name="T57" fmla="*/ 8 h 146"/>
                <a:gd name="T58" fmla="*/ 10 w 172"/>
                <a:gd name="T59" fmla="*/ 12 h 146"/>
                <a:gd name="T60" fmla="*/ 52 w 172"/>
                <a:gd name="T61" fmla="*/ 98 h 146"/>
                <a:gd name="T62" fmla="*/ 50 w 172"/>
                <a:gd name="T63" fmla="*/ 102 h 146"/>
                <a:gd name="T64" fmla="*/ 48 w 172"/>
                <a:gd name="T65" fmla="*/ 11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2" h="146">
                  <a:moveTo>
                    <a:pt x="143" y="146"/>
                  </a:moveTo>
                  <a:cubicBezTo>
                    <a:pt x="133" y="146"/>
                    <a:pt x="126" y="139"/>
                    <a:pt x="126" y="129"/>
                  </a:cubicBezTo>
                  <a:cubicBezTo>
                    <a:pt x="126" y="126"/>
                    <a:pt x="127" y="123"/>
                    <a:pt x="128" y="121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70" y="123"/>
                    <a:pt x="71" y="126"/>
                    <a:pt x="71" y="129"/>
                  </a:cubicBezTo>
                  <a:cubicBezTo>
                    <a:pt x="71" y="139"/>
                    <a:pt x="64" y="146"/>
                    <a:pt x="54" y="146"/>
                  </a:cubicBezTo>
                  <a:cubicBezTo>
                    <a:pt x="45" y="146"/>
                    <a:pt x="38" y="139"/>
                    <a:pt x="38" y="129"/>
                  </a:cubicBezTo>
                  <a:cubicBezTo>
                    <a:pt x="38" y="125"/>
                    <a:pt x="39" y="122"/>
                    <a:pt x="42" y="119"/>
                  </a:cubicBezTo>
                  <a:cubicBezTo>
                    <a:pt x="39" y="117"/>
                    <a:pt x="38" y="114"/>
                    <a:pt x="38" y="111"/>
                  </a:cubicBezTo>
                  <a:cubicBezTo>
                    <a:pt x="38" y="107"/>
                    <a:pt x="40" y="103"/>
                    <a:pt x="43" y="98"/>
                  </a:cubicBezTo>
                  <a:cubicBezTo>
                    <a:pt x="43" y="97"/>
                    <a:pt x="43" y="97"/>
                    <a:pt x="44" y="97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5" y="20"/>
                    <a:pt x="0" y="16"/>
                    <a:pt x="0" y="10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4" y="0"/>
                    <a:pt x="46" y="7"/>
                    <a:pt x="47" y="12"/>
                  </a:cubicBezTo>
                  <a:cubicBezTo>
                    <a:pt x="161" y="12"/>
                    <a:pt x="161" y="12"/>
                    <a:pt x="161" y="12"/>
                  </a:cubicBezTo>
                  <a:cubicBezTo>
                    <a:pt x="167" y="12"/>
                    <a:pt x="172" y="17"/>
                    <a:pt x="172" y="22"/>
                  </a:cubicBezTo>
                  <a:cubicBezTo>
                    <a:pt x="172" y="73"/>
                    <a:pt x="172" y="73"/>
                    <a:pt x="172" y="73"/>
                  </a:cubicBezTo>
                  <a:cubicBezTo>
                    <a:pt x="172" y="78"/>
                    <a:pt x="168" y="82"/>
                    <a:pt x="163" y="83"/>
                  </a:cubicBezTo>
                  <a:cubicBezTo>
                    <a:pt x="64" y="95"/>
                    <a:pt x="64" y="95"/>
                    <a:pt x="64" y="95"/>
                  </a:cubicBezTo>
                  <a:cubicBezTo>
                    <a:pt x="65" y="96"/>
                    <a:pt x="65" y="97"/>
                    <a:pt x="65" y="98"/>
                  </a:cubicBezTo>
                  <a:cubicBezTo>
                    <a:pt x="65" y="99"/>
                    <a:pt x="65" y="100"/>
                    <a:pt x="64" y="100"/>
                  </a:cubicBezTo>
                  <a:cubicBezTo>
                    <a:pt x="149" y="100"/>
                    <a:pt x="149" y="100"/>
                    <a:pt x="149" y="100"/>
                  </a:cubicBezTo>
                  <a:cubicBezTo>
                    <a:pt x="154" y="100"/>
                    <a:pt x="159" y="105"/>
                    <a:pt x="159" y="111"/>
                  </a:cubicBezTo>
                  <a:cubicBezTo>
                    <a:pt x="159" y="114"/>
                    <a:pt x="158" y="117"/>
                    <a:pt x="155" y="119"/>
                  </a:cubicBezTo>
                  <a:cubicBezTo>
                    <a:pt x="158" y="122"/>
                    <a:pt x="159" y="125"/>
                    <a:pt x="159" y="129"/>
                  </a:cubicBezTo>
                  <a:cubicBezTo>
                    <a:pt x="159" y="139"/>
                    <a:pt x="152" y="146"/>
                    <a:pt x="143" y="146"/>
                  </a:cubicBezTo>
                  <a:close/>
                  <a:moveTo>
                    <a:pt x="143" y="121"/>
                  </a:moveTo>
                  <a:cubicBezTo>
                    <a:pt x="138" y="121"/>
                    <a:pt x="134" y="125"/>
                    <a:pt x="134" y="129"/>
                  </a:cubicBezTo>
                  <a:cubicBezTo>
                    <a:pt x="134" y="134"/>
                    <a:pt x="138" y="138"/>
                    <a:pt x="143" y="138"/>
                  </a:cubicBezTo>
                  <a:cubicBezTo>
                    <a:pt x="147" y="138"/>
                    <a:pt x="151" y="134"/>
                    <a:pt x="151" y="129"/>
                  </a:cubicBezTo>
                  <a:cubicBezTo>
                    <a:pt x="151" y="125"/>
                    <a:pt x="147" y="121"/>
                    <a:pt x="143" y="121"/>
                  </a:cubicBezTo>
                  <a:close/>
                  <a:moveTo>
                    <a:pt x="54" y="121"/>
                  </a:moveTo>
                  <a:cubicBezTo>
                    <a:pt x="50" y="121"/>
                    <a:pt x="46" y="125"/>
                    <a:pt x="46" y="129"/>
                  </a:cubicBezTo>
                  <a:cubicBezTo>
                    <a:pt x="46" y="134"/>
                    <a:pt x="50" y="138"/>
                    <a:pt x="54" y="138"/>
                  </a:cubicBezTo>
                  <a:cubicBezTo>
                    <a:pt x="59" y="138"/>
                    <a:pt x="63" y="134"/>
                    <a:pt x="63" y="129"/>
                  </a:cubicBezTo>
                  <a:cubicBezTo>
                    <a:pt x="63" y="125"/>
                    <a:pt x="59" y="121"/>
                    <a:pt x="54" y="121"/>
                  </a:cubicBezTo>
                  <a:close/>
                  <a:moveTo>
                    <a:pt x="143" y="113"/>
                  </a:moveTo>
                  <a:cubicBezTo>
                    <a:pt x="149" y="113"/>
                    <a:pt x="149" y="113"/>
                    <a:pt x="149" y="113"/>
                  </a:cubicBezTo>
                  <a:cubicBezTo>
                    <a:pt x="150" y="113"/>
                    <a:pt x="151" y="112"/>
                    <a:pt x="151" y="111"/>
                  </a:cubicBezTo>
                  <a:cubicBezTo>
                    <a:pt x="151" y="109"/>
                    <a:pt x="150" y="108"/>
                    <a:pt x="149" y="108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6" y="100"/>
                    <a:pt x="57" y="99"/>
                    <a:pt x="57" y="98"/>
                  </a:cubicBezTo>
                  <a:cubicBezTo>
                    <a:pt x="57" y="97"/>
                    <a:pt x="56" y="96"/>
                    <a:pt x="56" y="94"/>
                  </a:cubicBezTo>
                  <a:cubicBezTo>
                    <a:pt x="56" y="93"/>
                    <a:pt x="56" y="93"/>
                    <a:pt x="56" y="92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162" y="75"/>
                    <a:pt x="162" y="75"/>
                    <a:pt x="162" y="75"/>
                  </a:cubicBezTo>
                  <a:cubicBezTo>
                    <a:pt x="163" y="75"/>
                    <a:pt x="164" y="74"/>
                    <a:pt x="164" y="73"/>
                  </a:cubicBezTo>
                  <a:cubicBezTo>
                    <a:pt x="164" y="22"/>
                    <a:pt x="164" y="22"/>
                    <a:pt x="164" y="22"/>
                  </a:cubicBezTo>
                  <a:cubicBezTo>
                    <a:pt x="164" y="21"/>
                    <a:pt x="163" y="20"/>
                    <a:pt x="161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5"/>
                    <a:pt x="39" y="15"/>
                  </a:cubicBezTo>
                  <a:cubicBezTo>
                    <a:pt x="38" y="9"/>
                    <a:pt x="37" y="8"/>
                    <a:pt x="36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8" y="11"/>
                    <a:pt x="9" y="12"/>
                    <a:pt x="10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52" y="98"/>
                    <a:pt x="52" y="98"/>
                    <a:pt x="52" y="98"/>
                  </a:cubicBezTo>
                  <a:cubicBezTo>
                    <a:pt x="51" y="99"/>
                    <a:pt x="51" y="99"/>
                    <a:pt x="51" y="99"/>
                  </a:cubicBezTo>
                  <a:cubicBezTo>
                    <a:pt x="51" y="100"/>
                    <a:pt x="51" y="101"/>
                    <a:pt x="50" y="102"/>
                  </a:cubicBezTo>
                  <a:cubicBezTo>
                    <a:pt x="49" y="104"/>
                    <a:pt x="46" y="109"/>
                    <a:pt x="46" y="111"/>
                  </a:cubicBezTo>
                  <a:cubicBezTo>
                    <a:pt x="46" y="112"/>
                    <a:pt x="47" y="113"/>
                    <a:pt x="48" y="113"/>
                  </a:cubicBezTo>
                  <a:lnTo>
                    <a:pt x="143" y="1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8" name="Freeform 1161"/>
            <p:cNvSpPr>
              <a:spLocks noEditPoints="1"/>
            </p:cNvSpPr>
            <p:nvPr/>
          </p:nvSpPr>
          <p:spPr bwMode="auto">
            <a:xfrm>
              <a:off x="7197328" y="4386814"/>
              <a:ext cx="424531" cy="359313"/>
            </a:xfrm>
            <a:custGeom>
              <a:avLst/>
              <a:gdLst>
                <a:gd name="T0" fmla="*/ 146 w 172"/>
                <a:gd name="T1" fmla="*/ 146 h 146"/>
                <a:gd name="T2" fmla="*/ 26 w 172"/>
                <a:gd name="T3" fmla="*/ 146 h 146"/>
                <a:gd name="T4" fmla="*/ 0 w 172"/>
                <a:gd name="T5" fmla="*/ 120 h 146"/>
                <a:gd name="T6" fmla="*/ 0 w 172"/>
                <a:gd name="T7" fmla="*/ 26 h 146"/>
                <a:gd name="T8" fmla="*/ 26 w 172"/>
                <a:gd name="T9" fmla="*/ 0 h 146"/>
                <a:gd name="T10" fmla="*/ 58 w 172"/>
                <a:gd name="T11" fmla="*/ 0 h 146"/>
                <a:gd name="T12" fmla="*/ 84 w 172"/>
                <a:gd name="T13" fmla="*/ 25 h 146"/>
                <a:gd name="T14" fmla="*/ 146 w 172"/>
                <a:gd name="T15" fmla="*/ 25 h 146"/>
                <a:gd name="T16" fmla="*/ 172 w 172"/>
                <a:gd name="T17" fmla="*/ 51 h 146"/>
                <a:gd name="T18" fmla="*/ 172 w 172"/>
                <a:gd name="T19" fmla="*/ 120 h 146"/>
                <a:gd name="T20" fmla="*/ 146 w 172"/>
                <a:gd name="T21" fmla="*/ 146 h 146"/>
                <a:gd name="T22" fmla="*/ 26 w 172"/>
                <a:gd name="T23" fmla="*/ 8 h 146"/>
                <a:gd name="T24" fmla="*/ 8 w 172"/>
                <a:gd name="T25" fmla="*/ 26 h 146"/>
                <a:gd name="T26" fmla="*/ 8 w 172"/>
                <a:gd name="T27" fmla="*/ 120 h 146"/>
                <a:gd name="T28" fmla="*/ 26 w 172"/>
                <a:gd name="T29" fmla="*/ 138 h 146"/>
                <a:gd name="T30" fmla="*/ 146 w 172"/>
                <a:gd name="T31" fmla="*/ 138 h 146"/>
                <a:gd name="T32" fmla="*/ 164 w 172"/>
                <a:gd name="T33" fmla="*/ 120 h 146"/>
                <a:gd name="T34" fmla="*/ 164 w 172"/>
                <a:gd name="T35" fmla="*/ 51 h 146"/>
                <a:gd name="T36" fmla="*/ 146 w 172"/>
                <a:gd name="T37" fmla="*/ 33 h 146"/>
                <a:gd name="T38" fmla="*/ 76 w 172"/>
                <a:gd name="T39" fmla="*/ 33 h 146"/>
                <a:gd name="T40" fmla="*/ 76 w 172"/>
                <a:gd name="T41" fmla="*/ 26 h 146"/>
                <a:gd name="T42" fmla="*/ 58 w 172"/>
                <a:gd name="T43" fmla="*/ 8 h 146"/>
                <a:gd name="T44" fmla="*/ 26 w 172"/>
                <a:gd name="T45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2" h="146">
                  <a:moveTo>
                    <a:pt x="146" y="146"/>
                  </a:moveTo>
                  <a:cubicBezTo>
                    <a:pt x="26" y="146"/>
                    <a:pt x="26" y="146"/>
                    <a:pt x="26" y="146"/>
                  </a:cubicBezTo>
                  <a:cubicBezTo>
                    <a:pt x="12" y="146"/>
                    <a:pt x="0" y="135"/>
                    <a:pt x="0" y="12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2" y="0"/>
                    <a:pt x="83" y="11"/>
                    <a:pt x="84" y="25"/>
                  </a:cubicBezTo>
                  <a:cubicBezTo>
                    <a:pt x="146" y="25"/>
                    <a:pt x="146" y="25"/>
                    <a:pt x="146" y="25"/>
                  </a:cubicBezTo>
                  <a:cubicBezTo>
                    <a:pt x="160" y="25"/>
                    <a:pt x="172" y="37"/>
                    <a:pt x="172" y="51"/>
                  </a:cubicBezTo>
                  <a:cubicBezTo>
                    <a:pt x="172" y="120"/>
                    <a:pt x="172" y="120"/>
                    <a:pt x="172" y="120"/>
                  </a:cubicBezTo>
                  <a:cubicBezTo>
                    <a:pt x="172" y="135"/>
                    <a:pt x="160" y="146"/>
                    <a:pt x="146" y="146"/>
                  </a:cubicBezTo>
                  <a:close/>
                  <a:moveTo>
                    <a:pt x="26" y="8"/>
                  </a:moveTo>
                  <a:cubicBezTo>
                    <a:pt x="16" y="8"/>
                    <a:pt x="8" y="16"/>
                    <a:pt x="8" y="26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30"/>
                    <a:pt x="16" y="138"/>
                    <a:pt x="26" y="138"/>
                  </a:cubicBezTo>
                  <a:cubicBezTo>
                    <a:pt x="146" y="138"/>
                    <a:pt x="146" y="138"/>
                    <a:pt x="146" y="138"/>
                  </a:cubicBezTo>
                  <a:cubicBezTo>
                    <a:pt x="156" y="138"/>
                    <a:pt x="164" y="130"/>
                    <a:pt x="164" y="120"/>
                  </a:cubicBezTo>
                  <a:cubicBezTo>
                    <a:pt x="164" y="51"/>
                    <a:pt x="164" y="51"/>
                    <a:pt x="164" y="51"/>
                  </a:cubicBezTo>
                  <a:cubicBezTo>
                    <a:pt x="164" y="41"/>
                    <a:pt x="156" y="33"/>
                    <a:pt x="146" y="33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16"/>
                    <a:pt x="68" y="8"/>
                    <a:pt x="58" y="8"/>
                  </a:cubicBezTo>
                  <a:lnTo>
                    <a:pt x="26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9" name="Freeform 1162"/>
            <p:cNvSpPr>
              <a:spLocks noEditPoints="1"/>
            </p:cNvSpPr>
            <p:nvPr/>
          </p:nvSpPr>
          <p:spPr bwMode="auto">
            <a:xfrm>
              <a:off x="10977493" y="6226445"/>
              <a:ext cx="440527" cy="441758"/>
            </a:xfrm>
            <a:custGeom>
              <a:avLst/>
              <a:gdLst>
                <a:gd name="T0" fmla="*/ 140 w 179"/>
                <a:gd name="T1" fmla="*/ 174 h 179"/>
                <a:gd name="T2" fmla="*/ 99 w 179"/>
                <a:gd name="T3" fmla="*/ 126 h 179"/>
                <a:gd name="T4" fmla="*/ 82 w 179"/>
                <a:gd name="T5" fmla="*/ 97 h 179"/>
                <a:gd name="T6" fmla="*/ 72 w 179"/>
                <a:gd name="T7" fmla="*/ 108 h 179"/>
                <a:gd name="T8" fmla="*/ 69 w 179"/>
                <a:gd name="T9" fmla="*/ 123 h 179"/>
                <a:gd name="T10" fmla="*/ 54 w 179"/>
                <a:gd name="T11" fmla="*/ 133 h 179"/>
                <a:gd name="T12" fmla="*/ 4 w 179"/>
                <a:gd name="T13" fmla="*/ 89 h 179"/>
                <a:gd name="T14" fmla="*/ 9 w 179"/>
                <a:gd name="T15" fmla="*/ 65 h 179"/>
                <a:gd name="T16" fmla="*/ 19 w 179"/>
                <a:gd name="T17" fmla="*/ 60 h 179"/>
                <a:gd name="T18" fmla="*/ 26 w 179"/>
                <a:gd name="T19" fmla="*/ 60 h 179"/>
                <a:gd name="T20" fmla="*/ 62 w 179"/>
                <a:gd name="T21" fmla="*/ 25 h 179"/>
                <a:gd name="T22" fmla="*/ 64 w 179"/>
                <a:gd name="T23" fmla="*/ 10 h 179"/>
                <a:gd name="T24" fmla="*/ 79 w 179"/>
                <a:gd name="T25" fmla="*/ 0 h 179"/>
                <a:gd name="T26" fmla="*/ 129 w 179"/>
                <a:gd name="T27" fmla="*/ 44 h 179"/>
                <a:gd name="T28" fmla="*/ 124 w 179"/>
                <a:gd name="T29" fmla="*/ 68 h 179"/>
                <a:gd name="T30" fmla="*/ 114 w 179"/>
                <a:gd name="T31" fmla="*/ 73 h 179"/>
                <a:gd name="T32" fmla="*/ 107 w 179"/>
                <a:gd name="T33" fmla="*/ 73 h 179"/>
                <a:gd name="T34" fmla="*/ 117 w 179"/>
                <a:gd name="T35" fmla="*/ 102 h 179"/>
                <a:gd name="T36" fmla="*/ 174 w 179"/>
                <a:gd name="T37" fmla="*/ 140 h 179"/>
                <a:gd name="T38" fmla="*/ 174 w 179"/>
                <a:gd name="T39" fmla="*/ 163 h 179"/>
                <a:gd name="T40" fmla="*/ 151 w 179"/>
                <a:gd name="T41" fmla="*/ 179 h 179"/>
                <a:gd name="T42" fmla="*/ 113 w 179"/>
                <a:gd name="T43" fmla="*/ 117 h 179"/>
                <a:gd name="T44" fmla="*/ 107 w 179"/>
                <a:gd name="T45" fmla="*/ 126 h 179"/>
                <a:gd name="T46" fmla="*/ 145 w 179"/>
                <a:gd name="T47" fmla="*/ 168 h 179"/>
                <a:gd name="T48" fmla="*/ 168 w 179"/>
                <a:gd name="T49" fmla="*/ 157 h 179"/>
                <a:gd name="T50" fmla="*/ 168 w 179"/>
                <a:gd name="T51" fmla="*/ 145 h 179"/>
                <a:gd name="T52" fmla="*/ 126 w 179"/>
                <a:gd name="T53" fmla="*/ 107 h 179"/>
                <a:gd name="T54" fmla="*/ 117 w 179"/>
                <a:gd name="T55" fmla="*/ 113 h 179"/>
                <a:gd name="T56" fmla="*/ 101 w 179"/>
                <a:gd name="T57" fmla="*/ 67 h 179"/>
                <a:gd name="T58" fmla="*/ 101 w 179"/>
                <a:gd name="T59" fmla="*/ 66 h 179"/>
                <a:gd name="T60" fmla="*/ 107 w 179"/>
                <a:gd name="T61" fmla="*/ 60 h 179"/>
                <a:gd name="T62" fmla="*/ 107 w 179"/>
                <a:gd name="T63" fmla="*/ 60 h 179"/>
                <a:gd name="T64" fmla="*/ 108 w 179"/>
                <a:gd name="T65" fmla="*/ 61 h 179"/>
                <a:gd name="T66" fmla="*/ 118 w 179"/>
                <a:gd name="T67" fmla="*/ 63 h 179"/>
                <a:gd name="T68" fmla="*/ 125 w 179"/>
                <a:gd name="T69" fmla="*/ 54 h 179"/>
                <a:gd name="T70" fmla="*/ 83 w 179"/>
                <a:gd name="T71" fmla="*/ 10 h 179"/>
                <a:gd name="T72" fmla="*/ 71 w 179"/>
                <a:gd name="T73" fmla="*/ 14 h 179"/>
                <a:gd name="T74" fmla="*/ 68 w 179"/>
                <a:gd name="T75" fmla="*/ 19 h 179"/>
                <a:gd name="T76" fmla="*/ 73 w 179"/>
                <a:gd name="T77" fmla="*/ 26 h 179"/>
                <a:gd name="T78" fmla="*/ 73 w 179"/>
                <a:gd name="T79" fmla="*/ 26 h 179"/>
                <a:gd name="T80" fmla="*/ 67 w 179"/>
                <a:gd name="T81" fmla="*/ 32 h 179"/>
                <a:gd name="T82" fmla="*/ 66 w 179"/>
                <a:gd name="T83" fmla="*/ 32 h 179"/>
                <a:gd name="T84" fmla="*/ 32 w 179"/>
                <a:gd name="T85" fmla="*/ 67 h 179"/>
                <a:gd name="T86" fmla="*/ 26 w 179"/>
                <a:gd name="T87" fmla="*/ 73 h 179"/>
                <a:gd name="T88" fmla="*/ 26 w 179"/>
                <a:gd name="T89" fmla="*/ 73 h 179"/>
                <a:gd name="T90" fmla="*/ 19 w 179"/>
                <a:gd name="T91" fmla="*/ 68 h 179"/>
                <a:gd name="T92" fmla="*/ 14 w 179"/>
                <a:gd name="T93" fmla="*/ 71 h 179"/>
                <a:gd name="T94" fmla="*/ 10 w 179"/>
                <a:gd name="T95" fmla="*/ 83 h 179"/>
                <a:gd name="T96" fmla="*/ 54 w 179"/>
                <a:gd name="T97" fmla="*/ 125 h 179"/>
                <a:gd name="T98" fmla="*/ 63 w 179"/>
                <a:gd name="T99" fmla="*/ 118 h 179"/>
                <a:gd name="T100" fmla="*/ 61 w 179"/>
                <a:gd name="T101" fmla="*/ 108 h 179"/>
                <a:gd name="T102" fmla="*/ 60 w 179"/>
                <a:gd name="T103" fmla="*/ 107 h 179"/>
                <a:gd name="T104" fmla="*/ 66 w 179"/>
                <a:gd name="T105" fmla="*/ 101 h 179"/>
                <a:gd name="T106" fmla="*/ 82 w 179"/>
                <a:gd name="T107" fmla="*/ 8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179">
                  <a:moveTo>
                    <a:pt x="151" y="179"/>
                  </a:moveTo>
                  <a:cubicBezTo>
                    <a:pt x="147" y="179"/>
                    <a:pt x="143" y="177"/>
                    <a:pt x="140" y="174"/>
                  </a:cubicBezTo>
                  <a:cubicBezTo>
                    <a:pt x="104" y="138"/>
                    <a:pt x="104" y="138"/>
                    <a:pt x="104" y="138"/>
                  </a:cubicBezTo>
                  <a:cubicBezTo>
                    <a:pt x="101" y="135"/>
                    <a:pt x="99" y="131"/>
                    <a:pt x="99" y="126"/>
                  </a:cubicBezTo>
                  <a:cubicBezTo>
                    <a:pt x="99" y="123"/>
                    <a:pt x="100" y="120"/>
                    <a:pt x="102" y="11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73" y="107"/>
                    <a:pt x="73" y="107"/>
                    <a:pt x="73" y="107"/>
                  </a:cubicBezTo>
                  <a:cubicBezTo>
                    <a:pt x="72" y="107"/>
                    <a:pt x="72" y="108"/>
                    <a:pt x="72" y="108"/>
                  </a:cubicBezTo>
                  <a:cubicBezTo>
                    <a:pt x="72" y="109"/>
                    <a:pt x="73" y="111"/>
                    <a:pt x="73" y="114"/>
                  </a:cubicBezTo>
                  <a:cubicBezTo>
                    <a:pt x="73" y="117"/>
                    <a:pt x="72" y="120"/>
                    <a:pt x="69" y="123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5" y="128"/>
                    <a:pt x="60" y="133"/>
                    <a:pt x="54" y="133"/>
                  </a:cubicBezTo>
                  <a:cubicBezTo>
                    <a:pt x="50" y="133"/>
                    <a:pt x="47" y="131"/>
                    <a:pt x="44" y="12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2" y="86"/>
                    <a:pt x="0" y="83"/>
                    <a:pt x="0" y="79"/>
                  </a:cubicBezTo>
                  <a:cubicBezTo>
                    <a:pt x="0" y="73"/>
                    <a:pt x="5" y="69"/>
                    <a:pt x="9" y="65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3" y="61"/>
                    <a:pt x="16" y="60"/>
                    <a:pt x="19" y="60"/>
                  </a:cubicBezTo>
                  <a:cubicBezTo>
                    <a:pt x="22" y="60"/>
                    <a:pt x="24" y="61"/>
                    <a:pt x="25" y="61"/>
                  </a:cubicBezTo>
                  <a:cubicBezTo>
                    <a:pt x="26" y="61"/>
                    <a:pt x="26" y="61"/>
                    <a:pt x="26" y="60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1" y="26"/>
                    <a:pt x="61" y="25"/>
                    <a:pt x="62" y="25"/>
                  </a:cubicBezTo>
                  <a:cubicBezTo>
                    <a:pt x="61" y="24"/>
                    <a:pt x="60" y="22"/>
                    <a:pt x="60" y="19"/>
                  </a:cubicBezTo>
                  <a:cubicBezTo>
                    <a:pt x="60" y="16"/>
                    <a:pt x="62" y="13"/>
                    <a:pt x="64" y="10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9" y="5"/>
                    <a:pt x="73" y="0"/>
                    <a:pt x="79" y="0"/>
                  </a:cubicBezTo>
                  <a:cubicBezTo>
                    <a:pt x="83" y="0"/>
                    <a:pt x="86" y="2"/>
                    <a:pt x="89" y="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31" y="47"/>
                    <a:pt x="133" y="50"/>
                    <a:pt x="133" y="54"/>
                  </a:cubicBezTo>
                  <a:cubicBezTo>
                    <a:pt x="133" y="60"/>
                    <a:pt x="128" y="64"/>
                    <a:pt x="124" y="68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1" y="72"/>
                    <a:pt x="117" y="73"/>
                    <a:pt x="114" y="73"/>
                  </a:cubicBezTo>
                  <a:cubicBezTo>
                    <a:pt x="111" y="73"/>
                    <a:pt x="110" y="72"/>
                    <a:pt x="108" y="72"/>
                  </a:cubicBezTo>
                  <a:cubicBezTo>
                    <a:pt x="108" y="72"/>
                    <a:pt x="107" y="72"/>
                    <a:pt x="107" y="73"/>
                  </a:cubicBezTo>
                  <a:cubicBezTo>
                    <a:pt x="97" y="82"/>
                    <a:pt x="97" y="82"/>
                    <a:pt x="97" y="82"/>
                  </a:cubicBezTo>
                  <a:cubicBezTo>
                    <a:pt x="117" y="102"/>
                    <a:pt x="117" y="102"/>
                    <a:pt x="117" y="102"/>
                  </a:cubicBezTo>
                  <a:cubicBezTo>
                    <a:pt x="124" y="98"/>
                    <a:pt x="132" y="99"/>
                    <a:pt x="138" y="104"/>
                  </a:cubicBezTo>
                  <a:cubicBezTo>
                    <a:pt x="174" y="140"/>
                    <a:pt x="174" y="140"/>
                    <a:pt x="174" y="140"/>
                  </a:cubicBezTo>
                  <a:cubicBezTo>
                    <a:pt x="177" y="143"/>
                    <a:pt x="179" y="147"/>
                    <a:pt x="179" y="151"/>
                  </a:cubicBezTo>
                  <a:cubicBezTo>
                    <a:pt x="179" y="156"/>
                    <a:pt x="177" y="160"/>
                    <a:pt x="174" y="163"/>
                  </a:cubicBezTo>
                  <a:cubicBezTo>
                    <a:pt x="163" y="174"/>
                    <a:pt x="163" y="174"/>
                    <a:pt x="163" y="174"/>
                  </a:cubicBezTo>
                  <a:cubicBezTo>
                    <a:pt x="160" y="177"/>
                    <a:pt x="156" y="179"/>
                    <a:pt x="151" y="179"/>
                  </a:cubicBezTo>
                  <a:close/>
                  <a:moveTo>
                    <a:pt x="82" y="86"/>
                  </a:moveTo>
                  <a:cubicBezTo>
                    <a:pt x="113" y="117"/>
                    <a:pt x="113" y="117"/>
                    <a:pt x="113" y="117"/>
                  </a:cubicBezTo>
                  <a:cubicBezTo>
                    <a:pt x="110" y="120"/>
                    <a:pt x="110" y="120"/>
                    <a:pt x="110" y="120"/>
                  </a:cubicBezTo>
                  <a:cubicBezTo>
                    <a:pt x="108" y="122"/>
                    <a:pt x="107" y="124"/>
                    <a:pt x="107" y="126"/>
                  </a:cubicBezTo>
                  <a:cubicBezTo>
                    <a:pt x="107" y="128"/>
                    <a:pt x="108" y="131"/>
                    <a:pt x="110" y="132"/>
                  </a:cubicBezTo>
                  <a:cubicBezTo>
                    <a:pt x="145" y="168"/>
                    <a:pt x="145" y="168"/>
                    <a:pt x="145" y="168"/>
                  </a:cubicBezTo>
                  <a:cubicBezTo>
                    <a:pt x="149" y="171"/>
                    <a:pt x="154" y="171"/>
                    <a:pt x="158" y="168"/>
                  </a:cubicBezTo>
                  <a:cubicBezTo>
                    <a:pt x="168" y="157"/>
                    <a:pt x="168" y="157"/>
                    <a:pt x="168" y="157"/>
                  </a:cubicBezTo>
                  <a:cubicBezTo>
                    <a:pt x="170" y="156"/>
                    <a:pt x="171" y="154"/>
                    <a:pt x="171" y="151"/>
                  </a:cubicBezTo>
                  <a:cubicBezTo>
                    <a:pt x="171" y="149"/>
                    <a:pt x="170" y="147"/>
                    <a:pt x="168" y="145"/>
                  </a:cubicBezTo>
                  <a:cubicBezTo>
                    <a:pt x="132" y="110"/>
                    <a:pt x="132" y="110"/>
                    <a:pt x="132" y="110"/>
                  </a:cubicBezTo>
                  <a:cubicBezTo>
                    <a:pt x="131" y="108"/>
                    <a:pt x="129" y="107"/>
                    <a:pt x="126" y="107"/>
                  </a:cubicBezTo>
                  <a:cubicBezTo>
                    <a:pt x="124" y="107"/>
                    <a:pt x="122" y="108"/>
                    <a:pt x="120" y="110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86" y="82"/>
                    <a:pt x="86" y="82"/>
                    <a:pt x="86" y="82"/>
                  </a:cubicBezTo>
                  <a:cubicBezTo>
                    <a:pt x="101" y="67"/>
                    <a:pt x="101" y="67"/>
                    <a:pt x="101" y="67"/>
                  </a:cubicBezTo>
                  <a:cubicBezTo>
                    <a:pt x="101" y="67"/>
                    <a:pt x="101" y="67"/>
                    <a:pt x="101" y="67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101" y="66"/>
                    <a:pt x="101" y="66"/>
                    <a:pt x="101" y="66"/>
                  </a:cubicBezTo>
                  <a:cubicBezTo>
                    <a:pt x="107" y="60"/>
                    <a:pt x="107" y="60"/>
                    <a:pt x="107" y="60"/>
                  </a:cubicBezTo>
                  <a:cubicBezTo>
                    <a:pt x="107" y="60"/>
                    <a:pt x="107" y="60"/>
                    <a:pt x="107" y="60"/>
                  </a:cubicBezTo>
                  <a:cubicBezTo>
                    <a:pt x="107" y="60"/>
                    <a:pt x="107" y="60"/>
                    <a:pt x="107" y="60"/>
                  </a:cubicBezTo>
                  <a:cubicBezTo>
                    <a:pt x="107" y="60"/>
                    <a:pt x="107" y="60"/>
                    <a:pt x="107" y="60"/>
                  </a:cubicBezTo>
                  <a:cubicBezTo>
                    <a:pt x="108" y="61"/>
                    <a:pt x="108" y="61"/>
                    <a:pt x="108" y="61"/>
                  </a:cubicBezTo>
                  <a:cubicBezTo>
                    <a:pt x="110" y="64"/>
                    <a:pt x="111" y="65"/>
                    <a:pt x="114" y="65"/>
                  </a:cubicBezTo>
                  <a:cubicBezTo>
                    <a:pt x="115" y="65"/>
                    <a:pt x="116" y="64"/>
                    <a:pt x="118" y="63"/>
                  </a:cubicBezTo>
                  <a:cubicBezTo>
                    <a:pt x="119" y="62"/>
                    <a:pt x="119" y="62"/>
                    <a:pt x="119" y="62"/>
                  </a:cubicBezTo>
                  <a:cubicBezTo>
                    <a:pt x="122" y="59"/>
                    <a:pt x="125" y="57"/>
                    <a:pt x="125" y="54"/>
                  </a:cubicBezTo>
                  <a:cubicBezTo>
                    <a:pt x="125" y="53"/>
                    <a:pt x="124" y="51"/>
                    <a:pt x="123" y="5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2" y="9"/>
                    <a:pt x="81" y="8"/>
                    <a:pt x="79" y="8"/>
                  </a:cubicBezTo>
                  <a:cubicBezTo>
                    <a:pt x="76" y="8"/>
                    <a:pt x="74" y="11"/>
                    <a:pt x="71" y="14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69" y="17"/>
                    <a:pt x="68" y="18"/>
                    <a:pt x="68" y="19"/>
                  </a:cubicBezTo>
                  <a:cubicBezTo>
                    <a:pt x="68" y="22"/>
                    <a:pt x="69" y="23"/>
                    <a:pt x="72" y="25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2"/>
                    <a:pt x="66" y="32"/>
                    <a:pt x="66" y="32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32" y="66"/>
                    <a:pt x="32" y="66"/>
                    <a:pt x="32" y="67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3" y="69"/>
                    <a:pt x="22" y="68"/>
                    <a:pt x="19" y="68"/>
                  </a:cubicBezTo>
                  <a:cubicBezTo>
                    <a:pt x="18" y="68"/>
                    <a:pt x="17" y="69"/>
                    <a:pt x="15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1" y="74"/>
                    <a:pt x="8" y="76"/>
                    <a:pt x="8" y="79"/>
                  </a:cubicBezTo>
                  <a:cubicBezTo>
                    <a:pt x="8" y="81"/>
                    <a:pt x="9" y="82"/>
                    <a:pt x="10" y="8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1" y="124"/>
                    <a:pt x="53" y="125"/>
                    <a:pt x="54" y="125"/>
                  </a:cubicBezTo>
                  <a:cubicBezTo>
                    <a:pt x="57" y="125"/>
                    <a:pt x="59" y="122"/>
                    <a:pt x="62" y="119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4" y="116"/>
                    <a:pt x="65" y="115"/>
                    <a:pt x="65" y="114"/>
                  </a:cubicBezTo>
                  <a:cubicBezTo>
                    <a:pt x="65" y="111"/>
                    <a:pt x="64" y="110"/>
                    <a:pt x="61" y="108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66" y="101"/>
                    <a:pt x="66" y="101"/>
                    <a:pt x="66" y="101"/>
                  </a:cubicBezTo>
                  <a:cubicBezTo>
                    <a:pt x="66" y="102"/>
                    <a:pt x="67" y="101"/>
                    <a:pt x="67" y="101"/>
                  </a:cubicBezTo>
                  <a:lnTo>
                    <a:pt x="82" y="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0" name="Freeform 1163"/>
            <p:cNvSpPr>
              <a:spLocks noEditPoints="1"/>
            </p:cNvSpPr>
            <p:nvPr/>
          </p:nvSpPr>
          <p:spPr bwMode="auto">
            <a:xfrm>
              <a:off x="8301106" y="4396658"/>
              <a:ext cx="127974" cy="359313"/>
            </a:xfrm>
            <a:custGeom>
              <a:avLst/>
              <a:gdLst>
                <a:gd name="T0" fmla="*/ 39 w 52"/>
                <a:gd name="T1" fmla="*/ 146 h 146"/>
                <a:gd name="T2" fmla="*/ 13 w 52"/>
                <a:gd name="T3" fmla="*/ 146 h 146"/>
                <a:gd name="T4" fmla="*/ 3 w 52"/>
                <a:gd name="T5" fmla="*/ 136 h 146"/>
                <a:gd name="T6" fmla="*/ 3 w 52"/>
                <a:gd name="T7" fmla="*/ 114 h 146"/>
                <a:gd name="T8" fmla="*/ 13 w 52"/>
                <a:gd name="T9" fmla="*/ 104 h 146"/>
                <a:gd name="T10" fmla="*/ 39 w 52"/>
                <a:gd name="T11" fmla="*/ 104 h 146"/>
                <a:gd name="T12" fmla="*/ 49 w 52"/>
                <a:gd name="T13" fmla="*/ 114 h 146"/>
                <a:gd name="T14" fmla="*/ 49 w 52"/>
                <a:gd name="T15" fmla="*/ 136 h 146"/>
                <a:gd name="T16" fmla="*/ 39 w 52"/>
                <a:gd name="T17" fmla="*/ 146 h 146"/>
                <a:gd name="T18" fmla="*/ 13 w 52"/>
                <a:gd name="T19" fmla="*/ 112 h 146"/>
                <a:gd name="T20" fmla="*/ 11 w 52"/>
                <a:gd name="T21" fmla="*/ 114 h 146"/>
                <a:gd name="T22" fmla="*/ 11 w 52"/>
                <a:gd name="T23" fmla="*/ 136 h 146"/>
                <a:gd name="T24" fmla="*/ 13 w 52"/>
                <a:gd name="T25" fmla="*/ 138 h 146"/>
                <a:gd name="T26" fmla="*/ 39 w 52"/>
                <a:gd name="T27" fmla="*/ 138 h 146"/>
                <a:gd name="T28" fmla="*/ 41 w 52"/>
                <a:gd name="T29" fmla="*/ 136 h 146"/>
                <a:gd name="T30" fmla="*/ 41 w 52"/>
                <a:gd name="T31" fmla="*/ 114 h 146"/>
                <a:gd name="T32" fmla="*/ 39 w 52"/>
                <a:gd name="T33" fmla="*/ 112 h 146"/>
                <a:gd name="T34" fmla="*/ 13 w 52"/>
                <a:gd name="T35" fmla="*/ 112 h 146"/>
                <a:gd name="T36" fmla="*/ 39 w 52"/>
                <a:gd name="T37" fmla="*/ 96 h 146"/>
                <a:gd name="T38" fmla="*/ 13 w 52"/>
                <a:gd name="T39" fmla="*/ 96 h 146"/>
                <a:gd name="T40" fmla="*/ 3 w 52"/>
                <a:gd name="T41" fmla="*/ 86 h 146"/>
                <a:gd name="T42" fmla="*/ 0 w 52"/>
                <a:gd name="T43" fmla="*/ 10 h 146"/>
                <a:gd name="T44" fmla="*/ 3 w 52"/>
                <a:gd name="T45" fmla="*/ 3 h 146"/>
                <a:gd name="T46" fmla="*/ 10 w 52"/>
                <a:gd name="T47" fmla="*/ 0 h 146"/>
                <a:gd name="T48" fmla="*/ 42 w 52"/>
                <a:gd name="T49" fmla="*/ 0 h 146"/>
                <a:gd name="T50" fmla="*/ 49 w 52"/>
                <a:gd name="T51" fmla="*/ 3 h 146"/>
                <a:gd name="T52" fmla="*/ 52 w 52"/>
                <a:gd name="T53" fmla="*/ 10 h 146"/>
                <a:gd name="T54" fmla="*/ 49 w 52"/>
                <a:gd name="T55" fmla="*/ 86 h 146"/>
                <a:gd name="T56" fmla="*/ 39 w 52"/>
                <a:gd name="T57" fmla="*/ 96 h 146"/>
                <a:gd name="T58" fmla="*/ 10 w 52"/>
                <a:gd name="T59" fmla="*/ 8 h 146"/>
                <a:gd name="T60" fmla="*/ 9 w 52"/>
                <a:gd name="T61" fmla="*/ 9 h 146"/>
                <a:gd name="T62" fmla="*/ 8 w 52"/>
                <a:gd name="T63" fmla="*/ 10 h 146"/>
                <a:gd name="T64" fmla="*/ 11 w 52"/>
                <a:gd name="T65" fmla="*/ 86 h 146"/>
                <a:gd name="T66" fmla="*/ 13 w 52"/>
                <a:gd name="T67" fmla="*/ 88 h 146"/>
                <a:gd name="T68" fmla="*/ 39 w 52"/>
                <a:gd name="T69" fmla="*/ 88 h 146"/>
                <a:gd name="T70" fmla="*/ 41 w 52"/>
                <a:gd name="T71" fmla="*/ 86 h 146"/>
                <a:gd name="T72" fmla="*/ 44 w 52"/>
                <a:gd name="T73" fmla="*/ 10 h 146"/>
                <a:gd name="T74" fmla="*/ 43 w 52"/>
                <a:gd name="T75" fmla="*/ 9 h 146"/>
                <a:gd name="T76" fmla="*/ 42 w 52"/>
                <a:gd name="T77" fmla="*/ 8 h 146"/>
                <a:gd name="T78" fmla="*/ 10 w 52"/>
                <a:gd name="T79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2" h="146">
                  <a:moveTo>
                    <a:pt x="39" y="146"/>
                  </a:moveTo>
                  <a:cubicBezTo>
                    <a:pt x="13" y="146"/>
                    <a:pt x="13" y="146"/>
                    <a:pt x="13" y="146"/>
                  </a:cubicBezTo>
                  <a:cubicBezTo>
                    <a:pt x="8" y="146"/>
                    <a:pt x="3" y="142"/>
                    <a:pt x="3" y="136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08"/>
                    <a:pt x="8" y="104"/>
                    <a:pt x="13" y="104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44" y="104"/>
                    <a:pt x="49" y="108"/>
                    <a:pt x="49" y="114"/>
                  </a:cubicBezTo>
                  <a:cubicBezTo>
                    <a:pt x="49" y="136"/>
                    <a:pt x="49" y="136"/>
                    <a:pt x="49" y="136"/>
                  </a:cubicBezTo>
                  <a:cubicBezTo>
                    <a:pt x="49" y="142"/>
                    <a:pt x="44" y="146"/>
                    <a:pt x="39" y="146"/>
                  </a:cubicBezTo>
                  <a:close/>
                  <a:moveTo>
                    <a:pt x="13" y="112"/>
                  </a:moveTo>
                  <a:cubicBezTo>
                    <a:pt x="12" y="112"/>
                    <a:pt x="11" y="113"/>
                    <a:pt x="11" y="114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11" y="137"/>
                    <a:pt x="12" y="138"/>
                    <a:pt x="13" y="138"/>
                  </a:cubicBezTo>
                  <a:cubicBezTo>
                    <a:pt x="39" y="138"/>
                    <a:pt x="39" y="138"/>
                    <a:pt x="39" y="138"/>
                  </a:cubicBezTo>
                  <a:cubicBezTo>
                    <a:pt x="40" y="138"/>
                    <a:pt x="41" y="137"/>
                    <a:pt x="41" y="136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3"/>
                    <a:pt x="40" y="112"/>
                    <a:pt x="39" y="112"/>
                  </a:cubicBezTo>
                  <a:lnTo>
                    <a:pt x="13" y="112"/>
                  </a:lnTo>
                  <a:close/>
                  <a:moveTo>
                    <a:pt x="39" y="96"/>
                  </a:moveTo>
                  <a:cubicBezTo>
                    <a:pt x="13" y="96"/>
                    <a:pt x="13" y="96"/>
                    <a:pt x="13" y="96"/>
                  </a:cubicBezTo>
                  <a:cubicBezTo>
                    <a:pt x="8" y="96"/>
                    <a:pt x="3" y="92"/>
                    <a:pt x="3" y="8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8" y="0"/>
                    <a:pt x="1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4" y="0"/>
                    <a:pt x="47" y="1"/>
                    <a:pt x="49" y="3"/>
                  </a:cubicBezTo>
                  <a:cubicBezTo>
                    <a:pt x="51" y="5"/>
                    <a:pt x="52" y="8"/>
                    <a:pt x="52" y="10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92"/>
                    <a:pt x="44" y="96"/>
                    <a:pt x="39" y="96"/>
                  </a:cubicBezTo>
                  <a:close/>
                  <a:moveTo>
                    <a:pt x="10" y="8"/>
                  </a:move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7"/>
                    <a:pt x="12" y="88"/>
                    <a:pt x="13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40" y="88"/>
                    <a:pt x="41" y="87"/>
                    <a:pt x="41" y="86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9"/>
                    <a:pt x="43" y="9"/>
                    <a:pt x="43" y="9"/>
                  </a:cubicBezTo>
                  <a:cubicBezTo>
                    <a:pt x="43" y="8"/>
                    <a:pt x="42" y="8"/>
                    <a:pt x="42" y="8"/>
                  </a:cubicBezTo>
                  <a:lnTo>
                    <a:pt x="1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1" name="Freeform 1164"/>
            <p:cNvSpPr>
              <a:spLocks noEditPoints="1"/>
            </p:cNvSpPr>
            <p:nvPr/>
          </p:nvSpPr>
          <p:spPr bwMode="auto">
            <a:xfrm>
              <a:off x="10038604" y="1541845"/>
              <a:ext cx="418378" cy="415917"/>
            </a:xfrm>
            <a:custGeom>
              <a:avLst/>
              <a:gdLst>
                <a:gd name="T0" fmla="*/ 100 w 170"/>
                <a:gd name="T1" fmla="*/ 169 h 169"/>
                <a:gd name="T2" fmla="*/ 92 w 170"/>
                <a:gd name="T3" fmla="*/ 166 h 169"/>
                <a:gd name="T4" fmla="*/ 63 w 170"/>
                <a:gd name="T5" fmla="*/ 136 h 169"/>
                <a:gd name="T6" fmla="*/ 59 w 170"/>
                <a:gd name="T7" fmla="*/ 128 h 169"/>
                <a:gd name="T8" fmla="*/ 59 w 170"/>
                <a:gd name="T9" fmla="*/ 75 h 169"/>
                <a:gd name="T10" fmla="*/ 4 w 170"/>
                <a:gd name="T11" fmla="*/ 19 h 169"/>
                <a:gd name="T12" fmla="*/ 2 w 170"/>
                <a:gd name="T13" fmla="*/ 7 h 169"/>
                <a:gd name="T14" fmla="*/ 12 w 170"/>
                <a:gd name="T15" fmla="*/ 0 h 169"/>
                <a:gd name="T16" fmla="*/ 158 w 170"/>
                <a:gd name="T17" fmla="*/ 0 h 169"/>
                <a:gd name="T18" fmla="*/ 169 w 170"/>
                <a:gd name="T19" fmla="*/ 7 h 169"/>
                <a:gd name="T20" fmla="*/ 166 w 170"/>
                <a:gd name="T21" fmla="*/ 20 h 169"/>
                <a:gd name="T22" fmla="*/ 111 w 170"/>
                <a:gd name="T23" fmla="*/ 75 h 169"/>
                <a:gd name="T24" fmla="*/ 111 w 170"/>
                <a:gd name="T25" fmla="*/ 158 h 169"/>
                <a:gd name="T26" fmla="*/ 104 w 170"/>
                <a:gd name="T27" fmla="*/ 168 h 169"/>
                <a:gd name="T28" fmla="*/ 100 w 170"/>
                <a:gd name="T29" fmla="*/ 169 h 169"/>
                <a:gd name="T30" fmla="*/ 12 w 170"/>
                <a:gd name="T31" fmla="*/ 8 h 169"/>
                <a:gd name="T32" fmla="*/ 9 w 170"/>
                <a:gd name="T33" fmla="*/ 10 h 169"/>
                <a:gd name="T34" fmla="*/ 10 w 170"/>
                <a:gd name="T35" fmla="*/ 14 h 169"/>
                <a:gd name="T36" fmla="*/ 67 w 170"/>
                <a:gd name="T37" fmla="*/ 71 h 169"/>
                <a:gd name="T38" fmla="*/ 67 w 170"/>
                <a:gd name="T39" fmla="*/ 128 h 169"/>
                <a:gd name="T40" fmla="*/ 68 w 170"/>
                <a:gd name="T41" fmla="*/ 131 h 169"/>
                <a:gd name="T42" fmla="*/ 97 w 170"/>
                <a:gd name="T43" fmla="*/ 160 h 169"/>
                <a:gd name="T44" fmla="*/ 100 w 170"/>
                <a:gd name="T45" fmla="*/ 161 h 169"/>
                <a:gd name="T46" fmla="*/ 101 w 170"/>
                <a:gd name="T47" fmla="*/ 161 h 169"/>
                <a:gd name="T48" fmla="*/ 103 w 170"/>
                <a:gd name="T49" fmla="*/ 158 h 169"/>
                <a:gd name="T50" fmla="*/ 103 w 170"/>
                <a:gd name="T51" fmla="*/ 71 h 169"/>
                <a:gd name="T52" fmla="*/ 161 w 170"/>
                <a:gd name="T53" fmla="*/ 14 h 169"/>
                <a:gd name="T54" fmla="*/ 161 w 170"/>
                <a:gd name="T55" fmla="*/ 10 h 169"/>
                <a:gd name="T56" fmla="*/ 158 w 170"/>
                <a:gd name="T57" fmla="*/ 8 h 169"/>
                <a:gd name="T58" fmla="*/ 12 w 170"/>
                <a:gd name="T59" fmla="*/ 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0" h="169">
                  <a:moveTo>
                    <a:pt x="100" y="169"/>
                  </a:moveTo>
                  <a:cubicBezTo>
                    <a:pt x="97" y="169"/>
                    <a:pt x="94" y="168"/>
                    <a:pt x="92" y="16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0" y="134"/>
                    <a:pt x="59" y="131"/>
                    <a:pt x="59" y="128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1" y="16"/>
                    <a:pt x="0" y="11"/>
                    <a:pt x="2" y="7"/>
                  </a:cubicBezTo>
                  <a:cubicBezTo>
                    <a:pt x="3" y="3"/>
                    <a:pt x="8" y="0"/>
                    <a:pt x="12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63" y="0"/>
                    <a:pt x="167" y="3"/>
                    <a:pt x="169" y="7"/>
                  </a:cubicBezTo>
                  <a:cubicBezTo>
                    <a:pt x="170" y="11"/>
                    <a:pt x="169" y="16"/>
                    <a:pt x="166" y="20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1" y="158"/>
                    <a:pt x="111" y="158"/>
                    <a:pt x="111" y="158"/>
                  </a:cubicBezTo>
                  <a:cubicBezTo>
                    <a:pt x="111" y="162"/>
                    <a:pt x="108" y="166"/>
                    <a:pt x="104" y="168"/>
                  </a:cubicBezTo>
                  <a:cubicBezTo>
                    <a:pt x="103" y="169"/>
                    <a:pt x="101" y="169"/>
                    <a:pt x="100" y="169"/>
                  </a:cubicBezTo>
                  <a:close/>
                  <a:moveTo>
                    <a:pt x="12" y="8"/>
                  </a:moveTo>
                  <a:cubicBezTo>
                    <a:pt x="11" y="8"/>
                    <a:pt x="10" y="9"/>
                    <a:pt x="9" y="10"/>
                  </a:cubicBezTo>
                  <a:cubicBezTo>
                    <a:pt x="9" y="11"/>
                    <a:pt x="9" y="13"/>
                    <a:pt x="10" y="14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7" y="128"/>
                    <a:pt x="67" y="128"/>
                    <a:pt x="67" y="128"/>
                  </a:cubicBezTo>
                  <a:cubicBezTo>
                    <a:pt x="67" y="129"/>
                    <a:pt x="68" y="130"/>
                    <a:pt x="68" y="131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8" y="161"/>
                    <a:pt x="99" y="161"/>
                    <a:pt x="100" y="161"/>
                  </a:cubicBezTo>
                  <a:cubicBezTo>
                    <a:pt x="100" y="161"/>
                    <a:pt x="101" y="161"/>
                    <a:pt x="101" y="161"/>
                  </a:cubicBezTo>
                  <a:cubicBezTo>
                    <a:pt x="102" y="160"/>
                    <a:pt x="103" y="159"/>
                    <a:pt x="103" y="158"/>
                  </a:cubicBezTo>
                  <a:cubicBezTo>
                    <a:pt x="103" y="71"/>
                    <a:pt x="103" y="71"/>
                    <a:pt x="103" y="71"/>
                  </a:cubicBezTo>
                  <a:cubicBezTo>
                    <a:pt x="161" y="14"/>
                    <a:pt x="161" y="14"/>
                    <a:pt x="161" y="14"/>
                  </a:cubicBezTo>
                  <a:cubicBezTo>
                    <a:pt x="162" y="13"/>
                    <a:pt x="162" y="11"/>
                    <a:pt x="161" y="10"/>
                  </a:cubicBezTo>
                  <a:cubicBezTo>
                    <a:pt x="161" y="9"/>
                    <a:pt x="160" y="8"/>
                    <a:pt x="158" y="8"/>
                  </a:cubicBezTo>
                  <a:lnTo>
                    <a:pt x="12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2" name="Freeform 1165"/>
            <p:cNvSpPr>
              <a:spLocks noEditPoints="1"/>
            </p:cNvSpPr>
            <p:nvPr/>
          </p:nvSpPr>
          <p:spPr bwMode="auto">
            <a:xfrm>
              <a:off x="665712" y="2480734"/>
              <a:ext cx="258410" cy="376540"/>
            </a:xfrm>
            <a:custGeom>
              <a:avLst/>
              <a:gdLst>
                <a:gd name="T0" fmla="*/ 99 w 105"/>
                <a:gd name="T1" fmla="*/ 153 h 153"/>
                <a:gd name="T2" fmla="*/ 94 w 105"/>
                <a:gd name="T3" fmla="*/ 150 h 153"/>
                <a:gd name="T4" fmla="*/ 33 w 105"/>
                <a:gd name="T5" fmla="*/ 89 h 153"/>
                <a:gd name="T6" fmla="*/ 33 w 105"/>
                <a:gd name="T7" fmla="*/ 143 h 153"/>
                <a:gd name="T8" fmla="*/ 23 w 105"/>
                <a:gd name="T9" fmla="*/ 153 h 153"/>
                <a:gd name="T10" fmla="*/ 11 w 105"/>
                <a:gd name="T11" fmla="*/ 153 h 153"/>
                <a:gd name="T12" fmla="*/ 0 w 105"/>
                <a:gd name="T13" fmla="*/ 143 h 153"/>
                <a:gd name="T14" fmla="*/ 0 w 105"/>
                <a:gd name="T15" fmla="*/ 10 h 153"/>
                <a:gd name="T16" fmla="*/ 11 w 105"/>
                <a:gd name="T17" fmla="*/ 0 h 153"/>
                <a:gd name="T18" fmla="*/ 23 w 105"/>
                <a:gd name="T19" fmla="*/ 0 h 153"/>
                <a:gd name="T20" fmla="*/ 33 w 105"/>
                <a:gd name="T21" fmla="*/ 10 h 153"/>
                <a:gd name="T22" fmla="*/ 33 w 105"/>
                <a:gd name="T23" fmla="*/ 64 h 153"/>
                <a:gd name="T24" fmla="*/ 94 w 105"/>
                <a:gd name="T25" fmla="*/ 2 h 153"/>
                <a:gd name="T26" fmla="*/ 99 w 105"/>
                <a:gd name="T27" fmla="*/ 0 h 153"/>
                <a:gd name="T28" fmla="*/ 105 w 105"/>
                <a:gd name="T29" fmla="*/ 7 h 153"/>
                <a:gd name="T30" fmla="*/ 105 w 105"/>
                <a:gd name="T31" fmla="*/ 146 h 153"/>
                <a:gd name="T32" fmla="*/ 99 w 105"/>
                <a:gd name="T33" fmla="*/ 153 h 153"/>
                <a:gd name="T34" fmla="*/ 11 w 105"/>
                <a:gd name="T35" fmla="*/ 8 h 153"/>
                <a:gd name="T36" fmla="*/ 8 w 105"/>
                <a:gd name="T37" fmla="*/ 10 h 153"/>
                <a:gd name="T38" fmla="*/ 8 w 105"/>
                <a:gd name="T39" fmla="*/ 143 h 153"/>
                <a:gd name="T40" fmla="*/ 11 w 105"/>
                <a:gd name="T41" fmla="*/ 145 h 153"/>
                <a:gd name="T42" fmla="*/ 23 w 105"/>
                <a:gd name="T43" fmla="*/ 145 h 153"/>
                <a:gd name="T44" fmla="*/ 25 w 105"/>
                <a:gd name="T45" fmla="*/ 143 h 153"/>
                <a:gd name="T46" fmla="*/ 25 w 105"/>
                <a:gd name="T47" fmla="*/ 10 h 153"/>
                <a:gd name="T48" fmla="*/ 23 w 105"/>
                <a:gd name="T49" fmla="*/ 8 h 153"/>
                <a:gd name="T50" fmla="*/ 11 w 105"/>
                <a:gd name="T51" fmla="*/ 8 h 153"/>
                <a:gd name="T52" fmla="*/ 32 w 105"/>
                <a:gd name="T53" fmla="*/ 76 h 153"/>
                <a:gd name="T54" fmla="*/ 32 w 105"/>
                <a:gd name="T55" fmla="*/ 77 h 153"/>
                <a:gd name="T56" fmla="*/ 33 w 105"/>
                <a:gd name="T57" fmla="*/ 78 h 153"/>
                <a:gd name="T58" fmla="*/ 97 w 105"/>
                <a:gd name="T59" fmla="*/ 142 h 153"/>
                <a:gd name="T60" fmla="*/ 97 w 105"/>
                <a:gd name="T61" fmla="*/ 10 h 153"/>
                <a:gd name="T62" fmla="*/ 33 w 105"/>
                <a:gd name="T63" fmla="*/ 75 h 153"/>
                <a:gd name="T64" fmla="*/ 32 w 105"/>
                <a:gd name="T65" fmla="*/ 75 h 153"/>
                <a:gd name="T66" fmla="*/ 32 w 105"/>
                <a:gd name="T67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" h="153">
                  <a:moveTo>
                    <a:pt x="99" y="153"/>
                  </a:moveTo>
                  <a:cubicBezTo>
                    <a:pt x="97" y="153"/>
                    <a:pt x="96" y="152"/>
                    <a:pt x="94" y="150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143"/>
                    <a:pt x="33" y="143"/>
                    <a:pt x="33" y="143"/>
                  </a:cubicBezTo>
                  <a:cubicBezTo>
                    <a:pt x="33" y="148"/>
                    <a:pt x="28" y="153"/>
                    <a:pt x="23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5" y="153"/>
                    <a:pt x="0" y="148"/>
                    <a:pt x="0" y="14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8" y="0"/>
                    <a:pt x="33" y="4"/>
                    <a:pt x="33" y="10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6" y="1"/>
                    <a:pt x="97" y="0"/>
                    <a:pt x="99" y="0"/>
                  </a:cubicBezTo>
                  <a:cubicBezTo>
                    <a:pt x="102" y="0"/>
                    <a:pt x="105" y="2"/>
                    <a:pt x="105" y="7"/>
                  </a:cubicBezTo>
                  <a:cubicBezTo>
                    <a:pt x="105" y="146"/>
                    <a:pt x="105" y="146"/>
                    <a:pt x="105" y="146"/>
                  </a:cubicBezTo>
                  <a:cubicBezTo>
                    <a:pt x="105" y="151"/>
                    <a:pt x="102" y="153"/>
                    <a:pt x="99" y="153"/>
                  </a:cubicBezTo>
                  <a:close/>
                  <a:moveTo>
                    <a:pt x="11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8" y="144"/>
                    <a:pt x="9" y="145"/>
                    <a:pt x="11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5" y="144"/>
                    <a:pt x="25" y="143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4" y="8"/>
                    <a:pt x="23" y="8"/>
                  </a:cubicBezTo>
                  <a:lnTo>
                    <a:pt x="11" y="8"/>
                  </a:lnTo>
                  <a:close/>
                  <a:moveTo>
                    <a:pt x="32" y="76"/>
                  </a:moveTo>
                  <a:cubicBezTo>
                    <a:pt x="32" y="77"/>
                    <a:pt x="32" y="77"/>
                    <a:pt x="32" y="77"/>
                  </a:cubicBezTo>
                  <a:cubicBezTo>
                    <a:pt x="32" y="77"/>
                    <a:pt x="32" y="77"/>
                    <a:pt x="33" y="78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2" y="75"/>
                    <a:pt x="32" y="75"/>
                    <a:pt x="32" y="75"/>
                  </a:cubicBezTo>
                  <a:lnTo>
                    <a:pt x="32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3" name="Freeform 1166"/>
            <p:cNvSpPr>
              <a:spLocks noEditPoints="1"/>
            </p:cNvSpPr>
            <p:nvPr/>
          </p:nvSpPr>
          <p:spPr bwMode="auto">
            <a:xfrm>
              <a:off x="1518465" y="2480734"/>
              <a:ext cx="435605" cy="376540"/>
            </a:xfrm>
            <a:custGeom>
              <a:avLst/>
              <a:gdLst>
                <a:gd name="T0" fmla="*/ 172 w 177"/>
                <a:gd name="T1" fmla="*/ 153 h 153"/>
                <a:gd name="T2" fmla="*/ 166 w 177"/>
                <a:gd name="T3" fmla="*/ 150 h 153"/>
                <a:gd name="T4" fmla="*/ 105 w 177"/>
                <a:gd name="T5" fmla="*/ 89 h 153"/>
                <a:gd name="T6" fmla="*/ 105 w 177"/>
                <a:gd name="T7" fmla="*/ 146 h 153"/>
                <a:gd name="T8" fmla="*/ 99 w 177"/>
                <a:gd name="T9" fmla="*/ 153 h 153"/>
                <a:gd name="T10" fmla="*/ 94 w 177"/>
                <a:gd name="T11" fmla="*/ 150 h 153"/>
                <a:gd name="T12" fmla="*/ 33 w 177"/>
                <a:gd name="T13" fmla="*/ 89 h 153"/>
                <a:gd name="T14" fmla="*/ 33 w 177"/>
                <a:gd name="T15" fmla="*/ 143 h 153"/>
                <a:gd name="T16" fmla="*/ 23 w 177"/>
                <a:gd name="T17" fmla="*/ 153 h 153"/>
                <a:gd name="T18" fmla="*/ 11 w 177"/>
                <a:gd name="T19" fmla="*/ 153 h 153"/>
                <a:gd name="T20" fmla="*/ 0 w 177"/>
                <a:gd name="T21" fmla="*/ 143 h 153"/>
                <a:gd name="T22" fmla="*/ 0 w 177"/>
                <a:gd name="T23" fmla="*/ 10 h 153"/>
                <a:gd name="T24" fmla="*/ 11 w 177"/>
                <a:gd name="T25" fmla="*/ 0 h 153"/>
                <a:gd name="T26" fmla="*/ 23 w 177"/>
                <a:gd name="T27" fmla="*/ 0 h 153"/>
                <a:gd name="T28" fmla="*/ 33 w 177"/>
                <a:gd name="T29" fmla="*/ 10 h 153"/>
                <a:gd name="T30" fmla="*/ 33 w 177"/>
                <a:gd name="T31" fmla="*/ 64 h 153"/>
                <a:gd name="T32" fmla="*/ 94 w 177"/>
                <a:gd name="T33" fmla="*/ 2 h 153"/>
                <a:gd name="T34" fmla="*/ 99 w 177"/>
                <a:gd name="T35" fmla="*/ 0 h 153"/>
                <a:gd name="T36" fmla="*/ 105 w 177"/>
                <a:gd name="T37" fmla="*/ 7 h 153"/>
                <a:gd name="T38" fmla="*/ 105 w 177"/>
                <a:gd name="T39" fmla="*/ 64 h 153"/>
                <a:gd name="T40" fmla="*/ 166 w 177"/>
                <a:gd name="T41" fmla="*/ 2 h 153"/>
                <a:gd name="T42" fmla="*/ 172 w 177"/>
                <a:gd name="T43" fmla="*/ 0 h 153"/>
                <a:gd name="T44" fmla="*/ 177 w 177"/>
                <a:gd name="T45" fmla="*/ 7 h 153"/>
                <a:gd name="T46" fmla="*/ 177 w 177"/>
                <a:gd name="T47" fmla="*/ 146 h 153"/>
                <a:gd name="T48" fmla="*/ 172 w 177"/>
                <a:gd name="T49" fmla="*/ 153 h 153"/>
                <a:gd name="T50" fmla="*/ 11 w 177"/>
                <a:gd name="T51" fmla="*/ 8 h 153"/>
                <a:gd name="T52" fmla="*/ 8 w 177"/>
                <a:gd name="T53" fmla="*/ 10 h 153"/>
                <a:gd name="T54" fmla="*/ 8 w 177"/>
                <a:gd name="T55" fmla="*/ 143 h 153"/>
                <a:gd name="T56" fmla="*/ 11 w 177"/>
                <a:gd name="T57" fmla="*/ 145 h 153"/>
                <a:gd name="T58" fmla="*/ 23 w 177"/>
                <a:gd name="T59" fmla="*/ 145 h 153"/>
                <a:gd name="T60" fmla="*/ 25 w 177"/>
                <a:gd name="T61" fmla="*/ 143 h 153"/>
                <a:gd name="T62" fmla="*/ 25 w 177"/>
                <a:gd name="T63" fmla="*/ 10 h 153"/>
                <a:gd name="T64" fmla="*/ 23 w 177"/>
                <a:gd name="T65" fmla="*/ 8 h 153"/>
                <a:gd name="T66" fmla="*/ 11 w 177"/>
                <a:gd name="T67" fmla="*/ 8 h 153"/>
                <a:gd name="T68" fmla="*/ 104 w 177"/>
                <a:gd name="T69" fmla="*/ 76 h 153"/>
                <a:gd name="T70" fmla="*/ 105 w 177"/>
                <a:gd name="T71" fmla="*/ 77 h 153"/>
                <a:gd name="T72" fmla="*/ 105 w 177"/>
                <a:gd name="T73" fmla="*/ 78 h 153"/>
                <a:gd name="T74" fmla="*/ 169 w 177"/>
                <a:gd name="T75" fmla="*/ 142 h 153"/>
                <a:gd name="T76" fmla="*/ 169 w 177"/>
                <a:gd name="T77" fmla="*/ 10 h 153"/>
                <a:gd name="T78" fmla="*/ 105 w 177"/>
                <a:gd name="T79" fmla="*/ 75 h 153"/>
                <a:gd name="T80" fmla="*/ 105 w 177"/>
                <a:gd name="T81" fmla="*/ 75 h 153"/>
                <a:gd name="T82" fmla="*/ 104 w 177"/>
                <a:gd name="T83" fmla="*/ 76 h 153"/>
                <a:gd name="T84" fmla="*/ 32 w 177"/>
                <a:gd name="T85" fmla="*/ 76 h 153"/>
                <a:gd name="T86" fmla="*/ 32 w 177"/>
                <a:gd name="T87" fmla="*/ 77 h 153"/>
                <a:gd name="T88" fmla="*/ 33 w 177"/>
                <a:gd name="T89" fmla="*/ 78 h 153"/>
                <a:gd name="T90" fmla="*/ 97 w 177"/>
                <a:gd name="T91" fmla="*/ 142 h 153"/>
                <a:gd name="T92" fmla="*/ 97 w 177"/>
                <a:gd name="T93" fmla="*/ 10 h 153"/>
                <a:gd name="T94" fmla="*/ 33 w 177"/>
                <a:gd name="T95" fmla="*/ 75 h 153"/>
                <a:gd name="T96" fmla="*/ 32 w 177"/>
                <a:gd name="T97" fmla="*/ 75 h 153"/>
                <a:gd name="T98" fmla="*/ 32 w 177"/>
                <a:gd name="T99" fmla="*/ 7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7" h="153">
                  <a:moveTo>
                    <a:pt x="172" y="153"/>
                  </a:moveTo>
                  <a:cubicBezTo>
                    <a:pt x="170" y="153"/>
                    <a:pt x="168" y="152"/>
                    <a:pt x="166" y="150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5" y="146"/>
                    <a:pt x="105" y="146"/>
                    <a:pt x="105" y="146"/>
                  </a:cubicBezTo>
                  <a:cubicBezTo>
                    <a:pt x="105" y="151"/>
                    <a:pt x="102" y="153"/>
                    <a:pt x="99" y="153"/>
                  </a:cubicBezTo>
                  <a:cubicBezTo>
                    <a:pt x="97" y="153"/>
                    <a:pt x="96" y="152"/>
                    <a:pt x="94" y="150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3" y="143"/>
                    <a:pt x="33" y="143"/>
                    <a:pt x="33" y="143"/>
                  </a:cubicBezTo>
                  <a:cubicBezTo>
                    <a:pt x="33" y="148"/>
                    <a:pt x="28" y="153"/>
                    <a:pt x="23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5" y="153"/>
                    <a:pt x="0" y="148"/>
                    <a:pt x="0" y="14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8" y="0"/>
                    <a:pt x="33" y="4"/>
                    <a:pt x="33" y="10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6" y="1"/>
                    <a:pt x="97" y="0"/>
                    <a:pt x="99" y="0"/>
                  </a:cubicBezTo>
                  <a:cubicBezTo>
                    <a:pt x="102" y="0"/>
                    <a:pt x="105" y="2"/>
                    <a:pt x="105" y="7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8" y="1"/>
                    <a:pt x="170" y="0"/>
                    <a:pt x="172" y="0"/>
                  </a:cubicBezTo>
                  <a:cubicBezTo>
                    <a:pt x="175" y="0"/>
                    <a:pt x="177" y="2"/>
                    <a:pt x="177" y="7"/>
                  </a:cubicBezTo>
                  <a:cubicBezTo>
                    <a:pt x="177" y="146"/>
                    <a:pt x="177" y="146"/>
                    <a:pt x="177" y="146"/>
                  </a:cubicBezTo>
                  <a:cubicBezTo>
                    <a:pt x="177" y="151"/>
                    <a:pt x="175" y="153"/>
                    <a:pt x="172" y="153"/>
                  </a:cubicBezTo>
                  <a:close/>
                  <a:moveTo>
                    <a:pt x="11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8" y="144"/>
                    <a:pt x="9" y="145"/>
                    <a:pt x="11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5" y="144"/>
                    <a:pt x="25" y="143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4" y="8"/>
                    <a:pt x="23" y="8"/>
                  </a:cubicBezTo>
                  <a:lnTo>
                    <a:pt x="11" y="8"/>
                  </a:lnTo>
                  <a:close/>
                  <a:moveTo>
                    <a:pt x="104" y="76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5" y="77"/>
                    <a:pt x="105" y="77"/>
                    <a:pt x="105" y="78"/>
                  </a:cubicBezTo>
                  <a:cubicBezTo>
                    <a:pt x="169" y="142"/>
                    <a:pt x="169" y="142"/>
                    <a:pt x="169" y="142"/>
                  </a:cubicBezTo>
                  <a:cubicBezTo>
                    <a:pt x="169" y="10"/>
                    <a:pt x="169" y="10"/>
                    <a:pt x="169" y="10"/>
                  </a:cubicBezTo>
                  <a:cubicBezTo>
                    <a:pt x="105" y="75"/>
                    <a:pt x="105" y="75"/>
                    <a:pt x="105" y="75"/>
                  </a:cubicBezTo>
                  <a:cubicBezTo>
                    <a:pt x="105" y="75"/>
                    <a:pt x="105" y="75"/>
                    <a:pt x="105" y="75"/>
                  </a:cubicBezTo>
                  <a:lnTo>
                    <a:pt x="104" y="76"/>
                  </a:lnTo>
                  <a:close/>
                  <a:moveTo>
                    <a:pt x="32" y="76"/>
                  </a:moveTo>
                  <a:cubicBezTo>
                    <a:pt x="32" y="77"/>
                    <a:pt x="32" y="77"/>
                    <a:pt x="32" y="77"/>
                  </a:cubicBezTo>
                  <a:cubicBezTo>
                    <a:pt x="32" y="77"/>
                    <a:pt x="32" y="77"/>
                    <a:pt x="33" y="78"/>
                  </a:cubicBezTo>
                  <a:cubicBezTo>
                    <a:pt x="97" y="142"/>
                    <a:pt x="97" y="142"/>
                    <a:pt x="97" y="142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2" y="75"/>
                    <a:pt x="32" y="75"/>
                    <a:pt x="32" y="75"/>
                  </a:cubicBezTo>
                  <a:lnTo>
                    <a:pt x="32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4" name="Freeform 1167"/>
            <p:cNvSpPr>
              <a:spLocks noEditPoints="1"/>
            </p:cNvSpPr>
            <p:nvPr/>
          </p:nvSpPr>
          <p:spPr bwMode="auto">
            <a:xfrm>
              <a:off x="2479504" y="2480734"/>
              <a:ext cx="381462" cy="376540"/>
            </a:xfrm>
            <a:custGeom>
              <a:avLst/>
              <a:gdLst>
                <a:gd name="T0" fmla="*/ 149 w 155"/>
                <a:gd name="T1" fmla="*/ 153 h 153"/>
                <a:gd name="T2" fmla="*/ 144 w 155"/>
                <a:gd name="T3" fmla="*/ 150 h 153"/>
                <a:gd name="T4" fmla="*/ 82 w 155"/>
                <a:gd name="T5" fmla="*/ 89 h 153"/>
                <a:gd name="T6" fmla="*/ 82 w 155"/>
                <a:gd name="T7" fmla="*/ 146 h 153"/>
                <a:gd name="T8" fmla="*/ 76 w 155"/>
                <a:gd name="T9" fmla="*/ 153 h 153"/>
                <a:gd name="T10" fmla="*/ 71 w 155"/>
                <a:gd name="T11" fmla="*/ 150 h 153"/>
                <a:gd name="T12" fmla="*/ 4 w 155"/>
                <a:gd name="T13" fmla="*/ 83 h 153"/>
                <a:gd name="T14" fmla="*/ 4 w 155"/>
                <a:gd name="T15" fmla="*/ 69 h 153"/>
                <a:gd name="T16" fmla="*/ 71 w 155"/>
                <a:gd name="T17" fmla="*/ 2 h 153"/>
                <a:gd name="T18" fmla="*/ 76 w 155"/>
                <a:gd name="T19" fmla="*/ 0 h 153"/>
                <a:gd name="T20" fmla="*/ 82 w 155"/>
                <a:gd name="T21" fmla="*/ 7 h 153"/>
                <a:gd name="T22" fmla="*/ 82 w 155"/>
                <a:gd name="T23" fmla="*/ 64 h 153"/>
                <a:gd name="T24" fmla="*/ 144 w 155"/>
                <a:gd name="T25" fmla="*/ 2 h 153"/>
                <a:gd name="T26" fmla="*/ 149 w 155"/>
                <a:gd name="T27" fmla="*/ 0 h 153"/>
                <a:gd name="T28" fmla="*/ 155 w 155"/>
                <a:gd name="T29" fmla="*/ 7 h 153"/>
                <a:gd name="T30" fmla="*/ 155 w 155"/>
                <a:gd name="T31" fmla="*/ 146 h 153"/>
                <a:gd name="T32" fmla="*/ 149 w 155"/>
                <a:gd name="T33" fmla="*/ 153 h 153"/>
                <a:gd name="T34" fmla="*/ 82 w 155"/>
                <a:gd name="T35" fmla="*/ 76 h 153"/>
                <a:gd name="T36" fmla="*/ 82 w 155"/>
                <a:gd name="T37" fmla="*/ 77 h 153"/>
                <a:gd name="T38" fmla="*/ 82 w 155"/>
                <a:gd name="T39" fmla="*/ 78 h 153"/>
                <a:gd name="T40" fmla="*/ 147 w 155"/>
                <a:gd name="T41" fmla="*/ 142 h 153"/>
                <a:gd name="T42" fmla="*/ 147 w 155"/>
                <a:gd name="T43" fmla="*/ 10 h 153"/>
                <a:gd name="T44" fmla="*/ 82 w 155"/>
                <a:gd name="T45" fmla="*/ 75 h 153"/>
                <a:gd name="T46" fmla="*/ 82 w 155"/>
                <a:gd name="T47" fmla="*/ 75 h 153"/>
                <a:gd name="T48" fmla="*/ 82 w 155"/>
                <a:gd name="T49" fmla="*/ 76 h 153"/>
                <a:gd name="T50" fmla="*/ 74 w 155"/>
                <a:gd name="T51" fmla="*/ 10 h 153"/>
                <a:gd name="T52" fmla="*/ 10 w 155"/>
                <a:gd name="T53" fmla="*/ 75 h 153"/>
                <a:gd name="T54" fmla="*/ 10 w 155"/>
                <a:gd name="T55" fmla="*/ 78 h 153"/>
                <a:gd name="T56" fmla="*/ 74 w 155"/>
                <a:gd name="T57" fmla="*/ 142 h 153"/>
                <a:gd name="T58" fmla="*/ 74 w 155"/>
                <a:gd name="T59" fmla="*/ 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5" h="153">
                  <a:moveTo>
                    <a:pt x="149" y="153"/>
                  </a:moveTo>
                  <a:cubicBezTo>
                    <a:pt x="147" y="153"/>
                    <a:pt x="145" y="152"/>
                    <a:pt x="144" y="150"/>
                  </a:cubicBezTo>
                  <a:cubicBezTo>
                    <a:pt x="82" y="89"/>
                    <a:pt x="82" y="89"/>
                    <a:pt x="82" y="89"/>
                  </a:cubicBezTo>
                  <a:cubicBezTo>
                    <a:pt x="82" y="146"/>
                    <a:pt x="82" y="146"/>
                    <a:pt x="82" y="146"/>
                  </a:cubicBezTo>
                  <a:cubicBezTo>
                    <a:pt x="82" y="151"/>
                    <a:pt x="79" y="153"/>
                    <a:pt x="76" y="153"/>
                  </a:cubicBezTo>
                  <a:cubicBezTo>
                    <a:pt x="75" y="153"/>
                    <a:pt x="73" y="152"/>
                    <a:pt x="71" y="150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0" y="79"/>
                    <a:pt x="0" y="73"/>
                    <a:pt x="4" y="69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3" y="1"/>
                    <a:pt x="75" y="0"/>
                    <a:pt x="76" y="0"/>
                  </a:cubicBezTo>
                  <a:cubicBezTo>
                    <a:pt x="79" y="0"/>
                    <a:pt x="82" y="2"/>
                    <a:pt x="82" y="7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5" y="1"/>
                    <a:pt x="147" y="0"/>
                    <a:pt x="149" y="0"/>
                  </a:cubicBezTo>
                  <a:cubicBezTo>
                    <a:pt x="152" y="0"/>
                    <a:pt x="155" y="2"/>
                    <a:pt x="155" y="7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155" y="151"/>
                    <a:pt x="152" y="153"/>
                    <a:pt x="149" y="153"/>
                  </a:cubicBezTo>
                  <a:close/>
                  <a:moveTo>
                    <a:pt x="82" y="76"/>
                  </a:moveTo>
                  <a:cubicBezTo>
                    <a:pt x="82" y="77"/>
                    <a:pt x="82" y="77"/>
                    <a:pt x="82" y="77"/>
                  </a:cubicBezTo>
                  <a:cubicBezTo>
                    <a:pt x="82" y="77"/>
                    <a:pt x="82" y="77"/>
                    <a:pt x="82" y="78"/>
                  </a:cubicBezTo>
                  <a:cubicBezTo>
                    <a:pt x="147" y="142"/>
                    <a:pt x="147" y="142"/>
                    <a:pt x="147" y="142"/>
                  </a:cubicBezTo>
                  <a:cubicBezTo>
                    <a:pt x="147" y="10"/>
                    <a:pt x="147" y="10"/>
                    <a:pt x="147" y="10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2" y="75"/>
                    <a:pt x="82" y="75"/>
                  </a:cubicBezTo>
                  <a:lnTo>
                    <a:pt x="82" y="76"/>
                  </a:lnTo>
                  <a:close/>
                  <a:moveTo>
                    <a:pt x="74" y="10"/>
                  </a:moveTo>
                  <a:cubicBezTo>
                    <a:pt x="10" y="75"/>
                    <a:pt x="10" y="75"/>
                    <a:pt x="10" y="75"/>
                  </a:cubicBezTo>
                  <a:cubicBezTo>
                    <a:pt x="9" y="76"/>
                    <a:pt x="9" y="77"/>
                    <a:pt x="10" y="78"/>
                  </a:cubicBezTo>
                  <a:cubicBezTo>
                    <a:pt x="74" y="142"/>
                    <a:pt x="74" y="142"/>
                    <a:pt x="74" y="142"/>
                  </a:cubicBezTo>
                  <a:lnTo>
                    <a:pt x="74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5" name="Freeform 1168"/>
            <p:cNvSpPr>
              <a:spLocks noEditPoints="1"/>
            </p:cNvSpPr>
            <p:nvPr/>
          </p:nvSpPr>
          <p:spPr bwMode="auto">
            <a:xfrm>
              <a:off x="3462691" y="2478273"/>
              <a:ext cx="347007" cy="379001"/>
            </a:xfrm>
            <a:custGeom>
              <a:avLst/>
              <a:gdLst>
                <a:gd name="T0" fmla="*/ 7 w 141"/>
                <a:gd name="T1" fmla="*/ 154 h 154"/>
                <a:gd name="T2" fmla="*/ 0 w 141"/>
                <a:gd name="T3" fmla="*/ 147 h 154"/>
                <a:gd name="T4" fmla="*/ 0 w 141"/>
                <a:gd name="T5" fmla="*/ 8 h 154"/>
                <a:gd name="T6" fmla="*/ 7 w 141"/>
                <a:gd name="T7" fmla="*/ 0 h 154"/>
                <a:gd name="T8" fmla="*/ 11 w 141"/>
                <a:gd name="T9" fmla="*/ 1 h 154"/>
                <a:gd name="T10" fmla="*/ 137 w 141"/>
                <a:gd name="T11" fmla="*/ 71 h 154"/>
                <a:gd name="T12" fmla="*/ 141 w 141"/>
                <a:gd name="T13" fmla="*/ 77 h 154"/>
                <a:gd name="T14" fmla="*/ 137 w 141"/>
                <a:gd name="T15" fmla="*/ 84 h 154"/>
                <a:gd name="T16" fmla="*/ 11 w 141"/>
                <a:gd name="T17" fmla="*/ 153 h 154"/>
                <a:gd name="T18" fmla="*/ 7 w 141"/>
                <a:gd name="T19" fmla="*/ 154 h 154"/>
                <a:gd name="T20" fmla="*/ 8 w 141"/>
                <a:gd name="T21" fmla="*/ 9 h 154"/>
                <a:gd name="T22" fmla="*/ 8 w 141"/>
                <a:gd name="T23" fmla="*/ 146 h 154"/>
                <a:gd name="T24" fmla="*/ 132 w 141"/>
                <a:gd name="T25" fmla="*/ 77 h 154"/>
                <a:gd name="T26" fmla="*/ 8 w 141"/>
                <a:gd name="T27" fmla="*/ 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54">
                  <a:moveTo>
                    <a:pt x="7" y="154"/>
                  </a:moveTo>
                  <a:cubicBezTo>
                    <a:pt x="3" y="154"/>
                    <a:pt x="0" y="151"/>
                    <a:pt x="0" y="14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37" y="71"/>
                    <a:pt x="137" y="71"/>
                    <a:pt x="137" y="71"/>
                  </a:cubicBezTo>
                  <a:cubicBezTo>
                    <a:pt x="139" y="72"/>
                    <a:pt x="141" y="75"/>
                    <a:pt x="141" y="77"/>
                  </a:cubicBezTo>
                  <a:cubicBezTo>
                    <a:pt x="141" y="80"/>
                    <a:pt x="139" y="82"/>
                    <a:pt x="137" y="84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0" y="154"/>
                    <a:pt x="9" y="154"/>
                    <a:pt x="7" y="154"/>
                  </a:cubicBezTo>
                  <a:close/>
                  <a:moveTo>
                    <a:pt x="8" y="9"/>
                  </a:moveTo>
                  <a:cubicBezTo>
                    <a:pt x="8" y="146"/>
                    <a:pt x="8" y="146"/>
                    <a:pt x="8" y="146"/>
                  </a:cubicBezTo>
                  <a:cubicBezTo>
                    <a:pt x="132" y="77"/>
                    <a:pt x="132" y="77"/>
                    <a:pt x="132" y="77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6" name="Freeform 1169"/>
            <p:cNvSpPr>
              <a:spLocks noEditPoints="1"/>
            </p:cNvSpPr>
            <p:nvPr/>
          </p:nvSpPr>
          <p:spPr bwMode="auto">
            <a:xfrm>
              <a:off x="4388044" y="2480734"/>
              <a:ext cx="377771" cy="376540"/>
            </a:xfrm>
            <a:custGeom>
              <a:avLst/>
              <a:gdLst>
                <a:gd name="T0" fmla="*/ 143 w 153"/>
                <a:gd name="T1" fmla="*/ 153 h 153"/>
                <a:gd name="T2" fmla="*/ 95 w 153"/>
                <a:gd name="T3" fmla="*/ 153 h 153"/>
                <a:gd name="T4" fmla="*/ 85 w 153"/>
                <a:gd name="T5" fmla="*/ 143 h 153"/>
                <a:gd name="T6" fmla="*/ 85 w 153"/>
                <a:gd name="T7" fmla="*/ 10 h 153"/>
                <a:gd name="T8" fmla="*/ 95 w 153"/>
                <a:gd name="T9" fmla="*/ 0 h 153"/>
                <a:gd name="T10" fmla="*/ 143 w 153"/>
                <a:gd name="T11" fmla="*/ 0 h 153"/>
                <a:gd name="T12" fmla="*/ 153 w 153"/>
                <a:gd name="T13" fmla="*/ 10 h 153"/>
                <a:gd name="T14" fmla="*/ 153 w 153"/>
                <a:gd name="T15" fmla="*/ 143 h 153"/>
                <a:gd name="T16" fmla="*/ 143 w 153"/>
                <a:gd name="T17" fmla="*/ 153 h 153"/>
                <a:gd name="T18" fmla="*/ 95 w 153"/>
                <a:gd name="T19" fmla="*/ 8 h 153"/>
                <a:gd name="T20" fmla="*/ 93 w 153"/>
                <a:gd name="T21" fmla="*/ 10 h 153"/>
                <a:gd name="T22" fmla="*/ 93 w 153"/>
                <a:gd name="T23" fmla="*/ 143 h 153"/>
                <a:gd name="T24" fmla="*/ 95 w 153"/>
                <a:gd name="T25" fmla="*/ 145 h 153"/>
                <a:gd name="T26" fmla="*/ 143 w 153"/>
                <a:gd name="T27" fmla="*/ 145 h 153"/>
                <a:gd name="T28" fmla="*/ 145 w 153"/>
                <a:gd name="T29" fmla="*/ 143 h 153"/>
                <a:gd name="T30" fmla="*/ 145 w 153"/>
                <a:gd name="T31" fmla="*/ 10 h 153"/>
                <a:gd name="T32" fmla="*/ 143 w 153"/>
                <a:gd name="T33" fmla="*/ 8 h 153"/>
                <a:gd name="T34" fmla="*/ 95 w 153"/>
                <a:gd name="T35" fmla="*/ 8 h 153"/>
                <a:gd name="T36" fmla="*/ 58 w 153"/>
                <a:gd name="T37" fmla="*/ 153 h 153"/>
                <a:gd name="T38" fmla="*/ 10 w 153"/>
                <a:gd name="T39" fmla="*/ 153 h 153"/>
                <a:gd name="T40" fmla="*/ 0 w 153"/>
                <a:gd name="T41" fmla="*/ 143 h 153"/>
                <a:gd name="T42" fmla="*/ 0 w 153"/>
                <a:gd name="T43" fmla="*/ 10 h 153"/>
                <a:gd name="T44" fmla="*/ 10 w 153"/>
                <a:gd name="T45" fmla="*/ 0 h 153"/>
                <a:gd name="T46" fmla="*/ 58 w 153"/>
                <a:gd name="T47" fmla="*/ 0 h 153"/>
                <a:gd name="T48" fmla="*/ 69 w 153"/>
                <a:gd name="T49" fmla="*/ 10 h 153"/>
                <a:gd name="T50" fmla="*/ 69 w 153"/>
                <a:gd name="T51" fmla="*/ 143 h 153"/>
                <a:gd name="T52" fmla="*/ 58 w 153"/>
                <a:gd name="T53" fmla="*/ 153 h 153"/>
                <a:gd name="T54" fmla="*/ 10 w 153"/>
                <a:gd name="T55" fmla="*/ 8 h 153"/>
                <a:gd name="T56" fmla="*/ 8 w 153"/>
                <a:gd name="T57" fmla="*/ 10 h 153"/>
                <a:gd name="T58" fmla="*/ 8 w 153"/>
                <a:gd name="T59" fmla="*/ 143 h 153"/>
                <a:gd name="T60" fmla="*/ 10 w 153"/>
                <a:gd name="T61" fmla="*/ 145 h 153"/>
                <a:gd name="T62" fmla="*/ 58 w 153"/>
                <a:gd name="T63" fmla="*/ 145 h 153"/>
                <a:gd name="T64" fmla="*/ 61 w 153"/>
                <a:gd name="T65" fmla="*/ 143 h 153"/>
                <a:gd name="T66" fmla="*/ 61 w 153"/>
                <a:gd name="T67" fmla="*/ 10 h 153"/>
                <a:gd name="T68" fmla="*/ 58 w 153"/>
                <a:gd name="T69" fmla="*/ 8 h 153"/>
                <a:gd name="T70" fmla="*/ 10 w 153"/>
                <a:gd name="T71" fmla="*/ 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3" h="153">
                  <a:moveTo>
                    <a:pt x="143" y="153"/>
                  </a:moveTo>
                  <a:cubicBezTo>
                    <a:pt x="95" y="153"/>
                    <a:pt x="95" y="153"/>
                    <a:pt x="95" y="153"/>
                  </a:cubicBezTo>
                  <a:cubicBezTo>
                    <a:pt x="89" y="153"/>
                    <a:pt x="85" y="148"/>
                    <a:pt x="85" y="143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5" y="4"/>
                    <a:pt x="89" y="0"/>
                    <a:pt x="95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9" y="0"/>
                    <a:pt x="153" y="4"/>
                    <a:pt x="153" y="10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3" y="148"/>
                    <a:pt x="149" y="153"/>
                    <a:pt x="143" y="153"/>
                  </a:cubicBezTo>
                  <a:close/>
                  <a:moveTo>
                    <a:pt x="95" y="8"/>
                  </a:moveTo>
                  <a:cubicBezTo>
                    <a:pt x="94" y="8"/>
                    <a:pt x="93" y="9"/>
                    <a:pt x="93" y="10"/>
                  </a:cubicBezTo>
                  <a:cubicBezTo>
                    <a:pt x="93" y="143"/>
                    <a:pt x="93" y="143"/>
                    <a:pt x="93" y="143"/>
                  </a:cubicBezTo>
                  <a:cubicBezTo>
                    <a:pt x="93" y="144"/>
                    <a:pt x="94" y="145"/>
                    <a:pt x="95" y="145"/>
                  </a:cubicBezTo>
                  <a:cubicBezTo>
                    <a:pt x="143" y="145"/>
                    <a:pt x="143" y="145"/>
                    <a:pt x="143" y="145"/>
                  </a:cubicBezTo>
                  <a:cubicBezTo>
                    <a:pt x="144" y="145"/>
                    <a:pt x="145" y="144"/>
                    <a:pt x="145" y="143"/>
                  </a:cubicBezTo>
                  <a:cubicBezTo>
                    <a:pt x="145" y="10"/>
                    <a:pt x="145" y="10"/>
                    <a:pt x="145" y="10"/>
                  </a:cubicBezTo>
                  <a:cubicBezTo>
                    <a:pt x="145" y="9"/>
                    <a:pt x="144" y="8"/>
                    <a:pt x="143" y="8"/>
                  </a:cubicBezTo>
                  <a:lnTo>
                    <a:pt x="95" y="8"/>
                  </a:lnTo>
                  <a:close/>
                  <a:moveTo>
                    <a:pt x="58" y="153"/>
                  </a:moveTo>
                  <a:cubicBezTo>
                    <a:pt x="10" y="153"/>
                    <a:pt x="10" y="153"/>
                    <a:pt x="10" y="153"/>
                  </a:cubicBezTo>
                  <a:cubicBezTo>
                    <a:pt x="5" y="153"/>
                    <a:pt x="0" y="148"/>
                    <a:pt x="0" y="14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4" y="0"/>
                    <a:pt x="69" y="4"/>
                    <a:pt x="69" y="10"/>
                  </a:cubicBezTo>
                  <a:cubicBezTo>
                    <a:pt x="69" y="143"/>
                    <a:pt x="69" y="143"/>
                    <a:pt x="69" y="143"/>
                  </a:cubicBezTo>
                  <a:cubicBezTo>
                    <a:pt x="69" y="148"/>
                    <a:pt x="64" y="153"/>
                    <a:pt x="58" y="153"/>
                  </a:cubicBez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8" y="144"/>
                    <a:pt x="9" y="145"/>
                    <a:pt x="10" y="145"/>
                  </a:cubicBezTo>
                  <a:cubicBezTo>
                    <a:pt x="58" y="145"/>
                    <a:pt x="58" y="145"/>
                    <a:pt x="58" y="145"/>
                  </a:cubicBezTo>
                  <a:cubicBezTo>
                    <a:pt x="60" y="145"/>
                    <a:pt x="61" y="144"/>
                    <a:pt x="61" y="143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9"/>
                    <a:pt x="60" y="8"/>
                    <a:pt x="58" y="8"/>
                  </a:cubicBezTo>
                  <a:lnTo>
                    <a:pt x="1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7" name="Freeform 1170"/>
            <p:cNvSpPr>
              <a:spLocks noEditPoints="1"/>
            </p:cNvSpPr>
            <p:nvPr/>
          </p:nvSpPr>
          <p:spPr bwMode="auto">
            <a:xfrm>
              <a:off x="5324472" y="2480734"/>
              <a:ext cx="377771" cy="376540"/>
            </a:xfrm>
            <a:custGeom>
              <a:avLst/>
              <a:gdLst>
                <a:gd name="T0" fmla="*/ 143 w 153"/>
                <a:gd name="T1" fmla="*/ 153 h 153"/>
                <a:gd name="T2" fmla="*/ 10 w 153"/>
                <a:gd name="T3" fmla="*/ 153 h 153"/>
                <a:gd name="T4" fmla="*/ 0 w 153"/>
                <a:gd name="T5" fmla="*/ 143 h 153"/>
                <a:gd name="T6" fmla="*/ 0 w 153"/>
                <a:gd name="T7" fmla="*/ 10 h 153"/>
                <a:gd name="T8" fmla="*/ 10 w 153"/>
                <a:gd name="T9" fmla="*/ 0 h 153"/>
                <a:gd name="T10" fmla="*/ 143 w 153"/>
                <a:gd name="T11" fmla="*/ 0 h 153"/>
                <a:gd name="T12" fmla="*/ 153 w 153"/>
                <a:gd name="T13" fmla="*/ 10 h 153"/>
                <a:gd name="T14" fmla="*/ 153 w 153"/>
                <a:gd name="T15" fmla="*/ 143 h 153"/>
                <a:gd name="T16" fmla="*/ 143 w 153"/>
                <a:gd name="T17" fmla="*/ 153 h 153"/>
                <a:gd name="T18" fmla="*/ 10 w 153"/>
                <a:gd name="T19" fmla="*/ 8 h 153"/>
                <a:gd name="T20" fmla="*/ 8 w 153"/>
                <a:gd name="T21" fmla="*/ 10 h 153"/>
                <a:gd name="T22" fmla="*/ 8 w 153"/>
                <a:gd name="T23" fmla="*/ 143 h 153"/>
                <a:gd name="T24" fmla="*/ 10 w 153"/>
                <a:gd name="T25" fmla="*/ 145 h 153"/>
                <a:gd name="T26" fmla="*/ 143 w 153"/>
                <a:gd name="T27" fmla="*/ 145 h 153"/>
                <a:gd name="T28" fmla="*/ 145 w 153"/>
                <a:gd name="T29" fmla="*/ 143 h 153"/>
                <a:gd name="T30" fmla="*/ 145 w 153"/>
                <a:gd name="T31" fmla="*/ 10 h 153"/>
                <a:gd name="T32" fmla="*/ 143 w 153"/>
                <a:gd name="T33" fmla="*/ 8 h 153"/>
                <a:gd name="T34" fmla="*/ 10 w 153"/>
                <a:gd name="T35" fmla="*/ 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3" h="153">
                  <a:moveTo>
                    <a:pt x="143" y="153"/>
                  </a:moveTo>
                  <a:cubicBezTo>
                    <a:pt x="10" y="153"/>
                    <a:pt x="10" y="153"/>
                    <a:pt x="10" y="153"/>
                  </a:cubicBezTo>
                  <a:cubicBezTo>
                    <a:pt x="5" y="153"/>
                    <a:pt x="0" y="148"/>
                    <a:pt x="0" y="14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9" y="0"/>
                    <a:pt x="153" y="4"/>
                    <a:pt x="153" y="10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3" y="148"/>
                    <a:pt x="149" y="153"/>
                    <a:pt x="143" y="153"/>
                  </a:cubicBezTo>
                  <a:close/>
                  <a:moveTo>
                    <a:pt x="10" y="8"/>
                  </a:moveTo>
                  <a:cubicBezTo>
                    <a:pt x="9" y="8"/>
                    <a:pt x="8" y="9"/>
                    <a:pt x="8" y="10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8" y="144"/>
                    <a:pt x="9" y="145"/>
                    <a:pt x="10" y="145"/>
                  </a:cubicBezTo>
                  <a:cubicBezTo>
                    <a:pt x="143" y="145"/>
                    <a:pt x="143" y="145"/>
                    <a:pt x="143" y="145"/>
                  </a:cubicBezTo>
                  <a:cubicBezTo>
                    <a:pt x="144" y="145"/>
                    <a:pt x="145" y="144"/>
                    <a:pt x="145" y="143"/>
                  </a:cubicBezTo>
                  <a:cubicBezTo>
                    <a:pt x="145" y="10"/>
                    <a:pt x="145" y="10"/>
                    <a:pt x="145" y="10"/>
                  </a:cubicBezTo>
                  <a:cubicBezTo>
                    <a:pt x="145" y="9"/>
                    <a:pt x="144" y="8"/>
                    <a:pt x="143" y="8"/>
                  </a:cubicBezTo>
                  <a:lnTo>
                    <a:pt x="1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8" name="Freeform 1171"/>
            <p:cNvSpPr>
              <a:spLocks noEditPoints="1"/>
            </p:cNvSpPr>
            <p:nvPr/>
          </p:nvSpPr>
          <p:spPr bwMode="auto">
            <a:xfrm>
              <a:off x="6285510" y="2480734"/>
              <a:ext cx="380232" cy="376540"/>
            </a:xfrm>
            <a:custGeom>
              <a:avLst/>
              <a:gdLst>
                <a:gd name="T0" fmla="*/ 78 w 154"/>
                <a:gd name="T1" fmla="*/ 153 h 153"/>
                <a:gd name="T2" fmla="*/ 73 w 154"/>
                <a:gd name="T3" fmla="*/ 150 h 153"/>
                <a:gd name="T4" fmla="*/ 72 w 154"/>
                <a:gd name="T5" fmla="*/ 146 h 153"/>
                <a:gd name="T6" fmla="*/ 72 w 154"/>
                <a:gd name="T7" fmla="*/ 89 h 153"/>
                <a:gd name="T8" fmla="*/ 11 w 154"/>
                <a:gd name="T9" fmla="*/ 150 h 153"/>
                <a:gd name="T10" fmla="*/ 6 w 154"/>
                <a:gd name="T11" fmla="*/ 153 h 153"/>
                <a:gd name="T12" fmla="*/ 0 w 154"/>
                <a:gd name="T13" fmla="*/ 146 h 153"/>
                <a:gd name="T14" fmla="*/ 0 w 154"/>
                <a:gd name="T15" fmla="*/ 7 h 153"/>
                <a:gd name="T16" fmla="*/ 6 w 154"/>
                <a:gd name="T17" fmla="*/ 0 h 153"/>
                <a:gd name="T18" fmla="*/ 11 w 154"/>
                <a:gd name="T19" fmla="*/ 2 h 153"/>
                <a:gd name="T20" fmla="*/ 72 w 154"/>
                <a:gd name="T21" fmla="*/ 64 h 153"/>
                <a:gd name="T22" fmla="*/ 72 w 154"/>
                <a:gd name="T23" fmla="*/ 7 h 153"/>
                <a:gd name="T24" fmla="*/ 78 w 154"/>
                <a:gd name="T25" fmla="*/ 0 h 153"/>
                <a:gd name="T26" fmla="*/ 83 w 154"/>
                <a:gd name="T27" fmla="*/ 2 h 153"/>
                <a:gd name="T28" fmla="*/ 150 w 154"/>
                <a:gd name="T29" fmla="*/ 69 h 153"/>
                <a:gd name="T30" fmla="*/ 150 w 154"/>
                <a:gd name="T31" fmla="*/ 83 h 153"/>
                <a:gd name="T32" fmla="*/ 83 w 154"/>
                <a:gd name="T33" fmla="*/ 150 h 153"/>
                <a:gd name="T34" fmla="*/ 78 w 154"/>
                <a:gd name="T35" fmla="*/ 153 h 153"/>
                <a:gd name="T36" fmla="*/ 80 w 154"/>
                <a:gd name="T37" fmla="*/ 59 h 153"/>
                <a:gd name="T38" fmla="*/ 80 w 154"/>
                <a:gd name="T39" fmla="*/ 142 h 153"/>
                <a:gd name="T40" fmla="*/ 145 w 154"/>
                <a:gd name="T41" fmla="*/ 78 h 153"/>
                <a:gd name="T42" fmla="*/ 145 w 154"/>
                <a:gd name="T43" fmla="*/ 75 h 153"/>
                <a:gd name="T44" fmla="*/ 80 w 154"/>
                <a:gd name="T45" fmla="*/ 10 h 153"/>
                <a:gd name="T46" fmla="*/ 80 w 154"/>
                <a:gd name="T47" fmla="*/ 59 h 153"/>
                <a:gd name="T48" fmla="*/ 8 w 154"/>
                <a:gd name="T49" fmla="*/ 10 h 153"/>
                <a:gd name="T50" fmla="*/ 8 w 154"/>
                <a:gd name="T51" fmla="*/ 142 h 153"/>
                <a:gd name="T52" fmla="*/ 72 w 154"/>
                <a:gd name="T53" fmla="*/ 78 h 153"/>
                <a:gd name="T54" fmla="*/ 73 w 154"/>
                <a:gd name="T55" fmla="*/ 77 h 153"/>
                <a:gd name="T56" fmla="*/ 73 w 154"/>
                <a:gd name="T57" fmla="*/ 76 h 153"/>
                <a:gd name="T58" fmla="*/ 73 w 154"/>
                <a:gd name="T59" fmla="*/ 75 h 153"/>
                <a:gd name="T60" fmla="*/ 72 w 154"/>
                <a:gd name="T61" fmla="*/ 75 h 153"/>
                <a:gd name="T62" fmla="*/ 8 w 154"/>
                <a:gd name="T63" fmla="*/ 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4" h="153">
                  <a:moveTo>
                    <a:pt x="78" y="153"/>
                  </a:moveTo>
                  <a:cubicBezTo>
                    <a:pt x="76" y="153"/>
                    <a:pt x="74" y="152"/>
                    <a:pt x="73" y="150"/>
                  </a:cubicBezTo>
                  <a:cubicBezTo>
                    <a:pt x="73" y="149"/>
                    <a:pt x="72" y="147"/>
                    <a:pt x="72" y="146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9" y="152"/>
                    <a:pt x="7" y="153"/>
                    <a:pt x="6" y="153"/>
                  </a:cubicBezTo>
                  <a:cubicBezTo>
                    <a:pt x="3" y="153"/>
                    <a:pt x="0" y="151"/>
                    <a:pt x="0" y="14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7" y="0"/>
                    <a:pt x="9" y="1"/>
                    <a:pt x="11" y="2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2" y="2"/>
                    <a:pt x="75" y="0"/>
                    <a:pt x="78" y="0"/>
                  </a:cubicBezTo>
                  <a:cubicBezTo>
                    <a:pt x="80" y="0"/>
                    <a:pt x="82" y="1"/>
                    <a:pt x="83" y="2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4" y="73"/>
                    <a:pt x="154" y="79"/>
                    <a:pt x="150" y="83"/>
                  </a:cubicBezTo>
                  <a:cubicBezTo>
                    <a:pt x="83" y="150"/>
                    <a:pt x="83" y="150"/>
                    <a:pt x="83" y="150"/>
                  </a:cubicBezTo>
                  <a:cubicBezTo>
                    <a:pt x="82" y="152"/>
                    <a:pt x="80" y="153"/>
                    <a:pt x="78" y="153"/>
                  </a:cubicBezTo>
                  <a:close/>
                  <a:moveTo>
                    <a:pt x="80" y="59"/>
                  </a:moveTo>
                  <a:cubicBezTo>
                    <a:pt x="80" y="142"/>
                    <a:pt x="80" y="142"/>
                    <a:pt x="80" y="142"/>
                  </a:cubicBezTo>
                  <a:cubicBezTo>
                    <a:pt x="145" y="78"/>
                    <a:pt x="145" y="78"/>
                    <a:pt x="145" y="78"/>
                  </a:cubicBezTo>
                  <a:cubicBezTo>
                    <a:pt x="145" y="77"/>
                    <a:pt x="145" y="76"/>
                    <a:pt x="145" y="75"/>
                  </a:cubicBezTo>
                  <a:cubicBezTo>
                    <a:pt x="80" y="10"/>
                    <a:pt x="80" y="10"/>
                    <a:pt x="80" y="10"/>
                  </a:cubicBezTo>
                  <a:lnTo>
                    <a:pt x="80" y="59"/>
                  </a:lnTo>
                  <a:close/>
                  <a:moveTo>
                    <a:pt x="8" y="10"/>
                  </a:moveTo>
                  <a:cubicBezTo>
                    <a:pt x="8" y="142"/>
                    <a:pt x="8" y="142"/>
                    <a:pt x="8" y="142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3" y="77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5"/>
                    <a:pt x="73" y="75"/>
                    <a:pt x="73" y="75"/>
                  </a:cubicBezTo>
                  <a:cubicBezTo>
                    <a:pt x="72" y="75"/>
                    <a:pt x="72" y="75"/>
                    <a:pt x="72" y="75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9" name="Freeform 1172"/>
            <p:cNvSpPr>
              <a:spLocks noEditPoints="1"/>
            </p:cNvSpPr>
            <p:nvPr/>
          </p:nvSpPr>
          <p:spPr bwMode="auto">
            <a:xfrm>
              <a:off x="7202250" y="2480734"/>
              <a:ext cx="436836" cy="376540"/>
            </a:xfrm>
            <a:custGeom>
              <a:avLst/>
              <a:gdLst>
                <a:gd name="T0" fmla="*/ 78 w 177"/>
                <a:gd name="T1" fmla="*/ 153 h 153"/>
                <a:gd name="T2" fmla="*/ 73 w 177"/>
                <a:gd name="T3" fmla="*/ 150 h 153"/>
                <a:gd name="T4" fmla="*/ 72 w 177"/>
                <a:gd name="T5" fmla="*/ 146 h 153"/>
                <a:gd name="T6" fmla="*/ 72 w 177"/>
                <a:gd name="T7" fmla="*/ 89 h 153"/>
                <a:gd name="T8" fmla="*/ 11 w 177"/>
                <a:gd name="T9" fmla="*/ 150 h 153"/>
                <a:gd name="T10" fmla="*/ 5 w 177"/>
                <a:gd name="T11" fmla="*/ 153 h 153"/>
                <a:gd name="T12" fmla="*/ 0 w 177"/>
                <a:gd name="T13" fmla="*/ 146 h 153"/>
                <a:gd name="T14" fmla="*/ 0 w 177"/>
                <a:gd name="T15" fmla="*/ 7 h 153"/>
                <a:gd name="T16" fmla="*/ 5 w 177"/>
                <a:gd name="T17" fmla="*/ 0 h 153"/>
                <a:gd name="T18" fmla="*/ 11 w 177"/>
                <a:gd name="T19" fmla="*/ 2 h 153"/>
                <a:gd name="T20" fmla="*/ 72 w 177"/>
                <a:gd name="T21" fmla="*/ 64 h 153"/>
                <a:gd name="T22" fmla="*/ 72 w 177"/>
                <a:gd name="T23" fmla="*/ 7 h 153"/>
                <a:gd name="T24" fmla="*/ 78 w 177"/>
                <a:gd name="T25" fmla="*/ 0 h 153"/>
                <a:gd name="T26" fmla="*/ 83 w 177"/>
                <a:gd name="T27" fmla="*/ 2 h 153"/>
                <a:gd name="T28" fmla="*/ 144 w 177"/>
                <a:gd name="T29" fmla="*/ 64 h 153"/>
                <a:gd name="T30" fmla="*/ 144 w 177"/>
                <a:gd name="T31" fmla="*/ 10 h 153"/>
                <a:gd name="T32" fmla="*/ 155 w 177"/>
                <a:gd name="T33" fmla="*/ 0 h 153"/>
                <a:gd name="T34" fmla="*/ 167 w 177"/>
                <a:gd name="T35" fmla="*/ 0 h 153"/>
                <a:gd name="T36" fmla="*/ 177 w 177"/>
                <a:gd name="T37" fmla="*/ 10 h 153"/>
                <a:gd name="T38" fmla="*/ 177 w 177"/>
                <a:gd name="T39" fmla="*/ 143 h 153"/>
                <a:gd name="T40" fmla="*/ 167 w 177"/>
                <a:gd name="T41" fmla="*/ 153 h 153"/>
                <a:gd name="T42" fmla="*/ 155 w 177"/>
                <a:gd name="T43" fmla="*/ 153 h 153"/>
                <a:gd name="T44" fmla="*/ 144 w 177"/>
                <a:gd name="T45" fmla="*/ 143 h 153"/>
                <a:gd name="T46" fmla="*/ 144 w 177"/>
                <a:gd name="T47" fmla="*/ 89 h 153"/>
                <a:gd name="T48" fmla="*/ 83 w 177"/>
                <a:gd name="T49" fmla="*/ 150 h 153"/>
                <a:gd name="T50" fmla="*/ 78 w 177"/>
                <a:gd name="T51" fmla="*/ 153 h 153"/>
                <a:gd name="T52" fmla="*/ 152 w 177"/>
                <a:gd name="T53" fmla="*/ 93 h 153"/>
                <a:gd name="T54" fmla="*/ 152 w 177"/>
                <a:gd name="T55" fmla="*/ 143 h 153"/>
                <a:gd name="T56" fmla="*/ 155 w 177"/>
                <a:gd name="T57" fmla="*/ 145 h 153"/>
                <a:gd name="T58" fmla="*/ 167 w 177"/>
                <a:gd name="T59" fmla="*/ 145 h 153"/>
                <a:gd name="T60" fmla="*/ 169 w 177"/>
                <a:gd name="T61" fmla="*/ 143 h 153"/>
                <a:gd name="T62" fmla="*/ 169 w 177"/>
                <a:gd name="T63" fmla="*/ 10 h 153"/>
                <a:gd name="T64" fmla="*/ 167 w 177"/>
                <a:gd name="T65" fmla="*/ 8 h 153"/>
                <a:gd name="T66" fmla="*/ 155 w 177"/>
                <a:gd name="T67" fmla="*/ 8 h 153"/>
                <a:gd name="T68" fmla="*/ 152 w 177"/>
                <a:gd name="T69" fmla="*/ 10 h 153"/>
                <a:gd name="T70" fmla="*/ 152 w 177"/>
                <a:gd name="T71" fmla="*/ 93 h 153"/>
                <a:gd name="T72" fmla="*/ 80 w 177"/>
                <a:gd name="T73" fmla="*/ 59 h 153"/>
                <a:gd name="T74" fmla="*/ 80 w 177"/>
                <a:gd name="T75" fmla="*/ 142 h 153"/>
                <a:gd name="T76" fmla="*/ 144 w 177"/>
                <a:gd name="T77" fmla="*/ 78 h 153"/>
                <a:gd name="T78" fmla="*/ 145 w 177"/>
                <a:gd name="T79" fmla="*/ 77 h 153"/>
                <a:gd name="T80" fmla="*/ 145 w 177"/>
                <a:gd name="T81" fmla="*/ 76 h 153"/>
                <a:gd name="T82" fmla="*/ 145 w 177"/>
                <a:gd name="T83" fmla="*/ 75 h 153"/>
                <a:gd name="T84" fmla="*/ 144 w 177"/>
                <a:gd name="T85" fmla="*/ 75 h 153"/>
                <a:gd name="T86" fmla="*/ 80 w 177"/>
                <a:gd name="T87" fmla="*/ 10 h 153"/>
                <a:gd name="T88" fmla="*/ 80 w 177"/>
                <a:gd name="T89" fmla="*/ 59 h 153"/>
                <a:gd name="T90" fmla="*/ 8 w 177"/>
                <a:gd name="T91" fmla="*/ 10 h 153"/>
                <a:gd name="T92" fmla="*/ 8 w 177"/>
                <a:gd name="T93" fmla="*/ 142 h 153"/>
                <a:gd name="T94" fmla="*/ 72 w 177"/>
                <a:gd name="T95" fmla="*/ 78 h 153"/>
                <a:gd name="T96" fmla="*/ 72 w 177"/>
                <a:gd name="T97" fmla="*/ 77 h 153"/>
                <a:gd name="T98" fmla="*/ 73 w 177"/>
                <a:gd name="T99" fmla="*/ 76 h 153"/>
                <a:gd name="T100" fmla="*/ 72 w 177"/>
                <a:gd name="T101" fmla="*/ 75 h 153"/>
                <a:gd name="T102" fmla="*/ 72 w 177"/>
                <a:gd name="T103" fmla="*/ 75 h 153"/>
                <a:gd name="T104" fmla="*/ 8 w 177"/>
                <a:gd name="T105" fmla="*/ 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7" h="153">
                  <a:moveTo>
                    <a:pt x="78" y="153"/>
                  </a:moveTo>
                  <a:cubicBezTo>
                    <a:pt x="76" y="153"/>
                    <a:pt x="74" y="152"/>
                    <a:pt x="73" y="150"/>
                  </a:cubicBezTo>
                  <a:cubicBezTo>
                    <a:pt x="72" y="149"/>
                    <a:pt x="72" y="147"/>
                    <a:pt x="72" y="146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9" y="152"/>
                    <a:pt x="7" y="153"/>
                    <a:pt x="5" y="153"/>
                  </a:cubicBezTo>
                  <a:cubicBezTo>
                    <a:pt x="3" y="153"/>
                    <a:pt x="0" y="151"/>
                    <a:pt x="0" y="14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7" y="0"/>
                    <a:pt x="9" y="1"/>
                    <a:pt x="11" y="2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2" y="2"/>
                    <a:pt x="75" y="0"/>
                    <a:pt x="78" y="0"/>
                  </a:cubicBezTo>
                  <a:cubicBezTo>
                    <a:pt x="80" y="0"/>
                    <a:pt x="81" y="1"/>
                    <a:pt x="83" y="2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10"/>
                    <a:pt x="144" y="10"/>
                    <a:pt x="144" y="10"/>
                  </a:cubicBezTo>
                  <a:cubicBezTo>
                    <a:pt x="144" y="4"/>
                    <a:pt x="149" y="0"/>
                    <a:pt x="155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72" y="0"/>
                    <a:pt x="177" y="4"/>
                    <a:pt x="177" y="10"/>
                  </a:cubicBezTo>
                  <a:cubicBezTo>
                    <a:pt x="177" y="143"/>
                    <a:pt x="177" y="143"/>
                    <a:pt x="177" y="143"/>
                  </a:cubicBezTo>
                  <a:cubicBezTo>
                    <a:pt x="177" y="148"/>
                    <a:pt x="172" y="153"/>
                    <a:pt x="167" y="153"/>
                  </a:cubicBezTo>
                  <a:cubicBezTo>
                    <a:pt x="155" y="153"/>
                    <a:pt x="155" y="153"/>
                    <a:pt x="155" y="153"/>
                  </a:cubicBezTo>
                  <a:cubicBezTo>
                    <a:pt x="149" y="153"/>
                    <a:pt x="144" y="148"/>
                    <a:pt x="144" y="143"/>
                  </a:cubicBezTo>
                  <a:cubicBezTo>
                    <a:pt x="144" y="89"/>
                    <a:pt x="144" y="89"/>
                    <a:pt x="144" y="89"/>
                  </a:cubicBezTo>
                  <a:cubicBezTo>
                    <a:pt x="83" y="150"/>
                    <a:pt x="83" y="150"/>
                    <a:pt x="83" y="150"/>
                  </a:cubicBezTo>
                  <a:cubicBezTo>
                    <a:pt x="81" y="152"/>
                    <a:pt x="80" y="153"/>
                    <a:pt x="78" y="153"/>
                  </a:cubicBezTo>
                  <a:close/>
                  <a:moveTo>
                    <a:pt x="152" y="93"/>
                  </a:moveTo>
                  <a:cubicBezTo>
                    <a:pt x="152" y="143"/>
                    <a:pt x="152" y="143"/>
                    <a:pt x="152" y="143"/>
                  </a:cubicBezTo>
                  <a:cubicBezTo>
                    <a:pt x="152" y="144"/>
                    <a:pt x="153" y="145"/>
                    <a:pt x="155" y="145"/>
                  </a:cubicBezTo>
                  <a:cubicBezTo>
                    <a:pt x="167" y="145"/>
                    <a:pt x="167" y="145"/>
                    <a:pt x="167" y="145"/>
                  </a:cubicBezTo>
                  <a:cubicBezTo>
                    <a:pt x="168" y="145"/>
                    <a:pt x="169" y="144"/>
                    <a:pt x="169" y="143"/>
                  </a:cubicBezTo>
                  <a:cubicBezTo>
                    <a:pt x="169" y="10"/>
                    <a:pt x="169" y="10"/>
                    <a:pt x="169" y="10"/>
                  </a:cubicBezTo>
                  <a:cubicBezTo>
                    <a:pt x="169" y="9"/>
                    <a:pt x="168" y="8"/>
                    <a:pt x="167" y="8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53" y="8"/>
                    <a:pt x="152" y="9"/>
                    <a:pt x="152" y="10"/>
                  </a:cubicBezTo>
                  <a:lnTo>
                    <a:pt x="152" y="93"/>
                  </a:lnTo>
                  <a:close/>
                  <a:moveTo>
                    <a:pt x="80" y="59"/>
                  </a:moveTo>
                  <a:cubicBezTo>
                    <a:pt x="80" y="142"/>
                    <a:pt x="80" y="142"/>
                    <a:pt x="80" y="142"/>
                  </a:cubicBezTo>
                  <a:cubicBezTo>
                    <a:pt x="144" y="78"/>
                    <a:pt x="144" y="78"/>
                    <a:pt x="144" y="78"/>
                  </a:cubicBezTo>
                  <a:cubicBezTo>
                    <a:pt x="145" y="77"/>
                    <a:pt x="145" y="77"/>
                    <a:pt x="145" y="77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45" y="75"/>
                    <a:pt x="145" y="75"/>
                    <a:pt x="145" y="75"/>
                  </a:cubicBezTo>
                  <a:cubicBezTo>
                    <a:pt x="145" y="75"/>
                    <a:pt x="145" y="75"/>
                    <a:pt x="144" y="75"/>
                  </a:cubicBezTo>
                  <a:cubicBezTo>
                    <a:pt x="80" y="10"/>
                    <a:pt x="80" y="10"/>
                    <a:pt x="80" y="10"/>
                  </a:cubicBezTo>
                  <a:lnTo>
                    <a:pt x="80" y="59"/>
                  </a:lnTo>
                  <a:close/>
                  <a:moveTo>
                    <a:pt x="8" y="10"/>
                  </a:moveTo>
                  <a:cubicBezTo>
                    <a:pt x="8" y="142"/>
                    <a:pt x="8" y="142"/>
                    <a:pt x="8" y="142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2" y="75"/>
                    <a:pt x="72" y="75"/>
                    <a:pt x="72" y="75"/>
                  </a:cubicBezTo>
                  <a:cubicBezTo>
                    <a:pt x="72" y="75"/>
                    <a:pt x="72" y="75"/>
                    <a:pt x="72" y="75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0" name="Freeform 1173"/>
            <p:cNvSpPr>
              <a:spLocks noEditPoints="1"/>
            </p:cNvSpPr>
            <p:nvPr/>
          </p:nvSpPr>
          <p:spPr bwMode="auto">
            <a:xfrm>
              <a:off x="8224814" y="2480734"/>
              <a:ext cx="257180" cy="376540"/>
            </a:xfrm>
            <a:custGeom>
              <a:avLst/>
              <a:gdLst>
                <a:gd name="T0" fmla="*/ 5 w 104"/>
                <a:gd name="T1" fmla="*/ 153 h 153"/>
                <a:gd name="T2" fmla="*/ 0 w 104"/>
                <a:gd name="T3" fmla="*/ 146 h 153"/>
                <a:gd name="T4" fmla="*/ 0 w 104"/>
                <a:gd name="T5" fmla="*/ 7 h 153"/>
                <a:gd name="T6" fmla="*/ 5 w 104"/>
                <a:gd name="T7" fmla="*/ 0 h 153"/>
                <a:gd name="T8" fmla="*/ 11 w 104"/>
                <a:gd name="T9" fmla="*/ 2 h 153"/>
                <a:gd name="T10" fmla="*/ 72 w 104"/>
                <a:gd name="T11" fmla="*/ 64 h 153"/>
                <a:gd name="T12" fmla="*/ 72 w 104"/>
                <a:gd name="T13" fmla="*/ 10 h 153"/>
                <a:gd name="T14" fmla="*/ 82 w 104"/>
                <a:gd name="T15" fmla="*/ 0 h 153"/>
                <a:gd name="T16" fmla="*/ 94 w 104"/>
                <a:gd name="T17" fmla="*/ 0 h 153"/>
                <a:gd name="T18" fmla="*/ 104 w 104"/>
                <a:gd name="T19" fmla="*/ 10 h 153"/>
                <a:gd name="T20" fmla="*/ 104 w 104"/>
                <a:gd name="T21" fmla="*/ 143 h 153"/>
                <a:gd name="T22" fmla="*/ 94 w 104"/>
                <a:gd name="T23" fmla="*/ 153 h 153"/>
                <a:gd name="T24" fmla="*/ 82 w 104"/>
                <a:gd name="T25" fmla="*/ 153 h 153"/>
                <a:gd name="T26" fmla="*/ 72 w 104"/>
                <a:gd name="T27" fmla="*/ 143 h 153"/>
                <a:gd name="T28" fmla="*/ 72 w 104"/>
                <a:gd name="T29" fmla="*/ 89 h 153"/>
                <a:gd name="T30" fmla="*/ 11 w 104"/>
                <a:gd name="T31" fmla="*/ 150 h 153"/>
                <a:gd name="T32" fmla="*/ 5 w 104"/>
                <a:gd name="T33" fmla="*/ 153 h 153"/>
                <a:gd name="T34" fmla="*/ 80 w 104"/>
                <a:gd name="T35" fmla="*/ 93 h 153"/>
                <a:gd name="T36" fmla="*/ 80 w 104"/>
                <a:gd name="T37" fmla="*/ 143 h 153"/>
                <a:gd name="T38" fmla="*/ 82 w 104"/>
                <a:gd name="T39" fmla="*/ 145 h 153"/>
                <a:gd name="T40" fmla="*/ 94 w 104"/>
                <a:gd name="T41" fmla="*/ 145 h 153"/>
                <a:gd name="T42" fmla="*/ 96 w 104"/>
                <a:gd name="T43" fmla="*/ 143 h 153"/>
                <a:gd name="T44" fmla="*/ 96 w 104"/>
                <a:gd name="T45" fmla="*/ 10 h 153"/>
                <a:gd name="T46" fmla="*/ 94 w 104"/>
                <a:gd name="T47" fmla="*/ 8 h 153"/>
                <a:gd name="T48" fmla="*/ 82 w 104"/>
                <a:gd name="T49" fmla="*/ 8 h 153"/>
                <a:gd name="T50" fmla="*/ 80 w 104"/>
                <a:gd name="T51" fmla="*/ 10 h 153"/>
                <a:gd name="T52" fmla="*/ 80 w 104"/>
                <a:gd name="T53" fmla="*/ 93 h 153"/>
                <a:gd name="T54" fmla="*/ 8 w 104"/>
                <a:gd name="T55" fmla="*/ 10 h 153"/>
                <a:gd name="T56" fmla="*/ 8 w 104"/>
                <a:gd name="T57" fmla="*/ 142 h 153"/>
                <a:gd name="T58" fmla="*/ 72 w 104"/>
                <a:gd name="T59" fmla="*/ 78 h 153"/>
                <a:gd name="T60" fmla="*/ 72 w 104"/>
                <a:gd name="T61" fmla="*/ 77 h 153"/>
                <a:gd name="T62" fmla="*/ 73 w 104"/>
                <a:gd name="T63" fmla="*/ 76 h 153"/>
                <a:gd name="T64" fmla="*/ 72 w 104"/>
                <a:gd name="T65" fmla="*/ 75 h 153"/>
                <a:gd name="T66" fmla="*/ 72 w 104"/>
                <a:gd name="T67" fmla="*/ 75 h 153"/>
                <a:gd name="T68" fmla="*/ 8 w 104"/>
                <a:gd name="T69" fmla="*/ 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4" h="153">
                  <a:moveTo>
                    <a:pt x="5" y="153"/>
                  </a:moveTo>
                  <a:cubicBezTo>
                    <a:pt x="2" y="153"/>
                    <a:pt x="0" y="151"/>
                    <a:pt x="0" y="14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1"/>
                    <a:pt x="11" y="2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2" y="4"/>
                    <a:pt x="76" y="0"/>
                    <a:pt x="82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100" y="0"/>
                    <a:pt x="104" y="4"/>
                    <a:pt x="104" y="10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8"/>
                    <a:pt x="100" y="153"/>
                    <a:pt x="94" y="153"/>
                  </a:cubicBezTo>
                  <a:cubicBezTo>
                    <a:pt x="82" y="153"/>
                    <a:pt x="82" y="153"/>
                    <a:pt x="82" y="153"/>
                  </a:cubicBezTo>
                  <a:cubicBezTo>
                    <a:pt x="76" y="153"/>
                    <a:pt x="72" y="148"/>
                    <a:pt x="72" y="143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9" y="152"/>
                    <a:pt x="7" y="153"/>
                    <a:pt x="5" y="153"/>
                  </a:cubicBezTo>
                  <a:close/>
                  <a:moveTo>
                    <a:pt x="80" y="93"/>
                  </a:moveTo>
                  <a:cubicBezTo>
                    <a:pt x="80" y="143"/>
                    <a:pt x="80" y="143"/>
                    <a:pt x="80" y="143"/>
                  </a:cubicBezTo>
                  <a:cubicBezTo>
                    <a:pt x="80" y="144"/>
                    <a:pt x="81" y="145"/>
                    <a:pt x="82" y="145"/>
                  </a:cubicBezTo>
                  <a:cubicBezTo>
                    <a:pt x="94" y="145"/>
                    <a:pt x="94" y="145"/>
                    <a:pt x="94" y="145"/>
                  </a:cubicBezTo>
                  <a:cubicBezTo>
                    <a:pt x="95" y="145"/>
                    <a:pt x="96" y="144"/>
                    <a:pt x="96" y="143"/>
                  </a:cubicBezTo>
                  <a:cubicBezTo>
                    <a:pt x="96" y="10"/>
                    <a:pt x="96" y="10"/>
                    <a:pt x="96" y="10"/>
                  </a:cubicBezTo>
                  <a:cubicBezTo>
                    <a:pt x="96" y="9"/>
                    <a:pt x="95" y="8"/>
                    <a:pt x="94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1" y="8"/>
                    <a:pt x="80" y="9"/>
                    <a:pt x="80" y="10"/>
                  </a:cubicBezTo>
                  <a:lnTo>
                    <a:pt x="80" y="93"/>
                  </a:lnTo>
                  <a:close/>
                  <a:moveTo>
                    <a:pt x="8" y="10"/>
                  </a:moveTo>
                  <a:cubicBezTo>
                    <a:pt x="8" y="142"/>
                    <a:pt x="8" y="142"/>
                    <a:pt x="8" y="142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2" y="75"/>
                    <a:pt x="72" y="75"/>
                    <a:pt x="72" y="75"/>
                  </a:cubicBezTo>
                  <a:cubicBezTo>
                    <a:pt x="72" y="75"/>
                    <a:pt x="72" y="75"/>
                    <a:pt x="72" y="75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1" name="Freeform 1174"/>
            <p:cNvSpPr>
              <a:spLocks noEditPoints="1"/>
            </p:cNvSpPr>
            <p:nvPr/>
          </p:nvSpPr>
          <p:spPr bwMode="auto">
            <a:xfrm>
              <a:off x="9114482" y="2507805"/>
              <a:ext cx="380232" cy="319936"/>
            </a:xfrm>
            <a:custGeom>
              <a:avLst/>
              <a:gdLst>
                <a:gd name="T0" fmla="*/ 143 w 154"/>
                <a:gd name="T1" fmla="*/ 130 h 130"/>
                <a:gd name="T2" fmla="*/ 11 w 154"/>
                <a:gd name="T3" fmla="*/ 130 h 130"/>
                <a:gd name="T4" fmla="*/ 1 w 154"/>
                <a:gd name="T5" fmla="*/ 120 h 130"/>
                <a:gd name="T6" fmla="*/ 1 w 154"/>
                <a:gd name="T7" fmla="*/ 95 h 130"/>
                <a:gd name="T8" fmla="*/ 11 w 154"/>
                <a:gd name="T9" fmla="*/ 85 h 130"/>
                <a:gd name="T10" fmla="*/ 143 w 154"/>
                <a:gd name="T11" fmla="*/ 85 h 130"/>
                <a:gd name="T12" fmla="*/ 153 w 154"/>
                <a:gd name="T13" fmla="*/ 95 h 130"/>
                <a:gd name="T14" fmla="*/ 153 w 154"/>
                <a:gd name="T15" fmla="*/ 120 h 130"/>
                <a:gd name="T16" fmla="*/ 143 w 154"/>
                <a:gd name="T17" fmla="*/ 130 h 130"/>
                <a:gd name="T18" fmla="*/ 11 w 154"/>
                <a:gd name="T19" fmla="*/ 93 h 130"/>
                <a:gd name="T20" fmla="*/ 9 w 154"/>
                <a:gd name="T21" fmla="*/ 95 h 130"/>
                <a:gd name="T22" fmla="*/ 9 w 154"/>
                <a:gd name="T23" fmla="*/ 120 h 130"/>
                <a:gd name="T24" fmla="*/ 11 w 154"/>
                <a:gd name="T25" fmla="*/ 122 h 130"/>
                <a:gd name="T26" fmla="*/ 143 w 154"/>
                <a:gd name="T27" fmla="*/ 122 h 130"/>
                <a:gd name="T28" fmla="*/ 145 w 154"/>
                <a:gd name="T29" fmla="*/ 120 h 130"/>
                <a:gd name="T30" fmla="*/ 145 w 154"/>
                <a:gd name="T31" fmla="*/ 95 h 130"/>
                <a:gd name="T32" fmla="*/ 143 w 154"/>
                <a:gd name="T33" fmla="*/ 93 h 130"/>
                <a:gd name="T34" fmla="*/ 11 w 154"/>
                <a:gd name="T35" fmla="*/ 93 h 130"/>
                <a:gd name="T36" fmla="*/ 146 w 154"/>
                <a:gd name="T37" fmla="*/ 81 h 130"/>
                <a:gd name="T38" fmla="*/ 8 w 154"/>
                <a:gd name="T39" fmla="*/ 81 h 130"/>
                <a:gd name="T40" fmla="*/ 1 w 154"/>
                <a:gd name="T41" fmla="*/ 78 h 130"/>
                <a:gd name="T42" fmla="*/ 3 w 154"/>
                <a:gd name="T43" fmla="*/ 70 h 130"/>
                <a:gd name="T44" fmla="*/ 70 w 154"/>
                <a:gd name="T45" fmla="*/ 3 h 130"/>
                <a:gd name="T46" fmla="*/ 84 w 154"/>
                <a:gd name="T47" fmla="*/ 3 h 130"/>
                <a:gd name="T48" fmla="*/ 151 w 154"/>
                <a:gd name="T49" fmla="*/ 70 h 130"/>
                <a:gd name="T50" fmla="*/ 153 w 154"/>
                <a:gd name="T51" fmla="*/ 78 h 130"/>
                <a:gd name="T52" fmla="*/ 146 w 154"/>
                <a:gd name="T53" fmla="*/ 81 h 130"/>
                <a:gd name="T54" fmla="*/ 11 w 154"/>
                <a:gd name="T55" fmla="*/ 73 h 130"/>
                <a:gd name="T56" fmla="*/ 143 w 154"/>
                <a:gd name="T57" fmla="*/ 73 h 130"/>
                <a:gd name="T58" fmla="*/ 78 w 154"/>
                <a:gd name="T59" fmla="*/ 9 h 130"/>
                <a:gd name="T60" fmla="*/ 76 w 154"/>
                <a:gd name="T61" fmla="*/ 9 h 130"/>
                <a:gd name="T62" fmla="*/ 11 w 154"/>
                <a:gd name="T63" fmla="*/ 7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4" h="130">
                  <a:moveTo>
                    <a:pt x="143" y="130"/>
                  </a:moveTo>
                  <a:cubicBezTo>
                    <a:pt x="11" y="130"/>
                    <a:pt x="11" y="130"/>
                    <a:pt x="11" y="130"/>
                  </a:cubicBezTo>
                  <a:cubicBezTo>
                    <a:pt x="5" y="130"/>
                    <a:pt x="1" y="125"/>
                    <a:pt x="1" y="120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0"/>
                    <a:pt x="5" y="85"/>
                    <a:pt x="11" y="85"/>
                  </a:cubicBezTo>
                  <a:cubicBezTo>
                    <a:pt x="143" y="85"/>
                    <a:pt x="143" y="85"/>
                    <a:pt x="143" y="85"/>
                  </a:cubicBezTo>
                  <a:cubicBezTo>
                    <a:pt x="149" y="85"/>
                    <a:pt x="153" y="90"/>
                    <a:pt x="153" y="95"/>
                  </a:cubicBezTo>
                  <a:cubicBezTo>
                    <a:pt x="153" y="120"/>
                    <a:pt x="153" y="120"/>
                    <a:pt x="153" y="120"/>
                  </a:cubicBezTo>
                  <a:cubicBezTo>
                    <a:pt x="153" y="125"/>
                    <a:pt x="149" y="130"/>
                    <a:pt x="143" y="130"/>
                  </a:cubicBezTo>
                  <a:close/>
                  <a:moveTo>
                    <a:pt x="11" y="93"/>
                  </a:moveTo>
                  <a:cubicBezTo>
                    <a:pt x="10" y="93"/>
                    <a:pt x="9" y="94"/>
                    <a:pt x="9" y="95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9" y="121"/>
                    <a:pt x="10" y="122"/>
                    <a:pt x="11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5" y="122"/>
                    <a:pt x="145" y="121"/>
                    <a:pt x="145" y="120"/>
                  </a:cubicBezTo>
                  <a:cubicBezTo>
                    <a:pt x="145" y="95"/>
                    <a:pt x="145" y="95"/>
                    <a:pt x="145" y="95"/>
                  </a:cubicBezTo>
                  <a:cubicBezTo>
                    <a:pt x="145" y="94"/>
                    <a:pt x="145" y="93"/>
                    <a:pt x="143" y="93"/>
                  </a:cubicBezTo>
                  <a:lnTo>
                    <a:pt x="11" y="93"/>
                  </a:lnTo>
                  <a:close/>
                  <a:moveTo>
                    <a:pt x="146" y="81"/>
                  </a:moveTo>
                  <a:cubicBezTo>
                    <a:pt x="8" y="81"/>
                    <a:pt x="8" y="81"/>
                    <a:pt x="8" y="81"/>
                  </a:cubicBezTo>
                  <a:cubicBezTo>
                    <a:pt x="3" y="81"/>
                    <a:pt x="1" y="79"/>
                    <a:pt x="1" y="78"/>
                  </a:cubicBezTo>
                  <a:cubicBezTo>
                    <a:pt x="0" y="77"/>
                    <a:pt x="0" y="74"/>
                    <a:pt x="3" y="70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4" y="0"/>
                    <a:pt x="80" y="0"/>
                    <a:pt x="84" y="3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4" y="74"/>
                    <a:pt x="154" y="77"/>
                    <a:pt x="153" y="78"/>
                  </a:cubicBezTo>
                  <a:cubicBezTo>
                    <a:pt x="153" y="79"/>
                    <a:pt x="151" y="81"/>
                    <a:pt x="146" y="81"/>
                  </a:cubicBezTo>
                  <a:close/>
                  <a:moveTo>
                    <a:pt x="11" y="73"/>
                  </a:moveTo>
                  <a:cubicBezTo>
                    <a:pt x="143" y="73"/>
                    <a:pt x="143" y="73"/>
                    <a:pt x="143" y="73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8" y="8"/>
                    <a:pt x="76" y="8"/>
                    <a:pt x="76" y="9"/>
                  </a:cubicBezTo>
                  <a:lnTo>
                    <a:pt x="11" y="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2" name="Freeform 1175"/>
            <p:cNvSpPr>
              <a:spLocks noEditPoints="1"/>
            </p:cNvSpPr>
            <p:nvPr/>
          </p:nvSpPr>
          <p:spPr bwMode="auto">
            <a:xfrm>
              <a:off x="10092747" y="2463506"/>
              <a:ext cx="255949" cy="381462"/>
            </a:xfrm>
            <a:custGeom>
              <a:avLst/>
              <a:gdLst>
                <a:gd name="T0" fmla="*/ 79 w 104"/>
                <a:gd name="T1" fmla="*/ 155 h 155"/>
                <a:gd name="T2" fmla="*/ 68 w 104"/>
                <a:gd name="T3" fmla="*/ 150 h 155"/>
                <a:gd name="T4" fmla="*/ 6 w 104"/>
                <a:gd name="T5" fmla="*/ 89 h 155"/>
                <a:gd name="T6" fmla="*/ 6 w 104"/>
                <a:gd name="T7" fmla="*/ 66 h 155"/>
                <a:gd name="T8" fmla="*/ 68 w 104"/>
                <a:gd name="T9" fmla="*/ 4 h 155"/>
                <a:gd name="T10" fmla="*/ 79 w 104"/>
                <a:gd name="T11" fmla="*/ 0 h 155"/>
                <a:gd name="T12" fmla="*/ 90 w 104"/>
                <a:gd name="T13" fmla="*/ 4 h 155"/>
                <a:gd name="T14" fmla="*/ 97 w 104"/>
                <a:gd name="T15" fmla="*/ 12 h 155"/>
                <a:gd name="T16" fmla="*/ 97 w 104"/>
                <a:gd name="T17" fmla="*/ 34 h 155"/>
                <a:gd name="T18" fmla="*/ 54 w 104"/>
                <a:gd name="T19" fmla="*/ 77 h 155"/>
                <a:gd name="T20" fmla="*/ 97 w 104"/>
                <a:gd name="T21" fmla="*/ 120 h 155"/>
                <a:gd name="T22" fmla="*/ 97 w 104"/>
                <a:gd name="T23" fmla="*/ 143 h 155"/>
                <a:gd name="T24" fmla="*/ 90 w 104"/>
                <a:gd name="T25" fmla="*/ 150 h 155"/>
                <a:gd name="T26" fmla="*/ 79 w 104"/>
                <a:gd name="T27" fmla="*/ 155 h 155"/>
                <a:gd name="T28" fmla="*/ 79 w 104"/>
                <a:gd name="T29" fmla="*/ 8 h 155"/>
                <a:gd name="T30" fmla="*/ 73 w 104"/>
                <a:gd name="T31" fmla="*/ 10 h 155"/>
                <a:gd name="T32" fmla="*/ 12 w 104"/>
                <a:gd name="T33" fmla="*/ 71 h 155"/>
                <a:gd name="T34" fmla="*/ 12 w 104"/>
                <a:gd name="T35" fmla="*/ 83 h 155"/>
                <a:gd name="T36" fmla="*/ 73 w 104"/>
                <a:gd name="T37" fmla="*/ 144 h 155"/>
                <a:gd name="T38" fmla="*/ 85 w 104"/>
                <a:gd name="T39" fmla="*/ 144 h 155"/>
                <a:gd name="T40" fmla="*/ 92 w 104"/>
                <a:gd name="T41" fmla="*/ 137 h 155"/>
                <a:gd name="T42" fmla="*/ 92 w 104"/>
                <a:gd name="T43" fmla="*/ 126 h 155"/>
                <a:gd name="T44" fmla="*/ 43 w 104"/>
                <a:gd name="T45" fmla="*/ 77 h 155"/>
                <a:gd name="T46" fmla="*/ 92 w 104"/>
                <a:gd name="T47" fmla="*/ 29 h 155"/>
                <a:gd name="T48" fmla="*/ 92 w 104"/>
                <a:gd name="T49" fmla="*/ 17 h 155"/>
                <a:gd name="T50" fmla="*/ 85 w 104"/>
                <a:gd name="T51" fmla="*/ 10 h 155"/>
                <a:gd name="T52" fmla="*/ 79 w 104"/>
                <a:gd name="T53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4" h="155">
                  <a:moveTo>
                    <a:pt x="79" y="155"/>
                  </a:moveTo>
                  <a:cubicBezTo>
                    <a:pt x="75" y="155"/>
                    <a:pt x="71" y="153"/>
                    <a:pt x="68" y="150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0" y="82"/>
                    <a:pt x="0" y="72"/>
                    <a:pt x="6" y="66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71" y="1"/>
                    <a:pt x="75" y="0"/>
                    <a:pt x="79" y="0"/>
                  </a:cubicBezTo>
                  <a:cubicBezTo>
                    <a:pt x="83" y="0"/>
                    <a:pt x="87" y="1"/>
                    <a:pt x="90" y="4"/>
                  </a:cubicBezTo>
                  <a:cubicBezTo>
                    <a:pt x="97" y="12"/>
                    <a:pt x="97" y="12"/>
                    <a:pt x="97" y="12"/>
                  </a:cubicBezTo>
                  <a:cubicBezTo>
                    <a:pt x="104" y="18"/>
                    <a:pt x="104" y="28"/>
                    <a:pt x="97" y="34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97" y="120"/>
                    <a:pt x="97" y="120"/>
                    <a:pt x="97" y="120"/>
                  </a:cubicBezTo>
                  <a:cubicBezTo>
                    <a:pt x="104" y="126"/>
                    <a:pt x="104" y="137"/>
                    <a:pt x="97" y="143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87" y="153"/>
                    <a:pt x="83" y="155"/>
                    <a:pt x="79" y="155"/>
                  </a:cubicBezTo>
                  <a:close/>
                  <a:moveTo>
                    <a:pt x="79" y="8"/>
                  </a:moveTo>
                  <a:cubicBezTo>
                    <a:pt x="77" y="8"/>
                    <a:pt x="75" y="9"/>
                    <a:pt x="73" y="1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9" y="75"/>
                    <a:pt x="9" y="80"/>
                    <a:pt x="12" y="83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6" y="147"/>
                    <a:pt x="82" y="147"/>
                    <a:pt x="85" y="144"/>
                  </a:cubicBezTo>
                  <a:cubicBezTo>
                    <a:pt x="92" y="137"/>
                    <a:pt x="92" y="137"/>
                    <a:pt x="92" y="137"/>
                  </a:cubicBezTo>
                  <a:cubicBezTo>
                    <a:pt x="95" y="134"/>
                    <a:pt x="95" y="129"/>
                    <a:pt x="92" y="126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5" y="26"/>
                    <a:pt x="95" y="20"/>
                    <a:pt x="92" y="17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3" y="9"/>
                    <a:pt x="81" y="8"/>
                    <a:pt x="7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3" name="Freeform 1176"/>
            <p:cNvSpPr>
              <a:spLocks noEditPoints="1"/>
            </p:cNvSpPr>
            <p:nvPr/>
          </p:nvSpPr>
          <p:spPr bwMode="auto">
            <a:xfrm>
              <a:off x="11056247" y="2463506"/>
              <a:ext cx="246105" cy="381462"/>
            </a:xfrm>
            <a:custGeom>
              <a:avLst/>
              <a:gdLst>
                <a:gd name="T0" fmla="*/ 23 w 100"/>
                <a:gd name="T1" fmla="*/ 155 h 155"/>
                <a:gd name="T2" fmla="*/ 11 w 100"/>
                <a:gd name="T3" fmla="*/ 150 h 155"/>
                <a:gd name="T4" fmla="*/ 4 w 100"/>
                <a:gd name="T5" fmla="*/ 143 h 155"/>
                <a:gd name="T6" fmla="*/ 0 w 100"/>
                <a:gd name="T7" fmla="*/ 132 h 155"/>
                <a:gd name="T8" fmla="*/ 4 w 100"/>
                <a:gd name="T9" fmla="*/ 120 h 155"/>
                <a:gd name="T10" fmla="*/ 47 w 100"/>
                <a:gd name="T11" fmla="*/ 77 h 155"/>
                <a:gd name="T12" fmla="*/ 4 w 100"/>
                <a:gd name="T13" fmla="*/ 34 h 155"/>
                <a:gd name="T14" fmla="*/ 0 w 100"/>
                <a:gd name="T15" fmla="*/ 23 h 155"/>
                <a:gd name="T16" fmla="*/ 4 w 100"/>
                <a:gd name="T17" fmla="*/ 12 h 155"/>
                <a:gd name="T18" fmla="*/ 11 w 100"/>
                <a:gd name="T19" fmla="*/ 5 h 155"/>
                <a:gd name="T20" fmla="*/ 23 w 100"/>
                <a:gd name="T21" fmla="*/ 0 h 155"/>
                <a:gd name="T22" fmla="*/ 34 w 100"/>
                <a:gd name="T23" fmla="*/ 5 h 155"/>
                <a:gd name="T24" fmla="*/ 95 w 100"/>
                <a:gd name="T25" fmla="*/ 66 h 155"/>
                <a:gd name="T26" fmla="*/ 100 w 100"/>
                <a:gd name="T27" fmla="*/ 77 h 155"/>
                <a:gd name="T28" fmla="*/ 96 w 100"/>
                <a:gd name="T29" fmla="*/ 89 h 155"/>
                <a:gd name="T30" fmla="*/ 34 w 100"/>
                <a:gd name="T31" fmla="*/ 150 h 155"/>
                <a:gd name="T32" fmla="*/ 23 w 100"/>
                <a:gd name="T33" fmla="*/ 155 h 155"/>
                <a:gd name="T34" fmla="*/ 23 w 100"/>
                <a:gd name="T35" fmla="*/ 8 h 155"/>
                <a:gd name="T36" fmla="*/ 17 w 100"/>
                <a:gd name="T37" fmla="*/ 10 h 155"/>
                <a:gd name="T38" fmla="*/ 10 w 100"/>
                <a:gd name="T39" fmla="*/ 17 h 155"/>
                <a:gd name="T40" fmla="*/ 8 w 100"/>
                <a:gd name="T41" fmla="*/ 23 h 155"/>
                <a:gd name="T42" fmla="*/ 10 w 100"/>
                <a:gd name="T43" fmla="*/ 29 h 155"/>
                <a:gd name="T44" fmla="*/ 59 w 100"/>
                <a:gd name="T45" fmla="*/ 77 h 155"/>
                <a:gd name="T46" fmla="*/ 10 w 100"/>
                <a:gd name="T47" fmla="*/ 126 h 155"/>
                <a:gd name="T48" fmla="*/ 8 w 100"/>
                <a:gd name="T49" fmla="*/ 132 h 155"/>
                <a:gd name="T50" fmla="*/ 10 w 100"/>
                <a:gd name="T51" fmla="*/ 137 h 155"/>
                <a:gd name="T52" fmla="*/ 17 w 100"/>
                <a:gd name="T53" fmla="*/ 144 h 155"/>
                <a:gd name="T54" fmla="*/ 28 w 100"/>
                <a:gd name="T55" fmla="*/ 144 h 155"/>
                <a:gd name="T56" fmla="*/ 90 w 100"/>
                <a:gd name="T57" fmla="*/ 83 h 155"/>
                <a:gd name="T58" fmla="*/ 92 w 100"/>
                <a:gd name="T59" fmla="*/ 77 h 155"/>
                <a:gd name="T60" fmla="*/ 90 w 100"/>
                <a:gd name="T61" fmla="*/ 72 h 155"/>
                <a:gd name="T62" fmla="*/ 28 w 100"/>
                <a:gd name="T63" fmla="*/ 10 h 155"/>
                <a:gd name="T64" fmla="*/ 23 w 100"/>
                <a:gd name="T65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155">
                  <a:moveTo>
                    <a:pt x="23" y="155"/>
                  </a:moveTo>
                  <a:cubicBezTo>
                    <a:pt x="18" y="155"/>
                    <a:pt x="14" y="153"/>
                    <a:pt x="11" y="150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1" y="140"/>
                    <a:pt x="0" y="136"/>
                    <a:pt x="0" y="132"/>
                  </a:cubicBezTo>
                  <a:cubicBezTo>
                    <a:pt x="0" y="127"/>
                    <a:pt x="1" y="123"/>
                    <a:pt x="4" y="120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1" y="31"/>
                    <a:pt x="0" y="27"/>
                    <a:pt x="0" y="23"/>
                  </a:cubicBezTo>
                  <a:cubicBezTo>
                    <a:pt x="0" y="19"/>
                    <a:pt x="1" y="15"/>
                    <a:pt x="4" y="12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4" y="2"/>
                    <a:pt x="18" y="0"/>
                    <a:pt x="23" y="0"/>
                  </a:cubicBezTo>
                  <a:cubicBezTo>
                    <a:pt x="27" y="0"/>
                    <a:pt x="31" y="2"/>
                    <a:pt x="34" y="5"/>
                  </a:cubicBezTo>
                  <a:cubicBezTo>
                    <a:pt x="95" y="66"/>
                    <a:pt x="95" y="66"/>
                    <a:pt x="95" y="66"/>
                  </a:cubicBezTo>
                  <a:cubicBezTo>
                    <a:pt x="98" y="69"/>
                    <a:pt x="100" y="73"/>
                    <a:pt x="100" y="77"/>
                  </a:cubicBezTo>
                  <a:cubicBezTo>
                    <a:pt x="100" y="81"/>
                    <a:pt x="98" y="86"/>
                    <a:pt x="96" y="89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1" y="153"/>
                    <a:pt x="27" y="155"/>
                    <a:pt x="23" y="155"/>
                  </a:cubicBezTo>
                  <a:close/>
                  <a:moveTo>
                    <a:pt x="23" y="8"/>
                  </a:moveTo>
                  <a:cubicBezTo>
                    <a:pt x="21" y="8"/>
                    <a:pt x="19" y="9"/>
                    <a:pt x="17" y="10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9"/>
                    <a:pt x="8" y="21"/>
                    <a:pt x="8" y="23"/>
                  </a:cubicBezTo>
                  <a:cubicBezTo>
                    <a:pt x="8" y="25"/>
                    <a:pt x="8" y="27"/>
                    <a:pt x="10" y="29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8" y="127"/>
                    <a:pt x="8" y="129"/>
                    <a:pt x="8" y="132"/>
                  </a:cubicBezTo>
                  <a:cubicBezTo>
                    <a:pt x="8" y="134"/>
                    <a:pt x="8" y="136"/>
                    <a:pt x="10" y="137"/>
                  </a:cubicBezTo>
                  <a:cubicBezTo>
                    <a:pt x="17" y="144"/>
                    <a:pt x="17" y="144"/>
                    <a:pt x="17" y="144"/>
                  </a:cubicBezTo>
                  <a:cubicBezTo>
                    <a:pt x="20" y="147"/>
                    <a:pt x="25" y="147"/>
                    <a:pt x="28" y="144"/>
                  </a:cubicBezTo>
                  <a:cubicBezTo>
                    <a:pt x="90" y="83"/>
                    <a:pt x="90" y="83"/>
                    <a:pt x="90" y="83"/>
                  </a:cubicBezTo>
                  <a:cubicBezTo>
                    <a:pt x="91" y="81"/>
                    <a:pt x="92" y="79"/>
                    <a:pt x="92" y="77"/>
                  </a:cubicBezTo>
                  <a:cubicBezTo>
                    <a:pt x="92" y="75"/>
                    <a:pt x="91" y="73"/>
                    <a:pt x="90" y="72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7" y="9"/>
                    <a:pt x="25" y="8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4" name="Freeform 1177"/>
            <p:cNvSpPr>
              <a:spLocks noEditPoints="1"/>
            </p:cNvSpPr>
            <p:nvPr/>
          </p:nvSpPr>
          <p:spPr bwMode="auto">
            <a:xfrm>
              <a:off x="11002104" y="3450386"/>
              <a:ext cx="379001" cy="363005"/>
            </a:xfrm>
            <a:custGeom>
              <a:avLst/>
              <a:gdLst>
                <a:gd name="T0" fmla="*/ 83 w 154"/>
                <a:gd name="T1" fmla="*/ 147 h 147"/>
                <a:gd name="T2" fmla="*/ 71 w 154"/>
                <a:gd name="T3" fmla="*/ 147 h 147"/>
                <a:gd name="T4" fmla="*/ 55 w 154"/>
                <a:gd name="T5" fmla="*/ 132 h 147"/>
                <a:gd name="T6" fmla="*/ 55 w 154"/>
                <a:gd name="T7" fmla="*/ 75 h 147"/>
                <a:gd name="T8" fmla="*/ 34 w 154"/>
                <a:gd name="T9" fmla="*/ 96 h 147"/>
                <a:gd name="T10" fmla="*/ 23 w 154"/>
                <a:gd name="T11" fmla="*/ 100 h 147"/>
                <a:gd name="T12" fmla="*/ 11 w 154"/>
                <a:gd name="T13" fmla="*/ 96 h 147"/>
                <a:gd name="T14" fmla="*/ 4 w 154"/>
                <a:gd name="T15" fmla="*/ 89 h 147"/>
                <a:gd name="T16" fmla="*/ 0 w 154"/>
                <a:gd name="T17" fmla="*/ 77 h 147"/>
                <a:gd name="T18" fmla="*/ 4 w 154"/>
                <a:gd name="T19" fmla="*/ 66 h 147"/>
                <a:gd name="T20" fmla="*/ 66 w 154"/>
                <a:gd name="T21" fmla="*/ 5 h 147"/>
                <a:gd name="T22" fmla="*/ 77 w 154"/>
                <a:gd name="T23" fmla="*/ 0 h 147"/>
                <a:gd name="T24" fmla="*/ 88 w 154"/>
                <a:gd name="T25" fmla="*/ 5 h 147"/>
                <a:gd name="T26" fmla="*/ 150 w 154"/>
                <a:gd name="T27" fmla="*/ 66 h 147"/>
                <a:gd name="T28" fmla="*/ 154 w 154"/>
                <a:gd name="T29" fmla="*/ 77 h 147"/>
                <a:gd name="T30" fmla="*/ 150 w 154"/>
                <a:gd name="T31" fmla="*/ 89 h 147"/>
                <a:gd name="T32" fmla="*/ 143 w 154"/>
                <a:gd name="T33" fmla="*/ 96 h 147"/>
                <a:gd name="T34" fmla="*/ 131 w 154"/>
                <a:gd name="T35" fmla="*/ 100 h 147"/>
                <a:gd name="T36" fmla="*/ 120 w 154"/>
                <a:gd name="T37" fmla="*/ 96 h 147"/>
                <a:gd name="T38" fmla="*/ 99 w 154"/>
                <a:gd name="T39" fmla="*/ 75 h 147"/>
                <a:gd name="T40" fmla="*/ 99 w 154"/>
                <a:gd name="T41" fmla="*/ 132 h 147"/>
                <a:gd name="T42" fmla="*/ 83 w 154"/>
                <a:gd name="T43" fmla="*/ 147 h 147"/>
                <a:gd name="T44" fmla="*/ 63 w 154"/>
                <a:gd name="T45" fmla="*/ 56 h 147"/>
                <a:gd name="T46" fmla="*/ 63 w 154"/>
                <a:gd name="T47" fmla="*/ 132 h 147"/>
                <a:gd name="T48" fmla="*/ 71 w 154"/>
                <a:gd name="T49" fmla="*/ 139 h 147"/>
                <a:gd name="T50" fmla="*/ 83 w 154"/>
                <a:gd name="T51" fmla="*/ 139 h 147"/>
                <a:gd name="T52" fmla="*/ 91 w 154"/>
                <a:gd name="T53" fmla="*/ 132 h 147"/>
                <a:gd name="T54" fmla="*/ 91 w 154"/>
                <a:gd name="T55" fmla="*/ 56 h 147"/>
                <a:gd name="T56" fmla="*/ 126 w 154"/>
                <a:gd name="T57" fmla="*/ 90 h 147"/>
                <a:gd name="T58" fmla="*/ 137 w 154"/>
                <a:gd name="T59" fmla="*/ 90 h 147"/>
                <a:gd name="T60" fmla="*/ 144 w 154"/>
                <a:gd name="T61" fmla="*/ 83 h 147"/>
                <a:gd name="T62" fmla="*/ 146 w 154"/>
                <a:gd name="T63" fmla="*/ 77 h 147"/>
                <a:gd name="T64" fmla="*/ 144 w 154"/>
                <a:gd name="T65" fmla="*/ 72 h 147"/>
                <a:gd name="T66" fmla="*/ 83 w 154"/>
                <a:gd name="T67" fmla="*/ 10 h 147"/>
                <a:gd name="T68" fmla="*/ 71 w 154"/>
                <a:gd name="T69" fmla="*/ 10 h 147"/>
                <a:gd name="T70" fmla="*/ 10 w 154"/>
                <a:gd name="T71" fmla="*/ 72 h 147"/>
                <a:gd name="T72" fmla="*/ 8 w 154"/>
                <a:gd name="T73" fmla="*/ 77 h 147"/>
                <a:gd name="T74" fmla="*/ 10 w 154"/>
                <a:gd name="T75" fmla="*/ 83 h 147"/>
                <a:gd name="T76" fmla="*/ 17 w 154"/>
                <a:gd name="T77" fmla="*/ 90 h 147"/>
                <a:gd name="T78" fmla="*/ 28 w 154"/>
                <a:gd name="T79" fmla="*/ 90 h 147"/>
                <a:gd name="T80" fmla="*/ 63 w 154"/>
                <a:gd name="T81" fmla="*/ 5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147">
                  <a:moveTo>
                    <a:pt x="83" y="147"/>
                  </a:moveTo>
                  <a:cubicBezTo>
                    <a:pt x="71" y="147"/>
                    <a:pt x="71" y="147"/>
                    <a:pt x="71" y="147"/>
                  </a:cubicBezTo>
                  <a:cubicBezTo>
                    <a:pt x="62" y="147"/>
                    <a:pt x="55" y="140"/>
                    <a:pt x="55" y="132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34" y="96"/>
                    <a:pt x="34" y="96"/>
                    <a:pt x="34" y="96"/>
                  </a:cubicBezTo>
                  <a:cubicBezTo>
                    <a:pt x="31" y="99"/>
                    <a:pt x="27" y="100"/>
                    <a:pt x="23" y="100"/>
                  </a:cubicBezTo>
                  <a:cubicBezTo>
                    <a:pt x="18" y="100"/>
                    <a:pt x="14" y="99"/>
                    <a:pt x="11" y="96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1" y="86"/>
                    <a:pt x="0" y="82"/>
                    <a:pt x="0" y="77"/>
                  </a:cubicBezTo>
                  <a:cubicBezTo>
                    <a:pt x="0" y="73"/>
                    <a:pt x="1" y="69"/>
                    <a:pt x="4" y="6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8" y="2"/>
                    <a:pt x="73" y="0"/>
                    <a:pt x="77" y="0"/>
                  </a:cubicBezTo>
                  <a:cubicBezTo>
                    <a:pt x="81" y="0"/>
                    <a:pt x="85" y="2"/>
                    <a:pt x="88" y="5"/>
                  </a:cubicBezTo>
                  <a:cubicBezTo>
                    <a:pt x="150" y="66"/>
                    <a:pt x="150" y="66"/>
                    <a:pt x="150" y="66"/>
                  </a:cubicBezTo>
                  <a:cubicBezTo>
                    <a:pt x="153" y="69"/>
                    <a:pt x="154" y="73"/>
                    <a:pt x="154" y="77"/>
                  </a:cubicBezTo>
                  <a:cubicBezTo>
                    <a:pt x="154" y="82"/>
                    <a:pt x="153" y="86"/>
                    <a:pt x="150" y="89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0" y="99"/>
                    <a:pt x="136" y="100"/>
                    <a:pt x="131" y="100"/>
                  </a:cubicBezTo>
                  <a:cubicBezTo>
                    <a:pt x="127" y="100"/>
                    <a:pt x="123" y="99"/>
                    <a:pt x="120" y="96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40"/>
                    <a:pt x="92" y="147"/>
                    <a:pt x="83" y="147"/>
                  </a:cubicBezTo>
                  <a:close/>
                  <a:moveTo>
                    <a:pt x="63" y="56"/>
                  </a:moveTo>
                  <a:cubicBezTo>
                    <a:pt x="63" y="132"/>
                    <a:pt x="63" y="132"/>
                    <a:pt x="63" y="132"/>
                  </a:cubicBezTo>
                  <a:cubicBezTo>
                    <a:pt x="63" y="136"/>
                    <a:pt x="67" y="139"/>
                    <a:pt x="71" y="139"/>
                  </a:cubicBezTo>
                  <a:cubicBezTo>
                    <a:pt x="83" y="139"/>
                    <a:pt x="83" y="139"/>
                    <a:pt x="83" y="139"/>
                  </a:cubicBezTo>
                  <a:cubicBezTo>
                    <a:pt x="87" y="139"/>
                    <a:pt x="91" y="136"/>
                    <a:pt x="91" y="132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126" y="90"/>
                    <a:pt x="126" y="90"/>
                    <a:pt x="126" y="90"/>
                  </a:cubicBezTo>
                  <a:cubicBezTo>
                    <a:pt x="129" y="93"/>
                    <a:pt x="134" y="93"/>
                    <a:pt x="137" y="90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6" y="81"/>
                    <a:pt x="146" y="79"/>
                    <a:pt x="146" y="77"/>
                  </a:cubicBezTo>
                  <a:cubicBezTo>
                    <a:pt x="146" y="75"/>
                    <a:pt x="146" y="73"/>
                    <a:pt x="144" y="72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0" y="7"/>
                    <a:pt x="74" y="7"/>
                    <a:pt x="71" y="10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8" y="73"/>
                    <a:pt x="8" y="75"/>
                    <a:pt x="8" y="77"/>
                  </a:cubicBezTo>
                  <a:cubicBezTo>
                    <a:pt x="8" y="79"/>
                    <a:pt x="8" y="81"/>
                    <a:pt x="10" y="83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20" y="93"/>
                    <a:pt x="25" y="93"/>
                    <a:pt x="28" y="90"/>
                  </a:cubicBezTo>
                  <a:lnTo>
                    <a:pt x="63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5" name="Freeform 1178"/>
            <p:cNvSpPr>
              <a:spLocks noEditPoints="1"/>
            </p:cNvSpPr>
            <p:nvPr/>
          </p:nvSpPr>
          <p:spPr bwMode="auto">
            <a:xfrm>
              <a:off x="10058292" y="3435619"/>
              <a:ext cx="379001" cy="365466"/>
            </a:xfrm>
            <a:custGeom>
              <a:avLst/>
              <a:gdLst>
                <a:gd name="T0" fmla="*/ 77 w 154"/>
                <a:gd name="T1" fmla="*/ 148 h 148"/>
                <a:gd name="T2" fmla="*/ 66 w 154"/>
                <a:gd name="T3" fmla="*/ 143 h 148"/>
                <a:gd name="T4" fmla="*/ 4 w 154"/>
                <a:gd name="T5" fmla="*/ 82 h 148"/>
                <a:gd name="T6" fmla="*/ 0 w 154"/>
                <a:gd name="T7" fmla="*/ 70 h 148"/>
                <a:gd name="T8" fmla="*/ 4 w 154"/>
                <a:gd name="T9" fmla="*/ 59 h 148"/>
                <a:gd name="T10" fmla="*/ 11 w 154"/>
                <a:gd name="T11" fmla="*/ 52 h 148"/>
                <a:gd name="T12" fmla="*/ 23 w 154"/>
                <a:gd name="T13" fmla="*/ 47 h 148"/>
                <a:gd name="T14" fmla="*/ 34 w 154"/>
                <a:gd name="T15" fmla="*/ 52 h 148"/>
                <a:gd name="T16" fmla="*/ 55 w 154"/>
                <a:gd name="T17" fmla="*/ 73 h 148"/>
                <a:gd name="T18" fmla="*/ 55 w 154"/>
                <a:gd name="T19" fmla="*/ 16 h 148"/>
                <a:gd name="T20" fmla="*/ 71 w 154"/>
                <a:gd name="T21" fmla="*/ 0 h 148"/>
                <a:gd name="T22" fmla="*/ 83 w 154"/>
                <a:gd name="T23" fmla="*/ 0 h 148"/>
                <a:gd name="T24" fmla="*/ 99 w 154"/>
                <a:gd name="T25" fmla="*/ 16 h 148"/>
                <a:gd name="T26" fmla="*/ 99 w 154"/>
                <a:gd name="T27" fmla="*/ 73 h 148"/>
                <a:gd name="T28" fmla="*/ 120 w 154"/>
                <a:gd name="T29" fmla="*/ 52 h 148"/>
                <a:gd name="T30" fmla="*/ 131 w 154"/>
                <a:gd name="T31" fmla="*/ 47 h 148"/>
                <a:gd name="T32" fmla="*/ 143 w 154"/>
                <a:gd name="T33" fmla="*/ 52 h 148"/>
                <a:gd name="T34" fmla="*/ 150 w 154"/>
                <a:gd name="T35" fmla="*/ 59 h 148"/>
                <a:gd name="T36" fmla="*/ 154 w 154"/>
                <a:gd name="T37" fmla="*/ 70 h 148"/>
                <a:gd name="T38" fmla="*/ 150 w 154"/>
                <a:gd name="T39" fmla="*/ 82 h 148"/>
                <a:gd name="T40" fmla="*/ 88 w 154"/>
                <a:gd name="T41" fmla="*/ 143 h 148"/>
                <a:gd name="T42" fmla="*/ 77 w 154"/>
                <a:gd name="T43" fmla="*/ 148 h 148"/>
                <a:gd name="T44" fmla="*/ 23 w 154"/>
                <a:gd name="T45" fmla="*/ 55 h 148"/>
                <a:gd name="T46" fmla="*/ 17 w 154"/>
                <a:gd name="T47" fmla="*/ 57 h 148"/>
                <a:gd name="T48" fmla="*/ 10 w 154"/>
                <a:gd name="T49" fmla="*/ 64 h 148"/>
                <a:gd name="T50" fmla="*/ 8 w 154"/>
                <a:gd name="T51" fmla="*/ 70 h 148"/>
                <a:gd name="T52" fmla="*/ 10 w 154"/>
                <a:gd name="T53" fmla="*/ 76 h 148"/>
                <a:gd name="T54" fmla="*/ 71 w 154"/>
                <a:gd name="T55" fmla="*/ 137 h 148"/>
                <a:gd name="T56" fmla="*/ 83 w 154"/>
                <a:gd name="T57" fmla="*/ 137 h 148"/>
                <a:gd name="T58" fmla="*/ 144 w 154"/>
                <a:gd name="T59" fmla="*/ 76 h 148"/>
                <a:gd name="T60" fmla="*/ 146 w 154"/>
                <a:gd name="T61" fmla="*/ 70 h 148"/>
                <a:gd name="T62" fmla="*/ 144 w 154"/>
                <a:gd name="T63" fmla="*/ 64 h 148"/>
                <a:gd name="T64" fmla="*/ 137 w 154"/>
                <a:gd name="T65" fmla="*/ 57 h 148"/>
                <a:gd name="T66" fmla="*/ 126 w 154"/>
                <a:gd name="T67" fmla="*/ 57 h 148"/>
                <a:gd name="T68" fmla="*/ 91 w 154"/>
                <a:gd name="T69" fmla="*/ 92 h 148"/>
                <a:gd name="T70" fmla="*/ 91 w 154"/>
                <a:gd name="T71" fmla="*/ 16 h 148"/>
                <a:gd name="T72" fmla="*/ 83 w 154"/>
                <a:gd name="T73" fmla="*/ 8 h 148"/>
                <a:gd name="T74" fmla="*/ 71 w 154"/>
                <a:gd name="T75" fmla="*/ 8 h 148"/>
                <a:gd name="T76" fmla="*/ 63 w 154"/>
                <a:gd name="T77" fmla="*/ 16 h 148"/>
                <a:gd name="T78" fmla="*/ 63 w 154"/>
                <a:gd name="T79" fmla="*/ 92 h 148"/>
                <a:gd name="T80" fmla="*/ 28 w 154"/>
                <a:gd name="T81" fmla="*/ 57 h 148"/>
                <a:gd name="T82" fmla="*/ 23 w 154"/>
                <a:gd name="T83" fmla="*/ 5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4" h="148">
                  <a:moveTo>
                    <a:pt x="77" y="148"/>
                  </a:moveTo>
                  <a:cubicBezTo>
                    <a:pt x="73" y="148"/>
                    <a:pt x="69" y="146"/>
                    <a:pt x="66" y="143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1" y="79"/>
                    <a:pt x="0" y="75"/>
                    <a:pt x="0" y="70"/>
                  </a:cubicBezTo>
                  <a:cubicBezTo>
                    <a:pt x="0" y="66"/>
                    <a:pt x="1" y="62"/>
                    <a:pt x="4" y="59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4" y="49"/>
                    <a:pt x="19" y="47"/>
                    <a:pt x="23" y="47"/>
                  </a:cubicBezTo>
                  <a:cubicBezTo>
                    <a:pt x="27" y="47"/>
                    <a:pt x="31" y="49"/>
                    <a:pt x="34" y="52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5" y="7"/>
                    <a:pt x="62" y="0"/>
                    <a:pt x="71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92" y="0"/>
                    <a:pt x="99" y="7"/>
                    <a:pt x="99" y="16"/>
                  </a:cubicBezTo>
                  <a:cubicBezTo>
                    <a:pt x="99" y="73"/>
                    <a:pt x="99" y="73"/>
                    <a:pt x="99" y="73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23" y="49"/>
                    <a:pt x="127" y="47"/>
                    <a:pt x="131" y="47"/>
                  </a:cubicBezTo>
                  <a:cubicBezTo>
                    <a:pt x="135" y="47"/>
                    <a:pt x="140" y="49"/>
                    <a:pt x="143" y="52"/>
                  </a:cubicBezTo>
                  <a:cubicBezTo>
                    <a:pt x="150" y="59"/>
                    <a:pt x="150" y="59"/>
                    <a:pt x="150" y="59"/>
                  </a:cubicBezTo>
                  <a:cubicBezTo>
                    <a:pt x="153" y="62"/>
                    <a:pt x="154" y="66"/>
                    <a:pt x="154" y="70"/>
                  </a:cubicBezTo>
                  <a:cubicBezTo>
                    <a:pt x="154" y="74"/>
                    <a:pt x="153" y="79"/>
                    <a:pt x="150" y="82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5" y="146"/>
                    <a:pt x="81" y="148"/>
                    <a:pt x="77" y="148"/>
                  </a:cubicBezTo>
                  <a:close/>
                  <a:moveTo>
                    <a:pt x="23" y="55"/>
                  </a:moveTo>
                  <a:cubicBezTo>
                    <a:pt x="21" y="55"/>
                    <a:pt x="18" y="56"/>
                    <a:pt x="17" y="57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8" y="66"/>
                    <a:pt x="8" y="68"/>
                    <a:pt x="8" y="70"/>
                  </a:cubicBezTo>
                  <a:cubicBezTo>
                    <a:pt x="8" y="72"/>
                    <a:pt x="8" y="74"/>
                    <a:pt x="10" y="76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4" y="140"/>
                    <a:pt x="80" y="140"/>
                    <a:pt x="83" y="137"/>
                  </a:cubicBezTo>
                  <a:cubicBezTo>
                    <a:pt x="144" y="76"/>
                    <a:pt x="144" y="76"/>
                    <a:pt x="144" y="76"/>
                  </a:cubicBezTo>
                  <a:cubicBezTo>
                    <a:pt x="146" y="74"/>
                    <a:pt x="146" y="72"/>
                    <a:pt x="146" y="70"/>
                  </a:cubicBezTo>
                  <a:cubicBezTo>
                    <a:pt x="146" y="68"/>
                    <a:pt x="146" y="66"/>
                    <a:pt x="144" y="64"/>
                  </a:cubicBezTo>
                  <a:cubicBezTo>
                    <a:pt x="137" y="57"/>
                    <a:pt x="137" y="57"/>
                    <a:pt x="137" y="57"/>
                  </a:cubicBezTo>
                  <a:cubicBezTo>
                    <a:pt x="134" y="55"/>
                    <a:pt x="129" y="54"/>
                    <a:pt x="126" y="57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2"/>
                    <a:pt x="87" y="8"/>
                    <a:pt x="83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67" y="8"/>
                    <a:pt x="63" y="12"/>
                    <a:pt x="63" y="16"/>
                  </a:cubicBezTo>
                  <a:cubicBezTo>
                    <a:pt x="63" y="92"/>
                    <a:pt x="63" y="92"/>
                    <a:pt x="63" y="92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7" y="56"/>
                    <a:pt x="25" y="55"/>
                    <a:pt x="2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6" name="Freeform 1179"/>
            <p:cNvSpPr>
              <a:spLocks noEditPoints="1"/>
            </p:cNvSpPr>
            <p:nvPr/>
          </p:nvSpPr>
          <p:spPr bwMode="auto">
            <a:xfrm>
              <a:off x="10989798" y="1522157"/>
              <a:ext cx="435605" cy="391306"/>
            </a:xfrm>
            <a:custGeom>
              <a:avLst/>
              <a:gdLst>
                <a:gd name="T0" fmla="*/ 22 w 177"/>
                <a:gd name="T1" fmla="*/ 159 h 159"/>
                <a:gd name="T2" fmla="*/ 16 w 177"/>
                <a:gd name="T3" fmla="*/ 155 h 159"/>
                <a:gd name="T4" fmla="*/ 13 w 177"/>
                <a:gd name="T5" fmla="*/ 150 h 159"/>
                <a:gd name="T6" fmla="*/ 12 w 177"/>
                <a:gd name="T7" fmla="*/ 148 h 159"/>
                <a:gd name="T8" fmla="*/ 0 w 177"/>
                <a:gd name="T9" fmla="*/ 104 h 159"/>
                <a:gd name="T10" fmla="*/ 5 w 177"/>
                <a:gd name="T11" fmla="*/ 71 h 159"/>
                <a:gd name="T12" fmla="*/ 91 w 177"/>
                <a:gd name="T13" fmla="*/ 30 h 159"/>
                <a:gd name="T14" fmla="*/ 108 w 177"/>
                <a:gd name="T15" fmla="*/ 30 h 159"/>
                <a:gd name="T16" fmla="*/ 108 w 177"/>
                <a:gd name="T17" fmla="*/ 10 h 159"/>
                <a:gd name="T18" fmla="*/ 118 w 177"/>
                <a:gd name="T19" fmla="*/ 0 h 159"/>
                <a:gd name="T20" fmla="*/ 125 w 177"/>
                <a:gd name="T21" fmla="*/ 3 h 159"/>
                <a:gd name="T22" fmla="*/ 174 w 177"/>
                <a:gd name="T23" fmla="*/ 51 h 159"/>
                <a:gd name="T24" fmla="*/ 177 w 177"/>
                <a:gd name="T25" fmla="*/ 58 h 159"/>
                <a:gd name="T26" fmla="*/ 174 w 177"/>
                <a:gd name="T27" fmla="*/ 65 h 159"/>
                <a:gd name="T28" fmla="*/ 125 w 177"/>
                <a:gd name="T29" fmla="*/ 114 h 159"/>
                <a:gd name="T30" fmla="*/ 118 w 177"/>
                <a:gd name="T31" fmla="*/ 117 h 159"/>
                <a:gd name="T32" fmla="*/ 108 w 177"/>
                <a:gd name="T33" fmla="*/ 107 h 159"/>
                <a:gd name="T34" fmla="*/ 108 w 177"/>
                <a:gd name="T35" fmla="*/ 86 h 159"/>
                <a:gd name="T36" fmla="*/ 91 w 177"/>
                <a:gd name="T37" fmla="*/ 86 h 159"/>
                <a:gd name="T38" fmla="*/ 28 w 177"/>
                <a:gd name="T39" fmla="*/ 135 h 159"/>
                <a:gd name="T40" fmla="*/ 28 w 177"/>
                <a:gd name="T41" fmla="*/ 147 h 159"/>
                <a:gd name="T42" fmla="*/ 28 w 177"/>
                <a:gd name="T43" fmla="*/ 148 h 159"/>
                <a:gd name="T44" fmla="*/ 29 w 177"/>
                <a:gd name="T45" fmla="*/ 152 h 159"/>
                <a:gd name="T46" fmla="*/ 22 w 177"/>
                <a:gd name="T47" fmla="*/ 159 h 159"/>
                <a:gd name="T48" fmla="*/ 91 w 177"/>
                <a:gd name="T49" fmla="*/ 38 h 159"/>
                <a:gd name="T50" fmla="*/ 12 w 177"/>
                <a:gd name="T51" fmla="*/ 74 h 159"/>
                <a:gd name="T52" fmla="*/ 8 w 177"/>
                <a:gd name="T53" fmla="*/ 104 h 159"/>
                <a:gd name="T54" fmla="*/ 19 w 177"/>
                <a:gd name="T55" fmla="*/ 144 h 159"/>
                <a:gd name="T56" fmla="*/ 20 w 177"/>
                <a:gd name="T57" fmla="*/ 147 h 159"/>
                <a:gd name="T58" fmla="*/ 20 w 177"/>
                <a:gd name="T59" fmla="*/ 147 h 159"/>
                <a:gd name="T60" fmla="*/ 20 w 177"/>
                <a:gd name="T61" fmla="*/ 135 h 159"/>
                <a:gd name="T62" fmla="*/ 91 w 177"/>
                <a:gd name="T63" fmla="*/ 78 h 159"/>
                <a:gd name="T64" fmla="*/ 116 w 177"/>
                <a:gd name="T65" fmla="*/ 78 h 159"/>
                <a:gd name="T66" fmla="*/ 116 w 177"/>
                <a:gd name="T67" fmla="*/ 107 h 159"/>
                <a:gd name="T68" fmla="*/ 120 w 177"/>
                <a:gd name="T69" fmla="*/ 108 h 159"/>
                <a:gd name="T70" fmla="*/ 168 w 177"/>
                <a:gd name="T71" fmla="*/ 60 h 159"/>
                <a:gd name="T72" fmla="*/ 169 w 177"/>
                <a:gd name="T73" fmla="*/ 58 h 159"/>
                <a:gd name="T74" fmla="*/ 168 w 177"/>
                <a:gd name="T75" fmla="*/ 57 h 159"/>
                <a:gd name="T76" fmla="*/ 120 w 177"/>
                <a:gd name="T77" fmla="*/ 9 h 159"/>
                <a:gd name="T78" fmla="*/ 116 w 177"/>
                <a:gd name="T79" fmla="*/ 10 h 159"/>
                <a:gd name="T80" fmla="*/ 116 w 177"/>
                <a:gd name="T81" fmla="*/ 38 h 159"/>
                <a:gd name="T82" fmla="*/ 91 w 177"/>
                <a:gd name="T83" fmla="*/ 3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7" h="159">
                  <a:moveTo>
                    <a:pt x="22" y="159"/>
                  </a:moveTo>
                  <a:cubicBezTo>
                    <a:pt x="18" y="159"/>
                    <a:pt x="16" y="156"/>
                    <a:pt x="16" y="155"/>
                  </a:cubicBezTo>
                  <a:cubicBezTo>
                    <a:pt x="14" y="154"/>
                    <a:pt x="14" y="152"/>
                    <a:pt x="13" y="150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4" y="129"/>
                    <a:pt x="0" y="114"/>
                    <a:pt x="0" y="104"/>
                  </a:cubicBezTo>
                  <a:cubicBezTo>
                    <a:pt x="0" y="90"/>
                    <a:pt x="1" y="80"/>
                    <a:pt x="5" y="71"/>
                  </a:cubicBezTo>
                  <a:cubicBezTo>
                    <a:pt x="16" y="43"/>
                    <a:pt x="44" y="30"/>
                    <a:pt x="91" y="30"/>
                  </a:cubicBezTo>
                  <a:cubicBezTo>
                    <a:pt x="108" y="30"/>
                    <a:pt x="108" y="30"/>
                    <a:pt x="108" y="30"/>
                  </a:cubicBezTo>
                  <a:cubicBezTo>
                    <a:pt x="108" y="10"/>
                    <a:pt x="108" y="10"/>
                    <a:pt x="108" y="10"/>
                  </a:cubicBezTo>
                  <a:cubicBezTo>
                    <a:pt x="108" y="4"/>
                    <a:pt x="113" y="0"/>
                    <a:pt x="118" y="0"/>
                  </a:cubicBezTo>
                  <a:cubicBezTo>
                    <a:pt x="121" y="0"/>
                    <a:pt x="123" y="1"/>
                    <a:pt x="125" y="3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5" y="53"/>
                    <a:pt x="177" y="56"/>
                    <a:pt x="177" y="58"/>
                  </a:cubicBezTo>
                  <a:cubicBezTo>
                    <a:pt x="177" y="61"/>
                    <a:pt x="175" y="63"/>
                    <a:pt x="174" y="65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3" y="116"/>
                    <a:pt x="121" y="117"/>
                    <a:pt x="118" y="117"/>
                  </a:cubicBezTo>
                  <a:cubicBezTo>
                    <a:pt x="113" y="117"/>
                    <a:pt x="108" y="112"/>
                    <a:pt x="108" y="107"/>
                  </a:cubicBezTo>
                  <a:cubicBezTo>
                    <a:pt x="108" y="86"/>
                    <a:pt x="108" y="86"/>
                    <a:pt x="108" y="86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50" y="86"/>
                    <a:pt x="28" y="94"/>
                    <a:pt x="28" y="135"/>
                  </a:cubicBezTo>
                  <a:cubicBezTo>
                    <a:pt x="28" y="139"/>
                    <a:pt x="28" y="142"/>
                    <a:pt x="28" y="147"/>
                  </a:cubicBezTo>
                  <a:cubicBezTo>
                    <a:pt x="28" y="147"/>
                    <a:pt x="28" y="148"/>
                    <a:pt x="28" y="148"/>
                  </a:cubicBezTo>
                  <a:cubicBezTo>
                    <a:pt x="29" y="149"/>
                    <a:pt x="29" y="150"/>
                    <a:pt x="29" y="152"/>
                  </a:cubicBezTo>
                  <a:cubicBezTo>
                    <a:pt x="29" y="156"/>
                    <a:pt x="26" y="159"/>
                    <a:pt x="22" y="159"/>
                  </a:cubicBezTo>
                  <a:close/>
                  <a:moveTo>
                    <a:pt x="91" y="38"/>
                  </a:moveTo>
                  <a:cubicBezTo>
                    <a:pt x="48" y="38"/>
                    <a:pt x="22" y="50"/>
                    <a:pt x="12" y="74"/>
                  </a:cubicBezTo>
                  <a:cubicBezTo>
                    <a:pt x="9" y="82"/>
                    <a:pt x="8" y="91"/>
                    <a:pt x="8" y="104"/>
                  </a:cubicBezTo>
                  <a:cubicBezTo>
                    <a:pt x="8" y="113"/>
                    <a:pt x="12" y="127"/>
                    <a:pt x="19" y="144"/>
                  </a:cubicBezTo>
                  <a:cubicBezTo>
                    <a:pt x="19" y="145"/>
                    <a:pt x="20" y="146"/>
                    <a:pt x="20" y="147"/>
                  </a:cubicBezTo>
                  <a:cubicBezTo>
                    <a:pt x="20" y="147"/>
                    <a:pt x="20" y="147"/>
                    <a:pt x="20" y="147"/>
                  </a:cubicBezTo>
                  <a:cubicBezTo>
                    <a:pt x="20" y="142"/>
                    <a:pt x="20" y="139"/>
                    <a:pt x="20" y="135"/>
                  </a:cubicBezTo>
                  <a:cubicBezTo>
                    <a:pt x="20" y="83"/>
                    <a:pt x="57" y="78"/>
                    <a:pt x="91" y="78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6" y="108"/>
                    <a:pt x="118" y="109"/>
                    <a:pt x="120" y="108"/>
                  </a:cubicBezTo>
                  <a:cubicBezTo>
                    <a:pt x="168" y="60"/>
                    <a:pt x="168" y="60"/>
                    <a:pt x="168" y="60"/>
                  </a:cubicBezTo>
                  <a:cubicBezTo>
                    <a:pt x="168" y="59"/>
                    <a:pt x="169" y="59"/>
                    <a:pt x="169" y="58"/>
                  </a:cubicBezTo>
                  <a:cubicBezTo>
                    <a:pt x="169" y="58"/>
                    <a:pt x="168" y="57"/>
                    <a:pt x="168" y="57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18" y="7"/>
                    <a:pt x="116" y="8"/>
                    <a:pt x="116" y="10"/>
                  </a:cubicBezTo>
                  <a:cubicBezTo>
                    <a:pt x="116" y="38"/>
                    <a:pt x="116" y="38"/>
                    <a:pt x="116" y="38"/>
                  </a:cubicBezTo>
                  <a:lnTo>
                    <a:pt x="91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7" name="Freeform 1180"/>
            <p:cNvSpPr>
              <a:spLocks noEditPoints="1"/>
            </p:cNvSpPr>
            <p:nvPr/>
          </p:nvSpPr>
          <p:spPr bwMode="auto">
            <a:xfrm>
              <a:off x="11053786" y="4418807"/>
              <a:ext cx="310092" cy="315014"/>
            </a:xfrm>
            <a:custGeom>
              <a:avLst/>
              <a:gdLst>
                <a:gd name="T0" fmla="*/ 99 w 126"/>
                <a:gd name="T1" fmla="*/ 127 h 128"/>
                <a:gd name="T2" fmla="*/ 90 w 126"/>
                <a:gd name="T3" fmla="*/ 123 h 128"/>
                <a:gd name="T4" fmla="*/ 63 w 126"/>
                <a:gd name="T5" fmla="*/ 97 h 128"/>
                <a:gd name="T6" fmla="*/ 37 w 126"/>
                <a:gd name="T7" fmla="*/ 123 h 128"/>
                <a:gd name="T8" fmla="*/ 18 w 126"/>
                <a:gd name="T9" fmla="*/ 123 h 128"/>
                <a:gd name="T10" fmla="*/ 4 w 126"/>
                <a:gd name="T11" fmla="*/ 110 h 128"/>
                <a:gd name="T12" fmla="*/ 0 w 126"/>
                <a:gd name="T13" fmla="*/ 100 h 128"/>
                <a:gd name="T14" fmla="*/ 4 w 126"/>
                <a:gd name="T15" fmla="*/ 91 h 128"/>
                <a:gd name="T16" fmla="*/ 31 w 126"/>
                <a:gd name="T17" fmla="*/ 64 h 128"/>
                <a:gd name="T18" fmla="*/ 4 w 126"/>
                <a:gd name="T19" fmla="*/ 38 h 128"/>
                <a:gd name="T20" fmla="*/ 0 w 126"/>
                <a:gd name="T21" fmla="*/ 28 h 128"/>
                <a:gd name="T22" fmla="*/ 4 w 126"/>
                <a:gd name="T23" fmla="*/ 19 h 128"/>
                <a:gd name="T24" fmla="*/ 18 w 126"/>
                <a:gd name="T25" fmla="*/ 5 h 128"/>
                <a:gd name="T26" fmla="*/ 37 w 126"/>
                <a:gd name="T27" fmla="*/ 5 h 128"/>
                <a:gd name="T28" fmla="*/ 63 w 126"/>
                <a:gd name="T29" fmla="*/ 32 h 128"/>
                <a:gd name="T30" fmla="*/ 90 w 126"/>
                <a:gd name="T31" fmla="*/ 5 h 128"/>
                <a:gd name="T32" fmla="*/ 109 w 126"/>
                <a:gd name="T33" fmla="*/ 5 h 128"/>
                <a:gd name="T34" fmla="*/ 122 w 126"/>
                <a:gd name="T35" fmla="*/ 19 h 128"/>
                <a:gd name="T36" fmla="*/ 126 w 126"/>
                <a:gd name="T37" fmla="*/ 28 h 128"/>
                <a:gd name="T38" fmla="*/ 122 w 126"/>
                <a:gd name="T39" fmla="*/ 38 h 128"/>
                <a:gd name="T40" fmla="*/ 96 w 126"/>
                <a:gd name="T41" fmla="*/ 64 h 128"/>
                <a:gd name="T42" fmla="*/ 122 w 126"/>
                <a:gd name="T43" fmla="*/ 91 h 128"/>
                <a:gd name="T44" fmla="*/ 126 w 126"/>
                <a:gd name="T45" fmla="*/ 100 h 128"/>
                <a:gd name="T46" fmla="*/ 122 w 126"/>
                <a:gd name="T47" fmla="*/ 110 h 128"/>
                <a:gd name="T48" fmla="*/ 109 w 126"/>
                <a:gd name="T49" fmla="*/ 123 h 128"/>
                <a:gd name="T50" fmla="*/ 99 w 126"/>
                <a:gd name="T51" fmla="*/ 127 h 128"/>
                <a:gd name="T52" fmla="*/ 63 w 126"/>
                <a:gd name="T53" fmla="*/ 86 h 128"/>
                <a:gd name="T54" fmla="*/ 95 w 126"/>
                <a:gd name="T55" fmla="*/ 118 h 128"/>
                <a:gd name="T56" fmla="*/ 103 w 126"/>
                <a:gd name="T57" fmla="*/ 118 h 128"/>
                <a:gd name="T58" fmla="*/ 117 w 126"/>
                <a:gd name="T59" fmla="*/ 104 h 128"/>
                <a:gd name="T60" fmla="*/ 118 w 126"/>
                <a:gd name="T61" fmla="*/ 100 h 128"/>
                <a:gd name="T62" fmla="*/ 117 w 126"/>
                <a:gd name="T63" fmla="*/ 96 h 128"/>
                <a:gd name="T64" fmla="*/ 85 w 126"/>
                <a:gd name="T65" fmla="*/ 64 h 128"/>
                <a:gd name="T66" fmla="*/ 117 w 126"/>
                <a:gd name="T67" fmla="*/ 32 h 128"/>
                <a:gd name="T68" fmla="*/ 118 w 126"/>
                <a:gd name="T69" fmla="*/ 28 h 128"/>
                <a:gd name="T70" fmla="*/ 117 w 126"/>
                <a:gd name="T71" fmla="*/ 24 h 128"/>
                <a:gd name="T72" fmla="*/ 103 w 126"/>
                <a:gd name="T73" fmla="*/ 11 h 128"/>
                <a:gd name="T74" fmla="*/ 95 w 126"/>
                <a:gd name="T75" fmla="*/ 11 h 128"/>
                <a:gd name="T76" fmla="*/ 63 w 126"/>
                <a:gd name="T77" fmla="*/ 43 h 128"/>
                <a:gd name="T78" fmla="*/ 31 w 126"/>
                <a:gd name="T79" fmla="*/ 11 h 128"/>
                <a:gd name="T80" fmla="*/ 24 w 126"/>
                <a:gd name="T81" fmla="*/ 11 h 128"/>
                <a:gd name="T82" fmla="*/ 10 w 126"/>
                <a:gd name="T83" fmla="*/ 24 h 128"/>
                <a:gd name="T84" fmla="*/ 8 w 126"/>
                <a:gd name="T85" fmla="*/ 28 h 128"/>
                <a:gd name="T86" fmla="*/ 10 w 126"/>
                <a:gd name="T87" fmla="*/ 32 h 128"/>
                <a:gd name="T88" fmla="*/ 42 w 126"/>
                <a:gd name="T89" fmla="*/ 64 h 128"/>
                <a:gd name="T90" fmla="*/ 10 w 126"/>
                <a:gd name="T91" fmla="*/ 96 h 128"/>
                <a:gd name="T92" fmla="*/ 8 w 126"/>
                <a:gd name="T93" fmla="*/ 100 h 128"/>
                <a:gd name="T94" fmla="*/ 10 w 126"/>
                <a:gd name="T95" fmla="*/ 104 h 128"/>
                <a:gd name="T96" fmla="*/ 24 w 126"/>
                <a:gd name="T97" fmla="*/ 118 h 128"/>
                <a:gd name="T98" fmla="*/ 31 w 126"/>
                <a:gd name="T99" fmla="*/ 118 h 128"/>
                <a:gd name="T100" fmla="*/ 63 w 126"/>
                <a:gd name="T101" fmla="*/ 8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6" h="128">
                  <a:moveTo>
                    <a:pt x="99" y="127"/>
                  </a:moveTo>
                  <a:cubicBezTo>
                    <a:pt x="96" y="127"/>
                    <a:pt x="92" y="126"/>
                    <a:pt x="90" y="123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2" y="128"/>
                    <a:pt x="23" y="128"/>
                    <a:pt x="18" y="123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2" y="107"/>
                    <a:pt x="0" y="104"/>
                    <a:pt x="0" y="100"/>
                  </a:cubicBezTo>
                  <a:cubicBezTo>
                    <a:pt x="0" y="97"/>
                    <a:pt x="2" y="93"/>
                    <a:pt x="4" y="91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2" y="35"/>
                    <a:pt x="0" y="32"/>
                    <a:pt x="0" y="28"/>
                  </a:cubicBezTo>
                  <a:cubicBezTo>
                    <a:pt x="0" y="25"/>
                    <a:pt x="2" y="21"/>
                    <a:pt x="4" y="19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3" y="0"/>
                    <a:pt x="32" y="0"/>
                    <a:pt x="37" y="5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5" y="0"/>
                    <a:pt x="104" y="0"/>
                    <a:pt x="109" y="5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5" y="21"/>
                    <a:pt x="126" y="25"/>
                    <a:pt x="126" y="28"/>
                  </a:cubicBezTo>
                  <a:cubicBezTo>
                    <a:pt x="126" y="32"/>
                    <a:pt x="125" y="35"/>
                    <a:pt x="122" y="38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5" y="93"/>
                    <a:pt x="126" y="97"/>
                    <a:pt x="126" y="100"/>
                  </a:cubicBezTo>
                  <a:cubicBezTo>
                    <a:pt x="126" y="104"/>
                    <a:pt x="125" y="107"/>
                    <a:pt x="122" y="110"/>
                  </a:cubicBezTo>
                  <a:cubicBezTo>
                    <a:pt x="109" y="123"/>
                    <a:pt x="109" y="123"/>
                    <a:pt x="109" y="123"/>
                  </a:cubicBezTo>
                  <a:cubicBezTo>
                    <a:pt x="106" y="126"/>
                    <a:pt x="103" y="127"/>
                    <a:pt x="99" y="127"/>
                  </a:cubicBezTo>
                  <a:close/>
                  <a:moveTo>
                    <a:pt x="63" y="86"/>
                  </a:moveTo>
                  <a:cubicBezTo>
                    <a:pt x="95" y="118"/>
                    <a:pt x="95" y="118"/>
                    <a:pt x="95" y="118"/>
                  </a:cubicBezTo>
                  <a:cubicBezTo>
                    <a:pt x="97" y="120"/>
                    <a:pt x="101" y="120"/>
                    <a:pt x="103" y="118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8" y="103"/>
                    <a:pt x="118" y="102"/>
                    <a:pt x="118" y="100"/>
                  </a:cubicBezTo>
                  <a:cubicBezTo>
                    <a:pt x="118" y="99"/>
                    <a:pt x="118" y="97"/>
                    <a:pt x="117" y="96"/>
                  </a:cubicBezTo>
                  <a:cubicBezTo>
                    <a:pt x="85" y="64"/>
                    <a:pt x="85" y="64"/>
                    <a:pt x="85" y="64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18" y="31"/>
                    <a:pt x="118" y="30"/>
                    <a:pt x="118" y="28"/>
                  </a:cubicBezTo>
                  <a:cubicBezTo>
                    <a:pt x="118" y="27"/>
                    <a:pt x="118" y="25"/>
                    <a:pt x="117" y="24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1" y="9"/>
                    <a:pt x="97" y="9"/>
                    <a:pt x="95" y="11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9" y="9"/>
                    <a:pt x="26" y="9"/>
                    <a:pt x="24" y="11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5"/>
                    <a:pt x="8" y="27"/>
                    <a:pt x="8" y="28"/>
                  </a:cubicBezTo>
                  <a:cubicBezTo>
                    <a:pt x="8" y="30"/>
                    <a:pt x="9" y="31"/>
                    <a:pt x="10" y="32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7"/>
                    <a:pt x="8" y="99"/>
                    <a:pt x="8" y="100"/>
                  </a:cubicBezTo>
                  <a:cubicBezTo>
                    <a:pt x="8" y="102"/>
                    <a:pt x="9" y="103"/>
                    <a:pt x="10" y="104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26" y="120"/>
                    <a:pt x="29" y="120"/>
                    <a:pt x="31" y="118"/>
                  </a:cubicBezTo>
                  <a:lnTo>
                    <a:pt x="63" y="8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8" name="Freeform 1181"/>
            <p:cNvSpPr>
              <a:spLocks noEditPoints="1"/>
            </p:cNvSpPr>
            <p:nvPr/>
          </p:nvSpPr>
          <p:spPr bwMode="auto">
            <a:xfrm>
              <a:off x="10038604" y="5310936"/>
              <a:ext cx="425761" cy="361774"/>
            </a:xfrm>
            <a:custGeom>
              <a:avLst/>
              <a:gdLst>
                <a:gd name="T0" fmla="*/ 112 w 173"/>
                <a:gd name="T1" fmla="*/ 147 h 147"/>
                <a:gd name="T2" fmla="*/ 88 w 173"/>
                <a:gd name="T3" fmla="*/ 54 h 147"/>
                <a:gd name="T4" fmla="*/ 150 w 173"/>
                <a:gd name="T5" fmla="*/ 0 h 147"/>
                <a:gd name="T6" fmla="*/ 160 w 173"/>
                <a:gd name="T7" fmla="*/ 23 h 147"/>
                <a:gd name="T8" fmla="*/ 143 w 173"/>
                <a:gd name="T9" fmla="*/ 33 h 147"/>
                <a:gd name="T10" fmla="*/ 122 w 173"/>
                <a:gd name="T11" fmla="*/ 58 h 147"/>
                <a:gd name="T12" fmla="*/ 150 w 173"/>
                <a:gd name="T13" fmla="*/ 63 h 147"/>
                <a:gd name="T14" fmla="*/ 173 w 173"/>
                <a:gd name="T15" fmla="*/ 124 h 147"/>
                <a:gd name="T16" fmla="*/ 143 w 173"/>
                <a:gd name="T17" fmla="*/ 8 h 147"/>
                <a:gd name="T18" fmla="*/ 96 w 173"/>
                <a:gd name="T19" fmla="*/ 124 h 147"/>
                <a:gd name="T20" fmla="*/ 150 w 173"/>
                <a:gd name="T21" fmla="*/ 139 h 147"/>
                <a:gd name="T22" fmla="*/ 165 w 173"/>
                <a:gd name="T23" fmla="*/ 86 h 147"/>
                <a:gd name="T24" fmla="*/ 127 w 173"/>
                <a:gd name="T25" fmla="*/ 71 h 147"/>
                <a:gd name="T26" fmla="*/ 114 w 173"/>
                <a:gd name="T27" fmla="*/ 54 h 147"/>
                <a:gd name="T28" fmla="*/ 150 w 173"/>
                <a:gd name="T29" fmla="*/ 25 h 147"/>
                <a:gd name="T30" fmla="*/ 152 w 173"/>
                <a:gd name="T31" fmla="*/ 10 h 147"/>
                <a:gd name="T32" fmla="*/ 143 w 173"/>
                <a:gd name="T33" fmla="*/ 8 h 147"/>
                <a:gd name="T34" fmla="*/ 23 w 173"/>
                <a:gd name="T35" fmla="*/ 147 h 147"/>
                <a:gd name="T36" fmla="*/ 0 w 173"/>
                <a:gd name="T37" fmla="*/ 54 h 147"/>
                <a:gd name="T38" fmla="*/ 61 w 173"/>
                <a:gd name="T39" fmla="*/ 0 h 147"/>
                <a:gd name="T40" fmla="*/ 71 w 173"/>
                <a:gd name="T41" fmla="*/ 23 h 147"/>
                <a:gd name="T42" fmla="*/ 54 w 173"/>
                <a:gd name="T43" fmla="*/ 33 h 147"/>
                <a:gd name="T44" fmla="*/ 33 w 173"/>
                <a:gd name="T45" fmla="*/ 58 h 147"/>
                <a:gd name="T46" fmla="*/ 61 w 173"/>
                <a:gd name="T47" fmla="*/ 63 h 147"/>
                <a:gd name="T48" fmla="*/ 84 w 173"/>
                <a:gd name="T49" fmla="*/ 124 h 147"/>
                <a:gd name="T50" fmla="*/ 54 w 173"/>
                <a:gd name="T51" fmla="*/ 8 h 147"/>
                <a:gd name="T52" fmla="*/ 8 w 173"/>
                <a:gd name="T53" fmla="*/ 124 h 147"/>
                <a:gd name="T54" fmla="*/ 61 w 173"/>
                <a:gd name="T55" fmla="*/ 139 h 147"/>
                <a:gd name="T56" fmla="*/ 76 w 173"/>
                <a:gd name="T57" fmla="*/ 86 h 147"/>
                <a:gd name="T58" fmla="*/ 38 w 173"/>
                <a:gd name="T59" fmla="*/ 71 h 147"/>
                <a:gd name="T60" fmla="*/ 25 w 173"/>
                <a:gd name="T61" fmla="*/ 54 h 147"/>
                <a:gd name="T62" fmla="*/ 61 w 173"/>
                <a:gd name="T63" fmla="*/ 25 h 147"/>
                <a:gd name="T64" fmla="*/ 63 w 173"/>
                <a:gd name="T65" fmla="*/ 10 h 147"/>
                <a:gd name="T66" fmla="*/ 54 w 173"/>
                <a:gd name="T67" fmla="*/ 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3" h="147">
                  <a:moveTo>
                    <a:pt x="150" y="147"/>
                  </a:moveTo>
                  <a:cubicBezTo>
                    <a:pt x="112" y="147"/>
                    <a:pt x="112" y="147"/>
                    <a:pt x="112" y="147"/>
                  </a:cubicBezTo>
                  <a:cubicBezTo>
                    <a:pt x="99" y="147"/>
                    <a:pt x="88" y="137"/>
                    <a:pt x="88" y="12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24"/>
                    <a:pt x="113" y="0"/>
                    <a:pt x="143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5" y="0"/>
                    <a:pt x="160" y="4"/>
                    <a:pt x="160" y="10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60" y="28"/>
                    <a:pt x="155" y="33"/>
                    <a:pt x="150" y="33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32" y="33"/>
                    <a:pt x="122" y="43"/>
                    <a:pt x="122" y="54"/>
                  </a:cubicBezTo>
                  <a:cubicBezTo>
                    <a:pt x="122" y="58"/>
                    <a:pt x="122" y="58"/>
                    <a:pt x="122" y="58"/>
                  </a:cubicBezTo>
                  <a:cubicBezTo>
                    <a:pt x="122" y="61"/>
                    <a:pt x="124" y="63"/>
                    <a:pt x="127" y="63"/>
                  </a:cubicBezTo>
                  <a:cubicBezTo>
                    <a:pt x="150" y="63"/>
                    <a:pt x="150" y="63"/>
                    <a:pt x="150" y="63"/>
                  </a:cubicBezTo>
                  <a:cubicBezTo>
                    <a:pt x="162" y="63"/>
                    <a:pt x="173" y="73"/>
                    <a:pt x="173" y="86"/>
                  </a:cubicBezTo>
                  <a:cubicBezTo>
                    <a:pt x="173" y="124"/>
                    <a:pt x="173" y="124"/>
                    <a:pt x="173" y="124"/>
                  </a:cubicBezTo>
                  <a:cubicBezTo>
                    <a:pt x="173" y="137"/>
                    <a:pt x="162" y="147"/>
                    <a:pt x="150" y="147"/>
                  </a:cubicBezTo>
                  <a:close/>
                  <a:moveTo>
                    <a:pt x="143" y="8"/>
                  </a:moveTo>
                  <a:cubicBezTo>
                    <a:pt x="118" y="8"/>
                    <a:pt x="96" y="29"/>
                    <a:pt x="96" y="54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6" y="133"/>
                    <a:pt x="103" y="139"/>
                    <a:pt x="112" y="139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158" y="139"/>
                    <a:pt x="165" y="133"/>
                    <a:pt x="165" y="124"/>
                  </a:cubicBezTo>
                  <a:cubicBezTo>
                    <a:pt x="165" y="86"/>
                    <a:pt x="165" y="86"/>
                    <a:pt x="165" y="86"/>
                  </a:cubicBezTo>
                  <a:cubicBezTo>
                    <a:pt x="165" y="78"/>
                    <a:pt x="158" y="71"/>
                    <a:pt x="150" y="71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0" y="71"/>
                    <a:pt x="114" y="65"/>
                    <a:pt x="114" y="58"/>
                  </a:cubicBezTo>
                  <a:cubicBezTo>
                    <a:pt x="114" y="54"/>
                    <a:pt x="114" y="54"/>
                    <a:pt x="114" y="54"/>
                  </a:cubicBezTo>
                  <a:cubicBezTo>
                    <a:pt x="114" y="38"/>
                    <a:pt x="127" y="25"/>
                    <a:pt x="143" y="25"/>
                  </a:cubicBezTo>
                  <a:cubicBezTo>
                    <a:pt x="150" y="25"/>
                    <a:pt x="150" y="25"/>
                    <a:pt x="150" y="25"/>
                  </a:cubicBezTo>
                  <a:cubicBezTo>
                    <a:pt x="151" y="25"/>
                    <a:pt x="152" y="24"/>
                    <a:pt x="152" y="23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52" y="9"/>
                    <a:pt x="151" y="8"/>
                    <a:pt x="150" y="8"/>
                  </a:cubicBezTo>
                  <a:lnTo>
                    <a:pt x="143" y="8"/>
                  </a:lnTo>
                  <a:close/>
                  <a:moveTo>
                    <a:pt x="61" y="147"/>
                  </a:moveTo>
                  <a:cubicBezTo>
                    <a:pt x="23" y="147"/>
                    <a:pt x="23" y="147"/>
                    <a:pt x="23" y="147"/>
                  </a:cubicBezTo>
                  <a:cubicBezTo>
                    <a:pt x="10" y="147"/>
                    <a:pt x="0" y="137"/>
                    <a:pt x="0" y="12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6" y="0"/>
                    <a:pt x="71" y="4"/>
                    <a:pt x="71" y="10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71" y="28"/>
                    <a:pt x="66" y="33"/>
                    <a:pt x="61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43" y="33"/>
                    <a:pt x="33" y="43"/>
                    <a:pt x="33" y="54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61"/>
                    <a:pt x="35" y="63"/>
                    <a:pt x="38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73" y="63"/>
                    <a:pt x="84" y="73"/>
                    <a:pt x="84" y="86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84" y="137"/>
                    <a:pt x="73" y="147"/>
                    <a:pt x="61" y="147"/>
                  </a:cubicBezTo>
                  <a:close/>
                  <a:moveTo>
                    <a:pt x="54" y="8"/>
                  </a:moveTo>
                  <a:cubicBezTo>
                    <a:pt x="29" y="8"/>
                    <a:pt x="8" y="29"/>
                    <a:pt x="8" y="54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8" y="133"/>
                    <a:pt x="14" y="139"/>
                    <a:pt x="23" y="139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69" y="139"/>
                    <a:pt x="76" y="133"/>
                    <a:pt x="76" y="124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78"/>
                    <a:pt x="69" y="71"/>
                    <a:pt x="61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1" y="71"/>
                    <a:pt x="25" y="65"/>
                    <a:pt x="25" y="58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38"/>
                    <a:pt x="38" y="25"/>
                    <a:pt x="54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2" y="25"/>
                    <a:pt x="63" y="24"/>
                    <a:pt x="63" y="23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9"/>
                    <a:pt x="62" y="8"/>
                    <a:pt x="61" y="8"/>
                  </a:cubicBezTo>
                  <a:lnTo>
                    <a:pt x="54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0" name="Freeform 1183"/>
            <p:cNvSpPr>
              <a:spLocks noEditPoints="1"/>
            </p:cNvSpPr>
            <p:nvPr/>
          </p:nvSpPr>
          <p:spPr bwMode="auto">
            <a:xfrm>
              <a:off x="10979954" y="5310936"/>
              <a:ext cx="425761" cy="361774"/>
            </a:xfrm>
            <a:custGeom>
              <a:avLst/>
              <a:gdLst>
                <a:gd name="T0" fmla="*/ 112 w 173"/>
                <a:gd name="T1" fmla="*/ 147 h 147"/>
                <a:gd name="T2" fmla="*/ 101 w 173"/>
                <a:gd name="T3" fmla="*/ 124 h 147"/>
                <a:gd name="T4" fmla="*/ 118 w 173"/>
                <a:gd name="T5" fmla="*/ 114 h 147"/>
                <a:gd name="T6" fmla="*/ 139 w 173"/>
                <a:gd name="T7" fmla="*/ 89 h 147"/>
                <a:gd name="T8" fmla="*/ 112 w 173"/>
                <a:gd name="T9" fmla="*/ 84 h 147"/>
                <a:gd name="T10" fmla="*/ 88 w 173"/>
                <a:gd name="T11" fmla="*/ 23 h 147"/>
                <a:gd name="T12" fmla="*/ 150 w 173"/>
                <a:gd name="T13" fmla="*/ 0 h 147"/>
                <a:gd name="T14" fmla="*/ 173 w 173"/>
                <a:gd name="T15" fmla="*/ 93 h 147"/>
                <a:gd name="T16" fmla="*/ 112 w 173"/>
                <a:gd name="T17" fmla="*/ 122 h 147"/>
                <a:gd name="T18" fmla="*/ 109 w 173"/>
                <a:gd name="T19" fmla="*/ 137 h 147"/>
                <a:gd name="T20" fmla="*/ 118 w 173"/>
                <a:gd name="T21" fmla="*/ 139 h 147"/>
                <a:gd name="T22" fmla="*/ 165 w 173"/>
                <a:gd name="T23" fmla="*/ 23 h 147"/>
                <a:gd name="T24" fmla="*/ 112 w 173"/>
                <a:gd name="T25" fmla="*/ 8 h 147"/>
                <a:gd name="T26" fmla="*/ 96 w 173"/>
                <a:gd name="T27" fmla="*/ 61 h 147"/>
                <a:gd name="T28" fmla="*/ 134 w 173"/>
                <a:gd name="T29" fmla="*/ 76 h 147"/>
                <a:gd name="T30" fmla="*/ 147 w 173"/>
                <a:gd name="T31" fmla="*/ 93 h 147"/>
                <a:gd name="T32" fmla="*/ 112 w 173"/>
                <a:gd name="T33" fmla="*/ 122 h 147"/>
                <a:gd name="T34" fmla="*/ 23 w 173"/>
                <a:gd name="T35" fmla="*/ 147 h 147"/>
                <a:gd name="T36" fmla="*/ 12 w 173"/>
                <a:gd name="T37" fmla="*/ 124 h 147"/>
                <a:gd name="T38" fmla="*/ 29 w 173"/>
                <a:gd name="T39" fmla="*/ 114 h 147"/>
                <a:gd name="T40" fmla="*/ 50 w 173"/>
                <a:gd name="T41" fmla="*/ 89 h 147"/>
                <a:gd name="T42" fmla="*/ 23 w 173"/>
                <a:gd name="T43" fmla="*/ 84 h 147"/>
                <a:gd name="T44" fmla="*/ 0 w 173"/>
                <a:gd name="T45" fmla="*/ 23 h 147"/>
                <a:gd name="T46" fmla="*/ 61 w 173"/>
                <a:gd name="T47" fmla="*/ 0 h 147"/>
                <a:gd name="T48" fmla="*/ 84 w 173"/>
                <a:gd name="T49" fmla="*/ 93 h 147"/>
                <a:gd name="T50" fmla="*/ 23 w 173"/>
                <a:gd name="T51" fmla="*/ 122 h 147"/>
                <a:gd name="T52" fmla="*/ 20 w 173"/>
                <a:gd name="T53" fmla="*/ 137 h 147"/>
                <a:gd name="T54" fmla="*/ 29 w 173"/>
                <a:gd name="T55" fmla="*/ 139 h 147"/>
                <a:gd name="T56" fmla="*/ 76 w 173"/>
                <a:gd name="T57" fmla="*/ 23 h 147"/>
                <a:gd name="T58" fmla="*/ 23 w 173"/>
                <a:gd name="T59" fmla="*/ 8 h 147"/>
                <a:gd name="T60" fmla="*/ 8 w 173"/>
                <a:gd name="T61" fmla="*/ 61 h 147"/>
                <a:gd name="T62" fmla="*/ 45 w 173"/>
                <a:gd name="T63" fmla="*/ 76 h 147"/>
                <a:gd name="T64" fmla="*/ 58 w 173"/>
                <a:gd name="T65" fmla="*/ 93 h 147"/>
                <a:gd name="T66" fmla="*/ 23 w 173"/>
                <a:gd name="T67" fmla="*/ 12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3" h="147">
                  <a:moveTo>
                    <a:pt x="118" y="147"/>
                  </a:moveTo>
                  <a:cubicBezTo>
                    <a:pt x="112" y="147"/>
                    <a:pt x="112" y="147"/>
                    <a:pt x="112" y="147"/>
                  </a:cubicBezTo>
                  <a:cubicBezTo>
                    <a:pt x="106" y="147"/>
                    <a:pt x="101" y="143"/>
                    <a:pt x="101" y="137"/>
                  </a:cubicBezTo>
                  <a:cubicBezTo>
                    <a:pt x="101" y="124"/>
                    <a:pt x="101" y="124"/>
                    <a:pt x="101" y="124"/>
                  </a:cubicBezTo>
                  <a:cubicBezTo>
                    <a:pt x="101" y="119"/>
                    <a:pt x="106" y="114"/>
                    <a:pt x="112" y="114"/>
                  </a:cubicBezTo>
                  <a:cubicBezTo>
                    <a:pt x="118" y="114"/>
                    <a:pt x="118" y="114"/>
                    <a:pt x="118" y="114"/>
                  </a:cubicBezTo>
                  <a:cubicBezTo>
                    <a:pt x="130" y="114"/>
                    <a:pt x="139" y="104"/>
                    <a:pt x="139" y="93"/>
                  </a:cubicBezTo>
                  <a:cubicBezTo>
                    <a:pt x="139" y="89"/>
                    <a:pt x="139" y="89"/>
                    <a:pt x="139" y="89"/>
                  </a:cubicBezTo>
                  <a:cubicBezTo>
                    <a:pt x="139" y="86"/>
                    <a:pt x="137" y="84"/>
                    <a:pt x="134" y="84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99" y="84"/>
                    <a:pt x="88" y="74"/>
                    <a:pt x="88" y="61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10"/>
                    <a:pt x="99" y="0"/>
                    <a:pt x="112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62" y="0"/>
                    <a:pt x="173" y="10"/>
                    <a:pt x="173" y="23"/>
                  </a:cubicBezTo>
                  <a:cubicBezTo>
                    <a:pt x="173" y="93"/>
                    <a:pt x="173" y="93"/>
                    <a:pt x="173" y="93"/>
                  </a:cubicBezTo>
                  <a:cubicBezTo>
                    <a:pt x="173" y="123"/>
                    <a:pt x="148" y="147"/>
                    <a:pt x="118" y="147"/>
                  </a:cubicBezTo>
                  <a:close/>
                  <a:moveTo>
                    <a:pt x="112" y="122"/>
                  </a:moveTo>
                  <a:cubicBezTo>
                    <a:pt x="110" y="122"/>
                    <a:pt x="109" y="123"/>
                    <a:pt x="109" y="124"/>
                  </a:cubicBezTo>
                  <a:cubicBezTo>
                    <a:pt x="109" y="137"/>
                    <a:pt x="109" y="137"/>
                    <a:pt x="109" y="137"/>
                  </a:cubicBezTo>
                  <a:cubicBezTo>
                    <a:pt x="109" y="138"/>
                    <a:pt x="110" y="139"/>
                    <a:pt x="112" y="139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44" y="139"/>
                    <a:pt x="165" y="118"/>
                    <a:pt x="165" y="93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5" y="14"/>
                    <a:pt x="158" y="8"/>
                    <a:pt x="150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03" y="8"/>
                    <a:pt x="96" y="14"/>
                    <a:pt x="96" y="23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6" y="69"/>
                    <a:pt x="103" y="76"/>
                    <a:pt x="112" y="76"/>
                  </a:cubicBezTo>
                  <a:cubicBezTo>
                    <a:pt x="134" y="76"/>
                    <a:pt x="134" y="76"/>
                    <a:pt x="134" y="76"/>
                  </a:cubicBezTo>
                  <a:cubicBezTo>
                    <a:pt x="141" y="76"/>
                    <a:pt x="147" y="82"/>
                    <a:pt x="147" y="89"/>
                  </a:cubicBezTo>
                  <a:cubicBezTo>
                    <a:pt x="147" y="93"/>
                    <a:pt x="147" y="93"/>
                    <a:pt x="147" y="93"/>
                  </a:cubicBezTo>
                  <a:cubicBezTo>
                    <a:pt x="147" y="109"/>
                    <a:pt x="134" y="122"/>
                    <a:pt x="118" y="122"/>
                  </a:cubicBezTo>
                  <a:lnTo>
                    <a:pt x="112" y="122"/>
                  </a:lnTo>
                  <a:close/>
                  <a:moveTo>
                    <a:pt x="29" y="147"/>
                  </a:moveTo>
                  <a:cubicBezTo>
                    <a:pt x="23" y="147"/>
                    <a:pt x="23" y="147"/>
                    <a:pt x="23" y="147"/>
                  </a:cubicBezTo>
                  <a:cubicBezTo>
                    <a:pt x="17" y="147"/>
                    <a:pt x="12" y="143"/>
                    <a:pt x="12" y="137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19"/>
                    <a:pt x="17" y="114"/>
                    <a:pt x="23" y="114"/>
                  </a:cubicBezTo>
                  <a:cubicBezTo>
                    <a:pt x="29" y="114"/>
                    <a:pt x="29" y="114"/>
                    <a:pt x="29" y="114"/>
                  </a:cubicBezTo>
                  <a:cubicBezTo>
                    <a:pt x="41" y="114"/>
                    <a:pt x="50" y="104"/>
                    <a:pt x="50" y="93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86"/>
                    <a:pt x="48" y="84"/>
                    <a:pt x="45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10" y="84"/>
                    <a:pt x="0" y="74"/>
                    <a:pt x="0" y="6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73" y="0"/>
                    <a:pt x="84" y="10"/>
                    <a:pt x="84" y="23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4" y="123"/>
                    <a:pt x="59" y="147"/>
                    <a:pt x="29" y="147"/>
                  </a:cubicBezTo>
                  <a:close/>
                  <a:moveTo>
                    <a:pt x="23" y="122"/>
                  </a:moveTo>
                  <a:cubicBezTo>
                    <a:pt x="21" y="122"/>
                    <a:pt x="20" y="123"/>
                    <a:pt x="20" y="124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20" y="138"/>
                    <a:pt x="21" y="139"/>
                    <a:pt x="23" y="139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55" y="139"/>
                    <a:pt x="76" y="118"/>
                    <a:pt x="76" y="9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14"/>
                    <a:pt x="69" y="8"/>
                    <a:pt x="61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4" y="8"/>
                    <a:pt x="8" y="14"/>
                    <a:pt x="8" y="23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9"/>
                    <a:pt x="14" y="76"/>
                    <a:pt x="23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52" y="76"/>
                    <a:pt x="58" y="82"/>
                    <a:pt x="58" y="89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8" y="109"/>
                    <a:pt x="45" y="122"/>
                    <a:pt x="29" y="122"/>
                  </a:cubicBezTo>
                  <a:lnTo>
                    <a:pt x="23" y="1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1" name="Freeform 1184"/>
            <p:cNvSpPr>
              <a:spLocks noEditPoints="1"/>
            </p:cNvSpPr>
            <p:nvPr/>
          </p:nvSpPr>
          <p:spPr bwMode="auto">
            <a:xfrm>
              <a:off x="9121865" y="4381892"/>
              <a:ext cx="365466" cy="364235"/>
            </a:xfrm>
            <a:custGeom>
              <a:avLst/>
              <a:gdLst>
                <a:gd name="T0" fmla="*/ 84 w 148"/>
                <a:gd name="T1" fmla="*/ 148 h 148"/>
                <a:gd name="T2" fmla="*/ 64 w 148"/>
                <a:gd name="T3" fmla="*/ 148 h 148"/>
                <a:gd name="T4" fmla="*/ 55 w 148"/>
                <a:gd name="T5" fmla="*/ 144 h 148"/>
                <a:gd name="T6" fmla="*/ 51 w 148"/>
                <a:gd name="T7" fmla="*/ 134 h 148"/>
                <a:gd name="T8" fmla="*/ 51 w 148"/>
                <a:gd name="T9" fmla="*/ 97 h 148"/>
                <a:gd name="T10" fmla="*/ 14 w 148"/>
                <a:gd name="T11" fmla="*/ 97 h 148"/>
                <a:gd name="T12" fmla="*/ 4 w 148"/>
                <a:gd name="T13" fmla="*/ 93 h 148"/>
                <a:gd name="T14" fmla="*/ 0 w 148"/>
                <a:gd name="T15" fmla="*/ 83 h 148"/>
                <a:gd name="T16" fmla="*/ 0 w 148"/>
                <a:gd name="T17" fmla="*/ 64 h 148"/>
                <a:gd name="T18" fmla="*/ 4 w 148"/>
                <a:gd name="T19" fmla="*/ 55 h 148"/>
                <a:gd name="T20" fmla="*/ 14 w 148"/>
                <a:gd name="T21" fmla="*/ 51 h 148"/>
                <a:gd name="T22" fmla="*/ 51 w 148"/>
                <a:gd name="T23" fmla="*/ 51 h 148"/>
                <a:gd name="T24" fmla="*/ 51 w 148"/>
                <a:gd name="T25" fmla="*/ 13 h 148"/>
                <a:gd name="T26" fmla="*/ 55 w 148"/>
                <a:gd name="T27" fmla="*/ 4 h 148"/>
                <a:gd name="T28" fmla="*/ 64 w 148"/>
                <a:gd name="T29" fmla="*/ 0 h 148"/>
                <a:gd name="T30" fmla="*/ 84 w 148"/>
                <a:gd name="T31" fmla="*/ 0 h 148"/>
                <a:gd name="T32" fmla="*/ 93 w 148"/>
                <a:gd name="T33" fmla="*/ 4 h 148"/>
                <a:gd name="T34" fmla="*/ 97 w 148"/>
                <a:gd name="T35" fmla="*/ 13 h 148"/>
                <a:gd name="T36" fmla="*/ 97 w 148"/>
                <a:gd name="T37" fmla="*/ 51 h 148"/>
                <a:gd name="T38" fmla="*/ 134 w 148"/>
                <a:gd name="T39" fmla="*/ 51 h 148"/>
                <a:gd name="T40" fmla="*/ 144 w 148"/>
                <a:gd name="T41" fmla="*/ 55 h 148"/>
                <a:gd name="T42" fmla="*/ 148 w 148"/>
                <a:gd name="T43" fmla="*/ 64 h 148"/>
                <a:gd name="T44" fmla="*/ 148 w 148"/>
                <a:gd name="T45" fmla="*/ 83 h 148"/>
                <a:gd name="T46" fmla="*/ 144 w 148"/>
                <a:gd name="T47" fmla="*/ 93 h 148"/>
                <a:gd name="T48" fmla="*/ 134 w 148"/>
                <a:gd name="T49" fmla="*/ 97 h 148"/>
                <a:gd name="T50" fmla="*/ 97 w 148"/>
                <a:gd name="T51" fmla="*/ 97 h 148"/>
                <a:gd name="T52" fmla="*/ 97 w 148"/>
                <a:gd name="T53" fmla="*/ 134 h 148"/>
                <a:gd name="T54" fmla="*/ 93 w 148"/>
                <a:gd name="T55" fmla="*/ 144 h 148"/>
                <a:gd name="T56" fmla="*/ 84 w 148"/>
                <a:gd name="T57" fmla="*/ 148 h 148"/>
                <a:gd name="T58" fmla="*/ 14 w 148"/>
                <a:gd name="T59" fmla="*/ 59 h 148"/>
                <a:gd name="T60" fmla="*/ 10 w 148"/>
                <a:gd name="T61" fmla="*/ 60 h 148"/>
                <a:gd name="T62" fmla="*/ 8 w 148"/>
                <a:gd name="T63" fmla="*/ 64 h 148"/>
                <a:gd name="T64" fmla="*/ 8 w 148"/>
                <a:gd name="T65" fmla="*/ 83 h 148"/>
                <a:gd name="T66" fmla="*/ 10 w 148"/>
                <a:gd name="T67" fmla="*/ 87 h 148"/>
                <a:gd name="T68" fmla="*/ 14 w 148"/>
                <a:gd name="T69" fmla="*/ 89 h 148"/>
                <a:gd name="T70" fmla="*/ 59 w 148"/>
                <a:gd name="T71" fmla="*/ 89 h 148"/>
                <a:gd name="T72" fmla="*/ 59 w 148"/>
                <a:gd name="T73" fmla="*/ 134 h 148"/>
                <a:gd name="T74" fmla="*/ 61 w 148"/>
                <a:gd name="T75" fmla="*/ 138 h 148"/>
                <a:gd name="T76" fmla="*/ 64 w 148"/>
                <a:gd name="T77" fmla="*/ 140 h 148"/>
                <a:gd name="T78" fmla="*/ 84 w 148"/>
                <a:gd name="T79" fmla="*/ 140 h 148"/>
                <a:gd name="T80" fmla="*/ 87 w 148"/>
                <a:gd name="T81" fmla="*/ 138 h 148"/>
                <a:gd name="T82" fmla="*/ 89 w 148"/>
                <a:gd name="T83" fmla="*/ 134 h 148"/>
                <a:gd name="T84" fmla="*/ 89 w 148"/>
                <a:gd name="T85" fmla="*/ 89 h 148"/>
                <a:gd name="T86" fmla="*/ 134 w 148"/>
                <a:gd name="T87" fmla="*/ 89 h 148"/>
                <a:gd name="T88" fmla="*/ 138 w 148"/>
                <a:gd name="T89" fmla="*/ 87 h 148"/>
                <a:gd name="T90" fmla="*/ 140 w 148"/>
                <a:gd name="T91" fmla="*/ 83 h 148"/>
                <a:gd name="T92" fmla="*/ 140 w 148"/>
                <a:gd name="T93" fmla="*/ 64 h 148"/>
                <a:gd name="T94" fmla="*/ 138 w 148"/>
                <a:gd name="T95" fmla="*/ 60 h 148"/>
                <a:gd name="T96" fmla="*/ 134 w 148"/>
                <a:gd name="T97" fmla="*/ 59 h 148"/>
                <a:gd name="T98" fmla="*/ 89 w 148"/>
                <a:gd name="T99" fmla="*/ 59 h 148"/>
                <a:gd name="T100" fmla="*/ 89 w 148"/>
                <a:gd name="T101" fmla="*/ 13 h 148"/>
                <a:gd name="T102" fmla="*/ 87 w 148"/>
                <a:gd name="T103" fmla="*/ 10 h 148"/>
                <a:gd name="T104" fmla="*/ 84 w 148"/>
                <a:gd name="T105" fmla="*/ 8 h 148"/>
                <a:gd name="T106" fmla="*/ 64 w 148"/>
                <a:gd name="T107" fmla="*/ 8 h 148"/>
                <a:gd name="T108" fmla="*/ 61 w 148"/>
                <a:gd name="T109" fmla="*/ 10 h 148"/>
                <a:gd name="T110" fmla="*/ 59 w 148"/>
                <a:gd name="T111" fmla="*/ 13 h 148"/>
                <a:gd name="T112" fmla="*/ 59 w 148"/>
                <a:gd name="T113" fmla="*/ 59 h 148"/>
                <a:gd name="T114" fmla="*/ 14 w 148"/>
                <a:gd name="T115" fmla="*/ 5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" h="148">
                  <a:moveTo>
                    <a:pt x="84" y="148"/>
                  </a:moveTo>
                  <a:cubicBezTo>
                    <a:pt x="64" y="148"/>
                    <a:pt x="64" y="148"/>
                    <a:pt x="64" y="148"/>
                  </a:cubicBezTo>
                  <a:cubicBezTo>
                    <a:pt x="61" y="148"/>
                    <a:pt x="57" y="146"/>
                    <a:pt x="55" y="144"/>
                  </a:cubicBezTo>
                  <a:cubicBezTo>
                    <a:pt x="52" y="141"/>
                    <a:pt x="51" y="138"/>
                    <a:pt x="51" y="134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0" y="97"/>
                    <a:pt x="7" y="95"/>
                    <a:pt x="4" y="93"/>
                  </a:cubicBezTo>
                  <a:cubicBezTo>
                    <a:pt x="2" y="90"/>
                    <a:pt x="0" y="87"/>
                    <a:pt x="0" y="83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1"/>
                    <a:pt x="2" y="57"/>
                    <a:pt x="4" y="55"/>
                  </a:cubicBezTo>
                  <a:cubicBezTo>
                    <a:pt x="7" y="52"/>
                    <a:pt x="10" y="51"/>
                    <a:pt x="14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0"/>
                    <a:pt x="52" y="6"/>
                    <a:pt x="55" y="4"/>
                  </a:cubicBezTo>
                  <a:cubicBezTo>
                    <a:pt x="57" y="1"/>
                    <a:pt x="61" y="0"/>
                    <a:pt x="6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7" y="0"/>
                    <a:pt x="91" y="1"/>
                    <a:pt x="93" y="4"/>
                  </a:cubicBezTo>
                  <a:cubicBezTo>
                    <a:pt x="96" y="6"/>
                    <a:pt x="97" y="10"/>
                    <a:pt x="97" y="13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8" y="51"/>
                    <a:pt x="141" y="52"/>
                    <a:pt x="144" y="55"/>
                  </a:cubicBezTo>
                  <a:cubicBezTo>
                    <a:pt x="146" y="57"/>
                    <a:pt x="148" y="61"/>
                    <a:pt x="148" y="64"/>
                  </a:cubicBezTo>
                  <a:cubicBezTo>
                    <a:pt x="148" y="83"/>
                    <a:pt x="148" y="83"/>
                    <a:pt x="148" y="83"/>
                  </a:cubicBezTo>
                  <a:cubicBezTo>
                    <a:pt x="148" y="87"/>
                    <a:pt x="146" y="90"/>
                    <a:pt x="144" y="93"/>
                  </a:cubicBezTo>
                  <a:cubicBezTo>
                    <a:pt x="141" y="95"/>
                    <a:pt x="138" y="97"/>
                    <a:pt x="134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8"/>
                    <a:pt x="96" y="141"/>
                    <a:pt x="93" y="144"/>
                  </a:cubicBezTo>
                  <a:cubicBezTo>
                    <a:pt x="91" y="146"/>
                    <a:pt x="87" y="148"/>
                    <a:pt x="84" y="148"/>
                  </a:cubicBezTo>
                  <a:close/>
                  <a:moveTo>
                    <a:pt x="14" y="59"/>
                  </a:moveTo>
                  <a:cubicBezTo>
                    <a:pt x="12" y="59"/>
                    <a:pt x="11" y="59"/>
                    <a:pt x="10" y="60"/>
                  </a:cubicBezTo>
                  <a:cubicBezTo>
                    <a:pt x="9" y="61"/>
                    <a:pt x="8" y="63"/>
                    <a:pt x="8" y="6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6"/>
                    <a:pt x="10" y="87"/>
                  </a:cubicBezTo>
                  <a:cubicBezTo>
                    <a:pt x="11" y="88"/>
                    <a:pt x="12" y="89"/>
                    <a:pt x="14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9" y="136"/>
                    <a:pt x="60" y="137"/>
                    <a:pt x="61" y="138"/>
                  </a:cubicBezTo>
                  <a:cubicBezTo>
                    <a:pt x="62" y="139"/>
                    <a:pt x="63" y="140"/>
                    <a:pt x="64" y="140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5" y="140"/>
                    <a:pt x="86" y="139"/>
                    <a:pt x="87" y="138"/>
                  </a:cubicBezTo>
                  <a:cubicBezTo>
                    <a:pt x="88" y="137"/>
                    <a:pt x="89" y="136"/>
                    <a:pt x="89" y="134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36" y="89"/>
                    <a:pt x="137" y="88"/>
                    <a:pt x="138" y="87"/>
                  </a:cubicBezTo>
                  <a:cubicBezTo>
                    <a:pt x="139" y="86"/>
                    <a:pt x="140" y="85"/>
                    <a:pt x="140" y="83"/>
                  </a:cubicBezTo>
                  <a:cubicBezTo>
                    <a:pt x="140" y="64"/>
                    <a:pt x="140" y="64"/>
                    <a:pt x="140" y="64"/>
                  </a:cubicBezTo>
                  <a:cubicBezTo>
                    <a:pt x="140" y="63"/>
                    <a:pt x="139" y="61"/>
                    <a:pt x="138" y="60"/>
                  </a:cubicBezTo>
                  <a:cubicBezTo>
                    <a:pt x="137" y="59"/>
                    <a:pt x="136" y="59"/>
                    <a:pt x="134" y="59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2"/>
                    <a:pt x="88" y="11"/>
                    <a:pt x="87" y="10"/>
                  </a:cubicBezTo>
                  <a:cubicBezTo>
                    <a:pt x="86" y="9"/>
                    <a:pt x="85" y="8"/>
                    <a:pt x="8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3" y="8"/>
                    <a:pt x="62" y="9"/>
                    <a:pt x="61" y="10"/>
                  </a:cubicBezTo>
                  <a:cubicBezTo>
                    <a:pt x="60" y="11"/>
                    <a:pt x="59" y="12"/>
                    <a:pt x="59" y="13"/>
                  </a:cubicBezTo>
                  <a:cubicBezTo>
                    <a:pt x="59" y="59"/>
                    <a:pt x="59" y="59"/>
                    <a:pt x="59" y="59"/>
                  </a:cubicBezTo>
                  <a:lnTo>
                    <a:pt x="14" y="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2" name="Freeform 1185"/>
            <p:cNvSpPr>
              <a:spLocks noEditPoints="1"/>
            </p:cNvSpPr>
            <p:nvPr/>
          </p:nvSpPr>
          <p:spPr bwMode="auto">
            <a:xfrm>
              <a:off x="8131294" y="1519696"/>
              <a:ext cx="456524" cy="393767"/>
            </a:xfrm>
            <a:custGeom>
              <a:avLst/>
              <a:gdLst>
                <a:gd name="T0" fmla="*/ 159 w 185"/>
                <a:gd name="T1" fmla="*/ 160 h 160"/>
                <a:gd name="T2" fmla="*/ 152 w 185"/>
                <a:gd name="T3" fmla="*/ 7 h 160"/>
                <a:gd name="T4" fmla="*/ 178 w 185"/>
                <a:gd name="T5" fmla="*/ 0 h 160"/>
                <a:gd name="T6" fmla="*/ 185 w 185"/>
                <a:gd name="T7" fmla="*/ 153 h 160"/>
                <a:gd name="T8" fmla="*/ 160 w 185"/>
                <a:gd name="T9" fmla="*/ 152 h 160"/>
                <a:gd name="T10" fmla="*/ 177 w 185"/>
                <a:gd name="T11" fmla="*/ 8 h 160"/>
                <a:gd name="T12" fmla="*/ 160 w 185"/>
                <a:gd name="T13" fmla="*/ 152 h 160"/>
                <a:gd name="T14" fmla="*/ 121 w 185"/>
                <a:gd name="T15" fmla="*/ 160 h 160"/>
                <a:gd name="T16" fmla="*/ 114 w 185"/>
                <a:gd name="T17" fmla="*/ 58 h 160"/>
                <a:gd name="T18" fmla="*/ 140 w 185"/>
                <a:gd name="T19" fmla="*/ 51 h 160"/>
                <a:gd name="T20" fmla="*/ 147 w 185"/>
                <a:gd name="T21" fmla="*/ 153 h 160"/>
                <a:gd name="T22" fmla="*/ 122 w 185"/>
                <a:gd name="T23" fmla="*/ 152 h 160"/>
                <a:gd name="T24" fmla="*/ 139 w 185"/>
                <a:gd name="T25" fmla="*/ 59 h 160"/>
                <a:gd name="T26" fmla="*/ 122 w 185"/>
                <a:gd name="T27" fmla="*/ 152 h 160"/>
                <a:gd name="T28" fmla="*/ 83 w 185"/>
                <a:gd name="T29" fmla="*/ 160 h 160"/>
                <a:gd name="T30" fmla="*/ 76 w 185"/>
                <a:gd name="T31" fmla="*/ 96 h 160"/>
                <a:gd name="T32" fmla="*/ 102 w 185"/>
                <a:gd name="T33" fmla="*/ 89 h 160"/>
                <a:gd name="T34" fmla="*/ 109 w 185"/>
                <a:gd name="T35" fmla="*/ 153 h 160"/>
                <a:gd name="T36" fmla="*/ 84 w 185"/>
                <a:gd name="T37" fmla="*/ 152 h 160"/>
                <a:gd name="T38" fmla="*/ 101 w 185"/>
                <a:gd name="T39" fmla="*/ 97 h 160"/>
                <a:gd name="T40" fmla="*/ 84 w 185"/>
                <a:gd name="T41" fmla="*/ 152 h 160"/>
                <a:gd name="T42" fmla="*/ 45 w 185"/>
                <a:gd name="T43" fmla="*/ 160 h 160"/>
                <a:gd name="T44" fmla="*/ 38 w 185"/>
                <a:gd name="T45" fmla="*/ 121 h 160"/>
                <a:gd name="T46" fmla="*/ 64 w 185"/>
                <a:gd name="T47" fmla="*/ 114 h 160"/>
                <a:gd name="T48" fmla="*/ 71 w 185"/>
                <a:gd name="T49" fmla="*/ 153 h 160"/>
                <a:gd name="T50" fmla="*/ 46 w 185"/>
                <a:gd name="T51" fmla="*/ 152 h 160"/>
                <a:gd name="T52" fmla="*/ 63 w 185"/>
                <a:gd name="T53" fmla="*/ 122 h 160"/>
                <a:gd name="T54" fmla="*/ 46 w 185"/>
                <a:gd name="T55" fmla="*/ 152 h 160"/>
                <a:gd name="T56" fmla="*/ 7 w 185"/>
                <a:gd name="T57" fmla="*/ 160 h 160"/>
                <a:gd name="T58" fmla="*/ 0 w 185"/>
                <a:gd name="T59" fmla="*/ 134 h 160"/>
                <a:gd name="T60" fmla="*/ 26 w 185"/>
                <a:gd name="T61" fmla="*/ 127 h 160"/>
                <a:gd name="T62" fmla="*/ 33 w 185"/>
                <a:gd name="T63" fmla="*/ 153 h 160"/>
                <a:gd name="T64" fmla="*/ 8 w 185"/>
                <a:gd name="T65" fmla="*/ 152 h 160"/>
                <a:gd name="T66" fmla="*/ 25 w 185"/>
                <a:gd name="T67" fmla="*/ 135 h 160"/>
                <a:gd name="T68" fmla="*/ 8 w 185"/>
                <a:gd name="T69" fmla="*/ 1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5" h="160">
                  <a:moveTo>
                    <a:pt x="178" y="160"/>
                  </a:moveTo>
                  <a:cubicBezTo>
                    <a:pt x="159" y="160"/>
                    <a:pt x="159" y="160"/>
                    <a:pt x="159" y="160"/>
                  </a:cubicBezTo>
                  <a:cubicBezTo>
                    <a:pt x="155" y="160"/>
                    <a:pt x="152" y="157"/>
                    <a:pt x="152" y="153"/>
                  </a:cubicBezTo>
                  <a:cubicBezTo>
                    <a:pt x="152" y="7"/>
                    <a:pt x="152" y="7"/>
                    <a:pt x="152" y="7"/>
                  </a:cubicBezTo>
                  <a:cubicBezTo>
                    <a:pt x="152" y="3"/>
                    <a:pt x="155" y="0"/>
                    <a:pt x="159" y="0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82" y="0"/>
                    <a:pt x="185" y="3"/>
                    <a:pt x="185" y="7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5" y="157"/>
                    <a:pt x="182" y="160"/>
                    <a:pt x="178" y="160"/>
                  </a:cubicBezTo>
                  <a:close/>
                  <a:moveTo>
                    <a:pt x="160" y="152"/>
                  </a:moveTo>
                  <a:cubicBezTo>
                    <a:pt x="177" y="152"/>
                    <a:pt x="177" y="152"/>
                    <a:pt x="177" y="152"/>
                  </a:cubicBezTo>
                  <a:cubicBezTo>
                    <a:pt x="177" y="8"/>
                    <a:pt x="177" y="8"/>
                    <a:pt x="177" y="8"/>
                  </a:cubicBezTo>
                  <a:cubicBezTo>
                    <a:pt x="160" y="8"/>
                    <a:pt x="160" y="8"/>
                    <a:pt x="160" y="8"/>
                  </a:cubicBezTo>
                  <a:lnTo>
                    <a:pt x="160" y="152"/>
                  </a:lnTo>
                  <a:close/>
                  <a:moveTo>
                    <a:pt x="140" y="160"/>
                  </a:moveTo>
                  <a:cubicBezTo>
                    <a:pt x="121" y="160"/>
                    <a:pt x="121" y="160"/>
                    <a:pt x="121" y="160"/>
                  </a:cubicBezTo>
                  <a:cubicBezTo>
                    <a:pt x="117" y="160"/>
                    <a:pt x="114" y="157"/>
                    <a:pt x="114" y="153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4" y="54"/>
                    <a:pt x="117" y="51"/>
                    <a:pt x="121" y="51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4" y="51"/>
                    <a:pt x="147" y="54"/>
                    <a:pt x="147" y="58"/>
                  </a:cubicBezTo>
                  <a:cubicBezTo>
                    <a:pt x="147" y="153"/>
                    <a:pt x="147" y="153"/>
                    <a:pt x="147" y="153"/>
                  </a:cubicBezTo>
                  <a:cubicBezTo>
                    <a:pt x="147" y="157"/>
                    <a:pt x="144" y="160"/>
                    <a:pt x="140" y="160"/>
                  </a:cubicBezTo>
                  <a:close/>
                  <a:moveTo>
                    <a:pt x="122" y="152"/>
                  </a:moveTo>
                  <a:cubicBezTo>
                    <a:pt x="139" y="152"/>
                    <a:pt x="139" y="152"/>
                    <a:pt x="139" y="152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22" y="59"/>
                    <a:pt x="122" y="59"/>
                    <a:pt x="122" y="59"/>
                  </a:cubicBezTo>
                  <a:lnTo>
                    <a:pt x="122" y="152"/>
                  </a:lnTo>
                  <a:close/>
                  <a:moveTo>
                    <a:pt x="102" y="160"/>
                  </a:moveTo>
                  <a:cubicBezTo>
                    <a:pt x="83" y="160"/>
                    <a:pt x="83" y="160"/>
                    <a:pt x="83" y="160"/>
                  </a:cubicBezTo>
                  <a:cubicBezTo>
                    <a:pt x="79" y="160"/>
                    <a:pt x="76" y="157"/>
                    <a:pt x="76" y="153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2"/>
                    <a:pt x="79" y="89"/>
                    <a:pt x="83" y="89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106" y="89"/>
                    <a:pt x="109" y="92"/>
                    <a:pt x="109" y="96"/>
                  </a:cubicBezTo>
                  <a:cubicBezTo>
                    <a:pt x="109" y="153"/>
                    <a:pt x="109" y="153"/>
                    <a:pt x="109" y="153"/>
                  </a:cubicBezTo>
                  <a:cubicBezTo>
                    <a:pt x="109" y="157"/>
                    <a:pt x="106" y="160"/>
                    <a:pt x="102" y="160"/>
                  </a:cubicBezTo>
                  <a:close/>
                  <a:moveTo>
                    <a:pt x="84" y="152"/>
                  </a:moveTo>
                  <a:cubicBezTo>
                    <a:pt x="101" y="152"/>
                    <a:pt x="101" y="152"/>
                    <a:pt x="101" y="152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84" y="97"/>
                    <a:pt x="84" y="97"/>
                    <a:pt x="84" y="97"/>
                  </a:cubicBezTo>
                  <a:lnTo>
                    <a:pt x="84" y="152"/>
                  </a:lnTo>
                  <a:close/>
                  <a:moveTo>
                    <a:pt x="64" y="160"/>
                  </a:moveTo>
                  <a:cubicBezTo>
                    <a:pt x="45" y="160"/>
                    <a:pt x="45" y="160"/>
                    <a:pt x="45" y="160"/>
                  </a:cubicBezTo>
                  <a:cubicBezTo>
                    <a:pt x="41" y="160"/>
                    <a:pt x="38" y="157"/>
                    <a:pt x="38" y="153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38" y="117"/>
                    <a:pt x="41" y="114"/>
                    <a:pt x="45" y="114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68" y="114"/>
                    <a:pt x="71" y="117"/>
                    <a:pt x="71" y="121"/>
                  </a:cubicBezTo>
                  <a:cubicBezTo>
                    <a:pt x="71" y="153"/>
                    <a:pt x="71" y="153"/>
                    <a:pt x="71" y="153"/>
                  </a:cubicBezTo>
                  <a:cubicBezTo>
                    <a:pt x="71" y="157"/>
                    <a:pt x="68" y="160"/>
                    <a:pt x="64" y="160"/>
                  </a:cubicBezTo>
                  <a:close/>
                  <a:moveTo>
                    <a:pt x="46" y="152"/>
                  </a:moveTo>
                  <a:cubicBezTo>
                    <a:pt x="63" y="152"/>
                    <a:pt x="63" y="152"/>
                    <a:pt x="63" y="15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46" y="122"/>
                    <a:pt x="46" y="122"/>
                    <a:pt x="46" y="122"/>
                  </a:cubicBezTo>
                  <a:lnTo>
                    <a:pt x="46" y="152"/>
                  </a:lnTo>
                  <a:close/>
                  <a:moveTo>
                    <a:pt x="26" y="160"/>
                  </a:moveTo>
                  <a:cubicBezTo>
                    <a:pt x="7" y="160"/>
                    <a:pt x="7" y="160"/>
                    <a:pt x="7" y="160"/>
                  </a:cubicBezTo>
                  <a:cubicBezTo>
                    <a:pt x="3" y="160"/>
                    <a:pt x="0" y="157"/>
                    <a:pt x="0" y="153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0"/>
                    <a:pt x="3" y="127"/>
                    <a:pt x="7" y="127"/>
                  </a:cubicBezTo>
                  <a:cubicBezTo>
                    <a:pt x="26" y="127"/>
                    <a:pt x="26" y="127"/>
                    <a:pt x="26" y="127"/>
                  </a:cubicBezTo>
                  <a:cubicBezTo>
                    <a:pt x="30" y="127"/>
                    <a:pt x="33" y="130"/>
                    <a:pt x="33" y="134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3" y="157"/>
                    <a:pt x="30" y="160"/>
                    <a:pt x="26" y="160"/>
                  </a:cubicBezTo>
                  <a:close/>
                  <a:moveTo>
                    <a:pt x="8" y="152"/>
                  </a:moveTo>
                  <a:cubicBezTo>
                    <a:pt x="25" y="152"/>
                    <a:pt x="25" y="152"/>
                    <a:pt x="25" y="152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8" y="135"/>
                    <a:pt x="8" y="135"/>
                    <a:pt x="8" y="135"/>
                  </a:cubicBezTo>
                  <a:lnTo>
                    <a:pt x="8" y="1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346" name="组合 4345"/>
            <p:cNvGrpSpPr/>
            <p:nvPr/>
          </p:nvGrpSpPr>
          <p:grpSpPr>
            <a:xfrm>
              <a:off x="1547998" y="4337593"/>
              <a:ext cx="342085" cy="445449"/>
              <a:chOff x="1547998" y="4337593"/>
              <a:chExt cx="342085" cy="445449"/>
            </a:xfrm>
          </p:grpSpPr>
          <p:sp>
            <p:nvSpPr>
              <p:cNvPr id="4180" name="Freeform 1124"/>
              <p:cNvSpPr>
                <a:spLocks/>
              </p:cNvSpPr>
              <p:nvPr/>
            </p:nvSpPr>
            <p:spPr bwMode="auto">
              <a:xfrm>
                <a:off x="1547998" y="4337593"/>
                <a:ext cx="290403" cy="445449"/>
              </a:xfrm>
              <a:custGeom>
                <a:avLst/>
                <a:gdLst>
                  <a:gd name="T0" fmla="*/ 110 w 118"/>
                  <a:gd name="T1" fmla="*/ 129 h 181"/>
                  <a:gd name="T2" fmla="*/ 110 w 118"/>
                  <a:gd name="T3" fmla="*/ 168 h 181"/>
                  <a:gd name="T4" fmla="*/ 105 w 118"/>
                  <a:gd name="T5" fmla="*/ 173 h 181"/>
                  <a:gd name="T6" fmla="*/ 101 w 118"/>
                  <a:gd name="T7" fmla="*/ 172 h 181"/>
                  <a:gd name="T8" fmla="*/ 52 w 118"/>
                  <a:gd name="T9" fmla="*/ 123 h 181"/>
                  <a:gd name="T10" fmla="*/ 14 w 118"/>
                  <a:gd name="T11" fmla="*/ 123 h 181"/>
                  <a:gd name="T12" fmla="*/ 8 w 118"/>
                  <a:gd name="T13" fmla="*/ 118 h 181"/>
                  <a:gd name="T14" fmla="*/ 8 w 118"/>
                  <a:gd name="T15" fmla="*/ 63 h 181"/>
                  <a:gd name="T16" fmla="*/ 14 w 118"/>
                  <a:gd name="T17" fmla="*/ 58 h 181"/>
                  <a:gd name="T18" fmla="*/ 52 w 118"/>
                  <a:gd name="T19" fmla="*/ 58 h 181"/>
                  <a:gd name="T20" fmla="*/ 101 w 118"/>
                  <a:gd name="T21" fmla="*/ 10 h 181"/>
                  <a:gd name="T22" fmla="*/ 105 w 118"/>
                  <a:gd name="T23" fmla="*/ 8 h 181"/>
                  <a:gd name="T24" fmla="*/ 110 w 118"/>
                  <a:gd name="T25" fmla="*/ 13 h 181"/>
                  <a:gd name="T26" fmla="*/ 110 w 118"/>
                  <a:gd name="T27" fmla="*/ 50 h 181"/>
                  <a:gd name="T28" fmla="*/ 118 w 118"/>
                  <a:gd name="T29" fmla="*/ 50 h 181"/>
                  <a:gd name="T30" fmla="*/ 118 w 118"/>
                  <a:gd name="T31" fmla="*/ 13 h 181"/>
                  <a:gd name="T32" fmla="*/ 105 w 118"/>
                  <a:gd name="T33" fmla="*/ 0 h 181"/>
                  <a:gd name="T34" fmla="*/ 95 w 118"/>
                  <a:gd name="T35" fmla="*/ 4 h 181"/>
                  <a:gd name="T36" fmla="*/ 49 w 118"/>
                  <a:gd name="T37" fmla="*/ 50 h 181"/>
                  <a:gd name="T38" fmla="*/ 14 w 118"/>
                  <a:gd name="T39" fmla="*/ 50 h 181"/>
                  <a:gd name="T40" fmla="*/ 0 w 118"/>
                  <a:gd name="T41" fmla="*/ 63 h 181"/>
                  <a:gd name="T42" fmla="*/ 0 w 118"/>
                  <a:gd name="T43" fmla="*/ 118 h 181"/>
                  <a:gd name="T44" fmla="*/ 14 w 118"/>
                  <a:gd name="T45" fmla="*/ 131 h 181"/>
                  <a:gd name="T46" fmla="*/ 49 w 118"/>
                  <a:gd name="T47" fmla="*/ 131 h 181"/>
                  <a:gd name="T48" fmla="*/ 95 w 118"/>
                  <a:gd name="T49" fmla="*/ 177 h 181"/>
                  <a:gd name="T50" fmla="*/ 105 w 118"/>
                  <a:gd name="T51" fmla="*/ 181 h 181"/>
                  <a:gd name="T52" fmla="*/ 118 w 118"/>
                  <a:gd name="T53" fmla="*/ 168 h 181"/>
                  <a:gd name="T54" fmla="*/ 118 w 118"/>
                  <a:gd name="T55" fmla="*/ 129 h 181"/>
                  <a:gd name="T56" fmla="*/ 110 w 118"/>
                  <a:gd name="T57" fmla="*/ 12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8" h="181">
                    <a:moveTo>
                      <a:pt x="110" y="129"/>
                    </a:moveTo>
                    <a:cubicBezTo>
                      <a:pt x="110" y="168"/>
                      <a:pt x="110" y="168"/>
                      <a:pt x="110" y="168"/>
                    </a:cubicBezTo>
                    <a:cubicBezTo>
                      <a:pt x="110" y="171"/>
                      <a:pt x="107" y="173"/>
                      <a:pt x="105" y="173"/>
                    </a:cubicBezTo>
                    <a:cubicBezTo>
                      <a:pt x="103" y="173"/>
                      <a:pt x="102" y="173"/>
                      <a:pt x="101" y="172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14" y="123"/>
                      <a:pt x="14" y="123"/>
                      <a:pt x="14" y="123"/>
                    </a:cubicBezTo>
                    <a:cubicBezTo>
                      <a:pt x="11" y="123"/>
                      <a:pt x="8" y="121"/>
                      <a:pt x="8" y="118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61"/>
                      <a:pt x="11" y="58"/>
                      <a:pt x="14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2" y="9"/>
                      <a:pt x="103" y="8"/>
                      <a:pt x="105" y="8"/>
                    </a:cubicBezTo>
                    <a:cubicBezTo>
                      <a:pt x="107" y="8"/>
                      <a:pt x="110" y="11"/>
                      <a:pt x="110" y="13"/>
                    </a:cubicBezTo>
                    <a:cubicBezTo>
                      <a:pt x="110" y="50"/>
                      <a:pt x="110" y="50"/>
                      <a:pt x="110" y="50"/>
                    </a:cubicBezTo>
                    <a:cubicBezTo>
                      <a:pt x="118" y="50"/>
                      <a:pt x="118" y="50"/>
                      <a:pt x="118" y="50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8" y="6"/>
                      <a:pt x="112" y="0"/>
                      <a:pt x="105" y="0"/>
                    </a:cubicBezTo>
                    <a:cubicBezTo>
                      <a:pt x="101" y="0"/>
                      <a:pt x="98" y="2"/>
                      <a:pt x="95" y="4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6" y="50"/>
                      <a:pt x="0" y="56"/>
                      <a:pt x="0" y="63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25"/>
                      <a:pt x="6" y="131"/>
                      <a:pt x="14" y="131"/>
                    </a:cubicBezTo>
                    <a:cubicBezTo>
                      <a:pt x="49" y="131"/>
                      <a:pt x="49" y="131"/>
                      <a:pt x="49" y="131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8" y="180"/>
                      <a:pt x="101" y="181"/>
                      <a:pt x="105" y="181"/>
                    </a:cubicBezTo>
                    <a:cubicBezTo>
                      <a:pt x="112" y="181"/>
                      <a:pt x="118" y="175"/>
                      <a:pt x="118" y="168"/>
                    </a:cubicBezTo>
                    <a:cubicBezTo>
                      <a:pt x="118" y="129"/>
                      <a:pt x="118" y="129"/>
                      <a:pt x="118" y="129"/>
                    </a:cubicBezTo>
                    <a:lnTo>
                      <a:pt x="110" y="1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3" name="Freeform 1186"/>
              <p:cNvSpPr>
                <a:spLocks/>
              </p:cNvSpPr>
              <p:nvPr/>
            </p:nvSpPr>
            <p:spPr bwMode="auto">
              <a:xfrm>
                <a:off x="1764570" y="4495100"/>
                <a:ext cx="125513" cy="125513"/>
              </a:xfrm>
              <a:custGeom>
                <a:avLst/>
                <a:gdLst>
                  <a:gd name="T0" fmla="*/ 102 w 102"/>
                  <a:gd name="T1" fmla="*/ 92 h 102"/>
                  <a:gd name="T2" fmla="*/ 62 w 102"/>
                  <a:gd name="T3" fmla="*/ 52 h 102"/>
                  <a:gd name="T4" fmla="*/ 102 w 102"/>
                  <a:gd name="T5" fmla="*/ 12 h 102"/>
                  <a:gd name="T6" fmla="*/ 90 w 102"/>
                  <a:gd name="T7" fmla="*/ 0 h 102"/>
                  <a:gd name="T8" fmla="*/ 52 w 102"/>
                  <a:gd name="T9" fmla="*/ 40 h 102"/>
                  <a:gd name="T10" fmla="*/ 12 w 102"/>
                  <a:gd name="T11" fmla="*/ 0 h 102"/>
                  <a:gd name="T12" fmla="*/ 0 w 102"/>
                  <a:gd name="T13" fmla="*/ 12 h 102"/>
                  <a:gd name="T14" fmla="*/ 40 w 102"/>
                  <a:gd name="T15" fmla="*/ 52 h 102"/>
                  <a:gd name="T16" fmla="*/ 0 w 102"/>
                  <a:gd name="T17" fmla="*/ 92 h 102"/>
                  <a:gd name="T18" fmla="*/ 12 w 102"/>
                  <a:gd name="T19" fmla="*/ 102 h 102"/>
                  <a:gd name="T20" fmla="*/ 52 w 102"/>
                  <a:gd name="T21" fmla="*/ 62 h 102"/>
                  <a:gd name="T22" fmla="*/ 90 w 102"/>
                  <a:gd name="T23" fmla="*/ 102 h 102"/>
                  <a:gd name="T24" fmla="*/ 102 w 102"/>
                  <a:gd name="T25" fmla="*/ 9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2" h="102">
                    <a:moveTo>
                      <a:pt x="102" y="92"/>
                    </a:moveTo>
                    <a:lnTo>
                      <a:pt x="62" y="52"/>
                    </a:lnTo>
                    <a:lnTo>
                      <a:pt x="102" y="12"/>
                    </a:lnTo>
                    <a:lnTo>
                      <a:pt x="90" y="0"/>
                    </a:lnTo>
                    <a:lnTo>
                      <a:pt x="52" y="40"/>
                    </a:lnTo>
                    <a:lnTo>
                      <a:pt x="12" y="0"/>
                    </a:lnTo>
                    <a:lnTo>
                      <a:pt x="0" y="12"/>
                    </a:lnTo>
                    <a:lnTo>
                      <a:pt x="40" y="52"/>
                    </a:lnTo>
                    <a:lnTo>
                      <a:pt x="0" y="92"/>
                    </a:lnTo>
                    <a:lnTo>
                      <a:pt x="12" y="102"/>
                    </a:lnTo>
                    <a:lnTo>
                      <a:pt x="52" y="62"/>
                    </a:lnTo>
                    <a:lnTo>
                      <a:pt x="90" y="102"/>
                    </a:lnTo>
                    <a:lnTo>
                      <a:pt x="102" y="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347" name="组合 4346"/>
            <p:cNvGrpSpPr/>
            <p:nvPr/>
          </p:nvGrpSpPr>
          <p:grpSpPr>
            <a:xfrm>
              <a:off x="2504114" y="4337593"/>
              <a:ext cx="337163" cy="445449"/>
              <a:chOff x="2504114" y="4337593"/>
              <a:chExt cx="337163" cy="445449"/>
            </a:xfrm>
          </p:grpSpPr>
          <p:sp>
            <p:nvSpPr>
              <p:cNvPr id="4244" name="Freeform 1187"/>
              <p:cNvSpPr>
                <a:spLocks/>
              </p:cNvSpPr>
              <p:nvPr/>
            </p:nvSpPr>
            <p:spPr bwMode="auto">
              <a:xfrm>
                <a:off x="2504114" y="4337593"/>
                <a:ext cx="287942" cy="445449"/>
              </a:xfrm>
              <a:custGeom>
                <a:avLst/>
                <a:gdLst>
                  <a:gd name="T0" fmla="*/ 109 w 117"/>
                  <a:gd name="T1" fmla="*/ 129 h 181"/>
                  <a:gd name="T2" fmla="*/ 109 w 117"/>
                  <a:gd name="T3" fmla="*/ 168 h 181"/>
                  <a:gd name="T4" fmla="*/ 104 w 117"/>
                  <a:gd name="T5" fmla="*/ 173 h 181"/>
                  <a:gd name="T6" fmla="*/ 101 w 117"/>
                  <a:gd name="T7" fmla="*/ 172 h 181"/>
                  <a:gd name="T8" fmla="*/ 52 w 117"/>
                  <a:gd name="T9" fmla="*/ 123 h 181"/>
                  <a:gd name="T10" fmla="*/ 13 w 117"/>
                  <a:gd name="T11" fmla="*/ 123 h 181"/>
                  <a:gd name="T12" fmla="*/ 8 w 117"/>
                  <a:gd name="T13" fmla="*/ 118 h 181"/>
                  <a:gd name="T14" fmla="*/ 8 w 117"/>
                  <a:gd name="T15" fmla="*/ 63 h 181"/>
                  <a:gd name="T16" fmla="*/ 13 w 117"/>
                  <a:gd name="T17" fmla="*/ 58 h 181"/>
                  <a:gd name="T18" fmla="*/ 52 w 117"/>
                  <a:gd name="T19" fmla="*/ 58 h 181"/>
                  <a:gd name="T20" fmla="*/ 101 w 117"/>
                  <a:gd name="T21" fmla="*/ 10 h 181"/>
                  <a:gd name="T22" fmla="*/ 104 w 117"/>
                  <a:gd name="T23" fmla="*/ 8 h 181"/>
                  <a:gd name="T24" fmla="*/ 109 w 117"/>
                  <a:gd name="T25" fmla="*/ 13 h 181"/>
                  <a:gd name="T26" fmla="*/ 109 w 117"/>
                  <a:gd name="T27" fmla="*/ 50 h 181"/>
                  <a:gd name="T28" fmla="*/ 117 w 117"/>
                  <a:gd name="T29" fmla="*/ 50 h 181"/>
                  <a:gd name="T30" fmla="*/ 117 w 117"/>
                  <a:gd name="T31" fmla="*/ 13 h 181"/>
                  <a:gd name="T32" fmla="*/ 104 w 117"/>
                  <a:gd name="T33" fmla="*/ 0 h 181"/>
                  <a:gd name="T34" fmla="*/ 95 w 117"/>
                  <a:gd name="T35" fmla="*/ 4 h 181"/>
                  <a:gd name="T36" fmla="*/ 49 w 117"/>
                  <a:gd name="T37" fmla="*/ 50 h 181"/>
                  <a:gd name="T38" fmla="*/ 13 w 117"/>
                  <a:gd name="T39" fmla="*/ 50 h 181"/>
                  <a:gd name="T40" fmla="*/ 0 w 117"/>
                  <a:gd name="T41" fmla="*/ 63 h 181"/>
                  <a:gd name="T42" fmla="*/ 0 w 117"/>
                  <a:gd name="T43" fmla="*/ 118 h 181"/>
                  <a:gd name="T44" fmla="*/ 13 w 117"/>
                  <a:gd name="T45" fmla="*/ 131 h 181"/>
                  <a:gd name="T46" fmla="*/ 49 w 117"/>
                  <a:gd name="T47" fmla="*/ 131 h 181"/>
                  <a:gd name="T48" fmla="*/ 95 w 117"/>
                  <a:gd name="T49" fmla="*/ 177 h 181"/>
                  <a:gd name="T50" fmla="*/ 104 w 117"/>
                  <a:gd name="T51" fmla="*/ 181 h 181"/>
                  <a:gd name="T52" fmla="*/ 117 w 117"/>
                  <a:gd name="T53" fmla="*/ 168 h 181"/>
                  <a:gd name="T54" fmla="*/ 117 w 117"/>
                  <a:gd name="T55" fmla="*/ 129 h 181"/>
                  <a:gd name="T56" fmla="*/ 109 w 117"/>
                  <a:gd name="T57" fmla="*/ 12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81">
                    <a:moveTo>
                      <a:pt x="109" y="129"/>
                    </a:moveTo>
                    <a:cubicBezTo>
                      <a:pt x="109" y="168"/>
                      <a:pt x="109" y="168"/>
                      <a:pt x="109" y="168"/>
                    </a:cubicBezTo>
                    <a:cubicBezTo>
                      <a:pt x="109" y="171"/>
                      <a:pt x="107" y="173"/>
                      <a:pt x="104" y="173"/>
                    </a:cubicBezTo>
                    <a:cubicBezTo>
                      <a:pt x="103" y="173"/>
                      <a:pt x="102" y="173"/>
                      <a:pt x="101" y="172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13" y="123"/>
                      <a:pt x="13" y="123"/>
                      <a:pt x="13" y="123"/>
                    </a:cubicBezTo>
                    <a:cubicBezTo>
                      <a:pt x="11" y="123"/>
                      <a:pt x="8" y="121"/>
                      <a:pt x="8" y="118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61"/>
                      <a:pt x="11" y="58"/>
                      <a:pt x="13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2" y="9"/>
                      <a:pt x="103" y="8"/>
                      <a:pt x="104" y="8"/>
                    </a:cubicBezTo>
                    <a:cubicBezTo>
                      <a:pt x="107" y="8"/>
                      <a:pt x="109" y="11"/>
                      <a:pt x="109" y="13"/>
                    </a:cubicBezTo>
                    <a:cubicBezTo>
                      <a:pt x="109" y="50"/>
                      <a:pt x="109" y="50"/>
                      <a:pt x="109" y="50"/>
                    </a:cubicBezTo>
                    <a:cubicBezTo>
                      <a:pt x="117" y="50"/>
                      <a:pt x="117" y="50"/>
                      <a:pt x="117" y="50"/>
                    </a:cubicBezTo>
                    <a:cubicBezTo>
                      <a:pt x="117" y="13"/>
                      <a:pt x="117" y="13"/>
                      <a:pt x="117" y="13"/>
                    </a:cubicBezTo>
                    <a:cubicBezTo>
                      <a:pt x="117" y="6"/>
                      <a:pt x="112" y="0"/>
                      <a:pt x="104" y="0"/>
                    </a:cubicBezTo>
                    <a:cubicBezTo>
                      <a:pt x="101" y="0"/>
                      <a:pt x="98" y="2"/>
                      <a:pt x="95" y="4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6" y="50"/>
                      <a:pt x="0" y="56"/>
                      <a:pt x="0" y="63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25"/>
                      <a:pt x="6" y="131"/>
                      <a:pt x="13" y="131"/>
                    </a:cubicBezTo>
                    <a:cubicBezTo>
                      <a:pt x="49" y="131"/>
                      <a:pt x="49" y="131"/>
                      <a:pt x="49" y="131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8" y="180"/>
                      <a:pt x="101" y="181"/>
                      <a:pt x="104" y="181"/>
                    </a:cubicBezTo>
                    <a:cubicBezTo>
                      <a:pt x="112" y="181"/>
                      <a:pt x="117" y="175"/>
                      <a:pt x="117" y="168"/>
                    </a:cubicBezTo>
                    <a:cubicBezTo>
                      <a:pt x="117" y="129"/>
                      <a:pt x="117" y="129"/>
                      <a:pt x="117" y="129"/>
                    </a:cubicBezTo>
                    <a:lnTo>
                      <a:pt x="109" y="1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5" name="Freeform 1188"/>
              <p:cNvSpPr>
                <a:spLocks/>
              </p:cNvSpPr>
              <p:nvPr/>
            </p:nvSpPr>
            <p:spPr bwMode="auto">
              <a:xfrm>
                <a:off x="2725608" y="4500022"/>
                <a:ext cx="115669" cy="118130"/>
              </a:xfrm>
              <a:custGeom>
                <a:avLst/>
                <a:gdLst>
                  <a:gd name="T0" fmla="*/ 56 w 94"/>
                  <a:gd name="T1" fmla="*/ 96 h 96"/>
                  <a:gd name="T2" fmla="*/ 56 w 94"/>
                  <a:gd name="T3" fmla="*/ 56 h 96"/>
                  <a:gd name="T4" fmla="*/ 94 w 94"/>
                  <a:gd name="T5" fmla="*/ 56 h 96"/>
                  <a:gd name="T6" fmla="*/ 94 w 94"/>
                  <a:gd name="T7" fmla="*/ 40 h 96"/>
                  <a:gd name="T8" fmla="*/ 56 w 94"/>
                  <a:gd name="T9" fmla="*/ 40 h 96"/>
                  <a:gd name="T10" fmla="*/ 56 w 94"/>
                  <a:gd name="T11" fmla="*/ 0 h 96"/>
                  <a:gd name="T12" fmla="*/ 40 w 94"/>
                  <a:gd name="T13" fmla="*/ 0 h 96"/>
                  <a:gd name="T14" fmla="*/ 40 w 94"/>
                  <a:gd name="T15" fmla="*/ 40 h 96"/>
                  <a:gd name="T16" fmla="*/ 0 w 94"/>
                  <a:gd name="T17" fmla="*/ 40 h 96"/>
                  <a:gd name="T18" fmla="*/ 0 w 94"/>
                  <a:gd name="T19" fmla="*/ 56 h 96"/>
                  <a:gd name="T20" fmla="*/ 40 w 94"/>
                  <a:gd name="T21" fmla="*/ 56 h 96"/>
                  <a:gd name="T22" fmla="*/ 40 w 94"/>
                  <a:gd name="T23" fmla="*/ 96 h 96"/>
                  <a:gd name="T24" fmla="*/ 56 w 94"/>
                  <a:gd name="T2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4" h="96">
                    <a:moveTo>
                      <a:pt x="56" y="96"/>
                    </a:moveTo>
                    <a:lnTo>
                      <a:pt x="56" y="56"/>
                    </a:lnTo>
                    <a:lnTo>
                      <a:pt x="94" y="56"/>
                    </a:lnTo>
                    <a:lnTo>
                      <a:pt x="94" y="40"/>
                    </a:lnTo>
                    <a:lnTo>
                      <a:pt x="56" y="40"/>
                    </a:lnTo>
                    <a:lnTo>
                      <a:pt x="56" y="0"/>
                    </a:lnTo>
                    <a:lnTo>
                      <a:pt x="40" y="0"/>
                    </a:lnTo>
                    <a:lnTo>
                      <a:pt x="40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40" y="56"/>
                    </a:lnTo>
                    <a:lnTo>
                      <a:pt x="40" y="96"/>
                    </a:lnTo>
                    <a:lnTo>
                      <a:pt x="56" y="9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348" name="组合 4347"/>
            <p:cNvGrpSpPr/>
            <p:nvPr/>
          </p:nvGrpSpPr>
          <p:grpSpPr>
            <a:xfrm>
              <a:off x="3460230" y="4337593"/>
              <a:ext cx="337163" cy="445449"/>
              <a:chOff x="3460230" y="4337593"/>
              <a:chExt cx="337163" cy="445449"/>
            </a:xfrm>
          </p:grpSpPr>
          <p:sp>
            <p:nvSpPr>
              <p:cNvPr id="4246" name="Freeform 1189"/>
              <p:cNvSpPr>
                <a:spLocks/>
              </p:cNvSpPr>
              <p:nvPr/>
            </p:nvSpPr>
            <p:spPr bwMode="auto">
              <a:xfrm>
                <a:off x="3460230" y="4337593"/>
                <a:ext cx="287942" cy="445449"/>
              </a:xfrm>
              <a:custGeom>
                <a:avLst/>
                <a:gdLst>
                  <a:gd name="T0" fmla="*/ 109 w 117"/>
                  <a:gd name="T1" fmla="*/ 129 h 181"/>
                  <a:gd name="T2" fmla="*/ 109 w 117"/>
                  <a:gd name="T3" fmla="*/ 168 h 181"/>
                  <a:gd name="T4" fmla="*/ 104 w 117"/>
                  <a:gd name="T5" fmla="*/ 173 h 181"/>
                  <a:gd name="T6" fmla="*/ 101 w 117"/>
                  <a:gd name="T7" fmla="*/ 172 h 181"/>
                  <a:gd name="T8" fmla="*/ 52 w 117"/>
                  <a:gd name="T9" fmla="*/ 123 h 181"/>
                  <a:gd name="T10" fmla="*/ 13 w 117"/>
                  <a:gd name="T11" fmla="*/ 123 h 181"/>
                  <a:gd name="T12" fmla="*/ 8 w 117"/>
                  <a:gd name="T13" fmla="*/ 118 h 181"/>
                  <a:gd name="T14" fmla="*/ 8 w 117"/>
                  <a:gd name="T15" fmla="*/ 63 h 181"/>
                  <a:gd name="T16" fmla="*/ 13 w 117"/>
                  <a:gd name="T17" fmla="*/ 58 h 181"/>
                  <a:gd name="T18" fmla="*/ 52 w 117"/>
                  <a:gd name="T19" fmla="*/ 58 h 181"/>
                  <a:gd name="T20" fmla="*/ 101 w 117"/>
                  <a:gd name="T21" fmla="*/ 10 h 181"/>
                  <a:gd name="T22" fmla="*/ 104 w 117"/>
                  <a:gd name="T23" fmla="*/ 8 h 181"/>
                  <a:gd name="T24" fmla="*/ 109 w 117"/>
                  <a:gd name="T25" fmla="*/ 13 h 181"/>
                  <a:gd name="T26" fmla="*/ 109 w 117"/>
                  <a:gd name="T27" fmla="*/ 50 h 181"/>
                  <a:gd name="T28" fmla="*/ 117 w 117"/>
                  <a:gd name="T29" fmla="*/ 50 h 181"/>
                  <a:gd name="T30" fmla="*/ 117 w 117"/>
                  <a:gd name="T31" fmla="*/ 13 h 181"/>
                  <a:gd name="T32" fmla="*/ 104 w 117"/>
                  <a:gd name="T33" fmla="*/ 0 h 181"/>
                  <a:gd name="T34" fmla="*/ 95 w 117"/>
                  <a:gd name="T35" fmla="*/ 4 h 181"/>
                  <a:gd name="T36" fmla="*/ 49 w 117"/>
                  <a:gd name="T37" fmla="*/ 50 h 181"/>
                  <a:gd name="T38" fmla="*/ 13 w 117"/>
                  <a:gd name="T39" fmla="*/ 50 h 181"/>
                  <a:gd name="T40" fmla="*/ 0 w 117"/>
                  <a:gd name="T41" fmla="*/ 63 h 181"/>
                  <a:gd name="T42" fmla="*/ 0 w 117"/>
                  <a:gd name="T43" fmla="*/ 118 h 181"/>
                  <a:gd name="T44" fmla="*/ 13 w 117"/>
                  <a:gd name="T45" fmla="*/ 131 h 181"/>
                  <a:gd name="T46" fmla="*/ 49 w 117"/>
                  <a:gd name="T47" fmla="*/ 131 h 181"/>
                  <a:gd name="T48" fmla="*/ 95 w 117"/>
                  <a:gd name="T49" fmla="*/ 177 h 181"/>
                  <a:gd name="T50" fmla="*/ 104 w 117"/>
                  <a:gd name="T51" fmla="*/ 181 h 181"/>
                  <a:gd name="T52" fmla="*/ 117 w 117"/>
                  <a:gd name="T53" fmla="*/ 168 h 181"/>
                  <a:gd name="T54" fmla="*/ 117 w 117"/>
                  <a:gd name="T55" fmla="*/ 129 h 181"/>
                  <a:gd name="T56" fmla="*/ 109 w 117"/>
                  <a:gd name="T57" fmla="*/ 12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81">
                    <a:moveTo>
                      <a:pt x="109" y="129"/>
                    </a:moveTo>
                    <a:cubicBezTo>
                      <a:pt x="109" y="168"/>
                      <a:pt x="109" y="168"/>
                      <a:pt x="109" y="168"/>
                    </a:cubicBezTo>
                    <a:cubicBezTo>
                      <a:pt x="109" y="171"/>
                      <a:pt x="107" y="173"/>
                      <a:pt x="104" y="173"/>
                    </a:cubicBezTo>
                    <a:cubicBezTo>
                      <a:pt x="103" y="173"/>
                      <a:pt x="102" y="173"/>
                      <a:pt x="101" y="172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13" y="123"/>
                      <a:pt x="13" y="123"/>
                      <a:pt x="13" y="123"/>
                    </a:cubicBezTo>
                    <a:cubicBezTo>
                      <a:pt x="11" y="123"/>
                      <a:pt x="8" y="121"/>
                      <a:pt x="8" y="118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61"/>
                      <a:pt x="11" y="58"/>
                      <a:pt x="13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101" y="10"/>
                      <a:pt x="101" y="10"/>
                      <a:pt x="101" y="10"/>
                    </a:cubicBezTo>
                    <a:cubicBezTo>
                      <a:pt x="102" y="9"/>
                      <a:pt x="103" y="8"/>
                      <a:pt x="104" y="8"/>
                    </a:cubicBezTo>
                    <a:cubicBezTo>
                      <a:pt x="107" y="8"/>
                      <a:pt x="109" y="11"/>
                      <a:pt x="109" y="13"/>
                    </a:cubicBezTo>
                    <a:cubicBezTo>
                      <a:pt x="109" y="50"/>
                      <a:pt x="109" y="50"/>
                      <a:pt x="109" y="50"/>
                    </a:cubicBezTo>
                    <a:cubicBezTo>
                      <a:pt x="117" y="50"/>
                      <a:pt x="117" y="50"/>
                      <a:pt x="117" y="50"/>
                    </a:cubicBezTo>
                    <a:cubicBezTo>
                      <a:pt x="117" y="13"/>
                      <a:pt x="117" y="13"/>
                      <a:pt x="117" y="13"/>
                    </a:cubicBezTo>
                    <a:cubicBezTo>
                      <a:pt x="117" y="6"/>
                      <a:pt x="112" y="0"/>
                      <a:pt x="104" y="0"/>
                    </a:cubicBezTo>
                    <a:cubicBezTo>
                      <a:pt x="101" y="0"/>
                      <a:pt x="98" y="2"/>
                      <a:pt x="95" y="4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6" y="50"/>
                      <a:pt x="0" y="56"/>
                      <a:pt x="0" y="63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25"/>
                      <a:pt x="6" y="131"/>
                      <a:pt x="13" y="131"/>
                    </a:cubicBezTo>
                    <a:cubicBezTo>
                      <a:pt x="49" y="131"/>
                      <a:pt x="49" y="131"/>
                      <a:pt x="49" y="131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8" y="180"/>
                      <a:pt x="101" y="181"/>
                      <a:pt x="104" y="181"/>
                    </a:cubicBezTo>
                    <a:cubicBezTo>
                      <a:pt x="112" y="181"/>
                      <a:pt x="117" y="175"/>
                      <a:pt x="117" y="168"/>
                    </a:cubicBezTo>
                    <a:cubicBezTo>
                      <a:pt x="117" y="129"/>
                      <a:pt x="117" y="129"/>
                      <a:pt x="117" y="129"/>
                    </a:cubicBezTo>
                    <a:lnTo>
                      <a:pt x="109" y="1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7" name="Rectangle 1190"/>
              <p:cNvSpPr>
                <a:spLocks noChangeArrowheads="1"/>
              </p:cNvSpPr>
              <p:nvPr/>
            </p:nvSpPr>
            <p:spPr bwMode="auto">
              <a:xfrm>
                <a:off x="3681724" y="4549243"/>
                <a:ext cx="115669" cy="196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349" name="组合 4348"/>
            <p:cNvGrpSpPr/>
            <p:nvPr/>
          </p:nvGrpSpPr>
          <p:grpSpPr>
            <a:xfrm>
              <a:off x="4348667" y="4337593"/>
              <a:ext cx="350700" cy="445449"/>
              <a:chOff x="4348667" y="4337593"/>
              <a:chExt cx="350700" cy="445449"/>
            </a:xfrm>
          </p:grpSpPr>
          <p:sp>
            <p:nvSpPr>
              <p:cNvPr id="4248" name="Freeform 1191"/>
              <p:cNvSpPr>
                <a:spLocks/>
              </p:cNvSpPr>
              <p:nvPr/>
            </p:nvSpPr>
            <p:spPr bwMode="auto">
              <a:xfrm>
                <a:off x="4348667" y="4337593"/>
                <a:ext cx="289173" cy="445449"/>
              </a:xfrm>
              <a:custGeom>
                <a:avLst/>
                <a:gdLst>
                  <a:gd name="T0" fmla="*/ 109 w 117"/>
                  <a:gd name="T1" fmla="*/ 129 h 181"/>
                  <a:gd name="T2" fmla="*/ 109 w 117"/>
                  <a:gd name="T3" fmla="*/ 168 h 181"/>
                  <a:gd name="T4" fmla="*/ 104 w 117"/>
                  <a:gd name="T5" fmla="*/ 173 h 181"/>
                  <a:gd name="T6" fmla="*/ 101 w 117"/>
                  <a:gd name="T7" fmla="*/ 171 h 181"/>
                  <a:gd name="T8" fmla="*/ 52 w 117"/>
                  <a:gd name="T9" fmla="*/ 123 h 181"/>
                  <a:gd name="T10" fmla="*/ 13 w 117"/>
                  <a:gd name="T11" fmla="*/ 123 h 181"/>
                  <a:gd name="T12" fmla="*/ 8 w 117"/>
                  <a:gd name="T13" fmla="*/ 118 h 181"/>
                  <a:gd name="T14" fmla="*/ 8 w 117"/>
                  <a:gd name="T15" fmla="*/ 63 h 181"/>
                  <a:gd name="T16" fmla="*/ 13 w 117"/>
                  <a:gd name="T17" fmla="*/ 58 h 181"/>
                  <a:gd name="T18" fmla="*/ 52 w 117"/>
                  <a:gd name="T19" fmla="*/ 58 h 181"/>
                  <a:gd name="T20" fmla="*/ 101 w 117"/>
                  <a:gd name="T21" fmla="*/ 9 h 181"/>
                  <a:gd name="T22" fmla="*/ 104 w 117"/>
                  <a:gd name="T23" fmla="*/ 8 h 181"/>
                  <a:gd name="T24" fmla="*/ 109 w 117"/>
                  <a:gd name="T25" fmla="*/ 13 h 181"/>
                  <a:gd name="T26" fmla="*/ 109 w 117"/>
                  <a:gd name="T27" fmla="*/ 50 h 181"/>
                  <a:gd name="T28" fmla="*/ 117 w 117"/>
                  <a:gd name="T29" fmla="*/ 50 h 181"/>
                  <a:gd name="T30" fmla="*/ 117 w 117"/>
                  <a:gd name="T31" fmla="*/ 13 h 181"/>
                  <a:gd name="T32" fmla="*/ 104 w 117"/>
                  <a:gd name="T33" fmla="*/ 0 h 181"/>
                  <a:gd name="T34" fmla="*/ 95 w 117"/>
                  <a:gd name="T35" fmla="*/ 4 h 181"/>
                  <a:gd name="T36" fmla="*/ 49 w 117"/>
                  <a:gd name="T37" fmla="*/ 50 h 181"/>
                  <a:gd name="T38" fmla="*/ 13 w 117"/>
                  <a:gd name="T39" fmla="*/ 50 h 181"/>
                  <a:gd name="T40" fmla="*/ 0 w 117"/>
                  <a:gd name="T41" fmla="*/ 63 h 181"/>
                  <a:gd name="T42" fmla="*/ 0 w 117"/>
                  <a:gd name="T43" fmla="*/ 118 h 181"/>
                  <a:gd name="T44" fmla="*/ 13 w 117"/>
                  <a:gd name="T45" fmla="*/ 131 h 181"/>
                  <a:gd name="T46" fmla="*/ 49 w 117"/>
                  <a:gd name="T47" fmla="*/ 131 h 181"/>
                  <a:gd name="T48" fmla="*/ 95 w 117"/>
                  <a:gd name="T49" fmla="*/ 177 h 181"/>
                  <a:gd name="T50" fmla="*/ 104 w 117"/>
                  <a:gd name="T51" fmla="*/ 181 h 181"/>
                  <a:gd name="T52" fmla="*/ 117 w 117"/>
                  <a:gd name="T53" fmla="*/ 168 h 181"/>
                  <a:gd name="T54" fmla="*/ 117 w 117"/>
                  <a:gd name="T55" fmla="*/ 129 h 181"/>
                  <a:gd name="T56" fmla="*/ 109 w 117"/>
                  <a:gd name="T57" fmla="*/ 12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81">
                    <a:moveTo>
                      <a:pt x="109" y="129"/>
                    </a:moveTo>
                    <a:cubicBezTo>
                      <a:pt x="109" y="168"/>
                      <a:pt x="109" y="168"/>
                      <a:pt x="109" y="168"/>
                    </a:cubicBezTo>
                    <a:cubicBezTo>
                      <a:pt x="109" y="170"/>
                      <a:pt x="107" y="173"/>
                      <a:pt x="104" y="173"/>
                    </a:cubicBezTo>
                    <a:cubicBezTo>
                      <a:pt x="103" y="173"/>
                      <a:pt x="102" y="172"/>
                      <a:pt x="101" y="171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13" y="123"/>
                      <a:pt x="13" y="123"/>
                      <a:pt x="13" y="123"/>
                    </a:cubicBezTo>
                    <a:cubicBezTo>
                      <a:pt x="10" y="123"/>
                      <a:pt x="8" y="120"/>
                      <a:pt x="8" y="118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60"/>
                      <a:pt x="10" y="58"/>
                      <a:pt x="13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102" y="8"/>
                      <a:pt x="103" y="8"/>
                      <a:pt x="104" y="8"/>
                    </a:cubicBezTo>
                    <a:cubicBezTo>
                      <a:pt x="107" y="8"/>
                      <a:pt x="109" y="10"/>
                      <a:pt x="109" y="13"/>
                    </a:cubicBezTo>
                    <a:cubicBezTo>
                      <a:pt x="109" y="50"/>
                      <a:pt x="109" y="50"/>
                      <a:pt x="109" y="50"/>
                    </a:cubicBezTo>
                    <a:cubicBezTo>
                      <a:pt x="117" y="50"/>
                      <a:pt x="117" y="50"/>
                      <a:pt x="117" y="50"/>
                    </a:cubicBezTo>
                    <a:cubicBezTo>
                      <a:pt x="117" y="13"/>
                      <a:pt x="117" y="13"/>
                      <a:pt x="117" y="13"/>
                    </a:cubicBezTo>
                    <a:cubicBezTo>
                      <a:pt x="117" y="6"/>
                      <a:pt x="111" y="0"/>
                      <a:pt x="104" y="0"/>
                    </a:cubicBezTo>
                    <a:cubicBezTo>
                      <a:pt x="101" y="0"/>
                      <a:pt x="97" y="1"/>
                      <a:pt x="95" y="4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6" y="50"/>
                      <a:pt x="0" y="56"/>
                      <a:pt x="0" y="63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25"/>
                      <a:pt x="6" y="131"/>
                      <a:pt x="13" y="131"/>
                    </a:cubicBezTo>
                    <a:cubicBezTo>
                      <a:pt x="49" y="131"/>
                      <a:pt x="49" y="131"/>
                      <a:pt x="49" y="131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7" y="179"/>
                      <a:pt x="101" y="181"/>
                      <a:pt x="104" y="181"/>
                    </a:cubicBezTo>
                    <a:cubicBezTo>
                      <a:pt x="111" y="181"/>
                      <a:pt x="117" y="175"/>
                      <a:pt x="117" y="168"/>
                    </a:cubicBezTo>
                    <a:cubicBezTo>
                      <a:pt x="117" y="129"/>
                      <a:pt x="117" y="129"/>
                      <a:pt x="117" y="129"/>
                    </a:cubicBezTo>
                    <a:lnTo>
                      <a:pt x="109" y="1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9" name="Freeform 1192"/>
              <p:cNvSpPr>
                <a:spLocks/>
              </p:cNvSpPr>
              <p:nvPr/>
            </p:nvSpPr>
            <p:spPr bwMode="auto">
              <a:xfrm>
                <a:off x="4657529" y="4519710"/>
                <a:ext cx="41838" cy="81214"/>
              </a:xfrm>
              <a:custGeom>
                <a:avLst/>
                <a:gdLst>
                  <a:gd name="T0" fmla="*/ 7 w 17"/>
                  <a:gd name="T1" fmla="*/ 33 h 33"/>
                  <a:gd name="T2" fmla="*/ 5 w 17"/>
                  <a:gd name="T3" fmla="*/ 33 h 33"/>
                  <a:gd name="T4" fmla="*/ 0 w 17"/>
                  <a:gd name="T5" fmla="*/ 28 h 33"/>
                  <a:gd name="T6" fmla="*/ 9 w 17"/>
                  <a:gd name="T7" fmla="*/ 16 h 33"/>
                  <a:gd name="T8" fmla="*/ 0 w 17"/>
                  <a:gd name="T9" fmla="*/ 4 h 33"/>
                  <a:gd name="T10" fmla="*/ 5 w 17"/>
                  <a:gd name="T11" fmla="*/ 0 h 33"/>
                  <a:gd name="T12" fmla="*/ 7 w 17"/>
                  <a:gd name="T13" fmla="*/ 0 h 33"/>
                  <a:gd name="T14" fmla="*/ 17 w 17"/>
                  <a:gd name="T15" fmla="*/ 16 h 33"/>
                  <a:gd name="T16" fmla="*/ 7 w 17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33">
                    <a:moveTo>
                      <a:pt x="7" y="33"/>
                    </a:moveTo>
                    <a:cubicBezTo>
                      <a:pt x="6" y="33"/>
                      <a:pt x="6" y="33"/>
                      <a:pt x="5" y="33"/>
                    </a:cubicBezTo>
                    <a:cubicBezTo>
                      <a:pt x="3" y="33"/>
                      <a:pt x="0" y="31"/>
                      <a:pt x="0" y="28"/>
                    </a:cubicBezTo>
                    <a:cubicBezTo>
                      <a:pt x="0" y="23"/>
                      <a:pt x="9" y="25"/>
                      <a:pt x="9" y="16"/>
                    </a:cubicBezTo>
                    <a:cubicBezTo>
                      <a:pt x="9" y="8"/>
                      <a:pt x="0" y="9"/>
                      <a:pt x="0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13" y="2"/>
                      <a:pt x="17" y="9"/>
                      <a:pt x="17" y="16"/>
                    </a:cubicBezTo>
                    <a:cubicBezTo>
                      <a:pt x="17" y="23"/>
                      <a:pt x="13" y="30"/>
                      <a:pt x="7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350" name="组合 4349"/>
            <p:cNvGrpSpPr/>
            <p:nvPr/>
          </p:nvGrpSpPr>
          <p:grpSpPr>
            <a:xfrm>
              <a:off x="5294939" y="4337593"/>
              <a:ext cx="439296" cy="445449"/>
              <a:chOff x="5294939" y="4337593"/>
              <a:chExt cx="439296" cy="445449"/>
            </a:xfrm>
          </p:grpSpPr>
          <p:sp>
            <p:nvSpPr>
              <p:cNvPr id="4250" name="Freeform 1193"/>
              <p:cNvSpPr>
                <a:spLocks/>
              </p:cNvSpPr>
              <p:nvPr/>
            </p:nvSpPr>
            <p:spPr bwMode="auto">
              <a:xfrm>
                <a:off x="5294939" y="4337593"/>
                <a:ext cx="289173" cy="445449"/>
              </a:xfrm>
              <a:custGeom>
                <a:avLst/>
                <a:gdLst>
                  <a:gd name="T0" fmla="*/ 109 w 117"/>
                  <a:gd name="T1" fmla="*/ 129 h 181"/>
                  <a:gd name="T2" fmla="*/ 109 w 117"/>
                  <a:gd name="T3" fmla="*/ 168 h 181"/>
                  <a:gd name="T4" fmla="*/ 104 w 117"/>
                  <a:gd name="T5" fmla="*/ 173 h 181"/>
                  <a:gd name="T6" fmla="*/ 100 w 117"/>
                  <a:gd name="T7" fmla="*/ 171 h 181"/>
                  <a:gd name="T8" fmla="*/ 52 w 117"/>
                  <a:gd name="T9" fmla="*/ 123 h 181"/>
                  <a:gd name="T10" fmla="*/ 13 w 117"/>
                  <a:gd name="T11" fmla="*/ 123 h 181"/>
                  <a:gd name="T12" fmla="*/ 8 w 117"/>
                  <a:gd name="T13" fmla="*/ 118 h 181"/>
                  <a:gd name="T14" fmla="*/ 8 w 117"/>
                  <a:gd name="T15" fmla="*/ 63 h 181"/>
                  <a:gd name="T16" fmla="*/ 13 w 117"/>
                  <a:gd name="T17" fmla="*/ 58 h 181"/>
                  <a:gd name="T18" fmla="*/ 52 w 117"/>
                  <a:gd name="T19" fmla="*/ 58 h 181"/>
                  <a:gd name="T20" fmla="*/ 100 w 117"/>
                  <a:gd name="T21" fmla="*/ 9 h 181"/>
                  <a:gd name="T22" fmla="*/ 104 w 117"/>
                  <a:gd name="T23" fmla="*/ 8 h 181"/>
                  <a:gd name="T24" fmla="*/ 109 w 117"/>
                  <a:gd name="T25" fmla="*/ 13 h 181"/>
                  <a:gd name="T26" fmla="*/ 109 w 117"/>
                  <a:gd name="T27" fmla="*/ 50 h 181"/>
                  <a:gd name="T28" fmla="*/ 117 w 117"/>
                  <a:gd name="T29" fmla="*/ 50 h 181"/>
                  <a:gd name="T30" fmla="*/ 117 w 117"/>
                  <a:gd name="T31" fmla="*/ 13 h 181"/>
                  <a:gd name="T32" fmla="*/ 104 w 117"/>
                  <a:gd name="T33" fmla="*/ 0 h 181"/>
                  <a:gd name="T34" fmla="*/ 95 w 117"/>
                  <a:gd name="T35" fmla="*/ 4 h 181"/>
                  <a:gd name="T36" fmla="*/ 49 w 117"/>
                  <a:gd name="T37" fmla="*/ 50 h 181"/>
                  <a:gd name="T38" fmla="*/ 13 w 117"/>
                  <a:gd name="T39" fmla="*/ 50 h 181"/>
                  <a:gd name="T40" fmla="*/ 0 w 117"/>
                  <a:gd name="T41" fmla="*/ 63 h 181"/>
                  <a:gd name="T42" fmla="*/ 0 w 117"/>
                  <a:gd name="T43" fmla="*/ 118 h 181"/>
                  <a:gd name="T44" fmla="*/ 13 w 117"/>
                  <a:gd name="T45" fmla="*/ 131 h 181"/>
                  <a:gd name="T46" fmla="*/ 49 w 117"/>
                  <a:gd name="T47" fmla="*/ 131 h 181"/>
                  <a:gd name="T48" fmla="*/ 95 w 117"/>
                  <a:gd name="T49" fmla="*/ 177 h 181"/>
                  <a:gd name="T50" fmla="*/ 104 w 117"/>
                  <a:gd name="T51" fmla="*/ 181 h 181"/>
                  <a:gd name="T52" fmla="*/ 117 w 117"/>
                  <a:gd name="T53" fmla="*/ 168 h 181"/>
                  <a:gd name="T54" fmla="*/ 117 w 117"/>
                  <a:gd name="T55" fmla="*/ 129 h 181"/>
                  <a:gd name="T56" fmla="*/ 109 w 117"/>
                  <a:gd name="T57" fmla="*/ 12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81">
                    <a:moveTo>
                      <a:pt x="109" y="129"/>
                    </a:moveTo>
                    <a:cubicBezTo>
                      <a:pt x="109" y="168"/>
                      <a:pt x="109" y="168"/>
                      <a:pt x="109" y="168"/>
                    </a:cubicBezTo>
                    <a:cubicBezTo>
                      <a:pt x="109" y="170"/>
                      <a:pt x="107" y="173"/>
                      <a:pt x="104" y="173"/>
                    </a:cubicBezTo>
                    <a:cubicBezTo>
                      <a:pt x="103" y="173"/>
                      <a:pt x="101" y="172"/>
                      <a:pt x="100" y="171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13" y="123"/>
                      <a:pt x="13" y="123"/>
                      <a:pt x="13" y="123"/>
                    </a:cubicBezTo>
                    <a:cubicBezTo>
                      <a:pt x="10" y="123"/>
                      <a:pt x="8" y="120"/>
                      <a:pt x="8" y="118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60"/>
                      <a:pt x="10" y="58"/>
                      <a:pt x="13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100" y="9"/>
                      <a:pt x="100" y="9"/>
                      <a:pt x="100" y="9"/>
                    </a:cubicBezTo>
                    <a:cubicBezTo>
                      <a:pt x="101" y="8"/>
                      <a:pt x="103" y="8"/>
                      <a:pt x="104" y="8"/>
                    </a:cubicBezTo>
                    <a:cubicBezTo>
                      <a:pt x="107" y="8"/>
                      <a:pt x="109" y="10"/>
                      <a:pt x="109" y="13"/>
                    </a:cubicBezTo>
                    <a:cubicBezTo>
                      <a:pt x="109" y="50"/>
                      <a:pt x="109" y="50"/>
                      <a:pt x="109" y="50"/>
                    </a:cubicBezTo>
                    <a:cubicBezTo>
                      <a:pt x="117" y="50"/>
                      <a:pt x="117" y="50"/>
                      <a:pt x="117" y="50"/>
                    </a:cubicBezTo>
                    <a:cubicBezTo>
                      <a:pt x="117" y="13"/>
                      <a:pt x="117" y="13"/>
                      <a:pt x="117" y="13"/>
                    </a:cubicBezTo>
                    <a:cubicBezTo>
                      <a:pt x="117" y="6"/>
                      <a:pt x="111" y="0"/>
                      <a:pt x="104" y="0"/>
                    </a:cubicBezTo>
                    <a:cubicBezTo>
                      <a:pt x="101" y="0"/>
                      <a:pt x="97" y="1"/>
                      <a:pt x="95" y="4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6" y="50"/>
                      <a:pt x="0" y="56"/>
                      <a:pt x="0" y="63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0" y="125"/>
                      <a:pt x="6" y="131"/>
                      <a:pt x="13" y="131"/>
                    </a:cubicBezTo>
                    <a:cubicBezTo>
                      <a:pt x="49" y="131"/>
                      <a:pt x="49" y="131"/>
                      <a:pt x="49" y="131"/>
                    </a:cubicBezTo>
                    <a:cubicBezTo>
                      <a:pt x="95" y="177"/>
                      <a:pt x="95" y="177"/>
                      <a:pt x="95" y="177"/>
                    </a:cubicBezTo>
                    <a:cubicBezTo>
                      <a:pt x="97" y="179"/>
                      <a:pt x="101" y="181"/>
                      <a:pt x="104" y="181"/>
                    </a:cubicBezTo>
                    <a:cubicBezTo>
                      <a:pt x="111" y="181"/>
                      <a:pt x="117" y="175"/>
                      <a:pt x="117" y="168"/>
                    </a:cubicBezTo>
                    <a:cubicBezTo>
                      <a:pt x="117" y="129"/>
                      <a:pt x="117" y="129"/>
                      <a:pt x="117" y="129"/>
                    </a:cubicBezTo>
                    <a:lnTo>
                      <a:pt x="109" y="1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1" name="Freeform 1194"/>
              <p:cNvSpPr>
                <a:spLocks noEditPoints="1"/>
              </p:cNvSpPr>
              <p:nvPr/>
            </p:nvSpPr>
            <p:spPr bwMode="auto">
              <a:xfrm>
                <a:off x="5603800" y="4438496"/>
                <a:ext cx="130435" cy="243643"/>
              </a:xfrm>
              <a:custGeom>
                <a:avLst/>
                <a:gdLst>
                  <a:gd name="T0" fmla="*/ 7 w 53"/>
                  <a:gd name="T1" fmla="*/ 66 h 99"/>
                  <a:gd name="T2" fmla="*/ 5 w 53"/>
                  <a:gd name="T3" fmla="*/ 66 h 99"/>
                  <a:gd name="T4" fmla="*/ 0 w 53"/>
                  <a:gd name="T5" fmla="*/ 61 h 99"/>
                  <a:gd name="T6" fmla="*/ 8 w 53"/>
                  <a:gd name="T7" fmla="*/ 49 h 99"/>
                  <a:gd name="T8" fmla="*/ 0 w 53"/>
                  <a:gd name="T9" fmla="*/ 37 h 99"/>
                  <a:gd name="T10" fmla="*/ 5 w 53"/>
                  <a:gd name="T11" fmla="*/ 33 h 99"/>
                  <a:gd name="T12" fmla="*/ 7 w 53"/>
                  <a:gd name="T13" fmla="*/ 33 h 99"/>
                  <a:gd name="T14" fmla="*/ 17 w 53"/>
                  <a:gd name="T15" fmla="*/ 49 h 99"/>
                  <a:gd name="T16" fmla="*/ 7 w 53"/>
                  <a:gd name="T17" fmla="*/ 66 h 99"/>
                  <a:gd name="T18" fmla="*/ 14 w 53"/>
                  <a:gd name="T19" fmla="*/ 82 h 99"/>
                  <a:gd name="T20" fmla="*/ 12 w 53"/>
                  <a:gd name="T21" fmla="*/ 82 h 99"/>
                  <a:gd name="T22" fmla="*/ 7 w 53"/>
                  <a:gd name="T23" fmla="*/ 78 h 99"/>
                  <a:gd name="T24" fmla="*/ 10 w 53"/>
                  <a:gd name="T25" fmla="*/ 74 h 99"/>
                  <a:gd name="T26" fmla="*/ 15 w 53"/>
                  <a:gd name="T27" fmla="*/ 71 h 99"/>
                  <a:gd name="T28" fmla="*/ 26 w 53"/>
                  <a:gd name="T29" fmla="*/ 49 h 99"/>
                  <a:gd name="T30" fmla="*/ 15 w 53"/>
                  <a:gd name="T31" fmla="*/ 28 h 99"/>
                  <a:gd name="T32" fmla="*/ 10 w 53"/>
                  <a:gd name="T33" fmla="*/ 25 h 99"/>
                  <a:gd name="T34" fmla="*/ 7 w 53"/>
                  <a:gd name="T35" fmla="*/ 21 h 99"/>
                  <a:gd name="T36" fmla="*/ 12 w 53"/>
                  <a:gd name="T37" fmla="*/ 16 h 99"/>
                  <a:gd name="T38" fmla="*/ 14 w 53"/>
                  <a:gd name="T39" fmla="*/ 16 h 99"/>
                  <a:gd name="T40" fmla="*/ 35 w 53"/>
                  <a:gd name="T41" fmla="*/ 49 h 99"/>
                  <a:gd name="T42" fmla="*/ 14 w 53"/>
                  <a:gd name="T43" fmla="*/ 82 h 99"/>
                  <a:gd name="T44" fmla="*/ 21 w 53"/>
                  <a:gd name="T45" fmla="*/ 98 h 99"/>
                  <a:gd name="T46" fmla="*/ 19 w 53"/>
                  <a:gd name="T47" fmla="*/ 99 h 99"/>
                  <a:gd name="T48" fmla="*/ 14 w 53"/>
                  <a:gd name="T49" fmla="*/ 94 h 99"/>
                  <a:gd name="T50" fmla="*/ 17 w 53"/>
                  <a:gd name="T51" fmla="*/ 90 h 99"/>
                  <a:gd name="T52" fmla="*/ 20 w 53"/>
                  <a:gd name="T53" fmla="*/ 89 h 99"/>
                  <a:gd name="T54" fmla="*/ 26 w 53"/>
                  <a:gd name="T55" fmla="*/ 85 h 99"/>
                  <a:gd name="T56" fmla="*/ 44 w 53"/>
                  <a:gd name="T57" fmla="*/ 49 h 99"/>
                  <a:gd name="T58" fmla="*/ 26 w 53"/>
                  <a:gd name="T59" fmla="*/ 13 h 99"/>
                  <a:gd name="T60" fmla="*/ 20 w 53"/>
                  <a:gd name="T61" fmla="*/ 10 h 99"/>
                  <a:gd name="T62" fmla="*/ 17 w 53"/>
                  <a:gd name="T63" fmla="*/ 8 h 99"/>
                  <a:gd name="T64" fmla="*/ 14 w 53"/>
                  <a:gd name="T65" fmla="*/ 4 h 99"/>
                  <a:gd name="T66" fmla="*/ 19 w 53"/>
                  <a:gd name="T67" fmla="*/ 0 h 99"/>
                  <a:gd name="T68" fmla="*/ 21 w 53"/>
                  <a:gd name="T69" fmla="*/ 0 h 99"/>
                  <a:gd name="T70" fmla="*/ 53 w 53"/>
                  <a:gd name="T71" fmla="*/ 49 h 99"/>
                  <a:gd name="T72" fmla="*/ 21 w 53"/>
                  <a:gd name="T73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3" h="99">
                    <a:moveTo>
                      <a:pt x="7" y="66"/>
                    </a:moveTo>
                    <a:cubicBezTo>
                      <a:pt x="6" y="66"/>
                      <a:pt x="5" y="66"/>
                      <a:pt x="5" y="66"/>
                    </a:cubicBezTo>
                    <a:cubicBezTo>
                      <a:pt x="2" y="66"/>
                      <a:pt x="0" y="64"/>
                      <a:pt x="0" y="61"/>
                    </a:cubicBezTo>
                    <a:cubicBezTo>
                      <a:pt x="0" y="56"/>
                      <a:pt x="8" y="58"/>
                      <a:pt x="8" y="49"/>
                    </a:cubicBezTo>
                    <a:cubicBezTo>
                      <a:pt x="8" y="41"/>
                      <a:pt x="0" y="42"/>
                      <a:pt x="0" y="37"/>
                    </a:cubicBezTo>
                    <a:cubicBezTo>
                      <a:pt x="0" y="34"/>
                      <a:pt x="2" y="33"/>
                      <a:pt x="5" y="33"/>
                    </a:cubicBezTo>
                    <a:cubicBezTo>
                      <a:pt x="5" y="33"/>
                      <a:pt x="6" y="33"/>
                      <a:pt x="7" y="33"/>
                    </a:cubicBezTo>
                    <a:cubicBezTo>
                      <a:pt x="13" y="35"/>
                      <a:pt x="17" y="42"/>
                      <a:pt x="17" y="49"/>
                    </a:cubicBezTo>
                    <a:cubicBezTo>
                      <a:pt x="17" y="56"/>
                      <a:pt x="13" y="63"/>
                      <a:pt x="7" y="66"/>
                    </a:cubicBezTo>
                    <a:close/>
                    <a:moveTo>
                      <a:pt x="14" y="82"/>
                    </a:moveTo>
                    <a:cubicBezTo>
                      <a:pt x="13" y="82"/>
                      <a:pt x="12" y="82"/>
                      <a:pt x="12" y="82"/>
                    </a:cubicBezTo>
                    <a:cubicBezTo>
                      <a:pt x="9" y="82"/>
                      <a:pt x="7" y="80"/>
                      <a:pt x="7" y="78"/>
                    </a:cubicBezTo>
                    <a:cubicBezTo>
                      <a:pt x="7" y="76"/>
                      <a:pt x="8" y="75"/>
                      <a:pt x="10" y="74"/>
                    </a:cubicBezTo>
                    <a:cubicBezTo>
                      <a:pt x="12" y="73"/>
                      <a:pt x="14" y="72"/>
                      <a:pt x="15" y="71"/>
                    </a:cubicBezTo>
                    <a:cubicBezTo>
                      <a:pt x="22" y="66"/>
                      <a:pt x="26" y="58"/>
                      <a:pt x="26" y="49"/>
                    </a:cubicBezTo>
                    <a:cubicBezTo>
                      <a:pt x="26" y="41"/>
                      <a:pt x="22" y="33"/>
                      <a:pt x="15" y="28"/>
                    </a:cubicBezTo>
                    <a:cubicBezTo>
                      <a:pt x="14" y="26"/>
                      <a:pt x="12" y="26"/>
                      <a:pt x="10" y="25"/>
                    </a:cubicBezTo>
                    <a:cubicBezTo>
                      <a:pt x="8" y="24"/>
                      <a:pt x="7" y="23"/>
                      <a:pt x="7" y="21"/>
                    </a:cubicBezTo>
                    <a:cubicBezTo>
                      <a:pt x="7" y="18"/>
                      <a:pt x="9" y="16"/>
                      <a:pt x="12" y="16"/>
                    </a:cubicBezTo>
                    <a:cubicBezTo>
                      <a:pt x="12" y="16"/>
                      <a:pt x="13" y="16"/>
                      <a:pt x="14" y="16"/>
                    </a:cubicBezTo>
                    <a:cubicBezTo>
                      <a:pt x="27" y="22"/>
                      <a:pt x="35" y="35"/>
                      <a:pt x="35" y="49"/>
                    </a:cubicBezTo>
                    <a:cubicBezTo>
                      <a:pt x="35" y="63"/>
                      <a:pt x="27" y="77"/>
                      <a:pt x="14" y="82"/>
                    </a:cubicBezTo>
                    <a:close/>
                    <a:moveTo>
                      <a:pt x="21" y="98"/>
                    </a:moveTo>
                    <a:cubicBezTo>
                      <a:pt x="20" y="99"/>
                      <a:pt x="19" y="99"/>
                      <a:pt x="19" y="99"/>
                    </a:cubicBezTo>
                    <a:cubicBezTo>
                      <a:pt x="16" y="99"/>
                      <a:pt x="14" y="97"/>
                      <a:pt x="14" y="94"/>
                    </a:cubicBezTo>
                    <a:cubicBezTo>
                      <a:pt x="14" y="92"/>
                      <a:pt x="15" y="91"/>
                      <a:pt x="17" y="90"/>
                    </a:cubicBezTo>
                    <a:cubicBezTo>
                      <a:pt x="18" y="90"/>
                      <a:pt x="19" y="89"/>
                      <a:pt x="20" y="89"/>
                    </a:cubicBezTo>
                    <a:cubicBezTo>
                      <a:pt x="22" y="88"/>
                      <a:pt x="24" y="86"/>
                      <a:pt x="26" y="85"/>
                    </a:cubicBezTo>
                    <a:cubicBezTo>
                      <a:pt x="37" y="77"/>
                      <a:pt x="44" y="63"/>
                      <a:pt x="44" y="49"/>
                    </a:cubicBezTo>
                    <a:cubicBezTo>
                      <a:pt x="44" y="35"/>
                      <a:pt x="37" y="22"/>
                      <a:pt x="26" y="13"/>
                    </a:cubicBezTo>
                    <a:cubicBezTo>
                      <a:pt x="24" y="12"/>
                      <a:pt x="22" y="11"/>
                      <a:pt x="20" y="10"/>
                    </a:cubicBezTo>
                    <a:cubicBezTo>
                      <a:pt x="19" y="9"/>
                      <a:pt x="18" y="9"/>
                      <a:pt x="17" y="8"/>
                    </a:cubicBezTo>
                    <a:cubicBezTo>
                      <a:pt x="15" y="7"/>
                      <a:pt x="14" y="6"/>
                      <a:pt x="14" y="4"/>
                    </a:cubicBezTo>
                    <a:cubicBezTo>
                      <a:pt x="14" y="2"/>
                      <a:pt x="16" y="0"/>
                      <a:pt x="19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40" y="9"/>
                      <a:pt x="53" y="28"/>
                      <a:pt x="53" y="49"/>
                    </a:cubicBezTo>
                    <a:cubicBezTo>
                      <a:pt x="53" y="71"/>
                      <a:pt x="40" y="90"/>
                      <a:pt x="21" y="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339" name="组合 4338"/>
            <p:cNvGrpSpPr/>
            <p:nvPr/>
          </p:nvGrpSpPr>
          <p:grpSpPr>
            <a:xfrm>
              <a:off x="3387629" y="5269098"/>
              <a:ext cx="476213" cy="470060"/>
              <a:chOff x="2732088" y="-1211263"/>
              <a:chExt cx="614363" cy="606425"/>
            </a:xfrm>
          </p:grpSpPr>
          <p:sp>
            <p:nvSpPr>
              <p:cNvPr id="4239" name="Freeform 1182"/>
              <p:cNvSpPr>
                <a:spLocks/>
              </p:cNvSpPr>
              <p:nvPr/>
            </p:nvSpPr>
            <p:spPr bwMode="auto">
              <a:xfrm>
                <a:off x="2959100" y="-944563"/>
                <a:ext cx="161925" cy="95250"/>
              </a:xfrm>
              <a:custGeom>
                <a:avLst/>
                <a:gdLst>
                  <a:gd name="T0" fmla="*/ 6 w 51"/>
                  <a:gd name="T1" fmla="*/ 1 h 30"/>
                  <a:gd name="T2" fmla="*/ 26 w 51"/>
                  <a:gd name="T3" fmla="*/ 21 h 30"/>
                  <a:gd name="T4" fmla="*/ 46 w 51"/>
                  <a:gd name="T5" fmla="*/ 1 h 30"/>
                  <a:gd name="T6" fmla="*/ 47 w 51"/>
                  <a:gd name="T7" fmla="*/ 0 h 30"/>
                  <a:gd name="T8" fmla="*/ 48 w 51"/>
                  <a:gd name="T9" fmla="*/ 1 h 30"/>
                  <a:gd name="T10" fmla="*/ 51 w 51"/>
                  <a:gd name="T11" fmla="*/ 3 h 30"/>
                  <a:gd name="T12" fmla="*/ 51 w 51"/>
                  <a:gd name="T13" fmla="*/ 5 h 30"/>
                  <a:gd name="T14" fmla="*/ 51 w 51"/>
                  <a:gd name="T15" fmla="*/ 6 h 30"/>
                  <a:gd name="T16" fmla="*/ 27 w 51"/>
                  <a:gd name="T17" fmla="*/ 30 h 30"/>
                  <a:gd name="T18" fmla="*/ 26 w 51"/>
                  <a:gd name="T19" fmla="*/ 30 h 30"/>
                  <a:gd name="T20" fmla="*/ 25 w 51"/>
                  <a:gd name="T21" fmla="*/ 30 h 30"/>
                  <a:gd name="T22" fmla="*/ 1 w 51"/>
                  <a:gd name="T23" fmla="*/ 6 h 30"/>
                  <a:gd name="T24" fmla="*/ 0 w 51"/>
                  <a:gd name="T25" fmla="*/ 5 h 30"/>
                  <a:gd name="T26" fmla="*/ 1 w 51"/>
                  <a:gd name="T27" fmla="*/ 3 h 30"/>
                  <a:gd name="T28" fmla="*/ 3 w 51"/>
                  <a:gd name="T29" fmla="*/ 1 h 30"/>
                  <a:gd name="T30" fmla="*/ 4 w 51"/>
                  <a:gd name="T31" fmla="*/ 0 h 30"/>
                  <a:gd name="T32" fmla="*/ 6 w 51"/>
                  <a:gd name="T3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30">
                    <a:moveTo>
                      <a:pt x="6" y="1"/>
                    </a:moveTo>
                    <a:cubicBezTo>
                      <a:pt x="26" y="21"/>
                      <a:pt x="26" y="21"/>
                      <a:pt x="26" y="2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7" y="0"/>
                      <a:pt x="47" y="0"/>
                    </a:cubicBezTo>
                    <a:cubicBezTo>
                      <a:pt x="47" y="0"/>
                      <a:pt x="48" y="1"/>
                      <a:pt x="48" y="1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4"/>
                      <a:pt x="51" y="4"/>
                      <a:pt x="51" y="5"/>
                    </a:cubicBezTo>
                    <a:cubicBezTo>
                      <a:pt x="51" y="5"/>
                      <a:pt x="51" y="5"/>
                      <a:pt x="51" y="6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6" y="30"/>
                      <a:pt x="26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5" y="0"/>
                      <a:pt x="5" y="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3" name="Freeform 1196"/>
              <p:cNvSpPr>
                <a:spLocks noEditPoints="1"/>
              </p:cNvSpPr>
              <p:nvPr/>
            </p:nvSpPr>
            <p:spPr bwMode="auto">
              <a:xfrm>
                <a:off x="2732088" y="-1211263"/>
                <a:ext cx="614363" cy="606425"/>
              </a:xfrm>
              <a:custGeom>
                <a:avLst/>
                <a:gdLst>
                  <a:gd name="T0" fmla="*/ 165 w 193"/>
                  <a:gd name="T1" fmla="*/ 8 h 191"/>
                  <a:gd name="T2" fmla="*/ 185 w 193"/>
                  <a:gd name="T3" fmla="*/ 28 h 191"/>
                  <a:gd name="T4" fmla="*/ 185 w 193"/>
                  <a:gd name="T5" fmla="*/ 163 h 191"/>
                  <a:gd name="T6" fmla="*/ 165 w 193"/>
                  <a:gd name="T7" fmla="*/ 183 h 191"/>
                  <a:gd name="T8" fmla="*/ 28 w 193"/>
                  <a:gd name="T9" fmla="*/ 183 h 191"/>
                  <a:gd name="T10" fmla="*/ 8 w 193"/>
                  <a:gd name="T11" fmla="*/ 163 h 191"/>
                  <a:gd name="T12" fmla="*/ 8 w 193"/>
                  <a:gd name="T13" fmla="*/ 28 h 191"/>
                  <a:gd name="T14" fmla="*/ 28 w 193"/>
                  <a:gd name="T15" fmla="*/ 8 h 191"/>
                  <a:gd name="T16" fmla="*/ 165 w 193"/>
                  <a:gd name="T17" fmla="*/ 8 h 191"/>
                  <a:gd name="T18" fmla="*/ 165 w 193"/>
                  <a:gd name="T19" fmla="*/ 0 h 191"/>
                  <a:gd name="T20" fmla="*/ 28 w 193"/>
                  <a:gd name="T21" fmla="*/ 0 h 191"/>
                  <a:gd name="T22" fmla="*/ 0 w 193"/>
                  <a:gd name="T23" fmla="*/ 28 h 191"/>
                  <a:gd name="T24" fmla="*/ 0 w 193"/>
                  <a:gd name="T25" fmla="*/ 163 h 191"/>
                  <a:gd name="T26" fmla="*/ 28 w 193"/>
                  <a:gd name="T27" fmla="*/ 191 h 191"/>
                  <a:gd name="T28" fmla="*/ 165 w 193"/>
                  <a:gd name="T29" fmla="*/ 191 h 191"/>
                  <a:gd name="T30" fmla="*/ 193 w 193"/>
                  <a:gd name="T31" fmla="*/ 163 h 191"/>
                  <a:gd name="T32" fmla="*/ 193 w 193"/>
                  <a:gd name="T33" fmla="*/ 28 h 191"/>
                  <a:gd name="T34" fmla="*/ 165 w 193"/>
                  <a:gd name="T35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3" h="191">
                    <a:moveTo>
                      <a:pt x="165" y="8"/>
                    </a:moveTo>
                    <a:cubicBezTo>
                      <a:pt x="176" y="8"/>
                      <a:pt x="185" y="17"/>
                      <a:pt x="185" y="28"/>
                    </a:cubicBezTo>
                    <a:cubicBezTo>
                      <a:pt x="185" y="163"/>
                      <a:pt x="185" y="163"/>
                      <a:pt x="185" y="163"/>
                    </a:cubicBezTo>
                    <a:cubicBezTo>
                      <a:pt x="185" y="174"/>
                      <a:pt x="176" y="183"/>
                      <a:pt x="165" y="183"/>
                    </a:cubicBezTo>
                    <a:cubicBezTo>
                      <a:pt x="28" y="183"/>
                      <a:pt x="28" y="183"/>
                      <a:pt x="28" y="183"/>
                    </a:cubicBezTo>
                    <a:cubicBezTo>
                      <a:pt x="17" y="183"/>
                      <a:pt x="8" y="174"/>
                      <a:pt x="8" y="163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17"/>
                      <a:pt x="17" y="8"/>
                      <a:pt x="28" y="8"/>
                    </a:cubicBezTo>
                    <a:cubicBezTo>
                      <a:pt x="165" y="8"/>
                      <a:pt x="165" y="8"/>
                      <a:pt x="165" y="8"/>
                    </a:cubicBezTo>
                    <a:moveTo>
                      <a:pt x="165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13" y="0"/>
                      <a:pt x="0" y="13"/>
                      <a:pt x="0" y="28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78"/>
                      <a:pt x="13" y="191"/>
                      <a:pt x="28" y="191"/>
                    </a:cubicBezTo>
                    <a:cubicBezTo>
                      <a:pt x="165" y="191"/>
                      <a:pt x="165" y="191"/>
                      <a:pt x="165" y="191"/>
                    </a:cubicBezTo>
                    <a:cubicBezTo>
                      <a:pt x="181" y="191"/>
                      <a:pt x="193" y="178"/>
                      <a:pt x="193" y="163"/>
                    </a:cubicBezTo>
                    <a:cubicBezTo>
                      <a:pt x="193" y="28"/>
                      <a:pt x="193" y="28"/>
                      <a:pt x="193" y="28"/>
                    </a:cubicBezTo>
                    <a:cubicBezTo>
                      <a:pt x="193" y="13"/>
                      <a:pt x="181" y="0"/>
                      <a:pt x="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340" name="组合 4339"/>
            <p:cNvGrpSpPr/>
            <p:nvPr/>
          </p:nvGrpSpPr>
          <p:grpSpPr>
            <a:xfrm>
              <a:off x="4336362" y="5269098"/>
              <a:ext cx="478674" cy="470060"/>
              <a:chOff x="3956050" y="-1211263"/>
              <a:chExt cx="617538" cy="606425"/>
            </a:xfrm>
          </p:grpSpPr>
          <p:sp>
            <p:nvSpPr>
              <p:cNvPr id="4254" name="Freeform 1197"/>
              <p:cNvSpPr>
                <a:spLocks/>
              </p:cNvSpPr>
              <p:nvPr/>
            </p:nvSpPr>
            <p:spPr bwMode="auto">
              <a:xfrm>
                <a:off x="4186238" y="-944563"/>
                <a:ext cx="161925" cy="95250"/>
              </a:xfrm>
              <a:custGeom>
                <a:avLst/>
                <a:gdLst>
                  <a:gd name="T0" fmla="*/ 45 w 51"/>
                  <a:gd name="T1" fmla="*/ 30 h 30"/>
                  <a:gd name="T2" fmla="*/ 25 w 51"/>
                  <a:gd name="T3" fmla="*/ 9 h 30"/>
                  <a:gd name="T4" fmla="*/ 5 w 51"/>
                  <a:gd name="T5" fmla="*/ 30 h 30"/>
                  <a:gd name="T6" fmla="*/ 4 w 51"/>
                  <a:gd name="T7" fmla="*/ 30 h 30"/>
                  <a:gd name="T8" fmla="*/ 3 w 51"/>
                  <a:gd name="T9" fmla="*/ 30 h 30"/>
                  <a:gd name="T10" fmla="*/ 0 w 51"/>
                  <a:gd name="T11" fmla="*/ 27 h 30"/>
                  <a:gd name="T12" fmla="*/ 0 w 51"/>
                  <a:gd name="T13" fmla="*/ 26 h 30"/>
                  <a:gd name="T14" fmla="*/ 0 w 51"/>
                  <a:gd name="T15" fmla="*/ 25 h 30"/>
                  <a:gd name="T16" fmla="*/ 24 w 51"/>
                  <a:gd name="T17" fmla="*/ 1 h 30"/>
                  <a:gd name="T18" fmla="*/ 25 w 51"/>
                  <a:gd name="T19" fmla="*/ 0 h 30"/>
                  <a:gd name="T20" fmla="*/ 26 w 51"/>
                  <a:gd name="T21" fmla="*/ 1 h 30"/>
                  <a:gd name="T22" fmla="*/ 50 w 51"/>
                  <a:gd name="T23" fmla="*/ 25 h 30"/>
                  <a:gd name="T24" fmla="*/ 51 w 51"/>
                  <a:gd name="T25" fmla="*/ 26 h 30"/>
                  <a:gd name="T26" fmla="*/ 50 w 51"/>
                  <a:gd name="T27" fmla="*/ 27 h 30"/>
                  <a:gd name="T28" fmla="*/ 48 w 51"/>
                  <a:gd name="T29" fmla="*/ 30 h 30"/>
                  <a:gd name="T30" fmla="*/ 46 w 51"/>
                  <a:gd name="T31" fmla="*/ 30 h 30"/>
                  <a:gd name="T32" fmla="*/ 45 w 51"/>
                  <a:gd name="T3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30">
                    <a:moveTo>
                      <a:pt x="45" y="30"/>
                    </a:moveTo>
                    <a:cubicBezTo>
                      <a:pt x="25" y="9"/>
                      <a:pt x="25" y="9"/>
                      <a:pt x="25" y="9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4" y="30"/>
                      <a:pt x="4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6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5" y="0"/>
                      <a:pt x="25" y="0"/>
                    </a:cubicBezTo>
                    <a:cubicBezTo>
                      <a:pt x="25" y="0"/>
                      <a:pt x="26" y="1"/>
                      <a:pt x="26" y="1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50" y="25"/>
                      <a:pt x="51" y="25"/>
                      <a:pt x="51" y="26"/>
                    </a:cubicBezTo>
                    <a:cubicBezTo>
                      <a:pt x="51" y="26"/>
                      <a:pt x="50" y="27"/>
                      <a:pt x="50" y="27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7" y="30"/>
                      <a:pt x="47" y="30"/>
                      <a:pt x="46" y="30"/>
                    </a:cubicBezTo>
                    <a:cubicBezTo>
                      <a:pt x="46" y="30"/>
                      <a:pt x="46" y="30"/>
                      <a:pt x="45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5" name="Freeform 1198"/>
              <p:cNvSpPr>
                <a:spLocks noEditPoints="1"/>
              </p:cNvSpPr>
              <p:nvPr/>
            </p:nvSpPr>
            <p:spPr bwMode="auto">
              <a:xfrm>
                <a:off x="3956050" y="-1211263"/>
                <a:ext cx="617538" cy="606425"/>
              </a:xfrm>
              <a:custGeom>
                <a:avLst/>
                <a:gdLst>
                  <a:gd name="T0" fmla="*/ 166 w 194"/>
                  <a:gd name="T1" fmla="*/ 8 h 191"/>
                  <a:gd name="T2" fmla="*/ 186 w 194"/>
                  <a:gd name="T3" fmla="*/ 28 h 191"/>
                  <a:gd name="T4" fmla="*/ 186 w 194"/>
                  <a:gd name="T5" fmla="*/ 163 h 191"/>
                  <a:gd name="T6" fmla="*/ 166 w 194"/>
                  <a:gd name="T7" fmla="*/ 183 h 191"/>
                  <a:gd name="T8" fmla="*/ 28 w 194"/>
                  <a:gd name="T9" fmla="*/ 183 h 191"/>
                  <a:gd name="T10" fmla="*/ 8 w 194"/>
                  <a:gd name="T11" fmla="*/ 163 h 191"/>
                  <a:gd name="T12" fmla="*/ 8 w 194"/>
                  <a:gd name="T13" fmla="*/ 28 h 191"/>
                  <a:gd name="T14" fmla="*/ 28 w 194"/>
                  <a:gd name="T15" fmla="*/ 8 h 191"/>
                  <a:gd name="T16" fmla="*/ 166 w 194"/>
                  <a:gd name="T17" fmla="*/ 8 h 191"/>
                  <a:gd name="T18" fmla="*/ 166 w 194"/>
                  <a:gd name="T19" fmla="*/ 0 h 191"/>
                  <a:gd name="T20" fmla="*/ 28 w 194"/>
                  <a:gd name="T21" fmla="*/ 0 h 191"/>
                  <a:gd name="T22" fmla="*/ 0 w 194"/>
                  <a:gd name="T23" fmla="*/ 28 h 191"/>
                  <a:gd name="T24" fmla="*/ 0 w 194"/>
                  <a:gd name="T25" fmla="*/ 163 h 191"/>
                  <a:gd name="T26" fmla="*/ 28 w 194"/>
                  <a:gd name="T27" fmla="*/ 191 h 191"/>
                  <a:gd name="T28" fmla="*/ 166 w 194"/>
                  <a:gd name="T29" fmla="*/ 191 h 191"/>
                  <a:gd name="T30" fmla="*/ 194 w 194"/>
                  <a:gd name="T31" fmla="*/ 163 h 191"/>
                  <a:gd name="T32" fmla="*/ 194 w 194"/>
                  <a:gd name="T33" fmla="*/ 28 h 191"/>
                  <a:gd name="T34" fmla="*/ 166 w 194"/>
                  <a:gd name="T35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4" h="191">
                    <a:moveTo>
                      <a:pt x="166" y="8"/>
                    </a:moveTo>
                    <a:cubicBezTo>
                      <a:pt x="177" y="8"/>
                      <a:pt x="186" y="17"/>
                      <a:pt x="186" y="28"/>
                    </a:cubicBezTo>
                    <a:cubicBezTo>
                      <a:pt x="186" y="163"/>
                      <a:pt x="186" y="163"/>
                      <a:pt x="186" y="163"/>
                    </a:cubicBezTo>
                    <a:cubicBezTo>
                      <a:pt x="186" y="174"/>
                      <a:pt x="177" y="183"/>
                      <a:pt x="166" y="183"/>
                    </a:cubicBezTo>
                    <a:cubicBezTo>
                      <a:pt x="28" y="183"/>
                      <a:pt x="28" y="183"/>
                      <a:pt x="28" y="183"/>
                    </a:cubicBezTo>
                    <a:cubicBezTo>
                      <a:pt x="17" y="183"/>
                      <a:pt x="8" y="174"/>
                      <a:pt x="8" y="163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17"/>
                      <a:pt x="17" y="8"/>
                      <a:pt x="28" y="8"/>
                    </a:cubicBezTo>
                    <a:cubicBezTo>
                      <a:pt x="166" y="8"/>
                      <a:pt x="166" y="8"/>
                      <a:pt x="166" y="8"/>
                    </a:cubicBezTo>
                    <a:moveTo>
                      <a:pt x="166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13" y="0"/>
                      <a:pt x="0" y="13"/>
                      <a:pt x="0" y="28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78"/>
                      <a:pt x="13" y="191"/>
                      <a:pt x="28" y="191"/>
                    </a:cubicBezTo>
                    <a:cubicBezTo>
                      <a:pt x="166" y="191"/>
                      <a:pt x="166" y="191"/>
                      <a:pt x="166" y="191"/>
                    </a:cubicBezTo>
                    <a:cubicBezTo>
                      <a:pt x="181" y="191"/>
                      <a:pt x="194" y="178"/>
                      <a:pt x="194" y="163"/>
                    </a:cubicBezTo>
                    <a:cubicBezTo>
                      <a:pt x="194" y="28"/>
                      <a:pt x="194" y="28"/>
                      <a:pt x="194" y="28"/>
                    </a:cubicBezTo>
                    <a:cubicBezTo>
                      <a:pt x="194" y="13"/>
                      <a:pt x="181" y="0"/>
                      <a:pt x="1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256" name="Freeform 1199"/>
            <p:cNvSpPr>
              <a:spLocks/>
            </p:cNvSpPr>
            <p:nvPr/>
          </p:nvSpPr>
          <p:spPr bwMode="auto">
            <a:xfrm>
              <a:off x="5490592" y="5451216"/>
              <a:ext cx="73831" cy="125513"/>
            </a:xfrm>
            <a:custGeom>
              <a:avLst/>
              <a:gdLst>
                <a:gd name="T0" fmla="*/ 0 w 30"/>
                <a:gd name="T1" fmla="*/ 45 h 51"/>
                <a:gd name="T2" fmla="*/ 20 w 30"/>
                <a:gd name="T3" fmla="*/ 25 h 51"/>
                <a:gd name="T4" fmla="*/ 0 w 30"/>
                <a:gd name="T5" fmla="*/ 5 h 51"/>
                <a:gd name="T6" fmla="*/ 0 w 30"/>
                <a:gd name="T7" fmla="*/ 4 h 51"/>
                <a:gd name="T8" fmla="*/ 0 w 30"/>
                <a:gd name="T9" fmla="*/ 3 h 51"/>
                <a:gd name="T10" fmla="*/ 3 w 30"/>
                <a:gd name="T11" fmla="*/ 0 h 51"/>
                <a:gd name="T12" fmla="*/ 4 w 30"/>
                <a:gd name="T13" fmla="*/ 0 h 51"/>
                <a:gd name="T14" fmla="*/ 5 w 30"/>
                <a:gd name="T15" fmla="*/ 0 h 51"/>
                <a:gd name="T16" fmla="*/ 29 w 30"/>
                <a:gd name="T17" fmla="*/ 24 h 51"/>
                <a:gd name="T18" fmla="*/ 30 w 30"/>
                <a:gd name="T19" fmla="*/ 25 h 51"/>
                <a:gd name="T20" fmla="*/ 29 w 30"/>
                <a:gd name="T21" fmla="*/ 26 h 51"/>
                <a:gd name="T22" fmla="*/ 5 w 30"/>
                <a:gd name="T23" fmla="*/ 50 h 51"/>
                <a:gd name="T24" fmla="*/ 4 w 30"/>
                <a:gd name="T25" fmla="*/ 51 h 51"/>
                <a:gd name="T26" fmla="*/ 3 w 30"/>
                <a:gd name="T27" fmla="*/ 50 h 51"/>
                <a:gd name="T28" fmla="*/ 0 w 30"/>
                <a:gd name="T29" fmla="*/ 48 h 51"/>
                <a:gd name="T30" fmla="*/ 0 w 30"/>
                <a:gd name="T31" fmla="*/ 47 h 51"/>
                <a:gd name="T32" fmla="*/ 0 w 30"/>
                <a:gd name="T33" fmla="*/ 4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51">
                  <a:moveTo>
                    <a:pt x="0" y="45"/>
                  </a:moveTo>
                  <a:cubicBezTo>
                    <a:pt x="20" y="25"/>
                    <a:pt x="20" y="25"/>
                    <a:pt x="20" y="2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30" y="25"/>
                    <a:pt x="30" y="25"/>
                  </a:cubicBezTo>
                  <a:cubicBezTo>
                    <a:pt x="30" y="26"/>
                    <a:pt x="29" y="26"/>
                    <a:pt x="29" y="26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1"/>
                    <a:pt x="5" y="51"/>
                    <a:pt x="4" y="51"/>
                  </a:cubicBezTo>
                  <a:cubicBezTo>
                    <a:pt x="4" y="51"/>
                    <a:pt x="3" y="51"/>
                    <a:pt x="3" y="5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6"/>
                    <a:pt x="0" y="46"/>
                    <a:pt x="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7" name="Freeform 1200"/>
            <p:cNvSpPr>
              <a:spLocks noEditPoints="1"/>
            </p:cNvSpPr>
            <p:nvPr/>
          </p:nvSpPr>
          <p:spPr bwMode="auto">
            <a:xfrm>
              <a:off x="5287556" y="5269098"/>
              <a:ext cx="476213" cy="470060"/>
            </a:xfrm>
            <a:custGeom>
              <a:avLst/>
              <a:gdLst>
                <a:gd name="T0" fmla="*/ 165 w 193"/>
                <a:gd name="T1" fmla="*/ 8 h 191"/>
                <a:gd name="T2" fmla="*/ 185 w 193"/>
                <a:gd name="T3" fmla="*/ 28 h 191"/>
                <a:gd name="T4" fmla="*/ 185 w 193"/>
                <a:gd name="T5" fmla="*/ 163 h 191"/>
                <a:gd name="T6" fmla="*/ 165 w 193"/>
                <a:gd name="T7" fmla="*/ 183 h 191"/>
                <a:gd name="T8" fmla="*/ 28 w 193"/>
                <a:gd name="T9" fmla="*/ 183 h 191"/>
                <a:gd name="T10" fmla="*/ 8 w 193"/>
                <a:gd name="T11" fmla="*/ 163 h 191"/>
                <a:gd name="T12" fmla="*/ 8 w 193"/>
                <a:gd name="T13" fmla="*/ 28 h 191"/>
                <a:gd name="T14" fmla="*/ 28 w 193"/>
                <a:gd name="T15" fmla="*/ 8 h 191"/>
                <a:gd name="T16" fmla="*/ 165 w 193"/>
                <a:gd name="T17" fmla="*/ 8 h 191"/>
                <a:gd name="T18" fmla="*/ 165 w 193"/>
                <a:gd name="T19" fmla="*/ 0 h 191"/>
                <a:gd name="T20" fmla="*/ 28 w 193"/>
                <a:gd name="T21" fmla="*/ 0 h 191"/>
                <a:gd name="T22" fmla="*/ 0 w 193"/>
                <a:gd name="T23" fmla="*/ 28 h 191"/>
                <a:gd name="T24" fmla="*/ 0 w 193"/>
                <a:gd name="T25" fmla="*/ 163 h 191"/>
                <a:gd name="T26" fmla="*/ 28 w 193"/>
                <a:gd name="T27" fmla="*/ 191 h 191"/>
                <a:gd name="T28" fmla="*/ 165 w 193"/>
                <a:gd name="T29" fmla="*/ 191 h 191"/>
                <a:gd name="T30" fmla="*/ 193 w 193"/>
                <a:gd name="T31" fmla="*/ 163 h 191"/>
                <a:gd name="T32" fmla="*/ 193 w 193"/>
                <a:gd name="T33" fmla="*/ 28 h 191"/>
                <a:gd name="T34" fmla="*/ 165 w 193"/>
                <a:gd name="T3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3" h="191">
                  <a:moveTo>
                    <a:pt x="165" y="8"/>
                  </a:moveTo>
                  <a:cubicBezTo>
                    <a:pt x="176" y="8"/>
                    <a:pt x="185" y="17"/>
                    <a:pt x="185" y="28"/>
                  </a:cubicBezTo>
                  <a:cubicBezTo>
                    <a:pt x="185" y="163"/>
                    <a:pt x="185" y="163"/>
                    <a:pt x="185" y="163"/>
                  </a:cubicBezTo>
                  <a:cubicBezTo>
                    <a:pt x="185" y="174"/>
                    <a:pt x="176" y="183"/>
                    <a:pt x="165" y="183"/>
                  </a:cubicBezTo>
                  <a:cubicBezTo>
                    <a:pt x="28" y="183"/>
                    <a:pt x="28" y="183"/>
                    <a:pt x="28" y="183"/>
                  </a:cubicBezTo>
                  <a:cubicBezTo>
                    <a:pt x="17" y="183"/>
                    <a:pt x="8" y="174"/>
                    <a:pt x="8" y="163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17"/>
                    <a:pt x="17" y="8"/>
                    <a:pt x="28" y="8"/>
                  </a:cubicBezTo>
                  <a:cubicBezTo>
                    <a:pt x="165" y="8"/>
                    <a:pt x="165" y="8"/>
                    <a:pt x="165" y="8"/>
                  </a:cubicBezTo>
                  <a:moveTo>
                    <a:pt x="16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78"/>
                    <a:pt x="13" y="191"/>
                    <a:pt x="28" y="191"/>
                  </a:cubicBezTo>
                  <a:cubicBezTo>
                    <a:pt x="165" y="191"/>
                    <a:pt x="165" y="191"/>
                    <a:pt x="165" y="191"/>
                  </a:cubicBezTo>
                  <a:cubicBezTo>
                    <a:pt x="181" y="191"/>
                    <a:pt x="193" y="178"/>
                    <a:pt x="193" y="163"/>
                  </a:cubicBezTo>
                  <a:cubicBezTo>
                    <a:pt x="193" y="28"/>
                    <a:pt x="193" y="28"/>
                    <a:pt x="193" y="28"/>
                  </a:cubicBezTo>
                  <a:cubicBezTo>
                    <a:pt x="193" y="13"/>
                    <a:pt x="181" y="0"/>
                    <a:pt x="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8" name="Freeform 1201"/>
            <p:cNvSpPr>
              <a:spLocks/>
            </p:cNvSpPr>
            <p:nvPr/>
          </p:nvSpPr>
          <p:spPr bwMode="auto">
            <a:xfrm>
              <a:off x="6435634" y="5451216"/>
              <a:ext cx="75062" cy="125513"/>
            </a:xfrm>
            <a:custGeom>
              <a:avLst/>
              <a:gdLst>
                <a:gd name="T0" fmla="*/ 30 w 30"/>
                <a:gd name="T1" fmla="*/ 5 h 51"/>
                <a:gd name="T2" fmla="*/ 9 w 30"/>
                <a:gd name="T3" fmla="*/ 25 h 51"/>
                <a:gd name="T4" fmla="*/ 30 w 30"/>
                <a:gd name="T5" fmla="*/ 45 h 51"/>
                <a:gd name="T6" fmla="*/ 30 w 30"/>
                <a:gd name="T7" fmla="*/ 47 h 51"/>
                <a:gd name="T8" fmla="*/ 30 w 30"/>
                <a:gd name="T9" fmla="*/ 48 h 51"/>
                <a:gd name="T10" fmla="*/ 27 w 30"/>
                <a:gd name="T11" fmla="*/ 50 h 51"/>
                <a:gd name="T12" fmla="*/ 26 w 30"/>
                <a:gd name="T13" fmla="*/ 51 h 51"/>
                <a:gd name="T14" fmla="*/ 25 w 30"/>
                <a:gd name="T15" fmla="*/ 50 h 51"/>
                <a:gd name="T16" fmla="*/ 1 w 30"/>
                <a:gd name="T17" fmla="*/ 26 h 51"/>
                <a:gd name="T18" fmla="*/ 0 w 30"/>
                <a:gd name="T19" fmla="*/ 25 h 51"/>
                <a:gd name="T20" fmla="*/ 1 w 30"/>
                <a:gd name="T21" fmla="*/ 24 h 51"/>
                <a:gd name="T22" fmla="*/ 25 w 30"/>
                <a:gd name="T23" fmla="*/ 0 h 51"/>
                <a:gd name="T24" fmla="*/ 26 w 30"/>
                <a:gd name="T25" fmla="*/ 0 h 51"/>
                <a:gd name="T26" fmla="*/ 27 w 30"/>
                <a:gd name="T27" fmla="*/ 0 h 51"/>
                <a:gd name="T28" fmla="*/ 30 w 30"/>
                <a:gd name="T29" fmla="*/ 3 h 51"/>
                <a:gd name="T30" fmla="*/ 30 w 30"/>
                <a:gd name="T31" fmla="*/ 4 h 51"/>
                <a:gd name="T32" fmla="*/ 30 w 30"/>
                <a:gd name="T3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51">
                  <a:moveTo>
                    <a:pt x="30" y="5"/>
                  </a:moveTo>
                  <a:cubicBezTo>
                    <a:pt x="9" y="25"/>
                    <a:pt x="9" y="25"/>
                    <a:pt x="9" y="2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6"/>
                    <a:pt x="30" y="46"/>
                    <a:pt x="30" y="47"/>
                  </a:cubicBezTo>
                  <a:cubicBezTo>
                    <a:pt x="30" y="47"/>
                    <a:pt x="30" y="47"/>
                    <a:pt x="30" y="48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1"/>
                    <a:pt x="26" y="51"/>
                    <a:pt x="26" y="51"/>
                  </a:cubicBezTo>
                  <a:cubicBezTo>
                    <a:pt x="25" y="51"/>
                    <a:pt x="25" y="51"/>
                    <a:pt x="25" y="50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4"/>
                    <a:pt x="1" y="2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4"/>
                  </a:cubicBezTo>
                  <a:cubicBezTo>
                    <a:pt x="30" y="4"/>
                    <a:pt x="30" y="5"/>
                    <a:pt x="3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9" name="Freeform 1202"/>
            <p:cNvSpPr>
              <a:spLocks noEditPoints="1"/>
            </p:cNvSpPr>
            <p:nvPr/>
          </p:nvSpPr>
          <p:spPr bwMode="auto">
            <a:xfrm>
              <a:off x="6236289" y="5269098"/>
              <a:ext cx="476213" cy="470060"/>
            </a:xfrm>
            <a:custGeom>
              <a:avLst/>
              <a:gdLst>
                <a:gd name="T0" fmla="*/ 165 w 193"/>
                <a:gd name="T1" fmla="*/ 8 h 191"/>
                <a:gd name="T2" fmla="*/ 185 w 193"/>
                <a:gd name="T3" fmla="*/ 28 h 191"/>
                <a:gd name="T4" fmla="*/ 185 w 193"/>
                <a:gd name="T5" fmla="*/ 163 h 191"/>
                <a:gd name="T6" fmla="*/ 165 w 193"/>
                <a:gd name="T7" fmla="*/ 183 h 191"/>
                <a:gd name="T8" fmla="*/ 28 w 193"/>
                <a:gd name="T9" fmla="*/ 183 h 191"/>
                <a:gd name="T10" fmla="*/ 8 w 193"/>
                <a:gd name="T11" fmla="*/ 163 h 191"/>
                <a:gd name="T12" fmla="*/ 8 w 193"/>
                <a:gd name="T13" fmla="*/ 28 h 191"/>
                <a:gd name="T14" fmla="*/ 28 w 193"/>
                <a:gd name="T15" fmla="*/ 8 h 191"/>
                <a:gd name="T16" fmla="*/ 165 w 193"/>
                <a:gd name="T17" fmla="*/ 8 h 191"/>
                <a:gd name="T18" fmla="*/ 165 w 193"/>
                <a:gd name="T19" fmla="*/ 0 h 191"/>
                <a:gd name="T20" fmla="*/ 28 w 193"/>
                <a:gd name="T21" fmla="*/ 0 h 191"/>
                <a:gd name="T22" fmla="*/ 0 w 193"/>
                <a:gd name="T23" fmla="*/ 28 h 191"/>
                <a:gd name="T24" fmla="*/ 0 w 193"/>
                <a:gd name="T25" fmla="*/ 163 h 191"/>
                <a:gd name="T26" fmla="*/ 28 w 193"/>
                <a:gd name="T27" fmla="*/ 191 h 191"/>
                <a:gd name="T28" fmla="*/ 165 w 193"/>
                <a:gd name="T29" fmla="*/ 191 h 191"/>
                <a:gd name="T30" fmla="*/ 193 w 193"/>
                <a:gd name="T31" fmla="*/ 163 h 191"/>
                <a:gd name="T32" fmla="*/ 193 w 193"/>
                <a:gd name="T33" fmla="*/ 28 h 191"/>
                <a:gd name="T34" fmla="*/ 165 w 193"/>
                <a:gd name="T3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3" h="191">
                  <a:moveTo>
                    <a:pt x="165" y="8"/>
                  </a:moveTo>
                  <a:cubicBezTo>
                    <a:pt x="176" y="8"/>
                    <a:pt x="185" y="17"/>
                    <a:pt x="185" y="28"/>
                  </a:cubicBezTo>
                  <a:cubicBezTo>
                    <a:pt x="185" y="163"/>
                    <a:pt x="185" y="163"/>
                    <a:pt x="185" y="163"/>
                  </a:cubicBezTo>
                  <a:cubicBezTo>
                    <a:pt x="185" y="174"/>
                    <a:pt x="176" y="183"/>
                    <a:pt x="165" y="183"/>
                  </a:cubicBezTo>
                  <a:cubicBezTo>
                    <a:pt x="28" y="183"/>
                    <a:pt x="28" y="183"/>
                    <a:pt x="28" y="183"/>
                  </a:cubicBezTo>
                  <a:cubicBezTo>
                    <a:pt x="16" y="183"/>
                    <a:pt x="8" y="174"/>
                    <a:pt x="8" y="163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17"/>
                    <a:pt x="16" y="8"/>
                    <a:pt x="28" y="8"/>
                  </a:cubicBezTo>
                  <a:cubicBezTo>
                    <a:pt x="165" y="8"/>
                    <a:pt x="165" y="8"/>
                    <a:pt x="165" y="8"/>
                  </a:cubicBezTo>
                  <a:moveTo>
                    <a:pt x="16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78"/>
                    <a:pt x="12" y="191"/>
                    <a:pt x="28" y="191"/>
                  </a:cubicBezTo>
                  <a:cubicBezTo>
                    <a:pt x="165" y="191"/>
                    <a:pt x="165" y="191"/>
                    <a:pt x="165" y="191"/>
                  </a:cubicBezTo>
                  <a:cubicBezTo>
                    <a:pt x="180" y="191"/>
                    <a:pt x="193" y="178"/>
                    <a:pt x="193" y="163"/>
                  </a:cubicBezTo>
                  <a:cubicBezTo>
                    <a:pt x="193" y="28"/>
                    <a:pt x="193" y="28"/>
                    <a:pt x="193" y="28"/>
                  </a:cubicBezTo>
                  <a:cubicBezTo>
                    <a:pt x="193" y="13"/>
                    <a:pt x="180" y="0"/>
                    <a:pt x="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338" name="组合 4337"/>
            <p:cNvGrpSpPr/>
            <p:nvPr/>
          </p:nvGrpSpPr>
          <p:grpSpPr>
            <a:xfrm>
              <a:off x="2440127" y="5269098"/>
              <a:ext cx="477443" cy="470060"/>
              <a:chOff x="1509713" y="-1211263"/>
              <a:chExt cx="615950" cy="606425"/>
            </a:xfrm>
          </p:grpSpPr>
          <p:sp>
            <p:nvSpPr>
              <p:cNvPr id="4252" name="Freeform 1195"/>
              <p:cNvSpPr>
                <a:spLocks noEditPoints="1"/>
              </p:cNvSpPr>
              <p:nvPr/>
            </p:nvSpPr>
            <p:spPr bwMode="auto">
              <a:xfrm>
                <a:off x="1509713" y="-1211263"/>
                <a:ext cx="615950" cy="606425"/>
              </a:xfrm>
              <a:custGeom>
                <a:avLst/>
                <a:gdLst>
                  <a:gd name="T0" fmla="*/ 166 w 194"/>
                  <a:gd name="T1" fmla="*/ 8 h 191"/>
                  <a:gd name="T2" fmla="*/ 186 w 194"/>
                  <a:gd name="T3" fmla="*/ 28 h 191"/>
                  <a:gd name="T4" fmla="*/ 186 w 194"/>
                  <a:gd name="T5" fmla="*/ 163 h 191"/>
                  <a:gd name="T6" fmla="*/ 166 w 194"/>
                  <a:gd name="T7" fmla="*/ 183 h 191"/>
                  <a:gd name="T8" fmla="*/ 28 w 194"/>
                  <a:gd name="T9" fmla="*/ 183 h 191"/>
                  <a:gd name="T10" fmla="*/ 8 w 194"/>
                  <a:gd name="T11" fmla="*/ 163 h 191"/>
                  <a:gd name="T12" fmla="*/ 8 w 194"/>
                  <a:gd name="T13" fmla="*/ 28 h 191"/>
                  <a:gd name="T14" fmla="*/ 28 w 194"/>
                  <a:gd name="T15" fmla="*/ 8 h 191"/>
                  <a:gd name="T16" fmla="*/ 166 w 194"/>
                  <a:gd name="T17" fmla="*/ 8 h 191"/>
                  <a:gd name="T18" fmla="*/ 166 w 194"/>
                  <a:gd name="T19" fmla="*/ 0 h 191"/>
                  <a:gd name="T20" fmla="*/ 28 w 194"/>
                  <a:gd name="T21" fmla="*/ 0 h 191"/>
                  <a:gd name="T22" fmla="*/ 0 w 194"/>
                  <a:gd name="T23" fmla="*/ 28 h 191"/>
                  <a:gd name="T24" fmla="*/ 0 w 194"/>
                  <a:gd name="T25" fmla="*/ 163 h 191"/>
                  <a:gd name="T26" fmla="*/ 28 w 194"/>
                  <a:gd name="T27" fmla="*/ 191 h 191"/>
                  <a:gd name="T28" fmla="*/ 166 w 194"/>
                  <a:gd name="T29" fmla="*/ 191 h 191"/>
                  <a:gd name="T30" fmla="*/ 194 w 194"/>
                  <a:gd name="T31" fmla="*/ 163 h 191"/>
                  <a:gd name="T32" fmla="*/ 194 w 194"/>
                  <a:gd name="T33" fmla="*/ 28 h 191"/>
                  <a:gd name="T34" fmla="*/ 166 w 194"/>
                  <a:gd name="T35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4" h="191">
                    <a:moveTo>
                      <a:pt x="166" y="8"/>
                    </a:moveTo>
                    <a:cubicBezTo>
                      <a:pt x="177" y="8"/>
                      <a:pt x="186" y="17"/>
                      <a:pt x="186" y="28"/>
                    </a:cubicBezTo>
                    <a:cubicBezTo>
                      <a:pt x="186" y="163"/>
                      <a:pt x="186" y="163"/>
                      <a:pt x="186" y="163"/>
                    </a:cubicBezTo>
                    <a:cubicBezTo>
                      <a:pt x="186" y="174"/>
                      <a:pt x="177" y="183"/>
                      <a:pt x="166" y="183"/>
                    </a:cubicBezTo>
                    <a:cubicBezTo>
                      <a:pt x="28" y="183"/>
                      <a:pt x="28" y="183"/>
                      <a:pt x="28" y="183"/>
                    </a:cubicBezTo>
                    <a:cubicBezTo>
                      <a:pt x="17" y="183"/>
                      <a:pt x="8" y="174"/>
                      <a:pt x="8" y="163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17"/>
                      <a:pt x="17" y="8"/>
                      <a:pt x="28" y="8"/>
                    </a:cubicBezTo>
                    <a:cubicBezTo>
                      <a:pt x="166" y="8"/>
                      <a:pt x="166" y="8"/>
                      <a:pt x="166" y="8"/>
                    </a:cubicBezTo>
                    <a:moveTo>
                      <a:pt x="166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13" y="0"/>
                      <a:pt x="0" y="13"/>
                      <a:pt x="0" y="28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78"/>
                      <a:pt x="13" y="191"/>
                      <a:pt x="28" y="191"/>
                    </a:cubicBezTo>
                    <a:cubicBezTo>
                      <a:pt x="166" y="191"/>
                      <a:pt x="166" y="191"/>
                      <a:pt x="166" y="191"/>
                    </a:cubicBezTo>
                    <a:cubicBezTo>
                      <a:pt x="181" y="191"/>
                      <a:pt x="194" y="178"/>
                      <a:pt x="194" y="163"/>
                    </a:cubicBezTo>
                    <a:cubicBezTo>
                      <a:pt x="194" y="28"/>
                      <a:pt x="194" y="28"/>
                      <a:pt x="194" y="28"/>
                    </a:cubicBezTo>
                    <a:cubicBezTo>
                      <a:pt x="194" y="13"/>
                      <a:pt x="181" y="0"/>
                      <a:pt x="1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0" name="Rectangle 1203"/>
              <p:cNvSpPr>
                <a:spLocks noChangeArrowheads="1"/>
              </p:cNvSpPr>
              <p:nvPr/>
            </p:nvSpPr>
            <p:spPr bwMode="auto">
              <a:xfrm>
                <a:off x="1716088" y="-919163"/>
                <a:ext cx="203200" cy="254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1" name="Rectangle 1204"/>
              <p:cNvSpPr>
                <a:spLocks noChangeArrowheads="1"/>
              </p:cNvSpPr>
              <p:nvPr/>
            </p:nvSpPr>
            <p:spPr bwMode="auto">
              <a:xfrm>
                <a:off x="1804988" y="-1008063"/>
                <a:ext cx="25400" cy="2032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336" name="组合 4335"/>
            <p:cNvGrpSpPr/>
            <p:nvPr/>
          </p:nvGrpSpPr>
          <p:grpSpPr>
            <a:xfrm>
              <a:off x="554965" y="5269098"/>
              <a:ext cx="474982" cy="470060"/>
              <a:chOff x="-922338" y="-1211263"/>
              <a:chExt cx="612775" cy="606425"/>
            </a:xfrm>
          </p:grpSpPr>
          <p:sp>
            <p:nvSpPr>
              <p:cNvPr id="4262" name="Freeform 1205"/>
              <p:cNvSpPr>
                <a:spLocks noEditPoints="1"/>
              </p:cNvSpPr>
              <p:nvPr/>
            </p:nvSpPr>
            <p:spPr bwMode="auto">
              <a:xfrm>
                <a:off x="-922338" y="-1211263"/>
                <a:ext cx="612775" cy="606425"/>
              </a:xfrm>
              <a:custGeom>
                <a:avLst/>
                <a:gdLst>
                  <a:gd name="T0" fmla="*/ 165 w 193"/>
                  <a:gd name="T1" fmla="*/ 8 h 191"/>
                  <a:gd name="T2" fmla="*/ 185 w 193"/>
                  <a:gd name="T3" fmla="*/ 28 h 191"/>
                  <a:gd name="T4" fmla="*/ 185 w 193"/>
                  <a:gd name="T5" fmla="*/ 163 h 191"/>
                  <a:gd name="T6" fmla="*/ 165 w 193"/>
                  <a:gd name="T7" fmla="*/ 183 h 191"/>
                  <a:gd name="T8" fmla="*/ 28 w 193"/>
                  <a:gd name="T9" fmla="*/ 183 h 191"/>
                  <a:gd name="T10" fmla="*/ 8 w 193"/>
                  <a:gd name="T11" fmla="*/ 163 h 191"/>
                  <a:gd name="T12" fmla="*/ 8 w 193"/>
                  <a:gd name="T13" fmla="*/ 28 h 191"/>
                  <a:gd name="T14" fmla="*/ 28 w 193"/>
                  <a:gd name="T15" fmla="*/ 8 h 191"/>
                  <a:gd name="T16" fmla="*/ 165 w 193"/>
                  <a:gd name="T17" fmla="*/ 8 h 191"/>
                  <a:gd name="T18" fmla="*/ 165 w 193"/>
                  <a:gd name="T19" fmla="*/ 0 h 191"/>
                  <a:gd name="T20" fmla="*/ 28 w 193"/>
                  <a:gd name="T21" fmla="*/ 0 h 191"/>
                  <a:gd name="T22" fmla="*/ 0 w 193"/>
                  <a:gd name="T23" fmla="*/ 28 h 191"/>
                  <a:gd name="T24" fmla="*/ 0 w 193"/>
                  <a:gd name="T25" fmla="*/ 163 h 191"/>
                  <a:gd name="T26" fmla="*/ 28 w 193"/>
                  <a:gd name="T27" fmla="*/ 191 h 191"/>
                  <a:gd name="T28" fmla="*/ 165 w 193"/>
                  <a:gd name="T29" fmla="*/ 191 h 191"/>
                  <a:gd name="T30" fmla="*/ 193 w 193"/>
                  <a:gd name="T31" fmla="*/ 163 h 191"/>
                  <a:gd name="T32" fmla="*/ 193 w 193"/>
                  <a:gd name="T33" fmla="*/ 28 h 191"/>
                  <a:gd name="T34" fmla="*/ 165 w 193"/>
                  <a:gd name="T35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3" h="191">
                    <a:moveTo>
                      <a:pt x="165" y="8"/>
                    </a:moveTo>
                    <a:cubicBezTo>
                      <a:pt x="176" y="8"/>
                      <a:pt x="185" y="17"/>
                      <a:pt x="185" y="28"/>
                    </a:cubicBezTo>
                    <a:cubicBezTo>
                      <a:pt x="185" y="163"/>
                      <a:pt x="185" y="163"/>
                      <a:pt x="185" y="163"/>
                    </a:cubicBezTo>
                    <a:cubicBezTo>
                      <a:pt x="185" y="174"/>
                      <a:pt x="176" y="183"/>
                      <a:pt x="165" y="183"/>
                    </a:cubicBezTo>
                    <a:cubicBezTo>
                      <a:pt x="28" y="183"/>
                      <a:pt x="28" y="183"/>
                      <a:pt x="28" y="183"/>
                    </a:cubicBezTo>
                    <a:cubicBezTo>
                      <a:pt x="17" y="183"/>
                      <a:pt x="8" y="174"/>
                      <a:pt x="8" y="163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17"/>
                      <a:pt x="17" y="8"/>
                      <a:pt x="28" y="8"/>
                    </a:cubicBezTo>
                    <a:cubicBezTo>
                      <a:pt x="165" y="8"/>
                      <a:pt x="165" y="8"/>
                      <a:pt x="165" y="8"/>
                    </a:cubicBezTo>
                    <a:moveTo>
                      <a:pt x="165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12" y="0"/>
                      <a:pt x="0" y="13"/>
                      <a:pt x="0" y="28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78"/>
                      <a:pt x="12" y="191"/>
                      <a:pt x="28" y="191"/>
                    </a:cubicBezTo>
                    <a:cubicBezTo>
                      <a:pt x="165" y="191"/>
                      <a:pt x="165" y="191"/>
                      <a:pt x="165" y="191"/>
                    </a:cubicBezTo>
                    <a:cubicBezTo>
                      <a:pt x="180" y="191"/>
                      <a:pt x="193" y="178"/>
                      <a:pt x="193" y="163"/>
                    </a:cubicBezTo>
                    <a:cubicBezTo>
                      <a:pt x="193" y="28"/>
                      <a:pt x="193" y="28"/>
                      <a:pt x="193" y="28"/>
                    </a:cubicBezTo>
                    <a:cubicBezTo>
                      <a:pt x="193" y="13"/>
                      <a:pt x="180" y="0"/>
                      <a:pt x="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3" name="Freeform 1206"/>
              <p:cNvSpPr>
                <a:spLocks/>
              </p:cNvSpPr>
              <p:nvPr/>
            </p:nvSpPr>
            <p:spPr bwMode="auto">
              <a:xfrm>
                <a:off x="-696913" y="-989013"/>
                <a:ext cx="161925" cy="161925"/>
              </a:xfrm>
              <a:custGeom>
                <a:avLst/>
                <a:gdLst>
                  <a:gd name="T0" fmla="*/ 90 w 102"/>
                  <a:gd name="T1" fmla="*/ 102 h 102"/>
                  <a:gd name="T2" fmla="*/ 0 w 102"/>
                  <a:gd name="T3" fmla="*/ 12 h 102"/>
                  <a:gd name="T4" fmla="*/ 12 w 102"/>
                  <a:gd name="T5" fmla="*/ 0 h 102"/>
                  <a:gd name="T6" fmla="*/ 102 w 102"/>
                  <a:gd name="T7" fmla="*/ 90 h 102"/>
                  <a:gd name="T8" fmla="*/ 90 w 102"/>
                  <a:gd name="T9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02">
                    <a:moveTo>
                      <a:pt x="90" y="102"/>
                    </a:moveTo>
                    <a:lnTo>
                      <a:pt x="0" y="12"/>
                    </a:lnTo>
                    <a:lnTo>
                      <a:pt x="12" y="0"/>
                    </a:lnTo>
                    <a:lnTo>
                      <a:pt x="102" y="90"/>
                    </a:lnTo>
                    <a:lnTo>
                      <a:pt x="90" y="10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4" name="Freeform 1207"/>
              <p:cNvSpPr>
                <a:spLocks/>
              </p:cNvSpPr>
              <p:nvPr/>
            </p:nvSpPr>
            <p:spPr bwMode="auto">
              <a:xfrm>
                <a:off x="-696913" y="-989013"/>
                <a:ext cx="161925" cy="161925"/>
              </a:xfrm>
              <a:custGeom>
                <a:avLst/>
                <a:gdLst>
                  <a:gd name="T0" fmla="*/ 12 w 102"/>
                  <a:gd name="T1" fmla="*/ 102 h 102"/>
                  <a:gd name="T2" fmla="*/ 0 w 102"/>
                  <a:gd name="T3" fmla="*/ 90 h 102"/>
                  <a:gd name="T4" fmla="*/ 90 w 102"/>
                  <a:gd name="T5" fmla="*/ 0 h 102"/>
                  <a:gd name="T6" fmla="*/ 102 w 102"/>
                  <a:gd name="T7" fmla="*/ 12 h 102"/>
                  <a:gd name="T8" fmla="*/ 12 w 102"/>
                  <a:gd name="T9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02">
                    <a:moveTo>
                      <a:pt x="12" y="102"/>
                    </a:moveTo>
                    <a:lnTo>
                      <a:pt x="0" y="90"/>
                    </a:lnTo>
                    <a:lnTo>
                      <a:pt x="90" y="0"/>
                    </a:lnTo>
                    <a:lnTo>
                      <a:pt x="102" y="12"/>
                    </a:lnTo>
                    <a:lnTo>
                      <a:pt x="12" y="10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337" name="组合 4336"/>
            <p:cNvGrpSpPr/>
            <p:nvPr/>
          </p:nvGrpSpPr>
          <p:grpSpPr>
            <a:xfrm>
              <a:off x="1498777" y="5269098"/>
              <a:ext cx="477443" cy="470060"/>
              <a:chOff x="295275" y="-1211263"/>
              <a:chExt cx="615950" cy="606425"/>
            </a:xfrm>
          </p:grpSpPr>
          <p:sp>
            <p:nvSpPr>
              <p:cNvPr id="4265" name="Freeform 1208"/>
              <p:cNvSpPr>
                <a:spLocks noEditPoints="1"/>
              </p:cNvSpPr>
              <p:nvPr/>
            </p:nvSpPr>
            <p:spPr bwMode="auto">
              <a:xfrm>
                <a:off x="295275" y="-1211263"/>
                <a:ext cx="615950" cy="606425"/>
              </a:xfrm>
              <a:custGeom>
                <a:avLst/>
                <a:gdLst>
                  <a:gd name="T0" fmla="*/ 166 w 194"/>
                  <a:gd name="T1" fmla="*/ 8 h 191"/>
                  <a:gd name="T2" fmla="*/ 186 w 194"/>
                  <a:gd name="T3" fmla="*/ 28 h 191"/>
                  <a:gd name="T4" fmla="*/ 186 w 194"/>
                  <a:gd name="T5" fmla="*/ 163 h 191"/>
                  <a:gd name="T6" fmla="*/ 166 w 194"/>
                  <a:gd name="T7" fmla="*/ 183 h 191"/>
                  <a:gd name="T8" fmla="*/ 28 w 194"/>
                  <a:gd name="T9" fmla="*/ 183 h 191"/>
                  <a:gd name="T10" fmla="*/ 8 w 194"/>
                  <a:gd name="T11" fmla="*/ 163 h 191"/>
                  <a:gd name="T12" fmla="*/ 8 w 194"/>
                  <a:gd name="T13" fmla="*/ 28 h 191"/>
                  <a:gd name="T14" fmla="*/ 28 w 194"/>
                  <a:gd name="T15" fmla="*/ 8 h 191"/>
                  <a:gd name="T16" fmla="*/ 166 w 194"/>
                  <a:gd name="T17" fmla="*/ 8 h 191"/>
                  <a:gd name="T18" fmla="*/ 166 w 194"/>
                  <a:gd name="T19" fmla="*/ 0 h 191"/>
                  <a:gd name="T20" fmla="*/ 28 w 194"/>
                  <a:gd name="T21" fmla="*/ 0 h 191"/>
                  <a:gd name="T22" fmla="*/ 0 w 194"/>
                  <a:gd name="T23" fmla="*/ 28 h 191"/>
                  <a:gd name="T24" fmla="*/ 0 w 194"/>
                  <a:gd name="T25" fmla="*/ 163 h 191"/>
                  <a:gd name="T26" fmla="*/ 28 w 194"/>
                  <a:gd name="T27" fmla="*/ 191 h 191"/>
                  <a:gd name="T28" fmla="*/ 166 w 194"/>
                  <a:gd name="T29" fmla="*/ 191 h 191"/>
                  <a:gd name="T30" fmla="*/ 194 w 194"/>
                  <a:gd name="T31" fmla="*/ 163 h 191"/>
                  <a:gd name="T32" fmla="*/ 194 w 194"/>
                  <a:gd name="T33" fmla="*/ 28 h 191"/>
                  <a:gd name="T34" fmla="*/ 166 w 194"/>
                  <a:gd name="T35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4" h="191">
                    <a:moveTo>
                      <a:pt x="166" y="8"/>
                    </a:moveTo>
                    <a:cubicBezTo>
                      <a:pt x="177" y="8"/>
                      <a:pt x="186" y="17"/>
                      <a:pt x="186" y="28"/>
                    </a:cubicBezTo>
                    <a:cubicBezTo>
                      <a:pt x="186" y="163"/>
                      <a:pt x="186" y="163"/>
                      <a:pt x="186" y="163"/>
                    </a:cubicBezTo>
                    <a:cubicBezTo>
                      <a:pt x="186" y="174"/>
                      <a:pt x="177" y="183"/>
                      <a:pt x="166" y="183"/>
                    </a:cubicBezTo>
                    <a:cubicBezTo>
                      <a:pt x="28" y="183"/>
                      <a:pt x="28" y="183"/>
                      <a:pt x="28" y="183"/>
                    </a:cubicBezTo>
                    <a:cubicBezTo>
                      <a:pt x="17" y="183"/>
                      <a:pt x="8" y="174"/>
                      <a:pt x="8" y="163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17"/>
                      <a:pt x="17" y="8"/>
                      <a:pt x="28" y="8"/>
                    </a:cubicBezTo>
                    <a:cubicBezTo>
                      <a:pt x="166" y="8"/>
                      <a:pt x="166" y="8"/>
                      <a:pt x="166" y="8"/>
                    </a:cubicBezTo>
                    <a:moveTo>
                      <a:pt x="166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13" y="0"/>
                      <a:pt x="0" y="13"/>
                      <a:pt x="0" y="28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78"/>
                      <a:pt x="13" y="191"/>
                      <a:pt x="28" y="191"/>
                    </a:cubicBezTo>
                    <a:cubicBezTo>
                      <a:pt x="166" y="191"/>
                      <a:pt x="166" y="191"/>
                      <a:pt x="166" y="191"/>
                    </a:cubicBezTo>
                    <a:cubicBezTo>
                      <a:pt x="181" y="191"/>
                      <a:pt x="194" y="178"/>
                      <a:pt x="194" y="163"/>
                    </a:cubicBezTo>
                    <a:cubicBezTo>
                      <a:pt x="194" y="28"/>
                      <a:pt x="194" y="28"/>
                      <a:pt x="194" y="28"/>
                    </a:cubicBezTo>
                    <a:cubicBezTo>
                      <a:pt x="194" y="13"/>
                      <a:pt x="181" y="0"/>
                      <a:pt x="1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6" name="Rectangle 1209"/>
              <p:cNvSpPr>
                <a:spLocks noChangeArrowheads="1"/>
              </p:cNvSpPr>
              <p:nvPr/>
            </p:nvSpPr>
            <p:spPr bwMode="auto">
              <a:xfrm>
                <a:off x="501650" y="-919163"/>
                <a:ext cx="203200" cy="254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335" name="组合 4334"/>
            <p:cNvGrpSpPr/>
            <p:nvPr/>
          </p:nvGrpSpPr>
          <p:grpSpPr>
            <a:xfrm>
              <a:off x="9070183" y="5281403"/>
              <a:ext cx="458985" cy="452832"/>
              <a:chOff x="10063163" y="-1195388"/>
              <a:chExt cx="592138" cy="584200"/>
            </a:xfrm>
          </p:grpSpPr>
          <p:sp>
            <p:nvSpPr>
              <p:cNvPr id="4267" name="Freeform 1210"/>
              <p:cNvSpPr>
                <a:spLocks noEditPoints="1"/>
              </p:cNvSpPr>
              <p:nvPr/>
            </p:nvSpPr>
            <p:spPr bwMode="auto">
              <a:xfrm>
                <a:off x="10063163" y="-1068388"/>
                <a:ext cx="457200" cy="457200"/>
              </a:xfrm>
              <a:custGeom>
                <a:avLst/>
                <a:gdLst>
                  <a:gd name="T0" fmla="*/ 72 w 144"/>
                  <a:gd name="T1" fmla="*/ 144 h 144"/>
                  <a:gd name="T2" fmla="*/ 0 w 144"/>
                  <a:gd name="T3" fmla="*/ 72 h 144"/>
                  <a:gd name="T4" fmla="*/ 72 w 144"/>
                  <a:gd name="T5" fmla="*/ 0 h 144"/>
                  <a:gd name="T6" fmla="*/ 144 w 144"/>
                  <a:gd name="T7" fmla="*/ 72 h 144"/>
                  <a:gd name="T8" fmla="*/ 72 w 144"/>
                  <a:gd name="T9" fmla="*/ 144 h 144"/>
                  <a:gd name="T10" fmla="*/ 72 w 144"/>
                  <a:gd name="T11" fmla="*/ 8 h 144"/>
                  <a:gd name="T12" fmla="*/ 8 w 144"/>
                  <a:gd name="T13" fmla="*/ 72 h 144"/>
                  <a:gd name="T14" fmla="*/ 72 w 144"/>
                  <a:gd name="T15" fmla="*/ 136 h 144"/>
                  <a:gd name="T16" fmla="*/ 136 w 144"/>
                  <a:gd name="T17" fmla="*/ 72 h 144"/>
                  <a:gd name="T18" fmla="*/ 72 w 144"/>
                  <a:gd name="T19" fmla="*/ 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4" h="144">
                    <a:moveTo>
                      <a:pt x="72" y="144"/>
                    </a:moveTo>
                    <a:cubicBezTo>
                      <a:pt x="33" y="144"/>
                      <a:pt x="0" y="112"/>
                      <a:pt x="0" y="72"/>
                    </a:cubicBezTo>
                    <a:cubicBezTo>
                      <a:pt x="0" y="33"/>
                      <a:pt x="33" y="0"/>
                      <a:pt x="72" y="0"/>
                    </a:cubicBezTo>
                    <a:cubicBezTo>
                      <a:pt x="112" y="0"/>
                      <a:pt x="144" y="33"/>
                      <a:pt x="144" y="72"/>
                    </a:cubicBezTo>
                    <a:cubicBezTo>
                      <a:pt x="144" y="112"/>
                      <a:pt x="112" y="144"/>
                      <a:pt x="72" y="144"/>
                    </a:cubicBezTo>
                    <a:close/>
                    <a:moveTo>
                      <a:pt x="72" y="8"/>
                    </a:moveTo>
                    <a:cubicBezTo>
                      <a:pt x="37" y="8"/>
                      <a:pt x="8" y="37"/>
                      <a:pt x="8" y="72"/>
                    </a:cubicBezTo>
                    <a:cubicBezTo>
                      <a:pt x="8" y="107"/>
                      <a:pt x="37" y="136"/>
                      <a:pt x="72" y="136"/>
                    </a:cubicBezTo>
                    <a:cubicBezTo>
                      <a:pt x="107" y="136"/>
                      <a:pt x="136" y="107"/>
                      <a:pt x="136" y="72"/>
                    </a:cubicBezTo>
                    <a:cubicBezTo>
                      <a:pt x="136" y="37"/>
                      <a:pt x="107" y="8"/>
                      <a:pt x="7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8" name="Freeform 1211"/>
              <p:cNvSpPr>
                <a:spLocks noEditPoints="1"/>
              </p:cNvSpPr>
              <p:nvPr/>
            </p:nvSpPr>
            <p:spPr bwMode="auto">
              <a:xfrm>
                <a:off x="10285413" y="-1195388"/>
                <a:ext cx="369888" cy="368300"/>
              </a:xfrm>
              <a:custGeom>
                <a:avLst/>
                <a:gdLst>
                  <a:gd name="T0" fmla="*/ 58 w 116"/>
                  <a:gd name="T1" fmla="*/ 116 h 116"/>
                  <a:gd name="T2" fmla="*/ 0 w 116"/>
                  <a:gd name="T3" fmla="*/ 58 h 116"/>
                  <a:gd name="T4" fmla="*/ 58 w 116"/>
                  <a:gd name="T5" fmla="*/ 0 h 116"/>
                  <a:gd name="T6" fmla="*/ 116 w 116"/>
                  <a:gd name="T7" fmla="*/ 58 h 116"/>
                  <a:gd name="T8" fmla="*/ 58 w 116"/>
                  <a:gd name="T9" fmla="*/ 116 h 116"/>
                  <a:gd name="T10" fmla="*/ 58 w 116"/>
                  <a:gd name="T11" fmla="*/ 4 h 116"/>
                  <a:gd name="T12" fmla="*/ 4 w 116"/>
                  <a:gd name="T13" fmla="*/ 58 h 116"/>
                  <a:gd name="T14" fmla="*/ 58 w 116"/>
                  <a:gd name="T15" fmla="*/ 112 h 116"/>
                  <a:gd name="T16" fmla="*/ 112 w 116"/>
                  <a:gd name="T17" fmla="*/ 58 h 116"/>
                  <a:gd name="T18" fmla="*/ 58 w 116"/>
                  <a:gd name="T19" fmla="*/ 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6" h="116">
                    <a:moveTo>
                      <a:pt x="58" y="116"/>
                    </a:moveTo>
                    <a:cubicBezTo>
                      <a:pt x="26" y="116"/>
                      <a:pt x="0" y="90"/>
                      <a:pt x="0" y="58"/>
                    </a:cubicBezTo>
                    <a:cubicBezTo>
                      <a:pt x="0" y="26"/>
                      <a:pt x="26" y="0"/>
                      <a:pt x="58" y="0"/>
                    </a:cubicBezTo>
                    <a:cubicBezTo>
                      <a:pt x="90" y="0"/>
                      <a:pt x="116" y="26"/>
                      <a:pt x="116" y="58"/>
                    </a:cubicBezTo>
                    <a:cubicBezTo>
                      <a:pt x="116" y="90"/>
                      <a:pt x="90" y="116"/>
                      <a:pt x="58" y="116"/>
                    </a:cubicBezTo>
                    <a:close/>
                    <a:moveTo>
                      <a:pt x="58" y="4"/>
                    </a:moveTo>
                    <a:cubicBezTo>
                      <a:pt x="28" y="4"/>
                      <a:pt x="4" y="28"/>
                      <a:pt x="4" y="58"/>
                    </a:cubicBezTo>
                    <a:cubicBezTo>
                      <a:pt x="4" y="88"/>
                      <a:pt x="28" y="112"/>
                      <a:pt x="58" y="112"/>
                    </a:cubicBezTo>
                    <a:cubicBezTo>
                      <a:pt x="87" y="112"/>
                      <a:pt x="112" y="88"/>
                      <a:pt x="112" y="58"/>
                    </a:cubicBezTo>
                    <a:cubicBezTo>
                      <a:pt x="112" y="28"/>
                      <a:pt x="87" y="4"/>
                      <a:pt x="5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269" name="Rectangle 1212"/>
            <p:cNvSpPr>
              <a:spLocks noChangeArrowheads="1"/>
            </p:cNvSpPr>
            <p:nvPr/>
          </p:nvSpPr>
          <p:spPr bwMode="auto">
            <a:xfrm>
              <a:off x="567271" y="1573839"/>
              <a:ext cx="302709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0" name="Rectangle 1213"/>
            <p:cNvSpPr>
              <a:spLocks noChangeArrowheads="1"/>
            </p:cNvSpPr>
            <p:nvPr/>
          </p:nvSpPr>
          <p:spPr bwMode="auto">
            <a:xfrm>
              <a:off x="567271" y="1662437"/>
              <a:ext cx="302709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1" name="Rectangle 1214"/>
            <p:cNvSpPr>
              <a:spLocks noChangeArrowheads="1"/>
            </p:cNvSpPr>
            <p:nvPr/>
          </p:nvSpPr>
          <p:spPr bwMode="auto">
            <a:xfrm>
              <a:off x="567271" y="1662437"/>
              <a:ext cx="386384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2" name="Rectangle 1215"/>
            <p:cNvSpPr>
              <a:spLocks noChangeArrowheads="1"/>
            </p:cNvSpPr>
            <p:nvPr/>
          </p:nvSpPr>
          <p:spPr bwMode="auto">
            <a:xfrm>
              <a:off x="567271" y="1751034"/>
              <a:ext cx="337163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3" name="Rectangle 1216"/>
            <p:cNvSpPr>
              <a:spLocks noChangeArrowheads="1"/>
            </p:cNvSpPr>
            <p:nvPr/>
          </p:nvSpPr>
          <p:spPr bwMode="auto">
            <a:xfrm>
              <a:off x="567271" y="1839632"/>
              <a:ext cx="415917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4" name="Rectangle 1217"/>
            <p:cNvSpPr>
              <a:spLocks noChangeArrowheads="1"/>
            </p:cNvSpPr>
            <p:nvPr/>
          </p:nvSpPr>
          <p:spPr bwMode="auto">
            <a:xfrm>
              <a:off x="1582452" y="1573839"/>
              <a:ext cx="300248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5" name="Rectangle 1218"/>
            <p:cNvSpPr>
              <a:spLocks noChangeArrowheads="1"/>
            </p:cNvSpPr>
            <p:nvPr/>
          </p:nvSpPr>
          <p:spPr bwMode="auto">
            <a:xfrm>
              <a:off x="1582452" y="1662437"/>
              <a:ext cx="300248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6" name="Rectangle 1219"/>
            <p:cNvSpPr>
              <a:spLocks noChangeArrowheads="1"/>
            </p:cNvSpPr>
            <p:nvPr/>
          </p:nvSpPr>
          <p:spPr bwMode="auto">
            <a:xfrm>
              <a:off x="1540614" y="1662437"/>
              <a:ext cx="383923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7" name="Rectangle 1220"/>
            <p:cNvSpPr>
              <a:spLocks noChangeArrowheads="1"/>
            </p:cNvSpPr>
            <p:nvPr/>
          </p:nvSpPr>
          <p:spPr bwMode="auto">
            <a:xfrm>
              <a:off x="1565225" y="1751034"/>
              <a:ext cx="334702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8" name="Rectangle 1221"/>
            <p:cNvSpPr>
              <a:spLocks noChangeArrowheads="1"/>
            </p:cNvSpPr>
            <p:nvPr/>
          </p:nvSpPr>
          <p:spPr bwMode="auto">
            <a:xfrm>
              <a:off x="1525848" y="1839632"/>
              <a:ext cx="413456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9" name="Rectangle 1222"/>
            <p:cNvSpPr>
              <a:spLocks noChangeArrowheads="1"/>
            </p:cNvSpPr>
            <p:nvPr/>
          </p:nvSpPr>
          <p:spPr bwMode="auto">
            <a:xfrm>
              <a:off x="2590251" y="1573839"/>
              <a:ext cx="300248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0" name="Rectangle 1223"/>
            <p:cNvSpPr>
              <a:spLocks noChangeArrowheads="1"/>
            </p:cNvSpPr>
            <p:nvPr/>
          </p:nvSpPr>
          <p:spPr bwMode="auto">
            <a:xfrm>
              <a:off x="2590251" y="1662437"/>
              <a:ext cx="300248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1" name="Rectangle 1224"/>
            <p:cNvSpPr>
              <a:spLocks noChangeArrowheads="1"/>
            </p:cNvSpPr>
            <p:nvPr/>
          </p:nvSpPr>
          <p:spPr bwMode="auto">
            <a:xfrm>
              <a:off x="2506575" y="1662437"/>
              <a:ext cx="383923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2" name="Rectangle 1225"/>
            <p:cNvSpPr>
              <a:spLocks noChangeArrowheads="1"/>
            </p:cNvSpPr>
            <p:nvPr/>
          </p:nvSpPr>
          <p:spPr bwMode="auto">
            <a:xfrm>
              <a:off x="2555796" y="1751034"/>
              <a:ext cx="334702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3" name="Rectangle 1226"/>
            <p:cNvSpPr>
              <a:spLocks noChangeArrowheads="1"/>
            </p:cNvSpPr>
            <p:nvPr/>
          </p:nvSpPr>
          <p:spPr bwMode="auto">
            <a:xfrm>
              <a:off x="2477043" y="1839632"/>
              <a:ext cx="413456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4" name="Rectangle 1227"/>
            <p:cNvSpPr>
              <a:spLocks noChangeArrowheads="1"/>
            </p:cNvSpPr>
            <p:nvPr/>
          </p:nvSpPr>
          <p:spPr bwMode="auto">
            <a:xfrm>
              <a:off x="3414701" y="1839632"/>
              <a:ext cx="414687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5" name="Rectangle 1228"/>
            <p:cNvSpPr>
              <a:spLocks noChangeArrowheads="1"/>
            </p:cNvSpPr>
            <p:nvPr/>
          </p:nvSpPr>
          <p:spPr bwMode="auto">
            <a:xfrm>
              <a:off x="3414701" y="1751034"/>
              <a:ext cx="414687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6" name="Rectangle 1229"/>
            <p:cNvSpPr>
              <a:spLocks noChangeArrowheads="1"/>
            </p:cNvSpPr>
            <p:nvPr/>
          </p:nvSpPr>
          <p:spPr bwMode="auto">
            <a:xfrm>
              <a:off x="3414701" y="1662437"/>
              <a:ext cx="414687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7" name="Rectangle 1230"/>
            <p:cNvSpPr>
              <a:spLocks noChangeArrowheads="1"/>
            </p:cNvSpPr>
            <p:nvPr/>
          </p:nvSpPr>
          <p:spPr bwMode="auto">
            <a:xfrm>
              <a:off x="3414701" y="1573839"/>
              <a:ext cx="414687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8" name="Rectangle 1231"/>
            <p:cNvSpPr>
              <a:spLocks noChangeArrowheads="1"/>
            </p:cNvSpPr>
            <p:nvPr/>
          </p:nvSpPr>
          <p:spPr bwMode="auto">
            <a:xfrm>
              <a:off x="4442187" y="1839632"/>
              <a:ext cx="323628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9" name="Rectangle 1232"/>
            <p:cNvSpPr>
              <a:spLocks noChangeArrowheads="1"/>
            </p:cNvSpPr>
            <p:nvPr/>
          </p:nvSpPr>
          <p:spPr bwMode="auto">
            <a:xfrm>
              <a:off x="4442187" y="1751034"/>
              <a:ext cx="323628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0" name="Rectangle 1233"/>
            <p:cNvSpPr>
              <a:spLocks noChangeArrowheads="1"/>
            </p:cNvSpPr>
            <p:nvPr/>
          </p:nvSpPr>
          <p:spPr bwMode="auto">
            <a:xfrm>
              <a:off x="4442187" y="1662437"/>
              <a:ext cx="323628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1" name="Rectangle 1234"/>
            <p:cNvSpPr>
              <a:spLocks noChangeArrowheads="1"/>
            </p:cNvSpPr>
            <p:nvPr/>
          </p:nvSpPr>
          <p:spPr bwMode="auto">
            <a:xfrm>
              <a:off x="4442187" y="1573839"/>
              <a:ext cx="323628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2" name="Rectangle 1235"/>
            <p:cNvSpPr>
              <a:spLocks noChangeArrowheads="1"/>
            </p:cNvSpPr>
            <p:nvPr/>
          </p:nvSpPr>
          <p:spPr bwMode="auto">
            <a:xfrm>
              <a:off x="4368356" y="1839632"/>
              <a:ext cx="46760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3" name="Rectangle 1236"/>
            <p:cNvSpPr>
              <a:spLocks noChangeArrowheads="1"/>
            </p:cNvSpPr>
            <p:nvPr/>
          </p:nvSpPr>
          <p:spPr bwMode="auto">
            <a:xfrm>
              <a:off x="4368356" y="1751034"/>
              <a:ext cx="46760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4" name="Rectangle 1237"/>
            <p:cNvSpPr>
              <a:spLocks noChangeArrowheads="1"/>
            </p:cNvSpPr>
            <p:nvPr/>
          </p:nvSpPr>
          <p:spPr bwMode="auto">
            <a:xfrm>
              <a:off x="4368356" y="1662437"/>
              <a:ext cx="46760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5" name="Rectangle 1238"/>
            <p:cNvSpPr>
              <a:spLocks noChangeArrowheads="1"/>
            </p:cNvSpPr>
            <p:nvPr/>
          </p:nvSpPr>
          <p:spPr bwMode="auto">
            <a:xfrm>
              <a:off x="4368356" y="1573839"/>
              <a:ext cx="46760" cy="1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352" name="组合 4351"/>
            <p:cNvGrpSpPr/>
            <p:nvPr/>
          </p:nvGrpSpPr>
          <p:grpSpPr>
            <a:xfrm>
              <a:off x="6243672" y="1509852"/>
              <a:ext cx="436836" cy="418378"/>
              <a:chOff x="6243672" y="1509852"/>
              <a:chExt cx="436836" cy="418378"/>
            </a:xfrm>
          </p:grpSpPr>
          <p:sp>
            <p:nvSpPr>
              <p:cNvPr id="4297" name="Freeform 1240"/>
              <p:cNvSpPr>
                <a:spLocks noEditPoints="1"/>
              </p:cNvSpPr>
              <p:nvPr/>
            </p:nvSpPr>
            <p:spPr bwMode="auto">
              <a:xfrm>
                <a:off x="6243672" y="1509852"/>
                <a:ext cx="209189" cy="201806"/>
              </a:xfrm>
              <a:custGeom>
                <a:avLst/>
                <a:gdLst>
                  <a:gd name="T0" fmla="*/ 170 w 170"/>
                  <a:gd name="T1" fmla="*/ 164 h 164"/>
                  <a:gd name="T2" fmla="*/ 0 w 170"/>
                  <a:gd name="T3" fmla="*/ 164 h 164"/>
                  <a:gd name="T4" fmla="*/ 0 w 170"/>
                  <a:gd name="T5" fmla="*/ 0 h 164"/>
                  <a:gd name="T6" fmla="*/ 170 w 170"/>
                  <a:gd name="T7" fmla="*/ 0 h 164"/>
                  <a:gd name="T8" fmla="*/ 170 w 170"/>
                  <a:gd name="T9" fmla="*/ 164 h 164"/>
                  <a:gd name="T10" fmla="*/ 16 w 170"/>
                  <a:gd name="T11" fmla="*/ 148 h 164"/>
                  <a:gd name="T12" fmla="*/ 154 w 170"/>
                  <a:gd name="T13" fmla="*/ 148 h 164"/>
                  <a:gd name="T14" fmla="*/ 154 w 170"/>
                  <a:gd name="T15" fmla="*/ 16 h 164"/>
                  <a:gd name="T16" fmla="*/ 16 w 170"/>
                  <a:gd name="T17" fmla="*/ 16 h 164"/>
                  <a:gd name="T18" fmla="*/ 16 w 170"/>
                  <a:gd name="T19" fmla="*/ 14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0" h="164">
                    <a:moveTo>
                      <a:pt x="170" y="164"/>
                    </a:moveTo>
                    <a:lnTo>
                      <a:pt x="0" y="164"/>
                    </a:lnTo>
                    <a:lnTo>
                      <a:pt x="0" y="0"/>
                    </a:lnTo>
                    <a:lnTo>
                      <a:pt x="170" y="0"/>
                    </a:lnTo>
                    <a:lnTo>
                      <a:pt x="170" y="164"/>
                    </a:lnTo>
                    <a:close/>
                    <a:moveTo>
                      <a:pt x="16" y="148"/>
                    </a:moveTo>
                    <a:lnTo>
                      <a:pt x="154" y="148"/>
                    </a:lnTo>
                    <a:lnTo>
                      <a:pt x="154" y="16"/>
                    </a:lnTo>
                    <a:lnTo>
                      <a:pt x="16" y="16"/>
                    </a:lnTo>
                    <a:lnTo>
                      <a:pt x="16" y="1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8" name="Freeform 1241"/>
              <p:cNvSpPr>
                <a:spLocks noEditPoints="1"/>
              </p:cNvSpPr>
              <p:nvPr/>
            </p:nvSpPr>
            <p:spPr bwMode="auto">
              <a:xfrm>
                <a:off x="6471319" y="1509852"/>
                <a:ext cx="209189" cy="201806"/>
              </a:xfrm>
              <a:custGeom>
                <a:avLst/>
                <a:gdLst>
                  <a:gd name="T0" fmla="*/ 170 w 170"/>
                  <a:gd name="T1" fmla="*/ 164 h 164"/>
                  <a:gd name="T2" fmla="*/ 0 w 170"/>
                  <a:gd name="T3" fmla="*/ 164 h 164"/>
                  <a:gd name="T4" fmla="*/ 0 w 170"/>
                  <a:gd name="T5" fmla="*/ 0 h 164"/>
                  <a:gd name="T6" fmla="*/ 170 w 170"/>
                  <a:gd name="T7" fmla="*/ 0 h 164"/>
                  <a:gd name="T8" fmla="*/ 170 w 170"/>
                  <a:gd name="T9" fmla="*/ 164 h 164"/>
                  <a:gd name="T10" fmla="*/ 16 w 170"/>
                  <a:gd name="T11" fmla="*/ 148 h 164"/>
                  <a:gd name="T12" fmla="*/ 154 w 170"/>
                  <a:gd name="T13" fmla="*/ 148 h 164"/>
                  <a:gd name="T14" fmla="*/ 154 w 170"/>
                  <a:gd name="T15" fmla="*/ 16 h 164"/>
                  <a:gd name="T16" fmla="*/ 16 w 170"/>
                  <a:gd name="T17" fmla="*/ 16 h 164"/>
                  <a:gd name="T18" fmla="*/ 16 w 170"/>
                  <a:gd name="T19" fmla="*/ 14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0" h="164">
                    <a:moveTo>
                      <a:pt x="170" y="164"/>
                    </a:moveTo>
                    <a:lnTo>
                      <a:pt x="0" y="164"/>
                    </a:lnTo>
                    <a:lnTo>
                      <a:pt x="0" y="0"/>
                    </a:lnTo>
                    <a:lnTo>
                      <a:pt x="170" y="0"/>
                    </a:lnTo>
                    <a:lnTo>
                      <a:pt x="170" y="164"/>
                    </a:lnTo>
                    <a:close/>
                    <a:moveTo>
                      <a:pt x="16" y="148"/>
                    </a:moveTo>
                    <a:lnTo>
                      <a:pt x="154" y="148"/>
                    </a:lnTo>
                    <a:lnTo>
                      <a:pt x="154" y="16"/>
                    </a:lnTo>
                    <a:lnTo>
                      <a:pt x="16" y="16"/>
                    </a:lnTo>
                    <a:lnTo>
                      <a:pt x="16" y="1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9" name="Freeform 1242"/>
              <p:cNvSpPr>
                <a:spLocks noEditPoints="1"/>
              </p:cNvSpPr>
              <p:nvPr/>
            </p:nvSpPr>
            <p:spPr bwMode="auto">
              <a:xfrm>
                <a:off x="6243672" y="1726424"/>
                <a:ext cx="209189" cy="201806"/>
              </a:xfrm>
              <a:custGeom>
                <a:avLst/>
                <a:gdLst>
                  <a:gd name="T0" fmla="*/ 170 w 170"/>
                  <a:gd name="T1" fmla="*/ 164 h 164"/>
                  <a:gd name="T2" fmla="*/ 0 w 170"/>
                  <a:gd name="T3" fmla="*/ 164 h 164"/>
                  <a:gd name="T4" fmla="*/ 0 w 170"/>
                  <a:gd name="T5" fmla="*/ 0 h 164"/>
                  <a:gd name="T6" fmla="*/ 170 w 170"/>
                  <a:gd name="T7" fmla="*/ 0 h 164"/>
                  <a:gd name="T8" fmla="*/ 170 w 170"/>
                  <a:gd name="T9" fmla="*/ 164 h 164"/>
                  <a:gd name="T10" fmla="*/ 16 w 170"/>
                  <a:gd name="T11" fmla="*/ 148 h 164"/>
                  <a:gd name="T12" fmla="*/ 154 w 170"/>
                  <a:gd name="T13" fmla="*/ 148 h 164"/>
                  <a:gd name="T14" fmla="*/ 154 w 170"/>
                  <a:gd name="T15" fmla="*/ 16 h 164"/>
                  <a:gd name="T16" fmla="*/ 16 w 170"/>
                  <a:gd name="T17" fmla="*/ 16 h 164"/>
                  <a:gd name="T18" fmla="*/ 16 w 170"/>
                  <a:gd name="T19" fmla="*/ 14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0" h="164">
                    <a:moveTo>
                      <a:pt x="170" y="164"/>
                    </a:moveTo>
                    <a:lnTo>
                      <a:pt x="0" y="164"/>
                    </a:lnTo>
                    <a:lnTo>
                      <a:pt x="0" y="0"/>
                    </a:lnTo>
                    <a:lnTo>
                      <a:pt x="170" y="0"/>
                    </a:lnTo>
                    <a:lnTo>
                      <a:pt x="170" y="164"/>
                    </a:lnTo>
                    <a:close/>
                    <a:moveTo>
                      <a:pt x="16" y="148"/>
                    </a:moveTo>
                    <a:lnTo>
                      <a:pt x="154" y="148"/>
                    </a:lnTo>
                    <a:lnTo>
                      <a:pt x="154" y="16"/>
                    </a:lnTo>
                    <a:lnTo>
                      <a:pt x="16" y="16"/>
                    </a:lnTo>
                    <a:lnTo>
                      <a:pt x="16" y="1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0" name="Freeform 1243"/>
              <p:cNvSpPr>
                <a:spLocks noEditPoints="1"/>
              </p:cNvSpPr>
              <p:nvPr/>
            </p:nvSpPr>
            <p:spPr bwMode="auto">
              <a:xfrm>
                <a:off x="6471319" y="1726424"/>
                <a:ext cx="209189" cy="201806"/>
              </a:xfrm>
              <a:custGeom>
                <a:avLst/>
                <a:gdLst>
                  <a:gd name="T0" fmla="*/ 170 w 170"/>
                  <a:gd name="T1" fmla="*/ 164 h 164"/>
                  <a:gd name="T2" fmla="*/ 0 w 170"/>
                  <a:gd name="T3" fmla="*/ 164 h 164"/>
                  <a:gd name="T4" fmla="*/ 0 w 170"/>
                  <a:gd name="T5" fmla="*/ 0 h 164"/>
                  <a:gd name="T6" fmla="*/ 170 w 170"/>
                  <a:gd name="T7" fmla="*/ 0 h 164"/>
                  <a:gd name="T8" fmla="*/ 170 w 170"/>
                  <a:gd name="T9" fmla="*/ 164 h 164"/>
                  <a:gd name="T10" fmla="*/ 16 w 170"/>
                  <a:gd name="T11" fmla="*/ 148 h 164"/>
                  <a:gd name="T12" fmla="*/ 154 w 170"/>
                  <a:gd name="T13" fmla="*/ 148 h 164"/>
                  <a:gd name="T14" fmla="*/ 154 w 170"/>
                  <a:gd name="T15" fmla="*/ 16 h 164"/>
                  <a:gd name="T16" fmla="*/ 16 w 170"/>
                  <a:gd name="T17" fmla="*/ 16 h 164"/>
                  <a:gd name="T18" fmla="*/ 16 w 170"/>
                  <a:gd name="T19" fmla="*/ 14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0" h="164">
                    <a:moveTo>
                      <a:pt x="170" y="164"/>
                    </a:moveTo>
                    <a:lnTo>
                      <a:pt x="0" y="164"/>
                    </a:lnTo>
                    <a:lnTo>
                      <a:pt x="0" y="0"/>
                    </a:lnTo>
                    <a:lnTo>
                      <a:pt x="170" y="0"/>
                    </a:lnTo>
                    <a:lnTo>
                      <a:pt x="170" y="164"/>
                    </a:lnTo>
                    <a:close/>
                    <a:moveTo>
                      <a:pt x="16" y="148"/>
                    </a:moveTo>
                    <a:lnTo>
                      <a:pt x="154" y="148"/>
                    </a:lnTo>
                    <a:lnTo>
                      <a:pt x="154" y="16"/>
                    </a:lnTo>
                    <a:lnTo>
                      <a:pt x="16" y="16"/>
                    </a:lnTo>
                    <a:lnTo>
                      <a:pt x="16" y="1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353" name="组合 4352"/>
            <p:cNvGrpSpPr/>
            <p:nvPr/>
          </p:nvGrpSpPr>
          <p:grpSpPr>
            <a:xfrm>
              <a:off x="7167795" y="1490163"/>
              <a:ext cx="473751" cy="452833"/>
              <a:chOff x="7167795" y="1490163"/>
              <a:chExt cx="473751" cy="452833"/>
            </a:xfrm>
          </p:grpSpPr>
          <p:sp>
            <p:nvSpPr>
              <p:cNvPr id="4301" name="Freeform 1244"/>
              <p:cNvSpPr>
                <a:spLocks noEditPoints="1"/>
              </p:cNvSpPr>
              <p:nvPr/>
            </p:nvSpPr>
            <p:spPr bwMode="auto">
              <a:xfrm>
                <a:off x="7167795" y="1490163"/>
                <a:ext cx="152585" cy="147663"/>
              </a:xfrm>
              <a:custGeom>
                <a:avLst/>
                <a:gdLst>
                  <a:gd name="T0" fmla="*/ 124 w 124"/>
                  <a:gd name="T1" fmla="*/ 120 h 120"/>
                  <a:gd name="T2" fmla="*/ 0 w 124"/>
                  <a:gd name="T3" fmla="*/ 120 h 120"/>
                  <a:gd name="T4" fmla="*/ 0 w 124"/>
                  <a:gd name="T5" fmla="*/ 0 h 120"/>
                  <a:gd name="T6" fmla="*/ 124 w 124"/>
                  <a:gd name="T7" fmla="*/ 0 h 120"/>
                  <a:gd name="T8" fmla="*/ 124 w 124"/>
                  <a:gd name="T9" fmla="*/ 120 h 120"/>
                  <a:gd name="T10" fmla="*/ 16 w 124"/>
                  <a:gd name="T11" fmla="*/ 104 h 120"/>
                  <a:gd name="T12" fmla="*/ 108 w 124"/>
                  <a:gd name="T13" fmla="*/ 104 h 120"/>
                  <a:gd name="T14" fmla="*/ 108 w 124"/>
                  <a:gd name="T15" fmla="*/ 16 h 120"/>
                  <a:gd name="T16" fmla="*/ 16 w 124"/>
                  <a:gd name="T17" fmla="*/ 16 h 120"/>
                  <a:gd name="T18" fmla="*/ 16 w 124"/>
                  <a:gd name="T19" fmla="*/ 10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4" h="120">
                    <a:moveTo>
                      <a:pt x="124" y="120"/>
                    </a:moveTo>
                    <a:lnTo>
                      <a:pt x="0" y="120"/>
                    </a:lnTo>
                    <a:lnTo>
                      <a:pt x="0" y="0"/>
                    </a:lnTo>
                    <a:lnTo>
                      <a:pt x="124" y="0"/>
                    </a:lnTo>
                    <a:lnTo>
                      <a:pt x="124" y="120"/>
                    </a:lnTo>
                    <a:close/>
                    <a:moveTo>
                      <a:pt x="16" y="104"/>
                    </a:moveTo>
                    <a:lnTo>
                      <a:pt x="108" y="104"/>
                    </a:lnTo>
                    <a:lnTo>
                      <a:pt x="108" y="16"/>
                    </a:lnTo>
                    <a:lnTo>
                      <a:pt x="16" y="16"/>
                    </a:lnTo>
                    <a:lnTo>
                      <a:pt x="16" y="10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2" name="Freeform 1245"/>
              <p:cNvSpPr>
                <a:spLocks noEditPoints="1"/>
              </p:cNvSpPr>
              <p:nvPr/>
            </p:nvSpPr>
            <p:spPr bwMode="auto">
              <a:xfrm>
                <a:off x="7327763" y="1490163"/>
                <a:ext cx="153816" cy="147663"/>
              </a:xfrm>
              <a:custGeom>
                <a:avLst/>
                <a:gdLst>
                  <a:gd name="T0" fmla="*/ 125 w 125"/>
                  <a:gd name="T1" fmla="*/ 120 h 120"/>
                  <a:gd name="T2" fmla="*/ 0 w 125"/>
                  <a:gd name="T3" fmla="*/ 120 h 120"/>
                  <a:gd name="T4" fmla="*/ 0 w 125"/>
                  <a:gd name="T5" fmla="*/ 0 h 120"/>
                  <a:gd name="T6" fmla="*/ 125 w 125"/>
                  <a:gd name="T7" fmla="*/ 0 h 120"/>
                  <a:gd name="T8" fmla="*/ 125 w 125"/>
                  <a:gd name="T9" fmla="*/ 120 h 120"/>
                  <a:gd name="T10" fmla="*/ 16 w 125"/>
                  <a:gd name="T11" fmla="*/ 104 h 120"/>
                  <a:gd name="T12" fmla="*/ 108 w 125"/>
                  <a:gd name="T13" fmla="*/ 104 h 120"/>
                  <a:gd name="T14" fmla="*/ 108 w 125"/>
                  <a:gd name="T15" fmla="*/ 16 h 120"/>
                  <a:gd name="T16" fmla="*/ 16 w 125"/>
                  <a:gd name="T17" fmla="*/ 16 h 120"/>
                  <a:gd name="T18" fmla="*/ 16 w 125"/>
                  <a:gd name="T19" fmla="*/ 10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120">
                    <a:moveTo>
                      <a:pt x="125" y="120"/>
                    </a:moveTo>
                    <a:lnTo>
                      <a:pt x="0" y="120"/>
                    </a:lnTo>
                    <a:lnTo>
                      <a:pt x="0" y="0"/>
                    </a:lnTo>
                    <a:lnTo>
                      <a:pt x="125" y="0"/>
                    </a:lnTo>
                    <a:lnTo>
                      <a:pt x="125" y="120"/>
                    </a:lnTo>
                    <a:close/>
                    <a:moveTo>
                      <a:pt x="16" y="104"/>
                    </a:moveTo>
                    <a:lnTo>
                      <a:pt x="108" y="104"/>
                    </a:lnTo>
                    <a:lnTo>
                      <a:pt x="108" y="16"/>
                    </a:lnTo>
                    <a:lnTo>
                      <a:pt x="16" y="16"/>
                    </a:lnTo>
                    <a:lnTo>
                      <a:pt x="16" y="10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3" name="Freeform 1246"/>
              <p:cNvSpPr>
                <a:spLocks noEditPoints="1"/>
              </p:cNvSpPr>
              <p:nvPr/>
            </p:nvSpPr>
            <p:spPr bwMode="auto">
              <a:xfrm>
                <a:off x="7167795" y="1642748"/>
                <a:ext cx="152585" cy="147663"/>
              </a:xfrm>
              <a:custGeom>
                <a:avLst/>
                <a:gdLst>
                  <a:gd name="T0" fmla="*/ 124 w 124"/>
                  <a:gd name="T1" fmla="*/ 120 h 120"/>
                  <a:gd name="T2" fmla="*/ 0 w 124"/>
                  <a:gd name="T3" fmla="*/ 120 h 120"/>
                  <a:gd name="T4" fmla="*/ 0 w 124"/>
                  <a:gd name="T5" fmla="*/ 0 h 120"/>
                  <a:gd name="T6" fmla="*/ 124 w 124"/>
                  <a:gd name="T7" fmla="*/ 0 h 120"/>
                  <a:gd name="T8" fmla="*/ 124 w 124"/>
                  <a:gd name="T9" fmla="*/ 120 h 120"/>
                  <a:gd name="T10" fmla="*/ 16 w 124"/>
                  <a:gd name="T11" fmla="*/ 104 h 120"/>
                  <a:gd name="T12" fmla="*/ 108 w 124"/>
                  <a:gd name="T13" fmla="*/ 104 h 120"/>
                  <a:gd name="T14" fmla="*/ 108 w 124"/>
                  <a:gd name="T15" fmla="*/ 16 h 120"/>
                  <a:gd name="T16" fmla="*/ 16 w 124"/>
                  <a:gd name="T17" fmla="*/ 16 h 120"/>
                  <a:gd name="T18" fmla="*/ 16 w 124"/>
                  <a:gd name="T19" fmla="*/ 10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4" h="120">
                    <a:moveTo>
                      <a:pt x="124" y="120"/>
                    </a:moveTo>
                    <a:lnTo>
                      <a:pt x="0" y="120"/>
                    </a:lnTo>
                    <a:lnTo>
                      <a:pt x="0" y="0"/>
                    </a:lnTo>
                    <a:lnTo>
                      <a:pt x="124" y="0"/>
                    </a:lnTo>
                    <a:lnTo>
                      <a:pt x="124" y="120"/>
                    </a:lnTo>
                    <a:close/>
                    <a:moveTo>
                      <a:pt x="16" y="104"/>
                    </a:moveTo>
                    <a:lnTo>
                      <a:pt x="108" y="104"/>
                    </a:lnTo>
                    <a:lnTo>
                      <a:pt x="108" y="16"/>
                    </a:lnTo>
                    <a:lnTo>
                      <a:pt x="16" y="16"/>
                    </a:lnTo>
                    <a:lnTo>
                      <a:pt x="16" y="10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4" name="Freeform 1247"/>
              <p:cNvSpPr>
                <a:spLocks noEditPoints="1"/>
              </p:cNvSpPr>
              <p:nvPr/>
            </p:nvSpPr>
            <p:spPr bwMode="auto">
              <a:xfrm>
                <a:off x="7327763" y="1642748"/>
                <a:ext cx="153816" cy="147663"/>
              </a:xfrm>
              <a:custGeom>
                <a:avLst/>
                <a:gdLst>
                  <a:gd name="T0" fmla="*/ 125 w 125"/>
                  <a:gd name="T1" fmla="*/ 120 h 120"/>
                  <a:gd name="T2" fmla="*/ 0 w 125"/>
                  <a:gd name="T3" fmla="*/ 120 h 120"/>
                  <a:gd name="T4" fmla="*/ 0 w 125"/>
                  <a:gd name="T5" fmla="*/ 0 h 120"/>
                  <a:gd name="T6" fmla="*/ 125 w 125"/>
                  <a:gd name="T7" fmla="*/ 0 h 120"/>
                  <a:gd name="T8" fmla="*/ 125 w 125"/>
                  <a:gd name="T9" fmla="*/ 120 h 120"/>
                  <a:gd name="T10" fmla="*/ 16 w 125"/>
                  <a:gd name="T11" fmla="*/ 104 h 120"/>
                  <a:gd name="T12" fmla="*/ 108 w 125"/>
                  <a:gd name="T13" fmla="*/ 104 h 120"/>
                  <a:gd name="T14" fmla="*/ 108 w 125"/>
                  <a:gd name="T15" fmla="*/ 16 h 120"/>
                  <a:gd name="T16" fmla="*/ 16 w 125"/>
                  <a:gd name="T17" fmla="*/ 16 h 120"/>
                  <a:gd name="T18" fmla="*/ 16 w 125"/>
                  <a:gd name="T19" fmla="*/ 10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120">
                    <a:moveTo>
                      <a:pt x="125" y="120"/>
                    </a:moveTo>
                    <a:lnTo>
                      <a:pt x="0" y="120"/>
                    </a:lnTo>
                    <a:lnTo>
                      <a:pt x="0" y="0"/>
                    </a:lnTo>
                    <a:lnTo>
                      <a:pt x="125" y="0"/>
                    </a:lnTo>
                    <a:lnTo>
                      <a:pt x="125" y="120"/>
                    </a:lnTo>
                    <a:close/>
                    <a:moveTo>
                      <a:pt x="16" y="104"/>
                    </a:moveTo>
                    <a:lnTo>
                      <a:pt x="108" y="104"/>
                    </a:lnTo>
                    <a:lnTo>
                      <a:pt x="108" y="16"/>
                    </a:lnTo>
                    <a:lnTo>
                      <a:pt x="16" y="16"/>
                    </a:lnTo>
                    <a:lnTo>
                      <a:pt x="16" y="10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5" name="Freeform 1248"/>
              <p:cNvSpPr>
                <a:spLocks noEditPoints="1"/>
              </p:cNvSpPr>
              <p:nvPr/>
            </p:nvSpPr>
            <p:spPr bwMode="auto">
              <a:xfrm>
                <a:off x="7488961" y="1490163"/>
                <a:ext cx="152585" cy="147663"/>
              </a:xfrm>
              <a:custGeom>
                <a:avLst/>
                <a:gdLst>
                  <a:gd name="T0" fmla="*/ 124 w 124"/>
                  <a:gd name="T1" fmla="*/ 120 h 120"/>
                  <a:gd name="T2" fmla="*/ 0 w 124"/>
                  <a:gd name="T3" fmla="*/ 120 h 120"/>
                  <a:gd name="T4" fmla="*/ 0 w 124"/>
                  <a:gd name="T5" fmla="*/ 0 h 120"/>
                  <a:gd name="T6" fmla="*/ 124 w 124"/>
                  <a:gd name="T7" fmla="*/ 0 h 120"/>
                  <a:gd name="T8" fmla="*/ 124 w 124"/>
                  <a:gd name="T9" fmla="*/ 120 h 120"/>
                  <a:gd name="T10" fmla="*/ 16 w 124"/>
                  <a:gd name="T11" fmla="*/ 104 h 120"/>
                  <a:gd name="T12" fmla="*/ 108 w 124"/>
                  <a:gd name="T13" fmla="*/ 104 h 120"/>
                  <a:gd name="T14" fmla="*/ 108 w 124"/>
                  <a:gd name="T15" fmla="*/ 16 h 120"/>
                  <a:gd name="T16" fmla="*/ 16 w 124"/>
                  <a:gd name="T17" fmla="*/ 16 h 120"/>
                  <a:gd name="T18" fmla="*/ 16 w 124"/>
                  <a:gd name="T19" fmla="*/ 10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4" h="120">
                    <a:moveTo>
                      <a:pt x="124" y="120"/>
                    </a:moveTo>
                    <a:lnTo>
                      <a:pt x="0" y="120"/>
                    </a:lnTo>
                    <a:lnTo>
                      <a:pt x="0" y="0"/>
                    </a:lnTo>
                    <a:lnTo>
                      <a:pt x="124" y="0"/>
                    </a:lnTo>
                    <a:lnTo>
                      <a:pt x="124" y="120"/>
                    </a:lnTo>
                    <a:close/>
                    <a:moveTo>
                      <a:pt x="16" y="104"/>
                    </a:moveTo>
                    <a:lnTo>
                      <a:pt x="108" y="104"/>
                    </a:lnTo>
                    <a:lnTo>
                      <a:pt x="108" y="16"/>
                    </a:lnTo>
                    <a:lnTo>
                      <a:pt x="16" y="16"/>
                    </a:lnTo>
                    <a:lnTo>
                      <a:pt x="16" y="10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6" name="Freeform 1249"/>
              <p:cNvSpPr>
                <a:spLocks noEditPoints="1"/>
              </p:cNvSpPr>
              <p:nvPr/>
            </p:nvSpPr>
            <p:spPr bwMode="auto">
              <a:xfrm>
                <a:off x="7488961" y="1642748"/>
                <a:ext cx="152585" cy="147663"/>
              </a:xfrm>
              <a:custGeom>
                <a:avLst/>
                <a:gdLst>
                  <a:gd name="T0" fmla="*/ 124 w 124"/>
                  <a:gd name="T1" fmla="*/ 120 h 120"/>
                  <a:gd name="T2" fmla="*/ 0 w 124"/>
                  <a:gd name="T3" fmla="*/ 120 h 120"/>
                  <a:gd name="T4" fmla="*/ 0 w 124"/>
                  <a:gd name="T5" fmla="*/ 0 h 120"/>
                  <a:gd name="T6" fmla="*/ 124 w 124"/>
                  <a:gd name="T7" fmla="*/ 0 h 120"/>
                  <a:gd name="T8" fmla="*/ 124 w 124"/>
                  <a:gd name="T9" fmla="*/ 120 h 120"/>
                  <a:gd name="T10" fmla="*/ 16 w 124"/>
                  <a:gd name="T11" fmla="*/ 104 h 120"/>
                  <a:gd name="T12" fmla="*/ 108 w 124"/>
                  <a:gd name="T13" fmla="*/ 104 h 120"/>
                  <a:gd name="T14" fmla="*/ 108 w 124"/>
                  <a:gd name="T15" fmla="*/ 16 h 120"/>
                  <a:gd name="T16" fmla="*/ 16 w 124"/>
                  <a:gd name="T17" fmla="*/ 16 h 120"/>
                  <a:gd name="T18" fmla="*/ 16 w 124"/>
                  <a:gd name="T19" fmla="*/ 10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4" h="120">
                    <a:moveTo>
                      <a:pt x="124" y="120"/>
                    </a:moveTo>
                    <a:lnTo>
                      <a:pt x="0" y="120"/>
                    </a:lnTo>
                    <a:lnTo>
                      <a:pt x="0" y="0"/>
                    </a:lnTo>
                    <a:lnTo>
                      <a:pt x="124" y="0"/>
                    </a:lnTo>
                    <a:lnTo>
                      <a:pt x="124" y="120"/>
                    </a:lnTo>
                    <a:close/>
                    <a:moveTo>
                      <a:pt x="16" y="104"/>
                    </a:moveTo>
                    <a:lnTo>
                      <a:pt x="108" y="104"/>
                    </a:lnTo>
                    <a:lnTo>
                      <a:pt x="108" y="16"/>
                    </a:lnTo>
                    <a:lnTo>
                      <a:pt x="16" y="16"/>
                    </a:lnTo>
                    <a:lnTo>
                      <a:pt x="16" y="10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7" name="Freeform 1250"/>
              <p:cNvSpPr>
                <a:spLocks noEditPoints="1"/>
              </p:cNvSpPr>
              <p:nvPr/>
            </p:nvSpPr>
            <p:spPr bwMode="auto">
              <a:xfrm>
                <a:off x="7167795" y="1795333"/>
                <a:ext cx="152585" cy="147663"/>
              </a:xfrm>
              <a:custGeom>
                <a:avLst/>
                <a:gdLst>
                  <a:gd name="T0" fmla="*/ 124 w 124"/>
                  <a:gd name="T1" fmla="*/ 120 h 120"/>
                  <a:gd name="T2" fmla="*/ 0 w 124"/>
                  <a:gd name="T3" fmla="*/ 120 h 120"/>
                  <a:gd name="T4" fmla="*/ 0 w 124"/>
                  <a:gd name="T5" fmla="*/ 0 h 120"/>
                  <a:gd name="T6" fmla="*/ 124 w 124"/>
                  <a:gd name="T7" fmla="*/ 0 h 120"/>
                  <a:gd name="T8" fmla="*/ 124 w 124"/>
                  <a:gd name="T9" fmla="*/ 120 h 120"/>
                  <a:gd name="T10" fmla="*/ 16 w 124"/>
                  <a:gd name="T11" fmla="*/ 104 h 120"/>
                  <a:gd name="T12" fmla="*/ 108 w 124"/>
                  <a:gd name="T13" fmla="*/ 104 h 120"/>
                  <a:gd name="T14" fmla="*/ 108 w 124"/>
                  <a:gd name="T15" fmla="*/ 16 h 120"/>
                  <a:gd name="T16" fmla="*/ 16 w 124"/>
                  <a:gd name="T17" fmla="*/ 16 h 120"/>
                  <a:gd name="T18" fmla="*/ 16 w 124"/>
                  <a:gd name="T19" fmla="*/ 10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4" h="120">
                    <a:moveTo>
                      <a:pt x="124" y="120"/>
                    </a:moveTo>
                    <a:lnTo>
                      <a:pt x="0" y="120"/>
                    </a:lnTo>
                    <a:lnTo>
                      <a:pt x="0" y="0"/>
                    </a:lnTo>
                    <a:lnTo>
                      <a:pt x="124" y="0"/>
                    </a:lnTo>
                    <a:lnTo>
                      <a:pt x="124" y="120"/>
                    </a:lnTo>
                    <a:close/>
                    <a:moveTo>
                      <a:pt x="16" y="104"/>
                    </a:moveTo>
                    <a:lnTo>
                      <a:pt x="108" y="104"/>
                    </a:lnTo>
                    <a:lnTo>
                      <a:pt x="108" y="16"/>
                    </a:lnTo>
                    <a:lnTo>
                      <a:pt x="16" y="16"/>
                    </a:lnTo>
                    <a:lnTo>
                      <a:pt x="16" y="10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8" name="Freeform 1251"/>
              <p:cNvSpPr>
                <a:spLocks noEditPoints="1"/>
              </p:cNvSpPr>
              <p:nvPr/>
            </p:nvSpPr>
            <p:spPr bwMode="auto">
              <a:xfrm>
                <a:off x="7327763" y="1795333"/>
                <a:ext cx="153816" cy="147663"/>
              </a:xfrm>
              <a:custGeom>
                <a:avLst/>
                <a:gdLst>
                  <a:gd name="T0" fmla="*/ 125 w 125"/>
                  <a:gd name="T1" fmla="*/ 120 h 120"/>
                  <a:gd name="T2" fmla="*/ 0 w 125"/>
                  <a:gd name="T3" fmla="*/ 120 h 120"/>
                  <a:gd name="T4" fmla="*/ 0 w 125"/>
                  <a:gd name="T5" fmla="*/ 0 h 120"/>
                  <a:gd name="T6" fmla="*/ 125 w 125"/>
                  <a:gd name="T7" fmla="*/ 0 h 120"/>
                  <a:gd name="T8" fmla="*/ 125 w 125"/>
                  <a:gd name="T9" fmla="*/ 120 h 120"/>
                  <a:gd name="T10" fmla="*/ 16 w 125"/>
                  <a:gd name="T11" fmla="*/ 104 h 120"/>
                  <a:gd name="T12" fmla="*/ 108 w 125"/>
                  <a:gd name="T13" fmla="*/ 104 h 120"/>
                  <a:gd name="T14" fmla="*/ 108 w 125"/>
                  <a:gd name="T15" fmla="*/ 16 h 120"/>
                  <a:gd name="T16" fmla="*/ 16 w 125"/>
                  <a:gd name="T17" fmla="*/ 16 h 120"/>
                  <a:gd name="T18" fmla="*/ 16 w 125"/>
                  <a:gd name="T19" fmla="*/ 10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120">
                    <a:moveTo>
                      <a:pt x="125" y="120"/>
                    </a:moveTo>
                    <a:lnTo>
                      <a:pt x="0" y="120"/>
                    </a:lnTo>
                    <a:lnTo>
                      <a:pt x="0" y="0"/>
                    </a:lnTo>
                    <a:lnTo>
                      <a:pt x="125" y="0"/>
                    </a:lnTo>
                    <a:lnTo>
                      <a:pt x="125" y="120"/>
                    </a:lnTo>
                    <a:close/>
                    <a:moveTo>
                      <a:pt x="16" y="104"/>
                    </a:moveTo>
                    <a:lnTo>
                      <a:pt x="108" y="104"/>
                    </a:lnTo>
                    <a:lnTo>
                      <a:pt x="108" y="16"/>
                    </a:lnTo>
                    <a:lnTo>
                      <a:pt x="16" y="16"/>
                    </a:lnTo>
                    <a:lnTo>
                      <a:pt x="16" y="10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9" name="Freeform 1252"/>
              <p:cNvSpPr>
                <a:spLocks noEditPoints="1"/>
              </p:cNvSpPr>
              <p:nvPr/>
            </p:nvSpPr>
            <p:spPr bwMode="auto">
              <a:xfrm>
                <a:off x="7488961" y="1795333"/>
                <a:ext cx="152585" cy="147663"/>
              </a:xfrm>
              <a:custGeom>
                <a:avLst/>
                <a:gdLst>
                  <a:gd name="T0" fmla="*/ 124 w 124"/>
                  <a:gd name="T1" fmla="*/ 120 h 120"/>
                  <a:gd name="T2" fmla="*/ 0 w 124"/>
                  <a:gd name="T3" fmla="*/ 120 h 120"/>
                  <a:gd name="T4" fmla="*/ 0 w 124"/>
                  <a:gd name="T5" fmla="*/ 0 h 120"/>
                  <a:gd name="T6" fmla="*/ 124 w 124"/>
                  <a:gd name="T7" fmla="*/ 0 h 120"/>
                  <a:gd name="T8" fmla="*/ 124 w 124"/>
                  <a:gd name="T9" fmla="*/ 120 h 120"/>
                  <a:gd name="T10" fmla="*/ 16 w 124"/>
                  <a:gd name="T11" fmla="*/ 104 h 120"/>
                  <a:gd name="T12" fmla="*/ 108 w 124"/>
                  <a:gd name="T13" fmla="*/ 104 h 120"/>
                  <a:gd name="T14" fmla="*/ 108 w 124"/>
                  <a:gd name="T15" fmla="*/ 16 h 120"/>
                  <a:gd name="T16" fmla="*/ 16 w 124"/>
                  <a:gd name="T17" fmla="*/ 16 h 120"/>
                  <a:gd name="T18" fmla="*/ 16 w 124"/>
                  <a:gd name="T19" fmla="*/ 10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4" h="120">
                    <a:moveTo>
                      <a:pt x="124" y="120"/>
                    </a:moveTo>
                    <a:lnTo>
                      <a:pt x="0" y="120"/>
                    </a:lnTo>
                    <a:lnTo>
                      <a:pt x="0" y="0"/>
                    </a:lnTo>
                    <a:lnTo>
                      <a:pt x="124" y="0"/>
                    </a:lnTo>
                    <a:lnTo>
                      <a:pt x="124" y="120"/>
                    </a:lnTo>
                    <a:close/>
                    <a:moveTo>
                      <a:pt x="16" y="104"/>
                    </a:moveTo>
                    <a:lnTo>
                      <a:pt x="108" y="104"/>
                    </a:lnTo>
                    <a:lnTo>
                      <a:pt x="108" y="16"/>
                    </a:lnTo>
                    <a:lnTo>
                      <a:pt x="16" y="16"/>
                    </a:lnTo>
                    <a:lnTo>
                      <a:pt x="16" y="10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351" name="组合 4350"/>
            <p:cNvGrpSpPr/>
            <p:nvPr/>
          </p:nvGrpSpPr>
          <p:grpSpPr>
            <a:xfrm>
              <a:off x="5287556" y="1539384"/>
              <a:ext cx="456525" cy="366696"/>
              <a:chOff x="5287556" y="1539384"/>
              <a:chExt cx="456525" cy="366696"/>
            </a:xfrm>
          </p:grpSpPr>
          <p:sp>
            <p:nvSpPr>
              <p:cNvPr id="4296" name="Freeform 1239"/>
              <p:cNvSpPr>
                <a:spLocks noEditPoints="1"/>
              </p:cNvSpPr>
              <p:nvPr/>
            </p:nvSpPr>
            <p:spPr bwMode="auto">
              <a:xfrm>
                <a:off x="5287556" y="1539384"/>
                <a:ext cx="110747" cy="108286"/>
              </a:xfrm>
              <a:custGeom>
                <a:avLst/>
                <a:gdLst>
                  <a:gd name="T0" fmla="*/ 90 w 90"/>
                  <a:gd name="T1" fmla="*/ 88 h 88"/>
                  <a:gd name="T2" fmla="*/ 0 w 90"/>
                  <a:gd name="T3" fmla="*/ 88 h 88"/>
                  <a:gd name="T4" fmla="*/ 0 w 90"/>
                  <a:gd name="T5" fmla="*/ 0 h 88"/>
                  <a:gd name="T6" fmla="*/ 90 w 90"/>
                  <a:gd name="T7" fmla="*/ 0 h 88"/>
                  <a:gd name="T8" fmla="*/ 90 w 90"/>
                  <a:gd name="T9" fmla="*/ 88 h 88"/>
                  <a:gd name="T10" fmla="*/ 16 w 90"/>
                  <a:gd name="T11" fmla="*/ 72 h 88"/>
                  <a:gd name="T12" fmla="*/ 74 w 90"/>
                  <a:gd name="T13" fmla="*/ 72 h 88"/>
                  <a:gd name="T14" fmla="*/ 74 w 90"/>
                  <a:gd name="T15" fmla="*/ 16 h 88"/>
                  <a:gd name="T16" fmla="*/ 16 w 90"/>
                  <a:gd name="T17" fmla="*/ 16 h 88"/>
                  <a:gd name="T18" fmla="*/ 16 w 90"/>
                  <a:gd name="T19" fmla="*/ 7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88">
                    <a:moveTo>
                      <a:pt x="90" y="88"/>
                    </a:moveTo>
                    <a:lnTo>
                      <a:pt x="0" y="88"/>
                    </a:lnTo>
                    <a:lnTo>
                      <a:pt x="0" y="0"/>
                    </a:lnTo>
                    <a:lnTo>
                      <a:pt x="90" y="0"/>
                    </a:lnTo>
                    <a:lnTo>
                      <a:pt x="90" y="88"/>
                    </a:lnTo>
                    <a:close/>
                    <a:moveTo>
                      <a:pt x="16" y="72"/>
                    </a:moveTo>
                    <a:lnTo>
                      <a:pt x="74" y="72"/>
                    </a:lnTo>
                    <a:lnTo>
                      <a:pt x="74" y="16"/>
                    </a:lnTo>
                    <a:lnTo>
                      <a:pt x="16" y="16"/>
                    </a:lnTo>
                    <a:lnTo>
                      <a:pt x="16" y="7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0" name="Freeform 1253"/>
              <p:cNvSpPr>
                <a:spLocks noEditPoints="1"/>
              </p:cNvSpPr>
              <p:nvPr/>
            </p:nvSpPr>
            <p:spPr bwMode="auto">
              <a:xfrm>
                <a:off x="5422914" y="1539384"/>
                <a:ext cx="321167" cy="108286"/>
              </a:xfrm>
              <a:custGeom>
                <a:avLst/>
                <a:gdLst>
                  <a:gd name="T0" fmla="*/ 261 w 261"/>
                  <a:gd name="T1" fmla="*/ 88 h 88"/>
                  <a:gd name="T2" fmla="*/ 0 w 261"/>
                  <a:gd name="T3" fmla="*/ 88 h 88"/>
                  <a:gd name="T4" fmla="*/ 0 w 261"/>
                  <a:gd name="T5" fmla="*/ 0 h 88"/>
                  <a:gd name="T6" fmla="*/ 261 w 261"/>
                  <a:gd name="T7" fmla="*/ 0 h 88"/>
                  <a:gd name="T8" fmla="*/ 261 w 261"/>
                  <a:gd name="T9" fmla="*/ 88 h 88"/>
                  <a:gd name="T10" fmla="*/ 16 w 261"/>
                  <a:gd name="T11" fmla="*/ 72 h 88"/>
                  <a:gd name="T12" fmla="*/ 245 w 261"/>
                  <a:gd name="T13" fmla="*/ 72 h 88"/>
                  <a:gd name="T14" fmla="*/ 245 w 261"/>
                  <a:gd name="T15" fmla="*/ 16 h 88"/>
                  <a:gd name="T16" fmla="*/ 16 w 261"/>
                  <a:gd name="T17" fmla="*/ 16 h 88"/>
                  <a:gd name="T18" fmla="*/ 16 w 261"/>
                  <a:gd name="T19" fmla="*/ 7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1" h="88">
                    <a:moveTo>
                      <a:pt x="261" y="88"/>
                    </a:moveTo>
                    <a:lnTo>
                      <a:pt x="0" y="88"/>
                    </a:lnTo>
                    <a:lnTo>
                      <a:pt x="0" y="0"/>
                    </a:lnTo>
                    <a:lnTo>
                      <a:pt x="261" y="0"/>
                    </a:lnTo>
                    <a:lnTo>
                      <a:pt x="261" y="88"/>
                    </a:lnTo>
                    <a:close/>
                    <a:moveTo>
                      <a:pt x="16" y="72"/>
                    </a:moveTo>
                    <a:lnTo>
                      <a:pt x="245" y="72"/>
                    </a:lnTo>
                    <a:lnTo>
                      <a:pt x="245" y="16"/>
                    </a:lnTo>
                    <a:lnTo>
                      <a:pt x="16" y="16"/>
                    </a:lnTo>
                    <a:lnTo>
                      <a:pt x="16" y="7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1" name="Freeform 1254"/>
              <p:cNvSpPr>
                <a:spLocks noEditPoints="1"/>
              </p:cNvSpPr>
              <p:nvPr/>
            </p:nvSpPr>
            <p:spPr bwMode="auto">
              <a:xfrm>
                <a:off x="5287556" y="1667359"/>
                <a:ext cx="110747" cy="108286"/>
              </a:xfrm>
              <a:custGeom>
                <a:avLst/>
                <a:gdLst>
                  <a:gd name="T0" fmla="*/ 90 w 90"/>
                  <a:gd name="T1" fmla="*/ 88 h 88"/>
                  <a:gd name="T2" fmla="*/ 0 w 90"/>
                  <a:gd name="T3" fmla="*/ 88 h 88"/>
                  <a:gd name="T4" fmla="*/ 0 w 90"/>
                  <a:gd name="T5" fmla="*/ 0 h 88"/>
                  <a:gd name="T6" fmla="*/ 90 w 90"/>
                  <a:gd name="T7" fmla="*/ 0 h 88"/>
                  <a:gd name="T8" fmla="*/ 90 w 90"/>
                  <a:gd name="T9" fmla="*/ 88 h 88"/>
                  <a:gd name="T10" fmla="*/ 16 w 90"/>
                  <a:gd name="T11" fmla="*/ 72 h 88"/>
                  <a:gd name="T12" fmla="*/ 74 w 90"/>
                  <a:gd name="T13" fmla="*/ 72 h 88"/>
                  <a:gd name="T14" fmla="*/ 74 w 90"/>
                  <a:gd name="T15" fmla="*/ 16 h 88"/>
                  <a:gd name="T16" fmla="*/ 16 w 90"/>
                  <a:gd name="T17" fmla="*/ 16 h 88"/>
                  <a:gd name="T18" fmla="*/ 16 w 90"/>
                  <a:gd name="T19" fmla="*/ 7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88">
                    <a:moveTo>
                      <a:pt x="90" y="88"/>
                    </a:moveTo>
                    <a:lnTo>
                      <a:pt x="0" y="88"/>
                    </a:lnTo>
                    <a:lnTo>
                      <a:pt x="0" y="0"/>
                    </a:lnTo>
                    <a:lnTo>
                      <a:pt x="90" y="0"/>
                    </a:lnTo>
                    <a:lnTo>
                      <a:pt x="90" y="88"/>
                    </a:lnTo>
                    <a:close/>
                    <a:moveTo>
                      <a:pt x="16" y="72"/>
                    </a:moveTo>
                    <a:lnTo>
                      <a:pt x="74" y="72"/>
                    </a:lnTo>
                    <a:lnTo>
                      <a:pt x="74" y="16"/>
                    </a:lnTo>
                    <a:lnTo>
                      <a:pt x="16" y="16"/>
                    </a:lnTo>
                    <a:lnTo>
                      <a:pt x="16" y="7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2" name="Freeform 1255"/>
              <p:cNvSpPr>
                <a:spLocks noEditPoints="1"/>
              </p:cNvSpPr>
              <p:nvPr/>
            </p:nvSpPr>
            <p:spPr bwMode="auto">
              <a:xfrm>
                <a:off x="5422914" y="1667359"/>
                <a:ext cx="321167" cy="108286"/>
              </a:xfrm>
              <a:custGeom>
                <a:avLst/>
                <a:gdLst>
                  <a:gd name="T0" fmla="*/ 261 w 261"/>
                  <a:gd name="T1" fmla="*/ 88 h 88"/>
                  <a:gd name="T2" fmla="*/ 0 w 261"/>
                  <a:gd name="T3" fmla="*/ 88 h 88"/>
                  <a:gd name="T4" fmla="*/ 0 w 261"/>
                  <a:gd name="T5" fmla="*/ 0 h 88"/>
                  <a:gd name="T6" fmla="*/ 261 w 261"/>
                  <a:gd name="T7" fmla="*/ 0 h 88"/>
                  <a:gd name="T8" fmla="*/ 261 w 261"/>
                  <a:gd name="T9" fmla="*/ 88 h 88"/>
                  <a:gd name="T10" fmla="*/ 16 w 261"/>
                  <a:gd name="T11" fmla="*/ 72 h 88"/>
                  <a:gd name="T12" fmla="*/ 245 w 261"/>
                  <a:gd name="T13" fmla="*/ 72 h 88"/>
                  <a:gd name="T14" fmla="*/ 245 w 261"/>
                  <a:gd name="T15" fmla="*/ 16 h 88"/>
                  <a:gd name="T16" fmla="*/ 16 w 261"/>
                  <a:gd name="T17" fmla="*/ 16 h 88"/>
                  <a:gd name="T18" fmla="*/ 16 w 261"/>
                  <a:gd name="T19" fmla="*/ 7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1" h="88">
                    <a:moveTo>
                      <a:pt x="261" y="88"/>
                    </a:moveTo>
                    <a:lnTo>
                      <a:pt x="0" y="88"/>
                    </a:lnTo>
                    <a:lnTo>
                      <a:pt x="0" y="0"/>
                    </a:lnTo>
                    <a:lnTo>
                      <a:pt x="261" y="0"/>
                    </a:lnTo>
                    <a:lnTo>
                      <a:pt x="261" y="88"/>
                    </a:lnTo>
                    <a:close/>
                    <a:moveTo>
                      <a:pt x="16" y="72"/>
                    </a:moveTo>
                    <a:lnTo>
                      <a:pt x="245" y="72"/>
                    </a:lnTo>
                    <a:lnTo>
                      <a:pt x="245" y="16"/>
                    </a:lnTo>
                    <a:lnTo>
                      <a:pt x="16" y="16"/>
                    </a:lnTo>
                    <a:lnTo>
                      <a:pt x="16" y="7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3" name="Freeform 1256"/>
              <p:cNvSpPr>
                <a:spLocks noEditPoints="1"/>
              </p:cNvSpPr>
              <p:nvPr/>
            </p:nvSpPr>
            <p:spPr bwMode="auto">
              <a:xfrm>
                <a:off x="5287556" y="1797794"/>
                <a:ext cx="110747" cy="108286"/>
              </a:xfrm>
              <a:custGeom>
                <a:avLst/>
                <a:gdLst>
                  <a:gd name="T0" fmla="*/ 90 w 90"/>
                  <a:gd name="T1" fmla="*/ 88 h 88"/>
                  <a:gd name="T2" fmla="*/ 0 w 90"/>
                  <a:gd name="T3" fmla="*/ 88 h 88"/>
                  <a:gd name="T4" fmla="*/ 0 w 90"/>
                  <a:gd name="T5" fmla="*/ 0 h 88"/>
                  <a:gd name="T6" fmla="*/ 90 w 90"/>
                  <a:gd name="T7" fmla="*/ 0 h 88"/>
                  <a:gd name="T8" fmla="*/ 90 w 90"/>
                  <a:gd name="T9" fmla="*/ 88 h 88"/>
                  <a:gd name="T10" fmla="*/ 16 w 90"/>
                  <a:gd name="T11" fmla="*/ 72 h 88"/>
                  <a:gd name="T12" fmla="*/ 74 w 90"/>
                  <a:gd name="T13" fmla="*/ 72 h 88"/>
                  <a:gd name="T14" fmla="*/ 74 w 90"/>
                  <a:gd name="T15" fmla="*/ 16 h 88"/>
                  <a:gd name="T16" fmla="*/ 16 w 90"/>
                  <a:gd name="T17" fmla="*/ 16 h 88"/>
                  <a:gd name="T18" fmla="*/ 16 w 90"/>
                  <a:gd name="T19" fmla="*/ 7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88">
                    <a:moveTo>
                      <a:pt x="90" y="88"/>
                    </a:moveTo>
                    <a:lnTo>
                      <a:pt x="0" y="88"/>
                    </a:lnTo>
                    <a:lnTo>
                      <a:pt x="0" y="0"/>
                    </a:lnTo>
                    <a:lnTo>
                      <a:pt x="90" y="0"/>
                    </a:lnTo>
                    <a:lnTo>
                      <a:pt x="90" y="88"/>
                    </a:lnTo>
                    <a:close/>
                    <a:moveTo>
                      <a:pt x="16" y="72"/>
                    </a:moveTo>
                    <a:lnTo>
                      <a:pt x="74" y="72"/>
                    </a:lnTo>
                    <a:lnTo>
                      <a:pt x="74" y="16"/>
                    </a:lnTo>
                    <a:lnTo>
                      <a:pt x="16" y="16"/>
                    </a:lnTo>
                    <a:lnTo>
                      <a:pt x="16" y="7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4" name="Freeform 1257"/>
              <p:cNvSpPr>
                <a:spLocks noEditPoints="1"/>
              </p:cNvSpPr>
              <p:nvPr/>
            </p:nvSpPr>
            <p:spPr bwMode="auto">
              <a:xfrm>
                <a:off x="5422914" y="1797794"/>
                <a:ext cx="321167" cy="108286"/>
              </a:xfrm>
              <a:custGeom>
                <a:avLst/>
                <a:gdLst>
                  <a:gd name="T0" fmla="*/ 261 w 261"/>
                  <a:gd name="T1" fmla="*/ 88 h 88"/>
                  <a:gd name="T2" fmla="*/ 0 w 261"/>
                  <a:gd name="T3" fmla="*/ 88 h 88"/>
                  <a:gd name="T4" fmla="*/ 0 w 261"/>
                  <a:gd name="T5" fmla="*/ 0 h 88"/>
                  <a:gd name="T6" fmla="*/ 261 w 261"/>
                  <a:gd name="T7" fmla="*/ 0 h 88"/>
                  <a:gd name="T8" fmla="*/ 261 w 261"/>
                  <a:gd name="T9" fmla="*/ 88 h 88"/>
                  <a:gd name="T10" fmla="*/ 16 w 261"/>
                  <a:gd name="T11" fmla="*/ 72 h 88"/>
                  <a:gd name="T12" fmla="*/ 245 w 261"/>
                  <a:gd name="T13" fmla="*/ 72 h 88"/>
                  <a:gd name="T14" fmla="*/ 245 w 261"/>
                  <a:gd name="T15" fmla="*/ 16 h 88"/>
                  <a:gd name="T16" fmla="*/ 16 w 261"/>
                  <a:gd name="T17" fmla="*/ 16 h 88"/>
                  <a:gd name="T18" fmla="*/ 16 w 261"/>
                  <a:gd name="T19" fmla="*/ 7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1" h="88">
                    <a:moveTo>
                      <a:pt x="261" y="88"/>
                    </a:moveTo>
                    <a:lnTo>
                      <a:pt x="0" y="88"/>
                    </a:lnTo>
                    <a:lnTo>
                      <a:pt x="0" y="0"/>
                    </a:lnTo>
                    <a:lnTo>
                      <a:pt x="261" y="0"/>
                    </a:lnTo>
                    <a:lnTo>
                      <a:pt x="261" y="88"/>
                    </a:lnTo>
                    <a:close/>
                    <a:moveTo>
                      <a:pt x="16" y="72"/>
                    </a:moveTo>
                    <a:lnTo>
                      <a:pt x="245" y="72"/>
                    </a:lnTo>
                    <a:lnTo>
                      <a:pt x="245" y="16"/>
                    </a:lnTo>
                    <a:lnTo>
                      <a:pt x="16" y="16"/>
                    </a:lnTo>
                    <a:lnTo>
                      <a:pt x="16" y="7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334" name="组合 4333"/>
            <p:cNvGrpSpPr/>
            <p:nvPr/>
          </p:nvGrpSpPr>
          <p:grpSpPr>
            <a:xfrm>
              <a:off x="10006610" y="6280588"/>
              <a:ext cx="472521" cy="328550"/>
              <a:chOff x="11271250" y="93662"/>
              <a:chExt cx="609600" cy="423863"/>
            </a:xfrm>
          </p:grpSpPr>
          <p:sp>
            <p:nvSpPr>
              <p:cNvPr id="4315" name="Freeform 1258"/>
              <p:cNvSpPr>
                <a:spLocks noEditPoints="1"/>
              </p:cNvSpPr>
              <p:nvPr/>
            </p:nvSpPr>
            <p:spPr bwMode="auto">
              <a:xfrm>
                <a:off x="11271250" y="93662"/>
                <a:ext cx="609600" cy="423863"/>
              </a:xfrm>
              <a:custGeom>
                <a:avLst/>
                <a:gdLst>
                  <a:gd name="T0" fmla="*/ 384 w 384"/>
                  <a:gd name="T1" fmla="*/ 267 h 267"/>
                  <a:gd name="T2" fmla="*/ 0 w 384"/>
                  <a:gd name="T3" fmla="*/ 267 h 267"/>
                  <a:gd name="T4" fmla="*/ 0 w 384"/>
                  <a:gd name="T5" fmla="*/ 0 h 267"/>
                  <a:gd name="T6" fmla="*/ 384 w 384"/>
                  <a:gd name="T7" fmla="*/ 0 h 267"/>
                  <a:gd name="T8" fmla="*/ 384 w 384"/>
                  <a:gd name="T9" fmla="*/ 267 h 267"/>
                  <a:gd name="T10" fmla="*/ 16 w 384"/>
                  <a:gd name="T11" fmla="*/ 251 h 267"/>
                  <a:gd name="T12" fmla="*/ 368 w 384"/>
                  <a:gd name="T13" fmla="*/ 251 h 267"/>
                  <a:gd name="T14" fmla="*/ 368 w 384"/>
                  <a:gd name="T15" fmla="*/ 16 h 267"/>
                  <a:gd name="T16" fmla="*/ 16 w 384"/>
                  <a:gd name="T17" fmla="*/ 16 h 267"/>
                  <a:gd name="T18" fmla="*/ 16 w 384"/>
                  <a:gd name="T19" fmla="*/ 25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4" h="267">
                    <a:moveTo>
                      <a:pt x="384" y="267"/>
                    </a:moveTo>
                    <a:lnTo>
                      <a:pt x="0" y="267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4" y="267"/>
                    </a:lnTo>
                    <a:close/>
                    <a:moveTo>
                      <a:pt x="16" y="251"/>
                    </a:moveTo>
                    <a:lnTo>
                      <a:pt x="368" y="251"/>
                    </a:lnTo>
                    <a:lnTo>
                      <a:pt x="368" y="16"/>
                    </a:lnTo>
                    <a:lnTo>
                      <a:pt x="16" y="16"/>
                    </a:lnTo>
                    <a:lnTo>
                      <a:pt x="16" y="2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6" name="Freeform 1259"/>
              <p:cNvSpPr>
                <a:spLocks/>
              </p:cNvSpPr>
              <p:nvPr/>
            </p:nvSpPr>
            <p:spPr bwMode="auto">
              <a:xfrm>
                <a:off x="11569700" y="100012"/>
                <a:ext cx="307975" cy="254000"/>
              </a:xfrm>
              <a:custGeom>
                <a:avLst/>
                <a:gdLst>
                  <a:gd name="T0" fmla="*/ 2 w 97"/>
                  <a:gd name="T1" fmla="*/ 80 h 80"/>
                  <a:gd name="T2" fmla="*/ 1 w 97"/>
                  <a:gd name="T3" fmla="*/ 79 h 80"/>
                  <a:gd name="T4" fmla="*/ 1 w 97"/>
                  <a:gd name="T5" fmla="*/ 76 h 80"/>
                  <a:gd name="T6" fmla="*/ 93 w 97"/>
                  <a:gd name="T7" fmla="*/ 0 h 80"/>
                  <a:gd name="T8" fmla="*/ 96 w 97"/>
                  <a:gd name="T9" fmla="*/ 1 h 80"/>
                  <a:gd name="T10" fmla="*/ 96 w 97"/>
                  <a:gd name="T11" fmla="*/ 4 h 80"/>
                  <a:gd name="T12" fmla="*/ 3 w 97"/>
                  <a:gd name="T13" fmla="*/ 79 h 80"/>
                  <a:gd name="T14" fmla="*/ 2 w 97"/>
                  <a:gd name="T15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80">
                    <a:moveTo>
                      <a:pt x="2" y="80"/>
                    </a:moveTo>
                    <a:cubicBezTo>
                      <a:pt x="1" y="80"/>
                      <a:pt x="1" y="79"/>
                      <a:pt x="1" y="79"/>
                    </a:cubicBezTo>
                    <a:cubicBezTo>
                      <a:pt x="0" y="78"/>
                      <a:pt x="0" y="77"/>
                      <a:pt x="1" y="76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4" y="0"/>
                      <a:pt x="95" y="0"/>
                      <a:pt x="96" y="1"/>
                    </a:cubicBezTo>
                    <a:cubicBezTo>
                      <a:pt x="97" y="2"/>
                      <a:pt x="96" y="3"/>
                      <a:pt x="96" y="4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3" y="79"/>
                      <a:pt x="3" y="80"/>
                      <a:pt x="2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7" name="Freeform 1260"/>
              <p:cNvSpPr>
                <a:spLocks/>
              </p:cNvSpPr>
              <p:nvPr/>
            </p:nvSpPr>
            <p:spPr bwMode="auto">
              <a:xfrm>
                <a:off x="11277600" y="100012"/>
                <a:ext cx="304800" cy="254000"/>
              </a:xfrm>
              <a:custGeom>
                <a:avLst/>
                <a:gdLst>
                  <a:gd name="T0" fmla="*/ 94 w 96"/>
                  <a:gd name="T1" fmla="*/ 80 h 80"/>
                  <a:gd name="T2" fmla="*/ 93 w 96"/>
                  <a:gd name="T3" fmla="*/ 79 h 80"/>
                  <a:gd name="T4" fmla="*/ 1 w 96"/>
                  <a:gd name="T5" fmla="*/ 4 h 80"/>
                  <a:gd name="T6" fmla="*/ 0 w 96"/>
                  <a:gd name="T7" fmla="*/ 1 h 80"/>
                  <a:gd name="T8" fmla="*/ 3 w 96"/>
                  <a:gd name="T9" fmla="*/ 0 h 80"/>
                  <a:gd name="T10" fmla="*/ 95 w 96"/>
                  <a:gd name="T11" fmla="*/ 76 h 80"/>
                  <a:gd name="T12" fmla="*/ 96 w 96"/>
                  <a:gd name="T13" fmla="*/ 79 h 80"/>
                  <a:gd name="T14" fmla="*/ 94 w 96"/>
                  <a:gd name="T15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80">
                    <a:moveTo>
                      <a:pt x="94" y="80"/>
                    </a:moveTo>
                    <a:cubicBezTo>
                      <a:pt x="94" y="80"/>
                      <a:pt x="93" y="79"/>
                      <a:pt x="93" y="79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95" y="76"/>
                      <a:pt x="95" y="76"/>
                      <a:pt x="95" y="76"/>
                    </a:cubicBezTo>
                    <a:cubicBezTo>
                      <a:pt x="96" y="77"/>
                      <a:pt x="96" y="78"/>
                      <a:pt x="96" y="79"/>
                    </a:cubicBezTo>
                    <a:cubicBezTo>
                      <a:pt x="95" y="79"/>
                      <a:pt x="95" y="80"/>
                      <a:pt x="94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318" name="Freeform 1261"/>
            <p:cNvSpPr>
              <a:spLocks noEditPoints="1"/>
            </p:cNvSpPr>
            <p:nvPr/>
          </p:nvSpPr>
          <p:spPr bwMode="auto">
            <a:xfrm>
              <a:off x="9126787" y="6278127"/>
              <a:ext cx="337163" cy="338394"/>
            </a:xfrm>
            <a:custGeom>
              <a:avLst/>
              <a:gdLst>
                <a:gd name="T0" fmla="*/ 200 w 274"/>
                <a:gd name="T1" fmla="*/ 275 h 275"/>
                <a:gd name="T2" fmla="*/ 72 w 274"/>
                <a:gd name="T3" fmla="*/ 146 h 275"/>
                <a:gd name="T4" fmla="*/ 0 w 274"/>
                <a:gd name="T5" fmla="*/ 218 h 275"/>
                <a:gd name="T6" fmla="*/ 0 w 274"/>
                <a:gd name="T7" fmla="*/ 0 h 275"/>
                <a:gd name="T8" fmla="*/ 218 w 274"/>
                <a:gd name="T9" fmla="*/ 0 h 275"/>
                <a:gd name="T10" fmla="*/ 146 w 274"/>
                <a:gd name="T11" fmla="*/ 72 h 275"/>
                <a:gd name="T12" fmla="*/ 274 w 274"/>
                <a:gd name="T13" fmla="*/ 200 h 275"/>
                <a:gd name="T14" fmla="*/ 200 w 274"/>
                <a:gd name="T15" fmla="*/ 275 h 275"/>
                <a:gd name="T16" fmla="*/ 72 w 274"/>
                <a:gd name="T17" fmla="*/ 124 h 275"/>
                <a:gd name="T18" fmla="*/ 200 w 274"/>
                <a:gd name="T19" fmla="*/ 253 h 275"/>
                <a:gd name="T20" fmla="*/ 252 w 274"/>
                <a:gd name="T21" fmla="*/ 200 h 275"/>
                <a:gd name="T22" fmla="*/ 124 w 274"/>
                <a:gd name="T23" fmla="*/ 72 h 275"/>
                <a:gd name="T24" fmla="*/ 180 w 274"/>
                <a:gd name="T25" fmla="*/ 16 h 275"/>
                <a:gd name="T26" fmla="*/ 16 w 274"/>
                <a:gd name="T27" fmla="*/ 16 h 275"/>
                <a:gd name="T28" fmla="*/ 16 w 274"/>
                <a:gd name="T29" fmla="*/ 180 h 275"/>
                <a:gd name="T30" fmla="*/ 72 w 274"/>
                <a:gd name="T31" fmla="*/ 124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4" h="275">
                  <a:moveTo>
                    <a:pt x="200" y="275"/>
                  </a:moveTo>
                  <a:lnTo>
                    <a:pt x="72" y="146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218" y="0"/>
                  </a:lnTo>
                  <a:lnTo>
                    <a:pt x="146" y="72"/>
                  </a:lnTo>
                  <a:lnTo>
                    <a:pt x="274" y="200"/>
                  </a:lnTo>
                  <a:lnTo>
                    <a:pt x="200" y="275"/>
                  </a:lnTo>
                  <a:close/>
                  <a:moveTo>
                    <a:pt x="72" y="124"/>
                  </a:moveTo>
                  <a:lnTo>
                    <a:pt x="200" y="253"/>
                  </a:lnTo>
                  <a:lnTo>
                    <a:pt x="252" y="200"/>
                  </a:lnTo>
                  <a:lnTo>
                    <a:pt x="124" y="72"/>
                  </a:lnTo>
                  <a:lnTo>
                    <a:pt x="180" y="16"/>
                  </a:lnTo>
                  <a:lnTo>
                    <a:pt x="16" y="16"/>
                  </a:lnTo>
                  <a:lnTo>
                    <a:pt x="16" y="180"/>
                  </a:lnTo>
                  <a:lnTo>
                    <a:pt x="72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9" name="Freeform 1262"/>
            <p:cNvSpPr>
              <a:spLocks noEditPoints="1"/>
            </p:cNvSpPr>
            <p:nvPr/>
          </p:nvSpPr>
          <p:spPr bwMode="auto">
            <a:xfrm>
              <a:off x="2499192" y="6265822"/>
              <a:ext cx="364235" cy="340855"/>
            </a:xfrm>
            <a:custGeom>
              <a:avLst/>
              <a:gdLst>
                <a:gd name="T0" fmla="*/ 204 w 296"/>
                <a:gd name="T1" fmla="*/ 277 h 277"/>
                <a:gd name="T2" fmla="*/ 92 w 296"/>
                <a:gd name="T3" fmla="*/ 277 h 277"/>
                <a:gd name="T4" fmla="*/ 92 w 296"/>
                <a:gd name="T5" fmla="*/ 148 h 277"/>
                <a:gd name="T6" fmla="*/ 0 w 296"/>
                <a:gd name="T7" fmla="*/ 148 h 277"/>
                <a:gd name="T8" fmla="*/ 148 w 296"/>
                <a:gd name="T9" fmla="*/ 0 h 277"/>
                <a:gd name="T10" fmla="*/ 296 w 296"/>
                <a:gd name="T11" fmla="*/ 148 h 277"/>
                <a:gd name="T12" fmla="*/ 204 w 296"/>
                <a:gd name="T13" fmla="*/ 148 h 277"/>
                <a:gd name="T14" fmla="*/ 204 w 296"/>
                <a:gd name="T15" fmla="*/ 277 h 277"/>
                <a:gd name="T16" fmla="*/ 108 w 296"/>
                <a:gd name="T17" fmla="*/ 261 h 277"/>
                <a:gd name="T18" fmla="*/ 188 w 296"/>
                <a:gd name="T19" fmla="*/ 261 h 277"/>
                <a:gd name="T20" fmla="*/ 188 w 296"/>
                <a:gd name="T21" fmla="*/ 132 h 277"/>
                <a:gd name="T22" fmla="*/ 256 w 296"/>
                <a:gd name="T23" fmla="*/ 132 h 277"/>
                <a:gd name="T24" fmla="*/ 148 w 296"/>
                <a:gd name="T25" fmla="*/ 24 h 277"/>
                <a:gd name="T26" fmla="*/ 40 w 296"/>
                <a:gd name="T27" fmla="*/ 132 h 277"/>
                <a:gd name="T28" fmla="*/ 108 w 296"/>
                <a:gd name="T29" fmla="*/ 132 h 277"/>
                <a:gd name="T30" fmla="*/ 108 w 296"/>
                <a:gd name="T31" fmla="*/ 261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6" h="277">
                  <a:moveTo>
                    <a:pt x="204" y="277"/>
                  </a:moveTo>
                  <a:lnTo>
                    <a:pt x="92" y="277"/>
                  </a:lnTo>
                  <a:lnTo>
                    <a:pt x="92" y="148"/>
                  </a:lnTo>
                  <a:lnTo>
                    <a:pt x="0" y="148"/>
                  </a:lnTo>
                  <a:lnTo>
                    <a:pt x="148" y="0"/>
                  </a:lnTo>
                  <a:lnTo>
                    <a:pt x="296" y="148"/>
                  </a:lnTo>
                  <a:lnTo>
                    <a:pt x="204" y="148"/>
                  </a:lnTo>
                  <a:lnTo>
                    <a:pt x="204" y="277"/>
                  </a:lnTo>
                  <a:close/>
                  <a:moveTo>
                    <a:pt x="108" y="261"/>
                  </a:moveTo>
                  <a:lnTo>
                    <a:pt x="188" y="261"/>
                  </a:lnTo>
                  <a:lnTo>
                    <a:pt x="188" y="132"/>
                  </a:lnTo>
                  <a:lnTo>
                    <a:pt x="256" y="132"/>
                  </a:lnTo>
                  <a:lnTo>
                    <a:pt x="148" y="24"/>
                  </a:lnTo>
                  <a:lnTo>
                    <a:pt x="40" y="132"/>
                  </a:lnTo>
                  <a:lnTo>
                    <a:pt x="108" y="132"/>
                  </a:lnTo>
                  <a:lnTo>
                    <a:pt x="108" y="2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0" name="Freeform 1263"/>
            <p:cNvSpPr>
              <a:spLocks noEditPoints="1"/>
            </p:cNvSpPr>
            <p:nvPr/>
          </p:nvSpPr>
          <p:spPr bwMode="auto">
            <a:xfrm>
              <a:off x="3434389" y="6270744"/>
              <a:ext cx="340855" cy="340855"/>
            </a:xfrm>
            <a:custGeom>
              <a:avLst/>
              <a:gdLst>
                <a:gd name="T0" fmla="*/ 77 w 277"/>
                <a:gd name="T1" fmla="*/ 277 h 277"/>
                <a:gd name="T2" fmla="*/ 0 w 277"/>
                <a:gd name="T3" fmla="*/ 200 h 277"/>
                <a:gd name="T4" fmla="*/ 129 w 277"/>
                <a:gd name="T5" fmla="*/ 72 h 277"/>
                <a:gd name="T6" fmla="*/ 57 w 277"/>
                <a:gd name="T7" fmla="*/ 0 h 277"/>
                <a:gd name="T8" fmla="*/ 277 w 277"/>
                <a:gd name="T9" fmla="*/ 0 h 277"/>
                <a:gd name="T10" fmla="*/ 277 w 277"/>
                <a:gd name="T11" fmla="*/ 220 h 277"/>
                <a:gd name="T12" fmla="*/ 205 w 277"/>
                <a:gd name="T13" fmla="*/ 148 h 277"/>
                <a:gd name="T14" fmla="*/ 77 w 277"/>
                <a:gd name="T15" fmla="*/ 277 h 277"/>
                <a:gd name="T16" fmla="*/ 25 w 277"/>
                <a:gd name="T17" fmla="*/ 200 h 277"/>
                <a:gd name="T18" fmla="*/ 77 w 277"/>
                <a:gd name="T19" fmla="*/ 253 h 277"/>
                <a:gd name="T20" fmla="*/ 205 w 277"/>
                <a:gd name="T21" fmla="*/ 124 h 277"/>
                <a:gd name="T22" fmla="*/ 261 w 277"/>
                <a:gd name="T23" fmla="*/ 180 h 277"/>
                <a:gd name="T24" fmla="*/ 261 w 277"/>
                <a:gd name="T25" fmla="*/ 16 h 277"/>
                <a:gd name="T26" fmla="*/ 97 w 277"/>
                <a:gd name="T27" fmla="*/ 16 h 277"/>
                <a:gd name="T28" fmla="*/ 153 w 277"/>
                <a:gd name="T29" fmla="*/ 72 h 277"/>
                <a:gd name="T30" fmla="*/ 25 w 277"/>
                <a:gd name="T31" fmla="*/ 20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277">
                  <a:moveTo>
                    <a:pt x="77" y="277"/>
                  </a:moveTo>
                  <a:lnTo>
                    <a:pt x="0" y="200"/>
                  </a:lnTo>
                  <a:lnTo>
                    <a:pt x="129" y="72"/>
                  </a:lnTo>
                  <a:lnTo>
                    <a:pt x="57" y="0"/>
                  </a:lnTo>
                  <a:lnTo>
                    <a:pt x="277" y="0"/>
                  </a:lnTo>
                  <a:lnTo>
                    <a:pt x="277" y="220"/>
                  </a:lnTo>
                  <a:lnTo>
                    <a:pt x="205" y="148"/>
                  </a:lnTo>
                  <a:lnTo>
                    <a:pt x="77" y="277"/>
                  </a:lnTo>
                  <a:close/>
                  <a:moveTo>
                    <a:pt x="25" y="200"/>
                  </a:moveTo>
                  <a:lnTo>
                    <a:pt x="77" y="253"/>
                  </a:lnTo>
                  <a:lnTo>
                    <a:pt x="205" y="124"/>
                  </a:lnTo>
                  <a:lnTo>
                    <a:pt x="261" y="180"/>
                  </a:lnTo>
                  <a:lnTo>
                    <a:pt x="261" y="16"/>
                  </a:lnTo>
                  <a:lnTo>
                    <a:pt x="97" y="16"/>
                  </a:lnTo>
                  <a:lnTo>
                    <a:pt x="153" y="72"/>
                  </a:lnTo>
                  <a:lnTo>
                    <a:pt x="25" y="2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1" name="Freeform 1264"/>
            <p:cNvSpPr>
              <a:spLocks noEditPoints="1"/>
            </p:cNvSpPr>
            <p:nvPr/>
          </p:nvSpPr>
          <p:spPr bwMode="auto">
            <a:xfrm>
              <a:off x="4405271" y="6255977"/>
              <a:ext cx="340855" cy="365466"/>
            </a:xfrm>
            <a:custGeom>
              <a:avLst/>
              <a:gdLst>
                <a:gd name="T0" fmla="*/ 129 w 277"/>
                <a:gd name="T1" fmla="*/ 297 h 297"/>
                <a:gd name="T2" fmla="*/ 129 w 277"/>
                <a:gd name="T3" fmla="*/ 204 h 297"/>
                <a:gd name="T4" fmla="*/ 0 w 277"/>
                <a:gd name="T5" fmla="*/ 204 h 297"/>
                <a:gd name="T6" fmla="*/ 0 w 277"/>
                <a:gd name="T7" fmla="*/ 92 h 297"/>
                <a:gd name="T8" fmla="*/ 129 w 277"/>
                <a:gd name="T9" fmla="*/ 92 h 297"/>
                <a:gd name="T10" fmla="*/ 129 w 277"/>
                <a:gd name="T11" fmla="*/ 0 h 297"/>
                <a:gd name="T12" fmla="*/ 277 w 277"/>
                <a:gd name="T13" fmla="*/ 148 h 297"/>
                <a:gd name="T14" fmla="*/ 129 w 277"/>
                <a:gd name="T15" fmla="*/ 297 h 297"/>
                <a:gd name="T16" fmla="*/ 16 w 277"/>
                <a:gd name="T17" fmla="*/ 188 h 297"/>
                <a:gd name="T18" fmla="*/ 145 w 277"/>
                <a:gd name="T19" fmla="*/ 188 h 297"/>
                <a:gd name="T20" fmla="*/ 145 w 277"/>
                <a:gd name="T21" fmla="*/ 256 h 297"/>
                <a:gd name="T22" fmla="*/ 253 w 277"/>
                <a:gd name="T23" fmla="*/ 148 h 297"/>
                <a:gd name="T24" fmla="*/ 145 w 277"/>
                <a:gd name="T25" fmla="*/ 40 h 297"/>
                <a:gd name="T26" fmla="*/ 145 w 277"/>
                <a:gd name="T27" fmla="*/ 108 h 297"/>
                <a:gd name="T28" fmla="*/ 16 w 277"/>
                <a:gd name="T29" fmla="*/ 108 h 297"/>
                <a:gd name="T30" fmla="*/ 16 w 277"/>
                <a:gd name="T31" fmla="*/ 18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297">
                  <a:moveTo>
                    <a:pt x="129" y="297"/>
                  </a:moveTo>
                  <a:lnTo>
                    <a:pt x="129" y="204"/>
                  </a:lnTo>
                  <a:lnTo>
                    <a:pt x="0" y="204"/>
                  </a:lnTo>
                  <a:lnTo>
                    <a:pt x="0" y="92"/>
                  </a:lnTo>
                  <a:lnTo>
                    <a:pt x="129" y="92"/>
                  </a:lnTo>
                  <a:lnTo>
                    <a:pt x="129" y="0"/>
                  </a:lnTo>
                  <a:lnTo>
                    <a:pt x="277" y="148"/>
                  </a:lnTo>
                  <a:lnTo>
                    <a:pt x="129" y="297"/>
                  </a:lnTo>
                  <a:close/>
                  <a:moveTo>
                    <a:pt x="16" y="188"/>
                  </a:moveTo>
                  <a:lnTo>
                    <a:pt x="145" y="188"/>
                  </a:lnTo>
                  <a:lnTo>
                    <a:pt x="145" y="256"/>
                  </a:lnTo>
                  <a:lnTo>
                    <a:pt x="253" y="148"/>
                  </a:lnTo>
                  <a:lnTo>
                    <a:pt x="145" y="40"/>
                  </a:lnTo>
                  <a:lnTo>
                    <a:pt x="145" y="108"/>
                  </a:lnTo>
                  <a:lnTo>
                    <a:pt x="16" y="108"/>
                  </a:lnTo>
                  <a:lnTo>
                    <a:pt x="16" y="1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2" name="Freeform 1265"/>
            <p:cNvSpPr>
              <a:spLocks noEditPoints="1"/>
            </p:cNvSpPr>
            <p:nvPr/>
          </p:nvSpPr>
          <p:spPr bwMode="auto">
            <a:xfrm>
              <a:off x="5336777" y="6265822"/>
              <a:ext cx="340855" cy="340855"/>
            </a:xfrm>
            <a:custGeom>
              <a:avLst/>
              <a:gdLst>
                <a:gd name="T0" fmla="*/ 277 w 277"/>
                <a:gd name="T1" fmla="*/ 277 h 277"/>
                <a:gd name="T2" fmla="*/ 56 w 277"/>
                <a:gd name="T3" fmla="*/ 277 h 277"/>
                <a:gd name="T4" fmla="*/ 129 w 277"/>
                <a:gd name="T5" fmla="*/ 204 h 277"/>
                <a:gd name="T6" fmla="*/ 0 w 277"/>
                <a:gd name="T7" fmla="*/ 76 h 277"/>
                <a:gd name="T8" fmla="*/ 76 w 277"/>
                <a:gd name="T9" fmla="*/ 0 h 277"/>
                <a:gd name="T10" fmla="*/ 205 w 277"/>
                <a:gd name="T11" fmla="*/ 128 h 277"/>
                <a:gd name="T12" fmla="*/ 277 w 277"/>
                <a:gd name="T13" fmla="*/ 56 h 277"/>
                <a:gd name="T14" fmla="*/ 277 w 277"/>
                <a:gd name="T15" fmla="*/ 277 h 277"/>
                <a:gd name="T16" fmla="*/ 97 w 277"/>
                <a:gd name="T17" fmla="*/ 261 h 277"/>
                <a:gd name="T18" fmla="*/ 261 w 277"/>
                <a:gd name="T19" fmla="*/ 261 h 277"/>
                <a:gd name="T20" fmla="*/ 261 w 277"/>
                <a:gd name="T21" fmla="*/ 96 h 277"/>
                <a:gd name="T22" fmla="*/ 205 w 277"/>
                <a:gd name="T23" fmla="*/ 152 h 277"/>
                <a:gd name="T24" fmla="*/ 76 w 277"/>
                <a:gd name="T25" fmla="*/ 24 h 277"/>
                <a:gd name="T26" fmla="*/ 24 w 277"/>
                <a:gd name="T27" fmla="*/ 76 h 277"/>
                <a:gd name="T28" fmla="*/ 153 w 277"/>
                <a:gd name="T29" fmla="*/ 204 h 277"/>
                <a:gd name="T30" fmla="*/ 97 w 277"/>
                <a:gd name="T31" fmla="*/ 261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277">
                  <a:moveTo>
                    <a:pt x="277" y="277"/>
                  </a:moveTo>
                  <a:lnTo>
                    <a:pt x="56" y="277"/>
                  </a:lnTo>
                  <a:lnTo>
                    <a:pt x="129" y="204"/>
                  </a:lnTo>
                  <a:lnTo>
                    <a:pt x="0" y="76"/>
                  </a:lnTo>
                  <a:lnTo>
                    <a:pt x="76" y="0"/>
                  </a:lnTo>
                  <a:lnTo>
                    <a:pt x="205" y="128"/>
                  </a:lnTo>
                  <a:lnTo>
                    <a:pt x="277" y="56"/>
                  </a:lnTo>
                  <a:lnTo>
                    <a:pt x="277" y="277"/>
                  </a:lnTo>
                  <a:close/>
                  <a:moveTo>
                    <a:pt x="97" y="261"/>
                  </a:moveTo>
                  <a:lnTo>
                    <a:pt x="261" y="261"/>
                  </a:lnTo>
                  <a:lnTo>
                    <a:pt x="261" y="96"/>
                  </a:lnTo>
                  <a:lnTo>
                    <a:pt x="205" y="152"/>
                  </a:lnTo>
                  <a:lnTo>
                    <a:pt x="76" y="24"/>
                  </a:lnTo>
                  <a:lnTo>
                    <a:pt x="24" y="76"/>
                  </a:lnTo>
                  <a:lnTo>
                    <a:pt x="153" y="204"/>
                  </a:lnTo>
                  <a:lnTo>
                    <a:pt x="97" y="2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3" name="Freeform 1266"/>
            <p:cNvSpPr>
              <a:spLocks noEditPoints="1"/>
            </p:cNvSpPr>
            <p:nvPr/>
          </p:nvSpPr>
          <p:spPr bwMode="auto">
            <a:xfrm>
              <a:off x="6273205" y="6270744"/>
              <a:ext cx="365466" cy="340855"/>
            </a:xfrm>
            <a:custGeom>
              <a:avLst/>
              <a:gdLst>
                <a:gd name="T0" fmla="*/ 148 w 297"/>
                <a:gd name="T1" fmla="*/ 277 h 277"/>
                <a:gd name="T2" fmla="*/ 0 w 297"/>
                <a:gd name="T3" fmla="*/ 128 h 277"/>
                <a:gd name="T4" fmla="*/ 92 w 297"/>
                <a:gd name="T5" fmla="*/ 128 h 277"/>
                <a:gd name="T6" fmla="*/ 92 w 297"/>
                <a:gd name="T7" fmla="*/ 0 h 277"/>
                <a:gd name="T8" fmla="*/ 205 w 297"/>
                <a:gd name="T9" fmla="*/ 0 h 277"/>
                <a:gd name="T10" fmla="*/ 205 w 297"/>
                <a:gd name="T11" fmla="*/ 128 h 277"/>
                <a:gd name="T12" fmla="*/ 297 w 297"/>
                <a:gd name="T13" fmla="*/ 128 h 277"/>
                <a:gd name="T14" fmla="*/ 148 w 297"/>
                <a:gd name="T15" fmla="*/ 277 h 277"/>
                <a:gd name="T16" fmla="*/ 40 w 297"/>
                <a:gd name="T17" fmla="*/ 144 h 277"/>
                <a:gd name="T18" fmla="*/ 148 w 297"/>
                <a:gd name="T19" fmla="*/ 253 h 277"/>
                <a:gd name="T20" fmla="*/ 257 w 297"/>
                <a:gd name="T21" fmla="*/ 144 h 277"/>
                <a:gd name="T22" fmla="*/ 189 w 297"/>
                <a:gd name="T23" fmla="*/ 144 h 277"/>
                <a:gd name="T24" fmla="*/ 189 w 297"/>
                <a:gd name="T25" fmla="*/ 16 h 277"/>
                <a:gd name="T26" fmla="*/ 108 w 297"/>
                <a:gd name="T27" fmla="*/ 16 h 277"/>
                <a:gd name="T28" fmla="*/ 108 w 297"/>
                <a:gd name="T29" fmla="*/ 144 h 277"/>
                <a:gd name="T30" fmla="*/ 40 w 297"/>
                <a:gd name="T31" fmla="*/ 14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7" h="277">
                  <a:moveTo>
                    <a:pt x="148" y="277"/>
                  </a:moveTo>
                  <a:lnTo>
                    <a:pt x="0" y="128"/>
                  </a:lnTo>
                  <a:lnTo>
                    <a:pt x="92" y="128"/>
                  </a:lnTo>
                  <a:lnTo>
                    <a:pt x="92" y="0"/>
                  </a:lnTo>
                  <a:lnTo>
                    <a:pt x="205" y="0"/>
                  </a:lnTo>
                  <a:lnTo>
                    <a:pt x="205" y="128"/>
                  </a:lnTo>
                  <a:lnTo>
                    <a:pt x="297" y="128"/>
                  </a:lnTo>
                  <a:lnTo>
                    <a:pt x="148" y="277"/>
                  </a:lnTo>
                  <a:close/>
                  <a:moveTo>
                    <a:pt x="40" y="144"/>
                  </a:moveTo>
                  <a:lnTo>
                    <a:pt x="148" y="253"/>
                  </a:lnTo>
                  <a:lnTo>
                    <a:pt x="257" y="144"/>
                  </a:lnTo>
                  <a:lnTo>
                    <a:pt x="189" y="144"/>
                  </a:lnTo>
                  <a:lnTo>
                    <a:pt x="189" y="16"/>
                  </a:lnTo>
                  <a:lnTo>
                    <a:pt x="108" y="16"/>
                  </a:lnTo>
                  <a:lnTo>
                    <a:pt x="108" y="144"/>
                  </a:lnTo>
                  <a:lnTo>
                    <a:pt x="40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4" name="Freeform 1267"/>
            <p:cNvSpPr>
              <a:spLocks noEditPoints="1"/>
            </p:cNvSpPr>
            <p:nvPr/>
          </p:nvSpPr>
          <p:spPr bwMode="auto">
            <a:xfrm>
              <a:off x="7244087" y="6265822"/>
              <a:ext cx="340855" cy="340855"/>
            </a:xfrm>
            <a:custGeom>
              <a:avLst/>
              <a:gdLst>
                <a:gd name="T0" fmla="*/ 221 w 277"/>
                <a:gd name="T1" fmla="*/ 277 h 277"/>
                <a:gd name="T2" fmla="*/ 0 w 277"/>
                <a:gd name="T3" fmla="*/ 277 h 277"/>
                <a:gd name="T4" fmla="*/ 0 w 277"/>
                <a:gd name="T5" fmla="*/ 56 h 277"/>
                <a:gd name="T6" fmla="*/ 72 w 277"/>
                <a:gd name="T7" fmla="*/ 128 h 277"/>
                <a:gd name="T8" fmla="*/ 201 w 277"/>
                <a:gd name="T9" fmla="*/ 0 h 277"/>
                <a:gd name="T10" fmla="*/ 277 w 277"/>
                <a:gd name="T11" fmla="*/ 76 h 277"/>
                <a:gd name="T12" fmla="*/ 148 w 277"/>
                <a:gd name="T13" fmla="*/ 204 h 277"/>
                <a:gd name="T14" fmla="*/ 221 w 277"/>
                <a:gd name="T15" fmla="*/ 277 h 277"/>
                <a:gd name="T16" fmla="*/ 16 w 277"/>
                <a:gd name="T17" fmla="*/ 261 h 277"/>
                <a:gd name="T18" fmla="*/ 180 w 277"/>
                <a:gd name="T19" fmla="*/ 261 h 277"/>
                <a:gd name="T20" fmla="*/ 124 w 277"/>
                <a:gd name="T21" fmla="*/ 204 h 277"/>
                <a:gd name="T22" fmla="*/ 253 w 277"/>
                <a:gd name="T23" fmla="*/ 76 h 277"/>
                <a:gd name="T24" fmla="*/ 201 w 277"/>
                <a:gd name="T25" fmla="*/ 24 h 277"/>
                <a:gd name="T26" fmla="*/ 72 w 277"/>
                <a:gd name="T27" fmla="*/ 152 h 277"/>
                <a:gd name="T28" fmla="*/ 16 w 277"/>
                <a:gd name="T29" fmla="*/ 96 h 277"/>
                <a:gd name="T30" fmla="*/ 16 w 277"/>
                <a:gd name="T31" fmla="*/ 261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277">
                  <a:moveTo>
                    <a:pt x="221" y="277"/>
                  </a:moveTo>
                  <a:lnTo>
                    <a:pt x="0" y="277"/>
                  </a:lnTo>
                  <a:lnTo>
                    <a:pt x="0" y="56"/>
                  </a:lnTo>
                  <a:lnTo>
                    <a:pt x="72" y="128"/>
                  </a:lnTo>
                  <a:lnTo>
                    <a:pt x="201" y="0"/>
                  </a:lnTo>
                  <a:lnTo>
                    <a:pt x="277" y="76"/>
                  </a:lnTo>
                  <a:lnTo>
                    <a:pt x="148" y="204"/>
                  </a:lnTo>
                  <a:lnTo>
                    <a:pt x="221" y="277"/>
                  </a:lnTo>
                  <a:close/>
                  <a:moveTo>
                    <a:pt x="16" y="261"/>
                  </a:moveTo>
                  <a:lnTo>
                    <a:pt x="180" y="261"/>
                  </a:lnTo>
                  <a:lnTo>
                    <a:pt x="124" y="204"/>
                  </a:lnTo>
                  <a:lnTo>
                    <a:pt x="253" y="76"/>
                  </a:lnTo>
                  <a:lnTo>
                    <a:pt x="201" y="24"/>
                  </a:lnTo>
                  <a:lnTo>
                    <a:pt x="72" y="152"/>
                  </a:lnTo>
                  <a:lnTo>
                    <a:pt x="16" y="96"/>
                  </a:lnTo>
                  <a:lnTo>
                    <a:pt x="16" y="2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5" name="Freeform 1268"/>
            <p:cNvSpPr>
              <a:spLocks noEditPoints="1"/>
            </p:cNvSpPr>
            <p:nvPr/>
          </p:nvSpPr>
          <p:spPr bwMode="auto">
            <a:xfrm>
              <a:off x="8155904" y="6255977"/>
              <a:ext cx="340855" cy="365466"/>
            </a:xfrm>
            <a:custGeom>
              <a:avLst/>
              <a:gdLst>
                <a:gd name="T0" fmla="*/ 148 w 277"/>
                <a:gd name="T1" fmla="*/ 297 h 297"/>
                <a:gd name="T2" fmla="*/ 0 w 277"/>
                <a:gd name="T3" fmla="*/ 148 h 297"/>
                <a:gd name="T4" fmla="*/ 148 w 277"/>
                <a:gd name="T5" fmla="*/ 0 h 297"/>
                <a:gd name="T6" fmla="*/ 148 w 277"/>
                <a:gd name="T7" fmla="*/ 92 h 297"/>
                <a:gd name="T8" fmla="*/ 277 w 277"/>
                <a:gd name="T9" fmla="*/ 92 h 297"/>
                <a:gd name="T10" fmla="*/ 277 w 277"/>
                <a:gd name="T11" fmla="*/ 204 h 297"/>
                <a:gd name="T12" fmla="*/ 148 w 277"/>
                <a:gd name="T13" fmla="*/ 204 h 297"/>
                <a:gd name="T14" fmla="*/ 148 w 277"/>
                <a:gd name="T15" fmla="*/ 297 h 297"/>
                <a:gd name="T16" fmla="*/ 24 w 277"/>
                <a:gd name="T17" fmla="*/ 148 h 297"/>
                <a:gd name="T18" fmla="*/ 132 w 277"/>
                <a:gd name="T19" fmla="*/ 256 h 297"/>
                <a:gd name="T20" fmla="*/ 132 w 277"/>
                <a:gd name="T21" fmla="*/ 188 h 297"/>
                <a:gd name="T22" fmla="*/ 261 w 277"/>
                <a:gd name="T23" fmla="*/ 188 h 297"/>
                <a:gd name="T24" fmla="*/ 261 w 277"/>
                <a:gd name="T25" fmla="*/ 108 h 297"/>
                <a:gd name="T26" fmla="*/ 132 w 277"/>
                <a:gd name="T27" fmla="*/ 108 h 297"/>
                <a:gd name="T28" fmla="*/ 132 w 277"/>
                <a:gd name="T29" fmla="*/ 40 h 297"/>
                <a:gd name="T30" fmla="*/ 24 w 277"/>
                <a:gd name="T31" fmla="*/ 14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297">
                  <a:moveTo>
                    <a:pt x="148" y="297"/>
                  </a:moveTo>
                  <a:lnTo>
                    <a:pt x="0" y="148"/>
                  </a:lnTo>
                  <a:lnTo>
                    <a:pt x="148" y="0"/>
                  </a:lnTo>
                  <a:lnTo>
                    <a:pt x="148" y="92"/>
                  </a:lnTo>
                  <a:lnTo>
                    <a:pt x="277" y="92"/>
                  </a:lnTo>
                  <a:lnTo>
                    <a:pt x="277" y="204"/>
                  </a:lnTo>
                  <a:lnTo>
                    <a:pt x="148" y="204"/>
                  </a:lnTo>
                  <a:lnTo>
                    <a:pt x="148" y="297"/>
                  </a:lnTo>
                  <a:close/>
                  <a:moveTo>
                    <a:pt x="24" y="148"/>
                  </a:moveTo>
                  <a:lnTo>
                    <a:pt x="132" y="256"/>
                  </a:lnTo>
                  <a:lnTo>
                    <a:pt x="132" y="188"/>
                  </a:lnTo>
                  <a:lnTo>
                    <a:pt x="261" y="188"/>
                  </a:lnTo>
                  <a:lnTo>
                    <a:pt x="261" y="108"/>
                  </a:lnTo>
                  <a:lnTo>
                    <a:pt x="132" y="108"/>
                  </a:lnTo>
                  <a:lnTo>
                    <a:pt x="132" y="40"/>
                  </a:lnTo>
                  <a:lnTo>
                    <a:pt x="24" y="1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6" name="Freeform 1269"/>
            <p:cNvSpPr>
              <a:spLocks noEditPoints="1"/>
            </p:cNvSpPr>
            <p:nvPr/>
          </p:nvSpPr>
          <p:spPr bwMode="auto">
            <a:xfrm>
              <a:off x="1540614" y="6265822"/>
              <a:ext cx="393767" cy="345777"/>
            </a:xfrm>
            <a:custGeom>
              <a:avLst/>
              <a:gdLst>
                <a:gd name="T0" fmla="*/ 160 w 160"/>
                <a:gd name="T1" fmla="*/ 140 h 140"/>
                <a:gd name="T2" fmla="*/ 0 w 160"/>
                <a:gd name="T3" fmla="*/ 140 h 140"/>
                <a:gd name="T4" fmla="*/ 0 w 160"/>
                <a:gd name="T5" fmla="*/ 127 h 140"/>
                <a:gd name="T6" fmla="*/ 42 w 160"/>
                <a:gd name="T7" fmla="*/ 85 h 140"/>
                <a:gd name="T8" fmla="*/ 118 w 160"/>
                <a:gd name="T9" fmla="*/ 85 h 140"/>
                <a:gd name="T10" fmla="*/ 160 w 160"/>
                <a:gd name="T11" fmla="*/ 127 h 140"/>
                <a:gd name="T12" fmla="*/ 160 w 160"/>
                <a:gd name="T13" fmla="*/ 140 h 140"/>
                <a:gd name="T14" fmla="*/ 8 w 160"/>
                <a:gd name="T15" fmla="*/ 132 h 140"/>
                <a:gd name="T16" fmla="*/ 152 w 160"/>
                <a:gd name="T17" fmla="*/ 132 h 140"/>
                <a:gd name="T18" fmla="*/ 152 w 160"/>
                <a:gd name="T19" fmla="*/ 127 h 140"/>
                <a:gd name="T20" fmla="*/ 118 w 160"/>
                <a:gd name="T21" fmla="*/ 93 h 140"/>
                <a:gd name="T22" fmla="*/ 42 w 160"/>
                <a:gd name="T23" fmla="*/ 93 h 140"/>
                <a:gd name="T24" fmla="*/ 8 w 160"/>
                <a:gd name="T25" fmla="*/ 127 h 140"/>
                <a:gd name="T26" fmla="*/ 8 w 160"/>
                <a:gd name="T27" fmla="*/ 132 h 140"/>
                <a:gd name="T28" fmla="*/ 80 w 160"/>
                <a:gd name="T29" fmla="*/ 83 h 140"/>
                <a:gd name="T30" fmla="*/ 38 w 160"/>
                <a:gd name="T31" fmla="*/ 42 h 140"/>
                <a:gd name="T32" fmla="*/ 80 w 160"/>
                <a:gd name="T33" fmla="*/ 0 h 140"/>
                <a:gd name="T34" fmla="*/ 122 w 160"/>
                <a:gd name="T35" fmla="*/ 42 h 140"/>
                <a:gd name="T36" fmla="*/ 80 w 160"/>
                <a:gd name="T37" fmla="*/ 83 h 140"/>
                <a:gd name="T38" fmla="*/ 80 w 160"/>
                <a:gd name="T39" fmla="*/ 8 h 140"/>
                <a:gd name="T40" fmla="*/ 46 w 160"/>
                <a:gd name="T41" fmla="*/ 42 h 140"/>
                <a:gd name="T42" fmla="*/ 80 w 160"/>
                <a:gd name="T43" fmla="*/ 75 h 140"/>
                <a:gd name="T44" fmla="*/ 114 w 160"/>
                <a:gd name="T45" fmla="*/ 42 h 140"/>
                <a:gd name="T46" fmla="*/ 80 w 160"/>
                <a:gd name="T47" fmla="*/ 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" h="140">
                  <a:moveTo>
                    <a:pt x="160" y="140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04"/>
                    <a:pt x="19" y="85"/>
                    <a:pt x="42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41" y="85"/>
                    <a:pt x="160" y="104"/>
                    <a:pt x="160" y="127"/>
                  </a:cubicBezTo>
                  <a:lnTo>
                    <a:pt x="160" y="140"/>
                  </a:lnTo>
                  <a:close/>
                  <a:moveTo>
                    <a:pt x="8" y="132"/>
                  </a:moveTo>
                  <a:cubicBezTo>
                    <a:pt x="152" y="132"/>
                    <a:pt x="152" y="132"/>
                    <a:pt x="152" y="132"/>
                  </a:cubicBezTo>
                  <a:cubicBezTo>
                    <a:pt x="152" y="127"/>
                    <a:pt x="152" y="127"/>
                    <a:pt x="152" y="127"/>
                  </a:cubicBezTo>
                  <a:cubicBezTo>
                    <a:pt x="152" y="108"/>
                    <a:pt x="137" y="93"/>
                    <a:pt x="118" y="93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23" y="93"/>
                    <a:pt x="8" y="108"/>
                    <a:pt x="8" y="127"/>
                  </a:cubicBezTo>
                  <a:lnTo>
                    <a:pt x="8" y="132"/>
                  </a:lnTo>
                  <a:close/>
                  <a:moveTo>
                    <a:pt x="80" y="83"/>
                  </a:moveTo>
                  <a:cubicBezTo>
                    <a:pt x="57" y="83"/>
                    <a:pt x="38" y="65"/>
                    <a:pt x="38" y="42"/>
                  </a:cubicBezTo>
                  <a:cubicBezTo>
                    <a:pt x="38" y="18"/>
                    <a:pt x="57" y="0"/>
                    <a:pt x="80" y="0"/>
                  </a:cubicBezTo>
                  <a:cubicBezTo>
                    <a:pt x="103" y="0"/>
                    <a:pt x="122" y="18"/>
                    <a:pt x="122" y="42"/>
                  </a:cubicBezTo>
                  <a:cubicBezTo>
                    <a:pt x="122" y="65"/>
                    <a:pt x="103" y="83"/>
                    <a:pt x="80" y="83"/>
                  </a:cubicBezTo>
                  <a:close/>
                  <a:moveTo>
                    <a:pt x="80" y="8"/>
                  </a:moveTo>
                  <a:cubicBezTo>
                    <a:pt x="61" y="8"/>
                    <a:pt x="46" y="23"/>
                    <a:pt x="46" y="42"/>
                  </a:cubicBezTo>
                  <a:cubicBezTo>
                    <a:pt x="46" y="60"/>
                    <a:pt x="61" y="75"/>
                    <a:pt x="80" y="75"/>
                  </a:cubicBezTo>
                  <a:cubicBezTo>
                    <a:pt x="99" y="75"/>
                    <a:pt x="114" y="60"/>
                    <a:pt x="114" y="42"/>
                  </a:cubicBezTo>
                  <a:cubicBezTo>
                    <a:pt x="114" y="23"/>
                    <a:pt x="99" y="8"/>
                    <a:pt x="8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7" name="Freeform 1270"/>
            <p:cNvSpPr>
              <a:spLocks noEditPoints="1"/>
            </p:cNvSpPr>
            <p:nvPr/>
          </p:nvSpPr>
          <p:spPr bwMode="auto">
            <a:xfrm>
              <a:off x="591881" y="6258439"/>
              <a:ext cx="383923" cy="370388"/>
            </a:xfrm>
            <a:custGeom>
              <a:avLst/>
              <a:gdLst>
                <a:gd name="T0" fmla="*/ 156 w 156"/>
                <a:gd name="T1" fmla="*/ 150 h 150"/>
                <a:gd name="T2" fmla="*/ 0 w 156"/>
                <a:gd name="T3" fmla="*/ 150 h 150"/>
                <a:gd name="T4" fmla="*/ 0 w 156"/>
                <a:gd name="T5" fmla="*/ 146 h 150"/>
                <a:gd name="T6" fmla="*/ 58 w 156"/>
                <a:gd name="T7" fmla="*/ 100 h 150"/>
                <a:gd name="T8" fmla="*/ 59 w 156"/>
                <a:gd name="T9" fmla="*/ 95 h 150"/>
                <a:gd name="T10" fmla="*/ 47 w 156"/>
                <a:gd name="T11" fmla="*/ 72 h 150"/>
                <a:gd name="T12" fmla="*/ 41 w 156"/>
                <a:gd name="T13" fmla="*/ 64 h 150"/>
                <a:gd name="T14" fmla="*/ 42 w 156"/>
                <a:gd name="T15" fmla="*/ 46 h 150"/>
                <a:gd name="T16" fmla="*/ 42 w 156"/>
                <a:gd name="T17" fmla="*/ 46 h 150"/>
                <a:gd name="T18" fmla="*/ 50 w 156"/>
                <a:gd name="T19" fmla="*/ 10 h 150"/>
                <a:gd name="T20" fmla="*/ 78 w 156"/>
                <a:gd name="T21" fmla="*/ 0 h 150"/>
                <a:gd name="T22" fmla="*/ 106 w 156"/>
                <a:gd name="T23" fmla="*/ 10 h 150"/>
                <a:gd name="T24" fmla="*/ 114 w 156"/>
                <a:gd name="T25" fmla="*/ 46 h 150"/>
                <a:gd name="T26" fmla="*/ 114 w 156"/>
                <a:gd name="T27" fmla="*/ 46 h 150"/>
                <a:gd name="T28" fmla="*/ 115 w 156"/>
                <a:gd name="T29" fmla="*/ 64 h 150"/>
                <a:gd name="T30" fmla="*/ 109 w 156"/>
                <a:gd name="T31" fmla="*/ 72 h 150"/>
                <a:gd name="T32" fmla="*/ 97 w 156"/>
                <a:gd name="T33" fmla="*/ 95 h 150"/>
                <a:gd name="T34" fmla="*/ 98 w 156"/>
                <a:gd name="T35" fmla="*/ 100 h 150"/>
                <a:gd name="T36" fmla="*/ 156 w 156"/>
                <a:gd name="T37" fmla="*/ 146 h 150"/>
                <a:gd name="T38" fmla="*/ 156 w 156"/>
                <a:gd name="T39" fmla="*/ 150 h 150"/>
                <a:gd name="T40" fmla="*/ 9 w 156"/>
                <a:gd name="T41" fmla="*/ 142 h 150"/>
                <a:gd name="T42" fmla="*/ 147 w 156"/>
                <a:gd name="T43" fmla="*/ 142 h 150"/>
                <a:gd name="T44" fmla="*/ 126 w 156"/>
                <a:gd name="T45" fmla="*/ 121 h 150"/>
                <a:gd name="T46" fmla="*/ 96 w 156"/>
                <a:gd name="T47" fmla="*/ 108 h 150"/>
                <a:gd name="T48" fmla="*/ 89 w 156"/>
                <a:gd name="T49" fmla="*/ 93 h 150"/>
                <a:gd name="T50" fmla="*/ 89 w 156"/>
                <a:gd name="T51" fmla="*/ 92 h 150"/>
                <a:gd name="T52" fmla="*/ 90 w 156"/>
                <a:gd name="T53" fmla="*/ 90 h 150"/>
                <a:gd name="T54" fmla="*/ 102 w 156"/>
                <a:gd name="T55" fmla="*/ 68 h 150"/>
                <a:gd name="T56" fmla="*/ 102 w 156"/>
                <a:gd name="T57" fmla="*/ 64 h 150"/>
                <a:gd name="T58" fmla="*/ 106 w 156"/>
                <a:gd name="T59" fmla="*/ 64 h 150"/>
                <a:gd name="T60" fmla="*/ 108 w 156"/>
                <a:gd name="T61" fmla="*/ 60 h 150"/>
                <a:gd name="T62" fmla="*/ 107 w 156"/>
                <a:gd name="T63" fmla="*/ 51 h 150"/>
                <a:gd name="T64" fmla="*/ 105 w 156"/>
                <a:gd name="T65" fmla="*/ 50 h 150"/>
                <a:gd name="T66" fmla="*/ 106 w 156"/>
                <a:gd name="T67" fmla="*/ 48 h 150"/>
                <a:gd name="T68" fmla="*/ 106 w 156"/>
                <a:gd name="T69" fmla="*/ 45 h 150"/>
                <a:gd name="T70" fmla="*/ 100 w 156"/>
                <a:gd name="T71" fmla="*/ 15 h 150"/>
                <a:gd name="T72" fmla="*/ 78 w 156"/>
                <a:gd name="T73" fmla="*/ 8 h 150"/>
                <a:gd name="T74" fmla="*/ 56 w 156"/>
                <a:gd name="T75" fmla="*/ 15 h 150"/>
                <a:gd name="T76" fmla="*/ 50 w 156"/>
                <a:gd name="T77" fmla="*/ 45 h 150"/>
                <a:gd name="T78" fmla="*/ 50 w 156"/>
                <a:gd name="T79" fmla="*/ 48 h 150"/>
                <a:gd name="T80" fmla="*/ 51 w 156"/>
                <a:gd name="T81" fmla="*/ 50 h 150"/>
                <a:gd name="T82" fmla="*/ 49 w 156"/>
                <a:gd name="T83" fmla="*/ 51 h 150"/>
                <a:gd name="T84" fmla="*/ 48 w 156"/>
                <a:gd name="T85" fmla="*/ 60 h 150"/>
                <a:gd name="T86" fmla="*/ 50 w 156"/>
                <a:gd name="T87" fmla="*/ 64 h 150"/>
                <a:gd name="T88" fmla="*/ 54 w 156"/>
                <a:gd name="T89" fmla="*/ 64 h 150"/>
                <a:gd name="T90" fmla="*/ 54 w 156"/>
                <a:gd name="T91" fmla="*/ 68 h 150"/>
                <a:gd name="T92" fmla="*/ 66 w 156"/>
                <a:gd name="T93" fmla="*/ 90 h 150"/>
                <a:gd name="T94" fmla="*/ 67 w 156"/>
                <a:gd name="T95" fmla="*/ 92 h 150"/>
                <a:gd name="T96" fmla="*/ 67 w 156"/>
                <a:gd name="T97" fmla="*/ 93 h 150"/>
                <a:gd name="T98" fmla="*/ 60 w 156"/>
                <a:gd name="T99" fmla="*/ 108 h 150"/>
                <a:gd name="T100" fmla="*/ 30 w 156"/>
                <a:gd name="T101" fmla="*/ 121 h 150"/>
                <a:gd name="T102" fmla="*/ 9 w 156"/>
                <a:gd name="T103" fmla="*/ 14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6" h="150">
                  <a:moveTo>
                    <a:pt x="156" y="150"/>
                  </a:moveTo>
                  <a:cubicBezTo>
                    <a:pt x="0" y="150"/>
                    <a:pt x="0" y="150"/>
                    <a:pt x="0" y="150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22"/>
                    <a:pt x="46" y="103"/>
                    <a:pt x="58" y="100"/>
                  </a:cubicBezTo>
                  <a:cubicBezTo>
                    <a:pt x="59" y="99"/>
                    <a:pt x="59" y="97"/>
                    <a:pt x="59" y="95"/>
                  </a:cubicBezTo>
                  <a:cubicBezTo>
                    <a:pt x="56" y="92"/>
                    <a:pt x="50" y="83"/>
                    <a:pt x="47" y="72"/>
                  </a:cubicBezTo>
                  <a:cubicBezTo>
                    <a:pt x="44" y="70"/>
                    <a:pt x="42" y="68"/>
                    <a:pt x="41" y="64"/>
                  </a:cubicBezTo>
                  <a:cubicBezTo>
                    <a:pt x="39" y="58"/>
                    <a:pt x="39" y="51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39"/>
                    <a:pt x="40" y="22"/>
                    <a:pt x="50" y="10"/>
                  </a:cubicBezTo>
                  <a:cubicBezTo>
                    <a:pt x="56" y="3"/>
                    <a:pt x="66" y="0"/>
                    <a:pt x="78" y="0"/>
                  </a:cubicBezTo>
                  <a:cubicBezTo>
                    <a:pt x="90" y="0"/>
                    <a:pt x="100" y="3"/>
                    <a:pt x="106" y="10"/>
                  </a:cubicBezTo>
                  <a:cubicBezTo>
                    <a:pt x="116" y="22"/>
                    <a:pt x="114" y="39"/>
                    <a:pt x="114" y="46"/>
                  </a:cubicBezTo>
                  <a:cubicBezTo>
                    <a:pt x="114" y="46"/>
                    <a:pt x="114" y="46"/>
                    <a:pt x="114" y="46"/>
                  </a:cubicBezTo>
                  <a:cubicBezTo>
                    <a:pt x="117" y="51"/>
                    <a:pt x="117" y="58"/>
                    <a:pt x="115" y="64"/>
                  </a:cubicBezTo>
                  <a:cubicBezTo>
                    <a:pt x="114" y="68"/>
                    <a:pt x="112" y="70"/>
                    <a:pt x="109" y="72"/>
                  </a:cubicBezTo>
                  <a:cubicBezTo>
                    <a:pt x="106" y="83"/>
                    <a:pt x="100" y="92"/>
                    <a:pt x="97" y="95"/>
                  </a:cubicBezTo>
                  <a:cubicBezTo>
                    <a:pt x="97" y="97"/>
                    <a:pt x="97" y="99"/>
                    <a:pt x="98" y="100"/>
                  </a:cubicBezTo>
                  <a:cubicBezTo>
                    <a:pt x="110" y="103"/>
                    <a:pt x="156" y="122"/>
                    <a:pt x="156" y="146"/>
                  </a:cubicBezTo>
                  <a:lnTo>
                    <a:pt x="156" y="150"/>
                  </a:lnTo>
                  <a:close/>
                  <a:moveTo>
                    <a:pt x="9" y="142"/>
                  </a:moveTo>
                  <a:cubicBezTo>
                    <a:pt x="147" y="142"/>
                    <a:pt x="147" y="142"/>
                    <a:pt x="147" y="142"/>
                  </a:cubicBezTo>
                  <a:cubicBezTo>
                    <a:pt x="145" y="136"/>
                    <a:pt x="138" y="128"/>
                    <a:pt x="126" y="121"/>
                  </a:cubicBezTo>
                  <a:cubicBezTo>
                    <a:pt x="114" y="114"/>
                    <a:pt x="101" y="109"/>
                    <a:pt x="96" y="108"/>
                  </a:cubicBezTo>
                  <a:cubicBezTo>
                    <a:pt x="89" y="107"/>
                    <a:pt x="89" y="97"/>
                    <a:pt x="89" y="93"/>
                  </a:cubicBezTo>
                  <a:cubicBezTo>
                    <a:pt x="89" y="92"/>
                    <a:pt x="89" y="92"/>
                    <a:pt x="89" y="92"/>
                  </a:cubicBezTo>
                  <a:cubicBezTo>
                    <a:pt x="90" y="90"/>
                    <a:pt x="90" y="90"/>
                    <a:pt x="90" y="90"/>
                  </a:cubicBezTo>
                  <a:cubicBezTo>
                    <a:pt x="90" y="90"/>
                    <a:pt x="100" y="80"/>
                    <a:pt x="102" y="68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7" y="63"/>
                    <a:pt x="108" y="60"/>
                  </a:cubicBezTo>
                  <a:cubicBezTo>
                    <a:pt x="109" y="56"/>
                    <a:pt x="109" y="52"/>
                    <a:pt x="107" y="51"/>
                  </a:cubicBezTo>
                  <a:cubicBezTo>
                    <a:pt x="105" y="50"/>
                    <a:pt x="105" y="50"/>
                    <a:pt x="105" y="50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6" y="47"/>
                    <a:pt x="106" y="46"/>
                    <a:pt x="106" y="45"/>
                  </a:cubicBezTo>
                  <a:cubicBezTo>
                    <a:pt x="106" y="39"/>
                    <a:pt x="108" y="24"/>
                    <a:pt x="100" y="15"/>
                  </a:cubicBezTo>
                  <a:cubicBezTo>
                    <a:pt x="95" y="10"/>
                    <a:pt x="88" y="8"/>
                    <a:pt x="78" y="8"/>
                  </a:cubicBezTo>
                  <a:cubicBezTo>
                    <a:pt x="68" y="8"/>
                    <a:pt x="61" y="10"/>
                    <a:pt x="56" y="15"/>
                  </a:cubicBezTo>
                  <a:cubicBezTo>
                    <a:pt x="48" y="24"/>
                    <a:pt x="50" y="39"/>
                    <a:pt x="50" y="45"/>
                  </a:cubicBezTo>
                  <a:cubicBezTo>
                    <a:pt x="50" y="46"/>
                    <a:pt x="50" y="47"/>
                    <a:pt x="50" y="48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7" y="52"/>
                    <a:pt x="47" y="56"/>
                    <a:pt x="48" y="60"/>
                  </a:cubicBezTo>
                  <a:cubicBezTo>
                    <a:pt x="49" y="63"/>
                    <a:pt x="50" y="64"/>
                    <a:pt x="50" y="64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6" y="80"/>
                    <a:pt x="66" y="90"/>
                    <a:pt x="66" y="90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7"/>
                    <a:pt x="67" y="107"/>
                    <a:pt x="60" y="108"/>
                  </a:cubicBezTo>
                  <a:cubicBezTo>
                    <a:pt x="55" y="109"/>
                    <a:pt x="42" y="114"/>
                    <a:pt x="30" y="121"/>
                  </a:cubicBezTo>
                  <a:cubicBezTo>
                    <a:pt x="18" y="128"/>
                    <a:pt x="11" y="136"/>
                    <a:pt x="9" y="1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8" name="Freeform 1271"/>
            <p:cNvSpPr>
              <a:spLocks noEditPoints="1"/>
            </p:cNvSpPr>
            <p:nvPr/>
          </p:nvSpPr>
          <p:spPr bwMode="auto">
            <a:xfrm>
              <a:off x="2531186" y="541430"/>
              <a:ext cx="295325" cy="409764"/>
            </a:xfrm>
            <a:custGeom>
              <a:avLst/>
              <a:gdLst>
                <a:gd name="T0" fmla="*/ 60 w 120"/>
                <a:gd name="T1" fmla="*/ 166 h 166"/>
                <a:gd name="T2" fmla="*/ 57 w 120"/>
                <a:gd name="T3" fmla="*/ 162 h 166"/>
                <a:gd name="T4" fmla="*/ 0 w 120"/>
                <a:gd name="T5" fmla="*/ 60 h 166"/>
                <a:gd name="T6" fmla="*/ 60 w 120"/>
                <a:gd name="T7" fmla="*/ 0 h 166"/>
                <a:gd name="T8" fmla="*/ 120 w 120"/>
                <a:gd name="T9" fmla="*/ 60 h 166"/>
                <a:gd name="T10" fmla="*/ 63 w 120"/>
                <a:gd name="T11" fmla="*/ 162 h 166"/>
                <a:gd name="T12" fmla="*/ 60 w 120"/>
                <a:gd name="T13" fmla="*/ 166 h 166"/>
                <a:gd name="T14" fmla="*/ 60 w 120"/>
                <a:gd name="T15" fmla="*/ 8 h 166"/>
                <a:gd name="T16" fmla="*/ 8 w 120"/>
                <a:gd name="T17" fmla="*/ 60 h 166"/>
                <a:gd name="T18" fmla="*/ 60 w 120"/>
                <a:gd name="T19" fmla="*/ 154 h 166"/>
                <a:gd name="T20" fmla="*/ 112 w 120"/>
                <a:gd name="T21" fmla="*/ 60 h 166"/>
                <a:gd name="T22" fmla="*/ 60 w 120"/>
                <a:gd name="T23" fmla="*/ 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0" h="166">
                  <a:moveTo>
                    <a:pt x="60" y="166"/>
                  </a:moveTo>
                  <a:cubicBezTo>
                    <a:pt x="57" y="162"/>
                    <a:pt x="57" y="162"/>
                    <a:pt x="57" y="162"/>
                  </a:cubicBezTo>
                  <a:cubicBezTo>
                    <a:pt x="55" y="160"/>
                    <a:pt x="0" y="92"/>
                    <a:pt x="0" y="60"/>
                  </a:cubicBezTo>
                  <a:cubicBezTo>
                    <a:pt x="0" y="27"/>
                    <a:pt x="27" y="0"/>
                    <a:pt x="60" y="0"/>
                  </a:cubicBezTo>
                  <a:cubicBezTo>
                    <a:pt x="93" y="0"/>
                    <a:pt x="120" y="27"/>
                    <a:pt x="120" y="60"/>
                  </a:cubicBezTo>
                  <a:cubicBezTo>
                    <a:pt x="120" y="92"/>
                    <a:pt x="66" y="160"/>
                    <a:pt x="63" y="162"/>
                  </a:cubicBezTo>
                  <a:lnTo>
                    <a:pt x="60" y="166"/>
                  </a:lnTo>
                  <a:close/>
                  <a:moveTo>
                    <a:pt x="60" y="8"/>
                  </a:moveTo>
                  <a:cubicBezTo>
                    <a:pt x="32" y="8"/>
                    <a:pt x="8" y="31"/>
                    <a:pt x="8" y="60"/>
                  </a:cubicBezTo>
                  <a:cubicBezTo>
                    <a:pt x="8" y="85"/>
                    <a:pt x="49" y="139"/>
                    <a:pt x="60" y="154"/>
                  </a:cubicBezTo>
                  <a:cubicBezTo>
                    <a:pt x="72" y="139"/>
                    <a:pt x="112" y="85"/>
                    <a:pt x="112" y="60"/>
                  </a:cubicBezTo>
                  <a:cubicBezTo>
                    <a:pt x="112" y="31"/>
                    <a:pt x="89" y="8"/>
                    <a:pt x="6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9" name="Freeform 1272"/>
            <p:cNvSpPr>
              <a:spLocks noEditPoints="1"/>
            </p:cNvSpPr>
            <p:nvPr/>
          </p:nvSpPr>
          <p:spPr bwMode="auto">
            <a:xfrm>
              <a:off x="2605017" y="615261"/>
              <a:ext cx="147663" cy="148894"/>
            </a:xfrm>
            <a:custGeom>
              <a:avLst/>
              <a:gdLst>
                <a:gd name="T0" fmla="*/ 30 w 60"/>
                <a:gd name="T1" fmla="*/ 60 h 60"/>
                <a:gd name="T2" fmla="*/ 0 w 60"/>
                <a:gd name="T3" fmla="*/ 30 h 60"/>
                <a:gd name="T4" fmla="*/ 30 w 60"/>
                <a:gd name="T5" fmla="*/ 0 h 60"/>
                <a:gd name="T6" fmla="*/ 60 w 60"/>
                <a:gd name="T7" fmla="*/ 30 h 60"/>
                <a:gd name="T8" fmla="*/ 30 w 60"/>
                <a:gd name="T9" fmla="*/ 60 h 60"/>
                <a:gd name="T10" fmla="*/ 30 w 60"/>
                <a:gd name="T11" fmla="*/ 4 h 60"/>
                <a:gd name="T12" fmla="*/ 4 w 60"/>
                <a:gd name="T13" fmla="*/ 30 h 60"/>
                <a:gd name="T14" fmla="*/ 30 w 60"/>
                <a:gd name="T15" fmla="*/ 56 h 60"/>
                <a:gd name="T16" fmla="*/ 56 w 60"/>
                <a:gd name="T17" fmla="*/ 30 h 60"/>
                <a:gd name="T18" fmla="*/ 30 w 60"/>
                <a:gd name="T19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0">
                  <a:moveTo>
                    <a:pt x="30" y="60"/>
                  </a:moveTo>
                  <a:cubicBezTo>
                    <a:pt x="14" y="60"/>
                    <a:pt x="0" y="47"/>
                    <a:pt x="0" y="30"/>
                  </a:cubicBezTo>
                  <a:cubicBezTo>
                    <a:pt x="0" y="13"/>
                    <a:pt x="14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ubicBezTo>
                    <a:pt x="60" y="47"/>
                    <a:pt x="47" y="60"/>
                    <a:pt x="30" y="60"/>
                  </a:cubicBezTo>
                  <a:close/>
                  <a:moveTo>
                    <a:pt x="30" y="4"/>
                  </a:moveTo>
                  <a:cubicBezTo>
                    <a:pt x="16" y="4"/>
                    <a:pt x="4" y="16"/>
                    <a:pt x="4" y="30"/>
                  </a:cubicBezTo>
                  <a:cubicBezTo>
                    <a:pt x="4" y="44"/>
                    <a:pt x="16" y="56"/>
                    <a:pt x="30" y="56"/>
                  </a:cubicBezTo>
                  <a:cubicBezTo>
                    <a:pt x="45" y="56"/>
                    <a:pt x="56" y="44"/>
                    <a:pt x="56" y="30"/>
                  </a:cubicBezTo>
                  <a:cubicBezTo>
                    <a:pt x="56" y="16"/>
                    <a:pt x="45" y="4"/>
                    <a:pt x="3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0" name="Freeform 1273"/>
            <p:cNvSpPr>
              <a:spLocks/>
            </p:cNvSpPr>
            <p:nvPr/>
          </p:nvSpPr>
          <p:spPr bwMode="auto">
            <a:xfrm>
              <a:off x="2526263" y="897051"/>
              <a:ext cx="305170" cy="103364"/>
            </a:xfrm>
            <a:custGeom>
              <a:avLst/>
              <a:gdLst>
                <a:gd name="T0" fmla="*/ 92 w 124"/>
                <a:gd name="T1" fmla="*/ 0 h 42"/>
                <a:gd name="T2" fmla="*/ 92 w 124"/>
                <a:gd name="T3" fmla="*/ 5 h 42"/>
                <a:gd name="T4" fmla="*/ 120 w 124"/>
                <a:gd name="T5" fmla="*/ 20 h 42"/>
                <a:gd name="T6" fmla="*/ 62 w 124"/>
                <a:gd name="T7" fmla="*/ 38 h 42"/>
                <a:gd name="T8" fmla="*/ 4 w 124"/>
                <a:gd name="T9" fmla="*/ 20 h 42"/>
                <a:gd name="T10" fmla="*/ 33 w 124"/>
                <a:gd name="T11" fmla="*/ 5 h 42"/>
                <a:gd name="T12" fmla="*/ 33 w 124"/>
                <a:gd name="T13" fmla="*/ 0 h 42"/>
                <a:gd name="T14" fmla="*/ 0 w 124"/>
                <a:gd name="T15" fmla="*/ 20 h 42"/>
                <a:gd name="T16" fmla="*/ 62 w 124"/>
                <a:gd name="T17" fmla="*/ 42 h 42"/>
                <a:gd name="T18" fmla="*/ 124 w 124"/>
                <a:gd name="T19" fmla="*/ 20 h 42"/>
                <a:gd name="T20" fmla="*/ 92 w 124"/>
                <a:gd name="T2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42">
                  <a:moveTo>
                    <a:pt x="92" y="0"/>
                  </a:moveTo>
                  <a:cubicBezTo>
                    <a:pt x="92" y="5"/>
                    <a:pt x="92" y="5"/>
                    <a:pt x="92" y="5"/>
                  </a:cubicBezTo>
                  <a:cubicBezTo>
                    <a:pt x="109" y="8"/>
                    <a:pt x="120" y="14"/>
                    <a:pt x="120" y="20"/>
                  </a:cubicBezTo>
                  <a:cubicBezTo>
                    <a:pt x="120" y="28"/>
                    <a:pt x="97" y="38"/>
                    <a:pt x="62" y="38"/>
                  </a:cubicBezTo>
                  <a:cubicBezTo>
                    <a:pt x="28" y="38"/>
                    <a:pt x="4" y="28"/>
                    <a:pt x="4" y="20"/>
                  </a:cubicBezTo>
                  <a:cubicBezTo>
                    <a:pt x="4" y="14"/>
                    <a:pt x="15" y="8"/>
                    <a:pt x="33" y="5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5" y="4"/>
                    <a:pt x="0" y="10"/>
                    <a:pt x="0" y="20"/>
                  </a:cubicBezTo>
                  <a:cubicBezTo>
                    <a:pt x="0" y="34"/>
                    <a:pt x="32" y="42"/>
                    <a:pt x="62" y="42"/>
                  </a:cubicBezTo>
                  <a:cubicBezTo>
                    <a:pt x="92" y="42"/>
                    <a:pt x="124" y="34"/>
                    <a:pt x="124" y="20"/>
                  </a:cubicBezTo>
                  <a:cubicBezTo>
                    <a:pt x="124" y="10"/>
                    <a:pt x="110" y="4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1" name="Freeform 1274"/>
            <p:cNvSpPr>
              <a:spLocks noEditPoints="1"/>
            </p:cNvSpPr>
            <p:nvPr/>
          </p:nvSpPr>
          <p:spPr bwMode="auto">
            <a:xfrm>
              <a:off x="8281418" y="3556211"/>
              <a:ext cx="135357" cy="136588"/>
            </a:xfrm>
            <a:custGeom>
              <a:avLst/>
              <a:gdLst>
                <a:gd name="T0" fmla="*/ 28 w 55"/>
                <a:gd name="T1" fmla="*/ 55 h 55"/>
                <a:gd name="T2" fmla="*/ 0 w 55"/>
                <a:gd name="T3" fmla="*/ 27 h 55"/>
                <a:gd name="T4" fmla="*/ 28 w 55"/>
                <a:gd name="T5" fmla="*/ 0 h 55"/>
                <a:gd name="T6" fmla="*/ 55 w 55"/>
                <a:gd name="T7" fmla="*/ 27 h 55"/>
                <a:gd name="T8" fmla="*/ 28 w 55"/>
                <a:gd name="T9" fmla="*/ 55 h 55"/>
                <a:gd name="T10" fmla="*/ 28 w 55"/>
                <a:gd name="T11" fmla="*/ 4 h 55"/>
                <a:gd name="T12" fmla="*/ 4 w 55"/>
                <a:gd name="T13" fmla="*/ 27 h 55"/>
                <a:gd name="T14" fmla="*/ 28 w 55"/>
                <a:gd name="T15" fmla="*/ 51 h 55"/>
                <a:gd name="T16" fmla="*/ 51 w 55"/>
                <a:gd name="T17" fmla="*/ 27 h 55"/>
                <a:gd name="T18" fmla="*/ 28 w 55"/>
                <a:gd name="T19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55">
                  <a:moveTo>
                    <a:pt x="28" y="55"/>
                  </a:moveTo>
                  <a:cubicBezTo>
                    <a:pt x="12" y="55"/>
                    <a:pt x="0" y="42"/>
                    <a:pt x="0" y="27"/>
                  </a:cubicBezTo>
                  <a:cubicBezTo>
                    <a:pt x="0" y="12"/>
                    <a:pt x="12" y="0"/>
                    <a:pt x="28" y="0"/>
                  </a:cubicBezTo>
                  <a:cubicBezTo>
                    <a:pt x="43" y="0"/>
                    <a:pt x="55" y="12"/>
                    <a:pt x="55" y="27"/>
                  </a:cubicBezTo>
                  <a:cubicBezTo>
                    <a:pt x="55" y="42"/>
                    <a:pt x="43" y="55"/>
                    <a:pt x="28" y="55"/>
                  </a:cubicBezTo>
                  <a:close/>
                  <a:moveTo>
                    <a:pt x="28" y="4"/>
                  </a:moveTo>
                  <a:cubicBezTo>
                    <a:pt x="14" y="4"/>
                    <a:pt x="4" y="14"/>
                    <a:pt x="4" y="27"/>
                  </a:cubicBezTo>
                  <a:cubicBezTo>
                    <a:pt x="4" y="40"/>
                    <a:pt x="14" y="51"/>
                    <a:pt x="28" y="51"/>
                  </a:cubicBezTo>
                  <a:cubicBezTo>
                    <a:pt x="41" y="51"/>
                    <a:pt x="51" y="40"/>
                    <a:pt x="51" y="27"/>
                  </a:cubicBezTo>
                  <a:cubicBezTo>
                    <a:pt x="51" y="14"/>
                    <a:pt x="41" y="4"/>
                    <a:pt x="2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2" name="Freeform 1275"/>
            <p:cNvSpPr>
              <a:spLocks noEditPoints="1"/>
            </p:cNvSpPr>
            <p:nvPr/>
          </p:nvSpPr>
          <p:spPr bwMode="auto">
            <a:xfrm>
              <a:off x="6223984" y="561118"/>
              <a:ext cx="471291" cy="407303"/>
            </a:xfrm>
            <a:custGeom>
              <a:avLst/>
              <a:gdLst>
                <a:gd name="T0" fmla="*/ 383 w 383"/>
                <a:gd name="T1" fmla="*/ 331 h 331"/>
                <a:gd name="T2" fmla="*/ 0 w 383"/>
                <a:gd name="T3" fmla="*/ 331 h 331"/>
                <a:gd name="T4" fmla="*/ 190 w 383"/>
                <a:gd name="T5" fmla="*/ 0 h 331"/>
                <a:gd name="T6" fmla="*/ 383 w 383"/>
                <a:gd name="T7" fmla="*/ 331 h 331"/>
                <a:gd name="T8" fmla="*/ 20 w 383"/>
                <a:gd name="T9" fmla="*/ 319 h 331"/>
                <a:gd name="T10" fmla="*/ 363 w 383"/>
                <a:gd name="T11" fmla="*/ 319 h 331"/>
                <a:gd name="T12" fmla="*/ 190 w 383"/>
                <a:gd name="T13" fmla="*/ 22 h 331"/>
                <a:gd name="T14" fmla="*/ 20 w 383"/>
                <a:gd name="T15" fmla="*/ 319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331">
                  <a:moveTo>
                    <a:pt x="383" y="331"/>
                  </a:moveTo>
                  <a:lnTo>
                    <a:pt x="0" y="331"/>
                  </a:lnTo>
                  <a:lnTo>
                    <a:pt x="190" y="0"/>
                  </a:lnTo>
                  <a:lnTo>
                    <a:pt x="383" y="331"/>
                  </a:lnTo>
                  <a:close/>
                  <a:moveTo>
                    <a:pt x="20" y="319"/>
                  </a:moveTo>
                  <a:lnTo>
                    <a:pt x="363" y="319"/>
                  </a:lnTo>
                  <a:lnTo>
                    <a:pt x="190" y="22"/>
                  </a:lnTo>
                  <a:lnTo>
                    <a:pt x="20" y="3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3" name="Freeform 1276"/>
            <p:cNvSpPr>
              <a:spLocks noEditPoints="1"/>
            </p:cNvSpPr>
            <p:nvPr/>
          </p:nvSpPr>
          <p:spPr bwMode="auto">
            <a:xfrm>
              <a:off x="6443017" y="732161"/>
              <a:ext cx="33224" cy="177195"/>
            </a:xfrm>
            <a:custGeom>
              <a:avLst/>
              <a:gdLst>
                <a:gd name="T0" fmla="*/ 0 w 13"/>
                <a:gd name="T1" fmla="*/ 65 h 72"/>
                <a:gd name="T2" fmla="*/ 7 w 13"/>
                <a:gd name="T3" fmla="*/ 58 h 72"/>
                <a:gd name="T4" fmla="*/ 13 w 13"/>
                <a:gd name="T5" fmla="*/ 65 h 72"/>
                <a:gd name="T6" fmla="*/ 7 w 13"/>
                <a:gd name="T7" fmla="*/ 72 h 72"/>
                <a:gd name="T8" fmla="*/ 0 w 13"/>
                <a:gd name="T9" fmla="*/ 65 h 72"/>
                <a:gd name="T10" fmla="*/ 13 w 13"/>
                <a:gd name="T11" fmla="*/ 6 h 72"/>
                <a:gd name="T12" fmla="*/ 11 w 13"/>
                <a:gd name="T13" fmla="*/ 47 h 72"/>
                <a:gd name="T14" fmla="*/ 7 w 13"/>
                <a:gd name="T15" fmla="*/ 51 h 72"/>
                <a:gd name="T16" fmla="*/ 2 w 13"/>
                <a:gd name="T17" fmla="*/ 47 h 72"/>
                <a:gd name="T18" fmla="*/ 0 w 13"/>
                <a:gd name="T19" fmla="*/ 6 h 72"/>
                <a:gd name="T20" fmla="*/ 7 w 13"/>
                <a:gd name="T21" fmla="*/ 0 h 72"/>
                <a:gd name="T22" fmla="*/ 13 w 13"/>
                <a:gd name="T23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72">
                  <a:moveTo>
                    <a:pt x="0" y="65"/>
                  </a:moveTo>
                  <a:cubicBezTo>
                    <a:pt x="0" y="60"/>
                    <a:pt x="2" y="58"/>
                    <a:pt x="7" y="58"/>
                  </a:cubicBezTo>
                  <a:cubicBezTo>
                    <a:pt x="11" y="58"/>
                    <a:pt x="13" y="60"/>
                    <a:pt x="13" y="65"/>
                  </a:cubicBezTo>
                  <a:cubicBezTo>
                    <a:pt x="13" y="69"/>
                    <a:pt x="11" y="72"/>
                    <a:pt x="7" y="72"/>
                  </a:cubicBezTo>
                  <a:cubicBezTo>
                    <a:pt x="2" y="72"/>
                    <a:pt x="0" y="69"/>
                    <a:pt x="0" y="65"/>
                  </a:cubicBezTo>
                  <a:close/>
                  <a:moveTo>
                    <a:pt x="13" y="6"/>
                  </a:moveTo>
                  <a:cubicBezTo>
                    <a:pt x="11" y="47"/>
                    <a:pt x="11" y="47"/>
                    <a:pt x="11" y="47"/>
                  </a:cubicBezTo>
                  <a:cubicBezTo>
                    <a:pt x="11" y="49"/>
                    <a:pt x="9" y="51"/>
                    <a:pt x="7" y="51"/>
                  </a:cubicBezTo>
                  <a:cubicBezTo>
                    <a:pt x="3" y="51"/>
                    <a:pt x="2" y="49"/>
                    <a:pt x="2" y="4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2" y="0"/>
                    <a:pt x="7" y="0"/>
                  </a:cubicBezTo>
                  <a:cubicBezTo>
                    <a:pt x="11" y="0"/>
                    <a:pt x="13" y="2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27291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F81B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84" name="组合 6383"/>
          <p:cNvGrpSpPr/>
          <p:nvPr/>
        </p:nvGrpSpPr>
        <p:grpSpPr>
          <a:xfrm>
            <a:off x="287080" y="558088"/>
            <a:ext cx="11345008" cy="6368760"/>
            <a:chOff x="-1638300" y="-914400"/>
            <a:chExt cx="15468600" cy="8683625"/>
          </a:xfrm>
        </p:grpSpPr>
        <p:sp>
          <p:nvSpPr>
            <p:cNvPr id="29" name="Line 6"/>
            <p:cNvSpPr>
              <a:spLocks noChangeShapeType="1"/>
            </p:cNvSpPr>
            <p:nvPr/>
          </p:nvSpPr>
          <p:spPr bwMode="auto">
            <a:xfrm>
              <a:off x="-1638300" y="77692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Line 7"/>
            <p:cNvSpPr>
              <a:spLocks noChangeShapeType="1"/>
            </p:cNvSpPr>
            <p:nvPr/>
          </p:nvSpPr>
          <p:spPr bwMode="auto">
            <a:xfrm>
              <a:off x="-1638300" y="77692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Line 8"/>
            <p:cNvSpPr>
              <a:spLocks noChangeShapeType="1"/>
            </p:cNvSpPr>
            <p:nvPr/>
          </p:nvSpPr>
          <p:spPr bwMode="auto">
            <a:xfrm>
              <a:off x="13830300" y="77692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1" name="Line 9"/>
            <p:cNvSpPr>
              <a:spLocks noChangeShapeType="1"/>
            </p:cNvSpPr>
            <p:nvPr/>
          </p:nvSpPr>
          <p:spPr bwMode="auto">
            <a:xfrm>
              <a:off x="13830300" y="77692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5" name="Freeform 13"/>
            <p:cNvSpPr>
              <a:spLocks noEditPoints="1"/>
            </p:cNvSpPr>
            <p:nvPr/>
          </p:nvSpPr>
          <p:spPr bwMode="auto">
            <a:xfrm>
              <a:off x="-842963" y="-844550"/>
              <a:ext cx="431800" cy="436563"/>
            </a:xfrm>
            <a:custGeom>
              <a:avLst/>
              <a:gdLst>
                <a:gd name="T0" fmla="*/ 240 w 272"/>
                <a:gd name="T1" fmla="*/ 275 h 275"/>
                <a:gd name="T2" fmla="*/ 144 w 272"/>
                <a:gd name="T3" fmla="*/ 275 h 275"/>
                <a:gd name="T4" fmla="*/ 144 w 272"/>
                <a:gd name="T5" fmla="*/ 219 h 275"/>
                <a:gd name="T6" fmla="*/ 128 w 272"/>
                <a:gd name="T7" fmla="*/ 219 h 275"/>
                <a:gd name="T8" fmla="*/ 128 w 272"/>
                <a:gd name="T9" fmla="*/ 275 h 275"/>
                <a:gd name="T10" fmla="*/ 32 w 272"/>
                <a:gd name="T11" fmla="*/ 275 h 275"/>
                <a:gd name="T12" fmla="*/ 32 w 272"/>
                <a:gd name="T13" fmla="*/ 181 h 275"/>
                <a:gd name="T14" fmla="*/ 0 w 272"/>
                <a:gd name="T15" fmla="*/ 181 h 275"/>
                <a:gd name="T16" fmla="*/ 0 w 272"/>
                <a:gd name="T17" fmla="*/ 161 h 275"/>
                <a:gd name="T18" fmla="*/ 136 w 272"/>
                <a:gd name="T19" fmla="*/ 0 h 275"/>
                <a:gd name="T20" fmla="*/ 176 w 272"/>
                <a:gd name="T21" fmla="*/ 48 h 275"/>
                <a:gd name="T22" fmla="*/ 176 w 272"/>
                <a:gd name="T23" fmla="*/ 14 h 275"/>
                <a:gd name="T24" fmla="*/ 224 w 272"/>
                <a:gd name="T25" fmla="*/ 14 h 275"/>
                <a:gd name="T26" fmla="*/ 224 w 272"/>
                <a:gd name="T27" fmla="*/ 104 h 275"/>
                <a:gd name="T28" fmla="*/ 272 w 272"/>
                <a:gd name="T29" fmla="*/ 161 h 275"/>
                <a:gd name="T30" fmla="*/ 272 w 272"/>
                <a:gd name="T31" fmla="*/ 181 h 275"/>
                <a:gd name="T32" fmla="*/ 240 w 272"/>
                <a:gd name="T33" fmla="*/ 181 h 275"/>
                <a:gd name="T34" fmla="*/ 240 w 272"/>
                <a:gd name="T35" fmla="*/ 275 h 275"/>
                <a:gd name="T36" fmla="*/ 160 w 272"/>
                <a:gd name="T37" fmla="*/ 259 h 275"/>
                <a:gd name="T38" fmla="*/ 224 w 272"/>
                <a:gd name="T39" fmla="*/ 259 h 275"/>
                <a:gd name="T40" fmla="*/ 224 w 272"/>
                <a:gd name="T41" fmla="*/ 165 h 275"/>
                <a:gd name="T42" fmla="*/ 254 w 272"/>
                <a:gd name="T43" fmla="*/ 165 h 275"/>
                <a:gd name="T44" fmla="*/ 208 w 272"/>
                <a:gd name="T45" fmla="*/ 110 h 275"/>
                <a:gd name="T46" fmla="*/ 208 w 272"/>
                <a:gd name="T47" fmla="*/ 30 h 275"/>
                <a:gd name="T48" fmla="*/ 192 w 272"/>
                <a:gd name="T49" fmla="*/ 30 h 275"/>
                <a:gd name="T50" fmla="*/ 192 w 272"/>
                <a:gd name="T51" fmla="*/ 90 h 275"/>
                <a:gd name="T52" fmla="*/ 136 w 272"/>
                <a:gd name="T53" fmla="*/ 26 h 275"/>
                <a:gd name="T54" fmla="*/ 18 w 272"/>
                <a:gd name="T55" fmla="*/ 165 h 275"/>
                <a:gd name="T56" fmla="*/ 48 w 272"/>
                <a:gd name="T57" fmla="*/ 165 h 275"/>
                <a:gd name="T58" fmla="*/ 48 w 272"/>
                <a:gd name="T59" fmla="*/ 259 h 275"/>
                <a:gd name="T60" fmla="*/ 112 w 272"/>
                <a:gd name="T61" fmla="*/ 259 h 275"/>
                <a:gd name="T62" fmla="*/ 112 w 272"/>
                <a:gd name="T63" fmla="*/ 203 h 275"/>
                <a:gd name="T64" fmla="*/ 160 w 272"/>
                <a:gd name="T65" fmla="*/ 203 h 275"/>
                <a:gd name="T66" fmla="*/ 160 w 272"/>
                <a:gd name="T67" fmla="*/ 25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2" h="275">
                  <a:moveTo>
                    <a:pt x="240" y="275"/>
                  </a:moveTo>
                  <a:lnTo>
                    <a:pt x="144" y="275"/>
                  </a:lnTo>
                  <a:lnTo>
                    <a:pt x="144" y="219"/>
                  </a:lnTo>
                  <a:lnTo>
                    <a:pt x="128" y="219"/>
                  </a:lnTo>
                  <a:lnTo>
                    <a:pt x="128" y="275"/>
                  </a:lnTo>
                  <a:lnTo>
                    <a:pt x="32" y="275"/>
                  </a:lnTo>
                  <a:lnTo>
                    <a:pt x="32" y="181"/>
                  </a:lnTo>
                  <a:lnTo>
                    <a:pt x="0" y="181"/>
                  </a:lnTo>
                  <a:lnTo>
                    <a:pt x="0" y="161"/>
                  </a:lnTo>
                  <a:lnTo>
                    <a:pt x="136" y="0"/>
                  </a:lnTo>
                  <a:lnTo>
                    <a:pt x="176" y="48"/>
                  </a:lnTo>
                  <a:lnTo>
                    <a:pt x="176" y="14"/>
                  </a:lnTo>
                  <a:lnTo>
                    <a:pt x="224" y="14"/>
                  </a:lnTo>
                  <a:lnTo>
                    <a:pt x="224" y="104"/>
                  </a:lnTo>
                  <a:lnTo>
                    <a:pt x="272" y="161"/>
                  </a:lnTo>
                  <a:lnTo>
                    <a:pt x="272" y="181"/>
                  </a:lnTo>
                  <a:lnTo>
                    <a:pt x="240" y="181"/>
                  </a:lnTo>
                  <a:lnTo>
                    <a:pt x="240" y="275"/>
                  </a:lnTo>
                  <a:close/>
                  <a:moveTo>
                    <a:pt x="160" y="259"/>
                  </a:moveTo>
                  <a:lnTo>
                    <a:pt x="224" y="259"/>
                  </a:lnTo>
                  <a:lnTo>
                    <a:pt x="224" y="165"/>
                  </a:lnTo>
                  <a:lnTo>
                    <a:pt x="254" y="165"/>
                  </a:lnTo>
                  <a:lnTo>
                    <a:pt x="208" y="110"/>
                  </a:lnTo>
                  <a:lnTo>
                    <a:pt x="208" y="30"/>
                  </a:lnTo>
                  <a:lnTo>
                    <a:pt x="192" y="30"/>
                  </a:lnTo>
                  <a:lnTo>
                    <a:pt x="192" y="90"/>
                  </a:lnTo>
                  <a:lnTo>
                    <a:pt x="136" y="26"/>
                  </a:lnTo>
                  <a:lnTo>
                    <a:pt x="18" y="165"/>
                  </a:lnTo>
                  <a:lnTo>
                    <a:pt x="48" y="165"/>
                  </a:lnTo>
                  <a:lnTo>
                    <a:pt x="48" y="259"/>
                  </a:lnTo>
                  <a:lnTo>
                    <a:pt x="112" y="259"/>
                  </a:lnTo>
                  <a:lnTo>
                    <a:pt x="112" y="203"/>
                  </a:lnTo>
                  <a:lnTo>
                    <a:pt x="160" y="203"/>
                  </a:lnTo>
                  <a:lnTo>
                    <a:pt x="160" y="2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6" name="Freeform 14"/>
            <p:cNvSpPr>
              <a:spLocks noEditPoints="1"/>
            </p:cNvSpPr>
            <p:nvPr/>
          </p:nvSpPr>
          <p:spPr bwMode="auto">
            <a:xfrm>
              <a:off x="349250" y="-876300"/>
              <a:ext cx="508000" cy="509588"/>
            </a:xfrm>
            <a:custGeom>
              <a:avLst/>
              <a:gdLst>
                <a:gd name="T0" fmla="*/ 127 w 160"/>
                <a:gd name="T1" fmla="*/ 160 h 160"/>
                <a:gd name="T2" fmla="*/ 126 w 160"/>
                <a:gd name="T3" fmla="*/ 160 h 160"/>
                <a:gd name="T4" fmla="*/ 42 w 160"/>
                <a:gd name="T5" fmla="*/ 118 h 160"/>
                <a:gd name="T6" fmla="*/ 0 w 160"/>
                <a:gd name="T7" fmla="*/ 34 h 160"/>
                <a:gd name="T8" fmla="*/ 0 w 160"/>
                <a:gd name="T9" fmla="*/ 33 h 160"/>
                <a:gd name="T10" fmla="*/ 1 w 160"/>
                <a:gd name="T11" fmla="*/ 32 h 160"/>
                <a:gd name="T12" fmla="*/ 34 w 160"/>
                <a:gd name="T13" fmla="*/ 0 h 160"/>
                <a:gd name="T14" fmla="*/ 69 w 160"/>
                <a:gd name="T15" fmla="*/ 31 h 160"/>
                <a:gd name="T16" fmla="*/ 68 w 160"/>
                <a:gd name="T17" fmla="*/ 47 h 160"/>
                <a:gd name="T18" fmla="*/ 56 w 160"/>
                <a:gd name="T19" fmla="*/ 56 h 160"/>
                <a:gd name="T20" fmla="*/ 49 w 160"/>
                <a:gd name="T21" fmla="*/ 64 h 160"/>
                <a:gd name="T22" fmla="*/ 68 w 160"/>
                <a:gd name="T23" fmla="*/ 92 h 160"/>
                <a:gd name="T24" fmla="*/ 95 w 160"/>
                <a:gd name="T25" fmla="*/ 111 h 160"/>
                <a:gd name="T26" fmla="*/ 104 w 160"/>
                <a:gd name="T27" fmla="*/ 104 h 160"/>
                <a:gd name="T28" fmla="*/ 113 w 160"/>
                <a:gd name="T29" fmla="*/ 92 h 160"/>
                <a:gd name="T30" fmla="*/ 121 w 160"/>
                <a:gd name="T31" fmla="*/ 89 h 160"/>
                <a:gd name="T32" fmla="*/ 160 w 160"/>
                <a:gd name="T33" fmla="*/ 125 h 160"/>
                <a:gd name="T34" fmla="*/ 128 w 160"/>
                <a:gd name="T35" fmla="*/ 159 h 160"/>
                <a:gd name="T36" fmla="*/ 127 w 160"/>
                <a:gd name="T37" fmla="*/ 160 h 160"/>
                <a:gd name="T38" fmla="*/ 8 w 160"/>
                <a:gd name="T39" fmla="*/ 35 h 160"/>
                <a:gd name="T40" fmla="*/ 47 w 160"/>
                <a:gd name="T41" fmla="*/ 112 h 160"/>
                <a:gd name="T42" fmla="*/ 125 w 160"/>
                <a:gd name="T43" fmla="*/ 152 h 160"/>
                <a:gd name="T44" fmla="*/ 152 w 160"/>
                <a:gd name="T45" fmla="*/ 125 h 160"/>
                <a:gd name="T46" fmla="*/ 121 w 160"/>
                <a:gd name="T47" fmla="*/ 97 h 160"/>
                <a:gd name="T48" fmla="*/ 118 w 160"/>
                <a:gd name="T49" fmla="*/ 98 h 160"/>
                <a:gd name="T50" fmla="*/ 111 w 160"/>
                <a:gd name="T51" fmla="*/ 108 h 160"/>
                <a:gd name="T52" fmla="*/ 95 w 160"/>
                <a:gd name="T53" fmla="*/ 119 h 160"/>
                <a:gd name="T54" fmla="*/ 62 w 160"/>
                <a:gd name="T55" fmla="*/ 98 h 160"/>
                <a:gd name="T56" fmla="*/ 41 w 160"/>
                <a:gd name="T57" fmla="*/ 64 h 160"/>
                <a:gd name="T58" fmla="*/ 52 w 160"/>
                <a:gd name="T59" fmla="*/ 49 h 160"/>
                <a:gd name="T60" fmla="*/ 62 w 160"/>
                <a:gd name="T61" fmla="*/ 41 h 160"/>
                <a:gd name="T62" fmla="*/ 62 w 160"/>
                <a:gd name="T63" fmla="*/ 34 h 160"/>
                <a:gd name="T64" fmla="*/ 34 w 160"/>
                <a:gd name="T65" fmla="*/ 8 h 160"/>
                <a:gd name="T66" fmla="*/ 8 w 160"/>
                <a:gd name="T67" fmla="*/ 3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0" h="160">
                  <a:moveTo>
                    <a:pt x="127" y="160"/>
                  </a:moveTo>
                  <a:cubicBezTo>
                    <a:pt x="126" y="160"/>
                    <a:pt x="126" y="160"/>
                    <a:pt x="126" y="160"/>
                  </a:cubicBezTo>
                  <a:cubicBezTo>
                    <a:pt x="105" y="160"/>
                    <a:pt x="62" y="138"/>
                    <a:pt x="42" y="118"/>
                  </a:cubicBezTo>
                  <a:cubicBezTo>
                    <a:pt x="21" y="97"/>
                    <a:pt x="0" y="55"/>
                    <a:pt x="0" y="3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6" y="24"/>
                    <a:pt x="23" y="0"/>
                    <a:pt x="34" y="0"/>
                  </a:cubicBezTo>
                  <a:cubicBezTo>
                    <a:pt x="44" y="0"/>
                    <a:pt x="63" y="17"/>
                    <a:pt x="69" y="31"/>
                  </a:cubicBezTo>
                  <a:cubicBezTo>
                    <a:pt x="73" y="39"/>
                    <a:pt x="70" y="44"/>
                    <a:pt x="68" y="47"/>
                  </a:cubicBezTo>
                  <a:cubicBezTo>
                    <a:pt x="64" y="51"/>
                    <a:pt x="59" y="54"/>
                    <a:pt x="56" y="56"/>
                  </a:cubicBezTo>
                  <a:cubicBezTo>
                    <a:pt x="51" y="59"/>
                    <a:pt x="49" y="61"/>
                    <a:pt x="49" y="64"/>
                  </a:cubicBezTo>
                  <a:cubicBezTo>
                    <a:pt x="49" y="73"/>
                    <a:pt x="58" y="83"/>
                    <a:pt x="68" y="92"/>
                  </a:cubicBezTo>
                  <a:cubicBezTo>
                    <a:pt x="77" y="101"/>
                    <a:pt x="87" y="111"/>
                    <a:pt x="95" y="111"/>
                  </a:cubicBezTo>
                  <a:cubicBezTo>
                    <a:pt x="99" y="111"/>
                    <a:pt x="100" y="109"/>
                    <a:pt x="104" y="104"/>
                  </a:cubicBezTo>
                  <a:cubicBezTo>
                    <a:pt x="106" y="100"/>
                    <a:pt x="109" y="96"/>
                    <a:pt x="113" y="92"/>
                  </a:cubicBezTo>
                  <a:cubicBezTo>
                    <a:pt x="115" y="90"/>
                    <a:pt x="118" y="89"/>
                    <a:pt x="121" y="89"/>
                  </a:cubicBezTo>
                  <a:cubicBezTo>
                    <a:pt x="135" y="89"/>
                    <a:pt x="160" y="114"/>
                    <a:pt x="160" y="125"/>
                  </a:cubicBezTo>
                  <a:cubicBezTo>
                    <a:pt x="160" y="137"/>
                    <a:pt x="135" y="154"/>
                    <a:pt x="128" y="159"/>
                  </a:cubicBezTo>
                  <a:lnTo>
                    <a:pt x="127" y="160"/>
                  </a:lnTo>
                  <a:close/>
                  <a:moveTo>
                    <a:pt x="8" y="35"/>
                  </a:moveTo>
                  <a:cubicBezTo>
                    <a:pt x="9" y="54"/>
                    <a:pt x="29" y="93"/>
                    <a:pt x="47" y="112"/>
                  </a:cubicBezTo>
                  <a:cubicBezTo>
                    <a:pt x="66" y="131"/>
                    <a:pt x="105" y="151"/>
                    <a:pt x="125" y="152"/>
                  </a:cubicBezTo>
                  <a:cubicBezTo>
                    <a:pt x="138" y="142"/>
                    <a:pt x="152" y="130"/>
                    <a:pt x="152" y="125"/>
                  </a:cubicBezTo>
                  <a:cubicBezTo>
                    <a:pt x="152" y="118"/>
                    <a:pt x="131" y="97"/>
                    <a:pt x="121" y="97"/>
                  </a:cubicBezTo>
                  <a:cubicBezTo>
                    <a:pt x="119" y="97"/>
                    <a:pt x="119" y="97"/>
                    <a:pt x="118" y="98"/>
                  </a:cubicBezTo>
                  <a:cubicBezTo>
                    <a:pt x="115" y="101"/>
                    <a:pt x="113" y="105"/>
                    <a:pt x="111" y="108"/>
                  </a:cubicBezTo>
                  <a:cubicBezTo>
                    <a:pt x="107" y="113"/>
                    <a:pt x="104" y="119"/>
                    <a:pt x="95" y="119"/>
                  </a:cubicBezTo>
                  <a:cubicBezTo>
                    <a:pt x="84" y="119"/>
                    <a:pt x="73" y="108"/>
                    <a:pt x="62" y="98"/>
                  </a:cubicBezTo>
                  <a:cubicBezTo>
                    <a:pt x="52" y="87"/>
                    <a:pt x="41" y="76"/>
                    <a:pt x="41" y="64"/>
                  </a:cubicBezTo>
                  <a:cubicBezTo>
                    <a:pt x="41" y="56"/>
                    <a:pt x="46" y="52"/>
                    <a:pt x="52" y="49"/>
                  </a:cubicBezTo>
                  <a:cubicBezTo>
                    <a:pt x="55" y="47"/>
                    <a:pt x="59" y="45"/>
                    <a:pt x="62" y="41"/>
                  </a:cubicBezTo>
                  <a:cubicBezTo>
                    <a:pt x="64" y="40"/>
                    <a:pt x="63" y="36"/>
                    <a:pt x="62" y="34"/>
                  </a:cubicBezTo>
                  <a:cubicBezTo>
                    <a:pt x="57" y="22"/>
                    <a:pt x="39" y="8"/>
                    <a:pt x="34" y="8"/>
                  </a:cubicBezTo>
                  <a:cubicBezTo>
                    <a:pt x="30" y="8"/>
                    <a:pt x="17" y="22"/>
                    <a:pt x="8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7" name="Freeform 15"/>
            <p:cNvSpPr>
              <a:spLocks noEditPoints="1"/>
            </p:cNvSpPr>
            <p:nvPr/>
          </p:nvSpPr>
          <p:spPr bwMode="auto">
            <a:xfrm>
              <a:off x="1525588" y="-755650"/>
              <a:ext cx="584200" cy="271463"/>
            </a:xfrm>
            <a:custGeom>
              <a:avLst/>
              <a:gdLst>
                <a:gd name="T0" fmla="*/ 154 w 184"/>
                <a:gd name="T1" fmla="*/ 85 h 85"/>
                <a:gd name="T2" fmla="*/ 121 w 184"/>
                <a:gd name="T3" fmla="*/ 67 h 85"/>
                <a:gd name="T4" fmla="*/ 123 w 184"/>
                <a:gd name="T5" fmla="*/ 58 h 85"/>
                <a:gd name="T6" fmla="*/ 122 w 184"/>
                <a:gd name="T7" fmla="*/ 48 h 85"/>
                <a:gd name="T8" fmla="*/ 92 w 184"/>
                <a:gd name="T9" fmla="*/ 41 h 85"/>
                <a:gd name="T10" fmla="*/ 62 w 184"/>
                <a:gd name="T11" fmla="*/ 48 h 85"/>
                <a:gd name="T12" fmla="*/ 61 w 184"/>
                <a:gd name="T13" fmla="*/ 58 h 85"/>
                <a:gd name="T14" fmla="*/ 63 w 184"/>
                <a:gd name="T15" fmla="*/ 67 h 85"/>
                <a:gd name="T16" fmla="*/ 30 w 184"/>
                <a:gd name="T17" fmla="*/ 85 h 85"/>
                <a:gd name="T18" fmla="*/ 5 w 184"/>
                <a:gd name="T19" fmla="*/ 78 h 85"/>
                <a:gd name="T20" fmla="*/ 2 w 184"/>
                <a:gd name="T21" fmla="*/ 47 h 85"/>
                <a:gd name="T22" fmla="*/ 15 w 184"/>
                <a:gd name="T23" fmla="*/ 23 h 85"/>
                <a:gd name="T24" fmla="*/ 91 w 184"/>
                <a:gd name="T25" fmla="*/ 0 h 85"/>
                <a:gd name="T26" fmla="*/ 93 w 184"/>
                <a:gd name="T27" fmla="*/ 0 h 85"/>
                <a:gd name="T28" fmla="*/ 169 w 184"/>
                <a:gd name="T29" fmla="*/ 23 h 85"/>
                <a:gd name="T30" fmla="*/ 182 w 184"/>
                <a:gd name="T31" fmla="*/ 47 h 85"/>
                <a:gd name="T32" fmla="*/ 179 w 184"/>
                <a:gd name="T33" fmla="*/ 78 h 85"/>
                <a:gd name="T34" fmla="*/ 154 w 184"/>
                <a:gd name="T35" fmla="*/ 85 h 85"/>
                <a:gd name="T36" fmla="*/ 92 w 184"/>
                <a:gd name="T37" fmla="*/ 33 h 85"/>
                <a:gd name="T38" fmla="*/ 128 w 184"/>
                <a:gd name="T39" fmla="*/ 43 h 85"/>
                <a:gd name="T40" fmla="*/ 130 w 184"/>
                <a:gd name="T41" fmla="*/ 61 h 85"/>
                <a:gd name="T42" fmla="*/ 129 w 184"/>
                <a:gd name="T43" fmla="*/ 67 h 85"/>
                <a:gd name="T44" fmla="*/ 154 w 184"/>
                <a:gd name="T45" fmla="*/ 77 h 85"/>
                <a:gd name="T46" fmla="*/ 173 w 184"/>
                <a:gd name="T47" fmla="*/ 73 h 85"/>
                <a:gd name="T48" fmla="*/ 174 w 184"/>
                <a:gd name="T49" fmla="*/ 49 h 85"/>
                <a:gd name="T50" fmla="*/ 163 w 184"/>
                <a:gd name="T51" fmla="*/ 29 h 85"/>
                <a:gd name="T52" fmla="*/ 93 w 184"/>
                <a:gd name="T53" fmla="*/ 8 h 85"/>
                <a:gd name="T54" fmla="*/ 91 w 184"/>
                <a:gd name="T55" fmla="*/ 8 h 85"/>
                <a:gd name="T56" fmla="*/ 21 w 184"/>
                <a:gd name="T57" fmla="*/ 29 h 85"/>
                <a:gd name="T58" fmla="*/ 10 w 184"/>
                <a:gd name="T59" fmla="*/ 49 h 85"/>
                <a:gd name="T60" fmla="*/ 11 w 184"/>
                <a:gd name="T61" fmla="*/ 73 h 85"/>
                <a:gd name="T62" fmla="*/ 30 w 184"/>
                <a:gd name="T63" fmla="*/ 77 h 85"/>
                <a:gd name="T64" fmla="*/ 55 w 184"/>
                <a:gd name="T65" fmla="*/ 67 h 85"/>
                <a:gd name="T66" fmla="*/ 54 w 184"/>
                <a:gd name="T67" fmla="*/ 61 h 85"/>
                <a:gd name="T68" fmla="*/ 56 w 184"/>
                <a:gd name="T69" fmla="*/ 43 h 85"/>
                <a:gd name="T70" fmla="*/ 92 w 184"/>
                <a:gd name="T71" fmla="*/ 3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4" h="85">
                  <a:moveTo>
                    <a:pt x="154" y="85"/>
                  </a:moveTo>
                  <a:cubicBezTo>
                    <a:pt x="139" y="85"/>
                    <a:pt x="121" y="80"/>
                    <a:pt x="121" y="67"/>
                  </a:cubicBezTo>
                  <a:cubicBezTo>
                    <a:pt x="121" y="64"/>
                    <a:pt x="122" y="61"/>
                    <a:pt x="123" y="58"/>
                  </a:cubicBezTo>
                  <a:cubicBezTo>
                    <a:pt x="124" y="54"/>
                    <a:pt x="125" y="51"/>
                    <a:pt x="122" y="48"/>
                  </a:cubicBezTo>
                  <a:cubicBezTo>
                    <a:pt x="116" y="41"/>
                    <a:pt x="105" y="41"/>
                    <a:pt x="92" y="41"/>
                  </a:cubicBezTo>
                  <a:cubicBezTo>
                    <a:pt x="80" y="41"/>
                    <a:pt x="68" y="41"/>
                    <a:pt x="62" y="48"/>
                  </a:cubicBezTo>
                  <a:cubicBezTo>
                    <a:pt x="59" y="51"/>
                    <a:pt x="60" y="54"/>
                    <a:pt x="61" y="58"/>
                  </a:cubicBezTo>
                  <a:cubicBezTo>
                    <a:pt x="62" y="61"/>
                    <a:pt x="63" y="64"/>
                    <a:pt x="63" y="67"/>
                  </a:cubicBezTo>
                  <a:cubicBezTo>
                    <a:pt x="63" y="80"/>
                    <a:pt x="45" y="85"/>
                    <a:pt x="30" y="85"/>
                  </a:cubicBezTo>
                  <a:cubicBezTo>
                    <a:pt x="26" y="85"/>
                    <a:pt x="10" y="84"/>
                    <a:pt x="5" y="78"/>
                  </a:cubicBezTo>
                  <a:cubicBezTo>
                    <a:pt x="1" y="73"/>
                    <a:pt x="0" y="63"/>
                    <a:pt x="2" y="47"/>
                  </a:cubicBezTo>
                  <a:cubicBezTo>
                    <a:pt x="3" y="42"/>
                    <a:pt x="5" y="34"/>
                    <a:pt x="15" y="23"/>
                  </a:cubicBezTo>
                  <a:cubicBezTo>
                    <a:pt x="27" y="13"/>
                    <a:pt x="46" y="1"/>
                    <a:pt x="91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139" y="1"/>
                    <a:pt x="157" y="13"/>
                    <a:pt x="169" y="23"/>
                  </a:cubicBezTo>
                  <a:cubicBezTo>
                    <a:pt x="179" y="34"/>
                    <a:pt x="181" y="42"/>
                    <a:pt x="182" y="47"/>
                  </a:cubicBezTo>
                  <a:cubicBezTo>
                    <a:pt x="184" y="63"/>
                    <a:pt x="183" y="73"/>
                    <a:pt x="179" y="78"/>
                  </a:cubicBezTo>
                  <a:cubicBezTo>
                    <a:pt x="174" y="84"/>
                    <a:pt x="159" y="85"/>
                    <a:pt x="154" y="85"/>
                  </a:cubicBezTo>
                  <a:close/>
                  <a:moveTo>
                    <a:pt x="92" y="33"/>
                  </a:moveTo>
                  <a:cubicBezTo>
                    <a:pt x="106" y="33"/>
                    <a:pt x="120" y="33"/>
                    <a:pt x="128" y="43"/>
                  </a:cubicBezTo>
                  <a:cubicBezTo>
                    <a:pt x="134" y="50"/>
                    <a:pt x="132" y="56"/>
                    <a:pt x="130" y="61"/>
                  </a:cubicBezTo>
                  <a:cubicBezTo>
                    <a:pt x="130" y="63"/>
                    <a:pt x="129" y="65"/>
                    <a:pt x="129" y="67"/>
                  </a:cubicBezTo>
                  <a:cubicBezTo>
                    <a:pt x="129" y="73"/>
                    <a:pt x="142" y="77"/>
                    <a:pt x="154" y="77"/>
                  </a:cubicBezTo>
                  <a:cubicBezTo>
                    <a:pt x="165" y="77"/>
                    <a:pt x="172" y="74"/>
                    <a:pt x="173" y="73"/>
                  </a:cubicBezTo>
                  <a:cubicBezTo>
                    <a:pt x="174" y="72"/>
                    <a:pt x="177" y="67"/>
                    <a:pt x="174" y="49"/>
                  </a:cubicBezTo>
                  <a:cubicBezTo>
                    <a:pt x="173" y="44"/>
                    <a:pt x="171" y="37"/>
                    <a:pt x="163" y="29"/>
                  </a:cubicBezTo>
                  <a:cubicBezTo>
                    <a:pt x="153" y="20"/>
                    <a:pt x="136" y="9"/>
                    <a:pt x="93" y="8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48" y="9"/>
                    <a:pt x="31" y="20"/>
                    <a:pt x="21" y="29"/>
                  </a:cubicBezTo>
                  <a:cubicBezTo>
                    <a:pt x="13" y="37"/>
                    <a:pt x="11" y="44"/>
                    <a:pt x="10" y="49"/>
                  </a:cubicBezTo>
                  <a:cubicBezTo>
                    <a:pt x="7" y="67"/>
                    <a:pt x="10" y="72"/>
                    <a:pt x="11" y="73"/>
                  </a:cubicBezTo>
                  <a:cubicBezTo>
                    <a:pt x="12" y="74"/>
                    <a:pt x="19" y="77"/>
                    <a:pt x="30" y="77"/>
                  </a:cubicBezTo>
                  <a:cubicBezTo>
                    <a:pt x="42" y="77"/>
                    <a:pt x="55" y="73"/>
                    <a:pt x="55" y="67"/>
                  </a:cubicBezTo>
                  <a:cubicBezTo>
                    <a:pt x="55" y="65"/>
                    <a:pt x="55" y="63"/>
                    <a:pt x="54" y="61"/>
                  </a:cubicBezTo>
                  <a:cubicBezTo>
                    <a:pt x="52" y="56"/>
                    <a:pt x="50" y="50"/>
                    <a:pt x="56" y="43"/>
                  </a:cubicBezTo>
                  <a:cubicBezTo>
                    <a:pt x="64" y="33"/>
                    <a:pt x="78" y="33"/>
                    <a:pt x="92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321" name="组合 6320"/>
            <p:cNvGrpSpPr/>
            <p:nvPr/>
          </p:nvGrpSpPr>
          <p:grpSpPr>
            <a:xfrm>
              <a:off x="2838450" y="-863600"/>
              <a:ext cx="434975" cy="487363"/>
              <a:chOff x="2838450" y="-863600"/>
              <a:chExt cx="434975" cy="487363"/>
            </a:xfrm>
          </p:grpSpPr>
          <p:sp>
            <p:nvSpPr>
              <p:cNvPr id="4348" name="Freeform 16"/>
              <p:cNvSpPr>
                <a:spLocks noEditPoints="1"/>
              </p:cNvSpPr>
              <p:nvPr/>
            </p:nvSpPr>
            <p:spPr bwMode="auto">
              <a:xfrm>
                <a:off x="2838450" y="-863600"/>
                <a:ext cx="434975" cy="487363"/>
              </a:xfrm>
              <a:custGeom>
                <a:avLst/>
                <a:gdLst>
                  <a:gd name="T0" fmla="*/ 76 w 137"/>
                  <a:gd name="T1" fmla="*/ 153 h 153"/>
                  <a:gd name="T2" fmla="*/ 0 w 137"/>
                  <a:gd name="T3" fmla="*/ 77 h 153"/>
                  <a:gd name="T4" fmla="*/ 76 w 137"/>
                  <a:gd name="T5" fmla="*/ 0 h 153"/>
                  <a:gd name="T6" fmla="*/ 134 w 137"/>
                  <a:gd name="T7" fmla="*/ 27 h 153"/>
                  <a:gd name="T8" fmla="*/ 137 w 137"/>
                  <a:gd name="T9" fmla="*/ 30 h 153"/>
                  <a:gd name="T10" fmla="*/ 91 w 137"/>
                  <a:gd name="T11" fmla="*/ 77 h 153"/>
                  <a:gd name="T12" fmla="*/ 137 w 137"/>
                  <a:gd name="T13" fmla="*/ 123 h 153"/>
                  <a:gd name="T14" fmla="*/ 134 w 137"/>
                  <a:gd name="T15" fmla="*/ 126 h 153"/>
                  <a:gd name="T16" fmla="*/ 76 w 137"/>
                  <a:gd name="T17" fmla="*/ 153 h 153"/>
                  <a:gd name="T18" fmla="*/ 76 w 137"/>
                  <a:gd name="T19" fmla="*/ 8 h 153"/>
                  <a:gd name="T20" fmla="*/ 8 w 137"/>
                  <a:gd name="T21" fmla="*/ 77 h 153"/>
                  <a:gd name="T22" fmla="*/ 76 w 137"/>
                  <a:gd name="T23" fmla="*/ 145 h 153"/>
                  <a:gd name="T24" fmla="*/ 126 w 137"/>
                  <a:gd name="T25" fmla="*/ 124 h 153"/>
                  <a:gd name="T26" fmla="*/ 80 w 137"/>
                  <a:gd name="T27" fmla="*/ 77 h 153"/>
                  <a:gd name="T28" fmla="*/ 126 w 137"/>
                  <a:gd name="T29" fmla="*/ 29 h 153"/>
                  <a:gd name="T30" fmla="*/ 76 w 137"/>
                  <a:gd name="T31" fmla="*/ 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53">
                    <a:moveTo>
                      <a:pt x="76" y="153"/>
                    </a:moveTo>
                    <a:cubicBezTo>
                      <a:pt x="34" y="153"/>
                      <a:pt x="0" y="119"/>
                      <a:pt x="0" y="77"/>
                    </a:cubicBezTo>
                    <a:cubicBezTo>
                      <a:pt x="0" y="34"/>
                      <a:pt x="34" y="0"/>
                      <a:pt x="76" y="0"/>
                    </a:cubicBezTo>
                    <a:cubicBezTo>
                      <a:pt x="99" y="0"/>
                      <a:pt x="120" y="10"/>
                      <a:pt x="134" y="27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91" y="77"/>
                      <a:pt x="91" y="77"/>
                      <a:pt x="91" y="77"/>
                    </a:cubicBezTo>
                    <a:cubicBezTo>
                      <a:pt x="137" y="123"/>
                      <a:pt x="137" y="123"/>
                      <a:pt x="137" y="123"/>
                    </a:cubicBezTo>
                    <a:cubicBezTo>
                      <a:pt x="134" y="126"/>
                      <a:pt x="134" y="126"/>
                      <a:pt x="134" y="126"/>
                    </a:cubicBezTo>
                    <a:cubicBezTo>
                      <a:pt x="120" y="143"/>
                      <a:pt x="99" y="153"/>
                      <a:pt x="76" y="153"/>
                    </a:cubicBezTo>
                    <a:close/>
                    <a:moveTo>
                      <a:pt x="76" y="8"/>
                    </a:moveTo>
                    <a:cubicBezTo>
                      <a:pt x="39" y="8"/>
                      <a:pt x="8" y="39"/>
                      <a:pt x="8" y="77"/>
                    </a:cubicBezTo>
                    <a:cubicBezTo>
                      <a:pt x="8" y="114"/>
                      <a:pt x="39" y="145"/>
                      <a:pt x="76" y="145"/>
                    </a:cubicBezTo>
                    <a:cubicBezTo>
                      <a:pt x="95" y="145"/>
                      <a:pt x="113" y="137"/>
                      <a:pt x="126" y="124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126" y="29"/>
                      <a:pt x="126" y="29"/>
                      <a:pt x="126" y="29"/>
                    </a:cubicBezTo>
                    <a:cubicBezTo>
                      <a:pt x="113" y="16"/>
                      <a:pt x="95" y="8"/>
                      <a:pt x="7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9" name="Freeform 17"/>
              <p:cNvSpPr>
                <a:spLocks noEditPoints="1"/>
              </p:cNvSpPr>
              <p:nvPr/>
            </p:nvSpPr>
            <p:spPr bwMode="auto">
              <a:xfrm>
                <a:off x="3098800" y="-803275"/>
                <a:ext cx="76200" cy="76200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4 h 24"/>
                  <a:gd name="T12" fmla="*/ 4 w 24"/>
                  <a:gd name="T13" fmla="*/ 12 h 24"/>
                  <a:gd name="T14" fmla="*/ 12 w 24"/>
                  <a:gd name="T15" fmla="*/ 20 h 24"/>
                  <a:gd name="T16" fmla="*/ 20 w 24"/>
                  <a:gd name="T17" fmla="*/ 12 h 24"/>
                  <a:gd name="T18" fmla="*/ 12 w 24"/>
                  <a:gd name="T19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6" y="24"/>
                      <a:pt x="0" y="19"/>
                      <a:pt x="0" y="12"/>
                    </a:cubicBezTo>
                    <a:cubicBezTo>
                      <a:pt x="0" y="6"/>
                      <a:pt x="6" y="0"/>
                      <a:pt x="12" y="0"/>
                    </a:cubicBezTo>
                    <a:cubicBezTo>
                      <a:pt x="19" y="0"/>
                      <a:pt x="24" y="6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4"/>
                    </a:moveTo>
                    <a:cubicBezTo>
                      <a:pt x="8" y="4"/>
                      <a:pt x="4" y="8"/>
                      <a:pt x="4" y="12"/>
                    </a:cubicBezTo>
                    <a:cubicBezTo>
                      <a:pt x="4" y="17"/>
                      <a:pt x="8" y="20"/>
                      <a:pt x="12" y="20"/>
                    </a:cubicBezTo>
                    <a:cubicBezTo>
                      <a:pt x="17" y="20"/>
                      <a:pt x="20" y="17"/>
                      <a:pt x="20" y="12"/>
                    </a:cubicBezTo>
                    <a:cubicBezTo>
                      <a:pt x="20" y="8"/>
                      <a:pt x="17" y="4"/>
                      <a:pt x="1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350" name="Freeform 18"/>
            <p:cNvSpPr>
              <a:spLocks noEditPoints="1"/>
            </p:cNvSpPr>
            <p:nvPr/>
          </p:nvSpPr>
          <p:spPr bwMode="auto">
            <a:xfrm>
              <a:off x="4035425" y="-882650"/>
              <a:ext cx="461963" cy="509588"/>
            </a:xfrm>
            <a:custGeom>
              <a:avLst/>
              <a:gdLst>
                <a:gd name="T0" fmla="*/ 104 w 145"/>
                <a:gd name="T1" fmla="*/ 160 h 160"/>
                <a:gd name="T2" fmla="*/ 41 w 145"/>
                <a:gd name="T3" fmla="*/ 160 h 160"/>
                <a:gd name="T4" fmla="*/ 41 w 145"/>
                <a:gd name="T5" fmla="*/ 149 h 160"/>
                <a:gd name="T6" fmla="*/ 43 w 145"/>
                <a:gd name="T7" fmla="*/ 148 h 160"/>
                <a:gd name="T8" fmla="*/ 59 w 145"/>
                <a:gd name="T9" fmla="*/ 124 h 160"/>
                <a:gd name="T10" fmla="*/ 42 w 145"/>
                <a:gd name="T11" fmla="*/ 128 h 160"/>
                <a:gd name="T12" fmla="*/ 6 w 145"/>
                <a:gd name="T13" fmla="*/ 104 h 160"/>
                <a:gd name="T14" fmla="*/ 26 w 145"/>
                <a:gd name="T15" fmla="*/ 56 h 160"/>
                <a:gd name="T16" fmla="*/ 69 w 145"/>
                <a:gd name="T17" fmla="*/ 7 h 160"/>
                <a:gd name="T18" fmla="*/ 73 w 145"/>
                <a:gd name="T19" fmla="*/ 0 h 160"/>
                <a:gd name="T20" fmla="*/ 76 w 145"/>
                <a:gd name="T21" fmla="*/ 7 h 160"/>
                <a:gd name="T22" fmla="*/ 119 w 145"/>
                <a:gd name="T23" fmla="*/ 56 h 160"/>
                <a:gd name="T24" fmla="*/ 140 w 145"/>
                <a:gd name="T25" fmla="*/ 104 h 160"/>
                <a:gd name="T26" fmla="*/ 104 w 145"/>
                <a:gd name="T27" fmla="*/ 128 h 160"/>
                <a:gd name="T28" fmla="*/ 104 w 145"/>
                <a:gd name="T29" fmla="*/ 128 h 160"/>
                <a:gd name="T30" fmla="*/ 86 w 145"/>
                <a:gd name="T31" fmla="*/ 124 h 160"/>
                <a:gd name="T32" fmla="*/ 102 w 145"/>
                <a:gd name="T33" fmla="*/ 148 h 160"/>
                <a:gd name="T34" fmla="*/ 104 w 145"/>
                <a:gd name="T35" fmla="*/ 149 h 160"/>
                <a:gd name="T36" fmla="*/ 104 w 145"/>
                <a:gd name="T37" fmla="*/ 160 h 160"/>
                <a:gd name="T38" fmla="*/ 50 w 145"/>
                <a:gd name="T39" fmla="*/ 152 h 160"/>
                <a:gd name="T40" fmla="*/ 95 w 145"/>
                <a:gd name="T41" fmla="*/ 152 h 160"/>
                <a:gd name="T42" fmla="*/ 76 w 145"/>
                <a:gd name="T43" fmla="*/ 117 h 160"/>
                <a:gd name="T44" fmla="*/ 75 w 145"/>
                <a:gd name="T45" fmla="*/ 108 h 160"/>
                <a:gd name="T46" fmla="*/ 82 w 145"/>
                <a:gd name="T47" fmla="*/ 113 h 160"/>
                <a:gd name="T48" fmla="*/ 104 w 145"/>
                <a:gd name="T49" fmla="*/ 120 h 160"/>
                <a:gd name="T50" fmla="*/ 104 w 145"/>
                <a:gd name="T51" fmla="*/ 120 h 160"/>
                <a:gd name="T52" fmla="*/ 132 w 145"/>
                <a:gd name="T53" fmla="*/ 101 h 160"/>
                <a:gd name="T54" fmla="*/ 114 w 145"/>
                <a:gd name="T55" fmla="*/ 62 h 160"/>
                <a:gd name="T56" fmla="*/ 73 w 145"/>
                <a:gd name="T57" fmla="*/ 17 h 160"/>
                <a:gd name="T58" fmla="*/ 31 w 145"/>
                <a:gd name="T59" fmla="*/ 62 h 160"/>
                <a:gd name="T60" fmla="*/ 13 w 145"/>
                <a:gd name="T61" fmla="*/ 101 h 160"/>
                <a:gd name="T62" fmla="*/ 42 w 145"/>
                <a:gd name="T63" fmla="*/ 120 h 160"/>
                <a:gd name="T64" fmla="*/ 63 w 145"/>
                <a:gd name="T65" fmla="*/ 113 h 160"/>
                <a:gd name="T66" fmla="*/ 71 w 145"/>
                <a:gd name="T67" fmla="*/ 108 h 160"/>
                <a:gd name="T68" fmla="*/ 69 w 145"/>
                <a:gd name="T69" fmla="*/ 117 h 160"/>
                <a:gd name="T70" fmla="*/ 50 w 145"/>
                <a:gd name="T71" fmla="*/ 1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5" h="160">
                  <a:moveTo>
                    <a:pt x="104" y="160"/>
                  </a:moveTo>
                  <a:cubicBezTo>
                    <a:pt x="41" y="160"/>
                    <a:pt x="41" y="160"/>
                    <a:pt x="41" y="160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3" y="148"/>
                    <a:pt x="43" y="148"/>
                    <a:pt x="43" y="148"/>
                  </a:cubicBezTo>
                  <a:cubicBezTo>
                    <a:pt x="49" y="144"/>
                    <a:pt x="56" y="136"/>
                    <a:pt x="59" y="124"/>
                  </a:cubicBezTo>
                  <a:cubicBezTo>
                    <a:pt x="54" y="127"/>
                    <a:pt x="48" y="128"/>
                    <a:pt x="42" y="128"/>
                  </a:cubicBezTo>
                  <a:cubicBezTo>
                    <a:pt x="25" y="128"/>
                    <a:pt x="11" y="118"/>
                    <a:pt x="6" y="104"/>
                  </a:cubicBezTo>
                  <a:cubicBezTo>
                    <a:pt x="0" y="87"/>
                    <a:pt x="8" y="69"/>
                    <a:pt x="26" y="56"/>
                  </a:cubicBezTo>
                  <a:cubicBezTo>
                    <a:pt x="53" y="36"/>
                    <a:pt x="62" y="20"/>
                    <a:pt x="69" y="7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83" y="20"/>
                    <a:pt x="92" y="36"/>
                    <a:pt x="119" y="56"/>
                  </a:cubicBezTo>
                  <a:cubicBezTo>
                    <a:pt x="137" y="69"/>
                    <a:pt x="145" y="87"/>
                    <a:pt x="140" y="104"/>
                  </a:cubicBezTo>
                  <a:cubicBezTo>
                    <a:pt x="135" y="118"/>
                    <a:pt x="120" y="128"/>
                    <a:pt x="104" y="128"/>
                  </a:cubicBezTo>
                  <a:cubicBezTo>
                    <a:pt x="104" y="128"/>
                    <a:pt x="104" y="128"/>
                    <a:pt x="104" y="128"/>
                  </a:cubicBezTo>
                  <a:cubicBezTo>
                    <a:pt x="98" y="128"/>
                    <a:pt x="92" y="127"/>
                    <a:pt x="86" y="124"/>
                  </a:cubicBezTo>
                  <a:cubicBezTo>
                    <a:pt x="90" y="136"/>
                    <a:pt x="97" y="144"/>
                    <a:pt x="102" y="148"/>
                  </a:cubicBezTo>
                  <a:cubicBezTo>
                    <a:pt x="104" y="149"/>
                    <a:pt x="104" y="149"/>
                    <a:pt x="104" y="149"/>
                  </a:cubicBezTo>
                  <a:lnTo>
                    <a:pt x="104" y="160"/>
                  </a:lnTo>
                  <a:close/>
                  <a:moveTo>
                    <a:pt x="50" y="152"/>
                  </a:moveTo>
                  <a:cubicBezTo>
                    <a:pt x="95" y="152"/>
                    <a:pt x="95" y="152"/>
                    <a:pt x="95" y="152"/>
                  </a:cubicBezTo>
                  <a:cubicBezTo>
                    <a:pt x="87" y="146"/>
                    <a:pt x="79" y="135"/>
                    <a:pt x="76" y="117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82" y="113"/>
                    <a:pt x="82" y="113"/>
                    <a:pt x="82" y="113"/>
                  </a:cubicBezTo>
                  <a:cubicBezTo>
                    <a:pt x="89" y="118"/>
                    <a:pt x="97" y="120"/>
                    <a:pt x="104" y="120"/>
                  </a:cubicBezTo>
                  <a:cubicBezTo>
                    <a:pt x="104" y="120"/>
                    <a:pt x="104" y="120"/>
                    <a:pt x="104" y="120"/>
                  </a:cubicBezTo>
                  <a:cubicBezTo>
                    <a:pt x="117" y="120"/>
                    <a:pt x="128" y="113"/>
                    <a:pt x="132" y="101"/>
                  </a:cubicBezTo>
                  <a:cubicBezTo>
                    <a:pt x="136" y="88"/>
                    <a:pt x="130" y="74"/>
                    <a:pt x="114" y="62"/>
                  </a:cubicBezTo>
                  <a:cubicBezTo>
                    <a:pt x="91" y="44"/>
                    <a:pt x="80" y="30"/>
                    <a:pt x="73" y="17"/>
                  </a:cubicBezTo>
                  <a:cubicBezTo>
                    <a:pt x="66" y="30"/>
                    <a:pt x="55" y="44"/>
                    <a:pt x="31" y="62"/>
                  </a:cubicBezTo>
                  <a:cubicBezTo>
                    <a:pt x="15" y="74"/>
                    <a:pt x="9" y="88"/>
                    <a:pt x="13" y="101"/>
                  </a:cubicBezTo>
                  <a:cubicBezTo>
                    <a:pt x="17" y="113"/>
                    <a:pt x="28" y="120"/>
                    <a:pt x="42" y="120"/>
                  </a:cubicBezTo>
                  <a:cubicBezTo>
                    <a:pt x="49" y="120"/>
                    <a:pt x="56" y="118"/>
                    <a:pt x="63" y="113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69" y="117"/>
                    <a:pt x="69" y="117"/>
                    <a:pt x="69" y="117"/>
                  </a:cubicBezTo>
                  <a:cubicBezTo>
                    <a:pt x="67" y="135"/>
                    <a:pt x="58" y="146"/>
                    <a:pt x="50" y="1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1" name="Freeform 19"/>
            <p:cNvSpPr>
              <a:spLocks noEditPoints="1"/>
            </p:cNvSpPr>
            <p:nvPr/>
          </p:nvSpPr>
          <p:spPr bwMode="auto">
            <a:xfrm>
              <a:off x="5214938" y="-904875"/>
              <a:ext cx="534988" cy="569913"/>
            </a:xfrm>
            <a:custGeom>
              <a:avLst/>
              <a:gdLst>
                <a:gd name="T0" fmla="*/ 120 w 168"/>
                <a:gd name="T1" fmla="*/ 179 h 179"/>
                <a:gd name="T2" fmla="*/ 48 w 168"/>
                <a:gd name="T3" fmla="*/ 179 h 179"/>
                <a:gd name="T4" fmla="*/ 48 w 168"/>
                <a:gd name="T5" fmla="*/ 166 h 179"/>
                <a:gd name="T6" fmla="*/ 50 w 168"/>
                <a:gd name="T7" fmla="*/ 165 h 179"/>
                <a:gd name="T8" fmla="*/ 72 w 168"/>
                <a:gd name="T9" fmla="*/ 126 h 179"/>
                <a:gd name="T10" fmla="*/ 66 w 168"/>
                <a:gd name="T11" fmla="*/ 131 h 179"/>
                <a:gd name="T12" fmla="*/ 39 w 168"/>
                <a:gd name="T13" fmla="*/ 143 h 179"/>
                <a:gd name="T14" fmla="*/ 0 w 168"/>
                <a:gd name="T15" fmla="*/ 105 h 179"/>
                <a:gd name="T16" fmla="*/ 39 w 168"/>
                <a:gd name="T17" fmla="*/ 66 h 179"/>
                <a:gd name="T18" fmla="*/ 65 w 168"/>
                <a:gd name="T19" fmla="*/ 77 h 179"/>
                <a:gd name="T20" fmla="*/ 58 w 168"/>
                <a:gd name="T21" fmla="*/ 67 h 179"/>
                <a:gd name="T22" fmla="*/ 46 w 168"/>
                <a:gd name="T23" fmla="*/ 39 h 179"/>
                <a:gd name="T24" fmla="*/ 84 w 168"/>
                <a:gd name="T25" fmla="*/ 0 h 179"/>
                <a:gd name="T26" fmla="*/ 122 w 168"/>
                <a:gd name="T27" fmla="*/ 39 h 179"/>
                <a:gd name="T28" fmla="*/ 110 w 168"/>
                <a:gd name="T29" fmla="*/ 67 h 179"/>
                <a:gd name="T30" fmla="*/ 103 w 168"/>
                <a:gd name="T31" fmla="*/ 77 h 179"/>
                <a:gd name="T32" fmla="*/ 130 w 168"/>
                <a:gd name="T33" fmla="*/ 66 h 179"/>
                <a:gd name="T34" fmla="*/ 168 w 168"/>
                <a:gd name="T35" fmla="*/ 105 h 179"/>
                <a:gd name="T36" fmla="*/ 130 w 168"/>
                <a:gd name="T37" fmla="*/ 143 h 179"/>
                <a:gd name="T38" fmla="*/ 102 w 168"/>
                <a:gd name="T39" fmla="*/ 131 h 179"/>
                <a:gd name="T40" fmla="*/ 97 w 168"/>
                <a:gd name="T41" fmla="*/ 126 h 179"/>
                <a:gd name="T42" fmla="*/ 118 w 168"/>
                <a:gd name="T43" fmla="*/ 165 h 179"/>
                <a:gd name="T44" fmla="*/ 120 w 168"/>
                <a:gd name="T45" fmla="*/ 166 h 179"/>
                <a:gd name="T46" fmla="*/ 120 w 168"/>
                <a:gd name="T47" fmla="*/ 179 h 179"/>
                <a:gd name="T48" fmla="*/ 56 w 168"/>
                <a:gd name="T49" fmla="*/ 171 h 179"/>
                <a:gd name="T50" fmla="*/ 112 w 168"/>
                <a:gd name="T51" fmla="*/ 171 h 179"/>
                <a:gd name="T52" fmla="*/ 88 w 168"/>
                <a:gd name="T53" fmla="*/ 119 h 179"/>
                <a:gd name="T54" fmla="*/ 88 w 168"/>
                <a:gd name="T55" fmla="*/ 112 h 179"/>
                <a:gd name="T56" fmla="*/ 94 w 168"/>
                <a:gd name="T57" fmla="*/ 115 h 179"/>
                <a:gd name="T58" fmla="*/ 108 w 168"/>
                <a:gd name="T59" fmla="*/ 126 h 179"/>
                <a:gd name="T60" fmla="*/ 130 w 168"/>
                <a:gd name="T61" fmla="*/ 135 h 179"/>
                <a:gd name="T62" fmla="*/ 160 w 168"/>
                <a:gd name="T63" fmla="*/ 105 h 179"/>
                <a:gd name="T64" fmla="*/ 130 w 168"/>
                <a:gd name="T65" fmla="*/ 74 h 179"/>
                <a:gd name="T66" fmla="*/ 108 w 168"/>
                <a:gd name="T67" fmla="*/ 83 h 179"/>
                <a:gd name="T68" fmla="*/ 95 w 168"/>
                <a:gd name="T69" fmla="*/ 93 h 179"/>
                <a:gd name="T70" fmla="*/ 86 w 168"/>
                <a:gd name="T71" fmla="*/ 98 h 179"/>
                <a:gd name="T72" fmla="*/ 89 w 168"/>
                <a:gd name="T73" fmla="*/ 89 h 179"/>
                <a:gd name="T74" fmla="*/ 105 w 168"/>
                <a:gd name="T75" fmla="*/ 62 h 179"/>
                <a:gd name="T76" fmla="*/ 114 w 168"/>
                <a:gd name="T77" fmla="*/ 39 h 179"/>
                <a:gd name="T78" fmla="*/ 84 w 168"/>
                <a:gd name="T79" fmla="*/ 8 h 179"/>
                <a:gd name="T80" fmla="*/ 54 w 168"/>
                <a:gd name="T81" fmla="*/ 39 h 179"/>
                <a:gd name="T82" fmla="*/ 64 w 168"/>
                <a:gd name="T83" fmla="*/ 62 h 179"/>
                <a:gd name="T84" fmla="*/ 80 w 168"/>
                <a:gd name="T85" fmla="*/ 89 h 179"/>
                <a:gd name="T86" fmla="*/ 82 w 168"/>
                <a:gd name="T87" fmla="*/ 98 h 179"/>
                <a:gd name="T88" fmla="*/ 74 w 168"/>
                <a:gd name="T89" fmla="*/ 93 h 179"/>
                <a:gd name="T90" fmla="*/ 61 w 168"/>
                <a:gd name="T91" fmla="*/ 83 h 179"/>
                <a:gd name="T92" fmla="*/ 39 w 168"/>
                <a:gd name="T93" fmla="*/ 74 h 179"/>
                <a:gd name="T94" fmla="*/ 8 w 168"/>
                <a:gd name="T95" fmla="*/ 105 h 179"/>
                <a:gd name="T96" fmla="*/ 39 w 168"/>
                <a:gd name="T97" fmla="*/ 135 h 179"/>
                <a:gd name="T98" fmla="*/ 61 w 168"/>
                <a:gd name="T99" fmla="*/ 126 h 179"/>
                <a:gd name="T100" fmla="*/ 75 w 168"/>
                <a:gd name="T101" fmla="*/ 115 h 179"/>
                <a:gd name="T102" fmla="*/ 81 w 168"/>
                <a:gd name="T103" fmla="*/ 112 h 179"/>
                <a:gd name="T104" fmla="*/ 81 w 168"/>
                <a:gd name="T105" fmla="*/ 119 h 179"/>
                <a:gd name="T106" fmla="*/ 56 w 168"/>
                <a:gd name="T107" fmla="*/ 17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8" h="179">
                  <a:moveTo>
                    <a:pt x="120" y="179"/>
                  </a:moveTo>
                  <a:cubicBezTo>
                    <a:pt x="48" y="179"/>
                    <a:pt x="48" y="179"/>
                    <a:pt x="48" y="179"/>
                  </a:cubicBezTo>
                  <a:cubicBezTo>
                    <a:pt x="48" y="166"/>
                    <a:pt x="48" y="166"/>
                    <a:pt x="48" y="166"/>
                  </a:cubicBezTo>
                  <a:cubicBezTo>
                    <a:pt x="50" y="165"/>
                    <a:pt x="50" y="165"/>
                    <a:pt x="50" y="165"/>
                  </a:cubicBezTo>
                  <a:cubicBezTo>
                    <a:pt x="60" y="159"/>
                    <a:pt x="69" y="146"/>
                    <a:pt x="72" y="126"/>
                  </a:cubicBezTo>
                  <a:cubicBezTo>
                    <a:pt x="70" y="128"/>
                    <a:pt x="68" y="130"/>
                    <a:pt x="66" y="131"/>
                  </a:cubicBezTo>
                  <a:cubicBezTo>
                    <a:pt x="59" y="139"/>
                    <a:pt x="49" y="143"/>
                    <a:pt x="39" y="143"/>
                  </a:cubicBezTo>
                  <a:cubicBezTo>
                    <a:pt x="17" y="143"/>
                    <a:pt x="0" y="126"/>
                    <a:pt x="0" y="105"/>
                  </a:cubicBezTo>
                  <a:cubicBezTo>
                    <a:pt x="0" y="83"/>
                    <a:pt x="17" y="66"/>
                    <a:pt x="39" y="66"/>
                  </a:cubicBezTo>
                  <a:cubicBezTo>
                    <a:pt x="49" y="66"/>
                    <a:pt x="58" y="70"/>
                    <a:pt x="65" y="77"/>
                  </a:cubicBezTo>
                  <a:cubicBezTo>
                    <a:pt x="63" y="73"/>
                    <a:pt x="60" y="69"/>
                    <a:pt x="58" y="67"/>
                  </a:cubicBezTo>
                  <a:cubicBezTo>
                    <a:pt x="50" y="60"/>
                    <a:pt x="46" y="50"/>
                    <a:pt x="46" y="39"/>
                  </a:cubicBezTo>
                  <a:cubicBezTo>
                    <a:pt x="46" y="18"/>
                    <a:pt x="63" y="1"/>
                    <a:pt x="84" y="0"/>
                  </a:cubicBezTo>
                  <a:cubicBezTo>
                    <a:pt x="105" y="1"/>
                    <a:pt x="122" y="18"/>
                    <a:pt x="122" y="39"/>
                  </a:cubicBezTo>
                  <a:cubicBezTo>
                    <a:pt x="122" y="50"/>
                    <a:pt x="118" y="60"/>
                    <a:pt x="110" y="67"/>
                  </a:cubicBezTo>
                  <a:cubicBezTo>
                    <a:pt x="108" y="69"/>
                    <a:pt x="106" y="73"/>
                    <a:pt x="103" y="77"/>
                  </a:cubicBezTo>
                  <a:cubicBezTo>
                    <a:pt x="110" y="70"/>
                    <a:pt x="120" y="66"/>
                    <a:pt x="130" y="66"/>
                  </a:cubicBezTo>
                  <a:cubicBezTo>
                    <a:pt x="151" y="66"/>
                    <a:pt x="168" y="83"/>
                    <a:pt x="168" y="105"/>
                  </a:cubicBezTo>
                  <a:cubicBezTo>
                    <a:pt x="168" y="126"/>
                    <a:pt x="151" y="143"/>
                    <a:pt x="130" y="143"/>
                  </a:cubicBezTo>
                  <a:cubicBezTo>
                    <a:pt x="119" y="143"/>
                    <a:pt x="110" y="139"/>
                    <a:pt x="102" y="131"/>
                  </a:cubicBezTo>
                  <a:cubicBezTo>
                    <a:pt x="101" y="130"/>
                    <a:pt x="99" y="128"/>
                    <a:pt x="97" y="126"/>
                  </a:cubicBezTo>
                  <a:cubicBezTo>
                    <a:pt x="99" y="146"/>
                    <a:pt x="109" y="159"/>
                    <a:pt x="118" y="165"/>
                  </a:cubicBezTo>
                  <a:cubicBezTo>
                    <a:pt x="120" y="166"/>
                    <a:pt x="120" y="166"/>
                    <a:pt x="120" y="166"/>
                  </a:cubicBezTo>
                  <a:lnTo>
                    <a:pt x="120" y="179"/>
                  </a:lnTo>
                  <a:close/>
                  <a:moveTo>
                    <a:pt x="56" y="171"/>
                  </a:moveTo>
                  <a:cubicBezTo>
                    <a:pt x="112" y="171"/>
                    <a:pt x="112" y="171"/>
                    <a:pt x="112" y="171"/>
                  </a:cubicBezTo>
                  <a:cubicBezTo>
                    <a:pt x="101" y="163"/>
                    <a:pt x="89" y="145"/>
                    <a:pt x="88" y="119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4" y="115"/>
                    <a:pt x="94" y="115"/>
                    <a:pt x="94" y="115"/>
                  </a:cubicBezTo>
                  <a:cubicBezTo>
                    <a:pt x="100" y="118"/>
                    <a:pt x="105" y="122"/>
                    <a:pt x="108" y="126"/>
                  </a:cubicBezTo>
                  <a:cubicBezTo>
                    <a:pt x="114" y="132"/>
                    <a:pt x="122" y="135"/>
                    <a:pt x="130" y="135"/>
                  </a:cubicBezTo>
                  <a:cubicBezTo>
                    <a:pt x="147" y="135"/>
                    <a:pt x="160" y="121"/>
                    <a:pt x="160" y="105"/>
                  </a:cubicBezTo>
                  <a:cubicBezTo>
                    <a:pt x="160" y="88"/>
                    <a:pt x="147" y="74"/>
                    <a:pt x="130" y="74"/>
                  </a:cubicBezTo>
                  <a:cubicBezTo>
                    <a:pt x="122" y="74"/>
                    <a:pt x="114" y="77"/>
                    <a:pt x="108" y="83"/>
                  </a:cubicBezTo>
                  <a:cubicBezTo>
                    <a:pt x="104" y="87"/>
                    <a:pt x="98" y="91"/>
                    <a:pt x="95" y="93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91" y="79"/>
                    <a:pt x="99" y="67"/>
                    <a:pt x="105" y="62"/>
                  </a:cubicBezTo>
                  <a:cubicBezTo>
                    <a:pt x="111" y="56"/>
                    <a:pt x="114" y="48"/>
                    <a:pt x="114" y="39"/>
                  </a:cubicBezTo>
                  <a:cubicBezTo>
                    <a:pt x="114" y="22"/>
                    <a:pt x="101" y="9"/>
                    <a:pt x="84" y="8"/>
                  </a:cubicBezTo>
                  <a:cubicBezTo>
                    <a:pt x="68" y="9"/>
                    <a:pt x="54" y="22"/>
                    <a:pt x="54" y="39"/>
                  </a:cubicBezTo>
                  <a:cubicBezTo>
                    <a:pt x="54" y="48"/>
                    <a:pt x="58" y="56"/>
                    <a:pt x="64" y="62"/>
                  </a:cubicBezTo>
                  <a:cubicBezTo>
                    <a:pt x="69" y="67"/>
                    <a:pt x="77" y="79"/>
                    <a:pt x="80" y="8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68" y="90"/>
                    <a:pt x="63" y="86"/>
                    <a:pt x="61" y="83"/>
                  </a:cubicBezTo>
                  <a:cubicBezTo>
                    <a:pt x="55" y="77"/>
                    <a:pt x="47" y="74"/>
                    <a:pt x="39" y="74"/>
                  </a:cubicBezTo>
                  <a:cubicBezTo>
                    <a:pt x="22" y="74"/>
                    <a:pt x="8" y="88"/>
                    <a:pt x="8" y="105"/>
                  </a:cubicBezTo>
                  <a:cubicBezTo>
                    <a:pt x="8" y="121"/>
                    <a:pt x="22" y="135"/>
                    <a:pt x="39" y="135"/>
                  </a:cubicBezTo>
                  <a:cubicBezTo>
                    <a:pt x="47" y="135"/>
                    <a:pt x="55" y="132"/>
                    <a:pt x="61" y="126"/>
                  </a:cubicBezTo>
                  <a:cubicBezTo>
                    <a:pt x="64" y="122"/>
                    <a:pt x="69" y="118"/>
                    <a:pt x="75" y="115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0" y="145"/>
                    <a:pt x="68" y="163"/>
                    <a:pt x="56" y="1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4" name="Freeform 20"/>
            <p:cNvSpPr>
              <a:spLocks noEditPoints="1"/>
            </p:cNvSpPr>
            <p:nvPr/>
          </p:nvSpPr>
          <p:spPr bwMode="auto">
            <a:xfrm>
              <a:off x="6527800" y="-911225"/>
              <a:ext cx="366713" cy="582613"/>
            </a:xfrm>
            <a:custGeom>
              <a:avLst/>
              <a:gdLst>
                <a:gd name="T0" fmla="*/ 115 w 231"/>
                <a:gd name="T1" fmla="*/ 367 h 367"/>
                <a:gd name="T2" fmla="*/ 0 w 231"/>
                <a:gd name="T3" fmla="*/ 184 h 367"/>
                <a:gd name="T4" fmla="*/ 115 w 231"/>
                <a:gd name="T5" fmla="*/ 0 h 367"/>
                <a:gd name="T6" fmla="*/ 231 w 231"/>
                <a:gd name="T7" fmla="*/ 184 h 367"/>
                <a:gd name="T8" fmla="*/ 115 w 231"/>
                <a:gd name="T9" fmla="*/ 367 h 367"/>
                <a:gd name="T10" fmla="*/ 20 w 231"/>
                <a:gd name="T11" fmla="*/ 184 h 367"/>
                <a:gd name="T12" fmla="*/ 115 w 231"/>
                <a:gd name="T13" fmla="*/ 337 h 367"/>
                <a:gd name="T14" fmla="*/ 211 w 231"/>
                <a:gd name="T15" fmla="*/ 184 h 367"/>
                <a:gd name="T16" fmla="*/ 115 w 231"/>
                <a:gd name="T17" fmla="*/ 30 h 367"/>
                <a:gd name="T18" fmla="*/ 20 w 231"/>
                <a:gd name="T19" fmla="*/ 184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1" h="367">
                  <a:moveTo>
                    <a:pt x="115" y="367"/>
                  </a:moveTo>
                  <a:lnTo>
                    <a:pt x="0" y="184"/>
                  </a:lnTo>
                  <a:lnTo>
                    <a:pt x="115" y="0"/>
                  </a:lnTo>
                  <a:lnTo>
                    <a:pt x="231" y="184"/>
                  </a:lnTo>
                  <a:lnTo>
                    <a:pt x="115" y="367"/>
                  </a:lnTo>
                  <a:close/>
                  <a:moveTo>
                    <a:pt x="20" y="184"/>
                  </a:moveTo>
                  <a:lnTo>
                    <a:pt x="115" y="337"/>
                  </a:lnTo>
                  <a:lnTo>
                    <a:pt x="211" y="184"/>
                  </a:lnTo>
                  <a:lnTo>
                    <a:pt x="115" y="30"/>
                  </a:lnTo>
                  <a:lnTo>
                    <a:pt x="20" y="1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5" name="Freeform 21"/>
            <p:cNvSpPr>
              <a:spLocks noEditPoints="1"/>
            </p:cNvSpPr>
            <p:nvPr/>
          </p:nvSpPr>
          <p:spPr bwMode="auto">
            <a:xfrm>
              <a:off x="7685088" y="-876300"/>
              <a:ext cx="455613" cy="512763"/>
            </a:xfrm>
            <a:custGeom>
              <a:avLst/>
              <a:gdLst>
                <a:gd name="T0" fmla="*/ 143 w 143"/>
                <a:gd name="T1" fmla="*/ 161 h 161"/>
                <a:gd name="T2" fmla="*/ 0 w 143"/>
                <a:gd name="T3" fmla="*/ 161 h 161"/>
                <a:gd name="T4" fmla="*/ 0 w 143"/>
                <a:gd name="T5" fmla="*/ 157 h 161"/>
                <a:gd name="T6" fmla="*/ 33 w 143"/>
                <a:gd name="T7" fmla="*/ 98 h 161"/>
                <a:gd name="T8" fmla="*/ 29 w 143"/>
                <a:gd name="T9" fmla="*/ 81 h 161"/>
                <a:gd name="T10" fmla="*/ 49 w 143"/>
                <a:gd name="T11" fmla="*/ 44 h 161"/>
                <a:gd name="T12" fmla="*/ 44 w 143"/>
                <a:gd name="T13" fmla="*/ 28 h 161"/>
                <a:gd name="T14" fmla="*/ 72 w 143"/>
                <a:gd name="T15" fmla="*/ 0 h 161"/>
                <a:gd name="T16" fmla="*/ 100 w 143"/>
                <a:gd name="T17" fmla="*/ 28 h 161"/>
                <a:gd name="T18" fmla="*/ 94 w 143"/>
                <a:gd name="T19" fmla="*/ 44 h 161"/>
                <a:gd name="T20" fmla="*/ 114 w 143"/>
                <a:gd name="T21" fmla="*/ 81 h 161"/>
                <a:gd name="T22" fmla="*/ 111 w 143"/>
                <a:gd name="T23" fmla="*/ 98 h 161"/>
                <a:gd name="T24" fmla="*/ 143 w 143"/>
                <a:gd name="T25" fmla="*/ 157 h 161"/>
                <a:gd name="T26" fmla="*/ 143 w 143"/>
                <a:gd name="T27" fmla="*/ 161 h 161"/>
                <a:gd name="T28" fmla="*/ 9 w 143"/>
                <a:gd name="T29" fmla="*/ 153 h 161"/>
                <a:gd name="T30" fmla="*/ 135 w 143"/>
                <a:gd name="T31" fmla="*/ 153 h 161"/>
                <a:gd name="T32" fmla="*/ 103 w 143"/>
                <a:gd name="T33" fmla="*/ 103 h 161"/>
                <a:gd name="T34" fmla="*/ 100 w 143"/>
                <a:gd name="T35" fmla="*/ 101 h 161"/>
                <a:gd name="T36" fmla="*/ 102 w 143"/>
                <a:gd name="T37" fmla="*/ 97 h 161"/>
                <a:gd name="T38" fmla="*/ 106 w 143"/>
                <a:gd name="T39" fmla="*/ 81 h 161"/>
                <a:gd name="T40" fmla="*/ 86 w 143"/>
                <a:gd name="T41" fmla="*/ 49 h 161"/>
                <a:gd name="T42" fmla="*/ 81 w 143"/>
                <a:gd name="T43" fmla="*/ 47 h 161"/>
                <a:gd name="T44" fmla="*/ 85 w 143"/>
                <a:gd name="T45" fmla="*/ 43 h 161"/>
                <a:gd name="T46" fmla="*/ 92 w 143"/>
                <a:gd name="T47" fmla="*/ 28 h 161"/>
                <a:gd name="T48" fmla="*/ 72 w 143"/>
                <a:gd name="T49" fmla="*/ 8 h 161"/>
                <a:gd name="T50" fmla="*/ 52 w 143"/>
                <a:gd name="T51" fmla="*/ 28 h 161"/>
                <a:gd name="T52" fmla="*/ 58 w 143"/>
                <a:gd name="T53" fmla="*/ 43 h 161"/>
                <a:gd name="T54" fmla="*/ 63 w 143"/>
                <a:gd name="T55" fmla="*/ 47 h 161"/>
                <a:gd name="T56" fmla="*/ 57 w 143"/>
                <a:gd name="T57" fmla="*/ 49 h 161"/>
                <a:gd name="T58" fmla="*/ 37 w 143"/>
                <a:gd name="T59" fmla="*/ 81 h 161"/>
                <a:gd name="T60" fmla="*/ 42 w 143"/>
                <a:gd name="T61" fmla="*/ 97 h 161"/>
                <a:gd name="T62" fmla="*/ 43 w 143"/>
                <a:gd name="T63" fmla="*/ 101 h 161"/>
                <a:gd name="T64" fmla="*/ 40 w 143"/>
                <a:gd name="T65" fmla="*/ 103 h 161"/>
                <a:gd name="T66" fmla="*/ 9 w 143"/>
                <a:gd name="T67" fmla="*/ 1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3" h="161">
                  <a:moveTo>
                    <a:pt x="143" y="161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33"/>
                    <a:pt x="13" y="111"/>
                    <a:pt x="33" y="98"/>
                  </a:cubicBezTo>
                  <a:cubicBezTo>
                    <a:pt x="30" y="92"/>
                    <a:pt x="29" y="86"/>
                    <a:pt x="29" y="81"/>
                  </a:cubicBezTo>
                  <a:cubicBezTo>
                    <a:pt x="29" y="66"/>
                    <a:pt x="37" y="52"/>
                    <a:pt x="49" y="44"/>
                  </a:cubicBezTo>
                  <a:cubicBezTo>
                    <a:pt x="46" y="40"/>
                    <a:pt x="44" y="34"/>
                    <a:pt x="44" y="28"/>
                  </a:cubicBezTo>
                  <a:cubicBezTo>
                    <a:pt x="44" y="12"/>
                    <a:pt x="56" y="0"/>
                    <a:pt x="72" y="0"/>
                  </a:cubicBezTo>
                  <a:cubicBezTo>
                    <a:pt x="87" y="0"/>
                    <a:pt x="100" y="12"/>
                    <a:pt x="100" y="28"/>
                  </a:cubicBezTo>
                  <a:cubicBezTo>
                    <a:pt x="100" y="34"/>
                    <a:pt x="98" y="40"/>
                    <a:pt x="94" y="44"/>
                  </a:cubicBezTo>
                  <a:cubicBezTo>
                    <a:pt x="106" y="52"/>
                    <a:pt x="114" y="66"/>
                    <a:pt x="114" y="81"/>
                  </a:cubicBezTo>
                  <a:cubicBezTo>
                    <a:pt x="114" y="86"/>
                    <a:pt x="113" y="92"/>
                    <a:pt x="111" y="98"/>
                  </a:cubicBezTo>
                  <a:cubicBezTo>
                    <a:pt x="131" y="111"/>
                    <a:pt x="143" y="133"/>
                    <a:pt x="143" y="157"/>
                  </a:cubicBezTo>
                  <a:lnTo>
                    <a:pt x="143" y="161"/>
                  </a:lnTo>
                  <a:close/>
                  <a:moveTo>
                    <a:pt x="9" y="153"/>
                  </a:moveTo>
                  <a:cubicBezTo>
                    <a:pt x="135" y="153"/>
                    <a:pt x="135" y="153"/>
                    <a:pt x="135" y="153"/>
                  </a:cubicBezTo>
                  <a:cubicBezTo>
                    <a:pt x="134" y="132"/>
                    <a:pt x="122" y="113"/>
                    <a:pt x="103" y="103"/>
                  </a:cubicBezTo>
                  <a:cubicBezTo>
                    <a:pt x="100" y="101"/>
                    <a:pt x="100" y="101"/>
                    <a:pt x="100" y="101"/>
                  </a:cubicBezTo>
                  <a:cubicBezTo>
                    <a:pt x="102" y="97"/>
                    <a:pt x="102" y="97"/>
                    <a:pt x="102" y="97"/>
                  </a:cubicBezTo>
                  <a:cubicBezTo>
                    <a:pt x="105" y="92"/>
                    <a:pt x="106" y="86"/>
                    <a:pt x="106" y="81"/>
                  </a:cubicBezTo>
                  <a:cubicBezTo>
                    <a:pt x="106" y="67"/>
                    <a:pt x="98" y="55"/>
                    <a:pt x="86" y="49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9" y="39"/>
                    <a:pt x="92" y="33"/>
                    <a:pt x="92" y="28"/>
                  </a:cubicBezTo>
                  <a:cubicBezTo>
                    <a:pt x="92" y="17"/>
                    <a:pt x="83" y="8"/>
                    <a:pt x="72" y="8"/>
                  </a:cubicBezTo>
                  <a:cubicBezTo>
                    <a:pt x="61" y="8"/>
                    <a:pt x="52" y="17"/>
                    <a:pt x="52" y="28"/>
                  </a:cubicBezTo>
                  <a:cubicBezTo>
                    <a:pt x="52" y="33"/>
                    <a:pt x="54" y="39"/>
                    <a:pt x="58" y="43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45" y="55"/>
                    <a:pt x="37" y="67"/>
                    <a:pt x="37" y="81"/>
                  </a:cubicBezTo>
                  <a:cubicBezTo>
                    <a:pt x="37" y="86"/>
                    <a:pt x="39" y="92"/>
                    <a:pt x="42" y="97"/>
                  </a:cubicBezTo>
                  <a:cubicBezTo>
                    <a:pt x="43" y="101"/>
                    <a:pt x="43" y="101"/>
                    <a:pt x="43" y="101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22" y="113"/>
                    <a:pt x="10" y="132"/>
                    <a:pt x="9" y="1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322" name="组合 6321"/>
            <p:cNvGrpSpPr/>
            <p:nvPr/>
          </p:nvGrpSpPr>
          <p:grpSpPr>
            <a:xfrm>
              <a:off x="8851900" y="-914400"/>
              <a:ext cx="579438" cy="585787"/>
              <a:chOff x="8851900" y="-914400"/>
              <a:chExt cx="579438" cy="585787"/>
            </a:xfrm>
          </p:grpSpPr>
          <p:sp>
            <p:nvSpPr>
              <p:cNvPr id="6147" name="Freeform 22"/>
              <p:cNvSpPr>
                <a:spLocks noEditPoints="1"/>
              </p:cNvSpPr>
              <p:nvPr/>
            </p:nvSpPr>
            <p:spPr bwMode="auto">
              <a:xfrm>
                <a:off x="8851900" y="-914400"/>
                <a:ext cx="519113" cy="522288"/>
              </a:xfrm>
              <a:custGeom>
                <a:avLst/>
                <a:gdLst>
                  <a:gd name="T0" fmla="*/ 81 w 163"/>
                  <a:gd name="T1" fmla="*/ 164 h 164"/>
                  <a:gd name="T2" fmla="*/ 0 w 163"/>
                  <a:gd name="T3" fmla="*/ 82 h 164"/>
                  <a:gd name="T4" fmla="*/ 81 w 163"/>
                  <a:gd name="T5" fmla="*/ 0 h 164"/>
                  <a:gd name="T6" fmla="*/ 163 w 163"/>
                  <a:gd name="T7" fmla="*/ 82 h 164"/>
                  <a:gd name="T8" fmla="*/ 81 w 163"/>
                  <a:gd name="T9" fmla="*/ 164 h 164"/>
                  <a:gd name="T10" fmla="*/ 81 w 163"/>
                  <a:gd name="T11" fmla="*/ 8 h 164"/>
                  <a:gd name="T12" fmla="*/ 8 w 163"/>
                  <a:gd name="T13" fmla="*/ 82 h 164"/>
                  <a:gd name="T14" fmla="*/ 81 w 163"/>
                  <a:gd name="T15" fmla="*/ 156 h 164"/>
                  <a:gd name="T16" fmla="*/ 155 w 163"/>
                  <a:gd name="T17" fmla="*/ 82 h 164"/>
                  <a:gd name="T18" fmla="*/ 81 w 163"/>
                  <a:gd name="T19" fmla="*/ 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4">
                    <a:moveTo>
                      <a:pt x="81" y="164"/>
                    </a:moveTo>
                    <a:cubicBezTo>
                      <a:pt x="36" y="164"/>
                      <a:pt x="0" y="127"/>
                      <a:pt x="0" y="82"/>
                    </a:cubicBezTo>
                    <a:cubicBezTo>
                      <a:pt x="0" y="37"/>
                      <a:pt x="36" y="0"/>
                      <a:pt x="81" y="0"/>
                    </a:cubicBezTo>
                    <a:cubicBezTo>
                      <a:pt x="127" y="0"/>
                      <a:pt x="163" y="37"/>
                      <a:pt x="163" y="82"/>
                    </a:cubicBezTo>
                    <a:cubicBezTo>
                      <a:pt x="163" y="127"/>
                      <a:pt x="127" y="164"/>
                      <a:pt x="81" y="164"/>
                    </a:cubicBezTo>
                    <a:close/>
                    <a:moveTo>
                      <a:pt x="81" y="8"/>
                    </a:moveTo>
                    <a:cubicBezTo>
                      <a:pt x="41" y="8"/>
                      <a:pt x="8" y="41"/>
                      <a:pt x="8" y="82"/>
                    </a:cubicBezTo>
                    <a:cubicBezTo>
                      <a:pt x="8" y="123"/>
                      <a:pt x="41" y="156"/>
                      <a:pt x="81" y="156"/>
                    </a:cubicBezTo>
                    <a:cubicBezTo>
                      <a:pt x="122" y="156"/>
                      <a:pt x="155" y="123"/>
                      <a:pt x="155" y="82"/>
                    </a:cubicBezTo>
                    <a:cubicBezTo>
                      <a:pt x="155" y="41"/>
                      <a:pt x="122" y="8"/>
                      <a:pt x="8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8" name="Rectangle 23"/>
              <p:cNvSpPr>
                <a:spLocks noChangeArrowheads="1"/>
              </p:cNvSpPr>
              <p:nvPr/>
            </p:nvSpPr>
            <p:spPr bwMode="auto">
              <a:xfrm>
                <a:off x="8982075" y="-657225"/>
                <a:ext cx="250825" cy="127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9" name="Freeform 24"/>
              <p:cNvSpPr>
                <a:spLocks/>
              </p:cNvSpPr>
              <p:nvPr/>
            </p:nvSpPr>
            <p:spPr bwMode="auto">
              <a:xfrm>
                <a:off x="9293225" y="-465138"/>
                <a:ext cx="138113" cy="136525"/>
              </a:xfrm>
              <a:custGeom>
                <a:avLst/>
                <a:gdLst>
                  <a:gd name="T0" fmla="*/ 75 w 87"/>
                  <a:gd name="T1" fmla="*/ 86 h 86"/>
                  <a:gd name="T2" fmla="*/ 0 w 87"/>
                  <a:gd name="T3" fmla="*/ 10 h 86"/>
                  <a:gd name="T4" fmla="*/ 13 w 87"/>
                  <a:gd name="T5" fmla="*/ 0 h 86"/>
                  <a:gd name="T6" fmla="*/ 87 w 87"/>
                  <a:gd name="T7" fmla="*/ 74 h 86"/>
                  <a:gd name="T8" fmla="*/ 75 w 87"/>
                  <a:gd name="T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86">
                    <a:moveTo>
                      <a:pt x="75" y="86"/>
                    </a:moveTo>
                    <a:lnTo>
                      <a:pt x="0" y="10"/>
                    </a:lnTo>
                    <a:lnTo>
                      <a:pt x="13" y="0"/>
                    </a:lnTo>
                    <a:lnTo>
                      <a:pt x="87" y="74"/>
                    </a:lnTo>
                    <a:lnTo>
                      <a:pt x="7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23" name="组合 6322"/>
            <p:cNvGrpSpPr/>
            <p:nvPr/>
          </p:nvGrpSpPr>
          <p:grpSpPr>
            <a:xfrm>
              <a:off x="10069513" y="-914400"/>
              <a:ext cx="579438" cy="585787"/>
              <a:chOff x="10069513" y="-914400"/>
              <a:chExt cx="579438" cy="585787"/>
            </a:xfrm>
          </p:grpSpPr>
          <p:sp>
            <p:nvSpPr>
              <p:cNvPr id="6150" name="Freeform 25"/>
              <p:cNvSpPr>
                <a:spLocks noEditPoints="1"/>
              </p:cNvSpPr>
              <p:nvPr/>
            </p:nvSpPr>
            <p:spPr bwMode="auto">
              <a:xfrm>
                <a:off x="10069513" y="-914400"/>
                <a:ext cx="520700" cy="522288"/>
              </a:xfrm>
              <a:custGeom>
                <a:avLst/>
                <a:gdLst>
                  <a:gd name="T0" fmla="*/ 82 w 164"/>
                  <a:gd name="T1" fmla="*/ 164 h 164"/>
                  <a:gd name="T2" fmla="*/ 0 w 164"/>
                  <a:gd name="T3" fmla="*/ 82 h 164"/>
                  <a:gd name="T4" fmla="*/ 82 w 164"/>
                  <a:gd name="T5" fmla="*/ 0 h 164"/>
                  <a:gd name="T6" fmla="*/ 164 w 164"/>
                  <a:gd name="T7" fmla="*/ 82 h 164"/>
                  <a:gd name="T8" fmla="*/ 82 w 164"/>
                  <a:gd name="T9" fmla="*/ 164 h 164"/>
                  <a:gd name="T10" fmla="*/ 82 w 164"/>
                  <a:gd name="T11" fmla="*/ 8 h 164"/>
                  <a:gd name="T12" fmla="*/ 8 w 164"/>
                  <a:gd name="T13" fmla="*/ 82 h 164"/>
                  <a:gd name="T14" fmla="*/ 82 w 164"/>
                  <a:gd name="T15" fmla="*/ 156 h 164"/>
                  <a:gd name="T16" fmla="*/ 156 w 164"/>
                  <a:gd name="T17" fmla="*/ 82 h 164"/>
                  <a:gd name="T18" fmla="*/ 82 w 164"/>
                  <a:gd name="T19" fmla="*/ 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4" h="164">
                    <a:moveTo>
                      <a:pt x="82" y="164"/>
                    </a:moveTo>
                    <a:cubicBezTo>
                      <a:pt x="36" y="164"/>
                      <a:pt x="0" y="127"/>
                      <a:pt x="0" y="82"/>
                    </a:cubicBezTo>
                    <a:cubicBezTo>
                      <a:pt x="0" y="37"/>
                      <a:pt x="36" y="0"/>
                      <a:pt x="82" y="0"/>
                    </a:cubicBezTo>
                    <a:cubicBezTo>
                      <a:pt x="127" y="0"/>
                      <a:pt x="164" y="37"/>
                      <a:pt x="164" y="82"/>
                    </a:cubicBezTo>
                    <a:cubicBezTo>
                      <a:pt x="164" y="127"/>
                      <a:pt x="127" y="164"/>
                      <a:pt x="82" y="164"/>
                    </a:cubicBezTo>
                    <a:close/>
                    <a:moveTo>
                      <a:pt x="82" y="8"/>
                    </a:moveTo>
                    <a:cubicBezTo>
                      <a:pt x="41" y="8"/>
                      <a:pt x="8" y="41"/>
                      <a:pt x="8" y="82"/>
                    </a:cubicBezTo>
                    <a:cubicBezTo>
                      <a:pt x="8" y="123"/>
                      <a:pt x="41" y="156"/>
                      <a:pt x="82" y="156"/>
                    </a:cubicBezTo>
                    <a:cubicBezTo>
                      <a:pt x="122" y="156"/>
                      <a:pt x="156" y="123"/>
                      <a:pt x="156" y="82"/>
                    </a:cubicBezTo>
                    <a:cubicBezTo>
                      <a:pt x="156" y="41"/>
                      <a:pt x="122" y="8"/>
                      <a:pt x="8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1" name="Rectangle 26"/>
              <p:cNvSpPr>
                <a:spLocks noChangeArrowheads="1"/>
              </p:cNvSpPr>
              <p:nvPr/>
            </p:nvSpPr>
            <p:spPr bwMode="auto">
              <a:xfrm>
                <a:off x="10199688" y="-657225"/>
                <a:ext cx="250825" cy="127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2" name="Rectangle 27"/>
              <p:cNvSpPr>
                <a:spLocks noChangeArrowheads="1"/>
              </p:cNvSpPr>
              <p:nvPr/>
            </p:nvSpPr>
            <p:spPr bwMode="auto">
              <a:xfrm>
                <a:off x="10317163" y="-777875"/>
                <a:ext cx="12700" cy="2524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3" name="Freeform 28"/>
              <p:cNvSpPr>
                <a:spLocks/>
              </p:cNvSpPr>
              <p:nvPr/>
            </p:nvSpPr>
            <p:spPr bwMode="auto">
              <a:xfrm>
                <a:off x="10510838" y="-465138"/>
                <a:ext cx="138113" cy="136525"/>
              </a:xfrm>
              <a:custGeom>
                <a:avLst/>
                <a:gdLst>
                  <a:gd name="T0" fmla="*/ 75 w 87"/>
                  <a:gd name="T1" fmla="*/ 86 h 86"/>
                  <a:gd name="T2" fmla="*/ 0 w 87"/>
                  <a:gd name="T3" fmla="*/ 10 h 86"/>
                  <a:gd name="T4" fmla="*/ 12 w 87"/>
                  <a:gd name="T5" fmla="*/ 0 h 86"/>
                  <a:gd name="T6" fmla="*/ 87 w 87"/>
                  <a:gd name="T7" fmla="*/ 74 h 86"/>
                  <a:gd name="T8" fmla="*/ 75 w 87"/>
                  <a:gd name="T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86">
                    <a:moveTo>
                      <a:pt x="75" y="86"/>
                    </a:moveTo>
                    <a:lnTo>
                      <a:pt x="0" y="10"/>
                    </a:lnTo>
                    <a:lnTo>
                      <a:pt x="12" y="0"/>
                    </a:lnTo>
                    <a:lnTo>
                      <a:pt x="87" y="74"/>
                    </a:lnTo>
                    <a:lnTo>
                      <a:pt x="7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24" name="组合 6323"/>
            <p:cNvGrpSpPr/>
            <p:nvPr/>
          </p:nvGrpSpPr>
          <p:grpSpPr>
            <a:xfrm>
              <a:off x="11268075" y="-914400"/>
              <a:ext cx="577850" cy="585787"/>
              <a:chOff x="11268075" y="-914400"/>
              <a:chExt cx="577850" cy="585787"/>
            </a:xfrm>
          </p:grpSpPr>
          <p:sp>
            <p:nvSpPr>
              <p:cNvPr id="6154" name="Freeform 29"/>
              <p:cNvSpPr>
                <a:spLocks noEditPoints="1"/>
              </p:cNvSpPr>
              <p:nvPr/>
            </p:nvSpPr>
            <p:spPr bwMode="auto">
              <a:xfrm>
                <a:off x="11268075" y="-914400"/>
                <a:ext cx="520700" cy="522288"/>
              </a:xfrm>
              <a:custGeom>
                <a:avLst/>
                <a:gdLst>
                  <a:gd name="T0" fmla="*/ 82 w 164"/>
                  <a:gd name="T1" fmla="*/ 164 h 164"/>
                  <a:gd name="T2" fmla="*/ 0 w 164"/>
                  <a:gd name="T3" fmla="*/ 82 h 164"/>
                  <a:gd name="T4" fmla="*/ 82 w 164"/>
                  <a:gd name="T5" fmla="*/ 0 h 164"/>
                  <a:gd name="T6" fmla="*/ 164 w 164"/>
                  <a:gd name="T7" fmla="*/ 82 h 164"/>
                  <a:gd name="T8" fmla="*/ 82 w 164"/>
                  <a:gd name="T9" fmla="*/ 164 h 164"/>
                  <a:gd name="T10" fmla="*/ 82 w 164"/>
                  <a:gd name="T11" fmla="*/ 8 h 164"/>
                  <a:gd name="T12" fmla="*/ 8 w 164"/>
                  <a:gd name="T13" fmla="*/ 82 h 164"/>
                  <a:gd name="T14" fmla="*/ 82 w 164"/>
                  <a:gd name="T15" fmla="*/ 156 h 164"/>
                  <a:gd name="T16" fmla="*/ 156 w 164"/>
                  <a:gd name="T17" fmla="*/ 82 h 164"/>
                  <a:gd name="T18" fmla="*/ 82 w 164"/>
                  <a:gd name="T19" fmla="*/ 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4" h="164">
                    <a:moveTo>
                      <a:pt x="82" y="164"/>
                    </a:moveTo>
                    <a:cubicBezTo>
                      <a:pt x="37" y="164"/>
                      <a:pt x="0" y="127"/>
                      <a:pt x="0" y="82"/>
                    </a:cubicBezTo>
                    <a:cubicBezTo>
                      <a:pt x="0" y="37"/>
                      <a:pt x="37" y="0"/>
                      <a:pt x="82" y="0"/>
                    </a:cubicBezTo>
                    <a:cubicBezTo>
                      <a:pt x="127" y="0"/>
                      <a:pt x="164" y="37"/>
                      <a:pt x="164" y="82"/>
                    </a:cubicBezTo>
                    <a:cubicBezTo>
                      <a:pt x="164" y="127"/>
                      <a:pt x="127" y="164"/>
                      <a:pt x="82" y="164"/>
                    </a:cubicBezTo>
                    <a:close/>
                    <a:moveTo>
                      <a:pt x="82" y="8"/>
                    </a:moveTo>
                    <a:cubicBezTo>
                      <a:pt x="41" y="8"/>
                      <a:pt x="8" y="41"/>
                      <a:pt x="8" y="82"/>
                    </a:cubicBezTo>
                    <a:cubicBezTo>
                      <a:pt x="8" y="123"/>
                      <a:pt x="41" y="156"/>
                      <a:pt x="82" y="156"/>
                    </a:cubicBezTo>
                    <a:cubicBezTo>
                      <a:pt x="123" y="156"/>
                      <a:pt x="156" y="123"/>
                      <a:pt x="156" y="82"/>
                    </a:cubicBezTo>
                    <a:cubicBezTo>
                      <a:pt x="156" y="41"/>
                      <a:pt x="123" y="8"/>
                      <a:pt x="8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6" name="Freeform 31"/>
              <p:cNvSpPr>
                <a:spLocks/>
              </p:cNvSpPr>
              <p:nvPr/>
            </p:nvSpPr>
            <p:spPr bwMode="auto">
              <a:xfrm>
                <a:off x="11709400" y="-465138"/>
                <a:ext cx="136525" cy="136525"/>
              </a:xfrm>
              <a:custGeom>
                <a:avLst/>
                <a:gdLst>
                  <a:gd name="T0" fmla="*/ 76 w 86"/>
                  <a:gd name="T1" fmla="*/ 86 h 86"/>
                  <a:gd name="T2" fmla="*/ 0 w 86"/>
                  <a:gd name="T3" fmla="*/ 10 h 86"/>
                  <a:gd name="T4" fmla="*/ 12 w 86"/>
                  <a:gd name="T5" fmla="*/ 0 h 86"/>
                  <a:gd name="T6" fmla="*/ 86 w 86"/>
                  <a:gd name="T7" fmla="*/ 74 h 86"/>
                  <a:gd name="T8" fmla="*/ 76 w 86"/>
                  <a:gd name="T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86">
                    <a:moveTo>
                      <a:pt x="76" y="86"/>
                    </a:moveTo>
                    <a:lnTo>
                      <a:pt x="0" y="10"/>
                    </a:lnTo>
                    <a:lnTo>
                      <a:pt x="12" y="0"/>
                    </a:lnTo>
                    <a:lnTo>
                      <a:pt x="86" y="74"/>
                    </a:lnTo>
                    <a:lnTo>
                      <a:pt x="76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25" name="组合 6324"/>
            <p:cNvGrpSpPr/>
            <p:nvPr/>
          </p:nvGrpSpPr>
          <p:grpSpPr>
            <a:xfrm>
              <a:off x="12514263" y="-914400"/>
              <a:ext cx="571500" cy="573088"/>
              <a:chOff x="12514263" y="-914400"/>
              <a:chExt cx="571500" cy="573088"/>
            </a:xfrm>
          </p:grpSpPr>
          <p:sp>
            <p:nvSpPr>
              <p:cNvPr id="6155" name="Freeform 30"/>
              <p:cNvSpPr>
                <a:spLocks noEditPoints="1"/>
              </p:cNvSpPr>
              <p:nvPr/>
            </p:nvSpPr>
            <p:spPr bwMode="auto">
              <a:xfrm>
                <a:off x="12514263" y="-914400"/>
                <a:ext cx="571500" cy="573088"/>
              </a:xfrm>
              <a:custGeom>
                <a:avLst/>
                <a:gdLst>
                  <a:gd name="T0" fmla="*/ 90 w 180"/>
                  <a:gd name="T1" fmla="*/ 180 h 180"/>
                  <a:gd name="T2" fmla="*/ 0 w 180"/>
                  <a:gd name="T3" fmla="*/ 90 h 180"/>
                  <a:gd name="T4" fmla="*/ 90 w 180"/>
                  <a:gd name="T5" fmla="*/ 0 h 180"/>
                  <a:gd name="T6" fmla="*/ 180 w 180"/>
                  <a:gd name="T7" fmla="*/ 90 h 180"/>
                  <a:gd name="T8" fmla="*/ 90 w 180"/>
                  <a:gd name="T9" fmla="*/ 180 h 180"/>
                  <a:gd name="T10" fmla="*/ 90 w 180"/>
                  <a:gd name="T11" fmla="*/ 8 h 180"/>
                  <a:gd name="T12" fmla="*/ 8 w 180"/>
                  <a:gd name="T13" fmla="*/ 90 h 180"/>
                  <a:gd name="T14" fmla="*/ 90 w 180"/>
                  <a:gd name="T15" fmla="*/ 172 h 180"/>
                  <a:gd name="T16" fmla="*/ 172 w 180"/>
                  <a:gd name="T17" fmla="*/ 90 h 180"/>
                  <a:gd name="T18" fmla="*/ 90 w 180"/>
                  <a:gd name="T19" fmla="*/ 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0" h="180">
                    <a:moveTo>
                      <a:pt x="90" y="180"/>
                    </a:moveTo>
                    <a:cubicBezTo>
                      <a:pt x="41" y="180"/>
                      <a:pt x="0" y="139"/>
                      <a:pt x="0" y="90"/>
                    </a:cubicBezTo>
                    <a:cubicBezTo>
                      <a:pt x="0" y="40"/>
                      <a:pt x="41" y="0"/>
                      <a:pt x="90" y="0"/>
                    </a:cubicBezTo>
                    <a:cubicBezTo>
                      <a:pt x="140" y="0"/>
                      <a:pt x="180" y="40"/>
                      <a:pt x="180" y="90"/>
                    </a:cubicBezTo>
                    <a:cubicBezTo>
                      <a:pt x="180" y="139"/>
                      <a:pt x="140" y="180"/>
                      <a:pt x="90" y="180"/>
                    </a:cubicBezTo>
                    <a:close/>
                    <a:moveTo>
                      <a:pt x="90" y="8"/>
                    </a:moveTo>
                    <a:cubicBezTo>
                      <a:pt x="45" y="8"/>
                      <a:pt x="8" y="45"/>
                      <a:pt x="8" y="90"/>
                    </a:cubicBezTo>
                    <a:cubicBezTo>
                      <a:pt x="8" y="135"/>
                      <a:pt x="45" y="172"/>
                      <a:pt x="90" y="172"/>
                    </a:cubicBezTo>
                    <a:cubicBezTo>
                      <a:pt x="136" y="172"/>
                      <a:pt x="172" y="135"/>
                      <a:pt x="172" y="90"/>
                    </a:cubicBezTo>
                    <a:cubicBezTo>
                      <a:pt x="172" y="45"/>
                      <a:pt x="136" y="8"/>
                      <a:pt x="9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7" name="Freeform 32"/>
              <p:cNvSpPr>
                <a:spLocks noEditPoints="1"/>
              </p:cNvSpPr>
              <p:nvPr/>
            </p:nvSpPr>
            <p:spPr bwMode="auto">
              <a:xfrm>
                <a:off x="12771438" y="-657225"/>
                <a:ext cx="57150" cy="58738"/>
              </a:xfrm>
              <a:custGeom>
                <a:avLst/>
                <a:gdLst>
                  <a:gd name="T0" fmla="*/ 9 w 18"/>
                  <a:gd name="T1" fmla="*/ 18 h 18"/>
                  <a:gd name="T2" fmla="*/ 0 w 18"/>
                  <a:gd name="T3" fmla="*/ 9 h 18"/>
                  <a:gd name="T4" fmla="*/ 9 w 18"/>
                  <a:gd name="T5" fmla="*/ 0 h 18"/>
                  <a:gd name="T6" fmla="*/ 18 w 18"/>
                  <a:gd name="T7" fmla="*/ 9 h 18"/>
                  <a:gd name="T8" fmla="*/ 9 w 18"/>
                  <a:gd name="T9" fmla="*/ 18 h 18"/>
                  <a:gd name="T10" fmla="*/ 9 w 18"/>
                  <a:gd name="T11" fmla="*/ 4 h 18"/>
                  <a:gd name="T12" fmla="*/ 4 w 18"/>
                  <a:gd name="T13" fmla="*/ 9 h 18"/>
                  <a:gd name="T14" fmla="*/ 9 w 18"/>
                  <a:gd name="T15" fmla="*/ 14 h 18"/>
                  <a:gd name="T16" fmla="*/ 14 w 18"/>
                  <a:gd name="T17" fmla="*/ 9 h 18"/>
                  <a:gd name="T18" fmla="*/ 9 w 18"/>
                  <a:gd name="T1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8">
                    <a:moveTo>
                      <a:pt x="9" y="18"/>
                    </a:moveTo>
                    <a:cubicBezTo>
                      <a:pt x="4" y="18"/>
                      <a:pt x="0" y="14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4" y="0"/>
                      <a:pt x="18" y="4"/>
                      <a:pt x="18" y="9"/>
                    </a:cubicBezTo>
                    <a:cubicBezTo>
                      <a:pt x="18" y="14"/>
                      <a:pt x="14" y="18"/>
                      <a:pt x="9" y="18"/>
                    </a:cubicBezTo>
                    <a:close/>
                    <a:moveTo>
                      <a:pt x="9" y="4"/>
                    </a:moveTo>
                    <a:cubicBezTo>
                      <a:pt x="7" y="4"/>
                      <a:pt x="4" y="6"/>
                      <a:pt x="4" y="9"/>
                    </a:cubicBezTo>
                    <a:cubicBezTo>
                      <a:pt x="4" y="12"/>
                      <a:pt x="7" y="14"/>
                      <a:pt x="9" y="14"/>
                    </a:cubicBezTo>
                    <a:cubicBezTo>
                      <a:pt x="12" y="14"/>
                      <a:pt x="14" y="12"/>
                      <a:pt x="14" y="9"/>
                    </a:cubicBezTo>
                    <a:cubicBezTo>
                      <a:pt x="14" y="6"/>
                      <a:pt x="12" y="4"/>
                      <a:pt x="9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8" name="Freeform 33"/>
              <p:cNvSpPr>
                <a:spLocks/>
              </p:cNvSpPr>
              <p:nvPr/>
            </p:nvSpPr>
            <p:spPr bwMode="auto">
              <a:xfrm>
                <a:off x="12822238" y="-635000"/>
                <a:ext cx="117475" cy="12700"/>
              </a:xfrm>
              <a:custGeom>
                <a:avLst/>
                <a:gdLst>
                  <a:gd name="T0" fmla="*/ 35 w 37"/>
                  <a:gd name="T1" fmla="*/ 4 h 4"/>
                  <a:gd name="T2" fmla="*/ 2 w 37"/>
                  <a:gd name="T3" fmla="*/ 4 h 4"/>
                  <a:gd name="T4" fmla="*/ 0 w 37"/>
                  <a:gd name="T5" fmla="*/ 2 h 4"/>
                  <a:gd name="T6" fmla="*/ 2 w 37"/>
                  <a:gd name="T7" fmla="*/ 0 h 4"/>
                  <a:gd name="T8" fmla="*/ 35 w 37"/>
                  <a:gd name="T9" fmla="*/ 0 h 4"/>
                  <a:gd name="T10" fmla="*/ 37 w 37"/>
                  <a:gd name="T11" fmla="*/ 2 h 4"/>
                  <a:gd name="T12" fmla="*/ 35 w 3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4">
                    <a:moveTo>
                      <a:pt x="35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6" y="0"/>
                      <a:pt x="37" y="1"/>
                      <a:pt x="37" y="2"/>
                    </a:cubicBezTo>
                    <a:cubicBezTo>
                      <a:pt x="37" y="3"/>
                      <a:pt x="36" y="4"/>
                      <a:pt x="3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9" name="Freeform 34"/>
              <p:cNvSpPr>
                <a:spLocks/>
              </p:cNvSpPr>
              <p:nvPr/>
            </p:nvSpPr>
            <p:spPr bwMode="auto">
              <a:xfrm>
                <a:off x="12793663" y="-819150"/>
                <a:ext cx="12700" cy="168275"/>
              </a:xfrm>
              <a:custGeom>
                <a:avLst/>
                <a:gdLst>
                  <a:gd name="T0" fmla="*/ 2 w 4"/>
                  <a:gd name="T1" fmla="*/ 53 h 53"/>
                  <a:gd name="T2" fmla="*/ 0 w 4"/>
                  <a:gd name="T3" fmla="*/ 51 h 53"/>
                  <a:gd name="T4" fmla="*/ 0 w 4"/>
                  <a:gd name="T5" fmla="*/ 2 h 53"/>
                  <a:gd name="T6" fmla="*/ 2 w 4"/>
                  <a:gd name="T7" fmla="*/ 0 h 53"/>
                  <a:gd name="T8" fmla="*/ 4 w 4"/>
                  <a:gd name="T9" fmla="*/ 2 h 53"/>
                  <a:gd name="T10" fmla="*/ 4 w 4"/>
                  <a:gd name="T11" fmla="*/ 51 h 53"/>
                  <a:gd name="T12" fmla="*/ 2 w 4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3">
                    <a:moveTo>
                      <a:pt x="2" y="53"/>
                    </a:moveTo>
                    <a:cubicBezTo>
                      <a:pt x="1" y="53"/>
                      <a:pt x="0" y="52"/>
                      <a:pt x="0" y="5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2"/>
                      <a:pt x="4" y="53"/>
                      <a:pt x="2" y="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160" name="Freeform 35"/>
            <p:cNvSpPr>
              <a:spLocks noEditPoints="1"/>
            </p:cNvSpPr>
            <p:nvPr/>
          </p:nvSpPr>
          <p:spPr bwMode="auto">
            <a:xfrm>
              <a:off x="8886825" y="377825"/>
              <a:ext cx="515938" cy="487363"/>
            </a:xfrm>
            <a:custGeom>
              <a:avLst/>
              <a:gdLst>
                <a:gd name="T0" fmla="*/ 10 w 162"/>
                <a:gd name="T1" fmla="*/ 153 h 153"/>
                <a:gd name="T2" fmla="*/ 10 w 162"/>
                <a:gd name="T3" fmla="*/ 142 h 153"/>
                <a:gd name="T4" fmla="*/ 12 w 162"/>
                <a:gd name="T5" fmla="*/ 141 h 153"/>
                <a:gd name="T6" fmla="*/ 29 w 162"/>
                <a:gd name="T7" fmla="*/ 120 h 153"/>
                <a:gd name="T8" fmla="*/ 29 w 162"/>
                <a:gd name="T9" fmla="*/ 118 h 153"/>
                <a:gd name="T10" fmla="*/ 0 w 162"/>
                <a:gd name="T11" fmla="*/ 67 h 153"/>
                <a:gd name="T12" fmla="*/ 81 w 162"/>
                <a:gd name="T13" fmla="*/ 0 h 153"/>
                <a:gd name="T14" fmla="*/ 162 w 162"/>
                <a:gd name="T15" fmla="*/ 67 h 153"/>
                <a:gd name="T16" fmla="*/ 81 w 162"/>
                <a:gd name="T17" fmla="*/ 133 h 153"/>
                <a:gd name="T18" fmla="*/ 70 w 162"/>
                <a:gd name="T19" fmla="*/ 133 h 153"/>
                <a:gd name="T20" fmla="*/ 14 w 162"/>
                <a:gd name="T21" fmla="*/ 153 h 153"/>
                <a:gd name="T22" fmla="*/ 10 w 162"/>
                <a:gd name="T23" fmla="*/ 153 h 153"/>
                <a:gd name="T24" fmla="*/ 81 w 162"/>
                <a:gd name="T25" fmla="*/ 8 h 153"/>
                <a:gd name="T26" fmla="*/ 8 w 162"/>
                <a:gd name="T27" fmla="*/ 67 h 153"/>
                <a:gd name="T28" fmla="*/ 35 w 162"/>
                <a:gd name="T29" fmla="*/ 112 h 153"/>
                <a:gd name="T30" fmla="*/ 36 w 162"/>
                <a:gd name="T31" fmla="*/ 113 h 153"/>
                <a:gd name="T32" fmla="*/ 37 w 162"/>
                <a:gd name="T33" fmla="*/ 115 h 153"/>
                <a:gd name="T34" fmla="*/ 37 w 162"/>
                <a:gd name="T35" fmla="*/ 120 h 153"/>
                <a:gd name="T36" fmla="*/ 22 w 162"/>
                <a:gd name="T37" fmla="*/ 144 h 153"/>
                <a:gd name="T38" fmla="*/ 66 w 162"/>
                <a:gd name="T39" fmla="*/ 126 h 153"/>
                <a:gd name="T40" fmla="*/ 68 w 162"/>
                <a:gd name="T41" fmla="*/ 124 h 153"/>
                <a:gd name="T42" fmla="*/ 70 w 162"/>
                <a:gd name="T43" fmla="*/ 125 h 153"/>
                <a:gd name="T44" fmla="*/ 81 w 162"/>
                <a:gd name="T45" fmla="*/ 125 h 153"/>
                <a:gd name="T46" fmla="*/ 154 w 162"/>
                <a:gd name="T47" fmla="*/ 67 h 153"/>
                <a:gd name="T48" fmla="*/ 81 w 162"/>
                <a:gd name="T49" fmla="*/ 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53">
                  <a:moveTo>
                    <a:pt x="10" y="153"/>
                  </a:moveTo>
                  <a:cubicBezTo>
                    <a:pt x="10" y="142"/>
                    <a:pt x="10" y="142"/>
                    <a:pt x="10" y="142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20" y="137"/>
                    <a:pt x="29" y="129"/>
                    <a:pt x="29" y="120"/>
                  </a:cubicBezTo>
                  <a:cubicBezTo>
                    <a:pt x="29" y="119"/>
                    <a:pt x="29" y="118"/>
                    <a:pt x="29" y="118"/>
                  </a:cubicBezTo>
                  <a:cubicBezTo>
                    <a:pt x="10" y="105"/>
                    <a:pt x="0" y="87"/>
                    <a:pt x="0" y="67"/>
                  </a:cubicBezTo>
                  <a:cubicBezTo>
                    <a:pt x="0" y="30"/>
                    <a:pt x="36" y="0"/>
                    <a:pt x="81" y="0"/>
                  </a:cubicBezTo>
                  <a:cubicBezTo>
                    <a:pt x="126" y="0"/>
                    <a:pt x="162" y="30"/>
                    <a:pt x="162" y="67"/>
                  </a:cubicBezTo>
                  <a:cubicBezTo>
                    <a:pt x="162" y="104"/>
                    <a:pt x="126" y="133"/>
                    <a:pt x="81" y="133"/>
                  </a:cubicBezTo>
                  <a:cubicBezTo>
                    <a:pt x="77" y="133"/>
                    <a:pt x="74" y="133"/>
                    <a:pt x="70" y="133"/>
                  </a:cubicBezTo>
                  <a:cubicBezTo>
                    <a:pt x="53" y="149"/>
                    <a:pt x="32" y="152"/>
                    <a:pt x="14" y="153"/>
                  </a:cubicBezTo>
                  <a:lnTo>
                    <a:pt x="10" y="153"/>
                  </a:lnTo>
                  <a:close/>
                  <a:moveTo>
                    <a:pt x="81" y="8"/>
                  </a:moveTo>
                  <a:cubicBezTo>
                    <a:pt x="41" y="8"/>
                    <a:pt x="8" y="35"/>
                    <a:pt x="8" y="67"/>
                  </a:cubicBezTo>
                  <a:cubicBezTo>
                    <a:pt x="8" y="84"/>
                    <a:pt x="18" y="101"/>
                    <a:pt x="35" y="112"/>
                  </a:cubicBezTo>
                  <a:cubicBezTo>
                    <a:pt x="36" y="113"/>
                    <a:pt x="36" y="113"/>
                    <a:pt x="36" y="113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8"/>
                    <a:pt x="37" y="120"/>
                  </a:cubicBezTo>
                  <a:cubicBezTo>
                    <a:pt x="37" y="130"/>
                    <a:pt x="30" y="139"/>
                    <a:pt x="22" y="144"/>
                  </a:cubicBezTo>
                  <a:cubicBezTo>
                    <a:pt x="37" y="143"/>
                    <a:pt x="53" y="139"/>
                    <a:pt x="66" y="126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3" y="125"/>
                    <a:pt x="77" y="125"/>
                    <a:pt x="81" y="125"/>
                  </a:cubicBezTo>
                  <a:cubicBezTo>
                    <a:pt x="121" y="125"/>
                    <a:pt x="154" y="99"/>
                    <a:pt x="154" y="67"/>
                  </a:cubicBezTo>
                  <a:cubicBezTo>
                    <a:pt x="154" y="35"/>
                    <a:pt x="121" y="8"/>
                    <a:pt x="8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1" name="Freeform 36"/>
            <p:cNvSpPr>
              <a:spLocks noEditPoints="1"/>
            </p:cNvSpPr>
            <p:nvPr/>
          </p:nvSpPr>
          <p:spPr bwMode="auto">
            <a:xfrm>
              <a:off x="10352088" y="568325"/>
              <a:ext cx="287338" cy="290513"/>
            </a:xfrm>
            <a:custGeom>
              <a:avLst/>
              <a:gdLst>
                <a:gd name="T0" fmla="*/ 83 w 90"/>
                <a:gd name="T1" fmla="*/ 91 h 91"/>
                <a:gd name="T2" fmla="*/ 57 w 90"/>
                <a:gd name="T3" fmla="*/ 80 h 91"/>
                <a:gd name="T4" fmla="*/ 45 w 90"/>
                <a:gd name="T5" fmla="*/ 81 h 91"/>
                <a:gd name="T6" fmla="*/ 0 w 90"/>
                <a:gd name="T7" fmla="*/ 41 h 91"/>
                <a:gd name="T8" fmla="*/ 45 w 90"/>
                <a:gd name="T9" fmla="*/ 0 h 91"/>
                <a:gd name="T10" fmla="*/ 90 w 90"/>
                <a:gd name="T11" fmla="*/ 41 h 91"/>
                <a:gd name="T12" fmla="*/ 82 w 90"/>
                <a:gd name="T13" fmla="*/ 64 h 91"/>
                <a:gd name="T14" fmla="*/ 81 w 90"/>
                <a:gd name="T15" fmla="*/ 70 h 91"/>
                <a:gd name="T16" fmla="*/ 89 w 90"/>
                <a:gd name="T17" fmla="*/ 84 h 91"/>
                <a:gd name="T18" fmla="*/ 90 w 90"/>
                <a:gd name="T19" fmla="*/ 85 h 91"/>
                <a:gd name="T20" fmla="*/ 90 w 90"/>
                <a:gd name="T21" fmla="*/ 90 h 91"/>
                <a:gd name="T22" fmla="*/ 89 w 90"/>
                <a:gd name="T23" fmla="*/ 90 h 91"/>
                <a:gd name="T24" fmla="*/ 83 w 90"/>
                <a:gd name="T25" fmla="*/ 91 h 91"/>
                <a:gd name="T26" fmla="*/ 58 w 90"/>
                <a:gd name="T27" fmla="*/ 75 h 91"/>
                <a:gd name="T28" fmla="*/ 59 w 90"/>
                <a:gd name="T29" fmla="*/ 76 h 91"/>
                <a:gd name="T30" fmla="*/ 85 w 90"/>
                <a:gd name="T31" fmla="*/ 87 h 91"/>
                <a:gd name="T32" fmla="*/ 77 w 90"/>
                <a:gd name="T33" fmla="*/ 70 h 91"/>
                <a:gd name="T34" fmla="*/ 78 w 90"/>
                <a:gd name="T35" fmla="*/ 62 h 91"/>
                <a:gd name="T36" fmla="*/ 79 w 90"/>
                <a:gd name="T37" fmla="*/ 62 h 91"/>
                <a:gd name="T38" fmla="*/ 86 w 90"/>
                <a:gd name="T39" fmla="*/ 41 h 91"/>
                <a:gd name="T40" fmla="*/ 45 w 90"/>
                <a:gd name="T41" fmla="*/ 4 h 91"/>
                <a:gd name="T42" fmla="*/ 4 w 90"/>
                <a:gd name="T43" fmla="*/ 41 h 91"/>
                <a:gd name="T44" fmla="*/ 45 w 90"/>
                <a:gd name="T45" fmla="*/ 77 h 91"/>
                <a:gd name="T46" fmla="*/ 57 w 90"/>
                <a:gd name="T47" fmla="*/ 75 h 91"/>
                <a:gd name="T48" fmla="*/ 58 w 90"/>
                <a:gd name="T49" fmla="*/ 7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0" h="91">
                  <a:moveTo>
                    <a:pt x="83" y="91"/>
                  </a:moveTo>
                  <a:cubicBezTo>
                    <a:pt x="73" y="91"/>
                    <a:pt x="64" y="87"/>
                    <a:pt x="57" y="80"/>
                  </a:cubicBezTo>
                  <a:cubicBezTo>
                    <a:pt x="53" y="81"/>
                    <a:pt x="49" y="81"/>
                    <a:pt x="45" y="81"/>
                  </a:cubicBezTo>
                  <a:cubicBezTo>
                    <a:pt x="20" y="81"/>
                    <a:pt x="0" y="63"/>
                    <a:pt x="0" y="41"/>
                  </a:cubicBezTo>
                  <a:cubicBezTo>
                    <a:pt x="0" y="18"/>
                    <a:pt x="20" y="0"/>
                    <a:pt x="45" y="0"/>
                  </a:cubicBezTo>
                  <a:cubicBezTo>
                    <a:pt x="70" y="0"/>
                    <a:pt x="90" y="18"/>
                    <a:pt x="90" y="41"/>
                  </a:cubicBezTo>
                  <a:cubicBezTo>
                    <a:pt x="90" y="49"/>
                    <a:pt x="87" y="57"/>
                    <a:pt x="82" y="64"/>
                  </a:cubicBezTo>
                  <a:cubicBezTo>
                    <a:pt x="81" y="66"/>
                    <a:pt x="81" y="68"/>
                    <a:pt x="81" y="70"/>
                  </a:cubicBezTo>
                  <a:cubicBezTo>
                    <a:pt x="81" y="76"/>
                    <a:pt x="84" y="81"/>
                    <a:pt x="89" y="84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90" y="90"/>
                    <a:pt x="90" y="90"/>
                    <a:pt x="90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7" y="90"/>
                    <a:pt x="85" y="91"/>
                    <a:pt x="83" y="91"/>
                  </a:cubicBezTo>
                  <a:close/>
                  <a:moveTo>
                    <a:pt x="58" y="75"/>
                  </a:moveTo>
                  <a:cubicBezTo>
                    <a:pt x="59" y="76"/>
                    <a:pt x="59" y="76"/>
                    <a:pt x="59" y="76"/>
                  </a:cubicBezTo>
                  <a:cubicBezTo>
                    <a:pt x="66" y="83"/>
                    <a:pt x="75" y="87"/>
                    <a:pt x="85" y="87"/>
                  </a:cubicBezTo>
                  <a:cubicBezTo>
                    <a:pt x="80" y="83"/>
                    <a:pt x="77" y="77"/>
                    <a:pt x="77" y="70"/>
                  </a:cubicBezTo>
                  <a:cubicBezTo>
                    <a:pt x="77" y="67"/>
                    <a:pt x="77" y="65"/>
                    <a:pt x="78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4" y="55"/>
                    <a:pt x="86" y="48"/>
                    <a:pt x="86" y="41"/>
                  </a:cubicBezTo>
                  <a:cubicBezTo>
                    <a:pt x="86" y="20"/>
                    <a:pt x="68" y="4"/>
                    <a:pt x="45" y="4"/>
                  </a:cubicBezTo>
                  <a:cubicBezTo>
                    <a:pt x="22" y="4"/>
                    <a:pt x="4" y="20"/>
                    <a:pt x="4" y="41"/>
                  </a:cubicBezTo>
                  <a:cubicBezTo>
                    <a:pt x="4" y="61"/>
                    <a:pt x="22" y="77"/>
                    <a:pt x="45" y="77"/>
                  </a:cubicBezTo>
                  <a:cubicBezTo>
                    <a:pt x="49" y="77"/>
                    <a:pt x="53" y="77"/>
                    <a:pt x="57" y="75"/>
                  </a:cubicBezTo>
                  <a:lnTo>
                    <a:pt x="58" y="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2" name="Freeform 37"/>
            <p:cNvSpPr>
              <a:spLocks noEditPoints="1"/>
            </p:cNvSpPr>
            <p:nvPr/>
          </p:nvSpPr>
          <p:spPr bwMode="auto">
            <a:xfrm>
              <a:off x="10069513" y="349250"/>
              <a:ext cx="514350" cy="482600"/>
            </a:xfrm>
            <a:custGeom>
              <a:avLst/>
              <a:gdLst>
                <a:gd name="T0" fmla="*/ 10 w 162"/>
                <a:gd name="T1" fmla="*/ 152 h 152"/>
                <a:gd name="T2" fmla="*/ 10 w 162"/>
                <a:gd name="T3" fmla="*/ 141 h 152"/>
                <a:gd name="T4" fmla="*/ 12 w 162"/>
                <a:gd name="T5" fmla="*/ 140 h 152"/>
                <a:gd name="T6" fmla="*/ 29 w 162"/>
                <a:gd name="T7" fmla="*/ 119 h 152"/>
                <a:gd name="T8" fmla="*/ 29 w 162"/>
                <a:gd name="T9" fmla="*/ 117 h 152"/>
                <a:gd name="T10" fmla="*/ 0 w 162"/>
                <a:gd name="T11" fmla="*/ 66 h 152"/>
                <a:gd name="T12" fmla="*/ 81 w 162"/>
                <a:gd name="T13" fmla="*/ 0 h 152"/>
                <a:gd name="T14" fmla="*/ 162 w 162"/>
                <a:gd name="T15" fmla="*/ 65 h 152"/>
                <a:gd name="T16" fmla="*/ 162 w 162"/>
                <a:gd name="T17" fmla="*/ 71 h 152"/>
                <a:gd name="T18" fmla="*/ 156 w 162"/>
                <a:gd name="T19" fmla="*/ 68 h 152"/>
                <a:gd name="T20" fmla="*/ 134 w 162"/>
                <a:gd name="T21" fmla="*/ 64 h 152"/>
                <a:gd name="T22" fmla="*/ 98 w 162"/>
                <a:gd name="T23" fmla="*/ 77 h 152"/>
                <a:gd name="T24" fmla="*/ 83 w 162"/>
                <a:gd name="T25" fmla="*/ 110 h 152"/>
                <a:gd name="T26" fmla="*/ 87 w 162"/>
                <a:gd name="T27" fmla="*/ 127 h 152"/>
                <a:gd name="T28" fmla="*/ 90 w 162"/>
                <a:gd name="T29" fmla="*/ 133 h 152"/>
                <a:gd name="T30" fmla="*/ 84 w 162"/>
                <a:gd name="T31" fmla="*/ 133 h 152"/>
                <a:gd name="T32" fmla="*/ 70 w 162"/>
                <a:gd name="T33" fmla="*/ 132 h 152"/>
                <a:gd name="T34" fmla="*/ 14 w 162"/>
                <a:gd name="T35" fmla="*/ 152 h 152"/>
                <a:gd name="T36" fmla="*/ 10 w 162"/>
                <a:gd name="T37" fmla="*/ 152 h 152"/>
                <a:gd name="T38" fmla="*/ 81 w 162"/>
                <a:gd name="T39" fmla="*/ 8 h 152"/>
                <a:gd name="T40" fmla="*/ 8 w 162"/>
                <a:gd name="T41" fmla="*/ 66 h 152"/>
                <a:gd name="T42" fmla="*/ 35 w 162"/>
                <a:gd name="T43" fmla="*/ 112 h 152"/>
                <a:gd name="T44" fmla="*/ 36 w 162"/>
                <a:gd name="T45" fmla="*/ 112 h 152"/>
                <a:gd name="T46" fmla="*/ 37 w 162"/>
                <a:gd name="T47" fmla="*/ 114 h 152"/>
                <a:gd name="T48" fmla="*/ 37 w 162"/>
                <a:gd name="T49" fmla="*/ 119 h 152"/>
                <a:gd name="T50" fmla="*/ 22 w 162"/>
                <a:gd name="T51" fmla="*/ 144 h 152"/>
                <a:gd name="T52" fmla="*/ 66 w 162"/>
                <a:gd name="T53" fmla="*/ 125 h 152"/>
                <a:gd name="T54" fmla="*/ 68 w 162"/>
                <a:gd name="T55" fmla="*/ 124 h 152"/>
                <a:gd name="T56" fmla="*/ 70 w 162"/>
                <a:gd name="T57" fmla="*/ 124 h 152"/>
                <a:gd name="T58" fmla="*/ 78 w 162"/>
                <a:gd name="T59" fmla="*/ 125 h 152"/>
                <a:gd name="T60" fmla="*/ 75 w 162"/>
                <a:gd name="T61" fmla="*/ 110 h 152"/>
                <a:gd name="T62" fmla="*/ 93 w 162"/>
                <a:gd name="T63" fmla="*/ 71 h 152"/>
                <a:gd name="T64" fmla="*/ 134 w 162"/>
                <a:gd name="T65" fmla="*/ 56 h 152"/>
                <a:gd name="T66" fmla="*/ 153 w 162"/>
                <a:gd name="T67" fmla="*/ 59 h 152"/>
                <a:gd name="T68" fmla="*/ 81 w 162"/>
                <a:gd name="T69" fmla="*/ 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2" h="152">
                  <a:moveTo>
                    <a:pt x="10" y="152"/>
                  </a:moveTo>
                  <a:cubicBezTo>
                    <a:pt x="10" y="141"/>
                    <a:pt x="10" y="141"/>
                    <a:pt x="10" y="141"/>
                  </a:cubicBezTo>
                  <a:cubicBezTo>
                    <a:pt x="12" y="140"/>
                    <a:pt x="12" y="140"/>
                    <a:pt x="12" y="140"/>
                  </a:cubicBezTo>
                  <a:cubicBezTo>
                    <a:pt x="20" y="136"/>
                    <a:pt x="29" y="129"/>
                    <a:pt x="29" y="119"/>
                  </a:cubicBezTo>
                  <a:cubicBezTo>
                    <a:pt x="29" y="119"/>
                    <a:pt x="29" y="118"/>
                    <a:pt x="29" y="117"/>
                  </a:cubicBezTo>
                  <a:cubicBezTo>
                    <a:pt x="10" y="104"/>
                    <a:pt x="0" y="86"/>
                    <a:pt x="0" y="66"/>
                  </a:cubicBezTo>
                  <a:cubicBezTo>
                    <a:pt x="0" y="30"/>
                    <a:pt x="36" y="0"/>
                    <a:pt x="81" y="0"/>
                  </a:cubicBezTo>
                  <a:cubicBezTo>
                    <a:pt x="125" y="0"/>
                    <a:pt x="161" y="28"/>
                    <a:pt x="162" y="65"/>
                  </a:cubicBezTo>
                  <a:cubicBezTo>
                    <a:pt x="162" y="71"/>
                    <a:pt x="162" y="71"/>
                    <a:pt x="162" y="71"/>
                  </a:cubicBezTo>
                  <a:cubicBezTo>
                    <a:pt x="156" y="68"/>
                    <a:pt x="156" y="68"/>
                    <a:pt x="156" y="68"/>
                  </a:cubicBezTo>
                  <a:cubicBezTo>
                    <a:pt x="149" y="65"/>
                    <a:pt x="142" y="64"/>
                    <a:pt x="134" y="64"/>
                  </a:cubicBezTo>
                  <a:cubicBezTo>
                    <a:pt x="121" y="64"/>
                    <a:pt x="108" y="68"/>
                    <a:pt x="98" y="77"/>
                  </a:cubicBezTo>
                  <a:cubicBezTo>
                    <a:pt x="89" y="85"/>
                    <a:pt x="83" y="97"/>
                    <a:pt x="83" y="110"/>
                  </a:cubicBezTo>
                  <a:cubicBezTo>
                    <a:pt x="83" y="116"/>
                    <a:pt x="85" y="122"/>
                    <a:pt x="87" y="127"/>
                  </a:cubicBezTo>
                  <a:cubicBezTo>
                    <a:pt x="90" y="133"/>
                    <a:pt x="90" y="133"/>
                    <a:pt x="90" y="133"/>
                  </a:cubicBezTo>
                  <a:cubicBezTo>
                    <a:pt x="84" y="133"/>
                    <a:pt x="84" y="133"/>
                    <a:pt x="84" y="133"/>
                  </a:cubicBezTo>
                  <a:cubicBezTo>
                    <a:pt x="79" y="133"/>
                    <a:pt x="75" y="133"/>
                    <a:pt x="70" y="132"/>
                  </a:cubicBezTo>
                  <a:cubicBezTo>
                    <a:pt x="53" y="149"/>
                    <a:pt x="32" y="152"/>
                    <a:pt x="14" y="152"/>
                  </a:cubicBezTo>
                  <a:lnTo>
                    <a:pt x="10" y="152"/>
                  </a:lnTo>
                  <a:close/>
                  <a:moveTo>
                    <a:pt x="81" y="8"/>
                  </a:moveTo>
                  <a:cubicBezTo>
                    <a:pt x="41" y="8"/>
                    <a:pt x="8" y="34"/>
                    <a:pt x="8" y="66"/>
                  </a:cubicBezTo>
                  <a:cubicBezTo>
                    <a:pt x="8" y="84"/>
                    <a:pt x="18" y="100"/>
                    <a:pt x="35" y="112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37" y="114"/>
                    <a:pt x="37" y="114"/>
                    <a:pt x="37" y="114"/>
                  </a:cubicBezTo>
                  <a:cubicBezTo>
                    <a:pt x="37" y="116"/>
                    <a:pt x="37" y="118"/>
                    <a:pt x="37" y="119"/>
                  </a:cubicBezTo>
                  <a:cubicBezTo>
                    <a:pt x="37" y="129"/>
                    <a:pt x="30" y="138"/>
                    <a:pt x="22" y="144"/>
                  </a:cubicBezTo>
                  <a:cubicBezTo>
                    <a:pt x="37" y="142"/>
                    <a:pt x="53" y="139"/>
                    <a:pt x="66" y="125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70" y="124"/>
                    <a:pt x="70" y="124"/>
                    <a:pt x="70" y="124"/>
                  </a:cubicBezTo>
                  <a:cubicBezTo>
                    <a:pt x="72" y="124"/>
                    <a:pt x="75" y="125"/>
                    <a:pt x="78" y="125"/>
                  </a:cubicBezTo>
                  <a:cubicBezTo>
                    <a:pt x="76" y="120"/>
                    <a:pt x="75" y="115"/>
                    <a:pt x="75" y="110"/>
                  </a:cubicBezTo>
                  <a:cubicBezTo>
                    <a:pt x="75" y="95"/>
                    <a:pt x="82" y="81"/>
                    <a:pt x="93" y="71"/>
                  </a:cubicBezTo>
                  <a:cubicBezTo>
                    <a:pt x="104" y="61"/>
                    <a:pt x="119" y="56"/>
                    <a:pt x="134" y="56"/>
                  </a:cubicBezTo>
                  <a:cubicBezTo>
                    <a:pt x="141" y="56"/>
                    <a:pt x="147" y="57"/>
                    <a:pt x="153" y="59"/>
                  </a:cubicBezTo>
                  <a:cubicBezTo>
                    <a:pt x="149" y="30"/>
                    <a:pt x="118" y="8"/>
                    <a:pt x="8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3" name="Freeform 38"/>
            <p:cNvSpPr>
              <a:spLocks noEditPoints="1"/>
            </p:cNvSpPr>
            <p:nvPr/>
          </p:nvSpPr>
          <p:spPr bwMode="auto">
            <a:xfrm>
              <a:off x="11290300" y="349250"/>
              <a:ext cx="482600" cy="454025"/>
            </a:xfrm>
            <a:custGeom>
              <a:avLst/>
              <a:gdLst>
                <a:gd name="T0" fmla="*/ 10 w 152"/>
                <a:gd name="T1" fmla="*/ 143 h 143"/>
                <a:gd name="T2" fmla="*/ 10 w 152"/>
                <a:gd name="T3" fmla="*/ 132 h 143"/>
                <a:gd name="T4" fmla="*/ 12 w 152"/>
                <a:gd name="T5" fmla="*/ 131 h 143"/>
                <a:gd name="T6" fmla="*/ 27 w 152"/>
                <a:gd name="T7" fmla="*/ 112 h 143"/>
                <a:gd name="T8" fmla="*/ 27 w 152"/>
                <a:gd name="T9" fmla="*/ 110 h 143"/>
                <a:gd name="T10" fmla="*/ 0 w 152"/>
                <a:gd name="T11" fmla="*/ 62 h 143"/>
                <a:gd name="T12" fmla="*/ 76 w 152"/>
                <a:gd name="T13" fmla="*/ 0 h 143"/>
                <a:gd name="T14" fmla="*/ 152 w 152"/>
                <a:gd name="T15" fmla="*/ 62 h 143"/>
                <a:gd name="T16" fmla="*/ 76 w 152"/>
                <a:gd name="T17" fmla="*/ 125 h 143"/>
                <a:gd name="T18" fmla="*/ 66 w 152"/>
                <a:gd name="T19" fmla="*/ 124 h 143"/>
                <a:gd name="T20" fmla="*/ 14 w 152"/>
                <a:gd name="T21" fmla="*/ 142 h 143"/>
                <a:gd name="T22" fmla="*/ 10 w 152"/>
                <a:gd name="T23" fmla="*/ 143 h 143"/>
                <a:gd name="T24" fmla="*/ 76 w 152"/>
                <a:gd name="T25" fmla="*/ 8 h 143"/>
                <a:gd name="T26" fmla="*/ 8 w 152"/>
                <a:gd name="T27" fmla="*/ 62 h 143"/>
                <a:gd name="T28" fmla="*/ 33 w 152"/>
                <a:gd name="T29" fmla="*/ 104 h 143"/>
                <a:gd name="T30" fmla="*/ 35 w 152"/>
                <a:gd name="T31" fmla="*/ 105 h 143"/>
                <a:gd name="T32" fmla="*/ 35 w 152"/>
                <a:gd name="T33" fmla="*/ 107 h 143"/>
                <a:gd name="T34" fmla="*/ 35 w 152"/>
                <a:gd name="T35" fmla="*/ 112 h 143"/>
                <a:gd name="T36" fmla="*/ 22 w 152"/>
                <a:gd name="T37" fmla="*/ 134 h 143"/>
                <a:gd name="T38" fmla="*/ 62 w 152"/>
                <a:gd name="T39" fmla="*/ 117 h 143"/>
                <a:gd name="T40" fmla="*/ 64 w 152"/>
                <a:gd name="T41" fmla="*/ 116 h 143"/>
                <a:gd name="T42" fmla="*/ 65 w 152"/>
                <a:gd name="T43" fmla="*/ 116 h 143"/>
                <a:gd name="T44" fmla="*/ 76 w 152"/>
                <a:gd name="T45" fmla="*/ 117 h 143"/>
                <a:gd name="T46" fmla="*/ 144 w 152"/>
                <a:gd name="T47" fmla="*/ 62 h 143"/>
                <a:gd name="T48" fmla="*/ 76 w 152"/>
                <a:gd name="T49" fmla="*/ 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43">
                  <a:moveTo>
                    <a:pt x="10" y="143"/>
                  </a:moveTo>
                  <a:cubicBezTo>
                    <a:pt x="10" y="132"/>
                    <a:pt x="10" y="132"/>
                    <a:pt x="10" y="132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21" y="127"/>
                    <a:pt x="27" y="119"/>
                    <a:pt x="27" y="112"/>
                  </a:cubicBezTo>
                  <a:cubicBezTo>
                    <a:pt x="27" y="111"/>
                    <a:pt x="27" y="110"/>
                    <a:pt x="27" y="110"/>
                  </a:cubicBezTo>
                  <a:cubicBezTo>
                    <a:pt x="10" y="98"/>
                    <a:pt x="0" y="81"/>
                    <a:pt x="0" y="62"/>
                  </a:cubicBezTo>
                  <a:cubicBezTo>
                    <a:pt x="0" y="28"/>
                    <a:pt x="34" y="0"/>
                    <a:pt x="76" y="0"/>
                  </a:cubicBezTo>
                  <a:cubicBezTo>
                    <a:pt x="118" y="0"/>
                    <a:pt x="152" y="28"/>
                    <a:pt x="152" y="62"/>
                  </a:cubicBezTo>
                  <a:cubicBezTo>
                    <a:pt x="152" y="96"/>
                    <a:pt x="118" y="125"/>
                    <a:pt x="76" y="125"/>
                  </a:cubicBezTo>
                  <a:cubicBezTo>
                    <a:pt x="73" y="125"/>
                    <a:pt x="70" y="124"/>
                    <a:pt x="66" y="124"/>
                  </a:cubicBezTo>
                  <a:cubicBezTo>
                    <a:pt x="50" y="139"/>
                    <a:pt x="31" y="142"/>
                    <a:pt x="14" y="142"/>
                  </a:cubicBezTo>
                  <a:lnTo>
                    <a:pt x="10" y="143"/>
                  </a:lnTo>
                  <a:close/>
                  <a:moveTo>
                    <a:pt x="76" y="8"/>
                  </a:moveTo>
                  <a:cubicBezTo>
                    <a:pt x="39" y="8"/>
                    <a:pt x="8" y="32"/>
                    <a:pt x="8" y="62"/>
                  </a:cubicBezTo>
                  <a:cubicBezTo>
                    <a:pt x="8" y="78"/>
                    <a:pt x="17" y="94"/>
                    <a:pt x="33" y="104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5" y="108"/>
                    <a:pt x="35" y="110"/>
                    <a:pt x="35" y="112"/>
                  </a:cubicBezTo>
                  <a:cubicBezTo>
                    <a:pt x="35" y="120"/>
                    <a:pt x="30" y="128"/>
                    <a:pt x="22" y="134"/>
                  </a:cubicBezTo>
                  <a:cubicBezTo>
                    <a:pt x="36" y="133"/>
                    <a:pt x="50" y="129"/>
                    <a:pt x="62" y="117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69" y="116"/>
                    <a:pt x="73" y="117"/>
                    <a:pt x="76" y="117"/>
                  </a:cubicBezTo>
                  <a:cubicBezTo>
                    <a:pt x="114" y="117"/>
                    <a:pt x="144" y="92"/>
                    <a:pt x="144" y="62"/>
                  </a:cubicBezTo>
                  <a:cubicBezTo>
                    <a:pt x="144" y="32"/>
                    <a:pt x="114" y="8"/>
                    <a:pt x="7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4" name="Freeform 39"/>
            <p:cNvSpPr>
              <a:spLocks noEditPoints="1"/>
            </p:cNvSpPr>
            <p:nvPr/>
          </p:nvSpPr>
          <p:spPr bwMode="auto">
            <a:xfrm>
              <a:off x="11512550" y="517525"/>
              <a:ext cx="346075" cy="341313"/>
            </a:xfrm>
            <a:custGeom>
              <a:avLst/>
              <a:gdLst>
                <a:gd name="T0" fmla="*/ 100 w 109"/>
                <a:gd name="T1" fmla="*/ 107 h 107"/>
                <a:gd name="T2" fmla="*/ 98 w 109"/>
                <a:gd name="T3" fmla="*/ 107 h 107"/>
                <a:gd name="T4" fmla="*/ 54 w 109"/>
                <a:gd name="T5" fmla="*/ 91 h 107"/>
                <a:gd name="T6" fmla="*/ 6 w 109"/>
                <a:gd name="T7" fmla="*/ 81 h 107"/>
                <a:gd name="T8" fmla="*/ 0 w 109"/>
                <a:gd name="T9" fmla="*/ 77 h 107"/>
                <a:gd name="T10" fmla="*/ 7 w 109"/>
                <a:gd name="T11" fmla="*/ 77 h 107"/>
                <a:gd name="T12" fmla="*/ 63 w 109"/>
                <a:gd name="T13" fmla="*/ 58 h 107"/>
                <a:gd name="T14" fmla="*/ 81 w 109"/>
                <a:gd name="T15" fmla="*/ 36 h 107"/>
                <a:gd name="T16" fmla="*/ 88 w 109"/>
                <a:gd name="T17" fmla="*/ 9 h 107"/>
                <a:gd name="T18" fmla="*/ 88 w 109"/>
                <a:gd name="T19" fmla="*/ 5 h 107"/>
                <a:gd name="T20" fmla="*/ 87 w 109"/>
                <a:gd name="T21" fmla="*/ 0 h 107"/>
                <a:gd name="T22" fmla="*/ 91 w 109"/>
                <a:gd name="T23" fmla="*/ 3 h 107"/>
                <a:gd name="T24" fmla="*/ 109 w 109"/>
                <a:gd name="T25" fmla="*/ 39 h 107"/>
                <a:gd name="T26" fmla="*/ 86 w 109"/>
                <a:gd name="T27" fmla="*/ 79 h 107"/>
                <a:gd name="T28" fmla="*/ 86 w 109"/>
                <a:gd name="T29" fmla="*/ 82 h 107"/>
                <a:gd name="T30" fmla="*/ 99 w 109"/>
                <a:gd name="T31" fmla="*/ 100 h 107"/>
                <a:gd name="T32" fmla="*/ 100 w 109"/>
                <a:gd name="T33" fmla="*/ 100 h 107"/>
                <a:gd name="T34" fmla="*/ 100 w 109"/>
                <a:gd name="T35" fmla="*/ 107 h 107"/>
                <a:gd name="T36" fmla="*/ 55 w 109"/>
                <a:gd name="T37" fmla="*/ 87 h 107"/>
                <a:gd name="T38" fmla="*/ 56 w 109"/>
                <a:gd name="T39" fmla="*/ 87 h 107"/>
                <a:gd name="T40" fmla="*/ 96 w 109"/>
                <a:gd name="T41" fmla="*/ 103 h 107"/>
                <a:gd name="T42" fmla="*/ 82 w 109"/>
                <a:gd name="T43" fmla="*/ 82 h 107"/>
                <a:gd name="T44" fmla="*/ 82 w 109"/>
                <a:gd name="T45" fmla="*/ 78 h 107"/>
                <a:gd name="T46" fmla="*/ 82 w 109"/>
                <a:gd name="T47" fmla="*/ 77 h 107"/>
                <a:gd name="T48" fmla="*/ 83 w 109"/>
                <a:gd name="T49" fmla="*/ 76 h 107"/>
                <a:gd name="T50" fmla="*/ 105 w 109"/>
                <a:gd name="T51" fmla="*/ 39 h 107"/>
                <a:gd name="T52" fmla="*/ 92 w 109"/>
                <a:gd name="T53" fmla="*/ 9 h 107"/>
                <a:gd name="T54" fmla="*/ 92 w 109"/>
                <a:gd name="T55" fmla="*/ 9 h 107"/>
                <a:gd name="T56" fmla="*/ 85 w 109"/>
                <a:gd name="T57" fmla="*/ 38 h 107"/>
                <a:gd name="T58" fmla="*/ 66 w 109"/>
                <a:gd name="T59" fmla="*/ 61 h 107"/>
                <a:gd name="T60" fmla="*/ 14 w 109"/>
                <a:gd name="T61" fmla="*/ 81 h 107"/>
                <a:gd name="T62" fmla="*/ 54 w 109"/>
                <a:gd name="T63" fmla="*/ 87 h 107"/>
                <a:gd name="T64" fmla="*/ 55 w 109"/>
                <a:gd name="T65" fmla="*/ 8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07">
                  <a:moveTo>
                    <a:pt x="100" y="107"/>
                  </a:moveTo>
                  <a:cubicBezTo>
                    <a:pt x="98" y="107"/>
                    <a:pt x="98" y="107"/>
                    <a:pt x="98" y="107"/>
                  </a:cubicBezTo>
                  <a:cubicBezTo>
                    <a:pt x="81" y="106"/>
                    <a:pt x="67" y="103"/>
                    <a:pt x="54" y="91"/>
                  </a:cubicBezTo>
                  <a:cubicBezTo>
                    <a:pt x="36" y="93"/>
                    <a:pt x="19" y="89"/>
                    <a:pt x="6" y="81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28" y="77"/>
                    <a:pt x="48" y="70"/>
                    <a:pt x="63" y="58"/>
                  </a:cubicBezTo>
                  <a:cubicBezTo>
                    <a:pt x="71" y="52"/>
                    <a:pt x="77" y="44"/>
                    <a:pt x="81" y="36"/>
                  </a:cubicBezTo>
                  <a:cubicBezTo>
                    <a:pt x="86" y="28"/>
                    <a:pt x="88" y="18"/>
                    <a:pt x="88" y="9"/>
                  </a:cubicBezTo>
                  <a:cubicBezTo>
                    <a:pt x="88" y="8"/>
                    <a:pt x="88" y="6"/>
                    <a:pt x="88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103" y="13"/>
                    <a:pt x="109" y="26"/>
                    <a:pt x="109" y="39"/>
                  </a:cubicBezTo>
                  <a:cubicBezTo>
                    <a:pt x="109" y="55"/>
                    <a:pt x="101" y="69"/>
                    <a:pt x="86" y="79"/>
                  </a:cubicBezTo>
                  <a:cubicBezTo>
                    <a:pt x="86" y="80"/>
                    <a:pt x="86" y="81"/>
                    <a:pt x="86" y="82"/>
                  </a:cubicBezTo>
                  <a:cubicBezTo>
                    <a:pt x="86" y="89"/>
                    <a:pt x="91" y="96"/>
                    <a:pt x="99" y="100"/>
                  </a:cubicBezTo>
                  <a:cubicBezTo>
                    <a:pt x="100" y="100"/>
                    <a:pt x="100" y="100"/>
                    <a:pt x="100" y="100"/>
                  </a:cubicBezTo>
                  <a:lnTo>
                    <a:pt x="100" y="107"/>
                  </a:lnTo>
                  <a:close/>
                  <a:moveTo>
                    <a:pt x="55" y="87"/>
                  </a:moveTo>
                  <a:cubicBezTo>
                    <a:pt x="56" y="87"/>
                    <a:pt x="56" y="87"/>
                    <a:pt x="56" y="87"/>
                  </a:cubicBezTo>
                  <a:cubicBezTo>
                    <a:pt x="68" y="99"/>
                    <a:pt x="80" y="102"/>
                    <a:pt x="96" y="103"/>
                  </a:cubicBezTo>
                  <a:cubicBezTo>
                    <a:pt x="87" y="98"/>
                    <a:pt x="82" y="90"/>
                    <a:pt x="82" y="82"/>
                  </a:cubicBezTo>
                  <a:cubicBezTo>
                    <a:pt x="82" y="80"/>
                    <a:pt x="82" y="79"/>
                    <a:pt x="82" y="78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97" y="67"/>
                    <a:pt x="105" y="54"/>
                    <a:pt x="105" y="39"/>
                  </a:cubicBezTo>
                  <a:cubicBezTo>
                    <a:pt x="105" y="28"/>
                    <a:pt x="101" y="18"/>
                    <a:pt x="92" y="9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2" y="19"/>
                    <a:pt x="89" y="29"/>
                    <a:pt x="85" y="38"/>
                  </a:cubicBezTo>
                  <a:cubicBezTo>
                    <a:pt x="80" y="47"/>
                    <a:pt x="74" y="54"/>
                    <a:pt x="66" y="61"/>
                  </a:cubicBezTo>
                  <a:cubicBezTo>
                    <a:pt x="52" y="72"/>
                    <a:pt x="33" y="79"/>
                    <a:pt x="14" y="81"/>
                  </a:cubicBezTo>
                  <a:cubicBezTo>
                    <a:pt x="26" y="86"/>
                    <a:pt x="40" y="88"/>
                    <a:pt x="54" y="87"/>
                  </a:cubicBezTo>
                  <a:lnTo>
                    <a:pt x="55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383" name="组合 6382"/>
            <p:cNvGrpSpPr/>
            <p:nvPr/>
          </p:nvGrpSpPr>
          <p:grpSpPr>
            <a:xfrm>
              <a:off x="7631113" y="352425"/>
              <a:ext cx="566737" cy="509588"/>
              <a:chOff x="7631113" y="352425"/>
              <a:chExt cx="566737" cy="509588"/>
            </a:xfrm>
          </p:grpSpPr>
          <p:sp>
            <p:nvSpPr>
              <p:cNvPr id="6165" name="Freeform 40"/>
              <p:cNvSpPr>
                <a:spLocks noEditPoints="1"/>
              </p:cNvSpPr>
              <p:nvPr/>
            </p:nvSpPr>
            <p:spPr bwMode="auto">
              <a:xfrm>
                <a:off x="7631113" y="352425"/>
                <a:ext cx="184150" cy="501650"/>
              </a:xfrm>
              <a:custGeom>
                <a:avLst/>
                <a:gdLst>
                  <a:gd name="T0" fmla="*/ 0 w 116"/>
                  <a:gd name="T1" fmla="*/ 316 h 316"/>
                  <a:gd name="T2" fmla="*/ 0 w 116"/>
                  <a:gd name="T3" fmla="*/ 46 h 316"/>
                  <a:gd name="T4" fmla="*/ 116 w 116"/>
                  <a:gd name="T5" fmla="*/ 0 h 316"/>
                  <a:gd name="T6" fmla="*/ 116 w 116"/>
                  <a:gd name="T7" fmla="*/ 268 h 316"/>
                  <a:gd name="T8" fmla="*/ 0 w 116"/>
                  <a:gd name="T9" fmla="*/ 316 h 316"/>
                  <a:gd name="T10" fmla="*/ 8 w 116"/>
                  <a:gd name="T11" fmla="*/ 52 h 316"/>
                  <a:gd name="T12" fmla="*/ 8 w 116"/>
                  <a:gd name="T13" fmla="*/ 304 h 316"/>
                  <a:gd name="T14" fmla="*/ 108 w 116"/>
                  <a:gd name="T15" fmla="*/ 264 h 316"/>
                  <a:gd name="T16" fmla="*/ 108 w 116"/>
                  <a:gd name="T17" fmla="*/ 12 h 316"/>
                  <a:gd name="T18" fmla="*/ 8 w 116"/>
                  <a:gd name="T19" fmla="*/ 52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6" h="316">
                    <a:moveTo>
                      <a:pt x="0" y="316"/>
                    </a:moveTo>
                    <a:lnTo>
                      <a:pt x="0" y="46"/>
                    </a:lnTo>
                    <a:lnTo>
                      <a:pt x="116" y="0"/>
                    </a:lnTo>
                    <a:lnTo>
                      <a:pt x="116" y="268"/>
                    </a:lnTo>
                    <a:lnTo>
                      <a:pt x="0" y="316"/>
                    </a:lnTo>
                    <a:close/>
                    <a:moveTo>
                      <a:pt x="8" y="52"/>
                    </a:moveTo>
                    <a:lnTo>
                      <a:pt x="8" y="304"/>
                    </a:lnTo>
                    <a:lnTo>
                      <a:pt x="108" y="264"/>
                    </a:lnTo>
                    <a:lnTo>
                      <a:pt x="108" y="12"/>
                    </a:lnTo>
                    <a:lnTo>
                      <a:pt x="8" y="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6" name="Freeform 41"/>
              <p:cNvSpPr>
                <a:spLocks noEditPoints="1"/>
              </p:cNvSpPr>
              <p:nvPr/>
            </p:nvSpPr>
            <p:spPr bwMode="auto">
              <a:xfrm>
                <a:off x="7831138" y="355600"/>
                <a:ext cx="198438" cy="506413"/>
              </a:xfrm>
              <a:custGeom>
                <a:avLst/>
                <a:gdLst>
                  <a:gd name="T0" fmla="*/ 125 w 125"/>
                  <a:gd name="T1" fmla="*/ 319 h 319"/>
                  <a:gd name="T2" fmla="*/ 0 w 125"/>
                  <a:gd name="T3" fmla="*/ 278 h 319"/>
                  <a:gd name="T4" fmla="*/ 0 w 125"/>
                  <a:gd name="T5" fmla="*/ 0 h 319"/>
                  <a:gd name="T6" fmla="*/ 125 w 125"/>
                  <a:gd name="T7" fmla="*/ 42 h 319"/>
                  <a:gd name="T8" fmla="*/ 125 w 125"/>
                  <a:gd name="T9" fmla="*/ 319 h 319"/>
                  <a:gd name="T10" fmla="*/ 16 w 125"/>
                  <a:gd name="T11" fmla="*/ 266 h 319"/>
                  <a:gd name="T12" fmla="*/ 109 w 125"/>
                  <a:gd name="T13" fmla="*/ 296 h 319"/>
                  <a:gd name="T14" fmla="*/ 109 w 125"/>
                  <a:gd name="T15" fmla="*/ 52 h 319"/>
                  <a:gd name="T16" fmla="*/ 16 w 125"/>
                  <a:gd name="T17" fmla="*/ 22 h 319"/>
                  <a:gd name="T18" fmla="*/ 16 w 125"/>
                  <a:gd name="T19" fmla="*/ 266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319">
                    <a:moveTo>
                      <a:pt x="125" y="319"/>
                    </a:moveTo>
                    <a:lnTo>
                      <a:pt x="0" y="278"/>
                    </a:lnTo>
                    <a:lnTo>
                      <a:pt x="0" y="0"/>
                    </a:lnTo>
                    <a:lnTo>
                      <a:pt x="125" y="42"/>
                    </a:lnTo>
                    <a:lnTo>
                      <a:pt x="125" y="319"/>
                    </a:lnTo>
                    <a:close/>
                    <a:moveTo>
                      <a:pt x="16" y="266"/>
                    </a:moveTo>
                    <a:lnTo>
                      <a:pt x="109" y="296"/>
                    </a:lnTo>
                    <a:lnTo>
                      <a:pt x="109" y="52"/>
                    </a:lnTo>
                    <a:lnTo>
                      <a:pt x="16" y="22"/>
                    </a:lnTo>
                    <a:lnTo>
                      <a:pt x="16" y="2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7" name="Freeform 42"/>
              <p:cNvSpPr>
                <a:spLocks noEditPoints="1"/>
              </p:cNvSpPr>
              <p:nvPr/>
            </p:nvSpPr>
            <p:spPr bwMode="auto">
              <a:xfrm>
                <a:off x="8045450" y="352425"/>
                <a:ext cx="152400" cy="485775"/>
              </a:xfrm>
              <a:custGeom>
                <a:avLst/>
                <a:gdLst>
                  <a:gd name="T0" fmla="*/ 0 w 96"/>
                  <a:gd name="T1" fmla="*/ 306 h 306"/>
                  <a:gd name="T2" fmla="*/ 0 w 96"/>
                  <a:gd name="T3" fmla="*/ 38 h 306"/>
                  <a:gd name="T4" fmla="*/ 96 w 96"/>
                  <a:gd name="T5" fmla="*/ 0 h 306"/>
                  <a:gd name="T6" fmla="*/ 96 w 96"/>
                  <a:gd name="T7" fmla="*/ 268 h 306"/>
                  <a:gd name="T8" fmla="*/ 0 w 96"/>
                  <a:gd name="T9" fmla="*/ 306 h 306"/>
                  <a:gd name="T10" fmla="*/ 8 w 96"/>
                  <a:gd name="T11" fmla="*/ 44 h 306"/>
                  <a:gd name="T12" fmla="*/ 8 w 96"/>
                  <a:gd name="T13" fmla="*/ 296 h 306"/>
                  <a:gd name="T14" fmla="*/ 88 w 96"/>
                  <a:gd name="T15" fmla="*/ 264 h 306"/>
                  <a:gd name="T16" fmla="*/ 88 w 96"/>
                  <a:gd name="T17" fmla="*/ 12 h 306"/>
                  <a:gd name="T18" fmla="*/ 8 w 96"/>
                  <a:gd name="T19" fmla="*/ 44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6" h="306">
                    <a:moveTo>
                      <a:pt x="0" y="306"/>
                    </a:moveTo>
                    <a:lnTo>
                      <a:pt x="0" y="38"/>
                    </a:lnTo>
                    <a:lnTo>
                      <a:pt x="96" y="0"/>
                    </a:lnTo>
                    <a:lnTo>
                      <a:pt x="96" y="268"/>
                    </a:lnTo>
                    <a:lnTo>
                      <a:pt x="0" y="306"/>
                    </a:lnTo>
                    <a:close/>
                    <a:moveTo>
                      <a:pt x="8" y="44"/>
                    </a:moveTo>
                    <a:lnTo>
                      <a:pt x="8" y="296"/>
                    </a:lnTo>
                    <a:lnTo>
                      <a:pt x="88" y="264"/>
                    </a:lnTo>
                    <a:lnTo>
                      <a:pt x="88" y="12"/>
                    </a:lnTo>
                    <a:lnTo>
                      <a:pt x="8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82" name="组合 6381"/>
            <p:cNvGrpSpPr/>
            <p:nvPr/>
          </p:nvGrpSpPr>
          <p:grpSpPr>
            <a:xfrm>
              <a:off x="6413500" y="314325"/>
              <a:ext cx="569913" cy="579438"/>
              <a:chOff x="6413500" y="314325"/>
              <a:chExt cx="569913" cy="579438"/>
            </a:xfrm>
          </p:grpSpPr>
          <p:sp>
            <p:nvSpPr>
              <p:cNvPr id="6168" name="Freeform 43"/>
              <p:cNvSpPr>
                <a:spLocks noEditPoints="1"/>
              </p:cNvSpPr>
              <p:nvPr/>
            </p:nvSpPr>
            <p:spPr bwMode="auto">
              <a:xfrm>
                <a:off x="6413500" y="314325"/>
                <a:ext cx="569913" cy="579438"/>
              </a:xfrm>
              <a:custGeom>
                <a:avLst/>
                <a:gdLst>
                  <a:gd name="T0" fmla="*/ 111 w 179"/>
                  <a:gd name="T1" fmla="*/ 182 h 182"/>
                  <a:gd name="T2" fmla="*/ 68 w 179"/>
                  <a:gd name="T3" fmla="*/ 182 h 182"/>
                  <a:gd name="T4" fmla="*/ 68 w 179"/>
                  <a:gd name="T5" fmla="*/ 178 h 182"/>
                  <a:gd name="T6" fmla="*/ 39 w 179"/>
                  <a:gd name="T7" fmla="*/ 149 h 182"/>
                  <a:gd name="T8" fmla="*/ 25 w 179"/>
                  <a:gd name="T9" fmla="*/ 153 h 182"/>
                  <a:gd name="T10" fmla="*/ 21 w 179"/>
                  <a:gd name="T11" fmla="*/ 155 h 182"/>
                  <a:gd name="T12" fmla="*/ 0 w 179"/>
                  <a:gd name="T13" fmla="*/ 118 h 182"/>
                  <a:gd name="T14" fmla="*/ 3 w 179"/>
                  <a:gd name="T15" fmla="*/ 116 h 182"/>
                  <a:gd name="T16" fmla="*/ 14 w 179"/>
                  <a:gd name="T17" fmla="*/ 76 h 182"/>
                  <a:gd name="T18" fmla="*/ 3 w 179"/>
                  <a:gd name="T19" fmla="*/ 66 h 182"/>
                  <a:gd name="T20" fmla="*/ 0 w 179"/>
                  <a:gd name="T21" fmla="*/ 64 h 182"/>
                  <a:gd name="T22" fmla="*/ 21 w 179"/>
                  <a:gd name="T23" fmla="*/ 27 h 182"/>
                  <a:gd name="T24" fmla="*/ 25 w 179"/>
                  <a:gd name="T25" fmla="*/ 29 h 182"/>
                  <a:gd name="T26" fmla="*/ 39 w 179"/>
                  <a:gd name="T27" fmla="*/ 33 h 182"/>
                  <a:gd name="T28" fmla="*/ 64 w 179"/>
                  <a:gd name="T29" fmla="*/ 18 h 182"/>
                  <a:gd name="T30" fmla="*/ 68 w 179"/>
                  <a:gd name="T31" fmla="*/ 4 h 182"/>
                  <a:gd name="T32" fmla="*/ 68 w 179"/>
                  <a:gd name="T33" fmla="*/ 0 h 182"/>
                  <a:gd name="T34" fmla="*/ 111 w 179"/>
                  <a:gd name="T35" fmla="*/ 0 h 182"/>
                  <a:gd name="T36" fmla="*/ 111 w 179"/>
                  <a:gd name="T37" fmla="*/ 4 h 182"/>
                  <a:gd name="T38" fmla="*/ 140 w 179"/>
                  <a:gd name="T39" fmla="*/ 33 h 182"/>
                  <a:gd name="T40" fmla="*/ 154 w 179"/>
                  <a:gd name="T41" fmla="*/ 29 h 182"/>
                  <a:gd name="T42" fmla="*/ 158 w 179"/>
                  <a:gd name="T43" fmla="*/ 27 h 182"/>
                  <a:gd name="T44" fmla="*/ 179 w 179"/>
                  <a:gd name="T45" fmla="*/ 64 h 182"/>
                  <a:gd name="T46" fmla="*/ 176 w 179"/>
                  <a:gd name="T47" fmla="*/ 66 h 182"/>
                  <a:gd name="T48" fmla="*/ 165 w 179"/>
                  <a:gd name="T49" fmla="*/ 106 h 182"/>
                  <a:gd name="T50" fmla="*/ 175 w 179"/>
                  <a:gd name="T51" fmla="*/ 116 h 182"/>
                  <a:gd name="T52" fmla="*/ 179 w 179"/>
                  <a:gd name="T53" fmla="*/ 118 h 182"/>
                  <a:gd name="T54" fmla="*/ 158 w 179"/>
                  <a:gd name="T55" fmla="*/ 155 h 182"/>
                  <a:gd name="T56" fmla="*/ 154 w 179"/>
                  <a:gd name="T57" fmla="*/ 153 h 182"/>
                  <a:gd name="T58" fmla="*/ 140 w 179"/>
                  <a:gd name="T59" fmla="*/ 149 h 182"/>
                  <a:gd name="T60" fmla="*/ 114 w 179"/>
                  <a:gd name="T61" fmla="*/ 163 h 182"/>
                  <a:gd name="T62" fmla="*/ 111 w 179"/>
                  <a:gd name="T63" fmla="*/ 178 h 182"/>
                  <a:gd name="T64" fmla="*/ 111 w 179"/>
                  <a:gd name="T65" fmla="*/ 182 h 182"/>
                  <a:gd name="T66" fmla="*/ 76 w 179"/>
                  <a:gd name="T67" fmla="*/ 174 h 182"/>
                  <a:gd name="T68" fmla="*/ 103 w 179"/>
                  <a:gd name="T69" fmla="*/ 174 h 182"/>
                  <a:gd name="T70" fmla="*/ 108 w 179"/>
                  <a:gd name="T71" fmla="*/ 159 h 182"/>
                  <a:gd name="T72" fmla="*/ 140 w 179"/>
                  <a:gd name="T73" fmla="*/ 141 h 182"/>
                  <a:gd name="T74" fmla="*/ 155 w 179"/>
                  <a:gd name="T75" fmla="*/ 144 h 182"/>
                  <a:gd name="T76" fmla="*/ 168 w 179"/>
                  <a:gd name="T77" fmla="*/ 121 h 182"/>
                  <a:gd name="T78" fmla="*/ 158 w 179"/>
                  <a:gd name="T79" fmla="*/ 110 h 182"/>
                  <a:gd name="T80" fmla="*/ 168 w 179"/>
                  <a:gd name="T81" fmla="*/ 61 h 182"/>
                  <a:gd name="T82" fmla="*/ 155 w 179"/>
                  <a:gd name="T83" fmla="*/ 38 h 182"/>
                  <a:gd name="T84" fmla="*/ 140 w 179"/>
                  <a:gd name="T85" fmla="*/ 41 h 182"/>
                  <a:gd name="T86" fmla="*/ 103 w 179"/>
                  <a:gd name="T87" fmla="*/ 8 h 182"/>
                  <a:gd name="T88" fmla="*/ 76 w 179"/>
                  <a:gd name="T89" fmla="*/ 8 h 182"/>
                  <a:gd name="T90" fmla="*/ 71 w 179"/>
                  <a:gd name="T91" fmla="*/ 22 h 182"/>
                  <a:gd name="T92" fmla="*/ 39 w 179"/>
                  <a:gd name="T93" fmla="*/ 41 h 182"/>
                  <a:gd name="T94" fmla="*/ 24 w 179"/>
                  <a:gd name="T95" fmla="*/ 38 h 182"/>
                  <a:gd name="T96" fmla="*/ 11 w 179"/>
                  <a:gd name="T97" fmla="*/ 61 h 182"/>
                  <a:gd name="T98" fmla="*/ 21 w 179"/>
                  <a:gd name="T99" fmla="*/ 72 h 182"/>
                  <a:gd name="T100" fmla="*/ 11 w 179"/>
                  <a:gd name="T101" fmla="*/ 121 h 182"/>
                  <a:gd name="T102" fmla="*/ 24 w 179"/>
                  <a:gd name="T103" fmla="*/ 144 h 182"/>
                  <a:gd name="T104" fmla="*/ 39 w 179"/>
                  <a:gd name="T105" fmla="*/ 141 h 182"/>
                  <a:gd name="T106" fmla="*/ 76 w 179"/>
                  <a:gd name="T107" fmla="*/ 17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9" h="182">
                    <a:moveTo>
                      <a:pt x="111" y="182"/>
                    </a:moveTo>
                    <a:cubicBezTo>
                      <a:pt x="68" y="182"/>
                      <a:pt x="68" y="182"/>
                      <a:pt x="68" y="182"/>
                    </a:cubicBezTo>
                    <a:cubicBezTo>
                      <a:pt x="68" y="178"/>
                      <a:pt x="68" y="178"/>
                      <a:pt x="68" y="178"/>
                    </a:cubicBezTo>
                    <a:cubicBezTo>
                      <a:pt x="68" y="162"/>
                      <a:pt x="55" y="149"/>
                      <a:pt x="39" y="149"/>
                    </a:cubicBezTo>
                    <a:cubicBezTo>
                      <a:pt x="34" y="149"/>
                      <a:pt x="29" y="150"/>
                      <a:pt x="25" y="153"/>
                    </a:cubicBezTo>
                    <a:cubicBezTo>
                      <a:pt x="21" y="155"/>
                      <a:pt x="21" y="155"/>
                      <a:pt x="21" y="155"/>
                    </a:cubicBezTo>
                    <a:cubicBezTo>
                      <a:pt x="0" y="118"/>
                      <a:pt x="0" y="118"/>
                      <a:pt x="0" y="118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17" y="108"/>
                      <a:pt x="22" y="90"/>
                      <a:pt x="14" y="76"/>
                    </a:cubicBezTo>
                    <a:cubicBezTo>
                      <a:pt x="12" y="72"/>
                      <a:pt x="8" y="68"/>
                      <a:pt x="3" y="66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9" y="32"/>
                      <a:pt x="34" y="33"/>
                      <a:pt x="39" y="33"/>
                    </a:cubicBezTo>
                    <a:cubicBezTo>
                      <a:pt x="50" y="33"/>
                      <a:pt x="59" y="27"/>
                      <a:pt x="64" y="18"/>
                    </a:cubicBezTo>
                    <a:cubicBezTo>
                      <a:pt x="67" y="14"/>
                      <a:pt x="68" y="9"/>
                      <a:pt x="68" y="4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1" y="4"/>
                      <a:pt x="111" y="4"/>
                      <a:pt x="111" y="4"/>
                    </a:cubicBezTo>
                    <a:cubicBezTo>
                      <a:pt x="111" y="20"/>
                      <a:pt x="124" y="33"/>
                      <a:pt x="140" y="33"/>
                    </a:cubicBezTo>
                    <a:cubicBezTo>
                      <a:pt x="145" y="33"/>
                      <a:pt x="150" y="32"/>
                      <a:pt x="154" y="29"/>
                    </a:cubicBezTo>
                    <a:cubicBezTo>
                      <a:pt x="158" y="27"/>
                      <a:pt x="158" y="27"/>
                      <a:pt x="158" y="27"/>
                    </a:cubicBezTo>
                    <a:cubicBezTo>
                      <a:pt x="179" y="64"/>
                      <a:pt x="179" y="64"/>
                      <a:pt x="179" y="64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62" y="74"/>
                      <a:pt x="157" y="92"/>
                      <a:pt x="165" y="106"/>
                    </a:cubicBezTo>
                    <a:cubicBezTo>
                      <a:pt x="167" y="110"/>
                      <a:pt x="171" y="114"/>
                      <a:pt x="175" y="116"/>
                    </a:cubicBezTo>
                    <a:cubicBezTo>
                      <a:pt x="179" y="118"/>
                      <a:pt x="179" y="118"/>
                      <a:pt x="179" y="118"/>
                    </a:cubicBezTo>
                    <a:cubicBezTo>
                      <a:pt x="158" y="155"/>
                      <a:pt x="158" y="155"/>
                      <a:pt x="158" y="155"/>
                    </a:cubicBezTo>
                    <a:cubicBezTo>
                      <a:pt x="154" y="153"/>
                      <a:pt x="154" y="153"/>
                      <a:pt x="154" y="153"/>
                    </a:cubicBezTo>
                    <a:cubicBezTo>
                      <a:pt x="150" y="150"/>
                      <a:pt x="145" y="149"/>
                      <a:pt x="140" y="149"/>
                    </a:cubicBezTo>
                    <a:cubicBezTo>
                      <a:pt x="129" y="149"/>
                      <a:pt x="120" y="154"/>
                      <a:pt x="114" y="163"/>
                    </a:cubicBezTo>
                    <a:cubicBezTo>
                      <a:pt x="112" y="168"/>
                      <a:pt x="111" y="173"/>
                      <a:pt x="111" y="178"/>
                    </a:cubicBezTo>
                    <a:lnTo>
                      <a:pt x="111" y="182"/>
                    </a:lnTo>
                    <a:close/>
                    <a:moveTo>
                      <a:pt x="76" y="174"/>
                    </a:moveTo>
                    <a:cubicBezTo>
                      <a:pt x="103" y="174"/>
                      <a:pt x="103" y="174"/>
                      <a:pt x="103" y="174"/>
                    </a:cubicBezTo>
                    <a:cubicBezTo>
                      <a:pt x="103" y="169"/>
                      <a:pt x="105" y="164"/>
                      <a:pt x="108" y="159"/>
                    </a:cubicBezTo>
                    <a:cubicBezTo>
                      <a:pt x="114" y="148"/>
                      <a:pt x="126" y="141"/>
                      <a:pt x="140" y="141"/>
                    </a:cubicBezTo>
                    <a:cubicBezTo>
                      <a:pt x="145" y="141"/>
                      <a:pt x="150" y="142"/>
                      <a:pt x="155" y="144"/>
                    </a:cubicBezTo>
                    <a:cubicBezTo>
                      <a:pt x="168" y="121"/>
                      <a:pt x="168" y="121"/>
                      <a:pt x="168" y="121"/>
                    </a:cubicBezTo>
                    <a:cubicBezTo>
                      <a:pt x="164" y="118"/>
                      <a:pt x="160" y="114"/>
                      <a:pt x="158" y="110"/>
                    </a:cubicBezTo>
                    <a:cubicBezTo>
                      <a:pt x="148" y="93"/>
                      <a:pt x="153" y="72"/>
                      <a:pt x="168" y="61"/>
                    </a:cubicBezTo>
                    <a:cubicBezTo>
                      <a:pt x="155" y="38"/>
                      <a:pt x="155" y="38"/>
                      <a:pt x="155" y="38"/>
                    </a:cubicBezTo>
                    <a:cubicBezTo>
                      <a:pt x="150" y="40"/>
                      <a:pt x="145" y="41"/>
                      <a:pt x="140" y="41"/>
                    </a:cubicBezTo>
                    <a:cubicBezTo>
                      <a:pt x="121" y="41"/>
                      <a:pt x="105" y="26"/>
                      <a:pt x="103" y="8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6" y="13"/>
                      <a:pt x="74" y="18"/>
                      <a:pt x="71" y="22"/>
                    </a:cubicBezTo>
                    <a:cubicBezTo>
                      <a:pt x="65" y="34"/>
                      <a:pt x="52" y="41"/>
                      <a:pt x="39" y="41"/>
                    </a:cubicBezTo>
                    <a:cubicBezTo>
                      <a:pt x="34" y="41"/>
                      <a:pt x="29" y="40"/>
                      <a:pt x="24" y="38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5" y="64"/>
                      <a:pt x="18" y="68"/>
                      <a:pt x="21" y="72"/>
                    </a:cubicBezTo>
                    <a:cubicBezTo>
                      <a:pt x="31" y="89"/>
                      <a:pt x="26" y="110"/>
                      <a:pt x="11" y="121"/>
                    </a:cubicBezTo>
                    <a:cubicBezTo>
                      <a:pt x="24" y="144"/>
                      <a:pt x="24" y="144"/>
                      <a:pt x="24" y="144"/>
                    </a:cubicBezTo>
                    <a:cubicBezTo>
                      <a:pt x="29" y="142"/>
                      <a:pt x="34" y="141"/>
                      <a:pt x="39" y="141"/>
                    </a:cubicBezTo>
                    <a:cubicBezTo>
                      <a:pt x="58" y="141"/>
                      <a:pt x="74" y="155"/>
                      <a:pt x="76" y="1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9" name="Freeform 44"/>
              <p:cNvSpPr>
                <a:spLocks noEditPoints="1"/>
              </p:cNvSpPr>
              <p:nvPr/>
            </p:nvSpPr>
            <p:spPr bwMode="auto">
              <a:xfrm>
                <a:off x="6578600" y="485775"/>
                <a:ext cx="239713" cy="234950"/>
              </a:xfrm>
              <a:custGeom>
                <a:avLst/>
                <a:gdLst>
                  <a:gd name="T0" fmla="*/ 37 w 75"/>
                  <a:gd name="T1" fmla="*/ 74 h 74"/>
                  <a:gd name="T2" fmla="*/ 0 w 75"/>
                  <a:gd name="T3" fmla="*/ 37 h 74"/>
                  <a:gd name="T4" fmla="*/ 37 w 75"/>
                  <a:gd name="T5" fmla="*/ 0 h 74"/>
                  <a:gd name="T6" fmla="*/ 75 w 75"/>
                  <a:gd name="T7" fmla="*/ 37 h 74"/>
                  <a:gd name="T8" fmla="*/ 37 w 75"/>
                  <a:gd name="T9" fmla="*/ 74 h 74"/>
                  <a:gd name="T10" fmla="*/ 37 w 75"/>
                  <a:gd name="T11" fmla="*/ 4 h 74"/>
                  <a:gd name="T12" fmla="*/ 4 w 75"/>
                  <a:gd name="T13" fmla="*/ 37 h 74"/>
                  <a:gd name="T14" fmla="*/ 37 w 75"/>
                  <a:gd name="T15" fmla="*/ 70 h 74"/>
                  <a:gd name="T16" fmla="*/ 71 w 75"/>
                  <a:gd name="T17" fmla="*/ 37 h 74"/>
                  <a:gd name="T18" fmla="*/ 37 w 75"/>
                  <a:gd name="T19" fmla="*/ 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74">
                    <a:moveTo>
                      <a:pt x="37" y="74"/>
                    </a:moveTo>
                    <a:cubicBezTo>
                      <a:pt x="17" y="74"/>
                      <a:pt x="0" y="57"/>
                      <a:pt x="0" y="37"/>
                    </a:cubicBezTo>
                    <a:cubicBezTo>
                      <a:pt x="0" y="16"/>
                      <a:pt x="17" y="0"/>
                      <a:pt x="37" y="0"/>
                    </a:cubicBezTo>
                    <a:cubicBezTo>
                      <a:pt x="58" y="0"/>
                      <a:pt x="75" y="16"/>
                      <a:pt x="75" y="37"/>
                    </a:cubicBezTo>
                    <a:cubicBezTo>
                      <a:pt x="75" y="57"/>
                      <a:pt x="58" y="74"/>
                      <a:pt x="37" y="74"/>
                    </a:cubicBezTo>
                    <a:close/>
                    <a:moveTo>
                      <a:pt x="37" y="4"/>
                    </a:moveTo>
                    <a:cubicBezTo>
                      <a:pt x="19" y="4"/>
                      <a:pt x="4" y="18"/>
                      <a:pt x="4" y="37"/>
                    </a:cubicBezTo>
                    <a:cubicBezTo>
                      <a:pt x="4" y="55"/>
                      <a:pt x="19" y="70"/>
                      <a:pt x="37" y="70"/>
                    </a:cubicBezTo>
                    <a:cubicBezTo>
                      <a:pt x="56" y="70"/>
                      <a:pt x="71" y="55"/>
                      <a:pt x="71" y="37"/>
                    </a:cubicBezTo>
                    <a:cubicBezTo>
                      <a:pt x="71" y="18"/>
                      <a:pt x="56" y="4"/>
                      <a:pt x="3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27" name="组合 6326"/>
            <p:cNvGrpSpPr/>
            <p:nvPr/>
          </p:nvGrpSpPr>
          <p:grpSpPr>
            <a:xfrm>
              <a:off x="12504738" y="1616075"/>
              <a:ext cx="600075" cy="466725"/>
              <a:chOff x="12504738" y="1616075"/>
              <a:chExt cx="600075" cy="466725"/>
            </a:xfrm>
          </p:grpSpPr>
          <p:sp>
            <p:nvSpPr>
              <p:cNvPr id="6170" name="Freeform 45"/>
              <p:cNvSpPr>
                <a:spLocks noEditPoints="1"/>
              </p:cNvSpPr>
              <p:nvPr/>
            </p:nvSpPr>
            <p:spPr bwMode="auto">
              <a:xfrm>
                <a:off x="12507913" y="1949450"/>
                <a:ext cx="596900" cy="133350"/>
              </a:xfrm>
              <a:custGeom>
                <a:avLst/>
                <a:gdLst>
                  <a:gd name="T0" fmla="*/ 150 w 188"/>
                  <a:gd name="T1" fmla="*/ 42 h 42"/>
                  <a:gd name="T2" fmla="*/ 38 w 188"/>
                  <a:gd name="T3" fmla="*/ 42 h 42"/>
                  <a:gd name="T4" fmla="*/ 0 w 188"/>
                  <a:gd name="T5" fmla="*/ 4 h 42"/>
                  <a:gd name="T6" fmla="*/ 0 w 188"/>
                  <a:gd name="T7" fmla="*/ 0 h 42"/>
                  <a:gd name="T8" fmla="*/ 188 w 188"/>
                  <a:gd name="T9" fmla="*/ 0 h 42"/>
                  <a:gd name="T10" fmla="*/ 188 w 188"/>
                  <a:gd name="T11" fmla="*/ 4 h 42"/>
                  <a:gd name="T12" fmla="*/ 150 w 188"/>
                  <a:gd name="T13" fmla="*/ 42 h 42"/>
                  <a:gd name="T14" fmla="*/ 8 w 188"/>
                  <a:gd name="T15" fmla="*/ 8 h 42"/>
                  <a:gd name="T16" fmla="*/ 38 w 188"/>
                  <a:gd name="T17" fmla="*/ 34 h 42"/>
                  <a:gd name="T18" fmla="*/ 150 w 188"/>
                  <a:gd name="T19" fmla="*/ 34 h 42"/>
                  <a:gd name="T20" fmla="*/ 179 w 188"/>
                  <a:gd name="T21" fmla="*/ 8 h 42"/>
                  <a:gd name="T22" fmla="*/ 8 w 188"/>
                  <a:gd name="T23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8" h="42">
                    <a:moveTo>
                      <a:pt x="150" y="42"/>
                    </a:moveTo>
                    <a:cubicBezTo>
                      <a:pt x="38" y="42"/>
                      <a:pt x="38" y="42"/>
                      <a:pt x="38" y="42"/>
                    </a:cubicBezTo>
                    <a:cubicBezTo>
                      <a:pt x="17" y="42"/>
                      <a:pt x="0" y="25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88" y="4"/>
                      <a:pt x="188" y="4"/>
                      <a:pt x="188" y="4"/>
                    </a:cubicBezTo>
                    <a:cubicBezTo>
                      <a:pt x="188" y="25"/>
                      <a:pt x="171" y="42"/>
                      <a:pt x="150" y="42"/>
                    </a:cubicBezTo>
                    <a:close/>
                    <a:moveTo>
                      <a:pt x="8" y="8"/>
                    </a:moveTo>
                    <a:cubicBezTo>
                      <a:pt x="10" y="23"/>
                      <a:pt x="22" y="34"/>
                      <a:pt x="38" y="34"/>
                    </a:cubicBezTo>
                    <a:cubicBezTo>
                      <a:pt x="150" y="34"/>
                      <a:pt x="150" y="34"/>
                      <a:pt x="150" y="34"/>
                    </a:cubicBezTo>
                    <a:cubicBezTo>
                      <a:pt x="165" y="34"/>
                      <a:pt x="177" y="23"/>
                      <a:pt x="179" y="8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1" name="Rectangle 46"/>
              <p:cNvSpPr>
                <a:spLocks noChangeArrowheads="1"/>
              </p:cNvSpPr>
              <p:nvPr/>
            </p:nvSpPr>
            <p:spPr bwMode="auto">
              <a:xfrm>
                <a:off x="12987338" y="2000250"/>
                <a:ext cx="25400" cy="254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2" name="Freeform 47"/>
              <p:cNvSpPr>
                <a:spLocks noEditPoints="1"/>
              </p:cNvSpPr>
              <p:nvPr/>
            </p:nvSpPr>
            <p:spPr bwMode="auto">
              <a:xfrm>
                <a:off x="12504738" y="1616075"/>
                <a:ext cx="600075" cy="311150"/>
              </a:xfrm>
              <a:custGeom>
                <a:avLst/>
                <a:gdLst>
                  <a:gd name="T0" fmla="*/ 378 w 378"/>
                  <a:gd name="T1" fmla="*/ 196 h 196"/>
                  <a:gd name="T2" fmla="*/ 0 w 378"/>
                  <a:gd name="T3" fmla="*/ 196 h 196"/>
                  <a:gd name="T4" fmla="*/ 26 w 378"/>
                  <a:gd name="T5" fmla="*/ 0 h 196"/>
                  <a:gd name="T6" fmla="*/ 354 w 378"/>
                  <a:gd name="T7" fmla="*/ 0 h 196"/>
                  <a:gd name="T8" fmla="*/ 378 w 378"/>
                  <a:gd name="T9" fmla="*/ 196 h 196"/>
                  <a:gd name="T10" fmla="*/ 18 w 378"/>
                  <a:gd name="T11" fmla="*/ 180 h 196"/>
                  <a:gd name="T12" fmla="*/ 360 w 378"/>
                  <a:gd name="T13" fmla="*/ 180 h 196"/>
                  <a:gd name="T14" fmla="*/ 340 w 378"/>
                  <a:gd name="T15" fmla="*/ 16 h 196"/>
                  <a:gd name="T16" fmla="*/ 40 w 378"/>
                  <a:gd name="T17" fmla="*/ 16 h 196"/>
                  <a:gd name="T18" fmla="*/ 18 w 378"/>
                  <a:gd name="T19" fmla="*/ 18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8" h="196">
                    <a:moveTo>
                      <a:pt x="378" y="196"/>
                    </a:moveTo>
                    <a:lnTo>
                      <a:pt x="0" y="196"/>
                    </a:lnTo>
                    <a:lnTo>
                      <a:pt x="26" y="0"/>
                    </a:lnTo>
                    <a:lnTo>
                      <a:pt x="354" y="0"/>
                    </a:lnTo>
                    <a:lnTo>
                      <a:pt x="378" y="196"/>
                    </a:lnTo>
                    <a:close/>
                    <a:moveTo>
                      <a:pt x="18" y="180"/>
                    </a:moveTo>
                    <a:lnTo>
                      <a:pt x="360" y="180"/>
                    </a:lnTo>
                    <a:lnTo>
                      <a:pt x="340" y="16"/>
                    </a:lnTo>
                    <a:lnTo>
                      <a:pt x="40" y="16"/>
                    </a:lnTo>
                    <a:lnTo>
                      <a:pt x="18" y="1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79" name="组合 6378"/>
            <p:cNvGrpSpPr/>
            <p:nvPr/>
          </p:nvGrpSpPr>
          <p:grpSpPr>
            <a:xfrm>
              <a:off x="2741613" y="311150"/>
              <a:ext cx="588963" cy="588963"/>
              <a:chOff x="2741613" y="311150"/>
              <a:chExt cx="588963" cy="588963"/>
            </a:xfrm>
          </p:grpSpPr>
          <p:sp>
            <p:nvSpPr>
              <p:cNvPr id="4342" name="Freeform 10"/>
              <p:cNvSpPr>
                <a:spLocks noEditPoints="1"/>
              </p:cNvSpPr>
              <p:nvPr/>
            </p:nvSpPr>
            <p:spPr bwMode="auto">
              <a:xfrm>
                <a:off x="2741613" y="311150"/>
                <a:ext cx="588963" cy="588963"/>
              </a:xfrm>
              <a:custGeom>
                <a:avLst/>
                <a:gdLst>
                  <a:gd name="T0" fmla="*/ 93 w 185"/>
                  <a:gd name="T1" fmla="*/ 185 h 185"/>
                  <a:gd name="T2" fmla="*/ 0 w 185"/>
                  <a:gd name="T3" fmla="*/ 92 h 185"/>
                  <a:gd name="T4" fmla="*/ 93 w 185"/>
                  <a:gd name="T5" fmla="*/ 0 h 185"/>
                  <a:gd name="T6" fmla="*/ 185 w 185"/>
                  <a:gd name="T7" fmla="*/ 92 h 185"/>
                  <a:gd name="T8" fmla="*/ 93 w 185"/>
                  <a:gd name="T9" fmla="*/ 185 h 185"/>
                  <a:gd name="T10" fmla="*/ 93 w 185"/>
                  <a:gd name="T11" fmla="*/ 8 h 185"/>
                  <a:gd name="T12" fmla="*/ 8 w 185"/>
                  <a:gd name="T13" fmla="*/ 92 h 185"/>
                  <a:gd name="T14" fmla="*/ 93 w 185"/>
                  <a:gd name="T15" fmla="*/ 177 h 185"/>
                  <a:gd name="T16" fmla="*/ 177 w 185"/>
                  <a:gd name="T17" fmla="*/ 92 h 185"/>
                  <a:gd name="T18" fmla="*/ 93 w 185"/>
                  <a:gd name="T19" fmla="*/ 8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5" h="185">
                    <a:moveTo>
                      <a:pt x="93" y="185"/>
                    </a:moveTo>
                    <a:cubicBezTo>
                      <a:pt x="42" y="185"/>
                      <a:pt x="0" y="143"/>
                      <a:pt x="0" y="92"/>
                    </a:cubicBezTo>
                    <a:cubicBezTo>
                      <a:pt x="0" y="41"/>
                      <a:pt x="42" y="0"/>
                      <a:pt x="93" y="0"/>
                    </a:cubicBezTo>
                    <a:cubicBezTo>
                      <a:pt x="144" y="0"/>
                      <a:pt x="185" y="41"/>
                      <a:pt x="185" y="92"/>
                    </a:cubicBezTo>
                    <a:cubicBezTo>
                      <a:pt x="185" y="143"/>
                      <a:pt x="144" y="185"/>
                      <a:pt x="93" y="185"/>
                    </a:cubicBezTo>
                    <a:close/>
                    <a:moveTo>
                      <a:pt x="93" y="8"/>
                    </a:moveTo>
                    <a:cubicBezTo>
                      <a:pt x="46" y="8"/>
                      <a:pt x="8" y="46"/>
                      <a:pt x="8" y="92"/>
                    </a:cubicBezTo>
                    <a:cubicBezTo>
                      <a:pt x="8" y="139"/>
                      <a:pt x="46" y="177"/>
                      <a:pt x="93" y="177"/>
                    </a:cubicBezTo>
                    <a:cubicBezTo>
                      <a:pt x="139" y="177"/>
                      <a:pt x="177" y="139"/>
                      <a:pt x="177" y="92"/>
                    </a:cubicBezTo>
                    <a:cubicBezTo>
                      <a:pt x="177" y="46"/>
                      <a:pt x="139" y="8"/>
                      <a:pt x="9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4" name="Freeform 12"/>
              <p:cNvSpPr>
                <a:spLocks noEditPoints="1"/>
              </p:cNvSpPr>
              <p:nvPr/>
            </p:nvSpPr>
            <p:spPr bwMode="auto">
              <a:xfrm>
                <a:off x="2800350" y="365125"/>
                <a:ext cx="476250" cy="476250"/>
              </a:xfrm>
              <a:custGeom>
                <a:avLst/>
                <a:gdLst>
                  <a:gd name="T0" fmla="*/ 75 w 150"/>
                  <a:gd name="T1" fmla="*/ 150 h 150"/>
                  <a:gd name="T2" fmla="*/ 0 w 150"/>
                  <a:gd name="T3" fmla="*/ 75 h 150"/>
                  <a:gd name="T4" fmla="*/ 75 w 150"/>
                  <a:gd name="T5" fmla="*/ 0 h 150"/>
                  <a:gd name="T6" fmla="*/ 150 w 150"/>
                  <a:gd name="T7" fmla="*/ 75 h 150"/>
                  <a:gd name="T8" fmla="*/ 75 w 150"/>
                  <a:gd name="T9" fmla="*/ 150 h 150"/>
                  <a:gd name="T10" fmla="*/ 75 w 150"/>
                  <a:gd name="T11" fmla="*/ 4 h 150"/>
                  <a:gd name="T12" fmla="*/ 4 w 150"/>
                  <a:gd name="T13" fmla="*/ 75 h 150"/>
                  <a:gd name="T14" fmla="*/ 75 w 150"/>
                  <a:gd name="T15" fmla="*/ 146 h 150"/>
                  <a:gd name="T16" fmla="*/ 146 w 150"/>
                  <a:gd name="T17" fmla="*/ 75 h 150"/>
                  <a:gd name="T18" fmla="*/ 75 w 150"/>
                  <a:gd name="T19" fmla="*/ 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0" h="150">
                    <a:moveTo>
                      <a:pt x="75" y="150"/>
                    </a:moveTo>
                    <a:cubicBezTo>
                      <a:pt x="33" y="150"/>
                      <a:pt x="0" y="117"/>
                      <a:pt x="0" y="75"/>
                    </a:cubicBezTo>
                    <a:cubicBezTo>
                      <a:pt x="0" y="34"/>
                      <a:pt x="33" y="0"/>
                      <a:pt x="75" y="0"/>
                    </a:cubicBezTo>
                    <a:cubicBezTo>
                      <a:pt x="116" y="0"/>
                      <a:pt x="150" y="34"/>
                      <a:pt x="150" y="75"/>
                    </a:cubicBezTo>
                    <a:cubicBezTo>
                      <a:pt x="150" y="117"/>
                      <a:pt x="116" y="150"/>
                      <a:pt x="75" y="150"/>
                    </a:cubicBezTo>
                    <a:close/>
                    <a:moveTo>
                      <a:pt x="75" y="4"/>
                    </a:moveTo>
                    <a:cubicBezTo>
                      <a:pt x="35" y="4"/>
                      <a:pt x="4" y="36"/>
                      <a:pt x="4" y="75"/>
                    </a:cubicBezTo>
                    <a:cubicBezTo>
                      <a:pt x="4" y="115"/>
                      <a:pt x="35" y="146"/>
                      <a:pt x="75" y="146"/>
                    </a:cubicBezTo>
                    <a:cubicBezTo>
                      <a:pt x="114" y="146"/>
                      <a:pt x="146" y="115"/>
                      <a:pt x="146" y="75"/>
                    </a:cubicBezTo>
                    <a:cubicBezTo>
                      <a:pt x="146" y="36"/>
                      <a:pt x="114" y="4"/>
                      <a:pt x="7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3" name="Rectangle 48"/>
              <p:cNvSpPr>
                <a:spLocks noChangeArrowheads="1"/>
              </p:cNvSpPr>
              <p:nvPr/>
            </p:nvSpPr>
            <p:spPr bwMode="auto">
              <a:xfrm>
                <a:off x="2936875" y="596900"/>
                <a:ext cx="203200" cy="127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4" name="Rectangle 49"/>
              <p:cNvSpPr>
                <a:spLocks noChangeArrowheads="1"/>
              </p:cNvSpPr>
              <p:nvPr/>
            </p:nvSpPr>
            <p:spPr bwMode="auto">
              <a:xfrm>
                <a:off x="3032125" y="501650"/>
                <a:ext cx="12700" cy="2032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77" name="组合 6376"/>
            <p:cNvGrpSpPr/>
            <p:nvPr/>
          </p:nvGrpSpPr>
          <p:grpSpPr>
            <a:xfrm>
              <a:off x="301625" y="311150"/>
              <a:ext cx="587375" cy="588963"/>
              <a:chOff x="301625" y="311150"/>
              <a:chExt cx="587375" cy="588963"/>
            </a:xfrm>
          </p:grpSpPr>
          <p:sp>
            <p:nvSpPr>
              <p:cNvPr id="6175" name="Freeform 50"/>
              <p:cNvSpPr>
                <a:spLocks noEditPoints="1"/>
              </p:cNvSpPr>
              <p:nvPr/>
            </p:nvSpPr>
            <p:spPr bwMode="auto">
              <a:xfrm>
                <a:off x="301625" y="311150"/>
                <a:ext cx="587375" cy="588963"/>
              </a:xfrm>
              <a:custGeom>
                <a:avLst/>
                <a:gdLst>
                  <a:gd name="T0" fmla="*/ 93 w 185"/>
                  <a:gd name="T1" fmla="*/ 185 h 185"/>
                  <a:gd name="T2" fmla="*/ 0 w 185"/>
                  <a:gd name="T3" fmla="*/ 92 h 185"/>
                  <a:gd name="T4" fmla="*/ 93 w 185"/>
                  <a:gd name="T5" fmla="*/ 0 h 185"/>
                  <a:gd name="T6" fmla="*/ 185 w 185"/>
                  <a:gd name="T7" fmla="*/ 92 h 185"/>
                  <a:gd name="T8" fmla="*/ 93 w 185"/>
                  <a:gd name="T9" fmla="*/ 185 h 185"/>
                  <a:gd name="T10" fmla="*/ 93 w 185"/>
                  <a:gd name="T11" fmla="*/ 8 h 185"/>
                  <a:gd name="T12" fmla="*/ 8 w 185"/>
                  <a:gd name="T13" fmla="*/ 92 h 185"/>
                  <a:gd name="T14" fmla="*/ 93 w 185"/>
                  <a:gd name="T15" fmla="*/ 177 h 185"/>
                  <a:gd name="T16" fmla="*/ 177 w 185"/>
                  <a:gd name="T17" fmla="*/ 92 h 185"/>
                  <a:gd name="T18" fmla="*/ 93 w 185"/>
                  <a:gd name="T19" fmla="*/ 8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5" h="185">
                    <a:moveTo>
                      <a:pt x="93" y="185"/>
                    </a:moveTo>
                    <a:cubicBezTo>
                      <a:pt x="42" y="185"/>
                      <a:pt x="0" y="143"/>
                      <a:pt x="0" y="92"/>
                    </a:cubicBezTo>
                    <a:cubicBezTo>
                      <a:pt x="0" y="41"/>
                      <a:pt x="42" y="0"/>
                      <a:pt x="93" y="0"/>
                    </a:cubicBezTo>
                    <a:cubicBezTo>
                      <a:pt x="144" y="0"/>
                      <a:pt x="185" y="41"/>
                      <a:pt x="185" y="92"/>
                    </a:cubicBezTo>
                    <a:cubicBezTo>
                      <a:pt x="185" y="143"/>
                      <a:pt x="144" y="185"/>
                      <a:pt x="93" y="185"/>
                    </a:cubicBezTo>
                    <a:close/>
                    <a:moveTo>
                      <a:pt x="93" y="8"/>
                    </a:moveTo>
                    <a:cubicBezTo>
                      <a:pt x="46" y="8"/>
                      <a:pt x="8" y="46"/>
                      <a:pt x="8" y="92"/>
                    </a:cubicBezTo>
                    <a:cubicBezTo>
                      <a:pt x="8" y="139"/>
                      <a:pt x="46" y="177"/>
                      <a:pt x="93" y="177"/>
                    </a:cubicBezTo>
                    <a:cubicBezTo>
                      <a:pt x="139" y="177"/>
                      <a:pt x="177" y="139"/>
                      <a:pt x="177" y="92"/>
                    </a:cubicBezTo>
                    <a:cubicBezTo>
                      <a:pt x="177" y="46"/>
                      <a:pt x="139" y="8"/>
                      <a:pt x="9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0" name="Freeform 51"/>
              <p:cNvSpPr>
                <a:spLocks noEditPoints="1"/>
              </p:cNvSpPr>
              <p:nvPr/>
            </p:nvSpPr>
            <p:spPr bwMode="auto">
              <a:xfrm>
                <a:off x="358775" y="365125"/>
                <a:ext cx="476250" cy="476250"/>
              </a:xfrm>
              <a:custGeom>
                <a:avLst/>
                <a:gdLst>
                  <a:gd name="T0" fmla="*/ 75 w 150"/>
                  <a:gd name="T1" fmla="*/ 150 h 150"/>
                  <a:gd name="T2" fmla="*/ 0 w 150"/>
                  <a:gd name="T3" fmla="*/ 75 h 150"/>
                  <a:gd name="T4" fmla="*/ 75 w 150"/>
                  <a:gd name="T5" fmla="*/ 0 h 150"/>
                  <a:gd name="T6" fmla="*/ 150 w 150"/>
                  <a:gd name="T7" fmla="*/ 75 h 150"/>
                  <a:gd name="T8" fmla="*/ 75 w 150"/>
                  <a:gd name="T9" fmla="*/ 150 h 150"/>
                  <a:gd name="T10" fmla="*/ 75 w 150"/>
                  <a:gd name="T11" fmla="*/ 4 h 150"/>
                  <a:gd name="T12" fmla="*/ 4 w 150"/>
                  <a:gd name="T13" fmla="*/ 75 h 150"/>
                  <a:gd name="T14" fmla="*/ 75 w 150"/>
                  <a:gd name="T15" fmla="*/ 146 h 150"/>
                  <a:gd name="T16" fmla="*/ 146 w 150"/>
                  <a:gd name="T17" fmla="*/ 75 h 150"/>
                  <a:gd name="T18" fmla="*/ 75 w 150"/>
                  <a:gd name="T19" fmla="*/ 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0" h="150">
                    <a:moveTo>
                      <a:pt x="75" y="150"/>
                    </a:moveTo>
                    <a:cubicBezTo>
                      <a:pt x="33" y="150"/>
                      <a:pt x="0" y="117"/>
                      <a:pt x="0" y="75"/>
                    </a:cubicBezTo>
                    <a:cubicBezTo>
                      <a:pt x="0" y="34"/>
                      <a:pt x="33" y="0"/>
                      <a:pt x="75" y="0"/>
                    </a:cubicBezTo>
                    <a:cubicBezTo>
                      <a:pt x="116" y="0"/>
                      <a:pt x="150" y="34"/>
                      <a:pt x="150" y="75"/>
                    </a:cubicBezTo>
                    <a:cubicBezTo>
                      <a:pt x="150" y="117"/>
                      <a:pt x="116" y="150"/>
                      <a:pt x="75" y="150"/>
                    </a:cubicBezTo>
                    <a:close/>
                    <a:moveTo>
                      <a:pt x="75" y="4"/>
                    </a:moveTo>
                    <a:cubicBezTo>
                      <a:pt x="35" y="4"/>
                      <a:pt x="4" y="36"/>
                      <a:pt x="4" y="75"/>
                    </a:cubicBezTo>
                    <a:cubicBezTo>
                      <a:pt x="4" y="115"/>
                      <a:pt x="35" y="146"/>
                      <a:pt x="75" y="146"/>
                    </a:cubicBezTo>
                    <a:cubicBezTo>
                      <a:pt x="114" y="146"/>
                      <a:pt x="146" y="115"/>
                      <a:pt x="146" y="75"/>
                    </a:cubicBezTo>
                    <a:cubicBezTo>
                      <a:pt x="146" y="36"/>
                      <a:pt x="114" y="4"/>
                      <a:pt x="7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1" name="Freeform 52"/>
              <p:cNvSpPr>
                <a:spLocks/>
              </p:cNvSpPr>
              <p:nvPr/>
            </p:nvSpPr>
            <p:spPr bwMode="auto">
              <a:xfrm>
                <a:off x="520700" y="527050"/>
                <a:ext cx="152400" cy="152400"/>
              </a:xfrm>
              <a:custGeom>
                <a:avLst/>
                <a:gdLst>
                  <a:gd name="T0" fmla="*/ 90 w 96"/>
                  <a:gd name="T1" fmla="*/ 96 h 96"/>
                  <a:gd name="T2" fmla="*/ 0 w 96"/>
                  <a:gd name="T3" fmla="*/ 6 h 96"/>
                  <a:gd name="T4" fmla="*/ 4 w 96"/>
                  <a:gd name="T5" fmla="*/ 0 h 96"/>
                  <a:gd name="T6" fmla="*/ 96 w 96"/>
                  <a:gd name="T7" fmla="*/ 92 h 96"/>
                  <a:gd name="T8" fmla="*/ 90 w 96"/>
                  <a:gd name="T9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96">
                    <a:moveTo>
                      <a:pt x="90" y="96"/>
                    </a:moveTo>
                    <a:lnTo>
                      <a:pt x="0" y="6"/>
                    </a:lnTo>
                    <a:lnTo>
                      <a:pt x="4" y="0"/>
                    </a:lnTo>
                    <a:lnTo>
                      <a:pt x="96" y="92"/>
                    </a:lnTo>
                    <a:lnTo>
                      <a:pt x="90" y="9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2" name="Freeform 53"/>
              <p:cNvSpPr>
                <a:spLocks/>
              </p:cNvSpPr>
              <p:nvPr/>
            </p:nvSpPr>
            <p:spPr bwMode="auto">
              <a:xfrm>
                <a:off x="520700" y="527050"/>
                <a:ext cx="152400" cy="152400"/>
              </a:xfrm>
              <a:custGeom>
                <a:avLst/>
                <a:gdLst>
                  <a:gd name="T0" fmla="*/ 4 w 96"/>
                  <a:gd name="T1" fmla="*/ 96 h 96"/>
                  <a:gd name="T2" fmla="*/ 0 w 96"/>
                  <a:gd name="T3" fmla="*/ 92 h 96"/>
                  <a:gd name="T4" fmla="*/ 90 w 96"/>
                  <a:gd name="T5" fmla="*/ 0 h 96"/>
                  <a:gd name="T6" fmla="*/ 96 w 96"/>
                  <a:gd name="T7" fmla="*/ 6 h 96"/>
                  <a:gd name="T8" fmla="*/ 4 w 96"/>
                  <a:gd name="T9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96">
                    <a:moveTo>
                      <a:pt x="4" y="96"/>
                    </a:moveTo>
                    <a:lnTo>
                      <a:pt x="0" y="92"/>
                    </a:lnTo>
                    <a:lnTo>
                      <a:pt x="90" y="0"/>
                    </a:lnTo>
                    <a:lnTo>
                      <a:pt x="96" y="6"/>
                    </a:lnTo>
                    <a:lnTo>
                      <a:pt x="4" y="9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78" name="组合 6377"/>
            <p:cNvGrpSpPr/>
            <p:nvPr/>
          </p:nvGrpSpPr>
          <p:grpSpPr>
            <a:xfrm>
              <a:off x="1519238" y="311150"/>
              <a:ext cx="587375" cy="588963"/>
              <a:chOff x="1519238" y="311150"/>
              <a:chExt cx="587375" cy="588963"/>
            </a:xfrm>
          </p:grpSpPr>
          <p:sp>
            <p:nvSpPr>
              <p:cNvPr id="4163" name="Freeform 54"/>
              <p:cNvSpPr>
                <a:spLocks noEditPoints="1"/>
              </p:cNvSpPr>
              <p:nvPr/>
            </p:nvSpPr>
            <p:spPr bwMode="auto">
              <a:xfrm>
                <a:off x="1519238" y="311150"/>
                <a:ext cx="587375" cy="588963"/>
              </a:xfrm>
              <a:custGeom>
                <a:avLst/>
                <a:gdLst>
                  <a:gd name="T0" fmla="*/ 92 w 185"/>
                  <a:gd name="T1" fmla="*/ 185 h 185"/>
                  <a:gd name="T2" fmla="*/ 0 w 185"/>
                  <a:gd name="T3" fmla="*/ 92 h 185"/>
                  <a:gd name="T4" fmla="*/ 92 w 185"/>
                  <a:gd name="T5" fmla="*/ 0 h 185"/>
                  <a:gd name="T6" fmla="*/ 185 w 185"/>
                  <a:gd name="T7" fmla="*/ 92 h 185"/>
                  <a:gd name="T8" fmla="*/ 92 w 185"/>
                  <a:gd name="T9" fmla="*/ 185 h 185"/>
                  <a:gd name="T10" fmla="*/ 92 w 185"/>
                  <a:gd name="T11" fmla="*/ 8 h 185"/>
                  <a:gd name="T12" fmla="*/ 8 w 185"/>
                  <a:gd name="T13" fmla="*/ 92 h 185"/>
                  <a:gd name="T14" fmla="*/ 92 w 185"/>
                  <a:gd name="T15" fmla="*/ 177 h 185"/>
                  <a:gd name="T16" fmla="*/ 177 w 185"/>
                  <a:gd name="T17" fmla="*/ 92 h 185"/>
                  <a:gd name="T18" fmla="*/ 92 w 185"/>
                  <a:gd name="T19" fmla="*/ 8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5" h="185">
                    <a:moveTo>
                      <a:pt x="92" y="185"/>
                    </a:moveTo>
                    <a:cubicBezTo>
                      <a:pt x="42" y="185"/>
                      <a:pt x="0" y="143"/>
                      <a:pt x="0" y="92"/>
                    </a:cubicBezTo>
                    <a:cubicBezTo>
                      <a:pt x="0" y="41"/>
                      <a:pt x="42" y="0"/>
                      <a:pt x="92" y="0"/>
                    </a:cubicBezTo>
                    <a:cubicBezTo>
                      <a:pt x="143" y="0"/>
                      <a:pt x="185" y="41"/>
                      <a:pt x="185" y="92"/>
                    </a:cubicBezTo>
                    <a:cubicBezTo>
                      <a:pt x="185" y="143"/>
                      <a:pt x="143" y="185"/>
                      <a:pt x="92" y="185"/>
                    </a:cubicBezTo>
                    <a:close/>
                    <a:moveTo>
                      <a:pt x="92" y="8"/>
                    </a:moveTo>
                    <a:cubicBezTo>
                      <a:pt x="46" y="8"/>
                      <a:pt x="8" y="46"/>
                      <a:pt x="8" y="92"/>
                    </a:cubicBezTo>
                    <a:cubicBezTo>
                      <a:pt x="8" y="139"/>
                      <a:pt x="46" y="177"/>
                      <a:pt x="92" y="177"/>
                    </a:cubicBezTo>
                    <a:cubicBezTo>
                      <a:pt x="139" y="177"/>
                      <a:pt x="177" y="139"/>
                      <a:pt x="177" y="92"/>
                    </a:cubicBezTo>
                    <a:cubicBezTo>
                      <a:pt x="177" y="46"/>
                      <a:pt x="139" y="8"/>
                      <a:pt x="9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4" name="Freeform 55"/>
              <p:cNvSpPr>
                <a:spLocks noEditPoints="1"/>
              </p:cNvSpPr>
              <p:nvPr/>
            </p:nvSpPr>
            <p:spPr bwMode="auto">
              <a:xfrm>
                <a:off x="1573213" y="365125"/>
                <a:ext cx="479425" cy="476250"/>
              </a:xfrm>
              <a:custGeom>
                <a:avLst/>
                <a:gdLst>
                  <a:gd name="T0" fmla="*/ 75 w 151"/>
                  <a:gd name="T1" fmla="*/ 150 h 150"/>
                  <a:gd name="T2" fmla="*/ 0 w 151"/>
                  <a:gd name="T3" fmla="*/ 75 h 150"/>
                  <a:gd name="T4" fmla="*/ 75 w 151"/>
                  <a:gd name="T5" fmla="*/ 0 h 150"/>
                  <a:gd name="T6" fmla="*/ 151 w 151"/>
                  <a:gd name="T7" fmla="*/ 75 h 150"/>
                  <a:gd name="T8" fmla="*/ 75 w 151"/>
                  <a:gd name="T9" fmla="*/ 150 h 150"/>
                  <a:gd name="T10" fmla="*/ 75 w 151"/>
                  <a:gd name="T11" fmla="*/ 4 h 150"/>
                  <a:gd name="T12" fmla="*/ 4 w 151"/>
                  <a:gd name="T13" fmla="*/ 75 h 150"/>
                  <a:gd name="T14" fmla="*/ 75 w 151"/>
                  <a:gd name="T15" fmla="*/ 146 h 150"/>
                  <a:gd name="T16" fmla="*/ 147 w 151"/>
                  <a:gd name="T17" fmla="*/ 75 h 150"/>
                  <a:gd name="T18" fmla="*/ 75 w 151"/>
                  <a:gd name="T19" fmla="*/ 4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1" h="150">
                    <a:moveTo>
                      <a:pt x="75" y="150"/>
                    </a:moveTo>
                    <a:cubicBezTo>
                      <a:pt x="34" y="150"/>
                      <a:pt x="0" y="117"/>
                      <a:pt x="0" y="75"/>
                    </a:cubicBezTo>
                    <a:cubicBezTo>
                      <a:pt x="0" y="34"/>
                      <a:pt x="34" y="0"/>
                      <a:pt x="75" y="0"/>
                    </a:cubicBezTo>
                    <a:cubicBezTo>
                      <a:pt x="117" y="0"/>
                      <a:pt x="151" y="34"/>
                      <a:pt x="151" y="75"/>
                    </a:cubicBezTo>
                    <a:cubicBezTo>
                      <a:pt x="151" y="117"/>
                      <a:pt x="117" y="150"/>
                      <a:pt x="75" y="150"/>
                    </a:cubicBezTo>
                    <a:close/>
                    <a:moveTo>
                      <a:pt x="75" y="4"/>
                    </a:moveTo>
                    <a:cubicBezTo>
                      <a:pt x="36" y="4"/>
                      <a:pt x="4" y="36"/>
                      <a:pt x="4" y="75"/>
                    </a:cubicBezTo>
                    <a:cubicBezTo>
                      <a:pt x="4" y="115"/>
                      <a:pt x="36" y="146"/>
                      <a:pt x="75" y="146"/>
                    </a:cubicBezTo>
                    <a:cubicBezTo>
                      <a:pt x="115" y="146"/>
                      <a:pt x="147" y="115"/>
                      <a:pt x="147" y="75"/>
                    </a:cubicBezTo>
                    <a:cubicBezTo>
                      <a:pt x="147" y="36"/>
                      <a:pt x="115" y="4"/>
                      <a:pt x="7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5" name="Rectangle 56"/>
              <p:cNvSpPr>
                <a:spLocks noChangeArrowheads="1"/>
              </p:cNvSpPr>
              <p:nvPr/>
            </p:nvSpPr>
            <p:spPr bwMode="auto">
              <a:xfrm>
                <a:off x="1712913" y="596900"/>
                <a:ext cx="200025" cy="127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30" name="组合 6329"/>
            <p:cNvGrpSpPr/>
            <p:nvPr/>
          </p:nvGrpSpPr>
          <p:grpSpPr>
            <a:xfrm>
              <a:off x="12520613" y="5197475"/>
              <a:ext cx="587375" cy="588963"/>
              <a:chOff x="12520613" y="5197475"/>
              <a:chExt cx="587375" cy="588963"/>
            </a:xfrm>
          </p:grpSpPr>
          <p:sp>
            <p:nvSpPr>
              <p:cNvPr id="4166" name="Freeform 57"/>
              <p:cNvSpPr>
                <a:spLocks noEditPoints="1"/>
              </p:cNvSpPr>
              <p:nvPr/>
            </p:nvSpPr>
            <p:spPr bwMode="auto">
              <a:xfrm>
                <a:off x="12520613" y="5197475"/>
                <a:ext cx="587375" cy="588963"/>
              </a:xfrm>
              <a:custGeom>
                <a:avLst/>
                <a:gdLst>
                  <a:gd name="T0" fmla="*/ 92 w 185"/>
                  <a:gd name="T1" fmla="*/ 185 h 185"/>
                  <a:gd name="T2" fmla="*/ 0 w 185"/>
                  <a:gd name="T3" fmla="*/ 93 h 185"/>
                  <a:gd name="T4" fmla="*/ 92 w 185"/>
                  <a:gd name="T5" fmla="*/ 0 h 185"/>
                  <a:gd name="T6" fmla="*/ 185 w 185"/>
                  <a:gd name="T7" fmla="*/ 93 h 185"/>
                  <a:gd name="T8" fmla="*/ 92 w 185"/>
                  <a:gd name="T9" fmla="*/ 185 h 185"/>
                  <a:gd name="T10" fmla="*/ 92 w 185"/>
                  <a:gd name="T11" fmla="*/ 8 h 185"/>
                  <a:gd name="T12" fmla="*/ 8 w 185"/>
                  <a:gd name="T13" fmla="*/ 93 h 185"/>
                  <a:gd name="T14" fmla="*/ 92 w 185"/>
                  <a:gd name="T15" fmla="*/ 177 h 185"/>
                  <a:gd name="T16" fmla="*/ 177 w 185"/>
                  <a:gd name="T17" fmla="*/ 93 h 185"/>
                  <a:gd name="T18" fmla="*/ 92 w 185"/>
                  <a:gd name="T19" fmla="*/ 8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5" h="185">
                    <a:moveTo>
                      <a:pt x="92" y="185"/>
                    </a:moveTo>
                    <a:cubicBezTo>
                      <a:pt x="41" y="185"/>
                      <a:pt x="0" y="144"/>
                      <a:pt x="0" y="93"/>
                    </a:cubicBezTo>
                    <a:cubicBezTo>
                      <a:pt x="0" y="42"/>
                      <a:pt x="41" y="0"/>
                      <a:pt x="92" y="0"/>
                    </a:cubicBezTo>
                    <a:cubicBezTo>
                      <a:pt x="143" y="0"/>
                      <a:pt x="185" y="42"/>
                      <a:pt x="185" y="93"/>
                    </a:cubicBezTo>
                    <a:cubicBezTo>
                      <a:pt x="185" y="144"/>
                      <a:pt x="143" y="185"/>
                      <a:pt x="92" y="185"/>
                    </a:cubicBezTo>
                    <a:close/>
                    <a:moveTo>
                      <a:pt x="92" y="8"/>
                    </a:moveTo>
                    <a:cubicBezTo>
                      <a:pt x="46" y="8"/>
                      <a:pt x="8" y="46"/>
                      <a:pt x="8" y="93"/>
                    </a:cubicBezTo>
                    <a:cubicBezTo>
                      <a:pt x="8" y="139"/>
                      <a:pt x="46" y="177"/>
                      <a:pt x="92" y="177"/>
                    </a:cubicBezTo>
                    <a:cubicBezTo>
                      <a:pt x="139" y="177"/>
                      <a:pt x="177" y="139"/>
                      <a:pt x="177" y="93"/>
                    </a:cubicBezTo>
                    <a:cubicBezTo>
                      <a:pt x="177" y="46"/>
                      <a:pt x="139" y="8"/>
                      <a:pt x="9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7" name="Rectangle 58"/>
              <p:cNvSpPr>
                <a:spLocks noChangeArrowheads="1"/>
              </p:cNvSpPr>
              <p:nvPr/>
            </p:nvSpPr>
            <p:spPr bwMode="auto">
              <a:xfrm>
                <a:off x="12711113" y="5487988"/>
                <a:ext cx="203200" cy="127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8" name="Rectangle 59"/>
              <p:cNvSpPr>
                <a:spLocks noChangeArrowheads="1"/>
              </p:cNvSpPr>
              <p:nvPr/>
            </p:nvSpPr>
            <p:spPr bwMode="auto">
              <a:xfrm>
                <a:off x="12806363" y="5392738"/>
                <a:ext cx="12700" cy="2032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181" name="Freeform 60"/>
            <p:cNvSpPr>
              <a:spLocks noEditPoints="1"/>
            </p:cNvSpPr>
            <p:nvPr/>
          </p:nvSpPr>
          <p:spPr bwMode="auto">
            <a:xfrm>
              <a:off x="10079038" y="5197475"/>
              <a:ext cx="588963" cy="588963"/>
            </a:xfrm>
            <a:custGeom>
              <a:avLst/>
              <a:gdLst>
                <a:gd name="T0" fmla="*/ 92 w 185"/>
                <a:gd name="T1" fmla="*/ 185 h 185"/>
                <a:gd name="T2" fmla="*/ 0 w 185"/>
                <a:gd name="T3" fmla="*/ 93 h 185"/>
                <a:gd name="T4" fmla="*/ 92 w 185"/>
                <a:gd name="T5" fmla="*/ 0 h 185"/>
                <a:gd name="T6" fmla="*/ 185 w 185"/>
                <a:gd name="T7" fmla="*/ 93 h 185"/>
                <a:gd name="T8" fmla="*/ 92 w 185"/>
                <a:gd name="T9" fmla="*/ 185 h 185"/>
                <a:gd name="T10" fmla="*/ 92 w 185"/>
                <a:gd name="T11" fmla="*/ 8 h 185"/>
                <a:gd name="T12" fmla="*/ 8 w 185"/>
                <a:gd name="T13" fmla="*/ 93 h 185"/>
                <a:gd name="T14" fmla="*/ 92 w 185"/>
                <a:gd name="T15" fmla="*/ 177 h 185"/>
                <a:gd name="T16" fmla="*/ 177 w 185"/>
                <a:gd name="T17" fmla="*/ 93 h 185"/>
                <a:gd name="T18" fmla="*/ 92 w 185"/>
                <a:gd name="T19" fmla="*/ 8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5" h="185">
                  <a:moveTo>
                    <a:pt x="92" y="185"/>
                  </a:moveTo>
                  <a:cubicBezTo>
                    <a:pt x="41" y="185"/>
                    <a:pt x="0" y="144"/>
                    <a:pt x="0" y="93"/>
                  </a:cubicBezTo>
                  <a:cubicBezTo>
                    <a:pt x="0" y="42"/>
                    <a:pt x="41" y="0"/>
                    <a:pt x="92" y="0"/>
                  </a:cubicBezTo>
                  <a:cubicBezTo>
                    <a:pt x="143" y="0"/>
                    <a:pt x="185" y="42"/>
                    <a:pt x="185" y="93"/>
                  </a:cubicBezTo>
                  <a:cubicBezTo>
                    <a:pt x="185" y="144"/>
                    <a:pt x="143" y="185"/>
                    <a:pt x="92" y="185"/>
                  </a:cubicBezTo>
                  <a:close/>
                  <a:moveTo>
                    <a:pt x="92" y="8"/>
                  </a:moveTo>
                  <a:cubicBezTo>
                    <a:pt x="46" y="8"/>
                    <a:pt x="8" y="46"/>
                    <a:pt x="8" y="93"/>
                  </a:cubicBezTo>
                  <a:cubicBezTo>
                    <a:pt x="8" y="139"/>
                    <a:pt x="46" y="177"/>
                    <a:pt x="92" y="177"/>
                  </a:cubicBezTo>
                  <a:cubicBezTo>
                    <a:pt x="139" y="177"/>
                    <a:pt x="177" y="139"/>
                    <a:pt x="177" y="93"/>
                  </a:cubicBezTo>
                  <a:cubicBezTo>
                    <a:pt x="177" y="46"/>
                    <a:pt x="139" y="8"/>
                    <a:pt x="9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346" name="组合 6345"/>
            <p:cNvGrpSpPr/>
            <p:nvPr/>
          </p:nvGrpSpPr>
          <p:grpSpPr>
            <a:xfrm>
              <a:off x="10294938" y="5418138"/>
              <a:ext cx="152400" cy="152400"/>
              <a:chOff x="10294938" y="5418138"/>
              <a:chExt cx="152400" cy="152400"/>
            </a:xfrm>
          </p:grpSpPr>
          <p:sp>
            <p:nvSpPr>
              <p:cNvPr id="6176" name="Freeform 61"/>
              <p:cNvSpPr>
                <a:spLocks/>
              </p:cNvSpPr>
              <p:nvPr/>
            </p:nvSpPr>
            <p:spPr bwMode="auto">
              <a:xfrm>
                <a:off x="10294938" y="5418138"/>
                <a:ext cx="152400" cy="152400"/>
              </a:xfrm>
              <a:custGeom>
                <a:avLst/>
                <a:gdLst>
                  <a:gd name="T0" fmla="*/ 90 w 96"/>
                  <a:gd name="T1" fmla="*/ 96 h 96"/>
                  <a:gd name="T2" fmla="*/ 0 w 96"/>
                  <a:gd name="T3" fmla="*/ 6 h 96"/>
                  <a:gd name="T4" fmla="*/ 6 w 96"/>
                  <a:gd name="T5" fmla="*/ 0 h 96"/>
                  <a:gd name="T6" fmla="*/ 96 w 96"/>
                  <a:gd name="T7" fmla="*/ 90 h 96"/>
                  <a:gd name="T8" fmla="*/ 90 w 96"/>
                  <a:gd name="T9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96">
                    <a:moveTo>
                      <a:pt x="90" y="96"/>
                    </a:moveTo>
                    <a:lnTo>
                      <a:pt x="0" y="6"/>
                    </a:lnTo>
                    <a:lnTo>
                      <a:pt x="6" y="0"/>
                    </a:lnTo>
                    <a:lnTo>
                      <a:pt x="96" y="90"/>
                    </a:lnTo>
                    <a:lnTo>
                      <a:pt x="90" y="9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7" name="Freeform 62"/>
              <p:cNvSpPr>
                <a:spLocks/>
              </p:cNvSpPr>
              <p:nvPr/>
            </p:nvSpPr>
            <p:spPr bwMode="auto">
              <a:xfrm>
                <a:off x="10294938" y="5418138"/>
                <a:ext cx="152400" cy="152400"/>
              </a:xfrm>
              <a:custGeom>
                <a:avLst/>
                <a:gdLst>
                  <a:gd name="T0" fmla="*/ 6 w 96"/>
                  <a:gd name="T1" fmla="*/ 96 h 96"/>
                  <a:gd name="T2" fmla="*/ 0 w 96"/>
                  <a:gd name="T3" fmla="*/ 90 h 96"/>
                  <a:gd name="T4" fmla="*/ 90 w 96"/>
                  <a:gd name="T5" fmla="*/ 0 h 96"/>
                  <a:gd name="T6" fmla="*/ 96 w 96"/>
                  <a:gd name="T7" fmla="*/ 6 h 96"/>
                  <a:gd name="T8" fmla="*/ 6 w 96"/>
                  <a:gd name="T9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96">
                    <a:moveTo>
                      <a:pt x="6" y="96"/>
                    </a:moveTo>
                    <a:lnTo>
                      <a:pt x="0" y="90"/>
                    </a:lnTo>
                    <a:lnTo>
                      <a:pt x="90" y="0"/>
                    </a:lnTo>
                    <a:lnTo>
                      <a:pt x="96" y="6"/>
                    </a:lnTo>
                    <a:lnTo>
                      <a:pt x="6" y="9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47" name="组合 6346"/>
            <p:cNvGrpSpPr/>
            <p:nvPr/>
          </p:nvGrpSpPr>
          <p:grpSpPr>
            <a:xfrm>
              <a:off x="11296650" y="5197475"/>
              <a:ext cx="584200" cy="588963"/>
              <a:chOff x="11296650" y="5197475"/>
              <a:chExt cx="584200" cy="588963"/>
            </a:xfrm>
          </p:grpSpPr>
          <p:sp>
            <p:nvSpPr>
              <p:cNvPr id="6178" name="Freeform 63"/>
              <p:cNvSpPr>
                <a:spLocks noEditPoints="1"/>
              </p:cNvSpPr>
              <p:nvPr/>
            </p:nvSpPr>
            <p:spPr bwMode="auto">
              <a:xfrm>
                <a:off x="11296650" y="5197475"/>
                <a:ext cx="584200" cy="588963"/>
              </a:xfrm>
              <a:custGeom>
                <a:avLst/>
                <a:gdLst>
                  <a:gd name="T0" fmla="*/ 92 w 184"/>
                  <a:gd name="T1" fmla="*/ 185 h 185"/>
                  <a:gd name="T2" fmla="*/ 0 w 184"/>
                  <a:gd name="T3" fmla="*/ 93 h 185"/>
                  <a:gd name="T4" fmla="*/ 92 w 184"/>
                  <a:gd name="T5" fmla="*/ 0 h 185"/>
                  <a:gd name="T6" fmla="*/ 184 w 184"/>
                  <a:gd name="T7" fmla="*/ 93 h 185"/>
                  <a:gd name="T8" fmla="*/ 92 w 184"/>
                  <a:gd name="T9" fmla="*/ 185 h 185"/>
                  <a:gd name="T10" fmla="*/ 92 w 184"/>
                  <a:gd name="T11" fmla="*/ 8 h 185"/>
                  <a:gd name="T12" fmla="*/ 8 w 184"/>
                  <a:gd name="T13" fmla="*/ 93 h 185"/>
                  <a:gd name="T14" fmla="*/ 92 w 184"/>
                  <a:gd name="T15" fmla="*/ 177 h 185"/>
                  <a:gd name="T16" fmla="*/ 176 w 184"/>
                  <a:gd name="T17" fmla="*/ 93 h 185"/>
                  <a:gd name="T18" fmla="*/ 92 w 184"/>
                  <a:gd name="T19" fmla="*/ 8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4" h="185">
                    <a:moveTo>
                      <a:pt x="92" y="185"/>
                    </a:moveTo>
                    <a:cubicBezTo>
                      <a:pt x="41" y="185"/>
                      <a:pt x="0" y="144"/>
                      <a:pt x="0" y="93"/>
                    </a:cubicBezTo>
                    <a:cubicBezTo>
                      <a:pt x="0" y="42"/>
                      <a:pt x="41" y="0"/>
                      <a:pt x="92" y="0"/>
                    </a:cubicBezTo>
                    <a:cubicBezTo>
                      <a:pt x="143" y="0"/>
                      <a:pt x="184" y="42"/>
                      <a:pt x="184" y="93"/>
                    </a:cubicBezTo>
                    <a:cubicBezTo>
                      <a:pt x="184" y="144"/>
                      <a:pt x="143" y="185"/>
                      <a:pt x="92" y="185"/>
                    </a:cubicBezTo>
                    <a:close/>
                    <a:moveTo>
                      <a:pt x="92" y="8"/>
                    </a:moveTo>
                    <a:cubicBezTo>
                      <a:pt x="46" y="8"/>
                      <a:pt x="8" y="46"/>
                      <a:pt x="8" y="93"/>
                    </a:cubicBezTo>
                    <a:cubicBezTo>
                      <a:pt x="8" y="139"/>
                      <a:pt x="46" y="177"/>
                      <a:pt x="92" y="177"/>
                    </a:cubicBezTo>
                    <a:cubicBezTo>
                      <a:pt x="139" y="177"/>
                      <a:pt x="176" y="139"/>
                      <a:pt x="176" y="93"/>
                    </a:cubicBezTo>
                    <a:cubicBezTo>
                      <a:pt x="176" y="46"/>
                      <a:pt x="139" y="8"/>
                      <a:pt x="9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9" name="Rectangle 64"/>
              <p:cNvSpPr>
                <a:spLocks noChangeArrowheads="1"/>
              </p:cNvSpPr>
              <p:nvPr/>
            </p:nvSpPr>
            <p:spPr bwMode="auto">
              <a:xfrm>
                <a:off x="11487150" y="5487988"/>
                <a:ext cx="203200" cy="127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76" name="组合 6375"/>
            <p:cNvGrpSpPr/>
            <p:nvPr/>
          </p:nvGrpSpPr>
          <p:grpSpPr>
            <a:xfrm>
              <a:off x="-862013" y="361950"/>
              <a:ext cx="485775" cy="485775"/>
              <a:chOff x="-862013" y="361950"/>
              <a:chExt cx="485775" cy="485775"/>
            </a:xfrm>
          </p:grpSpPr>
          <p:sp>
            <p:nvSpPr>
              <p:cNvPr id="6180" name="Freeform 65"/>
              <p:cNvSpPr>
                <a:spLocks noEditPoints="1"/>
              </p:cNvSpPr>
              <p:nvPr/>
            </p:nvSpPr>
            <p:spPr bwMode="auto">
              <a:xfrm>
                <a:off x="-862013" y="361950"/>
                <a:ext cx="485775" cy="485775"/>
              </a:xfrm>
              <a:custGeom>
                <a:avLst/>
                <a:gdLst>
                  <a:gd name="T0" fmla="*/ 26 w 153"/>
                  <a:gd name="T1" fmla="*/ 153 h 153"/>
                  <a:gd name="T2" fmla="*/ 13 w 153"/>
                  <a:gd name="T3" fmla="*/ 153 h 153"/>
                  <a:gd name="T4" fmla="*/ 0 w 153"/>
                  <a:gd name="T5" fmla="*/ 140 h 153"/>
                  <a:gd name="T6" fmla="*/ 0 w 153"/>
                  <a:gd name="T7" fmla="*/ 111 h 153"/>
                  <a:gd name="T8" fmla="*/ 55 w 153"/>
                  <a:gd name="T9" fmla="*/ 56 h 153"/>
                  <a:gd name="T10" fmla="*/ 54 w 153"/>
                  <a:gd name="T11" fmla="*/ 49 h 153"/>
                  <a:gd name="T12" fmla="*/ 104 w 153"/>
                  <a:gd name="T13" fmla="*/ 0 h 153"/>
                  <a:gd name="T14" fmla="*/ 153 w 153"/>
                  <a:gd name="T15" fmla="*/ 49 h 153"/>
                  <a:gd name="T16" fmla="*/ 104 w 153"/>
                  <a:gd name="T17" fmla="*/ 99 h 153"/>
                  <a:gd name="T18" fmla="*/ 89 w 153"/>
                  <a:gd name="T19" fmla="*/ 96 h 153"/>
                  <a:gd name="T20" fmla="*/ 78 w 153"/>
                  <a:gd name="T21" fmla="*/ 108 h 153"/>
                  <a:gd name="T22" fmla="*/ 62 w 153"/>
                  <a:gd name="T23" fmla="*/ 108 h 153"/>
                  <a:gd name="T24" fmla="*/ 62 w 153"/>
                  <a:gd name="T25" fmla="*/ 126 h 153"/>
                  <a:gd name="T26" fmla="*/ 44 w 153"/>
                  <a:gd name="T27" fmla="*/ 126 h 153"/>
                  <a:gd name="T28" fmla="*/ 44 w 153"/>
                  <a:gd name="T29" fmla="*/ 144 h 153"/>
                  <a:gd name="T30" fmla="*/ 26 w 153"/>
                  <a:gd name="T31" fmla="*/ 144 h 153"/>
                  <a:gd name="T32" fmla="*/ 26 w 153"/>
                  <a:gd name="T33" fmla="*/ 153 h 153"/>
                  <a:gd name="T34" fmla="*/ 8 w 153"/>
                  <a:gd name="T35" fmla="*/ 114 h 153"/>
                  <a:gd name="T36" fmla="*/ 8 w 153"/>
                  <a:gd name="T37" fmla="*/ 140 h 153"/>
                  <a:gd name="T38" fmla="*/ 13 w 153"/>
                  <a:gd name="T39" fmla="*/ 145 h 153"/>
                  <a:gd name="T40" fmla="*/ 18 w 153"/>
                  <a:gd name="T41" fmla="*/ 145 h 153"/>
                  <a:gd name="T42" fmla="*/ 18 w 153"/>
                  <a:gd name="T43" fmla="*/ 136 h 153"/>
                  <a:gd name="T44" fmla="*/ 36 w 153"/>
                  <a:gd name="T45" fmla="*/ 136 h 153"/>
                  <a:gd name="T46" fmla="*/ 36 w 153"/>
                  <a:gd name="T47" fmla="*/ 118 h 153"/>
                  <a:gd name="T48" fmla="*/ 54 w 153"/>
                  <a:gd name="T49" fmla="*/ 118 h 153"/>
                  <a:gd name="T50" fmla="*/ 54 w 153"/>
                  <a:gd name="T51" fmla="*/ 100 h 153"/>
                  <a:gd name="T52" fmla="*/ 75 w 153"/>
                  <a:gd name="T53" fmla="*/ 100 h 153"/>
                  <a:gd name="T54" fmla="*/ 87 w 153"/>
                  <a:gd name="T55" fmla="*/ 87 h 153"/>
                  <a:gd name="T56" fmla="*/ 90 w 153"/>
                  <a:gd name="T57" fmla="*/ 88 h 153"/>
                  <a:gd name="T58" fmla="*/ 104 w 153"/>
                  <a:gd name="T59" fmla="*/ 91 h 153"/>
                  <a:gd name="T60" fmla="*/ 145 w 153"/>
                  <a:gd name="T61" fmla="*/ 49 h 153"/>
                  <a:gd name="T62" fmla="*/ 104 w 153"/>
                  <a:gd name="T63" fmla="*/ 8 h 153"/>
                  <a:gd name="T64" fmla="*/ 62 w 153"/>
                  <a:gd name="T65" fmla="*/ 49 h 153"/>
                  <a:gd name="T66" fmla="*/ 63 w 153"/>
                  <a:gd name="T67" fmla="*/ 57 h 153"/>
                  <a:gd name="T68" fmla="*/ 64 w 153"/>
                  <a:gd name="T69" fmla="*/ 59 h 153"/>
                  <a:gd name="T70" fmla="*/ 8 w 153"/>
                  <a:gd name="T71" fmla="*/ 11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3" h="153">
                    <a:moveTo>
                      <a:pt x="26" y="153"/>
                    </a:moveTo>
                    <a:cubicBezTo>
                      <a:pt x="13" y="153"/>
                      <a:pt x="13" y="153"/>
                      <a:pt x="13" y="153"/>
                    </a:cubicBezTo>
                    <a:cubicBezTo>
                      <a:pt x="6" y="153"/>
                      <a:pt x="0" y="147"/>
                      <a:pt x="0" y="14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4"/>
                      <a:pt x="54" y="51"/>
                      <a:pt x="54" y="49"/>
                    </a:cubicBezTo>
                    <a:cubicBezTo>
                      <a:pt x="54" y="22"/>
                      <a:pt x="77" y="0"/>
                      <a:pt x="104" y="0"/>
                    </a:cubicBezTo>
                    <a:cubicBezTo>
                      <a:pt x="131" y="0"/>
                      <a:pt x="153" y="22"/>
                      <a:pt x="153" y="49"/>
                    </a:cubicBezTo>
                    <a:cubicBezTo>
                      <a:pt x="153" y="76"/>
                      <a:pt x="131" y="99"/>
                      <a:pt x="104" y="99"/>
                    </a:cubicBezTo>
                    <a:cubicBezTo>
                      <a:pt x="99" y="99"/>
                      <a:pt x="94" y="98"/>
                      <a:pt x="89" y="96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62" y="108"/>
                      <a:pt x="62" y="108"/>
                      <a:pt x="62" y="108"/>
                    </a:cubicBezTo>
                    <a:cubicBezTo>
                      <a:pt x="62" y="126"/>
                      <a:pt x="62" y="126"/>
                      <a:pt x="62" y="126"/>
                    </a:cubicBezTo>
                    <a:cubicBezTo>
                      <a:pt x="44" y="126"/>
                      <a:pt x="44" y="126"/>
                      <a:pt x="44" y="126"/>
                    </a:cubicBezTo>
                    <a:cubicBezTo>
                      <a:pt x="44" y="144"/>
                      <a:pt x="44" y="144"/>
                      <a:pt x="44" y="144"/>
                    </a:cubicBezTo>
                    <a:cubicBezTo>
                      <a:pt x="26" y="144"/>
                      <a:pt x="26" y="144"/>
                      <a:pt x="26" y="144"/>
                    </a:cubicBezTo>
                    <a:lnTo>
                      <a:pt x="26" y="153"/>
                    </a:lnTo>
                    <a:close/>
                    <a:moveTo>
                      <a:pt x="8" y="114"/>
                    </a:moveTo>
                    <a:cubicBezTo>
                      <a:pt x="8" y="140"/>
                      <a:pt x="8" y="140"/>
                      <a:pt x="8" y="140"/>
                    </a:cubicBezTo>
                    <a:cubicBezTo>
                      <a:pt x="8" y="143"/>
                      <a:pt x="10" y="145"/>
                      <a:pt x="13" y="145"/>
                    </a:cubicBezTo>
                    <a:cubicBezTo>
                      <a:pt x="18" y="145"/>
                      <a:pt x="18" y="145"/>
                      <a:pt x="18" y="145"/>
                    </a:cubicBezTo>
                    <a:cubicBezTo>
                      <a:pt x="18" y="136"/>
                      <a:pt x="18" y="136"/>
                      <a:pt x="18" y="136"/>
                    </a:cubicBezTo>
                    <a:cubicBezTo>
                      <a:pt x="36" y="136"/>
                      <a:pt x="36" y="136"/>
                      <a:pt x="36" y="136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4" y="100"/>
                      <a:pt x="54" y="100"/>
                      <a:pt x="54" y="100"/>
                    </a:cubicBezTo>
                    <a:cubicBezTo>
                      <a:pt x="75" y="100"/>
                      <a:pt x="75" y="100"/>
                      <a:pt x="75" y="100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4" y="90"/>
                      <a:pt x="99" y="91"/>
                      <a:pt x="104" y="91"/>
                    </a:cubicBezTo>
                    <a:cubicBezTo>
                      <a:pt x="127" y="91"/>
                      <a:pt x="145" y="72"/>
                      <a:pt x="145" y="49"/>
                    </a:cubicBezTo>
                    <a:cubicBezTo>
                      <a:pt x="145" y="26"/>
                      <a:pt x="127" y="8"/>
                      <a:pt x="104" y="8"/>
                    </a:cubicBezTo>
                    <a:cubicBezTo>
                      <a:pt x="81" y="8"/>
                      <a:pt x="62" y="26"/>
                      <a:pt x="62" y="49"/>
                    </a:cubicBezTo>
                    <a:cubicBezTo>
                      <a:pt x="62" y="52"/>
                      <a:pt x="63" y="54"/>
                      <a:pt x="63" y="57"/>
                    </a:cubicBezTo>
                    <a:cubicBezTo>
                      <a:pt x="64" y="59"/>
                      <a:pt x="64" y="59"/>
                      <a:pt x="64" y="59"/>
                    </a:cubicBezTo>
                    <a:lnTo>
                      <a:pt x="8" y="1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1" name="Freeform 66"/>
              <p:cNvSpPr>
                <a:spLocks noEditPoints="1"/>
              </p:cNvSpPr>
              <p:nvPr/>
            </p:nvSpPr>
            <p:spPr bwMode="auto">
              <a:xfrm>
                <a:off x="-554038" y="441325"/>
                <a:ext cx="98425" cy="98425"/>
              </a:xfrm>
              <a:custGeom>
                <a:avLst/>
                <a:gdLst>
                  <a:gd name="T0" fmla="*/ 16 w 31"/>
                  <a:gd name="T1" fmla="*/ 31 h 31"/>
                  <a:gd name="T2" fmla="*/ 0 w 31"/>
                  <a:gd name="T3" fmla="*/ 15 h 31"/>
                  <a:gd name="T4" fmla="*/ 16 w 31"/>
                  <a:gd name="T5" fmla="*/ 0 h 31"/>
                  <a:gd name="T6" fmla="*/ 31 w 31"/>
                  <a:gd name="T7" fmla="*/ 15 h 31"/>
                  <a:gd name="T8" fmla="*/ 16 w 31"/>
                  <a:gd name="T9" fmla="*/ 31 h 31"/>
                  <a:gd name="T10" fmla="*/ 16 w 31"/>
                  <a:gd name="T11" fmla="*/ 4 h 31"/>
                  <a:gd name="T12" fmla="*/ 4 w 31"/>
                  <a:gd name="T13" fmla="*/ 15 h 31"/>
                  <a:gd name="T14" fmla="*/ 16 w 31"/>
                  <a:gd name="T15" fmla="*/ 27 h 31"/>
                  <a:gd name="T16" fmla="*/ 27 w 31"/>
                  <a:gd name="T17" fmla="*/ 15 h 31"/>
                  <a:gd name="T18" fmla="*/ 16 w 31"/>
                  <a:gd name="T19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1">
                    <a:moveTo>
                      <a:pt x="16" y="31"/>
                    </a:moveTo>
                    <a:cubicBezTo>
                      <a:pt x="7" y="31"/>
                      <a:pt x="0" y="24"/>
                      <a:pt x="0" y="15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" y="0"/>
                      <a:pt x="31" y="7"/>
                      <a:pt x="31" y="15"/>
                    </a:cubicBezTo>
                    <a:cubicBezTo>
                      <a:pt x="31" y="24"/>
                      <a:pt x="24" y="31"/>
                      <a:pt x="16" y="31"/>
                    </a:cubicBezTo>
                    <a:close/>
                    <a:moveTo>
                      <a:pt x="16" y="4"/>
                    </a:moveTo>
                    <a:cubicBezTo>
                      <a:pt x="9" y="4"/>
                      <a:pt x="4" y="9"/>
                      <a:pt x="4" y="15"/>
                    </a:cubicBezTo>
                    <a:cubicBezTo>
                      <a:pt x="4" y="22"/>
                      <a:pt x="9" y="27"/>
                      <a:pt x="16" y="27"/>
                    </a:cubicBezTo>
                    <a:cubicBezTo>
                      <a:pt x="22" y="27"/>
                      <a:pt x="27" y="22"/>
                      <a:pt x="27" y="15"/>
                    </a:cubicBezTo>
                    <a:cubicBezTo>
                      <a:pt x="27" y="9"/>
                      <a:pt x="22" y="4"/>
                      <a:pt x="1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80" name="组合 6379"/>
            <p:cNvGrpSpPr/>
            <p:nvPr/>
          </p:nvGrpSpPr>
          <p:grpSpPr>
            <a:xfrm>
              <a:off x="3956050" y="317500"/>
              <a:ext cx="604838" cy="604838"/>
              <a:chOff x="3956050" y="317500"/>
              <a:chExt cx="604838" cy="604838"/>
            </a:xfrm>
          </p:grpSpPr>
          <p:sp>
            <p:nvSpPr>
              <p:cNvPr id="6182" name="Freeform 67"/>
              <p:cNvSpPr>
                <a:spLocks noEditPoints="1"/>
              </p:cNvSpPr>
              <p:nvPr/>
            </p:nvSpPr>
            <p:spPr bwMode="auto">
              <a:xfrm>
                <a:off x="3956050" y="317500"/>
                <a:ext cx="604838" cy="604838"/>
              </a:xfrm>
              <a:custGeom>
                <a:avLst/>
                <a:gdLst>
                  <a:gd name="T0" fmla="*/ 78 w 190"/>
                  <a:gd name="T1" fmla="*/ 190 h 190"/>
                  <a:gd name="T2" fmla="*/ 63 w 190"/>
                  <a:gd name="T3" fmla="*/ 156 h 190"/>
                  <a:gd name="T4" fmla="*/ 16 w 190"/>
                  <a:gd name="T5" fmla="*/ 150 h 190"/>
                  <a:gd name="T6" fmla="*/ 29 w 190"/>
                  <a:gd name="T7" fmla="*/ 116 h 190"/>
                  <a:gd name="T8" fmla="*/ 0 w 190"/>
                  <a:gd name="T9" fmla="*/ 78 h 190"/>
                  <a:gd name="T10" fmla="*/ 33 w 190"/>
                  <a:gd name="T11" fmla="*/ 63 h 190"/>
                  <a:gd name="T12" fmla="*/ 39 w 190"/>
                  <a:gd name="T13" fmla="*/ 16 h 190"/>
                  <a:gd name="T14" fmla="*/ 74 w 190"/>
                  <a:gd name="T15" fmla="*/ 29 h 190"/>
                  <a:gd name="T16" fmla="*/ 111 w 190"/>
                  <a:gd name="T17" fmla="*/ 0 h 190"/>
                  <a:gd name="T18" fmla="*/ 126 w 190"/>
                  <a:gd name="T19" fmla="*/ 33 h 190"/>
                  <a:gd name="T20" fmla="*/ 174 w 190"/>
                  <a:gd name="T21" fmla="*/ 39 h 190"/>
                  <a:gd name="T22" fmla="*/ 160 w 190"/>
                  <a:gd name="T23" fmla="*/ 73 h 190"/>
                  <a:gd name="T24" fmla="*/ 190 w 190"/>
                  <a:gd name="T25" fmla="*/ 111 h 190"/>
                  <a:gd name="T26" fmla="*/ 156 w 190"/>
                  <a:gd name="T27" fmla="*/ 126 h 190"/>
                  <a:gd name="T28" fmla="*/ 150 w 190"/>
                  <a:gd name="T29" fmla="*/ 173 h 190"/>
                  <a:gd name="T30" fmla="*/ 116 w 190"/>
                  <a:gd name="T31" fmla="*/ 160 h 190"/>
                  <a:gd name="T32" fmla="*/ 85 w 190"/>
                  <a:gd name="T33" fmla="*/ 182 h 190"/>
                  <a:gd name="T34" fmla="*/ 109 w 190"/>
                  <a:gd name="T35" fmla="*/ 154 h 190"/>
                  <a:gd name="T36" fmla="*/ 125 w 190"/>
                  <a:gd name="T37" fmla="*/ 148 h 190"/>
                  <a:gd name="T38" fmla="*/ 150 w 190"/>
                  <a:gd name="T39" fmla="*/ 163 h 190"/>
                  <a:gd name="T40" fmla="*/ 147 w 190"/>
                  <a:gd name="T41" fmla="*/ 127 h 190"/>
                  <a:gd name="T42" fmla="*/ 153 w 190"/>
                  <a:gd name="T43" fmla="*/ 111 h 190"/>
                  <a:gd name="T44" fmla="*/ 182 w 190"/>
                  <a:gd name="T45" fmla="*/ 104 h 190"/>
                  <a:gd name="T46" fmla="*/ 154 w 190"/>
                  <a:gd name="T47" fmla="*/ 80 h 190"/>
                  <a:gd name="T48" fmla="*/ 148 w 190"/>
                  <a:gd name="T49" fmla="*/ 65 h 190"/>
                  <a:gd name="T50" fmla="*/ 163 w 190"/>
                  <a:gd name="T51" fmla="*/ 40 h 190"/>
                  <a:gd name="T52" fmla="*/ 127 w 190"/>
                  <a:gd name="T53" fmla="*/ 43 h 190"/>
                  <a:gd name="T54" fmla="*/ 111 w 190"/>
                  <a:gd name="T55" fmla="*/ 36 h 190"/>
                  <a:gd name="T56" fmla="*/ 104 w 190"/>
                  <a:gd name="T57" fmla="*/ 8 h 190"/>
                  <a:gd name="T58" fmla="*/ 81 w 190"/>
                  <a:gd name="T59" fmla="*/ 35 h 190"/>
                  <a:gd name="T60" fmla="*/ 65 w 190"/>
                  <a:gd name="T61" fmla="*/ 41 h 190"/>
                  <a:gd name="T62" fmla="*/ 40 w 190"/>
                  <a:gd name="T63" fmla="*/ 26 h 190"/>
                  <a:gd name="T64" fmla="*/ 43 w 190"/>
                  <a:gd name="T65" fmla="*/ 63 h 190"/>
                  <a:gd name="T66" fmla="*/ 36 w 190"/>
                  <a:gd name="T67" fmla="*/ 78 h 190"/>
                  <a:gd name="T68" fmla="*/ 8 w 190"/>
                  <a:gd name="T69" fmla="*/ 85 h 190"/>
                  <a:gd name="T70" fmla="*/ 35 w 190"/>
                  <a:gd name="T71" fmla="*/ 109 h 190"/>
                  <a:gd name="T72" fmla="*/ 42 w 190"/>
                  <a:gd name="T73" fmla="*/ 124 h 190"/>
                  <a:gd name="T74" fmla="*/ 27 w 190"/>
                  <a:gd name="T75" fmla="*/ 149 h 190"/>
                  <a:gd name="T76" fmla="*/ 63 w 190"/>
                  <a:gd name="T77" fmla="*/ 147 h 190"/>
                  <a:gd name="T78" fmla="*/ 78 w 190"/>
                  <a:gd name="T79" fmla="*/ 153 h 190"/>
                  <a:gd name="T80" fmla="*/ 85 w 190"/>
                  <a:gd name="T81" fmla="*/ 18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0" h="190">
                    <a:moveTo>
                      <a:pt x="111" y="190"/>
                    </a:moveTo>
                    <a:cubicBezTo>
                      <a:pt x="78" y="190"/>
                      <a:pt x="78" y="190"/>
                      <a:pt x="78" y="190"/>
                    </a:cubicBezTo>
                    <a:cubicBezTo>
                      <a:pt x="74" y="160"/>
                      <a:pt x="74" y="160"/>
                      <a:pt x="74" y="160"/>
                    </a:cubicBezTo>
                    <a:cubicBezTo>
                      <a:pt x="70" y="159"/>
                      <a:pt x="67" y="158"/>
                      <a:pt x="63" y="156"/>
                    </a:cubicBezTo>
                    <a:cubicBezTo>
                      <a:pt x="39" y="173"/>
                      <a:pt x="39" y="173"/>
                      <a:pt x="39" y="173"/>
                    </a:cubicBezTo>
                    <a:cubicBezTo>
                      <a:pt x="16" y="150"/>
                      <a:pt x="16" y="150"/>
                      <a:pt x="16" y="150"/>
                    </a:cubicBezTo>
                    <a:cubicBezTo>
                      <a:pt x="33" y="126"/>
                      <a:pt x="33" y="126"/>
                      <a:pt x="33" y="126"/>
                    </a:cubicBezTo>
                    <a:cubicBezTo>
                      <a:pt x="32" y="123"/>
                      <a:pt x="30" y="119"/>
                      <a:pt x="29" y="116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30" y="70"/>
                      <a:pt x="32" y="67"/>
                      <a:pt x="33" y="63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7" y="32"/>
                      <a:pt x="70" y="30"/>
                      <a:pt x="74" y="29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6" y="29"/>
                      <a:pt x="116" y="29"/>
                      <a:pt x="116" y="29"/>
                    </a:cubicBezTo>
                    <a:cubicBezTo>
                      <a:pt x="120" y="30"/>
                      <a:pt x="123" y="32"/>
                      <a:pt x="126" y="33"/>
                    </a:cubicBezTo>
                    <a:cubicBezTo>
                      <a:pt x="150" y="16"/>
                      <a:pt x="150" y="16"/>
                      <a:pt x="150" y="16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56" y="63"/>
                      <a:pt x="156" y="63"/>
                      <a:pt x="156" y="63"/>
                    </a:cubicBezTo>
                    <a:cubicBezTo>
                      <a:pt x="158" y="67"/>
                      <a:pt x="159" y="70"/>
                      <a:pt x="160" y="73"/>
                    </a:cubicBezTo>
                    <a:cubicBezTo>
                      <a:pt x="190" y="78"/>
                      <a:pt x="190" y="78"/>
                      <a:pt x="190" y="78"/>
                    </a:cubicBezTo>
                    <a:cubicBezTo>
                      <a:pt x="190" y="111"/>
                      <a:pt x="190" y="111"/>
                      <a:pt x="190" y="111"/>
                    </a:cubicBezTo>
                    <a:cubicBezTo>
                      <a:pt x="160" y="116"/>
                      <a:pt x="160" y="116"/>
                      <a:pt x="160" y="116"/>
                    </a:cubicBezTo>
                    <a:cubicBezTo>
                      <a:pt x="159" y="119"/>
                      <a:pt x="158" y="123"/>
                      <a:pt x="156" y="126"/>
                    </a:cubicBezTo>
                    <a:cubicBezTo>
                      <a:pt x="174" y="150"/>
                      <a:pt x="174" y="150"/>
                      <a:pt x="174" y="150"/>
                    </a:cubicBezTo>
                    <a:cubicBezTo>
                      <a:pt x="150" y="173"/>
                      <a:pt x="150" y="173"/>
                      <a:pt x="150" y="173"/>
                    </a:cubicBezTo>
                    <a:cubicBezTo>
                      <a:pt x="126" y="156"/>
                      <a:pt x="126" y="156"/>
                      <a:pt x="126" y="156"/>
                    </a:cubicBezTo>
                    <a:cubicBezTo>
                      <a:pt x="123" y="158"/>
                      <a:pt x="120" y="159"/>
                      <a:pt x="116" y="160"/>
                    </a:cubicBezTo>
                    <a:lnTo>
                      <a:pt x="111" y="190"/>
                    </a:lnTo>
                    <a:close/>
                    <a:moveTo>
                      <a:pt x="85" y="182"/>
                    </a:moveTo>
                    <a:cubicBezTo>
                      <a:pt x="104" y="182"/>
                      <a:pt x="104" y="182"/>
                      <a:pt x="104" y="182"/>
                    </a:cubicBezTo>
                    <a:cubicBezTo>
                      <a:pt x="109" y="154"/>
                      <a:pt x="109" y="154"/>
                      <a:pt x="109" y="154"/>
                    </a:cubicBezTo>
                    <a:cubicBezTo>
                      <a:pt x="111" y="153"/>
                      <a:pt x="111" y="153"/>
                      <a:pt x="111" y="153"/>
                    </a:cubicBezTo>
                    <a:cubicBezTo>
                      <a:pt x="116" y="152"/>
                      <a:pt x="120" y="150"/>
                      <a:pt x="125" y="148"/>
                    </a:cubicBezTo>
                    <a:cubicBezTo>
                      <a:pt x="127" y="147"/>
                      <a:pt x="127" y="147"/>
                      <a:pt x="127" y="147"/>
                    </a:cubicBezTo>
                    <a:cubicBezTo>
                      <a:pt x="150" y="163"/>
                      <a:pt x="150" y="163"/>
                      <a:pt x="150" y="163"/>
                    </a:cubicBezTo>
                    <a:cubicBezTo>
                      <a:pt x="163" y="149"/>
                      <a:pt x="163" y="149"/>
                      <a:pt x="163" y="149"/>
                    </a:cubicBezTo>
                    <a:cubicBezTo>
                      <a:pt x="147" y="127"/>
                      <a:pt x="147" y="127"/>
                      <a:pt x="147" y="127"/>
                    </a:cubicBezTo>
                    <a:cubicBezTo>
                      <a:pt x="148" y="124"/>
                      <a:pt x="148" y="124"/>
                      <a:pt x="148" y="124"/>
                    </a:cubicBezTo>
                    <a:cubicBezTo>
                      <a:pt x="150" y="120"/>
                      <a:pt x="152" y="116"/>
                      <a:pt x="153" y="111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82" y="104"/>
                      <a:pt x="182" y="104"/>
                      <a:pt x="182" y="104"/>
                    </a:cubicBezTo>
                    <a:cubicBezTo>
                      <a:pt x="182" y="85"/>
                      <a:pt x="182" y="85"/>
                      <a:pt x="182" y="85"/>
                    </a:cubicBezTo>
                    <a:cubicBezTo>
                      <a:pt x="154" y="80"/>
                      <a:pt x="154" y="80"/>
                      <a:pt x="154" y="80"/>
                    </a:cubicBezTo>
                    <a:cubicBezTo>
                      <a:pt x="153" y="78"/>
                      <a:pt x="153" y="78"/>
                      <a:pt x="153" y="78"/>
                    </a:cubicBezTo>
                    <a:cubicBezTo>
                      <a:pt x="152" y="73"/>
                      <a:pt x="150" y="69"/>
                      <a:pt x="148" y="65"/>
                    </a:cubicBezTo>
                    <a:cubicBezTo>
                      <a:pt x="147" y="63"/>
                      <a:pt x="147" y="63"/>
                      <a:pt x="147" y="63"/>
                    </a:cubicBezTo>
                    <a:cubicBezTo>
                      <a:pt x="163" y="40"/>
                      <a:pt x="163" y="40"/>
                      <a:pt x="163" y="40"/>
                    </a:cubicBezTo>
                    <a:cubicBezTo>
                      <a:pt x="150" y="26"/>
                      <a:pt x="150" y="26"/>
                      <a:pt x="150" y="26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5" y="41"/>
                      <a:pt x="125" y="41"/>
                      <a:pt x="125" y="41"/>
                    </a:cubicBezTo>
                    <a:cubicBezTo>
                      <a:pt x="120" y="39"/>
                      <a:pt x="116" y="37"/>
                      <a:pt x="111" y="36"/>
                    </a:cubicBezTo>
                    <a:cubicBezTo>
                      <a:pt x="109" y="35"/>
                      <a:pt x="109" y="35"/>
                      <a:pt x="109" y="35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78" y="36"/>
                      <a:pt x="78" y="36"/>
                      <a:pt x="78" y="36"/>
                    </a:cubicBezTo>
                    <a:cubicBezTo>
                      <a:pt x="74" y="37"/>
                      <a:pt x="69" y="39"/>
                      <a:pt x="65" y="41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39" y="69"/>
                      <a:pt x="37" y="74"/>
                      <a:pt x="36" y="78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8" y="85"/>
                      <a:pt x="8" y="85"/>
                      <a:pt x="8" y="85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35" y="109"/>
                      <a:pt x="35" y="109"/>
                      <a:pt x="35" y="109"/>
                    </a:cubicBezTo>
                    <a:cubicBezTo>
                      <a:pt x="36" y="111"/>
                      <a:pt x="36" y="111"/>
                      <a:pt x="36" y="111"/>
                    </a:cubicBezTo>
                    <a:cubicBezTo>
                      <a:pt x="37" y="116"/>
                      <a:pt x="39" y="120"/>
                      <a:pt x="42" y="124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27" y="149"/>
                      <a:pt x="27" y="149"/>
                      <a:pt x="27" y="149"/>
                    </a:cubicBezTo>
                    <a:cubicBezTo>
                      <a:pt x="40" y="163"/>
                      <a:pt x="40" y="163"/>
                      <a:pt x="40" y="163"/>
                    </a:cubicBezTo>
                    <a:cubicBezTo>
                      <a:pt x="63" y="147"/>
                      <a:pt x="63" y="147"/>
                      <a:pt x="63" y="147"/>
                    </a:cubicBezTo>
                    <a:cubicBezTo>
                      <a:pt x="65" y="148"/>
                      <a:pt x="65" y="148"/>
                      <a:pt x="65" y="148"/>
                    </a:cubicBezTo>
                    <a:cubicBezTo>
                      <a:pt x="69" y="150"/>
                      <a:pt x="74" y="152"/>
                      <a:pt x="78" y="153"/>
                    </a:cubicBezTo>
                    <a:cubicBezTo>
                      <a:pt x="81" y="154"/>
                      <a:pt x="81" y="154"/>
                      <a:pt x="81" y="154"/>
                    </a:cubicBezTo>
                    <a:lnTo>
                      <a:pt x="85" y="1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3" name="Freeform 68"/>
              <p:cNvSpPr>
                <a:spLocks noEditPoints="1"/>
              </p:cNvSpPr>
              <p:nvPr/>
            </p:nvSpPr>
            <p:spPr bwMode="auto">
              <a:xfrm>
                <a:off x="4170363" y="530225"/>
                <a:ext cx="177800" cy="177800"/>
              </a:xfrm>
              <a:custGeom>
                <a:avLst/>
                <a:gdLst>
                  <a:gd name="T0" fmla="*/ 28 w 56"/>
                  <a:gd name="T1" fmla="*/ 56 h 56"/>
                  <a:gd name="T2" fmla="*/ 0 w 56"/>
                  <a:gd name="T3" fmla="*/ 28 h 56"/>
                  <a:gd name="T4" fmla="*/ 28 w 56"/>
                  <a:gd name="T5" fmla="*/ 0 h 56"/>
                  <a:gd name="T6" fmla="*/ 56 w 56"/>
                  <a:gd name="T7" fmla="*/ 28 h 56"/>
                  <a:gd name="T8" fmla="*/ 28 w 56"/>
                  <a:gd name="T9" fmla="*/ 56 h 56"/>
                  <a:gd name="T10" fmla="*/ 28 w 56"/>
                  <a:gd name="T11" fmla="*/ 4 h 56"/>
                  <a:gd name="T12" fmla="*/ 4 w 56"/>
                  <a:gd name="T13" fmla="*/ 28 h 56"/>
                  <a:gd name="T14" fmla="*/ 28 w 56"/>
                  <a:gd name="T15" fmla="*/ 52 h 56"/>
                  <a:gd name="T16" fmla="*/ 52 w 56"/>
                  <a:gd name="T17" fmla="*/ 28 h 56"/>
                  <a:gd name="T18" fmla="*/ 28 w 56"/>
                  <a:gd name="T19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cubicBezTo>
                      <a:pt x="12" y="56"/>
                      <a:pt x="0" y="43"/>
                      <a:pt x="0" y="28"/>
                    </a:cubicBezTo>
                    <a:cubicBezTo>
                      <a:pt x="0" y="12"/>
                      <a:pt x="12" y="0"/>
                      <a:pt x="28" y="0"/>
                    </a:cubicBezTo>
                    <a:cubicBezTo>
                      <a:pt x="43" y="0"/>
                      <a:pt x="56" y="12"/>
                      <a:pt x="56" y="28"/>
                    </a:cubicBezTo>
                    <a:cubicBezTo>
                      <a:pt x="56" y="43"/>
                      <a:pt x="43" y="56"/>
                      <a:pt x="28" y="56"/>
                    </a:cubicBezTo>
                    <a:close/>
                    <a:moveTo>
                      <a:pt x="28" y="4"/>
                    </a:moveTo>
                    <a:cubicBezTo>
                      <a:pt x="15" y="4"/>
                      <a:pt x="4" y="14"/>
                      <a:pt x="4" y="28"/>
                    </a:cubicBezTo>
                    <a:cubicBezTo>
                      <a:pt x="4" y="41"/>
                      <a:pt x="15" y="52"/>
                      <a:pt x="28" y="52"/>
                    </a:cubicBezTo>
                    <a:cubicBezTo>
                      <a:pt x="41" y="52"/>
                      <a:pt x="52" y="41"/>
                      <a:pt x="52" y="28"/>
                    </a:cubicBezTo>
                    <a:cubicBezTo>
                      <a:pt x="52" y="14"/>
                      <a:pt x="41" y="4"/>
                      <a:pt x="2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81" name="组合 6380"/>
            <p:cNvGrpSpPr/>
            <p:nvPr/>
          </p:nvGrpSpPr>
          <p:grpSpPr>
            <a:xfrm>
              <a:off x="5180013" y="311150"/>
              <a:ext cx="582613" cy="579438"/>
              <a:chOff x="5180013" y="311150"/>
              <a:chExt cx="582613" cy="579438"/>
            </a:xfrm>
          </p:grpSpPr>
          <p:sp>
            <p:nvSpPr>
              <p:cNvPr id="6184" name="Freeform 69"/>
              <p:cNvSpPr>
                <a:spLocks noEditPoints="1"/>
              </p:cNvSpPr>
              <p:nvPr/>
            </p:nvSpPr>
            <p:spPr bwMode="auto">
              <a:xfrm>
                <a:off x="5180013" y="311150"/>
                <a:ext cx="582613" cy="579438"/>
              </a:xfrm>
              <a:custGeom>
                <a:avLst/>
                <a:gdLst>
                  <a:gd name="T0" fmla="*/ 77 w 183"/>
                  <a:gd name="T1" fmla="*/ 165 h 182"/>
                  <a:gd name="T2" fmla="*/ 46 w 183"/>
                  <a:gd name="T3" fmla="*/ 171 h 182"/>
                  <a:gd name="T4" fmla="*/ 35 w 183"/>
                  <a:gd name="T5" fmla="*/ 164 h 182"/>
                  <a:gd name="T6" fmla="*/ 29 w 183"/>
                  <a:gd name="T7" fmla="*/ 133 h 182"/>
                  <a:gd name="T8" fmla="*/ 18 w 183"/>
                  <a:gd name="T9" fmla="*/ 106 h 182"/>
                  <a:gd name="T10" fmla="*/ 0 w 183"/>
                  <a:gd name="T11" fmla="*/ 80 h 182"/>
                  <a:gd name="T12" fmla="*/ 3 w 183"/>
                  <a:gd name="T13" fmla="*/ 67 h 182"/>
                  <a:gd name="T14" fmla="*/ 29 w 183"/>
                  <a:gd name="T15" fmla="*/ 49 h 182"/>
                  <a:gd name="T16" fmla="*/ 49 w 183"/>
                  <a:gd name="T17" fmla="*/ 29 h 182"/>
                  <a:gd name="T18" fmla="*/ 67 w 183"/>
                  <a:gd name="T19" fmla="*/ 3 h 182"/>
                  <a:gd name="T20" fmla="*/ 80 w 183"/>
                  <a:gd name="T21" fmla="*/ 0 h 182"/>
                  <a:gd name="T22" fmla="*/ 107 w 183"/>
                  <a:gd name="T23" fmla="*/ 17 h 182"/>
                  <a:gd name="T24" fmla="*/ 133 w 183"/>
                  <a:gd name="T25" fmla="*/ 28 h 182"/>
                  <a:gd name="T26" fmla="*/ 164 w 183"/>
                  <a:gd name="T27" fmla="*/ 35 h 182"/>
                  <a:gd name="T28" fmla="*/ 171 w 183"/>
                  <a:gd name="T29" fmla="*/ 46 h 182"/>
                  <a:gd name="T30" fmla="*/ 165 w 183"/>
                  <a:gd name="T31" fmla="*/ 77 h 182"/>
                  <a:gd name="T32" fmla="*/ 165 w 183"/>
                  <a:gd name="T33" fmla="*/ 106 h 182"/>
                  <a:gd name="T34" fmla="*/ 171 w 183"/>
                  <a:gd name="T35" fmla="*/ 136 h 182"/>
                  <a:gd name="T36" fmla="*/ 164 w 183"/>
                  <a:gd name="T37" fmla="*/ 148 h 182"/>
                  <a:gd name="T38" fmla="*/ 133 w 183"/>
                  <a:gd name="T39" fmla="*/ 154 h 182"/>
                  <a:gd name="T40" fmla="*/ 107 w 183"/>
                  <a:gd name="T41" fmla="*/ 165 h 182"/>
                  <a:gd name="T42" fmla="*/ 87 w 183"/>
                  <a:gd name="T43" fmla="*/ 174 h 182"/>
                  <a:gd name="T44" fmla="*/ 102 w 183"/>
                  <a:gd name="T45" fmla="*/ 158 h 182"/>
                  <a:gd name="T46" fmla="*/ 119 w 183"/>
                  <a:gd name="T47" fmla="*/ 170 h 182"/>
                  <a:gd name="T48" fmla="*/ 127 w 183"/>
                  <a:gd name="T49" fmla="*/ 149 h 182"/>
                  <a:gd name="T50" fmla="*/ 147 w 183"/>
                  <a:gd name="T51" fmla="*/ 153 h 182"/>
                  <a:gd name="T52" fmla="*/ 146 w 183"/>
                  <a:gd name="T53" fmla="*/ 131 h 182"/>
                  <a:gd name="T54" fmla="*/ 167 w 183"/>
                  <a:gd name="T55" fmla="*/ 127 h 182"/>
                  <a:gd name="T56" fmla="*/ 157 w 183"/>
                  <a:gd name="T57" fmla="*/ 107 h 182"/>
                  <a:gd name="T58" fmla="*/ 175 w 183"/>
                  <a:gd name="T59" fmla="*/ 96 h 182"/>
                  <a:gd name="T60" fmla="*/ 158 w 183"/>
                  <a:gd name="T61" fmla="*/ 81 h 182"/>
                  <a:gd name="T62" fmla="*/ 170 w 183"/>
                  <a:gd name="T63" fmla="*/ 64 h 182"/>
                  <a:gd name="T64" fmla="*/ 149 w 183"/>
                  <a:gd name="T65" fmla="*/ 56 h 182"/>
                  <a:gd name="T66" fmla="*/ 154 w 183"/>
                  <a:gd name="T67" fmla="*/ 36 h 182"/>
                  <a:gd name="T68" fmla="*/ 131 w 183"/>
                  <a:gd name="T69" fmla="*/ 37 h 182"/>
                  <a:gd name="T70" fmla="*/ 128 w 183"/>
                  <a:gd name="T71" fmla="*/ 16 h 182"/>
                  <a:gd name="T72" fmla="*/ 107 w 183"/>
                  <a:gd name="T73" fmla="*/ 26 h 182"/>
                  <a:gd name="T74" fmla="*/ 96 w 183"/>
                  <a:gd name="T75" fmla="*/ 8 h 182"/>
                  <a:gd name="T76" fmla="*/ 81 w 183"/>
                  <a:gd name="T77" fmla="*/ 25 h 182"/>
                  <a:gd name="T78" fmla="*/ 64 w 183"/>
                  <a:gd name="T79" fmla="*/ 13 h 182"/>
                  <a:gd name="T80" fmla="*/ 57 w 183"/>
                  <a:gd name="T81" fmla="*/ 34 h 182"/>
                  <a:gd name="T82" fmla="*/ 36 w 183"/>
                  <a:gd name="T83" fmla="*/ 29 h 182"/>
                  <a:gd name="T84" fmla="*/ 37 w 183"/>
                  <a:gd name="T85" fmla="*/ 51 h 182"/>
                  <a:gd name="T86" fmla="*/ 16 w 183"/>
                  <a:gd name="T87" fmla="*/ 55 h 182"/>
                  <a:gd name="T88" fmla="*/ 26 w 183"/>
                  <a:gd name="T89" fmla="*/ 75 h 182"/>
                  <a:gd name="T90" fmla="*/ 8 w 183"/>
                  <a:gd name="T91" fmla="*/ 87 h 182"/>
                  <a:gd name="T92" fmla="*/ 25 w 183"/>
                  <a:gd name="T93" fmla="*/ 102 h 182"/>
                  <a:gd name="T94" fmla="*/ 13 w 183"/>
                  <a:gd name="T95" fmla="*/ 119 h 182"/>
                  <a:gd name="T96" fmla="*/ 34 w 183"/>
                  <a:gd name="T97" fmla="*/ 126 h 182"/>
                  <a:gd name="T98" fmla="*/ 29 w 183"/>
                  <a:gd name="T99" fmla="*/ 147 h 182"/>
                  <a:gd name="T100" fmla="*/ 52 w 183"/>
                  <a:gd name="T101" fmla="*/ 146 h 182"/>
                  <a:gd name="T102" fmla="*/ 55 w 183"/>
                  <a:gd name="T103" fmla="*/ 166 h 182"/>
                  <a:gd name="T104" fmla="*/ 76 w 183"/>
                  <a:gd name="T105" fmla="*/ 157 h 182"/>
                  <a:gd name="T106" fmla="*/ 87 w 183"/>
                  <a:gd name="T107" fmla="*/ 17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3" h="182">
                    <a:moveTo>
                      <a:pt x="103" y="182"/>
                    </a:moveTo>
                    <a:cubicBezTo>
                      <a:pt x="80" y="182"/>
                      <a:pt x="80" y="182"/>
                      <a:pt x="80" y="182"/>
                    </a:cubicBezTo>
                    <a:cubicBezTo>
                      <a:pt x="77" y="165"/>
                      <a:pt x="77" y="165"/>
                      <a:pt x="77" y="165"/>
                    </a:cubicBezTo>
                    <a:cubicBezTo>
                      <a:pt x="77" y="165"/>
                      <a:pt x="77" y="165"/>
                      <a:pt x="77" y="165"/>
                    </a:cubicBezTo>
                    <a:cubicBezTo>
                      <a:pt x="67" y="180"/>
                      <a:pt x="67" y="180"/>
                      <a:pt x="67" y="180"/>
                    </a:cubicBezTo>
                    <a:cubicBezTo>
                      <a:pt x="46" y="171"/>
                      <a:pt x="46" y="171"/>
                      <a:pt x="46" y="171"/>
                    </a:cubicBezTo>
                    <a:cubicBezTo>
                      <a:pt x="50" y="154"/>
                      <a:pt x="50" y="154"/>
                      <a:pt x="50" y="154"/>
                    </a:cubicBezTo>
                    <a:cubicBezTo>
                      <a:pt x="50" y="154"/>
                      <a:pt x="50" y="154"/>
                      <a:pt x="49" y="154"/>
                    </a:cubicBezTo>
                    <a:cubicBezTo>
                      <a:pt x="35" y="164"/>
                      <a:pt x="35" y="164"/>
                      <a:pt x="35" y="164"/>
                    </a:cubicBezTo>
                    <a:cubicBezTo>
                      <a:pt x="19" y="148"/>
                      <a:pt x="19" y="148"/>
                      <a:pt x="19" y="148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12" y="136"/>
                      <a:pt x="12" y="136"/>
                      <a:pt x="12" y="136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18" y="106"/>
                      <a:pt x="18" y="106"/>
                      <a:pt x="18" y="106"/>
                    </a:cubicBezTo>
                    <a:cubicBezTo>
                      <a:pt x="18" y="106"/>
                      <a:pt x="18" y="106"/>
                      <a:pt x="18" y="106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6"/>
                      <a:pt x="18" y="7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50" y="29"/>
                      <a:pt x="50" y="28"/>
                      <a:pt x="50" y="28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17"/>
                      <a:pt x="106" y="17"/>
                      <a:pt x="107" y="17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3" y="28"/>
                      <a:pt x="133" y="28"/>
                      <a:pt x="133" y="28"/>
                    </a:cubicBezTo>
                    <a:cubicBezTo>
                      <a:pt x="133" y="28"/>
                      <a:pt x="133" y="29"/>
                      <a:pt x="134" y="29"/>
                    </a:cubicBezTo>
                    <a:cubicBezTo>
                      <a:pt x="148" y="19"/>
                      <a:pt x="148" y="19"/>
                      <a:pt x="148" y="19"/>
                    </a:cubicBezTo>
                    <a:cubicBezTo>
                      <a:pt x="164" y="35"/>
                      <a:pt x="164" y="35"/>
                      <a:pt x="164" y="35"/>
                    </a:cubicBezTo>
                    <a:cubicBezTo>
                      <a:pt x="154" y="49"/>
                      <a:pt x="154" y="49"/>
                      <a:pt x="154" y="49"/>
                    </a:cubicBezTo>
                    <a:cubicBezTo>
                      <a:pt x="154" y="49"/>
                      <a:pt x="154" y="49"/>
                      <a:pt x="154" y="50"/>
                    </a:cubicBezTo>
                    <a:cubicBezTo>
                      <a:pt x="171" y="46"/>
                      <a:pt x="171" y="46"/>
                      <a:pt x="171" y="46"/>
                    </a:cubicBezTo>
                    <a:cubicBezTo>
                      <a:pt x="180" y="67"/>
                      <a:pt x="180" y="67"/>
                      <a:pt x="180" y="67"/>
                    </a:cubicBezTo>
                    <a:cubicBezTo>
                      <a:pt x="165" y="76"/>
                      <a:pt x="165" y="76"/>
                      <a:pt x="165" y="76"/>
                    </a:cubicBezTo>
                    <a:cubicBezTo>
                      <a:pt x="165" y="76"/>
                      <a:pt x="165" y="77"/>
                      <a:pt x="165" y="77"/>
                    </a:cubicBezTo>
                    <a:cubicBezTo>
                      <a:pt x="183" y="80"/>
                      <a:pt x="183" y="80"/>
                      <a:pt x="183" y="80"/>
                    </a:cubicBezTo>
                    <a:cubicBezTo>
                      <a:pt x="183" y="102"/>
                      <a:pt x="183" y="102"/>
                      <a:pt x="183" y="102"/>
                    </a:cubicBezTo>
                    <a:cubicBezTo>
                      <a:pt x="165" y="106"/>
                      <a:pt x="165" y="106"/>
                      <a:pt x="165" y="106"/>
                    </a:cubicBezTo>
                    <a:cubicBezTo>
                      <a:pt x="165" y="106"/>
                      <a:pt x="165" y="106"/>
                      <a:pt x="165" y="106"/>
                    </a:cubicBezTo>
                    <a:cubicBezTo>
                      <a:pt x="180" y="116"/>
                      <a:pt x="180" y="116"/>
                      <a:pt x="180" y="116"/>
                    </a:cubicBezTo>
                    <a:cubicBezTo>
                      <a:pt x="171" y="136"/>
                      <a:pt x="171" y="136"/>
                      <a:pt x="171" y="136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54" y="133"/>
                      <a:pt x="154" y="133"/>
                      <a:pt x="154" y="133"/>
                    </a:cubicBezTo>
                    <a:cubicBezTo>
                      <a:pt x="164" y="148"/>
                      <a:pt x="164" y="148"/>
                      <a:pt x="164" y="148"/>
                    </a:cubicBezTo>
                    <a:cubicBezTo>
                      <a:pt x="148" y="164"/>
                      <a:pt x="148" y="164"/>
                      <a:pt x="148" y="164"/>
                    </a:cubicBezTo>
                    <a:cubicBezTo>
                      <a:pt x="134" y="154"/>
                      <a:pt x="134" y="154"/>
                      <a:pt x="134" y="154"/>
                    </a:cubicBezTo>
                    <a:cubicBezTo>
                      <a:pt x="133" y="154"/>
                      <a:pt x="133" y="154"/>
                      <a:pt x="133" y="154"/>
                    </a:cubicBezTo>
                    <a:cubicBezTo>
                      <a:pt x="137" y="171"/>
                      <a:pt x="137" y="171"/>
                      <a:pt x="137" y="171"/>
                    </a:cubicBezTo>
                    <a:cubicBezTo>
                      <a:pt x="116" y="180"/>
                      <a:pt x="116" y="180"/>
                      <a:pt x="116" y="180"/>
                    </a:cubicBezTo>
                    <a:cubicBezTo>
                      <a:pt x="107" y="165"/>
                      <a:pt x="107" y="165"/>
                      <a:pt x="107" y="165"/>
                    </a:cubicBezTo>
                    <a:cubicBezTo>
                      <a:pt x="106" y="165"/>
                      <a:pt x="106" y="165"/>
                      <a:pt x="106" y="165"/>
                    </a:cubicBezTo>
                    <a:lnTo>
                      <a:pt x="103" y="182"/>
                    </a:lnTo>
                    <a:close/>
                    <a:moveTo>
                      <a:pt x="87" y="174"/>
                    </a:moveTo>
                    <a:cubicBezTo>
                      <a:pt x="96" y="174"/>
                      <a:pt x="96" y="174"/>
                      <a:pt x="96" y="174"/>
                    </a:cubicBezTo>
                    <a:cubicBezTo>
                      <a:pt x="99" y="158"/>
                      <a:pt x="99" y="158"/>
                      <a:pt x="99" y="158"/>
                    </a:cubicBezTo>
                    <a:cubicBezTo>
                      <a:pt x="102" y="158"/>
                      <a:pt x="102" y="158"/>
                      <a:pt x="102" y="158"/>
                    </a:cubicBezTo>
                    <a:cubicBezTo>
                      <a:pt x="104" y="157"/>
                      <a:pt x="106" y="157"/>
                      <a:pt x="107" y="157"/>
                    </a:cubicBezTo>
                    <a:cubicBezTo>
                      <a:pt x="110" y="156"/>
                      <a:pt x="110" y="156"/>
                      <a:pt x="110" y="156"/>
                    </a:cubicBezTo>
                    <a:cubicBezTo>
                      <a:pt x="119" y="170"/>
                      <a:pt x="119" y="170"/>
                      <a:pt x="119" y="170"/>
                    </a:cubicBezTo>
                    <a:cubicBezTo>
                      <a:pt x="128" y="166"/>
                      <a:pt x="128" y="166"/>
                      <a:pt x="128" y="166"/>
                    </a:cubicBezTo>
                    <a:cubicBezTo>
                      <a:pt x="124" y="150"/>
                      <a:pt x="124" y="150"/>
                      <a:pt x="124" y="150"/>
                    </a:cubicBezTo>
                    <a:cubicBezTo>
                      <a:pt x="127" y="149"/>
                      <a:pt x="127" y="149"/>
                      <a:pt x="127" y="149"/>
                    </a:cubicBezTo>
                    <a:cubicBezTo>
                      <a:pt x="128" y="148"/>
                      <a:pt x="130" y="147"/>
                      <a:pt x="131" y="146"/>
                    </a:cubicBezTo>
                    <a:cubicBezTo>
                      <a:pt x="134" y="144"/>
                      <a:pt x="134" y="144"/>
                      <a:pt x="134" y="144"/>
                    </a:cubicBezTo>
                    <a:cubicBezTo>
                      <a:pt x="147" y="153"/>
                      <a:pt x="147" y="153"/>
                      <a:pt x="147" y="153"/>
                    </a:cubicBezTo>
                    <a:cubicBezTo>
                      <a:pt x="154" y="147"/>
                      <a:pt x="154" y="147"/>
                      <a:pt x="154" y="147"/>
                    </a:cubicBezTo>
                    <a:cubicBezTo>
                      <a:pt x="144" y="133"/>
                      <a:pt x="144" y="133"/>
                      <a:pt x="144" y="133"/>
                    </a:cubicBezTo>
                    <a:cubicBezTo>
                      <a:pt x="146" y="131"/>
                      <a:pt x="146" y="131"/>
                      <a:pt x="146" y="131"/>
                    </a:cubicBezTo>
                    <a:cubicBezTo>
                      <a:pt x="147" y="129"/>
                      <a:pt x="148" y="128"/>
                      <a:pt x="149" y="126"/>
                    </a:cubicBezTo>
                    <a:cubicBezTo>
                      <a:pt x="150" y="124"/>
                      <a:pt x="150" y="124"/>
                      <a:pt x="150" y="124"/>
                    </a:cubicBezTo>
                    <a:cubicBezTo>
                      <a:pt x="167" y="127"/>
                      <a:pt x="167" y="127"/>
                      <a:pt x="167" y="127"/>
                    </a:cubicBezTo>
                    <a:cubicBezTo>
                      <a:pt x="170" y="119"/>
                      <a:pt x="170" y="119"/>
                      <a:pt x="170" y="119"/>
                    </a:cubicBezTo>
                    <a:cubicBezTo>
                      <a:pt x="156" y="110"/>
                      <a:pt x="156" y="110"/>
                      <a:pt x="156" y="110"/>
                    </a:cubicBezTo>
                    <a:cubicBezTo>
                      <a:pt x="157" y="107"/>
                      <a:pt x="157" y="107"/>
                      <a:pt x="157" y="107"/>
                    </a:cubicBezTo>
                    <a:cubicBezTo>
                      <a:pt x="157" y="105"/>
                      <a:pt x="158" y="103"/>
                      <a:pt x="158" y="102"/>
                    </a:cubicBezTo>
                    <a:cubicBezTo>
                      <a:pt x="158" y="99"/>
                      <a:pt x="158" y="99"/>
                      <a:pt x="158" y="99"/>
                    </a:cubicBezTo>
                    <a:cubicBezTo>
                      <a:pt x="175" y="96"/>
                      <a:pt x="175" y="96"/>
                      <a:pt x="175" y="96"/>
                    </a:cubicBezTo>
                    <a:cubicBezTo>
                      <a:pt x="175" y="87"/>
                      <a:pt x="175" y="87"/>
                      <a:pt x="175" y="87"/>
                    </a:cubicBezTo>
                    <a:cubicBezTo>
                      <a:pt x="158" y="84"/>
                      <a:pt x="158" y="84"/>
                      <a:pt x="158" y="84"/>
                    </a:cubicBezTo>
                    <a:cubicBezTo>
                      <a:pt x="158" y="81"/>
                      <a:pt x="158" y="81"/>
                      <a:pt x="158" y="81"/>
                    </a:cubicBezTo>
                    <a:cubicBezTo>
                      <a:pt x="158" y="79"/>
                      <a:pt x="157" y="77"/>
                      <a:pt x="157" y="75"/>
                    </a:cubicBezTo>
                    <a:cubicBezTo>
                      <a:pt x="156" y="72"/>
                      <a:pt x="156" y="72"/>
                      <a:pt x="156" y="72"/>
                    </a:cubicBezTo>
                    <a:cubicBezTo>
                      <a:pt x="170" y="64"/>
                      <a:pt x="170" y="64"/>
                      <a:pt x="170" y="64"/>
                    </a:cubicBezTo>
                    <a:cubicBezTo>
                      <a:pt x="167" y="55"/>
                      <a:pt x="167" y="55"/>
                      <a:pt x="167" y="55"/>
                    </a:cubicBezTo>
                    <a:cubicBezTo>
                      <a:pt x="151" y="59"/>
                      <a:pt x="151" y="59"/>
                      <a:pt x="151" y="59"/>
                    </a:cubicBezTo>
                    <a:cubicBezTo>
                      <a:pt x="149" y="56"/>
                      <a:pt x="149" y="56"/>
                      <a:pt x="149" y="56"/>
                    </a:cubicBezTo>
                    <a:cubicBezTo>
                      <a:pt x="148" y="55"/>
                      <a:pt x="147" y="53"/>
                      <a:pt x="146" y="51"/>
                    </a:cubicBezTo>
                    <a:cubicBezTo>
                      <a:pt x="144" y="49"/>
                      <a:pt x="144" y="49"/>
                      <a:pt x="144" y="49"/>
                    </a:cubicBezTo>
                    <a:cubicBezTo>
                      <a:pt x="154" y="36"/>
                      <a:pt x="154" y="36"/>
                      <a:pt x="154" y="36"/>
                    </a:cubicBezTo>
                    <a:cubicBezTo>
                      <a:pt x="147" y="29"/>
                      <a:pt x="147" y="29"/>
                      <a:pt x="147" y="29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1" y="37"/>
                      <a:pt x="131" y="37"/>
                      <a:pt x="131" y="37"/>
                    </a:cubicBezTo>
                    <a:cubicBezTo>
                      <a:pt x="130" y="36"/>
                      <a:pt x="128" y="35"/>
                      <a:pt x="127" y="34"/>
                    </a:cubicBezTo>
                    <a:cubicBezTo>
                      <a:pt x="124" y="32"/>
                      <a:pt x="124" y="32"/>
                      <a:pt x="124" y="32"/>
                    </a:cubicBezTo>
                    <a:cubicBezTo>
                      <a:pt x="128" y="16"/>
                      <a:pt x="128" y="16"/>
                      <a:pt x="128" y="16"/>
                    </a:cubicBezTo>
                    <a:cubicBezTo>
                      <a:pt x="119" y="13"/>
                      <a:pt x="119" y="13"/>
                      <a:pt x="119" y="13"/>
                    </a:cubicBezTo>
                    <a:cubicBezTo>
                      <a:pt x="110" y="26"/>
                      <a:pt x="110" y="26"/>
                      <a:pt x="110" y="26"/>
                    </a:cubicBezTo>
                    <a:cubicBezTo>
                      <a:pt x="107" y="26"/>
                      <a:pt x="107" y="26"/>
                      <a:pt x="107" y="26"/>
                    </a:cubicBezTo>
                    <a:cubicBezTo>
                      <a:pt x="106" y="25"/>
                      <a:pt x="104" y="25"/>
                      <a:pt x="102" y="25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96" y="8"/>
                      <a:pt x="96" y="8"/>
                      <a:pt x="96" y="8"/>
                    </a:cubicBezTo>
                    <a:cubicBezTo>
                      <a:pt x="87" y="8"/>
                      <a:pt x="87" y="8"/>
                      <a:pt x="87" y="8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1" y="25"/>
                      <a:pt x="81" y="25"/>
                      <a:pt x="81" y="25"/>
                    </a:cubicBezTo>
                    <a:cubicBezTo>
                      <a:pt x="79" y="25"/>
                      <a:pt x="77" y="25"/>
                      <a:pt x="76" y="26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5" y="35"/>
                      <a:pt x="53" y="36"/>
                      <a:pt x="52" y="37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6" y="53"/>
                      <a:pt x="35" y="55"/>
                      <a:pt x="34" y="56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27" y="72"/>
                      <a:pt x="27" y="72"/>
                      <a:pt x="27" y="72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7"/>
                      <a:pt x="25" y="79"/>
                      <a:pt x="25" y="81"/>
                    </a:cubicBezTo>
                    <a:cubicBezTo>
                      <a:pt x="25" y="84"/>
                      <a:pt x="25" y="84"/>
                      <a:pt x="25" y="84"/>
                    </a:cubicBezTo>
                    <a:cubicBezTo>
                      <a:pt x="8" y="87"/>
                      <a:pt x="8" y="87"/>
                      <a:pt x="8" y="87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5" y="102"/>
                      <a:pt x="25" y="102"/>
                      <a:pt x="25" y="102"/>
                    </a:cubicBezTo>
                    <a:cubicBezTo>
                      <a:pt x="25" y="103"/>
                      <a:pt x="26" y="105"/>
                      <a:pt x="26" y="107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13" y="119"/>
                      <a:pt x="13" y="119"/>
                      <a:pt x="13" y="119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33" y="124"/>
                      <a:pt x="33" y="124"/>
                      <a:pt x="33" y="124"/>
                    </a:cubicBezTo>
                    <a:cubicBezTo>
                      <a:pt x="34" y="126"/>
                      <a:pt x="34" y="126"/>
                      <a:pt x="34" y="126"/>
                    </a:cubicBezTo>
                    <a:cubicBezTo>
                      <a:pt x="35" y="128"/>
                      <a:pt x="36" y="129"/>
                      <a:pt x="37" y="131"/>
                    </a:cubicBezTo>
                    <a:cubicBezTo>
                      <a:pt x="39" y="133"/>
                      <a:pt x="39" y="133"/>
                      <a:pt x="39" y="133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36" y="153"/>
                      <a:pt x="36" y="153"/>
                      <a:pt x="36" y="153"/>
                    </a:cubicBezTo>
                    <a:cubicBezTo>
                      <a:pt x="50" y="144"/>
                      <a:pt x="50" y="144"/>
                      <a:pt x="50" y="144"/>
                    </a:cubicBezTo>
                    <a:cubicBezTo>
                      <a:pt x="52" y="146"/>
                      <a:pt x="52" y="146"/>
                      <a:pt x="52" y="146"/>
                    </a:cubicBezTo>
                    <a:cubicBezTo>
                      <a:pt x="53" y="147"/>
                      <a:pt x="55" y="148"/>
                      <a:pt x="56" y="149"/>
                    </a:cubicBezTo>
                    <a:cubicBezTo>
                      <a:pt x="59" y="150"/>
                      <a:pt x="59" y="150"/>
                      <a:pt x="59" y="150"/>
                    </a:cubicBezTo>
                    <a:cubicBezTo>
                      <a:pt x="55" y="166"/>
                      <a:pt x="55" y="166"/>
                      <a:pt x="55" y="166"/>
                    </a:cubicBezTo>
                    <a:cubicBezTo>
                      <a:pt x="64" y="170"/>
                      <a:pt x="64" y="170"/>
                      <a:pt x="64" y="170"/>
                    </a:cubicBezTo>
                    <a:cubicBezTo>
                      <a:pt x="73" y="156"/>
                      <a:pt x="73" y="156"/>
                      <a:pt x="73" y="156"/>
                    </a:cubicBezTo>
                    <a:cubicBezTo>
                      <a:pt x="76" y="157"/>
                      <a:pt x="76" y="157"/>
                      <a:pt x="76" y="157"/>
                    </a:cubicBezTo>
                    <a:cubicBezTo>
                      <a:pt x="77" y="157"/>
                      <a:pt x="79" y="157"/>
                      <a:pt x="81" y="158"/>
                    </a:cubicBezTo>
                    <a:cubicBezTo>
                      <a:pt x="84" y="158"/>
                      <a:pt x="84" y="158"/>
                      <a:pt x="84" y="158"/>
                    </a:cubicBezTo>
                    <a:lnTo>
                      <a:pt x="87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5" name="Freeform 70"/>
              <p:cNvSpPr>
                <a:spLocks noEditPoints="1"/>
              </p:cNvSpPr>
              <p:nvPr/>
            </p:nvSpPr>
            <p:spPr bwMode="auto">
              <a:xfrm>
                <a:off x="5354638" y="485775"/>
                <a:ext cx="233363" cy="231775"/>
              </a:xfrm>
              <a:custGeom>
                <a:avLst/>
                <a:gdLst>
                  <a:gd name="T0" fmla="*/ 37 w 73"/>
                  <a:gd name="T1" fmla="*/ 73 h 73"/>
                  <a:gd name="T2" fmla="*/ 0 w 73"/>
                  <a:gd name="T3" fmla="*/ 36 h 73"/>
                  <a:gd name="T4" fmla="*/ 37 w 73"/>
                  <a:gd name="T5" fmla="*/ 0 h 73"/>
                  <a:gd name="T6" fmla="*/ 73 w 73"/>
                  <a:gd name="T7" fmla="*/ 36 h 73"/>
                  <a:gd name="T8" fmla="*/ 37 w 73"/>
                  <a:gd name="T9" fmla="*/ 73 h 73"/>
                  <a:gd name="T10" fmla="*/ 37 w 73"/>
                  <a:gd name="T11" fmla="*/ 4 h 73"/>
                  <a:gd name="T12" fmla="*/ 4 w 73"/>
                  <a:gd name="T13" fmla="*/ 36 h 73"/>
                  <a:gd name="T14" fmla="*/ 37 w 73"/>
                  <a:gd name="T15" fmla="*/ 69 h 73"/>
                  <a:gd name="T16" fmla="*/ 69 w 73"/>
                  <a:gd name="T17" fmla="*/ 36 h 73"/>
                  <a:gd name="T18" fmla="*/ 37 w 73"/>
                  <a:gd name="T1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73">
                    <a:moveTo>
                      <a:pt x="37" y="73"/>
                    </a:moveTo>
                    <a:cubicBezTo>
                      <a:pt x="16" y="73"/>
                      <a:pt x="0" y="56"/>
                      <a:pt x="0" y="36"/>
                    </a:cubicBezTo>
                    <a:cubicBezTo>
                      <a:pt x="0" y="16"/>
                      <a:pt x="16" y="0"/>
                      <a:pt x="37" y="0"/>
                    </a:cubicBezTo>
                    <a:cubicBezTo>
                      <a:pt x="57" y="0"/>
                      <a:pt x="73" y="16"/>
                      <a:pt x="73" y="36"/>
                    </a:cubicBezTo>
                    <a:cubicBezTo>
                      <a:pt x="73" y="56"/>
                      <a:pt x="57" y="73"/>
                      <a:pt x="37" y="73"/>
                    </a:cubicBezTo>
                    <a:close/>
                    <a:moveTo>
                      <a:pt x="37" y="4"/>
                    </a:moveTo>
                    <a:cubicBezTo>
                      <a:pt x="19" y="4"/>
                      <a:pt x="4" y="18"/>
                      <a:pt x="4" y="36"/>
                    </a:cubicBezTo>
                    <a:cubicBezTo>
                      <a:pt x="4" y="54"/>
                      <a:pt x="19" y="69"/>
                      <a:pt x="37" y="69"/>
                    </a:cubicBezTo>
                    <a:cubicBezTo>
                      <a:pt x="54" y="69"/>
                      <a:pt x="69" y="54"/>
                      <a:pt x="69" y="36"/>
                    </a:cubicBezTo>
                    <a:cubicBezTo>
                      <a:pt x="69" y="18"/>
                      <a:pt x="54" y="4"/>
                      <a:pt x="3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26" name="组合 6325"/>
            <p:cNvGrpSpPr/>
            <p:nvPr/>
          </p:nvGrpSpPr>
          <p:grpSpPr>
            <a:xfrm>
              <a:off x="12565063" y="342900"/>
              <a:ext cx="482600" cy="554038"/>
              <a:chOff x="12565063" y="342900"/>
              <a:chExt cx="482600" cy="554038"/>
            </a:xfrm>
          </p:grpSpPr>
          <p:sp>
            <p:nvSpPr>
              <p:cNvPr id="6186" name="Freeform 71"/>
              <p:cNvSpPr>
                <a:spLocks noEditPoints="1"/>
              </p:cNvSpPr>
              <p:nvPr/>
            </p:nvSpPr>
            <p:spPr bwMode="auto">
              <a:xfrm>
                <a:off x="12612688" y="425450"/>
                <a:ext cx="384175" cy="471488"/>
              </a:xfrm>
              <a:custGeom>
                <a:avLst/>
                <a:gdLst>
                  <a:gd name="T0" fmla="*/ 89 w 121"/>
                  <a:gd name="T1" fmla="*/ 148 h 148"/>
                  <a:gd name="T2" fmla="*/ 33 w 121"/>
                  <a:gd name="T3" fmla="*/ 148 h 148"/>
                  <a:gd name="T4" fmla="*/ 13 w 121"/>
                  <a:gd name="T5" fmla="*/ 128 h 148"/>
                  <a:gd name="T6" fmla="*/ 0 w 121"/>
                  <a:gd name="T7" fmla="*/ 0 h 148"/>
                  <a:gd name="T8" fmla="*/ 121 w 121"/>
                  <a:gd name="T9" fmla="*/ 0 h 148"/>
                  <a:gd name="T10" fmla="*/ 109 w 121"/>
                  <a:gd name="T11" fmla="*/ 128 h 148"/>
                  <a:gd name="T12" fmla="*/ 89 w 121"/>
                  <a:gd name="T13" fmla="*/ 148 h 148"/>
                  <a:gd name="T14" fmla="*/ 9 w 121"/>
                  <a:gd name="T15" fmla="*/ 8 h 148"/>
                  <a:gd name="T16" fmla="*/ 21 w 121"/>
                  <a:gd name="T17" fmla="*/ 127 h 148"/>
                  <a:gd name="T18" fmla="*/ 33 w 121"/>
                  <a:gd name="T19" fmla="*/ 140 h 148"/>
                  <a:gd name="T20" fmla="*/ 89 w 121"/>
                  <a:gd name="T21" fmla="*/ 140 h 148"/>
                  <a:gd name="T22" fmla="*/ 101 w 121"/>
                  <a:gd name="T23" fmla="*/ 128 h 148"/>
                  <a:gd name="T24" fmla="*/ 112 w 121"/>
                  <a:gd name="T25" fmla="*/ 8 h 148"/>
                  <a:gd name="T26" fmla="*/ 9 w 121"/>
                  <a:gd name="T27" fmla="*/ 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1" h="148">
                    <a:moveTo>
                      <a:pt x="89" y="148"/>
                    </a:moveTo>
                    <a:cubicBezTo>
                      <a:pt x="33" y="148"/>
                      <a:pt x="33" y="148"/>
                      <a:pt x="33" y="148"/>
                    </a:cubicBezTo>
                    <a:cubicBezTo>
                      <a:pt x="21" y="148"/>
                      <a:pt x="13" y="139"/>
                      <a:pt x="13" y="12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09" y="128"/>
                      <a:pt x="109" y="128"/>
                      <a:pt x="109" y="128"/>
                    </a:cubicBezTo>
                    <a:cubicBezTo>
                      <a:pt x="109" y="139"/>
                      <a:pt x="100" y="148"/>
                      <a:pt x="89" y="148"/>
                    </a:cubicBezTo>
                    <a:close/>
                    <a:moveTo>
                      <a:pt x="9" y="8"/>
                    </a:moveTo>
                    <a:cubicBezTo>
                      <a:pt x="21" y="127"/>
                      <a:pt x="21" y="127"/>
                      <a:pt x="21" y="127"/>
                    </a:cubicBezTo>
                    <a:cubicBezTo>
                      <a:pt x="21" y="134"/>
                      <a:pt x="26" y="140"/>
                      <a:pt x="33" y="140"/>
                    </a:cubicBezTo>
                    <a:cubicBezTo>
                      <a:pt x="89" y="140"/>
                      <a:pt x="89" y="140"/>
                      <a:pt x="89" y="140"/>
                    </a:cubicBezTo>
                    <a:cubicBezTo>
                      <a:pt x="95" y="140"/>
                      <a:pt x="101" y="134"/>
                      <a:pt x="101" y="128"/>
                    </a:cubicBezTo>
                    <a:cubicBezTo>
                      <a:pt x="112" y="8"/>
                      <a:pt x="112" y="8"/>
                      <a:pt x="112" y="8"/>
                    </a:cubicBez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7" name="Freeform 72"/>
              <p:cNvSpPr>
                <a:spLocks noEditPoints="1"/>
              </p:cNvSpPr>
              <p:nvPr/>
            </p:nvSpPr>
            <p:spPr bwMode="auto">
              <a:xfrm>
                <a:off x="12685713" y="342900"/>
                <a:ext cx="241300" cy="101600"/>
              </a:xfrm>
              <a:custGeom>
                <a:avLst/>
                <a:gdLst>
                  <a:gd name="T0" fmla="*/ 76 w 76"/>
                  <a:gd name="T1" fmla="*/ 32 h 32"/>
                  <a:gd name="T2" fmla="*/ 0 w 76"/>
                  <a:gd name="T3" fmla="*/ 32 h 32"/>
                  <a:gd name="T4" fmla="*/ 0 w 76"/>
                  <a:gd name="T5" fmla="*/ 18 h 32"/>
                  <a:gd name="T6" fmla="*/ 18 w 76"/>
                  <a:gd name="T7" fmla="*/ 0 h 32"/>
                  <a:gd name="T8" fmla="*/ 58 w 76"/>
                  <a:gd name="T9" fmla="*/ 0 h 32"/>
                  <a:gd name="T10" fmla="*/ 76 w 76"/>
                  <a:gd name="T11" fmla="*/ 18 h 32"/>
                  <a:gd name="T12" fmla="*/ 76 w 76"/>
                  <a:gd name="T13" fmla="*/ 32 h 32"/>
                  <a:gd name="T14" fmla="*/ 4 w 76"/>
                  <a:gd name="T15" fmla="*/ 28 h 32"/>
                  <a:gd name="T16" fmla="*/ 72 w 76"/>
                  <a:gd name="T17" fmla="*/ 28 h 32"/>
                  <a:gd name="T18" fmla="*/ 72 w 76"/>
                  <a:gd name="T19" fmla="*/ 18 h 32"/>
                  <a:gd name="T20" fmla="*/ 58 w 76"/>
                  <a:gd name="T21" fmla="*/ 4 h 32"/>
                  <a:gd name="T22" fmla="*/ 18 w 76"/>
                  <a:gd name="T23" fmla="*/ 4 h 32"/>
                  <a:gd name="T24" fmla="*/ 4 w 76"/>
                  <a:gd name="T25" fmla="*/ 18 h 32"/>
                  <a:gd name="T26" fmla="*/ 4 w 76"/>
                  <a:gd name="T2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6" h="32">
                    <a:moveTo>
                      <a:pt x="76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67" y="0"/>
                      <a:pt x="76" y="8"/>
                      <a:pt x="76" y="18"/>
                    </a:cubicBezTo>
                    <a:lnTo>
                      <a:pt x="76" y="32"/>
                    </a:lnTo>
                    <a:close/>
                    <a:moveTo>
                      <a:pt x="4" y="28"/>
                    </a:move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0"/>
                      <a:pt x="65" y="4"/>
                      <a:pt x="5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0" y="4"/>
                      <a:pt x="4" y="10"/>
                      <a:pt x="4" y="18"/>
                    </a:cubicBez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8" name="Freeform 73"/>
              <p:cNvSpPr>
                <a:spLocks/>
              </p:cNvSpPr>
              <p:nvPr/>
            </p:nvSpPr>
            <p:spPr bwMode="auto">
              <a:xfrm>
                <a:off x="12565063" y="425450"/>
                <a:ext cx="482600" cy="25400"/>
              </a:xfrm>
              <a:custGeom>
                <a:avLst/>
                <a:gdLst>
                  <a:gd name="T0" fmla="*/ 4 w 152"/>
                  <a:gd name="T1" fmla="*/ 0 h 8"/>
                  <a:gd name="T2" fmla="*/ 148 w 152"/>
                  <a:gd name="T3" fmla="*/ 0 h 8"/>
                  <a:gd name="T4" fmla="*/ 152 w 152"/>
                  <a:gd name="T5" fmla="*/ 4 h 8"/>
                  <a:gd name="T6" fmla="*/ 148 w 152"/>
                  <a:gd name="T7" fmla="*/ 8 h 8"/>
                  <a:gd name="T8" fmla="*/ 4 w 152"/>
                  <a:gd name="T9" fmla="*/ 8 h 8"/>
                  <a:gd name="T10" fmla="*/ 0 w 152"/>
                  <a:gd name="T11" fmla="*/ 4 h 8"/>
                  <a:gd name="T12" fmla="*/ 4 w 15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2" h="8">
                    <a:moveTo>
                      <a:pt x="4" y="0"/>
                    </a:moveTo>
                    <a:cubicBezTo>
                      <a:pt x="148" y="0"/>
                      <a:pt x="148" y="0"/>
                      <a:pt x="148" y="0"/>
                    </a:cubicBezTo>
                    <a:cubicBezTo>
                      <a:pt x="150" y="0"/>
                      <a:pt x="152" y="1"/>
                      <a:pt x="152" y="4"/>
                    </a:cubicBezTo>
                    <a:cubicBezTo>
                      <a:pt x="152" y="6"/>
                      <a:pt x="150" y="8"/>
                      <a:pt x="148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8"/>
                      <a:pt x="0" y="6"/>
                      <a:pt x="0" y="4"/>
                    </a:cubicBezTo>
                    <a:cubicBezTo>
                      <a:pt x="0" y="1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9" name="Freeform 74"/>
              <p:cNvSpPr>
                <a:spLocks/>
              </p:cNvSpPr>
              <p:nvPr/>
            </p:nvSpPr>
            <p:spPr bwMode="auto">
              <a:xfrm>
                <a:off x="12717463" y="514350"/>
                <a:ext cx="38100" cy="292100"/>
              </a:xfrm>
              <a:custGeom>
                <a:avLst/>
                <a:gdLst>
                  <a:gd name="T0" fmla="*/ 4 w 12"/>
                  <a:gd name="T1" fmla="*/ 0 h 92"/>
                  <a:gd name="T2" fmla="*/ 8 w 12"/>
                  <a:gd name="T3" fmla="*/ 4 h 92"/>
                  <a:gd name="T4" fmla="*/ 12 w 12"/>
                  <a:gd name="T5" fmla="*/ 88 h 92"/>
                  <a:gd name="T6" fmla="*/ 8 w 12"/>
                  <a:gd name="T7" fmla="*/ 92 h 92"/>
                  <a:gd name="T8" fmla="*/ 4 w 12"/>
                  <a:gd name="T9" fmla="*/ 88 h 92"/>
                  <a:gd name="T10" fmla="*/ 0 w 12"/>
                  <a:gd name="T11" fmla="*/ 4 h 92"/>
                  <a:gd name="T12" fmla="*/ 4 w 12"/>
                  <a:gd name="T1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2">
                    <a:moveTo>
                      <a:pt x="4" y="0"/>
                    </a:moveTo>
                    <a:cubicBezTo>
                      <a:pt x="6" y="0"/>
                      <a:pt x="8" y="1"/>
                      <a:pt x="8" y="4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2" y="90"/>
                      <a:pt x="10" y="92"/>
                      <a:pt x="8" y="92"/>
                    </a:cubicBezTo>
                    <a:cubicBezTo>
                      <a:pt x="5" y="92"/>
                      <a:pt x="4" y="90"/>
                      <a:pt x="4" y="8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0" name="Freeform 75"/>
              <p:cNvSpPr>
                <a:spLocks/>
              </p:cNvSpPr>
              <p:nvPr/>
            </p:nvSpPr>
            <p:spPr bwMode="auto">
              <a:xfrm>
                <a:off x="12793663" y="514350"/>
                <a:ext cx="25400" cy="292100"/>
              </a:xfrm>
              <a:custGeom>
                <a:avLst/>
                <a:gdLst>
                  <a:gd name="T0" fmla="*/ 4 w 8"/>
                  <a:gd name="T1" fmla="*/ 0 h 92"/>
                  <a:gd name="T2" fmla="*/ 8 w 8"/>
                  <a:gd name="T3" fmla="*/ 4 h 92"/>
                  <a:gd name="T4" fmla="*/ 8 w 8"/>
                  <a:gd name="T5" fmla="*/ 88 h 92"/>
                  <a:gd name="T6" fmla="*/ 4 w 8"/>
                  <a:gd name="T7" fmla="*/ 92 h 92"/>
                  <a:gd name="T8" fmla="*/ 0 w 8"/>
                  <a:gd name="T9" fmla="*/ 88 h 92"/>
                  <a:gd name="T10" fmla="*/ 0 w 8"/>
                  <a:gd name="T11" fmla="*/ 4 h 92"/>
                  <a:gd name="T12" fmla="*/ 4 w 8"/>
                  <a:gd name="T1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2">
                    <a:moveTo>
                      <a:pt x="4" y="0"/>
                    </a:moveTo>
                    <a:cubicBezTo>
                      <a:pt x="6" y="0"/>
                      <a:pt x="8" y="1"/>
                      <a:pt x="8" y="4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90"/>
                      <a:pt x="6" y="92"/>
                      <a:pt x="4" y="92"/>
                    </a:cubicBezTo>
                    <a:cubicBezTo>
                      <a:pt x="1" y="92"/>
                      <a:pt x="0" y="90"/>
                      <a:pt x="0" y="8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1" name="Freeform 76"/>
              <p:cNvSpPr>
                <a:spLocks/>
              </p:cNvSpPr>
              <p:nvPr/>
            </p:nvSpPr>
            <p:spPr bwMode="auto">
              <a:xfrm>
                <a:off x="12857163" y="514350"/>
                <a:ext cx="38100" cy="292100"/>
              </a:xfrm>
              <a:custGeom>
                <a:avLst/>
                <a:gdLst>
                  <a:gd name="T0" fmla="*/ 8 w 12"/>
                  <a:gd name="T1" fmla="*/ 0 h 92"/>
                  <a:gd name="T2" fmla="*/ 12 w 12"/>
                  <a:gd name="T3" fmla="*/ 4 h 92"/>
                  <a:gd name="T4" fmla="*/ 8 w 12"/>
                  <a:gd name="T5" fmla="*/ 88 h 92"/>
                  <a:gd name="T6" fmla="*/ 4 w 12"/>
                  <a:gd name="T7" fmla="*/ 92 h 92"/>
                  <a:gd name="T8" fmla="*/ 0 w 12"/>
                  <a:gd name="T9" fmla="*/ 88 h 92"/>
                  <a:gd name="T10" fmla="*/ 4 w 12"/>
                  <a:gd name="T11" fmla="*/ 4 h 92"/>
                  <a:gd name="T12" fmla="*/ 8 w 12"/>
                  <a:gd name="T1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2">
                    <a:moveTo>
                      <a:pt x="8" y="0"/>
                    </a:moveTo>
                    <a:cubicBezTo>
                      <a:pt x="10" y="0"/>
                      <a:pt x="12" y="1"/>
                      <a:pt x="12" y="4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90"/>
                      <a:pt x="6" y="92"/>
                      <a:pt x="4" y="92"/>
                    </a:cubicBezTo>
                    <a:cubicBezTo>
                      <a:pt x="1" y="92"/>
                      <a:pt x="0" y="90"/>
                      <a:pt x="0" y="8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1"/>
                      <a:pt x="5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66" name="组合 6365"/>
            <p:cNvGrpSpPr/>
            <p:nvPr/>
          </p:nvGrpSpPr>
          <p:grpSpPr>
            <a:xfrm>
              <a:off x="11296650" y="1528763"/>
              <a:ext cx="587375" cy="588963"/>
              <a:chOff x="11296650" y="1528763"/>
              <a:chExt cx="587375" cy="588963"/>
            </a:xfrm>
          </p:grpSpPr>
          <p:sp>
            <p:nvSpPr>
              <p:cNvPr id="4343" name="Freeform 11"/>
              <p:cNvSpPr>
                <a:spLocks noEditPoints="1"/>
              </p:cNvSpPr>
              <p:nvPr/>
            </p:nvSpPr>
            <p:spPr bwMode="auto">
              <a:xfrm>
                <a:off x="11296650" y="1528763"/>
                <a:ext cx="587375" cy="588963"/>
              </a:xfrm>
              <a:custGeom>
                <a:avLst/>
                <a:gdLst>
                  <a:gd name="T0" fmla="*/ 93 w 185"/>
                  <a:gd name="T1" fmla="*/ 185 h 185"/>
                  <a:gd name="T2" fmla="*/ 0 w 185"/>
                  <a:gd name="T3" fmla="*/ 92 h 185"/>
                  <a:gd name="T4" fmla="*/ 93 w 185"/>
                  <a:gd name="T5" fmla="*/ 0 h 185"/>
                  <a:gd name="T6" fmla="*/ 185 w 185"/>
                  <a:gd name="T7" fmla="*/ 92 h 185"/>
                  <a:gd name="T8" fmla="*/ 93 w 185"/>
                  <a:gd name="T9" fmla="*/ 185 h 185"/>
                  <a:gd name="T10" fmla="*/ 93 w 185"/>
                  <a:gd name="T11" fmla="*/ 8 h 185"/>
                  <a:gd name="T12" fmla="*/ 8 w 185"/>
                  <a:gd name="T13" fmla="*/ 92 h 185"/>
                  <a:gd name="T14" fmla="*/ 93 w 185"/>
                  <a:gd name="T15" fmla="*/ 177 h 185"/>
                  <a:gd name="T16" fmla="*/ 177 w 185"/>
                  <a:gd name="T17" fmla="*/ 92 h 185"/>
                  <a:gd name="T18" fmla="*/ 93 w 185"/>
                  <a:gd name="T19" fmla="*/ 8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5" h="185">
                    <a:moveTo>
                      <a:pt x="93" y="185"/>
                    </a:moveTo>
                    <a:cubicBezTo>
                      <a:pt x="42" y="185"/>
                      <a:pt x="0" y="143"/>
                      <a:pt x="0" y="92"/>
                    </a:cubicBezTo>
                    <a:cubicBezTo>
                      <a:pt x="0" y="41"/>
                      <a:pt x="42" y="0"/>
                      <a:pt x="93" y="0"/>
                    </a:cubicBezTo>
                    <a:cubicBezTo>
                      <a:pt x="144" y="0"/>
                      <a:pt x="185" y="41"/>
                      <a:pt x="185" y="92"/>
                    </a:cubicBezTo>
                    <a:cubicBezTo>
                      <a:pt x="185" y="143"/>
                      <a:pt x="144" y="185"/>
                      <a:pt x="93" y="185"/>
                    </a:cubicBezTo>
                    <a:close/>
                    <a:moveTo>
                      <a:pt x="93" y="8"/>
                    </a:moveTo>
                    <a:cubicBezTo>
                      <a:pt x="46" y="8"/>
                      <a:pt x="8" y="46"/>
                      <a:pt x="8" y="92"/>
                    </a:cubicBezTo>
                    <a:cubicBezTo>
                      <a:pt x="8" y="139"/>
                      <a:pt x="46" y="177"/>
                      <a:pt x="93" y="177"/>
                    </a:cubicBezTo>
                    <a:cubicBezTo>
                      <a:pt x="139" y="177"/>
                      <a:pt x="177" y="139"/>
                      <a:pt x="177" y="92"/>
                    </a:cubicBezTo>
                    <a:cubicBezTo>
                      <a:pt x="177" y="46"/>
                      <a:pt x="139" y="8"/>
                      <a:pt x="9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2" name="Freeform 77"/>
              <p:cNvSpPr>
                <a:spLocks noEditPoints="1"/>
              </p:cNvSpPr>
              <p:nvPr/>
            </p:nvSpPr>
            <p:spPr bwMode="auto">
              <a:xfrm>
                <a:off x="11525250" y="1736725"/>
                <a:ext cx="155575" cy="171450"/>
              </a:xfrm>
              <a:custGeom>
                <a:avLst/>
                <a:gdLst>
                  <a:gd name="T0" fmla="*/ 3 w 49"/>
                  <a:gd name="T1" fmla="*/ 54 h 54"/>
                  <a:gd name="T2" fmla="*/ 0 w 49"/>
                  <a:gd name="T3" fmla="*/ 51 h 54"/>
                  <a:gd name="T4" fmla="*/ 0 w 49"/>
                  <a:gd name="T5" fmla="*/ 4 h 54"/>
                  <a:gd name="T6" fmla="*/ 5 w 49"/>
                  <a:gd name="T7" fmla="*/ 1 h 54"/>
                  <a:gd name="T8" fmla="*/ 47 w 49"/>
                  <a:gd name="T9" fmla="*/ 25 h 54"/>
                  <a:gd name="T10" fmla="*/ 49 w 49"/>
                  <a:gd name="T11" fmla="*/ 27 h 54"/>
                  <a:gd name="T12" fmla="*/ 47 w 49"/>
                  <a:gd name="T13" fmla="*/ 30 h 54"/>
                  <a:gd name="T14" fmla="*/ 5 w 49"/>
                  <a:gd name="T15" fmla="*/ 54 h 54"/>
                  <a:gd name="T16" fmla="*/ 3 w 49"/>
                  <a:gd name="T17" fmla="*/ 54 h 54"/>
                  <a:gd name="T18" fmla="*/ 4 w 49"/>
                  <a:gd name="T19" fmla="*/ 5 h 54"/>
                  <a:gd name="T20" fmla="*/ 4 w 49"/>
                  <a:gd name="T21" fmla="*/ 49 h 54"/>
                  <a:gd name="T22" fmla="*/ 44 w 49"/>
                  <a:gd name="T23" fmla="*/ 27 h 54"/>
                  <a:gd name="T24" fmla="*/ 4 w 49"/>
                  <a:gd name="T25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54">
                    <a:moveTo>
                      <a:pt x="3" y="54"/>
                    </a:moveTo>
                    <a:cubicBezTo>
                      <a:pt x="2" y="54"/>
                      <a:pt x="0" y="53"/>
                      <a:pt x="0" y="5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3" y="0"/>
                      <a:pt x="5" y="1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8" y="25"/>
                      <a:pt x="49" y="26"/>
                      <a:pt x="49" y="27"/>
                    </a:cubicBezTo>
                    <a:cubicBezTo>
                      <a:pt x="49" y="28"/>
                      <a:pt x="48" y="29"/>
                      <a:pt x="47" y="30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4" y="54"/>
                      <a:pt x="4" y="54"/>
                      <a:pt x="3" y="54"/>
                    </a:cubicBezTo>
                    <a:close/>
                    <a:moveTo>
                      <a:pt x="4" y="5"/>
                    </a:moveTo>
                    <a:cubicBezTo>
                      <a:pt x="4" y="49"/>
                      <a:pt x="4" y="49"/>
                      <a:pt x="4" y="49"/>
                    </a:cubicBezTo>
                    <a:cubicBezTo>
                      <a:pt x="44" y="27"/>
                      <a:pt x="44" y="27"/>
                      <a:pt x="44" y="2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74" name="组合 6373"/>
            <p:cNvGrpSpPr/>
            <p:nvPr/>
          </p:nvGrpSpPr>
          <p:grpSpPr>
            <a:xfrm>
              <a:off x="327025" y="1522413"/>
              <a:ext cx="552450" cy="592138"/>
              <a:chOff x="327025" y="1522413"/>
              <a:chExt cx="552450" cy="592138"/>
            </a:xfrm>
          </p:grpSpPr>
          <p:sp>
            <p:nvSpPr>
              <p:cNvPr id="6193" name="Freeform 78"/>
              <p:cNvSpPr>
                <a:spLocks noEditPoints="1"/>
              </p:cNvSpPr>
              <p:nvPr/>
            </p:nvSpPr>
            <p:spPr bwMode="auto">
              <a:xfrm>
                <a:off x="441325" y="1563688"/>
                <a:ext cx="438150" cy="404813"/>
              </a:xfrm>
              <a:custGeom>
                <a:avLst/>
                <a:gdLst>
                  <a:gd name="T0" fmla="*/ 102 w 138"/>
                  <a:gd name="T1" fmla="*/ 127 h 127"/>
                  <a:gd name="T2" fmla="*/ 68 w 138"/>
                  <a:gd name="T3" fmla="*/ 117 h 127"/>
                  <a:gd name="T4" fmla="*/ 35 w 138"/>
                  <a:gd name="T5" fmla="*/ 108 h 127"/>
                  <a:gd name="T6" fmla="*/ 3 w 138"/>
                  <a:gd name="T7" fmla="*/ 120 h 127"/>
                  <a:gd name="T8" fmla="*/ 0 w 138"/>
                  <a:gd name="T9" fmla="*/ 122 h 127"/>
                  <a:gd name="T10" fmla="*/ 0 w 138"/>
                  <a:gd name="T11" fmla="*/ 13 h 127"/>
                  <a:gd name="T12" fmla="*/ 1 w 138"/>
                  <a:gd name="T13" fmla="*/ 13 h 127"/>
                  <a:gd name="T14" fmla="*/ 35 w 138"/>
                  <a:gd name="T15" fmla="*/ 0 h 127"/>
                  <a:gd name="T16" fmla="*/ 70 w 138"/>
                  <a:gd name="T17" fmla="*/ 10 h 127"/>
                  <a:gd name="T18" fmla="*/ 102 w 138"/>
                  <a:gd name="T19" fmla="*/ 19 h 127"/>
                  <a:gd name="T20" fmla="*/ 135 w 138"/>
                  <a:gd name="T21" fmla="*/ 6 h 127"/>
                  <a:gd name="T22" fmla="*/ 138 w 138"/>
                  <a:gd name="T23" fmla="*/ 4 h 127"/>
                  <a:gd name="T24" fmla="*/ 138 w 138"/>
                  <a:gd name="T25" fmla="*/ 113 h 127"/>
                  <a:gd name="T26" fmla="*/ 137 w 138"/>
                  <a:gd name="T27" fmla="*/ 114 h 127"/>
                  <a:gd name="T28" fmla="*/ 102 w 138"/>
                  <a:gd name="T29" fmla="*/ 127 h 127"/>
                  <a:gd name="T30" fmla="*/ 35 w 138"/>
                  <a:gd name="T31" fmla="*/ 104 h 127"/>
                  <a:gd name="T32" fmla="*/ 70 w 138"/>
                  <a:gd name="T33" fmla="*/ 114 h 127"/>
                  <a:gd name="T34" fmla="*/ 102 w 138"/>
                  <a:gd name="T35" fmla="*/ 123 h 127"/>
                  <a:gd name="T36" fmla="*/ 134 w 138"/>
                  <a:gd name="T37" fmla="*/ 111 h 127"/>
                  <a:gd name="T38" fmla="*/ 134 w 138"/>
                  <a:gd name="T39" fmla="*/ 12 h 127"/>
                  <a:gd name="T40" fmla="*/ 102 w 138"/>
                  <a:gd name="T41" fmla="*/ 23 h 127"/>
                  <a:gd name="T42" fmla="*/ 68 w 138"/>
                  <a:gd name="T43" fmla="*/ 13 h 127"/>
                  <a:gd name="T44" fmla="*/ 35 w 138"/>
                  <a:gd name="T45" fmla="*/ 4 h 127"/>
                  <a:gd name="T46" fmla="*/ 4 w 138"/>
                  <a:gd name="T47" fmla="*/ 15 h 127"/>
                  <a:gd name="T48" fmla="*/ 4 w 138"/>
                  <a:gd name="T49" fmla="*/ 114 h 127"/>
                  <a:gd name="T50" fmla="*/ 35 w 138"/>
                  <a:gd name="T51" fmla="*/ 10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8" h="127">
                    <a:moveTo>
                      <a:pt x="102" y="127"/>
                    </a:moveTo>
                    <a:cubicBezTo>
                      <a:pt x="90" y="127"/>
                      <a:pt x="77" y="123"/>
                      <a:pt x="68" y="117"/>
                    </a:cubicBezTo>
                    <a:cubicBezTo>
                      <a:pt x="59" y="111"/>
                      <a:pt x="47" y="108"/>
                      <a:pt x="35" y="108"/>
                    </a:cubicBezTo>
                    <a:cubicBezTo>
                      <a:pt x="22" y="108"/>
                      <a:pt x="10" y="115"/>
                      <a:pt x="3" y="120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9" y="7"/>
                      <a:pt x="21" y="0"/>
                      <a:pt x="35" y="0"/>
                    </a:cubicBezTo>
                    <a:cubicBezTo>
                      <a:pt x="48" y="0"/>
                      <a:pt x="61" y="3"/>
                      <a:pt x="70" y="10"/>
                    </a:cubicBezTo>
                    <a:cubicBezTo>
                      <a:pt x="78" y="15"/>
                      <a:pt x="90" y="19"/>
                      <a:pt x="102" y="19"/>
                    </a:cubicBezTo>
                    <a:cubicBezTo>
                      <a:pt x="115" y="19"/>
                      <a:pt x="126" y="13"/>
                      <a:pt x="135" y="6"/>
                    </a:cubicBezTo>
                    <a:cubicBezTo>
                      <a:pt x="138" y="4"/>
                      <a:pt x="138" y="4"/>
                      <a:pt x="138" y="4"/>
                    </a:cubicBezTo>
                    <a:cubicBezTo>
                      <a:pt x="138" y="113"/>
                      <a:pt x="138" y="113"/>
                      <a:pt x="138" y="113"/>
                    </a:cubicBezTo>
                    <a:cubicBezTo>
                      <a:pt x="137" y="114"/>
                      <a:pt x="137" y="114"/>
                      <a:pt x="137" y="114"/>
                    </a:cubicBezTo>
                    <a:cubicBezTo>
                      <a:pt x="128" y="120"/>
                      <a:pt x="116" y="127"/>
                      <a:pt x="102" y="127"/>
                    </a:cubicBezTo>
                    <a:close/>
                    <a:moveTo>
                      <a:pt x="35" y="104"/>
                    </a:moveTo>
                    <a:cubicBezTo>
                      <a:pt x="48" y="104"/>
                      <a:pt x="61" y="107"/>
                      <a:pt x="70" y="114"/>
                    </a:cubicBezTo>
                    <a:cubicBezTo>
                      <a:pt x="78" y="119"/>
                      <a:pt x="90" y="123"/>
                      <a:pt x="102" y="123"/>
                    </a:cubicBezTo>
                    <a:cubicBezTo>
                      <a:pt x="114" y="123"/>
                      <a:pt x="125" y="117"/>
                      <a:pt x="134" y="111"/>
                    </a:cubicBezTo>
                    <a:cubicBezTo>
                      <a:pt x="134" y="12"/>
                      <a:pt x="134" y="12"/>
                      <a:pt x="134" y="12"/>
                    </a:cubicBezTo>
                    <a:cubicBezTo>
                      <a:pt x="125" y="17"/>
                      <a:pt x="114" y="23"/>
                      <a:pt x="102" y="23"/>
                    </a:cubicBezTo>
                    <a:cubicBezTo>
                      <a:pt x="90" y="23"/>
                      <a:pt x="77" y="19"/>
                      <a:pt x="68" y="13"/>
                    </a:cubicBezTo>
                    <a:cubicBezTo>
                      <a:pt x="59" y="7"/>
                      <a:pt x="47" y="4"/>
                      <a:pt x="35" y="4"/>
                    </a:cubicBezTo>
                    <a:cubicBezTo>
                      <a:pt x="23" y="4"/>
                      <a:pt x="11" y="10"/>
                      <a:pt x="4" y="15"/>
                    </a:cubicBezTo>
                    <a:cubicBezTo>
                      <a:pt x="4" y="114"/>
                      <a:pt x="4" y="114"/>
                      <a:pt x="4" y="114"/>
                    </a:cubicBezTo>
                    <a:cubicBezTo>
                      <a:pt x="12" y="109"/>
                      <a:pt x="23" y="104"/>
                      <a:pt x="35" y="10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4" name="Freeform 79"/>
              <p:cNvSpPr>
                <a:spLocks noEditPoints="1"/>
              </p:cNvSpPr>
              <p:nvPr/>
            </p:nvSpPr>
            <p:spPr bwMode="auto">
              <a:xfrm>
                <a:off x="327025" y="1522413"/>
                <a:ext cx="98425" cy="592138"/>
              </a:xfrm>
              <a:custGeom>
                <a:avLst/>
                <a:gdLst>
                  <a:gd name="T0" fmla="*/ 31 w 31"/>
                  <a:gd name="T1" fmla="*/ 186 h 186"/>
                  <a:gd name="T2" fmla="*/ 0 w 31"/>
                  <a:gd name="T3" fmla="*/ 186 h 186"/>
                  <a:gd name="T4" fmla="*/ 0 w 31"/>
                  <a:gd name="T5" fmla="*/ 15 h 186"/>
                  <a:gd name="T6" fmla="*/ 15 w 31"/>
                  <a:gd name="T7" fmla="*/ 0 h 186"/>
                  <a:gd name="T8" fmla="*/ 31 w 31"/>
                  <a:gd name="T9" fmla="*/ 15 h 186"/>
                  <a:gd name="T10" fmla="*/ 31 w 31"/>
                  <a:gd name="T11" fmla="*/ 186 h 186"/>
                  <a:gd name="T12" fmla="*/ 8 w 31"/>
                  <a:gd name="T13" fmla="*/ 178 h 186"/>
                  <a:gd name="T14" fmla="*/ 23 w 31"/>
                  <a:gd name="T15" fmla="*/ 178 h 186"/>
                  <a:gd name="T16" fmla="*/ 23 w 31"/>
                  <a:gd name="T17" fmla="*/ 15 h 186"/>
                  <a:gd name="T18" fmla="*/ 15 w 31"/>
                  <a:gd name="T19" fmla="*/ 8 h 186"/>
                  <a:gd name="T20" fmla="*/ 8 w 31"/>
                  <a:gd name="T21" fmla="*/ 15 h 186"/>
                  <a:gd name="T22" fmla="*/ 8 w 31"/>
                  <a:gd name="T23" fmla="*/ 17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186">
                    <a:moveTo>
                      <a:pt x="31" y="186"/>
                    </a:moveTo>
                    <a:cubicBezTo>
                      <a:pt x="0" y="186"/>
                      <a:pt x="0" y="186"/>
                      <a:pt x="0" y="18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24" y="0"/>
                      <a:pt x="31" y="7"/>
                      <a:pt x="31" y="15"/>
                    </a:cubicBezTo>
                    <a:lnTo>
                      <a:pt x="31" y="186"/>
                    </a:lnTo>
                    <a:close/>
                    <a:moveTo>
                      <a:pt x="8" y="178"/>
                    </a:moveTo>
                    <a:cubicBezTo>
                      <a:pt x="23" y="178"/>
                      <a:pt x="23" y="178"/>
                      <a:pt x="23" y="178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1"/>
                      <a:pt x="19" y="8"/>
                      <a:pt x="15" y="8"/>
                    </a:cubicBezTo>
                    <a:cubicBezTo>
                      <a:pt x="11" y="8"/>
                      <a:pt x="8" y="11"/>
                      <a:pt x="8" y="15"/>
                    </a:cubicBezTo>
                    <a:lnTo>
                      <a:pt x="8" y="1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75" name="组合 6374"/>
            <p:cNvGrpSpPr/>
            <p:nvPr/>
          </p:nvGrpSpPr>
          <p:grpSpPr>
            <a:xfrm>
              <a:off x="-893763" y="1525588"/>
              <a:ext cx="542925" cy="601662"/>
              <a:chOff x="-893763" y="1525588"/>
              <a:chExt cx="542925" cy="601662"/>
            </a:xfrm>
          </p:grpSpPr>
          <p:sp>
            <p:nvSpPr>
              <p:cNvPr id="6195" name="Freeform 80"/>
              <p:cNvSpPr>
                <a:spLocks noEditPoints="1"/>
              </p:cNvSpPr>
              <p:nvPr/>
            </p:nvSpPr>
            <p:spPr bwMode="auto">
              <a:xfrm>
                <a:off x="-893763" y="1603375"/>
                <a:ext cx="523875" cy="523875"/>
              </a:xfrm>
              <a:custGeom>
                <a:avLst/>
                <a:gdLst>
                  <a:gd name="T0" fmla="*/ 83 w 165"/>
                  <a:gd name="T1" fmla="*/ 165 h 165"/>
                  <a:gd name="T2" fmla="*/ 0 w 165"/>
                  <a:gd name="T3" fmla="*/ 82 h 165"/>
                  <a:gd name="T4" fmla="*/ 83 w 165"/>
                  <a:gd name="T5" fmla="*/ 0 h 165"/>
                  <a:gd name="T6" fmla="*/ 87 w 165"/>
                  <a:gd name="T7" fmla="*/ 0 h 165"/>
                  <a:gd name="T8" fmla="*/ 87 w 165"/>
                  <a:gd name="T9" fmla="*/ 76 h 165"/>
                  <a:gd name="T10" fmla="*/ 155 w 165"/>
                  <a:gd name="T11" fmla="*/ 42 h 165"/>
                  <a:gd name="T12" fmla="*/ 156 w 165"/>
                  <a:gd name="T13" fmla="*/ 46 h 165"/>
                  <a:gd name="T14" fmla="*/ 165 w 165"/>
                  <a:gd name="T15" fmla="*/ 82 h 165"/>
                  <a:gd name="T16" fmla="*/ 83 w 165"/>
                  <a:gd name="T17" fmla="*/ 165 h 165"/>
                  <a:gd name="T18" fmla="*/ 79 w 165"/>
                  <a:gd name="T19" fmla="*/ 8 h 165"/>
                  <a:gd name="T20" fmla="*/ 8 w 165"/>
                  <a:gd name="T21" fmla="*/ 82 h 165"/>
                  <a:gd name="T22" fmla="*/ 83 w 165"/>
                  <a:gd name="T23" fmla="*/ 157 h 165"/>
                  <a:gd name="T24" fmla="*/ 157 w 165"/>
                  <a:gd name="T25" fmla="*/ 82 h 165"/>
                  <a:gd name="T26" fmla="*/ 151 w 165"/>
                  <a:gd name="T27" fmla="*/ 53 h 165"/>
                  <a:gd name="T28" fmla="*/ 79 w 165"/>
                  <a:gd name="T29" fmla="*/ 89 h 165"/>
                  <a:gd name="T30" fmla="*/ 79 w 165"/>
                  <a:gd name="T31" fmla="*/ 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5" h="165">
                    <a:moveTo>
                      <a:pt x="83" y="165"/>
                    </a:moveTo>
                    <a:cubicBezTo>
                      <a:pt x="37" y="165"/>
                      <a:pt x="0" y="128"/>
                      <a:pt x="0" y="82"/>
                    </a:cubicBezTo>
                    <a:cubicBezTo>
                      <a:pt x="0" y="37"/>
                      <a:pt x="37" y="0"/>
                      <a:pt x="83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155" y="42"/>
                      <a:pt x="155" y="42"/>
                      <a:pt x="155" y="42"/>
                    </a:cubicBezTo>
                    <a:cubicBezTo>
                      <a:pt x="156" y="46"/>
                      <a:pt x="156" y="46"/>
                      <a:pt x="156" y="46"/>
                    </a:cubicBezTo>
                    <a:cubicBezTo>
                      <a:pt x="162" y="57"/>
                      <a:pt x="165" y="70"/>
                      <a:pt x="165" y="82"/>
                    </a:cubicBezTo>
                    <a:cubicBezTo>
                      <a:pt x="165" y="128"/>
                      <a:pt x="128" y="165"/>
                      <a:pt x="83" y="165"/>
                    </a:cubicBezTo>
                    <a:close/>
                    <a:moveTo>
                      <a:pt x="79" y="8"/>
                    </a:moveTo>
                    <a:cubicBezTo>
                      <a:pt x="40" y="10"/>
                      <a:pt x="8" y="43"/>
                      <a:pt x="8" y="82"/>
                    </a:cubicBezTo>
                    <a:cubicBezTo>
                      <a:pt x="8" y="123"/>
                      <a:pt x="42" y="157"/>
                      <a:pt x="83" y="157"/>
                    </a:cubicBezTo>
                    <a:cubicBezTo>
                      <a:pt x="124" y="157"/>
                      <a:pt x="157" y="123"/>
                      <a:pt x="157" y="82"/>
                    </a:cubicBezTo>
                    <a:cubicBezTo>
                      <a:pt x="157" y="72"/>
                      <a:pt x="155" y="62"/>
                      <a:pt x="151" y="53"/>
                    </a:cubicBezTo>
                    <a:cubicBezTo>
                      <a:pt x="79" y="89"/>
                      <a:pt x="79" y="89"/>
                      <a:pt x="79" y="89"/>
                    </a:cubicBezTo>
                    <a:lnTo>
                      <a:pt x="79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6" name="Freeform 81"/>
              <p:cNvSpPr>
                <a:spLocks noEditPoints="1"/>
              </p:cNvSpPr>
              <p:nvPr/>
            </p:nvSpPr>
            <p:spPr bwMode="auto">
              <a:xfrm>
                <a:off x="-588963" y="1525588"/>
                <a:ext cx="238125" cy="265113"/>
              </a:xfrm>
              <a:custGeom>
                <a:avLst/>
                <a:gdLst>
                  <a:gd name="T0" fmla="*/ 0 w 75"/>
                  <a:gd name="T1" fmla="*/ 83 h 83"/>
                  <a:gd name="T2" fmla="*/ 0 w 75"/>
                  <a:gd name="T3" fmla="*/ 0 h 83"/>
                  <a:gd name="T4" fmla="*/ 2 w 75"/>
                  <a:gd name="T5" fmla="*/ 0 h 83"/>
                  <a:gd name="T6" fmla="*/ 74 w 75"/>
                  <a:gd name="T7" fmla="*/ 44 h 83"/>
                  <a:gd name="T8" fmla="*/ 75 w 75"/>
                  <a:gd name="T9" fmla="*/ 46 h 83"/>
                  <a:gd name="T10" fmla="*/ 0 w 75"/>
                  <a:gd name="T11" fmla="*/ 83 h 83"/>
                  <a:gd name="T12" fmla="*/ 4 w 75"/>
                  <a:gd name="T13" fmla="*/ 4 h 83"/>
                  <a:gd name="T14" fmla="*/ 4 w 75"/>
                  <a:gd name="T15" fmla="*/ 77 h 83"/>
                  <a:gd name="T16" fmla="*/ 69 w 75"/>
                  <a:gd name="T17" fmla="*/ 44 h 83"/>
                  <a:gd name="T18" fmla="*/ 4 w 75"/>
                  <a:gd name="T19" fmla="*/ 4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83">
                    <a:moveTo>
                      <a:pt x="0" y="8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2" y="0"/>
                      <a:pt x="60" y="17"/>
                      <a:pt x="74" y="44"/>
                    </a:cubicBezTo>
                    <a:cubicBezTo>
                      <a:pt x="75" y="46"/>
                      <a:pt x="75" y="46"/>
                      <a:pt x="75" y="46"/>
                    </a:cubicBezTo>
                    <a:lnTo>
                      <a:pt x="0" y="83"/>
                    </a:lnTo>
                    <a:close/>
                    <a:moveTo>
                      <a:pt x="4" y="4"/>
                    </a:moveTo>
                    <a:cubicBezTo>
                      <a:pt x="4" y="77"/>
                      <a:pt x="4" y="77"/>
                      <a:pt x="4" y="77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56" y="20"/>
                      <a:pt x="31" y="5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73" name="组合 6372"/>
            <p:cNvGrpSpPr/>
            <p:nvPr/>
          </p:nvGrpSpPr>
          <p:grpSpPr>
            <a:xfrm>
              <a:off x="1570038" y="1638300"/>
              <a:ext cx="485775" cy="339725"/>
              <a:chOff x="1570038" y="1638300"/>
              <a:chExt cx="485775" cy="339725"/>
            </a:xfrm>
          </p:grpSpPr>
          <p:sp>
            <p:nvSpPr>
              <p:cNvPr id="6197" name="Freeform 82"/>
              <p:cNvSpPr>
                <a:spLocks noEditPoints="1"/>
              </p:cNvSpPr>
              <p:nvPr/>
            </p:nvSpPr>
            <p:spPr bwMode="auto">
              <a:xfrm>
                <a:off x="1570038" y="1638300"/>
                <a:ext cx="485775" cy="339725"/>
              </a:xfrm>
              <a:custGeom>
                <a:avLst/>
                <a:gdLst>
                  <a:gd name="T0" fmla="*/ 140 w 153"/>
                  <a:gd name="T1" fmla="*/ 107 h 107"/>
                  <a:gd name="T2" fmla="*/ 13 w 153"/>
                  <a:gd name="T3" fmla="*/ 107 h 107"/>
                  <a:gd name="T4" fmla="*/ 0 w 153"/>
                  <a:gd name="T5" fmla="*/ 94 h 107"/>
                  <a:gd name="T6" fmla="*/ 0 w 153"/>
                  <a:gd name="T7" fmla="*/ 57 h 107"/>
                  <a:gd name="T8" fmla="*/ 48 w 153"/>
                  <a:gd name="T9" fmla="*/ 0 h 107"/>
                  <a:gd name="T10" fmla="*/ 106 w 153"/>
                  <a:gd name="T11" fmla="*/ 0 h 107"/>
                  <a:gd name="T12" fmla="*/ 153 w 153"/>
                  <a:gd name="T13" fmla="*/ 57 h 107"/>
                  <a:gd name="T14" fmla="*/ 153 w 153"/>
                  <a:gd name="T15" fmla="*/ 94 h 107"/>
                  <a:gd name="T16" fmla="*/ 140 w 153"/>
                  <a:gd name="T17" fmla="*/ 107 h 107"/>
                  <a:gd name="T18" fmla="*/ 8 w 153"/>
                  <a:gd name="T19" fmla="*/ 59 h 107"/>
                  <a:gd name="T20" fmla="*/ 8 w 153"/>
                  <a:gd name="T21" fmla="*/ 94 h 107"/>
                  <a:gd name="T22" fmla="*/ 13 w 153"/>
                  <a:gd name="T23" fmla="*/ 99 h 107"/>
                  <a:gd name="T24" fmla="*/ 140 w 153"/>
                  <a:gd name="T25" fmla="*/ 99 h 107"/>
                  <a:gd name="T26" fmla="*/ 145 w 153"/>
                  <a:gd name="T27" fmla="*/ 94 h 107"/>
                  <a:gd name="T28" fmla="*/ 145 w 153"/>
                  <a:gd name="T29" fmla="*/ 59 h 107"/>
                  <a:gd name="T30" fmla="*/ 102 w 153"/>
                  <a:gd name="T31" fmla="*/ 8 h 107"/>
                  <a:gd name="T32" fmla="*/ 51 w 153"/>
                  <a:gd name="T33" fmla="*/ 8 h 107"/>
                  <a:gd name="T34" fmla="*/ 8 w 153"/>
                  <a:gd name="T35" fmla="*/ 59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3" h="107">
                    <a:moveTo>
                      <a:pt x="140" y="107"/>
                    </a:moveTo>
                    <a:cubicBezTo>
                      <a:pt x="13" y="107"/>
                      <a:pt x="13" y="107"/>
                      <a:pt x="13" y="107"/>
                    </a:cubicBezTo>
                    <a:cubicBezTo>
                      <a:pt x="6" y="107"/>
                      <a:pt x="0" y="101"/>
                      <a:pt x="0" y="94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94"/>
                      <a:pt x="153" y="94"/>
                      <a:pt x="153" y="94"/>
                    </a:cubicBezTo>
                    <a:cubicBezTo>
                      <a:pt x="153" y="101"/>
                      <a:pt x="147" y="107"/>
                      <a:pt x="140" y="107"/>
                    </a:cubicBezTo>
                    <a:close/>
                    <a:moveTo>
                      <a:pt x="8" y="59"/>
                    </a:moveTo>
                    <a:cubicBezTo>
                      <a:pt x="8" y="94"/>
                      <a:pt x="8" y="94"/>
                      <a:pt x="8" y="94"/>
                    </a:cubicBezTo>
                    <a:cubicBezTo>
                      <a:pt x="8" y="97"/>
                      <a:pt x="10" y="99"/>
                      <a:pt x="13" y="99"/>
                    </a:cubicBezTo>
                    <a:cubicBezTo>
                      <a:pt x="140" y="99"/>
                      <a:pt x="140" y="99"/>
                      <a:pt x="140" y="99"/>
                    </a:cubicBezTo>
                    <a:cubicBezTo>
                      <a:pt x="143" y="99"/>
                      <a:pt x="145" y="97"/>
                      <a:pt x="145" y="94"/>
                    </a:cubicBezTo>
                    <a:cubicBezTo>
                      <a:pt x="145" y="59"/>
                      <a:pt x="145" y="59"/>
                      <a:pt x="145" y="59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51" y="8"/>
                      <a:pt x="51" y="8"/>
                      <a:pt x="51" y="8"/>
                    </a:cubicBezTo>
                    <a:lnTo>
                      <a:pt x="8" y="5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8" name="Freeform 83"/>
              <p:cNvSpPr>
                <a:spLocks noEditPoints="1"/>
              </p:cNvSpPr>
              <p:nvPr/>
            </p:nvSpPr>
            <p:spPr bwMode="auto">
              <a:xfrm>
                <a:off x="1608138" y="1673225"/>
                <a:ext cx="412750" cy="212725"/>
              </a:xfrm>
              <a:custGeom>
                <a:avLst/>
                <a:gdLst>
                  <a:gd name="T0" fmla="*/ 168 w 260"/>
                  <a:gd name="T1" fmla="*/ 134 h 134"/>
                  <a:gd name="T2" fmla="*/ 92 w 260"/>
                  <a:gd name="T3" fmla="*/ 134 h 134"/>
                  <a:gd name="T4" fmla="*/ 56 w 260"/>
                  <a:gd name="T5" fmla="*/ 98 h 134"/>
                  <a:gd name="T6" fmla="*/ 0 w 260"/>
                  <a:gd name="T7" fmla="*/ 98 h 134"/>
                  <a:gd name="T8" fmla="*/ 82 w 260"/>
                  <a:gd name="T9" fmla="*/ 0 h 134"/>
                  <a:gd name="T10" fmla="*/ 178 w 260"/>
                  <a:gd name="T11" fmla="*/ 0 h 134"/>
                  <a:gd name="T12" fmla="*/ 260 w 260"/>
                  <a:gd name="T13" fmla="*/ 98 h 134"/>
                  <a:gd name="T14" fmla="*/ 204 w 260"/>
                  <a:gd name="T15" fmla="*/ 98 h 134"/>
                  <a:gd name="T16" fmla="*/ 168 w 260"/>
                  <a:gd name="T17" fmla="*/ 134 h 134"/>
                  <a:gd name="T18" fmla="*/ 94 w 260"/>
                  <a:gd name="T19" fmla="*/ 126 h 134"/>
                  <a:gd name="T20" fmla="*/ 164 w 260"/>
                  <a:gd name="T21" fmla="*/ 126 h 134"/>
                  <a:gd name="T22" fmla="*/ 200 w 260"/>
                  <a:gd name="T23" fmla="*/ 90 h 134"/>
                  <a:gd name="T24" fmla="*/ 242 w 260"/>
                  <a:gd name="T25" fmla="*/ 90 h 134"/>
                  <a:gd name="T26" fmla="*/ 174 w 260"/>
                  <a:gd name="T27" fmla="*/ 8 h 134"/>
                  <a:gd name="T28" fmla="*/ 86 w 260"/>
                  <a:gd name="T29" fmla="*/ 8 h 134"/>
                  <a:gd name="T30" fmla="*/ 16 w 260"/>
                  <a:gd name="T31" fmla="*/ 90 h 134"/>
                  <a:gd name="T32" fmla="*/ 58 w 260"/>
                  <a:gd name="T33" fmla="*/ 90 h 134"/>
                  <a:gd name="T34" fmla="*/ 94 w 260"/>
                  <a:gd name="T35" fmla="*/ 126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0" h="134">
                    <a:moveTo>
                      <a:pt x="168" y="134"/>
                    </a:moveTo>
                    <a:lnTo>
                      <a:pt x="92" y="134"/>
                    </a:lnTo>
                    <a:lnTo>
                      <a:pt x="56" y="98"/>
                    </a:lnTo>
                    <a:lnTo>
                      <a:pt x="0" y="98"/>
                    </a:lnTo>
                    <a:lnTo>
                      <a:pt x="82" y="0"/>
                    </a:lnTo>
                    <a:lnTo>
                      <a:pt x="178" y="0"/>
                    </a:lnTo>
                    <a:lnTo>
                      <a:pt x="260" y="98"/>
                    </a:lnTo>
                    <a:lnTo>
                      <a:pt x="204" y="98"/>
                    </a:lnTo>
                    <a:lnTo>
                      <a:pt x="168" y="134"/>
                    </a:lnTo>
                    <a:close/>
                    <a:moveTo>
                      <a:pt x="94" y="126"/>
                    </a:moveTo>
                    <a:lnTo>
                      <a:pt x="164" y="126"/>
                    </a:lnTo>
                    <a:lnTo>
                      <a:pt x="200" y="90"/>
                    </a:lnTo>
                    <a:lnTo>
                      <a:pt x="242" y="90"/>
                    </a:lnTo>
                    <a:lnTo>
                      <a:pt x="174" y="8"/>
                    </a:lnTo>
                    <a:lnTo>
                      <a:pt x="86" y="8"/>
                    </a:lnTo>
                    <a:lnTo>
                      <a:pt x="16" y="90"/>
                    </a:lnTo>
                    <a:lnTo>
                      <a:pt x="58" y="90"/>
                    </a:lnTo>
                    <a:lnTo>
                      <a:pt x="94" y="1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199" name="Freeform 84"/>
            <p:cNvSpPr>
              <a:spLocks noEditPoints="1"/>
            </p:cNvSpPr>
            <p:nvPr/>
          </p:nvSpPr>
          <p:spPr bwMode="auto">
            <a:xfrm>
              <a:off x="2803525" y="1638300"/>
              <a:ext cx="485775" cy="339725"/>
            </a:xfrm>
            <a:custGeom>
              <a:avLst/>
              <a:gdLst>
                <a:gd name="T0" fmla="*/ 140 w 153"/>
                <a:gd name="T1" fmla="*/ 107 h 107"/>
                <a:gd name="T2" fmla="*/ 13 w 153"/>
                <a:gd name="T3" fmla="*/ 107 h 107"/>
                <a:gd name="T4" fmla="*/ 0 w 153"/>
                <a:gd name="T5" fmla="*/ 94 h 107"/>
                <a:gd name="T6" fmla="*/ 0 w 153"/>
                <a:gd name="T7" fmla="*/ 57 h 107"/>
                <a:gd name="T8" fmla="*/ 47 w 153"/>
                <a:gd name="T9" fmla="*/ 0 h 107"/>
                <a:gd name="T10" fmla="*/ 106 w 153"/>
                <a:gd name="T11" fmla="*/ 0 h 107"/>
                <a:gd name="T12" fmla="*/ 153 w 153"/>
                <a:gd name="T13" fmla="*/ 57 h 107"/>
                <a:gd name="T14" fmla="*/ 153 w 153"/>
                <a:gd name="T15" fmla="*/ 94 h 107"/>
                <a:gd name="T16" fmla="*/ 140 w 153"/>
                <a:gd name="T17" fmla="*/ 107 h 107"/>
                <a:gd name="T18" fmla="*/ 8 w 153"/>
                <a:gd name="T19" fmla="*/ 59 h 107"/>
                <a:gd name="T20" fmla="*/ 8 w 153"/>
                <a:gd name="T21" fmla="*/ 94 h 107"/>
                <a:gd name="T22" fmla="*/ 13 w 153"/>
                <a:gd name="T23" fmla="*/ 99 h 107"/>
                <a:gd name="T24" fmla="*/ 140 w 153"/>
                <a:gd name="T25" fmla="*/ 99 h 107"/>
                <a:gd name="T26" fmla="*/ 145 w 153"/>
                <a:gd name="T27" fmla="*/ 94 h 107"/>
                <a:gd name="T28" fmla="*/ 145 w 153"/>
                <a:gd name="T29" fmla="*/ 59 h 107"/>
                <a:gd name="T30" fmla="*/ 102 w 153"/>
                <a:gd name="T31" fmla="*/ 8 h 107"/>
                <a:gd name="T32" fmla="*/ 51 w 153"/>
                <a:gd name="T33" fmla="*/ 8 h 107"/>
                <a:gd name="T34" fmla="*/ 8 w 153"/>
                <a:gd name="T35" fmla="*/ 5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3" h="107">
                  <a:moveTo>
                    <a:pt x="140" y="107"/>
                  </a:moveTo>
                  <a:cubicBezTo>
                    <a:pt x="13" y="107"/>
                    <a:pt x="13" y="107"/>
                    <a:pt x="13" y="107"/>
                  </a:cubicBezTo>
                  <a:cubicBezTo>
                    <a:pt x="6" y="107"/>
                    <a:pt x="0" y="101"/>
                    <a:pt x="0" y="94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53" y="57"/>
                    <a:pt x="153" y="57"/>
                    <a:pt x="153" y="57"/>
                  </a:cubicBezTo>
                  <a:cubicBezTo>
                    <a:pt x="153" y="94"/>
                    <a:pt x="153" y="94"/>
                    <a:pt x="153" y="94"/>
                  </a:cubicBezTo>
                  <a:cubicBezTo>
                    <a:pt x="153" y="101"/>
                    <a:pt x="147" y="107"/>
                    <a:pt x="140" y="107"/>
                  </a:cubicBezTo>
                  <a:close/>
                  <a:moveTo>
                    <a:pt x="8" y="59"/>
                  </a:moveTo>
                  <a:cubicBezTo>
                    <a:pt x="8" y="94"/>
                    <a:pt x="8" y="94"/>
                    <a:pt x="8" y="94"/>
                  </a:cubicBezTo>
                  <a:cubicBezTo>
                    <a:pt x="8" y="97"/>
                    <a:pt x="10" y="99"/>
                    <a:pt x="13" y="99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3" y="99"/>
                    <a:pt x="145" y="97"/>
                    <a:pt x="145" y="94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51" y="8"/>
                    <a:pt x="51" y="8"/>
                    <a:pt x="51" y="8"/>
                  </a:cubicBezTo>
                  <a:lnTo>
                    <a:pt x="8" y="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372" name="组合 6371"/>
            <p:cNvGrpSpPr/>
            <p:nvPr/>
          </p:nvGrpSpPr>
          <p:grpSpPr>
            <a:xfrm>
              <a:off x="2841625" y="1673225"/>
              <a:ext cx="412750" cy="212725"/>
              <a:chOff x="2841625" y="1673225"/>
              <a:chExt cx="412750" cy="212725"/>
            </a:xfrm>
          </p:grpSpPr>
          <p:sp>
            <p:nvSpPr>
              <p:cNvPr id="6200" name="Freeform 85"/>
              <p:cNvSpPr>
                <a:spLocks noEditPoints="1"/>
              </p:cNvSpPr>
              <p:nvPr/>
            </p:nvSpPr>
            <p:spPr bwMode="auto">
              <a:xfrm>
                <a:off x="2946400" y="1844675"/>
                <a:ext cx="203200" cy="41275"/>
              </a:xfrm>
              <a:custGeom>
                <a:avLst/>
                <a:gdLst>
                  <a:gd name="T0" fmla="*/ 102 w 128"/>
                  <a:gd name="T1" fmla="*/ 26 h 26"/>
                  <a:gd name="T2" fmla="*/ 26 w 128"/>
                  <a:gd name="T3" fmla="*/ 26 h 26"/>
                  <a:gd name="T4" fmla="*/ 0 w 128"/>
                  <a:gd name="T5" fmla="*/ 0 h 26"/>
                  <a:gd name="T6" fmla="*/ 128 w 128"/>
                  <a:gd name="T7" fmla="*/ 0 h 26"/>
                  <a:gd name="T8" fmla="*/ 102 w 128"/>
                  <a:gd name="T9" fmla="*/ 26 h 26"/>
                  <a:gd name="T10" fmla="*/ 28 w 128"/>
                  <a:gd name="T11" fmla="*/ 18 h 26"/>
                  <a:gd name="T12" fmla="*/ 98 w 128"/>
                  <a:gd name="T13" fmla="*/ 18 h 26"/>
                  <a:gd name="T14" fmla="*/ 108 w 128"/>
                  <a:gd name="T15" fmla="*/ 8 h 26"/>
                  <a:gd name="T16" fmla="*/ 18 w 128"/>
                  <a:gd name="T17" fmla="*/ 8 h 26"/>
                  <a:gd name="T18" fmla="*/ 28 w 128"/>
                  <a:gd name="T19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8" h="26">
                    <a:moveTo>
                      <a:pt x="102" y="26"/>
                    </a:moveTo>
                    <a:lnTo>
                      <a:pt x="26" y="26"/>
                    </a:lnTo>
                    <a:lnTo>
                      <a:pt x="0" y="0"/>
                    </a:lnTo>
                    <a:lnTo>
                      <a:pt x="128" y="0"/>
                    </a:lnTo>
                    <a:lnTo>
                      <a:pt x="102" y="26"/>
                    </a:lnTo>
                    <a:close/>
                    <a:moveTo>
                      <a:pt x="28" y="18"/>
                    </a:moveTo>
                    <a:lnTo>
                      <a:pt x="98" y="18"/>
                    </a:lnTo>
                    <a:lnTo>
                      <a:pt x="108" y="8"/>
                    </a:lnTo>
                    <a:lnTo>
                      <a:pt x="18" y="8"/>
                    </a:lnTo>
                    <a:lnTo>
                      <a:pt x="2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1" name="Freeform 86"/>
              <p:cNvSpPr>
                <a:spLocks noEditPoints="1"/>
              </p:cNvSpPr>
              <p:nvPr/>
            </p:nvSpPr>
            <p:spPr bwMode="auto">
              <a:xfrm>
                <a:off x="2841625" y="1673225"/>
                <a:ext cx="412750" cy="155575"/>
              </a:xfrm>
              <a:custGeom>
                <a:avLst/>
                <a:gdLst>
                  <a:gd name="T0" fmla="*/ 260 w 260"/>
                  <a:gd name="T1" fmla="*/ 98 h 98"/>
                  <a:gd name="T2" fmla="*/ 0 w 260"/>
                  <a:gd name="T3" fmla="*/ 98 h 98"/>
                  <a:gd name="T4" fmla="*/ 82 w 260"/>
                  <a:gd name="T5" fmla="*/ 0 h 98"/>
                  <a:gd name="T6" fmla="*/ 176 w 260"/>
                  <a:gd name="T7" fmla="*/ 0 h 98"/>
                  <a:gd name="T8" fmla="*/ 260 w 260"/>
                  <a:gd name="T9" fmla="*/ 98 h 98"/>
                  <a:gd name="T10" fmla="*/ 16 w 260"/>
                  <a:gd name="T11" fmla="*/ 90 h 98"/>
                  <a:gd name="T12" fmla="*/ 242 w 260"/>
                  <a:gd name="T13" fmla="*/ 90 h 98"/>
                  <a:gd name="T14" fmla="*/ 174 w 260"/>
                  <a:gd name="T15" fmla="*/ 8 h 98"/>
                  <a:gd name="T16" fmla="*/ 86 w 260"/>
                  <a:gd name="T17" fmla="*/ 8 h 98"/>
                  <a:gd name="T18" fmla="*/ 16 w 260"/>
                  <a:gd name="T19" fmla="*/ 9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0" h="98">
                    <a:moveTo>
                      <a:pt x="260" y="98"/>
                    </a:moveTo>
                    <a:lnTo>
                      <a:pt x="0" y="98"/>
                    </a:lnTo>
                    <a:lnTo>
                      <a:pt x="82" y="0"/>
                    </a:lnTo>
                    <a:lnTo>
                      <a:pt x="176" y="0"/>
                    </a:lnTo>
                    <a:lnTo>
                      <a:pt x="260" y="98"/>
                    </a:lnTo>
                    <a:close/>
                    <a:moveTo>
                      <a:pt x="16" y="90"/>
                    </a:moveTo>
                    <a:lnTo>
                      <a:pt x="242" y="90"/>
                    </a:lnTo>
                    <a:lnTo>
                      <a:pt x="174" y="8"/>
                    </a:lnTo>
                    <a:lnTo>
                      <a:pt x="86" y="8"/>
                    </a:lnTo>
                    <a:lnTo>
                      <a:pt x="16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2" name="Freeform 87"/>
              <p:cNvSpPr>
                <a:spLocks noEditPoints="1"/>
              </p:cNvSpPr>
              <p:nvPr/>
            </p:nvSpPr>
            <p:spPr bwMode="auto">
              <a:xfrm>
                <a:off x="2943225" y="1701800"/>
                <a:ext cx="206375" cy="41275"/>
              </a:xfrm>
              <a:custGeom>
                <a:avLst/>
                <a:gdLst>
                  <a:gd name="T0" fmla="*/ 130 w 130"/>
                  <a:gd name="T1" fmla="*/ 26 h 26"/>
                  <a:gd name="T2" fmla="*/ 0 w 130"/>
                  <a:gd name="T3" fmla="*/ 26 h 26"/>
                  <a:gd name="T4" fmla="*/ 20 w 130"/>
                  <a:gd name="T5" fmla="*/ 0 h 26"/>
                  <a:gd name="T6" fmla="*/ 110 w 130"/>
                  <a:gd name="T7" fmla="*/ 0 h 26"/>
                  <a:gd name="T8" fmla="*/ 130 w 130"/>
                  <a:gd name="T9" fmla="*/ 26 h 26"/>
                  <a:gd name="T10" fmla="*/ 16 w 130"/>
                  <a:gd name="T11" fmla="*/ 18 h 26"/>
                  <a:gd name="T12" fmla="*/ 114 w 130"/>
                  <a:gd name="T13" fmla="*/ 18 h 26"/>
                  <a:gd name="T14" fmla="*/ 106 w 130"/>
                  <a:gd name="T15" fmla="*/ 8 h 26"/>
                  <a:gd name="T16" fmla="*/ 24 w 130"/>
                  <a:gd name="T17" fmla="*/ 8 h 26"/>
                  <a:gd name="T18" fmla="*/ 16 w 130"/>
                  <a:gd name="T19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0" h="26">
                    <a:moveTo>
                      <a:pt x="130" y="26"/>
                    </a:moveTo>
                    <a:lnTo>
                      <a:pt x="0" y="26"/>
                    </a:lnTo>
                    <a:lnTo>
                      <a:pt x="20" y="0"/>
                    </a:lnTo>
                    <a:lnTo>
                      <a:pt x="110" y="0"/>
                    </a:lnTo>
                    <a:lnTo>
                      <a:pt x="130" y="26"/>
                    </a:lnTo>
                    <a:close/>
                    <a:moveTo>
                      <a:pt x="16" y="18"/>
                    </a:moveTo>
                    <a:lnTo>
                      <a:pt x="114" y="18"/>
                    </a:lnTo>
                    <a:lnTo>
                      <a:pt x="106" y="8"/>
                    </a:lnTo>
                    <a:lnTo>
                      <a:pt x="24" y="8"/>
                    </a:lnTo>
                    <a:lnTo>
                      <a:pt x="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3" name="Freeform 88"/>
              <p:cNvSpPr>
                <a:spLocks noEditPoints="1"/>
              </p:cNvSpPr>
              <p:nvPr/>
            </p:nvSpPr>
            <p:spPr bwMode="auto">
              <a:xfrm>
                <a:off x="2901950" y="1758950"/>
                <a:ext cx="288925" cy="41275"/>
              </a:xfrm>
              <a:custGeom>
                <a:avLst/>
                <a:gdLst>
                  <a:gd name="T0" fmla="*/ 182 w 182"/>
                  <a:gd name="T1" fmla="*/ 26 h 26"/>
                  <a:gd name="T2" fmla="*/ 0 w 182"/>
                  <a:gd name="T3" fmla="*/ 26 h 26"/>
                  <a:gd name="T4" fmla="*/ 20 w 182"/>
                  <a:gd name="T5" fmla="*/ 0 h 26"/>
                  <a:gd name="T6" fmla="*/ 164 w 182"/>
                  <a:gd name="T7" fmla="*/ 0 h 26"/>
                  <a:gd name="T8" fmla="*/ 182 w 182"/>
                  <a:gd name="T9" fmla="*/ 26 h 26"/>
                  <a:gd name="T10" fmla="*/ 16 w 182"/>
                  <a:gd name="T11" fmla="*/ 18 h 26"/>
                  <a:gd name="T12" fmla="*/ 166 w 182"/>
                  <a:gd name="T13" fmla="*/ 18 h 26"/>
                  <a:gd name="T14" fmla="*/ 160 w 182"/>
                  <a:gd name="T15" fmla="*/ 8 h 26"/>
                  <a:gd name="T16" fmla="*/ 24 w 182"/>
                  <a:gd name="T17" fmla="*/ 8 h 26"/>
                  <a:gd name="T18" fmla="*/ 16 w 182"/>
                  <a:gd name="T19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2" h="26">
                    <a:moveTo>
                      <a:pt x="182" y="26"/>
                    </a:moveTo>
                    <a:lnTo>
                      <a:pt x="0" y="26"/>
                    </a:lnTo>
                    <a:lnTo>
                      <a:pt x="20" y="0"/>
                    </a:lnTo>
                    <a:lnTo>
                      <a:pt x="164" y="0"/>
                    </a:lnTo>
                    <a:lnTo>
                      <a:pt x="182" y="26"/>
                    </a:lnTo>
                    <a:close/>
                    <a:moveTo>
                      <a:pt x="16" y="18"/>
                    </a:moveTo>
                    <a:lnTo>
                      <a:pt x="166" y="18"/>
                    </a:lnTo>
                    <a:lnTo>
                      <a:pt x="160" y="8"/>
                    </a:lnTo>
                    <a:lnTo>
                      <a:pt x="24" y="8"/>
                    </a:lnTo>
                    <a:lnTo>
                      <a:pt x="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71" name="组合 6370"/>
            <p:cNvGrpSpPr/>
            <p:nvPr/>
          </p:nvGrpSpPr>
          <p:grpSpPr>
            <a:xfrm>
              <a:off x="4000500" y="1597025"/>
              <a:ext cx="509588" cy="450850"/>
              <a:chOff x="4000500" y="1597025"/>
              <a:chExt cx="509588" cy="450850"/>
            </a:xfrm>
          </p:grpSpPr>
          <p:sp>
            <p:nvSpPr>
              <p:cNvPr id="6204" name="Freeform 89"/>
              <p:cNvSpPr>
                <a:spLocks noEditPoints="1"/>
              </p:cNvSpPr>
              <p:nvPr/>
            </p:nvSpPr>
            <p:spPr bwMode="auto">
              <a:xfrm>
                <a:off x="4000500" y="1597025"/>
                <a:ext cx="509588" cy="450850"/>
              </a:xfrm>
              <a:custGeom>
                <a:avLst/>
                <a:gdLst>
                  <a:gd name="T0" fmla="*/ 152 w 160"/>
                  <a:gd name="T1" fmla="*/ 142 h 142"/>
                  <a:gd name="T2" fmla="*/ 9 w 160"/>
                  <a:gd name="T3" fmla="*/ 142 h 142"/>
                  <a:gd name="T4" fmla="*/ 0 w 160"/>
                  <a:gd name="T5" fmla="*/ 133 h 142"/>
                  <a:gd name="T6" fmla="*/ 0 w 160"/>
                  <a:gd name="T7" fmla="*/ 31 h 142"/>
                  <a:gd name="T8" fmla="*/ 31 w 160"/>
                  <a:gd name="T9" fmla="*/ 0 h 142"/>
                  <a:gd name="T10" fmla="*/ 130 w 160"/>
                  <a:gd name="T11" fmla="*/ 0 h 142"/>
                  <a:gd name="T12" fmla="*/ 160 w 160"/>
                  <a:gd name="T13" fmla="*/ 31 h 142"/>
                  <a:gd name="T14" fmla="*/ 160 w 160"/>
                  <a:gd name="T15" fmla="*/ 133 h 142"/>
                  <a:gd name="T16" fmla="*/ 152 w 160"/>
                  <a:gd name="T17" fmla="*/ 142 h 142"/>
                  <a:gd name="T18" fmla="*/ 8 w 160"/>
                  <a:gd name="T19" fmla="*/ 35 h 142"/>
                  <a:gd name="T20" fmla="*/ 8 w 160"/>
                  <a:gd name="T21" fmla="*/ 133 h 142"/>
                  <a:gd name="T22" fmla="*/ 9 w 160"/>
                  <a:gd name="T23" fmla="*/ 134 h 142"/>
                  <a:gd name="T24" fmla="*/ 152 w 160"/>
                  <a:gd name="T25" fmla="*/ 134 h 142"/>
                  <a:gd name="T26" fmla="*/ 152 w 160"/>
                  <a:gd name="T27" fmla="*/ 133 h 142"/>
                  <a:gd name="T28" fmla="*/ 152 w 160"/>
                  <a:gd name="T29" fmla="*/ 35 h 142"/>
                  <a:gd name="T30" fmla="*/ 126 w 160"/>
                  <a:gd name="T31" fmla="*/ 8 h 142"/>
                  <a:gd name="T32" fmla="*/ 34 w 160"/>
                  <a:gd name="T33" fmla="*/ 8 h 142"/>
                  <a:gd name="T34" fmla="*/ 8 w 160"/>
                  <a:gd name="T35" fmla="*/ 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0" h="142">
                    <a:moveTo>
                      <a:pt x="152" y="142"/>
                    </a:moveTo>
                    <a:cubicBezTo>
                      <a:pt x="9" y="142"/>
                      <a:pt x="9" y="142"/>
                      <a:pt x="9" y="142"/>
                    </a:cubicBezTo>
                    <a:cubicBezTo>
                      <a:pt x="4" y="142"/>
                      <a:pt x="0" y="138"/>
                      <a:pt x="0" y="133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60" y="31"/>
                      <a:pt x="160" y="31"/>
                      <a:pt x="160" y="31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8"/>
                      <a:pt x="157" y="142"/>
                      <a:pt x="152" y="142"/>
                    </a:cubicBezTo>
                    <a:close/>
                    <a:moveTo>
                      <a:pt x="8" y="35"/>
                    </a:moveTo>
                    <a:cubicBezTo>
                      <a:pt x="8" y="133"/>
                      <a:pt x="8" y="133"/>
                      <a:pt x="8" y="133"/>
                    </a:cubicBezTo>
                    <a:cubicBezTo>
                      <a:pt x="8" y="133"/>
                      <a:pt x="8" y="134"/>
                      <a:pt x="9" y="134"/>
                    </a:cubicBezTo>
                    <a:cubicBezTo>
                      <a:pt x="152" y="134"/>
                      <a:pt x="152" y="134"/>
                      <a:pt x="152" y="134"/>
                    </a:cubicBezTo>
                    <a:cubicBezTo>
                      <a:pt x="152" y="134"/>
                      <a:pt x="152" y="133"/>
                      <a:pt x="152" y="133"/>
                    </a:cubicBezTo>
                    <a:cubicBezTo>
                      <a:pt x="152" y="35"/>
                      <a:pt x="152" y="35"/>
                      <a:pt x="152" y="35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34" y="8"/>
                      <a:pt x="34" y="8"/>
                      <a:pt x="34" y="8"/>
                    </a:cubicBezTo>
                    <a:lnTo>
                      <a:pt x="8" y="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5" name="Freeform 90"/>
              <p:cNvSpPr>
                <a:spLocks noEditPoints="1"/>
              </p:cNvSpPr>
              <p:nvPr/>
            </p:nvSpPr>
            <p:spPr bwMode="auto">
              <a:xfrm>
                <a:off x="4086225" y="1755775"/>
                <a:ext cx="341313" cy="225425"/>
              </a:xfrm>
              <a:custGeom>
                <a:avLst/>
                <a:gdLst>
                  <a:gd name="T0" fmla="*/ 107 w 215"/>
                  <a:gd name="T1" fmla="*/ 142 h 142"/>
                  <a:gd name="T2" fmla="*/ 0 w 215"/>
                  <a:gd name="T3" fmla="*/ 56 h 142"/>
                  <a:gd name="T4" fmla="*/ 65 w 215"/>
                  <a:gd name="T5" fmla="*/ 56 h 142"/>
                  <a:gd name="T6" fmla="*/ 65 w 215"/>
                  <a:gd name="T7" fmla="*/ 0 h 142"/>
                  <a:gd name="T8" fmla="*/ 149 w 215"/>
                  <a:gd name="T9" fmla="*/ 0 h 142"/>
                  <a:gd name="T10" fmla="*/ 149 w 215"/>
                  <a:gd name="T11" fmla="*/ 56 h 142"/>
                  <a:gd name="T12" fmla="*/ 215 w 215"/>
                  <a:gd name="T13" fmla="*/ 56 h 142"/>
                  <a:gd name="T14" fmla="*/ 107 w 215"/>
                  <a:gd name="T15" fmla="*/ 142 h 142"/>
                  <a:gd name="T16" fmla="*/ 23 w 215"/>
                  <a:gd name="T17" fmla="*/ 64 h 142"/>
                  <a:gd name="T18" fmla="*/ 107 w 215"/>
                  <a:gd name="T19" fmla="*/ 132 h 142"/>
                  <a:gd name="T20" fmla="*/ 191 w 215"/>
                  <a:gd name="T21" fmla="*/ 64 h 142"/>
                  <a:gd name="T22" fmla="*/ 141 w 215"/>
                  <a:gd name="T23" fmla="*/ 64 h 142"/>
                  <a:gd name="T24" fmla="*/ 141 w 215"/>
                  <a:gd name="T25" fmla="*/ 8 h 142"/>
                  <a:gd name="T26" fmla="*/ 73 w 215"/>
                  <a:gd name="T27" fmla="*/ 8 h 142"/>
                  <a:gd name="T28" fmla="*/ 73 w 215"/>
                  <a:gd name="T29" fmla="*/ 64 h 142"/>
                  <a:gd name="T30" fmla="*/ 23 w 215"/>
                  <a:gd name="T31" fmla="*/ 64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5" h="142">
                    <a:moveTo>
                      <a:pt x="107" y="142"/>
                    </a:moveTo>
                    <a:lnTo>
                      <a:pt x="0" y="56"/>
                    </a:lnTo>
                    <a:lnTo>
                      <a:pt x="65" y="56"/>
                    </a:lnTo>
                    <a:lnTo>
                      <a:pt x="65" y="0"/>
                    </a:lnTo>
                    <a:lnTo>
                      <a:pt x="149" y="0"/>
                    </a:lnTo>
                    <a:lnTo>
                      <a:pt x="149" y="56"/>
                    </a:lnTo>
                    <a:lnTo>
                      <a:pt x="215" y="56"/>
                    </a:lnTo>
                    <a:lnTo>
                      <a:pt x="107" y="142"/>
                    </a:lnTo>
                    <a:close/>
                    <a:moveTo>
                      <a:pt x="23" y="64"/>
                    </a:moveTo>
                    <a:lnTo>
                      <a:pt x="107" y="132"/>
                    </a:lnTo>
                    <a:lnTo>
                      <a:pt x="191" y="64"/>
                    </a:lnTo>
                    <a:lnTo>
                      <a:pt x="141" y="64"/>
                    </a:lnTo>
                    <a:lnTo>
                      <a:pt x="141" y="8"/>
                    </a:lnTo>
                    <a:lnTo>
                      <a:pt x="73" y="8"/>
                    </a:lnTo>
                    <a:lnTo>
                      <a:pt x="73" y="64"/>
                    </a:lnTo>
                    <a:lnTo>
                      <a:pt x="23" y="6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6" name="Freeform 91"/>
              <p:cNvSpPr>
                <a:spLocks noEditPoints="1"/>
              </p:cNvSpPr>
              <p:nvPr/>
            </p:nvSpPr>
            <p:spPr bwMode="auto">
              <a:xfrm>
                <a:off x="4070350" y="1647825"/>
                <a:ext cx="369888" cy="41275"/>
              </a:xfrm>
              <a:custGeom>
                <a:avLst/>
                <a:gdLst>
                  <a:gd name="T0" fmla="*/ 233 w 233"/>
                  <a:gd name="T1" fmla="*/ 26 h 26"/>
                  <a:gd name="T2" fmla="*/ 0 w 233"/>
                  <a:gd name="T3" fmla="*/ 26 h 26"/>
                  <a:gd name="T4" fmla="*/ 29 w 233"/>
                  <a:gd name="T5" fmla="*/ 0 h 26"/>
                  <a:gd name="T6" fmla="*/ 207 w 233"/>
                  <a:gd name="T7" fmla="*/ 0 h 26"/>
                  <a:gd name="T8" fmla="*/ 233 w 233"/>
                  <a:gd name="T9" fmla="*/ 26 h 26"/>
                  <a:gd name="T10" fmla="*/ 21 w 233"/>
                  <a:gd name="T11" fmla="*/ 18 h 26"/>
                  <a:gd name="T12" fmla="*/ 215 w 233"/>
                  <a:gd name="T13" fmla="*/ 18 h 26"/>
                  <a:gd name="T14" fmla="*/ 203 w 233"/>
                  <a:gd name="T15" fmla="*/ 8 h 26"/>
                  <a:gd name="T16" fmla="*/ 31 w 233"/>
                  <a:gd name="T17" fmla="*/ 8 h 26"/>
                  <a:gd name="T18" fmla="*/ 21 w 233"/>
                  <a:gd name="T19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6">
                    <a:moveTo>
                      <a:pt x="233" y="26"/>
                    </a:moveTo>
                    <a:lnTo>
                      <a:pt x="0" y="26"/>
                    </a:lnTo>
                    <a:lnTo>
                      <a:pt x="29" y="0"/>
                    </a:lnTo>
                    <a:lnTo>
                      <a:pt x="207" y="0"/>
                    </a:lnTo>
                    <a:lnTo>
                      <a:pt x="233" y="26"/>
                    </a:lnTo>
                    <a:close/>
                    <a:moveTo>
                      <a:pt x="21" y="18"/>
                    </a:moveTo>
                    <a:lnTo>
                      <a:pt x="215" y="18"/>
                    </a:lnTo>
                    <a:lnTo>
                      <a:pt x="203" y="8"/>
                    </a:lnTo>
                    <a:lnTo>
                      <a:pt x="31" y="8"/>
                    </a:ln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70" name="组合 6369"/>
            <p:cNvGrpSpPr/>
            <p:nvPr/>
          </p:nvGrpSpPr>
          <p:grpSpPr>
            <a:xfrm>
              <a:off x="5227638" y="1597025"/>
              <a:ext cx="512763" cy="450850"/>
              <a:chOff x="5227638" y="1597025"/>
              <a:chExt cx="512763" cy="450850"/>
            </a:xfrm>
          </p:grpSpPr>
          <p:sp>
            <p:nvSpPr>
              <p:cNvPr id="6207" name="Freeform 92"/>
              <p:cNvSpPr>
                <a:spLocks noEditPoints="1"/>
              </p:cNvSpPr>
              <p:nvPr/>
            </p:nvSpPr>
            <p:spPr bwMode="auto">
              <a:xfrm>
                <a:off x="5227638" y="1597025"/>
                <a:ext cx="512763" cy="450850"/>
              </a:xfrm>
              <a:custGeom>
                <a:avLst/>
                <a:gdLst>
                  <a:gd name="T0" fmla="*/ 152 w 161"/>
                  <a:gd name="T1" fmla="*/ 142 h 142"/>
                  <a:gd name="T2" fmla="*/ 9 w 161"/>
                  <a:gd name="T3" fmla="*/ 142 h 142"/>
                  <a:gd name="T4" fmla="*/ 0 w 161"/>
                  <a:gd name="T5" fmla="*/ 133 h 142"/>
                  <a:gd name="T6" fmla="*/ 0 w 161"/>
                  <a:gd name="T7" fmla="*/ 31 h 142"/>
                  <a:gd name="T8" fmla="*/ 31 w 161"/>
                  <a:gd name="T9" fmla="*/ 0 h 142"/>
                  <a:gd name="T10" fmla="*/ 130 w 161"/>
                  <a:gd name="T11" fmla="*/ 0 h 142"/>
                  <a:gd name="T12" fmla="*/ 161 w 161"/>
                  <a:gd name="T13" fmla="*/ 31 h 142"/>
                  <a:gd name="T14" fmla="*/ 161 w 161"/>
                  <a:gd name="T15" fmla="*/ 133 h 142"/>
                  <a:gd name="T16" fmla="*/ 152 w 161"/>
                  <a:gd name="T17" fmla="*/ 142 h 142"/>
                  <a:gd name="T18" fmla="*/ 8 w 161"/>
                  <a:gd name="T19" fmla="*/ 35 h 142"/>
                  <a:gd name="T20" fmla="*/ 8 w 161"/>
                  <a:gd name="T21" fmla="*/ 133 h 142"/>
                  <a:gd name="T22" fmla="*/ 9 w 161"/>
                  <a:gd name="T23" fmla="*/ 134 h 142"/>
                  <a:gd name="T24" fmla="*/ 152 w 161"/>
                  <a:gd name="T25" fmla="*/ 134 h 142"/>
                  <a:gd name="T26" fmla="*/ 153 w 161"/>
                  <a:gd name="T27" fmla="*/ 133 h 142"/>
                  <a:gd name="T28" fmla="*/ 153 w 161"/>
                  <a:gd name="T29" fmla="*/ 35 h 142"/>
                  <a:gd name="T30" fmla="*/ 126 w 161"/>
                  <a:gd name="T31" fmla="*/ 8 h 142"/>
                  <a:gd name="T32" fmla="*/ 35 w 161"/>
                  <a:gd name="T33" fmla="*/ 8 h 142"/>
                  <a:gd name="T34" fmla="*/ 8 w 161"/>
                  <a:gd name="T35" fmla="*/ 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1" h="142">
                    <a:moveTo>
                      <a:pt x="152" y="142"/>
                    </a:moveTo>
                    <a:cubicBezTo>
                      <a:pt x="9" y="142"/>
                      <a:pt x="9" y="142"/>
                      <a:pt x="9" y="142"/>
                    </a:cubicBezTo>
                    <a:cubicBezTo>
                      <a:pt x="4" y="142"/>
                      <a:pt x="0" y="138"/>
                      <a:pt x="0" y="133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130" y="0"/>
                      <a:pt x="130" y="0"/>
                      <a:pt x="130" y="0"/>
                    </a:cubicBezTo>
                    <a:cubicBezTo>
                      <a:pt x="161" y="31"/>
                      <a:pt x="161" y="31"/>
                      <a:pt x="161" y="31"/>
                    </a:cubicBezTo>
                    <a:cubicBezTo>
                      <a:pt x="161" y="133"/>
                      <a:pt x="161" y="133"/>
                      <a:pt x="161" y="133"/>
                    </a:cubicBezTo>
                    <a:cubicBezTo>
                      <a:pt x="161" y="138"/>
                      <a:pt x="157" y="142"/>
                      <a:pt x="152" y="142"/>
                    </a:cubicBezTo>
                    <a:close/>
                    <a:moveTo>
                      <a:pt x="8" y="35"/>
                    </a:moveTo>
                    <a:cubicBezTo>
                      <a:pt x="8" y="133"/>
                      <a:pt x="8" y="133"/>
                      <a:pt x="8" y="133"/>
                    </a:cubicBezTo>
                    <a:cubicBezTo>
                      <a:pt x="8" y="133"/>
                      <a:pt x="9" y="134"/>
                      <a:pt x="9" y="134"/>
                    </a:cubicBezTo>
                    <a:cubicBezTo>
                      <a:pt x="152" y="134"/>
                      <a:pt x="152" y="134"/>
                      <a:pt x="152" y="134"/>
                    </a:cubicBezTo>
                    <a:cubicBezTo>
                      <a:pt x="152" y="134"/>
                      <a:pt x="153" y="133"/>
                      <a:pt x="153" y="133"/>
                    </a:cubicBezTo>
                    <a:cubicBezTo>
                      <a:pt x="153" y="35"/>
                      <a:pt x="153" y="35"/>
                      <a:pt x="153" y="35"/>
                    </a:cubicBezTo>
                    <a:cubicBezTo>
                      <a:pt x="126" y="8"/>
                      <a:pt x="126" y="8"/>
                      <a:pt x="126" y="8"/>
                    </a:cubicBezTo>
                    <a:cubicBezTo>
                      <a:pt x="35" y="8"/>
                      <a:pt x="35" y="8"/>
                      <a:pt x="35" y="8"/>
                    </a:cubicBezTo>
                    <a:lnTo>
                      <a:pt x="8" y="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8" name="Freeform 93"/>
              <p:cNvSpPr>
                <a:spLocks noEditPoints="1"/>
              </p:cNvSpPr>
              <p:nvPr/>
            </p:nvSpPr>
            <p:spPr bwMode="auto">
              <a:xfrm>
                <a:off x="5313363" y="1752600"/>
                <a:ext cx="341313" cy="228600"/>
              </a:xfrm>
              <a:custGeom>
                <a:avLst/>
                <a:gdLst>
                  <a:gd name="T0" fmla="*/ 151 w 215"/>
                  <a:gd name="T1" fmla="*/ 144 h 144"/>
                  <a:gd name="T2" fmla="*/ 65 w 215"/>
                  <a:gd name="T3" fmla="*/ 144 h 144"/>
                  <a:gd name="T4" fmla="*/ 65 w 215"/>
                  <a:gd name="T5" fmla="*/ 86 h 144"/>
                  <a:gd name="T6" fmla="*/ 0 w 215"/>
                  <a:gd name="T7" fmla="*/ 86 h 144"/>
                  <a:gd name="T8" fmla="*/ 109 w 215"/>
                  <a:gd name="T9" fmla="*/ 0 h 144"/>
                  <a:gd name="T10" fmla="*/ 215 w 215"/>
                  <a:gd name="T11" fmla="*/ 86 h 144"/>
                  <a:gd name="T12" fmla="*/ 151 w 215"/>
                  <a:gd name="T13" fmla="*/ 86 h 144"/>
                  <a:gd name="T14" fmla="*/ 151 w 215"/>
                  <a:gd name="T15" fmla="*/ 144 h 144"/>
                  <a:gd name="T16" fmla="*/ 73 w 215"/>
                  <a:gd name="T17" fmla="*/ 136 h 144"/>
                  <a:gd name="T18" fmla="*/ 143 w 215"/>
                  <a:gd name="T19" fmla="*/ 136 h 144"/>
                  <a:gd name="T20" fmla="*/ 143 w 215"/>
                  <a:gd name="T21" fmla="*/ 78 h 144"/>
                  <a:gd name="T22" fmla="*/ 191 w 215"/>
                  <a:gd name="T23" fmla="*/ 78 h 144"/>
                  <a:gd name="T24" fmla="*/ 109 w 215"/>
                  <a:gd name="T25" fmla="*/ 10 h 144"/>
                  <a:gd name="T26" fmla="*/ 24 w 215"/>
                  <a:gd name="T27" fmla="*/ 78 h 144"/>
                  <a:gd name="T28" fmla="*/ 73 w 215"/>
                  <a:gd name="T29" fmla="*/ 78 h 144"/>
                  <a:gd name="T30" fmla="*/ 73 w 215"/>
                  <a:gd name="T31" fmla="*/ 13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5" h="144">
                    <a:moveTo>
                      <a:pt x="151" y="144"/>
                    </a:moveTo>
                    <a:lnTo>
                      <a:pt x="65" y="144"/>
                    </a:lnTo>
                    <a:lnTo>
                      <a:pt x="65" y="86"/>
                    </a:lnTo>
                    <a:lnTo>
                      <a:pt x="0" y="86"/>
                    </a:lnTo>
                    <a:lnTo>
                      <a:pt x="109" y="0"/>
                    </a:lnTo>
                    <a:lnTo>
                      <a:pt x="215" y="86"/>
                    </a:lnTo>
                    <a:lnTo>
                      <a:pt x="151" y="86"/>
                    </a:lnTo>
                    <a:lnTo>
                      <a:pt x="151" y="144"/>
                    </a:lnTo>
                    <a:close/>
                    <a:moveTo>
                      <a:pt x="73" y="136"/>
                    </a:moveTo>
                    <a:lnTo>
                      <a:pt x="143" y="136"/>
                    </a:lnTo>
                    <a:lnTo>
                      <a:pt x="143" y="78"/>
                    </a:lnTo>
                    <a:lnTo>
                      <a:pt x="191" y="78"/>
                    </a:lnTo>
                    <a:lnTo>
                      <a:pt x="109" y="10"/>
                    </a:lnTo>
                    <a:lnTo>
                      <a:pt x="24" y="78"/>
                    </a:lnTo>
                    <a:lnTo>
                      <a:pt x="73" y="78"/>
                    </a:lnTo>
                    <a:lnTo>
                      <a:pt x="73" y="1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9" name="Freeform 94"/>
              <p:cNvSpPr>
                <a:spLocks noEditPoints="1"/>
              </p:cNvSpPr>
              <p:nvPr/>
            </p:nvSpPr>
            <p:spPr bwMode="auto">
              <a:xfrm>
                <a:off x="5297488" y="1647825"/>
                <a:ext cx="373063" cy="41275"/>
              </a:xfrm>
              <a:custGeom>
                <a:avLst/>
                <a:gdLst>
                  <a:gd name="T0" fmla="*/ 235 w 235"/>
                  <a:gd name="T1" fmla="*/ 26 h 26"/>
                  <a:gd name="T2" fmla="*/ 0 w 235"/>
                  <a:gd name="T3" fmla="*/ 26 h 26"/>
                  <a:gd name="T4" fmla="*/ 28 w 235"/>
                  <a:gd name="T5" fmla="*/ 0 h 26"/>
                  <a:gd name="T6" fmla="*/ 207 w 235"/>
                  <a:gd name="T7" fmla="*/ 0 h 26"/>
                  <a:gd name="T8" fmla="*/ 235 w 235"/>
                  <a:gd name="T9" fmla="*/ 26 h 26"/>
                  <a:gd name="T10" fmla="*/ 20 w 235"/>
                  <a:gd name="T11" fmla="*/ 18 h 26"/>
                  <a:gd name="T12" fmla="*/ 215 w 235"/>
                  <a:gd name="T13" fmla="*/ 18 h 26"/>
                  <a:gd name="T14" fmla="*/ 203 w 235"/>
                  <a:gd name="T15" fmla="*/ 8 h 26"/>
                  <a:gd name="T16" fmla="*/ 32 w 235"/>
                  <a:gd name="T17" fmla="*/ 8 h 26"/>
                  <a:gd name="T18" fmla="*/ 20 w 235"/>
                  <a:gd name="T19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5" h="26">
                    <a:moveTo>
                      <a:pt x="235" y="26"/>
                    </a:moveTo>
                    <a:lnTo>
                      <a:pt x="0" y="26"/>
                    </a:lnTo>
                    <a:lnTo>
                      <a:pt x="28" y="0"/>
                    </a:lnTo>
                    <a:lnTo>
                      <a:pt x="207" y="0"/>
                    </a:lnTo>
                    <a:lnTo>
                      <a:pt x="235" y="26"/>
                    </a:lnTo>
                    <a:close/>
                    <a:moveTo>
                      <a:pt x="20" y="18"/>
                    </a:moveTo>
                    <a:lnTo>
                      <a:pt x="215" y="18"/>
                    </a:lnTo>
                    <a:lnTo>
                      <a:pt x="203" y="8"/>
                    </a:lnTo>
                    <a:lnTo>
                      <a:pt x="32" y="8"/>
                    </a:lnTo>
                    <a:lnTo>
                      <a:pt x="20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69" name="组合 6368"/>
            <p:cNvGrpSpPr/>
            <p:nvPr/>
          </p:nvGrpSpPr>
          <p:grpSpPr>
            <a:xfrm>
              <a:off x="6426200" y="1554163"/>
              <a:ext cx="538163" cy="477837"/>
              <a:chOff x="6426200" y="1554163"/>
              <a:chExt cx="538163" cy="477837"/>
            </a:xfrm>
          </p:grpSpPr>
          <p:sp>
            <p:nvSpPr>
              <p:cNvPr id="6210" name="Freeform 95"/>
              <p:cNvSpPr>
                <a:spLocks noEditPoints="1"/>
              </p:cNvSpPr>
              <p:nvPr/>
            </p:nvSpPr>
            <p:spPr bwMode="auto">
              <a:xfrm>
                <a:off x="6426200" y="1797050"/>
                <a:ext cx="538163" cy="184150"/>
              </a:xfrm>
              <a:custGeom>
                <a:avLst/>
                <a:gdLst>
                  <a:gd name="T0" fmla="*/ 339 w 339"/>
                  <a:gd name="T1" fmla="*/ 116 h 116"/>
                  <a:gd name="T2" fmla="*/ 0 w 339"/>
                  <a:gd name="T3" fmla="*/ 116 h 116"/>
                  <a:gd name="T4" fmla="*/ 0 w 339"/>
                  <a:gd name="T5" fmla="*/ 86 h 116"/>
                  <a:gd name="T6" fmla="*/ 44 w 339"/>
                  <a:gd name="T7" fmla="*/ 0 h 116"/>
                  <a:gd name="T8" fmla="*/ 102 w 339"/>
                  <a:gd name="T9" fmla="*/ 0 h 116"/>
                  <a:gd name="T10" fmla="*/ 168 w 339"/>
                  <a:gd name="T11" fmla="*/ 66 h 116"/>
                  <a:gd name="T12" fmla="*/ 237 w 339"/>
                  <a:gd name="T13" fmla="*/ 0 h 116"/>
                  <a:gd name="T14" fmla="*/ 295 w 339"/>
                  <a:gd name="T15" fmla="*/ 0 h 116"/>
                  <a:gd name="T16" fmla="*/ 339 w 339"/>
                  <a:gd name="T17" fmla="*/ 86 h 116"/>
                  <a:gd name="T18" fmla="*/ 339 w 339"/>
                  <a:gd name="T19" fmla="*/ 116 h 116"/>
                  <a:gd name="T20" fmla="*/ 16 w 339"/>
                  <a:gd name="T21" fmla="*/ 100 h 116"/>
                  <a:gd name="T22" fmla="*/ 323 w 339"/>
                  <a:gd name="T23" fmla="*/ 100 h 116"/>
                  <a:gd name="T24" fmla="*/ 323 w 339"/>
                  <a:gd name="T25" fmla="*/ 90 h 116"/>
                  <a:gd name="T26" fmla="*/ 285 w 339"/>
                  <a:gd name="T27" fmla="*/ 16 h 116"/>
                  <a:gd name="T28" fmla="*/ 243 w 339"/>
                  <a:gd name="T29" fmla="*/ 16 h 116"/>
                  <a:gd name="T30" fmla="*/ 168 w 339"/>
                  <a:gd name="T31" fmla="*/ 90 h 116"/>
                  <a:gd name="T32" fmla="*/ 94 w 339"/>
                  <a:gd name="T33" fmla="*/ 16 h 116"/>
                  <a:gd name="T34" fmla="*/ 52 w 339"/>
                  <a:gd name="T35" fmla="*/ 16 h 116"/>
                  <a:gd name="T36" fmla="*/ 16 w 339"/>
                  <a:gd name="T37" fmla="*/ 90 h 116"/>
                  <a:gd name="T38" fmla="*/ 16 w 339"/>
                  <a:gd name="T39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9" h="116">
                    <a:moveTo>
                      <a:pt x="339" y="116"/>
                    </a:moveTo>
                    <a:lnTo>
                      <a:pt x="0" y="116"/>
                    </a:lnTo>
                    <a:lnTo>
                      <a:pt x="0" y="86"/>
                    </a:lnTo>
                    <a:lnTo>
                      <a:pt x="44" y="0"/>
                    </a:lnTo>
                    <a:lnTo>
                      <a:pt x="102" y="0"/>
                    </a:lnTo>
                    <a:lnTo>
                      <a:pt x="168" y="66"/>
                    </a:lnTo>
                    <a:lnTo>
                      <a:pt x="237" y="0"/>
                    </a:lnTo>
                    <a:lnTo>
                      <a:pt x="295" y="0"/>
                    </a:lnTo>
                    <a:lnTo>
                      <a:pt x="339" y="86"/>
                    </a:lnTo>
                    <a:lnTo>
                      <a:pt x="339" y="116"/>
                    </a:lnTo>
                    <a:close/>
                    <a:moveTo>
                      <a:pt x="16" y="100"/>
                    </a:moveTo>
                    <a:lnTo>
                      <a:pt x="323" y="100"/>
                    </a:lnTo>
                    <a:lnTo>
                      <a:pt x="323" y="90"/>
                    </a:lnTo>
                    <a:lnTo>
                      <a:pt x="285" y="16"/>
                    </a:lnTo>
                    <a:lnTo>
                      <a:pt x="243" y="16"/>
                    </a:lnTo>
                    <a:lnTo>
                      <a:pt x="168" y="90"/>
                    </a:lnTo>
                    <a:lnTo>
                      <a:pt x="94" y="16"/>
                    </a:lnTo>
                    <a:lnTo>
                      <a:pt x="52" y="16"/>
                    </a:lnTo>
                    <a:lnTo>
                      <a:pt x="16" y="90"/>
                    </a:lnTo>
                    <a:lnTo>
                      <a:pt x="16" y="10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1" name="Rectangle 96"/>
              <p:cNvSpPr>
                <a:spLocks noChangeArrowheads="1"/>
              </p:cNvSpPr>
              <p:nvPr/>
            </p:nvSpPr>
            <p:spPr bwMode="auto">
              <a:xfrm>
                <a:off x="6426200" y="2019300"/>
                <a:ext cx="534988" cy="127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2" name="Freeform 97"/>
              <p:cNvSpPr>
                <a:spLocks noEditPoints="1"/>
              </p:cNvSpPr>
              <p:nvPr/>
            </p:nvSpPr>
            <p:spPr bwMode="auto">
              <a:xfrm>
                <a:off x="6534150" y="1554163"/>
                <a:ext cx="319088" cy="287338"/>
              </a:xfrm>
              <a:custGeom>
                <a:avLst/>
                <a:gdLst>
                  <a:gd name="T0" fmla="*/ 100 w 201"/>
                  <a:gd name="T1" fmla="*/ 181 h 181"/>
                  <a:gd name="T2" fmla="*/ 0 w 201"/>
                  <a:gd name="T3" fmla="*/ 81 h 181"/>
                  <a:gd name="T4" fmla="*/ 76 w 201"/>
                  <a:gd name="T5" fmla="*/ 81 h 181"/>
                  <a:gd name="T6" fmla="*/ 76 w 201"/>
                  <a:gd name="T7" fmla="*/ 0 h 181"/>
                  <a:gd name="T8" fmla="*/ 125 w 201"/>
                  <a:gd name="T9" fmla="*/ 0 h 181"/>
                  <a:gd name="T10" fmla="*/ 125 w 201"/>
                  <a:gd name="T11" fmla="*/ 81 h 181"/>
                  <a:gd name="T12" fmla="*/ 201 w 201"/>
                  <a:gd name="T13" fmla="*/ 81 h 181"/>
                  <a:gd name="T14" fmla="*/ 100 w 201"/>
                  <a:gd name="T15" fmla="*/ 181 h 181"/>
                  <a:gd name="T16" fmla="*/ 20 w 201"/>
                  <a:gd name="T17" fmla="*/ 89 h 181"/>
                  <a:gd name="T18" fmla="*/ 100 w 201"/>
                  <a:gd name="T19" fmla="*/ 169 h 181"/>
                  <a:gd name="T20" fmla="*/ 183 w 201"/>
                  <a:gd name="T21" fmla="*/ 89 h 181"/>
                  <a:gd name="T22" fmla="*/ 117 w 201"/>
                  <a:gd name="T23" fmla="*/ 89 h 181"/>
                  <a:gd name="T24" fmla="*/ 117 w 201"/>
                  <a:gd name="T25" fmla="*/ 8 h 181"/>
                  <a:gd name="T26" fmla="*/ 84 w 201"/>
                  <a:gd name="T27" fmla="*/ 8 h 181"/>
                  <a:gd name="T28" fmla="*/ 84 w 201"/>
                  <a:gd name="T29" fmla="*/ 89 h 181"/>
                  <a:gd name="T30" fmla="*/ 20 w 201"/>
                  <a:gd name="T31" fmla="*/ 8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1" h="181">
                    <a:moveTo>
                      <a:pt x="100" y="181"/>
                    </a:moveTo>
                    <a:lnTo>
                      <a:pt x="0" y="81"/>
                    </a:lnTo>
                    <a:lnTo>
                      <a:pt x="76" y="81"/>
                    </a:lnTo>
                    <a:lnTo>
                      <a:pt x="76" y="0"/>
                    </a:lnTo>
                    <a:lnTo>
                      <a:pt x="125" y="0"/>
                    </a:lnTo>
                    <a:lnTo>
                      <a:pt x="125" y="81"/>
                    </a:lnTo>
                    <a:lnTo>
                      <a:pt x="201" y="81"/>
                    </a:lnTo>
                    <a:lnTo>
                      <a:pt x="100" y="181"/>
                    </a:lnTo>
                    <a:close/>
                    <a:moveTo>
                      <a:pt x="20" y="89"/>
                    </a:moveTo>
                    <a:lnTo>
                      <a:pt x="100" y="169"/>
                    </a:lnTo>
                    <a:lnTo>
                      <a:pt x="183" y="89"/>
                    </a:lnTo>
                    <a:lnTo>
                      <a:pt x="117" y="89"/>
                    </a:lnTo>
                    <a:lnTo>
                      <a:pt x="117" y="8"/>
                    </a:lnTo>
                    <a:lnTo>
                      <a:pt x="84" y="8"/>
                    </a:lnTo>
                    <a:lnTo>
                      <a:pt x="84" y="89"/>
                    </a:lnTo>
                    <a:lnTo>
                      <a:pt x="20" y="8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68" name="组合 6367"/>
            <p:cNvGrpSpPr/>
            <p:nvPr/>
          </p:nvGrpSpPr>
          <p:grpSpPr>
            <a:xfrm>
              <a:off x="7646988" y="1535113"/>
              <a:ext cx="538163" cy="496887"/>
              <a:chOff x="7646988" y="1535113"/>
              <a:chExt cx="538163" cy="496887"/>
            </a:xfrm>
          </p:grpSpPr>
          <p:sp>
            <p:nvSpPr>
              <p:cNvPr id="6213" name="Freeform 98"/>
              <p:cNvSpPr>
                <a:spLocks noEditPoints="1"/>
              </p:cNvSpPr>
              <p:nvPr/>
            </p:nvSpPr>
            <p:spPr bwMode="auto">
              <a:xfrm>
                <a:off x="7646988" y="1797050"/>
                <a:ext cx="538163" cy="184150"/>
              </a:xfrm>
              <a:custGeom>
                <a:avLst/>
                <a:gdLst>
                  <a:gd name="T0" fmla="*/ 339 w 339"/>
                  <a:gd name="T1" fmla="*/ 116 h 116"/>
                  <a:gd name="T2" fmla="*/ 0 w 339"/>
                  <a:gd name="T3" fmla="*/ 116 h 116"/>
                  <a:gd name="T4" fmla="*/ 0 w 339"/>
                  <a:gd name="T5" fmla="*/ 86 h 116"/>
                  <a:gd name="T6" fmla="*/ 44 w 339"/>
                  <a:gd name="T7" fmla="*/ 0 h 116"/>
                  <a:gd name="T8" fmla="*/ 138 w 339"/>
                  <a:gd name="T9" fmla="*/ 0 h 116"/>
                  <a:gd name="T10" fmla="*/ 138 w 339"/>
                  <a:gd name="T11" fmla="*/ 40 h 116"/>
                  <a:gd name="T12" fmla="*/ 202 w 339"/>
                  <a:gd name="T13" fmla="*/ 40 h 116"/>
                  <a:gd name="T14" fmla="*/ 202 w 339"/>
                  <a:gd name="T15" fmla="*/ 0 h 116"/>
                  <a:gd name="T16" fmla="*/ 295 w 339"/>
                  <a:gd name="T17" fmla="*/ 0 h 116"/>
                  <a:gd name="T18" fmla="*/ 339 w 339"/>
                  <a:gd name="T19" fmla="*/ 86 h 116"/>
                  <a:gd name="T20" fmla="*/ 339 w 339"/>
                  <a:gd name="T21" fmla="*/ 116 h 116"/>
                  <a:gd name="T22" fmla="*/ 16 w 339"/>
                  <a:gd name="T23" fmla="*/ 100 h 116"/>
                  <a:gd name="T24" fmla="*/ 323 w 339"/>
                  <a:gd name="T25" fmla="*/ 100 h 116"/>
                  <a:gd name="T26" fmla="*/ 323 w 339"/>
                  <a:gd name="T27" fmla="*/ 90 h 116"/>
                  <a:gd name="T28" fmla="*/ 287 w 339"/>
                  <a:gd name="T29" fmla="*/ 16 h 116"/>
                  <a:gd name="T30" fmla="*/ 218 w 339"/>
                  <a:gd name="T31" fmla="*/ 16 h 116"/>
                  <a:gd name="T32" fmla="*/ 218 w 339"/>
                  <a:gd name="T33" fmla="*/ 56 h 116"/>
                  <a:gd name="T34" fmla="*/ 122 w 339"/>
                  <a:gd name="T35" fmla="*/ 56 h 116"/>
                  <a:gd name="T36" fmla="*/ 122 w 339"/>
                  <a:gd name="T37" fmla="*/ 16 h 116"/>
                  <a:gd name="T38" fmla="*/ 54 w 339"/>
                  <a:gd name="T39" fmla="*/ 16 h 116"/>
                  <a:gd name="T40" fmla="*/ 16 w 339"/>
                  <a:gd name="T41" fmla="*/ 90 h 116"/>
                  <a:gd name="T42" fmla="*/ 16 w 339"/>
                  <a:gd name="T43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9" h="116">
                    <a:moveTo>
                      <a:pt x="339" y="116"/>
                    </a:moveTo>
                    <a:lnTo>
                      <a:pt x="0" y="116"/>
                    </a:lnTo>
                    <a:lnTo>
                      <a:pt x="0" y="86"/>
                    </a:lnTo>
                    <a:lnTo>
                      <a:pt x="44" y="0"/>
                    </a:lnTo>
                    <a:lnTo>
                      <a:pt x="138" y="0"/>
                    </a:lnTo>
                    <a:lnTo>
                      <a:pt x="138" y="40"/>
                    </a:lnTo>
                    <a:lnTo>
                      <a:pt x="202" y="40"/>
                    </a:lnTo>
                    <a:lnTo>
                      <a:pt x="202" y="0"/>
                    </a:lnTo>
                    <a:lnTo>
                      <a:pt x="295" y="0"/>
                    </a:lnTo>
                    <a:lnTo>
                      <a:pt x="339" y="86"/>
                    </a:lnTo>
                    <a:lnTo>
                      <a:pt x="339" y="116"/>
                    </a:lnTo>
                    <a:close/>
                    <a:moveTo>
                      <a:pt x="16" y="100"/>
                    </a:moveTo>
                    <a:lnTo>
                      <a:pt x="323" y="100"/>
                    </a:lnTo>
                    <a:lnTo>
                      <a:pt x="323" y="90"/>
                    </a:lnTo>
                    <a:lnTo>
                      <a:pt x="287" y="16"/>
                    </a:lnTo>
                    <a:lnTo>
                      <a:pt x="218" y="16"/>
                    </a:lnTo>
                    <a:lnTo>
                      <a:pt x="218" y="56"/>
                    </a:lnTo>
                    <a:lnTo>
                      <a:pt x="122" y="56"/>
                    </a:lnTo>
                    <a:lnTo>
                      <a:pt x="122" y="16"/>
                    </a:lnTo>
                    <a:lnTo>
                      <a:pt x="54" y="16"/>
                    </a:lnTo>
                    <a:lnTo>
                      <a:pt x="16" y="90"/>
                    </a:lnTo>
                    <a:lnTo>
                      <a:pt x="16" y="10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4" name="Freeform 99"/>
              <p:cNvSpPr>
                <a:spLocks noEditPoints="1"/>
              </p:cNvSpPr>
              <p:nvPr/>
            </p:nvSpPr>
            <p:spPr bwMode="auto">
              <a:xfrm>
                <a:off x="7758113" y="1535113"/>
                <a:ext cx="319088" cy="287338"/>
              </a:xfrm>
              <a:custGeom>
                <a:avLst/>
                <a:gdLst>
                  <a:gd name="T0" fmla="*/ 124 w 201"/>
                  <a:gd name="T1" fmla="*/ 181 h 181"/>
                  <a:gd name="T2" fmla="*/ 76 w 201"/>
                  <a:gd name="T3" fmla="*/ 181 h 181"/>
                  <a:gd name="T4" fmla="*/ 76 w 201"/>
                  <a:gd name="T5" fmla="*/ 101 h 181"/>
                  <a:gd name="T6" fmla="*/ 0 w 201"/>
                  <a:gd name="T7" fmla="*/ 101 h 181"/>
                  <a:gd name="T8" fmla="*/ 100 w 201"/>
                  <a:gd name="T9" fmla="*/ 0 h 181"/>
                  <a:gd name="T10" fmla="*/ 201 w 201"/>
                  <a:gd name="T11" fmla="*/ 101 h 181"/>
                  <a:gd name="T12" fmla="*/ 124 w 201"/>
                  <a:gd name="T13" fmla="*/ 101 h 181"/>
                  <a:gd name="T14" fmla="*/ 124 w 201"/>
                  <a:gd name="T15" fmla="*/ 181 h 181"/>
                  <a:gd name="T16" fmla="*/ 84 w 201"/>
                  <a:gd name="T17" fmla="*/ 173 h 181"/>
                  <a:gd name="T18" fmla="*/ 116 w 201"/>
                  <a:gd name="T19" fmla="*/ 173 h 181"/>
                  <a:gd name="T20" fmla="*/ 116 w 201"/>
                  <a:gd name="T21" fmla="*/ 93 h 181"/>
                  <a:gd name="T22" fmla="*/ 181 w 201"/>
                  <a:gd name="T23" fmla="*/ 93 h 181"/>
                  <a:gd name="T24" fmla="*/ 100 w 201"/>
                  <a:gd name="T25" fmla="*/ 10 h 181"/>
                  <a:gd name="T26" fmla="*/ 18 w 201"/>
                  <a:gd name="T27" fmla="*/ 93 h 181"/>
                  <a:gd name="T28" fmla="*/ 84 w 201"/>
                  <a:gd name="T29" fmla="*/ 93 h 181"/>
                  <a:gd name="T30" fmla="*/ 84 w 201"/>
                  <a:gd name="T31" fmla="*/ 173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1" h="181">
                    <a:moveTo>
                      <a:pt x="124" y="181"/>
                    </a:moveTo>
                    <a:lnTo>
                      <a:pt x="76" y="181"/>
                    </a:lnTo>
                    <a:lnTo>
                      <a:pt x="76" y="101"/>
                    </a:lnTo>
                    <a:lnTo>
                      <a:pt x="0" y="101"/>
                    </a:lnTo>
                    <a:lnTo>
                      <a:pt x="100" y="0"/>
                    </a:lnTo>
                    <a:lnTo>
                      <a:pt x="201" y="101"/>
                    </a:lnTo>
                    <a:lnTo>
                      <a:pt x="124" y="101"/>
                    </a:lnTo>
                    <a:lnTo>
                      <a:pt x="124" y="181"/>
                    </a:lnTo>
                    <a:close/>
                    <a:moveTo>
                      <a:pt x="84" y="173"/>
                    </a:moveTo>
                    <a:lnTo>
                      <a:pt x="116" y="173"/>
                    </a:lnTo>
                    <a:lnTo>
                      <a:pt x="116" y="93"/>
                    </a:lnTo>
                    <a:lnTo>
                      <a:pt x="181" y="93"/>
                    </a:lnTo>
                    <a:lnTo>
                      <a:pt x="100" y="10"/>
                    </a:lnTo>
                    <a:lnTo>
                      <a:pt x="18" y="93"/>
                    </a:lnTo>
                    <a:lnTo>
                      <a:pt x="84" y="93"/>
                    </a:lnTo>
                    <a:lnTo>
                      <a:pt x="84" y="1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5" name="Rectangle 100"/>
              <p:cNvSpPr>
                <a:spLocks noChangeArrowheads="1"/>
              </p:cNvSpPr>
              <p:nvPr/>
            </p:nvSpPr>
            <p:spPr bwMode="auto">
              <a:xfrm>
                <a:off x="7650163" y="2019300"/>
                <a:ext cx="534988" cy="127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216" name="Freeform 101"/>
            <p:cNvSpPr>
              <a:spLocks noEditPoints="1"/>
            </p:cNvSpPr>
            <p:nvPr/>
          </p:nvSpPr>
          <p:spPr bwMode="auto">
            <a:xfrm>
              <a:off x="8845550" y="1531938"/>
              <a:ext cx="598488" cy="585788"/>
            </a:xfrm>
            <a:custGeom>
              <a:avLst/>
              <a:gdLst>
                <a:gd name="T0" fmla="*/ 188 w 188"/>
                <a:gd name="T1" fmla="*/ 95 h 184"/>
                <a:gd name="T2" fmla="*/ 135 w 188"/>
                <a:gd name="T3" fmla="*/ 71 h 184"/>
                <a:gd name="T4" fmla="*/ 135 w 188"/>
                <a:gd name="T5" fmla="*/ 66 h 184"/>
                <a:gd name="T6" fmla="*/ 150 w 188"/>
                <a:gd name="T7" fmla="*/ 37 h 184"/>
                <a:gd name="T8" fmla="*/ 138 w 188"/>
                <a:gd name="T9" fmla="*/ 3 h 184"/>
                <a:gd name="T10" fmla="*/ 119 w 188"/>
                <a:gd name="T11" fmla="*/ 18 h 184"/>
                <a:gd name="T12" fmla="*/ 94 w 188"/>
                <a:gd name="T13" fmla="*/ 55 h 184"/>
                <a:gd name="T14" fmla="*/ 70 w 188"/>
                <a:gd name="T15" fmla="*/ 92 h 184"/>
                <a:gd name="T16" fmla="*/ 51 w 188"/>
                <a:gd name="T17" fmla="*/ 84 h 184"/>
                <a:gd name="T18" fmla="*/ 0 w 188"/>
                <a:gd name="T19" fmla="*/ 93 h 184"/>
                <a:gd name="T20" fmla="*/ 9 w 188"/>
                <a:gd name="T21" fmla="*/ 184 h 184"/>
                <a:gd name="T22" fmla="*/ 60 w 188"/>
                <a:gd name="T23" fmla="*/ 177 h 184"/>
                <a:gd name="T24" fmla="*/ 73 w 188"/>
                <a:gd name="T25" fmla="*/ 184 h 184"/>
                <a:gd name="T26" fmla="*/ 75 w 188"/>
                <a:gd name="T27" fmla="*/ 184 h 184"/>
                <a:gd name="T28" fmla="*/ 157 w 188"/>
                <a:gd name="T29" fmla="*/ 184 h 184"/>
                <a:gd name="T30" fmla="*/ 175 w 188"/>
                <a:gd name="T31" fmla="*/ 161 h 184"/>
                <a:gd name="T32" fmla="*/ 180 w 188"/>
                <a:gd name="T33" fmla="*/ 135 h 184"/>
                <a:gd name="T34" fmla="*/ 183 w 188"/>
                <a:gd name="T35" fmla="*/ 108 h 184"/>
                <a:gd name="T36" fmla="*/ 51 w 188"/>
                <a:gd name="T37" fmla="*/ 176 h 184"/>
                <a:gd name="T38" fmla="*/ 8 w 188"/>
                <a:gd name="T39" fmla="*/ 175 h 184"/>
                <a:gd name="T40" fmla="*/ 9 w 188"/>
                <a:gd name="T41" fmla="*/ 92 h 184"/>
                <a:gd name="T42" fmla="*/ 52 w 188"/>
                <a:gd name="T43" fmla="*/ 93 h 184"/>
                <a:gd name="T44" fmla="*/ 176 w 188"/>
                <a:gd name="T45" fmla="*/ 104 h 184"/>
                <a:gd name="T46" fmla="*/ 175 w 188"/>
                <a:gd name="T47" fmla="*/ 110 h 184"/>
                <a:gd name="T48" fmla="*/ 173 w 188"/>
                <a:gd name="T49" fmla="*/ 131 h 184"/>
                <a:gd name="T50" fmla="*/ 172 w 188"/>
                <a:gd name="T51" fmla="*/ 137 h 184"/>
                <a:gd name="T52" fmla="*/ 168 w 188"/>
                <a:gd name="T53" fmla="*/ 156 h 184"/>
                <a:gd name="T54" fmla="*/ 167 w 188"/>
                <a:gd name="T55" fmla="*/ 161 h 184"/>
                <a:gd name="T56" fmla="*/ 157 w 188"/>
                <a:gd name="T57" fmla="*/ 176 h 184"/>
                <a:gd name="T58" fmla="*/ 70 w 188"/>
                <a:gd name="T59" fmla="*/ 173 h 184"/>
                <a:gd name="T60" fmla="*/ 60 w 188"/>
                <a:gd name="T61" fmla="*/ 100 h 184"/>
                <a:gd name="T62" fmla="*/ 72 w 188"/>
                <a:gd name="T63" fmla="*/ 100 h 184"/>
                <a:gd name="T64" fmla="*/ 89 w 188"/>
                <a:gd name="T65" fmla="*/ 80 h 184"/>
                <a:gd name="T66" fmla="*/ 101 w 188"/>
                <a:gd name="T67" fmla="*/ 59 h 184"/>
                <a:gd name="T68" fmla="*/ 130 w 188"/>
                <a:gd name="T69" fmla="*/ 10 h 184"/>
                <a:gd name="T70" fmla="*/ 143 w 188"/>
                <a:gd name="T71" fmla="*/ 35 h 184"/>
                <a:gd name="T72" fmla="*/ 128 w 188"/>
                <a:gd name="T73" fmla="*/ 76 h 184"/>
                <a:gd name="T74" fmla="*/ 162 w 188"/>
                <a:gd name="T75" fmla="*/ 79 h 184"/>
                <a:gd name="T76" fmla="*/ 176 w 188"/>
                <a:gd name="T77" fmla="*/ 10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8" h="184">
                  <a:moveTo>
                    <a:pt x="183" y="108"/>
                  </a:moveTo>
                  <a:cubicBezTo>
                    <a:pt x="185" y="105"/>
                    <a:pt x="188" y="101"/>
                    <a:pt x="188" y="95"/>
                  </a:cubicBezTo>
                  <a:cubicBezTo>
                    <a:pt x="188" y="78"/>
                    <a:pt x="172" y="72"/>
                    <a:pt x="163" y="71"/>
                  </a:cubicBezTo>
                  <a:cubicBezTo>
                    <a:pt x="135" y="71"/>
                    <a:pt x="135" y="71"/>
                    <a:pt x="135" y="71"/>
                  </a:cubicBezTo>
                  <a:cubicBezTo>
                    <a:pt x="135" y="71"/>
                    <a:pt x="135" y="71"/>
                    <a:pt x="135" y="71"/>
                  </a:cubicBezTo>
                  <a:cubicBezTo>
                    <a:pt x="133" y="69"/>
                    <a:pt x="135" y="66"/>
                    <a:pt x="135" y="66"/>
                  </a:cubicBezTo>
                  <a:cubicBezTo>
                    <a:pt x="135" y="66"/>
                    <a:pt x="135" y="66"/>
                    <a:pt x="135" y="66"/>
                  </a:cubicBezTo>
                  <a:cubicBezTo>
                    <a:pt x="136" y="66"/>
                    <a:pt x="144" y="55"/>
                    <a:pt x="150" y="37"/>
                  </a:cubicBezTo>
                  <a:cubicBezTo>
                    <a:pt x="157" y="18"/>
                    <a:pt x="140" y="4"/>
                    <a:pt x="139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38" y="3"/>
                    <a:pt x="132" y="0"/>
                    <a:pt x="126" y="4"/>
                  </a:cubicBezTo>
                  <a:cubicBezTo>
                    <a:pt x="122" y="6"/>
                    <a:pt x="119" y="11"/>
                    <a:pt x="119" y="18"/>
                  </a:cubicBezTo>
                  <a:cubicBezTo>
                    <a:pt x="117" y="34"/>
                    <a:pt x="103" y="48"/>
                    <a:pt x="97" y="53"/>
                  </a:cubicBezTo>
                  <a:cubicBezTo>
                    <a:pt x="96" y="54"/>
                    <a:pt x="95" y="54"/>
                    <a:pt x="94" y="55"/>
                  </a:cubicBezTo>
                  <a:cubicBezTo>
                    <a:pt x="90" y="59"/>
                    <a:pt x="85" y="69"/>
                    <a:pt x="82" y="76"/>
                  </a:cubicBezTo>
                  <a:cubicBezTo>
                    <a:pt x="79" y="81"/>
                    <a:pt x="73" y="89"/>
                    <a:pt x="70" y="92"/>
                  </a:cubicBezTo>
                  <a:cubicBezTo>
                    <a:pt x="67" y="92"/>
                    <a:pt x="63" y="92"/>
                    <a:pt x="60" y="92"/>
                  </a:cubicBezTo>
                  <a:cubicBezTo>
                    <a:pt x="59" y="88"/>
                    <a:pt x="55" y="84"/>
                    <a:pt x="51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4" y="84"/>
                    <a:pt x="0" y="88"/>
                    <a:pt x="0" y="93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0"/>
                    <a:pt x="4" y="184"/>
                    <a:pt x="9" y="184"/>
                  </a:cubicBezTo>
                  <a:cubicBezTo>
                    <a:pt x="51" y="184"/>
                    <a:pt x="51" y="184"/>
                    <a:pt x="51" y="184"/>
                  </a:cubicBezTo>
                  <a:cubicBezTo>
                    <a:pt x="56" y="184"/>
                    <a:pt x="59" y="181"/>
                    <a:pt x="60" y="177"/>
                  </a:cubicBezTo>
                  <a:cubicBezTo>
                    <a:pt x="62" y="177"/>
                    <a:pt x="63" y="175"/>
                    <a:pt x="64" y="175"/>
                  </a:cubicBezTo>
                  <a:cubicBezTo>
                    <a:pt x="65" y="177"/>
                    <a:pt x="67" y="181"/>
                    <a:pt x="73" y="184"/>
                  </a:cubicBezTo>
                  <a:cubicBezTo>
                    <a:pt x="74" y="184"/>
                    <a:pt x="74" y="184"/>
                    <a:pt x="74" y="184"/>
                  </a:cubicBezTo>
                  <a:cubicBezTo>
                    <a:pt x="75" y="184"/>
                    <a:pt x="75" y="184"/>
                    <a:pt x="75" y="184"/>
                  </a:cubicBezTo>
                  <a:cubicBezTo>
                    <a:pt x="75" y="184"/>
                    <a:pt x="103" y="184"/>
                    <a:pt x="129" y="184"/>
                  </a:cubicBezTo>
                  <a:cubicBezTo>
                    <a:pt x="142" y="184"/>
                    <a:pt x="153" y="184"/>
                    <a:pt x="157" y="184"/>
                  </a:cubicBezTo>
                  <a:cubicBezTo>
                    <a:pt x="165" y="184"/>
                    <a:pt x="170" y="180"/>
                    <a:pt x="172" y="177"/>
                  </a:cubicBezTo>
                  <a:cubicBezTo>
                    <a:pt x="176" y="172"/>
                    <a:pt x="176" y="165"/>
                    <a:pt x="175" y="161"/>
                  </a:cubicBezTo>
                  <a:cubicBezTo>
                    <a:pt x="181" y="156"/>
                    <a:pt x="181" y="147"/>
                    <a:pt x="181" y="143"/>
                  </a:cubicBezTo>
                  <a:cubicBezTo>
                    <a:pt x="182" y="140"/>
                    <a:pt x="181" y="138"/>
                    <a:pt x="180" y="135"/>
                  </a:cubicBezTo>
                  <a:cubicBezTo>
                    <a:pt x="183" y="133"/>
                    <a:pt x="186" y="127"/>
                    <a:pt x="186" y="120"/>
                  </a:cubicBezTo>
                  <a:cubicBezTo>
                    <a:pt x="187" y="115"/>
                    <a:pt x="185" y="110"/>
                    <a:pt x="183" y="108"/>
                  </a:cubicBezTo>
                  <a:close/>
                  <a:moveTo>
                    <a:pt x="52" y="175"/>
                  </a:moveTo>
                  <a:cubicBezTo>
                    <a:pt x="52" y="176"/>
                    <a:pt x="52" y="176"/>
                    <a:pt x="51" y="176"/>
                  </a:cubicBezTo>
                  <a:cubicBezTo>
                    <a:pt x="9" y="176"/>
                    <a:pt x="9" y="176"/>
                    <a:pt x="9" y="176"/>
                  </a:cubicBezTo>
                  <a:cubicBezTo>
                    <a:pt x="9" y="176"/>
                    <a:pt x="8" y="176"/>
                    <a:pt x="8" y="175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9" y="92"/>
                    <a:pt x="9" y="92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2" y="92"/>
                    <a:pt x="52" y="93"/>
                    <a:pt x="52" y="93"/>
                  </a:cubicBezTo>
                  <a:lnTo>
                    <a:pt x="52" y="175"/>
                  </a:lnTo>
                  <a:close/>
                  <a:moveTo>
                    <a:pt x="176" y="104"/>
                  </a:moveTo>
                  <a:cubicBezTo>
                    <a:pt x="172" y="107"/>
                    <a:pt x="172" y="107"/>
                    <a:pt x="172" y="107"/>
                  </a:cubicBezTo>
                  <a:cubicBezTo>
                    <a:pt x="175" y="110"/>
                    <a:pt x="175" y="110"/>
                    <a:pt x="175" y="110"/>
                  </a:cubicBezTo>
                  <a:cubicBezTo>
                    <a:pt x="176" y="111"/>
                    <a:pt x="179" y="114"/>
                    <a:pt x="178" y="120"/>
                  </a:cubicBezTo>
                  <a:cubicBezTo>
                    <a:pt x="178" y="127"/>
                    <a:pt x="173" y="131"/>
                    <a:pt x="173" y="131"/>
                  </a:cubicBezTo>
                  <a:cubicBezTo>
                    <a:pt x="167" y="133"/>
                    <a:pt x="167" y="133"/>
                    <a:pt x="167" y="133"/>
                  </a:cubicBezTo>
                  <a:cubicBezTo>
                    <a:pt x="172" y="137"/>
                    <a:pt x="172" y="137"/>
                    <a:pt x="172" y="137"/>
                  </a:cubicBezTo>
                  <a:cubicBezTo>
                    <a:pt x="172" y="138"/>
                    <a:pt x="174" y="140"/>
                    <a:pt x="173" y="144"/>
                  </a:cubicBezTo>
                  <a:cubicBezTo>
                    <a:pt x="173" y="147"/>
                    <a:pt x="172" y="154"/>
                    <a:pt x="168" y="156"/>
                  </a:cubicBezTo>
                  <a:cubicBezTo>
                    <a:pt x="164" y="158"/>
                    <a:pt x="164" y="158"/>
                    <a:pt x="164" y="158"/>
                  </a:cubicBezTo>
                  <a:cubicBezTo>
                    <a:pt x="167" y="161"/>
                    <a:pt x="167" y="161"/>
                    <a:pt x="167" y="161"/>
                  </a:cubicBezTo>
                  <a:cubicBezTo>
                    <a:pt x="168" y="163"/>
                    <a:pt x="168" y="169"/>
                    <a:pt x="165" y="173"/>
                  </a:cubicBezTo>
                  <a:cubicBezTo>
                    <a:pt x="164" y="175"/>
                    <a:pt x="161" y="176"/>
                    <a:pt x="157" y="176"/>
                  </a:cubicBezTo>
                  <a:cubicBezTo>
                    <a:pt x="144" y="176"/>
                    <a:pt x="84" y="176"/>
                    <a:pt x="76" y="176"/>
                  </a:cubicBezTo>
                  <a:cubicBezTo>
                    <a:pt x="73" y="175"/>
                    <a:pt x="71" y="174"/>
                    <a:pt x="70" y="173"/>
                  </a:cubicBezTo>
                  <a:cubicBezTo>
                    <a:pt x="69" y="172"/>
                    <a:pt x="67" y="167"/>
                    <a:pt x="60" y="167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4" y="100"/>
                    <a:pt x="71" y="100"/>
                    <a:pt x="71" y="100"/>
                  </a:cubicBezTo>
                  <a:cubicBezTo>
                    <a:pt x="72" y="100"/>
                    <a:pt x="72" y="100"/>
                    <a:pt x="72" y="100"/>
                  </a:cubicBezTo>
                  <a:cubicBezTo>
                    <a:pt x="74" y="99"/>
                    <a:pt x="74" y="99"/>
                    <a:pt x="74" y="99"/>
                  </a:cubicBezTo>
                  <a:cubicBezTo>
                    <a:pt x="74" y="99"/>
                    <a:pt x="85" y="88"/>
                    <a:pt x="89" y="80"/>
                  </a:cubicBezTo>
                  <a:cubicBezTo>
                    <a:pt x="93" y="72"/>
                    <a:pt x="96" y="63"/>
                    <a:pt x="100" y="61"/>
                  </a:cubicBezTo>
                  <a:cubicBezTo>
                    <a:pt x="100" y="60"/>
                    <a:pt x="101" y="60"/>
                    <a:pt x="101" y="59"/>
                  </a:cubicBezTo>
                  <a:cubicBezTo>
                    <a:pt x="108" y="54"/>
                    <a:pt x="124" y="38"/>
                    <a:pt x="127" y="19"/>
                  </a:cubicBezTo>
                  <a:cubicBezTo>
                    <a:pt x="127" y="14"/>
                    <a:pt x="128" y="12"/>
                    <a:pt x="130" y="10"/>
                  </a:cubicBezTo>
                  <a:cubicBezTo>
                    <a:pt x="132" y="9"/>
                    <a:pt x="134" y="10"/>
                    <a:pt x="135" y="10"/>
                  </a:cubicBezTo>
                  <a:cubicBezTo>
                    <a:pt x="137" y="12"/>
                    <a:pt x="147" y="22"/>
                    <a:pt x="143" y="35"/>
                  </a:cubicBezTo>
                  <a:cubicBezTo>
                    <a:pt x="137" y="51"/>
                    <a:pt x="129" y="61"/>
                    <a:pt x="129" y="61"/>
                  </a:cubicBezTo>
                  <a:cubicBezTo>
                    <a:pt x="127" y="64"/>
                    <a:pt x="124" y="70"/>
                    <a:pt x="128" y="76"/>
                  </a:cubicBezTo>
                  <a:cubicBezTo>
                    <a:pt x="130" y="79"/>
                    <a:pt x="133" y="79"/>
                    <a:pt x="135" y="79"/>
                  </a:cubicBezTo>
                  <a:cubicBezTo>
                    <a:pt x="162" y="79"/>
                    <a:pt x="162" y="79"/>
                    <a:pt x="162" y="79"/>
                  </a:cubicBezTo>
                  <a:cubicBezTo>
                    <a:pt x="163" y="79"/>
                    <a:pt x="180" y="81"/>
                    <a:pt x="180" y="95"/>
                  </a:cubicBezTo>
                  <a:cubicBezTo>
                    <a:pt x="180" y="101"/>
                    <a:pt x="176" y="104"/>
                    <a:pt x="176" y="1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7" name="Freeform 102"/>
            <p:cNvSpPr>
              <a:spLocks noEditPoints="1"/>
            </p:cNvSpPr>
            <p:nvPr/>
          </p:nvSpPr>
          <p:spPr bwMode="auto">
            <a:xfrm>
              <a:off x="9986963" y="1597025"/>
              <a:ext cx="684213" cy="511175"/>
            </a:xfrm>
            <a:custGeom>
              <a:avLst/>
              <a:gdLst>
                <a:gd name="T0" fmla="*/ 202 w 215"/>
                <a:gd name="T1" fmla="*/ 24 h 161"/>
                <a:gd name="T2" fmla="*/ 54 w 215"/>
                <a:gd name="T3" fmla="*/ 9 h 161"/>
                <a:gd name="T4" fmla="*/ 50 w 215"/>
                <a:gd name="T5" fmla="*/ 4 h 161"/>
                <a:gd name="T6" fmla="*/ 48 w 215"/>
                <a:gd name="T7" fmla="*/ 2 h 161"/>
                <a:gd name="T8" fmla="*/ 46 w 215"/>
                <a:gd name="T9" fmla="*/ 1 h 161"/>
                <a:gd name="T10" fmla="*/ 43 w 215"/>
                <a:gd name="T11" fmla="*/ 1 h 161"/>
                <a:gd name="T12" fmla="*/ 14 w 215"/>
                <a:gd name="T13" fmla="*/ 0 h 161"/>
                <a:gd name="T14" fmla="*/ 14 w 215"/>
                <a:gd name="T15" fmla="*/ 27 h 161"/>
                <a:gd name="T16" fmla="*/ 41 w 215"/>
                <a:gd name="T17" fmla="*/ 44 h 161"/>
                <a:gd name="T18" fmla="*/ 64 w 215"/>
                <a:gd name="T19" fmla="*/ 97 h 161"/>
                <a:gd name="T20" fmla="*/ 68 w 215"/>
                <a:gd name="T21" fmla="*/ 106 h 161"/>
                <a:gd name="T22" fmla="*/ 77 w 215"/>
                <a:gd name="T23" fmla="*/ 115 h 161"/>
                <a:gd name="T24" fmla="*/ 174 w 215"/>
                <a:gd name="T25" fmla="*/ 115 h 161"/>
                <a:gd name="T26" fmla="*/ 183 w 215"/>
                <a:gd name="T27" fmla="*/ 106 h 161"/>
                <a:gd name="T28" fmla="*/ 211 w 215"/>
                <a:gd name="T29" fmla="*/ 28 h 161"/>
                <a:gd name="T30" fmla="*/ 177 w 215"/>
                <a:gd name="T31" fmla="*/ 100 h 161"/>
                <a:gd name="T32" fmla="*/ 176 w 215"/>
                <a:gd name="T33" fmla="*/ 103 h 161"/>
                <a:gd name="T34" fmla="*/ 170 w 215"/>
                <a:gd name="T35" fmla="*/ 107 h 161"/>
                <a:gd name="T36" fmla="*/ 166 w 215"/>
                <a:gd name="T37" fmla="*/ 108 h 161"/>
                <a:gd name="T38" fmla="*/ 81 w 215"/>
                <a:gd name="T39" fmla="*/ 107 h 161"/>
                <a:gd name="T40" fmla="*/ 75 w 215"/>
                <a:gd name="T41" fmla="*/ 99 h 161"/>
                <a:gd name="T42" fmla="*/ 52 w 215"/>
                <a:gd name="T43" fmla="*/ 51 h 161"/>
                <a:gd name="T44" fmla="*/ 38 w 215"/>
                <a:gd name="T45" fmla="*/ 20 h 161"/>
                <a:gd name="T46" fmla="*/ 8 w 215"/>
                <a:gd name="T47" fmla="*/ 14 h 161"/>
                <a:gd name="T48" fmla="*/ 42 w 215"/>
                <a:gd name="T49" fmla="*/ 8 h 161"/>
                <a:gd name="T50" fmla="*/ 44 w 215"/>
                <a:gd name="T51" fmla="*/ 9 h 161"/>
                <a:gd name="T52" fmla="*/ 45 w 215"/>
                <a:gd name="T53" fmla="*/ 10 h 161"/>
                <a:gd name="T54" fmla="*/ 47 w 215"/>
                <a:gd name="T55" fmla="*/ 12 h 161"/>
                <a:gd name="T56" fmla="*/ 202 w 215"/>
                <a:gd name="T57" fmla="*/ 31 h 161"/>
                <a:gd name="T58" fmla="*/ 199 w 215"/>
                <a:gd name="T59" fmla="*/ 51 h 161"/>
                <a:gd name="T60" fmla="*/ 77 w 215"/>
                <a:gd name="T61" fmla="*/ 142 h 161"/>
                <a:gd name="T62" fmla="*/ 115 w 215"/>
                <a:gd name="T63" fmla="*/ 142 h 161"/>
                <a:gd name="T64" fmla="*/ 96 w 215"/>
                <a:gd name="T65" fmla="*/ 154 h 161"/>
                <a:gd name="T66" fmla="*/ 96 w 215"/>
                <a:gd name="T67" fmla="*/ 130 h 161"/>
                <a:gd name="T68" fmla="*/ 96 w 215"/>
                <a:gd name="T69" fmla="*/ 154 h 161"/>
                <a:gd name="T70" fmla="*/ 142 w 215"/>
                <a:gd name="T71" fmla="*/ 142 h 161"/>
                <a:gd name="T72" fmla="*/ 180 w 215"/>
                <a:gd name="T73" fmla="*/ 142 h 161"/>
                <a:gd name="T74" fmla="*/ 161 w 215"/>
                <a:gd name="T75" fmla="*/ 154 h 161"/>
                <a:gd name="T76" fmla="*/ 161 w 215"/>
                <a:gd name="T77" fmla="*/ 130 h 161"/>
                <a:gd name="T78" fmla="*/ 161 w 215"/>
                <a:gd name="T79" fmla="*/ 15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5" h="161">
                  <a:moveTo>
                    <a:pt x="211" y="28"/>
                  </a:moveTo>
                  <a:cubicBezTo>
                    <a:pt x="209" y="26"/>
                    <a:pt x="207" y="24"/>
                    <a:pt x="202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8"/>
                    <a:pt x="53" y="7"/>
                    <a:pt x="52" y="6"/>
                  </a:cubicBezTo>
                  <a:cubicBezTo>
                    <a:pt x="52" y="5"/>
                    <a:pt x="51" y="5"/>
                    <a:pt x="50" y="4"/>
                  </a:cubicBezTo>
                  <a:cubicBezTo>
                    <a:pt x="50" y="3"/>
                    <a:pt x="49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7" y="2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1"/>
                    <a:pt x="44" y="1"/>
                    <a:pt x="44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1"/>
                    <a:pt x="6" y="27"/>
                    <a:pt x="14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2" y="49"/>
                    <a:pt x="45" y="54"/>
                    <a:pt x="45" y="54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4" y="97"/>
                    <a:pt x="64" y="98"/>
                    <a:pt x="65" y="98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70" y="110"/>
                    <a:pt x="73" y="113"/>
                    <a:pt x="78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170" y="115"/>
                    <a:pt x="170" y="115"/>
                    <a:pt x="170" y="115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74" y="115"/>
                    <a:pt x="174" y="115"/>
                    <a:pt x="174" y="115"/>
                  </a:cubicBezTo>
                  <a:cubicBezTo>
                    <a:pt x="178" y="113"/>
                    <a:pt x="182" y="110"/>
                    <a:pt x="183" y="106"/>
                  </a:cubicBezTo>
                  <a:cubicBezTo>
                    <a:pt x="206" y="54"/>
                    <a:pt x="206" y="54"/>
                    <a:pt x="206" y="54"/>
                  </a:cubicBezTo>
                  <a:cubicBezTo>
                    <a:pt x="208" y="51"/>
                    <a:pt x="215" y="36"/>
                    <a:pt x="211" y="28"/>
                  </a:cubicBezTo>
                  <a:close/>
                  <a:moveTo>
                    <a:pt x="199" y="51"/>
                  </a:moveTo>
                  <a:cubicBezTo>
                    <a:pt x="177" y="100"/>
                    <a:pt x="177" y="100"/>
                    <a:pt x="177" y="100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6" y="103"/>
                    <a:pt x="176" y="103"/>
                    <a:pt x="176" y="103"/>
                  </a:cubicBezTo>
                  <a:cubicBezTo>
                    <a:pt x="175" y="106"/>
                    <a:pt x="173" y="107"/>
                    <a:pt x="170" y="107"/>
                  </a:cubicBezTo>
                  <a:cubicBezTo>
                    <a:pt x="170" y="107"/>
                    <a:pt x="170" y="107"/>
                    <a:pt x="170" y="107"/>
                  </a:cubicBezTo>
                  <a:cubicBezTo>
                    <a:pt x="166" y="107"/>
                    <a:pt x="166" y="107"/>
                    <a:pt x="166" y="107"/>
                  </a:cubicBezTo>
                  <a:cubicBezTo>
                    <a:pt x="166" y="108"/>
                    <a:pt x="166" y="108"/>
                    <a:pt x="166" y="108"/>
                  </a:cubicBezTo>
                  <a:cubicBezTo>
                    <a:pt x="85" y="108"/>
                    <a:pt x="85" y="108"/>
                    <a:pt x="85" y="108"/>
                  </a:cubicBezTo>
                  <a:cubicBezTo>
                    <a:pt x="81" y="107"/>
                    <a:pt x="81" y="107"/>
                    <a:pt x="81" y="107"/>
                  </a:cubicBezTo>
                  <a:cubicBezTo>
                    <a:pt x="79" y="107"/>
                    <a:pt x="76" y="106"/>
                    <a:pt x="76" y="103"/>
                  </a:cubicBezTo>
                  <a:cubicBezTo>
                    <a:pt x="75" y="99"/>
                    <a:pt x="75" y="99"/>
                    <a:pt x="75" y="99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49" y="46"/>
                    <a:pt x="48" y="41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1" y="20"/>
                    <a:pt x="8" y="17"/>
                    <a:pt x="8" y="14"/>
                  </a:cubicBezTo>
                  <a:cubicBezTo>
                    <a:pt x="8" y="11"/>
                    <a:pt x="11" y="8"/>
                    <a:pt x="14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4" y="9"/>
                  </a:cubicBezTo>
                  <a:cubicBezTo>
                    <a:pt x="44" y="9"/>
                    <a:pt x="44" y="9"/>
                    <a:pt x="45" y="9"/>
                  </a:cubicBezTo>
                  <a:cubicBezTo>
                    <a:pt x="45" y="9"/>
                    <a:pt x="45" y="9"/>
                    <a:pt x="45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7" y="11"/>
                    <a:pt x="47" y="11"/>
                    <a:pt x="47" y="12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202" y="31"/>
                    <a:pt x="202" y="31"/>
                    <a:pt x="202" y="31"/>
                  </a:cubicBezTo>
                  <a:cubicBezTo>
                    <a:pt x="204" y="31"/>
                    <a:pt x="204" y="32"/>
                    <a:pt x="204" y="32"/>
                  </a:cubicBezTo>
                  <a:cubicBezTo>
                    <a:pt x="206" y="35"/>
                    <a:pt x="203" y="44"/>
                    <a:pt x="199" y="51"/>
                  </a:cubicBezTo>
                  <a:close/>
                  <a:moveTo>
                    <a:pt x="96" y="123"/>
                  </a:moveTo>
                  <a:cubicBezTo>
                    <a:pt x="86" y="123"/>
                    <a:pt x="77" y="131"/>
                    <a:pt x="77" y="142"/>
                  </a:cubicBezTo>
                  <a:cubicBezTo>
                    <a:pt x="77" y="152"/>
                    <a:pt x="86" y="161"/>
                    <a:pt x="96" y="161"/>
                  </a:cubicBezTo>
                  <a:cubicBezTo>
                    <a:pt x="106" y="161"/>
                    <a:pt x="115" y="152"/>
                    <a:pt x="115" y="142"/>
                  </a:cubicBezTo>
                  <a:cubicBezTo>
                    <a:pt x="115" y="131"/>
                    <a:pt x="106" y="123"/>
                    <a:pt x="96" y="123"/>
                  </a:cubicBezTo>
                  <a:close/>
                  <a:moveTo>
                    <a:pt x="96" y="154"/>
                  </a:moveTo>
                  <a:cubicBezTo>
                    <a:pt x="89" y="154"/>
                    <a:pt x="84" y="148"/>
                    <a:pt x="84" y="142"/>
                  </a:cubicBezTo>
                  <a:cubicBezTo>
                    <a:pt x="84" y="135"/>
                    <a:pt x="89" y="130"/>
                    <a:pt x="96" y="130"/>
                  </a:cubicBezTo>
                  <a:cubicBezTo>
                    <a:pt x="103" y="130"/>
                    <a:pt x="108" y="135"/>
                    <a:pt x="108" y="142"/>
                  </a:cubicBezTo>
                  <a:cubicBezTo>
                    <a:pt x="108" y="148"/>
                    <a:pt x="103" y="154"/>
                    <a:pt x="96" y="154"/>
                  </a:cubicBezTo>
                  <a:close/>
                  <a:moveTo>
                    <a:pt x="161" y="123"/>
                  </a:moveTo>
                  <a:cubicBezTo>
                    <a:pt x="151" y="123"/>
                    <a:pt x="142" y="131"/>
                    <a:pt x="142" y="142"/>
                  </a:cubicBezTo>
                  <a:cubicBezTo>
                    <a:pt x="142" y="152"/>
                    <a:pt x="151" y="161"/>
                    <a:pt x="161" y="161"/>
                  </a:cubicBezTo>
                  <a:cubicBezTo>
                    <a:pt x="172" y="161"/>
                    <a:pt x="180" y="152"/>
                    <a:pt x="180" y="142"/>
                  </a:cubicBezTo>
                  <a:cubicBezTo>
                    <a:pt x="180" y="131"/>
                    <a:pt x="172" y="123"/>
                    <a:pt x="161" y="123"/>
                  </a:cubicBezTo>
                  <a:close/>
                  <a:moveTo>
                    <a:pt x="161" y="154"/>
                  </a:moveTo>
                  <a:cubicBezTo>
                    <a:pt x="155" y="154"/>
                    <a:pt x="149" y="148"/>
                    <a:pt x="149" y="142"/>
                  </a:cubicBezTo>
                  <a:cubicBezTo>
                    <a:pt x="149" y="135"/>
                    <a:pt x="155" y="130"/>
                    <a:pt x="161" y="130"/>
                  </a:cubicBezTo>
                  <a:cubicBezTo>
                    <a:pt x="168" y="130"/>
                    <a:pt x="173" y="135"/>
                    <a:pt x="173" y="142"/>
                  </a:cubicBezTo>
                  <a:cubicBezTo>
                    <a:pt x="173" y="148"/>
                    <a:pt x="168" y="154"/>
                    <a:pt x="161" y="1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360" name="组合 6359"/>
            <p:cNvGrpSpPr/>
            <p:nvPr/>
          </p:nvGrpSpPr>
          <p:grpSpPr>
            <a:xfrm>
              <a:off x="2779713" y="2757488"/>
              <a:ext cx="519113" cy="560388"/>
              <a:chOff x="2779713" y="2757488"/>
              <a:chExt cx="519113" cy="560388"/>
            </a:xfrm>
          </p:grpSpPr>
          <p:sp>
            <p:nvSpPr>
              <p:cNvPr id="6218" name="Freeform 103"/>
              <p:cNvSpPr>
                <a:spLocks noEditPoints="1"/>
              </p:cNvSpPr>
              <p:nvPr/>
            </p:nvSpPr>
            <p:spPr bwMode="auto">
              <a:xfrm>
                <a:off x="2792413" y="2757488"/>
                <a:ext cx="503238" cy="300038"/>
              </a:xfrm>
              <a:custGeom>
                <a:avLst/>
                <a:gdLst>
                  <a:gd name="T0" fmla="*/ 47 w 317"/>
                  <a:gd name="T1" fmla="*/ 189 h 189"/>
                  <a:gd name="T2" fmla="*/ 0 w 317"/>
                  <a:gd name="T3" fmla="*/ 189 h 189"/>
                  <a:gd name="T4" fmla="*/ 0 w 317"/>
                  <a:gd name="T5" fmla="*/ 64 h 189"/>
                  <a:gd name="T6" fmla="*/ 231 w 317"/>
                  <a:gd name="T7" fmla="*/ 64 h 189"/>
                  <a:gd name="T8" fmla="*/ 231 w 317"/>
                  <a:gd name="T9" fmla="*/ 0 h 189"/>
                  <a:gd name="T10" fmla="*/ 317 w 317"/>
                  <a:gd name="T11" fmla="*/ 88 h 189"/>
                  <a:gd name="T12" fmla="*/ 231 w 317"/>
                  <a:gd name="T13" fmla="*/ 174 h 189"/>
                  <a:gd name="T14" fmla="*/ 231 w 317"/>
                  <a:gd name="T15" fmla="*/ 110 h 189"/>
                  <a:gd name="T16" fmla="*/ 47 w 317"/>
                  <a:gd name="T17" fmla="*/ 110 h 189"/>
                  <a:gd name="T18" fmla="*/ 47 w 317"/>
                  <a:gd name="T19" fmla="*/ 189 h 189"/>
                  <a:gd name="T20" fmla="*/ 9 w 317"/>
                  <a:gd name="T21" fmla="*/ 180 h 189"/>
                  <a:gd name="T22" fmla="*/ 39 w 317"/>
                  <a:gd name="T23" fmla="*/ 180 h 189"/>
                  <a:gd name="T24" fmla="*/ 39 w 317"/>
                  <a:gd name="T25" fmla="*/ 102 h 189"/>
                  <a:gd name="T26" fmla="*/ 239 w 317"/>
                  <a:gd name="T27" fmla="*/ 102 h 189"/>
                  <a:gd name="T28" fmla="*/ 239 w 317"/>
                  <a:gd name="T29" fmla="*/ 154 h 189"/>
                  <a:gd name="T30" fmla="*/ 307 w 317"/>
                  <a:gd name="T31" fmla="*/ 88 h 189"/>
                  <a:gd name="T32" fmla="*/ 239 w 317"/>
                  <a:gd name="T33" fmla="*/ 20 h 189"/>
                  <a:gd name="T34" fmla="*/ 239 w 317"/>
                  <a:gd name="T35" fmla="*/ 72 h 189"/>
                  <a:gd name="T36" fmla="*/ 9 w 317"/>
                  <a:gd name="T37" fmla="*/ 72 h 189"/>
                  <a:gd name="T38" fmla="*/ 9 w 317"/>
                  <a:gd name="T39" fmla="*/ 18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7" h="189">
                    <a:moveTo>
                      <a:pt x="47" y="189"/>
                    </a:moveTo>
                    <a:lnTo>
                      <a:pt x="0" y="189"/>
                    </a:lnTo>
                    <a:lnTo>
                      <a:pt x="0" y="64"/>
                    </a:lnTo>
                    <a:lnTo>
                      <a:pt x="231" y="64"/>
                    </a:lnTo>
                    <a:lnTo>
                      <a:pt x="231" y="0"/>
                    </a:lnTo>
                    <a:lnTo>
                      <a:pt x="317" y="88"/>
                    </a:lnTo>
                    <a:lnTo>
                      <a:pt x="231" y="174"/>
                    </a:lnTo>
                    <a:lnTo>
                      <a:pt x="231" y="110"/>
                    </a:lnTo>
                    <a:lnTo>
                      <a:pt x="47" y="110"/>
                    </a:lnTo>
                    <a:lnTo>
                      <a:pt x="47" y="189"/>
                    </a:lnTo>
                    <a:close/>
                    <a:moveTo>
                      <a:pt x="9" y="180"/>
                    </a:moveTo>
                    <a:lnTo>
                      <a:pt x="39" y="180"/>
                    </a:lnTo>
                    <a:lnTo>
                      <a:pt x="39" y="102"/>
                    </a:lnTo>
                    <a:lnTo>
                      <a:pt x="239" y="102"/>
                    </a:lnTo>
                    <a:lnTo>
                      <a:pt x="239" y="154"/>
                    </a:lnTo>
                    <a:lnTo>
                      <a:pt x="307" y="88"/>
                    </a:lnTo>
                    <a:lnTo>
                      <a:pt x="239" y="20"/>
                    </a:lnTo>
                    <a:lnTo>
                      <a:pt x="239" y="72"/>
                    </a:lnTo>
                    <a:lnTo>
                      <a:pt x="9" y="72"/>
                    </a:lnTo>
                    <a:lnTo>
                      <a:pt x="9" y="1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9" name="Freeform 104"/>
              <p:cNvSpPr>
                <a:spLocks noEditPoints="1"/>
              </p:cNvSpPr>
              <p:nvPr/>
            </p:nvSpPr>
            <p:spPr bwMode="auto">
              <a:xfrm>
                <a:off x="2779713" y="2998788"/>
                <a:ext cx="519113" cy="319088"/>
              </a:xfrm>
              <a:custGeom>
                <a:avLst/>
                <a:gdLst>
                  <a:gd name="T0" fmla="*/ 97 w 327"/>
                  <a:gd name="T1" fmla="*/ 201 h 201"/>
                  <a:gd name="T2" fmla="*/ 0 w 327"/>
                  <a:gd name="T3" fmla="*/ 105 h 201"/>
                  <a:gd name="T4" fmla="*/ 97 w 327"/>
                  <a:gd name="T5" fmla="*/ 8 h 201"/>
                  <a:gd name="T6" fmla="*/ 97 w 327"/>
                  <a:gd name="T7" fmla="*/ 77 h 201"/>
                  <a:gd name="T8" fmla="*/ 273 w 327"/>
                  <a:gd name="T9" fmla="*/ 77 h 201"/>
                  <a:gd name="T10" fmla="*/ 273 w 327"/>
                  <a:gd name="T11" fmla="*/ 0 h 201"/>
                  <a:gd name="T12" fmla="*/ 327 w 327"/>
                  <a:gd name="T13" fmla="*/ 0 h 201"/>
                  <a:gd name="T14" fmla="*/ 327 w 327"/>
                  <a:gd name="T15" fmla="*/ 133 h 201"/>
                  <a:gd name="T16" fmla="*/ 97 w 327"/>
                  <a:gd name="T17" fmla="*/ 133 h 201"/>
                  <a:gd name="T18" fmla="*/ 97 w 327"/>
                  <a:gd name="T19" fmla="*/ 201 h 201"/>
                  <a:gd name="T20" fmla="*/ 23 w 327"/>
                  <a:gd name="T21" fmla="*/ 105 h 201"/>
                  <a:gd name="T22" fmla="*/ 81 w 327"/>
                  <a:gd name="T23" fmla="*/ 163 h 201"/>
                  <a:gd name="T24" fmla="*/ 81 w 327"/>
                  <a:gd name="T25" fmla="*/ 117 h 201"/>
                  <a:gd name="T26" fmla="*/ 311 w 327"/>
                  <a:gd name="T27" fmla="*/ 117 h 201"/>
                  <a:gd name="T28" fmla="*/ 311 w 327"/>
                  <a:gd name="T29" fmla="*/ 16 h 201"/>
                  <a:gd name="T30" fmla="*/ 289 w 327"/>
                  <a:gd name="T31" fmla="*/ 16 h 201"/>
                  <a:gd name="T32" fmla="*/ 289 w 327"/>
                  <a:gd name="T33" fmla="*/ 93 h 201"/>
                  <a:gd name="T34" fmla="*/ 81 w 327"/>
                  <a:gd name="T35" fmla="*/ 93 h 201"/>
                  <a:gd name="T36" fmla="*/ 81 w 327"/>
                  <a:gd name="T37" fmla="*/ 47 h 201"/>
                  <a:gd name="T38" fmla="*/ 23 w 327"/>
                  <a:gd name="T39" fmla="*/ 105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7" h="201">
                    <a:moveTo>
                      <a:pt x="97" y="201"/>
                    </a:moveTo>
                    <a:lnTo>
                      <a:pt x="0" y="105"/>
                    </a:lnTo>
                    <a:lnTo>
                      <a:pt x="97" y="8"/>
                    </a:lnTo>
                    <a:lnTo>
                      <a:pt x="97" y="77"/>
                    </a:lnTo>
                    <a:lnTo>
                      <a:pt x="273" y="77"/>
                    </a:lnTo>
                    <a:lnTo>
                      <a:pt x="273" y="0"/>
                    </a:lnTo>
                    <a:lnTo>
                      <a:pt x="327" y="0"/>
                    </a:lnTo>
                    <a:lnTo>
                      <a:pt x="327" y="133"/>
                    </a:lnTo>
                    <a:lnTo>
                      <a:pt x="97" y="133"/>
                    </a:lnTo>
                    <a:lnTo>
                      <a:pt x="97" y="201"/>
                    </a:lnTo>
                    <a:close/>
                    <a:moveTo>
                      <a:pt x="23" y="105"/>
                    </a:moveTo>
                    <a:lnTo>
                      <a:pt x="81" y="163"/>
                    </a:lnTo>
                    <a:lnTo>
                      <a:pt x="81" y="117"/>
                    </a:lnTo>
                    <a:lnTo>
                      <a:pt x="311" y="117"/>
                    </a:lnTo>
                    <a:lnTo>
                      <a:pt x="311" y="16"/>
                    </a:lnTo>
                    <a:lnTo>
                      <a:pt x="289" y="16"/>
                    </a:lnTo>
                    <a:lnTo>
                      <a:pt x="289" y="93"/>
                    </a:lnTo>
                    <a:lnTo>
                      <a:pt x="81" y="93"/>
                    </a:lnTo>
                    <a:lnTo>
                      <a:pt x="81" y="47"/>
                    </a:lnTo>
                    <a:lnTo>
                      <a:pt x="23" y="10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58" name="组合 6357"/>
            <p:cNvGrpSpPr/>
            <p:nvPr/>
          </p:nvGrpSpPr>
          <p:grpSpPr>
            <a:xfrm>
              <a:off x="330200" y="2779713"/>
              <a:ext cx="533400" cy="563562"/>
              <a:chOff x="330200" y="2779713"/>
              <a:chExt cx="533400" cy="563562"/>
            </a:xfrm>
          </p:grpSpPr>
          <p:sp>
            <p:nvSpPr>
              <p:cNvPr id="6220" name="Freeform 105"/>
              <p:cNvSpPr>
                <a:spLocks noEditPoints="1"/>
              </p:cNvSpPr>
              <p:nvPr/>
            </p:nvSpPr>
            <p:spPr bwMode="auto">
              <a:xfrm>
                <a:off x="349250" y="2779713"/>
                <a:ext cx="514350" cy="212725"/>
              </a:xfrm>
              <a:custGeom>
                <a:avLst/>
                <a:gdLst>
                  <a:gd name="T0" fmla="*/ 162 w 162"/>
                  <a:gd name="T1" fmla="*/ 67 h 67"/>
                  <a:gd name="T2" fmla="*/ 95 w 162"/>
                  <a:gd name="T3" fmla="*/ 67 h 67"/>
                  <a:gd name="T4" fmla="*/ 119 w 162"/>
                  <a:gd name="T5" fmla="*/ 43 h 67"/>
                  <a:gd name="T6" fmla="*/ 79 w 162"/>
                  <a:gd name="T7" fmla="*/ 27 h 67"/>
                  <a:gd name="T8" fmla="*/ 24 w 162"/>
                  <a:gd name="T9" fmla="*/ 65 h 67"/>
                  <a:gd name="T10" fmla="*/ 23 w 162"/>
                  <a:gd name="T11" fmla="*/ 67 h 67"/>
                  <a:gd name="T12" fmla="*/ 0 w 162"/>
                  <a:gd name="T13" fmla="*/ 58 h 67"/>
                  <a:gd name="T14" fmla="*/ 1 w 162"/>
                  <a:gd name="T15" fmla="*/ 57 h 67"/>
                  <a:gd name="T16" fmla="*/ 79 w 162"/>
                  <a:gd name="T17" fmla="*/ 2 h 67"/>
                  <a:gd name="T18" fmla="*/ 136 w 162"/>
                  <a:gd name="T19" fmla="*/ 25 h 67"/>
                  <a:gd name="T20" fmla="*/ 162 w 162"/>
                  <a:gd name="T21" fmla="*/ 0 h 67"/>
                  <a:gd name="T22" fmla="*/ 162 w 162"/>
                  <a:gd name="T23" fmla="*/ 67 h 67"/>
                  <a:gd name="T24" fmla="*/ 104 w 162"/>
                  <a:gd name="T25" fmla="*/ 63 h 67"/>
                  <a:gd name="T26" fmla="*/ 158 w 162"/>
                  <a:gd name="T27" fmla="*/ 63 h 67"/>
                  <a:gd name="T28" fmla="*/ 158 w 162"/>
                  <a:gd name="T29" fmla="*/ 9 h 67"/>
                  <a:gd name="T30" fmla="*/ 137 w 162"/>
                  <a:gd name="T31" fmla="*/ 31 h 67"/>
                  <a:gd name="T32" fmla="*/ 135 w 162"/>
                  <a:gd name="T33" fmla="*/ 30 h 67"/>
                  <a:gd name="T34" fmla="*/ 79 w 162"/>
                  <a:gd name="T35" fmla="*/ 6 h 67"/>
                  <a:gd name="T36" fmla="*/ 5 w 162"/>
                  <a:gd name="T37" fmla="*/ 56 h 67"/>
                  <a:gd name="T38" fmla="*/ 21 w 162"/>
                  <a:gd name="T39" fmla="*/ 62 h 67"/>
                  <a:gd name="T40" fmla="*/ 79 w 162"/>
                  <a:gd name="T41" fmla="*/ 23 h 67"/>
                  <a:gd name="T42" fmla="*/ 124 w 162"/>
                  <a:gd name="T43" fmla="*/ 41 h 67"/>
                  <a:gd name="T44" fmla="*/ 125 w 162"/>
                  <a:gd name="T45" fmla="*/ 43 h 67"/>
                  <a:gd name="T46" fmla="*/ 104 w 162"/>
                  <a:gd name="T47" fmla="*/ 6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2" h="67">
                    <a:moveTo>
                      <a:pt x="162" y="67"/>
                    </a:moveTo>
                    <a:cubicBezTo>
                      <a:pt x="95" y="67"/>
                      <a:pt x="95" y="67"/>
                      <a:pt x="95" y="67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08" y="32"/>
                      <a:pt x="94" y="27"/>
                      <a:pt x="79" y="27"/>
                    </a:cubicBezTo>
                    <a:cubicBezTo>
                      <a:pt x="55" y="27"/>
                      <a:pt x="32" y="42"/>
                      <a:pt x="24" y="65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3" y="24"/>
                      <a:pt x="44" y="2"/>
                      <a:pt x="79" y="2"/>
                    </a:cubicBezTo>
                    <a:cubicBezTo>
                      <a:pt x="101" y="2"/>
                      <a:pt x="121" y="11"/>
                      <a:pt x="136" y="25"/>
                    </a:cubicBezTo>
                    <a:cubicBezTo>
                      <a:pt x="162" y="0"/>
                      <a:pt x="162" y="0"/>
                      <a:pt x="162" y="0"/>
                    </a:cubicBezTo>
                    <a:lnTo>
                      <a:pt x="162" y="67"/>
                    </a:lnTo>
                    <a:close/>
                    <a:moveTo>
                      <a:pt x="104" y="63"/>
                    </a:moveTo>
                    <a:cubicBezTo>
                      <a:pt x="158" y="63"/>
                      <a:pt x="158" y="63"/>
                      <a:pt x="158" y="63"/>
                    </a:cubicBezTo>
                    <a:cubicBezTo>
                      <a:pt x="158" y="9"/>
                      <a:pt x="158" y="9"/>
                      <a:pt x="158" y="9"/>
                    </a:cubicBezTo>
                    <a:cubicBezTo>
                      <a:pt x="137" y="31"/>
                      <a:pt x="137" y="31"/>
                      <a:pt x="137" y="31"/>
                    </a:cubicBezTo>
                    <a:cubicBezTo>
                      <a:pt x="135" y="30"/>
                      <a:pt x="135" y="30"/>
                      <a:pt x="135" y="30"/>
                    </a:cubicBezTo>
                    <a:cubicBezTo>
                      <a:pt x="120" y="15"/>
                      <a:pt x="100" y="6"/>
                      <a:pt x="79" y="6"/>
                    </a:cubicBezTo>
                    <a:cubicBezTo>
                      <a:pt x="47" y="6"/>
                      <a:pt x="17" y="26"/>
                      <a:pt x="5" y="56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30" y="38"/>
                      <a:pt x="54" y="23"/>
                      <a:pt x="79" y="23"/>
                    </a:cubicBezTo>
                    <a:cubicBezTo>
                      <a:pt x="96" y="23"/>
                      <a:pt x="112" y="29"/>
                      <a:pt x="124" y="41"/>
                    </a:cubicBezTo>
                    <a:cubicBezTo>
                      <a:pt x="125" y="43"/>
                      <a:pt x="125" y="43"/>
                      <a:pt x="125" y="43"/>
                    </a:cubicBezTo>
                    <a:lnTo>
                      <a:pt x="104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1" name="Freeform 106"/>
              <p:cNvSpPr>
                <a:spLocks noEditPoints="1"/>
              </p:cNvSpPr>
              <p:nvPr/>
            </p:nvSpPr>
            <p:spPr bwMode="auto">
              <a:xfrm>
                <a:off x="330200" y="3105150"/>
                <a:ext cx="527050" cy="238125"/>
              </a:xfrm>
              <a:custGeom>
                <a:avLst/>
                <a:gdLst>
                  <a:gd name="T0" fmla="*/ 0 w 166"/>
                  <a:gd name="T1" fmla="*/ 75 h 75"/>
                  <a:gd name="T2" fmla="*/ 0 w 166"/>
                  <a:gd name="T3" fmla="*/ 0 h 75"/>
                  <a:gd name="T4" fmla="*/ 74 w 166"/>
                  <a:gd name="T5" fmla="*/ 0 h 75"/>
                  <a:gd name="T6" fmla="*/ 48 w 166"/>
                  <a:gd name="T7" fmla="*/ 27 h 75"/>
                  <a:gd name="T8" fmla="*/ 85 w 166"/>
                  <a:gd name="T9" fmla="*/ 41 h 75"/>
                  <a:gd name="T10" fmla="*/ 138 w 166"/>
                  <a:gd name="T11" fmla="*/ 4 h 75"/>
                  <a:gd name="T12" fmla="*/ 140 w 166"/>
                  <a:gd name="T13" fmla="*/ 0 h 75"/>
                  <a:gd name="T14" fmla="*/ 166 w 166"/>
                  <a:gd name="T15" fmla="*/ 10 h 75"/>
                  <a:gd name="T16" fmla="*/ 165 w 166"/>
                  <a:gd name="T17" fmla="*/ 14 h 75"/>
                  <a:gd name="T18" fmla="*/ 85 w 166"/>
                  <a:gd name="T19" fmla="*/ 69 h 75"/>
                  <a:gd name="T20" fmla="*/ 28 w 166"/>
                  <a:gd name="T21" fmla="*/ 47 h 75"/>
                  <a:gd name="T22" fmla="*/ 0 w 166"/>
                  <a:gd name="T23" fmla="*/ 75 h 75"/>
                  <a:gd name="T24" fmla="*/ 27 w 166"/>
                  <a:gd name="T25" fmla="*/ 36 h 75"/>
                  <a:gd name="T26" fmla="*/ 30 w 166"/>
                  <a:gd name="T27" fmla="*/ 38 h 75"/>
                  <a:gd name="T28" fmla="*/ 85 w 166"/>
                  <a:gd name="T29" fmla="*/ 61 h 75"/>
                  <a:gd name="T30" fmla="*/ 156 w 166"/>
                  <a:gd name="T31" fmla="*/ 15 h 75"/>
                  <a:gd name="T32" fmla="*/ 144 w 166"/>
                  <a:gd name="T33" fmla="*/ 10 h 75"/>
                  <a:gd name="T34" fmla="*/ 85 w 166"/>
                  <a:gd name="T35" fmla="*/ 49 h 75"/>
                  <a:gd name="T36" fmla="*/ 39 w 166"/>
                  <a:gd name="T37" fmla="*/ 30 h 75"/>
                  <a:gd name="T38" fmla="*/ 36 w 166"/>
                  <a:gd name="T39" fmla="*/ 27 h 75"/>
                  <a:gd name="T40" fmla="*/ 55 w 166"/>
                  <a:gd name="T41" fmla="*/ 8 h 75"/>
                  <a:gd name="T42" fmla="*/ 8 w 166"/>
                  <a:gd name="T43" fmla="*/ 8 h 75"/>
                  <a:gd name="T44" fmla="*/ 8 w 166"/>
                  <a:gd name="T45" fmla="*/ 55 h 75"/>
                  <a:gd name="T46" fmla="*/ 27 w 166"/>
                  <a:gd name="T47" fmla="*/ 3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6" h="75">
                    <a:moveTo>
                      <a:pt x="0" y="75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58" y="36"/>
                      <a:pt x="71" y="41"/>
                      <a:pt x="85" y="41"/>
                    </a:cubicBezTo>
                    <a:cubicBezTo>
                      <a:pt x="109" y="41"/>
                      <a:pt x="130" y="26"/>
                      <a:pt x="138" y="4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66" y="10"/>
                      <a:pt x="166" y="10"/>
                      <a:pt x="166" y="10"/>
                    </a:cubicBezTo>
                    <a:cubicBezTo>
                      <a:pt x="165" y="14"/>
                      <a:pt x="165" y="14"/>
                      <a:pt x="165" y="14"/>
                    </a:cubicBezTo>
                    <a:cubicBezTo>
                      <a:pt x="152" y="47"/>
                      <a:pt x="120" y="69"/>
                      <a:pt x="85" y="69"/>
                    </a:cubicBezTo>
                    <a:cubicBezTo>
                      <a:pt x="64" y="69"/>
                      <a:pt x="43" y="61"/>
                      <a:pt x="28" y="47"/>
                    </a:cubicBezTo>
                    <a:lnTo>
                      <a:pt x="0" y="75"/>
                    </a:lnTo>
                    <a:close/>
                    <a:moveTo>
                      <a:pt x="27" y="36"/>
                    </a:moveTo>
                    <a:cubicBezTo>
                      <a:pt x="30" y="38"/>
                      <a:pt x="30" y="38"/>
                      <a:pt x="30" y="38"/>
                    </a:cubicBezTo>
                    <a:cubicBezTo>
                      <a:pt x="45" y="53"/>
                      <a:pt x="64" y="61"/>
                      <a:pt x="85" y="61"/>
                    </a:cubicBezTo>
                    <a:cubicBezTo>
                      <a:pt x="116" y="61"/>
                      <a:pt x="144" y="43"/>
                      <a:pt x="156" y="15"/>
                    </a:cubicBezTo>
                    <a:cubicBezTo>
                      <a:pt x="144" y="10"/>
                      <a:pt x="144" y="10"/>
                      <a:pt x="144" y="10"/>
                    </a:cubicBezTo>
                    <a:cubicBezTo>
                      <a:pt x="134" y="33"/>
                      <a:pt x="111" y="49"/>
                      <a:pt x="85" y="49"/>
                    </a:cubicBezTo>
                    <a:cubicBezTo>
                      <a:pt x="68" y="49"/>
                      <a:pt x="51" y="42"/>
                      <a:pt x="39" y="30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5"/>
                      <a:pt x="8" y="55"/>
                      <a:pt x="8" y="55"/>
                    </a:cubicBezTo>
                    <a:lnTo>
                      <a:pt x="27" y="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61" name="组合 6360"/>
            <p:cNvGrpSpPr/>
            <p:nvPr/>
          </p:nvGrpSpPr>
          <p:grpSpPr>
            <a:xfrm>
              <a:off x="3959225" y="2868613"/>
              <a:ext cx="604838" cy="360363"/>
              <a:chOff x="3959225" y="2868613"/>
              <a:chExt cx="604838" cy="360363"/>
            </a:xfrm>
          </p:grpSpPr>
          <p:sp>
            <p:nvSpPr>
              <p:cNvPr id="6222" name="Freeform 107"/>
              <p:cNvSpPr>
                <a:spLocks noEditPoints="1"/>
              </p:cNvSpPr>
              <p:nvPr/>
            </p:nvSpPr>
            <p:spPr bwMode="auto">
              <a:xfrm>
                <a:off x="3959225" y="2868613"/>
                <a:ext cx="360363" cy="328613"/>
              </a:xfrm>
              <a:custGeom>
                <a:avLst/>
                <a:gdLst>
                  <a:gd name="T0" fmla="*/ 227 w 227"/>
                  <a:gd name="T1" fmla="*/ 207 h 207"/>
                  <a:gd name="T2" fmla="*/ 74 w 227"/>
                  <a:gd name="T3" fmla="*/ 207 h 207"/>
                  <a:gd name="T4" fmla="*/ 74 w 227"/>
                  <a:gd name="T5" fmla="*/ 102 h 207"/>
                  <a:gd name="T6" fmla="*/ 0 w 227"/>
                  <a:gd name="T7" fmla="*/ 102 h 207"/>
                  <a:gd name="T8" fmla="*/ 103 w 227"/>
                  <a:gd name="T9" fmla="*/ 0 h 207"/>
                  <a:gd name="T10" fmla="*/ 207 w 227"/>
                  <a:gd name="T11" fmla="*/ 102 h 207"/>
                  <a:gd name="T12" fmla="*/ 133 w 227"/>
                  <a:gd name="T13" fmla="*/ 102 h 207"/>
                  <a:gd name="T14" fmla="*/ 133 w 227"/>
                  <a:gd name="T15" fmla="*/ 149 h 207"/>
                  <a:gd name="T16" fmla="*/ 169 w 227"/>
                  <a:gd name="T17" fmla="*/ 149 h 207"/>
                  <a:gd name="T18" fmla="*/ 227 w 227"/>
                  <a:gd name="T19" fmla="*/ 207 h 207"/>
                  <a:gd name="T20" fmla="*/ 91 w 227"/>
                  <a:gd name="T21" fmla="*/ 191 h 207"/>
                  <a:gd name="T22" fmla="*/ 189 w 227"/>
                  <a:gd name="T23" fmla="*/ 191 h 207"/>
                  <a:gd name="T24" fmla="*/ 163 w 227"/>
                  <a:gd name="T25" fmla="*/ 165 h 207"/>
                  <a:gd name="T26" fmla="*/ 117 w 227"/>
                  <a:gd name="T27" fmla="*/ 165 h 207"/>
                  <a:gd name="T28" fmla="*/ 117 w 227"/>
                  <a:gd name="T29" fmla="*/ 86 h 207"/>
                  <a:gd name="T30" fmla="*/ 169 w 227"/>
                  <a:gd name="T31" fmla="*/ 86 h 207"/>
                  <a:gd name="T32" fmla="*/ 103 w 227"/>
                  <a:gd name="T33" fmla="*/ 22 h 207"/>
                  <a:gd name="T34" fmla="*/ 38 w 227"/>
                  <a:gd name="T35" fmla="*/ 86 h 207"/>
                  <a:gd name="T36" fmla="*/ 91 w 227"/>
                  <a:gd name="T37" fmla="*/ 86 h 207"/>
                  <a:gd name="T38" fmla="*/ 91 w 227"/>
                  <a:gd name="T39" fmla="*/ 19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7" h="207">
                    <a:moveTo>
                      <a:pt x="227" y="207"/>
                    </a:moveTo>
                    <a:lnTo>
                      <a:pt x="74" y="207"/>
                    </a:lnTo>
                    <a:lnTo>
                      <a:pt x="74" y="102"/>
                    </a:lnTo>
                    <a:lnTo>
                      <a:pt x="0" y="102"/>
                    </a:lnTo>
                    <a:lnTo>
                      <a:pt x="103" y="0"/>
                    </a:lnTo>
                    <a:lnTo>
                      <a:pt x="207" y="102"/>
                    </a:lnTo>
                    <a:lnTo>
                      <a:pt x="133" y="102"/>
                    </a:lnTo>
                    <a:lnTo>
                      <a:pt x="133" y="149"/>
                    </a:lnTo>
                    <a:lnTo>
                      <a:pt x="169" y="149"/>
                    </a:lnTo>
                    <a:lnTo>
                      <a:pt x="227" y="207"/>
                    </a:lnTo>
                    <a:close/>
                    <a:moveTo>
                      <a:pt x="91" y="191"/>
                    </a:moveTo>
                    <a:lnTo>
                      <a:pt x="189" y="191"/>
                    </a:lnTo>
                    <a:lnTo>
                      <a:pt x="163" y="165"/>
                    </a:lnTo>
                    <a:lnTo>
                      <a:pt x="117" y="165"/>
                    </a:lnTo>
                    <a:lnTo>
                      <a:pt x="117" y="86"/>
                    </a:lnTo>
                    <a:lnTo>
                      <a:pt x="169" y="86"/>
                    </a:lnTo>
                    <a:lnTo>
                      <a:pt x="103" y="22"/>
                    </a:lnTo>
                    <a:lnTo>
                      <a:pt x="38" y="86"/>
                    </a:lnTo>
                    <a:lnTo>
                      <a:pt x="91" y="86"/>
                    </a:lnTo>
                    <a:lnTo>
                      <a:pt x="91" y="1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3" name="Freeform 108"/>
              <p:cNvSpPr>
                <a:spLocks noEditPoints="1"/>
              </p:cNvSpPr>
              <p:nvPr/>
            </p:nvSpPr>
            <p:spPr bwMode="auto">
              <a:xfrm>
                <a:off x="4233863" y="2913063"/>
                <a:ext cx="330200" cy="315913"/>
              </a:xfrm>
              <a:custGeom>
                <a:avLst/>
                <a:gdLst>
                  <a:gd name="T0" fmla="*/ 114 w 208"/>
                  <a:gd name="T1" fmla="*/ 199 h 199"/>
                  <a:gd name="T2" fmla="*/ 20 w 208"/>
                  <a:gd name="T3" fmla="*/ 105 h 199"/>
                  <a:gd name="T4" fmla="*/ 90 w 208"/>
                  <a:gd name="T5" fmla="*/ 105 h 199"/>
                  <a:gd name="T6" fmla="*/ 90 w 208"/>
                  <a:gd name="T7" fmla="*/ 50 h 199"/>
                  <a:gd name="T8" fmla="*/ 50 w 208"/>
                  <a:gd name="T9" fmla="*/ 50 h 199"/>
                  <a:gd name="T10" fmla="*/ 0 w 208"/>
                  <a:gd name="T11" fmla="*/ 0 h 199"/>
                  <a:gd name="T12" fmla="*/ 138 w 208"/>
                  <a:gd name="T13" fmla="*/ 0 h 199"/>
                  <a:gd name="T14" fmla="*/ 138 w 208"/>
                  <a:gd name="T15" fmla="*/ 105 h 199"/>
                  <a:gd name="T16" fmla="*/ 208 w 208"/>
                  <a:gd name="T17" fmla="*/ 105 h 199"/>
                  <a:gd name="T18" fmla="*/ 114 w 208"/>
                  <a:gd name="T19" fmla="*/ 199 h 199"/>
                  <a:gd name="T20" fmla="*/ 40 w 208"/>
                  <a:gd name="T21" fmla="*/ 113 h 199"/>
                  <a:gd name="T22" fmla="*/ 114 w 208"/>
                  <a:gd name="T23" fmla="*/ 187 h 199"/>
                  <a:gd name="T24" fmla="*/ 188 w 208"/>
                  <a:gd name="T25" fmla="*/ 113 h 199"/>
                  <a:gd name="T26" fmla="*/ 130 w 208"/>
                  <a:gd name="T27" fmla="*/ 113 h 199"/>
                  <a:gd name="T28" fmla="*/ 130 w 208"/>
                  <a:gd name="T29" fmla="*/ 8 h 199"/>
                  <a:gd name="T30" fmla="*/ 20 w 208"/>
                  <a:gd name="T31" fmla="*/ 8 h 199"/>
                  <a:gd name="T32" fmla="*/ 52 w 208"/>
                  <a:gd name="T33" fmla="*/ 42 h 199"/>
                  <a:gd name="T34" fmla="*/ 98 w 208"/>
                  <a:gd name="T35" fmla="*/ 42 h 199"/>
                  <a:gd name="T36" fmla="*/ 98 w 208"/>
                  <a:gd name="T37" fmla="*/ 113 h 199"/>
                  <a:gd name="T38" fmla="*/ 40 w 208"/>
                  <a:gd name="T39" fmla="*/ 113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8" h="199">
                    <a:moveTo>
                      <a:pt x="114" y="199"/>
                    </a:moveTo>
                    <a:lnTo>
                      <a:pt x="20" y="105"/>
                    </a:lnTo>
                    <a:lnTo>
                      <a:pt x="90" y="105"/>
                    </a:lnTo>
                    <a:lnTo>
                      <a:pt x="90" y="50"/>
                    </a:lnTo>
                    <a:lnTo>
                      <a:pt x="50" y="50"/>
                    </a:lnTo>
                    <a:lnTo>
                      <a:pt x="0" y="0"/>
                    </a:lnTo>
                    <a:lnTo>
                      <a:pt x="138" y="0"/>
                    </a:lnTo>
                    <a:lnTo>
                      <a:pt x="138" y="105"/>
                    </a:lnTo>
                    <a:lnTo>
                      <a:pt x="208" y="105"/>
                    </a:lnTo>
                    <a:lnTo>
                      <a:pt x="114" y="199"/>
                    </a:lnTo>
                    <a:close/>
                    <a:moveTo>
                      <a:pt x="40" y="113"/>
                    </a:moveTo>
                    <a:lnTo>
                      <a:pt x="114" y="187"/>
                    </a:lnTo>
                    <a:lnTo>
                      <a:pt x="188" y="113"/>
                    </a:lnTo>
                    <a:lnTo>
                      <a:pt x="130" y="113"/>
                    </a:lnTo>
                    <a:lnTo>
                      <a:pt x="130" y="8"/>
                    </a:lnTo>
                    <a:lnTo>
                      <a:pt x="20" y="8"/>
                    </a:lnTo>
                    <a:lnTo>
                      <a:pt x="52" y="42"/>
                    </a:lnTo>
                    <a:lnTo>
                      <a:pt x="98" y="42"/>
                    </a:lnTo>
                    <a:lnTo>
                      <a:pt x="98" y="113"/>
                    </a:lnTo>
                    <a:lnTo>
                      <a:pt x="40" y="1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59" name="组合 6358"/>
            <p:cNvGrpSpPr/>
            <p:nvPr/>
          </p:nvGrpSpPr>
          <p:grpSpPr>
            <a:xfrm>
              <a:off x="1557338" y="2763838"/>
              <a:ext cx="542925" cy="573088"/>
              <a:chOff x="1557338" y="2763838"/>
              <a:chExt cx="542925" cy="573088"/>
            </a:xfrm>
          </p:grpSpPr>
          <p:sp>
            <p:nvSpPr>
              <p:cNvPr id="6224" name="Freeform 109"/>
              <p:cNvSpPr>
                <a:spLocks noEditPoints="1"/>
              </p:cNvSpPr>
              <p:nvPr/>
            </p:nvSpPr>
            <p:spPr bwMode="auto">
              <a:xfrm>
                <a:off x="1557338" y="2763838"/>
                <a:ext cx="542925" cy="573088"/>
              </a:xfrm>
              <a:custGeom>
                <a:avLst/>
                <a:gdLst>
                  <a:gd name="T0" fmla="*/ 121 w 171"/>
                  <a:gd name="T1" fmla="*/ 180 h 180"/>
                  <a:gd name="T2" fmla="*/ 121 w 171"/>
                  <a:gd name="T3" fmla="*/ 144 h 180"/>
                  <a:gd name="T4" fmla="*/ 74 w 171"/>
                  <a:gd name="T5" fmla="*/ 129 h 180"/>
                  <a:gd name="T6" fmla="*/ 52 w 171"/>
                  <a:gd name="T7" fmla="*/ 96 h 180"/>
                  <a:gd name="T8" fmla="*/ 4 w 171"/>
                  <a:gd name="T9" fmla="*/ 64 h 180"/>
                  <a:gd name="T10" fmla="*/ 0 w 171"/>
                  <a:gd name="T11" fmla="*/ 64 h 180"/>
                  <a:gd name="T12" fmla="*/ 0 w 171"/>
                  <a:gd name="T13" fmla="*/ 36 h 180"/>
                  <a:gd name="T14" fmla="*/ 4 w 171"/>
                  <a:gd name="T15" fmla="*/ 36 h 180"/>
                  <a:gd name="T16" fmla="*/ 54 w 171"/>
                  <a:gd name="T17" fmla="*/ 52 h 180"/>
                  <a:gd name="T18" fmla="*/ 77 w 171"/>
                  <a:gd name="T19" fmla="*/ 84 h 180"/>
                  <a:gd name="T20" fmla="*/ 121 w 171"/>
                  <a:gd name="T21" fmla="*/ 116 h 180"/>
                  <a:gd name="T22" fmla="*/ 121 w 171"/>
                  <a:gd name="T23" fmla="*/ 64 h 180"/>
                  <a:gd name="T24" fmla="*/ 88 w 171"/>
                  <a:gd name="T25" fmla="*/ 78 h 180"/>
                  <a:gd name="T26" fmla="*/ 84 w 171"/>
                  <a:gd name="T27" fmla="*/ 82 h 180"/>
                  <a:gd name="T28" fmla="*/ 81 w 171"/>
                  <a:gd name="T29" fmla="*/ 77 h 180"/>
                  <a:gd name="T30" fmla="*/ 71 w 171"/>
                  <a:gd name="T31" fmla="*/ 59 h 180"/>
                  <a:gd name="T32" fmla="*/ 69 w 171"/>
                  <a:gd name="T33" fmla="*/ 56 h 180"/>
                  <a:gd name="T34" fmla="*/ 71 w 171"/>
                  <a:gd name="T35" fmla="*/ 54 h 180"/>
                  <a:gd name="T36" fmla="*/ 74 w 171"/>
                  <a:gd name="T37" fmla="*/ 52 h 180"/>
                  <a:gd name="T38" fmla="*/ 121 w 171"/>
                  <a:gd name="T39" fmla="*/ 36 h 180"/>
                  <a:gd name="T40" fmla="*/ 121 w 171"/>
                  <a:gd name="T41" fmla="*/ 0 h 180"/>
                  <a:gd name="T42" fmla="*/ 171 w 171"/>
                  <a:gd name="T43" fmla="*/ 50 h 180"/>
                  <a:gd name="T44" fmla="*/ 130 w 171"/>
                  <a:gd name="T45" fmla="*/ 90 h 180"/>
                  <a:gd name="T46" fmla="*/ 171 w 171"/>
                  <a:gd name="T47" fmla="*/ 130 h 180"/>
                  <a:gd name="T48" fmla="*/ 121 w 171"/>
                  <a:gd name="T49" fmla="*/ 180 h 180"/>
                  <a:gd name="T50" fmla="*/ 8 w 171"/>
                  <a:gd name="T51" fmla="*/ 56 h 180"/>
                  <a:gd name="T52" fmla="*/ 59 w 171"/>
                  <a:gd name="T53" fmla="*/ 93 h 180"/>
                  <a:gd name="T54" fmla="*/ 79 w 171"/>
                  <a:gd name="T55" fmla="*/ 122 h 180"/>
                  <a:gd name="T56" fmla="*/ 125 w 171"/>
                  <a:gd name="T57" fmla="*/ 137 h 180"/>
                  <a:gd name="T58" fmla="*/ 129 w 171"/>
                  <a:gd name="T59" fmla="*/ 137 h 180"/>
                  <a:gd name="T60" fmla="*/ 129 w 171"/>
                  <a:gd name="T61" fmla="*/ 161 h 180"/>
                  <a:gd name="T62" fmla="*/ 159 w 171"/>
                  <a:gd name="T63" fmla="*/ 130 h 180"/>
                  <a:gd name="T64" fmla="*/ 129 w 171"/>
                  <a:gd name="T65" fmla="*/ 100 h 180"/>
                  <a:gd name="T66" fmla="*/ 129 w 171"/>
                  <a:gd name="T67" fmla="*/ 124 h 180"/>
                  <a:gd name="T68" fmla="*/ 125 w 171"/>
                  <a:gd name="T69" fmla="*/ 124 h 180"/>
                  <a:gd name="T70" fmla="*/ 70 w 171"/>
                  <a:gd name="T71" fmla="*/ 87 h 180"/>
                  <a:gd name="T72" fmla="*/ 49 w 171"/>
                  <a:gd name="T73" fmla="*/ 58 h 180"/>
                  <a:gd name="T74" fmla="*/ 8 w 171"/>
                  <a:gd name="T75" fmla="*/ 44 h 180"/>
                  <a:gd name="T76" fmla="*/ 8 w 171"/>
                  <a:gd name="T77" fmla="*/ 56 h 180"/>
                  <a:gd name="T78" fmla="*/ 125 w 171"/>
                  <a:gd name="T79" fmla="*/ 56 h 180"/>
                  <a:gd name="T80" fmla="*/ 129 w 171"/>
                  <a:gd name="T81" fmla="*/ 56 h 180"/>
                  <a:gd name="T82" fmla="*/ 129 w 171"/>
                  <a:gd name="T83" fmla="*/ 80 h 180"/>
                  <a:gd name="T84" fmla="*/ 159 w 171"/>
                  <a:gd name="T85" fmla="*/ 50 h 180"/>
                  <a:gd name="T86" fmla="*/ 129 w 171"/>
                  <a:gd name="T87" fmla="*/ 19 h 180"/>
                  <a:gd name="T88" fmla="*/ 129 w 171"/>
                  <a:gd name="T89" fmla="*/ 44 h 180"/>
                  <a:gd name="T90" fmla="*/ 125 w 171"/>
                  <a:gd name="T91" fmla="*/ 44 h 180"/>
                  <a:gd name="T92" fmla="*/ 79 w 171"/>
                  <a:gd name="T93" fmla="*/ 58 h 180"/>
                  <a:gd name="T94" fmla="*/ 86 w 171"/>
                  <a:gd name="T95" fmla="*/ 68 h 180"/>
                  <a:gd name="T96" fmla="*/ 125 w 171"/>
                  <a:gd name="T97" fmla="*/ 56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1" h="180">
                    <a:moveTo>
                      <a:pt x="121" y="180"/>
                    </a:moveTo>
                    <a:cubicBezTo>
                      <a:pt x="121" y="144"/>
                      <a:pt x="121" y="144"/>
                      <a:pt x="121" y="144"/>
                    </a:cubicBezTo>
                    <a:cubicBezTo>
                      <a:pt x="101" y="144"/>
                      <a:pt x="86" y="139"/>
                      <a:pt x="74" y="129"/>
                    </a:cubicBezTo>
                    <a:cubicBezTo>
                      <a:pt x="63" y="119"/>
                      <a:pt x="57" y="108"/>
                      <a:pt x="52" y="96"/>
                    </a:cubicBezTo>
                    <a:cubicBezTo>
                      <a:pt x="42" y="78"/>
                      <a:pt x="35" y="64"/>
                      <a:pt x="4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25" y="36"/>
                      <a:pt x="42" y="41"/>
                      <a:pt x="54" y="52"/>
                    </a:cubicBezTo>
                    <a:cubicBezTo>
                      <a:pt x="65" y="61"/>
                      <a:pt x="71" y="73"/>
                      <a:pt x="77" y="84"/>
                    </a:cubicBezTo>
                    <a:cubicBezTo>
                      <a:pt x="86" y="102"/>
                      <a:pt x="92" y="115"/>
                      <a:pt x="121" y="116"/>
                    </a:cubicBezTo>
                    <a:cubicBezTo>
                      <a:pt x="121" y="64"/>
                      <a:pt x="121" y="64"/>
                      <a:pt x="121" y="64"/>
                    </a:cubicBezTo>
                    <a:cubicBezTo>
                      <a:pt x="101" y="65"/>
                      <a:pt x="93" y="71"/>
                      <a:pt x="88" y="78"/>
                    </a:cubicBezTo>
                    <a:cubicBezTo>
                      <a:pt x="84" y="82"/>
                      <a:pt x="84" y="82"/>
                      <a:pt x="84" y="82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78" y="71"/>
                      <a:pt x="75" y="65"/>
                      <a:pt x="71" y="59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2" y="53"/>
                      <a:pt x="73" y="52"/>
                      <a:pt x="74" y="52"/>
                    </a:cubicBezTo>
                    <a:cubicBezTo>
                      <a:pt x="86" y="42"/>
                      <a:pt x="101" y="36"/>
                      <a:pt x="121" y="36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71" y="50"/>
                      <a:pt x="171" y="50"/>
                      <a:pt x="171" y="50"/>
                    </a:cubicBezTo>
                    <a:cubicBezTo>
                      <a:pt x="130" y="90"/>
                      <a:pt x="130" y="90"/>
                      <a:pt x="130" y="90"/>
                    </a:cubicBezTo>
                    <a:cubicBezTo>
                      <a:pt x="171" y="130"/>
                      <a:pt x="171" y="130"/>
                      <a:pt x="171" y="130"/>
                    </a:cubicBezTo>
                    <a:lnTo>
                      <a:pt x="121" y="180"/>
                    </a:lnTo>
                    <a:close/>
                    <a:moveTo>
                      <a:pt x="8" y="56"/>
                    </a:moveTo>
                    <a:cubicBezTo>
                      <a:pt x="41" y="57"/>
                      <a:pt x="49" y="74"/>
                      <a:pt x="59" y="93"/>
                    </a:cubicBezTo>
                    <a:cubicBezTo>
                      <a:pt x="64" y="103"/>
                      <a:pt x="69" y="114"/>
                      <a:pt x="79" y="122"/>
                    </a:cubicBezTo>
                    <a:cubicBezTo>
                      <a:pt x="90" y="132"/>
                      <a:pt x="105" y="137"/>
                      <a:pt x="125" y="137"/>
                    </a:cubicBezTo>
                    <a:cubicBezTo>
                      <a:pt x="129" y="137"/>
                      <a:pt x="129" y="137"/>
                      <a:pt x="129" y="137"/>
                    </a:cubicBezTo>
                    <a:cubicBezTo>
                      <a:pt x="129" y="161"/>
                      <a:pt x="129" y="161"/>
                      <a:pt x="129" y="161"/>
                    </a:cubicBezTo>
                    <a:cubicBezTo>
                      <a:pt x="159" y="130"/>
                      <a:pt x="159" y="130"/>
                      <a:pt x="159" y="130"/>
                    </a:cubicBezTo>
                    <a:cubicBezTo>
                      <a:pt x="129" y="100"/>
                      <a:pt x="129" y="100"/>
                      <a:pt x="129" y="100"/>
                    </a:cubicBezTo>
                    <a:cubicBezTo>
                      <a:pt x="129" y="124"/>
                      <a:pt x="129" y="124"/>
                      <a:pt x="129" y="124"/>
                    </a:cubicBezTo>
                    <a:cubicBezTo>
                      <a:pt x="125" y="124"/>
                      <a:pt x="125" y="124"/>
                      <a:pt x="125" y="124"/>
                    </a:cubicBezTo>
                    <a:cubicBezTo>
                      <a:pt x="88" y="124"/>
                      <a:pt x="80" y="107"/>
                      <a:pt x="70" y="87"/>
                    </a:cubicBezTo>
                    <a:cubicBezTo>
                      <a:pt x="64" y="77"/>
                      <a:pt x="59" y="66"/>
                      <a:pt x="49" y="58"/>
                    </a:cubicBezTo>
                    <a:cubicBezTo>
                      <a:pt x="39" y="49"/>
                      <a:pt x="25" y="44"/>
                      <a:pt x="8" y="44"/>
                    </a:cubicBezTo>
                    <a:lnTo>
                      <a:pt x="8" y="56"/>
                    </a:lnTo>
                    <a:close/>
                    <a:moveTo>
                      <a:pt x="125" y="56"/>
                    </a:moveTo>
                    <a:cubicBezTo>
                      <a:pt x="129" y="56"/>
                      <a:pt x="129" y="56"/>
                      <a:pt x="129" y="56"/>
                    </a:cubicBezTo>
                    <a:cubicBezTo>
                      <a:pt x="129" y="80"/>
                      <a:pt x="129" y="80"/>
                      <a:pt x="129" y="80"/>
                    </a:cubicBezTo>
                    <a:cubicBezTo>
                      <a:pt x="159" y="50"/>
                      <a:pt x="159" y="50"/>
                      <a:pt x="159" y="50"/>
                    </a:cubicBezTo>
                    <a:cubicBezTo>
                      <a:pt x="129" y="19"/>
                      <a:pt x="129" y="19"/>
                      <a:pt x="129" y="19"/>
                    </a:cubicBezTo>
                    <a:cubicBezTo>
                      <a:pt x="129" y="44"/>
                      <a:pt x="129" y="44"/>
                      <a:pt x="129" y="44"/>
                    </a:cubicBezTo>
                    <a:cubicBezTo>
                      <a:pt x="125" y="44"/>
                      <a:pt x="125" y="44"/>
                      <a:pt x="125" y="44"/>
                    </a:cubicBezTo>
                    <a:cubicBezTo>
                      <a:pt x="105" y="44"/>
                      <a:pt x="90" y="48"/>
                      <a:pt x="79" y="58"/>
                    </a:cubicBezTo>
                    <a:cubicBezTo>
                      <a:pt x="82" y="61"/>
                      <a:pt x="84" y="65"/>
                      <a:pt x="86" y="68"/>
                    </a:cubicBezTo>
                    <a:cubicBezTo>
                      <a:pt x="95" y="60"/>
                      <a:pt x="107" y="56"/>
                      <a:pt x="125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5" name="Freeform 110"/>
              <p:cNvSpPr>
                <a:spLocks noEditPoints="1"/>
              </p:cNvSpPr>
              <p:nvPr/>
            </p:nvSpPr>
            <p:spPr bwMode="auto">
              <a:xfrm>
                <a:off x="1563688" y="3089275"/>
                <a:ext cx="174625" cy="130175"/>
              </a:xfrm>
              <a:custGeom>
                <a:avLst/>
                <a:gdLst>
                  <a:gd name="T0" fmla="*/ 2 w 55"/>
                  <a:gd name="T1" fmla="*/ 41 h 41"/>
                  <a:gd name="T2" fmla="*/ 0 w 55"/>
                  <a:gd name="T3" fmla="*/ 41 h 41"/>
                  <a:gd name="T4" fmla="*/ 0 w 55"/>
                  <a:gd name="T5" fmla="*/ 16 h 41"/>
                  <a:gd name="T6" fmla="*/ 2 w 55"/>
                  <a:gd name="T7" fmla="*/ 16 h 41"/>
                  <a:gd name="T8" fmla="*/ 40 w 55"/>
                  <a:gd name="T9" fmla="*/ 2 h 41"/>
                  <a:gd name="T10" fmla="*/ 42 w 55"/>
                  <a:gd name="T11" fmla="*/ 0 h 41"/>
                  <a:gd name="T12" fmla="*/ 43 w 55"/>
                  <a:gd name="T13" fmla="*/ 2 h 41"/>
                  <a:gd name="T14" fmla="*/ 54 w 55"/>
                  <a:gd name="T15" fmla="*/ 20 h 41"/>
                  <a:gd name="T16" fmla="*/ 55 w 55"/>
                  <a:gd name="T17" fmla="*/ 22 h 41"/>
                  <a:gd name="T18" fmla="*/ 54 w 55"/>
                  <a:gd name="T19" fmla="*/ 23 h 41"/>
                  <a:gd name="T20" fmla="*/ 51 w 55"/>
                  <a:gd name="T21" fmla="*/ 25 h 41"/>
                  <a:gd name="T22" fmla="*/ 2 w 55"/>
                  <a:gd name="T23" fmla="*/ 41 h 41"/>
                  <a:gd name="T24" fmla="*/ 4 w 55"/>
                  <a:gd name="T25" fmla="*/ 20 h 41"/>
                  <a:gd name="T26" fmla="*/ 4 w 55"/>
                  <a:gd name="T27" fmla="*/ 37 h 41"/>
                  <a:gd name="T28" fmla="*/ 49 w 55"/>
                  <a:gd name="T29" fmla="*/ 22 h 41"/>
                  <a:gd name="T30" fmla="*/ 50 w 55"/>
                  <a:gd name="T31" fmla="*/ 21 h 41"/>
                  <a:gd name="T32" fmla="*/ 41 w 55"/>
                  <a:gd name="T33" fmla="*/ 7 h 41"/>
                  <a:gd name="T34" fmla="*/ 4 w 55"/>
                  <a:gd name="T35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41">
                    <a:moveTo>
                      <a:pt x="2" y="41"/>
                    </a:moveTo>
                    <a:cubicBezTo>
                      <a:pt x="0" y="41"/>
                      <a:pt x="0" y="41"/>
                      <a:pt x="0" y="41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0" y="16"/>
                      <a:pt x="32" y="12"/>
                      <a:pt x="40" y="2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6" y="8"/>
                      <a:pt x="50" y="14"/>
                      <a:pt x="54" y="20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3" y="24"/>
                      <a:pt x="52" y="24"/>
                      <a:pt x="51" y="25"/>
                    </a:cubicBezTo>
                    <a:cubicBezTo>
                      <a:pt x="39" y="35"/>
                      <a:pt x="23" y="41"/>
                      <a:pt x="2" y="41"/>
                    </a:cubicBezTo>
                    <a:close/>
                    <a:moveTo>
                      <a:pt x="4" y="20"/>
                    </a:moveTo>
                    <a:cubicBezTo>
                      <a:pt x="4" y="37"/>
                      <a:pt x="4" y="37"/>
                      <a:pt x="4" y="37"/>
                    </a:cubicBezTo>
                    <a:cubicBezTo>
                      <a:pt x="23" y="36"/>
                      <a:pt x="37" y="31"/>
                      <a:pt x="49" y="22"/>
                    </a:cubicBezTo>
                    <a:cubicBezTo>
                      <a:pt x="49" y="22"/>
                      <a:pt x="49" y="21"/>
                      <a:pt x="50" y="21"/>
                    </a:cubicBezTo>
                    <a:cubicBezTo>
                      <a:pt x="46" y="16"/>
                      <a:pt x="44" y="11"/>
                      <a:pt x="41" y="7"/>
                    </a:cubicBezTo>
                    <a:cubicBezTo>
                      <a:pt x="32" y="16"/>
                      <a:pt x="21" y="20"/>
                      <a:pt x="4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28" name="组合 6327"/>
            <p:cNvGrpSpPr/>
            <p:nvPr/>
          </p:nvGrpSpPr>
          <p:grpSpPr>
            <a:xfrm>
              <a:off x="12571413" y="2801938"/>
              <a:ext cx="469900" cy="509588"/>
              <a:chOff x="12571413" y="2801938"/>
              <a:chExt cx="469900" cy="509588"/>
            </a:xfrm>
          </p:grpSpPr>
          <p:sp>
            <p:nvSpPr>
              <p:cNvPr id="6226" name="Freeform 111"/>
              <p:cNvSpPr>
                <a:spLocks/>
              </p:cNvSpPr>
              <p:nvPr/>
            </p:nvSpPr>
            <p:spPr bwMode="auto">
              <a:xfrm>
                <a:off x="12615863" y="2801938"/>
                <a:ext cx="25400" cy="338138"/>
              </a:xfrm>
              <a:custGeom>
                <a:avLst/>
                <a:gdLst>
                  <a:gd name="T0" fmla="*/ 3 w 8"/>
                  <a:gd name="T1" fmla="*/ 106 h 106"/>
                  <a:gd name="T2" fmla="*/ 8 w 8"/>
                  <a:gd name="T3" fmla="*/ 106 h 106"/>
                  <a:gd name="T4" fmla="*/ 8 w 8"/>
                  <a:gd name="T5" fmla="*/ 4 h 106"/>
                  <a:gd name="T6" fmla="*/ 4 w 8"/>
                  <a:gd name="T7" fmla="*/ 0 h 106"/>
                  <a:gd name="T8" fmla="*/ 0 w 8"/>
                  <a:gd name="T9" fmla="*/ 4 h 106"/>
                  <a:gd name="T10" fmla="*/ 0 w 8"/>
                  <a:gd name="T11" fmla="*/ 106 h 106"/>
                  <a:gd name="T12" fmla="*/ 3 w 8"/>
                  <a:gd name="T1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6">
                    <a:moveTo>
                      <a:pt x="3" y="106"/>
                    </a:moveTo>
                    <a:cubicBezTo>
                      <a:pt x="5" y="106"/>
                      <a:pt x="6" y="106"/>
                      <a:pt x="8" y="10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1"/>
                      <a:pt x="6" y="0"/>
                      <a:pt x="4" y="0"/>
                    </a:cubicBezTo>
                    <a:cubicBezTo>
                      <a:pt x="1" y="0"/>
                      <a:pt x="0" y="1"/>
                      <a:pt x="0" y="4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" y="106"/>
                      <a:pt x="2" y="106"/>
                      <a:pt x="3" y="10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7" name="Freeform 112"/>
              <p:cNvSpPr>
                <a:spLocks/>
              </p:cNvSpPr>
              <p:nvPr/>
            </p:nvSpPr>
            <p:spPr bwMode="auto">
              <a:xfrm>
                <a:off x="12615863" y="3235325"/>
                <a:ext cx="25400" cy="76200"/>
              </a:xfrm>
              <a:custGeom>
                <a:avLst/>
                <a:gdLst>
                  <a:gd name="T0" fmla="*/ 3 w 8"/>
                  <a:gd name="T1" fmla="*/ 1 h 24"/>
                  <a:gd name="T2" fmla="*/ 0 w 8"/>
                  <a:gd name="T3" fmla="*/ 1 h 24"/>
                  <a:gd name="T4" fmla="*/ 0 w 8"/>
                  <a:gd name="T5" fmla="*/ 20 h 24"/>
                  <a:gd name="T6" fmla="*/ 4 w 8"/>
                  <a:gd name="T7" fmla="*/ 24 h 24"/>
                  <a:gd name="T8" fmla="*/ 8 w 8"/>
                  <a:gd name="T9" fmla="*/ 20 h 24"/>
                  <a:gd name="T10" fmla="*/ 8 w 8"/>
                  <a:gd name="T11" fmla="*/ 0 h 24"/>
                  <a:gd name="T12" fmla="*/ 3 w 8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3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4" y="24"/>
                    </a:cubicBezTo>
                    <a:cubicBezTo>
                      <a:pt x="6" y="24"/>
                      <a:pt x="8" y="22"/>
                      <a:pt x="8" y="2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1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8" name="Freeform 113"/>
              <p:cNvSpPr>
                <a:spLocks/>
              </p:cNvSpPr>
              <p:nvPr/>
            </p:nvSpPr>
            <p:spPr bwMode="auto">
              <a:xfrm>
                <a:off x="12793663" y="2801938"/>
                <a:ext cx="25400" cy="88900"/>
              </a:xfrm>
              <a:custGeom>
                <a:avLst/>
                <a:gdLst>
                  <a:gd name="T0" fmla="*/ 4 w 8"/>
                  <a:gd name="T1" fmla="*/ 28 h 28"/>
                  <a:gd name="T2" fmla="*/ 8 w 8"/>
                  <a:gd name="T3" fmla="*/ 28 h 28"/>
                  <a:gd name="T4" fmla="*/ 8 w 8"/>
                  <a:gd name="T5" fmla="*/ 4 h 28"/>
                  <a:gd name="T6" fmla="*/ 4 w 8"/>
                  <a:gd name="T7" fmla="*/ 0 h 28"/>
                  <a:gd name="T8" fmla="*/ 0 w 8"/>
                  <a:gd name="T9" fmla="*/ 4 h 28"/>
                  <a:gd name="T10" fmla="*/ 0 w 8"/>
                  <a:gd name="T11" fmla="*/ 28 h 28"/>
                  <a:gd name="T12" fmla="*/ 4 w 8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4" y="28"/>
                    </a:moveTo>
                    <a:cubicBezTo>
                      <a:pt x="5" y="28"/>
                      <a:pt x="7" y="28"/>
                      <a:pt x="8" y="2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1"/>
                      <a:pt x="6" y="0"/>
                      <a:pt x="4" y="0"/>
                    </a:cubicBezTo>
                    <a:cubicBezTo>
                      <a:pt x="2" y="0"/>
                      <a:pt x="0" y="1"/>
                      <a:pt x="0" y="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8"/>
                      <a:pt x="2" y="28"/>
                      <a:pt x="4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9" name="Freeform 114"/>
              <p:cNvSpPr>
                <a:spLocks/>
              </p:cNvSpPr>
              <p:nvPr/>
            </p:nvSpPr>
            <p:spPr bwMode="auto">
              <a:xfrm>
                <a:off x="12793663" y="2989263"/>
                <a:ext cx="25400" cy="322263"/>
              </a:xfrm>
              <a:custGeom>
                <a:avLst/>
                <a:gdLst>
                  <a:gd name="T0" fmla="*/ 4 w 8"/>
                  <a:gd name="T1" fmla="*/ 0 h 101"/>
                  <a:gd name="T2" fmla="*/ 0 w 8"/>
                  <a:gd name="T3" fmla="*/ 0 h 101"/>
                  <a:gd name="T4" fmla="*/ 0 w 8"/>
                  <a:gd name="T5" fmla="*/ 97 h 101"/>
                  <a:gd name="T6" fmla="*/ 4 w 8"/>
                  <a:gd name="T7" fmla="*/ 101 h 101"/>
                  <a:gd name="T8" fmla="*/ 8 w 8"/>
                  <a:gd name="T9" fmla="*/ 97 h 101"/>
                  <a:gd name="T10" fmla="*/ 8 w 8"/>
                  <a:gd name="T11" fmla="*/ 0 h 101"/>
                  <a:gd name="T12" fmla="*/ 4 w 8"/>
                  <a:gd name="T13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1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9"/>
                      <a:pt x="2" y="101"/>
                      <a:pt x="4" y="101"/>
                    </a:cubicBezTo>
                    <a:cubicBezTo>
                      <a:pt x="6" y="101"/>
                      <a:pt x="8" y="99"/>
                      <a:pt x="8" y="97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0" name="Freeform 115"/>
              <p:cNvSpPr>
                <a:spLocks/>
              </p:cNvSpPr>
              <p:nvPr/>
            </p:nvSpPr>
            <p:spPr bwMode="auto">
              <a:xfrm>
                <a:off x="12971463" y="2801938"/>
                <a:ext cx="25400" cy="268288"/>
              </a:xfrm>
              <a:custGeom>
                <a:avLst/>
                <a:gdLst>
                  <a:gd name="T0" fmla="*/ 4 w 8"/>
                  <a:gd name="T1" fmla="*/ 84 h 84"/>
                  <a:gd name="T2" fmla="*/ 8 w 8"/>
                  <a:gd name="T3" fmla="*/ 84 h 84"/>
                  <a:gd name="T4" fmla="*/ 8 w 8"/>
                  <a:gd name="T5" fmla="*/ 4 h 84"/>
                  <a:gd name="T6" fmla="*/ 4 w 8"/>
                  <a:gd name="T7" fmla="*/ 0 h 84"/>
                  <a:gd name="T8" fmla="*/ 0 w 8"/>
                  <a:gd name="T9" fmla="*/ 4 h 84"/>
                  <a:gd name="T10" fmla="*/ 0 w 8"/>
                  <a:gd name="T11" fmla="*/ 84 h 84"/>
                  <a:gd name="T12" fmla="*/ 4 w 8"/>
                  <a:gd name="T1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4">
                    <a:moveTo>
                      <a:pt x="4" y="84"/>
                    </a:moveTo>
                    <a:cubicBezTo>
                      <a:pt x="6" y="84"/>
                      <a:pt x="7" y="84"/>
                      <a:pt x="8" y="8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1"/>
                      <a:pt x="7" y="0"/>
                      <a:pt x="4" y="0"/>
                    </a:cubicBezTo>
                    <a:cubicBezTo>
                      <a:pt x="2" y="0"/>
                      <a:pt x="0" y="1"/>
                      <a:pt x="0" y="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2" y="84"/>
                      <a:pt x="3" y="84"/>
                      <a:pt x="4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1" name="Freeform 116"/>
              <p:cNvSpPr>
                <a:spLocks/>
              </p:cNvSpPr>
              <p:nvPr/>
            </p:nvSpPr>
            <p:spPr bwMode="auto">
              <a:xfrm>
                <a:off x="12971463" y="3165475"/>
                <a:ext cx="25400" cy="146050"/>
              </a:xfrm>
              <a:custGeom>
                <a:avLst/>
                <a:gdLst>
                  <a:gd name="T0" fmla="*/ 4 w 8"/>
                  <a:gd name="T1" fmla="*/ 1 h 46"/>
                  <a:gd name="T2" fmla="*/ 0 w 8"/>
                  <a:gd name="T3" fmla="*/ 1 h 46"/>
                  <a:gd name="T4" fmla="*/ 0 w 8"/>
                  <a:gd name="T5" fmla="*/ 42 h 46"/>
                  <a:gd name="T6" fmla="*/ 4 w 8"/>
                  <a:gd name="T7" fmla="*/ 46 h 46"/>
                  <a:gd name="T8" fmla="*/ 8 w 8"/>
                  <a:gd name="T9" fmla="*/ 42 h 46"/>
                  <a:gd name="T10" fmla="*/ 8 w 8"/>
                  <a:gd name="T11" fmla="*/ 0 h 46"/>
                  <a:gd name="T12" fmla="*/ 4 w 8"/>
                  <a:gd name="T13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6">
                    <a:moveTo>
                      <a:pt x="4" y="1"/>
                    </a:moveTo>
                    <a:cubicBezTo>
                      <a:pt x="3" y="1"/>
                      <a:pt x="2" y="1"/>
                      <a:pt x="0" y="1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4"/>
                      <a:pt x="2" y="46"/>
                      <a:pt x="4" y="46"/>
                    </a:cubicBezTo>
                    <a:cubicBezTo>
                      <a:pt x="7" y="46"/>
                      <a:pt x="8" y="44"/>
                      <a:pt x="8" y="4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2" name="Freeform 117"/>
              <p:cNvSpPr>
                <a:spLocks noEditPoints="1"/>
              </p:cNvSpPr>
              <p:nvPr/>
            </p:nvSpPr>
            <p:spPr bwMode="auto">
              <a:xfrm>
                <a:off x="12571413" y="3133725"/>
                <a:ext cx="111125" cy="111125"/>
              </a:xfrm>
              <a:custGeom>
                <a:avLst/>
                <a:gdLst>
                  <a:gd name="T0" fmla="*/ 17 w 35"/>
                  <a:gd name="T1" fmla="*/ 35 h 35"/>
                  <a:gd name="T2" fmla="*/ 0 w 35"/>
                  <a:gd name="T3" fmla="*/ 17 h 35"/>
                  <a:gd name="T4" fmla="*/ 17 w 35"/>
                  <a:gd name="T5" fmla="*/ 0 h 35"/>
                  <a:gd name="T6" fmla="*/ 35 w 35"/>
                  <a:gd name="T7" fmla="*/ 17 h 35"/>
                  <a:gd name="T8" fmla="*/ 17 w 35"/>
                  <a:gd name="T9" fmla="*/ 35 h 35"/>
                  <a:gd name="T10" fmla="*/ 17 w 35"/>
                  <a:gd name="T11" fmla="*/ 4 h 35"/>
                  <a:gd name="T12" fmla="*/ 4 w 35"/>
                  <a:gd name="T13" fmla="*/ 17 h 35"/>
                  <a:gd name="T14" fmla="*/ 17 w 35"/>
                  <a:gd name="T15" fmla="*/ 31 h 35"/>
                  <a:gd name="T16" fmla="*/ 31 w 35"/>
                  <a:gd name="T17" fmla="*/ 17 h 35"/>
                  <a:gd name="T18" fmla="*/ 17 w 35"/>
                  <a:gd name="T19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35">
                    <a:moveTo>
                      <a:pt x="17" y="35"/>
                    </a:moveTo>
                    <a:cubicBezTo>
                      <a:pt x="7" y="35"/>
                      <a:pt x="0" y="27"/>
                      <a:pt x="0" y="17"/>
                    </a:cubicBezTo>
                    <a:cubicBezTo>
                      <a:pt x="0" y="7"/>
                      <a:pt x="7" y="0"/>
                      <a:pt x="17" y="0"/>
                    </a:cubicBezTo>
                    <a:cubicBezTo>
                      <a:pt x="27" y="0"/>
                      <a:pt x="35" y="7"/>
                      <a:pt x="35" y="17"/>
                    </a:cubicBezTo>
                    <a:cubicBezTo>
                      <a:pt x="35" y="27"/>
                      <a:pt x="27" y="35"/>
                      <a:pt x="17" y="35"/>
                    </a:cubicBezTo>
                    <a:close/>
                    <a:moveTo>
                      <a:pt x="17" y="4"/>
                    </a:moveTo>
                    <a:cubicBezTo>
                      <a:pt x="10" y="4"/>
                      <a:pt x="4" y="10"/>
                      <a:pt x="4" y="17"/>
                    </a:cubicBezTo>
                    <a:cubicBezTo>
                      <a:pt x="4" y="25"/>
                      <a:pt x="10" y="31"/>
                      <a:pt x="17" y="31"/>
                    </a:cubicBezTo>
                    <a:cubicBezTo>
                      <a:pt x="25" y="31"/>
                      <a:pt x="31" y="25"/>
                      <a:pt x="31" y="17"/>
                    </a:cubicBezTo>
                    <a:cubicBezTo>
                      <a:pt x="31" y="10"/>
                      <a:pt x="25" y="4"/>
                      <a:pt x="1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3" name="Freeform 118"/>
              <p:cNvSpPr>
                <a:spLocks noEditPoints="1"/>
              </p:cNvSpPr>
              <p:nvPr/>
            </p:nvSpPr>
            <p:spPr bwMode="auto">
              <a:xfrm>
                <a:off x="12749213" y="2884488"/>
                <a:ext cx="111125" cy="111125"/>
              </a:xfrm>
              <a:custGeom>
                <a:avLst/>
                <a:gdLst>
                  <a:gd name="T0" fmla="*/ 18 w 35"/>
                  <a:gd name="T1" fmla="*/ 35 h 35"/>
                  <a:gd name="T2" fmla="*/ 0 w 35"/>
                  <a:gd name="T3" fmla="*/ 18 h 35"/>
                  <a:gd name="T4" fmla="*/ 18 w 35"/>
                  <a:gd name="T5" fmla="*/ 0 h 35"/>
                  <a:gd name="T6" fmla="*/ 35 w 35"/>
                  <a:gd name="T7" fmla="*/ 18 h 35"/>
                  <a:gd name="T8" fmla="*/ 18 w 35"/>
                  <a:gd name="T9" fmla="*/ 35 h 35"/>
                  <a:gd name="T10" fmla="*/ 18 w 35"/>
                  <a:gd name="T11" fmla="*/ 4 h 35"/>
                  <a:gd name="T12" fmla="*/ 4 w 35"/>
                  <a:gd name="T13" fmla="*/ 18 h 35"/>
                  <a:gd name="T14" fmla="*/ 18 w 35"/>
                  <a:gd name="T15" fmla="*/ 31 h 35"/>
                  <a:gd name="T16" fmla="*/ 31 w 35"/>
                  <a:gd name="T17" fmla="*/ 18 h 35"/>
                  <a:gd name="T18" fmla="*/ 18 w 35"/>
                  <a:gd name="T19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35">
                    <a:moveTo>
                      <a:pt x="18" y="35"/>
                    </a:moveTo>
                    <a:cubicBezTo>
                      <a:pt x="8" y="35"/>
                      <a:pt x="0" y="27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28" y="0"/>
                      <a:pt x="35" y="8"/>
                      <a:pt x="35" y="18"/>
                    </a:cubicBezTo>
                    <a:cubicBezTo>
                      <a:pt x="35" y="27"/>
                      <a:pt x="28" y="35"/>
                      <a:pt x="18" y="35"/>
                    </a:cubicBezTo>
                    <a:close/>
                    <a:moveTo>
                      <a:pt x="18" y="4"/>
                    </a:moveTo>
                    <a:cubicBezTo>
                      <a:pt x="10" y="4"/>
                      <a:pt x="4" y="10"/>
                      <a:pt x="4" y="18"/>
                    </a:cubicBezTo>
                    <a:cubicBezTo>
                      <a:pt x="4" y="25"/>
                      <a:pt x="10" y="31"/>
                      <a:pt x="18" y="31"/>
                    </a:cubicBezTo>
                    <a:cubicBezTo>
                      <a:pt x="25" y="31"/>
                      <a:pt x="31" y="25"/>
                      <a:pt x="31" y="18"/>
                    </a:cubicBezTo>
                    <a:cubicBezTo>
                      <a:pt x="31" y="10"/>
                      <a:pt x="25" y="4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4" name="Freeform 119"/>
              <p:cNvSpPr>
                <a:spLocks noEditPoints="1"/>
              </p:cNvSpPr>
              <p:nvPr/>
            </p:nvSpPr>
            <p:spPr bwMode="auto">
              <a:xfrm>
                <a:off x="12927013" y="3063875"/>
                <a:ext cx="114300" cy="111125"/>
              </a:xfrm>
              <a:custGeom>
                <a:avLst/>
                <a:gdLst>
                  <a:gd name="T0" fmla="*/ 18 w 36"/>
                  <a:gd name="T1" fmla="*/ 35 h 35"/>
                  <a:gd name="T2" fmla="*/ 0 w 36"/>
                  <a:gd name="T3" fmla="*/ 17 h 35"/>
                  <a:gd name="T4" fmla="*/ 18 w 36"/>
                  <a:gd name="T5" fmla="*/ 0 h 35"/>
                  <a:gd name="T6" fmla="*/ 36 w 36"/>
                  <a:gd name="T7" fmla="*/ 17 h 35"/>
                  <a:gd name="T8" fmla="*/ 18 w 36"/>
                  <a:gd name="T9" fmla="*/ 35 h 35"/>
                  <a:gd name="T10" fmla="*/ 18 w 36"/>
                  <a:gd name="T11" fmla="*/ 4 h 35"/>
                  <a:gd name="T12" fmla="*/ 4 w 36"/>
                  <a:gd name="T13" fmla="*/ 17 h 35"/>
                  <a:gd name="T14" fmla="*/ 18 w 36"/>
                  <a:gd name="T15" fmla="*/ 31 h 35"/>
                  <a:gd name="T16" fmla="*/ 32 w 36"/>
                  <a:gd name="T17" fmla="*/ 17 h 35"/>
                  <a:gd name="T18" fmla="*/ 18 w 36"/>
                  <a:gd name="T19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5">
                    <a:moveTo>
                      <a:pt x="18" y="35"/>
                    </a:moveTo>
                    <a:cubicBezTo>
                      <a:pt x="8" y="35"/>
                      <a:pt x="0" y="27"/>
                      <a:pt x="0" y="17"/>
                    </a:cubicBezTo>
                    <a:cubicBezTo>
                      <a:pt x="0" y="7"/>
                      <a:pt x="8" y="0"/>
                      <a:pt x="18" y="0"/>
                    </a:cubicBezTo>
                    <a:cubicBezTo>
                      <a:pt x="28" y="0"/>
                      <a:pt x="36" y="7"/>
                      <a:pt x="36" y="17"/>
                    </a:cubicBezTo>
                    <a:cubicBezTo>
                      <a:pt x="36" y="27"/>
                      <a:pt x="28" y="35"/>
                      <a:pt x="18" y="35"/>
                    </a:cubicBezTo>
                    <a:close/>
                    <a:moveTo>
                      <a:pt x="18" y="4"/>
                    </a:moveTo>
                    <a:cubicBezTo>
                      <a:pt x="11" y="4"/>
                      <a:pt x="4" y="10"/>
                      <a:pt x="4" y="17"/>
                    </a:cubicBezTo>
                    <a:cubicBezTo>
                      <a:pt x="4" y="25"/>
                      <a:pt x="11" y="31"/>
                      <a:pt x="18" y="31"/>
                    </a:cubicBezTo>
                    <a:cubicBezTo>
                      <a:pt x="26" y="31"/>
                      <a:pt x="32" y="25"/>
                      <a:pt x="32" y="17"/>
                    </a:cubicBezTo>
                    <a:cubicBezTo>
                      <a:pt x="32" y="10"/>
                      <a:pt x="26" y="4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67" name="组合 6366"/>
            <p:cNvGrpSpPr/>
            <p:nvPr/>
          </p:nvGrpSpPr>
          <p:grpSpPr>
            <a:xfrm>
              <a:off x="11328400" y="2817813"/>
              <a:ext cx="508000" cy="474662"/>
              <a:chOff x="11328400" y="2817813"/>
              <a:chExt cx="508000" cy="474662"/>
            </a:xfrm>
          </p:grpSpPr>
          <p:sp>
            <p:nvSpPr>
              <p:cNvPr id="6235" name="Freeform 120"/>
              <p:cNvSpPr>
                <a:spLocks/>
              </p:cNvSpPr>
              <p:nvPr/>
            </p:nvSpPr>
            <p:spPr bwMode="auto">
              <a:xfrm>
                <a:off x="11496675" y="2862263"/>
                <a:ext cx="339725" cy="25400"/>
              </a:xfrm>
              <a:custGeom>
                <a:avLst/>
                <a:gdLst>
                  <a:gd name="T0" fmla="*/ 1 w 107"/>
                  <a:gd name="T1" fmla="*/ 4 h 8"/>
                  <a:gd name="T2" fmla="*/ 0 w 107"/>
                  <a:gd name="T3" fmla="*/ 8 h 8"/>
                  <a:gd name="T4" fmla="*/ 103 w 107"/>
                  <a:gd name="T5" fmla="*/ 8 h 8"/>
                  <a:gd name="T6" fmla="*/ 107 w 107"/>
                  <a:gd name="T7" fmla="*/ 4 h 8"/>
                  <a:gd name="T8" fmla="*/ 103 w 107"/>
                  <a:gd name="T9" fmla="*/ 0 h 8"/>
                  <a:gd name="T10" fmla="*/ 0 w 107"/>
                  <a:gd name="T11" fmla="*/ 0 h 8"/>
                  <a:gd name="T12" fmla="*/ 1 w 107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8">
                    <a:moveTo>
                      <a:pt x="1" y="4"/>
                    </a:moveTo>
                    <a:cubicBezTo>
                      <a:pt x="1" y="6"/>
                      <a:pt x="1" y="7"/>
                      <a:pt x="0" y="8"/>
                    </a:cubicBezTo>
                    <a:cubicBezTo>
                      <a:pt x="103" y="8"/>
                      <a:pt x="103" y="8"/>
                      <a:pt x="103" y="8"/>
                    </a:cubicBezTo>
                    <a:cubicBezTo>
                      <a:pt x="105" y="8"/>
                      <a:pt x="107" y="7"/>
                      <a:pt x="107" y="4"/>
                    </a:cubicBezTo>
                    <a:cubicBezTo>
                      <a:pt x="107" y="2"/>
                      <a:pt x="105" y="0"/>
                      <a:pt x="10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6" name="Freeform 121"/>
              <p:cNvSpPr>
                <a:spLocks/>
              </p:cNvSpPr>
              <p:nvPr/>
            </p:nvSpPr>
            <p:spPr bwMode="auto">
              <a:xfrm>
                <a:off x="11328400" y="2862263"/>
                <a:ext cx="73025" cy="25400"/>
              </a:xfrm>
              <a:custGeom>
                <a:avLst/>
                <a:gdLst>
                  <a:gd name="T0" fmla="*/ 22 w 23"/>
                  <a:gd name="T1" fmla="*/ 4 h 8"/>
                  <a:gd name="T2" fmla="*/ 23 w 23"/>
                  <a:gd name="T3" fmla="*/ 0 h 8"/>
                  <a:gd name="T4" fmla="*/ 4 w 23"/>
                  <a:gd name="T5" fmla="*/ 0 h 8"/>
                  <a:gd name="T6" fmla="*/ 0 w 23"/>
                  <a:gd name="T7" fmla="*/ 4 h 8"/>
                  <a:gd name="T8" fmla="*/ 4 w 23"/>
                  <a:gd name="T9" fmla="*/ 8 h 8"/>
                  <a:gd name="T10" fmla="*/ 23 w 23"/>
                  <a:gd name="T11" fmla="*/ 8 h 8"/>
                  <a:gd name="T12" fmla="*/ 22 w 23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22" y="4"/>
                    </a:moveTo>
                    <a:cubicBezTo>
                      <a:pt x="22" y="3"/>
                      <a:pt x="23" y="2"/>
                      <a:pt x="2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2" y="8"/>
                      <a:pt x="4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2" y="6"/>
                      <a:pt x="2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7" name="Freeform 122"/>
              <p:cNvSpPr>
                <a:spLocks/>
              </p:cNvSpPr>
              <p:nvPr/>
            </p:nvSpPr>
            <p:spPr bwMode="auto">
              <a:xfrm>
                <a:off x="11744325" y="3043238"/>
                <a:ext cx="92075" cy="26988"/>
              </a:xfrm>
              <a:custGeom>
                <a:avLst/>
                <a:gdLst>
                  <a:gd name="T0" fmla="*/ 1 w 29"/>
                  <a:gd name="T1" fmla="*/ 4 h 8"/>
                  <a:gd name="T2" fmla="*/ 0 w 29"/>
                  <a:gd name="T3" fmla="*/ 8 h 8"/>
                  <a:gd name="T4" fmla="*/ 25 w 29"/>
                  <a:gd name="T5" fmla="*/ 8 h 8"/>
                  <a:gd name="T6" fmla="*/ 29 w 29"/>
                  <a:gd name="T7" fmla="*/ 4 h 8"/>
                  <a:gd name="T8" fmla="*/ 25 w 29"/>
                  <a:gd name="T9" fmla="*/ 0 h 8"/>
                  <a:gd name="T10" fmla="*/ 0 w 29"/>
                  <a:gd name="T11" fmla="*/ 0 h 8"/>
                  <a:gd name="T12" fmla="*/ 1 w 29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1" y="4"/>
                    </a:moveTo>
                    <a:cubicBezTo>
                      <a:pt x="1" y="5"/>
                      <a:pt x="0" y="6"/>
                      <a:pt x="0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7" y="8"/>
                      <a:pt x="29" y="6"/>
                      <a:pt x="29" y="4"/>
                    </a:cubicBezTo>
                    <a:cubicBezTo>
                      <a:pt x="29" y="2"/>
                      <a:pt x="27" y="0"/>
                      <a:pt x="2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8" name="Freeform 123"/>
              <p:cNvSpPr>
                <a:spLocks/>
              </p:cNvSpPr>
              <p:nvPr/>
            </p:nvSpPr>
            <p:spPr bwMode="auto">
              <a:xfrm>
                <a:off x="11328400" y="3043238"/>
                <a:ext cx="320675" cy="26988"/>
              </a:xfrm>
              <a:custGeom>
                <a:avLst/>
                <a:gdLst>
                  <a:gd name="T0" fmla="*/ 100 w 101"/>
                  <a:gd name="T1" fmla="*/ 4 h 8"/>
                  <a:gd name="T2" fmla="*/ 101 w 101"/>
                  <a:gd name="T3" fmla="*/ 0 h 8"/>
                  <a:gd name="T4" fmla="*/ 4 w 101"/>
                  <a:gd name="T5" fmla="*/ 0 h 8"/>
                  <a:gd name="T6" fmla="*/ 0 w 101"/>
                  <a:gd name="T7" fmla="*/ 4 h 8"/>
                  <a:gd name="T8" fmla="*/ 4 w 101"/>
                  <a:gd name="T9" fmla="*/ 8 h 8"/>
                  <a:gd name="T10" fmla="*/ 101 w 101"/>
                  <a:gd name="T11" fmla="*/ 8 h 8"/>
                  <a:gd name="T12" fmla="*/ 100 w 101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1" h="8">
                    <a:moveTo>
                      <a:pt x="100" y="4"/>
                    </a:moveTo>
                    <a:cubicBezTo>
                      <a:pt x="100" y="2"/>
                      <a:pt x="100" y="1"/>
                      <a:pt x="10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0" y="6"/>
                      <a:pt x="100" y="5"/>
                      <a:pt x="10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9" name="Freeform 124"/>
              <p:cNvSpPr>
                <a:spLocks/>
              </p:cNvSpPr>
              <p:nvPr/>
            </p:nvSpPr>
            <p:spPr bwMode="auto">
              <a:xfrm>
                <a:off x="11566525" y="3222625"/>
                <a:ext cx="269875" cy="25400"/>
              </a:xfrm>
              <a:custGeom>
                <a:avLst/>
                <a:gdLst>
                  <a:gd name="T0" fmla="*/ 1 w 85"/>
                  <a:gd name="T1" fmla="*/ 4 h 8"/>
                  <a:gd name="T2" fmla="*/ 0 w 85"/>
                  <a:gd name="T3" fmla="*/ 8 h 8"/>
                  <a:gd name="T4" fmla="*/ 81 w 85"/>
                  <a:gd name="T5" fmla="*/ 8 h 8"/>
                  <a:gd name="T6" fmla="*/ 85 w 85"/>
                  <a:gd name="T7" fmla="*/ 4 h 8"/>
                  <a:gd name="T8" fmla="*/ 81 w 85"/>
                  <a:gd name="T9" fmla="*/ 0 h 8"/>
                  <a:gd name="T10" fmla="*/ 0 w 85"/>
                  <a:gd name="T11" fmla="*/ 0 h 8"/>
                  <a:gd name="T12" fmla="*/ 1 w 85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8">
                    <a:moveTo>
                      <a:pt x="1" y="4"/>
                    </a:moveTo>
                    <a:cubicBezTo>
                      <a:pt x="1" y="6"/>
                      <a:pt x="1" y="7"/>
                      <a:pt x="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5" y="6"/>
                      <a:pt x="85" y="4"/>
                    </a:cubicBezTo>
                    <a:cubicBezTo>
                      <a:pt x="85" y="2"/>
                      <a:pt x="83" y="0"/>
                      <a:pt x="8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0" name="Freeform 125"/>
              <p:cNvSpPr>
                <a:spLocks/>
              </p:cNvSpPr>
              <p:nvPr/>
            </p:nvSpPr>
            <p:spPr bwMode="auto">
              <a:xfrm>
                <a:off x="11328400" y="3222625"/>
                <a:ext cx="142875" cy="25400"/>
              </a:xfrm>
              <a:custGeom>
                <a:avLst/>
                <a:gdLst>
                  <a:gd name="T0" fmla="*/ 44 w 45"/>
                  <a:gd name="T1" fmla="*/ 4 h 8"/>
                  <a:gd name="T2" fmla="*/ 45 w 45"/>
                  <a:gd name="T3" fmla="*/ 0 h 8"/>
                  <a:gd name="T4" fmla="*/ 4 w 45"/>
                  <a:gd name="T5" fmla="*/ 0 h 8"/>
                  <a:gd name="T6" fmla="*/ 0 w 45"/>
                  <a:gd name="T7" fmla="*/ 4 h 8"/>
                  <a:gd name="T8" fmla="*/ 4 w 45"/>
                  <a:gd name="T9" fmla="*/ 8 h 8"/>
                  <a:gd name="T10" fmla="*/ 45 w 45"/>
                  <a:gd name="T11" fmla="*/ 8 h 8"/>
                  <a:gd name="T12" fmla="*/ 44 w 45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8">
                    <a:moveTo>
                      <a:pt x="44" y="4"/>
                    </a:moveTo>
                    <a:cubicBezTo>
                      <a:pt x="44" y="3"/>
                      <a:pt x="45" y="1"/>
                      <a:pt x="4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7"/>
                      <a:pt x="44" y="6"/>
                      <a:pt x="4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1" name="Freeform 126"/>
              <p:cNvSpPr>
                <a:spLocks noEditPoints="1"/>
              </p:cNvSpPr>
              <p:nvPr/>
            </p:nvSpPr>
            <p:spPr bwMode="auto">
              <a:xfrm>
                <a:off x="11391900" y="2817813"/>
                <a:ext cx="114300" cy="114300"/>
              </a:xfrm>
              <a:custGeom>
                <a:avLst/>
                <a:gdLst>
                  <a:gd name="T0" fmla="*/ 18 w 36"/>
                  <a:gd name="T1" fmla="*/ 36 h 36"/>
                  <a:gd name="T2" fmla="*/ 0 w 36"/>
                  <a:gd name="T3" fmla="*/ 18 h 36"/>
                  <a:gd name="T4" fmla="*/ 18 w 36"/>
                  <a:gd name="T5" fmla="*/ 0 h 36"/>
                  <a:gd name="T6" fmla="*/ 36 w 36"/>
                  <a:gd name="T7" fmla="*/ 18 h 36"/>
                  <a:gd name="T8" fmla="*/ 18 w 36"/>
                  <a:gd name="T9" fmla="*/ 36 h 36"/>
                  <a:gd name="T10" fmla="*/ 18 w 36"/>
                  <a:gd name="T11" fmla="*/ 4 h 36"/>
                  <a:gd name="T12" fmla="*/ 4 w 36"/>
                  <a:gd name="T13" fmla="*/ 18 h 36"/>
                  <a:gd name="T14" fmla="*/ 18 w 36"/>
                  <a:gd name="T15" fmla="*/ 32 h 36"/>
                  <a:gd name="T16" fmla="*/ 32 w 36"/>
                  <a:gd name="T17" fmla="*/ 18 h 36"/>
                  <a:gd name="T18" fmla="*/ 18 w 36"/>
                  <a:gd name="T19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6">
                    <a:moveTo>
                      <a:pt x="18" y="36"/>
                    </a:moveTo>
                    <a:cubicBezTo>
                      <a:pt x="8" y="36"/>
                      <a:pt x="0" y="2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cubicBezTo>
                      <a:pt x="36" y="28"/>
                      <a:pt x="28" y="36"/>
                      <a:pt x="18" y="36"/>
                    </a:cubicBezTo>
                    <a:close/>
                    <a:moveTo>
                      <a:pt x="18" y="4"/>
                    </a:moveTo>
                    <a:cubicBezTo>
                      <a:pt x="11" y="4"/>
                      <a:pt x="4" y="10"/>
                      <a:pt x="4" y="18"/>
                    </a:cubicBezTo>
                    <a:cubicBezTo>
                      <a:pt x="4" y="26"/>
                      <a:pt x="11" y="32"/>
                      <a:pt x="18" y="32"/>
                    </a:cubicBezTo>
                    <a:cubicBezTo>
                      <a:pt x="26" y="32"/>
                      <a:pt x="32" y="26"/>
                      <a:pt x="32" y="18"/>
                    </a:cubicBezTo>
                    <a:cubicBezTo>
                      <a:pt x="32" y="10"/>
                      <a:pt x="26" y="4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2" name="Freeform 127"/>
              <p:cNvSpPr>
                <a:spLocks noEditPoints="1"/>
              </p:cNvSpPr>
              <p:nvPr/>
            </p:nvSpPr>
            <p:spPr bwMode="auto">
              <a:xfrm>
                <a:off x="11639550" y="2998788"/>
                <a:ext cx="114300" cy="112713"/>
              </a:xfrm>
              <a:custGeom>
                <a:avLst/>
                <a:gdLst>
                  <a:gd name="T0" fmla="*/ 18 w 36"/>
                  <a:gd name="T1" fmla="*/ 35 h 35"/>
                  <a:gd name="T2" fmla="*/ 0 w 36"/>
                  <a:gd name="T3" fmla="*/ 18 h 35"/>
                  <a:gd name="T4" fmla="*/ 18 w 36"/>
                  <a:gd name="T5" fmla="*/ 0 h 35"/>
                  <a:gd name="T6" fmla="*/ 36 w 36"/>
                  <a:gd name="T7" fmla="*/ 18 h 35"/>
                  <a:gd name="T8" fmla="*/ 18 w 36"/>
                  <a:gd name="T9" fmla="*/ 35 h 35"/>
                  <a:gd name="T10" fmla="*/ 18 w 36"/>
                  <a:gd name="T11" fmla="*/ 4 h 35"/>
                  <a:gd name="T12" fmla="*/ 4 w 36"/>
                  <a:gd name="T13" fmla="*/ 18 h 35"/>
                  <a:gd name="T14" fmla="*/ 18 w 36"/>
                  <a:gd name="T15" fmla="*/ 31 h 35"/>
                  <a:gd name="T16" fmla="*/ 32 w 36"/>
                  <a:gd name="T17" fmla="*/ 18 h 35"/>
                  <a:gd name="T18" fmla="*/ 18 w 36"/>
                  <a:gd name="T19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5">
                    <a:moveTo>
                      <a:pt x="18" y="35"/>
                    </a:moveTo>
                    <a:cubicBezTo>
                      <a:pt x="8" y="35"/>
                      <a:pt x="0" y="27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cubicBezTo>
                      <a:pt x="36" y="27"/>
                      <a:pt x="28" y="35"/>
                      <a:pt x="18" y="35"/>
                    </a:cubicBezTo>
                    <a:close/>
                    <a:moveTo>
                      <a:pt x="18" y="4"/>
                    </a:moveTo>
                    <a:cubicBezTo>
                      <a:pt x="10" y="4"/>
                      <a:pt x="4" y="10"/>
                      <a:pt x="4" y="18"/>
                    </a:cubicBezTo>
                    <a:cubicBezTo>
                      <a:pt x="4" y="25"/>
                      <a:pt x="10" y="31"/>
                      <a:pt x="18" y="31"/>
                    </a:cubicBezTo>
                    <a:cubicBezTo>
                      <a:pt x="25" y="31"/>
                      <a:pt x="32" y="25"/>
                      <a:pt x="32" y="18"/>
                    </a:cubicBezTo>
                    <a:cubicBezTo>
                      <a:pt x="32" y="10"/>
                      <a:pt x="25" y="4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3" name="Freeform 128"/>
              <p:cNvSpPr>
                <a:spLocks noEditPoints="1"/>
              </p:cNvSpPr>
              <p:nvPr/>
            </p:nvSpPr>
            <p:spPr bwMode="auto">
              <a:xfrm>
                <a:off x="11461750" y="3178175"/>
                <a:ext cx="114300" cy="114300"/>
              </a:xfrm>
              <a:custGeom>
                <a:avLst/>
                <a:gdLst>
                  <a:gd name="T0" fmla="*/ 18 w 36"/>
                  <a:gd name="T1" fmla="*/ 36 h 36"/>
                  <a:gd name="T2" fmla="*/ 0 w 36"/>
                  <a:gd name="T3" fmla="*/ 18 h 36"/>
                  <a:gd name="T4" fmla="*/ 18 w 36"/>
                  <a:gd name="T5" fmla="*/ 0 h 36"/>
                  <a:gd name="T6" fmla="*/ 36 w 36"/>
                  <a:gd name="T7" fmla="*/ 18 h 36"/>
                  <a:gd name="T8" fmla="*/ 18 w 36"/>
                  <a:gd name="T9" fmla="*/ 36 h 36"/>
                  <a:gd name="T10" fmla="*/ 18 w 36"/>
                  <a:gd name="T11" fmla="*/ 4 h 36"/>
                  <a:gd name="T12" fmla="*/ 4 w 36"/>
                  <a:gd name="T13" fmla="*/ 18 h 36"/>
                  <a:gd name="T14" fmla="*/ 18 w 36"/>
                  <a:gd name="T15" fmla="*/ 32 h 36"/>
                  <a:gd name="T16" fmla="*/ 32 w 36"/>
                  <a:gd name="T17" fmla="*/ 18 h 36"/>
                  <a:gd name="T18" fmla="*/ 18 w 36"/>
                  <a:gd name="T19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6">
                    <a:moveTo>
                      <a:pt x="18" y="36"/>
                    </a:moveTo>
                    <a:cubicBezTo>
                      <a:pt x="8" y="36"/>
                      <a:pt x="0" y="28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28" y="0"/>
                      <a:pt x="36" y="8"/>
                      <a:pt x="36" y="18"/>
                    </a:cubicBezTo>
                    <a:cubicBezTo>
                      <a:pt x="36" y="28"/>
                      <a:pt x="28" y="36"/>
                      <a:pt x="18" y="36"/>
                    </a:cubicBezTo>
                    <a:close/>
                    <a:moveTo>
                      <a:pt x="18" y="4"/>
                    </a:moveTo>
                    <a:cubicBezTo>
                      <a:pt x="11" y="4"/>
                      <a:pt x="4" y="10"/>
                      <a:pt x="4" y="18"/>
                    </a:cubicBezTo>
                    <a:cubicBezTo>
                      <a:pt x="4" y="26"/>
                      <a:pt x="11" y="32"/>
                      <a:pt x="18" y="32"/>
                    </a:cubicBezTo>
                    <a:cubicBezTo>
                      <a:pt x="26" y="32"/>
                      <a:pt x="32" y="26"/>
                      <a:pt x="32" y="18"/>
                    </a:cubicBezTo>
                    <a:cubicBezTo>
                      <a:pt x="32" y="10"/>
                      <a:pt x="26" y="4"/>
                      <a:pt x="1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244" name="Freeform 129"/>
            <p:cNvSpPr>
              <a:spLocks/>
            </p:cNvSpPr>
            <p:nvPr/>
          </p:nvSpPr>
          <p:spPr bwMode="auto">
            <a:xfrm>
              <a:off x="10063163" y="2760663"/>
              <a:ext cx="611188" cy="573088"/>
            </a:xfrm>
            <a:custGeom>
              <a:avLst/>
              <a:gdLst>
                <a:gd name="T0" fmla="*/ 177 w 192"/>
                <a:gd name="T1" fmla="*/ 15 h 180"/>
                <a:gd name="T2" fmla="*/ 122 w 192"/>
                <a:gd name="T3" fmla="*/ 15 h 180"/>
                <a:gd name="T4" fmla="*/ 85 w 192"/>
                <a:gd name="T5" fmla="*/ 52 h 180"/>
                <a:gd name="T6" fmla="*/ 24 w 192"/>
                <a:gd name="T7" fmla="*/ 114 h 180"/>
                <a:gd name="T8" fmla="*/ 11 w 192"/>
                <a:gd name="T9" fmla="*/ 126 h 180"/>
                <a:gd name="T10" fmla="*/ 11 w 192"/>
                <a:gd name="T11" fmla="*/ 168 h 180"/>
                <a:gd name="T12" fmla="*/ 53 w 192"/>
                <a:gd name="T13" fmla="*/ 168 h 180"/>
                <a:gd name="T14" fmla="*/ 103 w 192"/>
                <a:gd name="T15" fmla="*/ 118 h 180"/>
                <a:gd name="T16" fmla="*/ 127 w 192"/>
                <a:gd name="T17" fmla="*/ 94 h 180"/>
                <a:gd name="T18" fmla="*/ 151 w 192"/>
                <a:gd name="T19" fmla="*/ 70 h 180"/>
                <a:gd name="T20" fmla="*/ 151 w 192"/>
                <a:gd name="T21" fmla="*/ 41 h 180"/>
                <a:gd name="T22" fmla="*/ 122 w 192"/>
                <a:gd name="T23" fmla="*/ 41 h 180"/>
                <a:gd name="T24" fmla="*/ 50 w 192"/>
                <a:gd name="T25" fmla="*/ 113 h 180"/>
                <a:gd name="T26" fmla="*/ 55 w 192"/>
                <a:gd name="T27" fmla="*/ 118 h 180"/>
                <a:gd name="T28" fmla="*/ 127 w 192"/>
                <a:gd name="T29" fmla="*/ 46 h 180"/>
                <a:gd name="T30" fmla="*/ 137 w 192"/>
                <a:gd name="T31" fmla="*/ 42 h 180"/>
                <a:gd name="T32" fmla="*/ 146 w 192"/>
                <a:gd name="T33" fmla="*/ 46 h 180"/>
                <a:gd name="T34" fmla="*/ 150 w 192"/>
                <a:gd name="T35" fmla="*/ 56 h 180"/>
                <a:gd name="T36" fmla="*/ 146 w 192"/>
                <a:gd name="T37" fmla="*/ 65 h 180"/>
                <a:gd name="T38" fmla="*/ 122 w 192"/>
                <a:gd name="T39" fmla="*/ 89 h 180"/>
                <a:gd name="T40" fmla="*/ 98 w 192"/>
                <a:gd name="T41" fmla="*/ 113 h 180"/>
                <a:gd name="T42" fmla="*/ 48 w 192"/>
                <a:gd name="T43" fmla="*/ 163 h 180"/>
                <a:gd name="T44" fmla="*/ 32 w 192"/>
                <a:gd name="T45" fmla="*/ 170 h 180"/>
                <a:gd name="T46" fmla="*/ 16 w 192"/>
                <a:gd name="T47" fmla="*/ 163 h 180"/>
                <a:gd name="T48" fmla="*/ 9 w 192"/>
                <a:gd name="T49" fmla="*/ 147 h 180"/>
                <a:gd name="T50" fmla="*/ 16 w 192"/>
                <a:gd name="T51" fmla="*/ 131 h 180"/>
                <a:gd name="T52" fmla="*/ 28 w 192"/>
                <a:gd name="T53" fmla="*/ 119 h 180"/>
                <a:gd name="T54" fmla="*/ 90 w 192"/>
                <a:gd name="T55" fmla="*/ 57 h 180"/>
                <a:gd name="T56" fmla="*/ 127 w 192"/>
                <a:gd name="T57" fmla="*/ 20 h 180"/>
                <a:gd name="T58" fmla="*/ 149 w 192"/>
                <a:gd name="T59" fmla="*/ 11 h 180"/>
                <a:gd name="T60" fmla="*/ 172 w 192"/>
                <a:gd name="T61" fmla="*/ 20 h 180"/>
                <a:gd name="T62" fmla="*/ 181 w 192"/>
                <a:gd name="T63" fmla="*/ 42 h 180"/>
                <a:gd name="T64" fmla="*/ 172 w 192"/>
                <a:gd name="T65" fmla="*/ 64 h 180"/>
                <a:gd name="T66" fmla="*/ 86 w 192"/>
                <a:gd name="T67" fmla="*/ 150 h 180"/>
                <a:gd name="T68" fmla="*/ 91 w 192"/>
                <a:gd name="T69" fmla="*/ 155 h 180"/>
                <a:gd name="T70" fmla="*/ 177 w 192"/>
                <a:gd name="T71" fmla="*/ 69 h 180"/>
                <a:gd name="T72" fmla="*/ 177 w 192"/>
                <a:gd name="T73" fmla="*/ 1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180">
                  <a:moveTo>
                    <a:pt x="177" y="15"/>
                  </a:moveTo>
                  <a:cubicBezTo>
                    <a:pt x="162" y="0"/>
                    <a:pt x="137" y="0"/>
                    <a:pt x="122" y="15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0" y="138"/>
                    <a:pt x="0" y="157"/>
                    <a:pt x="11" y="168"/>
                  </a:cubicBezTo>
                  <a:cubicBezTo>
                    <a:pt x="23" y="180"/>
                    <a:pt x="42" y="180"/>
                    <a:pt x="53" y="168"/>
                  </a:cubicBezTo>
                  <a:cubicBezTo>
                    <a:pt x="103" y="118"/>
                    <a:pt x="103" y="118"/>
                    <a:pt x="103" y="118"/>
                  </a:cubicBezTo>
                  <a:cubicBezTo>
                    <a:pt x="127" y="94"/>
                    <a:pt x="127" y="94"/>
                    <a:pt x="127" y="94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9" y="62"/>
                    <a:pt x="159" y="49"/>
                    <a:pt x="151" y="41"/>
                  </a:cubicBezTo>
                  <a:cubicBezTo>
                    <a:pt x="143" y="33"/>
                    <a:pt x="130" y="33"/>
                    <a:pt x="122" y="41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5" y="118"/>
                    <a:pt x="55" y="118"/>
                    <a:pt x="55" y="118"/>
                  </a:cubicBezTo>
                  <a:cubicBezTo>
                    <a:pt x="127" y="46"/>
                    <a:pt x="127" y="46"/>
                    <a:pt x="127" y="46"/>
                  </a:cubicBezTo>
                  <a:cubicBezTo>
                    <a:pt x="130" y="44"/>
                    <a:pt x="133" y="42"/>
                    <a:pt x="137" y="42"/>
                  </a:cubicBezTo>
                  <a:cubicBezTo>
                    <a:pt x="140" y="42"/>
                    <a:pt x="143" y="44"/>
                    <a:pt x="146" y="46"/>
                  </a:cubicBezTo>
                  <a:cubicBezTo>
                    <a:pt x="149" y="49"/>
                    <a:pt x="150" y="52"/>
                    <a:pt x="150" y="56"/>
                  </a:cubicBezTo>
                  <a:cubicBezTo>
                    <a:pt x="150" y="59"/>
                    <a:pt x="149" y="63"/>
                    <a:pt x="146" y="65"/>
                  </a:cubicBezTo>
                  <a:cubicBezTo>
                    <a:pt x="122" y="89"/>
                    <a:pt x="122" y="89"/>
                    <a:pt x="122" y="89"/>
                  </a:cubicBezTo>
                  <a:cubicBezTo>
                    <a:pt x="98" y="113"/>
                    <a:pt x="98" y="113"/>
                    <a:pt x="98" y="113"/>
                  </a:cubicBezTo>
                  <a:cubicBezTo>
                    <a:pt x="48" y="163"/>
                    <a:pt x="48" y="163"/>
                    <a:pt x="48" y="163"/>
                  </a:cubicBezTo>
                  <a:cubicBezTo>
                    <a:pt x="44" y="168"/>
                    <a:pt x="38" y="170"/>
                    <a:pt x="32" y="170"/>
                  </a:cubicBezTo>
                  <a:cubicBezTo>
                    <a:pt x="26" y="170"/>
                    <a:pt x="21" y="168"/>
                    <a:pt x="16" y="163"/>
                  </a:cubicBezTo>
                  <a:cubicBezTo>
                    <a:pt x="12" y="159"/>
                    <a:pt x="9" y="153"/>
                    <a:pt x="9" y="147"/>
                  </a:cubicBezTo>
                  <a:cubicBezTo>
                    <a:pt x="9" y="141"/>
                    <a:pt x="12" y="136"/>
                    <a:pt x="16" y="131"/>
                  </a:cubicBezTo>
                  <a:cubicBezTo>
                    <a:pt x="28" y="119"/>
                    <a:pt x="28" y="119"/>
                    <a:pt x="28" y="119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33" y="14"/>
                    <a:pt x="141" y="11"/>
                    <a:pt x="149" y="11"/>
                  </a:cubicBezTo>
                  <a:cubicBezTo>
                    <a:pt x="157" y="11"/>
                    <a:pt x="166" y="14"/>
                    <a:pt x="172" y="20"/>
                  </a:cubicBezTo>
                  <a:cubicBezTo>
                    <a:pt x="178" y="26"/>
                    <a:pt x="181" y="34"/>
                    <a:pt x="181" y="42"/>
                  </a:cubicBezTo>
                  <a:cubicBezTo>
                    <a:pt x="181" y="50"/>
                    <a:pt x="178" y="58"/>
                    <a:pt x="172" y="64"/>
                  </a:cubicBezTo>
                  <a:cubicBezTo>
                    <a:pt x="86" y="150"/>
                    <a:pt x="86" y="150"/>
                    <a:pt x="86" y="150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92" y="54"/>
                    <a:pt x="192" y="30"/>
                    <a:pt x="177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363" name="组合 6362"/>
            <p:cNvGrpSpPr/>
            <p:nvPr/>
          </p:nvGrpSpPr>
          <p:grpSpPr>
            <a:xfrm>
              <a:off x="6467475" y="2795588"/>
              <a:ext cx="455613" cy="500062"/>
              <a:chOff x="6467475" y="2795588"/>
              <a:chExt cx="455613" cy="500062"/>
            </a:xfrm>
          </p:grpSpPr>
          <p:sp>
            <p:nvSpPr>
              <p:cNvPr id="6245" name="Freeform 130"/>
              <p:cNvSpPr>
                <a:spLocks noEditPoints="1"/>
              </p:cNvSpPr>
              <p:nvPr/>
            </p:nvSpPr>
            <p:spPr bwMode="auto">
              <a:xfrm>
                <a:off x="6467475" y="3203575"/>
                <a:ext cx="455613" cy="92075"/>
              </a:xfrm>
              <a:custGeom>
                <a:avLst/>
                <a:gdLst>
                  <a:gd name="T0" fmla="*/ 128 w 143"/>
                  <a:gd name="T1" fmla="*/ 29 h 29"/>
                  <a:gd name="T2" fmla="*/ 14 w 143"/>
                  <a:gd name="T3" fmla="*/ 29 h 29"/>
                  <a:gd name="T4" fmla="*/ 0 w 143"/>
                  <a:gd name="T5" fmla="*/ 15 h 29"/>
                  <a:gd name="T6" fmla="*/ 14 w 143"/>
                  <a:gd name="T7" fmla="*/ 0 h 29"/>
                  <a:gd name="T8" fmla="*/ 54 w 143"/>
                  <a:gd name="T9" fmla="*/ 0 h 29"/>
                  <a:gd name="T10" fmla="*/ 58 w 143"/>
                  <a:gd name="T11" fmla="*/ 7 h 29"/>
                  <a:gd name="T12" fmla="*/ 71 w 143"/>
                  <a:gd name="T13" fmla="*/ 16 h 29"/>
                  <a:gd name="T14" fmla="*/ 84 w 143"/>
                  <a:gd name="T15" fmla="*/ 7 h 29"/>
                  <a:gd name="T16" fmla="*/ 88 w 143"/>
                  <a:gd name="T17" fmla="*/ 0 h 29"/>
                  <a:gd name="T18" fmla="*/ 128 w 143"/>
                  <a:gd name="T19" fmla="*/ 0 h 29"/>
                  <a:gd name="T20" fmla="*/ 143 w 143"/>
                  <a:gd name="T21" fmla="*/ 15 h 29"/>
                  <a:gd name="T22" fmla="*/ 128 w 143"/>
                  <a:gd name="T23" fmla="*/ 29 h 29"/>
                  <a:gd name="T24" fmla="*/ 14 w 143"/>
                  <a:gd name="T25" fmla="*/ 4 h 29"/>
                  <a:gd name="T26" fmla="*/ 4 w 143"/>
                  <a:gd name="T27" fmla="*/ 15 h 29"/>
                  <a:gd name="T28" fmla="*/ 14 w 143"/>
                  <a:gd name="T29" fmla="*/ 25 h 29"/>
                  <a:gd name="T30" fmla="*/ 128 w 143"/>
                  <a:gd name="T31" fmla="*/ 25 h 29"/>
                  <a:gd name="T32" fmla="*/ 139 w 143"/>
                  <a:gd name="T33" fmla="*/ 15 h 29"/>
                  <a:gd name="T34" fmla="*/ 128 w 143"/>
                  <a:gd name="T35" fmla="*/ 4 h 29"/>
                  <a:gd name="T36" fmla="*/ 91 w 143"/>
                  <a:gd name="T37" fmla="*/ 4 h 29"/>
                  <a:gd name="T38" fmla="*/ 88 w 143"/>
                  <a:gd name="T39" fmla="*/ 9 h 29"/>
                  <a:gd name="T40" fmla="*/ 71 w 143"/>
                  <a:gd name="T41" fmla="*/ 20 h 29"/>
                  <a:gd name="T42" fmla="*/ 55 w 143"/>
                  <a:gd name="T43" fmla="*/ 9 h 29"/>
                  <a:gd name="T44" fmla="*/ 52 w 143"/>
                  <a:gd name="T45" fmla="*/ 4 h 29"/>
                  <a:gd name="T46" fmla="*/ 14 w 143"/>
                  <a:gd name="T47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3" h="29">
                    <a:moveTo>
                      <a:pt x="128" y="29"/>
                    </a:moveTo>
                    <a:cubicBezTo>
                      <a:pt x="14" y="29"/>
                      <a:pt x="14" y="29"/>
                      <a:pt x="14" y="29"/>
                    </a:cubicBezTo>
                    <a:cubicBezTo>
                      <a:pt x="6" y="29"/>
                      <a:pt x="0" y="23"/>
                      <a:pt x="0" y="15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61" y="13"/>
                      <a:pt x="66" y="16"/>
                      <a:pt x="71" y="16"/>
                    </a:cubicBezTo>
                    <a:cubicBezTo>
                      <a:pt x="76" y="16"/>
                      <a:pt x="81" y="13"/>
                      <a:pt x="84" y="7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6" y="0"/>
                      <a:pt x="143" y="6"/>
                      <a:pt x="143" y="15"/>
                    </a:cubicBezTo>
                    <a:cubicBezTo>
                      <a:pt x="143" y="23"/>
                      <a:pt x="136" y="29"/>
                      <a:pt x="128" y="29"/>
                    </a:cubicBezTo>
                    <a:close/>
                    <a:moveTo>
                      <a:pt x="14" y="4"/>
                    </a:moveTo>
                    <a:cubicBezTo>
                      <a:pt x="8" y="4"/>
                      <a:pt x="4" y="9"/>
                      <a:pt x="4" y="15"/>
                    </a:cubicBezTo>
                    <a:cubicBezTo>
                      <a:pt x="4" y="20"/>
                      <a:pt x="8" y="25"/>
                      <a:pt x="14" y="25"/>
                    </a:cubicBezTo>
                    <a:cubicBezTo>
                      <a:pt x="128" y="25"/>
                      <a:pt x="128" y="25"/>
                      <a:pt x="128" y="25"/>
                    </a:cubicBezTo>
                    <a:cubicBezTo>
                      <a:pt x="134" y="25"/>
                      <a:pt x="139" y="20"/>
                      <a:pt x="139" y="15"/>
                    </a:cubicBezTo>
                    <a:cubicBezTo>
                      <a:pt x="139" y="9"/>
                      <a:pt x="134" y="4"/>
                      <a:pt x="128" y="4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84" y="16"/>
                      <a:pt x="78" y="20"/>
                      <a:pt x="71" y="20"/>
                    </a:cubicBezTo>
                    <a:cubicBezTo>
                      <a:pt x="65" y="20"/>
                      <a:pt x="59" y="16"/>
                      <a:pt x="55" y="9"/>
                    </a:cubicBezTo>
                    <a:cubicBezTo>
                      <a:pt x="52" y="4"/>
                      <a:pt x="52" y="4"/>
                      <a:pt x="52" y="4"/>
                    </a:cubicBez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6" name="Freeform 131"/>
              <p:cNvSpPr>
                <a:spLocks noEditPoints="1"/>
              </p:cNvSpPr>
              <p:nvPr/>
            </p:nvSpPr>
            <p:spPr bwMode="auto">
              <a:xfrm>
                <a:off x="6540500" y="2795588"/>
                <a:ext cx="306388" cy="407988"/>
              </a:xfrm>
              <a:custGeom>
                <a:avLst/>
                <a:gdLst>
                  <a:gd name="T0" fmla="*/ 48 w 96"/>
                  <a:gd name="T1" fmla="*/ 128 h 128"/>
                  <a:gd name="T2" fmla="*/ 38 w 96"/>
                  <a:gd name="T3" fmla="*/ 122 h 128"/>
                  <a:gd name="T4" fmla="*/ 3 w 96"/>
                  <a:gd name="T5" fmla="*/ 60 h 128"/>
                  <a:gd name="T6" fmla="*/ 2 w 96"/>
                  <a:gd name="T7" fmla="*/ 48 h 128"/>
                  <a:gd name="T8" fmla="*/ 13 w 96"/>
                  <a:gd name="T9" fmla="*/ 43 h 128"/>
                  <a:gd name="T10" fmla="*/ 23 w 96"/>
                  <a:gd name="T11" fmla="*/ 43 h 128"/>
                  <a:gd name="T12" fmla="*/ 23 w 96"/>
                  <a:gd name="T13" fmla="*/ 18 h 128"/>
                  <a:gd name="T14" fmla="*/ 41 w 96"/>
                  <a:gd name="T15" fmla="*/ 0 h 128"/>
                  <a:gd name="T16" fmla="*/ 55 w 96"/>
                  <a:gd name="T17" fmla="*/ 0 h 128"/>
                  <a:gd name="T18" fmla="*/ 74 w 96"/>
                  <a:gd name="T19" fmla="*/ 18 h 128"/>
                  <a:gd name="T20" fmla="*/ 74 w 96"/>
                  <a:gd name="T21" fmla="*/ 43 h 128"/>
                  <a:gd name="T22" fmla="*/ 84 w 96"/>
                  <a:gd name="T23" fmla="*/ 43 h 128"/>
                  <a:gd name="T24" fmla="*/ 94 w 96"/>
                  <a:gd name="T25" fmla="*/ 48 h 128"/>
                  <a:gd name="T26" fmla="*/ 93 w 96"/>
                  <a:gd name="T27" fmla="*/ 60 h 128"/>
                  <a:gd name="T28" fmla="*/ 58 w 96"/>
                  <a:gd name="T29" fmla="*/ 122 h 128"/>
                  <a:gd name="T30" fmla="*/ 48 w 96"/>
                  <a:gd name="T31" fmla="*/ 128 h 128"/>
                  <a:gd name="T32" fmla="*/ 13 w 96"/>
                  <a:gd name="T33" fmla="*/ 51 h 128"/>
                  <a:gd name="T34" fmla="*/ 9 w 96"/>
                  <a:gd name="T35" fmla="*/ 52 h 128"/>
                  <a:gd name="T36" fmla="*/ 10 w 96"/>
                  <a:gd name="T37" fmla="*/ 56 h 128"/>
                  <a:gd name="T38" fmla="*/ 45 w 96"/>
                  <a:gd name="T39" fmla="*/ 118 h 128"/>
                  <a:gd name="T40" fmla="*/ 48 w 96"/>
                  <a:gd name="T41" fmla="*/ 120 h 128"/>
                  <a:gd name="T42" fmla="*/ 51 w 96"/>
                  <a:gd name="T43" fmla="*/ 118 h 128"/>
                  <a:gd name="T44" fmla="*/ 87 w 96"/>
                  <a:gd name="T45" fmla="*/ 56 h 128"/>
                  <a:gd name="T46" fmla="*/ 87 w 96"/>
                  <a:gd name="T47" fmla="*/ 52 h 128"/>
                  <a:gd name="T48" fmla="*/ 84 w 96"/>
                  <a:gd name="T49" fmla="*/ 51 h 128"/>
                  <a:gd name="T50" fmla="*/ 66 w 96"/>
                  <a:gd name="T51" fmla="*/ 51 h 128"/>
                  <a:gd name="T52" fmla="*/ 66 w 96"/>
                  <a:gd name="T53" fmla="*/ 18 h 128"/>
                  <a:gd name="T54" fmla="*/ 55 w 96"/>
                  <a:gd name="T55" fmla="*/ 8 h 128"/>
                  <a:gd name="T56" fmla="*/ 41 w 96"/>
                  <a:gd name="T57" fmla="*/ 8 h 128"/>
                  <a:gd name="T58" fmla="*/ 31 w 96"/>
                  <a:gd name="T59" fmla="*/ 18 h 128"/>
                  <a:gd name="T60" fmla="*/ 31 w 96"/>
                  <a:gd name="T61" fmla="*/ 51 h 128"/>
                  <a:gd name="T62" fmla="*/ 13 w 96"/>
                  <a:gd name="T63" fmla="*/ 5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6" h="128">
                    <a:moveTo>
                      <a:pt x="48" y="128"/>
                    </a:moveTo>
                    <a:cubicBezTo>
                      <a:pt x="44" y="128"/>
                      <a:pt x="41" y="126"/>
                      <a:pt x="38" y="122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1" y="56"/>
                      <a:pt x="0" y="52"/>
                      <a:pt x="2" y="48"/>
                    </a:cubicBezTo>
                    <a:cubicBezTo>
                      <a:pt x="4" y="45"/>
                      <a:pt x="8" y="43"/>
                      <a:pt x="1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8"/>
                      <a:pt x="31" y="0"/>
                      <a:pt x="41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65" y="0"/>
                      <a:pt x="74" y="8"/>
                      <a:pt x="74" y="18"/>
                    </a:cubicBezTo>
                    <a:cubicBezTo>
                      <a:pt x="74" y="43"/>
                      <a:pt x="74" y="43"/>
                      <a:pt x="74" y="43"/>
                    </a:cubicBezTo>
                    <a:cubicBezTo>
                      <a:pt x="84" y="43"/>
                      <a:pt x="84" y="43"/>
                      <a:pt x="84" y="43"/>
                    </a:cubicBezTo>
                    <a:cubicBezTo>
                      <a:pt x="88" y="43"/>
                      <a:pt x="92" y="45"/>
                      <a:pt x="94" y="48"/>
                    </a:cubicBezTo>
                    <a:cubicBezTo>
                      <a:pt x="96" y="52"/>
                      <a:pt x="96" y="56"/>
                      <a:pt x="93" y="60"/>
                    </a:cubicBezTo>
                    <a:cubicBezTo>
                      <a:pt x="58" y="122"/>
                      <a:pt x="58" y="122"/>
                      <a:pt x="58" y="122"/>
                    </a:cubicBezTo>
                    <a:cubicBezTo>
                      <a:pt x="56" y="126"/>
                      <a:pt x="52" y="128"/>
                      <a:pt x="48" y="128"/>
                    </a:cubicBezTo>
                    <a:close/>
                    <a:moveTo>
                      <a:pt x="13" y="51"/>
                    </a:moveTo>
                    <a:cubicBezTo>
                      <a:pt x="11" y="51"/>
                      <a:pt x="10" y="52"/>
                      <a:pt x="9" y="52"/>
                    </a:cubicBezTo>
                    <a:cubicBezTo>
                      <a:pt x="9" y="53"/>
                      <a:pt x="9" y="55"/>
                      <a:pt x="10" y="56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6" y="119"/>
                      <a:pt x="47" y="120"/>
                      <a:pt x="48" y="120"/>
                    </a:cubicBezTo>
                    <a:cubicBezTo>
                      <a:pt x="49" y="120"/>
                      <a:pt x="50" y="119"/>
                      <a:pt x="51" y="118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87" y="55"/>
                      <a:pt x="88" y="53"/>
                      <a:pt x="87" y="52"/>
                    </a:cubicBezTo>
                    <a:cubicBezTo>
                      <a:pt x="87" y="52"/>
                      <a:pt x="85" y="51"/>
                      <a:pt x="84" y="51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2"/>
                      <a:pt x="61" y="8"/>
                      <a:pt x="55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36" y="8"/>
                      <a:pt x="31" y="12"/>
                      <a:pt x="31" y="18"/>
                    </a:cubicBezTo>
                    <a:cubicBezTo>
                      <a:pt x="31" y="51"/>
                      <a:pt x="31" y="51"/>
                      <a:pt x="31" y="51"/>
                    </a:cubicBezTo>
                    <a:lnTo>
                      <a:pt x="13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64" name="组合 6363"/>
            <p:cNvGrpSpPr/>
            <p:nvPr/>
          </p:nvGrpSpPr>
          <p:grpSpPr>
            <a:xfrm>
              <a:off x="7688263" y="2795588"/>
              <a:ext cx="455613" cy="500062"/>
              <a:chOff x="7688263" y="2795588"/>
              <a:chExt cx="455613" cy="500062"/>
            </a:xfrm>
          </p:grpSpPr>
          <p:sp>
            <p:nvSpPr>
              <p:cNvPr id="6247" name="Freeform 132"/>
              <p:cNvSpPr>
                <a:spLocks noEditPoints="1"/>
              </p:cNvSpPr>
              <p:nvPr/>
            </p:nvSpPr>
            <p:spPr bwMode="auto">
              <a:xfrm>
                <a:off x="7688263" y="3203575"/>
                <a:ext cx="455613" cy="92075"/>
              </a:xfrm>
              <a:custGeom>
                <a:avLst/>
                <a:gdLst>
                  <a:gd name="T0" fmla="*/ 129 w 143"/>
                  <a:gd name="T1" fmla="*/ 29 h 29"/>
                  <a:gd name="T2" fmla="*/ 15 w 143"/>
                  <a:gd name="T3" fmla="*/ 29 h 29"/>
                  <a:gd name="T4" fmla="*/ 0 w 143"/>
                  <a:gd name="T5" fmla="*/ 15 h 29"/>
                  <a:gd name="T6" fmla="*/ 15 w 143"/>
                  <a:gd name="T7" fmla="*/ 0 h 29"/>
                  <a:gd name="T8" fmla="*/ 44 w 143"/>
                  <a:gd name="T9" fmla="*/ 0 h 29"/>
                  <a:gd name="T10" fmla="*/ 44 w 143"/>
                  <a:gd name="T11" fmla="*/ 1 h 29"/>
                  <a:gd name="T12" fmla="*/ 65 w 143"/>
                  <a:gd name="T13" fmla="*/ 16 h 29"/>
                  <a:gd name="T14" fmla="*/ 79 w 143"/>
                  <a:gd name="T15" fmla="*/ 16 h 29"/>
                  <a:gd name="T16" fmla="*/ 99 w 143"/>
                  <a:gd name="T17" fmla="*/ 1 h 29"/>
                  <a:gd name="T18" fmla="*/ 100 w 143"/>
                  <a:gd name="T19" fmla="*/ 0 h 29"/>
                  <a:gd name="T20" fmla="*/ 129 w 143"/>
                  <a:gd name="T21" fmla="*/ 0 h 29"/>
                  <a:gd name="T22" fmla="*/ 143 w 143"/>
                  <a:gd name="T23" fmla="*/ 15 h 29"/>
                  <a:gd name="T24" fmla="*/ 129 w 143"/>
                  <a:gd name="T25" fmla="*/ 29 h 29"/>
                  <a:gd name="T26" fmla="*/ 15 w 143"/>
                  <a:gd name="T27" fmla="*/ 4 h 29"/>
                  <a:gd name="T28" fmla="*/ 4 w 143"/>
                  <a:gd name="T29" fmla="*/ 15 h 29"/>
                  <a:gd name="T30" fmla="*/ 15 w 143"/>
                  <a:gd name="T31" fmla="*/ 25 h 29"/>
                  <a:gd name="T32" fmla="*/ 129 w 143"/>
                  <a:gd name="T33" fmla="*/ 25 h 29"/>
                  <a:gd name="T34" fmla="*/ 139 w 143"/>
                  <a:gd name="T35" fmla="*/ 15 h 29"/>
                  <a:gd name="T36" fmla="*/ 129 w 143"/>
                  <a:gd name="T37" fmla="*/ 4 h 29"/>
                  <a:gd name="T38" fmla="*/ 102 w 143"/>
                  <a:gd name="T39" fmla="*/ 4 h 29"/>
                  <a:gd name="T40" fmla="*/ 79 w 143"/>
                  <a:gd name="T41" fmla="*/ 20 h 29"/>
                  <a:gd name="T42" fmla="*/ 65 w 143"/>
                  <a:gd name="T43" fmla="*/ 20 h 29"/>
                  <a:gd name="T44" fmla="*/ 41 w 143"/>
                  <a:gd name="T45" fmla="*/ 4 h 29"/>
                  <a:gd name="T46" fmla="*/ 15 w 143"/>
                  <a:gd name="T47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3" h="29">
                    <a:moveTo>
                      <a:pt x="129" y="29"/>
                    </a:moveTo>
                    <a:cubicBezTo>
                      <a:pt x="15" y="29"/>
                      <a:pt x="15" y="29"/>
                      <a:pt x="15" y="29"/>
                    </a:cubicBezTo>
                    <a:cubicBezTo>
                      <a:pt x="7" y="29"/>
                      <a:pt x="0" y="23"/>
                      <a:pt x="0" y="15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7" y="10"/>
                      <a:pt x="56" y="16"/>
                      <a:pt x="65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88" y="16"/>
                      <a:pt x="96" y="10"/>
                      <a:pt x="99" y="1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37" y="0"/>
                      <a:pt x="143" y="6"/>
                      <a:pt x="143" y="15"/>
                    </a:cubicBezTo>
                    <a:cubicBezTo>
                      <a:pt x="143" y="23"/>
                      <a:pt x="137" y="29"/>
                      <a:pt x="129" y="29"/>
                    </a:cubicBezTo>
                    <a:close/>
                    <a:moveTo>
                      <a:pt x="15" y="4"/>
                    </a:moveTo>
                    <a:cubicBezTo>
                      <a:pt x="9" y="4"/>
                      <a:pt x="4" y="9"/>
                      <a:pt x="4" y="15"/>
                    </a:cubicBezTo>
                    <a:cubicBezTo>
                      <a:pt x="4" y="20"/>
                      <a:pt x="9" y="25"/>
                      <a:pt x="15" y="25"/>
                    </a:cubicBezTo>
                    <a:cubicBezTo>
                      <a:pt x="129" y="25"/>
                      <a:pt x="129" y="25"/>
                      <a:pt x="129" y="25"/>
                    </a:cubicBezTo>
                    <a:cubicBezTo>
                      <a:pt x="135" y="25"/>
                      <a:pt x="139" y="20"/>
                      <a:pt x="139" y="15"/>
                    </a:cubicBezTo>
                    <a:cubicBezTo>
                      <a:pt x="139" y="9"/>
                      <a:pt x="135" y="4"/>
                      <a:pt x="129" y="4"/>
                    </a:cubicBezTo>
                    <a:cubicBezTo>
                      <a:pt x="102" y="4"/>
                      <a:pt x="102" y="4"/>
                      <a:pt x="102" y="4"/>
                    </a:cubicBezTo>
                    <a:cubicBezTo>
                      <a:pt x="98" y="13"/>
                      <a:pt x="89" y="20"/>
                      <a:pt x="79" y="20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54" y="20"/>
                      <a:pt x="45" y="13"/>
                      <a:pt x="4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8" name="Freeform 133"/>
              <p:cNvSpPr>
                <a:spLocks noEditPoints="1"/>
              </p:cNvSpPr>
              <p:nvPr/>
            </p:nvSpPr>
            <p:spPr bwMode="auto">
              <a:xfrm>
                <a:off x="7764463" y="2795588"/>
                <a:ext cx="306388" cy="407988"/>
              </a:xfrm>
              <a:custGeom>
                <a:avLst/>
                <a:gdLst>
                  <a:gd name="T0" fmla="*/ 55 w 96"/>
                  <a:gd name="T1" fmla="*/ 128 h 128"/>
                  <a:gd name="T2" fmla="*/ 41 w 96"/>
                  <a:gd name="T3" fmla="*/ 128 h 128"/>
                  <a:gd name="T4" fmla="*/ 22 w 96"/>
                  <a:gd name="T5" fmla="*/ 110 h 128"/>
                  <a:gd name="T6" fmla="*/ 22 w 96"/>
                  <a:gd name="T7" fmla="*/ 85 h 128"/>
                  <a:gd name="T8" fmla="*/ 12 w 96"/>
                  <a:gd name="T9" fmla="*/ 85 h 128"/>
                  <a:gd name="T10" fmla="*/ 2 w 96"/>
                  <a:gd name="T11" fmla="*/ 79 h 128"/>
                  <a:gd name="T12" fmla="*/ 3 w 96"/>
                  <a:gd name="T13" fmla="*/ 68 h 128"/>
                  <a:gd name="T14" fmla="*/ 38 w 96"/>
                  <a:gd name="T15" fmla="*/ 6 h 128"/>
                  <a:gd name="T16" fmla="*/ 48 w 96"/>
                  <a:gd name="T17" fmla="*/ 0 h 128"/>
                  <a:gd name="T18" fmla="*/ 58 w 96"/>
                  <a:gd name="T19" fmla="*/ 6 h 128"/>
                  <a:gd name="T20" fmla="*/ 93 w 96"/>
                  <a:gd name="T21" fmla="*/ 68 h 128"/>
                  <a:gd name="T22" fmla="*/ 94 w 96"/>
                  <a:gd name="T23" fmla="*/ 79 h 128"/>
                  <a:gd name="T24" fmla="*/ 83 w 96"/>
                  <a:gd name="T25" fmla="*/ 85 h 128"/>
                  <a:gd name="T26" fmla="*/ 73 w 96"/>
                  <a:gd name="T27" fmla="*/ 85 h 128"/>
                  <a:gd name="T28" fmla="*/ 73 w 96"/>
                  <a:gd name="T29" fmla="*/ 110 h 128"/>
                  <a:gd name="T30" fmla="*/ 55 w 96"/>
                  <a:gd name="T31" fmla="*/ 128 h 128"/>
                  <a:gd name="T32" fmla="*/ 48 w 96"/>
                  <a:gd name="T33" fmla="*/ 8 h 128"/>
                  <a:gd name="T34" fmla="*/ 45 w 96"/>
                  <a:gd name="T35" fmla="*/ 10 h 128"/>
                  <a:gd name="T36" fmla="*/ 9 w 96"/>
                  <a:gd name="T37" fmla="*/ 72 h 128"/>
                  <a:gd name="T38" fmla="*/ 9 w 96"/>
                  <a:gd name="T39" fmla="*/ 75 h 128"/>
                  <a:gd name="T40" fmla="*/ 12 w 96"/>
                  <a:gd name="T41" fmla="*/ 77 h 128"/>
                  <a:gd name="T42" fmla="*/ 30 w 96"/>
                  <a:gd name="T43" fmla="*/ 77 h 128"/>
                  <a:gd name="T44" fmla="*/ 30 w 96"/>
                  <a:gd name="T45" fmla="*/ 110 h 128"/>
                  <a:gd name="T46" fmla="*/ 41 w 96"/>
                  <a:gd name="T47" fmla="*/ 120 h 128"/>
                  <a:gd name="T48" fmla="*/ 55 w 96"/>
                  <a:gd name="T49" fmla="*/ 120 h 128"/>
                  <a:gd name="T50" fmla="*/ 65 w 96"/>
                  <a:gd name="T51" fmla="*/ 110 h 128"/>
                  <a:gd name="T52" fmla="*/ 65 w 96"/>
                  <a:gd name="T53" fmla="*/ 77 h 128"/>
                  <a:gd name="T54" fmla="*/ 83 w 96"/>
                  <a:gd name="T55" fmla="*/ 77 h 128"/>
                  <a:gd name="T56" fmla="*/ 87 w 96"/>
                  <a:gd name="T57" fmla="*/ 75 h 128"/>
                  <a:gd name="T58" fmla="*/ 86 w 96"/>
                  <a:gd name="T59" fmla="*/ 72 h 128"/>
                  <a:gd name="T60" fmla="*/ 51 w 96"/>
                  <a:gd name="T61" fmla="*/ 10 h 128"/>
                  <a:gd name="T62" fmla="*/ 48 w 96"/>
                  <a:gd name="T63" fmla="*/ 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6" h="128">
                    <a:moveTo>
                      <a:pt x="55" y="128"/>
                    </a:moveTo>
                    <a:cubicBezTo>
                      <a:pt x="41" y="128"/>
                      <a:pt x="41" y="128"/>
                      <a:pt x="41" y="128"/>
                    </a:cubicBezTo>
                    <a:cubicBezTo>
                      <a:pt x="31" y="128"/>
                      <a:pt x="22" y="120"/>
                      <a:pt x="22" y="110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8" y="85"/>
                      <a:pt x="4" y="83"/>
                      <a:pt x="2" y="79"/>
                    </a:cubicBezTo>
                    <a:cubicBezTo>
                      <a:pt x="0" y="76"/>
                      <a:pt x="0" y="72"/>
                      <a:pt x="3" y="6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40" y="2"/>
                      <a:pt x="44" y="0"/>
                      <a:pt x="48" y="0"/>
                    </a:cubicBezTo>
                    <a:cubicBezTo>
                      <a:pt x="52" y="0"/>
                      <a:pt x="55" y="2"/>
                      <a:pt x="58" y="6"/>
                    </a:cubicBezTo>
                    <a:cubicBezTo>
                      <a:pt x="93" y="68"/>
                      <a:pt x="93" y="68"/>
                      <a:pt x="93" y="68"/>
                    </a:cubicBezTo>
                    <a:cubicBezTo>
                      <a:pt x="95" y="72"/>
                      <a:pt x="96" y="76"/>
                      <a:pt x="94" y="79"/>
                    </a:cubicBezTo>
                    <a:cubicBezTo>
                      <a:pt x="92" y="83"/>
                      <a:pt x="88" y="85"/>
                      <a:pt x="8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3" y="110"/>
                      <a:pt x="73" y="110"/>
                      <a:pt x="73" y="110"/>
                    </a:cubicBezTo>
                    <a:cubicBezTo>
                      <a:pt x="73" y="120"/>
                      <a:pt x="65" y="128"/>
                      <a:pt x="55" y="128"/>
                    </a:cubicBezTo>
                    <a:close/>
                    <a:moveTo>
                      <a:pt x="48" y="8"/>
                    </a:moveTo>
                    <a:cubicBezTo>
                      <a:pt x="47" y="8"/>
                      <a:pt x="46" y="9"/>
                      <a:pt x="45" y="10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9" y="73"/>
                      <a:pt x="8" y="75"/>
                      <a:pt x="9" y="75"/>
                    </a:cubicBezTo>
                    <a:cubicBezTo>
                      <a:pt x="9" y="76"/>
                      <a:pt x="11" y="77"/>
                      <a:pt x="12" y="77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30" y="110"/>
                      <a:pt x="30" y="110"/>
                      <a:pt x="30" y="110"/>
                    </a:cubicBezTo>
                    <a:cubicBezTo>
                      <a:pt x="30" y="116"/>
                      <a:pt x="35" y="120"/>
                      <a:pt x="41" y="120"/>
                    </a:cubicBezTo>
                    <a:cubicBezTo>
                      <a:pt x="55" y="120"/>
                      <a:pt x="55" y="120"/>
                      <a:pt x="55" y="120"/>
                    </a:cubicBezTo>
                    <a:cubicBezTo>
                      <a:pt x="60" y="120"/>
                      <a:pt x="65" y="116"/>
                      <a:pt x="65" y="110"/>
                    </a:cubicBezTo>
                    <a:cubicBezTo>
                      <a:pt x="65" y="77"/>
                      <a:pt x="65" y="77"/>
                      <a:pt x="65" y="77"/>
                    </a:cubicBezTo>
                    <a:cubicBezTo>
                      <a:pt x="83" y="77"/>
                      <a:pt x="83" y="77"/>
                      <a:pt x="83" y="77"/>
                    </a:cubicBezTo>
                    <a:cubicBezTo>
                      <a:pt x="85" y="77"/>
                      <a:pt x="86" y="76"/>
                      <a:pt x="87" y="75"/>
                    </a:cubicBezTo>
                    <a:cubicBezTo>
                      <a:pt x="87" y="75"/>
                      <a:pt x="87" y="73"/>
                      <a:pt x="86" y="72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0" y="9"/>
                      <a:pt x="49" y="8"/>
                      <a:pt x="48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62" name="组合 6361"/>
            <p:cNvGrpSpPr/>
            <p:nvPr/>
          </p:nvGrpSpPr>
          <p:grpSpPr>
            <a:xfrm>
              <a:off x="5208588" y="2779713"/>
              <a:ext cx="554037" cy="541337"/>
              <a:chOff x="5208588" y="2779713"/>
              <a:chExt cx="554037" cy="541337"/>
            </a:xfrm>
          </p:grpSpPr>
          <p:sp>
            <p:nvSpPr>
              <p:cNvPr id="6249" name="Freeform 134"/>
              <p:cNvSpPr>
                <a:spLocks noEditPoints="1"/>
              </p:cNvSpPr>
              <p:nvPr/>
            </p:nvSpPr>
            <p:spPr bwMode="auto">
              <a:xfrm>
                <a:off x="5492750" y="3079750"/>
                <a:ext cx="269875" cy="241300"/>
              </a:xfrm>
              <a:custGeom>
                <a:avLst/>
                <a:gdLst>
                  <a:gd name="T0" fmla="*/ 60 w 85"/>
                  <a:gd name="T1" fmla="*/ 76 h 76"/>
                  <a:gd name="T2" fmla="*/ 60 w 85"/>
                  <a:gd name="T3" fmla="*/ 76 h 76"/>
                  <a:gd name="T4" fmla="*/ 52 w 85"/>
                  <a:gd name="T5" fmla="*/ 73 h 76"/>
                  <a:gd name="T6" fmla="*/ 0 w 85"/>
                  <a:gd name="T7" fmla="*/ 22 h 76"/>
                  <a:gd name="T8" fmla="*/ 13 w 85"/>
                  <a:gd name="T9" fmla="*/ 9 h 76"/>
                  <a:gd name="T10" fmla="*/ 30 w 85"/>
                  <a:gd name="T11" fmla="*/ 1 h 76"/>
                  <a:gd name="T12" fmla="*/ 33 w 85"/>
                  <a:gd name="T13" fmla="*/ 0 h 76"/>
                  <a:gd name="T14" fmla="*/ 79 w 85"/>
                  <a:gd name="T15" fmla="*/ 46 h 76"/>
                  <a:gd name="T16" fmla="*/ 74 w 85"/>
                  <a:gd name="T17" fmla="*/ 69 h 76"/>
                  <a:gd name="T18" fmla="*/ 60 w 85"/>
                  <a:gd name="T19" fmla="*/ 76 h 76"/>
                  <a:gd name="T20" fmla="*/ 58 w 85"/>
                  <a:gd name="T21" fmla="*/ 68 h 76"/>
                  <a:gd name="T22" fmla="*/ 60 w 85"/>
                  <a:gd name="T23" fmla="*/ 68 h 76"/>
                  <a:gd name="T24" fmla="*/ 68 w 85"/>
                  <a:gd name="T25" fmla="*/ 63 h 76"/>
                  <a:gd name="T26" fmla="*/ 73 w 85"/>
                  <a:gd name="T27" fmla="*/ 52 h 76"/>
                  <a:gd name="T28" fmla="*/ 30 w 85"/>
                  <a:gd name="T29" fmla="*/ 9 h 76"/>
                  <a:gd name="T30" fmla="*/ 18 w 85"/>
                  <a:gd name="T31" fmla="*/ 14 h 76"/>
                  <a:gd name="T32" fmla="*/ 11 w 85"/>
                  <a:gd name="T33" fmla="*/ 21 h 76"/>
                  <a:gd name="T34" fmla="*/ 58 w 85"/>
                  <a:gd name="T35" fmla="*/ 68 h 76"/>
                  <a:gd name="T36" fmla="*/ 58 w 85"/>
                  <a:gd name="T37" fmla="*/ 6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5" h="76">
                    <a:moveTo>
                      <a:pt x="60" y="76"/>
                    </a:moveTo>
                    <a:cubicBezTo>
                      <a:pt x="60" y="76"/>
                      <a:pt x="60" y="76"/>
                      <a:pt x="60" y="76"/>
                    </a:cubicBezTo>
                    <a:cubicBezTo>
                      <a:pt x="55" y="76"/>
                      <a:pt x="52" y="74"/>
                      <a:pt x="52" y="7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8"/>
                      <a:pt x="17" y="5"/>
                      <a:pt x="30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82" y="49"/>
                      <a:pt x="85" y="58"/>
                      <a:pt x="74" y="69"/>
                    </a:cubicBezTo>
                    <a:cubicBezTo>
                      <a:pt x="69" y="74"/>
                      <a:pt x="64" y="76"/>
                      <a:pt x="60" y="76"/>
                    </a:cubicBezTo>
                    <a:close/>
                    <a:moveTo>
                      <a:pt x="58" y="68"/>
                    </a:moveTo>
                    <a:cubicBezTo>
                      <a:pt x="58" y="68"/>
                      <a:pt x="58" y="68"/>
                      <a:pt x="60" y="68"/>
                    </a:cubicBezTo>
                    <a:cubicBezTo>
                      <a:pt x="62" y="68"/>
                      <a:pt x="65" y="66"/>
                      <a:pt x="68" y="63"/>
                    </a:cubicBezTo>
                    <a:cubicBezTo>
                      <a:pt x="76" y="56"/>
                      <a:pt x="73" y="52"/>
                      <a:pt x="73" y="52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1" y="12"/>
                      <a:pt x="19" y="14"/>
                      <a:pt x="18" y="14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0" name="Freeform 135"/>
              <p:cNvSpPr>
                <a:spLocks noEditPoints="1"/>
              </p:cNvSpPr>
              <p:nvPr/>
            </p:nvSpPr>
            <p:spPr bwMode="auto">
              <a:xfrm>
                <a:off x="5208588" y="2779713"/>
                <a:ext cx="258763" cy="254000"/>
              </a:xfrm>
              <a:custGeom>
                <a:avLst/>
                <a:gdLst>
                  <a:gd name="T0" fmla="*/ 65 w 81"/>
                  <a:gd name="T1" fmla="*/ 80 h 80"/>
                  <a:gd name="T2" fmla="*/ 32 w 81"/>
                  <a:gd name="T3" fmla="*/ 47 h 80"/>
                  <a:gd name="T4" fmla="*/ 18 w 81"/>
                  <a:gd name="T5" fmla="*/ 41 h 80"/>
                  <a:gd name="T6" fmla="*/ 0 w 81"/>
                  <a:gd name="T7" fmla="*/ 15 h 80"/>
                  <a:gd name="T8" fmla="*/ 15 w 81"/>
                  <a:gd name="T9" fmla="*/ 0 h 80"/>
                  <a:gd name="T10" fmla="*/ 42 w 81"/>
                  <a:gd name="T11" fmla="*/ 17 h 80"/>
                  <a:gd name="T12" fmla="*/ 48 w 81"/>
                  <a:gd name="T13" fmla="*/ 31 h 80"/>
                  <a:gd name="T14" fmla="*/ 81 w 81"/>
                  <a:gd name="T15" fmla="*/ 64 h 80"/>
                  <a:gd name="T16" fmla="*/ 79 w 81"/>
                  <a:gd name="T17" fmla="*/ 67 h 80"/>
                  <a:gd name="T18" fmla="*/ 74 w 81"/>
                  <a:gd name="T19" fmla="*/ 72 h 80"/>
                  <a:gd name="T20" fmla="*/ 74 w 81"/>
                  <a:gd name="T21" fmla="*/ 73 h 80"/>
                  <a:gd name="T22" fmla="*/ 65 w 81"/>
                  <a:gd name="T23" fmla="*/ 80 h 80"/>
                  <a:gd name="T24" fmla="*/ 23 w 81"/>
                  <a:gd name="T25" fmla="*/ 35 h 80"/>
                  <a:gd name="T26" fmla="*/ 36 w 81"/>
                  <a:gd name="T27" fmla="*/ 41 h 80"/>
                  <a:gd name="T28" fmla="*/ 65 w 81"/>
                  <a:gd name="T29" fmla="*/ 70 h 80"/>
                  <a:gd name="T30" fmla="*/ 69 w 81"/>
                  <a:gd name="T31" fmla="*/ 66 h 80"/>
                  <a:gd name="T32" fmla="*/ 70 w 81"/>
                  <a:gd name="T33" fmla="*/ 65 h 80"/>
                  <a:gd name="T34" fmla="*/ 41 w 81"/>
                  <a:gd name="T35" fmla="*/ 36 h 80"/>
                  <a:gd name="T36" fmla="*/ 35 w 81"/>
                  <a:gd name="T37" fmla="*/ 22 h 80"/>
                  <a:gd name="T38" fmla="*/ 16 w 81"/>
                  <a:gd name="T39" fmla="*/ 10 h 80"/>
                  <a:gd name="T40" fmla="*/ 11 w 81"/>
                  <a:gd name="T41" fmla="*/ 16 h 80"/>
                  <a:gd name="T42" fmla="*/ 23 w 81"/>
                  <a:gd name="T43" fmla="*/ 3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1" h="80">
                    <a:moveTo>
                      <a:pt x="65" y="80"/>
                    </a:moveTo>
                    <a:cubicBezTo>
                      <a:pt x="32" y="47"/>
                      <a:pt x="32" y="47"/>
                      <a:pt x="32" y="47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79" y="67"/>
                      <a:pt x="79" y="67"/>
                      <a:pt x="79" y="67"/>
                    </a:cubicBezTo>
                    <a:cubicBezTo>
                      <a:pt x="77" y="69"/>
                      <a:pt x="76" y="71"/>
                      <a:pt x="74" y="72"/>
                    </a:cubicBezTo>
                    <a:cubicBezTo>
                      <a:pt x="74" y="73"/>
                      <a:pt x="74" y="73"/>
                      <a:pt x="74" y="73"/>
                    </a:cubicBezTo>
                    <a:lnTo>
                      <a:pt x="65" y="80"/>
                    </a:lnTo>
                    <a:close/>
                    <a:moveTo>
                      <a:pt x="23" y="35"/>
                    </a:moveTo>
                    <a:cubicBezTo>
                      <a:pt x="36" y="41"/>
                      <a:pt x="36" y="41"/>
                      <a:pt x="36" y="41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70" y="65"/>
                      <a:pt x="70" y="65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1" y="16"/>
                      <a:pt x="11" y="16"/>
                      <a:pt x="11" y="16"/>
                    </a:cubicBezTo>
                    <a:lnTo>
                      <a:pt x="23" y="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1" name="Freeform 136"/>
              <p:cNvSpPr>
                <a:spLocks noEditPoints="1"/>
              </p:cNvSpPr>
              <p:nvPr/>
            </p:nvSpPr>
            <p:spPr bwMode="auto">
              <a:xfrm>
                <a:off x="5218113" y="2814638"/>
                <a:ext cx="506413" cy="477838"/>
              </a:xfrm>
              <a:custGeom>
                <a:avLst/>
                <a:gdLst>
                  <a:gd name="T0" fmla="*/ 127 w 159"/>
                  <a:gd name="T1" fmla="*/ 4 h 150"/>
                  <a:gd name="T2" fmla="*/ 140 w 159"/>
                  <a:gd name="T3" fmla="*/ 6 h 150"/>
                  <a:gd name="T4" fmla="*/ 123 w 159"/>
                  <a:gd name="T5" fmla="*/ 13 h 150"/>
                  <a:gd name="T6" fmla="*/ 121 w 159"/>
                  <a:gd name="T7" fmla="*/ 14 h 150"/>
                  <a:gd name="T8" fmla="*/ 121 w 159"/>
                  <a:gd name="T9" fmla="*/ 16 h 150"/>
                  <a:gd name="T10" fmla="*/ 120 w 159"/>
                  <a:gd name="T11" fmla="*/ 23 h 150"/>
                  <a:gd name="T12" fmla="*/ 120 w 159"/>
                  <a:gd name="T13" fmla="*/ 24 h 150"/>
                  <a:gd name="T14" fmla="*/ 120 w 159"/>
                  <a:gd name="T15" fmla="*/ 25 h 150"/>
                  <a:gd name="T16" fmla="*/ 126 w 159"/>
                  <a:gd name="T17" fmla="*/ 39 h 150"/>
                  <a:gd name="T18" fmla="*/ 128 w 159"/>
                  <a:gd name="T19" fmla="*/ 43 h 150"/>
                  <a:gd name="T20" fmla="*/ 131 w 159"/>
                  <a:gd name="T21" fmla="*/ 41 h 150"/>
                  <a:gd name="T22" fmla="*/ 152 w 159"/>
                  <a:gd name="T23" fmla="*/ 32 h 150"/>
                  <a:gd name="T24" fmla="*/ 135 w 159"/>
                  <a:gd name="T25" fmla="*/ 50 h 150"/>
                  <a:gd name="T26" fmla="*/ 132 w 159"/>
                  <a:gd name="T27" fmla="*/ 52 h 150"/>
                  <a:gd name="T28" fmla="*/ 133 w 159"/>
                  <a:gd name="T29" fmla="*/ 56 h 150"/>
                  <a:gd name="T30" fmla="*/ 138 w 159"/>
                  <a:gd name="T31" fmla="*/ 68 h 150"/>
                  <a:gd name="T32" fmla="*/ 90 w 159"/>
                  <a:gd name="T33" fmla="*/ 83 h 150"/>
                  <a:gd name="T34" fmla="*/ 33 w 159"/>
                  <a:gd name="T35" fmla="*/ 142 h 150"/>
                  <a:gd name="T36" fmla="*/ 23 w 159"/>
                  <a:gd name="T37" fmla="*/ 146 h 150"/>
                  <a:gd name="T38" fmla="*/ 15 w 159"/>
                  <a:gd name="T39" fmla="*/ 142 h 150"/>
                  <a:gd name="T40" fmla="*/ 15 w 159"/>
                  <a:gd name="T41" fmla="*/ 123 h 150"/>
                  <a:gd name="T42" fmla="*/ 80 w 159"/>
                  <a:gd name="T43" fmla="*/ 71 h 150"/>
                  <a:gd name="T44" fmla="*/ 80 w 159"/>
                  <a:gd name="T45" fmla="*/ 71 h 150"/>
                  <a:gd name="T46" fmla="*/ 80 w 159"/>
                  <a:gd name="T47" fmla="*/ 70 h 150"/>
                  <a:gd name="T48" fmla="*/ 102 w 159"/>
                  <a:gd name="T49" fmla="*/ 23 h 150"/>
                  <a:gd name="T50" fmla="*/ 104 w 159"/>
                  <a:gd name="T51" fmla="*/ 15 h 150"/>
                  <a:gd name="T52" fmla="*/ 121 w 159"/>
                  <a:gd name="T53" fmla="*/ 4 h 150"/>
                  <a:gd name="T54" fmla="*/ 122 w 159"/>
                  <a:gd name="T55" fmla="*/ 4 h 150"/>
                  <a:gd name="T56" fmla="*/ 127 w 159"/>
                  <a:gd name="T57" fmla="*/ 4 h 150"/>
                  <a:gd name="T58" fmla="*/ 127 w 159"/>
                  <a:gd name="T59" fmla="*/ 4 h 150"/>
                  <a:gd name="T60" fmla="*/ 24 w 159"/>
                  <a:gd name="T61" fmla="*/ 142 h 150"/>
                  <a:gd name="T62" fmla="*/ 31 w 159"/>
                  <a:gd name="T63" fmla="*/ 139 h 150"/>
                  <a:gd name="T64" fmla="*/ 31 w 159"/>
                  <a:gd name="T65" fmla="*/ 125 h 150"/>
                  <a:gd name="T66" fmla="*/ 24 w 159"/>
                  <a:gd name="T67" fmla="*/ 122 h 150"/>
                  <a:gd name="T68" fmla="*/ 17 w 159"/>
                  <a:gd name="T69" fmla="*/ 125 h 150"/>
                  <a:gd name="T70" fmla="*/ 17 w 159"/>
                  <a:gd name="T71" fmla="*/ 139 h 150"/>
                  <a:gd name="T72" fmla="*/ 24 w 159"/>
                  <a:gd name="T73" fmla="*/ 142 h 150"/>
                  <a:gd name="T74" fmla="*/ 127 w 159"/>
                  <a:gd name="T75" fmla="*/ 0 h 150"/>
                  <a:gd name="T76" fmla="*/ 121 w 159"/>
                  <a:gd name="T77" fmla="*/ 0 h 150"/>
                  <a:gd name="T78" fmla="*/ 100 w 159"/>
                  <a:gd name="T79" fmla="*/ 13 h 150"/>
                  <a:gd name="T80" fmla="*/ 77 w 159"/>
                  <a:gd name="T81" fmla="*/ 68 h 150"/>
                  <a:gd name="T82" fmla="*/ 12 w 159"/>
                  <a:gd name="T83" fmla="*/ 120 h 150"/>
                  <a:gd name="T84" fmla="*/ 12 w 159"/>
                  <a:gd name="T85" fmla="*/ 145 h 150"/>
                  <a:gd name="T86" fmla="*/ 23 w 159"/>
                  <a:gd name="T87" fmla="*/ 150 h 150"/>
                  <a:gd name="T88" fmla="*/ 36 w 159"/>
                  <a:gd name="T89" fmla="*/ 145 h 150"/>
                  <a:gd name="T90" fmla="*/ 93 w 159"/>
                  <a:gd name="T91" fmla="*/ 85 h 150"/>
                  <a:gd name="T92" fmla="*/ 144 w 159"/>
                  <a:gd name="T93" fmla="*/ 71 h 150"/>
                  <a:gd name="T94" fmla="*/ 137 w 159"/>
                  <a:gd name="T95" fmla="*/ 54 h 150"/>
                  <a:gd name="T96" fmla="*/ 159 w 159"/>
                  <a:gd name="T97" fmla="*/ 25 h 150"/>
                  <a:gd name="T98" fmla="*/ 130 w 159"/>
                  <a:gd name="T99" fmla="*/ 37 h 150"/>
                  <a:gd name="T100" fmla="*/ 124 w 159"/>
                  <a:gd name="T101" fmla="*/ 24 h 150"/>
                  <a:gd name="T102" fmla="*/ 125 w 159"/>
                  <a:gd name="T103" fmla="*/ 17 h 150"/>
                  <a:gd name="T104" fmla="*/ 149 w 159"/>
                  <a:gd name="T105" fmla="*/ 6 h 150"/>
                  <a:gd name="T106" fmla="*/ 127 w 159"/>
                  <a:gd name="T107" fmla="*/ 0 h 150"/>
                  <a:gd name="T108" fmla="*/ 24 w 159"/>
                  <a:gd name="T109" fmla="*/ 138 h 150"/>
                  <a:gd name="T110" fmla="*/ 20 w 159"/>
                  <a:gd name="T111" fmla="*/ 136 h 150"/>
                  <a:gd name="T112" fmla="*/ 20 w 159"/>
                  <a:gd name="T113" fmla="*/ 128 h 150"/>
                  <a:gd name="T114" fmla="*/ 24 w 159"/>
                  <a:gd name="T115" fmla="*/ 126 h 150"/>
                  <a:gd name="T116" fmla="*/ 29 w 159"/>
                  <a:gd name="T117" fmla="*/ 128 h 150"/>
                  <a:gd name="T118" fmla="*/ 29 w 159"/>
                  <a:gd name="T119" fmla="*/ 136 h 150"/>
                  <a:gd name="T120" fmla="*/ 24 w 159"/>
                  <a:gd name="T121" fmla="*/ 13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9" h="150">
                    <a:moveTo>
                      <a:pt x="127" y="4"/>
                    </a:moveTo>
                    <a:cubicBezTo>
                      <a:pt x="132" y="4"/>
                      <a:pt x="136" y="5"/>
                      <a:pt x="140" y="6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1" y="14"/>
                      <a:pt x="121" y="14"/>
                      <a:pt x="121" y="14"/>
                    </a:cubicBezTo>
                    <a:cubicBezTo>
                      <a:pt x="121" y="16"/>
                      <a:pt x="121" y="16"/>
                      <a:pt x="121" y="16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0" y="25"/>
                      <a:pt x="120" y="25"/>
                      <a:pt x="120" y="25"/>
                    </a:cubicBezTo>
                    <a:cubicBezTo>
                      <a:pt x="126" y="39"/>
                      <a:pt x="126" y="39"/>
                      <a:pt x="126" y="39"/>
                    </a:cubicBezTo>
                    <a:cubicBezTo>
                      <a:pt x="128" y="43"/>
                      <a:pt x="128" y="43"/>
                      <a:pt x="128" y="43"/>
                    </a:cubicBezTo>
                    <a:cubicBezTo>
                      <a:pt x="131" y="41"/>
                      <a:pt x="131" y="41"/>
                      <a:pt x="131" y="41"/>
                    </a:cubicBezTo>
                    <a:cubicBezTo>
                      <a:pt x="152" y="32"/>
                      <a:pt x="152" y="32"/>
                      <a:pt x="152" y="32"/>
                    </a:cubicBezTo>
                    <a:cubicBezTo>
                      <a:pt x="148" y="38"/>
                      <a:pt x="143" y="46"/>
                      <a:pt x="135" y="50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33" y="56"/>
                      <a:pt x="133" y="56"/>
                      <a:pt x="133" y="56"/>
                    </a:cubicBezTo>
                    <a:cubicBezTo>
                      <a:pt x="138" y="68"/>
                      <a:pt x="138" y="68"/>
                      <a:pt x="138" y="68"/>
                    </a:cubicBezTo>
                    <a:cubicBezTo>
                      <a:pt x="126" y="69"/>
                      <a:pt x="98" y="74"/>
                      <a:pt x="90" y="83"/>
                    </a:cubicBezTo>
                    <a:cubicBezTo>
                      <a:pt x="33" y="142"/>
                      <a:pt x="33" y="142"/>
                      <a:pt x="33" y="142"/>
                    </a:cubicBezTo>
                    <a:cubicBezTo>
                      <a:pt x="33" y="142"/>
                      <a:pt x="28" y="146"/>
                      <a:pt x="23" y="146"/>
                    </a:cubicBezTo>
                    <a:cubicBezTo>
                      <a:pt x="20" y="146"/>
                      <a:pt x="17" y="144"/>
                      <a:pt x="15" y="142"/>
                    </a:cubicBezTo>
                    <a:cubicBezTo>
                      <a:pt x="7" y="134"/>
                      <a:pt x="13" y="125"/>
                      <a:pt x="15" y="123"/>
                    </a:cubicBezTo>
                    <a:cubicBezTo>
                      <a:pt x="80" y="71"/>
                      <a:pt x="80" y="71"/>
                      <a:pt x="80" y="71"/>
                    </a:cubicBezTo>
                    <a:cubicBezTo>
                      <a:pt x="80" y="71"/>
                      <a:pt x="80" y="71"/>
                      <a:pt x="80" y="71"/>
                    </a:cubicBezTo>
                    <a:cubicBezTo>
                      <a:pt x="80" y="70"/>
                      <a:pt x="80" y="70"/>
                      <a:pt x="80" y="70"/>
                    </a:cubicBezTo>
                    <a:cubicBezTo>
                      <a:pt x="93" y="58"/>
                      <a:pt x="98" y="36"/>
                      <a:pt x="102" y="23"/>
                    </a:cubicBezTo>
                    <a:cubicBezTo>
                      <a:pt x="103" y="19"/>
                      <a:pt x="103" y="17"/>
                      <a:pt x="104" y="15"/>
                    </a:cubicBezTo>
                    <a:cubicBezTo>
                      <a:pt x="106" y="7"/>
                      <a:pt x="107" y="7"/>
                      <a:pt x="121" y="4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4" y="4"/>
                      <a:pt x="125" y="4"/>
                      <a:pt x="127" y="4"/>
                    </a:cubicBezTo>
                    <a:cubicBezTo>
                      <a:pt x="127" y="4"/>
                      <a:pt x="127" y="4"/>
                      <a:pt x="127" y="4"/>
                    </a:cubicBezTo>
                    <a:moveTo>
                      <a:pt x="24" y="142"/>
                    </a:moveTo>
                    <a:cubicBezTo>
                      <a:pt x="27" y="142"/>
                      <a:pt x="30" y="141"/>
                      <a:pt x="31" y="139"/>
                    </a:cubicBezTo>
                    <a:cubicBezTo>
                      <a:pt x="35" y="135"/>
                      <a:pt x="35" y="129"/>
                      <a:pt x="31" y="125"/>
                    </a:cubicBezTo>
                    <a:cubicBezTo>
                      <a:pt x="30" y="123"/>
                      <a:pt x="27" y="122"/>
                      <a:pt x="24" y="122"/>
                    </a:cubicBezTo>
                    <a:cubicBezTo>
                      <a:pt x="22" y="122"/>
                      <a:pt x="19" y="123"/>
                      <a:pt x="17" y="125"/>
                    </a:cubicBezTo>
                    <a:cubicBezTo>
                      <a:pt x="13" y="129"/>
                      <a:pt x="13" y="135"/>
                      <a:pt x="17" y="139"/>
                    </a:cubicBezTo>
                    <a:cubicBezTo>
                      <a:pt x="19" y="141"/>
                      <a:pt x="22" y="142"/>
                      <a:pt x="24" y="142"/>
                    </a:cubicBezTo>
                    <a:moveTo>
                      <a:pt x="127" y="0"/>
                    </a:moveTo>
                    <a:cubicBezTo>
                      <a:pt x="125" y="0"/>
                      <a:pt x="123" y="0"/>
                      <a:pt x="121" y="0"/>
                    </a:cubicBezTo>
                    <a:cubicBezTo>
                      <a:pt x="106" y="3"/>
                      <a:pt x="103" y="4"/>
                      <a:pt x="100" y="13"/>
                    </a:cubicBezTo>
                    <a:cubicBezTo>
                      <a:pt x="97" y="23"/>
                      <a:pt x="93" y="53"/>
                      <a:pt x="77" y="68"/>
                    </a:cubicBezTo>
                    <a:cubicBezTo>
                      <a:pt x="12" y="120"/>
                      <a:pt x="12" y="120"/>
                      <a:pt x="12" y="120"/>
                    </a:cubicBezTo>
                    <a:cubicBezTo>
                      <a:pt x="12" y="120"/>
                      <a:pt x="0" y="133"/>
                      <a:pt x="12" y="145"/>
                    </a:cubicBezTo>
                    <a:cubicBezTo>
                      <a:pt x="16" y="148"/>
                      <a:pt x="20" y="150"/>
                      <a:pt x="23" y="150"/>
                    </a:cubicBezTo>
                    <a:cubicBezTo>
                      <a:pt x="30" y="150"/>
                      <a:pt x="36" y="145"/>
                      <a:pt x="36" y="145"/>
                    </a:cubicBezTo>
                    <a:cubicBezTo>
                      <a:pt x="93" y="85"/>
                      <a:pt x="93" y="85"/>
                      <a:pt x="93" y="85"/>
                    </a:cubicBezTo>
                    <a:cubicBezTo>
                      <a:pt x="102" y="76"/>
                      <a:pt x="144" y="71"/>
                      <a:pt x="144" y="71"/>
                    </a:cubicBezTo>
                    <a:cubicBezTo>
                      <a:pt x="137" y="54"/>
                      <a:pt x="137" y="54"/>
                      <a:pt x="137" y="54"/>
                    </a:cubicBezTo>
                    <a:cubicBezTo>
                      <a:pt x="153" y="46"/>
                      <a:pt x="159" y="25"/>
                      <a:pt x="159" y="25"/>
                    </a:cubicBezTo>
                    <a:cubicBezTo>
                      <a:pt x="130" y="37"/>
                      <a:pt x="130" y="37"/>
                      <a:pt x="130" y="37"/>
                    </a:cubicBezTo>
                    <a:cubicBezTo>
                      <a:pt x="124" y="24"/>
                      <a:pt x="124" y="24"/>
                      <a:pt x="124" y="24"/>
                    </a:cubicBezTo>
                    <a:cubicBezTo>
                      <a:pt x="125" y="17"/>
                      <a:pt x="125" y="17"/>
                      <a:pt x="125" y="17"/>
                    </a:cubicBezTo>
                    <a:cubicBezTo>
                      <a:pt x="149" y="6"/>
                      <a:pt x="149" y="6"/>
                      <a:pt x="149" y="6"/>
                    </a:cubicBezTo>
                    <a:cubicBezTo>
                      <a:pt x="149" y="6"/>
                      <a:pt x="139" y="0"/>
                      <a:pt x="127" y="0"/>
                    </a:cubicBezTo>
                    <a:close/>
                    <a:moveTo>
                      <a:pt x="24" y="138"/>
                    </a:moveTo>
                    <a:cubicBezTo>
                      <a:pt x="23" y="138"/>
                      <a:pt x="21" y="138"/>
                      <a:pt x="20" y="136"/>
                    </a:cubicBezTo>
                    <a:cubicBezTo>
                      <a:pt x="17" y="134"/>
                      <a:pt x="17" y="130"/>
                      <a:pt x="20" y="128"/>
                    </a:cubicBezTo>
                    <a:cubicBezTo>
                      <a:pt x="21" y="127"/>
                      <a:pt x="23" y="126"/>
                      <a:pt x="24" y="126"/>
                    </a:cubicBezTo>
                    <a:cubicBezTo>
                      <a:pt x="26" y="126"/>
                      <a:pt x="27" y="127"/>
                      <a:pt x="29" y="128"/>
                    </a:cubicBezTo>
                    <a:cubicBezTo>
                      <a:pt x="31" y="130"/>
                      <a:pt x="31" y="134"/>
                      <a:pt x="29" y="136"/>
                    </a:cubicBezTo>
                    <a:cubicBezTo>
                      <a:pt x="27" y="138"/>
                      <a:pt x="26" y="138"/>
                      <a:pt x="24" y="1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65" name="组合 6364"/>
            <p:cNvGrpSpPr/>
            <p:nvPr/>
          </p:nvGrpSpPr>
          <p:grpSpPr>
            <a:xfrm>
              <a:off x="8858250" y="2773363"/>
              <a:ext cx="582613" cy="547688"/>
              <a:chOff x="8858250" y="2773363"/>
              <a:chExt cx="582613" cy="547688"/>
            </a:xfrm>
          </p:grpSpPr>
          <p:sp>
            <p:nvSpPr>
              <p:cNvPr id="6252" name="Freeform 137"/>
              <p:cNvSpPr>
                <a:spLocks noEditPoints="1"/>
              </p:cNvSpPr>
              <p:nvPr/>
            </p:nvSpPr>
            <p:spPr bwMode="auto">
              <a:xfrm>
                <a:off x="8943975" y="2773363"/>
                <a:ext cx="282575" cy="206375"/>
              </a:xfrm>
              <a:custGeom>
                <a:avLst/>
                <a:gdLst>
                  <a:gd name="T0" fmla="*/ 40 w 89"/>
                  <a:gd name="T1" fmla="*/ 4 h 65"/>
                  <a:gd name="T2" fmla="*/ 77 w 89"/>
                  <a:gd name="T3" fmla="*/ 20 h 65"/>
                  <a:gd name="T4" fmla="*/ 83 w 89"/>
                  <a:gd name="T5" fmla="*/ 26 h 65"/>
                  <a:gd name="T6" fmla="*/ 49 w 89"/>
                  <a:gd name="T7" fmla="*/ 60 h 65"/>
                  <a:gd name="T8" fmla="*/ 6 w 89"/>
                  <a:gd name="T9" fmla="*/ 17 h 65"/>
                  <a:gd name="T10" fmla="*/ 40 w 89"/>
                  <a:gd name="T11" fmla="*/ 4 h 65"/>
                  <a:gd name="T12" fmla="*/ 40 w 89"/>
                  <a:gd name="T13" fmla="*/ 0 h 65"/>
                  <a:gd name="T14" fmla="*/ 0 w 89"/>
                  <a:gd name="T15" fmla="*/ 16 h 65"/>
                  <a:gd name="T16" fmla="*/ 49 w 89"/>
                  <a:gd name="T17" fmla="*/ 65 h 65"/>
                  <a:gd name="T18" fmla="*/ 89 w 89"/>
                  <a:gd name="T19" fmla="*/ 26 h 65"/>
                  <a:gd name="T20" fmla="*/ 80 w 89"/>
                  <a:gd name="T21" fmla="*/ 17 h 65"/>
                  <a:gd name="T22" fmla="*/ 40 w 89"/>
                  <a:gd name="T2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9" h="65">
                    <a:moveTo>
                      <a:pt x="40" y="4"/>
                    </a:moveTo>
                    <a:cubicBezTo>
                      <a:pt x="54" y="4"/>
                      <a:pt x="67" y="10"/>
                      <a:pt x="77" y="20"/>
                    </a:cubicBezTo>
                    <a:cubicBezTo>
                      <a:pt x="83" y="26"/>
                      <a:pt x="83" y="26"/>
                      <a:pt x="83" y="26"/>
                    </a:cubicBezTo>
                    <a:cubicBezTo>
                      <a:pt x="49" y="60"/>
                      <a:pt x="49" y="60"/>
                      <a:pt x="49" y="60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5" y="9"/>
                      <a:pt x="27" y="4"/>
                      <a:pt x="40" y="4"/>
                    </a:cubicBezTo>
                    <a:moveTo>
                      <a:pt x="40" y="0"/>
                    </a:moveTo>
                    <a:cubicBezTo>
                      <a:pt x="25" y="0"/>
                      <a:pt x="11" y="6"/>
                      <a:pt x="0" y="1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69" y="6"/>
                      <a:pt x="54" y="0"/>
                      <a:pt x="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3" name="Freeform 138"/>
              <p:cNvSpPr>
                <a:spLocks noEditPoints="1"/>
              </p:cNvSpPr>
              <p:nvPr/>
            </p:nvSpPr>
            <p:spPr bwMode="auto">
              <a:xfrm>
                <a:off x="8972550" y="2871788"/>
                <a:ext cx="468313" cy="449263"/>
              </a:xfrm>
              <a:custGeom>
                <a:avLst/>
                <a:gdLst>
                  <a:gd name="T0" fmla="*/ 85 w 147"/>
                  <a:gd name="T1" fmla="*/ 11 h 141"/>
                  <a:gd name="T2" fmla="*/ 119 w 147"/>
                  <a:gd name="T3" fmla="*/ 45 h 141"/>
                  <a:gd name="T4" fmla="*/ 133 w 147"/>
                  <a:gd name="T5" fmla="*/ 80 h 141"/>
                  <a:gd name="T6" fmla="*/ 119 w 147"/>
                  <a:gd name="T7" fmla="*/ 115 h 141"/>
                  <a:gd name="T8" fmla="*/ 115 w 147"/>
                  <a:gd name="T9" fmla="*/ 119 h 141"/>
                  <a:gd name="T10" fmla="*/ 80 w 147"/>
                  <a:gd name="T11" fmla="*/ 133 h 141"/>
                  <a:gd name="T12" fmla="*/ 46 w 147"/>
                  <a:gd name="T13" fmla="*/ 119 h 141"/>
                  <a:gd name="T14" fmla="*/ 12 w 147"/>
                  <a:gd name="T15" fmla="*/ 85 h 141"/>
                  <a:gd name="T16" fmla="*/ 85 w 147"/>
                  <a:gd name="T17" fmla="*/ 11 h 141"/>
                  <a:gd name="T18" fmla="*/ 85 w 147"/>
                  <a:gd name="T19" fmla="*/ 0 h 141"/>
                  <a:gd name="T20" fmla="*/ 0 w 147"/>
                  <a:gd name="T21" fmla="*/ 85 h 141"/>
                  <a:gd name="T22" fmla="*/ 40 w 147"/>
                  <a:gd name="T23" fmla="*/ 124 h 141"/>
                  <a:gd name="T24" fmla="*/ 80 w 147"/>
                  <a:gd name="T25" fmla="*/ 141 h 141"/>
                  <a:gd name="T26" fmla="*/ 121 w 147"/>
                  <a:gd name="T27" fmla="*/ 124 h 141"/>
                  <a:gd name="T28" fmla="*/ 125 w 147"/>
                  <a:gd name="T29" fmla="*/ 120 h 141"/>
                  <a:gd name="T30" fmla="*/ 125 w 147"/>
                  <a:gd name="T31" fmla="*/ 40 h 141"/>
                  <a:gd name="T32" fmla="*/ 85 w 147"/>
                  <a:gd name="T33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7" h="141">
                    <a:moveTo>
                      <a:pt x="85" y="11"/>
                    </a:moveTo>
                    <a:cubicBezTo>
                      <a:pt x="119" y="45"/>
                      <a:pt x="119" y="45"/>
                      <a:pt x="119" y="45"/>
                    </a:cubicBezTo>
                    <a:cubicBezTo>
                      <a:pt x="128" y="55"/>
                      <a:pt x="133" y="67"/>
                      <a:pt x="133" y="80"/>
                    </a:cubicBezTo>
                    <a:cubicBezTo>
                      <a:pt x="133" y="93"/>
                      <a:pt x="128" y="105"/>
                      <a:pt x="119" y="115"/>
                    </a:cubicBezTo>
                    <a:cubicBezTo>
                      <a:pt x="115" y="119"/>
                      <a:pt x="115" y="119"/>
                      <a:pt x="115" y="119"/>
                    </a:cubicBezTo>
                    <a:cubicBezTo>
                      <a:pt x="106" y="128"/>
                      <a:pt x="93" y="133"/>
                      <a:pt x="80" y="133"/>
                    </a:cubicBezTo>
                    <a:cubicBezTo>
                      <a:pt x="67" y="133"/>
                      <a:pt x="55" y="128"/>
                      <a:pt x="46" y="119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85" y="11"/>
                      <a:pt x="85" y="11"/>
                      <a:pt x="85" y="11"/>
                    </a:cubicBezTo>
                    <a:moveTo>
                      <a:pt x="85" y="0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40" y="124"/>
                      <a:pt x="40" y="124"/>
                      <a:pt x="40" y="124"/>
                    </a:cubicBezTo>
                    <a:cubicBezTo>
                      <a:pt x="51" y="135"/>
                      <a:pt x="66" y="141"/>
                      <a:pt x="80" y="141"/>
                    </a:cubicBezTo>
                    <a:cubicBezTo>
                      <a:pt x="95" y="141"/>
                      <a:pt x="109" y="135"/>
                      <a:pt x="121" y="124"/>
                    </a:cubicBezTo>
                    <a:cubicBezTo>
                      <a:pt x="125" y="120"/>
                      <a:pt x="125" y="120"/>
                      <a:pt x="125" y="120"/>
                    </a:cubicBezTo>
                    <a:cubicBezTo>
                      <a:pt x="147" y="98"/>
                      <a:pt x="147" y="62"/>
                      <a:pt x="125" y="40"/>
                    </a:cubicBezTo>
                    <a:cubicBezTo>
                      <a:pt x="85" y="0"/>
                      <a:pt x="85" y="0"/>
                      <a:pt x="8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4" name="Freeform 139"/>
              <p:cNvSpPr>
                <a:spLocks noEditPoints="1"/>
              </p:cNvSpPr>
              <p:nvPr/>
            </p:nvSpPr>
            <p:spPr bwMode="auto">
              <a:xfrm>
                <a:off x="8858250" y="2843213"/>
                <a:ext cx="225425" cy="280988"/>
              </a:xfrm>
              <a:custGeom>
                <a:avLst/>
                <a:gdLst>
                  <a:gd name="T0" fmla="*/ 22 w 71"/>
                  <a:gd name="T1" fmla="*/ 6 h 88"/>
                  <a:gd name="T2" fmla="*/ 65 w 71"/>
                  <a:gd name="T3" fmla="*/ 49 h 88"/>
                  <a:gd name="T4" fmla="*/ 31 w 71"/>
                  <a:gd name="T5" fmla="*/ 83 h 88"/>
                  <a:gd name="T6" fmla="*/ 25 w 71"/>
                  <a:gd name="T7" fmla="*/ 77 h 88"/>
                  <a:gd name="T8" fmla="*/ 22 w 71"/>
                  <a:gd name="T9" fmla="*/ 6 h 88"/>
                  <a:gd name="T10" fmla="*/ 22 w 71"/>
                  <a:gd name="T11" fmla="*/ 0 h 88"/>
                  <a:gd name="T12" fmla="*/ 22 w 71"/>
                  <a:gd name="T13" fmla="*/ 80 h 88"/>
                  <a:gd name="T14" fmla="*/ 31 w 71"/>
                  <a:gd name="T15" fmla="*/ 88 h 88"/>
                  <a:gd name="T16" fmla="*/ 71 w 71"/>
                  <a:gd name="T17" fmla="*/ 49 h 88"/>
                  <a:gd name="T18" fmla="*/ 22 w 71"/>
                  <a:gd name="T1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88">
                    <a:moveTo>
                      <a:pt x="22" y="6"/>
                    </a:moveTo>
                    <a:cubicBezTo>
                      <a:pt x="65" y="49"/>
                      <a:pt x="65" y="49"/>
                      <a:pt x="65" y="49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6" y="57"/>
                      <a:pt x="5" y="26"/>
                      <a:pt x="22" y="6"/>
                    </a:cubicBezTo>
                    <a:moveTo>
                      <a:pt x="22" y="0"/>
                    </a:moveTo>
                    <a:cubicBezTo>
                      <a:pt x="0" y="22"/>
                      <a:pt x="0" y="58"/>
                      <a:pt x="22" y="80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71" y="49"/>
                      <a:pt x="71" y="49"/>
                      <a:pt x="71" y="49"/>
                    </a:cubicBezTo>
                    <a:cubicBezTo>
                      <a:pt x="22" y="0"/>
                      <a:pt x="22" y="0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57" name="组合 6356"/>
            <p:cNvGrpSpPr/>
            <p:nvPr/>
          </p:nvGrpSpPr>
          <p:grpSpPr>
            <a:xfrm>
              <a:off x="-912813" y="2865438"/>
              <a:ext cx="565150" cy="392113"/>
              <a:chOff x="-912813" y="2865438"/>
              <a:chExt cx="565150" cy="392113"/>
            </a:xfrm>
          </p:grpSpPr>
          <p:sp>
            <p:nvSpPr>
              <p:cNvPr id="6255" name="Freeform 140"/>
              <p:cNvSpPr>
                <a:spLocks noEditPoints="1"/>
              </p:cNvSpPr>
              <p:nvPr/>
            </p:nvSpPr>
            <p:spPr bwMode="auto">
              <a:xfrm>
                <a:off x="-912813" y="3011488"/>
                <a:ext cx="565150" cy="246063"/>
              </a:xfrm>
              <a:custGeom>
                <a:avLst/>
                <a:gdLst>
                  <a:gd name="T0" fmla="*/ 167 w 178"/>
                  <a:gd name="T1" fmla="*/ 77 h 77"/>
                  <a:gd name="T2" fmla="*/ 11 w 178"/>
                  <a:gd name="T3" fmla="*/ 77 h 77"/>
                  <a:gd name="T4" fmla="*/ 0 w 178"/>
                  <a:gd name="T5" fmla="*/ 65 h 77"/>
                  <a:gd name="T6" fmla="*/ 0 w 178"/>
                  <a:gd name="T7" fmla="*/ 0 h 77"/>
                  <a:gd name="T8" fmla="*/ 178 w 178"/>
                  <a:gd name="T9" fmla="*/ 0 h 77"/>
                  <a:gd name="T10" fmla="*/ 178 w 178"/>
                  <a:gd name="T11" fmla="*/ 65 h 77"/>
                  <a:gd name="T12" fmla="*/ 167 w 178"/>
                  <a:gd name="T13" fmla="*/ 77 h 77"/>
                  <a:gd name="T14" fmla="*/ 4 w 178"/>
                  <a:gd name="T15" fmla="*/ 4 h 77"/>
                  <a:gd name="T16" fmla="*/ 4 w 178"/>
                  <a:gd name="T17" fmla="*/ 65 h 77"/>
                  <a:gd name="T18" fmla="*/ 11 w 178"/>
                  <a:gd name="T19" fmla="*/ 73 h 77"/>
                  <a:gd name="T20" fmla="*/ 167 w 178"/>
                  <a:gd name="T21" fmla="*/ 73 h 77"/>
                  <a:gd name="T22" fmla="*/ 174 w 178"/>
                  <a:gd name="T23" fmla="*/ 65 h 77"/>
                  <a:gd name="T24" fmla="*/ 174 w 178"/>
                  <a:gd name="T25" fmla="*/ 4 h 77"/>
                  <a:gd name="T26" fmla="*/ 4 w 178"/>
                  <a:gd name="T27" fmla="*/ 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8" h="77">
                    <a:moveTo>
                      <a:pt x="167" y="77"/>
                    </a:moveTo>
                    <a:cubicBezTo>
                      <a:pt x="11" y="77"/>
                      <a:pt x="11" y="77"/>
                      <a:pt x="11" y="77"/>
                    </a:cubicBezTo>
                    <a:cubicBezTo>
                      <a:pt x="5" y="77"/>
                      <a:pt x="0" y="72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78" y="65"/>
                      <a:pt x="178" y="65"/>
                      <a:pt x="178" y="65"/>
                    </a:cubicBezTo>
                    <a:cubicBezTo>
                      <a:pt x="178" y="72"/>
                      <a:pt x="173" y="77"/>
                      <a:pt x="167" y="77"/>
                    </a:cubicBezTo>
                    <a:close/>
                    <a:moveTo>
                      <a:pt x="4" y="4"/>
                    </a:moveTo>
                    <a:cubicBezTo>
                      <a:pt x="4" y="65"/>
                      <a:pt x="4" y="65"/>
                      <a:pt x="4" y="65"/>
                    </a:cubicBezTo>
                    <a:cubicBezTo>
                      <a:pt x="4" y="70"/>
                      <a:pt x="7" y="73"/>
                      <a:pt x="11" y="73"/>
                    </a:cubicBezTo>
                    <a:cubicBezTo>
                      <a:pt x="167" y="73"/>
                      <a:pt x="167" y="73"/>
                      <a:pt x="167" y="73"/>
                    </a:cubicBezTo>
                    <a:cubicBezTo>
                      <a:pt x="171" y="73"/>
                      <a:pt x="174" y="70"/>
                      <a:pt x="174" y="65"/>
                    </a:cubicBezTo>
                    <a:cubicBezTo>
                      <a:pt x="174" y="4"/>
                      <a:pt x="174" y="4"/>
                      <a:pt x="174" y="4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6" name="Freeform 141"/>
              <p:cNvSpPr>
                <a:spLocks noEditPoints="1"/>
              </p:cNvSpPr>
              <p:nvPr/>
            </p:nvSpPr>
            <p:spPr bwMode="auto">
              <a:xfrm>
                <a:off x="-601663" y="3121025"/>
                <a:ext cx="190500" cy="76200"/>
              </a:xfrm>
              <a:custGeom>
                <a:avLst/>
                <a:gdLst>
                  <a:gd name="T0" fmla="*/ 56 w 60"/>
                  <a:gd name="T1" fmla="*/ 24 h 24"/>
                  <a:gd name="T2" fmla="*/ 4 w 60"/>
                  <a:gd name="T3" fmla="*/ 24 h 24"/>
                  <a:gd name="T4" fmla="*/ 0 w 60"/>
                  <a:gd name="T5" fmla="*/ 19 h 24"/>
                  <a:gd name="T6" fmla="*/ 0 w 60"/>
                  <a:gd name="T7" fmla="*/ 5 h 24"/>
                  <a:gd name="T8" fmla="*/ 4 w 60"/>
                  <a:gd name="T9" fmla="*/ 0 h 24"/>
                  <a:gd name="T10" fmla="*/ 56 w 60"/>
                  <a:gd name="T11" fmla="*/ 0 h 24"/>
                  <a:gd name="T12" fmla="*/ 60 w 60"/>
                  <a:gd name="T13" fmla="*/ 5 h 24"/>
                  <a:gd name="T14" fmla="*/ 60 w 60"/>
                  <a:gd name="T15" fmla="*/ 19 h 24"/>
                  <a:gd name="T16" fmla="*/ 56 w 60"/>
                  <a:gd name="T17" fmla="*/ 24 h 24"/>
                  <a:gd name="T18" fmla="*/ 4 w 60"/>
                  <a:gd name="T19" fmla="*/ 4 h 24"/>
                  <a:gd name="T20" fmla="*/ 4 w 60"/>
                  <a:gd name="T21" fmla="*/ 5 h 24"/>
                  <a:gd name="T22" fmla="*/ 4 w 60"/>
                  <a:gd name="T23" fmla="*/ 19 h 24"/>
                  <a:gd name="T24" fmla="*/ 4 w 60"/>
                  <a:gd name="T25" fmla="*/ 20 h 24"/>
                  <a:gd name="T26" fmla="*/ 56 w 60"/>
                  <a:gd name="T27" fmla="*/ 20 h 24"/>
                  <a:gd name="T28" fmla="*/ 56 w 60"/>
                  <a:gd name="T29" fmla="*/ 19 h 24"/>
                  <a:gd name="T30" fmla="*/ 56 w 60"/>
                  <a:gd name="T31" fmla="*/ 5 h 24"/>
                  <a:gd name="T32" fmla="*/ 56 w 60"/>
                  <a:gd name="T33" fmla="*/ 4 h 24"/>
                  <a:gd name="T34" fmla="*/ 4 w 60"/>
                  <a:gd name="T35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0" h="24">
                    <a:moveTo>
                      <a:pt x="56" y="24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2" y="24"/>
                      <a:pt x="0" y="22"/>
                      <a:pt x="0" y="19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8" y="0"/>
                      <a:pt x="60" y="2"/>
                      <a:pt x="60" y="5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22"/>
                      <a:pt x="58" y="24"/>
                      <a:pt x="56" y="24"/>
                    </a:cubicBezTo>
                    <a:close/>
                    <a:moveTo>
                      <a:pt x="4" y="4"/>
                    </a:moveTo>
                    <a:cubicBezTo>
                      <a:pt x="4" y="4"/>
                      <a:pt x="4" y="4"/>
                      <a:pt x="4" y="5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6" y="19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4"/>
                      <a:pt x="56" y="4"/>
                      <a:pt x="56" y="4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7" name="Freeform 142"/>
              <p:cNvSpPr>
                <a:spLocks noEditPoints="1"/>
              </p:cNvSpPr>
              <p:nvPr/>
            </p:nvSpPr>
            <p:spPr bwMode="auto">
              <a:xfrm>
                <a:off x="-912813" y="2865438"/>
                <a:ext cx="565150" cy="104775"/>
              </a:xfrm>
              <a:custGeom>
                <a:avLst/>
                <a:gdLst>
                  <a:gd name="T0" fmla="*/ 178 w 178"/>
                  <a:gd name="T1" fmla="*/ 33 h 33"/>
                  <a:gd name="T2" fmla="*/ 0 w 178"/>
                  <a:gd name="T3" fmla="*/ 33 h 33"/>
                  <a:gd name="T4" fmla="*/ 0 w 178"/>
                  <a:gd name="T5" fmla="*/ 11 h 33"/>
                  <a:gd name="T6" fmla="*/ 11 w 178"/>
                  <a:gd name="T7" fmla="*/ 0 h 33"/>
                  <a:gd name="T8" fmla="*/ 167 w 178"/>
                  <a:gd name="T9" fmla="*/ 0 h 33"/>
                  <a:gd name="T10" fmla="*/ 178 w 178"/>
                  <a:gd name="T11" fmla="*/ 11 h 33"/>
                  <a:gd name="T12" fmla="*/ 178 w 178"/>
                  <a:gd name="T13" fmla="*/ 33 h 33"/>
                  <a:gd name="T14" fmla="*/ 4 w 178"/>
                  <a:gd name="T15" fmla="*/ 29 h 33"/>
                  <a:gd name="T16" fmla="*/ 174 w 178"/>
                  <a:gd name="T17" fmla="*/ 29 h 33"/>
                  <a:gd name="T18" fmla="*/ 174 w 178"/>
                  <a:gd name="T19" fmla="*/ 11 h 33"/>
                  <a:gd name="T20" fmla="*/ 167 w 178"/>
                  <a:gd name="T21" fmla="*/ 4 h 33"/>
                  <a:gd name="T22" fmla="*/ 11 w 178"/>
                  <a:gd name="T23" fmla="*/ 4 h 33"/>
                  <a:gd name="T24" fmla="*/ 4 w 178"/>
                  <a:gd name="T25" fmla="*/ 11 h 33"/>
                  <a:gd name="T26" fmla="*/ 4 w 178"/>
                  <a:gd name="T27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8" h="33">
                    <a:moveTo>
                      <a:pt x="178" y="33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173" y="0"/>
                      <a:pt x="178" y="5"/>
                      <a:pt x="178" y="11"/>
                    </a:cubicBezTo>
                    <a:lnTo>
                      <a:pt x="178" y="33"/>
                    </a:lnTo>
                    <a:close/>
                    <a:moveTo>
                      <a:pt x="4" y="29"/>
                    </a:moveTo>
                    <a:cubicBezTo>
                      <a:pt x="174" y="29"/>
                      <a:pt x="174" y="29"/>
                      <a:pt x="174" y="29"/>
                    </a:cubicBezTo>
                    <a:cubicBezTo>
                      <a:pt x="174" y="11"/>
                      <a:pt x="174" y="11"/>
                      <a:pt x="174" y="11"/>
                    </a:cubicBezTo>
                    <a:cubicBezTo>
                      <a:pt x="174" y="7"/>
                      <a:pt x="171" y="4"/>
                      <a:pt x="167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7" y="4"/>
                      <a:pt x="4" y="7"/>
                      <a:pt x="4" y="11"/>
                    </a:cubicBezTo>
                    <a:lnTo>
                      <a:pt x="4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258" name="Freeform 143"/>
            <p:cNvSpPr>
              <a:spLocks noEditPoints="1"/>
            </p:cNvSpPr>
            <p:nvPr/>
          </p:nvSpPr>
          <p:spPr bwMode="auto">
            <a:xfrm>
              <a:off x="-944563" y="4033838"/>
              <a:ext cx="631825" cy="500063"/>
            </a:xfrm>
            <a:custGeom>
              <a:avLst/>
              <a:gdLst>
                <a:gd name="T0" fmla="*/ 140 w 199"/>
                <a:gd name="T1" fmla="*/ 157 h 157"/>
                <a:gd name="T2" fmla="*/ 59 w 199"/>
                <a:gd name="T3" fmla="*/ 157 h 157"/>
                <a:gd name="T4" fmla="*/ 49 w 199"/>
                <a:gd name="T5" fmla="*/ 148 h 157"/>
                <a:gd name="T6" fmla="*/ 49 w 199"/>
                <a:gd name="T7" fmla="*/ 70 h 157"/>
                <a:gd name="T8" fmla="*/ 40 w 199"/>
                <a:gd name="T9" fmla="*/ 80 h 157"/>
                <a:gd name="T10" fmla="*/ 27 w 199"/>
                <a:gd name="T11" fmla="*/ 80 h 157"/>
                <a:gd name="T12" fmla="*/ 3 w 199"/>
                <a:gd name="T13" fmla="*/ 57 h 157"/>
                <a:gd name="T14" fmla="*/ 0 w 199"/>
                <a:gd name="T15" fmla="*/ 50 h 157"/>
                <a:gd name="T16" fmla="*/ 2 w 199"/>
                <a:gd name="T17" fmla="*/ 44 h 157"/>
                <a:gd name="T18" fmla="*/ 40 w 199"/>
                <a:gd name="T19" fmla="*/ 5 h 157"/>
                <a:gd name="T20" fmla="*/ 48 w 199"/>
                <a:gd name="T21" fmla="*/ 0 h 157"/>
                <a:gd name="T22" fmla="*/ 71 w 199"/>
                <a:gd name="T23" fmla="*/ 0 h 157"/>
                <a:gd name="T24" fmla="*/ 79 w 199"/>
                <a:gd name="T25" fmla="*/ 1 h 157"/>
                <a:gd name="T26" fmla="*/ 81 w 199"/>
                <a:gd name="T27" fmla="*/ 3 h 157"/>
                <a:gd name="T28" fmla="*/ 81 w 199"/>
                <a:gd name="T29" fmla="*/ 4 h 157"/>
                <a:gd name="T30" fmla="*/ 99 w 199"/>
                <a:gd name="T31" fmla="*/ 21 h 157"/>
                <a:gd name="T32" fmla="*/ 118 w 199"/>
                <a:gd name="T33" fmla="*/ 4 h 157"/>
                <a:gd name="T34" fmla="*/ 118 w 199"/>
                <a:gd name="T35" fmla="*/ 3 h 157"/>
                <a:gd name="T36" fmla="*/ 119 w 199"/>
                <a:gd name="T37" fmla="*/ 1 h 157"/>
                <a:gd name="T38" fmla="*/ 127 w 199"/>
                <a:gd name="T39" fmla="*/ 0 h 157"/>
                <a:gd name="T40" fmla="*/ 151 w 199"/>
                <a:gd name="T41" fmla="*/ 0 h 157"/>
                <a:gd name="T42" fmla="*/ 158 w 199"/>
                <a:gd name="T43" fmla="*/ 5 h 157"/>
                <a:gd name="T44" fmla="*/ 196 w 199"/>
                <a:gd name="T45" fmla="*/ 44 h 157"/>
                <a:gd name="T46" fmla="*/ 198 w 199"/>
                <a:gd name="T47" fmla="*/ 50 h 157"/>
                <a:gd name="T48" fmla="*/ 196 w 199"/>
                <a:gd name="T49" fmla="*/ 57 h 157"/>
                <a:gd name="T50" fmla="*/ 172 w 199"/>
                <a:gd name="T51" fmla="*/ 80 h 157"/>
                <a:gd name="T52" fmla="*/ 165 w 199"/>
                <a:gd name="T53" fmla="*/ 83 h 157"/>
                <a:gd name="T54" fmla="*/ 165 w 199"/>
                <a:gd name="T55" fmla="*/ 83 h 157"/>
                <a:gd name="T56" fmla="*/ 159 w 199"/>
                <a:gd name="T57" fmla="*/ 80 h 157"/>
                <a:gd name="T58" fmla="*/ 149 w 199"/>
                <a:gd name="T59" fmla="*/ 70 h 157"/>
                <a:gd name="T60" fmla="*/ 149 w 199"/>
                <a:gd name="T61" fmla="*/ 148 h 157"/>
                <a:gd name="T62" fmla="*/ 140 w 199"/>
                <a:gd name="T63" fmla="*/ 157 h 157"/>
                <a:gd name="T64" fmla="*/ 52 w 199"/>
                <a:gd name="T65" fmla="*/ 59 h 157"/>
                <a:gd name="T66" fmla="*/ 57 w 199"/>
                <a:gd name="T67" fmla="*/ 65 h 157"/>
                <a:gd name="T68" fmla="*/ 57 w 199"/>
                <a:gd name="T69" fmla="*/ 148 h 157"/>
                <a:gd name="T70" fmla="*/ 59 w 199"/>
                <a:gd name="T71" fmla="*/ 149 h 157"/>
                <a:gd name="T72" fmla="*/ 140 w 199"/>
                <a:gd name="T73" fmla="*/ 149 h 157"/>
                <a:gd name="T74" fmla="*/ 141 w 199"/>
                <a:gd name="T75" fmla="*/ 148 h 157"/>
                <a:gd name="T76" fmla="*/ 141 w 199"/>
                <a:gd name="T77" fmla="*/ 65 h 157"/>
                <a:gd name="T78" fmla="*/ 147 w 199"/>
                <a:gd name="T79" fmla="*/ 59 h 157"/>
                <a:gd name="T80" fmla="*/ 152 w 199"/>
                <a:gd name="T81" fmla="*/ 61 h 157"/>
                <a:gd name="T82" fmla="*/ 164 w 199"/>
                <a:gd name="T83" fmla="*/ 74 h 157"/>
                <a:gd name="T84" fmla="*/ 166 w 199"/>
                <a:gd name="T85" fmla="*/ 74 h 157"/>
                <a:gd name="T86" fmla="*/ 190 w 199"/>
                <a:gd name="T87" fmla="*/ 51 h 157"/>
                <a:gd name="T88" fmla="*/ 190 w 199"/>
                <a:gd name="T89" fmla="*/ 50 h 157"/>
                <a:gd name="T90" fmla="*/ 190 w 199"/>
                <a:gd name="T91" fmla="*/ 49 h 157"/>
                <a:gd name="T92" fmla="*/ 153 w 199"/>
                <a:gd name="T93" fmla="*/ 10 h 157"/>
                <a:gd name="T94" fmla="*/ 150 w 199"/>
                <a:gd name="T95" fmla="*/ 8 h 157"/>
                <a:gd name="T96" fmla="*/ 127 w 199"/>
                <a:gd name="T97" fmla="*/ 8 h 157"/>
                <a:gd name="T98" fmla="*/ 125 w 199"/>
                <a:gd name="T99" fmla="*/ 8 h 157"/>
                <a:gd name="T100" fmla="*/ 99 w 199"/>
                <a:gd name="T101" fmla="*/ 29 h 157"/>
                <a:gd name="T102" fmla="*/ 73 w 199"/>
                <a:gd name="T103" fmla="*/ 8 h 157"/>
                <a:gd name="T104" fmla="*/ 71 w 199"/>
                <a:gd name="T105" fmla="*/ 8 h 157"/>
                <a:gd name="T106" fmla="*/ 49 w 199"/>
                <a:gd name="T107" fmla="*/ 8 h 157"/>
                <a:gd name="T108" fmla="*/ 46 w 199"/>
                <a:gd name="T109" fmla="*/ 10 h 157"/>
                <a:gd name="T110" fmla="*/ 8 w 199"/>
                <a:gd name="T111" fmla="*/ 49 h 157"/>
                <a:gd name="T112" fmla="*/ 8 w 199"/>
                <a:gd name="T113" fmla="*/ 50 h 157"/>
                <a:gd name="T114" fmla="*/ 8 w 199"/>
                <a:gd name="T115" fmla="*/ 51 h 157"/>
                <a:gd name="T116" fmla="*/ 32 w 199"/>
                <a:gd name="T117" fmla="*/ 74 h 157"/>
                <a:gd name="T118" fmla="*/ 34 w 199"/>
                <a:gd name="T119" fmla="*/ 74 h 157"/>
                <a:gd name="T120" fmla="*/ 47 w 199"/>
                <a:gd name="T121" fmla="*/ 61 h 157"/>
                <a:gd name="T122" fmla="*/ 52 w 199"/>
                <a:gd name="T123" fmla="*/ 5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" h="157">
                  <a:moveTo>
                    <a:pt x="140" y="157"/>
                  </a:moveTo>
                  <a:cubicBezTo>
                    <a:pt x="59" y="157"/>
                    <a:pt x="59" y="157"/>
                    <a:pt x="59" y="157"/>
                  </a:cubicBezTo>
                  <a:cubicBezTo>
                    <a:pt x="54" y="157"/>
                    <a:pt x="49" y="153"/>
                    <a:pt x="49" y="148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36" y="83"/>
                    <a:pt x="30" y="83"/>
                    <a:pt x="27" y="8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" y="55"/>
                    <a:pt x="0" y="53"/>
                    <a:pt x="0" y="50"/>
                  </a:cubicBezTo>
                  <a:cubicBezTo>
                    <a:pt x="0" y="48"/>
                    <a:pt x="1" y="46"/>
                    <a:pt x="2" y="44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5" y="0"/>
                    <a:pt x="47" y="0"/>
                    <a:pt x="48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7" y="0"/>
                    <a:pt x="78" y="0"/>
                    <a:pt x="79" y="1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14"/>
                    <a:pt x="88" y="21"/>
                    <a:pt x="99" y="21"/>
                  </a:cubicBezTo>
                  <a:cubicBezTo>
                    <a:pt x="110" y="21"/>
                    <a:pt x="118" y="14"/>
                    <a:pt x="118" y="4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9" y="1"/>
                    <a:pt x="119" y="1"/>
                    <a:pt x="119" y="1"/>
                  </a:cubicBezTo>
                  <a:cubicBezTo>
                    <a:pt x="120" y="0"/>
                    <a:pt x="121" y="0"/>
                    <a:pt x="127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2" y="0"/>
                    <a:pt x="153" y="0"/>
                    <a:pt x="158" y="5"/>
                  </a:cubicBezTo>
                  <a:cubicBezTo>
                    <a:pt x="196" y="44"/>
                    <a:pt x="196" y="44"/>
                    <a:pt x="196" y="44"/>
                  </a:cubicBezTo>
                  <a:cubicBezTo>
                    <a:pt x="198" y="46"/>
                    <a:pt x="199" y="48"/>
                    <a:pt x="198" y="50"/>
                  </a:cubicBezTo>
                  <a:cubicBezTo>
                    <a:pt x="198" y="53"/>
                    <a:pt x="197" y="55"/>
                    <a:pt x="196" y="57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0" y="82"/>
                    <a:pt x="168" y="83"/>
                    <a:pt x="165" y="83"/>
                  </a:cubicBezTo>
                  <a:cubicBezTo>
                    <a:pt x="165" y="83"/>
                    <a:pt x="165" y="83"/>
                    <a:pt x="165" y="83"/>
                  </a:cubicBezTo>
                  <a:cubicBezTo>
                    <a:pt x="163" y="83"/>
                    <a:pt x="160" y="82"/>
                    <a:pt x="159" y="80"/>
                  </a:cubicBezTo>
                  <a:cubicBezTo>
                    <a:pt x="149" y="70"/>
                    <a:pt x="149" y="70"/>
                    <a:pt x="149" y="70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9" y="153"/>
                    <a:pt x="145" y="157"/>
                    <a:pt x="140" y="157"/>
                  </a:cubicBezTo>
                  <a:close/>
                  <a:moveTo>
                    <a:pt x="52" y="59"/>
                  </a:moveTo>
                  <a:cubicBezTo>
                    <a:pt x="54" y="59"/>
                    <a:pt x="57" y="61"/>
                    <a:pt x="57" y="65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7" y="149"/>
                    <a:pt x="58" y="149"/>
                    <a:pt x="59" y="149"/>
                  </a:cubicBezTo>
                  <a:cubicBezTo>
                    <a:pt x="140" y="149"/>
                    <a:pt x="140" y="149"/>
                    <a:pt x="140" y="149"/>
                  </a:cubicBezTo>
                  <a:cubicBezTo>
                    <a:pt x="140" y="149"/>
                    <a:pt x="141" y="149"/>
                    <a:pt x="141" y="148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41" y="61"/>
                    <a:pt x="144" y="59"/>
                    <a:pt x="147" y="59"/>
                  </a:cubicBezTo>
                  <a:cubicBezTo>
                    <a:pt x="148" y="59"/>
                    <a:pt x="150" y="59"/>
                    <a:pt x="152" y="61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5" y="75"/>
                    <a:pt x="166" y="75"/>
                    <a:pt x="166" y="74"/>
                  </a:cubicBezTo>
                  <a:cubicBezTo>
                    <a:pt x="190" y="51"/>
                    <a:pt x="190" y="51"/>
                    <a:pt x="190" y="51"/>
                  </a:cubicBezTo>
                  <a:cubicBezTo>
                    <a:pt x="190" y="51"/>
                    <a:pt x="190" y="50"/>
                    <a:pt x="190" y="50"/>
                  </a:cubicBezTo>
                  <a:cubicBezTo>
                    <a:pt x="190" y="50"/>
                    <a:pt x="190" y="50"/>
                    <a:pt x="190" y="49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1" y="9"/>
                    <a:pt x="150" y="8"/>
                    <a:pt x="150" y="8"/>
                  </a:cubicBezTo>
                  <a:cubicBezTo>
                    <a:pt x="127" y="8"/>
                    <a:pt x="127" y="8"/>
                    <a:pt x="127" y="8"/>
                  </a:cubicBezTo>
                  <a:cubicBezTo>
                    <a:pt x="126" y="8"/>
                    <a:pt x="126" y="8"/>
                    <a:pt x="125" y="8"/>
                  </a:cubicBezTo>
                  <a:cubicBezTo>
                    <a:pt x="124" y="20"/>
                    <a:pt x="113" y="29"/>
                    <a:pt x="99" y="29"/>
                  </a:cubicBezTo>
                  <a:cubicBezTo>
                    <a:pt x="85" y="29"/>
                    <a:pt x="74" y="20"/>
                    <a:pt x="73" y="8"/>
                  </a:cubicBezTo>
                  <a:cubicBezTo>
                    <a:pt x="72" y="8"/>
                    <a:pt x="72" y="8"/>
                    <a:pt x="71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7" y="9"/>
                    <a:pt x="46" y="10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0"/>
                    <a:pt x="8" y="51"/>
                    <a:pt x="8" y="5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3" y="75"/>
                    <a:pt x="33" y="75"/>
                    <a:pt x="34" y="74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9" y="59"/>
                    <a:pt x="51" y="59"/>
                    <a:pt x="52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9" name="Freeform 144"/>
            <p:cNvSpPr>
              <a:spLocks noEditPoints="1"/>
            </p:cNvSpPr>
            <p:nvPr/>
          </p:nvSpPr>
          <p:spPr bwMode="auto">
            <a:xfrm>
              <a:off x="355600" y="4021138"/>
              <a:ext cx="520700" cy="525463"/>
            </a:xfrm>
            <a:custGeom>
              <a:avLst/>
              <a:gdLst>
                <a:gd name="T0" fmla="*/ 67 w 164"/>
                <a:gd name="T1" fmla="*/ 164 h 165"/>
                <a:gd name="T2" fmla="*/ 33 w 164"/>
                <a:gd name="T3" fmla="*/ 155 h 165"/>
                <a:gd name="T4" fmla="*/ 22 w 164"/>
                <a:gd name="T5" fmla="*/ 158 h 165"/>
                <a:gd name="T6" fmla="*/ 11 w 164"/>
                <a:gd name="T7" fmla="*/ 154 h 165"/>
                <a:gd name="T8" fmla="*/ 0 w 164"/>
                <a:gd name="T9" fmla="*/ 87 h 165"/>
                <a:gd name="T10" fmla="*/ 25 w 164"/>
                <a:gd name="T11" fmla="*/ 63 h 165"/>
                <a:gd name="T12" fmla="*/ 33 w 164"/>
                <a:gd name="T13" fmla="*/ 66 h 165"/>
                <a:gd name="T14" fmla="*/ 54 w 164"/>
                <a:gd name="T15" fmla="*/ 53 h 165"/>
                <a:gd name="T16" fmla="*/ 68 w 164"/>
                <a:gd name="T17" fmla="*/ 36 h 165"/>
                <a:gd name="T18" fmla="*/ 75 w 164"/>
                <a:gd name="T19" fmla="*/ 23 h 165"/>
                <a:gd name="T20" fmla="*/ 80 w 164"/>
                <a:gd name="T21" fmla="*/ 13 h 165"/>
                <a:gd name="T22" fmla="*/ 97 w 164"/>
                <a:gd name="T23" fmla="*/ 0 h 165"/>
                <a:gd name="T24" fmla="*/ 107 w 164"/>
                <a:gd name="T25" fmla="*/ 38 h 165"/>
                <a:gd name="T26" fmla="*/ 98 w 164"/>
                <a:gd name="T27" fmla="*/ 56 h 165"/>
                <a:gd name="T28" fmla="*/ 99 w 164"/>
                <a:gd name="T29" fmla="*/ 59 h 165"/>
                <a:gd name="T30" fmla="*/ 115 w 164"/>
                <a:gd name="T31" fmla="*/ 58 h 165"/>
                <a:gd name="T32" fmla="*/ 164 w 164"/>
                <a:gd name="T33" fmla="*/ 74 h 165"/>
                <a:gd name="T34" fmla="*/ 157 w 164"/>
                <a:gd name="T35" fmla="*/ 99 h 165"/>
                <a:gd name="T36" fmla="*/ 148 w 164"/>
                <a:gd name="T37" fmla="*/ 124 h 165"/>
                <a:gd name="T38" fmla="*/ 135 w 164"/>
                <a:gd name="T39" fmla="*/ 148 h 165"/>
                <a:gd name="T40" fmla="*/ 104 w 164"/>
                <a:gd name="T41" fmla="*/ 165 h 165"/>
                <a:gd name="T42" fmla="*/ 38 w 164"/>
                <a:gd name="T43" fmla="*/ 146 h 165"/>
                <a:gd name="T44" fmla="*/ 68 w 164"/>
                <a:gd name="T45" fmla="*/ 156 h 165"/>
                <a:gd name="T46" fmla="*/ 104 w 164"/>
                <a:gd name="T47" fmla="*/ 157 h 165"/>
                <a:gd name="T48" fmla="*/ 127 w 164"/>
                <a:gd name="T49" fmla="*/ 148 h 165"/>
                <a:gd name="T50" fmla="*/ 119 w 164"/>
                <a:gd name="T51" fmla="*/ 132 h 165"/>
                <a:gd name="T52" fmla="*/ 140 w 164"/>
                <a:gd name="T53" fmla="*/ 124 h 165"/>
                <a:gd name="T54" fmla="*/ 132 w 164"/>
                <a:gd name="T55" fmla="*/ 107 h 165"/>
                <a:gd name="T56" fmla="*/ 149 w 164"/>
                <a:gd name="T57" fmla="*/ 99 h 165"/>
                <a:gd name="T58" fmla="*/ 141 w 164"/>
                <a:gd name="T59" fmla="*/ 83 h 165"/>
                <a:gd name="T60" fmla="*/ 156 w 164"/>
                <a:gd name="T61" fmla="*/ 74 h 165"/>
                <a:gd name="T62" fmla="*/ 115 w 164"/>
                <a:gd name="T63" fmla="*/ 66 h 165"/>
                <a:gd name="T64" fmla="*/ 99 w 164"/>
                <a:gd name="T65" fmla="*/ 67 h 165"/>
                <a:gd name="T66" fmla="*/ 92 w 164"/>
                <a:gd name="T67" fmla="*/ 64 h 165"/>
                <a:gd name="T68" fmla="*/ 97 w 164"/>
                <a:gd name="T69" fmla="*/ 41 h 165"/>
                <a:gd name="T70" fmla="*/ 103 w 164"/>
                <a:gd name="T71" fmla="*/ 11 h 165"/>
                <a:gd name="T72" fmla="*/ 87 w 164"/>
                <a:gd name="T73" fmla="*/ 17 h 165"/>
                <a:gd name="T74" fmla="*/ 83 w 164"/>
                <a:gd name="T75" fmla="*/ 26 h 165"/>
                <a:gd name="T76" fmla="*/ 75 w 164"/>
                <a:gd name="T77" fmla="*/ 41 h 165"/>
                <a:gd name="T78" fmla="*/ 60 w 164"/>
                <a:gd name="T79" fmla="*/ 59 h 165"/>
                <a:gd name="T80" fmla="*/ 30 w 164"/>
                <a:gd name="T81" fmla="*/ 73 h 165"/>
                <a:gd name="T82" fmla="*/ 25 w 164"/>
                <a:gd name="T83" fmla="*/ 71 h 165"/>
                <a:gd name="T84" fmla="*/ 15 w 164"/>
                <a:gd name="T85" fmla="*/ 74 h 165"/>
                <a:gd name="T86" fmla="*/ 8 w 164"/>
                <a:gd name="T87" fmla="*/ 133 h 165"/>
                <a:gd name="T88" fmla="*/ 22 w 164"/>
                <a:gd name="T89" fmla="*/ 150 h 165"/>
                <a:gd name="T90" fmla="*/ 27 w 164"/>
                <a:gd name="T91" fmla="*/ 149 h 165"/>
                <a:gd name="T92" fmla="*/ 38 w 164"/>
                <a:gd name="T93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4" h="165">
                  <a:moveTo>
                    <a:pt x="89" y="165"/>
                  </a:moveTo>
                  <a:cubicBezTo>
                    <a:pt x="80" y="165"/>
                    <a:pt x="73" y="165"/>
                    <a:pt x="67" y="164"/>
                  </a:cubicBezTo>
                  <a:cubicBezTo>
                    <a:pt x="61" y="163"/>
                    <a:pt x="56" y="161"/>
                    <a:pt x="52" y="159"/>
                  </a:cubicBezTo>
                  <a:cubicBezTo>
                    <a:pt x="45" y="156"/>
                    <a:pt x="39" y="153"/>
                    <a:pt x="33" y="155"/>
                  </a:cubicBezTo>
                  <a:cubicBezTo>
                    <a:pt x="32" y="155"/>
                    <a:pt x="31" y="156"/>
                    <a:pt x="30" y="156"/>
                  </a:cubicBezTo>
                  <a:cubicBezTo>
                    <a:pt x="28" y="157"/>
                    <a:pt x="26" y="158"/>
                    <a:pt x="22" y="158"/>
                  </a:cubicBezTo>
                  <a:cubicBezTo>
                    <a:pt x="22" y="158"/>
                    <a:pt x="22" y="158"/>
                    <a:pt x="22" y="158"/>
                  </a:cubicBezTo>
                  <a:cubicBezTo>
                    <a:pt x="18" y="158"/>
                    <a:pt x="14" y="157"/>
                    <a:pt x="11" y="154"/>
                  </a:cubicBezTo>
                  <a:cubicBezTo>
                    <a:pt x="4" y="149"/>
                    <a:pt x="0" y="141"/>
                    <a:pt x="0" y="133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79"/>
                    <a:pt x="4" y="72"/>
                    <a:pt x="10" y="67"/>
                  </a:cubicBezTo>
                  <a:cubicBezTo>
                    <a:pt x="15" y="64"/>
                    <a:pt x="21" y="62"/>
                    <a:pt x="25" y="63"/>
                  </a:cubicBezTo>
                  <a:cubicBezTo>
                    <a:pt x="28" y="63"/>
                    <a:pt x="30" y="64"/>
                    <a:pt x="32" y="65"/>
                  </a:cubicBezTo>
                  <a:cubicBezTo>
                    <a:pt x="32" y="65"/>
                    <a:pt x="33" y="65"/>
                    <a:pt x="33" y="66"/>
                  </a:cubicBezTo>
                  <a:cubicBezTo>
                    <a:pt x="34" y="66"/>
                    <a:pt x="34" y="66"/>
                    <a:pt x="35" y="66"/>
                  </a:cubicBezTo>
                  <a:cubicBezTo>
                    <a:pt x="41" y="66"/>
                    <a:pt x="50" y="57"/>
                    <a:pt x="54" y="53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60" y="48"/>
                    <a:pt x="64" y="42"/>
                    <a:pt x="68" y="36"/>
                  </a:cubicBezTo>
                  <a:cubicBezTo>
                    <a:pt x="69" y="34"/>
                    <a:pt x="70" y="33"/>
                    <a:pt x="71" y="31"/>
                  </a:cubicBezTo>
                  <a:cubicBezTo>
                    <a:pt x="73" y="29"/>
                    <a:pt x="74" y="26"/>
                    <a:pt x="75" y="23"/>
                  </a:cubicBezTo>
                  <a:cubicBezTo>
                    <a:pt x="76" y="21"/>
                    <a:pt x="77" y="18"/>
                    <a:pt x="79" y="16"/>
                  </a:cubicBezTo>
                  <a:cubicBezTo>
                    <a:pt x="79" y="15"/>
                    <a:pt x="79" y="14"/>
                    <a:pt x="80" y="13"/>
                  </a:cubicBezTo>
                  <a:cubicBezTo>
                    <a:pt x="82" y="10"/>
                    <a:pt x="84" y="6"/>
                    <a:pt x="88" y="3"/>
                  </a:cubicBezTo>
                  <a:cubicBezTo>
                    <a:pt x="90" y="1"/>
                    <a:pt x="94" y="0"/>
                    <a:pt x="97" y="0"/>
                  </a:cubicBezTo>
                  <a:cubicBezTo>
                    <a:pt x="102" y="0"/>
                    <a:pt x="106" y="2"/>
                    <a:pt x="109" y="6"/>
                  </a:cubicBezTo>
                  <a:cubicBezTo>
                    <a:pt x="117" y="15"/>
                    <a:pt x="112" y="28"/>
                    <a:pt x="107" y="38"/>
                  </a:cubicBezTo>
                  <a:cubicBezTo>
                    <a:pt x="106" y="40"/>
                    <a:pt x="105" y="43"/>
                    <a:pt x="103" y="45"/>
                  </a:cubicBezTo>
                  <a:cubicBezTo>
                    <a:pt x="101" y="49"/>
                    <a:pt x="98" y="52"/>
                    <a:pt x="98" y="56"/>
                  </a:cubicBezTo>
                  <a:cubicBezTo>
                    <a:pt x="98" y="58"/>
                    <a:pt x="98" y="59"/>
                    <a:pt x="98" y="59"/>
                  </a:cubicBezTo>
                  <a:cubicBezTo>
                    <a:pt x="99" y="59"/>
                    <a:pt x="99" y="59"/>
                    <a:pt x="99" y="59"/>
                  </a:cubicBezTo>
                  <a:cubicBezTo>
                    <a:pt x="102" y="59"/>
                    <a:pt x="104" y="59"/>
                    <a:pt x="107" y="59"/>
                  </a:cubicBezTo>
                  <a:cubicBezTo>
                    <a:pt x="110" y="58"/>
                    <a:pt x="113" y="58"/>
                    <a:pt x="115" y="58"/>
                  </a:cubicBezTo>
                  <a:cubicBezTo>
                    <a:pt x="147" y="58"/>
                    <a:pt x="147" y="58"/>
                    <a:pt x="147" y="58"/>
                  </a:cubicBezTo>
                  <a:cubicBezTo>
                    <a:pt x="156" y="58"/>
                    <a:pt x="164" y="66"/>
                    <a:pt x="164" y="74"/>
                  </a:cubicBezTo>
                  <a:cubicBezTo>
                    <a:pt x="164" y="81"/>
                    <a:pt x="160" y="87"/>
                    <a:pt x="154" y="89"/>
                  </a:cubicBezTo>
                  <a:cubicBezTo>
                    <a:pt x="156" y="92"/>
                    <a:pt x="157" y="95"/>
                    <a:pt x="157" y="99"/>
                  </a:cubicBezTo>
                  <a:cubicBezTo>
                    <a:pt x="157" y="106"/>
                    <a:pt x="152" y="113"/>
                    <a:pt x="145" y="115"/>
                  </a:cubicBezTo>
                  <a:cubicBezTo>
                    <a:pt x="147" y="117"/>
                    <a:pt x="148" y="120"/>
                    <a:pt x="148" y="124"/>
                  </a:cubicBezTo>
                  <a:cubicBezTo>
                    <a:pt x="148" y="132"/>
                    <a:pt x="141" y="139"/>
                    <a:pt x="133" y="140"/>
                  </a:cubicBezTo>
                  <a:cubicBezTo>
                    <a:pt x="134" y="142"/>
                    <a:pt x="135" y="145"/>
                    <a:pt x="135" y="148"/>
                  </a:cubicBezTo>
                  <a:cubicBezTo>
                    <a:pt x="135" y="157"/>
                    <a:pt x="128" y="164"/>
                    <a:pt x="119" y="164"/>
                  </a:cubicBezTo>
                  <a:cubicBezTo>
                    <a:pt x="114" y="164"/>
                    <a:pt x="109" y="165"/>
                    <a:pt x="104" y="165"/>
                  </a:cubicBezTo>
                  <a:cubicBezTo>
                    <a:pt x="99" y="165"/>
                    <a:pt x="94" y="165"/>
                    <a:pt x="89" y="165"/>
                  </a:cubicBezTo>
                  <a:close/>
                  <a:moveTo>
                    <a:pt x="38" y="146"/>
                  </a:moveTo>
                  <a:cubicBezTo>
                    <a:pt x="44" y="146"/>
                    <a:pt x="50" y="149"/>
                    <a:pt x="55" y="151"/>
                  </a:cubicBezTo>
                  <a:cubicBezTo>
                    <a:pt x="59" y="153"/>
                    <a:pt x="64" y="155"/>
                    <a:pt x="68" y="156"/>
                  </a:cubicBezTo>
                  <a:cubicBezTo>
                    <a:pt x="74" y="157"/>
                    <a:pt x="81" y="157"/>
                    <a:pt x="89" y="157"/>
                  </a:cubicBezTo>
                  <a:cubicBezTo>
                    <a:pt x="94" y="157"/>
                    <a:pt x="99" y="157"/>
                    <a:pt x="104" y="157"/>
                  </a:cubicBezTo>
                  <a:cubicBezTo>
                    <a:pt x="109" y="157"/>
                    <a:pt x="114" y="156"/>
                    <a:pt x="119" y="156"/>
                  </a:cubicBezTo>
                  <a:cubicBezTo>
                    <a:pt x="123" y="156"/>
                    <a:pt x="127" y="153"/>
                    <a:pt x="127" y="148"/>
                  </a:cubicBezTo>
                  <a:cubicBezTo>
                    <a:pt x="127" y="144"/>
                    <a:pt x="123" y="140"/>
                    <a:pt x="119" y="140"/>
                  </a:cubicBezTo>
                  <a:cubicBezTo>
                    <a:pt x="119" y="132"/>
                    <a:pt x="119" y="132"/>
                    <a:pt x="119" y="132"/>
                  </a:cubicBezTo>
                  <a:cubicBezTo>
                    <a:pt x="132" y="132"/>
                    <a:pt x="132" y="132"/>
                    <a:pt x="132" y="132"/>
                  </a:cubicBezTo>
                  <a:cubicBezTo>
                    <a:pt x="136" y="132"/>
                    <a:pt x="140" y="128"/>
                    <a:pt x="140" y="124"/>
                  </a:cubicBezTo>
                  <a:cubicBezTo>
                    <a:pt x="140" y="119"/>
                    <a:pt x="136" y="115"/>
                    <a:pt x="132" y="115"/>
                  </a:cubicBezTo>
                  <a:cubicBezTo>
                    <a:pt x="132" y="107"/>
                    <a:pt x="132" y="107"/>
                    <a:pt x="132" y="107"/>
                  </a:cubicBezTo>
                  <a:cubicBezTo>
                    <a:pt x="141" y="107"/>
                    <a:pt x="141" y="107"/>
                    <a:pt x="141" y="107"/>
                  </a:cubicBezTo>
                  <a:cubicBezTo>
                    <a:pt x="146" y="107"/>
                    <a:pt x="149" y="104"/>
                    <a:pt x="149" y="99"/>
                  </a:cubicBezTo>
                  <a:cubicBezTo>
                    <a:pt x="149" y="94"/>
                    <a:pt x="146" y="91"/>
                    <a:pt x="141" y="91"/>
                  </a:cubicBezTo>
                  <a:cubicBezTo>
                    <a:pt x="141" y="83"/>
                    <a:pt x="141" y="83"/>
                    <a:pt x="141" y="83"/>
                  </a:cubicBezTo>
                  <a:cubicBezTo>
                    <a:pt x="147" y="83"/>
                    <a:pt x="147" y="83"/>
                    <a:pt x="147" y="83"/>
                  </a:cubicBezTo>
                  <a:cubicBezTo>
                    <a:pt x="152" y="83"/>
                    <a:pt x="156" y="79"/>
                    <a:pt x="156" y="74"/>
                  </a:cubicBezTo>
                  <a:cubicBezTo>
                    <a:pt x="156" y="70"/>
                    <a:pt x="152" y="66"/>
                    <a:pt x="147" y="66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3" y="66"/>
                    <a:pt x="110" y="66"/>
                    <a:pt x="107" y="67"/>
                  </a:cubicBezTo>
                  <a:cubicBezTo>
                    <a:pt x="105" y="67"/>
                    <a:pt x="102" y="67"/>
                    <a:pt x="99" y="67"/>
                  </a:cubicBezTo>
                  <a:cubicBezTo>
                    <a:pt x="98" y="67"/>
                    <a:pt x="98" y="67"/>
                    <a:pt x="98" y="67"/>
                  </a:cubicBezTo>
                  <a:cubicBezTo>
                    <a:pt x="95" y="67"/>
                    <a:pt x="93" y="65"/>
                    <a:pt x="92" y="64"/>
                  </a:cubicBezTo>
                  <a:cubicBezTo>
                    <a:pt x="90" y="62"/>
                    <a:pt x="89" y="59"/>
                    <a:pt x="90" y="55"/>
                  </a:cubicBezTo>
                  <a:cubicBezTo>
                    <a:pt x="91" y="50"/>
                    <a:pt x="94" y="45"/>
                    <a:pt x="97" y="41"/>
                  </a:cubicBezTo>
                  <a:cubicBezTo>
                    <a:pt x="98" y="38"/>
                    <a:pt x="99" y="36"/>
                    <a:pt x="100" y="34"/>
                  </a:cubicBezTo>
                  <a:cubicBezTo>
                    <a:pt x="104" y="26"/>
                    <a:pt x="108" y="16"/>
                    <a:pt x="103" y="11"/>
                  </a:cubicBezTo>
                  <a:cubicBezTo>
                    <a:pt x="101" y="8"/>
                    <a:pt x="96" y="7"/>
                    <a:pt x="92" y="10"/>
                  </a:cubicBezTo>
                  <a:cubicBezTo>
                    <a:pt x="90" y="11"/>
                    <a:pt x="89" y="14"/>
                    <a:pt x="87" y="17"/>
                  </a:cubicBezTo>
                  <a:cubicBezTo>
                    <a:pt x="87" y="18"/>
                    <a:pt x="86" y="19"/>
                    <a:pt x="86" y="20"/>
                  </a:cubicBezTo>
                  <a:cubicBezTo>
                    <a:pt x="85" y="22"/>
                    <a:pt x="84" y="24"/>
                    <a:pt x="83" y="26"/>
                  </a:cubicBezTo>
                  <a:cubicBezTo>
                    <a:pt x="82" y="29"/>
                    <a:pt x="80" y="33"/>
                    <a:pt x="78" y="36"/>
                  </a:cubicBezTo>
                  <a:cubicBezTo>
                    <a:pt x="77" y="37"/>
                    <a:pt x="76" y="39"/>
                    <a:pt x="75" y="41"/>
                  </a:cubicBezTo>
                  <a:cubicBezTo>
                    <a:pt x="71" y="47"/>
                    <a:pt x="66" y="53"/>
                    <a:pt x="61" y="58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52" y="66"/>
                    <a:pt x="43" y="74"/>
                    <a:pt x="35" y="74"/>
                  </a:cubicBezTo>
                  <a:cubicBezTo>
                    <a:pt x="33" y="74"/>
                    <a:pt x="31" y="74"/>
                    <a:pt x="30" y="73"/>
                  </a:cubicBezTo>
                  <a:cubicBezTo>
                    <a:pt x="29" y="72"/>
                    <a:pt x="28" y="72"/>
                    <a:pt x="28" y="72"/>
                  </a:cubicBezTo>
                  <a:cubicBezTo>
                    <a:pt x="26" y="71"/>
                    <a:pt x="26" y="71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2" y="71"/>
                    <a:pt x="18" y="72"/>
                    <a:pt x="15" y="74"/>
                  </a:cubicBezTo>
                  <a:cubicBezTo>
                    <a:pt x="10" y="77"/>
                    <a:pt x="8" y="82"/>
                    <a:pt x="8" y="87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8" y="138"/>
                    <a:pt x="11" y="144"/>
                    <a:pt x="15" y="148"/>
                  </a:cubicBezTo>
                  <a:cubicBezTo>
                    <a:pt x="17" y="149"/>
                    <a:pt x="20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4" y="150"/>
                    <a:pt x="25" y="150"/>
                    <a:pt x="27" y="149"/>
                  </a:cubicBezTo>
                  <a:cubicBezTo>
                    <a:pt x="28" y="148"/>
                    <a:pt x="29" y="148"/>
                    <a:pt x="31" y="147"/>
                  </a:cubicBezTo>
                  <a:cubicBezTo>
                    <a:pt x="33" y="147"/>
                    <a:pt x="35" y="146"/>
                    <a:pt x="38" y="1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341" name="组合 6340"/>
            <p:cNvGrpSpPr/>
            <p:nvPr/>
          </p:nvGrpSpPr>
          <p:grpSpPr>
            <a:xfrm>
              <a:off x="3940175" y="5351463"/>
              <a:ext cx="620713" cy="285750"/>
              <a:chOff x="3940175" y="5351463"/>
              <a:chExt cx="620713" cy="285750"/>
            </a:xfrm>
          </p:grpSpPr>
          <p:sp>
            <p:nvSpPr>
              <p:cNvPr id="6260" name="Freeform 145"/>
              <p:cNvSpPr>
                <a:spLocks/>
              </p:cNvSpPr>
              <p:nvPr/>
            </p:nvSpPr>
            <p:spPr bwMode="auto">
              <a:xfrm>
                <a:off x="3940175" y="5487988"/>
                <a:ext cx="620713" cy="12700"/>
              </a:xfrm>
              <a:custGeom>
                <a:avLst/>
                <a:gdLst>
                  <a:gd name="T0" fmla="*/ 193 w 195"/>
                  <a:gd name="T1" fmla="*/ 4 h 4"/>
                  <a:gd name="T2" fmla="*/ 2 w 195"/>
                  <a:gd name="T3" fmla="*/ 4 h 4"/>
                  <a:gd name="T4" fmla="*/ 0 w 195"/>
                  <a:gd name="T5" fmla="*/ 2 h 4"/>
                  <a:gd name="T6" fmla="*/ 2 w 195"/>
                  <a:gd name="T7" fmla="*/ 0 h 4"/>
                  <a:gd name="T8" fmla="*/ 193 w 195"/>
                  <a:gd name="T9" fmla="*/ 0 h 4"/>
                  <a:gd name="T10" fmla="*/ 195 w 195"/>
                  <a:gd name="T11" fmla="*/ 2 h 4"/>
                  <a:gd name="T12" fmla="*/ 193 w 19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5" h="4">
                    <a:moveTo>
                      <a:pt x="193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194" y="0"/>
                      <a:pt x="195" y="1"/>
                      <a:pt x="195" y="2"/>
                    </a:cubicBezTo>
                    <a:cubicBezTo>
                      <a:pt x="195" y="3"/>
                      <a:pt x="194" y="4"/>
                      <a:pt x="19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1" name="Freeform 146"/>
              <p:cNvSpPr>
                <a:spLocks/>
              </p:cNvSpPr>
              <p:nvPr/>
            </p:nvSpPr>
            <p:spPr bwMode="auto">
              <a:xfrm>
                <a:off x="4395788" y="5351463"/>
                <a:ext cx="165100" cy="149225"/>
              </a:xfrm>
              <a:custGeom>
                <a:avLst/>
                <a:gdLst>
                  <a:gd name="T0" fmla="*/ 50 w 52"/>
                  <a:gd name="T1" fmla="*/ 47 h 47"/>
                  <a:gd name="T2" fmla="*/ 48 w 52"/>
                  <a:gd name="T3" fmla="*/ 46 h 47"/>
                  <a:gd name="T4" fmla="*/ 1 w 52"/>
                  <a:gd name="T5" fmla="*/ 4 h 47"/>
                  <a:gd name="T6" fmla="*/ 1 w 52"/>
                  <a:gd name="T7" fmla="*/ 1 h 47"/>
                  <a:gd name="T8" fmla="*/ 4 w 52"/>
                  <a:gd name="T9" fmla="*/ 1 h 47"/>
                  <a:gd name="T10" fmla="*/ 51 w 52"/>
                  <a:gd name="T11" fmla="*/ 43 h 47"/>
                  <a:gd name="T12" fmla="*/ 51 w 52"/>
                  <a:gd name="T13" fmla="*/ 46 h 47"/>
                  <a:gd name="T14" fmla="*/ 50 w 52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47">
                    <a:moveTo>
                      <a:pt x="50" y="47"/>
                    </a:moveTo>
                    <a:cubicBezTo>
                      <a:pt x="49" y="47"/>
                      <a:pt x="49" y="47"/>
                      <a:pt x="48" y="4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2" y="44"/>
                      <a:pt x="52" y="45"/>
                      <a:pt x="51" y="46"/>
                    </a:cubicBezTo>
                    <a:cubicBezTo>
                      <a:pt x="51" y="47"/>
                      <a:pt x="50" y="47"/>
                      <a:pt x="50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2" name="Freeform 147"/>
              <p:cNvSpPr>
                <a:spLocks/>
              </p:cNvSpPr>
              <p:nvPr/>
            </p:nvSpPr>
            <p:spPr bwMode="auto">
              <a:xfrm>
                <a:off x="4395788" y="5487988"/>
                <a:ext cx="165100" cy="149225"/>
              </a:xfrm>
              <a:custGeom>
                <a:avLst/>
                <a:gdLst>
                  <a:gd name="T0" fmla="*/ 3 w 52"/>
                  <a:gd name="T1" fmla="*/ 47 h 47"/>
                  <a:gd name="T2" fmla="*/ 1 w 52"/>
                  <a:gd name="T3" fmla="*/ 46 h 47"/>
                  <a:gd name="T4" fmla="*/ 1 w 52"/>
                  <a:gd name="T5" fmla="*/ 43 h 47"/>
                  <a:gd name="T6" fmla="*/ 48 w 52"/>
                  <a:gd name="T7" fmla="*/ 0 h 47"/>
                  <a:gd name="T8" fmla="*/ 51 w 52"/>
                  <a:gd name="T9" fmla="*/ 0 h 47"/>
                  <a:gd name="T10" fmla="*/ 51 w 52"/>
                  <a:gd name="T11" fmla="*/ 3 h 47"/>
                  <a:gd name="T12" fmla="*/ 4 w 52"/>
                  <a:gd name="T13" fmla="*/ 46 h 47"/>
                  <a:gd name="T14" fmla="*/ 3 w 52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47">
                    <a:moveTo>
                      <a:pt x="3" y="47"/>
                    </a:moveTo>
                    <a:cubicBezTo>
                      <a:pt x="2" y="47"/>
                      <a:pt x="2" y="46"/>
                      <a:pt x="1" y="46"/>
                    </a:cubicBezTo>
                    <a:cubicBezTo>
                      <a:pt x="0" y="45"/>
                      <a:pt x="0" y="44"/>
                      <a:pt x="1" y="43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51" y="0"/>
                      <a:pt x="51" y="0"/>
                    </a:cubicBezTo>
                    <a:cubicBezTo>
                      <a:pt x="52" y="1"/>
                      <a:pt x="52" y="3"/>
                      <a:pt x="51" y="3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3" y="47"/>
                      <a:pt x="3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40" name="组合 6339"/>
            <p:cNvGrpSpPr/>
            <p:nvPr/>
          </p:nvGrpSpPr>
          <p:grpSpPr>
            <a:xfrm>
              <a:off x="2719388" y="5351463"/>
              <a:ext cx="617538" cy="285750"/>
              <a:chOff x="2719388" y="5351463"/>
              <a:chExt cx="617538" cy="285750"/>
            </a:xfrm>
          </p:grpSpPr>
          <p:sp>
            <p:nvSpPr>
              <p:cNvPr id="6263" name="Freeform 148"/>
              <p:cNvSpPr>
                <a:spLocks/>
              </p:cNvSpPr>
              <p:nvPr/>
            </p:nvSpPr>
            <p:spPr bwMode="auto">
              <a:xfrm>
                <a:off x="2719388" y="5487988"/>
                <a:ext cx="617538" cy="12700"/>
              </a:xfrm>
              <a:custGeom>
                <a:avLst/>
                <a:gdLst>
                  <a:gd name="T0" fmla="*/ 192 w 194"/>
                  <a:gd name="T1" fmla="*/ 4 h 4"/>
                  <a:gd name="T2" fmla="*/ 2 w 194"/>
                  <a:gd name="T3" fmla="*/ 4 h 4"/>
                  <a:gd name="T4" fmla="*/ 0 w 194"/>
                  <a:gd name="T5" fmla="*/ 2 h 4"/>
                  <a:gd name="T6" fmla="*/ 2 w 194"/>
                  <a:gd name="T7" fmla="*/ 0 h 4"/>
                  <a:gd name="T8" fmla="*/ 192 w 194"/>
                  <a:gd name="T9" fmla="*/ 0 h 4"/>
                  <a:gd name="T10" fmla="*/ 194 w 194"/>
                  <a:gd name="T11" fmla="*/ 2 h 4"/>
                  <a:gd name="T12" fmla="*/ 192 w 19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4" h="4">
                    <a:moveTo>
                      <a:pt x="19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92" y="0"/>
                      <a:pt x="192" y="0"/>
                      <a:pt x="192" y="0"/>
                    </a:cubicBezTo>
                    <a:cubicBezTo>
                      <a:pt x="193" y="0"/>
                      <a:pt x="194" y="1"/>
                      <a:pt x="194" y="2"/>
                    </a:cubicBezTo>
                    <a:cubicBezTo>
                      <a:pt x="194" y="3"/>
                      <a:pt x="193" y="4"/>
                      <a:pt x="19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4" name="Freeform 149"/>
              <p:cNvSpPr>
                <a:spLocks/>
              </p:cNvSpPr>
              <p:nvPr/>
            </p:nvSpPr>
            <p:spPr bwMode="auto">
              <a:xfrm>
                <a:off x="2719388" y="5351463"/>
                <a:ext cx="163513" cy="149225"/>
              </a:xfrm>
              <a:custGeom>
                <a:avLst/>
                <a:gdLst>
                  <a:gd name="T0" fmla="*/ 2 w 51"/>
                  <a:gd name="T1" fmla="*/ 47 h 47"/>
                  <a:gd name="T2" fmla="*/ 0 w 51"/>
                  <a:gd name="T3" fmla="*/ 46 h 47"/>
                  <a:gd name="T4" fmla="*/ 0 w 51"/>
                  <a:gd name="T5" fmla="*/ 43 h 47"/>
                  <a:gd name="T6" fmla="*/ 48 w 51"/>
                  <a:gd name="T7" fmla="*/ 1 h 47"/>
                  <a:gd name="T8" fmla="*/ 50 w 51"/>
                  <a:gd name="T9" fmla="*/ 1 h 47"/>
                  <a:gd name="T10" fmla="*/ 50 w 51"/>
                  <a:gd name="T11" fmla="*/ 4 h 47"/>
                  <a:gd name="T12" fmla="*/ 3 w 51"/>
                  <a:gd name="T13" fmla="*/ 46 h 47"/>
                  <a:gd name="T14" fmla="*/ 2 w 51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47">
                    <a:moveTo>
                      <a:pt x="2" y="47"/>
                    </a:moveTo>
                    <a:cubicBezTo>
                      <a:pt x="1" y="47"/>
                      <a:pt x="1" y="47"/>
                      <a:pt x="0" y="46"/>
                    </a:cubicBezTo>
                    <a:cubicBezTo>
                      <a:pt x="0" y="45"/>
                      <a:pt x="0" y="44"/>
                      <a:pt x="0" y="43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0"/>
                      <a:pt x="50" y="0"/>
                      <a:pt x="50" y="1"/>
                    </a:cubicBezTo>
                    <a:cubicBezTo>
                      <a:pt x="51" y="2"/>
                      <a:pt x="51" y="3"/>
                      <a:pt x="50" y="4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7"/>
                      <a:pt x="2" y="47"/>
                      <a:pt x="2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5" name="Freeform 150"/>
              <p:cNvSpPr>
                <a:spLocks/>
              </p:cNvSpPr>
              <p:nvPr/>
            </p:nvSpPr>
            <p:spPr bwMode="auto">
              <a:xfrm>
                <a:off x="2719388" y="5487988"/>
                <a:ext cx="163513" cy="149225"/>
              </a:xfrm>
              <a:custGeom>
                <a:avLst/>
                <a:gdLst>
                  <a:gd name="T0" fmla="*/ 49 w 51"/>
                  <a:gd name="T1" fmla="*/ 47 h 47"/>
                  <a:gd name="T2" fmla="*/ 48 w 51"/>
                  <a:gd name="T3" fmla="*/ 46 h 47"/>
                  <a:gd name="T4" fmla="*/ 0 w 51"/>
                  <a:gd name="T5" fmla="*/ 3 h 47"/>
                  <a:gd name="T6" fmla="*/ 0 w 51"/>
                  <a:gd name="T7" fmla="*/ 0 h 47"/>
                  <a:gd name="T8" fmla="*/ 3 w 51"/>
                  <a:gd name="T9" fmla="*/ 0 h 47"/>
                  <a:gd name="T10" fmla="*/ 50 w 51"/>
                  <a:gd name="T11" fmla="*/ 43 h 47"/>
                  <a:gd name="T12" fmla="*/ 50 w 51"/>
                  <a:gd name="T13" fmla="*/ 46 h 47"/>
                  <a:gd name="T14" fmla="*/ 49 w 51"/>
                  <a:gd name="T1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47">
                    <a:moveTo>
                      <a:pt x="49" y="47"/>
                    </a:moveTo>
                    <a:cubicBezTo>
                      <a:pt x="49" y="47"/>
                      <a:pt x="48" y="46"/>
                      <a:pt x="48" y="4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1" y="44"/>
                      <a:pt x="51" y="45"/>
                      <a:pt x="50" y="46"/>
                    </a:cubicBezTo>
                    <a:cubicBezTo>
                      <a:pt x="50" y="46"/>
                      <a:pt x="50" y="47"/>
                      <a:pt x="49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43" name="组合 6342"/>
            <p:cNvGrpSpPr/>
            <p:nvPr/>
          </p:nvGrpSpPr>
          <p:grpSpPr>
            <a:xfrm>
              <a:off x="6518275" y="5191125"/>
              <a:ext cx="341313" cy="601663"/>
              <a:chOff x="6518275" y="5191125"/>
              <a:chExt cx="341313" cy="601663"/>
            </a:xfrm>
          </p:grpSpPr>
          <p:sp>
            <p:nvSpPr>
              <p:cNvPr id="6266" name="Freeform 151"/>
              <p:cNvSpPr>
                <a:spLocks/>
              </p:cNvSpPr>
              <p:nvPr/>
            </p:nvSpPr>
            <p:spPr bwMode="auto">
              <a:xfrm>
                <a:off x="6518275" y="5191125"/>
                <a:ext cx="341313" cy="309563"/>
              </a:xfrm>
              <a:custGeom>
                <a:avLst/>
                <a:gdLst>
                  <a:gd name="T0" fmla="*/ 3 w 107"/>
                  <a:gd name="T1" fmla="*/ 97 h 97"/>
                  <a:gd name="T2" fmla="*/ 1 w 107"/>
                  <a:gd name="T3" fmla="*/ 96 h 97"/>
                  <a:gd name="T4" fmla="*/ 1 w 107"/>
                  <a:gd name="T5" fmla="*/ 93 h 97"/>
                  <a:gd name="T6" fmla="*/ 103 w 107"/>
                  <a:gd name="T7" fmla="*/ 1 h 97"/>
                  <a:gd name="T8" fmla="*/ 106 w 107"/>
                  <a:gd name="T9" fmla="*/ 1 h 97"/>
                  <a:gd name="T10" fmla="*/ 106 w 107"/>
                  <a:gd name="T11" fmla="*/ 4 h 97"/>
                  <a:gd name="T12" fmla="*/ 4 w 107"/>
                  <a:gd name="T13" fmla="*/ 96 h 97"/>
                  <a:gd name="T14" fmla="*/ 3 w 107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97">
                    <a:moveTo>
                      <a:pt x="3" y="97"/>
                    </a:moveTo>
                    <a:cubicBezTo>
                      <a:pt x="2" y="97"/>
                      <a:pt x="2" y="97"/>
                      <a:pt x="1" y="96"/>
                    </a:cubicBezTo>
                    <a:cubicBezTo>
                      <a:pt x="0" y="95"/>
                      <a:pt x="1" y="94"/>
                      <a:pt x="1" y="93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4" y="0"/>
                      <a:pt x="105" y="0"/>
                      <a:pt x="106" y="1"/>
                    </a:cubicBezTo>
                    <a:cubicBezTo>
                      <a:pt x="107" y="2"/>
                      <a:pt x="107" y="3"/>
                      <a:pt x="106" y="4"/>
                    </a:cubicBezTo>
                    <a:cubicBezTo>
                      <a:pt x="4" y="96"/>
                      <a:pt x="4" y="96"/>
                      <a:pt x="4" y="96"/>
                    </a:cubicBezTo>
                    <a:cubicBezTo>
                      <a:pt x="4" y="97"/>
                      <a:pt x="3" y="97"/>
                      <a:pt x="3" y="9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7" name="Freeform 152"/>
              <p:cNvSpPr>
                <a:spLocks/>
              </p:cNvSpPr>
              <p:nvPr/>
            </p:nvSpPr>
            <p:spPr bwMode="auto">
              <a:xfrm>
                <a:off x="6518275" y="5487988"/>
                <a:ext cx="341313" cy="304800"/>
              </a:xfrm>
              <a:custGeom>
                <a:avLst/>
                <a:gdLst>
                  <a:gd name="T0" fmla="*/ 104 w 107"/>
                  <a:gd name="T1" fmla="*/ 96 h 96"/>
                  <a:gd name="T2" fmla="*/ 103 w 107"/>
                  <a:gd name="T3" fmla="*/ 95 h 96"/>
                  <a:gd name="T4" fmla="*/ 1 w 107"/>
                  <a:gd name="T5" fmla="*/ 3 h 96"/>
                  <a:gd name="T6" fmla="*/ 1 w 107"/>
                  <a:gd name="T7" fmla="*/ 0 h 96"/>
                  <a:gd name="T8" fmla="*/ 4 w 107"/>
                  <a:gd name="T9" fmla="*/ 0 h 96"/>
                  <a:gd name="T10" fmla="*/ 106 w 107"/>
                  <a:gd name="T11" fmla="*/ 93 h 96"/>
                  <a:gd name="T12" fmla="*/ 106 w 107"/>
                  <a:gd name="T13" fmla="*/ 95 h 96"/>
                  <a:gd name="T14" fmla="*/ 104 w 107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96">
                    <a:moveTo>
                      <a:pt x="104" y="96"/>
                    </a:moveTo>
                    <a:cubicBezTo>
                      <a:pt x="104" y="96"/>
                      <a:pt x="104" y="96"/>
                      <a:pt x="103" y="9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106" y="93"/>
                      <a:pt x="106" y="93"/>
                      <a:pt x="106" y="93"/>
                    </a:cubicBezTo>
                    <a:cubicBezTo>
                      <a:pt x="107" y="93"/>
                      <a:pt x="107" y="95"/>
                      <a:pt x="106" y="95"/>
                    </a:cubicBezTo>
                    <a:cubicBezTo>
                      <a:pt x="106" y="96"/>
                      <a:pt x="105" y="96"/>
                      <a:pt x="104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42" name="组合 6341"/>
            <p:cNvGrpSpPr/>
            <p:nvPr/>
          </p:nvGrpSpPr>
          <p:grpSpPr>
            <a:xfrm>
              <a:off x="5303838" y="5191125"/>
              <a:ext cx="341313" cy="601663"/>
              <a:chOff x="5303838" y="5191125"/>
              <a:chExt cx="341313" cy="601663"/>
            </a:xfrm>
          </p:grpSpPr>
          <p:sp>
            <p:nvSpPr>
              <p:cNvPr id="6268" name="Freeform 153"/>
              <p:cNvSpPr>
                <a:spLocks/>
              </p:cNvSpPr>
              <p:nvPr/>
            </p:nvSpPr>
            <p:spPr bwMode="auto">
              <a:xfrm>
                <a:off x="5303838" y="5191125"/>
                <a:ext cx="341313" cy="309563"/>
              </a:xfrm>
              <a:custGeom>
                <a:avLst/>
                <a:gdLst>
                  <a:gd name="T0" fmla="*/ 104 w 107"/>
                  <a:gd name="T1" fmla="*/ 97 h 97"/>
                  <a:gd name="T2" fmla="*/ 103 w 107"/>
                  <a:gd name="T3" fmla="*/ 96 h 97"/>
                  <a:gd name="T4" fmla="*/ 1 w 107"/>
                  <a:gd name="T5" fmla="*/ 4 h 97"/>
                  <a:gd name="T6" fmla="*/ 1 w 107"/>
                  <a:gd name="T7" fmla="*/ 1 h 97"/>
                  <a:gd name="T8" fmla="*/ 4 w 107"/>
                  <a:gd name="T9" fmla="*/ 1 h 97"/>
                  <a:gd name="T10" fmla="*/ 106 w 107"/>
                  <a:gd name="T11" fmla="*/ 93 h 97"/>
                  <a:gd name="T12" fmla="*/ 106 w 107"/>
                  <a:gd name="T13" fmla="*/ 96 h 97"/>
                  <a:gd name="T14" fmla="*/ 104 w 107"/>
                  <a:gd name="T15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97">
                    <a:moveTo>
                      <a:pt x="104" y="97"/>
                    </a:moveTo>
                    <a:cubicBezTo>
                      <a:pt x="104" y="97"/>
                      <a:pt x="103" y="97"/>
                      <a:pt x="103" y="9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106" y="93"/>
                      <a:pt x="106" y="93"/>
                      <a:pt x="106" y="93"/>
                    </a:cubicBezTo>
                    <a:cubicBezTo>
                      <a:pt x="107" y="94"/>
                      <a:pt x="107" y="95"/>
                      <a:pt x="106" y="96"/>
                    </a:cubicBezTo>
                    <a:cubicBezTo>
                      <a:pt x="106" y="97"/>
                      <a:pt x="105" y="97"/>
                      <a:pt x="104" y="9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9" name="Freeform 154"/>
              <p:cNvSpPr>
                <a:spLocks/>
              </p:cNvSpPr>
              <p:nvPr/>
            </p:nvSpPr>
            <p:spPr bwMode="auto">
              <a:xfrm>
                <a:off x="5303838" y="5487988"/>
                <a:ext cx="341313" cy="304800"/>
              </a:xfrm>
              <a:custGeom>
                <a:avLst/>
                <a:gdLst>
                  <a:gd name="T0" fmla="*/ 3 w 107"/>
                  <a:gd name="T1" fmla="*/ 96 h 96"/>
                  <a:gd name="T2" fmla="*/ 1 w 107"/>
                  <a:gd name="T3" fmla="*/ 95 h 96"/>
                  <a:gd name="T4" fmla="*/ 1 w 107"/>
                  <a:gd name="T5" fmla="*/ 93 h 96"/>
                  <a:gd name="T6" fmla="*/ 103 w 107"/>
                  <a:gd name="T7" fmla="*/ 0 h 96"/>
                  <a:gd name="T8" fmla="*/ 106 w 107"/>
                  <a:gd name="T9" fmla="*/ 0 h 96"/>
                  <a:gd name="T10" fmla="*/ 106 w 107"/>
                  <a:gd name="T11" fmla="*/ 3 h 96"/>
                  <a:gd name="T12" fmla="*/ 4 w 107"/>
                  <a:gd name="T13" fmla="*/ 95 h 96"/>
                  <a:gd name="T14" fmla="*/ 3 w 107"/>
                  <a:gd name="T1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96">
                    <a:moveTo>
                      <a:pt x="3" y="96"/>
                    </a:moveTo>
                    <a:cubicBezTo>
                      <a:pt x="2" y="96"/>
                      <a:pt x="2" y="96"/>
                      <a:pt x="1" y="95"/>
                    </a:cubicBezTo>
                    <a:cubicBezTo>
                      <a:pt x="0" y="95"/>
                      <a:pt x="0" y="93"/>
                      <a:pt x="1" y="93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4" y="0"/>
                      <a:pt x="105" y="0"/>
                      <a:pt x="106" y="0"/>
                    </a:cubicBezTo>
                    <a:cubicBezTo>
                      <a:pt x="107" y="1"/>
                      <a:pt x="107" y="3"/>
                      <a:pt x="106" y="3"/>
                    </a:cubicBezTo>
                    <a:cubicBezTo>
                      <a:pt x="4" y="95"/>
                      <a:pt x="4" y="95"/>
                      <a:pt x="4" y="95"/>
                    </a:cubicBezTo>
                    <a:cubicBezTo>
                      <a:pt x="4" y="96"/>
                      <a:pt x="3" y="96"/>
                      <a:pt x="3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45" name="组合 6344"/>
            <p:cNvGrpSpPr/>
            <p:nvPr/>
          </p:nvGrpSpPr>
          <p:grpSpPr>
            <a:xfrm>
              <a:off x="8966200" y="5184775"/>
              <a:ext cx="350838" cy="614363"/>
              <a:chOff x="8966200" y="5184775"/>
              <a:chExt cx="350838" cy="614363"/>
            </a:xfrm>
          </p:grpSpPr>
          <p:sp>
            <p:nvSpPr>
              <p:cNvPr id="6270" name="Freeform 155"/>
              <p:cNvSpPr>
                <a:spLocks/>
              </p:cNvSpPr>
              <p:nvPr/>
            </p:nvSpPr>
            <p:spPr bwMode="auto">
              <a:xfrm>
                <a:off x="8966200" y="5184775"/>
                <a:ext cx="350838" cy="322263"/>
              </a:xfrm>
              <a:custGeom>
                <a:avLst/>
                <a:gdLst>
                  <a:gd name="T0" fmla="*/ 4 w 110"/>
                  <a:gd name="T1" fmla="*/ 101 h 101"/>
                  <a:gd name="T2" fmla="*/ 1 w 110"/>
                  <a:gd name="T3" fmla="*/ 100 h 101"/>
                  <a:gd name="T4" fmla="*/ 2 w 110"/>
                  <a:gd name="T5" fmla="*/ 94 h 101"/>
                  <a:gd name="T6" fmla="*/ 103 w 110"/>
                  <a:gd name="T7" fmla="*/ 2 h 101"/>
                  <a:gd name="T8" fmla="*/ 109 w 110"/>
                  <a:gd name="T9" fmla="*/ 2 h 101"/>
                  <a:gd name="T10" fmla="*/ 109 w 110"/>
                  <a:gd name="T11" fmla="*/ 8 h 101"/>
                  <a:gd name="T12" fmla="*/ 7 w 110"/>
                  <a:gd name="T13" fmla="*/ 100 h 101"/>
                  <a:gd name="T14" fmla="*/ 4 w 110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1">
                    <a:moveTo>
                      <a:pt x="4" y="101"/>
                    </a:moveTo>
                    <a:cubicBezTo>
                      <a:pt x="3" y="101"/>
                      <a:pt x="2" y="100"/>
                      <a:pt x="1" y="100"/>
                    </a:cubicBezTo>
                    <a:cubicBezTo>
                      <a:pt x="0" y="98"/>
                      <a:pt x="0" y="95"/>
                      <a:pt x="2" y="94"/>
                    </a:cubicBezTo>
                    <a:cubicBezTo>
                      <a:pt x="103" y="2"/>
                      <a:pt x="103" y="2"/>
                      <a:pt x="103" y="2"/>
                    </a:cubicBezTo>
                    <a:cubicBezTo>
                      <a:pt x="105" y="0"/>
                      <a:pt x="107" y="0"/>
                      <a:pt x="109" y="2"/>
                    </a:cubicBezTo>
                    <a:cubicBezTo>
                      <a:pt x="110" y="4"/>
                      <a:pt x="110" y="6"/>
                      <a:pt x="109" y="8"/>
                    </a:cubicBezTo>
                    <a:cubicBezTo>
                      <a:pt x="7" y="100"/>
                      <a:pt x="7" y="100"/>
                      <a:pt x="7" y="100"/>
                    </a:cubicBezTo>
                    <a:cubicBezTo>
                      <a:pt x="6" y="101"/>
                      <a:pt x="5" y="101"/>
                      <a:pt x="4" y="10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1" name="Freeform 156"/>
              <p:cNvSpPr>
                <a:spLocks/>
              </p:cNvSpPr>
              <p:nvPr/>
            </p:nvSpPr>
            <p:spPr bwMode="auto">
              <a:xfrm>
                <a:off x="8966200" y="5478463"/>
                <a:ext cx="350838" cy="320675"/>
              </a:xfrm>
              <a:custGeom>
                <a:avLst/>
                <a:gdLst>
                  <a:gd name="T0" fmla="*/ 106 w 110"/>
                  <a:gd name="T1" fmla="*/ 101 h 101"/>
                  <a:gd name="T2" fmla="*/ 103 w 110"/>
                  <a:gd name="T3" fmla="*/ 100 h 101"/>
                  <a:gd name="T4" fmla="*/ 2 w 110"/>
                  <a:gd name="T5" fmla="*/ 8 h 101"/>
                  <a:gd name="T6" fmla="*/ 1 w 110"/>
                  <a:gd name="T7" fmla="*/ 2 h 101"/>
                  <a:gd name="T8" fmla="*/ 7 w 110"/>
                  <a:gd name="T9" fmla="*/ 2 h 101"/>
                  <a:gd name="T10" fmla="*/ 109 w 110"/>
                  <a:gd name="T11" fmla="*/ 94 h 101"/>
                  <a:gd name="T12" fmla="*/ 109 w 110"/>
                  <a:gd name="T13" fmla="*/ 100 h 101"/>
                  <a:gd name="T14" fmla="*/ 106 w 110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101">
                    <a:moveTo>
                      <a:pt x="106" y="101"/>
                    </a:moveTo>
                    <a:cubicBezTo>
                      <a:pt x="105" y="101"/>
                      <a:pt x="104" y="101"/>
                      <a:pt x="103" y="10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3" y="1"/>
                      <a:pt x="5" y="0"/>
                      <a:pt x="7" y="2"/>
                    </a:cubicBezTo>
                    <a:cubicBezTo>
                      <a:pt x="109" y="94"/>
                      <a:pt x="109" y="94"/>
                      <a:pt x="109" y="94"/>
                    </a:cubicBezTo>
                    <a:cubicBezTo>
                      <a:pt x="110" y="96"/>
                      <a:pt x="110" y="98"/>
                      <a:pt x="109" y="100"/>
                    </a:cubicBezTo>
                    <a:cubicBezTo>
                      <a:pt x="108" y="101"/>
                      <a:pt x="107" y="101"/>
                      <a:pt x="106" y="10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44" name="组合 6343"/>
            <p:cNvGrpSpPr/>
            <p:nvPr/>
          </p:nvGrpSpPr>
          <p:grpSpPr>
            <a:xfrm>
              <a:off x="7726363" y="5184775"/>
              <a:ext cx="354013" cy="614363"/>
              <a:chOff x="7726363" y="5184775"/>
              <a:chExt cx="354013" cy="614363"/>
            </a:xfrm>
          </p:grpSpPr>
          <p:sp>
            <p:nvSpPr>
              <p:cNvPr id="6272" name="Freeform 157"/>
              <p:cNvSpPr>
                <a:spLocks/>
              </p:cNvSpPr>
              <p:nvPr/>
            </p:nvSpPr>
            <p:spPr bwMode="auto">
              <a:xfrm>
                <a:off x="7726363" y="5184775"/>
                <a:ext cx="354013" cy="322263"/>
              </a:xfrm>
              <a:custGeom>
                <a:avLst/>
                <a:gdLst>
                  <a:gd name="T0" fmla="*/ 107 w 111"/>
                  <a:gd name="T1" fmla="*/ 101 h 101"/>
                  <a:gd name="T2" fmla="*/ 104 w 111"/>
                  <a:gd name="T3" fmla="*/ 100 h 101"/>
                  <a:gd name="T4" fmla="*/ 2 w 111"/>
                  <a:gd name="T5" fmla="*/ 8 h 101"/>
                  <a:gd name="T6" fmla="*/ 2 w 111"/>
                  <a:gd name="T7" fmla="*/ 2 h 101"/>
                  <a:gd name="T8" fmla="*/ 7 w 111"/>
                  <a:gd name="T9" fmla="*/ 2 h 101"/>
                  <a:gd name="T10" fmla="*/ 109 w 111"/>
                  <a:gd name="T11" fmla="*/ 94 h 101"/>
                  <a:gd name="T12" fmla="*/ 110 w 111"/>
                  <a:gd name="T13" fmla="*/ 100 h 101"/>
                  <a:gd name="T14" fmla="*/ 107 w 111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1">
                    <a:moveTo>
                      <a:pt x="107" y="101"/>
                    </a:moveTo>
                    <a:cubicBezTo>
                      <a:pt x="106" y="101"/>
                      <a:pt x="105" y="101"/>
                      <a:pt x="104" y="10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6"/>
                      <a:pt x="0" y="4"/>
                      <a:pt x="2" y="2"/>
                    </a:cubicBezTo>
                    <a:cubicBezTo>
                      <a:pt x="3" y="0"/>
                      <a:pt x="6" y="0"/>
                      <a:pt x="7" y="2"/>
                    </a:cubicBezTo>
                    <a:cubicBezTo>
                      <a:pt x="109" y="94"/>
                      <a:pt x="109" y="94"/>
                      <a:pt x="109" y="94"/>
                    </a:cubicBezTo>
                    <a:cubicBezTo>
                      <a:pt x="111" y="95"/>
                      <a:pt x="111" y="98"/>
                      <a:pt x="110" y="100"/>
                    </a:cubicBezTo>
                    <a:cubicBezTo>
                      <a:pt x="109" y="100"/>
                      <a:pt x="108" y="101"/>
                      <a:pt x="107" y="10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3" name="Freeform 158"/>
              <p:cNvSpPr>
                <a:spLocks/>
              </p:cNvSpPr>
              <p:nvPr/>
            </p:nvSpPr>
            <p:spPr bwMode="auto">
              <a:xfrm>
                <a:off x="7726363" y="5478463"/>
                <a:ext cx="354013" cy="320675"/>
              </a:xfrm>
              <a:custGeom>
                <a:avLst/>
                <a:gdLst>
                  <a:gd name="T0" fmla="*/ 5 w 111"/>
                  <a:gd name="T1" fmla="*/ 101 h 101"/>
                  <a:gd name="T2" fmla="*/ 2 w 111"/>
                  <a:gd name="T3" fmla="*/ 100 h 101"/>
                  <a:gd name="T4" fmla="*/ 2 w 111"/>
                  <a:gd name="T5" fmla="*/ 94 h 101"/>
                  <a:gd name="T6" fmla="*/ 104 w 111"/>
                  <a:gd name="T7" fmla="*/ 2 h 101"/>
                  <a:gd name="T8" fmla="*/ 110 w 111"/>
                  <a:gd name="T9" fmla="*/ 2 h 101"/>
                  <a:gd name="T10" fmla="*/ 109 w 111"/>
                  <a:gd name="T11" fmla="*/ 8 h 101"/>
                  <a:gd name="T12" fmla="*/ 7 w 111"/>
                  <a:gd name="T13" fmla="*/ 100 h 101"/>
                  <a:gd name="T14" fmla="*/ 5 w 111"/>
                  <a:gd name="T15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101">
                    <a:moveTo>
                      <a:pt x="5" y="101"/>
                    </a:moveTo>
                    <a:cubicBezTo>
                      <a:pt x="4" y="101"/>
                      <a:pt x="3" y="101"/>
                      <a:pt x="2" y="100"/>
                    </a:cubicBezTo>
                    <a:cubicBezTo>
                      <a:pt x="0" y="98"/>
                      <a:pt x="0" y="96"/>
                      <a:pt x="2" y="94"/>
                    </a:cubicBezTo>
                    <a:cubicBezTo>
                      <a:pt x="104" y="2"/>
                      <a:pt x="104" y="2"/>
                      <a:pt x="104" y="2"/>
                    </a:cubicBezTo>
                    <a:cubicBezTo>
                      <a:pt x="106" y="0"/>
                      <a:pt x="108" y="1"/>
                      <a:pt x="110" y="2"/>
                    </a:cubicBezTo>
                    <a:cubicBezTo>
                      <a:pt x="111" y="4"/>
                      <a:pt x="111" y="6"/>
                      <a:pt x="109" y="8"/>
                    </a:cubicBezTo>
                    <a:cubicBezTo>
                      <a:pt x="7" y="100"/>
                      <a:pt x="7" y="100"/>
                      <a:pt x="7" y="100"/>
                    </a:cubicBezTo>
                    <a:cubicBezTo>
                      <a:pt x="7" y="101"/>
                      <a:pt x="6" y="101"/>
                      <a:pt x="5" y="10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29" name="组合 6328"/>
            <p:cNvGrpSpPr/>
            <p:nvPr/>
          </p:nvGrpSpPr>
          <p:grpSpPr>
            <a:xfrm>
              <a:off x="12587288" y="3976688"/>
              <a:ext cx="441325" cy="592138"/>
              <a:chOff x="12587288" y="3976688"/>
              <a:chExt cx="441325" cy="592138"/>
            </a:xfrm>
          </p:grpSpPr>
          <p:sp>
            <p:nvSpPr>
              <p:cNvPr id="6274" name="Freeform 159"/>
              <p:cNvSpPr>
                <a:spLocks/>
              </p:cNvSpPr>
              <p:nvPr/>
            </p:nvSpPr>
            <p:spPr bwMode="auto">
              <a:xfrm>
                <a:off x="12812713" y="4068763"/>
                <a:ext cx="127000" cy="127000"/>
              </a:xfrm>
              <a:custGeom>
                <a:avLst/>
                <a:gdLst>
                  <a:gd name="T0" fmla="*/ 80 w 80"/>
                  <a:gd name="T1" fmla="*/ 80 h 80"/>
                  <a:gd name="T2" fmla="*/ 0 w 80"/>
                  <a:gd name="T3" fmla="*/ 80 h 80"/>
                  <a:gd name="T4" fmla="*/ 0 w 80"/>
                  <a:gd name="T5" fmla="*/ 0 h 80"/>
                  <a:gd name="T6" fmla="*/ 14 w 80"/>
                  <a:gd name="T7" fmla="*/ 0 h 80"/>
                  <a:gd name="T8" fmla="*/ 14 w 80"/>
                  <a:gd name="T9" fmla="*/ 66 h 80"/>
                  <a:gd name="T10" fmla="*/ 80 w 80"/>
                  <a:gd name="T11" fmla="*/ 66 h 80"/>
                  <a:gd name="T12" fmla="*/ 80 w 80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0">
                    <a:moveTo>
                      <a:pt x="80" y="80"/>
                    </a:moveTo>
                    <a:lnTo>
                      <a:pt x="0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66"/>
                    </a:lnTo>
                    <a:lnTo>
                      <a:pt x="80" y="66"/>
                    </a:lnTo>
                    <a:lnTo>
                      <a:pt x="80" y="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5" name="Freeform 160"/>
              <p:cNvSpPr>
                <a:spLocks noEditPoints="1"/>
              </p:cNvSpPr>
              <p:nvPr/>
            </p:nvSpPr>
            <p:spPr bwMode="auto">
              <a:xfrm>
                <a:off x="12587288" y="4056063"/>
                <a:ext cx="365125" cy="512763"/>
              </a:xfrm>
              <a:custGeom>
                <a:avLst/>
                <a:gdLst>
                  <a:gd name="T0" fmla="*/ 230 w 230"/>
                  <a:gd name="T1" fmla="*/ 323 h 323"/>
                  <a:gd name="T2" fmla="*/ 0 w 230"/>
                  <a:gd name="T3" fmla="*/ 323 h 323"/>
                  <a:gd name="T4" fmla="*/ 0 w 230"/>
                  <a:gd name="T5" fmla="*/ 0 h 323"/>
                  <a:gd name="T6" fmla="*/ 154 w 230"/>
                  <a:gd name="T7" fmla="*/ 0 h 323"/>
                  <a:gd name="T8" fmla="*/ 230 w 230"/>
                  <a:gd name="T9" fmla="*/ 76 h 323"/>
                  <a:gd name="T10" fmla="*/ 230 w 230"/>
                  <a:gd name="T11" fmla="*/ 323 h 323"/>
                  <a:gd name="T12" fmla="*/ 14 w 230"/>
                  <a:gd name="T13" fmla="*/ 309 h 323"/>
                  <a:gd name="T14" fmla="*/ 216 w 230"/>
                  <a:gd name="T15" fmla="*/ 309 h 323"/>
                  <a:gd name="T16" fmla="*/ 216 w 230"/>
                  <a:gd name="T17" fmla="*/ 82 h 323"/>
                  <a:gd name="T18" fmla="*/ 148 w 230"/>
                  <a:gd name="T19" fmla="*/ 14 h 323"/>
                  <a:gd name="T20" fmla="*/ 14 w 230"/>
                  <a:gd name="T21" fmla="*/ 14 h 323"/>
                  <a:gd name="T22" fmla="*/ 14 w 230"/>
                  <a:gd name="T23" fmla="*/ 309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0" h="323">
                    <a:moveTo>
                      <a:pt x="230" y="323"/>
                    </a:moveTo>
                    <a:lnTo>
                      <a:pt x="0" y="323"/>
                    </a:lnTo>
                    <a:lnTo>
                      <a:pt x="0" y="0"/>
                    </a:lnTo>
                    <a:lnTo>
                      <a:pt x="154" y="0"/>
                    </a:lnTo>
                    <a:lnTo>
                      <a:pt x="230" y="76"/>
                    </a:lnTo>
                    <a:lnTo>
                      <a:pt x="230" y="323"/>
                    </a:lnTo>
                    <a:close/>
                    <a:moveTo>
                      <a:pt x="14" y="309"/>
                    </a:moveTo>
                    <a:lnTo>
                      <a:pt x="216" y="309"/>
                    </a:lnTo>
                    <a:lnTo>
                      <a:pt x="216" y="82"/>
                    </a:lnTo>
                    <a:lnTo>
                      <a:pt x="148" y="14"/>
                    </a:lnTo>
                    <a:lnTo>
                      <a:pt x="14" y="14"/>
                    </a:lnTo>
                    <a:lnTo>
                      <a:pt x="14" y="30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6" name="Freeform 161"/>
              <p:cNvSpPr>
                <a:spLocks/>
              </p:cNvSpPr>
              <p:nvPr/>
            </p:nvSpPr>
            <p:spPr bwMode="auto">
              <a:xfrm>
                <a:off x="12888913" y="3989388"/>
                <a:ext cx="127000" cy="127000"/>
              </a:xfrm>
              <a:custGeom>
                <a:avLst/>
                <a:gdLst>
                  <a:gd name="T0" fmla="*/ 80 w 80"/>
                  <a:gd name="T1" fmla="*/ 80 h 80"/>
                  <a:gd name="T2" fmla="*/ 0 w 80"/>
                  <a:gd name="T3" fmla="*/ 80 h 80"/>
                  <a:gd name="T4" fmla="*/ 0 w 80"/>
                  <a:gd name="T5" fmla="*/ 0 h 80"/>
                  <a:gd name="T6" fmla="*/ 14 w 80"/>
                  <a:gd name="T7" fmla="*/ 0 h 80"/>
                  <a:gd name="T8" fmla="*/ 14 w 80"/>
                  <a:gd name="T9" fmla="*/ 66 h 80"/>
                  <a:gd name="T10" fmla="*/ 80 w 80"/>
                  <a:gd name="T11" fmla="*/ 66 h 80"/>
                  <a:gd name="T12" fmla="*/ 80 w 80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0">
                    <a:moveTo>
                      <a:pt x="80" y="80"/>
                    </a:moveTo>
                    <a:lnTo>
                      <a:pt x="0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66"/>
                    </a:lnTo>
                    <a:lnTo>
                      <a:pt x="80" y="66"/>
                    </a:lnTo>
                    <a:lnTo>
                      <a:pt x="80" y="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7" name="Freeform 162"/>
              <p:cNvSpPr>
                <a:spLocks/>
              </p:cNvSpPr>
              <p:nvPr/>
            </p:nvSpPr>
            <p:spPr bwMode="auto">
              <a:xfrm>
                <a:off x="12663488" y="3976688"/>
                <a:ext cx="365125" cy="511175"/>
              </a:xfrm>
              <a:custGeom>
                <a:avLst/>
                <a:gdLst>
                  <a:gd name="T0" fmla="*/ 230 w 230"/>
                  <a:gd name="T1" fmla="*/ 322 h 322"/>
                  <a:gd name="T2" fmla="*/ 174 w 230"/>
                  <a:gd name="T3" fmla="*/ 322 h 322"/>
                  <a:gd name="T4" fmla="*/ 174 w 230"/>
                  <a:gd name="T5" fmla="*/ 308 h 322"/>
                  <a:gd name="T6" fmla="*/ 216 w 230"/>
                  <a:gd name="T7" fmla="*/ 308 h 322"/>
                  <a:gd name="T8" fmla="*/ 216 w 230"/>
                  <a:gd name="T9" fmla="*/ 82 h 322"/>
                  <a:gd name="T10" fmla="*/ 148 w 230"/>
                  <a:gd name="T11" fmla="*/ 14 h 322"/>
                  <a:gd name="T12" fmla="*/ 14 w 230"/>
                  <a:gd name="T13" fmla="*/ 14 h 322"/>
                  <a:gd name="T14" fmla="*/ 14 w 230"/>
                  <a:gd name="T15" fmla="*/ 58 h 322"/>
                  <a:gd name="T16" fmla="*/ 0 w 230"/>
                  <a:gd name="T17" fmla="*/ 58 h 322"/>
                  <a:gd name="T18" fmla="*/ 0 w 230"/>
                  <a:gd name="T19" fmla="*/ 0 h 322"/>
                  <a:gd name="T20" fmla="*/ 154 w 230"/>
                  <a:gd name="T21" fmla="*/ 0 h 322"/>
                  <a:gd name="T22" fmla="*/ 230 w 230"/>
                  <a:gd name="T23" fmla="*/ 76 h 322"/>
                  <a:gd name="T24" fmla="*/ 230 w 230"/>
                  <a:gd name="T25" fmla="*/ 32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0" h="322">
                    <a:moveTo>
                      <a:pt x="230" y="322"/>
                    </a:moveTo>
                    <a:lnTo>
                      <a:pt x="174" y="322"/>
                    </a:lnTo>
                    <a:lnTo>
                      <a:pt x="174" y="308"/>
                    </a:lnTo>
                    <a:lnTo>
                      <a:pt x="216" y="308"/>
                    </a:lnTo>
                    <a:lnTo>
                      <a:pt x="216" y="82"/>
                    </a:lnTo>
                    <a:lnTo>
                      <a:pt x="148" y="14"/>
                    </a:lnTo>
                    <a:lnTo>
                      <a:pt x="14" y="14"/>
                    </a:lnTo>
                    <a:lnTo>
                      <a:pt x="14" y="58"/>
                    </a:lnTo>
                    <a:lnTo>
                      <a:pt x="0" y="58"/>
                    </a:lnTo>
                    <a:lnTo>
                      <a:pt x="0" y="0"/>
                    </a:lnTo>
                    <a:lnTo>
                      <a:pt x="154" y="0"/>
                    </a:lnTo>
                    <a:lnTo>
                      <a:pt x="230" y="76"/>
                    </a:lnTo>
                    <a:lnTo>
                      <a:pt x="230" y="3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48" name="组合 6347"/>
            <p:cNvGrpSpPr/>
            <p:nvPr/>
          </p:nvGrpSpPr>
          <p:grpSpPr>
            <a:xfrm>
              <a:off x="11290300" y="3986213"/>
              <a:ext cx="571500" cy="576263"/>
              <a:chOff x="11290300" y="3986213"/>
              <a:chExt cx="571500" cy="576263"/>
            </a:xfrm>
          </p:grpSpPr>
          <p:sp>
            <p:nvSpPr>
              <p:cNvPr id="6278" name="Freeform 163"/>
              <p:cNvSpPr>
                <a:spLocks noEditPoints="1"/>
              </p:cNvSpPr>
              <p:nvPr/>
            </p:nvSpPr>
            <p:spPr bwMode="auto">
              <a:xfrm>
                <a:off x="11661775" y="3986213"/>
                <a:ext cx="200025" cy="168275"/>
              </a:xfrm>
              <a:custGeom>
                <a:avLst/>
                <a:gdLst>
                  <a:gd name="T0" fmla="*/ 50 w 63"/>
                  <a:gd name="T1" fmla="*/ 53 h 53"/>
                  <a:gd name="T2" fmla="*/ 47 w 63"/>
                  <a:gd name="T3" fmla="*/ 49 h 53"/>
                  <a:gd name="T4" fmla="*/ 4 w 63"/>
                  <a:gd name="T5" fmla="*/ 15 h 53"/>
                  <a:gd name="T6" fmla="*/ 0 w 63"/>
                  <a:gd name="T7" fmla="*/ 14 h 53"/>
                  <a:gd name="T8" fmla="*/ 2 w 63"/>
                  <a:gd name="T9" fmla="*/ 10 h 53"/>
                  <a:gd name="T10" fmla="*/ 19 w 63"/>
                  <a:gd name="T11" fmla="*/ 0 h 53"/>
                  <a:gd name="T12" fmla="*/ 42 w 63"/>
                  <a:gd name="T13" fmla="*/ 11 h 53"/>
                  <a:gd name="T14" fmla="*/ 52 w 63"/>
                  <a:gd name="T15" fmla="*/ 50 h 53"/>
                  <a:gd name="T16" fmla="*/ 50 w 63"/>
                  <a:gd name="T17" fmla="*/ 53 h 53"/>
                  <a:gd name="T18" fmla="*/ 10 w 63"/>
                  <a:gd name="T19" fmla="*/ 11 h 53"/>
                  <a:gd name="T20" fmla="*/ 50 w 63"/>
                  <a:gd name="T21" fmla="*/ 42 h 53"/>
                  <a:gd name="T22" fmla="*/ 39 w 63"/>
                  <a:gd name="T23" fmla="*/ 16 h 53"/>
                  <a:gd name="T24" fmla="*/ 19 w 63"/>
                  <a:gd name="T25" fmla="*/ 6 h 53"/>
                  <a:gd name="T26" fmla="*/ 10 w 63"/>
                  <a:gd name="T27" fmla="*/ 1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" h="53">
                    <a:moveTo>
                      <a:pt x="50" y="53"/>
                    </a:moveTo>
                    <a:cubicBezTo>
                      <a:pt x="47" y="49"/>
                      <a:pt x="47" y="49"/>
                      <a:pt x="47" y="49"/>
                    </a:cubicBezTo>
                    <a:cubicBezTo>
                      <a:pt x="37" y="33"/>
                      <a:pt x="22" y="21"/>
                      <a:pt x="4" y="1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5"/>
                      <a:pt x="11" y="0"/>
                      <a:pt x="19" y="0"/>
                    </a:cubicBezTo>
                    <a:cubicBezTo>
                      <a:pt x="26" y="0"/>
                      <a:pt x="33" y="4"/>
                      <a:pt x="42" y="11"/>
                    </a:cubicBezTo>
                    <a:cubicBezTo>
                      <a:pt x="63" y="27"/>
                      <a:pt x="61" y="38"/>
                      <a:pt x="52" y="50"/>
                    </a:cubicBezTo>
                    <a:lnTo>
                      <a:pt x="50" y="53"/>
                    </a:lnTo>
                    <a:close/>
                    <a:moveTo>
                      <a:pt x="10" y="11"/>
                    </a:moveTo>
                    <a:cubicBezTo>
                      <a:pt x="26" y="17"/>
                      <a:pt x="40" y="28"/>
                      <a:pt x="50" y="42"/>
                    </a:cubicBezTo>
                    <a:cubicBezTo>
                      <a:pt x="54" y="36"/>
                      <a:pt x="55" y="29"/>
                      <a:pt x="39" y="16"/>
                    </a:cubicBezTo>
                    <a:cubicBezTo>
                      <a:pt x="30" y="9"/>
                      <a:pt x="24" y="6"/>
                      <a:pt x="19" y="6"/>
                    </a:cubicBezTo>
                    <a:cubicBezTo>
                      <a:pt x="16" y="6"/>
                      <a:pt x="13" y="8"/>
                      <a:pt x="1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9" name="Freeform 164"/>
              <p:cNvSpPr>
                <a:spLocks noEditPoints="1"/>
              </p:cNvSpPr>
              <p:nvPr/>
            </p:nvSpPr>
            <p:spPr bwMode="auto">
              <a:xfrm>
                <a:off x="11290300" y="3986213"/>
                <a:ext cx="200025" cy="168275"/>
              </a:xfrm>
              <a:custGeom>
                <a:avLst/>
                <a:gdLst>
                  <a:gd name="T0" fmla="*/ 13 w 63"/>
                  <a:gd name="T1" fmla="*/ 53 h 53"/>
                  <a:gd name="T2" fmla="*/ 10 w 63"/>
                  <a:gd name="T3" fmla="*/ 50 h 53"/>
                  <a:gd name="T4" fmla="*/ 20 w 63"/>
                  <a:gd name="T5" fmla="*/ 11 h 53"/>
                  <a:gd name="T6" fmla="*/ 44 w 63"/>
                  <a:gd name="T7" fmla="*/ 0 h 53"/>
                  <a:gd name="T8" fmla="*/ 60 w 63"/>
                  <a:gd name="T9" fmla="*/ 10 h 53"/>
                  <a:gd name="T10" fmla="*/ 63 w 63"/>
                  <a:gd name="T11" fmla="*/ 14 h 53"/>
                  <a:gd name="T12" fmla="*/ 59 w 63"/>
                  <a:gd name="T13" fmla="*/ 15 h 53"/>
                  <a:gd name="T14" fmla="*/ 15 w 63"/>
                  <a:gd name="T15" fmla="*/ 49 h 53"/>
                  <a:gd name="T16" fmla="*/ 13 w 63"/>
                  <a:gd name="T17" fmla="*/ 53 h 53"/>
                  <a:gd name="T18" fmla="*/ 44 w 63"/>
                  <a:gd name="T19" fmla="*/ 6 h 53"/>
                  <a:gd name="T20" fmla="*/ 24 w 63"/>
                  <a:gd name="T21" fmla="*/ 16 h 53"/>
                  <a:gd name="T22" fmla="*/ 13 w 63"/>
                  <a:gd name="T23" fmla="*/ 42 h 53"/>
                  <a:gd name="T24" fmla="*/ 53 w 63"/>
                  <a:gd name="T25" fmla="*/ 11 h 53"/>
                  <a:gd name="T26" fmla="*/ 44 w 63"/>
                  <a:gd name="T27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" h="53">
                    <a:moveTo>
                      <a:pt x="13" y="53"/>
                    </a:moveTo>
                    <a:cubicBezTo>
                      <a:pt x="10" y="50"/>
                      <a:pt x="10" y="50"/>
                      <a:pt x="10" y="50"/>
                    </a:cubicBezTo>
                    <a:cubicBezTo>
                      <a:pt x="2" y="38"/>
                      <a:pt x="0" y="27"/>
                      <a:pt x="20" y="11"/>
                    </a:cubicBezTo>
                    <a:cubicBezTo>
                      <a:pt x="30" y="4"/>
                      <a:pt x="37" y="0"/>
                      <a:pt x="44" y="0"/>
                    </a:cubicBezTo>
                    <a:cubicBezTo>
                      <a:pt x="51" y="0"/>
                      <a:pt x="56" y="5"/>
                      <a:pt x="60" y="10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1" y="21"/>
                      <a:pt x="26" y="33"/>
                      <a:pt x="15" y="49"/>
                    </a:cubicBezTo>
                    <a:lnTo>
                      <a:pt x="13" y="53"/>
                    </a:lnTo>
                    <a:close/>
                    <a:moveTo>
                      <a:pt x="44" y="6"/>
                    </a:moveTo>
                    <a:cubicBezTo>
                      <a:pt x="39" y="6"/>
                      <a:pt x="32" y="9"/>
                      <a:pt x="24" y="16"/>
                    </a:cubicBezTo>
                    <a:cubicBezTo>
                      <a:pt x="8" y="29"/>
                      <a:pt x="9" y="36"/>
                      <a:pt x="13" y="42"/>
                    </a:cubicBezTo>
                    <a:cubicBezTo>
                      <a:pt x="23" y="28"/>
                      <a:pt x="37" y="17"/>
                      <a:pt x="53" y="11"/>
                    </a:cubicBezTo>
                    <a:cubicBezTo>
                      <a:pt x="50" y="8"/>
                      <a:pt x="47" y="6"/>
                      <a:pt x="4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0" name="Freeform 165"/>
              <p:cNvSpPr>
                <a:spLocks/>
              </p:cNvSpPr>
              <p:nvPr/>
            </p:nvSpPr>
            <p:spPr bwMode="auto">
              <a:xfrm>
                <a:off x="11356975" y="4484688"/>
                <a:ext cx="73025" cy="74613"/>
              </a:xfrm>
              <a:custGeom>
                <a:avLst/>
                <a:gdLst>
                  <a:gd name="T0" fmla="*/ 8 w 46"/>
                  <a:gd name="T1" fmla="*/ 47 h 47"/>
                  <a:gd name="T2" fmla="*/ 0 w 46"/>
                  <a:gd name="T3" fmla="*/ 39 h 47"/>
                  <a:gd name="T4" fmla="*/ 38 w 46"/>
                  <a:gd name="T5" fmla="*/ 0 h 47"/>
                  <a:gd name="T6" fmla="*/ 46 w 46"/>
                  <a:gd name="T7" fmla="*/ 10 h 47"/>
                  <a:gd name="T8" fmla="*/ 8 w 46"/>
                  <a:gd name="T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8" y="47"/>
                    </a:moveTo>
                    <a:lnTo>
                      <a:pt x="0" y="39"/>
                    </a:lnTo>
                    <a:lnTo>
                      <a:pt x="38" y="0"/>
                    </a:lnTo>
                    <a:lnTo>
                      <a:pt x="46" y="10"/>
                    </a:lnTo>
                    <a:lnTo>
                      <a:pt x="8" y="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1" name="Freeform 166"/>
              <p:cNvSpPr>
                <a:spLocks/>
              </p:cNvSpPr>
              <p:nvPr/>
            </p:nvSpPr>
            <p:spPr bwMode="auto">
              <a:xfrm>
                <a:off x="11718925" y="4484688"/>
                <a:ext cx="76200" cy="77788"/>
              </a:xfrm>
              <a:custGeom>
                <a:avLst/>
                <a:gdLst>
                  <a:gd name="T0" fmla="*/ 38 w 48"/>
                  <a:gd name="T1" fmla="*/ 49 h 49"/>
                  <a:gd name="T2" fmla="*/ 0 w 48"/>
                  <a:gd name="T3" fmla="*/ 10 h 49"/>
                  <a:gd name="T4" fmla="*/ 8 w 48"/>
                  <a:gd name="T5" fmla="*/ 0 h 49"/>
                  <a:gd name="T6" fmla="*/ 48 w 48"/>
                  <a:gd name="T7" fmla="*/ 41 h 49"/>
                  <a:gd name="T8" fmla="*/ 38 w 48"/>
                  <a:gd name="T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38" y="49"/>
                    </a:moveTo>
                    <a:lnTo>
                      <a:pt x="0" y="10"/>
                    </a:lnTo>
                    <a:lnTo>
                      <a:pt x="8" y="0"/>
                    </a:lnTo>
                    <a:lnTo>
                      <a:pt x="48" y="41"/>
                    </a:lnTo>
                    <a:lnTo>
                      <a:pt x="38" y="4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2" name="Freeform 167"/>
              <p:cNvSpPr>
                <a:spLocks noEditPoints="1"/>
              </p:cNvSpPr>
              <p:nvPr/>
            </p:nvSpPr>
            <p:spPr bwMode="auto">
              <a:xfrm>
                <a:off x="11309350" y="4027488"/>
                <a:ext cx="533400" cy="534988"/>
              </a:xfrm>
              <a:custGeom>
                <a:avLst/>
                <a:gdLst>
                  <a:gd name="T0" fmla="*/ 84 w 168"/>
                  <a:gd name="T1" fmla="*/ 168 h 168"/>
                  <a:gd name="T2" fmla="*/ 0 w 168"/>
                  <a:gd name="T3" fmla="*/ 84 h 168"/>
                  <a:gd name="T4" fmla="*/ 84 w 168"/>
                  <a:gd name="T5" fmla="*/ 0 h 168"/>
                  <a:gd name="T6" fmla="*/ 168 w 168"/>
                  <a:gd name="T7" fmla="*/ 84 h 168"/>
                  <a:gd name="T8" fmla="*/ 84 w 168"/>
                  <a:gd name="T9" fmla="*/ 168 h 168"/>
                  <a:gd name="T10" fmla="*/ 84 w 168"/>
                  <a:gd name="T11" fmla="*/ 6 h 168"/>
                  <a:gd name="T12" fmla="*/ 6 w 168"/>
                  <a:gd name="T13" fmla="*/ 84 h 168"/>
                  <a:gd name="T14" fmla="*/ 84 w 168"/>
                  <a:gd name="T15" fmla="*/ 162 h 168"/>
                  <a:gd name="T16" fmla="*/ 162 w 168"/>
                  <a:gd name="T17" fmla="*/ 84 h 168"/>
                  <a:gd name="T18" fmla="*/ 84 w 168"/>
                  <a:gd name="T19" fmla="*/ 6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8" h="168">
                    <a:moveTo>
                      <a:pt x="84" y="168"/>
                    </a:moveTo>
                    <a:cubicBezTo>
                      <a:pt x="38" y="168"/>
                      <a:pt x="0" y="131"/>
                      <a:pt x="0" y="84"/>
                    </a:cubicBezTo>
                    <a:cubicBezTo>
                      <a:pt x="0" y="38"/>
                      <a:pt x="38" y="0"/>
                      <a:pt x="84" y="0"/>
                    </a:cubicBezTo>
                    <a:cubicBezTo>
                      <a:pt x="130" y="0"/>
                      <a:pt x="168" y="38"/>
                      <a:pt x="168" y="84"/>
                    </a:cubicBezTo>
                    <a:cubicBezTo>
                      <a:pt x="168" y="131"/>
                      <a:pt x="130" y="168"/>
                      <a:pt x="84" y="168"/>
                    </a:cubicBezTo>
                    <a:close/>
                    <a:moveTo>
                      <a:pt x="84" y="6"/>
                    </a:moveTo>
                    <a:cubicBezTo>
                      <a:pt x="41" y="6"/>
                      <a:pt x="6" y="41"/>
                      <a:pt x="6" y="84"/>
                    </a:cubicBezTo>
                    <a:cubicBezTo>
                      <a:pt x="6" y="127"/>
                      <a:pt x="41" y="162"/>
                      <a:pt x="84" y="162"/>
                    </a:cubicBezTo>
                    <a:cubicBezTo>
                      <a:pt x="127" y="162"/>
                      <a:pt x="162" y="127"/>
                      <a:pt x="162" y="84"/>
                    </a:cubicBezTo>
                    <a:cubicBezTo>
                      <a:pt x="162" y="41"/>
                      <a:pt x="127" y="6"/>
                      <a:pt x="8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3" name="Freeform 168"/>
              <p:cNvSpPr>
                <a:spLocks/>
              </p:cNvSpPr>
              <p:nvPr/>
            </p:nvSpPr>
            <p:spPr bwMode="auto">
              <a:xfrm>
                <a:off x="11420475" y="4110038"/>
                <a:ext cx="168275" cy="209550"/>
              </a:xfrm>
              <a:custGeom>
                <a:avLst/>
                <a:gdLst>
                  <a:gd name="T0" fmla="*/ 106 w 106"/>
                  <a:gd name="T1" fmla="*/ 132 h 132"/>
                  <a:gd name="T2" fmla="*/ 0 w 106"/>
                  <a:gd name="T3" fmla="*/ 132 h 132"/>
                  <a:gd name="T4" fmla="*/ 0 w 106"/>
                  <a:gd name="T5" fmla="*/ 120 h 132"/>
                  <a:gd name="T6" fmla="*/ 94 w 106"/>
                  <a:gd name="T7" fmla="*/ 120 h 132"/>
                  <a:gd name="T8" fmla="*/ 94 w 106"/>
                  <a:gd name="T9" fmla="*/ 0 h 132"/>
                  <a:gd name="T10" fmla="*/ 106 w 106"/>
                  <a:gd name="T11" fmla="*/ 0 h 132"/>
                  <a:gd name="T12" fmla="*/ 106 w 106"/>
                  <a:gd name="T1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32">
                    <a:moveTo>
                      <a:pt x="106" y="132"/>
                    </a:moveTo>
                    <a:lnTo>
                      <a:pt x="0" y="132"/>
                    </a:lnTo>
                    <a:lnTo>
                      <a:pt x="0" y="120"/>
                    </a:lnTo>
                    <a:lnTo>
                      <a:pt x="94" y="120"/>
                    </a:lnTo>
                    <a:lnTo>
                      <a:pt x="94" y="0"/>
                    </a:lnTo>
                    <a:lnTo>
                      <a:pt x="106" y="0"/>
                    </a:lnTo>
                    <a:lnTo>
                      <a:pt x="106" y="1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49" name="组合 6348"/>
            <p:cNvGrpSpPr/>
            <p:nvPr/>
          </p:nvGrpSpPr>
          <p:grpSpPr>
            <a:xfrm>
              <a:off x="10107613" y="3976688"/>
              <a:ext cx="525463" cy="582613"/>
              <a:chOff x="10107613" y="3976688"/>
              <a:chExt cx="525463" cy="582613"/>
            </a:xfrm>
          </p:grpSpPr>
          <p:sp>
            <p:nvSpPr>
              <p:cNvPr id="6284" name="Freeform 169"/>
              <p:cNvSpPr>
                <a:spLocks/>
              </p:cNvSpPr>
              <p:nvPr/>
            </p:nvSpPr>
            <p:spPr bwMode="auto">
              <a:xfrm>
                <a:off x="10107613" y="4033838"/>
                <a:ext cx="525463" cy="525463"/>
              </a:xfrm>
              <a:custGeom>
                <a:avLst/>
                <a:gdLst>
                  <a:gd name="T0" fmla="*/ 83 w 165"/>
                  <a:gd name="T1" fmla="*/ 165 h 165"/>
                  <a:gd name="T2" fmla="*/ 0 w 165"/>
                  <a:gd name="T3" fmla="*/ 82 h 165"/>
                  <a:gd name="T4" fmla="*/ 6 w 165"/>
                  <a:gd name="T5" fmla="*/ 82 h 165"/>
                  <a:gd name="T6" fmla="*/ 83 w 165"/>
                  <a:gd name="T7" fmla="*/ 159 h 165"/>
                  <a:gd name="T8" fmla="*/ 159 w 165"/>
                  <a:gd name="T9" fmla="*/ 82 h 165"/>
                  <a:gd name="T10" fmla="*/ 83 w 165"/>
                  <a:gd name="T11" fmla="*/ 6 h 165"/>
                  <a:gd name="T12" fmla="*/ 83 w 165"/>
                  <a:gd name="T13" fmla="*/ 0 h 165"/>
                  <a:gd name="T14" fmla="*/ 165 w 165"/>
                  <a:gd name="T15" fmla="*/ 82 h 165"/>
                  <a:gd name="T16" fmla="*/ 83 w 165"/>
                  <a:gd name="T17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5" h="165">
                    <a:moveTo>
                      <a:pt x="83" y="165"/>
                    </a:moveTo>
                    <a:cubicBezTo>
                      <a:pt x="37" y="165"/>
                      <a:pt x="0" y="128"/>
                      <a:pt x="0" y="82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6" y="124"/>
                      <a:pt x="41" y="159"/>
                      <a:pt x="83" y="159"/>
                    </a:cubicBezTo>
                    <a:cubicBezTo>
                      <a:pt x="125" y="159"/>
                      <a:pt x="159" y="124"/>
                      <a:pt x="159" y="82"/>
                    </a:cubicBezTo>
                    <a:cubicBezTo>
                      <a:pt x="159" y="40"/>
                      <a:pt x="125" y="6"/>
                      <a:pt x="83" y="6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128" y="0"/>
                      <a:pt x="165" y="37"/>
                      <a:pt x="165" y="82"/>
                    </a:cubicBezTo>
                    <a:cubicBezTo>
                      <a:pt x="165" y="128"/>
                      <a:pt x="128" y="165"/>
                      <a:pt x="83" y="1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5" name="Freeform 170"/>
              <p:cNvSpPr>
                <a:spLocks/>
              </p:cNvSpPr>
              <p:nvPr/>
            </p:nvSpPr>
            <p:spPr bwMode="auto">
              <a:xfrm>
                <a:off x="10253663" y="3976688"/>
                <a:ext cx="117475" cy="136525"/>
              </a:xfrm>
              <a:custGeom>
                <a:avLst/>
                <a:gdLst>
                  <a:gd name="T0" fmla="*/ 74 w 74"/>
                  <a:gd name="T1" fmla="*/ 86 h 86"/>
                  <a:gd name="T2" fmla="*/ 0 w 74"/>
                  <a:gd name="T3" fmla="*/ 44 h 86"/>
                  <a:gd name="T4" fmla="*/ 74 w 74"/>
                  <a:gd name="T5" fmla="*/ 0 h 86"/>
                  <a:gd name="T6" fmla="*/ 74 w 74"/>
                  <a:gd name="T7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4" h="86">
                    <a:moveTo>
                      <a:pt x="74" y="86"/>
                    </a:moveTo>
                    <a:lnTo>
                      <a:pt x="0" y="44"/>
                    </a:lnTo>
                    <a:lnTo>
                      <a:pt x="74" y="0"/>
                    </a:lnTo>
                    <a:lnTo>
                      <a:pt x="74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6" name="Freeform 171"/>
              <p:cNvSpPr>
                <a:spLocks/>
              </p:cNvSpPr>
              <p:nvPr/>
            </p:nvSpPr>
            <p:spPr bwMode="auto">
              <a:xfrm>
                <a:off x="10348913" y="4176713"/>
                <a:ext cx="133350" cy="254000"/>
              </a:xfrm>
              <a:custGeom>
                <a:avLst/>
                <a:gdLst>
                  <a:gd name="T0" fmla="*/ 76 w 84"/>
                  <a:gd name="T1" fmla="*/ 160 h 160"/>
                  <a:gd name="T2" fmla="*/ 0 w 84"/>
                  <a:gd name="T3" fmla="*/ 86 h 160"/>
                  <a:gd name="T4" fmla="*/ 0 w 84"/>
                  <a:gd name="T5" fmla="*/ 0 h 160"/>
                  <a:gd name="T6" fmla="*/ 12 w 84"/>
                  <a:gd name="T7" fmla="*/ 0 h 160"/>
                  <a:gd name="T8" fmla="*/ 12 w 84"/>
                  <a:gd name="T9" fmla="*/ 82 h 160"/>
                  <a:gd name="T10" fmla="*/ 84 w 84"/>
                  <a:gd name="T11" fmla="*/ 152 h 160"/>
                  <a:gd name="T12" fmla="*/ 76 w 84"/>
                  <a:gd name="T13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160">
                    <a:moveTo>
                      <a:pt x="76" y="160"/>
                    </a:moveTo>
                    <a:lnTo>
                      <a:pt x="0" y="86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82"/>
                    </a:lnTo>
                    <a:lnTo>
                      <a:pt x="84" y="152"/>
                    </a:lnTo>
                    <a:lnTo>
                      <a:pt x="76" y="1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50" name="组合 6349"/>
            <p:cNvGrpSpPr/>
            <p:nvPr/>
          </p:nvGrpSpPr>
          <p:grpSpPr>
            <a:xfrm>
              <a:off x="8855075" y="3976688"/>
              <a:ext cx="582613" cy="585788"/>
              <a:chOff x="8855075" y="3976688"/>
              <a:chExt cx="582613" cy="585788"/>
            </a:xfrm>
          </p:grpSpPr>
          <p:sp>
            <p:nvSpPr>
              <p:cNvPr id="6287" name="Freeform 172"/>
              <p:cNvSpPr>
                <a:spLocks noEditPoints="1"/>
              </p:cNvSpPr>
              <p:nvPr/>
            </p:nvSpPr>
            <p:spPr bwMode="auto">
              <a:xfrm>
                <a:off x="8855075" y="3976688"/>
                <a:ext cx="582613" cy="585788"/>
              </a:xfrm>
              <a:custGeom>
                <a:avLst/>
                <a:gdLst>
                  <a:gd name="T0" fmla="*/ 91 w 183"/>
                  <a:gd name="T1" fmla="*/ 184 h 184"/>
                  <a:gd name="T2" fmla="*/ 27 w 183"/>
                  <a:gd name="T3" fmla="*/ 157 h 184"/>
                  <a:gd name="T4" fmla="*/ 0 w 183"/>
                  <a:gd name="T5" fmla="*/ 92 h 184"/>
                  <a:gd name="T6" fmla="*/ 27 w 183"/>
                  <a:gd name="T7" fmla="*/ 27 h 184"/>
                  <a:gd name="T8" fmla="*/ 91 w 183"/>
                  <a:gd name="T9" fmla="*/ 0 h 184"/>
                  <a:gd name="T10" fmla="*/ 156 w 183"/>
                  <a:gd name="T11" fmla="*/ 27 h 184"/>
                  <a:gd name="T12" fmla="*/ 183 w 183"/>
                  <a:gd name="T13" fmla="*/ 92 h 184"/>
                  <a:gd name="T14" fmla="*/ 156 w 183"/>
                  <a:gd name="T15" fmla="*/ 157 h 184"/>
                  <a:gd name="T16" fmla="*/ 91 w 183"/>
                  <a:gd name="T17" fmla="*/ 184 h 184"/>
                  <a:gd name="T18" fmla="*/ 91 w 183"/>
                  <a:gd name="T19" fmla="*/ 6 h 184"/>
                  <a:gd name="T20" fmla="*/ 31 w 183"/>
                  <a:gd name="T21" fmla="*/ 31 h 184"/>
                  <a:gd name="T22" fmla="*/ 6 w 183"/>
                  <a:gd name="T23" fmla="*/ 92 h 184"/>
                  <a:gd name="T24" fmla="*/ 31 w 183"/>
                  <a:gd name="T25" fmla="*/ 152 h 184"/>
                  <a:gd name="T26" fmla="*/ 91 w 183"/>
                  <a:gd name="T27" fmla="*/ 177 h 184"/>
                  <a:gd name="T28" fmla="*/ 152 w 183"/>
                  <a:gd name="T29" fmla="*/ 152 h 184"/>
                  <a:gd name="T30" fmla="*/ 177 w 183"/>
                  <a:gd name="T31" fmla="*/ 92 h 184"/>
                  <a:gd name="T32" fmla="*/ 152 w 183"/>
                  <a:gd name="T33" fmla="*/ 31 h 184"/>
                  <a:gd name="T34" fmla="*/ 91 w 183"/>
                  <a:gd name="T35" fmla="*/ 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3" h="184">
                    <a:moveTo>
                      <a:pt x="91" y="184"/>
                    </a:moveTo>
                    <a:cubicBezTo>
                      <a:pt x="67" y="184"/>
                      <a:pt x="44" y="174"/>
                      <a:pt x="27" y="157"/>
                    </a:cubicBezTo>
                    <a:cubicBezTo>
                      <a:pt x="9" y="139"/>
                      <a:pt x="0" y="116"/>
                      <a:pt x="0" y="92"/>
                    </a:cubicBezTo>
                    <a:cubicBezTo>
                      <a:pt x="0" y="67"/>
                      <a:pt x="9" y="44"/>
                      <a:pt x="27" y="27"/>
                    </a:cubicBezTo>
                    <a:cubicBezTo>
                      <a:pt x="44" y="9"/>
                      <a:pt x="67" y="0"/>
                      <a:pt x="91" y="0"/>
                    </a:cubicBezTo>
                    <a:cubicBezTo>
                      <a:pt x="116" y="0"/>
                      <a:pt x="139" y="9"/>
                      <a:pt x="156" y="27"/>
                    </a:cubicBezTo>
                    <a:cubicBezTo>
                      <a:pt x="174" y="44"/>
                      <a:pt x="183" y="67"/>
                      <a:pt x="183" y="92"/>
                    </a:cubicBezTo>
                    <a:cubicBezTo>
                      <a:pt x="183" y="116"/>
                      <a:pt x="174" y="139"/>
                      <a:pt x="156" y="157"/>
                    </a:cubicBezTo>
                    <a:cubicBezTo>
                      <a:pt x="139" y="174"/>
                      <a:pt x="116" y="184"/>
                      <a:pt x="91" y="184"/>
                    </a:cubicBezTo>
                    <a:close/>
                    <a:moveTo>
                      <a:pt x="91" y="6"/>
                    </a:moveTo>
                    <a:cubicBezTo>
                      <a:pt x="69" y="6"/>
                      <a:pt x="47" y="15"/>
                      <a:pt x="31" y="31"/>
                    </a:cubicBezTo>
                    <a:cubicBezTo>
                      <a:pt x="15" y="48"/>
                      <a:pt x="6" y="69"/>
                      <a:pt x="6" y="92"/>
                    </a:cubicBezTo>
                    <a:cubicBezTo>
                      <a:pt x="6" y="114"/>
                      <a:pt x="15" y="136"/>
                      <a:pt x="31" y="152"/>
                    </a:cubicBezTo>
                    <a:cubicBezTo>
                      <a:pt x="47" y="168"/>
                      <a:pt x="69" y="177"/>
                      <a:pt x="91" y="177"/>
                    </a:cubicBezTo>
                    <a:cubicBezTo>
                      <a:pt x="114" y="177"/>
                      <a:pt x="136" y="168"/>
                      <a:pt x="152" y="152"/>
                    </a:cubicBezTo>
                    <a:cubicBezTo>
                      <a:pt x="168" y="136"/>
                      <a:pt x="177" y="114"/>
                      <a:pt x="177" y="92"/>
                    </a:cubicBezTo>
                    <a:cubicBezTo>
                      <a:pt x="177" y="69"/>
                      <a:pt x="168" y="48"/>
                      <a:pt x="152" y="31"/>
                    </a:cubicBezTo>
                    <a:cubicBezTo>
                      <a:pt x="136" y="15"/>
                      <a:pt x="114" y="6"/>
                      <a:pt x="9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8" name="Freeform 173"/>
              <p:cNvSpPr>
                <a:spLocks/>
              </p:cNvSpPr>
              <p:nvPr/>
            </p:nvSpPr>
            <p:spPr bwMode="auto">
              <a:xfrm>
                <a:off x="8940800" y="4062413"/>
                <a:ext cx="411163" cy="412750"/>
              </a:xfrm>
              <a:custGeom>
                <a:avLst/>
                <a:gdLst>
                  <a:gd name="T0" fmla="*/ 251 w 259"/>
                  <a:gd name="T1" fmla="*/ 260 h 260"/>
                  <a:gd name="T2" fmla="*/ 0 w 259"/>
                  <a:gd name="T3" fmla="*/ 8 h 260"/>
                  <a:gd name="T4" fmla="*/ 8 w 259"/>
                  <a:gd name="T5" fmla="*/ 0 h 260"/>
                  <a:gd name="T6" fmla="*/ 259 w 259"/>
                  <a:gd name="T7" fmla="*/ 250 h 260"/>
                  <a:gd name="T8" fmla="*/ 251 w 259"/>
                  <a:gd name="T9" fmla="*/ 2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9" h="260">
                    <a:moveTo>
                      <a:pt x="251" y="260"/>
                    </a:moveTo>
                    <a:lnTo>
                      <a:pt x="0" y="8"/>
                    </a:lnTo>
                    <a:lnTo>
                      <a:pt x="8" y="0"/>
                    </a:lnTo>
                    <a:lnTo>
                      <a:pt x="259" y="250"/>
                    </a:lnTo>
                    <a:lnTo>
                      <a:pt x="251" y="2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56" name="组合 6355"/>
            <p:cNvGrpSpPr/>
            <p:nvPr/>
          </p:nvGrpSpPr>
          <p:grpSpPr>
            <a:xfrm>
              <a:off x="1541463" y="4110038"/>
              <a:ext cx="565150" cy="346075"/>
              <a:chOff x="1541463" y="4110038"/>
              <a:chExt cx="565150" cy="346075"/>
            </a:xfrm>
          </p:grpSpPr>
          <p:sp>
            <p:nvSpPr>
              <p:cNvPr id="6289" name="Freeform 174"/>
              <p:cNvSpPr>
                <a:spLocks noEditPoints="1"/>
              </p:cNvSpPr>
              <p:nvPr/>
            </p:nvSpPr>
            <p:spPr bwMode="auto">
              <a:xfrm>
                <a:off x="1541463" y="4110038"/>
                <a:ext cx="565150" cy="346075"/>
              </a:xfrm>
              <a:custGeom>
                <a:avLst/>
                <a:gdLst>
                  <a:gd name="T0" fmla="*/ 89 w 178"/>
                  <a:gd name="T1" fmla="*/ 109 h 109"/>
                  <a:gd name="T2" fmla="*/ 1 w 178"/>
                  <a:gd name="T3" fmla="*/ 56 h 109"/>
                  <a:gd name="T4" fmla="*/ 0 w 178"/>
                  <a:gd name="T5" fmla="*/ 55 h 109"/>
                  <a:gd name="T6" fmla="*/ 1 w 178"/>
                  <a:gd name="T7" fmla="*/ 53 h 109"/>
                  <a:gd name="T8" fmla="*/ 89 w 178"/>
                  <a:gd name="T9" fmla="*/ 0 h 109"/>
                  <a:gd name="T10" fmla="*/ 177 w 178"/>
                  <a:gd name="T11" fmla="*/ 53 h 109"/>
                  <a:gd name="T12" fmla="*/ 178 w 178"/>
                  <a:gd name="T13" fmla="*/ 55 h 109"/>
                  <a:gd name="T14" fmla="*/ 177 w 178"/>
                  <a:gd name="T15" fmla="*/ 56 h 109"/>
                  <a:gd name="T16" fmla="*/ 89 w 178"/>
                  <a:gd name="T17" fmla="*/ 109 h 109"/>
                  <a:gd name="T18" fmla="*/ 7 w 178"/>
                  <a:gd name="T19" fmla="*/ 55 h 109"/>
                  <a:gd name="T20" fmla="*/ 89 w 178"/>
                  <a:gd name="T21" fmla="*/ 103 h 109"/>
                  <a:gd name="T22" fmla="*/ 172 w 178"/>
                  <a:gd name="T23" fmla="*/ 55 h 109"/>
                  <a:gd name="T24" fmla="*/ 89 w 178"/>
                  <a:gd name="T25" fmla="*/ 6 h 109"/>
                  <a:gd name="T26" fmla="*/ 7 w 178"/>
                  <a:gd name="T27" fmla="*/ 5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8" h="109">
                    <a:moveTo>
                      <a:pt x="89" y="109"/>
                    </a:moveTo>
                    <a:cubicBezTo>
                      <a:pt x="41" y="109"/>
                      <a:pt x="3" y="58"/>
                      <a:pt x="1" y="56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3" y="51"/>
                      <a:pt x="41" y="0"/>
                      <a:pt x="89" y="0"/>
                    </a:cubicBezTo>
                    <a:cubicBezTo>
                      <a:pt x="137" y="0"/>
                      <a:pt x="176" y="51"/>
                      <a:pt x="177" y="53"/>
                    </a:cubicBezTo>
                    <a:cubicBezTo>
                      <a:pt x="178" y="55"/>
                      <a:pt x="178" y="55"/>
                      <a:pt x="178" y="55"/>
                    </a:cubicBezTo>
                    <a:cubicBezTo>
                      <a:pt x="177" y="56"/>
                      <a:pt x="177" y="56"/>
                      <a:pt x="177" y="56"/>
                    </a:cubicBezTo>
                    <a:cubicBezTo>
                      <a:pt x="176" y="58"/>
                      <a:pt x="137" y="109"/>
                      <a:pt x="89" y="109"/>
                    </a:cubicBezTo>
                    <a:close/>
                    <a:moveTo>
                      <a:pt x="7" y="55"/>
                    </a:moveTo>
                    <a:cubicBezTo>
                      <a:pt x="14" y="63"/>
                      <a:pt x="49" y="103"/>
                      <a:pt x="89" y="103"/>
                    </a:cubicBezTo>
                    <a:cubicBezTo>
                      <a:pt x="130" y="103"/>
                      <a:pt x="165" y="63"/>
                      <a:pt x="172" y="55"/>
                    </a:cubicBezTo>
                    <a:cubicBezTo>
                      <a:pt x="165" y="46"/>
                      <a:pt x="130" y="6"/>
                      <a:pt x="89" y="6"/>
                    </a:cubicBezTo>
                    <a:cubicBezTo>
                      <a:pt x="49" y="6"/>
                      <a:pt x="14" y="46"/>
                      <a:pt x="7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0" name="Freeform 175"/>
              <p:cNvSpPr>
                <a:spLocks noEditPoints="1"/>
              </p:cNvSpPr>
              <p:nvPr/>
            </p:nvSpPr>
            <p:spPr bwMode="auto">
              <a:xfrm>
                <a:off x="1697038" y="4154488"/>
                <a:ext cx="257175" cy="257175"/>
              </a:xfrm>
              <a:custGeom>
                <a:avLst/>
                <a:gdLst>
                  <a:gd name="T0" fmla="*/ 40 w 81"/>
                  <a:gd name="T1" fmla="*/ 81 h 81"/>
                  <a:gd name="T2" fmla="*/ 0 w 81"/>
                  <a:gd name="T3" fmla="*/ 41 h 81"/>
                  <a:gd name="T4" fmla="*/ 40 w 81"/>
                  <a:gd name="T5" fmla="*/ 0 h 81"/>
                  <a:gd name="T6" fmla="*/ 81 w 81"/>
                  <a:gd name="T7" fmla="*/ 41 h 81"/>
                  <a:gd name="T8" fmla="*/ 40 w 81"/>
                  <a:gd name="T9" fmla="*/ 81 h 81"/>
                  <a:gd name="T10" fmla="*/ 40 w 81"/>
                  <a:gd name="T11" fmla="*/ 6 h 81"/>
                  <a:gd name="T12" fmla="*/ 5 w 81"/>
                  <a:gd name="T13" fmla="*/ 41 h 81"/>
                  <a:gd name="T14" fmla="*/ 40 w 81"/>
                  <a:gd name="T15" fmla="*/ 76 h 81"/>
                  <a:gd name="T16" fmla="*/ 75 w 81"/>
                  <a:gd name="T17" fmla="*/ 41 h 81"/>
                  <a:gd name="T18" fmla="*/ 40 w 81"/>
                  <a:gd name="T19" fmla="*/ 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81">
                    <a:moveTo>
                      <a:pt x="40" y="81"/>
                    </a:moveTo>
                    <a:cubicBezTo>
                      <a:pt x="18" y="81"/>
                      <a:pt x="0" y="63"/>
                      <a:pt x="0" y="41"/>
                    </a:cubicBezTo>
                    <a:cubicBezTo>
                      <a:pt x="0" y="18"/>
                      <a:pt x="18" y="0"/>
                      <a:pt x="40" y="0"/>
                    </a:cubicBezTo>
                    <a:cubicBezTo>
                      <a:pt x="63" y="0"/>
                      <a:pt x="81" y="18"/>
                      <a:pt x="81" y="41"/>
                    </a:cubicBezTo>
                    <a:cubicBezTo>
                      <a:pt x="81" y="63"/>
                      <a:pt x="63" y="81"/>
                      <a:pt x="40" y="81"/>
                    </a:cubicBezTo>
                    <a:close/>
                    <a:moveTo>
                      <a:pt x="40" y="6"/>
                    </a:moveTo>
                    <a:cubicBezTo>
                      <a:pt x="21" y="6"/>
                      <a:pt x="5" y="21"/>
                      <a:pt x="5" y="41"/>
                    </a:cubicBezTo>
                    <a:cubicBezTo>
                      <a:pt x="5" y="60"/>
                      <a:pt x="21" y="76"/>
                      <a:pt x="40" y="76"/>
                    </a:cubicBezTo>
                    <a:cubicBezTo>
                      <a:pt x="60" y="76"/>
                      <a:pt x="75" y="60"/>
                      <a:pt x="75" y="41"/>
                    </a:cubicBezTo>
                    <a:cubicBezTo>
                      <a:pt x="75" y="21"/>
                      <a:pt x="60" y="6"/>
                      <a:pt x="4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55" name="组合 6354"/>
            <p:cNvGrpSpPr/>
            <p:nvPr/>
          </p:nvGrpSpPr>
          <p:grpSpPr>
            <a:xfrm>
              <a:off x="2741613" y="3973513"/>
              <a:ext cx="585788" cy="585788"/>
              <a:chOff x="2741613" y="3973513"/>
              <a:chExt cx="585788" cy="585788"/>
            </a:xfrm>
          </p:grpSpPr>
          <p:sp>
            <p:nvSpPr>
              <p:cNvPr id="6291" name="Freeform 176"/>
              <p:cNvSpPr>
                <a:spLocks/>
              </p:cNvSpPr>
              <p:nvPr/>
            </p:nvSpPr>
            <p:spPr bwMode="auto">
              <a:xfrm>
                <a:off x="2813050" y="4252913"/>
                <a:ext cx="444500" cy="306388"/>
              </a:xfrm>
              <a:custGeom>
                <a:avLst/>
                <a:gdLst>
                  <a:gd name="T0" fmla="*/ 280 w 280"/>
                  <a:gd name="T1" fmla="*/ 193 h 193"/>
                  <a:gd name="T2" fmla="*/ 0 w 280"/>
                  <a:gd name="T3" fmla="*/ 193 h 193"/>
                  <a:gd name="T4" fmla="*/ 0 w 280"/>
                  <a:gd name="T5" fmla="*/ 0 h 193"/>
                  <a:gd name="T6" fmla="*/ 14 w 280"/>
                  <a:gd name="T7" fmla="*/ 0 h 193"/>
                  <a:gd name="T8" fmla="*/ 14 w 280"/>
                  <a:gd name="T9" fmla="*/ 179 h 193"/>
                  <a:gd name="T10" fmla="*/ 268 w 280"/>
                  <a:gd name="T11" fmla="*/ 179 h 193"/>
                  <a:gd name="T12" fmla="*/ 268 w 280"/>
                  <a:gd name="T13" fmla="*/ 0 h 193"/>
                  <a:gd name="T14" fmla="*/ 280 w 280"/>
                  <a:gd name="T15" fmla="*/ 0 h 193"/>
                  <a:gd name="T16" fmla="*/ 280 w 280"/>
                  <a:gd name="T17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0" h="193">
                    <a:moveTo>
                      <a:pt x="280" y="193"/>
                    </a:moveTo>
                    <a:lnTo>
                      <a:pt x="0" y="193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179"/>
                    </a:lnTo>
                    <a:lnTo>
                      <a:pt x="268" y="179"/>
                    </a:lnTo>
                    <a:lnTo>
                      <a:pt x="268" y="0"/>
                    </a:lnTo>
                    <a:lnTo>
                      <a:pt x="280" y="0"/>
                    </a:lnTo>
                    <a:lnTo>
                      <a:pt x="280" y="19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2" name="Freeform 177"/>
              <p:cNvSpPr>
                <a:spLocks/>
              </p:cNvSpPr>
              <p:nvPr/>
            </p:nvSpPr>
            <p:spPr bwMode="auto">
              <a:xfrm>
                <a:off x="2741613" y="3973513"/>
                <a:ext cx="585788" cy="301625"/>
              </a:xfrm>
              <a:custGeom>
                <a:avLst/>
                <a:gdLst>
                  <a:gd name="T0" fmla="*/ 10 w 369"/>
                  <a:gd name="T1" fmla="*/ 190 h 190"/>
                  <a:gd name="T2" fmla="*/ 0 w 369"/>
                  <a:gd name="T3" fmla="*/ 182 h 190"/>
                  <a:gd name="T4" fmla="*/ 185 w 369"/>
                  <a:gd name="T5" fmla="*/ 0 h 190"/>
                  <a:gd name="T6" fmla="*/ 369 w 369"/>
                  <a:gd name="T7" fmla="*/ 182 h 190"/>
                  <a:gd name="T8" fmla="*/ 361 w 369"/>
                  <a:gd name="T9" fmla="*/ 190 h 190"/>
                  <a:gd name="T10" fmla="*/ 185 w 369"/>
                  <a:gd name="T11" fmla="*/ 18 h 190"/>
                  <a:gd name="T12" fmla="*/ 10 w 369"/>
                  <a:gd name="T13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9" h="190">
                    <a:moveTo>
                      <a:pt x="10" y="190"/>
                    </a:moveTo>
                    <a:lnTo>
                      <a:pt x="0" y="182"/>
                    </a:lnTo>
                    <a:lnTo>
                      <a:pt x="185" y="0"/>
                    </a:lnTo>
                    <a:lnTo>
                      <a:pt x="369" y="182"/>
                    </a:lnTo>
                    <a:lnTo>
                      <a:pt x="361" y="190"/>
                    </a:lnTo>
                    <a:lnTo>
                      <a:pt x="185" y="18"/>
                    </a:lnTo>
                    <a:lnTo>
                      <a:pt x="10" y="1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3" name="Freeform 178"/>
              <p:cNvSpPr>
                <a:spLocks/>
              </p:cNvSpPr>
              <p:nvPr/>
            </p:nvSpPr>
            <p:spPr bwMode="auto">
              <a:xfrm>
                <a:off x="2946400" y="4281488"/>
                <a:ext cx="177800" cy="268288"/>
              </a:xfrm>
              <a:custGeom>
                <a:avLst/>
                <a:gdLst>
                  <a:gd name="T0" fmla="*/ 56 w 56"/>
                  <a:gd name="T1" fmla="*/ 84 h 84"/>
                  <a:gd name="T2" fmla="*/ 50 w 56"/>
                  <a:gd name="T3" fmla="*/ 84 h 84"/>
                  <a:gd name="T4" fmla="*/ 50 w 56"/>
                  <a:gd name="T5" fmla="*/ 14 h 84"/>
                  <a:gd name="T6" fmla="*/ 42 w 56"/>
                  <a:gd name="T7" fmla="*/ 6 h 84"/>
                  <a:gd name="T8" fmla="*/ 14 w 56"/>
                  <a:gd name="T9" fmla="*/ 6 h 84"/>
                  <a:gd name="T10" fmla="*/ 6 w 56"/>
                  <a:gd name="T11" fmla="*/ 14 h 84"/>
                  <a:gd name="T12" fmla="*/ 6 w 56"/>
                  <a:gd name="T13" fmla="*/ 84 h 84"/>
                  <a:gd name="T14" fmla="*/ 0 w 56"/>
                  <a:gd name="T15" fmla="*/ 84 h 84"/>
                  <a:gd name="T16" fmla="*/ 0 w 56"/>
                  <a:gd name="T17" fmla="*/ 14 h 84"/>
                  <a:gd name="T18" fmla="*/ 14 w 56"/>
                  <a:gd name="T19" fmla="*/ 0 h 84"/>
                  <a:gd name="T20" fmla="*/ 42 w 56"/>
                  <a:gd name="T21" fmla="*/ 0 h 84"/>
                  <a:gd name="T22" fmla="*/ 56 w 56"/>
                  <a:gd name="T23" fmla="*/ 14 h 84"/>
                  <a:gd name="T24" fmla="*/ 56 w 56"/>
                  <a:gd name="T25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" h="84">
                    <a:moveTo>
                      <a:pt x="56" y="84"/>
                    </a:moveTo>
                    <a:cubicBezTo>
                      <a:pt x="50" y="84"/>
                      <a:pt x="50" y="84"/>
                      <a:pt x="50" y="84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0" y="10"/>
                      <a:pt x="47" y="6"/>
                      <a:pt x="42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0" y="6"/>
                      <a:pt x="6" y="10"/>
                      <a:pt x="6" y="14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50" y="0"/>
                      <a:pt x="56" y="6"/>
                      <a:pt x="56" y="14"/>
                    </a:cubicBezTo>
                    <a:lnTo>
                      <a:pt x="56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54" name="组合 6353"/>
            <p:cNvGrpSpPr/>
            <p:nvPr/>
          </p:nvGrpSpPr>
          <p:grpSpPr>
            <a:xfrm>
              <a:off x="3968750" y="4090988"/>
              <a:ext cx="601663" cy="400050"/>
              <a:chOff x="3968750" y="4090988"/>
              <a:chExt cx="601663" cy="400050"/>
            </a:xfrm>
          </p:grpSpPr>
          <p:sp>
            <p:nvSpPr>
              <p:cNvPr id="6294" name="Freeform 179"/>
              <p:cNvSpPr>
                <a:spLocks/>
              </p:cNvSpPr>
              <p:nvPr/>
            </p:nvSpPr>
            <p:spPr bwMode="auto">
              <a:xfrm>
                <a:off x="4186238" y="4351338"/>
                <a:ext cx="104775" cy="104775"/>
              </a:xfrm>
              <a:custGeom>
                <a:avLst/>
                <a:gdLst>
                  <a:gd name="T0" fmla="*/ 56 w 66"/>
                  <a:gd name="T1" fmla="*/ 66 h 66"/>
                  <a:gd name="T2" fmla="*/ 0 w 66"/>
                  <a:gd name="T3" fmla="*/ 8 h 66"/>
                  <a:gd name="T4" fmla="*/ 8 w 66"/>
                  <a:gd name="T5" fmla="*/ 0 h 66"/>
                  <a:gd name="T6" fmla="*/ 66 w 66"/>
                  <a:gd name="T7" fmla="*/ 56 h 66"/>
                  <a:gd name="T8" fmla="*/ 56 w 66"/>
                  <a:gd name="T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66">
                    <a:moveTo>
                      <a:pt x="56" y="66"/>
                    </a:moveTo>
                    <a:lnTo>
                      <a:pt x="0" y="8"/>
                    </a:lnTo>
                    <a:lnTo>
                      <a:pt x="8" y="0"/>
                    </a:lnTo>
                    <a:lnTo>
                      <a:pt x="66" y="56"/>
                    </a:lnTo>
                    <a:lnTo>
                      <a:pt x="56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5" name="Freeform 180"/>
              <p:cNvSpPr>
                <a:spLocks noEditPoints="1"/>
              </p:cNvSpPr>
              <p:nvPr/>
            </p:nvSpPr>
            <p:spPr bwMode="auto">
              <a:xfrm>
                <a:off x="4092575" y="4138613"/>
                <a:ext cx="87313" cy="82550"/>
              </a:xfrm>
              <a:custGeom>
                <a:avLst/>
                <a:gdLst>
                  <a:gd name="T0" fmla="*/ 14 w 27"/>
                  <a:gd name="T1" fmla="*/ 26 h 26"/>
                  <a:gd name="T2" fmla="*/ 0 w 27"/>
                  <a:gd name="T3" fmla="*/ 13 h 26"/>
                  <a:gd name="T4" fmla="*/ 14 w 27"/>
                  <a:gd name="T5" fmla="*/ 0 h 26"/>
                  <a:gd name="T6" fmla="*/ 27 w 27"/>
                  <a:gd name="T7" fmla="*/ 13 h 26"/>
                  <a:gd name="T8" fmla="*/ 14 w 27"/>
                  <a:gd name="T9" fmla="*/ 26 h 26"/>
                  <a:gd name="T10" fmla="*/ 14 w 27"/>
                  <a:gd name="T11" fmla="*/ 6 h 26"/>
                  <a:gd name="T12" fmla="*/ 7 w 27"/>
                  <a:gd name="T13" fmla="*/ 13 h 26"/>
                  <a:gd name="T14" fmla="*/ 14 w 27"/>
                  <a:gd name="T15" fmla="*/ 20 h 26"/>
                  <a:gd name="T16" fmla="*/ 21 w 27"/>
                  <a:gd name="T17" fmla="*/ 13 h 26"/>
                  <a:gd name="T18" fmla="*/ 14 w 27"/>
                  <a:gd name="T1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6">
                    <a:moveTo>
                      <a:pt x="14" y="26"/>
                    </a:moveTo>
                    <a:cubicBezTo>
                      <a:pt x="6" y="26"/>
                      <a:pt x="0" y="20"/>
                      <a:pt x="0" y="13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21" y="0"/>
                      <a:pt x="27" y="6"/>
                      <a:pt x="27" y="13"/>
                    </a:cubicBezTo>
                    <a:cubicBezTo>
                      <a:pt x="27" y="20"/>
                      <a:pt x="21" y="26"/>
                      <a:pt x="14" y="26"/>
                    </a:cubicBezTo>
                    <a:close/>
                    <a:moveTo>
                      <a:pt x="14" y="6"/>
                    </a:moveTo>
                    <a:cubicBezTo>
                      <a:pt x="10" y="6"/>
                      <a:pt x="7" y="9"/>
                      <a:pt x="7" y="13"/>
                    </a:cubicBezTo>
                    <a:cubicBezTo>
                      <a:pt x="7" y="17"/>
                      <a:pt x="10" y="20"/>
                      <a:pt x="14" y="20"/>
                    </a:cubicBezTo>
                    <a:cubicBezTo>
                      <a:pt x="17" y="20"/>
                      <a:pt x="21" y="17"/>
                      <a:pt x="21" y="13"/>
                    </a:cubicBezTo>
                    <a:cubicBezTo>
                      <a:pt x="21" y="9"/>
                      <a:pt x="17" y="6"/>
                      <a:pt x="1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6" name="Rectangle 181"/>
              <p:cNvSpPr>
                <a:spLocks noChangeArrowheads="1"/>
              </p:cNvSpPr>
              <p:nvPr/>
            </p:nvSpPr>
            <p:spPr bwMode="auto">
              <a:xfrm>
                <a:off x="4548188" y="4424363"/>
                <a:ext cx="22225" cy="571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7" name="Rectangle 182"/>
              <p:cNvSpPr>
                <a:spLocks noChangeArrowheads="1"/>
              </p:cNvSpPr>
              <p:nvPr/>
            </p:nvSpPr>
            <p:spPr bwMode="auto">
              <a:xfrm>
                <a:off x="3968750" y="4446588"/>
                <a:ext cx="19050" cy="3492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8" name="Freeform 183"/>
              <p:cNvSpPr>
                <a:spLocks noEditPoints="1"/>
              </p:cNvSpPr>
              <p:nvPr/>
            </p:nvSpPr>
            <p:spPr bwMode="auto">
              <a:xfrm>
                <a:off x="3968750" y="4090988"/>
                <a:ext cx="601663" cy="381000"/>
              </a:xfrm>
              <a:custGeom>
                <a:avLst/>
                <a:gdLst>
                  <a:gd name="T0" fmla="*/ 0 w 379"/>
                  <a:gd name="T1" fmla="*/ 240 h 240"/>
                  <a:gd name="T2" fmla="*/ 0 w 379"/>
                  <a:gd name="T3" fmla="*/ 0 h 240"/>
                  <a:gd name="T4" fmla="*/ 379 w 379"/>
                  <a:gd name="T5" fmla="*/ 0 h 240"/>
                  <a:gd name="T6" fmla="*/ 379 w 379"/>
                  <a:gd name="T7" fmla="*/ 226 h 240"/>
                  <a:gd name="T8" fmla="*/ 237 w 379"/>
                  <a:gd name="T9" fmla="*/ 82 h 240"/>
                  <a:gd name="T10" fmla="*/ 143 w 379"/>
                  <a:gd name="T11" fmla="*/ 178 h 240"/>
                  <a:gd name="T12" fmla="*/ 101 w 379"/>
                  <a:gd name="T13" fmla="*/ 136 h 240"/>
                  <a:gd name="T14" fmla="*/ 0 w 379"/>
                  <a:gd name="T15" fmla="*/ 240 h 240"/>
                  <a:gd name="T16" fmla="*/ 12 w 379"/>
                  <a:gd name="T17" fmla="*/ 12 h 240"/>
                  <a:gd name="T18" fmla="*/ 12 w 379"/>
                  <a:gd name="T19" fmla="*/ 208 h 240"/>
                  <a:gd name="T20" fmla="*/ 101 w 379"/>
                  <a:gd name="T21" fmla="*/ 118 h 240"/>
                  <a:gd name="T22" fmla="*/ 143 w 379"/>
                  <a:gd name="T23" fmla="*/ 160 h 240"/>
                  <a:gd name="T24" fmla="*/ 237 w 379"/>
                  <a:gd name="T25" fmla="*/ 62 h 240"/>
                  <a:gd name="T26" fmla="*/ 365 w 379"/>
                  <a:gd name="T27" fmla="*/ 194 h 240"/>
                  <a:gd name="T28" fmla="*/ 365 w 379"/>
                  <a:gd name="T29" fmla="*/ 12 h 240"/>
                  <a:gd name="T30" fmla="*/ 12 w 379"/>
                  <a:gd name="T31" fmla="*/ 12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9" h="240">
                    <a:moveTo>
                      <a:pt x="0" y="240"/>
                    </a:moveTo>
                    <a:lnTo>
                      <a:pt x="0" y="0"/>
                    </a:lnTo>
                    <a:lnTo>
                      <a:pt x="379" y="0"/>
                    </a:lnTo>
                    <a:lnTo>
                      <a:pt x="379" y="226"/>
                    </a:lnTo>
                    <a:lnTo>
                      <a:pt x="237" y="82"/>
                    </a:lnTo>
                    <a:lnTo>
                      <a:pt x="143" y="178"/>
                    </a:lnTo>
                    <a:lnTo>
                      <a:pt x="101" y="136"/>
                    </a:lnTo>
                    <a:lnTo>
                      <a:pt x="0" y="240"/>
                    </a:lnTo>
                    <a:close/>
                    <a:moveTo>
                      <a:pt x="12" y="12"/>
                    </a:moveTo>
                    <a:lnTo>
                      <a:pt x="12" y="208"/>
                    </a:lnTo>
                    <a:lnTo>
                      <a:pt x="101" y="118"/>
                    </a:lnTo>
                    <a:lnTo>
                      <a:pt x="143" y="160"/>
                    </a:lnTo>
                    <a:lnTo>
                      <a:pt x="237" y="62"/>
                    </a:lnTo>
                    <a:lnTo>
                      <a:pt x="365" y="194"/>
                    </a:lnTo>
                    <a:lnTo>
                      <a:pt x="365" y="12"/>
                    </a:ln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9" name="Freeform 184"/>
              <p:cNvSpPr>
                <a:spLocks noEditPoints="1"/>
              </p:cNvSpPr>
              <p:nvPr/>
            </p:nvSpPr>
            <p:spPr bwMode="auto">
              <a:xfrm>
                <a:off x="3968750" y="4189413"/>
                <a:ext cx="601663" cy="301625"/>
              </a:xfrm>
              <a:custGeom>
                <a:avLst/>
                <a:gdLst>
                  <a:gd name="T0" fmla="*/ 379 w 379"/>
                  <a:gd name="T1" fmla="*/ 190 h 190"/>
                  <a:gd name="T2" fmla="*/ 0 w 379"/>
                  <a:gd name="T3" fmla="*/ 190 h 190"/>
                  <a:gd name="T4" fmla="*/ 0 w 379"/>
                  <a:gd name="T5" fmla="*/ 160 h 190"/>
                  <a:gd name="T6" fmla="*/ 101 w 379"/>
                  <a:gd name="T7" fmla="*/ 56 h 190"/>
                  <a:gd name="T8" fmla="*/ 143 w 379"/>
                  <a:gd name="T9" fmla="*/ 98 h 190"/>
                  <a:gd name="T10" fmla="*/ 237 w 379"/>
                  <a:gd name="T11" fmla="*/ 0 h 190"/>
                  <a:gd name="T12" fmla="*/ 379 w 379"/>
                  <a:gd name="T13" fmla="*/ 146 h 190"/>
                  <a:gd name="T14" fmla="*/ 379 w 379"/>
                  <a:gd name="T15" fmla="*/ 190 h 190"/>
                  <a:gd name="T16" fmla="*/ 12 w 379"/>
                  <a:gd name="T17" fmla="*/ 178 h 190"/>
                  <a:gd name="T18" fmla="*/ 365 w 379"/>
                  <a:gd name="T19" fmla="*/ 178 h 190"/>
                  <a:gd name="T20" fmla="*/ 365 w 379"/>
                  <a:gd name="T21" fmla="*/ 150 h 190"/>
                  <a:gd name="T22" fmla="*/ 237 w 379"/>
                  <a:gd name="T23" fmla="*/ 20 h 190"/>
                  <a:gd name="T24" fmla="*/ 143 w 379"/>
                  <a:gd name="T25" fmla="*/ 116 h 190"/>
                  <a:gd name="T26" fmla="*/ 101 w 379"/>
                  <a:gd name="T27" fmla="*/ 74 h 190"/>
                  <a:gd name="T28" fmla="*/ 12 w 379"/>
                  <a:gd name="T29" fmla="*/ 164 h 190"/>
                  <a:gd name="T30" fmla="*/ 12 w 379"/>
                  <a:gd name="T31" fmla="*/ 17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9" h="190">
                    <a:moveTo>
                      <a:pt x="379" y="190"/>
                    </a:moveTo>
                    <a:lnTo>
                      <a:pt x="0" y="190"/>
                    </a:lnTo>
                    <a:lnTo>
                      <a:pt x="0" y="160"/>
                    </a:lnTo>
                    <a:lnTo>
                      <a:pt x="101" y="56"/>
                    </a:lnTo>
                    <a:lnTo>
                      <a:pt x="143" y="98"/>
                    </a:lnTo>
                    <a:lnTo>
                      <a:pt x="237" y="0"/>
                    </a:lnTo>
                    <a:lnTo>
                      <a:pt x="379" y="146"/>
                    </a:lnTo>
                    <a:lnTo>
                      <a:pt x="379" y="190"/>
                    </a:lnTo>
                    <a:close/>
                    <a:moveTo>
                      <a:pt x="12" y="178"/>
                    </a:moveTo>
                    <a:lnTo>
                      <a:pt x="365" y="178"/>
                    </a:lnTo>
                    <a:lnTo>
                      <a:pt x="365" y="150"/>
                    </a:lnTo>
                    <a:lnTo>
                      <a:pt x="237" y="20"/>
                    </a:lnTo>
                    <a:lnTo>
                      <a:pt x="143" y="116"/>
                    </a:lnTo>
                    <a:lnTo>
                      <a:pt x="101" y="74"/>
                    </a:lnTo>
                    <a:lnTo>
                      <a:pt x="12" y="164"/>
                    </a:lnTo>
                    <a:lnTo>
                      <a:pt x="12" y="1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53" name="组合 6352"/>
            <p:cNvGrpSpPr/>
            <p:nvPr/>
          </p:nvGrpSpPr>
          <p:grpSpPr>
            <a:xfrm>
              <a:off x="5192713" y="3979863"/>
              <a:ext cx="585787" cy="582613"/>
              <a:chOff x="5192713" y="3979863"/>
              <a:chExt cx="585787" cy="582613"/>
            </a:xfrm>
          </p:grpSpPr>
          <p:sp>
            <p:nvSpPr>
              <p:cNvPr id="6300" name="Freeform 185"/>
              <p:cNvSpPr>
                <a:spLocks/>
              </p:cNvSpPr>
              <p:nvPr/>
            </p:nvSpPr>
            <p:spPr bwMode="auto">
              <a:xfrm>
                <a:off x="5718175" y="3979863"/>
                <a:ext cx="60325" cy="60325"/>
              </a:xfrm>
              <a:custGeom>
                <a:avLst/>
                <a:gdLst>
                  <a:gd name="T0" fmla="*/ 0 w 19"/>
                  <a:gd name="T1" fmla="*/ 9 h 19"/>
                  <a:gd name="T2" fmla="*/ 10 w 19"/>
                  <a:gd name="T3" fmla="*/ 19 h 19"/>
                  <a:gd name="T4" fmla="*/ 14 w 19"/>
                  <a:gd name="T5" fmla="*/ 5 h 19"/>
                  <a:gd name="T6" fmla="*/ 0 w 19"/>
                  <a:gd name="T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10" y="19"/>
                      <a:pt x="10" y="19"/>
                      <a:pt x="10" y="19"/>
                    </a:cubicBezTo>
                    <a:cubicBezTo>
                      <a:pt x="17" y="12"/>
                      <a:pt x="19" y="10"/>
                      <a:pt x="14" y="5"/>
                    </a:cubicBezTo>
                    <a:cubicBezTo>
                      <a:pt x="9" y="0"/>
                      <a:pt x="7" y="2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1" name="Freeform 186"/>
              <p:cNvSpPr>
                <a:spLocks noEditPoints="1"/>
              </p:cNvSpPr>
              <p:nvPr/>
            </p:nvSpPr>
            <p:spPr bwMode="auto">
              <a:xfrm>
                <a:off x="5383213" y="3998913"/>
                <a:ext cx="373063" cy="371475"/>
              </a:xfrm>
              <a:custGeom>
                <a:avLst/>
                <a:gdLst>
                  <a:gd name="T0" fmla="*/ 0 w 235"/>
                  <a:gd name="T1" fmla="*/ 234 h 234"/>
                  <a:gd name="T2" fmla="*/ 23 w 235"/>
                  <a:gd name="T3" fmla="*/ 184 h 234"/>
                  <a:gd name="T4" fmla="*/ 207 w 235"/>
                  <a:gd name="T5" fmla="*/ 0 h 234"/>
                  <a:gd name="T6" fmla="*/ 235 w 235"/>
                  <a:gd name="T7" fmla="*/ 30 h 234"/>
                  <a:gd name="T8" fmla="*/ 49 w 235"/>
                  <a:gd name="T9" fmla="*/ 216 h 234"/>
                  <a:gd name="T10" fmla="*/ 0 w 235"/>
                  <a:gd name="T11" fmla="*/ 234 h 234"/>
                  <a:gd name="T12" fmla="*/ 33 w 235"/>
                  <a:gd name="T13" fmla="*/ 194 h 234"/>
                  <a:gd name="T14" fmla="*/ 25 w 235"/>
                  <a:gd name="T15" fmla="*/ 212 h 234"/>
                  <a:gd name="T16" fmla="*/ 43 w 235"/>
                  <a:gd name="T17" fmla="*/ 204 h 234"/>
                  <a:gd name="T18" fmla="*/ 217 w 235"/>
                  <a:gd name="T19" fmla="*/ 30 h 234"/>
                  <a:gd name="T20" fmla="*/ 207 w 235"/>
                  <a:gd name="T21" fmla="*/ 18 h 234"/>
                  <a:gd name="T22" fmla="*/ 33 w 235"/>
                  <a:gd name="T23" fmla="*/ 19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5" h="234">
                    <a:moveTo>
                      <a:pt x="0" y="234"/>
                    </a:moveTo>
                    <a:lnTo>
                      <a:pt x="23" y="184"/>
                    </a:lnTo>
                    <a:lnTo>
                      <a:pt x="207" y="0"/>
                    </a:lnTo>
                    <a:lnTo>
                      <a:pt x="235" y="30"/>
                    </a:lnTo>
                    <a:lnTo>
                      <a:pt x="49" y="216"/>
                    </a:lnTo>
                    <a:lnTo>
                      <a:pt x="0" y="234"/>
                    </a:lnTo>
                    <a:close/>
                    <a:moveTo>
                      <a:pt x="33" y="194"/>
                    </a:moveTo>
                    <a:lnTo>
                      <a:pt x="25" y="212"/>
                    </a:lnTo>
                    <a:lnTo>
                      <a:pt x="43" y="204"/>
                    </a:lnTo>
                    <a:lnTo>
                      <a:pt x="217" y="30"/>
                    </a:lnTo>
                    <a:lnTo>
                      <a:pt x="207" y="18"/>
                    </a:lnTo>
                    <a:lnTo>
                      <a:pt x="33" y="1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2" name="Freeform 187"/>
              <p:cNvSpPr>
                <a:spLocks/>
              </p:cNvSpPr>
              <p:nvPr/>
            </p:nvSpPr>
            <p:spPr bwMode="auto">
              <a:xfrm>
                <a:off x="5403850" y="4300538"/>
                <a:ext cx="53975" cy="53975"/>
              </a:xfrm>
              <a:custGeom>
                <a:avLst/>
                <a:gdLst>
                  <a:gd name="T0" fmla="*/ 34 w 34"/>
                  <a:gd name="T1" fmla="*/ 20 h 34"/>
                  <a:gd name="T2" fmla="*/ 0 w 34"/>
                  <a:gd name="T3" fmla="*/ 34 h 34"/>
                  <a:gd name="T4" fmla="*/ 0 w 34"/>
                  <a:gd name="T5" fmla="*/ 34 h 34"/>
                  <a:gd name="T6" fmla="*/ 14 w 34"/>
                  <a:gd name="T7" fmla="*/ 0 h 34"/>
                  <a:gd name="T8" fmla="*/ 34 w 34"/>
                  <a:gd name="T9" fmla="*/ 2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4" y="20"/>
                    </a:moveTo>
                    <a:lnTo>
                      <a:pt x="0" y="34"/>
                    </a:lnTo>
                    <a:lnTo>
                      <a:pt x="0" y="34"/>
                    </a:lnTo>
                    <a:lnTo>
                      <a:pt x="14" y="0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3" name="Freeform 188"/>
              <p:cNvSpPr>
                <a:spLocks/>
              </p:cNvSpPr>
              <p:nvPr/>
            </p:nvSpPr>
            <p:spPr bwMode="auto">
              <a:xfrm>
                <a:off x="5192713" y="4116388"/>
                <a:ext cx="446088" cy="446088"/>
              </a:xfrm>
              <a:custGeom>
                <a:avLst/>
                <a:gdLst>
                  <a:gd name="T0" fmla="*/ 281 w 281"/>
                  <a:gd name="T1" fmla="*/ 281 h 281"/>
                  <a:gd name="T2" fmla="*/ 0 w 281"/>
                  <a:gd name="T3" fmla="*/ 281 h 281"/>
                  <a:gd name="T4" fmla="*/ 0 w 281"/>
                  <a:gd name="T5" fmla="*/ 0 h 281"/>
                  <a:gd name="T6" fmla="*/ 231 w 281"/>
                  <a:gd name="T7" fmla="*/ 0 h 281"/>
                  <a:gd name="T8" fmla="*/ 231 w 281"/>
                  <a:gd name="T9" fmla="*/ 14 h 281"/>
                  <a:gd name="T10" fmla="*/ 14 w 281"/>
                  <a:gd name="T11" fmla="*/ 14 h 281"/>
                  <a:gd name="T12" fmla="*/ 14 w 281"/>
                  <a:gd name="T13" fmla="*/ 267 h 281"/>
                  <a:gd name="T14" fmla="*/ 269 w 281"/>
                  <a:gd name="T15" fmla="*/ 267 h 281"/>
                  <a:gd name="T16" fmla="*/ 269 w 281"/>
                  <a:gd name="T17" fmla="*/ 50 h 281"/>
                  <a:gd name="T18" fmla="*/ 281 w 281"/>
                  <a:gd name="T19" fmla="*/ 50 h 281"/>
                  <a:gd name="T20" fmla="*/ 281 w 281"/>
                  <a:gd name="T21" fmla="*/ 281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1" h="281">
                    <a:moveTo>
                      <a:pt x="281" y="281"/>
                    </a:moveTo>
                    <a:lnTo>
                      <a:pt x="0" y="281"/>
                    </a:lnTo>
                    <a:lnTo>
                      <a:pt x="0" y="0"/>
                    </a:lnTo>
                    <a:lnTo>
                      <a:pt x="231" y="0"/>
                    </a:lnTo>
                    <a:lnTo>
                      <a:pt x="231" y="14"/>
                    </a:lnTo>
                    <a:lnTo>
                      <a:pt x="14" y="14"/>
                    </a:lnTo>
                    <a:lnTo>
                      <a:pt x="14" y="267"/>
                    </a:lnTo>
                    <a:lnTo>
                      <a:pt x="269" y="267"/>
                    </a:lnTo>
                    <a:lnTo>
                      <a:pt x="269" y="50"/>
                    </a:lnTo>
                    <a:lnTo>
                      <a:pt x="281" y="50"/>
                    </a:lnTo>
                    <a:lnTo>
                      <a:pt x="281" y="2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52" name="组合 6351"/>
            <p:cNvGrpSpPr/>
            <p:nvPr/>
          </p:nvGrpSpPr>
          <p:grpSpPr>
            <a:xfrm>
              <a:off x="6559550" y="3989388"/>
              <a:ext cx="271463" cy="566737"/>
              <a:chOff x="6559550" y="3989388"/>
              <a:chExt cx="271463" cy="566737"/>
            </a:xfrm>
          </p:grpSpPr>
          <p:sp>
            <p:nvSpPr>
              <p:cNvPr id="6304" name="Freeform 189"/>
              <p:cNvSpPr>
                <a:spLocks noEditPoints="1"/>
              </p:cNvSpPr>
              <p:nvPr/>
            </p:nvSpPr>
            <p:spPr bwMode="auto">
              <a:xfrm>
                <a:off x="6607175" y="3989388"/>
                <a:ext cx="179388" cy="419100"/>
              </a:xfrm>
              <a:custGeom>
                <a:avLst/>
                <a:gdLst>
                  <a:gd name="T0" fmla="*/ 28 w 56"/>
                  <a:gd name="T1" fmla="*/ 132 h 132"/>
                  <a:gd name="T2" fmla="*/ 0 w 56"/>
                  <a:gd name="T3" fmla="*/ 104 h 132"/>
                  <a:gd name="T4" fmla="*/ 0 w 56"/>
                  <a:gd name="T5" fmla="*/ 28 h 132"/>
                  <a:gd name="T6" fmla="*/ 28 w 56"/>
                  <a:gd name="T7" fmla="*/ 0 h 132"/>
                  <a:gd name="T8" fmla="*/ 56 w 56"/>
                  <a:gd name="T9" fmla="*/ 28 h 132"/>
                  <a:gd name="T10" fmla="*/ 56 w 56"/>
                  <a:gd name="T11" fmla="*/ 104 h 132"/>
                  <a:gd name="T12" fmla="*/ 28 w 56"/>
                  <a:gd name="T13" fmla="*/ 132 h 132"/>
                  <a:gd name="T14" fmla="*/ 28 w 56"/>
                  <a:gd name="T15" fmla="*/ 6 h 132"/>
                  <a:gd name="T16" fmla="*/ 6 w 56"/>
                  <a:gd name="T17" fmla="*/ 28 h 132"/>
                  <a:gd name="T18" fmla="*/ 6 w 56"/>
                  <a:gd name="T19" fmla="*/ 104 h 132"/>
                  <a:gd name="T20" fmla="*/ 28 w 56"/>
                  <a:gd name="T21" fmla="*/ 126 h 132"/>
                  <a:gd name="T22" fmla="*/ 50 w 56"/>
                  <a:gd name="T23" fmla="*/ 104 h 132"/>
                  <a:gd name="T24" fmla="*/ 50 w 56"/>
                  <a:gd name="T25" fmla="*/ 28 h 132"/>
                  <a:gd name="T26" fmla="*/ 28 w 56"/>
                  <a:gd name="T27" fmla="*/ 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132">
                    <a:moveTo>
                      <a:pt x="28" y="132"/>
                    </a:moveTo>
                    <a:cubicBezTo>
                      <a:pt x="12" y="132"/>
                      <a:pt x="0" y="120"/>
                      <a:pt x="0" y="10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2"/>
                      <a:pt x="12" y="0"/>
                      <a:pt x="28" y="0"/>
                    </a:cubicBezTo>
                    <a:cubicBezTo>
                      <a:pt x="43" y="0"/>
                      <a:pt x="56" y="12"/>
                      <a:pt x="56" y="28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56" y="120"/>
                      <a:pt x="43" y="132"/>
                      <a:pt x="28" y="132"/>
                    </a:cubicBezTo>
                    <a:close/>
                    <a:moveTo>
                      <a:pt x="28" y="6"/>
                    </a:moveTo>
                    <a:cubicBezTo>
                      <a:pt x="16" y="6"/>
                      <a:pt x="6" y="16"/>
                      <a:pt x="6" y="28"/>
                    </a:cubicBezTo>
                    <a:cubicBezTo>
                      <a:pt x="6" y="104"/>
                      <a:pt x="6" y="104"/>
                      <a:pt x="6" y="104"/>
                    </a:cubicBezTo>
                    <a:cubicBezTo>
                      <a:pt x="6" y="116"/>
                      <a:pt x="16" y="126"/>
                      <a:pt x="28" y="126"/>
                    </a:cubicBezTo>
                    <a:cubicBezTo>
                      <a:pt x="40" y="126"/>
                      <a:pt x="50" y="116"/>
                      <a:pt x="50" y="104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16"/>
                      <a:pt x="40" y="6"/>
                      <a:pt x="2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5" name="Freeform 190"/>
              <p:cNvSpPr>
                <a:spLocks/>
              </p:cNvSpPr>
              <p:nvPr/>
            </p:nvSpPr>
            <p:spPr bwMode="auto">
              <a:xfrm>
                <a:off x="6559550" y="4198938"/>
                <a:ext cx="271463" cy="260350"/>
              </a:xfrm>
              <a:custGeom>
                <a:avLst/>
                <a:gdLst>
                  <a:gd name="T0" fmla="*/ 43 w 85"/>
                  <a:gd name="T1" fmla="*/ 82 h 82"/>
                  <a:gd name="T2" fmla="*/ 0 w 85"/>
                  <a:gd name="T3" fmla="*/ 39 h 82"/>
                  <a:gd name="T4" fmla="*/ 0 w 85"/>
                  <a:gd name="T5" fmla="*/ 0 h 82"/>
                  <a:gd name="T6" fmla="*/ 6 w 85"/>
                  <a:gd name="T7" fmla="*/ 0 h 82"/>
                  <a:gd name="T8" fmla="*/ 6 w 85"/>
                  <a:gd name="T9" fmla="*/ 39 h 82"/>
                  <a:gd name="T10" fmla="*/ 43 w 85"/>
                  <a:gd name="T11" fmla="*/ 76 h 82"/>
                  <a:gd name="T12" fmla="*/ 79 w 85"/>
                  <a:gd name="T13" fmla="*/ 39 h 82"/>
                  <a:gd name="T14" fmla="*/ 79 w 85"/>
                  <a:gd name="T15" fmla="*/ 0 h 82"/>
                  <a:gd name="T16" fmla="*/ 85 w 85"/>
                  <a:gd name="T17" fmla="*/ 0 h 82"/>
                  <a:gd name="T18" fmla="*/ 85 w 85"/>
                  <a:gd name="T19" fmla="*/ 39 h 82"/>
                  <a:gd name="T20" fmla="*/ 43 w 85"/>
                  <a:gd name="T2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5" h="82">
                    <a:moveTo>
                      <a:pt x="43" y="82"/>
                    </a:moveTo>
                    <a:cubicBezTo>
                      <a:pt x="19" y="82"/>
                      <a:pt x="0" y="63"/>
                      <a:pt x="0" y="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60"/>
                      <a:pt x="23" y="76"/>
                      <a:pt x="43" y="76"/>
                    </a:cubicBezTo>
                    <a:cubicBezTo>
                      <a:pt x="63" y="76"/>
                      <a:pt x="79" y="60"/>
                      <a:pt x="79" y="39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63"/>
                      <a:pt x="66" y="82"/>
                      <a:pt x="43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6" name="Rectangle 191"/>
              <p:cNvSpPr>
                <a:spLocks noChangeArrowheads="1"/>
              </p:cNvSpPr>
              <p:nvPr/>
            </p:nvSpPr>
            <p:spPr bwMode="auto">
              <a:xfrm>
                <a:off x="6616700" y="4537075"/>
                <a:ext cx="160338" cy="190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7" name="Rectangle 192"/>
              <p:cNvSpPr>
                <a:spLocks noChangeArrowheads="1"/>
              </p:cNvSpPr>
              <p:nvPr/>
            </p:nvSpPr>
            <p:spPr bwMode="auto">
              <a:xfrm>
                <a:off x="6686550" y="4449763"/>
                <a:ext cx="20638" cy="968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51" name="组合 6350"/>
            <p:cNvGrpSpPr/>
            <p:nvPr/>
          </p:nvGrpSpPr>
          <p:grpSpPr>
            <a:xfrm>
              <a:off x="7621588" y="3973513"/>
              <a:ext cx="601662" cy="563563"/>
              <a:chOff x="7621588" y="3973513"/>
              <a:chExt cx="601662" cy="563563"/>
            </a:xfrm>
          </p:grpSpPr>
          <p:sp>
            <p:nvSpPr>
              <p:cNvPr id="6308" name="Freeform 193"/>
              <p:cNvSpPr>
                <a:spLocks/>
              </p:cNvSpPr>
              <p:nvPr/>
            </p:nvSpPr>
            <p:spPr bwMode="auto">
              <a:xfrm>
                <a:off x="7621588" y="3973513"/>
                <a:ext cx="563563" cy="563563"/>
              </a:xfrm>
              <a:custGeom>
                <a:avLst/>
                <a:gdLst>
                  <a:gd name="T0" fmla="*/ 88 w 177"/>
                  <a:gd name="T1" fmla="*/ 177 h 177"/>
                  <a:gd name="T2" fmla="*/ 26 w 177"/>
                  <a:gd name="T3" fmla="*/ 151 h 177"/>
                  <a:gd name="T4" fmla="*/ 0 w 177"/>
                  <a:gd name="T5" fmla="*/ 89 h 177"/>
                  <a:gd name="T6" fmla="*/ 26 w 177"/>
                  <a:gd name="T7" fmla="*/ 27 h 177"/>
                  <a:gd name="T8" fmla="*/ 88 w 177"/>
                  <a:gd name="T9" fmla="*/ 0 h 177"/>
                  <a:gd name="T10" fmla="*/ 88 w 177"/>
                  <a:gd name="T11" fmla="*/ 0 h 177"/>
                  <a:gd name="T12" fmla="*/ 177 w 177"/>
                  <a:gd name="T13" fmla="*/ 88 h 177"/>
                  <a:gd name="T14" fmla="*/ 171 w 177"/>
                  <a:gd name="T15" fmla="*/ 88 h 177"/>
                  <a:gd name="T16" fmla="*/ 88 w 177"/>
                  <a:gd name="T17" fmla="*/ 6 h 177"/>
                  <a:gd name="T18" fmla="*/ 88 w 177"/>
                  <a:gd name="T19" fmla="*/ 6 h 177"/>
                  <a:gd name="T20" fmla="*/ 30 w 177"/>
                  <a:gd name="T21" fmla="*/ 31 h 177"/>
                  <a:gd name="T22" fmla="*/ 6 w 177"/>
                  <a:gd name="T23" fmla="*/ 89 h 177"/>
                  <a:gd name="T24" fmla="*/ 31 w 177"/>
                  <a:gd name="T25" fmla="*/ 147 h 177"/>
                  <a:gd name="T26" fmla="*/ 88 w 177"/>
                  <a:gd name="T27" fmla="*/ 171 h 177"/>
                  <a:gd name="T28" fmla="*/ 89 w 177"/>
                  <a:gd name="T29" fmla="*/ 171 h 177"/>
                  <a:gd name="T30" fmla="*/ 155 w 177"/>
                  <a:gd name="T31" fmla="*/ 136 h 177"/>
                  <a:gd name="T32" fmla="*/ 160 w 177"/>
                  <a:gd name="T33" fmla="*/ 140 h 177"/>
                  <a:gd name="T34" fmla="*/ 89 w 177"/>
                  <a:gd name="T35" fmla="*/ 177 h 177"/>
                  <a:gd name="T36" fmla="*/ 88 w 177"/>
                  <a:gd name="T37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7" h="177">
                    <a:moveTo>
                      <a:pt x="88" y="177"/>
                    </a:moveTo>
                    <a:cubicBezTo>
                      <a:pt x="65" y="177"/>
                      <a:pt x="43" y="168"/>
                      <a:pt x="26" y="151"/>
                    </a:cubicBezTo>
                    <a:cubicBezTo>
                      <a:pt x="10" y="135"/>
                      <a:pt x="0" y="113"/>
                      <a:pt x="0" y="89"/>
                    </a:cubicBezTo>
                    <a:cubicBezTo>
                      <a:pt x="0" y="66"/>
                      <a:pt x="9" y="43"/>
                      <a:pt x="26" y="27"/>
                    </a:cubicBezTo>
                    <a:cubicBezTo>
                      <a:pt x="42" y="10"/>
                      <a:pt x="64" y="1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137" y="0"/>
                      <a:pt x="176" y="40"/>
                      <a:pt x="177" y="88"/>
                    </a:cubicBezTo>
                    <a:cubicBezTo>
                      <a:pt x="171" y="88"/>
                      <a:pt x="171" y="88"/>
                      <a:pt x="171" y="88"/>
                    </a:cubicBezTo>
                    <a:cubicBezTo>
                      <a:pt x="170" y="43"/>
                      <a:pt x="133" y="6"/>
                      <a:pt x="88" y="6"/>
                    </a:cubicBezTo>
                    <a:cubicBezTo>
                      <a:pt x="88" y="6"/>
                      <a:pt x="88" y="6"/>
                      <a:pt x="88" y="6"/>
                    </a:cubicBezTo>
                    <a:cubicBezTo>
                      <a:pt x="66" y="7"/>
                      <a:pt x="45" y="15"/>
                      <a:pt x="30" y="31"/>
                    </a:cubicBezTo>
                    <a:cubicBezTo>
                      <a:pt x="14" y="46"/>
                      <a:pt x="6" y="67"/>
                      <a:pt x="6" y="89"/>
                    </a:cubicBezTo>
                    <a:cubicBezTo>
                      <a:pt x="6" y="111"/>
                      <a:pt x="15" y="132"/>
                      <a:pt x="31" y="147"/>
                    </a:cubicBezTo>
                    <a:cubicBezTo>
                      <a:pt x="46" y="162"/>
                      <a:pt x="67" y="171"/>
                      <a:pt x="88" y="171"/>
                    </a:cubicBezTo>
                    <a:cubicBezTo>
                      <a:pt x="88" y="171"/>
                      <a:pt x="89" y="171"/>
                      <a:pt x="89" y="171"/>
                    </a:cubicBezTo>
                    <a:cubicBezTo>
                      <a:pt x="115" y="171"/>
                      <a:pt x="140" y="158"/>
                      <a:pt x="155" y="136"/>
                    </a:cubicBezTo>
                    <a:cubicBezTo>
                      <a:pt x="160" y="140"/>
                      <a:pt x="160" y="140"/>
                      <a:pt x="160" y="140"/>
                    </a:cubicBezTo>
                    <a:cubicBezTo>
                      <a:pt x="144" y="163"/>
                      <a:pt x="117" y="177"/>
                      <a:pt x="89" y="177"/>
                    </a:cubicBezTo>
                    <a:cubicBezTo>
                      <a:pt x="89" y="177"/>
                      <a:pt x="89" y="177"/>
                      <a:pt x="88" y="1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9" name="Freeform 194"/>
              <p:cNvSpPr>
                <a:spLocks/>
              </p:cNvSpPr>
              <p:nvPr/>
            </p:nvSpPr>
            <p:spPr bwMode="auto">
              <a:xfrm>
                <a:off x="8099425" y="4183063"/>
                <a:ext cx="123825" cy="111125"/>
              </a:xfrm>
              <a:custGeom>
                <a:avLst/>
                <a:gdLst>
                  <a:gd name="T0" fmla="*/ 0 w 78"/>
                  <a:gd name="T1" fmla="*/ 0 h 70"/>
                  <a:gd name="T2" fmla="*/ 40 w 78"/>
                  <a:gd name="T3" fmla="*/ 70 h 70"/>
                  <a:gd name="T4" fmla="*/ 78 w 78"/>
                  <a:gd name="T5" fmla="*/ 0 h 70"/>
                  <a:gd name="T6" fmla="*/ 0 w 78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70">
                    <a:moveTo>
                      <a:pt x="0" y="0"/>
                    </a:moveTo>
                    <a:lnTo>
                      <a:pt x="40" y="70"/>
                    </a:lnTo>
                    <a:lnTo>
                      <a:pt x="7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0" name="Freeform 195"/>
              <p:cNvSpPr>
                <a:spLocks noEditPoints="1"/>
              </p:cNvSpPr>
              <p:nvPr/>
            </p:nvSpPr>
            <p:spPr bwMode="auto">
              <a:xfrm>
                <a:off x="7824788" y="4119563"/>
                <a:ext cx="152400" cy="127000"/>
              </a:xfrm>
              <a:custGeom>
                <a:avLst/>
                <a:gdLst>
                  <a:gd name="T0" fmla="*/ 1 w 48"/>
                  <a:gd name="T1" fmla="*/ 40 h 40"/>
                  <a:gd name="T2" fmla="*/ 0 w 48"/>
                  <a:gd name="T3" fmla="*/ 24 h 40"/>
                  <a:gd name="T4" fmla="*/ 24 w 48"/>
                  <a:gd name="T5" fmla="*/ 0 h 40"/>
                  <a:gd name="T6" fmla="*/ 48 w 48"/>
                  <a:gd name="T7" fmla="*/ 23 h 40"/>
                  <a:gd name="T8" fmla="*/ 48 w 48"/>
                  <a:gd name="T9" fmla="*/ 40 h 40"/>
                  <a:gd name="T10" fmla="*/ 1 w 48"/>
                  <a:gd name="T11" fmla="*/ 40 h 40"/>
                  <a:gd name="T12" fmla="*/ 24 w 48"/>
                  <a:gd name="T13" fmla="*/ 6 h 40"/>
                  <a:gd name="T14" fmla="*/ 6 w 48"/>
                  <a:gd name="T15" fmla="*/ 24 h 40"/>
                  <a:gd name="T16" fmla="*/ 7 w 48"/>
                  <a:gd name="T17" fmla="*/ 34 h 40"/>
                  <a:gd name="T18" fmla="*/ 42 w 48"/>
                  <a:gd name="T19" fmla="*/ 34 h 40"/>
                  <a:gd name="T20" fmla="*/ 42 w 48"/>
                  <a:gd name="T21" fmla="*/ 23 h 40"/>
                  <a:gd name="T22" fmla="*/ 24 w 48"/>
                  <a:gd name="T23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40">
                    <a:moveTo>
                      <a:pt x="1" y="4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37" y="0"/>
                      <a:pt x="48" y="10"/>
                      <a:pt x="48" y="23"/>
                    </a:cubicBezTo>
                    <a:cubicBezTo>
                      <a:pt x="48" y="40"/>
                      <a:pt x="48" y="40"/>
                      <a:pt x="48" y="40"/>
                    </a:cubicBezTo>
                    <a:lnTo>
                      <a:pt x="1" y="40"/>
                    </a:lnTo>
                    <a:close/>
                    <a:moveTo>
                      <a:pt x="24" y="6"/>
                    </a:moveTo>
                    <a:cubicBezTo>
                      <a:pt x="14" y="6"/>
                      <a:pt x="6" y="14"/>
                      <a:pt x="6" y="2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14"/>
                      <a:pt x="34" y="6"/>
                      <a:pt x="2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1" name="Freeform 196"/>
              <p:cNvSpPr>
                <a:spLocks noEditPoints="1"/>
              </p:cNvSpPr>
              <p:nvPr/>
            </p:nvSpPr>
            <p:spPr bwMode="auto">
              <a:xfrm>
                <a:off x="7793038" y="4227513"/>
                <a:ext cx="220663" cy="165100"/>
              </a:xfrm>
              <a:custGeom>
                <a:avLst/>
                <a:gdLst>
                  <a:gd name="T0" fmla="*/ 5 w 69"/>
                  <a:gd name="T1" fmla="*/ 52 h 52"/>
                  <a:gd name="T2" fmla="*/ 5 w 69"/>
                  <a:gd name="T3" fmla="*/ 52 h 52"/>
                  <a:gd name="T4" fmla="*/ 1 w 69"/>
                  <a:gd name="T5" fmla="*/ 47 h 52"/>
                  <a:gd name="T6" fmla="*/ 0 w 69"/>
                  <a:gd name="T7" fmla="*/ 4 h 52"/>
                  <a:gd name="T8" fmla="*/ 5 w 69"/>
                  <a:gd name="T9" fmla="*/ 0 h 52"/>
                  <a:gd name="T10" fmla="*/ 64 w 69"/>
                  <a:gd name="T11" fmla="*/ 0 h 52"/>
                  <a:gd name="T12" fmla="*/ 68 w 69"/>
                  <a:gd name="T13" fmla="*/ 4 h 52"/>
                  <a:gd name="T14" fmla="*/ 69 w 69"/>
                  <a:gd name="T15" fmla="*/ 47 h 52"/>
                  <a:gd name="T16" fmla="*/ 67 w 69"/>
                  <a:gd name="T17" fmla="*/ 50 h 52"/>
                  <a:gd name="T18" fmla="*/ 64 w 69"/>
                  <a:gd name="T19" fmla="*/ 51 h 52"/>
                  <a:gd name="T20" fmla="*/ 5 w 69"/>
                  <a:gd name="T21" fmla="*/ 52 h 52"/>
                  <a:gd name="T22" fmla="*/ 6 w 69"/>
                  <a:gd name="T23" fmla="*/ 6 h 52"/>
                  <a:gd name="T24" fmla="*/ 7 w 69"/>
                  <a:gd name="T25" fmla="*/ 46 h 52"/>
                  <a:gd name="T26" fmla="*/ 62 w 69"/>
                  <a:gd name="T27" fmla="*/ 45 h 52"/>
                  <a:gd name="T28" fmla="*/ 62 w 69"/>
                  <a:gd name="T29" fmla="*/ 6 h 52"/>
                  <a:gd name="T30" fmla="*/ 6 w 69"/>
                  <a:gd name="T31" fmla="*/ 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" h="52">
                    <a:moveTo>
                      <a:pt x="5" y="52"/>
                    </a:moveTo>
                    <a:cubicBezTo>
                      <a:pt x="5" y="52"/>
                      <a:pt x="5" y="52"/>
                      <a:pt x="5" y="52"/>
                    </a:cubicBezTo>
                    <a:cubicBezTo>
                      <a:pt x="3" y="52"/>
                      <a:pt x="1" y="50"/>
                      <a:pt x="1" y="4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6" y="0"/>
                      <a:pt x="68" y="2"/>
                      <a:pt x="68" y="4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69" y="48"/>
                      <a:pt x="68" y="49"/>
                      <a:pt x="67" y="50"/>
                    </a:cubicBezTo>
                    <a:cubicBezTo>
                      <a:pt x="66" y="51"/>
                      <a:pt x="65" y="51"/>
                      <a:pt x="64" y="51"/>
                    </a:cubicBezTo>
                    <a:lnTo>
                      <a:pt x="5" y="52"/>
                    </a:lnTo>
                    <a:close/>
                    <a:moveTo>
                      <a:pt x="6" y="6"/>
                    </a:moveTo>
                    <a:cubicBezTo>
                      <a:pt x="7" y="46"/>
                      <a:pt x="7" y="46"/>
                      <a:pt x="7" y="46"/>
                    </a:cubicBezTo>
                    <a:cubicBezTo>
                      <a:pt x="62" y="45"/>
                      <a:pt x="62" y="45"/>
                      <a:pt x="62" y="45"/>
                    </a:cubicBezTo>
                    <a:cubicBezTo>
                      <a:pt x="62" y="6"/>
                      <a:pt x="62" y="6"/>
                      <a:pt x="62" y="6"/>
                    </a:cubicBez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38" name="组合 6337"/>
            <p:cNvGrpSpPr/>
            <p:nvPr/>
          </p:nvGrpSpPr>
          <p:grpSpPr>
            <a:xfrm>
              <a:off x="-919163" y="5203825"/>
              <a:ext cx="584200" cy="585788"/>
              <a:chOff x="-919163" y="5203825"/>
              <a:chExt cx="584200" cy="585788"/>
            </a:xfrm>
          </p:grpSpPr>
          <p:sp>
            <p:nvSpPr>
              <p:cNvPr id="6312" name="Freeform 197"/>
              <p:cNvSpPr>
                <a:spLocks noEditPoints="1"/>
              </p:cNvSpPr>
              <p:nvPr/>
            </p:nvSpPr>
            <p:spPr bwMode="auto">
              <a:xfrm>
                <a:off x="-919163" y="5203825"/>
                <a:ext cx="584200" cy="585788"/>
              </a:xfrm>
              <a:custGeom>
                <a:avLst/>
                <a:gdLst>
                  <a:gd name="T0" fmla="*/ 92 w 184"/>
                  <a:gd name="T1" fmla="*/ 184 h 184"/>
                  <a:gd name="T2" fmla="*/ 0 w 184"/>
                  <a:gd name="T3" fmla="*/ 92 h 184"/>
                  <a:gd name="T4" fmla="*/ 92 w 184"/>
                  <a:gd name="T5" fmla="*/ 0 h 184"/>
                  <a:gd name="T6" fmla="*/ 184 w 184"/>
                  <a:gd name="T7" fmla="*/ 92 h 184"/>
                  <a:gd name="T8" fmla="*/ 92 w 184"/>
                  <a:gd name="T9" fmla="*/ 184 h 184"/>
                  <a:gd name="T10" fmla="*/ 92 w 184"/>
                  <a:gd name="T11" fmla="*/ 6 h 184"/>
                  <a:gd name="T12" fmla="*/ 6 w 184"/>
                  <a:gd name="T13" fmla="*/ 92 h 184"/>
                  <a:gd name="T14" fmla="*/ 92 w 184"/>
                  <a:gd name="T15" fmla="*/ 178 h 184"/>
                  <a:gd name="T16" fmla="*/ 178 w 184"/>
                  <a:gd name="T17" fmla="*/ 92 h 184"/>
                  <a:gd name="T18" fmla="*/ 92 w 184"/>
                  <a:gd name="T19" fmla="*/ 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4" h="184">
                    <a:moveTo>
                      <a:pt x="92" y="184"/>
                    </a:moveTo>
                    <a:cubicBezTo>
                      <a:pt x="41" y="184"/>
                      <a:pt x="0" y="143"/>
                      <a:pt x="0" y="92"/>
                    </a:cubicBezTo>
                    <a:cubicBezTo>
                      <a:pt x="0" y="41"/>
                      <a:pt x="41" y="0"/>
                      <a:pt x="92" y="0"/>
                    </a:cubicBezTo>
                    <a:cubicBezTo>
                      <a:pt x="143" y="0"/>
                      <a:pt x="184" y="41"/>
                      <a:pt x="184" y="92"/>
                    </a:cubicBezTo>
                    <a:cubicBezTo>
                      <a:pt x="184" y="143"/>
                      <a:pt x="143" y="184"/>
                      <a:pt x="92" y="184"/>
                    </a:cubicBezTo>
                    <a:close/>
                    <a:moveTo>
                      <a:pt x="92" y="6"/>
                    </a:moveTo>
                    <a:cubicBezTo>
                      <a:pt x="45" y="6"/>
                      <a:pt x="6" y="44"/>
                      <a:pt x="6" y="92"/>
                    </a:cubicBezTo>
                    <a:cubicBezTo>
                      <a:pt x="6" y="139"/>
                      <a:pt x="45" y="178"/>
                      <a:pt x="92" y="178"/>
                    </a:cubicBezTo>
                    <a:cubicBezTo>
                      <a:pt x="140" y="178"/>
                      <a:pt x="178" y="139"/>
                      <a:pt x="178" y="92"/>
                    </a:cubicBezTo>
                    <a:cubicBezTo>
                      <a:pt x="178" y="44"/>
                      <a:pt x="140" y="6"/>
                      <a:pt x="9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3" name="Freeform 198"/>
              <p:cNvSpPr>
                <a:spLocks noEditPoints="1"/>
              </p:cNvSpPr>
              <p:nvPr/>
            </p:nvSpPr>
            <p:spPr bwMode="auto">
              <a:xfrm>
                <a:off x="-827088" y="5281613"/>
                <a:ext cx="400050" cy="508000"/>
              </a:xfrm>
              <a:custGeom>
                <a:avLst/>
                <a:gdLst>
                  <a:gd name="T0" fmla="*/ 2 w 126"/>
                  <a:gd name="T1" fmla="*/ 137 h 160"/>
                  <a:gd name="T2" fmla="*/ 2 w 126"/>
                  <a:gd name="T3" fmla="*/ 133 h 160"/>
                  <a:gd name="T4" fmla="*/ 40 w 126"/>
                  <a:gd name="T5" fmla="*/ 111 h 160"/>
                  <a:gd name="T6" fmla="*/ 43 w 126"/>
                  <a:gd name="T7" fmla="*/ 92 h 160"/>
                  <a:gd name="T8" fmla="*/ 28 w 126"/>
                  <a:gd name="T9" fmla="*/ 66 h 160"/>
                  <a:gd name="T10" fmla="*/ 36 w 126"/>
                  <a:gd name="T11" fmla="*/ 11 h 160"/>
                  <a:gd name="T12" fmla="*/ 65 w 126"/>
                  <a:gd name="T13" fmla="*/ 0 h 160"/>
                  <a:gd name="T14" fmla="*/ 81 w 126"/>
                  <a:gd name="T15" fmla="*/ 7 h 160"/>
                  <a:gd name="T16" fmla="*/ 97 w 126"/>
                  <a:gd name="T17" fmla="*/ 56 h 160"/>
                  <a:gd name="T18" fmla="*/ 91 w 126"/>
                  <a:gd name="T19" fmla="*/ 75 h 160"/>
                  <a:gd name="T20" fmla="*/ 83 w 126"/>
                  <a:gd name="T21" fmla="*/ 105 h 160"/>
                  <a:gd name="T22" fmla="*/ 88 w 126"/>
                  <a:gd name="T23" fmla="*/ 113 h 160"/>
                  <a:gd name="T24" fmla="*/ 124 w 126"/>
                  <a:gd name="T25" fmla="*/ 133 h 160"/>
                  <a:gd name="T26" fmla="*/ 124 w 126"/>
                  <a:gd name="T27" fmla="*/ 137 h 160"/>
                  <a:gd name="T28" fmla="*/ 9 w 126"/>
                  <a:gd name="T29" fmla="*/ 135 h 160"/>
                  <a:gd name="T30" fmla="*/ 117 w 126"/>
                  <a:gd name="T31" fmla="*/ 135 h 160"/>
                  <a:gd name="T32" fmla="*/ 84 w 126"/>
                  <a:gd name="T33" fmla="*/ 117 h 160"/>
                  <a:gd name="T34" fmla="*/ 77 w 126"/>
                  <a:gd name="T35" fmla="*/ 106 h 160"/>
                  <a:gd name="T36" fmla="*/ 78 w 126"/>
                  <a:gd name="T37" fmla="*/ 89 h 160"/>
                  <a:gd name="T38" fmla="*/ 87 w 126"/>
                  <a:gd name="T39" fmla="*/ 67 h 160"/>
                  <a:gd name="T40" fmla="*/ 92 w 126"/>
                  <a:gd name="T41" fmla="*/ 65 h 160"/>
                  <a:gd name="T42" fmla="*/ 90 w 126"/>
                  <a:gd name="T43" fmla="*/ 59 h 160"/>
                  <a:gd name="T44" fmla="*/ 90 w 126"/>
                  <a:gd name="T45" fmla="*/ 17 h 160"/>
                  <a:gd name="T46" fmla="*/ 80 w 126"/>
                  <a:gd name="T47" fmla="*/ 13 h 160"/>
                  <a:gd name="T48" fmla="*/ 75 w 126"/>
                  <a:gd name="T49" fmla="*/ 9 h 160"/>
                  <a:gd name="T50" fmla="*/ 64 w 126"/>
                  <a:gd name="T51" fmla="*/ 7 h 160"/>
                  <a:gd name="T52" fmla="*/ 36 w 126"/>
                  <a:gd name="T53" fmla="*/ 57 h 160"/>
                  <a:gd name="T54" fmla="*/ 34 w 126"/>
                  <a:gd name="T55" fmla="*/ 60 h 160"/>
                  <a:gd name="T56" fmla="*/ 37 w 126"/>
                  <a:gd name="T57" fmla="*/ 70 h 160"/>
                  <a:gd name="T58" fmla="*/ 40 w 126"/>
                  <a:gd name="T59" fmla="*/ 72 h 160"/>
                  <a:gd name="T60" fmla="*/ 49 w 126"/>
                  <a:gd name="T61" fmla="*/ 89 h 160"/>
                  <a:gd name="T62" fmla="*/ 49 w 126"/>
                  <a:gd name="T63" fmla="*/ 107 h 160"/>
                  <a:gd name="T64" fmla="*/ 33 w 126"/>
                  <a:gd name="T65" fmla="*/ 12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160">
                    <a:moveTo>
                      <a:pt x="63" y="160"/>
                    </a:moveTo>
                    <a:cubicBezTo>
                      <a:pt x="41" y="160"/>
                      <a:pt x="19" y="152"/>
                      <a:pt x="2" y="137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2" y="133"/>
                      <a:pt x="2" y="133"/>
                      <a:pt x="2" y="133"/>
                    </a:cubicBezTo>
                    <a:cubicBezTo>
                      <a:pt x="8" y="126"/>
                      <a:pt x="18" y="120"/>
                      <a:pt x="31" y="116"/>
                    </a:cubicBezTo>
                    <a:cubicBezTo>
                      <a:pt x="36" y="114"/>
                      <a:pt x="38" y="113"/>
                      <a:pt x="40" y="111"/>
                    </a:cubicBezTo>
                    <a:cubicBezTo>
                      <a:pt x="42" y="110"/>
                      <a:pt x="43" y="108"/>
                      <a:pt x="43" y="106"/>
                    </a:cubicBezTo>
                    <a:cubicBezTo>
                      <a:pt x="43" y="105"/>
                      <a:pt x="43" y="98"/>
                      <a:pt x="43" y="92"/>
                    </a:cubicBezTo>
                    <a:cubicBezTo>
                      <a:pt x="40" y="88"/>
                      <a:pt x="37" y="83"/>
                      <a:pt x="34" y="75"/>
                    </a:cubicBezTo>
                    <a:cubicBezTo>
                      <a:pt x="32" y="74"/>
                      <a:pt x="29" y="70"/>
                      <a:pt x="28" y="66"/>
                    </a:cubicBezTo>
                    <a:cubicBezTo>
                      <a:pt x="27" y="62"/>
                      <a:pt x="28" y="58"/>
                      <a:pt x="29" y="56"/>
                    </a:cubicBezTo>
                    <a:cubicBezTo>
                      <a:pt x="26" y="36"/>
                      <a:pt x="28" y="21"/>
                      <a:pt x="36" y="11"/>
                    </a:cubicBezTo>
                    <a:cubicBezTo>
                      <a:pt x="42" y="4"/>
                      <a:pt x="52" y="0"/>
                      <a:pt x="64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75" y="0"/>
                      <a:pt x="78" y="2"/>
                      <a:pt x="80" y="6"/>
                    </a:cubicBezTo>
                    <a:cubicBezTo>
                      <a:pt x="80" y="6"/>
                      <a:pt x="81" y="7"/>
                      <a:pt x="81" y="7"/>
                    </a:cubicBezTo>
                    <a:cubicBezTo>
                      <a:pt x="87" y="7"/>
                      <a:pt x="92" y="9"/>
                      <a:pt x="95" y="14"/>
                    </a:cubicBezTo>
                    <a:cubicBezTo>
                      <a:pt x="101" y="22"/>
                      <a:pt x="102" y="38"/>
                      <a:pt x="97" y="56"/>
                    </a:cubicBezTo>
                    <a:cubicBezTo>
                      <a:pt x="99" y="58"/>
                      <a:pt x="99" y="62"/>
                      <a:pt x="98" y="66"/>
                    </a:cubicBezTo>
                    <a:cubicBezTo>
                      <a:pt x="97" y="71"/>
                      <a:pt x="94" y="74"/>
                      <a:pt x="91" y="75"/>
                    </a:cubicBezTo>
                    <a:cubicBezTo>
                      <a:pt x="89" y="83"/>
                      <a:pt x="87" y="88"/>
                      <a:pt x="83" y="92"/>
                    </a:cubicBezTo>
                    <a:cubicBezTo>
                      <a:pt x="83" y="105"/>
                      <a:pt x="83" y="105"/>
                      <a:pt x="83" y="105"/>
                    </a:cubicBezTo>
                    <a:cubicBezTo>
                      <a:pt x="84" y="108"/>
                      <a:pt x="85" y="109"/>
                      <a:pt x="87" y="111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90" y="114"/>
                      <a:pt x="91" y="114"/>
                      <a:pt x="96" y="116"/>
                    </a:cubicBezTo>
                    <a:cubicBezTo>
                      <a:pt x="108" y="120"/>
                      <a:pt x="119" y="126"/>
                      <a:pt x="124" y="133"/>
                    </a:cubicBezTo>
                    <a:cubicBezTo>
                      <a:pt x="126" y="135"/>
                      <a:pt x="126" y="135"/>
                      <a:pt x="126" y="135"/>
                    </a:cubicBezTo>
                    <a:cubicBezTo>
                      <a:pt x="124" y="137"/>
                      <a:pt x="124" y="137"/>
                      <a:pt x="124" y="137"/>
                    </a:cubicBezTo>
                    <a:cubicBezTo>
                      <a:pt x="107" y="152"/>
                      <a:pt x="86" y="160"/>
                      <a:pt x="63" y="160"/>
                    </a:cubicBezTo>
                    <a:close/>
                    <a:moveTo>
                      <a:pt x="9" y="135"/>
                    </a:moveTo>
                    <a:cubicBezTo>
                      <a:pt x="24" y="147"/>
                      <a:pt x="43" y="154"/>
                      <a:pt x="63" y="154"/>
                    </a:cubicBezTo>
                    <a:cubicBezTo>
                      <a:pt x="83" y="154"/>
                      <a:pt x="102" y="147"/>
                      <a:pt x="117" y="135"/>
                    </a:cubicBezTo>
                    <a:cubicBezTo>
                      <a:pt x="112" y="130"/>
                      <a:pt x="104" y="125"/>
                      <a:pt x="94" y="122"/>
                    </a:cubicBezTo>
                    <a:cubicBezTo>
                      <a:pt x="88" y="120"/>
                      <a:pt x="86" y="119"/>
                      <a:pt x="84" y="117"/>
                    </a:cubicBezTo>
                    <a:cubicBezTo>
                      <a:pt x="83" y="116"/>
                      <a:pt x="83" y="116"/>
                      <a:pt x="83" y="116"/>
                    </a:cubicBezTo>
                    <a:cubicBezTo>
                      <a:pt x="80" y="114"/>
                      <a:pt x="78" y="111"/>
                      <a:pt x="77" y="106"/>
                    </a:cubicBezTo>
                    <a:cubicBezTo>
                      <a:pt x="77" y="90"/>
                      <a:pt x="77" y="90"/>
                      <a:pt x="77" y="90"/>
                    </a:cubicBezTo>
                    <a:cubicBezTo>
                      <a:pt x="78" y="89"/>
                      <a:pt x="78" y="89"/>
                      <a:pt x="78" y="89"/>
                    </a:cubicBezTo>
                    <a:cubicBezTo>
                      <a:pt x="82" y="85"/>
                      <a:pt x="84" y="79"/>
                      <a:pt x="86" y="71"/>
                    </a:cubicBezTo>
                    <a:cubicBezTo>
                      <a:pt x="87" y="67"/>
                      <a:pt x="87" y="67"/>
                      <a:pt x="87" y="67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91" y="68"/>
                      <a:pt x="92" y="67"/>
                      <a:pt x="92" y="65"/>
                    </a:cubicBezTo>
                    <a:cubicBezTo>
                      <a:pt x="93" y="63"/>
                      <a:pt x="93" y="61"/>
                      <a:pt x="92" y="60"/>
                    </a:cubicBezTo>
                    <a:cubicBezTo>
                      <a:pt x="90" y="59"/>
                      <a:pt x="90" y="59"/>
                      <a:pt x="90" y="59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5" y="39"/>
                      <a:pt x="95" y="24"/>
                      <a:pt x="90" y="17"/>
                    </a:cubicBezTo>
                    <a:cubicBezTo>
                      <a:pt x="88" y="15"/>
                      <a:pt x="85" y="13"/>
                      <a:pt x="81" y="13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7" y="12"/>
                      <a:pt x="76" y="10"/>
                      <a:pt x="75" y="9"/>
                    </a:cubicBezTo>
                    <a:cubicBezTo>
                      <a:pt x="74" y="8"/>
                      <a:pt x="73" y="7"/>
                      <a:pt x="65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54" y="7"/>
                      <a:pt x="46" y="10"/>
                      <a:pt x="41" y="15"/>
                    </a:cubicBezTo>
                    <a:cubicBezTo>
                      <a:pt x="34" y="24"/>
                      <a:pt x="32" y="38"/>
                      <a:pt x="36" y="57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4" y="61"/>
                      <a:pt x="34" y="63"/>
                      <a:pt x="34" y="65"/>
                    </a:cubicBezTo>
                    <a:cubicBezTo>
                      <a:pt x="35" y="67"/>
                      <a:pt x="37" y="69"/>
                      <a:pt x="37" y="70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3" y="80"/>
                      <a:pt x="45" y="85"/>
                      <a:pt x="48" y="89"/>
                    </a:cubicBezTo>
                    <a:cubicBezTo>
                      <a:pt x="49" y="89"/>
                      <a:pt x="49" y="89"/>
                      <a:pt x="49" y="89"/>
                    </a:cubicBezTo>
                    <a:cubicBezTo>
                      <a:pt x="49" y="91"/>
                      <a:pt x="49" y="91"/>
                      <a:pt x="49" y="91"/>
                    </a:cubicBezTo>
                    <a:cubicBezTo>
                      <a:pt x="49" y="94"/>
                      <a:pt x="50" y="105"/>
                      <a:pt x="49" y="107"/>
                    </a:cubicBezTo>
                    <a:cubicBezTo>
                      <a:pt x="49" y="110"/>
                      <a:pt x="47" y="113"/>
                      <a:pt x="44" y="116"/>
                    </a:cubicBezTo>
                    <a:cubicBezTo>
                      <a:pt x="42" y="119"/>
                      <a:pt x="38" y="120"/>
                      <a:pt x="33" y="122"/>
                    </a:cubicBezTo>
                    <a:cubicBezTo>
                      <a:pt x="23" y="125"/>
                      <a:pt x="14" y="129"/>
                      <a:pt x="9" y="1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37" name="组合 6336"/>
            <p:cNvGrpSpPr/>
            <p:nvPr/>
          </p:nvGrpSpPr>
          <p:grpSpPr>
            <a:xfrm>
              <a:off x="317500" y="5187950"/>
              <a:ext cx="552450" cy="588963"/>
              <a:chOff x="317500" y="5187950"/>
              <a:chExt cx="552450" cy="588963"/>
            </a:xfrm>
          </p:grpSpPr>
          <p:sp>
            <p:nvSpPr>
              <p:cNvPr id="6314" name="Freeform 199"/>
              <p:cNvSpPr>
                <a:spLocks/>
              </p:cNvSpPr>
              <p:nvPr/>
            </p:nvSpPr>
            <p:spPr bwMode="auto">
              <a:xfrm>
                <a:off x="393700" y="5187950"/>
                <a:ext cx="63500" cy="58738"/>
              </a:xfrm>
              <a:custGeom>
                <a:avLst/>
                <a:gdLst>
                  <a:gd name="T0" fmla="*/ 20 w 20"/>
                  <a:gd name="T1" fmla="*/ 18 h 18"/>
                  <a:gd name="T2" fmla="*/ 14 w 20"/>
                  <a:gd name="T3" fmla="*/ 18 h 18"/>
                  <a:gd name="T4" fmla="*/ 14 w 20"/>
                  <a:gd name="T5" fmla="*/ 10 h 18"/>
                  <a:gd name="T6" fmla="*/ 10 w 20"/>
                  <a:gd name="T7" fmla="*/ 6 h 18"/>
                  <a:gd name="T8" fmla="*/ 6 w 20"/>
                  <a:gd name="T9" fmla="*/ 10 h 18"/>
                  <a:gd name="T10" fmla="*/ 6 w 20"/>
                  <a:gd name="T11" fmla="*/ 18 h 18"/>
                  <a:gd name="T12" fmla="*/ 0 w 20"/>
                  <a:gd name="T13" fmla="*/ 18 h 18"/>
                  <a:gd name="T14" fmla="*/ 0 w 20"/>
                  <a:gd name="T15" fmla="*/ 10 h 18"/>
                  <a:gd name="T16" fmla="*/ 10 w 20"/>
                  <a:gd name="T17" fmla="*/ 0 h 18"/>
                  <a:gd name="T18" fmla="*/ 20 w 20"/>
                  <a:gd name="T19" fmla="*/ 10 h 18"/>
                  <a:gd name="T20" fmla="*/ 20 w 20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20" y="18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8"/>
                      <a:pt x="12" y="6"/>
                      <a:pt x="10" y="6"/>
                    </a:cubicBezTo>
                    <a:cubicBezTo>
                      <a:pt x="8" y="6"/>
                      <a:pt x="6" y="8"/>
                      <a:pt x="6" y="10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5" y="0"/>
                      <a:pt x="20" y="4"/>
                      <a:pt x="20" y="10"/>
                    </a:cubicBezTo>
                    <a:lnTo>
                      <a:pt x="20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5" name="Freeform 200"/>
              <p:cNvSpPr>
                <a:spLocks/>
              </p:cNvSpPr>
              <p:nvPr/>
            </p:nvSpPr>
            <p:spPr bwMode="auto">
              <a:xfrm>
                <a:off x="730250" y="5187950"/>
                <a:ext cx="66675" cy="58738"/>
              </a:xfrm>
              <a:custGeom>
                <a:avLst/>
                <a:gdLst>
                  <a:gd name="T0" fmla="*/ 21 w 21"/>
                  <a:gd name="T1" fmla="*/ 18 h 18"/>
                  <a:gd name="T2" fmla="*/ 14 w 21"/>
                  <a:gd name="T3" fmla="*/ 18 h 18"/>
                  <a:gd name="T4" fmla="*/ 14 w 21"/>
                  <a:gd name="T5" fmla="*/ 10 h 18"/>
                  <a:gd name="T6" fmla="*/ 10 w 21"/>
                  <a:gd name="T7" fmla="*/ 6 h 18"/>
                  <a:gd name="T8" fmla="*/ 7 w 21"/>
                  <a:gd name="T9" fmla="*/ 10 h 18"/>
                  <a:gd name="T10" fmla="*/ 7 w 21"/>
                  <a:gd name="T11" fmla="*/ 18 h 18"/>
                  <a:gd name="T12" fmla="*/ 0 w 21"/>
                  <a:gd name="T13" fmla="*/ 18 h 18"/>
                  <a:gd name="T14" fmla="*/ 0 w 21"/>
                  <a:gd name="T15" fmla="*/ 10 h 18"/>
                  <a:gd name="T16" fmla="*/ 10 w 21"/>
                  <a:gd name="T17" fmla="*/ 0 h 18"/>
                  <a:gd name="T18" fmla="*/ 21 w 21"/>
                  <a:gd name="T19" fmla="*/ 10 h 18"/>
                  <a:gd name="T20" fmla="*/ 21 w 21"/>
                  <a:gd name="T2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8">
                    <a:moveTo>
                      <a:pt x="21" y="18"/>
                    </a:move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8"/>
                      <a:pt x="13" y="6"/>
                      <a:pt x="10" y="6"/>
                    </a:cubicBezTo>
                    <a:cubicBezTo>
                      <a:pt x="8" y="6"/>
                      <a:pt x="7" y="8"/>
                      <a:pt x="7" y="1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6" name="Freeform 201"/>
              <p:cNvSpPr>
                <a:spLocks noEditPoints="1"/>
              </p:cNvSpPr>
              <p:nvPr/>
            </p:nvSpPr>
            <p:spPr bwMode="auto">
              <a:xfrm>
                <a:off x="317500" y="5237163"/>
                <a:ext cx="552450" cy="539750"/>
              </a:xfrm>
              <a:custGeom>
                <a:avLst/>
                <a:gdLst>
                  <a:gd name="T0" fmla="*/ 164 w 174"/>
                  <a:gd name="T1" fmla="*/ 170 h 170"/>
                  <a:gd name="T2" fmla="*/ 10 w 174"/>
                  <a:gd name="T3" fmla="*/ 170 h 170"/>
                  <a:gd name="T4" fmla="*/ 0 w 174"/>
                  <a:gd name="T5" fmla="*/ 160 h 170"/>
                  <a:gd name="T6" fmla="*/ 0 w 174"/>
                  <a:gd name="T7" fmla="*/ 10 h 170"/>
                  <a:gd name="T8" fmla="*/ 10 w 174"/>
                  <a:gd name="T9" fmla="*/ 0 h 170"/>
                  <a:gd name="T10" fmla="*/ 30 w 174"/>
                  <a:gd name="T11" fmla="*/ 0 h 170"/>
                  <a:gd name="T12" fmla="*/ 30 w 174"/>
                  <a:gd name="T13" fmla="*/ 14 h 170"/>
                  <a:gd name="T14" fmla="*/ 34 w 174"/>
                  <a:gd name="T15" fmla="*/ 18 h 170"/>
                  <a:gd name="T16" fmla="*/ 38 w 174"/>
                  <a:gd name="T17" fmla="*/ 14 h 170"/>
                  <a:gd name="T18" fmla="*/ 38 w 174"/>
                  <a:gd name="T19" fmla="*/ 0 h 170"/>
                  <a:gd name="T20" fmla="*/ 137 w 174"/>
                  <a:gd name="T21" fmla="*/ 0 h 170"/>
                  <a:gd name="T22" fmla="*/ 137 w 174"/>
                  <a:gd name="T23" fmla="*/ 14 h 170"/>
                  <a:gd name="T24" fmla="*/ 140 w 174"/>
                  <a:gd name="T25" fmla="*/ 18 h 170"/>
                  <a:gd name="T26" fmla="*/ 144 w 174"/>
                  <a:gd name="T27" fmla="*/ 14 h 170"/>
                  <a:gd name="T28" fmla="*/ 144 w 174"/>
                  <a:gd name="T29" fmla="*/ 0 h 170"/>
                  <a:gd name="T30" fmla="*/ 164 w 174"/>
                  <a:gd name="T31" fmla="*/ 0 h 170"/>
                  <a:gd name="T32" fmla="*/ 174 w 174"/>
                  <a:gd name="T33" fmla="*/ 10 h 170"/>
                  <a:gd name="T34" fmla="*/ 174 w 174"/>
                  <a:gd name="T35" fmla="*/ 160 h 170"/>
                  <a:gd name="T36" fmla="*/ 164 w 174"/>
                  <a:gd name="T37" fmla="*/ 170 h 170"/>
                  <a:gd name="T38" fmla="*/ 10 w 174"/>
                  <a:gd name="T39" fmla="*/ 6 h 170"/>
                  <a:gd name="T40" fmla="*/ 6 w 174"/>
                  <a:gd name="T41" fmla="*/ 10 h 170"/>
                  <a:gd name="T42" fmla="*/ 6 w 174"/>
                  <a:gd name="T43" fmla="*/ 160 h 170"/>
                  <a:gd name="T44" fmla="*/ 10 w 174"/>
                  <a:gd name="T45" fmla="*/ 164 h 170"/>
                  <a:gd name="T46" fmla="*/ 164 w 174"/>
                  <a:gd name="T47" fmla="*/ 164 h 170"/>
                  <a:gd name="T48" fmla="*/ 168 w 174"/>
                  <a:gd name="T49" fmla="*/ 160 h 170"/>
                  <a:gd name="T50" fmla="*/ 168 w 174"/>
                  <a:gd name="T51" fmla="*/ 10 h 170"/>
                  <a:gd name="T52" fmla="*/ 164 w 174"/>
                  <a:gd name="T53" fmla="*/ 6 h 170"/>
                  <a:gd name="T54" fmla="*/ 151 w 174"/>
                  <a:gd name="T55" fmla="*/ 6 h 170"/>
                  <a:gd name="T56" fmla="*/ 151 w 174"/>
                  <a:gd name="T57" fmla="*/ 14 h 170"/>
                  <a:gd name="T58" fmla="*/ 140 w 174"/>
                  <a:gd name="T59" fmla="*/ 24 h 170"/>
                  <a:gd name="T60" fmla="*/ 130 w 174"/>
                  <a:gd name="T61" fmla="*/ 14 h 170"/>
                  <a:gd name="T62" fmla="*/ 130 w 174"/>
                  <a:gd name="T63" fmla="*/ 6 h 170"/>
                  <a:gd name="T64" fmla="*/ 44 w 174"/>
                  <a:gd name="T65" fmla="*/ 6 h 170"/>
                  <a:gd name="T66" fmla="*/ 44 w 174"/>
                  <a:gd name="T67" fmla="*/ 14 h 170"/>
                  <a:gd name="T68" fmla="*/ 34 w 174"/>
                  <a:gd name="T69" fmla="*/ 24 h 170"/>
                  <a:gd name="T70" fmla="*/ 24 w 174"/>
                  <a:gd name="T71" fmla="*/ 14 h 170"/>
                  <a:gd name="T72" fmla="*/ 24 w 174"/>
                  <a:gd name="T73" fmla="*/ 6 h 170"/>
                  <a:gd name="T74" fmla="*/ 10 w 174"/>
                  <a:gd name="T75" fmla="*/ 6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4" h="170">
                    <a:moveTo>
                      <a:pt x="164" y="170"/>
                    </a:moveTo>
                    <a:cubicBezTo>
                      <a:pt x="10" y="170"/>
                      <a:pt x="10" y="170"/>
                      <a:pt x="10" y="170"/>
                    </a:cubicBezTo>
                    <a:cubicBezTo>
                      <a:pt x="5" y="170"/>
                      <a:pt x="0" y="166"/>
                      <a:pt x="0" y="16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6"/>
                      <a:pt x="32" y="18"/>
                      <a:pt x="34" y="18"/>
                    </a:cubicBezTo>
                    <a:cubicBezTo>
                      <a:pt x="36" y="18"/>
                      <a:pt x="38" y="16"/>
                      <a:pt x="38" y="14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6"/>
                      <a:pt x="138" y="18"/>
                      <a:pt x="140" y="18"/>
                    </a:cubicBezTo>
                    <a:cubicBezTo>
                      <a:pt x="143" y="18"/>
                      <a:pt x="144" y="16"/>
                      <a:pt x="144" y="14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70" y="0"/>
                      <a:pt x="174" y="5"/>
                      <a:pt x="174" y="10"/>
                    </a:cubicBezTo>
                    <a:cubicBezTo>
                      <a:pt x="174" y="160"/>
                      <a:pt x="174" y="160"/>
                      <a:pt x="174" y="160"/>
                    </a:cubicBezTo>
                    <a:cubicBezTo>
                      <a:pt x="174" y="166"/>
                      <a:pt x="170" y="170"/>
                      <a:pt x="164" y="170"/>
                    </a:cubicBezTo>
                    <a:close/>
                    <a:moveTo>
                      <a:pt x="10" y="6"/>
                    </a:moveTo>
                    <a:cubicBezTo>
                      <a:pt x="8" y="6"/>
                      <a:pt x="6" y="8"/>
                      <a:pt x="6" y="10"/>
                    </a:cubicBezTo>
                    <a:cubicBezTo>
                      <a:pt x="6" y="160"/>
                      <a:pt x="6" y="160"/>
                      <a:pt x="6" y="160"/>
                    </a:cubicBezTo>
                    <a:cubicBezTo>
                      <a:pt x="6" y="162"/>
                      <a:pt x="8" y="164"/>
                      <a:pt x="10" y="164"/>
                    </a:cubicBezTo>
                    <a:cubicBezTo>
                      <a:pt x="164" y="164"/>
                      <a:pt x="164" y="164"/>
                      <a:pt x="164" y="164"/>
                    </a:cubicBezTo>
                    <a:cubicBezTo>
                      <a:pt x="166" y="164"/>
                      <a:pt x="168" y="162"/>
                      <a:pt x="168" y="160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8" y="8"/>
                      <a:pt x="166" y="6"/>
                      <a:pt x="164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14"/>
                      <a:pt x="151" y="14"/>
                      <a:pt x="151" y="14"/>
                    </a:cubicBezTo>
                    <a:cubicBezTo>
                      <a:pt x="151" y="20"/>
                      <a:pt x="146" y="24"/>
                      <a:pt x="140" y="24"/>
                    </a:cubicBezTo>
                    <a:cubicBezTo>
                      <a:pt x="135" y="24"/>
                      <a:pt x="130" y="20"/>
                      <a:pt x="130" y="14"/>
                    </a:cubicBezTo>
                    <a:cubicBezTo>
                      <a:pt x="130" y="6"/>
                      <a:pt x="130" y="6"/>
                      <a:pt x="130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20"/>
                      <a:pt x="39" y="24"/>
                      <a:pt x="34" y="24"/>
                    </a:cubicBezTo>
                    <a:cubicBezTo>
                      <a:pt x="28" y="24"/>
                      <a:pt x="24" y="20"/>
                      <a:pt x="24" y="14"/>
                    </a:cubicBezTo>
                    <a:cubicBezTo>
                      <a:pt x="24" y="6"/>
                      <a:pt x="24" y="6"/>
                      <a:pt x="24" y="6"/>
                    </a:cubicBez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7" name="Freeform 202"/>
              <p:cNvSpPr>
                <a:spLocks/>
              </p:cNvSpPr>
              <p:nvPr/>
            </p:nvSpPr>
            <p:spPr bwMode="auto">
              <a:xfrm>
                <a:off x="730250" y="5246688"/>
                <a:ext cx="66675" cy="66675"/>
              </a:xfrm>
              <a:custGeom>
                <a:avLst/>
                <a:gdLst>
                  <a:gd name="T0" fmla="*/ 10 w 21"/>
                  <a:gd name="T1" fmla="*/ 21 h 21"/>
                  <a:gd name="T2" fmla="*/ 0 w 21"/>
                  <a:gd name="T3" fmla="*/ 11 h 21"/>
                  <a:gd name="T4" fmla="*/ 0 w 21"/>
                  <a:gd name="T5" fmla="*/ 0 h 21"/>
                  <a:gd name="T6" fmla="*/ 7 w 21"/>
                  <a:gd name="T7" fmla="*/ 0 h 21"/>
                  <a:gd name="T8" fmla="*/ 7 w 21"/>
                  <a:gd name="T9" fmla="*/ 11 h 21"/>
                  <a:gd name="T10" fmla="*/ 10 w 21"/>
                  <a:gd name="T11" fmla="*/ 15 h 21"/>
                  <a:gd name="T12" fmla="*/ 14 w 21"/>
                  <a:gd name="T13" fmla="*/ 11 h 21"/>
                  <a:gd name="T14" fmla="*/ 14 w 21"/>
                  <a:gd name="T15" fmla="*/ 0 h 21"/>
                  <a:gd name="T16" fmla="*/ 21 w 21"/>
                  <a:gd name="T17" fmla="*/ 0 h 21"/>
                  <a:gd name="T18" fmla="*/ 21 w 21"/>
                  <a:gd name="T19" fmla="*/ 11 h 21"/>
                  <a:gd name="T20" fmla="*/ 10 w 21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1">
                    <a:moveTo>
                      <a:pt x="10" y="21"/>
                    </a:moveTo>
                    <a:cubicBezTo>
                      <a:pt x="5" y="21"/>
                      <a:pt x="0" y="17"/>
                      <a:pt x="0" y="1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3"/>
                      <a:pt x="8" y="15"/>
                      <a:pt x="10" y="15"/>
                    </a:cubicBezTo>
                    <a:cubicBezTo>
                      <a:pt x="13" y="15"/>
                      <a:pt x="14" y="13"/>
                      <a:pt x="14" y="1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7"/>
                      <a:pt x="16" y="21"/>
                      <a:pt x="1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8" name="Rectangle 203"/>
              <p:cNvSpPr>
                <a:spLocks noChangeArrowheads="1"/>
              </p:cNvSpPr>
              <p:nvPr/>
            </p:nvSpPr>
            <p:spPr bwMode="auto">
              <a:xfrm>
                <a:off x="327025" y="5364163"/>
                <a:ext cx="533400" cy="190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39" name="组合 6338"/>
            <p:cNvGrpSpPr/>
            <p:nvPr/>
          </p:nvGrpSpPr>
          <p:grpSpPr>
            <a:xfrm>
              <a:off x="1509713" y="5284788"/>
              <a:ext cx="609600" cy="454025"/>
              <a:chOff x="1509713" y="5284788"/>
              <a:chExt cx="609600" cy="454025"/>
            </a:xfrm>
          </p:grpSpPr>
          <p:sp>
            <p:nvSpPr>
              <p:cNvPr id="6319" name="Freeform 204"/>
              <p:cNvSpPr>
                <a:spLocks/>
              </p:cNvSpPr>
              <p:nvPr/>
            </p:nvSpPr>
            <p:spPr bwMode="auto">
              <a:xfrm>
                <a:off x="1509713" y="5284788"/>
                <a:ext cx="609600" cy="339725"/>
              </a:xfrm>
              <a:custGeom>
                <a:avLst/>
                <a:gdLst>
                  <a:gd name="T0" fmla="*/ 384 w 384"/>
                  <a:gd name="T1" fmla="*/ 214 h 214"/>
                  <a:gd name="T2" fmla="*/ 308 w 384"/>
                  <a:gd name="T3" fmla="*/ 214 h 214"/>
                  <a:gd name="T4" fmla="*/ 308 w 384"/>
                  <a:gd name="T5" fmla="*/ 202 h 214"/>
                  <a:gd name="T6" fmla="*/ 370 w 384"/>
                  <a:gd name="T7" fmla="*/ 202 h 214"/>
                  <a:gd name="T8" fmla="*/ 370 w 384"/>
                  <a:gd name="T9" fmla="*/ 14 h 214"/>
                  <a:gd name="T10" fmla="*/ 12 w 384"/>
                  <a:gd name="T11" fmla="*/ 14 h 214"/>
                  <a:gd name="T12" fmla="*/ 12 w 384"/>
                  <a:gd name="T13" fmla="*/ 202 h 214"/>
                  <a:gd name="T14" fmla="*/ 74 w 384"/>
                  <a:gd name="T15" fmla="*/ 202 h 214"/>
                  <a:gd name="T16" fmla="*/ 74 w 384"/>
                  <a:gd name="T17" fmla="*/ 214 h 214"/>
                  <a:gd name="T18" fmla="*/ 0 w 384"/>
                  <a:gd name="T19" fmla="*/ 214 h 214"/>
                  <a:gd name="T20" fmla="*/ 0 w 384"/>
                  <a:gd name="T21" fmla="*/ 0 h 214"/>
                  <a:gd name="T22" fmla="*/ 384 w 384"/>
                  <a:gd name="T23" fmla="*/ 0 h 214"/>
                  <a:gd name="T24" fmla="*/ 384 w 384"/>
                  <a:gd name="T25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4" h="214">
                    <a:moveTo>
                      <a:pt x="384" y="214"/>
                    </a:moveTo>
                    <a:lnTo>
                      <a:pt x="308" y="214"/>
                    </a:lnTo>
                    <a:lnTo>
                      <a:pt x="308" y="202"/>
                    </a:lnTo>
                    <a:lnTo>
                      <a:pt x="370" y="202"/>
                    </a:lnTo>
                    <a:lnTo>
                      <a:pt x="370" y="14"/>
                    </a:lnTo>
                    <a:lnTo>
                      <a:pt x="12" y="14"/>
                    </a:lnTo>
                    <a:lnTo>
                      <a:pt x="12" y="202"/>
                    </a:lnTo>
                    <a:lnTo>
                      <a:pt x="74" y="202"/>
                    </a:lnTo>
                    <a:lnTo>
                      <a:pt x="74" y="214"/>
                    </a:lnTo>
                    <a:lnTo>
                      <a:pt x="0" y="214"/>
                    </a:lnTo>
                    <a:lnTo>
                      <a:pt x="0" y="0"/>
                    </a:lnTo>
                    <a:lnTo>
                      <a:pt x="384" y="0"/>
                    </a:lnTo>
                    <a:lnTo>
                      <a:pt x="384" y="2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0" name="Freeform 205"/>
              <p:cNvSpPr>
                <a:spLocks noEditPoints="1"/>
              </p:cNvSpPr>
              <p:nvPr/>
            </p:nvSpPr>
            <p:spPr bwMode="auto">
              <a:xfrm>
                <a:off x="1620838" y="5484813"/>
                <a:ext cx="384175" cy="254000"/>
              </a:xfrm>
              <a:custGeom>
                <a:avLst/>
                <a:gdLst>
                  <a:gd name="T0" fmla="*/ 242 w 242"/>
                  <a:gd name="T1" fmla="*/ 160 h 160"/>
                  <a:gd name="T2" fmla="*/ 0 w 242"/>
                  <a:gd name="T3" fmla="*/ 160 h 160"/>
                  <a:gd name="T4" fmla="*/ 122 w 242"/>
                  <a:gd name="T5" fmla="*/ 0 h 160"/>
                  <a:gd name="T6" fmla="*/ 242 w 242"/>
                  <a:gd name="T7" fmla="*/ 160 h 160"/>
                  <a:gd name="T8" fmla="*/ 26 w 242"/>
                  <a:gd name="T9" fmla="*/ 148 h 160"/>
                  <a:gd name="T10" fmla="*/ 216 w 242"/>
                  <a:gd name="T11" fmla="*/ 148 h 160"/>
                  <a:gd name="T12" fmla="*/ 122 w 242"/>
                  <a:gd name="T13" fmla="*/ 20 h 160"/>
                  <a:gd name="T14" fmla="*/ 26 w 242"/>
                  <a:gd name="T15" fmla="*/ 14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2" h="160">
                    <a:moveTo>
                      <a:pt x="242" y="160"/>
                    </a:moveTo>
                    <a:lnTo>
                      <a:pt x="0" y="160"/>
                    </a:lnTo>
                    <a:lnTo>
                      <a:pt x="122" y="0"/>
                    </a:lnTo>
                    <a:lnTo>
                      <a:pt x="242" y="160"/>
                    </a:lnTo>
                    <a:close/>
                    <a:moveTo>
                      <a:pt x="26" y="148"/>
                    </a:moveTo>
                    <a:lnTo>
                      <a:pt x="216" y="148"/>
                    </a:lnTo>
                    <a:lnTo>
                      <a:pt x="122" y="20"/>
                    </a:lnTo>
                    <a:lnTo>
                      <a:pt x="26" y="1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" name="Freeform 207"/>
            <p:cNvSpPr>
              <a:spLocks noEditPoints="1"/>
            </p:cNvSpPr>
            <p:nvPr/>
          </p:nvSpPr>
          <p:spPr bwMode="auto">
            <a:xfrm>
              <a:off x="12619038" y="6410325"/>
              <a:ext cx="358775" cy="592138"/>
            </a:xfrm>
            <a:custGeom>
              <a:avLst/>
              <a:gdLst>
                <a:gd name="T0" fmla="*/ 24 w 113"/>
                <a:gd name="T1" fmla="*/ 186 h 186"/>
                <a:gd name="T2" fmla="*/ 0 w 113"/>
                <a:gd name="T3" fmla="*/ 166 h 186"/>
                <a:gd name="T4" fmla="*/ 35 w 113"/>
                <a:gd name="T5" fmla="*/ 129 h 186"/>
                <a:gd name="T6" fmla="*/ 45 w 113"/>
                <a:gd name="T7" fmla="*/ 127 h 186"/>
                <a:gd name="T8" fmla="*/ 45 w 113"/>
                <a:gd name="T9" fmla="*/ 5 h 186"/>
                <a:gd name="T10" fmla="*/ 68 w 113"/>
                <a:gd name="T11" fmla="*/ 0 h 186"/>
                <a:gd name="T12" fmla="*/ 70 w 113"/>
                <a:gd name="T13" fmla="*/ 1 h 186"/>
                <a:gd name="T14" fmla="*/ 113 w 113"/>
                <a:gd name="T15" fmla="*/ 103 h 186"/>
                <a:gd name="T16" fmla="*/ 113 w 113"/>
                <a:gd name="T17" fmla="*/ 105 h 186"/>
                <a:gd name="T18" fmla="*/ 99 w 113"/>
                <a:gd name="T19" fmla="*/ 119 h 186"/>
                <a:gd name="T20" fmla="*/ 97 w 113"/>
                <a:gd name="T21" fmla="*/ 114 h 186"/>
                <a:gd name="T22" fmla="*/ 94 w 113"/>
                <a:gd name="T23" fmla="*/ 107 h 186"/>
                <a:gd name="T24" fmla="*/ 71 w 113"/>
                <a:gd name="T25" fmla="*/ 85 h 186"/>
                <a:gd name="T26" fmla="*/ 71 w 113"/>
                <a:gd name="T27" fmla="*/ 147 h 186"/>
                <a:gd name="T28" fmla="*/ 37 w 113"/>
                <a:gd name="T29" fmla="*/ 184 h 186"/>
                <a:gd name="T30" fmla="*/ 24 w 113"/>
                <a:gd name="T31" fmla="*/ 186 h 186"/>
                <a:gd name="T32" fmla="*/ 47 w 113"/>
                <a:gd name="T33" fmla="*/ 135 h 186"/>
                <a:gd name="T34" fmla="*/ 37 w 113"/>
                <a:gd name="T35" fmla="*/ 136 h 186"/>
                <a:gd name="T36" fmla="*/ 8 w 113"/>
                <a:gd name="T37" fmla="*/ 166 h 186"/>
                <a:gd name="T38" fmla="*/ 24 w 113"/>
                <a:gd name="T39" fmla="*/ 178 h 186"/>
                <a:gd name="T40" fmla="*/ 35 w 113"/>
                <a:gd name="T41" fmla="*/ 177 h 186"/>
                <a:gd name="T42" fmla="*/ 63 w 113"/>
                <a:gd name="T43" fmla="*/ 147 h 186"/>
                <a:gd name="T44" fmla="*/ 63 w 113"/>
                <a:gd name="T45" fmla="*/ 78 h 186"/>
                <a:gd name="T46" fmla="*/ 67 w 113"/>
                <a:gd name="T47" fmla="*/ 77 h 186"/>
                <a:gd name="T48" fmla="*/ 101 w 113"/>
                <a:gd name="T49" fmla="*/ 104 h 186"/>
                <a:gd name="T50" fmla="*/ 102 w 113"/>
                <a:gd name="T51" fmla="*/ 106 h 186"/>
                <a:gd name="T52" fmla="*/ 105 w 113"/>
                <a:gd name="T53" fmla="*/ 102 h 186"/>
                <a:gd name="T54" fmla="*/ 67 w 113"/>
                <a:gd name="T55" fmla="*/ 8 h 186"/>
                <a:gd name="T56" fmla="*/ 53 w 113"/>
                <a:gd name="T57" fmla="*/ 11 h 186"/>
                <a:gd name="T58" fmla="*/ 53 w 113"/>
                <a:gd name="T59" fmla="*/ 135 h 186"/>
                <a:gd name="T60" fmla="*/ 49 w 113"/>
                <a:gd name="T61" fmla="*/ 135 h 186"/>
                <a:gd name="T62" fmla="*/ 47 w 113"/>
                <a:gd name="T63" fmla="*/ 13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3" h="186">
                  <a:moveTo>
                    <a:pt x="24" y="186"/>
                  </a:moveTo>
                  <a:cubicBezTo>
                    <a:pt x="10" y="186"/>
                    <a:pt x="0" y="178"/>
                    <a:pt x="0" y="166"/>
                  </a:cubicBezTo>
                  <a:cubicBezTo>
                    <a:pt x="0" y="150"/>
                    <a:pt x="15" y="134"/>
                    <a:pt x="35" y="129"/>
                  </a:cubicBezTo>
                  <a:cubicBezTo>
                    <a:pt x="38" y="128"/>
                    <a:pt x="42" y="127"/>
                    <a:pt x="45" y="12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103" y="23"/>
                    <a:pt x="110" y="65"/>
                    <a:pt x="113" y="103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99" y="119"/>
                    <a:pt x="99" y="119"/>
                    <a:pt x="99" y="119"/>
                  </a:cubicBezTo>
                  <a:cubicBezTo>
                    <a:pt x="97" y="114"/>
                    <a:pt x="97" y="114"/>
                    <a:pt x="97" y="114"/>
                  </a:cubicBezTo>
                  <a:cubicBezTo>
                    <a:pt x="96" y="112"/>
                    <a:pt x="95" y="110"/>
                    <a:pt x="94" y="107"/>
                  </a:cubicBezTo>
                  <a:cubicBezTo>
                    <a:pt x="89" y="96"/>
                    <a:pt x="85" y="86"/>
                    <a:pt x="71" y="85"/>
                  </a:cubicBezTo>
                  <a:cubicBezTo>
                    <a:pt x="71" y="147"/>
                    <a:pt x="71" y="147"/>
                    <a:pt x="71" y="147"/>
                  </a:cubicBezTo>
                  <a:cubicBezTo>
                    <a:pt x="71" y="163"/>
                    <a:pt x="56" y="179"/>
                    <a:pt x="37" y="184"/>
                  </a:cubicBezTo>
                  <a:cubicBezTo>
                    <a:pt x="33" y="186"/>
                    <a:pt x="28" y="186"/>
                    <a:pt x="24" y="186"/>
                  </a:cubicBezTo>
                  <a:close/>
                  <a:moveTo>
                    <a:pt x="47" y="135"/>
                  </a:moveTo>
                  <a:cubicBezTo>
                    <a:pt x="44" y="135"/>
                    <a:pt x="40" y="135"/>
                    <a:pt x="37" y="136"/>
                  </a:cubicBezTo>
                  <a:cubicBezTo>
                    <a:pt x="21" y="141"/>
                    <a:pt x="8" y="154"/>
                    <a:pt x="8" y="166"/>
                  </a:cubicBezTo>
                  <a:cubicBezTo>
                    <a:pt x="8" y="175"/>
                    <a:pt x="17" y="178"/>
                    <a:pt x="24" y="178"/>
                  </a:cubicBezTo>
                  <a:cubicBezTo>
                    <a:pt x="28" y="178"/>
                    <a:pt x="31" y="178"/>
                    <a:pt x="35" y="177"/>
                  </a:cubicBezTo>
                  <a:cubicBezTo>
                    <a:pt x="50" y="172"/>
                    <a:pt x="63" y="159"/>
                    <a:pt x="63" y="147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89" y="76"/>
                    <a:pt x="96" y="91"/>
                    <a:pt x="101" y="104"/>
                  </a:cubicBezTo>
                  <a:cubicBezTo>
                    <a:pt x="101" y="105"/>
                    <a:pt x="102" y="105"/>
                    <a:pt x="102" y="106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2" y="67"/>
                    <a:pt x="95" y="28"/>
                    <a:pt x="67" y="8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49" y="135"/>
                    <a:pt x="49" y="135"/>
                    <a:pt x="49" y="135"/>
                  </a:cubicBezTo>
                  <a:cubicBezTo>
                    <a:pt x="48" y="135"/>
                    <a:pt x="48" y="135"/>
                    <a:pt x="47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331" name="组合 6330"/>
            <p:cNvGrpSpPr/>
            <p:nvPr/>
          </p:nvGrpSpPr>
          <p:grpSpPr>
            <a:xfrm>
              <a:off x="11280775" y="6505575"/>
              <a:ext cx="596900" cy="388938"/>
              <a:chOff x="11280775" y="6505575"/>
              <a:chExt cx="596900" cy="388938"/>
            </a:xfrm>
          </p:grpSpPr>
          <p:sp>
            <p:nvSpPr>
              <p:cNvPr id="6" name="Freeform 208"/>
              <p:cNvSpPr>
                <a:spLocks noEditPoints="1"/>
              </p:cNvSpPr>
              <p:nvPr/>
            </p:nvSpPr>
            <p:spPr bwMode="auto">
              <a:xfrm>
                <a:off x="11283950" y="6508750"/>
                <a:ext cx="590550" cy="382588"/>
              </a:xfrm>
              <a:custGeom>
                <a:avLst/>
                <a:gdLst>
                  <a:gd name="T0" fmla="*/ 179 w 186"/>
                  <a:gd name="T1" fmla="*/ 120 h 120"/>
                  <a:gd name="T2" fmla="*/ 6 w 186"/>
                  <a:gd name="T3" fmla="*/ 120 h 120"/>
                  <a:gd name="T4" fmla="*/ 0 w 186"/>
                  <a:gd name="T5" fmla="*/ 114 h 120"/>
                  <a:gd name="T6" fmla="*/ 0 w 186"/>
                  <a:gd name="T7" fmla="*/ 6 h 120"/>
                  <a:gd name="T8" fmla="*/ 6 w 186"/>
                  <a:gd name="T9" fmla="*/ 0 h 120"/>
                  <a:gd name="T10" fmla="*/ 179 w 186"/>
                  <a:gd name="T11" fmla="*/ 0 h 120"/>
                  <a:gd name="T12" fmla="*/ 186 w 186"/>
                  <a:gd name="T13" fmla="*/ 6 h 120"/>
                  <a:gd name="T14" fmla="*/ 186 w 186"/>
                  <a:gd name="T15" fmla="*/ 114 h 120"/>
                  <a:gd name="T16" fmla="*/ 179 w 186"/>
                  <a:gd name="T17" fmla="*/ 120 h 120"/>
                  <a:gd name="T18" fmla="*/ 7 w 186"/>
                  <a:gd name="T19" fmla="*/ 113 h 120"/>
                  <a:gd name="T20" fmla="*/ 178 w 186"/>
                  <a:gd name="T21" fmla="*/ 113 h 120"/>
                  <a:gd name="T22" fmla="*/ 178 w 186"/>
                  <a:gd name="T23" fmla="*/ 7 h 120"/>
                  <a:gd name="T24" fmla="*/ 7 w 186"/>
                  <a:gd name="T25" fmla="*/ 7 h 120"/>
                  <a:gd name="T26" fmla="*/ 7 w 186"/>
                  <a:gd name="T27" fmla="*/ 11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6" h="120">
                    <a:moveTo>
                      <a:pt x="179" y="120"/>
                    </a:moveTo>
                    <a:cubicBezTo>
                      <a:pt x="6" y="120"/>
                      <a:pt x="6" y="120"/>
                      <a:pt x="6" y="120"/>
                    </a:cubicBezTo>
                    <a:cubicBezTo>
                      <a:pt x="3" y="120"/>
                      <a:pt x="0" y="118"/>
                      <a:pt x="0" y="11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83" y="0"/>
                      <a:pt x="186" y="2"/>
                      <a:pt x="186" y="6"/>
                    </a:cubicBezTo>
                    <a:cubicBezTo>
                      <a:pt x="186" y="114"/>
                      <a:pt x="186" y="114"/>
                      <a:pt x="186" y="114"/>
                    </a:cubicBezTo>
                    <a:cubicBezTo>
                      <a:pt x="186" y="118"/>
                      <a:pt x="183" y="120"/>
                      <a:pt x="179" y="120"/>
                    </a:cubicBezTo>
                    <a:close/>
                    <a:moveTo>
                      <a:pt x="7" y="113"/>
                    </a:moveTo>
                    <a:cubicBezTo>
                      <a:pt x="178" y="113"/>
                      <a:pt x="178" y="113"/>
                      <a:pt x="178" y="113"/>
                    </a:cubicBezTo>
                    <a:cubicBezTo>
                      <a:pt x="178" y="7"/>
                      <a:pt x="178" y="7"/>
                      <a:pt x="178" y="7"/>
                    </a:cubicBezTo>
                    <a:cubicBezTo>
                      <a:pt x="7" y="7"/>
                      <a:pt x="7" y="7"/>
                      <a:pt x="7" y="7"/>
                    </a:cubicBezTo>
                    <a:lnTo>
                      <a:pt x="7" y="1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" name="Freeform 209"/>
              <p:cNvSpPr>
                <a:spLocks noEditPoints="1"/>
              </p:cNvSpPr>
              <p:nvPr/>
            </p:nvSpPr>
            <p:spPr bwMode="auto">
              <a:xfrm>
                <a:off x="11280775" y="6683375"/>
                <a:ext cx="596900" cy="211138"/>
              </a:xfrm>
              <a:custGeom>
                <a:avLst/>
                <a:gdLst>
                  <a:gd name="T0" fmla="*/ 180 w 188"/>
                  <a:gd name="T1" fmla="*/ 66 h 66"/>
                  <a:gd name="T2" fmla="*/ 7 w 188"/>
                  <a:gd name="T3" fmla="*/ 66 h 66"/>
                  <a:gd name="T4" fmla="*/ 3 w 188"/>
                  <a:gd name="T5" fmla="*/ 64 h 66"/>
                  <a:gd name="T6" fmla="*/ 0 w 188"/>
                  <a:gd name="T7" fmla="*/ 62 h 66"/>
                  <a:gd name="T8" fmla="*/ 62 w 188"/>
                  <a:gd name="T9" fmla="*/ 0 h 66"/>
                  <a:gd name="T10" fmla="*/ 94 w 188"/>
                  <a:gd name="T11" fmla="*/ 32 h 66"/>
                  <a:gd name="T12" fmla="*/ 126 w 188"/>
                  <a:gd name="T13" fmla="*/ 0 h 66"/>
                  <a:gd name="T14" fmla="*/ 188 w 188"/>
                  <a:gd name="T15" fmla="*/ 62 h 66"/>
                  <a:gd name="T16" fmla="*/ 184 w 188"/>
                  <a:gd name="T17" fmla="*/ 64 h 66"/>
                  <a:gd name="T18" fmla="*/ 180 w 188"/>
                  <a:gd name="T19" fmla="*/ 66 h 66"/>
                  <a:gd name="T20" fmla="*/ 62 w 188"/>
                  <a:gd name="T21" fmla="*/ 10 h 66"/>
                  <a:gd name="T22" fmla="*/ 14 w 188"/>
                  <a:gd name="T23" fmla="*/ 58 h 66"/>
                  <a:gd name="T24" fmla="*/ 173 w 188"/>
                  <a:gd name="T25" fmla="*/ 58 h 66"/>
                  <a:gd name="T26" fmla="*/ 126 w 188"/>
                  <a:gd name="T27" fmla="*/ 10 h 66"/>
                  <a:gd name="T28" fmla="*/ 98 w 188"/>
                  <a:gd name="T29" fmla="*/ 38 h 66"/>
                  <a:gd name="T30" fmla="*/ 89 w 188"/>
                  <a:gd name="T31" fmla="*/ 38 h 66"/>
                  <a:gd name="T32" fmla="*/ 62 w 188"/>
                  <a:gd name="T33" fmla="*/ 1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8" h="66">
                    <a:moveTo>
                      <a:pt x="180" y="66"/>
                    </a:moveTo>
                    <a:cubicBezTo>
                      <a:pt x="7" y="66"/>
                      <a:pt x="7" y="66"/>
                      <a:pt x="7" y="66"/>
                    </a:cubicBezTo>
                    <a:cubicBezTo>
                      <a:pt x="6" y="66"/>
                      <a:pt x="5" y="65"/>
                      <a:pt x="3" y="64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88" y="62"/>
                      <a:pt x="188" y="62"/>
                      <a:pt x="188" y="62"/>
                    </a:cubicBezTo>
                    <a:cubicBezTo>
                      <a:pt x="184" y="64"/>
                      <a:pt x="184" y="64"/>
                      <a:pt x="184" y="64"/>
                    </a:cubicBezTo>
                    <a:cubicBezTo>
                      <a:pt x="183" y="65"/>
                      <a:pt x="181" y="66"/>
                      <a:pt x="180" y="66"/>
                    </a:cubicBezTo>
                    <a:close/>
                    <a:moveTo>
                      <a:pt x="62" y="10"/>
                    </a:moveTo>
                    <a:cubicBezTo>
                      <a:pt x="14" y="58"/>
                      <a:pt x="14" y="58"/>
                      <a:pt x="14" y="58"/>
                    </a:cubicBezTo>
                    <a:cubicBezTo>
                      <a:pt x="173" y="58"/>
                      <a:pt x="173" y="58"/>
                      <a:pt x="173" y="58"/>
                    </a:cubicBezTo>
                    <a:cubicBezTo>
                      <a:pt x="126" y="10"/>
                      <a:pt x="126" y="10"/>
                      <a:pt x="126" y="10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6" y="40"/>
                      <a:pt x="91" y="40"/>
                      <a:pt x="89" y="38"/>
                    </a:cubicBezTo>
                    <a:lnTo>
                      <a:pt x="62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Freeform 210"/>
              <p:cNvSpPr>
                <a:spLocks noEditPoints="1"/>
              </p:cNvSpPr>
              <p:nvPr/>
            </p:nvSpPr>
            <p:spPr bwMode="auto">
              <a:xfrm>
                <a:off x="11280775" y="6505575"/>
                <a:ext cx="593725" cy="303213"/>
              </a:xfrm>
              <a:custGeom>
                <a:avLst/>
                <a:gdLst>
                  <a:gd name="T0" fmla="*/ 94 w 187"/>
                  <a:gd name="T1" fmla="*/ 95 h 95"/>
                  <a:gd name="T2" fmla="*/ 89 w 187"/>
                  <a:gd name="T3" fmla="*/ 93 h 95"/>
                  <a:gd name="T4" fmla="*/ 0 w 187"/>
                  <a:gd name="T5" fmla="*/ 4 h 95"/>
                  <a:gd name="T6" fmla="*/ 3 w 187"/>
                  <a:gd name="T7" fmla="*/ 2 h 95"/>
                  <a:gd name="T8" fmla="*/ 7 w 187"/>
                  <a:gd name="T9" fmla="*/ 0 h 95"/>
                  <a:gd name="T10" fmla="*/ 180 w 187"/>
                  <a:gd name="T11" fmla="*/ 0 h 95"/>
                  <a:gd name="T12" fmla="*/ 184 w 187"/>
                  <a:gd name="T13" fmla="*/ 2 h 95"/>
                  <a:gd name="T14" fmla="*/ 187 w 187"/>
                  <a:gd name="T15" fmla="*/ 4 h 95"/>
                  <a:gd name="T16" fmla="*/ 98 w 187"/>
                  <a:gd name="T17" fmla="*/ 93 h 95"/>
                  <a:gd name="T18" fmla="*/ 94 w 187"/>
                  <a:gd name="T19" fmla="*/ 95 h 95"/>
                  <a:gd name="T20" fmla="*/ 14 w 187"/>
                  <a:gd name="T21" fmla="*/ 8 h 95"/>
                  <a:gd name="T22" fmla="*/ 94 w 187"/>
                  <a:gd name="T23" fmla="*/ 88 h 95"/>
                  <a:gd name="T24" fmla="*/ 174 w 187"/>
                  <a:gd name="T25" fmla="*/ 8 h 95"/>
                  <a:gd name="T26" fmla="*/ 14 w 187"/>
                  <a:gd name="T27" fmla="*/ 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7" h="95">
                    <a:moveTo>
                      <a:pt x="94" y="95"/>
                    </a:moveTo>
                    <a:cubicBezTo>
                      <a:pt x="92" y="95"/>
                      <a:pt x="90" y="95"/>
                      <a:pt x="89" y="9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6" y="0"/>
                      <a:pt x="7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2" y="0"/>
                      <a:pt x="183" y="1"/>
                      <a:pt x="184" y="2"/>
                    </a:cubicBezTo>
                    <a:cubicBezTo>
                      <a:pt x="187" y="4"/>
                      <a:pt x="187" y="4"/>
                      <a:pt x="187" y="4"/>
                    </a:cubicBezTo>
                    <a:cubicBezTo>
                      <a:pt x="98" y="93"/>
                      <a:pt x="98" y="93"/>
                      <a:pt x="98" y="93"/>
                    </a:cubicBezTo>
                    <a:cubicBezTo>
                      <a:pt x="97" y="95"/>
                      <a:pt x="95" y="95"/>
                      <a:pt x="94" y="95"/>
                    </a:cubicBezTo>
                    <a:close/>
                    <a:moveTo>
                      <a:pt x="14" y="8"/>
                    </a:moveTo>
                    <a:cubicBezTo>
                      <a:pt x="94" y="88"/>
                      <a:pt x="94" y="88"/>
                      <a:pt x="94" y="88"/>
                    </a:cubicBezTo>
                    <a:cubicBezTo>
                      <a:pt x="174" y="8"/>
                      <a:pt x="174" y="8"/>
                      <a:pt x="174" y="8"/>
                    </a:cubicBez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" name="Freeform 211"/>
            <p:cNvSpPr>
              <a:spLocks noEditPoints="1"/>
            </p:cNvSpPr>
            <p:nvPr/>
          </p:nvSpPr>
          <p:spPr bwMode="auto">
            <a:xfrm>
              <a:off x="10063163" y="6486525"/>
              <a:ext cx="598488" cy="392113"/>
            </a:xfrm>
            <a:custGeom>
              <a:avLst/>
              <a:gdLst>
                <a:gd name="T0" fmla="*/ 5 w 188"/>
                <a:gd name="T1" fmla="*/ 123 h 123"/>
                <a:gd name="T2" fmla="*/ 3 w 188"/>
                <a:gd name="T3" fmla="*/ 123 h 123"/>
                <a:gd name="T4" fmla="*/ 2 w 188"/>
                <a:gd name="T5" fmla="*/ 121 h 123"/>
                <a:gd name="T6" fmla="*/ 13 w 188"/>
                <a:gd name="T7" fmla="*/ 96 h 123"/>
                <a:gd name="T8" fmla="*/ 117 w 188"/>
                <a:gd name="T9" fmla="*/ 32 h 123"/>
                <a:gd name="T10" fmla="*/ 117 w 188"/>
                <a:gd name="T11" fmla="*/ 0 h 123"/>
                <a:gd name="T12" fmla="*/ 188 w 188"/>
                <a:gd name="T13" fmla="*/ 57 h 123"/>
                <a:gd name="T14" fmla="*/ 117 w 188"/>
                <a:gd name="T15" fmla="*/ 114 h 123"/>
                <a:gd name="T16" fmla="*/ 117 w 188"/>
                <a:gd name="T17" fmla="*/ 81 h 123"/>
                <a:gd name="T18" fmla="*/ 38 w 188"/>
                <a:gd name="T19" fmla="*/ 96 h 123"/>
                <a:gd name="T20" fmla="*/ 8 w 188"/>
                <a:gd name="T21" fmla="*/ 121 h 123"/>
                <a:gd name="T22" fmla="*/ 5 w 188"/>
                <a:gd name="T23" fmla="*/ 123 h 123"/>
                <a:gd name="T24" fmla="*/ 123 w 188"/>
                <a:gd name="T25" fmla="*/ 14 h 123"/>
                <a:gd name="T26" fmla="*/ 123 w 188"/>
                <a:gd name="T27" fmla="*/ 38 h 123"/>
                <a:gd name="T28" fmla="*/ 118 w 188"/>
                <a:gd name="T29" fmla="*/ 38 h 123"/>
                <a:gd name="T30" fmla="*/ 19 w 188"/>
                <a:gd name="T31" fmla="*/ 100 h 123"/>
                <a:gd name="T32" fmla="*/ 16 w 188"/>
                <a:gd name="T33" fmla="*/ 105 h 123"/>
                <a:gd name="T34" fmla="*/ 35 w 188"/>
                <a:gd name="T35" fmla="*/ 90 h 123"/>
                <a:gd name="T36" fmla="*/ 104 w 188"/>
                <a:gd name="T37" fmla="*/ 74 h 123"/>
                <a:gd name="T38" fmla="*/ 120 w 188"/>
                <a:gd name="T39" fmla="*/ 74 h 123"/>
                <a:gd name="T40" fmla="*/ 123 w 188"/>
                <a:gd name="T41" fmla="*/ 75 h 123"/>
                <a:gd name="T42" fmla="*/ 123 w 188"/>
                <a:gd name="T43" fmla="*/ 100 h 123"/>
                <a:gd name="T44" fmla="*/ 178 w 188"/>
                <a:gd name="T45" fmla="*/ 57 h 123"/>
                <a:gd name="T46" fmla="*/ 123 w 188"/>
                <a:gd name="T47" fmla="*/ 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8" h="123">
                  <a:moveTo>
                    <a:pt x="5" y="123"/>
                  </a:moveTo>
                  <a:cubicBezTo>
                    <a:pt x="3" y="123"/>
                    <a:pt x="3" y="123"/>
                    <a:pt x="3" y="123"/>
                  </a:cubicBezTo>
                  <a:cubicBezTo>
                    <a:pt x="2" y="121"/>
                    <a:pt x="2" y="121"/>
                    <a:pt x="2" y="121"/>
                  </a:cubicBezTo>
                  <a:cubicBezTo>
                    <a:pt x="1" y="120"/>
                    <a:pt x="0" y="119"/>
                    <a:pt x="13" y="96"/>
                  </a:cubicBezTo>
                  <a:cubicBezTo>
                    <a:pt x="37" y="58"/>
                    <a:pt x="72" y="36"/>
                    <a:pt x="117" y="32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88" y="57"/>
                    <a:pt x="188" y="57"/>
                    <a:pt x="188" y="57"/>
                  </a:cubicBezTo>
                  <a:cubicBezTo>
                    <a:pt x="117" y="114"/>
                    <a:pt x="117" y="114"/>
                    <a:pt x="117" y="114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87" y="78"/>
                    <a:pt x="61" y="84"/>
                    <a:pt x="38" y="96"/>
                  </a:cubicBezTo>
                  <a:cubicBezTo>
                    <a:pt x="27" y="102"/>
                    <a:pt x="12" y="117"/>
                    <a:pt x="8" y="121"/>
                  </a:cubicBezTo>
                  <a:cubicBezTo>
                    <a:pt x="7" y="122"/>
                    <a:pt x="6" y="123"/>
                    <a:pt x="5" y="123"/>
                  </a:cubicBezTo>
                  <a:close/>
                  <a:moveTo>
                    <a:pt x="123" y="14"/>
                  </a:moveTo>
                  <a:cubicBezTo>
                    <a:pt x="123" y="38"/>
                    <a:pt x="123" y="38"/>
                    <a:pt x="123" y="3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74" y="42"/>
                    <a:pt x="42" y="62"/>
                    <a:pt x="19" y="100"/>
                  </a:cubicBezTo>
                  <a:cubicBezTo>
                    <a:pt x="18" y="101"/>
                    <a:pt x="17" y="103"/>
                    <a:pt x="16" y="105"/>
                  </a:cubicBezTo>
                  <a:cubicBezTo>
                    <a:pt x="22" y="99"/>
                    <a:pt x="29" y="94"/>
                    <a:pt x="35" y="90"/>
                  </a:cubicBezTo>
                  <a:cubicBezTo>
                    <a:pt x="55" y="79"/>
                    <a:pt x="78" y="74"/>
                    <a:pt x="104" y="74"/>
                  </a:cubicBezTo>
                  <a:cubicBezTo>
                    <a:pt x="109" y="74"/>
                    <a:pt x="115" y="74"/>
                    <a:pt x="120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3" y="100"/>
                    <a:pt x="123" y="100"/>
                    <a:pt x="123" y="100"/>
                  </a:cubicBezTo>
                  <a:cubicBezTo>
                    <a:pt x="178" y="57"/>
                    <a:pt x="178" y="57"/>
                    <a:pt x="178" y="57"/>
                  </a:cubicBezTo>
                  <a:lnTo>
                    <a:pt x="123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2"/>
            <p:cNvSpPr>
              <a:spLocks noEditPoints="1"/>
            </p:cNvSpPr>
            <p:nvPr/>
          </p:nvSpPr>
          <p:spPr bwMode="auto">
            <a:xfrm>
              <a:off x="8845550" y="6486525"/>
              <a:ext cx="598488" cy="392113"/>
            </a:xfrm>
            <a:custGeom>
              <a:avLst/>
              <a:gdLst>
                <a:gd name="T0" fmla="*/ 183 w 188"/>
                <a:gd name="T1" fmla="*/ 123 h 123"/>
                <a:gd name="T2" fmla="*/ 180 w 188"/>
                <a:gd name="T3" fmla="*/ 121 h 123"/>
                <a:gd name="T4" fmla="*/ 149 w 188"/>
                <a:gd name="T5" fmla="*/ 96 h 123"/>
                <a:gd name="T6" fmla="*/ 71 w 188"/>
                <a:gd name="T7" fmla="*/ 81 h 123"/>
                <a:gd name="T8" fmla="*/ 71 w 188"/>
                <a:gd name="T9" fmla="*/ 114 h 123"/>
                <a:gd name="T10" fmla="*/ 0 w 188"/>
                <a:gd name="T11" fmla="*/ 57 h 123"/>
                <a:gd name="T12" fmla="*/ 71 w 188"/>
                <a:gd name="T13" fmla="*/ 0 h 123"/>
                <a:gd name="T14" fmla="*/ 71 w 188"/>
                <a:gd name="T15" fmla="*/ 32 h 123"/>
                <a:gd name="T16" fmla="*/ 174 w 188"/>
                <a:gd name="T17" fmla="*/ 96 h 123"/>
                <a:gd name="T18" fmla="*/ 186 w 188"/>
                <a:gd name="T19" fmla="*/ 121 h 123"/>
                <a:gd name="T20" fmla="*/ 185 w 188"/>
                <a:gd name="T21" fmla="*/ 123 h 123"/>
                <a:gd name="T22" fmla="*/ 183 w 188"/>
                <a:gd name="T23" fmla="*/ 123 h 123"/>
                <a:gd name="T24" fmla="*/ 84 w 188"/>
                <a:gd name="T25" fmla="*/ 74 h 123"/>
                <a:gd name="T26" fmla="*/ 152 w 188"/>
                <a:gd name="T27" fmla="*/ 90 h 123"/>
                <a:gd name="T28" fmla="*/ 172 w 188"/>
                <a:gd name="T29" fmla="*/ 105 h 123"/>
                <a:gd name="T30" fmla="*/ 169 w 188"/>
                <a:gd name="T31" fmla="*/ 100 h 123"/>
                <a:gd name="T32" fmla="*/ 69 w 188"/>
                <a:gd name="T33" fmla="*/ 38 h 123"/>
                <a:gd name="T34" fmla="*/ 64 w 188"/>
                <a:gd name="T35" fmla="*/ 38 h 123"/>
                <a:gd name="T36" fmla="*/ 64 w 188"/>
                <a:gd name="T37" fmla="*/ 14 h 123"/>
                <a:gd name="T38" fmla="*/ 10 w 188"/>
                <a:gd name="T39" fmla="*/ 57 h 123"/>
                <a:gd name="T40" fmla="*/ 64 w 188"/>
                <a:gd name="T41" fmla="*/ 100 h 123"/>
                <a:gd name="T42" fmla="*/ 64 w 188"/>
                <a:gd name="T43" fmla="*/ 75 h 123"/>
                <a:gd name="T44" fmla="*/ 67 w 188"/>
                <a:gd name="T45" fmla="*/ 74 h 123"/>
                <a:gd name="T46" fmla="*/ 84 w 188"/>
                <a:gd name="T47" fmla="*/ 7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8" h="123">
                  <a:moveTo>
                    <a:pt x="183" y="123"/>
                  </a:moveTo>
                  <a:cubicBezTo>
                    <a:pt x="182" y="123"/>
                    <a:pt x="180" y="122"/>
                    <a:pt x="180" y="121"/>
                  </a:cubicBezTo>
                  <a:cubicBezTo>
                    <a:pt x="176" y="117"/>
                    <a:pt x="160" y="102"/>
                    <a:pt x="149" y="96"/>
                  </a:cubicBezTo>
                  <a:cubicBezTo>
                    <a:pt x="127" y="84"/>
                    <a:pt x="100" y="78"/>
                    <a:pt x="71" y="81"/>
                  </a:cubicBezTo>
                  <a:cubicBezTo>
                    <a:pt x="71" y="114"/>
                    <a:pt x="71" y="114"/>
                    <a:pt x="71" y="114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116" y="36"/>
                    <a:pt x="151" y="58"/>
                    <a:pt x="174" y="96"/>
                  </a:cubicBezTo>
                  <a:cubicBezTo>
                    <a:pt x="188" y="119"/>
                    <a:pt x="187" y="120"/>
                    <a:pt x="186" y="121"/>
                  </a:cubicBezTo>
                  <a:cubicBezTo>
                    <a:pt x="185" y="123"/>
                    <a:pt x="185" y="123"/>
                    <a:pt x="185" y="123"/>
                  </a:cubicBezTo>
                  <a:lnTo>
                    <a:pt x="183" y="123"/>
                  </a:lnTo>
                  <a:close/>
                  <a:moveTo>
                    <a:pt x="84" y="74"/>
                  </a:moveTo>
                  <a:cubicBezTo>
                    <a:pt x="110" y="74"/>
                    <a:pt x="133" y="79"/>
                    <a:pt x="152" y="90"/>
                  </a:cubicBezTo>
                  <a:cubicBezTo>
                    <a:pt x="158" y="94"/>
                    <a:pt x="165" y="99"/>
                    <a:pt x="172" y="105"/>
                  </a:cubicBezTo>
                  <a:cubicBezTo>
                    <a:pt x="171" y="103"/>
                    <a:pt x="170" y="101"/>
                    <a:pt x="169" y="100"/>
                  </a:cubicBezTo>
                  <a:cubicBezTo>
                    <a:pt x="146" y="62"/>
                    <a:pt x="114" y="42"/>
                    <a:pt x="69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7" y="74"/>
                    <a:pt x="67" y="74"/>
                    <a:pt x="67" y="74"/>
                  </a:cubicBezTo>
                  <a:cubicBezTo>
                    <a:pt x="73" y="74"/>
                    <a:pt x="79" y="74"/>
                    <a:pt x="84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3"/>
            <p:cNvSpPr>
              <a:spLocks noEditPoints="1"/>
            </p:cNvSpPr>
            <p:nvPr/>
          </p:nvSpPr>
          <p:spPr bwMode="auto">
            <a:xfrm>
              <a:off x="3959225" y="6473825"/>
              <a:ext cx="595313" cy="379413"/>
            </a:xfrm>
            <a:custGeom>
              <a:avLst/>
              <a:gdLst>
                <a:gd name="T0" fmla="*/ 158 w 187"/>
                <a:gd name="T1" fmla="*/ 119 h 119"/>
                <a:gd name="T2" fmla="*/ 39 w 187"/>
                <a:gd name="T3" fmla="*/ 119 h 119"/>
                <a:gd name="T4" fmla="*/ 0 w 187"/>
                <a:gd name="T5" fmla="*/ 76 h 119"/>
                <a:gd name="T6" fmla="*/ 42 w 187"/>
                <a:gd name="T7" fmla="*/ 33 h 119"/>
                <a:gd name="T8" fmla="*/ 70 w 187"/>
                <a:gd name="T9" fmla="*/ 10 h 119"/>
                <a:gd name="T10" fmla="*/ 87 w 187"/>
                <a:gd name="T11" fmla="*/ 16 h 119"/>
                <a:gd name="T12" fmla="*/ 121 w 187"/>
                <a:gd name="T13" fmla="*/ 0 h 119"/>
                <a:gd name="T14" fmla="*/ 166 w 187"/>
                <a:gd name="T15" fmla="*/ 45 h 119"/>
                <a:gd name="T16" fmla="*/ 163 w 187"/>
                <a:gd name="T17" fmla="*/ 61 h 119"/>
                <a:gd name="T18" fmla="*/ 187 w 187"/>
                <a:gd name="T19" fmla="*/ 90 h 119"/>
                <a:gd name="T20" fmla="*/ 158 w 187"/>
                <a:gd name="T21" fmla="*/ 119 h 119"/>
                <a:gd name="T22" fmla="*/ 43 w 187"/>
                <a:gd name="T23" fmla="*/ 113 h 119"/>
                <a:gd name="T24" fmla="*/ 158 w 187"/>
                <a:gd name="T25" fmla="*/ 113 h 119"/>
                <a:gd name="T26" fmla="*/ 181 w 187"/>
                <a:gd name="T27" fmla="*/ 90 h 119"/>
                <a:gd name="T28" fmla="*/ 159 w 187"/>
                <a:gd name="T29" fmla="*/ 67 h 119"/>
                <a:gd name="T30" fmla="*/ 154 w 187"/>
                <a:gd name="T31" fmla="*/ 67 h 119"/>
                <a:gd name="T32" fmla="*/ 156 w 187"/>
                <a:gd name="T33" fmla="*/ 62 h 119"/>
                <a:gd name="T34" fmla="*/ 160 w 187"/>
                <a:gd name="T35" fmla="*/ 45 h 119"/>
                <a:gd name="T36" fmla="*/ 121 w 187"/>
                <a:gd name="T37" fmla="*/ 6 h 119"/>
                <a:gd name="T38" fmla="*/ 90 w 187"/>
                <a:gd name="T39" fmla="*/ 22 h 119"/>
                <a:gd name="T40" fmla="*/ 88 w 187"/>
                <a:gd name="T41" fmla="*/ 25 h 119"/>
                <a:gd name="T42" fmla="*/ 85 w 187"/>
                <a:gd name="T43" fmla="*/ 22 h 119"/>
                <a:gd name="T44" fmla="*/ 70 w 187"/>
                <a:gd name="T45" fmla="*/ 16 h 119"/>
                <a:gd name="T46" fmla="*/ 48 w 187"/>
                <a:gd name="T47" fmla="*/ 36 h 119"/>
                <a:gd name="T48" fmla="*/ 48 w 187"/>
                <a:gd name="T49" fmla="*/ 39 h 119"/>
                <a:gd name="T50" fmla="*/ 43 w 187"/>
                <a:gd name="T51" fmla="*/ 39 h 119"/>
                <a:gd name="T52" fmla="*/ 6 w 187"/>
                <a:gd name="T53" fmla="*/ 76 h 119"/>
                <a:gd name="T54" fmla="*/ 42 w 187"/>
                <a:gd name="T55" fmla="*/ 113 h 119"/>
                <a:gd name="T56" fmla="*/ 43 w 187"/>
                <a:gd name="T57" fmla="*/ 11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7" h="119">
                  <a:moveTo>
                    <a:pt x="158" y="119"/>
                  </a:moveTo>
                  <a:cubicBezTo>
                    <a:pt x="39" y="119"/>
                    <a:pt x="39" y="119"/>
                    <a:pt x="39" y="119"/>
                  </a:cubicBezTo>
                  <a:cubicBezTo>
                    <a:pt x="17" y="117"/>
                    <a:pt x="0" y="98"/>
                    <a:pt x="0" y="76"/>
                  </a:cubicBezTo>
                  <a:cubicBezTo>
                    <a:pt x="0" y="53"/>
                    <a:pt x="19" y="34"/>
                    <a:pt x="42" y="33"/>
                  </a:cubicBezTo>
                  <a:cubicBezTo>
                    <a:pt x="44" y="20"/>
                    <a:pt x="56" y="10"/>
                    <a:pt x="70" y="10"/>
                  </a:cubicBezTo>
                  <a:cubicBezTo>
                    <a:pt x="76" y="10"/>
                    <a:pt x="82" y="12"/>
                    <a:pt x="87" y="16"/>
                  </a:cubicBezTo>
                  <a:cubicBezTo>
                    <a:pt x="96" y="6"/>
                    <a:pt x="108" y="0"/>
                    <a:pt x="121" y="0"/>
                  </a:cubicBezTo>
                  <a:cubicBezTo>
                    <a:pt x="146" y="0"/>
                    <a:pt x="166" y="20"/>
                    <a:pt x="166" y="45"/>
                  </a:cubicBezTo>
                  <a:cubicBezTo>
                    <a:pt x="166" y="50"/>
                    <a:pt x="165" y="56"/>
                    <a:pt x="163" y="61"/>
                  </a:cubicBezTo>
                  <a:cubicBezTo>
                    <a:pt x="177" y="64"/>
                    <a:pt x="187" y="76"/>
                    <a:pt x="187" y="90"/>
                  </a:cubicBezTo>
                  <a:cubicBezTo>
                    <a:pt x="187" y="106"/>
                    <a:pt x="174" y="119"/>
                    <a:pt x="158" y="119"/>
                  </a:cubicBezTo>
                  <a:close/>
                  <a:moveTo>
                    <a:pt x="43" y="113"/>
                  </a:moveTo>
                  <a:cubicBezTo>
                    <a:pt x="158" y="113"/>
                    <a:pt x="158" y="113"/>
                    <a:pt x="158" y="113"/>
                  </a:cubicBezTo>
                  <a:cubicBezTo>
                    <a:pt x="171" y="113"/>
                    <a:pt x="181" y="103"/>
                    <a:pt x="181" y="90"/>
                  </a:cubicBezTo>
                  <a:cubicBezTo>
                    <a:pt x="181" y="77"/>
                    <a:pt x="171" y="67"/>
                    <a:pt x="159" y="67"/>
                  </a:cubicBezTo>
                  <a:cubicBezTo>
                    <a:pt x="154" y="67"/>
                    <a:pt x="154" y="67"/>
                    <a:pt x="154" y="67"/>
                  </a:cubicBezTo>
                  <a:cubicBezTo>
                    <a:pt x="156" y="62"/>
                    <a:pt x="156" y="62"/>
                    <a:pt x="156" y="62"/>
                  </a:cubicBezTo>
                  <a:cubicBezTo>
                    <a:pt x="159" y="57"/>
                    <a:pt x="160" y="51"/>
                    <a:pt x="160" y="45"/>
                  </a:cubicBezTo>
                  <a:cubicBezTo>
                    <a:pt x="160" y="23"/>
                    <a:pt x="143" y="6"/>
                    <a:pt x="121" y="6"/>
                  </a:cubicBezTo>
                  <a:cubicBezTo>
                    <a:pt x="109" y="6"/>
                    <a:pt x="97" y="12"/>
                    <a:pt x="90" y="22"/>
                  </a:cubicBezTo>
                  <a:cubicBezTo>
                    <a:pt x="88" y="25"/>
                    <a:pt x="88" y="25"/>
                    <a:pt x="88" y="25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1" y="18"/>
                    <a:pt x="76" y="16"/>
                    <a:pt x="70" y="16"/>
                  </a:cubicBezTo>
                  <a:cubicBezTo>
                    <a:pt x="58" y="16"/>
                    <a:pt x="49" y="25"/>
                    <a:pt x="48" y="36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3" y="39"/>
                    <a:pt x="6" y="56"/>
                    <a:pt x="6" y="76"/>
                  </a:cubicBezTo>
                  <a:cubicBezTo>
                    <a:pt x="6" y="96"/>
                    <a:pt x="22" y="112"/>
                    <a:pt x="42" y="113"/>
                  </a:cubicBezTo>
                  <a:lnTo>
                    <a:pt x="43" y="1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334" name="组合 6333"/>
            <p:cNvGrpSpPr/>
            <p:nvPr/>
          </p:nvGrpSpPr>
          <p:grpSpPr>
            <a:xfrm>
              <a:off x="5180013" y="6423025"/>
              <a:ext cx="592138" cy="538163"/>
              <a:chOff x="5180013" y="6423025"/>
              <a:chExt cx="592138" cy="538163"/>
            </a:xfrm>
          </p:grpSpPr>
          <p:sp>
            <p:nvSpPr>
              <p:cNvPr id="12" name="Freeform 214"/>
              <p:cNvSpPr>
                <a:spLocks/>
              </p:cNvSpPr>
              <p:nvPr/>
            </p:nvSpPr>
            <p:spPr bwMode="auto">
              <a:xfrm>
                <a:off x="5180013" y="6423025"/>
                <a:ext cx="592138" cy="379413"/>
              </a:xfrm>
              <a:custGeom>
                <a:avLst/>
                <a:gdLst>
                  <a:gd name="T0" fmla="*/ 157 w 186"/>
                  <a:gd name="T1" fmla="*/ 119 h 119"/>
                  <a:gd name="T2" fmla="*/ 102 w 186"/>
                  <a:gd name="T3" fmla="*/ 119 h 119"/>
                  <a:gd name="T4" fmla="*/ 102 w 186"/>
                  <a:gd name="T5" fmla="*/ 113 h 119"/>
                  <a:gd name="T6" fmla="*/ 157 w 186"/>
                  <a:gd name="T7" fmla="*/ 113 h 119"/>
                  <a:gd name="T8" fmla="*/ 180 w 186"/>
                  <a:gd name="T9" fmla="*/ 90 h 119"/>
                  <a:gd name="T10" fmla="*/ 158 w 186"/>
                  <a:gd name="T11" fmla="*/ 67 h 119"/>
                  <a:gd name="T12" fmla="*/ 153 w 186"/>
                  <a:gd name="T13" fmla="*/ 66 h 119"/>
                  <a:gd name="T14" fmla="*/ 155 w 186"/>
                  <a:gd name="T15" fmla="*/ 62 h 119"/>
                  <a:gd name="T16" fmla="*/ 159 w 186"/>
                  <a:gd name="T17" fmla="*/ 45 h 119"/>
                  <a:gd name="T18" fmla="*/ 121 w 186"/>
                  <a:gd name="T19" fmla="*/ 6 h 119"/>
                  <a:gd name="T20" fmla="*/ 89 w 186"/>
                  <a:gd name="T21" fmla="*/ 22 h 119"/>
                  <a:gd name="T22" fmla="*/ 87 w 186"/>
                  <a:gd name="T23" fmla="*/ 25 h 119"/>
                  <a:gd name="T24" fmla="*/ 85 w 186"/>
                  <a:gd name="T25" fmla="*/ 22 h 119"/>
                  <a:gd name="T26" fmla="*/ 69 w 186"/>
                  <a:gd name="T27" fmla="*/ 16 h 119"/>
                  <a:gd name="T28" fmla="*/ 47 w 186"/>
                  <a:gd name="T29" fmla="*/ 36 h 119"/>
                  <a:gd name="T30" fmla="*/ 47 w 186"/>
                  <a:gd name="T31" fmla="*/ 39 h 119"/>
                  <a:gd name="T32" fmla="*/ 43 w 186"/>
                  <a:gd name="T33" fmla="*/ 39 h 119"/>
                  <a:gd name="T34" fmla="*/ 6 w 186"/>
                  <a:gd name="T35" fmla="*/ 76 h 119"/>
                  <a:gd name="T36" fmla="*/ 41 w 186"/>
                  <a:gd name="T37" fmla="*/ 113 h 119"/>
                  <a:gd name="T38" fmla="*/ 42 w 186"/>
                  <a:gd name="T39" fmla="*/ 113 h 119"/>
                  <a:gd name="T40" fmla="*/ 83 w 186"/>
                  <a:gd name="T41" fmla="*/ 113 h 119"/>
                  <a:gd name="T42" fmla="*/ 83 w 186"/>
                  <a:gd name="T43" fmla="*/ 119 h 119"/>
                  <a:gd name="T44" fmla="*/ 38 w 186"/>
                  <a:gd name="T45" fmla="*/ 119 h 119"/>
                  <a:gd name="T46" fmla="*/ 0 w 186"/>
                  <a:gd name="T47" fmla="*/ 76 h 119"/>
                  <a:gd name="T48" fmla="*/ 42 w 186"/>
                  <a:gd name="T49" fmla="*/ 33 h 119"/>
                  <a:gd name="T50" fmla="*/ 69 w 186"/>
                  <a:gd name="T51" fmla="*/ 10 h 119"/>
                  <a:gd name="T52" fmla="*/ 86 w 186"/>
                  <a:gd name="T53" fmla="*/ 16 h 119"/>
                  <a:gd name="T54" fmla="*/ 121 w 186"/>
                  <a:gd name="T55" fmla="*/ 0 h 119"/>
                  <a:gd name="T56" fmla="*/ 165 w 186"/>
                  <a:gd name="T57" fmla="*/ 45 h 119"/>
                  <a:gd name="T58" fmla="*/ 162 w 186"/>
                  <a:gd name="T59" fmla="*/ 61 h 119"/>
                  <a:gd name="T60" fmla="*/ 186 w 186"/>
                  <a:gd name="T61" fmla="*/ 90 h 119"/>
                  <a:gd name="T62" fmla="*/ 157 w 186"/>
                  <a:gd name="T6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6" h="119">
                    <a:moveTo>
                      <a:pt x="157" y="119"/>
                    </a:moveTo>
                    <a:cubicBezTo>
                      <a:pt x="102" y="119"/>
                      <a:pt x="102" y="119"/>
                      <a:pt x="102" y="119"/>
                    </a:cubicBezTo>
                    <a:cubicBezTo>
                      <a:pt x="102" y="113"/>
                      <a:pt x="102" y="113"/>
                      <a:pt x="102" y="113"/>
                    </a:cubicBezTo>
                    <a:cubicBezTo>
                      <a:pt x="157" y="113"/>
                      <a:pt x="157" y="113"/>
                      <a:pt x="157" y="113"/>
                    </a:cubicBezTo>
                    <a:cubicBezTo>
                      <a:pt x="170" y="113"/>
                      <a:pt x="180" y="102"/>
                      <a:pt x="180" y="90"/>
                    </a:cubicBezTo>
                    <a:cubicBezTo>
                      <a:pt x="180" y="77"/>
                      <a:pt x="170" y="67"/>
                      <a:pt x="158" y="67"/>
                    </a:cubicBezTo>
                    <a:cubicBezTo>
                      <a:pt x="153" y="66"/>
                      <a:pt x="153" y="66"/>
                      <a:pt x="153" y="66"/>
                    </a:cubicBezTo>
                    <a:cubicBezTo>
                      <a:pt x="155" y="62"/>
                      <a:pt x="155" y="62"/>
                      <a:pt x="155" y="62"/>
                    </a:cubicBezTo>
                    <a:cubicBezTo>
                      <a:pt x="158" y="57"/>
                      <a:pt x="159" y="51"/>
                      <a:pt x="159" y="45"/>
                    </a:cubicBezTo>
                    <a:cubicBezTo>
                      <a:pt x="159" y="23"/>
                      <a:pt x="142" y="6"/>
                      <a:pt x="121" y="6"/>
                    </a:cubicBezTo>
                    <a:cubicBezTo>
                      <a:pt x="108" y="6"/>
                      <a:pt x="96" y="12"/>
                      <a:pt x="89" y="22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81" y="18"/>
                      <a:pt x="75" y="16"/>
                      <a:pt x="69" y="16"/>
                    </a:cubicBezTo>
                    <a:cubicBezTo>
                      <a:pt x="58" y="16"/>
                      <a:pt x="48" y="25"/>
                      <a:pt x="47" y="36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23" y="39"/>
                      <a:pt x="6" y="56"/>
                      <a:pt x="6" y="76"/>
                    </a:cubicBezTo>
                    <a:cubicBezTo>
                      <a:pt x="6" y="96"/>
                      <a:pt x="22" y="112"/>
                      <a:pt x="41" y="113"/>
                    </a:cubicBezTo>
                    <a:cubicBezTo>
                      <a:pt x="42" y="113"/>
                      <a:pt x="42" y="113"/>
                      <a:pt x="42" y="113"/>
                    </a:cubicBezTo>
                    <a:cubicBezTo>
                      <a:pt x="83" y="113"/>
                      <a:pt x="83" y="113"/>
                      <a:pt x="83" y="113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17" y="116"/>
                      <a:pt x="0" y="98"/>
                      <a:pt x="0" y="76"/>
                    </a:cubicBezTo>
                    <a:cubicBezTo>
                      <a:pt x="0" y="53"/>
                      <a:pt x="19" y="34"/>
                      <a:pt x="42" y="33"/>
                    </a:cubicBezTo>
                    <a:cubicBezTo>
                      <a:pt x="44" y="20"/>
                      <a:pt x="55" y="10"/>
                      <a:pt x="69" y="10"/>
                    </a:cubicBezTo>
                    <a:cubicBezTo>
                      <a:pt x="75" y="10"/>
                      <a:pt x="81" y="12"/>
                      <a:pt x="86" y="16"/>
                    </a:cubicBezTo>
                    <a:cubicBezTo>
                      <a:pt x="95" y="6"/>
                      <a:pt x="107" y="0"/>
                      <a:pt x="121" y="0"/>
                    </a:cubicBezTo>
                    <a:cubicBezTo>
                      <a:pt x="145" y="0"/>
                      <a:pt x="165" y="20"/>
                      <a:pt x="165" y="45"/>
                    </a:cubicBezTo>
                    <a:cubicBezTo>
                      <a:pt x="165" y="50"/>
                      <a:pt x="164" y="56"/>
                      <a:pt x="162" y="61"/>
                    </a:cubicBezTo>
                    <a:cubicBezTo>
                      <a:pt x="176" y="64"/>
                      <a:pt x="186" y="75"/>
                      <a:pt x="186" y="90"/>
                    </a:cubicBezTo>
                    <a:cubicBezTo>
                      <a:pt x="186" y="106"/>
                      <a:pt x="173" y="119"/>
                      <a:pt x="157" y="1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Freeform 215"/>
              <p:cNvSpPr>
                <a:spLocks/>
              </p:cNvSpPr>
              <p:nvPr/>
            </p:nvSpPr>
            <p:spPr bwMode="auto">
              <a:xfrm>
                <a:off x="5376863" y="6578600"/>
                <a:ext cx="198438" cy="111125"/>
              </a:xfrm>
              <a:custGeom>
                <a:avLst/>
                <a:gdLst>
                  <a:gd name="T0" fmla="*/ 8 w 125"/>
                  <a:gd name="T1" fmla="*/ 70 h 70"/>
                  <a:gd name="T2" fmla="*/ 0 w 125"/>
                  <a:gd name="T3" fmla="*/ 62 h 70"/>
                  <a:gd name="T4" fmla="*/ 63 w 125"/>
                  <a:gd name="T5" fmla="*/ 0 h 70"/>
                  <a:gd name="T6" fmla="*/ 125 w 125"/>
                  <a:gd name="T7" fmla="*/ 62 h 70"/>
                  <a:gd name="T8" fmla="*/ 117 w 125"/>
                  <a:gd name="T9" fmla="*/ 70 h 70"/>
                  <a:gd name="T10" fmla="*/ 63 w 125"/>
                  <a:gd name="T11" fmla="*/ 16 h 70"/>
                  <a:gd name="T12" fmla="*/ 8 w 125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0">
                    <a:moveTo>
                      <a:pt x="8" y="70"/>
                    </a:moveTo>
                    <a:lnTo>
                      <a:pt x="0" y="62"/>
                    </a:lnTo>
                    <a:lnTo>
                      <a:pt x="63" y="0"/>
                    </a:lnTo>
                    <a:lnTo>
                      <a:pt x="125" y="62"/>
                    </a:lnTo>
                    <a:lnTo>
                      <a:pt x="117" y="70"/>
                    </a:lnTo>
                    <a:lnTo>
                      <a:pt x="63" y="16"/>
                    </a:lnTo>
                    <a:lnTo>
                      <a:pt x="8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Rectangle 216"/>
              <p:cNvSpPr>
                <a:spLocks noChangeArrowheads="1"/>
              </p:cNvSpPr>
              <p:nvPr/>
            </p:nvSpPr>
            <p:spPr bwMode="auto">
              <a:xfrm>
                <a:off x="5467350" y="6597650"/>
                <a:ext cx="19050" cy="3635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33" name="组合 6332"/>
            <p:cNvGrpSpPr/>
            <p:nvPr/>
          </p:nvGrpSpPr>
          <p:grpSpPr>
            <a:xfrm>
              <a:off x="6394450" y="6423025"/>
              <a:ext cx="592138" cy="576263"/>
              <a:chOff x="6394450" y="6423025"/>
              <a:chExt cx="592138" cy="576263"/>
            </a:xfrm>
          </p:grpSpPr>
          <p:sp>
            <p:nvSpPr>
              <p:cNvPr id="15" name="Freeform 217"/>
              <p:cNvSpPr>
                <a:spLocks/>
              </p:cNvSpPr>
              <p:nvPr/>
            </p:nvSpPr>
            <p:spPr bwMode="auto">
              <a:xfrm>
                <a:off x="6394450" y="6423025"/>
                <a:ext cx="592138" cy="379413"/>
              </a:xfrm>
              <a:custGeom>
                <a:avLst/>
                <a:gdLst>
                  <a:gd name="T0" fmla="*/ 157 w 186"/>
                  <a:gd name="T1" fmla="*/ 119 h 119"/>
                  <a:gd name="T2" fmla="*/ 102 w 186"/>
                  <a:gd name="T3" fmla="*/ 119 h 119"/>
                  <a:gd name="T4" fmla="*/ 102 w 186"/>
                  <a:gd name="T5" fmla="*/ 113 h 119"/>
                  <a:gd name="T6" fmla="*/ 157 w 186"/>
                  <a:gd name="T7" fmla="*/ 113 h 119"/>
                  <a:gd name="T8" fmla="*/ 180 w 186"/>
                  <a:gd name="T9" fmla="*/ 90 h 119"/>
                  <a:gd name="T10" fmla="*/ 158 w 186"/>
                  <a:gd name="T11" fmla="*/ 67 h 119"/>
                  <a:gd name="T12" fmla="*/ 153 w 186"/>
                  <a:gd name="T13" fmla="*/ 66 h 119"/>
                  <a:gd name="T14" fmla="*/ 155 w 186"/>
                  <a:gd name="T15" fmla="*/ 62 h 119"/>
                  <a:gd name="T16" fmla="*/ 159 w 186"/>
                  <a:gd name="T17" fmla="*/ 45 h 119"/>
                  <a:gd name="T18" fmla="*/ 121 w 186"/>
                  <a:gd name="T19" fmla="*/ 6 h 119"/>
                  <a:gd name="T20" fmla="*/ 89 w 186"/>
                  <a:gd name="T21" fmla="*/ 22 h 119"/>
                  <a:gd name="T22" fmla="*/ 87 w 186"/>
                  <a:gd name="T23" fmla="*/ 25 h 119"/>
                  <a:gd name="T24" fmla="*/ 85 w 186"/>
                  <a:gd name="T25" fmla="*/ 22 h 119"/>
                  <a:gd name="T26" fmla="*/ 69 w 186"/>
                  <a:gd name="T27" fmla="*/ 16 h 119"/>
                  <a:gd name="T28" fmla="*/ 47 w 186"/>
                  <a:gd name="T29" fmla="*/ 36 h 119"/>
                  <a:gd name="T30" fmla="*/ 47 w 186"/>
                  <a:gd name="T31" fmla="*/ 39 h 119"/>
                  <a:gd name="T32" fmla="*/ 43 w 186"/>
                  <a:gd name="T33" fmla="*/ 39 h 119"/>
                  <a:gd name="T34" fmla="*/ 6 w 186"/>
                  <a:gd name="T35" fmla="*/ 76 h 119"/>
                  <a:gd name="T36" fmla="*/ 41 w 186"/>
                  <a:gd name="T37" fmla="*/ 113 h 119"/>
                  <a:gd name="T38" fmla="*/ 42 w 186"/>
                  <a:gd name="T39" fmla="*/ 113 h 119"/>
                  <a:gd name="T40" fmla="*/ 83 w 186"/>
                  <a:gd name="T41" fmla="*/ 113 h 119"/>
                  <a:gd name="T42" fmla="*/ 83 w 186"/>
                  <a:gd name="T43" fmla="*/ 119 h 119"/>
                  <a:gd name="T44" fmla="*/ 38 w 186"/>
                  <a:gd name="T45" fmla="*/ 119 h 119"/>
                  <a:gd name="T46" fmla="*/ 0 w 186"/>
                  <a:gd name="T47" fmla="*/ 76 h 119"/>
                  <a:gd name="T48" fmla="*/ 42 w 186"/>
                  <a:gd name="T49" fmla="*/ 33 h 119"/>
                  <a:gd name="T50" fmla="*/ 69 w 186"/>
                  <a:gd name="T51" fmla="*/ 10 h 119"/>
                  <a:gd name="T52" fmla="*/ 86 w 186"/>
                  <a:gd name="T53" fmla="*/ 16 h 119"/>
                  <a:gd name="T54" fmla="*/ 121 w 186"/>
                  <a:gd name="T55" fmla="*/ 0 h 119"/>
                  <a:gd name="T56" fmla="*/ 165 w 186"/>
                  <a:gd name="T57" fmla="*/ 45 h 119"/>
                  <a:gd name="T58" fmla="*/ 162 w 186"/>
                  <a:gd name="T59" fmla="*/ 61 h 119"/>
                  <a:gd name="T60" fmla="*/ 186 w 186"/>
                  <a:gd name="T61" fmla="*/ 90 h 119"/>
                  <a:gd name="T62" fmla="*/ 157 w 186"/>
                  <a:gd name="T6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6" h="119">
                    <a:moveTo>
                      <a:pt x="157" y="119"/>
                    </a:moveTo>
                    <a:cubicBezTo>
                      <a:pt x="102" y="119"/>
                      <a:pt x="102" y="119"/>
                      <a:pt x="102" y="119"/>
                    </a:cubicBezTo>
                    <a:cubicBezTo>
                      <a:pt x="102" y="113"/>
                      <a:pt x="102" y="113"/>
                      <a:pt x="102" y="113"/>
                    </a:cubicBezTo>
                    <a:cubicBezTo>
                      <a:pt x="157" y="113"/>
                      <a:pt x="157" y="113"/>
                      <a:pt x="157" y="113"/>
                    </a:cubicBezTo>
                    <a:cubicBezTo>
                      <a:pt x="169" y="113"/>
                      <a:pt x="180" y="102"/>
                      <a:pt x="180" y="90"/>
                    </a:cubicBezTo>
                    <a:cubicBezTo>
                      <a:pt x="180" y="77"/>
                      <a:pt x="170" y="67"/>
                      <a:pt x="158" y="67"/>
                    </a:cubicBezTo>
                    <a:cubicBezTo>
                      <a:pt x="153" y="66"/>
                      <a:pt x="153" y="66"/>
                      <a:pt x="153" y="66"/>
                    </a:cubicBezTo>
                    <a:cubicBezTo>
                      <a:pt x="155" y="62"/>
                      <a:pt x="155" y="62"/>
                      <a:pt x="155" y="62"/>
                    </a:cubicBezTo>
                    <a:cubicBezTo>
                      <a:pt x="158" y="57"/>
                      <a:pt x="159" y="51"/>
                      <a:pt x="159" y="45"/>
                    </a:cubicBezTo>
                    <a:cubicBezTo>
                      <a:pt x="159" y="23"/>
                      <a:pt x="142" y="6"/>
                      <a:pt x="121" y="6"/>
                    </a:cubicBezTo>
                    <a:cubicBezTo>
                      <a:pt x="108" y="6"/>
                      <a:pt x="96" y="12"/>
                      <a:pt x="89" y="22"/>
                    </a:cubicBezTo>
                    <a:cubicBezTo>
                      <a:pt x="87" y="25"/>
                      <a:pt x="87" y="25"/>
                      <a:pt x="87" y="25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80" y="18"/>
                      <a:pt x="75" y="16"/>
                      <a:pt x="69" y="16"/>
                    </a:cubicBezTo>
                    <a:cubicBezTo>
                      <a:pt x="58" y="16"/>
                      <a:pt x="48" y="25"/>
                      <a:pt x="47" y="36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22" y="39"/>
                      <a:pt x="6" y="56"/>
                      <a:pt x="6" y="76"/>
                    </a:cubicBezTo>
                    <a:cubicBezTo>
                      <a:pt x="6" y="96"/>
                      <a:pt x="21" y="112"/>
                      <a:pt x="41" y="113"/>
                    </a:cubicBezTo>
                    <a:cubicBezTo>
                      <a:pt x="42" y="113"/>
                      <a:pt x="42" y="113"/>
                      <a:pt x="42" y="113"/>
                    </a:cubicBezTo>
                    <a:cubicBezTo>
                      <a:pt x="83" y="113"/>
                      <a:pt x="83" y="113"/>
                      <a:pt x="83" y="113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17" y="116"/>
                      <a:pt x="0" y="98"/>
                      <a:pt x="0" y="76"/>
                    </a:cubicBezTo>
                    <a:cubicBezTo>
                      <a:pt x="0" y="53"/>
                      <a:pt x="19" y="34"/>
                      <a:pt x="42" y="33"/>
                    </a:cubicBezTo>
                    <a:cubicBezTo>
                      <a:pt x="44" y="20"/>
                      <a:pt x="55" y="10"/>
                      <a:pt x="69" y="10"/>
                    </a:cubicBezTo>
                    <a:cubicBezTo>
                      <a:pt x="75" y="10"/>
                      <a:pt x="81" y="12"/>
                      <a:pt x="86" y="16"/>
                    </a:cubicBezTo>
                    <a:cubicBezTo>
                      <a:pt x="95" y="6"/>
                      <a:pt x="107" y="0"/>
                      <a:pt x="121" y="0"/>
                    </a:cubicBezTo>
                    <a:cubicBezTo>
                      <a:pt x="145" y="0"/>
                      <a:pt x="165" y="20"/>
                      <a:pt x="165" y="45"/>
                    </a:cubicBezTo>
                    <a:cubicBezTo>
                      <a:pt x="165" y="50"/>
                      <a:pt x="164" y="56"/>
                      <a:pt x="162" y="61"/>
                    </a:cubicBezTo>
                    <a:cubicBezTo>
                      <a:pt x="176" y="64"/>
                      <a:pt x="186" y="75"/>
                      <a:pt x="186" y="90"/>
                    </a:cubicBezTo>
                    <a:cubicBezTo>
                      <a:pt x="186" y="106"/>
                      <a:pt x="173" y="119"/>
                      <a:pt x="157" y="1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218"/>
              <p:cNvSpPr>
                <a:spLocks/>
              </p:cNvSpPr>
              <p:nvPr/>
            </p:nvSpPr>
            <p:spPr bwMode="auto">
              <a:xfrm>
                <a:off x="6591300" y="6888163"/>
                <a:ext cx="198438" cy="111125"/>
              </a:xfrm>
              <a:custGeom>
                <a:avLst/>
                <a:gdLst>
                  <a:gd name="T0" fmla="*/ 62 w 125"/>
                  <a:gd name="T1" fmla="*/ 70 h 70"/>
                  <a:gd name="T2" fmla="*/ 0 w 125"/>
                  <a:gd name="T3" fmla="*/ 8 h 70"/>
                  <a:gd name="T4" fmla="*/ 8 w 125"/>
                  <a:gd name="T5" fmla="*/ 0 h 70"/>
                  <a:gd name="T6" fmla="*/ 62 w 125"/>
                  <a:gd name="T7" fmla="*/ 52 h 70"/>
                  <a:gd name="T8" fmla="*/ 117 w 125"/>
                  <a:gd name="T9" fmla="*/ 0 h 70"/>
                  <a:gd name="T10" fmla="*/ 125 w 125"/>
                  <a:gd name="T11" fmla="*/ 8 h 70"/>
                  <a:gd name="T12" fmla="*/ 62 w 125"/>
                  <a:gd name="T1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70">
                    <a:moveTo>
                      <a:pt x="62" y="70"/>
                    </a:moveTo>
                    <a:lnTo>
                      <a:pt x="0" y="8"/>
                    </a:lnTo>
                    <a:lnTo>
                      <a:pt x="8" y="0"/>
                    </a:lnTo>
                    <a:lnTo>
                      <a:pt x="62" y="52"/>
                    </a:lnTo>
                    <a:lnTo>
                      <a:pt x="117" y="0"/>
                    </a:lnTo>
                    <a:lnTo>
                      <a:pt x="125" y="8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Rectangle 219"/>
              <p:cNvSpPr>
                <a:spLocks noChangeArrowheads="1"/>
              </p:cNvSpPr>
              <p:nvPr/>
            </p:nvSpPr>
            <p:spPr bwMode="auto">
              <a:xfrm>
                <a:off x="6680200" y="6613525"/>
                <a:ext cx="20638" cy="3667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36" name="组合 6335"/>
            <p:cNvGrpSpPr/>
            <p:nvPr/>
          </p:nvGrpSpPr>
          <p:grpSpPr>
            <a:xfrm>
              <a:off x="377825" y="6432550"/>
              <a:ext cx="431800" cy="579438"/>
              <a:chOff x="377825" y="6432550"/>
              <a:chExt cx="431800" cy="579438"/>
            </a:xfrm>
          </p:grpSpPr>
          <p:sp>
            <p:nvSpPr>
              <p:cNvPr id="18" name="Freeform 220"/>
              <p:cNvSpPr>
                <a:spLocks/>
              </p:cNvSpPr>
              <p:nvPr/>
            </p:nvSpPr>
            <p:spPr bwMode="auto">
              <a:xfrm>
                <a:off x="495300" y="6707188"/>
                <a:ext cx="196850" cy="114300"/>
              </a:xfrm>
              <a:custGeom>
                <a:avLst/>
                <a:gdLst>
                  <a:gd name="T0" fmla="*/ 62 w 124"/>
                  <a:gd name="T1" fmla="*/ 72 h 72"/>
                  <a:gd name="T2" fmla="*/ 0 w 124"/>
                  <a:gd name="T3" fmla="*/ 8 h 72"/>
                  <a:gd name="T4" fmla="*/ 8 w 124"/>
                  <a:gd name="T5" fmla="*/ 0 h 72"/>
                  <a:gd name="T6" fmla="*/ 62 w 124"/>
                  <a:gd name="T7" fmla="*/ 54 h 72"/>
                  <a:gd name="T8" fmla="*/ 116 w 124"/>
                  <a:gd name="T9" fmla="*/ 0 h 72"/>
                  <a:gd name="T10" fmla="*/ 124 w 124"/>
                  <a:gd name="T11" fmla="*/ 8 h 72"/>
                  <a:gd name="T12" fmla="*/ 62 w 124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72">
                    <a:moveTo>
                      <a:pt x="62" y="72"/>
                    </a:moveTo>
                    <a:lnTo>
                      <a:pt x="0" y="8"/>
                    </a:lnTo>
                    <a:lnTo>
                      <a:pt x="8" y="0"/>
                    </a:lnTo>
                    <a:lnTo>
                      <a:pt x="62" y="54"/>
                    </a:lnTo>
                    <a:lnTo>
                      <a:pt x="116" y="0"/>
                    </a:lnTo>
                    <a:lnTo>
                      <a:pt x="124" y="8"/>
                    </a:lnTo>
                    <a:lnTo>
                      <a:pt x="62" y="7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Rectangle 221"/>
              <p:cNvSpPr>
                <a:spLocks noChangeArrowheads="1"/>
              </p:cNvSpPr>
              <p:nvPr/>
            </p:nvSpPr>
            <p:spPr bwMode="auto">
              <a:xfrm>
                <a:off x="584200" y="6432550"/>
                <a:ext cx="19050" cy="3667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222"/>
              <p:cNvSpPr>
                <a:spLocks/>
              </p:cNvSpPr>
              <p:nvPr/>
            </p:nvSpPr>
            <p:spPr bwMode="auto">
              <a:xfrm>
                <a:off x="377825" y="6578600"/>
                <a:ext cx="431800" cy="433388"/>
              </a:xfrm>
              <a:custGeom>
                <a:avLst/>
                <a:gdLst>
                  <a:gd name="T0" fmla="*/ 272 w 272"/>
                  <a:gd name="T1" fmla="*/ 273 h 273"/>
                  <a:gd name="T2" fmla="*/ 0 w 272"/>
                  <a:gd name="T3" fmla="*/ 273 h 273"/>
                  <a:gd name="T4" fmla="*/ 0 w 272"/>
                  <a:gd name="T5" fmla="*/ 0 h 273"/>
                  <a:gd name="T6" fmla="*/ 102 w 272"/>
                  <a:gd name="T7" fmla="*/ 0 h 273"/>
                  <a:gd name="T8" fmla="*/ 102 w 272"/>
                  <a:gd name="T9" fmla="*/ 12 h 273"/>
                  <a:gd name="T10" fmla="*/ 14 w 272"/>
                  <a:gd name="T11" fmla="*/ 12 h 273"/>
                  <a:gd name="T12" fmla="*/ 14 w 272"/>
                  <a:gd name="T13" fmla="*/ 259 h 273"/>
                  <a:gd name="T14" fmla="*/ 260 w 272"/>
                  <a:gd name="T15" fmla="*/ 259 h 273"/>
                  <a:gd name="T16" fmla="*/ 260 w 272"/>
                  <a:gd name="T17" fmla="*/ 12 h 273"/>
                  <a:gd name="T18" fmla="*/ 174 w 272"/>
                  <a:gd name="T19" fmla="*/ 12 h 273"/>
                  <a:gd name="T20" fmla="*/ 174 w 272"/>
                  <a:gd name="T21" fmla="*/ 0 h 273"/>
                  <a:gd name="T22" fmla="*/ 272 w 272"/>
                  <a:gd name="T23" fmla="*/ 0 h 273"/>
                  <a:gd name="T24" fmla="*/ 272 w 272"/>
                  <a:gd name="T25" fmla="*/ 273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2" h="273">
                    <a:moveTo>
                      <a:pt x="272" y="273"/>
                    </a:moveTo>
                    <a:lnTo>
                      <a:pt x="0" y="273"/>
                    </a:lnTo>
                    <a:lnTo>
                      <a:pt x="0" y="0"/>
                    </a:lnTo>
                    <a:lnTo>
                      <a:pt x="102" y="0"/>
                    </a:lnTo>
                    <a:lnTo>
                      <a:pt x="102" y="12"/>
                    </a:lnTo>
                    <a:lnTo>
                      <a:pt x="14" y="12"/>
                    </a:lnTo>
                    <a:lnTo>
                      <a:pt x="14" y="259"/>
                    </a:lnTo>
                    <a:lnTo>
                      <a:pt x="260" y="259"/>
                    </a:lnTo>
                    <a:lnTo>
                      <a:pt x="260" y="12"/>
                    </a:lnTo>
                    <a:lnTo>
                      <a:pt x="174" y="12"/>
                    </a:lnTo>
                    <a:lnTo>
                      <a:pt x="174" y="0"/>
                    </a:lnTo>
                    <a:lnTo>
                      <a:pt x="272" y="0"/>
                    </a:lnTo>
                    <a:lnTo>
                      <a:pt x="272" y="2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35" name="组合 6334"/>
            <p:cNvGrpSpPr/>
            <p:nvPr/>
          </p:nvGrpSpPr>
          <p:grpSpPr>
            <a:xfrm>
              <a:off x="1585913" y="6410325"/>
              <a:ext cx="441325" cy="608013"/>
              <a:chOff x="1585913" y="6410325"/>
              <a:chExt cx="441325" cy="608013"/>
            </a:xfrm>
          </p:grpSpPr>
          <p:sp>
            <p:nvSpPr>
              <p:cNvPr id="21" name="Freeform 223"/>
              <p:cNvSpPr>
                <a:spLocks/>
              </p:cNvSpPr>
              <p:nvPr/>
            </p:nvSpPr>
            <p:spPr bwMode="auto">
              <a:xfrm>
                <a:off x="1703388" y="6410325"/>
                <a:ext cx="206375" cy="117475"/>
              </a:xfrm>
              <a:custGeom>
                <a:avLst/>
                <a:gdLst>
                  <a:gd name="T0" fmla="*/ 10 w 130"/>
                  <a:gd name="T1" fmla="*/ 74 h 74"/>
                  <a:gd name="T2" fmla="*/ 0 w 130"/>
                  <a:gd name="T3" fmla="*/ 66 h 74"/>
                  <a:gd name="T4" fmla="*/ 64 w 130"/>
                  <a:gd name="T5" fmla="*/ 0 h 74"/>
                  <a:gd name="T6" fmla="*/ 130 w 130"/>
                  <a:gd name="T7" fmla="*/ 66 h 74"/>
                  <a:gd name="T8" fmla="*/ 120 w 130"/>
                  <a:gd name="T9" fmla="*/ 74 h 74"/>
                  <a:gd name="T10" fmla="*/ 64 w 130"/>
                  <a:gd name="T11" fmla="*/ 20 h 74"/>
                  <a:gd name="T12" fmla="*/ 10 w 130"/>
                  <a:gd name="T13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74">
                    <a:moveTo>
                      <a:pt x="10" y="74"/>
                    </a:moveTo>
                    <a:lnTo>
                      <a:pt x="0" y="66"/>
                    </a:lnTo>
                    <a:lnTo>
                      <a:pt x="64" y="0"/>
                    </a:lnTo>
                    <a:lnTo>
                      <a:pt x="130" y="66"/>
                    </a:lnTo>
                    <a:lnTo>
                      <a:pt x="120" y="74"/>
                    </a:lnTo>
                    <a:lnTo>
                      <a:pt x="64" y="20"/>
                    </a:lnTo>
                    <a:lnTo>
                      <a:pt x="10" y="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Rectangle 224"/>
              <p:cNvSpPr>
                <a:spLocks noChangeArrowheads="1"/>
              </p:cNvSpPr>
              <p:nvPr/>
            </p:nvSpPr>
            <p:spPr bwMode="auto">
              <a:xfrm>
                <a:off x="1795463" y="6432550"/>
                <a:ext cx="22225" cy="3762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225"/>
              <p:cNvSpPr>
                <a:spLocks/>
              </p:cNvSpPr>
              <p:nvPr/>
            </p:nvSpPr>
            <p:spPr bwMode="auto">
              <a:xfrm>
                <a:off x="1585913" y="6572250"/>
                <a:ext cx="441325" cy="446088"/>
              </a:xfrm>
              <a:custGeom>
                <a:avLst/>
                <a:gdLst>
                  <a:gd name="T0" fmla="*/ 278 w 278"/>
                  <a:gd name="T1" fmla="*/ 281 h 281"/>
                  <a:gd name="T2" fmla="*/ 0 w 278"/>
                  <a:gd name="T3" fmla="*/ 281 h 281"/>
                  <a:gd name="T4" fmla="*/ 0 w 278"/>
                  <a:gd name="T5" fmla="*/ 0 h 281"/>
                  <a:gd name="T6" fmla="*/ 104 w 278"/>
                  <a:gd name="T7" fmla="*/ 0 h 281"/>
                  <a:gd name="T8" fmla="*/ 104 w 278"/>
                  <a:gd name="T9" fmla="*/ 14 h 281"/>
                  <a:gd name="T10" fmla="*/ 12 w 278"/>
                  <a:gd name="T11" fmla="*/ 14 h 281"/>
                  <a:gd name="T12" fmla="*/ 12 w 278"/>
                  <a:gd name="T13" fmla="*/ 269 h 281"/>
                  <a:gd name="T14" fmla="*/ 266 w 278"/>
                  <a:gd name="T15" fmla="*/ 269 h 281"/>
                  <a:gd name="T16" fmla="*/ 266 w 278"/>
                  <a:gd name="T17" fmla="*/ 14 h 281"/>
                  <a:gd name="T18" fmla="*/ 178 w 278"/>
                  <a:gd name="T19" fmla="*/ 14 h 281"/>
                  <a:gd name="T20" fmla="*/ 178 w 278"/>
                  <a:gd name="T21" fmla="*/ 0 h 281"/>
                  <a:gd name="T22" fmla="*/ 278 w 278"/>
                  <a:gd name="T23" fmla="*/ 0 h 281"/>
                  <a:gd name="T24" fmla="*/ 278 w 278"/>
                  <a:gd name="T25" fmla="*/ 281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8" h="281">
                    <a:moveTo>
                      <a:pt x="278" y="281"/>
                    </a:moveTo>
                    <a:lnTo>
                      <a:pt x="0" y="281"/>
                    </a:lnTo>
                    <a:lnTo>
                      <a:pt x="0" y="0"/>
                    </a:lnTo>
                    <a:lnTo>
                      <a:pt x="104" y="0"/>
                    </a:lnTo>
                    <a:lnTo>
                      <a:pt x="104" y="14"/>
                    </a:lnTo>
                    <a:lnTo>
                      <a:pt x="12" y="14"/>
                    </a:lnTo>
                    <a:lnTo>
                      <a:pt x="12" y="269"/>
                    </a:lnTo>
                    <a:lnTo>
                      <a:pt x="266" y="269"/>
                    </a:lnTo>
                    <a:lnTo>
                      <a:pt x="266" y="14"/>
                    </a:lnTo>
                    <a:lnTo>
                      <a:pt x="178" y="14"/>
                    </a:lnTo>
                    <a:lnTo>
                      <a:pt x="178" y="0"/>
                    </a:lnTo>
                    <a:lnTo>
                      <a:pt x="278" y="0"/>
                    </a:lnTo>
                    <a:lnTo>
                      <a:pt x="278" y="2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4" name="Freeform 226"/>
            <p:cNvSpPr>
              <a:spLocks noEditPoints="1"/>
            </p:cNvSpPr>
            <p:nvPr/>
          </p:nvSpPr>
          <p:spPr bwMode="auto">
            <a:xfrm>
              <a:off x="2841625" y="6403975"/>
              <a:ext cx="400050" cy="614363"/>
            </a:xfrm>
            <a:custGeom>
              <a:avLst/>
              <a:gdLst>
                <a:gd name="T0" fmla="*/ 19 w 126"/>
                <a:gd name="T1" fmla="*/ 193 h 193"/>
                <a:gd name="T2" fmla="*/ 14 w 126"/>
                <a:gd name="T3" fmla="*/ 192 h 193"/>
                <a:gd name="T4" fmla="*/ 10 w 126"/>
                <a:gd name="T5" fmla="*/ 180 h 193"/>
                <a:gd name="T6" fmla="*/ 32 w 126"/>
                <a:gd name="T7" fmla="*/ 115 h 193"/>
                <a:gd name="T8" fmla="*/ 10 w 126"/>
                <a:gd name="T9" fmla="*/ 115 h 193"/>
                <a:gd name="T10" fmla="*/ 2 w 126"/>
                <a:gd name="T11" fmla="*/ 111 h 193"/>
                <a:gd name="T12" fmla="*/ 1 w 126"/>
                <a:gd name="T13" fmla="*/ 102 h 193"/>
                <a:gd name="T14" fmla="*/ 37 w 126"/>
                <a:gd name="T15" fmla="*/ 7 h 193"/>
                <a:gd name="T16" fmla="*/ 46 w 126"/>
                <a:gd name="T17" fmla="*/ 0 h 193"/>
                <a:gd name="T18" fmla="*/ 116 w 126"/>
                <a:gd name="T19" fmla="*/ 0 h 193"/>
                <a:gd name="T20" fmla="*/ 126 w 126"/>
                <a:gd name="T21" fmla="*/ 10 h 193"/>
                <a:gd name="T22" fmla="*/ 124 w 126"/>
                <a:gd name="T23" fmla="*/ 15 h 193"/>
                <a:gd name="T24" fmla="*/ 88 w 126"/>
                <a:gd name="T25" fmla="*/ 68 h 193"/>
                <a:gd name="T26" fmla="*/ 106 w 126"/>
                <a:gd name="T27" fmla="*/ 68 h 193"/>
                <a:gd name="T28" fmla="*/ 114 w 126"/>
                <a:gd name="T29" fmla="*/ 74 h 193"/>
                <a:gd name="T30" fmla="*/ 113 w 126"/>
                <a:gd name="T31" fmla="*/ 84 h 193"/>
                <a:gd name="T32" fmla="*/ 26 w 126"/>
                <a:gd name="T33" fmla="*/ 190 h 193"/>
                <a:gd name="T34" fmla="*/ 19 w 126"/>
                <a:gd name="T35" fmla="*/ 193 h 193"/>
                <a:gd name="T36" fmla="*/ 46 w 126"/>
                <a:gd name="T37" fmla="*/ 8 h 193"/>
                <a:gd name="T38" fmla="*/ 44 w 126"/>
                <a:gd name="T39" fmla="*/ 9 h 193"/>
                <a:gd name="T40" fmla="*/ 9 w 126"/>
                <a:gd name="T41" fmla="*/ 105 h 193"/>
                <a:gd name="T42" fmla="*/ 9 w 126"/>
                <a:gd name="T43" fmla="*/ 106 h 193"/>
                <a:gd name="T44" fmla="*/ 10 w 126"/>
                <a:gd name="T45" fmla="*/ 107 h 193"/>
                <a:gd name="T46" fmla="*/ 43 w 126"/>
                <a:gd name="T47" fmla="*/ 107 h 193"/>
                <a:gd name="T48" fmla="*/ 17 w 126"/>
                <a:gd name="T49" fmla="*/ 183 h 193"/>
                <a:gd name="T50" fmla="*/ 18 w 126"/>
                <a:gd name="T51" fmla="*/ 185 h 193"/>
                <a:gd name="T52" fmla="*/ 20 w 126"/>
                <a:gd name="T53" fmla="*/ 185 h 193"/>
                <a:gd name="T54" fmla="*/ 107 w 126"/>
                <a:gd name="T55" fmla="*/ 79 h 193"/>
                <a:gd name="T56" fmla="*/ 107 w 126"/>
                <a:gd name="T57" fmla="*/ 77 h 193"/>
                <a:gd name="T58" fmla="*/ 106 w 126"/>
                <a:gd name="T59" fmla="*/ 76 h 193"/>
                <a:gd name="T60" fmla="*/ 73 w 126"/>
                <a:gd name="T61" fmla="*/ 76 h 193"/>
                <a:gd name="T62" fmla="*/ 117 w 126"/>
                <a:gd name="T63" fmla="*/ 11 h 193"/>
                <a:gd name="T64" fmla="*/ 118 w 126"/>
                <a:gd name="T65" fmla="*/ 10 h 193"/>
                <a:gd name="T66" fmla="*/ 116 w 126"/>
                <a:gd name="T67" fmla="*/ 8 h 193"/>
                <a:gd name="T68" fmla="*/ 46 w 126"/>
                <a:gd name="T69" fmla="*/ 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3">
                  <a:moveTo>
                    <a:pt x="19" y="193"/>
                  </a:moveTo>
                  <a:cubicBezTo>
                    <a:pt x="17" y="193"/>
                    <a:pt x="16" y="193"/>
                    <a:pt x="14" y="192"/>
                  </a:cubicBezTo>
                  <a:cubicBezTo>
                    <a:pt x="10" y="190"/>
                    <a:pt x="8" y="185"/>
                    <a:pt x="10" y="180"/>
                  </a:cubicBezTo>
                  <a:cubicBezTo>
                    <a:pt x="32" y="115"/>
                    <a:pt x="32" y="115"/>
                    <a:pt x="32" y="115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7" y="115"/>
                    <a:pt x="4" y="113"/>
                    <a:pt x="2" y="111"/>
                  </a:cubicBezTo>
                  <a:cubicBezTo>
                    <a:pt x="0" y="108"/>
                    <a:pt x="0" y="105"/>
                    <a:pt x="1" y="102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8" y="3"/>
                    <a:pt x="42" y="0"/>
                    <a:pt x="46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22" y="0"/>
                    <a:pt x="126" y="5"/>
                    <a:pt x="126" y="10"/>
                  </a:cubicBezTo>
                  <a:cubicBezTo>
                    <a:pt x="126" y="12"/>
                    <a:pt x="125" y="14"/>
                    <a:pt x="124" y="15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106" y="68"/>
                    <a:pt x="106" y="68"/>
                    <a:pt x="106" y="68"/>
                  </a:cubicBezTo>
                  <a:cubicBezTo>
                    <a:pt x="109" y="68"/>
                    <a:pt x="113" y="70"/>
                    <a:pt x="114" y="74"/>
                  </a:cubicBezTo>
                  <a:cubicBezTo>
                    <a:pt x="116" y="77"/>
                    <a:pt x="115" y="81"/>
                    <a:pt x="113" y="84"/>
                  </a:cubicBezTo>
                  <a:cubicBezTo>
                    <a:pt x="26" y="190"/>
                    <a:pt x="26" y="190"/>
                    <a:pt x="26" y="190"/>
                  </a:cubicBezTo>
                  <a:cubicBezTo>
                    <a:pt x="25" y="192"/>
                    <a:pt x="22" y="193"/>
                    <a:pt x="19" y="193"/>
                  </a:cubicBezTo>
                  <a:close/>
                  <a:moveTo>
                    <a:pt x="46" y="8"/>
                  </a:moveTo>
                  <a:cubicBezTo>
                    <a:pt x="45" y="8"/>
                    <a:pt x="44" y="9"/>
                    <a:pt x="44" y="9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8" y="105"/>
                    <a:pt x="9" y="106"/>
                    <a:pt x="9" y="106"/>
                  </a:cubicBezTo>
                  <a:cubicBezTo>
                    <a:pt x="9" y="107"/>
                    <a:pt x="10" y="107"/>
                    <a:pt x="10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17" y="183"/>
                    <a:pt x="17" y="183"/>
                    <a:pt x="17" y="183"/>
                  </a:cubicBezTo>
                  <a:cubicBezTo>
                    <a:pt x="17" y="184"/>
                    <a:pt x="18" y="185"/>
                    <a:pt x="18" y="185"/>
                  </a:cubicBezTo>
                  <a:cubicBezTo>
                    <a:pt x="19" y="186"/>
                    <a:pt x="20" y="185"/>
                    <a:pt x="20" y="185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7" y="78"/>
                    <a:pt x="107" y="77"/>
                    <a:pt x="107" y="77"/>
                  </a:cubicBezTo>
                  <a:cubicBezTo>
                    <a:pt x="107" y="76"/>
                    <a:pt x="106" y="76"/>
                    <a:pt x="106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117" y="11"/>
                    <a:pt x="117" y="11"/>
                    <a:pt x="117" y="11"/>
                  </a:cubicBezTo>
                  <a:cubicBezTo>
                    <a:pt x="118" y="11"/>
                    <a:pt x="118" y="10"/>
                    <a:pt x="118" y="10"/>
                  </a:cubicBezTo>
                  <a:cubicBezTo>
                    <a:pt x="118" y="9"/>
                    <a:pt x="117" y="8"/>
                    <a:pt x="116" y="8"/>
                  </a:cubicBezTo>
                  <a:lnTo>
                    <a:pt x="46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332" name="组合 6331"/>
            <p:cNvGrpSpPr/>
            <p:nvPr/>
          </p:nvGrpSpPr>
          <p:grpSpPr>
            <a:xfrm>
              <a:off x="7659688" y="6407150"/>
              <a:ext cx="525462" cy="598488"/>
              <a:chOff x="7659688" y="6407150"/>
              <a:chExt cx="525462" cy="598488"/>
            </a:xfrm>
          </p:grpSpPr>
          <p:sp>
            <p:nvSpPr>
              <p:cNvPr id="25" name="Freeform 227"/>
              <p:cNvSpPr>
                <a:spLocks noEditPoints="1"/>
              </p:cNvSpPr>
              <p:nvPr/>
            </p:nvSpPr>
            <p:spPr bwMode="auto">
              <a:xfrm>
                <a:off x="7659688" y="6584950"/>
                <a:ext cx="168275" cy="420688"/>
              </a:xfrm>
              <a:custGeom>
                <a:avLst/>
                <a:gdLst>
                  <a:gd name="T0" fmla="*/ 38 w 53"/>
                  <a:gd name="T1" fmla="*/ 132 h 132"/>
                  <a:gd name="T2" fmla="*/ 15 w 53"/>
                  <a:gd name="T3" fmla="*/ 132 h 132"/>
                  <a:gd name="T4" fmla="*/ 0 w 53"/>
                  <a:gd name="T5" fmla="*/ 116 h 132"/>
                  <a:gd name="T6" fmla="*/ 0 w 53"/>
                  <a:gd name="T7" fmla="*/ 16 h 132"/>
                  <a:gd name="T8" fmla="*/ 15 w 53"/>
                  <a:gd name="T9" fmla="*/ 0 h 132"/>
                  <a:gd name="T10" fmla="*/ 38 w 53"/>
                  <a:gd name="T11" fmla="*/ 0 h 132"/>
                  <a:gd name="T12" fmla="*/ 53 w 53"/>
                  <a:gd name="T13" fmla="*/ 16 h 132"/>
                  <a:gd name="T14" fmla="*/ 53 w 53"/>
                  <a:gd name="T15" fmla="*/ 116 h 132"/>
                  <a:gd name="T16" fmla="*/ 38 w 53"/>
                  <a:gd name="T17" fmla="*/ 132 h 132"/>
                  <a:gd name="T18" fmla="*/ 15 w 53"/>
                  <a:gd name="T19" fmla="*/ 8 h 132"/>
                  <a:gd name="T20" fmla="*/ 8 w 53"/>
                  <a:gd name="T21" fmla="*/ 16 h 132"/>
                  <a:gd name="T22" fmla="*/ 8 w 53"/>
                  <a:gd name="T23" fmla="*/ 116 h 132"/>
                  <a:gd name="T24" fmla="*/ 15 w 53"/>
                  <a:gd name="T25" fmla="*/ 124 h 132"/>
                  <a:gd name="T26" fmla="*/ 38 w 53"/>
                  <a:gd name="T27" fmla="*/ 124 h 132"/>
                  <a:gd name="T28" fmla="*/ 45 w 53"/>
                  <a:gd name="T29" fmla="*/ 116 h 132"/>
                  <a:gd name="T30" fmla="*/ 45 w 53"/>
                  <a:gd name="T31" fmla="*/ 16 h 132"/>
                  <a:gd name="T32" fmla="*/ 38 w 53"/>
                  <a:gd name="T33" fmla="*/ 8 h 132"/>
                  <a:gd name="T34" fmla="*/ 15 w 53"/>
                  <a:gd name="T35" fmla="*/ 8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" h="132">
                    <a:moveTo>
                      <a:pt x="38" y="132"/>
                    </a:moveTo>
                    <a:cubicBezTo>
                      <a:pt x="15" y="132"/>
                      <a:pt x="15" y="132"/>
                      <a:pt x="15" y="132"/>
                    </a:cubicBezTo>
                    <a:cubicBezTo>
                      <a:pt x="7" y="132"/>
                      <a:pt x="0" y="125"/>
                      <a:pt x="0" y="1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6" y="0"/>
                      <a:pt x="53" y="7"/>
                      <a:pt x="53" y="16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53" y="125"/>
                      <a:pt x="46" y="132"/>
                      <a:pt x="38" y="132"/>
                    </a:cubicBezTo>
                    <a:close/>
                    <a:moveTo>
                      <a:pt x="15" y="8"/>
                    </a:moveTo>
                    <a:cubicBezTo>
                      <a:pt x="11" y="8"/>
                      <a:pt x="8" y="12"/>
                      <a:pt x="8" y="16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8" y="120"/>
                      <a:pt x="11" y="124"/>
                      <a:pt x="15" y="124"/>
                    </a:cubicBezTo>
                    <a:cubicBezTo>
                      <a:pt x="38" y="124"/>
                      <a:pt x="38" y="124"/>
                      <a:pt x="38" y="124"/>
                    </a:cubicBezTo>
                    <a:cubicBezTo>
                      <a:pt x="42" y="124"/>
                      <a:pt x="45" y="120"/>
                      <a:pt x="45" y="1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2"/>
                      <a:pt x="42" y="8"/>
                      <a:pt x="38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228"/>
              <p:cNvSpPr>
                <a:spLocks noEditPoints="1"/>
              </p:cNvSpPr>
              <p:nvPr/>
            </p:nvSpPr>
            <p:spPr bwMode="auto">
              <a:xfrm>
                <a:off x="7837488" y="6407150"/>
                <a:ext cx="169863" cy="598488"/>
              </a:xfrm>
              <a:custGeom>
                <a:avLst/>
                <a:gdLst>
                  <a:gd name="T0" fmla="*/ 38 w 53"/>
                  <a:gd name="T1" fmla="*/ 188 h 188"/>
                  <a:gd name="T2" fmla="*/ 15 w 53"/>
                  <a:gd name="T3" fmla="*/ 188 h 188"/>
                  <a:gd name="T4" fmla="*/ 0 w 53"/>
                  <a:gd name="T5" fmla="*/ 172 h 188"/>
                  <a:gd name="T6" fmla="*/ 0 w 53"/>
                  <a:gd name="T7" fmla="*/ 15 h 188"/>
                  <a:gd name="T8" fmla="*/ 15 w 53"/>
                  <a:gd name="T9" fmla="*/ 0 h 188"/>
                  <a:gd name="T10" fmla="*/ 38 w 53"/>
                  <a:gd name="T11" fmla="*/ 0 h 188"/>
                  <a:gd name="T12" fmla="*/ 53 w 53"/>
                  <a:gd name="T13" fmla="*/ 15 h 188"/>
                  <a:gd name="T14" fmla="*/ 53 w 53"/>
                  <a:gd name="T15" fmla="*/ 172 h 188"/>
                  <a:gd name="T16" fmla="*/ 38 w 53"/>
                  <a:gd name="T17" fmla="*/ 188 h 188"/>
                  <a:gd name="T18" fmla="*/ 15 w 53"/>
                  <a:gd name="T19" fmla="*/ 8 h 188"/>
                  <a:gd name="T20" fmla="*/ 8 w 53"/>
                  <a:gd name="T21" fmla="*/ 15 h 188"/>
                  <a:gd name="T22" fmla="*/ 8 w 53"/>
                  <a:gd name="T23" fmla="*/ 172 h 188"/>
                  <a:gd name="T24" fmla="*/ 15 w 53"/>
                  <a:gd name="T25" fmla="*/ 180 h 188"/>
                  <a:gd name="T26" fmla="*/ 38 w 53"/>
                  <a:gd name="T27" fmla="*/ 180 h 188"/>
                  <a:gd name="T28" fmla="*/ 45 w 53"/>
                  <a:gd name="T29" fmla="*/ 172 h 188"/>
                  <a:gd name="T30" fmla="*/ 45 w 53"/>
                  <a:gd name="T31" fmla="*/ 15 h 188"/>
                  <a:gd name="T32" fmla="*/ 38 w 53"/>
                  <a:gd name="T33" fmla="*/ 8 h 188"/>
                  <a:gd name="T34" fmla="*/ 15 w 53"/>
                  <a:gd name="T35" fmla="*/ 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" h="188">
                    <a:moveTo>
                      <a:pt x="38" y="188"/>
                    </a:moveTo>
                    <a:cubicBezTo>
                      <a:pt x="15" y="188"/>
                      <a:pt x="15" y="188"/>
                      <a:pt x="15" y="188"/>
                    </a:cubicBezTo>
                    <a:cubicBezTo>
                      <a:pt x="7" y="188"/>
                      <a:pt x="0" y="181"/>
                      <a:pt x="0" y="17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6" y="0"/>
                      <a:pt x="53" y="7"/>
                      <a:pt x="53" y="15"/>
                    </a:cubicBezTo>
                    <a:cubicBezTo>
                      <a:pt x="53" y="172"/>
                      <a:pt x="53" y="172"/>
                      <a:pt x="53" y="172"/>
                    </a:cubicBezTo>
                    <a:cubicBezTo>
                      <a:pt x="53" y="181"/>
                      <a:pt x="46" y="188"/>
                      <a:pt x="38" y="188"/>
                    </a:cubicBezTo>
                    <a:close/>
                    <a:moveTo>
                      <a:pt x="15" y="8"/>
                    </a:moveTo>
                    <a:cubicBezTo>
                      <a:pt x="11" y="8"/>
                      <a:pt x="8" y="12"/>
                      <a:pt x="8" y="15"/>
                    </a:cubicBezTo>
                    <a:cubicBezTo>
                      <a:pt x="8" y="172"/>
                      <a:pt x="8" y="172"/>
                      <a:pt x="8" y="172"/>
                    </a:cubicBezTo>
                    <a:cubicBezTo>
                      <a:pt x="8" y="176"/>
                      <a:pt x="11" y="180"/>
                      <a:pt x="15" y="180"/>
                    </a:cubicBezTo>
                    <a:cubicBezTo>
                      <a:pt x="38" y="180"/>
                      <a:pt x="38" y="180"/>
                      <a:pt x="38" y="180"/>
                    </a:cubicBezTo>
                    <a:cubicBezTo>
                      <a:pt x="42" y="180"/>
                      <a:pt x="45" y="176"/>
                      <a:pt x="45" y="172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2"/>
                      <a:pt x="42" y="8"/>
                      <a:pt x="38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229"/>
              <p:cNvSpPr>
                <a:spLocks noEditPoints="1"/>
              </p:cNvSpPr>
              <p:nvPr/>
            </p:nvSpPr>
            <p:spPr bwMode="auto">
              <a:xfrm>
                <a:off x="8016875" y="6692900"/>
                <a:ext cx="168275" cy="312738"/>
              </a:xfrm>
              <a:custGeom>
                <a:avLst/>
                <a:gdLst>
                  <a:gd name="T0" fmla="*/ 38 w 53"/>
                  <a:gd name="T1" fmla="*/ 98 h 98"/>
                  <a:gd name="T2" fmla="*/ 15 w 53"/>
                  <a:gd name="T3" fmla="*/ 98 h 98"/>
                  <a:gd name="T4" fmla="*/ 0 w 53"/>
                  <a:gd name="T5" fmla="*/ 82 h 98"/>
                  <a:gd name="T6" fmla="*/ 0 w 53"/>
                  <a:gd name="T7" fmla="*/ 15 h 98"/>
                  <a:gd name="T8" fmla="*/ 15 w 53"/>
                  <a:gd name="T9" fmla="*/ 0 h 98"/>
                  <a:gd name="T10" fmla="*/ 38 w 53"/>
                  <a:gd name="T11" fmla="*/ 0 h 98"/>
                  <a:gd name="T12" fmla="*/ 53 w 53"/>
                  <a:gd name="T13" fmla="*/ 15 h 98"/>
                  <a:gd name="T14" fmla="*/ 53 w 53"/>
                  <a:gd name="T15" fmla="*/ 82 h 98"/>
                  <a:gd name="T16" fmla="*/ 38 w 53"/>
                  <a:gd name="T17" fmla="*/ 98 h 98"/>
                  <a:gd name="T18" fmla="*/ 15 w 53"/>
                  <a:gd name="T19" fmla="*/ 8 h 98"/>
                  <a:gd name="T20" fmla="*/ 8 w 53"/>
                  <a:gd name="T21" fmla="*/ 15 h 98"/>
                  <a:gd name="T22" fmla="*/ 8 w 53"/>
                  <a:gd name="T23" fmla="*/ 82 h 98"/>
                  <a:gd name="T24" fmla="*/ 15 w 53"/>
                  <a:gd name="T25" fmla="*/ 90 h 98"/>
                  <a:gd name="T26" fmla="*/ 38 w 53"/>
                  <a:gd name="T27" fmla="*/ 90 h 98"/>
                  <a:gd name="T28" fmla="*/ 45 w 53"/>
                  <a:gd name="T29" fmla="*/ 82 h 98"/>
                  <a:gd name="T30" fmla="*/ 45 w 53"/>
                  <a:gd name="T31" fmla="*/ 15 h 98"/>
                  <a:gd name="T32" fmla="*/ 38 w 53"/>
                  <a:gd name="T33" fmla="*/ 8 h 98"/>
                  <a:gd name="T34" fmla="*/ 15 w 53"/>
                  <a:gd name="T35" fmla="*/ 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" h="98">
                    <a:moveTo>
                      <a:pt x="38" y="98"/>
                    </a:moveTo>
                    <a:cubicBezTo>
                      <a:pt x="15" y="98"/>
                      <a:pt x="15" y="98"/>
                      <a:pt x="15" y="98"/>
                    </a:cubicBezTo>
                    <a:cubicBezTo>
                      <a:pt x="7" y="98"/>
                      <a:pt x="0" y="91"/>
                      <a:pt x="0" y="8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5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6" y="0"/>
                      <a:pt x="53" y="7"/>
                      <a:pt x="53" y="15"/>
                    </a:cubicBezTo>
                    <a:cubicBezTo>
                      <a:pt x="53" y="82"/>
                      <a:pt x="53" y="82"/>
                      <a:pt x="53" y="82"/>
                    </a:cubicBezTo>
                    <a:cubicBezTo>
                      <a:pt x="53" y="91"/>
                      <a:pt x="46" y="98"/>
                      <a:pt x="38" y="98"/>
                    </a:cubicBezTo>
                    <a:close/>
                    <a:moveTo>
                      <a:pt x="15" y="8"/>
                    </a:moveTo>
                    <a:cubicBezTo>
                      <a:pt x="12" y="8"/>
                      <a:pt x="8" y="11"/>
                      <a:pt x="8" y="15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6"/>
                      <a:pt x="12" y="90"/>
                      <a:pt x="15" y="90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42" y="90"/>
                      <a:pt x="45" y="86"/>
                      <a:pt x="45" y="82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1"/>
                      <a:pt x="42" y="8"/>
                      <a:pt x="38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8" name="Freeform 230"/>
            <p:cNvSpPr>
              <a:spLocks noEditPoints="1"/>
            </p:cNvSpPr>
            <p:nvPr/>
          </p:nvSpPr>
          <p:spPr bwMode="auto">
            <a:xfrm>
              <a:off x="-922338" y="6413500"/>
              <a:ext cx="584200" cy="588963"/>
            </a:xfrm>
            <a:custGeom>
              <a:avLst/>
              <a:gdLst>
                <a:gd name="T0" fmla="*/ 130 w 184"/>
                <a:gd name="T1" fmla="*/ 185 h 185"/>
                <a:gd name="T2" fmla="*/ 54 w 184"/>
                <a:gd name="T3" fmla="*/ 185 h 185"/>
                <a:gd name="T4" fmla="*/ 39 w 184"/>
                <a:gd name="T5" fmla="*/ 170 h 185"/>
                <a:gd name="T6" fmla="*/ 39 w 184"/>
                <a:gd name="T7" fmla="*/ 104 h 185"/>
                <a:gd name="T8" fmla="*/ 16 w 184"/>
                <a:gd name="T9" fmla="*/ 104 h 185"/>
                <a:gd name="T10" fmla="*/ 2 w 184"/>
                <a:gd name="T11" fmla="*/ 95 h 185"/>
                <a:gd name="T12" fmla="*/ 5 w 184"/>
                <a:gd name="T13" fmla="*/ 79 h 185"/>
                <a:gd name="T14" fmla="*/ 81 w 184"/>
                <a:gd name="T15" fmla="*/ 5 h 185"/>
                <a:gd name="T16" fmla="*/ 92 w 184"/>
                <a:gd name="T17" fmla="*/ 0 h 185"/>
                <a:gd name="T18" fmla="*/ 103 w 184"/>
                <a:gd name="T19" fmla="*/ 5 h 185"/>
                <a:gd name="T20" fmla="*/ 178 w 184"/>
                <a:gd name="T21" fmla="*/ 79 h 185"/>
                <a:gd name="T22" fmla="*/ 181 w 184"/>
                <a:gd name="T23" fmla="*/ 95 h 185"/>
                <a:gd name="T24" fmla="*/ 168 w 184"/>
                <a:gd name="T25" fmla="*/ 104 h 185"/>
                <a:gd name="T26" fmla="*/ 145 w 184"/>
                <a:gd name="T27" fmla="*/ 104 h 185"/>
                <a:gd name="T28" fmla="*/ 145 w 184"/>
                <a:gd name="T29" fmla="*/ 170 h 185"/>
                <a:gd name="T30" fmla="*/ 130 w 184"/>
                <a:gd name="T31" fmla="*/ 185 h 185"/>
                <a:gd name="T32" fmla="*/ 92 w 184"/>
                <a:gd name="T33" fmla="*/ 8 h 185"/>
                <a:gd name="T34" fmla="*/ 87 w 184"/>
                <a:gd name="T35" fmla="*/ 10 h 185"/>
                <a:gd name="T36" fmla="*/ 11 w 184"/>
                <a:gd name="T37" fmla="*/ 84 h 185"/>
                <a:gd name="T38" fmla="*/ 9 w 184"/>
                <a:gd name="T39" fmla="*/ 92 h 185"/>
                <a:gd name="T40" fmla="*/ 16 w 184"/>
                <a:gd name="T41" fmla="*/ 96 h 185"/>
                <a:gd name="T42" fmla="*/ 47 w 184"/>
                <a:gd name="T43" fmla="*/ 96 h 185"/>
                <a:gd name="T44" fmla="*/ 47 w 184"/>
                <a:gd name="T45" fmla="*/ 170 h 185"/>
                <a:gd name="T46" fmla="*/ 54 w 184"/>
                <a:gd name="T47" fmla="*/ 177 h 185"/>
                <a:gd name="T48" fmla="*/ 130 w 184"/>
                <a:gd name="T49" fmla="*/ 177 h 185"/>
                <a:gd name="T50" fmla="*/ 137 w 184"/>
                <a:gd name="T51" fmla="*/ 170 h 185"/>
                <a:gd name="T52" fmla="*/ 137 w 184"/>
                <a:gd name="T53" fmla="*/ 96 h 185"/>
                <a:gd name="T54" fmla="*/ 168 w 184"/>
                <a:gd name="T55" fmla="*/ 96 h 185"/>
                <a:gd name="T56" fmla="*/ 174 w 184"/>
                <a:gd name="T57" fmla="*/ 92 h 185"/>
                <a:gd name="T58" fmla="*/ 173 w 184"/>
                <a:gd name="T59" fmla="*/ 84 h 185"/>
                <a:gd name="T60" fmla="*/ 97 w 184"/>
                <a:gd name="T61" fmla="*/ 10 h 185"/>
                <a:gd name="T62" fmla="*/ 92 w 184"/>
                <a:gd name="T63" fmla="*/ 8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85">
                  <a:moveTo>
                    <a:pt x="130" y="185"/>
                  </a:moveTo>
                  <a:cubicBezTo>
                    <a:pt x="54" y="185"/>
                    <a:pt x="54" y="185"/>
                    <a:pt x="54" y="185"/>
                  </a:cubicBezTo>
                  <a:cubicBezTo>
                    <a:pt x="45" y="185"/>
                    <a:pt x="39" y="179"/>
                    <a:pt x="39" y="170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0" y="104"/>
                    <a:pt x="4" y="100"/>
                    <a:pt x="2" y="95"/>
                  </a:cubicBezTo>
                  <a:cubicBezTo>
                    <a:pt x="0" y="89"/>
                    <a:pt x="1" y="83"/>
                    <a:pt x="5" y="79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4" y="2"/>
                    <a:pt x="88" y="0"/>
                    <a:pt x="92" y="0"/>
                  </a:cubicBezTo>
                  <a:cubicBezTo>
                    <a:pt x="96" y="0"/>
                    <a:pt x="100" y="2"/>
                    <a:pt x="103" y="5"/>
                  </a:cubicBezTo>
                  <a:cubicBezTo>
                    <a:pt x="178" y="79"/>
                    <a:pt x="178" y="79"/>
                    <a:pt x="178" y="79"/>
                  </a:cubicBezTo>
                  <a:cubicBezTo>
                    <a:pt x="183" y="83"/>
                    <a:pt x="184" y="89"/>
                    <a:pt x="181" y="95"/>
                  </a:cubicBezTo>
                  <a:cubicBezTo>
                    <a:pt x="179" y="100"/>
                    <a:pt x="174" y="104"/>
                    <a:pt x="168" y="104"/>
                  </a:cubicBezTo>
                  <a:cubicBezTo>
                    <a:pt x="145" y="104"/>
                    <a:pt x="145" y="104"/>
                    <a:pt x="145" y="104"/>
                  </a:cubicBezTo>
                  <a:cubicBezTo>
                    <a:pt x="145" y="170"/>
                    <a:pt x="145" y="170"/>
                    <a:pt x="145" y="170"/>
                  </a:cubicBezTo>
                  <a:cubicBezTo>
                    <a:pt x="145" y="179"/>
                    <a:pt x="138" y="185"/>
                    <a:pt x="130" y="185"/>
                  </a:cubicBezTo>
                  <a:close/>
                  <a:moveTo>
                    <a:pt x="92" y="8"/>
                  </a:moveTo>
                  <a:cubicBezTo>
                    <a:pt x="90" y="8"/>
                    <a:pt x="88" y="9"/>
                    <a:pt x="87" y="10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9" y="86"/>
                    <a:pt x="8" y="89"/>
                    <a:pt x="9" y="92"/>
                  </a:cubicBezTo>
                  <a:cubicBezTo>
                    <a:pt x="10" y="94"/>
                    <a:pt x="13" y="96"/>
                    <a:pt x="16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7" y="170"/>
                    <a:pt x="47" y="170"/>
                    <a:pt x="47" y="170"/>
                  </a:cubicBezTo>
                  <a:cubicBezTo>
                    <a:pt x="47" y="174"/>
                    <a:pt x="50" y="177"/>
                    <a:pt x="54" y="177"/>
                  </a:cubicBezTo>
                  <a:cubicBezTo>
                    <a:pt x="130" y="177"/>
                    <a:pt x="130" y="177"/>
                    <a:pt x="130" y="177"/>
                  </a:cubicBezTo>
                  <a:cubicBezTo>
                    <a:pt x="133" y="177"/>
                    <a:pt x="137" y="174"/>
                    <a:pt x="137" y="170"/>
                  </a:cubicBezTo>
                  <a:cubicBezTo>
                    <a:pt x="137" y="96"/>
                    <a:pt x="137" y="96"/>
                    <a:pt x="137" y="96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70" y="96"/>
                    <a:pt x="173" y="94"/>
                    <a:pt x="174" y="92"/>
                  </a:cubicBezTo>
                  <a:cubicBezTo>
                    <a:pt x="175" y="89"/>
                    <a:pt x="175" y="86"/>
                    <a:pt x="173" y="84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5" y="9"/>
                    <a:pt x="94" y="8"/>
                    <a:pt x="9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603707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8407906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0219" y="6391498"/>
            <a:ext cx="1107996" cy="369332"/>
          </a:xfrm>
          <a:prstGeom prst="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交通工具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0861600" y="3436368"/>
            <a:ext cx="466066" cy="558391"/>
            <a:chOff x="10791826" y="1862138"/>
            <a:chExt cx="833438" cy="998538"/>
          </a:xfrm>
        </p:grpSpPr>
        <p:sp>
          <p:nvSpPr>
            <p:cNvPr id="6026" name="Freeform 6"/>
            <p:cNvSpPr>
              <a:spLocks/>
            </p:cNvSpPr>
            <p:nvPr/>
          </p:nvSpPr>
          <p:spPr bwMode="auto">
            <a:xfrm>
              <a:off x="11395076" y="2435226"/>
              <a:ext cx="146050" cy="244475"/>
            </a:xfrm>
            <a:custGeom>
              <a:avLst/>
              <a:gdLst>
                <a:gd name="T0" fmla="*/ 41 w 56"/>
                <a:gd name="T1" fmla="*/ 93 h 93"/>
                <a:gd name="T2" fmla="*/ 56 w 56"/>
                <a:gd name="T3" fmla="*/ 78 h 93"/>
                <a:gd name="T4" fmla="*/ 56 w 56"/>
                <a:gd name="T5" fmla="*/ 15 h 93"/>
                <a:gd name="T6" fmla="*/ 41 w 56"/>
                <a:gd name="T7" fmla="*/ 0 h 93"/>
                <a:gd name="T8" fmla="*/ 0 w 56"/>
                <a:gd name="T9" fmla="*/ 0 h 93"/>
                <a:gd name="T10" fmla="*/ 0 w 56"/>
                <a:gd name="T11" fmla="*/ 93 h 93"/>
                <a:gd name="T12" fmla="*/ 41 w 56"/>
                <a:gd name="T13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93">
                  <a:moveTo>
                    <a:pt x="41" y="93"/>
                  </a:moveTo>
                  <a:cubicBezTo>
                    <a:pt x="49" y="93"/>
                    <a:pt x="56" y="86"/>
                    <a:pt x="56" y="78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7"/>
                    <a:pt x="49" y="0"/>
                    <a:pt x="4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3"/>
                    <a:pt x="0" y="93"/>
                    <a:pt x="0" y="93"/>
                  </a:cubicBezTo>
                  <a:lnTo>
                    <a:pt x="41" y="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7" name="Freeform 7"/>
            <p:cNvSpPr>
              <a:spLocks noEditPoints="1"/>
            </p:cNvSpPr>
            <p:nvPr/>
          </p:nvSpPr>
          <p:spPr bwMode="auto">
            <a:xfrm>
              <a:off x="10906126" y="1935163"/>
              <a:ext cx="635000" cy="744538"/>
            </a:xfrm>
            <a:custGeom>
              <a:avLst/>
              <a:gdLst>
                <a:gd name="T0" fmla="*/ 227 w 242"/>
                <a:gd name="T1" fmla="*/ 119 h 283"/>
                <a:gd name="T2" fmla="*/ 221 w 242"/>
                <a:gd name="T3" fmla="*/ 119 h 283"/>
                <a:gd name="T4" fmla="*/ 186 w 242"/>
                <a:gd name="T5" fmla="*/ 98 h 283"/>
                <a:gd name="T6" fmla="*/ 181 w 242"/>
                <a:gd name="T7" fmla="*/ 95 h 283"/>
                <a:gd name="T8" fmla="*/ 35 w 242"/>
                <a:gd name="T9" fmla="*/ 8 h 283"/>
                <a:gd name="T10" fmla="*/ 27 w 242"/>
                <a:gd name="T11" fmla="*/ 0 h 283"/>
                <a:gd name="T12" fmla="*/ 0 w 242"/>
                <a:gd name="T13" fmla="*/ 27 h 283"/>
                <a:gd name="T14" fmla="*/ 92 w 242"/>
                <a:gd name="T15" fmla="*/ 119 h 283"/>
                <a:gd name="T16" fmla="*/ 70 w 242"/>
                <a:gd name="T17" fmla="*/ 119 h 283"/>
                <a:gd name="T18" fmla="*/ 55 w 242"/>
                <a:gd name="T19" fmla="*/ 133 h 283"/>
                <a:gd name="T20" fmla="*/ 55 w 242"/>
                <a:gd name="T21" fmla="*/ 268 h 283"/>
                <a:gd name="T22" fmla="*/ 70 w 242"/>
                <a:gd name="T23" fmla="*/ 283 h 283"/>
                <a:gd name="T24" fmla="*/ 163 w 242"/>
                <a:gd name="T25" fmla="*/ 283 h 283"/>
                <a:gd name="T26" fmla="*/ 163 w 242"/>
                <a:gd name="T27" fmla="*/ 283 h 283"/>
                <a:gd name="T28" fmla="*/ 177 w 242"/>
                <a:gd name="T29" fmla="*/ 283 h 283"/>
                <a:gd name="T30" fmla="*/ 177 w 242"/>
                <a:gd name="T31" fmla="*/ 119 h 283"/>
                <a:gd name="T32" fmla="*/ 163 w 242"/>
                <a:gd name="T33" fmla="*/ 119 h 283"/>
                <a:gd name="T34" fmla="*/ 163 w 242"/>
                <a:gd name="T35" fmla="*/ 119 h 283"/>
                <a:gd name="T36" fmla="*/ 146 w 242"/>
                <a:gd name="T37" fmla="*/ 119 h 283"/>
                <a:gd name="T38" fmla="*/ 51 w 242"/>
                <a:gd name="T39" fmla="*/ 23 h 283"/>
                <a:gd name="T40" fmla="*/ 177 w 242"/>
                <a:gd name="T41" fmla="*/ 99 h 283"/>
                <a:gd name="T42" fmla="*/ 186 w 242"/>
                <a:gd name="T43" fmla="*/ 104 h 283"/>
                <a:gd name="T44" fmla="*/ 210 w 242"/>
                <a:gd name="T45" fmla="*/ 119 h 283"/>
                <a:gd name="T46" fmla="*/ 186 w 242"/>
                <a:gd name="T47" fmla="*/ 119 h 283"/>
                <a:gd name="T48" fmla="*/ 186 w 242"/>
                <a:gd name="T49" fmla="*/ 155 h 283"/>
                <a:gd name="T50" fmla="*/ 227 w 242"/>
                <a:gd name="T51" fmla="*/ 155 h 283"/>
                <a:gd name="T52" fmla="*/ 242 w 242"/>
                <a:gd name="T53" fmla="*/ 141 h 283"/>
                <a:gd name="T54" fmla="*/ 242 w 242"/>
                <a:gd name="T55" fmla="*/ 133 h 283"/>
                <a:gd name="T56" fmla="*/ 227 w 242"/>
                <a:gd name="T57" fmla="*/ 119 h 283"/>
                <a:gd name="T58" fmla="*/ 109 w 242"/>
                <a:gd name="T59" fmla="*/ 202 h 283"/>
                <a:gd name="T60" fmla="*/ 100 w 242"/>
                <a:gd name="T61" fmla="*/ 211 h 283"/>
                <a:gd name="T62" fmla="*/ 83 w 242"/>
                <a:gd name="T63" fmla="*/ 211 h 283"/>
                <a:gd name="T64" fmla="*/ 74 w 242"/>
                <a:gd name="T65" fmla="*/ 202 h 283"/>
                <a:gd name="T66" fmla="*/ 74 w 242"/>
                <a:gd name="T67" fmla="*/ 145 h 283"/>
                <a:gd name="T68" fmla="*/ 83 w 242"/>
                <a:gd name="T69" fmla="*/ 137 h 283"/>
                <a:gd name="T70" fmla="*/ 100 w 242"/>
                <a:gd name="T71" fmla="*/ 137 h 283"/>
                <a:gd name="T72" fmla="*/ 109 w 242"/>
                <a:gd name="T73" fmla="*/ 145 h 283"/>
                <a:gd name="T74" fmla="*/ 109 w 242"/>
                <a:gd name="T75" fmla="*/ 202 h 283"/>
                <a:gd name="T76" fmla="*/ 150 w 242"/>
                <a:gd name="T77" fmla="*/ 137 h 283"/>
                <a:gd name="T78" fmla="*/ 159 w 242"/>
                <a:gd name="T79" fmla="*/ 145 h 283"/>
                <a:gd name="T80" fmla="*/ 159 w 242"/>
                <a:gd name="T81" fmla="*/ 202 h 283"/>
                <a:gd name="T82" fmla="*/ 150 w 242"/>
                <a:gd name="T83" fmla="*/ 211 h 283"/>
                <a:gd name="T84" fmla="*/ 134 w 242"/>
                <a:gd name="T85" fmla="*/ 211 h 283"/>
                <a:gd name="T86" fmla="*/ 125 w 242"/>
                <a:gd name="T87" fmla="*/ 202 h 283"/>
                <a:gd name="T88" fmla="*/ 125 w 242"/>
                <a:gd name="T89" fmla="*/ 145 h 283"/>
                <a:gd name="T90" fmla="*/ 134 w 242"/>
                <a:gd name="T91" fmla="*/ 137 h 283"/>
                <a:gd name="T92" fmla="*/ 150 w 242"/>
                <a:gd name="T93" fmla="*/ 137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2" h="283">
                  <a:moveTo>
                    <a:pt x="227" y="119"/>
                  </a:moveTo>
                  <a:cubicBezTo>
                    <a:pt x="221" y="119"/>
                    <a:pt x="221" y="119"/>
                    <a:pt x="221" y="119"/>
                  </a:cubicBezTo>
                  <a:cubicBezTo>
                    <a:pt x="186" y="98"/>
                    <a:pt x="186" y="98"/>
                    <a:pt x="186" y="98"/>
                  </a:cubicBezTo>
                  <a:cubicBezTo>
                    <a:pt x="181" y="95"/>
                    <a:pt x="181" y="95"/>
                    <a:pt x="181" y="95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92" y="119"/>
                    <a:pt x="92" y="119"/>
                    <a:pt x="92" y="119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62" y="119"/>
                    <a:pt x="55" y="125"/>
                    <a:pt x="55" y="133"/>
                  </a:cubicBezTo>
                  <a:cubicBezTo>
                    <a:pt x="55" y="268"/>
                    <a:pt x="55" y="268"/>
                    <a:pt x="55" y="268"/>
                  </a:cubicBezTo>
                  <a:cubicBezTo>
                    <a:pt x="55" y="276"/>
                    <a:pt x="62" y="283"/>
                    <a:pt x="70" y="283"/>
                  </a:cubicBezTo>
                  <a:cubicBezTo>
                    <a:pt x="163" y="283"/>
                    <a:pt x="163" y="283"/>
                    <a:pt x="163" y="283"/>
                  </a:cubicBezTo>
                  <a:cubicBezTo>
                    <a:pt x="163" y="283"/>
                    <a:pt x="163" y="283"/>
                    <a:pt x="163" y="283"/>
                  </a:cubicBezTo>
                  <a:cubicBezTo>
                    <a:pt x="177" y="283"/>
                    <a:pt x="177" y="283"/>
                    <a:pt x="177" y="283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46" y="119"/>
                    <a:pt x="146" y="119"/>
                    <a:pt x="146" y="119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86" y="104"/>
                    <a:pt x="186" y="104"/>
                    <a:pt x="186" y="104"/>
                  </a:cubicBezTo>
                  <a:cubicBezTo>
                    <a:pt x="210" y="119"/>
                    <a:pt x="210" y="119"/>
                    <a:pt x="210" y="119"/>
                  </a:cubicBezTo>
                  <a:cubicBezTo>
                    <a:pt x="186" y="119"/>
                    <a:pt x="186" y="119"/>
                    <a:pt x="186" y="119"/>
                  </a:cubicBezTo>
                  <a:cubicBezTo>
                    <a:pt x="186" y="155"/>
                    <a:pt x="186" y="155"/>
                    <a:pt x="186" y="155"/>
                  </a:cubicBezTo>
                  <a:cubicBezTo>
                    <a:pt x="227" y="155"/>
                    <a:pt x="227" y="155"/>
                    <a:pt x="227" y="155"/>
                  </a:cubicBezTo>
                  <a:cubicBezTo>
                    <a:pt x="235" y="155"/>
                    <a:pt x="242" y="149"/>
                    <a:pt x="242" y="141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42" y="125"/>
                    <a:pt x="235" y="119"/>
                    <a:pt x="227" y="119"/>
                  </a:cubicBezTo>
                  <a:close/>
                  <a:moveTo>
                    <a:pt x="109" y="202"/>
                  </a:moveTo>
                  <a:cubicBezTo>
                    <a:pt x="109" y="207"/>
                    <a:pt x="105" y="211"/>
                    <a:pt x="100" y="211"/>
                  </a:cubicBezTo>
                  <a:cubicBezTo>
                    <a:pt x="83" y="211"/>
                    <a:pt x="83" y="211"/>
                    <a:pt x="83" y="211"/>
                  </a:cubicBezTo>
                  <a:cubicBezTo>
                    <a:pt x="78" y="211"/>
                    <a:pt x="74" y="207"/>
                    <a:pt x="74" y="202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74" y="141"/>
                    <a:pt x="78" y="137"/>
                    <a:pt x="83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5" y="137"/>
                    <a:pt x="109" y="141"/>
                    <a:pt x="109" y="145"/>
                  </a:cubicBezTo>
                  <a:lnTo>
                    <a:pt x="109" y="202"/>
                  </a:lnTo>
                  <a:close/>
                  <a:moveTo>
                    <a:pt x="150" y="137"/>
                  </a:moveTo>
                  <a:cubicBezTo>
                    <a:pt x="155" y="137"/>
                    <a:pt x="159" y="141"/>
                    <a:pt x="159" y="145"/>
                  </a:cubicBezTo>
                  <a:cubicBezTo>
                    <a:pt x="159" y="202"/>
                    <a:pt x="159" y="202"/>
                    <a:pt x="159" y="202"/>
                  </a:cubicBezTo>
                  <a:cubicBezTo>
                    <a:pt x="159" y="207"/>
                    <a:pt x="155" y="211"/>
                    <a:pt x="150" y="211"/>
                  </a:cubicBezTo>
                  <a:cubicBezTo>
                    <a:pt x="134" y="211"/>
                    <a:pt x="134" y="211"/>
                    <a:pt x="134" y="211"/>
                  </a:cubicBezTo>
                  <a:cubicBezTo>
                    <a:pt x="129" y="211"/>
                    <a:pt x="125" y="207"/>
                    <a:pt x="125" y="202"/>
                  </a:cubicBezTo>
                  <a:cubicBezTo>
                    <a:pt x="125" y="145"/>
                    <a:pt x="125" y="145"/>
                    <a:pt x="125" y="145"/>
                  </a:cubicBezTo>
                  <a:cubicBezTo>
                    <a:pt x="125" y="141"/>
                    <a:pt x="129" y="137"/>
                    <a:pt x="134" y="137"/>
                  </a:cubicBezTo>
                  <a:lnTo>
                    <a:pt x="150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8" name="Freeform 8"/>
            <p:cNvSpPr>
              <a:spLocks/>
            </p:cNvSpPr>
            <p:nvPr/>
          </p:nvSpPr>
          <p:spPr bwMode="auto">
            <a:xfrm>
              <a:off x="10966451" y="2719388"/>
              <a:ext cx="658813" cy="141288"/>
            </a:xfrm>
            <a:custGeom>
              <a:avLst/>
              <a:gdLst>
                <a:gd name="T0" fmla="*/ 224 w 251"/>
                <a:gd name="T1" fmla="*/ 0 h 54"/>
                <a:gd name="T2" fmla="*/ 27 w 251"/>
                <a:gd name="T3" fmla="*/ 0 h 54"/>
                <a:gd name="T4" fmla="*/ 0 w 251"/>
                <a:gd name="T5" fmla="*/ 27 h 54"/>
                <a:gd name="T6" fmla="*/ 27 w 251"/>
                <a:gd name="T7" fmla="*/ 54 h 54"/>
                <a:gd name="T8" fmla="*/ 224 w 251"/>
                <a:gd name="T9" fmla="*/ 54 h 54"/>
                <a:gd name="T10" fmla="*/ 251 w 251"/>
                <a:gd name="T11" fmla="*/ 27 h 54"/>
                <a:gd name="T12" fmla="*/ 224 w 251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1" h="54">
                  <a:moveTo>
                    <a:pt x="224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2"/>
                    <a:pt x="12" y="54"/>
                    <a:pt x="27" y="54"/>
                  </a:cubicBezTo>
                  <a:cubicBezTo>
                    <a:pt x="224" y="54"/>
                    <a:pt x="224" y="54"/>
                    <a:pt x="224" y="54"/>
                  </a:cubicBezTo>
                  <a:cubicBezTo>
                    <a:pt x="239" y="54"/>
                    <a:pt x="251" y="42"/>
                    <a:pt x="251" y="27"/>
                  </a:cubicBezTo>
                  <a:cubicBezTo>
                    <a:pt x="251" y="12"/>
                    <a:pt x="239" y="0"/>
                    <a:pt x="2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9" name="Freeform 9"/>
            <p:cNvSpPr>
              <a:spLocks noEditPoints="1"/>
            </p:cNvSpPr>
            <p:nvPr/>
          </p:nvSpPr>
          <p:spPr bwMode="auto">
            <a:xfrm>
              <a:off x="10791826" y="1862138"/>
              <a:ext cx="174625" cy="601663"/>
            </a:xfrm>
            <a:custGeom>
              <a:avLst/>
              <a:gdLst>
                <a:gd name="T0" fmla="*/ 27 w 67"/>
                <a:gd name="T1" fmla="*/ 192 h 229"/>
                <a:gd name="T2" fmla="*/ 32 w 67"/>
                <a:gd name="T3" fmla="*/ 192 h 229"/>
                <a:gd name="T4" fmla="*/ 45 w 67"/>
                <a:gd name="T5" fmla="*/ 162 h 229"/>
                <a:gd name="T6" fmla="*/ 38 w 67"/>
                <a:gd name="T7" fmla="*/ 143 h 229"/>
                <a:gd name="T8" fmla="*/ 38 w 67"/>
                <a:gd name="T9" fmla="*/ 51 h 229"/>
                <a:gd name="T10" fmla="*/ 67 w 67"/>
                <a:gd name="T11" fmla="*/ 23 h 229"/>
                <a:gd name="T12" fmla="*/ 44 w 67"/>
                <a:gd name="T13" fmla="*/ 0 h 229"/>
                <a:gd name="T14" fmla="*/ 16 w 67"/>
                <a:gd name="T15" fmla="*/ 26 h 229"/>
                <a:gd name="T16" fmla="*/ 7 w 67"/>
                <a:gd name="T17" fmla="*/ 46 h 229"/>
                <a:gd name="T18" fmla="*/ 7 w 67"/>
                <a:gd name="T19" fmla="*/ 142 h 229"/>
                <a:gd name="T20" fmla="*/ 7 w 67"/>
                <a:gd name="T21" fmla="*/ 142 h 229"/>
                <a:gd name="T22" fmla="*/ 0 w 67"/>
                <a:gd name="T23" fmla="*/ 162 h 229"/>
                <a:gd name="T24" fmla="*/ 13 w 67"/>
                <a:gd name="T25" fmla="*/ 192 h 229"/>
                <a:gd name="T26" fmla="*/ 19 w 67"/>
                <a:gd name="T27" fmla="*/ 192 h 229"/>
                <a:gd name="T28" fmla="*/ 12 w 67"/>
                <a:gd name="T29" fmla="*/ 209 h 229"/>
                <a:gd name="T30" fmla="*/ 23 w 67"/>
                <a:gd name="T31" fmla="*/ 228 h 229"/>
                <a:gd name="T32" fmla="*/ 36 w 67"/>
                <a:gd name="T33" fmla="*/ 211 h 229"/>
                <a:gd name="T34" fmla="*/ 33 w 67"/>
                <a:gd name="T35" fmla="*/ 200 h 229"/>
                <a:gd name="T36" fmla="*/ 31 w 67"/>
                <a:gd name="T37" fmla="*/ 209 h 229"/>
                <a:gd name="T38" fmla="*/ 26 w 67"/>
                <a:gd name="T39" fmla="*/ 217 h 229"/>
                <a:gd name="T40" fmla="*/ 25 w 67"/>
                <a:gd name="T41" fmla="*/ 205 h 229"/>
                <a:gd name="T42" fmla="*/ 27 w 67"/>
                <a:gd name="T43" fmla="*/ 192 h 229"/>
                <a:gd name="T44" fmla="*/ 13 w 67"/>
                <a:gd name="T45" fmla="*/ 142 h 229"/>
                <a:gd name="T46" fmla="*/ 13 w 67"/>
                <a:gd name="T47" fmla="*/ 55 h 229"/>
                <a:gd name="T48" fmla="*/ 22 w 67"/>
                <a:gd name="T49" fmla="*/ 58 h 229"/>
                <a:gd name="T50" fmla="*/ 33 w 67"/>
                <a:gd name="T51" fmla="*/ 55 h 229"/>
                <a:gd name="T52" fmla="*/ 33 w 67"/>
                <a:gd name="T53" fmla="*/ 142 h 229"/>
                <a:gd name="T54" fmla="*/ 13 w 67"/>
                <a:gd name="T55" fmla="*/ 14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7" h="229">
                  <a:moveTo>
                    <a:pt x="27" y="192"/>
                  </a:moveTo>
                  <a:cubicBezTo>
                    <a:pt x="32" y="192"/>
                    <a:pt x="32" y="192"/>
                    <a:pt x="32" y="192"/>
                  </a:cubicBezTo>
                  <a:cubicBezTo>
                    <a:pt x="45" y="162"/>
                    <a:pt x="45" y="162"/>
                    <a:pt x="45" y="162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9" y="32"/>
                    <a:pt x="7" y="37"/>
                    <a:pt x="7" y="46"/>
                  </a:cubicBezTo>
                  <a:cubicBezTo>
                    <a:pt x="7" y="50"/>
                    <a:pt x="7" y="142"/>
                    <a:pt x="7" y="142"/>
                  </a:cubicBezTo>
                  <a:cubicBezTo>
                    <a:pt x="7" y="142"/>
                    <a:pt x="7" y="142"/>
                    <a:pt x="7" y="142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13" y="192"/>
                    <a:pt x="13" y="192"/>
                    <a:pt x="13" y="192"/>
                  </a:cubicBezTo>
                  <a:cubicBezTo>
                    <a:pt x="19" y="192"/>
                    <a:pt x="19" y="192"/>
                    <a:pt x="19" y="192"/>
                  </a:cubicBezTo>
                  <a:cubicBezTo>
                    <a:pt x="17" y="200"/>
                    <a:pt x="13" y="202"/>
                    <a:pt x="12" y="209"/>
                  </a:cubicBezTo>
                  <a:cubicBezTo>
                    <a:pt x="10" y="214"/>
                    <a:pt x="11" y="227"/>
                    <a:pt x="23" y="228"/>
                  </a:cubicBezTo>
                  <a:cubicBezTo>
                    <a:pt x="37" y="229"/>
                    <a:pt x="36" y="214"/>
                    <a:pt x="36" y="211"/>
                  </a:cubicBezTo>
                  <a:cubicBezTo>
                    <a:pt x="36" y="208"/>
                    <a:pt x="36" y="200"/>
                    <a:pt x="33" y="200"/>
                  </a:cubicBezTo>
                  <a:cubicBezTo>
                    <a:pt x="31" y="200"/>
                    <a:pt x="31" y="205"/>
                    <a:pt x="31" y="209"/>
                  </a:cubicBezTo>
                  <a:cubicBezTo>
                    <a:pt x="31" y="212"/>
                    <a:pt x="30" y="218"/>
                    <a:pt x="26" y="217"/>
                  </a:cubicBezTo>
                  <a:cubicBezTo>
                    <a:pt x="22" y="216"/>
                    <a:pt x="23" y="210"/>
                    <a:pt x="25" y="205"/>
                  </a:cubicBezTo>
                  <a:cubicBezTo>
                    <a:pt x="26" y="200"/>
                    <a:pt x="27" y="194"/>
                    <a:pt x="27" y="192"/>
                  </a:cubicBezTo>
                  <a:close/>
                  <a:moveTo>
                    <a:pt x="13" y="142"/>
                  </a:moveTo>
                  <a:cubicBezTo>
                    <a:pt x="13" y="55"/>
                    <a:pt x="13" y="55"/>
                    <a:pt x="13" y="55"/>
                  </a:cubicBezTo>
                  <a:cubicBezTo>
                    <a:pt x="15" y="56"/>
                    <a:pt x="18" y="57"/>
                    <a:pt x="22" y="58"/>
                  </a:cubicBezTo>
                  <a:cubicBezTo>
                    <a:pt x="26" y="58"/>
                    <a:pt x="30" y="56"/>
                    <a:pt x="33" y="55"/>
                  </a:cubicBezTo>
                  <a:cubicBezTo>
                    <a:pt x="33" y="142"/>
                    <a:pt x="33" y="142"/>
                    <a:pt x="33" y="142"/>
                  </a:cubicBezTo>
                  <a:lnTo>
                    <a:pt x="1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11431348" y="3444589"/>
            <a:ext cx="720813" cy="541948"/>
            <a:chOff x="6473826" y="1987551"/>
            <a:chExt cx="1068388" cy="803275"/>
          </a:xfrm>
        </p:grpSpPr>
        <p:sp>
          <p:nvSpPr>
            <p:cNvPr id="5037" name="Freeform 1022"/>
            <p:cNvSpPr>
              <a:spLocks/>
            </p:cNvSpPr>
            <p:nvPr/>
          </p:nvSpPr>
          <p:spPr bwMode="auto">
            <a:xfrm>
              <a:off x="6797676" y="2562226"/>
              <a:ext cx="639763" cy="125413"/>
            </a:xfrm>
            <a:custGeom>
              <a:avLst/>
              <a:gdLst>
                <a:gd name="T0" fmla="*/ 0 w 244"/>
                <a:gd name="T1" fmla="*/ 48 h 48"/>
                <a:gd name="T2" fmla="*/ 67 w 244"/>
                <a:gd name="T3" fmla="*/ 48 h 48"/>
                <a:gd name="T4" fmla="*/ 106 w 244"/>
                <a:gd name="T5" fmla="*/ 14 h 48"/>
                <a:gd name="T6" fmla="*/ 143 w 244"/>
                <a:gd name="T7" fmla="*/ 39 h 48"/>
                <a:gd name="T8" fmla="*/ 180 w 244"/>
                <a:gd name="T9" fmla="*/ 14 h 48"/>
                <a:gd name="T10" fmla="*/ 219 w 244"/>
                <a:gd name="T11" fmla="*/ 48 h 48"/>
                <a:gd name="T12" fmla="*/ 244 w 244"/>
                <a:gd name="T13" fmla="*/ 48 h 48"/>
                <a:gd name="T14" fmla="*/ 244 w 244"/>
                <a:gd name="T15" fmla="*/ 0 h 48"/>
                <a:gd name="T16" fmla="*/ 0 w 244"/>
                <a:gd name="T17" fmla="*/ 0 h 48"/>
                <a:gd name="T18" fmla="*/ 0 w 244"/>
                <a:gd name="T1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" h="48">
                  <a:moveTo>
                    <a:pt x="0" y="48"/>
                  </a:moveTo>
                  <a:cubicBezTo>
                    <a:pt x="67" y="48"/>
                    <a:pt x="67" y="48"/>
                    <a:pt x="67" y="48"/>
                  </a:cubicBezTo>
                  <a:cubicBezTo>
                    <a:pt x="69" y="29"/>
                    <a:pt x="86" y="14"/>
                    <a:pt x="106" y="14"/>
                  </a:cubicBezTo>
                  <a:cubicBezTo>
                    <a:pt x="123" y="14"/>
                    <a:pt x="137" y="24"/>
                    <a:pt x="143" y="39"/>
                  </a:cubicBezTo>
                  <a:cubicBezTo>
                    <a:pt x="149" y="24"/>
                    <a:pt x="163" y="14"/>
                    <a:pt x="180" y="14"/>
                  </a:cubicBezTo>
                  <a:cubicBezTo>
                    <a:pt x="200" y="14"/>
                    <a:pt x="217" y="29"/>
                    <a:pt x="219" y="48"/>
                  </a:cubicBezTo>
                  <a:cubicBezTo>
                    <a:pt x="244" y="48"/>
                    <a:pt x="244" y="48"/>
                    <a:pt x="244" y="48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8" name="Freeform 1023"/>
            <p:cNvSpPr>
              <a:spLocks/>
            </p:cNvSpPr>
            <p:nvPr/>
          </p:nvSpPr>
          <p:spPr bwMode="auto">
            <a:xfrm>
              <a:off x="6826251" y="1987551"/>
              <a:ext cx="715963" cy="558800"/>
            </a:xfrm>
            <a:custGeom>
              <a:avLst/>
              <a:gdLst>
                <a:gd name="T0" fmla="*/ 423 w 451"/>
                <a:gd name="T1" fmla="*/ 352 h 352"/>
                <a:gd name="T2" fmla="*/ 451 w 451"/>
                <a:gd name="T3" fmla="*/ 264 h 352"/>
                <a:gd name="T4" fmla="*/ 69 w 451"/>
                <a:gd name="T5" fmla="*/ 148 h 352"/>
                <a:gd name="T6" fmla="*/ 109 w 451"/>
                <a:gd name="T7" fmla="*/ 14 h 352"/>
                <a:gd name="T8" fmla="*/ 68 w 451"/>
                <a:gd name="T9" fmla="*/ 0 h 352"/>
                <a:gd name="T10" fmla="*/ 0 w 451"/>
                <a:gd name="T11" fmla="*/ 224 h 352"/>
                <a:gd name="T12" fmla="*/ 423 w 451"/>
                <a:gd name="T13" fmla="*/ 352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1" h="352">
                  <a:moveTo>
                    <a:pt x="423" y="352"/>
                  </a:moveTo>
                  <a:lnTo>
                    <a:pt x="451" y="264"/>
                  </a:lnTo>
                  <a:lnTo>
                    <a:pt x="69" y="148"/>
                  </a:lnTo>
                  <a:lnTo>
                    <a:pt x="109" y="14"/>
                  </a:lnTo>
                  <a:lnTo>
                    <a:pt x="68" y="0"/>
                  </a:lnTo>
                  <a:lnTo>
                    <a:pt x="0" y="224"/>
                  </a:lnTo>
                  <a:lnTo>
                    <a:pt x="423" y="3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9" name="Freeform 1024"/>
            <p:cNvSpPr>
              <a:spLocks noEditPoints="1"/>
            </p:cNvSpPr>
            <p:nvPr/>
          </p:nvSpPr>
          <p:spPr bwMode="auto">
            <a:xfrm>
              <a:off x="6473826" y="2174876"/>
              <a:ext cx="307975" cy="512763"/>
            </a:xfrm>
            <a:custGeom>
              <a:avLst/>
              <a:gdLst>
                <a:gd name="T0" fmla="*/ 83 w 117"/>
                <a:gd name="T1" fmla="*/ 157 h 195"/>
                <a:gd name="T2" fmla="*/ 117 w 117"/>
                <a:gd name="T3" fmla="*/ 176 h 195"/>
                <a:gd name="T4" fmla="*/ 117 w 117"/>
                <a:gd name="T5" fmla="*/ 0 h 195"/>
                <a:gd name="T6" fmla="*/ 44 w 117"/>
                <a:gd name="T7" fmla="*/ 0 h 195"/>
                <a:gd name="T8" fmla="*/ 0 w 117"/>
                <a:gd name="T9" fmla="*/ 82 h 195"/>
                <a:gd name="T10" fmla="*/ 0 w 117"/>
                <a:gd name="T11" fmla="*/ 195 h 195"/>
                <a:gd name="T12" fmla="*/ 44 w 117"/>
                <a:gd name="T13" fmla="*/ 195 h 195"/>
                <a:gd name="T14" fmla="*/ 83 w 117"/>
                <a:gd name="T15" fmla="*/ 157 h 195"/>
                <a:gd name="T16" fmla="*/ 58 w 117"/>
                <a:gd name="T17" fmla="*/ 17 h 195"/>
                <a:gd name="T18" fmla="*/ 96 w 117"/>
                <a:gd name="T19" fmla="*/ 17 h 195"/>
                <a:gd name="T20" fmla="*/ 96 w 117"/>
                <a:gd name="T21" fmla="*/ 78 h 195"/>
                <a:gd name="T22" fmla="*/ 28 w 117"/>
                <a:gd name="T23" fmla="*/ 78 h 195"/>
                <a:gd name="T24" fmla="*/ 58 w 117"/>
                <a:gd name="T25" fmla="*/ 1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195">
                  <a:moveTo>
                    <a:pt x="83" y="157"/>
                  </a:moveTo>
                  <a:cubicBezTo>
                    <a:pt x="98" y="157"/>
                    <a:pt x="110" y="165"/>
                    <a:pt x="117" y="176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44" y="195"/>
                    <a:pt x="44" y="195"/>
                    <a:pt x="44" y="195"/>
                  </a:cubicBezTo>
                  <a:cubicBezTo>
                    <a:pt x="44" y="174"/>
                    <a:pt x="62" y="157"/>
                    <a:pt x="83" y="157"/>
                  </a:cubicBezTo>
                  <a:close/>
                  <a:moveTo>
                    <a:pt x="58" y="17"/>
                  </a:moveTo>
                  <a:cubicBezTo>
                    <a:pt x="96" y="17"/>
                    <a:pt x="96" y="17"/>
                    <a:pt x="96" y="17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28" y="78"/>
                    <a:pt x="28" y="78"/>
                    <a:pt x="28" y="78"/>
                  </a:cubicBezTo>
                  <a:lnTo>
                    <a:pt x="58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0" name="Freeform 1025"/>
            <p:cNvSpPr>
              <a:spLocks noEditPoints="1"/>
            </p:cNvSpPr>
            <p:nvPr/>
          </p:nvSpPr>
          <p:spPr bwMode="auto">
            <a:xfrm>
              <a:off x="7180264" y="2611438"/>
              <a:ext cx="177800" cy="179388"/>
            </a:xfrm>
            <a:custGeom>
              <a:avLst/>
              <a:gdLst>
                <a:gd name="T0" fmla="*/ 34 w 68"/>
                <a:gd name="T1" fmla="*/ 0 h 68"/>
                <a:gd name="T2" fmla="*/ 0 w 68"/>
                <a:gd name="T3" fmla="*/ 34 h 68"/>
                <a:gd name="T4" fmla="*/ 34 w 68"/>
                <a:gd name="T5" fmla="*/ 68 h 68"/>
                <a:gd name="T6" fmla="*/ 68 w 68"/>
                <a:gd name="T7" fmla="*/ 34 h 68"/>
                <a:gd name="T8" fmla="*/ 34 w 68"/>
                <a:gd name="T9" fmla="*/ 0 h 68"/>
                <a:gd name="T10" fmla="*/ 50 w 68"/>
                <a:gd name="T11" fmla="*/ 34 h 68"/>
                <a:gd name="T12" fmla="*/ 34 w 68"/>
                <a:gd name="T13" fmla="*/ 50 h 68"/>
                <a:gd name="T14" fmla="*/ 18 w 68"/>
                <a:gd name="T15" fmla="*/ 34 h 68"/>
                <a:gd name="T16" fmla="*/ 34 w 68"/>
                <a:gd name="T17" fmla="*/ 18 h 68"/>
                <a:gd name="T18" fmla="*/ 50 w 68"/>
                <a:gd name="T19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68">
                  <a:moveTo>
                    <a:pt x="34" y="0"/>
                  </a:moveTo>
                  <a:cubicBezTo>
                    <a:pt x="15" y="0"/>
                    <a:pt x="0" y="15"/>
                    <a:pt x="0" y="34"/>
                  </a:cubicBezTo>
                  <a:cubicBezTo>
                    <a:pt x="0" y="53"/>
                    <a:pt x="15" y="68"/>
                    <a:pt x="34" y="68"/>
                  </a:cubicBezTo>
                  <a:cubicBezTo>
                    <a:pt x="53" y="68"/>
                    <a:pt x="68" y="53"/>
                    <a:pt x="68" y="34"/>
                  </a:cubicBezTo>
                  <a:cubicBezTo>
                    <a:pt x="68" y="15"/>
                    <a:pt x="53" y="0"/>
                    <a:pt x="34" y="0"/>
                  </a:cubicBezTo>
                  <a:close/>
                  <a:moveTo>
                    <a:pt x="50" y="34"/>
                  </a:moveTo>
                  <a:cubicBezTo>
                    <a:pt x="50" y="43"/>
                    <a:pt x="43" y="50"/>
                    <a:pt x="34" y="50"/>
                  </a:cubicBezTo>
                  <a:cubicBezTo>
                    <a:pt x="25" y="50"/>
                    <a:pt x="18" y="43"/>
                    <a:pt x="18" y="34"/>
                  </a:cubicBezTo>
                  <a:cubicBezTo>
                    <a:pt x="18" y="25"/>
                    <a:pt x="25" y="18"/>
                    <a:pt x="34" y="18"/>
                  </a:cubicBezTo>
                  <a:cubicBezTo>
                    <a:pt x="43" y="18"/>
                    <a:pt x="50" y="25"/>
                    <a:pt x="50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1" name="Freeform 1026"/>
            <p:cNvSpPr>
              <a:spLocks noEditPoints="1"/>
            </p:cNvSpPr>
            <p:nvPr/>
          </p:nvSpPr>
          <p:spPr bwMode="auto">
            <a:xfrm>
              <a:off x="6986589" y="2611438"/>
              <a:ext cx="177800" cy="179388"/>
            </a:xfrm>
            <a:custGeom>
              <a:avLst/>
              <a:gdLst>
                <a:gd name="T0" fmla="*/ 34 w 68"/>
                <a:gd name="T1" fmla="*/ 0 h 68"/>
                <a:gd name="T2" fmla="*/ 0 w 68"/>
                <a:gd name="T3" fmla="*/ 34 h 68"/>
                <a:gd name="T4" fmla="*/ 34 w 68"/>
                <a:gd name="T5" fmla="*/ 68 h 68"/>
                <a:gd name="T6" fmla="*/ 68 w 68"/>
                <a:gd name="T7" fmla="*/ 34 h 68"/>
                <a:gd name="T8" fmla="*/ 34 w 68"/>
                <a:gd name="T9" fmla="*/ 0 h 68"/>
                <a:gd name="T10" fmla="*/ 34 w 68"/>
                <a:gd name="T11" fmla="*/ 50 h 68"/>
                <a:gd name="T12" fmla="*/ 18 w 68"/>
                <a:gd name="T13" fmla="*/ 34 h 68"/>
                <a:gd name="T14" fmla="*/ 34 w 68"/>
                <a:gd name="T15" fmla="*/ 18 h 68"/>
                <a:gd name="T16" fmla="*/ 51 w 68"/>
                <a:gd name="T17" fmla="*/ 34 h 68"/>
                <a:gd name="T18" fmla="*/ 34 w 68"/>
                <a:gd name="T19" fmla="*/ 5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68">
                  <a:moveTo>
                    <a:pt x="34" y="0"/>
                  </a:moveTo>
                  <a:cubicBezTo>
                    <a:pt x="15" y="0"/>
                    <a:pt x="0" y="15"/>
                    <a:pt x="0" y="34"/>
                  </a:cubicBezTo>
                  <a:cubicBezTo>
                    <a:pt x="0" y="53"/>
                    <a:pt x="15" y="68"/>
                    <a:pt x="34" y="68"/>
                  </a:cubicBezTo>
                  <a:cubicBezTo>
                    <a:pt x="53" y="68"/>
                    <a:pt x="68" y="53"/>
                    <a:pt x="68" y="34"/>
                  </a:cubicBezTo>
                  <a:cubicBezTo>
                    <a:pt x="68" y="15"/>
                    <a:pt x="53" y="0"/>
                    <a:pt x="34" y="0"/>
                  </a:cubicBezTo>
                  <a:close/>
                  <a:moveTo>
                    <a:pt x="34" y="50"/>
                  </a:moveTo>
                  <a:cubicBezTo>
                    <a:pt x="25" y="50"/>
                    <a:pt x="18" y="43"/>
                    <a:pt x="18" y="34"/>
                  </a:cubicBezTo>
                  <a:cubicBezTo>
                    <a:pt x="18" y="25"/>
                    <a:pt x="25" y="18"/>
                    <a:pt x="34" y="18"/>
                  </a:cubicBezTo>
                  <a:cubicBezTo>
                    <a:pt x="43" y="18"/>
                    <a:pt x="51" y="25"/>
                    <a:pt x="51" y="34"/>
                  </a:cubicBezTo>
                  <a:cubicBezTo>
                    <a:pt x="51" y="43"/>
                    <a:pt x="43" y="50"/>
                    <a:pt x="34" y="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2" name="Freeform 1027"/>
            <p:cNvSpPr>
              <a:spLocks noEditPoints="1"/>
            </p:cNvSpPr>
            <p:nvPr/>
          </p:nvSpPr>
          <p:spPr bwMode="auto">
            <a:xfrm>
              <a:off x="6602414" y="2600326"/>
              <a:ext cx="179388" cy="179388"/>
            </a:xfrm>
            <a:custGeom>
              <a:avLst/>
              <a:gdLst>
                <a:gd name="T0" fmla="*/ 34 w 68"/>
                <a:gd name="T1" fmla="*/ 0 h 68"/>
                <a:gd name="T2" fmla="*/ 0 w 68"/>
                <a:gd name="T3" fmla="*/ 34 h 68"/>
                <a:gd name="T4" fmla="*/ 34 w 68"/>
                <a:gd name="T5" fmla="*/ 68 h 68"/>
                <a:gd name="T6" fmla="*/ 68 w 68"/>
                <a:gd name="T7" fmla="*/ 34 h 68"/>
                <a:gd name="T8" fmla="*/ 34 w 68"/>
                <a:gd name="T9" fmla="*/ 0 h 68"/>
                <a:gd name="T10" fmla="*/ 34 w 68"/>
                <a:gd name="T11" fmla="*/ 51 h 68"/>
                <a:gd name="T12" fmla="*/ 18 w 68"/>
                <a:gd name="T13" fmla="*/ 34 h 68"/>
                <a:gd name="T14" fmla="*/ 34 w 68"/>
                <a:gd name="T15" fmla="*/ 18 h 68"/>
                <a:gd name="T16" fmla="*/ 50 w 68"/>
                <a:gd name="T17" fmla="*/ 34 h 68"/>
                <a:gd name="T18" fmla="*/ 34 w 68"/>
                <a:gd name="T19" fmla="*/ 5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68">
                  <a:moveTo>
                    <a:pt x="34" y="0"/>
                  </a:moveTo>
                  <a:cubicBezTo>
                    <a:pt x="15" y="0"/>
                    <a:pt x="0" y="16"/>
                    <a:pt x="0" y="34"/>
                  </a:cubicBezTo>
                  <a:cubicBezTo>
                    <a:pt x="0" y="53"/>
                    <a:pt x="15" y="68"/>
                    <a:pt x="34" y="68"/>
                  </a:cubicBezTo>
                  <a:cubicBezTo>
                    <a:pt x="53" y="68"/>
                    <a:pt x="68" y="53"/>
                    <a:pt x="68" y="34"/>
                  </a:cubicBezTo>
                  <a:cubicBezTo>
                    <a:pt x="68" y="16"/>
                    <a:pt x="53" y="0"/>
                    <a:pt x="34" y="0"/>
                  </a:cubicBezTo>
                  <a:close/>
                  <a:moveTo>
                    <a:pt x="34" y="51"/>
                  </a:moveTo>
                  <a:cubicBezTo>
                    <a:pt x="25" y="51"/>
                    <a:pt x="18" y="43"/>
                    <a:pt x="18" y="34"/>
                  </a:cubicBezTo>
                  <a:cubicBezTo>
                    <a:pt x="18" y="25"/>
                    <a:pt x="25" y="18"/>
                    <a:pt x="34" y="18"/>
                  </a:cubicBezTo>
                  <a:cubicBezTo>
                    <a:pt x="43" y="18"/>
                    <a:pt x="50" y="25"/>
                    <a:pt x="50" y="34"/>
                  </a:cubicBezTo>
                  <a:cubicBezTo>
                    <a:pt x="50" y="43"/>
                    <a:pt x="43" y="51"/>
                    <a:pt x="34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8843875" y="695192"/>
            <a:ext cx="645040" cy="582746"/>
            <a:chOff x="7912101" y="3352800"/>
            <a:chExt cx="1019175" cy="920750"/>
          </a:xfrm>
        </p:grpSpPr>
        <p:sp>
          <p:nvSpPr>
            <p:cNvPr id="939" name="Freeform 2050"/>
            <p:cNvSpPr>
              <a:spLocks/>
            </p:cNvSpPr>
            <p:nvPr/>
          </p:nvSpPr>
          <p:spPr bwMode="auto">
            <a:xfrm>
              <a:off x="7951788" y="3657600"/>
              <a:ext cx="57150" cy="69850"/>
            </a:xfrm>
            <a:custGeom>
              <a:avLst/>
              <a:gdLst>
                <a:gd name="T0" fmla="*/ 22 w 22"/>
                <a:gd name="T1" fmla="*/ 0 h 26"/>
                <a:gd name="T2" fmla="*/ 0 w 22"/>
                <a:gd name="T3" fmla="*/ 0 h 26"/>
                <a:gd name="T4" fmla="*/ 0 w 22"/>
                <a:gd name="T5" fmla="*/ 21 h 26"/>
                <a:gd name="T6" fmla="*/ 6 w 22"/>
                <a:gd name="T7" fmla="*/ 26 h 26"/>
                <a:gd name="T8" fmla="*/ 20 w 22"/>
                <a:gd name="T9" fmla="*/ 26 h 26"/>
                <a:gd name="T10" fmla="*/ 20 w 22"/>
                <a:gd name="T11" fmla="*/ 11 h 26"/>
                <a:gd name="T12" fmla="*/ 22 w 22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6">
                  <a:moveTo>
                    <a:pt x="2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4"/>
                    <a:pt x="3" y="26"/>
                    <a:pt x="6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19"/>
                    <a:pt x="20" y="11"/>
                    <a:pt x="20" y="11"/>
                  </a:cubicBezTo>
                  <a:cubicBezTo>
                    <a:pt x="20" y="6"/>
                    <a:pt x="21" y="2"/>
                    <a:pt x="2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2051"/>
            <p:cNvSpPr>
              <a:spLocks noEditPoints="1"/>
            </p:cNvSpPr>
            <p:nvPr/>
          </p:nvSpPr>
          <p:spPr bwMode="auto">
            <a:xfrm>
              <a:off x="7912101" y="3352800"/>
              <a:ext cx="384175" cy="290513"/>
            </a:xfrm>
            <a:custGeom>
              <a:avLst/>
              <a:gdLst>
                <a:gd name="T0" fmla="*/ 12 w 146"/>
                <a:gd name="T1" fmla="*/ 110 h 110"/>
                <a:gd name="T2" fmla="*/ 41 w 146"/>
                <a:gd name="T3" fmla="*/ 110 h 110"/>
                <a:gd name="T4" fmla="*/ 44 w 146"/>
                <a:gd name="T5" fmla="*/ 108 h 110"/>
                <a:gd name="T6" fmla="*/ 62 w 146"/>
                <a:gd name="T7" fmla="*/ 96 h 110"/>
                <a:gd name="T8" fmla="*/ 74 w 146"/>
                <a:gd name="T9" fmla="*/ 54 h 110"/>
                <a:gd name="T10" fmla="*/ 77 w 146"/>
                <a:gd name="T11" fmla="*/ 48 h 110"/>
                <a:gd name="T12" fmla="*/ 37 w 146"/>
                <a:gd name="T13" fmla="*/ 48 h 110"/>
                <a:gd name="T14" fmla="*/ 44 w 146"/>
                <a:gd name="T15" fmla="*/ 19 h 110"/>
                <a:gd name="T16" fmla="*/ 56 w 146"/>
                <a:gd name="T17" fmla="*/ 11 h 110"/>
                <a:gd name="T18" fmla="*/ 116 w 146"/>
                <a:gd name="T19" fmla="*/ 11 h 110"/>
                <a:gd name="T20" fmla="*/ 128 w 146"/>
                <a:gd name="T21" fmla="*/ 19 h 110"/>
                <a:gd name="T22" fmla="*/ 133 w 146"/>
                <a:gd name="T23" fmla="*/ 39 h 110"/>
                <a:gd name="T24" fmla="*/ 146 w 146"/>
                <a:gd name="T25" fmla="*/ 39 h 110"/>
                <a:gd name="T26" fmla="*/ 138 w 146"/>
                <a:gd name="T27" fmla="*/ 10 h 110"/>
                <a:gd name="T28" fmla="*/ 125 w 146"/>
                <a:gd name="T29" fmla="*/ 1 h 110"/>
                <a:gd name="T30" fmla="*/ 47 w 146"/>
                <a:gd name="T31" fmla="*/ 1 h 110"/>
                <a:gd name="T32" fmla="*/ 34 w 146"/>
                <a:gd name="T33" fmla="*/ 10 h 110"/>
                <a:gd name="T34" fmla="*/ 24 w 146"/>
                <a:gd name="T35" fmla="*/ 48 h 110"/>
                <a:gd name="T36" fmla="*/ 24 w 146"/>
                <a:gd name="T37" fmla="*/ 49 h 110"/>
                <a:gd name="T38" fmla="*/ 7 w 146"/>
                <a:gd name="T39" fmla="*/ 59 h 110"/>
                <a:gd name="T40" fmla="*/ 7 w 146"/>
                <a:gd name="T41" fmla="*/ 59 h 110"/>
                <a:gd name="T42" fmla="*/ 0 w 146"/>
                <a:gd name="T43" fmla="*/ 71 h 110"/>
                <a:gd name="T44" fmla="*/ 0 w 146"/>
                <a:gd name="T45" fmla="*/ 96 h 110"/>
                <a:gd name="T46" fmla="*/ 0 w 146"/>
                <a:gd name="T47" fmla="*/ 97 h 110"/>
                <a:gd name="T48" fmla="*/ 3 w 146"/>
                <a:gd name="T49" fmla="*/ 107 h 110"/>
                <a:gd name="T50" fmla="*/ 12 w 146"/>
                <a:gd name="T51" fmla="*/ 110 h 110"/>
                <a:gd name="T52" fmla="*/ 29 w 146"/>
                <a:gd name="T53" fmla="*/ 74 h 110"/>
                <a:gd name="T54" fmla="*/ 39 w 146"/>
                <a:gd name="T55" fmla="*/ 85 h 110"/>
                <a:gd name="T56" fmla="*/ 29 w 146"/>
                <a:gd name="T57" fmla="*/ 95 h 110"/>
                <a:gd name="T58" fmla="*/ 18 w 146"/>
                <a:gd name="T59" fmla="*/ 85 h 110"/>
                <a:gd name="T60" fmla="*/ 29 w 146"/>
                <a:gd name="T61" fmla="*/ 7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6" h="110">
                  <a:moveTo>
                    <a:pt x="12" y="110"/>
                  </a:moveTo>
                  <a:cubicBezTo>
                    <a:pt x="41" y="110"/>
                    <a:pt x="41" y="110"/>
                    <a:pt x="41" y="110"/>
                  </a:cubicBezTo>
                  <a:cubicBezTo>
                    <a:pt x="43" y="109"/>
                    <a:pt x="44" y="108"/>
                    <a:pt x="44" y="108"/>
                  </a:cubicBezTo>
                  <a:cubicBezTo>
                    <a:pt x="44" y="108"/>
                    <a:pt x="61" y="97"/>
                    <a:pt x="62" y="96"/>
                  </a:cubicBezTo>
                  <a:cubicBezTo>
                    <a:pt x="64" y="91"/>
                    <a:pt x="70" y="66"/>
                    <a:pt x="74" y="54"/>
                  </a:cubicBezTo>
                  <a:cubicBezTo>
                    <a:pt x="75" y="52"/>
                    <a:pt x="76" y="50"/>
                    <a:pt x="7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8"/>
                    <a:pt x="42" y="28"/>
                    <a:pt x="44" y="19"/>
                  </a:cubicBezTo>
                  <a:cubicBezTo>
                    <a:pt x="47" y="10"/>
                    <a:pt x="56" y="11"/>
                    <a:pt x="56" y="11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11"/>
                    <a:pt x="125" y="10"/>
                    <a:pt x="128" y="19"/>
                  </a:cubicBezTo>
                  <a:cubicBezTo>
                    <a:pt x="129" y="24"/>
                    <a:pt x="132" y="33"/>
                    <a:pt x="133" y="39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4" y="31"/>
                    <a:pt x="140" y="18"/>
                    <a:pt x="138" y="10"/>
                  </a:cubicBezTo>
                  <a:cubicBezTo>
                    <a:pt x="135" y="0"/>
                    <a:pt x="126" y="1"/>
                    <a:pt x="125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37" y="0"/>
                    <a:pt x="34" y="10"/>
                  </a:cubicBezTo>
                  <a:cubicBezTo>
                    <a:pt x="31" y="22"/>
                    <a:pt x="24" y="47"/>
                    <a:pt x="24" y="48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60"/>
                    <a:pt x="0" y="63"/>
                    <a:pt x="0" y="71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7"/>
                    <a:pt x="0" y="103"/>
                    <a:pt x="3" y="107"/>
                  </a:cubicBezTo>
                  <a:cubicBezTo>
                    <a:pt x="5" y="109"/>
                    <a:pt x="8" y="110"/>
                    <a:pt x="12" y="110"/>
                  </a:cubicBezTo>
                  <a:close/>
                  <a:moveTo>
                    <a:pt x="29" y="74"/>
                  </a:moveTo>
                  <a:cubicBezTo>
                    <a:pt x="34" y="74"/>
                    <a:pt x="39" y="79"/>
                    <a:pt x="39" y="85"/>
                  </a:cubicBezTo>
                  <a:cubicBezTo>
                    <a:pt x="39" y="90"/>
                    <a:pt x="34" y="95"/>
                    <a:pt x="29" y="95"/>
                  </a:cubicBezTo>
                  <a:cubicBezTo>
                    <a:pt x="23" y="95"/>
                    <a:pt x="18" y="90"/>
                    <a:pt x="18" y="85"/>
                  </a:cubicBezTo>
                  <a:cubicBezTo>
                    <a:pt x="18" y="79"/>
                    <a:pt x="23" y="74"/>
                    <a:pt x="29" y="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2052"/>
            <p:cNvSpPr>
              <a:spLocks/>
            </p:cNvSpPr>
            <p:nvPr/>
          </p:nvSpPr>
          <p:spPr bwMode="auto">
            <a:xfrm>
              <a:off x="8064501" y="3816350"/>
              <a:ext cx="65088" cy="80963"/>
            </a:xfrm>
            <a:custGeom>
              <a:avLst/>
              <a:gdLst>
                <a:gd name="T0" fmla="*/ 25 w 25"/>
                <a:gd name="T1" fmla="*/ 0 h 31"/>
                <a:gd name="T2" fmla="*/ 0 w 25"/>
                <a:gd name="T3" fmla="*/ 0 h 31"/>
                <a:gd name="T4" fmla="*/ 0 w 25"/>
                <a:gd name="T5" fmla="*/ 25 h 31"/>
                <a:gd name="T6" fmla="*/ 6 w 25"/>
                <a:gd name="T7" fmla="*/ 31 h 31"/>
                <a:gd name="T8" fmla="*/ 22 w 25"/>
                <a:gd name="T9" fmla="*/ 31 h 31"/>
                <a:gd name="T10" fmla="*/ 22 w 25"/>
                <a:gd name="T11" fmla="*/ 10 h 31"/>
                <a:gd name="T12" fmla="*/ 25 w 25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1">
                  <a:moveTo>
                    <a:pt x="2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8"/>
                    <a:pt x="3" y="31"/>
                    <a:pt x="6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21"/>
                    <a:pt x="22" y="10"/>
                    <a:pt x="22" y="10"/>
                  </a:cubicBezTo>
                  <a:cubicBezTo>
                    <a:pt x="22" y="6"/>
                    <a:pt x="23" y="3"/>
                    <a:pt x="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2053"/>
            <p:cNvSpPr>
              <a:spLocks noEditPoints="1"/>
            </p:cNvSpPr>
            <p:nvPr/>
          </p:nvSpPr>
          <p:spPr bwMode="auto">
            <a:xfrm>
              <a:off x="8015288" y="3468688"/>
              <a:ext cx="439738" cy="334963"/>
            </a:xfrm>
            <a:custGeom>
              <a:avLst/>
              <a:gdLst>
                <a:gd name="T0" fmla="*/ 15 w 168"/>
                <a:gd name="T1" fmla="*/ 127 h 127"/>
                <a:gd name="T2" fmla="*/ 47 w 168"/>
                <a:gd name="T3" fmla="*/ 127 h 127"/>
                <a:gd name="T4" fmla="*/ 55 w 168"/>
                <a:gd name="T5" fmla="*/ 120 h 127"/>
                <a:gd name="T6" fmla="*/ 73 w 168"/>
                <a:gd name="T7" fmla="*/ 109 h 127"/>
                <a:gd name="T8" fmla="*/ 86 w 168"/>
                <a:gd name="T9" fmla="*/ 62 h 127"/>
                <a:gd name="T10" fmla="*/ 88 w 168"/>
                <a:gd name="T11" fmla="*/ 56 h 127"/>
                <a:gd name="T12" fmla="*/ 43 w 168"/>
                <a:gd name="T13" fmla="*/ 56 h 127"/>
                <a:gd name="T14" fmla="*/ 52 w 168"/>
                <a:gd name="T15" fmla="*/ 23 h 127"/>
                <a:gd name="T16" fmla="*/ 66 w 168"/>
                <a:gd name="T17" fmla="*/ 14 h 127"/>
                <a:gd name="T18" fmla="*/ 134 w 168"/>
                <a:gd name="T19" fmla="*/ 14 h 127"/>
                <a:gd name="T20" fmla="*/ 147 w 168"/>
                <a:gd name="T21" fmla="*/ 23 h 127"/>
                <a:gd name="T22" fmla="*/ 154 w 168"/>
                <a:gd name="T23" fmla="*/ 45 h 127"/>
                <a:gd name="T24" fmla="*/ 168 w 168"/>
                <a:gd name="T25" fmla="*/ 45 h 127"/>
                <a:gd name="T26" fmla="*/ 159 w 168"/>
                <a:gd name="T27" fmla="*/ 12 h 127"/>
                <a:gd name="T28" fmla="*/ 144 w 168"/>
                <a:gd name="T29" fmla="*/ 1 h 127"/>
                <a:gd name="T30" fmla="*/ 55 w 168"/>
                <a:gd name="T31" fmla="*/ 1 h 127"/>
                <a:gd name="T32" fmla="*/ 40 w 168"/>
                <a:gd name="T33" fmla="*/ 12 h 127"/>
                <a:gd name="T34" fmla="*/ 28 w 168"/>
                <a:gd name="T35" fmla="*/ 55 h 127"/>
                <a:gd name="T36" fmla="*/ 28 w 168"/>
                <a:gd name="T37" fmla="*/ 56 h 127"/>
                <a:gd name="T38" fmla="*/ 8 w 168"/>
                <a:gd name="T39" fmla="*/ 69 h 127"/>
                <a:gd name="T40" fmla="*/ 1 w 168"/>
                <a:gd name="T41" fmla="*/ 83 h 127"/>
                <a:gd name="T42" fmla="*/ 1 w 168"/>
                <a:gd name="T43" fmla="*/ 111 h 127"/>
                <a:gd name="T44" fmla="*/ 1 w 168"/>
                <a:gd name="T45" fmla="*/ 111 h 127"/>
                <a:gd name="T46" fmla="*/ 4 w 168"/>
                <a:gd name="T47" fmla="*/ 123 h 127"/>
                <a:gd name="T48" fmla="*/ 15 w 168"/>
                <a:gd name="T49" fmla="*/ 127 h 127"/>
                <a:gd name="T50" fmla="*/ 34 w 168"/>
                <a:gd name="T51" fmla="*/ 109 h 127"/>
                <a:gd name="T52" fmla="*/ 22 w 168"/>
                <a:gd name="T53" fmla="*/ 97 h 127"/>
                <a:gd name="T54" fmla="*/ 34 w 168"/>
                <a:gd name="T55" fmla="*/ 85 h 127"/>
                <a:gd name="T56" fmla="*/ 46 w 168"/>
                <a:gd name="T57" fmla="*/ 97 h 127"/>
                <a:gd name="T58" fmla="*/ 34 w 168"/>
                <a:gd name="T59" fmla="*/ 10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8" h="127">
                  <a:moveTo>
                    <a:pt x="15" y="127"/>
                  </a:moveTo>
                  <a:cubicBezTo>
                    <a:pt x="47" y="127"/>
                    <a:pt x="47" y="127"/>
                    <a:pt x="47" y="127"/>
                  </a:cubicBezTo>
                  <a:cubicBezTo>
                    <a:pt x="51" y="123"/>
                    <a:pt x="54" y="121"/>
                    <a:pt x="55" y="120"/>
                  </a:cubicBezTo>
                  <a:cubicBezTo>
                    <a:pt x="56" y="120"/>
                    <a:pt x="71" y="110"/>
                    <a:pt x="73" y="109"/>
                  </a:cubicBezTo>
                  <a:cubicBezTo>
                    <a:pt x="74" y="104"/>
                    <a:pt x="82" y="76"/>
                    <a:pt x="86" y="62"/>
                  </a:cubicBezTo>
                  <a:cubicBezTo>
                    <a:pt x="86" y="60"/>
                    <a:pt x="87" y="57"/>
                    <a:pt x="88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9" y="33"/>
                    <a:pt x="52" y="23"/>
                  </a:cubicBezTo>
                  <a:cubicBezTo>
                    <a:pt x="55" y="12"/>
                    <a:pt x="66" y="14"/>
                    <a:pt x="66" y="14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4" y="14"/>
                    <a:pt x="144" y="12"/>
                    <a:pt x="147" y="23"/>
                  </a:cubicBezTo>
                  <a:cubicBezTo>
                    <a:pt x="149" y="28"/>
                    <a:pt x="152" y="38"/>
                    <a:pt x="154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6" y="36"/>
                    <a:pt x="162" y="20"/>
                    <a:pt x="159" y="12"/>
                  </a:cubicBezTo>
                  <a:cubicBezTo>
                    <a:pt x="156" y="0"/>
                    <a:pt x="145" y="1"/>
                    <a:pt x="144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43" y="0"/>
                    <a:pt x="40" y="12"/>
                  </a:cubicBezTo>
                  <a:cubicBezTo>
                    <a:pt x="36" y="25"/>
                    <a:pt x="29" y="55"/>
                    <a:pt x="28" y="55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8" y="68"/>
                    <a:pt x="8" y="69"/>
                  </a:cubicBezTo>
                  <a:cubicBezTo>
                    <a:pt x="8" y="69"/>
                    <a:pt x="1" y="73"/>
                    <a:pt x="1" y="83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11"/>
                    <a:pt x="0" y="118"/>
                    <a:pt x="4" y="123"/>
                  </a:cubicBezTo>
                  <a:cubicBezTo>
                    <a:pt x="7" y="125"/>
                    <a:pt x="10" y="127"/>
                    <a:pt x="15" y="127"/>
                  </a:cubicBezTo>
                  <a:close/>
                  <a:moveTo>
                    <a:pt x="34" y="109"/>
                  </a:moveTo>
                  <a:cubicBezTo>
                    <a:pt x="27" y="109"/>
                    <a:pt x="22" y="104"/>
                    <a:pt x="22" y="97"/>
                  </a:cubicBezTo>
                  <a:cubicBezTo>
                    <a:pt x="22" y="91"/>
                    <a:pt x="27" y="85"/>
                    <a:pt x="34" y="85"/>
                  </a:cubicBezTo>
                  <a:cubicBezTo>
                    <a:pt x="40" y="85"/>
                    <a:pt x="46" y="91"/>
                    <a:pt x="46" y="97"/>
                  </a:cubicBezTo>
                  <a:cubicBezTo>
                    <a:pt x="46" y="104"/>
                    <a:pt x="40" y="109"/>
                    <a:pt x="34" y="1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2054"/>
            <p:cNvSpPr>
              <a:spLocks/>
            </p:cNvSpPr>
            <p:nvPr/>
          </p:nvSpPr>
          <p:spPr bwMode="auto">
            <a:xfrm>
              <a:off x="8189913" y="3992563"/>
              <a:ext cx="76200" cy="88900"/>
            </a:xfrm>
            <a:custGeom>
              <a:avLst/>
              <a:gdLst>
                <a:gd name="T0" fmla="*/ 29 w 29"/>
                <a:gd name="T1" fmla="*/ 0 h 34"/>
                <a:gd name="T2" fmla="*/ 0 w 29"/>
                <a:gd name="T3" fmla="*/ 0 h 34"/>
                <a:gd name="T4" fmla="*/ 0 w 29"/>
                <a:gd name="T5" fmla="*/ 27 h 34"/>
                <a:gd name="T6" fmla="*/ 7 w 29"/>
                <a:gd name="T7" fmla="*/ 34 h 34"/>
                <a:gd name="T8" fmla="*/ 27 w 29"/>
                <a:gd name="T9" fmla="*/ 34 h 34"/>
                <a:gd name="T10" fmla="*/ 28 w 29"/>
                <a:gd name="T11" fmla="*/ 34 h 34"/>
                <a:gd name="T12" fmla="*/ 28 w 29"/>
                <a:gd name="T13" fmla="*/ 5 h 34"/>
                <a:gd name="T14" fmla="*/ 29 w 29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4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1"/>
                    <a:pt x="3" y="34"/>
                    <a:pt x="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8" y="34"/>
                    <a:pt x="28" y="34"/>
                  </a:cubicBezTo>
                  <a:cubicBezTo>
                    <a:pt x="28" y="24"/>
                    <a:pt x="28" y="5"/>
                    <a:pt x="28" y="5"/>
                  </a:cubicBezTo>
                  <a:cubicBezTo>
                    <a:pt x="28" y="3"/>
                    <a:pt x="28" y="1"/>
                    <a:pt x="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2055"/>
            <p:cNvSpPr>
              <a:spLocks noEditPoints="1"/>
            </p:cNvSpPr>
            <p:nvPr/>
          </p:nvSpPr>
          <p:spPr bwMode="auto">
            <a:xfrm>
              <a:off x="8135938" y="3600450"/>
              <a:ext cx="495300" cy="376238"/>
            </a:xfrm>
            <a:custGeom>
              <a:avLst/>
              <a:gdLst>
                <a:gd name="T0" fmla="*/ 17 w 189"/>
                <a:gd name="T1" fmla="*/ 143 h 143"/>
                <a:gd name="T2" fmla="*/ 51 w 189"/>
                <a:gd name="T3" fmla="*/ 143 h 143"/>
                <a:gd name="T4" fmla="*/ 60 w 189"/>
                <a:gd name="T5" fmla="*/ 134 h 143"/>
                <a:gd name="T6" fmla="*/ 83 w 189"/>
                <a:gd name="T7" fmla="*/ 118 h 143"/>
                <a:gd name="T8" fmla="*/ 98 w 189"/>
                <a:gd name="T9" fmla="*/ 66 h 143"/>
                <a:gd name="T10" fmla="*/ 99 w 189"/>
                <a:gd name="T11" fmla="*/ 63 h 143"/>
                <a:gd name="T12" fmla="*/ 48 w 189"/>
                <a:gd name="T13" fmla="*/ 63 h 143"/>
                <a:gd name="T14" fmla="*/ 58 w 189"/>
                <a:gd name="T15" fmla="*/ 26 h 143"/>
                <a:gd name="T16" fmla="*/ 74 w 189"/>
                <a:gd name="T17" fmla="*/ 16 h 143"/>
                <a:gd name="T18" fmla="*/ 151 w 189"/>
                <a:gd name="T19" fmla="*/ 16 h 143"/>
                <a:gd name="T20" fmla="*/ 166 w 189"/>
                <a:gd name="T21" fmla="*/ 26 h 143"/>
                <a:gd name="T22" fmla="*/ 172 w 189"/>
                <a:gd name="T23" fmla="*/ 47 h 143"/>
                <a:gd name="T24" fmla="*/ 189 w 189"/>
                <a:gd name="T25" fmla="*/ 47 h 143"/>
                <a:gd name="T26" fmla="*/ 179 w 189"/>
                <a:gd name="T27" fmla="*/ 13 h 143"/>
                <a:gd name="T28" fmla="*/ 162 w 189"/>
                <a:gd name="T29" fmla="*/ 1 h 143"/>
                <a:gd name="T30" fmla="*/ 62 w 189"/>
                <a:gd name="T31" fmla="*/ 1 h 143"/>
                <a:gd name="T32" fmla="*/ 45 w 189"/>
                <a:gd name="T33" fmla="*/ 13 h 143"/>
                <a:gd name="T34" fmla="*/ 32 w 189"/>
                <a:gd name="T35" fmla="*/ 62 h 143"/>
                <a:gd name="T36" fmla="*/ 31 w 189"/>
                <a:gd name="T37" fmla="*/ 63 h 143"/>
                <a:gd name="T38" fmla="*/ 12 w 189"/>
                <a:gd name="T39" fmla="*/ 75 h 143"/>
                <a:gd name="T40" fmla="*/ 12 w 189"/>
                <a:gd name="T41" fmla="*/ 75 h 143"/>
                <a:gd name="T42" fmla="*/ 1 w 189"/>
                <a:gd name="T43" fmla="*/ 92 h 143"/>
                <a:gd name="T44" fmla="*/ 1 w 189"/>
                <a:gd name="T45" fmla="*/ 125 h 143"/>
                <a:gd name="T46" fmla="*/ 1 w 189"/>
                <a:gd name="T47" fmla="*/ 125 h 143"/>
                <a:gd name="T48" fmla="*/ 5 w 189"/>
                <a:gd name="T49" fmla="*/ 139 h 143"/>
                <a:gd name="T50" fmla="*/ 17 w 189"/>
                <a:gd name="T51" fmla="*/ 143 h 143"/>
                <a:gd name="T52" fmla="*/ 38 w 189"/>
                <a:gd name="T53" fmla="*/ 123 h 143"/>
                <a:gd name="T54" fmla="*/ 25 w 189"/>
                <a:gd name="T55" fmla="*/ 110 h 143"/>
                <a:gd name="T56" fmla="*/ 38 w 189"/>
                <a:gd name="T57" fmla="*/ 96 h 143"/>
                <a:gd name="T58" fmla="*/ 51 w 189"/>
                <a:gd name="T59" fmla="*/ 110 h 143"/>
                <a:gd name="T60" fmla="*/ 38 w 189"/>
                <a:gd name="T61" fmla="*/ 12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9" h="143">
                  <a:moveTo>
                    <a:pt x="17" y="143"/>
                  </a:moveTo>
                  <a:cubicBezTo>
                    <a:pt x="51" y="143"/>
                    <a:pt x="51" y="143"/>
                    <a:pt x="51" y="143"/>
                  </a:cubicBezTo>
                  <a:cubicBezTo>
                    <a:pt x="54" y="137"/>
                    <a:pt x="59" y="135"/>
                    <a:pt x="60" y="134"/>
                  </a:cubicBezTo>
                  <a:cubicBezTo>
                    <a:pt x="60" y="134"/>
                    <a:pt x="82" y="119"/>
                    <a:pt x="83" y="118"/>
                  </a:cubicBezTo>
                  <a:cubicBezTo>
                    <a:pt x="85" y="113"/>
                    <a:pt x="93" y="81"/>
                    <a:pt x="98" y="66"/>
                  </a:cubicBezTo>
                  <a:cubicBezTo>
                    <a:pt x="98" y="65"/>
                    <a:pt x="98" y="64"/>
                    <a:pt x="99" y="63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8" y="63"/>
                    <a:pt x="55" y="37"/>
                    <a:pt x="58" y="26"/>
                  </a:cubicBezTo>
                  <a:cubicBezTo>
                    <a:pt x="62" y="14"/>
                    <a:pt x="74" y="16"/>
                    <a:pt x="74" y="16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51" y="16"/>
                    <a:pt x="162" y="14"/>
                    <a:pt x="166" y="26"/>
                  </a:cubicBezTo>
                  <a:cubicBezTo>
                    <a:pt x="167" y="31"/>
                    <a:pt x="170" y="40"/>
                    <a:pt x="172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6" y="36"/>
                    <a:pt x="182" y="22"/>
                    <a:pt x="179" y="13"/>
                  </a:cubicBezTo>
                  <a:cubicBezTo>
                    <a:pt x="176" y="0"/>
                    <a:pt x="163" y="1"/>
                    <a:pt x="162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1" y="1"/>
                    <a:pt x="49" y="0"/>
                    <a:pt x="45" y="13"/>
                  </a:cubicBezTo>
                  <a:cubicBezTo>
                    <a:pt x="40" y="29"/>
                    <a:pt x="32" y="62"/>
                    <a:pt x="32" y="62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1" y="76"/>
                    <a:pt x="1" y="81"/>
                    <a:pt x="1" y="92"/>
                  </a:cubicBezTo>
                  <a:cubicBezTo>
                    <a:pt x="1" y="125"/>
                    <a:pt x="1" y="125"/>
                    <a:pt x="1" y="125"/>
                  </a:cubicBezTo>
                  <a:cubicBezTo>
                    <a:pt x="1" y="125"/>
                    <a:pt x="1" y="125"/>
                    <a:pt x="1" y="125"/>
                  </a:cubicBezTo>
                  <a:cubicBezTo>
                    <a:pt x="1" y="125"/>
                    <a:pt x="0" y="133"/>
                    <a:pt x="5" y="139"/>
                  </a:cubicBezTo>
                  <a:cubicBezTo>
                    <a:pt x="7" y="142"/>
                    <a:pt x="11" y="143"/>
                    <a:pt x="17" y="143"/>
                  </a:cubicBezTo>
                  <a:close/>
                  <a:moveTo>
                    <a:pt x="38" y="123"/>
                  </a:moveTo>
                  <a:cubicBezTo>
                    <a:pt x="31" y="123"/>
                    <a:pt x="25" y="117"/>
                    <a:pt x="25" y="110"/>
                  </a:cubicBezTo>
                  <a:cubicBezTo>
                    <a:pt x="25" y="102"/>
                    <a:pt x="31" y="96"/>
                    <a:pt x="38" y="96"/>
                  </a:cubicBezTo>
                  <a:cubicBezTo>
                    <a:pt x="45" y="96"/>
                    <a:pt x="51" y="102"/>
                    <a:pt x="51" y="110"/>
                  </a:cubicBezTo>
                  <a:cubicBezTo>
                    <a:pt x="51" y="117"/>
                    <a:pt x="45" y="123"/>
                    <a:pt x="38" y="1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2056"/>
            <p:cNvSpPr>
              <a:spLocks/>
            </p:cNvSpPr>
            <p:nvPr/>
          </p:nvSpPr>
          <p:spPr bwMode="auto">
            <a:xfrm>
              <a:off x="8337551" y="4171950"/>
              <a:ext cx="100013" cy="101600"/>
            </a:xfrm>
            <a:custGeom>
              <a:avLst/>
              <a:gdLst>
                <a:gd name="T0" fmla="*/ 0 w 38"/>
                <a:gd name="T1" fmla="*/ 31 h 39"/>
                <a:gd name="T2" fmla="*/ 8 w 38"/>
                <a:gd name="T3" fmla="*/ 39 h 39"/>
                <a:gd name="T4" fmla="*/ 30 w 38"/>
                <a:gd name="T5" fmla="*/ 39 h 39"/>
                <a:gd name="T6" fmla="*/ 38 w 38"/>
                <a:gd name="T7" fmla="*/ 31 h 39"/>
                <a:gd name="T8" fmla="*/ 38 w 38"/>
                <a:gd name="T9" fmla="*/ 0 h 39"/>
                <a:gd name="T10" fmla="*/ 0 w 38"/>
                <a:gd name="T11" fmla="*/ 0 h 39"/>
                <a:gd name="T12" fmla="*/ 0 w 38"/>
                <a:gd name="T13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9">
                  <a:moveTo>
                    <a:pt x="0" y="31"/>
                  </a:moveTo>
                  <a:cubicBezTo>
                    <a:pt x="0" y="35"/>
                    <a:pt x="4" y="39"/>
                    <a:pt x="8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4" y="39"/>
                    <a:pt x="38" y="35"/>
                    <a:pt x="38" y="3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2057"/>
            <p:cNvSpPr>
              <a:spLocks/>
            </p:cNvSpPr>
            <p:nvPr/>
          </p:nvSpPr>
          <p:spPr bwMode="auto">
            <a:xfrm>
              <a:off x="8770938" y="4171950"/>
              <a:ext cx="96838" cy="101600"/>
            </a:xfrm>
            <a:custGeom>
              <a:avLst/>
              <a:gdLst>
                <a:gd name="T0" fmla="*/ 0 w 37"/>
                <a:gd name="T1" fmla="*/ 31 h 39"/>
                <a:gd name="T2" fmla="*/ 7 w 37"/>
                <a:gd name="T3" fmla="*/ 39 h 39"/>
                <a:gd name="T4" fmla="*/ 30 w 37"/>
                <a:gd name="T5" fmla="*/ 39 h 39"/>
                <a:gd name="T6" fmla="*/ 37 w 37"/>
                <a:gd name="T7" fmla="*/ 31 h 39"/>
                <a:gd name="T8" fmla="*/ 37 w 37"/>
                <a:gd name="T9" fmla="*/ 0 h 39"/>
                <a:gd name="T10" fmla="*/ 0 w 37"/>
                <a:gd name="T11" fmla="*/ 0 h 39"/>
                <a:gd name="T12" fmla="*/ 0 w 37"/>
                <a:gd name="T13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9">
                  <a:moveTo>
                    <a:pt x="0" y="31"/>
                  </a:moveTo>
                  <a:cubicBezTo>
                    <a:pt x="0" y="35"/>
                    <a:pt x="3" y="39"/>
                    <a:pt x="7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4" y="39"/>
                    <a:pt x="37" y="35"/>
                    <a:pt x="37" y="3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2058"/>
            <p:cNvSpPr>
              <a:spLocks noEditPoints="1"/>
            </p:cNvSpPr>
            <p:nvPr/>
          </p:nvSpPr>
          <p:spPr bwMode="auto">
            <a:xfrm>
              <a:off x="8274051" y="3736975"/>
              <a:ext cx="657225" cy="419100"/>
            </a:xfrm>
            <a:custGeom>
              <a:avLst/>
              <a:gdLst>
                <a:gd name="T0" fmla="*/ 249 w 250"/>
                <a:gd name="T1" fmla="*/ 139 h 159"/>
                <a:gd name="T2" fmla="*/ 249 w 250"/>
                <a:gd name="T3" fmla="*/ 139 h 159"/>
                <a:gd name="T4" fmla="*/ 249 w 250"/>
                <a:gd name="T5" fmla="*/ 103 h 159"/>
                <a:gd name="T6" fmla="*/ 240 w 250"/>
                <a:gd name="T7" fmla="*/ 86 h 159"/>
                <a:gd name="T8" fmla="*/ 240 w 250"/>
                <a:gd name="T9" fmla="*/ 86 h 159"/>
                <a:gd name="T10" fmla="*/ 215 w 250"/>
                <a:gd name="T11" fmla="*/ 70 h 159"/>
                <a:gd name="T12" fmla="*/ 215 w 250"/>
                <a:gd name="T13" fmla="*/ 69 h 159"/>
                <a:gd name="T14" fmla="*/ 200 w 250"/>
                <a:gd name="T15" fmla="*/ 15 h 159"/>
                <a:gd name="T16" fmla="*/ 181 w 250"/>
                <a:gd name="T17" fmla="*/ 1 h 159"/>
                <a:gd name="T18" fmla="*/ 69 w 250"/>
                <a:gd name="T19" fmla="*/ 1 h 159"/>
                <a:gd name="T20" fmla="*/ 50 w 250"/>
                <a:gd name="T21" fmla="*/ 15 h 159"/>
                <a:gd name="T22" fmla="*/ 35 w 250"/>
                <a:gd name="T23" fmla="*/ 69 h 159"/>
                <a:gd name="T24" fmla="*/ 35 w 250"/>
                <a:gd name="T25" fmla="*/ 70 h 159"/>
                <a:gd name="T26" fmla="*/ 10 w 250"/>
                <a:gd name="T27" fmla="*/ 87 h 159"/>
                <a:gd name="T28" fmla="*/ 9 w 250"/>
                <a:gd name="T29" fmla="*/ 87 h 159"/>
                <a:gd name="T30" fmla="*/ 1 w 250"/>
                <a:gd name="T31" fmla="*/ 102 h 159"/>
                <a:gd name="T32" fmla="*/ 1 w 250"/>
                <a:gd name="T33" fmla="*/ 139 h 159"/>
                <a:gd name="T34" fmla="*/ 1 w 250"/>
                <a:gd name="T35" fmla="*/ 139 h 159"/>
                <a:gd name="T36" fmla="*/ 6 w 250"/>
                <a:gd name="T37" fmla="*/ 154 h 159"/>
                <a:gd name="T38" fmla="*/ 19 w 250"/>
                <a:gd name="T39" fmla="*/ 159 h 159"/>
                <a:gd name="T40" fmla="*/ 231 w 250"/>
                <a:gd name="T41" fmla="*/ 159 h 159"/>
                <a:gd name="T42" fmla="*/ 245 w 250"/>
                <a:gd name="T43" fmla="*/ 154 h 159"/>
                <a:gd name="T44" fmla="*/ 249 w 250"/>
                <a:gd name="T45" fmla="*/ 139 h 159"/>
                <a:gd name="T46" fmla="*/ 208 w 250"/>
                <a:gd name="T47" fmla="*/ 107 h 159"/>
                <a:gd name="T48" fmla="*/ 222 w 250"/>
                <a:gd name="T49" fmla="*/ 122 h 159"/>
                <a:gd name="T50" fmla="*/ 208 w 250"/>
                <a:gd name="T51" fmla="*/ 137 h 159"/>
                <a:gd name="T52" fmla="*/ 193 w 250"/>
                <a:gd name="T53" fmla="*/ 122 h 159"/>
                <a:gd name="T54" fmla="*/ 208 w 250"/>
                <a:gd name="T55" fmla="*/ 107 h 159"/>
                <a:gd name="T56" fmla="*/ 185 w 250"/>
                <a:gd name="T57" fmla="*/ 29 h 159"/>
                <a:gd name="T58" fmla="*/ 196 w 250"/>
                <a:gd name="T59" fmla="*/ 70 h 159"/>
                <a:gd name="T60" fmla="*/ 54 w 250"/>
                <a:gd name="T61" fmla="*/ 70 h 159"/>
                <a:gd name="T62" fmla="*/ 66 w 250"/>
                <a:gd name="T63" fmla="*/ 29 h 159"/>
                <a:gd name="T64" fmla="*/ 83 w 250"/>
                <a:gd name="T65" fmla="*/ 17 h 159"/>
                <a:gd name="T66" fmla="*/ 168 w 250"/>
                <a:gd name="T67" fmla="*/ 17 h 159"/>
                <a:gd name="T68" fmla="*/ 185 w 250"/>
                <a:gd name="T69" fmla="*/ 29 h 159"/>
                <a:gd name="T70" fmla="*/ 43 w 250"/>
                <a:gd name="T71" fmla="*/ 137 h 159"/>
                <a:gd name="T72" fmla="*/ 28 w 250"/>
                <a:gd name="T73" fmla="*/ 122 h 159"/>
                <a:gd name="T74" fmla="*/ 43 w 250"/>
                <a:gd name="T75" fmla="*/ 107 h 159"/>
                <a:gd name="T76" fmla="*/ 58 w 250"/>
                <a:gd name="T77" fmla="*/ 122 h 159"/>
                <a:gd name="T78" fmla="*/ 43 w 250"/>
                <a:gd name="T79" fmla="*/ 13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0" h="159">
                  <a:moveTo>
                    <a:pt x="249" y="139"/>
                  </a:moveTo>
                  <a:cubicBezTo>
                    <a:pt x="249" y="139"/>
                    <a:pt x="249" y="139"/>
                    <a:pt x="249" y="139"/>
                  </a:cubicBezTo>
                  <a:cubicBezTo>
                    <a:pt x="249" y="103"/>
                    <a:pt x="249" y="103"/>
                    <a:pt x="249" y="103"/>
                  </a:cubicBezTo>
                  <a:cubicBezTo>
                    <a:pt x="249" y="91"/>
                    <a:pt x="241" y="86"/>
                    <a:pt x="240" y="86"/>
                  </a:cubicBezTo>
                  <a:cubicBezTo>
                    <a:pt x="240" y="86"/>
                    <a:pt x="240" y="86"/>
                    <a:pt x="240" y="86"/>
                  </a:cubicBezTo>
                  <a:cubicBezTo>
                    <a:pt x="215" y="70"/>
                    <a:pt x="215" y="70"/>
                    <a:pt x="215" y="70"/>
                  </a:cubicBezTo>
                  <a:cubicBezTo>
                    <a:pt x="215" y="69"/>
                    <a:pt x="215" y="69"/>
                    <a:pt x="215" y="69"/>
                  </a:cubicBezTo>
                  <a:cubicBezTo>
                    <a:pt x="215" y="68"/>
                    <a:pt x="205" y="32"/>
                    <a:pt x="200" y="15"/>
                  </a:cubicBezTo>
                  <a:cubicBezTo>
                    <a:pt x="196" y="0"/>
                    <a:pt x="182" y="1"/>
                    <a:pt x="181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54" y="0"/>
                    <a:pt x="50" y="15"/>
                  </a:cubicBezTo>
                  <a:cubicBezTo>
                    <a:pt x="45" y="32"/>
                    <a:pt x="36" y="68"/>
                    <a:pt x="35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1" y="92"/>
                    <a:pt x="1" y="102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1" y="139"/>
                    <a:pt x="0" y="148"/>
                    <a:pt x="6" y="154"/>
                  </a:cubicBezTo>
                  <a:cubicBezTo>
                    <a:pt x="9" y="158"/>
                    <a:pt x="13" y="159"/>
                    <a:pt x="19" y="159"/>
                  </a:cubicBezTo>
                  <a:cubicBezTo>
                    <a:pt x="231" y="159"/>
                    <a:pt x="231" y="159"/>
                    <a:pt x="231" y="159"/>
                  </a:cubicBezTo>
                  <a:cubicBezTo>
                    <a:pt x="237" y="159"/>
                    <a:pt x="242" y="158"/>
                    <a:pt x="245" y="154"/>
                  </a:cubicBezTo>
                  <a:cubicBezTo>
                    <a:pt x="250" y="148"/>
                    <a:pt x="249" y="139"/>
                    <a:pt x="249" y="139"/>
                  </a:cubicBezTo>
                  <a:close/>
                  <a:moveTo>
                    <a:pt x="208" y="107"/>
                  </a:moveTo>
                  <a:cubicBezTo>
                    <a:pt x="216" y="107"/>
                    <a:pt x="222" y="114"/>
                    <a:pt x="222" y="122"/>
                  </a:cubicBezTo>
                  <a:cubicBezTo>
                    <a:pt x="222" y="130"/>
                    <a:pt x="216" y="137"/>
                    <a:pt x="208" y="137"/>
                  </a:cubicBezTo>
                  <a:cubicBezTo>
                    <a:pt x="199" y="137"/>
                    <a:pt x="193" y="130"/>
                    <a:pt x="193" y="122"/>
                  </a:cubicBezTo>
                  <a:cubicBezTo>
                    <a:pt x="193" y="114"/>
                    <a:pt x="199" y="107"/>
                    <a:pt x="208" y="107"/>
                  </a:cubicBezTo>
                  <a:close/>
                  <a:moveTo>
                    <a:pt x="185" y="29"/>
                  </a:moveTo>
                  <a:cubicBezTo>
                    <a:pt x="189" y="42"/>
                    <a:pt x="196" y="70"/>
                    <a:pt x="196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0"/>
                    <a:pt x="62" y="42"/>
                    <a:pt x="66" y="29"/>
                  </a:cubicBezTo>
                  <a:cubicBezTo>
                    <a:pt x="69" y="16"/>
                    <a:pt x="83" y="17"/>
                    <a:pt x="83" y="17"/>
                  </a:cubicBezTo>
                  <a:cubicBezTo>
                    <a:pt x="168" y="17"/>
                    <a:pt x="168" y="17"/>
                    <a:pt x="168" y="17"/>
                  </a:cubicBezTo>
                  <a:cubicBezTo>
                    <a:pt x="168" y="17"/>
                    <a:pt x="181" y="16"/>
                    <a:pt x="185" y="29"/>
                  </a:cubicBezTo>
                  <a:close/>
                  <a:moveTo>
                    <a:pt x="43" y="137"/>
                  </a:moveTo>
                  <a:cubicBezTo>
                    <a:pt x="35" y="137"/>
                    <a:pt x="28" y="130"/>
                    <a:pt x="28" y="122"/>
                  </a:cubicBezTo>
                  <a:cubicBezTo>
                    <a:pt x="28" y="114"/>
                    <a:pt x="35" y="107"/>
                    <a:pt x="43" y="107"/>
                  </a:cubicBezTo>
                  <a:cubicBezTo>
                    <a:pt x="51" y="107"/>
                    <a:pt x="58" y="114"/>
                    <a:pt x="58" y="122"/>
                  </a:cubicBezTo>
                  <a:cubicBezTo>
                    <a:pt x="58" y="130"/>
                    <a:pt x="51" y="137"/>
                    <a:pt x="43" y="1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1503579" y="4314848"/>
            <a:ext cx="541575" cy="397926"/>
            <a:chOff x="4768851" y="3463925"/>
            <a:chExt cx="1041400" cy="765175"/>
          </a:xfrm>
        </p:grpSpPr>
        <p:sp>
          <p:nvSpPr>
            <p:cNvPr id="4173" name="Freeform 2163"/>
            <p:cNvSpPr>
              <a:spLocks/>
            </p:cNvSpPr>
            <p:nvPr/>
          </p:nvSpPr>
          <p:spPr bwMode="auto">
            <a:xfrm>
              <a:off x="4881563" y="3589338"/>
              <a:ext cx="177800" cy="184150"/>
            </a:xfrm>
            <a:custGeom>
              <a:avLst/>
              <a:gdLst>
                <a:gd name="T0" fmla="*/ 112 w 112"/>
                <a:gd name="T1" fmla="*/ 0 h 116"/>
                <a:gd name="T2" fmla="*/ 0 w 112"/>
                <a:gd name="T3" fmla="*/ 0 h 116"/>
                <a:gd name="T4" fmla="*/ 0 w 112"/>
                <a:gd name="T5" fmla="*/ 115 h 116"/>
                <a:gd name="T6" fmla="*/ 78 w 112"/>
                <a:gd name="T7" fmla="*/ 116 h 116"/>
                <a:gd name="T8" fmla="*/ 112 w 112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16">
                  <a:moveTo>
                    <a:pt x="112" y="0"/>
                  </a:moveTo>
                  <a:lnTo>
                    <a:pt x="0" y="0"/>
                  </a:lnTo>
                  <a:lnTo>
                    <a:pt x="0" y="115"/>
                  </a:lnTo>
                  <a:lnTo>
                    <a:pt x="78" y="116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4" name="Freeform 2164"/>
            <p:cNvSpPr>
              <a:spLocks noEditPoints="1"/>
            </p:cNvSpPr>
            <p:nvPr/>
          </p:nvSpPr>
          <p:spPr bwMode="auto">
            <a:xfrm>
              <a:off x="4768851" y="3463925"/>
              <a:ext cx="1041400" cy="765175"/>
            </a:xfrm>
            <a:custGeom>
              <a:avLst/>
              <a:gdLst>
                <a:gd name="T0" fmla="*/ 351 w 397"/>
                <a:gd name="T1" fmla="*/ 133 h 291"/>
                <a:gd name="T2" fmla="*/ 378 w 397"/>
                <a:gd name="T3" fmla="*/ 127 h 291"/>
                <a:gd name="T4" fmla="*/ 264 w 397"/>
                <a:gd name="T5" fmla="*/ 110 h 291"/>
                <a:gd name="T6" fmla="*/ 301 w 397"/>
                <a:gd name="T7" fmla="*/ 88 h 291"/>
                <a:gd name="T8" fmla="*/ 244 w 397"/>
                <a:gd name="T9" fmla="*/ 60 h 291"/>
                <a:gd name="T10" fmla="*/ 262 w 397"/>
                <a:gd name="T11" fmla="*/ 88 h 291"/>
                <a:gd name="T12" fmla="*/ 174 w 397"/>
                <a:gd name="T13" fmla="*/ 149 h 291"/>
                <a:gd name="T14" fmla="*/ 137 w 397"/>
                <a:gd name="T15" fmla="*/ 47 h 291"/>
                <a:gd name="T16" fmla="*/ 166 w 397"/>
                <a:gd name="T17" fmla="*/ 11 h 291"/>
                <a:gd name="T18" fmla="*/ 197 w 397"/>
                <a:gd name="T19" fmla="*/ 0 h 291"/>
                <a:gd name="T20" fmla="*/ 134 w 397"/>
                <a:gd name="T21" fmla="*/ 19 h 291"/>
                <a:gd name="T22" fmla="*/ 94 w 397"/>
                <a:gd name="T23" fmla="*/ 144 h 291"/>
                <a:gd name="T24" fmla="*/ 0 w 397"/>
                <a:gd name="T25" fmla="*/ 216 h 291"/>
                <a:gd name="T26" fmla="*/ 150 w 397"/>
                <a:gd name="T27" fmla="*/ 216 h 291"/>
                <a:gd name="T28" fmla="*/ 110 w 397"/>
                <a:gd name="T29" fmla="*/ 128 h 291"/>
                <a:gd name="T30" fmla="*/ 194 w 397"/>
                <a:gd name="T31" fmla="*/ 211 h 291"/>
                <a:gd name="T32" fmla="*/ 204 w 397"/>
                <a:gd name="T33" fmla="*/ 200 h 291"/>
                <a:gd name="T34" fmla="*/ 116 w 397"/>
                <a:gd name="T35" fmla="*/ 112 h 291"/>
                <a:gd name="T36" fmla="*/ 167 w 397"/>
                <a:gd name="T37" fmla="*/ 155 h 291"/>
                <a:gd name="T38" fmla="*/ 210 w 397"/>
                <a:gd name="T39" fmla="*/ 196 h 291"/>
                <a:gd name="T40" fmla="*/ 258 w 397"/>
                <a:gd name="T41" fmla="*/ 122 h 291"/>
                <a:gd name="T42" fmla="*/ 251 w 397"/>
                <a:gd name="T43" fmla="*/ 193 h 291"/>
                <a:gd name="T44" fmla="*/ 286 w 397"/>
                <a:gd name="T45" fmla="*/ 167 h 291"/>
                <a:gd name="T46" fmla="*/ 315 w 397"/>
                <a:gd name="T47" fmla="*/ 193 h 291"/>
                <a:gd name="T48" fmla="*/ 322 w 397"/>
                <a:gd name="T49" fmla="*/ 155 h 291"/>
                <a:gd name="T50" fmla="*/ 326 w 397"/>
                <a:gd name="T51" fmla="*/ 194 h 291"/>
                <a:gd name="T52" fmla="*/ 343 w 397"/>
                <a:gd name="T53" fmla="*/ 159 h 291"/>
                <a:gd name="T54" fmla="*/ 322 w 397"/>
                <a:gd name="T55" fmla="*/ 277 h 291"/>
                <a:gd name="T56" fmla="*/ 255 w 397"/>
                <a:gd name="T57" fmla="*/ 250 h 291"/>
                <a:gd name="T58" fmla="*/ 397 w 397"/>
                <a:gd name="T59" fmla="*/ 216 h 291"/>
                <a:gd name="T60" fmla="*/ 136 w 397"/>
                <a:gd name="T61" fmla="*/ 216 h 291"/>
                <a:gd name="T62" fmla="*/ 14 w 397"/>
                <a:gd name="T63" fmla="*/ 216 h 291"/>
                <a:gd name="T64" fmla="*/ 89 w 397"/>
                <a:gd name="T65" fmla="*/ 157 h 291"/>
                <a:gd name="T66" fmla="*/ 73 w 397"/>
                <a:gd name="T67" fmla="*/ 225 h 291"/>
                <a:gd name="T68" fmla="*/ 100 w 397"/>
                <a:gd name="T69" fmla="*/ 161 h 291"/>
                <a:gd name="T70" fmla="*/ 342 w 397"/>
                <a:gd name="T71" fmla="*/ 144 h 291"/>
                <a:gd name="T72" fmla="*/ 288 w 397"/>
                <a:gd name="T73" fmla="*/ 149 h 291"/>
                <a:gd name="T74" fmla="*/ 345 w 397"/>
                <a:gd name="T75" fmla="*/ 133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97" h="291">
                  <a:moveTo>
                    <a:pt x="347" y="146"/>
                  </a:moveTo>
                  <a:cubicBezTo>
                    <a:pt x="351" y="133"/>
                    <a:pt x="351" y="133"/>
                    <a:pt x="351" y="133"/>
                  </a:cubicBezTo>
                  <a:cubicBezTo>
                    <a:pt x="378" y="133"/>
                    <a:pt x="378" y="133"/>
                    <a:pt x="378" y="133"/>
                  </a:cubicBezTo>
                  <a:cubicBezTo>
                    <a:pt x="378" y="127"/>
                    <a:pt x="378" y="127"/>
                    <a:pt x="378" y="127"/>
                  </a:cubicBezTo>
                  <a:cubicBezTo>
                    <a:pt x="275" y="127"/>
                    <a:pt x="275" y="127"/>
                    <a:pt x="275" y="127"/>
                  </a:cubicBezTo>
                  <a:cubicBezTo>
                    <a:pt x="264" y="110"/>
                    <a:pt x="264" y="110"/>
                    <a:pt x="264" y="110"/>
                  </a:cubicBezTo>
                  <a:cubicBezTo>
                    <a:pt x="275" y="88"/>
                    <a:pt x="275" y="88"/>
                    <a:pt x="275" y="88"/>
                  </a:cubicBezTo>
                  <a:cubicBezTo>
                    <a:pt x="301" y="88"/>
                    <a:pt x="301" y="88"/>
                    <a:pt x="301" y="88"/>
                  </a:cubicBezTo>
                  <a:cubicBezTo>
                    <a:pt x="315" y="60"/>
                    <a:pt x="315" y="60"/>
                    <a:pt x="315" y="60"/>
                  </a:cubicBezTo>
                  <a:cubicBezTo>
                    <a:pt x="244" y="60"/>
                    <a:pt x="244" y="60"/>
                    <a:pt x="244" y="60"/>
                  </a:cubicBezTo>
                  <a:cubicBezTo>
                    <a:pt x="230" y="88"/>
                    <a:pt x="230" y="88"/>
                    <a:pt x="230" y="88"/>
                  </a:cubicBezTo>
                  <a:cubicBezTo>
                    <a:pt x="262" y="88"/>
                    <a:pt x="262" y="88"/>
                    <a:pt x="262" y="88"/>
                  </a:cubicBezTo>
                  <a:cubicBezTo>
                    <a:pt x="217" y="182"/>
                    <a:pt x="217" y="182"/>
                    <a:pt x="217" y="182"/>
                  </a:cubicBezTo>
                  <a:cubicBezTo>
                    <a:pt x="210" y="180"/>
                    <a:pt x="192" y="172"/>
                    <a:pt x="174" y="149"/>
                  </a:cubicBezTo>
                  <a:cubicBezTo>
                    <a:pt x="156" y="128"/>
                    <a:pt x="132" y="96"/>
                    <a:pt x="124" y="86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37" y="47"/>
                    <a:pt x="145" y="22"/>
                    <a:pt x="145" y="22"/>
                  </a:cubicBezTo>
                  <a:cubicBezTo>
                    <a:pt x="148" y="12"/>
                    <a:pt x="154" y="11"/>
                    <a:pt x="166" y="11"/>
                  </a:cubicBezTo>
                  <a:cubicBezTo>
                    <a:pt x="197" y="11"/>
                    <a:pt x="197" y="11"/>
                    <a:pt x="197" y="11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55" y="0"/>
                    <a:pt x="140" y="0"/>
                    <a:pt x="134" y="19"/>
                  </a:cubicBezTo>
                  <a:cubicBezTo>
                    <a:pt x="126" y="44"/>
                    <a:pt x="126" y="44"/>
                    <a:pt x="126" y="44"/>
                  </a:cubicBezTo>
                  <a:cubicBezTo>
                    <a:pt x="94" y="144"/>
                    <a:pt x="94" y="144"/>
                    <a:pt x="94" y="144"/>
                  </a:cubicBezTo>
                  <a:cubicBezTo>
                    <a:pt x="88" y="142"/>
                    <a:pt x="81" y="141"/>
                    <a:pt x="75" y="141"/>
                  </a:cubicBezTo>
                  <a:cubicBezTo>
                    <a:pt x="34" y="141"/>
                    <a:pt x="0" y="175"/>
                    <a:pt x="0" y="216"/>
                  </a:cubicBezTo>
                  <a:cubicBezTo>
                    <a:pt x="0" y="258"/>
                    <a:pt x="34" y="291"/>
                    <a:pt x="75" y="291"/>
                  </a:cubicBezTo>
                  <a:cubicBezTo>
                    <a:pt x="116" y="291"/>
                    <a:pt x="150" y="258"/>
                    <a:pt x="150" y="216"/>
                  </a:cubicBezTo>
                  <a:cubicBezTo>
                    <a:pt x="150" y="185"/>
                    <a:pt x="131" y="159"/>
                    <a:pt x="104" y="147"/>
                  </a:cubicBezTo>
                  <a:cubicBezTo>
                    <a:pt x="110" y="128"/>
                    <a:pt x="110" y="128"/>
                    <a:pt x="110" y="128"/>
                  </a:cubicBezTo>
                  <a:cubicBezTo>
                    <a:pt x="119" y="139"/>
                    <a:pt x="133" y="156"/>
                    <a:pt x="146" y="173"/>
                  </a:cubicBezTo>
                  <a:cubicBezTo>
                    <a:pt x="164" y="194"/>
                    <a:pt x="181" y="205"/>
                    <a:pt x="194" y="211"/>
                  </a:cubicBezTo>
                  <a:cubicBezTo>
                    <a:pt x="195" y="209"/>
                    <a:pt x="196" y="207"/>
                    <a:pt x="198" y="205"/>
                  </a:cubicBezTo>
                  <a:cubicBezTo>
                    <a:pt x="199" y="203"/>
                    <a:pt x="201" y="201"/>
                    <a:pt x="204" y="200"/>
                  </a:cubicBezTo>
                  <a:cubicBezTo>
                    <a:pt x="193" y="196"/>
                    <a:pt x="176" y="186"/>
                    <a:pt x="157" y="164"/>
                  </a:cubicBezTo>
                  <a:cubicBezTo>
                    <a:pt x="139" y="142"/>
                    <a:pt x="121" y="119"/>
                    <a:pt x="116" y="112"/>
                  </a:cubicBezTo>
                  <a:cubicBezTo>
                    <a:pt x="121" y="96"/>
                    <a:pt x="121" y="96"/>
                    <a:pt x="121" y="96"/>
                  </a:cubicBezTo>
                  <a:cubicBezTo>
                    <a:pt x="131" y="109"/>
                    <a:pt x="151" y="136"/>
                    <a:pt x="167" y="155"/>
                  </a:cubicBezTo>
                  <a:cubicBezTo>
                    <a:pt x="186" y="178"/>
                    <a:pt x="205" y="187"/>
                    <a:pt x="213" y="190"/>
                  </a:cubicBezTo>
                  <a:cubicBezTo>
                    <a:pt x="210" y="196"/>
                    <a:pt x="210" y="196"/>
                    <a:pt x="210" y="196"/>
                  </a:cubicBezTo>
                  <a:cubicBezTo>
                    <a:pt x="214" y="195"/>
                    <a:pt x="219" y="194"/>
                    <a:pt x="224" y="194"/>
                  </a:cubicBezTo>
                  <a:cubicBezTo>
                    <a:pt x="258" y="122"/>
                    <a:pt x="258" y="122"/>
                    <a:pt x="258" y="122"/>
                  </a:cubicBezTo>
                  <a:cubicBezTo>
                    <a:pt x="279" y="155"/>
                    <a:pt x="279" y="155"/>
                    <a:pt x="279" y="155"/>
                  </a:cubicBezTo>
                  <a:cubicBezTo>
                    <a:pt x="266" y="165"/>
                    <a:pt x="256" y="178"/>
                    <a:pt x="251" y="193"/>
                  </a:cubicBezTo>
                  <a:cubicBezTo>
                    <a:pt x="256" y="193"/>
                    <a:pt x="261" y="193"/>
                    <a:pt x="266" y="193"/>
                  </a:cubicBezTo>
                  <a:cubicBezTo>
                    <a:pt x="270" y="183"/>
                    <a:pt x="277" y="174"/>
                    <a:pt x="286" y="167"/>
                  </a:cubicBezTo>
                  <a:cubicBezTo>
                    <a:pt x="301" y="193"/>
                    <a:pt x="301" y="193"/>
                    <a:pt x="301" y="193"/>
                  </a:cubicBezTo>
                  <a:cubicBezTo>
                    <a:pt x="307" y="193"/>
                    <a:pt x="311" y="193"/>
                    <a:pt x="315" y="193"/>
                  </a:cubicBezTo>
                  <a:cubicBezTo>
                    <a:pt x="296" y="162"/>
                    <a:pt x="296" y="162"/>
                    <a:pt x="296" y="162"/>
                  </a:cubicBezTo>
                  <a:cubicBezTo>
                    <a:pt x="304" y="158"/>
                    <a:pt x="313" y="155"/>
                    <a:pt x="322" y="155"/>
                  </a:cubicBezTo>
                  <a:cubicBezTo>
                    <a:pt x="327" y="155"/>
                    <a:pt x="333" y="156"/>
                    <a:pt x="337" y="157"/>
                  </a:cubicBezTo>
                  <a:cubicBezTo>
                    <a:pt x="326" y="194"/>
                    <a:pt x="326" y="194"/>
                    <a:pt x="326" y="194"/>
                  </a:cubicBezTo>
                  <a:cubicBezTo>
                    <a:pt x="328" y="194"/>
                    <a:pt x="330" y="195"/>
                    <a:pt x="331" y="196"/>
                  </a:cubicBezTo>
                  <a:cubicBezTo>
                    <a:pt x="343" y="159"/>
                    <a:pt x="343" y="159"/>
                    <a:pt x="343" y="159"/>
                  </a:cubicBezTo>
                  <a:cubicBezTo>
                    <a:pt x="366" y="167"/>
                    <a:pt x="383" y="190"/>
                    <a:pt x="383" y="216"/>
                  </a:cubicBezTo>
                  <a:cubicBezTo>
                    <a:pt x="383" y="250"/>
                    <a:pt x="356" y="277"/>
                    <a:pt x="322" y="277"/>
                  </a:cubicBezTo>
                  <a:cubicBezTo>
                    <a:pt x="300" y="277"/>
                    <a:pt x="281" y="265"/>
                    <a:pt x="270" y="248"/>
                  </a:cubicBezTo>
                  <a:cubicBezTo>
                    <a:pt x="265" y="248"/>
                    <a:pt x="260" y="249"/>
                    <a:pt x="255" y="250"/>
                  </a:cubicBezTo>
                  <a:cubicBezTo>
                    <a:pt x="268" y="274"/>
                    <a:pt x="293" y="291"/>
                    <a:pt x="322" y="291"/>
                  </a:cubicBezTo>
                  <a:cubicBezTo>
                    <a:pt x="364" y="291"/>
                    <a:pt x="397" y="258"/>
                    <a:pt x="397" y="216"/>
                  </a:cubicBezTo>
                  <a:cubicBezTo>
                    <a:pt x="397" y="184"/>
                    <a:pt x="376" y="156"/>
                    <a:pt x="347" y="146"/>
                  </a:cubicBezTo>
                  <a:close/>
                  <a:moveTo>
                    <a:pt x="136" y="216"/>
                  </a:moveTo>
                  <a:cubicBezTo>
                    <a:pt x="136" y="250"/>
                    <a:pt x="108" y="277"/>
                    <a:pt x="75" y="277"/>
                  </a:cubicBezTo>
                  <a:cubicBezTo>
                    <a:pt x="41" y="277"/>
                    <a:pt x="14" y="250"/>
                    <a:pt x="14" y="216"/>
                  </a:cubicBezTo>
                  <a:cubicBezTo>
                    <a:pt x="14" y="183"/>
                    <a:pt x="41" y="155"/>
                    <a:pt x="75" y="155"/>
                  </a:cubicBezTo>
                  <a:cubicBezTo>
                    <a:pt x="80" y="155"/>
                    <a:pt x="85" y="156"/>
                    <a:pt x="89" y="157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69" y="221"/>
                    <a:pt x="70" y="225"/>
                    <a:pt x="73" y="225"/>
                  </a:cubicBezTo>
                  <a:cubicBezTo>
                    <a:pt x="76" y="226"/>
                    <a:pt x="79" y="225"/>
                    <a:pt x="80" y="222"/>
                  </a:cubicBezTo>
                  <a:cubicBezTo>
                    <a:pt x="100" y="161"/>
                    <a:pt x="100" y="161"/>
                    <a:pt x="100" y="161"/>
                  </a:cubicBezTo>
                  <a:cubicBezTo>
                    <a:pt x="121" y="170"/>
                    <a:pt x="136" y="192"/>
                    <a:pt x="136" y="216"/>
                  </a:cubicBezTo>
                  <a:close/>
                  <a:moveTo>
                    <a:pt x="342" y="144"/>
                  </a:moveTo>
                  <a:cubicBezTo>
                    <a:pt x="335" y="142"/>
                    <a:pt x="329" y="141"/>
                    <a:pt x="322" y="141"/>
                  </a:cubicBezTo>
                  <a:cubicBezTo>
                    <a:pt x="310" y="141"/>
                    <a:pt x="298" y="144"/>
                    <a:pt x="288" y="149"/>
                  </a:cubicBezTo>
                  <a:cubicBezTo>
                    <a:pt x="278" y="133"/>
                    <a:pt x="278" y="133"/>
                    <a:pt x="278" y="133"/>
                  </a:cubicBezTo>
                  <a:cubicBezTo>
                    <a:pt x="345" y="133"/>
                    <a:pt x="345" y="133"/>
                    <a:pt x="345" y="133"/>
                  </a:cubicBezTo>
                  <a:lnTo>
                    <a:pt x="342" y="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5" name="Freeform 2165"/>
            <p:cNvSpPr>
              <a:spLocks/>
            </p:cNvSpPr>
            <p:nvPr/>
          </p:nvSpPr>
          <p:spPr bwMode="auto">
            <a:xfrm>
              <a:off x="5283201" y="3984625"/>
              <a:ext cx="369888" cy="141288"/>
            </a:xfrm>
            <a:custGeom>
              <a:avLst/>
              <a:gdLst>
                <a:gd name="T0" fmla="*/ 92 w 141"/>
                <a:gd name="T1" fmla="*/ 40 h 54"/>
                <a:gd name="T2" fmla="*/ 97 w 141"/>
                <a:gd name="T3" fmla="*/ 39 h 54"/>
                <a:gd name="T4" fmla="*/ 141 w 141"/>
                <a:gd name="T5" fmla="*/ 15 h 54"/>
                <a:gd name="T6" fmla="*/ 123 w 141"/>
                <a:gd name="T7" fmla="*/ 0 h 54"/>
                <a:gd name="T8" fmla="*/ 33 w 141"/>
                <a:gd name="T9" fmla="*/ 1 h 54"/>
                <a:gd name="T10" fmla="*/ 6 w 141"/>
                <a:gd name="T11" fmla="*/ 11 h 54"/>
                <a:gd name="T12" fmla="*/ 0 w 141"/>
                <a:gd name="T13" fmla="*/ 26 h 54"/>
                <a:gd name="T14" fmla="*/ 0 w 141"/>
                <a:gd name="T15" fmla="*/ 28 h 54"/>
                <a:gd name="T16" fmla="*/ 10 w 141"/>
                <a:gd name="T17" fmla="*/ 43 h 54"/>
                <a:gd name="T18" fmla="*/ 92 w 141"/>
                <a:gd name="T19" fmla="*/ 4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" h="54">
                  <a:moveTo>
                    <a:pt x="92" y="40"/>
                  </a:moveTo>
                  <a:cubicBezTo>
                    <a:pt x="97" y="39"/>
                    <a:pt x="97" y="39"/>
                    <a:pt x="97" y="39"/>
                  </a:cubicBezTo>
                  <a:cubicBezTo>
                    <a:pt x="121" y="34"/>
                    <a:pt x="141" y="30"/>
                    <a:pt x="141" y="15"/>
                  </a:cubicBezTo>
                  <a:cubicBezTo>
                    <a:pt x="140" y="1"/>
                    <a:pt x="124" y="0"/>
                    <a:pt x="123" y="0"/>
                  </a:cubicBezTo>
                  <a:cubicBezTo>
                    <a:pt x="123" y="0"/>
                    <a:pt x="60" y="0"/>
                    <a:pt x="33" y="1"/>
                  </a:cubicBezTo>
                  <a:cubicBezTo>
                    <a:pt x="20" y="1"/>
                    <a:pt x="11" y="4"/>
                    <a:pt x="6" y="11"/>
                  </a:cubicBezTo>
                  <a:cubicBezTo>
                    <a:pt x="1" y="16"/>
                    <a:pt x="0" y="23"/>
                    <a:pt x="0" y="26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2" y="35"/>
                    <a:pt x="5" y="40"/>
                    <a:pt x="10" y="43"/>
                  </a:cubicBezTo>
                  <a:cubicBezTo>
                    <a:pt x="26" y="54"/>
                    <a:pt x="58" y="47"/>
                    <a:pt x="92" y="4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9628604" y="6200557"/>
            <a:ext cx="2300123" cy="542592"/>
            <a:chOff x="7509702" y="5732056"/>
            <a:chExt cx="4239146" cy="1000002"/>
          </a:xfrm>
        </p:grpSpPr>
        <p:grpSp>
          <p:nvGrpSpPr>
            <p:cNvPr id="49" name="组合 48"/>
            <p:cNvGrpSpPr>
              <a:grpSpLocks noChangeAspect="1"/>
            </p:cNvGrpSpPr>
            <p:nvPr/>
          </p:nvGrpSpPr>
          <p:grpSpPr>
            <a:xfrm>
              <a:off x="7509702" y="5950720"/>
              <a:ext cx="756000" cy="759719"/>
              <a:chOff x="6524626" y="477838"/>
              <a:chExt cx="968375" cy="973138"/>
            </a:xfrm>
          </p:grpSpPr>
          <p:sp>
            <p:nvSpPr>
              <p:cNvPr id="5043" name="Freeform 1028"/>
              <p:cNvSpPr>
                <a:spLocks noEditPoints="1"/>
              </p:cNvSpPr>
              <p:nvPr/>
            </p:nvSpPr>
            <p:spPr bwMode="auto">
              <a:xfrm>
                <a:off x="6524626" y="477838"/>
                <a:ext cx="968375" cy="973138"/>
              </a:xfrm>
              <a:custGeom>
                <a:avLst/>
                <a:gdLst>
                  <a:gd name="T0" fmla="*/ 184 w 369"/>
                  <a:gd name="T1" fmla="*/ 0 h 370"/>
                  <a:gd name="T2" fmla="*/ 0 w 369"/>
                  <a:gd name="T3" fmla="*/ 185 h 370"/>
                  <a:gd name="T4" fmla="*/ 184 w 369"/>
                  <a:gd name="T5" fmla="*/ 370 h 370"/>
                  <a:gd name="T6" fmla="*/ 369 w 369"/>
                  <a:gd name="T7" fmla="*/ 185 h 370"/>
                  <a:gd name="T8" fmla="*/ 184 w 369"/>
                  <a:gd name="T9" fmla="*/ 0 h 370"/>
                  <a:gd name="T10" fmla="*/ 192 w 369"/>
                  <a:gd name="T11" fmla="*/ 100 h 370"/>
                  <a:gd name="T12" fmla="*/ 176 w 369"/>
                  <a:gd name="T13" fmla="*/ 100 h 370"/>
                  <a:gd name="T14" fmla="*/ 180 w 369"/>
                  <a:gd name="T15" fmla="*/ 64 h 370"/>
                  <a:gd name="T16" fmla="*/ 189 w 369"/>
                  <a:gd name="T17" fmla="*/ 64 h 370"/>
                  <a:gd name="T18" fmla="*/ 192 w 369"/>
                  <a:gd name="T19" fmla="*/ 100 h 370"/>
                  <a:gd name="T20" fmla="*/ 184 w 369"/>
                  <a:gd name="T21" fmla="*/ 341 h 370"/>
                  <a:gd name="T22" fmla="*/ 61 w 369"/>
                  <a:gd name="T23" fmla="*/ 281 h 370"/>
                  <a:gd name="T24" fmla="*/ 154 w 369"/>
                  <a:gd name="T25" fmla="*/ 243 h 370"/>
                  <a:gd name="T26" fmla="*/ 119 w 369"/>
                  <a:gd name="T27" fmla="*/ 185 h 370"/>
                  <a:gd name="T28" fmla="*/ 119 w 369"/>
                  <a:gd name="T29" fmla="*/ 182 h 370"/>
                  <a:gd name="T30" fmla="*/ 39 w 369"/>
                  <a:gd name="T31" fmla="*/ 244 h 370"/>
                  <a:gd name="T32" fmla="*/ 28 w 369"/>
                  <a:gd name="T33" fmla="*/ 185 h 370"/>
                  <a:gd name="T34" fmla="*/ 163 w 369"/>
                  <a:gd name="T35" fmla="*/ 30 h 370"/>
                  <a:gd name="T36" fmla="*/ 149 w 369"/>
                  <a:gd name="T37" fmla="*/ 130 h 370"/>
                  <a:gd name="T38" fmla="*/ 184 w 369"/>
                  <a:gd name="T39" fmla="*/ 120 h 370"/>
                  <a:gd name="T40" fmla="*/ 219 w 369"/>
                  <a:gd name="T41" fmla="*/ 130 h 370"/>
                  <a:gd name="T42" fmla="*/ 206 w 369"/>
                  <a:gd name="T43" fmla="*/ 30 h 370"/>
                  <a:gd name="T44" fmla="*/ 341 w 369"/>
                  <a:gd name="T45" fmla="*/ 185 h 370"/>
                  <a:gd name="T46" fmla="*/ 329 w 369"/>
                  <a:gd name="T47" fmla="*/ 244 h 370"/>
                  <a:gd name="T48" fmla="*/ 249 w 369"/>
                  <a:gd name="T49" fmla="*/ 182 h 370"/>
                  <a:gd name="T50" fmla="*/ 250 w 369"/>
                  <a:gd name="T51" fmla="*/ 185 h 370"/>
                  <a:gd name="T52" fmla="*/ 215 w 369"/>
                  <a:gd name="T53" fmla="*/ 243 h 370"/>
                  <a:gd name="T54" fmla="*/ 308 w 369"/>
                  <a:gd name="T55" fmla="*/ 281 h 370"/>
                  <a:gd name="T56" fmla="*/ 184 w 369"/>
                  <a:gd name="T57" fmla="*/ 341 h 370"/>
                  <a:gd name="T58" fmla="*/ 77 w 369"/>
                  <a:gd name="T59" fmla="*/ 242 h 370"/>
                  <a:gd name="T60" fmla="*/ 107 w 369"/>
                  <a:gd name="T61" fmla="*/ 220 h 370"/>
                  <a:gd name="T62" fmla="*/ 115 w 369"/>
                  <a:gd name="T63" fmla="*/ 234 h 370"/>
                  <a:gd name="T64" fmla="*/ 81 w 369"/>
                  <a:gd name="T65" fmla="*/ 250 h 370"/>
                  <a:gd name="T66" fmla="*/ 77 w 369"/>
                  <a:gd name="T67" fmla="*/ 242 h 370"/>
                  <a:gd name="T68" fmla="*/ 292 w 369"/>
                  <a:gd name="T69" fmla="*/ 242 h 370"/>
                  <a:gd name="T70" fmla="*/ 287 w 369"/>
                  <a:gd name="T71" fmla="*/ 250 h 370"/>
                  <a:gd name="T72" fmla="*/ 254 w 369"/>
                  <a:gd name="T73" fmla="*/ 234 h 370"/>
                  <a:gd name="T74" fmla="*/ 262 w 369"/>
                  <a:gd name="T75" fmla="*/ 220 h 370"/>
                  <a:gd name="T76" fmla="*/ 292 w 369"/>
                  <a:gd name="T77" fmla="*/ 242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9" h="370">
                    <a:moveTo>
                      <a:pt x="184" y="0"/>
                    </a:moveTo>
                    <a:cubicBezTo>
                      <a:pt x="82" y="0"/>
                      <a:pt x="0" y="83"/>
                      <a:pt x="0" y="185"/>
                    </a:cubicBezTo>
                    <a:cubicBezTo>
                      <a:pt x="0" y="287"/>
                      <a:pt x="82" y="370"/>
                      <a:pt x="184" y="370"/>
                    </a:cubicBezTo>
                    <a:cubicBezTo>
                      <a:pt x="286" y="370"/>
                      <a:pt x="369" y="287"/>
                      <a:pt x="369" y="185"/>
                    </a:cubicBezTo>
                    <a:cubicBezTo>
                      <a:pt x="369" y="83"/>
                      <a:pt x="286" y="0"/>
                      <a:pt x="184" y="0"/>
                    </a:cubicBezTo>
                    <a:close/>
                    <a:moveTo>
                      <a:pt x="192" y="100"/>
                    </a:moveTo>
                    <a:cubicBezTo>
                      <a:pt x="176" y="100"/>
                      <a:pt x="176" y="100"/>
                      <a:pt x="176" y="100"/>
                    </a:cubicBezTo>
                    <a:cubicBezTo>
                      <a:pt x="180" y="64"/>
                      <a:pt x="180" y="64"/>
                      <a:pt x="180" y="64"/>
                    </a:cubicBezTo>
                    <a:cubicBezTo>
                      <a:pt x="189" y="64"/>
                      <a:pt x="189" y="64"/>
                      <a:pt x="189" y="64"/>
                    </a:cubicBezTo>
                    <a:lnTo>
                      <a:pt x="192" y="100"/>
                    </a:lnTo>
                    <a:close/>
                    <a:moveTo>
                      <a:pt x="184" y="341"/>
                    </a:moveTo>
                    <a:cubicBezTo>
                      <a:pt x="134" y="341"/>
                      <a:pt x="89" y="318"/>
                      <a:pt x="61" y="281"/>
                    </a:cubicBezTo>
                    <a:cubicBezTo>
                      <a:pt x="154" y="243"/>
                      <a:pt x="154" y="243"/>
                      <a:pt x="154" y="243"/>
                    </a:cubicBezTo>
                    <a:cubicBezTo>
                      <a:pt x="133" y="232"/>
                      <a:pt x="119" y="210"/>
                      <a:pt x="119" y="185"/>
                    </a:cubicBezTo>
                    <a:cubicBezTo>
                      <a:pt x="119" y="184"/>
                      <a:pt x="119" y="183"/>
                      <a:pt x="119" y="182"/>
                    </a:cubicBezTo>
                    <a:cubicBezTo>
                      <a:pt x="39" y="244"/>
                      <a:pt x="39" y="244"/>
                      <a:pt x="39" y="244"/>
                    </a:cubicBezTo>
                    <a:cubicBezTo>
                      <a:pt x="32" y="226"/>
                      <a:pt x="28" y="206"/>
                      <a:pt x="28" y="185"/>
                    </a:cubicBezTo>
                    <a:cubicBezTo>
                      <a:pt x="28" y="106"/>
                      <a:pt x="87" y="41"/>
                      <a:pt x="163" y="30"/>
                    </a:cubicBezTo>
                    <a:cubicBezTo>
                      <a:pt x="149" y="130"/>
                      <a:pt x="149" y="130"/>
                      <a:pt x="149" y="130"/>
                    </a:cubicBezTo>
                    <a:cubicBezTo>
                      <a:pt x="159" y="124"/>
                      <a:pt x="171" y="120"/>
                      <a:pt x="184" y="120"/>
                    </a:cubicBezTo>
                    <a:cubicBezTo>
                      <a:pt x="197" y="120"/>
                      <a:pt x="209" y="124"/>
                      <a:pt x="219" y="130"/>
                    </a:cubicBezTo>
                    <a:cubicBezTo>
                      <a:pt x="206" y="30"/>
                      <a:pt x="206" y="30"/>
                      <a:pt x="206" y="30"/>
                    </a:cubicBezTo>
                    <a:cubicBezTo>
                      <a:pt x="282" y="41"/>
                      <a:pt x="341" y="106"/>
                      <a:pt x="341" y="185"/>
                    </a:cubicBezTo>
                    <a:cubicBezTo>
                      <a:pt x="341" y="206"/>
                      <a:pt x="336" y="226"/>
                      <a:pt x="329" y="244"/>
                    </a:cubicBezTo>
                    <a:cubicBezTo>
                      <a:pt x="249" y="182"/>
                      <a:pt x="249" y="182"/>
                      <a:pt x="249" y="182"/>
                    </a:cubicBezTo>
                    <a:cubicBezTo>
                      <a:pt x="250" y="183"/>
                      <a:pt x="250" y="184"/>
                      <a:pt x="250" y="185"/>
                    </a:cubicBezTo>
                    <a:cubicBezTo>
                      <a:pt x="250" y="210"/>
                      <a:pt x="235" y="232"/>
                      <a:pt x="215" y="243"/>
                    </a:cubicBezTo>
                    <a:cubicBezTo>
                      <a:pt x="308" y="281"/>
                      <a:pt x="308" y="281"/>
                      <a:pt x="308" y="281"/>
                    </a:cubicBezTo>
                    <a:cubicBezTo>
                      <a:pt x="279" y="318"/>
                      <a:pt x="234" y="341"/>
                      <a:pt x="184" y="341"/>
                    </a:cubicBezTo>
                    <a:close/>
                    <a:moveTo>
                      <a:pt x="77" y="242"/>
                    </a:moveTo>
                    <a:cubicBezTo>
                      <a:pt x="107" y="220"/>
                      <a:pt x="107" y="220"/>
                      <a:pt x="107" y="220"/>
                    </a:cubicBezTo>
                    <a:cubicBezTo>
                      <a:pt x="115" y="234"/>
                      <a:pt x="115" y="234"/>
                      <a:pt x="115" y="234"/>
                    </a:cubicBezTo>
                    <a:cubicBezTo>
                      <a:pt x="81" y="250"/>
                      <a:pt x="81" y="250"/>
                      <a:pt x="81" y="250"/>
                    </a:cubicBezTo>
                    <a:lnTo>
                      <a:pt x="77" y="242"/>
                    </a:lnTo>
                    <a:close/>
                    <a:moveTo>
                      <a:pt x="292" y="242"/>
                    </a:moveTo>
                    <a:cubicBezTo>
                      <a:pt x="287" y="250"/>
                      <a:pt x="287" y="250"/>
                      <a:pt x="287" y="250"/>
                    </a:cubicBezTo>
                    <a:cubicBezTo>
                      <a:pt x="254" y="234"/>
                      <a:pt x="254" y="234"/>
                      <a:pt x="254" y="234"/>
                    </a:cubicBezTo>
                    <a:cubicBezTo>
                      <a:pt x="262" y="220"/>
                      <a:pt x="262" y="220"/>
                      <a:pt x="262" y="220"/>
                    </a:cubicBezTo>
                    <a:lnTo>
                      <a:pt x="292" y="2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4" name="Freeform 1029"/>
              <p:cNvSpPr>
                <a:spLocks noEditPoints="1"/>
              </p:cNvSpPr>
              <p:nvPr/>
            </p:nvSpPr>
            <p:spPr bwMode="auto">
              <a:xfrm>
                <a:off x="6851651" y="806451"/>
                <a:ext cx="312738" cy="315913"/>
              </a:xfrm>
              <a:custGeom>
                <a:avLst/>
                <a:gdLst>
                  <a:gd name="T0" fmla="*/ 119 w 119"/>
                  <a:gd name="T1" fmla="*/ 60 h 120"/>
                  <a:gd name="T2" fmla="*/ 59 w 119"/>
                  <a:gd name="T3" fmla="*/ 0 h 120"/>
                  <a:gd name="T4" fmla="*/ 0 w 119"/>
                  <a:gd name="T5" fmla="*/ 60 h 120"/>
                  <a:gd name="T6" fmla="*/ 59 w 119"/>
                  <a:gd name="T7" fmla="*/ 120 h 120"/>
                  <a:gd name="T8" fmla="*/ 119 w 119"/>
                  <a:gd name="T9" fmla="*/ 60 h 120"/>
                  <a:gd name="T10" fmla="*/ 59 w 119"/>
                  <a:gd name="T11" fmla="*/ 98 h 120"/>
                  <a:gd name="T12" fmla="*/ 22 w 119"/>
                  <a:gd name="T13" fmla="*/ 60 h 120"/>
                  <a:gd name="T14" fmla="*/ 59 w 119"/>
                  <a:gd name="T15" fmla="*/ 23 h 120"/>
                  <a:gd name="T16" fmla="*/ 97 w 119"/>
                  <a:gd name="T17" fmla="*/ 60 h 120"/>
                  <a:gd name="T18" fmla="*/ 59 w 119"/>
                  <a:gd name="T19" fmla="*/ 9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9" h="120">
                    <a:moveTo>
                      <a:pt x="119" y="60"/>
                    </a:moveTo>
                    <a:cubicBezTo>
                      <a:pt x="119" y="27"/>
                      <a:pt x="92" y="0"/>
                      <a:pt x="59" y="0"/>
                    </a:cubicBezTo>
                    <a:cubicBezTo>
                      <a:pt x="26" y="0"/>
                      <a:pt x="0" y="27"/>
                      <a:pt x="0" y="60"/>
                    </a:cubicBezTo>
                    <a:cubicBezTo>
                      <a:pt x="0" y="93"/>
                      <a:pt x="26" y="120"/>
                      <a:pt x="59" y="120"/>
                    </a:cubicBezTo>
                    <a:cubicBezTo>
                      <a:pt x="92" y="120"/>
                      <a:pt x="119" y="93"/>
                      <a:pt x="119" y="60"/>
                    </a:cubicBezTo>
                    <a:close/>
                    <a:moveTo>
                      <a:pt x="59" y="98"/>
                    </a:moveTo>
                    <a:cubicBezTo>
                      <a:pt x="39" y="98"/>
                      <a:pt x="22" y="81"/>
                      <a:pt x="22" y="60"/>
                    </a:cubicBezTo>
                    <a:cubicBezTo>
                      <a:pt x="22" y="39"/>
                      <a:pt x="39" y="23"/>
                      <a:pt x="59" y="23"/>
                    </a:cubicBezTo>
                    <a:cubicBezTo>
                      <a:pt x="80" y="23"/>
                      <a:pt x="97" y="39"/>
                      <a:pt x="97" y="60"/>
                    </a:cubicBezTo>
                    <a:cubicBezTo>
                      <a:pt x="97" y="81"/>
                      <a:pt x="80" y="98"/>
                      <a:pt x="59" y="9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5" name="Oval 1030"/>
              <p:cNvSpPr>
                <a:spLocks noChangeArrowheads="1"/>
              </p:cNvSpPr>
              <p:nvPr/>
            </p:nvSpPr>
            <p:spPr bwMode="auto">
              <a:xfrm>
                <a:off x="6923089" y="881063"/>
                <a:ext cx="168275" cy="16827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8" name="组合 47"/>
            <p:cNvGrpSpPr>
              <a:grpSpLocks noChangeAspect="1"/>
            </p:cNvGrpSpPr>
            <p:nvPr/>
          </p:nvGrpSpPr>
          <p:grpSpPr>
            <a:xfrm>
              <a:off x="9640368" y="5950720"/>
              <a:ext cx="756000" cy="759719"/>
              <a:chOff x="7935913" y="477838"/>
              <a:chExt cx="968375" cy="973138"/>
            </a:xfrm>
          </p:grpSpPr>
          <p:sp>
            <p:nvSpPr>
              <p:cNvPr id="32" name="Freeform 2020"/>
              <p:cNvSpPr>
                <a:spLocks/>
              </p:cNvSpPr>
              <p:nvPr/>
            </p:nvSpPr>
            <p:spPr bwMode="auto">
              <a:xfrm>
                <a:off x="8245476" y="852488"/>
                <a:ext cx="192088" cy="377825"/>
              </a:xfrm>
              <a:custGeom>
                <a:avLst/>
                <a:gdLst>
                  <a:gd name="T0" fmla="*/ 98 w 121"/>
                  <a:gd name="T1" fmla="*/ 238 h 238"/>
                  <a:gd name="T2" fmla="*/ 98 w 121"/>
                  <a:gd name="T3" fmla="*/ 122 h 238"/>
                  <a:gd name="T4" fmla="*/ 121 w 121"/>
                  <a:gd name="T5" fmla="*/ 122 h 238"/>
                  <a:gd name="T6" fmla="*/ 0 w 121"/>
                  <a:gd name="T7" fmla="*/ 0 h 238"/>
                  <a:gd name="T8" fmla="*/ 0 w 121"/>
                  <a:gd name="T9" fmla="*/ 238 h 238"/>
                  <a:gd name="T10" fmla="*/ 98 w 121"/>
                  <a:gd name="T11" fmla="*/ 23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1" h="238">
                    <a:moveTo>
                      <a:pt x="98" y="238"/>
                    </a:moveTo>
                    <a:lnTo>
                      <a:pt x="98" y="122"/>
                    </a:lnTo>
                    <a:lnTo>
                      <a:pt x="121" y="122"/>
                    </a:lnTo>
                    <a:lnTo>
                      <a:pt x="0" y="0"/>
                    </a:lnTo>
                    <a:lnTo>
                      <a:pt x="0" y="238"/>
                    </a:lnTo>
                    <a:lnTo>
                      <a:pt x="98" y="2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Freeform 2021"/>
              <p:cNvSpPr>
                <a:spLocks/>
              </p:cNvSpPr>
              <p:nvPr/>
            </p:nvSpPr>
            <p:spPr bwMode="auto">
              <a:xfrm>
                <a:off x="8248651" y="728663"/>
                <a:ext cx="419100" cy="309563"/>
              </a:xfrm>
              <a:custGeom>
                <a:avLst/>
                <a:gdLst>
                  <a:gd name="T0" fmla="*/ 160 w 160"/>
                  <a:gd name="T1" fmla="*/ 59 h 118"/>
                  <a:gd name="T2" fmla="*/ 144 w 160"/>
                  <a:gd name="T3" fmla="*/ 16 h 118"/>
                  <a:gd name="T4" fmla="*/ 97 w 160"/>
                  <a:gd name="T5" fmla="*/ 0 h 118"/>
                  <a:gd name="T6" fmla="*/ 0 w 160"/>
                  <a:gd name="T7" fmla="*/ 0 h 118"/>
                  <a:gd name="T8" fmla="*/ 58 w 160"/>
                  <a:gd name="T9" fmla="*/ 58 h 118"/>
                  <a:gd name="T10" fmla="*/ 58 w 160"/>
                  <a:gd name="T11" fmla="*/ 39 h 118"/>
                  <a:gd name="T12" fmla="*/ 74 w 160"/>
                  <a:gd name="T13" fmla="*/ 39 h 118"/>
                  <a:gd name="T14" fmla="*/ 97 w 160"/>
                  <a:gd name="T15" fmla="*/ 45 h 118"/>
                  <a:gd name="T16" fmla="*/ 103 w 160"/>
                  <a:gd name="T17" fmla="*/ 61 h 118"/>
                  <a:gd name="T18" fmla="*/ 96 w 160"/>
                  <a:gd name="T19" fmla="*/ 76 h 118"/>
                  <a:gd name="T20" fmla="*/ 81 w 160"/>
                  <a:gd name="T21" fmla="*/ 81 h 118"/>
                  <a:gd name="T22" fmla="*/ 118 w 160"/>
                  <a:gd name="T23" fmla="*/ 118 h 118"/>
                  <a:gd name="T24" fmla="*/ 143 w 160"/>
                  <a:gd name="T25" fmla="*/ 104 h 118"/>
                  <a:gd name="T26" fmla="*/ 160 w 160"/>
                  <a:gd name="T27" fmla="*/ 5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0" h="118">
                    <a:moveTo>
                      <a:pt x="160" y="59"/>
                    </a:moveTo>
                    <a:cubicBezTo>
                      <a:pt x="160" y="40"/>
                      <a:pt x="155" y="26"/>
                      <a:pt x="144" y="16"/>
                    </a:cubicBezTo>
                    <a:cubicBezTo>
                      <a:pt x="134" y="5"/>
                      <a:pt x="118" y="0"/>
                      <a:pt x="9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85" y="39"/>
                      <a:pt x="93" y="41"/>
                      <a:pt x="97" y="45"/>
                    </a:cubicBezTo>
                    <a:cubicBezTo>
                      <a:pt x="101" y="50"/>
                      <a:pt x="103" y="55"/>
                      <a:pt x="103" y="61"/>
                    </a:cubicBezTo>
                    <a:cubicBezTo>
                      <a:pt x="103" y="67"/>
                      <a:pt x="101" y="72"/>
                      <a:pt x="96" y="76"/>
                    </a:cubicBezTo>
                    <a:cubicBezTo>
                      <a:pt x="93" y="79"/>
                      <a:pt x="88" y="80"/>
                      <a:pt x="81" y="81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28" y="115"/>
                      <a:pt x="137" y="110"/>
                      <a:pt x="143" y="104"/>
                    </a:cubicBezTo>
                    <a:cubicBezTo>
                      <a:pt x="155" y="93"/>
                      <a:pt x="160" y="78"/>
                      <a:pt x="160" y="5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Freeform 2022"/>
              <p:cNvSpPr>
                <a:spLocks noEditPoints="1"/>
              </p:cNvSpPr>
              <p:nvPr/>
            </p:nvSpPr>
            <p:spPr bwMode="auto">
              <a:xfrm>
                <a:off x="7935913" y="477838"/>
                <a:ext cx="968375" cy="973138"/>
              </a:xfrm>
              <a:custGeom>
                <a:avLst/>
                <a:gdLst>
                  <a:gd name="T0" fmla="*/ 185 w 369"/>
                  <a:gd name="T1" fmla="*/ 0 h 370"/>
                  <a:gd name="T2" fmla="*/ 0 w 369"/>
                  <a:gd name="T3" fmla="*/ 185 h 370"/>
                  <a:gd name="T4" fmla="*/ 185 w 369"/>
                  <a:gd name="T5" fmla="*/ 370 h 370"/>
                  <a:gd name="T6" fmla="*/ 369 w 369"/>
                  <a:gd name="T7" fmla="*/ 185 h 370"/>
                  <a:gd name="T8" fmla="*/ 185 w 369"/>
                  <a:gd name="T9" fmla="*/ 0 h 370"/>
                  <a:gd name="T10" fmla="*/ 185 w 369"/>
                  <a:gd name="T11" fmla="*/ 335 h 370"/>
                  <a:gd name="T12" fmla="*/ 35 w 369"/>
                  <a:gd name="T13" fmla="*/ 185 h 370"/>
                  <a:gd name="T14" fmla="*/ 67 w 369"/>
                  <a:gd name="T15" fmla="*/ 92 h 370"/>
                  <a:gd name="T16" fmla="*/ 118 w 369"/>
                  <a:gd name="T17" fmla="*/ 142 h 370"/>
                  <a:gd name="T18" fmla="*/ 191 w 369"/>
                  <a:gd name="T19" fmla="*/ 216 h 370"/>
                  <a:gd name="T20" fmla="*/ 278 w 369"/>
                  <a:gd name="T21" fmla="*/ 303 h 370"/>
                  <a:gd name="T22" fmla="*/ 185 w 369"/>
                  <a:gd name="T23" fmla="*/ 335 h 370"/>
                  <a:gd name="T24" fmla="*/ 302 w 369"/>
                  <a:gd name="T25" fmla="*/ 278 h 370"/>
                  <a:gd name="T26" fmla="*/ 237 w 369"/>
                  <a:gd name="T27" fmla="*/ 213 h 370"/>
                  <a:gd name="T28" fmla="*/ 200 w 369"/>
                  <a:gd name="T29" fmla="*/ 176 h 370"/>
                  <a:gd name="T30" fmla="*/ 177 w 369"/>
                  <a:gd name="T31" fmla="*/ 153 h 370"/>
                  <a:gd name="T32" fmla="*/ 119 w 369"/>
                  <a:gd name="T33" fmla="*/ 95 h 370"/>
                  <a:gd name="T34" fmla="*/ 92 w 369"/>
                  <a:gd name="T35" fmla="*/ 68 h 370"/>
                  <a:gd name="T36" fmla="*/ 185 w 369"/>
                  <a:gd name="T37" fmla="*/ 35 h 370"/>
                  <a:gd name="T38" fmla="*/ 335 w 369"/>
                  <a:gd name="T39" fmla="*/ 185 h 370"/>
                  <a:gd name="T40" fmla="*/ 302 w 369"/>
                  <a:gd name="T41" fmla="*/ 278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9" h="370">
                    <a:moveTo>
                      <a:pt x="185" y="0"/>
                    </a:moveTo>
                    <a:cubicBezTo>
                      <a:pt x="83" y="0"/>
                      <a:pt x="0" y="83"/>
                      <a:pt x="0" y="185"/>
                    </a:cubicBezTo>
                    <a:cubicBezTo>
                      <a:pt x="0" y="287"/>
                      <a:pt x="83" y="370"/>
                      <a:pt x="185" y="370"/>
                    </a:cubicBezTo>
                    <a:cubicBezTo>
                      <a:pt x="287" y="370"/>
                      <a:pt x="369" y="287"/>
                      <a:pt x="369" y="185"/>
                    </a:cubicBezTo>
                    <a:cubicBezTo>
                      <a:pt x="369" y="83"/>
                      <a:pt x="287" y="0"/>
                      <a:pt x="185" y="0"/>
                    </a:cubicBezTo>
                    <a:close/>
                    <a:moveTo>
                      <a:pt x="185" y="335"/>
                    </a:moveTo>
                    <a:cubicBezTo>
                      <a:pt x="102" y="335"/>
                      <a:pt x="35" y="268"/>
                      <a:pt x="35" y="185"/>
                    </a:cubicBezTo>
                    <a:cubicBezTo>
                      <a:pt x="35" y="150"/>
                      <a:pt x="47" y="118"/>
                      <a:pt x="67" y="92"/>
                    </a:cubicBezTo>
                    <a:cubicBezTo>
                      <a:pt x="118" y="142"/>
                      <a:pt x="118" y="142"/>
                      <a:pt x="118" y="142"/>
                    </a:cubicBezTo>
                    <a:cubicBezTo>
                      <a:pt x="191" y="216"/>
                      <a:pt x="191" y="216"/>
                      <a:pt x="191" y="216"/>
                    </a:cubicBezTo>
                    <a:cubicBezTo>
                      <a:pt x="278" y="303"/>
                      <a:pt x="278" y="303"/>
                      <a:pt x="278" y="303"/>
                    </a:cubicBezTo>
                    <a:cubicBezTo>
                      <a:pt x="252" y="323"/>
                      <a:pt x="220" y="335"/>
                      <a:pt x="185" y="335"/>
                    </a:cubicBezTo>
                    <a:close/>
                    <a:moveTo>
                      <a:pt x="302" y="278"/>
                    </a:moveTo>
                    <a:cubicBezTo>
                      <a:pt x="237" y="213"/>
                      <a:pt x="237" y="213"/>
                      <a:pt x="237" y="213"/>
                    </a:cubicBezTo>
                    <a:cubicBezTo>
                      <a:pt x="200" y="176"/>
                      <a:pt x="200" y="176"/>
                      <a:pt x="200" y="176"/>
                    </a:cubicBezTo>
                    <a:cubicBezTo>
                      <a:pt x="177" y="153"/>
                      <a:pt x="177" y="153"/>
                      <a:pt x="177" y="153"/>
                    </a:cubicBezTo>
                    <a:cubicBezTo>
                      <a:pt x="119" y="95"/>
                      <a:pt x="119" y="95"/>
                      <a:pt x="119" y="95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117" y="47"/>
                      <a:pt x="150" y="35"/>
                      <a:pt x="185" y="35"/>
                    </a:cubicBezTo>
                    <a:cubicBezTo>
                      <a:pt x="267" y="35"/>
                      <a:pt x="335" y="102"/>
                      <a:pt x="335" y="185"/>
                    </a:cubicBezTo>
                    <a:cubicBezTo>
                      <a:pt x="335" y="220"/>
                      <a:pt x="323" y="253"/>
                      <a:pt x="302" y="278"/>
                    </a:cubicBezTo>
                    <a:close/>
                  </a:path>
                </a:pathLst>
              </a:custGeom>
              <a:solidFill>
                <a:srgbClr val="696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6" name="组合 45"/>
            <p:cNvGrpSpPr/>
            <p:nvPr/>
          </p:nvGrpSpPr>
          <p:grpSpPr>
            <a:xfrm>
              <a:off x="10693160" y="5732056"/>
              <a:ext cx="1055688" cy="984251"/>
              <a:chOff x="9266238" y="3397250"/>
              <a:chExt cx="1055688" cy="984251"/>
            </a:xfrm>
          </p:grpSpPr>
          <p:sp>
            <p:nvSpPr>
              <p:cNvPr id="963" name="Freeform 2059"/>
              <p:cNvSpPr>
                <a:spLocks/>
              </p:cNvSpPr>
              <p:nvPr/>
            </p:nvSpPr>
            <p:spPr bwMode="auto">
              <a:xfrm>
                <a:off x="9332913" y="3673475"/>
                <a:ext cx="293688" cy="560388"/>
              </a:xfrm>
              <a:custGeom>
                <a:avLst/>
                <a:gdLst>
                  <a:gd name="T0" fmla="*/ 112 w 112"/>
                  <a:gd name="T1" fmla="*/ 0 h 213"/>
                  <a:gd name="T2" fmla="*/ 65 w 112"/>
                  <a:gd name="T3" fmla="*/ 46 h 213"/>
                  <a:gd name="T4" fmla="*/ 11 w 112"/>
                  <a:gd name="T5" fmla="*/ 3 h 213"/>
                  <a:gd name="T6" fmla="*/ 53 w 112"/>
                  <a:gd name="T7" fmla="*/ 67 h 213"/>
                  <a:gd name="T8" fmla="*/ 41 w 112"/>
                  <a:gd name="T9" fmla="*/ 104 h 213"/>
                  <a:gd name="T10" fmla="*/ 0 w 112"/>
                  <a:gd name="T11" fmla="*/ 82 h 213"/>
                  <a:gd name="T12" fmla="*/ 36 w 112"/>
                  <a:gd name="T13" fmla="*/ 125 h 213"/>
                  <a:gd name="T14" fmla="*/ 31 w 112"/>
                  <a:gd name="T15" fmla="*/ 213 h 213"/>
                  <a:gd name="T16" fmla="*/ 61 w 112"/>
                  <a:gd name="T17" fmla="*/ 211 h 213"/>
                  <a:gd name="T18" fmla="*/ 112 w 112"/>
                  <a:gd name="T19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213">
                    <a:moveTo>
                      <a:pt x="112" y="0"/>
                    </a:moveTo>
                    <a:cubicBezTo>
                      <a:pt x="112" y="0"/>
                      <a:pt x="87" y="10"/>
                      <a:pt x="65" y="46"/>
                    </a:cubicBezTo>
                    <a:cubicBezTo>
                      <a:pt x="59" y="37"/>
                      <a:pt x="41" y="14"/>
                      <a:pt x="11" y="3"/>
                    </a:cubicBezTo>
                    <a:cubicBezTo>
                      <a:pt x="11" y="3"/>
                      <a:pt x="47" y="39"/>
                      <a:pt x="53" y="67"/>
                    </a:cubicBezTo>
                    <a:cubicBezTo>
                      <a:pt x="49" y="78"/>
                      <a:pt x="44" y="90"/>
                      <a:pt x="41" y="104"/>
                    </a:cubicBezTo>
                    <a:cubicBezTo>
                      <a:pt x="32" y="96"/>
                      <a:pt x="18" y="86"/>
                      <a:pt x="0" y="82"/>
                    </a:cubicBezTo>
                    <a:cubicBezTo>
                      <a:pt x="0" y="82"/>
                      <a:pt x="21" y="100"/>
                      <a:pt x="36" y="125"/>
                    </a:cubicBezTo>
                    <a:cubicBezTo>
                      <a:pt x="32" y="150"/>
                      <a:pt x="29" y="179"/>
                      <a:pt x="31" y="213"/>
                    </a:cubicBezTo>
                    <a:cubicBezTo>
                      <a:pt x="61" y="211"/>
                      <a:pt x="61" y="211"/>
                      <a:pt x="61" y="211"/>
                    </a:cubicBezTo>
                    <a:cubicBezTo>
                      <a:pt x="61" y="211"/>
                      <a:pt x="48" y="66"/>
                      <a:pt x="1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2060"/>
              <p:cNvSpPr>
                <a:spLocks/>
              </p:cNvSpPr>
              <p:nvPr/>
            </p:nvSpPr>
            <p:spPr bwMode="auto">
              <a:xfrm>
                <a:off x="9369426" y="3613150"/>
                <a:ext cx="36513" cy="58738"/>
              </a:xfrm>
              <a:custGeom>
                <a:avLst/>
                <a:gdLst>
                  <a:gd name="T0" fmla="*/ 13 w 14"/>
                  <a:gd name="T1" fmla="*/ 12 h 22"/>
                  <a:gd name="T2" fmla="*/ 9 w 14"/>
                  <a:gd name="T3" fmla="*/ 0 h 22"/>
                  <a:gd name="T4" fmla="*/ 1 w 14"/>
                  <a:gd name="T5" fmla="*/ 10 h 22"/>
                  <a:gd name="T6" fmla="*/ 4 w 14"/>
                  <a:gd name="T7" fmla="*/ 22 h 22"/>
                  <a:gd name="T8" fmla="*/ 13 w 14"/>
                  <a:gd name="T9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2">
                    <a:moveTo>
                      <a:pt x="13" y="12"/>
                    </a:moveTo>
                    <a:cubicBezTo>
                      <a:pt x="14" y="6"/>
                      <a:pt x="9" y="0"/>
                      <a:pt x="9" y="0"/>
                    </a:cubicBezTo>
                    <a:cubicBezTo>
                      <a:pt x="9" y="0"/>
                      <a:pt x="2" y="4"/>
                      <a:pt x="1" y="10"/>
                    </a:cubicBezTo>
                    <a:cubicBezTo>
                      <a:pt x="0" y="16"/>
                      <a:pt x="4" y="22"/>
                      <a:pt x="4" y="22"/>
                    </a:cubicBezTo>
                    <a:cubicBezTo>
                      <a:pt x="4" y="22"/>
                      <a:pt x="11" y="19"/>
                      <a:pt x="13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2061"/>
              <p:cNvSpPr>
                <a:spLocks/>
              </p:cNvSpPr>
              <p:nvPr/>
            </p:nvSpPr>
            <p:spPr bwMode="auto">
              <a:xfrm>
                <a:off x="9410701" y="3636963"/>
                <a:ext cx="44450" cy="52388"/>
              </a:xfrm>
              <a:custGeom>
                <a:avLst/>
                <a:gdLst>
                  <a:gd name="T0" fmla="*/ 13 w 17"/>
                  <a:gd name="T1" fmla="*/ 13 h 20"/>
                  <a:gd name="T2" fmla="*/ 14 w 17"/>
                  <a:gd name="T3" fmla="*/ 0 h 20"/>
                  <a:gd name="T4" fmla="*/ 3 w 17"/>
                  <a:gd name="T5" fmla="*/ 7 h 20"/>
                  <a:gd name="T6" fmla="*/ 2 w 17"/>
                  <a:gd name="T7" fmla="*/ 20 h 20"/>
                  <a:gd name="T8" fmla="*/ 13 w 17"/>
                  <a:gd name="T9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0">
                    <a:moveTo>
                      <a:pt x="13" y="13"/>
                    </a:moveTo>
                    <a:cubicBezTo>
                      <a:pt x="17" y="8"/>
                      <a:pt x="14" y="0"/>
                      <a:pt x="14" y="0"/>
                    </a:cubicBezTo>
                    <a:cubicBezTo>
                      <a:pt x="14" y="0"/>
                      <a:pt x="6" y="2"/>
                      <a:pt x="3" y="7"/>
                    </a:cubicBezTo>
                    <a:cubicBezTo>
                      <a:pt x="0" y="12"/>
                      <a:pt x="2" y="20"/>
                      <a:pt x="2" y="20"/>
                    </a:cubicBezTo>
                    <a:cubicBezTo>
                      <a:pt x="2" y="20"/>
                      <a:pt x="10" y="19"/>
                      <a:pt x="1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2062"/>
              <p:cNvSpPr>
                <a:spLocks/>
              </p:cNvSpPr>
              <p:nvPr/>
            </p:nvSpPr>
            <p:spPr bwMode="auto">
              <a:xfrm>
                <a:off x="9526588" y="3644900"/>
                <a:ext cx="41275" cy="52388"/>
              </a:xfrm>
              <a:custGeom>
                <a:avLst/>
                <a:gdLst>
                  <a:gd name="T0" fmla="*/ 13 w 16"/>
                  <a:gd name="T1" fmla="*/ 20 h 20"/>
                  <a:gd name="T2" fmla="*/ 13 w 16"/>
                  <a:gd name="T3" fmla="*/ 7 h 20"/>
                  <a:gd name="T4" fmla="*/ 2 w 16"/>
                  <a:gd name="T5" fmla="*/ 0 h 20"/>
                  <a:gd name="T6" fmla="*/ 3 w 16"/>
                  <a:gd name="T7" fmla="*/ 13 h 20"/>
                  <a:gd name="T8" fmla="*/ 13 w 16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0">
                    <a:moveTo>
                      <a:pt x="13" y="20"/>
                    </a:moveTo>
                    <a:cubicBezTo>
                      <a:pt x="13" y="20"/>
                      <a:pt x="16" y="13"/>
                      <a:pt x="13" y="7"/>
                    </a:cubicBezTo>
                    <a:cubicBezTo>
                      <a:pt x="10" y="2"/>
                      <a:pt x="2" y="0"/>
                      <a:pt x="2" y="0"/>
                    </a:cubicBezTo>
                    <a:cubicBezTo>
                      <a:pt x="2" y="0"/>
                      <a:pt x="0" y="7"/>
                      <a:pt x="3" y="13"/>
                    </a:cubicBezTo>
                    <a:cubicBezTo>
                      <a:pt x="6" y="18"/>
                      <a:pt x="13" y="20"/>
                      <a:pt x="13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2063"/>
              <p:cNvSpPr>
                <a:spLocks/>
              </p:cNvSpPr>
              <p:nvPr/>
            </p:nvSpPr>
            <p:spPr bwMode="auto">
              <a:xfrm>
                <a:off x="9567863" y="3611563"/>
                <a:ext cx="42863" cy="57150"/>
              </a:xfrm>
              <a:custGeom>
                <a:avLst/>
                <a:gdLst>
                  <a:gd name="T0" fmla="*/ 12 w 16"/>
                  <a:gd name="T1" fmla="*/ 22 h 22"/>
                  <a:gd name="T2" fmla="*/ 13 w 16"/>
                  <a:gd name="T3" fmla="*/ 9 h 22"/>
                  <a:gd name="T4" fmla="*/ 3 w 16"/>
                  <a:gd name="T5" fmla="*/ 0 h 22"/>
                  <a:gd name="T6" fmla="*/ 2 w 16"/>
                  <a:gd name="T7" fmla="*/ 13 h 22"/>
                  <a:gd name="T8" fmla="*/ 12 w 16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2">
                    <a:moveTo>
                      <a:pt x="12" y="22"/>
                    </a:moveTo>
                    <a:cubicBezTo>
                      <a:pt x="12" y="22"/>
                      <a:pt x="16" y="15"/>
                      <a:pt x="13" y="9"/>
                    </a:cubicBezTo>
                    <a:cubicBezTo>
                      <a:pt x="11" y="3"/>
                      <a:pt x="3" y="0"/>
                      <a:pt x="3" y="0"/>
                    </a:cubicBezTo>
                    <a:cubicBezTo>
                      <a:pt x="3" y="0"/>
                      <a:pt x="0" y="7"/>
                      <a:pt x="2" y="13"/>
                    </a:cubicBezTo>
                    <a:cubicBezTo>
                      <a:pt x="4" y="19"/>
                      <a:pt x="12" y="22"/>
                      <a:pt x="1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2064"/>
              <p:cNvSpPr>
                <a:spLocks/>
              </p:cNvSpPr>
              <p:nvPr/>
            </p:nvSpPr>
            <p:spPr bwMode="auto">
              <a:xfrm>
                <a:off x="9634538" y="3624263"/>
                <a:ext cx="46038" cy="44450"/>
              </a:xfrm>
              <a:custGeom>
                <a:avLst/>
                <a:gdLst>
                  <a:gd name="T0" fmla="*/ 5 w 18"/>
                  <a:gd name="T1" fmla="*/ 4 h 17"/>
                  <a:gd name="T2" fmla="*/ 0 w 18"/>
                  <a:gd name="T3" fmla="*/ 15 h 17"/>
                  <a:gd name="T4" fmla="*/ 12 w 18"/>
                  <a:gd name="T5" fmla="*/ 13 h 17"/>
                  <a:gd name="T6" fmla="*/ 18 w 18"/>
                  <a:gd name="T7" fmla="*/ 1 h 17"/>
                  <a:gd name="T8" fmla="*/ 5 w 18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5" y="4"/>
                    </a:moveTo>
                    <a:cubicBezTo>
                      <a:pt x="0" y="8"/>
                      <a:pt x="0" y="15"/>
                      <a:pt x="0" y="15"/>
                    </a:cubicBezTo>
                    <a:cubicBezTo>
                      <a:pt x="0" y="15"/>
                      <a:pt x="8" y="17"/>
                      <a:pt x="12" y="13"/>
                    </a:cubicBezTo>
                    <a:cubicBezTo>
                      <a:pt x="17" y="9"/>
                      <a:pt x="18" y="1"/>
                      <a:pt x="18" y="1"/>
                    </a:cubicBezTo>
                    <a:cubicBezTo>
                      <a:pt x="18" y="1"/>
                      <a:pt x="10" y="0"/>
                      <a:pt x="5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2065"/>
              <p:cNvSpPr>
                <a:spLocks/>
              </p:cNvSpPr>
              <p:nvPr/>
            </p:nvSpPr>
            <p:spPr bwMode="auto">
              <a:xfrm>
                <a:off x="9618663" y="3695700"/>
                <a:ext cx="57150" cy="38100"/>
              </a:xfrm>
              <a:custGeom>
                <a:avLst/>
                <a:gdLst>
                  <a:gd name="T0" fmla="*/ 12 w 22"/>
                  <a:gd name="T1" fmla="*/ 2 h 15"/>
                  <a:gd name="T2" fmla="*/ 0 w 22"/>
                  <a:gd name="T3" fmla="*/ 5 h 15"/>
                  <a:gd name="T4" fmla="*/ 10 w 22"/>
                  <a:gd name="T5" fmla="*/ 13 h 15"/>
                  <a:gd name="T6" fmla="*/ 22 w 22"/>
                  <a:gd name="T7" fmla="*/ 10 h 15"/>
                  <a:gd name="T8" fmla="*/ 12 w 22"/>
                  <a:gd name="T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5">
                    <a:moveTo>
                      <a:pt x="12" y="2"/>
                    </a:moveTo>
                    <a:cubicBezTo>
                      <a:pt x="6" y="0"/>
                      <a:pt x="0" y="5"/>
                      <a:pt x="0" y="5"/>
                    </a:cubicBezTo>
                    <a:cubicBezTo>
                      <a:pt x="0" y="5"/>
                      <a:pt x="3" y="12"/>
                      <a:pt x="10" y="13"/>
                    </a:cubicBezTo>
                    <a:cubicBezTo>
                      <a:pt x="16" y="15"/>
                      <a:pt x="22" y="10"/>
                      <a:pt x="22" y="10"/>
                    </a:cubicBezTo>
                    <a:cubicBezTo>
                      <a:pt x="22" y="10"/>
                      <a:pt x="18" y="3"/>
                      <a:pt x="1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2066"/>
              <p:cNvSpPr>
                <a:spLocks/>
              </p:cNvSpPr>
              <p:nvPr/>
            </p:nvSpPr>
            <p:spPr bwMode="auto">
              <a:xfrm>
                <a:off x="9590088" y="3736975"/>
                <a:ext cx="57150" cy="36513"/>
              </a:xfrm>
              <a:custGeom>
                <a:avLst/>
                <a:gdLst>
                  <a:gd name="T0" fmla="*/ 12 w 22"/>
                  <a:gd name="T1" fmla="*/ 1 h 14"/>
                  <a:gd name="T2" fmla="*/ 0 w 22"/>
                  <a:gd name="T3" fmla="*/ 4 h 14"/>
                  <a:gd name="T4" fmla="*/ 10 w 22"/>
                  <a:gd name="T5" fmla="*/ 13 h 14"/>
                  <a:gd name="T6" fmla="*/ 22 w 22"/>
                  <a:gd name="T7" fmla="*/ 9 h 14"/>
                  <a:gd name="T8" fmla="*/ 12 w 22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4">
                    <a:moveTo>
                      <a:pt x="12" y="1"/>
                    </a:moveTo>
                    <a:cubicBezTo>
                      <a:pt x="6" y="0"/>
                      <a:pt x="0" y="4"/>
                      <a:pt x="0" y="4"/>
                    </a:cubicBezTo>
                    <a:cubicBezTo>
                      <a:pt x="0" y="4"/>
                      <a:pt x="4" y="11"/>
                      <a:pt x="10" y="13"/>
                    </a:cubicBezTo>
                    <a:cubicBezTo>
                      <a:pt x="16" y="14"/>
                      <a:pt x="22" y="9"/>
                      <a:pt x="22" y="9"/>
                    </a:cubicBezTo>
                    <a:cubicBezTo>
                      <a:pt x="22" y="9"/>
                      <a:pt x="19" y="2"/>
                      <a:pt x="1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2067"/>
              <p:cNvSpPr>
                <a:spLocks/>
              </p:cNvSpPr>
              <p:nvPr/>
            </p:nvSpPr>
            <p:spPr bwMode="auto">
              <a:xfrm>
                <a:off x="9547226" y="3840163"/>
                <a:ext cx="57150" cy="36513"/>
              </a:xfrm>
              <a:custGeom>
                <a:avLst/>
                <a:gdLst>
                  <a:gd name="T0" fmla="*/ 12 w 22"/>
                  <a:gd name="T1" fmla="*/ 1 h 14"/>
                  <a:gd name="T2" fmla="*/ 0 w 22"/>
                  <a:gd name="T3" fmla="*/ 5 h 14"/>
                  <a:gd name="T4" fmla="*/ 10 w 22"/>
                  <a:gd name="T5" fmla="*/ 13 h 14"/>
                  <a:gd name="T6" fmla="*/ 22 w 22"/>
                  <a:gd name="T7" fmla="*/ 10 h 14"/>
                  <a:gd name="T8" fmla="*/ 12 w 22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4">
                    <a:moveTo>
                      <a:pt x="12" y="1"/>
                    </a:moveTo>
                    <a:cubicBezTo>
                      <a:pt x="6" y="0"/>
                      <a:pt x="0" y="5"/>
                      <a:pt x="0" y="5"/>
                    </a:cubicBezTo>
                    <a:cubicBezTo>
                      <a:pt x="0" y="5"/>
                      <a:pt x="3" y="12"/>
                      <a:pt x="10" y="13"/>
                    </a:cubicBezTo>
                    <a:cubicBezTo>
                      <a:pt x="16" y="14"/>
                      <a:pt x="22" y="10"/>
                      <a:pt x="22" y="10"/>
                    </a:cubicBezTo>
                    <a:cubicBezTo>
                      <a:pt x="22" y="10"/>
                      <a:pt x="18" y="3"/>
                      <a:pt x="1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2068"/>
              <p:cNvSpPr>
                <a:spLocks/>
              </p:cNvSpPr>
              <p:nvPr/>
            </p:nvSpPr>
            <p:spPr bwMode="auto">
              <a:xfrm>
                <a:off x="9536113" y="3884613"/>
                <a:ext cx="46038" cy="44450"/>
              </a:xfrm>
              <a:custGeom>
                <a:avLst/>
                <a:gdLst>
                  <a:gd name="T0" fmla="*/ 0 w 17"/>
                  <a:gd name="T1" fmla="*/ 1 h 17"/>
                  <a:gd name="T2" fmla="*/ 5 w 17"/>
                  <a:gd name="T3" fmla="*/ 13 h 17"/>
                  <a:gd name="T4" fmla="*/ 17 w 17"/>
                  <a:gd name="T5" fmla="*/ 17 h 17"/>
                  <a:gd name="T6" fmla="*/ 13 w 17"/>
                  <a:gd name="T7" fmla="*/ 4 h 17"/>
                  <a:gd name="T8" fmla="*/ 0 w 17"/>
                  <a:gd name="T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0" y="1"/>
                    </a:moveTo>
                    <a:cubicBezTo>
                      <a:pt x="0" y="1"/>
                      <a:pt x="0" y="9"/>
                      <a:pt x="5" y="13"/>
                    </a:cubicBezTo>
                    <a:cubicBezTo>
                      <a:pt x="9" y="17"/>
                      <a:pt x="17" y="17"/>
                      <a:pt x="17" y="17"/>
                    </a:cubicBezTo>
                    <a:cubicBezTo>
                      <a:pt x="17" y="17"/>
                      <a:pt x="17" y="9"/>
                      <a:pt x="13" y="4"/>
                    </a:cubicBezTo>
                    <a:cubicBezTo>
                      <a:pt x="8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2069"/>
              <p:cNvSpPr>
                <a:spLocks/>
              </p:cNvSpPr>
              <p:nvPr/>
            </p:nvSpPr>
            <p:spPr bwMode="auto">
              <a:xfrm>
                <a:off x="9302751" y="3695700"/>
                <a:ext cx="52388" cy="41275"/>
              </a:xfrm>
              <a:custGeom>
                <a:avLst/>
                <a:gdLst>
                  <a:gd name="T0" fmla="*/ 7 w 20"/>
                  <a:gd name="T1" fmla="*/ 3 h 16"/>
                  <a:gd name="T2" fmla="*/ 0 w 20"/>
                  <a:gd name="T3" fmla="*/ 14 h 16"/>
                  <a:gd name="T4" fmla="*/ 13 w 20"/>
                  <a:gd name="T5" fmla="*/ 13 h 16"/>
                  <a:gd name="T6" fmla="*/ 20 w 20"/>
                  <a:gd name="T7" fmla="*/ 2 h 16"/>
                  <a:gd name="T8" fmla="*/ 7 w 20"/>
                  <a:gd name="T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6">
                    <a:moveTo>
                      <a:pt x="7" y="3"/>
                    </a:moveTo>
                    <a:cubicBezTo>
                      <a:pt x="2" y="6"/>
                      <a:pt x="0" y="14"/>
                      <a:pt x="0" y="14"/>
                    </a:cubicBezTo>
                    <a:cubicBezTo>
                      <a:pt x="0" y="14"/>
                      <a:pt x="8" y="16"/>
                      <a:pt x="13" y="13"/>
                    </a:cubicBezTo>
                    <a:cubicBezTo>
                      <a:pt x="19" y="10"/>
                      <a:pt x="20" y="2"/>
                      <a:pt x="20" y="2"/>
                    </a:cubicBezTo>
                    <a:cubicBezTo>
                      <a:pt x="20" y="2"/>
                      <a:pt x="13" y="0"/>
                      <a:pt x="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2070"/>
              <p:cNvSpPr>
                <a:spLocks/>
              </p:cNvSpPr>
              <p:nvPr/>
            </p:nvSpPr>
            <p:spPr bwMode="auto">
              <a:xfrm>
                <a:off x="9294813" y="3632200"/>
                <a:ext cx="52388" cy="44450"/>
              </a:xfrm>
              <a:custGeom>
                <a:avLst/>
                <a:gdLst>
                  <a:gd name="T0" fmla="*/ 7 w 20"/>
                  <a:gd name="T1" fmla="*/ 14 h 17"/>
                  <a:gd name="T2" fmla="*/ 20 w 20"/>
                  <a:gd name="T3" fmla="*/ 15 h 17"/>
                  <a:gd name="T4" fmla="*/ 13 w 20"/>
                  <a:gd name="T5" fmla="*/ 4 h 17"/>
                  <a:gd name="T6" fmla="*/ 0 w 20"/>
                  <a:gd name="T7" fmla="*/ 3 h 17"/>
                  <a:gd name="T8" fmla="*/ 7 w 20"/>
                  <a:gd name="T9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7" y="14"/>
                    </a:moveTo>
                    <a:cubicBezTo>
                      <a:pt x="12" y="17"/>
                      <a:pt x="20" y="15"/>
                      <a:pt x="20" y="15"/>
                    </a:cubicBezTo>
                    <a:cubicBezTo>
                      <a:pt x="20" y="15"/>
                      <a:pt x="19" y="7"/>
                      <a:pt x="13" y="4"/>
                    </a:cubicBezTo>
                    <a:cubicBezTo>
                      <a:pt x="8" y="0"/>
                      <a:pt x="0" y="3"/>
                      <a:pt x="0" y="3"/>
                    </a:cubicBezTo>
                    <a:cubicBezTo>
                      <a:pt x="0" y="3"/>
                      <a:pt x="2" y="11"/>
                      <a:pt x="7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2071"/>
              <p:cNvSpPr>
                <a:spLocks/>
              </p:cNvSpPr>
              <p:nvPr/>
            </p:nvSpPr>
            <p:spPr bwMode="auto">
              <a:xfrm>
                <a:off x="9266238" y="3841750"/>
                <a:ext cx="50800" cy="46038"/>
              </a:xfrm>
              <a:custGeom>
                <a:avLst/>
                <a:gdLst>
                  <a:gd name="T0" fmla="*/ 7 w 19"/>
                  <a:gd name="T1" fmla="*/ 13 h 17"/>
                  <a:gd name="T2" fmla="*/ 19 w 19"/>
                  <a:gd name="T3" fmla="*/ 14 h 17"/>
                  <a:gd name="T4" fmla="*/ 13 w 19"/>
                  <a:gd name="T5" fmla="*/ 3 h 17"/>
                  <a:gd name="T6" fmla="*/ 0 w 19"/>
                  <a:gd name="T7" fmla="*/ 2 h 17"/>
                  <a:gd name="T8" fmla="*/ 7 w 19"/>
                  <a:gd name="T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7" y="13"/>
                    </a:moveTo>
                    <a:cubicBezTo>
                      <a:pt x="12" y="17"/>
                      <a:pt x="19" y="14"/>
                      <a:pt x="19" y="14"/>
                    </a:cubicBezTo>
                    <a:cubicBezTo>
                      <a:pt x="19" y="14"/>
                      <a:pt x="18" y="6"/>
                      <a:pt x="13" y="3"/>
                    </a:cubicBezTo>
                    <a:cubicBezTo>
                      <a:pt x="7" y="0"/>
                      <a:pt x="0" y="2"/>
                      <a:pt x="0" y="2"/>
                    </a:cubicBezTo>
                    <a:cubicBezTo>
                      <a:pt x="0" y="2"/>
                      <a:pt x="1" y="10"/>
                      <a:pt x="7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2072"/>
              <p:cNvSpPr>
                <a:spLocks/>
              </p:cNvSpPr>
              <p:nvPr/>
            </p:nvSpPr>
            <p:spPr bwMode="auto">
              <a:xfrm>
                <a:off x="9329738" y="3816350"/>
                <a:ext cx="36513" cy="60325"/>
              </a:xfrm>
              <a:custGeom>
                <a:avLst/>
                <a:gdLst>
                  <a:gd name="T0" fmla="*/ 5 w 14"/>
                  <a:gd name="T1" fmla="*/ 0 h 23"/>
                  <a:gd name="T2" fmla="*/ 1 w 14"/>
                  <a:gd name="T3" fmla="*/ 12 h 23"/>
                  <a:gd name="T4" fmla="*/ 9 w 14"/>
                  <a:gd name="T5" fmla="*/ 23 h 23"/>
                  <a:gd name="T6" fmla="*/ 13 w 14"/>
                  <a:gd name="T7" fmla="*/ 10 h 23"/>
                  <a:gd name="T8" fmla="*/ 5 w 14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3">
                    <a:moveTo>
                      <a:pt x="5" y="0"/>
                    </a:moveTo>
                    <a:cubicBezTo>
                      <a:pt x="5" y="0"/>
                      <a:pt x="0" y="6"/>
                      <a:pt x="1" y="12"/>
                    </a:cubicBezTo>
                    <a:cubicBezTo>
                      <a:pt x="3" y="19"/>
                      <a:pt x="9" y="23"/>
                      <a:pt x="9" y="23"/>
                    </a:cubicBezTo>
                    <a:cubicBezTo>
                      <a:pt x="9" y="23"/>
                      <a:pt x="14" y="17"/>
                      <a:pt x="13" y="10"/>
                    </a:cubicBezTo>
                    <a:cubicBezTo>
                      <a:pt x="12" y="4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2073"/>
              <p:cNvSpPr>
                <a:spLocks/>
              </p:cNvSpPr>
              <p:nvPr/>
            </p:nvSpPr>
            <p:spPr bwMode="auto">
              <a:xfrm>
                <a:off x="9274176" y="3900488"/>
                <a:ext cx="55563" cy="41275"/>
              </a:xfrm>
              <a:custGeom>
                <a:avLst/>
                <a:gdLst>
                  <a:gd name="T0" fmla="*/ 21 w 21"/>
                  <a:gd name="T1" fmla="*/ 4 h 16"/>
                  <a:gd name="T2" fmla="*/ 9 w 21"/>
                  <a:gd name="T3" fmla="*/ 2 h 16"/>
                  <a:gd name="T4" fmla="*/ 0 w 21"/>
                  <a:gd name="T5" fmla="*/ 12 h 16"/>
                  <a:gd name="T6" fmla="*/ 13 w 21"/>
                  <a:gd name="T7" fmla="*/ 14 h 16"/>
                  <a:gd name="T8" fmla="*/ 21 w 21"/>
                  <a:gd name="T9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6">
                    <a:moveTo>
                      <a:pt x="21" y="4"/>
                    </a:moveTo>
                    <a:cubicBezTo>
                      <a:pt x="21" y="4"/>
                      <a:pt x="15" y="0"/>
                      <a:pt x="9" y="2"/>
                    </a:cubicBezTo>
                    <a:cubicBezTo>
                      <a:pt x="3" y="4"/>
                      <a:pt x="0" y="12"/>
                      <a:pt x="0" y="12"/>
                    </a:cubicBezTo>
                    <a:cubicBezTo>
                      <a:pt x="0" y="12"/>
                      <a:pt x="7" y="16"/>
                      <a:pt x="13" y="14"/>
                    </a:cubicBezTo>
                    <a:cubicBezTo>
                      <a:pt x="19" y="12"/>
                      <a:pt x="21" y="4"/>
                      <a:pt x="21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2074"/>
              <p:cNvSpPr>
                <a:spLocks/>
              </p:cNvSpPr>
              <p:nvPr/>
            </p:nvSpPr>
            <p:spPr bwMode="auto">
              <a:xfrm>
                <a:off x="9310688" y="3933825"/>
                <a:ext cx="50800" cy="46038"/>
              </a:xfrm>
              <a:custGeom>
                <a:avLst/>
                <a:gdLst>
                  <a:gd name="T0" fmla="*/ 6 w 19"/>
                  <a:gd name="T1" fmla="*/ 4 h 17"/>
                  <a:gd name="T2" fmla="*/ 0 w 19"/>
                  <a:gd name="T3" fmla="*/ 15 h 17"/>
                  <a:gd name="T4" fmla="*/ 13 w 19"/>
                  <a:gd name="T5" fmla="*/ 14 h 17"/>
                  <a:gd name="T6" fmla="*/ 19 w 19"/>
                  <a:gd name="T7" fmla="*/ 2 h 17"/>
                  <a:gd name="T8" fmla="*/ 6 w 19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6" y="4"/>
                    </a:moveTo>
                    <a:cubicBezTo>
                      <a:pt x="1" y="7"/>
                      <a:pt x="0" y="15"/>
                      <a:pt x="0" y="15"/>
                    </a:cubicBezTo>
                    <a:cubicBezTo>
                      <a:pt x="0" y="15"/>
                      <a:pt x="8" y="17"/>
                      <a:pt x="13" y="14"/>
                    </a:cubicBezTo>
                    <a:cubicBezTo>
                      <a:pt x="18" y="10"/>
                      <a:pt x="19" y="2"/>
                      <a:pt x="19" y="2"/>
                    </a:cubicBezTo>
                    <a:cubicBezTo>
                      <a:pt x="19" y="2"/>
                      <a:pt x="12" y="0"/>
                      <a:pt x="6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2075"/>
              <p:cNvSpPr>
                <a:spLocks/>
              </p:cNvSpPr>
              <p:nvPr/>
            </p:nvSpPr>
            <p:spPr bwMode="auto">
              <a:xfrm>
                <a:off x="9339263" y="3729038"/>
                <a:ext cx="47625" cy="47625"/>
              </a:xfrm>
              <a:custGeom>
                <a:avLst/>
                <a:gdLst>
                  <a:gd name="T0" fmla="*/ 4 w 18"/>
                  <a:gd name="T1" fmla="*/ 5 h 18"/>
                  <a:gd name="T2" fmla="*/ 2 w 18"/>
                  <a:gd name="T3" fmla="*/ 18 h 18"/>
                  <a:gd name="T4" fmla="*/ 14 w 18"/>
                  <a:gd name="T5" fmla="*/ 13 h 18"/>
                  <a:gd name="T6" fmla="*/ 16 w 18"/>
                  <a:gd name="T7" fmla="*/ 0 h 18"/>
                  <a:gd name="T8" fmla="*/ 4 w 18"/>
                  <a:gd name="T9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4" y="5"/>
                    </a:moveTo>
                    <a:cubicBezTo>
                      <a:pt x="0" y="10"/>
                      <a:pt x="2" y="18"/>
                      <a:pt x="2" y="18"/>
                    </a:cubicBezTo>
                    <a:cubicBezTo>
                      <a:pt x="2" y="18"/>
                      <a:pt x="10" y="18"/>
                      <a:pt x="14" y="13"/>
                    </a:cubicBezTo>
                    <a:cubicBezTo>
                      <a:pt x="18" y="8"/>
                      <a:pt x="16" y="0"/>
                      <a:pt x="16" y="0"/>
                    </a:cubicBezTo>
                    <a:cubicBezTo>
                      <a:pt x="16" y="0"/>
                      <a:pt x="8" y="0"/>
                      <a:pt x="4" y="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2076"/>
              <p:cNvSpPr>
                <a:spLocks/>
              </p:cNvSpPr>
              <p:nvPr/>
            </p:nvSpPr>
            <p:spPr bwMode="auto">
              <a:xfrm>
                <a:off x="9377363" y="3768725"/>
                <a:ext cx="41275" cy="55563"/>
              </a:xfrm>
              <a:custGeom>
                <a:avLst/>
                <a:gdLst>
                  <a:gd name="T0" fmla="*/ 3 w 16"/>
                  <a:gd name="T1" fmla="*/ 21 h 21"/>
                  <a:gd name="T2" fmla="*/ 13 w 16"/>
                  <a:gd name="T3" fmla="*/ 13 h 21"/>
                  <a:gd name="T4" fmla="*/ 12 w 16"/>
                  <a:gd name="T5" fmla="*/ 0 h 21"/>
                  <a:gd name="T6" fmla="*/ 2 w 16"/>
                  <a:gd name="T7" fmla="*/ 8 h 21"/>
                  <a:gd name="T8" fmla="*/ 3 w 16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1">
                    <a:moveTo>
                      <a:pt x="3" y="21"/>
                    </a:moveTo>
                    <a:cubicBezTo>
                      <a:pt x="3" y="21"/>
                      <a:pt x="11" y="18"/>
                      <a:pt x="13" y="13"/>
                    </a:cubicBezTo>
                    <a:cubicBezTo>
                      <a:pt x="16" y="7"/>
                      <a:pt x="12" y="0"/>
                      <a:pt x="12" y="0"/>
                    </a:cubicBezTo>
                    <a:cubicBezTo>
                      <a:pt x="12" y="0"/>
                      <a:pt x="5" y="2"/>
                      <a:pt x="2" y="8"/>
                    </a:cubicBezTo>
                    <a:cubicBezTo>
                      <a:pt x="0" y="13"/>
                      <a:pt x="3" y="21"/>
                      <a:pt x="3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2077"/>
              <p:cNvSpPr>
                <a:spLocks/>
              </p:cNvSpPr>
              <p:nvPr/>
            </p:nvSpPr>
            <p:spPr bwMode="auto">
              <a:xfrm>
                <a:off x="9759951" y="3503613"/>
                <a:ext cx="207963" cy="396875"/>
              </a:xfrm>
              <a:custGeom>
                <a:avLst/>
                <a:gdLst>
                  <a:gd name="T0" fmla="*/ 79 w 79"/>
                  <a:gd name="T1" fmla="*/ 0 h 151"/>
                  <a:gd name="T2" fmla="*/ 46 w 79"/>
                  <a:gd name="T3" fmla="*/ 32 h 151"/>
                  <a:gd name="T4" fmla="*/ 8 w 79"/>
                  <a:gd name="T5" fmla="*/ 1 h 151"/>
                  <a:gd name="T6" fmla="*/ 38 w 79"/>
                  <a:gd name="T7" fmla="*/ 47 h 151"/>
                  <a:gd name="T8" fmla="*/ 29 w 79"/>
                  <a:gd name="T9" fmla="*/ 74 h 151"/>
                  <a:gd name="T10" fmla="*/ 0 w 79"/>
                  <a:gd name="T11" fmla="*/ 57 h 151"/>
                  <a:gd name="T12" fmla="*/ 26 w 79"/>
                  <a:gd name="T13" fmla="*/ 88 h 151"/>
                  <a:gd name="T14" fmla="*/ 22 w 79"/>
                  <a:gd name="T15" fmla="*/ 151 h 151"/>
                  <a:gd name="T16" fmla="*/ 44 w 79"/>
                  <a:gd name="T17" fmla="*/ 149 h 151"/>
                  <a:gd name="T18" fmla="*/ 79 w 79"/>
                  <a:gd name="T1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9" h="151">
                    <a:moveTo>
                      <a:pt x="79" y="0"/>
                    </a:moveTo>
                    <a:cubicBezTo>
                      <a:pt x="79" y="0"/>
                      <a:pt x="62" y="7"/>
                      <a:pt x="46" y="32"/>
                    </a:cubicBezTo>
                    <a:cubicBezTo>
                      <a:pt x="42" y="26"/>
                      <a:pt x="29" y="9"/>
                      <a:pt x="8" y="1"/>
                    </a:cubicBezTo>
                    <a:cubicBezTo>
                      <a:pt x="8" y="1"/>
                      <a:pt x="34" y="28"/>
                      <a:pt x="38" y="47"/>
                    </a:cubicBezTo>
                    <a:cubicBezTo>
                      <a:pt x="34" y="55"/>
                      <a:pt x="31" y="64"/>
                      <a:pt x="29" y="74"/>
                    </a:cubicBezTo>
                    <a:cubicBezTo>
                      <a:pt x="23" y="68"/>
                      <a:pt x="13" y="60"/>
                      <a:pt x="0" y="57"/>
                    </a:cubicBezTo>
                    <a:cubicBezTo>
                      <a:pt x="0" y="57"/>
                      <a:pt x="15" y="70"/>
                      <a:pt x="26" y="88"/>
                    </a:cubicBezTo>
                    <a:cubicBezTo>
                      <a:pt x="22" y="106"/>
                      <a:pt x="21" y="126"/>
                      <a:pt x="22" y="151"/>
                    </a:cubicBezTo>
                    <a:cubicBezTo>
                      <a:pt x="44" y="149"/>
                      <a:pt x="44" y="149"/>
                      <a:pt x="44" y="149"/>
                    </a:cubicBezTo>
                    <a:cubicBezTo>
                      <a:pt x="44" y="149"/>
                      <a:pt x="34" y="46"/>
                      <a:pt x="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2083"/>
              <p:cNvSpPr>
                <a:spLocks/>
              </p:cNvSpPr>
              <p:nvPr/>
            </p:nvSpPr>
            <p:spPr bwMode="auto">
              <a:xfrm>
                <a:off x="9961563" y="3516313"/>
                <a:ext cx="42863" cy="28575"/>
              </a:xfrm>
              <a:custGeom>
                <a:avLst/>
                <a:gdLst>
                  <a:gd name="T0" fmla="*/ 9 w 16"/>
                  <a:gd name="T1" fmla="*/ 1 h 11"/>
                  <a:gd name="T2" fmla="*/ 0 w 16"/>
                  <a:gd name="T3" fmla="*/ 4 h 11"/>
                  <a:gd name="T4" fmla="*/ 7 w 16"/>
                  <a:gd name="T5" fmla="*/ 10 h 11"/>
                  <a:gd name="T6" fmla="*/ 16 w 16"/>
                  <a:gd name="T7" fmla="*/ 7 h 11"/>
                  <a:gd name="T8" fmla="*/ 9 w 16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1">
                    <a:moveTo>
                      <a:pt x="9" y="1"/>
                    </a:moveTo>
                    <a:cubicBezTo>
                      <a:pt x="5" y="0"/>
                      <a:pt x="0" y="4"/>
                      <a:pt x="0" y="4"/>
                    </a:cubicBezTo>
                    <a:cubicBezTo>
                      <a:pt x="0" y="4"/>
                      <a:pt x="3" y="9"/>
                      <a:pt x="7" y="10"/>
                    </a:cubicBezTo>
                    <a:cubicBezTo>
                      <a:pt x="12" y="11"/>
                      <a:pt x="16" y="7"/>
                      <a:pt x="16" y="7"/>
                    </a:cubicBezTo>
                    <a:cubicBezTo>
                      <a:pt x="16" y="7"/>
                      <a:pt x="13" y="2"/>
                      <a:pt x="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2084"/>
              <p:cNvSpPr>
                <a:spLocks/>
              </p:cNvSpPr>
              <p:nvPr/>
            </p:nvSpPr>
            <p:spPr bwMode="auto">
              <a:xfrm>
                <a:off x="9940926" y="3544888"/>
                <a:ext cx="41275" cy="28575"/>
              </a:xfrm>
              <a:custGeom>
                <a:avLst/>
                <a:gdLst>
                  <a:gd name="T0" fmla="*/ 9 w 16"/>
                  <a:gd name="T1" fmla="*/ 1 h 11"/>
                  <a:gd name="T2" fmla="*/ 0 w 16"/>
                  <a:gd name="T3" fmla="*/ 4 h 11"/>
                  <a:gd name="T4" fmla="*/ 7 w 16"/>
                  <a:gd name="T5" fmla="*/ 10 h 11"/>
                  <a:gd name="T6" fmla="*/ 16 w 16"/>
                  <a:gd name="T7" fmla="*/ 7 h 11"/>
                  <a:gd name="T8" fmla="*/ 9 w 16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1">
                    <a:moveTo>
                      <a:pt x="9" y="1"/>
                    </a:moveTo>
                    <a:cubicBezTo>
                      <a:pt x="5" y="0"/>
                      <a:pt x="0" y="4"/>
                      <a:pt x="0" y="4"/>
                    </a:cubicBezTo>
                    <a:cubicBezTo>
                      <a:pt x="0" y="4"/>
                      <a:pt x="3" y="9"/>
                      <a:pt x="7" y="10"/>
                    </a:cubicBezTo>
                    <a:cubicBezTo>
                      <a:pt x="12" y="11"/>
                      <a:pt x="16" y="7"/>
                      <a:pt x="16" y="7"/>
                    </a:cubicBezTo>
                    <a:cubicBezTo>
                      <a:pt x="16" y="7"/>
                      <a:pt x="14" y="2"/>
                      <a:pt x="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2085"/>
              <p:cNvSpPr>
                <a:spLocks/>
              </p:cNvSpPr>
              <p:nvPr/>
            </p:nvSpPr>
            <p:spPr bwMode="auto">
              <a:xfrm>
                <a:off x="9912351" y="3619500"/>
                <a:ext cx="41275" cy="25400"/>
              </a:xfrm>
              <a:custGeom>
                <a:avLst/>
                <a:gdLst>
                  <a:gd name="T0" fmla="*/ 9 w 16"/>
                  <a:gd name="T1" fmla="*/ 1 h 10"/>
                  <a:gd name="T2" fmla="*/ 0 w 16"/>
                  <a:gd name="T3" fmla="*/ 4 h 10"/>
                  <a:gd name="T4" fmla="*/ 7 w 16"/>
                  <a:gd name="T5" fmla="*/ 10 h 10"/>
                  <a:gd name="T6" fmla="*/ 16 w 16"/>
                  <a:gd name="T7" fmla="*/ 7 h 10"/>
                  <a:gd name="T8" fmla="*/ 9 w 16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0">
                    <a:moveTo>
                      <a:pt x="9" y="1"/>
                    </a:moveTo>
                    <a:cubicBezTo>
                      <a:pt x="4" y="0"/>
                      <a:pt x="0" y="4"/>
                      <a:pt x="0" y="4"/>
                    </a:cubicBezTo>
                    <a:cubicBezTo>
                      <a:pt x="0" y="4"/>
                      <a:pt x="3" y="9"/>
                      <a:pt x="7" y="10"/>
                    </a:cubicBezTo>
                    <a:cubicBezTo>
                      <a:pt x="11" y="10"/>
                      <a:pt x="16" y="7"/>
                      <a:pt x="16" y="7"/>
                    </a:cubicBezTo>
                    <a:cubicBezTo>
                      <a:pt x="16" y="7"/>
                      <a:pt x="13" y="2"/>
                      <a:pt x="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2086"/>
              <p:cNvSpPr>
                <a:spLocks/>
              </p:cNvSpPr>
              <p:nvPr/>
            </p:nvSpPr>
            <p:spPr bwMode="auto">
              <a:xfrm>
                <a:off x="9904413" y="3649663"/>
                <a:ext cx="33338" cy="34925"/>
              </a:xfrm>
              <a:custGeom>
                <a:avLst/>
                <a:gdLst>
                  <a:gd name="T0" fmla="*/ 1 w 13"/>
                  <a:gd name="T1" fmla="*/ 1 h 13"/>
                  <a:gd name="T2" fmla="*/ 4 w 13"/>
                  <a:gd name="T3" fmla="*/ 10 h 13"/>
                  <a:gd name="T4" fmla="*/ 12 w 13"/>
                  <a:gd name="T5" fmla="*/ 12 h 13"/>
                  <a:gd name="T6" fmla="*/ 9 w 13"/>
                  <a:gd name="T7" fmla="*/ 3 h 13"/>
                  <a:gd name="T8" fmla="*/ 1 w 1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1" y="1"/>
                      <a:pt x="0" y="7"/>
                      <a:pt x="4" y="10"/>
                    </a:cubicBezTo>
                    <a:cubicBezTo>
                      <a:pt x="7" y="13"/>
                      <a:pt x="12" y="12"/>
                      <a:pt x="12" y="12"/>
                    </a:cubicBezTo>
                    <a:cubicBezTo>
                      <a:pt x="12" y="12"/>
                      <a:pt x="13" y="6"/>
                      <a:pt x="9" y="3"/>
                    </a:cubicBezTo>
                    <a:cubicBezTo>
                      <a:pt x="6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6" name="Freeform 2087"/>
              <p:cNvSpPr>
                <a:spLocks/>
              </p:cNvSpPr>
              <p:nvPr/>
            </p:nvSpPr>
            <p:spPr bwMode="auto">
              <a:xfrm>
                <a:off x="9739313" y="3516313"/>
                <a:ext cx="36513" cy="31750"/>
              </a:xfrm>
              <a:custGeom>
                <a:avLst/>
                <a:gdLst>
                  <a:gd name="T0" fmla="*/ 5 w 14"/>
                  <a:gd name="T1" fmla="*/ 2 h 12"/>
                  <a:gd name="T2" fmla="*/ 0 w 14"/>
                  <a:gd name="T3" fmla="*/ 10 h 12"/>
                  <a:gd name="T4" fmla="*/ 10 w 14"/>
                  <a:gd name="T5" fmla="*/ 10 h 12"/>
                  <a:gd name="T6" fmla="*/ 14 w 14"/>
                  <a:gd name="T7" fmla="*/ 2 h 12"/>
                  <a:gd name="T8" fmla="*/ 5 w 14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5" y="2"/>
                    </a:moveTo>
                    <a:cubicBezTo>
                      <a:pt x="1" y="5"/>
                      <a:pt x="0" y="10"/>
                      <a:pt x="0" y="10"/>
                    </a:cubicBezTo>
                    <a:cubicBezTo>
                      <a:pt x="0" y="10"/>
                      <a:pt x="6" y="12"/>
                      <a:pt x="10" y="10"/>
                    </a:cubicBezTo>
                    <a:cubicBezTo>
                      <a:pt x="13" y="7"/>
                      <a:pt x="14" y="2"/>
                      <a:pt x="14" y="2"/>
                    </a:cubicBezTo>
                    <a:cubicBezTo>
                      <a:pt x="14" y="2"/>
                      <a:pt x="9" y="0"/>
                      <a:pt x="5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9" name="Freeform 2089"/>
              <p:cNvSpPr>
                <a:spLocks/>
              </p:cNvSpPr>
              <p:nvPr/>
            </p:nvSpPr>
            <p:spPr bwMode="auto">
              <a:xfrm>
                <a:off x="9712326" y="3621088"/>
                <a:ext cx="36513" cy="31750"/>
              </a:xfrm>
              <a:custGeom>
                <a:avLst/>
                <a:gdLst>
                  <a:gd name="T0" fmla="*/ 5 w 14"/>
                  <a:gd name="T1" fmla="*/ 9 h 12"/>
                  <a:gd name="T2" fmla="*/ 14 w 14"/>
                  <a:gd name="T3" fmla="*/ 10 h 12"/>
                  <a:gd name="T4" fmla="*/ 9 w 14"/>
                  <a:gd name="T5" fmla="*/ 2 h 12"/>
                  <a:gd name="T6" fmla="*/ 0 w 14"/>
                  <a:gd name="T7" fmla="*/ 2 h 12"/>
                  <a:gd name="T8" fmla="*/ 5 w 14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5" y="9"/>
                    </a:moveTo>
                    <a:cubicBezTo>
                      <a:pt x="9" y="12"/>
                      <a:pt x="14" y="10"/>
                      <a:pt x="14" y="10"/>
                    </a:cubicBezTo>
                    <a:cubicBezTo>
                      <a:pt x="14" y="10"/>
                      <a:pt x="13" y="5"/>
                      <a:pt x="9" y="2"/>
                    </a:cubicBezTo>
                    <a:cubicBezTo>
                      <a:pt x="5" y="0"/>
                      <a:pt x="0" y="2"/>
                      <a:pt x="0" y="2"/>
                    </a:cubicBezTo>
                    <a:cubicBezTo>
                      <a:pt x="0" y="2"/>
                      <a:pt x="1" y="7"/>
                      <a:pt x="5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0" name="Freeform 2090"/>
              <p:cNvSpPr>
                <a:spLocks/>
              </p:cNvSpPr>
              <p:nvPr/>
            </p:nvSpPr>
            <p:spPr bwMode="auto">
              <a:xfrm>
                <a:off x="9759951" y="3603625"/>
                <a:ext cx="25400" cy="41275"/>
              </a:xfrm>
              <a:custGeom>
                <a:avLst/>
                <a:gdLst>
                  <a:gd name="T0" fmla="*/ 3 w 10"/>
                  <a:gd name="T1" fmla="*/ 0 h 16"/>
                  <a:gd name="T2" fmla="*/ 0 w 10"/>
                  <a:gd name="T3" fmla="*/ 9 h 16"/>
                  <a:gd name="T4" fmla="*/ 6 w 10"/>
                  <a:gd name="T5" fmla="*/ 16 h 16"/>
                  <a:gd name="T6" fmla="*/ 9 w 10"/>
                  <a:gd name="T7" fmla="*/ 7 h 16"/>
                  <a:gd name="T8" fmla="*/ 3 w 10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6">
                    <a:moveTo>
                      <a:pt x="3" y="0"/>
                    </a:moveTo>
                    <a:cubicBezTo>
                      <a:pt x="3" y="0"/>
                      <a:pt x="0" y="4"/>
                      <a:pt x="0" y="9"/>
                    </a:cubicBezTo>
                    <a:cubicBezTo>
                      <a:pt x="1" y="13"/>
                      <a:pt x="6" y="16"/>
                      <a:pt x="6" y="16"/>
                    </a:cubicBezTo>
                    <a:cubicBezTo>
                      <a:pt x="6" y="16"/>
                      <a:pt x="10" y="12"/>
                      <a:pt x="9" y="7"/>
                    </a:cubicBezTo>
                    <a:cubicBezTo>
                      <a:pt x="8" y="3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1" name="Freeform 2091"/>
              <p:cNvSpPr>
                <a:spLocks/>
              </p:cNvSpPr>
              <p:nvPr/>
            </p:nvSpPr>
            <p:spPr bwMode="auto">
              <a:xfrm>
                <a:off x="9718676" y="3663950"/>
                <a:ext cx="41275" cy="28575"/>
              </a:xfrm>
              <a:custGeom>
                <a:avLst/>
                <a:gdLst>
                  <a:gd name="T0" fmla="*/ 16 w 16"/>
                  <a:gd name="T1" fmla="*/ 3 h 11"/>
                  <a:gd name="T2" fmla="*/ 7 w 16"/>
                  <a:gd name="T3" fmla="*/ 1 h 11"/>
                  <a:gd name="T4" fmla="*/ 0 w 16"/>
                  <a:gd name="T5" fmla="*/ 8 h 11"/>
                  <a:gd name="T6" fmla="*/ 9 w 16"/>
                  <a:gd name="T7" fmla="*/ 9 h 11"/>
                  <a:gd name="T8" fmla="*/ 16 w 16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6" y="3"/>
                      <a:pt x="11" y="0"/>
                      <a:pt x="7" y="1"/>
                    </a:cubicBezTo>
                    <a:cubicBezTo>
                      <a:pt x="2" y="3"/>
                      <a:pt x="0" y="8"/>
                      <a:pt x="0" y="8"/>
                    </a:cubicBezTo>
                    <a:cubicBezTo>
                      <a:pt x="0" y="8"/>
                      <a:pt x="5" y="11"/>
                      <a:pt x="9" y="9"/>
                    </a:cubicBezTo>
                    <a:cubicBezTo>
                      <a:pt x="14" y="8"/>
                      <a:pt x="16" y="3"/>
                      <a:pt x="1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2" name="Freeform 2092"/>
              <p:cNvSpPr>
                <a:spLocks/>
              </p:cNvSpPr>
              <p:nvPr/>
            </p:nvSpPr>
            <p:spPr bwMode="auto">
              <a:xfrm>
                <a:off x="9747251" y="3687763"/>
                <a:ext cx="33338" cy="31750"/>
              </a:xfrm>
              <a:custGeom>
                <a:avLst/>
                <a:gdLst>
                  <a:gd name="T0" fmla="*/ 4 w 13"/>
                  <a:gd name="T1" fmla="*/ 3 h 12"/>
                  <a:gd name="T2" fmla="*/ 0 w 13"/>
                  <a:gd name="T3" fmla="*/ 11 h 12"/>
                  <a:gd name="T4" fmla="*/ 9 w 13"/>
                  <a:gd name="T5" fmla="*/ 10 h 12"/>
                  <a:gd name="T6" fmla="*/ 13 w 13"/>
                  <a:gd name="T7" fmla="*/ 2 h 12"/>
                  <a:gd name="T8" fmla="*/ 4 w 13"/>
                  <a:gd name="T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4" y="3"/>
                    </a:moveTo>
                    <a:cubicBezTo>
                      <a:pt x="0" y="5"/>
                      <a:pt x="0" y="11"/>
                      <a:pt x="0" y="11"/>
                    </a:cubicBezTo>
                    <a:cubicBezTo>
                      <a:pt x="0" y="11"/>
                      <a:pt x="5" y="12"/>
                      <a:pt x="9" y="10"/>
                    </a:cubicBezTo>
                    <a:cubicBezTo>
                      <a:pt x="12" y="7"/>
                      <a:pt x="13" y="2"/>
                      <a:pt x="13" y="2"/>
                    </a:cubicBezTo>
                    <a:cubicBezTo>
                      <a:pt x="13" y="2"/>
                      <a:pt x="8" y="0"/>
                      <a:pt x="4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3" name="Freeform 2093"/>
              <p:cNvSpPr>
                <a:spLocks/>
              </p:cNvSpPr>
              <p:nvPr/>
            </p:nvSpPr>
            <p:spPr bwMode="auto">
              <a:xfrm>
                <a:off x="9764713" y="3543300"/>
                <a:ext cx="34925" cy="30163"/>
              </a:xfrm>
              <a:custGeom>
                <a:avLst/>
                <a:gdLst>
                  <a:gd name="T0" fmla="*/ 3 w 13"/>
                  <a:gd name="T1" fmla="*/ 3 h 12"/>
                  <a:gd name="T2" fmla="*/ 1 w 13"/>
                  <a:gd name="T3" fmla="*/ 12 h 12"/>
                  <a:gd name="T4" fmla="*/ 10 w 13"/>
                  <a:gd name="T5" fmla="*/ 9 h 12"/>
                  <a:gd name="T6" fmla="*/ 12 w 13"/>
                  <a:gd name="T7" fmla="*/ 0 h 12"/>
                  <a:gd name="T8" fmla="*/ 3 w 13"/>
                  <a:gd name="T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3"/>
                    </a:moveTo>
                    <a:cubicBezTo>
                      <a:pt x="0" y="7"/>
                      <a:pt x="1" y="12"/>
                      <a:pt x="1" y="12"/>
                    </a:cubicBezTo>
                    <a:cubicBezTo>
                      <a:pt x="1" y="12"/>
                      <a:pt x="7" y="12"/>
                      <a:pt x="10" y="9"/>
                    </a:cubicBezTo>
                    <a:cubicBezTo>
                      <a:pt x="13" y="5"/>
                      <a:pt x="12" y="0"/>
                      <a:pt x="12" y="0"/>
                    </a:cubicBezTo>
                    <a:cubicBezTo>
                      <a:pt x="12" y="0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4" name="Freeform 2094"/>
              <p:cNvSpPr>
                <a:spLocks/>
              </p:cNvSpPr>
              <p:nvPr/>
            </p:nvSpPr>
            <p:spPr bwMode="auto">
              <a:xfrm>
                <a:off x="9791701" y="3568700"/>
                <a:ext cx="28575" cy="39688"/>
              </a:xfrm>
              <a:custGeom>
                <a:avLst/>
                <a:gdLst>
                  <a:gd name="T0" fmla="*/ 2 w 11"/>
                  <a:gd name="T1" fmla="*/ 15 h 15"/>
                  <a:gd name="T2" fmla="*/ 9 w 11"/>
                  <a:gd name="T3" fmla="*/ 9 h 15"/>
                  <a:gd name="T4" fmla="*/ 9 w 11"/>
                  <a:gd name="T5" fmla="*/ 0 h 15"/>
                  <a:gd name="T6" fmla="*/ 2 w 11"/>
                  <a:gd name="T7" fmla="*/ 6 h 15"/>
                  <a:gd name="T8" fmla="*/ 2 w 11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2" y="15"/>
                    </a:moveTo>
                    <a:cubicBezTo>
                      <a:pt x="2" y="15"/>
                      <a:pt x="8" y="13"/>
                      <a:pt x="9" y="9"/>
                    </a:cubicBezTo>
                    <a:cubicBezTo>
                      <a:pt x="11" y="5"/>
                      <a:pt x="9" y="0"/>
                      <a:pt x="9" y="0"/>
                    </a:cubicBezTo>
                    <a:cubicBezTo>
                      <a:pt x="9" y="0"/>
                      <a:pt x="4" y="1"/>
                      <a:pt x="2" y="6"/>
                    </a:cubicBezTo>
                    <a:cubicBezTo>
                      <a:pt x="0" y="10"/>
                      <a:pt x="2" y="15"/>
                      <a:pt x="2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5" name="Freeform 2095"/>
              <p:cNvSpPr>
                <a:spLocks/>
              </p:cNvSpPr>
              <p:nvPr/>
            </p:nvSpPr>
            <p:spPr bwMode="auto">
              <a:xfrm>
                <a:off x="10066338" y="3397250"/>
                <a:ext cx="136525" cy="260350"/>
              </a:xfrm>
              <a:custGeom>
                <a:avLst/>
                <a:gdLst>
                  <a:gd name="T0" fmla="*/ 52 w 52"/>
                  <a:gd name="T1" fmla="*/ 0 h 99"/>
                  <a:gd name="T2" fmla="*/ 30 w 52"/>
                  <a:gd name="T3" fmla="*/ 21 h 99"/>
                  <a:gd name="T4" fmla="*/ 5 w 52"/>
                  <a:gd name="T5" fmla="*/ 1 h 99"/>
                  <a:gd name="T6" fmla="*/ 25 w 52"/>
                  <a:gd name="T7" fmla="*/ 31 h 99"/>
                  <a:gd name="T8" fmla="*/ 19 w 52"/>
                  <a:gd name="T9" fmla="*/ 48 h 99"/>
                  <a:gd name="T10" fmla="*/ 0 w 52"/>
                  <a:gd name="T11" fmla="*/ 38 h 99"/>
                  <a:gd name="T12" fmla="*/ 17 w 52"/>
                  <a:gd name="T13" fmla="*/ 58 h 99"/>
                  <a:gd name="T14" fmla="*/ 14 w 52"/>
                  <a:gd name="T15" fmla="*/ 99 h 99"/>
                  <a:gd name="T16" fmla="*/ 29 w 52"/>
                  <a:gd name="T17" fmla="*/ 98 h 99"/>
                  <a:gd name="T18" fmla="*/ 52 w 52"/>
                  <a:gd name="T1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99">
                    <a:moveTo>
                      <a:pt x="52" y="0"/>
                    </a:moveTo>
                    <a:cubicBezTo>
                      <a:pt x="52" y="0"/>
                      <a:pt x="40" y="5"/>
                      <a:pt x="30" y="21"/>
                    </a:cubicBezTo>
                    <a:cubicBezTo>
                      <a:pt x="27" y="17"/>
                      <a:pt x="19" y="6"/>
                      <a:pt x="5" y="1"/>
                    </a:cubicBezTo>
                    <a:cubicBezTo>
                      <a:pt x="5" y="1"/>
                      <a:pt x="22" y="18"/>
                      <a:pt x="25" y="31"/>
                    </a:cubicBezTo>
                    <a:cubicBezTo>
                      <a:pt x="23" y="36"/>
                      <a:pt x="21" y="42"/>
                      <a:pt x="19" y="48"/>
                    </a:cubicBezTo>
                    <a:cubicBezTo>
                      <a:pt x="15" y="45"/>
                      <a:pt x="9" y="40"/>
                      <a:pt x="0" y="38"/>
                    </a:cubicBezTo>
                    <a:cubicBezTo>
                      <a:pt x="0" y="38"/>
                      <a:pt x="10" y="46"/>
                      <a:pt x="17" y="58"/>
                    </a:cubicBezTo>
                    <a:cubicBezTo>
                      <a:pt x="15" y="69"/>
                      <a:pt x="14" y="83"/>
                      <a:pt x="14" y="99"/>
                    </a:cubicBezTo>
                    <a:cubicBezTo>
                      <a:pt x="29" y="98"/>
                      <a:pt x="29" y="98"/>
                      <a:pt x="29" y="98"/>
                    </a:cubicBezTo>
                    <a:cubicBezTo>
                      <a:pt x="29" y="98"/>
                      <a:pt x="23" y="30"/>
                      <a:pt x="5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0" name="Freeform 2110"/>
              <p:cNvSpPr>
                <a:spLocks/>
              </p:cNvSpPr>
              <p:nvPr/>
            </p:nvSpPr>
            <p:spPr bwMode="auto">
              <a:xfrm>
                <a:off x="10056813" y="3519488"/>
                <a:ext cx="23813" cy="20638"/>
              </a:xfrm>
              <a:custGeom>
                <a:avLst/>
                <a:gdLst>
                  <a:gd name="T0" fmla="*/ 3 w 9"/>
                  <a:gd name="T1" fmla="*/ 2 h 8"/>
                  <a:gd name="T2" fmla="*/ 0 w 9"/>
                  <a:gd name="T3" fmla="*/ 7 h 8"/>
                  <a:gd name="T4" fmla="*/ 6 w 9"/>
                  <a:gd name="T5" fmla="*/ 6 h 8"/>
                  <a:gd name="T6" fmla="*/ 9 w 9"/>
                  <a:gd name="T7" fmla="*/ 1 h 8"/>
                  <a:gd name="T8" fmla="*/ 3 w 9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3" y="2"/>
                    </a:moveTo>
                    <a:cubicBezTo>
                      <a:pt x="1" y="3"/>
                      <a:pt x="0" y="7"/>
                      <a:pt x="0" y="7"/>
                    </a:cubicBezTo>
                    <a:cubicBezTo>
                      <a:pt x="0" y="7"/>
                      <a:pt x="4" y="8"/>
                      <a:pt x="6" y="6"/>
                    </a:cubicBezTo>
                    <a:cubicBezTo>
                      <a:pt x="9" y="5"/>
                      <a:pt x="9" y="1"/>
                      <a:pt x="9" y="1"/>
                    </a:cubicBezTo>
                    <a:cubicBezTo>
                      <a:pt x="9" y="1"/>
                      <a:pt x="6" y="0"/>
                      <a:pt x="3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3" name="Freeform 2113"/>
              <p:cNvSpPr>
                <a:spLocks noEditPoints="1"/>
              </p:cNvSpPr>
              <p:nvPr/>
            </p:nvSpPr>
            <p:spPr bwMode="auto">
              <a:xfrm>
                <a:off x="9490076" y="3595688"/>
                <a:ext cx="831850" cy="785813"/>
              </a:xfrm>
              <a:custGeom>
                <a:avLst/>
                <a:gdLst>
                  <a:gd name="T0" fmla="*/ 524 w 524"/>
                  <a:gd name="T1" fmla="*/ 136 h 495"/>
                  <a:gd name="T2" fmla="*/ 496 w 524"/>
                  <a:gd name="T3" fmla="*/ 165 h 495"/>
                  <a:gd name="T4" fmla="*/ 466 w 524"/>
                  <a:gd name="T5" fmla="*/ 165 h 495"/>
                  <a:gd name="T6" fmla="*/ 496 w 524"/>
                  <a:gd name="T7" fmla="*/ 136 h 495"/>
                  <a:gd name="T8" fmla="*/ 524 w 524"/>
                  <a:gd name="T9" fmla="*/ 136 h 495"/>
                  <a:gd name="T10" fmla="*/ 524 w 524"/>
                  <a:gd name="T11" fmla="*/ 0 h 495"/>
                  <a:gd name="T12" fmla="*/ 0 w 524"/>
                  <a:gd name="T13" fmla="*/ 495 h 495"/>
                  <a:gd name="T14" fmla="*/ 148 w 524"/>
                  <a:gd name="T15" fmla="*/ 495 h 495"/>
                  <a:gd name="T16" fmla="*/ 206 w 524"/>
                  <a:gd name="T17" fmla="*/ 437 h 495"/>
                  <a:gd name="T18" fmla="*/ 236 w 524"/>
                  <a:gd name="T19" fmla="*/ 437 h 495"/>
                  <a:gd name="T20" fmla="*/ 178 w 524"/>
                  <a:gd name="T21" fmla="*/ 495 h 495"/>
                  <a:gd name="T22" fmla="*/ 524 w 524"/>
                  <a:gd name="T23" fmla="*/ 495 h 495"/>
                  <a:gd name="T24" fmla="*/ 524 w 524"/>
                  <a:gd name="T25" fmla="*/ 136 h 495"/>
                  <a:gd name="T26" fmla="*/ 269 w 524"/>
                  <a:gd name="T27" fmla="*/ 402 h 495"/>
                  <a:gd name="T28" fmla="*/ 239 w 524"/>
                  <a:gd name="T29" fmla="*/ 402 h 495"/>
                  <a:gd name="T30" fmla="*/ 297 w 524"/>
                  <a:gd name="T31" fmla="*/ 341 h 495"/>
                  <a:gd name="T32" fmla="*/ 327 w 524"/>
                  <a:gd name="T33" fmla="*/ 341 h 495"/>
                  <a:gd name="T34" fmla="*/ 269 w 524"/>
                  <a:gd name="T35" fmla="*/ 402 h 495"/>
                  <a:gd name="T36" fmla="*/ 357 w 524"/>
                  <a:gd name="T37" fmla="*/ 310 h 495"/>
                  <a:gd name="T38" fmla="*/ 327 w 524"/>
                  <a:gd name="T39" fmla="*/ 310 h 495"/>
                  <a:gd name="T40" fmla="*/ 372 w 524"/>
                  <a:gd name="T41" fmla="*/ 263 h 495"/>
                  <a:gd name="T42" fmla="*/ 401 w 524"/>
                  <a:gd name="T43" fmla="*/ 263 h 495"/>
                  <a:gd name="T44" fmla="*/ 357 w 524"/>
                  <a:gd name="T45" fmla="*/ 310 h 495"/>
                  <a:gd name="T46" fmla="*/ 431 w 524"/>
                  <a:gd name="T47" fmla="*/ 233 h 495"/>
                  <a:gd name="T48" fmla="*/ 401 w 524"/>
                  <a:gd name="T49" fmla="*/ 233 h 495"/>
                  <a:gd name="T50" fmla="*/ 436 w 524"/>
                  <a:gd name="T51" fmla="*/ 197 h 495"/>
                  <a:gd name="T52" fmla="*/ 464 w 524"/>
                  <a:gd name="T53" fmla="*/ 197 h 495"/>
                  <a:gd name="T54" fmla="*/ 431 w 524"/>
                  <a:gd name="T55" fmla="*/ 233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24" h="495">
                    <a:moveTo>
                      <a:pt x="524" y="136"/>
                    </a:moveTo>
                    <a:lnTo>
                      <a:pt x="496" y="165"/>
                    </a:lnTo>
                    <a:lnTo>
                      <a:pt x="466" y="165"/>
                    </a:lnTo>
                    <a:lnTo>
                      <a:pt x="496" y="136"/>
                    </a:lnTo>
                    <a:lnTo>
                      <a:pt x="524" y="136"/>
                    </a:lnTo>
                    <a:lnTo>
                      <a:pt x="524" y="0"/>
                    </a:lnTo>
                    <a:lnTo>
                      <a:pt x="0" y="495"/>
                    </a:lnTo>
                    <a:lnTo>
                      <a:pt x="148" y="495"/>
                    </a:lnTo>
                    <a:lnTo>
                      <a:pt x="206" y="437"/>
                    </a:lnTo>
                    <a:lnTo>
                      <a:pt x="236" y="437"/>
                    </a:lnTo>
                    <a:lnTo>
                      <a:pt x="178" y="495"/>
                    </a:lnTo>
                    <a:lnTo>
                      <a:pt x="524" y="495"/>
                    </a:lnTo>
                    <a:lnTo>
                      <a:pt x="524" y="136"/>
                    </a:lnTo>
                    <a:close/>
                    <a:moveTo>
                      <a:pt x="269" y="402"/>
                    </a:moveTo>
                    <a:lnTo>
                      <a:pt x="239" y="402"/>
                    </a:lnTo>
                    <a:lnTo>
                      <a:pt x="297" y="341"/>
                    </a:lnTo>
                    <a:lnTo>
                      <a:pt x="327" y="341"/>
                    </a:lnTo>
                    <a:lnTo>
                      <a:pt x="269" y="402"/>
                    </a:lnTo>
                    <a:close/>
                    <a:moveTo>
                      <a:pt x="357" y="310"/>
                    </a:moveTo>
                    <a:lnTo>
                      <a:pt x="327" y="310"/>
                    </a:lnTo>
                    <a:lnTo>
                      <a:pt x="372" y="263"/>
                    </a:lnTo>
                    <a:lnTo>
                      <a:pt x="401" y="263"/>
                    </a:lnTo>
                    <a:lnTo>
                      <a:pt x="357" y="310"/>
                    </a:lnTo>
                    <a:close/>
                    <a:moveTo>
                      <a:pt x="431" y="233"/>
                    </a:moveTo>
                    <a:lnTo>
                      <a:pt x="401" y="233"/>
                    </a:lnTo>
                    <a:lnTo>
                      <a:pt x="436" y="197"/>
                    </a:lnTo>
                    <a:lnTo>
                      <a:pt x="464" y="197"/>
                    </a:lnTo>
                    <a:lnTo>
                      <a:pt x="431" y="2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7" name="组合 46"/>
            <p:cNvGrpSpPr/>
            <p:nvPr/>
          </p:nvGrpSpPr>
          <p:grpSpPr>
            <a:xfrm>
              <a:off x="8552157" y="5929100"/>
              <a:ext cx="801756" cy="802958"/>
              <a:chOff x="10648951" y="3284538"/>
              <a:chExt cx="1058863" cy="1060450"/>
            </a:xfrm>
          </p:grpSpPr>
          <p:sp>
            <p:nvSpPr>
              <p:cNvPr id="4124" name="Oval 2114"/>
              <p:cNvSpPr>
                <a:spLocks noChangeArrowheads="1"/>
              </p:cNvSpPr>
              <p:nvPr/>
            </p:nvSpPr>
            <p:spPr bwMode="auto">
              <a:xfrm>
                <a:off x="10648951" y="3284538"/>
                <a:ext cx="1058863" cy="106045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5" name="Freeform 2115"/>
              <p:cNvSpPr>
                <a:spLocks noEditPoints="1"/>
              </p:cNvSpPr>
              <p:nvPr/>
            </p:nvSpPr>
            <p:spPr bwMode="auto">
              <a:xfrm>
                <a:off x="10953751" y="3733800"/>
                <a:ext cx="301625" cy="268288"/>
              </a:xfrm>
              <a:custGeom>
                <a:avLst/>
                <a:gdLst>
                  <a:gd name="T0" fmla="*/ 86 w 115"/>
                  <a:gd name="T1" fmla="*/ 0 h 102"/>
                  <a:gd name="T2" fmla="*/ 56 w 115"/>
                  <a:gd name="T3" fmla="*/ 30 h 102"/>
                  <a:gd name="T4" fmla="*/ 59 w 115"/>
                  <a:gd name="T5" fmla="*/ 43 h 102"/>
                  <a:gd name="T6" fmla="*/ 0 w 115"/>
                  <a:gd name="T7" fmla="*/ 97 h 102"/>
                  <a:gd name="T8" fmla="*/ 4 w 115"/>
                  <a:gd name="T9" fmla="*/ 102 h 102"/>
                  <a:gd name="T10" fmla="*/ 67 w 115"/>
                  <a:gd name="T11" fmla="*/ 53 h 102"/>
                  <a:gd name="T12" fmla="*/ 86 w 115"/>
                  <a:gd name="T13" fmla="*/ 59 h 102"/>
                  <a:gd name="T14" fmla="*/ 115 w 115"/>
                  <a:gd name="T15" fmla="*/ 30 h 102"/>
                  <a:gd name="T16" fmla="*/ 86 w 115"/>
                  <a:gd name="T17" fmla="*/ 0 h 102"/>
                  <a:gd name="T18" fmla="*/ 86 w 115"/>
                  <a:gd name="T19" fmla="*/ 54 h 102"/>
                  <a:gd name="T20" fmla="*/ 62 w 115"/>
                  <a:gd name="T21" fmla="*/ 30 h 102"/>
                  <a:gd name="T22" fmla="*/ 86 w 115"/>
                  <a:gd name="T23" fmla="*/ 6 h 102"/>
                  <a:gd name="T24" fmla="*/ 109 w 115"/>
                  <a:gd name="T25" fmla="*/ 30 h 102"/>
                  <a:gd name="T26" fmla="*/ 86 w 115"/>
                  <a:gd name="T27" fmla="*/ 5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102">
                    <a:moveTo>
                      <a:pt x="86" y="0"/>
                    </a:moveTo>
                    <a:cubicBezTo>
                      <a:pt x="69" y="0"/>
                      <a:pt x="56" y="13"/>
                      <a:pt x="56" y="30"/>
                    </a:cubicBezTo>
                    <a:cubicBezTo>
                      <a:pt x="56" y="35"/>
                      <a:pt x="57" y="39"/>
                      <a:pt x="59" y="43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4" y="102"/>
                      <a:pt x="4" y="102"/>
                      <a:pt x="4" y="102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72" y="57"/>
                      <a:pt x="79" y="59"/>
                      <a:pt x="86" y="59"/>
                    </a:cubicBezTo>
                    <a:cubicBezTo>
                      <a:pt x="102" y="59"/>
                      <a:pt x="115" y="46"/>
                      <a:pt x="115" y="30"/>
                    </a:cubicBezTo>
                    <a:cubicBezTo>
                      <a:pt x="115" y="13"/>
                      <a:pt x="102" y="0"/>
                      <a:pt x="86" y="0"/>
                    </a:cubicBezTo>
                    <a:close/>
                    <a:moveTo>
                      <a:pt x="86" y="54"/>
                    </a:moveTo>
                    <a:cubicBezTo>
                      <a:pt x="72" y="54"/>
                      <a:pt x="62" y="43"/>
                      <a:pt x="62" y="30"/>
                    </a:cubicBezTo>
                    <a:cubicBezTo>
                      <a:pt x="62" y="17"/>
                      <a:pt x="72" y="6"/>
                      <a:pt x="86" y="6"/>
                    </a:cubicBezTo>
                    <a:cubicBezTo>
                      <a:pt x="99" y="6"/>
                      <a:pt x="109" y="17"/>
                      <a:pt x="109" y="30"/>
                    </a:cubicBezTo>
                    <a:cubicBezTo>
                      <a:pt x="109" y="43"/>
                      <a:pt x="99" y="54"/>
                      <a:pt x="86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6" name="Freeform 2116"/>
              <p:cNvSpPr>
                <a:spLocks noEditPoints="1"/>
              </p:cNvSpPr>
              <p:nvPr/>
            </p:nvSpPr>
            <p:spPr bwMode="auto">
              <a:xfrm>
                <a:off x="10868026" y="3911600"/>
                <a:ext cx="36513" cy="46038"/>
              </a:xfrm>
              <a:custGeom>
                <a:avLst/>
                <a:gdLst>
                  <a:gd name="T0" fmla="*/ 13 w 14"/>
                  <a:gd name="T1" fmla="*/ 16 h 18"/>
                  <a:gd name="T2" fmla="*/ 14 w 14"/>
                  <a:gd name="T3" fmla="*/ 9 h 18"/>
                  <a:gd name="T4" fmla="*/ 14 w 14"/>
                  <a:gd name="T5" fmla="*/ 5 h 18"/>
                  <a:gd name="T6" fmla="*/ 13 w 14"/>
                  <a:gd name="T7" fmla="*/ 3 h 18"/>
                  <a:gd name="T8" fmla="*/ 12 w 14"/>
                  <a:gd name="T9" fmla="*/ 2 h 18"/>
                  <a:gd name="T10" fmla="*/ 10 w 14"/>
                  <a:gd name="T11" fmla="*/ 1 h 18"/>
                  <a:gd name="T12" fmla="*/ 7 w 14"/>
                  <a:gd name="T13" fmla="*/ 0 h 18"/>
                  <a:gd name="T14" fmla="*/ 2 w 14"/>
                  <a:gd name="T15" fmla="*/ 2 h 18"/>
                  <a:gd name="T16" fmla="*/ 0 w 14"/>
                  <a:gd name="T17" fmla="*/ 9 h 18"/>
                  <a:gd name="T18" fmla="*/ 1 w 14"/>
                  <a:gd name="T19" fmla="*/ 12 h 18"/>
                  <a:gd name="T20" fmla="*/ 2 w 14"/>
                  <a:gd name="T21" fmla="*/ 15 h 18"/>
                  <a:gd name="T22" fmla="*/ 4 w 14"/>
                  <a:gd name="T23" fmla="*/ 17 h 18"/>
                  <a:gd name="T24" fmla="*/ 7 w 14"/>
                  <a:gd name="T25" fmla="*/ 18 h 18"/>
                  <a:gd name="T26" fmla="*/ 13 w 14"/>
                  <a:gd name="T27" fmla="*/ 16 h 18"/>
                  <a:gd name="T28" fmla="*/ 9 w 14"/>
                  <a:gd name="T29" fmla="*/ 12 h 18"/>
                  <a:gd name="T30" fmla="*/ 9 w 14"/>
                  <a:gd name="T31" fmla="*/ 14 h 18"/>
                  <a:gd name="T32" fmla="*/ 7 w 14"/>
                  <a:gd name="T33" fmla="*/ 14 h 18"/>
                  <a:gd name="T34" fmla="*/ 6 w 14"/>
                  <a:gd name="T35" fmla="*/ 13 h 18"/>
                  <a:gd name="T36" fmla="*/ 5 w 14"/>
                  <a:gd name="T37" fmla="*/ 9 h 18"/>
                  <a:gd name="T38" fmla="*/ 6 w 14"/>
                  <a:gd name="T39" fmla="*/ 5 h 18"/>
                  <a:gd name="T40" fmla="*/ 7 w 14"/>
                  <a:gd name="T41" fmla="*/ 3 h 18"/>
                  <a:gd name="T42" fmla="*/ 9 w 14"/>
                  <a:gd name="T43" fmla="*/ 5 h 18"/>
                  <a:gd name="T44" fmla="*/ 10 w 14"/>
                  <a:gd name="T45" fmla="*/ 9 h 18"/>
                  <a:gd name="T46" fmla="*/ 9 w 14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18">
                    <a:moveTo>
                      <a:pt x="13" y="16"/>
                    </a:moveTo>
                    <a:cubicBezTo>
                      <a:pt x="14" y="14"/>
                      <a:pt x="14" y="12"/>
                      <a:pt x="14" y="9"/>
                    </a:cubicBezTo>
                    <a:cubicBezTo>
                      <a:pt x="14" y="7"/>
                      <a:pt x="14" y="6"/>
                      <a:pt x="14" y="5"/>
                    </a:cubicBezTo>
                    <a:cubicBezTo>
                      <a:pt x="14" y="4"/>
                      <a:pt x="13" y="4"/>
                      <a:pt x="13" y="3"/>
                    </a:cubicBezTo>
                    <a:cubicBezTo>
                      <a:pt x="13" y="3"/>
                      <a:pt x="13" y="2"/>
                      <a:pt x="12" y="2"/>
                    </a:cubicBezTo>
                    <a:cubicBezTo>
                      <a:pt x="12" y="1"/>
                      <a:pt x="11" y="1"/>
                      <a:pt x="10" y="1"/>
                    </a:cubicBezTo>
                    <a:cubicBezTo>
                      <a:pt x="10" y="0"/>
                      <a:pt x="9" y="0"/>
                      <a:pt x="7" y="0"/>
                    </a:cubicBezTo>
                    <a:cubicBezTo>
                      <a:pt x="5" y="0"/>
                      <a:pt x="3" y="1"/>
                      <a:pt x="2" y="2"/>
                    </a:cubicBezTo>
                    <a:cubicBezTo>
                      <a:pt x="1" y="3"/>
                      <a:pt x="0" y="6"/>
                      <a:pt x="0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5" y="18"/>
                      <a:pt x="6" y="18"/>
                      <a:pt x="7" y="18"/>
                    </a:cubicBezTo>
                    <a:cubicBezTo>
                      <a:pt x="10" y="18"/>
                      <a:pt x="12" y="17"/>
                      <a:pt x="13" y="16"/>
                    </a:cubicBezTo>
                    <a:close/>
                    <a:moveTo>
                      <a:pt x="9" y="12"/>
                    </a:moveTo>
                    <a:cubicBezTo>
                      <a:pt x="9" y="13"/>
                      <a:pt x="9" y="14"/>
                      <a:pt x="9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7" y="14"/>
                      <a:pt x="6" y="14"/>
                      <a:pt x="6" y="13"/>
                    </a:cubicBezTo>
                    <a:cubicBezTo>
                      <a:pt x="5" y="13"/>
                      <a:pt x="5" y="11"/>
                      <a:pt x="5" y="9"/>
                    </a:cubicBezTo>
                    <a:cubicBezTo>
                      <a:pt x="5" y="7"/>
                      <a:pt x="5" y="5"/>
                      <a:pt x="6" y="5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10" y="7"/>
                      <a:pt x="10" y="9"/>
                    </a:cubicBezTo>
                    <a:cubicBezTo>
                      <a:pt x="10" y="11"/>
                      <a:pt x="9" y="12"/>
                      <a:pt x="9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7" name="Freeform 2117"/>
              <p:cNvSpPr>
                <a:spLocks noEditPoints="1"/>
              </p:cNvSpPr>
              <p:nvPr/>
            </p:nvSpPr>
            <p:spPr bwMode="auto">
              <a:xfrm>
                <a:off x="10853738" y="3673475"/>
                <a:ext cx="36513" cy="46038"/>
              </a:xfrm>
              <a:custGeom>
                <a:avLst/>
                <a:gdLst>
                  <a:gd name="T0" fmla="*/ 2 w 14"/>
                  <a:gd name="T1" fmla="*/ 2 h 17"/>
                  <a:gd name="T2" fmla="*/ 0 w 14"/>
                  <a:gd name="T3" fmla="*/ 8 h 17"/>
                  <a:gd name="T4" fmla="*/ 0 w 14"/>
                  <a:gd name="T5" fmla="*/ 12 h 17"/>
                  <a:gd name="T6" fmla="*/ 1 w 14"/>
                  <a:gd name="T7" fmla="*/ 15 h 17"/>
                  <a:gd name="T8" fmla="*/ 3 w 14"/>
                  <a:gd name="T9" fmla="*/ 17 h 17"/>
                  <a:gd name="T10" fmla="*/ 7 w 14"/>
                  <a:gd name="T11" fmla="*/ 17 h 17"/>
                  <a:gd name="T12" fmla="*/ 12 w 14"/>
                  <a:gd name="T13" fmla="*/ 15 h 17"/>
                  <a:gd name="T14" fmla="*/ 14 w 14"/>
                  <a:gd name="T15" fmla="*/ 8 h 17"/>
                  <a:gd name="T16" fmla="*/ 13 w 14"/>
                  <a:gd name="T17" fmla="*/ 4 h 17"/>
                  <a:gd name="T18" fmla="*/ 13 w 14"/>
                  <a:gd name="T19" fmla="*/ 3 h 17"/>
                  <a:gd name="T20" fmla="*/ 12 w 14"/>
                  <a:gd name="T21" fmla="*/ 1 h 17"/>
                  <a:gd name="T22" fmla="*/ 10 w 14"/>
                  <a:gd name="T23" fmla="*/ 0 h 17"/>
                  <a:gd name="T24" fmla="*/ 7 w 14"/>
                  <a:gd name="T25" fmla="*/ 0 h 17"/>
                  <a:gd name="T26" fmla="*/ 2 w 14"/>
                  <a:gd name="T27" fmla="*/ 2 h 17"/>
                  <a:gd name="T28" fmla="*/ 9 w 14"/>
                  <a:gd name="T29" fmla="*/ 4 h 17"/>
                  <a:gd name="T30" fmla="*/ 9 w 14"/>
                  <a:gd name="T31" fmla="*/ 9 h 17"/>
                  <a:gd name="T32" fmla="*/ 9 w 14"/>
                  <a:gd name="T33" fmla="*/ 12 h 17"/>
                  <a:gd name="T34" fmla="*/ 8 w 14"/>
                  <a:gd name="T35" fmla="*/ 13 h 17"/>
                  <a:gd name="T36" fmla="*/ 7 w 14"/>
                  <a:gd name="T37" fmla="*/ 14 h 17"/>
                  <a:gd name="T38" fmla="*/ 5 w 14"/>
                  <a:gd name="T39" fmla="*/ 13 h 17"/>
                  <a:gd name="T40" fmla="*/ 5 w 14"/>
                  <a:gd name="T41" fmla="*/ 8 h 17"/>
                  <a:gd name="T42" fmla="*/ 5 w 14"/>
                  <a:gd name="T43" fmla="*/ 4 h 17"/>
                  <a:gd name="T44" fmla="*/ 7 w 14"/>
                  <a:gd name="T45" fmla="*/ 3 h 17"/>
                  <a:gd name="T46" fmla="*/ 9 w 14"/>
                  <a:gd name="T4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17">
                    <a:moveTo>
                      <a:pt x="2" y="2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3"/>
                      <a:pt x="1" y="14"/>
                      <a:pt x="1" y="15"/>
                    </a:cubicBezTo>
                    <a:cubicBezTo>
                      <a:pt x="2" y="15"/>
                      <a:pt x="3" y="16"/>
                      <a:pt x="3" y="17"/>
                    </a:cubicBezTo>
                    <a:cubicBezTo>
                      <a:pt x="4" y="17"/>
                      <a:pt x="5" y="17"/>
                      <a:pt x="7" y="17"/>
                    </a:cubicBezTo>
                    <a:cubicBezTo>
                      <a:pt x="9" y="17"/>
                      <a:pt x="11" y="17"/>
                      <a:pt x="12" y="15"/>
                    </a:cubicBezTo>
                    <a:cubicBezTo>
                      <a:pt x="13" y="14"/>
                      <a:pt x="14" y="11"/>
                      <a:pt x="14" y="8"/>
                    </a:cubicBezTo>
                    <a:cubicBezTo>
                      <a:pt x="14" y="7"/>
                      <a:pt x="14" y="6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1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5" y="0"/>
                      <a:pt x="3" y="0"/>
                      <a:pt x="2" y="2"/>
                    </a:cubicBezTo>
                    <a:close/>
                    <a:moveTo>
                      <a:pt x="9" y="4"/>
                    </a:moveTo>
                    <a:cubicBezTo>
                      <a:pt x="9" y="5"/>
                      <a:pt x="9" y="6"/>
                      <a:pt x="9" y="9"/>
                    </a:cubicBezTo>
                    <a:cubicBezTo>
                      <a:pt x="9" y="10"/>
                      <a:pt x="9" y="11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2"/>
                      <a:pt x="5" y="11"/>
                      <a:pt x="5" y="8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5" y="3"/>
                      <a:pt x="6" y="3"/>
                      <a:pt x="7" y="3"/>
                    </a:cubicBezTo>
                    <a:cubicBezTo>
                      <a:pt x="8" y="3"/>
                      <a:pt x="8" y="3"/>
                      <a:pt x="9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8" name="Freeform 2118"/>
              <p:cNvSpPr>
                <a:spLocks noEditPoints="1"/>
              </p:cNvSpPr>
              <p:nvPr/>
            </p:nvSpPr>
            <p:spPr bwMode="auto">
              <a:xfrm>
                <a:off x="10966451" y="3492500"/>
                <a:ext cx="38100" cy="47625"/>
              </a:xfrm>
              <a:custGeom>
                <a:avLst/>
                <a:gdLst>
                  <a:gd name="T0" fmla="*/ 3 w 14"/>
                  <a:gd name="T1" fmla="*/ 17 h 18"/>
                  <a:gd name="T2" fmla="*/ 7 w 14"/>
                  <a:gd name="T3" fmla="*/ 18 h 18"/>
                  <a:gd name="T4" fmla="*/ 12 w 14"/>
                  <a:gd name="T5" fmla="*/ 15 h 18"/>
                  <a:gd name="T6" fmla="*/ 14 w 14"/>
                  <a:gd name="T7" fmla="*/ 9 h 18"/>
                  <a:gd name="T8" fmla="*/ 13 w 14"/>
                  <a:gd name="T9" fmla="*/ 5 h 18"/>
                  <a:gd name="T10" fmla="*/ 13 w 14"/>
                  <a:gd name="T11" fmla="*/ 3 h 18"/>
                  <a:gd name="T12" fmla="*/ 12 w 14"/>
                  <a:gd name="T13" fmla="*/ 2 h 18"/>
                  <a:gd name="T14" fmla="*/ 10 w 14"/>
                  <a:gd name="T15" fmla="*/ 0 h 18"/>
                  <a:gd name="T16" fmla="*/ 7 w 14"/>
                  <a:gd name="T17" fmla="*/ 0 h 18"/>
                  <a:gd name="T18" fmla="*/ 2 w 14"/>
                  <a:gd name="T19" fmla="*/ 2 h 18"/>
                  <a:gd name="T20" fmla="*/ 0 w 14"/>
                  <a:gd name="T21" fmla="*/ 9 h 18"/>
                  <a:gd name="T22" fmla="*/ 0 w 14"/>
                  <a:gd name="T23" fmla="*/ 12 h 18"/>
                  <a:gd name="T24" fmla="*/ 1 w 14"/>
                  <a:gd name="T25" fmla="*/ 15 h 18"/>
                  <a:gd name="T26" fmla="*/ 3 w 14"/>
                  <a:gd name="T27" fmla="*/ 17 h 18"/>
                  <a:gd name="T28" fmla="*/ 5 w 14"/>
                  <a:gd name="T29" fmla="*/ 4 h 18"/>
                  <a:gd name="T30" fmla="*/ 7 w 14"/>
                  <a:gd name="T31" fmla="*/ 3 h 18"/>
                  <a:gd name="T32" fmla="*/ 9 w 14"/>
                  <a:gd name="T33" fmla="*/ 4 h 18"/>
                  <a:gd name="T34" fmla="*/ 9 w 14"/>
                  <a:gd name="T35" fmla="*/ 9 h 18"/>
                  <a:gd name="T36" fmla="*/ 9 w 14"/>
                  <a:gd name="T37" fmla="*/ 12 h 18"/>
                  <a:gd name="T38" fmla="*/ 8 w 14"/>
                  <a:gd name="T39" fmla="*/ 14 h 18"/>
                  <a:gd name="T40" fmla="*/ 7 w 14"/>
                  <a:gd name="T41" fmla="*/ 14 h 18"/>
                  <a:gd name="T42" fmla="*/ 5 w 14"/>
                  <a:gd name="T43" fmla="*/ 13 h 18"/>
                  <a:gd name="T44" fmla="*/ 5 w 14"/>
                  <a:gd name="T45" fmla="*/ 9 h 18"/>
                  <a:gd name="T46" fmla="*/ 5 w 14"/>
                  <a:gd name="T47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18">
                    <a:moveTo>
                      <a:pt x="3" y="17"/>
                    </a:moveTo>
                    <a:cubicBezTo>
                      <a:pt x="4" y="17"/>
                      <a:pt x="5" y="18"/>
                      <a:pt x="7" y="18"/>
                    </a:cubicBezTo>
                    <a:cubicBezTo>
                      <a:pt x="9" y="18"/>
                      <a:pt x="11" y="17"/>
                      <a:pt x="12" y="15"/>
                    </a:cubicBezTo>
                    <a:cubicBezTo>
                      <a:pt x="13" y="14"/>
                      <a:pt x="14" y="12"/>
                      <a:pt x="14" y="9"/>
                    </a:cubicBezTo>
                    <a:cubicBezTo>
                      <a:pt x="14" y="7"/>
                      <a:pt x="14" y="6"/>
                      <a:pt x="13" y="5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5" y="0"/>
                      <a:pt x="3" y="1"/>
                      <a:pt x="2" y="2"/>
                    </a:cubicBezTo>
                    <a:cubicBezTo>
                      <a:pt x="1" y="3"/>
                      <a:pt x="0" y="6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3"/>
                      <a:pt x="1" y="14"/>
                      <a:pt x="1" y="15"/>
                    </a:cubicBezTo>
                    <a:cubicBezTo>
                      <a:pt x="2" y="16"/>
                      <a:pt x="3" y="16"/>
                      <a:pt x="3" y="17"/>
                    </a:cubicBezTo>
                    <a:close/>
                    <a:moveTo>
                      <a:pt x="5" y="4"/>
                    </a:moveTo>
                    <a:cubicBezTo>
                      <a:pt x="6" y="4"/>
                      <a:pt x="6" y="3"/>
                      <a:pt x="7" y="3"/>
                    </a:cubicBezTo>
                    <a:cubicBezTo>
                      <a:pt x="8" y="3"/>
                      <a:pt x="8" y="4"/>
                      <a:pt x="9" y="4"/>
                    </a:cubicBezTo>
                    <a:cubicBezTo>
                      <a:pt x="9" y="5"/>
                      <a:pt x="9" y="7"/>
                      <a:pt x="9" y="9"/>
                    </a:cubicBezTo>
                    <a:cubicBezTo>
                      <a:pt x="9" y="10"/>
                      <a:pt x="9" y="12"/>
                      <a:pt x="9" y="12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2"/>
                      <a:pt x="5" y="11"/>
                      <a:pt x="5" y="9"/>
                    </a:cubicBezTo>
                    <a:cubicBezTo>
                      <a:pt x="5" y="7"/>
                      <a:pt x="5" y="5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9" name="Freeform 2119"/>
              <p:cNvSpPr>
                <a:spLocks/>
              </p:cNvSpPr>
              <p:nvPr/>
            </p:nvSpPr>
            <p:spPr bwMode="auto">
              <a:xfrm>
                <a:off x="11085513" y="3432175"/>
                <a:ext cx="39688" cy="44450"/>
              </a:xfrm>
              <a:custGeom>
                <a:avLst/>
                <a:gdLst>
                  <a:gd name="T0" fmla="*/ 7 w 15"/>
                  <a:gd name="T1" fmla="*/ 9 h 17"/>
                  <a:gd name="T2" fmla="*/ 2 w 15"/>
                  <a:gd name="T3" fmla="*/ 13 h 17"/>
                  <a:gd name="T4" fmla="*/ 0 w 15"/>
                  <a:gd name="T5" fmla="*/ 17 h 17"/>
                  <a:gd name="T6" fmla="*/ 15 w 15"/>
                  <a:gd name="T7" fmla="*/ 17 h 17"/>
                  <a:gd name="T8" fmla="*/ 15 w 15"/>
                  <a:gd name="T9" fmla="*/ 14 h 17"/>
                  <a:gd name="T10" fmla="*/ 7 w 15"/>
                  <a:gd name="T11" fmla="*/ 14 h 17"/>
                  <a:gd name="T12" fmla="*/ 8 w 15"/>
                  <a:gd name="T13" fmla="*/ 13 h 17"/>
                  <a:gd name="T14" fmla="*/ 10 w 15"/>
                  <a:gd name="T15" fmla="*/ 11 h 17"/>
                  <a:gd name="T16" fmla="*/ 14 w 15"/>
                  <a:gd name="T17" fmla="*/ 8 h 17"/>
                  <a:gd name="T18" fmla="*/ 14 w 15"/>
                  <a:gd name="T19" fmla="*/ 5 h 17"/>
                  <a:gd name="T20" fmla="*/ 14 w 15"/>
                  <a:gd name="T21" fmla="*/ 2 h 17"/>
                  <a:gd name="T22" fmla="*/ 11 w 15"/>
                  <a:gd name="T23" fmla="*/ 1 h 17"/>
                  <a:gd name="T24" fmla="*/ 8 w 15"/>
                  <a:gd name="T25" fmla="*/ 0 h 17"/>
                  <a:gd name="T26" fmla="*/ 4 w 15"/>
                  <a:gd name="T27" fmla="*/ 1 h 17"/>
                  <a:gd name="T28" fmla="*/ 2 w 15"/>
                  <a:gd name="T29" fmla="*/ 2 h 17"/>
                  <a:gd name="T30" fmla="*/ 1 w 15"/>
                  <a:gd name="T31" fmla="*/ 6 h 17"/>
                  <a:gd name="T32" fmla="*/ 6 w 15"/>
                  <a:gd name="T33" fmla="*/ 6 h 17"/>
                  <a:gd name="T34" fmla="*/ 6 w 15"/>
                  <a:gd name="T35" fmla="*/ 4 h 17"/>
                  <a:gd name="T36" fmla="*/ 8 w 15"/>
                  <a:gd name="T37" fmla="*/ 3 h 17"/>
                  <a:gd name="T38" fmla="*/ 9 w 15"/>
                  <a:gd name="T39" fmla="*/ 4 h 17"/>
                  <a:gd name="T40" fmla="*/ 10 w 15"/>
                  <a:gd name="T41" fmla="*/ 5 h 17"/>
                  <a:gd name="T42" fmla="*/ 9 w 15"/>
                  <a:gd name="T43" fmla="*/ 7 h 17"/>
                  <a:gd name="T44" fmla="*/ 7 w 15"/>
                  <a:gd name="T4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7">
                    <a:moveTo>
                      <a:pt x="7" y="9"/>
                    </a:moveTo>
                    <a:cubicBezTo>
                      <a:pt x="4" y="11"/>
                      <a:pt x="3" y="12"/>
                      <a:pt x="2" y="13"/>
                    </a:cubicBezTo>
                    <a:cubicBezTo>
                      <a:pt x="1" y="15"/>
                      <a:pt x="1" y="16"/>
                      <a:pt x="0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2"/>
                      <a:pt x="9" y="12"/>
                      <a:pt x="10" y="11"/>
                    </a:cubicBezTo>
                    <a:cubicBezTo>
                      <a:pt x="12" y="10"/>
                      <a:pt x="13" y="9"/>
                      <a:pt x="14" y="8"/>
                    </a:cubicBezTo>
                    <a:cubicBezTo>
                      <a:pt x="14" y="7"/>
                      <a:pt x="14" y="6"/>
                      <a:pt x="14" y="5"/>
                    </a:cubicBezTo>
                    <a:cubicBezTo>
                      <a:pt x="14" y="4"/>
                      <a:pt x="14" y="3"/>
                      <a:pt x="14" y="2"/>
                    </a:cubicBezTo>
                    <a:cubicBezTo>
                      <a:pt x="13" y="2"/>
                      <a:pt x="12" y="1"/>
                      <a:pt x="11" y="1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9" y="7"/>
                    </a:cubicBezTo>
                    <a:cubicBezTo>
                      <a:pt x="9" y="7"/>
                      <a:pt x="8" y="8"/>
                      <a:pt x="7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0" name="Freeform 2120"/>
              <p:cNvSpPr>
                <a:spLocks/>
              </p:cNvSpPr>
              <p:nvPr/>
            </p:nvSpPr>
            <p:spPr bwMode="auto">
              <a:xfrm>
                <a:off x="11053763" y="3432175"/>
                <a:ext cx="25400" cy="44450"/>
              </a:xfrm>
              <a:custGeom>
                <a:avLst/>
                <a:gdLst>
                  <a:gd name="T0" fmla="*/ 10 w 10"/>
                  <a:gd name="T1" fmla="*/ 17 h 17"/>
                  <a:gd name="T2" fmla="*/ 10 w 10"/>
                  <a:gd name="T3" fmla="*/ 0 h 17"/>
                  <a:gd name="T4" fmla="*/ 6 w 10"/>
                  <a:gd name="T5" fmla="*/ 0 h 17"/>
                  <a:gd name="T6" fmla="*/ 4 w 10"/>
                  <a:gd name="T7" fmla="*/ 3 h 17"/>
                  <a:gd name="T8" fmla="*/ 0 w 10"/>
                  <a:gd name="T9" fmla="*/ 5 h 17"/>
                  <a:gd name="T10" fmla="*/ 0 w 10"/>
                  <a:gd name="T11" fmla="*/ 9 h 17"/>
                  <a:gd name="T12" fmla="*/ 3 w 10"/>
                  <a:gd name="T13" fmla="*/ 8 h 17"/>
                  <a:gd name="T14" fmla="*/ 5 w 10"/>
                  <a:gd name="T15" fmla="*/ 6 h 17"/>
                  <a:gd name="T16" fmla="*/ 5 w 10"/>
                  <a:gd name="T17" fmla="*/ 17 h 17"/>
                  <a:gd name="T18" fmla="*/ 10 w 10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7">
                    <a:moveTo>
                      <a:pt x="10" y="17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3" y="4"/>
                      <a:pt x="2" y="4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17"/>
                      <a:pt x="5" y="17"/>
                      <a:pt x="5" y="17"/>
                    </a:cubicBezTo>
                    <a:lnTo>
                      <a:pt x="10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1" name="Freeform 2121"/>
              <p:cNvSpPr>
                <a:spLocks noEditPoints="1"/>
              </p:cNvSpPr>
              <p:nvPr/>
            </p:nvSpPr>
            <p:spPr bwMode="auto">
              <a:xfrm>
                <a:off x="11009313" y="3492500"/>
                <a:ext cx="36513" cy="47625"/>
              </a:xfrm>
              <a:custGeom>
                <a:avLst/>
                <a:gdLst>
                  <a:gd name="T0" fmla="*/ 3 w 14"/>
                  <a:gd name="T1" fmla="*/ 17 h 18"/>
                  <a:gd name="T2" fmla="*/ 7 w 14"/>
                  <a:gd name="T3" fmla="*/ 18 h 18"/>
                  <a:gd name="T4" fmla="*/ 12 w 14"/>
                  <a:gd name="T5" fmla="*/ 15 h 18"/>
                  <a:gd name="T6" fmla="*/ 14 w 14"/>
                  <a:gd name="T7" fmla="*/ 9 h 18"/>
                  <a:gd name="T8" fmla="*/ 13 w 14"/>
                  <a:gd name="T9" fmla="*/ 5 h 18"/>
                  <a:gd name="T10" fmla="*/ 13 w 14"/>
                  <a:gd name="T11" fmla="*/ 3 h 18"/>
                  <a:gd name="T12" fmla="*/ 11 w 14"/>
                  <a:gd name="T13" fmla="*/ 2 h 18"/>
                  <a:gd name="T14" fmla="*/ 10 w 14"/>
                  <a:gd name="T15" fmla="*/ 0 h 18"/>
                  <a:gd name="T16" fmla="*/ 7 w 14"/>
                  <a:gd name="T17" fmla="*/ 0 h 18"/>
                  <a:gd name="T18" fmla="*/ 2 w 14"/>
                  <a:gd name="T19" fmla="*/ 2 h 18"/>
                  <a:gd name="T20" fmla="*/ 0 w 14"/>
                  <a:gd name="T21" fmla="*/ 9 h 18"/>
                  <a:gd name="T22" fmla="*/ 0 w 14"/>
                  <a:gd name="T23" fmla="*/ 12 h 18"/>
                  <a:gd name="T24" fmla="*/ 1 w 14"/>
                  <a:gd name="T25" fmla="*/ 15 h 18"/>
                  <a:gd name="T26" fmla="*/ 3 w 14"/>
                  <a:gd name="T27" fmla="*/ 17 h 18"/>
                  <a:gd name="T28" fmla="*/ 5 w 14"/>
                  <a:gd name="T29" fmla="*/ 4 h 18"/>
                  <a:gd name="T30" fmla="*/ 7 w 14"/>
                  <a:gd name="T31" fmla="*/ 3 h 18"/>
                  <a:gd name="T32" fmla="*/ 8 w 14"/>
                  <a:gd name="T33" fmla="*/ 4 h 18"/>
                  <a:gd name="T34" fmla="*/ 9 w 14"/>
                  <a:gd name="T35" fmla="*/ 9 h 18"/>
                  <a:gd name="T36" fmla="*/ 9 w 14"/>
                  <a:gd name="T37" fmla="*/ 12 h 18"/>
                  <a:gd name="T38" fmla="*/ 8 w 14"/>
                  <a:gd name="T39" fmla="*/ 14 h 18"/>
                  <a:gd name="T40" fmla="*/ 7 w 14"/>
                  <a:gd name="T41" fmla="*/ 14 h 18"/>
                  <a:gd name="T42" fmla="*/ 5 w 14"/>
                  <a:gd name="T43" fmla="*/ 13 h 18"/>
                  <a:gd name="T44" fmla="*/ 4 w 14"/>
                  <a:gd name="T45" fmla="*/ 9 h 18"/>
                  <a:gd name="T46" fmla="*/ 5 w 14"/>
                  <a:gd name="T47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18">
                    <a:moveTo>
                      <a:pt x="3" y="17"/>
                    </a:moveTo>
                    <a:cubicBezTo>
                      <a:pt x="4" y="17"/>
                      <a:pt x="5" y="18"/>
                      <a:pt x="7" y="18"/>
                    </a:cubicBezTo>
                    <a:cubicBezTo>
                      <a:pt x="9" y="18"/>
                      <a:pt x="11" y="17"/>
                      <a:pt x="12" y="15"/>
                    </a:cubicBezTo>
                    <a:cubicBezTo>
                      <a:pt x="13" y="14"/>
                      <a:pt x="14" y="12"/>
                      <a:pt x="14" y="9"/>
                    </a:cubicBezTo>
                    <a:cubicBezTo>
                      <a:pt x="14" y="7"/>
                      <a:pt x="13" y="6"/>
                      <a:pt x="13" y="5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4" y="0"/>
                      <a:pt x="3" y="1"/>
                      <a:pt x="2" y="2"/>
                    </a:cubicBezTo>
                    <a:cubicBezTo>
                      <a:pt x="0" y="3"/>
                      <a:pt x="0" y="6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3"/>
                      <a:pt x="1" y="14"/>
                      <a:pt x="1" y="15"/>
                    </a:cubicBezTo>
                    <a:cubicBezTo>
                      <a:pt x="2" y="16"/>
                      <a:pt x="2" y="16"/>
                      <a:pt x="3" y="17"/>
                    </a:cubicBezTo>
                    <a:close/>
                    <a:moveTo>
                      <a:pt x="5" y="4"/>
                    </a:moveTo>
                    <a:cubicBezTo>
                      <a:pt x="5" y="4"/>
                      <a:pt x="6" y="3"/>
                      <a:pt x="7" y="3"/>
                    </a:cubicBezTo>
                    <a:cubicBezTo>
                      <a:pt x="7" y="3"/>
                      <a:pt x="8" y="4"/>
                      <a:pt x="8" y="4"/>
                    </a:cubicBezTo>
                    <a:cubicBezTo>
                      <a:pt x="9" y="5"/>
                      <a:pt x="9" y="7"/>
                      <a:pt x="9" y="9"/>
                    </a:cubicBezTo>
                    <a:cubicBezTo>
                      <a:pt x="9" y="10"/>
                      <a:pt x="9" y="12"/>
                      <a:pt x="9" y="12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6" y="14"/>
                      <a:pt x="5" y="14"/>
                      <a:pt x="5" y="13"/>
                    </a:cubicBezTo>
                    <a:cubicBezTo>
                      <a:pt x="5" y="12"/>
                      <a:pt x="4" y="11"/>
                      <a:pt x="4" y="9"/>
                    </a:cubicBezTo>
                    <a:cubicBezTo>
                      <a:pt x="4" y="7"/>
                      <a:pt x="5" y="5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2" name="Freeform 2122"/>
              <p:cNvSpPr>
                <a:spLocks noEditPoints="1"/>
              </p:cNvSpPr>
              <p:nvPr/>
            </p:nvSpPr>
            <p:spPr bwMode="auto">
              <a:xfrm>
                <a:off x="10837863" y="3787775"/>
                <a:ext cx="38100" cy="44450"/>
              </a:xfrm>
              <a:custGeom>
                <a:avLst/>
                <a:gdLst>
                  <a:gd name="T0" fmla="*/ 12 w 14"/>
                  <a:gd name="T1" fmla="*/ 15 h 17"/>
                  <a:gd name="T2" fmla="*/ 14 w 14"/>
                  <a:gd name="T3" fmla="*/ 9 h 17"/>
                  <a:gd name="T4" fmla="*/ 13 w 14"/>
                  <a:gd name="T5" fmla="*/ 5 h 17"/>
                  <a:gd name="T6" fmla="*/ 13 w 14"/>
                  <a:gd name="T7" fmla="*/ 3 h 17"/>
                  <a:gd name="T8" fmla="*/ 12 w 14"/>
                  <a:gd name="T9" fmla="*/ 1 h 17"/>
                  <a:gd name="T10" fmla="*/ 10 w 14"/>
                  <a:gd name="T11" fmla="*/ 0 h 17"/>
                  <a:gd name="T12" fmla="*/ 7 w 14"/>
                  <a:gd name="T13" fmla="*/ 0 h 17"/>
                  <a:gd name="T14" fmla="*/ 2 w 14"/>
                  <a:gd name="T15" fmla="*/ 2 h 17"/>
                  <a:gd name="T16" fmla="*/ 0 w 14"/>
                  <a:gd name="T17" fmla="*/ 9 h 17"/>
                  <a:gd name="T18" fmla="*/ 0 w 14"/>
                  <a:gd name="T19" fmla="*/ 12 h 17"/>
                  <a:gd name="T20" fmla="*/ 1 w 14"/>
                  <a:gd name="T21" fmla="*/ 15 h 17"/>
                  <a:gd name="T22" fmla="*/ 3 w 14"/>
                  <a:gd name="T23" fmla="*/ 17 h 17"/>
                  <a:gd name="T24" fmla="*/ 7 w 14"/>
                  <a:gd name="T25" fmla="*/ 17 h 17"/>
                  <a:gd name="T26" fmla="*/ 12 w 14"/>
                  <a:gd name="T27" fmla="*/ 15 h 17"/>
                  <a:gd name="T28" fmla="*/ 9 w 14"/>
                  <a:gd name="T29" fmla="*/ 12 h 17"/>
                  <a:gd name="T30" fmla="*/ 8 w 14"/>
                  <a:gd name="T31" fmla="*/ 14 h 17"/>
                  <a:gd name="T32" fmla="*/ 7 w 14"/>
                  <a:gd name="T33" fmla="*/ 14 h 17"/>
                  <a:gd name="T34" fmla="*/ 5 w 14"/>
                  <a:gd name="T35" fmla="*/ 13 h 17"/>
                  <a:gd name="T36" fmla="*/ 5 w 14"/>
                  <a:gd name="T37" fmla="*/ 9 h 17"/>
                  <a:gd name="T38" fmla="*/ 5 w 14"/>
                  <a:gd name="T39" fmla="*/ 4 h 17"/>
                  <a:gd name="T40" fmla="*/ 7 w 14"/>
                  <a:gd name="T41" fmla="*/ 3 h 17"/>
                  <a:gd name="T42" fmla="*/ 9 w 14"/>
                  <a:gd name="T43" fmla="*/ 4 h 17"/>
                  <a:gd name="T44" fmla="*/ 9 w 14"/>
                  <a:gd name="T45" fmla="*/ 9 h 17"/>
                  <a:gd name="T46" fmla="*/ 9 w 14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17">
                    <a:moveTo>
                      <a:pt x="12" y="15"/>
                    </a:moveTo>
                    <a:cubicBezTo>
                      <a:pt x="13" y="14"/>
                      <a:pt x="14" y="12"/>
                      <a:pt x="14" y="9"/>
                    </a:cubicBezTo>
                    <a:cubicBezTo>
                      <a:pt x="14" y="7"/>
                      <a:pt x="14" y="6"/>
                      <a:pt x="13" y="5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2"/>
                      <a:pt x="12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5" y="0"/>
                      <a:pt x="3" y="1"/>
                      <a:pt x="2" y="2"/>
                    </a:cubicBezTo>
                    <a:cubicBezTo>
                      <a:pt x="1" y="3"/>
                      <a:pt x="0" y="5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3"/>
                      <a:pt x="1" y="14"/>
                      <a:pt x="1" y="15"/>
                    </a:cubicBezTo>
                    <a:cubicBezTo>
                      <a:pt x="2" y="16"/>
                      <a:pt x="3" y="16"/>
                      <a:pt x="3" y="17"/>
                    </a:cubicBezTo>
                    <a:cubicBezTo>
                      <a:pt x="4" y="17"/>
                      <a:pt x="6" y="17"/>
                      <a:pt x="7" y="17"/>
                    </a:cubicBezTo>
                    <a:cubicBezTo>
                      <a:pt x="9" y="17"/>
                      <a:pt x="11" y="17"/>
                      <a:pt x="12" y="15"/>
                    </a:cubicBezTo>
                    <a:close/>
                    <a:moveTo>
                      <a:pt x="9" y="12"/>
                    </a:moveTo>
                    <a:cubicBezTo>
                      <a:pt x="9" y="13"/>
                      <a:pt x="9" y="13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2"/>
                      <a:pt x="5" y="11"/>
                      <a:pt x="5" y="9"/>
                    </a:cubicBezTo>
                    <a:cubicBezTo>
                      <a:pt x="5" y="7"/>
                      <a:pt x="5" y="5"/>
                      <a:pt x="5" y="4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8" y="3"/>
                      <a:pt x="8" y="4"/>
                      <a:pt x="9" y="4"/>
                    </a:cubicBezTo>
                    <a:cubicBezTo>
                      <a:pt x="9" y="5"/>
                      <a:pt x="9" y="7"/>
                      <a:pt x="9" y="9"/>
                    </a:cubicBezTo>
                    <a:cubicBezTo>
                      <a:pt x="9" y="10"/>
                      <a:pt x="9" y="11"/>
                      <a:pt x="9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3" name="Freeform 2123"/>
              <p:cNvSpPr>
                <a:spLocks noEditPoints="1"/>
              </p:cNvSpPr>
              <p:nvPr/>
            </p:nvSpPr>
            <p:spPr bwMode="auto">
              <a:xfrm>
                <a:off x="10812463" y="3673475"/>
                <a:ext cx="36513" cy="46038"/>
              </a:xfrm>
              <a:custGeom>
                <a:avLst/>
                <a:gdLst>
                  <a:gd name="T0" fmla="*/ 7 w 14"/>
                  <a:gd name="T1" fmla="*/ 3 h 17"/>
                  <a:gd name="T2" fmla="*/ 9 w 14"/>
                  <a:gd name="T3" fmla="*/ 3 h 17"/>
                  <a:gd name="T4" fmla="*/ 9 w 14"/>
                  <a:gd name="T5" fmla="*/ 4 h 17"/>
                  <a:gd name="T6" fmla="*/ 14 w 14"/>
                  <a:gd name="T7" fmla="*/ 4 h 17"/>
                  <a:gd name="T8" fmla="*/ 13 w 14"/>
                  <a:gd name="T9" fmla="*/ 2 h 17"/>
                  <a:gd name="T10" fmla="*/ 11 w 14"/>
                  <a:gd name="T11" fmla="*/ 0 h 17"/>
                  <a:gd name="T12" fmla="*/ 7 w 14"/>
                  <a:gd name="T13" fmla="*/ 0 h 17"/>
                  <a:gd name="T14" fmla="*/ 2 w 14"/>
                  <a:gd name="T15" fmla="*/ 2 h 17"/>
                  <a:gd name="T16" fmla="*/ 0 w 14"/>
                  <a:gd name="T17" fmla="*/ 9 h 17"/>
                  <a:gd name="T18" fmla="*/ 1 w 14"/>
                  <a:gd name="T19" fmla="*/ 14 h 17"/>
                  <a:gd name="T20" fmla="*/ 4 w 14"/>
                  <a:gd name="T21" fmla="*/ 16 h 17"/>
                  <a:gd name="T22" fmla="*/ 8 w 14"/>
                  <a:gd name="T23" fmla="*/ 17 h 17"/>
                  <a:gd name="T24" fmla="*/ 11 w 14"/>
                  <a:gd name="T25" fmla="*/ 17 h 17"/>
                  <a:gd name="T26" fmla="*/ 13 w 14"/>
                  <a:gd name="T27" fmla="*/ 14 h 17"/>
                  <a:gd name="T28" fmla="*/ 14 w 14"/>
                  <a:gd name="T29" fmla="*/ 11 h 17"/>
                  <a:gd name="T30" fmla="*/ 13 w 14"/>
                  <a:gd name="T31" fmla="*/ 7 h 17"/>
                  <a:gd name="T32" fmla="*/ 9 w 14"/>
                  <a:gd name="T33" fmla="*/ 6 h 17"/>
                  <a:gd name="T34" fmla="*/ 7 w 14"/>
                  <a:gd name="T35" fmla="*/ 6 h 17"/>
                  <a:gd name="T36" fmla="*/ 5 w 14"/>
                  <a:gd name="T37" fmla="*/ 7 h 17"/>
                  <a:gd name="T38" fmla="*/ 6 w 14"/>
                  <a:gd name="T39" fmla="*/ 4 h 17"/>
                  <a:gd name="T40" fmla="*/ 7 w 14"/>
                  <a:gd name="T41" fmla="*/ 3 h 17"/>
                  <a:gd name="T42" fmla="*/ 6 w 14"/>
                  <a:gd name="T43" fmla="*/ 9 h 17"/>
                  <a:gd name="T44" fmla="*/ 7 w 14"/>
                  <a:gd name="T45" fmla="*/ 9 h 17"/>
                  <a:gd name="T46" fmla="*/ 9 w 14"/>
                  <a:gd name="T47" fmla="*/ 9 h 17"/>
                  <a:gd name="T48" fmla="*/ 10 w 14"/>
                  <a:gd name="T49" fmla="*/ 11 h 17"/>
                  <a:gd name="T50" fmla="*/ 9 w 14"/>
                  <a:gd name="T51" fmla="*/ 14 h 17"/>
                  <a:gd name="T52" fmla="*/ 8 w 14"/>
                  <a:gd name="T53" fmla="*/ 14 h 17"/>
                  <a:gd name="T54" fmla="*/ 6 w 14"/>
                  <a:gd name="T55" fmla="*/ 13 h 17"/>
                  <a:gd name="T56" fmla="*/ 5 w 14"/>
                  <a:gd name="T57" fmla="*/ 11 h 17"/>
                  <a:gd name="T58" fmla="*/ 6 w 14"/>
                  <a:gd name="T59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" h="17">
                    <a:moveTo>
                      <a:pt x="7" y="3"/>
                    </a:move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2"/>
                      <a:pt x="13" y="2"/>
                    </a:cubicBezTo>
                    <a:cubicBezTo>
                      <a:pt x="12" y="1"/>
                      <a:pt x="11" y="0"/>
                      <a:pt x="11" y="0"/>
                    </a:cubicBezTo>
                    <a:cubicBezTo>
                      <a:pt x="10" y="0"/>
                      <a:pt x="9" y="0"/>
                      <a:pt x="7" y="0"/>
                    </a:cubicBezTo>
                    <a:cubicBezTo>
                      <a:pt x="5" y="0"/>
                      <a:pt x="3" y="0"/>
                      <a:pt x="2" y="2"/>
                    </a:cubicBezTo>
                    <a:cubicBezTo>
                      <a:pt x="1" y="3"/>
                      <a:pt x="0" y="5"/>
                      <a:pt x="0" y="9"/>
                    </a:cubicBezTo>
                    <a:cubicBezTo>
                      <a:pt x="0" y="11"/>
                      <a:pt x="1" y="12"/>
                      <a:pt x="1" y="14"/>
                    </a:cubicBezTo>
                    <a:cubicBezTo>
                      <a:pt x="2" y="15"/>
                      <a:pt x="3" y="16"/>
                      <a:pt x="4" y="16"/>
                    </a:cubicBezTo>
                    <a:cubicBezTo>
                      <a:pt x="5" y="17"/>
                      <a:pt x="6" y="17"/>
                      <a:pt x="8" y="17"/>
                    </a:cubicBezTo>
                    <a:cubicBezTo>
                      <a:pt x="9" y="17"/>
                      <a:pt x="10" y="17"/>
                      <a:pt x="11" y="17"/>
                    </a:cubicBezTo>
                    <a:cubicBezTo>
                      <a:pt x="12" y="16"/>
                      <a:pt x="13" y="15"/>
                      <a:pt x="13" y="14"/>
                    </a:cubicBezTo>
                    <a:cubicBezTo>
                      <a:pt x="14" y="13"/>
                      <a:pt x="14" y="12"/>
                      <a:pt x="14" y="11"/>
                    </a:cubicBezTo>
                    <a:cubicBezTo>
                      <a:pt x="14" y="10"/>
                      <a:pt x="14" y="8"/>
                      <a:pt x="13" y="7"/>
                    </a:cubicBezTo>
                    <a:cubicBezTo>
                      <a:pt x="12" y="6"/>
                      <a:pt x="10" y="6"/>
                      <a:pt x="9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6" y="6"/>
                      <a:pt x="6" y="7"/>
                      <a:pt x="5" y="7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6" y="3"/>
                      <a:pt x="7" y="3"/>
                      <a:pt x="7" y="3"/>
                    </a:cubicBezTo>
                    <a:close/>
                    <a:moveTo>
                      <a:pt x="6" y="9"/>
                    </a:moveTo>
                    <a:cubicBezTo>
                      <a:pt x="6" y="9"/>
                      <a:pt x="7" y="9"/>
                      <a:pt x="7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9" y="10"/>
                      <a:pt x="10" y="10"/>
                      <a:pt x="10" y="11"/>
                    </a:cubicBezTo>
                    <a:cubicBezTo>
                      <a:pt x="10" y="12"/>
                      <a:pt x="9" y="13"/>
                      <a:pt x="9" y="14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7" y="14"/>
                      <a:pt x="6" y="14"/>
                      <a:pt x="6" y="13"/>
                    </a:cubicBezTo>
                    <a:cubicBezTo>
                      <a:pt x="5" y="13"/>
                      <a:pt x="5" y="12"/>
                      <a:pt x="5" y="11"/>
                    </a:cubicBezTo>
                    <a:cubicBezTo>
                      <a:pt x="5" y="10"/>
                      <a:pt x="5" y="10"/>
                      <a:pt x="6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4" name="Freeform 2124"/>
              <p:cNvSpPr>
                <a:spLocks noEditPoints="1"/>
              </p:cNvSpPr>
              <p:nvPr/>
            </p:nvSpPr>
            <p:spPr bwMode="auto">
              <a:xfrm>
                <a:off x="10893426" y="4025900"/>
                <a:ext cx="36513" cy="46038"/>
              </a:xfrm>
              <a:custGeom>
                <a:avLst/>
                <a:gdLst>
                  <a:gd name="T0" fmla="*/ 13 w 14"/>
                  <a:gd name="T1" fmla="*/ 2 h 17"/>
                  <a:gd name="T2" fmla="*/ 12 w 14"/>
                  <a:gd name="T3" fmla="*/ 1 h 17"/>
                  <a:gd name="T4" fmla="*/ 10 w 14"/>
                  <a:gd name="T5" fmla="*/ 0 h 17"/>
                  <a:gd name="T6" fmla="*/ 7 w 14"/>
                  <a:gd name="T7" fmla="*/ 0 h 17"/>
                  <a:gd name="T8" fmla="*/ 2 w 14"/>
                  <a:gd name="T9" fmla="*/ 1 h 17"/>
                  <a:gd name="T10" fmla="*/ 0 w 14"/>
                  <a:gd name="T11" fmla="*/ 8 h 17"/>
                  <a:gd name="T12" fmla="*/ 0 w 14"/>
                  <a:gd name="T13" fmla="*/ 12 h 17"/>
                  <a:gd name="T14" fmla="*/ 1 w 14"/>
                  <a:gd name="T15" fmla="*/ 14 h 17"/>
                  <a:gd name="T16" fmla="*/ 4 w 14"/>
                  <a:gd name="T17" fmla="*/ 16 h 17"/>
                  <a:gd name="T18" fmla="*/ 7 w 14"/>
                  <a:gd name="T19" fmla="*/ 17 h 17"/>
                  <a:gd name="T20" fmla="*/ 12 w 14"/>
                  <a:gd name="T21" fmla="*/ 15 h 17"/>
                  <a:gd name="T22" fmla="*/ 14 w 14"/>
                  <a:gd name="T23" fmla="*/ 8 h 17"/>
                  <a:gd name="T24" fmla="*/ 13 w 14"/>
                  <a:gd name="T25" fmla="*/ 4 h 17"/>
                  <a:gd name="T26" fmla="*/ 13 w 14"/>
                  <a:gd name="T27" fmla="*/ 2 h 17"/>
                  <a:gd name="T28" fmla="*/ 9 w 14"/>
                  <a:gd name="T29" fmla="*/ 12 h 17"/>
                  <a:gd name="T30" fmla="*/ 8 w 14"/>
                  <a:gd name="T31" fmla="*/ 13 h 17"/>
                  <a:gd name="T32" fmla="*/ 7 w 14"/>
                  <a:gd name="T33" fmla="*/ 14 h 17"/>
                  <a:gd name="T34" fmla="*/ 5 w 14"/>
                  <a:gd name="T35" fmla="*/ 13 h 17"/>
                  <a:gd name="T36" fmla="*/ 5 w 14"/>
                  <a:gd name="T37" fmla="*/ 8 h 17"/>
                  <a:gd name="T38" fmla="*/ 5 w 14"/>
                  <a:gd name="T39" fmla="*/ 4 h 17"/>
                  <a:gd name="T40" fmla="*/ 7 w 14"/>
                  <a:gd name="T41" fmla="*/ 3 h 17"/>
                  <a:gd name="T42" fmla="*/ 9 w 14"/>
                  <a:gd name="T43" fmla="*/ 4 h 17"/>
                  <a:gd name="T44" fmla="*/ 9 w 14"/>
                  <a:gd name="T45" fmla="*/ 8 h 17"/>
                  <a:gd name="T46" fmla="*/ 9 w 14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17">
                    <a:moveTo>
                      <a:pt x="13" y="2"/>
                    </a:moveTo>
                    <a:cubicBezTo>
                      <a:pt x="13" y="2"/>
                      <a:pt x="12" y="1"/>
                      <a:pt x="12" y="1"/>
                    </a:cubicBezTo>
                    <a:cubicBezTo>
                      <a:pt x="11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2" y="15"/>
                      <a:pt x="3" y="16"/>
                      <a:pt x="4" y="16"/>
                    </a:cubicBezTo>
                    <a:cubicBezTo>
                      <a:pt x="4" y="17"/>
                      <a:pt x="6" y="17"/>
                      <a:pt x="7" y="17"/>
                    </a:cubicBezTo>
                    <a:cubicBezTo>
                      <a:pt x="10" y="17"/>
                      <a:pt x="11" y="16"/>
                      <a:pt x="12" y="15"/>
                    </a:cubicBezTo>
                    <a:cubicBezTo>
                      <a:pt x="13" y="13"/>
                      <a:pt x="14" y="11"/>
                      <a:pt x="14" y="8"/>
                    </a:cubicBezTo>
                    <a:cubicBezTo>
                      <a:pt x="14" y="7"/>
                      <a:pt x="14" y="5"/>
                      <a:pt x="13" y="4"/>
                    </a:cubicBezTo>
                    <a:cubicBezTo>
                      <a:pt x="13" y="4"/>
                      <a:pt x="13" y="3"/>
                      <a:pt x="13" y="2"/>
                    </a:cubicBezTo>
                    <a:close/>
                    <a:moveTo>
                      <a:pt x="9" y="12"/>
                    </a:moveTo>
                    <a:cubicBezTo>
                      <a:pt x="9" y="12"/>
                      <a:pt x="9" y="13"/>
                      <a:pt x="8" y="13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5" y="12"/>
                      <a:pt x="5" y="10"/>
                      <a:pt x="5" y="8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8" y="3"/>
                      <a:pt x="8" y="3"/>
                      <a:pt x="9" y="4"/>
                    </a:cubicBezTo>
                    <a:cubicBezTo>
                      <a:pt x="9" y="5"/>
                      <a:pt x="9" y="6"/>
                      <a:pt x="9" y="8"/>
                    </a:cubicBezTo>
                    <a:cubicBezTo>
                      <a:pt x="9" y="10"/>
                      <a:pt x="9" y="11"/>
                      <a:pt x="9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5" name="Freeform 2125"/>
              <p:cNvSpPr>
                <a:spLocks noEditPoints="1"/>
              </p:cNvSpPr>
              <p:nvPr/>
            </p:nvSpPr>
            <p:spPr bwMode="auto">
              <a:xfrm>
                <a:off x="10917238" y="3565525"/>
                <a:ext cx="36513" cy="47625"/>
              </a:xfrm>
              <a:custGeom>
                <a:avLst/>
                <a:gdLst>
                  <a:gd name="T0" fmla="*/ 13 w 14"/>
                  <a:gd name="T1" fmla="*/ 3 h 18"/>
                  <a:gd name="T2" fmla="*/ 12 w 14"/>
                  <a:gd name="T3" fmla="*/ 2 h 18"/>
                  <a:gd name="T4" fmla="*/ 10 w 14"/>
                  <a:gd name="T5" fmla="*/ 1 h 18"/>
                  <a:gd name="T6" fmla="*/ 7 w 14"/>
                  <a:gd name="T7" fmla="*/ 0 h 18"/>
                  <a:gd name="T8" fmla="*/ 2 w 14"/>
                  <a:gd name="T9" fmla="*/ 2 h 18"/>
                  <a:gd name="T10" fmla="*/ 0 w 14"/>
                  <a:gd name="T11" fmla="*/ 9 h 18"/>
                  <a:gd name="T12" fmla="*/ 1 w 14"/>
                  <a:gd name="T13" fmla="*/ 13 h 18"/>
                  <a:gd name="T14" fmla="*/ 2 w 14"/>
                  <a:gd name="T15" fmla="*/ 15 h 18"/>
                  <a:gd name="T16" fmla="*/ 4 w 14"/>
                  <a:gd name="T17" fmla="*/ 17 h 18"/>
                  <a:gd name="T18" fmla="*/ 7 w 14"/>
                  <a:gd name="T19" fmla="*/ 18 h 18"/>
                  <a:gd name="T20" fmla="*/ 13 w 14"/>
                  <a:gd name="T21" fmla="*/ 16 h 18"/>
                  <a:gd name="T22" fmla="*/ 14 w 14"/>
                  <a:gd name="T23" fmla="*/ 9 h 18"/>
                  <a:gd name="T24" fmla="*/ 14 w 14"/>
                  <a:gd name="T25" fmla="*/ 5 h 18"/>
                  <a:gd name="T26" fmla="*/ 13 w 14"/>
                  <a:gd name="T27" fmla="*/ 3 h 18"/>
                  <a:gd name="T28" fmla="*/ 9 w 14"/>
                  <a:gd name="T29" fmla="*/ 13 h 18"/>
                  <a:gd name="T30" fmla="*/ 8 w 14"/>
                  <a:gd name="T31" fmla="*/ 14 h 18"/>
                  <a:gd name="T32" fmla="*/ 7 w 14"/>
                  <a:gd name="T33" fmla="*/ 15 h 18"/>
                  <a:gd name="T34" fmla="*/ 5 w 14"/>
                  <a:gd name="T35" fmla="*/ 13 h 18"/>
                  <a:gd name="T36" fmla="*/ 5 w 14"/>
                  <a:gd name="T37" fmla="*/ 9 h 18"/>
                  <a:gd name="T38" fmla="*/ 5 w 14"/>
                  <a:gd name="T39" fmla="*/ 5 h 18"/>
                  <a:gd name="T40" fmla="*/ 7 w 14"/>
                  <a:gd name="T41" fmla="*/ 3 h 18"/>
                  <a:gd name="T42" fmla="*/ 9 w 14"/>
                  <a:gd name="T43" fmla="*/ 5 h 18"/>
                  <a:gd name="T44" fmla="*/ 9 w 14"/>
                  <a:gd name="T45" fmla="*/ 9 h 18"/>
                  <a:gd name="T46" fmla="*/ 9 w 14"/>
                  <a:gd name="T47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18">
                    <a:moveTo>
                      <a:pt x="13" y="3"/>
                    </a:moveTo>
                    <a:cubicBezTo>
                      <a:pt x="13" y="3"/>
                      <a:pt x="12" y="2"/>
                      <a:pt x="12" y="2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5" y="0"/>
                      <a:pt x="3" y="1"/>
                      <a:pt x="2" y="2"/>
                    </a:cubicBezTo>
                    <a:cubicBezTo>
                      <a:pt x="1" y="4"/>
                      <a:pt x="0" y="6"/>
                      <a:pt x="0" y="9"/>
                    </a:cubicBezTo>
                    <a:cubicBezTo>
                      <a:pt x="0" y="10"/>
                      <a:pt x="0" y="12"/>
                      <a:pt x="1" y="13"/>
                    </a:cubicBezTo>
                    <a:cubicBezTo>
                      <a:pt x="1" y="14"/>
                      <a:pt x="1" y="15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5" y="18"/>
                      <a:pt x="6" y="18"/>
                      <a:pt x="7" y="18"/>
                    </a:cubicBezTo>
                    <a:cubicBezTo>
                      <a:pt x="10" y="18"/>
                      <a:pt x="11" y="17"/>
                      <a:pt x="13" y="16"/>
                    </a:cubicBezTo>
                    <a:cubicBezTo>
                      <a:pt x="14" y="14"/>
                      <a:pt x="14" y="12"/>
                      <a:pt x="14" y="9"/>
                    </a:cubicBezTo>
                    <a:cubicBezTo>
                      <a:pt x="14" y="8"/>
                      <a:pt x="14" y="6"/>
                      <a:pt x="14" y="5"/>
                    </a:cubicBezTo>
                    <a:cubicBezTo>
                      <a:pt x="13" y="4"/>
                      <a:pt x="13" y="4"/>
                      <a:pt x="13" y="3"/>
                    </a:cubicBezTo>
                    <a:close/>
                    <a:moveTo>
                      <a:pt x="9" y="13"/>
                    </a:moveTo>
                    <a:cubicBezTo>
                      <a:pt x="9" y="13"/>
                      <a:pt x="9" y="14"/>
                      <a:pt x="8" y="14"/>
                    </a:cubicBezTo>
                    <a:cubicBezTo>
                      <a:pt x="8" y="14"/>
                      <a:pt x="8" y="15"/>
                      <a:pt x="7" y="15"/>
                    </a:cubicBezTo>
                    <a:cubicBezTo>
                      <a:pt x="6" y="15"/>
                      <a:pt x="6" y="14"/>
                      <a:pt x="5" y="13"/>
                    </a:cubicBezTo>
                    <a:cubicBezTo>
                      <a:pt x="5" y="13"/>
                      <a:pt x="5" y="11"/>
                      <a:pt x="5" y="9"/>
                    </a:cubicBezTo>
                    <a:cubicBezTo>
                      <a:pt x="5" y="7"/>
                      <a:pt x="5" y="5"/>
                      <a:pt x="5" y="5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8" y="3"/>
                      <a:pt x="8" y="4"/>
                      <a:pt x="9" y="5"/>
                    </a:cubicBezTo>
                    <a:cubicBezTo>
                      <a:pt x="9" y="5"/>
                      <a:pt x="9" y="7"/>
                      <a:pt x="9" y="9"/>
                    </a:cubicBezTo>
                    <a:cubicBezTo>
                      <a:pt x="9" y="11"/>
                      <a:pt x="9" y="12"/>
                      <a:pt x="9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6" name="Freeform 2126"/>
              <p:cNvSpPr>
                <a:spLocks/>
              </p:cNvSpPr>
              <p:nvPr/>
            </p:nvSpPr>
            <p:spPr bwMode="auto">
              <a:xfrm>
                <a:off x="10825163" y="3911600"/>
                <a:ext cx="36513" cy="44450"/>
              </a:xfrm>
              <a:custGeom>
                <a:avLst/>
                <a:gdLst>
                  <a:gd name="T0" fmla="*/ 6 w 14"/>
                  <a:gd name="T1" fmla="*/ 9 h 17"/>
                  <a:gd name="T2" fmla="*/ 2 w 14"/>
                  <a:gd name="T3" fmla="*/ 14 h 17"/>
                  <a:gd name="T4" fmla="*/ 0 w 14"/>
                  <a:gd name="T5" fmla="*/ 17 h 17"/>
                  <a:gd name="T6" fmla="*/ 14 w 14"/>
                  <a:gd name="T7" fmla="*/ 17 h 17"/>
                  <a:gd name="T8" fmla="*/ 14 w 14"/>
                  <a:gd name="T9" fmla="*/ 14 h 17"/>
                  <a:gd name="T10" fmla="*/ 7 w 14"/>
                  <a:gd name="T11" fmla="*/ 14 h 17"/>
                  <a:gd name="T12" fmla="*/ 8 w 14"/>
                  <a:gd name="T13" fmla="*/ 13 h 17"/>
                  <a:gd name="T14" fmla="*/ 10 w 14"/>
                  <a:gd name="T15" fmla="*/ 11 h 17"/>
                  <a:gd name="T16" fmla="*/ 13 w 14"/>
                  <a:gd name="T17" fmla="*/ 8 h 17"/>
                  <a:gd name="T18" fmla="*/ 14 w 14"/>
                  <a:gd name="T19" fmla="*/ 5 h 17"/>
                  <a:gd name="T20" fmla="*/ 13 w 14"/>
                  <a:gd name="T21" fmla="*/ 3 h 17"/>
                  <a:gd name="T22" fmla="*/ 11 w 14"/>
                  <a:gd name="T23" fmla="*/ 1 h 17"/>
                  <a:gd name="T24" fmla="*/ 7 w 14"/>
                  <a:gd name="T25" fmla="*/ 0 h 17"/>
                  <a:gd name="T26" fmla="*/ 4 w 14"/>
                  <a:gd name="T27" fmla="*/ 1 h 17"/>
                  <a:gd name="T28" fmla="*/ 2 w 14"/>
                  <a:gd name="T29" fmla="*/ 3 h 17"/>
                  <a:gd name="T30" fmla="*/ 1 w 14"/>
                  <a:gd name="T31" fmla="*/ 6 h 17"/>
                  <a:gd name="T32" fmla="*/ 5 w 14"/>
                  <a:gd name="T33" fmla="*/ 6 h 17"/>
                  <a:gd name="T34" fmla="*/ 6 w 14"/>
                  <a:gd name="T35" fmla="*/ 4 h 17"/>
                  <a:gd name="T36" fmla="*/ 8 w 14"/>
                  <a:gd name="T37" fmla="*/ 3 h 17"/>
                  <a:gd name="T38" fmla="*/ 9 w 14"/>
                  <a:gd name="T39" fmla="*/ 4 h 17"/>
                  <a:gd name="T40" fmla="*/ 10 w 14"/>
                  <a:gd name="T41" fmla="*/ 5 h 17"/>
                  <a:gd name="T42" fmla="*/ 9 w 14"/>
                  <a:gd name="T43" fmla="*/ 7 h 17"/>
                  <a:gd name="T44" fmla="*/ 6 w 14"/>
                  <a:gd name="T4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7">
                    <a:moveTo>
                      <a:pt x="6" y="9"/>
                    </a:moveTo>
                    <a:cubicBezTo>
                      <a:pt x="4" y="11"/>
                      <a:pt x="3" y="12"/>
                      <a:pt x="2" y="14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8" y="13"/>
                      <a:pt x="8" y="13"/>
                    </a:cubicBezTo>
                    <a:cubicBezTo>
                      <a:pt x="8" y="12"/>
                      <a:pt x="9" y="12"/>
                      <a:pt x="10" y="11"/>
                    </a:cubicBezTo>
                    <a:cubicBezTo>
                      <a:pt x="12" y="10"/>
                      <a:pt x="13" y="9"/>
                      <a:pt x="13" y="8"/>
                    </a:cubicBezTo>
                    <a:cubicBezTo>
                      <a:pt x="14" y="7"/>
                      <a:pt x="14" y="6"/>
                      <a:pt x="14" y="5"/>
                    </a:cubicBezTo>
                    <a:cubicBezTo>
                      <a:pt x="14" y="4"/>
                      <a:pt x="14" y="3"/>
                      <a:pt x="13" y="3"/>
                    </a:cubicBezTo>
                    <a:cubicBezTo>
                      <a:pt x="13" y="2"/>
                      <a:pt x="12" y="1"/>
                      <a:pt x="11" y="1"/>
                    </a:cubicBezTo>
                    <a:cubicBezTo>
                      <a:pt x="10" y="0"/>
                      <a:pt x="9" y="0"/>
                      <a:pt x="7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10" y="6"/>
                      <a:pt x="9" y="6"/>
                      <a:pt x="9" y="7"/>
                    </a:cubicBezTo>
                    <a:cubicBezTo>
                      <a:pt x="9" y="7"/>
                      <a:pt x="8" y="8"/>
                      <a:pt x="6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7" name="Freeform 2127"/>
              <p:cNvSpPr>
                <a:spLocks noEditPoints="1"/>
              </p:cNvSpPr>
              <p:nvPr/>
            </p:nvSpPr>
            <p:spPr bwMode="auto">
              <a:xfrm>
                <a:off x="10796588" y="3787775"/>
                <a:ext cx="39688" cy="44450"/>
              </a:xfrm>
              <a:custGeom>
                <a:avLst/>
                <a:gdLst>
                  <a:gd name="T0" fmla="*/ 20 w 25"/>
                  <a:gd name="T1" fmla="*/ 28 h 28"/>
                  <a:gd name="T2" fmla="*/ 20 w 25"/>
                  <a:gd name="T3" fmla="*/ 23 h 28"/>
                  <a:gd name="T4" fmla="*/ 25 w 25"/>
                  <a:gd name="T5" fmla="*/ 23 h 28"/>
                  <a:gd name="T6" fmla="*/ 25 w 25"/>
                  <a:gd name="T7" fmla="*/ 16 h 28"/>
                  <a:gd name="T8" fmla="*/ 20 w 25"/>
                  <a:gd name="T9" fmla="*/ 16 h 28"/>
                  <a:gd name="T10" fmla="*/ 20 w 25"/>
                  <a:gd name="T11" fmla="*/ 0 h 28"/>
                  <a:gd name="T12" fmla="*/ 13 w 25"/>
                  <a:gd name="T13" fmla="*/ 0 h 28"/>
                  <a:gd name="T14" fmla="*/ 0 w 25"/>
                  <a:gd name="T15" fmla="*/ 16 h 28"/>
                  <a:gd name="T16" fmla="*/ 0 w 25"/>
                  <a:gd name="T17" fmla="*/ 23 h 28"/>
                  <a:gd name="T18" fmla="*/ 13 w 25"/>
                  <a:gd name="T19" fmla="*/ 23 h 28"/>
                  <a:gd name="T20" fmla="*/ 13 w 25"/>
                  <a:gd name="T21" fmla="*/ 28 h 28"/>
                  <a:gd name="T22" fmla="*/ 20 w 25"/>
                  <a:gd name="T23" fmla="*/ 28 h 28"/>
                  <a:gd name="T24" fmla="*/ 7 w 25"/>
                  <a:gd name="T25" fmla="*/ 16 h 28"/>
                  <a:gd name="T26" fmla="*/ 13 w 25"/>
                  <a:gd name="T27" fmla="*/ 8 h 28"/>
                  <a:gd name="T28" fmla="*/ 13 w 25"/>
                  <a:gd name="T29" fmla="*/ 16 h 28"/>
                  <a:gd name="T30" fmla="*/ 7 w 25"/>
                  <a:gd name="T31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28">
                    <a:moveTo>
                      <a:pt x="20" y="28"/>
                    </a:moveTo>
                    <a:lnTo>
                      <a:pt x="20" y="23"/>
                    </a:lnTo>
                    <a:lnTo>
                      <a:pt x="25" y="23"/>
                    </a:lnTo>
                    <a:lnTo>
                      <a:pt x="25" y="16"/>
                    </a:lnTo>
                    <a:lnTo>
                      <a:pt x="20" y="16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13" y="23"/>
                    </a:lnTo>
                    <a:lnTo>
                      <a:pt x="13" y="28"/>
                    </a:lnTo>
                    <a:lnTo>
                      <a:pt x="20" y="28"/>
                    </a:lnTo>
                    <a:close/>
                    <a:moveTo>
                      <a:pt x="7" y="16"/>
                    </a:moveTo>
                    <a:lnTo>
                      <a:pt x="13" y="8"/>
                    </a:lnTo>
                    <a:lnTo>
                      <a:pt x="13" y="16"/>
                    </a:lnTo>
                    <a:lnTo>
                      <a:pt x="7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8" name="Freeform 2128"/>
              <p:cNvSpPr>
                <a:spLocks/>
              </p:cNvSpPr>
              <p:nvPr/>
            </p:nvSpPr>
            <p:spPr bwMode="auto">
              <a:xfrm>
                <a:off x="10936288" y="3492500"/>
                <a:ext cx="22225" cy="44450"/>
              </a:xfrm>
              <a:custGeom>
                <a:avLst/>
                <a:gdLst>
                  <a:gd name="T0" fmla="*/ 9 w 9"/>
                  <a:gd name="T1" fmla="*/ 17 h 17"/>
                  <a:gd name="T2" fmla="*/ 9 w 9"/>
                  <a:gd name="T3" fmla="*/ 0 h 17"/>
                  <a:gd name="T4" fmla="*/ 5 w 9"/>
                  <a:gd name="T5" fmla="*/ 0 h 17"/>
                  <a:gd name="T6" fmla="*/ 3 w 9"/>
                  <a:gd name="T7" fmla="*/ 3 h 17"/>
                  <a:gd name="T8" fmla="*/ 0 w 9"/>
                  <a:gd name="T9" fmla="*/ 5 h 17"/>
                  <a:gd name="T10" fmla="*/ 0 w 9"/>
                  <a:gd name="T11" fmla="*/ 8 h 17"/>
                  <a:gd name="T12" fmla="*/ 2 w 9"/>
                  <a:gd name="T13" fmla="*/ 7 h 17"/>
                  <a:gd name="T14" fmla="*/ 4 w 9"/>
                  <a:gd name="T15" fmla="*/ 6 h 17"/>
                  <a:gd name="T16" fmla="*/ 4 w 9"/>
                  <a:gd name="T17" fmla="*/ 17 h 17"/>
                  <a:gd name="T18" fmla="*/ 9 w 9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7">
                    <a:moveTo>
                      <a:pt x="9" y="17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4" y="2"/>
                      <a:pt x="3" y="3"/>
                    </a:cubicBezTo>
                    <a:cubicBezTo>
                      <a:pt x="2" y="4"/>
                      <a:pt x="1" y="4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2" y="7"/>
                    </a:cubicBezTo>
                    <a:cubicBezTo>
                      <a:pt x="3" y="7"/>
                      <a:pt x="4" y="7"/>
                      <a:pt x="4" y="6"/>
                    </a:cubicBezTo>
                    <a:cubicBezTo>
                      <a:pt x="4" y="17"/>
                      <a:pt x="4" y="17"/>
                      <a:pt x="4" y="17"/>
                    </a:cubicBezTo>
                    <a:lnTo>
                      <a:pt x="9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9" name="Freeform 2129"/>
              <p:cNvSpPr>
                <a:spLocks noEditPoints="1"/>
              </p:cNvSpPr>
              <p:nvPr/>
            </p:nvSpPr>
            <p:spPr bwMode="auto">
              <a:xfrm>
                <a:off x="10875963" y="3565525"/>
                <a:ext cx="36513" cy="47625"/>
              </a:xfrm>
              <a:custGeom>
                <a:avLst/>
                <a:gdLst>
                  <a:gd name="T0" fmla="*/ 1 w 14"/>
                  <a:gd name="T1" fmla="*/ 10 h 18"/>
                  <a:gd name="T2" fmla="*/ 0 w 14"/>
                  <a:gd name="T3" fmla="*/ 13 h 18"/>
                  <a:gd name="T4" fmla="*/ 1 w 14"/>
                  <a:gd name="T5" fmla="*/ 15 h 18"/>
                  <a:gd name="T6" fmla="*/ 3 w 14"/>
                  <a:gd name="T7" fmla="*/ 17 h 18"/>
                  <a:gd name="T8" fmla="*/ 7 w 14"/>
                  <a:gd name="T9" fmla="*/ 18 h 18"/>
                  <a:gd name="T10" fmla="*/ 10 w 14"/>
                  <a:gd name="T11" fmla="*/ 18 h 18"/>
                  <a:gd name="T12" fmla="*/ 12 w 14"/>
                  <a:gd name="T13" fmla="*/ 17 h 18"/>
                  <a:gd name="T14" fmla="*/ 14 w 14"/>
                  <a:gd name="T15" fmla="*/ 15 h 18"/>
                  <a:gd name="T16" fmla="*/ 14 w 14"/>
                  <a:gd name="T17" fmla="*/ 13 h 18"/>
                  <a:gd name="T18" fmla="*/ 14 w 14"/>
                  <a:gd name="T19" fmla="*/ 10 h 18"/>
                  <a:gd name="T20" fmla="*/ 12 w 14"/>
                  <a:gd name="T21" fmla="*/ 8 h 18"/>
                  <a:gd name="T22" fmla="*/ 13 w 14"/>
                  <a:gd name="T23" fmla="*/ 7 h 18"/>
                  <a:gd name="T24" fmla="*/ 14 w 14"/>
                  <a:gd name="T25" fmla="*/ 5 h 18"/>
                  <a:gd name="T26" fmla="*/ 12 w 14"/>
                  <a:gd name="T27" fmla="*/ 2 h 18"/>
                  <a:gd name="T28" fmla="*/ 7 w 14"/>
                  <a:gd name="T29" fmla="*/ 0 h 18"/>
                  <a:gd name="T30" fmla="*/ 3 w 14"/>
                  <a:gd name="T31" fmla="*/ 1 h 18"/>
                  <a:gd name="T32" fmla="*/ 1 w 14"/>
                  <a:gd name="T33" fmla="*/ 5 h 18"/>
                  <a:gd name="T34" fmla="*/ 2 w 14"/>
                  <a:gd name="T35" fmla="*/ 7 h 18"/>
                  <a:gd name="T36" fmla="*/ 3 w 14"/>
                  <a:gd name="T37" fmla="*/ 8 h 18"/>
                  <a:gd name="T38" fmla="*/ 1 w 14"/>
                  <a:gd name="T39" fmla="*/ 10 h 18"/>
                  <a:gd name="T40" fmla="*/ 6 w 14"/>
                  <a:gd name="T41" fmla="*/ 4 h 18"/>
                  <a:gd name="T42" fmla="*/ 7 w 14"/>
                  <a:gd name="T43" fmla="*/ 3 h 18"/>
                  <a:gd name="T44" fmla="*/ 9 w 14"/>
                  <a:gd name="T45" fmla="*/ 4 h 18"/>
                  <a:gd name="T46" fmla="*/ 9 w 14"/>
                  <a:gd name="T47" fmla="*/ 5 h 18"/>
                  <a:gd name="T48" fmla="*/ 9 w 14"/>
                  <a:gd name="T49" fmla="*/ 7 h 18"/>
                  <a:gd name="T50" fmla="*/ 7 w 14"/>
                  <a:gd name="T51" fmla="*/ 7 h 18"/>
                  <a:gd name="T52" fmla="*/ 6 w 14"/>
                  <a:gd name="T53" fmla="*/ 7 h 18"/>
                  <a:gd name="T54" fmla="*/ 5 w 14"/>
                  <a:gd name="T55" fmla="*/ 5 h 18"/>
                  <a:gd name="T56" fmla="*/ 6 w 14"/>
                  <a:gd name="T57" fmla="*/ 4 h 18"/>
                  <a:gd name="T58" fmla="*/ 6 w 14"/>
                  <a:gd name="T59" fmla="*/ 11 h 18"/>
                  <a:gd name="T60" fmla="*/ 7 w 14"/>
                  <a:gd name="T61" fmla="*/ 10 h 18"/>
                  <a:gd name="T62" fmla="*/ 9 w 14"/>
                  <a:gd name="T63" fmla="*/ 11 h 18"/>
                  <a:gd name="T64" fmla="*/ 10 w 14"/>
                  <a:gd name="T65" fmla="*/ 12 h 18"/>
                  <a:gd name="T66" fmla="*/ 9 w 14"/>
                  <a:gd name="T67" fmla="*/ 14 h 18"/>
                  <a:gd name="T68" fmla="*/ 7 w 14"/>
                  <a:gd name="T69" fmla="*/ 15 h 18"/>
                  <a:gd name="T70" fmla="*/ 6 w 14"/>
                  <a:gd name="T71" fmla="*/ 14 h 18"/>
                  <a:gd name="T72" fmla="*/ 5 w 14"/>
                  <a:gd name="T73" fmla="*/ 12 h 18"/>
                  <a:gd name="T74" fmla="*/ 6 w 14"/>
                  <a:gd name="T75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" h="18">
                    <a:moveTo>
                      <a:pt x="1" y="10"/>
                    </a:moveTo>
                    <a:cubicBezTo>
                      <a:pt x="1" y="11"/>
                      <a:pt x="0" y="12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ubicBezTo>
                      <a:pt x="2" y="16"/>
                      <a:pt x="2" y="17"/>
                      <a:pt x="3" y="17"/>
                    </a:cubicBezTo>
                    <a:cubicBezTo>
                      <a:pt x="4" y="18"/>
                      <a:pt x="6" y="18"/>
                      <a:pt x="7" y="18"/>
                    </a:cubicBezTo>
                    <a:cubicBezTo>
                      <a:pt x="8" y="18"/>
                      <a:pt x="9" y="18"/>
                      <a:pt x="10" y="18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6"/>
                      <a:pt x="13" y="16"/>
                      <a:pt x="14" y="15"/>
                    </a:cubicBezTo>
                    <a:cubicBezTo>
                      <a:pt x="14" y="14"/>
                      <a:pt x="14" y="13"/>
                      <a:pt x="14" y="13"/>
                    </a:cubicBezTo>
                    <a:cubicBezTo>
                      <a:pt x="14" y="12"/>
                      <a:pt x="14" y="11"/>
                      <a:pt x="14" y="10"/>
                    </a:cubicBezTo>
                    <a:cubicBezTo>
                      <a:pt x="13" y="10"/>
                      <a:pt x="12" y="9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4"/>
                      <a:pt x="13" y="3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  <a:cubicBezTo>
                      <a:pt x="5" y="0"/>
                      <a:pt x="4" y="1"/>
                      <a:pt x="3" y="1"/>
                    </a:cubicBezTo>
                    <a:cubicBezTo>
                      <a:pt x="2" y="2"/>
                      <a:pt x="1" y="3"/>
                      <a:pt x="1" y="5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1" y="10"/>
                    </a:cubicBezTo>
                    <a:close/>
                    <a:moveTo>
                      <a:pt x="6" y="4"/>
                    </a:move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5" y="5"/>
                      <a:pt x="6" y="4"/>
                      <a:pt x="6" y="4"/>
                    </a:cubicBezTo>
                    <a:close/>
                    <a:moveTo>
                      <a:pt x="6" y="11"/>
                    </a:moveTo>
                    <a:cubicBezTo>
                      <a:pt x="6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10" y="12"/>
                      <a:pt x="10" y="12"/>
                    </a:cubicBezTo>
                    <a:cubicBezTo>
                      <a:pt x="10" y="13"/>
                      <a:pt x="9" y="14"/>
                      <a:pt x="9" y="14"/>
                    </a:cubicBezTo>
                    <a:cubicBezTo>
                      <a:pt x="8" y="15"/>
                      <a:pt x="8" y="15"/>
                      <a:pt x="7" y="15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5" y="12"/>
                      <a:pt x="5" y="11"/>
                      <a:pt x="6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0" name="Freeform 2130"/>
              <p:cNvSpPr>
                <a:spLocks noEditPoints="1"/>
              </p:cNvSpPr>
              <p:nvPr/>
            </p:nvSpPr>
            <p:spPr bwMode="auto">
              <a:xfrm>
                <a:off x="11223626" y="3432175"/>
                <a:ext cx="39688" cy="44450"/>
              </a:xfrm>
              <a:custGeom>
                <a:avLst/>
                <a:gdLst>
                  <a:gd name="T0" fmla="*/ 22 w 25"/>
                  <a:gd name="T1" fmla="*/ 0 h 28"/>
                  <a:gd name="T2" fmla="*/ 15 w 25"/>
                  <a:gd name="T3" fmla="*/ 0 h 28"/>
                  <a:gd name="T4" fmla="*/ 0 w 25"/>
                  <a:gd name="T5" fmla="*/ 17 h 28"/>
                  <a:gd name="T6" fmla="*/ 0 w 25"/>
                  <a:gd name="T7" fmla="*/ 23 h 28"/>
                  <a:gd name="T8" fmla="*/ 15 w 25"/>
                  <a:gd name="T9" fmla="*/ 23 h 28"/>
                  <a:gd name="T10" fmla="*/ 15 w 25"/>
                  <a:gd name="T11" fmla="*/ 28 h 28"/>
                  <a:gd name="T12" fmla="*/ 22 w 25"/>
                  <a:gd name="T13" fmla="*/ 28 h 28"/>
                  <a:gd name="T14" fmla="*/ 22 w 25"/>
                  <a:gd name="T15" fmla="*/ 23 h 28"/>
                  <a:gd name="T16" fmla="*/ 25 w 25"/>
                  <a:gd name="T17" fmla="*/ 23 h 28"/>
                  <a:gd name="T18" fmla="*/ 25 w 25"/>
                  <a:gd name="T19" fmla="*/ 18 h 28"/>
                  <a:gd name="T20" fmla="*/ 22 w 25"/>
                  <a:gd name="T21" fmla="*/ 18 h 28"/>
                  <a:gd name="T22" fmla="*/ 22 w 25"/>
                  <a:gd name="T23" fmla="*/ 0 h 28"/>
                  <a:gd name="T24" fmla="*/ 15 w 25"/>
                  <a:gd name="T25" fmla="*/ 18 h 28"/>
                  <a:gd name="T26" fmla="*/ 7 w 25"/>
                  <a:gd name="T27" fmla="*/ 18 h 28"/>
                  <a:gd name="T28" fmla="*/ 15 w 25"/>
                  <a:gd name="T29" fmla="*/ 8 h 28"/>
                  <a:gd name="T30" fmla="*/ 15 w 25"/>
                  <a:gd name="T31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28">
                    <a:moveTo>
                      <a:pt x="22" y="0"/>
                    </a:moveTo>
                    <a:lnTo>
                      <a:pt x="15" y="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15" y="23"/>
                    </a:lnTo>
                    <a:lnTo>
                      <a:pt x="15" y="28"/>
                    </a:lnTo>
                    <a:lnTo>
                      <a:pt x="22" y="28"/>
                    </a:lnTo>
                    <a:lnTo>
                      <a:pt x="22" y="23"/>
                    </a:lnTo>
                    <a:lnTo>
                      <a:pt x="25" y="23"/>
                    </a:lnTo>
                    <a:lnTo>
                      <a:pt x="25" y="18"/>
                    </a:lnTo>
                    <a:lnTo>
                      <a:pt x="22" y="18"/>
                    </a:lnTo>
                    <a:lnTo>
                      <a:pt x="22" y="0"/>
                    </a:lnTo>
                    <a:close/>
                    <a:moveTo>
                      <a:pt x="15" y="18"/>
                    </a:moveTo>
                    <a:lnTo>
                      <a:pt x="7" y="18"/>
                    </a:lnTo>
                    <a:lnTo>
                      <a:pt x="15" y="8"/>
                    </a:lnTo>
                    <a:lnTo>
                      <a:pt x="15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1" name="Freeform 2131"/>
              <p:cNvSpPr>
                <a:spLocks/>
              </p:cNvSpPr>
              <p:nvPr/>
            </p:nvSpPr>
            <p:spPr bwMode="auto">
              <a:xfrm>
                <a:off x="11442701" y="3792538"/>
                <a:ext cx="36513" cy="44450"/>
              </a:xfrm>
              <a:custGeom>
                <a:avLst/>
                <a:gdLst>
                  <a:gd name="T0" fmla="*/ 14 w 14"/>
                  <a:gd name="T1" fmla="*/ 13 h 17"/>
                  <a:gd name="T2" fmla="*/ 7 w 14"/>
                  <a:gd name="T3" fmla="*/ 13 h 17"/>
                  <a:gd name="T4" fmla="*/ 8 w 14"/>
                  <a:gd name="T5" fmla="*/ 12 h 17"/>
                  <a:gd name="T6" fmla="*/ 10 w 14"/>
                  <a:gd name="T7" fmla="*/ 11 h 17"/>
                  <a:gd name="T8" fmla="*/ 13 w 14"/>
                  <a:gd name="T9" fmla="*/ 8 h 17"/>
                  <a:gd name="T10" fmla="*/ 14 w 14"/>
                  <a:gd name="T11" fmla="*/ 5 h 17"/>
                  <a:gd name="T12" fmla="*/ 13 w 14"/>
                  <a:gd name="T13" fmla="*/ 2 h 17"/>
                  <a:gd name="T14" fmla="*/ 11 w 14"/>
                  <a:gd name="T15" fmla="*/ 1 h 17"/>
                  <a:gd name="T16" fmla="*/ 7 w 14"/>
                  <a:gd name="T17" fmla="*/ 0 h 17"/>
                  <a:gd name="T18" fmla="*/ 3 w 14"/>
                  <a:gd name="T19" fmla="*/ 1 h 17"/>
                  <a:gd name="T20" fmla="*/ 1 w 14"/>
                  <a:gd name="T21" fmla="*/ 2 h 17"/>
                  <a:gd name="T22" fmla="*/ 0 w 14"/>
                  <a:gd name="T23" fmla="*/ 5 h 17"/>
                  <a:gd name="T24" fmla="*/ 5 w 14"/>
                  <a:gd name="T25" fmla="*/ 6 h 17"/>
                  <a:gd name="T26" fmla="*/ 6 w 14"/>
                  <a:gd name="T27" fmla="*/ 4 h 17"/>
                  <a:gd name="T28" fmla="*/ 7 w 14"/>
                  <a:gd name="T29" fmla="*/ 3 h 17"/>
                  <a:gd name="T30" fmla="*/ 9 w 14"/>
                  <a:gd name="T31" fmla="*/ 4 h 17"/>
                  <a:gd name="T32" fmla="*/ 9 w 14"/>
                  <a:gd name="T33" fmla="*/ 5 h 17"/>
                  <a:gd name="T34" fmla="*/ 9 w 14"/>
                  <a:gd name="T35" fmla="*/ 7 h 17"/>
                  <a:gd name="T36" fmla="*/ 6 w 14"/>
                  <a:gd name="T37" fmla="*/ 9 h 17"/>
                  <a:gd name="T38" fmla="*/ 1 w 14"/>
                  <a:gd name="T39" fmla="*/ 13 h 17"/>
                  <a:gd name="T40" fmla="*/ 0 w 14"/>
                  <a:gd name="T41" fmla="*/ 17 h 17"/>
                  <a:gd name="T42" fmla="*/ 14 w 14"/>
                  <a:gd name="T43" fmla="*/ 17 h 17"/>
                  <a:gd name="T44" fmla="*/ 14 w 14"/>
                  <a:gd name="T45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7">
                    <a:moveTo>
                      <a:pt x="14" y="13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8" y="12"/>
                    </a:cubicBezTo>
                    <a:cubicBezTo>
                      <a:pt x="8" y="12"/>
                      <a:pt x="9" y="12"/>
                      <a:pt x="10" y="11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6"/>
                      <a:pt x="14" y="5"/>
                    </a:cubicBezTo>
                    <a:cubicBezTo>
                      <a:pt x="14" y="4"/>
                      <a:pt x="14" y="3"/>
                      <a:pt x="13" y="2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0" y="0"/>
                      <a:pt x="9" y="0"/>
                      <a:pt x="7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7"/>
                      <a:pt x="7" y="8"/>
                      <a:pt x="6" y="9"/>
                    </a:cubicBezTo>
                    <a:cubicBezTo>
                      <a:pt x="4" y="11"/>
                      <a:pt x="2" y="12"/>
                      <a:pt x="1" y="13"/>
                    </a:cubicBezTo>
                    <a:cubicBezTo>
                      <a:pt x="0" y="14"/>
                      <a:pt x="0" y="16"/>
                      <a:pt x="0" y="17"/>
                    </a:cubicBezTo>
                    <a:cubicBezTo>
                      <a:pt x="14" y="17"/>
                      <a:pt x="14" y="17"/>
                      <a:pt x="14" y="17"/>
                    </a:cubicBez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2" name="Freeform 2132"/>
              <p:cNvSpPr>
                <a:spLocks noEditPoints="1"/>
              </p:cNvSpPr>
              <p:nvPr/>
            </p:nvSpPr>
            <p:spPr bwMode="auto">
              <a:xfrm>
                <a:off x="11452226" y="3571875"/>
                <a:ext cx="36513" cy="44450"/>
              </a:xfrm>
              <a:custGeom>
                <a:avLst/>
                <a:gdLst>
                  <a:gd name="T0" fmla="*/ 12 w 14"/>
                  <a:gd name="T1" fmla="*/ 3 h 17"/>
                  <a:gd name="T2" fmla="*/ 11 w 14"/>
                  <a:gd name="T3" fmla="*/ 1 h 17"/>
                  <a:gd name="T4" fmla="*/ 9 w 14"/>
                  <a:gd name="T5" fmla="*/ 0 h 17"/>
                  <a:gd name="T6" fmla="*/ 7 w 14"/>
                  <a:gd name="T7" fmla="*/ 0 h 17"/>
                  <a:gd name="T8" fmla="*/ 1 w 14"/>
                  <a:gd name="T9" fmla="*/ 2 h 17"/>
                  <a:gd name="T10" fmla="*/ 0 w 14"/>
                  <a:gd name="T11" fmla="*/ 8 h 17"/>
                  <a:gd name="T12" fmla="*/ 0 w 14"/>
                  <a:gd name="T13" fmla="*/ 12 h 17"/>
                  <a:gd name="T14" fmla="*/ 1 w 14"/>
                  <a:gd name="T15" fmla="*/ 14 h 17"/>
                  <a:gd name="T16" fmla="*/ 3 w 14"/>
                  <a:gd name="T17" fmla="*/ 16 h 17"/>
                  <a:gd name="T18" fmla="*/ 7 w 14"/>
                  <a:gd name="T19" fmla="*/ 17 h 17"/>
                  <a:gd name="T20" fmla="*/ 12 w 14"/>
                  <a:gd name="T21" fmla="*/ 15 h 17"/>
                  <a:gd name="T22" fmla="*/ 14 w 14"/>
                  <a:gd name="T23" fmla="*/ 8 h 17"/>
                  <a:gd name="T24" fmla="*/ 13 w 14"/>
                  <a:gd name="T25" fmla="*/ 4 h 17"/>
                  <a:gd name="T26" fmla="*/ 12 w 14"/>
                  <a:gd name="T27" fmla="*/ 3 h 17"/>
                  <a:gd name="T28" fmla="*/ 9 w 14"/>
                  <a:gd name="T29" fmla="*/ 12 h 17"/>
                  <a:gd name="T30" fmla="*/ 8 w 14"/>
                  <a:gd name="T31" fmla="*/ 13 h 17"/>
                  <a:gd name="T32" fmla="*/ 7 w 14"/>
                  <a:gd name="T33" fmla="*/ 14 h 17"/>
                  <a:gd name="T34" fmla="*/ 5 w 14"/>
                  <a:gd name="T35" fmla="*/ 13 h 17"/>
                  <a:gd name="T36" fmla="*/ 4 w 14"/>
                  <a:gd name="T37" fmla="*/ 8 h 17"/>
                  <a:gd name="T38" fmla="*/ 5 w 14"/>
                  <a:gd name="T39" fmla="*/ 4 h 17"/>
                  <a:gd name="T40" fmla="*/ 7 w 14"/>
                  <a:gd name="T41" fmla="*/ 3 h 17"/>
                  <a:gd name="T42" fmla="*/ 8 w 14"/>
                  <a:gd name="T43" fmla="*/ 4 h 17"/>
                  <a:gd name="T44" fmla="*/ 9 w 14"/>
                  <a:gd name="T45" fmla="*/ 8 h 17"/>
                  <a:gd name="T46" fmla="*/ 9 w 14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17">
                    <a:moveTo>
                      <a:pt x="12" y="3"/>
                    </a:moveTo>
                    <a:cubicBezTo>
                      <a:pt x="12" y="2"/>
                      <a:pt x="12" y="2"/>
                      <a:pt x="11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4" y="0"/>
                      <a:pt x="3" y="0"/>
                      <a:pt x="1" y="2"/>
                    </a:cubicBezTo>
                    <a:cubicBezTo>
                      <a:pt x="0" y="3"/>
                      <a:pt x="0" y="5"/>
                      <a:pt x="0" y="8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3"/>
                      <a:pt x="1" y="14"/>
                      <a:pt x="1" y="14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4" y="17"/>
                      <a:pt x="5" y="17"/>
                      <a:pt x="7" y="17"/>
                    </a:cubicBezTo>
                    <a:cubicBezTo>
                      <a:pt x="9" y="17"/>
                      <a:pt x="11" y="16"/>
                      <a:pt x="12" y="15"/>
                    </a:cubicBezTo>
                    <a:cubicBezTo>
                      <a:pt x="13" y="14"/>
                      <a:pt x="14" y="11"/>
                      <a:pt x="14" y="8"/>
                    </a:cubicBezTo>
                    <a:cubicBezTo>
                      <a:pt x="14" y="7"/>
                      <a:pt x="13" y="6"/>
                      <a:pt x="13" y="4"/>
                    </a:cubicBezTo>
                    <a:cubicBezTo>
                      <a:pt x="13" y="4"/>
                      <a:pt x="13" y="3"/>
                      <a:pt x="12" y="3"/>
                    </a:cubicBezTo>
                    <a:close/>
                    <a:moveTo>
                      <a:pt x="9" y="12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5" y="14"/>
                      <a:pt x="5" y="13"/>
                    </a:cubicBezTo>
                    <a:cubicBezTo>
                      <a:pt x="4" y="12"/>
                      <a:pt x="4" y="10"/>
                      <a:pt x="4" y="8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3"/>
                      <a:pt x="6" y="3"/>
                      <a:pt x="7" y="3"/>
                    </a:cubicBezTo>
                    <a:cubicBezTo>
                      <a:pt x="7" y="3"/>
                      <a:pt x="8" y="3"/>
                      <a:pt x="8" y="4"/>
                    </a:cubicBezTo>
                    <a:cubicBezTo>
                      <a:pt x="9" y="5"/>
                      <a:pt x="9" y="6"/>
                      <a:pt x="9" y="8"/>
                    </a:cubicBezTo>
                    <a:cubicBezTo>
                      <a:pt x="9" y="10"/>
                      <a:pt x="9" y="11"/>
                      <a:pt x="9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3" name="Freeform 2133"/>
              <p:cNvSpPr>
                <a:spLocks noEditPoints="1"/>
              </p:cNvSpPr>
              <p:nvPr/>
            </p:nvSpPr>
            <p:spPr bwMode="auto">
              <a:xfrm>
                <a:off x="11376026" y="3492500"/>
                <a:ext cx="36513" cy="47625"/>
              </a:xfrm>
              <a:custGeom>
                <a:avLst/>
                <a:gdLst>
                  <a:gd name="T0" fmla="*/ 13 w 14"/>
                  <a:gd name="T1" fmla="*/ 3 h 18"/>
                  <a:gd name="T2" fmla="*/ 12 w 14"/>
                  <a:gd name="T3" fmla="*/ 2 h 18"/>
                  <a:gd name="T4" fmla="*/ 10 w 14"/>
                  <a:gd name="T5" fmla="*/ 0 h 18"/>
                  <a:gd name="T6" fmla="*/ 7 w 14"/>
                  <a:gd name="T7" fmla="*/ 0 h 18"/>
                  <a:gd name="T8" fmla="*/ 2 w 14"/>
                  <a:gd name="T9" fmla="*/ 2 h 18"/>
                  <a:gd name="T10" fmla="*/ 0 w 14"/>
                  <a:gd name="T11" fmla="*/ 9 h 18"/>
                  <a:gd name="T12" fmla="*/ 1 w 14"/>
                  <a:gd name="T13" fmla="*/ 12 h 18"/>
                  <a:gd name="T14" fmla="*/ 2 w 14"/>
                  <a:gd name="T15" fmla="*/ 15 h 18"/>
                  <a:gd name="T16" fmla="*/ 4 w 14"/>
                  <a:gd name="T17" fmla="*/ 17 h 18"/>
                  <a:gd name="T18" fmla="*/ 7 w 14"/>
                  <a:gd name="T19" fmla="*/ 18 h 18"/>
                  <a:gd name="T20" fmla="*/ 13 w 14"/>
                  <a:gd name="T21" fmla="*/ 15 h 18"/>
                  <a:gd name="T22" fmla="*/ 14 w 14"/>
                  <a:gd name="T23" fmla="*/ 9 h 18"/>
                  <a:gd name="T24" fmla="*/ 14 w 14"/>
                  <a:gd name="T25" fmla="*/ 5 h 18"/>
                  <a:gd name="T26" fmla="*/ 13 w 14"/>
                  <a:gd name="T27" fmla="*/ 3 h 18"/>
                  <a:gd name="T28" fmla="*/ 9 w 14"/>
                  <a:gd name="T29" fmla="*/ 12 h 18"/>
                  <a:gd name="T30" fmla="*/ 8 w 14"/>
                  <a:gd name="T31" fmla="*/ 14 h 18"/>
                  <a:gd name="T32" fmla="*/ 7 w 14"/>
                  <a:gd name="T33" fmla="*/ 14 h 18"/>
                  <a:gd name="T34" fmla="*/ 6 w 14"/>
                  <a:gd name="T35" fmla="*/ 13 h 18"/>
                  <a:gd name="T36" fmla="*/ 5 w 14"/>
                  <a:gd name="T37" fmla="*/ 9 h 18"/>
                  <a:gd name="T38" fmla="*/ 5 w 14"/>
                  <a:gd name="T39" fmla="*/ 4 h 18"/>
                  <a:gd name="T40" fmla="*/ 7 w 14"/>
                  <a:gd name="T41" fmla="*/ 3 h 18"/>
                  <a:gd name="T42" fmla="*/ 9 w 14"/>
                  <a:gd name="T43" fmla="*/ 4 h 18"/>
                  <a:gd name="T44" fmla="*/ 9 w 14"/>
                  <a:gd name="T45" fmla="*/ 9 h 18"/>
                  <a:gd name="T46" fmla="*/ 9 w 14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18">
                    <a:moveTo>
                      <a:pt x="13" y="3"/>
                    </a:moveTo>
                    <a:cubicBezTo>
                      <a:pt x="13" y="3"/>
                      <a:pt x="12" y="2"/>
                      <a:pt x="12" y="2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5" y="0"/>
                      <a:pt x="3" y="1"/>
                      <a:pt x="2" y="2"/>
                    </a:cubicBezTo>
                    <a:cubicBezTo>
                      <a:pt x="1" y="3"/>
                      <a:pt x="0" y="6"/>
                      <a:pt x="0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6"/>
                      <a:pt x="4" y="17"/>
                    </a:cubicBezTo>
                    <a:cubicBezTo>
                      <a:pt x="5" y="17"/>
                      <a:pt x="6" y="18"/>
                      <a:pt x="7" y="18"/>
                    </a:cubicBezTo>
                    <a:cubicBezTo>
                      <a:pt x="10" y="18"/>
                      <a:pt x="12" y="17"/>
                      <a:pt x="13" y="15"/>
                    </a:cubicBezTo>
                    <a:cubicBezTo>
                      <a:pt x="14" y="14"/>
                      <a:pt x="14" y="12"/>
                      <a:pt x="14" y="9"/>
                    </a:cubicBezTo>
                    <a:cubicBezTo>
                      <a:pt x="14" y="7"/>
                      <a:pt x="14" y="6"/>
                      <a:pt x="14" y="5"/>
                    </a:cubicBezTo>
                    <a:cubicBezTo>
                      <a:pt x="13" y="4"/>
                      <a:pt x="13" y="4"/>
                      <a:pt x="13" y="3"/>
                    </a:cubicBezTo>
                    <a:close/>
                    <a:moveTo>
                      <a:pt x="9" y="12"/>
                    </a:moveTo>
                    <a:cubicBezTo>
                      <a:pt x="9" y="13"/>
                      <a:pt x="9" y="14"/>
                      <a:pt x="8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2"/>
                      <a:pt x="5" y="11"/>
                      <a:pt x="5" y="9"/>
                    </a:cubicBezTo>
                    <a:cubicBezTo>
                      <a:pt x="5" y="7"/>
                      <a:pt x="5" y="5"/>
                      <a:pt x="5" y="4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8" y="3"/>
                      <a:pt x="8" y="4"/>
                      <a:pt x="9" y="4"/>
                    </a:cubicBezTo>
                    <a:cubicBezTo>
                      <a:pt x="9" y="5"/>
                      <a:pt x="9" y="7"/>
                      <a:pt x="9" y="9"/>
                    </a:cubicBezTo>
                    <a:cubicBezTo>
                      <a:pt x="9" y="10"/>
                      <a:pt x="9" y="12"/>
                      <a:pt x="9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4" name="Freeform 2134"/>
              <p:cNvSpPr>
                <a:spLocks/>
              </p:cNvSpPr>
              <p:nvPr/>
            </p:nvSpPr>
            <p:spPr bwMode="auto">
              <a:xfrm>
                <a:off x="11193463" y="3432175"/>
                <a:ext cx="25400" cy="44450"/>
              </a:xfrm>
              <a:custGeom>
                <a:avLst/>
                <a:gdLst>
                  <a:gd name="T0" fmla="*/ 4 w 10"/>
                  <a:gd name="T1" fmla="*/ 3 h 17"/>
                  <a:gd name="T2" fmla="*/ 0 w 10"/>
                  <a:gd name="T3" fmla="*/ 5 h 17"/>
                  <a:gd name="T4" fmla="*/ 0 w 10"/>
                  <a:gd name="T5" fmla="*/ 9 h 17"/>
                  <a:gd name="T6" fmla="*/ 3 w 10"/>
                  <a:gd name="T7" fmla="*/ 8 h 17"/>
                  <a:gd name="T8" fmla="*/ 5 w 10"/>
                  <a:gd name="T9" fmla="*/ 6 h 17"/>
                  <a:gd name="T10" fmla="*/ 5 w 10"/>
                  <a:gd name="T11" fmla="*/ 17 h 17"/>
                  <a:gd name="T12" fmla="*/ 10 w 10"/>
                  <a:gd name="T13" fmla="*/ 17 h 17"/>
                  <a:gd name="T14" fmla="*/ 10 w 10"/>
                  <a:gd name="T15" fmla="*/ 0 h 17"/>
                  <a:gd name="T16" fmla="*/ 6 w 10"/>
                  <a:gd name="T17" fmla="*/ 0 h 17"/>
                  <a:gd name="T18" fmla="*/ 4 w 10"/>
                  <a:gd name="T19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7">
                    <a:moveTo>
                      <a:pt x="4" y="3"/>
                    </a:moveTo>
                    <a:cubicBezTo>
                      <a:pt x="3" y="4"/>
                      <a:pt x="2" y="4"/>
                      <a:pt x="0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4" y="7"/>
                      <a:pt x="5" y="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5" name="Freeform 2135"/>
              <p:cNvSpPr>
                <a:spLocks/>
              </p:cNvSpPr>
              <p:nvPr/>
            </p:nvSpPr>
            <p:spPr bwMode="auto">
              <a:xfrm>
                <a:off x="11420476" y="3911600"/>
                <a:ext cx="38100" cy="44450"/>
              </a:xfrm>
              <a:custGeom>
                <a:avLst/>
                <a:gdLst>
                  <a:gd name="T0" fmla="*/ 6 w 14"/>
                  <a:gd name="T1" fmla="*/ 9 h 17"/>
                  <a:gd name="T2" fmla="*/ 1 w 14"/>
                  <a:gd name="T3" fmla="*/ 14 h 17"/>
                  <a:gd name="T4" fmla="*/ 0 w 14"/>
                  <a:gd name="T5" fmla="*/ 17 h 17"/>
                  <a:gd name="T6" fmla="*/ 14 w 14"/>
                  <a:gd name="T7" fmla="*/ 17 h 17"/>
                  <a:gd name="T8" fmla="*/ 14 w 14"/>
                  <a:gd name="T9" fmla="*/ 14 h 17"/>
                  <a:gd name="T10" fmla="*/ 6 w 14"/>
                  <a:gd name="T11" fmla="*/ 14 h 17"/>
                  <a:gd name="T12" fmla="*/ 8 w 14"/>
                  <a:gd name="T13" fmla="*/ 13 h 17"/>
                  <a:gd name="T14" fmla="*/ 10 w 14"/>
                  <a:gd name="T15" fmla="*/ 11 h 17"/>
                  <a:gd name="T16" fmla="*/ 13 w 14"/>
                  <a:gd name="T17" fmla="*/ 8 h 17"/>
                  <a:gd name="T18" fmla="*/ 14 w 14"/>
                  <a:gd name="T19" fmla="*/ 5 h 17"/>
                  <a:gd name="T20" fmla="*/ 13 w 14"/>
                  <a:gd name="T21" fmla="*/ 3 h 17"/>
                  <a:gd name="T22" fmla="*/ 11 w 14"/>
                  <a:gd name="T23" fmla="*/ 1 h 17"/>
                  <a:gd name="T24" fmla="*/ 7 w 14"/>
                  <a:gd name="T25" fmla="*/ 0 h 17"/>
                  <a:gd name="T26" fmla="*/ 3 w 14"/>
                  <a:gd name="T27" fmla="*/ 1 h 17"/>
                  <a:gd name="T28" fmla="*/ 1 w 14"/>
                  <a:gd name="T29" fmla="*/ 3 h 17"/>
                  <a:gd name="T30" fmla="*/ 0 w 14"/>
                  <a:gd name="T31" fmla="*/ 6 h 17"/>
                  <a:gd name="T32" fmla="*/ 5 w 14"/>
                  <a:gd name="T33" fmla="*/ 6 h 17"/>
                  <a:gd name="T34" fmla="*/ 6 w 14"/>
                  <a:gd name="T35" fmla="*/ 4 h 17"/>
                  <a:gd name="T36" fmla="*/ 7 w 14"/>
                  <a:gd name="T37" fmla="*/ 3 h 17"/>
                  <a:gd name="T38" fmla="*/ 8 w 14"/>
                  <a:gd name="T39" fmla="*/ 4 h 17"/>
                  <a:gd name="T40" fmla="*/ 9 w 14"/>
                  <a:gd name="T41" fmla="*/ 5 h 17"/>
                  <a:gd name="T42" fmla="*/ 8 w 14"/>
                  <a:gd name="T43" fmla="*/ 7 h 17"/>
                  <a:gd name="T44" fmla="*/ 6 w 14"/>
                  <a:gd name="T4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7">
                    <a:moveTo>
                      <a:pt x="6" y="9"/>
                    </a:moveTo>
                    <a:cubicBezTo>
                      <a:pt x="4" y="11"/>
                      <a:pt x="2" y="12"/>
                      <a:pt x="1" y="14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3"/>
                      <a:pt x="7" y="13"/>
                      <a:pt x="8" y="13"/>
                    </a:cubicBezTo>
                    <a:cubicBezTo>
                      <a:pt x="8" y="12"/>
                      <a:pt x="9" y="12"/>
                      <a:pt x="10" y="11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3" y="7"/>
                      <a:pt x="14" y="6"/>
                      <a:pt x="14" y="5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2" y="2"/>
                      <a:pt x="12" y="1"/>
                      <a:pt x="11" y="1"/>
                    </a:cubicBezTo>
                    <a:cubicBezTo>
                      <a:pt x="10" y="0"/>
                      <a:pt x="9" y="0"/>
                      <a:pt x="7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6"/>
                      <a:pt x="9" y="6"/>
                      <a:pt x="8" y="7"/>
                    </a:cubicBezTo>
                    <a:cubicBezTo>
                      <a:pt x="8" y="7"/>
                      <a:pt x="7" y="8"/>
                      <a:pt x="6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6" name="Freeform 2136"/>
              <p:cNvSpPr>
                <a:spLocks noEditPoints="1"/>
              </p:cNvSpPr>
              <p:nvPr/>
            </p:nvSpPr>
            <p:spPr bwMode="auto">
              <a:xfrm>
                <a:off x="11463338" y="3673475"/>
                <a:ext cx="36513" cy="46038"/>
              </a:xfrm>
              <a:custGeom>
                <a:avLst/>
                <a:gdLst>
                  <a:gd name="T0" fmla="*/ 13 w 14"/>
                  <a:gd name="T1" fmla="*/ 3 h 17"/>
                  <a:gd name="T2" fmla="*/ 12 w 14"/>
                  <a:gd name="T3" fmla="*/ 1 h 17"/>
                  <a:gd name="T4" fmla="*/ 10 w 14"/>
                  <a:gd name="T5" fmla="*/ 0 h 17"/>
                  <a:gd name="T6" fmla="*/ 7 w 14"/>
                  <a:gd name="T7" fmla="*/ 0 h 17"/>
                  <a:gd name="T8" fmla="*/ 2 w 14"/>
                  <a:gd name="T9" fmla="*/ 2 h 17"/>
                  <a:gd name="T10" fmla="*/ 0 w 14"/>
                  <a:gd name="T11" fmla="*/ 8 h 17"/>
                  <a:gd name="T12" fmla="*/ 1 w 14"/>
                  <a:gd name="T13" fmla="*/ 12 h 17"/>
                  <a:gd name="T14" fmla="*/ 2 w 14"/>
                  <a:gd name="T15" fmla="*/ 15 h 17"/>
                  <a:gd name="T16" fmla="*/ 4 w 14"/>
                  <a:gd name="T17" fmla="*/ 17 h 17"/>
                  <a:gd name="T18" fmla="*/ 7 w 14"/>
                  <a:gd name="T19" fmla="*/ 17 h 17"/>
                  <a:gd name="T20" fmla="*/ 13 w 14"/>
                  <a:gd name="T21" fmla="*/ 15 h 17"/>
                  <a:gd name="T22" fmla="*/ 14 w 14"/>
                  <a:gd name="T23" fmla="*/ 8 h 17"/>
                  <a:gd name="T24" fmla="*/ 14 w 14"/>
                  <a:gd name="T25" fmla="*/ 4 h 17"/>
                  <a:gd name="T26" fmla="*/ 13 w 14"/>
                  <a:gd name="T27" fmla="*/ 3 h 17"/>
                  <a:gd name="T28" fmla="*/ 9 w 14"/>
                  <a:gd name="T29" fmla="*/ 12 h 17"/>
                  <a:gd name="T30" fmla="*/ 8 w 14"/>
                  <a:gd name="T31" fmla="*/ 13 h 17"/>
                  <a:gd name="T32" fmla="*/ 7 w 14"/>
                  <a:gd name="T33" fmla="*/ 14 h 17"/>
                  <a:gd name="T34" fmla="*/ 6 w 14"/>
                  <a:gd name="T35" fmla="*/ 13 h 17"/>
                  <a:gd name="T36" fmla="*/ 5 w 14"/>
                  <a:gd name="T37" fmla="*/ 8 h 17"/>
                  <a:gd name="T38" fmla="*/ 6 w 14"/>
                  <a:gd name="T39" fmla="*/ 4 h 17"/>
                  <a:gd name="T40" fmla="*/ 7 w 14"/>
                  <a:gd name="T41" fmla="*/ 3 h 17"/>
                  <a:gd name="T42" fmla="*/ 9 w 14"/>
                  <a:gd name="T43" fmla="*/ 4 h 17"/>
                  <a:gd name="T44" fmla="*/ 10 w 14"/>
                  <a:gd name="T45" fmla="*/ 9 h 17"/>
                  <a:gd name="T46" fmla="*/ 9 w 14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17">
                    <a:moveTo>
                      <a:pt x="13" y="3"/>
                    </a:moveTo>
                    <a:cubicBezTo>
                      <a:pt x="13" y="2"/>
                      <a:pt x="12" y="2"/>
                      <a:pt x="12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9" y="0"/>
                      <a:pt x="7" y="0"/>
                    </a:cubicBezTo>
                    <a:cubicBezTo>
                      <a:pt x="5" y="0"/>
                      <a:pt x="3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5"/>
                      <a:pt x="3" y="16"/>
                      <a:pt x="4" y="17"/>
                    </a:cubicBezTo>
                    <a:cubicBezTo>
                      <a:pt x="5" y="17"/>
                      <a:pt x="6" y="17"/>
                      <a:pt x="7" y="17"/>
                    </a:cubicBezTo>
                    <a:cubicBezTo>
                      <a:pt x="10" y="17"/>
                      <a:pt x="12" y="17"/>
                      <a:pt x="13" y="15"/>
                    </a:cubicBezTo>
                    <a:cubicBezTo>
                      <a:pt x="14" y="14"/>
                      <a:pt x="14" y="11"/>
                      <a:pt x="14" y="8"/>
                    </a:cubicBezTo>
                    <a:cubicBezTo>
                      <a:pt x="14" y="7"/>
                      <a:pt x="14" y="6"/>
                      <a:pt x="14" y="4"/>
                    </a:cubicBezTo>
                    <a:cubicBezTo>
                      <a:pt x="14" y="4"/>
                      <a:pt x="13" y="3"/>
                      <a:pt x="13" y="3"/>
                    </a:cubicBezTo>
                    <a:close/>
                    <a:moveTo>
                      <a:pt x="9" y="12"/>
                    </a:moveTo>
                    <a:cubicBezTo>
                      <a:pt x="9" y="13"/>
                      <a:pt x="9" y="13"/>
                      <a:pt x="8" y="13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2"/>
                      <a:pt x="5" y="11"/>
                      <a:pt x="5" y="8"/>
                    </a:cubicBezTo>
                    <a:cubicBezTo>
                      <a:pt x="5" y="6"/>
                      <a:pt x="5" y="5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8" y="3"/>
                      <a:pt x="9" y="3"/>
                      <a:pt x="9" y="4"/>
                    </a:cubicBezTo>
                    <a:cubicBezTo>
                      <a:pt x="9" y="5"/>
                      <a:pt x="10" y="6"/>
                      <a:pt x="10" y="9"/>
                    </a:cubicBezTo>
                    <a:cubicBezTo>
                      <a:pt x="10" y="10"/>
                      <a:pt x="9" y="11"/>
                      <a:pt x="9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7" name="Freeform 2137"/>
              <p:cNvSpPr>
                <a:spLocks/>
              </p:cNvSpPr>
              <p:nvPr/>
            </p:nvSpPr>
            <p:spPr bwMode="auto">
              <a:xfrm>
                <a:off x="11420476" y="3673475"/>
                <a:ext cx="38100" cy="46038"/>
              </a:xfrm>
              <a:custGeom>
                <a:avLst/>
                <a:gdLst>
                  <a:gd name="T0" fmla="*/ 7 w 14"/>
                  <a:gd name="T1" fmla="*/ 0 h 17"/>
                  <a:gd name="T2" fmla="*/ 4 w 14"/>
                  <a:gd name="T3" fmla="*/ 0 h 17"/>
                  <a:gd name="T4" fmla="*/ 2 w 14"/>
                  <a:gd name="T5" fmla="*/ 2 h 17"/>
                  <a:gd name="T6" fmla="*/ 1 w 14"/>
                  <a:gd name="T7" fmla="*/ 5 h 17"/>
                  <a:gd name="T8" fmla="*/ 5 w 14"/>
                  <a:gd name="T9" fmla="*/ 5 h 17"/>
                  <a:gd name="T10" fmla="*/ 6 w 14"/>
                  <a:gd name="T11" fmla="*/ 3 h 17"/>
                  <a:gd name="T12" fmla="*/ 7 w 14"/>
                  <a:gd name="T13" fmla="*/ 3 h 17"/>
                  <a:gd name="T14" fmla="*/ 9 w 14"/>
                  <a:gd name="T15" fmla="*/ 3 h 17"/>
                  <a:gd name="T16" fmla="*/ 9 w 14"/>
                  <a:gd name="T17" fmla="*/ 5 h 17"/>
                  <a:gd name="T18" fmla="*/ 9 w 14"/>
                  <a:gd name="T19" fmla="*/ 6 h 17"/>
                  <a:gd name="T20" fmla="*/ 6 w 14"/>
                  <a:gd name="T21" fmla="*/ 9 h 17"/>
                  <a:gd name="T22" fmla="*/ 2 w 14"/>
                  <a:gd name="T23" fmla="*/ 13 h 17"/>
                  <a:gd name="T24" fmla="*/ 0 w 14"/>
                  <a:gd name="T25" fmla="*/ 17 h 17"/>
                  <a:gd name="T26" fmla="*/ 14 w 14"/>
                  <a:gd name="T27" fmla="*/ 17 h 17"/>
                  <a:gd name="T28" fmla="*/ 14 w 14"/>
                  <a:gd name="T29" fmla="*/ 13 h 17"/>
                  <a:gd name="T30" fmla="*/ 7 w 14"/>
                  <a:gd name="T31" fmla="*/ 13 h 17"/>
                  <a:gd name="T32" fmla="*/ 8 w 14"/>
                  <a:gd name="T33" fmla="*/ 12 h 17"/>
                  <a:gd name="T34" fmla="*/ 10 w 14"/>
                  <a:gd name="T35" fmla="*/ 11 h 17"/>
                  <a:gd name="T36" fmla="*/ 13 w 14"/>
                  <a:gd name="T37" fmla="*/ 8 h 17"/>
                  <a:gd name="T38" fmla="*/ 14 w 14"/>
                  <a:gd name="T39" fmla="*/ 5 h 17"/>
                  <a:gd name="T40" fmla="*/ 13 w 14"/>
                  <a:gd name="T41" fmla="*/ 2 h 17"/>
                  <a:gd name="T42" fmla="*/ 11 w 14"/>
                  <a:gd name="T43" fmla="*/ 0 h 17"/>
                  <a:gd name="T44" fmla="*/ 7 w 14"/>
                  <a:gd name="T4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7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4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7"/>
                      <a:pt x="8" y="8"/>
                      <a:pt x="6" y="9"/>
                    </a:cubicBezTo>
                    <a:cubicBezTo>
                      <a:pt x="4" y="10"/>
                      <a:pt x="2" y="12"/>
                      <a:pt x="2" y="13"/>
                    </a:cubicBezTo>
                    <a:cubicBezTo>
                      <a:pt x="1" y="14"/>
                      <a:pt x="0" y="16"/>
                      <a:pt x="0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2"/>
                      <a:pt x="8" y="12"/>
                    </a:cubicBezTo>
                    <a:cubicBezTo>
                      <a:pt x="8" y="12"/>
                      <a:pt x="9" y="11"/>
                      <a:pt x="10" y="11"/>
                    </a:cubicBezTo>
                    <a:cubicBezTo>
                      <a:pt x="12" y="10"/>
                      <a:pt x="13" y="9"/>
                      <a:pt x="13" y="8"/>
                    </a:cubicBezTo>
                    <a:cubicBezTo>
                      <a:pt x="14" y="7"/>
                      <a:pt x="14" y="6"/>
                      <a:pt x="14" y="5"/>
                    </a:cubicBezTo>
                    <a:cubicBezTo>
                      <a:pt x="14" y="4"/>
                      <a:pt x="14" y="3"/>
                      <a:pt x="13" y="2"/>
                    </a:cubicBezTo>
                    <a:cubicBezTo>
                      <a:pt x="13" y="1"/>
                      <a:pt x="12" y="1"/>
                      <a:pt x="11" y="0"/>
                    </a:cubicBezTo>
                    <a:cubicBezTo>
                      <a:pt x="10" y="0"/>
                      <a:pt x="9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8" name="Freeform 2138"/>
              <p:cNvSpPr>
                <a:spLocks/>
              </p:cNvSpPr>
              <p:nvPr/>
            </p:nvSpPr>
            <p:spPr bwMode="auto">
              <a:xfrm>
                <a:off x="10672763" y="3308350"/>
                <a:ext cx="1011238" cy="833438"/>
              </a:xfrm>
              <a:custGeom>
                <a:avLst/>
                <a:gdLst>
                  <a:gd name="T0" fmla="*/ 45 w 385"/>
                  <a:gd name="T1" fmla="*/ 314 h 317"/>
                  <a:gd name="T2" fmla="*/ 75 w 385"/>
                  <a:gd name="T3" fmla="*/ 294 h 317"/>
                  <a:gd name="T4" fmla="*/ 32 w 385"/>
                  <a:gd name="T5" fmla="*/ 286 h 317"/>
                  <a:gd name="T6" fmla="*/ 31 w 385"/>
                  <a:gd name="T7" fmla="*/ 283 h 317"/>
                  <a:gd name="T8" fmla="*/ 48 w 385"/>
                  <a:gd name="T9" fmla="*/ 248 h 317"/>
                  <a:gd name="T10" fmla="*/ 15 w 385"/>
                  <a:gd name="T11" fmla="*/ 247 h 317"/>
                  <a:gd name="T12" fmla="*/ 28 w 385"/>
                  <a:gd name="T13" fmla="*/ 219 h 317"/>
                  <a:gd name="T14" fmla="*/ 7 w 385"/>
                  <a:gd name="T15" fmla="*/ 195 h 317"/>
                  <a:gd name="T16" fmla="*/ 7 w 385"/>
                  <a:gd name="T17" fmla="*/ 189 h 317"/>
                  <a:gd name="T18" fmla="*/ 28 w 385"/>
                  <a:gd name="T19" fmla="*/ 164 h 317"/>
                  <a:gd name="T20" fmla="*/ 15 w 385"/>
                  <a:gd name="T21" fmla="*/ 136 h 317"/>
                  <a:gd name="T22" fmla="*/ 48 w 385"/>
                  <a:gd name="T23" fmla="*/ 136 h 317"/>
                  <a:gd name="T24" fmla="*/ 31 w 385"/>
                  <a:gd name="T25" fmla="*/ 100 h 317"/>
                  <a:gd name="T26" fmla="*/ 32 w 385"/>
                  <a:gd name="T27" fmla="*/ 98 h 317"/>
                  <a:gd name="T28" fmla="*/ 75 w 385"/>
                  <a:gd name="T29" fmla="*/ 90 h 317"/>
                  <a:gd name="T30" fmla="*/ 84 w 385"/>
                  <a:gd name="T31" fmla="*/ 65 h 317"/>
                  <a:gd name="T32" fmla="*/ 74 w 385"/>
                  <a:gd name="T33" fmla="*/ 48 h 317"/>
                  <a:gd name="T34" fmla="*/ 117 w 385"/>
                  <a:gd name="T35" fmla="*/ 56 h 317"/>
                  <a:gd name="T36" fmla="*/ 128 w 385"/>
                  <a:gd name="T37" fmla="*/ 18 h 317"/>
                  <a:gd name="T38" fmla="*/ 130 w 385"/>
                  <a:gd name="T39" fmla="*/ 17 h 317"/>
                  <a:gd name="T40" fmla="*/ 163 w 385"/>
                  <a:gd name="T41" fmla="*/ 39 h 317"/>
                  <a:gd name="T42" fmla="*/ 175 w 385"/>
                  <a:gd name="T43" fmla="*/ 7 h 317"/>
                  <a:gd name="T44" fmla="*/ 194 w 385"/>
                  <a:gd name="T45" fmla="*/ 25 h 317"/>
                  <a:gd name="T46" fmla="*/ 222 w 385"/>
                  <a:gd name="T47" fmla="*/ 8 h 317"/>
                  <a:gd name="T48" fmla="*/ 222 w 385"/>
                  <a:gd name="T49" fmla="*/ 39 h 317"/>
                  <a:gd name="T50" fmla="*/ 255 w 385"/>
                  <a:gd name="T51" fmla="*/ 17 h 317"/>
                  <a:gd name="T52" fmla="*/ 258 w 385"/>
                  <a:gd name="T53" fmla="*/ 18 h 317"/>
                  <a:gd name="T54" fmla="*/ 268 w 385"/>
                  <a:gd name="T55" fmla="*/ 56 h 317"/>
                  <a:gd name="T56" fmla="*/ 311 w 385"/>
                  <a:gd name="T57" fmla="*/ 48 h 317"/>
                  <a:gd name="T58" fmla="*/ 301 w 385"/>
                  <a:gd name="T59" fmla="*/ 65 h 317"/>
                  <a:gd name="T60" fmla="*/ 310 w 385"/>
                  <a:gd name="T61" fmla="*/ 90 h 317"/>
                  <a:gd name="T62" fmla="*/ 353 w 385"/>
                  <a:gd name="T63" fmla="*/ 98 h 317"/>
                  <a:gd name="T64" fmla="*/ 354 w 385"/>
                  <a:gd name="T65" fmla="*/ 100 h 317"/>
                  <a:gd name="T66" fmla="*/ 338 w 385"/>
                  <a:gd name="T67" fmla="*/ 136 h 317"/>
                  <a:gd name="T68" fmla="*/ 370 w 385"/>
                  <a:gd name="T69" fmla="*/ 137 h 317"/>
                  <a:gd name="T70" fmla="*/ 358 w 385"/>
                  <a:gd name="T71" fmla="*/ 164 h 317"/>
                  <a:gd name="T72" fmla="*/ 378 w 385"/>
                  <a:gd name="T73" fmla="*/ 189 h 317"/>
                  <a:gd name="T74" fmla="*/ 378 w 385"/>
                  <a:gd name="T75" fmla="*/ 195 h 317"/>
                  <a:gd name="T76" fmla="*/ 358 w 385"/>
                  <a:gd name="T77" fmla="*/ 219 h 317"/>
                  <a:gd name="T78" fmla="*/ 370 w 385"/>
                  <a:gd name="T79" fmla="*/ 247 h 317"/>
                  <a:gd name="T80" fmla="*/ 338 w 385"/>
                  <a:gd name="T81" fmla="*/ 248 h 317"/>
                  <a:gd name="T82" fmla="*/ 354 w 385"/>
                  <a:gd name="T83" fmla="*/ 283 h 317"/>
                  <a:gd name="T84" fmla="*/ 353 w 385"/>
                  <a:gd name="T85" fmla="*/ 286 h 317"/>
                  <a:gd name="T86" fmla="*/ 310 w 385"/>
                  <a:gd name="T87" fmla="*/ 294 h 317"/>
                  <a:gd name="T88" fmla="*/ 340 w 385"/>
                  <a:gd name="T89" fmla="*/ 314 h 317"/>
                  <a:gd name="T90" fmla="*/ 383 w 385"/>
                  <a:gd name="T91" fmla="*/ 212 h 317"/>
                  <a:gd name="T92" fmla="*/ 361 w 385"/>
                  <a:gd name="T93" fmla="*/ 101 h 317"/>
                  <a:gd name="T94" fmla="*/ 284 w 385"/>
                  <a:gd name="T95" fmla="*/ 23 h 317"/>
                  <a:gd name="T96" fmla="*/ 174 w 385"/>
                  <a:gd name="T97" fmla="*/ 1 h 317"/>
                  <a:gd name="T98" fmla="*/ 71 w 385"/>
                  <a:gd name="T99" fmla="*/ 44 h 317"/>
                  <a:gd name="T100" fmla="*/ 10 w 385"/>
                  <a:gd name="T101" fmla="*/ 134 h 317"/>
                  <a:gd name="T102" fmla="*/ 9 w 385"/>
                  <a:gd name="T103" fmla="*/ 248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5" h="317">
                    <a:moveTo>
                      <a:pt x="9" y="248"/>
                    </a:moveTo>
                    <a:cubicBezTo>
                      <a:pt x="13" y="260"/>
                      <a:pt x="18" y="272"/>
                      <a:pt x="24" y="283"/>
                    </a:cubicBezTo>
                    <a:cubicBezTo>
                      <a:pt x="30" y="294"/>
                      <a:pt x="37" y="304"/>
                      <a:pt x="45" y="314"/>
                    </a:cubicBezTo>
                    <a:cubicBezTo>
                      <a:pt x="45" y="314"/>
                      <a:pt x="45" y="314"/>
                      <a:pt x="45" y="314"/>
                    </a:cubicBezTo>
                    <a:cubicBezTo>
                      <a:pt x="48" y="317"/>
                      <a:pt x="48" y="317"/>
                      <a:pt x="48" y="317"/>
                    </a:cubicBezTo>
                    <a:cubicBezTo>
                      <a:pt x="75" y="294"/>
                      <a:pt x="75" y="294"/>
                      <a:pt x="75" y="294"/>
                    </a:cubicBezTo>
                    <a:cubicBezTo>
                      <a:pt x="72" y="289"/>
                      <a:pt x="72" y="289"/>
                      <a:pt x="72" y="289"/>
                    </a:cubicBezTo>
                    <a:cubicBezTo>
                      <a:pt x="72" y="289"/>
                      <a:pt x="52" y="306"/>
                      <a:pt x="48" y="309"/>
                    </a:cubicBezTo>
                    <a:cubicBezTo>
                      <a:pt x="42" y="302"/>
                      <a:pt x="37" y="294"/>
                      <a:pt x="32" y="286"/>
                    </a:cubicBezTo>
                    <a:cubicBezTo>
                      <a:pt x="48" y="277"/>
                      <a:pt x="48" y="277"/>
                      <a:pt x="48" y="277"/>
                    </a:cubicBezTo>
                    <a:cubicBezTo>
                      <a:pt x="47" y="274"/>
                      <a:pt x="47" y="274"/>
                      <a:pt x="47" y="274"/>
                    </a:cubicBezTo>
                    <a:cubicBezTo>
                      <a:pt x="31" y="283"/>
                      <a:pt x="31" y="283"/>
                      <a:pt x="31" y="283"/>
                    </a:cubicBezTo>
                    <a:cubicBezTo>
                      <a:pt x="30" y="282"/>
                      <a:pt x="30" y="281"/>
                      <a:pt x="29" y="280"/>
                    </a:cubicBezTo>
                    <a:cubicBezTo>
                      <a:pt x="25" y="273"/>
                      <a:pt x="22" y="266"/>
                      <a:pt x="19" y="258"/>
                    </a:cubicBezTo>
                    <a:cubicBezTo>
                      <a:pt x="48" y="248"/>
                      <a:pt x="48" y="248"/>
                      <a:pt x="48" y="248"/>
                    </a:cubicBezTo>
                    <a:cubicBezTo>
                      <a:pt x="45" y="242"/>
                      <a:pt x="45" y="242"/>
                      <a:pt x="45" y="242"/>
                    </a:cubicBezTo>
                    <a:cubicBezTo>
                      <a:pt x="17" y="253"/>
                      <a:pt x="17" y="253"/>
                      <a:pt x="17" y="253"/>
                    </a:cubicBezTo>
                    <a:cubicBezTo>
                      <a:pt x="16" y="251"/>
                      <a:pt x="16" y="249"/>
                      <a:pt x="15" y="247"/>
                    </a:cubicBezTo>
                    <a:cubicBezTo>
                      <a:pt x="13" y="240"/>
                      <a:pt x="11" y="233"/>
                      <a:pt x="10" y="226"/>
                    </a:cubicBezTo>
                    <a:cubicBezTo>
                      <a:pt x="28" y="222"/>
                      <a:pt x="28" y="222"/>
                      <a:pt x="28" y="222"/>
                    </a:cubicBezTo>
                    <a:cubicBezTo>
                      <a:pt x="28" y="219"/>
                      <a:pt x="28" y="219"/>
                      <a:pt x="28" y="219"/>
                    </a:cubicBezTo>
                    <a:cubicBezTo>
                      <a:pt x="9" y="223"/>
                      <a:pt x="9" y="223"/>
                      <a:pt x="9" y="223"/>
                    </a:cubicBezTo>
                    <a:cubicBezTo>
                      <a:pt x="9" y="218"/>
                      <a:pt x="8" y="214"/>
                      <a:pt x="8" y="210"/>
                    </a:cubicBezTo>
                    <a:cubicBezTo>
                      <a:pt x="7" y="205"/>
                      <a:pt x="7" y="200"/>
                      <a:pt x="7" y="195"/>
                    </a:cubicBezTo>
                    <a:cubicBezTo>
                      <a:pt x="37" y="195"/>
                      <a:pt x="37" y="195"/>
                      <a:pt x="37" y="195"/>
                    </a:cubicBezTo>
                    <a:cubicBezTo>
                      <a:pt x="37" y="189"/>
                      <a:pt x="37" y="189"/>
                      <a:pt x="37" y="189"/>
                    </a:cubicBezTo>
                    <a:cubicBezTo>
                      <a:pt x="7" y="189"/>
                      <a:pt x="7" y="189"/>
                      <a:pt x="7" y="189"/>
                    </a:cubicBezTo>
                    <a:cubicBezTo>
                      <a:pt x="7" y="183"/>
                      <a:pt x="7" y="178"/>
                      <a:pt x="8" y="172"/>
                    </a:cubicBezTo>
                    <a:cubicBezTo>
                      <a:pt x="8" y="168"/>
                      <a:pt x="9" y="165"/>
                      <a:pt x="9" y="161"/>
                    </a:cubicBezTo>
                    <a:cubicBezTo>
                      <a:pt x="28" y="164"/>
                      <a:pt x="28" y="164"/>
                      <a:pt x="28" y="164"/>
                    </a:cubicBezTo>
                    <a:cubicBezTo>
                      <a:pt x="28" y="161"/>
                      <a:pt x="28" y="161"/>
                      <a:pt x="28" y="161"/>
                    </a:cubicBezTo>
                    <a:cubicBezTo>
                      <a:pt x="10" y="158"/>
                      <a:pt x="10" y="158"/>
                      <a:pt x="10" y="158"/>
                    </a:cubicBezTo>
                    <a:cubicBezTo>
                      <a:pt x="11" y="151"/>
                      <a:pt x="13" y="143"/>
                      <a:pt x="15" y="136"/>
                    </a:cubicBezTo>
                    <a:cubicBezTo>
                      <a:pt x="16" y="134"/>
                      <a:pt x="16" y="133"/>
                      <a:pt x="17" y="131"/>
                    </a:cubicBezTo>
                    <a:cubicBezTo>
                      <a:pt x="45" y="141"/>
                      <a:pt x="45" y="141"/>
                      <a:pt x="45" y="141"/>
                    </a:cubicBezTo>
                    <a:cubicBezTo>
                      <a:pt x="48" y="136"/>
                      <a:pt x="48" y="136"/>
                      <a:pt x="48" y="136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2" y="118"/>
                      <a:pt x="25" y="110"/>
                      <a:pt x="29" y="103"/>
                    </a:cubicBezTo>
                    <a:cubicBezTo>
                      <a:pt x="30" y="102"/>
                      <a:pt x="30" y="101"/>
                      <a:pt x="31" y="100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8" y="107"/>
                      <a:pt x="48" y="107"/>
                      <a:pt x="48" y="107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7" y="90"/>
                      <a:pt x="42" y="82"/>
                      <a:pt x="48" y="75"/>
                    </a:cubicBezTo>
                    <a:cubicBezTo>
                      <a:pt x="72" y="94"/>
                      <a:pt x="72" y="94"/>
                      <a:pt x="72" y="94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58" y="63"/>
                      <a:pt x="65" y="56"/>
                      <a:pt x="72" y="50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86" y="63"/>
                      <a:pt x="86" y="63"/>
                      <a:pt x="86" y="63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82" y="42"/>
                      <a:pt x="89" y="37"/>
                      <a:pt x="97" y="32"/>
                    </a:cubicBezTo>
                    <a:cubicBezTo>
                      <a:pt x="112" y="59"/>
                      <a:pt x="112" y="59"/>
                      <a:pt x="112" y="59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02" y="29"/>
                      <a:pt x="102" y="29"/>
                      <a:pt x="102" y="29"/>
                    </a:cubicBezTo>
                    <a:cubicBezTo>
                      <a:pt x="103" y="29"/>
                      <a:pt x="103" y="29"/>
                      <a:pt x="104" y="28"/>
                    </a:cubicBezTo>
                    <a:cubicBezTo>
                      <a:pt x="112" y="24"/>
                      <a:pt x="120" y="21"/>
                      <a:pt x="128" y="18"/>
                    </a:cubicBezTo>
                    <a:cubicBezTo>
                      <a:pt x="134" y="35"/>
                      <a:pt x="134" y="35"/>
                      <a:pt x="134" y="35"/>
                    </a:cubicBezTo>
                    <a:cubicBezTo>
                      <a:pt x="137" y="34"/>
                      <a:pt x="137" y="34"/>
                      <a:pt x="137" y="34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3" y="16"/>
                      <a:pt x="135" y="15"/>
                      <a:pt x="138" y="14"/>
                    </a:cubicBezTo>
                    <a:cubicBezTo>
                      <a:pt x="144" y="12"/>
                      <a:pt x="151" y="11"/>
                      <a:pt x="157" y="9"/>
                    </a:cubicBezTo>
                    <a:cubicBezTo>
                      <a:pt x="163" y="39"/>
                      <a:pt x="163" y="39"/>
                      <a:pt x="163" y="39"/>
                    </a:cubicBezTo>
                    <a:cubicBezTo>
                      <a:pt x="168" y="38"/>
                      <a:pt x="168" y="38"/>
                      <a:pt x="168" y="38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7" y="8"/>
                      <a:pt x="171" y="7"/>
                      <a:pt x="175" y="7"/>
                    </a:cubicBezTo>
                    <a:cubicBezTo>
                      <a:pt x="180" y="6"/>
                      <a:pt x="186" y="6"/>
                      <a:pt x="191" y="6"/>
                    </a:cubicBezTo>
                    <a:cubicBezTo>
                      <a:pt x="191" y="25"/>
                      <a:pt x="191" y="25"/>
                      <a:pt x="191" y="25"/>
                    </a:cubicBezTo>
                    <a:cubicBezTo>
                      <a:pt x="194" y="25"/>
                      <a:pt x="194" y="25"/>
                      <a:pt x="194" y="25"/>
                    </a:cubicBezTo>
                    <a:cubicBezTo>
                      <a:pt x="194" y="6"/>
                      <a:pt x="194" y="6"/>
                      <a:pt x="194" y="6"/>
                    </a:cubicBezTo>
                    <a:cubicBezTo>
                      <a:pt x="200" y="6"/>
                      <a:pt x="206" y="6"/>
                      <a:pt x="212" y="7"/>
                    </a:cubicBezTo>
                    <a:cubicBezTo>
                      <a:pt x="216" y="7"/>
                      <a:pt x="219" y="8"/>
                      <a:pt x="222" y="8"/>
                    </a:cubicBezTo>
                    <a:cubicBezTo>
                      <a:pt x="217" y="38"/>
                      <a:pt x="217" y="38"/>
                      <a:pt x="217" y="38"/>
                    </a:cubicBezTo>
                    <a:cubicBezTo>
                      <a:pt x="220" y="39"/>
                      <a:pt x="220" y="39"/>
                      <a:pt x="220" y="39"/>
                    </a:cubicBezTo>
                    <a:cubicBezTo>
                      <a:pt x="222" y="39"/>
                      <a:pt x="222" y="39"/>
                      <a:pt x="222" y="39"/>
                    </a:cubicBezTo>
                    <a:cubicBezTo>
                      <a:pt x="228" y="9"/>
                      <a:pt x="228" y="9"/>
                      <a:pt x="228" y="9"/>
                    </a:cubicBezTo>
                    <a:cubicBezTo>
                      <a:pt x="235" y="11"/>
                      <a:pt x="241" y="12"/>
                      <a:pt x="248" y="14"/>
                    </a:cubicBezTo>
                    <a:cubicBezTo>
                      <a:pt x="250" y="15"/>
                      <a:pt x="253" y="16"/>
                      <a:pt x="255" y="17"/>
                    </a:cubicBezTo>
                    <a:cubicBezTo>
                      <a:pt x="248" y="34"/>
                      <a:pt x="248" y="34"/>
                      <a:pt x="248" y="34"/>
                    </a:cubicBezTo>
                    <a:cubicBezTo>
                      <a:pt x="251" y="35"/>
                      <a:pt x="251" y="35"/>
                      <a:pt x="251" y="35"/>
                    </a:cubicBezTo>
                    <a:cubicBezTo>
                      <a:pt x="258" y="18"/>
                      <a:pt x="258" y="18"/>
                      <a:pt x="258" y="18"/>
                    </a:cubicBezTo>
                    <a:cubicBezTo>
                      <a:pt x="266" y="21"/>
                      <a:pt x="274" y="24"/>
                      <a:pt x="281" y="28"/>
                    </a:cubicBezTo>
                    <a:cubicBezTo>
                      <a:pt x="282" y="29"/>
                      <a:pt x="282" y="29"/>
                      <a:pt x="283" y="29"/>
                    </a:cubicBezTo>
                    <a:cubicBezTo>
                      <a:pt x="268" y="56"/>
                      <a:pt x="268" y="56"/>
                      <a:pt x="268" y="56"/>
                    </a:cubicBezTo>
                    <a:cubicBezTo>
                      <a:pt x="273" y="59"/>
                      <a:pt x="273" y="59"/>
                      <a:pt x="273" y="59"/>
                    </a:cubicBezTo>
                    <a:cubicBezTo>
                      <a:pt x="288" y="32"/>
                      <a:pt x="288" y="32"/>
                      <a:pt x="288" y="32"/>
                    </a:cubicBezTo>
                    <a:cubicBezTo>
                      <a:pt x="296" y="37"/>
                      <a:pt x="304" y="43"/>
                      <a:pt x="311" y="48"/>
                    </a:cubicBezTo>
                    <a:cubicBezTo>
                      <a:pt x="311" y="48"/>
                      <a:pt x="311" y="48"/>
                      <a:pt x="311" y="48"/>
                    </a:cubicBezTo>
                    <a:cubicBezTo>
                      <a:pt x="299" y="63"/>
                      <a:pt x="299" y="63"/>
                      <a:pt x="299" y="63"/>
                    </a:cubicBezTo>
                    <a:cubicBezTo>
                      <a:pt x="301" y="65"/>
                      <a:pt x="301" y="65"/>
                      <a:pt x="301" y="65"/>
                    </a:cubicBezTo>
                    <a:cubicBezTo>
                      <a:pt x="313" y="50"/>
                      <a:pt x="313" y="50"/>
                      <a:pt x="313" y="50"/>
                    </a:cubicBezTo>
                    <a:cubicBezTo>
                      <a:pt x="320" y="56"/>
                      <a:pt x="327" y="63"/>
                      <a:pt x="333" y="70"/>
                    </a:cubicBezTo>
                    <a:cubicBezTo>
                      <a:pt x="310" y="90"/>
                      <a:pt x="310" y="90"/>
                      <a:pt x="310" y="90"/>
                    </a:cubicBezTo>
                    <a:cubicBezTo>
                      <a:pt x="314" y="94"/>
                      <a:pt x="314" y="94"/>
                      <a:pt x="314" y="94"/>
                    </a:cubicBezTo>
                    <a:cubicBezTo>
                      <a:pt x="337" y="75"/>
                      <a:pt x="337" y="75"/>
                      <a:pt x="337" y="75"/>
                    </a:cubicBezTo>
                    <a:cubicBezTo>
                      <a:pt x="343" y="82"/>
                      <a:pt x="348" y="90"/>
                      <a:pt x="353" y="98"/>
                    </a:cubicBezTo>
                    <a:cubicBezTo>
                      <a:pt x="337" y="107"/>
                      <a:pt x="337" y="107"/>
                      <a:pt x="337" y="107"/>
                    </a:cubicBezTo>
                    <a:cubicBezTo>
                      <a:pt x="338" y="109"/>
                      <a:pt x="338" y="109"/>
                      <a:pt x="338" y="109"/>
                    </a:cubicBezTo>
                    <a:cubicBezTo>
                      <a:pt x="354" y="100"/>
                      <a:pt x="354" y="100"/>
                      <a:pt x="354" y="100"/>
                    </a:cubicBezTo>
                    <a:cubicBezTo>
                      <a:pt x="355" y="101"/>
                      <a:pt x="356" y="102"/>
                      <a:pt x="356" y="103"/>
                    </a:cubicBezTo>
                    <a:cubicBezTo>
                      <a:pt x="360" y="111"/>
                      <a:pt x="363" y="118"/>
                      <a:pt x="366" y="125"/>
                    </a:cubicBezTo>
                    <a:cubicBezTo>
                      <a:pt x="338" y="136"/>
                      <a:pt x="338" y="136"/>
                      <a:pt x="338" y="136"/>
                    </a:cubicBezTo>
                    <a:cubicBezTo>
                      <a:pt x="340" y="141"/>
                      <a:pt x="340" y="141"/>
                      <a:pt x="340" y="141"/>
                    </a:cubicBezTo>
                    <a:cubicBezTo>
                      <a:pt x="368" y="131"/>
                      <a:pt x="368" y="131"/>
                      <a:pt x="368" y="131"/>
                    </a:cubicBezTo>
                    <a:cubicBezTo>
                      <a:pt x="369" y="133"/>
                      <a:pt x="370" y="135"/>
                      <a:pt x="370" y="137"/>
                    </a:cubicBezTo>
                    <a:cubicBezTo>
                      <a:pt x="372" y="144"/>
                      <a:pt x="374" y="151"/>
                      <a:pt x="375" y="158"/>
                    </a:cubicBezTo>
                    <a:cubicBezTo>
                      <a:pt x="357" y="161"/>
                      <a:pt x="357" y="161"/>
                      <a:pt x="357" y="161"/>
                    </a:cubicBezTo>
                    <a:cubicBezTo>
                      <a:pt x="358" y="164"/>
                      <a:pt x="358" y="164"/>
                      <a:pt x="358" y="164"/>
                    </a:cubicBezTo>
                    <a:cubicBezTo>
                      <a:pt x="376" y="161"/>
                      <a:pt x="376" y="161"/>
                      <a:pt x="376" y="161"/>
                    </a:cubicBezTo>
                    <a:cubicBezTo>
                      <a:pt x="377" y="165"/>
                      <a:pt x="377" y="170"/>
                      <a:pt x="378" y="174"/>
                    </a:cubicBezTo>
                    <a:cubicBezTo>
                      <a:pt x="378" y="179"/>
                      <a:pt x="378" y="184"/>
                      <a:pt x="378" y="189"/>
                    </a:cubicBezTo>
                    <a:cubicBezTo>
                      <a:pt x="348" y="189"/>
                      <a:pt x="348" y="189"/>
                      <a:pt x="348" y="189"/>
                    </a:cubicBezTo>
                    <a:cubicBezTo>
                      <a:pt x="348" y="195"/>
                      <a:pt x="348" y="195"/>
                      <a:pt x="348" y="195"/>
                    </a:cubicBezTo>
                    <a:cubicBezTo>
                      <a:pt x="378" y="195"/>
                      <a:pt x="378" y="195"/>
                      <a:pt x="378" y="195"/>
                    </a:cubicBezTo>
                    <a:cubicBezTo>
                      <a:pt x="378" y="200"/>
                      <a:pt x="378" y="206"/>
                      <a:pt x="377" y="212"/>
                    </a:cubicBezTo>
                    <a:cubicBezTo>
                      <a:pt x="377" y="215"/>
                      <a:pt x="376" y="219"/>
                      <a:pt x="376" y="223"/>
                    </a:cubicBezTo>
                    <a:cubicBezTo>
                      <a:pt x="358" y="219"/>
                      <a:pt x="358" y="219"/>
                      <a:pt x="358" y="219"/>
                    </a:cubicBezTo>
                    <a:cubicBezTo>
                      <a:pt x="357" y="222"/>
                      <a:pt x="357" y="222"/>
                      <a:pt x="357" y="222"/>
                    </a:cubicBezTo>
                    <a:cubicBezTo>
                      <a:pt x="375" y="226"/>
                      <a:pt x="375" y="226"/>
                      <a:pt x="375" y="226"/>
                    </a:cubicBezTo>
                    <a:cubicBezTo>
                      <a:pt x="374" y="233"/>
                      <a:pt x="372" y="240"/>
                      <a:pt x="370" y="247"/>
                    </a:cubicBezTo>
                    <a:cubicBezTo>
                      <a:pt x="369" y="249"/>
                      <a:pt x="369" y="251"/>
                      <a:pt x="368" y="253"/>
                    </a:cubicBezTo>
                    <a:cubicBezTo>
                      <a:pt x="340" y="242"/>
                      <a:pt x="340" y="242"/>
                      <a:pt x="340" y="242"/>
                    </a:cubicBezTo>
                    <a:cubicBezTo>
                      <a:pt x="338" y="248"/>
                      <a:pt x="338" y="248"/>
                      <a:pt x="338" y="248"/>
                    </a:cubicBezTo>
                    <a:cubicBezTo>
                      <a:pt x="366" y="258"/>
                      <a:pt x="366" y="258"/>
                      <a:pt x="366" y="258"/>
                    </a:cubicBezTo>
                    <a:cubicBezTo>
                      <a:pt x="363" y="266"/>
                      <a:pt x="360" y="273"/>
                      <a:pt x="356" y="281"/>
                    </a:cubicBezTo>
                    <a:cubicBezTo>
                      <a:pt x="355" y="282"/>
                      <a:pt x="355" y="282"/>
                      <a:pt x="354" y="283"/>
                    </a:cubicBezTo>
                    <a:cubicBezTo>
                      <a:pt x="338" y="274"/>
                      <a:pt x="338" y="274"/>
                      <a:pt x="338" y="274"/>
                    </a:cubicBezTo>
                    <a:cubicBezTo>
                      <a:pt x="337" y="277"/>
                      <a:pt x="337" y="277"/>
                      <a:pt x="337" y="277"/>
                    </a:cubicBezTo>
                    <a:cubicBezTo>
                      <a:pt x="353" y="286"/>
                      <a:pt x="353" y="286"/>
                      <a:pt x="353" y="286"/>
                    </a:cubicBezTo>
                    <a:cubicBezTo>
                      <a:pt x="348" y="294"/>
                      <a:pt x="343" y="302"/>
                      <a:pt x="337" y="309"/>
                    </a:cubicBezTo>
                    <a:cubicBezTo>
                      <a:pt x="333" y="306"/>
                      <a:pt x="314" y="289"/>
                      <a:pt x="314" y="289"/>
                    </a:cubicBezTo>
                    <a:cubicBezTo>
                      <a:pt x="310" y="294"/>
                      <a:pt x="310" y="294"/>
                      <a:pt x="310" y="294"/>
                    </a:cubicBezTo>
                    <a:cubicBezTo>
                      <a:pt x="337" y="317"/>
                      <a:pt x="337" y="317"/>
                      <a:pt x="337" y="317"/>
                    </a:cubicBezTo>
                    <a:cubicBezTo>
                      <a:pt x="340" y="314"/>
                      <a:pt x="340" y="314"/>
                      <a:pt x="340" y="314"/>
                    </a:cubicBezTo>
                    <a:cubicBezTo>
                      <a:pt x="340" y="314"/>
                      <a:pt x="340" y="314"/>
                      <a:pt x="340" y="314"/>
                    </a:cubicBezTo>
                    <a:cubicBezTo>
                      <a:pt x="348" y="304"/>
                      <a:pt x="355" y="294"/>
                      <a:pt x="361" y="283"/>
                    </a:cubicBezTo>
                    <a:cubicBezTo>
                      <a:pt x="367" y="272"/>
                      <a:pt x="372" y="261"/>
                      <a:pt x="376" y="249"/>
                    </a:cubicBezTo>
                    <a:cubicBezTo>
                      <a:pt x="379" y="237"/>
                      <a:pt x="382" y="225"/>
                      <a:pt x="383" y="212"/>
                    </a:cubicBezTo>
                    <a:cubicBezTo>
                      <a:pt x="385" y="200"/>
                      <a:pt x="385" y="186"/>
                      <a:pt x="383" y="173"/>
                    </a:cubicBezTo>
                    <a:cubicBezTo>
                      <a:pt x="382" y="161"/>
                      <a:pt x="380" y="148"/>
                      <a:pt x="376" y="135"/>
                    </a:cubicBezTo>
                    <a:cubicBezTo>
                      <a:pt x="372" y="123"/>
                      <a:pt x="367" y="112"/>
                      <a:pt x="361" y="101"/>
                    </a:cubicBezTo>
                    <a:cubicBezTo>
                      <a:pt x="355" y="90"/>
                      <a:pt x="348" y="79"/>
                      <a:pt x="341" y="70"/>
                    </a:cubicBezTo>
                    <a:cubicBezTo>
                      <a:pt x="333" y="60"/>
                      <a:pt x="324" y="52"/>
                      <a:pt x="315" y="44"/>
                    </a:cubicBezTo>
                    <a:cubicBezTo>
                      <a:pt x="305" y="36"/>
                      <a:pt x="295" y="29"/>
                      <a:pt x="284" y="23"/>
                    </a:cubicBezTo>
                    <a:cubicBezTo>
                      <a:pt x="273" y="17"/>
                      <a:pt x="262" y="12"/>
                      <a:pt x="250" y="9"/>
                    </a:cubicBezTo>
                    <a:cubicBezTo>
                      <a:pt x="238" y="5"/>
                      <a:pt x="226" y="2"/>
                      <a:pt x="213" y="1"/>
                    </a:cubicBezTo>
                    <a:cubicBezTo>
                      <a:pt x="200" y="0"/>
                      <a:pt x="187" y="0"/>
                      <a:pt x="174" y="1"/>
                    </a:cubicBezTo>
                    <a:cubicBezTo>
                      <a:pt x="161" y="2"/>
                      <a:pt x="148" y="5"/>
                      <a:pt x="136" y="8"/>
                    </a:cubicBezTo>
                    <a:cubicBezTo>
                      <a:pt x="124" y="12"/>
                      <a:pt x="112" y="17"/>
                      <a:pt x="101" y="23"/>
                    </a:cubicBezTo>
                    <a:cubicBezTo>
                      <a:pt x="91" y="29"/>
                      <a:pt x="80" y="36"/>
                      <a:pt x="71" y="44"/>
                    </a:cubicBezTo>
                    <a:cubicBezTo>
                      <a:pt x="61" y="52"/>
                      <a:pt x="52" y="60"/>
                      <a:pt x="45" y="70"/>
                    </a:cubicBezTo>
                    <a:cubicBezTo>
                      <a:pt x="37" y="79"/>
                      <a:pt x="30" y="90"/>
                      <a:pt x="24" y="100"/>
                    </a:cubicBezTo>
                    <a:cubicBezTo>
                      <a:pt x="18" y="111"/>
                      <a:pt x="13" y="123"/>
                      <a:pt x="10" y="134"/>
                    </a:cubicBezTo>
                    <a:cubicBezTo>
                      <a:pt x="6" y="146"/>
                      <a:pt x="3" y="159"/>
                      <a:pt x="2" y="171"/>
                    </a:cubicBezTo>
                    <a:cubicBezTo>
                      <a:pt x="0" y="184"/>
                      <a:pt x="0" y="197"/>
                      <a:pt x="2" y="210"/>
                    </a:cubicBezTo>
                    <a:cubicBezTo>
                      <a:pt x="3" y="223"/>
                      <a:pt x="5" y="236"/>
                      <a:pt x="9" y="2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9" name="Freeform 2139"/>
              <p:cNvSpPr>
                <a:spLocks noEditPoints="1"/>
              </p:cNvSpPr>
              <p:nvPr/>
            </p:nvSpPr>
            <p:spPr bwMode="auto">
              <a:xfrm>
                <a:off x="11460163" y="3911600"/>
                <a:ext cx="39688" cy="44450"/>
              </a:xfrm>
              <a:custGeom>
                <a:avLst/>
                <a:gdLst>
                  <a:gd name="T0" fmla="*/ 22 w 25"/>
                  <a:gd name="T1" fmla="*/ 28 h 28"/>
                  <a:gd name="T2" fmla="*/ 22 w 25"/>
                  <a:gd name="T3" fmla="*/ 23 h 28"/>
                  <a:gd name="T4" fmla="*/ 25 w 25"/>
                  <a:gd name="T5" fmla="*/ 23 h 28"/>
                  <a:gd name="T6" fmla="*/ 25 w 25"/>
                  <a:gd name="T7" fmla="*/ 18 h 28"/>
                  <a:gd name="T8" fmla="*/ 22 w 25"/>
                  <a:gd name="T9" fmla="*/ 18 h 28"/>
                  <a:gd name="T10" fmla="*/ 22 w 25"/>
                  <a:gd name="T11" fmla="*/ 0 h 28"/>
                  <a:gd name="T12" fmla="*/ 15 w 25"/>
                  <a:gd name="T13" fmla="*/ 0 h 28"/>
                  <a:gd name="T14" fmla="*/ 0 w 25"/>
                  <a:gd name="T15" fmla="*/ 16 h 28"/>
                  <a:gd name="T16" fmla="*/ 0 w 25"/>
                  <a:gd name="T17" fmla="*/ 23 h 28"/>
                  <a:gd name="T18" fmla="*/ 15 w 25"/>
                  <a:gd name="T19" fmla="*/ 23 h 28"/>
                  <a:gd name="T20" fmla="*/ 15 w 25"/>
                  <a:gd name="T21" fmla="*/ 28 h 28"/>
                  <a:gd name="T22" fmla="*/ 22 w 25"/>
                  <a:gd name="T23" fmla="*/ 28 h 28"/>
                  <a:gd name="T24" fmla="*/ 7 w 25"/>
                  <a:gd name="T25" fmla="*/ 18 h 28"/>
                  <a:gd name="T26" fmla="*/ 15 w 25"/>
                  <a:gd name="T27" fmla="*/ 8 h 28"/>
                  <a:gd name="T28" fmla="*/ 15 w 25"/>
                  <a:gd name="T29" fmla="*/ 18 h 28"/>
                  <a:gd name="T30" fmla="*/ 7 w 25"/>
                  <a:gd name="T31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28">
                    <a:moveTo>
                      <a:pt x="22" y="28"/>
                    </a:moveTo>
                    <a:lnTo>
                      <a:pt x="22" y="23"/>
                    </a:lnTo>
                    <a:lnTo>
                      <a:pt x="25" y="23"/>
                    </a:lnTo>
                    <a:lnTo>
                      <a:pt x="25" y="18"/>
                    </a:lnTo>
                    <a:lnTo>
                      <a:pt x="22" y="18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15" y="23"/>
                    </a:lnTo>
                    <a:lnTo>
                      <a:pt x="15" y="28"/>
                    </a:lnTo>
                    <a:lnTo>
                      <a:pt x="22" y="28"/>
                    </a:lnTo>
                    <a:close/>
                    <a:moveTo>
                      <a:pt x="7" y="18"/>
                    </a:moveTo>
                    <a:lnTo>
                      <a:pt x="15" y="8"/>
                    </a:lnTo>
                    <a:lnTo>
                      <a:pt x="15" y="18"/>
                    </a:lnTo>
                    <a:lnTo>
                      <a:pt x="7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0" name="Freeform 2140"/>
              <p:cNvSpPr>
                <a:spLocks noEditPoints="1"/>
              </p:cNvSpPr>
              <p:nvPr/>
            </p:nvSpPr>
            <p:spPr bwMode="auto">
              <a:xfrm>
                <a:off x="11390313" y="4025900"/>
                <a:ext cx="36513" cy="46038"/>
              </a:xfrm>
              <a:custGeom>
                <a:avLst/>
                <a:gdLst>
                  <a:gd name="T0" fmla="*/ 9 w 14"/>
                  <a:gd name="T1" fmla="*/ 5 h 17"/>
                  <a:gd name="T2" fmla="*/ 7 w 14"/>
                  <a:gd name="T3" fmla="*/ 6 h 17"/>
                  <a:gd name="T4" fmla="*/ 5 w 14"/>
                  <a:gd name="T5" fmla="*/ 7 h 17"/>
                  <a:gd name="T6" fmla="*/ 6 w 14"/>
                  <a:gd name="T7" fmla="*/ 4 h 17"/>
                  <a:gd name="T8" fmla="*/ 8 w 14"/>
                  <a:gd name="T9" fmla="*/ 2 h 17"/>
                  <a:gd name="T10" fmla="*/ 9 w 14"/>
                  <a:gd name="T11" fmla="*/ 3 h 17"/>
                  <a:gd name="T12" fmla="*/ 9 w 14"/>
                  <a:gd name="T13" fmla="*/ 4 h 17"/>
                  <a:gd name="T14" fmla="*/ 14 w 14"/>
                  <a:gd name="T15" fmla="*/ 4 h 17"/>
                  <a:gd name="T16" fmla="*/ 13 w 14"/>
                  <a:gd name="T17" fmla="*/ 1 h 17"/>
                  <a:gd name="T18" fmla="*/ 11 w 14"/>
                  <a:gd name="T19" fmla="*/ 0 h 17"/>
                  <a:gd name="T20" fmla="*/ 8 w 14"/>
                  <a:gd name="T21" fmla="*/ 0 h 17"/>
                  <a:gd name="T22" fmla="*/ 2 w 14"/>
                  <a:gd name="T23" fmla="*/ 2 h 17"/>
                  <a:gd name="T24" fmla="*/ 0 w 14"/>
                  <a:gd name="T25" fmla="*/ 8 h 17"/>
                  <a:gd name="T26" fmla="*/ 1 w 14"/>
                  <a:gd name="T27" fmla="*/ 13 h 17"/>
                  <a:gd name="T28" fmla="*/ 4 w 14"/>
                  <a:gd name="T29" fmla="*/ 16 h 17"/>
                  <a:gd name="T30" fmla="*/ 8 w 14"/>
                  <a:gd name="T31" fmla="*/ 17 h 17"/>
                  <a:gd name="T32" fmla="*/ 11 w 14"/>
                  <a:gd name="T33" fmla="*/ 16 h 17"/>
                  <a:gd name="T34" fmla="*/ 14 w 14"/>
                  <a:gd name="T35" fmla="*/ 14 h 17"/>
                  <a:gd name="T36" fmla="*/ 14 w 14"/>
                  <a:gd name="T37" fmla="*/ 11 h 17"/>
                  <a:gd name="T38" fmla="*/ 13 w 14"/>
                  <a:gd name="T39" fmla="*/ 7 h 17"/>
                  <a:gd name="T40" fmla="*/ 9 w 14"/>
                  <a:gd name="T41" fmla="*/ 5 h 17"/>
                  <a:gd name="T42" fmla="*/ 9 w 14"/>
                  <a:gd name="T43" fmla="*/ 13 h 17"/>
                  <a:gd name="T44" fmla="*/ 8 w 14"/>
                  <a:gd name="T45" fmla="*/ 14 h 17"/>
                  <a:gd name="T46" fmla="*/ 6 w 14"/>
                  <a:gd name="T47" fmla="*/ 13 h 17"/>
                  <a:gd name="T48" fmla="*/ 5 w 14"/>
                  <a:gd name="T49" fmla="*/ 11 h 17"/>
                  <a:gd name="T50" fmla="*/ 6 w 14"/>
                  <a:gd name="T51" fmla="*/ 9 h 17"/>
                  <a:gd name="T52" fmla="*/ 8 w 14"/>
                  <a:gd name="T53" fmla="*/ 8 h 17"/>
                  <a:gd name="T54" fmla="*/ 9 w 14"/>
                  <a:gd name="T55" fmla="*/ 9 h 17"/>
                  <a:gd name="T56" fmla="*/ 10 w 14"/>
                  <a:gd name="T57" fmla="*/ 11 h 17"/>
                  <a:gd name="T58" fmla="*/ 9 w 14"/>
                  <a:gd name="T5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" h="17">
                    <a:moveTo>
                      <a:pt x="9" y="5"/>
                    </a:moveTo>
                    <a:cubicBezTo>
                      <a:pt x="8" y="5"/>
                      <a:pt x="8" y="6"/>
                      <a:pt x="7" y="6"/>
                    </a:cubicBezTo>
                    <a:cubicBezTo>
                      <a:pt x="6" y="6"/>
                      <a:pt x="6" y="7"/>
                      <a:pt x="5" y="7"/>
                    </a:cubicBezTo>
                    <a:cubicBezTo>
                      <a:pt x="5" y="5"/>
                      <a:pt x="6" y="4"/>
                      <a:pt x="6" y="4"/>
                    </a:cubicBezTo>
                    <a:cubicBezTo>
                      <a:pt x="6" y="3"/>
                      <a:pt x="7" y="2"/>
                      <a:pt x="8" y="2"/>
                    </a:cubicBezTo>
                    <a:cubicBezTo>
                      <a:pt x="8" y="2"/>
                      <a:pt x="8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2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0"/>
                      <a:pt x="4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0"/>
                      <a:pt x="1" y="12"/>
                      <a:pt x="1" y="13"/>
                    </a:cubicBezTo>
                    <a:cubicBezTo>
                      <a:pt x="2" y="15"/>
                      <a:pt x="3" y="16"/>
                      <a:pt x="4" y="16"/>
                    </a:cubicBezTo>
                    <a:cubicBezTo>
                      <a:pt x="5" y="17"/>
                      <a:pt x="6" y="17"/>
                      <a:pt x="8" y="17"/>
                    </a:cubicBezTo>
                    <a:cubicBezTo>
                      <a:pt x="9" y="17"/>
                      <a:pt x="11" y="17"/>
                      <a:pt x="11" y="16"/>
                    </a:cubicBezTo>
                    <a:cubicBezTo>
                      <a:pt x="12" y="16"/>
                      <a:pt x="13" y="15"/>
                      <a:pt x="14" y="14"/>
                    </a:cubicBezTo>
                    <a:cubicBezTo>
                      <a:pt x="14" y="13"/>
                      <a:pt x="14" y="12"/>
                      <a:pt x="14" y="11"/>
                    </a:cubicBezTo>
                    <a:cubicBezTo>
                      <a:pt x="14" y="9"/>
                      <a:pt x="14" y="8"/>
                      <a:pt x="13" y="7"/>
                    </a:cubicBezTo>
                    <a:cubicBezTo>
                      <a:pt x="12" y="6"/>
                      <a:pt x="11" y="5"/>
                      <a:pt x="9" y="5"/>
                    </a:cubicBezTo>
                    <a:close/>
                    <a:moveTo>
                      <a:pt x="9" y="13"/>
                    </a:moveTo>
                    <a:cubicBezTo>
                      <a:pt x="9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6" y="13"/>
                    </a:cubicBezTo>
                    <a:cubicBezTo>
                      <a:pt x="6" y="13"/>
                      <a:pt x="5" y="12"/>
                      <a:pt x="5" y="11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7" y="9"/>
                      <a:pt x="7" y="8"/>
                      <a:pt x="8" y="8"/>
                    </a:cubicBezTo>
                    <a:cubicBezTo>
                      <a:pt x="8" y="8"/>
                      <a:pt x="9" y="9"/>
                      <a:pt x="9" y="9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2"/>
                      <a:pt x="10" y="13"/>
                      <a:pt x="9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1" name="Freeform 2141"/>
              <p:cNvSpPr>
                <a:spLocks/>
              </p:cNvSpPr>
              <p:nvPr/>
            </p:nvSpPr>
            <p:spPr bwMode="auto">
              <a:xfrm>
                <a:off x="11376026" y="3571875"/>
                <a:ext cx="26988" cy="44450"/>
              </a:xfrm>
              <a:custGeom>
                <a:avLst/>
                <a:gdLst>
                  <a:gd name="T0" fmla="*/ 10 w 10"/>
                  <a:gd name="T1" fmla="*/ 17 h 17"/>
                  <a:gd name="T2" fmla="*/ 10 w 10"/>
                  <a:gd name="T3" fmla="*/ 0 h 17"/>
                  <a:gd name="T4" fmla="*/ 6 w 10"/>
                  <a:gd name="T5" fmla="*/ 0 h 17"/>
                  <a:gd name="T6" fmla="*/ 4 w 10"/>
                  <a:gd name="T7" fmla="*/ 2 h 17"/>
                  <a:gd name="T8" fmla="*/ 0 w 10"/>
                  <a:gd name="T9" fmla="*/ 4 h 17"/>
                  <a:gd name="T10" fmla="*/ 0 w 10"/>
                  <a:gd name="T11" fmla="*/ 8 h 17"/>
                  <a:gd name="T12" fmla="*/ 3 w 10"/>
                  <a:gd name="T13" fmla="*/ 7 h 17"/>
                  <a:gd name="T14" fmla="*/ 5 w 10"/>
                  <a:gd name="T15" fmla="*/ 6 h 17"/>
                  <a:gd name="T16" fmla="*/ 5 w 10"/>
                  <a:gd name="T17" fmla="*/ 17 h 17"/>
                  <a:gd name="T18" fmla="*/ 10 w 10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7">
                    <a:moveTo>
                      <a:pt x="10" y="17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5" y="2"/>
                      <a:pt x="4" y="2"/>
                    </a:cubicBezTo>
                    <a:cubicBezTo>
                      <a:pt x="3" y="3"/>
                      <a:pt x="2" y="4"/>
                      <a:pt x="0" y="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7"/>
                      <a:pt x="3" y="7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5" y="17"/>
                      <a:pt x="5" y="17"/>
                      <a:pt x="5" y="17"/>
                    </a:cubicBezTo>
                    <a:lnTo>
                      <a:pt x="10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2" name="Freeform 2142"/>
              <p:cNvSpPr>
                <a:spLocks noEditPoints="1"/>
              </p:cNvSpPr>
              <p:nvPr/>
            </p:nvSpPr>
            <p:spPr bwMode="auto">
              <a:xfrm>
                <a:off x="11431588" y="4025900"/>
                <a:ext cx="36513" cy="46038"/>
              </a:xfrm>
              <a:custGeom>
                <a:avLst/>
                <a:gdLst>
                  <a:gd name="T0" fmla="*/ 13 w 14"/>
                  <a:gd name="T1" fmla="*/ 2 h 17"/>
                  <a:gd name="T2" fmla="*/ 12 w 14"/>
                  <a:gd name="T3" fmla="*/ 1 h 17"/>
                  <a:gd name="T4" fmla="*/ 10 w 14"/>
                  <a:gd name="T5" fmla="*/ 0 h 17"/>
                  <a:gd name="T6" fmla="*/ 7 w 14"/>
                  <a:gd name="T7" fmla="*/ 0 h 17"/>
                  <a:gd name="T8" fmla="*/ 2 w 14"/>
                  <a:gd name="T9" fmla="*/ 1 h 17"/>
                  <a:gd name="T10" fmla="*/ 0 w 14"/>
                  <a:gd name="T11" fmla="*/ 8 h 17"/>
                  <a:gd name="T12" fmla="*/ 1 w 14"/>
                  <a:gd name="T13" fmla="*/ 12 h 17"/>
                  <a:gd name="T14" fmla="*/ 2 w 14"/>
                  <a:gd name="T15" fmla="*/ 14 h 17"/>
                  <a:gd name="T16" fmla="*/ 4 w 14"/>
                  <a:gd name="T17" fmla="*/ 16 h 17"/>
                  <a:gd name="T18" fmla="*/ 7 w 14"/>
                  <a:gd name="T19" fmla="*/ 17 h 17"/>
                  <a:gd name="T20" fmla="*/ 13 w 14"/>
                  <a:gd name="T21" fmla="*/ 15 h 17"/>
                  <a:gd name="T22" fmla="*/ 14 w 14"/>
                  <a:gd name="T23" fmla="*/ 8 h 17"/>
                  <a:gd name="T24" fmla="*/ 14 w 14"/>
                  <a:gd name="T25" fmla="*/ 4 h 17"/>
                  <a:gd name="T26" fmla="*/ 13 w 14"/>
                  <a:gd name="T27" fmla="*/ 2 h 17"/>
                  <a:gd name="T28" fmla="*/ 9 w 14"/>
                  <a:gd name="T29" fmla="*/ 12 h 17"/>
                  <a:gd name="T30" fmla="*/ 8 w 14"/>
                  <a:gd name="T31" fmla="*/ 13 h 17"/>
                  <a:gd name="T32" fmla="*/ 7 w 14"/>
                  <a:gd name="T33" fmla="*/ 14 h 17"/>
                  <a:gd name="T34" fmla="*/ 5 w 14"/>
                  <a:gd name="T35" fmla="*/ 13 h 17"/>
                  <a:gd name="T36" fmla="*/ 5 w 14"/>
                  <a:gd name="T37" fmla="*/ 8 h 17"/>
                  <a:gd name="T38" fmla="*/ 5 w 14"/>
                  <a:gd name="T39" fmla="*/ 4 h 17"/>
                  <a:gd name="T40" fmla="*/ 7 w 14"/>
                  <a:gd name="T41" fmla="*/ 3 h 17"/>
                  <a:gd name="T42" fmla="*/ 9 w 14"/>
                  <a:gd name="T43" fmla="*/ 4 h 17"/>
                  <a:gd name="T44" fmla="*/ 9 w 14"/>
                  <a:gd name="T45" fmla="*/ 8 h 17"/>
                  <a:gd name="T46" fmla="*/ 9 w 14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17">
                    <a:moveTo>
                      <a:pt x="13" y="2"/>
                    </a:moveTo>
                    <a:cubicBezTo>
                      <a:pt x="13" y="2"/>
                      <a:pt x="12" y="1"/>
                      <a:pt x="12" y="1"/>
                    </a:cubicBezTo>
                    <a:cubicBezTo>
                      <a:pt x="11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3"/>
                      <a:pt x="1" y="14"/>
                      <a:pt x="2" y="14"/>
                    </a:cubicBezTo>
                    <a:cubicBezTo>
                      <a:pt x="2" y="15"/>
                      <a:pt x="3" y="16"/>
                      <a:pt x="4" y="16"/>
                    </a:cubicBezTo>
                    <a:cubicBezTo>
                      <a:pt x="5" y="17"/>
                      <a:pt x="6" y="17"/>
                      <a:pt x="7" y="17"/>
                    </a:cubicBezTo>
                    <a:cubicBezTo>
                      <a:pt x="10" y="17"/>
                      <a:pt x="11" y="16"/>
                      <a:pt x="13" y="15"/>
                    </a:cubicBezTo>
                    <a:cubicBezTo>
                      <a:pt x="14" y="13"/>
                      <a:pt x="14" y="11"/>
                      <a:pt x="14" y="8"/>
                    </a:cubicBezTo>
                    <a:cubicBezTo>
                      <a:pt x="14" y="7"/>
                      <a:pt x="14" y="5"/>
                      <a:pt x="14" y="4"/>
                    </a:cubicBezTo>
                    <a:cubicBezTo>
                      <a:pt x="13" y="4"/>
                      <a:pt x="13" y="3"/>
                      <a:pt x="13" y="2"/>
                    </a:cubicBezTo>
                    <a:close/>
                    <a:moveTo>
                      <a:pt x="9" y="12"/>
                    </a:moveTo>
                    <a:cubicBezTo>
                      <a:pt x="9" y="12"/>
                      <a:pt x="9" y="13"/>
                      <a:pt x="8" y="13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5" y="12"/>
                      <a:pt x="5" y="10"/>
                      <a:pt x="5" y="8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8" y="3"/>
                      <a:pt x="8" y="3"/>
                      <a:pt x="9" y="4"/>
                    </a:cubicBezTo>
                    <a:cubicBezTo>
                      <a:pt x="9" y="5"/>
                      <a:pt x="9" y="6"/>
                      <a:pt x="9" y="8"/>
                    </a:cubicBezTo>
                    <a:cubicBezTo>
                      <a:pt x="9" y="10"/>
                      <a:pt x="9" y="11"/>
                      <a:pt x="9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3" name="Freeform 2143"/>
              <p:cNvSpPr>
                <a:spLocks/>
              </p:cNvSpPr>
              <p:nvPr/>
            </p:nvSpPr>
            <p:spPr bwMode="auto">
              <a:xfrm>
                <a:off x="11483976" y="3792538"/>
                <a:ext cx="36513" cy="44450"/>
              </a:xfrm>
              <a:custGeom>
                <a:avLst/>
                <a:gdLst>
                  <a:gd name="T0" fmla="*/ 3 w 14"/>
                  <a:gd name="T1" fmla="*/ 1 h 17"/>
                  <a:gd name="T2" fmla="*/ 1 w 14"/>
                  <a:gd name="T3" fmla="*/ 2 h 17"/>
                  <a:gd name="T4" fmla="*/ 0 w 14"/>
                  <a:gd name="T5" fmla="*/ 5 h 17"/>
                  <a:gd name="T6" fmla="*/ 5 w 14"/>
                  <a:gd name="T7" fmla="*/ 6 h 17"/>
                  <a:gd name="T8" fmla="*/ 5 w 14"/>
                  <a:gd name="T9" fmla="*/ 4 h 17"/>
                  <a:gd name="T10" fmla="*/ 7 w 14"/>
                  <a:gd name="T11" fmla="*/ 3 h 17"/>
                  <a:gd name="T12" fmla="*/ 8 w 14"/>
                  <a:gd name="T13" fmla="*/ 4 h 17"/>
                  <a:gd name="T14" fmla="*/ 9 w 14"/>
                  <a:gd name="T15" fmla="*/ 5 h 17"/>
                  <a:gd name="T16" fmla="*/ 8 w 14"/>
                  <a:gd name="T17" fmla="*/ 7 h 17"/>
                  <a:gd name="T18" fmla="*/ 6 w 14"/>
                  <a:gd name="T19" fmla="*/ 9 h 17"/>
                  <a:gd name="T20" fmla="*/ 1 w 14"/>
                  <a:gd name="T21" fmla="*/ 13 h 17"/>
                  <a:gd name="T22" fmla="*/ 0 w 14"/>
                  <a:gd name="T23" fmla="*/ 17 h 17"/>
                  <a:gd name="T24" fmla="*/ 14 w 14"/>
                  <a:gd name="T25" fmla="*/ 17 h 17"/>
                  <a:gd name="T26" fmla="*/ 14 w 14"/>
                  <a:gd name="T27" fmla="*/ 13 h 17"/>
                  <a:gd name="T28" fmla="*/ 6 w 14"/>
                  <a:gd name="T29" fmla="*/ 13 h 17"/>
                  <a:gd name="T30" fmla="*/ 8 w 14"/>
                  <a:gd name="T31" fmla="*/ 12 h 17"/>
                  <a:gd name="T32" fmla="*/ 9 w 14"/>
                  <a:gd name="T33" fmla="*/ 11 h 17"/>
                  <a:gd name="T34" fmla="*/ 13 w 14"/>
                  <a:gd name="T35" fmla="*/ 8 h 17"/>
                  <a:gd name="T36" fmla="*/ 14 w 14"/>
                  <a:gd name="T37" fmla="*/ 5 h 17"/>
                  <a:gd name="T38" fmla="*/ 13 w 14"/>
                  <a:gd name="T39" fmla="*/ 2 h 17"/>
                  <a:gd name="T40" fmla="*/ 11 w 14"/>
                  <a:gd name="T41" fmla="*/ 1 h 17"/>
                  <a:gd name="T42" fmla="*/ 7 w 14"/>
                  <a:gd name="T43" fmla="*/ 0 h 17"/>
                  <a:gd name="T44" fmla="*/ 3 w 14"/>
                  <a:gd name="T4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7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6"/>
                      <a:pt x="9" y="6"/>
                      <a:pt x="8" y="7"/>
                    </a:cubicBezTo>
                    <a:cubicBezTo>
                      <a:pt x="8" y="7"/>
                      <a:pt x="7" y="8"/>
                      <a:pt x="6" y="9"/>
                    </a:cubicBezTo>
                    <a:cubicBezTo>
                      <a:pt x="3" y="11"/>
                      <a:pt x="2" y="12"/>
                      <a:pt x="1" y="13"/>
                    </a:cubicBezTo>
                    <a:cubicBezTo>
                      <a:pt x="0" y="14"/>
                      <a:pt x="0" y="16"/>
                      <a:pt x="0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8" y="12"/>
                    </a:cubicBezTo>
                    <a:cubicBezTo>
                      <a:pt x="8" y="12"/>
                      <a:pt x="8" y="12"/>
                      <a:pt x="9" y="11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3" y="7"/>
                      <a:pt x="14" y="6"/>
                      <a:pt x="14" y="5"/>
                    </a:cubicBezTo>
                    <a:cubicBezTo>
                      <a:pt x="14" y="4"/>
                      <a:pt x="13" y="3"/>
                      <a:pt x="13" y="2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0" y="0"/>
                      <a:pt x="8" y="0"/>
                      <a:pt x="7" y="0"/>
                    </a:cubicBezTo>
                    <a:cubicBezTo>
                      <a:pt x="5" y="0"/>
                      <a:pt x="4" y="0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4" name="Freeform 2144"/>
              <p:cNvSpPr>
                <a:spLocks/>
              </p:cNvSpPr>
              <p:nvPr/>
            </p:nvSpPr>
            <p:spPr bwMode="auto">
              <a:xfrm>
                <a:off x="11098213" y="3605213"/>
                <a:ext cx="36513" cy="44450"/>
              </a:xfrm>
              <a:custGeom>
                <a:avLst/>
                <a:gdLst>
                  <a:gd name="T0" fmla="*/ 8 w 23"/>
                  <a:gd name="T1" fmla="*/ 15 h 28"/>
                  <a:gd name="T2" fmla="*/ 8 w 23"/>
                  <a:gd name="T3" fmla="*/ 0 h 28"/>
                  <a:gd name="T4" fmla="*/ 0 w 23"/>
                  <a:gd name="T5" fmla="*/ 0 h 28"/>
                  <a:gd name="T6" fmla="*/ 0 w 23"/>
                  <a:gd name="T7" fmla="*/ 28 h 28"/>
                  <a:gd name="T8" fmla="*/ 8 w 23"/>
                  <a:gd name="T9" fmla="*/ 28 h 28"/>
                  <a:gd name="T10" fmla="*/ 8 w 23"/>
                  <a:gd name="T11" fmla="*/ 24 h 28"/>
                  <a:gd name="T12" fmla="*/ 12 w 23"/>
                  <a:gd name="T13" fmla="*/ 20 h 28"/>
                  <a:gd name="T14" fmla="*/ 15 w 23"/>
                  <a:gd name="T15" fmla="*/ 28 h 28"/>
                  <a:gd name="T16" fmla="*/ 23 w 23"/>
                  <a:gd name="T17" fmla="*/ 28 h 28"/>
                  <a:gd name="T18" fmla="*/ 17 w 23"/>
                  <a:gd name="T19" fmla="*/ 15 h 28"/>
                  <a:gd name="T20" fmla="*/ 23 w 23"/>
                  <a:gd name="T21" fmla="*/ 9 h 28"/>
                  <a:gd name="T22" fmla="*/ 13 w 23"/>
                  <a:gd name="T23" fmla="*/ 9 h 28"/>
                  <a:gd name="T24" fmla="*/ 8 w 23"/>
                  <a:gd name="T25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28">
                    <a:moveTo>
                      <a:pt x="8" y="15"/>
                    </a:moveTo>
                    <a:lnTo>
                      <a:pt x="8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8" y="28"/>
                    </a:lnTo>
                    <a:lnTo>
                      <a:pt x="8" y="24"/>
                    </a:lnTo>
                    <a:lnTo>
                      <a:pt x="12" y="20"/>
                    </a:lnTo>
                    <a:lnTo>
                      <a:pt x="15" y="28"/>
                    </a:lnTo>
                    <a:lnTo>
                      <a:pt x="23" y="28"/>
                    </a:lnTo>
                    <a:lnTo>
                      <a:pt x="17" y="15"/>
                    </a:lnTo>
                    <a:lnTo>
                      <a:pt x="23" y="9"/>
                    </a:lnTo>
                    <a:lnTo>
                      <a:pt x="13" y="9"/>
                    </a:ln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5" name="Freeform 2145"/>
              <p:cNvSpPr>
                <a:spLocks/>
              </p:cNvSpPr>
              <p:nvPr/>
            </p:nvSpPr>
            <p:spPr bwMode="auto">
              <a:xfrm>
                <a:off x="11226801" y="3605213"/>
                <a:ext cx="34925" cy="44450"/>
              </a:xfrm>
              <a:custGeom>
                <a:avLst/>
                <a:gdLst>
                  <a:gd name="T0" fmla="*/ 9 w 13"/>
                  <a:gd name="T1" fmla="*/ 5 h 17"/>
                  <a:gd name="T2" fmla="*/ 7 w 13"/>
                  <a:gd name="T3" fmla="*/ 5 h 17"/>
                  <a:gd name="T4" fmla="*/ 5 w 13"/>
                  <a:gd name="T5" fmla="*/ 6 h 17"/>
                  <a:gd name="T6" fmla="*/ 5 w 13"/>
                  <a:gd name="T7" fmla="*/ 0 h 17"/>
                  <a:gd name="T8" fmla="*/ 0 w 13"/>
                  <a:gd name="T9" fmla="*/ 0 h 17"/>
                  <a:gd name="T10" fmla="*/ 0 w 13"/>
                  <a:gd name="T11" fmla="*/ 17 h 17"/>
                  <a:gd name="T12" fmla="*/ 5 w 13"/>
                  <a:gd name="T13" fmla="*/ 17 h 17"/>
                  <a:gd name="T14" fmla="*/ 5 w 13"/>
                  <a:gd name="T15" fmla="*/ 11 h 17"/>
                  <a:gd name="T16" fmla="*/ 6 w 13"/>
                  <a:gd name="T17" fmla="*/ 9 h 17"/>
                  <a:gd name="T18" fmla="*/ 7 w 13"/>
                  <a:gd name="T19" fmla="*/ 8 h 17"/>
                  <a:gd name="T20" fmla="*/ 8 w 13"/>
                  <a:gd name="T21" fmla="*/ 9 h 17"/>
                  <a:gd name="T22" fmla="*/ 9 w 13"/>
                  <a:gd name="T23" fmla="*/ 10 h 17"/>
                  <a:gd name="T24" fmla="*/ 9 w 13"/>
                  <a:gd name="T25" fmla="*/ 17 h 17"/>
                  <a:gd name="T26" fmla="*/ 13 w 13"/>
                  <a:gd name="T27" fmla="*/ 17 h 17"/>
                  <a:gd name="T28" fmla="*/ 13 w 13"/>
                  <a:gd name="T29" fmla="*/ 9 h 17"/>
                  <a:gd name="T30" fmla="*/ 12 w 13"/>
                  <a:gd name="T31" fmla="*/ 6 h 17"/>
                  <a:gd name="T32" fmla="*/ 9 w 13"/>
                  <a:gd name="T3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7">
                    <a:moveTo>
                      <a:pt x="9" y="5"/>
                    </a:moveTo>
                    <a:cubicBezTo>
                      <a:pt x="8" y="5"/>
                      <a:pt x="8" y="5"/>
                      <a:pt x="7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9"/>
                      <a:pt x="6" y="9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9" y="10"/>
                      <a:pt x="9" y="10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13" y="7"/>
                      <a:pt x="12" y="6"/>
                    </a:cubicBezTo>
                    <a:cubicBezTo>
                      <a:pt x="12" y="5"/>
                      <a:pt x="11" y="5"/>
                      <a:pt x="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6" name="Freeform 2146"/>
              <p:cNvSpPr>
                <a:spLocks noEditPoints="1"/>
              </p:cNvSpPr>
              <p:nvPr/>
            </p:nvSpPr>
            <p:spPr bwMode="auto">
              <a:xfrm>
                <a:off x="11129963" y="3432175"/>
                <a:ext cx="33338" cy="47625"/>
              </a:xfrm>
              <a:custGeom>
                <a:avLst/>
                <a:gdLst>
                  <a:gd name="T0" fmla="*/ 12 w 13"/>
                  <a:gd name="T1" fmla="*/ 3 h 18"/>
                  <a:gd name="T2" fmla="*/ 11 w 13"/>
                  <a:gd name="T3" fmla="*/ 2 h 18"/>
                  <a:gd name="T4" fmla="*/ 9 w 13"/>
                  <a:gd name="T5" fmla="*/ 1 h 18"/>
                  <a:gd name="T6" fmla="*/ 7 w 13"/>
                  <a:gd name="T7" fmla="*/ 0 h 18"/>
                  <a:gd name="T8" fmla="*/ 1 w 13"/>
                  <a:gd name="T9" fmla="*/ 2 h 18"/>
                  <a:gd name="T10" fmla="*/ 0 w 13"/>
                  <a:gd name="T11" fmla="*/ 9 h 18"/>
                  <a:gd name="T12" fmla="*/ 0 w 13"/>
                  <a:gd name="T13" fmla="*/ 12 h 18"/>
                  <a:gd name="T14" fmla="*/ 1 w 13"/>
                  <a:gd name="T15" fmla="*/ 15 h 18"/>
                  <a:gd name="T16" fmla="*/ 3 w 13"/>
                  <a:gd name="T17" fmla="*/ 17 h 18"/>
                  <a:gd name="T18" fmla="*/ 6 w 13"/>
                  <a:gd name="T19" fmla="*/ 18 h 18"/>
                  <a:gd name="T20" fmla="*/ 12 w 13"/>
                  <a:gd name="T21" fmla="*/ 16 h 18"/>
                  <a:gd name="T22" fmla="*/ 13 w 13"/>
                  <a:gd name="T23" fmla="*/ 9 h 18"/>
                  <a:gd name="T24" fmla="*/ 13 w 13"/>
                  <a:gd name="T25" fmla="*/ 5 h 18"/>
                  <a:gd name="T26" fmla="*/ 12 w 13"/>
                  <a:gd name="T27" fmla="*/ 3 h 18"/>
                  <a:gd name="T28" fmla="*/ 8 w 13"/>
                  <a:gd name="T29" fmla="*/ 12 h 18"/>
                  <a:gd name="T30" fmla="*/ 8 w 13"/>
                  <a:gd name="T31" fmla="*/ 14 h 18"/>
                  <a:gd name="T32" fmla="*/ 6 w 13"/>
                  <a:gd name="T33" fmla="*/ 14 h 18"/>
                  <a:gd name="T34" fmla="*/ 5 w 13"/>
                  <a:gd name="T35" fmla="*/ 13 h 18"/>
                  <a:gd name="T36" fmla="*/ 4 w 13"/>
                  <a:gd name="T37" fmla="*/ 9 h 18"/>
                  <a:gd name="T38" fmla="*/ 5 w 13"/>
                  <a:gd name="T39" fmla="*/ 4 h 18"/>
                  <a:gd name="T40" fmla="*/ 6 w 13"/>
                  <a:gd name="T41" fmla="*/ 3 h 18"/>
                  <a:gd name="T42" fmla="*/ 8 w 13"/>
                  <a:gd name="T43" fmla="*/ 4 h 18"/>
                  <a:gd name="T44" fmla="*/ 9 w 13"/>
                  <a:gd name="T45" fmla="*/ 9 h 18"/>
                  <a:gd name="T46" fmla="*/ 8 w 13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18">
                    <a:moveTo>
                      <a:pt x="12" y="3"/>
                    </a:moveTo>
                    <a:cubicBezTo>
                      <a:pt x="12" y="3"/>
                      <a:pt x="12" y="2"/>
                      <a:pt x="11" y="2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4" y="0"/>
                      <a:pt x="2" y="1"/>
                      <a:pt x="1" y="2"/>
                    </a:cubicBezTo>
                    <a:cubicBezTo>
                      <a:pt x="0" y="3"/>
                      <a:pt x="0" y="6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0" y="14"/>
                      <a:pt x="1" y="15"/>
                    </a:cubicBezTo>
                    <a:cubicBezTo>
                      <a:pt x="1" y="16"/>
                      <a:pt x="2" y="17"/>
                      <a:pt x="3" y="17"/>
                    </a:cubicBezTo>
                    <a:cubicBezTo>
                      <a:pt x="4" y="17"/>
                      <a:pt x="5" y="18"/>
                      <a:pt x="6" y="18"/>
                    </a:cubicBezTo>
                    <a:cubicBezTo>
                      <a:pt x="9" y="18"/>
                      <a:pt x="11" y="17"/>
                      <a:pt x="12" y="16"/>
                    </a:cubicBezTo>
                    <a:cubicBezTo>
                      <a:pt x="13" y="14"/>
                      <a:pt x="13" y="12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4"/>
                      <a:pt x="13" y="4"/>
                      <a:pt x="12" y="3"/>
                    </a:cubicBezTo>
                    <a:close/>
                    <a:moveTo>
                      <a:pt x="8" y="12"/>
                    </a:moveTo>
                    <a:cubicBezTo>
                      <a:pt x="8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4"/>
                      <a:pt x="5" y="14"/>
                      <a:pt x="5" y="13"/>
                    </a:cubicBezTo>
                    <a:cubicBezTo>
                      <a:pt x="4" y="12"/>
                      <a:pt x="4" y="11"/>
                      <a:pt x="4" y="9"/>
                    </a:cubicBezTo>
                    <a:cubicBezTo>
                      <a:pt x="4" y="7"/>
                      <a:pt x="4" y="5"/>
                      <a:pt x="5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7" y="3"/>
                      <a:pt x="8" y="4"/>
                      <a:pt x="8" y="4"/>
                    </a:cubicBezTo>
                    <a:cubicBezTo>
                      <a:pt x="9" y="5"/>
                      <a:pt x="9" y="7"/>
                      <a:pt x="9" y="9"/>
                    </a:cubicBezTo>
                    <a:cubicBezTo>
                      <a:pt x="9" y="11"/>
                      <a:pt x="9" y="12"/>
                      <a:pt x="8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7" name="Freeform 2147"/>
              <p:cNvSpPr>
                <a:spLocks/>
              </p:cNvSpPr>
              <p:nvPr/>
            </p:nvSpPr>
            <p:spPr bwMode="auto">
              <a:xfrm>
                <a:off x="11139488" y="3619500"/>
                <a:ext cx="55563" cy="30163"/>
              </a:xfrm>
              <a:custGeom>
                <a:avLst/>
                <a:gdLst>
                  <a:gd name="T0" fmla="*/ 16 w 21"/>
                  <a:gd name="T1" fmla="*/ 0 h 12"/>
                  <a:gd name="T2" fmla="*/ 14 w 21"/>
                  <a:gd name="T3" fmla="*/ 0 h 12"/>
                  <a:gd name="T4" fmla="*/ 12 w 21"/>
                  <a:gd name="T5" fmla="*/ 2 h 12"/>
                  <a:gd name="T6" fmla="*/ 11 w 21"/>
                  <a:gd name="T7" fmla="*/ 0 h 12"/>
                  <a:gd name="T8" fmla="*/ 8 w 21"/>
                  <a:gd name="T9" fmla="*/ 0 h 12"/>
                  <a:gd name="T10" fmla="*/ 6 w 21"/>
                  <a:gd name="T11" fmla="*/ 0 h 12"/>
                  <a:gd name="T12" fmla="*/ 4 w 21"/>
                  <a:gd name="T13" fmla="*/ 2 h 12"/>
                  <a:gd name="T14" fmla="*/ 4 w 21"/>
                  <a:gd name="T15" fmla="*/ 0 h 12"/>
                  <a:gd name="T16" fmla="*/ 0 w 21"/>
                  <a:gd name="T17" fmla="*/ 0 h 12"/>
                  <a:gd name="T18" fmla="*/ 0 w 21"/>
                  <a:gd name="T19" fmla="*/ 12 h 12"/>
                  <a:gd name="T20" fmla="*/ 5 w 21"/>
                  <a:gd name="T21" fmla="*/ 12 h 12"/>
                  <a:gd name="T22" fmla="*/ 5 w 21"/>
                  <a:gd name="T23" fmla="*/ 6 h 12"/>
                  <a:gd name="T24" fmla="*/ 5 w 21"/>
                  <a:gd name="T25" fmla="*/ 4 h 12"/>
                  <a:gd name="T26" fmla="*/ 6 w 21"/>
                  <a:gd name="T27" fmla="*/ 3 h 12"/>
                  <a:gd name="T28" fmla="*/ 7 w 21"/>
                  <a:gd name="T29" fmla="*/ 4 h 12"/>
                  <a:gd name="T30" fmla="*/ 8 w 21"/>
                  <a:gd name="T31" fmla="*/ 4 h 12"/>
                  <a:gd name="T32" fmla="*/ 8 w 21"/>
                  <a:gd name="T33" fmla="*/ 5 h 12"/>
                  <a:gd name="T34" fmla="*/ 8 w 21"/>
                  <a:gd name="T35" fmla="*/ 12 h 12"/>
                  <a:gd name="T36" fmla="*/ 13 w 21"/>
                  <a:gd name="T37" fmla="*/ 12 h 12"/>
                  <a:gd name="T38" fmla="*/ 13 w 21"/>
                  <a:gd name="T39" fmla="*/ 6 h 12"/>
                  <a:gd name="T40" fmla="*/ 13 w 21"/>
                  <a:gd name="T41" fmla="*/ 4 h 12"/>
                  <a:gd name="T42" fmla="*/ 14 w 21"/>
                  <a:gd name="T43" fmla="*/ 3 h 12"/>
                  <a:gd name="T44" fmla="*/ 16 w 21"/>
                  <a:gd name="T45" fmla="*/ 4 h 12"/>
                  <a:gd name="T46" fmla="*/ 16 w 21"/>
                  <a:gd name="T47" fmla="*/ 5 h 12"/>
                  <a:gd name="T48" fmla="*/ 16 w 21"/>
                  <a:gd name="T49" fmla="*/ 12 h 12"/>
                  <a:gd name="T50" fmla="*/ 21 w 21"/>
                  <a:gd name="T51" fmla="*/ 12 h 12"/>
                  <a:gd name="T52" fmla="*/ 21 w 21"/>
                  <a:gd name="T53" fmla="*/ 4 h 12"/>
                  <a:gd name="T54" fmla="*/ 20 w 21"/>
                  <a:gd name="T55" fmla="*/ 1 h 12"/>
                  <a:gd name="T56" fmla="*/ 16 w 21"/>
                  <a:gd name="T5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1" h="12">
                    <a:moveTo>
                      <a:pt x="16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14" y="0"/>
                      <a:pt x="13" y="1"/>
                      <a:pt x="12" y="2"/>
                    </a:cubicBezTo>
                    <a:cubicBezTo>
                      <a:pt x="12" y="1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5" y="3"/>
                      <a:pt x="15" y="3"/>
                      <a:pt x="16" y="4"/>
                    </a:cubicBezTo>
                    <a:cubicBezTo>
                      <a:pt x="16" y="4"/>
                      <a:pt x="16" y="5"/>
                      <a:pt x="16" y="5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3"/>
                      <a:pt x="20" y="2"/>
                      <a:pt x="20" y="1"/>
                    </a:cubicBezTo>
                    <a:cubicBezTo>
                      <a:pt x="19" y="0"/>
                      <a:pt x="18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8" name="Freeform 2148"/>
              <p:cNvSpPr>
                <a:spLocks noEditPoints="1"/>
              </p:cNvSpPr>
              <p:nvPr/>
            </p:nvSpPr>
            <p:spPr bwMode="auto">
              <a:xfrm>
                <a:off x="11266488" y="3432175"/>
                <a:ext cx="36513" cy="47625"/>
              </a:xfrm>
              <a:custGeom>
                <a:avLst/>
                <a:gdLst>
                  <a:gd name="T0" fmla="*/ 14 w 14"/>
                  <a:gd name="T1" fmla="*/ 5 h 18"/>
                  <a:gd name="T2" fmla="*/ 13 w 14"/>
                  <a:gd name="T3" fmla="*/ 3 h 18"/>
                  <a:gd name="T4" fmla="*/ 12 w 14"/>
                  <a:gd name="T5" fmla="*/ 2 h 18"/>
                  <a:gd name="T6" fmla="*/ 10 w 14"/>
                  <a:gd name="T7" fmla="*/ 1 h 18"/>
                  <a:gd name="T8" fmla="*/ 7 w 14"/>
                  <a:gd name="T9" fmla="*/ 0 h 18"/>
                  <a:gd name="T10" fmla="*/ 2 w 14"/>
                  <a:gd name="T11" fmla="*/ 2 h 18"/>
                  <a:gd name="T12" fmla="*/ 0 w 14"/>
                  <a:gd name="T13" fmla="*/ 9 h 18"/>
                  <a:gd name="T14" fmla="*/ 1 w 14"/>
                  <a:gd name="T15" fmla="*/ 12 h 18"/>
                  <a:gd name="T16" fmla="*/ 1 w 14"/>
                  <a:gd name="T17" fmla="*/ 15 h 18"/>
                  <a:gd name="T18" fmla="*/ 4 w 14"/>
                  <a:gd name="T19" fmla="*/ 17 h 18"/>
                  <a:gd name="T20" fmla="*/ 7 w 14"/>
                  <a:gd name="T21" fmla="*/ 18 h 18"/>
                  <a:gd name="T22" fmla="*/ 13 w 14"/>
                  <a:gd name="T23" fmla="*/ 16 h 18"/>
                  <a:gd name="T24" fmla="*/ 14 w 14"/>
                  <a:gd name="T25" fmla="*/ 9 h 18"/>
                  <a:gd name="T26" fmla="*/ 14 w 14"/>
                  <a:gd name="T27" fmla="*/ 5 h 18"/>
                  <a:gd name="T28" fmla="*/ 9 w 14"/>
                  <a:gd name="T29" fmla="*/ 12 h 18"/>
                  <a:gd name="T30" fmla="*/ 8 w 14"/>
                  <a:gd name="T31" fmla="*/ 14 h 18"/>
                  <a:gd name="T32" fmla="*/ 7 w 14"/>
                  <a:gd name="T33" fmla="*/ 14 h 18"/>
                  <a:gd name="T34" fmla="*/ 5 w 14"/>
                  <a:gd name="T35" fmla="*/ 13 h 18"/>
                  <a:gd name="T36" fmla="*/ 5 w 14"/>
                  <a:gd name="T37" fmla="*/ 9 h 18"/>
                  <a:gd name="T38" fmla="*/ 5 w 14"/>
                  <a:gd name="T39" fmla="*/ 4 h 18"/>
                  <a:gd name="T40" fmla="*/ 7 w 14"/>
                  <a:gd name="T41" fmla="*/ 3 h 18"/>
                  <a:gd name="T42" fmla="*/ 9 w 14"/>
                  <a:gd name="T43" fmla="*/ 4 h 18"/>
                  <a:gd name="T44" fmla="*/ 9 w 14"/>
                  <a:gd name="T45" fmla="*/ 9 h 18"/>
                  <a:gd name="T46" fmla="*/ 9 w 14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18">
                    <a:moveTo>
                      <a:pt x="14" y="5"/>
                    </a:moveTo>
                    <a:cubicBezTo>
                      <a:pt x="13" y="4"/>
                      <a:pt x="13" y="4"/>
                      <a:pt x="13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5" y="0"/>
                      <a:pt x="3" y="1"/>
                      <a:pt x="2" y="2"/>
                    </a:cubicBezTo>
                    <a:cubicBezTo>
                      <a:pt x="1" y="3"/>
                      <a:pt x="0" y="6"/>
                      <a:pt x="0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5" y="17"/>
                      <a:pt x="6" y="18"/>
                      <a:pt x="7" y="18"/>
                    </a:cubicBezTo>
                    <a:cubicBezTo>
                      <a:pt x="10" y="18"/>
                      <a:pt x="11" y="17"/>
                      <a:pt x="13" y="16"/>
                    </a:cubicBezTo>
                    <a:cubicBezTo>
                      <a:pt x="14" y="14"/>
                      <a:pt x="14" y="12"/>
                      <a:pt x="14" y="9"/>
                    </a:cubicBezTo>
                    <a:cubicBezTo>
                      <a:pt x="14" y="7"/>
                      <a:pt x="14" y="6"/>
                      <a:pt x="14" y="5"/>
                    </a:cubicBezTo>
                    <a:close/>
                    <a:moveTo>
                      <a:pt x="9" y="12"/>
                    </a:moveTo>
                    <a:cubicBezTo>
                      <a:pt x="9" y="13"/>
                      <a:pt x="9" y="14"/>
                      <a:pt x="8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2"/>
                      <a:pt x="5" y="11"/>
                      <a:pt x="5" y="9"/>
                    </a:cubicBezTo>
                    <a:cubicBezTo>
                      <a:pt x="5" y="7"/>
                      <a:pt x="5" y="5"/>
                      <a:pt x="5" y="4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8" y="3"/>
                      <a:pt x="8" y="4"/>
                      <a:pt x="9" y="4"/>
                    </a:cubicBezTo>
                    <a:cubicBezTo>
                      <a:pt x="9" y="5"/>
                      <a:pt x="9" y="7"/>
                      <a:pt x="9" y="9"/>
                    </a:cubicBezTo>
                    <a:cubicBezTo>
                      <a:pt x="9" y="11"/>
                      <a:pt x="9" y="12"/>
                      <a:pt x="9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9" name="Freeform 2149"/>
              <p:cNvSpPr>
                <a:spLocks/>
              </p:cNvSpPr>
              <p:nvPr/>
            </p:nvSpPr>
            <p:spPr bwMode="auto">
              <a:xfrm>
                <a:off x="11198226" y="3605213"/>
                <a:ext cx="25400" cy="44450"/>
              </a:xfrm>
              <a:custGeom>
                <a:avLst/>
                <a:gdLst>
                  <a:gd name="T0" fmla="*/ 0 w 16"/>
                  <a:gd name="T1" fmla="*/ 28 h 28"/>
                  <a:gd name="T2" fmla="*/ 6 w 16"/>
                  <a:gd name="T3" fmla="*/ 28 h 28"/>
                  <a:gd name="T4" fmla="*/ 16 w 16"/>
                  <a:gd name="T5" fmla="*/ 0 h 28"/>
                  <a:gd name="T6" fmla="*/ 10 w 16"/>
                  <a:gd name="T7" fmla="*/ 0 h 28"/>
                  <a:gd name="T8" fmla="*/ 0 w 16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8">
                    <a:moveTo>
                      <a:pt x="0" y="28"/>
                    </a:moveTo>
                    <a:lnTo>
                      <a:pt x="6" y="28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0" name="Freeform 2150"/>
              <p:cNvSpPr>
                <a:spLocks noEditPoints="1"/>
              </p:cNvSpPr>
              <p:nvPr/>
            </p:nvSpPr>
            <p:spPr bwMode="auto">
              <a:xfrm>
                <a:off x="11525251" y="3792538"/>
                <a:ext cx="38100" cy="44450"/>
              </a:xfrm>
              <a:custGeom>
                <a:avLst/>
                <a:gdLst>
                  <a:gd name="T0" fmla="*/ 12 w 14"/>
                  <a:gd name="T1" fmla="*/ 15 h 17"/>
                  <a:gd name="T2" fmla="*/ 14 w 14"/>
                  <a:gd name="T3" fmla="*/ 9 h 17"/>
                  <a:gd name="T4" fmla="*/ 13 w 14"/>
                  <a:gd name="T5" fmla="*/ 5 h 17"/>
                  <a:gd name="T6" fmla="*/ 13 w 14"/>
                  <a:gd name="T7" fmla="*/ 3 h 17"/>
                  <a:gd name="T8" fmla="*/ 11 w 14"/>
                  <a:gd name="T9" fmla="*/ 1 h 17"/>
                  <a:gd name="T10" fmla="*/ 10 w 14"/>
                  <a:gd name="T11" fmla="*/ 0 h 17"/>
                  <a:gd name="T12" fmla="*/ 7 w 14"/>
                  <a:gd name="T13" fmla="*/ 0 h 17"/>
                  <a:gd name="T14" fmla="*/ 1 w 14"/>
                  <a:gd name="T15" fmla="*/ 2 h 17"/>
                  <a:gd name="T16" fmla="*/ 0 w 14"/>
                  <a:gd name="T17" fmla="*/ 9 h 17"/>
                  <a:gd name="T18" fmla="*/ 0 w 14"/>
                  <a:gd name="T19" fmla="*/ 12 h 17"/>
                  <a:gd name="T20" fmla="*/ 1 w 14"/>
                  <a:gd name="T21" fmla="*/ 15 h 17"/>
                  <a:gd name="T22" fmla="*/ 3 w 14"/>
                  <a:gd name="T23" fmla="*/ 17 h 17"/>
                  <a:gd name="T24" fmla="*/ 7 w 14"/>
                  <a:gd name="T25" fmla="*/ 17 h 17"/>
                  <a:gd name="T26" fmla="*/ 12 w 14"/>
                  <a:gd name="T27" fmla="*/ 15 h 17"/>
                  <a:gd name="T28" fmla="*/ 5 w 14"/>
                  <a:gd name="T29" fmla="*/ 13 h 17"/>
                  <a:gd name="T30" fmla="*/ 4 w 14"/>
                  <a:gd name="T31" fmla="*/ 9 h 17"/>
                  <a:gd name="T32" fmla="*/ 5 w 14"/>
                  <a:gd name="T33" fmla="*/ 4 h 17"/>
                  <a:gd name="T34" fmla="*/ 7 w 14"/>
                  <a:gd name="T35" fmla="*/ 3 h 17"/>
                  <a:gd name="T36" fmla="*/ 8 w 14"/>
                  <a:gd name="T37" fmla="*/ 4 h 17"/>
                  <a:gd name="T38" fmla="*/ 9 w 14"/>
                  <a:gd name="T39" fmla="*/ 9 h 17"/>
                  <a:gd name="T40" fmla="*/ 9 w 14"/>
                  <a:gd name="T41" fmla="*/ 12 h 17"/>
                  <a:gd name="T42" fmla="*/ 8 w 14"/>
                  <a:gd name="T43" fmla="*/ 14 h 17"/>
                  <a:gd name="T44" fmla="*/ 7 w 14"/>
                  <a:gd name="T45" fmla="*/ 14 h 17"/>
                  <a:gd name="T46" fmla="*/ 5 w 14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17">
                    <a:moveTo>
                      <a:pt x="12" y="15"/>
                    </a:moveTo>
                    <a:cubicBezTo>
                      <a:pt x="13" y="14"/>
                      <a:pt x="14" y="12"/>
                      <a:pt x="14" y="9"/>
                    </a:cubicBezTo>
                    <a:cubicBezTo>
                      <a:pt x="14" y="7"/>
                      <a:pt x="13" y="6"/>
                      <a:pt x="13" y="5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2" y="2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4" y="0"/>
                      <a:pt x="3" y="1"/>
                      <a:pt x="1" y="2"/>
                    </a:cubicBezTo>
                    <a:cubicBezTo>
                      <a:pt x="0" y="3"/>
                      <a:pt x="0" y="5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3"/>
                      <a:pt x="1" y="14"/>
                      <a:pt x="1" y="15"/>
                    </a:cubicBezTo>
                    <a:cubicBezTo>
                      <a:pt x="2" y="16"/>
                      <a:pt x="2" y="16"/>
                      <a:pt x="3" y="17"/>
                    </a:cubicBezTo>
                    <a:cubicBezTo>
                      <a:pt x="4" y="17"/>
                      <a:pt x="5" y="17"/>
                      <a:pt x="7" y="17"/>
                    </a:cubicBezTo>
                    <a:cubicBezTo>
                      <a:pt x="9" y="17"/>
                      <a:pt x="11" y="17"/>
                      <a:pt x="12" y="15"/>
                    </a:cubicBezTo>
                    <a:close/>
                    <a:moveTo>
                      <a:pt x="5" y="13"/>
                    </a:moveTo>
                    <a:cubicBezTo>
                      <a:pt x="5" y="12"/>
                      <a:pt x="4" y="11"/>
                      <a:pt x="4" y="9"/>
                    </a:cubicBezTo>
                    <a:cubicBezTo>
                      <a:pt x="4" y="7"/>
                      <a:pt x="5" y="5"/>
                      <a:pt x="5" y="4"/>
                    </a:cubicBezTo>
                    <a:cubicBezTo>
                      <a:pt x="5" y="3"/>
                      <a:pt x="6" y="3"/>
                      <a:pt x="7" y="3"/>
                    </a:cubicBezTo>
                    <a:cubicBezTo>
                      <a:pt x="7" y="3"/>
                      <a:pt x="8" y="3"/>
                      <a:pt x="8" y="4"/>
                    </a:cubicBezTo>
                    <a:cubicBezTo>
                      <a:pt x="9" y="5"/>
                      <a:pt x="9" y="7"/>
                      <a:pt x="9" y="9"/>
                    </a:cubicBezTo>
                    <a:cubicBezTo>
                      <a:pt x="9" y="10"/>
                      <a:pt x="9" y="11"/>
                      <a:pt x="9" y="12"/>
                    </a:cubicBezTo>
                    <a:cubicBezTo>
                      <a:pt x="9" y="13"/>
                      <a:pt x="8" y="13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6" y="14"/>
                      <a:pt x="5" y="14"/>
                      <a:pt x="5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1" name="Freeform 2151"/>
              <p:cNvSpPr>
                <a:spLocks noEditPoints="1"/>
              </p:cNvSpPr>
              <p:nvPr/>
            </p:nvSpPr>
            <p:spPr bwMode="auto">
              <a:xfrm>
                <a:off x="11410951" y="3571875"/>
                <a:ext cx="36513" cy="44450"/>
              </a:xfrm>
              <a:custGeom>
                <a:avLst/>
                <a:gdLst>
                  <a:gd name="T0" fmla="*/ 13 w 14"/>
                  <a:gd name="T1" fmla="*/ 6 h 17"/>
                  <a:gd name="T2" fmla="*/ 13 w 14"/>
                  <a:gd name="T3" fmla="*/ 4 h 17"/>
                  <a:gd name="T4" fmla="*/ 12 w 14"/>
                  <a:gd name="T5" fmla="*/ 1 h 17"/>
                  <a:gd name="T6" fmla="*/ 6 w 14"/>
                  <a:gd name="T7" fmla="*/ 0 h 17"/>
                  <a:gd name="T8" fmla="*/ 2 w 14"/>
                  <a:gd name="T9" fmla="*/ 1 h 17"/>
                  <a:gd name="T10" fmla="*/ 0 w 14"/>
                  <a:gd name="T11" fmla="*/ 4 h 17"/>
                  <a:gd name="T12" fmla="*/ 1 w 14"/>
                  <a:gd name="T13" fmla="*/ 6 h 17"/>
                  <a:gd name="T14" fmla="*/ 3 w 14"/>
                  <a:gd name="T15" fmla="*/ 8 h 17"/>
                  <a:gd name="T16" fmla="*/ 1 w 14"/>
                  <a:gd name="T17" fmla="*/ 9 h 17"/>
                  <a:gd name="T18" fmla="*/ 0 w 14"/>
                  <a:gd name="T19" fmla="*/ 12 h 17"/>
                  <a:gd name="T20" fmla="*/ 1 w 14"/>
                  <a:gd name="T21" fmla="*/ 15 h 17"/>
                  <a:gd name="T22" fmla="*/ 3 w 14"/>
                  <a:gd name="T23" fmla="*/ 16 h 17"/>
                  <a:gd name="T24" fmla="*/ 7 w 14"/>
                  <a:gd name="T25" fmla="*/ 17 h 17"/>
                  <a:gd name="T26" fmla="*/ 10 w 14"/>
                  <a:gd name="T27" fmla="*/ 17 h 17"/>
                  <a:gd name="T28" fmla="*/ 12 w 14"/>
                  <a:gd name="T29" fmla="*/ 16 h 17"/>
                  <a:gd name="T30" fmla="*/ 13 w 14"/>
                  <a:gd name="T31" fmla="*/ 14 h 17"/>
                  <a:gd name="T32" fmla="*/ 14 w 14"/>
                  <a:gd name="T33" fmla="*/ 12 h 17"/>
                  <a:gd name="T34" fmla="*/ 13 w 14"/>
                  <a:gd name="T35" fmla="*/ 9 h 17"/>
                  <a:gd name="T36" fmla="*/ 11 w 14"/>
                  <a:gd name="T37" fmla="*/ 8 h 17"/>
                  <a:gd name="T38" fmla="*/ 13 w 14"/>
                  <a:gd name="T39" fmla="*/ 6 h 17"/>
                  <a:gd name="T40" fmla="*/ 5 w 14"/>
                  <a:gd name="T41" fmla="*/ 3 h 17"/>
                  <a:gd name="T42" fmla="*/ 7 w 14"/>
                  <a:gd name="T43" fmla="*/ 2 h 17"/>
                  <a:gd name="T44" fmla="*/ 8 w 14"/>
                  <a:gd name="T45" fmla="*/ 3 h 17"/>
                  <a:gd name="T46" fmla="*/ 9 w 14"/>
                  <a:gd name="T47" fmla="*/ 4 h 17"/>
                  <a:gd name="T48" fmla="*/ 8 w 14"/>
                  <a:gd name="T49" fmla="*/ 6 h 17"/>
                  <a:gd name="T50" fmla="*/ 7 w 14"/>
                  <a:gd name="T51" fmla="*/ 6 h 17"/>
                  <a:gd name="T52" fmla="*/ 5 w 14"/>
                  <a:gd name="T53" fmla="*/ 6 h 17"/>
                  <a:gd name="T54" fmla="*/ 5 w 14"/>
                  <a:gd name="T55" fmla="*/ 4 h 17"/>
                  <a:gd name="T56" fmla="*/ 5 w 14"/>
                  <a:gd name="T57" fmla="*/ 3 h 17"/>
                  <a:gd name="T58" fmla="*/ 8 w 14"/>
                  <a:gd name="T59" fmla="*/ 13 h 17"/>
                  <a:gd name="T60" fmla="*/ 7 w 14"/>
                  <a:gd name="T61" fmla="*/ 14 h 17"/>
                  <a:gd name="T62" fmla="*/ 5 w 14"/>
                  <a:gd name="T63" fmla="*/ 14 h 17"/>
                  <a:gd name="T64" fmla="*/ 5 w 14"/>
                  <a:gd name="T65" fmla="*/ 12 h 17"/>
                  <a:gd name="T66" fmla="*/ 5 w 14"/>
                  <a:gd name="T67" fmla="*/ 10 h 17"/>
                  <a:gd name="T68" fmla="*/ 7 w 14"/>
                  <a:gd name="T69" fmla="*/ 9 h 17"/>
                  <a:gd name="T70" fmla="*/ 8 w 14"/>
                  <a:gd name="T71" fmla="*/ 10 h 17"/>
                  <a:gd name="T72" fmla="*/ 9 w 14"/>
                  <a:gd name="T73" fmla="*/ 12 h 17"/>
                  <a:gd name="T74" fmla="*/ 8 w 14"/>
                  <a:gd name="T75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" h="17">
                    <a:moveTo>
                      <a:pt x="13" y="6"/>
                    </a:moveTo>
                    <a:cubicBezTo>
                      <a:pt x="13" y="6"/>
                      <a:pt x="13" y="5"/>
                      <a:pt x="13" y="4"/>
                    </a:cubicBezTo>
                    <a:cubicBezTo>
                      <a:pt x="13" y="3"/>
                      <a:pt x="13" y="2"/>
                      <a:pt x="12" y="1"/>
                    </a:cubicBezTo>
                    <a:cubicBezTo>
                      <a:pt x="10" y="0"/>
                      <a:pt x="9" y="0"/>
                      <a:pt x="6" y="0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7"/>
                      <a:pt x="2" y="7"/>
                      <a:pt x="3" y="8"/>
                    </a:cubicBezTo>
                    <a:cubicBezTo>
                      <a:pt x="2" y="8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4" y="17"/>
                      <a:pt x="5" y="17"/>
                      <a:pt x="7" y="17"/>
                    </a:cubicBezTo>
                    <a:cubicBezTo>
                      <a:pt x="8" y="17"/>
                      <a:pt x="9" y="17"/>
                      <a:pt x="10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2" y="16"/>
                      <a:pt x="13" y="15"/>
                      <a:pt x="13" y="14"/>
                    </a:cubicBezTo>
                    <a:cubicBezTo>
                      <a:pt x="14" y="14"/>
                      <a:pt x="14" y="13"/>
                      <a:pt x="14" y="12"/>
                    </a:cubicBezTo>
                    <a:cubicBezTo>
                      <a:pt x="14" y="11"/>
                      <a:pt x="13" y="10"/>
                      <a:pt x="13" y="9"/>
                    </a:cubicBezTo>
                    <a:cubicBezTo>
                      <a:pt x="13" y="9"/>
                      <a:pt x="12" y="8"/>
                      <a:pt x="11" y="8"/>
                    </a:cubicBezTo>
                    <a:cubicBezTo>
                      <a:pt x="12" y="7"/>
                      <a:pt x="12" y="7"/>
                      <a:pt x="13" y="6"/>
                    </a:cubicBezTo>
                    <a:close/>
                    <a:moveTo>
                      <a:pt x="5" y="3"/>
                    </a:move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5"/>
                      <a:pt x="8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lose/>
                    <a:moveTo>
                      <a:pt x="8" y="13"/>
                    </a:moveTo>
                    <a:cubicBezTo>
                      <a:pt x="8" y="14"/>
                      <a:pt x="7" y="14"/>
                      <a:pt x="7" y="14"/>
                    </a:cubicBezTo>
                    <a:cubicBezTo>
                      <a:pt x="6" y="14"/>
                      <a:pt x="6" y="14"/>
                      <a:pt x="5" y="14"/>
                    </a:cubicBezTo>
                    <a:cubicBezTo>
                      <a:pt x="5" y="13"/>
                      <a:pt x="5" y="12"/>
                      <a:pt x="5" y="12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9" y="10"/>
                      <a:pt x="9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2" name="Freeform 2152"/>
              <p:cNvSpPr>
                <a:spLocks noEditPoints="1"/>
              </p:cNvSpPr>
              <p:nvPr/>
            </p:nvSpPr>
            <p:spPr bwMode="auto">
              <a:xfrm>
                <a:off x="11504613" y="3673475"/>
                <a:ext cx="36513" cy="46038"/>
              </a:xfrm>
              <a:custGeom>
                <a:avLst/>
                <a:gdLst>
                  <a:gd name="T0" fmla="*/ 13 w 14"/>
                  <a:gd name="T1" fmla="*/ 3 h 17"/>
                  <a:gd name="T2" fmla="*/ 12 w 14"/>
                  <a:gd name="T3" fmla="*/ 1 h 17"/>
                  <a:gd name="T4" fmla="*/ 10 w 14"/>
                  <a:gd name="T5" fmla="*/ 0 h 17"/>
                  <a:gd name="T6" fmla="*/ 7 w 14"/>
                  <a:gd name="T7" fmla="*/ 0 h 17"/>
                  <a:gd name="T8" fmla="*/ 2 w 14"/>
                  <a:gd name="T9" fmla="*/ 2 h 17"/>
                  <a:gd name="T10" fmla="*/ 0 w 14"/>
                  <a:gd name="T11" fmla="*/ 8 h 17"/>
                  <a:gd name="T12" fmla="*/ 0 w 14"/>
                  <a:gd name="T13" fmla="*/ 12 h 17"/>
                  <a:gd name="T14" fmla="*/ 1 w 14"/>
                  <a:gd name="T15" fmla="*/ 15 h 17"/>
                  <a:gd name="T16" fmla="*/ 4 w 14"/>
                  <a:gd name="T17" fmla="*/ 17 h 17"/>
                  <a:gd name="T18" fmla="*/ 7 w 14"/>
                  <a:gd name="T19" fmla="*/ 17 h 17"/>
                  <a:gd name="T20" fmla="*/ 12 w 14"/>
                  <a:gd name="T21" fmla="*/ 15 h 17"/>
                  <a:gd name="T22" fmla="*/ 14 w 14"/>
                  <a:gd name="T23" fmla="*/ 8 h 17"/>
                  <a:gd name="T24" fmla="*/ 14 w 14"/>
                  <a:gd name="T25" fmla="*/ 4 h 17"/>
                  <a:gd name="T26" fmla="*/ 13 w 14"/>
                  <a:gd name="T27" fmla="*/ 3 h 17"/>
                  <a:gd name="T28" fmla="*/ 9 w 14"/>
                  <a:gd name="T29" fmla="*/ 12 h 17"/>
                  <a:gd name="T30" fmla="*/ 8 w 14"/>
                  <a:gd name="T31" fmla="*/ 13 h 17"/>
                  <a:gd name="T32" fmla="*/ 7 w 14"/>
                  <a:gd name="T33" fmla="*/ 14 h 17"/>
                  <a:gd name="T34" fmla="*/ 5 w 14"/>
                  <a:gd name="T35" fmla="*/ 13 h 17"/>
                  <a:gd name="T36" fmla="*/ 5 w 14"/>
                  <a:gd name="T37" fmla="*/ 8 h 17"/>
                  <a:gd name="T38" fmla="*/ 5 w 14"/>
                  <a:gd name="T39" fmla="*/ 4 h 17"/>
                  <a:gd name="T40" fmla="*/ 7 w 14"/>
                  <a:gd name="T41" fmla="*/ 3 h 17"/>
                  <a:gd name="T42" fmla="*/ 9 w 14"/>
                  <a:gd name="T43" fmla="*/ 4 h 17"/>
                  <a:gd name="T44" fmla="*/ 9 w 14"/>
                  <a:gd name="T45" fmla="*/ 9 h 17"/>
                  <a:gd name="T46" fmla="*/ 9 w 14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" h="17">
                    <a:moveTo>
                      <a:pt x="13" y="3"/>
                    </a:moveTo>
                    <a:cubicBezTo>
                      <a:pt x="13" y="2"/>
                      <a:pt x="12" y="2"/>
                      <a:pt x="12" y="1"/>
                    </a:cubicBezTo>
                    <a:cubicBezTo>
                      <a:pt x="11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5" y="0"/>
                      <a:pt x="3" y="0"/>
                      <a:pt x="2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3"/>
                      <a:pt x="1" y="14"/>
                      <a:pt x="1" y="15"/>
                    </a:cubicBezTo>
                    <a:cubicBezTo>
                      <a:pt x="2" y="15"/>
                      <a:pt x="3" y="16"/>
                      <a:pt x="4" y="17"/>
                    </a:cubicBezTo>
                    <a:cubicBezTo>
                      <a:pt x="4" y="17"/>
                      <a:pt x="6" y="17"/>
                      <a:pt x="7" y="17"/>
                    </a:cubicBezTo>
                    <a:cubicBezTo>
                      <a:pt x="10" y="17"/>
                      <a:pt x="11" y="17"/>
                      <a:pt x="12" y="15"/>
                    </a:cubicBezTo>
                    <a:cubicBezTo>
                      <a:pt x="13" y="14"/>
                      <a:pt x="14" y="11"/>
                      <a:pt x="14" y="8"/>
                    </a:cubicBezTo>
                    <a:cubicBezTo>
                      <a:pt x="14" y="7"/>
                      <a:pt x="14" y="6"/>
                      <a:pt x="14" y="4"/>
                    </a:cubicBezTo>
                    <a:cubicBezTo>
                      <a:pt x="13" y="4"/>
                      <a:pt x="13" y="3"/>
                      <a:pt x="13" y="3"/>
                    </a:cubicBezTo>
                    <a:close/>
                    <a:moveTo>
                      <a:pt x="9" y="12"/>
                    </a:moveTo>
                    <a:cubicBezTo>
                      <a:pt x="9" y="13"/>
                      <a:pt x="9" y="13"/>
                      <a:pt x="8" y="13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2"/>
                      <a:pt x="5" y="11"/>
                      <a:pt x="5" y="8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8" y="3"/>
                      <a:pt x="8" y="3"/>
                      <a:pt x="9" y="4"/>
                    </a:cubicBezTo>
                    <a:cubicBezTo>
                      <a:pt x="9" y="5"/>
                      <a:pt x="9" y="6"/>
                      <a:pt x="9" y="9"/>
                    </a:cubicBezTo>
                    <a:cubicBezTo>
                      <a:pt x="9" y="10"/>
                      <a:pt x="9" y="11"/>
                      <a:pt x="9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3" name="Freeform 2153"/>
              <p:cNvSpPr>
                <a:spLocks noEditPoints="1"/>
              </p:cNvSpPr>
              <p:nvPr/>
            </p:nvSpPr>
            <p:spPr bwMode="auto">
              <a:xfrm>
                <a:off x="11504613" y="3911600"/>
                <a:ext cx="34925" cy="46038"/>
              </a:xfrm>
              <a:custGeom>
                <a:avLst/>
                <a:gdLst>
                  <a:gd name="T0" fmla="*/ 11 w 13"/>
                  <a:gd name="T1" fmla="*/ 2 h 18"/>
                  <a:gd name="T2" fmla="*/ 9 w 13"/>
                  <a:gd name="T3" fmla="*/ 1 h 18"/>
                  <a:gd name="T4" fmla="*/ 7 w 13"/>
                  <a:gd name="T5" fmla="*/ 0 h 18"/>
                  <a:gd name="T6" fmla="*/ 1 w 13"/>
                  <a:gd name="T7" fmla="*/ 2 h 18"/>
                  <a:gd name="T8" fmla="*/ 0 w 13"/>
                  <a:gd name="T9" fmla="*/ 9 h 18"/>
                  <a:gd name="T10" fmla="*/ 0 w 13"/>
                  <a:gd name="T11" fmla="*/ 12 h 18"/>
                  <a:gd name="T12" fmla="*/ 1 w 13"/>
                  <a:gd name="T13" fmla="*/ 15 h 18"/>
                  <a:gd name="T14" fmla="*/ 3 w 13"/>
                  <a:gd name="T15" fmla="*/ 17 h 18"/>
                  <a:gd name="T16" fmla="*/ 7 w 13"/>
                  <a:gd name="T17" fmla="*/ 18 h 18"/>
                  <a:gd name="T18" fmla="*/ 12 w 13"/>
                  <a:gd name="T19" fmla="*/ 16 h 18"/>
                  <a:gd name="T20" fmla="*/ 13 w 13"/>
                  <a:gd name="T21" fmla="*/ 9 h 18"/>
                  <a:gd name="T22" fmla="*/ 13 w 13"/>
                  <a:gd name="T23" fmla="*/ 5 h 18"/>
                  <a:gd name="T24" fmla="*/ 12 w 13"/>
                  <a:gd name="T25" fmla="*/ 3 h 18"/>
                  <a:gd name="T26" fmla="*/ 11 w 13"/>
                  <a:gd name="T27" fmla="*/ 2 h 18"/>
                  <a:gd name="T28" fmla="*/ 9 w 13"/>
                  <a:gd name="T29" fmla="*/ 12 h 18"/>
                  <a:gd name="T30" fmla="*/ 8 w 13"/>
                  <a:gd name="T31" fmla="*/ 14 h 18"/>
                  <a:gd name="T32" fmla="*/ 7 w 13"/>
                  <a:gd name="T33" fmla="*/ 14 h 18"/>
                  <a:gd name="T34" fmla="*/ 5 w 13"/>
                  <a:gd name="T35" fmla="*/ 13 h 18"/>
                  <a:gd name="T36" fmla="*/ 4 w 13"/>
                  <a:gd name="T37" fmla="*/ 9 h 18"/>
                  <a:gd name="T38" fmla="*/ 5 w 13"/>
                  <a:gd name="T39" fmla="*/ 5 h 18"/>
                  <a:gd name="T40" fmla="*/ 7 w 13"/>
                  <a:gd name="T41" fmla="*/ 3 h 18"/>
                  <a:gd name="T42" fmla="*/ 8 w 13"/>
                  <a:gd name="T43" fmla="*/ 5 h 18"/>
                  <a:gd name="T44" fmla="*/ 9 w 13"/>
                  <a:gd name="T45" fmla="*/ 9 h 18"/>
                  <a:gd name="T46" fmla="*/ 9 w 13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18">
                    <a:moveTo>
                      <a:pt x="11" y="2"/>
                    </a:moveTo>
                    <a:cubicBezTo>
                      <a:pt x="11" y="1"/>
                      <a:pt x="10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4" y="0"/>
                      <a:pt x="3" y="1"/>
                      <a:pt x="1" y="2"/>
                    </a:cubicBezTo>
                    <a:cubicBezTo>
                      <a:pt x="0" y="3"/>
                      <a:pt x="0" y="6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1" y="14"/>
                      <a:pt x="1" y="15"/>
                    </a:cubicBezTo>
                    <a:cubicBezTo>
                      <a:pt x="1" y="16"/>
                      <a:pt x="2" y="17"/>
                      <a:pt x="3" y="17"/>
                    </a:cubicBezTo>
                    <a:cubicBezTo>
                      <a:pt x="4" y="18"/>
                      <a:pt x="5" y="18"/>
                      <a:pt x="7" y="18"/>
                    </a:cubicBezTo>
                    <a:cubicBezTo>
                      <a:pt x="9" y="18"/>
                      <a:pt x="11" y="17"/>
                      <a:pt x="12" y="16"/>
                    </a:cubicBezTo>
                    <a:cubicBezTo>
                      <a:pt x="13" y="14"/>
                      <a:pt x="13" y="12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4"/>
                      <a:pt x="13" y="4"/>
                      <a:pt x="12" y="3"/>
                    </a:cubicBezTo>
                    <a:cubicBezTo>
                      <a:pt x="12" y="3"/>
                      <a:pt x="12" y="2"/>
                      <a:pt x="11" y="2"/>
                    </a:cubicBezTo>
                    <a:close/>
                    <a:moveTo>
                      <a:pt x="9" y="12"/>
                    </a:moveTo>
                    <a:cubicBezTo>
                      <a:pt x="8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5" y="14"/>
                      <a:pt x="5" y="13"/>
                    </a:cubicBezTo>
                    <a:cubicBezTo>
                      <a:pt x="4" y="13"/>
                      <a:pt x="4" y="11"/>
                      <a:pt x="4" y="9"/>
                    </a:cubicBezTo>
                    <a:cubicBezTo>
                      <a:pt x="4" y="7"/>
                      <a:pt x="4" y="5"/>
                      <a:pt x="5" y="5"/>
                    </a:cubicBezTo>
                    <a:cubicBezTo>
                      <a:pt x="5" y="4"/>
                      <a:pt x="6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9" y="7"/>
                      <a:pt x="9" y="9"/>
                    </a:cubicBezTo>
                    <a:cubicBezTo>
                      <a:pt x="9" y="11"/>
                      <a:pt x="9" y="12"/>
                      <a:pt x="9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4" name="Freeform 2154"/>
              <p:cNvSpPr>
                <a:spLocks noEditPoints="1"/>
              </p:cNvSpPr>
              <p:nvPr/>
            </p:nvSpPr>
            <p:spPr bwMode="auto">
              <a:xfrm>
                <a:off x="11336338" y="3492500"/>
                <a:ext cx="34925" cy="47625"/>
              </a:xfrm>
              <a:custGeom>
                <a:avLst/>
                <a:gdLst>
                  <a:gd name="T0" fmla="*/ 10 w 13"/>
                  <a:gd name="T1" fmla="*/ 17 h 18"/>
                  <a:gd name="T2" fmla="*/ 13 w 13"/>
                  <a:gd name="T3" fmla="*/ 15 h 18"/>
                  <a:gd name="T4" fmla="*/ 13 w 13"/>
                  <a:gd name="T5" fmla="*/ 12 h 18"/>
                  <a:gd name="T6" fmla="*/ 12 w 13"/>
                  <a:gd name="T7" fmla="*/ 8 h 18"/>
                  <a:gd name="T8" fmla="*/ 8 w 13"/>
                  <a:gd name="T9" fmla="*/ 6 h 18"/>
                  <a:gd name="T10" fmla="*/ 6 w 13"/>
                  <a:gd name="T11" fmla="*/ 6 h 18"/>
                  <a:gd name="T12" fmla="*/ 4 w 13"/>
                  <a:gd name="T13" fmla="*/ 8 h 18"/>
                  <a:gd name="T14" fmla="*/ 5 w 13"/>
                  <a:gd name="T15" fmla="*/ 4 h 18"/>
                  <a:gd name="T16" fmla="*/ 7 w 13"/>
                  <a:gd name="T17" fmla="*/ 3 h 18"/>
                  <a:gd name="T18" fmla="*/ 8 w 13"/>
                  <a:gd name="T19" fmla="*/ 3 h 18"/>
                  <a:gd name="T20" fmla="*/ 8 w 13"/>
                  <a:gd name="T21" fmla="*/ 5 h 18"/>
                  <a:gd name="T22" fmla="*/ 13 w 13"/>
                  <a:gd name="T23" fmla="*/ 4 h 18"/>
                  <a:gd name="T24" fmla="*/ 12 w 13"/>
                  <a:gd name="T25" fmla="*/ 2 h 18"/>
                  <a:gd name="T26" fmla="*/ 10 w 13"/>
                  <a:gd name="T27" fmla="*/ 1 h 18"/>
                  <a:gd name="T28" fmla="*/ 7 w 13"/>
                  <a:gd name="T29" fmla="*/ 0 h 18"/>
                  <a:gd name="T30" fmla="*/ 1 w 13"/>
                  <a:gd name="T31" fmla="*/ 2 h 18"/>
                  <a:gd name="T32" fmla="*/ 0 w 13"/>
                  <a:gd name="T33" fmla="*/ 9 h 18"/>
                  <a:gd name="T34" fmla="*/ 0 w 13"/>
                  <a:gd name="T35" fmla="*/ 14 h 18"/>
                  <a:gd name="T36" fmla="*/ 3 w 13"/>
                  <a:gd name="T37" fmla="*/ 17 h 18"/>
                  <a:gd name="T38" fmla="*/ 7 w 13"/>
                  <a:gd name="T39" fmla="*/ 18 h 18"/>
                  <a:gd name="T40" fmla="*/ 10 w 13"/>
                  <a:gd name="T41" fmla="*/ 17 h 18"/>
                  <a:gd name="T42" fmla="*/ 5 w 13"/>
                  <a:gd name="T43" fmla="*/ 14 h 18"/>
                  <a:gd name="T44" fmla="*/ 4 w 13"/>
                  <a:gd name="T45" fmla="*/ 12 h 18"/>
                  <a:gd name="T46" fmla="*/ 5 w 13"/>
                  <a:gd name="T47" fmla="*/ 10 h 18"/>
                  <a:gd name="T48" fmla="*/ 7 w 13"/>
                  <a:gd name="T49" fmla="*/ 9 h 18"/>
                  <a:gd name="T50" fmla="*/ 8 w 13"/>
                  <a:gd name="T51" fmla="*/ 10 h 18"/>
                  <a:gd name="T52" fmla="*/ 9 w 13"/>
                  <a:gd name="T53" fmla="*/ 12 h 18"/>
                  <a:gd name="T54" fmla="*/ 8 w 13"/>
                  <a:gd name="T55" fmla="*/ 14 h 18"/>
                  <a:gd name="T56" fmla="*/ 7 w 13"/>
                  <a:gd name="T57" fmla="*/ 15 h 18"/>
                  <a:gd name="T58" fmla="*/ 5 w 13"/>
                  <a:gd name="T59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18">
                    <a:moveTo>
                      <a:pt x="10" y="17"/>
                    </a:moveTo>
                    <a:cubicBezTo>
                      <a:pt x="11" y="16"/>
                      <a:pt x="12" y="16"/>
                      <a:pt x="13" y="15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3" y="10"/>
                      <a:pt x="13" y="9"/>
                      <a:pt x="12" y="8"/>
                    </a:cubicBezTo>
                    <a:cubicBezTo>
                      <a:pt x="11" y="7"/>
                      <a:pt x="10" y="6"/>
                      <a:pt x="8" y="6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4" y="6"/>
                      <a:pt x="5" y="5"/>
                      <a:pt x="5" y="4"/>
                    </a:cubicBezTo>
                    <a:cubicBezTo>
                      <a:pt x="5" y="3"/>
                      <a:pt x="6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3"/>
                      <a:pt x="12" y="2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0" y="4"/>
                      <a:pt x="0" y="6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ubicBezTo>
                      <a:pt x="1" y="15"/>
                      <a:pt x="2" y="16"/>
                      <a:pt x="3" y="17"/>
                    </a:cubicBezTo>
                    <a:cubicBezTo>
                      <a:pt x="4" y="17"/>
                      <a:pt x="5" y="18"/>
                      <a:pt x="7" y="18"/>
                    </a:cubicBezTo>
                    <a:cubicBezTo>
                      <a:pt x="8" y="18"/>
                      <a:pt x="10" y="17"/>
                      <a:pt x="10" y="17"/>
                    </a:cubicBezTo>
                    <a:close/>
                    <a:moveTo>
                      <a:pt x="5" y="14"/>
                    </a:moveTo>
                    <a:cubicBezTo>
                      <a:pt x="5" y="13"/>
                      <a:pt x="4" y="13"/>
                      <a:pt x="4" y="12"/>
                    </a:cubicBezTo>
                    <a:cubicBezTo>
                      <a:pt x="4" y="11"/>
                      <a:pt x="5" y="10"/>
                      <a:pt x="5" y="10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9" y="10"/>
                      <a:pt x="9" y="11"/>
                      <a:pt x="9" y="12"/>
                    </a:cubicBezTo>
                    <a:cubicBezTo>
                      <a:pt x="9" y="13"/>
                      <a:pt x="9" y="13"/>
                      <a:pt x="8" y="14"/>
                    </a:cubicBezTo>
                    <a:cubicBezTo>
                      <a:pt x="8" y="14"/>
                      <a:pt x="7" y="15"/>
                      <a:pt x="7" y="15"/>
                    </a:cubicBezTo>
                    <a:cubicBezTo>
                      <a:pt x="6" y="15"/>
                      <a:pt x="6" y="14"/>
                      <a:pt x="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5" name="Freeform 2155"/>
              <p:cNvSpPr>
                <a:spLocks/>
              </p:cNvSpPr>
              <p:nvPr/>
            </p:nvSpPr>
            <p:spPr bwMode="auto">
              <a:xfrm>
                <a:off x="11303001" y="3492500"/>
                <a:ext cx="26988" cy="44450"/>
              </a:xfrm>
              <a:custGeom>
                <a:avLst/>
                <a:gdLst>
                  <a:gd name="T0" fmla="*/ 4 w 10"/>
                  <a:gd name="T1" fmla="*/ 3 h 17"/>
                  <a:gd name="T2" fmla="*/ 0 w 10"/>
                  <a:gd name="T3" fmla="*/ 5 h 17"/>
                  <a:gd name="T4" fmla="*/ 0 w 10"/>
                  <a:gd name="T5" fmla="*/ 8 h 17"/>
                  <a:gd name="T6" fmla="*/ 3 w 10"/>
                  <a:gd name="T7" fmla="*/ 7 h 17"/>
                  <a:gd name="T8" fmla="*/ 5 w 10"/>
                  <a:gd name="T9" fmla="*/ 6 h 17"/>
                  <a:gd name="T10" fmla="*/ 5 w 10"/>
                  <a:gd name="T11" fmla="*/ 17 h 17"/>
                  <a:gd name="T12" fmla="*/ 10 w 10"/>
                  <a:gd name="T13" fmla="*/ 17 h 17"/>
                  <a:gd name="T14" fmla="*/ 10 w 10"/>
                  <a:gd name="T15" fmla="*/ 0 h 17"/>
                  <a:gd name="T16" fmla="*/ 6 w 10"/>
                  <a:gd name="T17" fmla="*/ 0 h 17"/>
                  <a:gd name="T18" fmla="*/ 4 w 10"/>
                  <a:gd name="T19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7">
                    <a:moveTo>
                      <a:pt x="4" y="3"/>
                    </a:moveTo>
                    <a:cubicBezTo>
                      <a:pt x="3" y="4"/>
                      <a:pt x="2" y="4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3" y="7"/>
                    </a:cubicBezTo>
                    <a:cubicBezTo>
                      <a:pt x="3" y="7"/>
                      <a:pt x="4" y="7"/>
                      <a:pt x="5" y="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6" name="Freeform 2156"/>
              <p:cNvSpPr>
                <a:spLocks/>
              </p:cNvSpPr>
              <p:nvPr/>
            </p:nvSpPr>
            <p:spPr bwMode="auto">
              <a:xfrm>
                <a:off x="11347451" y="4025900"/>
                <a:ext cx="36513" cy="46038"/>
              </a:xfrm>
              <a:custGeom>
                <a:avLst/>
                <a:gdLst>
                  <a:gd name="T0" fmla="*/ 8 w 14"/>
                  <a:gd name="T1" fmla="*/ 12 h 17"/>
                  <a:gd name="T2" fmla="*/ 10 w 14"/>
                  <a:gd name="T3" fmla="*/ 11 h 17"/>
                  <a:gd name="T4" fmla="*/ 13 w 14"/>
                  <a:gd name="T5" fmla="*/ 7 h 17"/>
                  <a:gd name="T6" fmla="*/ 14 w 14"/>
                  <a:gd name="T7" fmla="*/ 4 h 17"/>
                  <a:gd name="T8" fmla="*/ 14 w 14"/>
                  <a:gd name="T9" fmla="*/ 2 h 17"/>
                  <a:gd name="T10" fmla="*/ 11 w 14"/>
                  <a:gd name="T11" fmla="*/ 0 h 17"/>
                  <a:gd name="T12" fmla="*/ 8 w 14"/>
                  <a:gd name="T13" fmla="*/ 0 h 17"/>
                  <a:gd name="T14" fmla="*/ 4 w 14"/>
                  <a:gd name="T15" fmla="*/ 0 h 17"/>
                  <a:gd name="T16" fmla="*/ 2 w 14"/>
                  <a:gd name="T17" fmla="*/ 2 h 17"/>
                  <a:gd name="T18" fmla="*/ 1 w 14"/>
                  <a:gd name="T19" fmla="*/ 5 h 17"/>
                  <a:gd name="T20" fmla="*/ 5 w 14"/>
                  <a:gd name="T21" fmla="*/ 5 h 17"/>
                  <a:gd name="T22" fmla="*/ 6 w 14"/>
                  <a:gd name="T23" fmla="*/ 3 h 17"/>
                  <a:gd name="T24" fmla="*/ 8 w 14"/>
                  <a:gd name="T25" fmla="*/ 3 h 17"/>
                  <a:gd name="T26" fmla="*/ 9 w 14"/>
                  <a:gd name="T27" fmla="*/ 3 h 17"/>
                  <a:gd name="T28" fmla="*/ 10 w 14"/>
                  <a:gd name="T29" fmla="*/ 5 h 17"/>
                  <a:gd name="T30" fmla="*/ 9 w 14"/>
                  <a:gd name="T31" fmla="*/ 6 h 17"/>
                  <a:gd name="T32" fmla="*/ 6 w 14"/>
                  <a:gd name="T33" fmla="*/ 8 h 17"/>
                  <a:gd name="T34" fmla="*/ 2 w 14"/>
                  <a:gd name="T35" fmla="*/ 13 h 17"/>
                  <a:gd name="T36" fmla="*/ 0 w 14"/>
                  <a:gd name="T37" fmla="*/ 17 h 17"/>
                  <a:gd name="T38" fmla="*/ 14 w 14"/>
                  <a:gd name="T39" fmla="*/ 17 h 17"/>
                  <a:gd name="T40" fmla="*/ 14 w 14"/>
                  <a:gd name="T41" fmla="*/ 13 h 17"/>
                  <a:gd name="T42" fmla="*/ 7 w 14"/>
                  <a:gd name="T43" fmla="*/ 13 h 17"/>
                  <a:gd name="T44" fmla="*/ 8 w 14"/>
                  <a:gd name="T45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7">
                    <a:moveTo>
                      <a:pt x="8" y="12"/>
                    </a:moveTo>
                    <a:cubicBezTo>
                      <a:pt x="9" y="12"/>
                      <a:pt x="9" y="11"/>
                      <a:pt x="10" y="11"/>
                    </a:cubicBezTo>
                    <a:cubicBezTo>
                      <a:pt x="12" y="9"/>
                      <a:pt x="13" y="8"/>
                      <a:pt x="13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4" y="3"/>
                      <a:pt x="14" y="3"/>
                      <a:pt x="14" y="2"/>
                    </a:cubicBezTo>
                    <a:cubicBezTo>
                      <a:pt x="13" y="1"/>
                      <a:pt x="12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9" y="4"/>
                      <a:pt x="10" y="4"/>
                      <a:pt x="10" y="5"/>
                    </a:cubicBezTo>
                    <a:cubicBezTo>
                      <a:pt x="10" y="5"/>
                      <a:pt x="9" y="6"/>
                      <a:pt x="9" y="6"/>
                    </a:cubicBezTo>
                    <a:cubicBezTo>
                      <a:pt x="9" y="7"/>
                      <a:pt x="8" y="7"/>
                      <a:pt x="6" y="8"/>
                    </a:cubicBezTo>
                    <a:cubicBezTo>
                      <a:pt x="4" y="10"/>
                      <a:pt x="3" y="12"/>
                      <a:pt x="2" y="13"/>
                    </a:cubicBezTo>
                    <a:cubicBezTo>
                      <a:pt x="1" y="14"/>
                      <a:pt x="0" y="15"/>
                      <a:pt x="0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2"/>
                      <a:pt x="8" y="12"/>
                      <a:pt x="8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7" name="Freeform 2157"/>
              <p:cNvSpPr>
                <a:spLocks/>
              </p:cNvSpPr>
              <p:nvPr/>
            </p:nvSpPr>
            <p:spPr bwMode="auto">
              <a:xfrm>
                <a:off x="10953751" y="3848100"/>
                <a:ext cx="176213" cy="153988"/>
              </a:xfrm>
              <a:custGeom>
                <a:avLst/>
                <a:gdLst>
                  <a:gd name="T0" fmla="*/ 59 w 67"/>
                  <a:gd name="T1" fmla="*/ 0 h 59"/>
                  <a:gd name="T2" fmla="*/ 0 w 67"/>
                  <a:gd name="T3" fmla="*/ 54 h 59"/>
                  <a:gd name="T4" fmla="*/ 4 w 67"/>
                  <a:gd name="T5" fmla="*/ 59 h 59"/>
                  <a:gd name="T6" fmla="*/ 67 w 67"/>
                  <a:gd name="T7" fmla="*/ 10 h 59"/>
                  <a:gd name="T8" fmla="*/ 59 w 67"/>
                  <a:gd name="T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59">
                    <a:moveTo>
                      <a:pt x="59" y="0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4" y="7"/>
                      <a:pt x="61" y="4"/>
                      <a:pt x="59" y="0"/>
                    </a:cubicBezTo>
                    <a:close/>
                  </a:path>
                </a:pathLst>
              </a:custGeom>
              <a:solidFill>
                <a:srgbClr val="696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2" name="组合 11"/>
          <p:cNvGrpSpPr/>
          <p:nvPr/>
        </p:nvGrpSpPr>
        <p:grpSpPr>
          <a:xfrm>
            <a:off x="67806" y="1557325"/>
            <a:ext cx="850069" cy="668293"/>
            <a:chOff x="280988" y="1914525"/>
            <a:chExt cx="1262063" cy="992188"/>
          </a:xfrm>
        </p:grpSpPr>
        <p:sp>
          <p:nvSpPr>
            <p:cNvPr id="4182" name="Freeform 2172"/>
            <p:cNvSpPr>
              <a:spLocks/>
            </p:cNvSpPr>
            <p:nvPr/>
          </p:nvSpPr>
          <p:spPr bwMode="auto">
            <a:xfrm>
              <a:off x="819151" y="2127250"/>
              <a:ext cx="73025" cy="47625"/>
            </a:xfrm>
            <a:custGeom>
              <a:avLst/>
              <a:gdLst>
                <a:gd name="T0" fmla="*/ 10 w 46"/>
                <a:gd name="T1" fmla="*/ 30 h 30"/>
                <a:gd name="T2" fmla="*/ 46 w 46"/>
                <a:gd name="T3" fmla="*/ 30 h 30"/>
                <a:gd name="T4" fmla="*/ 46 w 46"/>
                <a:gd name="T5" fmla="*/ 0 h 30"/>
                <a:gd name="T6" fmla="*/ 0 w 46"/>
                <a:gd name="T7" fmla="*/ 0 h 30"/>
                <a:gd name="T8" fmla="*/ 10 w 46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0">
                  <a:moveTo>
                    <a:pt x="10" y="30"/>
                  </a:moveTo>
                  <a:lnTo>
                    <a:pt x="46" y="30"/>
                  </a:lnTo>
                  <a:lnTo>
                    <a:pt x="46" y="0"/>
                  </a:lnTo>
                  <a:lnTo>
                    <a:pt x="0" y="0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3" name="Rectangle 2173"/>
            <p:cNvSpPr>
              <a:spLocks noChangeArrowheads="1"/>
            </p:cNvSpPr>
            <p:nvPr/>
          </p:nvSpPr>
          <p:spPr bwMode="auto">
            <a:xfrm>
              <a:off x="919163" y="2127250"/>
              <a:ext cx="61913" cy="47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4" name="Freeform 2174"/>
            <p:cNvSpPr>
              <a:spLocks/>
            </p:cNvSpPr>
            <p:nvPr/>
          </p:nvSpPr>
          <p:spPr bwMode="auto">
            <a:xfrm>
              <a:off x="1008063" y="2127250"/>
              <a:ext cx="69850" cy="47625"/>
            </a:xfrm>
            <a:custGeom>
              <a:avLst/>
              <a:gdLst>
                <a:gd name="T0" fmla="*/ 0 w 44"/>
                <a:gd name="T1" fmla="*/ 0 h 30"/>
                <a:gd name="T2" fmla="*/ 0 w 44"/>
                <a:gd name="T3" fmla="*/ 30 h 30"/>
                <a:gd name="T4" fmla="*/ 44 w 44"/>
                <a:gd name="T5" fmla="*/ 30 h 30"/>
                <a:gd name="T6" fmla="*/ 31 w 44"/>
                <a:gd name="T7" fmla="*/ 0 h 30"/>
                <a:gd name="T8" fmla="*/ 0 w 44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0">
                  <a:moveTo>
                    <a:pt x="0" y="0"/>
                  </a:moveTo>
                  <a:lnTo>
                    <a:pt x="0" y="30"/>
                  </a:lnTo>
                  <a:lnTo>
                    <a:pt x="44" y="30"/>
                  </a:lnTo>
                  <a:lnTo>
                    <a:pt x="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5" name="Freeform 2175"/>
            <p:cNvSpPr>
              <a:spLocks/>
            </p:cNvSpPr>
            <p:nvPr/>
          </p:nvSpPr>
          <p:spPr bwMode="auto">
            <a:xfrm>
              <a:off x="280988" y="2516188"/>
              <a:ext cx="1262063" cy="122238"/>
            </a:xfrm>
            <a:custGeom>
              <a:avLst/>
              <a:gdLst>
                <a:gd name="T0" fmla="*/ 378 w 481"/>
                <a:gd name="T1" fmla="*/ 12 h 46"/>
                <a:gd name="T2" fmla="*/ 279 w 481"/>
                <a:gd name="T3" fmla="*/ 10 h 46"/>
                <a:gd name="T4" fmla="*/ 195 w 481"/>
                <a:gd name="T5" fmla="*/ 12 h 46"/>
                <a:gd name="T6" fmla="*/ 97 w 481"/>
                <a:gd name="T7" fmla="*/ 9 h 46"/>
                <a:gd name="T8" fmla="*/ 13 w 481"/>
                <a:gd name="T9" fmla="*/ 12 h 46"/>
                <a:gd name="T10" fmla="*/ 0 w 481"/>
                <a:gd name="T11" fmla="*/ 15 h 46"/>
                <a:gd name="T12" fmla="*/ 0 w 481"/>
                <a:gd name="T13" fmla="*/ 36 h 46"/>
                <a:gd name="T14" fmla="*/ 11 w 481"/>
                <a:gd name="T15" fmla="*/ 33 h 46"/>
                <a:gd name="T16" fmla="*/ 99 w 481"/>
                <a:gd name="T17" fmla="*/ 31 h 46"/>
                <a:gd name="T18" fmla="*/ 193 w 481"/>
                <a:gd name="T19" fmla="*/ 34 h 46"/>
                <a:gd name="T20" fmla="*/ 281 w 481"/>
                <a:gd name="T21" fmla="*/ 31 h 46"/>
                <a:gd name="T22" fmla="*/ 375 w 481"/>
                <a:gd name="T23" fmla="*/ 34 h 46"/>
                <a:gd name="T24" fmla="*/ 464 w 481"/>
                <a:gd name="T25" fmla="*/ 32 h 46"/>
                <a:gd name="T26" fmla="*/ 481 w 481"/>
                <a:gd name="T27" fmla="*/ 37 h 46"/>
                <a:gd name="T28" fmla="*/ 481 w 481"/>
                <a:gd name="T29" fmla="*/ 16 h 46"/>
                <a:gd name="T30" fmla="*/ 461 w 481"/>
                <a:gd name="T31" fmla="*/ 10 h 46"/>
                <a:gd name="T32" fmla="*/ 378 w 481"/>
                <a:gd name="T33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1" h="46">
                  <a:moveTo>
                    <a:pt x="378" y="12"/>
                  </a:moveTo>
                  <a:cubicBezTo>
                    <a:pt x="340" y="25"/>
                    <a:pt x="311" y="21"/>
                    <a:pt x="279" y="10"/>
                  </a:cubicBezTo>
                  <a:cubicBezTo>
                    <a:pt x="255" y="0"/>
                    <a:pt x="227" y="1"/>
                    <a:pt x="195" y="12"/>
                  </a:cubicBezTo>
                  <a:cubicBezTo>
                    <a:pt x="157" y="25"/>
                    <a:pt x="128" y="20"/>
                    <a:pt x="97" y="9"/>
                  </a:cubicBezTo>
                  <a:cubicBezTo>
                    <a:pt x="73" y="0"/>
                    <a:pt x="44" y="1"/>
                    <a:pt x="13" y="12"/>
                  </a:cubicBezTo>
                  <a:cubicBezTo>
                    <a:pt x="9" y="13"/>
                    <a:pt x="4" y="14"/>
                    <a:pt x="0" y="1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4" y="35"/>
                    <a:pt x="7" y="34"/>
                    <a:pt x="11" y="33"/>
                  </a:cubicBezTo>
                  <a:cubicBezTo>
                    <a:pt x="44" y="22"/>
                    <a:pt x="73" y="21"/>
                    <a:pt x="99" y="31"/>
                  </a:cubicBezTo>
                  <a:cubicBezTo>
                    <a:pt x="130" y="42"/>
                    <a:pt x="157" y="46"/>
                    <a:pt x="193" y="34"/>
                  </a:cubicBezTo>
                  <a:cubicBezTo>
                    <a:pt x="226" y="22"/>
                    <a:pt x="256" y="21"/>
                    <a:pt x="281" y="31"/>
                  </a:cubicBezTo>
                  <a:cubicBezTo>
                    <a:pt x="313" y="42"/>
                    <a:pt x="339" y="46"/>
                    <a:pt x="375" y="34"/>
                  </a:cubicBezTo>
                  <a:cubicBezTo>
                    <a:pt x="408" y="23"/>
                    <a:pt x="438" y="22"/>
                    <a:pt x="464" y="32"/>
                  </a:cubicBezTo>
                  <a:cubicBezTo>
                    <a:pt x="470" y="34"/>
                    <a:pt x="475" y="35"/>
                    <a:pt x="481" y="37"/>
                  </a:cubicBezTo>
                  <a:cubicBezTo>
                    <a:pt x="481" y="16"/>
                    <a:pt x="481" y="16"/>
                    <a:pt x="481" y="16"/>
                  </a:cubicBezTo>
                  <a:cubicBezTo>
                    <a:pt x="475" y="14"/>
                    <a:pt x="468" y="12"/>
                    <a:pt x="461" y="10"/>
                  </a:cubicBezTo>
                  <a:cubicBezTo>
                    <a:pt x="437" y="1"/>
                    <a:pt x="409" y="2"/>
                    <a:pt x="378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6" name="Freeform 2176"/>
            <p:cNvSpPr>
              <a:spLocks/>
            </p:cNvSpPr>
            <p:nvPr/>
          </p:nvSpPr>
          <p:spPr bwMode="auto">
            <a:xfrm>
              <a:off x="280988" y="2595563"/>
              <a:ext cx="1262063" cy="120650"/>
            </a:xfrm>
            <a:custGeom>
              <a:avLst/>
              <a:gdLst>
                <a:gd name="T0" fmla="*/ 378 w 481"/>
                <a:gd name="T1" fmla="*/ 12 h 46"/>
                <a:gd name="T2" fmla="*/ 279 w 481"/>
                <a:gd name="T3" fmla="*/ 9 h 46"/>
                <a:gd name="T4" fmla="*/ 196 w 481"/>
                <a:gd name="T5" fmla="*/ 12 h 46"/>
                <a:gd name="T6" fmla="*/ 96 w 481"/>
                <a:gd name="T7" fmla="*/ 9 h 46"/>
                <a:gd name="T8" fmla="*/ 13 w 481"/>
                <a:gd name="T9" fmla="*/ 11 h 46"/>
                <a:gd name="T10" fmla="*/ 0 w 481"/>
                <a:gd name="T11" fmla="*/ 15 h 46"/>
                <a:gd name="T12" fmla="*/ 0 w 481"/>
                <a:gd name="T13" fmla="*/ 32 h 46"/>
                <a:gd name="T14" fmla="*/ 16 w 481"/>
                <a:gd name="T15" fmla="*/ 28 h 46"/>
                <a:gd name="T16" fmla="*/ 95 w 481"/>
                <a:gd name="T17" fmla="*/ 25 h 46"/>
                <a:gd name="T18" fmla="*/ 95 w 481"/>
                <a:gd name="T19" fmla="*/ 25 h 46"/>
                <a:gd name="T20" fmla="*/ 198 w 481"/>
                <a:gd name="T21" fmla="*/ 28 h 46"/>
                <a:gd name="T22" fmla="*/ 277 w 481"/>
                <a:gd name="T23" fmla="*/ 26 h 46"/>
                <a:gd name="T24" fmla="*/ 278 w 481"/>
                <a:gd name="T25" fmla="*/ 26 h 46"/>
                <a:gd name="T26" fmla="*/ 381 w 481"/>
                <a:gd name="T27" fmla="*/ 28 h 46"/>
                <a:gd name="T28" fmla="*/ 460 w 481"/>
                <a:gd name="T29" fmla="*/ 25 h 46"/>
                <a:gd name="T30" fmla="*/ 460 w 481"/>
                <a:gd name="T31" fmla="*/ 25 h 46"/>
                <a:gd name="T32" fmla="*/ 481 w 481"/>
                <a:gd name="T33" fmla="*/ 32 h 46"/>
                <a:gd name="T34" fmla="*/ 481 w 481"/>
                <a:gd name="T35" fmla="*/ 16 h 46"/>
                <a:gd name="T36" fmla="*/ 461 w 481"/>
                <a:gd name="T37" fmla="*/ 10 h 46"/>
                <a:gd name="T38" fmla="*/ 378 w 481"/>
                <a:gd name="T39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1" h="46">
                  <a:moveTo>
                    <a:pt x="378" y="12"/>
                  </a:moveTo>
                  <a:cubicBezTo>
                    <a:pt x="340" y="25"/>
                    <a:pt x="311" y="20"/>
                    <a:pt x="279" y="9"/>
                  </a:cubicBezTo>
                  <a:cubicBezTo>
                    <a:pt x="255" y="0"/>
                    <a:pt x="227" y="1"/>
                    <a:pt x="196" y="12"/>
                  </a:cubicBezTo>
                  <a:cubicBezTo>
                    <a:pt x="157" y="25"/>
                    <a:pt x="128" y="20"/>
                    <a:pt x="96" y="9"/>
                  </a:cubicBezTo>
                  <a:cubicBezTo>
                    <a:pt x="72" y="0"/>
                    <a:pt x="44" y="1"/>
                    <a:pt x="13" y="11"/>
                  </a:cubicBezTo>
                  <a:cubicBezTo>
                    <a:pt x="9" y="13"/>
                    <a:pt x="5" y="14"/>
                    <a:pt x="0" y="1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5" y="31"/>
                    <a:pt x="10" y="30"/>
                    <a:pt x="16" y="28"/>
                  </a:cubicBezTo>
                  <a:cubicBezTo>
                    <a:pt x="46" y="18"/>
                    <a:pt x="72" y="17"/>
                    <a:pt x="95" y="25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128" y="37"/>
                    <a:pt x="158" y="42"/>
                    <a:pt x="198" y="28"/>
                  </a:cubicBezTo>
                  <a:cubicBezTo>
                    <a:pt x="228" y="18"/>
                    <a:pt x="255" y="17"/>
                    <a:pt x="277" y="26"/>
                  </a:cubicBezTo>
                  <a:cubicBezTo>
                    <a:pt x="278" y="26"/>
                    <a:pt x="278" y="26"/>
                    <a:pt x="278" y="26"/>
                  </a:cubicBezTo>
                  <a:cubicBezTo>
                    <a:pt x="280" y="27"/>
                    <a:pt x="336" y="46"/>
                    <a:pt x="381" y="28"/>
                  </a:cubicBezTo>
                  <a:cubicBezTo>
                    <a:pt x="408" y="16"/>
                    <a:pt x="434" y="16"/>
                    <a:pt x="460" y="25"/>
                  </a:cubicBezTo>
                  <a:cubicBezTo>
                    <a:pt x="460" y="25"/>
                    <a:pt x="460" y="25"/>
                    <a:pt x="460" y="25"/>
                  </a:cubicBezTo>
                  <a:cubicBezTo>
                    <a:pt x="467" y="28"/>
                    <a:pt x="474" y="30"/>
                    <a:pt x="481" y="32"/>
                  </a:cubicBezTo>
                  <a:cubicBezTo>
                    <a:pt x="481" y="16"/>
                    <a:pt x="481" y="16"/>
                    <a:pt x="481" y="16"/>
                  </a:cubicBezTo>
                  <a:cubicBezTo>
                    <a:pt x="474" y="14"/>
                    <a:pt x="468" y="12"/>
                    <a:pt x="461" y="10"/>
                  </a:cubicBezTo>
                  <a:cubicBezTo>
                    <a:pt x="437" y="0"/>
                    <a:pt x="409" y="1"/>
                    <a:pt x="378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7" name="Freeform 2177"/>
            <p:cNvSpPr>
              <a:spLocks/>
            </p:cNvSpPr>
            <p:nvPr/>
          </p:nvSpPr>
          <p:spPr bwMode="auto">
            <a:xfrm>
              <a:off x="280988" y="2403475"/>
              <a:ext cx="1262063" cy="163513"/>
            </a:xfrm>
            <a:custGeom>
              <a:avLst/>
              <a:gdLst>
                <a:gd name="T0" fmla="*/ 378 w 481"/>
                <a:gd name="T1" fmla="*/ 12 h 62"/>
                <a:gd name="T2" fmla="*/ 279 w 481"/>
                <a:gd name="T3" fmla="*/ 9 h 62"/>
                <a:gd name="T4" fmla="*/ 195 w 481"/>
                <a:gd name="T5" fmla="*/ 12 h 62"/>
                <a:gd name="T6" fmla="*/ 97 w 481"/>
                <a:gd name="T7" fmla="*/ 9 h 62"/>
                <a:gd name="T8" fmla="*/ 13 w 481"/>
                <a:gd name="T9" fmla="*/ 11 h 62"/>
                <a:gd name="T10" fmla="*/ 0 w 481"/>
                <a:gd name="T11" fmla="*/ 15 h 62"/>
                <a:gd name="T12" fmla="*/ 0 w 481"/>
                <a:gd name="T13" fmla="*/ 52 h 62"/>
                <a:gd name="T14" fmla="*/ 11 w 481"/>
                <a:gd name="T15" fmla="*/ 49 h 62"/>
                <a:gd name="T16" fmla="*/ 99 w 481"/>
                <a:gd name="T17" fmla="*/ 47 h 62"/>
                <a:gd name="T18" fmla="*/ 193 w 481"/>
                <a:gd name="T19" fmla="*/ 50 h 62"/>
                <a:gd name="T20" fmla="*/ 281 w 481"/>
                <a:gd name="T21" fmla="*/ 47 h 62"/>
                <a:gd name="T22" fmla="*/ 376 w 481"/>
                <a:gd name="T23" fmla="*/ 50 h 62"/>
                <a:gd name="T24" fmla="*/ 463 w 481"/>
                <a:gd name="T25" fmla="*/ 48 h 62"/>
                <a:gd name="T26" fmla="*/ 481 w 481"/>
                <a:gd name="T27" fmla="*/ 53 h 62"/>
                <a:gd name="T28" fmla="*/ 481 w 481"/>
                <a:gd name="T29" fmla="*/ 16 h 62"/>
                <a:gd name="T30" fmla="*/ 461 w 481"/>
                <a:gd name="T31" fmla="*/ 10 h 62"/>
                <a:gd name="T32" fmla="*/ 378 w 481"/>
                <a:gd name="T33" fmla="*/ 1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1" h="62">
                  <a:moveTo>
                    <a:pt x="378" y="12"/>
                  </a:moveTo>
                  <a:cubicBezTo>
                    <a:pt x="340" y="25"/>
                    <a:pt x="311" y="20"/>
                    <a:pt x="279" y="9"/>
                  </a:cubicBezTo>
                  <a:cubicBezTo>
                    <a:pt x="255" y="0"/>
                    <a:pt x="227" y="1"/>
                    <a:pt x="195" y="12"/>
                  </a:cubicBezTo>
                  <a:cubicBezTo>
                    <a:pt x="157" y="25"/>
                    <a:pt x="128" y="20"/>
                    <a:pt x="97" y="9"/>
                  </a:cubicBezTo>
                  <a:cubicBezTo>
                    <a:pt x="73" y="0"/>
                    <a:pt x="44" y="0"/>
                    <a:pt x="13" y="11"/>
                  </a:cubicBezTo>
                  <a:cubicBezTo>
                    <a:pt x="9" y="13"/>
                    <a:pt x="4" y="14"/>
                    <a:pt x="0" y="1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4" y="52"/>
                    <a:pt x="7" y="50"/>
                    <a:pt x="11" y="49"/>
                  </a:cubicBezTo>
                  <a:cubicBezTo>
                    <a:pt x="44" y="38"/>
                    <a:pt x="73" y="37"/>
                    <a:pt x="99" y="47"/>
                  </a:cubicBezTo>
                  <a:cubicBezTo>
                    <a:pt x="130" y="58"/>
                    <a:pt x="157" y="62"/>
                    <a:pt x="193" y="50"/>
                  </a:cubicBezTo>
                  <a:cubicBezTo>
                    <a:pt x="226" y="38"/>
                    <a:pt x="256" y="38"/>
                    <a:pt x="281" y="47"/>
                  </a:cubicBezTo>
                  <a:cubicBezTo>
                    <a:pt x="312" y="58"/>
                    <a:pt x="339" y="62"/>
                    <a:pt x="376" y="50"/>
                  </a:cubicBezTo>
                  <a:cubicBezTo>
                    <a:pt x="408" y="39"/>
                    <a:pt x="438" y="38"/>
                    <a:pt x="463" y="48"/>
                  </a:cubicBezTo>
                  <a:cubicBezTo>
                    <a:pt x="469" y="50"/>
                    <a:pt x="475" y="52"/>
                    <a:pt x="481" y="53"/>
                  </a:cubicBezTo>
                  <a:cubicBezTo>
                    <a:pt x="481" y="16"/>
                    <a:pt x="481" y="16"/>
                    <a:pt x="481" y="16"/>
                  </a:cubicBezTo>
                  <a:cubicBezTo>
                    <a:pt x="475" y="14"/>
                    <a:pt x="468" y="12"/>
                    <a:pt x="461" y="10"/>
                  </a:cubicBezTo>
                  <a:cubicBezTo>
                    <a:pt x="437" y="0"/>
                    <a:pt x="409" y="1"/>
                    <a:pt x="378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8" name="Freeform 2178"/>
            <p:cNvSpPr>
              <a:spLocks noEditPoints="1"/>
            </p:cNvSpPr>
            <p:nvPr/>
          </p:nvSpPr>
          <p:spPr bwMode="auto">
            <a:xfrm>
              <a:off x="280988" y="1914525"/>
              <a:ext cx="1262063" cy="539750"/>
            </a:xfrm>
            <a:custGeom>
              <a:avLst/>
              <a:gdLst>
                <a:gd name="T0" fmla="*/ 468 w 481"/>
                <a:gd name="T1" fmla="*/ 141 h 205"/>
                <a:gd name="T2" fmla="*/ 468 w 481"/>
                <a:gd name="T3" fmla="*/ 141 h 205"/>
                <a:gd name="T4" fmla="*/ 468 w 481"/>
                <a:gd name="T5" fmla="*/ 140 h 205"/>
                <a:gd name="T6" fmla="*/ 421 w 481"/>
                <a:gd name="T7" fmla="*/ 132 h 205"/>
                <a:gd name="T8" fmla="*/ 429 w 481"/>
                <a:gd name="T9" fmla="*/ 107 h 205"/>
                <a:gd name="T10" fmla="*/ 383 w 481"/>
                <a:gd name="T11" fmla="*/ 107 h 205"/>
                <a:gd name="T12" fmla="*/ 376 w 481"/>
                <a:gd name="T13" fmla="*/ 90 h 205"/>
                <a:gd name="T14" fmla="*/ 351 w 481"/>
                <a:gd name="T15" fmla="*/ 90 h 205"/>
                <a:gd name="T16" fmla="*/ 351 w 481"/>
                <a:gd name="T17" fmla="*/ 18 h 205"/>
                <a:gd name="T18" fmla="*/ 341 w 481"/>
                <a:gd name="T19" fmla="*/ 18 h 205"/>
                <a:gd name="T20" fmla="*/ 341 w 481"/>
                <a:gd name="T21" fmla="*/ 90 h 205"/>
                <a:gd name="T22" fmla="*/ 321 w 481"/>
                <a:gd name="T23" fmla="*/ 90 h 205"/>
                <a:gd name="T24" fmla="*/ 308 w 481"/>
                <a:gd name="T25" fmla="*/ 61 h 205"/>
                <a:gd name="T26" fmla="*/ 209 w 481"/>
                <a:gd name="T27" fmla="*/ 61 h 205"/>
                <a:gd name="T28" fmla="*/ 202 w 481"/>
                <a:gd name="T29" fmla="*/ 42 h 205"/>
                <a:gd name="T30" fmla="*/ 199 w 481"/>
                <a:gd name="T31" fmla="*/ 42 h 205"/>
                <a:gd name="T32" fmla="*/ 175 w 481"/>
                <a:gd name="T33" fmla="*/ 42 h 205"/>
                <a:gd name="T34" fmla="*/ 175 w 481"/>
                <a:gd name="T35" fmla="*/ 0 h 205"/>
                <a:gd name="T36" fmla="*/ 165 w 481"/>
                <a:gd name="T37" fmla="*/ 0 h 205"/>
                <a:gd name="T38" fmla="*/ 165 w 481"/>
                <a:gd name="T39" fmla="*/ 42 h 205"/>
                <a:gd name="T40" fmla="*/ 138 w 481"/>
                <a:gd name="T41" fmla="*/ 42 h 205"/>
                <a:gd name="T42" fmla="*/ 123 w 481"/>
                <a:gd name="T43" fmla="*/ 90 h 205"/>
                <a:gd name="T44" fmla="*/ 50 w 481"/>
                <a:gd name="T45" fmla="*/ 90 h 205"/>
                <a:gd name="T46" fmla="*/ 65 w 481"/>
                <a:gd name="T47" fmla="*/ 134 h 205"/>
                <a:gd name="T48" fmla="*/ 7 w 481"/>
                <a:gd name="T49" fmla="*/ 143 h 205"/>
                <a:gd name="T50" fmla="*/ 0 w 481"/>
                <a:gd name="T51" fmla="*/ 145 h 205"/>
                <a:gd name="T52" fmla="*/ 0 w 481"/>
                <a:gd name="T53" fmla="*/ 195 h 205"/>
                <a:gd name="T54" fmla="*/ 11 w 481"/>
                <a:gd name="T55" fmla="*/ 192 h 205"/>
                <a:gd name="T56" fmla="*/ 99 w 481"/>
                <a:gd name="T57" fmla="*/ 189 h 205"/>
                <a:gd name="T58" fmla="*/ 193 w 481"/>
                <a:gd name="T59" fmla="*/ 192 h 205"/>
                <a:gd name="T60" fmla="*/ 281 w 481"/>
                <a:gd name="T61" fmla="*/ 190 h 205"/>
                <a:gd name="T62" fmla="*/ 376 w 481"/>
                <a:gd name="T63" fmla="*/ 193 h 205"/>
                <a:gd name="T64" fmla="*/ 463 w 481"/>
                <a:gd name="T65" fmla="*/ 190 h 205"/>
                <a:gd name="T66" fmla="*/ 481 w 481"/>
                <a:gd name="T67" fmla="*/ 196 h 205"/>
                <a:gd name="T68" fmla="*/ 481 w 481"/>
                <a:gd name="T69" fmla="*/ 145 h 205"/>
                <a:gd name="T70" fmla="*/ 468 w 481"/>
                <a:gd name="T71" fmla="*/ 141 h 205"/>
                <a:gd name="T72" fmla="*/ 371 w 481"/>
                <a:gd name="T73" fmla="*/ 143 h 205"/>
                <a:gd name="T74" fmla="*/ 286 w 481"/>
                <a:gd name="T75" fmla="*/ 141 h 205"/>
                <a:gd name="T76" fmla="*/ 285 w 481"/>
                <a:gd name="T77" fmla="*/ 141 h 205"/>
                <a:gd name="T78" fmla="*/ 189 w 481"/>
                <a:gd name="T79" fmla="*/ 143 h 205"/>
                <a:gd name="T80" fmla="*/ 104 w 481"/>
                <a:gd name="T81" fmla="*/ 141 h 205"/>
                <a:gd name="T82" fmla="*/ 103 w 481"/>
                <a:gd name="T83" fmla="*/ 141 h 205"/>
                <a:gd name="T84" fmla="*/ 103 w 481"/>
                <a:gd name="T85" fmla="*/ 140 h 205"/>
                <a:gd name="T86" fmla="*/ 74 w 481"/>
                <a:gd name="T87" fmla="*/ 134 h 205"/>
                <a:gd name="T88" fmla="*/ 61 w 481"/>
                <a:gd name="T89" fmla="*/ 98 h 205"/>
                <a:gd name="T90" fmla="*/ 129 w 481"/>
                <a:gd name="T91" fmla="*/ 98 h 205"/>
                <a:gd name="T92" fmla="*/ 144 w 481"/>
                <a:gd name="T93" fmla="*/ 50 h 205"/>
                <a:gd name="T94" fmla="*/ 197 w 481"/>
                <a:gd name="T95" fmla="*/ 50 h 205"/>
                <a:gd name="T96" fmla="*/ 203 w 481"/>
                <a:gd name="T97" fmla="*/ 70 h 205"/>
                <a:gd name="T98" fmla="*/ 303 w 481"/>
                <a:gd name="T99" fmla="*/ 70 h 205"/>
                <a:gd name="T100" fmla="*/ 316 w 481"/>
                <a:gd name="T101" fmla="*/ 98 h 205"/>
                <a:gd name="T102" fmla="*/ 371 w 481"/>
                <a:gd name="T103" fmla="*/ 98 h 205"/>
                <a:gd name="T104" fmla="*/ 378 w 481"/>
                <a:gd name="T105" fmla="*/ 115 h 205"/>
                <a:gd name="T106" fmla="*/ 418 w 481"/>
                <a:gd name="T107" fmla="*/ 115 h 205"/>
                <a:gd name="T108" fmla="*/ 412 w 481"/>
                <a:gd name="T109" fmla="*/ 133 h 205"/>
                <a:gd name="T110" fmla="*/ 371 w 481"/>
                <a:gd name="T111" fmla="*/ 14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205">
                  <a:moveTo>
                    <a:pt x="468" y="141"/>
                  </a:moveTo>
                  <a:cubicBezTo>
                    <a:pt x="468" y="141"/>
                    <a:pt x="468" y="141"/>
                    <a:pt x="468" y="141"/>
                  </a:cubicBezTo>
                  <a:cubicBezTo>
                    <a:pt x="468" y="140"/>
                    <a:pt x="468" y="140"/>
                    <a:pt x="468" y="140"/>
                  </a:cubicBezTo>
                  <a:cubicBezTo>
                    <a:pt x="452" y="135"/>
                    <a:pt x="437" y="132"/>
                    <a:pt x="421" y="132"/>
                  </a:cubicBezTo>
                  <a:cubicBezTo>
                    <a:pt x="429" y="107"/>
                    <a:pt x="429" y="107"/>
                    <a:pt x="429" y="107"/>
                  </a:cubicBezTo>
                  <a:cubicBezTo>
                    <a:pt x="429" y="107"/>
                    <a:pt x="388" y="107"/>
                    <a:pt x="383" y="107"/>
                  </a:cubicBezTo>
                  <a:cubicBezTo>
                    <a:pt x="382" y="104"/>
                    <a:pt x="376" y="90"/>
                    <a:pt x="376" y="90"/>
                  </a:cubicBezTo>
                  <a:cubicBezTo>
                    <a:pt x="376" y="90"/>
                    <a:pt x="364" y="90"/>
                    <a:pt x="351" y="90"/>
                  </a:cubicBezTo>
                  <a:cubicBezTo>
                    <a:pt x="351" y="18"/>
                    <a:pt x="351" y="18"/>
                    <a:pt x="351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31" y="90"/>
                    <a:pt x="323" y="90"/>
                    <a:pt x="321" y="90"/>
                  </a:cubicBezTo>
                  <a:cubicBezTo>
                    <a:pt x="319" y="86"/>
                    <a:pt x="308" y="61"/>
                    <a:pt x="308" y="61"/>
                  </a:cubicBezTo>
                  <a:cubicBezTo>
                    <a:pt x="308" y="61"/>
                    <a:pt x="214" y="61"/>
                    <a:pt x="209" y="61"/>
                  </a:cubicBezTo>
                  <a:cubicBezTo>
                    <a:pt x="207" y="57"/>
                    <a:pt x="202" y="42"/>
                    <a:pt x="202" y="42"/>
                  </a:cubicBezTo>
                  <a:cubicBezTo>
                    <a:pt x="199" y="42"/>
                    <a:pt x="199" y="42"/>
                    <a:pt x="199" y="42"/>
                  </a:cubicBezTo>
                  <a:cubicBezTo>
                    <a:pt x="175" y="42"/>
                    <a:pt x="175" y="42"/>
                    <a:pt x="175" y="42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5" y="42"/>
                    <a:pt x="165" y="42"/>
                    <a:pt x="165" y="42"/>
                  </a:cubicBezTo>
                  <a:cubicBezTo>
                    <a:pt x="138" y="42"/>
                    <a:pt x="138" y="42"/>
                    <a:pt x="138" y="42"/>
                  </a:cubicBezTo>
                  <a:cubicBezTo>
                    <a:pt x="138" y="42"/>
                    <a:pt x="125" y="85"/>
                    <a:pt x="123" y="90"/>
                  </a:cubicBezTo>
                  <a:cubicBezTo>
                    <a:pt x="118" y="90"/>
                    <a:pt x="50" y="90"/>
                    <a:pt x="50" y="90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50" y="133"/>
                    <a:pt x="30" y="135"/>
                    <a:pt x="7" y="143"/>
                  </a:cubicBezTo>
                  <a:cubicBezTo>
                    <a:pt x="5" y="143"/>
                    <a:pt x="3" y="144"/>
                    <a:pt x="0" y="145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4" y="194"/>
                    <a:pt x="7" y="193"/>
                    <a:pt x="11" y="192"/>
                  </a:cubicBezTo>
                  <a:cubicBezTo>
                    <a:pt x="44" y="181"/>
                    <a:pt x="73" y="180"/>
                    <a:pt x="99" y="189"/>
                  </a:cubicBezTo>
                  <a:cubicBezTo>
                    <a:pt x="130" y="200"/>
                    <a:pt x="157" y="205"/>
                    <a:pt x="193" y="192"/>
                  </a:cubicBezTo>
                  <a:cubicBezTo>
                    <a:pt x="226" y="181"/>
                    <a:pt x="256" y="180"/>
                    <a:pt x="281" y="190"/>
                  </a:cubicBezTo>
                  <a:cubicBezTo>
                    <a:pt x="312" y="201"/>
                    <a:pt x="339" y="205"/>
                    <a:pt x="376" y="193"/>
                  </a:cubicBezTo>
                  <a:cubicBezTo>
                    <a:pt x="408" y="181"/>
                    <a:pt x="438" y="181"/>
                    <a:pt x="463" y="190"/>
                  </a:cubicBezTo>
                  <a:cubicBezTo>
                    <a:pt x="469" y="192"/>
                    <a:pt x="475" y="194"/>
                    <a:pt x="481" y="196"/>
                  </a:cubicBezTo>
                  <a:cubicBezTo>
                    <a:pt x="481" y="145"/>
                    <a:pt x="481" y="145"/>
                    <a:pt x="481" y="145"/>
                  </a:cubicBezTo>
                  <a:cubicBezTo>
                    <a:pt x="473" y="143"/>
                    <a:pt x="468" y="141"/>
                    <a:pt x="468" y="141"/>
                  </a:cubicBezTo>
                  <a:close/>
                  <a:moveTo>
                    <a:pt x="371" y="143"/>
                  </a:moveTo>
                  <a:cubicBezTo>
                    <a:pt x="331" y="159"/>
                    <a:pt x="286" y="141"/>
                    <a:pt x="286" y="141"/>
                  </a:cubicBezTo>
                  <a:cubicBezTo>
                    <a:pt x="285" y="141"/>
                    <a:pt x="285" y="141"/>
                    <a:pt x="285" y="141"/>
                  </a:cubicBezTo>
                  <a:cubicBezTo>
                    <a:pt x="256" y="130"/>
                    <a:pt x="224" y="131"/>
                    <a:pt x="189" y="143"/>
                  </a:cubicBezTo>
                  <a:cubicBezTo>
                    <a:pt x="145" y="159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1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98" y="139"/>
                    <a:pt x="88" y="136"/>
                    <a:pt x="74" y="134"/>
                  </a:cubicBezTo>
                  <a:cubicBezTo>
                    <a:pt x="71" y="124"/>
                    <a:pt x="64" y="105"/>
                    <a:pt x="61" y="98"/>
                  </a:cubicBezTo>
                  <a:cubicBezTo>
                    <a:pt x="71" y="98"/>
                    <a:pt x="129" y="98"/>
                    <a:pt x="129" y="98"/>
                  </a:cubicBezTo>
                  <a:cubicBezTo>
                    <a:pt x="129" y="98"/>
                    <a:pt x="142" y="55"/>
                    <a:pt x="144" y="50"/>
                  </a:cubicBezTo>
                  <a:cubicBezTo>
                    <a:pt x="149" y="50"/>
                    <a:pt x="192" y="50"/>
                    <a:pt x="197" y="50"/>
                  </a:cubicBezTo>
                  <a:cubicBezTo>
                    <a:pt x="198" y="54"/>
                    <a:pt x="203" y="70"/>
                    <a:pt x="203" y="70"/>
                  </a:cubicBezTo>
                  <a:cubicBezTo>
                    <a:pt x="203" y="70"/>
                    <a:pt x="298" y="70"/>
                    <a:pt x="303" y="70"/>
                  </a:cubicBezTo>
                  <a:cubicBezTo>
                    <a:pt x="305" y="74"/>
                    <a:pt x="316" y="98"/>
                    <a:pt x="316" y="98"/>
                  </a:cubicBezTo>
                  <a:cubicBezTo>
                    <a:pt x="316" y="98"/>
                    <a:pt x="366" y="98"/>
                    <a:pt x="371" y="98"/>
                  </a:cubicBezTo>
                  <a:cubicBezTo>
                    <a:pt x="372" y="102"/>
                    <a:pt x="378" y="115"/>
                    <a:pt x="378" y="115"/>
                  </a:cubicBezTo>
                  <a:cubicBezTo>
                    <a:pt x="378" y="115"/>
                    <a:pt x="410" y="115"/>
                    <a:pt x="418" y="115"/>
                  </a:cubicBezTo>
                  <a:cubicBezTo>
                    <a:pt x="417" y="119"/>
                    <a:pt x="415" y="126"/>
                    <a:pt x="412" y="133"/>
                  </a:cubicBezTo>
                  <a:cubicBezTo>
                    <a:pt x="399" y="134"/>
                    <a:pt x="385" y="137"/>
                    <a:pt x="371" y="1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9" name="Freeform 2179"/>
            <p:cNvSpPr>
              <a:spLocks/>
            </p:cNvSpPr>
            <p:nvPr/>
          </p:nvSpPr>
          <p:spPr bwMode="auto">
            <a:xfrm>
              <a:off x="280988" y="2746375"/>
              <a:ext cx="1262063" cy="98425"/>
            </a:xfrm>
            <a:custGeom>
              <a:avLst/>
              <a:gdLst>
                <a:gd name="T0" fmla="*/ 376 w 481"/>
                <a:gd name="T1" fmla="*/ 13 h 38"/>
                <a:gd name="T2" fmla="*/ 282 w 481"/>
                <a:gd name="T3" fmla="*/ 11 h 38"/>
                <a:gd name="T4" fmla="*/ 194 w 481"/>
                <a:gd name="T5" fmla="*/ 13 h 38"/>
                <a:gd name="T6" fmla="*/ 100 w 481"/>
                <a:gd name="T7" fmla="*/ 10 h 38"/>
                <a:gd name="T8" fmla="*/ 11 w 481"/>
                <a:gd name="T9" fmla="*/ 13 h 38"/>
                <a:gd name="T10" fmla="*/ 0 w 481"/>
                <a:gd name="T11" fmla="*/ 16 h 38"/>
                <a:gd name="T12" fmla="*/ 0 w 481"/>
                <a:gd name="T13" fmla="*/ 25 h 38"/>
                <a:gd name="T14" fmla="*/ 14 w 481"/>
                <a:gd name="T15" fmla="*/ 21 h 38"/>
                <a:gd name="T16" fmla="*/ 97 w 481"/>
                <a:gd name="T17" fmla="*/ 18 h 38"/>
                <a:gd name="T18" fmla="*/ 196 w 481"/>
                <a:gd name="T19" fmla="*/ 21 h 38"/>
                <a:gd name="T20" fmla="*/ 279 w 481"/>
                <a:gd name="T21" fmla="*/ 19 h 38"/>
                <a:gd name="T22" fmla="*/ 379 w 481"/>
                <a:gd name="T23" fmla="*/ 21 h 38"/>
                <a:gd name="T24" fmla="*/ 461 w 481"/>
                <a:gd name="T25" fmla="*/ 18 h 38"/>
                <a:gd name="T26" fmla="*/ 481 w 481"/>
                <a:gd name="T27" fmla="*/ 24 h 38"/>
                <a:gd name="T28" fmla="*/ 481 w 481"/>
                <a:gd name="T29" fmla="*/ 16 h 38"/>
                <a:gd name="T30" fmla="*/ 464 w 481"/>
                <a:gd name="T31" fmla="*/ 10 h 38"/>
                <a:gd name="T32" fmla="*/ 376 w 481"/>
                <a:gd name="T33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1" h="38">
                  <a:moveTo>
                    <a:pt x="376" y="13"/>
                  </a:moveTo>
                  <a:cubicBezTo>
                    <a:pt x="333" y="29"/>
                    <a:pt x="283" y="11"/>
                    <a:pt x="282" y="11"/>
                  </a:cubicBezTo>
                  <a:cubicBezTo>
                    <a:pt x="256" y="1"/>
                    <a:pt x="227" y="2"/>
                    <a:pt x="194" y="13"/>
                  </a:cubicBezTo>
                  <a:cubicBezTo>
                    <a:pt x="158" y="25"/>
                    <a:pt x="131" y="21"/>
                    <a:pt x="100" y="10"/>
                  </a:cubicBezTo>
                  <a:cubicBezTo>
                    <a:pt x="74" y="1"/>
                    <a:pt x="44" y="1"/>
                    <a:pt x="11" y="13"/>
                  </a:cubicBezTo>
                  <a:cubicBezTo>
                    <a:pt x="8" y="14"/>
                    <a:pt x="4" y="15"/>
                    <a:pt x="0" y="16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5" y="24"/>
                    <a:pt x="9" y="22"/>
                    <a:pt x="14" y="21"/>
                  </a:cubicBezTo>
                  <a:cubicBezTo>
                    <a:pt x="45" y="10"/>
                    <a:pt x="73" y="9"/>
                    <a:pt x="97" y="18"/>
                  </a:cubicBezTo>
                  <a:cubicBezTo>
                    <a:pt x="129" y="29"/>
                    <a:pt x="158" y="34"/>
                    <a:pt x="196" y="21"/>
                  </a:cubicBezTo>
                  <a:cubicBezTo>
                    <a:pt x="227" y="10"/>
                    <a:pt x="255" y="10"/>
                    <a:pt x="279" y="19"/>
                  </a:cubicBezTo>
                  <a:cubicBezTo>
                    <a:pt x="281" y="19"/>
                    <a:pt x="334" y="38"/>
                    <a:pt x="379" y="21"/>
                  </a:cubicBezTo>
                  <a:cubicBezTo>
                    <a:pt x="408" y="9"/>
                    <a:pt x="435" y="8"/>
                    <a:pt x="461" y="18"/>
                  </a:cubicBezTo>
                  <a:cubicBezTo>
                    <a:pt x="468" y="21"/>
                    <a:pt x="475" y="23"/>
                    <a:pt x="481" y="24"/>
                  </a:cubicBezTo>
                  <a:cubicBezTo>
                    <a:pt x="481" y="16"/>
                    <a:pt x="481" y="16"/>
                    <a:pt x="481" y="16"/>
                  </a:cubicBezTo>
                  <a:cubicBezTo>
                    <a:pt x="476" y="14"/>
                    <a:pt x="470" y="12"/>
                    <a:pt x="464" y="10"/>
                  </a:cubicBezTo>
                  <a:cubicBezTo>
                    <a:pt x="436" y="0"/>
                    <a:pt x="407" y="0"/>
                    <a:pt x="376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0" name="Freeform 2180"/>
            <p:cNvSpPr>
              <a:spLocks/>
            </p:cNvSpPr>
            <p:nvPr/>
          </p:nvSpPr>
          <p:spPr bwMode="auto">
            <a:xfrm>
              <a:off x="280988" y="2814638"/>
              <a:ext cx="1262063" cy="92075"/>
            </a:xfrm>
            <a:custGeom>
              <a:avLst/>
              <a:gdLst>
                <a:gd name="T0" fmla="*/ 376 w 481"/>
                <a:gd name="T1" fmla="*/ 13 h 35"/>
                <a:gd name="T2" fmla="*/ 282 w 481"/>
                <a:gd name="T3" fmla="*/ 11 h 35"/>
                <a:gd name="T4" fmla="*/ 194 w 481"/>
                <a:gd name="T5" fmla="*/ 13 h 35"/>
                <a:gd name="T6" fmla="*/ 99 w 481"/>
                <a:gd name="T7" fmla="*/ 11 h 35"/>
                <a:gd name="T8" fmla="*/ 12 w 481"/>
                <a:gd name="T9" fmla="*/ 13 h 35"/>
                <a:gd name="T10" fmla="*/ 0 w 481"/>
                <a:gd name="T11" fmla="*/ 17 h 35"/>
                <a:gd name="T12" fmla="*/ 0 w 481"/>
                <a:gd name="T13" fmla="*/ 22 h 35"/>
                <a:gd name="T14" fmla="*/ 14 w 481"/>
                <a:gd name="T15" fmla="*/ 18 h 35"/>
                <a:gd name="T16" fmla="*/ 97 w 481"/>
                <a:gd name="T17" fmla="*/ 16 h 35"/>
                <a:gd name="T18" fmla="*/ 196 w 481"/>
                <a:gd name="T19" fmla="*/ 19 h 35"/>
                <a:gd name="T20" fmla="*/ 280 w 481"/>
                <a:gd name="T21" fmla="*/ 16 h 35"/>
                <a:gd name="T22" fmla="*/ 378 w 481"/>
                <a:gd name="T23" fmla="*/ 18 h 35"/>
                <a:gd name="T24" fmla="*/ 462 w 481"/>
                <a:gd name="T25" fmla="*/ 16 h 35"/>
                <a:gd name="T26" fmla="*/ 481 w 481"/>
                <a:gd name="T27" fmla="*/ 22 h 35"/>
                <a:gd name="T28" fmla="*/ 481 w 481"/>
                <a:gd name="T29" fmla="*/ 16 h 35"/>
                <a:gd name="T30" fmla="*/ 464 w 481"/>
                <a:gd name="T31" fmla="*/ 11 h 35"/>
                <a:gd name="T32" fmla="*/ 376 w 481"/>
                <a:gd name="T33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1" h="35">
                  <a:moveTo>
                    <a:pt x="376" y="13"/>
                  </a:moveTo>
                  <a:cubicBezTo>
                    <a:pt x="332" y="29"/>
                    <a:pt x="282" y="11"/>
                    <a:pt x="282" y="11"/>
                  </a:cubicBezTo>
                  <a:cubicBezTo>
                    <a:pt x="260" y="4"/>
                    <a:pt x="235" y="0"/>
                    <a:pt x="194" y="13"/>
                  </a:cubicBezTo>
                  <a:cubicBezTo>
                    <a:pt x="158" y="26"/>
                    <a:pt x="131" y="22"/>
                    <a:pt x="99" y="11"/>
                  </a:cubicBezTo>
                  <a:cubicBezTo>
                    <a:pt x="74" y="1"/>
                    <a:pt x="44" y="2"/>
                    <a:pt x="12" y="13"/>
                  </a:cubicBezTo>
                  <a:cubicBezTo>
                    <a:pt x="8" y="14"/>
                    <a:pt x="4" y="16"/>
                    <a:pt x="0" y="17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5" y="21"/>
                    <a:pt x="9" y="20"/>
                    <a:pt x="14" y="18"/>
                  </a:cubicBezTo>
                  <a:cubicBezTo>
                    <a:pt x="45" y="8"/>
                    <a:pt x="73" y="7"/>
                    <a:pt x="97" y="16"/>
                  </a:cubicBezTo>
                  <a:cubicBezTo>
                    <a:pt x="129" y="27"/>
                    <a:pt x="158" y="32"/>
                    <a:pt x="196" y="19"/>
                  </a:cubicBezTo>
                  <a:cubicBezTo>
                    <a:pt x="233" y="6"/>
                    <a:pt x="256" y="9"/>
                    <a:pt x="280" y="16"/>
                  </a:cubicBezTo>
                  <a:cubicBezTo>
                    <a:pt x="282" y="17"/>
                    <a:pt x="332" y="35"/>
                    <a:pt x="378" y="18"/>
                  </a:cubicBezTo>
                  <a:cubicBezTo>
                    <a:pt x="409" y="8"/>
                    <a:pt x="437" y="7"/>
                    <a:pt x="462" y="16"/>
                  </a:cubicBezTo>
                  <a:cubicBezTo>
                    <a:pt x="468" y="18"/>
                    <a:pt x="475" y="20"/>
                    <a:pt x="481" y="22"/>
                  </a:cubicBezTo>
                  <a:cubicBezTo>
                    <a:pt x="481" y="16"/>
                    <a:pt x="481" y="16"/>
                    <a:pt x="481" y="16"/>
                  </a:cubicBezTo>
                  <a:cubicBezTo>
                    <a:pt x="476" y="15"/>
                    <a:pt x="470" y="13"/>
                    <a:pt x="464" y="11"/>
                  </a:cubicBezTo>
                  <a:cubicBezTo>
                    <a:pt x="438" y="1"/>
                    <a:pt x="409" y="2"/>
                    <a:pt x="376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1" name="Freeform 2181"/>
            <p:cNvSpPr>
              <a:spLocks/>
            </p:cNvSpPr>
            <p:nvPr/>
          </p:nvSpPr>
          <p:spPr bwMode="auto">
            <a:xfrm>
              <a:off x="280988" y="2674938"/>
              <a:ext cx="1262063" cy="107950"/>
            </a:xfrm>
            <a:custGeom>
              <a:avLst/>
              <a:gdLst>
                <a:gd name="T0" fmla="*/ 376 w 481"/>
                <a:gd name="T1" fmla="*/ 13 h 41"/>
                <a:gd name="T2" fmla="*/ 284 w 481"/>
                <a:gd name="T3" fmla="*/ 11 h 41"/>
                <a:gd name="T4" fmla="*/ 283 w 481"/>
                <a:gd name="T5" fmla="*/ 11 h 41"/>
                <a:gd name="T6" fmla="*/ 283 w 481"/>
                <a:gd name="T7" fmla="*/ 11 h 41"/>
                <a:gd name="T8" fmla="*/ 194 w 481"/>
                <a:gd name="T9" fmla="*/ 13 h 41"/>
                <a:gd name="T10" fmla="*/ 101 w 481"/>
                <a:gd name="T11" fmla="*/ 11 h 41"/>
                <a:gd name="T12" fmla="*/ 12 w 481"/>
                <a:gd name="T13" fmla="*/ 13 h 41"/>
                <a:gd name="T14" fmla="*/ 0 w 481"/>
                <a:gd name="T15" fmla="*/ 17 h 41"/>
                <a:gd name="T16" fmla="*/ 0 w 481"/>
                <a:gd name="T17" fmla="*/ 28 h 41"/>
                <a:gd name="T18" fmla="*/ 15 w 481"/>
                <a:gd name="T19" fmla="*/ 24 h 41"/>
                <a:gd name="T20" fmla="*/ 97 w 481"/>
                <a:gd name="T21" fmla="*/ 21 h 41"/>
                <a:gd name="T22" fmla="*/ 198 w 481"/>
                <a:gd name="T23" fmla="*/ 24 h 41"/>
                <a:gd name="T24" fmla="*/ 280 w 481"/>
                <a:gd name="T25" fmla="*/ 22 h 41"/>
                <a:gd name="T26" fmla="*/ 380 w 481"/>
                <a:gd name="T27" fmla="*/ 24 h 41"/>
                <a:gd name="T28" fmla="*/ 462 w 481"/>
                <a:gd name="T29" fmla="*/ 21 h 41"/>
                <a:gd name="T30" fmla="*/ 481 w 481"/>
                <a:gd name="T31" fmla="*/ 27 h 41"/>
                <a:gd name="T32" fmla="*/ 481 w 481"/>
                <a:gd name="T33" fmla="*/ 16 h 41"/>
                <a:gd name="T34" fmla="*/ 466 w 481"/>
                <a:gd name="T35" fmla="*/ 11 h 41"/>
                <a:gd name="T36" fmla="*/ 376 w 481"/>
                <a:gd name="T37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1" h="41">
                  <a:moveTo>
                    <a:pt x="376" y="13"/>
                  </a:moveTo>
                  <a:cubicBezTo>
                    <a:pt x="329" y="30"/>
                    <a:pt x="284" y="11"/>
                    <a:pt x="284" y="11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83" y="11"/>
                    <a:pt x="283" y="11"/>
                    <a:pt x="283" y="11"/>
                  </a:cubicBezTo>
                  <a:cubicBezTo>
                    <a:pt x="256" y="4"/>
                    <a:pt x="233" y="0"/>
                    <a:pt x="194" y="13"/>
                  </a:cubicBezTo>
                  <a:cubicBezTo>
                    <a:pt x="158" y="26"/>
                    <a:pt x="132" y="22"/>
                    <a:pt x="101" y="11"/>
                  </a:cubicBezTo>
                  <a:cubicBezTo>
                    <a:pt x="75" y="1"/>
                    <a:pt x="45" y="2"/>
                    <a:pt x="12" y="13"/>
                  </a:cubicBezTo>
                  <a:cubicBezTo>
                    <a:pt x="8" y="14"/>
                    <a:pt x="4" y="16"/>
                    <a:pt x="0" y="1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7"/>
                    <a:pt x="10" y="26"/>
                    <a:pt x="15" y="24"/>
                  </a:cubicBezTo>
                  <a:cubicBezTo>
                    <a:pt x="46" y="13"/>
                    <a:pt x="74" y="12"/>
                    <a:pt x="97" y="21"/>
                  </a:cubicBezTo>
                  <a:cubicBezTo>
                    <a:pt x="129" y="33"/>
                    <a:pt x="159" y="37"/>
                    <a:pt x="198" y="24"/>
                  </a:cubicBezTo>
                  <a:cubicBezTo>
                    <a:pt x="233" y="12"/>
                    <a:pt x="255" y="16"/>
                    <a:pt x="280" y="22"/>
                  </a:cubicBezTo>
                  <a:cubicBezTo>
                    <a:pt x="285" y="24"/>
                    <a:pt x="330" y="41"/>
                    <a:pt x="380" y="24"/>
                  </a:cubicBezTo>
                  <a:cubicBezTo>
                    <a:pt x="410" y="13"/>
                    <a:pt x="438" y="12"/>
                    <a:pt x="462" y="21"/>
                  </a:cubicBezTo>
                  <a:cubicBezTo>
                    <a:pt x="468" y="24"/>
                    <a:pt x="475" y="26"/>
                    <a:pt x="481" y="27"/>
                  </a:cubicBezTo>
                  <a:cubicBezTo>
                    <a:pt x="481" y="16"/>
                    <a:pt x="481" y="16"/>
                    <a:pt x="481" y="16"/>
                  </a:cubicBezTo>
                  <a:cubicBezTo>
                    <a:pt x="476" y="14"/>
                    <a:pt x="471" y="13"/>
                    <a:pt x="466" y="11"/>
                  </a:cubicBezTo>
                  <a:cubicBezTo>
                    <a:pt x="439" y="1"/>
                    <a:pt x="409" y="2"/>
                    <a:pt x="376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6011725" y="793141"/>
            <a:ext cx="669042" cy="457374"/>
            <a:chOff x="1895476" y="514350"/>
            <a:chExt cx="998538" cy="682626"/>
          </a:xfrm>
        </p:grpSpPr>
        <p:sp>
          <p:nvSpPr>
            <p:cNvPr id="4192" name="Freeform 2182"/>
            <p:cNvSpPr>
              <a:spLocks/>
            </p:cNvSpPr>
            <p:nvPr/>
          </p:nvSpPr>
          <p:spPr bwMode="auto">
            <a:xfrm>
              <a:off x="1920876" y="901700"/>
              <a:ext cx="952500" cy="20638"/>
            </a:xfrm>
            <a:custGeom>
              <a:avLst/>
              <a:gdLst>
                <a:gd name="T0" fmla="*/ 363 w 363"/>
                <a:gd name="T1" fmla="*/ 0 h 8"/>
                <a:gd name="T2" fmla="*/ 1 w 363"/>
                <a:gd name="T3" fmla="*/ 0 h 8"/>
                <a:gd name="T4" fmla="*/ 0 w 363"/>
                <a:gd name="T5" fmla="*/ 8 h 8"/>
                <a:gd name="T6" fmla="*/ 363 w 363"/>
                <a:gd name="T7" fmla="*/ 8 h 8"/>
                <a:gd name="T8" fmla="*/ 363 w 36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3" h="8">
                  <a:moveTo>
                    <a:pt x="363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6"/>
                    <a:pt x="0" y="8"/>
                  </a:cubicBezTo>
                  <a:cubicBezTo>
                    <a:pt x="363" y="8"/>
                    <a:pt x="363" y="8"/>
                    <a:pt x="363" y="8"/>
                  </a:cubicBezTo>
                  <a:cubicBezTo>
                    <a:pt x="363" y="6"/>
                    <a:pt x="363" y="3"/>
                    <a:pt x="363" y="0"/>
                  </a:cubicBezTo>
                  <a:close/>
                </a:path>
              </a:pathLst>
            </a:cu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3" name="Freeform 2183"/>
            <p:cNvSpPr>
              <a:spLocks/>
            </p:cNvSpPr>
            <p:nvPr/>
          </p:nvSpPr>
          <p:spPr bwMode="auto">
            <a:xfrm>
              <a:off x="2238376" y="514350"/>
              <a:ext cx="127000" cy="77788"/>
            </a:xfrm>
            <a:custGeom>
              <a:avLst/>
              <a:gdLst>
                <a:gd name="T0" fmla="*/ 48 w 48"/>
                <a:gd name="T1" fmla="*/ 0 h 29"/>
                <a:gd name="T2" fmla="*/ 0 w 48"/>
                <a:gd name="T3" fmla="*/ 0 h 29"/>
                <a:gd name="T4" fmla="*/ 0 w 48"/>
                <a:gd name="T5" fmla="*/ 29 h 29"/>
                <a:gd name="T6" fmla="*/ 48 w 48"/>
                <a:gd name="T7" fmla="*/ 29 h 29"/>
                <a:gd name="T8" fmla="*/ 48 w 48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9">
                  <a:moveTo>
                    <a:pt x="4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9" y="29"/>
                    <a:pt x="27" y="29"/>
                    <a:pt x="48" y="29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4" name="Freeform 2184"/>
            <p:cNvSpPr>
              <a:spLocks noEditPoints="1"/>
            </p:cNvSpPr>
            <p:nvPr/>
          </p:nvSpPr>
          <p:spPr bwMode="auto">
            <a:xfrm>
              <a:off x="1895476" y="588963"/>
              <a:ext cx="998538" cy="608013"/>
            </a:xfrm>
            <a:custGeom>
              <a:avLst/>
              <a:gdLst>
                <a:gd name="T0" fmla="*/ 371 w 381"/>
                <a:gd name="T1" fmla="*/ 14 h 231"/>
                <a:gd name="T2" fmla="*/ 338 w 381"/>
                <a:gd name="T3" fmla="*/ 1 h 231"/>
                <a:gd name="T4" fmla="*/ 179 w 381"/>
                <a:gd name="T5" fmla="*/ 1 h 231"/>
                <a:gd name="T6" fmla="*/ 131 w 381"/>
                <a:gd name="T7" fmla="*/ 1 h 231"/>
                <a:gd name="T8" fmla="*/ 125 w 381"/>
                <a:gd name="T9" fmla="*/ 1 h 231"/>
                <a:gd name="T10" fmla="*/ 22 w 381"/>
                <a:gd name="T11" fmla="*/ 53 h 231"/>
                <a:gd name="T12" fmla="*/ 0 w 381"/>
                <a:gd name="T13" fmla="*/ 154 h 231"/>
                <a:gd name="T14" fmla="*/ 2 w 381"/>
                <a:gd name="T15" fmla="*/ 187 h 231"/>
                <a:gd name="T16" fmla="*/ 3 w 381"/>
                <a:gd name="T17" fmla="*/ 191 h 231"/>
                <a:gd name="T18" fmla="*/ 49 w 381"/>
                <a:gd name="T19" fmla="*/ 191 h 231"/>
                <a:gd name="T20" fmla="*/ 89 w 381"/>
                <a:gd name="T21" fmla="*/ 231 h 231"/>
                <a:gd name="T22" fmla="*/ 129 w 381"/>
                <a:gd name="T23" fmla="*/ 191 h 231"/>
                <a:gd name="T24" fmla="*/ 253 w 381"/>
                <a:gd name="T25" fmla="*/ 191 h 231"/>
                <a:gd name="T26" fmla="*/ 293 w 381"/>
                <a:gd name="T27" fmla="*/ 231 h 231"/>
                <a:gd name="T28" fmla="*/ 333 w 381"/>
                <a:gd name="T29" fmla="*/ 191 h 231"/>
                <a:gd name="T30" fmla="*/ 381 w 381"/>
                <a:gd name="T31" fmla="*/ 191 h 231"/>
                <a:gd name="T32" fmla="*/ 381 w 381"/>
                <a:gd name="T33" fmla="*/ 49 h 231"/>
                <a:gd name="T34" fmla="*/ 371 w 381"/>
                <a:gd name="T35" fmla="*/ 14 h 231"/>
                <a:gd name="T36" fmla="*/ 89 w 381"/>
                <a:gd name="T37" fmla="*/ 209 h 231"/>
                <a:gd name="T38" fmla="*/ 71 w 381"/>
                <a:gd name="T39" fmla="*/ 191 h 231"/>
                <a:gd name="T40" fmla="*/ 89 w 381"/>
                <a:gd name="T41" fmla="*/ 173 h 231"/>
                <a:gd name="T42" fmla="*/ 107 w 381"/>
                <a:gd name="T43" fmla="*/ 191 h 231"/>
                <a:gd name="T44" fmla="*/ 89 w 381"/>
                <a:gd name="T45" fmla="*/ 209 h 231"/>
                <a:gd name="T46" fmla="*/ 293 w 381"/>
                <a:gd name="T47" fmla="*/ 209 h 231"/>
                <a:gd name="T48" fmla="*/ 275 w 381"/>
                <a:gd name="T49" fmla="*/ 191 h 231"/>
                <a:gd name="T50" fmla="*/ 293 w 381"/>
                <a:gd name="T51" fmla="*/ 173 h 231"/>
                <a:gd name="T52" fmla="*/ 311 w 381"/>
                <a:gd name="T53" fmla="*/ 191 h 231"/>
                <a:gd name="T54" fmla="*/ 293 w 381"/>
                <a:gd name="T55" fmla="*/ 209 h 231"/>
                <a:gd name="T56" fmla="*/ 373 w 381"/>
                <a:gd name="T57" fmla="*/ 119 h 231"/>
                <a:gd name="T58" fmla="*/ 373 w 381"/>
                <a:gd name="T59" fmla="*/ 127 h 231"/>
                <a:gd name="T60" fmla="*/ 373 w 381"/>
                <a:gd name="T61" fmla="*/ 183 h 231"/>
                <a:gd name="T62" fmla="*/ 332 w 381"/>
                <a:gd name="T63" fmla="*/ 183 h 231"/>
                <a:gd name="T64" fmla="*/ 293 w 381"/>
                <a:gd name="T65" fmla="*/ 151 h 231"/>
                <a:gd name="T66" fmla="*/ 254 w 381"/>
                <a:gd name="T67" fmla="*/ 183 h 231"/>
                <a:gd name="T68" fmla="*/ 129 w 381"/>
                <a:gd name="T69" fmla="*/ 183 h 231"/>
                <a:gd name="T70" fmla="*/ 89 w 381"/>
                <a:gd name="T71" fmla="*/ 151 h 231"/>
                <a:gd name="T72" fmla="*/ 50 w 381"/>
                <a:gd name="T73" fmla="*/ 183 h 231"/>
                <a:gd name="T74" fmla="*/ 10 w 381"/>
                <a:gd name="T75" fmla="*/ 183 h 231"/>
                <a:gd name="T76" fmla="*/ 9 w 381"/>
                <a:gd name="T77" fmla="*/ 155 h 231"/>
                <a:gd name="T78" fmla="*/ 10 w 381"/>
                <a:gd name="T79" fmla="*/ 127 h 231"/>
                <a:gd name="T80" fmla="*/ 11 w 381"/>
                <a:gd name="T81" fmla="*/ 119 h 231"/>
                <a:gd name="T82" fmla="*/ 29 w 381"/>
                <a:gd name="T83" fmla="*/ 57 h 231"/>
                <a:gd name="T84" fmla="*/ 125 w 381"/>
                <a:gd name="T85" fmla="*/ 9 h 231"/>
                <a:gd name="T86" fmla="*/ 338 w 381"/>
                <a:gd name="T87" fmla="*/ 9 h 231"/>
                <a:gd name="T88" fmla="*/ 338 w 381"/>
                <a:gd name="T89" fmla="*/ 9 h 231"/>
                <a:gd name="T90" fmla="*/ 365 w 381"/>
                <a:gd name="T91" fmla="*/ 20 h 231"/>
                <a:gd name="T92" fmla="*/ 373 w 381"/>
                <a:gd name="T93" fmla="*/ 49 h 231"/>
                <a:gd name="T94" fmla="*/ 373 w 381"/>
                <a:gd name="T95" fmla="*/ 11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81" h="231">
                  <a:moveTo>
                    <a:pt x="371" y="14"/>
                  </a:moveTo>
                  <a:cubicBezTo>
                    <a:pt x="358" y="0"/>
                    <a:pt x="339" y="1"/>
                    <a:pt x="338" y="1"/>
                  </a:cubicBezTo>
                  <a:cubicBezTo>
                    <a:pt x="338" y="1"/>
                    <a:pt x="242" y="1"/>
                    <a:pt x="179" y="1"/>
                  </a:cubicBezTo>
                  <a:cubicBezTo>
                    <a:pt x="158" y="1"/>
                    <a:pt x="140" y="1"/>
                    <a:pt x="131" y="1"/>
                  </a:cubicBezTo>
                  <a:cubicBezTo>
                    <a:pt x="127" y="1"/>
                    <a:pt x="125" y="1"/>
                    <a:pt x="125" y="1"/>
                  </a:cubicBezTo>
                  <a:cubicBezTo>
                    <a:pt x="59" y="1"/>
                    <a:pt x="35" y="29"/>
                    <a:pt x="22" y="53"/>
                  </a:cubicBezTo>
                  <a:cubicBezTo>
                    <a:pt x="4" y="86"/>
                    <a:pt x="0" y="127"/>
                    <a:pt x="0" y="154"/>
                  </a:cubicBezTo>
                  <a:cubicBezTo>
                    <a:pt x="0" y="173"/>
                    <a:pt x="2" y="186"/>
                    <a:pt x="2" y="187"/>
                  </a:cubicBezTo>
                  <a:cubicBezTo>
                    <a:pt x="3" y="191"/>
                    <a:pt x="3" y="191"/>
                    <a:pt x="3" y="191"/>
                  </a:cubicBezTo>
                  <a:cubicBezTo>
                    <a:pt x="49" y="191"/>
                    <a:pt x="49" y="191"/>
                    <a:pt x="49" y="191"/>
                  </a:cubicBezTo>
                  <a:cubicBezTo>
                    <a:pt x="49" y="213"/>
                    <a:pt x="67" y="231"/>
                    <a:pt x="89" y="231"/>
                  </a:cubicBezTo>
                  <a:cubicBezTo>
                    <a:pt x="111" y="231"/>
                    <a:pt x="129" y="213"/>
                    <a:pt x="129" y="191"/>
                  </a:cubicBezTo>
                  <a:cubicBezTo>
                    <a:pt x="253" y="191"/>
                    <a:pt x="253" y="191"/>
                    <a:pt x="253" y="191"/>
                  </a:cubicBezTo>
                  <a:cubicBezTo>
                    <a:pt x="253" y="213"/>
                    <a:pt x="271" y="231"/>
                    <a:pt x="293" y="231"/>
                  </a:cubicBezTo>
                  <a:cubicBezTo>
                    <a:pt x="315" y="231"/>
                    <a:pt x="333" y="213"/>
                    <a:pt x="333" y="191"/>
                  </a:cubicBezTo>
                  <a:cubicBezTo>
                    <a:pt x="381" y="191"/>
                    <a:pt x="381" y="191"/>
                    <a:pt x="381" y="191"/>
                  </a:cubicBezTo>
                  <a:cubicBezTo>
                    <a:pt x="381" y="49"/>
                    <a:pt x="381" y="49"/>
                    <a:pt x="381" y="49"/>
                  </a:cubicBezTo>
                  <a:cubicBezTo>
                    <a:pt x="381" y="38"/>
                    <a:pt x="380" y="23"/>
                    <a:pt x="371" y="14"/>
                  </a:cubicBezTo>
                  <a:close/>
                  <a:moveTo>
                    <a:pt x="89" y="209"/>
                  </a:moveTo>
                  <a:cubicBezTo>
                    <a:pt x="79" y="209"/>
                    <a:pt x="71" y="201"/>
                    <a:pt x="71" y="191"/>
                  </a:cubicBezTo>
                  <a:cubicBezTo>
                    <a:pt x="71" y="181"/>
                    <a:pt x="79" y="173"/>
                    <a:pt x="89" y="173"/>
                  </a:cubicBezTo>
                  <a:cubicBezTo>
                    <a:pt x="99" y="173"/>
                    <a:pt x="107" y="181"/>
                    <a:pt x="107" y="191"/>
                  </a:cubicBezTo>
                  <a:cubicBezTo>
                    <a:pt x="107" y="201"/>
                    <a:pt x="99" y="209"/>
                    <a:pt x="89" y="209"/>
                  </a:cubicBezTo>
                  <a:close/>
                  <a:moveTo>
                    <a:pt x="293" y="209"/>
                  </a:moveTo>
                  <a:cubicBezTo>
                    <a:pt x="283" y="209"/>
                    <a:pt x="275" y="201"/>
                    <a:pt x="275" y="191"/>
                  </a:cubicBezTo>
                  <a:cubicBezTo>
                    <a:pt x="275" y="181"/>
                    <a:pt x="283" y="173"/>
                    <a:pt x="293" y="173"/>
                  </a:cubicBezTo>
                  <a:cubicBezTo>
                    <a:pt x="303" y="173"/>
                    <a:pt x="311" y="181"/>
                    <a:pt x="311" y="191"/>
                  </a:cubicBezTo>
                  <a:cubicBezTo>
                    <a:pt x="311" y="201"/>
                    <a:pt x="303" y="209"/>
                    <a:pt x="293" y="209"/>
                  </a:cubicBezTo>
                  <a:close/>
                  <a:moveTo>
                    <a:pt x="373" y="119"/>
                  </a:moveTo>
                  <a:cubicBezTo>
                    <a:pt x="373" y="122"/>
                    <a:pt x="373" y="125"/>
                    <a:pt x="373" y="127"/>
                  </a:cubicBezTo>
                  <a:cubicBezTo>
                    <a:pt x="373" y="155"/>
                    <a:pt x="373" y="179"/>
                    <a:pt x="373" y="183"/>
                  </a:cubicBezTo>
                  <a:cubicBezTo>
                    <a:pt x="371" y="183"/>
                    <a:pt x="356" y="183"/>
                    <a:pt x="332" y="183"/>
                  </a:cubicBezTo>
                  <a:cubicBezTo>
                    <a:pt x="328" y="164"/>
                    <a:pt x="312" y="151"/>
                    <a:pt x="293" y="151"/>
                  </a:cubicBezTo>
                  <a:cubicBezTo>
                    <a:pt x="274" y="151"/>
                    <a:pt x="257" y="164"/>
                    <a:pt x="254" y="183"/>
                  </a:cubicBezTo>
                  <a:cubicBezTo>
                    <a:pt x="213" y="183"/>
                    <a:pt x="169" y="183"/>
                    <a:pt x="129" y="183"/>
                  </a:cubicBezTo>
                  <a:cubicBezTo>
                    <a:pt x="125" y="164"/>
                    <a:pt x="109" y="151"/>
                    <a:pt x="89" y="151"/>
                  </a:cubicBezTo>
                  <a:cubicBezTo>
                    <a:pt x="70" y="151"/>
                    <a:pt x="54" y="164"/>
                    <a:pt x="50" y="183"/>
                  </a:cubicBezTo>
                  <a:cubicBezTo>
                    <a:pt x="27" y="183"/>
                    <a:pt x="12" y="183"/>
                    <a:pt x="10" y="183"/>
                  </a:cubicBezTo>
                  <a:cubicBezTo>
                    <a:pt x="10" y="178"/>
                    <a:pt x="9" y="168"/>
                    <a:pt x="9" y="155"/>
                  </a:cubicBezTo>
                  <a:cubicBezTo>
                    <a:pt x="9" y="147"/>
                    <a:pt x="9" y="137"/>
                    <a:pt x="10" y="127"/>
                  </a:cubicBezTo>
                  <a:cubicBezTo>
                    <a:pt x="11" y="125"/>
                    <a:pt x="11" y="122"/>
                    <a:pt x="11" y="119"/>
                  </a:cubicBezTo>
                  <a:cubicBezTo>
                    <a:pt x="14" y="99"/>
                    <a:pt x="19" y="76"/>
                    <a:pt x="29" y="57"/>
                  </a:cubicBezTo>
                  <a:cubicBezTo>
                    <a:pt x="42" y="34"/>
                    <a:pt x="63" y="9"/>
                    <a:pt x="125" y="9"/>
                  </a:cubicBezTo>
                  <a:cubicBezTo>
                    <a:pt x="338" y="9"/>
                    <a:pt x="338" y="9"/>
                    <a:pt x="338" y="9"/>
                  </a:cubicBezTo>
                  <a:cubicBezTo>
                    <a:pt x="338" y="9"/>
                    <a:pt x="338" y="9"/>
                    <a:pt x="338" y="9"/>
                  </a:cubicBezTo>
                  <a:cubicBezTo>
                    <a:pt x="338" y="9"/>
                    <a:pt x="354" y="9"/>
                    <a:pt x="365" y="20"/>
                  </a:cubicBezTo>
                  <a:cubicBezTo>
                    <a:pt x="370" y="25"/>
                    <a:pt x="373" y="34"/>
                    <a:pt x="373" y="49"/>
                  </a:cubicBezTo>
                  <a:cubicBezTo>
                    <a:pt x="373" y="49"/>
                    <a:pt x="373" y="85"/>
                    <a:pt x="373" y="1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5" name="Freeform 2185"/>
            <p:cNvSpPr>
              <a:spLocks/>
            </p:cNvSpPr>
            <p:nvPr/>
          </p:nvSpPr>
          <p:spPr bwMode="auto">
            <a:xfrm>
              <a:off x="1979613" y="685800"/>
              <a:ext cx="227013" cy="166688"/>
            </a:xfrm>
            <a:custGeom>
              <a:avLst/>
              <a:gdLst>
                <a:gd name="T0" fmla="*/ 50 w 87"/>
                <a:gd name="T1" fmla="*/ 0 h 63"/>
                <a:gd name="T2" fmla="*/ 1 w 87"/>
                <a:gd name="T3" fmla="*/ 58 h 63"/>
                <a:gd name="T4" fmla="*/ 0 w 87"/>
                <a:gd name="T5" fmla="*/ 63 h 63"/>
                <a:gd name="T6" fmla="*/ 87 w 87"/>
                <a:gd name="T7" fmla="*/ 63 h 63"/>
                <a:gd name="T8" fmla="*/ 87 w 87"/>
                <a:gd name="T9" fmla="*/ 0 h 63"/>
                <a:gd name="T10" fmla="*/ 83 w 87"/>
                <a:gd name="T11" fmla="*/ 0 h 63"/>
                <a:gd name="T12" fmla="*/ 50 w 87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63">
                  <a:moveTo>
                    <a:pt x="50" y="0"/>
                  </a:moveTo>
                  <a:cubicBezTo>
                    <a:pt x="9" y="0"/>
                    <a:pt x="1" y="56"/>
                    <a:pt x="1" y="58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87" y="63"/>
                    <a:pt x="87" y="63"/>
                    <a:pt x="87" y="63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6" name="Freeform 2186"/>
            <p:cNvSpPr>
              <a:spLocks/>
            </p:cNvSpPr>
            <p:nvPr/>
          </p:nvSpPr>
          <p:spPr bwMode="auto">
            <a:xfrm>
              <a:off x="2374901" y="685800"/>
              <a:ext cx="173038" cy="166688"/>
            </a:xfrm>
            <a:custGeom>
              <a:avLst/>
              <a:gdLst>
                <a:gd name="T0" fmla="*/ 0 w 109"/>
                <a:gd name="T1" fmla="*/ 0 h 105"/>
                <a:gd name="T2" fmla="*/ 0 w 109"/>
                <a:gd name="T3" fmla="*/ 105 h 105"/>
                <a:gd name="T4" fmla="*/ 109 w 109"/>
                <a:gd name="T5" fmla="*/ 105 h 105"/>
                <a:gd name="T6" fmla="*/ 109 w 109"/>
                <a:gd name="T7" fmla="*/ 0 h 105"/>
                <a:gd name="T8" fmla="*/ 101 w 109"/>
                <a:gd name="T9" fmla="*/ 0 h 105"/>
                <a:gd name="T10" fmla="*/ 0 w 109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105">
                  <a:moveTo>
                    <a:pt x="0" y="0"/>
                  </a:moveTo>
                  <a:lnTo>
                    <a:pt x="0" y="105"/>
                  </a:lnTo>
                  <a:lnTo>
                    <a:pt x="109" y="105"/>
                  </a:lnTo>
                  <a:lnTo>
                    <a:pt x="109" y="0"/>
                  </a:lnTo>
                  <a:lnTo>
                    <a:pt x="1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7" name="Freeform 2187"/>
            <p:cNvSpPr>
              <a:spLocks/>
            </p:cNvSpPr>
            <p:nvPr/>
          </p:nvSpPr>
          <p:spPr bwMode="auto">
            <a:xfrm>
              <a:off x="2595563" y="685800"/>
              <a:ext cx="230188" cy="166688"/>
            </a:xfrm>
            <a:custGeom>
              <a:avLst/>
              <a:gdLst>
                <a:gd name="T0" fmla="*/ 0 w 145"/>
                <a:gd name="T1" fmla="*/ 0 h 105"/>
                <a:gd name="T2" fmla="*/ 0 w 145"/>
                <a:gd name="T3" fmla="*/ 105 h 105"/>
                <a:gd name="T4" fmla="*/ 145 w 145"/>
                <a:gd name="T5" fmla="*/ 105 h 105"/>
                <a:gd name="T6" fmla="*/ 145 w 145"/>
                <a:gd name="T7" fmla="*/ 0 h 105"/>
                <a:gd name="T8" fmla="*/ 139 w 145"/>
                <a:gd name="T9" fmla="*/ 0 h 105"/>
                <a:gd name="T10" fmla="*/ 0 w 145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05">
                  <a:moveTo>
                    <a:pt x="0" y="0"/>
                  </a:moveTo>
                  <a:lnTo>
                    <a:pt x="0" y="105"/>
                  </a:lnTo>
                  <a:lnTo>
                    <a:pt x="145" y="105"/>
                  </a:lnTo>
                  <a:lnTo>
                    <a:pt x="145" y="0"/>
                  </a:ln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7299342" y="2115905"/>
            <a:ext cx="444852" cy="565448"/>
            <a:chOff x="2081213" y="4741863"/>
            <a:chExt cx="884238" cy="1123950"/>
          </a:xfrm>
        </p:grpSpPr>
        <p:sp>
          <p:nvSpPr>
            <p:cNvPr id="19" name="Oval 2217"/>
            <p:cNvSpPr>
              <a:spLocks noChangeArrowheads="1"/>
            </p:cNvSpPr>
            <p:nvPr/>
          </p:nvSpPr>
          <p:spPr bwMode="auto">
            <a:xfrm>
              <a:off x="2359026" y="5005388"/>
              <a:ext cx="96838" cy="968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218"/>
            <p:cNvSpPr>
              <a:spLocks/>
            </p:cNvSpPr>
            <p:nvPr/>
          </p:nvSpPr>
          <p:spPr bwMode="auto">
            <a:xfrm>
              <a:off x="2274888" y="5130800"/>
              <a:ext cx="263525" cy="127000"/>
            </a:xfrm>
            <a:custGeom>
              <a:avLst/>
              <a:gdLst>
                <a:gd name="T0" fmla="*/ 3 w 100"/>
                <a:gd name="T1" fmla="*/ 48 h 48"/>
                <a:gd name="T2" fmla="*/ 3 w 100"/>
                <a:gd name="T3" fmla="*/ 42 h 48"/>
                <a:gd name="T4" fmla="*/ 22 w 100"/>
                <a:gd name="T5" fmla="*/ 2 h 48"/>
                <a:gd name="T6" fmla="*/ 36 w 100"/>
                <a:gd name="T7" fmla="*/ 0 h 48"/>
                <a:gd name="T8" fmla="*/ 50 w 100"/>
                <a:gd name="T9" fmla="*/ 0 h 48"/>
                <a:gd name="T10" fmla="*/ 64 w 100"/>
                <a:gd name="T11" fmla="*/ 0 h 48"/>
                <a:gd name="T12" fmla="*/ 77 w 100"/>
                <a:gd name="T13" fmla="*/ 2 h 48"/>
                <a:gd name="T14" fmla="*/ 96 w 100"/>
                <a:gd name="T15" fmla="*/ 42 h 48"/>
                <a:gd name="T16" fmla="*/ 96 w 100"/>
                <a:gd name="T17" fmla="*/ 48 h 48"/>
                <a:gd name="T18" fmla="*/ 5 w 100"/>
                <a:gd name="T19" fmla="*/ 48 h 48"/>
                <a:gd name="T20" fmla="*/ 3 w 100"/>
                <a:gd name="T2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0" h="48">
                  <a:moveTo>
                    <a:pt x="3" y="48"/>
                  </a:move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0" y="11"/>
                    <a:pt x="22" y="2"/>
                  </a:cubicBezTo>
                  <a:cubicBezTo>
                    <a:pt x="26" y="1"/>
                    <a:pt x="30" y="0"/>
                    <a:pt x="36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9" y="0"/>
                    <a:pt x="74" y="1"/>
                    <a:pt x="77" y="2"/>
                  </a:cubicBezTo>
                  <a:cubicBezTo>
                    <a:pt x="100" y="11"/>
                    <a:pt x="96" y="42"/>
                    <a:pt x="96" y="42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8"/>
                    <a:pt x="4" y="48"/>
                    <a:pt x="3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19"/>
            <p:cNvSpPr>
              <a:spLocks noEditPoints="1"/>
            </p:cNvSpPr>
            <p:nvPr/>
          </p:nvSpPr>
          <p:spPr bwMode="auto">
            <a:xfrm>
              <a:off x="2081213" y="4741863"/>
              <a:ext cx="884238" cy="1123950"/>
            </a:xfrm>
            <a:custGeom>
              <a:avLst/>
              <a:gdLst>
                <a:gd name="T0" fmla="*/ 23 w 337"/>
                <a:gd name="T1" fmla="*/ 427 h 427"/>
                <a:gd name="T2" fmla="*/ 71 w 337"/>
                <a:gd name="T3" fmla="*/ 402 h 427"/>
                <a:gd name="T4" fmla="*/ 292 w 337"/>
                <a:gd name="T5" fmla="*/ 427 h 427"/>
                <a:gd name="T6" fmla="*/ 302 w 337"/>
                <a:gd name="T7" fmla="*/ 402 h 427"/>
                <a:gd name="T8" fmla="*/ 337 w 337"/>
                <a:gd name="T9" fmla="*/ 401 h 427"/>
                <a:gd name="T10" fmla="*/ 285 w 337"/>
                <a:gd name="T11" fmla="*/ 380 h 427"/>
                <a:gd name="T12" fmla="*/ 304 w 337"/>
                <a:gd name="T13" fmla="*/ 362 h 427"/>
                <a:gd name="T14" fmla="*/ 253 w 337"/>
                <a:gd name="T15" fmla="*/ 340 h 427"/>
                <a:gd name="T16" fmla="*/ 294 w 337"/>
                <a:gd name="T17" fmla="*/ 325 h 427"/>
                <a:gd name="T18" fmla="*/ 318 w 337"/>
                <a:gd name="T19" fmla="*/ 23 h 427"/>
                <a:gd name="T20" fmla="*/ 49 w 337"/>
                <a:gd name="T21" fmla="*/ 0 h 427"/>
                <a:gd name="T22" fmla="*/ 25 w 337"/>
                <a:gd name="T23" fmla="*/ 301 h 427"/>
                <a:gd name="T24" fmla="*/ 103 w 337"/>
                <a:gd name="T25" fmla="*/ 325 h 427"/>
                <a:gd name="T26" fmla="*/ 59 w 337"/>
                <a:gd name="T27" fmla="*/ 340 h 427"/>
                <a:gd name="T28" fmla="*/ 73 w 337"/>
                <a:gd name="T29" fmla="*/ 362 h 427"/>
                <a:gd name="T30" fmla="*/ 21 w 337"/>
                <a:gd name="T31" fmla="*/ 380 h 427"/>
                <a:gd name="T32" fmla="*/ 42 w 337"/>
                <a:gd name="T33" fmla="*/ 402 h 427"/>
                <a:gd name="T34" fmla="*/ 68 w 337"/>
                <a:gd name="T35" fmla="*/ 265 h 427"/>
                <a:gd name="T36" fmla="*/ 84 w 337"/>
                <a:gd name="T37" fmla="*/ 281 h 427"/>
                <a:gd name="T38" fmla="*/ 68 w 337"/>
                <a:gd name="T39" fmla="*/ 296 h 427"/>
                <a:gd name="T40" fmla="*/ 287 w 337"/>
                <a:gd name="T41" fmla="*/ 180 h 427"/>
                <a:gd name="T42" fmla="*/ 203 w 337"/>
                <a:gd name="T43" fmla="*/ 203 h 427"/>
                <a:gd name="T44" fmla="*/ 78 w 337"/>
                <a:gd name="T45" fmla="*/ 203 h 427"/>
                <a:gd name="T46" fmla="*/ 56 w 337"/>
                <a:gd name="T47" fmla="*/ 53 h 427"/>
                <a:gd name="T48" fmla="*/ 263 w 337"/>
                <a:gd name="T49" fmla="*/ 30 h 427"/>
                <a:gd name="T50" fmla="*/ 287 w 337"/>
                <a:gd name="T51" fmla="*/ 180 h 427"/>
                <a:gd name="T52" fmla="*/ 274 w 337"/>
                <a:gd name="T53" fmla="*/ 265 h 427"/>
                <a:gd name="T54" fmla="*/ 274 w 337"/>
                <a:gd name="T55" fmla="*/ 296 h 427"/>
                <a:gd name="T56" fmla="*/ 213 w 337"/>
                <a:gd name="T57" fmla="*/ 325 h 427"/>
                <a:gd name="T58" fmla="*/ 119 w 337"/>
                <a:gd name="T59" fmla="*/ 340 h 427"/>
                <a:gd name="T60" fmla="*/ 213 w 337"/>
                <a:gd name="T61" fmla="*/ 325 h 427"/>
                <a:gd name="T62" fmla="*/ 102 w 337"/>
                <a:gd name="T63" fmla="*/ 362 h 427"/>
                <a:gd name="T64" fmla="*/ 256 w 337"/>
                <a:gd name="T65" fmla="*/ 38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7" h="427">
                  <a:moveTo>
                    <a:pt x="42" y="402"/>
                  </a:moveTo>
                  <a:cubicBezTo>
                    <a:pt x="23" y="427"/>
                    <a:pt x="23" y="427"/>
                    <a:pt x="23" y="427"/>
                  </a:cubicBezTo>
                  <a:cubicBezTo>
                    <a:pt x="52" y="427"/>
                    <a:pt x="52" y="427"/>
                    <a:pt x="52" y="427"/>
                  </a:cubicBezTo>
                  <a:cubicBezTo>
                    <a:pt x="71" y="402"/>
                    <a:pt x="71" y="402"/>
                    <a:pt x="71" y="402"/>
                  </a:cubicBezTo>
                  <a:cubicBezTo>
                    <a:pt x="274" y="402"/>
                    <a:pt x="274" y="402"/>
                    <a:pt x="274" y="402"/>
                  </a:cubicBezTo>
                  <a:cubicBezTo>
                    <a:pt x="292" y="427"/>
                    <a:pt x="292" y="427"/>
                    <a:pt x="292" y="427"/>
                  </a:cubicBezTo>
                  <a:cubicBezTo>
                    <a:pt x="321" y="427"/>
                    <a:pt x="321" y="427"/>
                    <a:pt x="321" y="427"/>
                  </a:cubicBezTo>
                  <a:cubicBezTo>
                    <a:pt x="302" y="402"/>
                    <a:pt x="302" y="402"/>
                    <a:pt x="302" y="402"/>
                  </a:cubicBezTo>
                  <a:cubicBezTo>
                    <a:pt x="337" y="402"/>
                    <a:pt x="337" y="402"/>
                    <a:pt x="337" y="402"/>
                  </a:cubicBezTo>
                  <a:cubicBezTo>
                    <a:pt x="337" y="401"/>
                    <a:pt x="337" y="401"/>
                    <a:pt x="337" y="401"/>
                  </a:cubicBezTo>
                  <a:cubicBezTo>
                    <a:pt x="319" y="380"/>
                    <a:pt x="319" y="380"/>
                    <a:pt x="319" y="380"/>
                  </a:cubicBezTo>
                  <a:cubicBezTo>
                    <a:pt x="285" y="380"/>
                    <a:pt x="285" y="380"/>
                    <a:pt x="285" y="380"/>
                  </a:cubicBezTo>
                  <a:cubicBezTo>
                    <a:pt x="271" y="362"/>
                    <a:pt x="271" y="362"/>
                    <a:pt x="271" y="362"/>
                  </a:cubicBezTo>
                  <a:cubicBezTo>
                    <a:pt x="304" y="362"/>
                    <a:pt x="304" y="362"/>
                    <a:pt x="304" y="362"/>
                  </a:cubicBezTo>
                  <a:cubicBezTo>
                    <a:pt x="285" y="340"/>
                    <a:pt x="285" y="340"/>
                    <a:pt x="285" y="340"/>
                  </a:cubicBezTo>
                  <a:cubicBezTo>
                    <a:pt x="253" y="340"/>
                    <a:pt x="253" y="340"/>
                    <a:pt x="253" y="340"/>
                  </a:cubicBezTo>
                  <a:cubicBezTo>
                    <a:pt x="241" y="325"/>
                    <a:pt x="241" y="325"/>
                    <a:pt x="241" y="325"/>
                  </a:cubicBezTo>
                  <a:cubicBezTo>
                    <a:pt x="294" y="325"/>
                    <a:pt x="294" y="325"/>
                    <a:pt x="294" y="325"/>
                  </a:cubicBezTo>
                  <a:cubicBezTo>
                    <a:pt x="307" y="325"/>
                    <a:pt x="318" y="314"/>
                    <a:pt x="318" y="301"/>
                  </a:cubicBezTo>
                  <a:cubicBezTo>
                    <a:pt x="318" y="23"/>
                    <a:pt x="318" y="23"/>
                    <a:pt x="318" y="23"/>
                  </a:cubicBezTo>
                  <a:cubicBezTo>
                    <a:pt x="318" y="10"/>
                    <a:pt x="307" y="0"/>
                    <a:pt x="294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35" y="0"/>
                    <a:pt x="25" y="10"/>
                    <a:pt x="25" y="23"/>
                  </a:cubicBezTo>
                  <a:cubicBezTo>
                    <a:pt x="25" y="301"/>
                    <a:pt x="25" y="301"/>
                    <a:pt x="25" y="301"/>
                  </a:cubicBezTo>
                  <a:cubicBezTo>
                    <a:pt x="25" y="314"/>
                    <a:pt x="35" y="325"/>
                    <a:pt x="49" y="325"/>
                  </a:cubicBezTo>
                  <a:cubicBezTo>
                    <a:pt x="103" y="325"/>
                    <a:pt x="103" y="325"/>
                    <a:pt x="103" y="325"/>
                  </a:cubicBezTo>
                  <a:cubicBezTo>
                    <a:pt x="91" y="340"/>
                    <a:pt x="91" y="340"/>
                    <a:pt x="91" y="340"/>
                  </a:cubicBezTo>
                  <a:cubicBezTo>
                    <a:pt x="59" y="340"/>
                    <a:pt x="59" y="340"/>
                    <a:pt x="59" y="340"/>
                  </a:cubicBezTo>
                  <a:cubicBezTo>
                    <a:pt x="38" y="362"/>
                    <a:pt x="38" y="362"/>
                    <a:pt x="38" y="362"/>
                  </a:cubicBezTo>
                  <a:cubicBezTo>
                    <a:pt x="73" y="362"/>
                    <a:pt x="73" y="362"/>
                    <a:pt x="73" y="362"/>
                  </a:cubicBezTo>
                  <a:cubicBezTo>
                    <a:pt x="59" y="380"/>
                    <a:pt x="59" y="380"/>
                    <a:pt x="59" y="380"/>
                  </a:cubicBezTo>
                  <a:cubicBezTo>
                    <a:pt x="21" y="380"/>
                    <a:pt x="21" y="380"/>
                    <a:pt x="21" y="380"/>
                  </a:cubicBezTo>
                  <a:cubicBezTo>
                    <a:pt x="0" y="402"/>
                    <a:pt x="0" y="402"/>
                    <a:pt x="0" y="402"/>
                  </a:cubicBezTo>
                  <a:lnTo>
                    <a:pt x="42" y="402"/>
                  </a:lnTo>
                  <a:close/>
                  <a:moveTo>
                    <a:pt x="53" y="281"/>
                  </a:moveTo>
                  <a:cubicBezTo>
                    <a:pt x="53" y="272"/>
                    <a:pt x="60" y="265"/>
                    <a:pt x="68" y="265"/>
                  </a:cubicBezTo>
                  <a:cubicBezTo>
                    <a:pt x="75" y="265"/>
                    <a:pt x="81" y="270"/>
                    <a:pt x="83" y="276"/>
                  </a:cubicBezTo>
                  <a:cubicBezTo>
                    <a:pt x="84" y="277"/>
                    <a:pt x="84" y="279"/>
                    <a:pt x="84" y="281"/>
                  </a:cubicBezTo>
                  <a:cubicBezTo>
                    <a:pt x="84" y="281"/>
                    <a:pt x="84" y="282"/>
                    <a:pt x="84" y="282"/>
                  </a:cubicBezTo>
                  <a:cubicBezTo>
                    <a:pt x="83" y="290"/>
                    <a:pt x="77" y="296"/>
                    <a:pt x="68" y="296"/>
                  </a:cubicBezTo>
                  <a:cubicBezTo>
                    <a:pt x="60" y="296"/>
                    <a:pt x="53" y="290"/>
                    <a:pt x="53" y="281"/>
                  </a:cubicBezTo>
                  <a:close/>
                  <a:moveTo>
                    <a:pt x="287" y="180"/>
                  </a:moveTo>
                  <a:cubicBezTo>
                    <a:pt x="287" y="193"/>
                    <a:pt x="276" y="203"/>
                    <a:pt x="263" y="203"/>
                  </a:cubicBezTo>
                  <a:cubicBezTo>
                    <a:pt x="203" y="203"/>
                    <a:pt x="203" y="203"/>
                    <a:pt x="203" y="203"/>
                  </a:cubicBezTo>
                  <a:cubicBezTo>
                    <a:pt x="80" y="203"/>
                    <a:pt x="80" y="203"/>
                    <a:pt x="80" y="203"/>
                  </a:cubicBezTo>
                  <a:cubicBezTo>
                    <a:pt x="79" y="203"/>
                    <a:pt x="79" y="203"/>
                    <a:pt x="78" y="203"/>
                  </a:cubicBezTo>
                  <a:cubicBezTo>
                    <a:pt x="66" y="203"/>
                    <a:pt x="56" y="192"/>
                    <a:pt x="56" y="180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40"/>
                    <a:pt x="67" y="30"/>
                    <a:pt x="80" y="30"/>
                  </a:cubicBezTo>
                  <a:cubicBezTo>
                    <a:pt x="263" y="30"/>
                    <a:pt x="263" y="30"/>
                    <a:pt x="263" y="30"/>
                  </a:cubicBezTo>
                  <a:cubicBezTo>
                    <a:pt x="276" y="30"/>
                    <a:pt x="287" y="40"/>
                    <a:pt x="287" y="53"/>
                  </a:cubicBezTo>
                  <a:lnTo>
                    <a:pt x="287" y="180"/>
                  </a:lnTo>
                  <a:close/>
                  <a:moveTo>
                    <a:pt x="259" y="281"/>
                  </a:moveTo>
                  <a:cubicBezTo>
                    <a:pt x="259" y="272"/>
                    <a:pt x="266" y="265"/>
                    <a:pt x="274" y="265"/>
                  </a:cubicBezTo>
                  <a:cubicBezTo>
                    <a:pt x="283" y="265"/>
                    <a:pt x="290" y="272"/>
                    <a:pt x="290" y="281"/>
                  </a:cubicBezTo>
                  <a:cubicBezTo>
                    <a:pt x="290" y="290"/>
                    <a:pt x="283" y="296"/>
                    <a:pt x="274" y="296"/>
                  </a:cubicBezTo>
                  <a:cubicBezTo>
                    <a:pt x="266" y="296"/>
                    <a:pt x="259" y="290"/>
                    <a:pt x="259" y="281"/>
                  </a:cubicBezTo>
                  <a:close/>
                  <a:moveTo>
                    <a:pt x="213" y="325"/>
                  </a:moveTo>
                  <a:cubicBezTo>
                    <a:pt x="225" y="340"/>
                    <a:pt x="225" y="340"/>
                    <a:pt x="225" y="340"/>
                  </a:cubicBezTo>
                  <a:cubicBezTo>
                    <a:pt x="119" y="340"/>
                    <a:pt x="119" y="340"/>
                    <a:pt x="119" y="340"/>
                  </a:cubicBezTo>
                  <a:cubicBezTo>
                    <a:pt x="131" y="325"/>
                    <a:pt x="131" y="325"/>
                    <a:pt x="131" y="325"/>
                  </a:cubicBezTo>
                  <a:lnTo>
                    <a:pt x="213" y="325"/>
                  </a:lnTo>
                  <a:close/>
                  <a:moveTo>
                    <a:pt x="88" y="380"/>
                  </a:moveTo>
                  <a:cubicBezTo>
                    <a:pt x="102" y="362"/>
                    <a:pt x="102" y="362"/>
                    <a:pt x="102" y="362"/>
                  </a:cubicBezTo>
                  <a:cubicBezTo>
                    <a:pt x="242" y="362"/>
                    <a:pt x="242" y="362"/>
                    <a:pt x="242" y="362"/>
                  </a:cubicBezTo>
                  <a:cubicBezTo>
                    <a:pt x="256" y="380"/>
                    <a:pt x="256" y="380"/>
                    <a:pt x="256" y="380"/>
                  </a:cubicBezTo>
                  <a:lnTo>
                    <a:pt x="88" y="3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10626991" y="2929182"/>
            <a:ext cx="704344" cy="386154"/>
            <a:chOff x="3278188" y="2071688"/>
            <a:chExt cx="1085850" cy="595313"/>
          </a:xfrm>
        </p:grpSpPr>
        <p:sp>
          <p:nvSpPr>
            <p:cNvPr id="4206" name="Freeform 2196"/>
            <p:cNvSpPr>
              <a:spLocks/>
            </p:cNvSpPr>
            <p:nvPr/>
          </p:nvSpPr>
          <p:spPr bwMode="auto">
            <a:xfrm>
              <a:off x="3335338" y="2471738"/>
              <a:ext cx="474663" cy="28575"/>
            </a:xfrm>
            <a:custGeom>
              <a:avLst/>
              <a:gdLst>
                <a:gd name="T0" fmla="*/ 1 w 181"/>
                <a:gd name="T1" fmla="*/ 5 h 11"/>
                <a:gd name="T2" fmla="*/ 4 w 181"/>
                <a:gd name="T3" fmla="*/ 11 h 11"/>
                <a:gd name="T4" fmla="*/ 175 w 181"/>
                <a:gd name="T5" fmla="*/ 11 h 11"/>
                <a:gd name="T6" fmla="*/ 176 w 181"/>
                <a:gd name="T7" fmla="*/ 10 h 11"/>
                <a:gd name="T8" fmla="*/ 181 w 181"/>
                <a:gd name="T9" fmla="*/ 0 h 11"/>
                <a:gd name="T10" fmla="*/ 0 w 181"/>
                <a:gd name="T11" fmla="*/ 0 h 11"/>
                <a:gd name="T12" fmla="*/ 1 w 181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" h="11">
                  <a:moveTo>
                    <a:pt x="1" y="5"/>
                  </a:moveTo>
                  <a:cubicBezTo>
                    <a:pt x="2" y="7"/>
                    <a:pt x="3" y="9"/>
                    <a:pt x="4" y="11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75" y="11"/>
                    <a:pt x="176" y="11"/>
                    <a:pt x="176" y="10"/>
                  </a:cubicBezTo>
                  <a:cubicBezTo>
                    <a:pt x="176" y="10"/>
                    <a:pt x="178" y="6"/>
                    <a:pt x="1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5"/>
                  </a:cubicBezTo>
                  <a:close/>
                </a:path>
              </a:pathLst>
            </a:cu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7" name="Freeform 2197"/>
            <p:cNvSpPr>
              <a:spLocks/>
            </p:cNvSpPr>
            <p:nvPr/>
          </p:nvSpPr>
          <p:spPr bwMode="auto">
            <a:xfrm>
              <a:off x="3544888" y="2282825"/>
              <a:ext cx="131763" cy="141288"/>
            </a:xfrm>
            <a:custGeom>
              <a:avLst/>
              <a:gdLst>
                <a:gd name="T0" fmla="*/ 81 w 83"/>
                <a:gd name="T1" fmla="*/ 89 h 89"/>
                <a:gd name="T2" fmla="*/ 83 w 83"/>
                <a:gd name="T3" fmla="*/ 0 h 89"/>
                <a:gd name="T4" fmla="*/ 33 w 83"/>
                <a:gd name="T5" fmla="*/ 0 h 89"/>
                <a:gd name="T6" fmla="*/ 0 w 83"/>
                <a:gd name="T7" fmla="*/ 89 h 89"/>
                <a:gd name="T8" fmla="*/ 81 w 83"/>
                <a:gd name="T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9">
                  <a:moveTo>
                    <a:pt x="81" y="89"/>
                  </a:moveTo>
                  <a:lnTo>
                    <a:pt x="83" y="0"/>
                  </a:lnTo>
                  <a:lnTo>
                    <a:pt x="33" y="0"/>
                  </a:lnTo>
                  <a:lnTo>
                    <a:pt x="0" y="89"/>
                  </a:lnTo>
                  <a:lnTo>
                    <a:pt x="81" y="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8" name="Rectangle 2198"/>
            <p:cNvSpPr>
              <a:spLocks noChangeArrowheads="1"/>
            </p:cNvSpPr>
            <p:nvPr/>
          </p:nvSpPr>
          <p:spPr bwMode="auto">
            <a:xfrm>
              <a:off x="3278188" y="2071688"/>
              <a:ext cx="319088" cy="222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9" name="Rectangle 2199"/>
            <p:cNvSpPr>
              <a:spLocks noChangeArrowheads="1"/>
            </p:cNvSpPr>
            <p:nvPr/>
          </p:nvSpPr>
          <p:spPr bwMode="auto">
            <a:xfrm>
              <a:off x="3700463" y="2071688"/>
              <a:ext cx="322263" cy="222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0" name="Freeform 2200"/>
            <p:cNvSpPr>
              <a:spLocks noEditPoints="1"/>
            </p:cNvSpPr>
            <p:nvPr/>
          </p:nvSpPr>
          <p:spPr bwMode="auto">
            <a:xfrm>
              <a:off x="3309938" y="2071688"/>
              <a:ext cx="1054100" cy="595313"/>
            </a:xfrm>
            <a:custGeom>
              <a:avLst/>
              <a:gdLst>
                <a:gd name="T0" fmla="*/ 396 w 402"/>
                <a:gd name="T1" fmla="*/ 32 h 226"/>
                <a:gd name="T2" fmla="*/ 331 w 402"/>
                <a:gd name="T3" fmla="*/ 83 h 226"/>
                <a:gd name="T4" fmla="*/ 219 w 402"/>
                <a:gd name="T5" fmla="*/ 75 h 226"/>
                <a:gd name="T6" fmla="*/ 139 w 402"/>
                <a:gd name="T7" fmla="*/ 34 h 226"/>
                <a:gd name="T8" fmla="*/ 120 w 402"/>
                <a:gd name="T9" fmla="*/ 0 h 226"/>
                <a:gd name="T10" fmla="*/ 116 w 402"/>
                <a:gd name="T11" fmla="*/ 35 h 226"/>
                <a:gd name="T12" fmla="*/ 3 w 402"/>
                <a:gd name="T13" fmla="*/ 159 h 226"/>
                <a:gd name="T14" fmla="*/ 72 w 402"/>
                <a:gd name="T15" fmla="*/ 189 h 226"/>
                <a:gd name="T16" fmla="*/ 52 w 402"/>
                <a:gd name="T17" fmla="*/ 214 h 226"/>
                <a:gd name="T18" fmla="*/ 32 w 402"/>
                <a:gd name="T19" fmla="*/ 205 h 226"/>
                <a:gd name="T20" fmla="*/ 52 w 402"/>
                <a:gd name="T21" fmla="*/ 225 h 226"/>
                <a:gd name="T22" fmla="*/ 186 w 402"/>
                <a:gd name="T23" fmla="*/ 214 h 226"/>
                <a:gd name="T24" fmla="*/ 157 w 402"/>
                <a:gd name="T25" fmla="*/ 188 h 226"/>
                <a:gd name="T26" fmla="*/ 210 w 402"/>
                <a:gd name="T27" fmla="*/ 137 h 226"/>
                <a:gd name="T28" fmla="*/ 231 w 402"/>
                <a:gd name="T29" fmla="*/ 125 h 226"/>
                <a:gd name="T30" fmla="*/ 357 w 402"/>
                <a:gd name="T31" fmla="*/ 152 h 226"/>
                <a:gd name="T32" fmla="*/ 374 w 402"/>
                <a:gd name="T33" fmla="*/ 104 h 226"/>
                <a:gd name="T34" fmla="*/ 146 w 402"/>
                <a:gd name="T35" fmla="*/ 214 h 226"/>
                <a:gd name="T36" fmla="*/ 83 w 402"/>
                <a:gd name="T37" fmla="*/ 189 h 226"/>
                <a:gd name="T38" fmla="*/ 146 w 402"/>
                <a:gd name="T39" fmla="*/ 189 h 226"/>
                <a:gd name="T40" fmla="*/ 378 w 402"/>
                <a:gd name="T41" fmla="*/ 144 h 226"/>
                <a:gd name="T42" fmla="*/ 335 w 402"/>
                <a:gd name="T43" fmla="*/ 117 h 226"/>
                <a:gd name="T44" fmla="*/ 202 w 402"/>
                <a:gd name="T45" fmla="*/ 133 h 226"/>
                <a:gd name="T46" fmla="*/ 186 w 402"/>
                <a:gd name="T47" fmla="*/ 162 h 226"/>
                <a:gd name="T48" fmla="*/ 149 w 402"/>
                <a:gd name="T49" fmla="*/ 180 h 226"/>
                <a:gd name="T50" fmla="*/ 91 w 402"/>
                <a:gd name="T51" fmla="*/ 180 h 226"/>
                <a:gd name="T52" fmla="*/ 14 w 402"/>
                <a:gd name="T53" fmla="*/ 163 h 226"/>
                <a:gd name="T54" fmla="*/ 10 w 402"/>
                <a:gd name="T55" fmla="*/ 152 h 226"/>
                <a:gd name="T56" fmla="*/ 74 w 402"/>
                <a:gd name="T57" fmla="*/ 134 h 226"/>
                <a:gd name="T58" fmla="*/ 49 w 402"/>
                <a:gd name="T59" fmla="*/ 80 h 226"/>
                <a:gd name="T60" fmla="*/ 205 w 402"/>
                <a:gd name="T61" fmla="*/ 74 h 226"/>
                <a:gd name="T62" fmla="*/ 242 w 402"/>
                <a:gd name="T63" fmla="*/ 91 h 226"/>
                <a:gd name="T64" fmla="*/ 337 w 402"/>
                <a:gd name="T65" fmla="*/ 90 h 226"/>
                <a:gd name="T66" fmla="*/ 390 w 402"/>
                <a:gd name="T67" fmla="*/ 40 h 226"/>
                <a:gd name="T68" fmla="*/ 378 w 402"/>
                <a:gd name="T69" fmla="*/ 14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2" h="226">
                  <a:moveTo>
                    <a:pt x="402" y="32"/>
                  </a:moveTo>
                  <a:cubicBezTo>
                    <a:pt x="396" y="32"/>
                    <a:pt x="396" y="32"/>
                    <a:pt x="396" y="32"/>
                  </a:cubicBezTo>
                  <a:cubicBezTo>
                    <a:pt x="366" y="32"/>
                    <a:pt x="366" y="32"/>
                    <a:pt x="366" y="32"/>
                  </a:cubicBezTo>
                  <a:cubicBezTo>
                    <a:pt x="366" y="32"/>
                    <a:pt x="334" y="80"/>
                    <a:pt x="331" y="83"/>
                  </a:cubicBezTo>
                  <a:cubicBezTo>
                    <a:pt x="327" y="83"/>
                    <a:pt x="242" y="83"/>
                    <a:pt x="242" y="83"/>
                  </a:cubicBezTo>
                  <a:cubicBezTo>
                    <a:pt x="236" y="83"/>
                    <a:pt x="226" y="81"/>
                    <a:pt x="219" y="75"/>
                  </a:cubicBezTo>
                  <a:cubicBezTo>
                    <a:pt x="217" y="73"/>
                    <a:pt x="214" y="70"/>
                    <a:pt x="211" y="68"/>
                  </a:cubicBezTo>
                  <a:cubicBezTo>
                    <a:pt x="196" y="54"/>
                    <a:pt x="176" y="36"/>
                    <a:pt x="139" y="34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19" y="34"/>
                    <a:pt x="117" y="35"/>
                    <a:pt x="116" y="35"/>
                  </a:cubicBezTo>
                  <a:cubicBezTo>
                    <a:pt x="78" y="38"/>
                    <a:pt x="45" y="63"/>
                    <a:pt x="18" y="108"/>
                  </a:cubicBezTo>
                  <a:cubicBezTo>
                    <a:pt x="4" y="130"/>
                    <a:pt x="0" y="147"/>
                    <a:pt x="3" y="159"/>
                  </a:cubicBezTo>
                  <a:cubicBezTo>
                    <a:pt x="6" y="168"/>
                    <a:pt x="12" y="175"/>
                    <a:pt x="22" y="181"/>
                  </a:cubicBezTo>
                  <a:cubicBezTo>
                    <a:pt x="33" y="186"/>
                    <a:pt x="56" y="188"/>
                    <a:pt x="72" y="189"/>
                  </a:cubicBezTo>
                  <a:cubicBezTo>
                    <a:pt x="72" y="214"/>
                    <a:pt x="72" y="214"/>
                    <a:pt x="7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2" y="214"/>
                    <a:pt x="52" y="214"/>
                    <a:pt x="52" y="214"/>
                  </a:cubicBezTo>
                  <a:cubicBezTo>
                    <a:pt x="52" y="214"/>
                    <a:pt x="38" y="215"/>
                    <a:pt x="32" y="205"/>
                  </a:cubicBezTo>
                  <a:cubicBezTo>
                    <a:pt x="23" y="211"/>
                    <a:pt x="23" y="211"/>
                    <a:pt x="23" y="211"/>
                  </a:cubicBezTo>
                  <a:cubicBezTo>
                    <a:pt x="32" y="226"/>
                    <a:pt x="50" y="225"/>
                    <a:pt x="52" y="225"/>
                  </a:cubicBezTo>
                  <a:cubicBezTo>
                    <a:pt x="53" y="225"/>
                    <a:pt x="186" y="225"/>
                    <a:pt x="186" y="225"/>
                  </a:cubicBezTo>
                  <a:cubicBezTo>
                    <a:pt x="186" y="214"/>
                    <a:pt x="186" y="214"/>
                    <a:pt x="186" y="214"/>
                  </a:cubicBezTo>
                  <a:cubicBezTo>
                    <a:pt x="157" y="214"/>
                    <a:pt x="157" y="214"/>
                    <a:pt x="157" y="214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67" y="187"/>
                    <a:pt x="183" y="183"/>
                    <a:pt x="193" y="166"/>
                  </a:cubicBezTo>
                  <a:cubicBezTo>
                    <a:pt x="193" y="166"/>
                    <a:pt x="210" y="137"/>
                    <a:pt x="210" y="137"/>
                  </a:cubicBezTo>
                  <a:cubicBezTo>
                    <a:pt x="210" y="137"/>
                    <a:pt x="210" y="137"/>
                    <a:pt x="210" y="137"/>
                  </a:cubicBezTo>
                  <a:cubicBezTo>
                    <a:pt x="210" y="137"/>
                    <a:pt x="216" y="125"/>
                    <a:pt x="231" y="125"/>
                  </a:cubicBezTo>
                  <a:cubicBezTo>
                    <a:pt x="231" y="125"/>
                    <a:pt x="328" y="125"/>
                    <a:pt x="332" y="125"/>
                  </a:cubicBezTo>
                  <a:cubicBezTo>
                    <a:pt x="334" y="127"/>
                    <a:pt x="357" y="152"/>
                    <a:pt x="357" y="152"/>
                  </a:cubicBezTo>
                  <a:cubicBezTo>
                    <a:pt x="389" y="152"/>
                    <a:pt x="389" y="152"/>
                    <a:pt x="389" y="152"/>
                  </a:cubicBezTo>
                  <a:cubicBezTo>
                    <a:pt x="389" y="152"/>
                    <a:pt x="374" y="107"/>
                    <a:pt x="374" y="104"/>
                  </a:cubicBezTo>
                  <a:cubicBezTo>
                    <a:pt x="375" y="102"/>
                    <a:pt x="402" y="32"/>
                    <a:pt x="402" y="32"/>
                  </a:cubicBezTo>
                  <a:close/>
                  <a:moveTo>
                    <a:pt x="146" y="214"/>
                  </a:moveTo>
                  <a:cubicBezTo>
                    <a:pt x="83" y="214"/>
                    <a:pt x="83" y="214"/>
                    <a:pt x="83" y="214"/>
                  </a:cubicBezTo>
                  <a:cubicBezTo>
                    <a:pt x="83" y="189"/>
                    <a:pt x="83" y="189"/>
                    <a:pt x="83" y="189"/>
                  </a:cubicBezTo>
                  <a:cubicBezTo>
                    <a:pt x="88" y="189"/>
                    <a:pt x="90" y="189"/>
                    <a:pt x="91" y="189"/>
                  </a:cubicBezTo>
                  <a:cubicBezTo>
                    <a:pt x="91" y="189"/>
                    <a:pt x="134" y="189"/>
                    <a:pt x="146" y="189"/>
                  </a:cubicBezTo>
                  <a:lnTo>
                    <a:pt x="146" y="214"/>
                  </a:lnTo>
                  <a:close/>
                  <a:moveTo>
                    <a:pt x="378" y="144"/>
                  </a:moveTo>
                  <a:cubicBezTo>
                    <a:pt x="372" y="144"/>
                    <a:pt x="363" y="144"/>
                    <a:pt x="360" y="144"/>
                  </a:cubicBezTo>
                  <a:cubicBezTo>
                    <a:pt x="358" y="141"/>
                    <a:pt x="335" y="117"/>
                    <a:pt x="335" y="117"/>
                  </a:cubicBezTo>
                  <a:cubicBezTo>
                    <a:pt x="231" y="117"/>
                    <a:pt x="231" y="117"/>
                    <a:pt x="231" y="117"/>
                  </a:cubicBezTo>
                  <a:cubicBezTo>
                    <a:pt x="212" y="117"/>
                    <a:pt x="203" y="132"/>
                    <a:pt x="202" y="133"/>
                  </a:cubicBezTo>
                  <a:cubicBezTo>
                    <a:pt x="202" y="133"/>
                    <a:pt x="196" y="144"/>
                    <a:pt x="191" y="152"/>
                  </a:cubicBezTo>
                  <a:cubicBezTo>
                    <a:pt x="188" y="158"/>
                    <a:pt x="186" y="162"/>
                    <a:pt x="186" y="162"/>
                  </a:cubicBezTo>
                  <a:cubicBezTo>
                    <a:pt x="186" y="163"/>
                    <a:pt x="185" y="163"/>
                    <a:pt x="185" y="163"/>
                  </a:cubicBezTo>
                  <a:cubicBezTo>
                    <a:pt x="173" y="181"/>
                    <a:pt x="149" y="180"/>
                    <a:pt x="149" y="180"/>
                  </a:cubicBezTo>
                  <a:cubicBezTo>
                    <a:pt x="149" y="180"/>
                    <a:pt x="149" y="180"/>
                    <a:pt x="149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77" y="181"/>
                    <a:pt x="38" y="180"/>
                    <a:pt x="26" y="174"/>
                  </a:cubicBezTo>
                  <a:cubicBezTo>
                    <a:pt x="20" y="171"/>
                    <a:pt x="16" y="167"/>
                    <a:pt x="14" y="163"/>
                  </a:cubicBezTo>
                  <a:cubicBezTo>
                    <a:pt x="13" y="161"/>
                    <a:pt x="12" y="159"/>
                    <a:pt x="11" y="157"/>
                  </a:cubicBezTo>
                  <a:cubicBezTo>
                    <a:pt x="11" y="156"/>
                    <a:pt x="10" y="154"/>
                    <a:pt x="10" y="152"/>
                  </a:cubicBezTo>
                  <a:cubicBezTo>
                    <a:pt x="10" y="147"/>
                    <a:pt x="11" y="141"/>
                    <a:pt x="14" y="134"/>
                  </a:cubicBezTo>
                  <a:cubicBezTo>
                    <a:pt x="74" y="134"/>
                    <a:pt x="74" y="134"/>
                    <a:pt x="74" y="134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70" y="58"/>
                    <a:pt x="92" y="45"/>
                    <a:pt x="116" y="43"/>
                  </a:cubicBezTo>
                  <a:cubicBezTo>
                    <a:pt x="166" y="38"/>
                    <a:pt x="188" y="58"/>
                    <a:pt x="205" y="74"/>
                  </a:cubicBezTo>
                  <a:cubicBezTo>
                    <a:pt x="208" y="77"/>
                    <a:pt x="211" y="79"/>
                    <a:pt x="214" y="82"/>
                  </a:cubicBezTo>
                  <a:cubicBezTo>
                    <a:pt x="223" y="89"/>
                    <a:pt x="234" y="91"/>
                    <a:pt x="242" y="91"/>
                  </a:cubicBezTo>
                  <a:cubicBezTo>
                    <a:pt x="336" y="91"/>
                    <a:pt x="336" y="91"/>
                    <a:pt x="336" y="91"/>
                  </a:cubicBezTo>
                  <a:cubicBezTo>
                    <a:pt x="337" y="90"/>
                    <a:pt x="337" y="90"/>
                    <a:pt x="337" y="90"/>
                  </a:cubicBezTo>
                  <a:cubicBezTo>
                    <a:pt x="337" y="90"/>
                    <a:pt x="368" y="43"/>
                    <a:pt x="370" y="40"/>
                  </a:cubicBezTo>
                  <a:cubicBezTo>
                    <a:pt x="373" y="40"/>
                    <a:pt x="383" y="40"/>
                    <a:pt x="390" y="40"/>
                  </a:cubicBezTo>
                  <a:cubicBezTo>
                    <a:pt x="386" y="49"/>
                    <a:pt x="365" y="104"/>
                    <a:pt x="365" y="104"/>
                  </a:cubicBezTo>
                  <a:cubicBezTo>
                    <a:pt x="365" y="104"/>
                    <a:pt x="375" y="135"/>
                    <a:pt x="378" y="1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7038159" y="1528996"/>
            <a:ext cx="425951" cy="437480"/>
            <a:chOff x="566738" y="4757738"/>
            <a:chExt cx="1055688" cy="1084262"/>
          </a:xfrm>
        </p:grpSpPr>
        <p:sp>
          <p:nvSpPr>
            <p:cNvPr id="22" name="Oval 2220"/>
            <p:cNvSpPr>
              <a:spLocks noChangeArrowheads="1"/>
            </p:cNvSpPr>
            <p:nvPr/>
          </p:nvSpPr>
          <p:spPr bwMode="auto">
            <a:xfrm>
              <a:off x="674688" y="5099050"/>
              <a:ext cx="107950" cy="10795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21"/>
            <p:cNvSpPr>
              <a:spLocks/>
            </p:cNvSpPr>
            <p:nvPr/>
          </p:nvSpPr>
          <p:spPr bwMode="auto">
            <a:xfrm>
              <a:off x="630238" y="5249863"/>
              <a:ext cx="433388" cy="401638"/>
            </a:xfrm>
            <a:custGeom>
              <a:avLst/>
              <a:gdLst>
                <a:gd name="T0" fmla="*/ 102 w 165"/>
                <a:gd name="T1" fmla="*/ 153 h 153"/>
                <a:gd name="T2" fmla="*/ 33 w 165"/>
                <a:gd name="T3" fmla="*/ 153 h 153"/>
                <a:gd name="T4" fmla="*/ 0 w 165"/>
                <a:gd name="T5" fmla="*/ 120 h 153"/>
                <a:gd name="T6" fmla="*/ 0 w 165"/>
                <a:gd name="T7" fmla="*/ 34 h 153"/>
                <a:gd name="T8" fmla="*/ 39 w 165"/>
                <a:gd name="T9" fmla="*/ 0 h 153"/>
                <a:gd name="T10" fmla="*/ 73 w 165"/>
                <a:gd name="T11" fmla="*/ 7 h 153"/>
                <a:gd name="T12" fmla="*/ 99 w 165"/>
                <a:gd name="T13" fmla="*/ 20 h 153"/>
                <a:gd name="T14" fmla="*/ 159 w 165"/>
                <a:gd name="T15" fmla="*/ 7 h 153"/>
                <a:gd name="T16" fmla="*/ 165 w 165"/>
                <a:gd name="T17" fmla="*/ 20 h 153"/>
                <a:gd name="T18" fmla="*/ 99 w 165"/>
                <a:gd name="T19" fmla="*/ 47 h 153"/>
                <a:gd name="T20" fmla="*/ 59 w 165"/>
                <a:gd name="T21" fmla="*/ 40 h 153"/>
                <a:gd name="T22" fmla="*/ 59 w 165"/>
                <a:gd name="T23" fmla="*/ 106 h 153"/>
                <a:gd name="T24" fmla="*/ 119 w 165"/>
                <a:gd name="T25" fmla="*/ 126 h 153"/>
                <a:gd name="T26" fmla="*/ 145 w 165"/>
                <a:gd name="T27" fmla="*/ 153 h 153"/>
                <a:gd name="T28" fmla="*/ 102 w 165"/>
                <a:gd name="T2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153">
                  <a:moveTo>
                    <a:pt x="102" y="153"/>
                  </a:moveTo>
                  <a:cubicBezTo>
                    <a:pt x="33" y="153"/>
                    <a:pt x="33" y="153"/>
                    <a:pt x="33" y="153"/>
                  </a:cubicBezTo>
                  <a:cubicBezTo>
                    <a:pt x="33" y="153"/>
                    <a:pt x="0" y="153"/>
                    <a:pt x="0" y="120"/>
                  </a:cubicBezTo>
                  <a:cubicBezTo>
                    <a:pt x="0" y="93"/>
                    <a:pt x="0" y="34"/>
                    <a:pt x="0" y="34"/>
                  </a:cubicBezTo>
                  <a:cubicBezTo>
                    <a:pt x="0" y="34"/>
                    <a:pt x="0" y="0"/>
                    <a:pt x="39" y="0"/>
                  </a:cubicBezTo>
                  <a:cubicBezTo>
                    <a:pt x="39" y="0"/>
                    <a:pt x="53" y="0"/>
                    <a:pt x="73" y="7"/>
                  </a:cubicBezTo>
                  <a:cubicBezTo>
                    <a:pt x="92" y="14"/>
                    <a:pt x="99" y="20"/>
                    <a:pt x="99" y="20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9" y="106"/>
                    <a:pt x="99" y="117"/>
                    <a:pt x="119" y="126"/>
                  </a:cubicBezTo>
                  <a:cubicBezTo>
                    <a:pt x="139" y="136"/>
                    <a:pt x="145" y="153"/>
                    <a:pt x="145" y="153"/>
                  </a:cubicBezTo>
                  <a:lnTo>
                    <a:pt x="102" y="1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22"/>
            <p:cNvSpPr>
              <a:spLocks/>
            </p:cNvSpPr>
            <p:nvPr/>
          </p:nvSpPr>
          <p:spPr bwMode="auto">
            <a:xfrm>
              <a:off x="1249363" y="4884738"/>
              <a:ext cx="373063" cy="241300"/>
            </a:xfrm>
            <a:custGeom>
              <a:avLst/>
              <a:gdLst>
                <a:gd name="T0" fmla="*/ 29 w 142"/>
                <a:gd name="T1" fmla="*/ 59 h 92"/>
                <a:gd name="T2" fmla="*/ 47 w 142"/>
                <a:gd name="T3" fmla="*/ 57 h 92"/>
                <a:gd name="T4" fmla="*/ 35 w 142"/>
                <a:gd name="T5" fmla="*/ 33 h 92"/>
                <a:gd name="T6" fmla="*/ 2 w 142"/>
                <a:gd name="T7" fmla="*/ 14 h 92"/>
                <a:gd name="T8" fmla="*/ 33 w 142"/>
                <a:gd name="T9" fmla="*/ 5 h 92"/>
                <a:gd name="T10" fmla="*/ 70 w 142"/>
                <a:gd name="T11" fmla="*/ 23 h 92"/>
                <a:gd name="T12" fmla="*/ 80 w 142"/>
                <a:gd name="T13" fmla="*/ 41 h 92"/>
                <a:gd name="T14" fmla="*/ 104 w 142"/>
                <a:gd name="T15" fmla="*/ 19 h 92"/>
                <a:gd name="T16" fmla="*/ 142 w 142"/>
                <a:gd name="T17" fmla="*/ 26 h 92"/>
                <a:gd name="T18" fmla="*/ 115 w 142"/>
                <a:gd name="T19" fmla="*/ 36 h 92"/>
                <a:gd name="T20" fmla="*/ 72 w 142"/>
                <a:gd name="T21" fmla="*/ 82 h 92"/>
                <a:gd name="T22" fmla="*/ 29 w 142"/>
                <a:gd name="T23" fmla="*/ 81 h 92"/>
                <a:gd name="T24" fmla="*/ 0 w 142"/>
                <a:gd name="T25" fmla="*/ 51 h 92"/>
                <a:gd name="T26" fmla="*/ 29 w 142"/>
                <a:gd name="T27" fmla="*/ 5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2" h="92">
                  <a:moveTo>
                    <a:pt x="29" y="59"/>
                  </a:moveTo>
                  <a:cubicBezTo>
                    <a:pt x="35" y="59"/>
                    <a:pt x="41" y="58"/>
                    <a:pt x="47" y="57"/>
                  </a:cubicBezTo>
                  <a:cubicBezTo>
                    <a:pt x="44" y="52"/>
                    <a:pt x="40" y="42"/>
                    <a:pt x="35" y="33"/>
                  </a:cubicBezTo>
                  <a:cubicBezTo>
                    <a:pt x="25" y="16"/>
                    <a:pt x="2" y="14"/>
                    <a:pt x="2" y="14"/>
                  </a:cubicBezTo>
                  <a:cubicBezTo>
                    <a:pt x="2" y="14"/>
                    <a:pt x="10" y="11"/>
                    <a:pt x="33" y="5"/>
                  </a:cubicBezTo>
                  <a:cubicBezTo>
                    <a:pt x="57" y="0"/>
                    <a:pt x="63" y="10"/>
                    <a:pt x="70" y="23"/>
                  </a:cubicBezTo>
                  <a:cubicBezTo>
                    <a:pt x="74" y="30"/>
                    <a:pt x="78" y="36"/>
                    <a:pt x="80" y="41"/>
                  </a:cubicBezTo>
                  <a:cubicBezTo>
                    <a:pt x="88" y="36"/>
                    <a:pt x="95" y="29"/>
                    <a:pt x="104" y="19"/>
                  </a:cubicBezTo>
                  <a:cubicBezTo>
                    <a:pt x="104" y="19"/>
                    <a:pt x="123" y="1"/>
                    <a:pt x="142" y="26"/>
                  </a:cubicBezTo>
                  <a:cubicBezTo>
                    <a:pt x="142" y="26"/>
                    <a:pt x="126" y="23"/>
                    <a:pt x="115" y="36"/>
                  </a:cubicBezTo>
                  <a:cubicBezTo>
                    <a:pt x="106" y="47"/>
                    <a:pt x="102" y="72"/>
                    <a:pt x="72" y="82"/>
                  </a:cubicBezTo>
                  <a:cubicBezTo>
                    <a:pt x="46" y="92"/>
                    <a:pt x="29" y="81"/>
                    <a:pt x="29" y="81"/>
                  </a:cubicBezTo>
                  <a:cubicBezTo>
                    <a:pt x="19" y="76"/>
                    <a:pt x="12" y="71"/>
                    <a:pt x="0" y="51"/>
                  </a:cubicBezTo>
                  <a:cubicBezTo>
                    <a:pt x="0" y="51"/>
                    <a:pt x="16" y="58"/>
                    <a:pt x="29" y="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23"/>
            <p:cNvSpPr>
              <a:spLocks/>
            </p:cNvSpPr>
            <p:nvPr/>
          </p:nvSpPr>
          <p:spPr bwMode="auto">
            <a:xfrm>
              <a:off x="1031876" y="4757738"/>
              <a:ext cx="258763" cy="168275"/>
            </a:xfrm>
            <a:custGeom>
              <a:avLst/>
              <a:gdLst>
                <a:gd name="T0" fmla="*/ 20 w 99"/>
                <a:gd name="T1" fmla="*/ 41 h 64"/>
                <a:gd name="T2" fmla="*/ 33 w 99"/>
                <a:gd name="T3" fmla="*/ 40 h 64"/>
                <a:gd name="T4" fmla="*/ 24 w 99"/>
                <a:gd name="T5" fmla="*/ 23 h 64"/>
                <a:gd name="T6" fmla="*/ 2 w 99"/>
                <a:gd name="T7" fmla="*/ 10 h 64"/>
                <a:gd name="T8" fmla="*/ 23 w 99"/>
                <a:gd name="T9" fmla="*/ 4 h 64"/>
                <a:gd name="T10" fmla="*/ 49 w 99"/>
                <a:gd name="T11" fmla="*/ 16 h 64"/>
                <a:gd name="T12" fmla="*/ 56 w 99"/>
                <a:gd name="T13" fmla="*/ 29 h 64"/>
                <a:gd name="T14" fmla="*/ 73 w 99"/>
                <a:gd name="T15" fmla="*/ 13 h 64"/>
                <a:gd name="T16" fmla="*/ 99 w 99"/>
                <a:gd name="T17" fmla="*/ 18 h 64"/>
                <a:gd name="T18" fmla="*/ 81 w 99"/>
                <a:gd name="T19" fmla="*/ 25 h 64"/>
                <a:gd name="T20" fmla="*/ 51 w 99"/>
                <a:gd name="T21" fmla="*/ 57 h 64"/>
                <a:gd name="T22" fmla="*/ 20 w 99"/>
                <a:gd name="T23" fmla="*/ 57 h 64"/>
                <a:gd name="T24" fmla="*/ 0 w 99"/>
                <a:gd name="T25" fmla="*/ 36 h 64"/>
                <a:gd name="T26" fmla="*/ 20 w 99"/>
                <a:gd name="T27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9" h="64">
                  <a:moveTo>
                    <a:pt x="20" y="41"/>
                  </a:moveTo>
                  <a:cubicBezTo>
                    <a:pt x="24" y="41"/>
                    <a:pt x="29" y="41"/>
                    <a:pt x="33" y="40"/>
                  </a:cubicBezTo>
                  <a:cubicBezTo>
                    <a:pt x="31" y="36"/>
                    <a:pt x="28" y="29"/>
                    <a:pt x="24" y="23"/>
                  </a:cubicBezTo>
                  <a:cubicBezTo>
                    <a:pt x="18" y="11"/>
                    <a:pt x="2" y="10"/>
                    <a:pt x="2" y="10"/>
                  </a:cubicBezTo>
                  <a:cubicBezTo>
                    <a:pt x="2" y="10"/>
                    <a:pt x="7" y="7"/>
                    <a:pt x="23" y="4"/>
                  </a:cubicBezTo>
                  <a:cubicBezTo>
                    <a:pt x="40" y="0"/>
                    <a:pt x="44" y="7"/>
                    <a:pt x="49" y="16"/>
                  </a:cubicBezTo>
                  <a:cubicBezTo>
                    <a:pt x="52" y="21"/>
                    <a:pt x="54" y="25"/>
                    <a:pt x="56" y="29"/>
                  </a:cubicBezTo>
                  <a:cubicBezTo>
                    <a:pt x="62" y="25"/>
                    <a:pt x="66" y="20"/>
                    <a:pt x="73" y="13"/>
                  </a:cubicBezTo>
                  <a:cubicBezTo>
                    <a:pt x="73" y="13"/>
                    <a:pt x="86" y="0"/>
                    <a:pt x="99" y="18"/>
                  </a:cubicBezTo>
                  <a:cubicBezTo>
                    <a:pt x="99" y="18"/>
                    <a:pt x="88" y="16"/>
                    <a:pt x="81" y="25"/>
                  </a:cubicBezTo>
                  <a:cubicBezTo>
                    <a:pt x="74" y="33"/>
                    <a:pt x="71" y="50"/>
                    <a:pt x="51" y="57"/>
                  </a:cubicBezTo>
                  <a:cubicBezTo>
                    <a:pt x="32" y="64"/>
                    <a:pt x="20" y="57"/>
                    <a:pt x="20" y="57"/>
                  </a:cubicBezTo>
                  <a:cubicBezTo>
                    <a:pt x="13" y="53"/>
                    <a:pt x="8" y="49"/>
                    <a:pt x="0" y="36"/>
                  </a:cubicBezTo>
                  <a:cubicBezTo>
                    <a:pt x="0" y="36"/>
                    <a:pt x="11" y="40"/>
                    <a:pt x="20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24"/>
            <p:cNvSpPr>
              <a:spLocks/>
            </p:cNvSpPr>
            <p:nvPr/>
          </p:nvSpPr>
          <p:spPr bwMode="auto">
            <a:xfrm>
              <a:off x="566738" y="4918075"/>
              <a:ext cx="1039813" cy="923925"/>
            </a:xfrm>
            <a:custGeom>
              <a:avLst/>
              <a:gdLst>
                <a:gd name="T0" fmla="*/ 277 w 396"/>
                <a:gd name="T1" fmla="*/ 333 h 351"/>
                <a:gd name="T2" fmla="*/ 252 w 396"/>
                <a:gd name="T3" fmla="*/ 283 h 351"/>
                <a:gd name="T4" fmla="*/ 266 w 396"/>
                <a:gd name="T5" fmla="*/ 283 h 351"/>
                <a:gd name="T6" fmla="*/ 378 w 396"/>
                <a:gd name="T7" fmla="*/ 223 h 351"/>
                <a:gd name="T8" fmla="*/ 300 w 396"/>
                <a:gd name="T9" fmla="*/ 141 h 351"/>
                <a:gd name="T10" fmla="*/ 217 w 396"/>
                <a:gd name="T11" fmla="*/ 113 h 351"/>
                <a:gd name="T12" fmla="*/ 214 w 396"/>
                <a:gd name="T13" fmla="*/ 113 h 351"/>
                <a:gd name="T14" fmla="*/ 212 w 396"/>
                <a:gd name="T15" fmla="*/ 109 h 351"/>
                <a:gd name="T16" fmla="*/ 172 w 396"/>
                <a:gd name="T17" fmla="*/ 58 h 351"/>
                <a:gd name="T18" fmla="*/ 72 w 396"/>
                <a:gd name="T19" fmla="*/ 21 h 351"/>
                <a:gd name="T20" fmla="*/ 71 w 396"/>
                <a:gd name="T21" fmla="*/ 21 h 351"/>
                <a:gd name="T22" fmla="*/ 0 w 396"/>
                <a:gd name="T23" fmla="*/ 21 h 351"/>
                <a:gd name="T24" fmla="*/ 0 w 396"/>
                <a:gd name="T25" fmla="*/ 3 h 351"/>
                <a:gd name="T26" fmla="*/ 71 w 396"/>
                <a:gd name="T27" fmla="*/ 3 h 351"/>
                <a:gd name="T28" fmla="*/ 184 w 396"/>
                <a:gd name="T29" fmla="*/ 45 h 351"/>
                <a:gd name="T30" fmla="*/ 184 w 396"/>
                <a:gd name="T31" fmla="*/ 45 h 351"/>
                <a:gd name="T32" fmla="*/ 184 w 396"/>
                <a:gd name="T33" fmla="*/ 46 h 351"/>
                <a:gd name="T34" fmla="*/ 225 w 396"/>
                <a:gd name="T35" fmla="*/ 97 h 351"/>
                <a:gd name="T36" fmla="*/ 396 w 396"/>
                <a:gd name="T37" fmla="*/ 223 h 351"/>
                <a:gd name="T38" fmla="*/ 280 w 396"/>
                <a:gd name="T39" fmla="*/ 300 h 351"/>
                <a:gd name="T40" fmla="*/ 305 w 396"/>
                <a:gd name="T41" fmla="*/ 351 h 351"/>
                <a:gd name="T42" fmla="*/ 0 w 396"/>
                <a:gd name="T43" fmla="*/ 351 h 351"/>
                <a:gd name="T44" fmla="*/ 0 w 396"/>
                <a:gd name="T45" fmla="*/ 333 h 351"/>
                <a:gd name="T46" fmla="*/ 277 w 396"/>
                <a:gd name="T47" fmla="*/ 333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6" h="351">
                  <a:moveTo>
                    <a:pt x="277" y="333"/>
                  </a:moveTo>
                  <a:cubicBezTo>
                    <a:pt x="270" y="319"/>
                    <a:pt x="252" y="283"/>
                    <a:pt x="252" y="283"/>
                  </a:cubicBezTo>
                  <a:cubicBezTo>
                    <a:pt x="266" y="283"/>
                    <a:pt x="266" y="283"/>
                    <a:pt x="266" y="283"/>
                  </a:cubicBezTo>
                  <a:cubicBezTo>
                    <a:pt x="340" y="282"/>
                    <a:pt x="378" y="262"/>
                    <a:pt x="378" y="223"/>
                  </a:cubicBezTo>
                  <a:cubicBezTo>
                    <a:pt x="378" y="185"/>
                    <a:pt x="335" y="157"/>
                    <a:pt x="300" y="141"/>
                  </a:cubicBezTo>
                  <a:cubicBezTo>
                    <a:pt x="259" y="122"/>
                    <a:pt x="218" y="113"/>
                    <a:pt x="217" y="113"/>
                  </a:cubicBezTo>
                  <a:cubicBezTo>
                    <a:pt x="214" y="113"/>
                    <a:pt x="214" y="113"/>
                    <a:pt x="214" y="113"/>
                  </a:cubicBezTo>
                  <a:cubicBezTo>
                    <a:pt x="212" y="109"/>
                    <a:pt x="212" y="109"/>
                    <a:pt x="212" y="109"/>
                  </a:cubicBezTo>
                  <a:cubicBezTo>
                    <a:pt x="197" y="84"/>
                    <a:pt x="174" y="61"/>
                    <a:pt x="172" y="58"/>
                  </a:cubicBezTo>
                  <a:cubicBezTo>
                    <a:pt x="127" y="17"/>
                    <a:pt x="72" y="21"/>
                    <a:pt x="72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5" y="3"/>
                    <a:pt x="70" y="3"/>
                    <a:pt x="71" y="3"/>
                  </a:cubicBezTo>
                  <a:cubicBezTo>
                    <a:pt x="76" y="3"/>
                    <a:pt x="135" y="0"/>
                    <a:pt x="184" y="45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6"/>
                    <a:pt x="184" y="46"/>
                    <a:pt x="184" y="46"/>
                  </a:cubicBezTo>
                  <a:cubicBezTo>
                    <a:pt x="185" y="47"/>
                    <a:pt x="208" y="70"/>
                    <a:pt x="225" y="97"/>
                  </a:cubicBezTo>
                  <a:cubicBezTo>
                    <a:pt x="251" y="103"/>
                    <a:pt x="396" y="140"/>
                    <a:pt x="396" y="223"/>
                  </a:cubicBezTo>
                  <a:cubicBezTo>
                    <a:pt x="396" y="256"/>
                    <a:pt x="375" y="295"/>
                    <a:pt x="280" y="300"/>
                  </a:cubicBezTo>
                  <a:cubicBezTo>
                    <a:pt x="287" y="314"/>
                    <a:pt x="305" y="351"/>
                    <a:pt x="305" y="351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0" y="333"/>
                    <a:pt x="0" y="333"/>
                    <a:pt x="0" y="333"/>
                  </a:cubicBezTo>
                  <a:cubicBezTo>
                    <a:pt x="57" y="333"/>
                    <a:pt x="255" y="333"/>
                    <a:pt x="277" y="3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7" name="Freeform 2225"/>
          <p:cNvSpPr>
            <a:spLocks noEditPoints="1"/>
          </p:cNvSpPr>
          <p:nvPr/>
        </p:nvSpPr>
        <p:spPr bwMode="auto">
          <a:xfrm>
            <a:off x="8038741" y="2964251"/>
            <a:ext cx="800100" cy="316016"/>
          </a:xfrm>
          <a:custGeom>
            <a:avLst/>
            <a:gdLst>
              <a:gd name="T0" fmla="*/ 391 w 409"/>
              <a:gd name="T1" fmla="*/ 2 h 161"/>
              <a:gd name="T2" fmla="*/ 372 w 409"/>
              <a:gd name="T3" fmla="*/ 2 h 161"/>
              <a:gd name="T4" fmla="*/ 359 w 409"/>
              <a:gd name="T5" fmla="*/ 11 h 161"/>
              <a:gd name="T6" fmla="*/ 345 w 409"/>
              <a:gd name="T7" fmla="*/ 39 h 161"/>
              <a:gd name="T8" fmla="*/ 304 w 409"/>
              <a:gd name="T9" fmla="*/ 57 h 161"/>
              <a:gd name="T10" fmla="*/ 200 w 409"/>
              <a:gd name="T11" fmla="*/ 57 h 161"/>
              <a:gd name="T12" fmla="*/ 129 w 409"/>
              <a:gd name="T13" fmla="*/ 47 h 161"/>
              <a:gd name="T14" fmla="*/ 102 w 409"/>
              <a:gd name="T15" fmla="*/ 43 h 161"/>
              <a:gd name="T16" fmla="*/ 20 w 409"/>
              <a:gd name="T17" fmla="*/ 78 h 161"/>
              <a:gd name="T18" fmla="*/ 30 w 409"/>
              <a:gd name="T19" fmla="*/ 104 h 161"/>
              <a:gd name="T20" fmla="*/ 137 w 409"/>
              <a:gd name="T21" fmla="*/ 120 h 161"/>
              <a:gd name="T22" fmla="*/ 196 w 409"/>
              <a:gd name="T23" fmla="*/ 153 h 161"/>
              <a:gd name="T24" fmla="*/ 209 w 409"/>
              <a:gd name="T25" fmla="*/ 145 h 161"/>
              <a:gd name="T26" fmla="*/ 209 w 409"/>
              <a:gd name="T27" fmla="*/ 121 h 161"/>
              <a:gd name="T28" fmla="*/ 395 w 409"/>
              <a:gd name="T29" fmla="*/ 96 h 161"/>
              <a:gd name="T30" fmla="*/ 406 w 409"/>
              <a:gd name="T31" fmla="*/ 84 h 161"/>
              <a:gd name="T32" fmla="*/ 408 w 409"/>
              <a:gd name="T33" fmla="*/ 68 h 161"/>
              <a:gd name="T34" fmla="*/ 400 w 409"/>
              <a:gd name="T35" fmla="*/ 60 h 161"/>
              <a:gd name="T36" fmla="*/ 383 w 409"/>
              <a:gd name="T37" fmla="*/ 60 h 161"/>
              <a:gd name="T38" fmla="*/ 397 w 409"/>
              <a:gd name="T39" fmla="*/ 10 h 161"/>
              <a:gd name="T40" fmla="*/ 391 w 409"/>
              <a:gd name="T41" fmla="*/ 2 h 161"/>
              <a:gd name="T42" fmla="*/ 119 w 409"/>
              <a:gd name="T43" fmla="*/ 92 h 161"/>
              <a:gd name="T44" fmla="*/ 107 w 409"/>
              <a:gd name="T45" fmla="*/ 92 h 161"/>
              <a:gd name="T46" fmla="*/ 107 w 409"/>
              <a:gd name="T47" fmla="*/ 80 h 161"/>
              <a:gd name="T48" fmla="*/ 119 w 409"/>
              <a:gd name="T49" fmla="*/ 80 h 161"/>
              <a:gd name="T50" fmla="*/ 119 w 409"/>
              <a:gd name="T51" fmla="*/ 92 h 161"/>
              <a:gd name="T52" fmla="*/ 140 w 409"/>
              <a:gd name="T53" fmla="*/ 92 h 161"/>
              <a:gd name="T54" fmla="*/ 129 w 409"/>
              <a:gd name="T55" fmla="*/ 92 h 161"/>
              <a:gd name="T56" fmla="*/ 129 w 409"/>
              <a:gd name="T57" fmla="*/ 80 h 161"/>
              <a:gd name="T58" fmla="*/ 140 w 409"/>
              <a:gd name="T59" fmla="*/ 80 h 161"/>
              <a:gd name="T60" fmla="*/ 140 w 409"/>
              <a:gd name="T61" fmla="*/ 92 h 161"/>
              <a:gd name="T62" fmla="*/ 162 w 409"/>
              <a:gd name="T63" fmla="*/ 92 h 161"/>
              <a:gd name="T64" fmla="*/ 150 w 409"/>
              <a:gd name="T65" fmla="*/ 92 h 161"/>
              <a:gd name="T66" fmla="*/ 150 w 409"/>
              <a:gd name="T67" fmla="*/ 80 h 161"/>
              <a:gd name="T68" fmla="*/ 162 w 409"/>
              <a:gd name="T69" fmla="*/ 80 h 161"/>
              <a:gd name="T70" fmla="*/ 162 w 409"/>
              <a:gd name="T71" fmla="*/ 92 h 161"/>
              <a:gd name="T72" fmla="*/ 183 w 409"/>
              <a:gd name="T73" fmla="*/ 92 h 161"/>
              <a:gd name="T74" fmla="*/ 171 w 409"/>
              <a:gd name="T75" fmla="*/ 92 h 161"/>
              <a:gd name="T76" fmla="*/ 171 w 409"/>
              <a:gd name="T77" fmla="*/ 80 h 161"/>
              <a:gd name="T78" fmla="*/ 183 w 409"/>
              <a:gd name="T79" fmla="*/ 80 h 161"/>
              <a:gd name="T80" fmla="*/ 183 w 409"/>
              <a:gd name="T81" fmla="*/ 92 h 161"/>
              <a:gd name="T82" fmla="*/ 204 w 409"/>
              <a:gd name="T83" fmla="*/ 92 h 161"/>
              <a:gd name="T84" fmla="*/ 193 w 409"/>
              <a:gd name="T85" fmla="*/ 92 h 161"/>
              <a:gd name="T86" fmla="*/ 193 w 409"/>
              <a:gd name="T87" fmla="*/ 80 h 161"/>
              <a:gd name="T88" fmla="*/ 204 w 409"/>
              <a:gd name="T89" fmla="*/ 80 h 161"/>
              <a:gd name="T90" fmla="*/ 204 w 409"/>
              <a:gd name="T91" fmla="*/ 92 h 161"/>
              <a:gd name="T92" fmla="*/ 226 w 409"/>
              <a:gd name="T93" fmla="*/ 92 h 161"/>
              <a:gd name="T94" fmla="*/ 214 w 409"/>
              <a:gd name="T95" fmla="*/ 92 h 161"/>
              <a:gd name="T96" fmla="*/ 214 w 409"/>
              <a:gd name="T97" fmla="*/ 80 h 161"/>
              <a:gd name="T98" fmla="*/ 226 w 409"/>
              <a:gd name="T99" fmla="*/ 80 h 161"/>
              <a:gd name="T100" fmla="*/ 226 w 409"/>
              <a:gd name="T101" fmla="*/ 92 h 161"/>
              <a:gd name="T102" fmla="*/ 247 w 409"/>
              <a:gd name="T103" fmla="*/ 92 h 161"/>
              <a:gd name="T104" fmla="*/ 235 w 409"/>
              <a:gd name="T105" fmla="*/ 92 h 161"/>
              <a:gd name="T106" fmla="*/ 235 w 409"/>
              <a:gd name="T107" fmla="*/ 80 h 161"/>
              <a:gd name="T108" fmla="*/ 247 w 409"/>
              <a:gd name="T109" fmla="*/ 80 h 161"/>
              <a:gd name="T110" fmla="*/ 247 w 409"/>
              <a:gd name="T111" fmla="*/ 92 h 161"/>
              <a:gd name="T112" fmla="*/ 268 w 409"/>
              <a:gd name="T113" fmla="*/ 92 h 161"/>
              <a:gd name="T114" fmla="*/ 257 w 409"/>
              <a:gd name="T115" fmla="*/ 92 h 161"/>
              <a:gd name="T116" fmla="*/ 257 w 409"/>
              <a:gd name="T117" fmla="*/ 80 h 161"/>
              <a:gd name="T118" fmla="*/ 268 w 409"/>
              <a:gd name="T119" fmla="*/ 80 h 161"/>
              <a:gd name="T120" fmla="*/ 268 w 409"/>
              <a:gd name="T121" fmla="*/ 92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09" h="161">
                <a:moveTo>
                  <a:pt x="391" y="2"/>
                </a:moveTo>
                <a:cubicBezTo>
                  <a:pt x="391" y="2"/>
                  <a:pt x="382" y="2"/>
                  <a:pt x="372" y="2"/>
                </a:cubicBezTo>
                <a:cubicBezTo>
                  <a:pt x="362" y="2"/>
                  <a:pt x="359" y="11"/>
                  <a:pt x="359" y="11"/>
                </a:cubicBezTo>
                <a:cubicBezTo>
                  <a:pt x="359" y="11"/>
                  <a:pt x="358" y="19"/>
                  <a:pt x="345" y="39"/>
                </a:cubicBezTo>
                <a:cubicBezTo>
                  <a:pt x="332" y="60"/>
                  <a:pt x="304" y="57"/>
                  <a:pt x="304" y="57"/>
                </a:cubicBezTo>
                <a:cubicBezTo>
                  <a:pt x="304" y="57"/>
                  <a:pt x="244" y="58"/>
                  <a:pt x="200" y="57"/>
                </a:cubicBezTo>
                <a:cubicBezTo>
                  <a:pt x="157" y="56"/>
                  <a:pt x="142" y="51"/>
                  <a:pt x="129" y="47"/>
                </a:cubicBezTo>
                <a:cubicBezTo>
                  <a:pt x="116" y="44"/>
                  <a:pt x="102" y="43"/>
                  <a:pt x="102" y="43"/>
                </a:cubicBezTo>
                <a:cubicBezTo>
                  <a:pt x="62" y="44"/>
                  <a:pt x="39" y="64"/>
                  <a:pt x="20" y="78"/>
                </a:cubicBezTo>
                <a:cubicBezTo>
                  <a:pt x="0" y="93"/>
                  <a:pt x="30" y="104"/>
                  <a:pt x="30" y="104"/>
                </a:cubicBezTo>
                <a:cubicBezTo>
                  <a:pt x="66" y="120"/>
                  <a:pt x="137" y="120"/>
                  <a:pt x="137" y="120"/>
                </a:cubicBezTo>
                <a:cubicBezTo>
                  <a:pt x="137" y="120"/>
                  <a:pt x="180" y="145"/>
                  <a:pt x="196" y="153"/>
                </a:cubicBezTo>
                <a:cubicBezTo>
                  <a:pt x="213" y="161"/>
                  <a:pt x="209" y="145"/>
                  <a:pt x="209" y="145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92" y="121"/>
                  <a:pt x="380" y="101"/>
                  <a:pt x="395" y="96"/>
                </a:cubicBezTo>
                <a:cubicBezTo>
                  <a:pt x="405" y="93"/>
                  <a:pt x="406" y="84"/>
                  <a:pt x="406" y="84"/>
                </a:cubicBezTo>
                <a:cubicBezTo>
                  <a:pt x="408" y="68"/>
                  <a:pt x="408" y="68"/>
                  <a:pt x="408" y="68"/>
                </a:cubicBezTo>
                <a:cubicBezTo>
                  <a:pt x="409" y="58"/>
                  <a:pt x="400" y="60"/>
                  <a:pt x="400" y="60"/>
                </a:cubicBezTo>
                <a:cubicBezTo>
                  <a:pt x="383" y="60"/>
                  <a:pt x="383" y="60"/>
                  <a:pt x="383" y="60"/>
                </a:cubicBezTo>
                <a:cubicBezTo>
                  <a:pt x="383" y="60"/>
                  <a:pt x="395" y="20"/>
                  <a:pt x="397" y="10"/>
                </a:cubicBezTo>
                <a:cubicBezTo>
                  <a:pt x="400" y="0"/>
                  <a:pt x="391" y="2"/>
                  <a:pt x="391" y="2"/>
                </a:cubicBezTo>
                <a:close/>
                <a:moveTo>
                  <a:pt x="119" y="92"/>
                </a:moveTo>
                <a:cubicBezTo>
                  <a:pt x="107" y="92"/>
                  <a:pt x="107" y="92"/>
                  <a:pt x="107" y="92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19" y="80"/>
                  <a:pt x="119" y="80"/>
                  <a:pt x="119" y="80"/>
                </a:cubicBezTo>
                <a:lnTo>
                  <a:pt x="119" y="92"/>
                </a:lnTo>
                <a:close/>
                <a:moveTo>
                  <a:pt x="140" y="92"/>
                </a:moveTo>
                <a:cubicBezTo>
                  <a:pt x="129" y="92"/>
                  <a:pt x="129" y="92"/>
                  <a:pt x="129" y="92"/>
                </a:cubicBezTo>
                <a:cubicBezTo>
                  <a:pt x="129" y="80"/>
                  <a:pt x="129" y="80"/>
                  <a:pt x="129" y="80"/>
                </a:cubicBezTo>
                <a:cubicBezTo>
                  <a:pt x="140" y="80"/>
                  <a:pt x="140" y="80"/>
                  <a:pt x="140" y="80"/>
                </a:cubicBezTo>
                <a:lnTo>
                  <a:pt x="140" y="92"/>
                </a:lnTo>
                <a:close/>
                <a:moveTo>
                  <a:pt x="162" y="92"/>
                </a:moveTo>
                <a:cubicBezTo>
                  <a:pt x="150" y="92"/>
                  <a:pt x="150" y="92"/>
                  <a:pt x="150" y="92"/>
                </a:cubicBezTo>
                <a:cubicBezTo>
                  <a:pt x="150" y="80"/>
                  <a:pt x="150" y="80"/>
                  <a:pt x="150" y="80"/>
                </a:cubicBezTo>
                <a:cubicBezTo>
                  <a:pt x="162" y="80"/>
                  <a:pt x="162" y="80"/>
                  <a:pt x="162" y="80"/>
                </a:cubicBezTo>
                <a:lnTo>
                  <a:pt x="162" y="92"/>
                </a:lnTo>
                <a:close/>
                <a:moveTo>
                  <a:pt x="183" y="92"/>
                </a:moveTo>
                <a:cubicBezTo>
                  <a:pt x="171" y="92"/>
                  <a:pt x="171" y="92"/>
                  <a:pt x="171" y="92"/>
                </a:cubicBezTo>
                <a:cubicBezTo>
                  <a:pt x="171" y="80"/>
                  <a:pt x="171" y="80"/>
                  <a:pt x="171" y="80"/>
                </a:cubicBezTo>
                <a:cubicBezTo>
                  <a:pt x="183" y="80"/>
                  <a:pt x="183" y="80"/>
                  <a:pt x="183" y="80"/>
                </a:cubicBezTo>
                <a:lnTo>
                  <a:pt x="183" y="92"/>
                </a:lnTo>
                <a:close/>
                <a:moveTo>
                  <a:pt x="204" y="92"/>
                </a:moveTo>
                <a:cubicBezTo>
                  <a:pt x="193" y="92"/>
                  <a:pt x="193" y="92"/>
                  <a:pt x="193" y="92"/>
                </a:cubicBezTo>
                <a:cubicBezTo>
                  <a:pt x="193" y="80"/>
                  <a:pt x="193" y="80"/>
                  <a:pt x="193" y="80"/>
                </a:cubicBezTo>
                <a:cubicBezTo>
                  <a:pt x="204" y="80"/>
                  <a:pt x="204" y="80"/>
                  <a:pt x="204" y="80"/>
                </a:cubicBezTo>
                <a:lnTo>
                  <a:pt x="204" y="92"/>
                </a:lnTo>
                <a:close/>
                <a:moveTo>
                  <a:pt x="226" y="92"/>
                </a:moveTo>
                <a:cubicBezTo>
                  <a:pt x="214" y="92"/>
                  <a:pt x="214" y="92"/>
                  <a:pt x="214" y="92"/>
                </a:cubicBezTo>
                <a:cubicBezTo>
                  <a:pt x="214" y="80"/>
                  <a:pt x="214" y="80"/>
                  <a:pt x="214" y="80"/>
                </a:cubicBezTo>
                <a:cubicBezTo>
                  <a:pt x="226" y="80"/>
                  <a:pt x="226" y="80"/>
                  <a:pt x="226" y="80"/>
                </a:cubicBezTo>
                <a:lnTo>
                  <a:pt x="226" y="92"/>
                </a:lnTo>
                <a:close/>
                <a:moveTo>
                  <a:pt x="247" y="92"/>
                </a:moveTo>
                <a:cubicBezTo>
                  <a:pt x="235" y="92"/>
                  <a:pt x="235" y="92"/>
                  <a:pt x="235" y="92"/>
                </a:cubicBezTo>
                <a:cubicBezTo>
                  <a:pt x="235" y="80"/>
                  <a:pt x="235" y="80"/>
                  <a:pt x="235" y="80"/>
                </a:cubicBezTo>
                <a:cubicBezTo>
                  <a:pt x="247" y="80"/>
                  <a:pt x="247" y="80"/>
                  <a:pt x="247" y="80"/>
                </a:cubicBezTo>
                <a:lnTo>
                  <a:pt x="247" y="92"/>
                </a:lnTo>
                <a:close/>
                <a:moveTo>
                  <a:pt x="268" y="92"/>
                </a:moveTo>
                <a:cubicBezTo>
                  <a:pt x="257" y="92"/>
                  <a:pt x="257" y="92"/>
                  <a:pt x="257" y="92"/>
                </a:cubicBezTo>
                <a:cubicBezTo>
                  <a:pt x="257" y="80"/>
                  <a:pt x="257" y="80"/>
                  <a:pt x="257" y="80"/>
                </a:cubicBezTo>
                <a:cubicBezTo>
                  <a:pt x="268" y="80"/>
                  <a:pt x="268" y="80"/>
                  <a:pt x="268" y="80"/>
                </a:cubicBezTo>
                <a:lnTo>
                  <a:pt x="268" y="9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58" name="组合 2257"/>
          <p:cNvGrpSpPr/>
          <p:nvPr/>
        </p:nvGrpSpPr>
        <p:grpSpPr>
          <a:xfrm>
            <a:off x="7388848" y="6229224"/>
            <a:ext cx="513659" cy="485257"/>
            <a:chOff x="11023144" y="5713129"/>
            <a:chExt cx="1004888" cy="949325"/>
          </a:xfrm>
        </p:grpSpPr>
        <p:sp>
          <p:nvSpPr>
            <p:cNvPr id="2259" name="Freeform 221958"/>
            <p:cNvSpPr>
              <a:spLocks/>
            </p:cNvSpPr>
            <p:nvPr/>
          </p:nvSpPr>
          <p:spPr bwMode="auto">
            <a:xfrm>
              <a:off x="11458119" y="6529104"/>
              <a:ext cx="80963" cy="76200"/>
            </a:xfrm>
            <a:custGeom>
              <a:avLst/>
              <a:gdLst>
                <a:gd name="T0" fmla="*/ 25 w 35"/>
                <a:gd name="T1" fmla="*/ 26 h 33"/>
                <a:gd name="T2" fmla="*/ 30 w 35"/>
                <a:gd name="T3" fmla="*/ 6 h 33"/>
                <a:gd name="T4" fmla="*/ 9 w 35"/>
                <a:gd name="T5" fmla="*/ 7 h 33"/>
                <a:gd name="T6" fmla="*/ 4 w 35"/>
                <a:gd name="T7" fmla="*/ 28 h 33"/>
                <a:gd name="T8" fmla="*/ 25 w 35"/>
                <a:gd name="T9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3">
                  <a:moveTo>
                    <a:pt x="25" y="26"/>
                  </a:moveTo>
                  <a:cubicBezTo>
                    <a:pt x="33" y="20"/>
                    <a:pt x="35" y="11"/>
                    <a:pt x="30" y="6"/>
                  </a:cubicBezTo>
                  <a:cubicBezTo>
                    <a:pt x="26" y="0"/>
                    <a:pt x="17" y="1"/>
                    <a:pt x="9" y="7"/>
                  </a:cubicBezTo>
                  <a:cubicBezTo>
                    <a:pt x="2" y="13"/>
                    <a:pt x="0" y="23"/>
                    <a:pt x="4" y="28"/>
                  </a:cubicBezTo>
                  <a:cubicBezTo>
                    <a:pt x="9" y="33"/>
                    <a:pt x="18" y="32"/>
                    <a:pt x="25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0" name="Freeform 221959"/>
            <p:cNvSpPr>
              <a:spLocks/>
            </p:cNvSpPr>
            <p:nvPr/>
          </p:nvSpPr>
          <p:spPr bwMode="auto">
            <a:xfrm>
              <a:off x="11859756" y="6189379"/>
              <a:ext cx="80963" cy="76200"/>
            </a:xfrm>
            <a:custGeom>
              <a:avLst/>
              <a:gdLst>
                <a:gd name="T0" fmla="*/ 4 w 35"/>
                <a:gd name="T1" fmla="*/ 27 h 33"/>
                <a:gd name="T2" fmla="*/ 25 w 35"/>
                <a:gd name="T3" fmla="*/ 26 h 33"/>
                <a:gd name="T4" fmla="*/ 30 w 35"/>
                <a:gd name="T5" fmla="*/ 5 h 33"/>
                <a:gd name="T6" fmla="*/ 9 w 35"/>
                <a:gd name="T7" fmla="*/ 7 h 33"/>
                <a:gd name="T8" fmla="*/ 4 w 35"/>
                <a:gd name="T9" fmla="*/ 2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3">
                  <a:moveTo>
                    <a:pt x="4" y="27"/>
                  </a:moveTo>
                  <a:cubicBezTo>
                    <a:pt x="9" y="33"/>
                    <a:pt x="18" y="32"/>
                    <a:pt x="25" y="26"/>
                  </a:cubicBezTo>
                  <a:cubicBezTo>
                    <a:pt x="32" y="20"/>
                    <a:pt x="35" y="11"/>
                    <a:pt x="30" y="5"/>
                  </a:cubicBezTo>
                  <a:cubicBezTo>
                    <a:pt x="26" y="0"/>
                    <a:pt x="16" y="1"/>
                    <a:pt x="9" y="7"/>
                  </a:cubicBezTo>
                  <a:cubicBezTo>
                    <a:pt x="2" y="13"/>
                    <a:pt x="0" y="22"/>
                    <a:pt x="4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1" name="Freeform 221960"/>
            <p:cNvSpPr>
              <a:spLocks noEditPoints="1"/>
            </p:cNvSpPr>
            <p:nvPr/>
          </p:nvSpPr>
          <p:spPr bwMode="auto">
            <a:xfrm>
              <a:off x="11023144" y="5713129"/>
              <a:ext cx="1004888" cy="949325"/>
            </a:xfrm>
            <a:custGeom>
              <a:avLst/>
              <a:gdLst>
                <a:gd name="T0" fmla="*/ 436 w 436"/>
                <a:gd name="T1" fmla="*/ 84 h 412"/>
                <a:gd name="T2" fmla="*/ 400 w 436"/>
                <a:gd name="T3" fmla="*/ 22 h 412"/>
                <a:gd name="T4" fmla="*/ 400 w 436"/>
                <a:gd name="T5" fmla="*/ 22 h 412"/>
                <a:gd name="T6" fmla="*/ 314 w 436"/>
                <a:gd name="T7" fmla="*/ 37 h 412"/>
                <a:gd name="T8" fmla="*/ 93 w 436"/>
                <a:gd name="T9" fmla="*/ 231 h 412"/>
                <a:gd name="T10" fmla="*/ 0 w 436"/>
                <a:gd name="T11" fmla="*/ 331 h 412"/>
                <a:gd name="T12" fmla="*/ 10 w 436"/>
                <a:gd name="T13" fmla="*/ 363 h 412"/>
                <a:gd name="T14" fmla="*/ 124 w 436"/>
                <a:gd name="T15" fmla="*/ 388 h 412"/>
                <a:gd name="T16" fmla="*/ 163 w 436"/>
                <a:gd name="T17" fmla="*/ 364 h 412"/>
                <a:gd name="T18" fmla="*/ 178 w 436"/>
                <a:gd name="T19" fmla="*/ 391 h 412"/>
                <a:gd name="T20" fmla="*/ 226 w 436"/>
                <a:gd name="T21" fmla="*/ 392 h 412"/>
                <a:gd name="T22" fmla="*/ 233 w 436"/>
                <a:gd name="T23" fmla="*/ 345 h 412"/>
                <a:gd name="T24" fmla="*/ 212 w 436"/>
                <a:gd name="T25" fmla="*/ 326 h 412"/>
                <a:gd name="T26" fmla="*/ 344 w 436"/>
                <a:gd name="T27" fmla="*/ 234 h 412"/>
                <a:gd name="T28" fmla="*/ 373 w 436"/>
                <a:gd name="T29" fmla="*/ 254 h 412"/>
                <a:gd name="T30" fmla="*/ 406 w 436"/>
                <a:gd name="T31" fmla="*/ 197 h 412"/>
                <a:gd name="T32" fmla="*/ 382 w 436"/>
                <a:gd name="T33" fmla="*/ 178 h 412"/>
                <a:gd name="T34" fmla="*/ 390 w 436"/>
                <a:gd name="T35" fmla="*/ 194 h 412"/>
                <a:gd name="T36" fmla="*/ 399 w 436"/>
                <a:gd name="T37" fmla="*/ 204 h 412"/>
                <a:gd name="T38" fmla="*/ 374 w 436"/>
                <a:gd name="T39" fmla="*/ 244 h 412"/>
                <a:gd name="T40" fmla="*/ 351 w 436"/>
                <a:gd name="T41" fmla="*/ 227 h 412"/>
                <a:gd name="T42" fmla="*/ 358 w 436"/>
                <a:gd name="T43" fmla="*/ 202 h 412"/>
                <a:gd name="T44" fmla="*/ 374 w 436"/>
                <a:gd name="T45" fmla="*/ 187 h 412"/>
                <a:gd name="T46" fmla="*/ 352 w 436"/>
                <a:gd name="T47" fmla="*/ 194 h 412"/>
                <a:gd name="T48" fmla="*/ 120 w 436"/>
                <a:gd name="T49" fmla="*/ 379 h 412"/>
                <a:gd name="T50" fmla="*/ 113 w 436"/>
                <a:gd name="T51" fmla="*/ 374 h 412"/>
                <a:gd name="T52" fmla="*/ 179 w 436"/>
                <a:gd name="T53" fmla="*/ 331 h 412"/>
                <a:gd name="T54" fmla="*/ 347 w 436"/>
                <a:gd name="T55" fmla="*/ 188 h 412"/>
                <a:gd name="T56" fmla="*/ 401 w 436"/>
                <a:gd name="T57" fmla="*/ 130 h 412"/>
                <a:gd name="T58" fmla="*/ 423 w 436"/>
                <a:gd name="T59" fmla="*/ 66 h 412"/>
                <a:gd name="T60" fmla="*/ 404 w 436"/>
                <a:gd name="T61" fmla="*/ 138 h 412"/>
                <a:gd name="T62" fmla="*/ 202 w 436"/>
                <a:gd name="T63" fmla="*/ 334 h 412"/>
                <a:gd name="T64" fmla="*/ 225 w 436"/>
                <a:gd name="T65" fmla="*/ 351 h 412"/>
                <a:gd name="T66" fmla="*/ 230 w 436"/>
                <a:gd name="T67" fmla="*/ 366 h 412"/>
                <a:gd name="T68" fmla="*/ 200 w 436"/>
                <a:gd name="T69" fmla="*/ 392 h 412"/>
                <a:gd name="T70" fmla="*/ 177 w 436"/>
                <a:gd name="T71" fmla="*/ 375 h 412"/>
                <a:gd name="T72" fmla="*/ 190 w 436"/>
                <a:gd name="T73" fmla="*/ 344 h 412"/>
                <a:gd name="T74" fmla="*/ 202 w 436"/>
                <a:gd name="T75" fmla="*/ 334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6" h="412">
                  <a:moveTo>
                    <a:pt x="412" y="144"/>
                  </a:moveTo>
                  <a:cubicBezTo>
                    <a:pt x="428" y="122"/>
                    <a:pt x="436" y="102"/>
                    <a:pt x="436" y="84"/>
                  </a:cubicBezTo>
                  <a:cubicBezTo>
                    <a:pt x="436" y="61"/>
                    <a:pt x="424" y="40"/>
                    <a:pt x="400" y="22"/>
                  </a:cubicBezTo>
                  <a:cubicBezTo>
                    <a:pt x="400" y="22"/>
                    <a:pt x="400" y="22"/>
                    <a:pt x="400" y="22"/>
                  </a:cubicBezTo>
                  <a:cubicBezTo>
                    <a:pt x="400" y="22"/>
                    <a:pt x="400" y="22"/>
                    <a:pt x="400" y="22"/>
                  </a:cubicBezTo>
                  <a:cubicBezTo>
                    <a:pt x="400" y="22"/>
                    <a:pt x="400" y="22"/>
                    <a:pt x="400" y="22"/>
                  </a:cubicBezTo>
                  <a:cubicBezTo>
                    <a:pt x="400" y="22"/>
                    <a:pt x="400" y="22"/>
                    <a:pt x="400" y="22"/>
                  </a:cubicBezTo>
                  <a:cubicBezTo>
                    <a:pt x="372" y="0"/>
                    <a:pt x="336" y="14"/>
                    <a:pt x="314" y="37"/>
                  </a:cubicBezTo>
                  <a:cubicBezTo>
                    <a:pt x="296" y="56"/>
                    <a:pt x="264" y="86"/>
                    <a:pt x="262" y="87"/>
                  </a:cubicBezTo>
                  <a:cubicBezTo>
                    <a:pt x="262" y="87"/>
                    <a:pt x="93" y="231"/>
                    <a:pt x="93" y="231"/>
                  </a:cubicBezTo>
                  <a:cubicBezTo>
                    <a:pt x="92" y="232"/>
                    <a:pt x="56" y="259"/>
                    <a:pt x="35" y="273"/>
                  </a:cubicBezTo>
                  <a:cubicBezTo>
                    <a:pt x="15" y="286"/>
                    <a:pt x="0" y="308"/>
                    <a:pt x="0" y="331"/>
                  </a:cubicBezTo>
                  <a:cubicBezTo>
                    <a:pt x="0" y="339"/>
                    <a:pt x="1" y="347"/>
                    <a:pt x="6" y="356"/>
                  </a:cubicBezTo>
                  <a:cubicBezTo>
                    <a:pt x="7" y="358"/>
                    <a:pt x="9" y="360"/>
                    <a:pt x="10" y="363"/>
                  </a:cubicBezTo>
                  <a:cubicBezTo>
                    <a:pt x="10" y="363"/>
                    <a:pt x="10" y="363"/>
                    <a:pt x="10" y="363"/>
                  </a:cubicBezTo>
                  <a:cubicBezTo>
                    <a:pt x="32" y="403"/>
                    <a:pt x="76" y="412"/>
                    <a:pt x="124" y="388"/>
                  </a:cubicBezTo>
                  <a:cubicBezTo>
                    <a:pt x="124" y="388"/>
                    <a:pt x="124" y="388"/>
                    <a:pt x="124" y="388"/>
                  </a:cubicBezTo>
                  <a:cubicBezTo>
                    <a:pt x="125" y="387"/>
                    <a:pt x="144" y="377"/>
                    <a:pt x="163" y="364"/>
                  </a:cubicBezTo>
                  <a:cubicBezTo>
                    <a:pt x="163" y="370"/>
                    <a:pt x="166" y="376"/>
                    <a:pt x="170" y="381"/>
                  </a:cubicBezTo>
                  <a:cubicBezTo>
                    <a:pt x="178" y="391"/>
                    <a:pt x="178" y="391"/>
                    <a:pt x="178" y="391"/>
                  </a:cubicBezTo>
                  <a:cubicBezTo>
                    <a:pt x="183" y="397"/>
                    <a:pt x="191" y="401"/>
                    <a:pt x="199" y="401"/>
                  </a:cubicBezTo>
                  <a:cubicBezTo>
                    <a:pt x="209" y="402"/>
                    <a:pt x="219" y="399"/>
                    <a:pt x="226" y="392"/>
                  </a:cubicBezTo>
                  <a:cubicBezTo>
                    <a:pt x="234" y="386"/>
                    <a:pt x="239" y="377"/>
                    <a:pt x="240" y="367"/>
                  </a:cubicBezTo>
                  <a:cubicBezTo>
                    <a:pt x="240" y="359"/>
                    <a:pt x="238" y="351"/>
                    <a:pt x="233" y="345"/>
                  </a:cubicBezTo>
                  <a:cubicBezTo>
                    <a:pt x="224" y="335"/>
                    <a:pt x="224" y="335"/>
                    <a:pt x="224" y="335"/>
                  </a:cubicBezTo>
                  <a:cubicBezTo>
                    <a:pt x="221" y="331"/>
                    <a:pt x="217" y="328"/>
                    <a:pt x="212" y="326"/>
                  </a:cubicBezTo>
                  <a:cubicBezTo>
                    <a:pt x="337" y="220"/>
                    <a:pt x="337" y="220"/>
                    <a:pt x="337" y="220"/>
                  </a:cubicBezTo>
                  <a:cubicBezTo>
                    <a:pt x="338" y="225"/>
                    <a:pt x="340" y="230"/>
                    <a:pt x="344" y="234"/>
                  </a:cubicBezTo>
                  <a:cubicBezTo>
                    <a:pt x="352" y="244"/>
                    <a:pt x="352" y="244"/>
                    <a:pt x="352" y="244"/>
                  </a:cubicBezTo>
                  <a:cubicBezTo>
                    <a:pt x="357" y="250"/>
                    <a:pt x="365" y="254"/>
                    <a:pt x="373" y="254"/>
                  </a:cubicBezTo>
                  <a:cubicBezTo>
                    <a:pt x="382" y="255"/>
                    <a:pt x="392" y="252"/>
                    <a:pt x="400" y="245"/>
                  </a:cubicBezTo>
                  <a:cubicBezTo>
                    <a:pt x="415" y="233"/>
                    <a:pt x="418" y="211"/>
                    <a:pt x="406" y="197"/>
                  </a:cubicBezTo>
                  <a:cubicBezTo>
                    <a:pt x="398" y="188"/>
                    <a:pt x="398" y="188"/>
                    <a:pt x="398" y="188"/>
                  </a:cubicBezTo>
                  <a:cubicBezTo>
                    <a:pt x="394" y="183"/>
                    <a:pt x="388" y="180"/>
                    <a:pt x="382" y="178"/>
                  </a:cubicBezTo>
                  <a:cubicBezTo>
                    <a:pt x="398" y="161"/>
                    <a:pt x="411" y="145"/>
                    <a:pt x="412" y="144"/>
                  </a:cubicBezTo>
                  <a:close/>
                  <a:moveTo>
                    <a:pt x="390" y="194"/>
                  </a:moveTo>
                  <a:cubicBezTo>
                    <a:pt x="390" y="194"/>
                    <a:pt x="390" y="194"/>
                    <a:pt x="390" y="194"/>
                  </a:cubicBezTo>
                  <a:cubicBezTo>
                    <a:pt x="399" y="204"/>
                    <a:pt x="399" y="204"/>
                    <a:pt x="399" y="204"/>
                  </a:cubicBezTo>
                  <a:cubicBezTo>
                    <a:pt x="407" y="213"/>
                    <a:pt x="404" y="228"/>
                    <a:pt x="394" y="238"/>
                  </a:cubicBezTo>
                  <a:cubicBezTo>
                    <a:pt x="388" y="242"/>
                    <a:pt x="381" y="245"/>
                    <a:pt x="374" y="244"/>
                  </a:cubicBezTo>
                  <a:cubicBezTo>
                    <a:pt x="368" y="244"/>
                    <a:pt x="363" y="241"/>
                    <a:pt x="359" y="237"/>
                  </a:cubicBezTo>
                  <a:cubicBezTo>
                    <a:pt x="351" y="227"/>
                    <a:pt x="351" y="227"/>
                    <a:pt x="351" y="227"/>
                  </a:cubicBezTo>
                  <a:cubicBezTo>
                    <a:pt x="347" y="223"/>
                    <a:pt x="346" y="217"/>
                    <a:pt x="347" y="212"/>
                  </a:cubicBezTo>
                  <a:cubicBezTo>
                    <a:pt x="358" y="202"/>
                    <a:pt x="358" y="202"/>
                    <a:pt x="358" y="202"/>
                  </a:cubicBezTo>
                  <a:cubicBezTo>
                    <a:pt x="358" y="202"/>
                    <a:pt x="358" y="202"/>
                    <a:pt x="358" y="202"/>
                  </a:cubicBezTo>
                  <a:cubicBezTo>
                    <a:pt x="363" y="197"/>
                    <a:pt x="369" y="192"/>
                    <a:pt x="374" y="187"/>
                  </a:cubicBezTo>
                  <a:cubicBezTo>
                    <a:pt x="380" y="187"/>
                    <a:pt x="386" y="189"/>
                    <a:pt x="390" y="194"/>
                  </a:cubicBezTo>
                  <a:close/>
                  <a:moveTo>
                    <a:pt x="352" y="194"/>
                  </a:moveTo>
                  <a:cubicBezTo>
                    <a:pt x="352" y="194"/>
                    <a:pt x="184" y="336"/>
                    <a:pt x="184" y="336"/>
                  </a:cubicBezTo>
                  <a:cubicBezTo>
                    <a:pt x="162" y="355"/>
                    <a:pt x="121" y="378"/>
                    <a:pt x="120" y="379"/>
                  </a:cubicBezTo>
                  <a:cubicBezTo>
                    <a:pt x="94" y="392"/>
                    <a:pt x="70" y="395"/>
                    <a:pt x="50" y="387"/>
                  </a:cubicBezTo>
                  <a:cubicBezTo>
                    <a:pt x="68" y="390"/>
                    <a:pt x="89" y="387"/>
                    <a:pt x="113" y="374"/>
                  </a:cubicBezTo>
                  <a:cubicBezTo>
                    <a:pt x="113" y="374"/>
                    <a:pt x="113" y="374"/>
                    <a:pt x="113" y="374"/>
                  </a:cubicBezTo>
                  <a:cubicBezTo>
                    <a:pt x="115" y="373"/>
                    <a:pt x="157" y="350"/>
                    <a:pt x="179" y="331"/>
                  </a:cubicBezTo>
                  <a:cubicBezTo>
                    <a:pt x="347" y="188"/>
                    <a:pt x="347" y="188"/>
                    <a:pt x="347" y="188"/>
                  </a:cubicBezTo>
                  <a:cubicBezTo>
                    <a:pt x="347" y="188"/>
                    <a:pt x="347" y="188"/>
                    <a:pt x="347" y="188"/>
                  </a:cubicBezTo>
                  <a:cubicBezTo>
                    <a:pt x="370" y="169"/>
                    <a:pt x="400" y="132"/>
                    <a:pt x="401" y="130"/>
                  </a:cubicBezTo>
                  <a:cubicBezTo>
                    <a:pt x="401" y="130"/>
                    <a:pt x="401" y="130"/>
                    <a:pt x="401" y="130"/>
                  </a:cubicBezTo>
                  <a:cubicBezTo>
                    <a:pt x="417" y="109"/>
                    <a:pt x="423" y="89"/>
                    <a:pt x="423" y="71"/>
                  </a:cubicBezTo>
                  <a:cubicBezTo>
                    <a:pt x="423" y="69"/>
                    <a:pt x="423" y="68"/>
                    <a:pt x="423" y="66"/>
                  </a:cubicBezTo>
                  <a:cubicBezTo>
                    <a:pt x="425" y="72"/>
                    <a:pt x="426" y="78"/>
                    <a:pt x="426" y="84"/>
                  </a:cubicBezTo>
                  <a:cubicBezTo>
                    <a:pt x="426" y="100"/>
                    <a:pt x="419" y="118"/>
                    <a:pt x="404" y="138"/>
                  </a:cubicBezTo>
                  <a:cubicBezTo>
                    <a:pt x="403" y="139"/>
                    <a:pt x="373" y="176"/>
                    <a:pt x="352" y="194"/>
                  </a:cubicBezTo>
                  <a:close/>
                  <a:moveTo>
                    <a:pt x="202" y="334"/>
                  </a:moveTo>
                  <a:cubicBezTo>
                    <a:pt x="208" y="335"/>
                    <a:pt x="213" y="337"/>
                    <a:pt x="217" y="341"/>
                  </a:cubicBezTo>
                  <a:cubicBezTo>
                    <a:pt x="225" y="351"/>
                    <a:pt x="225" y="351"/>
                    <a:pt x="225" y="351"/>
                  </a:cubicBezTo>
                  <a:cubicBezTo>
                    <a:pt x="228" y="355"/>
                    <a:pt x="230" y="360"/>
                    <a:pt x="230" y="365"/>
                  </a:cubicBezTo>
                  <a:cubicBezTo>
                    <a:pt x="230" y="365"/>
                    <a:pt x="230" y="366"/>
                    <a:pt x="230" y="366"/>
                  </a:cubicBezTo>
                  <a:cubicBezTo>
                    <a:pt x="229" y="373"/>
                    <a:pt x="225" y="380"/>
                    <a:pt x="220" y="385"/>
                  </a:cubicBezTo>
                  <a:cubicBezTo>
                    <a:pt x="214" y="390"/>
                    <a:pt x="207" y="392"/>
                    <a:pt x="200" y="392"/>
                  </a:cubicBezTo>
                  <a:cubicBezTo>
                    <a:pt x="194" y="391"/>
                    <a:pt x="189" y="389"/>
                    <a:pt x="186" y="384"/>
                  </a:cubicBezTo>
                  <a:cubicBezTo>
                    <a:pt x="177" y="375"/>
                    <a:pt x="177" y="375"/>
                    <a:pt x="177" y="375"/>
                  </a:cubicBezTo>
                  <a:cubicBezTo>
                    <a:pt x="173" y="370"/>
                    <a:pt x="172" y="364"/>
                    <a:pt x="173" y="357"/>
                  </a:cubicBezTo>
                  <a:cubicBezTo>
                    <a:pt x="179" y="353"/>
                    <a:pt x="185" y="348"/>
                    <a:pt x="190" y="344"/>
                  </a:cubicBezTo>
                  <a:cubicBezTo>
                    <a:pt x="202" y="334"/>
                    <a:pt x="202" y="334"/>
                    <a:pt x="202" y="334"/>
                  </a:cubicBezTo>
                  <a:cubicBezTo>
                    <a:pt x="202" y="334"/>
                    <a:pt x="202" y="334"/>
                    <a:pt x="202" y="3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62" name="组合 2261"/>
          <p:cNvGrpSpPr/>
          <p:nvPr/>
        </p:nvGrpSpPr>
        <p:grpSpPr>
          <a:xfrm>
            <a:off x="7942977" y="145339"/>
            <a:ext cx="806946" cy="470459"/>
            <a:chOff x="2743049" y="299103"/>
            <a:chExt cx="2055812" cy="1198563"/>
          </a:xfrm>
        </p:grpSpPr>
        <p:sp>
          <p:nvSpPr>
            <p:cNvPr id="2263" name="Freeform 221948"/>
            <p:cNvSpPr>
              <a:spLocks/>
            </p:cNvSpPr>
            <p:nvPr/>
          </p:nvSpPr>
          <p:spPr bwMode="auto">
            <a:xfrm>
              <a:off x="3401861" y="299103"/>
              <a:ext cx="1397000" cy="776288"/>
            </a:xfrm>
            <a:custGeom>
              <a:avLst/>
              <a:gdLst>
                <a:gd name="T0" fmla="*/ 880 w 880"/>
                <a:gd name="T1" fmla="*/ 489 h 489"/>
                <a:gd name="T2" fmla="*/ 880 w 880"/>
                <a:gd name="T3" fmla="*/ 266 h 489"/>
                <a:gd name="T4" fmla="*/ 42 w 880"/>
                <a:gd name="T5" fmla="*/ 266 h 489"/>
                <a:gd name="T6" fmla="*/ 42 w 880"/>
                <a:gd name="T7" fmla="*/ 0 h 489"/>
                <a:gd name="T8" fmla="*/ 0 w 880"/>
                <a:gd name="T9" fmla="*/ 0 h 489"/>
                <a:gd name="T10" fmla="*/ 0 w 880"/>
                <a:gd name="T11" fmla="*/ 489 h 489"/>
                <a:gd name="T12" fmla="*/ 880 w 880"/>
                <a:gd name="T13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0" h="489">
                  <a:moveTo>
                    <a:pt x="880" y="489"/>
                  </a:moveTo>
                  <a:lnTo>
                    <a:pt x="880" y="266"/>
                  </a:lnTo>
                  <a:lnTo>
                    <a:pt x="42" y="266"/>
                  </a:lnTo>
                  <a:lnTo>
                    <a:pt x="42" y="0"/>
                  </a:lnTo>
                  <a:lnTo>
                    <a:pt x="0" y="0"/>
                  </a:lnTo>
                  <a:lnTo>
                    <a:pt x="0" y="489"/>
                  </a:lnTo>
                  <a:lnTo>
                    <a:pt x="880" y="4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4" name="Freeform 221949"/>
            <p:cNvSpPr>
              <a:spLocks noEditPoints="1"/>
            </p:cNvSpPr>
            <p:nvPr/>
          </p:nvSpPr>
          <p:spPr bwMode="auto">
            <a:xfrm>
              <a:off x="2743049" y="299103"/>
              <a:ext cx="628650" cy="979488"/>
            </a:xfrm>
            <a:custGeom>
              <a:avLst/>
              <a:gdLst>
                <a:gd name="T0" fmla="*/ 203 w 273"/>
                <a:gd name="T1" fmla="*/ 332 h 425"/>
                <a:gd name="T2" fmla="*/ 273 w 273"/>
                <a:gd name="T3" fmla="*/ 362 h 425"/>
                <a:gd name="T4" fmla="*/ 273 w 273"/>
                <a:gd name="T5" fmla="*/ 0 h 425"/>
                <a:gd name="T6" fmla="*/ 109 w 273"/>
                <a:gd name="T7" fmla="*/ 0 h 425"/>
                <a:gd name="T8" fmla="*/ 0 w 273"/>
                <a:gd name="T9" fmla="*/ 246 h 425"/>
                <a:gd name="T10" fmla="*/ 0 w 273"/>
                <a:gd name="T11" fmla="*/ 425 h 425"/>
                <a:gd name="T12" fmla="*/ 107 w 273"/>
                <a:gd name="T13" fmla="*/ 425 h 425"/>
                <a:gd name="T14" fmla="*/ 203 w 273"/>
                <a:gd name="T15" fmla="*/ 332 h 425"/>
                <a:gd name="T16" fmla="*/ 136 w 273"/>
                <a:gd name="T17" fmla="*/ 41 h 425"/>
                <a:gd name="T18" fmla="*/ 234 w 273"/>
                <a:gd name="T19" fmla="*/ 41 h 425"/>
                <a:gd name="T20" fmla="*/ 234 w 273"/>
                <a:gd name="T21" fmla="*/ 213 h 425"/>
                <a:gd name="T22" fmla="*/ 65 w 273"/>
                <a:gd name="T23" fmla="*/ 213 h 425"/>
                <a:gd name="T24" fmla="*/ 136 w 273"/>
                <a:gd name="T25" fmla="*/ 41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3" h="425">
                  <a:moveTo>
                    <a:pt x="203" y="332"/>
                  </a:moveTo>
                  <a:cubicBezTo>
                    <a:pt x="230" y="332"/>
                    <a:pt x="255" y="343"/>
                    <a:pt x="273" y="362"/>
                  </a:cubicBezTo>
                  <a:cubicBezTo>
                    <a:pt x="273" y="0"/>
                    <a:pt x="273" y="0"/>
                    <a:pt x="273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08" y="373"/>
                    <a:pt x="150" y="332"/>
                    <a:pt x="203" y="332"/>
                  </a:cubicBezTo>
                  <a:close/>
                  <a:moveTo>
                    <a:pt x="136" y="41"/>
                  </a:moveTo>
                  <a:cubicBezTo>
                    <a:pt x="234" y="41"/>
                    <a:pt x="234" y="41"/>
                    <a:pt x="234" y="41"/>
                  </a:cubicBezTo>
                  <a:cubicBezTo>
                    <a:pt x="234" y="213"/>
                    <a:pt x="234" y="213"/>
                    <a:pt x="234" y="213"/>
                  </a:cubicBezTo>
                  <a:cubicBezTo>
                    <a:pt x="65" y="213"/>
                    <a:pt x="65" y="213"/>
                    <a:pt x="65" y="213"/>
                  </a:cubicBezTo>
                  <a:lnTo>
                    <a:pt x="136" y="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5" name="Freeform 221950"/>
            <p:cNvSpPr>
              <a:spLocks/>
            </p:cNvSpPr>
            <p:nvPr/>
          </p:nvSpPr>
          <p:spPr bwMode="auto">
            <a:xfrm>
              <a:off x="3401861" y="1105553"/>
              <a:ext cx="812800" cy="173038"/>
            </a:xfrm>
            <a:custGeom>
              <a:avLst/>
              <a:gdLst>
                <a:gd name="T0" fmla="*/ 353 w 353"/>
                <a:gd name="T1" fmla="*/ 0 h 75"/>
                <a:gd name="T2" fmla="*/ 0 w 353"/>
                <a:gd name="T3" fmla="*/ 0 h 75"/>
                <a:gd name="T4" fmla="*/ 0 w 353"/>
                <a:gd name="T5" fmla="*/ 30 h 75"/>
                <a:gd name="T6" fmla="*/ 13 w 353"/>
                <a:gd name="T7" fmla="*/ 75 h 75"/>
                <a:gd name="T8" fmla="*/ 299 w 353"/>
                <a:gd name="T9" fmla="*/ 75 h 75"/>
                <a:gd name="T10" fmla="*/ 353 w 353"/>
                <a:gd name="T1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3" h="75">
                  <a:moveTo>
                    <a:pt x="35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8" y="43"/>
                    <a:pt x="12" y="59"/>
                    <a:pt x="13" y="75"/>
                  </a:cubicBezTo>
                  <a:cubicBezTo>
                    <a:pt x="299" y="75"/>
                    <a:pt x="299" y="75"/>
                    <a:pt x="299" y="75"/>
                  </a:cubicBezTo>
                  <a:cubicBezTo>
                    <a:pt x="303" y="42"/>
                    <a:pt x="324" y="14"/>
                    <a:pt x="3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6" name="Freeform 221951"/>
            <p:cNvSpPr>
              <a:spLocks/>
            </p:cNvSpPr>
            <p:nvPr/>
          </p:nvSpPr>
          <p:spPr bwMode="auto">
            <a:xfrm>
              <a:off x="4405161" y="1105553"/>
              <a:ext cx="265113" cy="173038"/>
            </a:xfrm>
            <a:custGeom>
              <a:avLst/>
              <a:gdLst>
                <a:gd name="T0" fmla="*/ 54 w 115"/>
                <a:gd name="T1" fmla="*/ 75 h 75"/>
                <a:gd name="T2" fmla="*/ 115 w 115"/>
                <a:gd name="T3" fmla="*/ 75 h 75"/>
                <a:gd name="T4" fmla="*/ 115 w 115"/>
                <a:gd name="T5" fmla="*/ 0 h 75"/>
                <a:gd name="T6" fmla="*/ 0 w 115"/>
                <a:gd name="T7" fmla="*/ 0 h 75"/>
                <a:gd name="T8" fmla="*/ 54 w 115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75">
                  <a:moveTo>
                    <a:pt x="54" y="75"/>
                  </a:moveTo>
                  <a:cubicBezTo>
                    <a:pt x="115" y="75"/>
                    <a:pt x="115" y="75"/>
                    <a:pt x="115" y="75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14"/>
                    <a:pt x="50" y="42"/>
                    <a:pt x="54" y="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7" name="Freeform 221952"/>
            <p:cNvSpPr>
              <a:spLocks noEditPoints="1"/>
            </p:cNvSpPr>
            <p:nvPr/>
          </p:nvSpPr>
          <p:spPr bwMode="auto">
            <a:xfrm>
              <a:off x="4119411" y="1115078"/>
              <a:ext cx="381000" cy="382588"/>
            </a:xfrm>
            <a:custGeom>
              <a:avLst/>
              <a:gdLst>
                <a:gd name="T0" fmla="*/ 82 w 165"/>
                <a:gd name="T1" fmla="*/ 0 h 166"/>
                <a:gd name="T2" fmla="*/ 0 w 165"/>
                <a:gd name="T3" fmla="*/ 83 h 166"/>
                <a:gd name="T4" fmla="*/ 82 w 165"/>
                <a:gd name="T5" fmla="*/ 166 h 166"/>
                <a:gd name="T6" fmla="*/ 165 w 165"/>
                <a:gd name="T7" fmla="*/ 83 h 166"/>
                <a:gd name="T8" fmla="*/ 82 w 165"/>
                <a:gd name="T9" fmla="*/ 0 h 166"/>
                <a:gd name="T10" fmla="*/ 124 w 165"/>
                <a:gd name="T11" fmla="*/ 83 h 166"/>
                <a:gd name="T12" fmla="*/ 82 w 165"/>
                <a:gd name="T13" fmla="*/ 125 h 166"/>
                <a:gd name="T14" fmla="*/ 41 w 165"/>
                <a:gd name="T15" fmla="*/ 83 h 166"/>
                <a:gd name="T16" fmla="*/ 82 w 165"/>
                <a:gd name="T17" fmla="*/ 41 h 166"/>
                <a:gd name="T18" fmla="*/ 124 w 165"/>
                <a:gd name="T19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66">
                  <a:moveTo>
                    <a:pt x="82" y="0"/>
                  </a:moveTo>
                  <a:cubicBezTo>
                    <a:pt x="37" y="0"/>
                    <a:pt x="0" y="37"/>
                    <a:pt x="0" y="83"/>
                  </a:cubicBezTo>
                  <a:cubicBezTo>
                    <a:pt x="0" y="129"/>
                    <a:pt x="37" y="166"/>
                    <a:pt x="82" y="166"/>
                  </a:cubicBezTo>
                  <a:cubicBezTo>
                    <a:pt x="128" y="166"/>
                    <a:pt x="165" y="129"/>
                    <a:pt x="165" y="83"/>
                  </a:cubicBezTo>
                  <a:cubicBezTo>
                    <a:pt x="165" y="37"/>
                    <a:pt x="128" y="0"/>
                    <a:pt x="82" y="0"/>
                  </a:cubicBezTo>
                  <a:close/>
                  <a:moveTo>
                    <a:pt x="124" y="83"/>
                  </a:moveTo>
                  <a:cubicBezTo>
                    <a:pt x="124" y="106"/>
                    <a:pt x="106" y="125"/>
                    <a:pt x="82" y="125"/>
                  </a:cubicBezTo>
                  <a:cubicBezTo>
                    <a:pt x="59" y="125"/>
                    <a:pt x="41" y="106"/>
                    <a:pt x="41" y="83"/>
                  </a:cubicBezTo>
                  <a:cubicBezTo>
                    <a:pt x="41" y="60"/>
                    <a:pt x="59" y="41"/>
                    <a:pt x="82" y="41"/>
                  </a:cubicBezTo>
                  <a:cubicBezTo>
                    <a:pt x="106" y="41"/>
                    <a:pt x="124" y="60"/>
                    <a:pt x="124" y="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8" name="Freeform 221953"/>
            <p:cNvSpPr>
              <a:spLocks noEditPoints="1"/>
            </p:cNvSpPr>
            <p:nvPr/>
          </p:nvSpPr>
          <p:spPr bwMode="auto">
            <a:xfrm>
              <a:off x="3019274" y="1094440"/>
              <a:ext cx="379413" cy="382588"/>
            </a:xfrm>
            <a:custGeom>
              <a:avLst/>
              <a:gdLst>
                <a:gd name="T0" fmla="*/ 83 w 165"/>
                <a:gd name="T1" fmla="*/ 0 h 166"/>
                <a:gd name="T2" fmla="*/ 0 w 165"/>
                <a:gd name="T3" fmla="*/ 83 h 166"/>
                <a:gd name="T4" fmla="*/ 83 w 165"/>
                <a:gd name="T5" fmla="*/ 166 h 166"/>
                <a:gd name="T6" fmla="*/ 165 w 165"/>
                <a:gd name="T7" fmla="*/ 83 h 166"/>
                <a:gd name="T8" fmla="*/ 83 w 165"/>
                <a:gd name="T9" fmla="*/ 0 h 166"/>
                <a:gd name="T10" fmla="*/ 83 w 165"/>
                <a:gd name="T11" fmla="*/ 125 h 166"/>
                <a:gd name="T12" fmla="*/ 41 w 165"/>
                <a:gd name="T13" fmla="*/ 83 h 166"/>
                <a:gd name="T14" fmla="*/ 83 w 165"/>
                <a:gd name="T15" fmla="*/ 41 h 166"/>
                <a:gd name="T16" fmla="*/ 125 w 165"/>
                <a:gd name="T17" fmla="*/ 83 h 166"/>
                <a:gd name="T18" fmla="*/ 83 w 165"/>
                <a:gd name="T19" fmla="*/ 125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66">
                  <a:moveTo>
                    <a:pt x="83" y="0"/>
                  </a:moveTo>
                  <a:cubicBezTo>
                    <a:pt x="37" y="0"/>
                    <a:pt x="0" y="37"/>
                    <a:pt x="0" y="83"/>
                  </a:cubicBezTo>
                  <a:cubicBezTo>
                    <a:pt x="0" y="129"/>
                    <a:pt x="37" y="166"/>
                    <a:pt x="83" y="166"/>
                  </a:cubicBezTo>
                  <a:cubicBezTo>
                    <a:pt x="128" y="166"/>
                    <a:pt x="165" y="129"/>
                    <a:pt x="165" y="83"/>
                  </a:cubicBezTo>
                  <a:cubicBezTo>
                    <a:pt x="165" y="37"/>
                    <a:pt x="128" y="0"/>
                    <a:pt x="83" y="0"/>
                  </a:cubicBezTo>
                  <a:close/>
                  <a:moveTo>
                    <a:pt x="83" y="125"/>
                  </a:moveTo>
                  <a:cubicBezTo>
                    <a:pt x="59" y="125"/>
                    <a:pt x="41" y="106"/>
                    <a:pt x="41" y="83"/>
                  </a:cubicBezTo>
                  <a:cubicBezTo>
                    <a:pt x="41" y="60"/>
                    <a:pt x="59" y="41"/>
                    <a:pt x="83" y="41"/>
                  </a:cubicBezTo>
                  <a:cubicBezTo>
                    <a:pt x="106" y="41"/>
                    <a:pt x="125" y="60"/>
                    <a:pt x="125" y="83"/>
                  </a:cubicBezTo>
                  <a:cubicBezTo>
                    <a:pt x="125" y="106"/>
                    <a:pt x="106" y="125"/>
                    <a:pt x="83" y="1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74" name="组合 2273"/>
          <p:cNvGrpSpPr/>
          <p:nvPr/>
        </p:nvGrpSpPr>
        <p:grpSpPr>
          <a:xfrm>
            <a:off x="7662697" y="829505"/>
            <a:ext cx="861529" cy="384646"/>
            <a:chOff x="5290203" y="543578"/>
            <a:chExt cx="2090738" cy="933450"/>
          </a:xfrm>
        </p:grpSpPr>
        <p:sp>
          <p:nvSpPr>
            <p:cNvPr id="2275" name="Freeform 222854"/>
            <p:cNvSpPr>
              <a:spLocks/>
            </p:cNvSpPr>
            <p:nvPr/>
          </p:nvSpPr>
          <p:spPr bwMode="auto">
            <a:xfrm>
              <a:off x="6282391" y="1019828"/>
              <a:ext cx="44450" cy="71438"/>
            </a:xfrm>
            <a:custGeom>
              <a:avLst/>
              <a:gdLst>
                <a:gd name="T0" fmla="*/ 0 w 28"/>
                <a:gd name="T1" fmla="*/ 45 h 45"/>
                <a:gd name="T2" fmla="*/ 28 w 28"/>
                <a:gd name="T3" fmla="*/ 45 h 45"/>
                <a:gd name="T4" fmla="*/ 15 w 28"/>
                <a:gd name="T5" fmla="*/ 0 h 45"/>
                <a:gd name="T6" fmla="*/ 0 w 28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5">
                  <a:moveTo>
                    <a:pt x="0" y="45"/>
                  </a:moveTo>
                  <a:lnTo>
                    <a:pt x="28" y="45"/>
                  </a:lnTo>
                  <a:lnTo>
                    <a:pt x="15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6" name="Freeform 222855"/>
            <p:cNvSpPr>
              <a:spLocks noEditPoints="1"/>
            </p:cNvSpPr>
            <p:nvPr/>
          </p:nvSpPr>
          <p:spPr bwMode="auto">
            <a:xfrm>
              <a:off x="5290203" y="543578"/>
              <a:ext cx="2090738" cy="933450"/>
            </a:xfrm>
            <a:custGeom>
              <a:avLst/>
              <a:gdLst>
                <a:gd name="T0" fmla="*/ 759 w 908"/>
                <a:gd name="T1" fmla="*/ 142 h 405"/>
                <a:gd name="T2" fmla="*/ 315 w 908"/>
                <a:gd name="T3" fmla="*/ 0 h 405"/>
                <a:gd name="T4" fmla="*/ 43 w 908"/>
                <a:gd name="T5" fmla="*/ 142 h 405"/>
                <a:gd name="T6" fmla="*/ 88 w 908"/>
                <a:gd name="T7" fmla="*/ 320 h 405"/>
                <a:gd name="T8" fmla="*/ 225 w 908"/>
                <a:gd name="T9" fmla="*/ 405 h 405"/>
                <a:gd name="T10" fmla="*/ 654 w 908"/>
                <a:gd name="T11" fmla="*/ 318 h 405"/>
                <a:gd name="T12" fmla="*/ 831 w 908"/>
                <a:gd name="T13" fmla="*/ 318 h 405"/>
                <a:gd name="T14" fmla="*/ 906 w 908"/>
                <a:gd name="T15" fmla="*/ 287 h 405"/>
                <a:gd name="T16" fmla="*/ 867 w 908"/>
                <a:gd name="T17" fmla="*/ 142 h 405"/>
                <a:gd name="T18" fmla="*/ 188 w 908"/>
                <a:gd name="T19" fmla="*/ 317 h 405"/>
                <a:gd name="T20" fmla="*/ 262 w 908"/>
                <a:gd name="T21" fmla="*/ 317 h 405"/>
                <a:gd name="T22" fmla="*/ 272 w 908"/>
                <a:gd name="T23" fmla="*/ 141 h 405"/>
                <a:gd name="T24" fmla="*/ 473 w 908"/>
                <a:gd name="T25" fmla="*/ 36 h 405"/>
                <a:gd name="T26" fmla="*/ 272 w 908"/>
                <a:gd name="T27" fmla="*/ 141 h 405"/>
                <a:gd name="T28" fmla="*/ 347 w 908"/>
                <a:gd name="T29" fmla="*/ 206 h 405"/>
                <a:gd name="T30" fmla="*/ 320 w 908"/>
                <a:gd name="T31" fmla="*/ 271 h 405"/>
                <a:gd name="T32" fmla="*/ 293 w 908"/>
                <a:gd name="T33" fmla="*/ 206 h 405"/>
                <a:gd name="T34" fmla="*/ 374 w 908"/>
                <a:gd name="T35" fmla="*/ 184 h 405"/>
                <a:gd name="T36" fmla="*/ 460 w 908"/>
                <a:gd name="T37" fmla="*/ 271 h 405"/>
                <a:gd name="T38" fmla="*/ 425 w 908"/>
                <a:gd name="T39" fmla="*/ 257 h 405"/>
                <a:gd name="T40" fmla="*/ 394 w 908"/>
                <a:gd name="T41" fmla="*/ 271 h 405"/>
                <a:gd name="T42" fmla="*/ 455 w 908"/>
                <a:gd name="T43" fmla="*/ 184 h 405"/>
                <a:gd name="T44" fmla="*/ 460 w 908"/>
                <a:gd name="T45" fmla="*/ 271 h 405"/>
                <a:gd name="T46" fmla="*/ 560 w 908"/>
                <a:gd name="T47" fmla="*/ 243 h 405"/>
                <a:gd name="T48" fmla="*/ 512 w 908"/>
                <a:gd name="T49" fmla="*/ 271 h 405"/>
                <a:gd name="T50" fmla="*/ 515 w 908"/>
                <a:gd name="T51" fmla="*/ 184 h 405"/>
                <a:gd name="T52" fmla="*/ 560 w 908"/>
                <a:gd name="T53" fmla="*/ 211 h 405"/>
                <a:gd name="T54" fmla="*/ 604 w 908"/>
                <a:gd name="T55" fmla="*/ 184 h 405"/>
                <a:gd name="T56" fmla="*/ 607 w 908"/>
                <a:gd name="T57" fmla="*/ 271 h 405"/>
                <a:gd name="T58" fmla="*/ 668 w 908"/>
                <a:gd name="T59" fmla="*/ 271 h 405"/>
                <a:gd name="T60" fmla="*/ 641 w 908"/>
                <a:gd name="T61" fmla="*/ 184 h 405"/>
                <a:gd name="T62" fmla="*/ 668 w 908"/>
                <a:gd name="T63" fmla="*/ 271 h 405"/>
                <a:gd name="T64" fmla="*/ 511 w 908"/>
                <a:gd name="T65" fmla="*/ 36 h 405"/>
                <a:gd name="T66" fmla="*/ 678 w 908"/>
                <a:gd name="T67" fmla="*/ 141 h 405"/>
                <a:gd name="T68" fmla="*/ 743 w 908"/>
                <a:gd name="T69" fmla="*/ 354 h 405"/>
                <a:gd name="T70" fmla="*/ 743 w 908"/>
                <a:gd name="T71" fmla="*/ 280 h 405"/>
                <a:gd name="T72" fmla="*/ 743 w 908"/>
                <a:gd name="T73" fmla="*/ 354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8" h="405">
                  <a:moveTo>
                    <a:pt x="867" y="142"/>
                  </a:moveTo>
                  <a:cubicBezTo>
                    <a:pt x="759" y="142"/>
                    <a:pt x="759" y="142"/>
                    <a:pt x="759" y="142"/>
                  </a:cubicBezTo>
                  <a:cubicBezTo>
                    <a:pt x="692" y="0"/>
                    <a:pt x="692" y="0"/>
                    <a:pt x="692" y="0"/>
                  </a:cubicBezTo>
                  <a:cubicBezTo>
                    <a:pt x="315" y="0"/>
                    <a:pt x="315" y="0"/>
                    <a:pt x="315" y="0"/>
                  </a:cubicBezTo>
                  <a:cubicBezTo>
                    <a:pt x="220" y="142"/>
                    <a:pt x="220" y="142"/>
                    <a:pt x="220" y="142"/>
                  </a:cubicBezTo>
                  <a:cubicBezTo>
                    <a:pt x="43" y="142"/>
                    <a:pt x="43" y="142"/>
                    <a:pt x="43" y="142"/>
                  </a:cubicBezTo>
                  <a:cubicBezTo>
                    <a:pt x="43" y="142"/>
                    <a:pt x="0" y="138"/>
                    <a:pt x="14" y="193"/>
                  </a:cubicBezTo>
                  <a:cubicBezTo>
                    <a:pt x="38" y="286"/>
                    <a:pt x="36" y="320"/>
                    <a:pt x="88" y="320"/>
                  </a:cubicBezTo>
                  <a:cubicBezTo>
                    <a:pt x="92" y="320"/>
                    <a:pt x="109" y="320"/>
                    <a:pt x="137" y="320"/>
                  </a:cubicBezTo>
                  <a:cubicBezTo>
                    <a:pt x="138" y="367"/>
                    <a:pt x="177" y="405"/>
                    <a:pt x="225" y="405"/>
                  </a:cubicBezTo>
                  <a:cubicBezTo>
                    <a:pt x="273" y="405"/>
                    <a:pt x="313" y="367"/>
                    <a:pt x="314" y="319"/>
                  </a:cubicBezTo>
                  <a:cubicBezTo>
                    <a:pt x="421" y="319"/>
                    <a:pt x="548" y="318"/>
                    <a:pt x="654" y="318"/>
                  </a:cubicBezTo>
                  <a:cubicBezTo>
                    <a:pt x="655" y="366"/>
                    <a:pt x="694" y="405"/>
                    <a:pt x="743" y="405"/>
                  </a:cubicBezTo>
                  <a:cubicBezTo>
                    <a:pt x="791" y="405"/>
                    <a:pt x="831" y="366"/>
                    <a:pt x="831" y="318"/>
                  </a:cubicBezTo>
                  <a:cubicBezTo>
                    <a:pt x="861" y="317"/>
                    <a:pt x="879" y="317"/>
                    <a:pt x="879" y="317"/>
                  </a:cubicBezTo>
                  <a:cubicBezTo>
                    <a:pt x="879" y="317"/>
                    <a:pt x="904" y="317"/>
                    <a:pt x="906" y="287"/>
                  </a:cubicBezTo>
                  <a:cubicBezTo>
                    <a:pt x="908" y="263"/>
                    <a:pt x="908" y="204"/>
                    <a:pt x="908" y="175"/>
                  </a:cubicBezTo>
                  <a:cubicBezTo>
                    <a:pt x="908" y="136"/>
                    <a:pt x="867" y="142"/>
                    <a:pt x="867" y="142"/>
                  </a:cubicBezTo>
                  <a:close/>
                  <a:moveTo>
                    <a:pt x="225" y="354"/>
                  </a:moveTo>
                  <a:cubicBezTo>
                    <a:pt x="205" y="354"/>
                    <a:pt x="188" y="337"/>
                    <a:pt x="188" y="317"/>
                  </a:cubicBezTo>
                  <a:cubicBezTo>
                    <a:pt x="188" y="296"/>
                    <a:pt x="205" y="280"/>
                    <a:pt x="225" y="280"/>
                  </a:cubicBezTo>
                  <a:cubicBezTo>
                    <a:pt x="246" y="280"/>
                    <a:pt x="262" y="296"/>
                    <a:pt x="262" y="317"/>
                  </a:cubicBezTo>
                  <a:cubicBezTo>
                    <a:pt x="262" y="337"/>
                    <a:pt x="246" y="354"/>
                    <a:pt x="225" y="354"/>
                  </a:cubicBezTo>
                  <a:close/>
                  <a:moveTo>
                    <a:pt x="272" y="141"/>
                  </a:moveTo>
                  <a:cubicBezTo>
                    <a:pt x="343" y="36"/>
                    <a:pt x="343" y="36"/>
                    <a:pt x="343" y="36"/>
                  </a:cubicBezTo>
                  <a:cubicBezTo>
                    <a:pt x="473" y="36"/>
                    <a:pt x="473" y="36"/>
                    <a:pt x="473" y="36"/>
                  </a:cubicBezTo>
                  <a:cubicBezTo>
                    <a:pt x="473" y="141"/>
                    <a:pt x="473" y="141"/>
                    <a:pt x="473" y="141"/>
                  </a:cubicBezTo>
                  <a:lnTo>
                    <a:pt x="272" y="141"/>
                  </a:lnTo>
                  <a:close/>
                  <a:moveTo>
                    <a:pt x="374" y="206"/>
                  </a:moveTo>
                  <a:cubicBezTo>
                    <a:pt x="347" y="206"/>
                    <a:pt x="347" y="206"/>
                    <a:pt x="347" y="206"/>
                  </a:cubicBezTo>
                  <a:cubicBezTo>
                    <a:pt x="347" y="271"/>
                    <a:pt x="347" y="271"/>
                    <a:pt x="347" y="271"/>
                  </a:cubicBezTo>
                  <a:cubicBezTo>
                    <a:pt x="320" y="271"/>
                    <a:pt x="320" y="271"/>
                    <a:pt x="320" y="271"/>
                  </a:cubicBezTo>
                  <a:cubicBezTo>
                    <a:pt x="320" y="206"/>
                    <a:pt x="320" y="206"/>
                    <a:pt x="320" y="206"/>
                  </a:cubicBezTo>
                  <a:cubicBezTo>
                    <a:pt x="293" y="206"/>
                    <a:pt x="293" y="206"/>
                    <a:pt x="293" y="206"/>
                  </a:cubicBezTo>
                  <a:cubicBezTo>
                    <a:pt x="293" y="184"/>
                    <a:pt x="293" y="184"/>
                    <a:pt x="293" y="184"/>
                  </a:cubicBezTo>
                  <a:cubicBezTo>
                    <a:pt x="374" y="184"/>
                    <a:pt x="374" y="184"/>
                    <a:pt x="374" y="184"/>
                  </a:cubicBezTo>
                  <a:lnTo>
                    <a:pt x="374" y="206"/>
                  </a:lnTo>
                  <a:close/>
                  <a:moveTo>
                    <a:pt x="460" y="271"/>
                  </a:moveTo>
                  <a:cubicBezTo>
                    <a:pt x="456" y="257"/>
                    <a:pt x="456" y="257"/>
                    <a:pt x="456" y="257"/>
                  </a:cubicBezTo>
                  <a:cubicBezTo>
                    <a:pt x="425" y="257"/>
                    <a:pt x="425" y="257"/>
                    <a:pt x="425" y="257"/>
                  </a:cubicBezTo>
                  <a:cubicBezTo>
                    <a:pt x="421" y="271"/>
                    <a:pt x="421" y="271"/>
                    <a:pt x="421" y="271"/>
                  </a:cubicBezTo>
                  <a:cubicBezTo>
                    <a:pt x="394" y="271"/>
                    <a:pt x="394" y="271"/>
                    <a:pt x="394" y="271"/>
                  </a:cubicBezTo>
                  <a:cubicBezTo>
                    <a:pt x="426" y="184"/>
                    <a:pt x="426" y="184"/>
                    <a:pt x="426" y="184"/>
                  </a:cubicBezTo>
                  <a:cubicBezTo>
                    <a:pt x="455" y="184"/>
                    <a:pt x="455" y="184"/>
                    <a:pt x="455" y="184"/>
                  </a:cubicBezTo>
                  <a:cubicBezTo>
                    <a:pt x="488" y="271"/>
                    <a:pt x="488" y="271"/>
                    <a:pt x="488" y="271"/>
                  </a:cubicBezTo>
                  <a:lnTo>
                    <a:pt x="460" y="271"/>
                  </a:lnTo>
                  <a:close/>
                  <a:moveTo>
                    <a:pt x="577" y="271"/>
                  </a:moveTo>
                  <a:cubicBezTo>
                    <a:pt x="560" y="243"/>
                    <a:pt x="560" y="243"/>
                    <a:pt x="560" y="243"/>
                  </a:cubicBezTo>
                  <a:cubicBezTo>
                    <a:pt x="542" y="271"/>
                    <a:pt x="542" y="271"/>
                    <a:pt x="542" y="271"/>
                  </a:cubicBezTo>
                  <a:cubicBezTo>
                    <a:pt x="512" y="271"/>
                    <a:pt x="512" y="271"/>
                    <a:pt x="512" y="271"/>
                  </a:cubicBezTo>
                  <a:cubicBezTo>
                    <a:pt x="542" y="226"/>
                    <a:pt x="542" y="226"/>
                    <a:pt x="542" y="226"/>
                  </a:cubicBezTo>
                  <a:cubicBezTo>
                    <a:pt x="515" y="184"/>
                    <a:pt x="515" y="184"/>
                    <a:pt x="515" y="184"/>
                  </a:cubicBezTo>
                  <a:cubicBezTo>
                    <a:pt x="545" y="184"/>
                    <a:pt x="545" y="184"/>
                    <a:pt x="545" y="184"/>
                  </a:cubicBezTo>
                  <a:cubicBezTo>
                    <a:pt x="560" y="211"/>
                    <a:pt x="560" y="211"/>
                    <a:pt x="560" y="211"/>
                  </a:cubicBezTo>
                  <a:cubicBezTo>
                    <a:pt x="575" y="184"/>
                    <a:pt x="575" y="184"/>
                    <a:pt x="575" y="184"/>
                  </a:cubicBezTo>
                  <a:cubicBezTo>
                    <a:pt x="604" y="184"/>
                    <a:pt x="604" y="184"/>
                    <a:pt x="604" y="184"/>
                  </a:cubicBezTo>
                  <a:cubicBezTo>
                    <a:pt x="577" y="226"/>
                    <a:pt x="577" y="226"/>
                    <a:pt x="577" y="226"/>
                  </a:cubicBezTo>
                  <a:cubicBezTo>
                    <a:pt x="607" y="271"/>
                    <a:pt x="607" y="271"/>
                    <a:pt x="607" y="271"/>
                  </a:cubicBezTo>
                  <a:lnTo>
                    <a:pt x="577" y="271"/>
                  </a:lnTo>
                  <a:close/>
                  <a:moveTo>
                    <a:pt x="668" y="271"/>
                  </a:moveTo>
                  <a:cubicBezTo>
                    <a:pt x="641" y="271"/>
                    <a:pt x="641" y="271"/>
                    <a:pt x="641" y="271"/>
                  </a:cubicBezTo>
                  <a:cubicBezTo>
                    <a:pt x="641" y="184"/>
                    <a:pt x="641" y="184"/>
                    <a:pt x="641" y="184"/>
                  </a:cubicBezTo>
                  <a:cubicBezTo>
                    <a:pt x="668" y="184"/>
                    <a:pt x="668" y="184"/>
                    <a:pt x="668" y="184"/>
                  </a:cubicBezTo>
                  <a:lnTo>
                    <a:pt x="668" y="271"/>
                  </a:lnTo>
                  <a:close/>
                  <a:moveTo>
                    <a:pt x="511" y="141"/>
                  </a:moveTo>
                  <a:cubicBezTo>
                    <a:pt x="511" y="36"/>
                    <a:pt x="511" y="36"/>
                    <a:pt x="511" y="36"/>
                  </a:cubicBezTo>
                  <a:cubicBezTo>
                    <a:pt x="634" y="36"/>
                    <a:pt x="634" y="36"/>
                    <a:pt x="634" y="36"/>
                  </a:cubicBezTo>
                  <a:cubicBezTo>
                    <a:pt x="678" y="141"/>
                    <a:pt x="678" y="141"/>
                    <a:pt x="678" y="141"/>
                  </a:cubicBezTo>
                  <a:lnTo>
                    <a:pt x="511" y="141"/>
                  </a:lnTo>
                  <a:close/>
                  <a:moveTo>
                    <a:pt x="743" y="354"/>
                  </a:moveTo>
                  <a:cubicBezTo>
                    <a:pt x="722" y="354"/>
                    <a:pt x="706" y="337"/>
                    <a:pt x="706" y="317"/>
                  </a:cubicBezTo>
                  <a:cubicBezTo>
                    <a:pt x="706" y="296"/>
                    <a:pt x="722" y="280"/>
                    <a:pt x="743" y="280"/>
                  </a:cubicBezTo>
                  <a:cubicBezTo>
                    <a:pt x="763" y="280"/>
                    <a:pt x="780" y="296"/>
                    <a:pt x="780" y="317"/>
                  </a:cubicBezTo>
                  <a:cubicBezTo>
                    <a:pt x="780" y="337"/>
                    <a:pt x="763" y="354"/>
                    <a:pt x="743" y="3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243" name="Freeform 16"/>
          <p:cNvSpPr>
            <a:spLocks noEditPoints="1"/>
          </p:cNvSpPr>
          <p:nvPr/>
        </p:nvSpPr>
        <p:spPr bwMode="auto">
          <a:xfrm>
            <a:off x="8892332" y="125531"/>
            <a:ext cx="1150938" cy="510075"/>
          </a:xfrm>
          <a:custGeom>
            <a:avLst/>
            <a:gdLst>
              <a:gd name="T0" fmla="*/ 206 w 372"/>
              <a:gd name="T1" fmla="*/ 65 h 165"/>
              <a:gd name="T2" fmla="*/ 211 w 372"/>
              <a:gd name="T3" fmla="*/ 60 h 165"/>
              <a:gd name="T4" fmla="*/ 245 w 372"/>
              <a:gd name="T5" fmla="*/ 42 h 165"/>
              <a:gd name="T6" fmla="*/ 325 w 372"/>
              <a:gd name="T7" fmla="*/ 89 h 165"/>
              <a:gd name="T8" fmla="*/ 350 w 372"/>
              <a:gd name="T9" fmla="*/ 82 h 165"/>
              <a:gd name="T10" fmla="*/ 356 w 372"/>
              <a:gd name="T11" fmla="*/ 57 h 165"/>
              <a:gd name="T12" fmla="*/ 145 w 372"/>
              <a:gd name="T13" fmla="*/ 63 h 165"/>
              <a:gd name="T14" fmla="*/ 145 w 372"/>
              <a:gd name="T15" fmla="*/ 61 h 165"/>
              <a:gd name="T16" fmla="*/ 127 w 372"/>
              <a:gd name="T17" fmla="*/ 59 h 165"/>
              <a:gd name="T18" fmla="*/ 132 w 372"/>
              <a:gd name="T19" fmla="*/ 62 h 165"/>
              <a:gd name="T20" fmla="*/ 301 w 372"/>
              <a:gd name="T21" fmla="*/ 136 h 165"/>
              <a:gd name="T22" fmla="*/ 301 w 372"/>
              <a:gd name="T23" fmla="*/ 165 h 165"/>
              <a:gd name="T24" fmla="*/ 321 w 372"/>
              <a:gd name="T25" fmla="*/ 129 h 165"/>
              <a:gd name="T26" fmla="*/ 321 w 372"/>
              <a:gd name="T27" fmla="*/ 129 h 165"/>
              <a:gd name="T28" fmla="*/ 254 w 372"/>
              <a:gd name="T29" fmla="*/ 129 h 165"/>
              <a:gd name="T30" fmla="*/ 368 w 372"/>
              <a:gd name="T31" fmla="*/ 100 h 165"/>
              <a:gd name="T32" fmla="*/ 372 w 372"/>
              <a:gd name="T33" fmla="*/ 118 h 165"/>
              <a:gd name="T34" fmla="*/ 73 w 372"/>
              <a:gd name="T35" fmla="*/ 165 h 165"/>
              <a:gd name="T36" fmla="*/ 93 w 372"/>
              <a:gd name="T37" fmla="*/ 129 h 165"/>
              <a:gd name="T38" fmla="*/ 93 w 372"/>
              <a:gd name="T39" fmla="*/ 129 h 165"/>
              <a:gd name="T40" fmla="*/ 26 w 372"/>
              <a:gd name="T41" fmla="*/ 133 h 165"/>
              <a:gd name="T42" fmla="*/ 0 w 372"/>
              <a:gd name="T43" fmla="*/ 108 h 165"/>
              <a:gd name="T44" fmla="*/ 80 w 372"/>
              <a:gd name="T45" fmla="*/ 129 h 165"/>
              <a:gd name="T46" fmla="*/ 12 w 372"/>
              <a:gd name="T47" fmla="*/ 67 h 165"/>
              <a:gd name="T48" fmla="*/ 229 w 372"/>
              <a:gd name="T49" fmla="*/ 0 h 165"/>
              <a:gd name="T50" fmla="*/ 73 w 372"/>
              <a:gd name="T51" fmla="*/ 82 h 165"/>
              <a:gd name="T52" fmla="*/ 144 w 372"/>
              <a:gd name="T53" fmla="*/ 56 h 165"/>
              <a:gd name="T54" fmla="*/ 135 w 372"/>
              <a:gd name="T55" fmla="*/ 65 h 165"/>
              <a:gd name="T56" fmla="*/ 132 w 372"/>
              <a:gd name="T57" fmla="*/ 56 h 165"/>
              <a:gd name="T58" fmla="*/ 125 w 372"/>
              <a:gd name="T59" fmla="*/ 56 h 165"/>
              <a:gd name="T60" fmla="*/ 127 w 372"/>
              <a:gd name="T61" fmla="*/ 67 h 165"/>
              <a:gd name="T62" fmla="*/ 138 w 372"/>
              <a:gd name="T63" fmla="*/ 75 h 165"/>
              <a:gd name="T64" fmla="*/ 150 w 372"/>
              <a:gd name="T65" fmla="*/ 75 h 165"/>
              <a:gd name="T66" fmla="*/ 166 w 372"/>
              <a:gd name="T67" fmla="*/ 66 h 165"/>
              <a:gd name="T68" fmla="*/ 158 w 372"/>
              <a:gd name="T69" fmla="*/ 56 h 165"/>
              <a:gd name="T70" fmla="*/ 158 w 372"/>
              <a:gd name="T71" fmla="*/ 65 h 165"/>
              <a:gd name="T72" fmla="*/ 167 w 372"/>
              <a:gd name="T73" fmla="*/ 75 h 165"/>
              <a:gd name="T74" fmla="*/ 193 w 372"/>
              <a:gd name="T75" fmla="*/ 71 h 165"/>
              <a:gd name="T76" fmla="*/ 193 w 372"/>
              <a:gd name="T77" fmla="*/ 64 h 165"/>
              <a:gd name="T78" fmla="*/ 189 w 372"/>
              <a:gd name="T79" fmla="*/ 56 h 165"/>
              <a:gd name="T80" fmla="*/ 217 w 372"/>
              <a:gd name="T81" fmla="*/ 75 h 165"/>
              <a:gd name="T82" fmla="*/ 215 w 372"/>
              <a:gd name="T83" fmla="*/ 61 h 165"/>
              <a:gd name="T84" fmla="*/ 208 w 372"/>
              <a:gd name="T85" fmla="*/ 56 h 165"/>
              <a:gd name="T86" fmla="*/ 203 w 372"/>
              <a:gd name="T87" fmla="*/ 56 h 165"/>
              <a:gd name="T88" fmla="*/ 208 w 372"/>
              <a:gd name="T89" fmla="*/ 67 h 165"/>
              <a:gd name="T90" fmla="*/ 221 w 372"/>
              <a:gd name="T91" fmla="*/ 43 h 165"/>
              <a:gd name="T92" fmla="*/ 178 w 372"/>
              <a:gd name="T93" fmla="*/ 56 h 165"/>
              <a:gd name="T94" fmla="*/ 173 w 372"/>
              <a:gd name="T95" fmla="*/ 70 h 165"/>
              <a:gd name="T96" fmla="*/ 183 w 372"/>
              <a:gd name="T97" fmla="*/ 75 h 165"/>
              <a:gd name="T98" fmla="*/ 179 w 372"/>
              <a:gd name="T99" fmla="*/ 67 h 165"/>
              <a:gd name="T100" fmla="*/ 181 w 372"/>
              <a:gd name="T101" fmla="*/ 72 h 165"/>
              <a:gd name="T102" fmla="*/ 176 w 372"/>
              <a:gd name="T103" fmla="*/ 65 h 165"/>
              <a:gd name="T104" fmla="*/ 181 w 372"/>
              <a:gd name="T105" fmla="*/ 59 h 165"/>
              <a:gd name="T106" fmla="*/ 184 w 372"/>
              <a:gd name="T107" fmla="*/ 56 h 165"/>
              <a:gd name="T108" fmla="*/ 175 w 372"/>
              <a:gd name="T109" fmla="*/ 43 h 165"/>
              <a:gd name="T110" fmla="*/ 25 w 372"/>
              <a:gd name="T111" fmla="*/ 76 h 165"/>
              <a:gd name="T112" fmla="*/ 26 w 372"/>
              <a:gd name="T113" fmla="*/ 59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72" h="165">
                <a:moveTo>
                  <a:pt x="211" y="62"/>
                </a:moveTo>
                <a:cubicBezTo>
                  <a:pt x="211" y="63"/>
                  <a:pt x="211" y="63"/>
                  <a:pt x="210" y="64"/>
                </a:cubicBezTo>
                <a:cubicBezTo>
                  <a:pt x="210" y="64"/>
                  <a:pt x="209" y="65"/>
                  <a:pt x="208" y="65"/>
                </a:cubicBezTo>
                <a:cubicBezTo>
                  <a:pt x="206" y="65"/>
                  <a:pt x="206" y="65"/>
                  <a:pt x="206" y="65"/>
                </a:cubicBezTo>
                <a:cubicBezTo>
                  <a:pt x="206" y="59"/>
                  <a:pt x="206" y="59"/>
                  <a:pt x="206" y="59"/>
                </a:cubicBezTo>
                <a:cubicBezTo>
                  <a:pt x="207" y="59"/>
                  <a:pt x="207" y="59"/>
                  <a:pt x="207" y="59"/>
                </a:cubicBezTo>
                <a:cubicBezTo>
                  <a:pt x="208" y="59"/>
                  <a:pt x="208" y="59"/>
                  <a:pt x="208" y="59"/>
                </a:cubicBezTo>
                <a:cubicBezTo>
                  <a:pt x="209" y="59"/>
                  <a:pt x="210" y="59"/>
                  <a:pt x="211" y="60"/>
                </a:cubicBezTo>
                <a:cubicBezTo>
                  <a:pt x="211" y="60"/>
                  <a:pt x="211" y="61"/>
                  <a:pt x="211" y="62"/>
                </a:cubicBezTo>
                <a:close/>
                <a:moveTo>
                  <a:pt x="277" y="89"/>
                </a:moveTo>
                <a:cubicBezTo>
                  <a:pt x="245" y="89"/>
                  <a:pt x="245" y="89"/>
                  <a:pt x="245" y="89"/>
                </a:cubicBezTo>
                <a:cubicBezTo>
                  <a:pt x="245" y="42"/>
                  <a:pt x="245" y="42"/>
                  <a:pt x="245" y="42"/>
                </a:cubicBezTo>
                <a:cubicBezTo>
                  <a:pt x="290" y="42"/>
                  <a:pt x="361" y="42"/>
                  <a:pt x="361" y="42"/>
                </a:cubicBezTo>
                <a:cubicBezTo>
                  <a:pt x="369" y="52"/>
                  <a:pt x="367" y="72"/>
                  <a:pt x="367" y="79"/>
                </a:cubicBezTo>
                <a:cubicBezTo>
                  <a:pt x="367" y="89"/>
                  <a:pt x="367" y="89"/>
                  <a:pt x="367" y="89"/>
                </a:cubicBezTo>
                <a:cubicBezTo>
                  <a:pt x="325" y="89"/>
                  <a:pt x="325" y="89"/>
                  <a:pt x="325" y="89"/>
                </a:cubicBezTo>
                <a:cubicBezTo>
                  <a:pt x="318" y="85"/>
                  <a:pt x="310" y="82"/>
                  <a:pt x="301" y="82"/>
                </a:cubicBezTo>
                <a:cubicBezTo>
                  <a:pt x="292" y="82"/>
                  <a:pt x="284" y="85"/>
                  <a:pt x="277" y="89"/>
                </a:cubicBezTo>
                <a:close/>
                <a:moveTo>
                  <a:pt x="350" y="70"/>
                </a:moveTo>
                <a:cubicBezTo>
                  <a:pt x="350" y="75"/>
                  <a:pt x="350" y="80"/>
                  <a:pt x="350" y="82"/>
                </a:cubicBezTo>
                <a:cubicBezTo>
                  <a:pt x="360" y="82"/>
                  <a:pt x="360" y="82"/>
                  <a:pt x="360" y="82"/>
                </a:cubicBezTo>
                <a:cubicBezTo>
                  <a:pt x="360" y="65"/>
                  <a:pt x="360" y="65"/>
                  <a:pt x="360" y="65"/>
                </a:cubicBezTo>
                <a:cubicBezTo>
                  <a:pt x="360" y="63"/>
                  <a:pt x="360" y="60"/>
                  <a:pt x="359" y="57"/>
                </a:cubicBezTo>
                <a:cubicBezTo>
                  <a:pt x="356" y="57"/>
                  <a:pt x="356" y="57"/>
                  <a:pt x="356" y="57"/>
                </a:cubicBezTo>
                <a:cubicBezTo>
                  <a:pt x="349" y="57"/>
                  <a:pt x="350" y="64"/>
                  <a:pt x="350" y="70"/>
                </a:cubicBezTo>
                <a:close/>
                <a:moveTo>
                  <a:pt x="145" y="61"/>
                </a:moveTo>
                <a:cubicBezTo>
                  <a:pt x="145" y="61"/>
                  <a:pt x="145" y="61"/>
                  <a:pt x="145" y="61"/>
                </a:cubicBezTo>
                <a:cubicBezTo>
                  <a:pt x="145" y="63"/>
                  <a:pt x="145" y="63"/>
                  <a:pt x="145" y="63"/>
                </a:cubicBezTo>
                <a:cubicBezTo>
                  <a:pt x="143" y="68"/>
                  <a:pt x="143" y="68"/>
                  <a:pt x="143" y="68"/>
                </a:cubicBezTo>
                <a:cubicBezTo>
                  <a:pt x="147" y="68"/>
                  <a:pt x="147" y="68"/>
                  <a:pt x="147" y="68"/>
                </a:cubicBezTo>
                <a:cubicBezTo>
                  <a:pt x="146" y="63"/>
                  <a:pt x="146" y="63"/>
                  <a:pt x="146" y="63"/>
                </a:cubicBezTo>
                <a:lnTo>
                  <a:pt x="145" y="61"/>
                </a:lnTo>
                <a:close/>
                <a:moveTo>
                  <a:pt x="131" y="60"/>
                </a:moveTo>
                <a:cubicBezTo>
                  <a:pt x="131" y="59"/>
                  <a:pt x="130" y="59"/>
                  <a:pt x="129" y="59"/>
                </a:cubicBezTo>
                <a:cubicBezTo>
                  <a:pt x="129" y="59"/>
                  <a:pt x="129" y="59"/>
                  <a:pt x="128" y="59"/>
                </a:cubicBezTo>
                <a:cubicBezTo>
                  <a:pt x="128" y="59"/>
                  <a:pt x="128" y="59"/>
                  <a:pt x="127" y="59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30" y="65"/>
                  <a:pt x="131" y="64"/>
                  <a:pt x="131" y="64"/>
                </a:cubicBezTo>
                <a:cubicBezTo>
                  <a:pt x="132" y="63"/>
                  <a:pt x="132" y="63"/>
                  <a:pt x="132" y="62"/>
                </a:cubicBezTo>
                <a:cubicBezTo>
                  <a:pt x="132" y="61"/>
                  <a:pt x="132" y="60"/>
                  <a:pt x="131" y="60"/>
                </a:cubicBezTo>
                <a:close/>
                <a:moveTo>
                  <a:pt x="301" y="122"/>
                </a:moveTo>
                <a:cubicBezTo>
                  <a:pt x="297" y="122"/>
                  <a:pt x="294" y="125"/>
                  <a:pt x="294" y="129"/>
                </a:cubicBezTo>
                <a:cubicBezTo>
                  <a:pt x="294" y="133"/>
                  <a:pt x="297" y="136"/>
                  <a:pt x="301" y="136"/>
                </a:cubicBezTo>
                <a:cubicBezTo>
                  <a:pt x="305" y="136"/>
                  <a:pt x="308" y="133"/>
                  <a:pt x="308" y="129"/>
                </a:cubicBezTo>
                <a:cubicBezTo>
                  <a:pt x="308" y="125"/>
                  <a:pt x="305" y="122"/>
                  <a:pt x="301" y="122"/>
                </a:cubicBezTo>
                <a:close/>
                <a:moveTo>
                  <a:pt x="337" y="129"/>
                </a:moveTo>
                <a:cubicBezTo>
                  <a:pt x="337" y="149"/>
                  <a:pt x="321" y="165"/>
                  <a:pt x="301" y="165"/>
                </a:cubicBezTo>
                <a:cubicBezTo>
                  <a:pt x="281" y="165"/>
                  <a:pt x="265" y="149"/>
                  <a:pt x="265" y="129"/>
                </a:cubicBezTo>
                <a:cubicBezTo>
                  <a:pt x="265" y="109"/>
                  <a:pt x="281" y="93"/>
                  <a:pt x="301" y="93"/>
                </a:cubicBezTo>
                <a:cubicBezTo>
                  <a:pt x="321" y="93"/>
                  <a:pt x="337" y="109"/>
                  <a:pt x="337" y="129"/>
                </a:cubicBezTo>
                <a:close/>
                <a:moveTo>
                  <a:pt x="321" y="129"/>
                </a:moveTo>
                <a:cubicBezTo>
                  <a:pt x="321" y="118"/>
                  <a:pt x="312" y="109"/>
                  <a:pt x="301" y="109"/>
                </a:cubicBezTo>
                <a:cubicBezTo>
                  <a:pt x="290" y="109"/>
                  <a:pt x="281" y="118"/>
                  <a:pt x="281" y="129"/>
                </a:cubicBezTo>
                <a:cubicBezTo>
                  <a:pt x="281" y="140"/>
                  <a:pt x="290" y="149"/>
                  <a:pt x="301" y="149"/>
                </a:cubicBezTo>
                <a:cubicBezTo>
                  <a:pt x="312" y="149"/>
                  <a:pt x="321" y="140"/>
                  <a:pt x="321" y="129"/>
                </a:cubicBezTo>
                <a:close/>
                <a:moveTo>
                  <a:pt x="120" y="129"/>
                </a:moveTo>
                <a:cubicBezTo>
                  <a:pt x="120" y="133"/>
                  <a:pt x="120" y="133"/>
                  <a:pt x="120" y="133"/>
                </a:cubicBezTo>
                <a:cubicBezTo>
                  <a:pt x="164" y="133"/>
                  <a:pt x="213" y="133"/>
                  <a:pt x="254" y="133"/>
                </a:cubicBezTo>
                <a:cubicBezTo>
                  <a:pt x="254" y="129"/>
                  <a:pt x="254" y="129"/>
                  <a:pt x="254" y="129"/>
                </a:cubicBezTo>
                <a:cubicBezTo>
                  <a:pt x="254" y="118"/>
                  <a:pt x="258" y="108"/>
                  <a:pt x="265" y="100"/>
                </a:cubicBezTo>
                <a:cubicBezTo>
                  <a:pt x="110" y="100"/>
                  <a:pt x="110" y="100"/>
                  <a:pt x="110" y="100"/>
                </a:cubicBezTo>
                <a:cubicBezTo>
                  <a:pt x="116" y="108"/>
                  <a:pt x="120" y="118"/>
                  <a:pt x="120" y="129"/>
                </a:cubicBezTo>
                <a:close/>
                <a:moveTo>
                  <a:pt x="368" y="100"/>
                </a:moveTo>
                <a:cubicBezTo>
                  <a:pt x="338" y="100"/>
                  <a:pt x="338" y="100"/>
                  <a:pt x="338" y="100"/>
                </a:cubicBezTo>
                <a:cubicBezTo>
                  <a:pt x="344" y="108"/>
                  <a:pt x="348" y="118"/>
                  <a:pt x="348" y="129"/>
                </a:cubicBezTo>
                <a:cubicBezTo>
                  <a:pt x="348" y="133"/>
                  <a:pt x="348" y="133"/>
                  <a:pt x="348" y="133"/>
                </a:cubicBezTo>
                <a:cubicBezTo>
                  <a:pt x="363" y="129"/>
                  <a:pt x="372" y="128"/>
                  <a:pt x="372" y="118"/>
                </a:cubicBezTo>
                <a:cubicBezTo>
                  <a:pt x="372" y="107"/>
                  <a:pt x="372" y="107"/>
                  <a:pt x="372" y="107"/>
                </a:cubicBezTo>
                <a:cubicBezTo>
                  <a:pt x="372" y="104"/>
                  <a:pt x="370" y="101"/>
                  <a:pt x="368" y="100"/>
                </a:cubicBezTo>
                <a:close/>
                <a:moveTo>
                  <a:pt x="109" y="129"/>
                </a:moveTo>
                <a:cubicBezTo>
                  <a:pt x="109" y="149"/>
                  <a:pt x="93" y="165"/>
                  <a:pt x="73" y="165"/>
                </a:cubicBezTo>
                <a:cubicBezTo>
                  <a:pt x="53" y="165"/>
                  <a:pt x="37" y="149"/>
                  <a:pt x="37" y="129"/>
                </a:cubicBezTo>
                <a:cubicBezTo>
                  <a:pt x="37" y="109"/>
                  <a:pt x="53" y="93"/>
                  <a:pt x="73" y="93"/>
                </a:cubicBezTo>
                <a:cubicBezTo>
                  <a:pt x="93" y="93"/>
                  <a:pt x="109" y="109"/>
                  <a:pt x="109" y="129"/>
                </a:cubicBezTo>
                <a:close/>
                <a:moveTo>
                  <a:pt x="93" y="129"/>
                </a:moveTo>
                <a:cubicBezTo>
                  <a:pt x="93" y="118"/>
                  <a:pt x="84" y="109"/>
                  <a:pt x="73" y="109"/>
                </a:cubicBezTo>
                <a:cubicBezTo>
                  <a:pt x="62" y="109"/>
                  <a:pt x="53" y="118"/>
                  <a:pt x="53" y="129"/>
                </a:cubicBezTo>
                <a:cubicBezTo>
                  <a:pt x="53" y="140"/>
                  <a:pt x="62" y="149"/>
                  <a:pt x="73" y="149"/>
                </a:cubicBezTo>
                <a:cubicBezTo>
                  <a:pt x="84" y="149"/>
                  <a:pt x="93" y="140"/>
                  <a:pt x="93" y="129"/>
                </a:cubicBezTo>
                <a:close/>
                <a:moveTo>
                  <a:pt x="0" y="108"/>
                </a:moveTo>
                <a:cubicBezTo>
                  <a:pt x="0" y="108"/>
                  <a:pt x="0" y="113"/>
                  <a:pt x="0" y="115"/>
                </a:cubicBezTo>
                <a:cubicBezTo>
                  <a:pt x="0" y="121"/>
                  <a:pt x="2" y="125"/>
                  <a:pt x="10" y="128"/>
                </a:cubicBezTo>
                <a:cubicBezTo>
                  <a:pt x="13" y="129"/>
                  <a:pt x="26" y="133"/>
                  <a:pt x="26" y="133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26" y="118"/>
                  <a:pt x="30" y="108"/>
                  <a:pt x="37" y="100"/>
                </a:cubicBezTo>
                <a:cubicBezTo>
                  <a:pt x="4" y="100"/>
                  <a:pt x="4" y="100"/>
                  <a:pt x="4" y="100"/>
                </a:cubicBezTo>
                <a:cubicBezTo>
                  <a:pt x="2" y="102"/>
                  <a:pt x="0" y="104"/>
                  <a:pt x="0" y="108"/>
                </a:cubicBezTo>
                <a:close/>
                <a:moveTo>
                  <a:pt x="73" y="122"/>
                </a:moveTo>
                <a:cubicBezTo>
                  <a:pt x="69" y="122"/>
                  <a:pt x="66" y="125"/>
                  <a:pt x="66" y="129"/>
                </a:cubicBezTo>
                <a:cubicBezTo>
                  <a:pt x="66" y="133"/>
                  <a:pt x="69" y="136"/>
                  <a:pt x="73" y="136"/>
                </a:cubicBezTo>
                <a:cubicBezTo>
                  <a:pt x="77" y="136"/>
                  <a:pt x="80" y="133"/>
                  <a:pt x="80" y="129"/>
                </a:cubicBezTo>
                <a:cubicBezTo>
                  <a:pt x="80" y="125"/>
                  <a:pt x="77" y="122"/>
                  <a:pt x="73" y="122"/>
                </a:cubicBezTo>
                <a:close/>
                <a:moveTo>
                  <a:pt x="49" y="89"/>
                </a:moveTo>
                <a:cubicBezTo>
                  <a:pt x="8" y="89"/>
                  <a:pt x="8" y="89"/>
                  <a:pt x="8" y="89"/>
                </a:cubicBezTo>
                <a:cubicBezTo>
                  <a:pt x="12" y="67"/>
                  <a:pt x="12" y="67"/>
                  <a:pt x="12" y="67"/>
                </a:cubicBezTo>
                <a:cubicBezTo>
                  <a:pt x="15" y="54"/>
                  <a:pt x="22" y="51"/>
                  <a:pt x="40" y="48"/>
                </a:cubicBezTo>
                <a:cubicBezTo>
                  <a:pt x="65" y="43"/>
                  <a:pt x="96" y="39"/>
                  <a:pt x="96" y="39"/>
                </a:cubicBezTo>
                <a:cubicBezTo>
                  <a:pt x="116" y="21"/>
                  <a:pt x="135" y="0"/>
                  <a:pt x="170" y="0"/>
                </a:cubicBezTo>
                <a:cubicBezTo>
                  <a:pt x="229" y="0"/>
                  <a:pt x="229" y="0"/>
                  <a:pt x="229" y="0"/>
                </a:cubicBezTo>
                <a:cubicBezTo>
                  <a:pt x="233" y="17"/>
                  <a:pt x="234" y="27"/>
                  <a:pt x="235" y="43"/>
                </a:cubicBezTo>
                <a:cubicBezTo>
                  <a:pt x="235" y="89"/>
                  <a:pt x="235" y="89"/>
                  <a:pt x="235" y="89"/>
                </a:cubicBezTo>
                <a:cubicBezTo>
                  <a:pt x="98" y="89"/>
                  <a:pt x="98" y="89"/>
                  <a:pt x="98" y="89"/>
                </a:cubicBezTo>
                <a:cubicBezTo>
                  <a:pt x="91" y="85"/>
                  <a:pt x="82" y="82"/>
                  <a:pt x="73" y="82"/>
                </a:cubicBezTo>
                <a:cubicBezTo>
                  <a:pt x="64" y="82"/>
                  <a:pt x="56" y="85"/>
                  <a:pt x="49" y="89"/>
                </a:cubicBezTo>
                <a:close/>
                <a:moveTo>
                  <a:pt x="153" y="75"/>
                </a:moveTo>
                <a:cubicBezTo>
                  <a:pt x="147" y="56"/>
                  <a:pt x="147" y="56"/>
                  <a:pt x="147" y="56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37" y="74"/>
                  <a:pt x="137" y="74"/>
                  <a:pt x="137" y="74"/>
                </a:cubicBezTo>
                <a:cubicBezTo>
                  <a:pt x="133" y="68"/>
                  <a:pt x="133" y="68"/>
                  <a:pt x="133" y="68"/>
                </a:cubicBezTo>
                <a:cubicBezTo>
                  <a:pt x="132" y="67"/>
                  <a:pt x="132" y="67"/>
                  <a:pt x="132" y="67"/>
                </a:cubicBezTo>
                <a:cubicBezTo>
                  <a:pt x="133" y="66"/>
                  <a:pt x="134" y="66"/>
                  <a:pt x="135" y="65"/>
                </a:cubicBezTo>
                <a:cubicBezTo>
                  <a:pt x="136" y="64"/>
                  <a:pt x="136" y="63"/>
                  <a:pt x="136" y="61"/>
                </a:cubicBezTo>
                <a:cubicBezTo>
                  <a:pt x="136" y="60"/>
                  <a:pt x="136" y="59"/>
                  <a:pt x="135" y="58"/>
                </a:cubicBezTo>
                <a:cubicBezTo>
                  <a:pt x="135" y="58"/>
                  <a:pt x="135" y="57"/>
                  <a:pt x="134" y="57"/>
                </a:cubicBezTo>
                <a:cubicBezTo>
                  <a:pt x="133" y="56"/>
                  <a:pt x="132" y="56"/>
                  <a:pt x="132" y="56"/>
                </a:cubicBezTo>
                <a:cubicBezTo>
                  <a:pt x="131" y="56"/>
                  <a:pt x="130" y="56"/>
                  <a:pt x="129" y="56"/>
                </a:cubicBezTo>
                <a:cubicBezTo>
                  <a:pt x="129" y="56"/>
                  <a:pt x="128" y="56"/>
                  <a:pt x="128" y="56"/>
                </a:cubicBezTo>
                <a:cubicBezTo>
                  <a:pt x="127" y="56"/>
                  <a:pt x="127" y="56"/>
                  <a:pt x="126" y="56"/>
                </a:cubicBezTo>
                <a:cubicBezTo>
                  <a:pt x="126" y="56"/>
                  <a:pt x="125" y="56"/>
                  <a:pt x="125" y="56"/>
                </a:cubicBezTo>
                <a:cubicBezTo>
                  <a:pt x="125" y="56"/>
                  <a:pt x="124" y="56"/>
                  <a:pt x="124" y="56"/>
                </a:cubicBezTo>
                <a:cubicBezTo>
                  <a:pt x="124" y="75"/>
                  <a:pt x="124" y="75"/>
                  <a:pt x="124" y="75"/>
                </a:cubicBezTo>
                <a:cubicBezTo>
                  <a:pt x="127" y="75"/>
                  <a:pt x="127" y="75"/>
                  <a:pt x="127" y="75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9" y="67"/>
                  <a:pt x="129" y="67"/>
                  <a:pt x="129" y="67"/>
                </a:cubicBezTo>
                <a:cubicBezTo>
                  <a:pt x="134" y="75"/>
                  <a:pt x="134" y="75"/>
                  <a:pt x="134" y="75"/>
                </a:cubicBezTo>
                <a:cubicBezTo>
                  <a:pt x="137" y="75"/>
                  <a:pt x="137" y="75"/>
                  <a:pt x="137" y="75"/>
                </a:cubicBezTo>
                <a:cubicBezTo>
                  <a:pt x="138" y="75"/>
                  <a:pt x="138" y="75"/>
                  <a:pt x="138" y="75"/>
                </a:cubicBezTo>
                <a:cubicBezTo>
                  <a:pt x="141" y="75"/>
                  <a:pt x="141" y="75"/>
                  <a:pt x="141" y="75"/>
                </a:cubicBezTo>
                <a:cubicBezTo>
                  <a:pt x="142" y="71"/>
                  <a:pt x="142" y="71"/>
                  <a:pt x="142" y="71"/>
                </a:cubicBezTo>
                <a:cubicBezTo>
                  <a:pt x="148" y="71"/>
                  <a:pt x="148" y="71"/>
                  <a:pt x="148" y="71"/>
                </a:cubicBezTo>
                <a:cubicBezTo>
                  <a:pt x="150" y="75"/>
                  <a:pt x="150" y="75"/>
                  <a:pt x="150" y="75"/>
                </a:cubicBezTo>
                <a:lnTo>
                  <a:pt x="153" y="75"/>
                </a:lnTo>
                <a:close/>
                <a:moveTo>
                  <a:pt x="169" y="56"/>
                </a:moveTo>
                <a:cubicBezTo>
                  <a:pt x="166" y="56"/>
                  <a:pt x="166" y="56"/>
                  <a:pt x="166" y="56"/>
                </a:cubicBezTo>
                <a:cubicBezTo>
                  <a:pt x="166" y="66"/>
                  <a:pt x="166" y="66"/>
                  <a:pt x="166" y="66"/>
                </a:cubicBezTo>
                <a:cubicBezTo>
                  <a:pt x="166" y="69"/>
                  <a:pt x="166" y="69"/>
                  <a:pt x="166" y="69"/>
                </a:cubicBezTo>
                <a:cubicBezTo>
                  <a:pt x="166" y="69"/>
                  <a:pt x="166" y="69"/>
                  <a:pt x="166" y="69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58" y="56"/>
                  <a:pt x="158" y="56"/>
                  <a:pt x="158" y="56"/>
                </a:cubicBezTo>
                <a:cubicBezTo>
                  <a:pt x="155" y="56"/>
                  <a:pt x="155" y="56"/>
                  <a:pt x="155" y="56"/>
                </a:cubicBezTo>
                <a:cubicBezTo>
                  <a:pt x="155" y="75"/>
                  <a:pt x="155" y="75"/>
                  <a:pt x="155" y="75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8" y="65"/>
                  <a:pt x="158" y="65"/>
                  <a:pt x="158" y="65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60" y="65"/>
                  <a:pt x="160" y="65"/>
                  <a:pt x="160" y="65"/>
                </a:cubicBezTo>
                <a:cubicBezTo>
                  <a:pt x="167" y="75"/>
                  <a:pt x="167" y="75"/>
                  <a:pt x="167" y="75"/>
                </a:cubicBezTo>
                <a:cubicBezTo>
                  <a:pt x="169" y="75"/>
                  <a:pt x="169" y="75"/>
                  <a:pt x="169" y="75"/>
                </a:cubicBezTo>
                <a:lnTo>
                  <a:pt x="169" y="56"/>
                </a:lnTo>
                <a:close/>
                <a:moveTo>
                  <a:pt x="200" y="71"/>
                </a:moveTo>
                <a:cubicBezTo>
                  <a:pt x="193" y="71"/>
                  <a:pt x="193" y="71"/>
                  <a:pt x="193" y="71"/>
                </a:cubicBezTo>
                <a:cubicBezTo>
                  <a:pt x="193" y="67"/>
                  <a:pt x="193" y="67"/>
                  <a:pt x="193" y="67"/>
                </a:cubicBezTo>
                <a:cubicBezTo>
                  <a:pt x="199" y="67"/>
                  <a:pt x="199" y="67"/>
                  <a:pt x="199" y="67"/>
                </a:cubicBezTo>
                <a:cubicBezTo>
                  <a:pt x="199" y="64"/>
                  <a:pt x="199" y="64"/>
                  <a:pt x="199" y="64"/>
                </a:cubicBezTo>
                <a:cubicBezTo>
                  <a:pt x="193" y="64"/>
                  <a:pt x="193" y="64"/>
                  <a:pt x="193" y="64"/>
                </a:cubicBezTo>
                <a:cubicBezTo>
                  <a:pt x="193" y="59"/>
                  <a:pt x="193" y="59"/>
                  <a:pt x="193" y="59"/>
                </a:cubicBezTo>
                <a:cubicBezTo>
                  <a:pt x="200" y="59"/>
                  <a:pt x="200" y="59"/>
                  <a:pt x="200" y="59"/>
                </a:cubicBezTo>
                <a:cubicBezTo>
                  <a:pt x="200" y="56"/>
                  <a:pt x="200" y="56"/>
                  <a:pt x="200" y="56"/>
                </a:cubicBezTo>
                <a:cubicBezTo>
                  <a:pt x="189" y="56"/>
                  <a:pt x="189" y="56"/>
                  <a:pt x="189" y="56"/>
                </a:cubicBezTo>
                <a:cubicBezTo>
                  <a:pt x="189" y="75"/>
                  <a:pt x="189" y="75"/>
                  <a:pt x="189" y="75"/>
                </a:cubicBezTo>
                <a:cubicBezTo>
                  <a:pt x="200" y="75"/>
                  <a:pt x="200" y="75"/>
                  <a:pt x="200" y="75"/>
                </a:cubicBezTo>
                <a:lnTo>
                  <a:pt x="200" y="71"/>
                </a:lnTo>
                <a:close/>
                <a:moveTo>
                  <a:pt x="217" y="75"/>
                </a:moveTo>
                <a:cubicBezTo>
                  <a:pt x="213" y="68"/>
                  <a:pt x="213" y="68"/>
                  <a:pt x="213" y="68"/>
                </a:cubicBezTo>
                <a:cubicBezTo>
                  <a:pt x="211" y="67"/>
                  <a:pt x="211" y="67"/>
                  <a:pt x="211" y="67"/>
                </a:cubicBezTo>
                <a:cubicBezTo>
                  <a:pt x="212" y="66"/>
                  <a:pt x="213" y="66"/>
                  <a:pt x="214" y="65"/>
                </a:cubicBezTo>
                <a:cubicBezTo>
                  <a:pt x="215" y="64"/>
                  <a:pt x="215" y="63"/>
                  <a:pt x="215" y="61"/>
                </a:cubicBezTo>
                <a:cubicBezTo>
                  <a:pt x="215" y="60"/>
                  <a:pt x="215" y="59"/>
                  <a:pt x="215" y="58"/>
                </a:cubicBezTo>
                <a:cubicBezTo>
                  <a:pt x="214" y="58"/>
                  <a:pt x="214" y="57"/>
                  <a:pt x="213" y="57"/>
                </a:cubicBezTo>
                <a:cubicBezTo>
                  <a:pt x="212" y="56"/>
                  <a:pt x="212" y="56"/>
                  <a:pt x="211" y="56"/>
                </a:cubicBezTo>
                <a:cubicBezTo>
                  <a:pt x="210" y="56"/>
                  <a:pt x="209" y="56"/>
                  <a:pt x="208" y="56"/>
                </a:cubicBezTo>
                <a:cubicBezTo>
                  <a:pt x="208" y="56"/>
                  <a:pt x="207" y="56"/>
                  <a:pt x="207" y="56"/>
                </a:cubicBezTo>
                <a:cubicBezTo>
                  <a:pt x="206" y="56"/>
                  <a:pt x="206" y="56"/>
                  <a:pt x="206" y="56"/>
                </a:cubicBezTo>
                <a:cubicBezTo>
                  <a:pt x="205" y="56"/>
                  <a:pt x="205" y="56"/>
                  <a:pt x="204" y="56"/>
                </a:cubicBezTo>
                <a:cubicBezTo>
                  <a:pt x="204" y="56"/>
                  <a:pt x="203" y="56"/>
                  <a:pt x="203" y="56"/>
                </a:cubicBezTo>
                <a:cubicBezTo>
                  <a:pt x="203" y="75"/>
                  <a:pt x="203" y="75"/>
                  <a:pt x="203" y="75"/>
                </a:cubicBezTo>
                <a:cubicBezTo>
                  <a:pt x="206" y="75"/>
                  <a:pt x="206" y="75"/>
                  <a:pt x="206" y="75"/>
                </a:cubicBezTo>
                <a:cubicBezTo>
                  <a:pt x="206" y="67"/>
                  <a:pt x="206" y="67"/>
                  <a:pt x="206" y="67"/>
                </a:cubicBezTo>
                <a:cubicBezTo>
                  <a:pt x="208" y="67"/>
                  <a:pt x="208" y="67"/>
                  <a:pt x="208" y="67"/>
                </a:cubicBezTo>
                <a:cubicBezTo>
                  <a:pt x="213" y="75"/>
                  <a:pt x="213" y="75"/>
                  <a:pt x="213" y="75"/>
                </a:cubicBezTo>
                <a:lnTo>
                  <a:pt x="217" y="75"/>
                </a:lnTo>
                <a:close/>
                <a:moveTo>
                  <a:pt x="189" y="43"/>
                </a:moveTo>
                <a:cubicBezTo>
                  <a:pt x="221" y="43"/>
                  <a:pt x="221" y="43"/>
                  <a:pt x="221" y="43"/>
                </a:cubicBezTo>
                <a:cubicBezTo>
                  <a:pt x="220" y="33"/>
                  <a:pt x="220" y="24"/>
                  <a:pt x="218" y="14"/>
                </a:cubicBezTo>
                <a:cubicBezTo>
                  <a:pt x="189" y="14"/>
                  <a:pt x="189" y="14"/>
                  <a:pt x="189" y="14"/>
                </a:cubicBezTo>
                <a:lnTo>
                  <a:pt x="189" y="43"/>
                </a:lnTo>
                <a:close/>
                <a:moveTo>
                  <a:pt x="178" y="56"/>
                </a:moveTo>
                <a:cubicBezTo>
                  <a:pt x="176" y="56"/>
                  <a:pt x="176" y="57"/>
                  <a:pt x="175" y="58"/>
                </a:cubicBezTo>
                <a:cubicBezTo>
                  <a:pt x="174" y="59"/>
                  <a:pt x="173" y="60"/>
                  <a:pt x="173" y="61"/>
                </a:cubicBezTo>
                <a:cubicBezTo>
                  <a:pt x="172" y="62"/>
                  <a:pt x="172" y="64"/>
                  <a:pt x="172" y="65"/>
                </a:cubicBezTo>
                <a:cubicBezTo>
                  <a:pt x="172" y="67"/>
                  <a:pt x="172" y="69"/>
                  <a:pt x="173" y="70"/>
                </a:cubicBezTo>
                <a:cubicBezTo>
                  <a:pt x="173" y="71"/>
                  <a:pt x="174" y="72"/>
                  <a:pt x="174" y="73"/>
                </a:cubicBezTo>
                <a:cubicBezTo>
                  <a:pt x="175" y="74"/>
                  <a:pt x="176" y="74"/>
                  <a:pt x="177" y="75"/>
                </a:cubicBezTo>
                <a:cubicBezTo>
                  <a:pt x="178" y="75"/>
                  <a:pt x="179" y="75"/>
                  <a:pt x="180" y="75"/>
                </a:cubicBezTo>
                <a:cubicBezTo>
                  <a:pt x="181" y="75"/>
                  <a:pt x="182" y="75"/>
                  <a:pt x="183" y="75"/>
                </a:cubicBezTo>
                <a:cubicBezTo>
                  <a:pt x="184" y="74"/>
                  <a:pt x="185" y="74"/>
                  <a:pt x="186" y="73"/>
                </a:cubicBezTo>
                <a:cubicBezTo>
                  <a:pt x="186" y="65"/>
                  <a:pt x="186" y="65"/>
                  <a:pt x="186" y="65"/>
                </a:cubicBezTo>
                <a:cubicBezTo>
                  <a:pt x="179" y="65"/>
                  <a:pt x="179" y="65"/>
                  <a:pt x="179" y="65"/>
                </a:cubicBezTo>
                <a:cubicBezTo>
                  <a:pt x="179" y="67"/>
                  <a:pt x="179" y="67"/>
                  <a:pt x="179" y="67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71"/>
                  <a:pt x="183" y="71"/>
                  <a:pt x="183" y="71"/>
                </a:cubicBezTo>
                <a:cubicBezTo>
                  <a:pt x="183" y="71"/>
                  <a:pt x="183" y="72"/>
                  <a:pt x="182" y="72"/>
                </a:cubicBezTo>
                <a:cubicBezTo>
                  <a:pt x="182" y="72"/>
                  <a:pt x="181" y="72"/>
                  <a:pt x="181" y="72"/>
                </a:cubicBezTo>
                <a:cubicBezTo>
                  <a:pt x="180" y="72"/>
                  <a:pt x="179" y="72"/>
                  <a:pt x="179" y="71"/>
                </a:cubicBezTo>
                <a:cubicBezTo>
                  <a:pt x="178" y="71"/>
                  <a:pt x="178" y="71"/>
                  <a:pt x="177" y="70"/>
                </a:cubicBezTo>
                <a:cubicBezTo>
                  <a:pt x="177" y="70"/>
                  <a:pt x="176" y="69"/>
                  <a:pt x="176" y="68"/>
                </a:cubicBezTo>
                <a:cubicBezTo>
                  <a:pt x="176" y="67"/>
                  <a:pt x="176" y="67"/>
                  <a:pt x="176" y="65"/>
                </a:cubicBezTo>
                <a:cubicBezTo>
                  <a:pt x="176" y="64"/>
                  <a:pt x="176" y="63"/>
                  <a:pt x="176" y="62"/>
                </a:cubicBezTo>
                <a:cubicBezTo>
                  <a:pt x="176" y="62"/>
                  <a:pt x="177" y="61"/>
                  <a:pt x="177" y="60"/>
                </a:cubicBezTo>
                <a:cubicBezTo>
                  <a:pt x="178" y="60"/>
                  <a:pt x="178" y="59"/>
                  <a:pt x="179" y="59"/>
                </a:cubicBezTo>
                <a:cubicBezTo>
                  <a:pt x="180" y="59"/>
                  <a:pt x="180" y="59"/>
                  <a:pt x="181" y="59"/>
                </a:cubicBezTo>
                <a:cubicBezTo>
                  <a:pt x="182" y="59"/>
                  <a:pt x="183" y="59"/>
                  <a:pt x="183" y="59"/>
                </a:cubicBezTo>
                <a:cubicBezTo>
                  <a:pt x="184" y="59"/>
                  <a:pt x="184" y="59"/>
                  <a:pt x="185" y="59"/>
                </a:cubicBezTo>
                <a:cubicBezTo>
                  <a:pt x="185" y="56"/>
                  <a:pt x="185" y="56"/>
                  <a:pt x="185" y="56"/>
                </a:cubicBezTo>
                <a:cubicBezTo>
                  <a:pt x="185" y="56"/>
                  <a:pt x="184" y="56"/>
                  <a:pt x="184" y="56"/>
                </a:cubicBezTo>
                <a:cubicBezTo>
                  <a:pt x="183" y="56"/>
                  <a:pt x="182" y="56"/>
                  <a:pt x="181" y="56"/>
                </a:cubicBezTo>
                <a:cubicBezTo>
                  <a:pt x="180" y="56"/>
                  <a:pt x="179" y="56"/>
                  <a:pt x="178" y="56"/>
                </a:cubicBezTo>
                <a:close/>
                <a:moveTo>
                  <a:pt x="112" y="43"/>
                </a:moveTo>
                <a:cubicBezTo>
                  <a:pt x="175" y="43"/>
                  <a:pt x="175" y="43"/>
                  <a:pt x="175" y="43"/>
                </a:cubicBezTo>
                <a:cubicBezTo>
                  <a:pt x="175" y="14"/>
                  <a:pt x="175" y="14"/>
                  <a:pt x="175" y="14"/>
                </a:cubicBezTo>
                <a:cubicBezTo>
                  <a:pt x="170" y="14"/>
                  <a:pt x="170" y="14"/>
                  <a:pt x="170" y="14"/>
                </a:cubicBezTo>
                <a:cubicBezTo>
                  <a:pt x="144" y="14"/>
                  <a:pt x="129" y="27"/>
                  <a:pt x="112" y="43"/>
                </a:cubicBezTo>
                <a:close/>
                <a:moveTo>
                  <a:pt x="25" y="76"/>
                </a:moveTo>
                <a:cubicBezTo>
                  <a:pt x="36" y="76"/>
                  <a:pt x="44" y="76"/>
                  <a:pt x="50" y="70"/>
                </a:cubicBezTo>
                <a:cubicBezTo>
                  <a:pt x="52" y="68"/>
                  <a:pt x="52" y="67"/>
                  <a:pt x="55" y="65"/>
                </a:cubicBezTo>
                <a:cubicBezTo>
                  <a:pt x="57" y="62"/>
                  <a:pt x="56" y="59"/>
                  <a:pt x="53" y="59"/>
                </a:cubicBezTo>
                <a:cubicBezTo>
                  <a:pt x="51" y="59"/>
                  <a:pt x="34" y="59"/>
                  <a:pt x="26" y="59"/>
                </a:cubicBezTo>
                <a:cubicBezTo>
                  <a:pt x="22" y="62"/>
                  <a:pt x="20" y="64"/>
                  <a:pt x="20" y="69"/>
                </a:cubicBezTo>
                <a:cubicBezTo>
                  <a:pt x="18" y="76"/>
                  <a:pt x="18" y="76"/>
                  <a:pt x="18" y="76"/>
                </a:cubicBezTo>
                <a:lnTo>
                  <a:pt x="25" y="76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4" name="Freeform 17"/>
          <p:cNvSpPr>
            <a:spLocks noEditPoints="1"/>
          </p:cNvSpPr>
          <p:nvPr/>
        </p:nvSpPr>
        <p:spPr bwMode="auto">
          <a:xfrm>
            <a:off x="9037161" y="4427951"/>
            <a:ext cx="603207" cy="366152"/>
          </a:xfrm>
          <a:custGeom>
            <a:avLst/>
            <a:gdLst>
              <a:gd name="T0" fmla="*/ 246 w 338"/>
              <a:gd name="T1" fmla="*/ 48 h 205"/>
              <a:gd name="T2" fmla="*/ 190 w 338"/>
              <a:gd name="T3" fmla="*/ 78 h 205"/>
              <a:gd name="T4" fmla="*/ 338 w 338"/>
              <a:gd name="T5" fmla="*/ 152 h 205"/>
              <a:gd name="T6" fmla="*/ 233 w 338"/>
              <a:gd name="T7" fmla="*/ 152 h 205"/>
              <a:gd name="T8" fmla="*/ 221 w 338"/>
              <a:gd name="T9" fmla="*/ 144 h 205"/>
              <a:gd name="T10" fmla="*/ 183 w 338"/>
              <a:gd name="T11" fmla="*/ 157 h 205"/>
              <a:gd name="T12" fmla="*/ 116 w 338"/>
              <a:gd name="T13" fmla="*/ 90 h 205"/>
              <a:gd name="T14" fmla="*/ 24 w 338"/>
              <a:gd name="T15" fmla="*/ 68 h 205"/>
              <a:gd name="T16" fmla="*/ 20 w 338"/>
              <a:gd name="T17" fmla="*/ 54 h 205"/>
              <a:gd name="T18" fmla="*/ 89 w 338"/>
              <a:gd name="T19" fmla="*/ 56 h 205"/>
              <a:gd name="T20" fmla="*/ 136 w 338"/>
              <a:gd name="T21" fmla="*/ 39 h 205"/>
              <a:gd name="T22" fmla="*/ 180 w 338"/>
              <a:gd name="T23" fmla="*/ 86 h 205"/>
              <a:gd name="T24" fmla="*/ 192 w 338"/>
              <a:gd name="T25" fmla="*/ 89 h 205"/>
              <a:gd name="T26" fmla="*/ 283 w 338"/>
              <a:gd name="T27" fmla="*/ 42 h 205"/>
              <a:gd name="T28" fmla="*/ 335 w 338"/>
              <a:gd name="T29" fmla="*/ 41 h 205"/>
              <a:gd name="T30" fmla="*/ 313 w 338"/>
              <a:gd name="T31" fmla="*/ 68 h 205"/>
              <a:gd name="T32" fmla="*/ 225 w 338"/>
              <a:gd name="T33" fmla="*/ 130 h 205"/>
              <a:gd name="T34" fmla="*/ 286 w 338"/>
              <a:gd name="T35" fmla="*/ 99 h 205"/>
              <a:gd name="T36" fmla="*/ 321 w 338"/>
              <a:gd name="T37" fmla="*/ 152 h 205"/>
              <a:gd name="T38" fmla="*/ 253 w 338"/>
              <a:gd name="T39" fmla="*/ 136 h 205"/>
              <a:gd name="T40" fmla="*/ 286 w 338"/>
              <a:gd name="T41" fmla="*/ 134 h 205"/>
              <a:gd name="T42" fmla="*/ 286 w 338"/>
              <a:gd name="T43" fmla="*/ 170 h 205"/>
              <a:gd name="T44" fmla="*/ 250 w 338"/>
              <a:gd name="T45" fmla="*/ 151 h 205"/>
              <a:gd name="T46" fmla="*/ 286 w 338"/>
              <a:gd name="T47" fmla="*/ 188 h 205"/>
              <a:gd name="T48" fmla="*/ 115 w 338"/>
              <a:gd name="T49" fmla="*/ 22 h 205"/>
              <a:gd name="T50" fmla="*/ 133 w 338"/>
              <a:gd name="T51" fmla="*/ 15 h 205"/>
              <a:gd name="T52" fmla="*/ 148 w 338"/>
              <a:gd name="T53" fmla="*/ 15 h 205"/>
              <a:gd name="T54" fmla="*/ 148 w 338"/>
              <a:gd name="T55" fmla="*/ 4 h 205"/>
              <a:gd name="T56" fmla="*/ 132 w 338"/>
              <a:gd name="T57" fmla="*/ 2 h 205"/>
              <a:gd name="T58" fmla="*/ 113 w 338"/>
              <a:gd name="T59" fmla="*/ 22 h 205"/>
              <a:gd name="T60" fmla="*/ 115 w 338"/>
              <a:gd name="T61" fmla="*/ 22 h 205"/>
              <a:gd name="T62" fmla="*/ 53 w 338"/>
              <a:gd name="T63" fmla="*/ 205 h 205"/>
              <a:gd name="T64" fmla="*/ 53 w 338"/>
              <a:gd name="T65" fmla="*/ 99 h 205"/>
              <a:gd name="T66" fmla="*/ 83 w 338"/>
              <a:gd name="T67" fmla="*/ 80 h 205"/>
              <a:gd name="T68" fmla="*/ 84 w 338"/>
              <a:gd name="T69" fmla="*/ 109 h 205"/>
              <a:gd name="T70" fmla="*/ 89 w 338"/>
              <a:gd name="T71" fmla="*/ 152 h 205"/>
              <a:gd name="T72" fmla="*/ 67 w 338"/>
              <a:gd name="T73" fmla="*/ 142 h 205"/>
              <a:gd name="T74" fmla="*/ 53 w 338"/>
              <a:gd name="T75" fmla="*/ 170 h 205"/>
              <a:gd name="T76" fmla="*/ 53 w 338"/>
              <a:gd name="T77" fmla="*/ 134 h 205"/>
              <a:gd name="T78" fmla="*/ 63 w 338"/>
              <a:gd name="T79" fmla="*/ 118 h 205"/>
              <a:gd name="T80" fmla="*/ 17 w 338"/>
              <a:gd name="T81" fmla="*/ 152 h 205"/>
              <a:gd name="T82" fmla="*/ 89 w 338"/>
              <a:gd name="T83" fmla="*/ 152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8" h="205">
                <a:moveTo>
                  <a:pt x="147" y="43"/>
                </a:moveTo>
                <a:cubicBezTo>
                  <a:pt x="170" y="52"/>
                  <a:pt x="194" y="60"/>
                  <a:pt x="246" y="48"/>
                </a:cubicBezTo>
                <a:cubicBezTo>
                  <a:pt x="254" y="46"/>
                  <a:pt x="263" y="44"/>
                  <a:pt x="272" y="43"/>
                </a:cubicBezTo>
                <a:cubicBezTo>
                  <a:pt x="271" y="60"/>
                  <a:pt x="206" y="75"/>
                  <a:pt x="190" y="78"/>
                </a:cubicBezTo>
                <a:cubicBezTo>
                  <a:pt x="161" y="64"/>
                  <a:pt x="143" y="56"/>
                  <a:pt x="147" y="43"/>
                </a:cubicBezTo>
                <a:close/>
                <a:moveTo>
                  <a:pt x="338" y="152"/>
                </a:moveTo>
                <a:cubicBezTo>
                  <a:pt x="338" y="181"/>
                  <a:pt x="315" y="205"/>
                  <a:pt x="286" y="205"/>
                </a:cubicBezTo>
                <a:cubicBezTo>
                  <a:pt x="256" y="205"/>
                  <a:pt x="233" y="181"/>
                  <a:pt x="233" y="152"/>
                </a:cubicBezTo>
                <a:cubicBezTo>
                  <a:pt x="233" y="150"/>
                  <a:pt x="233" y="149"/>
                  <a:pt x="233" y="147"/>
                </a:cubicBezTo>
                <a:cubicBezTo>
                  <a:pt x="221" y="144"/>
                  <a:pt x="221" y="144"/>
                  <a:pt x="221" y="144"/>
                </a:cubicBezTo>
                <a:cubicBezTo>
                  <a:pt x="221" y="151"/>
                  <a:pt x="221" y="157"/>
                  <a:pt x="221" y="157"/>
                </a:cubicBezTo>
                <a:cubicBezTo>
                  <a:pt x="221" y="157"/>
                  <a:pt x="203" y="157"/>
                  <a:pt x="183" y="157"/>
                </a:cubicBezTo>
                <a:cubicBezTo>
                  <a:pt x="163" y="157"/>
                  <a:pt x="146" y="149"/>
                  <a:pt x="138" y="127"/>
                </a:cubicBezTo>
                <a:cubicBezTo>
                  <a:pt x="132" y="113"/>
                  <a:pt x="126" y="101"/>
                  <a:pt x="116" y="90"/>
                </a:cubicBezTo>
                <a:cubicBezTo>
                  <a:pt x="99" y="73"/>
                  <a:pt x="77" y="64"/>
                  <a:pt x="53" y="64"/>
                </a:cubicBezTo>
                <a:cubicBezTo>
                  <a:pt x="43" y="64"/>
                  <a:pt x="33" y="65"/>
                  <a:pt x="24" y="68"/>
                </a:cubicBezTo>
                <a:cubicBezTo>
                  <a:pt x="20" y="70"/>
                  <a:pt x="16" y="68"/>
                  <a:pt x="15" y="64"/>
                </a:cubicBezTo>
                <a:cubicBezTo>
                  <a:pt x="14" y="60"/>
                  <a:pt x="16" y="56"/>
                  <a:pt x="20" y="54"/>
                </a:cubicBezTo>
                <a:cubicBezTo>
                  <a:pt x="30" y="51"/>
                  <a:pt x="41" y="49"/>
                  <a:pt x="53" y="49"/>
                </a:cubicBezTo>
                <a:cubicBezTo>
                  <a:pt x="65" y="49"/>
                  <a:pt x="78" y="51"/>
                  <a:pt x="89" y="56"/>
                </a:cubicBezTo>
                <a:cubicBezTo>
                  <a:pt x="95" y="43"/>
                  <a:pt x="102" y="33"/>
                  <a:pt x="115" y="33"/>
                </a:cubicBezTo>
                <a:cubicBezTo>
                  <a:pt x="122" y="34"/>
                  <a:pt x="129" y="36"/>
                  <a:pt x="136" y="39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30" y="62"/>
                  <a:pt x="151" y="72"/>
                  <a:pt x="180" y="86"/>
                </a:cubicBezTo>
                <a:cubicBezTo>
                  <a:pt x="188" y="90"/>
                  <a:pt x="188" y="90"/>
                  <a:pt x="188" y="90"/>
                </a:cubicBezTo>
                <a:cubicBezTo>
                  <a:pt x="192" y="89"/>
                  <a:pt x="192" y="89"/>
                  <a:pt x="192" y="89"/>
                </a:cubicBezTo>
                <a:cubicBezTo>
                  <a:pt x="251" y="77"/>
                  <a:pt x="282" y="62"/>
                  <a:pt x="283" y="44"/>
                </a:cubicBezTo>
                <a:cubicBezTo>
                  <a:pt x="283" y="42"/>
                  <a:pt x="283" y="42"/>
                  <a:pt x="283" y="42"/>
                </a:cubicBezTo>
                <a:cubicBezTo>
                  <a:pt x="291" y="41"/>
                  <a:pt x="298" y="41"/>
                  <a:pt x="304" y="41"/>
                </a:cubicBezTo>
                <a:cubicBezTo>
                  <a:pt x="335" y="41"/>
                  <a:pt x="335" y="41"/>
                  <a:pt x="335" y="41"/>
                </a:cubicBezTo>
                <a:cubicBezTo>
                  <a:pt x="335" y="45"/>
                  <a:pt x="322" y="52"/>
                  <a:pt x="308" y="58"/>
                </a:cubicBezTo>
                <a:cubicBezTo>
                  <a:pt x="313" y="68"/>
                  <a:pt x="313" y="68"/>
                  <a:pt x="313" y="68"/>
                </a:cubicBezTo>
                <a:cubicBezTo>
                  <a:pt x="256" y="95"/>
                  <a:pt x="256" y="95"/>
                  <a:pt x="256" y="95"/>
                </a:cubicBezTo>
                <a:cubicBezTo>
                  <a:pt x="239" y="103"/>
                  <a:pt x="228" y="119"/>
                  <a:pt x="225" y="130"/>
                </a:cubicBezTo>
                <a:cubicBezTo>
                  <a:pt x="236" y="133"/>
                  <a:pt x="236" y="133"/>
                  <a:pt x="236" y="133"/>
                </a:cubicBezTo>
                <a:cubicBezTo>
                  <a:pt x="244" y="113"/>
                  <a:pt x="263" y="99"/>
                  <a:pt x="286" y="99"/>
                </a:cubicBezTo>
                <a:cubicBezTo>
                  <a:pt x="315" y="99"/>
                  <a:pt x="338" y="123"/>
                  <a:pt x="338" y="152"/>
                </a:cubicBezTo>
                <a:close/>
                <a:moveTo>
                  <a:pt x="321" y="152"/>
                </a:moveTo>
                <a:cubicBezTo>
                  <a:pt x="321" y="132"/>
                  <a:pt x="305" y="116"/>
                  <a:pt x="286" y="116"/>
                </a:cubicBezTo>
                <a:cubicBezTo>
                  <a:pt x="271" y="116"/>
                  <a:pt x="259" y="124"/>
                  <a:pt x="253" y="136"/>
                </a:cubicBezTo>
                <a:cubicBezTo>
                  <a:pt x="272" y="141"/>
                  <a:pt x="272" y="141"/>
                  <a:pt x="272" y="141"/>
                </a:cubicBezTo>
                <a:cubicBezTo>
                  <a:pt x="275" y="137"/>
                  <a:pt x="280" y="134"/>
                  <a:pt x="286" y="134"/>
                </a:cubicBezTo>
                <a:cubicBezTo>
                  <a:pt x="295" y="134"/>
                  <a:pt x="303" y="142"/>
                  <a:pt x="303" y="152"/>
                </a:cubicBezTo>
                <a:cubicBezTo>
                  <a:pt x="303" y="162"/>
                  <a:pt x="295" y="170"/>
                  <a:pt x="286" y="170"/>
                </a:cubicBezTo>
                <a:cubicBezTo>
                  <a:pt x="277" y="170"/>
                  <a:pt x="269" y="163"/>
                  <a:pt x="268" y="155"/>
                </a:cubicBezTo>
                <a:cubicBezTo>
                  <a:pt x="250" y="151"/>
                  <a:pt x="250" y="151"/>
                  <a:pt x="250" y="151"/>
                </a:cubicBezTo>
                <a:cubicBezTo>
                  <a:pt x="250" y="151"/>
                  <a:pt x="250" y="152"/>
                  <a:pt x="250" y="152"/>
                </a:cubicBezTo>
                <a:cubicBezTo>
                  <a:pt x="250" y="172"/>
                  <a:pt x="266" y="188"/>
                  <a:pt x="286" y="188"/>
                </a:cubicBezTo>
                <a:cubicBezTo>
                  <a:pt x="305" y="188"/>
                  <a:pt x="321" y="172"/>
                  <a:pt x="321" y="152"/>
                </a:cubicBezTo>
                <a:close/>
                <a:moveTo>
                  <a:pt x="115" y="22"/>
                </a:moveTo>
                <a:cubicBezTo>
                  <a:pt x="120" y="22"/>
                  <a:pt x="124" y="23"/>
                  <a:pt x="129" y="24"/>
                </a:cubicBezTo>
                <a:cubicBezTo>
                  <a:pt x="133" y="15"/>
                  <a:pt x="133" y="15"/>
                  <a:pt x="133" y="15"/>
                </a:cubicBezTo>
                <a:cubicBezTo>
                  <a:pt x="148" y="15"/>
                  <a:pt x="148" y="15"/>
                  <a:pt x="148" y="15"/>
                </a:cubicBezTo>
                <a:cubicBezTo>
                  <a:pt x="148" y="15"/>
                  <a:pt x="148" y="15"/>
                  <a:pt x="148" y="15"/>
                </a:cubicBezTo>
                <a:cubicBezTo>
                  <a:pt x="151" y="15"/>
                  <a:pt x="154" y="13"/>
                  <a:pt x="154" y="10"/>
                </a:cubicBezTo>
                <a:cubicBezTo>
                  <a:pt x="154" y="7"/>
                  <a:pt x="151" y="4"/>
                  <a:pt x="148" y="4"/>
                </a:cubicBezTo>
                <a:cubicBezTo>
                  <a:pt x="134" y="4"/>
                  <a:pt x="134" y="4"/>
                  <a:pt x="134" y="4"/>
                </a:cubicBezTo>
                <a:cubicBezTo>
                  <a:pt x="134" y="3"/>
                  <a:pt x="133" y="3"/>
                  <a:pt x="132" y="2"/>
                </a:cubicBezTo>
                <a:cubicBezTo>
                  <a:pt x="128" y="0"/>
                  <a:pt x="124" y="2"/>
                  <a:pt x="122" y="5"/>
                </a:cubicBezTo>
                <a:cubicBezTo>
                  <a:pt x="113" y="22"/>
                  <a:pt x="113" y="22"/>
                  <a:pt x="113" y="22"/>
                </a:cubicBezTo>
                <a:cubicBezTo>
                  <a:pt x="114" y="22"/>
                  <a:pt x="114" y="22"/>
                  <a:pt x="114" y="22"/>
                </a:cubicBezTo>
                <a:lnTo>
                  <a:pt x="115" y="22"/>
                </a:lnTo>
                <a:close/>
                <a:moveTo>
                  <a:pt x="106" y="152"/>
                </a:moveTo>
                <a:cubicBezTo>
                  <a:pt x="106" y="181"/>
                  <a:pt x="82" y="205"/>
                  <a:pt x="53" y="205"/>
                </a:cubicBezTo>
                <a:cubicBezTo>
                  <a:pt x="24" y="205"/>
                  <a:pt x="0" y="181"/>
                  <a:pt x="0" y="152"/>
                </a:cubicBezTo>
                <a:cubicBezTo>
                  <a:pt x="0" y="123"/>
                  <a:pt x="24" y="99"/>
                  <a:pt x="53" y="99"/>
                </a:cubicBezTo>
                <a:cubicBezTo>
                  <a:pt x="59" y="99"/>
                  <a:pt x="65" y="100"/>
                  <a:pt x="71" y="102"/>
                </a:cubicBezTo>
                <a:cubicBezTo>
                  <a:pt x="83" y="80"/>
                  <a:pt x="83" y="80"/>
                  <a:pt x="83" y="80"/>
                </a:cubicBezTo>
                <a:cubicBezTo>
                  <a:pt x="87" y="83"/>
                  <a:pt x="92" y="85"/>
                  <a:pt x="96" y="88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97" y="119"/>
                  <a:pt x="106" y="135"/>
                  <a:pt x="106" y="152"/>
                </a:cubicBezTo>
                <a:close/>
                <a:moveTo>
                  <a:pt x="89" y="152"/>
                </a:moveTo>
                <a:cubicBezTo>
                  <a:pt x="89" y="141"/>
                  <a:pt x="84" y="131"/>
                  <a:pt x="76" y="125"/>
                </a:cubicBezTo>
                <a:cubicBezTo>
                  <a:pt x="67" y="142"/>
                  <a:pt x="67" y="142"/>
                  <a:pt x="67" y="142"/>
                </a:cubicBezTo>
                <a:cubicBezTo>
                  <a:pt x="69" y="145"/>
                  <a:pt x="71" y="148"/>
                  <a:pt x="71" y="152"/>
                </a:cubicBezTo>
                <a:cubicBezTo>
                  <a:pt x="71" y="162"/>
                  <a:pt x="63" y="170"/>
                  <a:pt x="53" y="170"/>
                </a:cubicBezTo>
                <a:cubicBezTo>
                  <a:pt x="43" y="170"/>
                  <a:pt x="35" y="162"/>
                  <a:pt x="35" y="152"/>
                </a:cubicBezTo>
                <a:cubicBezTo>
                  <a:pt x="35" y="142"/>
                  <a:pt x="43" y="134"/>
                  <a:pt x="53" y="134"/>
                </a:cubicBezTo>
                <a:cubicBezTo>
                  <a:pt x="53" y="134"/>
                  <a:pt x="54" y="134"/>
                  <a:pt x="55" y="134"/>
                </a:cubicBezTo>
                <a:cubicBezTo>
                  <a:pt x="63" y="118"/>
                  <a:pt x="63" y="118"/>
                  <a:pt x="63" y="118"/>
                </a:cubicBezTo>
                <a:cubicBezTo>
                  <a:pt x="60" y="117"/>
                  <a:pt x="56" y="116"/>
                  <a:pt x="53" y="116"/>
                </a:cubicBezTo>
                <a:cubicBezTo>
                  <a:pt x="33" y="116"/>
                  <a:pt x="17" y="132"/>
                  <a:pt x="17" y="152"/>
                </a:cubicBezTo>
                <a:cubicBezTo>
                  <a:pt x="17" y="172"/>
                  <a:pt x="33" y="188"/>
                  <a:pt x="53" y="188"/>
                </a:cubicBezTo>
                <a:cubicBezTo>
                  <a:pt x="73" y="188"/>
                  <a:pt x="89" y="172"/>
                  <a:pt x="89" y="15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77" name="组合 2276"/>
          <p:cNvGrpSpPr/>
          <p:nvPr/>
        </p:nvGrpSpPr>
        <p:grpSpPr>
          <a:xfrm>
            <a:off x="10272781" y="4119445"/>
            <a:ext cx="390828" cy="657334"/>
            <a:chOff x="4957763" y="2808288"/>
            <a:chExt cx="833438" cy="1401762"/>
          </a:xfrm>
        </p:grpSpPr>
        <p:sp>
          <p:nvSpPr>
            <p:cNvPr id="2278" name="Oval 43"/>
            <p:cNvSpPr>
              <a:spLocks noChangeArrowheads="1"/>
            </p:cNvSpPr>
            <p:nvPr/>
          </p:nvSpPr>
          <p:spPr bwMode="auto">
            <a:xfrm>
              <a:off x="5308600" y="3360738"/>
              <a:ext cx="157163" cy="165100"/>
            </a:xfrm>
            <a:prstGeom prst="ellipse">
              <a:avLst/>
            </a:prstGeom>
            <a:solidFill>
              <a:srgbClr val="6DB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9" name="Freeform 44"/>
            <p:cNvSpPr>
              <a:spLocks noEditPoints="1"/>
            </p:cNvSpPr>
            <p:nvPr/>
          </p:nvSpPr>
          <p:spPr bwMode="auto">
            <a:xfrm>
              <a:off x="5229225" y="3482975"/>
              <a:ext cx="360363" cy="674687"/>
            </a:xfrm>
            <a:custGeom>
              <a:avLst/>
              <a:gdLst>
                <a:gd name="T0" fmla="*/ 41 w 41"/>
                <a:gd name="T1" fmla="*/ 27 h 77"/>
                <a:gd name="T2" fmla="*/ 35 w 41"/>
                <a:gd name="T3" fmla="*/ 5 h 77"/>
                <a:gd name="T4" fmla="*/ 28 w 41"/>
                <a:gd name="T5" fmla="*/ 1 h 77"/>
                <a:gd name="T6" fmla="*/ 25 w 41"/>
                <a:gd name="T7" fmla="*/ 4 h 77"/>
                <a:gd name="T8" fmla="*/ 2 w 41"/>
                <a:gd name="T9" fmla="*/ 26 h 77"/>
                <a:gd name="T10" fmla="*/ 2 w 41"/>
                <a:gd name="T11" fmla="*/ 31 h 77"/>
                <a:gd name="T12" fmla="*/ 4 w 41"/>
                <a:gd name="T13" fmla="*/ 32 h 77"/>
                <a:gd name="T14" fmla="*/ 6 w 41"/>
                <a:gd name="T15" fmla="*/ 31 h 77"/>
                <a:gd name="T16" fmla="*/ 26 w 41"/>
                <a:gd name="T17" fmla="*/ 12 h 77"/>
                <a:gd name="T18" fmla="*/ 30 w 41"/>
                <a:gd name="T19" fmla="*/ 26 h 77"/>
                <a:gd name="T20" fmla="*/ 11 w 41"/>
                <a:gd name="T21" fmla="*/ 35 h 77"/>
                <a:gd name="T22" fmla="*/ 8 w 41"/>
                <a:gd name="T23" fmla="*/ 40 h 77"/>
                <a:gd name="T24" fmla="*/ 8 w 41"/>
                <a:gd name="T25" fmla="*/ 40 h 77"/>
                <a:gd name="T26" fmla="*/ 14 w 41"/>
                <a:gd name="T27" fmla="*/ 63 h 77"/>
                <a:gd name="T28" fmla="*/ 17 w 41"/>
                <a:gd name="T29" fmla="*/ 66 h 77"/>
                <a:gd name="T30" fmla="*/ 16 w 41"/>
                <a:gd name="T31" fmla="*/ 71 h 77"/>
                <a:gd name="T32" fmla="*/ 18 w 41"/>
                <a:gd name="T33" fmla="*/ 76 h 77"/>
                <a:gd name="T34" fmla="*/ 20 w 41"/>
                <a:gd name="T35" fmla="*/ 77 h 77"/>
                <a:gd name="T36" fmla="*/ 24 w 41"/>
                <a:gd name="T37" fmla="*/ 74 h 77"/>
                <a:gd name="T38" fmla="*/ 36 w 41"/>
                <a:gd name="T39" fmla="*/ 34 h 77"/>
                <a:gd name="T40" fmla="*/ 37 w 41"/>
                <a:gd name="T41" fmla="*/ 34 h 77"/>
                <a:gd name="T42" fmla="*/ 41 w 41"/>
                <a:gd name="T43" fmla="*/ 27 h 77"/>
                <a:gd name="T44" fmla="*/ 21 w 41"/>
                <a:gd name="T45" fmla="*/ 55 h 77"/>
                <a:gd name="T46" fmla="*/ 17 w 41"/>
                <a:gd name="T47" fmla="*/ 41 h 77"/>
                <a:gd name="T48" fmla="*/ 27 w 41"/>
                <a:gd name="T49" fmla="*/ 36 h 77"/>
                <a:gd name="T50" fmla="*/ 21 w 41"/>
                <a:gd name="T51" fmla="*/ 5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" h="77">
                  <a:moveTo>
                    <a:pt x="41" y="27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4" y="2"/>
                    <a:pt x="31" y="0"/>
                    <a:pt x="28" y="1"/>
                  </a:cubicBezTo>
                  <a:cubicBezTo>
                    <a:pt x="27" y="2"/>
                    <a:pt x="26" y="2"/>
                    <a:pt x="25" y="4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7"/>
                    <a:pt x="0" y="29"/>
                    <a:pt x="2" y="31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2"/>
                    <a:pt x="6" y="32"/>
                    <a:pt x="6" y="3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9" y="36"/>
                    <a:pt x="8" y="38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5" y="64"/>
                    <a:pt x="16" y="66"/>
                    <a:pt x="17" y="66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5" y="73"/>
                    <a:pt x="16" y="76"/>
                    <a:pt x="18" y="76"/>
                  </a:cubicBezTo>
                  <a:cubicBezTo>
                    <a:pt x="19" y="76"/>
                    <a:pt x="19" y="77"/>
                    <a:pt x="20" y="77"/>
                  </a:cubicBezTo>
                  <a:cubicBezTo>
                    <a:pt x="22" y="77"/>
                    <a:pt x="23" y="75"/>
                    <a:pt x="24" y="7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40" y="33"/>
                    <a:pt x="41" y="30"/>
                    <a:pt x="41" y="27"/>
                  </a:cubicBezTo>
                  <a:close/>
                  <a:moveTo>
                    <a:pt x="21" y="55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27" y="36"/>
                    <a:pt x="27" y="36"/>
                    <a:pt x="27" y="36"/>
                  </a:cubicBezTo>
                  <a:lnTo>
                    <a:pt x="21" y="55"/>
                  </a:lnTo>
                  <a:close/>
                </a:path>
              </a:pathLst>
            </a:custGeom>
            <a:solidFill>
              <a:srgbClr val="6DB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0" name="Freeform 45"/>
            <p:cNvSpPr>
              <a:spLocks/>
            </p:cNvSpPr>
            <p:nvPr/>
          </p:nvSpPr>
          <p:spPr bwMode="auto">
            <a:xfrm>
              <a:off x="5422900" y="3886200"/>
              <a:ext cx="96838" cy="157162"/>
            </a:xfrm>
            <a:custGeom>
              <a:avLst/>
              <a:gdLst>
                <a:gd name="T0" fmla="*/ 5 w 11"/>
                <a:gd name="T1" fmla="*/ 18 h 18"/>
                <a:gd name="T2" fmla="*/ 11 w 11"/>
                <a:gd name="T3" fmla="*/ 5 h 18"/>
                <a:gd name="T4" fmla="*/ 7 w 11"/>
                <a:gd name="T5" fmla="*/ 0 h 18"/>
                <a:gd name="T6" fmla="*/ 0 w 11"/>
                <a:gd name="T7" fmla="*/ 18 h 18"/>
                <a:gd name="T8" fmla="*/ 5 w 11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5" y="18"/>
                  </a:moveTo>
                  <a:cubicBezTo>
                    <a:pt x="5" y="12"/>
                    <a:pt x="7" y="8"/>
                    <a:pt x="11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5" y="18"/>
                  </a:lnTo>
                  <a:close/>
                </a:path>
              </a:pathLst>
            </a:custGeom>
            <a:solidFill>
              <a:srgbClr val="6DB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1" name="Freeform 46"/>
            <p:cNvSpPr>
              <a:spLocks noEditPoints="1"/>
            </p:cNvSpPr>
            <p:nvPr/>
          </p:nvSpPr>
          <p:spPr bwMode="auto">
            <a:xfrm>
              <a:off x="4957763" y="3692525"/>
              <a:ext cx="833438" cy="517525"/>
            </a:xfrm>
            <a:custGeom>
              <a:avLst/>
              <a:gdLst>
                <a:gd name="T0" fmla="*/ 67 w 95"/>
                <a:gd name="T1" fmla="*/ 24 h 59"/>
                <a:gd name="T2" fmla="*/ 65 w 95"/>
                <a:gd name="T3" fmla="*/ 10 h 59"/>
                <a:gd name="T4" fmla="*/ 68 w 95"/>
                <a:gd name="T5" fmla="*/ 10 h 59"/>
                <a:gd name="T6" fmla="*/ 68 w 95"/>
                <a:gd name="T7" fmla="*/ 6 h 59"/>
                <a:gd name="T8" fmla="*/ 56 w 95"/>
                <a:gd name="T9" fmla="*/ 8 h 59"/>
                <a:gd name="T10" fmla="*/ 61 w 95"/>
                <a:gd name="T11" fmla="*/ 10 h 59"/>
                <a:gd name="T12" fmla="*/ 59 w 95"/>
                <a:gd name="T13" fmla="*/ 14 h 59"/>
                <a:gd name="T14" fmla="*/ 33 w 95"/>
                <a:gd name="T15" fmla="*/ 6 h 59"/>
                <a:gd name="T16" fmla="*/ 41 w 95"/>
                <a:gd name="T17" fmla="*/ 2 h 59"/>
                <a:gd name="T18" fmla="*/ 32 w 95"/>
                <a:gd name="T19" fmla="*/ 3 h 59"/>
                <a:gd name="T20" fmla="*/ 30 w 95"/>
                <a:gd name="T21" fmla="*/ 4 h 59"/>
                <a:gd name="T22" fmla="*/ 19 w 95"/>
                <a:gd name="T23" fmla="*/ 22 h 59"/>
                <a:gd name="T24" fmla="*/ 19 w 95"/>
                <a:gd name="T25" fmla="*/ 59 h 59"/>
                <a:gd name="T26" fmla="*/ 27 w 95"/>
                <a:gd name="T27" fmla="*/ 24 h 59"/>
                <a:gd name="T28" fmla="*/ 48 w 95"/>
                <a:gd name="T29" fmla="*/ 43 h 59"/>
                <a:gd name="T30" fmla="*/ 49 w 95"/>
                <a:gd name="T31" fmla="*/ 44 h 59"/>
                <a:gd name="T32" fmla="*/ 51 w 95"/>
                <a:gd name="T33" fmla="*/ 44 h 59"/>
                <a:gd name="T34" fmla="*/ 77 w 95"/>
                <a:gd name="T35" fmla="*/ 59 h 59"/>
                <a:gd name="T36" fmla="*/ 77 w 95"/>
                <a:gd name="T37" fmla="*/ 22 h 59"/>
                <a:gd name="T38" fmla="*/ 19 w 95"/>
                <a:gd name="T39" fmla="*/ 55 h 59"/>
                <a:gd name="T40" fmla="*/ 19 w 95"/>
                <a:gd name="T41" fmla="*/ 26 h 59"/>
                <a:gd name="T42" fmla="*/ 17 w 95"/>
                <a:gd name="T43" fmla="*/ 40 h 59"/>
                <a:gd name="T44" fmla="*/ 19 w 95"/>
                <a:gd name="T45" fmla="*/ 43 h 59"/>
                <a:gd name="T46" fmla="*/ 26 w 95"/>
                <a:gd name="T47" fmla="*/ 27 h 59"/>
                <a:gd name="T48" fmla="*/ 64 w 95"/>
                <a:gd name="T49" fmla="*/ 27 h 59"/>
                <a:gd name="T50" fmla="*/ 53 w 95"/>
                <a:gd name="T51" fmla="*/ 40 h 59"/>
                <a:gd name="T52" fmla="*/ 64 w 95"/>
                <a:gd name="T53" fmla="*/ 27 h 59"/>
                <a:gd name="T54" fmla="*/ 74 w 95"/>
                <a:gd name="T55" fmla="*/ 40 h 59"/>
                <a:gd name="T56" fmla="*/ 66 w 95"/>
                <a:gd name="T57" fmla="*/ 30 h 59"/>
                <a:gd name="T58" fmla="*/ 57 w 95"/>
                <a:gd name="T59" fmla="*/ 18 h 59"/>
                <a:gd name="T60" fmla="*/ 32 w 95"/>
                <a:gd name="T61" fmla="*/ 18 h 59"/>
                <a:gd name="T62" fmla="*/ 77 w 95"/>
                <a:gd name="T63" fmla="*/ 55 h 59"/>
                <a:gd name="T64" fmla="*/ 77 w 95"/>
                <a:gd name="T65" fmla="*/ 44 h 59"/>
                <a:gd name="T66" fmla="*/ 79 w 95"/>
                <a:gd name="T67" fmla="*/ 43 h 59"/>
                <a:gd name="T68" fmla="*/ 80 w 95"/>
                <a:gd name="T69" fmla="*/ 42 h 59"/>
                <a:gd name="T70" fmla="*/ 80 w 95"/>
                <a:gd name="T71" fmla="*/ 41 h 59"/>
                <a:gd name="T72" fmla="*/ 69 w 95"/>
                <a:gd name="T73" fmla="*/ 27 h 59"/>
                <a:gd name="T74" fmla="*/ 92 w 95"/>
                <a:gd name="T75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59">
                  <a:moveTo>
                    <a:pt x="77" y="22"/>
                  </a:moveTo>
                  <a:cubicBezTo>
                    <a:pt x="73" y="22"/>
                    <a:pt x="70" y="23"/>
                    <a:pt x="67" y="24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9" y="10"/>
                    <a:pt x="70" y="9"/>
                    <a:pt x="70" y="8"/>
                  </a:cubicBezTo>
                  <a:cubicBezTo>
                    <a:pt x="70" y="7"/>
                    <a:pt x="69" y="6"/>
                    <a:pt x="6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7" y="6"/>
                    <a:pt x="56" y="7"/>
                    <a:pt x="56" y="8"/>
                  </a:cubicBezTo>
                  <a:cubicBezTo>
                    <a:pt x="56" y="9"/>
                    <a:pt x="57" y="10"/>
                    <a:pt x="58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4"/>
                    <a:pt x="41" y="3"/>
                    <a:pt x="41" y="2"/>
                  </a:cubicBezTo>
                  <a:cubicBezTo>
                    <a:pt x="41" y="1"/>
                    <a:pt x="40" y="0"/>
                    <a:pt x="39" y="1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22"/>
                    <a:pt x="20" y="22"/>
                    <a:pt x="19" y="22"/>
                  </a:cubicBezTo>
                  <a:cubicBezTo>
                    <a:pt x="8" y="22"/>
                    <a:pt x="0" y="30"/>
                    <a:pt x="0" y="41"/>
                  </a:cubicBezTo>
                  <a:cubicBezTo>
                    <a:pt x="0" y="51"/>
                    <a:pt x="8" y="59"/>
                    <a:pt x="19" y="59"/>
                  </a:cubicBezTo>
                  <a:cubicBezTo>
                    <a:pt x="29" y="59"/>
                    <a:pt x="38" y="51"/>
                    <a:pt x="38" y="41"/>
                  </a:cubicBezTo>
                  <a:cubicBezTo>
                    <a:pt x="38" y="33"/>
                    <a:pt x="33" y="27"/>
                    <a:pt x="27" y="24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4"/>
                    <a:pt x="49" y="44"/>
                  </a:cubicBezTo>
                  <a:cubicBezTo>
                    <a:pt x="49" y="44"/>
                    <a:pt x="49" y="44"/>
                    <a:pt x="50" y="44"/>
                  </a:cubicBezTo>
                  <a:cubicBezTo>
                    <a:pt x="50" y="44"/>
                    <a:pt x="50" y="44"/>
                    <a:pt x="51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9" y="53"/>
                    <a:pt x="67" y="59"/>
                    <a:pt x="77" y="59"/>
                  </a:cubicBezTo>
                  <a:cubicBezTo>
                    <a:pt x="87" y="59"/>
                    <a:pt x="95" y="51"/>
                    <a:pt x="95" y="41"/>
                  </a:cubicBezTo>
                  <a:cubicBezTo>
                    <a:pt x="95" y="30"/>
                    <a:pt x="87" y="22"/>
                    <a:pt x="77" y="22"/>
                  </a:cubicBezTo>
                  <a:close/>
                  <a:moveTo>
                    <a:pt x="34" y="41"/>
                  </a:moveTo>
                  <a:cubicBezTo>
                    <a:pt x="34" y="49"/>
                    <a:pt x="27" y="55"/>
                    <a:pt x="19" y="55"/>
                  </a:cubicBezTo>
                  <a:cubicBezTo>
                    <a:pt x="10" y="55"/>
                    <a:pt x="4" y="49"/>
                    <a:pt x="4" y="41"/>
                  </a:cubicBezTo>
                  <a:cubicBezTo>
                    <a:pt x="4" y="32"/>
                    <a:pt x="10" y="26"/>
                    <a:pt x="19" y="26"/>
                  </a:cubicBezTo>
                  <a:cubicBezTo>
                    <a:pt x="20" y="26"/>
                    <a:pt x="21" y="26"/>
                    <a:pt x="22" y="26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6" y="41"/>
                    <a:pt x="17" y="42"/>
                    <a:pt x="18" y="43"/>
                  </a:cubicBezTo>
                  <a:cubicBezTo>
                    <a:pt x="18" y="43"/>
                    <a:pt x="18" y="43"/>
                    <a:pt x="19" y="43"/>
                  </a:cubicBezTo>
                  <a:cubicBezTo>
                    <a:pt x="19" y="43"/>
                    <a:pt x="20" y="42"/>
                    <a:pt x="20" y="41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30" y="30"/>
                    <a:pt x="34" y="35"/>
                    <a:pt x="34" y="41"/>
                  </a:cubicBezTo>
                  <a:close/>
                  <a:moveTo>
                    <a:pt x="64" y="27"/>
                  </a:moveTo>
                  <a:cubicBezTo>
                    <a:pt x="60" y="30"/>
                    <a:pt x="58" y="34"/>
                    <a:pt x="58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60" y="22"/>
                    <a:pt x="60" y="22"/>
                    <a:pt x="60" y="22"/>
                  </a:cubicBezTo>
                  <a:lnTo>
                    <a:pt x="64" y="27"/>
                  </a:lnTo>
                  <a:close/>
                  <a:moveTo>
                    <a:pt x="66" y="30"/>
                  </a:moveTo>
                  <a:cubicBezTo>
                    <a:pt x="74" y="40"/>
                    <a:pt x="74" y="40"/>
                    <a:pt x="74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36"/>
                    <a:pt x="64" y="32"/>
                    <a:pt x="66" y="30"/>
                  </a:cubicBezTo>
                  <a:close/>
                  <a:moveTo>
                    <a:pt x="57" y="18"/>
                  </a:moveTo>
                  <a:cubicBezTo>
                    <a:pt x="57" y="18"/>
                    <a:pt x="57" y="18"/>
                    <a:pt x="57" y="1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32" y="18"/>
                    <a:pt x="32" y="18"/>
                    <a:pt x="32" y="18"/>
                  </a:cubicBezTo>
                  <a:lnTo>
                    <a:pt x="57" y="18"/>
                  </a:lnTo>
                  <a:close/>
                  <a:moveTo>
                    <a:pt x="77" y="55"/>
                  </a:moveTo>
                  <a:cubicBezTo>
                    <a:pt x="69" y="55"/>
                    <a:pt x="63" y="50"/>
                    <a:pt x="62" y="44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79" y="44"/>
                    <a:pt x="79" y="44"/>
                    <a:pt x="79" y="43"/>
                  </a:cubicBezTo>
                  <a:cubicBezTo>
                    <a:pt x="80" y="43"/>
                    <a:pt x="80" y="42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80" y="41"/>
                    <a:pt x="80" y="40"/>
                    <a:pt x="79" y="40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72" y="26"/>
                    <a:pt x="74" y="26"/>
                    <a:pt x="77" y="26"/>
                  </a:cubicBezTo>
                  <a:cubicBezTo>
                    <a:pt x="85" y="26"/>
                    <a:pt x="92" y="32"/>
                    <a:pt x="92" y="41"/>
                  </a:cubicBezTo>
                  <a:cubicBezTo>
                    <a:pt x="92" y="49"/>
                    <a:pt x="85" y="55"/>
                    <a:pt x="77" y="55"/>
                  </a:cubicBezTo>
                  <a:close/>
                </a:path>
              </a:pathLst>
            </a:custGeom>
            <a:solidFill>
              <a:srgbClr val="6DB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2" name="Freeform 47"/>
            <p:cNvSpPr>
              <a:spLocks/>
            </p:cNvSpPr>
            <p:nvPr/>
          </p:nvSpPr>
          <p:spPr bwMode="auto">
            <a:xfrm>
              <a:off x="5176838" y="3271838"/>
              <a:ext cx="323850" cy="280987"/>
            </a:xfrm>
            <a:custGeom>
              <a:avLst/>
              <a:gdLst>
                <a:gd name="T0" fmla="*/ 31 w 37"/>
                <a:gd name="T1" fmla="*/ 31 h 32"/>
                <a:gd name="T2" fmla="*/ 2 w 37"/>
                <a:gd name="T3" fmla="*/ 6 h 32"/>
                <a:gd name="T4" fmla="*/ 1 w 37"/>
                <a:gd name="T5" fmla="*/ 1 h 32"/>
                <a:gd name="T6" fmla="*/ 1 w 37"/>
                <a:gd name="T7" fmla="*/ 1 h 32"/>
                <a:gd name="T8" fmla="*/ 6 w 37"/>
                <a:gd name="T9" fmla="*/ 1 h 32"/>
                <a:gd name="T10" fmla="*/ 6 w 37"/>
                <a:gd name="T11" fmla="*/ 1 h 32"/>
                <a:gd name="T12" fmla="*/ 35 w 37"/>
                <a:gd name="T13" fmla="*/ 26 h 32"/>
                <a:gd name="T14" fmla="*/ 36 w 37"/>
                <a:gd name="T15" fmla="*/ 30 h 32"/>
                <a:gd name="T16" fmla="*/ 36 w 37"/>
                <a:gd name="T17" fmla="*/ 30 h 32"/>
                <a:gd name="T18" fmla="*/ 31 w 37"/>
                <a:gd name="T1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2">
                  <a:moveTo>
                    <a:pt x="31" y="31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7" y="27"/>
                    <a:pt x="37" y="29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2"/>
                    <a:pt x="33" y="32"/>
                    <a:pt x="31" y="31"/>
                  </a:cubicBezTo>
                  <a:close/>
                </a:path>
              </a:pathLst>
            </a:custGeom>
            <a:solidFill>
              <a:srgbClr val="6DB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3" name="Freeform 48"/>
            <p:cNvSpPr>
              <a:spLocks/>
            </p:cNvSpPr>
            <p:nvPr/>
          </p:nvSpPr>
          <p:spPr bwMode="auto">
            <a:xfrm>
              <a:off x="5370513" y="2851150"/>
              <a:ext cx="411163" cy="360362"/>
            </a:xfrm>
            <a:custGeom>
              <a:avLst/>
              <a:gdLst>
                <a:gd name="T0" fmla="*/ 34 w 47"/>
                <a:gd name="T1" fmla="*/ 28 h 41"/>
                <a:gd name="T2" fmla="*/ 39 w 47"/>
                <a:gd name="T3" fmla="*/ 38 h 41"/>
                <a:gd name="T4" fmla="*/ 29 w 47"/>
                <a:gd name="T5" fmla="*/ 39 h 41"/>
                <a:gd name="T6" fmla="*/ 11 w 47"/>
                <a:gd name="T7" fmla="*/ 24 h 41"/>
                <a:gd name="T8" fmla="*/ 1 w 47"/>
                <a:gd name="T9" fmla="*/ 22 h 41"/>
                <a:gd name="T10" fmla="*/ 9 w 47"/>
                <a:gd name="T11" fmla="*/ 0 h 41"/>
                <a:gd name="T12" fmla="*/ 35 w 47"/>
                <a:gd name="T13" fmla="*/ 16 h 41"/>
                <a:gd name="T14" fmla="*/ 47 w 47"/>
                <a:gd name="T15" fmla="*/ 17 h 41"/>
                <a:gd name="T16" fmla="*/ 34 w 47"/>
                <a:gd name="T17" fmla="*/ 2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1">
                  <a:moveTo>
                    <a:pt x="34" y="28"/>
                  </a:moveTo>
                  <a:cubicBezTo>
                    <a:pt x="37" y="33"/>
                    <a:pt x="38" y="36"/>
                    <a:pt x="39" y="38"/>
                  </a:cubicBezTo>
                  <a:cubicBezTo>
                    <a:pt x="37" y="39"/>
                    <a:pt x="34" y="41"/>
                    <a:pt x="29" y="39"/>
                  </a:cubicBezTo>
                  <a:cubicBezTo>
                    <a:pt x="24" y="37"/>
                    <a:pt x="17" y="28"/>
                    <a:pt x="11" y="24"/>
                  </a:cubicBezTo>
                  <a:cubicBezTo>
                    <a:pt x="6" y="20"/>
                    <a:pt x="0" y="24"/>
                    <a:pt x="1" y="22"/>
                  </a:cubicBezTo>
                  <a:cubicBezTo>
                    <a:pt x="5" y="13"/>
                    <a:pt x="6" y="9"/>
                    <a:pt x="9" y="0"/>
                  </a:cubicBezTo>
                  <a:cubicBezTo>
                    <a:pt x="22" y="1"/>
                    <a:pt x="29" y="10"/>
                    <a:pt x="35" y="16"/>
                  </a:cubicBezTo>
                  <a:cubicBezTo>
                    <a:pt x="42" y="21"/>
                    <a:pt x="46" y="17"/>
                    <a:pt x="47" y="17"/>
                  </a:cubicBezTo>
                  <a:cubicBezTo>
                    <a:pt x="46" y="18"/>
                    <a:pt x="41" y="26"/>
                    <a:pt x="34" y="28"/>
                  </a:cubicBezTo>
                  <a:close/>
                </a:path>
              </a:pathLst>
            </a:custGeom>
            <a:solidFill>
              <a:srgbClr val="6DB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4" name="Freeform 49"/>
            <p:cNvSpPr>
              <a:spLocks/>
            </p:cNvSpPr>
            <p:nvPr/>
          </p:nvSpPr>
          <p:spPr bwMode="auto">
            <a:xfrm>
              <a:off x="5194300" y="2808288"/>
              <a:ext cx="254000" cy="577850"/>
            </a:xfrm>
            <a:custGeom>
              <a:avLst/>
              <a:gdLst>
                <a:gd name="T0" fmla="*/ 0 w 29"/>
                <a:gd name="T1" fmla="*/ 63 h 66"/>
                <a:gd name="T2" fmla="*/ 24 w 29"/>
                <a:gd name="T3" fmla="*/ 1 h 66"/>
                <a:gd name="T4" fmla="*/ 27 w 29"/>
                <a:gd name="T5" fmla="*/ 0 h 66"/>
                <a:gd name="T6" fmla="*/ 27 w 29"/>
                <a:gd name="T7" fmla="*/ 0 h 66"/>
                <a:gd name="T8" fmla="*/ 28 w 29"/>
                <a:gd name="T9" fmla="*/ 3 h 66"/>
                <a:gd name="T10" fmla="*/ 28 w 29"/>
                <a:gd name="T11" fmla="*/ 3 h 66"/>
                <a:gd name="T12" fmla="*/ 4 w 29"/>
                <a:gd name="T13" fmla="*/ 64 h 66"/>
                <a:gd name="T14" fmla="*/ 2 w 29"/>
                <a:gd name="T15" fmla="*/ 66 h 66"/>
                <a:gd name="T16" fmla="*/ 2 w 29"/>
                <a:gd name="T17" fmla="*/ 66 h 66"/>
                <a:gd name="T18" fmla="*/ 0 w 29"/>
                <a:gd name="T19" fmla="*/ 6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66">
                  <a:moveTo>
                    <a:pt x="0" y="63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1"/>
                    <a:pt x="29" y="2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6"/>
                    <a:pt x="3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0" y="65"/>
                    <a:pt x="0" y="64"/>
                    <a:pt x="0" y="63"/>
                  </a:cubicBezTo>
                  <a:close/>
                </a:path>
              </a:pathLst>
            </a:custGeom>
            <a:solidFill>
              <a:srgbClr val="6DB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11275773" y="174987"/>
            <a:ext cx="788988" cy="411163"/>
            <a:chOff x="11275773" y="192088"/>
            <a:chExt cx="788988" cy="411163"/>
          </a:xfrm>
        </p:grpSpPr>
        <p:sp>
          <p:nvSpPr>
            <p:cNvPr id="2285" name="Freeform 50"/>
            <p:cNvSpPr>
              <a:spLocks noEditPoints="1"/>
            </p:cNvSpPr>
            <p:nvPr/>
          </p:nvSpPr>
          <p:spPr bwMode="auto">
            <a:xfrm>
              <a:off x="11275773" y="192088"/>
              <a:ext cx="788988" cy="341312"/>
            </a:xfrm>
            <a:custGeom>
              <a:avLst/>
              <a:gdLst>
                <a:gd name="T0" fmla="*/ 88 w 90"/>
                <a:gd name="T1" fmla="*/ 20 h 39"/>
                <a:gd name="T2" fmla="*/ 63 w 90"/>
                <a:gd name="T3" fmla="*/ 0 h 39"/>
                <a:gd name="T4" fmla="*/ 21 w 90"/>
                <a:gd name="T5" fmla="*/ 18 h 39"/>
                <a:gd name="T6" fmla="*/ 0 w 90"/>
                <a:gd name="T7" fmla="*/ 36 h 39"/>
                <a:gd name="T8" fmla="*/ 1 w 90"/>
                <a:gd name="T9" fmla="*/ 39 h 39"/>
                <a:gd name="T10" fmla="*/ 10 w 90"/>
                <a:gd name="T11" fmla="*/ 39 h 39"/>
                <a:gd name="T12" fmla="*/ 21 w 90"/>
                <a:gd name="T13" fmla="*/ 29 h 39"/>
                <a:gd name="T14" fmla="*/ 31 w 90"/>
                <a:gd name="T15" fmla="*/ 39 h 39"/>
                <a:gd name="T16" fmla="*/ 64 w 90"/>
                <a:gd name="T17" fmla="*/ 39 h 39"/>
                <a:gd name="T18" fmla="*/ 75 w 90"/>
                <a:gd name="T19" fmla="*/ 29 h 39"/>
                <a:gd name="T20" fmla="*/ 85 w 90"/>
                <a:gd name="T21" fmla="*/ 38 h 39"/>
                <a:gd name="T22" fmla="*/ 88 w 90"/>
                <a:gd name="T23" fmla="*/ 20 h 39"/>
                <a:gd name="T24" fmla="*/ 55 w 90"/>
                <a:gd name="T25" fmla="*/ 14 h 39"/>
                <a:gd name="T26" fmla="*/ 50 w 90"/>
                <a:gd name="T27" fmla="*/ 19 h 39"/>
                <a:gd name="T28" fmla="*/ 35 w 90"/>
                <a:gd name="T29" fmla="*/ 19 h 39"/>
                <a:gd name="T30" fmla="*/ 33 w 90"/>
                <a:gd name="T31" fmla="*/ 10 h 39"/>
                <a:gd name="T32" fmla="*/ 47 w 90"/>
                <a:gd name="T33" fmla="*/ 4 h 39"/>
                <a:gd name="T34" fmla="*/ 50 w 90"/>
                <a:gd name="T35" fmla="*/ 4 h 39"/>
                <a:gd name="T36" fmla="*/ 55 w 90"/>
                <a:gd name="T37" fmla="*/ 9 h 39"/>
                <a:gd name="T38" fmla="*/ 55 w 90"/>
                <a:gd name="T39" fmla="*/ 14 h 39"/>
                <a:gd name="T40" fmla="*/ 78 w 90"/>
                <a:gd name="T41" fmla="*/ 19 h 39"/>
                <a:gd name="T42" fmla="*/ 63 w 90"/>
                <a:gd name="T43" fmla="*/ 19 h 39"/>
                <a:gd name="T44" fmla="*/ 58 w 90"/>
                <a:gd name="T45" fmla="*/ 14 h 39"/>
                <a:gd name="T46" fmla="*/ 58 w 90"/>
                <a:gd name="T47" fmla="*/ 9 h 39"/>
                <a:gd name="T48" fmla="*/ 63 w 90"/>
                <a:gd name="T49" fmla="*/ 4 h 39"/>
                <a:gd name="T50" fmla="*/ 71 w 90"/>
                <a:gd name="T51" fmla="*/ 4 h 39"/>
                <a:gd name="T52" fmla="*/ 81 w 90"/>
                <a:gd name="T53" fmla="*/ 9 h 39"/>
                <a:gd name="T54" fmla="*/ 78 w 90"/>
                <a:gd name="T55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0" h="39">
                  <a:moveTo>
                    <a:pt x="88" y="20"/>
                  </a:moveTo>
                  <a:cubicBezTo>
                    <a:pt x="88" y="9"/>
                    <a:pt x="82" y="0"/>
                    <a:pt x="63" y="0"/>
                  </a:cubicBezTo>
                  <a:cubicBezTo>
                    <a:pt x="40" y="0"/>
                    <a:pt x="34" y="3"/>
                    <a:pt x="21" y="18"/>
                  </a:cubicBezTo>
                  <a:cubicBezTo>
                    <a:pt x="5" y="20"/>
                    <a:pt x="0" y="29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4"/>
                    <a:pt x="15" y="29"/>
                    <a:pt x="21" y="29"/>
                  </a:cubicBezTo>
                  <a:cubicBezTo>
                    <a:pt x="26" y="29"/>
                    <a:pt x="31" y="34"/>
                    <a:pt x="31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4"/>
                    <a:pt x="69" y="29"/>
                    <a:pt x="75" y="29"/>
                  </a:cubicBezTo>
                  <a:cubicBezTo>
                    <a:pt x="80" y="29"/>
                    <a:pt x="84" y="33"/>
                    <a:pt x="85" y="38"/>
                  </a:cubicBezTo>
                  <a:cubicBezTo>
                    <a:pt x="90" y="34"/>
                    <a:pt x="88" y="28"/>
                    <a:pt x="88" y="20"/>
                  </a:cubicBezTo>
                  <a:close/>
                  <a:moveTo>
                    <a:pt x="55" y="14"/>
                  </a:moveTo>
                  <a:cubicBezTo>
                    <a:pt x="55" y="16"/>
                    <a:pt x="53" y="19"/>
                    <a:pt x="50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2" y="19"/>
                    <a:pt x="27" y="16"/>
                    <a:pt x="33" y="10"/>
                  </a:cubicBezTo>
                  <a:cubicBezTo>
                    <a:pt x="38" y="5"/>
                    <a:pt x="44" y="4"/>
                    <a:pt x="47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3" y="4"/>
                    <a:pt x="55" y="6"/>
                    <a:pt x="55" y="9"/>
                  </a:cubicBezTo>
                  <a:lnTo>
                    <a:pt x="55" y="14"/>
                  </a:lnTo>
                  <a:close/>
                  <a:moveTo>
                    <a:pt x="78" y="19"/>
                  </a:moveTo>
                  <a:cubicBezTo>
                    <a:pt x="63" y="19"/>
                    <a:pt x="63" y="19"/>
                    <a:pt x="63" y="19"/>
                  </a:cubicBezTo>
                  <a:cubicBezTo>
                    <a:pt x="60" y="19"/>
                    <a:pt x="58" y="16"/>
                    <a:pt x="58" y="14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8" y="6"/>
                    <a:pt x="60" y="4"/>
                    <a:pt x="63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6" y="4"/>
                    <a:pt x="80" y="6"/>
                    <a:pt x="81" y="9"/>
                  </a:cubicBezTo>
                  <a:cubicBezTo>
                    <a:pt x="83" y="14"/>
                    <a:pt x="83" y="19"/>
                    <a:pt x="78" y="19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6" name="Freeform 51"/>
            <p:cNvSpPr>
              <a:spLocks noEditPoints="1"/>
            </p:cNvSpPr>
            <p:nvPr/>
          </p:nvSpPr>
          <p:spPr bwMode="auto">
            <a:xfrm>
              <a:off x="11390073" y="473076"/>
              <a:ext cx="131763" cy="130175"/>
            </a:xfrm>
            <a:custGeom>
              <a:avLst/>
              <a:gdLst>
                <a:gd name="T0" fmla="*/ 8 w 15"/>
                <a:gd name="T1" fmla="*/ 0 h 15"/>
                <a:gd name="T2" fmla="*/ 0 w 15"/>
                <a:gd name="T3" fmla="*/ 8 h 15"/>
                <a:gd name="T4" fmla="*/ 8 w 15"/>
                <a:gd name="T5" fmla="*/ 15 h 15"/>
                <a:gd name="T6" fmla="*/ 15 w 15"/>
                <a:gd name="T7" fmla="*/ 8 h 15"/>
                <a:gd name="T8" fmla="*/ 8 w 15"/>
                <a:gd name="T9" fmla="*/ 0 h 15"/>
                <a:gd name="T10" fmla="*/ 8 w 15"/>
                <a:gd name="T11" fmla="*/ 12 h 15"/>
                <a:gd name="T12" fmla="*/ 3 w 15"/>
                <a:gd name="T13" fmla="*/ 8 h 15"/>
                <a:gd name="T14" fmla="*/ 8 w 15"/>
                <a:gd name="T15" fmla="*/ 3 h 15"/>
                <a:gd name="T16" fmla="*/ 12 w 15"/>
                <a:gd name="T17" fmla="*/ 8 h 15"/>
                <a:gd name="T18" fmla="*/ 8 w 15"/>
                <a:gd name="T1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5">
                  <a:moveTo>
                    <a:pt x="8" y="0"/>
                  </a:move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5"/>
                    <a:pt x="8" y="15"/>
                  </a:cubicBezTo>
                  <a:cubicBezTo>
                    <a:pt x="12" y="15"/>
                    <a:pt x="15" y="12"/>
                    <a:pt x="15" y="8"/>
                  </a:cubicBezTo>
                  <a:cubicBezTo>
                    <a:pt x="15" y="4"/>
                    <a:pt x="12" y="0"/>
                    <a:pt x="8" y="0"/>
                  </a:cubicBezTo>
                  <a:close/>
                  <a:moveTo>
                    <a:pt x="8" y="12"/>
                  </a:moveTo>
                  <a:cubicBezTo>
                    <a:pt x="5" y="12"/>
                    <a:pt x="3" y="10"/>
                    <a:pt x="3" y="8"/>
                  </a:cubicBezTo>
                  <a:cubicBezTo>
                    <a:pt x="3" y="5"/>
                    <a:pt x="5" y="3"/>
                    <a:pt x="8" y="3"/>
                  </a:cubicBezTo>
                  <a:cubicBezTo>
                    <a:pt x="10" y="3"/>
                    <a:pt x="12" y="5"/>
                    <a:pt x="12" y="8"/>
                  </a:cubicBezTo>
                  <a:cubicBezTo>
                    <a:pt x="12" y="10"/>
                    <a:pt x="10" y="12"/>
                    <a:pt x="8" y="12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7" name="Freeform 52"/>
            <p:cNvSpPr>
              <a:spLocks noEditPoints="1"/>
            </p:cNvSpPr>
            <p:nvPr/>
          </p:nvSpPr>
          <p:spPr bwMode="auto">
            <a:xfrm>
              <a:off x="11863148" y="473076"/>
              <a:ext cx="131763" cy="130175"/>
            </a:xfrm>
            <a:custGeom>
              <a:avLst/>
              <a:gdLst>
                <a:gd name="T0" fmla="*/ 8 w 15"/>
                <a:gd name="T1" fmla="*/ 0 h 15"/>
                <a:gd name="T2" fmla="*/ 0 w 15"/>
                <a:gd name="T3" fmla="*/ 8 h 15"/>
                <a:gd name="T4" fmla="*/ 8 w 15"/>
                <a:gd name="T5" fmla="*/ 15 h 15"/>
                <a:gd name="T6" fmla="*/ 15 w 15"/>
                <a:gd name="T7" fmla="*/ 8 h 15"/>
                <a:gd name="T8" fmla="*/ 8 w 15"/>
                <a:gd name="T9" fmla="*/ 0 h 15"/>
                <a:gd name="T10" fmla="*/ 8 w 15"/>
                <a:gd name="T11" fmla="*/ 12 h 15"/>
                <a:gd name="T12" fmla="*/ 3 w 15"/>
                <a:gd name="T13" fmla="*/ 8 h 15"/>
                <a:gd name="T14" fmla="*/ 8 w 15"/>
                <a:gd name="T15" fmla="*/ 3 h 15"/>
                <a:gd name="T16" fmla="*/ 12 w 15"/>
                <a:gd name="T17" fmla="*/ 8 h 15"/>
                <a:gd name="T18" fmla="*/ 8 w 15"/>
                <a:gd name="T1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5">
                  <a:moveTo>
                    <a:pt x="8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4" y="15"/>
                    <a:pt x="8" y="15"/>
                  </a:cubicBezTo>
                  <a:cubicBezTo>
                    <a:pt x="12" y="15"/>
                    <a:pt x="15" y="12"/>
                    <a:pt x="15" y="8"/>
                  </a:cubicBezTo>
                  <a:cubicBezTo>
                    <a:pt x="15" y="4"/>
                    <a:pt x="12" y="0"/>
                    <a:pt x="8" y="0"/>
                  </a:cubicBezTo>
                  <a:close/>
                  <a:moveTo>
                    <a:pt x="8" y="12"/>
                  </a:moveTo>
                  <a:cubicBezTo>
                    <a:pt x="5" y="12"/>
                    <a:pt x="3" y="10"/>
                    <a:pt x="3" y="8"/>
                  </a:cubicBezTo>
                  <a:cubicBezTo>
                    <a:pt x="3" y="5"/>
                    <a:pt x="5" y="3"/>
                    <a:pt x="8" y="3"/>
                  </a:cubicBezTo>
                  <a:cubicBezTo>
                    <a:pt x="10" y="3"/>
                    <a:pt x="12" y="5"/>
                    <a:pt x="12" y="8"/>
                  </a:cubicBezTo>
                  <a:cubicBezTo>
                    <a:pt x="12" y="10"/>
                    <a:pt x="10" y="12"/>
                    <a:pt x="8" y="12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88" name="组合 2287"/>
          <p:cNvGrpSpPr/>
          <p:nvPr/>
        </p:nvGrpSpPr>
        <p:grpSpPr>
          <a:xfrm>
            <a:off x="10715385" y="794022"/>
            <a:ext cx="1366838" cy="455612"/>
            <a:chOff x="2435225" y="3306763"/>
            <a:chExt cx="1366838" cy="455612"/>
          </a:xfrm>
        </p:grpSpPr>
        <p:sp>
          <p:nvSpPr>
            <p:cNvPr id="2289" name="Freeform 57"/>
            <p:cNvSpPr>
              <a:spLocks noEditPoints="1"/>
            </p:cNvSpPr>
            <p:nvPr/>
          </p:nvSpPr>
          <p:spPr bwMode="auto">
            <a:xfrm>
              <a:off x="3328988" y="3667125"/>
              <a:ext cx="87313" cy="95250"/>
            </a:xfrm>
            <a:custGeom>
              <a:avLst/>
              <a:gdLst>
                <a:gd name="T0" fmla="*/ 5 w 10"/>
                <a:gd name="T1" fmla="*/ 0 h 11"/>
                <a:gd name="T2" fmla="*/ 0 w 10"/>
                <a:gd name="T3" fmla="*/ 6 h 11"/>
                <a:gd name="T4" fmla="*/ 5 w 10"/>
                <a:gd name="T5" fmla="*/ 11 h 11"/>
                <a:gd name="T6" fmla="*/ 10 w 10"/>
                <a:gd name="T7" fmla="*/ 6 h 11"/>
                <a:gd name="T8" fmla="*/ 5 w 10"/>
                <a:gd name="T9" fmla="*/ 0 h 11"/>
                <a:gd name="T10" fmla="*/ 5 w 10"/>
                <a:gd name="T11" fmla="*/ 9 h 11"/>
                <a:gd name="T12" fmla="*/ 2 w 10"/>
                <a:gd name="T13" fmla="*/ 6 h 11"/>
                <a:gd name="T14" fmla="*/ 5 w 10"/>
                <a:gd name="T15" fmla="*/ 3 h 11"/>
                <a:gd name="T16" fmla="*/ 8 w 10"/>
                <a:gd name="T17" fmla="*/ 6 h 11"/>
                <a:gd name="T18" fmla="*/ 5 w 10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5" y="0"/>
                  </a:moveTo>
                  <a:cubicBezTo>
                    <a:pt x="2" y="0"/>
                    <a:pt x="0" y="3"/>
                    <a:pt x="0" y="6"/>
                  </a:cubicBezTo>
                  <a:cubicBezTo>
                    <a:pt x="0" y="8"/>
                    <a:pt x="2" y="11"/>
                    <a:pt x="5" y="11"/>
                  </a:cubicBezTo>
                  <a:cubicBezTo>
                    <a:pt x="8" y="11"/>
                    <a:pt x="10" y="8"/>
                    <a:pt x="10" y="6"/>
                  </a:cubicBezTo>
                  <a:cubicBezTo>
                    <a:pt x="10" y="3"/>
                    <a:pt x="8" y="0"/>
                    <a:pt x="5" y="0"/>
                  </a:cubicBezTo>
                  <a:close/>
                  <a:moveTo>
                    <a:pt x="5" y="9"/>
                  </a:moveTo>
                  <a:cubicBezTo>
                    <a:pt x="3" y="9"/>
                    <a:pt x="2" y="7"/>
                    <a:pt x="2" y="6"/>
                  </a:cubicBezTo>
                  <a:cubicBezTo>
                    <a:pt x="2" y="4"/>
                    <a:pt x="3" y="3"/>
                    <a:pt x="5" y="3"/>
                  </a:cubicBezTo>
                  <a:cubicBezTo>
                    <a:pt x="6" y="3"/>
                    <a:pt x="8" y="4"/>
                    <a:pt x="8" y="6"/>
                  </a:cubicBezTo>
                  <a:cubicBezTo>
                    <a:pt x="8" y="7"/>
                    <a:pt x="6" y="9"/>
                    <a:pt x="5" y="9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0" name="Freeform 58"/>
            <p:cNvSpPr>
              <a:spLocks noEditPoints="1"/>
            </p:cNvSpPr>
            <p:nvPr/>
          </p:nvSpPr>
          <p:spPr bwMode="auto">
            <a:xfrm>
              <a:off x="3468688" y="3667125"/>
              <a:ext cx="87313" cy="95250"/>
            </a:xfrm>
            <a:custGeom>
              <a:avLst/>
              <a:gdLst>
                <a:gd name="T0" fmla="*/ 5 w 10"/>
                <a:gd name="T1" fmla="*/ 0 h 11"/>
                <a:gd name="T2" fmla="*/ 0 w 10"/>
                <a:gd name="T3" fmla="*/ 6 h 11"/>
                <a:gd name="T4" fmla="*/ 5 w 10"/>
                <a:gd name="T5" fmla="*/ 11 h 11"/>
                <a:gd name="T6" fmla="*/ 10 w 10"/>
                <a:gd name="T7" fmla="*/ 6 h 11"/>
                <a:gd name="T8" fmla="*/ 5 w 10"/>
                <a:gd name="T9" fmla="*/ 0 h 11"/>
                <a:gd name="T10" fmla="*/ 5 w 10"/>
                <a:gd name="T11" fmla="*/ 9 h 11"/>
                <a:gd name="T12" fmla="*/ 2 w 10"/>
                <a:gd name="T13" fmla="*/ 6 h 11"/>
                <a:gd name="T14" fmla="*/ 5 w 10"/>
                <a:gd name="T15" fmla="*/ 3 h 11"/>
                <a:gd name="T16" fmla="*/ 8 w 10"/>
                <a:gd name="T17" fmla="*/ 6 h 11"/>
                <a:gd name="T18" fmla="*/ 5 w 10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5" y="0"/>
                  </a:moveTo>
                  <a:cubicBezTo>
                    <a:pt x="2" y="0"/>
                    <a:pt x="0" y="3"/>
                    <a:pt x="0" y="6"/>
                  </a:cubicBezTo>
                  <a:cubicBezTo>
                    <a:pt x="0" y="8"/>
                    <a:pt x="2" y="11"/>
                    <a:pt x="5" y="11"/>
                  </a:cubicBezTo>
                  <a:cubicBezTo>
                    <a:pt x="8" y="11"/>
                    <a:pt x="10" y="8"/>
                    <a:pt x="10" y="6"/>
                  </a:cubicBezTo>
                  <a:cubicBezTo>
                    <a:pt x="10" y="3"/>
                    <a:pt x="8" y="0"/>
                    <a:pt x="5" y="0"/>
                  </a:cubicBezTo>
                  <a:close/>
                  <a:moveTo>
                    <a:pt x="5" y="9"/>
                  </a:moveTo>
                  <a:cubicBezTo>
                    <a:pt x="4" y="9"/>
                    <a:pt x="2" y="7"/>
                    <a:pt x="2" y="6"/>
                  </a:cubicBezTo>
                  <a:cubicBezTo>
                    <a:pt x="2" y="4"/>
                    <a:pt x="4" y="3"/>
                    <a:pt x="5" y="3"/>
                  </a:cubicBezTo>
                  <a:cubicBezTo>
                    <a:pt x="7" y="3"/>
                    <a:pt x="8" y="4"/>
                    <a:pt x="8" y="6"/>
                  </a:cubicBezTo>
                  <a:cubicBezTo>
                    <a:pt x="8" y="7"/>
                    <a:pt x="7" y="9"/>
                    <a:pt x="5" y="9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1" name="Freeform 59"/>
            <p:cNvSpPr>
              <a:spLocks noEditPoints="1"/>
            </p:cNvSpPr>
            <p:nvPr/>
          </p:nvSpPr>
          <p:spPr bwMode="auto">
            <a:xfrm>
              <a:off x="2435225" y="3306763"/>
              <a:ext cx="1366838" cy="403225"/>
            </a:xfrm>
            <a:custGeom>
              <a:avLst/>
              <a:gdLst>
                <a:gd name="T0" fmla="*/ 154 w 156"/>
                <a:gd name="T1" fmla="*/ 21 h 46"/>
                <a:gd name="T2" fmla="*/ 78 w 156"/>
                <a:gd name="T3" fmla="*/ 1 h 46"/>
                <a:gd name="T4" fmla="*/ 2 w 156"/>
                <a:gd name="T5" fmla="*/ 20 h 46"/>
                <a:gd name="T6" fmla="*/ 2 w 156"/>
                <a:gd name="T7" fmla="*/ 45 h 46"/>
                <a:gd name="T8" fmla="*/ 29 w 156"/>
                <a:gd name="T9" fmla="*/ 39 h 46"/>
                <a:gd name="T10" fmla="*/ 38 w 156"/>
                <a:gd name="T11" fmla="*/ 46 h 46"/>
                <a:gd name="T12" fmla="*/ 78 w 156"/>
                <a:gd name="T13" fmla="*/ 46 h 46"/>
                <a:gd name="T14" fmla="*/ 107 w 156"/>
                <a:gd name="T15" fmla="*/ 39 h 46"/>
                <a:gd name="T16" fmla="*/ 116 w 156"/>
                <a:gd name="T17" fmla="*/ 46 h 46"/>
                <a:gd name="T18" fmla="*/ 130 w 156"/>
                <a:gd name="T19" fmla="*/ 45 h 46"/>
                <a:gd name="T20" fmla="*/ 154 w 156"/>
                <a:gd name="T21" fmla="*/ 41 h 46"/>
                <a:gd name="T22" fmla="*/ 23 w 156"/>
                <a:gd name="T23" fmla="*/ 27 h 46"/>
                <a:gd name="T24" fmla="*/ 5 w 156"/>
                <a:gd name="T25" fmla="*/ 23 h 46"/>
                <a:gd name="T26" fmla="*/ 15 w 156"/>
                <a:gd name="T27" fmla="*/ 3 h 46"/>
                <a:gd name="T28" fmla="*/ 28 w 156"/>
                <a:gd name="T29" fmla="*/ 9 h 46"/>
                <a:gd name="T30" fmla="*/ 103 w 156"/>
                <a:gd name="T31" fmla="*/ 9 h 46"/>
                <a:gd name="T32" fmla="*/ 121 w 156"/>
                <a:gd name="T33" fmla="*/ 3 h 46"/>
                <a:gd name="T34" fmla="*/ 126 w 156"/>
                <a:gd name="T35" fmla="*/ 13 h 46"/>
                <a:gd name="T36" fmla="*/ 108 w 156"/>
                <a:gd name="T37" fmla="*/ 18 h 46"/>
                <a:gd name="T38" fmla="*/ 103 w 156"/>
                <a:gd name="T39" fmla="*/ 9 h 46"/>
                <a:gd name="T40" fmla="*/ 84 w 156"/>
                <a:gd name="T41" fmla="*/ 3 h 46"/>
                <a:gd name="T42" fmla="*/ 101 w 156"/>
                <a:gd name="T43" fmla="*/ 9 h 46"/>
                <a:gd name="T44" fmla="*/ 96 w 156"/>
                <a:gd name="T45" fmla="*/ 18 h 46"/>
                <a:gd name="T46" fmla="*/ 79 w 156"/>
                <a:gd name="T47" fmla="*/ 13 h 46"/>
                <a:gd name="T48" fmla="*/ 55 w 156"/>
                <a:gd name="T49" fmla="*/ 9 h 46"/>
                <a:gd name="T50" fmla="*/ 72 w 156"/>
                <a:gd name="T51" fmla="*/ 3 h 46"/>
                <a:gd name="T52" fmla="*/ 77 w 156"/>
                <a:gd name="T53" fmla="*/ 13 h 46"/>
                <a:gd name="T54" fmla="*/ 60 w 156"/>
                <a:gd name="T55" fmla="*/ 18 h 46"/>
                <a:gd name="T56" fmla="*/ 55 w 156"/>
                <a:gd name="T57" fmla="*/ 9 h 46"/>
                <a:gd name="T58" fmla="*/ 35 w 156"/>
                <a:gd name="T59" fmla="*/ 3 h 46"/>
                <a:gd name="T60" fmla="*/ 52 w 156"/>
                <a:gd name="T61" fmla="*/ 9 h 46"/>
                <a:gd name="T62" fmla="*/ 48 w 156"/>
                <a:gd name="T63" fmla="*/ 18 h 46"/>
                <a:gd name="T64" fmla="*/ 30 w 156"/>
                <a:gd name="T65" fmla="*/ 13 h 46"/>
                <a:gd name="T66" fmla="*/ 150 w 156"/>
                <a:gd name="T67" fmla="*/ 35 h 46"/>
                <a:gd name="T68" fmla="*/ 31 w 156"/>
                <a:gd name="T69" fmla="*/ 34 h 46"/>
                <a:gd name="T70" fmla="*/ 150 w 156"/>
                <a:gd name="T71" fmla="*/ 34 h 46"/>
                <a:gd name="T72" fmla="*/ 150 w 156"/>
                <a:gd name="T73" fmla="*/ 35 h 46"/>
                <a:gd name="T74" fmla="*/ 32 w 156"/>
                <a:gd name="T75" fmla="*/ 33 h 46"/>
                <a:gd name="T76" fmla="*/ 32 w 156"/>
                <a:gd name="T77" fmla="*/ 31 h 46"/>
                <a:gd name="T78" fmla="*/ 151 w 156"/>
                <a:gd name="T79" fmla="*/ 32 h 46"/>
                <a:gd name="T80" fmla="*/ 150 w 156"/>
                <a:gd name="T81" fmla="*/ 30 h 46"/>
                <a:gd name="T82" fmla="*/ 31 w 156"/>
                <a:gd name="T83" fmla="*/ 29 h 46"/>
                <a:gd name="T84" fmla="*/ 150 w 156"/>
                <a:gd name="T85" fmla="*/ 29 h 46"/>
                <a:gd name="T86" fmla="*/ 150 w 156"/>
                <a:gd name="T87" fmla="*/ 30 h 46"/>
                <a:gd name="T88" fmla="*/ 133 w 156"/>
                <a:gd name="T89" fmla="*/ 18 h 46"/>
                <a:gd name="T90" fmla="*/ 128 w 156"/>
                <a:gd name="T91" fmla="*/ 9 h 46"/>
                <a:gd name="T92" fmla="*/ 144 w 156"/>
                <a:gd name="T93" fmla="*/ 3 h 46"/>
                <a:gd name="T94" fmla="*/ 151 w 156"/>
                <a:gd name="T9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6" h="46">
                  <a:moveTo>
                    <a:pt x="154" y="41"/>
                  </a:moveTo>
                  <a:cubicBezTo>
                    <a:pt x="154" y="39"/>
                    <a:pt x="155" y="26"/>
                    <a:pt x="154" y="21"/>
                  </a:cubicBezTo>
                  <a:cubicBezTo>
                    <a:pt x="153" y="9"/>
                    <a:pt x="155" y="0"/>
                    <a:pt x="143" y="0"/>
                  </a:cubicBezTo>
                  <a:cubicBezTo>
                    <a:pt x="124" y="0"/>
                    <a:pt x="99" y="1"/>
                    <a:pt x="78" y="1"/>
                  </a:cubicBezTo>
                  <a:cubicBezTo>
                    <a:pt x="57" y="1"/>
                    <a:pt x="35" y="0"/>
                    <a:pt x="16" y="0"/>
                  </a:cubicBezTo>
                  <a:cubicBezTo>
                    <a:pt x="4" y="0"/>
                    <a:pt x="4" y="8"/>
                    <a:pt x="2" y="20"/>
                  </a:cubicBezTo>
                  <a:cubicBezTo>
                    <a:pt x="1" y="25"/>
                    <a:pt x="2" y="39"/>
                    <a:pt x="2" y="41"/>
                  </a:cubicBezTo>
                  <a:cubicBezTo>
                    <a:pt x="0" y="41"/>
                    <a:pt x="0" y="45"/>
                    <a:pt x="2" y="45"/>
                  </a:cubicBezTo>
                  <a:cubicBezTo>
                    <a:pt x="2" y="45"/>
                    <a:pt x="21" y="45"/>
                    <a:pt x="21" y="45"/>
                  </a:cubicBezTo>
                  <a:cubicBezTo>
                    <a:pt x="22" y="42"/>
                    <a:pt x="25" y="39"/>
                    <a:pt x="29" y="39"/>
                  </a:cubicBezTo>
                  <a:cubicBezTo>
                    <a:pt x="33" y="39"/>
                    <a:pt x="36" y="42"/>
                    <a:pt x="36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74" y="46"/>
                    <a:pt x="78" y="46"/>
                  </a:cubicBezTo>
                  <a:cubicBezTo>
                    <a:pt x="82" y="46"/>
                    <a:pt x="99" y="46"/>
                    <a:pt x="99" y="46"/>
                  </a:cubicBezTo>
                  <a:cubicBezTo>
                    <a:pt x="100" y="42"/>
                    <a:pt x="103" y="39"/>
                    <a:pt x="107" y="39"/>
                  </a:cubicBezTo>
                  <a:cubicBezTo>
                    <a:pt x="111" y="39"/>
                    <a:pt x="114" y="42"/>
                    <a:pt x="114" y="46"/>
                  </a:cubicBezTo>
                  <a:cubicBezTo>
                    <a:pt x="116" y="46"/>
                    <a:pt x="116" y="46"/>
                    <a:pt x="116" y="46"/>
                  </a:cubicBezTo>
                  <a:cubicBezTo>
                    <a:pt x="116" y="42"/>
                    <a:pt x="119" y="39"/>
                    <a:pt x="123" y="39"/>
                  </a:cubicBezTo>
                  <a:cubicBezTo>
                    <a:pt x="127" y="39"/>
                    <a:pt x="130" y="42"/>
                    <a:pt x="130" y="45"/>
                  </a:cubicBezTo>
                  <a:cubicBezTo>
                    <a:pt x="131" y="45"/>
                    <a:pt x="154" y="45"/>
                    <a:pt x="154" y="45"/>
                  </a:cubicBezTo>
                  <a:cubicBezTo>
                    <a:pt x="156" y="45"/>
                    <a:pt x="156" y="41"/>
                    <a:pt x="154" y="41"/>
                  </a:cubicBezTo>
                  <a:close/>
                  <a:moveTo>
                    <a:pt x="27" y="23"/>
                  </a:moveTo>
                  <a:cubicBezTo>
                    <a:pt x="27" y="25"/>
                    <a:pt x="25" y="27"/>
                    <a:pt x="23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7" y="27"/>
                    <a:pt x="5" y="25"/>
                    <a:pt x="5" y="23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6"/>
                    <a:pt x="11" y="3"/>
                    <a:pt x="15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6" y="3"/>
                    <a:pt x="28" y="6"/>
                    <a:pt x="28" y="9"/>
                  </a:cubicBezTo>
                  <a:lnTo>
                    <a:pt x="27" y="23"/>
                  </a:lnTo>
                  <a:close/>
                  <a:moveTo>
                    <a:pt x="103" y="9"/>
                  </a:moveTo>
                  <a:cubicBezTo>
                    <a:pt x="103" y="6"/>
                    <a:pt x="106" y="3"/>
                    <a:pt x="108" y="3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3" y="3"/>
                    <a:pt x="126" y="6"/>
                    <a:pt x="126" y="9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6"/>
                    <a:pt x="123" y="18"/>
                    <a:pt x="121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6" y="18"/>
                    <a:pt x="103" y="16"/>
                    <a:pt x="103" y="13"/>
                  </a:cubicBezTo>
                  <a:lnTo>
                    <a:pt x="103" y="9"/>
                  </a:lnTo>
                  <a:close/>
                  <a:moveTo>
                    <a:pt x="79" y="9"/>
                  </a:moveTo>
                  <a:cubicBezTo>
                    <a:pt x="79" y="6"/>
                    <a:pt x="81" y="3"/>
                    <a:pt x="84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9" y="3"/>
                    <a:pt x="101" y="6"/>
                    <a:pt x="101" y="9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1" y="16"/>
                    <a:pt x="99" y="18"/>
                    <a:pt x="96" y="18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1" y="18"/>
                    <a:pt x="79" y="16"/>
                    <a:pt x="79" y="13"/>
                  </a:cubicBezTo>
                  <a:lnTo>
                    <a:pt x="79" y="9"/>
                  </a:lnTo>
                  <a:close/>
                  <a:moveTo>
                    <a:pt x="55" y="9"/>
                  </a:moveTo>
                  <a:cubicBezTo>
                    <a:pt x="55" y="6"/>
                    <a:pt x="57" y="3"/>
                    <a:pt x="60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5" y="3"/>
                    <a:pt x="77" y="6"/>
                    <a:pt x="77" y="9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7" y="16"/>
                    <a:pt x="75" y="18"/>
                    <a:pt x="72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7" y="18"/>
                    <a:pt x="55" y="16"/>
                    <a:pt x="55" y="13"/>
                  </a:cubicBezTo>
                  <a:lnTo>
                    <a:pt x="55" y="9"/>
                  </a:lnTo>
                  <a:close/>
                  <a:moveTo>
                    <a:pt x="30" y="9"/>
                  </a:moveTo>
                  <a:cubicBezTo>
                    <a:pt x="30" y="6"/>
                    <a:pt x="33" y="3"/>
                    <a:pt x="35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50" y="3"/>
                    <a:pt x="52" y="6"/>
                    <a:pt x="52" y="9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6"/>
                    <a:pt x="50" y="18"/>
                    <a:pt x="48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3" y="18"/>
                    <a:pt x="30" y="16"/>
                    <a:pt x="30" y="13"/>
                  </a:cubicBezTo>
                  <a:lnTo>
                    <a:pt x="30" y="9"/>
                  </a:lnTo>
                  <a:close/>
                  <a:moveTo>
                    <a:pt x="150" y="35"/>
                  </a:moveTo>
                  <a:cubicBezTo>
                    <a:pt x="32" y="35"/>
                    <a:pt x="32" y="35"/>
                    <a:pt x="32" y="35"/>
                  </a:cubicBezTo>
                  <a:cubicBezTo>
                    <a:pt x="31" y="35"/>
                    <a:pt x="31" y="35"/>
                    <a:pt x="31" y="34"/>
                  </a:cubicBezTo>
                  <a:cubicBezTo>
                    <a:pt x="31" y="34"/>
                    <a:pt x="31" y="34"/>
                    <a:pt x="32" y="34"/>
                  </a:cubicBezTo>
                  <a:cubicBezTo>
                    <a:pt x="150" y="34"/>
                    <a:pt x="150" y="34"/>
                    <a:pt x="150" y="34"/>
                  </a:cubicBezTo>
                  <a:cubicBezTo>
                    <a:pt x="150" y="34"/>
                    <a:pt x="151" y="34"/>
                    <a:pt x="151" y="34"/>
                  </a:cubicBezTo>
                  <a:cubicBezTo>
                    <a:pt x="151" y="35"/>
                    <a:pt x="150" y="35"/>
                    <a:pt x="150" y="35"/>
                  </a:cubicBezTo>
                  <a:close/>
                  <a:moveTo>
                    <a:pt x="150" y="33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31" y="33"/>
                    <a:pt x="31" y="32"/>
                    <a:pt x="31" y="32"/>
                  </a:cubicBezTo>
                  <a:cubicBezTo>
                    <a:pt x="31" y="31"/>
                    <a:pt x="31" y="31"/>
                    <a:pt x="32" y="31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50" y="31"/>
                    <a:pt x="151" y="31"/>
                    <a:pt x="151" y="32"/>
                  </a:cubicBezTo>
                  <a:cubicBezTo>
                    <a:pt x="151" y="32"/>
                    <a:pt x="150" y="33"/>
                    <a:pt x="150" y="33"/>
                  </a:cubicBezTo>
                  <a:close/>
                  <a:moveTo>
                    <a:pt x="150" y="30"/>
                  </a:moveTo>
                  <a:cubicBezTo>
                    <a:pt x="32" y="30"/>
                    <a:pt x="32" y="30"/>
                    <a:pt x="32" y="30"/>
                  </a:cubicBezTo>
                  <a:cubicBezTo>
                    <a:pt x="31" y="30"/>
                    <a:pt x="31" y="30"/>
                    <a:pt x="31" y="29"/>
                  </a:cubicBezTo>
                  <a:cubicBezTo>
                    <a:pt x="31" y="29"/>
                    <a:pt x="31" y="29"/>
                    <a:pt x="32" y="29"/>
                  </a:cubicBezTo>
                  <a:cubicBezTo>
                    <a:pt x="150" y="29"/>
                    <a:pt x="150" y="29"/>
                    <a:pt x="150" y="29"/>
                  </a:cubicBezTo>
                  <a:cubicBezTo>
                    <a:pt x="150" y="29"/>
                    <a:pt x="151" y="29"/>
                    <a:pt x="151" y="29"/>
                  </a:cubicBezTo>
                  <a:cubicBezTo>
                    <a:pt x="151" y="30"/>
                    <a:pt x="150" y="30"/>
                    <a:pt x="150" y="30"/>
                  </a:cubicBezTo>
                  <a:close/>
                  <a:moveTo>
                    <a:pt x="146" y="18"/>
                  </a:moveTo>
                  <a:cubicBezTo>
                    <a:pt x="133" y="18"/>
                    <a:pt x="133" y="18"/>
                    <a:pt x="133" y="18"/>
                  </a:cubicBezTo>
                  <a:cubicBezTo>
                    <a:pt x="130" y="18"/>
                    <a:pt x="128" y="16"/>
                    <a:pt x="128" y="13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28" y="6"/>
                    <a:pt x="130" y="3"/>
                    <a:pt x="133" y="3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8" y="3"/>
                    <a:pt x="149" y="6"/>
                    <a:pt x="150" y="9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51" y="16"/>
                    <a:pt x="149" y="18"/>
                    <a:pt x="146" y="18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2" name="Freeform 60"/>
            <p:cNvSpPr>
              <a:spLocks noEditPoints="1"/>
            </p:cNvSpPr>
            <p:nvPr/>
          </p:nvSpPr>
          <p:spPr bwMode="auto">
            <a:xfrm>
              <a:off x="2636838" y="3667125"/>
              <a:ext cx="96838" cy="95250"/>
            </a:xfrm>
            <a:custGeom>
              <a:avLst/>
              <a:gdLst>
                <a:gd name="T0" fmla="*/ 6 w 11"/>
                <a:gd name="T1" fmla="*/ 0 h 11"/>
                <a:gd name="T2" fmla="*/ 0 w 11"/>
                <a:gd name="T3" fmla="*/ 6 h 11"/>
                <a:gd name="T4" fmla="*/ 6 w 11"/>
                <a:gd name="T5" fmla="*/ 11 h 11"/>
                <a:gd name="T6" fmla="*/ 11 w 11"/>
                <a:gd name="T7" fmla="*/ 6 h 11"/>
                <a:gd name="T8" fmla="*/ 6 w 11"/>
                <a:gd name="T9" fmla="*/ 0 h 11"/>
                <a:gd name="T10" fmla="*/ 6 w 11"/>
                <a:gd name="T11" fmla="*/ 9 h 11"/>
                <a:gd name="T12" fmla="*/ 3 w 11"/>
                <a:gd name="T13" fmla="*/ 6 h 11"/>
                <a:gd name="T14" fmla="*/ 6 w 11"/>
                <a:gd name="T15" fmla="*/ 3 h 11"/>
                <a:gd name="T16" fmla="*/ 9 w 11"/>
                <a:gd name="T17" fmla="*/ 6 h 11"/>
                <a:gd name="T18" fmla="*/ 6 w 11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8"/>
                    <a:pt x="3" y="11"/>
                    <a:pt x="6" y="11"/>
                  </a:cubicBezTo>
                  <a:cubicBezTo>
                    <a:pt x="8" y="11"/>
                    <a:pt x="11" y="8"/>
                    <a:pt x="11" y="6"/>
                  </a:cubicBezTo>
                  <a:cubicBezTo>
                    <a:pt x="11" y="3"/>
                    <a:pt x="8" y="0"/>
                    <a:pt x="6" y="0"/>
                  </a:cubicBezTo>
                  <a:close/>
                  <a:moveTo>
                    <a:pt x="6" y="9"/>
                  </a:moveTo>
                  <a:cubicBezTo>
                    <a:pt x="4" y="9"/>
                    <a:pt x="3" y="7"/>
                    <a:pt x="3" y="6"/>
                  </a:cubicBezTo>
                  <a:cubicBezTo>
                    <a:pt x="3" y="4"/>
                    <a:pt x="4" y="3"/>
                    <a:pt x="6" y="3"/>
                  </a:cubicBezTo>
                  <a:cubicBezTo>
                    <a:pt x="7" y="3"/>
                    <a:pt x="9" y="4"/>
                    <a:pt x="9" y="6"/>
                  </a:cubicBezTo>
                  <a:cubicBezTo>
                    <a:pt x="9" y="7"/>
                    <a:pt x="7" y="9"/>
                    <a:pt x="6" y="9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8621473" y="1524001"/>
            <a:ext cx="3503613" cy="455612"/>
            <a:chOff x="8621473" y="1524001"/>
            <a:chExt cx="3503613" cy="455612"/>
          </a:xfrm>
        </p:grpSpPr>
        <p:sp>
          <p:nvSpPr>
            <p:cNvPr id="2293" name="Freeform 61"/>
            <p:cNvSpPr>
              <a:spLocks noEditPoints="1"/>
            </p:cNvSpPr>
            <p:nvPr/>
          </p:nvSpPr>
          <p:spPr bwMode="auto">
            <a:xfrm>
              <a:off x="8621473" y="1524001"/>
              <a:ext cx="973138" cy="455612"/>
            </a:xfrm>
            <a:custGeom>
              <a:avLst/>
              <a:gdLst>
                <a:gd name="T0" fmla="*/ 98 w 111"/>
                <a:gd name="T1" fmla="*/ 0 h 52"/>
                <a:gd name="T2" fmla="*/ 4 w 111"/>
                <a:gd name="T3" fmla="*/ 21 h 52"/>
                <a:gd name="T4" fmla="*/ 4 w 111"/>
                <a:gd name="T5" fmla="*/ 22 h 52"/>
                <a:gd name="T6" fmla="*/ 1 w 111"/>
                <a:gd name="T7" fmla="*/ 29 h 52"/>
                <a:gd name="T8" fmla="*/ 4 w 111"/>
                <a:gd name="T9" fmla="*/ 42 h 52"/>
                <a:gd name="T10" fmla="*/ 23 w 111"/>
                <a:gd name="T11" fmla="*/ 52 h 52"/>
                <a:gd name="T12" fmla="*/ 32 w 111"/>
                <a:gd name="T13" fmla="*/ 42 h 52"/>
                <a:gd name="T14" fmla="*/ 44 w 111"/>
                <a:gd name="T15" fmla="*/ 46 h 52"/>
                <a:gd name="T16" fmla="*/ 47 w 111"/>
                <a:gd name="T17" fmla="*/ 49 h 52"/>
                <a:gd name="T18" fmla="*/ 70 w 111"/>
                <a:gd name="T19" fmla="*/ 42 h 52"/>
                <a:gd name="T20" fmla="*/ 82 w 111"/>
                <a:gd name="T21" fmla="*/ 46 h 52"/>
                <a:gd name="T22" fmla="*/ 84 w 111"/>
                <a:gd name="T23" fmla="*/ 46 h 52"/>
                <a:gd name="T24" fmla="*/ 95 w 111"/>
                <a:gd name="T25" fmla="*/ 42 h 52"/>
                <a:gd name="T26" fmla="*/ 20 w 111"/>
                <a:gd name="T27" fmla="*/ 27 h 52"/>
                <a:gd name="T28" fmla="*/ 98 w 111"/>
                <a:gd name="T29" fmla="*/ 25 h 52"/>
                <a:gd name="T30" fmla="*/ 99 w 111"/>
                <a:gd name="T31" fmla="*/ 29 h 52"/>
                <a:gd name="T32" fmla="*/ 19 w 111"/>
                <a:gd name="T33" fmla="*/ 29 h 52"/>
                <a:gd name="T34" fmla="*/ 99 w 111"/>
                <a:gd name="T35" fmla="*/ 29 h 52"/>
                <a:gd name="T36" fmla="*/ 98 w 111"/>
                <a:gd name="T37" fmla="*/ 3 h 52"/>
                <a:gd name="T38" fmla="*/ 101 w 111"/>
                <a:gd name="T39" fmla="*/ 18 h 52"/>
                <a:gd name="T40" fmla="*/ 87 w 111"/>
                <a:gd name="T41" fmla="*/ 9 h 52"/>
                <a:gd name="T42" fmla="*/ 80 w 111"/>
                <a:gd name="T43" fmla="*/ 4 h 52"/>
                <a:gd name="T44" fmla="*/ 80 w 111"/>
                <a:gd name="T45" fmla="*/ 15 h 52"/>
                <a:gd name="T46" fmla="*/ 72 w 111"/>
                <a:gd name="T47" fmla="*/ 9 h 52"/>
                <a:gd name="T48" fmla="*/ 66 w 111"/>
                <a:gd name="T49" fmla="*/ 4 h 52"/>
                <a:gd name="T50" fmla="*/ 66 w 111"/>
                <a:gd name="T51" fmla="*/ 15 h 52"/>
                <a:gd name="T52" fmla="*/ 58 w 111"/>
                <a:gd name="T53" fmla="*/ 9 h 52"/>
                <a:gd name="T54" fmla="*/ 51 w 111"/>
                <a:gd name="T55" fmla="*/ 4 h 52"/>
                <a:gd name="T56" fmla="*/ 51 w 111"/>
                <a:gd name="T57" fmla="*/ 15 h 52"/>
                <a:gd name="T58" fmla="*/ 43 w 111"/>
                <a:gd name="T59" fmla="*/ 9 h 52"/>
                <a:gd name="T60" fmla="*/ 37 w 111"/>
                <a:gd name="T61" fmla="*/ 4 h 52"/>
                <a:gd name="T62" fmla="*/ 37 w 111"/>
                <a:gd name="T63" fmla="*/ 15 h 52"/>
                <a:gd name="T64" fmla="*/ 29 w 111"/>
                <a:gd name="T65" fmla="*/ 9 h 52"/>
                <a:gd name="T66" fmla="*/ 9 w 111"/>
                <a:gd name="T67" fmla="*/ 9 h 52"/>
                <a:gd name="T68" fmla="*/ 27 w 111"/>
                <a:gd name="T69" fmla="*/ 9 h 52"/>
                <a:gd name="T70" fmla="*/ 13 w 111"/>
                <a:gd name="T71" fmla="*/ 18 h 52"/>
                <a:gd name="T72" fmla="*/ 22 w 111"/>
                <a:gd name="T73" fmla="*/ 42 h 52"/>
                <a:gd name="T74" fmla="*/ 23 w 111"/>
                <a:gd name="T75" fmla="*/ 49 h 52"/>
                <a:gd name="T76" fmla="*/ 36 w 111"/>
                <a:gd name="T77" fmla="*/ 42 h 52"/>
                <a:gd name="T78" fmla="*/ 37 w 111"/>
                <a:gd name="T79" fmla="*/ 49 h 52"/>
                <a:gd name="T80" fmla="*/ 74 w 111"/>
                <a:gd name="T81" fmla="*/ 42 h 52"/>
                <a:gd name="T82" fmla="*/ 76 w 111"/>
                <a:gd name="T83" fmla="*/ 49 h 52"/>
                <a:gd name="T84" fmla="*/ 89 w 111"/>
                <a:gd name="T85" fmla="*/ 42 h 52"/>
                <a:gd name="T86" fmla="*/ 90 w 111"/>
                <a:gd name="T87" fmla="*/ 49 h 52"/>
                <a:gd name="T88" fmla="*/ 20 w 111"/>
                <a:gd name="T89" fmla="*/ 30 h 52"/>
                <a:gd name="T90" fmla="*/ 98 w 111"/>
                <a:gd name="T91" fmla="*/ 32 h 52"/>
                <a:gd name="T92" fmla="*/ 3 w 111"/>
                <a:gd name="T93" fmla="*/ 44 h 52"/>
                <a:gd name="T94" fmla="*/ 1 w 111"/>
                <a:gd name="T95" fmla="*/ 43 h 52"/>
                <a:gd name="T96" fmla="*/ 1 w 111"/>
                <a:gd name="T97" fmla="*/ 49 h 52"/>
                <a:gd name="T98" fmla="*/ 3 w 111"/>
                <a:gd name="T99" fmla="*/ 48 h 52"/>
                <a:gd name="T100" fmla="*/ 7 w 111"/>
                <a:gd name="T101" fmla="*/ 44 h 52"/>
                <a:gd name="T102" fmla="*/ 110 w 111"/>
                <a:gd name="T103" fmla="*/ 44 h 52"/>
                <a:gd name="T104" fmla="*/ 103 w 111"/>
                <a:gd name="T105" fmla="*/ 45 h 52"/>
                <a:gd name="T106" fmla="*/ 110 w 111"/>
                <a:gd name="T107" fmla="*/ 47 h 52"/>
                <a:gd name="T108" fmla="*/ 111 w 111"/>
                <a:gd name="T109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1" h="52">
                  <a:moveTo>
                    <a:pt x="109" y="42"/>
                  </a:moveTo>
                  <a:cubicBezTo>
                    <a:pt x="109" y="42"/>
                    <a:pt x="110" y="26"/>
                    <a:pt x="109" y="21"/>
                  </a:cubicBezTo>
                  <a:cubicBezTo>
                    <a:pt x="107" y="9"/>
                    <a:pt x="109" y="0"/>
                    <a:pt x="98" y="0"/>
                  </a:cubicBezTo>
                  <a:cubicBezTo>
                    <a:pt x="79" y="0"/>
                    <a:pt x="58" y="0"/>
                    <a:pt x="37" y="0"/>
                  </a:cubicBezTo>
                  <a:cubicBezTo>
                    <a:pt x="16" y="0"/>
                    <a:pt x="34" y="0"/>
                    <a:pt x="15" y="0"/>
                  </a:cubicBezTo>
                  <a:cubicBezTo>
                    <a:pt x="4" y="0"/>
                    <a:pt x="6" y="9"/>
                    <a:pt x="4" y="21"/>
                  </a:cubicBezTo>
                  <a:cubicBezTo>
                    <a:pt x="4" y="21"/>
                    <a:pt x="4" y="22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1"/>
                    <a:pt x="3" y="21"/>
                    <a:pt x="3" y="21"/>
                  </a:cubicBezTo>
                  <a:cubicBezTo>
                    <a:pt x="2" y="21"/>
                    <a:pt x="1" y="21"/>
                    <a:pt x="1" y="22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0"/>
                    <a:pt x="2" y="30"/>
                    <a:pt x="3" y="30"/>
                  </a:cubicBezTo>
                  <a:cubicBezTo>
                    <a:pt x="3" y="30"/>
                    <a:pt x="4" y="30"/>
                    <a:pt x="4" y="29"/>
                  </a:cubicBezTo>
                  <a:cubicBezTo>
                    <a:pt x="4" y="35"/>
                    <a:pt x="4" y="42"/>
                    <a:pt x="4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3"/>
                    <a:pt x="17" y="44"/>
                    <a:pt x="17" y="46"/>
                  </a:cubicBezTo>
                  <a:cubicBezTo>
                    <a:pt x="17" y="49"/>
                    <a:pt x="19" y="52"/>
                    <a:pt x="23" y="52"/>
                  </a:cubicBezTo>
                  <a:cubicBezTo>
                    <a:pt x="26" y="52"/>
                    <a:pt x="29" y="49"/>
                    <a:pt x="29" y="46"/>
                  </a:cubicBezTo>
                  <a:cubicBezTo>
                    <a:pt x="29" y="44"/>
                    <a:pt x="29" y="43"/>
                    <a:pt x="28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3"/>
                    <a:pt x="31" y="44"/>
                    <a:pt x="31" y="46"/>
                  </a:cubicBezTo>
                  <a:cubicBezTo>
                    <a:pt x="31" y="49"/>
                    <a:pt x="34" y="52"/>
                    <a:pt x="37" y="52"/>
                  </a:cubicBezTo>
                  <a:cubicBezTo>
                    <a:pt x="41" y="52"/>
                    <a:pt x="44" y="49"/>
                    <a:pt x="44" y="46"/>
                  </a:cubicBezTo>
                  <a:cubicBezTo>
                    <a:pt x="44" y="44"/>
                    <a:pt x="43" y="43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43"/>
                    <a:pt x="69" y="44"/>
                    <a:pt x="69" y="46"/>
                  </a:cubicBezTo>
                  <a:cubicBezTo>
                    <a:pt x="69" y="49"/>
                    <a:pt x="72" y="52"/>
                    <a:pt x="76" y="52"/>
                  </a:cubicBezTo>
                  <a:cubicBezTo>
                    <a:pt x="79" y="52"/>
                    <a:pt x="82" y="49"/>
                    <a:pt x="82" y="46"/>
                  </a:cubicBezTo>
                  <a:cubicBezTo>
                    <a:pt x="82" y="44"/>
                    <a:pt x="81" y="43"/>
                    <a:pt x="81" y="42"/>
                  </a:cubicBezTo>
                  <a:cubicBezTo>
                    <a:pt x="82" y="42"/>
                    <a:pt x="84" y="42"/>
                    <a:pt x="85" y="42"/>
                  </a:cubicBezTo>
                  <a:cubicBezTo>
                    <a:pt x="84" y="43"/>
                    <a:pt x="84" y="44"/>
                    <a:pt x="84" y="46"/>
                  </a:cubicBezTo>
                  <a:cubicBezTo>
                    <a:pt x="84" y="49"/>
                    <a:pt x="87" y="52"/>
                    <a:pt x="90" y="52"/>
                  </a:cubicBezTo>
                  <a:cubicBezTo>
                    <a:pt x="94" y="52"/>
                    <a:pt x="96" y="49"/>
                    <a:pt x="96" y="46"/>
                  </a:cubicBezTo>
                  <a:cubicBezTo>
                    <a:pt x="96" y="44"/>
                    <a:pt x="96" y="43"/>
                    <a:pt x="95" y="42"/>
                  </a:cubicBezTo>
                  <a:cubicBezTo>
                    <a:pt x="101" y="42"/>
                    <a:pt x="109" y="42"/>
                    <a:pt x="109" y="42"/>
                  </a:cubicBezTo>
                  <a:close/>
                  <a:moveTo>
                    <a:pt x="98" y="27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19" y="27"/>
                    <a:pt x="19" y="26"/>
                    <a:pt x="19" y="26"/>
                  </a:cubicBezTo>
                  <a:cubicBezTo>
                    <a:pt x="19" y="26"/>
                    <a:pt x="19" y="25"/>
                    <a:pt x="20" y="25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8" y="25"/>
                    <a:pt x="99" y="26"/>
                    <a:pt x="99" y="26"/>
                  </a:cubicBezTo>
                  <a:cubicBezTo>
                    <a:pt x="99" y="26"/>
                    <a:pt x="98" y="27"/>
                    <a:pt x="98" y="27"/>
                  </a:cubicBezTo>
                  <a:close/>
                  <a:moveTo>
                    <a:pt x="99" y="29"/>
                  </a:moveTo>
                  <a:cubicBezTo>
                    <a:pt x="99" y="29"/>
                    <a:pt x="98" y="29"/>
                    <a:pt x="98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8"/>
                    <a:pt x="19" y="28"/>
                    <a:pt x="2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8" y="28"/>
                    <a:pt x="99" y="28"/>
                    <a:pt x="99" y="29"/>
                  </a:cubicBezTo>
                  <a:close/>
                  <a:moveTo>
                    <a:pt x="87" y="9"/>
                  </a:moveTo>
                  <a:cubicBezTo>
                    <a:pt x="87" y="6"/>
                    <a:pt x="89" y="3"/>
                    <a:pt x="91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103" y="3"/>
                    <a:pt x="104" y="6"/>
                    <a:pt x="105" y="9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5" y="16"/>
                    <a:pt x="103" y="18"/>
                    <a:pt x="10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89" y="18"/>
                    <a:pt x="87" y="16"/>
                    <a:pt x="87" y="14"/>
                  </a:cubicBezTo>
                  <a:lnTo>
                    <a:pt x="87" y="9"/>
                  </a:lnTo>
                  <a:close/>
                  <a:moveTo>
                    <a:pt x="72" y="9"/>
                  </a:moveTo>
                  <a:cubicBezTo>
                    <a:pt x="72" y="6"/>
                    <a:pt x="74" y="4"/>
                    <a:pt x="77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3" y="4"/>
                    <a:pt x="85" y="6"/>
                    <a:pt x="85" y="9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5" y="12"/>
                    <a:pt x="83" y="15"/>
                    <a:pt x="80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4" y="15"/>
                    <a:pt x="72" y="12"/>
                    <a:pt x="72" y="10"/>
                  </a:cubicBezTo>
                  <a:lnTo>
                    <a:pt x="72" y="9"/>
                  </a:lnTo>
                  <a:close/>
                  <a:moveTo>
                    <a:pt x="58" y="9"/>
                  </a:moveTo>
                  <a:cubicBezTo>
                    <a:pt x="58" y="6"/>
                    <a:pt x="60" y="4"/>
                    <a:pt x="63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8" y="4"/>
                    <a:pt x="70" y="6"/>
                    <a:pt x="70" y="9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2"/>
                    <a:pt x="68" y="15"/>
                    <a:pt x="66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0" y="15"/>
                    <a:pt x="58" y="12"/>
                    <a:pt x="58" y="10"/>
                  </a:cubicBezTo>
                  <a:lnTo>
                    <a:pt x="58" y="9"/>
                  </a:lnTo>
                  <a:close/>
                  <a:moveTo>
                    <a:pt x="43" y="9"/>
                  </a:moveTo>
                  <a:cubicBezTo>
                    <a:pt x="43" y="6"/>
                    <a:pt x="45" y="4"/>
                    <a:pt x="48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4" y="4"/>
                    <a:pt x="56" y="6"/>
                    <a:pt x="56" y="9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12"/>
                    <a:pt x="54" y="15"/>
                    <a:pt x="51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5" y="15"/>
                    <a:pt x="43" y="12"/>
                    <a:pt x="43" y="10"/>
                  </a:cubicBezTo>
                  <a:lnTo>
                    <a:pt x="43" y="9"/>
                  </a:lnTo>
                  <a:close/>
                  <a:moveTo>
                    <a:pt x="29" y="9"/>
                  </a:moveTo>
                  <a:cubicBezTo>
                    <a:pt x="29" y="6"/>
                    <a:pt x="31" y="4"/>
                    <a:pt x="34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9" y="4"/>
                    <a:pt x="41" y="6"/>
                    <a:pt x="41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2"/>
                    <a:pt x="39" y="15"/>
                    <a:pt x="37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1" y="15"/>
                    <a:pt x="29" y="12"/>
                    <a:pt x="29" y="10"/>
                  </a:cubicBezTo>
                  <a:lnTo>
                    <a:pt x="29" y="9"/>
                  </a:lnTo>
                  <a:close/>
                  <a:moveTo>
                    <a:pt x="13" y="18"/>
                  </a:moveTo>
                  <a:cubicBezTo>
                    <a:pt x="10" y="18"/>
                    <a:pt x="8" y="16"/>
                    <a:pt x="8" y="14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6"/>
                    <a:pt x="10" y="3"/>
                    <a:pt x="15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3"/>
                    <a:pt x="27" y="6"/>
                    <a:pt x="27" y="9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6"/>
                    <a:pt x="25" y="18"/>
                    <a:pt x="22" y="18"/>
                  </a:cubicBezTo>
                  <a:lnTo>
                    <a:pt x="13" y="18"/>
                  </a:lnTo>
                  <a:close/>
                  <a:moveTo>
                    <a:pt x="23" y="49"/>
                  </a:moveTo>
                  <a:cubicBezTo>
                    <a:pt x="21" y="49"/>
                    <a:pt x="19" y="48"/>
                    <a:pt x="19" y="46"/>
                  </a:cubicBezTo>
                  <a:cubicBezTo>
                    <a:pt x="19" y="44"/>
                    <a:pt x="20" y="43"/>
                    <a:pt x="22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5" y="43"/>
                    <a:pt x="26" y="44"/>
                    <a:pt x="26" y="46"/>
                  </a:cubicBezTo>
                  <a:cubicBezTo>
                    <a:pt x="26" y="48"/>
                    <a:pt x="25" y="49"/>
                    <a:pt x="23" y="49"/>
                  </a:cubicBezTo>
                  <a:close/>
                  <a:moveTo>
                    <a:pt x="37" y="49"/>
                  </a:moveTo>
                  <a:cubicBezTo>
                    <a:pt x="36" y="49"/>
                    <a:pt x="34" y="48"/>
                    <a:pt x="34" y="46"/>
                  </a:cubicBezTo>
                  <a:cubicBezTo>
                    <a:pt x="34" y="44"/>
                    <a:pt x="35" y="43"/>
                    <a:pt x="36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40" y="43"/>
                    <a:pt x="41" y="44"/>
                    <a:pt x="41" y="46"/>
                  </a:cubicBezTo>
                  <a:cubicBezTo>
                    <a:pt x="41" y="48"/>
                    <a:pt x="39" y="49"/>
                    <a:pt x="37" y="49"/>
                  </a:cubicBezTo>
                  <a:close/>
                  <a:moveTo>
                    <a:pt x="76" y="49"/>
                  </a:moveTo>
                  <a:cubicBezTo>
                    <a:pt x="74" y="49"/>
                    <a:pt x="72" y="48"/>
                    <a:pt x="72" y="46"/>
                  </a:cubicBezTo>
                  <a:cubicBezTo>
                    <a:pt x="72" y="44"/>
                    <a:pt x="73" y="43"/>
                    <a:pt x="74" y="42"/>
                  </a:cubicBezTo>
                  <a:cubicBezTo>
                    <a:pt x="75" y="42"/>
                    <a:pt x="76" y="42"/>
                    <a:pt x="77" y="42"/>
                  </a:cubicBezTo>
                  <a:cubicBezTo>
                    <a:pt x="78" y="43"/>
                    <a:pt x="79" y="44"/>
                    <a:pt x="79" y="46"/>
                  </a:cubicBezTo>
                  <a:cubicBezTo>
                    <a:pt x="79" y="48"/>
                    <a:pt x="78" y="49"/>
                    <a:pt x="76" y="49"/>
                  </a:cubicBezTo>
                  <a:close/>
                  <a:moveTo>
                    <a:pt x="90" y="49"/>
                  </a:moveTo>
                  <a:cubicBezTo>
                    <a:pt x="88" y="49"/>
                    <a:pt x="87" y="48"/>
                    <a:pt x="87" y="46"/>
                  </a:cubicBezTo>
                  <a:cubicBezTo>
                    <a:pt x="87" y="44"/>
                    <a:pt x="88" y="43"/>
                    <a:pt x="89" y="42"/>
                  </a:cubicBezTo>
                  <a:cubicBezTo>
                    <a:pt x="90" y="42"/>
                    <a:pt x="91" y="42"/>
                    <a:pt x="91" y="42"/>
                  </a:cubicBezTo>
                  <a:cubicBezTo>
                    <a:pt x="93" y="43"/>
                    <a:pt x="94" y="44"/>
                    <a:pt x="94" y="46"/>
                  </a:cubicBezTo>
                  <a:cubicBezTo>
                    <a:pt x="94" y="48"/>
                    <a:pt x="92" y="49"/>
                    <a:pt x="90" y="49"/>
                  </a:cubicBezTo>
                  <a:close/>
                  <a:moveTo>
                    <a:pt x="20" y="32"/>
                  </a:moveTo>
                  <a:cubicBezTo>
                    <a:pt x="19" y="32"/>
                    <a:pt x="19" y="31"/>
                    <a:pt x="19" y="31"/>
                  </a:cubicBezTo>
                  <a:cubicBezTo>
                    <a:pt x="19" y="31"/>
                    <a:pt x="19" y="30"/>
                    <a:pt x="20" y="30"/>
                  </a:cubicBezTo>
                  <a:cubicBezTo>
                    <a:pt x="98" y="30"/>
                    <a:pt x="98" y="30"/>
                    <a:pt x="98" y="30"/>
                  </a:cubicBezTo>
                  <a:cubicBezTo>
                    <a:pt x="98" y="30"/>
                    <a:pt x="99" y="31"/>
                    <a:pt x="99" y="31"/>
                  </a:cubicBezTo>
                  <a:cubicBezTo>
                    <a:pt x="99" y="31"/>
                    <a:pt x="98" y="32"/>
                    <a:pt x="98" y="32"/>
                  </a:cubicBezTo>
                  <a:lnTo>
                    <a:pt x="20" y="32"/>
                  </a:lnTo>
                  <a:close/>
                  <a:moveTo>
                    <a:pt x="7" y="44"/>
                  </a:moveTo>
                  <a:cubicBezTo>
                    <a:pt x="3" y="44"/>
                    <a:pt x="3" y="44"/>
                    <a:pt x="3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1" y="43"/>
                  </a:cubicBezTo>
                  <a:cubicBezTo>
                    <a:pt x="1" y="43"/>
                    <a:pt x="0" y="43"/>
                    <a:pt x="0" y="43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2" y="49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3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8" y="48"/>
                    <a:pt x="9" y="47"/>
                    <a:pt x="9" y="46"/>
                  </a:cubicBezTo>
                  <a:cubicBezTo>
                    <a:pt x="9" y="45"/>
                    <a:pt x="8" y="44"/>
                    <a:pt x="7" y="44"/>
                  </a:cubicBezTo>
                  <a:close/>
                  <a:moveTo>
                    <a:pt x="110" y="42"/>
                  </a:moveTo>
                  <a:cubicBezTo>
                    <a:pt x="110" y="42"/>
                    <a:pt x="110" y="43"/>
                    <a:pt x="110" y="43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4" y="43"/>
                    <a:pt x="103" y="44"/>
                    <a:pt x="103" y="45"/>
                  </a:cubicBezTo>
                  <a:cubicBezTo>
                    <a:pt x="103" y="46"/>
                    <a:pt x="104" y="47"/>
                    <a:pt x="105" y="47"/>
                  </a:cubicBezTo>
                  <a:cubicBezTo>
                    <a:pt x="109" y="47"/>
                    <a:pt x="109" y="47"/>
                    <a:pt x="109" y="47"/>
                  </a:cubicBezTo>
                  <a:cubicBezTo>
                    <a:pt x="109" y="47"/>
                    <a:pt x="109" y="47"/>
                    <a:pt x="110" y="47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11" y="43"/>
                    <a:pt x="111" y="42"/>
                    <a:pt x="110" y="42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4" name="Freeform 62"/>
            <p:cNvSpPr>
              <a:spLocks noEditPoints="1"/>
            </p:cNvSpPr>
            <p:nvPr/>
          </p:nvSpPr>
          <p:spPr bwMode="auto">
            <a:xfrm>
              <a:off x="9620010" y="1524001"/>
              <a:ext cx="1235075" cy="455612"/>
            </a:xfrm>
            <a:custGeom>
              <a:avLst/>
              <a:gdLst>
                <a:gd name="T0" fmla="*/ 140 w 141"/>
                <a:gd name="T1" fmla="*/ 44 h 52"/>
                <a:gd name="T2" fmla="*/ 139 w 141"/>
                <a:gd name="T3" fmla="*/ 21 h 52"/>
                <a:gd name="T4" fmla="*/ 13 w 141"/>
                <a:gd name="T5" fmla="*/ 0 h 52"/>
                <a:gd name="T6" fmla="*/ 2 w 141"/>
                <a:gd name="T7" fmla="*/ 43 h 52"/>
                <a:gd name="T8" fmla="*/ 2 w 141"/>
                <a:gd name="T9" fmla="*/ 43 h 52"/>
                <a:gd name="T10" fmla="*/ 0 w 141"/>
                <a:gd name="T11" fmla="*/ 42 h 52"/>
                <a:gd name="T12" fmla="*/ 0 w 141"/>
                <a:gd name="T13" fmla="*/ 48 h 52"/>
                <a:gd name="T14" fmla="*/ 2 w 141"/>
                <a:gd name="T15" fmla="*/ 47 h 52"/>
                <a:gd name="T16" fmla="*/ 15 w 141"/>
                <a:gd name="T17" fmla="*/ 49 h 52"/>
                <a:gd name="T18" fmla="*/ 18 w 141"/>
                <a:gd name="T19" fmla="*/ 47 h 52"/>
                <a:gd name="T20" fmla="*/ 28 w 141"/>
                <a:gd name="T21" fmla="*/ 46 h 52"/>
                <a:gd name="T22" fmla="*/ 36 w 141"/>
                <a:gd name="T23" fmla="*/ 52 h 52"/>
                <a:gd name="T24" fmla="*/ 45 w 141"/>
                <a:gd name="T25" fmla="*/ 46 h 52"/>
                <a:gd name="T26" fmla="*/ 95 w 141"/>
                <a:gd name="T27" fmla="*/ 46 h 52"/>
                <a:gd name="T28" fmla="*/ 105 w 141"/>
                <a:gd name="T29" fmla="*/ 52 h 52"/>
                <a:gd name="T30" fmla="*/ 112 w 141"/>
                <a:gd name="T31" fmla="*/ 46 h 52"/>
                <a:gd name="T32" fmla="*/ 123 w 141"/>
                <a:gd name="T33" fmla="*/ 47 h 52"/>
                <a:gd name="T34" fmla="*/ 126 w 141"/>
                <a:gd name="T35" fmla="*/ 49 h 52"/>
                <a:gd name="T36" fmla="*/ 139 w 141"/>
                <a:gd name="T37" fmla="*/ 47 h 52"/>
                <a:gd name="T38" fmla="*/ 140 w 141"/>
                <a:gd name="T39" fmla="*/ 48 h 52"/>
                <a:gd name="T40" fmla="*/ 140 w 141"/>
                <a:gd name="T41" fmla="*/ 42 h 52"/>
                <a:gd name="T42" fmla="*/ 36 w 141"/>
                <a:gd name="T43" fmla="*/ 3 h 52"/>
                <a:gd name="T44" fmla="*/ 36 w 141"/>
                <a:gd name="T45" fmla="*/ 18 h 52"/>
                <a:gd name="T46" fmla="*/ 23 w 141"/>
                <a:gd name="T47" fmla="*/ 9 h 52"/>
                <a:gd name="T48" fmla="*/ 16 w 141"/>
                <a:gd name="T49" fmla="*/ 3 h 52"/>
                <a:gd name="T50" fmla="*/ 16 w 141"/>
                <a:gd name="T51" fmla="*/ 18 h 52"/>
                <a:gd name="T52" fmla="*/ 6 w 141"/>
                <a:gd name="T53" fmla="*/ 9 h 52"/>
                <a:gd name="T54" fmla="*/ 20 w 141"/>
                <a:gd name="T55" fmla="*/ 46 h 52"/>
                <a:gd name="T56" fmla="*/ 23 w 141"/>
                <a:gd name="T57" fmla="*/ 50 h 52"/>
                <a:gd name="T58" fmla="*/ 33 w 141"/>
                <a:gd name="T59" fmla="*/ 46 h 52"/>
                <a:gd name="T60" fmla="*/ 36 w 141"/>
                <a:gd name="T61" fmla="*/ 50 h 52"/>
                <a:gd name="T62" fmla="*/ 61 w 141"/>
                <a:gd name="T63" fmla="*/ 32 h 52"/>
                <a:gd name="T64" fmla="*/ 5 w 141"/>
                <a:gd name="T65" fmla="*/ 31 h 52"/>
                <a:gd name="T66" fmla="*/ 5 w 141"/>
                <a:gd name="T67" fmla="*/ 30 h 52"/>
                <a:gd name="T68" fmla="*/ 61 w 141"/>
                <a:gd name="T69" fmla="*/ 14 h 52"/>
                <a:gd name="T70" fmla="*/ 43 w 141"/>
                <a:gd name="T71" fmla="*/ 14 h 52"/>
                <a:gd name="T72" fmla="*/ 56 w 141"/>
                <a:gd name="T73" fmla="*/ 3 h 52"/>
                <a:gd name="T74" fmla="*/ 78 w 141"/>
                <a:gd name="T75" fmla="*/ 38 h 52"/>
                <a:gd name="T76" fmla="*/ 63 w 141"/>
                <a:gd name="T77" fmla="*/ 38 h 52"/>
                <a:gd name="T78" fmla="*/ 73 w 141"/>
                <a:gd name="T79" fmla="*/ 3 h 52"/>
                <a:gd name="T80" fmla="*/ 121 w 141"/>
                <a:gd name="T81" fmla="*/ 9 h 52"/>
                <a:gd name="T82" fmla="*/ 135 w 141"/>
                <a:gd name="T83" fmla="*/ 9 h 52"/>
                <a:gd name="T84" fmla="*/ 125 w 141"/>
                <a:gd name="T85" fmla="*/ 18 h 52"/>
                <a:gd name="T86" fmla="*/ 100 w 141"/>
                <a:gd name="T87" fmla="*/ 9 h 52"/>
                <a:gd name="T88" fmla="*/ 118 w 141"/>
                <a:gd name="T89" fmla="*/ 9 h 52"/>
                <a:gd name="T90" fmla="*/ 105 w 141"/>
                <a:gd name="T91" fmla="*/ 18 h 52"/>
                <a:gd name="T92" fmla="*/ 80 w 141"/>
                <a:gd name="T93" fmla="*/ 9 h 52"/>
                <a:gd name="T94" fmla="*/ 98 w 141"/>
                <a:gd name="T95" fmla="*/ 9 h 52"/>
                <a:gd name="T96" fmla="*/ 84 w 141"/>
                <a:gd name="T97" fmla="*/ 18 h 52"/>
                <a:gd name="T98" fmla="*/ 105 w 141"/>
                <a:gd name="T99" fmla="*/ 50 h 52"/>
                <a:gd name="T100" fmla="*/ 108 w 141"/>
                <a:gd name="T101" fmla="*/ 46 h 52"/>
                <a:gd name="T102" fmla="*/ 118 w 141"/>
                <a:gd name="T103" fmla="*/ 50 h 52"/>
                <a:gd name="T104" fmla="*/ 120 w 141"/>
                <a:gd name="T105" fmla="*/ 46 h 52"/>
                <a:gd name="T106" fmla="*/ 136 w 141"/>
                <a:gd name="T107" fmla="*/ 32 h 52"/>
                <a:gd name="T108" fmla="*/ 80 w 141"/>
                <a:gd name="T109" fmla="*/ 32 h 52"/>
                <a:gd name="T110" fmla="*/ 136 w 141"/>
                <a:gd name="T111" fmla="*/ 3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1" h="52">
                  <a:moveTo>
                    <a:pt x="140" y="42"/>
                  </a:moveTo>
                  <a:cubicBezTo>
                    <a:pt x="140" y="42"/>
                    <a:pt x="140" y="43"/>
                    <a:pt x="140" y="43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39" y="43"/>
                    <a:pt x="139" y="43"/>
                    <a:pt x="139" y="43"/>
                  </a:cubicBezTo>
                  <a:cubicBezTo>
                    <a:pt x="139" y="43"/>
                    <a:pt x="139" y="43"/>
                    <a:pt x="139" y="43"/>
                  </a:cubicBezTo>
                  <a:cubicBezTo>
                    <a:pt x="139" y="38"/>
                    <a:pt x="140" y="25"/>
                    <a:pt x="139" y="21"/>
                  </a:cubicBezTo>
                  <a:cubicBezTo>
                    <a:pt x="137" y="9"/>
                    <a:pt x="139" y="0"/>
                    <a:pt x="128" y="0"/>
                  </a:cubicBezTo>
                  <a:cubicBezTo>
                    <a:pt x="109" y="0"/>
                    <a:pt x="100" y="0"/>
                    <a:pt x="79" y="0"/>
                  </a:cubicBezTo>
                  <a:cubicBezTo>
                    <a:pt x="58" y="0"/>
                    <a:pt x="32" y="0"/>
                    <a:pt x="13" y="0"/>
                  </a:cubicBezTo>
                  <a:cubicBezTo>
                    <a:pt x="2" y="0"/>
                    <a:pt x="4" y="9"/>
                    <a:pt x="2" y="21"/>
                  </a:cubicBezTo>
                  <a:cubicBezTo>
                    <a:pt x="1" y="24"/>
                    <a:pt x="2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1" y="43"/>
                    <a:pt x="1" y="44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2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7"/>
                    <a:pt x="2" y="47"/>
                    <a:pt x="2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7"/>
                    <a:pt x="18" y="47"/>
                  </a:cubicBezTo>
                  <a:cubicBezTo>
                    <a:pt x="18" y="50"/>
                    <a:pt x="20" y="52"/>
                    <a:pt x="23" y="52"/>
                  </a:cubicBezTo>
                  <a:cubicBezTo>
                    <a:pt x="26" y="52"/>
                    <a:pt x="28" y="50"/>
                    <a:pt x="28" y="47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6"/>
                    <a:pt x="30" y="47"/>
                    <a:pt x="30" y="47"/>
                  </a:cubicBezTo>
                  <a:cubicBezTo>
                    <a:pt x="30" y="50"/>
                    <a:pt x="33" y="52"/>
                    <a:pt x="36" y="52"/>
                  </a:cubicBezTo>
                  <a:cubicBezTo>
                    <a:pt x="38" y="52"/>
                    <a:pt x="41" y="50"/>
                    <a:pt x="41" y="47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100" y="47"/>
                    <a:pt x="100" y="47"/>
                  </a:cubicBezTo>
                  <a:cubicBezTo>
                    <a:pt x="100" y="50"/>
                    <a:pt x="102" y="52"/>
                    <a:pt x="105" y="52"/>
                  </a:cubicBezTo>
                  <a:cubicBezTo>
                    <a:pt x="108" y="52"/>
                    <a:pt x="110" y="50"/>
                    <a:pt x="110" y="47"/>
                  </a:cubicBezTo>
                  <a:cubicBezTo>
                    <a:pt x="110" y="47"/>
                    <a:pt x="110" y="46"/>
                    <a:pt x="110" y="46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2" y="46"/>
                    <a:pt x="112" y="47"/>
                    <a:pt x="112" y="47"/>
                  </a:cubicBezTo>
                  <a:cubicBezTo>
                    <a:pt x="112" y="50"/>
                    <a:pt x="115" y="52"/>
                    <a:pt x="118" y="52"/>
                  </a:cubicBezTo>
                  <a:cubicBezTo>
                    <a:pt x="120" y="52"/>
                    <a:pt x="123" y="50"/>
                    <a:pt x="123" y="47"/>
                  </a:cubicBezTo>
                  <a:cubicBezTo>
                    <a:pt x="123" y="47"/>
                    <a:pt x="123" y="46"/>
                    <a:pt x="123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6" y="49"/>
                    <a:pt x="126" y="49"/>
                    <a:pt x="126" y="49"/>
                  </a:cubicBezTo>
                  <a:cubicBezTo>
                    <a:pt x="135" y="49"/>
                    <a:pt x="135" y="49"/>
                    <a:pt x="135" y="49"/>
                  </a:cubicBezTo>
                  <a:cubicBezTo>
                    <a:pt x="136" y="47"/>
                    <a:pt x="136" y="47"/>
                    <a:pt x="136" y="47"/>
                  </a:cubicBezTo>
                  <a:cubicBezTo>
                    <a:pt x="139" y="47"/>
                    <a:pt x="139" y="47"/>
                    <a:pt x="139" y="47"/>
                  </a:cubicBezTo>
                  <a:cubicBezTo>
                    <a:pt x="139" y="47"/>
                    <a:pt x="139" y="47"/>
                    <a:pt x="140" y="47"/>
                  </a:cubicBezTo>
                  <a:cubicBezTo>
                    <a:pt x="140" y="48"/>
                    <a:pt x="140" y="48"/>
                    <a:pt x="140" y="48"/>
                  </a:cubicBezTo>
                  <a:cubicBezTo>
                    <a:pt x="140" y="48"/>
                    <a:pt x="140" y="48"/>
                    <a:pt x="140" y="48"/>
                  </a:cubicBezTo>
                  <a:cubicBezTo>
                    <a:pt x="141" y="48"/>
                    <a:pt x="141" y="48"/>
                    <a:pt x="141" y="48"/>
                  </a:cubicBezTo>
                  <a:cubicBezTo>
                    <a:pt x="141" y="43"/>
                    <a:pt x="141" y="43"/>
                    <a:pt x="141" y="43"/>
                  </a:cubicBezTo>
                  <a:cubicBezTo>
                    <a:pt x="141" y="43"/>
                    <a:pt x="141" y="42"/>
                    <a:pt x="140" y="42"/>
                  </a:cubicBezTo>
                  <a:close/>
                  <a:moveTo>
                    <a:pt x="23" y="9"/>
                  </a:moveTo>
                  <a:cubicBezTo>
                    <a:pt x="23" y="6"/>
                    <a:pt x="25" y="3"/>
                    <a:pt x="28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9" y="3"/>
                    <a:pt x="41" y="6"/>
                    <a:pt x="41" y="9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6"/>
                    <a:pt x="39" y="18"/>
                    <a:pt x="36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5" y="18"/>
                    <a:pt x="23" y="16"/>
                    <a:pt x="23" y="14"/>
                  </a:cubicBezTo>
                  <a:lnTo>
                    <a:pt x="23" y="9"/>
                  </a:lnTo>
                  <a:close/>
                  <a:moveTo>
                    <a:pt x="6" y="9"/>
                  </a:moveTo>
                  <a:cubicBezTo>
                    <a:pt x="7" y="6"/>
                    <a:pt x="8" y="3"/>
                    <a:pt x="13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21" y="6"/>
                    <a:pt x="21" y="9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6"/>
                    <a:pt x="18" y="18"/>
                    <a:pt x="16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8" y="18"/>
                    <a:pt x="6" y="16"/>
                    <a:pt x="6" y="14"/>
                  </a:cubicBezTo>
                  <a:lnTo>
                    <a:pt x="6" y="9"/>
                  </a:lnTo>
                  <a:close/>
                  <a:moveTo>
                    <a:pt x="23" y="50"/>
                  </a:moveTo>
                  <a:cubicBezTo>
                    <a:pt x="22" y="50"/>
                    <a:pt x="20" y="48"/>
                    <a:pt x="20" y="47"/>
                  </a:cubicBezTo>
                  <a:cubicBezTo>
                    <a:pt x="20" y="47"/>
                    <a:pt x="20" y="46"/>
                    <a:pt x="20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8"/>
                    <a:pt x="25" y="50"/>
                    <a:pt x="23" y="50"/>
                  </a:cubicBezTo>
                  <a:close/>
                  <a:moveTo>
                    <a:pt x="36" y="50"/>
                  </a:moveTo>
                  <a:cubicBezTo>
                    <a:pt x="34" y="50"/>
                    <a:pt x="33" y="48"/>
                    <a:pt x="33" y="47"/>
                  </a:cubicBezTo>
                  <a:cubicBezTo>
                    <a:pt x="33" y="47"/>
                    <a:pt x="33" y="46"/>
                    <a:pt x="33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7"/>
                    <a:pt x="39" y="47"/>
                  </a:cubicBezTo>
                  <a:cubicBezTo>
                    <a:pt x="39" y="48"/>
                    <a:pt x="37" y="50"/>
                    <a:pt x="36" y="50"/>
                  </a:cubicBezTo>
                  <a:close/>
                  <a:moveTo>
                    <a:pt x="61" y="32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1" y="30"/>
                    <a:pt x="61" y="30"/>
                    <a:pt x="61" y="30"/>
                  </a:cubicBezTo>
                  <a:lnTo>
                    <a:pt x="61" y="32"/>
                  </a:lnTo>
                  <a:close/>
                  <a:moveTo>
                    <a:pt x="61" y="14"/>
                  </a:moveTo>
                  <a:cubicBezTo>
                    <a:pt x="61" y="16"/>
                    <a:pt x="59" y="18"/>
                    <a:pt x="56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5" y="18"/>
                    <a:pt x="43" y="16"/>
                    <a:pt x="43" y="14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6"/>
                    <a:pt x="45" y="3"/>
                    <a:pt x="48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9" y="3"/>
                    <a:pt x="61" y="6"/>
                    <a:pt x="61" y="9"/>
                  </a:cubicBezTo>
                  <a:lnTo>
                    <a:pt x="61" y="14"/>
                  </a:lnTo>
                  <a:close/>
                  <a:moveTo>
                    <a:pt x="78" y="38"/>
                  </a:moveTo>
                  <a:cubicBezTo>
                    <a:pt x="78" y="40"/>
                    <a:pt x="75" y="42"/>
                    <a:pt x="73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6" y="42"/>
                    <a:pt x="63" y="40"/>
                    <a:pt x="63" y="38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6"/>
                    <a:pt x="66" y="3"/>
                    <a:pt x="68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5" y="3"/>
                    <a:pt x="78" y="6"/>
                    <a:pt x="78" y="9"/>
                  </a:cubicBezTo>
                  <a:lnTo>
                    <a:pt x="78" y="38"/>
                  </a:lnTo>
                  <a:close/>
                  <a:moveTo>
                    <a:pt x="121" y="9"/>
                  </a:moveTo>
                  <a:cubicBezTo>
                    <a:pt x="121" y="6"/>
                    <a:pt x="123" y="3"/>
                    <a:pt x="125" y="3"/>
                  </a:cubicBezTo>
                  <a:cubicBezTo>
                    <a:pt x="128" y="3"/>
                    <a:pt x="128" y="3"/>
                    <a:pt x="128" y="3"/>
                  </a:cubicBezTo>
                  <a:cubicBezTo>
                    <a:pt x="133" y="3"/>
                    <a:pt x="134" y="6"/>
                    <a:pt x="135" y="9"/>
                  </a:cubicBezTo>
                  <a:cubicBezTo>
                    <a:pt x="135" y="14"/>
                    <a:pt x="135" y="14"/>
                    <a:pt x="135" y="14"/>
                  </a:cubicBezTo>
                  <a:cubicBezTo>
                    <a:pt x="135" y="16"/>
                    <a:pt x="133" y="18"/>
                    <a:pt x="131" y="18"/>
                  </a:cubicBezTo>
                  <a:cubicBezTo>
                    <a:pt x="125" y="18"/>
                    <a:pt x="125" y="18"/>
                    <a:pt x="125" y="18"/>
                  </a:cubicBezTo>
                  <a:cubicBezTo>
                    <a:pt x="123" y="18"/>
                    <a:pt x="121" y="16"/>
                    <a:pt x="121" y="14"/>
                  </a:cubicBezTo>
                  <a:lnTo>
                    <a:pt x="121" y="9"/>
                  </a:lnTo>
                  <a:close/>
                  <a:moveTo>
                    <a:pt x="100" y="9"/>
                  </a:moveTo>
                  <a:cubicBezTo>
                    <a:pt x="100" y="6"/>
                    <a:pt x="102" y="3"/>
                    <a:pt x="105" y="3"/>
                  </a:cubicBezTo>
                  <a:cubicBezTo>
                    <a:pt x="113" y="3"/>
                    <a:pt x="113" y="3"/>
                    <a:pt x="113" y="3"/>
                  </a:cubicBezTo>
                  <a:cubicBezTo>
                    <a:pt x="116" y="3"/>
                    <a:pt x="118" y="6"/>
                    <a:pt x="118" y="9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18" y="16"/>
                    <a:pt x="116" y="18"/>
                    <a:pt x="113" y="18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2" y="18"/>
                    <a:pt x="100" y="16"/>
                    <a:pt x="100" y="14"/>
                  </a:cubicBezTo>
                  <a:lnTo>
                    <a:pt x="100" y="9"/>
                  </a:lnTo>
                  <a:close/>
                  <a:moveTo>
                    <a:pt x="80" y="9"/>
                  </a:moveTo>
                  <a:cubicBezTo>
                    <a:pt x="80" y="6"/>
                    <a:pt x="82" y="3"/>
                    <a:pt x="84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6" y="3"/>
                    <a:pt x="98" y="6"/>
                    <a:pt x="98" y="9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6"/>
                    <a:pt x="96" y="18"/>
                    <a:pt x="93" y="18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2" y="18"/>
                    <a:pt x="80" y="16"/>
                    <a:pt x="80" y="14"/>
                  </a:cubicBezTo>
                  <a:lnTo>
                    <a:pt x="80" y="9"/>
                  </a:lnTo>
                  <a:close/>
                  <a:moveTo>
                    <a:pt x="105" y="50"/>
                  </a:moveTo>
                  <a:cubicBezTo>
                    <a:pt x="104" y="50"/>
                    <a:pt x="102" y="48"/>
                    <a:pt x="102" y="47"/>
                  </a:cubicBezTo>
                  <a:cubicBezTo>
                    <a:pt x="102" y="47"/>
                    <a:pt x="102" y="46"/>
                    <a:pt x="102" y="46"/>
                  </a:cubicBezTo>
                  <a:cubicBezTo>
                    <a:pt x="108" y="46"/>
                    <a:pt x="108" y="46"/>
                    <a:pt x="108" y="46"/>
                  </a:cubicBezTo>
                  <a:cubicBezTo>
                    <a:pt x="108" y="46"/>
                    <a:pt x="108" y="47"/>
                    <a:pt x="108" y="47"/>
                  </a:cubicBezTo>
                  <a:cubicBezTo>
                    <a:pt x="108" y="48"/>
                    <a:pt x="107" y="50"/>
                    <a:pt x="105" y="50"/>
                  </a:cubicBezTo>
                  <a:close/>
                  <a:moveTo>
                    <a:pt x="118" y="50"/>
                  </a:moveTo>
                  <a:cubicBezTo>
                    <a:pt x="116" y="50"/>
                    <a:pt x="115" y="48"/>
                    <a:pt x="115" y="47"/>
                  </a:cubicBezTo>
                  <a:cubicBezTo>
                    <a:pt x="115" y="47"/>
                    <a:pt x="115" y="46"/>
                    <a:pt x="115" y="46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20" y="46"/>
                    <a:pt x="121" y="47"/>
                    <a:pt x="121" y="47"/>
                  </a:cubicBezTo>
                  <a:cubicBezTo>
                    <a:pt x="121" y="48"/>
                    <a:pt x="119" y="50"/>
                    <a:pt x="118" y="50"/>
                  </a:cubicBezTo>
                  <a:close/>
                  <a:moveTo>
                    <a:pt x="136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136" y="30"/>
                    <a:pt x="136" y="30"/>
                    <a:pt x="136" y="30"/>
                  </a:cubicBezTo>
                  <a:cubicBezTo>
                    <a:pt x="136" y="30"/>
                    <a:pt x="136" y="30"/>
                    <a:pt x="136" y="31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6" y="31"/>
                    <a:pt x="136" y="32"/>
                    <a:pt x="136" y="32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5" name="Freeform 63"/>
            <p:cNvSpPr>
              <a:spLocks noEditPoints="1"/>
            </p:cNvSpPr>
            <p:nvPr/>
          </p:nvSpPr>
          <p:spPr bwMode="auto">
            <a:xfrm>
              <a:off x="10882073" y="1524001"/>
              <a:ext cx="1243013" cy="455612"/>
            </a:xfrm>
            <a:custGeom>
              <a:avLst/>
              <a:gdLst>
                <a:gd name="T0" fmla="*/ 140 w 142"/>
                <a:gd name="T1" fmla="*/ 44 h 52"/>
                <a:gd name="T2" fmla="*/ 139 w 142"/>
                <a:gd name="T3" fmla="*/ 21 h 52"/>
                <a:gd name="T4" fmla="*/ 14 w 142"/>
                <a:gd name="T5" fmla="*/ 0 h 52"/>
                <a:gd name="T6" fmla="*/ 3 w 142"/>
                <a:gd name="T7" fmla="*/ 43 h 52"/>
                <a:gd name="T8" fmla="*/ 2 w 142"/>
                <a:gd name="T9" fmla="*/ 43 h 52"/>
                <a:gd name="T10" fmla="*/ 1 w 142"/>
                <a:gd name="T11" fmla="*/ 42 h 52"/>
                <a:gd name="T12" fmla="*/ 1 w 142"/>
                <a:gd name="T13" fmla="*/ 48 h 52"/>
                <a:gd name="T14" fmla="*/ 2 w 142"/>
                <a:gd name="T15" fmla="*/ 47 h 52"/>
                <a:gd name="T16" fmla="*/ 15 w 142"/>
                <a:gd name="T17" fmla="*/ 49 h 52"/>
                <a:gd name="T18" fmla="*/ 19 w 142"/>
                <a:gd name="T19" fmla="*/ 47 h 52"/>
                <a:gd name="T20" fmla="*/ 29 w 142"/>
                <a:gd name="T21" fmla="*/ 46 h 52"/>
                <a:gd name="T22" fmla="*/ 36 w 142"/>
                <a:gd name="T23" fmla="*/ 52 h 52"/>
                <a:gd name="T24" fmla="*/ 46 w 142"/>
                <a:gd name="T25" fmla="*/ 46 h 52"/>
                <a:gd name="T26" fmla="*/ 96 w 142"/>
                <a:gd name="T27" fmla="*/ 46 h 52"/>
                <a:gd name="T28" fmla="*/ 106 w 142"/>
                <a:gd name="T29" fmla="*/ 52 h 52"/>
                <a:gd name="T30" fmla="*/ 113 w 142"/>
                <a:gd name="T31" fmla="*/ 46 h 52"/>
                <a:gd name="T32" fmla="*/ 123 w 142"/>
                <a:gd name="T33" fmla="*/ 47 h 52"/>
                <a:gd name="T34" fmla="*/ 127 w 142"/>
                <a:gd name="T35" fmla="*/ 49 h 52"/>
                <a:gd name="T36" fmla="*/ 139 w 142"/>
                <a:gd name="T37" fmla="*/ 47 h 52"/>
                <a:gd name="T38" fmla="*/ 141 w 142"/>
                <a:gd name="T39" fmla="*/ 48 h 52"/>
                <a:gd name="T40" fmla="*/ 141 w 142"/>
                <a:gd name="T41" fmla="*/ 42 h 52"/>
                <a:gd name="T42" fmla="*/ 37 w 142"/>
                <a:gd name="T43" fmla="*/ 3 h 52"/>
                <a:gd name="T44" fmla="*/ 37 w 142"/>
                <a:gd name="T45" fmla="*/ 18 h 52"/>
                <a:gd name="T46" fmla="*/ 23 w 142"/>
                <a:gd name="T47" fmla="*/ 9 h 52"/>
                <a:gd name="T48" fmla="*/ 16 w 142"/>
                <a:gd name="T49" fmla="*/ 3 h 52"/>
                <a:gd name="T50" fmla="*/ 16 w 142"/>
                <a:gd name="T51" fmla="*/ 18 h 52"/>
                <a:gd name="T52" fmla="*/ 7 w 142"/>
                <a:gd name="T53" fmla="*/ 9 h 52"/>
                <a:gd name="T54" fmla="*/ 21 w 142"/>
                <a:gd name="T55" fmla="*/ 46 h 52"/>
                <a:gd name="T56" fmla="*/ 24 w 142"/>
                <a:gd name="T57" fmla="*/ 50 h 52"/>
                <a:gd name="T58" fmla="*/ 33 w 142"/>
                <a:gd name="T59" fmla="*/ 46 h 52"/>
                <a:gd name="T60" fmla="*/ 36 w 142"/>
                <a:gd name="T61" fmla="*/ 50 h 52"/>
                <a:gd name="T62" fmla="*/ 61 w 142"/>
                <a:gd name="T63" fmla="*/ 32 h 52"/>
                <a:gd name="T64" fmla="*/ 5 w 142"/>
                <a:gd name="T65" fmla="*/ 31 h 52"/>
                <a:gd name="T66" fmla="*/ 6 w 142"/>
                <a:gd name="T67" fmla="*/ 30 h 52"/>
                <a:gd name="T68" fmla="*/ 62 w 142"/>
                <a:gd name="T69" fmla="*/ 14 h 52"/>
                <a:gd name="T70" fmla="*/ 43 w 142"/>
                <a:gd name="T71" fmla="*/ 14 h 52"/>
                <a:gd name="T72" fmla="*/ 57 w 142"/>
                <a:gd name="T73" fmla="*/ 3 h 52"/>
                <a:gd name="T74" fmla="*/ 78 w 142"/>
                <a:gd name="T75" fmla="*/ 38 h 52"/>
                <a:gd name="T76" fmla="*/ 64 w 142"/>
                <a:gd name="T77" fmla="*/ 38 h 52"/>
                <a:gd name="T78" fmla="*/ 73 w 142"/>
                <a:gd name="T79" fmla="*/ 3 h 52"/>
                <a:gd name="T80" fmla="*/ 121 w 142"/>
                <a:gd name="T81" fmla="*/ 9 h 52"/>
                <a:gd name="T82" fmla="*/ 135 w 142"/>
                <a:gd name="T83" fmla="*/ 9 h 52"/>
                <a:gd name="T84" fmla="*/ 126 w 142"/>
                <a:gd name="T85" fmla="*/ 18 h 52"/>
                <a:gd name="T86" fmla="*/ 101 w 142"/>
                <a:gd name="T87" fmla="*/ 9 h 52"/>
                <a:gd name="T88" fmla="*/ 119 w 142"/>
                <a:gd name="T89" fmla="*/ 9 h 52"/>
                <a:gd name="T90" fmla="*/ 105 w 142"/>
                <a:gd name="T91" fmla="*/ 18 h 52"/>
                <a:gd name="T92" fmla="*/ 80 w 142"/>
                <a:gd name="T93" fmla="*/ 9 h 52"/>
                <a:gd name="T94" fmla="*/ 98 w 142"/>
                <a:gd name="T95" fmla="*/ 9 h 52"/>
                <a:gd name="T96" fmla="*/ 85 w 142"/>
                <a:gd name="T97" fmla="*/ 18 h 52"/>
                <a:gd name="T98" fmla="*/ 106 w 142"/>
                <a:gd name="T99" fmla="*/ 50 h 52"/>
                <a:gd name="T100" fmla="*/ 109 w 142"/>
                <a:gd name="T101" fmla="*/ 46 h 52"/>
                <a:gd name="T102" fmla="*/ 118 w 142"/>
                <a:gd name="T103" fmla="*/ 50 h 52"/>
                <a:gd name="T104" fmla="*/ 121 w 142"/>
                <a:gd name="T105" fmla="*/ 46 h 52"/>
                <a:gd name="T106" fmla="*/ 136 w 142"/>
                <a:gd name="T107" fmla="*/ 32 h 52"/>
                <a:gd name="T108" fmla="*/ 81 w 142"/>
                <a:gd name="T109" fmla="*/ 32 h 52"/>
                <a:gd name="T110" fmla="*/ 137 w 142"/>
                <a:gd name="T111" fmla="*/ 3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52">
                  <a:moveTo>
                    <a:pt x="141" y="42"/>
                  </a:moveTo>
                  <a:cubicBezTo>
                    <a:pt x="140" y="42"/>
                    <a:pt x="140" y="43"/>
                    <a:pt x="140" y="43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40" y="43"/>
                    <a:pt x="140" y="43"/>
                    <a:pt x="139" y="43"/>
                  </a:cubicBezTo>
                  <a:cubicBezTo>
                    <a:pt x="139" y="43"/>
                    <a:pt x="139" y="43"/>
                    <a:pt x="139" y="43"/>
                  </a:cubicBezTo>
                  <a:cubicBezTo>
                    <a:pt x="140" y="38"/>
                    <a:pt x="140" y="25"/>
                    <a:pt x="139" y="21"/>
                  </a:cubicBezTo>
                  <a:cubicBezTo>
                    <a:pt x="138" y="9"/>
                    <a:pt x="140" y="0"/>
                    <a:pt x="128" y="0"/>
                  </a:cubicBezTo>
                  <a:cubicBezTo>
                    <a:pt x="109" y="0"/>
                    <a:pt x="100" y="0"/>
                    <a:pt x="79" y="0"/>
                  </a:cubicBezTo>
                  <a:cubicBezTo>
                    <a:pt x="58" y="0"/>
                    <a:pt x="33" y="0"/>
                    <a:pt x="14" y="0"/>
                  </a:cubicBezTo>
                  <a:cubicBezTo>
                    <a:pt x="2" y="0"/>
                    <a:pt x="4" y="9"/>
                    <a:pt x="3" y="21"/>
                  </a:cubicBezTo>
                  <a:cubicBezTo>
                    <a:pt x="2" y="24"/>
                    <a:pt x="2" y="42"/>
                    <a:pt x="2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4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1" y="42"/>
                    <a:pt x="1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1" y="48"/>
                  </a:cubicBezTo>
                  <a:cubicBezTo>
                    <a:pt x="1" y="48"/>
                    <a:pt x="2" y="48"/>
                    <a:pt x="2" y="48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7"/>
                    <a:pt x="19" y="47"/>
                  </a:cubicBezTo>
                  <a:cubicBezTo>
                    <a:pt x="19" y="50"/>
                    <a:pt x="21" y="52"/>
                    <a:pt x="24" y="52"/>
                  </a:cubicBezTo>
                  <a:cubicBezTo>
                    <a:pt x="27" y="52"/>
                    <a:pt x="29" y="50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6"/>
                    <a:pt x="31" y="47"/>
                    <a:pt x="31" y="47"/>
                  </a:cubicBezTo>
                  <a:cubicBezTo>
                    <a:pt x="31" y="50"/>
                    <a:pt x="33" y="52"/>
                    <a:pt x="36" y="52"/>
                  </a:cubicBezTo>
                  <a:cubicBezTo>
                    <a:pt x="39" y="52"/>
                    <a:pt x="41" y="50"/>
                    <a:pt x="41" y="47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94" y="49"/>
                    <a:pt x="94" y="49"/>
                    <a:pt x="94" y="49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1" y="46"/>
                    <a:pt x="101" y="47"/>
                    <a:pt x="101" y="47"/>
                  </a:cubicBezTo>
                  <a:cubicBezTo>
                    <a:pt x="101" y="50"/>
                    <a:pt x="103" y="52"/>
                    <a:pt x="106" y="52"/>
                  </a:cubicBezTo>
                  <a:cubicBezTo>
                    <a:pt x="109" y="52"/>
                    <a:pt x="111" y="50"/>
                    <a:pt x="111" y="47"/>
                  </a:cubicBezTo>
                  <a:cubicBezTo>
                    <a:pt x="111" y="47"/>
                    <a:pt x="111" y="46"/>
                    <a:pt x="111" y="46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13" y="46"/>
                    <a:pt x="113" y="47"/>
                    <a:pt x="113" y="47"/>
                  </a:cubicBezTo>
                  <a:cubicBezTo>
                    <a:pt x="113" y="50"/>
                    <a:pt x="115" y="52"/>
                    <a:pt x="118" y="52"/>
                  </a:cubicBezTo>
                  <a:cubicBezTo>
                    <a:pt x="121" y="52"/>
                    <a:pt x="123" y="50"/>
                    <a:pt x="123" y="47"/>
                  </a:cubicBezTo>
                  <a:cubicBezTo>
                    <a:pt x="123" y="47"/>
                    <a:pt x="123" y="46"/>
                    <a:pt x="123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35" y="49"/>
                    <a:pt x="135" y="49"/>
                    <a:pt x="135" y="49"/>
                  </a:cubicBezTo>
                  <a:cubicBezTo>
                    <a:pt x="136" y="47"/>
                    <a:pt x="136" y="47"/>
                    <a:pt x="136" y="47"/>
                  </a:cubicBezTo>
                  <a:cubicBezTo>
                    <a:pt x="139" y="47"/>
                    <a:pt x="139" y="47"/>
                    <a:pt x="139" y="47"/>
                  </a:cubicBezTo>
                  <a:cubicBezTo>
                    <a:pt x="140" y="47"/>
                    <a:pt x="140" y="47"/>
                    <a:pt x="140" y="47"/>
                  </a:cubicBezTo>
                  <a:cubicBezTo>
                    <a:pt x="140" y="48"/>
                    <a:pt x="140" y="48"/>
                    <a:pt x="140" y="48"/>
                  </a:cubicBezTo>
                  <a:cubicBezTo>
                    <a:pt x="140" y="48"/>
                    <a:pt x="140" y="48"/>
                    <a:pt x="141" y="48"/>
                  </a:cubicBezTo>
                  <a:cubicBezTo>
                    <a:pt x="141" y="48"/>
                    <a:pt x="142" y="48"/>
                    <a:pt x="142" y="48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3"/>
                    <a:pt x="141" y="42"/>
                    <a:pt x="141" y="42"/>
                  </a:cubicBezTo>
                  <a:close/>
                  <a:moveTo>
                    <a:pt x="23" y="9"/>
                  </a:moveTo>
                  <a:cubicBezTo>
                    <a:pt x="23" y="6"/>
                    <a:pt x="26" y="3"/>
                    <a:pt x="2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9" y="3"/>
                    <a:pt x="42" y="6"/>
                    <a:pt x="42" y="9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6"/>
                    <a:pt x="39" y="18"/>
                    <a:pt x="37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6" y="18"/>
                    <a:pt x="23" y="16"/>
                    <a:pt x="23" y="14"/>
                  </a:cubicBezTo>
                  <a:lnTo>
                    <a:pt x="23" y="9"/>
                  </a:lnTo>
                  <a:close/>
                  <a:moveTo>
                    <a:pt x="7" y="9"/>
                  </a:moveTo>
                  <a:cubicBezTo>
                    <a:pt x="7" y="6"/>
                    <a:pt x="9" y="3"/>
                    <a:pt x="13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9" y="3"/>
                    <a:pt x="21" y="6"/>
                    <a:pt x="21" y="9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6"/>
                    <a:pt x="19" y="18"/>
                    <a:pt x="16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8" y="18"/>
                    <a:pt x="6" y="16"/>
                    <a:pt x="6" y="14"/>
                  </a:cubicBezTo>
                  <a:lnTo>
                    <a:pt x="7" y="9"/>
                  </a:lnTo>
                  <a:close/>
                  <a:moveTo>
                    <a:pt x="24" y="50"/>
                  </a:moveTo>
                  <a:cubicBezTo>
                    <a:pt x="22" y="50"/>
                    <a:pt x="21" y="48"/>
                    <a:pt x="21" y="47"/>
                  </a:cubicBezTo>
                  <a:cubicBezTo>
                    <a:pt x="21" y="47"/>
                    <a:pt x="21" y="46"/>
                    <a:pt x="21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8"/>
                    <a:pt x="25" y="50"/>
                    <a:pt x="24" y="50"/>
                  </a:cubicBezTo>
                  <a:close/>
                  <a:moveTo>
                    <a:pt x="36" y="50"/>
                  </a:moveTo>
                  <a:cubicBezTo>
                    <a:pt x="34" y="50"/>
                    <a:pt x="33" y="48"/>
                    <a:pt x="33" y="47"/>
                  </a:cubicBezTo>
                  <a:cubicBezTo>
                    <a:pt x="33" y="47"/>
                    <a:pt x="33" y="46"/>
                    <a:pt x="33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7"/>
                    <a:pt x="39" y="47"/>
                  </a:cubicBezTo>
                  <a:cubicBezTo>
                    <a:pt x="39" y="48"/>
                    <a:pt x="38" y="50"/>
                    <a:pt x="36" y="50"/>
                  </a:cubicBezTo>
                  <a:close/>
                  <a:moveTo>
                    <a:pt x="61" y="32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1" y="30"/>
                    <a:pt x="61" y="30"/>
                    <a:pt x="61" y="30"/>
                  </a:cubicBezTo>
                  <a:lnTo>
                    <a:pt x="61" y="32"/>
                  </a:lnTo>
                  <a:close/>
                  <a:moveTo>
                    <a:pt x="62" y="14"/>
                  </a:moveTo>
                  <a:cubicBezTo>
                    <a:pt x="62" y="16"/>
                    <a:pt x="59" y="18"/>
                    <a:pt x="57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6" y="18"/>
                    <a:pt x="43" y="16"/>
                    <a:pt x="43" y="14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6"/>
                    <a:pt x="46" y="3"/>
                    <a:pt x="48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9" y="3"/>
                    <a:pt x="62" y="6"/>
                    <a:pt x="62" y="9"/>
                  </a:cubicBezTo>
                  <a:lnTo>
                    <a:pt x="62" y="14"/>
                  </a:lnTo>
                  <a:close/>
                  <a:moveTo>
                    <a:pt x="78" y="38"/>
                  </a:moveTo>
                  <a:cubicBezTo>
                    <a:pt x="78" y="40"/>
                    <a:pt x="76" y="42"/>
                    <a:pt x="73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6" y="42"/>
                    <a:pt x="64" y="40"/>
                    <a:pt x="64" y="38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4" y="6"/>
                    <a:pt x="66" y="3"/>
                    <a:pt x="69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6" y="3"/>
                    <a:pt x="78" y="6"/>
                    <a:pt x="78" y="9"/>
                  </a:cubicBezTo>
                  <a:lnTo>
                    <a:pt x="78" y="38"/>
                  </a:lnTo>
                  <a:close/>
                  <a:moveTo>
                    <a:pt x="121" y="9"/>
                  </a:moveTo>
                  <a:cubicBezTo>
                    <a:pt x="121" y="6"/>
                    <a:pt x="123" y="3"/>
                    <a:pt x="126" y="3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33" y="3"/>
                    <a:pt x="135" y="6"/>
                    <a:pt x="135" y="9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36" y="16"/>
                    <a:pt x="134" y="18"/>
                    <a:pt x="131" y="18"/>
                  </a:cubicBezTo>
                  <a:cubicBezTo>
                    <a:pt x="126" y="18"/>
                    <a:pt x="126" y="18"/>
                    <a:pt x="126" y="18"/>
                  </a:cubicBezTo>
                  <a:cubicBezTo>
                    <a:pt x="123" y="18"/>
                    <a:pt x="121" y="16"/>
                    <a:pt x="121" y="14"/>
                  </a:cubicBezTo>
                  <a:lnTo>
                    <a:pt x="121" y="9"/>
                  </a:lnTo>
                  <a:close/>
                  <a:moveTo>
                    <a:pt x="101" y="9"/>
                  </a:moveTo>
                  <a:cubicBezTo>
                    <a:pt x="101" y="6"/>
                    <a:pt x="103" y="3"/>
                    <a:pt x="105" y="3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6" y="3"/>
                    <a:pt x="119" y="6"/>
                    <a:pt x="119" y="9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19" y="16"/>
                    <a:pt x="116" y="18"/>
                    <a:pt x="114" y="18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3" y="18"/>
                    <a:pt x="101" y="16"/>
                    <a:pt x="101" y="14"/>
                  </a:cubicBezTo>
                  <a:lnTo>
                    <a:pt x="101" y="9"/>
                  </a:lnTo>
                  <a:close/>
                  <a:moveTo>
                    <a:pt x="80" y="9"/>
                  </a:moveTo>
                  <a:cubicBezTo>
                    <a:pt x="80" y="6"/>
                    <a:pt x="82" y="3"/>
                    <a:pt x="85" y="3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6" y="3"/>
                    <a:pt x="98" y="6"/>
                    <a:pt x="98" y="9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6"/>
                    <a:pt x="96" y="18"/>
                    <a:pt x="93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2" y="18"/>
                    <a:pt x="80" y="16"/>
                    <a:pt x="80" y="14"/>
                  </a:cubicBezTo>
                  <a:lnTo>
                    <a:pt x="80" y="9"/>
                  </a:lnTo>
                  <a:close/>
                  <a:moveTo>
                    <a:pt x="106" y="50"/>
                  </a:moveTo>
                  <a:cubicBezTo>
                    <a:pt x="104" y="50"/>
                    <a:pt x="103" y="48"/>
                    <a:pt x="103" y="47"/>
                  </a:cubicBezTo>
                  <a:cubicBezTo>
                    <a:pt x="103" y="47"/>
                    <a:pt x="103" y="46"/>
                    <a:pt x="103" y="46"/>
                  </a:cubicBezTo>
                  <a:cubicBezTo>
                    <a:pt x="109" y="46"/>
                    <a:pt x="109" y="46"/>
                    <a:pt x="109" y="46"/>
                  </a:cubicBezTo>
                  <a:cubicBezTo>
                    <a:pt x="109" y="46"/>
                    <a:pt x="109" y="47"/>
                    <a:pt x="109" y="47"/>
                  </a:cubicBezTo>
                  <a:cubicBezTo>
                    <a:pt x="109" y="48"/>
                    <a:pt x="107" y="50"/>
                    <a:pt x="106" y="50"/>
                  </a:cubicBezTo>
                  <a:close/>
                  <a:moveTo>
                    <a:pt x="118" y="50"/>
                  </a:moveTo>
                  <a:cubicBezTo>
                    <a:pt x="116" y="50"/>
                    <a:pt x="115" y="48"/>
                    <a:pt x="115" y="47"/>
                  </a:cubicBezTo>
                  <a:cubicBezTo>
                    <a:pt x="115" y="47"/>
                    <a:pt x="115" y="46"/>
                    <a:pt x="115" y="46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6"/>
                    <a:pt x="121" y="47"/>
                    <a:pt x="121" y="47"/>
                  </a:cubicBezTo>
                  <a:cubicBezTo>
                    <a:pt x="121" y="48"/>
                    <a:pt x="120" y="50"/>
                    <a:pt x="118" y="50"/>
                  </a:cubicBezTo>
                  <a:close/>
                  <a:moveTo>
                    <a:pt x="136" y="32"/>
                  </a:move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136" y="30"/>
                    <a:pt x="136" y="30"/>
                    <a:pt x="136" y="30"/>
                  </a:cubicBezTo>
                  <a:cubicBezTo>
                    <a:pt x="136" y="30"/>
                    <a:pt x="137" y="30"/>
                    <a:pt x="137" y="31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137" y="31"/>
                    <a:pt x="137" y="32"/>
                    <a:pt x="136" y="32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296" name="Freeform 64"/>
          <p:cNvSpPr>
            <a:spLocks noEditPoints="1"/>
          </p:cNvSpPr>
          <p:nvPr/>
        </p:nvSpPr>
        <p:spPr bwMode="auto">
          <a:xfrm>
            <a:off x="9620010" y="2225676"/>
            <a:ext cx="1244600" cy="403225"/>
          </a:xfrm>
          <a:custGeom>
            <a:avLst/>
            <a:gdLst>
              <a:gd name="T0" fmla="*/ 140 w 142"/>
              <a:gd name="T1" fmla="*/ 43 h 46"/>
              <a:gd name="T2" fmla="*/ 140 w 142"/>
              <a:gd name="T3" fmla="*/ 43 h 46"/>
              <a:gd name="T4" fmla="*/ 140 w 142"/>
              <a:gd name="T5" fmla="*/ 20 h 46"/>
              <a:gd name="T6" fmla="*/ 79 w 142"/>
              <a:gd name="T7" fmla="*/ 0 h 46"/>
              <a:gd name="T8" fmla="*/ 3 w 142"/>
              <a:gd name="T9" fmla="*/ 20 h 46"/>
              <a:gd name="T10" fmla="*/ 3 w 142"/>
              <a:gd name="T11" fmla="*/ 43 h 46"/>
              <a:gd name="T12" fmla="*/ 3 w 142"/>
              <a:gd name="T13" fmla="*/ 43 h 46"/>
              <a:gd name="T14" fmla="*/ 2 w 142"/>
              <a:gd name="T15" fmla="*/ 43 h 46"/>
              <a:gd name="T16" fmla="*/ 1 w 142"/>
              <a:gd name="T17" fmla="*/ 42 h 46"/>
              <a:gd name="T18" fmla="*/ 0 w 142"/>
              <a:gd name="T19" fmla="*/ 46 h 46"/>
              <a:gd name="T20" fmla="*/ 142 w 142"/>
              <a:gd name="T21" fmla="*/ 43 h 46"/>
              <a:gd name="T22" fmla="*/ 41 w 142"/>
              <a:gd name="T23" fmla="*/ 8 h 46"/>
              <a:gd name="T24" fmla="*/ 54 w 142"/>
              <a:gd name="T25" fmla="*/ 3 h 46"/>
              <a:gd name="T26" fmla="*/ 59 w 142"/>
              <a:gd name="T27" fmla="*/ 13 h 46"/>
              <a:gd name="T28" fmla="*/ 45 w 142"/>
              <a:gd name="T29" fmla="*/ 18 h 46"/>
              <a:gd name="T30" fmla="*/ 41 w 142"/>
              <a:gd name="T31" fmla="*/ 8 h 46"/>
              <a:gd name="T32" fmla="*/ 21 w 142"/>
              <a:gd name="T33" fmla="*/ 31 h 46"/>
              <a:gd name="T34" fmla="*/ 6 w 142"/>
              <a:gd name="T35" fmla="*/ 31 h 46"/>
              <a:gd name="T36" fmla="*/ 5 w 142"/>
              <a:gd name="T37" fmla="*/ 31 h 46"/>
              <a:gd name="T38" fmla="*/ 6 w 142"/>
              <a:gd name="T39" fmla="*/ 30 h 46"/>
              <a:gd name="T40" fmla="*/ 21 w 142"/>
              <a:gd name="T41" fmla="*/ 30 h 46"/>
              <a:gd name="T42" fmla="*/ 21 w 142"/>
              <a:gd name="T43" fmla="*/ 13 h 46"/>
              <a:gd name="T44" fmla="*/ 11 w 142"/>
              <a:gd name="T45" fmla="*/ 18 h 46"/>
              <a:gd name="T46" fmla="*/ 7 w 142"/>
              <a:gd name="T47" fmla="*/ 8 h 46"/>
              <a:gd name="T48" fmla="*/ 17 w 142"/>
              <a:gd name="T49" fmla="*/ 3 h 46"/>
              <a:gd name="T50" fmla="*/ 21 w 142"/>
              <a:gd name="T51" fmla="*/ 13 h 46"/>
              <a:gd name="T52" fmla="*/ 33 w 142"/>
              <a:gd name="T53" fmla="*/ 42 h 46"/>
              <a:gd name="T54" fmla="*/ 24 w 142"/>
              <a:gd name="T55" fmla="*/ 37 h 46"/>
              <a:gd name="T56" fmla="*/ 28 w 142"/>
              <a:gd name="T57" fmla="*/ 3 h 46"/>
              <a:gd name="T58" fmla="*/ 38 w 142"/>
              <a:gd name="T59" fmla="*/ 8 h 46"/>
              <a:gd name="T60" fmla="*/ 103 w 142"/>
              <a:gd name="T61" fmla="*/ 31 h 46"/>
              <a:gd name="T62" fmla="*/ 40 w 142"/>
              <a:gd name="T63" fmla="*/ 31 h 46"/>
              <a:gd name="T64" fmla="*/ 40 w 142"/>
              <a:gd name="T65" fmla="*/ 30 h 46"/>
              <a:gd name="T66" fmla="*/ 103 w 142"/>
              <a:gd name="T67" fmla="*/ 31 h 46"/>
              <a:gd name="T68" fmla="*/ 75 w 142"/>
              <a:gd name="T69" fmla="*/ 18 h 46"/>
              <a:gd name="T70" fmla="*/ 62 w 142"/>
              <a:gd name="T71" fmla="*/ 13 h 46"/>
              <a:gd name="T72" fmla="*/ 67 w 142"/>
              <a:gd name="T73" fmla="*/ 3 h 46"/>
              <a:gd name="T74" fmla="*/ 80 w 142"/>
              <a:gd name="T75" fmla="*/ 8 h 46"/>
              <a:gd name="T76" fmla="*/ 102 w 142"/>
              <a:gd name="T77" fmla="*/ 13 h 46"/>
              <a:gd name="T78" fmla="*/ 89 w 142"/>
              <a:gd name="T79" fmla="*/ 18 h 46"/>
              <a:gd name="T80" fmla="*/ 84 w 142"/>
              <a:gd name="T81" fmla="*/ 8 h 46"/>
              <a:gd name="T82" fmla="*/ 97 w 142"/>
              <a:gd name="T83" fmla="*/ 3 h 46"/>
              <a:gd name="T84" fmla="*/ 102 w 142"/>
              <a:gd name="T85" fmla="*/ 13 h 46"/>
              <a:gd name="T86" fmla="*/ 114 w 142"/>
              <a:gd name="T87" fmla="*/ 42 h 46"/>
              <a:gd name="T88" fmla="*/ 105 w 142"/>
              <a:gd name="T89" fmla="*/ 37 h 46"/>
              <a:gd name="T90" fmla="*/ 109 w 142"/>
              <a:gd name="T91" fmla="*/ 3 h 46"/>
              <a:gd name="T92" fmla="*/ 119 w 142"/>
              <a:gd name="T93" fmla="*/ 8 h 46"/>
              <a:gd name="T94" fmla="*/ 121 w 142"/>
              <a:gd name="T95" fmla="*/ 8 h 46"/>
              <a:gd name="T96" fmla="*/ 129 w 142"/>
              <a:gd name="T97" fmla="*/ 3 h 46"/>
              <a:gd name="T98" fmla="*/ 136 w 142"/>
              <a:gd name="T99" fmla="*/ 13 h 46"/>
              <a:gd name="T100" fmla="*/ 126 w 142"/>
              <a:gd name="T101" fmla="*/ 18 h 46"/>
              <a:gd name="T102" fmla="*/ 121 w 142"/>
              <a:gd name="T103" fmla="*/ 8 h 46"/>
              <a:gd name="T104" fmla="*/ 121 w 142"/>
              <a:gd name="T105" fmla="*/ 31 h 46"/>
              <a:gd name="T106" fmla="*/ 121 w 142"/>
              <a:gd name="T107" fmla="*/ 31 h 46"/>
              <a:gd name="T108" fmla="*/ 136 w 142"/>
              <a:gd name="T109" fmla="*/ 30 h 46"/>
              <a:gd name="T110" fmla="*/ 137 w 142"/>
              <a:gd name="T111" fmla="*/ 3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2" h="46">
                <a:moveTo>
                  <a:pt x="141" y="42"/>
                </a:moveTo>
                <a:cubicBezTo>
                  <a:pt x="141" y="42"/>
                  <a:pt x="140" y="42"/>
                  <a:pt x="140" y="43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37"/>
                  <a:pt x="140" y="24"/>
                  <a:pt x="140" y="20"/>
                </a:cubicBezTo>
                <a:cubicBezTo>
                  <a:pt x="138" y="9"/>
                  <a:pt x="140" y="0"/>
                  <a:pt x="129" y="0"/>
                </a:cubicBezTo>
                <a:cubicBezTo>
                  <a:pt x="110" y="0"/>
                  <a:pt x="100" y="0"/>
                  <a:pt x="79" y="0"/>
                </a:cubicBezTo>
                <a:cubicBezTo>
                  <a:pt x="58" y="0"/>
                  <a:pt x="33" y="0"/>
                  <a:pt x="14" y="0"/>
                </a:cubicBezTo>
                <a:cubicBezTo>
                  <a:pt x="2" y="0"/>
                  <a:pt x="5" y="9"/>
                  <a:pt x="3" y="20"/>
                </a:cubicBezTo>
                <a:cubicBezTo>
                  <a:pt x="2" y="24"/>
                  <a:pt x="3" y="42"/>
                  <a:pt x="3" y="42"/>
                </a:cubicBezTo>
                <a:cubicBezTo>
                  <a:pt x="3" y="43"/>
                  <a:pt x="3" y="43"/>
                  <a:pt x="3" y="43"/>
                </a:cubicBezTo>
                <a:cubicBezTo>
                  <a:pt x="3" y="43"/>
                  <a:pt x="3" y="43"/>
                  <a:pt x="3" y="43"/>
                </a:cubicBezTo>
                <a:cubicBezTo>
                  <a:pt x="3" y="43"/>
                  <a:pt x="3" y="43"/>
                  <a:pt x="3" y="43"/>
                </a:cubicBezTo>
                <a:cubicBezTo>
                  <a:pt x="3" y="43"/>
                  <a:pt x="3" y="43"/>
                  <a:pt x="3" y="43"/>
                </a:cubicBezTo>
                <a:cubicBezTo>
                  <a:pt x="2" y="43"/>
                  <a:pt x="2" y="43"/>
                  <a:pt x="2" y="43"/>
                </a:cubicBezTo>
                <a:cubicBezTo>
                  <a:pt x="2" y="43"/>
                  <a:pt x="2" y="43"/>
                  <a:pt x="2" y="43"/>
                </a:cubicBezTo>
                <a:cubicBezTo>
                  <a:pt x="2" y="42"/>
                  <a:pt x="2" y="42"/>
                  <a:pt x="1" y="42"/>
                </a:cubicBezTo>
                <a:cubicBezTo>
                  <a:pt x="1" y="42"/>
                  <a:pt x="0" y="42"/>
                  <a:pt x="0" y="43"/>
                </a:cubicBezTo>
                <a:cubicBezTo>
                  <a:pt x="0" y="46"/>
                  <a:pt x="0" y="46"/>
                  <a:pt x="0" y="46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2" y="43"/>
                  <a:pt x="142" y="43"/>
                  <a:pt x="142" y="43"/>
                </a:cubicBezTo>
                <a:cubicBezTo>
                  <a:pt x="142" y="42"/>
                  <a:pt x="142" y="42"/>
                  <a:pt x="141" y="42"/>
                </a:cubicBezTo>
                <a:close/>
                <a:moveTo>
                  <a:pt x="41" y="8"/>
                </a:moveTo>
                <a:cubicBezTo>
                  <a:pt x="41" y="6"/>
                  <a:pt x="43" y="3"/>
                  <a:pt x="45" y="3"/>
                </a:cubicBezTo>
                <a:cubicBezTo>
                  <a:pt x="54" y="3"/>
                  <a:pt x="54" y="3"/>
                  <a:pt x="54" y="3"/>
                </a:cubicBezTo>
                <a:cubicBezTo>
                  <a:pt x="57" y="3"/>
                  <a:pt x="59" y="6"/>
                  <a:pt x="59" y="8"/>
                </a:cubicBezTo>
                <a:cubicBezTo>
                  <a:pt x="59" y="13"/>
                  <a:pt x="59" y="13"/>
                  <a:pt x="59" y="13"/>
                </a:cubicBezTo>
                <a:cubicBezTo>
                  <a:pt x="59" y="16"/>
                  <a:pt x="57" y="18"/>
                  <a:pt x="54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3" y="18"/>
                  <a:pt x="41" y="16"/>
                  <a:pt x="41" y="13"/>
                </a:cubicBezTo>
                <a:lnTo>
                  <a:pt x="41" y="8"/>
                </a:lnTo>
                <a:close/>
                <a:moveTo>
                  <a:pt x="21" y="31"/>
                </a:move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21" y="30"/>
                  <a:pt x="21" y="30"/>
                  <a:pt x="21" y="30"/>
                </a:cubicBezTo>
                <a:lnTo>
                  <a:pt x="21" y="31"/>
                </a:lnTo>
                <a:close/>
                <a:moveTo>
                  <a:pt x="21" y="13"/>
                </a:moveTo>
                <a:cubicBezTo>
                  <a:pt x="21" y="16"/>
                  <a:pt x="19" y="18"/>
                  <a:pt x="17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9" y="18"/>
                  <a:pt x="6" y="16"/>
                  <a:pt x="6" y="13"/>
                </a:cubicBezTo>
                <a:cubicBezTo>
                  <a:pt x="7" y="8"/>
                  <a:pt x="7" y="8"/>
                  <a:pt x="7" y="8"/>
                </a:cubicBezTo>
                <a:cubicBezTo>
                  <a:pt x="8" y="6"/>
                  <a:pt x="9" y="3"/>
                  <a:pt x="13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9" y="3"/>
                  <a:pt x="21" y="6"/>
                  <a:pt x="21" y="8"/>
                </a:cubicBezTo>
                <a:lnTo>
                  <a:pt x="21" y="13"/>
                </a:lnTo>
                <a:close/>
                <a:moveTo>
                  <a:pt x="38" y="37"/>
                </a:moveTo>
                <a:cubicBezTo>
                  <a:pt x="38" y="40"/>
                  <a:pt x="36" y="42"/>
                  <a:pt x="33" y="42"/>
                </a:cubicBezTo>
                <a:cubicBezTo>
                  <a:pt x="28" y="42"/>
                  <a:pt x="28" y="42"/>
                  <a:pt x="28" y="42"/>
                </a:cubicBezTo>
                <a:cubicBezTo>
                  <a:pt x="26" y="42"/>
                  <a:pt x="24" y="40"/>
                  <a:pt x="24" y="37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6"/>
                  <a:pt x="26" y="3"/>
                  <a:pt x="28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6" y="3"/>
                  <a:pt x="38" y="6"/>
                  <a:pt x="38" y="8"/>
                </a:cubicBezTo>
                <a:lnTo>
                  <a:pt x="38" y="37"/>
                </a:lnTo>
                <a:close/>
                <a:moveTo>
                  <a:pt x="103" y="31"/>
                </a:move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0"/>
                  <a:pt x="40" y="30"/>
                  <a:pt x="40" y="30"/>
                </a:cubicBezTo>
                <a:cubicBezTo>
                  <a:pt x="103" y="30"/>
                  <a:pt x="103" y="30"/>
                  <a:pt x="103" y="30"/>
                </a:cubicBezTo>
                <a:lnTo>
                  <a:pt x="103" y="31"/>
                </a:lnTo>
                <a:close/>
                <a:moveTo>
                  <a:pt x="80" y="13"/>
                </a:moveTo>
                <a:cubicBezTo>
                  <a:pt x="80" y="16"/>
                  <a:pt x="78" y="18"/>
                  <a:pt x="75" y="18"/>
                </a:cubicBezTo>
                <a:cubicBezTo>
                  <a:pt x="67" y="18"/>
                  <a:pt x="67" y="18"/>
                  <a:pt x="67" y="18"/>
                </a:cubicBezTo>
                <a:cubicBezTo>
                  <a:pt x="64" y="18"/>
                  <a:pt x="62" y="16"/>
                  <a:pt x="62" y="13"/>
                </a:cubicBezTo>
                <a:cubicBezTo>
                  <a:pt x="62" y="8"/>
                  <a:pt x="62" y="8"/>
                  <a:pt x="62" y="8"/>
                </a:cubicBezTo>
                <a:cubicBezTo>
                  <a:pt x="62" y="6"/>
                  <a:pt x="64" y="3"/>
                  <a:pt x="67" y="3"/>
                </a:cubicBezTo>
                <a:cubicBezTo>
                  <a:pt x="75" y="3"/>
                  <a:pt x="75" y="3"/>
                  <a:pt x="75" y="3"/>
                </a:cubicBezTo>
                <a:cubicBezTo>
                  <a:pt x="78" y="3"/>
                  <a:pt x="80" y="6"/>
                  <a:pt x="80" y="8"/>
                </a:cubicBezTo>
                <a:lnTo>
                  <a:pt x="80" y="13"/>
                </a:lnTo>
                <a:close/>
                <a:moveTo>
                  <a:pt x="102" y="13"/>
                </a:moveTo>
                <a:cubicBezTo>
                  <a:pt x="102" y="16"/>
                  <a:pt x="100" y="18"/>
                  <a:pt x="97" y="18"/>
                </a:cubicBezTo>
                <a:cubicBezTo>
                  <a:pt x="89" y="18"/>
                  <a:pt x="89" y="18"/>
                  <a:pt x="89" y="18"/>
                </a:cubicBezTo>
                <a:cubicBezTo>
                  <a:pt x="86" y="18"/>
                  <a:pt x="84" y="16"/>
                  <a:pt x="84" y="13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6"/>
                  <a:pt x="86" y="3"/>
                  <a:pt x="89" y="3"/>
                </a:cubicBezTo>
                <a:cubicBezTo>
                  <a:pt x="97" y="3"/>
                  <a:pt x="97" y="3"/>
                  <a:pt x="97" y="3"/>
                </a:cubicBezTo>
                <a:cubicBezTo>
                  <a:pt x="100" y="3"/>
                  <a:pt x="102" y="6"/>
                  <a:pt x="102" y="8"/>
                </a:cubicBezTo>
                <a:lnTo>
                  <a:pt x="102" y="13"/>
                </a:lnTo>
                <a:close/>
                <a:moveTo>
                  <a:pt x="119" y="37"/>
                </a:moveTo>
                <a:cubicBezTo>
                  <a:pt x="119" y="40"/>
                  <a:pt x="117" y="42"/>
                  <a:pt x="114" y="42"/>
                </a:cubicBezTo>
                <a:cubicBezTo>
                  <a:pt x="109" y="42"/>
                  <a:pt x="109" y="42"/>
                  <a:pt x="109" y="42"/>
                </a:cubicBezTo>
                <a:cubicBezTo>
                  <a:pt x="107" y="42"/>
                  <a:pt x="105" y="40"/>
                  <a:pt x="105" y="37"/>
                </a:cubicBezTo>
                <a:cubicBezTo>
                  <a:pt x="105" y="8"/>
                  <a:pt x="105" y="8"/>
                  <a:pt x="105" y="8"/>
                </a:cubicBezTo>
                <a:cubicBezTo>
                  <a:pt x="105" y="6"/>
                  <a:pt x="107" y="3"/>
                  <a:pt x="109" y="3"/>
                </a:cubicBezTo>
                <a:cubicBezTo>
                  <a:pt x="114" y="3"/>
                  <a:pt x="114" y="3"/>
                  <a:pt x="114" y="3"/>
                </a:cubicBezTo>
                <a:cubicBezTo>
                  <a:pt x="117" y="3"/>
                  <a:pt x="119" y="6"/>
                  <a:pt x="119" y="8"/>
                </a:cubicBezTo>
                <a:lnTo>
                  <a:pt x="119" y="37"/>
                </a:lnTo>
                <a:close/>
                <a:moveTo>
                  <a:pt x="121" y="8"/>
                </a:moveTo>
                <a:cubicBezTo>
                  <a:pt x="121" y="6"/>
                  <a:pt x="123" y="3"/>
                  <a:pt x="126" y="3"/>
                </a:cubicBezTo>
                <a:cubicBezTo>
                  <a:pt x="129" y="3"/>
                  <a:pt x="129" y="3"/>
                  <a:pt x="129" y="3"/>
                </a:cubicBezTo>
                <a:cubicBezTo>
                  <a:pt x="133" y="3"/>
                  <a:pt x="135" y="6"/>
                  <a:pt x="135" y="8"/>
                </a:cubicBezTo>
                <a:cubicBezTo>
                  <a:pt x="136" y="13"/>
                  <a:pt x="136" y="13"/>
                  <a:pt x="136" y="13"/>
                </a:cubicBezTo>
                <a:cubicBezTo>
                  <a:pt x="136" y="16"/>
                  <a:pt x="134" y="18"/>
                  <a:pt x="131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3" y="18"/>
                  <a:pt x="121" y="16"/>
                  <a:pt x="121" y="13"/>
                </a:cubicBezTo>
                <a:lnTo>
                  <a:pt x="121" y="8"/>
                </a:lnTo>
                <a:close/>
                <a:moveTo>
                  <a:pt x="136" y="31"/>
                </a:moveTo>
                <a:cubicBezTo>
                  <a:pt x="121" y="31"/>
                  <a:pt x="121" y="31"/>
                  <a:pt x="121" y="31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1" y="30"/>
                  <a:pt x="121" y="30"/>
                  <a:pt x="121" y="30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30"/>
                  <a:pt x="137" y="31"/>
                  <a:pt x="137" y="31"/>
                </a:cubicBezTo>
                <a:cubicBezTo>
                  <a:pt x="137" y="31"/>
                  <a:pt x="137" y="31"/>
                  <a:pt x="136" y="31"/>
                </a:cubicBezTo>
                <a:close/>
              </a:path>
            </a:pathLst>
          </a:custGeom>
          <a:solidFill>
            <a:srgbClr val="7373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7" name="Freeform 65"/>
          <p:cNvSpPr>
            <a:spLocks noEditPoints="1"/>
          </p:cNvSpPr>
          <p:nvPr/>
        </p:nvSpPr>
        <p:spPr bwMode="auto">
          <a:xfrm>
            <a:off x="10882073" y="2225676"/>
            <a:ext cx="1243013" cy="403225"/>
          </a:xfrm>
          <a:custGeom>
            <a:avLst/>
            <a:gdLst>
              <a:gd name="T0" fmla="*/ 140 w 142"/>
              <a:gd name="T1" fmla="*/ 43 h 46"/>
              <a:gd name="T2" fmla="*/ 140 w 142"/>
              <a:gd name="T3" fmla="*/ 43 h 46"/>
              <a:gd name="T4" fmla="*/ 140 w 142"/>
              <a:gd name="T5" fmla="*/ 20 h 46"/>
              <a:gd name="T6" fmla="*/ 79 w 142"/>
              <a:gd name="T7" fmla="*/ 0 h 46"/>
              <a:gd name="T8" fmla="*/ 3 w 142"/>
              <a:gd name="T9" fmla="*/ 20 h 46"/>
              <a:gd name="T10" fmla="*/ 3 w 142"/>
              <a:gd name="T11" fmla="*/ 43 h 46"/>
              <a:gd name="T12" fmla="*/ 3 w 142"/>
              <a:gd name="T13" fmla="*/ 43 h 46"/>
              <a:gd name="T14" fmla="*/ 2 w 142"/>
              <a:gd name="T15" fmla="*/ 43 h 46"/>
              <a:gd name="T16" fmla="*/ 1 w 142"/>
              <a:gd name="T17" fmla="*/ 42 h 46"/>
              <a:gd name="T18" fmla="*/ 0 w 142"/>
              <a:gd name="T19" fmla="*/ 46 h 46"/>
              <a:gd name="T20" fmla="*/ 142 w 142"/>
              <a:gd name="T21" fmla="*/ 43 h 46"/>
              <a:gd name="T22" fmla="*/ 41 w 142"/>
              <a:gd name="T23" fmla="*/ 8 h 46"/>
              <a:gd name="T24" fmla="*/ 54 w 142"/>
              <a:gd name="T25" fmla="*/ 3 h 46"/>
              <a:gd name="T26" fmla="*/ 59 w 142"/>
              <a:gd name="T27" fmla="*/ 13 h 46"/>
              <a:gd name="T28" fmla="*/ 45 w 142"/>
              <a:gd name="T29" fmla="*/ 18 h 46"/>
              <a:gd name="T30" fmla="*/ 41 w 142"/>
              <a:gd name="T31" fmla="*/ 8 h 46"/>
              <a:gd name="T32" fmla="*/ 21 w 142"/>
              <a:gd name="T33" fmla="*/ 31 h 46"/>
              <a:gd name="T34" fmla="*/ 6 w 142"/>
              <a:gd name="T35" fmla="*/ 31 h 46"/>
              <a:gd name="T36" fmla="*/ 5 w 142"/>
              <a:gd name="T37" fmla="*/ 31 h 46"/>
              <a:gd name="T38" fmla="*/ 6 w 142"/>
              <a:gd name="T39" fmla="*/ 30 h 46"/>
              <a:gd name="T40" fmla="*/ 21 w 142"/>
              <a:gd name="T41" fmla="*/ 30 h 46"/>
              <a:gd name="T42" fmla="*/ 21 w 142"/>
              <a:gd name="T43" fmla="*/ 13 h 46"/>
              <a:gd name="T44" fmla="*/ 11 w 142"/>
              <a:gd name="T45" fmla="*/ 18 h 46"/>
              <a:gd name="T46" fmla="*/ 7 w 142"/>
              <a:gd name="T47" fmla="*/ 8 h 46"/>
              <a:gd name="T48" fmla="*/ 17 w 142"/>
              <a:gd name="T49" fmla="*/ 3 h 46"/>
              <a:gd name="T50" fmla="*/ 21 w 142"/>
              <a:gd name="T51" fmla="*/ 13 h 46"/>
              <a:gd name="T52" fmla="*/ 33 w 142"/>
              <a:gd name="T53" fmla="*/ 42 h 46"/>
              <a:gd name="T54" fmla="*/ 24 w 142"/>
              <a:gd name="T55" fmla="*/ 37 h 46"/>
              <a:gd name="T56" fmla="*/ 28 w 142"/>
              <a:gd name="T57" fmla="*/ 3 h 46"/>
              <a:gd name="T58" fmla="*/ 38 w 142"/>
              <a:gd name="T59" fmla="*/ 8 h 46"/>
              <a:gd name="T60" fmla="*/ 103 w 142"/>
              <a:gd name="T61" fmla="*/ 31 h 46"/>
              <a:gd name="T62" fmla="*/ 40 w 142"/>
              <a:gd name="T63" fmla="*/ 31 h 46"/>
              <a:gd name="T64" fmla="*/ 40 w 142"/>
              <a:gd name="T65" fmla="*/ 30 h 46"/>
              <a:gd name="T66" fmla="*/ 103 w 142"/>
              <a:gd name="T67" fmla="*/ 31 h 46"/>
              <a:gd name="T68" fmla="*/ 75 w 142"/>
              <a:gd name="T69" fmla="*/ 18 h 46"/>
              <a:gd name="T70" fmla="*/ 62 w 142"/>
              <a:gd name="T71" fmla="*/ 13 h 46"/>
              <a:gd name="T72" fmla="*/ 67 w 142"/>
              <a:gd name="T73" fmla="*/ 3 h 46"/>
              <a:gd name="T74" fmla="*/ 80 w 142"/>
              <a:gd name="T75" fmla="*/ 8 h 46"/>
              <a:gd name="T76" fmla="*/ 102 w 142"/>
              <a:gd name="T77" fmla="*/ 13 h 46"/>
              <a:gd name="T78" fmla="*/ 89 w 142"/>
              <a:gd name="T79" fmla="*/ 18 h 46"/>
              <a:gd name="T80" fmla="*/ 84 w 142"/>
              <a:gd name="T81" fmla="*/ 8 h 46"/>
              <a:gd name="T82" fmla="*/ 97 w 142"/>
              <a:gd name="T83" fmla="*/ 3 h 46"/>
              <a:gd name="T84" fmla="*/ 102 w 142"/>
              <a:gd name="T85" fmla="*/ 13 h 46"/>
              <a:gd name="T86" fmla="*/ 114 w 142"/>
              <a:gd name="T87" fmla="*/ 42 h 46"/>
              <a:gd name="T88" fmla="*/ 105 w 142"/>
              <a:gd name="T89" fmla="*/ 37 h 46"/>
              <a:gd name="T90" fmla="*/ 109 w 142"/>
              <a:gd name="T91" fmla="*/ 3 h 46"/>
              <a:gd name="T92" fmla="*/ 119 w 142"/>
              <a:gd name="T93" fmla="*/ 8 h 46"/>
              <a:gd name="T94" fmla="*/ 121 w 142"/>
              <a:gd name="T95" fmla="*/ 8 h 46"/>
              <a:gd name="T96" fmla="*/ 129 w 142"/>
              <a:gd name="T97" fmla="*/ 3 h 46"/>
              <a:gd name="T98" fmla="*/ 136 w 142"/>
              <a:gd name="T99" fmla="*/ 13 h 46"/>
              <a:gd name="T100" fmla="*/ 126 w 142"/>
              <a:gd name="T101" fmla="*/ 18 h 46"/>
              <a:gd name="T102" fmla="*/ 121 w 142"/>
              <a:gd name="T103" fmla="*/ 8 h 46"/>
              <a:gd name="T104" fmla="*/ 121 w 142"/>
              <a:gd name="T105" fmla="*/ 31 h 46"/>
              <a:gd name="T106" fmla="*/ 121 w 142"/>
              <a:gd name="T107" fmla="*/ 31 h 46"/>
              <a:gd name="T108" fmla="*/ 136 w 142"/>
              <a:gd name="T109" fmla="*/ 30 h 46"/>
              <a:gd name="T110" fmla="*/ 137 w 142"/>
              <a:gd name="T111" fmla="*/ 3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2" h="46">
                <a:moveTo>
                  <a:pt x="141" y="42"/>
                </a:moveTo>
                <a:cubicBezTo>
                  <a:pt x="141" y="42"/>
                  <a:pt x="140" y="42"/>
                  <a:pt x="140" y="43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37"/>
                  <a:pt x="140" y="24"/>
                  <a:pt x="140" y="20"/>
                </a:cubicBezTo>
                <a:cubicBezTo>
                  <a:pt x="138" y="9"/>
                  <a:pt x="140" y="0"/>
                  <a:pt x="129" y="0"/>
                </a:cubicBezTo>
                <a:cubicBezTo>
                  <a:pt x="110" y="0"/>
                  <a:pt x="100" y="0"/>
                  <a:pt x="79" y="0"/>
                </a:cubicBezTo>
                <a:cubicBezTo>
                  <a:pt x="58" y="0"/>
                  <a:pt x="33" y="0"/>
                  <a:pt x="14" y="0"/>
                </a:cubicBezTo>
                <a:cubicBezTo>
                  <a:pt x="2" y="0"/>
                  <a:pt x="5" y="9"/>
                  <a:pt x="3" y="20"/>
                </a:cubicBezTo>
                <a:cubicBezTo>
                  <a:pt x="2" y="24"/>
                  <a:pt x="3" y="42"/>
                  <a:pt x="3" y="42"/>
                </a:cubicBezTo>
                <a:cubicBezTo>
                  <a:pt x="3" y="43"/>
                  <a:pt x="3" y="43"/>
                  <a:pt x="3" y="43"/>
                </a:cubicBezTo>
                <a:cubicBezTo>
                  <a:pt x="3" y="43"/>
                  <a:pt x="3" y="43"/>
                  <a:pt x="3" y="43"/>
                </a:cubicBezTo>
                <a:cubicBezTo>
                  <a:pt x="3" y="43"/>
                  <a:pt x="3" y="43"/>
                  <a:pt x="3" y="43"/>
                </a:cubicBezTo>
                <a:cubicBezTo>
                  <a:pt x="3" y="43"/>
                  <a:pt x="3" y="43"/>
                  <a:pt x="3" y="43"/>
                </a:cubicBezTo>
                <a:cubicBezTo>
                  <a:pt x="2" y="43"/>
                  <a:pt x="2" y="43"/>
                  <a:pt x="2" y="43"/>
                </a:cubicBezTo>
                <a:cubicBezTo>
                  <a:pt x="2" y="43"/>
                  <a:pt x="2" y="43"/>
                  <a:pt x="2" y="43"/>
                </a:cubicBezTo>
                <a:cubicBezTo>
                  <a:pt x="2" y="42"/>
                  <a:pt x="2" y="42"/>
                  <a:pt x="1" y="42"/>
                </a:cubicBezTo>
                <a:cubicBezTo>
                  <a:pt x="1" y="42"/>
                  <a:pt x="0" y="42"/>
                  <a:pt x="0" y="43"/>
                </a:cubicBezTo>
                <a:cubicBezTo>
                  <a:pt x="0" y="46"/>
                  <a:pt x="0" y="46"/>
                  <a:pt x="0" y="46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2" y="43"/>
                  <a:pt x="142" y="43"/>
                  <a:pt x="142" y="43"/>
                </a:cubicBezTo>
                <a:cubicBezTo>
                  <a:pt x="142" y="42"/>
                  <a:pt x="142" y="42"/>
                  <a:pt x="141" y="42"/>
                </a:cubicBezTo>
                <a:close/>
                <a:moveTo>
                  <a:pt x="41" y="8"/>
                </a:moveTo>
                <a:cubicBezTo>
                  <a:pt x="41" y="6"/>
                  <a:pt x="43" y="3"/>
                  <a:pt x="45" y="3"/>
                </a:cubicBezTo>
                <a:cubicBezTo>
                  <a:pt x="54" y="3"/>
                  <a:pt x="54" y="3"/>
                  <a:pt x="54" y="3"/>
                </a:cubicBezTo>
                <a:cubicBezTo>
                  <a:pt x="57" y="3"/>
                  <a:pt x="59" y="6"/>
                  <a:pt x="59" y="8"/>
                </a:cubicBezTo>
                <a:cubicBezTo>
                  <a:pt x="59" y="13"/>
                  <a:pt x="59" y="13"/>
                  <a:pt x="59" y="13"/>
                </a:cubicBezTo>
                <a:cubicBezTo>
                  <a:pt x="59" y="16"/>
                  <a:pt x="57" y="18"/>
                  <a:pt x="54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3" y="18"/>
                  <a:pt x="41" y="16"/>
                  <a:pt x="41" y="13"/>
                </a:cubicBezTo>
                <a:lnTo>
                  <a:pt x="41" y="8"/>
                </a:lnTo>
                <a:close/>
                <a:moveTo>
                  <a:pt x="21" y="31"/>
                </a:move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21" y="30"/>
                  <a:pt x="21" y="30"/>
                  <a:pt x="21" y="30"/>
                </a:cubicBezTo>
                <a:lnTo>
                  <a:pt x="21" y="31"/>
                </a:lnTo>
                <a:close/>
                <a:moveTo>
                  <a:pt x="21" y="13"/>
                </a:moveTo>
                <a:cubicBezTo>
                  <a:pt x="21" y="16"/>
                  <a:pt x="19" y="18"/>
                  <a:pt x="17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9" y="18"/>
                  <a:pt x="6" y="16"/>
                  <a:pt x="6" y="13"/>
                </a:cubicBezTo>
                <a:cubicBezTo>
                  <a:pt x="7" y="8"/>
                  <a:pt x="7" y="8"/>
                  <a:pt x="7" y="8"/>
                </a:cubicBezTo>
                <a:cubicBezTo>
                  <a:pt x="8" y="6"/>
                  <a:pt x="9" y="3"/>
                  <a:pt x="13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9" y="3"/>
                  <a:pt x="21" y="6"/>
                  <a:pt x="21" y="8"/>
                </a:cubicBezTo>
                <a:lnTo>
                  <a:pt x="21" y="13"/>
                </a:lnTo>
                <a:close/>
                <a:moveTo>
                  <a:pt x="38" y="37"/>
                </a:moveTo>
                <a:cubicBezTo>
                  <a:pt x="38" y="40"/>
                  <a:pt x="36" y="42"/>
                  <a:pt x="33" y="42"/>
                </a:cubicBezTo>
                <a:cubicBezTo>
                  <a:pt x="28" y="42"/>
                  <a:pt x="28" y="42"/>
                  <a:pt x="28" y="42"/>
                </a:cubicBezTo>
                <a:cubicBezTo>
                  <a:pt x="26" y="42"/>
                  <a:pt x="24" y="40"/>
                  <a:pt x="24" y="37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6"/>
                  <a:pt x="26" y="3"/>
                  <a:pt x="28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6" y="3"/>
                  <a:pt x="38" y="6"/>
                  <a:pt x="38" y="8"/>
                </a:cubicBezTo>
                <a:lnTo>
                  <a:pt x="38" y="37"/>
                </a:lnTo>
                <a:close/>
                <a:moveTo>
                  <a:pt x="103" y="31"/>
                </a:move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0"/>
                  <a:pt x="40" y="30"/>
                  <a:pt x="40" y="30"/>
                </a:cubicBezTo>
                <a:cubicBezTo>
                  <a:pt x="103" y="30"/>
                  <a:pt x="103" y="30"/>
                  <a:pt x="103" y="30"/>
                </a:cubicBezTo>
                <a:lnTo>
                  <a:pt x="103" y="31"/>
                </a:lnTo>
                <a:close/>
                <a:moveTo>
                  <a:pt x="80" y="13"/>
                </a:moveTo>
                <a:cubicBezTo>
                  <a:pt x="80" y="16"/>
                  <a:pt x="78" y="18"/>
                  <a:pt x="75" y="18"/>
                </a:cubicBezTo>
                <a:cubicBezTo>
                  <a:pt x="67" y="18"/>
                  <a:pt x="67" y="18"/>
                  <a:pt x="67" y="18"/>
                </a:cubicBezTo>
                <a:cubicBezTo>
                  <a:pt x="64" y="18"/>
                  <a:pt x="62" y="16"/>
                  <a:pt x="62" y="13"/>
                </a:cubicBezTo>
                <a:cubicBezTo>
                  <a:pt x="62" y="8"/>
                  <a:pt x="62" y="8"/>
                  <a:pt x="62" y="8"/>
                </a:cubicBezTo>
                <a:cubicBezTo>
                  <a:pt x="62" y="6"/>
                  <a:pt x="64" y="3"/>
                  <a:pt x="67" y="3"/>
                </a:cubicBezTo>
                <a:cubicBezTo>
                  <a:pt x="75" y="3"/>
                  <a:pt x="75" y="3"/>
                  <a:pt x="75" y="3"/>
                </a:cubicBezTo>
                <a:cubicBezTo>
                  <a:pt x="78" y="3"/>
                  <a:pt x="80" y="6"/>
                  <a:pt x="80" y="8"/>
                </a:cubicBezTo>
                <a:lnTo>
                  <a:pt x="80" y="13"/>
                </a:lnTo>
                <a:close/>
                <a:moveTo>
                  <a:pt x="102" y="13"/>
                </a:moveTo>
                <a:cubicBezTo>
                  <a:pt x="102" y="16"/>
                  <a:pt x="100" y="18"/>
                  <a:pt x="97" y="18"/>
                </a:cubicBezTo>
                <a:cubicBezTo>
                  <a:pt x="89" y="18"/>
                  <a:pt x="89" y="18"/>
                  <a:pt x="89" y="18"/>
                </a:cubicBezTo>
                <a:cubicBezTo>
                  <a:pt x="86" y="18"/>
                  <a:pt x="84" y="16"/>
                  <a:pt x="84" y="13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6"/>
                  <a:pt x="86" y="3"/>
                  <a:pt x="89" y="3"/>
                </a:cubicBezTo>
                <a:cubicBezTo>
                  <a:pt x="97" y="3"/>
                  <a:pt x="97" y="3"/>
                  <a:pt x="97" y="3"/>
                </a:cubicBezTo>
                <a:cubicBezTo>
                  <a:pt x="100" y="3"/>
                  <a:pt x="102" y="6"/>
                  <a:pt x="102" y="8"/>
                </a:cubicBezTo>
                <a:lnTo>
                  <a:pt x="102" y="13"/>
                </a:lnTo>
                <a:close/>
                <a:moveTo>
                  <a:pt x="119" y="37"/>
                </a:moveTo>
                <a:cubicBezTo>
                  <a:pt x="119" y="40"/>
                  <a:pt x="117" y="42"/>
                  <a:pt x="114" y="42"/>
                </a:cubicBezTo>
                <a:cubicBezTo>
                  <a:pt x="109" y="42"/>
                  <a:pt x="109" y="42"/>
                  <a:pt x="109" y="42"/>
                </a:cubicBezTo>
                <a:cubicBezTo>
                  <a:pt x="107" y="42"/>
                  <a:pt x="105" y="40"/>
                  <a:pt x="105" y="37"/>
                </a:cubicBezTo>
                <a:cubicBezTo>
                  <a:pt x="105" y="8"/>
                  <a:pt x="105" y="8"/>
                  <a:pt x="105" y="8"/>
                </a:cubicBezTo>
                <a:cubicBezTo>
                  <a:pt x="105" y="6"/>
                  <a:pt x="107" y="3"/>
                  <a:pt x="109" y="3"/>
                </a:cubicBezTo>
                <a:cubicBezTo>
                  <a:pt x="114" y="3"/>
                  <a:pt x="114" y="3"/>
                  <a:pt x="114" y="3"/>
                </a:cubicBezTo>
                <a:cubicBezTo>
                  <a:pt x="117" y="3"/>
                  <a:pt x="119" y="6"/>
                  <a:pt x="119" y="8"/>
                </a:cubicBezTo>
                <a:lnTo>
                  <a:pt x="119" y="37"/>
                </a:lnTo>
                <a:close/>
                <a:moveTo>
                  <a:pt x="121" y="8"/>
                </a:moveTo>
                <a:cubicBezTo>
                  <a:pt x="121" y="6"/>
                  <a:pt x="123" y="3"/>
                  <a:pt x="126" y="3"/>
                </a:cubicBezTo>
                <a:cubicBezTo>
                  <a:pt x="129" y="3"/>
                  <a:pt x="129" y="3"/>
                  <a:pt x="129" y="3"/>
                </a:cubicBezTo>
                <a:cubicBezTo>
                  <a:pt x="133" y="3"/>
                  <a:pt x="135" y="6"/>
                  <a:pt x="135" y="8"/>
                </a:cubicBezTo>
                <a:cubicBezTo>
                  <a:pt x="136" y="13"/>
                  <a:pt x="136" y="13"/>
                  <a:pt x="136" y="13"/>
                </a:cubicBezTo>
                <a:cubicBezTo>
                  <a:pt x="136" y="16"/>
                  <a:pt x="134" y="18"/>
                  <a:pt x="131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3" y="18"/>
                  <a:pt x="121" y="16"/>
                  <a:pt x="121" y="13"/>
                </a:cubicBezTo>
                <a:lnTo>
                  <a:pt x="121" y="8"/>
                </a:lnTo>
                <a:close/>
                <a:moveTo>
                  <a:pt x="136" y="31"/>
                </a:moveTo>
                <a:cubicBezTo>
                  <a:pt x="121" y="31"/>
                  <a:pt x="121" y="31"/>
                  <a:pt x="121" y="31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1" y="30"/>
                  <a:pt x="121" y="30"/>
                  <a:pt x="121" y="30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30"/>
                  <a:pt x="137" y="31"/>
                  <a:pt x="137" y="31"/>
                </a:cubicBezTo>
                <a:cubicBezTo>
                  <a:pt x="137" y="31"/>
                  <a:pt x="137" y="31"/>
                  <a:pt x="136" y="31"/>
                </a:cubicBezTo>
                <a:close/>
              </a:path>
            </a:pathLst>
          </a:custGeom>
          <a:solidFill>
            <a:srgbClr val="7373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8" name="Freeform 66"/>
          <p:cNvSpPr>
            <a:spLocks noEditPoints="1"/>
          </p:cNvSpPr>
          <p:nvPr/>
        </p:nvSpPr>
        <p:spPr bwMode="auto">
          <a:xfrm>
            <a:off x="8357948" y="2225676"/>
            <a:ext cx="1244600" cy="403225"/>
          </a:xfrm>
          <a:custGeom>
            <a:avLst/>
            <a:gdLst>
              <a:gd name="T0" fmla="*/ 140 w 142"/>
              <a:gd name="T1" fmla="*/ 43 h 46"/>
              <a:gd name="T2" fmla="*/ 140 w 142"/>
              <a:gd name="T3" fmla="*/ 20 h 46"/>
              <a:gd name="T4" fmla="*/ 17 w 142"/>
              <a:gd name="T5" fmla="*/ 0 h 46"/>
              <a:gd name="T6" fmla="*/ 3 w 142"/>
              <a:gd name="T7" fmla="*/ 43 h 46"/>
              <a:gd name="T8" fmla="*/ 3 w 142"/>
              <a:gd name="T9" fmla="*/ 43 h 46"/>
              <a:gd name="T10" fmla="*/ 1 w 142"/>
              <a:gd name="T11" fmla="*/ 42 h 46"/>
              <a:gd name="T12" fmla="*/ 142 w 142"/>
              <a:gd name="T13" fmla="*/ 46 h 46"/>
              <a:gd name="T14" fmla="*/ 41 w 142"/>
              <a:gd name="T15" fmla="*/ 8 h 46"/>
              <a:gd name="T16" fmla="*/ 59 w 142"/>
              <a:gd name="T17" fmla="*/ 8 h 46"/>
              <a:gd name="T18" fmla="*/ 45 w 142"/>
              <a:gd name="T19" fmla="*/ 18 h 46"/>
              <a:gd name="T20" fmla="*/ 21 w 142"/>
              <a:gd name="T21" fmla="*/ 31 h 46"/>
              <a:gd name="T22" fmla="*/ 6 w 142"/>
              <a:gd name="T23" fmla="*/ 31 h 46"/>
              <a:gd name="T24" fmla="*/ 5 w 142"/>
              <a:gd name="T25" fmla="*/ 31 h 46"/>
              <a:gd name="T26" fmla="*/ 21 w 142"/>
              <a:gd name="T27" fmla="*/ 30 h 46"/>
              <a:gd name="T28" fmla="*/ 17 w 142"/>
              <a:gd name="T29" fmla="*/ 24 h 46"/>
              <a:gd name="T30" fmla="*/ 8 w 142"/>
              <a:gd name="T31" fmla="*/ 10 h 46"/>
              <a:gd name="T32" fmla="*/ 21 w 142"/>
              <a:gd name="T33" fmla="*/ 8 h 46"/>
              <a:gd name="T34" fmla="*/ 33 w 142"/>
              <a:gd name="T35" fmla="*/ 42 h 46"/>
              <a:gd name="T36" fmla="*/ 24 w 142"/>
              <a:gd name="T37" fmla="*/ 8 h 46"/>
              <a:gd name="T38" fmla="*/ 38 w 142"/>
              <a:gd name="T39" fmla="*/ 8 h 46"/>
              <a:gd name="T40" fmla="*/ 40 w 142"/>
              <a:gd name="T41" fmla="*/ 31 h 46"/>
              <a:gd name="T42" fmla="*/ 40 w 142"/>
              <a:gd name="T43" fmla="*/ 30 h 46"/>
              <a:gd name="T44" fmla="*/ 80 w 142"/>
              <a:gd name="T45" fmla="*/ 13 h 46"/>
              <a:gd name="T46" fmla="*/ 62 w 142"/>
              <a:gd name="T47" fmla="*/ 13 h 46"/>
              <a:gd name="T48" fmla="*/ 75 w 142"/>
              <a:gd name="T49" fmla="*/ 3 h 46"/>
              <a:gd name="T50" fmla="*/ 102 w 142"/>
              <a:gd name="T51" fmla="*/ 13 h 46"/>
              <a:gd name="T52" fmla="*/ 84 w 142"/>
              <a:gd name="T53" fmla="*/ 13 h 46"/>
              <a:gd name="T54" fmla="*/ 97 w 142"/>
              <a:gd name="T55" fmla="*/ 3 h 46"/>
              <a:gd name="T56" fmla="*/ 119 w 142"/>
              <a:gd name="T57" fmla="*/ 37 h 46"/>
              <a:gd name="T58" fmla="*/ 105 w 142"/>
              <a:gd name="T59" fmla="*/ 37 h 46"/>
              <a:gd name="T60" fmla="*/ 114 w 142"/>
              <a:gd name="T61" fmla="*/ 3 h 46"/>
              <a:gd name="T62" fmla="*/ 121 w 142"/>
              <a:gd name="T63" fmla="*/ 8 h 46"/>
              <a:gd name="T64" fmla="*/ 135 w 142"/>
              <a:gd name="T65" fmla="*/ 8 h 46"/>
              <a:gd name="T66" fmla="*/ 126 w 142"/>
              <a:gd name="T67" fmla="*/ 18 h 46"/>
              <a:gd name="T68" fmla="*/ 136 w 142"/>
              <a:gd name="T69" fmla="*/ 31 h 46"/>
              <a:gd name="T70" fmla="*/ 121 w 142"/>
              <a:gd name="T71" fmla="*/ 31 h 46"/>
              <a:gd name="T72" fmla="*/ 137 w 142"/>
              <a:gd name="T73" fmla="*/ 30 h 46"/>
              <a:gd name="T74" fmla="*/ 21 w 142"/>
              <a:gd name="T75" fmla="*/ 29 h 46"/>
              <a:gd name="T76" fmla="*/ 6 w 142"/>
              <a:gd name="T77" fmla="*/ 29 h 46"/>
              <a:gd name="T78" fmla="*/ 5 w 142"/>
              <a:gd name="T79" fmla="*/ 28 h 46"/>
              <a:gd name="T80" fmla="*/ 21 w 142"/>
              <a:gd name="T81" fmla="*/ 28 h 46"/>
              <a:gd name="T82" fmla="*/ 40 w 142"/>
              <a:gd name="T83" fmla="*/ 29 h 46"/>
              <a:gd name="T84" fmla="*/ 40 w 142"/>
              <a:gd name="T85" fmla="*/ 28 h 46"/>
              <a:gd name="T86" fmla="*/ 136 w 142"/>
              <a:gd name="T87" fmla="*/ 29 h 46"/>
              <a:gd name="T88" fmla="*/ 121 w 142"/>
              <a:gd name="T89" fmla="*/ 29 h 46"/>
              <a:gd name="T90" fmla="*/ 137 w 142"/>
              <a:gd name="T91" fmla="*/ 28 h 46"/>
              <a:gd name="T92" fmla="*/ 21 w 142"/>
              <a:gd name="T93" fmla="*/ 34 h 46"/>
              <a:gd name="T94" fmla="*/ 6 w 142"/>
              <a:gd name="T95" fmla="*/ 34 h 46"/>
              <a:gd name="T96" fmla="*/ 5 w 142"/>
              <a:gd name="T97" fmla="*/ 33 h 46"/>
              <a:gd name="T98" fmla="*/ 21 w 142"/>
              <a:gd name="T99" fmla="*/ 33 h 46"/>
              <a:gd name="T100" fmla="*/ 40 w 142"/>
              <a:gd name="T101" fmla="*/ 34 h 46"/>
              <a:gd name="T102" fmla="*/ 40 w 142"/>
              <a:gd name="T103" fmla="*/ 33 h 46"/>
              <a:gd name="T104" fmla="*/ 136 w 142"/>
              <a:gd name="T105" fmla="*/ 34 h 46"/>
              <a:gd name="T106" fmla="*/ 121 w 142"/>
              <a:gd name="T107" fmla="*/ 34 h 46"/>
              <a:gd name="T108" fmla="*/ 137 w 142"/>
              <a:gd name="T109" fmla="*/ 3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42" h="46">
                <a:moveTo>
                  <a:pt x="141" y="42"/>
                </a:moveTo>
                <a:cubicBezTo>
                  <a:pt x="141" y="42"/>
                  <a:pt x="140" y="42"/>
                  <a:pt x="140" y="43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37"/>
                  <a:pt x="140" y="24"/>
                  <a:pt x="140" y="20"/>
                </a:cubicBezTo>
                <a:cubicBezTo>
                  <a:pt x="138" y="9"/>
                  <a:pt x="140" y="0"/>
                  <a:pt x="129" y="0"/>
                </a:cubicBezTo>
                <a:cubicBezTo>
                  <a:pt x="110" y="0"/>
                  <a:pt x="100" y="0"/>
                  <a:pt x="79" y="0"/>
                </a:cubicBezTo>
                <a:cubicBezTo>
                  <a:pt x="58" y="0"/>
                  <a:pt x="36" y="0"/>
                  <a:pt x="17" y="0"/>
                </a:cubicBezTo>
                <a:cubicBezTo>
                  <a:pt x="8" y="0"/>
                  <a:pt x="5" y="9"/>
                  <a:pt x="3" y="20"/>
                </a:cubicBezTo>
                <a:cubicBezTo>
                  <a:pt x="2" y="24"/>
                  <a:pt x="3" y="42"/>
                  <a:pt x="3" y="42"/>
                </a:cubicBezTo>
                <a:cubicBezTo>
                  <a:pt x="3" y="43"/>
                  <a:pt x="3" y="43"/>
                  <a:pt x="3" y="43"/>
                </a:cubicBezTo>
                <a:cubicBezTo>
                  <a:pt x="3" y="43"/>
                  <a:pt x="3" y="43"/>
                  <a:pt x="3" y="43"/>
                </a:cubicBezTo>
                <a:cubicBezTo>
                  <a:pt x="3" y="43"/>
                  <a:pt x="3" y="43"/>
                  <a:pt x="3" y="43"/>
                </a:cubicBezTo>
                <a:cubicBezTo>
                  <a:pt x="3" y="43"/>
                  <a:pt x="3" y="43"/>
                  <a:pt x="3" y="43"/>
                </a:cubicBezTo>
                <a:cubicBezTo>
                  <a:pt x="2" y="43"/>
                  <a:pt x="2" y="43"/>
                  <a:pt x="2" y="43"/>
                </a:cubicBezTo>
                <a:cubicBezTo>
                  <a:pt x="2" y="43"/>
                  <a:pt x="2" y="43"/>
                  <a:pt x="2" y="43"/>
                </a:cubicBezTo>
                <a:cubicBezTo>
                  <a:pt x="2" y="42"/>
                  <a:pt x="2" y="42"/>
                  <a:pt x="1" y="42"/>
                </a:cubicBezTo>
                <a:cubicBezTo>
                  <a:pt x="1" y="42"/>
                  <a:pt x="0" y="42"/>
                  <a:pt x="0" y="43"/>
                </a:cubicBezTo>
                <a:cubicBezTo>
                  <a:pt x="0" y="46"/>
                  <a:pt x="0" y="46"/>
                  <a:pt x="0" y="46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2" y="43"/>
                  <a:pt x="142" y="43"/>
                  <a:pt x="142" y="43"/>
                </a:cubicBezTo>
                <a:cubicBezTo>
                  <a:pt x="142" y="42"/>
                  <a:pt x="142" y="42"/>
                  <a:pt x="141" y="42"/>
                </a:cubicBezTo>
                <a:close/>
                <a:moveTo>
                  <a:pt x="41" y="8"/>
                </a:moveTo>
                <a:cubicBezTo>
                  <a:pt x="41" y="6"/>
                  <a:pt x="43" y="3"/>
                  <a:pt x="45" y="3"/>
                </a:cubicBezTo>
                <a:cubicBezTo>
                  <a:pt x="54" y="3"/>
                  <a:pt x="54" y="3"/>
                  <a:pt x="54" y="3"/>
                </a:cubicBezTo>
                <a:cubicBezTo>
                  <a:pt x="57" y="3"/>
                  <a:pt x="59" y="6"/>
                  <a:pt x="59" y="8"/>
                </a:cubicBezTo>
                <a:cubicBezTo>
                  <a:pt x="59" y="13"/>
                  <a:pt x="59" y="13"/>
                  <a:pt x="59" y="13"/>
                </a:cubicBezTo>
                <a:cubicBezTo>
                  <a:pt x="59" y="16"/>
                  <a:pt x="57" y="18"/>
                  <a:pt x="54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3" y="18"/>
                  <a:pt x="41" y="16"/>
                  <a:pt x="41" y="13"/>
                </a:cubicBezTo>
                <a:lnTo>
                  <a:pt x="41" y="8"/>
                </a:lnTo>
                <a:close/>
                <a:moveTo>
                  <a:pt x="21" y="31"/>
                </a:move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21" y="30"/>
                  <a:pt x="21" y="30"/>
                  <a:pt x="21" y="30"/>
                </a:cubicBezTo>
                <a:lnTo>
                  <a:pt x="21" y="31"/>
                </a:lnTo>
                <a:close/>
                <a:moveTo>
                  <a:pt x="21" y="19"/>
                </a:moveTo>
                <a:cubicBezTo>
                  <a:pt x="21" y="22"/>
                  <a:pt x="19" y="24"/>
                  <a:pt x="17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8" y="24"/>
                  <a:pt x="5" y="24"/>
                  <a:pt x="6" y="19"/>
                </a:cubicBezTo>
                <a:cubicBezTo>
                  <a:pt x="8" y="10"/>
                  <a:pt x="8" y="10"/>
                  <a:pt x="8" y="10"/>
                </a:cubicBezTo>
                <a:cubicBezTo>
                  <a:pt x="9" y="7"/>
                  <a:pt x="12" y="3"/>
                  <a:pt x="16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9" y="3"/>
                  <a:pt x="21" y="6"/>
                  <a:pt x="21" y="8"/>
                </a:cubicBezTo>
                <a:lnTo>
                  <a:pt x="21" y="19"/>
                </a:lnTo>
                <a:close/>
                <a:moveTo>
                  <a:pt x="38" y="37"/>
                </a:moveTo>
                <a:cubicBezTo>
                  <a:pt x="38" y="40"/>
                  <a:pt x="36" y="42"/>
                  <a:pt x="33" y="42"/>
                </a:cubicBezTo>
                <a:cubicBezTo>
                  <a:pt x="28" y="42"/>
                  <a:pt x="28" y="42"/>
                  <a:pt x="28" y="42"/>
                </a:cubicBezTo>
                <a:cubicBezTo>
                  <a:pt x="26" y="42"/>
                  <a:pt x="24" y="40"/>
                  <a:pt x="24" y="37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6"/>
                  <a:pt x="26" y="3"/>
                  <a:pt x="28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6" y="3"/>
                  <a:pt x="38" y="6"/>
                  <a:pt x="38" y="8"/>
                </a:cubicBezTo>
                <a:lnTo>
                  <a:pt x="38" y="37"/>
                </a:lnTo>
                <a:close/>
                <a:moveTo>
                  <a:pt x="103" y="31"/>
                </a:move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0"/>
                  <a:pt x="40" y="30"/>
                  <a:pt x="40" y="30"/>
                </a:cubicBezTo>
                <a:cubicBezTo>
                  <a:pt x="103" y="30"/>
                  <a:pt x="103" y="30"/>
                  <a:pt x="103" y="30"/>
                </a:cubicBezTo>
                <a:lnTo>
                  <a:pt x="103" y="31"/>
                </a:lnTo>
                <a:close/>
                <a:moveTo>
                  <a:pt x="80" y="13"/>
                </a:moveTo>
                <a:cubicBezTo>
                  <a:pt x="80" y="16"/>
                  <a:pt x="78" y="18"/>
                  <a:pt x="75" y="18"/>
                </a:cubicBezTo>
                <a:cubicBezTo>
                  <a:pt x="67" y="18"/>
                  <a:pt x="67" y="18"/>
                  <a:pt x="67" y="18"/>
                </a:cubicBezTo>
                <a:cubicBezTo>
                  <a:pt x="64" y="18"/>
                  <a:pt x="62" y="16"/>
                  <a:pt x="62" y="13"/>
                </a:cubicBezTo>
                <a:cubicBezTo>
                  <a:pt x="62" y="8"/>
                  <a:pt x="62" y="8"/>
                  <a:pt x="62" y="8"/>
                </a:cubicBezTo>
                <a:cubicBezTo>
                  <a:pt x="62" y="6"/>
                  <a:pt x="64" y="3"/>
                  <a:pt x="67" y="3"/>
                </a:cubicBezTo>
                <a:cubicBezTo>
                  <a:pt x="75" y="3"/>
                  <a:pt x="75" y="3"/>
                  <a:pt x="75" y="3"/>
                </a:cubicBezTo>
                <a:cubicBezTo>
                  <a:pt x="78" y="3"/>
                  <a:pt x="80" y="6"/>
                  <a:pt x="80" y="8"/>
                </a:cubicBezTo>
                <a:lnTo>
                  <a:pt x="80" y="13"/>
                </a:lnTo>
                <a:close/>
                <a:moveTo>
                  <a:pt x="102" y="13"/>
                </a:moveTo>
                <a:cubicBezTo>
                  <a:pt x="102" y="16"/>
                  <a:pt x="100" y="18"/>
                  <a:pt x="97" y="18"/>
                </a:cubicBezTo>
                <a:cubicBezTo>
                  <a:pt x="89" y="18"/>
                  <a:pt x="89" y="18"/>
                  <a:pt x="89" y="18"/>
                </a:cubicBezTo>
                <a:cubicBezTo>
                  <a:pt x="86" y="18"/>
                  <a:pt x="84" y="16"/>
                  <a:pt x="84" y="13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6"/>
                  <a:pt x="86" y="3"/>
                  <a:pt x="89" y="3"/>
                </a:cubicBezTo>
                <a:cubicBezTo>
                  <a:pt x="97" y="3"/>
                  <a:pt x="97" y="3"/>
                  <a:pt x="97" y="3"/>
                </a:cubicBezTo>
                <a:cubicBezTo>
                  <a:pt x="100" y="3"/>
                  <a:pt x="102" y="6"/>
                  <a:pt x="102" y="8"/>
                </a:cubicBezTo>
                <a:lnTo>
                  <a:pt x="102" y="13"/>
                </a:lnTo>
                <a:close/>
                <a:moveTo>
                  <a:pt x="119" y="37"/>
                </a:moveTo>
                <a:cubicBezTo>
                  <a:pt x="119" y="40"/>
                  <a:pt x="117" y="42"/>
                  <a:pt x="114" y="42"/>
                </a:cubicBezTo>
                <a:cubicBezTo>
                  <a:pt x="109" y="42"/>
                  <a:pt x="109" y="42"/>
                  <a:pt x="109" y="42"/>
                </a:cubicBezTo>
                <a:cubicBezTo>
                  <a:pt x="107" y="42"/>
                  <a:pt x="105" y="40"/>
                  <a:pt x="105" y="37"/>
                </a:cubicBezTo>
                <a:cubicBezTo>
                  <a:pt x="105" y="8"/>
                  <a:pt x="105" y="8"/>
                  <a:pt x="105" y="8"/>
                </a:cubicBezTo>
                <a:cubicBezTo>
                  <a:pt x="105" y="6"/>
                  <a:pt x="107" y="3"/>
                  <a:pt x="109" y="3"/>
                </a:cubicBezTo>
                <a:cubicBezTo>
                  <a:pt x="114" y="3"/>
                  <a:pt x="114" y="3"/>
                  <a:pt x="114" y="3"/>
                </a:cubicBezTo>
                <a:cubicBezTo>
                  <a:pt x="117" y="3"/>
                  <a:pt x="119" y="6"/>
                  <a:pt x="119" y="8"/>
                </a:cubicBezTo>
                <a:lnTo>
                  <a:pt x="119" y="37"/>
                </a:lnTo>
                <a:close/>
                <a:moveTo>
                  <a:pt x="121" y="8"/>
                </a:moveTo>
                <a:cubicBezTo>
                  <a:pt x="121" y="6"/>
                  <a:pt x="123" y="3"/>
                  <a:pt x="126" y="3"/>
                </a:cubicBezTo>
                <a:cubicBezTo>
                  <a:pt x="129" y="3"/>
                  <a:pt x="129" y="3"/>
                  <a:pt x="129" y="3"/>
                </a:cubicBezTo>
                <a:cubicBezTo>
                  <a:pt x="133" y="3"/>
                  <a:pt x="135" y="6"/>
                  <a:pt x="135" y="8"/>
                </a:cubicBezTo>
                <a:cubicBezTo>
                  <a:pt x="136" y="13"/>
                  <a:pt x="136" y="13"/>
                  <a:pt x="136" y="13"/>
                </a:cubicBezTo>
                <a:cubicBezTo>
                  <a:pt x="136" y="16"/>
                  <a:pt x="134" y="18"/>
                  <a:pt x="131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3" y="18"/>
                  <a:pt x="121" y="16"/>
                  <a:pt x="121" y="13"/>
                </a:cubicBezTo>
                <a:lnTo>
                  <a:pt x="121" y="8"/>
                </a:lnTo>
                <a:close/>
                <a:moveTo>
                  <a:pt x="136" y="31"/>
                </a:moveTo>
                <a:cubicBezTo>
                  <a:pt x="121" y="31"/>
                  <a:pt x="121" y="31"/>
                  <a:pt x="121" y="31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1" y="30"/>
                  <a:pt x="121" y="30"/>
                  <a:pt x="121" y="30"/>
                </a:cubicBezTo>
                <a:cubicBezTo>
                  <a:pt x="136" y="30"/>
                  <a:pt x="136" y="30"/>
                  <a:pt x="136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30"/>
                  <a:pt x="137" y="31"/>
                  <a:pt x="137" y="31"/>
                </a:cubicBezTo>
                <a:cubicBezTo>
                  <a:pt x="137" y="31"/>
                  <a:pt x="137" y="31"/>
                  <a:pt x="136" y="31"/>
                </a:cubicBezTo>
                <a:close/>
                <a:moveTo>
                  <a:pt x="21" y="29"/>
                </a:moveTo>
                <a:cubicBezTo>
                  <a:pt x="21" y="29"/>
                  <a:pt x="21" y="29"/>
                  <a:pt x="21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5" y="29"/>
                  <a:pt x="5" y="28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8"/>
                  <a:pt x="6" y="28"/>
                  <a:pt x="6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21" y="28"/>
                  <a:pt x="21" y="28"/>
                  <a:pt x="21" y="28"/>
                </a:cubicBezTo>
                <a:lnTo>
                  <a:pt x="21" y="29"/>
                </a:lnTo>
                <a:close/>
                <a:moveTo>
                  <a:pt x="103" y="29"/>
                </a:moveTo>
                <a:cubicBezTo>
                  <a:pt x="40" y="29"/>
                  <a:pt x="40" y="29"/>
                  <a:pt x="40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8"/>
                  <a:pt x="40" y="28"/>
                  <a:pt x="40" y="28"/>
                </a:cubicBezTo>
                <a:cubicBezTo>
                  <a:pt x="103" y="28"/>
                  <a:pt x="103" y="28"/>
                  <a:pt x="103" y="28"/>
                </a:cubicBezTo>
                <a:lnTo>
                  <a:pt x="103" y="29"/>
                </a:lnTo>
                <a:close/>
                <a:moveTo>
                  <a:pt x="136" y="29"/>
                </a:moveTo>
                <a:cubicBezTo>
                  <a:pt x="121" y="29"/>
                  <a:pt x="121" y="29"/>
                  <a:pt x="121" y="29"/>
                </a:cubicBezTo>
                <a:cubicBezTo>
                  <a:pt x="121" y="29"/>
                  <a:pt x="121" y="29"/>
                  <a:pt x="121" y="29"/>
                </a:cubicBezTo>
                <a:cubicBezTo>
                  <a:pt x="121" y="29"/>
                  <a:pt x="121" y="29"/>
                  <a:pt x="121" y="29"/>
                </a:cubicBezTo>
                <a:cubicBezTo>
                  <a:pt x="121" y="28"/>
                  <a:pt x="121" y="28"/>
                  <a:pt x="121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7" y="28"/>
                  <a:pt x="137" y="28"/>
                  <a:pt x="137" y="28"/>
                </a:cubicBezTo>
                <a:cubicBezTo>
                  <a:pt x="137" y="28"/>
                  <a:pt x="137" y="28"/>
                  <a:pt x="137" y="28"/>
                </a:cubicBezTo>
                <a:cubicBezTo>
                  <a:pt x="137" y="29"/>
                  <a:pt x="137" y="29"/>
                  <a:pt x="136" y="29"/>
                </a:cubicBezTo>
                <a:close/>
                <a:moveTo>
                  <a:pt x="21" y="34"/>
                </a:moveTo>
                <a:cubicBezTo>
                  <a:pt x="21" y="34"/>
                  <a:pt x="21" y="34"/>
                  <a:pt x="21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4"/>
                  <a:pt x="6" y="33"/>
                </a:cubicBezTo>
                <a:cubicBezTo>
                  <a:pt x="5" y="33"/>
                  <a:pt x="5" y="33"/>
                  <a:pt x="5" y="33"/>
                </a:cubicBezTo>
                <a:cubicBezTo>
                  <a:pt x="5" y="33"/>
                  <a:pt x="5" y="33"/>
                  <a:pt x="5" y="33"/>
                </a:cubicBezTo>
                <a:cubicBezTo>
                  <a:pt x="5" y="33"/>
                  <a:pt x="6" y="33"/>
                  <a:pt x="6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21" y="33"/>
                  <a:pt x="21" y="33"/>
                  <a:pt x="21" y="33"/>
                </a:cubicBezTo>
                <a:lnTo>
                  <a:pt x="21" y="34"/>
                </a:lnTo>
                <a:close/>
                <a:moveTo>
                  <a:pt x="103" y="34"/>
                </a:move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103" y="33"/>
                  <a:pt x="103" y="33"/>
                  <a:pt x="103" y="33"/>
                </a:cubicBezTo>
                <a:lnTo>
                  <a:pt x="103" y="34"/>
                </a:lnTo>
                <a:close/>
                <a:moveTo>
                  <a:pt x="136" y="34"/>
                </a:moveTo>
                <a:cubicBezTo>
                  <a:pt x="121" y="34"/>
                  <a:pt x="121" y="34"/>
                  <a:pt x="121" y="34"/>
                </a:cubicBezTo>
                <a:cubicBezTo>
                  <a:pt x="121" y="34"/>
                  <a:pt x="121" y="34"/>
                  <a:pt x="121" y="34"/>
                </a:cubicBezTo>
                <a:cubicBezTo>
                  <a:pt x="121" y="34"/>
                  <a:pt x="121" y="34"/>
                  <a:pt x="121" y="34"/>
                </a:cubicBezTo>
                <a:cubicBezTo>
                  <a:pt x="121" y="33"/>
                  <a:pt x="121" y="33"/>
                  <a:pt x="121" y="33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7" y="33"/>
                  <a:pt x="137" y="33"/>
                  <a:pt x="137" y="33"/>
                </a:cubicBezTo>
                <a:cubicBezTo>
                  <a:pt x="137" y="33"/>
                  <a:pt x="137" y="33"/>
                  <a:pt x="137" y="33"/>
                </a:cubicBezTo>
                <a:cubicBezTo>
                  <a:pt x="137" y="34"/>
                  <a:pt x="137" y="34"/>
                  <a:pt x="136" y="34"/>
                </a:cubicBezTo>
                <a:close/>
              </a:path>
            </a:pathLst>
          </a:custGeom>
          <a:solidFill>
            <a:srgbClr val="7373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303" name="组合 2302"/>
          <p:cNvGrpSpPr/>
          <p:nvPr/>
        </p:nvGrpSpPr>
        <p:grpSpPr>
          <a:xfrm>
            <a:off x="6641175" y="2911916"/>
            <a:ext cx="597762" cy="420687"/>
            <a:chOff x="2978150" y="6076950"/>
            <a:chExt cx="884238" cy="622300"/>
          </a:xfrm>
        </p:grpSpPr>
        <p:sp>
          <p:nvSpPr>
            <p:cNvPr id="2304" name="Freeform 71"/>
            <p:cNvSpPr>
              <a:spLocks/>
            </p:cNvSpPr>
            <p:nvPr/>
          </p:nvSpPr>
          <p:spPr bwMode="auto">
            <a:xfrm>
              <a:off x="3259138" y="6076950"/>
              <a:ext cx="341313" cy="254000"/>
            </a:xfrm>
            <a:custGeom>
              <a:avLst/>
              <a:gdLst>
                <a:gd name="T0" fmla="*/ 18 w 39"/>
                <a:gd name="T1" fmla="*/ 29 h 29"/>
                <a:gd name="T2" fmla="*/ 38 w 39"/>
                <a:gd name="T3" fmla="*/ 2 h 29"/>
                <a:gd name="T4" fmla="*/ 29 w 39"/>
                <a:gd name="T5" fmla="*/ 1 h 29"/>
                <a:gd name="T6" fmla="*/ 20 w 39"/>
                <a:gd name="T7" fmla="*/ 7 h 29"/>
                <a:gd name="T8" fmla="*/ 14 w 39"/>
                <a:gd name="T9" fmla="*/ 7 h 29"/>
                <a:gd name="T10" fmla="*/ 12 w 39"/>
                <a:gd name="T11" fmla="*/ 10 h 29"/>
                <a:gd name="T12" fmla="*/ 14 w 39"/>
                <a:gd name="T13" fmla="*/ 12 h 29"/>
                <a:gd name="T14" fmla="*/ 15 w 39"/>
                <a:gd name="T15" fmla="*/ 12 h 29"/>
                <a:gd name="T16" fmla="*/ 11 w 39"/>
                <a:gd name="T17" fmla="*/ 16 h 29"/>
                <a:gd name="T18" fmla="*/ 4 w 39"/>
                <a:gd name="T19" fmla="*/ 16 h 29"/>
                <a:gd name="T20" fmla="*/ 2 w 39"/>
                <a:gd name="T21" fmla="*/ 19 h 29"/>
                <a:gd name="T22" fmla="*/ 4 w 39"/>
                <a:gd name="T23" fmla="*/ 21 h 29"/>
                <a:gd name="T24" fmla="*/ 7 w 39"/>
                <a:gd name="T25" fmla="*/ 21 h 29"/>
                <a:gd name="T26" fmla="*/ 0 w 39"/>
                <a:gd name="T27" fmla="*/ 29 h 29"/>
                <a:gd name="T28" fmla="*/ 18 w 39"/>
                <a:gd name="T2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9">
                  <a:moveTo>
                    <a:pt x="18" y="29"/>
                  </a:moveTo>
                  <a:cubicBezTo>
                    <a:pt x="33" y="12"/>
                    <a:pt x="39" y="4"/>
                    <a:pt x="38" y="2"/>
                  </a:cubicBezTo>
                  <a:cubicBezTo>
                    <a:pt x="38" y="0"/>
                    <a:pt x="37" y="1"/>
                    <a:pt x="29" y="1"/>
                  </a:cubicBezTo>
                  <a:cubicBezTo>
                    <a:pt x="28" y="1"/>
                    <a:pt x="24" y="3"/>
                    <a:pt x="20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2" y="8"/>
                    <a:pt x="12" y="10"/>
                  </a:cubicBezTo>
                  <a:cubicBezTo>
                    <a:pt x="12" y="11"/>
                    <a:pt x="13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3"/>
                    <a:pt x="12" y="15"/>
                    <a:pt x="11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2" y="17"/>
                    <a:pt x="2" y="19"/>
                  </a:cubicBezTo>
                  <a:cubicBezTo>
                    <a:pt x="2" y="20"/>
                    <a:pt x="3" y="21"/>
                    <a:pt x="4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3"/>
                    <a:pt x="2" y="26"/>
                    <a:pt x="0" y="29"/>
                  </a:cubicBezTo>
                  <a:lnTo>
                    <a:pt x="18" y="29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5" name="Freeform 72"/>
            <p:cNvSpPr>
              <a:spLocks/>
            </p:cNvSpPr>
            <p:nvPr/>
          </p:nvSpPr>
          <p:spPr bwMode="auto">
            <a:xfrm>
              <a:off x="3259138" y="6453188"/>
              <a:ext cx="341313" cy="246062"/>
            </a:xfrm>
            <a:custGeom>
              <a:avLst/>
              <a:gdLst>
                <a:gd name="T0" fmla="*/ 18 w 39"/>
                <a:gd name="T1" fmla="*/ 0 h 28"/>
                <a:gd name="T2" fmla="*/ 38 w 39"/>
                <a:gd name="T3" fmla="*/ 27 h 28"/>
                <a:gd name="T4" fmla="*/ 29 w 39"/>
                <a:gd name="T5" fmla="*/ 28 h 28"/>
                <a:gd name="T6" fmla="*/ 20 w 39"/>
                <a:gd name="T7" fmla="*/ 21 h 28"/>
                <a:gd name="T8" fmla="*/ 14 w 39"/>
                <a:gd name="T9" fmla="*/ 21 h 28"/>
                <a:gd name="T10" fmla="*/ 12 w 39"/>
                <a:gd name="T11" fmla="*/ 19 h 28"/>
                <a:gd name="T12" fmla="*/ 14 w 39"/>
                <a:gd name="T13" fmla="*/ 16 h 28"/>
                <a:gd name="T14" fmla="*/ 15 w 39"/>
                <a:gd name="T15" fmla="*/ 16 h 28"/>
                <a:gd name="T16" fmla="*/ 11 w 39"/>
                <a:gd name="T17" fmla="*/ 12 h 28"/>
                <a:gd name="T18" fmla="*/ 4 w 39"/>
                <a:gd name="T19" fmla="*/ 12 h 28"/>
                <a:gd name="T20" fmla="*/ 2 w 39"/>
                <a:gd name="T21" fmla="*/ 10 h 28"/>
                <a:gd name="T22" fmla="*/ 4 w 39"/>
                <a:gd name="T23" fmla="*/ 7 h 28"/>
                <a:gd name="T24" fmla="*/ 7 w 39"/>
                <a:gd name="T25" fmla="*/ 7 h 28"/>
                <a:gd name="T26" fmla="*/ 0 w 39"/>
                <a:gd name="T27" fmla="*/ 0 h 28"/>
                <a:gd name="T28" fmla="*/ 18 w 39"/>
                <a:gd name="T2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8">
                  <a:moveTo>
                    <a:pt x="18" y="0"/>
                  </a:moveTo>
                  <a:cubicBezTo>
                    <a:pt x="33" y="16"/>
                    <a:pt x="39" y="24"/>
                    <a:pt x="38" y="27"/>
                  </a:cubicBezTo>
                  <a:cubicBezTo>
                    <a:pt x="38" y="28"/>
                    <a:pt x="37" y="28"/>
                    <a:pt x="29" y="28"/>
                  </a:cubicBezTo>
                  <a:cubicBezTo>
                    <a:pt x="28" y="28"/>
                    <a:pt x="24" y="25"/>
                    <a:pt x="20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1"/>
                    <a:pt x="12" y="20"/>
                    <a:pt x="12" y="19"/>
                  </a:cubicBezTo>
                  <a:cubicBezTo>
                    <a:pt x="12" y="18"/>
                    <a:pt x="13" y="16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5"/>
                    <a:pt x="12" y="14"/>
                    <a:pt x="11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2" y="11"/>
                    <a:pt x="2" y="10"/>
                  </a:cubicBezTo>
                  <a:cubicBezTo>
                    <a:pt x="2" y="9"/>
                    <a:pt x="3" y="7"/>
                    <a:pt x="4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5"/>
                    <a:pt x="2" y="2"/>
                    <a:pt x="0" y="0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6" name="Freeform 73"/>
            <p:cNvSpPr>
              <a:spLocks/>
            </p:cNvSpPr>
            <p:nvPr/>
          </p:nvSpPr>
          <p:spPr bwMode="auto">
            <a:xfrm>
              <a:off x="2978150" y="6278563"/>
              <a:ext cx="884238" cy="219075"/>
            </a:xfrm>
            <a:custGeom>
              <a:avLst/>
              <a:gdLst>
                <a:gd name="T0" fmla="*/ 95 w 101"/>
                <a:gd name="T1" fmla="*/ 0 h 25"/>
                <a:gd name="T2" fmla="*/ 84 w 101"/>
                <a:gd name="T3" fmla="*/ 8 h 25"/>
                <a:gd name="T4" fmla="*/ 80 w 101"/>
                <a:gd name="T5" fmla="*/ 8 h 25"/>
                <a:gd name="T6" fmla="*/ 53 w 101"/>
                <a:gd name="T7" fmla="*/ 8 h 25"/>
                <a:gd name="T8" fmla="*/ 13 w 101"/>
                <a:gd name="T9" fmla="*/ 8 h 25"/>
                <a:gd name="T10" fmla="*/ 0 w 101"/>
                <a:gd name="T11" fmla="*/ 13 h 25"/>
                <a:gd name="T12" fmla="*/ 13 w 101"/>
                <a:gd name="T13" fmla="*/ 18 h 25"/>
                <a:gd name="T14" fmla="*/ 54 w 101"/>
                <a:gd name="T15" fmla="*/ 18 h 25"/>
                <a:gd name="T16" fmla="*/ 80 w 101"/>
                <a:gd name="T17" fmla="*/ 17 h 25"/>
                <a:gd name="T18" fmla="*/ 84 w 101"/>
                <a:gd name="T19" fmla="*/ 17 h 25"/>
                <a:gd name="T20" fmla="*/ 94 w 101"/>
                <a:gd name="T21" fmla="*/ 25 h 25"/>
                <a:gd name="T22" fmla="*/ 92 w 101"/>
                <a:gd name="T23" fmla="*/ 13 h 25"/>
                <a:gd name="T24" fmla="*/ 95 w 101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25">
                  <a:moveTo>
                    <a:pt x="95" y="0"/>
                  </a:moveTo>
                  <a:cubicBezTo>
                    <a:pt x="90" y="0"/>
                    <a:pt x="89" y="2"/>
                    <a:pt x="84" y="8"/>
                  </a:cubicBezTo>
                  <a:cubicBezTo>
                    <a:pt x="83" y="8"/>
                    <a:pt x="82" y="8"/>
                    <a:pt x="80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6" y="8"/>
                    <a:pt x="0" y="10"/>
                    <a:pt x="0" y="13"/>
                  </a:cubicBezTo>
                  <a:cubicBezTo>
                    <a:pt x="0" y="16"/>
                    <a:pt x="7" y="17"/>
                    <a:pt x="13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2" y="17"/>
                    <a:pt x="83" y="17"/>
                    <a:pt x="84" y="17"/>
                  </a:cubicBezTo>
                  <a:cubicBezTo>
                    <a:pt x="89" y="24"/>
                    <a:pt x="89" y="25"/>
                    <a:pt x="94" y="25"/>
                  </a:cubicBezTo>
                  <a:cubicBezTo>
                    <a:pt x="101" y="25"/>
                    <a:pt x="95" y="18"/>
                    <a:pt x="92" y="13"/>
                  </a:cubicBezTo>
                  <a:cubicBezTo>
                    <a:pt x="95" y="8"/>
                    <a:pt x="101" y="0"/>
                    <a:pt x="95" y="0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307" name="Freeform 36"/>
          <p:cNvSpPr>
            <a:spLocks noEditPoints="1"/>
          </p:cNvSpPr>
          <p:nvPr/>
        </p:nvSpPr>
        <p:spPr bwMode="auto">
          <a:xfrm>
            <a:off x="10749257" y="4314848"/>
            <a:ext cx="649061" cy="421136"/>
          </a:xfrm>
          <a:custGeom>
            <a:avLst/>
            <a:gdLst>
              <a:gd name="T0" fmla="*/ 131 w 182"/>
              <a:gd name="T1" fmla="*/ 47 h 118"/>
              <a:gd name="T2" fmla="*/ 116 w 182"/>
              <a:gd name="T3" fmla="*/ 13 h 118"/>
              <a:gd name="T4" fmla="*/ 124 w 182"/>
              <a:gd name="T5" fmla="*/ 0 h 118"/>
              <a:gd name="T6" fmla="*/ 109 w 182"/>
              <a:gd name="T7" fmla="*/ 9 h 118"/>
              <a:gd name="T8" fmla="*/ 109 w 182"/>
              <a:gd name="T9" fmla="*/ 22 h 118"/>
              <a:gd name="T10" fmla="*/ 63 w 182"/>
              <a:gd name="T11" fmla="*/ 54 h 118"/>
              <a:gd name="T12" fmla="*/ 62 w 182"/>
              <a:gd name="T13" fmla="*/ 30 h 118"/>
              <a:gd name="T14" fmla="*/ 71 w 182"/>
              <a:gd name="T15" fmla="*/ 22 h 118"/>
              <a:gd name="T16" fmla="*/ 45 w 182"/>
              <a:gd name="T17" fmla="*/ 30 h 118"/>
              <a:gd name="T18" fmla="*/ 46 w 182"/>
              <a:gd name="T19" fmla="*/ 35 h 118"/>
              <a:gd name="T20" fmla="*/ 55 w 182"/>
              <a:gd name="T21" fmla="*/ 48 h 118"/>
              <a:gd name="T22" fmla="*/ 0 w 182"/>
              <a:gd name="T23" fmla="*/ 81 h 118"/>
              <a:gd name="T24" fmla="*/ 74 w 182"/>
              <a:gd name="T25" fmla="*/ 82 h 118"/>
              <a:gd name="T26" fmla="*/ 123 w 182"/>
              <a:gd name="T27" fmla="*/ 51 h 118"/>
              <a:gd name="T28" fmla="*/ 145 w 182"/>
              <a:gd name="T29" fmla="*/ 118 h 118"/>
              <a:gd name="T30" fmla="*/ 145 w 182"/>
              <a:gd name="T31" fmla="*/ 44 h 118"/>
              <a:gd name="T32" fmla="*/ 68 w 182"/>
              <a:gd name="T33" fmla="*/ 75 h 118"/>
              <a:gd name="T34" fmla="*/ 47 w 182"/>
              <a:gd name="T35" fmla="*/ 76 h 118"/>
              <a:gd name="T36" fmla="*/ 37 w 182"/>
              <a:gd name="T37" fmla="*/ 112 h 118"/>
              <a:gd name="T38" fmla="*/ 37 w 182"/>
              <a:gd name="T39" fmla="*/ 50 h 118"/>
              <a:gd name="T40" fmla="*/ 38 w 182"/>
              <a:gd name="T41" fmla="*/ 72 h 118"/>
              <a:gd name="T42" fmla="*/ 28 w 182"/>
              <a:gd name="T43" fmla="*/ 81 h 118"/>
              <a:gd name="T44" fmla="*/ 45 w 182"/>
              <a:gd name="T45" fmla="*/ 86 h 118"/>
              <a:gd name="T46" fmla="*/ 37 w 182"/>
              <a:gd name="T47" fmla="*/ 112 h 118"/>
              <a:gd name="T48" fmla="*/ 69 w 182"/>
              <a:gd name="T49" fmla="*/ 61 h 118"/>
              <a:gd name="T50" fmla="*/ 115 w 182"/>
              <a:gd name="T51" fmla="*/ 41 h 118"/>
              <a:gd name="T52" fmla="*/ 145 w 182"/>
              <a:gd name="T53" fmla="*/ 112 h 118"/>
              <a:gd name="T54" fmla="*/ 126 w 182"/>
              <a:gd name="T55" fmla="*/ 56 h 118"/>
              <a:gd name="T56" fmla="*/ 136 w 182"/>
              <a:gd name="T57" fmla="*/ 81 h 118"/>
              <a:gd name="T58" fmla="*/ 154 w 182"/>
              <a:gd name="T59" fmla="*/ 81 h 118"/>
              <a:gd name="T60" fmla="*/ 134 w 182"/>
              <a:gd name="T61" fmla="*/ 52 h 118"/>
              <a:gd name="T62" fmla="*/ 176 w 182"/>
              <a:gd name="T63" fmla="*/ 81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2" h="118">
                <a:moveTo>
                  <a:pt x="145" y="44"/>
                </a:moveTo>
                <a:cubicBezTo>
                  <a:pt x="140" y="44"/>
                  <a:pt x="135" y="45"/>
                  <a:pt x="131" y="47"/>
                </a:cubicBezTo>
                <a:cubicBezTo>
                  <a:pt x="116" y="28"/>
                  <a:pt x="116" y="28"/>
                  <a:pt x="116" y="28"/>
                </a:cubicBezTo>
                <a:cubicBezTo>
                  <a:pt x="116" y="13"/>
                  <a:pt x="116" y="13"/>
                  <a:pt x="116" y="13"/>
                </a:cubicBezTo>
                <a:cubicBezTo>
                  <a:pt x="128" y="6"/>
                  <a:pt x="128" y="6"/>
                  <a:pt x="128" y="6"/>
                </a:cubicBezTo>
                <a:cubicBezTo>
                  <a:pt x="124" y="0"/>
                  <a:pt x="124" y="0"/>
                  <a:pt x="124" y="0"/>
                </a:cubicBezTo>
                <a:cubicBezTo>
                  <a:pt x="109" y="9"/>
                  <a:pt x="109" y="9"/>
                  <a:pt x="109" y="9"/>
                </a:cubicBezTo>
                <a:cubicBezTo>
                  <a:pt x="109" y="9"/>
                  <a:pt x="109" y="9"/>
                  <a:pt x="109" y="9"/>
                </a:cubicBezTo>
                <a:cubicBezTo>
                  <a:pt x="109" y="9"/>
                  <a:pt x="109" y="9"/>
                  <a:pt x="109" y="9"/>
                </a:cubicBezTo>
                <a:cubicBezTo>
                  <a:pt x="109" y="22"/>
                  <a:pt x="109" y="22"/>
                  <a:pt x="109" y="22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2" y="54"/>
                </a:cubicBezTo>
                <a:cubicBezTo>
                  <a:pt x="62" y="30"/>
                  <a:pt x="62" y="30"/>
                  <a:pt x="62" y="30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22"/>
                  <a:pt x="71" y="22"/>
                  <a:pt x="71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30"/>
                  <a:pt x="45" y="30"/>
                  <a:pt x="45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5"/>
                  <a:pt x="46" y="35"/>
                  <a:pt x="46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48"/>
                  <a:pt x="55" y="48"/>
                  <a:pt x="55" y="48"/>
                </a:cubicBezTo>
                <a:cubicBezTo>
                  <a:pt x="50" y="45"/>
                  <a:pt x="44" y="44"/>
                  <a:pt x="37" y="44"/>
                </a:cubicBezTo>
                <a:cubicBezTo>
                  <a:pt x="17" y="44"/>
                  <a:pt x="0" y="60"/>
                  <a:pt x="0" y="81"/>
                </a:cubicBezTo>
                <a:cubicBezTo>
                  <a:pt x="0" y="102"/>
                  <a:pt x="17" y="118"/>
                  <a:pt x="37" y="118"/>
                </a:cubicBezTo>
                <a:cubicBezTo>
                  <a:pt x="57" y="118"/>
                  <a:pt x="74" y="102"/>
                  <a:pt x="74" y="82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3" y="51"/>
                  <a:pt x="123" y="51"/>
                  <a:pt x="123" y="51"/>
                </a:cubicBezTo>
                <a:cubicBezTo>
                  <a:pt x="114" y="58"/>
                  <a:pt x="108" y="69"/>
                  <a:pt x="108" y="81"/>
                </a:cubicBezTo>
                <a:cubicBezTo>
                  <a:pt x="108" y="102"/>
                  <a:pt x="125" y="118"/>
                  <a:pt x="145" y="118"/>
                </a:cubicBezTo>
                <a:cubicBezTo>
                  <a:pt x="166" y="118"/>
                  <a:pt x="182" y="102"/>
                  <a:pt x="182" y="81"/>
                </a:cubicBezTo>
                <a:cubicBezTo>
                  <a:pt x="182" y="60"/>
                  <a:pt x="166" y="44"/>
                  <a:pt x="145" y="44"/>
                </a:cubicBezTo>
                <a:close/>
                <a:moveTo>
                  <a:pt x="64" y="65"/>
                </a:moveTo>
                <a:cubicBezTo>
                  <a:pt x="66" y="68"/>
                  <a:pt x="67" y="72"/>
                  <a:pt x="68" y="75"/>
                </a:cubicBezTo>
                <a:cubicBezTo>
                  <a:pt x="66" y="76"/>
                  <a:pt x="66" y="76"/>
                  <a:pt x="66" y="76"/>
                </a:cubicBezTo>
                <a:cubicBezTo>
                  <a:pt x="47" y="76"/>
                  <a:pt x="47" y="76"/>
                  <a:pt x="47" y="76"/>
                </a:cubicBezTo>
                <a:lnTo>
                  <a:pt x="64" y="65"/>
                </a:lnTo>
                <a:close/>
                <a:moveTo>
                  <a:pt x="37" y="112"/>
                </a:moveTo>
                <a:cubicBezTo>
                  <a:pt x="20" y="112"/>
                  <a:pt x="6" y="98"/>
                  <a:pt x="6" y="81"/>
                </a:cubicBezTo>
                <a:cubicBezTo>
                  <a:pt x="6" y="64"/>
                  <a:pt x="20" y="50"/>
                  <a:pt x="37" y="50"/>
                </a:cubicBezTo>
                <a:cubicBezTo>
                  <a:pt x="45" y="50"/>
                  <a:pt x="53" y="53"/>
                  <a:pt x="58" y="58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7" y="72"/>
                  <a:pt x="37" y="72"/>
                </a:cubicBezTo>
                <a:cubicBezTo>
                  <a:pt x="32" y="72"/>
                  <a:pt x="28" y="76"/>
                  <a:pt x="28" y="81"/>
                </a:cubicBezTo>
                <a:cubicBezTo>
                  <a:pt x="28" y="86"/>
                  <a:pt x="32" y="90"/>
                  <a:pt x="37" y="90"/>
                </a:cubicBezTo>
                <a:cubicBezTo>
                  <a:pt x="41" y="90"/>
                  <a:pt x="43" y="88"/>
                  <a:pt x="45" y="86"/>
                </a:cubicBezTo>
                <a:cubicBezTo>
                  <a:pt x="68" y="86"/>
                  <a:pt x="68" y="86"/>
                  <a:pt x="68" y="86"/>
                </a:cubicBezTo>
                <a:cubicBezTo>
                  <a:pt x="66" y="101"/>
                  <a:pt x="53" y="112"/>
                  <a:pt x="37" y="112"/>
                </a:cubicBezTo>
                <a:close/>
                <a:moveTo>
                  <a:pt x="73" y="71"/>
                </a:moveTo>
                <a:cubicBezTo>
                  <a:pt x="72" y="68"/>
                  <a:pt x="71" y="65"/>
                  <a:pt x="69" y="61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5" y="41"/>
                  <a:pt x="115" y="41"/>
                  <a:pt x="115" y="41"/>
                </a:cubicBezTo>
                <a:lnTo>
                  <a:pt x="73" y="71"/>
                </a:lnTo>
                <a:close/>
                <a:moveTo>
                  <a:pt x="145" y="112"/>
                </a:moveTo>
                <a:cubicBezTo>
                  <a:pt x="128" y="112"/>
                  <a:pt x="114" y="98"/>
                  <a:pt x="114" y="81"/>
                </a:cubicBezTo>
                <a:cubicBezTo>
                  <a:pt x="114" y="71"/>
                  <a:pt x="119" y="62"/>
                  <a:pt x="126" y="56"/>
                </a:cubicBezTo>
                <a:cubicBezTo>
                  <a:pt x="139" y="74"/>
                  <a:pt x="139" y="74"/>
                  <a:pt x="139" y="74"/>
                </a:cubicBezTo>
                <a:cubicBezTo>
                  <a:pt x="137" y="76"/>
                  <a:pt x="136" y="78"/>
                  <a:pt x="136" y="81"/>
                </a:cubicBezTo>
                <a:cubicBezTo>
                  <a:pt x="136" y="86"/>
                  <a:pt x="140" y="90"/>
                  <a:pt x="145" y="90"/>
                </a:cubicBezTo>
                <a:cubicBezTo>
                  <a:pt x="150" y="90"/>
                  <a:pt x="154" y="86"/>
                  <a:pt x="154" y="81"/>
                </a:cubicBezTo>
                <a:cubicBezTo>
                  <a:pt x="154" y="78"/>
                  <a:pt x="153" y="75"/>
                  <a:pt x="151" y="74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38" y="51"/>
                  <a:pt x="141" y="50"/>
                  <a:pt x="145" y="50"/>
                </a:cubicBezTo>
                <a:cubicBezTo>
                  <a:pt x="162" y="50"/>
                  <a:pt x="176" y="64"/>
                  <a:pt x="176" y="81"/>
                </a:cubicBezTo>
                <a:cubicBezTo>
                  <a:pt x="176" y="98"/>
                  <a:pt x="162" y="112"/>
                  <a:pt x="145" y="112"/>
                </a:cubicBezTo>
                <a:close/>
              </a:path>
            </a:pathLst>
          </a:custGeom>
          <a:solidFill>
            <a:srgbClr val="2626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96" name="组合 195"/>
          <p:cNvGrpSpPr/>
          <p:nvPr/>
        </p:nvGrpSpPr>
        <p:grpSpPr>
          <a:xfrm>
            <a:off x="211437" y="718902"/>
            <a:ext cx="725488" cy="695325"/>
            <a:chOff x="4019550" y="5668963"/>
            <a:chExt cx="725488" cy="695325"/>
          </a:xfrm>
        </p:grpSpPr>
        <p:sp>
          <p:nvSpPr>
            <p:cNvPr id="197" name="Freeform 226"/>
            <p:cNvSpPr>
              <a:spLocks/>
            </p:cNvSpPr>
            <p:nvPr/>
          </p:nvSpPr>
          <p:spPr bwMode="auto">
            <a:xfrm>
              <a:off x="4079875" y="5668963"/>
              <a:ext cx="646113" cy="695325"/>
            </a:xfrm>
            <a:custGeom>
              <a:avLst/>
              <a:gdLst>
                <a:gd name="T0" fmla="*/ 253 w 407"/>
                <a:gd name="T1" fmla="*/ 0 h 438"/>
                <a:gd name="T2" fmla="*/ 225 w 407"/>
                <a:gd name="T3" fmla="*/ 0 h 438"/>
                <a:gd name="T4" fmla="*/ 225 w 407"/>
                <a:gd name="T5" fmla="*/ 334 h 438"/>
                <a:gd name="T6" fmla="*/ 0 w 407"/>
                <a:gd name="T7" fmla="*/ 334 h 438"/>
                <a:gd name="T8" fmla="*/ 64 w 407"/>
                <a:gd name="T9" fmla="*/ 438 h 438"/>
                <a:gd name="T10" fmla="*/ 343 w 407"/>
                <a:gd name="T11" fmla="*/ 438 h 438"/>
                <a:gd name="T12" fmla="*/ 407 w 407"/>
                <a:gd name="T13" fmla="*/ 334 h 438"/>
                <a:gd name="T14" fmla="*/ 253 w 407"/>
                <a:gd name="T15" fmla="*/ 334 h 438"/>
                <a:gd name="T16" fmla="*/ 253 w 407"/>
                <a:gd name="T17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7" h="438">
                  <a:moveTo>
                    <a:pt x="253" y="0"/>
                  </a:moveTo>
                  <a:lnTo>
                    <a:pt x="225" y="0"/>
                  </a:lnTo>
                  <a:lnTo>
                    <a:pt x="225" y="334"/>
                  </a:lnTo>
                  <a:lnTo>
                    <a:pt x="0" y="334"/>
                  </a:lnTo>
                  <a:lnTo>
                    <a:pt x="64" y="438"/>
                  </a:lnTo>
                  <a:lnTo>
                    <a:pt x="343" y="438"/>
                  </a:lnTo>
                  <a:lnTo>
                    <a:pt x="407" y="334"/>
                  </a:lnTo>
                  <a:lnTo>
                    <a:pt x="253" y="334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227"/>
            <p:cNvSpPr>
              <a:spLocks/>
            </p:cNvSpPr>
            <p:nvPr/>
          </p:nvSpPr>
          <p:spPr bwMode="auto">
            <a:xfrm>
              <a:off x="4019550" y="5695950"/>
              <a:ext cx="384175" cy="458788"/>
            </a:xfrm>
            <a:custGeom>
              <a:avLst/>
              <a:gdLst>
                <a:gd name="T0" fmla="*/ 242 w 242"/>
                <a:gd name="T1" fmla="*/ 0 h 289"/>
                <a:gd name="T2" fmla="*/ 0 w 242"/>
                <a:gd name="T3" fmla="*/ 289 h 289"/>
                <a:gd name="T4" fmla="*/ 242 w 242"/>
                <a:gd name="T5" fmla="*/ 289 h 289"/>
                <a:gd name="T6" fmla="*/ 242 w 242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289">
                  <a:moveTo>
                    <a:pt x="242" y="0"/>
                  </a:moveTo>
                  <a:lnTo>
                    <a:pt x="0" y="289"/>
                  </a:lnTo>
                  <a:lnTo>
                    <a:pt x="242" y="289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228"/>
            <p:cNvSpPr>
              <a:spLocks/>
            </p:cNvSpPr>
            <p:nvPr/>
          </p:nvSpPr>
          <p:spPr bwMode="auto">
            <a:xfrm>
              <a:off x="4519613" y="5880100"/>
              <a:ext cx="225425" cy="269875"/>
            </a:xfrm>
            <a:custGeom>
              <a:avLst/>
              <a:gdLst>
                <a:gd name="T0" fmla="*/ 0 w 142"/>
                <a:gd name="T1" fmla="*/ 0 h 170"/>
                <a:gd name="T2" fmla="*/ 0 w 142"/>
                <a:gd name="T3" fmla="*/ 170 h 170"/>
                <a:gd name="T4" fmla="*/ 142 w 142"/>
                <a:gd name="T5" fmla="*/ 170 h 170"/>
                <a:gd name="T6" fmla="*/ 0 w 142"/>
                <a:gd name="T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170">
                  <a:moveTo>
                    <a:pt x="0" y="0"/>
                  </a:moveTo>
                  <a:lnTo>
                    <a:pt x="0" y="170"/>
                  </a:lnTo>
                  <a:lnTo>
                    <a:pt x="142" y="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" name="Freeform 8"/>
          <p:cNvSpPr>
            <a:spLocks noEditPoints="1"/>
          </p:cNvSpPr>
          <p:nvPr/>
        </p:nvSpPr>
        <p:spPr bwMode="auto">
          <a:xfrm>
            <a:off x="8039576" y="6252088"/>
            <a:ext cx="600467" cy="439530"/>
          </a:xfrm>
          <a:custGeom>
            <a:avLst/>
            <a:gdLst>
              <a:gd name="T0" fmla="*/ 314 w 417"/>
              <a:gd name="T1" fmla="*/ 78 h 305"/>
              <a:gd name="T2" fmla="*/ 358 w 417"/>
              <a:gd name="T3" fmla="*/ 209 h 305"/>
              <a:gd name="T4" fmla="*/ 316 w 417"/>
              <a:gd name="T5" fmla="*/ 228 h 305"/>
              <a:gd name="T6" fmla="*/ 271 w 417"/>
              <a:gd name="T7" fmla="*/ 272 h 305"/>
              <a:gd name="T8" fmla="*/ 106 w 417"/>
              <a:gd name="T9" fmla="*/ 230 h 305"/>
              <a:gd name="T10" fmla="*/ 57 w 417"/>
              <a:gd name="T11" fmla="*/ 98 h 305"/>
              <a:gd name="T12" fmla="*/ 104 w 417"/>
              <a:gd name="T13" fmla="*/ 78 h 305"/>
              <a:gd name="T14" fmla="*/ 134 w 417"/>
              <a:gd name="T15" fmla="*/ 44 h 305"/>
              <a:gd name="T16" fmla="*/ 314 w 417"/>
              <a:gd name="T17" fmla="*/ 78 h 305"/>
              <a:gd name="T18" fmla="*/ 45 w 417"/>
              <a:gd name="T19" fmla="*/ 173 h 305"/>
              <a:gd name="T20" fmla="*/ 364 w 417"/>
              <a:gd name="T21" fmla="*/ 187 h 305"/>
              <a:gd name="T22" fmla="*/ 322 w 417"/>
              <a:gd name="T23" fmla="*/ 96 h 305"/>
              <a:gd name="T24" fmla="*/ 330 w 417"/>
              <a:gd name="T25" fmla="*/ 129 h 305"/>
              <a:gd name="T26" fmla="*/ 348 w 417"/>
              <a:gd name="T27" fmla="*/ 155 h 305"/>
              <a:gd name="T28" fmla="*/ 239 w 417"/>
              <a:gd name="T29" fmla="*/ 197 h 305"/>
              <a:gd name="T30" fmla="*/ 71 w 417"/>
              <a:gd name="T31" fmla="*/ 155 h 305"/>
              <a:gd name="T32" fmla="*/ 87 w 417"/>
              <a:gd name="T33" fmla="*/ 129 h 305"/>
              <a:gd name="T34" fmla="*/ 96 w 417"/>
              <a:gd name="T35" fmla="*/ 96 h 305"/>
              <a:gd name="T36" fmla="*/ 45 w 417"/>
              <a:gd name="T37" fmla="*/ 173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17" h="305">
                <a:moveTo>
                  <a:pt x="314" y="78"/>
                </a:moveTo>
                <a:cubicBezTo>
                  <a:pt x="384" y="87"/>
                  <a:pt x="417" y="170"/>
                  <a:pt x="358" y="209"/>
                </a:cubicBezTo>
                <a:cubicBezTo>
                  <a:pt x="346" y="218"/>
                  <a:pt x="330" y="219"/>
                  <a:pt x="316" y="228"/>
                </a:cubicBezTo>
                <a:cubicBezTo>
                  <a:pt x="298" y="239"/>
                  <a:pt x="291" y="260"/>
                  <a:pt x="271" y="272"/>
                </a:cubicBezTo>
                <a:cubicBezTo>
                  <a:pt x="217" y="305"/>
                  <a:pt x="138" y="286"/>
                  <a:pt x="106" y="230"/>
                </a:cubicBezTo>
                <a:cubicBezTo>
                  <a:pt x="43" y="223"/>
                  <a:pt x="0" y="142"/>
                  <a:pt x="57" y="98"/>
                </a:cubicBezTo>
                <a:cubicBezTo>
                  <a:pt x="71" y="88"/>
                  <a:pt x="91" y="87"/>
                  <a:pt x="104" y="78"/>
                </a:cubicBezTo>
                <a:cubicBezTo>
                  <a:pt x="117" y="70"/>
                  <a:pt x="123" y="53"/>
                  <a:pt x="134" y="44"/>
                </a:cubicBezTo>
                <a:cubicBezTo>
                  <a:pt x="188" y="0"/>
                  <a:pt x="280" y="15"/>
                  <a:pt x="314" y="78"/>
                </a:cubicBezTo>
                <a:close/>
                <a:moveTo>
                  <a:pt x="45" y="173"/>
                </a:moveTo>
                <a:cubicBezTo>
                  <a:pt x="72" y="247"/>
                  <a:pt x="315" y="242"/>
                  <a:pt x="364" y="187"/>
                </a:cubicBezTo>
                <a:cubicBezTo>
                  <a:pt x="398" y="150"/>
                  <a:pt x="360" y="104"/>
                  <a:pt x="322" y="96"/>
                </a:cubicBezTo>
                <a:cubicBezTo>
                  <a:pt x="330" y="108"/>
                  <a:pt x="324" y="117"/>
                  <a:pt x="330" y="129"/>
                </a:cubicBezTo>
                <a:cubicBezTo>
                  <a:pt x="336" y="139"/>
                  <a:pt x="349" y="141"/>
                  <a:pt x="348" y="155"/>
                </a:cubicBezTo>
                <a:cubicBezTo>
                  <a:pt x="347" y="182"/>
                  <a:pt x="283" y="194"/>
                  <a:pt x="239" y="197"/>
                </a:cubicBezTo>
                <a:cubicBezTo>
                  <a:pt x="180" y="201"/>
                  <a:pt x="73" y="190"/>
                  <a:pt x="71" y="155"/>
                </a:cubicBezTo>
                <a:cubicBezTo>
                  <a:pt x="71" y="142"/>
                  <a:pt x="81" y="142"/>
                  <a:pt x="87" y="129"/>
                </a:cubicBezTo>
                <a:cubicBezTo>
                  <a:pt x="93" y="118"/>
                  <a:pt x="91" y="107"/>
                  <a:pt x="96" y="96"/>
                </a:cubicBezTo>
                <a:cubicBezTo>
                  <a:pt x="61" y="112"/>
                  <a:pt x="30" y="131"/>
                  <a:pt x="45" y="173"/>
                </a:cubicBezTo>
                <a:close/>
              </a:path>
            </a:pathLst>
          </a:custGeom>
          <a:solidFill>
            <a:srgbClr val="D919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9"/>
          <p:cNvSpPr>
            <a:spLocks noEditPoints="1"/>
          </p:cNvSpPr>
          <p:nvPr/>
        </p:nvSpPr>
        <p:spPr bwMode="auto">
          <a:xfrm>
            <a:off x="1165864" y="1889613"/>
            <a:ext cx="444701" cy="727234"/>
          </a:xfrm>
          <a:custGeom>
            <a:avLst/>
            <a:gdLst>
              <a:gd name="T0" fmla="*/ 147 w 261"/>
              <a:gd name="T1" fmla="*/ 0 h 427"/>
              <a:gd name="T2" fmla="*/ 150 w 261"/>
              <a:gd name="T3" fmla="*/ 57 h 427"/>
              <a:gd name="T4" fmla="*/ 209 w 261"/>
              <a:gd name="T5" fmla="*/ 70 h 427"/>
              <a:gd name="T6" fmla="*/ 251 w 261"/>
              <a:gd name="T7" fmla="*/ 163 h 427"/>
              <a:gd name="T8" fmla="*/ 261 w 261"/>
              <a:gd name="T9" fmla="*/ 222 h 427"/>
              <a:gd name="T10" fmla="*/ 212 w 261"/>
              <a:gd name="T11" fmla="*/ 233 h 427"/>
              <a:gd name="T12" fmla="*/ 202 w 261"/>
              <a:gd name="T13" fmla="*/ 258 h 427"/>
              <a:gd name="T14" fmla="*/ 204 w 261"/>
              <a:gd name="T15" fmla="*/ 243 h 427"/>
              <a:gd name="T16" fmla="*/ 160 w 261"/>
              <a:gd name="T17" fmla="*/ 253 h 427"/>
              <a:gd name="T18" fmla="*/ 155 w 261"/>
              <a:gd name="T19" fmla="*/ 310 h 427"/>
              <a:gd name="T20" fmla="*/ 178 w 261"/>
              <a:gd name="T21" fmla="*/ 408 h 427"/>
              <a:gd name="T22" fmla="*/ 127 w 261"/>
              <a:gd name="T23" fmla="*/ 418 h 427"/>
              <a:gd name="T24" fmla="*/ 124 w 261"/>
              <a:gd name="T25" fmla="*/ 395 h 427"/>
              <a:gd name="T26" fmla="*/ 78 w 261"/>
              <a:gd name="T27" fmla="*/ 398 h 427"/>
              <a:gd name="T28" fmla="*/ 96 w 261"/>
              <a:gd name="T29" fmla="*/ 369 h 427"/>
              <a:gd name="T30" fmla="*/ 78 w 261"/>
              <a:gd name="T31" fmla="*/ 307 h 427"/>
              <a:gd name="T32" fmla="*/ 88 w 261"/>
              <a:gd name="T33" fmla="*/ 258 h 427"/>
              <a:gd name="T34" fmla="*/ 70 w 261"/>
              <a:gd name="T35" fmla="*/ 183 h 427"/>
              <a:gd name="T36" fmla="*/ 29 w 261"/>
              <a:gd name="T37" fmla="*/ 132 h 427"/>
              <a:gd name="T38" fmla="*/ 52 w 261"/>
              <a:gd name="T39" fmla="*/ 147 h 427"/>
              <a:gd name="T40" fmla="*/ 78 w 261"/>
              <a:gd name="T41" fmla="*/ 134 h 427"/>
              <a:gd name="T42" fmla="*/ 122 w 261"/>
              <a:gd name="T43" fmla="*/ 72 h 427"/>
              <a:gd name="T44" fmla="*/ 147 w 261"/>
              <a:gd name="T45" fmla="*/ 0 h 427"/>
              <a:gd name="T46" fmla="*/ 93 w 261"/>
              <a:gd name="T47" fmla="*/ 122 h 427"/>
              <a:gd name="T48" fmla="*/ 101 w 261"/>
              <a:gd name="T49" fmla="*/ 106 h 427"/>
              <a:gd name="T50" fmla="*/ 93 w 261"/>
              <a:gd name="T51" fmla="*/ 106 h 427"/>
              <a:gd name="T52" fmla="*/ 93 w 261"/>
              <a:gd name="T53" fmla="*/ 122 h 427"/>
              <a:gd name="T54" fmla="*/ 132 w 261"/>
              <a:gd name="T55" fmla="*/ 390 h 427"/>
              <a:gd name="T56" fmla="*/ 140 w 261"/>
              <a:gd name="T57" fmla="*/ 372 h 427"/>
              <a:gd name="T58" fmla="*/ 129 w 261"/>
              <a:gd name="T59" fmla="*/ 372 h 427"/>
              <a:gd name="T60" fmla="*/ 132 w 261"/>
              <a:gd name="T61" fmla="*/ 390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61" h="427">
                <a:moveTo>
                  <a:pt x="147" y="0"/>
                </a:moveTo>
                <a:cubicBezTo>
                  <a:pt x="155" y="15"/>
                  <a:pt x="141" y="40"/>
                  <a:pt x="150" y="57"/>
                </a:cubicBezTo>
                <a:cubicBezTo>
                  <a:pt x="175" y="57"/>
                  <a:pt x="198" y="57"/>
                  <a:pt x="209" y="70"/>
                </a:cubicBezTo>
                <a:cubicBezTo>
                  <a:pt x="201" y="121"/>
                  <a:pt x="219" y="146"/>
                  <a:pt x="251" y="163"/>
                </a:cubicBezTo>
                <a:cubicBezTo>
                  <a:pt x="238" y="182"/>
                  <a:pt x="260" y="201"/>
                  <a:pt x="261" y="222"/>
                </a:cubicBezTo>
                <a:cubicBezTo>
                  <a:pt x="244" y="223"/>
                  <a:pt x="228" y="238"/>
                  <a:pt x="212" y="233"/>
                </a:cubicBezTo>
                <a:cubicBezTo>
                  <a:pt x="212" y="245"/>
                  <a:pt x="214" y="259"/>
                  <a:pt x="202" y="258"/>
                </a:cubicBezTo>
                <a:cubicBezTo>
                  <a:pt x="202" y="252"/>
                  <a:pt x="206" y="251"/>
                  <a:pt x="204" y="243"/>
                </a:cubicBezTo>
                <a:cubicBezTo>
                  <a:pt x="189" y="245"/>
                  <a:pt x="178" y="252"/>
                  <a:pt x="160" y="253"/>
                </a:cubicBezTo>
                <a:cubicBezTo>
                  <a:pt x="163" y="262"/>
                  <a:pt x="166" y="299"/>
                  <a:pt x="155" y="310"/>
                </a:cubicBezTo>
                <a:cubicBezTo>
                  <a:pt x="163" y="343"/>
                  <a:pt x="178" y="368"/>
                  <a:pt x="178" y="408"/>
                </a:cubicBezTo>
                <a:cubicBezTo>
                  <a:pt x="166" y="415"/>
                  <a:pt x="146" y="427"/>
                  <a:pt x="127" y="418"/>
                </a:cubicBezTo>
                <a:cubicBezTo>
                  <a:pt x="123" y="414"/>
                  <a:pt x="125" y="403"/>
                  <a:pt x="124" y="395"/>
                </a:cubicBezTo>
                <a:cubicBezTo>
                  <a:pt x="113" y="400"/>
                  <a:pt x="93" y="397"/>
                  <a:pt x="78" y="398"/>
                </a:cubicBezTo>
                <a:cubicBezTo>
                  <a:pt x="74" y="378"/>
                  <a:pt x="90" y="379"/>
                  <a:pt x="96" y="369"/>
                </a:cubicBezTo>
                <a:cubicBezTo>
                  <a:pt x="81" y="361"/>
                  <a:pt x="83" y="331"/>
                  <a:pt x="78" y="307"/>
                </a:cubicBezTo>
                <a:cubicBezTo>
                  <a:pt x="75" y="292"/>
                  <a:pt x="61" y="265"/>
                  <a:pt x="88" y="258"/>
                </a:cubicBezTo>
                <a:cubicBezTo>
                  <a:pt x="92" y="226"/>
                  <a:pt x="84" y="208"/>
                  <a:pt x="70" y="183"/>
                </a:cubicBezTo>
                <a:cubicBezTo>
                  <a:pt x="38" y="203"/>
                  <a:pt x="0" y="149"/>
                  <a:pt x="29" y="132"/>
                </a:cubicBezTo>
                <a:cubicBezTo>
                  <a:pt x="41" y="132"/>
                  <a:pt x="44" y="142"/>
                  <a:pt x="52" y="147"/>
                </a:cubicBezTo>
                <a:cubicBezTo>
                  <a:pt x="65" y="148"/>
                  <a:pt x="73" y="143"/>
                  <a:pt x="78" y="134"/>
                </a:cubicBezTo>
                <a:cubicBezTo>
                  <a:pt x="62" y="102"/>
                  <a:pt x="84" y="59"/>
                  <a:pt x="122" y="72"/>
                </a:cubicBezTo>
                <a:cubicBezTo>
                  <a:pt x="143" y="61"/>
                  <a:pt x="147" y="33"/>
                  <a:pt x="147" y="0"/>
                </a:cubicBezTo>
                <a:close/>
                <a:moveTo>
                  <a:pt x="93" y="122"/>
                </a:moveTo>
                <a:cubicBezTo>
                  <a:pt x="101" y="122"/>
                  <a:pt x="101" y="114"/>
                  <a:pt x="101" y="106"/>
                </a:cubicBezTo>
                <a:cubicBezTo>
                  <a:pt x="98" y="106"/>
                  <a:pt x="96" y="106"/>
                  <a:pt x="93" y="106"/>
                </a:cubicBezTo>
                <a:cubicBezTo>
                  <a:pt x="93" y="111"/>
                  <a:pt x="93" y="116"/>
                  <a:pt x="93" y="122"/>
                </a:cubicBezTo>
                <a:close/>
                <a:moveTo>
                  <a:pt x="132" y="390"/>
                </a:moveTo>
                <a:cubicBezTo>
                  <a:pt x="133" y="383"/>
                  <a:pt x="141" y="382"/>
                  <a:pt x="140" y="372"/>
                </a:cubicBezTo>
                <a:cubicBezTo>
                  <a:pt x="136" y="372"/>
                  <a:pt x="133" y="372"/>
                  <a:pt x="129" y="372"/>
                </a:cubicBezTo>
                <a:cubicBezTo>
                  <a:pt x="131" y="377"/>
                  <a:pt x="126" y="389"/>
                  <a:pt x="132" y="390"/>
                </a:cubicBezTo>
                <a:close/>
              </a:path>
            </a:pathLst>
          </a:custGeom>
          <a:solidFill>
            <a:srgbClr val="0D6B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0"/>
          <p:cNvSpPr>
            <a:spLocks/>
          </p:cNvSpPr>
          <p:nvPr/>
        </p:nvSpPr>
        <p:spPr bwMode="auto">
          <a:xfrm>
            <a:off x="1180812" y="25570"/>
            <a:ext cx="528638" cy="817563"/>
          </a:xfrm>
          <a:custGeom>
            <a:avLst/>
            <a:gdLst>
              <a:gd name="T0" fmla="*/ 275 w 282"/>
              <a:gd name="T1" fmla="*/ 358 h 436"/>
              <a:gd name="T2" fmla="*/ 189 w 282"/>
              <a:gd name="T3" fmla="*/ 375 h 436"/>
              <a:gd name="T4" fmla="*/ 174 w 282"/>
              <a:gd name="T5" fmla="*/ 410 h 436"/>
              <a:gd name="T6" fmla="*/ 146 w 282"/>
              <a:gd name="T7" fmla="*/ 404 h 436"/>
              <a:gd name="T8" fmla="*/ 146 w 282"/>
              <a:gd name="T9" fmla="*/ 436 h 436"/>
              <a:gd name="T10" fmla="*/ 137 w 282"/>
              <a:gd name="T11" fmla="*/ 404 h 436"/>
              <a:gd name="T12" fmla="*/ 117 w 282"/>
              <a:gd name="T13" fmla="*/ 410 h 436"/>
              <a:gd name="T14" fmla="*/ 99 w 282"/>
              <a:gd name="T15" fmla="*/ 378 h 436"/>
              <a:gd name="T16" fmla="*/ 7 w 282"/>
              <a:gd name="T17" fmla="*/ 358 h 436"/>
              <a:gd name="T18" fmla="*/ 88 w 282"/>
              <a:gd name="T19" fmla="*/ 228 h 436"/>
              <a:gd name="T20" fmla="*/ 140 w 282"/>
              <a:gd name="T21" fmla="*/ 1 h 436"/>
              <a:gd name="T22" fmla="*/ 148 w 282"/>
              <a:gd name="T23" fmla="*/ 4 h 436"/>
              <a:gd name="T24" fmla="*/ 192 w 282"/>
              <a:gd name="T25" fmla="*/ 214 h 436"/>
              <a:gd name="T26" fmla="*/ 275 w 282"/>
              <a:gd name="T27" fmla="*/ 358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82" h="436">
                <a:moveTo>
                  <a:pt x="275" y="358"/>
                </a:moveTo>
                <a:cubicBezTo>
                  <a:pt x="248" y="366"/>
                  <a:pt x="216" y="368"/>
                  <a:pt x="189" y="375"/>
                </a:cubicBezTo>
                <a:cubicBezTo>
                  <a:pt x="190" y="400"/>
                  <a:pt x="166" y="387"/>
                  <a:pt x="174" y="410"/>
                </a:cubicBezTo>
                <a:cubicBezTo>
                  <a:pt x="165" y="414"/>
                  <a:pt x="148" y="414"/>
                  <a:pt x="146" y="404"/>
                </a:cubicBezTo>
                <a:cubicBezTo>
                  <a:pt x="146" y="414"/>
                  <a:pt x="146" y="425"/>
                  <a:pt x="146" y="436"/>
                </a:cubicBezTo>
                <a:cubicBezTo>
                  <a:pt x="135" y="432"/>
                  <a:pt x="138" y="416"/>
                  <a:pt x="137" y="404"/>
                </a:cubicBezTo>
                <a:cubicBezTo>
                  <a:pt x="135" y="409"/>
                  <a:pt x="123" y="418"/>
                  <a:pt x="117" y="410"/>
                </a:cubicBezTo>
                <a:cubicBezTo>
                  <a:pt x="112" y="398"/>
                  <a:pt x="97" y="397"/>
                  <a:pt x="99" y="378"/>
                </a:cubicBezTo>
                <a:cubicBezTo>
                  <a:pt x="73" y="367"/>
                  <a:pt x="37" y="366"/>
                  <a:pt x="7" y="358"/>
                </a:cubicBezTo>
                <a:cubicBezTo>
                  <a:pt x="0" y="293"/>
                  <a:pt x="67" y="274"/>
                  <a:pt x="88" y="228"/>
                </a:cubicBezTo>
                <a:cubicBezTo>
                  <a:pt x="116" y="166"/>
                  <a:pt x="95" y="59"/>
                  <a:pt x="140" y="1"/>
                </a:cubicBezTo>
                <a:cubicBezTo>
                  <a:pt x="144" y="0"/>
                  <a:pt x="145" y="3"/>
                  <a:pt x="148" y="4"/>
                </a:cubicBezTo>
                <a:cubicBezTo>
                  <a:pt x="185" y="71"/>
                  <a:pt x="171" y="142"/>
                  <a:pt x="192" y="214"/>
                </a:cubicBezTo>
                <a:cubicBezTo>
                  <a:pt x="208" y="273"/>
                  <a:pt x="282" y="281"/>
                  <a:pt x="275" y="358"/>
                </a:cubicBezTo>
                <a:close/>
              </a:path>
            </a:pathLst>
          </a:custGeom>
          <a:solidFill>
            <a:srgbClr val="602D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1"/>
          <p:cNvSpPr>
            <a:spLocks noEditPoints="1"/>
          </p:cNvSpPr>
          <p:nvPr/>
        </p:nvSpPr>
        <p:spPr bwMode="auto">
          <a:xfrm>
            <a:off x="1236488" y="882622"/>
            <a:ext cx="303454" cy="935045"/>
          </a:xfrm>
          <a:custGeom>
            <a:avLst/>
            <a:gdLst>
              <a:gd name="T0" fmla="*/ 87 w 177"/>
              <a:gd name="T1" fmla="*/ 0 h 545"/>
              <a:gd name="T2" fmla="*/ 120 w 177"/>
              <a:gd name="T3" fmla="*/ 220 h 545"/>
              <a:gd name="T4" fmla="*/ 120 w 177"/>
              <a:gd name="T5" fmla="*/ 365 h 545"/>
              <a:gd name="T6" fmla="*/ 155 w 177"/>
              <a:gd name="T7" fmla="*/ 432 h 545"/>
              <a:gd name="T8" fmla="*/ 177 w 177"/>
              <a:gd name="T9" fmla="*/ 512 h 545"/>
              <a:gd name="T10" fmla="*/ 122 w 177"/>
              <a:gd name="T11" fmla="*/ 495 h 545"/>
              <a:gd name="T12" fmla="*/ 107 w 177"/>
              <a:gd name="T13" fmla="*/ 545 h 545"/>
              <a:gd name="T14" fmla="*/ 67 w 177"/>
              <a:gd name="T15" fmla="*/ 545 h 545"/>
              <a:gd name="T16" fmla="*/ 57 w 177"/>
              <a:gd name="T17" fmla="*/ 497 h 545"/>
              <a:gd name="T18" fmla="*/ 0 w 177"/>
              <a:gd name="T19" fmla="*/ 517 h 545"/>
              <a:gd name="T20" fmla="*/ 22 w 177"/>
              <a:gd name="T21" fmla="*/ 435 h 545"/>
              <a:gd name="T22" fmla="*/ 57 w 177"/>
              <a:gd name="T23" fmla="*/ 365 h 545"/>
              <a:gd name="T24" fmla="*/ 57 w 177"/>
              <a:gd name="T25" fmla="*/ 220 h 545"/>
              <a:gd name="T26" fmla="*/ 87 w 177"/>
              <a:gd name="T27" fmla="*/ 0 h 545"/>
              <a:gd name="T28" fmla="*/ 87 w 177"/>
              <a:gd name="T29" fmla="*/ 517 h 545"/>
              <a:gd name="T30" fmla="*/ 100 w 177"/>
              <a:gd name="T31" fmla="*/ 457 h 545"/>
              <a:gd name="T32" fmla="*/ 92 w 177"/>
              <a:gd name="T33" fmla="*/ 370 h 545"/>
              <a:gd name="T34" fmla="*/ 90 w 177"/>
              <a:gd name="T35" fmla="*/ 367 h 545"/>
              <a:gd name="T36" fmla="*/ 87 w 177"/>
              <a:gd name="T37" fmla="*/ 517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7" h="545">
                <a:moveTo>
                  <a:pt x="87" y="0"/>
                </a:moveTo>
                <a:cubicBezTo>
                  <a:pt x="126" y="49"/>
                  <a:pt x="120" y="124"/>
                  <a:pt x="120" y="220"/>
                </a:cubicBezTo>
                <a:cubicBezTo>
                  <a:pt x="120" y="268"/>
                  <a:pt x="111" y="323"/>
                  <a:pt x="120" y="365"/>
                </a:cubicBezTo>
                <a:cubicBezTo>
                  <a:pt x="125" y="387"/>
                  <a:pt x="146" y="410"/>
                  <a:pt x="155" y="432"/>
                </a:cubicBezTo>
                <a:cubicBezTo>
                  <a:pt x="166" y="460"/>
                  <a:pt x="174" y="483"/>
                  <a:pt x="177" y="512"/>
                </a:cubicBezTo>
                <a:cubicBezTo>
                  <a:pt x="166" y="519"/>
                  <a:pt x="149" y="489"/>
                  <a:pt x="122" y="495"/>
                </a:cubicBezTo>
                <a:cubicBezTo>
                  <a:pt x="120" y="514"/>
                  <a:pt x="114" y="530"/>
                  <a:pt x="107" y="545"/>
                </a:cubicBezTo>
                <a:cubicBezTo>
                  <a:pt x="94" y="545"/>
                  <a:pt x="81" y="545"/>
                  <a:pt x="67" y="545"/>
                </a:cubicBezTo>
                <a:cubicBezTo>
                  <a:pt x="65" y="528"/>
                  <a:pt x="55" y="519"/>
                  <a:pt x="57" y="497"/>
                </a:cubicBezTo>
                <a:cubicBezTo>
                  <a:pt x="35" y="492"/>
                  <a:pt x="14" y="507"/>
                  <a:pt x="0" y="517"/>
                </a:cubicBezTo>
                <a:cubicBezTo>
                  <a:pt x="2" y="486"/>
                  <a:pt x="11" y="462"/>
                  <a:pt x="22" y="435"/>
                </a:cubicBezTo>
                <a:cubicBezTo>
                  <a:pt x="32" y="411"/>
                  <a:pt x="53" y="387"/>
                  <a:pt x="57" y="365"/>
                </a:cubicBezTo>
                <a:cubicBezTo>
                  <a:pt x="66" y="324"/>
                  <a:pt x="57" y="268"/>
                  <a:pt x="57" y="220"/>
                </a:cubicBezTo>
                <a:cubicBezTo>
                  <a:pt x="57" y="127"/>
                  <a:pt x="52" y="53"/>
                  <a:pt x="87" y="0"/>
                </a:cubicBezTo>
                <a:close/>
                <a:moveTo>
                  <a:pt x="87" y="517"/>
                </a:moveTo>
                <a:cubicBezTo>
                  <a:pt x="101" y="507"/>
                  <a:pt x="99" y="480"/>
                  <a:pt x="100" y="457"/>
                </a:cubicBezTo>
                <a:cubicBezTo>
                  <a:pt x="101" y="427"/>
                  <a:pt x="98" y="386"/>
                  <a:pt x="92" y="370"/>
                </a:cubicBezTo>
                <a:cubicBezTo>
                  <a:pt x="92" y="368"/>
                  <a:pt x="92" y="367"/>
                  <a:pt x="90" y="367"/>
                </a:cubicBezTo>
                <a:cubicBezTo>
                  <a:pt x="78" y="410"/>
                  <a:pt x="82" y="472"/>
                  <a:pt x="87" y="517"/>
                </a:cubicBezTo>
                <a:close/>
              </a:path>
            </a:pathLst>
          </a:custGeom>
          <a:solidFill>
            <a:srgbClr val="E563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2"/>
          <p:cNvSpPr>
            <a:spLocks noEditPoints="1"/>
          </p:cNvSpPr>
          <p:nvPr/>
        </p:nvSpPr>
        <p:spPr bwMode="auto">
          <a:xfrm>
            <a:off x="8759885" y="6210710"/>
            <a:ext cx="833116" cy="522286"/>
          </a:xfrm>
          <a:custGeom>
            <a:avLst/>
            <a:gdLst>
              <a:gd name="T0" fmla="*/ 236 w 305"/>
              <a:gd name="T1" fmla="*/ 83 h 191"/>
              <a:gd name="T2" fmla="*/ 276 w 305"/>
              <a:gd name="T3" fmla="*/ 95 h 191"/>
              <a:gd name="T4" fmla="*/ 304 w 305"/>
              <a:gd name="T5" fmla="*/ 118 h 191"/>
              <a:gd name="T6" fmla="*/ 249 w 305"/>
              <a:gd name="T7" fmla="*/ 140 h 191"/>
              <a:gd name="T8" fmla="*/ 226 w 305"/>
              <a:gd name="T9" fmla="*/ 142 h 191"/>
              <a:gd name="T10" fmla="*/ 210 w 305"/>
              <a:gd name="T11" fmla="*/ 161 h 191"/>
              <a:gd name="T12" fmla="*/ 154 w 305"/>
              <a:gd name="T13" fmla="*/ 187 h 191"/>
              <a:gd name="T14" fmla="*/ 58 w 305"/>
              <a:gd name="T15" fmla="*/ 126 h 191"/>
              <a:gd name="T16" fmla="*/ 24 w 305"/>
              <a:gd name="T17" fmla="*/ 115 h 191"/>
              <a:gd name="T18" fmla="*/ 0 w 305"/>
              <a:gd name="T19" fmla="*/ 94 h 191"/>
              <a:gd name="T20" fmla="*/ 55 w 305"/>
              <a:gd name="T21" fmla="*/ 72 h 191"/>
              <a:gd name="T22" fmla="*/ 140 w 305"/>
              <a:gd name="T23" fmla="*/ 2 h 191"/>
              <a:gd name="T24" fmla="*/ 236 w 305"/>
              <a:gd name="T25" fmla="*/ 83 h 191"/>
              <a:gd name="T26" fmla="*/ 53 w 305"/>
              <a:gd name="T27" fmla="*/ 103 h 191"/>
              <a:gd name="T28" fmla="*/ 53 w 305"/>
              <a:gd name="T29" fmla="*/ 82 h 191"/>
              <a:gd name="T30" fmla="*/ 53 w 305"/>
              <a:gd name="T31" fmla="*/ 103 h 191"/>
              <a:gd name="T32" fmla="*/ 236 w 305"/>
              <a:gd name="T33" fmla="*/ 117 h 191"/>
              <a:gd name="T34" fmla="*/ 237 w 305"/>
              <a:gd name="T35" fmla="*/ 97 h 191"/>
              <a:gd name="T36" fmla="*/ 236 w 305"/>
              <a:gd name="T37" fmla="*/ 117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5" h="191">
                <a:moveTo>
                  <a:pt x="236" y="83"/>
                </a:moveTo>
                <a:cubicBezTo>
                  <a:pt x="250" y="87"/>
                  <a:pt x="264" y="90"/>
                  <a:pt x="276" y="95"/>
                </a:cubicBezTo>
                <a:cubicBezTo>
                  <a:pt x="286" y="99"/>
                  <a:pt x="305" y="106"/>
                  <a:pt x="304" y="118"/>
                </a:cubicBezTo>
                <a:cubicBezTo>
                  <a:pt x="304" y="135"/>
                  <a:pt x="267" y="138"/>
                  <a:pt x="249" y="140"/>
                </a:cubicBezTo>
                <a:cubicBezTo>
                  <a:pt x="242" y="140"/>
                  <a:pt x="231" y="140"/>
                  <a:pt x="226" y="142"/>
                </a:cubicBezTo>
                <a:cubicBezTo>
                  <a:pt x="220" y="144"/>
                  <a:pt x="215" y="155"/>
                  <a:pt x="210" y="161"/>
                </a:cubicBezTo>
                <a:cubicBezTo>
                  <a:pt x="197" y="174"/>
                  <a:pt x="177" y="185"/>
                  <a:pt x="154" y="187"/>
                </a:cubicBezTo>
                <a:cubicBezTo>
                  <a:pt x="103" y="191"/>
                  <a:pt x="73" y="163"/>
                  <a:pt x="58" y="126"/>
                </a:cubicBezTo>
                <a:cubicBezTo>
                  <a:pt x="47" y="123"/>
                  <a:pt x="36" y="120"/>
                  <a:pt x="24" y="115"/>
                </a:cubicBezTo>
                <a:cubicBezTo>
                  <a:pt x="15" y="111"/>
                  <a:pt x="0" y="104"/>
                  <a:pt x="0" y="94"/>
                </a:cubicBezTo>
                <a:cubicBezTo>
                  <a:pt x="0" y="76"/>
                  <a:pt x="39" y="75"/>
                  <a:pt x="55" y="72"/>
                </a:cubicBezTo>
                <a:cubicBezTo>
                  <a:pt x="69" y="34"/>
                  <a:pt x="93" y="5"/>
                  <a:pt x="140" y="2"/>
                </a:cubicBezTo>
                <a:cubicBezTo>
                  <a:pt x="194" y="0"/>
                  <a:pt x="228" y="36"/>
                  <a:pt x="236" y="83"/>
                </a:cubicBezTo>
                <a:close/>
                <a:moveTo>
                  <a:pt x="53" y="103"/>
                </a:moveTo>
                <a:cubicBezTo>
                  <a:pt x="51" y="97"/>
                  <a:pt x="54" y="88"/>
                  <a:pt x="53" y="82"/>
                </a:cubicBezTo>
                <a:cubicBezTo>
                  <a:pt x="38" y="84"/>
                  <a:pt x="39" y="101"/>
                  <a:pt x="53" y="103"/>
                </a:cubicBezTo>
                <a:close/>
                <a:moveTo>
                  <a:pt x="236" y="117"/>
                </a:moveTo>
                <a:cubicBezTo>
                  <a:pt x="248" y="115"/>
                  <a:pt x="250" y="100"/>
                  <a:pt x="237" y="97"/>
                </a:cubicBezTo>
                <a:cubicBezTo>
                  <a:pt x="238" y="105"/>
                  <a:pt x="234" y="111"/>
                  <a:pt x="236" y="117"/>
                </a:cubicBezTo>
                <a:close/>
              </a:path>
            </a:pathLst>
          </a:custGeom>
          <a:solidFill>
            <a:srgbClr val="87BC4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113"/>
          <p:cNvSpPr>
            <a:spLocks noEditPoints="1"/>
          </p:cNvSpPr>
          <p:nvPr/>
        </p:nvSpPr>
        <p:spPr bwMode="auto">
          <a:xfrm>
            <a:off x="9686040" y="4378508"/>
            <a:ext cx="501206" cy="390908"/>
          </a:xfrm>
          <a:custGeom>
            <a:avLst/>
            <a:gdLst>
              <a:gd name="T0" fmla="*/ 431 w 620"/>
              <a:gd name="T1" fmla="*/ 66 h 483"/>
              <a:gd name="T2" fmla="*/ 431 w 620"/>
              <a:gd name="T3" fmla="*/ 19 h 483"/>
              <a:gd name="T4" fmla="*/ 388 w 620"/>
              <a:gd name="T5" fmla="*/ 2 h 483"/>
              <a:gd name="T6" fmla="*/ 355 w 620"/>
              <a:gd name="T7" fmla="*/ 42 h 483"/>
              <a:gd name="T8" fmla="*/ 381 w 620"/>
              <a:gd name="T9" fmla="*/ 81 h 483"/>
              <a:gd name="T10" fmla="*/ 398 w 620"/>
              <a:gd name="T11" fmla="*/ 208 h 483"/>
              <a:gd name="T12" fmla="*/ 510 w 620"/>
              <a:gd name="T13" fmla="*/ 187 h 483"/>
              <a:gd name="T14" fmla="*/ 525 w 620"/>
              <a:gd name="T15" fmla="*/ 162 h 483"/>
              <a:gd name="T16" fmla="*/ 508 w 620"/>
              <a:gd name="T17" fmla="*/ 143 h 483"/>
              <a:gd name="T18" fmla="*/ 364 w 620"/>
              <a:gd name="T19" fmla="*/ 87 h 483"/>
              <a:gd name="T20" fmla="*/ 335 w 620"/>
              <a:gd name="T21" fmla="*/ 72 h 483"/>
              <a:gd name="T22" fmla="*/ 212 w 620"/>
              <a:gd name="T23" fmla="*/ 184 h 483"/>
              <a:gd name="T24" fmla="*/ 209 w 620"/>
              <a:gd name="T25" fmla="*/ 237 h 483"/>
              <a:gd name="T26" fmla="*/ 261 w 620"/>
              <a:gd name="T27" fmla="*/ 426 h 483"/>
              <a:gd name="T28" fmla="*/ 311 w 620"/>
              <a:gd name="T29" fmla="*/ 469 h 483"/>
              <a:gd name="T30" fmla="*/ 338 w 620"/>
              <a:gd name="T31" fmla="*/ 456 h 483"/>
              <a:gd name="T32" fmla="*/ 333 w 620"/>
              <a:gd name="T33" fmla="*/ 422 h 483"/>
              <a:gd name="T34" fmla="*/ 357 w 620"/>
              <a:gd name="T35" fmla="*/ 290 h 483"/>
              <a:gd name="T36" fmla="*/ 111 w 620"/>
              <a:gd name="T37" fmla="*/ 237 h 483"/>
              <a:gd name="T38" fmla="*/ 37 w 620"/>
              <a:gd name="T39" fmla="*/ 272 h 483"/>
              <a:gd name="T40" fmla="*/ 1 w 620"/>
              <a:gd name="T41" fmla="*/ 347 h 483"/>
              <a:gd name="T42" fmla="*/ 15 w 620"/>
              <a:gd name="T43" fmla="*/ 419 h 483"/>
              <a:gd name="T44" fmla="*/ 76 w 620"/>
              <a:gd name="T45" fmla="*/ 473 h 483"/>
              <a:gd name="T46" fmla="*/ 149 w 620"/>
              <a:gd name="T47" fmla="*/ 480 h 483"/>
              <a:gd name="T48" fmla="*/ 218 w 620"/>
              <a:gd name="T49" fmla="*/ 438 h 483"/>
              <a:gd name="T50" fmla="*/ 247 w 620"/>
              <a:gd name="T51" fmla="*/ 359 h 483"/>
              <a:gd name="T52" fmla="*/ 226 w 620"/>
              <a:gd name="T53" fmla="*/ 290 h 483"/>
              <a:gd name="T54" fmla="*/ 160 w 620"/>
              <a:gd name="T55" fmla="*/ 242 h 483"/>
              <a:gd name="T56" fmla="*/ 114 w 620"/>
              <a:gd name="T57" fmla="*/ 453 h 483"/>
              <a:gd name="T58" fmla="*/ 57 w 620"/>
              <a:gd name="T59" fmla="*/ 426 h 483"/>
              <a:gd name="T60" fmla="*/ 30 w 620"/>
              <a:gd name="T61" fmla="*/ 369 h 483"/>
              <a:gd name="T62" fmla="*/ 40 w 620"/>
              <a:gd name="T63" fmla="*/ 314 h 483"/>
              <a:gd name="T64" fmla="*/ 87 w 620"/>
              <a:gd name="T65" fmla="*/ 272 h 483"/>
              <a:gd name="T66" fmla="*/ 142 w 620"/>
              <a:gd name="T67" fmla="*/ 267 h 483"/>
              <a:gd name="T68" fmla="*/ 197 w 620"/>
              <a:gd name="T69" fmla="*/ 300 h 483"/>
              <a:gd name="T70" fmla="*/ 218 w 620"/>
              <a:gd name="T71" fmla="*/ 359 h 483"/>
              <a:gd name="T72" fmla="*/ 202 w 620"/>
              <a:gd name="T73" fmla="*/ 412 h 483"/>
              <a:gd name="T74" fmla="*/ 151 w 620"/>
              <a:gd name="T75" fmla="*/ 449 h 483"/>
              <a:gd name="T76" fmla="*/ 484 w 620"/>
              <a:gd name="T77" fmla="*/ 237 h 483"/>
              <a:gd name="T78" fmla="*/ 410 w 620"/>
              <a:gd name="T79" fmla="*/ 272 h 483"/>
              <a:gd name="T80" fmla="*/ 374 w 620"/>
              <a:gd name="T81" fmla="*/ 347 h 483"/>
              <a:gd name="T82" fmla="*/ 388 w 620"/>
              <a:gd name="T83" fmla="*/ 419 h 483"/>
              <a:gd name="T84" fmla="*/ 449 w 620"/>
              <a:gd name="T85" fmla="*/ 473 h 483"/>
              <a:gd name="T86" fmla="*/ 522 w 620"/>
              <a:gd name="T87" fmla="*/ 480 h 483"/>
              <a:gd name="T88" fmla="*/ 591 w 620"/>
              <a:gd name="T89" fmla="*/ 438 h 483"/>
              <a:gd name="T90" fmla="*/ 620 w 620"/>
              <a:gd name="T91" fmla="*/ 359 h 483"/>
              <a:gd name="T92" fmla="*/ 598 w 620"/>
              <a:gd name="T93" fmla="*/ 290 h 483"/>
              <a:gd name="T94" fmla="*/ 533 w 620"/>
              <a:gd name="T95" fmla="*/ 242 h 483"/>
              <a:gd name="T96" fmla="*/ 486 w 620"/>
              <a:gd name="T97" fmla="*/ 453 h 483"/>
              <a:gd name="T98" fmla="*/ 430 w 620"/>
              <a:gd name="T99" fmla="*/ 426 h 483"/>
              <a:gd name="T100" fmla="*/ 403 w 620"/>
              <a:gd name="T101" fmla="*/ 369 h 483"/>
              <a:gd name="T102" fmla="*/ 413 w 620"/>
              <a:gd name="T103" fmla="*/ 314 h 483"/>
              <a:gd name="T104" fmla="*/ 460 w 620"/>
              <a:gd name="T105" fmla="*/ 272 h 483"/>
              <a:gd name="T106" fmla="*/ 515 w 620"/>
              <a:gd name="T107" fmla="*/ 267 h 483"/>
              <a:gd name="T108" fmla="*/ 568 w 620"/>
              <a:gd name="T109" fmla="*/ 300 h 483"/>
              <a:gd name="T110" fmla="*/ 590 w 620"/>
              <a:gd name="T111" fmla="*/ 359 h 483"/>
              <a:gd name="T112" fmla="*/ 575 w 620"/>
              <a:gd name="T113" fmla="*/ 412 h 483"/>
              <a:gd name="T114" fmla="*/ 524 w 620"/>
              <a:gd name="T115" fmla="*/ 449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20" h="483">
                <a:moveTo>
                  <a:pt x="397" y="83"/>
                </a:moveTo>
                <a:lnTo>
                  <a:pt x="397" y="83"/>
                </a:lnTo>
                <a:lnTo>
                  <a:pt x="406" y="82"/>
                </a:lnTo>
                <a:lnTo>
                  <a:pt x="413" y="81"/>
                </a:lnTo>
                <a:lnTo>
                  <a:pt x="420" y="77"/>
                </a:lnTo>
                <a:lnTo>
                  <a:pt x="426" y="71"/>
                </a:lnTo>
                <a:lnTo>
                  <a:pt x="431" y="66"/>
                </a:lnTo>
                <a:lnTo>
                  <a:pt x="435" y="58"/>
                </a:lnTo>
                <a:lnTo>
                  <a:pt x="437" y="51"/>
                </a:lnTo>
                <a:lnTo>
                  <a:pt x="439" y="42"/>
                </a:lnTo>
                <a:lnTo>
                  <a:pt x="439" y="42"/>
                </a:lnTo>
                <a:lnTo>
                  <a:pt x="437" y="34"/>
                </a:lnTo>
                <a:lnTo>
                  <a:pt x="435" y="26"/>
                </a:lnTo>
                <a:lnTo>
                  <a:pt x="431" y="19"/>
                </a:lnTo>
                <a:lnTo>
                  <a:pt x="426" y="13"/>
                </a:lnTo>
                <a:lnTo>
                  <a:pt x="420" y="8"/>
                </a:lnTo>
                <a:lnTo>
                  <a:pt x="413" y="4"/>
                </a:lnTo>
                <a:lnTo>
                  <a:pt x="406" y="2"/>
                </a:lnTo>
                <a:lnTo>
                  <a:pt x="397" y="0"/>
                </a:lnTo>
                <a:lnTo>
                  <a:pt x="397" y="0"/>
                </a:lnTo>
                <a:lnTo>
                  <a:pt x="388" y="2"/>
                </a:lnTo>
                <a:lnTo>
                  <a:pt x="381" y="4"/>
                </a:lnTo>
                <a:lnTo>
                  <a:pt x="374" y="8"/>
                </a:lnTo>
                <a:lnTo>
                  <a:pt x="368" y="13"/>
                </a:lnTo>
                <a:lnTo>
                  <a:pt x="363" y="19"/>
                </a:lnTo>
                <a:lnTo>
                  <a:pt x="359" y="26"/>
                </a:lnTo>
                <a:lnTo>
                  <a:pt x="357" y="34"/>
                </a:lnTo>
                <a:lnTo>
                  <a:pt x="355" y="42"/>
                </a:lnTo>
                <a:lnTo>
                  <a:pt x="355" y="42"/>
                </a:lnTo>
                <a:lnTo>
                  <a:pt x="357" y="51"/>
                </a:lnTo>
                <a:lnTo>
                  <a:pt x="359" y="58"/>
                </a:lnTo>
                <a:lnTo>
                  <a:pt x="363" y="66"/>
                </a:lnTo>
                <a:lnTo>
                  <a:pt x="368" y="71"/>
                </a:lnTo>
                <a:lnTo>
                  <a:pt x="374" y="77"/>
                </a:lnTo>
                <a:lnTo>
                  <a:pt x="381" y="81"/>
                </a:lnTo>
                <a:lnTo>
                  <a:pt x="388" y="82"/>
                </a:lnTo>
                <a:lnTo>
                  <a:pt x="397" y="83"/>
                </a:lnTo>
                <a:lnTo>
                  <a:pt x="397" y="83"/>
                </a:lnTo>
                <a:close/>
                <a:moveTo>
                  <a:pt x="348" y="270"/>
                </a:moveTo>
                <a:lnTo>
                  <a:pt x="289" y="223"/>
                </a:lnTo>
                <a:lnTo>
                  <a:pt x="354" y="152"/>
                </a:lnTo>
                <a:lnTo>
                  <a:pt x="398" y="208"/>
                </a:lnTo>
                <a:lnTo>
                  <a:pt x="398" y="208"/>
                </a:lnTo>
                <a:lnTo>
                  <a:pt x="404" y="215"/>
                </a:lnTo>
                <a:lnTo>
                  <a:pt x="411" y="218"/>
                </a:lnTo>
                <a:lnTo>
                  <a:pt x="418" y="218"/>
                </a:lnTo>
                <a:lnTo>
                  <a:pt x="426" y="217"/>
                </a:lnTo>
                <a:lnTo>
                  <a:pt x="510" y="187"/>
                </a:lnTo>
                <a:lnTo>
                  <a:pt x="510" y="187"/>
                </a:lnTo>
                <a:lnTo>
                  <a:pt x="514" y="186"/>
                </a:lnTo>
                <a:lnTo>
                  <a:pt x="518" y="183"/>
                </a:lnTo>
                <a:lnTo>
                  <a:pt x="522" y="179"/>
                </a:lnTo>
                <a:lnTo>
                  <a:pt x="523" y="175"/>
                </a:lnTo>
                <a:lnTo>
                  <a:pt x="525" y="170"/>
                </a:lnTo>
                <a:lnTo>
                  <a:pt x="525" y="167"/>
                </a:lnTo>
                <a:lnTo>
                  <a:pt x="525" y="162"/>
                </a:lnTo>
                <a:lnTo>
                  <a:pt x="524" y="158"/>
                </a:lnTo>
                <a:lnTo>
                  <a:pt x="524" y="158"/>
                </a:lnTo>
                <a:lnTo>
                  <a:pt x="523" y="153"/>
                </a:lnTo>
                <a:lnTo>
                  <a:pt x="519" y="149"/>
                </a:lnTo>
                <a:lnTo>
                  <a:pt x="517" y="146"/>
                </a:lnTo>
                <a:lnTo>
                  <a:pt x="513" y="144"/>
                </a:lnTo>
                <a:lnTo>
                  <a:pt x="508" y="143"/>
                </a:lnTo>
                <a:lnTo>
                  <a:pt x="504" y="141"/>
                </a:lnTo>
                <a:lnTo>
                  <a:pt x="499" y="141"/>
                </a:lnTo>
                <a:lnTo>
                  <a:pt x="494" y="143"/>
                </a:lnTo>
                <a:lnTo>
                  <a:pt x="426" y="168"/>
                </a:lnTo>
                <a:lnTo>
                  <a:pt x="368" y="94"/>
                </a:lnTo>
                <a:lnTo>
                  <a:pt x="368" y="94"/>
                </a:lnTo>
                <a:lnTo>
                  <a:pt x="364" y="87"/>
                </a:lnTo>
                <a:lnTo>
                  <a:pt x="359" y="82"/>
                </a:lnTo>
                <a:lnTo>
                  <a:pt x="358" y="80"/>
                </a:lnTo>
                <a:lnTo>
                  <a:pt x="357" y="80"/>
                </a:lnTo>
                <a:lnTo>
                  <a:pt x="357" y="80"/>
                </a:lnTo>
                <a:lnTo>
                  <a:pt x="350" y="76"/>
                </a:lnTo>
                <a:lnTo>
                  <a:pt x="343" y="73"/>
                </a:lnTo>
                <a:lnTo>
                  <a:pt x="335" y="72"/>
                </a:lnTo>
                <a:lnTo>
                  <a:pt x="328" y="72"/>
                </a:lnTo>
                <a:lnTo>
                  <a:pt x="320" y="73"/>
                </a:lnTo>
                <a:lnTo>
                  <a:pt x="314" y="76"/>
                </a:lnTo>
                <a:lnTo>
                  <a:pt x="306" y="80"/>
                </a:lnTo>
                <a:lnTo>
                  <a:pt x="301" y="85"/>
                </a:lnTo>
                <a:lnTo>
                  <a:pt x="212" y="184"/>
                </a:lnTo>
                <a:lnTo>
                  <a:pt x="212" y="184"/>
                </a:lnTo>
                <a:lnTo>
                  <a:pt x="207" y="192"/>
                </a:lnTo>
                <a:lnTo>
                  <a:pt x="203" y="199"/>
                </a:lnTo>
                <a:lnTo>
                  <a:pt x="202" y="207"/>
                </a:lnTo>
                <a:lnTo>
                  <a:pt x="202" y="215"/>
                </a:lnTo>
                <a:lnTo>
                  <a:pt x="203" y="222"/>
                </a:lnTo>
                <a:lnTo>
                  <a:pt x="205" y="230"/>
                </a:lnTo>
                <a:lnTo>
                  <a:pt x="209" y="237"/>
                </a:lnTo>
                <a:lnTo>
                  <a:pt x="216" y="243"/>
                </a:lnTo>
                <a:lnTo>
                  <a:pt x="297" y="298"/>
                </a:lnTo>
                <a:lnTo>
                  <a:pt x="260" y="412"/>
                </a:lnTo>
                <a:lnTo>
                  <a:pt x="260" y="412"/>
                </a:lnTo>
                <a:lnTo>
                  <a:pt x="260" y="412"/>
                </a:lnTo>
                <a:lnTo>
                  <a:pt x="260" y="419"/>
                </a:lnTo>
                <a:lnTo>
                  <a:pt x="261" y="426"/>
                </a:lnTo>
                <a:lnTo>
                  <a:pt x="263" y="432"/>
                </a:lnTo>
                <a:lnTo>
                  <a:pt x="268" y="438"/>
                </a:lnTo>
                <a:lnTo>
                  <a:pt x="296" y="463"/>
                </a:lnTo>
                <a:lnTo>
                  <a:pt x="296" y="463"/>
                </a:lnTo>
                <a:lnTo>
                  <a:pt x="301" y="465"/>
                </a:lnTo>
                <a:lnTo>
                  <a:pt x="306" y="468"/>
                </a:lnTo>
                <a:lnTo>
                  <a:pt x="311" y="469"/>
                </a:lnTo>
                <a:lnTo>
                  <a:pt x="316" y="469"/>
                </a:lnTo>
                <a:lnTo>
                  <a:pt x="321" y="469"/>
                </a:lnTo>
                <a:lnTo>
                  <a:pt x="326" y="466"/>
                </a:lnTo>
                <a:lnTo>
                  <a:pt x="331" y="464"/>
                </a:lnTo>
                <a:lnTo>
                  <a:pt x="335" y="460"/>
                </a:lnTo>
                <a:lnTo>
                  <a:pt x="335" y="460"/>
                </a:lnTo>
                <a:lnTo>
                  <a:pt x="338" y="456"/>
                </a:lnTo>
                <a:lnTo>
                  <a:pt x="340" y="451"/>
                </a:lnTo>
                <a:lnTo>
                  <a:pt x="342" y="446"/>
                </a:lnTo>
                <a:lnTo>
                  <a:pt x="342" y="441"/>
                </a:lnTo>
                <a:lnTo>
                  <a:pt x="342" y="435"/>
                </a:lnTo>
                <a:lnTo>
                  <a:pt x="339" y="431"/>
                </a:lnTo>
                <a:lnTo>
                  <a:pt x="336" y="426"/>
                </a:lnTo>
                <a:lnTo>
                  <a:pt x="333" y="422"/>
                </a:lnTo>
                <a:lnTo>
                  <a:pt x="318" y="409"/>
                </a:lnTo>
                <a:lnTo>
                  <a:pt x="355" y="300"/>
                </a:lnTo>
                <a:lnTo>
                  <a:pt x="355" y="300"/>
                </a:lnTo>
                <a:lnTo>
                  <a:pt x="355" y="298"/>
                </a:lnTo>
                <a:lnTo>
                  <a:pt x="355" y="298"/>
                </a:lnTo>
                <a:lnTo>
                  <a:pt x="355" y="298"/>
                </a:lnTo>
                <a:lnTo>
                  <a:pt x="357" y="290"/>
                </a:lnTo>
                <a:lnTo>
                  <a:pt x="355" y="283"/>
                </a:lnTo>
                <a:lnTo>
                  <a:pt x="353" y="276"/>
                </a:lnTo>
                <a:lnTo>
                  <a:pt x="348" y="270"/>
                </a:lnTo>
                <a:lnTo>
                  <a:pt x="348" y="270"/>
                </a:lnTo>
                <a:close/>
                <a:moveTo>
                  <a:pt x="124" y="236"/>
                </a:moveTo>
                <a:lnTo>
                  <a:pt x="124" y="236"/>
                </a:lnTo>
                <a:lnTo>
                  <a:pt x="111" y="237"/>
                </a:lnTo>
                <a:lnTo>
                  <a:pt x="98" y="238"/>
                </a:lnTo>
                <a:lnTo>
                  <a:pt x="87" y="242"/>
                </a:lnTo>
                <a:lnTo>
                  <a:pt x="76" y="246"/>
                </a:lnTo>
                <a:lnTo>
                  <a:pt x="64" y="251"/>
                </a:lnTo>
                <a:lnTo>
                  <a:pt x="54" y="257"/>
                </a:lnTo>
                <a:lnTo>
                  <a:pt x="46" y="265"/>
                </a:lnTo>
                <a:lnTo>
                  <a:pt x="37" y="272"/>
                </a:lnTo>
                <a:lnTo>
                  <a:pt x="29" y="281"/>
                </a:lnTo>
                <a:lnTo>
                  <a:pt x="22" y="290"/>
                </a:lnTo>
                <a:lnTo>
                  <a:pt x="15" y="300"/>
                </a:lnTo>
                <a:lnTo>
                  <a:pt x="10" y="312"/>
                </a:lnTo>
                <a:lnTo>
                  <a:pt x="6" y="323"/>
                </a:lnTo>
                <a:lnTo>
                  <a:pt x="3" y="334"/>
                </a:lnTo>
                <a:lnTo>
                  <a:pt x="1" y="347"/>
                </a:lnTo>
                <a:lnTo>
                  <a:pt x="0" y="359"/>
                </a:lnTo>
                <a:lnTo>
                  <a:pt x="0" y="359"/>
                </a:lnTo>
                <a:lnTo>
                  <a:pt x="1" y="372"/>
                </a:lnTo>
                <a:lnTo>
                  <a:pt x="3" y="385"/>
                </a:lnTo>
                <a:lnTo>
                  <a:pt x="6" y="396"/>
                </a:lnTo>
                <a:lnTo>
                  <a:pt x="10" y="407"/>
                </a:lnTo>
                <a:lnTo>
                  <a:pt x="15" y="419"/>
                </a:lnTo>
                <a:lnTo>
                  <a:pt x="22" y="429"/>
                </a:lnTo>
                <a:lnTo>
                  <a:pt x="29" y="438"/>
                </a:lnTo>
                <a:lnTo>
                  <a:pt x="37" y="446"/>
                </a:lnTo>
                <a:lnTo>
                  <a:pt x="46" y="454"/>
                </a:lnTo>
                <a:lnTo>
                  <a:pt x="54" y="461"/>
                </a:lnTo>
                <a:lnTo>
                  <a:pt x="64" y="468"/>
                </a:lnTo>
                <a:lnTo>
                  <a:pt x="76" y="473"/>
                </a:lnTo>
                <a:lnTo>
                  <a:pt x="87" y="477"/>
                </a:lnTo>
                <a:lnTo>
                  <a:pt x="98" y="480"/>
                </a:lnTo>
                <a:lnTo>
                  <a:pt x="111" y="482"/>
                </a:lnTo>
                <a:lnTo>
                  <a:pt x="124" y="483"/>
                </a:lnTo>
                <a:lnTo>
                  <a:pt x="124" y="483"/>
                </a:lnTo>
                <a:lnTo>
                  <a:pt x="136" y="482"/>
                </a:lnTo>
                <a:lnTo>
                  <a:pt x="149" y="480"/>
                </a:lnTo>
                <a:lnTo>
                  <a:pt x="160" y="477"/>
                </a:lnTo>
                <a:lnTo>
                  <a:pt x="171" y="473"/>
                </a:lnTo>
                <a:lnTo>
                  <a:pt x="183" y="468"/>
                </a:lnTo>
                <a:lnTo>
                  <a:pt x="193" y="461"/>
                </a:lnTo>
                <a:lnTo>
                  <a:pt x="202" y="454"/>
                </a:lnTo>
                <a:lnTo>
                  <a:pt x="211" y="446"/>
                </a:lnTo>
                <a:lnTo>
                  <a:pt x="218" y="438"/>
                </a:lnTo>
                <a:lnTo>
                  <a:pt x="226" y="429"/>
                </a:lnTo>
                <a:lnTo>
                  <a:pt x="232" y="419"/>
                </a:lnTo>
                <a:lnTo>
                  <a:pt x="237" y="407"/>
                </a:lnTo>
                <a:lnTo>
                  <a:pt x="241" y="396"/>
                </a:lnTo>
                <a:lnTo>
                  <a:pt x="245" y="385"/>
                </a:lnTo>
                <a:lnTo>
                  <a:pt x="246" y="372"/>
                </a:lnTo>
                <a:lnTo>
                  <a:pt x="247" y="359"/>
                </a:lnTo>
                <a:lnTo>
                  <a:pt x="247" y="359"/>
                </a:lnTo>
                <a:lnTo>
                  <a:pt x="246" y="347"/>
                </a:lnTo>
                <a:lnTo>
                  <a:pt x="245" y="334"/>
                </a:lnTo>
                <a:lnTo>
                  <a:pt x="241" y="323"/>
                </a:lnTo>
                <a:lnTo>
                  <a:pt x="237" y="312"/>
                </a:lnTo>
                <a:lnTo>
                  <a:pt x="232" y="300"/>
                </a:lnTo>
                <a:lnTo>
                  <a:pt x="226" y="290"/>
                </a:lnTo>
                <a:lnTo>
                  <a:pt x="218" y="281"/>
                </a:lnTo>
                <a:lnTo>
                  <a:pt x="211" y="272"/>
                </a:lnTo>
                <a:lnTo>
                  <a:pt x="202" y="265"/>
                </a:lnTo>
                <a:lnTo>
                  <a:pt x="193" y="257"/>
                </a:lnTo>
                <a:lnTo>
                  <a:pt x="183" y="251"/>
                </a:lnTo>
                <a:lnTo>
                  <a:pt x="171" y="246"/>
                </a:lnTo>
                <a:lnTo>
                  <a:pt x="160" y="242"/>
                </a:lnTo>
                <a:lnTo>
                  <a:pt x="149" y="238"/>
                </a:lnTo>
                <a:lnTo>
                  <a:pt x="136" y="237"/>
                </a:lnTo>
                <a:lnTo>
                  <a:pt x="124" y="236"/>
                </a:lnTo>
                <a:lnTo>
                  <a:pt x="124" y="236"/>
                </a:lnTo>
                <a:close/>
                <a:moveTo>
                  <a:pt x="124" y="454"/>
                </a:moveTo>
                <a:lnTo>
                  <a:pt x="124" y="454"/>
                </a:lnTo>
                <a:lnTo>
                  <a:pt x="114" y="453"/>
                </a:lnTo>
                <a:lnTo>
                  <a:pt x="105" y="451"/>
                </a:lnTo>
                <a:lnTo>
                  <a:pt x="96" y="449"/>
                </a:lnTo>
                <a:lnTo>
                  <a:pt x="87" y="446"/>
                </a:lnTo>
                <a:lnTo>
                  <a:pt x="78" y="443"/>
                </a:lnTo>
                <a:lnTo>
                  <a:pt x="71" y="438"/>
                </a:lnTo>
                <a:lnTo>
                  <a:pt x="64" y="431"/>
                </a:lnTo>
                <a:lnTo>
                  <a:pt x="57" y="426"/>
                </a:lnTo>
                <a:lnTo>
                  <a:pt x="51" y="419"/>
                </a:lnTo>
                <a:lnTo>
                  <a:pt x="46" y="412"/>
                </a:lnTo>
                <a:lnTo>
                  <a:pt x="40" y="404"/>
                </a:lnTo>
                <a:lnTo>
                  <a:pt x="37" y="396"/>
                </a:lnTo>
                <a:lnTo>
                  <a:pt x="34" y="387"/>
                </a:lnTo>
                <a:lnTo>
                  <a:pt x="32" y="378"/>
                </a:lnTo>
                <a:lnTo>
                  <a:pt x="30" y="369"/>
                </a:lnTo>
                <a:lnTo>
                  <a:pt x="29" y="359"/>
                </a:lnTo>
                <a:lnTo>
                  <a:pt x="29" y="359"/>
                </a:lnTo>
                <a:lnTo>
                  <a:pt x="30" y="349"/>
                </a:lnTo>
                <a:lnTo>
                  <a:pt x="32" y="341"/>
                </a:lnTo>
                <a:lnTo>
                  <a:pt x="34" y="332"/>
                </a:lnTo>
                <a:lnTo>
                  <a:pt x="37" y="323"/>
                </a:lnTo>
                <a:lnTo>
                  <a:pt x="40" y="314"/>
                </a:lnTo>
                <a:lnTo>
                  <a:pt x="46" y="306"/>
                </a:lnTo>
                <a:lnTo>
                  <a:pt x="51" y="300"/>
                </a:lnTo>
                <a:lnTo>
                  <a:pt x="57" y="293"/>
                </a:lnTo>
                <a:lnTo>
                  <a:pt x="64" y="286"/>
                </a:lnTo>
                <a:lnTo>
                  <a:pt x="71" y="281"/>
                </a:lnTo>
                <a:lnTo>
                  <a:pt x="78" y="276"/>
                </a:lnTo>
                <a:lnTo>
                  <a:pt x="87" y="272"/>
                </a:lnTo>
                <a:lnTo>
                  <a:pt x="96" y="270"/>
                </a:lnTo>
                <a:lnTo>
                  <a:pt x="105" y="267"/>
                </a:lnTo>
                <a:lnTo>
                  <a:pt x="114" y="266"/>
                </a:lnTo>
                <a:lnTo>
                  <a:pt x="124" y="265"/>
                </a:lnTo>
                <a:lnTo>
                  <a:pt x="124" y="265"/>
                </a:lnTo>
                <a:lnTo>
                  <a:pt x="134" y="266"/>
                </a:lnTo>
                <a:lnTo>
                  <a:pt x="142" y="267"/>
                </a:lnTo>
                <a:lnTo>
                  <a:pt x="151" y="270"/>
                </a:lnTo>
                <a:lnTo>
                  <a:pt x="160" y="272"/>
                </a:lnTo>
                <a:lnTo>
                  <a:pt x="169" y="276"/>
                </a:lnTo>
                <a:lnTo>
                  <a:pt x="177" y="281"/>
                </a:lnTo>
                <a:lnTo>
                  <a:pt x="183" y="286"/>
                </a:lnTo>
                <a:lnTo>
                  <a:pt x="190" y="293"/>
                </a:lnTo>
                <a:lnTo>
                  <a:pt x="197" y="300"/>
                </a:lnTo>
                <a:lnTo>
                  <a:pt x="202" y="306"/>
                </a:lnTo>
                <a:lnTo>
                  <a:pt x="207" y="314"/>
                </a:lnTo>
                <a:lnTo>
                  <a:pt x="211" y="323"/>
                </a:lnTo>
                <a:lnTo>
                  <a:pt x="213" y="332"/>
                </a:lnTo>
                <a:lnTo>
                  <a:pt x="216" y="341"/>
                </a:lnTo>
                <a:lnTo>
                  <a:pt x="217" y="349"/>
                </a:lnTo>
                <a:lnTo>
                  <a:pt x="218" y="359"/>
                </a:lnTo>
                <a:lnTo>
                  <a:pt x="218" y="359"/>
                </a:lnTo>
                <a:lnTo>
                  <a:pt x="217" y="369"/>
                </a:lnTo>
                <a:lnTo>
                  <a:pt x="216" y="378"/>
                </a:lnTo>
                <a:lnTo>
                  <a:pt x="213" y="387"/>
                </a:lnTo>
                <a:lnTo>
                  <a:pt x="211" y="396"/>
                </a:lnTo>
                <a:lnTo>
                  <a:pt x="207" y="404"/>
                </a:lnTo>
                <a:lnTo>
                  <a:pt x="202" y="412"/>
                </a:lnTo>
                <a:lnTo>
                  <a:pt x="197" y="419"/>
                </a:lnTo>
                <a:lnTo>
                  <a:pt x="190" y="426"/>
                </a:lnTo>
                <a:lnTo>
                  <a:pt x="183" y="431"/>
                </a:lnTo>
                <a:lnTo>
                  <a:pt x="177" y="438"/>
                </a:lnTo>
                <a:lnTo>
                  <a:pt x="169" y="443"/>
                </a:lnTo>
                <a:lnTo>
                  <a:pt x="160" y="446"/>
                </a:lnTo>
                <a:lnTo>
                  <a:pt x="151" y="449"/>
                </a:lnTo>
                <a:lnTo>
                  <a:pt x="142" y="451"/>
                </a:lnTo>
                <a:lnTo>
                  <a:pt x="134" y="453"/>
                </a:lnTo>
                <a:lnTo>
                  <a:pt x="124" y="454"/>
                </a:lnTo>
                <a:lnTo>
                  <a:pt x="124" y="454"/>
                </a:lnTo>
                <a:close/>
                <a:moveTo>
                  <a:pt x="496" y="236"/>
                </a:moveTo>
                <a:lnTo>
                  <a:pt x="496" y="236"/>
                </a:lnTo>
                <a:lnTo>
                  <a:pt x="484" y="237"/>
                </a:lnTo>
                <a:lnTo>
                  <a:pt x="471" y="238"/>
                </a:lnTo>
                <a:lnTo>
                  <a:pt x="460" y="242"/>
                </a:lnTo>
                <a:lnTo>
                  <a:pt x="449" y="246"/>
                </a:lnTo>
                <a:lnTo>
                  <a:pt x="437" y="251"/>
                </a:lnTo>
                <a:lnTo>
                  <a:pt x="427" y="257"/>
                </a:lnTo>
                <a:lnTo>
                  <a:pt x="418" y="265"/>
                </a:lnTo>
                <a:lnTo>
                  <a:pt x="410" y="272"/>
                </a:lnTo>
                <a:lnTo>
                  <a:pt x="401" y="281"/>
                </a:lnTo>
                <a:lnTo>
                  <a:pt x="394" y="290"/>
                </a:lnTo>
                <a:lnTo>
                  <a:pt x="388" y="300"/>
                </a:lnTo>
                <a:lnTo>
                  <a:pt x="383" y="312"/>
                </a:lnTo>
                <a:lnTo>
                  <a:pt x="378" y="323"/>
                </a:lnTo>
                <a:lnTo>
                  <a:pt x="376" y="334"/>
                </a:lnTo>
                <a:lnTo>
                  <a:pt x="374" y="347"/>
                </a:lnTo>
                <a:lnTo>
                  <a:pt x="373" y="359"/>
                </a:lnTo>
                <a:lnTo>
                  <a:pt x="373" y="359"/>
                </a:lnTo>
                <a:lnTo>
                  <a:pt x="374" y="372"/>
                </a:lnTo>
                <a:lnTo>
                  <a:pt x="376" y="385"/>
                </a:lnTo>
                <a:lnTo>
                  <a:pt x="378" y="396"/>
                </a:lnTo>
                <a:lnTo>
                  <a:pt x="383" y="407"/>
                </a:lnTo>
                <a:lnTo>
                  <a:pt x="388" y="419"/>
                </a:lnTo>
                <a:lnTo>
                  <a:pt x="394" y="429"/>
                </a:lnTo>
                <a:lnTo>
                  <a:pt x="401" y="438"/>
                </a:lnTo>
                <a:lnTo>
                  <a:pt x="410" y="446"/>
                </a:lnTo>
                <a:lnTo>
                  <a:pt x="418" y="454"/>
                </a:lnTo>
                <a:lnTo>
                  <a:pt x="427" y="461"/>
                </a:lnTo>
                <a:lnTo>
                  <a:pt x="437" y="468"/>
                </a:lnTo>
                <a:lnTo>
                  <a:pt x="449" y="473"/>
                </a:lnTo>
                <a:lnTo>
                  <a:pt x="460" y="477"/>
                </a:lnTo>
                <a:lnTo>
                  <a:pt x="471" y="480"/>
                </a:lnTo>
                <a:lnTo>
                  <a:pt x="484" y="482"/>
                </a:lnTo>
                <a:lnTo>
                  <a:pt x="496" y="483"/>
                </a:lnTo>
                <a:lnTo>
                  <a:pt x="496" y="483"/>
                </a:lnTo>
                <a:lnTo>
                  <a:pt x="509" y="482"/>
                </a:lnTo>
                <a:lnTo>
                  <a:pt x="522" y="480"/>
                </a:lnTo>
                <a:lnTo>
                  <a:pt x="533" y="477"/>
                </a:lnTo>
                <a:lnTo>
                  <a:pt x="544" y="473"/>
                </a:lnTo>
                <a:lnTo>
                  <a:pt x="554" y="468"/>
                </a:lnTo>
                <a:lnTo>
                  <a:pt x="566" y="461"/>
                </a:lnTo>
                <a:lnTo>
                  <a:pt x="575" y="454"/>
                </a:lnTo>
                <a:lnTo>
                  <a:pt x="583" y="446"/>
                </a:lnTo>
                <a:lnTo>
                  <a:pt x="591" y="438"/>
                </a:lnTo>
                <a:lnTo>
                  <a:pt x="598" y="429"/>
                </a:lnTo>
                <a:lnTo>
                  <a:pt x="605" y="419"/>
                </a:lnTo>
                <a:lnTo>
                  <a:pt x="610" y="407"/>
                </a:lnTo>
                <a:lnTo>
                  <a:pt x="614" y="396"/>
                </a:lnTo>
                <a:lnTo>
                  <a:pt x="617" y="385"/>
                </a:lnTo>
                <a:lnTo>
                  <a:pt x="619" y="372"/>
                </a:lnTo>
                <a:lnTo>
                  <a:pt x="620" y="359"/>
                </a:lnTo>
                <a:lnTo>
                  <a:pt x="620" y="359"/>
                </a:lnTo>
                <a:lnTo>
                  <a:pt x="619" y="347"/>
                </a:lnTo>
                <a:lnTo>
                  <a:pt x="617" y="334"/>
                </a:lnTo>
                <a:lnTo>
                  <a:pt x="614" y="323"/>
                </a:lnTo>
                <a:lnTo>
                  <a:pt x="610" y="312"/>
                </a:lnTo>
                <a:lnTo>
                  <a:pt x="605" y="300"/>
                </a:lnTo>
                <a:lnTo>
                  <a:pt x="598" y="290"/>
                </a:lnTo>
                <a:lnTo>
                  <a:pt x="591" y="281"/>
                </a:lnTo>
                <a:lnTo>
                  <a:pt x="583" y="272"/>
                </a:lnTo>
                <a:lnTo>
                  <a:pt x="575" y="265"/>
                </a:lnTo>
                <a:lnTo>
                  <a:pt x="566" y="257"/>
                </a:lnTo>
                <a:lnTo>
                  <a:pt x="554" y="251"/>
                </a:lnTo>
                <a:lnTo>
                  <a:pt x="544" y="246"/>
                </a:lnTo>
                <a:lnTo>
                  <a:pt x="533" y="242"/>
                </a:lnTo>
                <a:lnTo>
                  <a:pt x="522" y="238"/>
                </a:lnTo>
                <a:lnTo>
                  <a:pt x="509" y="237"/>
                </a:lnTo>
                <a:lnTo>
                  <a:pt x="496" y="236"/>
                </a:lnTo>
                <a:lnTo>
                  <a:pt x="496" y="236"/>
                </a:lnTo>
                <a:close/>
                <a:moveTo>
                  <a:pt x="496" y="454"/>
                </a:moveTo>
                <a:lnTo>
                  <a:pt x="496" y="454"/>
                </a:lnTo>
                <a:lnTo>
                  <a:pt x="486" y="453"/>
                </a:lnTo>
                <a:lnTo>
                  <a:pt x="478" y="451"/>
                </a:lnTo>
                <a:lnTo>
                  <a:pt x="469" y="449"/>
                </a:lnTo>
                <a:lnTo>
                  <a:pt x="460" y="446"/>
                </a:lnTo>
                <a:lnTo>
                  <a:pt x="451" y="443"/>
                </a:lnTo>
                <a:lnTo>
                  <a:pt x="444" y="438"/>
                </a:lnTo>
                <a:lnTo>
                  <a:pt x="436" y="431"/>
                </a:lnTo>
                <a:lnTo>
                  <a:pt x="430" y="426"/>
                </a:lnTo>
                <a:lnTo>
                  <a:pt x="423" y="419"/>
                </a:lnTo>
                <a:lnTo>
                  <a:pt x="418" y="412"/>
                </a:lnTo>
                <a:lnTo>
                  <a:pt x="413" y="404"/>
                </a:lnTo>
                <a:lnTo>
                  <a:pt x="410" y="396"/>
                </a:lnTo>
                <a:lnTo>
                  <a:pt x="407" y="387"/>
                </a:lnTo>
                <a:lnTo>
                  <a:pt x="404" y="378"/>
                </a:lnTo>
                <a:lnTo>
                  <a:pt x="403" y="369"/>
                </a:lnTo>
                <a:lnTo>
                  <a:pt x="402" y="359"/>
                </a:lnTo>
                <a:lnTo>
                  <a:pt x="402" y="359"/>
                </a:lnTo>
                <a:lnTo>
                  <a:pt x="403" y="349"/>
                </a:lnTo>
                <a:lnTo>
                  <a:pt x="404" y="341"/>
                </a:lnTo>
                <a:lnTo>
                  <a:pt x="407" y="332"/>
                </a:lnTo>
                <a:lnTo>
                  <a:pt x="410" y="323"/>
                </a:lnTo>
                <a:lnTo>
                  <a:pt x="413" y="314"/>
                </a:lnTo>
                <a:lnTo>
                  <a:pt x="418" y="306"/>
                </a:lnTo>
                <a:lnTo>
                  <a:pt x="423" y="300"/>
                </a:lnTo>
                <a:lnTo>
                  <a:pt x="430" y="293"/>
                </a:lnTo>
                <a:lnTo>
                  <a:pt x="436" y="286"/>
                </a:lnTo>
                <a:lnTo>
                  <a:pt x="444" y="281"/>
                </a:lnTo>
                <a:lnTo>
                  <a:pt x="451" y="276"/>
                </a:lnTo>
                <a:lnTo>
                  <a:pt x="460" y="272"/>
                </a:lnTo>
                <a:lnTo>
                  <a:pt x="469" y="270"/>
                </a:lnTo>
                <a:lnTo>
                  <a:pt x="478" y="267"/>
                </a:lnTo>
                <a:lnTo>
                  <a:pt x="486" y="266"/>
                </a:lnTo>
                <a:lnTo>
                  <a:pt x="496" y="265"/>
                </a:lnTo>
                <a:lnTo>
                  <a:pt x="496" y="265"/>
                </a:lnTo>
                <a:lnTo>
                  <a:pt x="505" y="266"/>
                </a:lnTo>
                <a:lnTo>
                  <a:pt x="515" y="267"/>
                </a:lnTo>
                <a:lnTo>
                  <a:pt x="524" y="270"/>
                </a:lnTo>
                <a:lnTo>
                  <a:pt x="533" y="272"/>
                </a:lnTo>
                <a:lnTo>
                  <a:pt x="541" y="276"/>
                </a:lnTo>
                <a:lnTo>
                  <a:pt x="549" y="281"/>
                </a:lnTo>
                <a:lnTo>
                  <a:pt x="556" y="286"/>
                </a:lnTo>
                <a:lnTo>
                  <a:pt x="563" y="293"/>
                </a:lnTo>
                <a:lnTo>
                  <a:pt x="568" y="300"/>
                </a:lnTo>
                <a:lnTo>
                  <a:pt x="575" y="306"/>
                </a:lnTo>
                <a:lnTo>
                  <a:pt x="578" y="314"/>
                </a:lnTo>
                <a:lnTo>
                  <a:pt x="583" y="323"/>
                </a:lnTo>
                <a:lnTo>
                  <a:pt x="586" y="332"/>
                </a:lnTo>
                <a:lnTo>
                  <a:pt x="588" y="341"/>
                </a:lnTo>
                <a:lnTo>
                  <a:pt x="590" y="349"/>
                </a:lnTo>
                <a:lnTo>
                  <a:pt x="590" y="359"/>
                </a:lnTo>
                <a:lnTo>
                  <a:pt x="590" y="359"/>
                </a:lnTo>
                <a:lnTo>
                  <a:pt x="590" y="369"/>
                </a:lnTo>
                <a:lnTo>
                  <a:pt x="588" y="378"/>
                </a:lnTo>
                <a:lnTo>
                  <a:pt x="586" y="387"/>
                </a:lnTo>
                <a:lnTo>
                  <a:pt x="583" y="396"/>
                </a:lnTo>
                <a:lnTo>
                  <a:pt x="578" y="404"/>
                </a:lnTo>
                <a:lnTo>
                  <a:pt x="575" y="412"/>
                </a:lnTo>
                <a:lnTo>
                  <a:pt x="568" y="419"/>
                </a:lnTo>
                <a:lnTo>
                  <a:pt x="563" y="426"/>
                </a:lnTo>
                <a:lnTo>
                  <a:pt x="556" y="431"/>
                </a:lnTo>
                <a:lnTo>
                  <a:pt x="549" y="438"/>
                </a:lnTo>
                <a:lnTo>
                  <a:pt x="541" y="443"/>
                </a:lnTo>
                <a:lnTo>
                  <a:pt x="533" y="446"/>
                </a:lnTo>
                <a:lnTo>
                  <a:pt x="524" y="449"/>
                </a:lnTo>
                <a:lnTo>
                  <a:pt x="515" y="451"/>
                </a:lnTo>
                <a:lnTo>
                  <a:pt x="505" y="453"/>
                </a:lnTo>
                <a:lnTo>
                  <a:pt x="496" y="454"/>
                </a:lnTo>
                <a:lnTo>
                  <a:pt x="496" y="454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5"/>
          <p:cNvSpPr>
            <a:spLocks noEditPoints="1"/>
          </p:cNvSpPr>
          <p:nvPr/>
        </p:nvSpPr>
        <p:spPr bwMode="auto">
          <a:xfrm>
            <a:off x="6752946" y="206737"/>
            <a:ext cx="409575" cy="347663"/>
          </a:xfrm>
          <a:custGeom>
            <a:avLst/>
            <a:gdLst>
              <a:gd name="T0" fmla="*/ 461 w 774"/>
              <a:gd name="T1" fmla="*/ 57 h 658"/>
              <a:gd name="T2" fmla="*/ 163 w 774"/>
              <a:gd name="T3" fmla="*/ 57 h 658"/>
              <a:gd name="T4" fmla="*/ 41 w 774"/>
              <a:gd name="T5" fmla="*/ 328 h 658"/>
              <a:gd name="T6" fmla="*/ 6 w 774"/>
              <a:gd name="T7" fmla="*/ 368 h 658"/>
              <a:gd name="T8" fmla="*/ 0 w 774"/>
              <a:gd name="T9" fmla="*/ 482 h 658"/>
              <a:gd name="T10" fmla="*/ 24 w 774"/>
              <a:gd name="T11" fmla="*/ 536 h 658"/>
              <a:gd name="T12" fmla="*/ 79 w 774"/>
              <a:gd name="T13" fmla="*/ 559 h 658"/>
              <a:gd name="T14" fmla="*/ 87 w 774"/>
              <a:gd name="T15" fmla="*/ 604 h 658"/>
              <a:gd name="T16" fmla="*/ 115 w 774"/>
              <a:gd name="T17" fmla="*/ 646 h 658"/>
              <a:gd name="T18" fmla="*/ 153 w 774"/>
              <a:gd name="T19" fmla="*/ 658 h 658"/>
              <a:gd name="T20" fmla="*/ 201 w 774"/>
              <a:gd name="T21" fmla="*/ 637 h 658"/>
              <a:gd name="T22" fmla="*/ 220 w 774"/>
              <a:gd name="T23" fmla="*/ 591 h 658"/>
              <a:gd name="T24" fmla="*/ 554 w 774"/>
              <a:gd name="T25" fmla="*/ 591 h 658"/>
              <a:gd name="T26" fmla="*/ 573 w 774"/>
              <a:gd name="T27" fmla="*/ 637 h 658"/>
              <a:gd name="T28" fmla="*/ 621 w 774"/>
              <a:gd name="T29" fmla="*/ 658 h 658"/>
              <a:gd name="T30" fmla="*/ 659 w 774"/>
              <a:gd name="T31" fmla="*/ 646 h 658"/>
              <a:gd name="T32" fmla="*/ 687 w 774"/>
              <a:gd name="T33" fmla="*/ 604 h 658"/>
              <a:gd name="T34" fmla="*/ 695 w 774"/>
              <a:gd name="T35" fmla="*/ 559 h 658"/>
              <a:gd name="T36" fmla="*/ 750 w 774"/>
              <a:gd name="T37" fmla="*/ 536 h 658"/>
              <a:gd name="T38" fmla="*/ 774 w 774"/>
              <a:gd name="T39" fmla="*/ 482 h 658"/>
              <a:gd name="T40" fmla="*/ 767 w 774"/>
              <a:gd name="T41" fmla="*/ 365 h 658"/>
              <a:gd name="T42" fmla="*/ 726 w 774"/>
              <a:gd name="T43" fmla="*/ 325 h 658"/>
              <a:gd name="T44" fmla="*/ 87 w 774"/>
              <a:gd name="T45" fmla="*/ 473 h 658"/>
              <a:gd name="T46" fmla="*/ 54 w 774"/>
              <a:gd name="T47" fmla="*/ 462 h 658"/>
              <a:gd name="T48" fmla="*/ 28 w 774"/>
              <a:gd name="T49" fmla="*/ 424 h 658"/>
              <a:gd name="T50" fmla="*/ 31 w 774"/>
              <a:gd name="T51" fmla="*/ 389 h 658"/>
              <a:gd name="T52" fmla="*/ 63 w 774"/>
              <a:gd name="T53" fmla="*/ 357 h 658"/>
              <a:gd name="T54" fmla="*/ 100 w 774"/>
              <a:gd name="T55" fmla="*/ 353 h 658"/>
              <a:gd name="T56" fmla="*/ 138 w 774"/>
              <a:gd name="T57" fmla="*/ 379 h 658"/>
              <a:gd name="T58" fmla="*/ 147 w 774"/>
              <a:gd name="T59" fmla="*/ 413 h 658"/>
              <a:gd name="T60" fmla="*/ 129 w 774"/>
              <a:gd name="T61" fmla="*/ 455 h 658"/>
              <a:gd name="T62" fmla="*/ 87 w 774"/>
              <a:gd name="T63" fmla="*/ 473 h 658"/>
              <a:gd name="T64" fmla="*/ 202 w 774"/>
              <a:gd name="T65" fmla="*/ 308 h 658"/>
              <a:gd name="T66" fmla="*/ 209 w 774"/>
              <a:gd name="T67" fmla="*/ 283 h 658"/>
              <a:gd name="T68" fmla="*/ 325 w 774"/>
              <a:gd name="T69" fmla="*/ 308 h 658"/>
              <a:gd name="T70" fmla="*/ 318 w 774"/>
              <a:gd name="T71" fmla="*/ 283 h 658"/>
              <a:gd name="T72" fmla="*/ 369 w 774"/>
              <a:gd name="T73" fmla="*/ 246 h 658"/>
              <a:gd name="T74" fmla="*/ 365 w 774"/>
              <a:gd name="T75" fmla="*/ 232 h 658"/>
              <a:gd name="T76" fmla="*/ 342 w 774"/>
              <a:gd name="T77" fmla="*/ 211 h 658"/>
              <a:gd name="T78" fmla="*/ 201 w 774"/>
              <a:gd name="T79" fmla="*/ 209 h 658"/>
              <a:gd name="T80" fmla="*/ 173 w 774"/>
              <a:gd name="T81" fmla="*/ 220 h 658"/>
              <a:gd name="T82" fmla="*/ 159 w 774"/>
              <a:gd name="T83" fmla="*/ 246 h 658"/>
              <a:gd name="T84" fmla="*/ 96 w 774"/>
              <a:gd name="T85" fmla="*/ 308 h 658"/>
              <a:gd name="T86" fmla="*/ 655 w 774"/>
              <a:gd name="T87" fmla="*/ 308 h 658"/>
              <a:gd name="T88" fmla="*/ 674 w 774"/>
              <a:gd name="T89" fmla="*/ 472 h 658"/>
              <a:gd name="T90" fmla="*/ 636 w 774"/>
              <a:gd name="T91" fmla="*/ 447 h 658"/>
              <a:gd name="T92" fmla="*/ 627 w 774"/>
              <a:gd name="T93" fmla="*/ 413 h 658"/>
              <a:gd name="T94" fmla="*/ 645 w 774"/>
              <a:gd name="T95" fmla="*/ 370 h 658"/>
              <a:gd name="T96" fmla="*/ 687 w 774"/>
              <a:gd name="T97" fmla="*/ 353 h 658"/>
              <a:gd name="T98" fmla="*/ 720 w 774"/>
              <a:gd name="T99" fmla="*/ 363 h 658"/>
              <a:gd name="T100" fmla="*/ 746 w 774"/>
              <a:gd name="T101" fmla="*/ 400 h 658"/>
              <a:gd name="T102" fmla="*/ 743 w 774"/>
              <a:gd name="T103" fmla="*/ 435 h 658"/>
              <a:gd name="T104" fmla="*/ 711 w 774"/>
              <a:gd name="T105" fmla="*/ 468 h 658"/>
              <a:gd name="T106" fmla="*/ 264 w 774"/>
              <a:gd name="T107" fmla="*/ 105 h 658"/>
              <a:gd name="T108" fmla="*/ 237 w 774"/>
              <a:gd name="T109" fmla="*/ 113 h 658"/>
              <a:gd name="T110" fmla="*/ 216 w 774"/>
              <a:gd name="T111" fmla="*/ 143 h 658"/>
              <a:gd name="T112" fmla="*/ 219 w 774"/>
              <a:gd name="T113" fmla="*/ 172 h 658"/>
              <a:gd name="T114" fmla="*/ 245 w 774"/>
              <a:gd name="T115" fmla="*/ 197 h 658"/>
              <a:gd name="T116" fmla="*/ 274 w 774"/>
              <a:gd name="T117" fmla="*/ 200 h 658"/>
              <a:gd name="T118" fmla="*/ 304 w 774"/>
              <a:gd name="T119" fmla="*/ 180 h 658"/>
              <a:gd name="T120" fmla="*/ 313 w 774"/>
              <a:gd name="T121" fmla="*/ 152 h 658"/>
              <a:gd name="T122" fmla="*/ 299 w 774"/>
              <a:gd name="T123" fmla="*/ 119 h 658"/>
              <a:gd name="T124" fmla="*/ 264 w 774"/>
              <a:gd name="T125" fmla="*/ 105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74" h="658">
                <a:moveTo>
                  <a:pt x="695" y="318"/>
                </a:moveTo>
                <a:lnTo>
                  <a:pt x="683" y="318"/>
                </a:lnTo>
                <a:lnTo>
                  <a:pt x="587" y="57"/>
                </a:lnTo>
                <a:lnTo>
                  <a:pt x="461" y="57"/>
                </a:lnTo>
                <a:lnTo>
                  <a:pt x="461" y="0"/>
                </a:lnTo>
                <a:lnTo>
                  <a:pt x="289" y="0"/>
                </a:lnTo>
                <a:lnTo>
                  <a:pt x="289" y="57"/>
                </a:lnTo>
                <a:lnTo>
                  <a:pt x="163" y="57"/>
                </a:lnTo>
                <a:lnTo>
                  <a:pt x="68" y="319"/>
                </a:lnTo>
                <a:lnTo>
                  <a:pt x="68" y="319"/>
                </a:lnTo>
                <a:lnTo>
                  <a:pt x="54" y="322"/>
                </a:lnTo>
                <a:lnTo>
                  <a:pt x="41" y="328"/>
                </a:lnTo>
                <a:lnTo>
                  <a:pt x="30" y="335"/>
                </a:lnTo>
                <a:lnTo>
                  <a:pt x="20" y="344"/>
                </a:lnTo>
                <a:lnTo>
                  <a:pt x="11" y="356"/>
                </a:lnTo>
                <a:lnTo>
                  <a:pt x="6" y="368"/>
                </a:lnTo>
                <a:lnTo>
                  <a:pt x="2" y="381"/>
                </a:lnTo>
                <a:lnTo>
                  <a:pt x="0" y="396"/>
                </a:lnTo>
                <a:lnTo>
                  <a:pt x="0" y="482"/>
                </a:lnTo>
                <a:lnTo>
                  <a:pt x="0" y="482"/>
                </a:lnTo>
                <a:lnTo>
                  <a:pt x="3" y="497"/>
                </a:lnTo>
                <a:lnTo>
                  <a:pt x="7" y="511"/>
                </a:lnTo>
                <a:lnTo>
                  <a:pt x="14" y="525"/>
                </a:lnTo>
                <a:lnTo>
                  <a:pt x="24" y="536"/>
                </a:lnTo>
                <a:lnTo>
                  <a:pt x="35" y="546"/>
                </a:lnTo>
                <a:lnTo>
                  <a:pt x="48" y="553"/>
                </a:lnTo>
                <a:lnTo>
                  <a:pt x="63" y="557"/>
                </a:lnTo>
                <a:lnTo>
                  <a:pt x="79" y="559"/>
                </a:lnTo>
                <a:lnTo>
                  <a:pt x="86" y="559"/>
                </a:lnTo>
                <a:lnTo>
                  <a:pt x="86" y="591"/>
                </a:lnTo>
                <a:lnTo>
                  <a:pt x="86" y="591"/>
                </a:lnTo>
                <a:lnTo>
                  <a:pt x="87" y="604"/>
                </a:lnTo>
                <a:lnTo>
                  <a:pt x="91" y="616"/>
                </a:lnTo>
                <a:lnTo>
                  <a:pt x="97" y="627"/>
                </a:lnTo>
                <a:lnTo>
                  <a:pt x="105" y="637"/>
                </a:lnTo>
                <a:lnTo>
                  <a:pt x="115" y="646"/>
                </a:lnTo>
                <a:lnTo>
                  <a:pt x="126" y="653"/>
                </a:lnTo>
                <a:lnTo>
                  <a:pt x="139" y="657"/>
                </a:lnTo>
                <a:lnTo>
                  <a:pt x="153" y="658"/>
                </a:lnTo>
                <a:lnTo>
                  <a:pt x="153" y="658"/>
                </a:lnTo>
                <a:lnTo>
                  <a:pt x="167" y="657"/>
                </a:lnTo>
                <a:lnTo>
                  <a:pt x="180" y="653"/>
                </a:lnTo>
                <a:lnTo>
                  <a:pt x="191" y="646"/>
                </a:lnTo>
                <a:lnTo>
                  <a:pt x="201" y="637"/>
                </a:lnTo>
                <a:lnTo>
                  <a:pt x="209" y="627"/>
                </a:lnTo>
                <a:lnTo>
                  <a:pt x="215" y="616"/>
                </a:lnTo>
                <a:lnTo>
                  <a:pt x="219" y="604"/>
                </a:lnTo>
                <a:lnTo>
                  <a:pt x="220" y="591"/>
                </a:lnTo>
                <a:lnTo>
                  <a:pt x="220" y="559"/>
                </a:lnTo>
                <a:lnTo>
                  <a:pt x="554" y="559"/>
                </a:lnTo>
                <a:lnTo>
                  <a:pt x="554" y="591"/>
                </a:lnTo>
                <a:lnTo>
                  <a:pt x="554" y="591"/>
                </a:lnTo>
                <a:lnTo>
                  <a:pt x="555" y="604"/>
                </a:lnTo>
                <a:lnTo>
                  <a:pt x="559" y="616"/>
                </a:lnTo>
                <a:lnTo>
                  <a:pt x="565" y="627"/>
                </a:lnTo>
                <a:lnTo>
                  <a:pt x="573" y="637"/>
                </a:lnTo>
                <a:lnTo>
                  <a:pt x="583" y="646"/>
                </a:lnTo>
                <a:lnTo>
                  <a:pt x="594" y="653"/>
                </a:lnTo>
                <a:lnTo>
                  <a:pt x="607" y="657"/>
                </a:lnTo>
                <a:lnTo>
                  <a:pt x="621" y="658"/>
                </a:lnTo>
                <a:lnTo>
                  <a:pt x="621" y="658"/>
                </a:lnTo>
                <a:lnTo>
                  <a:pt x="635" y="657"/>
                </a:lnTo>
                <a:lnTo>
                  <a:pt x="648" y="653"/>
                </a:lnTo>
                <a:lnTo>
                  <a:pt x="659" y="646"/>
                </a:lnTo>
                <a:lnTo>
                  <a:pt x="669" y="637"/>
                </a:lnTo>
                <a:lnTo>
                  <a:pt x="677" y="627"/>
                </a:lnTo>
                <a:lnTo>
                  <a:pt x="683" y="616"/>
                </a:lnTo>
                <a:lnTo>
                  <a:pt x="687" y="604"/>
                </a:lnTo>
                <a:lnTo>
                  <a:pt x="688" y="591"/>
                </a:lnTo>
                <a:lnTo>
                  <a:pt x="688" y="559"/>
                </a:lnTo>
                <a:lnTo>
                  <a:pt x="695" y="559"/>
                </a:lnTo>
                <a:lnTo>
                  <a:pt x="695" y="559"/>
                </a:lnTo>
                <a:lnTo>
                  <a:pt x="711" y="557"/>
                </a:lnTo>
                <a:lnTo>
                  <a:pt x="726" y="553"/>
                </a:lnTo>
                <a:lnTo>
                  <a:pt x="739" y="546"/>
                </a:lnTo>
                <a:lnTo>
                  <a:pt x="750" y="536"/>
                </a:lnTo>
                <a:lnTo>
                  <a:pt x="760" y="525"/>
                </a:lnTo>
                <a:lnTo>
                  <a:pt x="767" y="511"/>
                </a:lnTo>
                <a:lnTo>
                  <a:pt x="771" y="497"/>
                </a:lnTo>
                <a:lnTo>
                  <a:pt x="774" y="482"/>
                </a:lnTo>
                <a:lnTo>
                  <a:pt x="774" y="396"/>
                </a:lnTo>
                <a:lnTo>
                  <a:pt x="774" y="396"/>
                </a:lnTo>
                <a:lnTo>
                  <a:pt x="771" y="379"/>
                </a:lnTo>
                <a:lnTo>
                  <a:pt x="767" y="365"/>
                </a:lnTo>
                <a:lnTo>
                  <a:pt x="760" y="353"/>
                </a:lnTo>
                <a:lnTo>
                  <a:pt x="750" y="340"/>
                </a:lnTo>
                <a:lnTo>
                  <a:pt x="739" y="332"/>
                </a:lnTo>
                <a:lnTo>
                  <a:pt x="726" y="325"/>
                </a:lnTo>
                <a:lnTo>
                  <a:pt x="711" y="319"/>
                </a:lnTo>
                <a:lnTo>
                  <a:pt x="695" y="318"/>
                </a:lnTo>
                <a:lnTo>
                  <a:pt x="695" y="318"/>
                </a:lnTo>
                <a:close/>
                <a:moveTo>
                  <a:pt x="87" y="473"/>
                </a:moveTo>
                <a:lnTo>
                  <a:pt x="87" y="473"/>
                </a:lnTo>
                <a:lnTo>
                  <a:pt x="75" y="472"/>
                </a:lnTo>
                <a:lnTo>
                  <a:pt x="63" y="468"/>
                </a:lnTo>
                <a:lnTo>
                  <a:pt x="54" y="462"/>
                </a:lnTo>
                <a:lnTo>
                  <a:pt x="45" y="455"/>
                </a:lnTo>
                <a:lnTo>
                  <a:pt x="37" y="447"/>
                </a:lnTo>
                <a:lnTo>
                  <a:pt x="31" y="435"/>
                </a:lnTo>
                <a:lnTo>
                  <a:pt x="28" y="424"/>
                </a:lnTo>
                <a:lnTo>
                  <a:pt x="27" y="413"/>
                </a:lnTo>
                <a:lnTo>
                  <a:pt x="27" y="413"/>
                </a:lnTo>
                <a:lnTo>
                  <a:pt x="28" y="400"/>
                </a:lnTo>
                <a:lnTo>
                  <a:pt x="31" y="389"/>
                </a:lnTo>
                <a:lnTo>
                  <a:pt x="37" y="379"/>
                </a:lnTo>
                <a:lnTo>
                  <a:pt x="45" y="370"/>
                </a:lnTo>
                <a:lnTo>
                  <a:pt x="54" y="363"/>
                </a:lnTo>
                <a:lnTo>
                  <a:pt x="63" y="357"/>
                </a:lnTo>
                <a:lnTo>
                  <a:pt x="75" y="353"/>
                </a:lnTo>
                <a:lnTo>
                  <a:pt x="87" y="353"/>
                </a:lnTo>
                <a:lnTo>
                  <a:pt x="87" y="353"/>
                </a:lnTo>
                <a:lnTo>
                  <a:pt x="100" y="353"/>
                </a:lnTo>
                <a:lnTo>
                  <a:pt x="111" y="357"/>
                </a:lnTo>
                <a:lnTo>
                  <a:pt x="121" y="363"/>
                </a:lnTo>
                <a:lnTo>
                  <a:pt x="129" y="370"/>
                </a:lnTo>
                <a:lnTo>
                  <a:pt x="138" y="379"/>
                </a:lnTo>
                <a:lnTo>
                  <a:pt x="143" y="389"/>
                </a:lnTo>
                <a:lnTo>
                  <a:pt x="146" y="400"/>
                </a:lnTo>
                <a:lnTo>
                  <a:pt x="147" y="413"/>
                </a:lnTo>
                <a:lnTo>
                  <a:pt x="147" y="413"/>
                </a:lnTo>
                <a:lnTo>
                  <a:pt x="146" y="424"/>
                </a:lnTo>
                <a:lnTo>
                  <a:pt x="143" y="435"/>
                </a:lnTo>
                <a:lnTo>
                  <a:pt x="138" y="447"/>
                </a:lnTo>
                <a:lnTo>
                  <a:pt x="129" y="455"/>
                </a:lnTo>
                <a:lnTo>
                  <a:pt x="121" y="462"/>
                </a:lnTo>
                <a:lnTo>
                  <a:pt x="111" y="468"/>
                </a:lnTo>
                <a:lnTo>
                  <a:pt x="100" y="472"/>
                </a:lnTo>
                <a:lnTo>
                  <a:pt x="87" y="473"/>
                </a:lnTo>
                <a:lnTo>
                  <a:pt x="87" y="473"/>
                </a:lnTo>
                <a:close/>
                <a:moveTo>
                  <a:pt x="209" y="287"/>
                </a:moveTo>
                <a:lnTo>
                  <a:pt x="209" y="308"/>
                </a:lnTo>
                <a:lnTo>
                  <a:pt x="202" y="308"/>
                </a:lnTo>
                <a:lnTo>
                  <a:pt x="202" y="283"/>
                </a:lnTo>
                <a:lnTo>
                  <a:pt x="202" y="283"/>
                </a:lnTo>
                <a:lnTo>
                  <a:pt x="205" y="283"/>
                </a:lnTo>
                <a:lnTo>
                  <a:pt x="209" y="283"/>
                </a:lnTo>
                <a:lnTo>
                  <a:pt x="209" y="283"/>
                </a:lnTo>
                <a:lnTo>
                  <a:pt x="209" y="287"/>
                </a:lnTo>
                <a:lnTo>
                  <a:pt x="209" y="287"/>
                </a:lnTo>
                <a:close/>
                <a:moveTo>
                  <a:pt x="325" y="308"/>
                </a:moveTo>
                <a:lnTo>
                  <a:pt x="318" y="308"/>
                </a:lnTo>
                <a:lnTo>
                  <a:pt x="318" y="287"/>
                </a:lnTo>
                <a:lnTo>
                  <a:pt x="318" y="287"/>
                </a:lnTo>
                <a:lnTo>
                  <a:pt x="318" y="283"/>
                </a:lnTo>
                <a:lnTo>
                  <a:pt x="325" y="283"/>
                </a:lnTo>
                <a:lnTo>
                  <a:pt x="325" y="308"/>
                </a:lnTo>
                <a:close/>
                <a:moveTo>
                  <a:pt x="369" y="308"/>
                </a:moveTo>
                <a:lnTo>
                  <a:pt x="369" y="246"/>
                </a:lnTo>
                <a:lnTo>
                  <a:pt x="369" y="246"/>
                </a:lnTo>
                <a:lnTo>
                  <a:pt x="369" y="246"/>
                </a:lnTo>
                <a:lnTo>
                  <a:pt x="367" y="239"/>
                </a:lnTo>
                <a:lnTo>
                  <a:pt x="365" y="232"/>
                </a:lnTo>
                <a:lnTo>
                  <a:pt x="360" y="225"/>
                </a:lnTo>
                <a:lnTo>
                  <a:pt x="355" y="220"/>
                </a:lnTo>
                <a:lnTo>
                  <a:pt x="349" y="216"/>
                </a:lnTo>
                <a:lnTo>
                  <a:pt x="342" y="211"/>
                </a:lnTo>
                <a:lnTo>
                  <a:pt x="335" y="210"/>
                </a:lnTo>
                <a:lnTo>
                  <a:pt x="327" y="209"/>
                </a:lnTo>
                <a:lnTo>
                  <a:pt x="201" y="209"/>
                </a:lnTo>
                <a:lnTo>
                  <a:pt x="201" y="209"/>
                </a:lnTo>
                <a:lnTo>
                  <a:pt x="192" y="210"/>
                </a:lnTo>
                <a:lnTo>
                  <a:pt x="185" y="211"/>
                </a:lnTo>
                <a:lnTo>
                  <a:pt x="178" y="216"/>
                </a:lnTo>
                <a:lnTo>
                  <a:pt x="173" y="220"/>
                </a:lnTo>
                <a:lnTo>
                  <a:pt x="167" y="225"/>
                </a:lnTo>
                <a:lnTo>
                  <a:pt x="163" y="232"/>
                </a:lnTo>
                <a:lnTo>
                  <a:pt x="160" y="239"/>
                </a:lnTo>
                <a:lnTo>
                  <a:pt x="159" y="246"/>
                </a:lnTo>
                <a:lnTo>
                  <a:pt x="159" y="246"/>
                </a:lnTo>
                <a:lnTo>
                  <a:pt x="159" y="308"/>
                </a:lnTo>
                <a:lnTo>
                  <a:pt x="96" y="308"/>
                </a:lnTo>
                <a:lnTo>
                  <a:pt x="96" y="308"/>
                </a:lnTo>
                <a:lnTo>
                  <a:pt x="178" y="81"/>
                </a:lnTo>
                <a:lnTo>
                  <a:pt x="572" y="81"/>
                </a:lnTo>
                <a:lnTo>
                  <a:pt x="572" y="81"/>
                </a:lnTo>
                <a:lnTo>
                  <a:pt x="655" y="308"/>
                </a:lnTo>
                <a:lnTo>
                  <a:pt x="369" y="308"/>
                </a:lnTo>
                <a:close/>
                <a:moveTo>
                  <a:pt x="687" y="473"/>
                </a:moveTo>
                <a:lnTo>
                  <a:pt x="687" y="473"/>
                </a:lnTo>
                <a:lnTo>
                  <a:pt x="674" y="472"/>
                </a:lnTo>
                <a:lnTo>
                  <a:pt x="663" y="468"/>
                </a:lnTo>
                <a:lnTo>
                  <a:pt x="653" y="462"/>
                </a:lnTo>
                <a:lnTo>
                  <a:pt x="645" y="455"/>
                </a:lnTo>
                <a:lnTo>
                  <a:pt x="636" y="447"/>
                </a:lnTo>
                <a:lnTo>
                  <a:pt x="631" y="435"/>
                </a:lnTo>
                <a:lnTo>
                  <a:pt x="628" y="424"/>
                </a:lnTo>
                <a:lnTo>
                  <a:pt x="627" y="413"/>
                </a:lnTo>
                <a:lnTo>
                  <a:pt x="627" y="413"/>
                </a:lnTo>
                <a:lnTo>
                  <a:pt x="628" y="400"/>
                </a:lnTo>
                <a:lnTo>
                  <a:pt x="631" y="389"/>
                </a:lnTo>
                <a:lnTo>
                  <a:pt x="636" y="379"/>
                </a:lnTo>
                <a:lnTo>
                  <a:pt x="645" y="370"/>
                </a:lnTo>
                <a:lnTo>
                  <a:pt x="653" y="363"/>
                </a:lnTo>
                <a:lnTo>
                  <a:pt x="663" y="357"/>
                </a:lnTo>
                <a:lnTo>
                  <a:pt x="674" y="353"/>
                </a:lnTo>
                <a:lnTo>
                  <a:pt x="687" y="353"/>
                </a:lnTo>
                <a:lnTo>
                  <a:pt x="687" y="353"/>
                </a:lnTo>
                <a:lnTo>
                  <a:pt x="699" y="353"/>
                </a:lnTo>
                <a:lnTo>
                  <a:pt x="711" y="357"/>
                </a:lnTo>
                <a:lnTo>
                  <a:pt x="720" y="363"/>
                </a:lnTo>
                <a:lnTo>
                  <a:pt x="729" y="370"/>
                </a:lnTo>
                <a:lnTo>
                  <a:pt x="737" y="379"/>
                </a:lnTo>
                <a:lnTo>
                  <a:pt x="743" y="389"/>
                </a:lnTo>
                <a:lnTo>
                  <a:pt x="746" y="400"/>
                </a:lnTo>
                <a:lnTo>
                  <a:pt x="747" y="413"/>
                </a:lnTo>
                <a:lnTo>
                  <a:pt x="747" y="413"/>
                </a:lnTo>
                <a:lnTo>
                  <a:pt x="746" y="424"/>
                </a:lnTo>
                <a:lnTo>
                  <a:pt x="743" y="435"/>
                </a:lnTo>
                <a:lnTo>
                  <a:pt x="737" y="447"/>
                </a:lnTo>
                <a:lnTo>
                  <a:pt x="729" y="455"/>
                </a:lnTo>
                <a:lnTo>
                  <a:pt x="720" y="462"/>
                </a:lnTo>
                <a:lnTo>
                  <a:pt x="711" y="468"/>
                </a:lnTo>
                <a:lnTo>
                  <a:pt x="699" y="472"/>
                </a:lnTo>
                <a:lnTo>
                  <a:pt x="687" y="473"/>
                </a:lnTo>
                <a:lnTo>
                  <a:pt x="687" y="473"/>
                </a:lnTo>
                <a:close/>
                <a:moveTo>
                  <a:pt x="264" y="105"/>
                </a:moveTo>
                <a:lnTo>
                  <a:pt x="264" y="105"/>
                </a:lnTo>
                <a:lnTo>
                  <a:pt x="254" y="105"/>
                </a:lnTo>
                <a:lnTo>
                  <a:pt x="245" y="108"/>
                </a:lnTo>
                <a:lnTo>
                  <a:pt x="237" y="113"/>
                </a:lnTo>
                <a:lnTo>
                  <a:pt x="230" y="119"/>
                </a:lnTo>
                <a:lnTo>
                  <a:pt x="223" y="126"/>
                </a:lnTo>
                <a:lnTo>
                  <a:pt x="219" y="134"/>
                </a:lnTo>
                <a:lnTo>
                  <a:pt x="216" y="143"/>
                </a:lnTo>
                <a:lnTo>
                  <a:pt x="215" y="152"/>
                </a:lnTo>
                <a:lnTo>
                  <a:pt x="215" y="152"/>
                </a:lnTo>
                <a:lnTo>
                  <a:pt x="216" y="162"/>
                </a:lnTo>
                <a:lnTo>
                  <a:pt x="219" y="172"/>
                </a:lnTo>
                <a:lnTo>
                  <a:pt x="223" y="180"/>
                </a:lnTo>
                <a:lnTo>
                  <a:pt x="230" y="187"/>
                </a:lnTo>
                <a:lnTo>
                  <a:pt x="237" y="193"/>
                </a:lnTo>
                <a:lnTo>
                  <a:pt x="245" y="197"/>
                </a:lnTo>
                <a:lnTo>
                  <a:pt x="254" y="200"/>
                </a:lnTo>
                <a:lnTo>
                  <a:pt x="264" y="201"/>
                </a:lnTo>
                <a:lnTo>
                  <a:pt x="264" y="201"/>
                </a:lnTo>
                <a:lnTo>
                  <a:pt x="274" y="200"/>
                </a:lnTo>
                <a:lnTo>
                  <a:pt x="283" y="197"/>
                </a:lnTo>
                <a:lnTo>
                  <a:pt x="290" y="193"/>
                </a:lnTo>
                <a:lnTo>
                  <a:pt x="299" y="187"/>
                </a:lnTo>
                <a:lnTo>
                  <a:pt x="304" y="180"/>
                </a:lnTo>
                <a:lnTo>
                  <a:pt x="309" y="172"/>
                </a:lnTo>
                <a:lnTo>
                  <a:pt x="311" y="162"/>
                </a:lnTo>
                <a:lnTo>
                  <a:pt x="313" y="152"/>
                </a:lnTo>
                <a:lnTo>
                  <a:pt x="313" y="152"/>
                </a:lnTo>
                <a:lnTo>
                  <a:pt x="311" y="143"/>
                </a:lnTo>
                <a:lnTo>
                  <a:pt x="309" y="134"/>
                </a:lnTo>
                <a:lnTo>
                  <a:pt x="304" y="126"/>
                </a:lnTo>
                <a:lnTo>
                  <a:pt x="299" y="119"/>
                </a:lnTo>
                <a:lnTo>
                  <a:pt x="290" y="113"/>
                </a:lnTo>
                <a:lnTo>
                  <a:pt x="283" y="108"/>
                </a:lnTo>
                <a:lnTo>
                  <a:pt x="274" y="105"/>
                </a:lnTo>
                <a:lnTo>
                  <a:pt x="264" y="105"/>
                </a:lnTo>
                <a:lnTo>
                  <a:pt x="264" y="105"/>
                </a:lnTo>
                <a:close/>
              </a:path>
            </a:pathLst>
          </a:custGeom>
          <a:solidFill>
            <a:srgbClr val="A6A6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9"/>
          <p:cNvSpPr>
            <a:spLocks noEditPoints="1"/>
          </p:cNvSpPr>
          <p:nvPr/>
        </p:nvSpPr>
        <p:spPr bwMode="auto">
          <a:xfrm>
            <a:off x="6601340" y="1531931"/>
            <a:ext cx="303213" cy="414338"/>
          </a:xfrm>
          <a:custGeom>
            <a:avLst/>
            <a:gdLst>
              <a:gd name="T0" fmla="*/ 176 w 573"/>
              <a:gd name="T1" fmla="*/ 270 h 783"/>
              <a:gd name="T2" fmla="*/ 187 w 573"/>
              <a:gd name="T3" fmla="*/ 233 h 783"/>
              <a:gd name="T4" fmla="*/ 155 w 573"/>
              <a:gd name="T5" fmla="*/ 199 h 783"/>
              <a:gd name="T6" fmla="*/ 116 w 573"/>
              <a:gd name="T7" fmla="*/ 210 h 783"/>
              <a:gd name="T8" fmla="*/ 103 w 573"/>
              <a:gd name="T9" fmla="*/ 249 h 783"/>
              <a:gd name="T10" fmla="*/ 137 w 573"/>
              <a:gd name="T11" fmla="*/ 283 h 783"/>
              <a:gd name="T12" fmla="*/ 43 w 573"/>
              <a:gd name="T13" fmla="*/ 1 h 783"/>
              <a:gd name="T14" fmla="*/ 0 w 573"/>
              <a:gd name="T15" fmla="*/ 45 h 783"/>
              <a:gd name="T16" fmla="*/ 8 w 573"/>
              <a:gd name="T17" fmla="*/ 652 h 783"/>
              <a:gd name="T18" fmla="*/ 60 w 573"/>
              <a:gd name="T19" fmla="*/ 675 h 783"/>
              <a:gd name="T20" fmla="*/ 78 w 573"/>
              <a:gd name="T21" fmla="*/ 765 h 783"/>
              <a:gd name="T22" fmla="*/ 131 w 573"/>
              <a:gd name="T23" fmla="*/ 782 h 783"/>
              <a:gd name="T24" fmla="*/ 178 w 573"/>
              <a:gd name="T25" fmla="*/ 736 h 783"/>
              <a:gd name="T26" fmla="*/ 393 w 573"/>
              <a:gd name="T27" fmla="*/ 736 h 783"/>
              <a:gd name="T28" fmla="*/ 440 w 573"/>
              <a:gd name="T29" fmla="*/ 782 h 783"/>
              <a:gd name="T30" fmla="*/ 493 w 573"/>
              <a:gd name="T31" fmla="*/ 765 h 783"/>
              <a:gd name="T32" fmla="*/ 517 w 573"/>
              <a:gd name="T33" fmla="*/ 675 h 783"/>
              <a:gd name="T34" fmla="*/ 563 w 573"/>
              <a:gd name="T35" fmla="*/ 652 h 783"/>
              <a:gd name="T36" fmla="*/ 571 w 573"/>
              <a:gd name="T37" fmla="*/ 45 h 783"/>
              <a:gd name="T38" fmla="*/ 528 w 573"/>
              <a:gd name="T39" fmla="*/ 1 h 783"/>
              <a:gd name="T40" fmla="*/ 403 w 573"/>
              <a:gd name="T41" fmla="*/ 22 h 783"/>
              <a:gd name="T42" fmla="*/ 424 w 573"/>
              <a:gd name="T43" fmla="*/ 43 h 783"/>
              <a:gd name="T44" fmla="*/ 417 w 573"/>
              <a:gd name="T45" fmla="*/ 67 h 783"/>
              <a:gd name="T46" fmla="*/ 173 w 573"/>
              <a:gd name="T47" fmla="*/ 76 h 783"/>
              <a:gd name="T48" fmla="*/ 148 w 573"/>
              <a:gd name="T49" fmla="*/ 59 h 783"/>
              <a:gd name="T50" fmla="*/ 151 w 573"/>
              <a:gd name="T51" fmla="*/ 34 h 783"/>
              <a:gd name="T52" fmla="*/ 173 w 573"/>
              <a:gd name="T53" fmla="*/ 22 h 783"/>
              <a:gd name="T54" fmla="*/ 50 w 573"/>
              <a:gd name="T55" fmla="*/ 555 h 783"/>
              <a:gd name="T56" fmla="*/ 33 w 573"/>
              <a:gd name="T57" fmla="*/ 500 h 783"/>
              <a:gd name="T58" fmla="*/ 80 w 573"/>
              <a:gd name="T59" fmla="*/ 455 h 783"/>
              <a:gd name="T60" fmla="*/ 133 w 573"/>
              <a:gd name="T61" fmla="*/ 471 h 783"/>
              <a:gd name="T62" fmla="*/ 148 w 573"/>
              <a:gd name="T63" fmla="*/ 524 h 783"/>
              <a:gd name="T64" fmla="*/ 103 w 573"/>
              <a:gd name="T65" fmla="*/ 570 h 783"/>
              <a:gd name="T66" fmla="*/ 95 w 573"/>
              <a:gd name="T67" fmla="*/ 356 h 783"/>
              <a:gd name="T68" fmla="*/ 200 w 573"/>
              <a:gd name="T69" fmla="*/ 385 h 783"/>
              <a:gd name="T70" fmla="*/ 200 w 573"/>
              <a:gd name="T71" fmla="*/ 385 h 783"/>
              <a:gd name="T72" fmla="*/ 236 w 573"/>
              <a:gd name="T73" fmla="*/ 317 h 783"/>
              <a:gd name="T74" fmla="*/ 208 w 573"/>
              <a:gd name="T75" fmla="*/ 290 h 783"/>
              <a:gd name="T76" fmla="*/ 71 w 573"/>
              <a:gd name="T77" fmla="*/ 296 h 783"/>
              <a:gd name="T78" fmla="*/ 53 w 573"/>
              <a:gd name="T79" fmla="*/ 324 h 783"/>
              <a:gd name="T80" fmla="*/ 31 w 573"/>
              <a:gd name="T81" fmla="*/ 376 h 783"/>
              <a:gd name="T82" fmla="*/ 22 w 573"/>
              <a:gd name="T83" fmla="*/ 126 h 783"/>
              <a:gd name="T84" fmla="*/ 42 w 573"/>
              <a:gd name="T85" fmla="*/ 95 h 783"/>
              <a:gd name="T86" fmla="*/ 480 w 573"/>
              <a:gd name="T87" fmla="*/ 572 h 783"/>
              <a:gd name="T88" fmla="*/ 426 w 573"/>
              <a:gd name="T89" fmla="*/ 535 h 783"/>
              <a:gd name="T90" fmla="*/ 431 w 573"/>
              <a:gd name="T91" fmla="*/ 479 h 783"/>
              <a:gd name="T92" fmla="*/ 480 w 573"/>
              <a:gd name="T93" fmla="*/ 454 h 783"/>
              <a:gd name="T94" fmla="*/ 535 w 573"/>
              <a:gd name="T95" fmla="*/ 489 h 783"/>
              <a:gd name="T96" fmla="*/ 529 w 573"/>
              <a:gd name="T97" fmla="*/ 545 h 783"/>
              <a:gd name="T98" fmla="*/ 480 w 573"/>
              <a:gd name="T99" fmla="*/ 572 h 783"/>
              <a:gd name="T100" fmla="*/ 541 w 573"/>
              <a:gd name="T101" fmla="*/ 377 h 783"/>
              <a:gd name="T102" fmla="*/ 300 w 573"/>
              <a:gd name="T103" fmla="*/ 93 h 783"/>
              <a:gd name="T104" fmla="*/ 541 w 573"/>
              <a:gd name="T105" fmla="*/ 102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73" h="783">
                <a:moveTo>
                  <a:pt x="145" y="283"/>
                </a:moveTo>
                <a:lnTo>
                  <a:pt x="145" y="283"/>
                </a:lnTo>
                <a:lnTo>
                  <a:pt x="155" y="283"/>
                </a:lnTo>
                <a:lnTo>
                  <a:pt x="162" y="280"/>
                </a:lnTo>
                <a:lnTo>
                  <a:pt x="169" y="276"/>
                </a:lnTo>
                <a:lnTo>
                  <a:pt x="176" y="270"/>
                </a:lnTo>
                <a:lnTo>
                  <a:pt x="182" y="265"/>
                </a:lnTo>
                <a:lnTo>
                  <a:pt x="186" y="258"/>
                </a:lnTo>
                <a:lnTo>
                  <a:pt x="187" y="249"/>
                </a:lnTo>
                <a:lnTo>
                  <a:pt x="189" y="241"/>
                </a:lnTo>
                <a:lnTo>
                  <a:pt x="189" y="241"/>
                </a:lnTo>
                <a:lnTo>
                  <a:pt x="187" y="233"/>
                </a:lnTo>
                <a:lnTo>
                  <a:pt x="186" y="224"/>
                </a:lnTo>
                <a:lnTo>
                  <a:pt x="182" y="217"/>
                </a:lnTo>
                <a:lnTo>
                  <a:pt x="176" y="210"/>
                </a:lnTo>
                <a:lnTo>
                  <a:pt x="169" y="206"/>
                </a:lnTo>
                <a:lnTo>
                  <a:pt x="162" y="202"/>
                </a:lnTo>
                <a:lnTo>
                  <a:pt x="155" y="199"/>
                </a:lnTo>
                <a:lnTo>
                  <a:pt x="145" y="198"/>
                </a:lnTo>
                <a:lnTo>
                  <a:pt x="145" y="198"/>
                </a:lnTo>
                <a:lnTo>
                  <a:pt x="137" y="199"/>
                </a:lnTo>
                <a:lnTo>
                  <a:pt x="129" y="202"/>
                </a:lnTo>
                <a:lnTo>
                  <a:pt x="122" y="206"/>
                </a:lnTo>
                <a:lnTo>
                  <a:pt x="116" y="210"/>
                </a:lnTo>
                <a:lnTo>
                  <a:pt x="110" y="217"/>
                </a:lnTo>
                <a:lnTo>
                  <a:pt x="106" y="224"/>
                </a:lnTo>
                <a:lnTo>
                  <a:pt x="103" y="233"/>
                </a:lnTo>
                <a:lnTo>
                  <a:pt x="103" y="241"/>
                </a:lnTo>
                <a:lnTo>
                  <a:pt x="103" y="241"/>
                </a:lnTo>
                <a:lnTo>
                  <a:pt x="103" y="249"/>
                </a:lnTo>
                <a:lnTo>
                  <a:pt x="106" y="258"/>
                </a:lnTo>
                <a:lnTo>
                  <a:pt x="110" y="265"/>
                </a:lnTo>
                <a:lnTo>
                  <a:pt x="116" y="270"/>
                </a:lnTo>
                <a:lnTo>
                  <a:pt x="122" y="276"/>
                </a:lnTo>
                <a:lnTo>
                  <a:pt x="129" y="280"/>
                </a:lnTo>
                <a:lnTo>
                  <a:pt x="137" y="283"/>
                </a:lnTo>
                <a:lnTo>
                  <a:pt x="145" y="283"/>
                </a:lnTo>
                <a:lnTo>
                  <a:pt x="145" y="283"/>
                </a:lnTo>
                <a:close/>
                <a:moveTo>
                  <a:pt x="517" y="0"/>
                </a:moveTo>
                <a:lnTo>
                  <a:pt x="54" y="0"/>
                </a:lnTo>
                <a:lnTo>
                  <a:pt x="54" y="0"/>
                </a:lnTo>
                <a:lnTo>
                  <a:pt x="43" y="1"/>
                </a:lnTo>
                <a:lnTo>
                  <a:pt x="33" y="4"/>
                </a:lnTo>
                <a:lnTo>
                  <a:pt x="24" y="10"/>
                </a:lnTo>
                <a:lnTo>
                  <a:pt x="15" y="17"/>
                </a:lnTo>
                <a:lnTo>
                  <a:pt x="8" y="25"/>
                </a:lnTo>
                <a:lnTo>
                  <a:pt x="4" y="35"/>
                </a:lnTo>
                <a:lnTo>
                  <a:pt x="0" y="45"/>
                </a:lnTo>
                <a:lnTo>
                  <a:pt x="0" y="56"/>
                </a:lnTo>
                <a:lnTo>
                  <a:pt x="0" y="621"/>
                </a:lnTo>
                <a:lnTo>
                  <a:pt x="0" y="621"/>
                </a:lnTo>
                <a:lnTo>
                  <a:pt x="0" y="631"/>
                </a:lnTo>
                <a:lnTo>
                  <a:pt x="4" y="642"/>
                </a:lnTo>
                <a:lnTo>
                  <a:pt x="8" y="652"/>
                </a:lnTo>
                <a:lnTo>
                  <a:pt x="15" y="659"/>
                </a:lnTo>
                <a:lnTo>
                  <a:pt x="24" y="666"/>
                </a:lnTo>
                <a:lnTo>
                  <a:pt x="33" y="671"/>
                </a:lnTo>
                <a:lnTo>
                  <a:pt x="43" y="674"/>
                </a:lnTo>
                <a:lnTo>
                  <a:pt x="54" y="675"/>
                </a:lnTo>
                <a:lnTo>
                  <a:pt x="60" y="675"/>
                </a:lnTo>
                <a:lnTo>
                  <a:pt x="60" y="723"/>
                </a:lnTo>
                <a:lnTo>
                  <a:pt x="60" y="723"/>
                </a:lnTo>
                <a:lnTo>
                  <a:pt x="61" y="736"/>
                </a:lnTo>
                <a:lnTo>
                  <a:pt x="66" y="747"/>
                </a:lnTo>
                <a:lnTo>
                  <a:pt x="71" y="757"/>
                </a:lnTo>
                <a:lnTo>
                  <a:pt x="78" y="765"/>
                </a:lnTo>
                <a:lnTo>
                  <a:pt x="87" y="772"/>
                </a:lnTo>
                <a:lnTo>
                  <a:pt x="96" y="778"/>
                </a:lnTo>
                <a:lnTo>
                  <a:pt x="108" y="782"/>
                </a:lnTo>
                <a:lnTo>
                  <a:pt x="120" y="783"/>
                </a:lnTo>
                <a:lnTo>
                  <a:pt x="120" y="783"/>
                </a:lnTo>
                <a:lnTo>
                  <a:pt x="131" y="782"/>
                </a:lnTo>
                <a:lnTo>
                  <a:pt x="143" y="778"/>
                </a:lnTo>
                <a:lnTo>
                  <a:pt x="152" y="772"/>
                </a:lnTo>
                <a:lnTo>
                  <a:pt x="161" y="765"/>
                </a:lnTo>
                <a:lnTo>
                  <a:pt x="169" y="757"/>
                </a:lnTo>
                <a:lnTo>
                  <a:pt x="173" y="747"/>
                </a:lnTo>
                <a:lnTo>
                  <a:pt x="178" y="736"/>
                </a:lnTo>
                <a:lnTo>
                  <a:pt x="179" y="723"/>
                </a:lnTo>
                <a:lnTo>
                  <a:pt x="179" y="675"/>
                </a:lnTo>
                <a:lnTo>
                  <a:pt x="392" y="675"/>
                </a:lnTo>
                <a:lnTo>
                  <a:pt x="392" y="723"/>
                </a:lnTo>
                <a:lnTo>
                  <a:pt x="392" y="723"/>
                </a:lnTo>
                <a:lnTo>
                  <a:pt x="393" y="736"/>
                </a:lnTo>
                <a:lnTo>
                  <a:pt x="398" y="747"/>
                </a:lnTo>
                <a:lnTo>
                  <a:pt x="403" y="757"/>
                </a:lnTo>
                <a:lnTo>
                  <a:pt x="410" y="765"/>
                </a:lnTo>
                <a:lnTo>
                  <a:pt x="419" y="772"/>
                </a:lnTo>
                <a:lnTo>
                  <a:pt x="428" y="778"/>
                </a:lnTo>
                <a:lnTo>
                  <a:pt x="440" y="782"/>
                </a:lnTo>
                <a:lnTo>
                  <a:pt x="452" y="783"/>
                </a:lnTo>
                <a:lnTo>
                  <a:pt x="452" y="783"/>
                </a:lnTo>
                <a:lnTo>
                  <a:pt x="463" y="782"/>
                </a:lnTo>
                <a:lnTo>
                  <a:pt x="475" y="778"/>
                </a:lnTo>
                <a:lnTo>
                  <a:pt x="484" y="772"/>
                </a:lnTo>
                <a:lnTo>
                  <a:pt x="493" y="765"/>
                </a:lnTo>
                <a:lnTo>
                  <a:pt x="501" y="757"/>
                </a:lnTo>
                <a:lnTo>
                  <a:pt x="506" y="747"/>
                </a:lnTo>
                <a:lnTo>
                  <a:pt x="510" y="736"/>
                </a:lnTo>
                <a:lnTo>
                  <a:pt x="511" y="723"/>
                </a:lnTo>
                <a:lnTo>
                  <a:pt x="511" y="675"/>
                </a:lnTo>
                <a:lnTo>
                  <a:pt x="517" y="675"/>
                </a:lnTo>
                <a:lnTo>
                  <a:pt x="517" y="675"/>
                </a:lnTo>
                <a:lnTo>
                  <a:pt x="528" y="674"/>
                </a:lnTo>
                <a:lnTo>
                  <a:pt x="539" y="671"/>
                </a:lnTo>
                <a:lnTo>
                  <a:pt x="548" y="666"/>
                </a:lnTo>
                <a:lnTo>
                  <a:pt x="556" y="659"/>
                </a:lnTo>
                <a:lnTo>
                  <a:pt x="563" y="652"/>
                </a:lnTo>
                <a:lnTo>
                  <a:pt x="569" y="642"/>
                </a:lnTo>
                <a:lnTo>
                  <a:pt x="571" y="631"/>
                </a:lnTo>
                <a:lnTo>
                  <a:pt x="573" y="621"/>
                </a:lnTo>
                <a:lnTo>
                  <a:pt x="573" y="56"/>
                </a:lnTo>
                <a:lnTo>
                  <a:pt x="573" y="56"/>
                </a:lnTo>
                <a:lnTo>
                  <a:pt x="571" y="45"/>
                </a:lnTo>
                <a:lnTo>
                  <a:pt x="569" y="35"/>
                </a:lnTo>
                <a:lnTo>
                  <a:pt x="563" y="25"/>
                </a:lnTo>
                <a:lnTo>
                  <a:pt x="556" y="17"/>
                </a:lnTo>
                <a:lnTo>
                  <a:pt x="548" y="10"/>
                </a:lnTo>
                <a:lnTo>
                  <a:pt x="539" y="4"/>
                </a:lnTo>
                <a:lnTo>
                  <a:pt x="528" y="1"/>
                </a:lnTo>
                <a:lnTo>
                  <a:pt x="517" y="0"/>
                </a:lnTo>
                <a:lnTo>
                  <a:pt x="517" y="0"/>
                </a:lnTo>
                <a:close/>
                <a:moveTo>
                  <a:pt x="173" y="22"/>
                </a:moveTo>
                <a:lnTo>
                  <a:pt x="398" y="22"/>
                </a:lnTo>
                <a:lnTo>
                  <a:pt x="398" y="22"/>
                </a:lnTo>
                <a:lnTo>
                  <a:pt x="403" y="22"/>
                </a:lnTo>
                <a:lnTo>
                  <a:pt x="409" y="24"/>
                </a:lnTo>
                <a:lnTo>
                  <a:pt x="413" y="27"/>
                </a:lnTo>
                <a:lnTo>
                  <a:pt x="417" y="29"/>
                </a:lnTo>
                <a:lnTo>
                  <a:pt x="420" y="34"/>
                </a:lnTo>
                <a:lnTo>
                  <a:pt x="423" y="38"/>
                </a:lnTo>
                <a:lnTo>
                  <a:pt x="424" y="43"/>
                </a:lnTo>
                <a:lnTo>
                  <a:pt x="424" y="49"/>
                </a:lnTo>
                <a:lnTo>
                  <a:pt x="424" y="49"/>
                </a:lnTo>
                <a:lnTo>
                  <a:pt x="424" y="55"/>
                </a:lnTo>
                <a:lnTo>
                  <a:pt x="423" y="59"/>
                </a:lnTo>
                <a:lnTo>
                  <a:pt x="420" y="63"/>
                </a:lnTo>
                <a:lnTo>
                  <a:pt x="417" y="67"/>
                </a:lnTo>
                <a:lnTo>
                  <a:pt x="413" y="71"/>
                </a:lnTo>
                <a:lnTo>
                  <a:pt x="409" y="73"/>
                </a:lnTo>
                <a:lnTo>
                  <a:pt x="403" y="74"/>
                </a:lnTo>
                <a:lnTo>
                  <a:pt x="398" y="76"/>
                </a:lnTo>
                <a:lnTo>
                  <a:pt x="173" y="76"/>
                </a:lnTo>
                <a:lnTo>
                  <a:pt x="173" y="76"/>
                </a:lnTo>
                <a:lnTo>
                  <a:pt x="168" y="74"/>
                </a:lnTo>
                <a:lnTo>
                  <a:pt x="162" y="73"/>
                </a:lnTo>
                <a:lnTo>
                  <a:pt x="158" y="71"/>
                </a:lnTo>
                <a:lnTo>
                  <a:pt x="154" y="67"/>
                </a:lnTo>
                <a:lnTo>
                  <a:pt x="151" y="63"/>
                </a:lnTo>
                <a:lnTo>
                  <a:pt x="148" y="59"/>
                </a:lnTo>
                <a:lnTo>
                  <a:pt x="147" y="55"/>
                </a:lnTo>
                <a:lnTo>
                  <a:pt x="147" y="49"/>
                </a:lnTo>
                <a:lnTo>
                  <a:pt x="147" y="49"/>
                </a:lnTo>
                <a:lnTo>
                  <a:pt x="147" y="43"/>
                </a:lnTo>
                <a:lnTo>
                  <a:pt x="148" y="38"/>
                </a:lnTo>
                <a:lnTo>
                  <a:pt x="151" y="34"/>
                </a:lnTo>
                <a:lnTo>
                  <a:pt x="154" y="29"/>
                </a:lnTo>
                <a:lnTo>
                  <a:pt x="158" y="27"/>
                </a:lnTo>
                <a:lnTo>
                  <a:pt x="162" y="24"/>
                </a:lnTo>
                <a:lnTo>
                  <a:pt x="168" y="22"/>
                </a:lnTo>
                <a:lnTo>
                  <a:pt x="173" y="22"/>
                </a:lnTo>
                <a:lnTo>
                  <a:pt x="173" y="22"/>
                </a:lnTo>
                <a:close/>
                <a:moveTo>
                  <a:pt x="91" y="572"/>
                </a:moveTo>
                <a:lnTo>
                  <a:pt x="91" y="572"/>
                </a:lnTo>
                <a:lnTo>
                  <a:pt x="80" y="570"/>
                </a:lnTo>
                <a:lnTo>
                  <a:pt x="68" y="568"/>
                </a:lnTo>
                <a:lnTo>
                  <a:pt x="59" y="562"/>
                </a:lnTo>
                <a:lnTo>
                  <a:pt x="50" y="555"/>
                </a:lnTo>
                <a:lnTo>
                  <a:pt x="42" y="545"/>
                </a:lnTo>
                <a:lnTo>
                  <a:pt x="38" y="535"/>
                </a:lnTo>
                <a:lnTo>
                  <a:pt x="33" y="524"/>
                </a:lnTo>
                <a:lnTo>
                  <a:pt x="32" y="513"/>
                </a:lnTo>
                <a:lnTo>
                  <a:pt x="32" y="513"/>
                </a:lnTo>
                <a:lnTo>
                  <a:pt x="33" y="500"/>
                </a:lnTo>
                <a:lnTo>
                  <a:pt x="38" y="489"/>
                </a:lnTo>
                <a:lnTo>
                  <a:pt x="42" y="479"/>
                </a:lnTo>
                <a:lnTo>
                  <a:pt x="50" y="471"/>
                </a:lnTo>
                <a:lnTo>
                  <a:pt x="59" y="464"/>
                </a:lnTo>
                <a:lnTo>
                  <a:pt x="68" y="458"/>
                </a:lnTo>
                <a:lnTo>
                  <a:pt x="80" y="455"/>
                </a:lnTo>
                <a:lnTo>
                  <a:pt x="91" y="454"/>
                </a:lnTo>
                <a:lnTo>
                  <a:pt x="91" y="454"/>
                </a:lnTo>
                <a:lnTo>
                  <a:pt x="103" y="455"/>
                </a:lnTo>
                <a:lnTo>
                  <a:pt x="115" y="458"/>
                </a:lnTo>
                <a:lnTo>
                  <a:pt x="124" y="464"/>
                </a:lnTo>
                <a:lnTo>
                  <a:pt x="133" y="471"/>
                </a:lnTo>
                <a:lnTo>
                  <a:pt x="140" y="479"/>
                </a:lnTo>
                <a:lnTo>
                  <a:pt x="145" y="489"/>
                </a:lnTo>
                <a:lnTo>
                  <a:pt x="148" y="500"/>
                </a:lnTo>
                <a:lnTo>
                  <a:pt x="150" y="513"/>
                </a:lnTo>
                <a:lnTo>
                  <a:pt x="150" y="513"/>
                </a:lnTo>
                <a:lnTo>
                  <a:pt x="148" y="524"/>
                </a:lnTo>
                <a:lnTo>
                  <a:pt x="145" y="535"/>
                </a:lnTo>
                <a:lnTo>
                  <a:pt x="140" y="545"/>
                </a:lnTo>
                <a:lnTo>
                  <a:pt x="133" y="555"/>
                </a:lnTo>
                <a:lnTo>
                  <a:pt x="124" y="562"/>
                </a:lnTo>
                <a:lnTo>
                  <a:pt x="115" y="568"/>
                </a:lnTo>
                <a:lnTo>
                  <a:pt x="103" y="570"/>
                </a:lnTo>
                <a:lnTo>
                  <a:pt x="91" y="572"/>
                </a:lnTo>
                <a:lnTo>
                  <a:pt x="91" y="572"/>
                </a:lnTo>
                <a:close/>
                <a:moveTo>
                  <a:pt x="91" y="385"/>
                </a:moveTo>
                <a:lnTo>
                  <a:pt x="91" y="355"/>
                </a:lnTo>
                <a:lnTo>
                  <a:pt x="91" y="355"/>
                </a:lnTo>
                <a:lnTo>
                  <a:pt x="95" y="356"/>
                </a:lnTo>
                <a:lnTo>
                  <a:pt x="98" y="356"/>
                </a:lnTo>
                <a:lnTo>
                  <a:pt x="98" y="356"/>
                </a:lnTo>
                <a:lnTo>
                  <a:pt x="98" y="359"/>
                </a:lnTo>
                <a:lnTo>
                  <a:pt x="98" y="385"/>
                </a:lnTo>
                <a:lnTo>
                  <a:pt x="91" y="385"/>
                </a:lnTo>
                <a:close/>
                <a:moveTo>
                  <a:pt x="200" y="385"/>
                </a:moveTo>
                <a:lnTo>
                  <a:pt x="194" y="385"/>
                </a:lnTo>
                <a:lnTo>
                  <a:pt x="194" y="359"/>
                </a:lnTo>
                <a:lnTo>
                  <a:pt x="194" y="359"/>
                </a:lnTo>
                <a:lnTo>
                  <a:pt x="194" y="356"/>
                </a:lnTo>
                <a:lnTo>
                  <a:pt x="200" y="356"/>
                </a:lnTo>
                <a:lnTo>
                  <a:pt x="200" y="385"/>
                </a:lnTo>
                <a:close/>
                <a:moveTo>
                  <a:pt x="272" y="385"/>
                </a:moveTo>
                <a:lnTo>
                  <a:pt x="238" y="385"/>
                </a:lnTo>
                <a:lnTo>
                  <a:pt x="238" y="324"/>
                </a:lnTo>
                <a:lnTo>
                  <a:pt x="238" y="324"/>
                </a:lnTo>
                <a:lnTo>
                  <a:pt x="238" y="324"/>
                </a:lnTo>
                <a:lnTo>
                  <a:pt x="236" y="317"/>
                </a:lnTo>
                <a:lnTo>
                  <a:pt x="234" y="310"/>
                </a:lnTo>
                <a:lnTo>
                  <a:pt x="231" y="304"/>
                </a:lnTo>
                <a:lnTo>
                  <a:pt x="227" y="300"/>
                </a:lnTo>
                <a:lnTo>
                  <a:pt x="221" y="296"/>
                </a:lnTo>
                <a:lnTo>
                  <a:pt x="215" y="293"/>
                </a:lnTo>
                <a:lnTo>
                  <a:pt x="208" y="290"/>
                </a:lnTo>
                <a:lnTo>
                  <a:pt x="201" y="290"/>
                </a:lnTo>
                <a:lnTo>
                  <a:pt x="89" y="290"/>
                </a:lnTo>
                <a:lnTo>
                  <a:pt x="89" y="290"/>
                </a:lnTo>
                <a:lnTo>
                  <a:pt x="84" y="290"/>
                </a:lnTo>
                <a:lnTo>
                  <a:pt x="77" y="293"/>
                </a:lnTo>
                <a:lnTo>
                  <a:pt x="71" y="296"/>
                </a:lnTo>
                <a:lnTo>
                  <a:pt x="66" y="300"/>
                </a:lnTo>
                <a:lnTo>
                  <a:pt x="61" y="304"/>
                </a:lnTo>
                <a:lnTo>
                  <a:pt x="57" y="310"/>
                </a:lnTo>
                <a:lnTo>
                  <a:pt x="56" y="317"/>
                </a:lnTo>
                <a:lnTo>
                  <a:pt x="54" y="324"/>
                </a:lnTo>
                <a:lnTo>
                  <a:pt x="53" y="324"/>
                </a:lnTo>
                <a:lnTo>
                  <a:pt x="53" y="385"/>
                </a:lnTo>
                <a:lnTo>
                  <a:pt x="53" y="385"/>
                </a:lnTo>
                <a:lnTo>
                  <a:pt x="47" y="385"/>
                </a:lnTo>
                <a:lnTo>
                  <a:pt x="42" y="383"/>
                </a:lnTo>
                <a:lnTo>
                  <a:pt x="36" y="380"/>
                </a:lnTo>
                <a:lnTo>
                  <a:pt x="31" y="376"/>
                </a:lnTo>
                <a:lnTo>
                  <a:pt x="28" y="371"/>
                </a:lnTo>
                <a:lnTo>
                  <a:pt x="25" y="366"/>
                </a:lnTo>
                <a:lnTo>
                  <a:pt x="22" y="360"/>
                </a:lnTo>
                <a:lnTo>
                  <a:pt x="22" y="353"/>
                </a:lnTo>
                <a:lnTo>
                  <a:pt x="22" y="126"/>
                </a:lnTo>
                <a:lnTo>
                  <a:pt x="22" y="126"/>
                </a:lnTo>
                <a:lnTo>
                  <a:pt x="22" y="119"/>
                </a:lnTo>
                <a:lnTo>
                  <a:pt x="25" y="114"/>
                </a:lnTo>
                <a:lnTo>
                  <a:pt x="28" y="108"/>
                </a:lnTo>
                <a:lnTo>
                  <a:pt x="32" y="102"/>
                </a:lnTo>
                <a:lnTo>
                  <a:pt x="36" y="98"/>
                </a:lnTo>
                <a:lnTo>
                  <a:pt x="42" y="95"/>
                </a:lnTo>
                <a:lnTo>
                  <a:pt x="47" y="94"/>
                </a:lnTo>
                <a:lnTo>
                  <a:pt x="54" y="93"/>
                </a:lnTo>
                <a:lnTo>
                  <a:pt x="272" y="93"/>
                </a:lnTo>
                <a:lnTo>
                  <a:pt x="272" y="385"/>
                </a:lnTo>
                <a:close/>
                <a:moveTo>
                  <a:pt x="480" y="572"/>
                </a:moveTo>
                <a:lnTo>
                  <a:pt x="480" y="572"/>
                </a:lnTo>
                <a:lnTo>
                  <a:pt x="468" y="570"/>
                </a:lnTo>
                <a:lnTo>
                  <a:pt x="458" y="568"/>
                </a:lnTo>
                <a:lnTo>
                  <a:pt x="447" y="562"/>
                </a:lnTo>
                <a:lnTo>
                  <a:pt x="438" y="555"/>
                </a:lnTo>
                <a:lnTo>
                  <a:pt x="431" y="545"/>
                </a:lnTo>
                <a:lnTo>
                  <a:pt x="426" y="535"/>
                </a:lnTo>
                <a:lnTo>
                  <a:pt x="423" y="524"/>
                </a:lnTo>
                <a:lnTo>
                  <a:pt x="421" y="513"/>
                </a:lnTo>
                <a:lnTo>
                  <a:pt x="421" y="513"/>
                </a:lnTo>
                <a:lnTo>
                  <a:pt x="423" y="500"/>
                </a:lnTo>
                <a:lnTo>
                  <a:pt x="426" y="489"/>
                </a:lnTo>
                <a:lnTo>
                  <a:pt x="431" y="479"/>
                </a:lnTo>
                <a:lnTo>
                  <a:pt x="438" y="471"/>
                </a:lnTo>
                <a:lnTo>
                  <a:pt x="447" y="464"/>
                </a:lnTo>
                <a:lnTo>
                  <a:pt x="458" y="458"/>
                </a:lnTo>
                <a:lnTo>
                  <a:pt x="468" y="455"/>
                </a:lnTo>
                <a:lnTo>
                  <a:pt x="480" y="454"/>
                </a:lnTo>
                <a:lnTo>
                  <a:pt x="480" y="454"/>
                </a:lnTo>
                <a:lnTo>
                  <a:pt x="492" y="455"/>
                </a:lnTo>
                <a:lnTo>
                  <a:pt x="503" y="458"/>
                </a:lnTo>
                <a:lnTo>
                  <a:pt x="513" y="464"/>
                </a:lnTo>
                <a:lnTo>
                  <a:pt x="522" y="471"/>
                </a:lnTo>
                <a:lnTo>
                  <a:pt x="529" y="479"/>
                </a:lnTo>
                <a:lnTo>
                  <a:pt x="535" y="489"/>
                </a:lnTo>
                <a:lnTo>
                  <a:pt x="538" y="500"/>
                </a:lnTo>
                <a:lnTo>
                  <a:pt x="539" y="513"/>
                </a:lnTo>
                <a:lnTo>
                  <a:pt x="539" y="513"/>
                </a:lnTo>
                <a:lnTo>
                  <a:pt x="538" y="524"/>
                </a:lnTo>
                <a:lnTo>
                  <a:pt x="535" y="535"/>
                </a:lnTo>
                <a:lnTo>
                  <a:pt x="529" y="545"/>
                </a:lnTo>
                <a:lnTo>
                  <a:pt x="522" y="555"/>
                </a:lnTo>
                <a:lnTo>
                  <a:pt x="513" y="562"/>
                </a:lnTo>
                <a:lnTo>
                  <a:pt x="503" y="568"/>
                </a:lnTo>
                <a:lnTo>
                  <a:pt x="492" y="570"/>
                </a:lnTo>
                <a:lnTo>
                  <a:pt x="480" y="572"/>
                </a:lnTo>
                <a:lnTo>
                  <a:pt x="480" y="572"/>
                </a:lnTo>
                <a:close/>
                <a:moveTo>
                  <a:pt x="549" y="353"/>
                </a:moveTo>
                <a:lnTo>
                  <a:pt x="549" y="353"/>
                </a:lnTo>
                <a:lnTo>
                  <a:pt x="549" y="360"/>
                </a:lnTo>
                <a:lnTo>
                  <a:pt x="548" y="366"/>
                </a:lnTo>
                <a:lnTo>
                  <a:pt x="543" y="371"/>
                </a:lnTo>
                <a:lnTo>
                  <a:pt x="541" y="377"/>
                </a:lnTo>
                <a:lnTo>
                  <a:pt x="535" y="380"/>
                </a:lnTo>
                <a:lnTo>
                  <a:pt x="529" y="384"/>
                </a:lnTo>
                <a:lnTo>
                  <a:pt x="524" y="385"/>
                </a:lnTo>
                <a:lnTo>
                  <a:pt x="517" y="385"/>
                </a:lnTo>
                <a:lnTo>
                  <a:pt x="300" y="385"/>
                </a:lnTo>
                <a:lnTo>
                  <a:pt x="300" y="93"/>
                </a:lnTo>
                <a:lnTo>
                  <a:pt x="517" y="93"/>
                </a:lnTo>
                <a:lnTo>
                  <a:pt x="517" y="93"/>
                </a:lnTo>
                <a:lnTo>
                  <a:pt x="524" y="94"/>
                </a:lnTo>
                <a:lnTo>
                  <a:pt x="529" y="95"/>
                </a:lnTo>
                <a:lnTo>
                  <a:pt x="535" y="98"/>
                </a:lnTo>
                <a:lnTo>
                  <a:pt x="541" y="102"/>
                </a:lnTo>
                <a:lnTo>
                  <a:pt x="543" y="108"/>
                </a:lnTo>
                <a:lnTo>
                  <a:pt x="548" y="114"/>
                </a:lnTo>
                <a:lnTo>
                  <a:pt x="549" y="119"/>
                </a:lnTo>
                <a:lnTo>
                  <a:pt x="549" y="126"/>
                </a:lnTo>
                <a:lnTo>
                  <a:pt x="549" y="353"/>
                </a:lnTo>
                <a:close/>
              </a:path>
            </a:pathLst>
          </a:custGeom>
          <a:solidFill>
            <a:srgbClr val="A6A6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12"/>
          <p:cNvSpPr>
            <a:spLocks/>
          </p:cNvSpPr>
          <p:nvPr/>
        </p:nvSpPr>
        <p:spPr bwMode="auto">
          <a:xfrm>
            <a:off x="11409123" y="2775671"/>
            <a:ext cx="684439" cy="566350"/>
          </a:xfrm>
          <a:custGeom>
            <a:avLst/>
            <a:gdLst>
              <a:gd name="T0" fmla="*/ 527 w 851"/>
              <a:gd name="T1" fmla="*/ 282 h 706"/>
              <a:gd name="T2" fmla="*/ 307 w 851"/>
              <a:gd name="T3" fmla="*/ 0 h 706"/>
              <a:gd name="T4" fmla="*/ 246 w 851"/>
              <a:gd name="T5" fmla="*/ 0 h 706"/>
              <a:gd name="T6" fmla="*/ 358 w 851"/>
              <a:gd name="T7" fmla="*/ 297 h 706"/>
              <a:gd name="T8" fmla="*/ 127 w 851"/>
              <a:gd name="T9" fmla="*/ 317 h 706"/>
              <a:gd name="T10" fmla="*/ 41 w 851"/>
              <a:gd name="T11" fmla="*/ 231 h 706"/>
              <a:gd name="T12" fmla="*/ 0 w 851"/>
              <a:gd name="T13" fmla="*/ 231 h 706"/>
              <a:gd name="T14" fmla="*/ 36 w 851"/>
              <a:gd name="T15" fmla="*/ 353 h 706"/>
              <a:gd name="T16" fmla="*/ 0 w 851"/>
              <a:gd name="T17" fmla="*/ 474 h 706"/>
              <a:gd name="T18" fmla="*/ 41 w 851"/>
              <a:gd name="T19" fmla="*/ 474 h 706"/>
              <a:gd name="T20" fmla="*/ 127 w 851"/>
              <a:gd name="T21" fmla="*/ 390 h 706"/>
              <a:gd name="T22" fmla="*/ 358 w 851"/>
              <a:gd name="T23" fmla="*/ 409 h 706"/>
              <a:gd name="T24" fmla="*/ 246 w 851"/>
              <a:gd name="T25" fmla="*/ 706 h 706"/>
              <a:gd name="T26" fmla="*/ 307 w 851"/>
              <a:gd name="T27" fmla="*/ 706 h 706"/>
              <a:gd name="T28" fmla="*/ 527 w 851"/>
              <a:gd name="T29" fmla="*/ 425 h 706"/>
              <a:gd name="T30" fmla="*/ 527 w 851"/>
              <a:gd name="T31" fmla="*/ 425 h 706"/>
              <a:gd name="T32" fmla="*/ 571 w 851"/>
              <a:gd name="T33" fmla="*/ 425 h 706"/>
              <a:gd name="T34" fmla="*/ 610 w 851"/>
              <a:gd name="T35" fmla="*/ 423 h 706"/>
              <a:gd name="T36" fmla="*/ 646 w 851"/>
              <a:gd name="T37" fmla="*/ 420 h 706"/>
              <a:gd name="T38" fmla="*/ 680 w 851"/>
              <a:gd name="T39" fmla="*/ 416 h 706"/>
              <a:gd name="T40" fmla="*/ 709 w 851"/>
              <a:gd name="T41" fmla="*/ 411 h 706"/>
              <a:gd name="T42" fmla="*/ 736 w 851"/>
              <a:gd name="T43" fmla="*/ 405 h 706"/>
              <a:gd name="T44" fmla="*/ 760 w 851"/>
              <a:gd name="T45" fmla="*/ 398 h 706"/>
              <a:gd name="T46" fmla="*/ 780 w 851"/>
              <a:gd name="T47" fmla="*/ 391 h 706"/>
              <a:gd name="T48" fmla="*/ 798 w 851"/>
              <a:gd name="T49" fmla="*/ 384 h 706"/>
              <a:gd name="T50" fmla="*/ 812 w 851"/>
              <a:gd name="T51" fmla="*/ 377 h 706"/>
              <a:gd name="T52" fmla="*/ 834 w 851"/>
              <a:gd name="T53" fmla="*/ 366 h 706"/>
              <a:gd name="T54" fmla="*/ 847 w 851"/>
              <a:gd name="T55" fmla="*/ 356 h 706"/>
              <a:gd name="T56" fmla="*/ 851 w 851"/>
              <a:gd name="T57" fmla="*/ 353 h 706"/>
              <a:gd name="T58" fmla="*/ 851 w 851"/>
              <a:gd name="T59" fmla="*/ 353 h 706"/>
              <a:gd name="T60" fmla="*/ 847 w 851"/>
              <a:gd name="T61" fmla="*/ 350 h 706"/>
              <a:gd name="T62" fmla="*/ 834 w 851"/>
              <a:gd name="T63" fmla="*/ 341 h 706"/>
              <a:gd name="T64" fmla="*/ 812 w 851"/>
              <a:gd name="T65" fmla="*/ 328 h 706"/>
              <a:gd name="T66" fmla="*/ 798 w 851"/>
              <a:gd name="T67" fmla="*/ 321 h 706"/>
              <a:gd name="T68" fmla="*/ 780 w 851"/>
              <a:gd name="T69" fmla="*/ 314 h 706"/>
              <a:gd name="T70" fmla="*/ 760 w 851"/>
              <a:gd name="T71" fmla="*/ 307 h 706"/>
              <a:gd name="T72" fmla="*/ 736 w 851"/>
              <a:gd name="T73" fmla="*/ 301 h 706"/>
              <a:gd name="T74" fmla="*/ 709 w 851"/>
              <a:gd name="T75" fmla="*/ 294 h 706"/>
              <a:gd name="T76" fmla="*/ 680 w 851"/>
              <a:gd name="T77" fmla="*/ 290 h 706"/>
              <a:gd name="T78" fmla="*/ 646 w 851"/>
              <a:gd name="T79" fmla="*/ 286 h 706"/>
              <a:gd name="T80" fmla="*/ 610 w 851"/>
              <a:gd name="T81" fmla="*/ 283 h 706"/>
              <a:gd name="T82" fmla="*/ 571 w 851"/>
              <a:gd name="T83" fmla="*/ 282 h 706"/>
              <a:gd name="T84" fmla="*/ 527 w 851"/>
              <a:gd name="T85" fmla="*/ 282 h 706"/>
              <a:gd name="T86" fmla="*/ 527 w 851"/>
              <a:gd name="T87" fmla="*/ 282 h 7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51" h="706">
                <a:moveTo>
                  <a:pt x="527" y="282"/>
                </a:moveTo>
                <a:lnTo>
                  <a:pt x="307" y="0"/>
                </a:lnTo>
                <a:lnTo>
                  <a:pt x="246" y="0"/>
                </a:lnTo>
                <a:lnTo>
                  <a:pt x="358" y="297"/>
                </a:lnTo>
                <a:lnTo>
                  <a:pt x="127" y="317"/>
                </a:lnTo>
                <a:lnTo>
                  <a:pt x="41" y="231"/>
                </a:lnTo>
                <a:lnTo>
                  <a:pt x="0" y="231"/>
                </a:lnTo>
                <a:lnTo>
                  <a:pt x="36" y="353"/>
                </a:lnTo>
                <a:lnTo>
                  <a:pt x="0" y="474"/>
                </a:lnTo>
                <a:lnTo>
                  <a:pt x="41" y="474"/>
                </a:lnTo>
                <a:lnTo>
                  <a:pt x="127" y="390"/>
                </a:lnTo>
                <a:lnTo>
                  <a:pt x="358" y="409"/>
                </a:lnTo>
                <a:lnTo>
                  <a:pt x="246" y="706"/>
                </a:lnTo>
                <a:lnTo>
                  <a:pt x="307" y="706"/>
                </a:lnTo>
                <a:lnTo>
                  <a:pt x="527" y="425"/>
                </a:lnTo>
                <a:lnTo>
                  <a:pt x="527" y="425"/>
                </a:lnTo>
                <a:lnTo>
                  <a:pt x="571" y="425"/>
                </a:lnTo>
                <a:lnTo>
                  <a:pt x="610" y="423"/>
                </a:lnTo>
                <a:lnTo>
                  <a:pt x="646" y="420"/>
                </a:lnTo>
                <a:lnTo>
                  <a:pt x="680" y="416"/>
                </a:lnTo>
                <a:lnTo>
                  <a:pt x="709" y="411"/>
                </a:lnTo>
                <a:lnTo>
                  <a:pt x="736" y="405"/>
                </a:lnTo>
                <a:lnTo>
                  <a:pt x="760" y="398"/>
                </a:lnTo>
                <a:lnTo>
                  <a:pt x="780" y="391"/>
                </a:lnTo>
                <a:lnTo>
                  <a:pt x="798" y="384"/>
                </a:lnTo>
                <a:lnTo>
                  <a:pt x="812" y="377"/>
                </a:lnTo>
                <a:lnTo>
                  <a:pt x="834" y="366"/>
                </a:lnTo>
                <a:lnTo>
                  <a:pt x="847" y="356"/>
                </a:lnTo>
                <a:lnTo>
                  <a:pt x="851" y="353"/>
                </a:lnTo>
                <a:lnTo>
                  <a:pt x="851" y="353"/>
                </a:lnTo>
                <a:lnTo>
                  <a:pt x="847" y="350"/>
                </a:lnTo>
                <a:lnTo>
                  <a:pt x="834" y="341"/>
                </a:lnTo>
                <a:lnTo>
                  <a:pt x="812" y="328"/>
                </a:lnTo>
                <a:lnTo>
                  <a:pt x="798" y="321"/>
                </a:lnTo>
                <a:lnTo>
                  <a:pt x="780" y="314"/>
                </a:lnTo>
                <a:lnTo>
                  <a:pt x="760" y="307"/>
                </a:lnTo>
                <a:lnTo>
                  <a:pt x="736" y="301"/>
                </a:lnTo>
                <a:lnTo>
                  <a:pt x="709" y="294"/>
                </a:lnTo>
                <a:lnTo>
                  <a:pt x="680" y="290"/>
                </a:lnTo>
                <a:lnTo>
                  <a:pt x="646" y="286"/>
                </a:lnTo>
                <a:lnTo>
                  <a:pt x="610" y="283"/>
                </a:lnTo>
                <a:lnTo>
                  <a:pt x="571" y="282"/>
                </a:lnTo>
                <a:lnTo>
                  <a:pt x="527" y="282"/>
                </a:lnTo>
                <a:lnTo>
                  <a:pt x="527" y="282"/>
                </a:lnTo>
                <a:close/>
              </a:path>
            </a:pathLst>
          </a:custGeom>
          <a:solidFill>
            <a:srgbClr val="FF850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F8500"/>
              </a:solidFill>
            </a:endParaRPr>
          </a:p>
        </p:txBody>
      </p:sp>
      <p:grpSp>
        <p:nvGrpSpPr>
          <p:cNvPr id="210" name="组合 209"/>
          <p:cNvGrpSpPr/>
          <p:nvPr/>
        </p:nvGrpSpPr>
        <p:grpSpPr>
          <a:xfrm>
            <a:off x="7836448" y="2225618"/>
            <a:ext cx="365125" cy="428626"/>
            <a:chOff x="3049588" y="0"/>
            <a:chExt cx="365125" cy="428626"/>
          </a:xfrm>
        </p:grpSpPr>
        <p:sp>
          <p:nvSpPr>
            <p:cNvPr id="211" name="Freeform 21"/>
            <p:cNvSpPr>
              <a:spLocks noEditPoints="1"/>
            </p:cNvSpPr>
            <p:nvPr/>
          </p:nvSpPr>
          <p:spPr bwMode="auto">
            <a:xfrm>
              <a:off x="3054351" y="0"/>
              <a:ext cx="355600" cy="306388"/>
            </a:xfrm>
            <a:custGeom>
              <a:avLst/>
              <a:gdLst>
                <a:gd name="T0" fmla="*/ 84 w 674"/>
                <a:gd name="T1" fmla="*/ 0 h 579"/>
                <a:gd name="T2" fmla="*/ 52 w 674"/>
                <a:gd name="T3" fmla="*/ 7 h 579"/>
                <a:gd name="T4" fmla="*/ 14 w 674"/>
                <a:gd name="T5" fmla="*/ 38 h 579"/>
                <a:gd name="T6" fmla="*/ 0 w 674"/>
                <a:gd name="T7" fmla="*/ 77 h 579"/>
                <a:gd name="T8" fmla="*/ 0 w 674"/>
                <a:gd name="T9" fmla="*/ 493 h 579"/>
                <a:gd name="T10" fmla="*/ 7 w 674"/>
                <a:gd name="T11" fmla="*/ 527 h 579"/>
                <a:gd name="T12" fmla="*/ 36 w 674"/>
                <a:gd name="T13" fmla="*/ 563 h 579"/>
                <a:gd name="T14" fmla="*/ 76 w 674"/>
                <a:gd name="T15" fmla="*/ 577 h 579"/>
                <a:gd name="T16" fmla="*/ 589 w 674"/>
                <a:gd name="T17" fmla="*/ 579 h 579"/>
                <a:gd name="T18" fmla="*/ 622 w 674"/>
                <a:gd name="T19" fmla="*/ 572 h 579"/>
                <a:gd name="T20" fmla="*/ 659 w 674"/>
                <a:gd name="T21" fmla="*/ 541 h 579"/>
                <a:gd name="T22" fmla="*/ 673 w 674"/>
                <a:gd name="T23" fmla="*/ 502 h 579"/>
                <a:gd name="T24" fmla="*/ 674 w 674"/>
                <a:gd name="T25" fmla="*/ 85 h 579"/>
                <a:gd name="T26" fmla="*/ 667 w 674"/>
                <a:gd name="T27" fmla="*/ 52 h 579"/>
                <a:gd name="T28" fmla="*/ 636 w 674"/>
                <a:gd name="T29" fmla="*/ 15 h 579"/>
                <a:gd name="T30" fmla="*/ 598 w 674"/>
                <a:gd name="T31" fmla="*/ 1 h 579"/>
                <a:gd name="T32" fmla="*/ 137 w 674"/>
                <a:gd name="T33" fmla="*/ 492 h 579"/>
                <a:gd name="T34" fmla="*/ 115 w 674"/>
                <a:gd name="T35" fmla="*/ 488 h 579"/>
                <a:gd name="T36" fmla="*/ 91 w 674"/>
                <a:gd name="T37" fmla="*/ 468 h 579"/>
                <a:gd name="T38" fmla="*/ 81 w 674"/>
                <a:gd name="T39" fmla="*/ 437 h 579"/>
                <a:gd name="T40" fmla="*/ 86 w 674"/>
                <a:gd name="T41" fmla="*/ 415 h 579"/>
                <a:gd name="T42" fmla="*/ 107 w 674"/>
                <a:gd name="T43" fmla="*/ 391 h 579"/>
                <a:gd name="T44" fmla="*/ 137 w 674"/>
                <a:gd name="T45" fmla="*/ 381 h 579"/>
                <a:gd name="T46" fmla="*/ 158 w 674"/>
                <a:gd name="T47" fmla="*/ 385 h 579"/>
                <a:gd name="T48" fmla="*/ 182 w 674"/>
                <a:gd name="T49" fmla="*/ 406 h 579"/>
                <a:gd name="T50" fmla="*/ 192 w 674"/>
                <a:gd name="T51" fmla="*/ 437 h 579"/>
                <a:gd name="T52" fmla="*/ 188 w 674"/>
                <a:gd name="T53" fmla="*/ 458 h 579"/>
                <a:gd name="T54" fmla="*/ 168 w 674"/>
                <a:gd name="T55" fmla="*/ 482 h 579"/>
                <a:gd name="T56" fmla="*/ 137 w 674"/>
                <a:gd name="T57" fmla="*/ 492 h 579"/>
                <a:gd name="T58" fmla="*/ 558 w 674"/>
                <a:gd name="T59" fmla="*/ 492 h 579"/>
                <a:gd name="T60" fmla="*/ 527 w 674"/>
                <a:gd name="T61" fmla="*/ 482 h 579"/>
                <a:gd name="T62" fmla="*/ 506 w 674"/>
                <a:gd name="T63" fmla="*/ 458 h 579"/>
                <a:gd name="T64" fmla="*/ 502 w 674"/>
                <a:gd name="T65" fmla="*/ 437 h 579"/>
                <a:gd name="T66" fmla="*/ 511 w 674"/>
                <a:gd name="T67" fmla="*/ 406 h 579"/>
                <a:gd name="T68" fmla="*/ 535 w 674"/>
                <a:gd name="T69" fmla="*/ 385 h 579"/>
                <a:gd name="T70" fmla="*/ 558 w 674"/>
                <a:gd name="T71" fmla="*/ 381 h 579"/>
                <a:gd name="T72" fmla="*/ 589 w 674"/>
                <a:gd name="T73" fmla="*/ 391 h 579"/>
                <a:gd name="T74" fmla="*/ 608 w 674"/>
                <a:gd name="T75" fmla="*/ 415 h 579"/>
                <a:gd name="T76" fmla="*/ 612 w 674"/>
                <a:gd name="T77" fmla="*/ 437 h 579"/>
                <a:gd name="T78" fmla="*/ 603 w 674"/>
                <a:gd name="T79" fmla="*/ 468 h 579"/>
                <a:gd name="T80" fmla="*/ 579 w 674"/>
                <a:gd name="T81" fmla="*/ 488 h 579"/>
                <a:gd name="T82" fmla="*/ 558 w 674"/>
                <a:gd name="T83" fmla="*/ 492 h 579"/>
                <a:gd name="T84" fmla="*/ 618 w 674"/>
                <a:gd name="T85" fmla="*/ 284 h 579"/>
                <a:gd name="T86" fmla="*/ 604 w 674"/>
                <a:gd name="T87" fmla="*/ 310 h 579"/>
                <a:gd name="T88" fmla="*/ 579 w 674"/>
                <a:gd name="T89" fmla="*/ 324 h 579"/>
                <a:gd name="T90" fmla="*/ 105 w 674"/>
                <a:gd name="T91" fmla="*/ 325 h 579"/>
                <a:gd name="T92" fmla="*/ 77 w 674"/>
                <a:gd name="T93" fmla="*/ 315 h 579"/>
                <a:gd name="T94" fmla="*/ 59 w 674"/>
                <a:gd name="T95" fmla="*/ 294 h 579"/>
                <a:gd name="T96" fmla="*/ 55 w 674"/>
                <a:gd name="T97" fmla="*/ 111 h 579"/>
                <a:gd name="T98" fmla="*/ 59 w 674"/>
                <a:gd name="T99" fmla="*/ 91 h 579"/>
                <a:gd name="T100" fmla="*/ 77 w 674"/>
                <a:gd name="T101" fmla="*/ 69 h 579"/>
                <a:gd name="T102" fmla="*/ 105 w 674"/>
                <a:gd name="T103" fmla="*/ 60 h 579"/>
                <a:gd name="T104" fmla="*/ 579 w 674"/>
                <a:gd name="T105" fmla="*/ 62 h 579"/>
                <a:gd name="T106" fmla="*/ 604 w 674"/>
                <a:gd name="T107" fmla="*/ 76 h 579"/>
                <a:gd name="T108" fmla="*/ 618 w 674"/>
                <a:gd name="T109" fmla="*/ 101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4" h="579">
                  <a:moveTo>
                    <a:pt x="589" y="0"/>
                  </a:moveTo>
                  <a:lnTo>
                    <a:pt x="84" y="0"/>
                  </a:lnTo>
                  <a:lnTo>
                    <a:pt x="84" y="0"/>
                  </a:lnTo>
                  <a:lnTo>
                    <a:pt x="76" y="1"/>
                  </a:lnTo>
                  <a:lnTo>
                    <a:pt x="67" y="3"/>
                  </a:lnTo>
                  <a:lnTo>
                    <a:pt x="52" y="7"/>
                  </a:lnTo>
                  <a:lnTo>
                    <a:pt x="36" y="15"/>
                  </a:lnTo>
                  <a:lnTo>
                    <a:pt x="24" y="25"/>
                  </a:lnTo>
                  <a:lnTo>
                    <a:pt x="14" y="38"/>
                  </a:lnTo>
                  <a:lnTo>
                    <a:pt x="7" y="52"/>
                  </a:lnTo>
                  <a:lnTo>
                    <a:pt x="1" y="69"/>
                  </a:lnTo>
                  <a:lnTo>
                    <a:pt x="0" y="77"/>
                  </a:lnTo>
                  <a:lnTo>
                    <a:pt x="0" y="85"/>
                  </a:lnTo>
                  <a:lnTo>
                    <a:pt x="0" y="493"/>
                  </a:lnTo>
                  <a:lnTo>
                    <a:pt x="0" y="493"/>
                  </a:lnTo>
                  <a:lnTo>
                    <a:pt x="0" y="502"/>
                  </a:lnTo>
                  <a:lnTo>
                    <a:pt x="1" y="510"/>
                  </a:lnTo>
                  <a:lnTo>
                    <a:pt x="7" y="527"/>
                  </a:lnTo>
                  <a:lnTo>
                    <a:pt x="14" y="541"/>
                  </a:lnTo>
                  <a:lnTo>
                    <a:pt x="24" y="553"/>
                  </a:lnTo>
                  <a:lnTo>
                    <a:pt x="36" y="563"/>
                  </a:lnTo>
                  <a:lnTo>
                    <a:pt x="52" y="572"/>
                  </a:lnTo>
                  <a:lnTo>
                    <a:pt x="67" y="576"/>
                  </a:lnTo>
                  <a:lnTo>
                    <a:pt x="76" y="577"/>
                  </a:lnTo>
                  <a:lnTo>
                    <a:pt x="84" y="579"/>
                  </a:lnTo>
                  <a:lnTo>
                    <a:pt x="589" y="579"/>
                  </a:lnTo>
                  <a:lnTo>
                    <a:pt x="589" y="579"/>
                  </a:lnTo>
                  <a:lnTo>
                    <a:pt x="598" y="577"/>
                  </a:lnTo>
                  <a:lnTo>
                    <a:pt x="607" y="576"/>
                  </a:lnTo>
                  <a:lnTo>
                    <a:pt x="622" y="572"/>
                  </a:lnTo>
                  <a:lnTo>
                    <a:pt x="636" y="563"/>
                  </a:lnTo>
                  <a:lnTo>
                    <a:pt x="649" y="553"/>
                  </a:lnTo>
                  <a:lnTo>
                    <a:pt x="659" y="541"/>
                  </a:lnTo>
                  <a:lnTo>
                    <a:pt x="667" y="527"/>
                  </a:lnTo>
                  <a:lnTo>
                    <a:pt x="671" y="510"/>
                  </a:lnTo>
                  <a:lnTo>
                    <a:pt x="673" y="502"/>
                  </a:lnTo>
                  <a:lnTo>
                    <a:pt x="674" y="493"/>
                  </a:lnTo>
                  <a:lnTo>
                    <a:pt x="674" y="85"/>
                  </a:lnTo>
                  <a:lnTo>
                    <a:pt x="674" y="85"/>
                  </a:lnTo>
                  <a:lnTo>
                    <a:pt x="673" y="77"/>
                  </a:lnTo>
                  <a:lnTo>
                    <a:pt x="671" y="69"/>
                  </a:lnTo>
                  <a:lnTo>
                    <a:pt x="667" y="52"/>
                  </a:lnTo>
                  <a:lnTo>
                    <a:pt x="659" y="38"/>
                  </a:lnTo>
                  <a:lnTo>
                    <a:pt x="649" y="25"/>
                  </a:lnTo>
                  <a:lnTo>
                    <a:pt x="636" y="15"/>
                  </a:lnTo>
                  <a:lnTo>
                    <a:pt x="622" y="7"/>
                  </a:lnTo>
                  <a:lnTo>
                    <a:pt x="607" y="3"/>
                  </a:lnTo>
                  <a:lnTo>
                    <a:pt x="598" y="1"/>
                  </a:lnTo>
                  <a:lnTo>
                    <a:pt x="589" y="0"/>
                  </a:lnTo>
                  <a:lnTo>
                    <a:pt x="589" y="0"/>
                  </a:lnTo>
                  <a:close/>
                  <a:moveTo>
                    <a:pt x="137" y="492"/>
                  </a:moveTo>
                  <a:lnTo>
                    <a:pt x="137" y="492"/>
                  </a:lnTo>
                  <a:lnTo>
                    <a:pt x="126" y="490"/>
                  </a:lnTo>
                  <a:lnTo>
                    <a:pt x="115" y="488"/>
                  </a:lnTo>
                  <a:lnTo>
                    <a:pt x="107" y="482"/>
                  </a:lnTo>
                  <a:lnTo>
                    <a:pt x="98" y="475"/>
                  </a:lnTo>
                  <a:lnTo>
                    <a:pt x="91" y="468"/>
                  </a:lnTo>
                  <a:lnTo>
                    <a:pt x="86" y="458"/>
                  </a:lnTo>
                  <a:lnTo>
                    <a:pt x="83" y="447"/>
                  </a:lnTo>
                  <a:lnTo>
                    <a:pt x="81" y="437"/>
                  </a:lnTo>
                  <a:lnTo>
                    <a:pt x="81" y="437"/>
                  </a:lnTo>
                  <a:lnTo>
                    <a:pt x="83" y="426"/>
                  </a:lnTo>
                  <a:lnTo>
                    <a:pt x="86" y="415"/>
                  </a:lnTo>
                  <a:lnTo>
                    <a:pt x="91" y="406"/>
                  </a:lnTo>
                  <a:lnTo>
                    <a:pt x="98" y="398"/>
                  </a:lnTo>
                  <a:lnTo>
                    <a:pt x="107" y="391"/>
                  </a:lnTo>
                  <a:lnTo>
                    <a:pt x="115" y="385"/>
                  </a:lnTo>
                  <a:lnTo>
                    <a:pt x="126" y="383"/>
                  </a:lnTo>
                  <a:lnTo>
                    <a:pt x="137" y="381"/>
                  </a:lnTo>
                  <a:lnTo>
                    <a:pt x="137" y="381"/>
                  </a:lnTo>
                  <a:lnTo>
                    <a:pt x="149" y="383"/>
                  </a:lnTo>
                  <a:lnTo>
                    <a:pt x="158" y="385"/>
                  </a:lnTo>
                  <a:lnTo>
                    <a:pt x="168" y="391"/>
                  </a:lnTo>
                  <a:lnTo>
                    <a:pt x="177" y="398"/>
                  </a:lnTo>
                  <a:lnTo>
                    <a:pt x="182" y="406"/>
                  </a:lnTo>
                  <a:lnTo>
                    <a:pt x="188" y="415"/>
                  </a:lnTo>
                  <a:lnTo>
                    <a:pt x="191" y="426"/>
                  </a:lnTo>
                  <a:lnTo>
                    <a:pt x="192" y="437"/>
                  </a:lnTo>
                  <a:lnTo>
                    <a:pt x="192" y="437"/>
                  </a:lnTo>
                  <a:lnTo>
                    <a:pt x="191" y="447"/>
                  </a:lnTo>
                  <a:lnTo>
                    <a:pt x="188" y="458"/>
                  </a:lnTo>
                  <a:lnTo>
                    <a:pt x="182" y="468"/>
                  </a:lnTo>
                  <a:lnTo>
                    <a:pt x="177" y="475"/>
                  </a:lnTo>
                  <a:lnTo>
                    <a:pt x="168" y="482"/>
                  </a:lnTo>
                  <a:lnTo>
                    <a:pt x="158" y="488"/>
                  </a:lnTo>
                  <a:lnTo>
                    <a:pt x="149" y="490"/>
                  </a:lnTo>
                  <a:lnTo>
                    <a:pt x="137" y="492"/>
                  </a:lnTo>
                  <a:lnTo>
                    <a:pt x="137" y="492"/>
                  </a:lnTo>
                  <a:close/>
                  <a:moveTo>
                    <a:pt x="558" y="492"/>
                  </a:moveTo>
                  <a:lnTo>
                    <a:pt x="558" y="492"/>
                  </a:lnTo>
                  <a:lnTo>
                    <a:pt x="547" y="490"/>
                  </a:lnTo>
                  <a:lnTo>
                    <a:pt x="535" y="488"/>
                  </a:lnTo>
                  <a:lnTo>
                    <a:pt x="527" y="482"/>
                  </a:lnTo>
                  <a:lnTo>
                    <a:pt x="518" y="475"/>
                  </a:lnTo>
                  <a:lnTo>
                    <a:pt x="511" y="468"/>
                  </a:lnTo>
                  <a:lnTo>
                    <a:pt x="506" y="458"/>
                  </a:lnTo>
                  <a:lnTo>
                    <a:pt x="503" y="447"/>
                  </a:lnTo>
                  <a:lnTo>
                    <a:pt x="502" y="437"/>
                  </a:lnTo>
                  <a:lnTo>
                    <a:pt x="502" y="437"/>
                  </a:lnTo>
                  <a:lnTo>
                    <a:pt x="503" y="426"/>
                  </a:lnTo>
                  <a:lnTo>
                    <a:pt x="506" y="415"/>
                  </a:lnTo>
                  <a:lnTo>
                    <a:pt x="511" y="406"/>
                  </a:lnTo>
                  <a:lnTo>
                    <a:pt x="518" y="398"/>
                  </a:lnTo>
                  <a:lnTo>
                    <a:pt x="527" y="391"/>
                  </a:lnTo>
                  <a:lnTo>
                    <a:pt x="535" y="385"/>
                  </a:lnTo>
                  <a:lnTo>
                    <a:pt x="547" y="383"/>
                  </a:lnTo>
                  <a:lnTo>
                    <a:pt x="558" y="381"/>
                  </a:lnTo>
                  <a:lnTo>
                    <a:pt x="558" y="381"/>
                  </a:lnTo>
                  <a:lnTo>
                    <a:pt x="569" y="383"/>
                  </a:lnTo>
                  <a:lnTo>
                    <a:pt x="579" y="385"/>
                  </a:lnTo>
                  <a:lnTo>
                    <a:pt x="589" y="391"/>
                  </a:lnTo>
                  <a:lnTo>
                    <a:pt x="597" y="398"/>
                  </a:lnTo>
                  <a:lnTo>
                    <a:pt x="603" y="406"/>
                  </a:lnTo>
                  <a:lnTo>
                    <a:pt x="608" y="415"/>
                  </a:lnTo>
                  <a:lnTo>
                    <a:pt x="611" y="426"/>
                  </a:lnTo>
                  <a:lnTo>
                    <a:pt x="612" y="437"/>
                  </a:lnTo>
                  <a:lnTo>
                    <a:pt x="612" y="437"/>
                  </a:lnTo>
                  <a:lnTo>
                    <a:pt x="611" y="447"/>
                  </a:lnTo>
                  <a:lnTo>
                    <a:pt x="608" y="458"/>
                  </a:lnTo>
                  <a:lnTo>
                    <a:pt x="603" y="468"/>
                  </a:lnTo>
                  <a:lnTo>
                    <a:pt x="597" y="475"/>
                  </a:lnTo>
                  <a:lnTo>
                    <a:pt x="589" y="482"/>
                  </a:lnTo>
                  <a:lnTo>
                    <a:pt x="579" y="488"/>
                  </a:lnTo>
                  <a:lnTo>
                    <a:pt x="569" y="490"/>
                  </a:lnTo>
                  <a:lnTo>
                    <a:pt x="558" y="492"/>
                  </a:lnTo>
                  <a:lnTo>
                    <a:pt x="558" y="492"/>
                  </a:lnTo>
                  <a:close/>
                  <a:moveTo>
                    <a:pt x="619" y="273"/>
                  </a:moveTo>
                  <a:lnTo>
                    <a:pt x="619" y="273"/>
                  </a:lnTo>
                  <a:lnTo>
                    <a:pt x="618" y="284"/>
                  </a:lnTo>
                  <a:lnTo>
                    <a:pt x="615" y="294"/>
                  </a:lnTo>
                  <a:lnTo>
                    <a:pt x="611" y="303"/>
                  </a:lnTo>
                  <a:lnTo>
                    <a:pt x="604" y="310"/>
                  </a:lnTo>
                  <a:lnTo>
                    <a:pt x="597" y="315"/>
                  </a:lnTo>
                  <a:lnTo>
                    <a:pt x="589" y="321"/>
                  </a:lnTo>
                  <a:lnTo>
                    <a:pt x="579" y="324"/>
                  </a:lnTo>
                  <a:lnTo>
                    <a:pt x="569" y="325"/>
                  </a:lnTo>
                  <a:lnTo>
                    <a:pt x="105" y="325"/>
                  </a:lnTo>
                  <a:lnTo>
                    <a:pt x="105" y="325"/>
                  </a:lnTo>
                  <a:lnTo>
                    <a:pt x="95" y="324"/>
                  </a:lnTo>
                  <a:lnTo>
                    <a:pt x="86" y="321"/>
                  </a:lnTo>
                  <a:lnTo>
                    <a:pt x="77" y="315"/>
                  </a:lnTo>
                  <a:lnTo>
                    <a:pt x="69" y="310"/>
                  </a:lnTo>
                  <a:lnTo>
                    <a:pt x="63" y="303"/>
                  </a:lnTo>
                  <a:lnTo>
                    <a:pt x="59" y="294"/>
                  </a:lnTo>
                  <a:lnTo>
                    <a:pt x="56" y="284"/>
                  </a:lnTo>
                  <a:lnTo>
                    <a:pt x="55" y="273"/>
                  </a:lnTo>
                  <a:lnTo>
                    <a:pt x="55" y="111"/>
                  </a:lnTo>
                  <a:lnTo>
                    <a:pt x="55" y="111"/>
                  </a:lnTo>
                  <a:lnTo>
                    <a:pt x="56" y="101"/>
                  </a:lnTo>
                  <a:lnTo>
                    <a:pt x="59" y="91"/>
                  </a:lnTo>
                  <a:lnTo>
                    <a:pt x="63" y="83"/>
                  </a:lnTo>
                  <a:lnTo>
                    <a:pt x="69" y="76"/>
                  </a:lnTo>
                  <a:lnTo>
                    <a:pt x="77" y="69"/>
                  </a:lnTo>
                  <a:lnTo>
                    <a:pt x="86" y="64"/>
                  </a:lnTo>
                  <a:lnTo>
                    <a:pt x="95" y="62"/>
                  </a:lnTo>
                  <a:lnTo>
                    <a:pt x="105" y="60"/>
                  </a:lnTo>
                  <a:lnTo>
                    <a:pt x="569" y="60"/>
                  </a:lnTo>
                  <a:lnTo>
                    <a:pt x="569" y="60"/>
                  </a:lnTo>
                  <a:lnTo>
                    <a:pt x="579" y="62"/>
                  </a:lnTo>
                  <a:lnTo>
                    <a:pt x="589" y="64"/>
                  </a:lnTo>
                  <a:lnTo>
                    <a:pt x="597" y="69"/>
                  </a:lnTo>
                  <a:lnTo>
                    <a:pt x="604" y="76"/>
                  </a:lnTo>
                  <a:lnTo>
                    <a:pt x="611" y="83"/>
                  </a:lnTo>
                  <a:lnTo>
                    <a:pt x="615" y="91"/>
                  </a:lnTo>
                  <a:lnTo>
                    <a:pt x="618" y="101"/>
                  </a:lnTo>
                  <a:lnTo>
                    <a:pt x="619" y="111"/>
                  </a:lnTo>
                  <a:lnTo>
                    <a:pt x="619" y="273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2"/>
            <p:cNvSpPr>
              <a:spLocks noEditPoints="1"/>
            </p:cNvSpPr>
            <p:nvPr/>
          </p:nvSpPr>
          <p:spPr bwMode="auto">
            <a:xfrm>
              <a:off x="3124201" y="333375"/>
              <a:ext cx="215900" cy="82550"/>
            </a:xfrm>
            <a:custGeom>
              <a:avLst/>
              <a:gdLst>
                <a:gd name="T0" fmla="*/ 349 w 407"/>
                <a:gd name="T1" fmla="*/ 62 h 156"/>
                <a:gd name="T2" fmla="*/ 59 w 407"/>
                <a:gd name="T3" fmla="*/ 62 h 156"/>
                <a:gd name="T4" fmla="*/ 38 w 407"/>
                <a:gd name="T5" fmla="*/ 95 h 156"/>
                <a:gd name="T6" fmla="*/ 369 w 407"/>
                <a:gd name="T7" fmla="*/ 95 h 156"/>
                <a:gd name="T8" fmla="*/ 349 w 407"/>
                <a:gd name="T9" fmla="*/ 62 h 156"/>
                <a:gd name="T10" fmla="*/ 310 w 407"/>
                <a:gd name="T11" fmla="*/ 0 h 156"/>
                <a:gd name="T12" fmla="*/ 97 w 407"/>
                <a:gd name="T13" fmla="*/ 0 h 156"/>
                <a:gd name="T14" fmla="*/ 76 w 407"/>
                <a:gd name="T15" fmla="*/ 34 h 156"/>
                <a:gd name="T16" fmla="*/ 331 w 407"/>
                <a:gd name="T17" fmla="*/ 34 h 156"/>
                <a:gd name="T18" fmla="*/ 310 w 407"/>
                <a:gd name="T19" fmla="*/ 0 h 156"/>
                <a:gd name="T20" fmla="*/ 384 w 407"/>
                <a:gd name="T21" fmla="*/ 0 h 156"/>
                <a:gd name="T22" fmla="*/ 383 w 407"/>
                <a:gd name="T23" fmla="*/ 0 h 156"/>
                <a:gd name="T24" fmla="*/ 384 w 407"/>
                <a:gd name="T25" fmla="*/ 3 h 156"/>
                <a:gd name="T26" fmla="*/ 384 w 407"/>
                <a:gd name="T27" fmla="*/ 0 h 156"/>
                <a:gd name="T28" fmla="*/ 387 w 407"/>
                <a:gd name="T29" fmla="*/ 122 h 156"/>
                <a:gd name="T30" fmla="*/ 21 w 407"/>
                <a:gd name="T31" fmla="*/ 122 h 156"/>
                <a:gd name="T32" fmla="*/ 0 w 407"/>
                <a:gd name="T33" fmla="*/ 156 h 156"/>
                <a:gd name="T34" fmla="*/ 407 w 407"/>
                <a:gd name="T35" fmla="*/ 156 h 156"/>
                <a:gd name="T36" fmla="*/ 387 w 407"/>
                <a:gd name="T37" fmla="*/ 12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7" h="156">
                  <a:moveTo>
                    <a:pt x="349" y="62"/>
                  </a:moveTo>
                  <a:lnTo>
                    <a:pt x="59" y="62"/>
                  </a:lnTo>
                  <a:lnTo>
                    <a:pt x="38" y="95"/>
                  </a:lnTo>
                  <a:lnTo>
                    <a:pt x="369" y="95"/>
                  </a:lnTo>
                  <a:lnTo>
                    <a:pt x="349" y="62"/>
                  </a:lnTo>
                  <a:close/>
                  <a:moveTo>
                    <a:pt x="310" y="0"/>
                  </a:moveTo>
                  <a:lnTo>
                    <a:pt x="97" y="0"/>
                  </a:lnTo>
                  <a:lnTo>
                    <a:pt x="76" y="34"/>
                  </a:lnTo>
                  <a:lnTo>
                    <a:pt x="331" y="34"/>
                  </a:lnTo>
                  <a:lnTo>
                    <a:pt x="310" y="0"/>
                  </a:lnTo>
                  <a:close/>
                  <a:moveTo>
                    <a:pt x="384" y="0"/>
                  </a:moveTo>
                  <a:lnTo>
                    <a:pt x="383" y="0"/>
                  </a:lnTo>
                  <a:lnTo>
                    <a:pt x="384" y="3"/>
                  </a:lnTo>
                  <a:lnTo>
                    <a:pt x="384" y="0"/>
                  </a:lnTo>
                  <a:close/>
                  <a:moveTo>
                    <a:pt x="387" y="122"/>
                  </a:moveTo>
                  <a:lnTo>
                    <a:pt x="21" y="122"/>
                  </a:lnTo>
                  <a:lnTo>
                    <a:pt x="0" y="156"/>
                  </a:lnTo>
                  <a:lnTo>
                    <a:pt x="407" y="156"/>
                  </a:lnTo>
                  <a:lnTo>
                    <a:pt x="387" y="122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3"/>
            <p:cNvSpPr>
              <a:spLocks noEditPoints="1"/>
            </p:cNvSpPr>
            <p:nvPr/>
          </p:nvSpPr>
          <p:spPr bwMode="auto">
            <a:xfrm>
              <a:off x="3049588" y="325438"/>
              <a:ext cx="365125" cy="103188"/>
            </a:xfrm>
            <a:custGeom>
              <a:avLst/>
              <a:gdLst>
                <a:gd name="T0" fmla="*/ 567 w 690"/>
                <a:gd name="T1" fmla="*/ 0 h 197"/>
                <a:gd name="T2" fmla="*/ 480 w 690"/>
                <a:gd name="T3" fmla="*/ 0 h 197"/>
                <a:gd name="T4" fmla="*/ 602 w 690"/>
                <a:gd name="T5" fmla="*/ 197 h 197"/>
                <a:gd name="T6" fmla="*/ 690 w 690"/>
                <a:gd name="T7" fmla="*/ 197 h 197"/>
                <a:gd name="T8" fmla="*/ 567 w 690"/>
                <a:gd name="T9" fmla="*/ 0 h 197"/>
                <a:gd name="T10" fmla="*/ 0 w 690"/>
                <a:gd name="T11" fmla="*/ 197 h 197"/>
                <a:gd name="T12" fmla="*/ 88 w 690"/>
                <a:gd name="T13" fmla="*/ 197 h 197"/>
                <a:gd name="T14" fmla="*/ 210 w 690"/>
                <a:gd name="T15" fmla="*/ 0 h 197"/>
                <a:gd name="T16" fmla="*/ 122 w 690"/>
                <a:gd name="T17" fmla="*/ 0 h 197"/>
                <a:gd name="T18" fmla="*/ 0 w 690"/>
                <a:gd name="T19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0" h="197">
                  <a:moveTo>
                    <a:pt x="567" y="0"/>
                  </a:moveTo>
                  <a:lnTo>
                    <a:pt x="480" y="0"/>
                  </a:lnTo>
                  <a:lnTo>
                    <a:pt x="602" y="197"/>
                  </a:lnTo>
                  <a:lnTo>
                    <a:pt x="690" y="197"/>
                  </a:lnTo>
                  <a:lnTo>
                    <a:pt x="567" y="0"/>
                  </a:lnTo>
                  <a:close/>
                  <a:moveTo>
                    <a:pt x="0" y="197"/>
                  </a:moveTo>
                  <a:lnTo>
                    <a:pt x="88" y="197"/>
                  </a:lnTo>
                  <a:lnTo>
                    <a:pt x="210" y="0"/>
                  </a:lnTo>
                  <a:lnTo>
                    <a:pt x="122" y="0"/>
                  </a:lnTo>
                  <a:lnTo>
                    <a:pt x="0" y="197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5" name="组合 214"/>
          <p:cNvGrpSpPr/>
          <p:nvPr/>
        </p:nvGrpSpPr>
        <p:grpSpPr>
          <a:xfrm>
            <a:off x="6043845" y="224993"/>
            <a:ext cx="565150" cy="311151"/>
            <a:chOff x="4256088" y="117475"/>
            <a:chExt cx="565150" cy="311151"/>
          </a:xfrm>
          <a:solidFill>
            <a:srgbClr val="FF8500"/>
          </a:solidFill>
        </p:grpSpPr>
        <p:sp>
          <p:nvSpPr>
            <p:cNvPr id="216" name="Freeform 28"/>
            <p:cNvSpPr>
              <a:spLocks noEditPoints="1"/>
            </p:cNvSpPr>
            <p:nvPr/>
          </p:nvSpPr>
          <p:spPr bwMode="auto">
            <a:xfrm>
              <a:off x="4256088" y="117475"/>
              <a:ext cx="565150" cy="282575"/>
            </a:xfrm>
            <a:custGeom>
              <a:avLst/>
              <a:gdLst>
                <a:gd name="T0" fmla="*/ 1064 w 1068"/>
                <a:gd name="T1" fmla="*/ 441 h 534"/>
                <a:gd name="T2" fmla="*/ 1043 w 1068"/>
                <a:gd name="T3" fmla="*/ 426 h 534"/>
                <a:gd name="T4" fmla="*/ 1036 w 1068"/>
                <a:gd name="T5" fmla="*/ 426 h 534"/>
                <a:gd name="T6" fmla="*/ 1005 w 1068"/>
                <a:gd name="T7" fmla="*/ 332 h 534"/>
                <a:gd name="T8" fmla="*/ 970 w 1068"/>
                <a:gd name="T9" fmla="*/ 279 h 534"/>
                <a:gd name="T10" fmla="*/ 918 w 1068"/>
                <a:gd name="T11" fmla="*/ 237 h 534"/>
                <a:gd name="T12" fmla="*/ 875 w 1068"/>
                <a:gd name="T13" fmla="*/ 195 h 534"/>
                <a:gd name="T14" fmla="*/ 807 w 1068"/>
                <a:gd name="T15" fmla="*/ 102 h 534"/>
                <a:gd name="T16" fmla="*/ 723 w 1068"/>
                <a:gd name="T17" fmla="*/ 39 h 534"/>
                <a:gd name="T18" fmla="*/ 627 w 1068"/>
                <a:gd name="T19" fmla="*/ 5 h 534"/>
                <a:gd name="T20" fmla="*/ 524 w 1068"/>
                <a:gd name="T21" fmla="*/ 1 h 534"/>
                <a:gd name="T22" fmla="*/ 424 w 1068"/>
                <a:gd name="T23" fmla="*/ 26 h 534"/>
                <a:gd name="T24" fmla="*/ 331 w 1068"/>
                <a:gd name="T25" fmla="*/ 78 h 534"/>
                <a:gd name="T26" fmla="*/ 253 w 1068"/>
                <a:gd name="T27" fmla="*/ 157 h 534"/>
                <a:gd name="T28" fmla="*/ 208 w 1068"/>
                <a:gd name="T29" fmla="*/ 234 h 534"/>
                <a:gd name="T30" fmla="*/ 152 w 1068"/>
                <a:gd name="T31" fmla="*/ 241 h 534"/>
                <a:gd name="T32" fmla="*/ 105 w 1068"/>
                <a:gd name="T33" fmla="*/ 262 h 534"/>
                <a:gd name="T34" fmla="*/ 54 w 1068"/>
                <a:gd name="T35" fmla="*/ 312 h 534"/>
                <a:gd name="T36" fmla="*/ 14 w 1068"/>
                <a:gd name="T37" fmla="*/ 405 h 534"/>
                <a:gd name="T38" fmla="*/ 0 w 1068"/>
                <a:gd name="T39" fmla="*/ 508 h 534"/>
                <a:gd name="T40" fmla="*/ 135 w 1068"/>
                <a:gd name="T41" fmla="*/ 521 h 534"/>
                <a:gd name="T42" fmla="*/ 126 w 1068"/>
                <a:gd name="T43" fmla="*/ 478 h 534"/>
                <a:gd name="T44" fmla="*/ 138 w 1068"/>
                <a:gd name="T45" fmla="*/ 426 h 534"/>
                <a:gd name="T46" fmla="*/ 167 w 1068"/>
                <a:gd name="T47" fmla="*/ 385 h 534"/>
                <a:gd name="T48" fmla="*/ 211 w 1068"/>
                <a:gd name="T49" fmla="*/ 357 h 534"/>
                <a:gd name="T50" fmla="*/ 262 w 1068"/>
                <a:gd name="T51" fmla="*/ 347 h 534"/>
                <a:gd name="T52" fmla="*/ 303 w 1068"/>
                <a:gd name="T53" fmla="*/ 353 h 534"/>
                <a:gd name="T54" fmla="*/ 349 w 1068"/>
                <a:gd name="T55" fmla="*/ 377 h 534"/>
                <a:gd name="T56" fmla="*/ 383 w 1068"/>
                <a:gd name="T57" fmla="*/ 415 h 534"/>
                <a:gd name="T58" fmla="*/ 398 w 1068"/>
                <a:gd name="T59" fmla="*/ 464 h 534"/>
                <a:gd name="T60" fmla="*/ 396 w 1068"/>
                <a:gd name="T61" fmla="*/ 507 h 534"/>
                <a:gd name="T62" fmla="*/ 722 w 1068"/>
                <a:gd name="T63" fmla="*/ 534 h 534"/>
                <a:gd name="T64" fmla="*/ 708 w 1068"/>
                <a:gd name="T65" fmla="*/ 478 h 534"/>
                <a:gd name="T66" fmla="*/ 715 w 1068"/>
                <a:gd name="T67" fmla="*/ 438 h 534"/>
                <a:gd name="T68" fmla="*/ 739 w 1068"/>
                <a:gd name="T69" fmla="*/ 394 h 534"/>
                <a:gd name="T70" fmla="*/ 779 w 1068"/>
                <a:gd name="T71" fmla="*/ 363 h 534"/>
                <a:gd name="T72" fmla="*/ 831 w 1068"/>
                <a:gd name="T73" fmla="*/ 347 h 534"/>
                <a:gd name="T74" fmla="*/ 871 w 1068"/>
                <a:gd name="T75" fmla="*/ 349 h 534"/>
                <a:gd name="T76" fmla="*/ 917 w 1068"/>
                <a:gd name="T77" fmla="*/ 367 h 534"/>
                <a:gd name="T78" fmla="*/ 953 w 1068"/>
                <a:gd name="T79" fmla="*/ 399 h 534"/>
                <a:gd name="T80" fmla="*/ 976 w 1068"/>
                <a:gd name="T81" fmla="*/ 441 h 534"/>
                <a:gd name="T82" fmla="*/ 981 w 1068"/>
                <a:gd name="T83" fmla="*/ 476 h 534"/>
                <a:gd name="T84" fmla="*/ 980 w 1068"/>
                <a:gd name="T85" fmla="*/ 492 h 534"/>
                <a:gd name="T86" fmla="*/ 1040 w 1068"/>
                <a:gd name="T87" fmla="*/ 534 h 534"/>
                <a:gd name="T88" fmla="*/ 1050 w 1068"/>
                <a:gd name="T89" fmla="*/ 518 h 534"/>
                <a:gd name="T90" fmla="*/ 1067 w 1068"/>
                <a:gd name="T91" fmla="*/ 496 h 534"/>
                <a:gd name="T92" fmla="*/ 530 w 1068"/>
                <a:gd name="T93" fmla="*/ 258 h 534"/>
                <a:gd name="T94" fmla="*/ 286 w 1068"/>
                <a:gd name="T95" fmla="*/ 255 h 534"/>
                <a:gd name="T96" fmla="*/ 306 w 1068"/>
                <a:gd name="T97" fmla="*/ 195 h 534"/>
                <a:gd name="T98" fmla="*/ 356 w 1068"/>
                <a:gd name="T99" fmla="*/ 137 h 534"/>
                <a:gd name="T100" fmla="*/ 433 w 1068"/>
                <a:gd name="T101" fmla="*/ 94 h 534"/>
                <a:gd name="T102" fmla="*/ 530 w 1068"/>
                <a:gd name="T103" fmla="*/ 73 h 534"/>
                <a:gd name="T104" fmla="*/ 589 w 1068"/>
                <a:gd name="T105" fmla="*/ 74 h 534"/>
                <a:gd name="T106" fmla="*/ 679 w 1068"/>
                <a:gd name="T107" fmla="*/ 98 h 534"/>
                <a:gd name="T108" fmla="*/ 750 w 1068"/>
                <a:gd name="T109" fmla="*/ 143 h 534"/>
                <a:gd name="T110" fmla="*/ 796 w 1068"/>
                <a:gd name="T111" fmla="*/ 199 h 534"/>
                <a:gd name="T112" fmla="*/ 816 w 1068"/>
                <a:gd name="T113" fmla="*/ 258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68" h="534">
                  <a:moveTo>
                    <a:pt x="1068" y="464"/>
                  </a:moveTo>
                  <a:lnTo>
                    <a:pt x="1068" y="464"/>
                  </a:lnTo>
                  <a:lnTo>
                    <a:pt x="1067" y="451"/>
                  </a:lnTo>
                  <a:lnTo>
                    <a:pt x="1064" y="441"/>
                  </a:lnTo>
                  <a:lnTo>
                    <a:pt x="1058" y="434"/>
                  </a:lnTo>
                  <a:lnTo>
                    <a:pt x="1053" y="430"/>
                  </a:lnTo>
                  <a:lnTo>
                    <a:pt x="1047" y="427"/>
                  </a:lnTo>
                  <a:lnTo>
                    <a:pt x="1043" y="426"/>
                  </a:lnTo>
                  <a:lnTo>
                    <a:pt x="1037" y="426"/>
                  </a:lnTo>
                  <a:lnTo>
                    <a:pt x="1037" y="426"/>
                  </a:lnTo>
                  <a:lnTo>
                    <a:pt x="1036" y="426"/>
                  </a:lnTo>
                  <a:lnTo>
                    <a:pt x="1036" y="426"/>
                  </a:lnTo>
                  <a:lnTo>
                    <a:pt x="1029" y="394"/>
                  </a:lnTo>
                  <a:lnTo>
                    <a:pt x="1019" y="361"/>
                  </a:lnTo>
                  <a:lnTo>
                    <a:pt x="1012" y="346"/>
                  </a:lnTo>
                  <a:lnTo>
                    <a:pt x="1005" y="332"/>
                  </a:lnTo>
                  <a:lnTo>
                    <a:pt x="998" y="318"/>
                  </a:lnTo>
                  <a:lnTo>
                    <a:pt x="990" y="304"/>
                  </a:lnTo>
                  <a:lnTo>
                    <a:pt x="980" y="290"/>
                  </a:lnTo>
                  <a:lnTo>
                    <a:pt x="970" y="279"/>
                  </a:lnTo>
                  <a:lnTo>
                    <a:pt x="959" y="266"/>
                  </a:lnTo>
                  <a:lnTo>
                    <a:pt x="946" y="256"/>
                  </a:lnTo>
                  <a:lnTo>
                    <a:pt x="934" y="246"/>
                  </a:lnTo>
                  <a:lnTo>
                    <a:pt x="918" y="237"/>
                  </a:lnTo>
                  <a:lnTo>
                    <a:pt x="904" y="228"/>
                  </a:lnTo>
                  <a:lnTo>
                    <a:pt x="887" y="223"/>
                  </a:lnTo>
                  <a:lnTo>
                    <a:pt x="887" y="223"/>
                  </a:lnTo>
                  <a:lnTo>
                    <a:pt x="875" y="195"/>
                  </a:lnTo>
                  <a:lnTo>
                    <a:pt x="861" y="168"/>
                  </a:lnTo>
                  <a:lnTo>
                    <a:pt x="844" y="144"/>
                  </a:lnTo>
                  <a:lnTo>
                    <a:pt x="827" y="122"/>
                  </a:lnTo>
                  <a:lnTo>
                    <a:pt x="807" y="102"/>
                  </a:lnTo>
                  <a:lnTo>
                    <a:pt x="788" y="82"/>
                  </a:lnTo>
                  <a:lnTo>
                    <a:pt x="768" y="67"/>
                  </a:lnTo>
                  <a:lnTo>
                    <a:pt x="746" y="52"/>
                  </a:lnTo>
                  <a:lnTo>
                    <a:pt x="723" y="39"/>
                  </a:lnTo>
                  <a:lnTo>
                    <a:pt x="700" y="28"/>
                  </a:lnTo>
                  <a:lnTo>
                    <a:pt x="676" y="19"/>
                  </a:lnTo>
                  <a:lnTo>
                    <a:pt x="651" y="11"/>
                  </a:lnTo>
                  <a:lnTo>
                    <a:pt x="627" y="5"/>
                  </a:lnTo>
                  <a:lnTo>
                    <a:pt x="602" y="3"/>
                  </a:lnTo>
                  <a:lnTo>
                    <a:pt x="575" y="0"/>
                  </a:lnTo>
                  <a:lnTo>
                    <a:pt x="550" y="0"/>
                  </a:lnTo>
                  <a:lnTo>
                    <a:pt x="524" y="1"/>
                  </a:lnTo>
                  <a:lnTo>
                    <a:pt x="498" y="5"/>
                  </a:lnTo>
                  <a:lnTo>
                    <a:pt x="473" y="10"/>
                  </a:lnTo>
                  <a:lnTo>
                    <a:pt x="447" y="17"/>
                  </a:lnTo>
                  <a:lnTo>
                    <a:pt x="424" y="26"/>
                  </a:lnTo>
                  <a:lnTo>
                    <a:pt x="398" y="36"/>
                  </a:lnTo>
                  <a:lnTo>
                    <a:pt x="376" y="49"/>
                  </a:lnTo>
                  <a:lnTo>
                    <a:pt x="352" y="61"/>
                  </a:lnTo>
                  <a:lnTo>
                    <a:pt x="331" y="78"/>
                  </a:lnTo>
                  <a:lnTo>
                    <a:pt x="310" y="95"/>
                  </a:lnTo>
                  <a:lnTo>
                    <a:pt x="289" y="113"/>
                  </a:lnTo>
                  <a:lnTo>
                    <a:pt x="271" y="134"/>
                  </a:lnTo>
                  <a:lnTo>
                    <a:pt x="253" y="157"/>
                  </a:lnTo>
                  <a:lnTo>
                    <a:pt x="236" y="181"/>
                  </a:lnTo>
                  <a:lnTo>
                    <a:pt x="222" y="207"/>
                  </a:lnTo>
                  <a:lnTo>
                    <a:pt x="208" y="234"/>
                  </a:lnTo>
                  <a:lnTo>
                    <a:pt x="208" y="234"/>
                  </a:lnTo>
                  <a:lnTo>
                    <a:pt x="192" y="234"/>
                  </a:lnTo>
                  <a:lnTo>
                    <a:pt x="178" y="235"/>
                  </a:lnTo>
                  <a:lnTo>
                    <a:pt x="164" y="238"/>
                  </a:lnTo>
                  <a:lnTo>
                    <a:pt x="152" y="241"/>
                  </a:lnTo>
                  <a:lnTo>
                    <a:pt x="139" y="245"/>
                  </a:lnTo>
                  <a:lnTo>
                    <a:pt x="126" y="251"/>
                  </a:lnTo>
                  <a:lnTo>
                    <a:pt x="115" y="256"/>
                  </a:lnTo>
                  <a:lnTo>
                    <a:pt x="105" y="262"/>
                  </a:lnTo>
                  <a:lnTo>
                    <a:pt x="96" y="269"/>
                  </a:lnTo>
                  <a:lnTo>
                    <a:pt x="86" y="277"/>
                  </a:lnTo>
                  <a:lnTo>
                    <a:pt x="69" y="294"/>
                  </a:lnTo>
                  <a:lnTo>
                    <a:pt x="54" y="312"/>
                  </a:lnTo>
                  <a:lnTo>
                    <a:pt x="41" y="333"/>
                  </a:lnTo>
                  <a:lnTo>
                    <a:pt x="30" y="357"/>
                  </a:lnTo>
                  <a:lnTo>
                    <a:pt x="21" y="381"/>
                  </a:lnTo>
                  <a:lnTo>
                    <a:pt x="14" y="405"/>
                  </a:lnTo>
                  <a:lnTo>
                    <a:pt x="9" y="431"/>
                  </a:lnTo>
                  <a:lnTo>
                    <a:pt x="5" y="457"/>
                  </a:lnTo>
                  <a:lnTo>
                    <a:pt x="2" y="483"/>
                  </a:lnTo>
                  <a:lnTo>
                    <a:pt x="0" y="508"/>
                  </a:lnTo>
                  <a:lnTo>
                    <a:pt x="0" y="534"/>
                  </a:lnTo>
                  <a:lnTo>
                    <a:pt x="141" y="534"/>
                  </a:lnTo>
                  <a:lnTo>
                    <a:pt x="141" y="534"/>
                  </a:lnTo>
                  <a:lnTo>
                    <a:pt x="135" y="521"/>
                  </a:lnTo>
                  <a:lnTo>
                    <a:pt x="131" y="507"/>
                  </a:lnTo>
                  <a:lnTo>
                    <a:pt x="128" y="492"/>
                  </a:lnTo>
                  <a:lnTo>
                    <a:pt x="126" y="478"/>
                  </a:lnTo>
                  <a:lnTo>
                    <a:pt x="126" y="478"/>
                  </a:lnTo>
                  <a:lnTo>
                    <a:pt x="128" y="464"/>
                  </a:lnTo>
                  <a:lnTo>
                    <a:pt x="129" y="451"/>
                  </a:lnTo>
                  <a:lnTo>
                    <a:pt x="134" y="438"/>
                  </a:lnTo>
                  <a:lnTo>
                    <a:pt x="138" y="426"/>
                  </a:lnTo>
                  <a:lnTo>
                    <a:pt x="143" y="415"/>
                  </a:lnTo>
                  <a:lnTo>
                    <a:pt x="150" y="405"/>
                  </a:lnTo>
                  <a:lnTo>
                    <a:pt x="157" y="394"/>
                  </a:lnTo>
                  <a:lnTo>
                    <a:pt x="167" y="385"/>
                  </a:lnTo>
                  <a:lnTo>
                    <a:pt x="177" y="377"/>
                  </a:lnTo>
                  <a:lnTo>
                    <a:pt x="187" y="368"/>
                  </a:lnTo>
                  <a:lnTo>
                    <a:pt x="198" y="363"/>
                  </a:lnTo>
                  <a:lnTo>
                    <a:pt x="211" y="357"/>
                  </a:lnTo>
                  <a:lnTo>
                    <a:pt x="223" y="353"/>
                  </a:lnTo>
                  <a:lnTo>
                    <a:pt x="236" y="349"/>
                  </a:lnTo>
                  <a:lnTo>
                    <a:pt x="250" y="347"/>
                  </a:lnTo>
                  <a:lnTo>
                    <a:pt x="262" y="347"/>
                  </a:lnTo>
                  <a:lnTo>
                    <a:pt x="262" y="347"/>
                  </a:lnTo>
                  <a:lnTo>
                    <a:pt x="276" y="347"/>
                  </a:lnTo>
                  <a:lnTo>
                    <a:pt x="290" y="349"/>
                  </a:lnTo>
                  <a:lnTo>
                    <a:pt x="303" y="353"/>
                  </a:lnTo>
                  <a:lnTo>
                    <a:pt x="316" y="357"/>
                  </a:lnTo>
                  <a:lnTo>
                    <a:pt x="328" y="363"/>
                  </a:lnTo>
                  <a:lnTo>
                    <a:pt x="339" y="368"/>
                  </a:lnTo>
                  <a:lnTo>
                    <a:pt x="349" y="377"/>
                  </a:lnTo>
                  <a:lnTo>
                    <a:pt x="359" y="385"/>
                  </a:lnTo>
                  <a:lnTo>
                    <a:pt x="369" y="394"/>
                  </a:lnTo>
                  <a:lnTo>
                    <a:pt x="376" y="405"/>
                  </a:lnTo>
                  <a:lnTo>
                    <a:pt x="383" y="415"/>
                  </a:lnTo>
                  <a:lnTo>
                    <a:pt x="389" y="426"/>
                  </a:lnTo>
                  <a:lnTo>
                    <a:pt x="393" y="438"/>
                  </a:lnTo>
                  <a:lnTo>
                    <a:pt x="397" y="451"/>
                  </a:lnTo>
                  <a:lnTo>
                    <a:pt x="398" y="464"/>
                  </a:lnTo>
                  <a:lnTo>
                    <a:pt x="400" y="478"/>
                  </a:lnTo>
                  <a:lnTo>
                    <a:pt x="400" y="478"/>
                  </a:lnTo>
                  <a:lnTo>
                    <a:pt x="398" y="492"/>
                  </a:lnTo>
                  <a:lnTo>
                    <a:pt x="396" y="507"/>
                  </a:lnTo>
                  <a:lnTo>
                    <a:pt x="391" y="521"/>
                  </a:lnTo>
                  <a:lnTo>
                    <a:pt x="386" y="534"/>
                  </a:lnTo>
                  <a:lnTo>
                    <a:pt x="722" y="534"/>
                  </a:lnTo>
                  <a:lnTo>
                    <a:pt x="722" y="534"/>
                  </a:lnTo>
                  <a:lnTo>
                    <a:pt x="716" y="521"/>
                  </a:lnTo>
                  <a:lnTo>
                    <a:pt x="712" y="507"/>
                  </a:lnTo>
                  <a:lnTo>
                    <a:pt x="709" y="492"/>
                  </a:lnTo>
                  <a:lnTo>
                    <a:pt x="708" y="478"/>
                  </a:lnTo>
                  <a:lnTo>
                    <a:pt x="708" y="478"/>
                  </a:lnTo>
                  <a:lnTo>
                    <a:pt x="709" y="464"/>
                  </a:lnTo>
                  <a:lnTo>
                    <a:pt x="711" y="451"/>
                  </a:lnTo>
                  <a:lnTo>
                    <a:pt x="715" y="438"/>
                  </a:lnTo>
                  <a:lnTo>
                    <a:pt x="719" y="426"/>
                  </a:lnTo>
                  <a:lnTo>
                    <a:pt x="725" y="415"/>
                  </a:lnTo>
                  <a:lnTo>
                    <a:pt x="732" y="405"/>
                  </a:lnTo>
                  <a:lnTo>
                    <a:pt x="739" y="394"/>
                  </a:lnTo>
                  <a:lnTo>
                    <a:pt x="749" y="385"/>
                  </a:lnTo>
                  <a:lnTo>
                    <a:pt x="758" y="377"/>
                  </a:lnTo>
                  <a:lnTo>
                    <a:pt x="768" y="368"/>
                  </a:lnTo>
                  <a:lnTo>
                    <a:pt x="779" y="363"/>
                  </a:lnTo>
                  <a:lnTo>
                    <a:pt x="792" y="357"/>
                  </a:lnTo>
                  <a:lnTo>
                    <a:pt x="805" y="353"/>
                  </a:lnTo>
                  <a:lnTo>
                    <a:pt x="817" y="349"/>
                  </a:lnTo>
                  <a:lnTo>
                    <a:pt x="831" y="347"/>
                  </a:lnTo>
                  <a:lnTo>
                    <a:pt x="844" y="347"/>
                  </a:lnTo>
                  <a:lnTo>
                    <a:pt x="844" y="347"/>
                  </a:lnTo>
                  <a:lnTo>
                    <a:pt x="858" y="347"/>
                  </a:lnTo>
                  <a:lnTo>
                    <a:pt x="871" y="349"/>
                  </a:lnTo>
                  <a:lnTo>
                    <a:pt x="883" y="351"/>
                  </a:lnTo>
                  <a:lnTo>
                    <a:pt x="894" y="356"/>
                  </a:lnTo>
                  <a:lnTo>
                    <a:pt x="907" y="361"/>
                  </a:lnTo>
                  <a:lnTo>
                    <a:pt x="917" y="367"/>
                  </a:lnTo>
                  <a:lnTo>
                    <a:pt x="928" y="374"/>
                  </a:lnTo>
                  <a:lnTo>
                    <a:pt x="936" y="381"/>
                  </a:lnTo>
                  <a:lnTo>
                    <a:pt x="946" y="389"/>
                  </a:lnTo>
                  <a:lnTo>
                    <a:pt x="953" y="399"/>
                  </a:lnTo>
                  <a:lnTo>
                    <a:pt x="960" y="409"/>
                  </a:lnTo>
                  <a:lnTo>
                    <a:pt x="967" y="419"/>
                  </a:lnTo>
                  <a:lnTo>
                    <a:pt x="971" y="430"/>
                  </a:lnTo>
                  <a:lnTo>
                    <a:pt x="976" y="441"/>
                  </a:lnTo>
                  <a:lnTo>
                    <a:pt x="978" y="454"/>
                  </a:lnTo>
                  <a:lnTo>
                    <a:pt x="980" y="465"/>
                  </a:lnTo>
                  <a:lnTo>
                    <a:pt x="980" y="465"/>
                  </a:lnTo>
                  <a:lnTo>
                    <a:pt x="981" y="476"/>
                  </a:lnTo>
                  <a:lnTo>
                    <a:pt x="981" y="476"/>
                  </a:lnTo>
                  <a:lnTo>
                    <a:pt x="981" y="478"/>
                  </a:lnTo>
                  <a:lnTo>
                    <a:pt x="981" y="478"/>
                  </a:lnTo>
                  <a:lnTo>
                    <a:pt x="980" y="492"/>
                  </a:lnTo>
                  <a:lnTo>
                    <a:pt x="977" y="507"/>
                  </a:lnTo>
                  <a:lnTo>
                    <a:pt x="973" y="521"/>
                  </a:lnTo>
                  <a:lnTo>
                    <a:pt x="967" y="534"/>
                  </a:lnTo>
                  <a:lnTo>
                    <a:pt x="1040" y="534"/>
                  </a:lnTo>
                  <a:lnTo>
                    <a:pt x="1040" y="534"/>
                  </a:lnTo>
                  <a:lnTo>
                    <a:pt x="1041" y="521"/>
                  </a:lnTo>
                  <a:lnTo>
                    <a:pt x="1041" y="521"/>
                  </a:lnTo>
                  <a:lnTo>
                    <a:pt x="1050" y="518"/>
                  </a:lnTo>
                  <a:lnTo>
                    <a:pt x="1055" y="515"/>
                  </a:lnTo>
                  <a:lnTo>
                    <a:pt x="1061" y="510"/>
                  </a:lnTo>
                  <a:lnTo>
                    <a:pt x="1064" y="503"/>
                  </a:lnTo>
                  <a:lnTo>
                    <a:pt x="1067" y="496"/>
                  </a:lnTo>
                  <a:lnTo>
                    <a:pt x="1068" y="486"/>
                  </a:lnTo>
                  <a:lnTo>
                    <a:pt x="1068" y="464"/>
                  </a:lnTo>
                  <a:lnTo>
                    <a:pt x="1068" y="464"/>
                  </a:lnTo>
                  <a:close/>
                  <a:moveTo>
                    <a:pt x="530" y="258"/>
                  </a:moveTo>
                  <a:lnTo>
                    <a:pt x="288" y="258"/>
                  </a:lnTo>
                  <a:lnTo>
                    <a:pt x="288" y="258"/>
                  </a:lnTo>
                  <a:lnTo>
                    <a:pt x="286" y="255"/>
                  </a:lnTo>
                  <a:lnTo>
                    <a:pt x="286" y="255"/>
                  </a:lnTo>
                  <a:lnTo>
                    <a:pt x="288" y="239"/>
                  </a:lnTo>
                  <a:lnTo>
                    <a:pt x="292" y="224"/>
                  </a:lnTo>
                  <a:lnTo>
                    <a:pt x="297" y="209"/>
                  </a:lnTo>
                  <a:lnTo>
                    <a:pt x="306" y="195"/>
                  </a:lnTo>
                  <a:lnTo>
                    <a:pt x="316" y="179"/>
                  </a:lnTo>
                  <a:lnTo>
                    <a:pt x="327" y="165"/>
                  </a:lnTo>
                  <a:lnTo>
                    <a:pt x="341" y="151"/>
                  </a:lnTo>
                  <a:lnTo>
                    <a:pt x="356" y="137"/>
                  </a:lnTo>
                  <a:lnTo>
                    <a:pt x="373" y="124"/>
                  </a:lnTo>
                  <a:lnTo>
                    <a:pt x="391" y="113"/>
                  </a:lnTo>
                  <a:lnTo>
                    <a:pt x="412" y="103"/>
                  </a:lnTo>
                  <a:lnTo>
                    <a:pt x="433" y="94"/>
                  </a:lnTo>
                  <a:lnTo>
                    <a:pt x="456" y="85"/>
                  </a:lnTo>
                  <a:lnTo>
                    <a:pt x="480" y="80"/>
                  </a:lnTo>
                  <a:lnTo>
                    <a:pt x="505" y="75"/>
                  </a:lnTo>
                  <a:lnTo>
                    <a:pt x="530" y="73"/>
                  </a:lnTo>
                  <a:lnTo>
                    <a:pt x="530" y="258"/>
                  </a:lnTo>
                  <a:close/>
                  <a:moveTo>
                    <a:pt x="589" y="258"/>
                  </a:moveTo>
                  <a:lnTo>
                    <a:pt x="589" y="74"/>
                  </a:lnTo>
                  <a:lnTo>
                    <a:pt x="589" y="74"/>
                  </a:lnTo>
                  <a:lnTo>
                    <a:pt x="614" y="77"/>
                  </a:lnTo>
                  <a:lnTo>
                    <a:pt x="637" y="82"/>
                  </a:lnTo>
                  <a:lnTo>
                    <a:pt x="659" y="89"/>
                  </a:lnTo>
                  <a:lnTo>
                    <a:pt x="679" y="98"/>
                  </a:lnTo>
                  <a:lnTo>
                    <a:pt x="698" y="108"/>
                  </a:lnTo>
                  <a:lnTo>
                    <a:pt x="718" y="117"/>
                  </a:lnTo>
                  <a:lnTo>
                    <a:pt x="735" y="130"/>
                  </a:lnTo>
                  <a:lnTo>
                    <a:pt x="750" y="143"/>
                  </a:lnTo>
                  <a:lnTo>
                    <a:pt x="764" y="155"/>
                  </a:lnTo>
                  <a:lnTo>
                    <a:pt x="777" y="169"/>
                  </a:lnTo>
                  <a:lnTo>
                    <a:pt x="788" y="183"/>
                  </a:lnTo>
                  <a:lnTo>
                    <a:pt x="796" y="199"/>
                  </a:lnTo>
                  <a:lnTo>
                    <a:pt x="805" y="213"/>
                  </a:lnTo>
                  <a:lnTo>
                    <a:pt x="810" y="228"/>
                  </a:lnTo>
                  <a:lnTo>
                    <a:pt x="814" y="242"/>
                  </a:lnTo>
                  <a:lnTo>
                    <a:pt x="816" y="258"/>
                  </a:lnTo>
                  <a:lnTo>
                    <a:pt x="589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F0000"/>
                </a:solidFill>
              </a:endParaRPr>
            </a:p>
          </p:txBody>
        </p:sp>
        <p:sp>
          <p:nvSpPr>
            <p:cNvPr id="217" name="Freeform 29"/>
            <p:cNvSpPr>
              <a:spLocks noEditPoints="1"/>
            </p:cNvSpPr>
            <p:nvPr/>
          </p:nvSpPr>
          <p:spPr bwMode="auto">
            <a:xfrm>
              <a:off x="4641851" y="312738"/>
              <a:ext cx="122238" cy="115888"/>
            </a:xfrm>
            <a:custGeom>
              <a:avLst/>
              <a:gdLst>
                <a:gd name="T0" fmla="*/ 115 w 231"/>
                <a:gd name="T1" fmla="*/ 0 h 221"/>
                <a:gd name="T2" fmla="*/ 92 w 231"/>
                <a:gd name="T3" fmla="*/ 1 h 221"/>
                <a:gd name="T4" fmla="*/ 70 w 231"/>
                <a:gd name="T5" fmla="*/ 8 h 221"/>
                <a:gd name="T6" fmla="*/ 50 w 231"/>
                <a:gd name="T7" fmla="*/ 18 h 221"/>
                <a:gd name="T8" fmla="*/ 34 w 231"/>
                <a:gd name="T9" fmla="*/ 32 h 221"/>
                <a:gd name="T10" fmla="*/ 20 w 231"/>
                <a:gd name="T11" fmla="*/ 48 h 221"/>
                <a:gd name="T12" fmla="*/ 8 w 231"/>
                <a:gd name="T13" fmla="*/ 67 h 221"/>
                <a:gd name="T14" fmla="*/ 1 w 231"/>
                <a:gd name="T15" fmla="*/ 88 h 221"/>
                <a:gd name="T16" fmla="*/ 0 w 231"/>
                <a:gd name="T17" fmla="*/ 111 h 221"/>
                <a:gd name="T18" fmla="*/ 0 w 231"/>
                <a:gd name="T19" fmla="*/ 122 h 221"/>
                <a:gd name="T20" fmla="*/ 4 w 231"/>
                <a:gd name="T21" fmla="*/ 143 h 221"/>
                <a:gd name="T22" fmla="*/ 14 w 231"/>
                <a:gd name="T23" fmla="*/ 162 h 221"/>
                <a:gd name="T24" fmla="*/ 27 w 231"/>
                <a:gd name="T25" fmla="*/ 181 h 221"/>
                <a:gd name="T26" fmla="*/ 42 w 231"/>
                <a:gd name="T27" fmla="*/ 195 h 221"/>
                <a:gd name="T28" fmla="*/ 60 w 231"/>
                <a:gd name="T29" fmla="*/ 207 h 221"/>
                <a:gd name="T30" fmla="*/ 81 w 231"/>
                <a:gd name="T31" fmla="*/ 216 h 221"/>
                <a:gd name="T32" fmla="*/ 104 w 231"/>
                <a:gd name="T33" fmla="*/ 220 h 221"/>
                <a:gd name="T34" fmla="*/ 115 w 231"/>
                <a:gd name="T35" fmla="*/ 221 h 221"/>
                <a:gd name="T36" fmla="*/ 139 w 231"/>
                <a:gd name="T37" fmla="*/ 218 h 221"/>
                <a:gd name="T38" fmla="*/ 161 w 231"/>
                <a:gd name="T39" fmla="*/ 211 h 221"/>
                <a:gd name="T40" fmla="*/ 181 w 231"/>
                <a:gd name="T41" fmla="*/ 202 h 221"/>
                <a:gd name="T42" fmla="*/ 198 w 231"/>
                <a:gd name="T43" fmla="*/ 188 h 221"/>
                <a:gd name="T44" fmla="*/ 212 w 231"/>
                <a:gd name="T45" fmla="*/ 172 h 221"/>
                <a:gd name="T46" fmla="*/ 223 w 231"/>
                <a:gd name="T47" fmla="*/ 153 h 221"/>
                <a:gd name="T48" fmla="*/ 228 w 231"/>
                <a:gd name="T49" fmla="*/ 132 h 221"/>
                <a:gd name="T50" fmla="*/ 231 w 231"/>
                <a:gd name="T51" fmla="*/ 111 h 221"/>
                <a:gd name="T52" fmla="*/ 231 w 231"/>
                <a:gd name="T53" fmla="*/ 98 h 221"/>
                <a:gd name="T54" fmla="*/ 226 w 231"/>
                <a:gd name="T55" fmla="*/ 77 h 221"/>
                <a:gd name="T56" fmla="*/ 217 w 231"/>
                <a:gd name="T57" fmla="*/ 57 h 221"/>
                <a:gd name="T58" fmla="*/ 205 w 231"/>
                <a:gd name="T59" fmla="*/ 39 h 221"/>
                <a:gd name="T60" fmla="*/ 189 w 231"/>
                <a:gd name="T61" fmla="*/ 25 h 221"/>
                <a:gd name="T62" fmla="*/ 171 w 231"/>
                <a:gd name="T63" fmla="*/ 13 h 221"/>
                <a:gd name="T64" fmla="*/ 150 w 231"/>
                <a:gd name="T65" fmla="*/ 4 h 221"/>
                <a:gd name="T66" fmla="*/ 128 w 231"/>
                <a:gd name="T67" fmla="*/ 0 h 221"/>
                <a:gd name="T68" fmla="*/ 115 w 231"/>
                <a:gd name="T69" fmla="*/ 0 h 221"/>
                <a:gd name="T70" fmla="*/ 116 w 231"/>
                <a:gd name="T71" fmla="*/ 153 h 221"/>
                <a:gd name="T72" fmla="*/ 98 w 231"/>
                <a:gd name="T73" fmla="*/ 148 h 221"/>
                <a:gd name="T74" fmla="*/ 84 w 231"/>
                <a:gd name="T75" fmla="*/ 139 h 221"/>
                <a:gd name="T76" fmla="*/ 74 w 231"/>
                <a:gd name="T77" fmla="*/ 125 h 221"/>
                <a:gd name="T78" fmla="*/ 71 w 231"/>
                <a:gd name="T79" fmla="*/ 108 h 221"/>
                <a:gd name="T80" fmla="*/ 71 w 231"/>
                <a:gd name="T81" fmla="*/ 98 h 221"/>
                <a:gd name="T82" fmla="*/ 78 w 231"/>
                <a:gd name="T83" fmla="*/ 83 h 221"/>
                <a:gd name="T84" fmla="*/ 91 w 231"/>
                <a:gd name="T85" fmla="*/ 70 h 221"/>
                <a:gd name="T86" fmla="*/ 107 w 231"/>
                <a:gd name="T87" fmla="*/ 63 h 221"/>
                <a:gd name="T88" fmla="*/ 116 w 231"/>
                <a:gd name="T89" fmla="*/ 62 h 221"/>
                <a:gd name="T90" fmla="*/ 133 w 231"/>
                <a:gd name="T91" fmla="*/ 66 h 221"/>
                <a:gd name="T92" fmla="*/ 147 w 231"/>
                <a:gd name="T93" fmla="*/ 76 h 221"/>
                <a:gd name="T94" fmla="*/ 157 w 231"/>
                <a:gd name="T95" fmla="*/ 90 h 221"/>
                <a:gd name="T96" fmla="*/ 161 w 231"/>
                <a:gd name="T97" fmla="*/ 108 h 221"/>
                <a:gd name="T98" fmla="*/ 160 w 231"/>
                <a:gd name="T99" fmla="*/ 116 h 221"/>
                <a:gd name="T100" fmla="*/ 153 w 231"/>
                <a:gd name="T101" fmla="*/ 132 h 221"/>
                <a:gd name="T102" fmla="*/ 142 w 231"/>
                <a:gd name="T103" fmla="*/ 144 h 221"/>
                <a:gd name="T104" fmla="*/ 125 w 231"/>
                <a:gd name="T105" fmla="*/ 151 h 221"/>
                <a:gd name="T106" fmla="*/ 116 w 231"/>
                <a:gd name="T107" fmla="*/ 15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1" h="221">
                  <a:moveTo>
                    <a:pt x="115" y="0"/>
                  </a:moveTo>
                  <a:lnTo>
                    <a:pt x="115" y="0"/>
                  </a:lnTo>
                  <a:lnTo>
                    <a:pt x="104" y="0"/>
                  </a:lnTo>
                  <a:lnTo>
                    <a:pt x="92" y="1"/>
                  </a:lnTo>
                  <a:lnTo>
                    <a:pt x="81" y="4"/>
                  </a:lnTo>
                  <a:lnTo>
                    <a:pt x="70" y="8"/>
                  </a:lnTo>
                  <a:lnTo>
                    <a:pt x="60" y="13"/>
                  </a:lnTo>
                  <a:lnTo>
                    <a:pt x="50" y="18"/>
                  </a:lnTo>
                  <a:lnTo>
                    <a:pt x="42" y="25"/>
                  </a:lnTo>
                  <a:lnTo>
                    <a:pt x="34" y="32"/>
                  </a:lnTo>
                  <a:lnTo>
                    <a:pt x="27" y="39"/>
                  </a:lnTo>
                  <a:lnTo>
                    <a:pt x="20" y="48"/>
                  </a:lnTo>
                  <a:lnTo>
                    <a:pt x="14" y="57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22"/>
                  </a:lnTo>
                  <a:lnTo>
                    <a:pt x="1" y="132"/>
                  </a:lnTo>
                  <a:lnTo>
                    <a:pt x="4" y="143"/>
                  </a:lnTo>
                  <a:lnTo>
                    <a:pt x="8" y="153"/>
                  </a:lnTo>
                  <a:lnTo>
                    <a:pt x="14" y="162"/>
                  </a:lnTo>
                  <a:lnTo>
                    <a:pt x="20" y="172"/>
                  </a:lnTo>
                  <a:lnTo>
                    <a:pt x="27" y="181"/>
                  </a:lnTo>
                  <a:lnTo>
                    <a:pt x="34" y="188"/>
                  </a:lnTo>
                  <a:lnTo>
                    <a:pt x="42" y="195"/>
                  </a:lnTo>
                  <a:lnTo>
                    <a:pt x="50" y="202"/>
                  </a:lnTo>
                  <a:lnTo>
                    <a:pt x="60" y="207"/>
                  </a:lnTo>
                  <a:lnTo>
                    <a:pt x="70" y="211"/>
                  </a:lnTo>
                  <a:lnTo>
                    <a:pt x="81" y="216"/>
                  </a:lnTo>
                  <a:lnTo>
                    <a:pt x="92" y="218"/>
                  </a:lnTo>
                  <a:lnTo>
                    <a:pt x="104" y="220"/>
                  </a:lnTo>
                  <a:lnTo>
                    <a:pt x="115" y="221"/>
                  </a:lnTo>
                  <a:lnTo>
                    <a:pt x="115" y="221"/>
                  </a:lnTo>
                  <a:lnTo>
                    <a:pt x="128" y="220"/>
                  </a:lnTo>
                  <a:lnTo>
                    <a:pt x="139" y="218"/>
                  </a:lnTo>
                  <a:lnTo>
                    <a:pt x="150" y="216"/>
                  </a:lnTo>
                  <a:lnTo>
                    <a:pt x="161" y="211"/>
                  </a:lnTo>
                  <a:lnTo>
                    <a:pt x="171" y="207"/>
                  </a:lnTo>
                  <a:lnTo>
                    <a:pt x="181" y="202"/>
                  </a:lnTo>
                  <a:lnTo>
                    <a:pt x="189" y="195"/>
                  </a:lnTo>
                  <a:lnTo>
                    <a:pt x="198" y="188"/>
                  </a:lnTo>
                  <a:lnTo>
                    <a:pt x="205" y="181"/>
                  </a:lnTo>
                  <a:lnTo>
                    <a:pt x="212" y="172"/>
                  </a:lnTo>
                  <a:lnTo>
                    <a:pt x="217" y="162"/>
                  </a:lnTo>
                  <a:lnTo>
                    <a:pt x="223" y="153"/>
                  </a:lnTo>
                  <a:lnTo>
                    <a:pt x="226" y="143"/>
                  </a:lnTo>
                  <a:lnTo>
                    <a:pt x="228" y="132"/>
                  </a:lnTo>
                  <a:lnTo>
                    <a:pt x="231" y="122"/>
                  </a:lnTo>
                  <a:lnTo>
                    <a:pt x="231" y="111"/>
                  </a:lnTo>
                  <a:lnTo>
                    <a:pt x="231" y="111"/>
                  </a:lnTo>
                  <a:lnTo>
                    <a:pt x="231" y="98"/>
                  </a:lnTo>
                  <a:lnTo>
                    <a:pt x="228" y="88"/>
                  </a:lnTo>
                  <a:lnTo>
                    <a:pt x="226" y="77"/>
                  </a:lnTo>
                  <a:lnTo>
                    <a:pt x="223" y="67"/>
                  </a:lnTo>
                  <a:lnTo>
                    <a:pt x="217" y="57"/>
                  </a:lnTo>
                  <a:lnTo>
                    <a:pt x="212" y="48"/>
                  </a:lnTo>
                  <a:lnTo>
                    <a:pt x="205" y="39"/>
                  </a:lnTo>
                  <a:lnTo>
                    <a:pt x="198" y="32"/>
                  </a:lnTo>
                  <a:lnTo>
                    <a:pt x="189" y="25"/>
                  </a:lnTo>
                  <a:lnTo>
                    <a:pt x="181" y="18"/>
                  </a:lnTo>
                  <a:lnTo>
                    <a:pt x="171" y="13"/>
                  </a:lnTo>
                  <a:lnTo>
                    <a:pt x="161" y="8"/>
                  </a:lnTo>
                  <a:lnTo>
                    <a:pt x="150" y="4"/>
                  </a:lnTo>
                  <a:lnTo>
                    <a:pt x="139" y="1"/>
                  </a:lnTo>
                  <a:lnTo>
                    <a:pt x="128" y="0"/>
                  </a:lnTo>
                  <a:lnTo>
                    <a:pt x="115" y="0"/>
                  </a:lnTo>
                  <a:lnTo>
                    <a:pt x="115" y="0"/>
                  </a:lnTo>
                  <a:close/>
                  <a:moveTo>
                    <a:pt x="116" y="153"/>
                  </a:moveTo>
                  <a:lnTo>
                    <a:pt x="116" y="153"/>
                  </a:lnTo>
                  <a:lnTo>
                    <a:pt x="107" y="151"/>
                  </a:lnTo>
                  <a:lnTo>
                    <a:pt x="98" y="148"/>
                  </a:lnTo>
                  <a:lnTo>
                    <a:pt x="91" y="144"/>
                  </a:lnTo>
                  <a:lnTo>
                    <a:pt x="84" y="139"/>
                  </a:lnTo>
                  <a:lnTo>
                    <a:pt x="78" y="132"/>
                  </a:lnTo>
                  <a:lnTo>
                    <a:pt x="74" y="125"/>
                  </a:lnTo>
                  <a:lnTo>
                    <a:pt x="71" y="116"/>
                  </a:lnTo>
                  <a:lnTo>
                    <a:pt x="71" y="108"/>
                  </a:lnTo>
                  <a:lnTo>
                    <a:pt x="71" y="108"/>
                  </a:lnTo>
                  <a:lnTo>
                    <a:pt x="71" y="98"/>
                  </a:lnTo>
                  <a:lnTo>
                    <a:pt x="74" y="90"/>
                  </a:lnTo>
                  <a:lnTo>
                    <a:pt x="78" y="83"/>
                  </a:lnTo>
                  <a:lnTo>
                    <a:pt x="84" y="76"/>
                  </a:lnTo>
                  <a:lnTo>
                    <a:pt x="91" y="70"/>
                  </a:lnTo>
                  <a:lnTo>
                    <a:pt x="98" y="66"/>
                  </a:lnTo>
                  <a:lnTo>
                    <a:pt x="107" y="63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25" y="63"/>
                  </a:lnTo>
                  <a:lnTo>
                    <a:pt x="133" y="66"/>
                  </a:lnTo>
                  <a:lnTo>
                    <a:pt x="142" y="70"/>
                  </a:lnTo>
                  <a:lnTo>
                    <a:pt x="147" y="76"/>
                  </a:lnTo>
                  <a:lnTo>
                    <a:pt x="153" y="83"/>
                  </a:lnTo>
                  <a:lnTo>
                    <a:pt x="157" y="90"/>
                  </a:lnTo>
                  <a:lnTo>
                    <a:pt x="160" y="98"/>
                  </a:lnTo>
                  <a:lnTo>
                    <a:pt x="161" y="108"/>
                  </a:lnTo>
                  <a:lnTo>
                    <a:pt x="161" y="108"/>
                  </a:lnTo>
                  <a:lnTo>
                    <a:pt x="160" y="116"/>
                  </a:lnTo>
                  <a:lnTo>
                    <a:pt x="157" y="125"/>
                  </a:lnTo>
                  <a:lnTo>
                    <a:pt x="153" y="132"/>
                  </a:lnTo>
                  <a:lnTo>
                    <a:pt x="147" y="139"/>
                  </a:lnTo>
                  <a:lnTo>
                    <a:pt x="142" y="144"/>
                  </a:lnTo>
                  <a:lnTo>
                    <a:pt x="133" y="148"/>
                  </a:lnTo>
                  <a:lnTo>
                    <a:pt x="125" y="151"/>
                  </a:lnTo>
                  <a:lnTo>
                    <a:pt x="116" y="153"/>
                  </a:lnTo>
                  <a:lnTo>
                    <a:pt x="116" y="1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F0000"/>
                </a:solidFill>
              </a:endParaRPr>
            </a:p>
          </p:txBody>
        </p:sp>
        <p:sp>
          <p:nvSpPr>
            <p:cNvPr id="218" name="Freeform 30"/>
            <p:cNvSpPr>
              <a:spLocks noEditPoints="1"/>
            </p:cNvSpPr>
            <p:nvPr/>
          </p:nvSpPr>
          <p:spPr bwMode="auto">
            <a:xfrm>
              <a:off x="4333876" y="312738"/>
              <a:ext cx="122238" cy="115888"/>
            </a:xfrm>
            <a:custGeom>
              <a:avLst/>
              <a:gdLst>
                <a:gd name="T0" fmla="*/ 114 w 231"/>
                <a:gd name="T1" fmla="*/ 0 h 221"/>
                <a:gd name="T2" fmla="*/ 92 w 231"/>
                <a:gd name="T3" fmla="*/ 1 h 221"/>
                <a:gd name="T4" fmla="*/ 70 w 231"/>
                <a:gd name="T5" fmla="*/ 8 h 221"/>
                <a:gd name="T6" fmla="*/ 50 w 231"/>
                <a:gd name="T7" fmla="*/ 18 h 221"/>
                <a:gd name="T8" fmla="*/ 33 w 231"/>
                <a:gd name="T9" fmla="*/ 32 h 221"/>
                <a:gd name="T10" fmla="*/ 19 w 231"/>
                <a:gd name="T11" fmla="*/ 48 h 221"/>
                <a:gd name="T12" fmla="*/ 8 w 231"/>
                <a:gd name="T13" fmla="*/ 67 h 221"/>
                <a:gd name="T14" fmla="*/ 1 w 231"/>
                <a:gd name="T15" fmla="*/ 88 h 221"/>
                <a:gd name="T16" fmla="*/ 0 w 231"/>
                <a:gd name="T17" fmla="*/ 111 h 221"/>
                <a:gd name="T18" fmla="*/ 0 w 231"/>
                <a:gd name="T19" fmla="*/ 122 h 221"/>
                <a:gd name="T20" fmla="*/ 5 w 231"/>
                <a:gd name="T21" fmla="*/ 143 h 221"/>
                <a:gd name="T22" fmla="*/ 14 w 231"/>
                <a:gd name="T23" fmla="*/ 162 h 221"/>
                <a:gd name="T24" fmla="*/ 26 w 231"/>
                <a:gd name="T25" fmla="*/ 181 h 221"/>
                <a:gd name="T26" fmla="*/ 42 w 231"/>
                <a:gd name="T27" fmla="*/ 195 h 221"/>
                <a:gd name="T28" fmla="*/ 60 w 231"/>
                <a:gd name="T29" fmla="*/ 207 h 221"/>
                <a:gd name="T30" fmla="*/ 81 w 231"/>
                <a:gd name="T31" fmla="*/ 216 h 221"/>
                <a:gd name="T32" fmla="*/ 103 w 231"/>
                <a:gd name="T33" fmla="*/ 220 h 221"/>
                <a:gd name="T34" fmla="*/ 114 w 231"/>
                <a:gd name="T35" fmla="*/ 221 h 221"/>
                <a:gd name="T36" fmla="*/ 138 w 231"/>
                <a:gd name="T37" fmla="*/ 218 h 221"/>
                <a:gd name="T38" fmla="*/ 161 w 231"/>
                <a:gd name="T39" fmla="*/ 211 h 221"/>
                <a:gd name="T40" fmla="*/ 180 w 231"/>
                <a:gd name="T41" fmla="*/ 202 h 221"/>
                <a:gd name="T42" fmla="*/ 197 w 231"/>
                <a:gd name="T43" fmla="*/ 188 h 221"/>
                <a:gd name="T44" fmla="*/ 211 w 231"/>
                <a:gd name="T45" fmla="*/ 172 h 221"/>
                <a:gd name="T46" fmla="*/ 222 w 231"/>
                <a:gd name="T47" fmla="*/ 153 h 221"/>
                <a:gd name="T48" fmla="*/ 229 w 231"/>
                <a:gd name="T49" fmla="*/ 132 h 221"/>
                <a:gd name="T50" fmla="*/ 231 w 231"/>
                <a:gd name="T51" fmla="*/ 111 h 221"/>
                <a:gd name="T52" fmla="*/ 231 w 231"/>
                <a:gd name="T53" fmla="*/ 98 h 221"/>
                <a:gd name="T54" fmla="*/ 225 w 231"/>
                <a:gd name="T55" fmla="*/ 77 h 221"/>
                <a:gd name="T56" fmla="*/ 217 w 231"/>
                <a:gd name="T57" fmla="*/ 57 h 221"/>
                <a:gd name="T58" fmla="*/ 204 w 231"/>
                <a:gd name="T59" fmla="*/ 39 h 221"/>
                <a:gd name="T60" fmla="*/ 189 w 231"/>
                <a:gd name="T61" fmla="*/ 25 h 221"/>
                <a:gd name="T62" fmla="*/ 170 w 231"/>
                <a:gd name="T63" fmla="*/ 13 h 221"/>
                <a:gd name="T64" fmla="*/ 149 w 231"/>
                <a:gd name="T65" fmla="*/ 4 h 221"/>
                <a:gd name="T66" fmla="*/ 127 w 231"/>
                <a:gd name="T67" fmla="*/ 0 h 221"/>
                <a:gd name="T68" fmla="*/ 114 w 231"/>
                <a:gd name="T69" fmla="*/ 0 h 221"/>
                <a:gd name="T70" fmla="*/ 110 w 231"/>
                <a:gd name="T71" fmla="*/ 153 h 221"/>
                <a:gd name="T72" fmla="*/ 92 w 231"/>
                <a:gd name="T73" fmla="*/ 148 h 221"/>
                <a:gd name="T74" fmla="*/ 78 w 231"/>
                <a:gd name="T75" fmla="*/ 139 h 221"/>
                <a:gd name="T76" fmla="*/ 68 w 231"/>
                <a:gd name="T77" fmla="*/ 125 h 221"/>
                <a:gd name="T78" fmla="*/ 65 w 231"/>
                <a:gd name="T79" fmla="*/ 108 h 221"/>
                <a:gd name="T80" fmla="*/ 65 w 231"/>
                <a:gd name="T81" fmla="*/ 98 h 221"/>
                <a:gd name="T82" fmla="*/ 72 w 231"/>
                <a:gd name="T83" fmla="*/ 83 h 221"/>
                <a:gd name="T84" fmla="*/ 85 w 231"/>
                <a:gd name="T85" fmla="*/ 70 h 221"/>
                <a:gd name="T86" fmla="*/ 100 w 231"/>
                <a:gd name="T87" fmla="*/ 63 h 221"/>
                <a:gd name="T88" fmla="*/ 110 w 231"/>
                <a:gd name="T89" fmla="*/ 62 h 221"/>
                <a:gd name="T90" fmla="*/ 127 w 231"/>
                <a:gd name="T91" fmla="*/ 66 h 221"/>
                <a:gd name="T92" fmla="*/ 142 w 231"/>
                <a:gd name="T93" fmla="*/ 76 h 221"/>
                <a:gd name="T94" fmla="*/ 152 w 231"/>
                <a:gd name="T95" fmla="*/ 90 h 221"/>
                <a:gd name="T96" fmla="*/ 155 w 231"/>
                <a:gd name="T97" fmla="*/ 108 h 221"/>
                <a:gd name="T98" fmla="*/ 154 w 231"/>
                <a:gd name="T99" fmla="*/ 116 h 221"/>
                <a:gd name="T100" fmla="*/ 148 w 231"/>
                <a:gd name="T101" fmla="*/ 132 h 221"/>
                <a:gd name="T102" fmla="*/ 135 w 231"/>
                <a:gd name="T103" fmla="*/ 144 h 221"/>
                <a:gd name="T104" fmla="*/ 119 w 231"/>
                <a:gd name="T105" fmla="*/ 151 h 221"/>
                <a:gd name="T106" fmla="*/ 110 w 231"/>
                <a:gd name="T107" fmla="*/ 153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1" h="221">
                  <a:moveTo>
                    <a:pt x="114" y="0"/>
                  </a:moveTo>
                  <a:lnTo>
                    <a:pt x="114" y="0"/>
                  </a:lnTo>
                  <a:lnTo>
                    <a:pt x="103" y="0"/>
                  </a:lnTo>
                  <a:lnTo>
                    <a:pt x="92" y="1"/>
                  </a:lnTo>
                  <a:lnTo>
                    <a:pt x="81" y="4"/>
                  </a:lnTo>
                  <a:lnTo>
                    <a:pt x="70" y="8"/>
                  </a:lnTo>
                  <a:lnTo>
                    <a:pt x="60" y="13"/>
                  </a:lnTo>
                  <a:lnTo>
                    <a:pt x="50" y="18"/>
                  </a:lnTo>
                  <a:lnTo>
                    <a:pt x="42" y="25"/>
                  </a:lnTo>
                  <a:lnTo>
                    <a:pt x="33" y="32"/>
                  </a:lnTo>
                  <a:lnTo>
                    <a:pt x="26" y="39"/>
                  </a:lnTo>
                  <a:lnTo>
                    <a:pt x="19" y="48"/>
                  </a:lnTo>
                  <a:lnTo>
                    <a:pt x="14" y="57"/>
                  </a:lnTo>
                  <a:lnTo>
                    <a:pt x="8" y="67"/>
                  </a:lnTo>
                  <a:lnTo>
                    <a:pt x="5" y="77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22"/>
                  </a:lnTo>
                  <a:lnTo>
                    <a:pt x="1" y="132"/>
                  </a:lnTo>
                  <a:lnTo>
                    <a:pt x="5" y="143"/>
                  </a:lnTo>
                  <a:lnTo>
                    <a:pt x="8" y="153"/>
                  </a:lnTo>
                  <a:lnTo>
                    <a:pt x="14" y="162"/>
                  </a:lnTo>
                  <a:lnTo>
                    <a:pt x="19" y="172"/>
                  </a:lnTo>
                  <a:lnTo>
                    <a:pt x="26" y="181"/>
                  </a:lnTo>
                  <a:lnTo>
                    <a:pt x="33" y="188"/>
                  </a:lnTo>
                  <a:lnTo>
                    <a:pt x="42" y="195"/>
                  </a:lnTo>
                  <a:lnTo>
                    <a:pt x="50" y="202"/>
                  </a:lnTo>
                  <a:lnTo>
                    <a:pt x="60" y="207"/>
                  </a:lnTo>
                  <a:lnTo>
                    <a:pt x="70" y="211"/>
                  </a:lnTo>
                  <a:lnTo>
                    <a:pt x="81" y="216"/>
                  </a:lnTo>
                  <a:lnTo>
                    <a:pt x="92" y="218"/>
                  </a:lnTo>
                  <a:lnTo>
                    <a:pt x="103" y="220"/>
                  </a:lnTo>
                  <a:lnTo>
                    <a:pt x="114" y="221"/>
                  </a:lnTo>
                  <a:lnTo>
                    <a:pt x="114" y="221"/>
                  </a:lnTo>
                  <a:lnTo>
                    <a:pt x="127" y="220"/>
                  </a:lnTo>
                  <a:lnTo>
                    <a:pt x="138" y="218"/>
                  </a:lnTo>
                  <a:lnTo>
                    <a:pt x="149" y="216"/>
                  </a:lnTo>
                  <a:lnTo>
                    <a:pt x="161" y="211"/>
                  </a:lnTo>
                  <a:lnTo>
                    <a:pt x="170" y="207"/>
                  </a:lnTo>
                  <a:lnTo>
                    <a:pt x="180" y="202"/>
                  </a:lnTo>
                  <a:lnTo>
                    <a:pt x="189" y="195"/>
                  </a:lnTo>
                  <a:lnTo>
                    <a:pt x="197" y="188"/>
                  </a:lnTo>
                  <a:lnTo>
                    <a:pt x="204" y="181"/>
                  </a:lnTo>
                  <a:lnTo>
                    <a:pt x="211" y="172"/>
                  </a:lnTo>
                  <a:lnTo>
                    <a:pt x="217" y="162"/>
                  </a:lnTo>
                  <a:lnTo>
                    <a:pt x="222" y="153"/>
                  </a:lnTo>
                  <a:lnTo>
                    <a:pt x="225" y="143"/>
                  </a:lnTo>
                  <a:lnTo>
                    <a:pt x="229" y="132"/>
                  </a:lnTo>
                  <a:lnTo>
                    <a:pt x="231" y="122"/>
                  </a:lnTo>
                  <a:lnTo>
                    <a:pt x="231" y="111"/>
                  </a:lnTo>
                  <a:lnTo>
                    <a:pt x="231" y="111"/>
                  </a:lnTo>
                  <a:lnTo>
                    <a:pt x="231" y="98"/>
                  </a:lnTo>
                  <a:lnTo>
                    <a:pt x="229" y="88"/>
                  </a:lnTo>
                  <a:lnTo>
                    <a:pt x="225" y="77"/>
                  </a:lnTo>
                  <a:lnTo>
                    <a:pt x="222" y="67"/>
                  </a:lnTo>
                  <a:lnTo>
                    <a:pt x="217" y="57"/>
                  </a:lnTo>
                  <a:lnTo>
                    <a:pt x="211" y="48"/>
                  </a:lnTo>
                  <a:lnTo>
                    <a:pt x="204" y="39"/>
                  </a:lnTo>
                  <a:lnTo>
                    <a:pt x="197" y="32"/>
                  </a:lnTo>
                  <a:lnTo>
                    <a:pt x="189" y="25"/>
                  </a:lnTo>
                  <a:lnTo>
                    <a:pt x="180" y="18"/>
                  </a:lnTo>
                  <a:lnTo>
                    <a:pt x="170" y="13"/>
                  </a:lnTo>
                  <a:lnTo>
                    <a:pt x="161" y="8"/>
                  </a:lnTo>
                  <a:lnTo>
                    <a:pt x="149" y="4"/>
                  </a:lnTo>
                  <a:lnTo>
                    <a:pt x="138" y="1"/>
                  </a:lnTo>
                  <a:lnTo>
                    <a:pt x="127" y="0"/>
                  </a:lnTo>
                  <a:lnTo>
                    <a:pt x="114" y="0"/>
                  </a:lnTo>
                  <a:lnTo>
                    <a:pt x="114" y="0"/>
                  </a:lnTo>
                  <a:close/>
                  <a:moveTo>
                    <a:pt x="110" y="153"/>
                  </a:moveTo>
                  <a:lnTo>
                    <a:pt x="110" y="153"/>
                  </a:lnTo>
                  <a:lnTo>
                    <a:pt x="100" y="151"/>
                  </a:lnTo>
                  <a:lnTo>
                    <a:pt x="92" y="148"/>
                  </a:lnTo>
                  <a:lnTo>
                    <a:pt x="85" y="144"/>
                  </a:lnTo>
                  <a:lnTo>
                    <a:pt x="78" y="139"/>
                  </a:lnTo>
                  <a:lnTo>
                    <a:pt x="72" y="132"/>
                  </a:lnTo>
                  <a:lnTo>
                    <a:pt x="68" y="125"/>
                  </a:lnTo>
                  <a:lnTo>
                    <a:pt x="65" y="116"/>
                  </a:lnTo>
                  <a:lnTo>
                    <a:pt x="65" y="108"/>
                  </a:lnTo>
                  <a:lnTo>
                    <a:pt x="65" y="108"/>
                  </a:lnTo>
                  <a:lnTo>
                    <a:pt x="65" y="98"/>
                  </a:lnTo>
                  <a:lnTo>
                    <a:pt x="68" y="90"/>
                  </a:lnTo>
                  <a:lnTo>
                    <a:pt x="72" y="83"/>
                  </a:lnTo>
                  <a:lnTo>
                    <a:pt x="78" y="76"/>
                  </a:lnTo>
                  <a:lnTo>
                    <a:pt x="85" y="70"/>
                  </a:lnTo>
                  <a:lnTo>
                    <a:pt x="92" y="66"/>
                  </a:lnTo>
                  <a:lnTo>
                    <a:pt x="100" y="63"/>
                  </a:lnTo>
                  <a:lnTo>
                    <a:pt x="110" y="62"/>
                  </a:lnTo>
                  <a:lnTo>
                    <a:pt x="110" y="62"/>
                  </a:lnTo>
                  <a:lnTo>
                    <a:pt x="119" y="63"/>
                  </a:lnTo>
                  <a:lnTo>
                    <a:pt x="127" y="66"/>
                  </a:lnTo>
                  <a:lnTo>
                    <a:pt x="135" y="70"/>
                  </a:lnTo>
                  <a:lnTo>
                    <a:pt x="142" y="76"/>
                  </a:lnTo>
                  <a:lnTo>
                    <a:pt x="148" y="83"/>
                  </a:lnTo>
                  <a:lnTo>
                    <a:pt x="152" y="90"/>
                  </a:lnTo>
                  <a:lnTo>
                    <a:pt x="154" y="98"/>
                  </a:lnTo>
                  <a:lnTo>
                    <a:pt x="155" y="108"/>
                  </a:lnTo>
                  <a:lnTo>
                    <a:pt x="155" y="108"/>
                  </a:lnTo>
                  <a:lnTo>
                    <a:pt x="154" y="116"/>
                  </a:lnTo>
                  <a:lnTo>
                    <a:pt x="152" y="125"/>
                  </a:lnTo>
                  <a:lnTo>
                    <a:pt x="148" y="132"/>
                  </a:lnTo>
                  <a:lnTo>
                    <a:pt x="142" y="139"/>
                  </a:lnTo>
                  <a:lnTo>
                    <a:pt x="135" y="144"/>
                  </a:lnTo>
                  <a:lnTo>
                    <a:pt x="127" y="148"/>
                  </a:lnTo>
                  <a:lnTo>
                    <a:pt x="119" y="151"/>
                  </a:lnTo>
                  <a:lnTo>
                    <a:pt x="110" y="153"/>
                  </a:lnTo>
                  <a:lnTo>
                    <a:pt x="110" y="1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rgbClr val="FF0000"/>
                </a:solidFill>
              </a:endParaRPr>
            </a:p>
          </p:txBody>
        </p:sp>
      </p:grpSp>
      <p:sp>
        <p:nvSpPr>
          <p:cNvPr id="219" name="Freeform 7"/>
          <p:cNvSpPr>
            <a:spLocks noEditPoints="1"/>
          </p:cNvSpPr>
          <p:nvPr/>
        </p:nvSpPr>
        <p:spPr bwMode="auto">
          <a:xfrm>
            <a:off x="8921584" y="2925407"/>
            <a:ext cx="645887" cy="393705"/>
          </a:xfrm>
          <a:custGeom>
            <a:avLst/>
            <a:gdLst>
              <a:gd name="T0" fmla="*/ 43 w 363"/>
              <a:gd name="T1" fmla="*/ 115 h 221"/>
              <a:gd name="T2" fmla="*/ 13 w 363"/>
              <a:gd name="T3" fmla="*/ 128 h 221"/>
              <a:gd name="T4" fmla="*/ 238 w 363"/>
              <a:gd name="T5" fmla="*/ 58 h 221"/>
              <a:gd name="T6" fmla="*/ 241 w 363"/>
              <a:gd name="T7" fmla="*/ 47 h 221"/>
              <a:gd name="T8" fmla="*/ 214 w 363"/>
              <a:gd name="T9" fmla="*/ 48 h 221"/>
              <a:gd name="T10" fmla="*/ 238 w 363"/>
              <a:gd name="T11" fmla="*/ 58 h 221"/>
              <a:gd name="T12" fmla="*/ 246 w 363"/>
              <a:gd name="T13" fmla="*/ 58 h 221"/>
              <a:gd name="T14" fmla="*/ 249 w 363"/>
              <a:gd name="T15" fmla="*/ 53 h 221"/>
              <a:gd name="T16" fmla="*/ 246 w 363"/>
              <a:gd name="T17" fmla="*/ 162 h 221"/>
              <a:gd name="T18" fmla="*/ 254 w 363"/>
              <a:gd name="T19" fmla="*/ 162 h 221"/>
              <a:gd name="T20" fmla="*/ 245 w 363"/>
              <a:gd name="T21" fmla="*/ 144 h 221"/>
              <a:gd name="T22" fmla="*/ 241 w 363"/>
              <a:gd name="T23" fmla="*/ 144 h 221"/>
              <a:gd name="T24" fmla="*/ 225 w 363"/>
              <a:gd name="T25" fmla="*/ 179 h 221"/>
              <a:gd name="T26" fmla="*/ 245 w 363"/>
              <a:gd name="T27" fmla="*/ 179 h 221"/>
              <a:gd name="T28" fmla="*/ 245 w 363"/>
              <a:gd name="T29" fmla="*/ 144 h 221"/>
              <a:gd name="T30" fmla="*/ 137 w 363"/>
              <a:gd name="T31" fmla="*/ 0 h 221"/>
              <a:gd name="T32" fmla="*/ 138 w 363"/>
              <a:gd name="T33" fmla="*/ 58 h 221"/>
              <a:gd name="T34" fmla="*/ 362 w 363"/>
              <a:gd name="T35" fmla="*/ 107 h 221"/>
              <a:gd name="T36" fmla="*/ 248 w 363"/>
              <a:gd name="T37" fmla="*/ 125 h 221"/>
              <a:gd name="T38" fmla="*/ 75 w 363"/>
              <a:gd name="T39" fmla="*/ 221 h 221"/>
              <a:gd name="T40" fmla="*/ 138 w 363"/>
              <a:gd name="T41" fmla="*/ 125 h 221"/>
              <a:gd name="T42" fmla="*/ 19 w 363"/>
              <a:gd name="T43" fmla="*/ 93 h 221"/>
              <a:gd name="T44" fmla="*/ 19 w 363"/>
              <a:gd name="T45" fmla="*/ 70 h 221"/>
              <a:gd name="T46" fmla="*/ 21 w 363"/>
              <a:gd name="T47" fmla="*/ 4 h 221"/>
              <a:gd name="T48" fmla="*/ 102 w 363"/>
              <a:gd name="T49" fmla="*/ 70 h 221"/>
              <a:gd name="T50" fmla="*/ 316 w 363"/>
              <a:gd name="T51" fmla="*/ 76 h 221"/>
              <a:gd name="T52" fmla="*/ 362 w 363"/>
              <a:gd name="T53" fmla="*/ 107 h 221"/>
              <a:gd name="T54" fmla="*/ 138 w 363"/>
              <a:gd name="T55" fmla="*/ 87 h 221"/>
              <a:gd name="T56" fmla="*/ 138 w 363"/>
              <a:gd name="T57" fmla="*/ 104 h 221"/>
              <a:gd name="T58" fmla="*/ 176 w 363"/>
              <a:gd name="T59" fmla="*/ 96 h 221"/>
              <a:gd name="T60" fmla="*/ 159 w 363"/>
              <a:gd name="T61" fmla="*/ 96 h 221"/>
              <a:gd name="T62" fmla="*/ 176 w 363"/>
              <a:gd name="T63" fmla="*/ 96 h 221"/>
              <a:gd name="T64" fmla="*/ 196 w 363"/>
              <a:gd name="T65" fmla="*/ 87 h 221"/>
              <a:gd name="T66" fmla="*/ 196 w 363"/>
              <a:gd name="T67" fmla="*/ 104 h 221"/>
              <a:gd name="T68" fmla="*/ 234 w 363"/>
              <a:gd name="T69" fmla="*/ 96 h 221"/>
              <a:gd name="T70" fmla="*/ 217 w 363"/>
              <a:gd name="T71" fmla="*/ 96 h 221"/>
              <a:gd name="T72" fmla="*/ 234 w 363"/>
              <a:gd name="T73" fmla="*/ 96 h 221"/>
              <a:gd name="T74" fmla="*/ 254 w 363"/>
              <a:gd name="T75" fmla="*/ 87 h 221"/>
              <a:gd name="T76" fmla="*/ 254 w 363"/>
              <a:gd name="T77" fmla="*/ 104 h 221"/>
              <a:gd name="T78" fmla="*/ 340 w 363"/>
              <a:gd name="T79" fmla="*/ 96 h 221"/>
              <a:gd name="T80" fmla="*/ 309 w 363"/>
              <a:gd name="T81" fmla="*/ 91 h 221"/>
              <a:gd name="T82" fmla="*/ 340 w 363"/>
              <a:gd name="T83" fmla="*/ 96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63" h="221">
                <a:moveTo>
                  <a:pt x="25" y="108"/>
                </a:moveTo>
                <a:cubicBezTo>
                  <a:pt x="43" y="115"/>
                  <a:pt x="43" y="115"/>
                  <a:pt x="43" y="115"/>
                </a:cubicBezTo>
                <a:cubicBezTo>
                  <a:pt x="26" y="128"/>
                  <a:pt x="26" y="128"/>
                  <a:pt x="26" y="128"/>
                </a:cubicBezTo>
                <a:cubicBezTo>
                  <a:pt x="13" y="128"/>
                  <a:pt x="13" y="128"/>
                  <a:pt x="13" y="128"/>
                </a:cubicBezTo>
                <a:lnTo>
                  <a:pt x="25" y="108"/>
                </a:lnTo>
                <a:close/>
                <a:moveTo>
                  <a:pt x="238" y="58"/>
                </a:moveTo>
                <a:cubicBezTo>
                  <a:pt x="239" y="54"/>
                  <a:pt x="241" y="50"/>
                  <a:pt x="243" y="47"/>
                </a:cubicBezTo>
                <a:cubicBezTo>
                  <a:pt x="243" y="47"/>
                  <a:pt x="242" y="47"/>
                  <a:pt x="241" y="47"/>
                </a:cubicBezTo>
                <a:cubicBezTo>
                  <a:pt x="237" y="47"/>
                  <a:pt x="229" y="47"/>
                  <a:pt x="224" y="47"/>
                </a:cubicBezTo>
                <a:cubicBezTo>
                  <a:pt x="220" y="47"/>
                  <a:pt x="217" y="47"/>
                  <a:pt x="214" y="48"/>
                </a:cubicBezTo>
                <a:cubicBezTo>
                  <a:pt x="226" y="58"/>
                  <a:pt x="226" y="58"/>
                  <a:pt x="226" y="58"/>
                </a:cubicBezTo>
                <a:lnTo>
                  <a:pt x="238" y="58"/>
                </a:lnTo>
                <a:close/>
                <a:moveTo>
                  <a:pt x="249" y="53"/>
                </a:moveTo>
                <a:cubicBezTo>
                  <a:pt x="248" y="53"/>
                  <a:pt x="247" y="55"/>
                  <a:pt x="246" y="58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51" y="55"/>
                  <a:pt x="250" y="53"/>
                  <a:pt x="249" y="53"/>
                </a:cubicBezTo>
                <a:close/>
                <a:moveTo>
                  <a:pt x="250" y="150"/>
                </a:moveTo>
                <a:cubicBezTo>
                  <a:pt x="249" y="150"/>
                  <a:pt x="246" y="154"/>
                  <a:pt x="246" y="162"/>
                </a:cubicBezTo>
                <a:cubicBezTo>
                  <a:pt x="246" y="169"/>
                  <a:pt x="249" y="173"/>
                  <a:pt x="250" y="173"/>
                </a:cubicBezTo>
                <a:cubicBezTo>
                  <a:pt x="251" y="173"/>
                  <a:pt x="254" y="169"/>
                  <a:pt x="254" y="162"/>
                </a:cubicBezTo>
                <a:cubicBezTo>
                  <a:pt x="254" y="154"/>
                  <a:pt x="251" y="150"/>
                  <a:pt x="250" y="150"/>
                </a:cubicBezTo>
                <a:close/>
                <a:moveTo>
                  <a:pt x="245" y="144"/>
                </a:moveTo>
                <a:cubicBezTo>
                  <a:pt x="244" y="144"/>
                  <a:pt x="243" y="144"/>
                  <a:pt x="243" y="144"/>
                </a:cubicBezTo>
                <a:cubicBezTo>
                  <a:pt x="242" y="144"/>
                  <a:pt x="242" y="144"/>
                  <a:pt x="241" y="144"/>
                </a:cubicBezTo>
                <a:cubicBezTo>
                  <a:pt x="200" y="171"/>
                  <a:pt x="200" y="171"/>
                  <a:pt x="200" y="171"/>
                </a:cubicBezTo>
                <a:cubicBezTo>
                  <a:pt x="205" y="176"/>
                  <a:pt x="214" y="179"/>
                  <a:pt x="225" y="179"/>
                </a:cubicBezTo>
                <a:cubicBezTo>
                  <a:pt x="231" y="179"/>
                  <a:pt x="238" y="179"/>
                  <a:pt x="243" y="179"/>
                </a:cubicBezTo>
                <a:cubicBezTo>
                  <a:pt x="243" y="179"/>
                  <a:pt x="244" y="179"/>
                  <a:pt x="245" y="179"/>
                </a:cubicBezTo>
                <a:cubicBezTo>
                  <a:pt x="241" y="175"/>
                  <a:pt x="238" y="169"/>
                  <a:pt x="238" y="162"/>
                </a:cubicBezTo>
                <a:cubicBezTo>
                  <a:pt x="238" y="154"/>
                  <a:pt x="241" y="148"/>
                  <a:pt x="245" y="144"/>
                </a:cubicBezTo>
                <a:close/>
                <a:moveTo>
                  <a:pt x="208" y="58"/>
                </a:moveTo>
                <a:cubicBezTo>
                  <a:pt x="137" y="0"/>
                  <a:pt x="137" y="0"/>
                  <a:pt x="137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10" y="0"/>
                  <a:pt x="133" y="48"/>
                  <a:pt x="138" y="58"/>
                </a:cubicBezTo>
                <a:lnTo>
                  <a:pt x="208" y="58"/>
                </a:lnTo>
                <a:close/>
                <a:moveTo>
                  <a:pt x="362" y="107"/>
                </a:moveTo>
                <a:cubicBezTo>
                  <a:pt x="361" y="119"/>
                  <a:pt x="332" y="125"/>
                  <a:pt x="316" y="125"/>
                </a:cubicBezTo>
                <a:cubicBezTo>
                  <a:pt x="248" y="125"/>
                  <a:pt x="248" y="125"/>
                  <a:pt x="248" y="125"/>
                </a:cubicBezTo>
                <a:cubicBezTo>
                  <a:pt x="102" y="221"/>
                  <a:pt x="102" y="221"/>
                  <a:pt x="102" y="221"/>
                </a:cubicBezTo>
                <a:cubicBezTo>
                  <a:pt x="75" y="221"/>
                  <a:pt x="75" y="221"/>
                  <a:pt x="75" y="221"/>
                </a:cubicBezTo>
                <a:cubicBezTo>
                  <a:pt x="75" y="221"/>
                  <a:pt x="113" y="172"/>
                  <a:pt x="121" y="162"/>
                </a:cubicBezTo>
                <a:cubicBezTo>
                  <a:pt x="127" y="153"/>
                  <a:pt x="138" y="141"/>
                  <a:pt x="138" y="125"/>
                </a:cubicBezTo>
                <a:cubicBezTo>
                  <a:pt x="126" y="125"/>
                  <a:pt x="126" y="125"/>
                  <a:pt x="126" y="125"/>
                </a:cubicBezTo>
                <a:cubicBezTo>
                  <a:pt x="92" y="125"/>
                  <a:pt x="46" y="103"/>
                  <a:pt x="19" y="93"/>
                </a:cubicBezTo>
                <a:cubicBezTo>
                  <a:pt x="2" y="87"/>
                  <a:pt x="5" y="70"/>
                  <a:pt x="19" y="70"/>
                </a:cubicBezTo>
                <a:cubicBezTo>
                  <a:pt x="19" y="70"/>
                  <a:pt x="19" y="70"/>
                  <a:pt x="19" y="70"/>
                </a:cubicBezTo>
                <a:cubicBezTo>
                  <a:pt x="0" y="4"/>
                  <a:pt x="0" y="4"/>
                  <a:pt x="0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46" y="37"/>
                  <a:pt x="54" y="47"/>
                </a:cubicBezTo>
                <a:cubicBezTo>
                  <a:pt x="66" y="61"/>
                  <a:pt x="81" y="69"/>
                  <a:pt x="102" y="70"/>
                </a:cubicBezTo>
                <a:cubicBezTo>
                  <a:pt x="280" y="70"/>
                  <a:pt x="280" y="70"/>
                  <a:pt x="280" y="70"/>
                </a:cubicBezTo>
                <a:cubicBezTo>
                  <a:pt x="293" y="70"/>
                  <a:pt x="305" y="72"/>
                  <a:pt x="316" y="76"/>
                </a:cubicBezTo>
                <a:cubicBezTo>
                  <a:pt x="337" y="83"/>
                  <a:pt x="350" y="91"/>
                  <a:pt x="358" y="99"/>
                </a:cubicBezTo>
                <a:cubicBezTo>
                  <a:pt x="362" y="102"/>
                  <a:pt x="363" y="105"/>
                  <a:pt x="362" y="107"/>
                </a:cubicBezTo>
                <a:close/>
                <a:moveTo>
                  <a:pt x="147" y="96"/>
                </a:moveTo>
                <a:cubicBezTo>
                  <a:pt x="147" y="91"/>
                  <a:pt x="143" y="87"/>
                  <a:pt x="138" y="87"/>
                </a:cubicBezTo>
                <a:cubicBezTo>
                  <a:pt x="134" y="87"/>
                  <a:pt x="130" y="91"/>
                  <a:pt x="130" y="96"/>
                </a:cubicBezTo>
                <a:cubicBezTo>
                  <a:pt x="130" y="100"/>
                  <a:pt x="134" y="104"/>
                  <a:pt x="138" y="104"/>
                </a:cubicBezTo>
                <a:cubicBezTo>
                  <a:pt x="143" y="104"/>
                  <a:pt x="147" y="100"/>
                  <a:pt x="147" y="96"/>
                </a:cubicBezTo>
                <a:close/>
                <a:moveTo>
                  <a:pt x="176" y="96"/>
                </a:moveTo>
                <a:cubicBezTo>
                  <a:pt x="176" y="91"/>
                  <a:pt x="172" y="87"/>
                  <a:pt x="167" y="87"/>
                </a:cubicBezTo>
                <a:cubicBezTo>
                  <a:pt x="162" y="87"/>
                  <a:pt x="159" y="91"/>
                  <a:pt x="159" y="96"/>
                </a:cubicBezTo>
                <a:cubicBezTo>
                  <a:pt x="159" y="100"/>
                  <a:pt x="162" y="104"/>
                  <a:pt x="167" y="104"/>
                </a:cubicBezTo>
                <a:cubicBezTo>
                  <a:pt x="172" y="104"/>
                  <a:pt x="176" y="100"/>
                  <a:pt x="176" y="96"/>
                </a:cubicBezTo>
                <a:close/>
                <a:moveTo>
                  <a:pt x="205" y="96"/>
                </a:moveTo>
                <a:cubicBezTo>
                  <a:pt x="205" y="91"/>
                  <a:pt x="201" y="87"/>
                  <a:pt x="196" y="87"/>
                </a:cubicBezTo>
                <a:cubicBezTo>
                  <a:pt x="191" y="87"/>
                  <a:pt x="188" y="91"/>
                  <a:pt x="188" y="96"/>
                </a:cubicBezTo>
                <a:cubicBezTo>
                  <a:pt x="188" y="100"/>
                  <a:pt x="191" y="104"/>
                  <a:pt x="196" y="104"/>
                </a:cubicBezTo>
                <a:cubicBezTo>
                  <a:pt x="201" y="104"/>
                  <a:pt x="205" y="100"/>
                  <a:pt x="205" y="96"/>
                </a:cubicBezTo>
                <a:close/>
                <a:moveTo>
                  <a:pt x="234" y="96"/>
                </a:moveTo>
                <a:cubicBezTo>
                  <a:pt x="234" y="91"/>
                  <a:pt x="230" y="87"/>
                  <a:pt x="225" y="87"/>
                </a:cubicBezTo>
                <a:cubicBezTo>
                  <a:pt x="220" y="87"/>
                  <a:pt x="217" y="91"/>
                  <a:pt x="217" y="96"/>
                </a:cubicBezTo>
                <a:cubicBezTo>
                  <a:pt x="217" y="100"/>
                  <a:pt x="220" y="104"/>
                  <a:pt x="225" y="104"/>
                </a:cubicBezTo>
                <a:cubicBezTo>
                  <a:pt x="230" y="104"/>
                  <a:pt x="234" y="100"/>
                  <a:pt x="234" y="96"/>
                </a:cubicBezTo>
                <a:close/>
                <a:moveTo>
                  <a:pt x="262" y="96"/>
                </a:moveTo>
                <a:cubicBezTo>
                  <a:pt x="262" y="91"/>
                  <a:pt x="259" y="87"/>
                  <a:pt x="254" y="87"/>
                </a:cubicBezTo>
                <a:cubicBezTo>
                  <a:pt x="249" y="87"/>
                  <a:pt x="245" y="91"/>
                  <a:pt x="245" y="96"/>
                </a:cubicBezTo>
                <a:cubicBezTo>
                  <a:pt x="245" y="100"/>
                  <a:pt x="249" y="104"/>
                  <a:pt x="254" y="104"/>
                </a:cubicBezTo>
                <a:cubicBezTo>
                  <a:pt x="259" y="104"/>
                  <a:pt x="262" y="100"/>
                  <a:pt x="262" y="96"/>
                </a:cubicBezTo>
                <a:close/>
                <a:moveTo>
                  <a:pt x="340" y="96"/>
                </a:moveTo>
                <a:cubicBezTo>
                  <a:pt x="336" y="94"/>
                  <a:pt x="331" y="91"/>
                  <a:pt x="325" y="89"/>
                </a:cubicBezTo>
                <a:cubicBezTo>
                  <a:pt x="322" y="90"/>
                  <a:pt x="316" y="91"/>
                  <a:pt x="309" y="91"/>
                </a:cubicBezTo>
                <a:cubicBezTo>
                  <a:pt x="300" y="91"/>
                  <a:pt x="300" y="104"/>
                  <a:pt x="310" y="105"/>
                </a:cubicBezTo>
                <a:cubicBezTo>
                  <a:pt x="322" y="105"/>
                  <a:pt x="335" y="101"/>
                  <a:pt x="340" y="9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Freeform 18"/>
          <p:cNvSpPr>
            <a:spLocks noEditPoints="1"/>
          </p:cNvSpPr>
          <p:nvPr/>
        </p:nvSpPr>
        <p:spPr bwMode="auto">
          <a:xfrm>
            <a:off x="9756690" y="811505"/>
            <a:ext cx="921317" cy="420646"/>
          </a:xfrm>
          <a:custGeom>
            <a:avLst/>
            <a:gdLst>
              <a:gd name="T0" fmla="*/ 30 w 380"/>
              <a:gd name="T1" fmla="*/ 132 h 173"/>
              <a:gd name="T2" fmla="*/ 28 w 380"/>
              <a:gd name="T3" fmla="*/ 150 h 173"/>
              <a:gd name="T4" fmla="*/ 1 w 380"/>
              <a:gd name="T5" fmla="*/ 135 h 173"/>
              <a:gd name="T6" fmla="*/ 98 w 380"/>
              <a:gd name="T7" fmla="*/ 143 h 173"/>
              <a:gd name="T8" fmla="*/ 38 w 380"/>
              <a:gd name="T9" fmla="*/ 143 h 173"/>
              <a:gd name="T10" fmla="*/ 98 w 380"/>
              <a:gd name="T11" fmla="*/ 143 h 173"/>
              <a:gd name="T12" fmla="*/ 68 w 380"/>
              <a:gd name="T13" fmla="*/ 127 h 173"/>
              <a:gd name="T14" fmla="*/ 68 w 380"/>
              <a:gd name="T15" fmla="*/ 159 h 173"/>
              <a:gd name="T16" fmla="*/ 333 w 380"/>
              <a:gd name="T17" fmla="*/ 143 h 173"/>
              <a:gd name="T18" fmla="*/ 361 w 380"/>
              <a:gd name="T19" fmla="*/ 155 h 173"/>
              <a:gd name="T20" fmla="*/ 332 w 380"/>
              <a:gd name="T21" fmla="*/ 132 h 173"/>
              <a:gd name="T22" fmla="*/ 107 w 380"/>
              <a:gd name="T23" fmla="*/ 143 h 173"/>
              <a:gd name="T24" fmla="*/ 254 w 380"/>
              <a:gd name="T25" fmla="*/ 158 h 173"/>
              <a:gd name="T26" fmla="*/ 256 w 380"/>
              <a:gd name="T27" fmla="*/ 132 h 173"/>
              <a:gd name="T28" fmla="*/ 107 w 380"/>
              <a:gd name="T29" fmla="*/ 143 h 173"/>
              <a:gd name="T30" fmla="*/ 294 w 380"/>
              <a:gd name="T31" fmla="*/ 173 h 173"/>
              <a:gd name="T32" fmla="*/ 294 w 380"/>
              <a:gd name="T33" fmla="*/ 113 h 173"/>
              <a:gd name="T34" fmla="*/ 310 w 380"/>
              <a:gd name="T35" fmla="*/ 143 h 173"/>
              <a:gd name="T36" fmla="*/ 278 w 380"/>
              <a:gd name="T37" fmla="*/ 143 h 173"/>
              <a:gd name="T38" fmla="*/ 310 w 380"/>
              <a:gd name="T39" fmla="*/ 143 h 173"/>
              <a:gd name="T40" fmla="*/ 326 w 380"/>
              <a:gd name="T41" fmla="*/ 121 h 173"/>
              <a:gd name="T42" fmla="*/ 260 w 380"/>
              <a:gd name="T43" fmla="*/ 121 h 173"/>
              <a:gd name="T44" fmla="*/ 176 w 380"/>
              <a:gd name="T45" fmla="*/ 75 h 173"/>
              <a:gd name="T46" fmla="*/ 266 w 380"/>
              <a:gd name="T47" fmla="*/ 68 h 173"/>
              <a:gd name="T48" fmla="*/ 164 w 380"/>
              <a:gd name="T49" fmla="*/ 121 h 173"/>
              <a:gd name="T50" fmla="*/ 84 w 380"/>
              <a:gd name="T51" fmla="*/ 107 h 173"/>
              <a:gd name="T52" fmla="*/ 78 w 380"/>
              <a:gd name="T53" fmla="*/ 75 h 173"/>
              <a:gd name="T54" fmla="*/ 150 w 380"/>
              <a:gd name="T55" fmla="*/ 34 h 173"/>
              <a:gd name="T56" fmla="*/ 66 w 380"/>
              <a:gd name="T57" fmla="*/ 74 h 173"/>
              <a:gd name="T58" fmla="*/ 68 w 380"/>
              <a:gd name="T59" fmla="*/ 103 h 173"/>
              <a:gd name="T60" fmla="*/ 34 w 380"/>
              <a:gd name="T61" fmla="*/ 121 h 173"/>
              <a:gd name="T62" fmla="*/ 0 w 380"/>
              <a:gd name="T63" fmla="*/ 115 h 173"/>
              <a:gd name="T64" fmla="*/ 19 w 380"/>
              <a:gd name="T65" fmla="*/ 71 h 173"/>
              <a:gd name="T66" fmla="*/ 32 w 380"/>
              <a:gd name="T67" fmla="*/ 57 h 173"/>
              <a:gd name="T68" fmla="*/ 132 w 380"/>
              <a:gd name="T69" fmla="*/ 21 h 173"/>
              <a:gd name="T70" fmla="*/ 164 w 380"/>
              <a:gd name="T71" fmla="*/ 0 h 173"/>
              <a:gd name="T72" fmla="*/ 287 w 380"/>
              <a:gd name="T73" fmla="*/ 63 h 173"/>
              <a:gd name="T74" fmla="*/ 379 w 380"/>
              <a:gd name="T75" fmla="*/ 117 h 173"/>
              <a:gd name="T76" fmla="*/ 29 w 380"/>
              <a:gd name="T77" fmla="*/ 78 h 173"/>
              <a:gd name="T78" fmla="*/ 13 w 380"/>
              <a:gd name="T79" fmla="*/ 103 h 173"/>
              <a:gd name="T80" fmla="*/ 29 w 380"/>
              <a:gd name="T81" fmla="*/ 78 h 173"/>
              <a:gd name="T82" fmla="*/ 183 w 380"/>
              <a:gd name="T83" fmla="*/ 98 h 173"/>
              <a:gd name="T84" fmla="*/ 197 w 380"/>
              <a:gd name="T85" fmla="*/ 111 h 173"/>
              <a:gd name="T86" fmla="*/ 211 w 380"/>
              <a:gd name="T87" fmla="*/ 84 h 173"/>
              <a:gd name="T88" fmla="*/ 197 w 380"/>
              <a:gd name="T89" fmla="*/ 97 h 173"/>
              <a:gd name="T90" fmla="*/ 211 w 380"/>
              <a:gd name="T91" fmla="*/ 84 h 173"/>
              <a:gd name="T92" fmla="*/ 211 w 380"/>
              <a:gd name="T93" fmla="*/ 98 h 173"/>
              <a:gd name="T94" fmla="*/ 224 w 380"/>
              <a:gd name="T95" fmla="*/ 111 h 173"/>
              <a:gd name="T96" fmla="*/ 238 w 380"/>
              <a:gd name="T97" fmla="*/ 84 h 173"/>
              <a:gd name="T98" fmla="*/ 225 w 380"/>
              <a:gd name="T99" fmla="*/ 97 h 173"/>
              <a:gd name="T100" fmla="*/ 238 w 380"/>
              <a:gd name="T101" fmla="*/ 84 h 173"/>
              <a:gd name="T102" fmla="*/ 238 w 380"/>
              <a:gd name="T103" fmla="*/ 98 h 173"/>
              <a:gd name="T104" fmla="*/ 252 w 380"/>
              <a:gd name="T105" fmla="*/ 111 h 173"/>
              <a:gd name="T106" fmla="*/ 367 w 380"/>
              <a:gd name="T107" fmla="*/ 104 h 173"/>
              <a:gd name="T108" fmla="*/ 307 w 380"/>
              <a:gd name="T109" fmla="*/ 86 h 173"/>
              <a:gd name="T110" fmla="*/ 353 w 380"/>
              <a:gd name="T111" fmla="*/ 104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0" h="173">
                <a:moveTo>
                  <a:pt x="1" y="132"/>
                </a:moveTo>
                <a:cubicBezTo>
                  <a:pt x="30" y="132"/>
                  <a:pt x="30" y="132"/>
                  <a:pt x="30" y="132"/>
                </a:cubicBezTo>
                <a:cubicBezTo>
                  <a:pt x="29" y="135"/>
                  <a:pt x="28" y="139"/>
                  <a:pt x="28" y="143"/>
                </a:cubicBezTo>
                <a:cubicBezTo>
                  <a:pt x="28" y="150"/>
                  <a:pt x="28" y="150"/>
                  <a:pt x="28" y="150"/>
                </a:cubicBezTo>
                <a:cubicBezTo>
                  <a:pt x="19" y="147"/>
                  <a:pt x="11" y="145"/>
                  <a:pt x="8" y="144"/>
                </a:cubicBezTo>
                <a:cubicBezTo>
                  <a:pt x="5" y="143"/>
                  <a:pt x="1" y="140"/>
                  <a:pt x="1" y="135"/>
                </a:cubicBezTo>
                <a:lnTo>
                  <a:pt x="1" y="132"/>
                </a:lnTo>
                <a:close/>
                <a:moveTo>
                  <a:pt x="98" y="143"/>
                </a:moveTo>
                <a:cubicBezTo>
                  <a:pt x="98" y="160"/>
                  <a:pt x="84" y="173"/>
                  <a:pt x="68" y="173"/>
                </a:cubicBezTo>
                <a:cubicBezTo>
                  <a:pt x="51" y="173"/>
                  <a:pt x="38" y="160"/>
                  <a:pt x="38" y="143"/>
                </a:cubicBezTo>
                <a:cubicBezTo>
                  <a:pt x="38" y="127"/>
                  <a:pt x="51" y="113"/>
                  <a:pt x="68" y="113"/>
                </a:cubicBezTo>
                <a:cubicBezTo>
                  <a:pt x="84" y="113"/>
                  <a:pt x="98" y="127"/>
                  <a:pt x="98" y="143"/>
                </a:cubicBezTo>
                <a:close/>
                <a:moveTo>
                  <a:pt x="84" y="143"/>
                </a:moveTo>
                <a:cubicBezTo>
                  <a:pt x="84" y="134"/>
                  <a:pt x="77" y="127"/>
                  <a:pt x="68" y="127"/>
                </a:cubicBezTo>
                <a:cubicBezTo>
                  <a:pt x="59" y="127"/>
                  <a:pt x="52" y="134"/>
                  <a:pt x="52" y="143"/>
                </a:cubicBezTo>
                <a:cubicBezTo>
                  <a:pt x="52" y="152"/>
                  <a:pt x="59" y="159"/>
                  <a:pt x="68" y="159"/>
                </a:cubicBezTo>
                <a:cubicBezTo>
                  <a:pt x="77" y="159"/>
                  <a:pt x="84" y="152"/>
                  <a:pt x="84" y="143"/>
                </a:cubicBezTo>
                <a:close/>
                <a:moveTo>
                  <a:pt x="333" y="143"/>
                </a:moveTo>
                <a:cubicBezTo>
                  <a:pt x="333" y="158"/>
                  <a:pt x="333" y="158"/>
                  <a:pt x="333" y="158"/>
                </a:cubicBezTo>
                <a:cubicBezTo>
                  <a:pt x="336" y="158"/>
                  <a:pt x="345" y="157"/>
                  <a:pt x="361" y="155"/>
                </a:cubicBezTo>
                <a:cubicBezTo>
                  <a:pt x="371" y="153"/>
                  <a:pt x="374" y="144"/>
                  <a:pt x="378" y="132"/>
                </a:cubicBezTo>
                <a:cubicBezTo>
                  <a:pt x="332" y="132"/>
                  <a:pt x="332" y="132"/>
                  <a:pt x="332" y="132"/>
                </a:cubicBezTo>
                <a:cubicBezTo>
                  <a:pt x="333" y="135"/>
                  <a:pt x="333" y="139"/>
                  <a:pt x="333" y="143"/>
                </a:cubicBezTo>
                <a:close/>
                <a:moveTo>
                  <a:pt x="107" y="143"/>
                </a:moveTo>
                <a:cubicBezTo>
                  <a:pt x="107" y="158"/>
                  <a:pt x="107" y="158"/>
                  <a:pt x="107" y="158"/>
                </a:cubicBezTo>
                <a:cubicBezTo>
                  <a:pt x="254" y="158"/>
                  <a:pt x="254" y="158"/>
                  <a:pt x="254" y="158"/>
                </a:cubicBezTo>
                <a:cubicBezTo>
                  <a:pt x="254" y="143"/>
                  <a:pt x="254" y="143"/>
                  <a:pt x="254" y="143"/>
                </a:cubicBezTo>
                <a:cubicBezTo>
                  <a:pt x="254" y="139"/>
                  <a:pt x="255" y="135"/>
                  <a:pt x="256" y="132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07" y="135"/>
                  <a:pt x="107" y="139"/>
                  <a:pt x="107" y="143"/>
                </a:cubicBezTo>
                <a:close/>
                <a:moveTo>
                  <a:pt x="324" y="143"/>
                </a:moveTo>
                <a:cubicBezTo>
                  <a:pt x="324" y="160"/>
                  <a:pt x="310" y="173"/>
                  <a:pt x="294" y="173"/>
                </a:cubicBezTo>
                <a:cubicBezTo>
                  <a:pt x="277" y="173"/>
                  <a:pt x="264" y="160"/>
                  <a:pt x="264" y="143"/>
                </a:cubicBezTo>
                <a:cubicBezTo>
                  <a:pt x="264" y="127"/>
                  <a:pt x="277" y="113"/>
                  <a:pt x="294" y="113"/>
                </a:cubicBezTo>
                <a:cubicBezTo>
                  <a:pt x="310" y="113"/>
                  <a:pt x="324" y="127"/>
                  <a:pt x="324" y="143"/>
                </a:cubicBezTo>
                <a:close/>
                <a:moveTo>
                  <a:pt x="310" y="143"/>
                </a:moveTo>
                <a:cubicBezTo>
                  <a:pt x="310" y="134"/>
                  <a:pt x="303" y="127"/>
                  <a:pt x="294" y="127"/>
                </a:cubicBezTo>
                <a:cubicBezTo>
                  <a:pt x="285" y="127"/>
                  <a:pt x="278" y="134"/>
                  <a:pt x="278" y="143"/>
                </a:cubicBezTo>
                <a:cubicBezTo>
                  <a:pt x="278" y="152"/>
                  <a:pt x="285" y="159"/>
                  <a:pt x="294" y="159"/>
                </a:cubicBezTo>
                <a:cubicBezTo>
                  <a:pt x="303" y="159"/>
                  <a:pt x="310" y="152"/>
                  <a:pt x="310" y="143"/>
                </a:cubicBezTo>
                <a:close/>
                <a:moveTo>
                  <a:pt x="379" y="121"/>
                </a:moveTo>
                <a:cubicBezTo>
                  <a:pt x="326" y="121"/>
                  <a:pt x="326" y="121"/>
                  <a:pt x="326" y="121"/>
                </a:cubicBezTo>
                <a:cubicBezTo>
                  <a:pt x="319" y="110"/>
                  <a:pt x="307" y="103"/>
                  <a:pt x="293" y="103"/>
                </a:cubicBezTo>
                <a:cubicBezTo>
                  <a:pt x="279" y="103"/>
                  <a:pt x="267" y="110"/>
                  <a:pt x="260" y="121"/>
                </a:cubicBezTo>
                <a:cubicBezTo>
                  <a:pt x="176" y="121"/>
                  <a:pt x="176" y="121"/>
                  <a:pt x="176" y="121"/>
                </a:cubicBezTo>
                <a:cubicBezTo>
                  <a:pt x="176" y="75"/>
                  <a:pt x="176" y="75"/>
                  <a:pt x="176" y="75"/>
                </a:cubicBezTo>
                <a:cubicBezTo>
                  <a:pt x="257" y="75"/>
                  <a:pt x="257" y="75"/>
                  <a:pt x="257" y="75"/>
                </a:cubicBezTo>
                <a:cubicBezTo>
                  <a:pt x="266" y="75"/>
                  <a:pt x="266" y="71"/>
                  <a:pt x="266" y="68"/>
                </a:cubicBezTo>
                <a:cubicBezTo>
                  <a:pt x="231" y="50"/>
                  <a:pt x="200" y="35"/>
                  <a:pt x="164" y="34"/>
                </a:cubicBezTo>
                <a:cubicBezTo>
                  <a:pt x="164" y="121"/>
                  <a:pt x="164" y="121"/>
                  <a:pt x="164" y="121"/>
                </a:cubicBezTo>
                <a:cubicBezTo>
                  <a:pt x="100" y="121"/>
                  <a:pt x="100" y="121"/>
                  <a:pt x="100" y="121"/>
                </a:cubicBezTo>
                <a:cubicBezTo>
                  <a:pt x="96" y="115"/>
                  <a:pt x="90" y="110"/>
                  <a:pt x="84" y="107"/>
                </a:cubicBezTo>
                <a:cubicBezTo>
                  <a:pt x="79" y="104"/>
                  <a:pt x="78" y="98"/>
                  <a:pt x="78" y="89"/>
                </a:cubicBezTo>
                <a:cubicBezTo>
                  <a:pt x="78" y="75"/>
                  <a:pt x="78" y="75"/>
                  <a:pt x="78" y="75"/>
                </a:cubicBezTo>
                <a:cubicBezTo>
                  <a:pt x="150" y="75"/>
                  <a:pt x="150" y="75"/>
                  <a:pt x="150" y="75"/>
                </a:cubicBezTo>
                <a:cubicBezTo>
                  <a:pt x="150" y="34"/>
                  <a:pt x="150" y="34"/>
                  <a:pt x="150" y="34"/>
                </a:cubicBezTo>
                <a:cubicBezTo>
                  <a:pt x="102" y="36"/>
                  <a:pt x="75" y="50"/>
                  <a:pt x="54" y="62"/>
                </a:cubicBezTo>
                <a:cubicBezTo>
                  <a:pt x="66" y="74"/>
                  <a:pt x="66" y="74"/>
                  <a:pt x="66" y="74"/>
                </a:cubicBezTo>
                <a:cubicBezTo>
                  <a:pt x="66" y="89"/>
                  <a:pt x="66" y="89"/>
                  <a:pt x="66" y="89"/>
                </a:cubicBezTo>
                <a:cubicBezTo>
                  <a:pt x="66" y="94"/>
                  <a:pt x="67" y="99"/>
                  <a:pt x="68" y="103"/>
                </a:cubicBezTo>
                <a:cubicBezTo>
                  <a:pt x="68" y="103"/>
                  <a:pt x="67" y="103"/>
                  <a:pt x="67" y="103"/>
                </a:cubicBezTo>
                <a:cubicBezTo>
                  <a:pt x="53" y="103"/>
                  <a:pt x="41" y="110"/>
                  <a:pt x="34" y="121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09"/>
                  <a:pt x="2" y="104"/>
                  <a:pt x="7" y="102"/>
                </a:cubicBezTo>
                <a:cubicBezTo>
                  <a:pt x="7" y="91"/>
                  <a:pt x="12" y="79"/>
                  <a:pt x="19" y="71"/>
                </a:cubicBezTo>
                <a:cubicBezTo>
                  <a:pt x="16" y="64"/>
                  <a:pt x="19" y="57"/>
                  <a:pt x="29" y="57"/>
                </a:cubicBezTo>
                <a:cubicBezTo>
                  <a:pt x="32" y="57"/>
                  <a:pt x="32" y="57"/>
                  <a:pt x="32" y="57"/>
                </a:cubicBezTo>
                <a:cubicBezTo>
                  <a:pt x="32" y="57"/>
                  <a:pt x="39" y="53"/>
                  <a:pt x="42" y="52"/>
                </a:cubicBezTo>
                <a:cubicBezTo>
                  <a:pt x="62" y="40"/>
                  <a:pt x="88" y="25"/>
                  <a:pt x="132" y="21"/>
                </a:cubicBezTo>
                <a:cubicBezTo>
                  <a:pt x="155" y="0"/>
                  <a:pt x="155" y="0"/>
                  <a:pt x="155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64" y="19"/>
                  <a:pt x="164" y="19"/>
                  <a:pt x="164" y="19"/>
                </a:cubicBezTo>
                <a:cubicBezTo>
                  <a:pt x="208" y="20"/>
                  <a:pt x="245" y="40"/>
                  <a:pt x="287" y="63"/>
                </a:cubicBezTo>
                <a:cubicBezTo>
                  <a:pt x="339" y="75"/>
                  <a:pt x="361" y="91"/>
                  <a:pt x="372" y="99"/>
                </a:cubicBezTo>
                <a:cubicBezTo>
                  <a:pt x="380" y="105"/>
                  <a:pt x="379" y="113"/>
                  <a:pt x="379" y="117"/>
                </a:cubicBezTo>
                <a:lnTo>
                  <a:pt x="379" y="121"/>
                </a:lnTo>
                <a:close/>
                <a:moveTo>
                  <a:pt x="29" y="78"/>
                </a:moveTo>
                <a:cubicBezTo>
                  <a:pt x="24" y="75"/>
                  <a:pt x="24" y="75"/>
                  <a:pt x="24" y="75"/>
                </a:cubicBezTo>
                <a:cubicBezTo>
                  <a:pt x="17" y="82"/>
                  <a:pt x="13" y="92"/>
                  <a:pt x="13" y="103"/>
                </a:cubicBezTo>
                <a:cubicBezTo>
                  <a:pt x="19" y="103"/>
                  <a:pt x="19" y="103"/>
                  <a:pt x="19" y="103"/>
                </a:cubicBezTo>
                <a:lnTo>
                  <a:pt x="29" y="78"/>
                </a:lnTo>
                <a:close/>
                <a:moveTo>
                  <a:pt x="197" y="98"/>
                </a:moveTo>
                <a:cubicBezTo>
                  <a:pt x="183" y="98"/>
                  <a:pt x="183" y="98"/>
                  <a:pt x="183" y="98"/>
                </a:cubicBezTo>
                <a:cubicBezTo>
                  <a:pt x="183" y="111"/>
                  <a:pt x="183" y="111"/>
                  <a:pt x="183" y="111"/>
                </a:cubicBezTo>
                <a:cubicBezTo>
                  <a:pt x="197" y="111"/>
                  <a:pt x="197" y="111"/>
                  <a:pt x="197" y="111"/>
                </a:cubicBezTo>
                <a:lnTo>
                  <a:pt x="197" y="98"/>
                </a:lnTo>
                <a:close/>
                <a:moveTo>
                  <a:pt x="211" y="84"/>
                </a:moveTo>
                <a:cubicBezTo>
                  <a:pt x="197" y="84"/>
                  <a:pt x="197" y="84"/>
                  <a:pt x="197" y="84"/>
                </a:cubicBezTo>
                <a:cubicBezTo>
                  <a:pt x="197" y="97"/>
                  <a:pt x="197" y="97"/>
                  <a:pt x="197" y="97"/>
                </a:cubicBezTo>
                <a:cubicBezTo>
                  <a:pt x="211" y="97"/>
                  <a:pt x="211" y="97"/>
                  <a:pt x="211" y="97"/>
                </a:cubicBezTo>
                <a:lnTo>
                  <a:pt x="211" y="84"/>
                </a:lnTo>
                <a:close/>
                <a:moveTo>
                  <a:pt x="224" y="98"/>
                </a:moveTo>
                <a:cubicBezTo>
                  <a:pt x="211" y="98"/>
                  <a:pt x="211" y="98"/>
                  <a:pt x="211" y="98"/>
                </a:cubicBezTo>
                <a:cubicBezTo>
                  <a:pt x="211" y="111"/>
                  <a:pt x="211" y="111"/>
                  <a:pt x="211" y="111"/>
                </a:cubicBezTo>
                <a:cubicBezTo>
                  <a:pt x="224" y="111"/>
                  <a:pt x="224" y="111"/>
                  <a:pt x="224" y="111"/>
                </a:cubicBezTo>
                <a:lnTo>
                  <a:pt x="224" y="98"/>
                </a:lnTo>
                <a:close/>
                <a:moveTo>
                  <a:pt x="238" y="84"/>
                </a:moveTo>
                <a:cubicBezTo>
                  <a:pt x="225" y="84"/>
                  <a:pt x="225" y="84"/>
                  <a:pt x="225" y="84"/>
                </a:cubicBezTo>
                <a:cubicBezTo>
                  <a:pt x="225" y="97"/>
                  <a:pt x="225" y="97"/>
                  <a:pt x="225" y="97"/>
                </a:cubicBezTo>
                <a:cubicBezTo>
                  <a:pt x="238" y="97"/>
                  <a:pt x="238" y="97"/>
                  <a:pt x="238" y="97"/>
                </a:cubicBezTo>
                <a:lnTo>
                  <a:pt x="238" y="84"/>
                </a:lnTo>
                <a:close/>
                <a:moveTo>
                  <a:pt x="252" y="98"/>
                </a:moveTo>
                <a:cubicBezTo>
                  <a:pt x="238" y="98"/>
                  <a:pt x="238" y="98"/>
                  <a:pt x="238" y="98"/>
                </a:cubicBezTo>
                <a:cubicBezTo>
                  <a:pt x="238" y="111"/>
                  <a:pt x="238" y="111"/>
                  <a:pt x="238" y="111"/>
                </a:cubicBezTo>
                <a:cubicBezTo>
                  <a:pt x="252" y="111"/>
                  <a:pt x="252" y="111"/>
                  <a:pt x="252" y="111"/>
                </a:cubicBezTo>
                <a:lnTo>
                  <a:pt x="252" y="98"/>
                </a:lnTo>
                <a:close/>
                <a:moveTo>
                  <a:pt x="367" y="104"/>
                </a:moveTo>
                <a:cubicBezTo>
                  <a:pt x="361" y="98"/>
                  <a:pt x="329" y="80"/>
                  <a:pt x="309" y="77"/>
                </a:cubicBezTo>
                <a:cubicBezTo>
                  <a:pt x="302" y="76"/>
                  <a:pt x="300" y="81"/>
                  <a:pt x="307" y="86"/>
                </a:cubicBezTo>
                <a:cubicBezTo>
                  <a:pt x="318" y="92"/>
                  <a:pt x="321" y="94"/>
                  <a:pt x="331" y="100"/>
                </a:cubicBezTo>
                <a:cubicBezTo>
                  <a:pt x="337" y="103"/>
                  <a:pt x="341" y="104"/>
                  <a:pt x="353" y="104"/>
                </a:cubicBezTo>
                <a:cubicBezTo>
                  <a:pt x="362" y="104"/>
                  <a:pt x="367" y="104"/>
                  <a:pt x="367" y="10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Freeform 25"/>
          <p:cNvSpPr>
            <a:spLocks noEditPoints="1"/>
          </p:cNvSpPr>
          <p:nvPr/>
        </p:nvSpPr>
        <p:spPr bwMode="auto">
          <a:xfrm>
            <a:off x="8555047" y="4314848"/>
            <a:ext cx="389751" cy="543380"/>
          </a:xfrm>
          <a:custGeom>
            <a:avLst/>
            <a:gdLst>
              <a:gd name="T0" fmla="*/ 139 w 218"/>
              <a:gd name="T1" fmla="*/ 265 h 303"/>
              <a:gd name="T2" fmla="*/ 158 w 218"/>
              <a:gd name="T3" fmla="*/ 187 h 303"/>
              <a:gd name="T4" fmla="*/ 192 w 218"/>
              <a:gd name="T5" fmla="*/ 223 h 303"/>
              <a:gd name="T6" fmla="*/ 86 w 218"/>
              <a:gd name="T7" fmla="*/ 223 h 303"/>
              <a:gd name="T8" fmla="*/ 127 w 218"/>
              <a:gd name="T9" fmla="*/ 183 h 303"/>
              <a:gd name="T10" fmla="*/ 112 w 218"/>
              <a:gd name="T11" fmla="*/ 53 h 303"/>
              <a:gd name="T12" fmla="*/ 112 w 218"/>
              <a:gd name="T13" fmla="*/ 0 h 303"/>
              <a:gd name="T14" fmla="*/ 112 w 218"/>
              <a:gd name="T15" fmla="*/ 53 h 303"/>
              <a:gd name="T16" fmla="*/ 171 w 218"/>
              <a:gd name="T17" fmla="*/ 168 h 303"/>
              <a:gd name="T18" fmla="*/ 139 w 218"/>
              <a:gd name="T19" fmla="*/ 287 h 303"/>
              <a:gd name="T20" fmla="*/ 121 w 218"/>
              <a:gd name="T21" fmla="*/ 162 h 303"/>
              <a:gd name="T22" fmla="*/ 145 w 218"/>
              <a:gd name="T23" fmla="*/ 107 h 303"/>
              <a:gd name="T24" fmla="*/ 132 w 218"/>
              <a:gd name="T25" fmla="*/ 161 h 303"/>
              <a:gd name="T26" fmla="*/ 144 w 218"/>
              <a:gd name="T27" fmla="*/ 180 h 303"/>
              <a:gd name="T28" fmla="*/ 177 w 218"/>
              <a:gd name="T29" fmla="*/ 124 h 303"/>
              <a:gd name="T30" fmla="*/ 167 w 218"/>
              <a:gd name="T31" fmla="*/ 94 h 303"/>
              <a:gd name="T32" fmla="*/ 119 w 218"/>
              <a:gd name="T33" fmla="*/ 62 h 303"/>
              <a:gd name="T34" fmla="*/ 96 w 218"/>
              <a:gd name="T35" fmla="*/ 151 h 303"/>
              <a:gd name="T36" fmla="*/ 25 w 218"/>
              <a:gd name="T37" fmla="*/ 165 h 303"/>
              <a:gd name="T38" fmla="*/ 18 w 218"/>
              <a:gd name="T39" fmla="*/ 250 h 303"/>
              <a:gd name="T40" fmla="*/ 0 w 218"/>
              <a:gd name="T41" fmla="*/ 267 h 303"/>
              <a:gd name="T42" fmla="*/ 35 w 218"/>
              <a:gd name="T43" fmla="*/ 303 h 303"/>
              <a:gd name="T44" fmla="*/ 35 w 218"/>
              <a:gd name="T45" fmla="*/ 267 h 303"/>
              <a:gd name="T46" fmla="*/ 11 w 218"/>
              <a:gd name="T47" fmla="*/ 267 h 303"/>
              <a:gd name="T48" fmla="*/ 23 w 218"/>
              <a:gd name="T49" fmla="*/ 262 h 303"/>
              <a:gd name="T50" fmla="*/ 50 w 218"/>
              <a:gd name="T51" fmla="*/ 241 h 303"/>
              <a:gd name="T52" fmla="*/ 55 w 218"/>
              <a:gd name="T53" fmla="*/ 183 h 303"/>
              <a:gd name="T54" fmla="*/ 60 w 218"/>
              <a:gd name="T55" fmla="*/ 223 h 303"/>
              <a:gd name="T56" fmla="*/ 218 w 218"/>
              <a:gd name="T57" fmla="*/ 223 h 303"/>
              <a:gd name="T58" fmla="*/ 35 w 218"/>
              <a:gd name="T59" fmla="*/ 278 h 303"/>
              <a:gd name="T60" fmla="*/ 35 w 218"/>
              <a:gd name="T61" fmla="*/ 292 h 303"/>
              <a:gd name="T62" fmla="*/ 35 w 218"/>
              <a:gd name="T63" fmla="*/ 278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18" h="303">
                <a:moveTo>
                  <a:pt x="97" y="223"/>
                </a:moveTo>
                <a:cubicBezTo>
                  <a:pt x="97" y="246"/>
                  <a:pt x="116" y="265"/>
                  <a:pt x="139" y="265"/>
                </a:cubicBezTo>
                <a:cubicBezTo>
                  <a:pt x="162" y="265"/>
                  <a:pt x="180" y="246"/>
                  <a:pt x="180" y="223"/>
                </a:cubicBezTo>
                <a:cubicBezTo>
                  <a:pt x="180" y="207"/>
                  <a:pt x="171" y="194"/>
                  <a:pt x="158" y="187"/>
                </a:cubicBezTo>
                <a:cubicBezTo>
                  <a:pt x="161" y="184"/>
                  <a:pt x="164" y="181"/>
                  <a:pt x="166" y="178"/>
                </a:cubicBezTo>
                <a:cubicBezTo>
                  <a:pt x="181" y="187"/>
                  <a:pt x="192" y="204"/>
                  <a:pt x="192" y="223"/>
                </a:cubicBezTo>
                <a:cubicBezTo>
                  <a:pt x="192" y="252"/>
                  <a:pt x="168" y="276"/>
                  <a:pt x="139" y="276"/>
                </a:cubicBezTo>
                <a:cubicBezTo>
                  <a:pt x="110" y="276"/>
                  <a:pt x="86" y="252"/>
                  <a:pt x="86" y="223"/>
                </a:cubicBezTo>
                <a:cubicBezTo>
                  <a:pt x="86" y="200"/>
                  <a:pt x="101" y="181"/>
                  <a:pt x="121" y="173"/>
                </a:cubicBezTo>
                <a:cubicBezTo>
                  <a:pt x="122" y="177"/>
                  <a:pt x="124" y="181"/>
                  <a:pt x="127" y="183"/>
                </a:cubicBezTo>
                <a:cubicBezTo>
                  <a:pt x="110" y="189"/>
                  <a:pt x="97" y="204"/>
                  <a:pt x="97" y="223"/>
                </a:cubicBezTo>
                <a:close/>
                <a:moveTo>
                  <a:pt x="112" y="53"/>
                </a:moveTo>
                <a:cubicBezTo>
                  <a:pt x="127" y="53"/>
                  <a:pt x="138" y="41"/>
                  <a:pt x="138" y="26"/>
                </a:cubicBezTo>
                <a:cubicBezTo>
                  <a:pt x="138" y="12"/>
                  <a:pt x="127" y="0"/>
                  <a:pt x="112" y="0"/>
                </a:cubicBezTo>
                <a:cubicBezTo>
                  <a:pt x="97" y="0"/>
                  <a:pt x="86" y="12"/>
                  <a:pt x="86" y="26"/>
                </a:cubicBezTo>
                <a:cubicBezTo>
                  <a:pt x="86" y="41"/>
                  <a:pt x="97" y="53"/>
                  <a:pt x="112" y="53"/>
                </a:cubicBezTo>
                <a:close/>
                <a:moveTo>
                  <a:pt x="177" y="154"/>
                </a:moveTo>
                <a:cubicBezTo>
                  <a:pt x="171" y="168"/>
                  <a:pt x="171" y="168"/>
                  <a:pt x="171" y="168"/>
                </a:cubicBezTo>
                <a:cubicBezTo>
                  <a:pt x="190" y="179"/>
                  <a:pt x="203" y="199"/>
                  <a:pt x="203" y="223"/>
                </a:cubicBezTo>
                <a:cubicBezTo>
                  <a:pt x="203" y="258"/>
                  <a:pt x="174" y="287"/>
                  <a:pt x="139" y="287"/>
                </a:cubicBezTo>
                <a:cubicBezTo>
                  <a:pt x="103" y="287"/>
                  <a:pt x="75" y="258"/>
                  <a:pt x="75" y="223"/>
                </a:cubicBezTo>
                <a:cubicBezTo>
                  <a:pt x="75" y="194"/>
                  <a:pt x="94" y="169"/>
                  <a:pt x="121" y="162"/>
                </a:cubicBezTo>
                <a:cubicBezTo>
                  <a:pt x="121" y="160"/>
                  <a:pt x="121" y="158"/>
                  <a:pt x="122" y="157"/>
                </a:cubicBezTo>
                <a:cubicBezTo>
                  <a:pt x="145" y="107"/>
                  <a:pt x="145" y="107"/>
                  <a:pt x="145" y="107"/>
                </a:cubicBezTo>
                <a:cubicBezTo>
                  <a:pt x="151" y="119"/>
                  <a:pt x="151" y="119"/>
                  <a:pt x="151" y="119"/>
                </a:cubicBezTo>
                <a:cubicBezTo>
                  <a:pt x="132" y="161"/>
                  <a:pt x="132" y="161"/>
                  <a:pt x="132" y="161"/>
                </a:cubicBezTo>
                <a:cubicBezTo>
                  <a:pt x="130" y="168"/>
                  <a:pt x="133" y="176"/>
                  <a:pt x="139" y="179"/>
                </a:cubicBezTo>
                <a:cubicBezTo>
                  <a:pt x="141" y="179"/>
                  <a:pt x="143" y="180"/>
                  <a:pt x="144" y="180"/>
                </a:cubicBezTo>
                <a:cubicBezTo>
                  <a:pt x="149" y="180"/>
                  <a:pt x="154" y="177"/>
                  <a:pt x="156" y="172"/>
                </a:cubicBezTo>
                <a:cubicBezTo>
                  <a:pt x="177" y="124"/>
                  <a:pt x="177" y="124"/>
                  <a:pt x="177" y="124"/>
                </a:cubicBezTo>
                <a:cubicBezTo>
                  <a:pt x="179" y="121"/>
                  <a:pt x="179" y="117"/>
                  <a:pt x="177" y="113"/>
                </a:cubicBezTo>
                <a:cubicBezTo>
                  <a:pt x="167" y="94"/>
                  <a:pt x="167" y="94"/>
                  <a:pt x="167" y="94"/>
                </a:cubicBezTo>
                <a:cubicBezTo>
                  <a:pt x="156" y="74"/>
                  <a:pt x="141" y="63"/>
                  <a:pt x="122" y="62"/>
                </a:cubicBezTo>
                <a:cubicBezTo>
                  <a:pt x="122" y="62"/>
                  <a:pt x="119" y="62"/>
                  <a:pt x="119" y="62"/>
                </a:cubicBezTo>
                <a:cubicBezTo>
                  <a:pt x="106" y="63"/>
                  <a:pt x="96" y="73"/>
                  <a:pt x="96" y="86"/>
                </a:cubicBezTo>
                <a:cubicBezTo>
                  <a:pt x="96" y="151"/>
                  <a:pt x="96" y="151"/>
                  <a:pt x="96" y="151"/>
                </a:cubicBezTo>
                <a:cubicBezTo>
                  <a:pt x="41" y="151"/>
                  <a:pt x="41" y="151"/>
                  <a:pt x="41" y="151"/>
                </a:cubicBezTo>
                <a:cubicBezTo>
                  <a:pt x="33" y="151"/>
                  <a:pt x="26" y="157"/>
                  <a:pt x="25" y="165"/>
                </a:cubicBezTo>
                <a:cubicBezTo>
                  <a:pt x="17" y="242"/>
                  <a:pt x="17" y="242"/>
                  <a:pt x="17" y="242"/>
                </a:cubicBezTo>
                <a:cubicBezTo>
                  <a:pt x="17" y="245"/>
                  <a:pt x="17" y="248"/>
                  <a:pt x="18" y="250"/>
                </a:cubicBezTo>
                <a:cubicBezTo>
                  <a:pt x="0" y="250"/>
                  <a:pt x="0" y="250"/>
                  <a:pt x="0" y="250"/>
                </a:cubicBezTo>
                <a:cubicBezTo>
                  <a:pt x="0" y="267"/>
                  <a:pt x="0" y="267"/>
                  <a:pt x="0" y="267"/>
                </a:cubicBezTo>
                <a:cubicBezTo>
                  <a:pt x="0" y="280"/>
                  <a:pt x="7" y="289"/>
                  <a:pt x="18" y="290"/>
                </a:cubicBezTo>
                <a:cubicBezTo>
                  <a:pt x="20" y="298"/>
                  <a:pt x="27" y="303"/>
                  <a:pt x="35" y="303"/>
                </a:cubicBezTo>
                <a:cubicBezTo>
                  <a:pt x="45" y="303"/>
                  <a:pt x="53" y="295"/>
                  <a:pt x="53" y="285"/>
                </a:cubicBezTo>
                <a:cubicBezTo>
                  <a:pt x="53" y="275"/>
                  <a:pt x="45" y="267"/>
                  <a:pt x="35" y="267"/>
                </a:cubicBezTo>
                <a:cubicBezTo>
                  <a:pt x="27" y="267"/>
                  <a:pt x="20" y="272"/>
                  <a:pt x="18" y="279"/>
                </a:cubicBezTo>
                <a:cubicBezTo>
                  <a:pt x="15" y="278"/>
                  <a:pt x="11" y="275"/>
                  <a:pt x="11" y="267"/>
                </a:cubicBezTo>
                <a:cubicBezTo>
                  <a:pt x="11" y="262"/>
                  <a:pt x="11" y="262"/>
                  <a:pt x="11" y="262"/>
                </a:cubicBezTo>
                <a:cubicBezTo>
                  <a:pt x="23" y="262"/>
                  <a:pt x="23" y="262"/>
                  <a:pt x="23" y="262"/>
                </a:cubicBezTo>
                <a:cubicBezTo>
                  <a:pt x="35" y="262"/>
                  <a:pt x="45" y="260"/>
                  <a:pt x="54" y="253"/>
                </a:cubicBezTo>
                <a:cubicBezTo>
                  <a:pt x="52" y="249"/>
                  <a:pt x="51" y="245"/>
                  <a:pt x="50" y="241"/>
                </a:cubicBezTo>
                <a:cubicBezTo>
                  <a:pt x="50" y="238"/>
                  <a:pt x="50" y="232"/>
                  <a:pt x="50" y="232"/>
                </a:cubicBezTo>
                <a:cubicBezTo>
                  <a:pt x="55" y="183"/>
                  <a:pt x="55" y="183"/>
                  <a:pt x="55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64" y="195"/>
                  <a:pt x="60" y="208"/>
                  <a:pt x="60" y="223"/>
                </a:cubicBezTo>
                <a:cubicBezTo>
                  <a:pt x="60" y="267"/>
                  <a:pt x="95" y="302"/>
                  <a:pt x="139" y="302"/>
                </a:cubicBezTo>
                <a:cubicBezTo>
                  <a:pt x="182" y="302"/>
                  <a:pt x="218" y="267"/>
                  <a:pt x="218" y="223"/>
                </a:cubicBezTo>
                <a:cubicBezTo>
                  <a:pt x="218" y="193"/>
                  <a:pt x="201" y="167"/>
                  <a:pt x="177" y="154"/>
                </a:cubicBezTo>
                <a:close/>
                <a:moveTo>
                  <a:pt x="35" y="278"/>
                </a:moveTo>
                <a:cubicBezTo>
                  <a:pt x="38" y="278"/>
                  <a:pt x="41" y="281"/>
                  <a:pt x="41" y="285"/>
                </a:cubicBezTo>
                <a:cubicBezTo>
                  <a:pt x="41" y="289"/>
                  <a:pt x="38" y="292"/>
                  <a:pt x="35" y="292"/>
                </a:cubicBezTo>
                <a:cubicBezTo>
                  <a:pt x="31" y="292"/>
                  <a:pt x="28" y="289"/>
                  <a:pt x="28" y="285"/>
                </a:cubicBezTo>
                <a:cubicBezTo>
                  <a:pt x="28" y="281"/>
                  <a:pt x="31" y="278"/>
                  <a:pt x="35" y="27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Freeform 26"/>
          <p:cNvSpPr>
            <a:spLocks noEditPoints="1"/>
          </p:cNvSpPr>
          <p:nvPr/>
        </p:nvSpPr>
        <p:spPr bwMode="auto">
          <a:xfrm>
            <a:off x="95618" y="2337926"/>
            <a:ext cx="767711" cy="869286"/>
          </a:xfrm>
          <a:custGeom>
            <a:avLst/>
            <a:gdLst>
              <a:gd name="T0" fmla="*/ 127 w 275"/>
              <a:gd name="T1" fmla="*/ 53 h 311"/>
              <a:gd name="T2" fmla="*/ 132 w 275"/>
              <a:gd name="T3" fmla="*/ 37 h 311"/>
              <a:gd name="T4" fmla="*/ 138 w 275"/>
              <a:gd name="T5" fmla="*/ 0 h 311"/>
              <a:gd name="T6" fmla="*/ 143 w 275"/>
              <a:gd name="T7" fmla="*/ 37 h 311"/>
              <a:gd name="T8" fmla="*/ 148 w 275"/>
              <a:gd name="T9" fmla="*/ 53 h 311"/>
              <a:gd name="T10" fmla="*/ 3 w 275"/>
              <a:gd name="T11" fmla="*/ 77 h 311"/>
              <a:gd name="T12" fmla="*/ 38 w 275"/>
              <a:gd name="T13" fmla="*/ 91 h 311"/>
              <a:gd name="T14" fmla="*/ 55 w 275"/>
              <a:gd name="T15" fmla="*/ 95 h 311"/>
              <a:gd name="T16" fmla="*/ 44 w 275"/>
              <a:gd name="T17" fmla="*/ 113 h 311"/>
              <a:gd name="T18" fmla="*/ 32 w 275"/>
              <a:gd name="T19" fmla="*/ 101 h 311"/>
              <a:gd name="T20" fmla="*/ 3 w 275"/>
              <a:gd name="T21" fmla="*/ 77 h 311"/>
              <a:gd name="T22" fmla="*/ 221 w 275"/>
              <a:gd name="T23" fmla="*/ 95 h 311"/>
              <a:gd name="T24" fmla="*/ 237 w 275"/>
              <a:gd name="T25" fmla="*/ 91 h 311"/>
              <a:gd name="T26" fmla="*/ 272 w 275"/>
              <a:gd name="T27" fmla="*/ 78 h 311"/>
              <a:gd name="T28" fmla="*/ 243 w 275"/>
              <a:gd name="T29" fmla="*/ 101 h 311"/>
              <a:gd name="T30" fmla="*/ 231 w 275"/>
              <a:gd name="T31" fmla="*/ 113 h 311"/>
              <a:gd name="T32" fmla="*/ 55 w 275"/>
              <a:gd name="T33" fmla="*/ 215 h 311"/>
              <a:gd name="T34" fmla="*/ 38 w 275"/>
              <a:gd name="T35" fmla="*/ 219 h 311"/>
              <a:gd name="T36" fmla="*/ 3 w 275"/>
              <a:gd name="T37" fmla="*/ 233 h 311"/>
              <a:gd name="T38" fmla="*/ 32 w 275"/>
              <a:gd name="T39" fmla="*/ 209 h 311"/>
              <a:gd name="T40" fmla="*/ 44 w 275"/>
              <a:gd name="T41" fmla="*/ 197 h 311"/>
              <a:gd name="T42" fmla="*/ 186 w 275"/>
              <a:gd name="T43" fmla="*/ 139 h 311"/>
              <a:gd name="T44" fmla="*/ 161 w 275"/>
              <a:gd name="T45" fmla="*/ 130 h 311"/>
              <a:gd name="T46" fmla="*/ 148 w 275"/>
              <a:gd name="T47" fmla="*/ 122 h 311"/>
              <a:gd name="T48" fmla="*/ 138 w 275"/>
              <a:gd name="T49" fmla="*/ 104 h 311"/>
              <a:gd name="T50" fmla="*/ 127 w 275"/>
              <a:gd name="T51" fmla="*/ 122 h 311"/>
              <a:gd name="T52" fmla="*/ 99 w 275"/>
              <a:gd name="T53" fmla="*/ 121 h 311"/>
              <a:gd name="T54" fmla="*/ 89 w 275"/>
              <a:gd name="T55" fmla="*/ 139 h 311"/>
              <a:gd name="T56" fmla="*/ 104 w 275"/>
              <a:gd name="T57" fmla="*/ 163 h 311"/>
              <a:gd name="T58" fmla="*/ 99 w 275"/>
              <a:gd name="T59" fmla="*/ 189 h 311"/>
              <a:gd name="T60" fmla="*/ 119 w 275"/>
              <a:gd name="T61" fmla="*/ 185 h 311"/>
              <a:gd name="T62" fmla="*/ 127 w 275"/>
              <a:gd name="T63" fmla="*/ 206 h 311"/>
              <a:gd name="T64" fmla="*/ 148 w 275"/>
              <a:gd name="T65" fmla="*/ 205 h 311"/>
              <a:gd name="T66" fmla="*/ 161 w 275"/>
              <a:gd name="T67" fmla="*/ 181 h 311"/>
              <a:gd name="T68" fmla="*/ 181 w 275"/>
              <a:gd name="T69" fmla="*/ 183 h 311"/>
              <a:gd name="T70" fmla="*/ 172 w 275"/>
              <a:gd name="T71" fmla="*/ 163 h 311"/>
              <a:gd name="T72" fmla="*/ 156 w 275"/>
              <a:gd name="T73" fmla="*/ 167 h 311"/>
              <a:gd name="T74" fmla="*/ 126 w 275"/>
              <a:gd name="T75" fmla="*/ 174 h 311"/>
              <a:gd name="T76" fmla="*/ 119 w 275"/>
              <a:gd name="T77" fmla="*/ 144 h 311"/>
              <a:gd name="T78" fmla="*/ 149 w 275"/>
              <a:gd name="T79" fmla="*/ 137 h 311"/>
              <a:gd name="T80" fmla="*/ 156 w 275"/>
              <a:gd name="T81" fmla="*/ 167 h 311"/>
              <a:gd name="T82" fmla="*/ 148 w 275"/>
              <a:gd name="T83" fmla="*/ 257 h 311"/>
              <a:gd name="T84" fmla="*/ 143 w 275"/>
              <a:gd name="T85" fmla="*/ 274 h 311"/>
              <a:gd name="T86" fmla="*/ 137 w 275"/>
              <a:gd name="T87" fmla="*/ 311 h 311"/>
              <a:gd name="T88" fmla="*/ 132 w 275"/>
              <a:gd name="T89" fmla="*/ 274 h 311"/>
              <a:gd name="T90" fmla="*/ 127 w 275"/>
              <a:gd name="T91" fmla="*/ 257 h 311"/>
              <a:gd name="T92" fmla="*/ 272 w 275"/>
              <a:gd name="T93" fmla="*/ 233 h 311"/>
              <a:gd name="T94" fmla="*/ 237 w 275"/>
              <a:gd name="T95" fmla="*/ 219 h 311"/>
              <a:gd name="T96" fmla="*/ 221 w 275"/>
              <a:gd name="T97" fmla="*/ 215 h 311"/>
              <a:gd name="T98" fmla="*/ 231 w 275"/>
              <a:gd name="T99" fmla="*/ 197 h 311"/>
              <a:gd name="T100" fmla="*/ 243 w 275"/>
              <a:gd name="T101" fmla="*/ 209 h 311"/>
              <a:gd name="T102" fmla="*/ 272 w 275"/>
              <a:gd name="T103" fmla="*/ 233 h 311"/>
              <a:gd name="T104" fmla="*/ 61 w 275"/>
              <a:gd name="T105" fmla="*/ 107 h 311"/>
              <a:gd name="T106" fmla="*/ 215 w 275"/>
              <a:gd name="T107" fmla="*/ 204 h 311"/>
              <a:gd name="T108" fmla="*/ 191 w 275"/>
              <a:gd name="T109" fmla="*/ 189 h 311"/>
              <a:gd name="T110" fmla="*/ 104 w 275"/>
              <a:gd name="T111" fmla="*/ 208 h 311"/>
              <a:gd name="T112" fmla="*/ 85 w 275"/>
              <a:gd name="T113" fmla="*/ 122 h 311"/>
              <a:gd name="T114" fmla="*/ 171 w 275"/>
              <a:gd name="T115" fmla="*/ 102 h 311"/>
              <a:gd name="T116" fmla="*/ 146 w 275"/>
              <a:gd name="T117" fmla="*/ 161 h 311"/>
              <a:gd name="T118" fmla="*/ 129 w 275"/>
              <a:gd name="T119" fmla="*/ 150 h 311"/>
              <a:gd name="T120" fmla="*/ 146 w 275"/>
              <a:gd name="T121" fmla="*/ 161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75" h="311">
                <a:moveTo>
                  <a:pt x="138" y="53"/>
                </a:moveTo>
                <a:cubicBezTo>
                  <a:pt x="134" y="53"/>
                  <a:pt x="131" y="53"/>
                  <a:pt x="127" y="53"/>
                </a:cubicBezTo>
                <a:cubicBezTo>
                  <a:pt x="127" y="46"/>
                  <a:pt x="127" y="46"/>
                  <a:pt x="127" y="46"/>
                </a:cubicBezTo>
                <a:cubicBezTo>
                  <a:pt x="127" y="42"/>
                  <a:pt x="129" y="39"/>
                  <a:pt x="132" y="37"/>
                </a:cubicBezTo>
                <a:cubicBezTo>
                  <a:pt x="130" y="24"/>
                  <a:pt x="128" y="14"/>
                  <a:pt x="128" y="9"/>
                </a:cubicBezTo>
                <a:cubicBezTo>
                  <a:pt x="128" y="4"/>
                  <a:pt x="132" y="0"/>
                  <a:pt x="138" y="0"/>
                </a:cubicBezTo>
                <a:cubicBezTo>
                  <a:pt x="143" y="0"/>
                  <a:pt x="147" y="4"/>
                  <a:pt x="147" y="9"/>
                </a:cubicBezTo>
                <a:cubicBezTo>
                  <a:pt x="147" y="14"/>
                  <a:pt x="145" y="23"/>
                  <a:pt x="143" y="37"/>
                </a:cubicBezTo>
                <a:cubicBezTo>
                  <a:pt x="146" y="39"/>
                  <a:pt x="148" y="42"/>
                  <a:pt x="148" y="46"/>
                </a:cubicBezTo>
                <a:cubicBezTo>
                  <a:pt x="148" y="53"/>
                  <a:pt x="148" y="53"/>
                  <a:pt x="148" y="53"/>
                </a:cubicBezTo>
                <a:cubicBezTo>
                  <a:pt x="145" y="53"/>
                  <a:pt x="141" y="53"/>
                  <a:pt x="138" y="53"/>
                </a:cubicBezTo>
                <a:close/>
                <a:moveTo>
                  <a:pt x="3" y="77"/>
                </a:moveTo>
                <a:cubicBezTo>
                  <a:pt x="6" y="73"/>
                  <a:pt x="11" y="71"/>
                  <a:pt x="16" y="74"/>
                </a:cubicBezTo>
                <a:cubicBezTo>
                  <a:pt x="20" y="76"/>
                  <a:pt x="27" y="82"/>
                  <a:pt x="38" y="91"/>
                </a:cubicBezTo>
                <a:cubicBezTo>
                  <a:pt x="41" y="90"/>
                  <a:pt x="45" y="90"/>
                  <a:pt x="48" y="91"/>
                </a:cubicBezTo>
                <a:cubicBezTo>
                  <a:pt x="55" y="95"/>
                  <a:pt x="55" y="95"/>
                  <a:pt x="55" y="95"/>
                </a:cubicBezTo>
                <a:cubicBezTo>
                  <a:pt x="53" y="97"/>
                  <a:pt x="52" y="99"/>
                  <a:pt x="51" y="101"/>
                </a:cubicBezTo>
                <a:cubicBezTo>
                  <a:pt x="48" y="105"/>
                  <a:pt x="46" y="109"/>
                  <a:pt x="44" y="113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4" y="108"/>
                  <a:pt x="32" y="105"/>
                  <a:pt x="32" y="101"/>
                </a:cubicBezTo>
                <a:cubicBezTo>
                  <a:pt x="20" y="96"/>
                  <a:pt x="10" y="93"/>
                  <a:pt x="6" y="90"/>
                </a:cubicBezTo>
                <a:cubicBezTo>
                  <a:pt x="2" y="88"/>
                  <a:pt x="0" y="82"/>
                  <a:pt x="3" y="77"/>
                </a:cubicBezTo>
                <a:close/>
                <a:moveTo>
                  <a:pt x="231" y="113"/>
                </a:moveTo>
                <a:cubicBezTo>
                  <a:pt x="228" y="107"/>
                  <a:pt x="225" y="101"/>
                  <a:pt x="221" y="95"/>
                </a:cubicBezTo>
                <a:cubicBezTo>
                  <a:pt x="227" y="91"/>
                  <a:pt x="227" y="91"/>
                  <a:pt x="227" y="91"/>
                </a:cubicBezTo>
                <a:cubicBezTo>
                  <a:pt x="230" y="90"/>
                  <a:pt x="234" y="90"/>
                  <a:pt x="237" y="91"/>
                </a:cubicBezTo>
                <a:cubicBezTo>
                  <a:pt x="248" y="83"/>
                  <a:pt x="256" y="76"/>
                  <a:pt x="259" y="74"/>
                </a:cubicBezTo>
                <a:cubicBezTo>
                  <a:pt x="264" y="72"/>
                  <a:pt x="270" y="73"/>
                  <a:pt x="272" y="78"/>
                </a:cubicBezTo>
                <a:cubicBezTo>
                  <a:pt x="275" y="82"/>
                  <a:pt x="273" y="88"/>
                  <a:pt x="269" y="91"/>
                </a:cubicBezTo>
                <a:cubicBezTo>
                  <a:pt x="265" y="93"/>
                  <a:pt x="256" y="96"/>
                  <a:pt x="243" y="101"/>
                </a:cubicBezTo>
                <a:cubicBezTo>
                  <a:pt x="243" y="105"/>
                  <a:pt x="241" y="108"/>
                  <a:pt x="238" y="110"/>
                </a:cubicBezTo>
                <a:lnTo>
                  <a:pt x="231" y="113"/>
                </a:lnTo>
                <a:close/>
                <a:moveTo>
                  <a:pt x="44" y="197"/>
                </a:moveTo>
                <a:cubicBezTo>
                  <a:pt x="47" y="204"/>
                  <a:pt x="51" y="210"/>
                  <a:pt x="55" y="215"/>
                </a:cubicBezTo>
                <a:cubicBezTo>
                  <a:pt x="48" y="219"/>
                  <a:pt x="48" y="219"/>
                  <a:pt x="48" y="219"/>
                </a:cubicBezTo>
                <a:cubicBezTo>
                  <a:pt x="45" y="221"/>
                  <a:pt x="41" y="221"/>
                  <a:pt x="38" y="219"/>
                </a:cubicBezTo>
                <a:cubicBezTo>
                  <a:pt x="27" y="228"/>
                  <a:pt x="20" y="234"/>
                  <a:pt x="16" y="236"/>
                </a:cubicBezTo>
                <a:cubicBezTo>
                  <a:pt x="11" y="239"/>
                  <a:pt x="5" y="237"/>
                  <a:pt x="3" y="233"/>
                </a:cubicBezTo>
                <a:cubicBezTo>
                  <a:pt x="0" y="228"/>
                  <a:pt x="2" y="223"/>
                  <a:pt x="6" y="220"/>
                </a:cubicBezTo>
                <a:cubicBezTo>
                  <a:pt x="10" y="218"/>
                  <a:pt x="19" y="215"/>
                  <a:pt x="32" y="209"/>
                </a:cubicBezTo>
                <a:cubicBezTo>
                  <a:pt x="32" y="206"/>
                  <a:pt x="34" y="203"/>
                  <a:pt x="37" y="201"/>
                </a:cubicBezTo>
                <a:lnTo>
                  <a:pt x="44" y="197"/>
                </a:lnTo>
                <a:close/>
                <a:moveTo>
                  <a:pt x="172" y="148"/>
                </a:moveTo>
                <a:cubicBezTo>
                  <a:pt x="186" y="139"/>
                  <a:pt x="186" y="139"/>
                  <a:pt x="186" y="139"/>
                </a:cubicBezTo>
                <a:cubicBezTo>
                  <a:pt x="184" y="132"/>
                  <a:pt x="181" y="126"/>
                  <a:pt x="176" y="121"/>
                </a:cubicBezTo>
                <a:cubicBezTo>
                  <a:pt x="161" y="130"/>
                  <a:pt x="161" y="130"/>
                  <a:pt x="161" y="130"/>
                </a:cubicBezTo>
                <a:cubicBezTo>
                  <a:pt x="160" y="128"/>
                  <a:pt x="158" y="127"/>
                  <a:pt x="156" y="126"/>
                </a:cubicBezTo>
                <a:cubicBezTo>
                  <a:pt x="154" y="124"/>
                  <a:pt x="151" y="123"/>
                  <a:pt x="148" y="122"/>
                </a:cubicBezTo>
                <a:cubicBezTo>
                  <a:pt x="148" y="105"/>
                  <a:pt x="148" y="105"/>
                  <a:pt x="148" y="105"/>
                </a:cubicBezTo>
                <a:cubicBezTo>
                  <a:pt x="145" y="104"/>
                  <a:pt x="141" y="104"/>
                  <a:pt x="138" y="104"/>
                </a:cubicBezTo>
                <a:cubicBezTo>
                  <a:pt x="134" y="104"/>
                  <a:pt x="131" y="104"/>
                  <a:pt x="127" y="105"/>
                </a:cubicBezTo>
                <a:cubicBezTo>
                  <a:pt x="127" y="122"/>
                  <a:pt x="127" y="122"/>
                  <a:pt x="127" y="122"/>
                </a:cubicBezTo>
                <a:cubicBezTo>
                  <a:pt x="122" y="124"/>
                  <a:pt x="118" y="126"/>
                  <a:pt x="114" y="130"/>
                </a:cubicBezTo>
                <a:cubicBezTo>
                  <a:pt x="99" y="121"/>
                  <a:pt x="99" y="121"/>
                  <a:pt x="99" y="121"/>
                </a:cubicBezTo>
                <a:cubicBezTo>
                  <a:pt x="98" y="123"/>
                  <a:pt x="96" y="125"/>
                  <a:pt x="94" y="128"/>
                </a:cubicBezTo>
                <a:cubicBezTo>
                  <a:pt x="92" y="132"/>
                  <a:pt x="90" y="135"/>
                  <a:pt x="89" y="13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3" y="153"/>
                  <a:pt x="103" y="158"/>
                  <a:pt x="104" y="163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91" y="178"/>
                  <a:pt x="95" y="184"/>
                  <a:pt x="99" y="189"/>
                </a:cubicBezTo>
                <a:cubicBezTo>
                  <a:pt x="114" y="181"/>
                  <a:pt x="114" y="181"/>
                  <a:pt x="114" y="181"/>
                </a:cubicBezTo>
                <a:cubicBezTo>
                  <a:pt x="116" y="182"/>
                  <a:pt x="117" y="184"/>
                  <a:pt x="119" y="185"/>
                </a:cubicBezTo>
                <a:cubicBezTo>
                  <a:pt x="122" y="186"/>
                  <a:pt x="124" y="188"/>
                  <a:pt x="127" y="188"/>
                </a:cubicBezTo>
                <a:cubicBezTo>
                  <a:pt x="127" y="206"/>
                  <a:pt x="127" y="206"/>
                  <a:pt x="127" y="206"/>
                </a:cubicBezTo>
                <a:cubicBezTo>
                  <a:pt x="130" y="206"/>
                  <a:pt x="134" y="207"/>
                  <a:pt x="138" y="207"/>
                </a:cubicBezTo>
                <a:cubicBezTo>
                  <a:pt x="141" y="207"/>
                  <a:pt x="145" y="206"/>
                  <a:pt x="148" y="205"/>
                </a:cubicBezTo>
                <a:cubicBezTo>
                  <a:pt x="148" y="189"/>
                  <a:pt x="148" y="189"/>
                  <a:pt x="148" y="189"/>
                </a:cubicBezTo>
                <a:cubicBezTo>
                  <a:pt x="153" y="187"/>
                  <a:pt x="157" y="184"/>
                  <a:pt x="161" y="181"/>
                </a:cubicBezTo>
                <a:cubicBezTo>
                  <a:pt x="176" y="189"/>
                  <a:pt x="176" y="189"/>
                  <a:pt x="176" y="189"/>
                </a:cubicBezTo>
                <a:cubicBezTo>
                  <a:pt x="178" y="187"/>
                  <a:pt x="180" y="185"/>
                  <a:pt x="181" y="183"/>
                </a:cubicBezTo>
                <a:cubicBezTo>
                  <a:pt x="183" y="179"/>
                  <a:pt x="185" y="175"/>
                  <a:pt x="186" y="171"/>
                </a:cubicBezTo>
                <a:cubicBezTo>
                  <a:pt x="172" y="163"/>
                  <a:pt x="172" y="163"/>
                  <a:pt x="172" y="163"/>
                </a:cubicBezTo>
                <a:cubicBezTo>
                  <a:pt x="173" y="158"/>
                  <a:pt x="173" y="153"/>
                  <a:pt x="172" y="148"/>
                </a:cubicBezTo>
                <a:close/>
                <a:moveTo>
                  <a:pt x="156" y="167"/>
                </a:moveTo>
                <a:cubicBezTo>
                  <a:pt x="152" y="173"/>
                  <a:pt x="145" y="177"/>
                  <a:pt x="138" y="177"/>
                </a:cubicBezTo>
                <a:cubicBezTo>
                  <a:pt x="133" y="177"/>
                  <a:pt x="129" y="176"/>
                  <a:pt x="126" y="174"/>
                </a:cubicBezTo>
                <a:cubicBezTo>
                  <a:pt x="121" y="171"/>
                  <a:pt x="118" y="166"/>
                  <a:pt x="116" y="160"/>
                </a:cubicBezTo>
                <a:cubicBezTo>
                  <a:pt x="115" y="154"/>
                  <a:pt x="116" y="149"/>
                  <a:pt x="119" y="144"/>
                </a:cubicBezTo>
                <a:cubicBezTo>
                  <a:pt x="123" y="137"/>
                  <a:pt x="130" y="134"/>
                  <a:pt x="138" y="134"/>
                </a:cubicBezTo>
                <a:cubicBezTo>
                  <a:pt x="142" y="134"/>
                  <a:pt x="146" y="135"/>
                  <a:pt x="149" y="137"/>
                </a:cubicBezTo>
                <a:cubicBezTo>
                  <a:pt x="154" y="140"/>
                  <a:pt x="157" y="145"/>
                  <a:pt x="159" y="150"/>
                </a:cubicBezTo>
                <a:cubicBezTo>
                  <a:pt x="160" y="156"/>
                  <a:pt x="159" y="162"/>
                  <a:pt x="156" y="167"/>
                </a:cubicBezTo>
                <a:close/>
                <a:moveTo>
                  <a:pt x="138" y="258"/>
                </a:moveTo>
                <a:cubicBezTo>
                  <a:pt x="141" y="258"/>
                  <a:pt x="145" y="257"/>
                  <a:pt x="148" y="257"/>
                </a:cubicBezTo>
                <a:cubicBezTo>
                  <a:pt x="148" y="265"/>
                  <a:pt x="148" y="265"/>
                  <a:pt x="148" y="265"/>
                </a:cubicBezTo>
                <a:cubicBezTo>
                  <a:pt x="148" y="268"/>
                  <a:pt x="146" y="272"/>
                  <a:pt x="143" y="274"/>
                </a:cubicBezTo>
                <a:cubicBezTo>
                  <a:pt x="145" y="287"/>
                  <a:pt x="147" y="297"/>
                  <a:pt x="147" y="301"/>
                </a:cubicBezTo>
                <a:cubicBezTo>
                  <a:pt x="147" y="307"/>
                  <a:pt x="143" y="311"/>
                  <a:pt x="137" y="311"/>
                </a:cubicBezTo>
                <a:cubicBezTo>
                  <a:pt x="132" y="311"/>
                  <a:pt x="128" y="307"/>
                  <a:pt x="128" y="301"/>
                </a:cubicBezTo>
                <a:cubicBezTo>
                  <a:pt x="128" y="297"/>
                  <a:pt x="130" y="287"/>
                  <a:pt x="132" y="274"/>
                </a:cubicBezTo>
                <a:cubicBezTo>
                  <a:pt x="129" y="272"/>
                  <a:pt x="127" y="268"/>
                  <a:pt x="127" y="265"/>
                </a:cubicBezTo>
                <a:cubicBezTo>
                  <a:pt x="127" y="257"/>
                  <a:pt x="127" y="257"/>
                  <a:pt x="127" y="257"/>
                </a:cubicBezTo>
                <a:cubicBezTo>
                  <a:pt x="131" y="257"/>
                  <a:pt x="134" y="258"/>
                  <a:pt x="138" y="258"/>
                </a:cubicBezTo>
                <a:close/>
                <a:moveTo>
                  <a:pt x="272" y="233"/>
                </a:moveTo>
                <a:cubicBezTo>
                  <a:pt x="270" y="238"/>
                  <a:pt x="264" y="239"/>
                  <a:pt x="259" y="237"/>
                </a:cubicBezTo>
                <a:cubicBezTo>
                  <a:pt x="255" y="235"/>
                  <a:pt x="248" y="228"/>
                  <a:pt x="237" y="219"/>
                </a:cubicBezTo>
                <a:cubicBezTo>
                  <a:pt x="234" y="221"/>
                  <a:pt x="230" y="221"/>
                  <a:pt x="227" y="219"/>
                </a:cubicBezTo>
                <a:cubicBezTo>
                  <a:pt x="221" y="215"/>
                  <a:pt x="221" y="215"/>
                  <a:pt x="221" y="215"/>
                </a:cubicBezTo>
                <a:cubicBezTo>
                  <a:pt x="222" y="214"/>
                  <a:pt x="223" y="212"/>
                  <a:pt x="224" y="210"/>
                </a:cubicBezTo>
                <a:cubicBezTo>
                  <a:pt x="227" y="206"/>
                  <a:pt x="229" y="202"/>
                  <a:pt x="231" y="197"/>
                </a:cubicBezTo>
                <a:cubicBezTo>
                  <a:pt x="238" y="201"/>
                  <a:pt x="238" y="201"/>
                  <a:pt x="238" y="201"/>
                </a:cubicBezTo>
                <a:cubicBezTo>
                  <a:pt x="241" y="203"/>
                  <a:pt x="243" y="206"/>
                  <a:pt x="243" y="209"/>
                </a:cubicBezTo>
                <a:cubicBezTo>
                  <a:pt x="255" y="215"/>
                  <a:pt x="265" y="218"/>
                  <a:pt x="269" y="220"/>
                </a:cubicBezTo>
                <a:cubicBezTo>
                  <a:pt x="273" y="223"/>
                  <a:pt x="275" y="229"/>
                  <a:pt x="272" y="233"/>
                </a:cubicBezTo>
                <a:close/>
                <a:moveTo>
                  <a:pt x="186" y="78"/>
                </a:moveTo>
                <a:cubicBezTo>
                  <a:pt x="144" y="51"/>
                  <a:pt x="87" y="64"/>
                  <a:pt x="61" y="107"/>
                </a:cubicBezTo>
                <a:cubicBezTo>
                  <a:pt x="34" y="149"/>
                  <a:pt x="47" y="205"/>
                  <a:pt x="89" y="232"/>
                </a:cubicBezTo>
                <a:cubicBezTo>
                  <a:pt x="132" y="259"/>
                  <a:pt x="188" y="246"/>
                  <a:pt x="215" y="204"/>
                </a:cubicBezTo>
                <a:cubicBezTo>
                  <a:pt x="241" y="161"/>
                  <a:pt x="229" y="105"/>
                  <a:pt x="186" y="78"/>
                </a:cubicBezTo>
                <a:close/>
                <a:moveTo>
                  <a:pt x="191" y="189"/>
                </a:moveTo>
                <a:cubicBezTo>
                  <a:pt x="179" y="207"/>
                  <a:pt x="159" y="218"/>
                  <a:pt x="138" y="218"/>
                </a:cubicBezTo>
                <a:cubicBezTo>
                  <a:pt x="126" y="218"/>
                  <a:pt x="114" y="215"/>
                  <a:pt x="104" y="208"/>
                </a:cubicBezTo>
                <a:cubicBezTo>
                  <a:pt x="90" y="199"/>
                  <a:pt x="80" y="185"/>
                  <a:pt x="76" y="169"/>
                </a:cubicBezTo>
                <a:cubicBezTo>
                  <a:pt x="73" y="153"/>
                  <a:pt x="76" y="136"/>
                  <a:pt x="85" y="122"/>
                </a:cubicBezTo>
                <a:cubicBezTo>
                  <a:pt x="96" y="104"/>
                  <a:pt x="116" y="93"/>
                  <a:pt x="138" y="93"/>
                </a:cubicBezTo>
                <a:cubicBezTo>
                  <a:pt x="150" y="93"/>
                  <a:pt x="161" y="96"/>
                  <a:pt x="171" y="102"/>
                </a:cubicBezTo>
                <a:cubicBezTo>
                  <a:pt x="200" y="121"/>
                  <a:pt x="209" y="159"/>
                  <a:pt x="191" y="189"/>
                </a:cubicBezTo>
                <a:close/>
                <a:moveTo>
                  <a:pt x="146" y="161"/>
                </a:moveTo>
                <a:cubicBezTo>
                  <a:pt x="143" y="166"/>
                  <a:pt x="137" y="167"/>
                  <a:pt x="132" y="164"/>
                </a:cubicBezTo>
                <a:cubicBezTo>
                  <a:pt x="127" y="161"/>
                  <a:pt x="126" y="155"/>
                  <a:pt x="129" y="150"/>
                </a:cubicBezTo>
                <a:cubicBezTo>
                  <a:pt x="132" y="145"/>
                  <a:pt x="138" y="143"/>
                  <a:pt x="143" y="147"/>
                </a:cubicBezTo>
                <a:cubicBezTo>
                  <a:pt x="148" y="150"/>
                  <a:pt x="149" y="156"/>
                  <a:pt x="146" y="16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Freeform 32"/>
          <p:cNvSpPr>
            <a:spLocks noEditPoints="1"/>
          </p:cNvSpPr>
          <p:nvPr/>
        </p:nvSpPr>
        <p:spPr bwMode="auto">
          <a:xfrm>
            <a:off x="10191889" y="160499"/>
            <a:ext cx="892590" cy="440139"/>
          </a:xfrm>
          <a:custGeom>
            <a:avLst/>
            <a:gdLst>
              <a:gd name="T0" fmla="*/ 236 w 368"/>
              <a:gd name="T1" fmla="*/ 144 h 181"/>
              <a:gd name="T2" fmla="*/ 122 w 368"/>
              <a:gd name="T3" fmla="*/ 152 h 181"/>
              <a:gd name="T4" fmla="*/ 113 w 368"/>
              <a:gd name="T5" fmla="*/ 114 h 181"/>
              <a:gd name="T6" fmla="*/ 364 w 368"/>
              <a:gd name="T7" fmla="*/ 122 h 181"/>
              <a:gd name="T8" fmla="*/ 326 w 368"/>
              <a:gd name="T9" fmla="*/ 114 h 181"/>
              <a:gd name="T10" fmla="*/ 336 w 368"/>
              <a:gd name="T11" fmla="*/ 152 h 181"/>
              <a:gd name="T12" fmla="*/ 366 w 368"/>
              <a:gd name="T13" fmla="*/ 131 h 181"/>
              <a:gd name="T14" fmla="*/ 23 w 368"/>
              <a:gd name="T15" fmla="*/ 144 h 181"/>
              <a:gd name="T16" fmla="*/ 4 w 368"/>
              <a:gd name="T17" fmla="*/ 114 h 181"/>
              <a:gd name="T18" fmla="*/ 0 w 368"/>
              <a:gd name="T19" fmla="*/ 134 h 181"/>
              <a:gd name="T20" fmla="*/ 23 w 368"/>
              <a:gd name="T21" fmla="*/ 144 h 181"/>
              <a:gd name="T22" fmla="*/ 36 w 368"/>
              <a:gd name="T23" fmla="*/ 144 h 181"/>
              <a:gd name="T24" fmla="*/ 109 w 368"/>
              <a:gd name="T25" fmla="*/ 144 h 181"/>
              <a:gd name="T26" fmla="*/ 73 w 368"/>
              <a:gd name="T27" fmla="*/ 165 h 181"/>
              <a:gd name="T28" fmla="*/ 73 w 368"/>
              <a:gd name="T29" fmla="*/ 124 h 181"/>
              <a:gd name="T30" fmla="*/ 73 w 368"/>
              <a:gd name="T31" fmla="*/ 165 h 181"/>
              <a:gd name="T32" fmla="*/ 250 w 368"/>
              <a:gd name="T33" fmla="*/ 144 h 181"/>
              <a:gd name="T34" fmla="*/ 323 w 368"/>
              <a:gd name="T35" fmla="*/ 144 h 181"/>
              <a:gd name="T36" fmla="*/ 286 w 368"/>
              <a:gd name="T37" fmla="*/ 165 h 181"/>
              <a:gd name="T38" fmla="*/ 286 w 368"/>
              <a:gd name="T39" fmla="*/ 124 h 181"/>
              <a:gd name="T40" fmla="*/ 286 w 368"/>
              <a:gd name="T41" fmla="*/ 165 h 181"/>
              <a:gd name="T42" fmla="*/ 319 w 368"/>
              <a:gd name="T43" fmla="*/ 59 h 181"/>
              <a:gd name="T44" fmla="*/ 179 w 368"/>
              <a:gd name="T45" fmla="*/ 14 h 181"/>
              <a:gd name="T46" fmla="*/ 162 w 368"/>
              <a:gd name="T47" fmla="*/ 0 h 181"/>
              <a:gd name="T48" fmla="*/ 75 w 368"/>
              <a:gd name="T49" fmla="*/ 9 h 181"/>
              <a:gd name="T50" fmla="*/ 5 w 368"/>
              <a:gd name="T51" fmla="*/ 65 h 181"/>
              <a:gd name="T52" fmla="*/ 45 w 368"/>
              <a:gd name="T53" fmla="*/ 103 h 181"/>
              <a:gd name="T54" fmla="*/ 68 w 368"/>
              <a:gd name="T55" fmla="*/ 53 h 181"/>
              <a:gd name="T56" fmla="*/ 77 w 368"/>
              <a:gd name="T57" fmla="*/ 24 h 181"/>
              <a:gd name="T58" fmla="*/ 79 w 368"/>
              <a:gd name="T59" fmla="*/ 53 h 181"/>
              <a:gd name="T60" fmla="*/ 101 w 368"/>
              <a:gd name="T61" fmla="*/ 103 h 181"/>
              <a:gd name="T62" fmla="*/ 144 w 368"/>
              <a:gd name="T63" fmla="*/ 53 h 181"/>
              <a:gd name="T64" fmla="*/ 113 w 368"/>
              <a:gd name="T65" fmla="*/ 24 h 181"/>
              <a:gd name="T66" fmla="*/ 232 w 368"/>
              <a:gd name="T67" fmla="*/ 53 h 181"/>
              <a:gd name="T68" fmla="*/ 155 w 368"/>
              <a:gd name="T69" fmla="*/ 103 h 181"/>
              <a:gd name="T70" fmla="*/ 286 w 368"/>
              <a:gd name="T71" fmla="*/ 94 h 181"/>
              <a:gd name="T72" fmla="*/ 352 w 368"/>
              <a:gd name="T73" fmla="*/ 103 h 181"/>
              <a:gd name="T74" fmla="*/ 30 w 368"/>
              <a:gd name="T75" fmla="*/ 83 h 181"/>
              <a:gd name="T76" fmla="*/ 13 w 368"/>
              <a:gd name="T77" fmla="*/ 94 h 181"/>
              <a:gd name="T78" fmla="*/ 27 w 368"/>
              <a:gd name="T79" fmla="*/ 74 h 181"/>
              <a:gd name="T80" fmla="*/ 82 w 368"/>
              <a:gd name="T81" fmla="*/ 13 h 181"/>
              <a:gd name="T82" fmla="*/ 90 w 368"/>
              <a:gd name="T83" fmla="*/ 8 h 181"/>
              <a:gd name="T84" fmla="*/ 169 w 368"/>
              <a:gd name="T85" fmla="*/ 13 h 181"/>
              <a:gd name="T86" fmla="*/ 170 w 368"/>
              <a:gd name="T87" fmla="*/ 13 h 181"/>
              <a:gd name="T88" fmla="*/ 333 w 368"/>
              <a:gd name="T89" fmla="*/ 94 h 181"/>
              <a:gd name="T90" fmla="*/ 316 w 368"/>
              <a:gd name="T91" fmla="*/ 80 h 181"/>
              <a:gd name="T92" fmla="*/ 338 w 368"/>
              <a:gd name="T93" fmla="*/ 74 h 181"/>
              <a:gd name="T94" fmla="*/ 343 w 368"/>
              <a:gd name="T95" fmla="*/ 94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68" h="181">
                <a:moveTo>
                  <a:pt x="246" y="114"/>
                </a:moveTo>
                <a:cubicBezTo>
                  <a:pt x="240" y="122"/>
                  <a:pt x="236" y="133"/>
                  <a:pt x="236" y="144"/>
                </a:cubicBezTo>
                <a:cubicBezTo>
                  <a:pt x="236" y="147"/>
                  <a:pt x="237" y="149"/>
                  <a:pt x="237" y="152"/>
                </a:cubicBezTo>
                <a:cubicBezTo>
                  <a:pt x="122" y="152"/>
                  <a:pt x="122" y="152"/>
                  <a:pt x="122" y="152"/>
                </a:cubicBezTo>
                <a:cubicBezTo>
                  <a:pt x="123" y="149"/>
                  <a:pt x="123" y="147"/>
                  <a:pt x="123" y="144"/>
                </a:cubicBezTo>
                <a:cubicBezTo>
                  <a:pt x="123" y="133"/>
                  <a:pt x="119" y="122"/>
                  <a:pt x="113" y="114"/>
                </a:cubicBezTo>
                <a:lnTo>
                  <a:pt x="246" y="114"/>
                </a:lnTo>
                <a:close/>
                <a:moveTo>
                  <a:pt x="364" y="122"/>
                </a:moveTo>
                <a:cubicBezTo>
                  <a:pt x="363" y="117"/>
                  <a:pt x="361" y="116"/>
                  <a:pt x="357" y="114"/>
                </a:cubicBezTo>
                <a:cubicBezTo>
                  <a:pt x="326" y="114"/>
                  <a:pt x="326" y="114"/>
                  <a:pt x="326" y="114"/>
                </a:cubicBezTo>
                <a:cubicBezTo>
                  <a:pt x="333" y="122"/>
                  <a:pt x="337" y="133"/>
                  <a:pt x="337" y="144"/>
                </a:cubicBezTo>
                <a:cubicBezTo>
                  <a:pt x="337" y="147"/>
                  <a:pt x="336" y="149"/>
                  <a:pt x="336" y="152"/>
                </a:cubicBezTo>
                <a:cubicBezTo>
                  <a:pt x="350" y="152"/>
                  <a:pt x="350" y="152"/>
                  <a:pt x="350" y="152"/>
                </a:cubicBezTo>
                <a:cubicBezTo>
                  <a:pt x="364" y="152"/>
                  <a:pt x="368" y="145"/>
                  <a:pt x="366" y="131"/>
                </a:cubicBezTo>
                <a:lnTo>
                  <a:pt x="364" y="122"/>
                </a:lnTo>
                <a:close/>
                <a:moveTo>
                  <a:pt x="23" y="144"/>
                </a:moveTo>
                <a:cubicBezTo>
                  <a:pt x="23" y="133"/>
                  <a:pt x="26" y="122"/>
                  <a:pt x="33" y="114"/>
                </a:cubicBezTo>
                <a:cubicBezTo>
                  <a:pt x="4" y="114"/>
                  <a:pt x="4" y="114"/>
                  <a:pt x="4" y="114"/>
                </a:cubicBezTo>
                <a:cubicBezTo>
                  <a:pt x="2" y="117"/>
                  <a:pt x="0" y="120"/>
                  <a:pt x="0" y="126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47"/>
                  <a:pt x="23" y="151"/>
                </a:cubicBezTo>
                <a:cubicBezTo>
                  <a:pt x="23" y="149"/>
                  <a:pt x="23" y="147"/>
                  <a:pt x="23" y="144"/>
                </a:cubicBezTo>
                <a:close/>
                <a:moveTo>
                  <a:pt x="73" y="108"/>
                </a:moveTo>
                <a:cubicBezTo>
                  <a:pt x="53" y="108"/>
                  <a:pt x="36" y="124"/>
                  <a:pt x="36" y="144"/>
                </a:cubicBezTo>
                <a:cubicBezTo>
                  <a:pt x="36" y="164"/>
                  <a:pt x="53" y="181"/>
                  <a:pt x="73" y="181"/>
                </a:cubicBezTo>
                <a:cubicBezTo>
                  <a:pt x="93" y="181"/>
                  <a:pt x="109" y="164"/>
                  <a:pt x="109" y="144"/>
                </a:cubicBezTo>
                <a:cubicBezTo>
                  <a:pt x="109" y="124"/>
                  <a:pt x="93" y="108"/>
                  <a:pt x="73" y="108"/>
                </a:cubicBezTo>
                <a:close/>
                <a:moveTo>
                  <a:pt x="73" y="165"/>
                </a:moveTo>
                <a:cubicBezTo>
                  <a:pt x="61" y="165"/>
                  <a:pt x="52" y="156"/>
                  <a:pt x="52" y="144"/>
                </a:cubicBezTo>
                <a:cubicBezTo>
                  <a:pt x="52" y="133"/>
                  <a:pt x="61" y="124"/>
                  <a:pt x="73" y="124"/>
                </a:cubicBezTo>
                <a:cubicBezTo>
                  <a:pt x="84" y="124"/>
                  <a:pt x="94" y="133"/>
                  <a:pt x="94" y="144"/>
                </a:cubicBezTo>
                <a:cubicBezTo>
                  <a:pt x="94" y="156"/>
                  <a:pt x="84" y="165"/>
                  <a:pt x="73" y="165"/>
                </a:cubicBezTo>
                <a:close/>
                <a:moveTo>
                  <a:pt x="286" y="108"/>
                </a:moveTo>
                <a:cubicBezTo>
                  <a:pt x="266" y="108"/>
                  <a:pt x="250" y="124"/>
                  <a:pt x="250" y="144"/>
                </a:cubicBezTo>
                <a:cubicBezTo>
                  <a:pt x="250" y="164"/>
                  <a:pt x="266" y="181"/>
                  <a:pt x="286" y="181"/>
                </a:cubicBezTo>
                <a:cubicBezTo>
                  <a:pt x="307" y="181"/>
                  <a:pt x="323" y="164"/>
                  <a:pt x="323" y="144"/>
                </a:cubicBezTo>
                <a:cubicBezTo>
                  <a:pt x="323" y="124"/>
                  <a:pt x="307" y="108"/>
                  <a:pt x="286" y="108"/>
                </a:cubicBezTo>
                <a:close/>
                <a:moveTo>
                  <a:pt x="286" y="165"/>
                </a:moveTo>
                <a:cubicBezTo>
                  <a:pt x="275" y="165"/>
                  <a:pt x="266" y="156"/>
                  <a:pt x="266" y="144"/>
                </a:cubicBezTo>
                <a:cubicBezTo>
                  <a:pt x="266" y="133"/>
                  <a:pt x="275" y="124"/>
                  <a:pt x="286" y="124"/>
                </a:cubicBezTo>
                <a:cubicBezTo>
                  <a:pt x="298" y="124"/>
                  <a:pt x="307" y="133"/>
                  <a:pt x="307" y="144"/>
                </a:cubicBezTo>
                <a:cubicBezTo>
                  <a:pt x="307" y="156"/>
                  <a:pt x="298" y="165"/>
                  <a:pt x="286" y="165"/>
                </a:cubicBezTo>
                <a:close/>
                <a:moveTo>
                  <a:pt x="348" y="79"/>
                </a:moveTo>
                <a:cubicBezTo>
                  <a:pt x="345" y="65"/>
                  <a:pt x="338" y="61"/>
                  <a:pt x="319" y="59"/>
                </a:cubicBezTo>
                <a:cubicBezTo>
                  <a:pt x="293" y="55"/>
                  <a:pt x="249" y="49"/>
                  <a:pt x="249" y="49"/>
                </a:cubicBezTo>
                <a:cubicBezTo>
                  <a:pt x="228" y="33"/>
                  <a:pt x="210" y="17"/>
                  <a:pt x="179" y="14"/>
                </a:cubicBezTo>
                <a:cubicBezTo>
                  <a:pt x="177" y="10"/>
                  <a:pt x="177" y="10"/>
                  <a:pt x="177" y="10"/>
                </a:cubicBezTo>
                <a:cubicBezTo>
                  <a:pt x="176" y="9"/>
                  <a:pt x="173" y="0"/>
                  <a:pt x="16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79" y="0"/>
                  <a:pt x="76" y="6"/>
                  <a:pt x="75" y="9"/>
                </a:cubicBezTo>
                <a:cubicBezTo>
                  <a:pt x="74" y="11"/>
                  <a:pt x="73" y="14"/>
                  <a:pt x="73" y="14"/>
                </a:cubicBezTo>
                <a:cubicBezTo>
                  <a:pt x="39" y="17"/>
                  <a:pt x="5" y="50"/>
                  <a:pt x="5" y="65"/>
                </a:cubicBezTo>
                <a:cubicBezTo>
                  <a:pt x="5" y="103"/>
                  <a:pt x="5" y="103"/>
                  <a:pt x="5" y="103"/>
                </a:cubicBezTo>
                <a:cubicBezTo>
                  <a:pt x="45" y="103"/>
                  <a:pt x="45" y="103"/>
                  <a:pt x="45" y="103"/>
                </a:cubicBezTo>
                <a:cubicBezTo>
                  <a:pt x="52" y="98"/>
                  <a:pt x="59" y="95"/>
                  <a:pt x="68" y="94"/>
                </a:cubicBezTo>
                <a:cubicBezTo>
                  <a:pt x="68" y="53"/>
                  <a:pt x="68" y="53"/>
                  <a:pt x="68" y="53"/>
                </a:cubicBezTo>
                <a:cubicBezTo>
                  <a:pt x="27" y="53"/>
                  <a:pt x="27" y="53"/>
                  <a:pt x="27" y="53"/>
                </a:cubicBezTo>
                <a:cubicBezTo>
                  <a:pt x="34" y="43"/>
                  <a:pt x="56" y="24"/>
                  <a:pt x="77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79" y="53"/>
                  <a:pt x="79" y="53"/>
                  <a:pt x="79" y="53"/>
                </a:cubicBezTo>
                <a:cubicBezTo>
                  <a:pt x="79" y="94"/>
                  <a:pt x="79" y="94"/>
                  <a:pt x="79" y="94"/>
                </a:cubicBezTo>
                <a:cubicBezTo>
                  <a:pt x="87" y="96"/>
                  <a:pt x="95" y="98"/>
                  <a:pt x="101" y="103"/>
                </a:cubicBezTo>
                <a:cubicBezTo>
                  <a:pt x="144" y="103"/>
                  <a:pt x="144" y="103"/>
                  <a:pt x="144" y="103"/>
                </a:cubicBezTo>
                <a:cubicBezTo>
                  <a:pt x="144" y="53"/>
                  <a:pt x="144" y="53"/>
                  <a:pt x="144" y="53"/>
                </a:cubicBezTo>
                <a:cubicBezTo>
                  <a:pt x="95" y="53"/>
                  <a:pt x="95" y="53"/>
                  <a:pt x="95" y="53"/>
                </a:cubicBezTo>
                <a:cubicBezTo>
                  <a:pt x="113" y="24"/>
                  <a:pt x="113" y="24"/>
                  <a:pt x="113" y="24"/>
                </a:cubicBezTo>
                <a:cubicBezTo>
                  <a:pt x="164" y="24"/>
                  <a:pt x="164" y="24"/>
                  <a:pt x="164" y="24"/>
                </a:cubicBezTo>
                <a:cubicBezTo>
                  <a:pt x="196" y="24"/>
                  <a:pt x="210" y="35"/>
                  <a:pt x="232" y="53"/>
                </a:cubicBezTo>
                <a:cubicBezTo>
                  <a:pt x="155" y="53"/>
                  <a:pt x="155" y="53"/>
                  <a:pt x="155" y="53"/>
                </a:cubicBezTo>
                <a:cubicBezTo>
                  <a:pt x="155" y="103"/>
                  <a:pt x="155" y="103"/>
                  <a:pt x="155" y="103"/>
                </a:cubicBezTo>
                <a:cubicBezTo>
                  <a:pt x="258" y="103"/>
                  <a:pt x="258" y="103"/>
                  <a:pt x="258" y="103"/>
                </a:cubicBezTo>
                <a:cubicBezTo>
                  <a:pt x="266" y="97"/>
                  <a:pt x="276" y="94"/>
                  <a:pt x="286" y="94"/>
                </a:cubicBezTo>
                <a:cubicBezTo>
                  <a:pt x="297" y="94"/>
                  <a:pt x="307" y="97"/>
                  <a:pt x="315" y="103"/>
                </a:cubicBezTo>
                <a:cubicBezTo>
                  <a:pt x="352" y="103"/>
                  <a:pt x="352" y="103"/>
                  <a:pt x="352" y="103"/>
                </a:cubicBezTo>
                <a:lnTo>
                  <a:pt x="348" y="79"/>
                </a:lnTo>
                <a:close/>
                <a:moveTo>
                  <a:pt x="30" y="83"/>
                </a:moveTo>
                <a:cubicBezTo>
                  <a:pt x="29" y="85"/>
                  <a:pt x="21" y="94"/>
                  <a:pt x="21" y="94"/>
                </a:cubicBezTo>
                <a:cubicBezTo>
                  <a:pt x="13" y="94"/>
                  <a:pt x="13" y="94"/>
                  <a:pt x="13" y="94"/>
                </a:cubicBezTo>
                <a:cubicBezTo>
                  <a:pt x="13" y="74"/>
                  <a:pt x="13" y="74"/>
                  <a:pt x="13" y="74"/>
                </a:cubicBezTo>
                <a:cubicBezTo>
                  <a:pt x="27" y="74"/>
                  <a:pt x="27" y="74"/>
                  <a:pt x="27" y="74"/>
                </a:cubicBezTo>
                <a:cubicBezTo>
                  <a:pt x="31" y="74"/>
                  <a:pt x="34" y="78"/>
                  <a:pt x="30" y="83"/>
                </a:cubicBezTo>
                <a:close/>
                <a:moveTo>
                  <a:pt x="82" y="13"/>
                </a:moveTo>
                <a:cubicBezTo>
                  <a:pt x="82" y="12"/>
                  <a:pt x="82" y="12"/>
                  <a:pt x="82" y="12"/>
                </a:cubicBezTo>
                <a:cubicBezTo>
                  <a:pt x="83" y="10"/>
                  <a:pt x="84" y="8"/>
                  <a:pt x="90" y="8"/>
                </a:cubicBezTo>
                <a:cubicBezTo>
                  <a:pt x="162" y="8"/>
                  <a:pt x="162" y="8"/>
                  <a:pt x="162" y="8"/>
                </a:cubicBezTo>
                <a:cubicBezTo>
                  <a:pt x="167" y="8"/>
                  <a:pt x="169" y="11"/>
                  <a:pt x="169" y="13"/>
                </a:cubicBezTo>
                <a:cubicBezTo>
                  <a:pt x="170" y="13"/>
                  <a:pt x="170" y="13"/>
                  <a:pt x="170" y="13"/>
                </a:cubicBezTo>
                <a:cubicBezTo>
                  <a:pt x="170" y="13"/>
                  <a:pt x="170" y="13"/>
                  <a:pt x="170" y="13"/>
                </a:cubicBezTo>
                <a:cubicBezTo>
                  <a:pt x="151" y="13"/>
                  <a:pt x="110" y="13"/>
                  <a:pt x="82" y="13"/>
                </a:cubicBezTo>
                <a:close/>
                <a:moveTo>
                  <a:pt x="333" y="94"/>
                </a:moveTo>
                <a:cubicBezTo>
                  <a:pt x="326" y="94"/>
                  <a:pt x="323" y="93"/>
                  <a:pt x="319" y="87"/>
                </a:cubicBezTo>
                <a:cubicBezTo>
                  <a:pt x="316" y="80"/>
                  <a:pt x="316" y="80"/>
                  <a:pt x="316" y="80"/>
                </a:cubicBezTo>
                <a:cubicBezTo>
                  <a:pt x="314" y="76"/>
                  <a:pt x="317" y="74"/>
                  <a:pt x="319" y="74"/>
                </a:cubicBezTo>
                <a:cubicBezTo>
                  <a:pt x="320" y="74"/>
                  <a:pt x="332" y="74"/>
                  <a:pt x="338" y="74"/>
                </a:cubicBezTo>
                <a:cubicBezTo>
                  <a:pt x="339" y="76"/>
                  <a:pt x="340" y="78"/>
                  <a:pt x="341" y="81"/>
                </a:cubicBezTo>
                <a:cubicBezTo>
                  <a:pt x="343" y="94"/>
                  <a:pt x="343" y="94"/>
                  <a:pt x="343" y="94"/>
                </a:cubicBezTo>
                <a:lnTo>
                  <a:pt x="333" y="9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Freeform 5"/>
          <p:cNvSpPr>
            <a:spLocks noEditPoints="1"/>
          </p:cNvSpPr>
          <p:nvPr/>
        </p:nvSpPr>
        <p:spPr bwMode="auto">
          <a:xfrm>
            <a:off x="7576549" y="1605031"/>
            <a:ext cx="949703" cy="339109"/>
          </a:xfrm>
          <a:custGeom>
            <a:avLst/>
            <a:gdLst>
              <a:gd name="T0" fmla="*/ 91 w 410"/>
              <a:gd name="T1" fmla="*/ 84 h 146"/>
              <a:gd name="T2" fmla="*/ 35 w 410"/>
              <a:gd name="T3" fmla="*/ 47 h 146"/>
              <a:gd name="T4" fmla="*/ 14 w 410"/>
              <a:gd name="T5" fmla="*/ 47 h 146"/>
              <a:gd name="T6" fmla="*/ 30 w 410"/>
              <a:gd name="T7" fmla="*/ 31 h 146"/>
              <a:gd name="T8" fmla="*/ 75 w 410"/>
              <a:gd name="T9" fmla="*/ 66 h 146"/>
              <a:gd name="T10" fmla="*/ 52 w 410"/>
              <a:gd name="T11" fmla="*/ 66 h 146"/>
              <a:gd name="T12" fmla="*/ 69 w 410"/>
              <a:gd name="T13" fmla="*/ 11 h 146"/>
              <a:gd name="T14" fmla="*/ 244 w 410"/>
              <a:gd name="T15" fmla="*/ 0 h 146"/>
              <a:gd name="T16" fmla="*/ 409 w 410"/>
              <a:gd name="T17" fmla="*/ 84 h 146"/>
              <a:gd name="T18" fmla="*/ 133 w 410"/>
              <a:gd name="T19" fmla="*/ 52 h 146"/>
              <a:gd name="T20" fmla="*/ 118 w 410"/>
              <a:gd name="T21" fmla="*/ 37 h 146"/>
              <a:gd name="T22" fmla="*/ 139 w 410"/>
              <a:gd name="T23" fmla="*/ 37 h 146"/>
              <a:gd name="T24" fmla="*/ 170 w 410"/>
              <a:gd name="T25" fmla="*/ 52 h 146"/>
              <a:gd name="T26" fmla="*/ 154 w 410"/>
              <a:gd name="T27" fmla="*/ 37 h 146"/>
              <a:gd name="T28" fmla="*/ 175 w 410"/>
              <a:gd name="T29" fmla="*/ 37 h 146"/>
              <a:gd name="T30" fmla="*/ 206 w 410"/>
              <a:gd name="T31" fmla="*/ 52 h 146"/>
              <a:gd name="T32" fmla="*/ 191 w 410"/>
              <a:gd name="T33" fmla="*/ 37 h 146"/>
              <a:gd name="T34" fmla="*/ 212 w 410"/>
              <a:gd name="T35" fmla="*/ 37 h 146"/>
              <a:gd name="T36" fmla="*/ 246 w 410"/>
              <a:gd name="T37" fmla="*/ 72 h 146"/>
              <a:gd name="T38" fmla="*/ 229 w 410"/>
              <a:gd name="T39" fmla="*/ 17 h 146"/>
              <a:gd name="T40" fmla="*/ 252 w 410"/>
              <a:gd name="T41" fmla="*/ 17 h 146"/>
              <a:gd name="T42" fmla="*/ 276 w 410"/>
              <a:gd name="T43" fmla="*/ 21 h 146"/>
              <a:gd name="T44" fmla="*/ 336 w 410"/>
              <a:gd name="T45" fmla="*/ 63 h 146"/>
              <a:gd name="T46" fmla="*/ 410 w 410"/>
              <a:gd name="T47" fmla="*/ 138 h 146"/>
              <a:gd name="T48" fmla="*/ 398 w 410"/>
              <a:gd name="T49" fmla="*/ 138 h 146"/>
              <a:gd name="T50" fmla="*/ 375 w 410"/>
              <a:gd name="T51" fmla="*/ 146 h 146"/>
              <a:gd name="T52" fmla="*/ 363 w 410"/>
              <a:gd name="T53" fmla="*/ 146 h 146"/>
              <a:gd name="T54" fmla="*/ 339 w 410"/>
              <a:gd name="T55" fmla="*/ 138 h 146"/>
              <a:gd name="T56" fmla="*/ 328 w 410"/>
              <a:gd name="T57" fmla="*/ 138 h 146"/>
              <a:gd name="T58" fmla="*/ 305 w 410"/>
              <a:gd name="T59" fmla="*/ 146 h 146"/>
              <a:gd name="T60" fmla="*/ 293 w 410"/>
              <a:gd name="T61" fmla="*/ 146 h 146"/>
              <a:gd name="T62" fmla="*/ 269 w 410"/>
              <a:gd name="T63" fmla="*/ 138 h 146"/>
              <a:gd name="T64" fmla="*/ 258 w 410"/>
              <a:gd name="T65" fmla="*/ 138 h 146"/>
              <a:gd name="T66" fmla="*/ 234 w 410"/>
              <a:gd name="T67" fmla="*/ 146 h 146"/>
              <a:gd name="T68" fmla="*/ 222 w 410"/>
              <a:gd name="T69" fmla="*/ 146 h 146"/>
              <a:gd name="T70" fmla="*/ 199 w 410"/>
              <a:gd name="T71" fmla="*/ 138 h 146"/>
              <a:gd name="T72" fmla="*/ 188 w 410"/>
              <a:gd name="T73" fmla="*/ 138 h 146"/>
              <a:gd name="T74" fmla="*/ 164 w 410"/>
              <a:gd name="T75" fmla="*/ 146 h 146"/>
              <a:gd name="T76" fmla="*/ 152 w 410"/>
              <a:gd name="T77" fmla="*/ 146 h 146"/>
              <a:gd name="T78" fmla="*/ 129 w 410"/>
              <a:gd name="T79" fmla="*/ 138 h 146"/>
              <a:gd name="T80" fmla="*/ 117 w 410"/>
              <a:gd name="T81" fmla="*/ 138 h 146"/>
              <a:gd name="T82" fmla="*/ 94 w 410"/>
              <a:gd name="T83" fmla="*/ 146 h 146"/>
              <a:gd name="T84" fmla="*/ 82 w 410"/>
              <a:gd name="T85" fmla="*/ 146 h 146"/>
              <a:gd name="T86" fmla="*/ 59 w 410"/>
              <a:gd name="T87" fmla="*/ 138 h 146"/>
              <a:gd name="T88" fmla="*/ 47 w 410"/>
              <a:gd name="T89" fmla="*/ 138 h 146"/>
              <a:gd name="T90" fmla="*/ 24 w 410"/>
              <a:gd name="T91" fmla="*/ 146 h 146"/>
              <a:gd name="T92" fmla="*/ 12 w 410"/>
              <a:gd name="T93" fmla="*/ 146 h 146"/>
              <a:gd name="T94" fmla="*/ 0 w 410"/>
              <a:gd name="T95" fmla="*/ 138 h 146"/>
              <a:gd name="T96" fmla="*/ 32 w 410"/>
              <a:gd name="T97" fmla="*/ 112 h 146"/>
              <a:gd name="T98" fmla="*/ 32 w 410"/>
              <a:gd name="T99" fmla="*/ 112 h 146"/>
              <a:gd name="T100" fmla="*/ 133 w 410"/>
              <a:gd name="T101" fmla="*/ 112 h 146"/>
              <a:gd name="T102" fmla="*/ 282 w 410"/>
              <a:gd name="T103" fmla="*/ 125 h 146"/>
              <a:gd name="T104" fmla="*/ 2 w 410"/>
              <a:gd name="T105" fmla="*/ 95 h 146"/>
              <a:gd name="T106" fmla="*/ 73 w 410"/>
              <a:gd name="T107" fmla="*/ 116 h 146"/>
              <a:gd name="T108" fmla="*/ 24 w 410"/>
              <a:gd name="T109" fmla="*/ 116 h 146"/>
              <a:gd name="T110" fmla="*/ 105 w 410"/>
              <a:gd name="T111" fmla="*/ 95 h 146"/>
              <a:gd name="T112" fmla="*/ 309 w 410"/>
              <a:gd name="T113" fmla="*/ 116 h 146"/>
              <a:gd name="T114" fmla="*/ 260 w 410"/>
              <a:gd name="T115" fmla="*/ 116 h 146"/>
              <a:gd name="T116" fmla="*/ 131 w 410"/>
              <a:gd name="T117" fmla="*/ 104 h 146"/>
              <a:gd name="T118" fmla="*/ 105 w 410"/>
              <a:gd name="T119" fmla="*/ 9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10" h="146">
                <a:moveTo>
                  <a:pt x="0" y="0"/>
                </a:moveTo>
                <a:cubicBezTo>
                  <a:pt x="0" y="84"/>
                  <a:pt x="0" y="84"/>
                  <a:pt x="0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0"/>
                  <a:pt x="91" y="0"/>
                  <a:pt x="91" y="0"/>
                </a:cubicBezTo>
                <a:lnTo>
                  <a:pt x="0" y="0"/>
                </a:lnTo>
                <a:close/>
                <a:moveTo>
                  <a:pt x="35" y="47"/>
                </a:moveTo>
                <a:cubicBezTo>
                  <a:pt x="35" y="50"/>
                  <a:pt x="33" y="52"/>
                  <a:pt x="30" y="52"/>
                </a:cubicBezTo>
                <a:cubicBezTo>
                  <a:pt x="20" y="52"/>
                  <a:pt x="20" y="52"/>
                  <a:pt x="20" y="52"/>
                </a:cubicBezTo>
                <a:cubicBezTo>
                  <a:pt x="17" y="52"/>
                  <a:pt x="14" y="50"/>
                  <a:pt x="14" y="47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4"/>
                  <a:pt x="17" y="31"/>
                  <a:pt x="20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33" y="31"/>
                  <a:pt x="35" y="34"/>
                  <a:pt x="35" y="37"/>
                </a:cubicBezTo>
                <a:lnTo>
                  <a:pt x="35" y="47"/>
                </a:lnTo>
                <a:close/>
                <a:moveTo>
                  <a:pt x="75" y="66"/>
                </a:moveTo>
                <a:cubicBezTo>
                  <a:pt x="75" y="70"/>
                  <a:pt x="72" y="72"/>
                  <a:pt x="69" y="72"/>
                </a:cubicBezTo>
                <a:cubicBezTo>
                  <a:pt x="58" y="72"/>
                  <a:pt x="58" y="72"/>
                  <a:pt x="58" y="72"/>
                </a:cubicBezTo>
                <a:cubicBezTo>
                  <a:pt x="55" y="72"/>
                  <a:pt x="52" y="70"/>
                  <a:pt x="52" y="66"/>
                </a:cubicBezTo>
                <a:cubicBezTo>
                  <a:pt x="52" y="17"/>
                  <a:pt x="52" y="17"/>
                  <a:pt x="52" y="17"/>
                </a:cubicBezTo>
                <a:cubicBezTo>
                  <a:pt x="52" y="14"/>
                  <a:pt x="55" y="11"/>
                  <a:pt x="58" y="11"/>
                </a:cubicBezTo>
                <a:cubicBezTo>
                  <a:pt x="69" y="11"/>
                  <a:pt x="69" y="11"/>
                  <a:pt x="69" y="11"/>
                </a:cubicBezTo>
                <a:cubicBezTo>
                  <a:pt x="72" y="11"/>
                  <a:pt x="75" y="14"/>
                  <a:pt x="75" y="17"/>
                </a:cubicBezTo>
                <a:lnTo>
                  <a:pt x="75" y="66"/>
                </a:lnTo>
                <a:close/>
                <a:moveTo>
                  <a:pt x="244" y="0"/>
                </a:moveTo>
                <a:cubicBezTo>
                  <a:pt x="155" y="0"/>
                  <a:pt x="113" y="0"/>
                  <a:pt x="103" y="0"/>
                </a:cubicBezTo>
                <a:cubicBezTo>
                  <a:pt x="103" y="84"/>
                  <a:pt x="103" y="84"/>
                  <a:pt x="103" y="84"/>
                </a:cubicBezTo>
                <a:cubicBezTo>
                  <a:pt x="409" y="84"/>
                  <a:pt x="409" y="84"/>
                  <a:pt x="409" y="84"/>
                </a:cubicBezTo>
                <a:cubicBezTo>
                  <a:pt x="406" y="61"/>
                  <a:pt x="336" y="0"/>
                  <a:pt x="244" y="0"/>
                </a:cubicBezTo>
                <a:close/>
                <a:moveTo>
                  <a:pt x="139" y="47"/>
                </a:moveTo>
                <a:cubicBezTo>
                  <a:pt x="139" y="50"/>
                  <a:pt x="136" y="52"/>
                  <a:pt x="133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0" y="52"/>
                  <a:pt x="118" y="50"/>
                  <a:pt x="118" y="47"/>
                </a:cubicBezTo>
                <a:cubicBezTo>
                  <a:pt x="118" y="37"/>
                  <a:pt x="118" y="37"/>
                  <a:pt x="118" y="37"/>
                </a:cubicBezTo>
                <a:cubicBezTo>
                  <a:pt x="118" y="34"/>
                  <a:pt x="120" y="31"/>
                  <a:pt x="123" y="31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6" y="31"/>
                  <a:pt x="139" y="34"/>
                  <a:pt x="139" y="37"/>
                </a:cubicBezTo>
                <a:lnTo>
                  <a:pt x="139" y="47"/>
                </a:lnTo>
                <a:close/>
                <a:moveTo>
                  <a:pt x="175" y="47"/>
                </a:moveTo>
                <a:cubicBezTo>
                  <a:pt x="175" y="50"/>
                  <a:pt x="173" y="52"/>
                  <a:pt x="170" y="52"/>
                </a:cubicBezTo>
                <a:cubicBezTo>
                  <a:pt x="160" y="52"/>
                  <a:pt x="160" y="52"/>
                  <a:pt x="160" y="52"/>
                </a:cubicBezTo>
                <a:cubicBezTo>
                  <a:pt x="157" y="52"/>
                  <a:pt x="154" y="50"/>
                  <a:pt x="154" y="47"/>
                </a:cubicBezTo>
                <a:cubicBezTo>
                  <a:pt x="154" y="37"/>
                  <a:pt x="154" y="37"/>
                  <a:pt x="154" y="37"/>
                </a:cubicBezTo>
                <a:cubicBezTo>
                  <a:pt x="154" y="34"/>
                  <a:pt x="157" y="31"/>
                  <a:pt x="160" y="31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3" y="31"/>
                  <a:pt x="175" y="34"/>
                  <a:pt x="175" y="37"/>
                </a:cubicBezTo>
                <a:lnTo>
                  <a:pt x="175" y="47"/>
                </a:lnTo>
                <a:close/>
                <a:moveTo>
                  <a:pt x="212" y="47"/>
                </a:moveTo>
                <a:cubicBezTo>
                  <a:pt x="212" y="50"/>
                  <a:pt x="210" y="52"/>
                  <a:pt x="206" y="52"/>
                </a:cubicBezTo>
                <a:cubicBezTo>
                  <a:pt x="197" y="52"/>
                  <a:pt x="197" y="52"/>
                  <a:pt x="197" y="52"/>
                </a:cubicBezTo>
                <a:cubicBezTo>
                  <a:pt x="194" y="52"/>
                  <a:pt x="191" y="50"/>
                  <a:pt x="191" y="47"/>
                </a:cubicBezTo>
                <a:cubicBezTo>
                  <a:pt x="191" y="37"/>
                  <a:pt x="191" y="37"/>
                  <a:pt x="191" y="37"/>
                </a:cubicBezTo>
                <a:cubicBezTo>
                  <a:pt x="191" y="34"/>
                  <a:pt x="194" y="31"/>
                  <a:pt x="197" y="31"/>
                </a:cubicBezTo>
                <a:cubicBezTo>
                  <a:pt x="206" y="31"/>
                  <a:pt x="206" y="31"/>
                  <a:pt x="206" y="31"/>
                </a:cubicBezTo>
                <a:cubicBezTo>
                  <a:pt x="210" y="31"/>
                  <a:pt x="212" y="34"/>
                  <a:pt x="212" y="37"/>
                </a:cubicBezTo>
                <a:lnTo>
                  <a:pt x="212" y="47"/>
                </a:lnTo>
                <a:close/>
                <a:moveTo>
                  <a:pt x="252" y="66"/>
                </a:moveTo>
                <a:cubicBezTo>
                  <a:pt x="252" y="70"/>
                  <a:pt x="249" y="72"/>
                  <a:pt x="246" y="72"/>
                </a:cubicBezTo>
                <a:cubicBezTo>
                  <a:pt x="235" y="72"/>
                  <a:pt x="235" y="72"/>
                  <a:pt x="235" y="72"/>
                </a:cubicBezTo>
                <a:cubicBezTo>
                  <a:pt x="231" y="72"/>
                  <a:pt x="229" y="70"/>
                  <a:pt x="229" y="66"/>
                </a:cubicBezTo>
                <a:cubicBezTo>
                  <a:pt x="229" y="17"/>
                  <a:pt x="229" y="17"/>
                  <a:pt x="229" y="17"/>
                </a:cubicBezTo>
                <a:cubicBezTo>
                  <a:pt x="229" y="14"/>
                  <a:pt x="231" y="11"/>
                  <a:pt x="235" y="11"/>
                </a:cubicBezTo>
                <a:cubicBezTo>
                  <a:pt x="246" y="11"/>
                  <a:pt x="246" y="11"/>
                  <a:pt x="246" y="11"/>
                </a:cubicBezTo>
                <a:cubicBezTo>
                  <a:pt x="249" y="11"/>
                  <a:pt x="252" y="14"/>
                  <a:pt x="252" y="17"/>
                </a:cubicBezTo>
                <a:lnTo>
                  <a:pt x="252" y="66"/>
                </a:lnTo>
                <a:close/>
                <a:moveTo>
                  <a:pt x="336" y="63"/>
                </a:moveTo>
                <a:cubicBezTo>
                  <a:pt x="301" y="63"/>
                  <a:pt x="276" y="52"/>
                  <a:pt x="276" y="21"/>
                </a:cubicBezTo>
                <a:cubicBezTo>
                  <a:pt x="276" y="19"/>
                  <a:pt x="276" y="16"/>
                  <a:pt x="276" y="13"/>
                </a:cubicBezTo>
                <a:cubicBezTo>
                  <a:pt x="325" y="20"/>
                  <a:pt x="363" y="44"/>
                  <a:pt x="383" y="63"/>
                </a:cubicBezTo>
                <a:lnTo>
                  <a:pt x="336" y="63"/>
                </a:lnTo>
                <a:close/>
                <a:moveTo>
                  <a:pt x="410" y="130"/>
                </a:moveTo>
                <a:cubicBezTo>
                  <a:pt x="410" y="138"/>
                  <a:pt x="410" y="138"/>
                  <a:pt x="410" y="138"/>
                </a:cubicBezTo>
                <a:cubicBezTo>
                  <a:pt x="410" y="138"/>
                  <a:pt x="410" y="138"/>
                  <a:pt x="410" y="138"/>
                </a:cubicBezTo>
                <a:cubicBezTo>
                  <a:pt x="410" y="146"/>
                  <a:pt x="410" y="146"/>
                  <a:pt x="410" y="146"/>
                </a:cubicBezTo>
                <a:cubicBezTo>
                  <a:pt x="398" y="146"/>
                  <a:pt x="398" y="146"/>
                  <a:pt x="398" y="146"/>
                </a:cubicBezTo>
                <a:cubicBezTo>
                  <a:pt x="398" y="138"/>
                  <a:pt x="398" y="138"/>
                  <a:pt x="398" y="138"/>
                </a:cubicBezTo>
                <a:cubicBezTo>
                  <a:pt x="386" y="138"/>
                  <a:pt x="386" y="138"/>
                  <a:pt x="386" y="138"/>
                </a:cubicBezTo>
                <a:cubicBezTo>
                  <a:pt x="386" y="146"/>
                  <a:pt x="386" y="146"/>
                  <a:pt x="386" y="146"/>
                </a:cubicBezTo>
                <a:cubicBezTo>
                  <a:pt x="375" y="146"/>
                  <a:pt x="375" y="146"/>
                  <a:pt x="375" y="146"/>
                </a:cubicBezTo>
                <a:cubicBezTo>
                  <a:pt x="375" y="138"/>
                  <a:pt x="375" y="138"/>
                  <a:pt x="375" y="138"/>
                </a:cubicBezTo>
                <a:cubicBezTo>
                  <a:pt x="363" y="138"/>
                  <a:pt x="363" y="138"/>
                  <a:pt x="363" y="138"/>
                </a:cubicBezTo>
                <a:cubicBezTo>
                  <a:pt x="363" y="146"/>
                  <a:pt x="363" y="146"/>
                  <a:pt x="363" y="146"/>
                </a:cubicBezTo>
                <a:cubicBezTo>
                  <a:pt x="351" y="146"/>
                  <a:pt x="351" y="146"/>
                  <a:pt x="351" y="146"/>
                </a:cubicBezTo>
                <a:cubicBezTo>
                  <a:pt x="351" y="138"/>
                  <a:pt x="351" y="138"/>
                  <a:pt x="351" y="138"/>
                </a:cubicBezTo>
                <a:cubicBezTo>
                  <a:pt x="339" y="138"/>
                  <a:pt x="339" y="138"/>
                  <a:pt x="339" y="138"/>
                </a:cubicBezTo>
                <a:cubicBezTo>
                  <a:pt x="339" y="146"/>
                  <a:pt x="339" y="146"/>
                  <a:pt x="339" y="146"/>
                </a:cubicBezTo>
                <a:cubicBezTo>
                  <a:pt x="328" y="146"/>
                  <a:pt x="328" y="146"/>
                  <a:pt x="328" y="146"/>
                </a:cubicBezTo>
                <a:cubicBezTo>
                  <a:pt x="328" y="138"/>
                  <a:pt x="328" y="138"/>
                  <a:pt x="328" y="138"/>
                </a:cubicBezTo>
                <a:cubicBezTo>
                  <a:pt x="316" y="138"/>
                  <a:pt x="316" y="138"/>
                  <a:pt x="316" y="138"/>
                </a:cubicBezTo>
                <a:cubicBezTo>
                  <a:pt x="316" y="146"/>
                  <a:pt x="316" y="146"/>
                  <a:pt x="316" y="146"/>
                </a:cubicBezTo>
                <a:cubicBezTo>
                  <a:pt x="305" y="146"/>
                  <a:pt x="305" y="146"/>
                  <a:pt x="305" y="146"/>
                </a:cubicBezTo>
                <a:cubicBezTo>
                  <a:pt x="305" y="138"/>
                  <a:pt x="305" y="138"/>
                  <a:pt x="305" y="138"/>
                </a:cubicBezTo>
                <a:cubicBezTo>
                  <a:pt x="293" y="138"/>
                  <a:pt x="293" y="138"/>
                  <a:pt x="293" y="138"/>
                </a:cubicBezTo>
                <a:cubicBezTo>
                  <a:pt x="293" y="146"/>
                  <a:pt x="293" y="146"/>
                  <a:pt x="293" y="146"/>
                </a:cubicBezTo>
                <a:cubicBezTo>
                  <a:pt x="281" y="146"/>
                  <a:pt x="281" y="146"/>
                  <a:pt x="281" y="146"/>
                </a:cubicBezTo>
                <a:cubicBezTo>
                  <a:pt x="281" y="138"/>
                  <a:pt x="281" y="138"/>
                  <a:pt x="281" y="138"/>
                </a:cubicBezTo>
                <a:cubicBezTo>
                  <a:pt x="269" y="138"/>
                  <a:pt x="269" y="138"/>
                  <a:pt x="269" y="138"/>
                </a:cubicBezTo>
                <a:cubicBezTo>
                  <a:pt x="269" y="146"/>
                  <a:pt x="269" y="146"/>
                  <a:pt x="269" y="146"/>
                </a:cubicBezTo>
                <a:cubicBezTo>
                  <a:pt x="258" y="146"/>
                  <a:pt x="258" y="146"/>
                  <a:pt x="258" y="146"/>
                </a:cubicBezTo>
                <a:cubicBezTo>
                  <a:pt x="258" y="138"/>
                  <a:pt x="258" y="138"/>
                  <a:pt x="258" y="138"/>
                </a:cubicBezTo>
                <a:cubicBezTo>
                  <a:pt x="246" y="138"/>
                  <a:pt x="246" y="138"/>
                  <a:pt x="246" y="138"/>
                </a:cubicBezTo>
                <a:cubicBezTo>
                  <a:pt x="246" y="146"/>
                  <a:pt x="246" y="146"/>
                  <a:pt x="246" y="146"/>
                </a:cubicBezTo>
                <a:cubicBezTo>
                  <a:pt x="234" y="146"/>
                  <a:pt x="234" y="146"/>
                  <a:pt x="234" y="146"/>
                </a:cubicBezTo>
                <a:cubicBezTo>
                  <a:pt x="234" y="138"/>
                  <a:pt x="234" y="138"/>
                  <a:pt x="234" y="138"/>
                </a:cubicBezTo>
                <a:cubicBezTo>
                  <a:pt x="222" y="138"/>
                  <a:pt x="222" y="138"/>
                  <a:pt x="222" y="138"/>
                </a:cubicBezTo>
                <a:cubicBezTo>
                  <a:pt x="222" y="146"/>
                  <a:pt x="222" y="146"/>
                  <a:pt x="222" y="146"/>
                </a:cubicBezTo>
                <a:cubicBezTo>
                  <a:pt x="211" y="146"/>
                  <a:pt x="211" y="146"/>
                  <a:pt x="211" y="146"/>
                </a:cubicBezTo>
                <a:cubicBezTo>
                  <a:pt x="211" y="138"/>
                  <a:pt x="211" y="138"/>
                  <a:pt x="211" y="138"/>
                </a:cubicBezTo>
                <a:cubicBezTo>
                  <a:pt x="199" y="138"/>
                  <a:pt x="199" y="138"/>
                  <a:pt x="199" y="138"/>
                </a:cubicBezTo>
                <a:cubicBezTo>
                  <a:pt x="199" y="146"/>
                  <a:pt x="199" y="146"/>
                  <a:pt x="199" y="146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88" y="138"/>
                  <a:pt x="188" y="138"/>
                  <a:pt x="188" y="138"/>
                </a:cubicBezTo>
                <a:cubicBezTo>
                  <a:pt x="176" y="138"/>
                  <a:pt x="176" y="138"/>
                  <a:pt x="176" y="138"/>
                </a:cubicBezTo>
                <a:cubicBezTo>
                  <a:pt x="176" y="146"/>
                  <a:pt x="176" y="146"/>
                  <a:pt x="176" y="146"/>
                </a:cubicBezTo>
                <a:cubicBezTo>
                  <a:pt x="164" y="146"/>
                  <a:pt x="164" y="146"/>
                  <a:pt x="164" y="146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52" y="146"/>
                  <a:pt x="152" y="146"/>
                  <a:pt x="152" y="146"/>
                </a:cubicBezTo>
                <a:cubicBezTo>
                  <a:pt x="141" y="146"/>
                  <a:pt x="141" y="146"/>
                  <a:pt x="141" y="146"/>
                </a:cubicBezTo>
                <a:cubicBezTo>
                  <a:pt x="141" y="138"/>
                  <a:pt x="141" y="138"/>
                  <a:pt x="141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29" y="146"/>
                  <a:pt x="129" y="146"/>
                  <a:pt x="129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17" y="138"/>
                  <a:pt x="117" y="138"/>
                  <a:pt x="117" y="138"/>
                </a:cubicBezTo>
                <a:cubicBezTo>
                  <a:pt x="105" y="138"/>
                  <a:pt x="105" y="138"/>
                  <a:pt x="105" y="138"/>
                </a:cubicBezTo>
                <a:cubicBezTo>
                  <a:pt x="105" y="146"/>
                  <a:pt x="105" y="146"/>
                  <a:pt x="105" y="146"/>
                </a:cubicBezTo>
                <a:cubicBezTo>
                  <a:pt x="94" y="146"/>
                  <a:pt x="94" y="146"/>
                  <a:pt x="94" y="146"/>
                </a:cubicBezTo>
                <a:cubicBezTo>
                  <a:pt x="94" y="138"/>
                  <a:pt x="94" y="138"/>
                  <a:pt x="94" y="138"/>
                </a:cubicBezTo>
                <a:cubicBezTo>
                  <a:pt x="82" y="138"/>
                  <a:pt x="82" y="138"/>
                  <a:pt x="82" y="138"/>
                </a:cubicBezTo>
                <a:cubicBezTo>
                  <a:pt x="82" y="146"/>
                  <a:pt x="82" y="146"/>
                  <a:pt x="82" y="146"/>
                </a:cubicBezTo>
                <a:cubicBezTo>
                  <a:pt x="71" y="146"/>
                  <a:pt x="71" y="146"/>
                  <a:pt x="71" y="146"/>
                </a:cubicBezTo>
                <a:cubicBezTo>
                  <a:pt x="71" y="138"/>
                  <a:pt x="71" y="138"/>
                  <a:pt x="71" y="138"/>
                </a:cubicBezTo>
                <a:cubicBezTo>
                  <a:pt x="59" y="138"/>
                  <a:pt x="59" y="138"/>
                  <a:pt x="59" y="138"/>
                </a:cubicBezTo>
                <a:cubicBezTo>
                  <a:pt x="59" y="146"/>
                  <a:pt x="59" y="146"/>
                  <a:pt x="59" y="146"/>
                </a:cubicBezTo>
                <a:cubicBezTo>
                  <a:pt x="47" y="146"/>
                  <a:pt x="47" y="146"/>
                  <a:pt x="47" y="146"/>
                </a:cubicBezTo>
                <a:cubicBezTo>
                  <a:pt x="47" y="138"/>
                  <a:pt x="47" y="138"/>
                  <a:pt x="47" y="138"/>
                </a:cubicBezTo>
                <a:cubicBezTo>
                  <a:pt x="35" y="138"/>
                  <a:pt x="35" y="138"/>
                  <a:pt x="35" y="138"/>
                </a:cubicBezTo>
                <a:cubicBezTo>
                  <a:pt x="35" y="146"/>
                  <a:pt x="35" y="146"/>
                  <a:pt x="35" y="146"/>
                </a:cubicBezTo>
                <a:cubicBezTo>
                  <a:pt x="24" y="146"/>
                  <a:pt x="24" y="146"/>
                  <a:pt x="24" y="146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46"/>
                  <a:pt x="12" y="146"/>
                  <a:pt x="12" y="146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0"/>
                  <a:pt x="0" y="130"/>
                  <a:pt x="0" y="130"/>
                </a:cubicBezTo>
                <a:lnTo>
                  <a:pt x="410" y="130"/>
                </a:lnTo>
                <a:close/>
                <a:moveTo>
                  <a:pt x="32" y="112"/>
                </a:moveTo>
                <a:cubicBezTo>
                  <a:pt x="33" y="119"/>
                  <a:pt x="39" y="125"/>
                  <a:pt x="46" y="125"/>
                </a:cubicBezTo>
                <a:cubicBezTo>
                  <a:pt x="54" y="125"/>
                  <a:pt x="60" y="119"/>
                  <a:pt x="60" y="112"/>
                </a:cubicBezTo>
                <a:lnTo>
                  <a:pt x="32" y="112"/>
                </a:lnTo>
                <a:close/>
                <a:moveTo>
                  <a:pt x="161" y="112"/>
                </a:moveTo>
                <a:cubicBezTo>
                  <a:pt x="160" y="119"/>
                  <a:pt x="154" y="125"/>
                  <a:pt x="147" y="125"/>
                </a:cubicBezTo>
                <a:cubicBezTo>
                  <a:pt x="140" y="125"/>
                  <a:pt x="134" y="119"/>
                  <a:pt x="133" y="112"/>
                </a:cubicBezTo>
                <a:lnTo>
                  <a:pt x="161" y="112"/>
                </a:lnTo>
                <a:close/>
                <a:moveTo>
                  <a:pt x="296" y="112"/>
                </a:moveTo>
                <a:cubicBezTo>
                  <a:pt x="296" y="119"/>
                  <a:pt x="290" y="125"/>
                  <a:pt x="282" y="125"/>
                </a:cubicBezTo>
                <a:cubicBezTo>
                  <a:pt x="275" y="125"/>
                  <a:pt x="269" y="119"/>
                  <a:pt x="268" y="112"/>
                </a:cubicBezTo>
                <a:lnTo>
                  <a:pt x="296" y="112"/>
                </a:lnTo>
                <a:close/>
                <a:moveTo>
                  <a:pt x="2" y="95"/>
                </a:moveTo>
                <a:cubicBezTo>
                  <a:pt x="93" y="95"/>
                  <a:pt x="93" y="95"/>
                  <a:pt x="93" y="95"/>
                </a:cubicBezTo>
                <a:cubicBezTo>
                  <a:pt x="93" y="116"/>
                  <a:pt x="93" y="116"/>
                  <a:pt x="93" y="116"/>
                </a:cubicBezTo>
                <a:cubicBezTo>
                  <a:pt x="73" y="116"/>
                  <a:pt x="73" y="116"/>
                  <a:pt x="73" y="116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" y="116"/>
                  <a:pt x="2" y="116"/>
                  <a:pt x="2" y="116"/>
                </a:cubicBezTo>
                <a:lnTo>
                  <a:pt x="2" y="95"/>
                </a:lnTo>
                <a:close/>
                <a:moveTo>
                  <a:pt x="105" y="95"/>
                </a:moveTo>
                <a:cubicBezTo>
                  <a:pt x="407" y="95"/>
                  <a:pt x="407" y="95"/>
                  <a:pt x="407" y="95"/>
                </a:cubicBezTo>
                <a:cubicBezTo>
                  <a:pt x="390" y="116"/>
                  <a:pt x="323" y="116"/>
                  <a:pt x="323" y="116"/>
                </a:cubicBezTo>
                <a:cubicBezTo>
                  <a:pt x="309" y="116"/>
                  <a:pt x="309" y="116"/>
                  <a:pt x="309" y="116"/>
                </a:cubicBezTo>
                <a:cubicBezTo>
                  <a:pt x="304" y="104"/>
                  <a:pt x="304" y="104"/>
                  <a:pt x="304" y="104"/>
                </a:cubicBezTo>
                <a:cubicBezTo>
                  <a:pt x="265" y="104"/>
                  <a:pt x="265" y="104"/>
                  <a:pt x="265" y="104"/>
                </a:cubicBezTo>
                <a:cubicBezTo>
                  <a:pt x="260" y="116"/>
                  <a:pt x="260" y="116"/>
                  <a:pt x="260" y="116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69" y="104"/>
                  <a:pt x="169" y="104"/>
                  <a:pt x="169" y="104"/>
                </a:cubicBezTo>
                <a:cubicBezTo>
                  <a:pt x="131" y="104"/>
                  <a:pt x="131" y="104"/>
                  <a:pt x="131" y="104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05" y="116"/>
                  <a:pt x="105" y="116"/>
                  <a:pt x="105" y="116"/>
                </a:cubicBezTo>
                <a:lnTo>
                  <a:pt x="105" y="9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Freeform 7"/>
          <p:cNvSpPr>
            <a:spLocks noEditPoints="1"/>
          </p:cNvSpPr>
          <p:nvPr/>
        </p:nvSpPr>
        <p:spPr bwMode="auto">
          <a:xfrm>
            <a:off x="6011725" y="2848451"/>
            <a:ext cx="520611" cy="527019"/>
          </a:xfrm>
          <a:custGeom>
            <a:avLst/>
            <a:gdLst>
              <a:gd name="T0" fmla="*/ 115 w 275"/>
              <a:gd name="T1" fmla="*/ 148 h 278"/>
              <a:gd name="T2" fmla="*/ 120 w 275"/>
              <a:gd name="T3" fmla="*/ 130 h 278"/>
              <a:gd name="T4" fmla="*/ 118 w 275"/>
              <a:gd name="T5" fmla="*/ 136 h 278"/>
              <a:gd name="T6" fmla="*/ 116 w 275"/>
              <a:gd name="T7" fmla="*/ 144 h 278"/>
              <a:gd name="T8" fmla="*/ 131 w 275"/>
              <a:gd name="T9" fmla="*/ 153 h 278"/>
              <a:gd name="T10" fmla="*/ 157 w 275"/>
              <a:gd name="T11" fmla="*/ 136 h 278"/>
              <a:gd name="T12" fmla="*/ 148 w 275"/>
              <a:gd name="T13" fmla="*/ 130 h 278"/>
              <a:gd name="T14" fmla="*/ 141 w 275"/>
              <a:gd name="T15" fmla="*/ 130 h 278"/>
              <a:gd name="T16" fmla="*/ 148 w 275"/>
              <a:gd name="T17" fmla="*/ 144 h 278"/>
              <a:gd name="T18" fmla="*/ 152 w 275"/>
              <a:gd name="T19" fmla="*/ 143 h 278"/>
              <a:gd name="T20" fmla="*/ 147 w 275"/>
              <a:gd name="T21" fmla="*/ 134 h 278"/>
              <a:gd name="T22" fmla="*/ 151 w 275"/>
              <a:gd name="T23" fmla="*/ 140 h 278"/>
              <a:gd name="T24" fmla="*/ 168 w 275"/>
              <a:gd name="T25" fmla="*/ 130 h 278"/>
              <a:gd name="T26" fmla="*/ 166 w 275"/>
              <a:gd name="T27" fmla="*/ 153 h 278"/>
              <a:gd name="T28" fmla="*/ 168 w 275"/>
              <a:gd name="T29" fmla="*/ 145 h 278"/>
              <a:gd name="T30" fmla="*/ 177 w 275"/>
              <a:gd name="T31" fmla="*/ 141 h 278"/>
              <a:gd name="T32" fmla="*/ 173 w 275"/>
              <a:gd name="T33" fmla="*/ 139 h 278"/>
              <a:gd name="T34" fmla="*/ 168 w 275"/>
              <a:gd name="T35" fmla="*/ 141 h 278"/>
              <a:gd name="T36" fmla="*/ 166 w 275"/>
              <a:gd name="T37" fmla="*/ 134 h 278"/>
              <a:gd name="T38" fmla="*/ 172 w 275"/>
              <a:gd name="T39" fmla="*/ 134 h 278"/>
              <a:gd name="T40" fmla="*/ 197 w 275"/>
              <a:gd name="T41" fmla="*/ 133 h 278"/>
              <a:gd name="T42" fmla="*/ 180 w 275"/>
              <a:gd name="T43" fmla="*/ 141 h 278"/>
              <a:gd name="T44" fmla="*/ 190 w 275"/>
              <a:gd name="T45" fmla="*/ 153 h 278"/>
              <a:gd name="T46" fmla="*/ 197 w 275"/>
              <a:gd name="T47" fmla="*/ 133 h 278"/>
              <a:gd name="T48" fmla="*/ 186 w 275"/>
              <a:gd name="T49" fmla="*/ 147 h 278"/>
              <a:gd name="T50" fmla="*/ 190 w 275"/>
              <a:gd name="T51" fmla="*/ 134 h 278"/>
              <a:gd name="T52" fmla="*/ 195 w 275"/>
              <a:gd name="T53" fmla="*/ 141 h 278"/>
              <a:gd name="T54" fmla="*/ 219 w 275"/>
              <a:gd name="T55" fmla="*/ 136 h 278"/>
              <a:gd name="T56" fmla="*/ 210 w 275"/>
              <a:gd name="T57" fmla="*/ 130 h 278"/>
              <a:gd name="T58" fmla="*/ 204 w 275"/>
              <a:gd name="T59" fmla="*/ 130 h 278"/>
              <a:gd name="T60" fmla="*/ 211 w 275"/>
              <a:gd name="T61" fmla="*/ 144 h 278"/>
              <a:gd name="T62" fmla="*/ 214 w 275"/>
              <a:gd name="T63" fmla="*/ 143 h 278"/>
              <a:gd name="T64" fmla="*/ 209 w 275"/>
              <a:gd name="T65" fmla="*/ 134 h 278"/>
              <a:gd name="T66" fmla="*/ 213 w 275"/>
              <a:gd name="T67" fmla="*/ 140 h 278"/>
              <a:gd name="T68" fmla="*/ 239 w 275"/>
              <a:gd name="T69" fmla="*/ 134 h 278"/>
              <a:gd name="T70" fmla="*/ 228 w 275"/>
              <a:gd name="T71" fmla="*/ 134 h 278"/>
              <a:gd name="T72" fmla="*/ 190 w 275"/>
              <a:gd name="T73" fmla="*/ 14 h 278"/>
              <a:gd name="T74" fmla="*/ 5 w 275"/>
              <a:gd name="T75" fmla="*/ 28 h 278"/>
              <a:gd name="T76" fmla="*/ 38 w 275"/>
              <a:gd name="T77" fmla="*/ 77 h 278"/>
              <a:gd name="T78" fmla="*/ 13 w 275"/>
              <a:gd name="T79" fmla="*/ 41 h 278"/>
              <a:gd name="T80" fmla="*/ 36 w 275"/>
              <a:gd name="T81" fmla="*/ 12 h 278"/>
              <a:gd name="T82" fmla="*/ 178 w 275"/>
              <a:gd name="T83" fmla="*/ 63 h 278"/>
              <a:gd name="T84" fmla="*/ 269 w 275"/>
              <a:gd name="T85" fmla="*/ 130 h 278"/>
              <a:gd name="T86" fmla="*/ 148 w 275"/>
              <a:gd name="T87" fmla="*/ 88 h 278"/>
              <a:gd name="T88" fmla="*/ 84 w 275"/>
              <a:gd name="T89" fmla="*/ 116 h 278"/>
              <a:gd name="T90" fmla="*/ 246 w 275"/>
              <a:gd name="T91" fmla="*/ 174 h 278"/>
              <a:gd name="T92" fmla="*/ 238 w 275"/>
              <a:gd name="T93" fmla="*/ 166 h 278"/>
              <a:gd name="T94" fmla="*/ 96 w 275"/>
              <a:gd name="T95" fmla="*/ 165 h 278"/>
              <a:gd name="T96" fmla="*/ 238 w 275"/>
              <a:gd name="T97" fmla="*/ 115 h 278"/>
              <a:gd name="T98" fmla="*/ 148 w 275"/>
              <a:gd name="T99" fmla="*/ 190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5" h="278">
                <a:moveTo>
                  <a:pt x="117" y="130"/>
                </a:moveTo>
                <a:cubicBezTo>
                  <a:pt x="108" y="153"/>
                  <a:pt x="108" y="153"/>
                  <a:pt x="108" y="153"/>
                </a:cubicBezTo>
                <a:cubicBezTo>
                  <a:pt x="113" y="153"/>
                  <a:pt x="113" y="153"/>
                  <a:pt x="113" y="153"/>
                </a:cubicBezTo>
                <a:cubicBezTo>
                  <a:pt x="115" y="148"/>
                  <a:pt x="115" y="148"/>
                  <a:pt x="115" y="148"/>
                </a:cubicBezTo>
                <a:cubicBezTo>
                  <a:pt x="122" y="148"/>
                  <a:pt x="122" y="148"/>
                  <a:pt x="122" y="148"/>
                </a:cubicBezTo>
                <a:cubicBezTo>
                  <a:pt x="124" y="153"/>
                  <a:pt x="124" y="153"/>
                  <a:pt x="124" y="153"/>
                </a:cubicBezTo>
                <a:cubicBezTo>
                  <a:pt x="129" y="153"/>
                  <a:pt x="129" y="153"/>
                  <a:pt x="129" y="153"/>
                </a:cubicBezTo>
                <a:cubicBezTo>
                  <a:pt x="120" y="130"/>
                  <a:pt x="120" y="130"/>
                  <a:pt x="120" y="130"/>
                </a:cubicBezTo>
                <a:lnTo>
                  <a:pt x="117" y="130"/>
                </a:lnTo>
                <a:close/>
                <a:moveTo>
                  <a:pt x="116" y="144"/>
                </a:moveTo>
                <a:cubicBezTo>
                  <a:pt x="118" y="139"/>
                  <a:pt x="118" y="139"/>
                  <a:pt x="118" y="139"/>
                </a:cubicBezTo>
                <a:cubicBezTo>
                  <a:pt x="118" y="136"/>
                  <a:pt x="118" y="136"/>
                  <a:pt x="118" y="136"/>
                </a:cubicBezTo>
                <a:cubicBezTo>
                  <a:pt x="118" y="136"/>
                  <a:pt x="118" y="136"/>
                  <a:pt x="118" y="136"/>
                </a:cubicBezTo>
                <a:cubicBezTo>
                  <a:pt x="119" y="139"/>
                  <a:pt x="119" y="139"/>
                  <a:pt x="119" y="139"/>
                </a:cubicBezTo>
                <a:cubicBezTo>
                  <a:pt x="121" y="144"/>
                  <a:pt x="121" y="144"/>
                  <a:pt x="121" y="144"/>
                </a:cubicBezTo>
                <a:lnTo>
                  <a:pt x="116" y="144"/>
                </a:lnTo>
                <a:close/>
                <a:moveTo>
                  <a:pt x="131" y="130"/>
                </a:moveTo>
                <a:cubicBezTo>
                  <a:pt x="136" y="130"/>
                  <a:pt x="136" y="130"/>
                  <a:pt x="136" y="130"/>
                </a:cubicBezTo>
                <a:cubicBezTo>
                  <a:pt x="136" y="153"/>
                  <a:pt x="136" y="153"/>
                  <a:pt x="136" y="153"/>
                </a:cubicBezTo>
                <a:cubicBezTo>
                  <a:pt x="131" y="153"/>
                  <a:pt x="131" y="153"/>
                  <a:pt x="131" y="153"/>
                </a:cubicBezTo>
                <a:lnTo>
                  <a:pt x="131" y="130"/>
                </a:lnTo>
                <a:close/>
                <a:moveTo>
                  <a:pt x="152" y="143"/>
                </a:moveTo>
                <a:cubicBezTo>
                  <a:pt x="153" y="143"/>
                  <a:pt x="154" y="142"/>
                  <a:pt x="155" y="141"/>
                </a:cubicBezTo>
                <a:cubicBezTo>
                  <a:pt x="156" y="140"/>
                  <a:pt x="157" y="138"/>
                  <a:pt x="157" y="136"/>
                </a:cubicBezTo>
                <a:cubicBezTo>
                  <a:pt x="157" y="135"/>
                  <a:pt x="156" y="134"/>
                  <a:pt x="156" y="133"/>
                </a:cubicBezTo>
                <a:cubicBezTo>
                  <a:pt x="155" y="132"/>
                  <a:pt x="155" y="132"/>
                  <a:pt x="154" y="131"/>
                </a:cubicBezTo>
                <a:cubicBezTo>
                  <a:pt x="153" y="131"/>
                  <a:pt x="152" y="130"/>
                  <a:pt x="151" y="130"/>
                </a:cubicBezTo>
                <a:cubicBezTo>
                  <a:pt x="150" y="130"/>
                  <a:pt x="149" y="130"/>
                  <a:pt x="148" y="130"/>
                </a:cubicBezTo>
                <a:cubicBezTo>
                  <a:pt x="147" y="130"/>
                  <a:pt x="147" y="130"/>
                  <a:pt x="146" y="130"/>
                </a:cubicBezTo>
                <a:cubicBezTo>
                  <a:pt x="146" y="130"/>
                  <a:pt x="145" y="130"/>
                  <a:pt x="144" y="130"/>
                </a:cubicBezTo>
                <a:cubicBezTo>
                  <a:pt x="144" y="130"/>
                  <a:pt x="143" y="130"/>
                  <a:pt x="143" y="130"/>
                </a:cubicBezTo>
                <a:cubicBezTo>
                  <a:pt x="142" y="130"/>
                  <a:pt x="141" y="130"/>
                  <a:pt x="141" y="130"/>
                </a:cubicBezTo>
                <a:cubicBezTo>
                  <a:pt x="141" y="153"/>
                  <a:pt x="141" y="153"/>
                  <a:pt x="141" y="153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6" y="144"/>
                  <a:pt x="146" y="144"/>
                  <a:pt x="146" y="144"/>
                </a:cubicBezTo>
                <a:cubicBezTo>
                  <a:pt x="148" y="144"/>
                  <a:pt x="148" y="144"/>
                  <a:pt x="148" y="144"/>
                </a:cubicBezTo>
                <a:cubicBezTo>
                  <a:pt x="153" y="153"/>
                  <a:pt x="153" y="153"/>
                  <a:pt x="153" y="153"/>
                </a:cubicBezTo>
                <a:cubicBezTo>
                  <a:pt x="159" y="153"/>
                  <a:pt x="159" y="153"/>
                  <a:pt x="159" y="153"/>
                </a:cubicBezTo>
                <a:cubicBezTo>
                  <a:pt x="153" y="144"/>
                  <a:pt x="153" y="144"/>
                  <a:pt x="153" y="144"/>
                </a:cubicBezTo>
                <a:lnTo>
                  <a:pt x="152" y="143"/>
                </a:lnTo>
                <a:close/>
                <a:moveTo>
                  <a:pt x="147" y="141"/>
                </a:moveTo>
                <a:cubicBezTo>
                  <a:pt x="146" y="141"/>
                  <a:pt x="146" y="141"/>
                  <a:pt x="146" y="141"/>
                </a:cubicBezTo>
                <a:cubicBezTo>
                  <a:pt x="146" y="134"/>
                  <a:pt x="146" y="134"/>
                  <a:pt x="146" y="134"/>
                </a:cubicBezTo>
                <a:cubicBezTo>
                  <a:pt x="146" y="134"/>
                  <a:pt x="146" y="134"/>
                  <a:pt x="147" y="134"/>
                </a:cubicBezTo>
                <a:cubicBezTo>
                  <a:pt x="147" y="134"/>
                  <a:pt x="147" y="134"/>
                  <a:pt x="148" y="134"/>
                </a:cubicBezTo>
                <a:cubicBezTo>
                  <a:pt x="149" y="134"/>
                  <a:pt x="150" y="134"/>
                  <a:pt x="151" y="135"/>
                </a:cubicBezTo>
                <a:cubicBezTo>
                  <a:pt x="151" y="135"/>
                  <a:pt x="152" y="136"/>
                  <a:pt x="152" y="137"/>
                </a:cubicBezTo>
                <a:cubicBezTo>
                  <a:pt x="152" y="138"/>
                  <a:pt x="151" y="139"/>
                  <a:pt x="151" y="140"/>
                </a:cubicBezTo>
                <a:cubicBezTo>
                  <a:pt x="150" y="140"/>
                  <a:pt x="149" y="141"/>
                  <a:pt x="147" y="141"/>
                </a:cubicBezTo>
                <a:close/>
                <a:moveTo>
                  <a:pt x="175" y="131"/>
                </a:moveTo>
                <a:cubicBezTo>
                  <a:pt x="174" y="131"/>
                  <a:pt x="173" y="130"/>
                  <a:pt x="171" y="130"/>
                </a:cubicBezTo>
                <a:cubicBezTo>
                  <a:pt x="170" y="130"/>
                  <a:pt x="169" y="130"/>
                  <a:pt x="168" y="130"/>
                </a:cubicBezTo>
                <a:cubicBezTo>
                  <a:pt x="167" y="130"/>
                  <a:pt x="166" y="130"/>
                  <a:pt x="165" y="130"/>
                </a:cubicBezTo>
                <a:cubicBezTo>
                  <a:pt x="163" y="130"/>
                  <a:pt x="162" y="130"/>
                  <a:pt x="161" y="130"/>
                </a:cubicBezTo>
                <a:cubicBezTo>
                  <a:pt x="161" y="153"/>
                  <a:pt x="161" y="153"/>
                  <a:pt x="161" y="153"/>
                </a:cubicBezTo>
                <a:cubicBezTo>
                  <a:pt x="166" y="153"/>
                  <a:pt x="166" y="153"/>
                  <a:pt x="166" y="153"/>
                </a:cubicBezTo>
                <a:cubicBezTo>
                  <a:pt x="166" y="145"/>
                  <a:pt x="166" y="145"/>
                  <a:pt x="166" y="145"/>
                </a:cubicBezTo>
                <a:cubicBezTo>
                  <a:pt x="166" y="145"/>
                  <a:pt x="166" y="145"/>
                  <a:pt x="167" y="145"/>
                </a:cubicBezTo>
                <a:cubicBezTo>
                  <a:pt x="167" y="145"/>
                  <a:pt x="167" y="145"/>
                  <a:pt x="167" y="145"/>
                </a:cubicBezTo>
                <a:cubicBezTo>
                  <a:pt x="168" y="145"/>
                  <a:pt x="168" y="145"/>
                  <a:pt x="168" y="145"/>
                </a:cubicBezTo>
                <a:cubicBezTo>
                  <a:pt x="168" y="145"/>
                  <a:pt x="169" y="145"/>
                  <a:pt x="169" y="145"/>
                </a:cubicBezTo>
                <a:cubicBezTo>
                  <a:pt x="170" y="145"/>
                  <a:pt x="171" y="145"/>
                  <a:pt x="172" y="145"/>
                </a:cubicBezTo>
                <a:cubicBezTo>
                  <a:pt x="173" y="144"/>
                  <a:pt x="174" y="144"/>
                  <a:pt x="175" y="143"/>
                </a:cubicBezTo>
                <a:cubicBezTo>
                  <a:pt x="176" y="143"/>
                  <a:pt x="177" y="142"/>
                  <a:pt x="177" y="141"/>
                </a:cubicBezTo>
                <a:cubicBezTo>
                  <a:pt x="178" y="140"/>
                  <a:pt x="178" y="139"/>
                  <a:pt x="178" y="137"/>
                </a:cubicBezTo>
                <a:cubicBezTo>
                  <a:pt x="178" y="136"/>
                  <a:pt x="178" y="135"/>
                  <a:pt x="177" y="134"/>
                </a:cubicBezTo>
                <a:cubicBezTo>
                  <a:pt x="176" y="133"/>
                  <a:pt x="176" y="132"/>
                  <a:pt x="175" y="131"/>
                </a:cubicBezTo>
                <a:close/>
                <a:moveTo>
                  <a:pt x="173" y="139"/>
                </a:moveTo>
                <a:cubicBezTo>
                  <a:pt x="172" y="140"/>
                  <a:pt x="172" y="140"/>
                  <a:pt x="171" y="141"/>
                </a:cubicBezTo>
                <a:cubicBezTo>
                  <a:pt x="171" y="141"/>
                  <a:pt x="170" y="141"/>
                  <a:pt x="170" y="141"/>
                </a:cubicBezTo>
                <a:cubicBezTo>
                  <a:pt x="169" y="141"/>
                  <a:pt x="169" y="141"/>
                  <a:pt x="168" y="141"/>
                </a:cubicBezTo>
                <a:cubicBezTo>
                  <a:pt x="168" y="141"/>
                  <a:pt x="168" y="141"/>
                  <a:pt x="168" y="141"/>
                </a:cubicBezTo>
                <a:cubicBezTo>
                  <a:pt x="167" y="141"/>
                  <a:pt x="167" y="141"/>
                  <a:pt x="167" y="141"/>
                </a:cubicBezTo>
                <a:cubicBezTo>
                  <a:pt x="167" y="141"/>
                  <a:pt x="167" y="141"/>
                  <a:pt x="166" y="141"/>
                </a:cubicBezTo>
                <a:cubicBezTo>
                  <a:pt x="166" y="141"/>
                  <a:pt x="166" y="141"/>
                  <a:pt x="166" y="141"/>
                </a:cubicBezTo>
                <a:cubicBezTo>
                  <a:pt x="166" y="134"/>
                  <a:pt x="166" y="134"/>
                  <a:pt x="166" y="134"/>
                </a:cubicBezTo>
                <a:cubicBezTo>
                  <a:pt x="166" y="134"/>
                  <a:pt x="167" y="134"/>
                  <a:pt x="167" y="134"/>
                </a:cubicBezTo>
                <a:cubicBezTo>
                  <a:pt x="167" y="134"/>
                  <a:pt x="168" y="134"/>
                  <a:pt x="168" y="134"/>
                </a:cubicBezTo>
                <a:cubicBezTo>
                  <a:pt x="169" y="134"/>
                  <a:pt x="169" y="134"/>
                  <a:pt x="170" y="134"/>
                </a:cubicBezTo>
                <a:cubicBezTo>
                  <a:pt x="171" y="134"/>
                  <a:pt x="171" y="134"/>
                  <a:pt x="172" y="134"/>
                </a:cubicBezTo>
                <a:cubicBezTo>
                  <a:pt x="172" y="135"/>
                  <a:pt x="172" y="135"/>
                  <a:pt x="173" y="136"/>
                </a:cubicBezTo>
                <a:cubicBezTo>
                  <a:pt x="173" y="136"/>
                  <a:pt x="173" y="137"/>
                  <a:pt x="173" y="137"/>
                </a:cubicBezTo>
                <a:cubicBezTo>
                  <a:pt x="173" y="138"/>
                  <a:pt x="173" y="139"/>
                  <a:pt x="173" y="139"/>
                </a:cubicBezTo>
                <a:close/>
                <a:moveTo>
                  <a:pt x="197" y="133"/>
                </a:moveTo>
                <a:cubicBezTo>
                  <a:pt x="197" y="132"/>
                  <a:pt x="196" y="131"/>
                  <a:pt x="194" y="131"/>
                </a:cubicBezTo>
                <a:cubicBezTo>
                  <a:pt x="193" y="130"/>
                  <a:pt x="192" y="130"/>
                  <a:pt x="190" y="130"/>
                </a:cubicBezTo>
                <a:cubicBezTo>
                  <a:pt x="187" y="130"/>
                  <a:pt x="184" y="131"/>
                  <a:pt x="183" y="133"/>
                </a:cubicBezTo>
                <a:cubicBezTo>
                  <a:pt x="181" y="135"/>
                  <a:pt x="180" y="138"/>
                  <a:pt x="180" y="141"/>
                </a:cubicBezTo>
                <a:cubicBezTo>
                  <a:pt x="180" y="143"/>
                  <a:pt x="180" y="145"/>
                  <a:pt x="181" y="146"/>
                </a:cubicBezTo>
                <a:cubicBezTo>
                  <a:pt x="181" y="148"/>
                  <a:pt x="182" y="149"/>
                  <a:pt x="182" y="150"/>
                </a:cubicBezTo>
                <a:cubicBezTo>
                  <a:pt x="183" y="151"/>
                  <a:pt x="184" y="152"/>
                  <a:pt x="185" y="152"/>
                </a:cubicBezTo>
                <a:cubicBezTo>
                  <a:pt x="187" y="153"/>
                  <a:pt x="188" y="153"/>
                  <a:pt x="190" y="153"/>
                </a:cubicBezTo>
                <a:cubicBezTo>
                  <a:pt x="193" y="153"/>
                  <a:pt x="196" y="152"/>
                  <a:pt x="197" y="150"/>
                </a:cubicBezTo>
                <a:cubicBezTo>
                  <a:pt x="199" y="148"/>
                  <a:pt x="200" y="145"/>
                  <a:pt x="200" y="141"/>
                </a:cubicBezTo>
                <a:cubicBezTo>
                  <a:pt x="200" y="140"/>
                  <a:pt x="200" y="138"/>
                  <a:pt x="199" y="137"/>
                </a:cubicBezTo>
                <a:cubicBezTo>
                  <a:pt x="199" y="135"/>
                  <a:pt x="198" y="134"/>
                  <a:pt x="197" y="133"/>
                </a:cubicBezTo>
                <a:close/>
                <a:moveTo>
                  <a:pt x="194" y="147"/>
                </a:moveTo>
                <a:cubicBezTo>
                  <a:pt x="193" y="149"/>
                  <a:pt x="192" y="149"/>
                  <a:pt x="190" y="149"/>
                </a:cubicBezTo>
                <a:cubicBezTo>
                  <a:pt x="189" y="149"/>
                  <a:pt x="188" y="149"/>
                  <a:pt x="188" y="149"/>
                </a:cubicBezTo>
                <a:cubicBezTo>
                  <a:pt x="187" y="148"/>
                  <a:pt x="186" y="148"/>
                  <a:pt x="186" y="147"/>
                </a:cubicBezTo>
                <a:cubicBezTo>
                  <a:pt x="186" y="146"/>
                  <a:pt x="185" y="146"/>
                  <a:pt x="185" y="145"/>
                </a:cubicBezTo>
                <a:cubicBezTo>
                  <a:pt x="185" y="144"/>
                  <a:pt x="185" y="143"/>
                  <a:pt x="185" y="141"/>
                </a:cubicBezTo>
                <a:cubicBezTo>
                  <a:pt x="185" y="139"/>
                  <a:pt x="185" y="137"/>
                  <a:pt x="186" y="136"/>
                </a:cubicBezTo>
                <a:cubicBezTo>
                  <a:pt x="187" y="134"/>
                  <a:pt x="188" y="134"/>
                  <a:pt x="190" y="134"/>
                </a:cubicBezTo>
                <a:cubicBezTo>
                  <a:pt x="191" y="134"/>
                  <a:pt x="192" y="134"/>
                  <a:pt x="192" y="134"/>
                </a:cubicBezTo>
                <a:cubicBezTo>
                  <a:pt x="193" y="135"/>
                  <a:pt x="193" y="135"/>
                  <a:pt x="194" y="136"/>
                </a:cubicBezTo>
                <a:cubicBezTo>
                  <a:pt x="194" y="137"/>
                  <a:pt x="195" y="137"/>
                  <a:pt x="195" y="138"/>
                </a:cubicBezTo>
                <a:cubicBezTo>
                  <a:pt x="195" y="139"/>
                  <a:pt x="195" y="140"/>
                  <a:pt x="195" y="141"/>
                </a:cubicBezTo>
                <a:cubicBezTo>
                  <a:pt x="195" y="144"/>
                  <a:pt x="195" y="146"/>
                  <a:pt x="194" y="147"/>
                </a:cubicBezTo>
                <a:close/>
                <a:moveTo>
                  <a:pt x="214" y="143"/>
                </a:moveTo>
                <a:cubicBezTo>
                  <a:pt x="216" y="143"/>
                  <a:pt x="217" y="142"/>
                  <a:pt x="218" y="141"/>
                </a:cubicBezTo>
                <a:cubicBezTo>
                  <a:pt x="219" y="140"/>
                  <a:pt x="219" y="138"/>
                  <a:pt x="219" y="136"/>
                </a:cubicBezTo>
                <a:cubicBezTo>
                  <a:pt x="219" y="135"/>
                  <a:pt x="219" y="134"/>
                  <a:pt x="218" y="133"/>
                </a:cubicBezTo>
                <a:cubicBezTo>
                  <a:pt x="218" y="132"/>
                  <a:pt x="217" y="132"/>
                  <a:pt x="216" y="131"/>
                </a:cubicBezTo>
                <a:cubicBezTo>
                  <a:pt x="215" y="131"/>
                  <a:pt x="215" y="130"/>
                  <a:pt x="213" y="130"/>
                </a:cubicBezTo>
                <a:cubicBezTo>
                  <a:pt x="212" y="130"/>
                  <a:pt x="211" y="130"/>
                  <a:pt x="210" y="130"/>
                </a:cubicBezTo>
                <a:cubicBezTo>
                  <a:pt x="210" y="130"/>
                  <a:pt x="209" y="130"/>
                  <a:pt x="209" y="130"/>
                </a:cubicBezTo>
                <a:cubicBezTo>
                  <a:pt x="208" y="130"/>
                  <a:pt x="208" y="130"/>
                  <a:pt x="207" y="130"/>
                </a:cubicBezTo>
                <a:cubicBezTo>
                  <a:pt x="206" y="130"/>
                  <a:pt x="206" y="130"/>
                  <a:pt x="205" y="130"/>
                </a:cubicBezTo>
                <a:cubicBezTo>
                  <a:pt x="205" y="130"/>
                  <a:pt x="204" y="130"/>
                  <a:pt x="204" y="130"/>
                </a:cubicBezTo>
                <a:cubicBezTo>
                  <a:pt x="204" y="153"/>
                  <a:pt x="204" y="153"/>
                  <a:pt x="204" y="153"/>
                </a:cubicBezTo>
                <a:cubicBezTo>
                  <a:pt x="208" y="153"/>
                  <a:pt x="208" y="153"/>
                  <a:pt x="208" y="153"/>
                </a:cubicBezTo>
                <a:cubicBezTo>
                  <a:pt x="208" y="144"/>
                  <a:pt x="208" y="144"/>
                  <a:pt x="208" y="144"/>
                </a:cubicBezTo>
                <a:cubicBezTo>
                  <a:pt x="211" y="144"/>
                  <a:pt x="211" y="144"/>
                  <a:pt x="211" y="144"/>
                </a:cubicBezTo>
                <a:cubicBezTo>
                  <a:pt x="216" y="153"/>
                  <a:pt x="216" y="153"/>
                  <a:pt x="216" y="153"/>
                </a:cubicBezTo>
                <a:cubicBezTo>
                  <a:pt x="221" y="153"/>
                  <a:pt x="221" y="153"/>
                  <a:pt x="221" y="153"/>
                </a:cubicBezTo>
                <a:cubicBezTo>
                  <a:pt x="216" y="144"/>
                  <a:pt x="216" y="144"/>
                  <a:pt x="216" y="144"/>
                </a:cubicBezTo>
                <a:lnTo>
                  <a:pt x="214" y="143"/>
                </a:lnTo>
                <a:close/>
                <a:moveTo>
                  <a:pt x="210" y="141"/>
                </a:moveTo>
                <a:cubicBezTo>
                  <a:pt x="208" y="141"/>
                  <a:pt x="208" y="141"/>
                  <a:pt x="208" y="141"/>
                </a:cubicBezTo>
                <a:cubicBezTo>
                  <a:pt x="208" y="134"/>
                  <a:pt x="208" y="134"/>
                  <a:pt x="208" y="134"/>
                </a:cubicBezTo>
                <a:cubicBezTo>
                  <a:pt x="208" y="134"/>
                  <a:pt x="209" y="134"/>
                  <a:pt x="209" y="134"/>
                </a:cubicBezTo>
                <a:cubicBezTo>
                  <a:pt x="210" y="134"/>
                  <a:pt x="210" y="134"/>
                  <a:pt x="211" y="134"/>
                </a:cubicBezTo>
                <a:cubicBezTo>
                  <a:pt x="212" y="134"/>
                  <a:pt x="213" y="134"/>
                  <a:pt x="213" y="135"/>
                </a:cubicBezTo>
                <a:cubicBezTo>
                  <a:pt x="214" y="135"/>
                  <a:pt x="214" y="136"/>
                  <a:pt x="214" y="137"/>
                </a:cubicBezTo>
                <a:cubicBezTo>
                  <a:pt x="214" y="138"/>
                  <a:pt x="214" y="139"/>
                  <a:pt x="213" y="140"/>
                </a:cubicBezTo>
                <a:cubicBezTo>
                  <a:pt x="212" y="140"/>
                  <a:pt x="211" y="141"/>
                  <a:pt x="210" y="141"/>
                </a:cubicBezTo>
                <a:close/>
                <a:moveTo>
                  <a:pt x="221" y="130"/>
                </a:moveTo>
                <a:cubicBezTo>
                  <a:pt x="239" y="130"/>
                  <a:pt x="239" y="130"/>
                  <a:pt x="239" y="130"/>
                </a:cubicBezTo>
                <a:cubicBezTo>
                  <a:pt x="239" y="134"/>
                  <a:pt x="239" y="134"/>
                  <a:pt x="239" y="134"/>
                </a:cubicBezTo>
                <a:cubicBezTo>
                  <a:pt x="232" y="134"/>
                  <a:pt x="232" y="134"/>
                  <a:pt x="232" y="134"/>
                </a:cubicBezTo>
                <a:cubicBezTo>
                  <a:pt x="232" y="153"/>
                  <a:pt x="232" y="153"/>
                  <a:pt x="232" y="153"/>
                </a:cubicBezTo>
                <a:cubicBezTo>
                  <a:pt x="228" y="153"/>
                  <a:pt x="228" y="153"/>
                  <a:pt x="228" y="153"/>
                </a:cubicBezTo>
                <a:cubicBezTo>
                  <a:pt x="228" y="134"/>
                  <a:pt x="228" y="134"/>
                  <a:pt x="228" y="134"/>
                </a:cubicBezTo>
                <a:cubicBezTo>
                  <a:pt x="221" y="134"/>
                  <a:pt x="221" y="134"/>
                  <a:pt x="221" y="134"/>
                </a:cubicBezTo>
                <a:lnTo>
                  <a:pt x="221" y="130"/>
                </a:lnTo>
                <a:close/>
                <a:moveTo>
                  <a:pt x="190" y="63"/>
                </a:moveTo>
                <a:cubicBezTo>
                  <a:pt x="190" y="14"/>
                  <a:pt x="190" y="14"/>
                  <a:pt x="190" y="14"/>
                </a:cubicBezTo>
                <a:cubicBezTo>
                  <a:pt x="190" y="6"/>
                  <a:pt x="183" y="0"/>
                  <a:pt x="176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4" y="0"/>
                  <a:pt x="30" y="1"/>
                  <a:pt x="28" y="5"/>
                </a:cubicBezTo>
                <a:cubicBezTo>
                  <a:pt x="5" y="28"/>
                  <a:pt x="5" y="28"/>
                  <a:pt x="5" y="28"/>
                </a:cubicBezTo>
                <a:cubicBezTo>
                  <a:pt x="2" y="30"/>
                  <a:pt x="0" y="34"/>
                  <a:pt x="0" y="38"/>
                </a:cubicBezTo>
                <a:cubicBezTo>
                  <a:pt x="0" y="42"/>
                  <a:pt x="2" y="46"/>
                  <a:pt x="5" y="49"/>
                </a:cubicBezTo>
                <a:cubicBezTo>
                  <a:pt x="28" y="72"/>
                  <a:pt x="28" y="72"/>
                  <a:pt x="28" y="72"/>
                </a:cubicBezTo>
                <a:cubicBezTo>
                  <a:pt x="30" y="75"/>
                  <a:pt x="34" y="77"/>
                  <a:pt x="38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83" y="77"/>
                  <a:pt x="190" y="70"/>
                  <a:pt x="190" y="63"/>
                </a:cubicBezTo>
                <a:close/>
                <a:moveTo>
                  <a:pt x="36" y="64"/>
                </a:moveTo>
                <a:cubicBezTo>
                  <a:pt x="13" y="41"/>
                  <a:pt x="13" y="41"/>
                  <a:pt x="13" y="41"/>
                </a:cubicBezTo>
                <a:cubicBezTo>
                  <a:pt x="12" y="40"/>
                  <a:pt x="12" y="39"/>
                  <a:pt x="12" y="38"/>
                </a:cubicBezTo>
                <a:cubicBezTo>
                  <a:pt x="12" y="37"/>
                  <a:pt x="12" y="36"/>
                  <a:pt x="13" y="3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12"/>
                  <a:pt x="36" y="12"/>
                  <a:pt x="36" y="12"/>
                </a:cubicBezTo>
                <a:cubicBezTo>
                  <a:pt x="37" y="11"/>
                  <a:pt x="37" y="11"/>
                  <a:pt x="38" y="11"/>
                </a:cubicBezTo>
                <a:cubicBezTo>
                  <a:pt x="176" y="11"/>
                  <a:pt x="176" y="11"/>
                  <a:pt x="176" y="11"/>
                </a:cubicBezTo>
                <a:cubicBezTo>
                  <a:pt x="177" y="11"/>
                  <a:pt x="178" y="12"/>
                  <a:pt x="178" y="14"/>
                </a:cubicBezTo>
                <a:cubicBezTo>
                  <a:pt x="178" y="63"/>
                  <a:pt x="178" y="63"/>
                  <a:pt x="178" y="63"/>
                </a:cubicBezTo>
                <a:cubicBezTo>
                  <a:pt x="178" y="64"/>
                  <a:pt x="177" y="65"/>
                  <a:pt x="176" y="65"/>
                </a:cubicBezTo>
                <a:cubicBezTo>
                  <a:pt x="38" y="65"/>
                  <a:pt x="38" y="65"/>
                  <a:pt x="38" y="65"/>
                </a:cubicBezTo>
                <a:cubicBezTo>
                  <a:pt x="37" y="65"/>
                  <a:pt x="37" y="65"/>
                  <a:pt x="36" y="64"/>
                </a:cubicBezTo>
                <a:close/>
                <a:moveTo>
                  <a:pt x="269" y="130"/>
                </a:moveTo>
                <a:cubicBezTo>
                  <a:pt x="246" y="107"/>
                  <a:pt x="246" y="107"/>
                  <a:pt x="246" y="107"/>
                </a:cubicBezTo>
                <a:cubicBezTo>
                  <a:pt x="244" y="104"/>
                  <a:pt x="240" y="102"/>
                  <a:pt x="236" y="102"/>
                </a:cubicBezTo>
                <a:cubicBezTo>
                  <a:pt x="148" y="102"/>
                  <a:pt x="148" y="102"/>
                  <a:pt x="148" y="102"/>
                </a:cubicBezTo>
                <a:cubicBezTo>
                  <a:pt x="148" y="88"/>
                  <a:pt x="148" y="88"/>
                  <a:pt x="148" y="88"/>
                </a:cubicBezTo>
                <a:cubicBezTo>
                  <a:pt x="126" y="88"/>
                  <a:pt x="126" y="88"/>
                  <a:pt x="126" y="88"/>
                </a:cubicBezTo>
                <a:cubicBezTo>
                  <a:pt x="126" y="102"/>
                  <a:pt x="126" y="102"/>
                  <a:pt x="126" y="102"/>
                </a:cubicBezTo>
                <a:cubicBezTo>
                  <a:pt x="98" y="102"/>
                  <a:pt x="98" y="102"/>
                  <a:pt x="98" y="102"/>
                </a:cubicBezTo>
                <a:cubicBezTo>
                  <a:pt x="91" y="102"/>
                  <a:pt x="84" y="108"/>
                  <a:pt x="84" y="11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4" y="173"/>
                  <a:pt x="91" y="179"/>
                  <a:pt x="98" y="179"/>
                </a:cubicBezTo>
                <a:cubicBezTo>
                  <a:pt x="236" y="179"/>
                  <a:pt x="236" y="179"/>
                  <a:pt x="236" y="179"/>
                </a:cubicBezTo>
                <a:cubicBezTo>
                  <a:pt x="240" y="179"/>
                  <a:pt x="244" y="177"/>
                  <a:pt x="246" y="174"/>
                </a:cubicBezTo>
                <a:cubicBezTo>
                  <a:pt x="269" y="151"/>
                  <a:pt x="269" y="151"/>
                  <a:pt x="269" y="151"/>
                </a:cubicBezTo>
                <a:cubicBezTo>
                  <a:pt x="275" y="145"/>
                  <a:pt x="275" y="136"/>
                  <a:pt x="269" y="130"/>
                </a:cubicBezTo>
                <a:close/>
                <a:moveTo>
                  <a:pt x="261" y="143"/>
                </a:moveTo>
                <a:cubicBezTo>
                  <a:pt x="238" y="166"/>
                  <a:pt x="238" y="166"/>
                  <a:pt x="238" y="166"/>
                </a:cubicBezTo>
                <a:cubicBezTo>
                  <a:pt x="238" y="167"/>
                  <a:pt x="238" y="167"/>
                  <a:pt x="238" y="167"/>
                </a:cubicBezTo>
                <a:cubicBezTo>
                  <a:pt x="237" y="167"/>
                  <a:pt x="237" y="168"/>
                  <a:pt x="236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7" y="168"/>
                  <a:pt x="96" y="167"/>
                  <a:pt x="96" y="165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6" y="115"/>
                  <a:pt x="97" y="114"/>
                  <a:pt x="98" y="114"/>
                </a:cubicBezTo>
                <a:cubicBezTo>
                  <a:pt x="236" y="114"/>
                  <a:pt x="236" y="114"/>
                  <a:pt x="236" y="114"/>
                </a:cubicBezTo>
                <a:cubicBezTo>
                  <a:pt x="236" y="114"/>
                  <a:pt x="237" y="114"/>
                  <a:pt x="238" y="115"/>
                </a:cubicBezTo>
                <a:cubicBezTo>
                  <a:pt x="261" y="138"/>
                  <a:pt x="261" y="138"/>
                  <a:pt x="261" y="138"/>
                </a:cubicBezTo>
                <a:cubicBezTo>
                  <a:pt x="263" y="140"/>
                  <a:pt x="263" y="142"/>
                  <a:pt x="261" y="143"/>
                </a:cubicBezTo>
                <a:close/>
                <a:moveTo>
                  <a:pt x="126" y="190"/>
                </a:moveTo>
                <a:cubicBezTo>
                  <a:pt x="148" y="190"/>
                  <a:pt x="148" y="190"/>
                  <a:pt x="148" y="190"/>
                </a:cubicBezTo>
                <a:cubicBezTo>
                  <a:pt x="148" y="278"/>
                  <a:pt x="148" y="278"/>
                  <a:pt x="148" y="278"/>
                </a:cubicBezTo>
                <a:cubicBezTo>
                  <a:pt x="126" y="278"/>
                  <a:pt x="126" y="278"/>
                  <a:pt x="126" y="278"/>
                </a:cubicBezTo>
                <a:lnTo>
                  <a:pt x="126" y="19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Freeform 16"/>
          <p:cNvSpPr>
            <a:spLocks noEditPoints="1"/>
          </p:cNvSpPr>
          <p:nvPr/>
        </p:nvSpPr>
        <p:spPr bwMode="auto">
          <a:xfrm>
            <a:off x="6870119" y="871251"/>
            <a:ext cx="706430" cy="301154"/>
          </a:xfrm>
          <a:custGeom>
            <a:avLst/>
            <a:gdLst>
              <a:gd name="T0" fmla="*/ 338 w 373"/>
              <a:gd name="T1" fmla="*/ 16 h 159"/>
              <a:gd name="T2" fmla="*/ 285 w 373"/>
              <a:gd name="T3" fmla="*/ 0 h 159"/>
              <a:gd name="T4" fmla="*/ 0 w 373"/>
              <a:gd name="T5" fmla="*/ 55 h 159"/>
              <a:gd name="T6" fmla="*/ 24 w 373"/>
              <a:gd name="T7" fmla="*/ 141 h 159"/>
              <a:gd name="T8" fmla="*/ 57 w 373"/>
              <a:gd name="T9" fmla="*/ 106 h 159"/>
              <a:gd name="T10" fmla="*/ 89 w 373"/>
              <a:gd name="T11" fmla="*/ 141 h 159"/>
              <a:gd name="T12" fmla="*/ 95 w 373"/>
              <a:gd name="T13" fmla="*/ 139 h 159"/>
              <a:gd name="T14" fmla="*/ 159 w 373"/>
              <a:gd name="T15" fmla="*/ 139 h 159"/>
              <a:gd name="T16" fmla="*/ 249 w 373"/>
              <a:gd name="T17" fmla="*/ 141 h 159"/>
              <a:gd name="T18" fmla="*/ 281 w 373"/>
              <a:gd name="T19" fmla="*/ 106 h 159"/>
              <a:gd name="T20" fmla="*/ 313 w 373"/>
              <a:gd name="T21" fmla="*/ 141 h 159"/>
              <a:gd name="T22" fmla="*/ 361 w 373"/>
              <a:gd name="T23" fmla="*/ 116 h 159"/>
              <a:gd name="T24" fmla="*/ 330 w 373"/>
              <a:gd name="T25" fmla="*/ 28 h 159"/>
              <a:gd name="T26" fmla="*/ 361 w 373"/>
              <a:gd name="T27" fmla="*/ 47 h 159"/>
              <a:gd name="T28" fmla="*/ 369 w 373"/>
              <a:gd name="T29" fmla="*/ 48 h 159"/>
              <a:gd name="T30" fmla="*/ 234 w 373"/>
              <a:gd name="T31" fmla="*/ 64 h 159"/>
              <a:gd name="T32" fmla="*/ 16 w 373"/>
              <a:gd name="T33" fmla="*/ 56 h 159"/>
              <a:gd name="T34" fmla="*/ 27 w 373"/>
              <a:gd name="T35" fmla="*/ 16 h 159"/>
              <a:gd name="T36" fmla="*/ 234 w 373"/>
              <a:gd name="T37" fmla="*/ 64 h 159"/>
              <a:gd name="T38" fmla="*/ 346 w 373"/>
              <a:gd name="T39" fmla="*/ 120 h 159"/>
              <a:gd name="T40" fmla="*/ 347 w 373"/>
              <a:gd name="T41" fmla="*/ 106 h 159"/>
              <a:gd name="T42" fmla="*/ 345 w 373"/>
              <a:gd name="T43" fmla="*/ 92 h 159"/>
              <a:gd name="T44" fmla="*/ 248 w 373"/>
              <a:gd name="T45" fmla="*/ 64 h 159"/>
              <a:gd name="T46" fmla="*/ 246 w 373"/>
              <a:gd name="T47" fmla="*/ 16 h 159"/>
              <a:gd name="T48" fmla="*/ 345 w 373"/>
              <a:gd name="T49" fmla="*/ 92 h 159"/>
              <a:gd name="T50" fmla="*/ 36 w 373"/>
              <a:gd name="T51" fmla="*/ 139 h 159"/>
              <a:gd name="T52" fmla="*/ 77 w 373"/>
              <a:gd name="T53" fmla="*/ 139 h 159"/>
              <a:gd name="T54" fmla="*/ 57 w 373"/>
              <a:gd name="T55" fmla="*/ 151 h 159"/>
              <a:gd name="T56" fmla="*/ 57 w 373"/>
              <a:gd name="T57" fmla="*/ 126 h 159"/>
              <a:gd name="T58" fmla="*/ 57 w 373"/>
              <a:gd name="T59" fmla="*/ 151 h 159"/>
              <a:gd name="T60" fmla="*/ 106 w 373"/>
              <a:gd name="T61" fmla="*/ 139 h 159"/>
              <a:gd name="T62" fmla="*/ 148 w 373"/>
              <a:gd name="T63" fmla="*/ 139 h 159"/>
              <a:gd name="T64" fmla="*/ 127 w 373"/>
              <a:gd name="T65" fmla="*/ 151 h 159"/>
              <a:gd name="T66" fmla="*/ 127 w 373"/>
              <a:gd name="T67" fmla="*/ 126 h 159"/>
              <a:gd name="T68" fmla="*/ 127 w 373"/>
              <a:gd name="T69" fmla="*/ 151 h 159"/>
              <a:gd name="T70" fmla="*/ 260 w 373"/>
              <a:gd name="T71" fmla="*/ 139 h 159"/>
              <a:gd name="T72" fmla="*/ 301 w 373"/>
              <a:gd name="T73" fmla="*/ 139 h 159"/>
              <a:gd name="T74" fmla="*/ 281 w 373"/>
              <a:gd name="T75" fmla="*/ 151 h 159"/>
              <a:gd name="T76" fmla="*/ 281 w 373"/>
              <a:gd name="T77" fmla="*/ 126 h 159"/>
              <a:gd name="T78" fmla="*/ 281 w 373"/>
              <a:gd name="T79" fmla="*/ 15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3" h="159">
                <a:moveTo>
                  <a:pt x="371" y="40"/>
                </a:moveTo>
                <a:cubicBezTo>
                  <a:pt x="363" y="28"/>
                  <a:pt x="354" y="16"/>
                  <a:pt x="338" y="16"/>
                </a:cubicBezTo>
                <a:cubicBezTo>
                  <a:pt x="318" y="16"/>
                  <a:pt x="318" y="16"/>
                  <a:pt x="318" y="16"/>
                </a:cubicBezTo>
                <a:cubicBezTo>
                  <a:pt x="307" y="6"/>
                  <a:pt x="295" y="0"/>
                  <a:pt x="28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9" y="0"/>
                  <a:pt x="6" y="30"/>
                  <a:pt x="0" y="55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30"/>
                  <a:pt x="11" y="141"/>
                  <a:pt x="24" y="141"/>
                </a:cubicBezTo>
                <a:cubicBezTo>
                  <a:pt x="24" y="140"/>
                  <a:pt x="24" y="139"/>
                  <a:pt x="24" y="139"/>
                </a:cubicBezTo>
                <a:cubicBezTo>
                  <a:pt x="24" y="121"/>
                  <a:pt x="39" y="106"/>
                  <a:pt x="57" y="106"/>
                </a:cubicBezTo>
                <a:cubicBezTo>
                  <a:pt x="74" y="106"/>
                  <a:pt x="89" y="121"/>
                  <a:pt x="89" y="139"/>
                </a:cubicBezTo>
                <a:cubicBezTo>
                  <a:pt x="89" y="139"/>
                  <a:pt x="89" y="140"/>
                  <a:pt x="89" y="141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95" y="140"/>
                  <a:pt x="95" y="139"/>
                  <a:pt x="95" y="139"/>
                </a:cubicBezTo>
                <a:cubicBezTo>
                  <a:pt x="95" y="121"/>
                  <a:pt x="109" y="106"/>
                  <a:pt x="127" y="106"/>
                </a:cubicBezTo>
                <a:cubicBezTo>
                  <a:pt x="145" y="106"/>
                  <a:pt x="159" y="121"/>
                  <a:pt x="159" y="139"/>
                </a:cubicBezTo>
                <a:cubicBezTo>
                  <a:pt x="159" y="139"/>
                  <a:pt x="159" y="140"/>
                  <a:pt x="159" y="141"/>
                </a:cubicBezTo>
                <a:cubicBezTo>
                  <a:pt x="249" y="141"/>
                  <a:pt x="249" y="141"/>
                  <a:pt x="249" y="141"/>
                </a:cubicBezTo>
                <a:cubicBezTo>
                  <a:pt x="249" y="140"/>
                  <a:pt x="249" y="139"/>
                  <a:pt x="249" y="139"/>
                </a:cubicBezTo>
                <a:cubicBezTo>
                  <a:pt x="249" y="121"/>
                  <a:pt x="263" y="106"/>
                  <a:pt x="281" y="106"/>
                </a:cubicBezTo>
                <a:cubicBezTo>
                  <a:pt x="299" y="106"/>
                  <a:pt x="313" y="121"/>
                  <a:pt x="313" y="139"/>
                </a:cubicBezTo>
                <a:cubicBezTo>
                  <a:pt x="313" y="139"/>
                  <a:pt x="313" y="140"/>
                  <a:pt x="313" y="141"/>
                </a:cubicBezTo>
                <a:cubicBezTo>
                  <a:pt x="336" y="141"/>
                  <a:pt x="336" y="141"/>
                  <a:pt x="336" y="141"/>
                </a:cubicBezTo>
                <a:cubicBezTo>
                  <a:pt x="350" y="141"/>
                  <a:pt x="361" y="130"/>
                  <a:pt x="361" y="116"/>
                </a:cubicBezTo>
                <a:cubicBezTo>
                  <a:pt x="361" y="90"/>
                  <a:pt x="361" y="90"/>
                  <a:pt x="361" y="90"/>
                </a:cubicBezTo>
                <a:cubicBezTo>
                  <a:pt x="356" y="66"/>
                  <a:pt x="344" y="44"/>
                  <a:pt x="330" y="28"/>
                </a:cubicBezTo>
                <a:cubicBezTo>
                  <a:pt x="338" y="28"/>
                  <a:pt x="338" y="28"/>
                  <a:pt x="338" y="28"/>
                </a:cubicBezTo>
                <a:cubicBezTo>
                  <a:pt x="347" y="28"/>
                  <a:pt x="353" y="35"/>
                  <a:pt x="361" y="47"/>
                </a:cubicBezTo>
                <a:cubicBezTo>
                  <a:pt x="362" y="48"/>
                  <a:pt x="364" y="49"/>
                  <a:pt x="366" y="49"/>
                </a:cubicBezTo>
                <a:cubicBezTo>
                  <a:pt x="367" y="49"/>
                  <a:pt x="368" y="49"/>
                  <a:pt x="369" y="48"/>
                </a:cubicBezTo>
                <a:cubicBezTo>
                  <a:pt x="372" y="47"/>
                  <a:pt x="373" y="43"/>
                  <a:pt x="371" y="40"/>
                </a:cubicBezTo>
                <a:close/>
                <a:moveTo>
                  <a:pt x="234" y="64"/>
                </a:moveTo>
                <a:cubicBezTo>
                  <a:pt x="16" y="64"/>
                  <a:pt x="16" y="64"/>
                  <a:pt x="16" y="64"/>
                </a:cubicBezTo>
                <a:cubicBezTo>
                  <a:pt x="16" y="56"/>
                  <a:pt x="16" y="56"/>
                  <a:pt x="16" y="56"/>
                </a:cubicBezTo>
                <a:cubicBezTo>
                  <a:pt x="17" y="53"/>
                  <a:pt x="18" y="49"/>
                  <a:pt x="18" y="45"/>
                </a:cubicBezTo>
                <a:cubicBezTo>
                  <a:pt x="20" y="36"/>
                  <a:pt x="23" y="20"/>
                  <a:pt x="27" y="16"/>
                </a:cubicBezTo>
                <a:cubicBezTo>
                  <a:pt x="234" y="16"/>
                  <a:pt x="234" y="16"/>
                  <a:pt x="234" y="16"/>
                </a:cubicBezTo>
                <a:lnTo>
                  <a:pt x="234" y="64"/>
                </a:lnTo>
                <a:close/>
                <a:moveTo>
                  <a:pt x="347" y="116"/>
                </a:moveTo>
                <a:cubicBezTo>
                  <a:pt x="347" y="118"/>
                  <a:pt x="346" y="119"/>
                  <a:pt x="346" y="120"/>
                </a:cubicBezTo>
                <a:cubicBezTo>
                  <a:pt x="337" y="120"/>
                  <a:pt x="329" y="120"/>
                  <a:pt x="329" y="116"/>
                </a:cubicBezTo>
                <a:cubicBezTo>
                  <a:pt x="329" y="113"/>
                  <a:pt x="336" y="107"/>
                  <a:pt x="347" y="106"/>
                </a:cubicBezTo>
                <a:lnTo>
                  <a:pt x="347" y="116"/>
                </a:lnTo>
                <a:close/>
                <a:moveTo>
                  <a:pt x="345" y="92"/>
                </a:moveTo>
                <a:cubicBezTo>
                  <a:pt x="345" y="95"/>
                  <a:pt x="345" y="95"/>
                  <a:pt x="345" y="95"/>
                </a:cubicBezTo>
                <a:cubicBezTo>
                  <a:pt x="316" y="87"/>
                  <a:pt x="280" y="64"/>
                  <a:pt x="248" y="64"/>
                </a:cubicBezTo>
                <a:cubicBezTo>
                  <a:pt x="246" y="64"/>
                  <a:pt x="246" y="64"/>
                  <a:pt x="246" y="64"/>
                </a:cubicBezTo>
                <a:cubicBezTo>
                  <a:pt x="246" y="16"/>
                  <a:pt x="246" y="16"/>
                  <a:pt x="246" y="16"/>
                </a:cubicBezTo>
                <a:cubicBezTo>
                  <a:pt x="285" y="16"/>
                  <a:pt x="285" y="16"/>
                  <a:pt x="285" y="16"/>
                </a:cubicBezTo>
                <a:cubicBezTo>
                  <a:pt x="303" y="16"/>
                  <a:pt x="336" y="48"/>
                  <a:pt x="345" y="92"/>
                </a:cubicBezTo>
                <a:close/>
                <a:moveTo>
                  <a:pt x="57" y="118"/>
                </a:moveTo>
                <a:cubicBezTo>
                  <a:pt x="45" y="118"/>
                  <a:pt x="36" y="127"/>
                  <a:pt x="36" y="139"/>
                </a:cubicBezTo>
                <a:cubicBezTo>
                  <a:pt x="36" y="150"/>
                  <a:pt x="45" y="159"/>
                  <a:pt x="57" y="159"/>
                </a:cubicBezTo>
                <a:cubicBezTo>
                  <a:pt x="68" y="159"/>
                  <a:pt x="77" y="150"/>
                  <a:pt x="77" y="139"/>
                </a:cubicBezTo>
                <a:cubicBezTo>
                  <a:pt x="77" y="127"/>
                  <a:pt x="68" y="118"/>
                  <a:pt x="57" y="118"/>
                </a:cubicBezTo>
                <a:close/>
                <a:moveTo>
                  <a:pt x="57" y="151"/>
                </a:moveTo>
                <a:cubicBezTo>
                  <a:pt x="50" y="151"/>
                  <a:pt x="45" y="145"/>
                  <a:pt x="45" y="139"/>
                </a:cubicBezTo>
                <a:cubicBezTo>
                  <a:pt x="45" y="132"/>
                  <a:pt x="50" y="126"/>
                  <a:pt x="57" y="126"/>
                </a:cubicBezTo>
                <a:cubicBezTo>
                  <a:pt x="63" y="126"/>
                  <a:pt x="69" y="132"/>
                  <a:pt x="69" y="139"/>
                </a:cubicBezTo>
                <a:cubicBezTo>
                  <a:pt x="69" y="145"/>
                  <a:pt x="63" y="151"/>
                  <a:pt x="57" y="151"/>
                </a:cubicBezTo>
                <a:close/>
                <a:moveTo>
                  <a:pt x="127" y="118"/>
                </a:moveTo>
                <a:cubicBezTo>
                  <a:pt x="116" y="118"/>
                  <a:pt x="106" y="127"/>
                  <a:pt x="106" y="139"/>
                </a:cubicBezTo>
                <a:cubicBezTo>
                  <a:pt x="106" y="150"/>
                  <a:pt x="116" y="159"/>
                  <a:pt x="127" y="159"/>
                </a:cubicBezTo>
                <a:cubicBezTo>
                  <a:pt x="139" y="159"/>
                  <a:pt x="148" y="150"/>
                  <a:pt x="148" y="139"/>
                </a:cubicBezTo>
                <a:cubicBezTo>
                  <a:pt x="148" y="127"/>
                  <a:pt x="139" y="118"/>
                  <a:pt x="127" y="118"/>
                </a:cubicBezTo>
                <a:close/>
                <a:moveTo>
                  <a:pt x="127" y="151"/>
                </a:moveTo>
                <a:cubicBezTo>
                  <a:pt x="120" y="151"/>
                  <a:pt x="115" y="145"/>
                  <a:pt x="115" y="139"/>
                </a:cubicBezTo>
                <a:cubicBezTo>
                  <a:pt x="115" y="132"/>
                  <a:pt x="120" y="126"/>
                  <a:pt x="127" y="126"/>
                </a:cubicBezTo>
                <a:cubicBezTo>
                  <a:pt x="134" y="126"/>
                  <a:pt x="139" y="132"/>
                  <a:pt x="139" y="139"/>
                </a:cubicBezTo>
                <a:cubicBezTo>
                  <a:pt x="139" y="145"/>
                  <a:pt x="134" y="151"/>
                  <a:pt x="127" y="151"/>
                </a:cubicBezTo>
                <a:close/>
                <a:moveTo>
                  <a:pt x="281" y="118"/>
                </a:moveTo>
                <a:cubicBezTo>
                  <a:pt x="269" y="118"/>
                  <a:pt x="260" y="127"/>
                  <a:pt x="260" y="139"/>
                </a:cubicBezTo>
                <a:cubicBezTo>
                  <a:pt x="260" y="150"/>
                  <a:pt x="269" y="159"/>
                  <a:pt x="281" y="159"/>
                </a:cubicBezTo>
                <a:cubicBezTo>
                  <a:pt x="292" y="159"/>
                  <a:pt x="301" y="150"/>
                  <a:pt x="301" y="139"/>
                </a:cubicBezTo>
                <a:cubicBezTo>
                  <a:pt x="301" y="127"/>
                  <a:pt x="292" y="118"/>
                  <a:pt x="281" y="118"/>
                </a:cubicBezTo>
                <a:close/>
                <a:moveTo>
                  <a:pt x="281" y="151"/>
                </a:moveTo>
                <a:cubicBezTo>
                  <a:pt x="274" y="151"/>
                  <a:pt x="269" y="145"/>
                  <a:pt x="269" y="139"/>
                </a:cubicBezTo>
                <a:cubicBezTo>
                  <a:pt x="269" y="132"/>
                  <a:pt x="274" y="126"/>
                  <a:pt x="281" y="126"/>
                </a:cubicBezTo>
                <a:cubicBezTo>
                  <a:pt x="287" y="126"/>
                  <a:pt x="293" y="132"/>
                  <a:pt x="293" y="139"/>
                </a:cubicBezTo>
                <a:cubicBezTo>
                  <a:pt x="293" y="145"/>
                  <a:pt x="287" y="151"/>
                  <a:pt x="281" y="15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Freeform 17"/>
          <p:cNvSpPr>
            <a:spLocks noEditPoints="1"/>
          </p:cNvSpPr>
          <p:nvPr/>
        </p:nvSpPr>
        <p:spPr bwMode="auto">
          <a:xfrm>
            <a:off x="7256844" y="149897"/>
            <a:ext cx="527019" cy="461342"/>
          </a:xfrm>
          <a:custGeom>
            <a:avLst/>
            <a:gdLst>
              <a:gd name="T0" fmla="*/ 4 w 278"/>
              <a:gd name="T1" fmla="*/ 210 h 243"/>
              <a:gd name="T2" fmla="*/ 68 w 278"/>
              <a:gd name="T3" fmla="*/ 210 h 243"/>
              <a:gd name="T4" fmla="*/ 36 w 278"/>
              <a:gd name="T5" fmla="*/ 226 h 243"/>
              <a:gd name="T6" fmla="*/ 36 w 278"/>
              <a:gd name="T7" fmla="*/ 195 h 243"/>
              <a:gd name="T8" fmla="*/ 36 w 278"/>
              <a:gd name="T9" fmla="*/ 226 h 243"/>
              <a:gd name="T10" fmla="*/ 207 w 278"/>
              <a:gd name="T11" fmla="*/ 118 h 243"/>
              <a:gd name="T12" fmla="*/ 156 w 278"/>
              <a:gd name="T13" fmla="*/ 144 h 243"/>
              <a:gd name="T14" fmla="*/ 156 w 278"/>
              <a:gd name="T15" fmla="*/ 133 h 243"/>
              <a:gd name="T16" fmla="*/ 195 w 278"/>
              <a:gd name="T17" fmla="*/ 118 h 243"/>
              <a:gd name="T18" fmla="*/ 201 w 278"/>
              <a:gd name="T19" fmla="*/ 90 h 243"/>
              <a:gd name="T20" fmla="*/ 240 w 278"/>
              <a:gd name="T21" fmla="*/ 124 h 243"/>
              <a:gd name="T22" fmla="*/ 232 w 278"/>
              <a:gd name="T23" fmla="*/ 102 h 243"/>
              <a:gd name="T24" fmla="*/ 263 w 278"/>
              <a:gd name="T25" fmla="*/ 97 h 243"/>
              <a:gd name="T26" fmla="*/ 232 w 278"/>
              <a:gd name="T27" fmla="*/ 91 h 243"/>
              <a:gd name="T28" fmla="*/ 232 w 278"/>
              <a:gd name="T29" fmla="*/ 19 h 243"/>
              <a:gd name="T30" fmla="*/ 65 w 278"/>
              <a:gd name="T31" fmla="*/ 0 h 243"/>
              <a:gd name="T32" fmla="*/ 83 w 278"/>
              <a:gd name="T33" fmla="*/ 19 h 243"/>
              <a:gd name="T34" fmla="*/ 42 w 278"/>
              <a:gd name="T35" fmla="*/ 127 h 243"/>
              <a:gd name="T36" fmla="*/ 26 w 278"/>
              <a:gd name="T37" fmla="*/ 168 h 243"/>
              <a:gd name="T38" fmla="*/ 80 w 278"/>
              <a:gd name="T39" fmla="*/ 209 h 243"/>
              <a:gd name="T40" fmla="*/ 227 w 278"/>
              <a:gd name="T41" fmla="*/ 167 h 243"/>
              <a:gd name="T42" fmla="*/ 278 w 278"/>
              <a:gd name="T43" fmla="*/ 209 h 243"/>
              <a:gd name="T44" fmla="*/ 240 w 278"/>
              <a:gd name="T45" fmla="*/ 124 h 243"/>
              <a:gd name="T46" fmla="*/ 156 w 278"/>
              <a:gd name="T47" fmla="*/ 155 h 243"/>
              <a:gd name="T48" fmla="*/ 154 w 278"/>
              <a:gd name="T49" fmla="*/ 192 h 243"/>
              <a:gd name="T50" fmla="*/ 76 w 278"/>
              <a:gd name="T51" fmla="*/ 121 h 243"/>
              <a:gd name="T52" fmla="*/ 98 w 278"/>
              <a:gd name="T53" fmla="*/ 19 h 243"/>
              <a:gd name="T54" fmla="*/ 218 w 278"/>
              <a:gd name="T55" fmla="*/ 124 h 243"/>
              <a:gd name="T56" fmla="*/ 144 w 278"/>
              <a:gd name="T57" fmla="*/ 105 h 243"/>
              <a:gd name="T58" fmla="*/ 140 w 278"/>
              <a:gd name="T59" fmla="*/ 114 h 243"/>
              <a:gd name="T60" fmla="*/ 134 w 278"/>
              <a:gd name="T61" fmla="*/ 111 h 243"/>
              <a:gd name="T62" fmla="*/ 92 w 278"/>
              <a:gd name="T63" fmla="*/ 146 h 243"/>
              <a:gd name="T64" fmla="*/ 118 w 278"/>
              <a:gd name="T65" fmla="*/ 103 h 243"/>
              <a:gd name="T66" fmla="*/ 117 w 278"/>
              <a:gd name="T67" fmla="*/ 94 h 243"/>
              <a:gd name="T68" fmla="*/ 125 w 278"/>
              <a:gd name="T69" fmla="*/ 86 h 243"/>
              <a:gd name="T70" fmla="*/ 227 w 278"/>
              <a:gd name="T71" fmla="*/ 178 h 243"/>
              <a:gd name="T72" fmla="*/ 227 w 278"/>
              <a:gd name="T73" fmla="*/ 243 h 243"/>
              <a:gd name="T74" fmla="*/ 227 w 278"/>
              <a:gd name="T75" fmla="*/ 178 h 243"/>
              <a:gd name="T76" fmla="*/ 212 w 278"/>
              <a:gd name="T77" fmla="*/ 210 h 243"/>
              <a:gd name="T78" fmla="*/ 242 w 278"/>
              <a:gd name="T79" fmla="*/ 210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78" h="243">
                <a:moveTo>
                  <a:pt x="36" y="178"/>
                </a:moveTo>
                <a:cubicBezTo>
                  <a:pt x="18" y="178"/>
                  <a:pt x="4" y="193"/>
                  <a:pt x="4" y="210"/>
                </a:cubicBezTo>
                <a:cubicBezTo>
                  <a:pt x="4" y="228"/>
                  <a:pt x="18" y="243"/>
                  <a:pt x="36" y="243"/>
                </a:cubicBezTo>
                <a:cubicBezTo>
                  <a:pt x="54" y="243"/>
                  <a:pt x="68" y="228"/>
                  <a:pt x="68" y="210"/>
                </a:cubicBezTo>
                <a:cubicBezTo>
                  <a:pt x="68" y="193"/>
                  <a:pt x="54" y="178"/>
                  <a:pt x="36" y="178"/>
                </a:cubicBezTo>
                <a:close/>
                <a:moveTo>
                  <a:pt x="36" y="226"/>
                </a:moveTo>
                <a:cubicBezTo>
                  <a:pt x="28" y="226"/>
                  <a:pt x="21" y="219"/>
                  <a:pt x="21" y="210"/>
                </a:cubicBezTo>
                <a:cubicBezTo>
                  <a:pt x="21" y="202"/>
                  <a:pt x="28" y="195"/>
                  <a:pt x="36" y="195"/>
                </a:cubicBezTo>
                <a:cubicBezTo>
                  <a:pt x="44" y="195"/>
                  <a:pt x="51" y="202"/>
                  <a:pt x="51" y="210"/>
                </a:cubicBezTo>
                <a:cubicBezTo>
                  <a:pt x="51" y="219"/>
                  <a:pt x="44" y="226"/>
                  <a:pt x="36" y="226"/>
                </a:cubicBezTo>
                <a:close/>
                <a:moveTo>
                  <a:pt x="207" y="96"/>
                </a:moveTo>
                <a:cubicBezTo>
                  <a:pt x="207" y="118"/>
                  <a:pt x="207" y="118"/>
                  <a:pt x="207" y="118"/>
                </a:cubicBezTo>
                <a:cubicBezTo>
                  <a:pt x="207" y="134"/>
                  <a:pt x="196" y="144"/>
                  <a:pt x="180" y="144"/>
                </a:cubicBezTo>
                <a:cubicBezTo>
                  <a:pt x="156" y="144"/>
                  <a:pt x="156" y="144"/>
                  <a:pt x="156" y="144"/>
                </a:cubicBezTo>
                <a:cubicBezTo>
                  <a:pt x="153" y="144"/>
                  <a:pt x="150" y="141"/>
                  <a:pt x="150" y="138"/>
                </a:cubicBezTo>
                <a:cubicBezTo>
                  <a:pt x="150" y="135"/>
                  <a:pt x="153" y="133"/>
                  <a:pt x="156" y="133"/>
                </a:cubicBezTo>
                <a:cubicBezTo>
                  <a:pt x="180" y="133"/>
                  <a:pt x="180" y="133"/>
                  <a:pt x="180" y="133"/>
                </a:cubicBezTo>
                <a:cubicBezTo>
                  <a:pt x="187" y="133"/>
                  <a:pt x="195" y="130"/>
                  <a:pt x="195" y="118"/>
                </a:cubicBezTo>
                <a:cubicBezTo>
                  <a:pt x="195" y="96"/>
                  <a:pt x="195" y="96"/>
                  <a:pt x="195" y="96"/>
                </a:cubicBezTo>
                <a:cubicBezTo>
                  <a:pt x="195" y="93"/>
                  <a:pt x="198" y="90"/>
                  <a:pt x="201" y="90"/>
                </a:cubicBezTo>
                <a:cubicBezTo>
                  <a:pt x="204" y="90"/>
                  <a:pt x="207" y="93"/>
                  <a:pt x="207" y="96"/>
                </a:cubicBezTo>
                <a:close/>
                <a:moveTo>
                  <a:pt x="240" y="124"/>
                </a:moveTo>
                <a:cubicBezTo>
                  <a:pt x="232" y="124"/>
                  <a:pt x="232" y="124"/>
                  <a:pt x="232" y="124"/>
                </a:cubicBezTo>
                <a:cubicBezTo>
                  <a:pt x="232" y="102"/>
                  <a:pt x="232" y="102"/>
                  <a:pt x="232" y="102"/>
                </a:cubicBezTo>
                <a:cubicBezTo>
                  <a:pt x="257" y="102"/>
                  <a:pt x="257" y="102"/>
                  <a:pt x="257" y="102"/>
                </a:cubicBezTo>
                <a:cubicBezTo>
                  <a:pt x="260" y="102"/>
                  <a:pt x="263" y="100"/>
                  <a:pt x="263" y="97"/>
                </a:cubicBezTo>
                <a:cubicBezTo>
                  <a:pt x="263" y="94"/>
                  <a:pt x="260" y="91"/>
                  <a:pt x="257" y="91"/>
                </a:cubicBezTo>
                <a:cubicBezTo>
                  <a:pt x="232" y="91"/>
                  <a:pt x="232" y="91"/>
                  <a:pt x="232" y="91"/>
                </a:cubicBezTo>
                <a:cubicBezTo>
                  <a:pt x="232" y="19"/>
                  <a:pt x="232" y="19"/>
                  <a:pt x="232" y="19"/>
                </a:cubicBezTo>
                <a:cubicBezTo>
                  <a:pt x="232" y="19"/>
                  <a:pt x="232" y="19"/>
                  <a:pt x="232" y="19"/>
                </a:cubicBezTo>
                <a:cubicBezTo>
                  <a:pt x="232" y="0"/>
                  <a:pt x="232" y="0"/>
                  <a:pt x="23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9"/>
                  <a:pt x="65" y="19"/>
                  <a:pt x="65" y="19"/>
                </a:cubicBezTo>
                <a:cubicBezTo>
                  <a:pt x="83" y="19"/>
                  <a:pt x="83" y="19"/>
                  <a:pt x="83" y="19"/>
                </a:cubicBezTo>
                <a:cubicBezTo>
                  <a:pt x="47" y="126"/>
                  <a:pt x="47" y="126"/>
                  <a:pt x="47" y="126"/>
                </a:cubicBezTo>
                <a:cubicBezTo>
                  <a:pt x="45" y="126"/>
                  <a:pt x="43" y="126"/>
                  <a:pt x="42" y="127"/>
                </a:cubicBezTo>
                <a:cubicBezTo>
                  <a:pt x="12" y="133"/>
                  <a:pt x="0" y="150"/>
                  <a:pt x="0" y="168"/>
                </a:cubicBezTo>
                <a:cubicBezTo>
                  <a:pt x="26" y="168"/>
                  <a:pt x="26" y="168"/>
                  <a:pt x="26" y="168"/>
                </a:cubicBezTo>
                <a:cubicBezTo>
                  <a:pt x="32" y="168"/>
                  <a:pt x="49" y="168"/>
                  <a:pt x="57" y="172"/>
                </a:cubicBezTo>
                <a:cubicBezTo>
                  <a:pt x="70" y="179"/>
                  <a:pt x="79" y="193"/>
                  <a:pt x="80" y="209"/>
                </a:cubicBezTo>
                <a:cubicBezTo>
                  <a:pt x="184" y="209"/>
                  <a:pt x="184" y="209"/>
                  <a:pt x="184" y="209"/>
                </a:cubicBezTo>
                <a:cubicBezTo>
                  <a:pt x="185" y="185"/>
                  <a:pt x="204" y="167"/>
                  <a:pt x="227" y="167"/>
                </a:cubicBezTo>
                <a:cubicBezTo>
                  <a:pt x="251" y="167"/>
                  <a:pt x="270" y="185"/>
                  <a:pt x="271" y="209"/>
                </a:cubicBezTo>
                <a:cubicBezTo>
                  <a:pt x="278" y="209"/>
                  <a:pt x="278" y="209"/>
                  <a:pt x="278" y="209"/>
                </a:cubicBezTo>
                <a:cubicBezTo>
                  <a:pt x="278" y="164"/>
                  <a:pt x="278" y="164"/>
                  <a:pt x="278" y="164"/>
                </a:cubicBezTo>
                <a:cubicBezTo>
                  <a:pt x="278" y="137"/>
                  <a:pt x="268" y="124"/>
                  <a:pt x="240" y="124"/>
                </a:cubicBezTo>
                <a:close/>
                <a:moveTo>
                  <a:pt x="180" y="155"/>
                </a:moveTo>
                <a:cubicBezTo>
                  <a:pt x="156" y="155"/>
                  <a:pt x="156" y="155"/>
                  <a:pt x="156" y="155"/>
                </a:cubicBezTo>
                <a:cubicBezTo>
                  <a:pt x="155" y="155"/>
                  <a:pt x="155" y="155"/>
                  <a:pt x="154" y="155"/>
                </a:cubicBezTo>
                <a:cubicBezTo>
                  <a:pt x="154" y="192"/>
                  <a:pt x="154" y="192"/>
                  <a:pt x="154" y="192"/>
                </a:cubicBezTo>
                <a:cubicBezTo>
                  <a:pt x="98" y="192"/>
                  <a:pt x="98" y="192"/>
                  <a:pt x="98" y="192"/>
                </a:cubicBezTo>
                <a:cubicBezTo>
                  <a:pt x="76" y="121"/>
                  <a:pt x="76" y="121"/>
                  <a:pt x="76" y="121"/>
                </a:cubicBezTo>
                <a:cubicBezTo>
                  <a:pt x="76" y="121"/>
                  <a:pt x="70" y="122"/>
                  <a:pt x="63" y="123"/>
                </a:cubicBezTo>
                <a:cubicBezTo>
                  <a:pt x="98" y="19"/>
                  <a:pt x="98" y="19"/>
                  <a:pt x="98" y="19"/>
                </a:cubicBezTo>
                <a:cubicBezTo>
                  <a:pt x="218" y="19"/>
                  <a:pt x="218" y="19"/>
                  <a:pt x="218" y="19"/>
                </a:cubicBezTo>
                <a:cubicBezTo>
                  <a:pt x="218" y="124"/>
                  <a:pt x="218" y="124"/>
                  <a:pt x="218" y="124"/>
                </a:cubicBezTo>
                <a:cubicBezTo>
                  <a:pt x="215" y="143"/>
                  <a:pt x="200" y="155"/>
                  <a:pt x="180" y="155"/>
                </a:cubicBezTo>
                <a:close/>
                <a:moveTo>
                  <a:pt x="144" y="105"/>
                </a:moveTo>
                <a:cubicBezTo>
                  <a:pt x="146" y="107"/>
                  <a:pt x="146" y="110"/>
                  <a:pt x="144" y="113"/>
                </a:cubicBezTo>
                <a:cubicBezTo>
                  <a:pt x="143" y="114"/>
                  <a:pt x="141" y="114"/>
                  <a:pt x="140" y="114"/>
                </a:cubicBezTo>
                <a:cubicBezTo>
                  <a:pt x="138" y="114"/>
                  <a:pt x="137" y="114"/>
                  <a:pt x="136" y="113"/>
                </a:cubicBezTo>
                <a:cubicBezTo>
                  <a:pt x="134" y="111"/>
                  <a:pt x="134" y="111"/>
                  <a:pt x="134" y="111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92" y="146"/>
                  <a:pt x="92" y="146"/>
                  <a:pt x="92" y="146"/>
                </a:cubicBezTo>
                <a:cubicBezTo>
                  <a:pt x="88" y="133"/>
                  <a:pt x="88" y="133"/>
                  <a:pt x="88" y="13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19" y="95"/>
                  <a:pt x="119" y="95"/>
                  <a:pt x="119" y="95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15" y="91"/>
                  <a:pt x="115" y="88"/>
                  <a:pt x="117" y="86"/>
                </a:cubicBezTo>
                <a:cubicBezTo>
                  <a:pt x="119" y="83"/>
                  <a:pt x="123" y="83"/>
                  <a:pt x="125" y="86"/>
                </a:cubicBezTo>
                <a:lnTo>
                  <a:pt x="144" y="105"/>
                </a:lnTo>
                <a:close/>
                <a:moveTo>
                  <a:pt x="227" y="178"/>
                </a:moveTo>
                <a:cubicBezTo>
                  <a:pt x="209" y="178"/>
                  <a:pt x="195" y="193"/>
                  <a:pt x="195" y="210"/>
                </a:cubicBezTo>
                <a:cubicBezTo>
                  <a:pt x="195" y="228"/>
                  <a:pt x="209" y="243"/>
                  <a:pt x="227" y="243"/>
                </a:cubicBezTo>
                <a:cubicBezTo>
                  <a:pt x="245" y="243"/>
                  <a:pt x="259" y="228"/>
                  <a:pt x="259" y="210"/>
                </a:cubicBezTo>
                <a:cubicBezTo>
                  <a:pt x="259" y="193"/>
                  <a:pt x="245" y="178"/>
                  <a:pt x="227" y="178"/>
                </a:cubicBezTo>
                <a:close/>
                <a:moveTo>
                  <a:pt x="227" y="226"/>
                </a:moveTo>
                <a:cubicBezTo>
                  <a:pt x="219" y="226"/>
                  <a:pt x="212" y="219"/>
                  <a:pt x="212" y="210"/>
                </a:cubicBezTo>
                <a:cubicBezTo>
                  <a:pt x="212" y="202"/>
                  <a:pt x="219" y="195"/>
                  <a:pt x="227" y="195"/>
                </a:cubicBezTo>
                <a:cubicBezTo>
                  <a:pt x="236" y="195"/>
                  <a:pt x="242" y="202"/>
                  <a:pt x="242" y="210"/>
                </a:cubicBezTo>
                <a:cubicBezTo>
                  <a:pt x="242" y="219"/>
                  <a:pt x="236" y="226"/>
                  <a:pt x="227" y="22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8" name="Freeform 19"/>
          <p:cNvSpPr>
            <a:spLocks noEditPoints="1"/>
          </p:cNvSpPr>
          <p:nvPr/>
        </p:nvSpPr>
        <p:spPr bwMode="auto">
          <a:xfrm>
            <a:off x="9730843" y="2971682"/>
            <a:ext cx="786524" cy="301154"/>
          </a:xfrm>
          <a:custGeom>
            <a:avLst/>
            <a:gdLst>
              <a:gd name="T0" fmla="*/ 54 w 415"/>
              <a:gd name="T1" fmla="*/ 102 h 159"/>
              <a:gd name="T2" fmla="*/ 0 w 415"/>
              <a:gd name="T3" fmla="*/ 105 h 159"/>
              <a:gd name="T4" fmla="*/ 30 w 415"/>
              <a:gd name="T5" fmla="*/ 90 h 159"/>
              <a:gd name="T6" fmla="*/ 31 w 415"/>
              <a:gd name="T7" fmla="*/ 90 h 159"/>
              <a:gd name="T8" fmla="*/ 67 w 415"/>
              <a:gd name="T9" fmla="*/ 96 h 159"/>
              <a:gd name="T10" fmla="*/ 54 w 415"/>
              <a:gd name="T11" fmla="*/ 102 h 159"/>
              <a:gd name="T12" fmla="*/ 314 w 415"/>
              <a:gd name="T13" fmla="*/ 37 h 159"/>
              <a:gd name="T14" fmla="*/ 326 w 415"/>
              <a:gd name="T15" fmla="*/ 38 h 159"/>
              <a:gd name="T16" fmla="*/ 332 w 415"/>
              <a:gd name="T17" fmla="*/ 21 h 159"/>
              <a:gd name="T18" fmla="*/ 319 w 415"/>
              <a:gd name="T19" fmla="*/ 2 h 159"/>
              <a:gd name="T20" fmla="*/ 298 w 415"/>
              <a:gd name="T21" fmla="*/ 0 h 159"/>
              <a:gd name="T22" fmla="*/ 283 w 415"/>
              <a:gd name="T23" fmla="*/ 20 h 159"/>
              <a:gd name="T24" fmla="*/ 314 w 415"/>
              <a:gd name="T25" fmla="*/ 37 h 159"/>
              <a:gd name="T26" fmla="*/ 397 w 415"/>
              <a:gd name="T27" fmla="*/ 56 h 159"/>
              <a:gd name="T28" fmla="*/ 397 w 415"/>
              <a:gd name="T29" fmla="*/ 75 h 159"/>
              <a:gd name="T30" fmla="*/ 415 w 415"/>
              <a:gd name="T31" fmla="*/ 66 h 159"/>
              <a:gd name="T32" fmla="*/ 397 w 415"/>
              <a:gd name="T33" fmla="*/ 56 h 159"/>
              <a:gd name="T34" fmla="*/ 385 w 415"/>
              <a:gd name="T35" fmla="*/ 77 h 159"/>
              <a:gd name="T36" fmla="*/ 295 w 415"/>
              <a:gd name="T37" fmla="*/ 103 h 159"/>
              <a:gd name="T38" fmla="*/ 292 w 415"/>
              <a:gd name="T39" fmla="*/ 103 h 159"/>
              <a:gd name="T40" fmla="*/ 181 w 415"/>
              <a:gd name="T41" fmla="*/ 151 h 159"/>
              <a:gd name="T42" fmla="*/ 86 w 415"/>
              <a:gd name="T43" fmla="*/ 154 h 159"/>
              <a:gd name="T44" fmla="*/ 160 w 415"/>
              <a:gd name="T45" fmla="*/ 113 h 159"/>
              <a:gd name="T46" fmla="*/ 170 w 415"/>
              <a:gd name="T47" fmla="*/ 99 h 159"/>
              <a:gd name="T48" fmla="*/ 33 w 415"/>
              <a:gd name="T49" fmla="*/ 78 h 159"/>
              <a:gd name="T50" fmla="*/ 2 w 415"/>
              <a:gd name="T51" fmla="*/ 3 h 159"/>
              <a:gd name="T52" fmla="*/ 18 w 415"/>
              <a:gd name="T53" fmla="*/ 3 h 159"/>
              <a:gd name="T54" fmla="*/ 47 w 415"/>
              <a:gd name="T55" fmla="*/ 14 h 159"/>
              <a:gd name="T56" fmla="*/ 69 w 415"/>
              <a:gd name="T57" fmla="*/ 36 h 159"/>
              <a:gd name="T58" fmla="*/ 123 w 415"/>
              <a:gd name="T59" fmla="*/ 51 h 159"/>
              <a:gd name="T60" fmla="*/ 235 w 415"/>
              <a:gd name="T61" fmla="*/ 24 h 159"/>
              <a:gd name="T62" fmla="*/ 310 w 415"/>
              <a:gd name="T63" fmla="*/ 48 h 159"/>
              <a:gd name="T64" fmla="*/ 385 w 415"/>
              <a:gd name="T65" fmla="*/ 55 h 159"/>
              <a:gd name="T66" fmla="*/ 385 w 415"/>
              <a:gd name="T67" fmla="*/ 77 h 159"/>
              <a:gd name="T68" fmla="*/ 301 w 415"/>
              <a:gd name="T69" fmla="*/ 56 h 159"/>
              <a:gd name="T70" fmla="*/ 239 w 415"/>
              <a:gd name="T71" fmla="*/ 36 h 159"/>
              <a:gd name="T72" fmla="*/ 209 w 415"/>
              <a:gd name="T73" fmla="*/ 41 h 159"/>
              <a:gd name="T74" fmla="*/ 259 w 415"/>
              <a:gd name="T75" fmla="*/ 69 h 159"/>
              <a:gd name="T76" fmla="*/ 301 w 415"/>
              <a:gd name="T77" fmla="*/ 5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15" h="159">
                <a:moveTo>
                  <a:pt x="54" y="102"/>
                </a:moveTo>
                <a:cubicBezTo>
                  <a:pt x="34" y="110"/>
                  <a:pt x="0" y="105"/>
                  <a:pt x="0" y="105"/>
                </a:cubicBezTo>
                <a:cubicBezTo>
                  <a:pt x="30" y="90"/>
                  <a:pt x="30" y="90"/>
                  <a:pt x="30" y="90"/>
                </a:cubicBezTo>
                <a:cubicBezTo>
                  <a:pt x="31" y="90"/>
                  <a:pt x="31" y="90"/>
                  <a:pt x="31" y="90"/>
                </a:cubicBezTo>
                <a:cubicBezTo>
                  <a:pt x="31" y="90"/>
                  <a:pt x="46" y="93"/>
                  <a:pt x="67" y="96"/>
                </a:cubicBezTo>
                <a:cubicBezTo>
                  <a:pt x="64" y="98"/>
                  <a:pt x="59" y="100"/>
                  <a:pt x="54" y="102"/>
                </a:cubicBezTo>
                <a:close/>
                <a:moveTo>
                  <a:pt x="314" y="37"/>
                </a:moveTo>
                <a:cubicBezTo>
                  <a:pt x="317" y="37"/>
                  <a:pt x="321" y="37"/>
                  <a:pt x="326" y="38"/>
                </a:cubicBezTo>
                <a:cubicBezTo>
                  <a:pt x="328" y="35"/>
                  <a:pt x="330" y="29"/>
                  <a:pt x="332" y="21"/>
                </a:cubicBezTo>
                <a:cubicBezTo>
                  <a:pt x="336" y="10"/>
                  <a:pt x="328" y="4"/>
                  <a:pt x="319" y="2"/>
                </a:cubicBezTo>
                <a:cubicBezTo>
                  <a:pt x="306" y="1"/>
                  <a:pt x="298" y="0"/>
                  <a:pt x="298" y="0"/>
                </a:cubicBezTo>
                <a:cubicBezTo>
                  <a:pt x="283" y="20"/>
                  <a:pt x="283" y="20"/>
                  <a:pt x="283" y="20"/>
                </a:cubicBezTo>
                <a:cubicBezTo>
                  <a:pt x="299" y="26"/>
                  <a:pt x="309" y="33"/>
                  <a:pt x="314" y="37"/>
                </a:cubicBezTo>
                <a:close/>
                <a:moveTo>
                  <a:pt x="397" y="56"/>
                </a:moveTo>
                <a:cubicBezTo>
                  <a:pt x="397" y="75"/>
                  <a:pt x="397" y="75"/>
                  <a:pt x="397" y="75"/>
                </a:cubicBezTo>
                <a:cubicBezTo>
                  <a:pt x="407" y="74"/>
                  <a:pt x="415" y="70"/>
                  <a:pt x="415" y="66"/>
                </a:cubicBezTo>
                <a:cubicBezTo>
                  <a:pt x="415" y="62"/>
                  <a:pt x="407" y="57"/>
                  <a:pt x="397" y="56"/>
                </a:cubicBezTo>
                <a:close/>
                <a:moveTo>
                  <a:pt x="385" y="77"/>
                </a:moveTo>
                <a:cubicBezTo>
                  <a:pt x="385" y="77"/>
                  <a:pt x="371" y="103"/>
                  <a:pt x="295" y="103"/>
                </a:cubicBezTo>
                <a:cubicBezTo>
                  <a:pt x="294" y="103"/>
                  <a:pt x="293" y="103"/>
                  <a:pt x="292" y="103"/>
                </a:cubicBezTo>
                <a:cubicBezTo>
                  <a:pt x="270" y="113"/>
                  <a:pt x="194" y="146"/>
                  <a:pt x="181" y="151"/>
                </a:cubicBezTo>
                <a:cubicBezTo>
                  <a:pt x="161" y="159"/>
                  <a:pt x="137" y="159"/>
                  <a:pt x="86" y="154"/>
                </a:cubicBezTo>
                <a:cubicBezTo>
                  <a:pt x="160" y="113"/>
                  <a:pt x="160" y="113"/>
                  <a:pt x="160" y="113"/>
                </a:cubicBezTo>
                <a:cubicBezTo>
                  <a:pt x="167" y="107"/>
                  <a:pt x="172" y="103"/>
                  <a:pt x="170" y="99"/>
                </a:cubicBezTo>
                <a:cubicBezTo>
                  <a:pt x="107" y="91"/>
                  <a:pt x="33" y="78"/>
                  <a:pt x="33" y="78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11" y="3"/>
                  <a:pt x="18" y="3"/>
                </a:cubicBezTo>
                <a:cubicBezTo>
                  <a:pt x="29" y="3"/>
                  <a:pt x="38" y="5"/>
                  <a:pt x="47" y="14"/>
                </a:cubicBezTo>
                <a:cubicBezTo>
                  <a:pt x="52" y="19"/>
                  <a:pt x="59" y="27"/>
                  <a:pt x="69" y="36"/>
                </a:cubicBezTo>
                <a:cubicBezTo>
                  <a:pt x="86" y="54"/>
                  <a:pt x="99" y="58"/>
                  <a:pt x="123" y="51"/>
                </a:cubicBezTo>
                <a:cubicBezTo>
                  <a:pt x="159" y="41"/>
                  <a:pt x="208" y="24"/>
                  <a:pt x="235" y="24"/>
                </a:cubicBezTo>
                <a:cubicBezTo>
                  <a:pt x="284" y="24"/>
                  <a:pt x="310" y="48"/>
                  <a:pt x="310" y="48"/>
                </a:cubicBezTo>
                <a:cubicBezTo>
                  <a:pt x="310" y="48"/>
                  <a:pt x="374" y="53"/>
                  <a:pt x="385" y="55"/>
                </a:cubicBezTo>
                <a:cubicBezTo>
                  <a:pt x="385" y="58"/>
                  <a:pt x="385" y="77"/>
                  <a:pt x="385" y="77"/>
                </a:cubicBezTo>
                <a:close/>
                <a:moveTo>
                  <a:pt x="301" y="56"/>
                </a:moveTo>
                <a:cubicBezTo>
                  <a:pt x="298" y="54"/>
                  <a:pt x="277" y="37"/>
                  <a:pt x="239" y="36"/>
                </a:cubicBezTo>
                <a:cubicBezTo>
                  <a:pt x="232" y="36"/>
                  <a:pt x="221" y="38"/>
                  <a:pt x="209" y="41"/>
                </a:cubicBezTo>
                <a:cubicBezTo>
                  <a:pt x="221" y="60"/>
                  <a:pt x="235" y="69"/>
                  <a:pt x="259" y="69"/>
                </a:cubicBezTo>
                <a:cubicBezTo>
                  <a:pt x="276" y="70"/>
                  <a:pt x="291" y="65"/>
                  <a:pt x="301" y="5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9" name="Freeform 28"/>
          <p:cNvSpPr>
            <a:spLocks noEditPoints="1"/>
          </p:cNvSpPr>
          <p:nvPr/>
        </p:nvSpPr>
        <p:spPr bwMode="auto">
          <a:xfrm>
            <a:off x="7231573" y="2925465"/>
            <a:ext cx="749967" cy="393589"/>
          </a:xfrm>
          <a:custGeom>
            <a:avLst/>
            <a:gdLst>
              <a:gd name="T0" fmla="*/ 215 w 443"/>
              <a:gd name="T1" fmla="*/ 30 h 232"/>
              <a:gd name="T2" fmla="*/ 226 w 443"/>
              <a:gd name="T3" fmla="*/ 32 h 232"/>
              <a:gd name="T4" fmla="*/ 242 w 443"/>
              <a:gd name="T5" fmla="*/ 44 h 232"/>
              <a:gd name="T6" fmla="*/ 254 w 443"/>
              <a:gd name="T7" fmla="*/ 73 h 232"/>
              <a:gd name="T8" fmla="*/ 218 w 443"/>
              <a:gd name="T9" fmla="*/ 73 h 232"/>
              <a:gd name="T10" fmla="*/ 106 w 443"/>
              <a:gd name="T11" fmla="*/ 16 h 232"/>
              <a:gd name="T12" fmla="*/ 83 w 443"/>
              <a:gd name="T13" fmla="*/ 0 h 232"/>
              <a:gd name="T14" fmla="*/ 106 w 443"/>
              <a:gd name="T15" fmla="*/ 16 h 232"/>
              <a:gd name="T16" fmla="*/ 83 w 443"/>
              <a:gd name="T17" fmla="*/ 124 h 232"/>
              <a:gd name="T18" fmla="*/ 145 w 443"/>
              <a:gd name="T19" fmla="*/ 137 h 232"/>
              <a:gd name="T20" fmla="*/ 145 w 443"/>
              <a:gd name="T21" fmla="*/ 110 h 232"/>
              <a:gd name="T22" fmla="*/ 402 w 443"/>
              <a:gd name="T23" fmla="*/ 118 h 232"/>
              <a:gd name="T24" fmla="*/ 172 w 443"/>
              <a:gd name="T25" fmla="*/ 86 h 232"/>
              <a:gd name="T26" fmla="*/ 105 w 443"/>
              <a:gd name="T27" fmla="*/ 31 h 232"/>
              <a:gd name="T28" fmla="*/ 46 w 443"/>
              <a:gd name="T29" fmla="*/ 16 h 232"/>
              <a:gd name="T30" fmla="*/ 0 w 443"/>
              <a:gd name="T31" fmla="*/ 75 h 232"/>
              <a:gd name="T32" fmla="*/ 66 w 443"/>
              <a:gd name="T33" fmla="*/ 60 h 232"/>
              <a:gd name="T34" fmla="*/ 128 w 443"/>
              <a:gd name="T35" fmla="*/ 101 h 232"/>
              <a:gd name="T36" fmla="*/ 160 w 443"/>
              <a:gd name="T37" fmla="*/ 104 h 232"/>
              <a:gd name="T38" fmla="*/ 160 w 443"/>
              <a:gd name="T39" fmla="*/ 143 h 232"/>
              <a:gd name="T40" fmla="*/ 131 w 443"/>
              <a:gd name="T41" fmla="*/ 147 h 232"/>
              <a:gd name="T42" fmla="*/ 71 w 443"/>
              <a:gd name="T43" fmla="*/ 224 h 232"/>
              <a:gd name="T44" fmla="*/ 45 w 443"/>
              <a:gd name="T45" fmla="*/ 216 h 232"/>
              <a:gd name="T46" fmla="*/ 89 w 443"/>
              <a:gd name="T47" fmla="*/ 232 h 232"/>
              <a:gd name="T48" fmla="*/ 241 w 443"/>
              <a:gd name="T49" fmla="*/ 170 h 232"/>
              <a:gd name="T50" fmla="*/ 367 w 443"/>
              <a:gd name="T51" fmla="*/ 162 h 232"/>
              <a:gd name="T52" fmla="*/ 402 w 443"/>
              <a:gd name="T53" fmla="*/ 118 h 232"/>
              <a:gd name="T54" fmla="*/ 227 w 443"/>
              <a:gd name="T55" fmla="*/ 126 h 232"/>
              <a:gd name="T56" fmla="*/ 218 w 443"/>
              <a:gd name="T57" fmla="*/ 121 h 232"/>
              <a:gd name="T58" fmla="*/ 223 w 443"/>
              <a:gd name="T59" fmla="*/ 110 h 232"/>
              <a:gd name="T60" fmla="*/ 232 w 443"/>
              <a:gd name="T61" fmla="*/ 114 h 232"/>
              <a:gd name="T62" fmla="*/ 263 w 443"/>
              <a:gd name="T63" fmla="*/ 121 h 232"/>
              <a:gd name="T64" fmla="*/ 254 w 443"/>
              <a:gd name="T65" fmla="*/ 126 h 232"/>
              <a:gd name="T66" fmla="*/ 249 w 443"/>
              <a:gd name="T67" fmla="*/ 114 h 232"/>
              <a:gd name="T68" fmla="*/ 258 w 443"/>
              <a:gd name="T69" fmla="*/ 110 h 232"/>
              <a:gd name="T70" fmla="*/ 263 w 443"/>
              <a:gd name="T71" fmla="*/ 121 h 232"/>
              <a:gd name="T72" fmla="*/ 289 w 443"/>
              <a:gd name="T73" fmla="*/ 126 h 232"/>
              <a:gd name="T74" fmla="*/ 280 w 443"/>
              <a:gd name="T75" fmla="*/ 121 h 232"/>
              <a:gd name="T76" fmla="*/ 285 w 443"/>
              <a:gd name="T77" fmla="*/ 110 h 232"/>
              <a:gd name="T78" fmla="*/ 294 w 443"/>
              <a:gd name="T79" fmla="*/ 114 h 232"/>
              <a:gd name="T80" fmla="*/ 360 w 443"/>
              <a:gd name="T81" fmla="*/ 127 h 232"/>
              <a:gd name="T82" fmla="*/ 322 w 443"/>
              <a:gd name="T83" fmla="*/ 115 h 232"/>
              <a:gd name="T84" fmla="*/ 356 w 443"/>
              <a:gd name="T85" fmla="*/ 102 h 232"/>
              <a:gd name="T86" fmla="*/ 360 w 443"/>
              <a:gd name="T87" fmla="*/ 127 h 232"/>
              <a:gd name="T88" fmla="*/ 150 w 443"/>
              <a:gd name="T89" fmla="*/ 124 h 232"/>
              <a:gd name="T90" fmla="*/ 163 w 443"/>
              <a:gd name="T91" fmla="*/ 124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43" h="232">
                <a:moveTo>
                  <a:pt x="227" y="43"/>
                </a:moveTo>
                <a:cubicBezTo>
                  <a:pt x="215" y="30"/>
                  <a:pt x="215" y="30"/>
                  <a:pt x="215" y="30"/>
                </a:cubicBezTo>
                <a:cubicBezTo>
                  <a:pt x="220" y="30"/>
                  <a:pt x="220" y="30"/>
                  <a:pt x="220" y="30"/>
                </a:cubicBezTo>
                <a:cubicBezTo>
                  <a:pt x="223" y="30"/>
                  <a:pt x="224" y="31"/>
                  <a:pt x="226" y="32"/>
                </a:cubicBezTo>
                <a:cubicBezTo>
                  <a:pt x="227" y="33"/>
                  <a:pt x="242" y="44"/>
                  <a:pt x="242" y="44"/>
                </a:cubicBezTo>
                <a:cubicBezTo>
                  <a:pt x="242" y="44"/>
                  <a:pt x="242" y="44"/>
                  <a:pt x="242" y="44"/>
                </a:cubicBezTo>
                <a:cubicBezTo>
                  <a:pt x="246" y="46"/>
                  <a:pt x="247" y="50"/>
                  <a:pt x="248" y="53"/>
                </a:cubicBezTo>
                <a:cubicBezTo>
                  <a:pt x="249" y="57"/>
                  <a:pt x="251" y="65"/>
                  <a:pt x="254" y="73"/>
                </a:cubicBezTo>
                <a:cubicBezTo>
                  <a:pt x="242" y="73"/>
                  <a:pt x="229" y="73"/>
                  <a:pt x="218" y="73"/>
                </a:cubicBezTo>
                <a:cubicBezTo>
                  <a:pt x="218" y="73"/>
                  <a:pt x="218" y="73"/>
                  <a:pt x="218" y="73"/>
                </a:cubicBezTo>
                <a:lnTo>
                  <a:pt x="227" y="43"/>
                </a:lnTo>
                <a:close/>
                <a:moveTo>
                  <a:pt x="106" y="16"/>
                </a:moveTo>
                <a:cubicBezTo>
                  <a:pt x="106" y="0"/>
                  <a:pt x="106" y="0"/>
                  <a:pt x="106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79" y="5"/>
                  <a:pt x="79" y="5"/>
                  <a:pt x="79" y="5"/>
                </a:cubicBezTo>
                <a:cubicBezTo>
                  <a:pt x="88" y="7"/>
                  <a:pt x="98" y="10"/>
                  <a:pt x="106" y="16"/>
                </a:cubicBezTo>
                <a:close/>
                <a:moveTo>
                  <a:pt x="128" y="109"/>
                </a:moveTo>
                <a:cubicBezTo>
                  <a:pt x="103" y="109"/>
                  <a:pt x="83" y="115"/>
                  <a:pt x="83" y="124"/>
                </a:cubicBezTo>
                <a:cubicBezTo>
                  <a:pt x="83" y="132"/>
                  <a:pt x="103" y="138"/>
                  <a:pt x="128" y="138"/>
                </a:cubicBezTo>
                <a:cubicBezTo>
                  <a:pt x="134" y="138"/>
                  <a:pt x="140" y="138"/>
                  <a:pt x="145" y="137"/>
                </a:cubicBezTo>
                <a:cubicBezTo>
                  <a:pt x="143" y="134"/>
                  <a:pt x="141" y="129"/>
                  <a:pt x="141" y="124"/>
                </a:cubicBezTo>
                <a:cubicBezTo>
                  <a:pt x="141" y="118"/>
                  <a:pt x="143" y="114"/>
                  <a:pt x="145" y="110"/>
                </a:cubicBezTo>
                <a:cubicBezTo>
                  <a:pt x="140" y="109"/>
                  <a:pt x="134" y="109"/>
                  <a:pt x="128" y="109"/>
                </a:cubicBezTo>
                <a:close/>
                <a:moveTo>
                  <a:pt x="402" y="118"/>
                </a:moveTo>
                <a:cubicBezTo>
                  <a:pt x="383" y="93"/>
                  <a:pt x="357" y="85"/>
                  <a:pt x="313" y="85"/>
                </a:cubicBezTo>
                <a:cubicBezTo>
                  <a:pt x="280" y="85"/>
                  <a:pt x="186" y="86"/>
                  <a:pt x="172" y="86"/>
                </a:cubicBezTo>
                <a:cubicBezTo>
                  <a:pt x="157" y="86"/>
                  <a:pt x="148" y="82"/>
                  <a:pt x="139" y="72"/>
                </a:cubicBezTo>
                <a:cubicBezTo>
                  <a:pt x="130" y="62"/>
                  <a:pt x="114" y="42"/>
                  <a:pt x="105" y="31"/>
                </a:cubicBezTo>
                <a:cubicBezTo>
                  <a:pt x="98" y="23"/>
                  <a:pt x="80" y="16"/>
                  <a:pt x="67" y="16"/>
                </a:cubicBezTo>
                <a:cubicBezTo>
                  <a:pt x="55" y="16"/>
                  <a:pt x="46" y="16"/>
                  <a:pt x="46" y="16"/>
                </a:cubicBezTo>
                <a:cubicBezTo>
                  <a:pt x="46" y="16"/>
                  <a:pt x="50" y="25"/>
                  <a:pt x="56" y="38"/>
                </a:cubicBezTo>
                <a:cubicBezTo>
                  <a:pt x="0" y="75"/>
                  <a:pt x="0" y="75"/>
                  <a:pt x="0" y="75"/>
                </a:cubicBezTo>
                <a:cubicBezTo>
                  <a:pt x="37" y="75"/>
                  <a:pt x="37" y="75"/>
                  <a:pt x="37" y="75"/>
                </a:cubicBezTo>
                <a:cubicBezTo>
                  <a:pt x="66" y="60"/>
                  <a:pt x="66" y="60"/>
                  <a:pt x="66" y="60"/>
                </a:cubicBezTo>
                <a:cubicBezTo>
                  <a:pt x="73" y="75"/>
                  <a:pt x="81" y="92"/>
                  <a:pt x="89" y="107"/>
                </a:cubicBezTo>
                <a:cubicBezTo>
                  <a:pt x="99" y="102"/>
                  <a:pt x="115" y="101"/>
                  <a:pt x="128" y="101"/>
                </a:cubicBezTo>
                <a:cubicBezTo>
                  <a:pt x="140" y="101"/>
                  <a:pt x="151" y="102"/>
                  <a:pt x="160" y="104"/>
                </a:cubicBezTo>
                <a:cubicBezTo>
                  <a:pt x="160" y="104"/>
                  <a:pt x="160" y="104"/>
                  <a:pt x="160" y="104"/>
                </a:cubicBezTo>
                <a:cubicBezTo>
                  <a:pt x="166" y="106"/>
                  <a:pt x="171" y="114"/>
                  <a:pt x="171" y="124"/>
                </a:cubicBezTo>
                <a:cubicBezTo>
                  <a:pt x="171" y="133"/>
                  <a:pt x="166" y="141"/>
                  <a:pt x="160" y="143"/>
                </a:cubicBezTo>
                <a:cubicBezTo>
                  <a:pt x="160" y="143"/>
                  <a:pt x="160" y="143"/>
                  <a:pt x="160" y="143"/>
                </a:cubicBezTo>
                <a:cubicBezTo>
                  <a:pt x="151" y="145"/>
                  <a:pt x="141" y="146"/>
                  <a:pt x="131" y="147"/>
                </a:cubicBezTo>
                <a:cubicBezTo>
                  <a:pt x="140" y="151"/>
                  <a:pt x="151" y="154"/>
                  <a:pt x="164" y="157"/>
                </a:cubicBezTo>
                <a:cubicBezTo>
                  <a:pt x="71" y="224"/>
                  <a:pt x="71" y="224"/>
                  <a:pt x="71" y="224"/>
                </a:cubicBezTo>
                <a:cubicBezTo>
                  <a:pt x="65" y="221"/>
                  <a:pt x="59" y="218"/>
                  <a:pt x="56" y="217"/>
                </a:cubicBezTo>
                <a:cubicBezTo>
                  <a:pt x="52" y="216"/>
                  <a:pt x="49" y="216"/>
                  <a:pt x="45" y="216"/>
                </a:cubicBezTo>
                <a:cubicBezTo>
                  <a:pt x="59" y="232"/>
                  <a:pt x="59" y="232"/>
                  <a:pt x="59" y="232"/>
                </a:cubicBezTo>
                <a:cubicBezTo>
                  <a:pt x="89" y="232"/>
                  <a:pt x="89" y="232"/>
                  <a:pt x="89" y="232"/>
                </a:cubicBezTo>
                <a:cubicBezTo>
                  <a:pt x="101" y="232"/>
                  <a:pt x="111" y="230"/>
                  <a:pt x="121" y="225"/>
                </a:cubicBezTo>
                <a:cubicBezTo>
                  <a:pt x="135" y="219"/>
                  <a:pt x="213" y="181"/>
                  <a:pt x="241" y="170"/>
                </a:cubicBezTo>
                <a:cubicBezTo>
                  <a:pt x="248" y="167"/>
                  <a:pt x="254" y="164"/>
                  <a:pt x="261" y="162"/>
                </a:cubicBezTo>
                <a:cubicBezTo>
                  <a:pt x="301" y="162"/>
                  <a:pt x="355" y="162"/>
                  <a:pt x="367" y="162"/>
                </a:cubicBezTo>
                <a:cubicBezTo>
                  <a:pt x="436" y="162"/>
                  <a:pt x="443" y="150"/>
                  <a:pt x="443" y="141"/>
                </a:cubicBezTo>
                <a:cubicBezTo>
                  <a:pt x="443" y="132"/>
                  <a:pt x="426" y="127"/>
                  <a:pt x="402" y="118"/>
                </a:cubicBezTo>
                <a:close/>
                <a:moveTo>
                  <a:pt x="232" y="121"/>
                </a:moveTo>
                <a:cubicBezTo>
                  <a:pt x="232" y="124"/>
                  <a:pt x="230" y="126"/>
                  <a:pt x="227" y="126"/>
                </a:cubicBezTo>
                <a:cubicBezTo>
                  <a:pt x="223" y="126"/>
                  <a:pt x="223" y="126"/>
                  <a:pt x="223" y="126"/>
                </a:cubicBezTo>
                <a:cubicBezTo>
                  <a:pt x="220" y="126"/>
                  <a:pt x="218" y="124"/>
                  <a:pt x="218" y="121"/>
                </a:cubicBezTo>
                <a:cubicBezTo>
                  <a:pt x="218" y="114"/>
                  <a:pt x="218" y="114"/>
                  <a:pt x="218" y="114"/>
                </a:cubicBezTo>
                <a:cubicBezTo>
                  <a:pt x="218" y="112"/>
                  <a:pt x="220" y="110"/>
                  <a:pt x="223" y="110"/>
                </a:cubicBezTo>
                <a:cubicBezTo>
                  <a:pt x="227" y="110"/>
                  <a:pt x="227" y="110"/>
                  <a:pt x="227" y="110"/>
                </a:cubicBezTo>
                <a:cubicBezTo>
                  <a:pt x="230" y="110"/>
                  <a:pt x="232" y="112"/>
                  <a:pt x="232" y="114"/>
                </a:cubicBezTo>
                <a:lnTo>
                  <a:pt x="232" y="121"/>
                </a:lnTo>
                <a:close/>
                <a:moveTo>
                  <a:pt x="263" y="121"/>
                </a:moveTo>
                <a:cubicBezTo>
                  <a:pt x="263" y="124"/>
                  <a:pt x="261" y="126"/>
                  <a:pt x="258" y="126"/>
                </a:cubicBezTo>
                <a:cubicBezTo>
                  <a:pt x="254" y="126"/>
                  <a:pt x="254" y="126"/>
                  <a:pt x="254" y="126"/>
                </a:cubicBezTo>
                <a:cubicBezTo>
                  <a:pt x="251" y="126"/>
                  <a:pt x="249" y="124"/>
                  <a:pt x="249" y="121"/>
                </a:cubicBezTo>
                <a:cubicBezTo>
                  <a:pt x="249" y="114"/>
                  <a:pt x="249" y="114"/>
                  <a:pt x="249" y="114"/>
                </a:cubicBezTo>
                <a:cubicBezTo>
                  <a:pt x="249" y="112"/>
                  <a:pt x="251" y="110"/>
                  <a:pt x="254" y="110"/>
                </a:cubicBezTo>
                <a:cubicBezTo>
                  <a:pt x="258" y="110"/>
                  <a:pt x="258" y="110"/>
                  <a:pt x="258" y="110"/>
                </a:cubicBezTo>
                <a:cubicBezTo>
                  <a:pt x="261" y="110"/>
                  <a:pt x="263" y="112"/>
                  <a:pt x="263" y="114"/>
                </a:cubicBezTo>
                <a:lnTo>
                  <a:pt x="263" y="121"/>
                </a:lnTo>
                <a:close/>
                <a:moveTo>
                  <a:pt x="294" y="121"/>
                </a:moveTo>
                <a:cubicBezTo>
                  <a:pt x="294" y="124"/>
                  <a:pt x="292" y="126"/>
                  <a:pt x="289" y="126"/>
                </a:cubicBezTo>
                <a:cubicBezTo>
                  <a:pt x="285" y="126"/>
                  <a:pt x="285" y="126"/>
                  <a:pt x="285" y="126"/>
                </a:cubicBezTo>
                <a:cubicBezTo>
                  <a:pt x="282" y="126"/>
                  <a:pt x="280" y="124"/>
                  <a:pt x="280" y="121"/>
                </a:cubicBezTo>
                <a:cubicBezTo>
                  <a:pt x="280" y="114"/>
                  <a:pt x="280" y="114"/>
                  <a:pt x="280" y="114"/>
                </a:cubicBezTo>
                <a:cubicBezTo>
                  <a:pt x="280" y="112"/>
                  <a:pt x="282" y="110"/>
                  <a:pt x="285" y="110"/>
                </a:cubicBezTo>
                <a:cubicBezTo>
                  <a:pt x="289" y="110"/>
                  <a:pt x="289" y="110"/>
                  <a:pt x="289" y="110"/>
                </a:cubicBezTo>
                <a:cubicBezTo>
                  <a:pt x="292" y="110"/>
                  <a:pt x="294" y="112"/>
                  <a:pt x="294" y="114"/>
                </a:cubicBezTo>
                <a:lnTo>
                  <a:pt x="294" y="121"/>
                </a:lnTo>
                <a:close/>
                <a:moveTo>
                  <a:pt x="360" y="127"/>
                </a:moveTo>
                <a:cubicBezTo>
                  <a:pt x="360" y="127"/>
                  <a:pt x="360" y="127"/>
                  <a:pt x="360" y="127"/>
                </a:cubicBezTo>
                <a:cubicBezTo>
                  <a:pt x="343" y="127"/>
                  <a:pt x="328" y="122"/>
                  <a:pt x="322" y="115"/>
                </a:cubicBezTo>
                <a:cubicBezTo>
                  <a:pt x="320" y="112"/>
                  <a:pt x="321" y="109"/>
                  <a:pt x="325" y="109"/>
                </a:cubicBezTo>
                <a:cubicBezTo>
                  <a:pt x="331" y="108"/>
                  <a:pt x="348" y="108"/>
                  <a:pt x="356" y="102"/>
                </a:cubicBezTo>
                <a:cubicBezTo>
                  <a:pt x="370" y="106"/>
                  <a:pt x="380" y="112"/>
                  <a:pt x="388" y="121"/>
                </a:cubicBezTo>
                <a:cubicBezTo>
                  <a:pt x="382" y="125"/>
                  <a:pt x="371" y="127"/>
                  <a:pt x="360" y="127"/>
                </a:cubicBezTo>
                <a:close/>
                <a:moveTo>
                  <a:pt x="156" y="135"/>
                </a:moveTo>
                <a:cubicBezTo>
                  <a:pt x="153" y="135"/>
                  <a:pt x="150" y="130"/>
                  <a:pt x="150" y="124"/>
                </a:cubicBezTo>
                <a:cubicBezTo>
                  <a:pt x="150" y="117"/>
                  <a:pt x="153" y="112"/>
                  <a:pt x="156" y="112"/>
                </a:cubicBezTo>
                <a:cubicBezTo>
                  <a:pt x="160" y="112"/>
                  <a:pt x="163" y="117"/>
                  <a:pt x="163" y="124"/>
                </a:cubicBezTo>
                <a:cubicBezTo>
                  <a:pt x="163" y="130"/>
                  <a:pt x="160" y="135"/>
                  <a:pt x="156" y="13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0" name="Freeform 5"/>
          <p:cNvSpPr>
            <a:spLocks noEditPoints="1"/>
          </p:cNvSpPr>
          <p:nvPr/>
        </p:nvSpPr>
        <p:spPr bwMode="auto">
          <a:xfrm>
            <a:off x="185400" y="160331"/>
            <a:ext cx="909068" cy="407679"/>
          </a:xfrm>
          <a:custGeom>
            <a:avLst/>
            <a:gdLst>
              <a:gd name="T0" fmla="*/ 60 w 480"/>
              <a:gd name="T1" fmla="*/ 50 h 215"/>
              <a:gd name="T2" fmla="*/ 419 w 480"/>
              <a:gd name="T3" fmla="*/ 130 h 215"/>
              <a:gd name="T4" fmla="*/ 68 w 480"/>
              <a:gd name="T5" fmla="*/ 61 h 215"/>
              <a:gd name="T6" fmla="*/ 343 w 480"/>
              <a:gd name="T7" fmla="*/ 67 h 215"/>
              <a:gd name="T8" fmla="*/ 62 w 480"/>
              <a:gd name="T9" fmla="*/ 73 h 215"/>
              <a:gd name="T10" fmla="*/ 57 w 480"/>
              <a:gd name="T11" fmla="*/ 85 h 215"/>
              <a:gd name="T12" fmla="*/ 368 w 480"/>
              <a:gd name="T13" fmla="*/ 90 h 215"/>
              <a:gd name="T14" fmla="*/ 52 w 480"/>
              <a:gd name="T15" fmla="*/ 96 h 215"/>
              <a:gd name="T16" fmla="*/ 382 w 480"/>
              <a:gd name="T17" fmla="*/ 119 h 215"/>
              <a:gd name="T18" fmla="*/ 47 w 480"/>
              <a:gd name="T19" fmla="*/ 108 h 215"/>
              <a:gd name="T20" fmla="*/ 388 w 480"/>
              <a:gd name="T21" fmla="*/ 114 h 215"/>
              <a:gd name="T22" fmla="*/ 330 w 480"/>
              <a:gd name="T23" fmla="*/ 39 h 215"/>
              <a:gd name="T24" fmla="*/ 211 w 480"/>
              <a:gd name="T25" fmla="*/ 28 h 215"/>
              <a:gd name="T26" fmla="*/ 330 w 480"/>
              <a:gd name="T27" fmla="*/ 39 h 215"/>
              <a:gd name="T28" fmla="*/ 100 w 480"/>
              <a:gd name="T29" fmla="*/ 0 h 215"/>
              <a:gd name="T30" fmla="*/ 132 w 480"/>
              <a:gd name="T31" fmla="*/ 39 h 215"/>
              <a:gd name="T32" fmla="*/ 480 w 480"/>
              <a:gd name="T33" fmla="*/ 142 h 215"/>
              <a:gd name="T34" fmla="*/ 403 w 480"/>
              <a:gd name="T35" fmla="*/ 215 h 215"/>
              <a:gd name="T36" fmla="*/ 6 w 480"/>
              <a:gd name="T37" fmla="*/ 168 h 215"/>
              <a:gd name="T38" fmla="*/ 480 w 480"/>
              <a:gd name="T39" fmla="*/ 142 h 215"/>
              <a:gd name="T40" fmla="*/ 75 w 480"/>
              <a:gd name="T41" fmla="*/ 153 h 215"/>
              <a:gd name="T42" fmla="*/ 103 w 480"/>
              <a:gd name="T43" fmla="*/ 168 h 215"/>
              <a:gd name="T44" fmla="*/ 150 w 480"/>
              <a:gd name="T45" fmla="*/ 153 h 215"/>
              <a:gd name="T46" fmla="*/ 115 w 480"/>
              <a:gd name="T47" fmla="*/ 168 h 215"/>
              <a:gd name="T48" fmla="*/ 150 w 480"/>
              <a:gd name="T49" fmla="*/ 153 h 215"/>
              <a:gd name="T50" fmla="*/ 162 w 480"/>
              <a:gd name="T51" fmla="*/ 153 h 215"/>
              <a:gd name="T52" fmla="*/ 197 w 480"/>
              <a:gd name="T53" fmla="*/ 168 h 215"/>
              <a:gd name="T54" fmla="*/ 243 w 480"/>
              <a:gd name="T55" fmla="*/ 153 h 215"/>
              <a:gd name="T56" fmla="*/ 209 w 480"/>
              <a:gd name="T57" fmla="*/ 168 h 215"/>
              <a:gd name="T58" fmla="*/ 243 w 480"/>
              <a:gd name="T59" fmla="*/ 153 h 215"/>
              <a:gd name="T60" fmla="*/ 255 w 480"/>
              <a:gd name="T61" fmla="*/ 153 h 215"/>
              <a:gd name="T62" fmla="*/ 290 w 480"/>
              <a:gd name="T63" fmla="*/ 168 h 215"/>
              <a:gd name="T64" fmla="*/ 387 w 480"/>
              <a:gd name="T65" fmla="*/ 185 h 215"/>
              <a:gd name="T66" fmla="*/ 375 w 480"/>
              <a:gd name="T67" fmla="*/ 197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80" h="215">
                <a:moveTo>
                  <a:pt x="330" y="50"/>
                </a:moveTo>
                <a:cubicBezTo>
                  <a:pt x="275" y="50"/>
                  <a:pt x="60" y="50"/>
                  <a:pt x="60" y="5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4" y="130"/>
                  <a:pt x="346" y="130"/>
                  <a:pt x="419" y="130"/>
                </a:cubicBezTo>
                <a:cubicBezTo>
                  <a:pt x="374" y="76"/>
                  <a:pt x="360" y="50"/>
                  <a:pt x="330" y="50"/>
                </a:cubicBezTo>
                <a:close/>
                <a:moveTo>
                  <a:pt x="68" y="61"/>
                </a:moveTo>
                <a:cubicBezTo>
                  <a:pt x="337" y="61"/>
                  <a:pt x="337" y="61"/>
                  <a:pt x="337" y="61"/>
                </a:cubicBezTo>
                <a:cubicBezTo>
                  <a:pt x="341" y="61"/>
                  <a:pt x="343" y="64"/>
                  <a:pt x="343" y="67"/>
                </a:cubicBezTo>
                <a:cubicBezTo>
                  <a:pt x="343" y="70"/>
                  <a:pt x="341" y="73"/>
                  <a:pt x="337" y="73"/>
                </a:cubicBezTo>
                <a:cubicBezTo>
                  <a:pt x="62" y="73"/>
                  <a:pt x="62" y="73"/>
                  <a:pt x="62" y="73"/>
                </a:cubicBezTo>
                <a:lnTo>
                  <a:pt x="68" y="61"/>
                </a:lnTo>
                <a:close/>
                <a:moveTo>
                  <a:pt x="57" y="85"/>
                </a:moveTo>
                <a:cubicBezTo>
                  <a:pt x="363" y="85"/>
                  <a:pt x="363" y="85"/>
                  <a:pt x="363" y="85"/>
                </a:cubicBezTo>
                <a:cubicBezTo>
                  <a:pt x="366" y="85"/>
                  <a:pt x="368" y="87"/>
                  <a:pt x="368" y="90"/>
                </a:cubicBezTo>
                <a:cubicBezTo>
                  <a:pt x="368" y="94"/>
                  <a:pt x="366" y="96"/>
                  <a:pt x="363" y="96"/>
                </a:cubicBezTo>
                <a:cubicBezTo>
                  <a:pt x="52" y="96"/>
                  <a:pt x="52" y="96"/>
                  <a:pt x="52" y="96"/>
                </a:cubicBezTo>
                <a:lnTo>
                  <a:pt x="57" y="85"/>
                </a:lnTo>
                <a:close/>
                <a:moveTo>
                  <a:pt x="382" y="119"/>
                </a:moveTo>
                <a:cubicBezTo>
                  <a:pt x="41" y="119"/>
                  <a:pt x="41" y="119"/>
                  <a:pt x="41" y="119"/>
                </a:cubicBezTo>
                <a:cubicBezTo>
                  <a:pt x="47" y="108"/>
                  <a:pt x="47" y="108"/>
                  <a:pt x="47" y="108"/>
                </a:cubicBezTo>
                <a:cubicBezTo>
                  <a:pt x="382" y="108"/>
                  <a:pt x="382" y="108"/>
                  <a:pt x="382" y="108"/>
                </a:cubicBezTo>
                <a:cubicBezTo>
                  <a:pt x="385" y="108"/>
                  <a:pt x="388" y="110"/>
                  <a:pt x="388" y="114"/>
                </a:cubicBezTo>
                <a:cubicBezTo>
                  <a:pt x="388" y="117"/>
                  <a:pt x="385" y="119"/>
                  <a:pt x="382" y="119"/>
                </a:cubicBezTo>
                <a:close/>
                <a:moveTo>
                  <a:pt x="330" y="39"/>
                </a:moveTo>
                <a:cubicBezTo>
                  <a:pt x="207" y="39"/>
                  <a:pt x="207" y="39"/>
                  <a:pt x="207" y="39"/>
                </a:cubicBezTo>
                <a:cubicBezTo>
                  <a:pt x="211" y="28"/>
                  <a:pt x="211" y="28"/>
                  <a:pt x="211" y="28"/>
                </a:cubicBezTo>
                <a:cubicBezTo>
                  <a:pt x="308" y="28"/>
                  <a:pt x="308" y="28"/>
                  <a:pt x="308" y="28"/>
                </a:cubicBezTo>
                <a:cubicBezTo>
                  <a:pt x="320" y="28"/>
                  <a:pt x="321" y="30"/>
                  <a:pt x="330" y="39"/>
                </a:cubicBezTo>
                <a:close/>
                <a:moveTo>
                  <a:pt x="131" y="0"/>
                </a:moveTo>
                <a:cubicBezTo>
                  <a:pt x="100" y="0"/>
                  <a:pt x="100" y="0"/>
                  <a:pt x="100" y="0"/>
                </a:cubicBezTo>
                <a:cubicBezTo>
                  <a:pt x="84" y="39"/>
                  <a:pt x="84" y="39"/>
                  <a:pt x="84" y="39"/>
                </a:cubicBezTo>
                <a:cubicBezTo>
                  <a:pt x="132" y="39"/>
                  <a:pt x="132" y="39"/>
                  <a:pt x="132" y="39"/>
                </a:cubicBezTo>
                <a:lnTo>
                  <a:pt x="131" y="0"/>
                </a:lnTo>
                <a:close/>
                <a:moveTo>
                  <a:pt x="480" y="142"/>
                </a:moveTo>
                <a:cubicBezTo>
                  <a:pt x="480" y="148"/>
                  <a:pt x="480" y="148"/>
                  <a:pt x="480" y="148"/>
                </a:cubicBezTo>
                <a:cubicBezTo>
                  <a:pt x="428" y="183"/>
                  <a:pt x="403" y="195"/>
                  <a:pt x="403" y="215"/>
                </a:cubicBezTo>
                <a:cubicBezTo>
                  <a:pt x="382" y="215"/>
                  <a:pt x="71" y="215"/>
                  <a:pt x="42" y="215"/>
                </a:cubicBezTo>
                <a:cubicBezTo>
                  <a:pt x="0" y="215"/>
                  <a:pt x="6" y="194"/>
                  <a:pt x="6" y="168"/>
                </a:cubicBezTo>
                <a:cubicBezTo>
                  <a:pt x="19" y="142"/>
                  <a:pt x="19" y="142"/>
                  <a:pt x="19" y="142"/>
                </a:cubicBezTo>
                <a:lnTo>
                  <a:pt x="480" y="142"/>
                </a:lnTo>
                <a:close/>
                <a:moveTo>
                  <a:pt x="103" y="153"/>
                </a:moveTo>
                <a:cubicBezTo>
                  <a:pt x="75" y="153"/>
                  <a:pt x="75" y="153"/>
                  <a:pt x="75" y="153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103" y="168"/>
                  <a:pt x="103" y="168"/>
                  <a:pt x="103" y="168"/>
                </a:cubicBezTo>
                <a:lnTo>
                  <a:pt x="103" y="153"/>
                </a:lnTo>
                <a:close/>
                <a:moveTo>
                  <a:pt x="150" y="153"/>
                </a:moveTo>
                <a:cubicBezTo>
                  <a:pt x="115" y="153"/>
                  <a:pt x="115" y="153"/>
                  <a:pt x="115" y="153"/>
                </a:cubicBezTo>
                <a:cubicBezTo>
                  <a:pt x="115" y="168"/>
                  <a:pt x="115" y="168"/>
                  <a:pt x="115" y="168"/>
                </a:cubicBezTo>
                <a:cubicBezTo>
                  <a:pt x="150" y="168"/>
                  <a:pt x="150" y="168"/>
                  <a:pt x="150" y="168"/>
                </a:cubicBezTo>
                <a:lnTo>
                  <a:pt x="150" y="153"/>
                </a:lnTo>
                <a:close/>
                <a:moveTo>
                  <a:pt x="197" y="153"/>
                </a:moveTo>
                <a:cubicBezTo>
                  <a:pt x="162" y="153"/>
                  <a:pt x="162" y="153"/>
                  <a:pt x="162" y="153"/>
                </a:cubicBezTo>
                <a:cubicBezTo>
                  <a:pt x="162" y="168"/>
                  <a:pt x="162" y="168"/>
                  <a:pt x="162" y="168"/>
                </a:cubicBezTo>
                <a:cubicBezTo>
                  <a:pt x="197" y="168"/>
                  <a:pt x="197" y="168"/>
                  <a:pt x="197" y="168"/>
                </a:cubicBezTo>
                <a:lnTo>
                  <a:pt x="197" y="153"/>
                </a:lnTo>
                <a:close/>
                <a:moveTo>
                  <a:pt x="243" y="153"/>
                </a:moveTo>
                <a:cubicBezTo>
                  <a:pt x="209" y="153"/>
                  <a:pt x="209" y="153"/>
                  <a:pt x="209" y="153"/>
                </a:cubicBezTo>
                <a:cubicBezTo>
                  <a:pt x="209" y="168"/>
                  <a:pt x="209" y="168"/>
                  <a:pt x="209" y="168"/>
                </a:cubicBezTo>
                <a:cubicBezTo>
                  <a:pt x="243" y="168"/>
                  <a:pt x="243" y="168"/>
                  <a:pt x="243" y="168"/>
                </a:cubicBezTo>
                <a:lnTo>
                  <a:pt x="243" y="153"/>
                </a:lnTo>
                <a:close/>
                <a:moveTo>
                  <a:pt x="290" y="153"/>
                </a:moveTo>
                <a:cubicBezTo>
                  <a:pt x="255" y="153"/>
                  <a:pt x="255" y="153"/>
                  <a:pt x="255" y="153"/>
                </a:cubicBezTo>
                <a:cubicBezTo>
                  <a:pt x="255" y="168"/>
                  <a:pt x="255" y="168"/>
                  <a:pt x="255" y="168"/>
                </a:cubicBezTo>
                <a:cubicBezTo>
                  <a:pt x="290" y="168"/>
                  <a:pt x="290" y="168"/>
                  <a:pt x="290" y="168"/>
                </a:cubicBezTo>
                <a:lnTo>
                  <a:pt x="290" y="153"/>
                </a:lnTo>
                <a:close/>
                <a:moveTo>
                  <a:pt x="387" y="185"/>
                </a:moveTo>
                <a:cubicBezTo>
                  <a:pt x="363" y="185"/>
                  <a:pt x="363" y="185"/>
                  <a:pt x="363" y="185"/>
                </a:cubicBezTo>
                <a:cubicBezTo>
                  <a:pt x="363" y="191"/>
                  <a:pt x="368" y="197"/>
                  <a:pt x="375" y="197"/>
                </a:cubicBezTo>
                <a:cubicBezTo>
                  <a:pt x="381" y="197"/>
                  <a:pt x="387" y="191"/>
                  <a:pt x="387" y="18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" name="Freeform 18"/>
          <p:cNvSpPr>
            <a:spLocks noEditPoints="1"/>
          </p:cNvSpPr>
          <p:nvPr/>
        </p:nvSpPr>
        <p:spPr bwMode="auto">
          <a:xfrm>
            <a:off x="7942977" y="4374402"/>
            <a:ext cx="491427" cy="444493"/>
          </a:xfrm>
          <a:custGeom>
            <a:avLst/>
            <a:gdLst>
              <a:gd name="T0" fmla="*/ 258 w 301"/>
              <a:gd name="T1" fmla="*/ 162 h 272"/>
              <a:gd name="T2" fmla="*/ 259 w 301"/>
              <a:gd name="T3" fmla="*/ 144 h 272"/>
              <a:gd name="T4" fmla="*/ 234 w 301"/>
              <a:gd name="T5" fmla="*/ 61 h 272"/>
              <a:gd name="T6" fmla="*/ 219 w 301"/>
              <a:gd name="T7" fmla="*/ 58 h 272"/>
              <a:gd name="T8" fmla="*/ 238 w 301"/>
              <a:gd name="T9" fmla="*/ 149 h 272"/>
              <a:gd name="T10" fmla="*/ 237 w 301"/>
              <a:gd name="T11" fmla="*/ 166 h 272"/>
              <a:gd name="T12" fmla="*/ 243 w 301"/>
              <a:gd name="T13" fmla="*/ 172 h 272"/>
              <a:gd name="T14" fmla="*/ 85 w 301"/>
              <a:gd name="T15" fmla="*/ 234 h 272"/>
              <a:gd name="T16" fmla="*/ 13 w 301"/>
              <a:gd name="T17" fmla="*/ 192 h 272"/>
              <a:gd name="T18" fmla="*/ 33 w 301"/>
              <a:gd name="T19" fmla="*/ 199 h 272"/>
              <a:gd name="T20" fmla="*/ 66 w 301"/>
              <a:gd name="T21" fmla="*/ 234 h 272"/>
              <a:gd name="T22" fmla="*/ 0 w 301"/>
              <a:gd name="T23" fmla="*/ 239 h 272"/>
              <a:gd name="T24" fmla="*/ 66 w 301"/>
              <a:gd name="T25" fmla="*/ 245 h 272"/>
              <a:gd name="T26" fmla="*/ 203 w 301"/>
              <a:gd name="T27" fmla="*/ 245 h 272"/>
              <a:gd name="T28" fmla="*/ 248 w 301"/>
              <a:gd name="T29" fmla="*/ 193 h 272"/>
              <a:gd name="T30" fmla="*/ 235 w 301"/>
              <a:gd name="T31" fmla="*/ 239 h 272"/>
              <a:gd name="T32" fmla="*/ 301 w 301"/>
              <a:gd name="T33" fmla="*/ 239 h 272"/>
              <a:gd name="T34" fmla="*/ 33 w 301"/>
              <a:gd name="T35" fmla="*/ 245 h 272"/>
              <a:gd name="T36" fmla="*/ 33 w 301"/>
              <a:gd name="T37" fmla="*/ 255 h 272"/>
              <a:gd name="T38" fmla="*/ 33 w 301"/>
              <a:gd name="T39" fmla="*/ 224 h 272"/>
              <a:gd name="T40" fmla="*/ 33 w 301"/>
              <a:gd name="T41" fmla="*/ 234 h 272"/>
              <a:gd name="T42" fmla="*/ 33 w 301"/>
              <a:gd name="T43" fmla="*/ 245 h 272"/>
              <a:gd name="T44" fmla="*/ 252 w 301"/>
              <a:gd name="T45" fmla="*/ 239 h 272"/>
              <a:gd name="T46" fmla="*/ 259 w 301"/>
              <a:gd name="T47" fmla="*/ 240 h 272"/>
              <a:gd name="T48" fmla="*/ 270 w 301"/>
              <a:gd name="T49" fmla="*/ 246 h 272"/>
              <a:gd name="T50" fmla="*/ 273 w 301"/>
              <a:gd name="T51" fmla="*/ 225 h 272"/>
              <a:gd name="T52" fmla="*/ 268 w 301"/>
              <a:gd name="T53" fmla="*/ 255 h 272"/>
              <a:gd name="T54" fmla="*/ 193 w 301"/>
              <a:gd name="T55" fmla="*/ 1 h 272"/>
              <a:gd name="T56" fmla="*/ 208 w 301"/>
              <a:gd name="T57" fmla="*/ 8 h 272"/>
              <a:gd name="T58" fmla="*/ 213 w 301"/>
              <a:gd name="T59" fmla="*/ 9 h 272"/>
              <a:gd name="T60" fmla="*/ 221 w 301"/>
              <a:gd name="T61" fmla="*/ 13 h 272"/>
              <a:gd name="T62" fmla="*/ 229 w 301"/>
              <a:gd name="T63" fmla="*/ 14 h 272"/>
              <a:gd name="T64" fmla="*/ 227 w 301"/>
              <a:gd name="T65" fmla="*/ 28 h 272"/>
              <a:gd name="T66" fmla="*/ 223 w 301"/>
              <a:gd name="T67" fmla="*/ 27 h 272"/>
              <a:gd name="T68" fmla="*/ 216 w 301"/>
              <a:gd name="T69" fmla="*/ 47 h 272"/>
              <a:gd name="T70" fmla="*/ 204 w 301"/>
              <a:gd name="T71" fmla="*/ 18 h 272"/>
              <a:gd name="T72" fmla="*/ 199 w 301"/>
              <a:gd name="T73" fmla="*/ 18 h 272"/>
              <a:gd name="T74" fmla="*/ 184 w 301"/>
              <a:gd name="T75" fmla="*/ 5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01" h="272">
                <a:moveTo>
                  <a:pt x="269" y="207"/>
                </a:moveTo>
                <a:cubicBezTo>
                  <a:pt x="258" y="162"/>
                  <a:pt x="258" y="162"/>
                  <a:pt x="258" y="162"/>
                </a:cubicBezTo>
                <a:cubicBezTo>
                  <a:pt x="262" y="161"/>
                  <a:pt x="262" y="161"/>
                  <a:pt x="262" y="161"/>
                </a:cubicBezTo>
                <a:cubicBezTo>
                  <a:pt x="259" y="144"/>
                  <a:pt x="259" y="144"/>
                  <a:pt x="259" y="144"/>
                </a:cubicBezTo>
                <a:cubicBezTo>
                  <a:pt x="254" y="145"/>
                  <a:pt x="254" y="145"/>
                  <a:pt x="254" y="145"/>
                </a:cubicBezTo>
                <a:cubicBezTo>
                  <a:pt x="234" y="61"/>
                  <a:pt x="234" y="61"/>
                  <a:pt x="234" y="61"/>
                </a:cubicBezTo>
                <a:cubicBezTo>
                  <a:pt x="234" y="58"/>
                  <a:pt x="232" y="56"/>
                  <a:pt x="230" y="55"/>
                </a:cubicBezTo>
                <a:cubicBezTo>
                  <a:pt x="219" y="58"/>
                  <a:pt x="219" y="58"/>
                  <a:pt x="219" y="58"/>
                </a:cubicBezTo>
                <a:cubicBezTo>
                  <a:pt x="218" y="60"/>
                  <a:pt x="217" y="62"/>
                  <a:pt x="218" y="65"/>
                </a:cubicBezTo>
                <a:cubicBezTo>
                  <a:pt x="238" y="149"/>
                  <a:pt x="238" y="149"/>
                  <a:pt x="238" y="149"/>
                </a:cubicBezTo>
                <a:cubicBezTo>
                  <a:pt x="233" y="150"/>
                  <a:pt x="233" y="150"/>
                  <a:pt x="233" y="150"/>
                </a:cubicBezTo>
                <a:cubicBezTo>
                  <a:pt x="237" y="166"/>
                  <a:pt x="237" y="166"/>
                  <a:pt x="237" y="166"/>
                </a:cubicBezTo>
                <a:cubicBezTo>
                  <a:pt x="242" y="165"/>
                  <a:pt x="242" y="165"/>
                  <a:pt x="242" y="165"/>
                </a:cubicBezTo>
                <a:cubicBezTo>
                  <a:pt x="243" y="172"/>
                  <a:pt x="243" y="172"/>
                  <a:pt x="243" y="172"/>
                </a:cubicBezTo>
                <a:cubicBezTo>
                  <a:pt x="194" y="234"/>
                  <a:pt x="194" y="234"/>
                  <a:pt x="194" y="234"/>
                </a:cubicBezTo>
                <a:cubicBezTo>
                  <a:pt x="85" y="234"/>
                  <a:pt x="85" y="234"/>
                  <a:pt x="85" y="234"/>
                </a:cubicBezTo>
                <a:cubicBezTo>
                  <a:pt x="82" y="208"/>
                  <a:pt x="60" y="187"/>
                  <a:pt x="33" y="187"/>
                </a:cubicBezTo>
                <a:cubicBezTo>
                  <a:pt x="26" y="187"/>
                  <a:pt x="19" y="189"/>
                  <a:pt x="13" y="192"/>
                </a:cubicBezTo>
                <a:cubicBezTo>
                  <a:pt x="17" y="202"/>
                  <a:pt x="17" y="202"/>
                  <a:pt x="17" y="202"/>
                </a:cubicBezTo>
                <a:cubicBezTo>
                  <a:pt x="22" y="200"/>
                  <a:pt x="28" y="199"/>
                  <a:pt x="33" y="199"/>
                </a:cubicBezTo>
                <a:cubicBezTo>
                  <a:pt x="54" y="199"/>
                  <a:pt x="71" y="214"/>
                  <a:pt x="74" y="234"/>
                </a:cubicBezTo>
                <a:cubicBezTo>
                  <a:pt x="66" y="234"/>
                  <a:pt x="66" y="234"/>
                  <a:pt x="66" y="234"/>
                </a:cubicBezTo>
                <a:cubicBezTo>
                  <a:pt x="63" y="218"/>
                  <a:pt x="50" y="207"/>
                  <a:pt x="33" y="207"/>
                </a:cubicBezTo>
                <a:cubicBezTo>
                  <a:pt x="15" y="207"/>
                  <a:pt x="0" y="221"/>
                  <a:pt x="0" y="239"/>
                </a:cubicBezTo>
                <a:cubicBezTo>
                  <a:pt x="0" y="258"/>
                  <a:pt x="15" y="272"/>
                  <a:pt x="33" y="272"/>
                </a:cubicBezTo>
                <a:cubicBezTo>
                  <a:pt x="50" y="272"/>
                  <a:pt x="63" y="261"/>
                  <a:pt x="66" y="245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3" y="245"/>
                  <a:pt x="203" y="245"/>
                  <a:pt x="203" y="245"/>
                </a:cubicBezTo>
                <a:cubicBezTo>
                  <a:pt x="206" y="245"/>
                  <a:pt x="208" y="244"/>
                  <a:pt x="210" y="242"/>
                </a:cubicBezTo>
                <a:cubicBezTo>
                  <a:pt x="248" y="193"/>
                  <a:pt x="248" y="193"/>
                  <a:pt x="248" y="193"/>
                </a:cubicBezTo>
                <a:cubicBezTo>
                  <a:pt x="252" y="210"/>
                  <a:pt x="252" y="210"/>
                  <a:pt x="252" y="210"/>
                </a:cubicBezTo>
                <a:cubicBezTo>
                  <a:pt x="242" y="216"/>
                  <a:pt x="235" y="227"/>
                  <a:pt x="235" y="239"/>
                </a:cubicBezTo>
                <a:cubicBezTo>
                  <a:pt x="235" y="258"/>
                  <a:pt x="250" y="272"/>
                  <a:pt x="268" y="272"/>
                </a:cubicBezTo>
                <a:cubicBezTo>
                  <a:pt x="286" y="272"/>
                  <a:pt x="301" y="258"/>
                  <a:pt x="301" y="239"/>
                </a:cubicBezTo>
                <a:cubicBezTo>
                  <a:pt x="301" y="222"/>
                  <a:pt x="287" y="207"/>
                  <a:pt x="269" y="207"/>
                </a:cubicBezTo>
                <a:close/>
                <a:moveTo>
                  <a:pt x="33" y="245"/>
                </a:moveTo>
                <a:cubicBezTo>
                  <a:pt x="48" y="245"/>
                  <a:pt x="48" y="245"/>
                  <a:pt x="48" y="245"/>
                </a:cubicBezTo>
                <a:cubicBezTo>
                  <a:pt x="46" y="251"/>
                  <a:pt x="40" y="255"/>
                  <a:pt x="33" y="255"/>
                </a:cubicBezTo>
                <a:cubicBezTo>
                  <a:pt x="25" y="255"/>
                  <a:pt x="17" y="248"/>
                  <a:pt x="17" y="239"/>
                </a:cubicBezTo>
                <a:cubicBezTo>
                  <a:pt x="17" y="231"/>
                  <a:pt x="25" y="224"/>
                  <a:pt x="33" y="224"/>
                </a:cubicBezTo>
                <a:cubicBezTo>
                  <a:pt x="40" y="224"/>
                  <a:pt x="46" y="228"/>
                  <a:pt x="48" y="234"/>
                </a:cubicBezTo>
                <a:cubicBezTo>
                  <a:pt x="33" y="234"/>
                  <a:pt x="33" y="234"/>
                  <a:pt x="33" y="234"/>
                </a:cubicBezTo>
                <a:cubicBezTo>
                  <a:pt x="30" y="234"/>
                  <a:pt x="28" y="236"/>
                  <a:pt x="28" y="239"/>
                </a:cubicBezTo>
                <a:cubicBezTo>
                  <a:pt x="28" y="243"/>
                  <a:pt x="30" y="245"/>
                  <a:pt x="33" y="245"/>
                </a:cubicBezTo>
                <a:close/>
                <a:moveTo>
                  <a:pt x="268" y="255"/>
                </a:moveTo>
                <a:cubicBezTo>
                  <a:pt x="259" y="255"/>
                  <a:pt x="252" y="248"/>
                  <a:pt x="252" y="239"/>
                </a:cubicBezTo>
                <a:cubicBezTo>
                  <a:pt x="252" y="235"/>
                  <a:pt x="254" y="231"/>
                  <a:pt x="257" y="228"/>
                </a:cubicBezTo>
                <a:cubicBezTo>
                  <a:pt x="259" y="240"/>
                  <a:pt x="259" y="240"/>
                  <a:pt x="259" y="240"/>
                </a:cubicBezTo>
                <a:cubicBezTo>
                  <a:pt x="260" y="244"/>
                  <a:pt x="264" y="246"/>
                  <a:pt x="268" y="246"/>
                </a:cubicBezTo>
                <a:cubicBezTo>
                  <a:pt x="268" y="246"/>
                  <a:pt x="269" y="246"/>
                  <a:pt x="270" y="246"/>
                </a:cubicBezTo>
                <a:cubicBezTo>
                  <a:pt x="274" y="245"/>
                  <a:pt x="277" y="240"/>
                  <a:pt x="276" y="236"/>
                </a:cubicBezTo>
                <a:cubicBezTo>
                  <a:pt x="273" y="225"/>
                  <a:pt x="273" y="225"/>
                  <a:pt x="273" y="225"/>
                </a:cubicBezTo>
                <a:cubicBezTo>
                  <a:pt x="279" y="227"/>
                  <a:pt x="284" y="233"/>
                  <a:pt x="284" y="239"/>
                </a:cubicBezTo>
                <a:cubicBezTo>
                  <a:pt x="284" y="248"/>
                  <a:pt x="277" y="255"/>
                  <a:pt x="268" y="255"/>
                </a:cubicBezTo>
                <a:close/>
                <a:moveTo>
                  <a:pt x="184" y="5"/>
                </a:moveTo>
                <a:cubicBezTo>
                  <a:pt x="185" y="2"/>
                  <a:pt x="190" y="0"/>
                  <a:pt x="193" y="1"/>
                </a:cubicBezTo>
                <a:cubicBezTo>
                  <a:pt x="204" y="5"/>
                  <a:pt x="204" y="5"/>
                  <a:pt x="204" y="5"/>
                </a:cubicBezTo>
                <a:cubicBezTo>
                  <a:pt x="206" y="5"/>
                  <a:pt x="207" y="6"/>
                  <a:pt x="208" y="8"/>
                </a:cubicBezTo>
                <a:cubicBezTo>
                  <a:pt x="212" y="9"/>
                  <a:pt x="212" y="9"/>
                  <a:pt x="212" y="9"/>
                </a:cubicBezTo>
                <a:cubicBezTo>
                  <a:pt x="212" y="9"/>
                  <a:pt x="212" y="9"/>
                  <a:pt x="213" y="9"/>
                </a:cubicBezTo>
                <a:cubicBezTo>
                  <a:pt x="215" y="9"/>
                  <a:pt x="218" y="10"/>
                  <a:pt x="219" y="12"/>
                </a:cubicBezTo>
                <a:cubicBezTo>
                  <a:pt x="221" y="13"/>
                  <a:pt x="221" y="13"/>
                  <a:pt x="221" y="13"/>
                </a:cubicBezTo>
                <a:cubicBezTo>
                  <a:pt x="222" y="12"/>
                  <a:pt x="223" y="12"/>
                  <a:pt x="225" y="13"/>
                </a:cubicBezTo>
                <a:cubicBezTo>
                  <a:pt x="229" y="14"/>
                  <a:pt x="229" y="14"/>
                  <a:pt x="229" y="14"/>
                </a:cubicBezTo>
                <a:cubicBezTo>
                  <a:pt x="233" y="16"/>
                  <a:pt x="235" y="20"/>
                  <a:pt x="233" y="23"/>
                </a:cubicBezTo>
                <a:cubicBezTo>
                  <a:pt x="232" y="26"/>
                  <a:pt x="230" y="28"/>
                  <a:pt x="227" y="28"/>
                </a:cubicBezTo>
                <a:cubicBezTo>
                  <a:pt x="226" y="28"/>
                  <a:pt x="225" y="28"/>
                  <a:pt x="225" y="27"/>
                </a:cubicBezTo>
                <a:cubicBezTo>
                  <a:pt x="223" y="27"/>
                  <a:pt x="223" y="27"/>
                  <a:pt x="223" y="27"/>
                </a:cubicBezTo>
                <a:cubicBezTo>
                  <a:pt x="227" y="44"/>
                  <a:pt x="227" y="44"/>
                  <a:pt x="227" y="44"/>
                </a:cubicBezTo>
                <a:cubicBezTo>
                  <a:pt x="216" y="47"/>
                  <a:pt x="216" y="47"/>
                  <a:pt x="216" y="47"/>
                </a:cubicBezTo>
                <a:cubicBezTo>
                  <a:pt x="210" y="21"/>
                  <a:pt x="210" y="21"/>
                  <a:pt x="210" y="21"/>
                </a:cubicBezTo>
                <a:cubicBezTo>
                  <a:pt x="204" y="18"/>
                  <a:pt x="204" y="18"/>
                  <a:pt x="204" y="18"/>
                </a:cubicBezTo>
                <a:cubicBezTo>
                  <a:pt x="203" y="19"/>
                  <a:pt x="202" y="19"/>
                  <a:pt x="201" y="19"/>
                </a:cubicBezTo>
                <a:cubicBezTo>
                  <a:pt x="201" y="19"/>
                  <a:pt x="200" y="19"/>
                  <a:pt x="199" y="18"/>
                </a:cubicBezTo>
                <a:cubicBezTo>
                  <a:pt x="189" y="15"/>
                  <a:pt x="189" y="15"/>
                  <a:pt x="189" y="15"/>
                </a:cubicBezTo>
                <a:cubicBezTo>
                  <a:pt x="185" y="13"/>
                  <a:pt x="183" y="9"/>
                  <a:pt x="184" y="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" name="Freeform 17"/>
          <p:cNvSpPr>
            <a:spLocks noEditPoints="1"/>
          </p:cNvSpPr>
          <p:nvPr/>
        </p:nvSpPr>
        <p:spPr bwMode="auto">
          <a:xfrm>
            <a:off x="4931611" y="168363"/>
            <a:ext cx="922892" cy="424410"/>
          </a:xfrm>
          <a:custGeom>
            <a:avLst/>
            <a:gdLst>
              <a:gd name="T0" fmla="*/ 241 w 390"/>
              <a:gd name="T1" fmla="*/ 13 h 179"/>
              <a:gd name="T2" fmla="*/ 218 w 390"/>
              <a:gd name="T3" fmla="*/ 13 h 179"/>
              <a:gd name="T4" fmla="*/ 213 w 390"/>
              <a:gd name="T5" fmla="*/ 6 h 179"/>
              <a:gd name="T6" fmla="*/ 382 w 390"/>
              <a:gd name="T7" fmla="*/ 160 h 179"/>
              <a:gd name="T8" fmla="*/ 390 w 390"/>
              <a:gd name="T9" fmla="*/ 137 h 179"/>
              <a:gd name="T10" fmla="*/ 33 w 390"/>
              <a:gd name="T11" fmla="*/ 164 h 179"/>
              <a:gd name="T12" fmla="*/ 50 w 390"/>
              <a:gd name="T13" fmla="*/ 148 h 179"/>
              <a:gd name="T14" fmla="*/ 129 w 390"/>
              <a:gd name="T15" fmla="*/ 148 h 179"/>
              <a:gd name="T16" fmla="*/ 353 w 390"/>
              <a:gd name="T17" fmla="*/ 148 h 179"/>
              <a:gd name="T18" fmla="*/ 353 w 390"/>
              <a:gd name="T19" fmla="*/ 148 h 179"/>
              <a:gd name="T20" fmla="*/ 323 w 390"/>
              <a:gd name="T21" fmla="*/ 164 h 179"/>
              <a:gd name="T22" fmla="*/ 59 w 390"/>
              <a:gd name="T23" fmla="*/ 148 h 179"/>
              <a:gd name="T24" fmla="*/ 90 w 390"/>
              <a:gd name="T25" fmla="*/ 132 h 179"/>
              <a:gd name="T26" fmla="*/ 152 w 390"/>
              <a:gd name="T27" fmla="*/ 106 h 179"/>
              <a:gd name="T28" fmla="*/ 158 w 390"/>
              <a:gd name="T29" fmla="*/ 102 h 179"/>
              <a:gd name="T30" fmla="*/ 154 w 390"/>
              <a:gd name="T31" fmla="*/ 96 h 179"/>
              <a:gd name="T32" fmla="*/ 152 w 390"/>
              <a:gd name="T33" fmla="*/ 106 h 179"/>
              <a:gd name="T34" fmla="*/ 140 w 390"/>
              <a:gd name="T35" fmla="*/ 101 h 179"/>
              <a:gd name="T36" fmla="*/ 142 w 390"/>
              <a:gd name="T37" fmla="*/ 97 h 179"/>
              <a:gd name="T38" fmla="*/ 138 w 390"/>
              <a:gd name="T39" fmla="*/ 96 h 179"/>
              <a:gd name="T40" fmla="*/ 138 w 390"/>
              <a:gd name="T41" fmla="*/ 102 h 179"/>
              <a:gd name="T42" fmla="*/ 322 w 390"/>
              <a:gd name="T43" fmla="*/ 108 h 179"/>
              <a:gd name="T44" fmla="*/ 243 w 390"/>
              <a:gd name="T45" fmla="*/ 39 h 179"/>
              <a:gd name="T46" fmla="*/ 306 w 390"/>
              <a:gd name="T47" fmla="*/ 112 h 179"/>
              <a:gd name="T48" fmla="*/ 126 w 390"/>
              <a:gd name="T49" fmla="*/ 73 h 179"/>
              <a:gd name="T50" fmla="*/ 122 w 390"/>
              <a:gd name="T51" fmla="*/ 126 h 179"/>
              <a:gd name="T52" fmla="*/ 0 w 390"/>
              <a:gd name="T53" fmla="*/ 119 h 179"/>
              <a:gd name="T54" fmla="*/ 260 w 390"/>
              <a:gd name="T55" fmla="*/ 25 h 179"/>
              <a:gd name="T56" fmla="*/ 390 w 390"/>
              <a:gd name="T57" fmla="*/ 85 h 179"/>
              <a:gd name="T58" fmla="*/ 13 w 390"/>
              <a:gd name="T59" fmla="*/ 109 h 179"/>
              <a:gd name="T60" fmla="*/ 196 w 390"/>
              <a:gd name="T61" fmla="*/ 110 h 179"/>
              <a:gd name="T62" fmla="*/ 200 w 390"/>
              <a:gd name="T63" fmla="*/ 103 h 179"/>
              <a:gd name="T64" fmla="*/ 200 w 390"/>
              <a:gd name="T65" fmla="*/ 96 h 179"/>
              <a:gd name="T66" fmla="*/ 196 w 390"/>
              <a:gd name="T67" fmla="*/ 110 h 179"/>
              <a:gd name="T68" fmla="*/ 187 w 390"/>
              <a:gd name="T69" fmla="*/ 110 h 179"/>
              <a:gd name="T70" fmla="*/ 194 w 390"/>
              <a:gd name="T71" fmla="*/ 107 h 179"/>
              <a:gd name="T72" fmla="*/ 187 w 390"/>
              <a:gd name="T73" fmla="*/ 106 h 179"/>
              <a:gd name="T74" fmla="*/ 190 w 390"/>
              <a:gd name="T75" fmla="*/ 96 h 179"/>
              <a:gd name="T76" fmla="*/ 192 w 390"/>
              <a:gd name="T77" fmla="*/ 93 h 179"/>
              <a:gd name="T78" fmla="*/ 183 w 390"/>
              <a:gd name="T79" fmla="*/ 98 h 179"/>
              <a:gd name="T80" fmla="*/ 180 w 390"/>
              <a:gd name="T81" fmla="*/ 93 h 179"/>
              <a:gd name="T82" fmla="*/ 174 w 390"/>
              <a:gd name="T83" fmla="*/ 110 h 179"/>
              <a:gd name="T84" fmla="*/ 164 w 390"/>
              <a:gd name="T85" fmla="*/ 93 h 179"/>
              <a:gd name="T86" fmla="*/ 149 w 390"/>
              <a:gd name="T87" fmla="*/ 108 h 179"/>
              <a:gd name="T88" fmla="*/ 162 w 390"/>
              <a:gd name="T89" fmla="*/ 102 h 179"/>
              <a:gd name="T90" fmla="*/ 154 w 390"/>
              <a:gd name="T91" fmla="*/ 93 h 179"/>
              <a:gd name="T92" fmla="*/ 137 w 390"/>
              <a:gd name="T93" fmla="*/ 110 h 179"/>
              <a:gd name="T94" fmla="*/ 139 w 390"/>
              <a:gd name="T95" fmla="*/ 104 h 179"/>
              <a:gd name="T96" fmla="*/ 145 w 390"/>
              <a:gd name="T97" fmla="*/ 101 h 179"/>
              <a:gd name="T98" fmla="*/ 141 w 390"/>
              <a:gd name="T99" fmla="*/ 93 h 179"/>
              <a:gd name="T100" fmla="*/ 134 w 390"/>
              <a:gd name="T101" fmla="*/ 110 h 179"/>
              <a:gd name="T102" fmla="*/ 270 w 390"/>
              <a:gd name="T103" fmla="*/ 120 h 179"/>
              <a:gd name="T104" fmla="*/ 286 w 390"/>
              <a:gd name="T105" fmla="*/ 93 h 179"/>
              <a:gd name="T106" fmla="*/ 255 w 390"/>
              <a:gd name="T107" fmla="*/ 93 h 179"/>
              <a:gd name="T108" fmla="*/ 383 w 390"/>
              <a:gd name="T109" fmla="*/ 83 h 179"/>
              <a:gd name="T110" fmla="*/ 383 w 390"/>
              <a:gd name="T111" fmla="*/ 108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90" h="179">
                <a:moveTo>
                  <a:pt x="255" y="6"/>
                </a:moveTo>
                <a:cubicBezTo>
                  <a:pt x="255" y="7"/>
                  <a:pt x="255" y="7"/>
                  <a:pt x="255" y="7"/>
                </a:cubicBezTo>
                <a:cubicBezTo>
                  <a:pt x="255" y="11"/>
                  <a:pt x="252" y="13"/>
                  <a:pt x="249" y="13"/>
                </a:cubicBezTo>
                <a:cubicBezTo>
                  <a:pt x="241" y="13"/>
                  <a:pt x="241" y="13"/>
                  <a:pt x="241" y="13"/>
                </a:cubicBezTo>
                <a:cubicBezTo>
                  <a:pt x="241" y="0"/>
                  <a:pt x="241" y="0"/>
                  <a:pt x="241" y="0"/>
                </a:cubicBezTo>
                <a:cubicBezTo>
                  <a:pt x="249" y="0"/>
                  <a:pt x="249" y="0"/>
                  <a:pt x="249" y="0"/>
                </a:cubicBezTo>
                <a:cubicBezTo>
                  <a:pt x="252" y="0"/>
                  <a:pt x="255" y="3"/>
                  <a:pt x="255" y="6"/>
                </a:cubicBezTo>
                <a:close/>
                <a:moveTo>
                  <a:pt x="218" y="13"/>
                </a:moveTo>
                <a:cubicBezTo>
                  <a:pt x="226" y="13"/>
                  <a:pt x="226" y="13"/>
                  <a:pt x="226" y="13"/>
                </a:cubicBezTo>
                <a:cubicBezTo>
                  <a:pt x="226" y="0"/>
                  <a:pt x="226" y="0"/>
                  <a:pt x="226" y="0"/>
                </a:cubicBezTo>
                <a:cubicBezTo>
                  <a:pt x="218" y="0"/>
                  <a:pt x="218" y="0"/>
                  <a:pt x="218" y="0"/>
                </a:cubicBezTo>
                <a:cubicBezTo>
                  <a:pt x="215" y="0"/>
                  <a:pt x="213" y="3"/>
                  <a:pt x="213" y="6"/>
                </a:cubicBezTo>
                <a:cubicBezTo>
                  <a:pt x="213" y="7"/>
                  <a:pt x="213" y="7"/>
                  <a:pt x="213" y="7"/>
                </a:cubicBezTo>
                <a:cubicBezTo>
                  <a:pt x="213" y="11"/>
                  <a:pt x="215" y="13"/>
                  <a:pt x="218" y="13"/>
                </a:cubicBezTo>
                <a:close/>
                <a:moveTo>
                  <a:pt x="390" y="150"/>
                </a:moveTo>
                <a:cubicBezTo>
                  <a:pt x="390" y="157"/>
                  <a:pt x="386" y="159"/>
                  <a:pt x="382" y="160"/>
                </a:cubicBezTo>
                <a:cubicBezTo>
                  <a:pt x="379" y="160"/>
                  <a:pt x="374" y="160"/>
                  <a:pt x="363" y="161"/>
                </a:cubicBezTo>
                <a:cubicBezTo>
                  <a:pt x="363" y="148"/>
                  <a:pt x="363" y="148"/>
                  <a:pt x="363" y="148"/>
                </a:cubicBezTo>
                <a:cubicBezTo>
                  <a:pt x="363" y="144"/>
                  <a:pt x="362" y="140"/>
                  <a:pt x="361" y="137"/>
                </a:cubicBezTo>
                <a:cubicBezTo>
                  <a:pt x="390" y="137"/>
                  <a:pt x="390" y="137"/>
                  <a:pt x="390" y="137"/>
                </a:cubicBezTo>
                <a:lnTo>
                  <a:pt x="390" y="150"/>
                </a:lnTo>
                <a:close/>
                <a:moveTo>
                  <a:pt x="50" y="148"/>
                </a:moveTo>
                <a:cubicBezTo>
                  <a:pt x="50" y="164"/>
                  <a:pt x="50" y="164"/>
                  <a:pt x="50" y="164"/>
                </a:cubicBezTo>
                <a:cubicBezTo>
                  <a:pt x="50" y="164"/>
                  <a:pt x="43" y="164"/>
                  <a:pt x="33" y="164"/>
                </a:cubicBezTo>
                <a:cubicBezTo>
                  <a:pt x="22" y="164"/>
                  <a:pt x="1" y="155"/>
                  <a:pt x="1" y="144"/>
                </a:cubicBezTo>
                <a:cubicBezTo>
                  <a:pt x="1" y="137"/>
                  <a:pt x="1" y="137"/>
                  <a:pt x="1" y="137"/>
                </a:cubicBezTo>
                <a:cubicBezTo>
                  <a:pt x="51" y="137"/>
                  <a:pt x="51" y="137"/>
                  <a:pt x="51" y="137"/>
                </a:cubicBezTo>
                <a:cubicBezTo>
                  <a:pt x="50" y="140"/>
                  <a:pt x="50" y="144"/>
                  <a:pt x="50" y="148"/>
                </a:cubicBezTo>
                <a:close/>
                <a:moveTo>
                  <a:pt x="283" y="148"/>
                </a:moveTo>
                <a:cubicBezTo>
                  <a:pt x="283" y="164"/>
                  <a:pt x="283" y="164"/>
                  <a:pt x="283" y="164"/>
                </a:cubicBezTo>
                <a:cubicBezTo>
                  <a:pt x="129" y="164"/>
                  <a:pt x="129" y="164"/>
                  <a:pt x="129" y="164"/>
                </a:cubicBezTo>
                <a:cubicBezTo>
                  <a:pt x="129" y="148"/>
                  <a:pt x="129" y="148"/>
                  <a:pt x="129" y="148"/>
                </a:cubicBezTo>
                <a:cubicBezTo>
                  <a:pt x="129" y="144"/>
                  <a:pt x="129" y="140"/>
                  <a:pt x="128" y="137"/>
                </a:cubicBezTo>
                <a:cubicBezTo>
                  <a:pt x="285" y="137"/>
                  <a:pt x="285" y="137"/>
                  <a:pt x="285" y="137"/>
                </a:cubicBezTo>
                <a:cubicBezTo>
                  <a:pt x="284" y="140"/>
                  <a:pt x="283" y="144"/>
                  <a:pt x="283" y="148"/>
                </a:cubicBezTo>
                <a:close/>
                <a:moveTo>
                  <a:pt x="353" y="148"/>
                </a:moveTo>
                <a:cubicBezTo>
                  <a:pt x="353" y="165"/>
                  <a:pt x="340" y="179"/>
                  <a:pt x="323" y="179"/>
                </a:cubicBezTo>
                <a:cubicBezTo>
                  <a:pt x="306" y="179"/>
                  <a:pt x="293" y="165"/>
                  <a:pt x="293" y="148"/>
                </a:cubicBezTo>
                <a:cubicBezTo>
                  <a:pt x="293" y="132"/>
                  <a:pt x="306" y="118"/>
                  <a:pt x="323" y="118"/>
                </a:cubicBezTo>
                <a:cubicBezTo>
                  <a:pt x="340" y="118"/>
                  <a:pt x="353" y="132"/>
                  <a:pt x="353" y="148"/>
                </a:cubicBezTo>
                <a:close/>
                <a:moveTo>
                  <a:pt x="339" y="148"/>
                </a:moveTo>
                <a:cubicBezTo>
                  <a:pt x="339" y="139"/>
                  <a:pt x="332" y="132"/>
                  <a:pt x="323" y="132"/>
                </a:cubicBezTo>
                <a:cubicBezTo>
                  <a:pt x="314" y="132"/>
                  <a:pt x="307" y="139"/>
                  <a:pt x="307" y="148"/>
                </a:cubicBezTo>
                <a:cubicBezTo>
                  <a:pt x="307" y="157"/>
                  <a:pt x="314" y="164"/>
                  <a:pt x="323" y="164"/>
                </a:cubicBezTo>
                <a:cubicBezTo>
                  <a:pt x="332" y="164"/>
                  <a:pt x="339" y="157"/>
                  <a:pt x="339" y="148"/>
                </a:cubicBezTo>
                <a:close/>
                <a:moveTo>
                  <a:pt x="120" y="148"/>
                </a:moveTo>
                <a:cubicBezTo>
                  <a:pt x="120" y="165"/>
                  <a:pt x="106" y="179"/>
                  <a:pt x="90" y="179"/>
                </a:cubicBezTo>
                <a:cubicBezTo>
                  <a:pt x="73" y="179"/>
                  <a:pt x="59" y="165"/>
                  <a:pt x="59" y="148"/>
                </a:cubicBezTo>
                <a:cubicBezTo>
                  <a:pt x="59" y="132"/>
                  <a:pt x="73" y="118"/>
                  <a:pt x="90" y="118"/>
                </a:cubicBezTo>
                <a:cubicBezTo>
                  <a:pt x="106" y="118"/>
                  <a:pt x="120" y="132"/>
                  <a:pt x="120" y="148"/>
                </a:cubicBezTo>
                <a:close/>
                <a:moveTo>
                  <a:pt x="106" y="148"/>
                </a:moveTo>
                <a:cubicBezTo>
                  <a:pt x="106" y="139"/>
                  <a:pt x="99" y="132"/>
                  <a:pt x="90" y="132"/>
                </a:cubicBezTo>
                <a:cubicBezTo>
                  <a:pt x="81" y="132"/>
                  <a:pt x="74" y="139"/>
                  <a:pt x="74" y="148"/>
                </a:cubicBezTo>
                <a:cubicBezTo>
                  <a:pt x="74" y="157"/>
                  <a:pt x="81" y="164"/>
                  <a:pt x="90" y="164"/>
                </a:cubicBezTo>
                <a:cubicBezTo>
                  <a:pt x="99" y="164"/>
                  <a:pt x="106" y="157"/>
                  <a:pt x="106" y="148"/>
                </a:cubicBezTo>
                <a:close/>
                <a:moveTo>
                  <a:pt x="152" y="106"/>
                </a:moveTo>
                <a:cubicBezTo>
                  <a:pt x="152" y="106"/>
                  <a:pt x="152" y="107"/>
                  <a:pt x="153" y="107"/>
                </a:cubicBezTo>
                <a:cubicBezTo>
                  <a:pt x="153" y="107"/>
                  <a:pt x="154" y="108"/>
                  <a:pt x="154" y="108"/>
                </a:cubicBezTo>
                <a:cubicBezTo>
                  <a:pt x="156" y="108"/>
                  <a:pt x="157" y="107"/>
                  <a:pt x="157" y="106"/>
                </a:cubicBezTo>
                <a:cubicBezTo>
                  <a:pt x="158" y="105"/>
                  <a:pt x="158" y="104"/>
                  <a:pt x="158" y="102"/>
                </a:cubicBezTo>
                <a:cubicBezTo>
                  <a:pt x="158" y="101"/>
                  <a:pt x="158" y="100"/>
                  <a:pt x="158" y="99"/>
                </a:cubicBezTo>
                <a:cubicBezTo>
                  <a:pt x="158" y="99"/>
                  <a:pt x="158" y="98"/>
                  <a:pt x="157" y="98"/>
                </a:cubicBezTo>
                <a:cubicBezTo>
                  <a:pt x="157" y="97"/>
                  <a:pt x="157" y="97"/>
                  <a:pt x="156" y="96"/>
                </a:cubicBezTo>
                <a:cubicBezTo>
                  <a:pt x="156" y="96"/>
                  <a:pt x="155" y="96"/>
                  <a:pt x="154" y="96"/>
                </a:cubicBezTo>
                <a:cubicBezTo>
                  <a:pt x="153" y="96"/>
                  <a:pt x="152" y="96"/>
                  <a:pt x="152" y="97"/>
                </a:cubicBezTo>
                <a:cubicBezTo>
                  <a:pt x="151" y="98"/>
                  <a:pt x="151" y="100"/>
                  <a:pt x="151" y="102"/>
                </a:cubicBezTo>
                <a:cubicBezTo>
                  <a:pt x="151" y="103"/>
                  <a:pt x="151" y="103"/>
                  <a:pt x="151" y="104"/>
                </a:cubicBezTo>
                <a:cubicBezTo>
                  <a:pt x="151" y="105"/>
                  <a:pt x="151" y="105"/>
                  <a:pt x="152" y="106"/>
                </a:cubicBezTo>
                <a:close/>
                <a:moveTo>
                  <a:pt x="138" y="102"/>
                </a:moveTo>
                <a:cubicBezTo>
                  <a:pt x="138" y="102"/>
                  <a:pt x="138" y="102"/>
                  <a:pt x="138" y="102"/>
                </a:cubicBezTo>
                <a:cubicBezTo>
                  <a:pt x="138" y="102"/>
                  <a:pt x="139" y="102"/>
                  <a:pt x="139" y="102"/>
                </a:cubicBezTo>
                <a:cubicBezTo>
                  <a:pt x="139" y="102"/>
                  <a:pt x="139" y="102"/>
                  <a:pt x="140" y="101"/>
                </a:cubicBezTo>
                <a:cubicBezTo>
                  <a:pt x="140" y="101"/>
                  <a:pt x="141" y="101"/>
                  <a:pt x="141" y="101"/>
                </a:cubicBezTo>
                <a:cubicBezTo>
                  <a:pt x="141" y="101"/>
                  <a:pt x="142" y="100"/>
                  <a:pt x="142" y="100"/>
                </a:cubicBezTo>
                <a:cubicBezTo>
                  <a:pt x="142" y="100"/>
                  <a:pt x="142" y="99"/>
                  <a:pt x="142" y="99"/>
                </a:cubicBezTo>
                <a:cubicBezTo>
                  <a:pt x="142" y="98"/>
                  <a:pt x="142" y="98"/>
                  <a:pt x="142" y="97"/>
                </a:cubicBezTo>
                <a:cubicBezTo>
                  <a:pt x="142" y="97"/>
                  <a:pt x="141" y="97"/>
                  <a:pt x="141" y="96"/>
                </a:cubicBezTo>
                <a:cubicBezTo>
                  <a:pt x="141" y="96"/>
                  <a:pt x="140" y="96"/>
                  <a:pt x="140" y="96"/>
                </a:cubicBezTo>
                <a:cubicBezTo>
                  <a:pt x="140" y="96"/>
                  <a:pt x="139" y="96"/>
                  <a:pt x="139" y="96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38" y="96"/>
                  <a:pt x="137" y="96"/>
                  <a:pt x="137" y="96"/>
                </a:cubicBezTo>
                <a:cubicBezTo>
                  <a:pt x="137" y="101"/>
                  <a:pt x="137" y="101"/>
                  <a:pt x="137" y="101"/>
                </a:cubicBezTo>
                <a:cubicBezTo>
                  <a:pt x="137" y="101"/>
                  <a:pt x="137" y="102"/>
                  <a:pt x="137" y="102"/>
                </a:cubicBezTo>
                <a:cubicBezTo>
                  <a:pt x="138" y="102"/>
                  <a:pt x="138" y="102"/>
                  <a:pt x="138" y="102"/>
                </a:cubicBezTo>
                <a:close/>
                <a:moveTo>
                  <a:pt x="390" y="126"/>
                </a:moveTo>
                <a:cubicBezTo>
                  <a:pt x="356" y="126"/>
                  <a:pt x="356" y="126"/>
                  <a:pt x="356" y="126"/>
                </a:cubicBezTo>
                <a:cubicBezTo>
                  <a:pt x="349" y="115"/>
                  <a:pt x="337" y="108"/>
                  <a:pt x="323" y="108"/>
                </a:cubicBezTo>
                <a:cubicBezTo>
                  <a:pt x="323" y="108"/>
                  <a:pt x="322" y="108"/>
                  <a:pt x="322" y="108"/>
                </a:cubicBezTo>
                <a:cubicBezTo>
                  <a:pt x="323" y="104"/>
                  <a:pt x="324" y="99"/>
                  <a:pt x="324" y="94"/>
                </a:cubicBezTo>
                <a:cubicBezTo>
                  <a:pt x="324" y="79"/>
                  <a:pt x="324" y="79"/>
                  <a:pt x="324" y="79"/>
                </a:cubicBezTo>
                <a:cubicBezTo>
                  <a:pt x="336" y="67"/>
                  <a:pt x="336" y="67"/>
                  <a:pt x="336" y="67"/>
                </a:cubicBezTo>
                <a:cubicBezTo>
                  <a:pt x="315" y="54"/>
                  <a:pt x="291" y="41"/>
                  <a:pt x="243" y="39"/>
                </a:cubicBezTo>
                <a:cubicBezTo>
                  <a:pt x="243" y="80"/>
                  <a:pt x="243" y="80"/>
                  <a:pt x="243" y="80"/>
                </a:cubicBezTo>
                <a:cubicBezTo>
                  <a:pt x="312" y="80"/>
                  <a:pt x="312" y="80"/>
                  <a:pt x="312" y="80"/>
                </a:cubicBezTo>
                <a:cubicBezTo>
                  <a:pt x="312" y="94"/>
                  <a:pt x="312" y="94"/>
                  <a:pt x="312" y="94"/>
                </a:cubicBezTo>
                <a:cubicBezTo>
                  <a:pt x="312" y="103"/>
                  <a:pt x="311" y="108"/>
                  <a:pt x="306" y="112"/>
                </a:cubicBezTo>
                <a:cubicBezTo>
                  <a:pt x="300" y="115"/>
                  <a:pt x="294" y="120"/>
                  <a:pt x="290" y="126"/>
                </a:cubicBezTo>
                <a:cubicBezTo>
                  <a:pt x="228" y="126"/>
                  <a:pt x="228" y="126"/>
                  <a:pt x="228" y="126"/>
                </a:cubicBezTo>
                <a:cubicBezTo>
                  <a:pt x="228" y="39"/>
                  <a:pt x="228" y="39"/>
                  <a:pt x="228" y="39"/>
                </a:cubicBezTo>
                <a:cubicBezTo>
                  <a:pt x="193" y="40"/>
                  <a:pt x="161" y="54"/>
                  <a:pt x="126" y="73"/>
                </a:cubicBezTo>
                <a:cubicBezTo>
                  <a:pt x="126" y="76"/>
                  <a:pt x="126" y="80"/>
                  <a:pt x="135" y="80"/>
                </a:cubicBezTo>
                <a:cubicBezTo>
                  <a:pt x="217" y="80"/>
                  <a:pt x="217" y="80"/>
                  <a:pt x="217" y="80"/>
                </a:cubicBezTo>
                <a:cubicBezTo>
                  <a:pt x="217" y="126"/>
                  <a:pt x="217" y="126"/>
                  <a:pt x="217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15" y="115"/>
                  <a:pt x="103" y="108"/>
                  <a:pt x="90" y="108"/>
                </a:cubicBezTo>
                <a:cubicBezTo>
                  <a:pt x="76" y="108"/>
                  <a:pt x="64" y="115"/>
                  <a:pt x="57" y="126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11"/>
                  <a:pt x="10" y="96"/>
                  <a:pt x="21" y="91"/>
                </a:cubicBezTo>
                <a:cubicBezTo>
                  <a:pt x="42" y="82"/>
                  <a:pt x="69" y="76"/>
                  <a:pt x="105" y="67"/>
                </a:cubicBezTo>
                <a:cubicBezTo>
                  <a:pt x="143" y="46"/>
                  <a:pt x="183" y="25"/>
                  <a:pt x="228" y="24"/>
                </a:cubicBezTo>
                <a:cubicBezTo>
                  <a:pt x="243" y="24"/>
                  <a:pt x="260" y="25"/>
                  <a:pt x="260" y="25"/>
                </a:cubicBezTo>
                <a:cubicBezTo>
                  <a:pt x="304" y="30"/>
                  <a:pt x="328" y="45"/>
                  <a:pt x="348" y="56"/>
                </a:cubicBezTo>
                <a:cubicBezTo>
                  <a:pt x="351" y="58"/>
                  <a:pt x="365" y="66"/>
                  <a:pt x="365" y="66"/>
                </a:cubicBezTo>
                <a:cubicBezTo>
                  <a:pt x="371" y="66"/>
                  <a:pt x="371" y="66"/>
                  <a:pt x="371" y="66"/>
                </a:cubicBezTo>
                <a:cubicBezTo>
                  <a:pt x="383" y="66"/>
                  <a:pt x="390" y="73"/>
                  <a:pt x="390" y="85"/>
                </a:cubicBezTo>
                <a:lnTo>
                  <a:pt x="390" y="126"/>
                </a:lnTo>
                <a:close/>
                <a:moveTo>
                  <a:pt x="57" y="98"/>
                </a:moveTo>
                <a:cubicBezTo>
                  <a:pt x="55" y="98"/>
                  <a:pt x="28" y="98"/>
                  <a:pt x="24" y="98"/>
                </a:cubicBezTo>
                <a:cubicBezTo>
                  <a:pt x="20" y="100"/>
                  <a:pt x="16" y="105"/>
                  <a:pt x="13" y="109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41" y="109"/>
                  <a:pt x="49" y="109"/>
                  <a:pt x="55" y="105"/>
                </a:cubicBezTo>
                <a:cubicBezTo>
                  <a:pt x="59" y="101"/>
                  <a:pt x="59" y="98"/>
                  <a:pt x="57" y="98"/>
                </a:cubicBezTo>
                <a:close/>
                <a:moveTo>
                  <a:pt x="196" y="110"/>
                </a:moveTo>
                <a:cubicBezTo>
                  <a:pt x="207" y="110"/>
                  <a:pt x="207" y="110"/>
                  <a:pt x="207" y="110"/>
                </a:cubicBezTo>
                <a:cubicBezTo>
                  <a:pt x="207" y="107"/>
                  <a:pt x="207" y="107"/>
                  <a:pt x="207" y="107"/>
                </a:cubicBezTo>
                <a:cubicBezTo>
                  <a:pt x="200" y="107"/>
                  <a:pt x="200" y="107"/>
                  <a:pt x="200" y="107"/>
                </a:cubicBezTo>
                <a:cubicBezTo>
                  <a:pt x="200" y="103"/>
                  <a:pt x="200" y="103"/>
                  <a:pt x="200" y="103"/>
                </a:cubicBezTo>
                <a:cubicBezTo>
                  <a:pt x="206" y="103"/>
                  <a:pt x="206" y="103"/>
                  <a:pt x="206" y="103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0" y="100"/>
                  <a:pt x="200" y="100"/>
                  <a:pt x="200" y="100"/>
                </a:cubicBezTo>
                <a:cubicBezTo>
                  <a:pt x="200" y="96"/>
                  <a:pt x="200" y="96"/>
                  <a:pt x="200" y="96"/>
                </a:cubicBezTo>
                <a:cubicBezTo>
                  <a:pt x="207" y="96"/>
                  <a:pt x="207" y="96"/>
                  <a:pt x="207" y="96"/>
                </a:cubicBezTo>
                <a:cubicBezTo>
                  <a:pt x="207" y="93"/>
                  <a:pt x="207" y="93"/>
                  <a:pt x="207" y="93"/>
                </a:cubicBezTo>
                <a:cubicBezTo>
                  <a:pt x="196" y="93"/>
                  <a:pt x="196" y="93"/>
                  <a:pt x="196" y="93"/>
                </a:cubicBezTo>
                <a:lnTo>
                  <a:pt x="196" y="110"/>
                </a:lnTo>
                <a:close/>
                <a:moveTo>
                  <a:pt x="182" y="102"/>
                </a:moveTo>
                <a:cubicBezTo>
                  <a:pt x="182" y="103"/>
                  <a:pt x="182" y="105"/>
                  <a:pt x="183" y="106"/>
                </a:cubicBezTo>
                <a:cubicBezTo>
                  <a:pt x="183" y="107"/>
                  <a:pt x="184" y="108"/>
                  <a:pt x="185" y="109"/>
                </a:cubicBezTo>
                <a:cubicBezTo>
                  <a:pt x="185" y="109"/>
                  <a:pt x="186" y="110"/>
                  <a:pt x="187" y="110"/>
                </a:cubicBezTo>
                <a:cubicBezTo>
                  <a:pt x="188" y="110"/>
                  <a:pt x="189" y="111"/>
                  <a:pt x="190" y="111"/>
                </a:cubicBezTo>
                <a:cubicBezTo>
                  <a:pt x="191" y="111"/>
                  <a:pt x="192" y="110"/>
                  <a:pt x="192" y="110"/>
                </a:cubicBezTo>
                <a:cubicBezTo>
                  <a:pt x="193" y="110"/>
                  <a:pt x="194" y="110"/>
                  <a:pt x="194" y="109"/>
                </a:cubicBezTo>
                <a:cubicBezTo>
                  <a:pt x="194" y="107"/>
                  <a:pt x="194" y="107"/>
                  <a:pt x="194" y="107"/>
                </a:cubicBezTo>
                <a:cubicBezTo>
                  <a:pt x="193" y="107"/>
                  <a:pt x="193" y="107"/>
                  <a:pt x="192" y="107"/>
                </a:cubicBezTo>
                <a:cubicBezTo>
                  <a:pt x="192" y="107"/>
                  <a:pt x="191" y="108"/>
                  <a:pt x="190" y="108"/>
                </a:cubicBezTo>
                <a:cubicBezTo>
                  <a:pt x="190" y="108"/>
                  <a:pt x="189" y="107"/>
                  <a:pt x="188" y="107"/>
                </a:cubicBezTo>
                <a:cubicBezTo>
                  <a:pt x="188" y="107"/>
                  <a:pt x="187" y="106"/>
                  <a:pt x="187" y="106"/>
                </a:cubicBezTo>
                <a:cubicBezTo>
                  <a:pt x="187" y="105"/>
                  <a:pt x="186" y="105"/>
                  <a:pt x="186" y="104"/>
                </a:cubicBezTo>
                <a:cubicBezTo>
                  <a:pt x="186" y="103"/>
                  <a:pt x="186" y="103"/>
                  <a:pt x="186" y="102"/>
                </a:cubicBezTo>
                <a:cubicBezTo>
                  <a:pt x="186" y="100"/>
                  <a:pt x="186" y="98"/>
                  <a:pt x="187" y="97"/>
                </a:cubicBezTo>
                <a:cubicBezTo>
                  <a:pt x="188" y="96"/>
                  <a:pt x="189" y="96"/>
                  <a:pt x="190" y="96"/>
                </a:cubicBezTo>
                <a:cubicBezTo>
                  <a:pt x="191" y="96"/>
                  <a:pt x="192" y="96"/>
                  <a:pt x="192" y="96"/>
                </a:cubicBezTo>
                <a:cubicBezTo>
                  <a:pt x="193" y="96"/>
                  <a:pt x="193" y="96"/>
                  <a:pt x="193" y="96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4" y="93"/>
                  <a:pt x="193" y="93"/>
                  <a:pt x="192" y="93"/>
                </a:cubicBezTo>
                <a:cubicBezTo>
                  <a:pt x="192" y="93"/>
                  <a:pt x="191" y="93"/>
                  <a:pt x="190" y="93"/>
                </a:cubicBezTo>
                <a:cubicBezTo>
                  <a:pt x="189" y="93"/>
                  <a:pt x="188" y="93"/>
                  <a:pt x="187" y="93"/>
                </a:cubicBezTo>
                <a:cubicBezTo>
                  <a:pt x="186" y="94"/>
                  <a:pt x="186" y="94"/>
                  <a:pt x="185" y="95"/>
                </a:cubicBezTo>
                <a:cubicBezTo>
                  <a:pt x="184" y="96"/>
                  <a:pt x="183" y="96"/>
                  <a:pt x="183" y="98"/>
                </a:cubicBezTo>
                <a:cubicBezTo>
                  <a:pt x="183" y="99"/>
                  <a:pt x="182" y="100"/>
                  <a:pt x="182" y="102"/>
                </a:cubicBezTo>
                <a:close/>
                <a:moveTo>
                  <a:pt x="177" y="110"/>
                </a:moveTo>
                <a:cubicBezTo>
                  <a:pt x="180" y="110"/>
                  <a:pt x="180" y="110"/>
                  <a:pt x="180" y="110"/>
                </a:cubicBezTo>
                <a:cubicBezTo>
                  <a:pt x="180" y="93"/>
                  <a:pt x="180" y="93"/>
                  <a:pt x="180" y="93"/>
                </a:cubicBezTo>
                <a:cubicBezTo>
                  <a:pt x="177" y="93"/>
                  <a:pt x="177" y="93"/>
                  <a:pt x="177" y="93"/>
                </a:cubicBezTo>
                <a:lnTo>
                  <a:pt x="177" y="110"/>
                </a:lnTo>
                <a:close/>
                <a:moveTo>
                  <a:pt x="164" y="110"/>
                </a:moveTo>
                <a:cubicBezTo>
                  <a:pt x="174" y="110"/>
                  <a:pt x="174" y="110"/>
                  <a:pt x="174" y="110"/>
                </a:cubicBezTo>
                <a:cubicBezTo>
                  <a:pt x="174" y="107"/>
                  <a:pt x="174" y="107"/>
                  <a:pt x="174" y="107"/>
                </a:cubicBezTo>
                <a:cubicBezTo>
                  <a:pt x="167" y="107"/>
                  <a:pt x="167" y="107"/>
                  <a:pt x="167" y="107"/>
                </a:cubicBezTo>
                <a:cubicBezTo>
                  <a:pt x="167" y="93"/>
                  <a:pt x="167" y="93"/>
                  <a:pt x="167" y="93"/>
                </a:cubicBezTo>
                <a:cubicBezTo>
                  <a:pt x="164" y="93"/>
                  <a:pt x="164" y="93"/>
                  <a:pt x="164" y="93"/>
                </a:cubicBezTo>
                <a:lnTo>
                  <a:pt x="164" y="110"/>
                </a:lnTo>
                <a:close/>
                <a:moveTo>
                  <a:pt x="147" y="102"/>
                </a:moveTo>
                <a:cubicBezTo>
                  <a:pt x="147" y="103"/>
                  <a:pt x="147" y="104"/>
                  <a:pt x="148" y="105"/>
                </a:cubicBezTo>
                <a:cubicBezTo>
                  <a:pt x="148" y="106"/>
                  <a:pt x="148" y="107"/>
                  <a:pt x="149" y="108"/>
                </a:cubicBezTo>
                <a:cubicBezTo>
                  <a:pt x="150" y="109"/>
                  <a:pt x="150" y="109"/>
                  <a:pt x="151" y="110"/>
                </a:cubicBezTo>
                <a:cubicBezTo>
                  <a:pt x="152" y="110"/>
                  <a:pt x="153" y="111"/>
                  <a:pt x="154" y="111"/>
                </a:cubicBezTo>
                <a:cubicBezTo>
                  <a:pt x="157" y="111"/>
                  <a:pt x="159" y="110"/>
                  <a:pt x="160" y="108"/>
                </a:cubicBezTo>
                <a:cubicBezTo>
                  <a:pt x="161" y="107"/>
                  <a:pt x="162" y="105"/>
                  <a:pt x="162" y="102"/>
                </a:cubicBezTo>
                <a:cubicBezTo>
                  <a:pt x="162" y="100"/>
                  <a:pt x="162" y="99"/>
                  <a:pt x="161" y="98"/>
                </a:cubicBezTo>
                <a:cubicBezTo>
                  <a:pt x="161" y="97"/>
                  <a:pt x="160" y="96"/>
                  <a:pt x="160" y="95"/>
                </a:cubicBezTo>
                <a:cubicBezTo>
                  <a:pt x="159" y="95"/>
                  <a:pt x="159" y="94"/>
                  <a:pt x="158" y="94"/>
                </a:cubicBezTo>
                <a:cubicBezTo>
                  <a:pt x="157" y="93"/>
                  <a:pt x="156" y="93"/>
                  <a:pt x="154" y="93"/>
                </a:cubicBezTo>
                <a:cubicBezTo>
                  <a:pt x="152" y="93"/>
                  <a:pt x="150" y="94"/>
                  <a:pt x="149" y="95"/>
                </a:cubicBezTo>
                <a:cubicBezTo>
                  <a:pt x="148" y="97"/>
                  <a:pt x="147" y="99"/>
                  <a:pt x="147" y="102"/>
                </a:cubicBezTo>
                <a:close/>
                <a:moveTo>
                  <a:pt x="134" y="110"/>
                </a:moveTo>
                <a:cubicBezTo>
                  <a:pt x="137" y="110"/>
                  <a:pt x="137" y="110"/>
                  <a:pt x="137" y="110"/>
                </a:cubicBezTo>
                <a:cubicBezTo>
                  <a:pt x="137" y="104"/>
                  <a:pt x="137" y="104"/>
                  <a:pt x="137" y="104"/>
                </a:cubicBezTo>
                <a:cubicBezTo>
                  <a:pt x="137" y="104"/>
                  <a:pt x="137" y="104"/>
                  <a:pt x="138" y="104"/>
                </a:cubicBezTo>
                <a:cubicBezTo>
                  <a:pt x="138" y="104"/>
                  <a:pt x="138" y="104"/>
                  <a:pt x="138" y="104"/>
                </a:cubicBezTo>
                <a:cubicBezTo>
                  <a:pt x="138" y="104"/>
                  <a:pt x="139" y="104"/>
                  <a:pt x="139" y="104"/>
                </a:cubicBezTo>
                <a:cubicBezTo>
                  <a:pt x="139" y="104"/>
                  <a:pt x="139" y="104"/>
                  <a:pt x="139" y="104"/>
                </a:cubicBezTo>
                <a:cubicBezTo>
                  <a:pt x="140" y="104"/>
                  <a:pt x="141" y="104"/>
                  <a:pt x="142" y="104"/>
                </a:cubicBezTo>
                <a:cubicBezTo>
                  <a:pt x="142" y="104"/>
                  <a:pt x="143" y="104"/>
                  <a:pt x="144" y="103"/>
                </a:cubicBezTo>
                <a:cubicBezTo>
                  <a:pt x="144" y="103"/>
                  <a:pt x="145" y="102"/>
                  <a:pt x="145" y="101"/>
                </a:cubicBezTo>
                <a:cubicBezTo>
                  <a:pt x="145" y="101"/>
                  <a:pt x="146" y="100"/>
                  <a:pt x="146" y="99"/>
                </a:cubicBezTo>
                <a:cubicBezTo>
                  <a:pt x="146" y="97"/>
                  <a:pt x="145" y="96"/>
                  <a:pt x="145" y="96"/>
                </a:cubicBezTo>
                <a:cubicBezTo>
                  <a:pt x="145" y="95"/>
                  <a:pt x="144" y="94"/>
                  <a:pt x="143" y="94"/>
                </a:cubicBezTo>
                <a:cubicBezTo>
                  <a:pt x="143" y="94"/>
                  <a:pt x="142" y="93"/>
                  <a:pt x="141" y="93"/>
                </a:cubicBezTo>
                <a:cubicBezTo>
                  <a:pt x="140" y="93"/>
                  <a:pt x="139" y="93"/>
                  <a:pt x="139" y="93"/>
                </a:cubicBezTo>
                <a:cubicBezTo>
                  <a:pt x="138" y="93"/>
                  <a:pt x="137" y="93"/>
                  <a:pt x="136" y="93"/>
                </a:cubicBezTo>
                <a:cubicBezTo>
                  <a:pt x="135" y="93"/>
                  <a:pt x="135" y="93"/>
                  <a:pt x="134" y="93"/>
                </a:cubicBezTo>
                <a:lnTo>
                  <a:pt x="134" y="110"/>
                </a:lnTo>
                <a:close/>
                <a:moveTo>
                  <a:pt x="260" y="103"/>
                </a:moveTo>
                <a:cubicBezTo>
                  <a:pt x="255" y="112"/>
                  <a:pt x="255" y="112"/>
                  <a:pt x="255" y="112"/>
                </a:cubicBezTo>
                <a:cubicBezTo>
                  <a:pt x="265" y="112"/>
                  <a:pt x="265" y="112"/>
                  <a:pt x="265" y="112"/>
                </a:cubicBezTo>
                <a:cubicBezTo>
                  <a:pt x="270" y="120"/>
                  <a:pt x="270" y="120"/>
                  <a:pt x="270" y="120"/>
                </a:cubicBezTo>
                <a:cubicBezTo>
                  <a:pt x="275" y="112"/>
                  <a:pt x="275" y="112"/>
                  <a:pt x="275" y="112"/>
                </a:cubicBezTo>
                <a:cubicBezTo>
                  <a:pt x="286" y="112"/>
                  <a:pt x="286" y="112"/>
                  <a:pt x="286" y="112"/>
                </a:cubicBezTo>
                <a:cubicBezTo>
                  <a:pt x="281" y="103"/>
                  <a:pt x="281" y="103"/>
                  <a:pt x="281" y="103"/>
                </a:cubicBezTo>
                <a:cubicBezTo>
                  <a:pt x="286" y="93"/>
                  <a:pt x="286" y="93"/>
                  <a:pt x="286" y="93"/>
                </a:cubicBezTo>
                <a:cubicBezTo>
                  <a:pt x="275" y="93"/>
                  <a:pt x="275" y="93"/>
                  <a:pt x="275" y="93"/>
                </a:cubicBezTo>
                <a:cubicBezTo>
                  <a:pt x="270" y="85"/>
                  <a:pt x="270" y="85"/>
                  <a:pt x="270" y="85"/>
                </a:cubicBezTo>
                <a:cubicBezTo>
                  <a:pt x="265" y="93"/>
                  <a:pt x="265" y="93"/>
                  <a:pt x="265" y="93"/>
                </a:cubicBezTo>
                <a:cubicBezTo>
                  <a:pt x="255" y="93"/>
                  <a:pt x="255" y="93"/>
                  <a:pt x="255" y="93"/>
                </a:cubicBezTo>
                <a:lnTo>
                  <a:pt x="260" y="103"/>
                </a:lnTo>
                <a:close/>
                <a:moveTo>
                  <a:pt x="383" y="108"/>
                </a:moveTo>
                <a:cubicBezTo>
                  <a:pt x="383" y="85"/>
                  <a:pt x="383" y="85"/>
                  <a:pt x="383" y="85"/>
                </a:cubicBezTo>
                <a:cubicBezTo>
                  <a:pt x="383" y="84"/>
                  <a:pt x="383" y="83"/>
                  <a:pt x="383" y="83"/>
                </a:cubicBezTo>
                <a:cubicBezTo>
                  <a:pt x="380" y="83"/>
                  <a:pt x="375" y="83"/>
                  <a:pt x="373" y="83"/>
                </a:cubicBezTo>
                <a:cubicBezTo>
                  <a:pt x="371" y="83"/>
                  <a:pt x="369" y="84"/>
                  <a:pt x="369" y="88"/>
                </a:cubicBezTo>
                <a:cubicBezTo>
                  <a:pt x="371" y="96"/>
                  <a:pt x="373" y="108"/>
                  <a:pt x="373" y="108"/>
                </a:cubicBezTo>
                <a:cubicBezTo>
                  <a:pt x="374" y="108"/>
                  <a:pt x="379" y="108"/>
                  <a:pt x="383" y="10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" name="Freeform 18"/>
          <p:cNvSpPr>
            <a:spLocks noEditPoints="1"/>
          </p:cNvSpPr>
          <p:nvPr/>
        </p:nvSpPr>
        <p:spPr bwMode="auto">
          <a:xfrm>
            <a:off x="6188556" y="4353052"/>
            <a:ext cx="738714" cy="462447"/>
          </a:xfrm>
          <a:custGeom>
            <a:avLst/>
            <a:gdLst>
              <a:gd name="T0" fmla="*/ 43 w 312"/>
              <a:gd name="T1" fmla="*/ 140 h 195"/>
              <a:gd name="T2" fmla="*/ 43 w 312"/>
              <a:gd name="T3" fmla="*/ 163 h 195"/>
              <a:gd name="T4" fmla="*/ 25 w 312"/>
              <a:gd name="T5" fmla="*/ 113 h 195"/>
              <a:gd name="T6" fmla="*/ 15 w 312"/>
              <a:gd name="T7" fmla="*/ 152 h 195"/>
              <a:gd name="T8" fmla="*/ 71 w 312"/>
              <a:gd name="T9" fmla="*/ 156 h 195"/>
              <a:gd name="T10" fmla="*/ 43 w 312"/>
              <a:gd name="T11" fmla="*/ 195 h 195"/>
              <a:gd name="T12" fmla="*/ 25 w 312"/>
              <a:gd name="T13" fmla="*/ 113 h 195"/>
              <a:gd name="T14" fmla="*/ 215 w 312"/>
              <a:gd name="T15" fmla="*/ 168 h 195"/>
              <a:gd name="T16" fmla="*/ 215 w 312"/>
              <a:gd name="T17" fmla="*/ 153 h 195"/>
              <a:gd name="T18" fmla="*/ 238 w 312"/>
              <a:gd name="T19" fmla="*/ 107 h 195"/>
              <a:gd name="T20" fmla="*/ 226 w 312"/>
              <a:gd name="T21" fmla="*/ 152 h 195"/>
              <a:gd name="T22" fmla="*/ 312 w 312"/>
              <a:gd name="T23" fmla="*/ 152 h 195"/>
              <a:gd name="T24" fmla="*/ 253 w 312"/>
              <a:gd name="T25" fmla="*/ 111 h 195"/>
              <a:gd name="T26" fmla="*/ 269 w 312"/>
              <a:gd name="T27" fmla="*/ 97 h 195"/>
              <a:gd name="T28" fmla="*/ 212 w 312"/>
              <a:gd name="T29" fmla="*/ 20 h 195"/>
              <a:gd name="T30" fmla="*/ 203 w 312"/>
              <a:gd name="T31" fmla="*/ 104 h 195"/>
              <a:gd name="T32" fmla="*/ 148 w 312"/>
              <a:gd name="T33" fmla="*/ 143 h 195"/>
              <a:gd name="T34" fmla="*/ 1 w 312"/>
              <a:gd name="T35" fmla="*/ 60 h 195"/>
              <a:gd name="T36" fmla="*/ 251 w 312"/>
              <a:gd name="T37" fmla="*/ 130 h 195"/>
              <a:gd name="T38" fmla="*/ 258 w 312"/>
              <a:gd name="T39" fmla="*/ 152 h 195"/>
              <a:gd name="T40" fmla="*/ 280 w 312"/>
              <a:gd name="T41" fmla="*/ 152 h 195"/>
              <a:gd name="T42" fmla="*/ 261 w 312"/>
              <a:gd name="T43" fmla="*/ 125 h 195"/>
              <a:gd name="T44" fmla="*/ 297 w 312"/>
              <a:gd name="T45" fmla="*/ 152 h 195"/>
              <a:gd name="T46" fmla="*/ 241 w 312"/>
              <a:gd name="T47" fmla="*/ 152 h 195"/>
              <a:gd name="T48" fmla="*/ 122 w 312"/>
              <a:gd name="T49" fmla="*/ 107 h 195"/>
              <a:gd name="T50" fmla="*/ 103 w 312"/>
              <a:gd name="T51" fmla="*/ 53 h 195"/>
              <a:gd name="T52" fmla="*/ 135 w 312"/>
              <a:gd name="T53" fmla="*/ 84 h 195"/>
              <a:gd name="T54" fmla="*/ 190 w 312"/>
              <a:gd name="T55" fmla="*/ 26 h 195"/>
              <a:gd name="T56" fmla="*/ 163 w 312"/>
              <a:gd name="T57" fmla="*/ 19 h 195"/>
              <a:gd name="T58" fmla="*/ 163 w 312"/>
              <a:gd name="T59" fmla="*/ 8 h 195"/>
              <a:gd name="T60" fmla="*/ 187 w 312"/>
              <a:gd name="T61" fmla="*/ 2 h 195"/>
              <a:gd name="T62" fmla="*/ 203 w 312"/>
              <a:gd name="T63" fmla="*/ 13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12" h="195">
                <a:moveTo>
                  <a:pt x="55" y="152"/>
                </a:moveTo>
                <a:cubicBezTo>
                  <a:pt x="55" y="145"/>
                  <a:pt x="50" y="140"/>
                  <a:pt x="43" y="140"/>
                </a:cubicBezTo>
                <a:cubicBezTo>
                  <a:pt x="37" y="140"/>
                  <a:pt x="32" y="145"/>
                  <a:pt x="32" y="152"/>
                </a:cubicBezTo>
                <a:cubicBezTo>
                  <a:pt x="32" y="158"/>
                  <a:pt x="37" y="163"/>
                  <a:pt x="43" y="163"/>
                </a:cubicBezTo>
                <a:cubicBezTo>
                  <a:pt x="50" y="163"/>
                  <a:pt x="55" y="158"/>
                  <a:pt x="55" y="152"/>
                </a:cubicBezTo>
                <a:close/>
                <a:moveTo>
                  <a:pt x="25" y="113"/>
                </a:moveTo>
                <a:cubicBezTo>
                  <a:pt x="29" y="116"/>
                  <a:pt x="33" y="120"/>
                  <a:pt x="37" y="124"/>
                </a:cubicBezTo>
                <a:cubicBezTo>
                  <a:pt x="24" y="127"/>
                  <a:pt x="15" y="138"/>
                  <a:pt x="15" y="152"/>
                </a:cubicBezTo>
                <a:cubicBezTo>
                  <a:pt x="15" y="167"/>
                  <a:pt x="28" y="180"/>
                  <a:pt x="43" y="180"/>
                </a:cubicBezTo>
                <a:cubicBezTo>
                  <a:pt x="57" y="180"/>
                  <a:pt x="69" y="169"/>
                  <a:pt x="71" y="156"/>
                </a:cubicBezTo>
                <a:cubicBezTo>
                  <a:pt x="75" y="159"/>
                  <a:pt x="79" y="163"/>
                  <a:pt x="83" y="167"/>
                </a:cubicBezTo>
                <a:cubicBezTo>
                  <a:pt x="77" y="183"/>
                  <a:pt x="62" y="195"/>
                  <a:pt x="43" y="195"/>
                </a:cubicBezTo>
                <a:cubicBezTo>
                  <a:pt x="20" y="195"/>
                  <a:pt x="0" y="175"/>
                  <a:pt x="0" y="152"/>
                </a:cubicBezTo>
                <a:cubicBezTo>
                  <a:pt x="0" y="134"/>
                  <a:pt x="10" y="120"/>
                  <a:pt x="25" y="113"/>
                </a:cubicBezTo>
                <a:close/>
                <a:moveTo>
                  <a:pt x="101" y="168"/>
                </a:moveTo>
                <a:cubicBezTo>
                  <a:pt x="155" y="168"/>
                  <a:pt x="215" y="168"/>
                  <a:pt x="215" y="168"/>
                </a:cubicBezTo>
                <a:cubicBezTo>
                  <a:pt x="215" y="153"/>
                  <a:pt x="215" y="153"/>
                  <a:pt x="215" y="153"/>
                </a:cubicBezTo>
                <a:cubicBezTo>
                  <a:pt x="215" y="153"/>
                  <a:pt x="215" y="153"/>
                  <a:pt x="215" y="153"/>
                </a:cubicBezTo>
                <a:cubicBezTo>
                  <a:pt x="215" y="152"/>
                  <a:pt x="215" y="152"/>
                  <a:pt x="215" y="152"/>
                </a:cubicBezTo>
                <a:cubicBezTo>
                  <a:pt x="215" y="133"/>
                  <a:pt x="224" y="117"/>
                  <a:pt x="238" y="107"/>
                </a:cubicBezTo>
                <a:cubicBezTo>
                  <a:pt x="243" y="117"/>
                  <a:pt x="243" y="117"/>
                  <a:pt x="243" y="117"/>
                </a:cubicBezTo>
                <a:cubicBezTo>
                  <a:pt x="233" y="125"/>
                  <a:pt x="226" y="137"/>
                  <a:pt x="226" y="152"/>
                </a:cubicBezTo>
                <a:cubicBezTo>
                  <a:pt x="226" y="175"/>
                  <a:pt x="245" y="195"/>
                  <a:pt x="269" y="195"/>
                </a:cubicBezTo>
                <a:cubicBezTo>
                  <a:pt x="293" y="195"/>
                  <a:pt x="312" y="175"/>
                  <a:pt x="312" y="152"/>
                </a:cubicBezTo>
                <a:cubicBezTo>
                  <a:pt x="312" y="128"/>
                  <a:pt x="293" y="109"/>
                  <a:pt x="269" y="109"/>
                </a:cubicBezTo>
                <a:cubicBezTo>
                  <a:pt x="263" y="109"/>
                  <a:pt x="258" y="110"/>
                  <a:pt x="253" y="111"/>
                </a:cubicBezTo>
                <a:cubicBezTo>
                  <a:pt x="248" y="101"/>
                  <a:pt x="248" y="101"/>
                  <a:pt x="248" y="101"/>
                </a:cubicBezTo>
                <a:cubicBezTo>
                  <a:pt x="254" y="99"/>
                  <a:pt x="261" y="97"/>
                  <a:pt x="269" y="97"/>
                </a:cubicBezTo>
                <a:cubicBezTo>
                  <a:pt x="275" y="97"/>
                  <a:pt x="281" y="98"/>
                  <a:pt x="286" y="100"/>
                </a:cubicBezTo>
                <a:cubicBezTo>
                  <a:pt x="285" y="81"/>
                  <a:pt x="252" y="57"/>
                  <a:pt x="212" y="20"/>
                </a:cubicBezTo>
                <a:cubicBezTo>
                  <a:pt x="212" y="20"/>
                  <a:pt x="196" y="32"/>
                  <a:pt x="191" y="48"/>
                </a:cubicBezTo>
                <a:cubicBezTo>
                  <a:pt x="187" y="63"/>
                  <a:pt x="191" y="72"/>
                  <a:pt x="203" y="104"/>
                </a:cubicBezTo>
                <a:cubicBezTo>
                  <a:pt x="192" y="125"/>
                  <a:pt x="192" y="125"/>
                  <a:pt x="192" y="125"/>
                </a:cubicBezTo>
                <a:cubicBezTo>
                  <a:pt x="181" y="145"/>
                  <a:pt x="171" y="143"/>
                  <a:pt x="148" y="143"/>
                </a:cubicBezTo>
                <a:cubicBezTo>
                  <a:pt x="139" y="135"/>
                  <a:pt x="131" y="128"/>
                  <a:pt x="124" y="121"/>
                </a:cubicBezTo>
                <a:cubicBezTo>
                  <a:pt x="1" y="60"/>
                  <a:pt x="1" y="60"/>
                  <a:pt x="1" y="60"/>
                </a:cubicBezTo>
                <a:cubicBezTo>
                  <a:pt x="7" y="86"/>
                  <a:pt x="35" y="105"/>
                  <a:pt x="101" y="168"/>
                </a:cubicBezTo>
                <a:close/>
                <a:moveTo>
                  <a:pt x="251" y="130"/>
                </a:moveTo>
                <a:cubicBezTo>
                  <a:pt x="259" y="146"/>
                  <a:pt x="259" y="146"/>
                  <a:pt x="259" y="146"/>
                </a:cubicBezTo>
                <a:cubicBezTo>
                  <a:pt x="258" y="147"/>
                  <a:pt x="258" y="149"/>
                  <a:pt x="258" y="152"/>
                </a:cubicBezTo>
                <a:cubicBezTo>
                  <a:pt x="258" y="158"/>
                  <a:pt x="263" y="163"/>
                  <a:pt x="269" y="163"/>
                </a:cubicBezTo>
                <a:cubicBezTo>
                  <a:pt x="275" y="163"/>
                  <a:pt x="280" y="158"/>
                  <a:pt x="280" y="152"/>
                </a:cubicBezTo>
                <a:cubicBezTo>
                  <a:pt x="280" y="145"/>
                  <a:pt x="275" y="140"/>
                  <a:pt x="269" y="140"/>
                </a:cubicBezTo>
                <a:cubicBezTo>
                  <a:pt x="261" y="125"/>
                  <a:pt x="261" y="125"/>
                  <a:pt x="261" y="125"/>
                </a:cubicBezTo>
                <a:cubicBezTo>
                  <a:pt x="263" y="124"/>
                  <a:pt x="266" y="123"/>
                  <a:pt x="269" y="123"/>
                </a:cubicBezTo>
                <a:cubicBezTo>
                  <a:pt x="284" y="123"/>
                  <a:pt x="297" y="136"/>
                  <a:pt x="297" y="152"/>
                </a:cubicBezTo>
                <a:cubicBezTo>
                  <a:pt x="297" y="167"/>
                  <a:pt x="284" y="180"/>
                  <a:pt x="269" y="180"/>
                </a:cubicBezTo>
                <a:cubicBezTo>
                  <a:pt x="253" y="180"/>
                  <a:pt x="241" y="167"/>
                  <a:pt x="241" y="152"/>
                </a:cubicBezTo>
                <a:cubicBezTo>
                  <a:pt x="241" y="143"/>
                  <a:pt x="245" y="135"/>
                  <a:pt x="251" y="130"/>
                </a:cubicBezTo>
                <a:close/>
                <a:moveTo>
                  <a:pt x="122" y="107"/>
                </a:moveTo>
                <a:cubicBezTo>
                  <a:pt x="11" y="53"/>
                  <a:pt x="11" y="53"/>
                  <a:pt x="11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8" y="53"/>
                  <a:pt x="112" y="51"/>
                  <a:pt x="115" y="47"/>
                </a:cubicBezTo>
                <a:cubicBezTo>
                  <a:pt x="130" y="49"/>
                  <a:pt x="145" y="62"/>
                  <a:pt x="135" y="84"/>
                </a:cubicBezTo>
                <a:lnTo>
                  <a:pt x="122" y="107"/>
                </a:lnTo>
                <a:close/>
                <a:moveTo>
                  <a:pt x="190" y="26"/>
                </a:moveTo>
                <a:cubicBezTo>
                  <a:pt x="187" y="19"/>
                  <a:pt x="187" y="19"/>
                  <a:pt x="187" y="19"/>
                </a:cubicBezTo>
                <a:cubicBezTo>
                  <a:pt x="163" y="19"/>
                  <a:pt x="163" y="19"/>
                  <a:pt x="163" y="19"/>
                </a:cubicBezTo>
                <a:cubicBezTo>
                  <a:pt x="160" y="19"/>
                  <a:pt x="157" y="17"/>
                  <a:pt x="157" y="14"/>
                </a:cubicBezTo>
                <a:cubicBezTo>
                  <a:pt x="157" y="10"/>
                  <a:pt x="160" y="8"/>
                  <a:pt x="163" y="8"/>
                </a:cubicBezTo>
                <a:cubicBezTo>
                  <a:pt x="183" y="8"/>
                  <a:pt x="183" y="8"/>
                  <a:pt x="183" y="8"/>
                </a:cubicBezTo>
                <a:cubicBezTo>
                  <a:pt x="183" y="6"/>
                  <a:pt x="185" y="3"/>
                  <a:pt x="187" y="2"/>
                </a:cubicBezTo>
                <a:cubicBezTo>
                  <a:pt x="191" y="0"/>
                  <a:pt x="196" y="1"/>
                  <a:pt x="198" y="5"/>
                </a:cubicBezTo>
                <a:cubicBezTo>
                  <a:pt x="203" y="13"/>
                  <a:pt x="203" y="13"/>
                  <a:pt x="203" y="13"/>
                </a:cubicBezTo>
                <a:cubicBezTo>
                  <a:pt x="200" y="15"/>
                  <a:pt x="195" y="20"/>
                  <a:pt x="190" y="2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" name="Freeform 19"/>
          <p:cNvSpPr>
            <a:spLocks noEditPoints="1"/>
          </p:cNvSpPr>
          <p:nvPr/>
        </p:nvSpPr>
        <p:spPr bwMode="auto">
          <a:xfrm>
            <a:off x="-10500" y="3345368"/>
            <a:ext cx="979948" cy="376364"/>
          </a:xfrm>
          <a:custGeom>
            <a:avLst/>
            <a:gdLst>
              <a:gd name="T0" fmla="*/ 86 w 414"/>
              <a:gd name="T1" fmla="*/ 17 h 159"/>
              <a:gd name="T2" fmla="*/ 49 w 414"/>
              <a:gd name="T3" fmla="*/ 17 h 159"/>
              <a:gd name="T4" fmla="*/ 73 w 414"/>
              <a:gd name="T5" fmla="*/ 0 h 159"/>
              <a:gd name="T6" fmla="*/ 150 w 414"/>
              <a:gd name="T7" fmla="*/ 0 h 159"/>
              <a:gd name="T8" fmla="*/ 227 w 414"/>
              <a:gd name="T9" fmla="*/ 17 h 159"/>
              <a:gd name="T10" fmla="*/ 134 w 414"/>
              <a:gd name="T11" fmla="*/ 43 h 159"/>
              <a:gd name="T12" fmla="*/ 280 w 414"/>
              <a:gd name="T13" fmla="*/ 42 h 159"/>
              <a:gd name="T14" fmla="*/ 322 w 414"/>
              <a:gd name="T15" fmla="*/ 68 h 159"/>
              <a:gd name="T16" fmla="*/ 196 w 414"/>
              <a:gd name="T17" fmla="*/ 68 h 159"/>
              <a:gd name="T18" fmla="*/ 56 w 414"/>
              <a:gd name="T19" fmla="*/ 84 h 159"/>
              <a:gd name="T20" fmla="*/ 86 w 414"/>
              <a:gd name="T21" fmla="*/ 17 h 159"/>
              <a:gd name="T22" fmla="*/ 414 w 414"/>
              <a:gd name="T23" fmla="*/ 80 h 159"/>
              <a:gd name="T24" fmla="*/ 272 w 414"/>
              <a:gd name="T25" fmla="*/ 159 h 159"/>
              <a:gd name="T26" fmla="*/ 0 w 414"/>
              <a:gd name="T27" fmla="*/ 159 h 159"/>
              <a:gd name="T28" fmla="*/ 19 w 414"/>
              <a:gd name="T29" fmla="*/ 114 h 159"/>
              <a:gd name="T30" fmla="*/ 196 w 414"/>
              <a:gd name="T31" fmla="*/ 80 h 159"/>
              <a:gd name="T32" fmla="*/ 414 w 414"/>
              <a:gd name="T33" fmla="*/ 80 h 159"/>
              <a:gd name="T34" fmla="*/ 265 w 414"/>
              <a:gd name="T35" fmla="*/ 106 h 159"/>
              <a:gd name="T36" fmla="*/ 254 w 414"/>
              <a:gd name="T37" fmla="*/ 100 h 159"/>
              <a:gd name="T38" fmla="*/ 242 w 414"/>
              <a:gd name="T39" fmla="*/ 106 h 159"/>
              <a:gd name="T40" fmla="*/ 254 w 414"/>
              <a:gd name="T41" fmla="*/ 113 h 159"/>
              <a:gd name="T42" fmla="*/ 265 w 414"/>
              <a:gd name="T43" fmla="*/ 106 h 159"/>
              <a:gd name="T44" fmla="*/ 329 w 414"/>
              <a:gd name="T45" fmla="*/ 106 h 159"/>
              <a:gd name="T46" fmla="*/ 317 w 414"/>
              <a:gd name="T47" fmla="*/ 100 h 159"/>
              <a:gd name="T48" fmla="*/ 305 w 414"/>
              <a:gd name="T49" fmla="*/ 106 h 159"/>
              <a:gd name="T50" fmla="*/ 317 w 414"/>
              <a:gd name="T51" fmla="*/ 113 h 159"/>
              <a:gd name="T52" fmla="*/ 329 w 414"/>
              <a:gd name="T53" fmla="*/ 10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14" h="159">
                <a:moveTo>
                  <a:pt x="86" y="17"/>
                </a:moveTo>
                <a:cubicBezTo>
                  <a:pt x="49" y="17"/>
                  <a:pt x="49" y="17"/>
                  <a:pt x="49" y="17"/>
                </a:cubicBezTo>
                <a:cubicBezTo>
                  <a:pt x="49" y="17"/>
                  <a:pt x="55" y="0"/>
                  <a:pt x="73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75" y="0"/>
                  <a:pt x="202" y="7"/>
                  <a:pt x="227" y="17"/>
                </a:cubicBezTo>
                <a:cubicBezTo>
                  <a:pt x="151" y="19"/>
                  <a:pt x="134" y="43"/>
                  <a:pt x="134" y="43"/>
                </a:cubicBezTo>
                <a:cubicBezTo>
                  <a:pt x="280" y="42"/>
                  <a:pt x="280" y="42"/>
                  <a:pt x="280" y="42"/>
                </a:cubicBezTo>
                <a:cubicBezTo>
                  <a:pt x="300" y="54"/>
                  <a:pt x="316" y="64"/>
                  <a:pt x="322" y="68"/>
                </a:cubicBezTo>
                <a:cubicBezTo>
                  <a:pt x="196" y="68"/>
                  <a:pt x="196" y="68"/>
                  <a:pt x="196" y="68"/>
                </a:cubicBezTo>
                <a:cubicBezTo>
                  <a:pt x="120" y="69"/>
                  <a:pt x="82" y="76"/>
                  <a:pt x="56" y="84"/>
                </a:cubicBezTo>
                <a:lnTo>
                  <a:pt x="86" y="17"/>
                </a:lnTo>
                <a:close/>
                <a:moveTo>
                  <a:pt x="414" y="80"/>
                </a:moveTo>
                <a:cubicBezTo>
                  <a:pt x="372" y="125"/>
                  <a:pt x="354" y="159"/>
                  <a:pt x="272" y="159"/>
                </a:cubicBezTo>
                <a:cubicBezTo>
                  <a:pt x="203" y="159"/>
                  <a:pt x="0" y="159"/>
                  <a:pt x="0" y="159"/>
                </a:cubicBezTo>
                <a:cubicBezTo>
                  <a:pt x="19" y="114"/>
                  <a:pt x="19" y="114"/>
                  <a:pt x="19" y="114"/>
                </a:cubicBezTo>
                <a:cubicBezTo>
                  <a:pt x="50" y="99"/>
                  <a:pt x="71" y="81"/>
                  <a:pt x="196" y="80"/>
                </a:cubicBezTo>
                <a:lnTo>
                  <a:pt x="414" y="80"/>
                </a:lnTo>
                <a:close/>
                <a:moveTo>
                  <a:pt x="265" y="106"/>
                </a:moveTo>
                <a:cubicBezTo>
                  <a:pt x="265" y="103"/>
                  <a:pt x="260" y="100"/>
                  <a:pt x="254" y="100"/>
                </a:cubicBezTo>
                <a:cubicBezTo>
                  <a:pt x="247" y="100"/>
                  <a:pt x="242" y="103"/>
                  <a:pt x="242" y="106"/>
                </a:cubicBezTo>
                <a:cubicBezTo>
                  <a:pt x="242" y="110"/>
                  <a:pt x="247" y="113"/>
                  <a:pt x="254" y="113"/>
                </a:cubicBezTo>
                <a:cubicBezTo>
                  <a:pt x="260" y="113"/>
                  <a:pt x="265" y="110"/>
                  <a:pt x="265" y="106"/>
                </a:cubicBezTo>
                <a:close/>
                <a:moveTo>
                  <a:pt x="329" y="106"/>
                </a:moveTo>
                <a:cubicBezTo>
                  <a:pt x="329" y="103"/>
                  <a:pt x="324" y="100"/>
                  <a:pt x="317" y="100"/>
                </a:cubicBezTo>
                <a:cubicBezTo>
                  <a:pt x="311" y="100"/>
                  <a:pt x="305" y="103"/>
                  <a:pt x="305" y="106"/>
                </a:cubicBezTo>
                <a:cubicBezTo>
                  <a:pt x="305" y="110"/>
                  <a:pt x="311" y="113"/>
                  <a:pt x="317" y="113"/>
                </a:cubicBezTo>
                <a:cubicBezTo>
                  <a:pt x="324" y="113"/>
                  <a:pt x="329" y="110"/>
                  <a:pt x="329" y="10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" name="Freeform 32"/>
          <p:cNvSpPr>
            <a:spLocks noEditPoints="1"/>
          </p:cNvSpPr>
          <p:nvPr/>
        </p:nvSpPr>
        <p:spPr bwMode="auto">
          <a:xfrm>
            <a:off x="7080050" y="4397383"/>
            <a:ext cx="749725" cy="438424"/>
          </a:xfrm>
          <a:custGeom>
            <a:avLst/>
            <a:gdLst>
              <a:gd name="T0" fmla="*/ 231 w 317"/>
              <a:gd name="T1" fmla="*/ 67 h 185"/>
              <a:gd name="T2" fmla="*/ 195 w 317"/>
              <a:gd name="T3" fmla="*/ 3 h 185"/>
              <a:gd name="T4" fmla="*/ 194 w 317"/>
              <a:gd name="T5" fmla="*/ 2 h 185"/>
              <a:gd name="T6" fmla="*/ 193 w 317"/>
              <a:gd name="T7" fmla="*/ 1 h 185"/>
              <a:gd name="T8" fmla="*/ 192 w 317"/>
              <a:gd name="T9" fmla="*/ 0 h 185"/>
              <a:gd name="T10" fmla="*/ 191 w 317"/>
              <a:gd name="T11" fmla="*/ 0 h 185"/>
              <a:gd name="T12" fmla="*/ 189 w 317"/>
              <a:gd name="T13" fmla="*/ 0 h 185"/>
              <a:gd name="T14" fmla="*/ 169 w 317"/>
              <a:gd name="T15" fmla="*/ 0 h 185"/>
              <a:gd name="T16" fmla="*/ 169 w 317"/>
              <a:gd name="T17" fmla="*/ 13 h 185"/>
              <a:gd name="T18" fmla="*/ 195 w 317"/>
              <a:gd name="T19" fmla="*/ 30 h 185"/>
              <a:gd name="T20" fmla="*/ 99 w 317"/>
              <a:gd name="T21" fmla="*/ 18 h 185"/>
              <a:gd name="T22" fmla="*/ 117 w 317"/>
              <a:gd name="T23" fmla="*/ 72 h 185"/>
              <a:gd name="T24" fmla="*/ 126 w 317"/>
              <a:gd name="T25" fmla="*/ 74 h 185"/>
              <a:gd name="T26" fmla="*/ 114 w 317"/>
              <a:gd name="T27" fmla="*/ 43 h 185"/>
              <a:gd name="T28" fmla="*/ 151 w 317"/>
              <a:gd name="T29" fmla="*/ 117 h 185"/>
              <a:gd name="T30" fmla="*/ 61 w 317"/>
              <a:gd name="T31" fmla="*/ 62 h 185"/>
              <a:gd name="T32" fmla="*/ 61 w 317"/>
              <a:gd name="T33" fmla="*/ 185 h 185"/>
              <a:gd name="T34" fmla="*/ 155 w 317"/>
              <a:gd name="T35" fmla="*/ 130 h 185"/>
              <a:gd name="T36" fmla="*/ 206 w 317"/>
              <a:gd name="T37" fmla="*/ 49 h 185"/>
              <a:gd name="T38" fmla="*/ 194 w 317"/>
              <a:gd name="T39" fmla="*/ 123 h 185"/>
              <a:gd name="T40" fmla="*/ 317 w 317"/>
              <a:gd name="T41" fmla="*/ 123 h 185"/>
              <a:gd name="T42" fmla="*/ 61 w 317"/>
              <a:gd name="T43" fmla="*/ 101 h 185"/>
              <a:gd name="T44" fmla="*/ 61 w 317"/>
              <a:gd name="T45" fmla="*/ 146 h 185"/>
              <a:gd name="T46" fmla="*/ 111 w 317"/>
              <a:gd name="T47" fmla="*/ 130 h 185"/>
              <a:gd name="T48" fmla="*/ 11 w 317"/>
              <a:gd name="T49" fmla="*/ 123 h 185"/>
              <a:gd name="T50" fmla="*/ 111 w 317"/>
              <a:gd name="T51" fmla="*/ 117 h 185"/>
              <a:gd name="T52" fmla="*/ 61 w 317"/>
              <a:gd name="T53" fmla="*/ 101 h 185"/>
              <a:gd name="T54" fmla="*/ 206 w 317"/>
              <a:gd name="T55" fmla="*/ 123 h 185"/>
              <a:gd name="T56" fmla="*/ 239 w 317"/>
              <a:gd name="T57" fmla="*/ 108 h 185"/>
              <a:gd name="T58" fmla="*/ 256 w 317"/>
              <a:gd name="T59" fmla="*/ 146 h 185"/>
              <a:gd name="T60" fmla="*/ 256 w 317"/>
              <a:gd name="T61" fmla="*/ 101 h 185"/>
              <a:gd name="T62" fmla="*/ 237 w 317"/>
              <a:gd name="T63" fmla="*/ 77 h 185"/>
              <a:gd name="T64" fmla="*/ 306 w 317"/>
              <a:gd name="T65" fmla="*/ 123 h 185"/>
              <a:gd name="T66" fmla="*/ 63 w 317"/>
              <a:gd name="T67" fmla="*/ 6 h 185"/>
              <a:gd name="T68" fmla="*/ 110 w 317"/>
              <a:gd name="T69" fmla="*/ 0 h 185"/>
              <a:gd name="T70" fmla="*/ 110 w 317"/>
              <a:gd name="T71" fmla="*/ 13 h 185"/>
              <a:gd name="T72" fmla="*/ 63 w 317"/>
              <a:gd name="T73" fmla="*/ 6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7" h="185">
                <a:moveTo>
                  <a:pt x="256" y="62"/>
                </a:moveTo>
                <a:cubicBezTo>
                  <a:pt x="247" y="62"/>
                  <a:pt x="239" y="64"/>
                  <a:pt x="231" y="67"/>
                </a:cubicBezTo>
                <a:cubicBezTo>
                  <a:pt x="195" y="3"/>
                  <a:pt x="195" y="3"/>
                  <a:pt x="195" y="3"/>
                </a:cubicBezTo>
                <a:cubicBezTo>
                  <a:pt x="195" y="3"/>
                  <a:pt x="195" y="3"/>
                  <a:pt x="195" y="3"/>
                </a:cubicBezTo>
                <a:cubicBezTo>
                  <a:pt x="195" y="3"/>
                  <a:pt x="195" y="3"/>
                  <a:pt x="194" y="2"/>
                </a:cubicBezTo>
                <a:cubicBezTo>
                  <a:pt x="194" y="2"/>
                  <a:pt x="194" y="2"/>
                  <a:pt x="194" y="2"/>
                </a:cubicBezTo>
                <a:cubicBezTo>
                  <a:pt x="194" y="2"/>
                  <a:pt x="194" y="2"/>
                  <a:pt x="194" y="1"/>
                </a:cubicBezTo>
                <a:cubicBezTo>
                  <a:pt x="193" y="1"/>
                  <a:pt x="193" y="1"/>
                  <a:pt x="193" y="1"/>
                </a:cubicBezTo>
                <a:cubicBezTo>
                  <a:pt x="193" y="1"/>
                  <a:pt x="193" y="1"/>
                  <a:pt x="193" y="1"/>
                </a:cubicBezTo>
                <a:cubicBezTo>
                  <a:pt x="192" y="1"/>
                  <a:pt x="192" y="0"/>
                  <a:pt x="192" y="0"/>
                </a:cubicBezTo>
                <a:cubicBezTo>
                  <a:pt x="192" y="0"/>
                  <a:pt x="192" y="0"/>
                  <a:pt x="191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191" y="0"/>
                  <a:pt x="190" y="0"/>
                  <a:pt x="190" y="0"/>
                </a:cubicBezTo>
                <a:cubicBezTo>
                  <a:pt x="190" y="0"/>
                  <a:pt x="190" y="0"/>
                  <a:pt x="189" y="0"/>
                </a:cubicBezTo>
                <a:cubicBezTo>
                  <a:pt x="189" y="0"/>
                  <a:pt x="189" y="0"/>
                  <a:pt x="189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165" y="0"/>
                  <a:pt x="162" y="3"/>
                  <a:pt x="162" y="6"/>
                </a:cubicBezTo>
                <a:cubicBezTo>
                  <a:pt x="162" y="10"/>
                  <a:pt x="165" y="13"/>
                  <a:pt x="169" y="13"/>
                </a:cubicBezTo>
                <a:cubicBezTo>
                  <a:pt x="185" y="13"/>
                  <a:pt x="185" y="13"/>
                  <a:pt x="185" y="13"/>
                </a:cubicBezTo>
                <a:cubicBezTo>
                  <a:pt x="195" y="30"/>
                  <a:pt x="195" y="30"/>
                  <a:pt x="195" y="30"/>
                </a:cubicBezTo>
                <a:cubicBezTo>
                  <a:pt x="106" y="30"/>
                  <a:pt x="106" y="30"/>
                  <a:pt x="106" y="30"/>
                </a:cubicBezTo>
                <a:cubicBezTo>
                  <a:pt x="99" y="18"/>
                  <a:pt x="99" y="18"/>
                  <a:pt x="99" y="18"/>
                </a:cubicBezTo>
                <a:cubicBezTo>
                  <a:pt x="83" y="18"/>
                  <a:pt x="83" y="18"/>
                  <a:pt x="83" y="18"/>
                </a:cubicBezTo>
                <a:cubicBezTo>
                  <a:pt x="117" y="72"/>
                  <a:pt x="117" y="72"/>
                  <a:pt x="117" y="72"/>
                </a:cubicBezTo>
                <a:cubicBezTo>
                  <a:pt x="119" y="74"/>
                  <a:pt x="121" y="75"/>
                  <a:pt x="123" y="75"/>
                </a:cubicBezTo>
                <a:cubicBezTo>
                  <a:pt x="124" y="75"/>
                  <a:pt x="125" y="74"/>
                  <a:pt x="126" y="74"/>
                </a:cubicBezTo>
                <a:cubicBezTo>
                  <a:pt x="129" y="72"/>
                  <a:pt x="130" y="68"/>
                  <a:pt x="128" y="65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94" y="43"/>
                  <a:pt x="194" y="43"/>
                  <a:pt x="194" y="43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23" y="117"/>
                  <a:pt x="123" y="117"/>
                  <a:pt x="123" y="117"/>
                </a:cubicBezTo>
                <a:cubicBezTo>
                  <a:pt x="119" y="86"/>
                  <a:pt x="93" y="62"/>
                  <a:pt x="61" y="62"/>
                </a:cubicBezTo>
                <a:cubicBezTo>
                  <a:pt x="27" y="62"/>
                  <a:pt x="0" y="90"/>
                  <a:pt x="0" y="123"/>
                </a:cubicBezTo>
                <a:cubicBezTo>
                  <a:pt x="0" y="157"/>
                  <a:pt x="27" y="185"/>
                  <a:pt x="61" y="185"/>
                </a:cubicBezTo>
                <a:cubicBezTo>
                  <a:pt x="93" y="185"/>
                  <a:pt x="119" y="161"/>
                  <a:pt x="123" y="130"/>
                </a:cubicBezTo>
                <a:cubicBezTo>
                  <a:pt x="123" y="130"/>
                  <a:pt x="151" y="130"/>
                  <a:pt x="155" y="130"/>
                </a:cubicBezTo>
                <a:cubicBezTo>
                  <a:pt x="158" y="130"/>
                  <a:pt x="159" y="129"/>
                  <a:pt x="161" y="127"/>
                </a:cubicBezTo>
                <a:cubicBezTo>
                  <a:pt x="206" y="49"/>
                  <a:pt x="206" y="49"/>
                  <a:pt x="206" y="49"/>
                </a:cubicBezTo>
                <a:cubicBezTo>
                  <a:pt x="220" y="74"/>
                  <a:pt x="220" y="74"/>
                  <a:pt x="220" y="74"/>
                </a:cubicBezTo>
                <a:cubicBezTo>
                  <a:pt x="204" y="85"/>
                  <a:pt x="194" y="103"/>
                  <a:pt x="194" y="123"/>
                </a:cubicBezTo>
                <a:cubicBezTo>
                  <a:pt x="194" y="157"/>
                  <a:pt x="222" y="185"/>
                  <a:pt x="256" y="185"/>
                </a:cubicBezTo>
                <a:cubicBezTo>
                  <a:pt x="290" y="185"/>
                  <a:pt x="317" y="157"/>
                  <a:pt x="317" y="123"/>
                </a:cubicBezTo>
                <a:cubicBezTo>
                  <a:pt x="317" y="90"/>
                  <a:pt x="290" y="62"/>
                  <a:pt x="256" y="62"/>
                </a:cubicBezTo>
                <a:close/>
                <a:moveTo>
                  <a:pt x="61" y="101"/>
                </a:moveTo>
                <a:cubicBezTo>
                  <a:pt x="49" y="101"/>
                  <a:pt x="38" y="111"/>
                  <a:pt x="38" y="124"/>
                </a:cubicBezTo>
                <a:cubicBezTo>
                  <a:pt x="38" y="136"/>
                  <a:pt x="49" y="146"/>
                  <a:pt x="61" y="146"/>
                </a:cubicBezTo>
                <a:cubicBezTo>
                  <a:pt x="72" y="146"/>
                  <a:pt x="81" y="139"/>
                  <a:pt x="83" y="130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108" y="155"/>
                  <a:pt x="87" y="174"/>
                  <a:pt x="61" y="174"/>
                </a:cubicBezTo>
                <a:cubicBezTo>
                  <a:pt x="34" y="174"/>
                  <a:pt x="11" y="151"/>
                  <a:pt x="11" y="123"/>
                </a:cubicBezTo>
                <a:cubicBezTo>
                  <a:pt x="11" y="96"/>
                  <a:pt x="34" y="73"/>
                  <a:pt x="61" y="73"/>
                </a:cubicBezTo>
                <a:cubicBezTo>
                  <a:pt x="87" y="73"/>
                  <a:pt x="108" y="92"/>
                  <a:pt x="111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1" y="108"/>
                  <a:pt x="72" y="101"/>
                  <a:pt x="61" y="101"/>
                </a:cubicBezTo>
                <a:close/>
                <a:moveTo>
                  <a:pt x="256" y="174"/>
                </a:moveTo>
                <a:cubicBezTo>
                  <a:pt x="228" y="174"/>
                  <a:pt x="206" y="151"/>
                  <a:pt x="206" y="123"/>
                </a:cubicBezTo>
                <a:cubicBezTo>
                  <a:pt x="206" y="107"/>
                  <a:pt x="213" y="93"/>
                  <a:pt x="226" y="84"/>
                </a:cubicBezTo>
                <a:cubicBezTo>
                  <a:pt x="239" y="108"/>
                  <a:pt x="239" y="108"/>
                  <a:pt x="239" y="108"/>
                </a:cubicBezTo>
                <a:cubicBezTo>
                  <a:pt x="235" y="112"/>
                  <a:pt x="233" y="117"/>
                  <a:pt x="233" y="124"/>
                </a:cubicBezTo>
                <a:cubicBezTo>
                  <a:pt x="233" y="136"/>
                  <a:pt x="243" y="146"/>
                  <a:pt x="256" y="146"/>
                </a:cubicBezTo>
                <a:cubicBezTo>
                  <a:pt x="268" y="146"/>
                  <a:pt x="279" y="136"/>
                  <a:pt x="279" y="124"/>
                </a:cubicBezTo>
                <a:cubicBezTo>
                  <a:pt x="279" y="111"/>
                  <a:pt x="268" y="101"/>
                  <a:pt x="256" y="101"/>
                </a:cubicBezTo>
                <a:cubicBezTo>
                  <a:pt x="254" y="101"/>
                  <a:pt x="252" y="101"/>
                  <a:pt x="251" y="101"/>
                </a:cubicBezTo>
                <a:cubicBezTo>
                  <a:pt x="237" y="77"/>
                  <a:pt x="237" y="77"/>
                  <a:pt x="237" y="77"/>
                </a:cubicBezTo>
                <a:cubicBezTo>
                  <a:pt x="243" y="75"/>
                  <a:pt x="249" y="73"/>
                  <a:pt x="256" y="73"/>
                </a:cubicBezTo>
                <a:cubicBezTo>
                  <a:pt x="283" y="73"/>
                  <a:pt x="306" y="96"/>
                  <a:pt x="306" y="123"/>
                </a:cubicBezTo>
                <a:cubicBezTo>
                  <a:pt x="306" y="151"/>
                  <a:pt x="283" y="174"/>
                  <a:pt x="256" y="174"/>
                </a:cubicBezTo>
                <a:close/>
                <a:moveTo>
                  <a:pt x="63" y="6"/>
                </a:moveTo>
                <a:cubicBezTo>
                  <a:pt x="63" y="3"/>
                  <a:pt x="66" y="0"/>
                  <a:pt x="69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14" y="0"/>
                  <a:pt x="117" y="3"/>
                  <a:pt x="117" y="6"/>
                </a:cubicBezTo>
                <a:cubicBezTo>
                  <a:pt x="117" y="10"/>
                  <a:pt x="114" y="13"/>
                  <a:pt x="110" y="13"/>
                </a:cubicBezTo>
                <a:cubicBezTo>
                  <a:pt x="69" y="13"/>
                  <a:pt x="69" y="13"/>
                  <a:pt x="69" y="13"/>
                </a:cubicBezTo>
                <a:cubicBezTo>
                  <a:pt x="66" y="13"/>
                  <a:pt x="63" y="10"/>
                  <a:pt x="63" y="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37" name="组合 236"/>
          <p:cNvGrpSpPr/>
          <p:nvPr/>
        </p:nvGrpSpPr>
        <p:grpSpPr>
          <a:xfrm>
            <a:off x="102414" y="3871017"/>
            <a:ext cx="537520" cy="691669"/>
            <a:chOff x="5994400" y="569913"/>
            <a:chExt cx="852488" cy="1096963"/>
          </a:xfrm>
        </p:grpSpPr>
        <p:sp>
          <p:nvSpPr>
            <p:cNvPr id="238" name="Freeform 6"/>
            <p:cNvSpPr>
              <a:spLocks noEditPoints="1"/>
            </p:cNvSpPr>
            <p:nvPr/>
          </p:nvSpPr>
          <p:spPr bwMode="auto">
            <a:xfrm>
              <a:off x="6216650" y="569913"/>
              <a:ext cx="611188" cy="1039813"/>
            </a:xfrm>
            <a:custGeom>
              <a:avLst/>
              <a:gdLst>
                <a:gd name="T0" fmla="*/ 159 w 163"/>
                <a:gd name="T1" fmla="*/ 270 h 277"/>
                <a:gd name="T2" fmla="*/ 136 w 163"/>
                <a:gd name="T3" fmla="*/ 277 h 277"/>
                <a:gd name="T4" fmla="*/ 112 w 163"/>
                <a:gd name="T5" fmla="*/ 270 h 277"/>
                <a:gd name="T6" fmla="*/ 128 w 163"/>
                <a:gd name="T7" fmla="*/ 260 h 277"/>
                <a:gd name="T8" fmla="*/ 149 w 163"/>
                <a:gd name="T9" fmla="*/ 257 h 277"/>
                <a:gd name="T10" fmla="*/ 160 w 163"/>
                <a:gd name="T11" fmla="*/ 259 h 277"/>
                <a:gd name="T12" fmla="*/ 159 w 163"/>
                <a:gd name="T13" fmla="*/ 270 h 277"/>
                <a:gd name="T14" fmla="*/ 12 w 163"/>
                <a:gd name="T15" fmla="*/ 114 h 277"/>
                <a:gd name="T16" fmla="*/ 20 w 163"/>
                <a:gd name="T17" fmla="*/ 111 h 277"/>
                <a:gd name="T18" fmla="*/ 91 w 163"/>
                <a:gd name="T19" fmla="*/ 111 h 277"/>
                <a:gd name="T20" fmla="*/ 99 w 163"/>
                <a:gd name="T21" fmla="*/ 114 h 277"/>
                <a:gd name="T22" fmla="*/ 111 w 163"/>
                <a:gd name="T23" fmla="*/ 102 h 277"/>
                <a:gd name="T24" fmla="*/ 99 w 163"/>
                <a:gd name="T25" fmla="*/ 91 h 277"/>
                <a:gd name="T26" fmla="*/ 91 w 163"/>
                <a:gd name="T27" fmla="*/ 94 h 277"/>
                <a:gd name="T28" fmla="*/ 66 w 163"/>
                <a:gd name="T29" fmla="*/ 94 h 277"/>
                <a:gd name="T30" fmla="*/ 66 w 163"/>
                <a:gd name="T31" fmla="*/ 76 h 277"/>
                <a:gd name="T32" fmla="*/ 86 w 163"/>
                <a:gd name="T33" fmla="*/ 48 h 277"/>
                <a:gd name="T34" fmla="*/ 78 w 163"/>
                <a:gd name="T35" fmla="*/ 27 h 277"/>
                <a:gd name="T36" fmla="*/ 70 w 163"/>
                <a:gd name="T37" fmla="*/ 39 h 277"/>
                <a:gd name="T38" fmla="*/ 73 w 163"/>
                <a:gd name="T39" fmla="*/ 48 h 277"/>
                <a:gd name="T40" fmla="*/ 66 w 163"/>
                <a:gd name="T41" fmla="*/ 61 h 277"/>
                <a:gd name="T42" fmla="*/ 66 w 163"/>
                <a:gd name="T43" fmla="*/ 60 h 277"/>
                <a:gd name="T44" fmla="*/ 55 w 163"/>
                <a:gd name="T45" fmla="*/ 49 h 277"/>
                <a:gd name="T46" fmla="*/ 44 w 163"/>
                <a:gd name="T47" fmla="*/ 60 h 277"/>
                <a:gd name="T48" fmla="*/ 44 w 163"/>
                <a:gd name="T49" fmla="*/ 61 h 277"/>
                <a:gd name="T50" fmla="*/ 38 w 163"/>
                <a:gd name="T51" fmla="*/ 48 h 277"/>
                <a:gd name="T52" fmla="*/ 47 w 163"/>
                <a:gd name="T53" fmla="*/ 33 h 277"/>
                <a:gd name="T54" fmla="*/ 53 w 163"/>
                <a:gd name="T55" fmla="*/ 41 h 277"/>
                <a:gd name="T56" fmla="*/ 55 w 163"/>
                <a:gd name="T57" fmla="*/ 41 h 277"/>
                <a:gd name="T58" fmla="*/ 55 w 163"/>
                <a:gd name="T59" fmla="*/ 41 h 277"/>
                <a:gd name="T60" fmla="*/ 63 w 163"/>
                <a:gd name="T61" fmla="*/ 35 h 277"/>
                <a:gd name="T62" fmla="*/ 67 w 163"/>
                <a:gd name="T63" fmla="*/ 27 h 277"/>
                <a:gd name="T64" fmla="*/ 67 w 163"/>
                <a:gd name="T65" fmla="*/ 26 h 277"/>
                <a:gd name="T66" fmla="*/ 67 w 163"/>
                <a:gd name="T67" fmla="*/ 26 h 277"/>
                <a:gd name="T68" fmla="*/ 68 w 163"/>
                <a:gd name="T69" fmla="*/ 25 h 277"/>
                <a:gd name="T70" fmla="*/ 69 w 163"/>
                <a:gd name="T71" fmla="*/ 24 h 277"/>
                <a:gd name="T72" fmla="*/ 71 w 163"/>
                <a:gd name="T73" fmla="*/ 22 h 277"/>
                <a:gd name="T74" fmla="*/ 71 w 163"/>
                <a:gd name="T75" fmla="*/ 22 h 277"/>
                <a:gd name="T76" fmla="*/ 78 w 163"/>
                <a:gd name="T77" fmla="*/ 19 h 277"/>
                <a:gd name="T78" fmla="*/ 81 w 163"/>
                <a:gd name="T79" fmla="*/ 18 h 277"/>
                <a:gd name="T80" fmla="*/ 119 w 163"/>
                <a:gd name="T81" fmla="*/ 26 h 277"/>
                <a:gd name="T82" fmla="*/ 127 w 163"/>
                <a:gd name="T83" fmla="*/ 84 h 277"/>
                <a:gd name="T84" fmla="*/ 121 w 163"/>
                <a:gd name="T85" fmla="*/ 103 h 277"/>
                <a:gd name="T86" fmla="*/ 96 w 163"/>
                <a:gd name="T87" fmla="*/ 188 h 277"/>
                <a:gd name="T88" fmla="*/ 90 w 163"/>
                <a:gd name="T89" fmla="*/ 225 h 277"/>
                <a:gd name="T90" fmla="*/ 92 w 163"/>
                <a:gd name="T91" fmla="*/ 225 h 277"/>
                <a:gd name="T92" fmla="*/ 92 w 163"/>
                <a:gd name="T93" fmla="*/ 225 h 277"/>
                <a:gd name="T94" fmla="*/ 106 w 163"/>
                <a:gd name="T95" fmla="*/ 222 h 277"/>
                <a:gd name="T96" fmla="*/ 111 w 163"/>
                <a:gd name="T97" fmla="*/ 192 h 277"/>
                <a:gd name="T98" fmla="*/ 137 w 163"/>
                <a:gd name="T99" fmla="*/ 107 h 277"/>
                <a:gd name="T100" fmla="*/ 142 w 163"/>
                <a:gd name="T101" fmla="*/ 89 h 277"/>
                <a:gd name="T102" fmla="*/ 130 w 163"/>
                <a:gd name="T103" fmla="*/ 15 h 277"/>
                <a:gd name="T104" fmla="*/ 91 w 163"/>
                <a:gd name="T105" fmla="*/ 0 h 277"/>
                <a:gd name="T106" fmla="*/ 53 w 163"/>
                <a:gd name="T107" fmla="*/ 18 h 277"/>
                <a:gd name="T108" fmla="*/ 25 w 163"/>
                <a:gd name="T109" fmla="*/ 48 h 277"/>
                <a:gd name="T110" fmla="*/ 44 w 163"/>
                <a:gd name="T111" fmla="*/ 76 h 277"/>
                <a:gd name="T112" fmla="*/ 44 w 163"/>
                <a:gd name="T113" fmla="*/ 94 h 277"/>
                <a:gd name="T114" fmla="*/ 20 w 163"/>
                <a:gd name="T115" fmla="*/ 94 h 277"/>
                <a:gd name="T116" fmla="*/ 12 w 163"/>
                <a:gd name="T117" fmla="*/ 91 h 277"/>
                <a:gd name="T118" fmla="*/ 0 w 163"/>
                <a:gd name="T119" fmla="*/ 102 h 277"/>
                <a:gd name="T120" fmla="*/ 12 w 163"/>
                <a:gd name="T121" fmla="*/ 11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3" h="277">
                  <a:moveTo>
                    <a:pt x="159" y="270"/>
                  </a:moveTo>
                  <a:cubicBezTo>
                    <a:pt x="153" y="274"/>
                    <a:pt x="145" y="277"/>
                    <a:pt x="136" y="277"/>
                  </a:cubicBezTo>
                  <a:cubicBezTo>
                    <a:pt x="128" y="277"/>
                    <a:pt x="120" y="274"/>
                    <a:pt x="112" y="270"/>
                  </a:cubicBezTo>
                  <a:cubicBezTo>
                    <a:pt x="117" y="267"/>
                    <a:pt x="122" y="264"/>
                    <a:pt x="128" y="260"/>
                  </a:cubicBezTo>
                  <a:cubicBezTo>
                    <a:pt x="136" y="262"/>
                    <a:pt x="144" y="261"/>
                    <a:pt x="149" y="257"/>
                  </a:cubicBezTo>
                  <a:cubicBezTo>
                    <a:pt x="152" y="255"/>
                    <a:pt x="157" y="255"/>
                    <a:pt x="160" y="259"/>
                  </a:cubicBezTo>
                  <a:cubicBezTo>
                    <a:pt x="163" y="262"/>
                    <a:pt x="162" y="267"/>
                    <a:pt x="159" y="270"/>
                  </a:cubicBezTo>
                  <a:close/>
                  <a:moveTo>
                    <a:pt x="12" y="114"/>
                  </a:moveTo>
                  <a:cubicBezTo>
                    <a:pt x="15" y="114"/>
                    <a:pt x="18" y="113"/>
                    <a:pt x="20" y="111"/>
                  </a:cubicBezTo>
                  <a:cubicBezTo>
                    <a:pt x="91" y="111"/>
                    <a:pt x="91" y="111"/>
                    <a:pt x="91" y="111"/>
                  </a:cubicBezTo>
                  <a:cubicBezTo>
                    <a:pt x="93" y="113"/>
                    <a:pt x="96" y="114"/>
                    <a:pt x="99" y="114"/>
                  </a:cubicBezTo>
                  <a:cubicBezTo>
                    <a:pt x="106" y="114"/>
                    <a:pt x="111" y="109"/>
                    <a:pt x="111" y="102"/>
                  </a:cubicBezTo>
                  <a:cubicBezTo>
                    <a:pt x="111" y="96"/>
                    <a:pt x="106" y="91"/>
                    <a:pt x="99" y="91"/>
                  </a:cubicBezTo>
                  <a:cubicBezTo>
                    <a:pt x="96" y="91"/>
                    <a:pt x="93" y="92"/>
                    <a:pt x="91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78" y="72"/>
                    <a:pt x="86" y="61"/>
                    <a:pt x="86" y="48"/>
                  </a:cubicBezTo>
                  <a:cubicBezTo>
                    <a:pt x="86" y="40"/>
                    <a:pt x="83" y="33"/>
                    <a:pt x="78" y="27"/>
                  </a:cubicBezTo>
                  <a:cubicBezTo>
                    <a:pt x="74" y="30"/>
                    <a:pt x="70" y="33"/>
                    <a:pt x="70" y="39"/>
                  </a:cubicBezTo>
                  <a:cubicBezTo>
                    <a:pt x="72" y="41"/>
                    <a:pt x="73" y="45"/>
                    <a:pt x="73" y="48"/>
                  </a:cubicBezTo>
                  <a:cubicBezTo>
                    <a:pt x="73" y="53"/>
                    <a:pt x="70" y="58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54"/>
                    <a:pt x="61" y="49"/>
                    <a:pt x="55" y="49"/>
                  </a:cubicBezTo>
                  <a:cubicBezTo>
                    <a:pt x="49" y="49"/>
                    <a:pt x="44" y="54"/>
                    <a:pt x="44" y="60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0" y="58"/>
                    <a:pt x="38" y="53"/>
                    <a:pt x="38" y="48"/>
                  </a:cubicBezTo>
                  <a:cubicBezTo>
                    <a:pt x="38" y="41"/>
                    <a:pt x="41" y="36"/>
                    <a:pt x="47" y="33"/>
                  </a:cubicBezTo>
                  <a:cubicBezTo>
                    <a:pt x="47" y="37"/>
                    <a:pt x="49" y="40"/>
                    <a:pt x="53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9" y="41"/>
                    <a:pt x="62" y="39"/>
                    <a:pt x="63" y="35"/>
                  </a:cubicBezTo>
                  <a:cubicBezTo>
                    <a:pt x="63" y="32"/>
                    <a:pt x="65" y="29"/>
                    <a:pt x="67" y="27"/>
                  </a:cubicBezTo>
                  <a:cubicBezTo>
                    <a:pt x="67" y="27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8" y="25"/>
                    <a:pt x="68" y="25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70" y="23"/>
                    <a:pt x="71" y="23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3" y="21"/>
                    <a:pt x="75" y="20"/>
                    <a:pt x="78" y="19"/>
                  </a:cubicBezTo>
                  <a:cubicBezTo>
                    <a:pt x="79" y="18"/>
                    <a:pt x="80" y="18"/>
                    <a:pt x="81" y="18"/>
                  </a:cubicBezTo>
                  <a:cubicBezTo>
                    <a:pt x="92" y="14"/>
                    <a:pt x="108" y="16"/>
                    <a:pt x="119" y="26"/>
                  </a:cubicBezTo>
                  <a:cubicBezTo>
                    <a:pt x="131" y="39"/>
                    <a:pt x="134" y="59"/>
                    <a:pt x="127" y="84"/>
                  </a:cubicBezTo>
                  <a:cubicBezTo>
                    <a:pt x="121" y="103"/>
                    <a:pt x="121" y="103"/>
                    <a:pt x="121" y="103"/>
                  </a:cubicBezTo>
                  <a:cubicBezTo>
                    <a:pt x="112" y="134"/>
                    <a:pt x="105" y="160"/>
                    <a:pt x="96" y="188"/>
                  </a:cubicBezTo>
                  <a:cubicBezTo>
                    <a:pt x="91" y="203"/>
                    <a:pt x="90" y="215"/>
                    <a:pt x="90" y="225"/>
                  </a:cubicBezTo>
                  <a:cubicBezTo>
                    <a:pt x="91" y="225"/>
                    <a:pt x="91" y="225"/>
                    <a:pt x="92" y="225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6" y="225"/>
                    <a:pt x="101" y="224"/>
                    <a:pt x="106" y="222"/>
                  </a:cubicBezTo>
                  <a:cubicBezTo>
                    <a:pt x="106" y="213"/>
                    <a:pt x="108" y="203"/>
                    <a:pt x="111" y="192"/>
                  </a:cubicBezTo>
                  <a:cubicBezTo>
                    <a:pt x="120" y="165"/>
                    <a:pt x="128" y="138"/>
                    <a:pt x="137" y="107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54" y="47"/>
                    <a:pt x="140" y="25"/>
                    <a:pt x="130" y="15"/>
                  </a:cubicBezTo>
                  <a:cubicBezTo>
                    <a:pt x="120" y="5"/>
                    <a:pt x="105" y="0"/>
                    <a:pt x="91" y="0"/>
                  </a:cubicBezTo>
                  <a:cubicBezTo>
                    <a:pt x="75" y="0"/>
                    <a:pt x="61" y="7"/>
                    <a:pt x="53" y="18"/>
                  </a:cubicBezTo>
                  <a:cubicBezTo>
                    <a:pt x="38" y="19"/>
                    <a:pt x="25" y="32"/>
                    <a:pt x="25" y="48"/>
                  </a:cubicBezTo>
                  <a:cubicBezTo>
                    <a:pt x="25" y="61"/>
                    <a:pt x="33" y="72"/>
                    <a:pt x="44" y="76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20" y="94"/>
                    <a:pt x="20" y="94"/>
                    <a:pt x="20" y="94"/>
                  </a:cubicBezTo>
                  <a:cubicBezTo>
                    <a:pt x="18" y="92"/>
                    <a:pt x="15" y="91"/>
                    <a:pt x="12" y="91"/>
                  </a:cubicBezTo>
                  <a:cubicBezTo>
                    <a:pt x="5" y="91"/>
                    <a:pt x="0" y="96"/>
                    <a:pt x="0" y="102"/>
                  </a:cubicBezTo>
                  <a:cubicBezTo>
                    <a:pt x="0" y="109"/>
                    <a:pt x="5" y="114"/>
                    <a:pt x="12" y="11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7"/>
            <p:cNvSpPr>
              <a:spLocks noEditPoints="1"/>
            </p:cNvSpPr>
            <p:nvPr/>
          </p:nvSpPr>
          <p:spPr bwMode="auto">
            <a:xfrm>
              <a:off x="5994400" y="1027113"/>
              <a:ext cx="852488" cy="639763"/>
            </a:xfrm>
            <a:custGeom>
              <a:avLst/>
              <a:gdLst>
                <a:gd name="T0" fmla="*/ 202 w 227"/>
                <a:gd name="T1" fmla="*/ 32 h 170"/>
                <a:gd name="T2" fmla="*/ 215 w 227"/>
                <a:gd name="T3" fmla="*/ 80 h 170"/>
                <a:gd name="T4" fmla="*/ 189 w 227"/>
                <a:gd name="T5" fmla="*/ 80 h 170"/>
                <a:gd name="T6" fmla="*/ 202 w 227"/>
                <a:gd name="T7" fmla="*/ 32 h 170"/>
                <a:gd name="T8" fmla="*/ 26 w 227"/>
                <a:gd name="T9" fmla="*/ 32 h 170"/>
                <a:gd name="T10" fmla="*/ 13 w 227"/>
                <a:gd name="T11" fmla="*/ 80 h 170"/>
                <a:gd name="T12" fmla="*/ 39 w 227"/>
                <a:gd name="T13" fmla="*/ 80 h 170"/>
                <a:gd name="T14" fmla="*/ 26 w 227"/>
                <a:gd name="T15" fmla="*/ 32 h 170"/>
                <a:gd name="T16" fmla="*/ 199 w 227"/>
                <a:gd name="T17" fmla="*/ 108 h 170"/>
                <a:gd name="T18" fmla="*/ 209 w 227"/>
                <a:gd name="T19" fmla="*/ 91 h 170"/>
                <a:gd name="T20" fmla="*/ 190 w 227"/>
                <a:gd name="T21" fmla="*/ 91 h 170"/>
                <a:gd name="T22" fmla="*/ 186 w 227"/>
                <a:gd name="T23" fmla="*/ 97 h 170"/>
                <a:gd name="T24" fmla="*/ 125 w 227"/>
                <a:gd name="T25" fmla="*/ 93 h 170"/>
                <a:gd name="T26" fmla="*/ 125 w 227"/>
                <a:gd name="T27" fmla="*/ 0 h 170"/>
                <a:gd name="T28" fmla="*/ 103 w 227"/>
                <a:gd name="T29" fmla="*/ 0 h 170"/>
                <a:gd name="T30" fmla="*/ 103 w 227"/>
                <a:gd name="T31" fmla="*/ 93 h 170"/>
                <a:gd name="T32" fmla="*/ 42 w 227"/>
                <a:gd name="T33" fmla="*/ 97 h 170"/>
                <a:gd name="T34" fmla="*/ 39 w 227"/>
                <a:gd name="T35" fmla="*/ 91 h 170"/>
                <a:gd name="T36" fmla="*/ 20 w 227"/>
                <a:gd name="T37" fmla="*/ 91 h 170"/>
                <a:gd name="T38" fmla="*/ 82 w 227"/>
                <a:gd name="T39" fmla="*/ 147 h 170"/>
                <a:gd name="T40" fmla="*/ 114 w 227"/>
                <a:gd name="T41" fmla="*/ 170 h 170"/>
                <a:gd name="T42" fmla="*/ 146 w 227"/>
                <a:gd name="T43" fmla="*/ 147 h 170"/>
                <a:gd name="T44" fmla="*/ 182 w 227"/>
                <a:gd name="T45" fmla="*/ 127 h 170"/>
                <a:gd name="T46" fmla="*/ 199 w 227"/>
                <a:gd name="T47" fmla="*/ 108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7" h="170">
                  <a:moveTo>
                    <a:pt x="202" y="32"/>
                  </a:moveTo>
                  <a:cubicBezTo>
                    <a:pt x="202" y="32"/>
                    <a:pt x="227" y="80"/>
                    <a:pt x="215" y="80"/>
                  </a:cubicBezTo>
                  <a:cubicBezTo>
                    <a:pt x="203" y="80"/>
                    <a:pt x="201" y="80"/>
                    <a:pt x="189" y="80"/>
                  </a:cubicBezTo>
                  <a:cubicBezTo>
                    <a:pt x="176" y="80"/>
                    <a:pt x="202" y="32"/>
                    <a:pt x="202" y="32"/>
                  </a:cubicBezTo>
                  <a:close/>
                  <a:moveTo>
                    <a:pt x="26" y="32"/>
                  </a:moveTo>
                  <a:cubicBezTo>
                    <a:pt x="26" y="32"/>
                    <a:pt x="0" y="80"/>
                    <a:pt x="13" y="80"/>
                  </a:cubicBezTo>
                  <a:cubicBezTo>
                    <a:pt x="26" y="80"/>
                    <a:pt x="27" y="80"/>
                    <a:pt x="39" y="80"/>
                  </a:cubicBezTo>
                  <a:cubicBezTo>
                    <a:pt x="51" y="80"/>
                    <a:pt x="26" y="32"/>
                    <a:pt x="26" y="32"/>
                  </a:cubicBezTo>
                  <a:close/>
                  <a:moveTo>
                    <a:pt x="199" y="108"/>
                  </a:moveTo>
                  <a:cubicBezTo>
                    <a:pt x="203" y="103"/>
                    <a:pt x="206" y="97"/>
                    <a:pt x="209" y="91"/>
                  </a:cubicBezTo>
                  <a:cubicBezTo>
                    <a:pt x="190" y="91"/>
                    <a:pt x="190" y="91"/>
                    <a:pt x="190" y="91"/>
                  </a:cubicBezTo>
                  <a:cubicBezTo>
                    <a:pt x="189" y="93"/>
                    <a:pt x="188" y="95"/>
                    <a:pt x="186" y="97"/>
                  </a:cubicBezTo>
                  <a:cubicBezTo>
                    <a:pt x="166" y="121"/>
                    <a:pt x="129" y="121"/>
                    <a:pt x="125" y="93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0" y="121"/>
                    <a:pt x="63" y="121"/>
                    <a:pt x="42" y="97"/>
                  </a:cubicBezTo>
                  <a:cubicBezTo>
                    <a:pt x="41" y="95"/>
                    <a:pt x="40" y="93"/>
                    <a:pt x="39" y="91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32" y="118"/>
                    <a:pt x="55" y="138"/>
                    <a:pt x="82" y="147"/>
                  </a:cubicBezTo>
                  <a:cubicBezTo>
                    <a:pt x="109" y="158"/>
                    <a:pt x="114" y="170"/>
                    <a:pt x="114" y="170"/>
                  </a:cubicBezTo>
                  <a:cubicBezTo>
                    <a:pt x="114" y="170"/>
                    <a:pt x="120" y="158"/>
                    <a:pt x="146" y="147"/>
                  </a:cubicBezTo>
                  <a:cubicBezTo>
                    <a:pt x="159" y="143"/>
                    <a:pt x="171" y="136"/>
                    <a:pt x="182" y="127"/>
                  </a:cubicBezTo>
                  <a:cubicBezTo>
                    <a:pt x="188" y="121"/>
                    <a:pt x="195" y="115"/>
                    <a:pt x="199" y="108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0" name="组合 239"/>
          <p:cNvGrpSpPr/>
          <p:nvPr/>
        </p:nvGrpSpPr>
        <p:grpSpPr>
          <a:xfrm>
            <a:off x="3666299" y="126635"/>
            <a:ext cx="1097789" cy="592267"/>
            <a:chOff x="6780213" y="3556000"/>
            <a:chExt cx="582613" cy="314325"/>
          </a:xfrm>
        </p:grpSpPr>
        <p:sp>
          <p:nvSpPr>
            <p:cNvPr id="241" name="Freeform 4021"/>
            <p:cNvSpPr>
              <a:spLocks noEditPoints="1"/>
            </p:cNvSpPr>
            <p:nvPr/>
          </p:nvSpPr>
          <p:spPr bwMode="auto">
            <a:xfrm>
              <a:off x="6826251" y="3781425"/>
              <a:ext cx="93663" cy="88900"/>
            </a:xfrm>
            <a:custGeom>
              <a:avLst/>
              <a:gdLst>
                <a:gd name="T0" fmla="*/ 0 w 25"/>
                <a:gd name="T1" fmla="*/ 12 h 24"/>
                <a:gd name="T2" fmla="*/ 12 w 25"/>
                <a:gd name="T3" fmla="*/ 24 h 24"/>
                <a:gd name="T4" fmla="*/ 25 w 25"/>
                <a:gd name="T5" fmla="*/ 12 h 24"/>
                <a:gd name="T6" fmla="*/ 12 w 25"/>
                <a:gd name="T7" fmla="*/ 0 h 24"/>
                <a:gd name="T8" fmla="*/ 0 w 25"/>
                <a:gd name="T9" fmla="*/ 12 h 24"/>
                <a:gd name="T10" fmla="*/ 9 w 25"/>
                <a:gd name="T11" fmla="*/ 12 h 24"/>
                <a:gd name="T12" fmla="*/ 12 w 25"/>
                <a:gd name="T13" fmla="*/ 9 h 24"/>
                <a:gd name="T14" fmla="*/ 16 w 25"/>
                <a:gd name="T15" fmla="*/ 12 h 24"/>
                <a:gd name="T16" fmla="*/ 12 w 25"/>
                <a:gd name="T17" fmla="*/ 16 h 24"/>
                <a:gd name="T18" fmla="*/ 9 w 25"/>
                <a:gd name="T1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4">
                  <a:moveTo>
                    <a:pt x="0" y="12"/>
                  </a:moveTo>
                  <a:cubicBezTo>
                    <a:pt x="0" y="19"/>
                    <a:pt x="6" y="24"/>
                    <a:pt x="12" y="24"/>
                  </a:cubicBezTo>
                  <a:cubicBezTo>
                    <a:pt x="19" y="24"/>
                    <a:pt x="25" y="19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lose/>
                  <a:moveTo>
                    <a:pt x="9" y="12"/>
                  </a:moveTo>
                  <a:cubicBezTo>
                    <a:pt x="9" y="10"/>
                    <a:pt x="10" y="9"/>
                    <a:pt x="12" y="9"/>
                  </a:cubicBezTo>
                  <a:cubicBezTo>
                    <a:pt x="14" y="9"/>
                    <a:pt x="16" y="10"/>
                    <a:pt x="16" y="12"/>
                  </a:cubicBezTo>
                  <a:cubicBezTo>
                    <a:pt x="16" y="14"/>
                    <a:pt x="14" y="16"/>
                    <a:pt x="12" y="16"/>
                  </a:cubicBezTo>
                  <a:cubicBezTo>
                    <a:pt x="10" y="16"/>
                    <a:pt x="9" y="14"/>
                    <a:pt x="9" y="12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4022"/>
            <p:cNvSpPr>
              <a:spLocks noEditPoints="1"/>
            </p:cNvSpPr>
            <p:nvPr/>
          </p:nvSpPr>
          <p:spPr bwMode="auto">
            <a:xfrm>
              <a:off x="6780213" y="3627438"/>
              <a:ext cx="398463" cy="195262"/>
            </a:xfrm>
            <a:custGeom>
              <a:avLst/>
              <a:gdLst>
                <a:gd name="T0" fmla="*/ 5 w 106"/>
                <a:gd name="T1" fmla="*/ 47 h 52"/>
                <a:gd name="T2" fmla="*/ 9 w 106"/>
                <a:gd name="T3" fmla="*/ 50 h 52"/>
                <a:gd name="T4" fmla="*/ 25 w 106"/>
                <a:gd name="T5" fmla="*/ 37 h 52"/>
                <a:gd name="T6" fmla="*/ 40 w 106"/>
                <a:gd name="T7" fmla="*/ 50 h 52"/>
                <a:gd name="T8" fmla="*/ 69 w 106"/>
                <a:gd name="T9" fmla="*/ 50 h 52"/>
                <a:gd name="T10" fmla="*/ 84 w 106"/>
                <a:gd name="T11" fmla="*/ 37 h 52"/>
                <a:gd name="T12" fmla="*/ 100 w 106"/>
                <a:gd name="T13" fmla="*/ 51 h 52"/>
                <a:gd name="T14" fmla="*/ 106 w 106"/>
                <a:gd name="T15" fmla="*/ 45 h 52"/>
                <a:gd name="T16" fmla="*/ 83 w 106"/>
                <a:gd name="T17" fmla="*/ 7 h 52"/>
                <a:gd name="T18" fmla="*/ 32 w 106"/>
                <a:gd name="T19" fmla="*/ 21 h 52"/>
                <a:gd name="T20" fmla="*/ 5 w 106"/>
                <a:gd name="T21" fmla="*/ 47 h 52"/>
                <a:gd name="T22" fmla="*/ 72 w 106"/>
                <a:gd name="T23" fmla="*/ 22 h 52"/>
                <a:gd name="T24" fmla="*/ 72 w 106"/>
                <a:gd name="T25" fmla="*/ 9 h 52"/>
                <a:gd name="T26" fmla="*/ 96 w 106"/>
                <a:gd name="T27" fmla="*/ 22 h 52"/>
                <a:gd name="T28" fmla="*/ 72 w 106"/>
                <a:gd name="T29" fmla="*/ 22 h 52"/>
                <a:gd name="T30" fmla="*/ 40 w 106"/>
                <a:gd name="T31" fmla="*/ 22 h 52"/>
                <a:gd name="T32" fmla="*/ 62 w 106"/>
                <a:gd name="T33" fmla="*/ 9 h 52"/>
                <a:gd name="T34" fmla="*/ 68 w 106"/>
                <a:gd name="T35" fmla="*/ 9 h 52"/>
                <a:gd name="T36" fmla="*/ 68 w 106"/>
                <a:gd name="T37" fmla="*/ 22 h 52"/>
                <a:gd name="T38" fmla="*/ 40 w 106"/>
                <a:gd name="T39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6" h="52">
                  <a:moveTo>
                    <a:pt x="5" y="47"/>
                  </a:moveTo>
                  <a:cubicBezTo>
                    <a:pt x="5" y="48"/>
                    <a:pt x="5" y="50"/>
                    <a:pt x="9" y="50"/>
                  </a:cubicBezTo>
                  <a:cubicBezTo>
                    <a:pt x="10" y="43"/>
                    <a:pt x="17" y="37"/>
                    <a:pt x="25" y="37"/>
                  </a:cubicBezTo>
                  <a:cubicBezTo>
                    <a:pt x="32" y="37"/>
                    <a:pt x="39" y="43"/>
                    <a:pt x="40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70" y="43"/>
                    <a:pt x="76" y="37"/>
                    <a:pt x="84" y="37"/>
                  </a:cubicBezTo>
                  <a:cubicBezTo>
                    <a:pt x="92" y="37"/>
                    <a:pt x="99" y="43"/>
                    <a:pt x="100" y="51"/>
                  </a:cubicBezTo>
                  <a:cubicBezTo>
                    <a:pt x="102" y="51"/>
                    <a:pt x="106" y="52"/>
                    <a:pt x="106" y="45"/>
                  </a:cubicBezTo>
                  <a:cubicBezTo>
                    <a:pt x="106" y="37"/>
                    <a:pt x="106" y="13"/>
                    <a:pt x="83" y="7"/>
                  </a:cubicBezTo>
                  <a:cubicBezTo>
                    <a:pt x="60" y="0"/>
                    <a:pt x="41" y="6"/>
                    <a:pt x="32" y="21"/>
                  </a:cubicBezTo>
                  <a:cubicBezTo>
                    <a:pt x="32" y="21"/>
                    <a:pt x="0" y="26"/>
                    <a:pt x="5" y="47"/>
                  </a:cubicBezTo>
                  <a:close/>
                  <a:moveTo>
                    <a:pt x="72" y="22"/>
                  </a:moveTo>
                  <a:cubicBezTo>
                    <a:pt x="72" y="9"/>
                    <a:pt x="72" y="9"/>
                    <a:pt x="72" y="9"/>
                  </a:cubicBezTo>
                  <a:cubicBezTo>
                    <a:pt x="83" y="10"/>
                    <a:pt x="92" y="14"/>
                    <a:pt x="96" y="22"/>
                  </a:cubicBezTo>
                  <a:lnTo>
                    <a:pt x="72" y="22"/>
                  </a:lnTo>
                  <a:close/>
                  <a:moveTo>
                    <a:pt x="40" y="22"/>
                  </a:moveTo>
                  <a:cubicBezTo>
                    <a:pt x="40" y="22"/>
                    <a:pt x="45" y="9"/>
                    <a:pt x="62" y="9"/>
                  </a:cubicBezTo>
                  <a:cubicBezTo>
                    <a:pt x="64" y="9"/>
                    <a:pt x="66" y="9"/>
                    <a:pt x="68" y="9"/>
                  </a:cubicBezTo>
                  <a:cubicBezTo>
                    <a:pt x="68" y="22"/>
                    <a:pt x="68" y="22"/>
                    <a:pt x="68" y="22"/>
                  </a:cubicBezTo>
                  <a:lnTo>
                    <a:pt x="40" y="22"/>
                  </a:ln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4023"/>
            <p:cNvSpPr>
              <a:spLocks/>
            </p:cNvSpPr>
            <p:nvPr/>
          </p:nvSpPr>
          <p:spPr bwMode="auto">
            <a:xfrm>
              <a:off x="7159626" y="3668713"/>
              <a:ext cx="176213" cy="107950"/>
            </a:xfrm>
            <a:custGeom>
              <a:avLst/>
              <a:gdLst>
                <a:gd name="T0" fmla="*/ 2 w 47"/>
                <a:gd name="T1" fmla="*/ 29 h 29"/>
                <a:gd name="T2" fmla="*/ 4 w 47"/>
                <a:gd name="T3" fmla="*/ 27 h 29"/>
                <a:gd name="T4" fmla="*/ 25 w 47"/>
                <a:gd name="T5" fmla="*/ 20 h 29"/>
                <a:gd name="T6" fmla="*/ 42 w 47"/>
                <a:gd name="T7" fmla="*/ 19 h 29"/>
                <a:gd name="T8" fmla="*/ 47 w 47"/>
                <a:gd name="T9" fmla="*/ 2 h 29"/>
                <a:gd name="T10" fmla="*/ 45 w 47"/>
                <a:gd name="T11" fmla="*/ 0 h 29"/>
                <a:gd name="T12" fmla="*/ 43 w 47"/>
                <a:gd name="T13" fmla="*/ 2 h 29"/>
                <a:gd name="T14" fmla="*/ 40 w 47"/>
                <a:gd name="T15" fmla="*/ 16 h 29"/>
                <a:gd name="T16" fmla="*/ 26 w 47"/>
                <a:gd name="T17" fmla="*/ 16 h 29"/>
                <a:gd name="T18" fmla="*/ 0 w 47"/>
                <a:gd name="T19" fmla="*/ 26 h 29"/>
                <a:gd name="T20" fmla="*/ 1 w 47"/>
                <a:gd name="T21" fmla="*/ 29 h 29"/>
                <a:gd name="T22" fmla="*/ 2 w 47"/>
                <a:gd name="T2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29">
                  <a:moveTo>
                    <a:pt x="2" y="29"/>
                  </a:moveTo>
                  <a:cubicBezTo>
                    <a:pt x="2" y="29"/>
                    <a:pt x="3" y="28"/>
                    <a:pt x="4" y="27"/>
                  </a:cubicBezTo>
                  <a:cubicBezTo>
                    <a:pt x="7" y="16"/>
                    <a:pt x="16" y="18"/>
                    <a:pt x="25" y="20"/>
                  </a:cubicBezTo>
                  <a:cubicBezTo>
                    <a:pt x="31" y="21"/>
                    <a:pt x="38" y="23"/>
                    <a:pt x="42" y="19"/>
                  </a:cubicBezTo>
                  <a:cubicBezTo>
                    <a:pt x="46" y="16"/>
                    <a:pt x="47" y="11"/>
                    <a:pt x="47" y="2"/>
                  </a:cubicBezTo>
                  <a:cubicBezTo>
                    <a:pt x="47" y="1"/>
                    <a:pt x="46" y="0"/>
                    <a:pt x="45" y="0"/>
                  </a:cubicBezTo>
                  <a:cubicBezTo>
                    <a:pt x="44" y="0"/>
                    <a:pt x="43" y="1"/>
                    <a:pt x="43" y="2"/>
                  </a:cubicBezTo>
                  <a:cubicBezTo>
                    <a:pt x="43" y="9"/>
                    <a:pt x="42" y="14"/>
                    <a:pt x="40" y="16"/>
                  </a:cubicBezTo>
                  <a:cubicBezTo>
                    <a:pt x="37" y="18"/>
                    <a:pt x="31" y="17"/>
                    <a:pt x="26" y="16"/>
                  </a:cubicBezTo>
                  <a:cubicBezTo>
                    <a:pt x="16" y="14"/>
                    <a:pt x="5" y="12"/>
                    <a:pt x="0" y="26"/>
                  </a:cubicBezTo>
                  <a:cubicBezTo>
                    <a:pt x="0" y="27"/>
                    <a:pt x="0" y="28"/>
                    <a:pt x="1" y="29"/>
                  </a:cubicBezTo>
                  <a:cubicBezTo>
                    <a:pt x="1" y="29"/>
                    <a:pt x="1" y="29"/>
                    <a:pt x="2" y="29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4024"/>
            <p:cNvSpPr>
              <a:spLocks/>
            </p:cNvSpPr>
            <p:nvPr/>
          </p:nvSpPr>
          <p:spPr bwMode="auto">
            <a:xfrm>
              <a:off x="7283451" y="3556000"/>
              <a:ext cx="79375" cy="131762"/>
            </a:xfrm>
            <a:custGeom>
              <a:avLst/>
              <a:gdLst>
                <a:gd name="T0" fmla="*/ 5 w 21"/>
                <a:gd name="T1" fmla="*/ 2 h 35"/>
                <a:gd name="T2" fmla="*/ 6 w 21"/>
                <a:gd name="T3" fmla="*/ 10 h 35"/>
                <a:gd name="T4" fmla="*/ 9 w 21"/>
                <a:gd name="T5" fmla="*/ 10 h 35"/>
                <a:gd name="T6" fmla="*/ 11 w 21"/>
                <a:gd name="T7" fmla="*/ 10 h 35"/>
                <a:gd name="T8" fmla="*/ 15 w 21"/>
                <a:gd name="T9" fmla="*/ 9 h 35"/>
                <a:gd name="T10" fmla="*/ 15 w 21"/>
                <a:gd name="T11" fmla="*/ 1 h 35"/>
                <a:gd name="T12" fmla="*/ 16 w 21"/>
                <a:gd name="T13" fmla="*/ 0 h 35"/>
                <a:gd name="T14" fmla="*/ 17 w 21"/>
                <a:gd name="T15" fmla="*/ 1 h 35"/>
                <a:gd name="T16" fmla="*/ 18 w 21"/>
                <a:gd name="T17" fmla="*/ 9 h 35"/>
                <a:gd name="T18" fmla="*/ 21 w 21"/>
                <a:gd name="T19" fmla="*/ 9 h 35"/>
                <a:gd name="T20" fmla="*/ 21 w 21"/>
                <a:gd name="T21" fmla="*/ 17 h 35"/>
                <a:gd name="T22" fmla="*/ 16 w 21"/>
                <a:gd name="T23" fmla="*/ 24 h 35"/>
                <a:gd name="T24" fmla="*/ 15 w 21"/>
                <a:gd name="T25" fmla="*/ 33 h 35"/>
                <a:gd name="T26" fmla="*/ 10 w 21"/>
                <a:gd name="T27" fmla="*/ 34 h 35"/>
                <a:gd name="T28" fmla="*/ 6 w 21"/>
                <a:gd name="T29" fmla="*/ 24 h 35"/>
                <a:gd name="T30" fmla="*/ 1 w 21"/>
                <a:gd name="T31" fmla="*/ 18 h 35"/>
                <a:gd name="T32" fmla="*/ 0 w 21"/>
                <a:gd name="T33" fmla="*/ 10 h 35"/>
                <a:gd name="T34" fmla="*/ 3 w 21"/>
                <a:gd name="T35" fmla="*/ 10 h 35"/>
                <a:gd name="T36" fmla="*/ 2 w 21"/>
                <a:gd name="T37" fmla="*/ 2 h 35"/>
                <a:gd name="T38" fmla="*/ 4 w 21"/>
                <a:gd name="T39" fmla="*/ 1 h 35"/>
                <a:gd name="T40" fmla="*/ 5 w 21"/>
                <a:gd name="T41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35">
                  <a:moveTo>
                    <a:pt x="5" y="2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15"/>
                    <a:pt x="21" y="17"/>
                  </a:cubicBezTo>
                  <a:cubicBezTo>
                    <a:pt x="21" y="19"/>
                    <a:pt x="20" y="21"/>
                    <a:pt x="16" y="24"/>
                  </a:cubicBezTo>
                  <a:cubicBezTo>
                    <a:pt x="16" y="25"/>
                    <a:pt x="16" y="32"/>
                    <a:pt x="15" y="33"/>
                  </a:cubicBezTo>
                  <a:cubicBezTo>
                    <a:pt x="13" y="35"/>
                    <a:pt x="11" y="35"/>
                    <a:pt x="10" y="34"/>
                  </a:cubicBezTo>
                  <a:cubicBezTo>
                    <a:pt x="7" y="32"/>
                    <a:pt x="6" y="24"/>
                    <a:pt x="6" y="24"/>
                  </a:cubicBezTo>
                  <a:cubicBezTo>
                    <a:pt x="3" y="22"/>
                    <a:pt x="2" y="21"/>
                    <a:pt x="1" y="18"/>
                  </a:cubicBezTo>
                  <a:cubicBezTo>
                    <a:pt x="0" y="16"/>
                    <a:pt x="0" y="10"/>
                    <a:pt x="0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4025"/>
            <p:cNvSpPr>
              <a:spLocks noEditPoints="1"/>
            </p:cNvSpPr>
            <p:nvPr/>
          </p:nvSpPr>
          <p:spPr bwMode="auto">
            <a:xfrm>
              <a:off x="7050088" y="3781425"/>
              <a:ext cx="95250" cy="88900"/>
            </a:xfrm>
            <a:custGeom>
              <a:avLst/>
              <a:gdLst>
                <a:gd name="T0" fmla="*/ 0 w 25"/>
                <a:gd name="T1" fmla="*/ 12 h 24"/>
                <a:gd name="T2" fmla="*/ 12 w 25"/>
                <a:gd name="T3" fmla="*/ 24 h 24"/>
                <a:gd name="T4" fmla="*/ 25 w 25"/>
                <a:gd name="T5" fmla="*/ 12 h 24"/>
                <a:gd name="T6" fmla="*/ 12 w 25"/>
                <a:gd name="T7" fmla="*/ 0 h 24"/>
                <a:gd name="T8" fmla="*/ 0 w 25"/>
                <a:gd name="T9" fmla="*/ 12 h 24"/>
                <a:gd name="T10" fmla="*/ 9 w 25"/>
                <a:gd name="T11" fmla="*/ 12 h 24"/>
                <a:gd name="T12" fmla="*/ 12 w 25"/>
                <a:gd name="T13" fmla="*/ 9 h 24"/>
                <a:gd name="T14" fmla="*/ 16 w 25"/>
                <a:gd name="T15" fmla="*/ 12 h 24"/>
                <a:gd name="T16" fmla="*/ 12 w 25"/>
                <a:gd name="T17" fmla="*/ 16 h 24"/>
                <a:gd name="T18" fmla="*/ 9 w 25"/>
                <a:gd name="T1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4">
                  <a:moveTo>
                    <a:pt x="0" y="12"/>
                  </a:moveTo>
                  <a:cubicBezTo>
                    <a:pt x="0" y="19"/>
                    <a:pt x="6" y="24"/>
                    <a:pt x="12" y="24"/>
                  </a:cubicBezTo>
                  <a:cubicBezTo>
                    <a:pt x="19" y="24"/>
                    <a:pt x="25" y="19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lose/>
                  <a:moveTo>
                    <a:pt x="9" y="12"/>
                  </a:moveTo>
                  <a:cubicBezTo>
                    <a:pt x="9" y="10"/>
                    <a:pt x="10" y="9"/>
                    <a:pt x="12" y="9"/>
                  </a:cubicBezTo>
                  <a:cubicBezTo>
                    <a:pt x="14" y="9"/>
                    <a:pt x="16" y="10"/>
                    <a:pt x="16" y="12"/>
                  </a:cubicBezTo>
                  <a:cubicBezTo>
                    <a:pt x="16" y="14"/>
                    <a:pt x="14" y="16"/>
                    <a:pt x="12" y="16"/>
                  </a:cubicBezTo>
                  <a:cubicBezTo>
                    <a:pt x="10" y="16"/>
                    <a:pt x="9" y="14"/>
                    <a:pt x="9" y="12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6" name="组合 245"/>
          <p:cNvGrpSpPr/>
          <p:nvPr/>
        </p:nvGrpSpPr>
        <p:grpSpPr>
          <a:xfrm>
            <a:off x="5448973" y="4475204"/>
            <a:ext cx="547688" cy="319088"/>
            <a:chOff x="6983413" y="2925763"/>
            <a:chExt cx="547688" cy="319088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247" name="Freeform 3843"/>
            <p:cNvSpPr>
              <a:spLocks/>
            </p:cNvSpPr>
            <p:nvPr/>
          </p:nvSpPr>
          <p:spPr bwMode="auto">
            <a:xfrm>
              <a:off x="7286626" y="2959101"/>
              <a:ext cx="104775" cy="150813"/>
            </a:xfrm>
            <a:custGeom>
              <a:avLst/>
              <a:gdLst>
                <a:gd name="T0" fmla="*/ 4 w 28"/>
                <a:gd name="T1" fmla="*/ 40 h 40"/>
                <a:gd name="T2" fmla="*/ 2 w 28"/>
                <a:gd name="T3" fmla="*/ 40 h 40"/>
                <a:gd name="T4" fmla="*/ 1 w 28"/>
                <a:gd name="T5" fmla="*/ 35 h 40"/>
                <a:gd name="T6" fmla="*/ 21 w 28"/>
                <a:gd name="T7" fmla="*/ 2 h 40"/>
                <a:gd name="T8" fmla="*/ 26 w 28"/>
                <a:gd name="T9" fmla="*/ 1 h 40"/>
                <a:gd name="T10" fmla="*/ 27 w 28"/>
                <a:gd name="T11" fmla="*/ 5 h 40"/>
                <a:gd name="T12" fmla="*/ 7 w 28"/>
                <a:gd name="T13" fmla="*/ 39 h 40"/>
                <a:gd name="T14" fmla="*/ 4 w 28"/>
                <a:gd name="T1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40">
                  <a:moveTo>
                    <a:pt x="4" y="40"/>
                  </a:moveTo>
                  <a:cubicBezTo>
                    <a:pt x="4" y="40"/>
                    <a:pt x="3" y="40"/>
                    <a:pt x="2" y="40"/>
                  </a:cubicBezTo>
                  <a:cubicBezTo>
                    <a:pt x="1" y="39"/>
                    <a:pt x="0" y="37"/>
                    <a:pt x="1" y="35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0"/>
                    <a:pt x="24" y="0"/>
                    <a:pt x="26" y="1"/>
                  </a:cubicBezTo>
                  <a:cubicBezTo>
                    <a:pt x="28" y="2"/>
                    <a:pt x="28" y="4"/>
                    <a:pt x="27" y="5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6" y="40"/>
                    <a:pt x="5" y="40"/>
                    <a:pt x="4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3844"/>
            <p:cNvSpPr>
              <a:spLocks/>
            </p:cNvSpPr>
            <p:nvPr/>
          </p:nvSpPr>
          <p:spPr bwMode="auto">
            <a:xfrm>
              <a:off x="7316788" y="2952751"/>
              <a:ext cx="109538" cy="25400"/>
            </a:xfrm>
            <a:custGeom>
              <a:avLst/>
              <a:gdLst>
                <a:gd name="T0" fmla="*/ 26 w 29"/>
                <a:gd name="T1" fmla="*/ 7 h 7"/>
                <a:gd name="T2" fmla="*/ 4 w 29"/>
                <a:gd name="T3" fmla="*/ 7 h 7"/>
                <a:gd name="T4" fmla="*/ 0 w 29"/>
                <a:gd name="T5" fmla="*/ 4 h 7"/>
                <a:gd name="T6" fmla="*/ 4 w 29"/>
                <a:gd name="T7" fmla="*/ 0 h 7"/>
                <a:gd name="T8" fmla="*/ 26 w 29"/>
                <a:gd name="T9" fmla="*/ 0 h 7"/>
                <a:gd name="T10" fmla="*/ 29 w 29"/>
                <a:gd name="T11" fmla="*/ 4 h 7"/>
                <a:gd name="T12" fmla="*/ 26 w 29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7">
                  <a:moveTo>
                    <a:pt x="26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5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0"/>
                    <a:pt x="29" y="2"/>
                    <a:pt x="29" y="4"/>
                  </a:cubicBezTo>
                  <a:cubicBezTo>
                    <a:pt x="29" y="5"/>
                    <a:pt x="28" y="7"/>
                    <a:pt x="2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3845"/>
            <p:cNvSpPr>
              <a:spLocks/>
            </p:cNvSpPr>
            <p:nvPr/>
          </p:nvSpPr>
          <p:spPr bwMode="auto">
            <a:xfrm>
              <a:off x="7129463" y="2925763"/>
              <a:ext cx="101600" cy="90488"/>
            </a:xfrm>
            <a:custGeom>
              <a:avLst/>
              <a:gdLst>
                <a:gd name="T0" fmla="*/ 10 w 27"/>
                <a:gd name="T1" fmla="*/ 24 h 24"/>
                <a:gd name="T2" fmla="*/ 7 w 27"/>
                <a:gd name="T3" fmla="*/ 22 h 24"/>
                <a:gd name="T4" fmla="*/ 1 w 27"/>
                <a:gd name="T5" fmla="*/ 9 h 24"/>
                <a:gd name="T6" fmla="*/ 1 w 27"/>
                <a:gd name="T7" fmla="*/ 6 h 24"/>
                <a:gd name="T8" fmla="*/ 3 w 27"/>
                <a:gd name="T9" fmla="*/ 4 h 24"/>
                <a:gd name="T10" fmla="*/ 22 w 27"/>
                <a:gd name="T11" fmla="*/ 1 h 24"/>
                <a:gd name="T12" fmla="*/ 26 w 27"/>
                <a:gd name="T13" fmla="*/ 3 h 24"/>
                <a:gd name="T14" fmla="*/ 24 w 27"/>
                <a:gd name="T15" fmla="*/ 7 h 24"/>
                <a:gd name="T16" fmla="*/ 9 w 27"/>
                <a:gd name="T17" fmla="*/ 10 h 24"/>
                <a:gd name="T18" fmla="*/ 13 w 27"/>
                <a:gd name="T19" fmla="*/ 19 h 24"/>
                <a:gd name="T20" fmla="*/ 11 w 27"/>
                <a:gd name="T21" fmla="*/ 23 h 24"/>
                <a:gd name="T22" fmla="*/ 10 w 27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4">
                  <a:moveTo>
                    <a:pt x="10" y="24"/>
                  </a:moveTo>
                  <a:cubicBezTo>
                    <a:pt x="8" y="24"/>
                    <a:pt x="7" y="23"/>
                    <a:pt x="7" y="22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0"/>
                    <a:pt x="26" y="1"/>
                    <a:pt x="26" y="3"/>
                  </a:cubicBezTo>
                  <a:cubicBezTo>
                    <a:pt x="27" y="5"/>
                    <a:pt x="26" y="7"/>
                    <a:pt x="24" y="7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0"/>
                    <a:pt x="13" y="22"/>
                    <a:pt x="11" y="23"/>
                  </a:cubicBezTo>
                  <a:cubicBezTo>
                    <a:pt x="11" y="23"/>
                    <a:pt x="10" y="24"/>
                    <a:pt x="1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3846"/>
            <p:cNvSpPr>
              <a:spLocks noEditPoints="1"/>
            </p:cNvSpPr>
            <p:nvPr/>
          </p:nvSpPr>
          <p:spPr bwMode="auto">
            <a:xfrm>
              <a:off x="7339013" y="3052763"/>
              <a:ext cx="192088" cy="192088"/>
            </a:xfrm>
            <a:custGeom>
              <a:avLst/>
              <a:gdLst>
                <a:gd name="T0" fmla="*/ 26 w 51"/>
                <a:gd name="T1" fmla="*/ 51 h 51"/>
                <a:gd name="T2" fmla="*/ 0 w 51"/>
                <a:gd name="T3" fmla="*/ 26 h 51"/>
                <a:gd name="T4" fmla="*/ 26 w 51"/>
                <a:gd name="T5" fmla="*/ 0 h 51"/>
                <a:gd name="T6" fmla="*/ 51 w 51"/>
                <a:gd name="T7" fmla="*/ 26 h 51"/>
                <a:gd name="T8" fmla="*/ 26 w 51"/>
                <a:gd name="T9" fmla="*/ 51 h 51"/>
                <a:gd name="T10" fmla="*/ 26 w 51"/>
                <a:gd name="T11" fmla="*/ 7 h 51"/>
                <a:gd name="T12" fmla="*/ 7 w 51"/>
                <a:gd name="T13" fmla="*/ 26 h 51"/>
                <a:gd name="T14" fmla="*/ 26 w 51"/>
                <a:gd name="T15" fmla="*/ 44 h 51"/>
                <a:gd name="T16" fmla="*/ 44 w 51"/>
                <a:gd name="T17" fmla="*/ 26 h 51"/>
                <a:gd name="T18" fmla="*/ 26 w 51"/>
                <a:gd name="T19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51">
                  <a:moveTo>
                    <a:pt x="26" y="51"/>
                  </a:moveTo>
                  <a:cubicBezTo>
                    <a:pt x="12" y="51"/>
                    <a:pt x="0" y="40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40" y="0"/>
                    <a:pt x="51" y="12"/>
                    <a:pt x="51" y="26"/>
                  </a:cubicBezTo>
                  <a:cubicBezTo>
                    <a:pt x="51" y="40"/>
                    <a:pt x="40" y="51"/>
                    <a:pt x="26" y="51"/>
                  </a:cubicBezTo>
                  <a:close/>
                  <a:moveTo>
                    <a:pt x="26" y="7"/>
                  </a:moveTo>
                  <a:cubicBezTo>
                    <a:pt x="15" y="7"/>
                    <a:pt x="7" y="15"/>
                    <a:pt x="7" y="26"/>
                  </a:cubicBezTo>
                  <a:cubicBezTo>
                    <a:pt x="7" y="36"/>
                    <a:pt x="15" y="44"/>
                    <a:pt x="26" y="44"/>
                  </a:cubicBezTo>
                  <a:cubicBezTo>
                    <a:pt x="36" y="44"/>
                    <a:pt x="44" y="36"/>
                    <a:pt x="44" y="26"/>
                  </a:cubicBezTo>
                  <a:cubicBezTo>
                    <a:pt x="44" y="15"/>
                    <a:pt x="36" y="7"/>
                    <a:pt x="2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3847"/>
            <p:cNvSpPr>
              <a:spLocks noEditPoints="1"/>
            </p:cNvSpPr>
            <p:nvPr/>
          </p:nvSpPr>
          <p:spPr bwMode="auto">
            <a:xfrm>
              <a:off x="6983413" y="3052763"/>
              <a:ext cx="190500" cy="192088"/>
            </a:xfrm>
            <a:custGeom>
              <a:avLst/>
              <a:gdLst>
                <a:gd name="T0" fmla="*/ 26 w 51"/>
                <a:gd name="T1" fmla="*/ 51 h 51"/>
                <a:gd name="T2" fmla="*/ 0 w 51"/>
                <a:gd name="T3" fmla="*/ 26 h 51"/>
                <a:gd name="T4" fmla="*/ 26 w 51"/>
                <a:gd name="T5" fmla="*/ 0 h 51"/>
                <a:gd name="T6" fmla="*/ 51 w 51"/>
                <a:gd name="T7" fmla="*/ 26 h 51"/>
                <a:gd name="T8" fmla="*/ 26 w 51"/>
                <a:gd name="T9" fmla="*/ 51 h 51"/>
                <a:gd name="T10" fmla="*/ 26 w 51"/>
                <a:gd name="T11" fmla="*/ 7 h 51"/>
                <a:gd name="T12" fmla="*/ 7 w 51"/>
                <a:gd name="T13" fmla="*/ 26 h 51"/>
                <a:gd name="T14" fmla="*/ 26 w 51"/>
                <a:gd name="T15" fmla="*/ 44 h 51"/>
                <a:gd name="T16" fmla="*/ 44 w 51"/>
                <a:gd name="T17" fmla="*/ 26 h 51"/>
                <a:gd name="T18" fmla="*/ 26 w 51"/>
                <a:gd name="T19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51">
                  <a:moveTo>
                    <a:pt x="26" y="51"/>
                  </a:moveTo>
                  <a:cubicBezTo>
                    <a:pt x="12" y="51"/>
                    <a:pt x="0" y="40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40" y="0"/>
                    <a:pt x="51" y="12"/>
                    <a:pt x="51" y="26"/>
                  </a:cubicBezTo>
                  <a:cubicBezTo>
                    <a:pt x="51" y="40"/>
                    <a:pt x="40" y="51"/>
                    <a:pt x="26" y="51"/>
                  </a:cubicBezTo>
                  <a:close/>
                  <a:moveTo>
                    <a:pt x="26" y="7"/>
                  </a:moveTo>
                  <a:cubicBezTo>
                    <a:pt x="15" y="7"/>
                    <a:pt x="7" y="15"/>
                    <a:pt x="7" y="26"/>
                  </a:cubicBezTo>
                  <a:cubicBezTo>
                    <a:pt x="7" y="36"/>
                    <a:pt x="15" y="44"/>
                    <a:pt x="26" y="44"/>
                  </a:cubicBezTo>
                  <a:cubicBezTo>
                    <a:pt x="36" y="44"/>
                    <a:pt x="44" y="36"/>
                    <a:pt x="44" y="26"/>
                  </a:cubicBezTo>
                  <a:cubicBezTo>
                    <a:pt x="44" y="15"/>
                    <a:pt x="36" y="7"/>
                    <a:pt x="2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3848"/>
            <p:cNvSpPr>
              <a:spLocks/>
            </p:cNvSpPr>
            <p:nvPr/>
          </p:nvSpPr>
          <p:spPr bwMode="auto">
            <a:xfrm>
              <a:off x="7065963" y="2989263"/>
              <a:ext cx="385763" cy="176213"/>
            </a:xfrm>
            <a:custGeom>
              <a:avLst/>
              <a:gdLst>
                <a:gd name="T0" fmla="*/ 4 w 103"/>
                <a:gd name="T1" fmla="*/ 47 h 47"/>
                <a:gd name="T2" fmla="*/ 2 w 103"/>
                <a:gd name="T3" fmla="*/ 46 h 47"/>
                <a:gd name="T4" fmla="*/ 1 w 103"/>
                <a:gd name="T5" fmla="*/ 42 h 47"/>
                <a:gd name="T6" fmla="*/ 24 w 103"/>
                <a:gd name="T7" fmla="*/ 2 h 47"/>
                <a:gd name="T8" fmla="*/ 27 w 103"/>
                <a:gd name="T9" fmla="*/ 0 h 47"/>
                <a:gd name="T10" fmla="*/ 80 w 103"/>
                <a:gd name="T11" fmla="*/ 0 h 47"/>
                <a:gd name="T12" fmla="*/ 83 w 103"/>
                <a:gd name="T13" fmla="*/ 2 h 47"/>
                <a:gd name="T14" fmla="*/ 103 w 103"/>
                <a:gd name="T15" fmla="*/ 42 h 47"/>
                <a:gd name="T16" fmla="*/ 102 w 103"/>
                <a:gd name="T17" fmla="*/ 45 h 47"/>
                <a:gd name="T18" fmla="*/ 100 w 103"/>
                <a:gd name="T19" fmla="*/ 47 h 47"/>
                <a:gd name="T20" fmla="*/ 67 w 103"/>
                <a:gd name="T21" fmla="*/ 47 h 47"/>
                <a:gd name="T22" fmla="*/ 64 w 103"/>
                <a:gd name="T23" fmla="*/ 44 h 47"/>
                <a:gd name="T24" fmla="*/ 67 w 103"/>
                <a:gd name="T25" fmla="*/ 40 h 47"/>
                <a:gd name="T26" fmla="*/ 94 w 103"/>
                <a:gd name="T27" fmla="*/ 40 h 47"/>
                <a:gd name="T28" fmla="*/ 78 w 103"/>
                <a:gd name="T29" fmla="*/ 7 h 47"/>
                <a:gd name="T30" fmla="*/ 29 w 103"/>
                <a:gd name="T31" fmla="*/ 7 h 47"/>
                <a:gd name="T32" fmla="*/ 7 w 103"/>
                <a:gd name="T33" fmla="*/ 45 h 47"/>
                <a:gd name="T34" fmla="*/ 4 w 103"/>
                <a:gd name="T3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47">
                  <a:moveTo>
                    <a:pt x="4" y="47"/>
                  </a:moveTo>
                  <a:cubicBezTo>
                    <a:pt x="3" y="47"/>
                    <a:pt x="2" y="47"/>
                    <a:pt x="2" y="46"/>
                  </a:cubicBezTo>
                  <a:cubicBezTo>
                    <a:pt x="0" y="45"/>
                    <a:pt x="0" y="43"/>
                    <a:pt x="1" y="4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0"/>
                    <a:pt x="25" y="0"/>
                    <a:pt x="27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2" y="0"/>
                    <a:pt x="83" y="1"/>
                    <a:pt x="83" y="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3" y="43"/>
                    <a:pt x="103" y="44"/>
                    <a:pt x="102" y="45"/>
                  </a:cubicBezTo>
                  <a:cubicBezTo>
                    <a:pt x="102" y="46"/>
                    <a:pt x="101" y="47"/>
                    <a:pt x="100" y="47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5" y="47"/>
                    <a:pt x="64" y="45"/>
                    <a:pt x="64" y="44"/>
                  </a:cubicBezTo>
                  <a:cubicBezTo>
                    <a:pt x="64" y="42"/>
                    <a:pt x="65" y="40"/>
                    <a:pt x="67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6"/>
                    <a:pt x="5" y="47"/>
                    <a:pt x="4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3849"/>
            <p:cNvSpPr>
              <a:spLocks/>
            </p:cNvSpPr>
            <p:nvPr/>
          </p:nvSpPr>
          <p:spPr bwMode="auto">
            <a:xfrm>
              <a:off x="7132638" y="3038476"/>
              <a:ext cx="112713" cy="90488"/>
            </a:xfrm>
            <a:custGeom>
              <a:avLst/>
              <a:gdLst>
                <a:gd name="T0" fmla="*/ 26 w 30"/>
                <a:gd name="T1" fmla="*/ 24 h 24"/>
                <a:gd name="T2" fmla="*/ 24 w 30"/>
                <a:gd name="T3" fmla="*/ 23 h 24"/>
                <a:gd name="T4" fmla="*/ 2 w 30"/>
                <a:gd name="T5" fmla="*/ 6 h 24"/>
                <a:gd name="T6" fmla="*/ 1 w 30"/>
                <a:gd name="T7" fmla="*/ 2 h 24"/>
                <a:gd name="T8" fmla="*/ 6 w 30"/>
                <a:gd name="T9" fmla="*/ 1 h 24"/>
                <a:gd name="T10" fmla="*/ 28 w 30"/>
                <a:gd name="T11" fmla="*/ 18 h 24"/>
                <a:gd name="T12" fmla="*/ 29 w 30"/>
                <a:gd name="T13" fmla="*/ 23 h 24"/>
                <a:gd name="T14" fmla="*/ 26 w 30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24">
                  <a:moveTo>
                    <a:pt x="26" y="24"/>
                  </a:moveTo>
                  <a:cubicBezTo>
                    <a:pt x="25" y="24"/>
                    <a:pt x="25" y="24"/>
                    <a:pt x="24" y="2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30" y="19"/>
                    <a:pt x="30" y="21"/>
                    <a:pt x="29" y="23"/>
                  </a:cubicBezTo>
                  <a:cubicBezTo>
                    <a:pt x="28" y="24"/>
                    <a:pt x="27" y="24"/>
                    <a:pt x="2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3850"/>
            <p:cNvSpPr>
              <a:spLocks noEditPoints="1"/>
            </p:cNvSpPr>
            <p:nvPr/>
          </p:nvSpPr>
          <p:spPr bwMode="auto">
            <a:xfrm>
              <a:off x="7219951" y="3082926"/>
              <a:ext cx="104775" cy="109538"/>
            </a:xfrm>
            <a:custGeom>
              <a:avLst/>
              <a:gdLst>
                <a:gd name="T0" fmla="*/ 14 w 28"/>
                <a:gd name="T1" fmla="*/ 29 h 29"/>
                <a:gd name="T2" fmla="*/ 0 w 28"/>
                <a:gd name="T3" fmla="*/ 14 h 29"/>
                <a:gd name="T4" fmla="*/ 14 w 28"/>
                <a:gd name="T5" fmla="*/ 0 h 29"/>
                <a:gd name="T6" fmla="*/ 28 w 28"/>
                <a:gd name="T7" fmla="*/ 14 h 29"/>
                <a:gd name="T8" fmla="*/ 14 w 28"/>
                <a:gd name="T9" fmla="*/ 29 h 29"/>
                <a:gd name="T10" fmla="*/ 14 w 28"/>
                <a:gd name="T11" fmla="*/ 7 h 29"/>
                <a:gd name="T12" fmla="*/ 6 w 28"/>
                <a:gd name="T13" fmla="*/ 14 h 29"/>
                <a:gd name="T14" fmla="*/ 14 w 28"/>
                <a:gd name="T15" fmla="*/ 22 h 29"/>
                <a:gd name="T16" fmla="*/ 22 w 28"/>
                <a:gd name="T17" fmla="*/ 14 h 29"/>
                <a:gd name="T18" fmla="*/ 14 w 28"/>
                <a:gd name="T19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9">
                  <a:moveTo>
                    <a:pt x="14" y="29"/>
                  </a:moveTo>
                  <a:cubicBezTo>
                    <a:pt x="6" y="29"/>
                    <a:pt x="0" y="22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2"/>
                    <a:pt x="22" y="29"/>
                    <a:pt x="14" y="29"/>
                  </a:cubicBezTo>
                  <a:close/>
                  <a:moveTo>
                    <a:pt x="14" y="7"/>
                  </a:moveTo>
                  <a:cubicBezTo>
                    <a:pt x="10" y="7"/>
                    <a:pt x="6" y="10"/>
                    <a:pt x="6" y="14"/>
                  </a:cubicBezTo>
                  <a:cubicBezTo>
                    <a:pt x="6" y="18"/>
                    <a:pt x="10" y="22"/>
                    <a:pt x="14" y="22"/>
                  </a:cubicBezTo>
                  <a:cubicBezTo>
                    <a:pt x="18" y="22"/>
                    <a:pt x="22" y="18"/>
                    <a:pt x="22" y="14"/>
                  </a:cubicBezTo>
                  <a:cubicBezTo>
                    <a:pt x="22" y="10"/>
                    <a:pt x="18" y="7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5" name="组合 254"/>
          <p:cNvGrpSpPr/>
          <p:nvPr/>
        </p:nvGrpSpPr>
        <p:grpSpPr>
          <a:xfrm>
            <a:off x="6662972" y="6173401"/>
            <a:ext cx="496526" cy="619125"/>
            <a:chOff x="6059488" y="2238376"/>
            <a:chExt cx="514350" cy="641350"/>
          </a:xfrm>
        </p:grpSpPr>
        <p:sp>
          <p:nvSpPr>
            <p:cNvPr id="256" name="Freeform 48"/>
            <p:cNvSpPr>
              <a:spLocks/>
            </p:cNvSpPr>
            <p:nvPr/>
          </p:nvSpPr>
          <p:spPr bwMode="auto">
            <a:xfrm>
              <a:off x="6535738" y="2392363"/>
              <a:ext cx="38100" cy="38100"/>
            </a:xfrm>
            <a:custGeom>
              <a:avLst/>
              <a:gdLst>
                <a:gd name="T0" fmla="*/ 0 w 10"/>
                <a:gd name="T1" fmla="*/ 5 h 10"/>
                <a:gd name="T2" fmla="*/ 4 w 10"/>
                <a:gd name="T3" fmla="*/ 10 h 10"/>
                <a:gd name="T4" fmla="*/ 10 w 10"/>
                <a:gd name="T5" fmla="*/ 4 h 10"/>
                <a:gd name="T6" fmla="*/ 6 w 10"/>
                <a:gd name="T7" fmla="*/ 0 h 10"/>
                <a:gd name="T8" fmla="*/ 0 w 10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7"/>
                    <a:pt x="1" y="10"/>
                    <a:pt x="4" y="10"/>
                  </a:cubicBezTo>
                  <a:cubicBezTo>
                    <a:pt x="6" y="10"/>
                    <a:pt x="10" y="7"/>
                    <a:pt x="10" y="4"/>
                  </a:cubicBezTo>
                  <a:cubicBezTo>
                    <a:pt x="10" y="2"/>
                    <a:pt x="9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</a:path>
              </a:pathLst>
            </a:custGeom>
            <a:solidFill>
              <a:srgbClr val="E72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49"/>
            <p:cNvSpPr>
              <a:spLocks/>
            </p:cNvSpPr>
            <p:nvPr/>
          </p:nvSpPr>
          <p:spPr bwMode="auto">
            <a:xfrm>
              <a:off x="6340475" y="2347913"/>
              <a:ext cx="209550" cy="382588"/>
            </a:xfrm>
            <a:custGeom>
              <a:avLst/>
              <a:gdLst>
                <a:gd name="T0" fmla="*/ 54 w 56"/>
                <a:gd name="T1" fmla="*/ 57 h 102"/>
                <a:gd name="T2" fmla="*/ 55 w 56"/>
                <a:gd name="T3" fmla="*/ 51 h 102"/>
                <a:gd name="T4" fmla="*/ 55 w 56"/>
                <a:gd name="T5" fmla="*/ 40 h 102"/>
                <a:gd name="T6" fmla="*/ 22 w 56"/>
                <a:gd name="T7" fmla="*/ 1 h 102"/>
                <a:gd name="T8" fmla="*/ 1 w 56"/>
                <a:gd name="T9" fmla="*/ 19 h 102"/>
                <a:gd name="T10" fmla="*/ 1 w 56"/>
                <a:gd name="T11" fmla="*/ 20 h 102"/>
                <a:gd name="T12" fmla="*/ 13 w 56"/>
                <a:gd name="T13" fmla="*/ 50 h 102"/>
                <a:gd name="T14" fmla="*/ 11 w 56"/>
                <a:gd name="T15" fmla="*/ 57 h 102"/>
                <a:gd name="T16" fmla="*/ 4 w 56"/>
                <a:gd name="T17" fmla="*/ 80 h 102"/>
                <a:gd name="T18" fmla="*/ 4 w 56"/>
                <a:gd name="T19" fmla="*/ 83 h 102"/>
                <a:gd name="T20" fmla="*/ 15 w 56"/>
                <a:gd name="T21" fmla="*/ 100 h 102"/>
                <a:gd name="T22" fmla="*/ 24 w 56"/>
                <a:gd name="T23" fmla="*/ 100 h 102"/>
                <a:gd name="T24" fmla="*/ 46 w 56"/>
                <a:gd name="T25" fmla="*/ 76 h 102"/>
                <a:gd name="T26" fmla="*/ 54 w 56"/>
                <a:gd name="T27" fmla="*/ 5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102">
                  <a:moveTo>
                    <a:pt x="54" y="57"/>
                  </a:moveTo>
                  <a:cubicBezTo>
                    <a:pt x="55" y="55"/>
                    <a:pt x="55" y="52"/>
                    <a:pt x="55" y="51"/>
                  </a:cubicBezTo>
                  <a:cubicBezTo>
                    <a:pt x="55" y="51"/>
                    <a:pt x="56" y="44"/>
                    <a:pt x="55" y="40"/>
                  </a:cubicBezTo>
                  <a:cubicBezTo>
                    <a:pt x="54" y="26"/>
                    <a:pt x="38" y="1"/>
                    <a:pt x="22" y="1"/>
                  </a:cubicBezTo>
                  <a:cubicBezTo>
                    <a:pt x="12" y="0"/>
                    <a:pt x="1" y="9"/>
                    <a:pt x="1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31"/>
                    <a:pt x="13" y="40"/>
                    <a:pt x="13" y="50"/>
                  </a:cubicBezTo>
                  <a:cubicBezTo>
                    <a:pt x="13" y="52"/>
                    <a:pt x="12" y="54"/>
                    <a:pt x="11" y="57"/>
                  </a:cubicBezTo>
                  <a:cubicBezTo>
                    <a:pt x="9" y="64"/>
                    <a:pt x="4" y="75"/>
                    <a:pt x="4" y="80"/>
                  </a:cubicBezTo>
                  <a:cubicBezTo>
                    <a:pt x="4" y="80"/>
                    <a:pt x="4" y="82"/>
                    <a:pt x="4" y="83"/>
                  </a:cubicBezTo>
                  <a:cubicBezTo>
                    <a:pt x="4" y="89"/>
                    <a:pt x="7" y="96"/>
                    <a:pt x="15" y="100"/>
                  </a:cubicBezTo>
                  <a:cubicBezTo>
                    <a:pt x="19" y="102"/>
                    <a:pt x="24" y="100"/>
                    <a:pt x="24" y="100"/>
                  </a:cubicBezTo>
                  <a:cubicBezTo>
                    <a:pt x="33" y="98"/>
                    <a:pt x="43" y="85"/>
                    <a:pt x="46" y="76"/>
                  </a:cubicBezTo>
                  <a:cubicBezTo>
                    <a:pt x="48" y="73"/>
                    <a:pt x="52" y="64"/>
                    <a:pt x="54" y="57"/>
                  </a:cubicBezTo>
                </a:path>
              </a:pathLst>
            </a:custGeom>
            <a:solidFill>
              <a:srgbClr val="E72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50"/>
            <p:cNvSpPr>
              <a:spLocks/>
            </p:cNvSpPr>
            <p:nvPr/>
          </p:nvSpPr>
          <p:spPr bwMode="auto">
            <a:xfrm>
              <a:off x="6472238" y="2298701"/>
              <a:ext cx="52388" cy="55563"/>
            </a:xfrm>
            <a:custGeom>
              <a:avLst/>
              <a:gdLst>
                <a:gd name="T0" fmla="*/ 5 w 14"/>
                <a:gd name="T1" fmla="*/ 15 h 15"/>
                <a:gd name="T2" fmla="*/ 14 w 14"/>
                <a:gd name="T3" fmla="*/ 6 h 15"/>
                <a:gd name="T4" fmla="*/ 9 w 14"/>
                <a:gd name="T5" fmla="*/ 0 h 15"/>
                <a:gd name="T6" fmla="*/ 0 w 14"/>
                <a:gd name="T7" fmla="*/ 8 h 15"/>
                <a:gd name="T8" fmla="*/ 5 w 1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5" y="15"/>
                  </a:moveTo>
                  <a:cubicBezTo>
                    <a:pt x="9" y="15"/>
                    <a:pt x="14" y="10"/>
                    <a:pt x="14" y="6"/>
                  </a:cubicBezTo>
                  <a:cubicBezTo>
                    <a:pt x="14" y="4"/>
                    <a:pt x="12" y="1"/>
                    <a:pt x="9" y="0"/>
                  </a:cubicBezTo>
                  <a:cubicBezTo>
                    <a:pt x="5" y="0"/>
                    <a:pt x="1" y="4"/>
                    <a:pt x="0" y="8"/>
                  </a:cubicBezTo>
                  <a:cubicBezTo>
                    <a:pt x="0" y="11"/>
                    <a:pt x="2" y="14"/>
                    <a:pt x="5" y="15"/>
                  </a:cubicBezTo>
                </a:path>
              </a:pathLst>
            </a:custGeom>
            <a:solidFill>
              <a:srgbClr val="E72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51"/>
            <p:cNvSpPr>
              <a:spLocks/>
            </p:cNvSpPr>
            <p:nvPr/>
          </p:nvSpPr>
          <p:spPr bwMode="auto">
            <a:xfrm>
              <a:off x="6419850" y="2260601"/>
              <a:ext cx="60325" cy="71438"/>
            </a:xfrm>
            <a:custGeom>
              <a:avLst/>
              <a:gdLst>
                <a:gd name="T0" fmla="*/ 6 w 16"/>
                <a:gd name="T1" fmla="*/ 18 h 19"/>
                <a:gd name="T2" fmla="*/ 9 w 16"/>
                <a:gd name="T3" fmla="*/ 18 h 19"/>
                <a:gd name="T4" fmla="*/ 16 w 16"/>
                <a:gd name="T5" fmla="*/ 8 h 19"/>
                <a:gd name="T6" fmla="*/ 9 w 16"/>
                <a:gd name="T7" fmla="*/ 0 h 19"/>
                <a:gd name="T8" fmla="*/ 1 w 16"/>
                <a:gd name="T9" fmla="*/ 8 h 19"/>
                <a:gd name="T10" fmla="*/ 6 w 16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6" y="18"/>
                  </a:moveTo>
                  <a:cubicBezTo>
                    <a:pt x="7" y="19"/>
                    <a:pt x="9" y="18"/>
                    <a:pt x="9" y="18"/>
                  </a:cubicBezTo>
                  <a:cubicBezTo>
                    <a:pt x="13" y="17"/>
                    <a:pt x="16" y="11"/>
                    <a:pt x="16" y="8"/>
                  </a:cubicBezTo>
                  <a:cubicBezTo>
                    <a:pt x="16" y="4"/>
                    <a:pt x="13" y="0"/>
                    <a:pt x="9" y="0"/>
                  </a:cubicBezTo>
                  <a:cubicBezTo>
                    <a:pt x="6" y="0"/>
                    <a:pt x="1" y="4"/>
                    <a:pt x="1" y="8"/>
                  </a:cubicBezTo>
                  <a:cubicBezTo>
                    <a:pt x="0" y="13"/>
                    <a:pt x="2" y="17"/>
                    <a:pt x="6" y="18"/>
                  </a:cubicBezTo>
                </a:path>
              </a:pathLst>
            </a:custGeom>
            <a:solidFill>
              <a:srgbClr val="E72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52"/>
            <p:cNvSpPr>
              <a:spLocks/>
            </p:cNvSpPr>
            <p:nvPr/>
          </p:nvSpPr>
          <p:spPr bwMode="auto">
            <a:xfrm>
              <a:off x="6510338" y="2343151"/>
              <a:ext cx="39688" cy="46038"/>
            </a:xfrm>
            <a:custGeom>
              <a:avLst/>
              <a:gdLst>
                <a:gd name="T0" fmla="*/ 1 w 11"/>
                <a:gd name="T1" fmla="*/ 4 h 12"/>
                <a:gd name="T2" fmla="*/ 1 w 11"/>
                <a:gd name="T3" fmla="*/ 9 h 12"/>
                <a:gd name="T4" fmla="*/ 5 w 11"/>
                <a:gd name="T5" fmla="*/ 12 h 12"/>
                <a:gd name="T6" fmla="*/ 11 w 11"/>
                <a:gd name="T7" fmla="*/ 5 h 12"/>
                <a:gd name="T8" fmla="*/ 7 w 11"/>
                <a:gd name="T9" fmla="*/ 1 h 12"/>
                <a:gd name="T10" fmla="*/ 1 w 11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1" y="4"/>
                  </a:moveTo>
                  <a:cubicBezTo>
                    <a:pt x="0" y="6"/>
                    <a:pt x="0" y="9"/>
                    <a:pt x="1" y="9"/>
                  </a:cubicBezTo>
                  <a:cubicBezTo>
                    <a:pt x="1" y="10"/>
                    <a:pt x="2" y="11"/>
                    <a:pt x="5" y="12"/>
                  </a:cubicBezTo>
                  <a:cubicBezTo>
                    <a:pt x="8" y="12"/>
                    <a:pt x="11" y="8"/>
                    <a:pt x="11" y="5"/>
                  </a:cubicBezTo>
                  <a:cubicBezTo>
                    <a:pt x="11" y="3"/>
                    <a:pt x="10" y="1"/>
                    <a:pt x="7" y="1"/>
                  </a:cubicBezTo>
                  <a:cubicBezTo>
                    <a:pt x="5" y="0"/>
                    <a:pt x="3" y="2"/>
                    <a:pt x="1" y="4"/>
                  </a:cubicBezTo>
                </a:path>
              </a:pathLst>
            </a:custGeom>
            <a:solidFill>
              <a:srgbClr val="E72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53"/>
            <p:cNvSpPr>
              <a:spLocks/>
            </p:cNvSpPr>
            <p:nvPr/>
          </p:nvSpPr>
          <p:spPr bwMode="auto">
            <a:xfrm>
              <a:off x="6334125" y="2238376"/>
              <a:ext cx="80963" cy="101600"/>
            </a:xfrm>
            <a:custGeom>
              <a:avLst/>
              <a:gdLst>
                <a:gd name="T0" fmla="*/ 10 w 22"/>
                <a:gd name="T1" fmla="*/ 27 h 27"/>
                <a:gd name="T2" fmla="*/ 22 w 22"/>
                <a:gd name="T3" fmla="*/ 15 h 27"/>
                <a:gd name="T4" fmla="*/ 22 w 22"/>
                <a:gd name="T5" fmla="*/ 9 h 27"/>
                <a:gd name="T6" fmla="*/ 12 w 22"/>
                <a:gd name="T7" fmla="*/ 0 h 27"/>
                <a:gd name="T8" fmla="*/ 1 w 22"/>
                <a:gd name="T9" fmla="*/ 14 h 27"/>
                <a:gd name="T10" fmla="*/ 10 w 22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7">
                  <a:moveTo>
                    <a:pt x="10" y="27"/>
                  </a:moveTo>
                  <a:cubicBezTo>
                    <a:pt x="15" y="27"/>
                    <a:pt x="22" y="22"/>
                    <a:pt x="22" y="15"/>
                  </a:cubicBezTo>
                  <a:cubicBezTo>
                    <a:pt x="22" y="15"/>
                    <a:pt x="22" y="11"/>
                    <a:pt x="22" y="9"/>
                  </a:cubicBezTo>
                  <a:cubicBezTo>
                    <a:pt x="21" y="4"/>
                    <a:pt x="17" y="0"/>
                    <a:pt x="12" y="0"/>
                  </a:cubicBezTo>
                  <a:cubicBezTo>
                    <a:pt x="5" y="0"/>
                    <a:pt x="1" y="8"/>
                    <a:pt x="1" y="14"/>
                  </a:cubicBezTo>
                  <a:cubicBezTo>
                    <a:pt x="0" y="18"/>
                    <a:pt x="2" y="27"/>
                    <a:pt x="10" y="27"/>
                  </a:cubicBezTo>
                </a:path>
              </a:pathLst>
            </a:custGeom>
            <a:solidFill>
              <a:srgbClr val="E72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54"/>
            <p:cNvSpPr>
              <a:spLocks/>
            </p:cNvSpPr>
            <p:nvPr/>
          </p:nvSpPr>
          <p:spPr bwMode="auto">
            <a:xfrm>
              <a:off x="6164263" y="2455863"/>
              <a:ext cx="52388" cy="63500"/>
            </a:xfrm>
            <a:custGeom>
              <a:avLst/>
              <a:gdLst>
                <a:gd name="T0" fmla="*/ 7 w 14"/>
                <a:gd name="T1" fmla="*/ 17 h 17"/>
                <a:gd name="T2" fmla="*/ 14 w 14"/>
                <a:gd name="T3" fmla="*/ 9 h 17"/>
                <a:gd name="T4" fmla="*/ 7 w 14"/>
                <a:gd name="T5" fmla="*/ 0 h 17"/>
                <a:gd name="T6" fmla="*/ 0 w 14"/>
                <a:gd name="T7" fmla="*/ 8 h 17"/>
                <a:gd name="T8" fmla="*/ 7 w 14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7" y="17"/>
                  </a:moveTo>
                  <a:cubicBezTo>
                    <a:pt x="11" y="17"/>
                    <a:pt x="14" y="12"/>
                    <a:pt x="14" y="9"/>
                  </a:cubicBezTo>
                  <a:cubicBezTo>
                    <a:pt x="14" y="5"/>
                    <a:pt x="11" y="0"/>
                    <a:pt x="7" y="0"/>
                  </a:cubicBezTo>
                  <a:cubicBezTo>
                    <a:pt x="2" y="0"/>
                    <a:pt x="0" y="5"/>
                    <a:pt x="0" y="8"/>
                  </a:cubicBezTo>
                  <a:cubicBezTo>
                    <a:pt x="0" y="12"/>
                    <a:pt x="2" y="17"/>
                    <a:pt x="7" y="17"/>
                  </a:cubicBezTo>
                </a:path>
              </a:pathLst>
            </a:custGeom>
            <a:solidFill>
              <a:srgbClr val="E72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55"/>
            <p:cNvSpPr>
              <a:spLocks/>
            </p:cNvSpPr>
            <p:nvPr/>
          </p:nvSpPr>
          <p:spPr bwMode="auto">
            <a:xfrm>
              <a:off x="6119813" y="2486026"/>
              <a:ext cx="44450" cy="49213"/>
            </a:xfrm>
            <a:custGeom>
              <a:avLst/>
              <a:gdLst>
                <a:gd name="T0" fmla="*/ 6 w 12"/>
                <a:gd name="T1" fmla="*/ 13 h 13"/>
                <a:gd name="T2" fmla="*/ 11 w 12"/>
                <a:gd name="T3" fmla="*/ 7 h 13"/>
                <a:gd name="T4" fmla="*/ 5 w 12"/>
                <a:gd name="T5" fmla="*/ 0 h 13"/>
                <a:gd name="T6" fmla="*/ 0 w 12"/>
                <a:gd name="T7" fmla="*/ 5 h 13"/>
                <a:gd name="T8" fmla="*/ 6 w 1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6" y="13"/>
                  </a:moveTo>
                  <a:cubicBezTo>
                    <a:pt x="9" y="13"/>
                    <a:pt x="12" y="10"/>
                    <a:pt x="11" y="7"/>
                  </a:cubicBezTo>
                  <a:cubicBezTo>
                    <a:pt x="11" y="4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3"/>
                    <a:pt x="6" y="13"/>
                  </a:cubicBezTo>
                </a:path>
              </a:pathLst>
            </a:custGeom>
            <a:solidFill>
              <a:srgbClr val="E72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56"/>
            <p:cNvSpPr>
              <a:spLocks/>
            </p:cNvSpPr>
            <p:nvPr/>
          </p:nvSpPr>
          <p:spPr bwMode="auto">
            <a:xfrm>
              <a:off x="6081713" y="2524126"/>
              <a:ext cx="46038" cy="44450"/>
            </a:xfrm>
            <a:custGeom>
              <a:avLst/>
              <a:gdLst>
                <a:gd name="T0" fmla="*/ 5 w 12"/>
                <a:gd name="T1" fmla="*/ 11 h 12"/>
                <a:gd name="T2" fmla="*/ 9 w 12"/>
                <a:gd name="T3" fmla="*/ 11 h 12"/>
                <a:gd name="T4" fmla="*/ 12 w 12"/>
                <a:gd name="T5" fmla="*/ 8 h 12"/>
                <a:gd name="T6" fmla="*/ 5 w 12"/>
                <a:gd name="T7" fmla="*/ 0 h 12"/>
                <a:gd name="T8" fmla="*/ 1 w 12"/>
                <a:gd name="T9" fmla="*/ 1 h 12"/>
                <a:gd name="T10" fmla="*/ 0 w 12"/>
                <a:gd name="T11" fmla="*/ 5 h 12"/>
                <a:gd name="T12" fmla="*/ 5 w 12"/>
                <a:gd name="T1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5" y="11"/>
                  </a:moveTo>
                  <a:cubicBezTo>
                    <a:pt x="7" y="12"/>
                    <a:pt x="8" y="11"/>
                    <a:pt x="9" y="11"/>
                  </a:cubicBezTo>
                  <a:cubicBezTo>
                    <a:pt x="11" y="10"/>
                    <a:pt x="12" y="9"/>
                    <a:pt x="12" y="8"/>
                  </a:cubicBezTo>
                  <a:cubicBezTo>
                    <a:pt x="12" y="5"/>
                    <a:pt x="9" y="0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7"/>
                    <a:pt x="3" y="10"/>
                    <a:pt x="5" y="11"/>
                  </a:cubicBezTo>
                </a:path>
              </a:pathLst>
            </a:custGeom>
            <a:solidFill>
              <a:srgbClr val="E72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57"/>
            <p:cNvSpPr>
              <a:spLocks/>
            </p:cNvSpPr>
            <p:nvPr/>
          </p:nvSpPr>
          <p:spPr bwMode="auto">
            <a:xfrm>
              <a:off x="6221413" y="2436813"/>
              <a:ext cx="74613" cy="93663"/>
            </a:xfrm>
            <a:custGeom>
              <a:avLst/>
              <a:gdLst>
                <a:gd name="T0" fmla="*/ 11 w 20"/>
                <a:gd name="T1" fmla="*/ 0 h 25"/>
                <a:gd name="T2" fmla="*/ 0 w 20"/>
                <a:gd name="T3" fmla="*/ 11 h 25"/>
                <a:gd name="T4" fmla="*/ 5 w 20"/>
                <a:gd name="T5" fmla="*/ 22 h 25"/>
                <a:gd name="T6" fmla="*/ 12 w 20"/>
                <a:gd name="T7" fmla="*/ 24 h 25"/>
                <a:gd name="T8" fmla="*/ 20 w 20"/>
                <a:gd name="T9" fmla="*/ 12 h 25"/>
                <a:gd name="T10" fmla="*/ 11 w 20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5">
                  <a:moveTo>
                    <a:pt x="11" y="0"/>
                  </a:moveTo>
                  <a:cubicBezTo>
                    <a:pt x="5" y="0"/>
                    <a:pt x="0" y="6"/>
                    <a:pt x="0" y="11"/>
                  </a:cubicBezTo>
                  <a:cubicBezTo>
                    <a:pt x="0" y="15"/>
                    <a:pt x="0" y="19"/>
                    <a:pt x="5" y="22"/>
                  </a:cubicBezTo>
                  <a:cubicBezTo>
                    <a:pt x="8" y="25"/>
                    <a:pt x="11" y="24"/>
                    <a:pt x="12" y="24"/>
                  </a:cubicBezTo>
                  <a:cubicBezTo>
                    <a:pt x="17" y="22"/>
                    <a:pt x="20" y="18"/>
                    <a:pt x="20" y="12"/>
                  </a:cubicBezTo>
                  <a:cubicBezTo>
                    <a:pt x="20" y="6"/>
                    <a:pt x="17" y="0"/>
                    <a:pt x="11" y="0"/>
                  </a:cubicBezTo>
                </a:path>
              </a:pathLst>
            </a:custGeom>
            <a:solidFill>
              <a:srgbClr val="E72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58"/>
            <p:cNvSpPr>
              <a:spLocks/>
            </p:cNvSpPr>
            <p:nvPr/>
          </p:nvSpPr>
          <p:spPr bwMode="auto">
            <a:xfrm>
              <a:off x="6078538" y="2535238"/>
              <a:ext cx="209550" cy="344488"/>
            </a:xfrm>
            <a:custGeom>
              <a:avLst/>
              <a:gdLst>
                <a:gd name="T0" fmla="*/ 56 w 56"/>
                <a:gd name="T1" fmla="*/ 16 h 92"/>
                <a:gd name="T2" fmla="*/ 37 w 56"/>
                <a:gd name="T3" fmla="*/ 1 h 92"/>
                <a:gd name="T4" fmla="*/ 0 w 56"/>
                <a:gd name="T5" fmla="*/ 36 h 92"/>
                <a:gd name="T6" fmla="*/ 0 w 56"/>
                <a:gd name="T7" fmla="*/ 39 h 92"/>
                <a:gd name="T8" fmla="*/ 0 w 56"/>
                <a:gd name="T9" fmla="*/ 39 h 92"/>
                <a:gd name="T10" fmla="*/ 0 w 56"/>
                <a:gd name="T11" fmla="*/ 43 h 92"/>
                <a:gd name="T12" fmla="*/ 0 w 56"/>
                <a:gd name="T13" fmla="*/ 48 h 92"/>
                <a:gd name="T14" fmla="*/ 37 w 56"/>
                <a:gd name="T15" fmla="*/ 92 h 92"/>
                <a:gd name="T16" fmla="*/ 52 w 56"/>
                <a:gd name="T17" fmla="*/ 81 h 92"/>
                <a:gd name="T18" fmla="*/ 43 w 56"/>
                <a:gd name="T19" fmla="*/ 50 h 92"/>
                <a:gd name="T20" fmla="*/ 46 w 56"/>
                <a:gd name="T21" fmla="*/ 39 h 92"/>
                <a:gd name="T22" fmla="*/ 56 w 56"/>
                <a:gd name="T23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92">
                  <a:moveTo>
                    <a:pt x="56" y="16"/>
                  </a:moveTo>
                  <a:cubicBezTo>
                    <a:pt x="56" y="6"/>
                    <a:pt x="45" y="1"/>
                    <a:pt x="37" y="1"/>
                  </a:cubicBezTo>
                  <a:cubicBezTo>
                    <a:pt x="19" y="0"/>
                    <a:pt x="0" y="17"/>
                    <a:pt x="0" y="36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4"/>
                    <a:pt x="0" y="47"/>
                    <a:pt x="0" y="48"/>
                  </a:cubicBezTo>
                  <a:cubicBezTo>
                    <a:pt x="1" y="61"/>
                    <a:pt x="21" y="92"/>
                    <a:pt x="37" y="92"/>
                  </a:cubicBezTo>
                  <a:cubicBezTo>
                    <a:pt x="42" y="92"/>
                    <a:pt x="52" y="88"/>
                    <a:pt x="52" y="81"/>
                  </a:cubicBezTo>
                  <a:cubicBezTo>
                    <a:pt x="52" y="76"/>
                    <a:pt x="42" y="60"/>
                    <a:pt x="43" y="50"/>
                  </a:cubicBezTo>
                  <a:cubicBezTo>
                    <a:pt x="43" y="46"/>
                    <a:pt x="44" y="43"/>
                    <a:pt x="46" y="39"/>
                  </a:cubicBezTo>
                  <a:cubicBezTo>
                    <a:pt x="50" y="31"/>
                    <a:pt x="56" y="23"/>
                    <a:pt x="56" y="16"/>
                  </a:cubicBezTo>
                </a:path>
              </a:pathLst>
            </a:custGeom>
            <a:solidFill>
              <a:srgbClr val="E72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59"/>
            <p:cNvSpPr>
              <a:spLocks/>
            </p:cNvSpPr>
            <p:nvPr/>
          </p:nvSpPr>
          <p:spPr bwMode="auto">
            <a:xfrm>
              <a:off x="6059488" y="2557463"/>
              <a:ext cx="38100" cy="41275"/>
            </a:xfrm>
            <a:custGeom>
              <a:avLst/>
              <a:gdLst>
                <a:gd name="T0" fmla="*/ 10 w 10"/>
                <a:gd name="T1" fmla="*/ 7 h 11"/>
                <a:gd name="T2" fmla="*/ 7 w 10"/>
                <a:gd name="T3" fmla="*/ 1 h 11"/>
                <a:gd name="T4" fmla="*/ 2 w 10"/>
                <a:gd name="T5" fmla="*/ 1 h 11"/>
                <a:gd name="T6" fmla="*/ 0 w 10"/>
                <a:gd name="T7" fmla="*/ 5 h 11"/>
                <a:gd name="T8" fmla="*/ 6 w 10"/>
                <a:gd name="T9" fmla="*/ 11 h 11"/>
                <a:gd name="T10" fmla="*/ 10 w 10"/>
                <a:gd name="T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10" y="7"/>
                  </a:moveTo>
                  <a:cubicBezTo>
                    <a:pt x="10" y="5"/>
                    <a:pt x="8" y="3"/>
                    <a:pt x="7" y="1"/>
                  </a:cubicBezTo>
                  <a:cubicBezTo>
                    <a:pt x="6" y="1"/>
                    <a:pt x="5" y="0"/>
                    <a:pt x="2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10"/>
                    <a:pt x="6" y="11"/>
                  </a:cubicBezTo>
                  <a:cubicBezTo>
                    <a:pt x="8" y="11"/>
                    <a:pt x="10" y="10"/>
                    <a:pt x="10" y="7"/>
                  </a:cubicBezTo>
                </a:path>
              </a:pathLst>
            </a:custGeom>
            <a:solidFill>
              <a:srgbClr val="E721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68" name="Freeform 11"/>
          <p:cNvSpPr>
            <a:spLocks/>
          </p:cNvSpPr>
          <p:nvPr/>
        </p:nvSpPr>
        <p:spPr bwMode="auto">
          <a:xfrm>
            <a:off x="5336195" y="2866905"/>
            <a:ext cx="533354" cy="508565"/>
          </a:xfrm>
          <a:custGeom>
            <a:avLst/>
            <a:gdLst>
              <a:gd name="T0" fmla="*/ 297 w 300"/>
              <a:gd name="T1" fmla="*/ 188 h 286"/>
              <a:gd name="T2" fmla="*/ 227 w 300"/>
              <a:gd name="T3" fmla="*/ 120 h 286"/>
              <a:gd name="T4" fmla="*/ 228 w 300"/>
              <a:gd name="T5" fmla="*/ 93 h 286"/>
              <a:gd name="T6" fmla="*/ 212 w 300"/>
              <a:gd name="T7" fmla="*/ 105 h 286"/>
              <a:gd name="T8" fmla="*/ 198 w 300"/>
              <a:gd name="T9" fmla="*/ 91 h 286"/>
              <a:gd name="T10" fmla="*/ 215 w 300"/>
              <a:gd name="T11" fmla="*/ 5 h 286"/>
              <a:gd name="T12" fmla="*/ 157 w 300"/>
              <a:gd name="T13" fmla="*/ 71 h 286"/>
              <a:gd name="T14" fmla="*/ 138 w 300"/>
              <a:gd name="T15" fmla="*/ 69 h 286"/>
              <a:gd name="T16" fmla="*/ 137 w 300"/>
              <a:gd name="T17" fmla="*/ 49 h 286"/>
              <a:gd name="T18" fmla="*/ 117 w 300"/>
              <a:gd name="T19" fmla="*/ 66 h 286"/>
              <a:gd name="T20" fmla="*/ 20 w 300"/>
              <a:gd name="T21" fmla="*/ 53 h 286"/>
              <a:gd name="T22" fmla="*/ 12 w 300"/>
              <a:gd name="T23" fmla="*/ 57 h 286"/>
              <a:gd name="T24" fmla="*/ 2 w 300"/>
              <a:gd name="T25" fmla="*/ 78 h 286"/>
              <a:gd name="T26" fmla="*/ 5 w 300"/>
              <a:gd name="T27" fmla="*/ 85 h 286"/>
              <a:gd name="T28" fmla="*/ 96 w 300"/>
              <a:gd name="T29" fmla="*/ 115 h 286"/>
              <a:gd name="T30" fmla="*/ 98 w 300"/>
              <a:gd name="T31" fmla="*/ 128 h 286"/>
              <a:gd name="T32" fmla="*/ 112 w 300"/>
              <a:gd name="T33" fmla="*/ 120 h 286"/>
              <a:gd name="T34" fmla="*/ 130 w 300"/>
              <a:gd name="T35" fmla="*/ 126 h 286"/>
              <a:gd name="T36" fmla="*/ 85 w 300"/>
              <a:gd name="T37" fmla="*/ 238 h 286"/>
              <a:gd name="T38" fmla="*/ 57 w 300"/>
              <a:gd name="T39" fmla="*/ 232 h 286"/>
              <a:gd name="T40" fmla="*/ 48 w 300"/>
              <a:gd name="T41" fmla="*/ 236 h 286"/>
              <a:gd name="T42" fmla="*/ 47 w 300"/>
              <a:gd name="T43" fmla="*/ 240 h 286"/>
              <a:gd name="T44" fmla="*/ 50 w 300"/>
              <a:gd name="T45" fmla="*/ 247 h 286"/>
              <a:gd name="T46" fmla="*/ 79 w 300"/>
              <a:gd name="T47" fmla="*/ 260 h 286"/>
              <a:gd name="T48" fmla="*/ 80 w 300"/>
              <a:gd name="T49" fmla="*/ 280 h 286"/>
              <a:gd name="T50" fmla="*/ 96 w 300"/>
              <a:gd name="T51" fmla="*/ 269 h 286"/>
              <a:gd name="T52" fmla="*/ 125 w 300"/>
              <a:gd name="T53" fmla="*/ 284 h 286"/>
              <a:gd name="T54" fmla="*/ 132 w 300"/>
              <a:gd name="T55" fmla="*/ 282 h 286"/>
              <a:gd name="T56" fmla="*/ 134 w 300"/>
              <a:gd name="T57" fmla="*/ 278 h 286"/>
              <a:gd name="T58" fmla="*/ 132 w 300"/>
              <a:gd name="T59" fmla="*/ 269 h 286"/>
              <a:gd name="T60" fmla="*/ 110 w 300"/>
              <a:gd name="T61" fmla="*/ 250 h 286"/>
              <a:gd name="T62" fmla="*/ 172 w 300"/>
              <a:gd name="T63" fmla="*/ 147 h 286"/>
              <a:gd name="T64" fmla="*/ 187 w 300"/>
              <a:gd name="T65" fmla="*/ 157 h 286"/>
              <a:gd name="T66" fmla="*/ 189 w 300"/>
              <a:gd name="T67" fmla="*/ 172 h 286"/>
              <a:gd name="T68" fmla="*/ 201 w 300"/>
              <a:gd name="T69" fmla="*/ 167 h 286"/>
              <a:gd name="T70" fmla="*/ 280 w 300"/>
              <a:gd name="T71" fmla="*/ 221 h 286"/>
              <a:gd name="T72" fmla="*/ 288 w 300"/>
              <a:gd name="T73" fmla="*/ 219 h 286"/>
              <a:gd name="T74" fmla="*/ 298 w 300"/>
              <a:gd name="T75" fmla="*/ 198 h 286"/>
              <a:gd name="T76" fmla="*/ 297 w 300"/>
              <a:gd name="T77" fmla="*/ 188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00" h="286">
                <a:moveTo>
                  <a:pt x="297" y="188"/>
                </a:moveTo>
                <a:cubicBezTo>
                  <a:pt x="227" y="120"/>
                  <a:pt x="227" y="120"/>
                  <a:pt x="227" y="120"/>
                </a:cubicBezTo>
                <a:cubicBezTo>
                  <a:pt x="232" y="106"/>
                  <a:pt x="233" y="95"/>
                  <a:pt x="228" y="93"/>
                </a:cubicBezTo>
                <a:cubicBezTo>
                  <a:pt x="225" y="91"/>
                  <a:pt x="218" y="96"/>
                  <a:pt x="212" y="105"/>
                </a:cubicBezTo>
                <a:cubicBezTo>
                  <a:pt x="198" y="91"/>
                  <a:pt x="198" y="91"/>
                  <a:pt x="198" y="91"/>
                </a:cubicBezTo>
                <a:cubicBezTo>
                  <a:pt x="220" y="41"/>
                  <a:pt x="225" y="9"/>
                  <a:pt x="215" y="5"/>
                </a:cubicBezTo>
                <a:cubicBezTo>
                  <a:pt x="206" y="0"/>
                  <a:pt x="184" y="23"/>
                  <a:pt x="157" y="71"/>
                </a:cubicBezTo>
                <a:cubicBezTo>
                  <a:pt x="138" y="69"/>
                  <a:pt x="138" y="69"/>
                  <a:pt x="138" y="69"/>
                </a:cubicBezTo>
                <a:cubicBezTo>
                  <a:pt x="141" y="58"/>
                  <a:pt x="141" y="50"/>
                  <a:pt x="137" y="49"/>
                </a:cubicBezTo>
                <a:cubicBezTo>
                  <a:pt x="133" y="46"/>
                  <a:pt x="125" y="54"/>
                  <a:pt x="117" y="66"/>
                </a:cubicBezTo>
                <a:cubicBezTo>
                  <a:pt x="20" y="53"/>
                  <a:pt x="20" y="53"/>
                  <a:pt x="20" y="53"/>
                </a:cubicBezTo>
                <a:cubicBezTo>
                  <a:pt x="17" y="52"/>
                  <a:pt x="13" y="54"/>
                  <a:pt x="12" y="57"/>
                </a:cubicBezTo>
                <a:cubicBezTo>
                  <a:pt x="2" y="78"/>
                  <a:pt x="2" y="78"/>
                  <a:pt x="2" y="78"/>
                </a:cubicBezTo>
                <a:cubicBezTo>
                  <a:pt x="0" y="81"/>
                  <a:pt x="2" y="84"/>
                  <a:pt x="5" y="85"/>
                </a:cubicBezTo>
                <a:cubicBezTo>
                  <a:pt x="96" y="115"/>
                  <a:pt x="96" y="115"/>
                  <a:pt x="96" y="115"/>
                </a:cubicBezTo>
                <a:cubicBezTo>
                  <a:pt x="95" y="122"/>
                  <a:pt x="96" y="127"/>
                  <a:pt x="98" y="128"/>
                </a:cubicBezTo>
                <a:cubicBezTo>
                  <a:pt x="101" y="129"/>
                  <a:pt x="106" y="126"/>
                  <a:pt x="112" y="120"/>
                </a:cubicBezTo>
                <a:cubicBezTo>
                  <a:pt x="130" y="126"/>
                  <a:pt x="130" y="126"/>
                  <a:pt x="130" y="126"/>
                </a:cubicBezTo>
                <a:cubicBezTo>
                  <a:pt x="112" y="164"/>
                  <a:pt x="95" y="207"/>
                  <a:pt x="85" y="238"/>
                </a:cubicBezTo>
                <a:cubicBezTo>
                  <a:pt x="57" y="232"/>
                  <a:pt x="57" y="232"/>
                  <a:pt x="57" y="232"/>
                </a:cubicBezTo>
                <a:cubicBezTo>
                  <a:pt x="54" y="232"/>
                  <a:pt x="50" y="233"/>
                  <a:pt x="48" y="236"/>
                </a:cubicBezTo>
                <a:cubicBezTo>
                  <a:pt x="47" y="240"/>
                  <a:pt x="47" y="240"/>
                  <a:pt x="47" y="240"/>
                </a:cubicBezTo>
                <a:cubicBezTo>
                  <a:pt x="45" y="242"/>
                  <a:pt x="47" y="246"/>
                  <a:pt x="50" y="247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7" y="271"/>
                  <a:pt x="77" y="278"/>
                  <a:pt x="80" y="280"/>
                </a:cubicBezTo>
                <a:cubicBezTo>
                  <a:pt x="83" y="281"/>
                  <a:pt x="89" y="277"/>
                  <a:pt x="96" y="269"/>
                </a:cubicBezTo>
                <a:cubicBezTo>
                  <a:pt x="125" y="284"/>
                  <a:pt x="125" y="284"/>
                  <a:pt x="125" y="284"/>
                </a:cubicBezTo>
                <a:cubicBezTo>
                  <a:pt x="128" y="286"/>
                  <a:pt x="131" y="284"/>
                  <a:pt x="132" y="282"/>
                </a:cubicBezTo>
                <a:cubicBezTo>
                  <a:pt x="134" y="278"/>
                  <a:pt x="134" y="278"/>
                  <a:pt x="134" y="278"/>
                </a:cubicBezTo>
                <a:cubicBezTo>
                  <a:pt x="135" y="275"/>
                  <a:pt x="135" y="271"/>
                  <a:pt x="132" y="269"/>
                </a:cubicBezTo>
                <a:cubicBezTo>
                  <a:pt x="110" y="250"/>
                  <a:pt x="110" y="250"/>
                  <a:pt x="110" y="250"/>
                </a:cubicBezTo>
                <a:cubicBezTo>
                  <a:pt x="129" y="224"/>
                  <a:pt x="152" y="184"/>
                  <a:pt x="172" y="147"/>
                </a:cubicBezTo>
                <a:cubicBezTo>
                  <a:pt x="187" y="157"/>
                  <a:pt x="187" y="157"/>
                  <a:pt x="187" y="157"/>
                </a:cubicBezTo>
                <a:cubicBezTo>
                  <a:pt x="186" y="165"/>
                  <a:pt x="186" y="171"/>
                  <a:pt x="189" y="172"/>
                </a:cubicBezTo>
                <a:cubicBezTo>
                  <a:pt x="192" y="174"/>
                  <a:pt x="196" y="171"/>
                  <a:pt x="201" y="167"/>
                </a:cubicBezTo>
                <a:cubicBezTo>
                  <a:pt x="280" y="221"/>
                  <a:pt x="280" y="221"/>
                  <a:pt x="280" y="221"/>
                </a:cubicBezTo>
                <a:cubicBezTo>
                  <a:pt x="283" y="223"/>
                  <a:pt x="286" y="222"/>
                  <a:pt x="288" y="219"/>
                </a:cubicBezTo>
                <a:cubicBezTo>
                  <a:pt x="298" y="198"/>
                  <a:pt x="298" y="198"/>
                  <a:pt x="298" y="198"/>
                </a:cubicBezTo>
                <a:cubicBezTo>
                  <a:pt x="300" y="195"/>
                  <a:pt x="299" y="191"/>
                  <a:pt x="297" y="188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9" name="Freeform 12"/>
          <p:cNvSpPr>
            <a:spLocks noEditPoints="1"/>
          </p:cNvSpPr>
          <p:nvPr/>
        </p:nvSpPr>
        <p:spPr bwMode="auto">
          <a:xfrm>
            <a:off x="5954351" y="2168811"/>
            <a:ext cx="1157641" cy="533324"/>
          </a:xfrm>
          <a:custGeom>
            <a:avLst/>
            <a:gdLst>
              <a:gd name="T0" fmla="*/ 322 w 387"/>
              <a:gd name="T1" fmla="*/ 142 h 178"/>
              <a:gd name="T2" fmla="*/ 341 w 387"/>
              <a:gd name="T3" fmla="*/ 137 h 178"/>
              <a:gd name="T4" fmla="*/ 355 w 387"/>
              <a:gd name="T5" fmla="*/ 106 h 178"/>
              <a:gd name="T6" fmla="*/ 351 w 387"/>
              <a:gd name="T7" fmla="*/ 78 h 178"/>
              <a:gd name="T8" fmla="*/ 306 w 387"/>
              <a:gd name="T9" fmla="*/ 0 h 178"/>
              <a:gd name="T10" fmla="*/ 208 w 387"/>
              <a:gd name="T11" fmla="*/ 2 h 178"/>
              <a:gd name="T12" fmla="*/ 0 w 387"/>
              <a:gd name="T13" fmla="*/ 59 h 178"/>
              <a:gd name="T14" fmla="*/ 5 w 387"/>
              <a:gd name="T15" fmla="*/ 68 h 178"/>
              <a:gd name="T16" fmla="*/ 11 w 387"/>
              <a:gd name="T17" fmla="*/ 70 h 178"/>
              <a:gd name="T18" fmla="*/ 334 w 387"/>
              <a:gd name="T19" fmla="*/ 178 h 178"/>
              <a:gd name="T20" fmla="*/ 335 w 387"/>
              <a:gd name="T21" fmla="*/ 173 h 178"/>
              <a:gd name="T22" fmla="*/ 306 w 387"/>
              <a:gd name="T23" fmla="*/ 142 h 178"/>
              <a:gd name="T24" fmla="*/ 385 w 387"/>
              <a:gd name="T25" fmla="*/ 169 h 178"/>
              <a:gd name="T26" fmla="*/ 385 w 387"/>
              <a:gd name="T27" fmla="*/ 163 h 178"/>
              <a:gd name="T28" fmla="*/ 9 w 387"/>
              <a:gd name="T29" fmla="*/ 61 h 178"/>
              <a:gd name="T30" fmla="*/ 9 w 387"/>
              <a:gd name="T31" fmla="*/ 58 h 178"/>
              <a:gd name="T32" fmla="*/ 20 w 387"/>
              <a:gd name="T33" fmla="*/ 59 h 178"/>
              <a:gd name="T34" fmla="*/ 39 w 387"/>
              <a:gd name="T35" fmla="*/ 61 h 178"/>
              <a:gd name="T36" fmla="*/ 23 w 387"/>
              <a:gd name="T37" fmla="*/ 58 h 178"/>
              <a:gd name="T38" fmla="*/ 39 w 387"/>
              <a:gd name="T39" fmla="*/ 55 h 178"/>
              <a:gd name="T40" fmla="*/ 39 w 387"/>
              <a:gd name="T41" fmla="*/ 61 h 178"/>
              <a:gd name="T42" fmla="*/ 76 w 387"/>
              <a:gd name="T43" fmla="*/ 64 h 178"/>
              <a:gd name="T44" fmla="*/ 49 w 387"/>
              <a:gd name="T45" fmla="*/ 58 h 178"/>
              <a:gd name="T46" fmla="*/ 76 w 387"/>
              <a:gd name="T47" fmla="*/ 49 h 178"/>
              <a:gd name="T48" fmla="*/ 82 w 387"/>
              <a:gd name="T49" fmla="*/ 59 h 178"/>
              <a:gd name="T50" fmla="*/ 172 w 387"/>
              <a:gd name="T51" fmla="*/ 71 h 178"/>
              <a:gd name="T52" fmla="*/ 88 w 387"/>
              <a:gd name="T53" fmla="*/ 59 h 178"/>
              <a:gd name="T54" fmla="*/ 94 w 387"/>
              <a:gd name="T55" fmla="*/ 46 h 178"/>
              <a:gd name="T56" fmla="*/ 178 w 387"/>
              <a:gd name="T57" fmla="*/ 43 h 178"/>
              <a:gd name="T58" fmla="*/ 273 w 387"/>
              <a:gd name="T59" fmla="*/ 76 h 178"/>
              <a:gd name="T60" fmla="*/ 259 w 387"/>
              <a:gd name="T61" fmla="*/ 82 h 178"/>
              <a:gd name="T62" fmla="*/ 248 w 387"/>
              <a:gd name="T63" fmla="*/ 76 h 178"/>
              <a:gd name="T64" fmla="*/ 267 w 387"/>
              <a:gd name="T65" fmla="*/ 69 h 178"/>
              <a:gd name="T66" fmla="*/ 273 w 387"/>
              <a:gd name="T67" fmla="*/ 76 h 178"/>
              <a:gd name="T68" fmla="*/ 243 w 387"/>
              <a:gd name="T69" fmla="*/ 55 h 178"/>
              <a:gd name="T70" fmla="*/ 235 w 387"/>
              <a:gd name="T71" fmla="*/ 13 h 178"/>
              <a:gd name="T72" fmla="*/ 310 w 387"/>
              <a:gd name="T73" fmla="*/ 18 h 178"/>
              <a:gd name="T74" fmla="*/ 325 w 387"/>
              <a:gd name="T75" fmla="*/ 59 h 178"/>
              <a:gd name="T76" fmla="*/ 310 w 387"/>
              <a:gd name="T77" fmla="*/ 73 h 178"/>
              <a:gd name="T78" fmla="*/ 315 w 387"/>
              <a:gd name="T79" fmla="*/ 66 h 178"/>
              <a:gd name="T80" fmla="*/ 333 w 387"/>
              <a:gd name="T81" fmla="*/ 71 h 178"/>
              <a:gd name="T82" fmla="*/ 324 w 387"/>
              <a:gd name="T83" fmla="*/ 78 h 178"/>
              <a:gd name="T84" fmla="*/ 310 w 387"/>
              <a:gd name="T85" fmla="*/ 73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87" h="178">
                <a:moveTo>
                  <a:pt x="385" y="163"/>
                </a:moveTo>
                <a:cubicBezTo>
                  <a:pt x="322" y="142"/>
                  <a:pt x="322" y="142"/>
                  <a:pt x="322" y="142"/>
                </a:cubicBezTo>
                <a:cubicBezTo>
                  <a:pt x="332" y="142"/>
                  <a:pt x="332" y="142"/>
                  <a:pt x="332" y="142"/>
                </a:cubicBezTo>
                <a:cubicBezTo>
                  <a:pt x="336" y="142"/>
                  <a:pt x="340" y="140"/>
                  <a:pt x="341" y="137"/>
                </a:cubicBezTo>
                <a:cubicBezTo>
                  <a:pt x="353" y="117"/>
                  <a:pt x="353" y="117"/>
                  <a:pt x="353" y="117"/>
                </a:cubicBezTo>
                <a:cubicBezTo>
                  <a:pt x="355" y="114"/>
                  <a:pt x="356" y="109"/>
                  <a:pt x="355" y="106"/>
                </a:cubicBezTo>
                <a:cubicBezTo>
                  <a:pt x="354" y="89"/>
                  <a:pt x="354" y="89"/>
                  <a:pt x="354" y="89"/>
                </a:cubicBezTo>
                <a:cubicBezTo>
                  <a:pt x="354" y="86"/>
                  <a:pt x="352" y="81"/>
                  <a:pt x="351" y="78"/>
                </a:cubicBezTo>
                <a:cubicBezTo>
                  <a:pt x="314" y="5"/>
                  <a:pt x="314" y="5"/>
                  <a:pt x="314" y="5"/>
                </a:cubicBezTo>
                <a:cubicBezTo>
                  <a:pt x="313" y="3"/>
                  <a:pt x="309" y="0"/>
                  <a:pt x="306" y="0"/>
                </a:cubicBezTo>
                <a:cubicBezTo>
                  <a:pt x="219" y="0"/>
                  <a:pt x="219" y="0"/>
                  <a:pt x="219" y="0"/>
                </a:cubicBezTo>
                <a:cubicBezTo>
                  <a:pt x="216" y="0"/>
                  <a:pt x="211" y="1"/>
                  <a:pt x="208" y="2"/>
                </a:cubicBezTo>
                <a:cubicBezTo>
                  <a:pt x="6" y="52"/>
                  <a:pt x="6" y="52"/>
                  <a:pt x="6" y="52"/>
                </a:cubicBezTo>
                <a:cubicBezTo>
                  <a:pt x="2" y="52"/>
                  <a:pt x="0" y="56"/>
                  <a:pt x="0" y="59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3"/>
                  <a:pt x="2" y="67"/>
                  <a:pt x="5" y="68"/>
                </a:cubicBezTo>
                <a:cubicBezTo>
                  <a:pt x="10" y="69"/>
                  <a:pt x="10" y="69"/>
                  <a:pt x="10" y="69"/>
                </a:cubicBezTo>
                <a:cubicBezTo>
                  <a:pt x="10" y="70"/>
                  <a:pt x="11" y="70"/>
                  <a:pt x="11" y="70"/>
                </a:cubicBezTo>
                <a:cubicBezTo>
                  <a:pt x="333" y="178"/>
                  <a:pt x="333" y="178"/>
                  <a:pt x="333" y="178"/>
                </a:cubicBezTo>
                <a:cubicBezTo>
                  <a:pt x="333" y="178"/>
                  <a:pt x="334" y="178"/>
                  <a:pt x="334" y="178"/>
                </a:cubicBezTo>
                <a:cubicBezTo>
                  <a:pt x="335" y="178"/>
                  <a:pt x="336" y="178"/>
                  <a:pt x="336" y="177"/>
                </a:cubicBezTo>
                <a:cubicBezTo>
                  <a:pt x="337" y="175"/>
                  <a:pt x="336" y="174"/>
                  <a:pt x="335" y="173"/>
                </a:cubicBezTo>
                <a:cubicBezTo>
                  <a:pt x="242" y="142"/>
                  <a:pt x="242" y="142"/>
                  <a:pt x="242" y="142"/>
                </a:cubicBezTo>
                <a:cubicBezTo>
                  <a:pt x="306" y="142"/>
                  <a:pt x="306" y="142"/>
                  <a:pt x="306" y="142"/>
                </a:cubicBezTo>
                <a:cubicBezTo>
                  <a:pt x="384" y="168"/>
                  <a:pt x="384" y="168"/>
                  <a:pt x="384" y="168"/>
                </a:cubicBezTo>
                <a:cubicBezTo>
                  <a:pt x="384" y="169"/>
                  <a:pt x="384" y="169"/>
                  <a:pt x="385" y="169"/>
                </a:cubicBezTo>
                <a:cubicBezTo>
                  <a:pt x="386" y="169"/>
                  <a:pt x="387" y="168"/>
                  <a:pt x="387" y="167"/>
                </a:cubicBezTo>
                <a:cubicBezTo>
                  <a:pt x="387" y="165"/>
                  <a:pt x="387" y="164"/>
                  <a:pt x="385" y="163"/>
                </a:cubicBezTo>
                <a:close/>
                <a:moveTo>
                  <a:pt x="14" y="61"/>
                </a:moveTo>
                <a:cubicBezTo>
                  <a:pt x="9" y="61"/>
                  <a:pt x="9" y="61"/>
                  <a:pt x="9" y="61"/>
                </a:cubicBezTo>
                <a:cubicBezTo>
                  <a:pt x="6" y="61"/>
                  <a:pt x="3" y="61"/>
                  <a:pt x="3" y="59"/>
                </a:cubicBezTo>
                <a:cubicBezTo>
                  <a:pt x="3" y="58"/>
                  <a:pt x="6" y="58"/>
                  <a:pt x="9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7" y="57"/>
                  <a:pt x="20" y="57"/>
                  <a:pt x="20" y="59"/>
                </a:cubicBezTo>
                <a:cubicBezTo>
                  <a:pt x="20" y="61"/>
                  <a:pt x="17" y="61"/>
                  <a:pt x="14" y="61"/>
                </a:cubicBezTo>
                <a:close/>
                <a:moveTo>
                  <a:pt x="39" y="61"/>
                </a:moveTo>
                <a:cubicBezTo>
                  <a:pt x="29" y="61"/>
                  <a:pt x="29" y="61"/>
                  <a:pt x="29" y="61"/>
                </a:cubicBezTo>
                <a:cubicBezTo>
                  <a:pt x="26" y="61"/>
                  <a:pt x="23" y="61"/>
                  <a:pt x="23" y="58"/>
                </a:cubicBezTo>
                <a:cubicBezTo>
                  <a:pt x="23" y="56"/>
                  <a:pt x="26" y="56"/>
                  <a:pt x="29" y="56"/>
                </a:cubicBezTo>
                <a:cubicBezTo>
                  <a:pt x="39" y="55"/>
                  <a:pt x="39" y="55"/>
                  <a:pt x="39" y="55"/>
                </a:cubicBezTo>
                <a:cubicBezTo>
                  <a:pt x="42" y="54"/>
                  <a:pt x="45" y="54"/>
                  <a:pt x="45" y="57"/>
                </a:cubicBezTo>
                <a:cubicBezTo>
                  <a:pt x="45" y="62"/>
                  <a:pt x="42" y="61"/>
                  <a:pt x="39" y="61"/>
                </a:cubicBezTo>
                <a:close/>
                <a:moveTo>
                  <a:pt x="82" y="59"/>
                </a:moveTo>
                <a:cubicBezTo>
                  <a:pt x="82" y="62"/>
                  <a:pt x="80" y="64"/>
                  <a:pt x="76" y="64"/>
                </a:cubicBezTo>
                <a:cubicBezTo>
                  <a:pt x="55" y="63"/>
                  <a:pt x="55" y="63"/>
                  <a:pt x="55" y="63"/>
                </a:cubicBezTo>
                <a:cubicBezTo>
                  <a:pt x="51" y="63"/>
                  <a:pt x="49" y="62"/>
                  <a:pt x="49" y="58"/>
                </a:cubicBezTo>
                <a:cubicBezTo>
                  <a:pt x="49" y="53"/>
                  <a:pt x="51" y="53"/>
                  <a:pt x="55" y="52"/>
                </a:cubicBezTo>
                <a:cubicBezTo>
                  <a:pt x="76" y="49"/>
                  <a:pt x="76" y="49"/>
                  <a:pt x="76" y="49"/>
                </a:cubicBezTo>
                <a:cubicBezTo>
                  <a:pt x="80" y="49"/>
                  <a:pt x="82" y="51"/>
                  <a:pt x="82" y="55"/>
                </a:cubicBezTo>
                <a:lnTo>
                  <a:pt x="82" y="59"/>
                </a:lnTo>
                <a:close/>
                <a:moveTo>
                  <a:pt x="178" y="65"/>
                </a:moveTo>
                <a:cubicBezTo>
                  <a:pt x="178" y="69"/>
                  <a:pt x="175" y="71"/>
                  <a:pt x="172" y="71"/>
                </a:cubicBezTo>
                <a:cubicBezTo>
                  <a:pt x="94" y="65"/>
                  <a:pt x="94" y="65"/>
                  <a:pt x="94" y="65"/>
                </a:cubicBezTo>
                <a:cubicBezTo>
                  <a:pt x="91" y="65"/>
                  <a:pt x="88" y="62"/>
                  <a:pt x="88" y="59"/>
                </a:cubicBezTo>
                <a:cubicBezTo>
                  <a:pt x="88" y="53"/>
                  <a:pt x="88" y="53"/>
                  <a:pt x="88" y="53"/>
                </a:cubicBezTo>
                <a:cubicBezTo>
                  <a:pt x="88" y="50"/>
                  <a:pt x="91" y="47"/>
                  <a:pt x="94" y="46"/>
                </a:cubicBezTo>
                <a:cubicBezTo>
                  <a:pt x="172" y="38"/>
                  <a:pt x="172" y="38"/>
                  <a:pt x="172" y="38"/>
                </a:cubicBezTo>
                <a:cubicBezTo>
                  <a:pt x="175" y="37"/>
                  <a:pt x="178" y="40"/>
                  <a:pt x="178" y="43"/>
                </a:cubicBezTo>
                <a:lnTo>
                  <a:pt x="178" y="65"/>
                </a:lnTo>
                <a:close/>
                <a:moveTo>
                  <a:pt x="273" y="76"/>
                </a:moveTo>
                <a:cubicBezTo>
                  <a:pt x="273" y="79"/>
                  <a:pt x="270" y="82"/>
                  <a:pt x="267" y="82"/>
                </a:cubicBezTo>
                <a:cubicBezTo>
                  <a:pt x="259" y="82"/>
                  <a:pt x="259" y="82"/>
                  <a:pt x="259" y="82"/>
                </a:cubicBezTo>
                <a:cubicBezTo>
                  <a:pt x="255" y="82"/>
                  <a:pt x="251" y="79"/>
                  <a:pt x="249" y="77"/>
                </a:cubicBezTo>
                <a:cubicBezTo>
                  <a:pt x="248" y="76"/>
                  <a:pt x="248" y="76"/>
                  <a:pt x="248" y="76"/>
                </a:cubicBezTo>
                <a:cubicBezTo>
                  <a:pt x="247" y="73"/>
                  <a:pt x="248" y="70"/>
                  <a:pt x="251" y="69"/>
                </a:cubicBezTo>
                <a:cubicBezTo>
                  <a:pt x="267" y="69"/>
                  <a:pt x="267" y="69"/>
                  <a:pt x="267" y="69"/>
                </a:cubicBezTo>
                <a:cubicBezTo>
                  <a:pt x="270" y="68"/>
                  <a:pt x="273" y="71"/>
                  <a:pt x="273" y="74"/>
                </a:cubicBezTo>
                <a:lnTo>
                  <a:pt x="273" y="76"/>
                </a:lnTo>
                <a:close/>
                <a:moveTo>
                  <a:pt x="251" y="61"/>
                </a:moveTo>
                <a:cubicBezTo>
                  <a:pt x="247" y="61"/>
                  <a:pt x="244" y="58"/>
                  <a:pt x="243" y="55"/>
                </a:cubicBezTo>
                <a:cubicBezTo>
                  <a:pt x="231" y="19"/>
                  <a:pt x="231" y="19"/>
                  <a:pt x="231" y="19"/>
                </a:cubicBezTo>
                <a:cubicBezTo>
                  <a:pt x="230" y="16"/>
                  <a:pt x="232" y="13"/>
                  <a:pt x="235" y="13"/>
                </a:cubicBezTo>
                <a:cubicBezTo>
                  <a:pt x="302" y="13"/>
                  <a:pt x="302" y="13"/>
                  <a:pt x="302" y="13"/>
                </a:cubicBezTo>
                <a:cubicBezTo>
                  <a:pt x="305" y="13"/>
                  <a:pt x="309" y="15"/>
                  <a:pt x="310" y="18"/>
                </a:cubicBezTo>
                <a:cubicBezTo>
                  <a:pt x="328" y="53"/>
                  <a:pt x="328" y="53"/>
                  <a:pt x="328" y="53"/>
                </a:cubicBezTo>
                <a:cubicBezTo>
                  <a:pt x="330" y="56"/>
                  <a:pt x="328" y="59"/>
                  <a:pt x="325" y="59"/>
                </a:cubicBezTo>
                <a:lnTo>
                  <a:pt x="251" y="61"/>
                </a:lnTo>
                <a:close/>
                <a:moveTo>
                  <a:pt x="310" y="73"/>
                </a:moveTo>
                <a:cubicBezTo>
                  <a:pt x="310" y="71"/>
                  <a:pt x="310" y="71"/>
                  <a:pt x="310" y="71"/>
                </a:cubicBezTo>
                <a:cubicBezTo>
                  <a:pt x="310" y="68"/>
                  <a:pt x="312" y="66"/>
                  <a:pt x="315" y="66"/>
                </a:cubicBezTo>
                <a:cubicBezTo>
                  <a:pt x="330" y="65"/>
                  <a:pt x="330" y="65"/>
                  <a:pt x="330" y="65"/>
                </a:cubicBezTo>
                <a:cubicBezTo>
                  <a:pt x="334" y="66"/>
                  <a:pt x="335" y="69"/>
                  <a:pt x="333" y="71"/>
                </a:cubicBezTo>
                <a:cubicBezTo>
                  <a:pt x="332" y="72"/>
                  <a:pt x="332" y="72"/>
                  <a:pt x="332" y="72"/>
                </a:cubicBezTo>
                <a:cubicBezTo>
                  <a:pt x="331" y="75"/>
                  <a:pt x="327" y="77"/>
                  <a:pt x="324" y="78"/>
                </a:cubicBezTo>
                <a:cubicBezTo>
                  <a:pt x="316" y="78"/>
                  <a:pt x="316" y="78"/>
                  <a:pt x="316" y="78"/>
                </a:cubicBezTo>
                <a:cubicBezTo>
                  <a:pt x="313" y="78"/>
                  <a:pt x="310" y="76"/>
                  <a:pt x="310" y="73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0" name="Freeform 13"/>
          <p:cNvSpPr>
            <a:spLocks noEditPoints="1"/>
          </p:cNvSpPr>
          <p:nvPr/>
        </p:nvSpPr>
        <p:spPr bwMode="auto">
          <a:xfrm>
            <a:off x="2936525" y="281905"/>
            <a:ext cx="570660" cy="451326"/>
          </a:xfrm>
          <a:custGeom>
            <a:avLst/>
            <a:gdLst>
              <a:gd name="T0" fmla="*/ 311 w 315"/>
              <a:gd name="T1" fmla="*/ 129 h 249"/>
              <a:gd name="T2" fmla="*/ 290 w 315"/>
              <a:gd name="T3" fmla="*/ 89 h 249"/>
              <a:gd name="T4" fmla="*/ 239 w 315"/>
              <a:gd name="T5" fmla="*/ 5 h 249"/>
              <a:gd name="T6" fmla="*/ 144 w 315"/>
              <a:gd name="T7" fmla="*/ 0 h 249"/>
              <a:gd name="T8" fmla="*/ 56 w 315"/>
              <a:gd name="T9" fmla="*/ 17 h 249"/>
              <a:gd name="T10" fmla="*/ 8 w 315"/>
              <a:gd name="T11" fmla="*/ 109 h 249"/>
              <a:gd name="T12" fmla="*/ 4 w 315"/>
              <a:gd name="T13" fmla="*/ 164 h 249"/>
              <a:gd name="T14" fmla="*/ 0 w 315"/>
              <a:gd name="T15" fmla="*/ 234 h 249"/>
              <a:gd name="T16" fmla="*/ 25 w 315"/>
              <a:gd name="T17" fmla="*/ 249 h 249"/>
              <a:gd name="T18" fmla="*/ 40 w 315"/>
              <a:gd name="T19" fmla="*/ 223 h 249"/>
              <a:gd name="T20" fmla="*/ 275 w 315"/>
              <a:gd name="T21" fmla="*/ 223 h 249"/>
              <a:gd name="T22" fmla="*/ 290 w 315"/>
              <a:gd name="T23" fmla="*/ 249 h 249"/>
              <a:gd name="T24" fmla="*/ 315 w 315"/>
              <a:gd name="T25" fmla="*/ 234 h 249"/>
              <a:gd name="T26" fmla="*/ 309 w 315"/>
              <a:gd name="T27" fmla="*/ 162 h 249"/>
              <a:gd name="T28" fmla="*/ 33 w 315"/>
              <a:gd name="T29" fmla="*/ 135 h 249"/>
              <a:gd name="T30" fmla="*/ 33 w 315"/>
              <a:gd name="T31" fmla="*/ 106 h 249"/>
              <a:gd name="T32" fmla="*/ 66 w 315"/>
              <a:gd name="T33" fmla="*/ 111 h 249"/>
              <a:gd name="T34" fmla="*/ 71 w 315"/>
              <a:gd name="T35" fmla="*/ 137 h 249"/>
              <a:gd name="T36" fmla="*/ 201 w 315"/>
              <a:gd name="T37" fmla="*/ 197 h 249"/>
              <a:gd name="T38" fmla="*/ 156 w 315"/>
              <a:gd name="T39" fmla="*/ 201 h 249"/>
              <a:gd name="T40" fmla="*/ 111 w 315"/>
              <a:gd name="T41" fmla="*/ 197 h 249"/>
              <a:gd name="T42" fmla="*/ 111 w 315"/>
              <a:gd name="T43" fmla="*/ 169 h 249"/>
              <a:gd name="T44" fmla="*/ 202 w 315"/>
              <a:gd name="T45" fmla="*/ 169 h 249"/>
              <a:gd name="T46" fmla="*/ 156 w 315"/>
              <a:gd name="T47" fmla="*/ 74 h 249"/>
              <a:gd name="T48" fmla="*/ 75 w 315"/>
              <a:gd name="T49" fmla="*/ 73 h 249"/>
              <a:gd name="T50" fmla="*/ 46 w 315"/>
              <a:gd name="T51" fmla="*/ 57 h 249"/>
              <a:gd name="T52" fmla="*/ 79 w 315"/>
              <a:gd name="T53" fmla="*/ 13 h 249"/>
              <a:gd name="T54" fmla="*/ 233 w 315"/>
              <a:gd name="T55" fmla="*/ 13 h 249"/>
              <a:gd name="T56" fmla="*/ 267 w 315"/>
              <a:gd name="T57" fmla="*/ 57 h 249"/>
              <a:gd name="T58" fmla="*/ 238 w 315"/>
              <a:gd name="T59" fmla="*/ 73 h 249"/>
              <a:gd name="T60" fmla="*/ 156 w 315"/>
              <a:gd name="T61" fmla="*/ 74 h 249"/>
              <a:gd name="T62" fmla="*/ 241 w 315"/>
              <a:gd name="T63" fmla="*/ 137 h 249"/>
              <a:gd name="T64" fmla="*/ 247 w 315"/>
              <a:gd name="T65" fmla="*/ 111 h 249"/>
              <a:gd name="T66" fmla="*/ 279 w 315"/>
              <a:gd name="T67" fmla="*/ 106 h 249"/>
              <a:gd name="T68" fmla="*/ 280 w 315"/>
              <a:gd name="T69" fmla="*/ 135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15" h="249">
                <a:moveTo>
                  <a:pt x="309" y="162"/>
                </a:moveTo>
                <a:cubicBezTo>
                  <a:pt x="311" y="129"/>
                  <a:pt x="311" y="129"/>
                  <a:pt x="311" y="129"/>
                </a:cubicBezTo>
                <a:cubicBezTo>
                  <a:pt x="312" y="123"/>
                  <a:pt x="309" y="113"/>
                  <a:pt x="304" y="109"/>
                </a:cubicBezTo>
                <a:cubicBezTo>
                  <a:pt x="299" y="104"/>
                  <a:pt x="293" y="95"/>
                  <a:pt x="290" y="89"/>
                </a:cubicBezTo>
                <a:cubicBezTo>
                  <a:pt x="257" y="17"/>
                  <a:pt x="257" y="17"/>
                  <a:pt x="257" y="17"/>
                </a:cubicBezTo>
                <a:cubicBezTo>
                  <a:pt x="254" y="11"/>
                  <a:pt x="246" y="5"/>
                  <a:pt x="239" y="5"/>
                </a:cubicBezTo>
                <a:cubicBezTo>
                  <a:pt x="169" y="0"/>
                  <a:pt x="169" y="0"/>
                  <a:pt x="169" y="0"/>
                </a:cubicBezTo>
                <a:cubicBezTo>
                  <a:pt x="162" y="0"/>
                  <a:pt x="151" y="0"/>
                  <a:pt x="144" y="0"/>
                </a:cubicBezTo>
                <a:cubicBezTo>
                  <a:pt x="74" y="5"/>
                  <a:pt x="74" y="5"/>
                  <a:pt x="74" y="5"/>
                </a:cubicBezTo>
                <a:cubicBezTo>
                  <a:pt x="67" y="5"/>
                  <a:pt x="59" y="11"/>
                  <a:pt x="56" y="17"/>
                </a:cubicBezTo>
                <a:cubicBezTo>
                  <a:pt x="22" y="89"/>
                  <a:pt x="22" y="89"/>
                  <a:pt x="22" y="89"/>
                </a:cubicBezTo>
                <a:cubicBezTo>
                  <a:pt x="19" y="95"/>
                  <a:pt x="13" y="104"/>
                  <a:pt x="8" y="109"/>
                </a:cubicBezTo>
                <a:cubicBezTo>
                  <a:pt x="4" y="113"/>
                  <a:pt x="1" y="123"/>
                  <a:pt x="1" y="129"/>
                </a:cubicBezTo>
                <a:cubicBezTo>
                  <a:pt x="4" y="164"/>
                  <a:pt x="4" y="164"/>
                  <a:pt x="4" y="164"/>
                </a:cubicBezTo>
                <a:cubicBezTo>
                  <a:pt x="2" y="167"/>
                  <a:pt x="0" y="170"/>
                  <a:pt x="0" y="174"/>
                </a:cubicBezTo>
                <a:cubicBezTo>
                  <a:pt x="0" y="234"/>
                  <a:pt x="0" y="234"/>
                  <a:pt x="0" y="234"/>
                </a:cubicBezTo>
                <a:cubicBezTo>
                  <a:pt x="0" y="242"/>
                  <a:pt x="7" y="249"/>
                  <a:pt x="15" y="249"/>
                </a:cubicBezTo>
                <a:cubicBezTo>
                  <a:pt x="25" y="249"/>
                  <a:pt x="25" y="249"/>
                  <a:pt x="25" y="249"/>
                </a:cubicBezTo>
                <a:cubicBezTo>
                  <a:pt x="34" y="249"/>
                  <a:pt x="40" y="242"/>
                  <a:pt x="40" y="234"/>
                </a:cubicBezTo>
                <a:cubicBezTo>
                  <a:pt x="40" y="223"/>
                  <a:pt x="40" y="223"/>
                  <a:pt x="40" y="223"/>
                </a:cubicBezTo>
                <a:cubicBezTo>
                  <a:pt x="156" y="223"/>
                  <a:pt x="156" y="223"/>
                  <a:pt x="156" y="223"/>
                </a:cubicBezTo>
                <a:cubicBezTo>
                  <a:pt x="275" y="223"/>
                  <a:pt x="275" y="223"/>
                  <a:pt x="275" y="223"/>
                </a:cubicBezTo>
                <a:cubicBezTo>
                  <a:pt x="275" y="234"/>
                  <a:pt x="275" y="234"/>
                  <a:pt x="275" y="234"/>
                </a:cubicBezTo>
                <a:cubicBezTo>
                  <a:pt x="275" y="242"/>
                  <a:pt x="281" y="249"/>
                  <a:pt x="290" y="249"/>
                </a:cubicBezTo>
                <a:cubicBezTo>
                  <a:pt x="300" y="249"/>
                  <a:pt x="300" y="249"/>
                  <a:pt x="300" y="249"/>
                </a:cubicBezTo>
                <a:cubicBezTo>
                  <a:pt x="308" y="249"/>
                  <a:pt x="315" y="242"/>
                  <a:pt x="315" y="234"/>
                </a:cubicBezTo>
                <a:cubicBezTo>
                  <a:pt x="315" y="174"/>
                  <a:pt x="315" y="174"/>
                  <a:pt x="315" y="174"/>
                </a:cubicBezTo>
                <a:cubicBezTo>
                  <a:pt x="315" y="169"/>
                  <a:pt x="312" y="165"/>
                  <a:pt x="309" y="162"/>
                </a:cubicBezTo>
                <a:close/>
                <a:moveTo>
                  <a:pt x="71" y="137"/>
                </a:moveTo>
                <a:cubicBezTo>
                  <a:pt x="33" y="135"/>
                  <a:pt x="33" y="135"/>
                  <a:pt x="33" y="135"/>
                </a:cubicBezTo>
                <a:cubicBezTo>
                  <a:pt x="26" y="135"/>
                  <a:pt x="21" y="129"/>
                  <a:pt x="23" y="123"/>
                </a:cubicBezTo>
                <a:cubicBezTo>
                  <a:pt x="24" y="116"/>
                  <a:pt x="29" y="109"/>
                  <a:pt x="33" y="106"/>
                </a:cubicBezTo>
                <a:cubicBezTo>
                  <a:pt x="37" y="104"/>
                  <a:pt x="46" y="104"/>
                  <a:pt x="52" y="106"/>
                </a:cubicBezTo>
                <a:cubicBezTo>
                  <a:pt x="66" y="111"/>
                  <a:pt x="66" y="111"/>
                  <a:pt x="66" y="111"/>
                </a:cubicBezTo>
                <a:cubicBezTo>
                  <a:pt x="72" y="113"/>
                  <a:pt x="79" y="120"/>
                  <a:pt x="81" y="126"/>
                </a:cubicBezTo>
                <a:cubicBezTo>
                  <a:pt x="83" y="133"/>
                  <a:pt x="78" y="137"/>
                  <a:pt x="71" y="137"/>
                </a:cubicBezTo>
                <a:close/>
                <a:moveTo>
                  <a:pt x="211" y="181"/>
                </a:moveTo>
                <a:cubicBezTo>
                  <a:pt x="209" y="188"/>
                  <a:pt x="205" y="195"/>
                  <a:pt x="201" y="197"/>
                </a:cubicBezTo>
                <a:cubicBezTo>
                  <a:pt x="198" y="199"/>
                  <a:pt x="189" y="201"/>
                  <a:pt x="182" y="201"/>
                </a:cubicBezTo>
                <a:cubicBezTo>
                  <a:pt x="156" y="201"/>
                  <a:pt x="156" y="201"/>
                  <a:pt x="156" y="201"/>
                </a:cubicBezTo>
                <a:cubicBezTo>
                  <a:pt x="131" y="201"/>
                  <a:pt x="131" y="201"/>
                  <a:pt x="131" y="201"/>
                </a:cubicBezTo>
                <a:cubicBezTo>
                  <a:pt x="124" y="201"/>
                  <a:pt x="115" y="199"/>
                  <a:pt x="111" y="197"/>
                </a:cubicBezTo>
                <a:cubicBezTo>
                  <a:pt x="108" y="195"/>
                  <a:pt x="103" y="188"/>
                  <a:pt x="101" y="181"/>
                </a:cubicBezTo>
                <a:cubicBezTo>
                  <a:pt x="100" y="174"/>
                  <a:pt x="104" y="169"/>
                  <a:pt x="111" y="169"/>
                </a:cubicBezTo>
                <a:cubicBezTo>
                  <a:pt x="156" y="169"/>
                  <a:pt x="156" y="169"/>
                  <a:pt x="156" y="169"/>
                </a:cubicBezTo>
                <a:cubicBezTo>
                  <a:pt x="202" y="169"/>
                  <a:pt x="202" y="169"/>
                  <a:pt x="202" y="169"/>
                </a:cubicBezTo>
                <a:cubicBezTo>
                  <a:pt x="209" y="169"/>
                  <a:pt x="213" y="174"/>
                  <a:pt x="211" y="181"/>
                </a:cubicBezTo>
                <a:close/>
                <a:moveTo>
                  <a:pt x="156" y="74"/>
                </a:moveTo>
                <a:cubicBezTo>
                  <a:pt x="100" y="74"/>
                  <a:pt x="100" y="74"/>
                  <a:pt x="100" y="74"/>
                </a:cubicBezTo>
                <a:cubicBezTo>
                  <a:pt x="93" y="74"/>
                  <a:pt x="82" y="74"/>
                  <a:pt x="75" y="73"/>
                </a:cubicBezTo>
                <a:cubicBezTo>
                  <a:pt x="53" y="70"/>
                  <a:pt x="53" y="70"/>
                  <a:pt x="53" y="70"/>
                </a:cubicBezTo>
                <a:cubicBezTo>
                  <a:pt x="46" y="69"/>
                  <a:pt x="43" y="63"/>
                  <a:pt x="46" y="57"/>
                </a:cubicBezTo>
                <a:cubicBezTo>
                  <a:pt x="61" y="25"/>
                  <a:pt x="61" y="25"/>
                  <a:pt x="61" y="25"/>
                </a:cubicBezTo>
                <a:cubicBezTo>
                  <a:pt x="64" y="18"/>
                  <a:pt x="72" y="13"/>
                  <a:pt x="79" y="13"/>
                </a:cubicBezTo>
                <a:cubicBezTo>
                  <a:pt x="156" y="13"/>
                  <a:pt x="156" y="13"/>
                  <a:pt x="156" y="13"/>
                </a:cubicBezTo>
                <a:cubicBezTo>
                  <a:pt x="233" y="13"/>
                  <a:pt x="233" y="13"/>
                  <a:pt x="233" y="13"/>
                </a:cubicBezTo>
                <a:cubicBezTo>
                  <a:pt x="240" y="13"/>
                  <a:pt x="248" y="18"/>
                  <a:pt x="251" y="25"/>
                </a:cubicBezTo>
                <a:cubicBezTo>
                  <a:pt x="267" y="57"/>
                  <a:pt x="267" y="57"/>
                  <a:pt x="267" y="57"/>
                </a:cubicBezTo>
                <a:cubicBezTo>
                  <a:pt x="270" y="63"/>
                  <a:pt x="266" y="69"/>
                  <a:pt x="260" y="70"/>
                </a:cubicBezTo>
                <a:cubicBezTo>
                  <a:pt x="238" y="73"/>
                  <a:pt x="238" y="73"/>
                  <a:pt x="238" y="73"/>
                </a:cubicBezTo>
                <a:cubicBezTo>
                  <a:pt x="231" y="74"/>
                  <a:pt x="220" y="74"/>
                  <a:pt x="213" y="74"/>
                </a:cubicBezTo>
                <a:lnTo>
                  <a:pt x="156" y="74"/>
                </a:lnTo>
                <a:close/>
                <a:moveTo>
                  <a:pt x="280" y="135"/>
                </a:moveTo>
                <a:cubicBezTo>
                  <a:pt x="241" y="137"/>
                  <a:pt x="241" y="137"/>
                  <a:pt x="241" y="137"/>
                </a:cubicBezTo>
                <a:cubicBezTo>
                  <a:pt x="234" y="137"/>
                  <a:pt x="230" y="133"/>
                  <a:pt x="232" y="126"/>
                </a:cubicBezTo>
                <a:cubicBezTo>
                  <a:pt x="233" y="120"/>
                  <a:pt x="240" y="113"/>
                  <a:pt x="247" y="111"/>
                </a:cubicBezTo>
                <a:cubicBezTo>
                  <a:pt x="260" y="106"/>
                  <a:pt x="260" y="106"/>
                  <a:pt x="260" y="106"/>
                </a:cubicBezTo>
                <a:cubicBezTo>
                  <a:pt x="267" y="104"/>
                  <a:pt x="275" y="104"/>
                  <a:pt x="279" y="106"/>
                </a:cubicBezTo>
                <a:cubicBezTo>
                  <a:pt x="284" y="109"/>
                  <a:pt x="288" y="116"/>
                  <a:pt x="290" y="123"/>
                </a:cubicBezTo>
                <a:cubicBezTo>
                  <a:pt x="291" y="129"/>
                  <a:pt x="287" y="135"/>
                  <a:pt x="280" y="135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421894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Box 80"/>
          <p:cNvSpPr txBox="1"/>
          <p:nvPr/>
        </p:nvSpPr>
        <p:spPr>
          <a:xfrm>
            <a:off x="280219" y="6391498"/>
            <a:ext cx="1107996" cy="369332"/>
          </a:xfrm>
          <a:prstGeom prst="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商务综合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682" name="组合 681"/>
          <p:cNvGrpSpPr/>
          <p:nvPr/>
        </p:nvGrpSpPr>
        <p:grpSpPr>
          <a:xfrm>
            <a:off x="9380251" y="258282"/>
            <a:ext cx="507948" cy="509588"/>
            <a:chOff x="7897815" y="614362"/>
            <a:chExt cx="982662" cy="985836"/>
          </a:xfrm>
        </p:grpSpPr>
        <p:sp>
          <p:nvSpPr>
            <p:cNvPr id="683" name="Freeform 15"/>
            <p:cNvSpPr>
              <a:spLocks/>
            </p:cNvSpPr>
            <p:nvPr/>
          </p:nvSpPr>
          <p:spPr bwMode="auto">
            <a:xfrm>
              <a:off x="8310565" y="944562"/>
              <a:ext cx="82550" cy="82550"/>
            </a:xfrm>
            <a:custGeom>
              <a:avLst/>
              <a:gdLst>
                <a:gd name="T0" fmla="*/ 52 w 52"/>
                <a:gd name="T1" fmla="*/ 52 h 52"/>
                <a:gd name="T2" fmla="*/ 0 w 52"/>
                <a:gd name="T3" fmla="*/ 0 h 52"/>
                <a:gd name="T4" fmla="*/ 52 w 52"/>
                <a:gd name="T5" fmla="*/ 52 h 52"/>
                <a:gd name="T6" fmla="*/ 52 w 52"/>
                <a:gd name="T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2">
                  <a:moveTo>
                    <a:pt x="52" y="52"/>
                  </a:moveTo>
                  <a:lnTo>
                    <a:pt x="0" y="0"/>
                  </a:lnTo>
                  <a:lnTo>
                    <a:pt x="52" y="52"/>
                  </a:lnTo>
                  <a:lnTo>
                    <a:pt x="52" y="52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6"/>
            <p:cNvSpPr>
              <a:spLocks/>
            </p:cNvSpPr>
            <p:nvPr/>
          </p:nvSpPr>
          <p:spPr bwMode="auto">
            <a:xfrm>
              <a:off x="8497890" y="1131886"/>
              <a:ext cx="71438" cy="74612"/>
            </a:xfrm>
            <a:custGeom>
              <a:avLst/>
              <a:gdLst>
                <a:gd name="T0" fmla="*/ 0 w 45"/>
                <a:gd name="T1" fmla="*/ 0 h 47"/>
                <a:gd name="T2" fmla="*/ 45 w 45"/>
                <a:gd name="T3" fmla="*/ 47 h 47"/>
                <a:gd name="T4" fmla="*/ 0 w 45"/>
                <a:gd name="T5" fmla="*/ 0 h 47"/>
                <a:gd name="T6" fmla="*/ 0 w 45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47">
                  <a:moveTo>
                    <a:pt x="0" y="0"/>
                  </a:moveTo>
                  <a:lnTo>
                    <a:pt x="45" y="4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7"/>
            <p:cNvSpPr>
              <a:spLocks/>
            </p:cNvSpPr>
            <p:nvPr/>
          </p:nvSpPr>
          <p:spPr bwMode="auto">
            <a:xfrm>
              <a:off x="8415340" y="1236661"/>
              <a:ext cx="60325" cy="60325"/>
            </a:xfrm>
            <a:custGeom>
              <a:avLst/>
              <a:gdLst>
                <a:gd name="T0" fmla="*/ 0 w 38"/>
                <a:gd name="T1" fmla="*/ 0 h 38"/>
                <a:gd name="T2" fmla="*/ 38 w 38"/>
                <a:gd name="T3" fmla="*/ 38 h 38"/>
                <a:gd name="T4" fmla="*/ 0 w 38"/>
                <a:gd name="T5" fmla="*/ 0 h 38"/>
                <a:gd name="T6" fmla="*/ 0 w 38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0" y="0"/>
                  </a:moveTo>
                  <a:lnTo>
                    <a:pt x="38" y="3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8"/>
            <p:cNvSpPr>
              <a:spLocks/>
            </p:cNvSpPr>
            <p:nvPr/>
          </p:nvSpPr>
          <p:spPr bwMode="auto">
            <a:xfrm>
              <a:off x="7897815" y="614362"/>
              <a:ext cx="966788" cy="985836"/>
            </a:xfrm>
            <a:custGeom>
              <a:avLst/>
              <a:gdLst>
                <a:gd name="T0" fmla="*/ 180 w 258"/>
                <a:gd name="T1" fmla="*/ 156 h 263"/>
                <a:gd name="T2" fmla="*/ 160 w 258"/>
                <a:gd name="T3" fmla="*/ 135 h 263"/>
                <a:gd name="T4" fmla="*/ 160 w 258"/>
                <a:gd name="T5" fmla="*/ 135 h 263"/>
                <a:gd name="T6" fmla="*/ 130 w 258"/>
                <a:gd name="T7" fmla="*/ 104 h 263"/>
                <a:gd name="T8" fmla="*/ 130 w 258"/>
                <a:gd name="T9" fmla="*/ 104 h 263"/>
                <a:gd name="T10" fmla="*/ 106 w 258"/>
                <a:gd name="T11" fmla="*/ 80 h 263"/>
                <a:gd name="T12" fmla="*/ 97 w 258"/>
                <a:gd name="T13" fmla="*/ 19 h 263"/>
                <a:gd name="T14" fmla="*/ 36 w 258"/>
                <a:gd name="T15" fmla="*/ 9 h 263"/>
                <a:gd name="T16" fmla="*/ 65 w 258"/>
                <a:gd name="T17" fmla="*/ 40 h 263"/>
                <a:gd name="T18" fmla="*/ 44 w 258"/>
                <a:gd name="T19" fmla="*/ 61 h 263"/>
                <a:gd name="T20" fmla="*/ 11 w 258"/>
                <a:gd name="T21" fmla="*/ 30 h 263"/>
                <a:gd name="T22" fmla="*/ 19 w 258"/>
                <a:gd name="T23" fmla="*/ 95 h 263"/>
                <a:gd name="T24" fmla="*/ 79 w 258"/>
                <a:gd name="T25" fmla="*/ 106 h 263"/>
                <a:gd name="T26" fmla="*/ 136 w 258"/>
                <a:gd name="T27" fmla="*/ 165 h 263"/>
                <a:gd name="T28" fmla="*/ 136 w 258"/>
                <a:gd name="T29" fmla="*/ 165 h 263"/>
                <a:gd name="T30" fmla="*/ 153 w 258"/>
                <a:gd name="T31" fmla="*/ 183 h 263"/>
                <a:gd name="T32" fmla="*/ 161 w 258"/>
                <a:gd name="T33" fmla="*/ 244 h 263"/>
                <a:gd name="T34" fmla="*/ 223 w 258"/>
                <a:gd name="T35" fmla="*/ 254 h 263"/>
                <a:gd name="T36" fmla="*/ 193 w 258"/>
                <a:gd name="T37" fmla="*/ 223 h 263"/>
                <a:gd name="T38" fmla="*/ 218 w 258"/>
                <a:gd name="T39" fmla="*/ 198 h 263"/>
                <a:gd name="T40" fmla="*/ 248 w 258"/>
                <a:gd name="T41" fmla="*/ 229 h 263"/>
                <a:gd name="T42" fmla="*/ 239 w 258"/>
                <a:gd name="T43" fmla="*/ 166 h 263"/>
                <a:gd name="T44" fmla="*/ 180 w 258"/>
                <a:gd name="T45" fmla="*/ 156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8" h="263">
                  <a:moveTo>
                    <a:pt x="180" y="156"/>
                  </a:moveTo>
                  <a:cubicBezTo>
                    <a:pt x="160" y="135"/>
                    <a:pt x="160" y="135"/>
                    <a:pt x="160" y="135"/>
                  </a:cubicBezTo>
                  <a:cubicBezTo>
                    <a:pt x="160" y="135"/>
                    <a:pt x="160" y="135"/>
                    <a:pt x="160" y="135"/>
                  </a:cubicBezTo>
                  <a:cubicBezTo>
                    <a:pt x="130" y="104"/>
                    <a:pt x="130" y="104"/>
                    <a:pt x="130" y="104"/>
                  </a:cubicBezTo>
                  <a:cubicBezTo>
                    <a:pt x="130" y="104"/>
                    <a:pt x="130" y="104"/>
                    <a:pt x="130" y="104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15" y="60"/>
                    <a:pt x="113" y="35"/>
                    <a:pt x="97" y="19"/>
                  </a:cubicBezTo>
                  <a:cubicBezTo>
                    <a:pt x="81" y="2"/>
                    <a:pt x="55" y="0"/>
                    <a:pt x="36" y="9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" y="50"/>
                    <a:pt x="0" y="77"/>
                    <a:pt x="19" y="95"/>
                  </a:cubicBezTo>
                  <a:cubicBezTo>
                    <a:pt x="35" y="111"/>
                    <a:pt x="60" y="115"/>
                    <a:pt x="79" y="106"/>
                  </a:cubicBezTo>
                  <a:cubicBezTo>
                    <a:pt x="136" y="165"/>
                    <a:pt x="136" y="165"/>
                    <a:pt x="136" y="165"/>
                  </a:cubicBezTo>
                  <a:cubicBezTo>
                    <a:pt x="136" y="165"/>
                    <a:pt x="136" y="165"/>
                    <a:pt x="136" y="165"/>
                  </a:cubicBezTo>
                  <a:cubicBezTo>
                    <a:pt x="153" y="183"/>
                    <a:pt x="153" y="183"/>
                    <a:pt x="153" y="183"/>
                  </a:cubicBezTo>
                  <a:cubicBezTo>
                    <a:pt x="144" y="202"/>
                    <a:pt x="145" y="227"/>
                    <a:pt x="161" y="244"/>
                  </a:cubicBezTo>
                  <a:cubicBezTo>
                    <a:pt x="177" y="260"/>
                    <a:pt x="203" y="263"/>
                    <a:pt x="223" y="254"/>
                  </a:cubicBezTo>
                  <a:cubicBezTo>
                    <a:pt x="193" y="223"/>
                    <a:pt x="193" y="223"/>
                    <a:pt x="193" y="223"/>
                  </a:cubicBezTo>
                  <a:cubicBezTo>
                    <a:pt x="218" y="198"/>
                    <a:pt x="218" y="198"/>
                    <a:pt x="218" y="198"/>
                  </a:cubicBezTo>
                  <a:cubicBezTo>
                    <a:pt x="248" y="229"/>
                    <a:pt x="248" y="229"/>
                    <a:pt x="248" y="229"/>
                  </a:cubicBezTo>
                  <a:cubicBezTo>
                    <a:pt x="258" y="210"/>
                    <a:pt x="256" y="183"/>
                    <a:pt x="239" y="166"/>
                  </a:cubicBezTo>
                  <a:cubicBezTo>
                    <a:pt x="224" y="150"/>
                    <a:pt x="200" y="148"/>
                    <a:pt x="180" y="1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9"/>
            <p:cNvSpPr>
              <a:spLocks/>
            </p:cNvSpPr>
            <p:nvPr/>
          </p:nvSpPr>
          <p:spPr bwMode="auto">
            <a:xfrm>
              <a:off x="7912102" y="614362"/>
              <a:ext cx="968375" cy="985836"/>
            </a:xfrm>
            <a:custGeom>
              <a:avLst/>
              <a:gdLst>
                <a:gd name="T0" fmla="*/ 78 w 258"/>
                <a:gd name="T1" fmla="*/ 156 h 263"/>
                <a:gd name="T2" fmla="*/ 99 w 258"/>
                <a:gd name="T3" fmla="*/ 135 h 263"/>
                <a:gd name="T4" fmla="*/ 99 w 258"/>
                <a:gd name="T5" fmla="*/ 135 h 263"/>
                <a:gd name="T6" fmla="*/ 128 w 258"/>
                <a:gd name="T7" fmla="*/ 104 h 263"/>
                <a:gd name="T8" fmla="*/ 128 w 258"/>
                <a:gd name="T9" fmla="*/ 104 h 263"/>
                <a:gd name="T10" fmla="*/ 152 w 258"/>
                <a:gd name="T11" fmla="*/ 80 h 263"/>
                <a:gd name="T12" fmla="*/ 161 w 258"/>
                <a:gd name="T13" fmla="*/ 19 h 263"/>
                <a:gd name="T14" fmla="*/ 222 w 258"/>
                <a:gd name="T15" fmla="*/ 9 h 263"/>
                <a:gd name="T16" fmla="*/ 193 w 258"/>
                <a:gd name="T17" fmla="*/ 40 h 263"/>
                <a:gd name="T18" fmla="*/ 214 w 258"/>
                <a:gd name="T19" fmla="*/ 61 h 263"/>
                <a:gd name="T20" fmla="*/ 247 w 258"/>
                <a:gd name="T21" fmla="*/ 30 h 263"/>
                <a:gd name="T22" fmla="*/ 239 w 258"/>
                <a:gd name="T23" fmla="*/ 95 h 263"/>
                <a:gd name="T24" fmla="*/ 179 w 258"/>
                <a:gd name="T25" fmla="*/ 106 h 263"/>
                <a:gd name="T26" fmla="*/ 122 w 258"/>
                <a:gd name="T27" fmla="*/ 165 h 263"/>
                <a:gd name="T28" fmla="*/ 122 w 258"/>
                <a:gd name="T29" fmla="*/ 165 h 263"/>
                <a:gd name="T30" fmla="*/ 105 w 258"/>
                <a:gd name="T31" fmla="*/ 183 h 263"/>
                <a:gd name="T32" fmla="*/ 97 w 258"/>
                <a:gd name="T33" fmla="*/ 244 h 263"/>
                <a:gd name="T34" fmla="*/ 35 w 258"/>
                <a:gd name="T35" fmla="*/ 254 h 263"/>
                <a:gd name="T36" fmla="*/ 65 w 258"/>
                <a:gd name="T37" fmla="*/ 223 h 263"/>
                <a:gd name="T38" fmla="*/ 40 w 258"/>
                <a:gd name="T39" fmla="*/ 198 h 263"/>
                <a:gd name="T40" fmla="*/ 10 w 258"/>
                <a:gd name="T41" fmla="*/ 229 h 263"/>
                <a:gd name="T42" fmla="*/ 19 w 258"/>
                <a:gd name="T43" fmla="*/ 166 h 263"/>
                <a:gd name="T44" fmla="*/ 78 w 258"/>
                <a:gd name="T45" fmla="*/ 156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8" h="263">
                  <a:moveTo>
                    <a:pt x="78" y="156"/>
                  </a:move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128" y="104"/>
                    <a:pt x="128" y="104"/>
                    <a:pt x="128" y="104"/>
                  </a:cubicBezTo>
                  <a:cubicBezTo>
                    <a:pt x="128" y="104"/>
                    <a:pt x="128" y="104"/>
                    <a:pt x="128" y="104"/>
                  </a:cubicBezTo>
                  <a:cubicBezTo>
                    <a:pt x="152" y="80"/>
                    <a:pt x="152" y="80"/>
                    <a:pt x="152" y="80"/>
                  </a:cubicBezTo>
                  <a:cubicBezTo>
                    <a:pt x="143" y="60"/>
                    <a:pt x="145" y="35"/>
                    <a:pt x="161" y="19"/>
                  </a:cubicBezTo>
                  <a:cubicBezTo>
                    <a:pt x="177" y="2"/>
                    <a:pt x="203" y="0"/>
                    <a:pt x="222" y="9"/>
                  </a:cubicBezTo>
                  <a:cubicBezTo>
                    <a:pt x="193" y="40"/>
                    <a:pt x="193" y="40"/>
                    <a:pt x="193" y="40"/>
                  </a:cubicBezTo>
                  <a:cubicBezTo>
                    <a:pt x="214" y="61"/>
                    <a:pt x="214" y="61"/>
                    <a:pt x="214" y="61"/>
                  </a:cubicBezTo>
                  <a:cubicBezTo>
                    <a:pt x="247" y="30"/>
                    <a:pt x="247" y="30"/>
                    <a:pt x="247" y="30"/>
                  </a:cubicBezTo>
                  <a:cubicBezTo>
                    <a:pt x="257" y="50"/>
                    <a:pt x="258" y="77"/>
                    <a:pt x="239" y="95"/>
                  </a:cubicBezTo>
                  <a:cubicBezTo>
                    <a:pt x="223" y="111"/>
                    <a:pt x="198" y="115"/>
                    <a:pt x="179" y="106"/>
                  </a:cubicBezTo>
                  <a:cubicBezTo>
                    <a:pt x="122" y="165"/>
                    <a:pt x="122" y="165"/>
                    <a:pt x="122" y="165"/>
                  </a:cubicBezTo>
                  <a:cubicBezTo>
                    <a:pt x="122" y="165"/>
                    <a:pt x="122" y="165"/>
                    <a:pt x="122" y="165"/>
                  </a:cubicBezTo>
                  <a:cubicBezTo>
                    <a:pt x="105" y="183"/>
                    <a:pt x="105" y="183"/>
                    <a:pt x="105" y="183"/>
                  </a:cubicBezTo>
                  <a:cubicBezTo>
                    <a:pt x="114" y="202"/>
                    <a:pt x="113" y="227"/>
                    <a:pt x="97" y="244"/>
                  </a:cubicBezTo>
                  <a:cubicBezTo>
                    <a:pt x="81" y="260"/>
                    <a:pt x="55" y="263"/>
                    <a:pt x="35" y="254"/>
                  </a:cubicBezTo>
                  <a:cubicBezTo>
                    <a:pt x="65" y="223"/>
                    <a:pt x="65" y="223"/>
                    <a:pt x="65" y="223"/>
                  </a:cubicBezTo>
                  <a:cubicBezTo>
                    <a:pt x="40" y="198"/>
                    <a:pt x="40" y="198"/>
                    <a:pt x="40" y="198"/>
                  </a:cubicBezTo>
                  <a:cubicBezTo>
                    <a:pt x="10" y="229"/>
                    <a:pt x="10" y="229"/>
                    <a:pt x="10" y="229"/>
                  </a:cubicBezTo>
                  <a:cubicBezTo>
                    <a:pt x="0" y="210"/>
                    <a:pt x="3" y="183"/>
                    <a:pt x="19" y="166"/>
                  </a:cubicBezTo>
                  <a:cubicBezTo>
                    <a:pt x="34" y="150"/>
                    <a:pt x="58" y="148"/>
                    <a:pt x="78" y="156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86" name="Freeform 6"/>
          <p:cNvSpPr>
            <a:spLocks noEditPoints="1"/>
          </p:cNvSpPr>
          <p:nvPr/>
        </p:nvSpPr>
        <p:spPr bwMode="auto">
          <a:xfrm>
            <a:off x="1758912" y="139684"/>
            <a:ext cx="1019369" cy="633947"/>
          </a:xfrm>
          <a:custGeom>
            <a:avLst/>
            <a:gdLst>
              <a:gd name="T0" fmla="*/ 2943 w 3874"/>
              <a:gd name="T1" fmla="*/ 1838 h 2407"/>
              <a:gd name="T2" fmla="*/ 3396 w 3874"/>
              <a:gd name="T3" fmla="*/ 2407 h 2407"/>
              <a:gd name="T4" fmla="*/ 2672 w 3874"/>
              <a:gd name="T5" fmla="*/ 2407 h 2407"/>
              <a:gd name="T6" fmla="*/ 2465 w 3874"/>
              <a:gd name="T7" fmla="*/ 2000 h 2407"/>
              <a:gd name="T8" fmla="*/ 1491 w 3874"/>
              <a:gd name="T9" fmla="*/ 1838 h 2407"/>
              <a:gd name="T10" fmla="*/ 2412 w 3874"/>
              <a:gd name="T11" fmla="*/ 2407 h 2407"/>
              <a:gd name="T12" fmla="*/ 1859 w 3874"/>
              <a:gd name="T13" fmla="*/ 2407 h 2407"/>
              <a:gd name="T14" fmla="*/ 1478 w 3874"/>
              <a:gd name="T15" fmla="*/ 2324 h 2407"/>
              <a:gd name="T16" fmla="*/ 495 w 3874"/>
              <a:gd name="T17" fmla="*/ 1838 h 2407"/>
              <a:gd name="T18" fmla="*/ 1425 w 3874"/>
              <a:gd name="T19" fmla="*/ 1838 h 2407"/>
              <a:gd name="T20" fmla="*/ 1015 w 3874"/>
              <a:gd name="T21" fmla="*/ 2407 h 2407"/>
              <a:gd name="T22" fmla="*/ 491 w 3874"/>
              <a:gd name="T23" fmla="*/ 2401 h 2407"/>
              <a:gd name="T24" fmla="*/ 3604 w 3874"/>
              <a:gd name="T25" fmla="*/ 1838 h 2407"/>
              <a:gd name="T26" fmla="*/ 3867 w 3874"/>
              <a:gd name="T27" fmla="*/ 2407 h 2407"/>
              <a:gd name="T28" fmla="*/ 3528 w 3874"/>
              <a:gd name="T29" fmla="*/ 2407 h 2407"/>
              <a:gd name="T30" fmla="*/ 3459 w 3874"/>
              <a:gd name="T31" fmla="*/ 2264 h 2407"/>
              <a:gd name="T32" fmla="*/ 3571 w 3874"/>
              <a:gd name="T33" fmla="*/ 1838 h 2407"/>
              <a:gd name="T34" fmla="*/ 448 w 3874"/>
              <a:gd name="T35" fmla="*/ 2407 h 2407"/>
              <a:gd name="T36" fmla="*/ 248 w 3874"/>
              <a:gd name="T37" fmla="*/ 2407 h 2407"/>
              <a:gd name="T38" fmla="*/ 0 w 3874"/>
              <a:gd name="T39" fmla="*/ 2397 h 2407"/>
              <a:gd name="T40" fmla="*/ 0 w 3874"/>
              <a:gd name="T41" fmla="*/ 1838 h 2407"/>
              <a:gd name="T42" fmla="*/ 3870 w 3874"/>
              <a:gd name="T43" fmla="*/ 1795 h 2407"/>
              <a:gd name="T44" fmla="*/ 3399 w 3874"/>
              <a:gd name="T45" fmla="*/ 1795 h 2407"/>
              <a:gd name="T46" fmla="*/ 2951 w 3874"/>
              <a:gd name="T47" fmla="*/ 1793 h 2407"/>
              <a:gd name="T48" fmla="*/ 2951 w 3874"/>
              <a:gd name="T49" fmla="*/ 1389 h 2407"/>
              <a:gd name="T50" fmla="*/ 2895 w 3874"/>
              <a:gd name="T51" fmla="*/ 1795 h 2407"/>
              <a:gd name="T52" fmla="*/ 2170 w 3874"/>
              <a:gd name="T53" fmla="*/ 1795 h 2407"/>
              <a:gd name="T54" fmla="*/ 1910 w 3874"/>
              <a:gd name="T55" fmla="*/ 1795 h 2407"/>
              <a:gd name="T56" fmla="*/ 1274 w 3874"/>
              <a:gd name="T57" fmla="*/ 1795 h 2407"/>
              <a:gd name="T58" fmla="*/ 977 w 3874"/>
              <a:gd name="T59" fmla="*/ 1785 h 2407"/>
              <a:gd name="T60" fmla="*/ 977 w 3874"/>
              <a:gd name="T61" fmla="*/ 1228 h 2407"/>
              <a:gd name="T62" fmla="*/ 477 w 3874"/>
              <a:gd name="T63" fmla="*/ 1795 h 2407"/>
              <a:gd name="T64" fmla="*/ 0 w 3874"/>
              <a:gd name="T65" fmla="*/ 1795 h 2407"/>
              <a:gd name="T66" fmla="*/ 0 w 3874"/>
              <a:gd name="T67" fmla="*/ 1238 h 2407"/>
              <a:gd name="T68" fmla="*/ 3601 w 3874"/>
              <a:gd name="T69" fmla="*/ 614 h 2407"/>
              <a:gd name="T70" fmla="*/ 3452 w 3874"/>
              <a:gd name="T71" fmla="*/ 1121 h 2407"/>
              <a:gd name="T72" fmla="*/ 0 w 3874"/>
              <a:gd name="T73" fmla="*/ 614 h 2407"/>
              <a:gd name="T74" fmla="*/ 0 w 3874"/>
              <a:gd name="T75" fmla="*/ 1180 h 2407"/>
              <a:gd name="T76" fmla="*/ 0 w 3874"/>
              <a:gd name="T77" fmla="*/ 999 h 2407"/>
              <a:gd name="T78" fmla="*/ 2459 w 3874"/>
              <a:gd name="T79" fmla="*/ 1181 h 2407"/>
              <a:gd name="T80" fmla="*/ 2459 w 3874"/>
              <a:gd name="T81" fmla="*/ 614 h 2407"/>
              <a:gd name="T82" fmla="*/ 1472 w 3874"/>
              <a:gd name="T83" fmla="*/ 1179 h 2407"/>
              <a:gd name="T84" fmla="*/ 1950 w 3874"/>
              <a:gd name="T85" fmla="*/ 614 h 2407"/>
              <a:gd name="T86" fmla="*/ 486 w 3874"/>
              <a:gd name="T87" fmla="*/ 1170 h 2407"/>
              <a:gd name="T88" fmla="*/ 963 w 3874"/>
              <a:gd name="T89" fmla="*/ 614 h 2407"/>
              <a:gd name="T90" fmla="*/ 3874 w 3874"/>
              <a:gd name="T91" fmla="*/ 567 h 2407"/>
              <a:gd name="T92" fmla="*/ 3161 w 3874"/>
              <a:gd name="T93" fmla="*/ 567 h 2407"/>
              <a:gd name="T94" fmla="*/ 2958 w 3874"/>
              <a:gd name="T95" fmla="*/ 507 h 2407"/>
              <a:gd name="T96" fmla="*/ 2958 w 3874"/>
              <a:gd name="T97" fmla="*/ 0 h 2407"/>
              <a:gd name="T98" fmla="*/ 2450 w 3874"/>
              <a:gd name="T99" fmla="*/ 0 h 2407"/>
              <a:gd name="T100" fmla="*/ 2905 w 3874"/>
              <a:gd name="T101" fmla="*/ 567 h 2407"/>
              <a:gd name="T102" fmla="*/ 2079 w 3874"/>
              <a:gd name="T103" fmla="*/ 567 h 2407"/>
              <a:gd name="T104" fmla="*/ 1984 w 3874"/>
              <a:gd name="T105" fmla="*/ 0 h 2407"/>
              <a:gd name="T106" fmla="*/ 1918 w 3874"/>
              <a:gd name="T107" fmla="*/ 0 h 2407"/>
              <a:gd name="T108" fmla="*/ 1440 w 3874"/>
              <a:gd name="T109" fmla="*/ 567 h 2407"/>
              <a:gd name="T110" fmla="*/ 984 w 3874"/>
              <a:gd name="T111" fmla="*/ 561 h 2407"/>
              <a:gd name="T112" fmla="*/ 984 w 3874"/>
              <a:gd name="T113" fmla="*/ 84 h 2407"/>
              <a:gd name="T114" fmla="*/ 1394 w 3874"/>
              <a:gd name="T115" fmla="*/ 0 h 2407"/>
              <a:gd name="T116" fmla="*/ 933 w 3874"/>
              <a:gd name="T117" fmla="*/ 567 h 2407"/>
              <a:gd name="T118" fmla="*/ 3 w 3874"/>
              <a:gd name="T119" fmla="*/ 567 h 2407"/>
              <a:gd name="T120" fmla="*/ 0 w 3874"/>
              <a:gd name="T121" fmla="*/ 226 h 2407"/>
              <a:gd name="T122" fmla="*/ 0 w 3874"/>
              <a:gd name="T123" fmla="*/ 0 h 2407"/>
              <a:gd name="T124" fmla="*/ 926 w 3874"/>
              <a:gd name="T125" fmla="*/ 0 h 2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74" h="2407">
                <a:moveTo>
                  <a:pt x="2465" y="1838"/>
                </a:moveTo>
                <a:lnTo>
                  <a:pt x="2465" y="1838"/>
                </a:lnTo>
                <a:lnTo>
                  <a:pt x="2465" y="1838"/>
                </a:lnTo>
                <a:lnTo>
                  <a:pt x="2469" y="1838"/>
                </a:lnTo>
                <a:lnTo>
                  <a:pt x="2472" y="1838"/>
                </a:lnTo>
                <a:lnTo>
                  <a:pt x="2478" y="1838"/>
                </a:lnTo>
                <a:lnTo>
                  <a:pt x="2875" y="1838"/>
                </a:lnTo>
                <a:lnTo>
                  <a:pt x="2943" y="1838"/>
                </a:lnTo>
                <a:lnTo>
                  <a:pt x="3018" y="1838"/>
                </a:lnTo>
                <a:lnTo>
                  <a:pt x="3192" y="1838"/>
                </a:lnTo>
                <a:lnTo>
                  <a:pt x="3291" y="1838"/>
                </a:lnTo>
                <a:lnTo>
                  <a:pt x="3399" y="1838"/>
                </a:lnTo>
                <a:lnTo>
                  <a:pt x="3399" y="2407"/>
                </a:lnTo>
                <a:lnTo>
                  <a:pt x="3399" y="2407"/>
                </a:lnTo>
                <a:lnTo>
                  <a:pt x="3398" y="2407"/>
                </a:lnTo>
                <a:lnTo>
                  <a:pt x="3396" y="2407"/>
                </a:lnTo>
                <a:lnTo>
                  <a:pt x="3395" y="2407"/>
                </a:lnTo>
                <a:lnTo>
                  <a:pt x="3392" y="2407"/>
                </a:lnTo>
                <a:lnTo>
                  <a:pt x="3386" y="2407"/>
                </a:lnTo>
                <a:lnTo>
                  <a:pt x="2989" y="2407"/>
                </a:lnTo>
                <a:lnTo>
                  <a:pt x="2920" y="2407"/>
                </a:lnTo>
                <a:lnTo>
                  <a:pt x="2846" y="2407"/>
                </a:lnTo>
                <a:lnTo>
                  <a:pt x="2762" y="2407"/>
                </a:lnTo>
                <a:lnTo>
                  <a:pt x="2672" y="2407"/>
                </a:lnTo>
                <a:lnTo>
                  <a:pt x="2573" y="2407"/>
                </a:lnTo>
                <a:lnTo>
                  <a:pt x="2465" y="2407"/>
                </a:lnTo>
                <a:lnTo>
                  <a:pt x="2465" y="2407"/>
                </a:lnTo>
                <a:lnTo>
                  <a:pt x="2465" y="2406"/>
                </a:lnTo>
                <a:lnTo>
                  <a:pt x="2465" y="2347"/>
                </a:lnTo>
                <a:lnTo>
                  <a:pt x="2465" y="2324"/>
                </a:lnTo>
                <a:lnTo>
                  <a:pt x="2465" y="2297"/>
                </a:lnTo>
                <a:lnTo>
                  <a:pt x="2465" y="2000"/>
                </a:lnTo>
                <a:lnTo>
                  <a:pt x="2465" y="1923"/>
                </a:lnTo>
                <a:lnTo>
                  <a:pt x="2465" y="1838"/>
                </a:lnTo>
                <a:close/>
                <a:moveTo>
                  <a:pt x="1478" y="1838"/>
                </a:moveTo>
                <a:lnTo>
                  <a:pt x="1478" y="1838"/>
                </a:lnTo>
                <a:lnTo>
                  <a:pt x="1478" y="1838"/>
                </a:lnTo>
                <a:lnTo>
                  <a:pt x="1482" y="1838"/>
                </a:lnTo>
                <a:lnTo>
                  <a:pt x="1485" y="1838"/>
                </a:lnTo>
                <a:lnTo>
                  <a:pt x="1491" y="1838"/>
                </a:lnTo>
                <a:lnTo>
                  <a:pt x="1888" y="1838"/>
                </a:lnTo>
                <a:lnTo>
                  <a:pt x="1956" y="1838"/>
                </a:lnTo>
                <a:lnTo>
                  <a:pt x="2031" y="1838"/>
                </a:lnTo>
                <a:lnTo>
                  <a:pt x="2205" y="1838"/>
                </a:lnTo>
                <a:lnTo>
                  <a:pt x="2304" y="1838"/>
                </a:lnTo>
                <a:lnTo>
                  <a:pt x="2412" y="1838"/>
                </a:lnTo>
                <a:lnTo>
                  <a:pt x="2412" y="2407"/>
                </a:lnTo>
                <a:lnTo>
                  <a:pt x="2412" y="2407"/>
                </a:lnTo>
                <a:lnTo>
                  <a:pt x="2411" y="2407"/>
                </a:lnTo>
                <a:lnTo>
                  <a:pt x="2410" y="2407"/>
                </a:lnTo>
                <a:lnTo>
                  <a:pt x="2408" y="2407"/>
                </a:lnTo>
                <a:lnTo>
                  <a:pt x="2405" y="2407"/>
                </a:lnTo>
                <a:lnTo>
                  <a:pt x="2399" y="2407"/>
                </a:lnTo>
                <a:lnTo>
                  <a:pt x="2002" y="2407"/>
                </a:lnTo>
                <a:lnTo>
                  <a:pt x="1933" y="2407"/>
                </a:lnTo>
                <a:lnTo>
                  <a:pt x="1859" y="2407"/>
                </a:lnTo>
                <a:lnTo>
                  <a:pt x="1775" y="2407"/>
                </a:lnTo>
                <a:lnTo>
                  <a:pt x="1685" y="2407"/>
                </a:lnTo>
                <a:lnTo>
                  <a:pt x="1586" y="2407"/>
                </a:lnTo>
                <a:lnTo>
                  <a:pt x="1478" y="2407"/>
                </a:lnTo>
                <a:lnTo>
                  <a:pt x="1478" y="2407"/>
                </a:lnTo>
                <a:lnTo>
                  <a:pt x="1478" y="2406"/>
                </a:lnTo>
                <a:lnTo>
                  <a:pt x="1478" y="2347"/>
                </a:lnTo>
                <a:lnTo>
                  <a:pt x="1478" y="2324"/>
                </a:lnTo>
                <a:lnTo>
                  <a:pt x="1478" y="2297"/>
                </a:lnTo>
                <a:lnTo>
                  <a:pt x="1478" y="2000"/>
                </a:lnTo>
                <a:lnTo>
                  <a:pt x="1478" y="1923"/>
                </a:lnTo>
                <a:lnTo>
                  <a:pt x="1478" y="1838"/>
                </a:lnTo>
                <a:close/>
                <a:moveTo>
                  <a:pt x="491" y="1838"/>
                </a:moveTo>
                <a:lnTo>
                  <a:pt x="491" y="1838"/>
                </a:lnTo>
                <a:lnTo>
                  <a:pt x="491" y="1838"/>
                </a:lnTo>
                <a:lnTo>
                  <a:pt x="495" y="1838"/>
                </a:lnTo>
                <a:lnTo>
                  <a:pt x="499" y="1838"/>
                </a:lnTo>
                <a:lnTo>
                  <a:pt x="504" y="1838"/>
                </a:lnTo>
                <a:lnTo>
                  <a:pt x="902" y="1838"/>
                </a:lnTo>
                <a:lnTo>
                  <a:pt x="969" y="1838"/>
                </a:lnTo>
                <a:lnTo>
                  <a:pt x="1045" y="1838"/>
                </a:lnTo>
                <a:lnTo>
                  <a:pt x="1218" y="1838"/>
                </a:lnTo>
                <a:lnTo>
                  <a:pt x="1318" y="1838"/>
                </a:lnTo>
                <a:lnTo>
                  <a:pt x="1425" y="1838"/>
                </a:lnTo>
                <a:lnTo>
                  <a:pt x="1425" y="2407"/>
                </a:lnTo>
                <a:lnTo>
                  <a:pt x="1425" y="2407"/>
                </a:lnTo>
                <a:lnTo>
                  <a:pt x="1424" y="2407"/>
                </a:lnTo>
                <a:lnTo>
                  <a:pt x="1424" y="2407"/>
                </a:lnTo>
                <a:lnTo>
                  <a:pt x="1422" y="2407"/>
                </a:lnTo>
                <a:lnTo>
                  <a:pt x="1418" y="2407"/>
                </a:lnTo>
                <a:lnTo>
                  <a:pt x="1412" y="2407"/>
                </a:lnTo>
                <a:lnTo>
                  <a:pt x="1015" y="2407"/>
                </a:lnTo>
                <a:lnTo>
                  <a:pt x="946" y="2407"/>
                </a:lnTo>
                <a:lnTo>
                  <a:pt x="872" y="2407"/>
                </a:lnTo>
                <a:lnTo>
                  <a:pt x="788" y="2407"/>
                </a:lnTo>
                <a:lnTo>
                  <a:pt x="698" y="2407"/>
                </a:lnTo>
                <a:lnTo>
                  <a:pt x="599" y="2407"/>
                </a:lnTo>
                <a:lnTo>
                  <a:pt x="491" y="2407"/>
                </a:lnTo>
                <a:lnTo>
                  <a:pt x="491" y="2405"/>
                </a:lnTo>
                <a:lnTo>
                  <a:pt x="491" y="2401"/>
                </a:lnTo>
                <a:lnTo>
                  <a:pt x="491" y="2397"/>
                </a:lnTo>
                <a:lnTo>
                  <a:pt x="491" y="2347"/>
                </a:lnTo>
                <a:lnTo>
                  <a:pt x="491" y="2324"/>
                </a:lnTo>
                <a:lnTo>
                  <a:pt x="491" y="2297"/>
                </a:lnTo>
                <a:lnTo>
                  <a:pt x="491" y="2264"/>
                </a:lnTo>
                <a:lnTo>
                  <a:pt x="491" y="2225"/>
                </a:lnTo>
                <a:lnTo>
                  <a:pt x="491" y="1838"/>
                </a:lnTo>
                <a:close/>
                <a:moveTo>
                  <a:pt x="3604" y="1838"/>
                </a:moveTo>
                <a:lnTo>
                  <a:pt x="3645" y="1838"/>
                </a:lnTo>
                <a:lnTo>
                  <a:pt x="3689" y="1838"/>
                </a:lnTo>
                <a:lnTo>
                  <a:pt x="3804" y="1838"/>
                </a:lnTo>
                <a:lnTo>
                  <a:pt x="3873" y="1838"/>
                </a:lnTo>
                <a:lnTo>
                  <a:pt x="3873" y="2407"/>
                </a:lnTo>
                <a:lnTo>
                  <a:pt x="3873" y="2407"/>
                </a:lnTo>
                <a:lnTo>
                  <a:pt x="3870" y="2407"/>
                </a:lnTo>
                <a:lnTo>
                  <a:pt x="3867" y="2407"/>
                </a:lnTo>
                <a:lnTo>
                  <a:pt x="3829" y="2407"/>
                </a:lnTo>
                <a:lnTo>
                  <a:pt x="3811" y="2407"/>
                </a:lnTo>
                <a:lnTo>
                  <a:pt x="3789" y="2407"/>
                </a:lnTo>
                <a:lnTo>
                  <a:pt x="3760" y="2407"/>
                </a:lnTo>
                <a:lnTo>
                  <a:pt x="3727" y="2407"/>
                </a:lnTo>
                <a:lnTo>
                  <a:pt x="3687" y="2407"/>
                </a:lnTo>
                <a:lnTo>
                  <a:pt x="3642" y="2407"/>
                </a:lnTo>
                <a:lnTo>
                  <a:pt x="3528" y="2407"/>
                </a:lnTo>
                <a:lnTo>
                  <a:pt x="3459" y="2407"/>
                </a:lnTo>
                <a:lnTo>
                  <a:pt x="3459" y="2405"/>
                </a:lnTo>
                <a:lnTo>
                  <a:pt x="3459" y="2401"/>
                </a:lnTo>
                <a:lnTo>
                  <a:pt x="3459" y="2397"/>
                </a:lnTo>
                <a:lnTo>
                  <a:pt x="3459" y="2347"/>
                </a:lnTo>
                <a:lnTo>
                  <a:pt x="3459" y="2324"/>
                </a:lnTo>
                <a:lnTo>
                  <a:pt x="3459" y="2297"/>
                </a:lnTo>
                <a:lnTo>
                  <a:pt x="3459" y="2264"/>
                </a:lnTo>
                <a:lnTo>
                  <a:pt x="3459" y="2225"/>
                </a:lnTo>
                <a:lnTo>
                  <a:pt x="3459" y="2000"/>
                </a:lnTo>
                <a:lnTo>
                  <a:pt x="3459" y="1923"/>
                </a:lnTo>
                <a:lnTo>
                  <a:pt x="3459" y="1838"/>
                </a:lnTo>
                <a:lnTo>
                  <a:pt x="3459" y="1838"/>
                </a:lnTo>
                <a:lnTo>
                  <a:pt x="3460" y="1838"/>
                </a:lnTo>
                <a:lnTo>
                  <a:pt x="3461" y="1838"/>
                </a:lnTo>
                <a:lnTo>
                  <a:pt x="3571" y="1838"/>
                </a:lnTo>
                <a:lnTo>
                  <a:pt x="3604" y="1838"/>
                </a:lnTo>
                <a:close/>
                <a:moveTo>
                  <a:pt x="157" y="1838"/>
                </a:moveTo>
                <a:lnTo>
                  <a:pt x="201" y="1838"/>
                </a:lnTo>
                <a:lnTo>
                  <a:pt x="250" y="1838"/>
                </a:lnTo>
                <a:lnTo>
                  <a:pt x="373" y="1838"/>
                </a:lnTo>
                <a:lnTo>
                  <a:pt x="448" y="1838"/>
                </a:lnTo>
                <a:lnTo>
                  <a:pt x="448" y="2407"/>
                </a:lnTo>
                <a:lnTo>
                  <a:pt x="448" y="2407"/>
                </a:lnTo>
                <a:lnTo>
                  <a:pt x="445" y="2407"/>
                </a:lnTo>
                <a:lnTo>
                  <a:pt x="442" y="2407"/>
                </a:lnTo>
                <a:lnTo>
                  <a:pt x="402" y="2407"/>
                </a:lnTo>
                <a:lnTo>
                  <a:pt x="382" y="2407"/>
                </a:lnTo>
                <a:lnTo>
                  <a:pt x="357" y="2407"/>
                </a:lnTo>
                <a:lnTo>
                  <a:pt x="326" y="2407"/>
                </a:lnTo>
                <a:lnTo>
                  <a:pt x="291" y="2407"/>
                </a:lnTo>
                <a:lnTo>
                  <a:pt x="248" y="2407"/>
                </a:lnTo>
                <a:lnTo>
                  <a:pt x="197" y="2407"/>
                </a:lnTo>
                <a:lnTo>
                  <a:pt x="74" y="2407"/>
                </a:lnTo>
                <a:lnTo>
                  <a:pt x="0" y="2407"/>
                </a:lnTo>
                <a:lnTo>
                  <a:pt x="0" y="2407"/>
                </a:lnTo>
                <a:lnTo>
                  <a:pt x="0" y="2406"/>
                </a:lnTo>
                <a:lnTo>
                  <a:pt x="0" y="2405"/>
                </a:lnTo>
                <a:lnTo>
                  <a:pt x="0" y="2401"/>
                </a:lnTo>
                <a:lnTo>
                  <a:pt x="0" y="2397"/>
                </a:lnTo>
                <a:lnTo>
                  <a:pt x="0" y="2347"/>
                </a:lnTo>
                <a:lnTo>
                  <a:pt x="0" y="2324"/>
                </a:lnTo>
                <a:lnTo>
                  <a:pt x="0" y="2297"/>
                </a:lnTo>
                <a:lnTo>
                  <a:pt x="0" y="2264"/>
                </a:lnTo>
                <a:lnTo>
                  <a:pt x="0" y="2225"/>
                </a:lnTo>
                <a:lnTo>
                  <a:pt x="0" y="2000"/>
                </a:lnTo>
                <a:lnTo>
                  <a:pt x="0" y="1923"/>
                </a:lnTo>
                <a:lnTo>
                  <a:pt x="0" y="1838"/>
                </a:lnTo>
                <a:lnTo>
                  <a:pt x="0" y="1838"/>
                </a:lnTo>
                <a:lnTo>
                  <a:pt x="1" y="1838"/>
                </a:lnTo>
                <a:lnTo>
                  <a:pt x="2" y="1838"/>
                </a:lnTo>
                <a:lnTo>
                  <a:pt x="122" y="1838"/>
                </a:lnTo>
                <a:lnTo>
                  <a:pt x="157" y="1838"/>
                </a:lnTo>
                <a:close/>
                <a:moveTo>
                  <a:pt x="2951" y="1228"/>
                </a:moveTo>
                <a:lnTo>
                  <a:pt x="3870" y="1228"/>
                </a:lnTo>
                <a:lnTo>
                  <a:pt x="3870" y="1795"/>
                </a:lnTo>
                <a:lnTo>
                  <a:pt x="3870" y="1795"/>
                </a:lnTo>
                <a:lnTo>
                  <a:pt x="3869" y="1795"/>
                </a:lnTo>
                <a:lnTo>
                  <a:pt x="3868" y="1795"/>
                </a:lnTo>
                <a:lnTo>
                  <a:pt x="3867" y="1795"/>
                </a:lnTo>
                <a:lnTo>
                  <a:pt x="3862" y="1795"/>
                </a:lnTo>
                <a:lnTo>
                  <a:pt x="3857" y="1795"/>
                </a:lnTo>
                <a:lnTo>
                  <a:pt x="3466" y="1795"/>
                </a:lnTo>
                <a:lnTo>
                  <a:pt x="3399" y="1795"/>
                </a:lnTo>
                <a:lnTo>
                  <a:pt x="3325" y="1795"/>
                </a:lnTo>
                <a:lnTo>
                  <a:pt x="3243" y="1795"/>
                </a:lnTo>
                <a:lnTo>
                  <a:pt x="3154" y="1795"/>
                </a:lnTo>
                <a:lnTo>
                  <a:pt x="3056" y="1795"/>
                </a:lnTo>
                <a:lnTo>
                  <a:pt x="2951" y="1795"/>
                </a:lnTo>
                <a:lnTo>
                  <a:pt x="2951" y="1795"/>
                </a:lnTo>
                <a:lnTo>
                  <a:pt x="2951" y="1794"/>
                </a:lnTo>
                <a:lnTo>
                  <a:pt x="2951" y="1793"/>
                </a:lnTo>
                <a:lnTo>
                  <a:pt x="2951" y="1789"/>
                </a:lnTo>
                <a:lnTo>
                  <a:pt x="2951" y="1785"/>
                </a:lnTo>
                <a:lnTo>
                  <a:pt x="2951" y="1735"/>
                </a:lnTo>
                <a:lnTo>
                  <a:pt x="2951" y="1712"/>
                </a:lnTo>
                <a:lnTo>
                  <a:pt x="2951" y="1685"/>
                </a:lnTo>
                <a:lnTo>
                  <a:pt x="2951" y="1652"/>
                </a:lnTo>
                <a:lnTo>
                  <a:pt x="2951" y="1613"/>
                </a:lnTo>
                <a:lnTo>
                  <a:pt x="2951" y="1389"/>
                </a:lnTo>
                <a:lnTo>
                  <a:pt x="2951" y="1312"/>
                </a:lnTo>
                <a:lnTo>
                  <a:pt x="2951" y="1228"/>
                </a:lnTo>
                <a:close/>
                <a:moveTo>
                  <a:pt x="1964" y="1228"/>
                </a:moveTo>
                <a:lnTo>
                  <a:pt x="2898" y="1228"/>
                </a:lnTo>
                <a:lnTo>
                  <a:pt x="2898" y="1795"/>
                </a:lnTo>
                <a:lnTo>
                  <a:pt x="2898" y="1795"/>
                </a:lnTo>
                <a:lnTo>
                  <a:pt x="2896" y="1795"/>
                </a:lnTo>
                <a:lnTo>
                  <a:pt x="2895" y="1795"/>
                </a:lnTo>
                <a:lnTo>
                  <a:pt x="2893" y="1795"/>
                </a:lnTo>
                <a:lnTo>
                  <a:pt x="2889" y="1795"/>
                </a:lnTo>
                <a:lnTo>
                  <a:pt x="2885" y="1795"/>
                </a:lnTo>
                <a:lnTo>
                  <a:pt x="2488" y="1795"/>
                </a:lnTo>
                <a:lnTo>
                  <a:pt x="2419" y="1795"/>
                </a:lnTo>
                <a:lnTo>
                  <a:pt x="2343" y="1795"/>
                </a:lnTo>
                <a:lnTo>
                  <a:pt x="2261" y="1795"/>
                </a:lnTo>
                <a:lnTo>
                  <a:pt x="2170" y="1795"/>
                </a:lnTo>
                <a:lnTo>
                  <a:pt x="2072" y="1795"/>
                </a:lnTo>
                <a:lnTo>
                  <a:pt x="1964" y="1795"/>
                </a:lnTo>
                <a:lnTo>
                  <a:pt x="1964" y="1228"/>
                </a:lnTo>
                <a:close/>
                <a:moveTo>
                  <a:pt x="977" y="1228"/>
                </a:moveTo>
                <a:lnTo>
                  <a:pt x="1911" y="1228"/>
                </a:lnTo>
                <a:lnTo>
                  <a:pt x="1911" y="1795"/>
                </a:lnTo>
                <a:lnTo>
                  <a:pt x="1911" y="1795"/>
                </a:lnTo>
                <a:lnTo>
                  <a:pt x="1910" y="1795"/>
                </a:lnTo>
                <a:lnTo>
                  <a:pt x="1908" y="1795"/>
                </a:lnTo>
                <a:lnTo>
                  <a:pt x="1906" y="1795"/>
                </a:lnTo>
                <a:lnTo>
                  <a:pt x="1903" y="1795"/>
                </a:lnTo>
                <a:lnTo>
                  <a:pt x="1898" y="1795"/>
                </a:lnTo>
                <a:lnTo>
                  <a:pt x="1501" y="1795"/>
                </a:lnTo>
                <a:lnTo>
                  <a:pt x="1432" y="1795"/>
                </a:lnTo>
                <a:lnTo>
                  <a:pt x="1357" y="1795"/>
                </a:lnTo>
                <a:lnTo>
                  <a:pt x="1274" y="1795"/>
                </a:lnTo>
                <a:lnTo>
                  <a:pt x="1183" y="1795"/>
                </a:lnTo>
                <a:lnTo>
                  <a:pt x="1085" y="1795"/>
                </a:lnTo>
                <a:lnTo>
                  <a:pt x="977" y="1795"/>
                </a:lnTo>
                <a:lnTo>
                  <a:pt x="977" y="1795"/>
                </a:lnTo>
                <a:lnTo>
                  <a:pt x="977" y="1794"/>
                </a:lnTo>
                <a:lnTo>
                  <a:pt x="977" y="1793"/>
                </a:lnTo>
                <a:lnTo>
                  <a:pt x="977" y="1789"/>
                </a:lnTo>
                <a:lnTo>
                  <a:pt x="977" y="1785"/>
                </a:lnTo>
                <a:lnTo>
                  <a:pt x="977" y="1735"/>
                </a:lnTo>
                <a:lnTo>
                  <a:pt x="977" y="1712"/>
                </a:lnTo>
                <a:lnTo>
                  <a:pt x="977" y="1685"/>
                </a:lnTo>
                <a:lnTo>
                  <a:pt x="977" y="1652"/>
                </a:lnTo>
                <a:lnTo>
                  <a:pt x="977" y="1613"/>
                </a:lnTo>
                <a:lnTo>
                  <a:pt x="977" y="1389"/>
                </a:lnTo>
                <a:lnTo>
                  <a:pt x="977" y="1312"/>
                </a:lnTo>
                <a:lnTo>
                  <a:pt x="977" y="1228"/>
                </a:lnTo>
                <a:close/>
                <a:moveTo>
                  <a:pt x="0" y="1228"/>
                </a:moveTo>
                <a:lnTo>
                  <a:pt x="933" y="1228"/>
                </a:lnTo>
                <a:lnTo>
                  <a:pt x="933" y="1795"/>
                </a:lnTo>
                <a:lnTo>
                  <a:pt x="826" y="1795"/>
                </a:lnTo>
                <a:lnTo>
                  <a:pt x="727" y="1795"/>
                </a:lnTo>
                <a:lnTo>
                  <a:pt x="636" y="1795"/>
                </a:lnTo>
                <a:lnTo>
                  <a:pt x="553" y="1795"/>
                </a:lnTo>
                <a:lnTo>
                  <a:pt x="477" y="1795"/>
                </a:lnTo>
                <a:lnTo>
                  <a:pt x="410" y="1795"/>
                </a:lnTo>
                <a:lnTo>
                  <a:pt x="13" y="1795"/>
                </a:lnTo>
                <a:lnTo>
                  <a:pt x="7" y="1795"/>
                </a:lnTo>
                <a:lnTo>
                  <a:pt x="3" y="1795"/>
                </a:lnTo>
                <a:lnTo>
                  <a:pt x="1" y="1795"/>
                </a:lnTo>
                <a:lnTo>
                  <a:pt x="0" y="1795"/>
                </a:lnTo>
                <a:lnTo>
                  <a:pt x="0" y="1795"/>
                </a:lnTo>
                <a:lnTo>
                  <a:pt x="0" y="1795"/>
                </a:lnTo>
                <a:lnTo>
                  <a:pt x="0" y="1710"/>
                </a:lnTo>
                <a:lnTo>
                  <a:pt x="0" y="1634"/>
                </a:lnTo>
                <a:lnTo>
                  <a:pt x="0" y="1410"/>
                </a:lnTo>
                <a:lnTo>
                  <a:pt x="0" y="1370"/>
                </a:lnTo>
                <a:lnTo>
                  <a:pt x="0" y="1339"/>
                </a:lnTo>
                <a:lnTo>
                  <a:pt x="0" y="1310"/>
                </a:lnTo>
                <a:lnTo>
                  <a:pt x="0" y="1289"/>
                </a:lnTo>
                <a:lnTo>
                  <a:pt x="0" y="1238"/>
                </a:lnTo>
                <a:lnTo>
                  <a:pt x="0" y="1233"/>
                </a:lnTo>
                <a:lnTo>
                  <a:pt x="0" y="1231"/>
                </a:lnTo>
                <a:lnTo>
                  <a:pt x="0" y="1228"/>
                </a:lnTo>
                <a:lnTo>
                  <a:pt x="0" y="1228"/>
                </a:lnTo>
                <a:lnTo>
                  <a:pt x="0" y="1228"/>
                </a:lnTo>
                <a:close/>
                <a:moveTo>
                  <a:pt x="3452" y="614"/>
                </a:moveTo>
                <a:lnTo>
                  <a:pt x="3567" y="614"/>
                </a:lnTo>
                <a:lnTo>
                  <a:pt x="3601" y="614"/>
                </a:lnTo>
                <a:lnTo>
                  <a:pt x="3641" y="614"/>
                </a:lnTo>
                <a:lnTo>
                  <a:pt x="3874" y="614"/>
                </a:lnTo>
                <a:lnTo>
                  <a:pt x="3874" y="1181"/>
                </a:lnTo>
                <a:lnTo>
                  <a:pt x="3452" y="1181"/>
                </a:lnTo>
                <a:lnTo>
                  <a:pt x="3452" y="1179"/>
                </a:lnTo>
                <a:lnTo>
                  <a:pt x="3452" y="1175"/>
                </a:lnTo>
                <a:lnTo>
                  <a:pt x="3452" y="1170"/>
                </a:lnTo>
                <a:lnTo>
                  <a:pt x="3452" y="1121"/>
                </a:lnTo>
                <a:lnTo>
                  <a:pt x="3452" y="1098"/>
                </a:lnTo>
                <a:lnTo>
                  <a:pt x="3452" y="1071"/>
                </a:lnTo>
                <a:lnTo>
                  <a:pt x="3452" y="1038"/>
                </a:lnTo>
                <a:lnTo>
                  <a:pt x="3452" y="999"/>
                </a:lnTo>
                <a:lnTo>
                  <a:pt x="3452" y="775"/>
                </a:lnTo>
                <a:lnTo>
                  <a:pt x="3452" y="698"/>
                </a:lnTo>
                <a:lnTo>
                  <a:pt x="3452" y="614"/>
                </a:lnTo>
                <a:close/>
                <a:moveTo>
                  <a:pt x="0" y="614"/>
                </a:moveTo>
                <a:lnTo>
                  <a:pt x="119" y="614"/>
                </a:lnTo>
                <a:lnTo>
                  <a:pt x="156" y="614"/>
                </a:lnTo>
                <a:lnTo>
                  <a:pt x="197" y="614"/>
                </a:lnTo>
                <a:lnTo>
                  <a:pt x="442" y="614"/>
                </a:lnTo>
                <a:lnTo>
                  <a:pt x="442" y="1181"/>
                </a:lnTo>
                <a:lnTo>
                  <a:pt x="0" y="1181"/>
                </a:lnTo>
                <a:lnTo>
                  <a:pt x="0" y="1181"/>
                </a:lnTo>
                <a:lnTo>
                  <a:pt x="0" y="1180"/>
                </a:lnTo>
                <a:lnTo>
                  <a:pt x="0" y="1179"/>
                </a:lnTo>
                <a:lnTo>
                  <a:pt x="0" y="1175"/>
                </a:lnTo>
                <a:lnTo>
                  <a:pt x="0" y="1170"/>
                </a:lnTo>
                <a:lnTo>
                  <a:pt x="0" y="1121"/>
                </a:lnTo>
                <a:lnTo>
                  <a:pt x="0" y="1098"/>
                </a:lnTo>
                <a:lnTo>
                  <a:pt x="0" y="1071"/>
                </a:lnTo>
                <a:lnTo>
                  <a:pt x="0" y="1038"/>
                </a:lnTo>
                <a:lnTo>
                  <a:pt x="0" y="999"/>
                </a:lnTo>
                <a:lnTo>
                  <a:pt x="0" y="775"/>
                </a:lnTo>
                <a:lnTo>
                  <a:pt x="0" y="698"/>
                </a:lnTo>
                <a:lnTo>
                  <a:pt x="0" y="614"/>
                </a:lnTo>
                <a:close/>
                <a:moveTo>
                  <a:pt x="2937" y="614"/>
                </a:moveTo>
                <a:lnTo>
                  <a:pt x="3012" y="614"/>
                </a:lnTo>
                <a:lnTo>
                  <a:pt x="3393" y="614"/>
                </a:lnTo>
                <a:lnTo>
                  <a:pt x="3393" y="1181"/>
                </a:lnTo>
                <a:lnTo>
                  <a:pt x="2459" y="1181"/>
                </a:lnTo>
                <a:lnTo>
                  <a:pt x="2459" y="1181"/>
                </a:lnTo>
                <a:lnTo>
                  <a:pt x="2459" y="1180"/>
                </a:lnTo>
                <a:lnTo>
                  <a:pt x="2459" y="1121"/>
                </a:lnTo>
                <a:lnTo>
                  <a:pt x="2459" y="1098"/>
                </a:lnTo>
                <a:lnTo>
                  <a:pt x="2459" y="1071"/>
                </a:lnTo>
                <a:lnTo>
                  <a:pt x="2459" y="775"/>
                </a:lnTo>
                <a:lnTo>
                  <a:pt x="2459" y="698"/>
                </a:lnTo>
                <a:lnTo>
                  <a:pt x="2459" y="614"/>
                </a:lnTo>
                <a:lnTo>
                  <a:pt x="2869" y="614"/>
                </a:lnTo>
                <a:lnTo>
                  <a:pt x="2937" y="614"/>
                </a:lnTo>
                <a:close/>
                <a:moveTo>
                  <a:pt x="1950" y="614"/>
                </a:moveTo>
                <a:lnTo>
                  <a:pt x="2025" y="614"/>
                </a:lnTo>
                <a:lnTo>
                  <a:pt x="2406" y="614"/>
                </a:lnTo>
                <a:lnTo>
                  <a:pt x="2406" y="1181"/>
                </a:lnTo>
                <a:lnTo>
                  <a:pt x="1472" y="1181"/>
                </a:lnTo>
                <a:lnTo>
                  <a:pt x="1472" y="1179"/>
                </a:lnTo>
                <a:lnTo>
                  <a:pt x="1472" y="1175"/>
                </a:lnTo>
                <a:lnTo>
                  <a:pt x="1472" y="1170"/>
                </a:lnTo>
                <a:lnTo>
                  <a:pt x="1472" y="1071"/>
                </a:lnTo>
                <a:lnTo>
                  <a:pt x="1472" y="1038"/>
                </a:lnTo>
                <a:lnTo>
                  <a:pt x="1472" y="999"/>
                </a:lnTo>
                <a:lnTo>
                  <a:pt x="1472" y="614"/>
                </a:lnTo>
                <a:lnTo>
                  <a:pt x="1882" y="614"/>
                </a:lnTo>
                <a:lnTo>
                  <a:pt x="1950" y="614"/>
                </a:lnTo>
                <a:close/>
                <a:moveTo>
                  <a:pt x="963" y="614"/>
                </a:moveTo>
                <a:lnTo>
                  <a:pt x="1039" y="614"/>
                </a:lnTo>
                <a:lnTo>
                  <a:pt x="1419" y="614"/>
                </a:lnTo>
                <a:lnTo>
                  <a:pt x="1419" y="1181"/>
                </a:lnTo>
                <a:lnTo>
                  <a:pt x="486" y="1181"/>
                </a:lnTo>
                <a:lnTo>
                  <a:pt x="486" y="1179"/>
                </a:lnTo>
                <a:lnTo>
                  <a:pt x="486" y="1175"/>
                </a:lnTo>
                <a:lnTo>
                  <a:pt x="486" y="1170"/>
                </a:lnTo>
                <a:lnTo>
                  <a:pt x="486" y="1121"/>
                </a:lnTo>
                <a:lnTo>
                  <a:pt x="486" y="1098"/>
                </a:lnTo>
                <a:lnTo>
                  <a:pt x="486" y="1071"/>
                </a:lnTo>
                <a:lnTo>
                  <a:pt x="486" y="1038"/>
                </a:lnTo>
                <a:lnTo>
                  <a:pt x="486" y="999"/>
                </a:lnTo>
                <a:lnTo>
                  <a:pt x="486" y="614"/>
                </a:lnTo>
                <a:lnTo>
                  <a:pt x="896" y="614"/>
                </a:lnTo>
                <a:lnTo>
                  <a:pt x="963" y="614"/>
                </a:lnTo>
                <a:close/>
                <a:moveTo>
                  <a:pt x="3427" y="0"/>
                </a:moveTo>
                <a:lnTo>
                  <a:pt x="3502" y="0"/>
                </a:lnTo>
                <a:lnTo>
                  <a:pt x="3582" y="0"/>
                </a:lnTo>
                <a:lnTo>
                  <a:pt x="3672" y="0"/>
                </a:lnTo>
                <a:lnTo>
                  <a:pt x="3769" y="0"/>
                </a:lnTo>
                <a:lnTo>
                  <a:pt x="3874" y="0"/>
                </a:lnTo>
                <a:lnTo>
                  <a:pt x="3874" y="567"/>
                </a:lnTo>
                <a:lnTo>
                  <a:pt x="3874" y="567"/>
                </a:lnTo>
                <a:lnTo>
                  <a:pt x="3874" y="567"/>
                </a:lnTo>
                <a:lnTo>
                  <a:pt x="3870" y="567"/>
                </a:lnTo>
                <a:lnTo>
                  <a:pt x="3867" y="567"/>
                </a:lnTo>
                <a:lnTo>
                  <a:pt x="3862" y="567"/>
                </a:lnTo>
                <a:lnTo>
                  <a:pt x="3472" y="567"/>
                </a:lnTo>
                <a:lnTo>
                  <a:pt x="3406" y="567"/>
                </a:lnTo>
                <a:lnTo>
                  <a:pt x="3331" y="567"/>
                </a:lnTo>
                <a:lnTo>
                  <a:pt x="3161" y="567"/>
                </a:lnTo>
                <a:lnTo>
                  <a:pt x="3064" y="567"/>
                </a:lnTo>
                <a:lnTo>
                  <a:pt x="2958" y="567"/>
                </a:lnTo>
                <a:lnTo>
                  <a:pt x="2958" y="567"/>
                </a:lnTo>
                <a:lnTo>
                  <a:pt x="2958" y="566"/>
                </a:lnTo>
                <a:lnTo>
                  <a:pt x="2958" y="565"/>
                </a:lnTo>
                <a:lnTo>
                  <a:pt x="2958" y="561"/>
                </a:lnTo>
                <a:lnTo>
                  <a:pt x="2958" y="556"/>
                </a:lnTo>
                <a:lnTo>
                  <a:pt x="2958" y="507"/>
                </a:lnTo>
                <a:lnTo>
                  <a:pt x="2958" y="484"/>
                </a:lnTo>
                <a:lnTo>
                  <a:pt x="2958" y="457"/>
                </a:lnTo>
                <a:lnTo>
                  <a:pt x="2958" y="424"/>
                </a:lnTo>
                <a:lnTo>
                  <a:pt x="2958" y="385"/>
                </a:lnTo>
                <a:lnTo>
                  <a:pt x="2958" y="161"/>
                </a:lnTo>
                <a:lnTo>
                  <a:pt x="2958" y="84"/>
                </a:lnTo>
                <a:lnTo>
                  <a:pt x="2958" y="0"/>
                </a:lnTo>
                <a:lnTo>
                  <a:pt x="2958" y="0"/>
                </a:lnTo>
                <a:lnTo>
                  <a:pt x="2959" y="0"/>
                </a:lnTo>
                <a:lnTo>
                  <a:pt x="2960" y="0"/>
                </a:lnTo>
                <a:lnTo>
                  <a:pt x="2961" y="0"/>
                </a:lnTo>
                <a:lnTo>
                  <a:pt x="2965" y="0"/>
                </a:lnTo>
                <a:lnTo>
                  <a:pt x="2971" y="0"/>
                </a:lnTo>
                <a:lnTo>
                  <a:pt x="3361" y="0"/>
                </a:lnTo>
                <a:lnTo>
                  <a:pt x="3427" y="0"/>
                </a:lnTo>
                <a:close/>
                <a:moveTo>
                  <a:pt x="2450" y="0"/>
                </a:moveTo>
                <a:lnTo>
                  <a:pt x="2525" y="0"/>
                </a:lnTo>
                <a:lnTo>
                  <a:pt x="2608" y="0"/>
                </a:lnTo>
                <a:lnTo>
                  <a:pt x="2698" y="0"/>
                </a:lnTo>
                <a:lnTo>
                  <a:pt x="2797" y="0"/>
                </a:lnTo>
                <a:lnTo>
                  <a:pt x="2905" y="0"/>
                </a:lnTo>
                <a:lnTo>
                  <a:pt x="2905" y="567"/>
                </a:lnTo>
                <a:lnTo>
                  <a:pt x="2905" y="567"/>
                </a:lnTo>
                <a:lnTo>
                  <a:pt x="2905" y="567"/>
                </a:lnTo>
                <a:lnTo>
                  <a:pt x="2901" y="567"/>
                </a:lnTo>
                <a:lnTo>
                  <a:pt x="2898" y="567"/>
                </a:lnTo>
                <a:lnTo>
                  <a:pt x="2892" y="567"/>
                </a:lnTo>
                <a:lnTo>
                  <a:pt x="2496" y="567"/>
                </a:lnTo>
                <a:lnTo>
                  <a:pt x="2427" y="567"/>
                </a:lnTo>
                <a:lnTo>
                  <a:pt x="2352" y="567"/>
                </a:lnTo>
                <a:lnTo>
                  <a:pt x="2178" y="567"/>
                </a:lnTo>
                <a:lnTo>
                  <a:pt x="2079" y="567"/>
                </a:lnTo>
                <a:lnTo>
                  <a:pt x="1971" y="567"/>
                </a:lnTo>
                <a:lnTo>
                  <a:pt x="1971" y="0"/>
                </a:lnTo>
                <a:lnTo>
                  <a:pt x="1971" y="0"/>
                </a:lnTo>
                <a:lnTo>
                  <a:pt x="1972" y="0"/>
                </a:lnTo>
                <a:lnTo>
                  <a:pt x="1973" y="0"/>
                </a:lnTo>
                <a:lnTo>
                  <a:pt x="1976" y="0"/>
                </a:lnTo>
                <a:lnTo>
                  <a:pt x="1979" y="0"/>
                </a:lnTo>
                <a:lnTo>
                  <a:pt x="1984" y="0"/>
                </a:lnTo>
                <a:lnTo>
                  <a:pt x="2381" y="0"/>
                </a:lnTo>
                <a:lnTo>
                  <a:pt x="2450" y="0"/>
                </a:lnTo>
                <a:close/>
                <a:moveTo>
                  <a:pt x="1463" y="0"/>
                </a:moveTo>
                <a:lnTo>
                  <a:pt x="1539" y="0"/>
                </a:lnTo>
                <a:lnTo>
                  <a:pt x="1621" y="0"/>
                </a:lnTo>
                <a:lnTo>
                  <a:pt x="1712" y="0"/>
                </a:lnTo>
                <a:lnTo>
                  <a:pt x="1810" y="0"/>
                </a:lnTo>
                <a:lnTo>
                  <a:pt x="1918" y="0"/>
                </a:lnTo>
                <a:lnTo>
                  <a:pt x="1918" y="567"/>
                </a:lnTo>
                <a:lnTo>
                  <a:pt x="1918" y="567"/>
                </a:lnTo>
                <a:lnTo>
                  <a:pt x="1918" y="567"/>
                </a:lnTo>
                <a:lnTo>
                  <a:pt x="1914" y="567"/>
                </a:lnTo>
                <a:lnTo>
                  <a:pt x="1911" y="567"/>
                </a:lnTo>
                <a:lnTo>
                  <a:pt x="1905" y="567"/>
                </a:lnTo>
                <a:lnTo>
                  <a:pt x="1509" y="567"/>
                </a:lnTo>
                <a:lnTo>
                  <a:pt x="1440" y="567"/>
                </a:lnTo>
                <a:lnTo>
                  <a:pt x="1365" y="567"/>
                </a:lnTo>
                <a:lnTo>
                  <a:pt x="1191" y="567"/>
                </a:lnTo>
                <a:lnTo>
                  <a:pt x="1092" y="567"/>
                </a:lnTo>
                <a:lnTo>
                  <a:pt x="984" y="567"/>
                </a:lnTo>
                <a:lnTo>
                  <a:pt x="984" y="567"/>
                </a:lnTo>
                <a:lnTo>
                  <a:pt x="984" y="566"/>
                </a:lnTo>
                <a:lnTo>
                  <a:pt x="984" y="565"/>
                </a:lnTo>
                <a:lnTo>
                  <a:pt x="984" y="561"/>
                </a:lnTo>
                <a:lnTo>
                  <a:pt x="984" y="556"/>
                </a:lnTo>
                <a:lnTo>
                  <a:pt x="984" y="507"/>
                </a:lnTo>
                <a:lnTo>
                  <a:pt x="984" y="484"/>
                </a:lnTo>
                <a:lnTo>
                  <a:pt x="984" y="457"/>
                </a:lnTo>
                <a:lnTo>
                  <a:pt x="984" y="424"/>
                </a:lnTo>
                <a:lnTo>
                  <a:pt x="984" y="385"/>
                </a:lnTo>
                <a:lnTo>
                  <a:pt x="984" y="161"/>
                </a:lnTo>
                <a:lnTo>
                  <a:pt x="984" y="84"/>
                </a:lnTo>
                <a:lnTo>
                  <a:pt x="984" y="0"/>
                </a:lnTo>
                <a:lnTo>
                  <a:pt x="984" y="0"/>
                </a:lnTo>
                <a:lnTo>
                  <a:pt x="985" y="0"/>
                </a:lnTo>
                <a:lnTo>
                  <a:pt x="987" y="0"/>
                </a:lnTo>
                <a:lnTo>
                  <a:pt x="989" y="0"/>
                </a:lnTo>
                <a:lnTo>
                  <a:pt x="993" y="0"/>
                </a:lnTo>
                <a:lnTo>
                  <a:pt x="997" y="0"/>
                </a:lnTo>
                <a:lnTo>
                  <a:pt x="1394" y="0"/>
                </a:lnTo>
                <a:lnTo>
                  <a:pt x="1463" y="0"/>
                </a:lnTo>
                <a:close/>
                <a:moveTo>
                  <a:pt x="926" y="0"/>
                </a:moveTo>
                <a:lnTo>
                  <a:pt x="930" y="0"/>
                </a:lnTo>
                <a:lnTo>
                  <a:pt x="932" y="0"/>
                </a:lnTo>
                <a:lnTo>
                  <a:pt x="933" y="0"/>
                </a:lnTo>
                <a:lnTo>
                  <a:pt x="933" y="0"/>
                </a:lnTo>
                <a:lnTo>
                  <a:pt x="933" y="0"/>
                </a:lnTo>
                <a:lnTo>
                  <a:pt x="933" y="567"/>
                </a:lnTo>
                <a:lnTo>
                  <a:pt x="826" y="567"/>
                </a:lnTo>
                <a:lnTo>
                  <a:pt x="727" y="567"/>
                </a:lnTo>
                <a:lnTo>
                  <a:pt x="553" y="567"/>
                </a:lnTo>
                <a:lnTo>
                  <a:pt x="477" y="567"/>
                </a:lnTo>
                <a:lnTo>
                  <a:pt x="410" y="567"/>
                </a:lnTo>
                <a:lnTo>
                  <a:pt x="13" y="567"/>
                </a:lnTo>
                <a:lnTo>
                  <a:pt x="7" y="567"/>
                </a:lnTo>
                <a:lnTo>
                  <a:pt x="3" y="567"/>
                </a:lnTo>
                <a:lnTo>
                  <a:pt x="0" y="567"/>
                </a:lnTo>
                <a:lnTo>
                  <a:pt x="0" y="567"/>
                </a:lnTo>
                <a:lnTo>
                  <a:pt x="0" y="567"/>
                </a:lnTo>
                <a:lnTo>
                  <a:pt x="0" y="482"/>
                </a:lnTo>
                <a:lnTo>
                  <a:pt x="0" y="406"/>
                </a:lnTo>
                <a:lnTo>
                  <a:pt x="0" y="338"/>
                </a:lnTo>
                <a:lnTo>
                  <a:pt x="0" y="278"/>
                </a:lnTo>
                <a:lnTo>
                  <a:pt x="0" y="226"/>
                </a:lnTo>
                <a:lnTo>
                  <a:pt x="0" y="83"/>
                </a:lnTo>
                <a:lnTo>
                  <a:pt x="0" y="60"/>
                </a:lnTo>
                <a:lnTo>
                  <a:pt x="0" y="41"/>
                </a:lnTo>
                <a:lnTo>
                  <a:pt x="0" y="28"/>
                </a:lnTo>
                <a:lnTo>
                  <a:pt x="0" y="18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07" y="0"/>
                </a:lnTo>
                <a:lnTo>
                  <a:pt x="207" y="0"/>
                </a:lnTo>
                <a:lnTo>
                  <a:pt x="298" y="0"/>
                </a:lnTo>
                <a:lnTo>
                  <a:pt x="380" y="0"/>
                </a:lnTo>
                <a:lnTo>
                  <a:pt x="456" y="0"/>
                </a:lnTo>
                <a:lnTo>
                  <a:pt x="523" y="0"/>
                </a:lnTo>
                <a:lnTo>
                  <a:pt x="920" y="0"/>
                </a:lnTo>
                <a:lnTo>
                  <a:pt x="926" y="0"/>
                </a:lnTo>
                <a:close/>
              </a:path>
            </a:pathLst>
          </a:custGeom>
          <a:solidFill>
            <a:schemeClr val="accent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27" tIns="45713" rIns="91427" bIns="45713" numCol="1" anchor="t" anchorCtr="0" compatLnSpc="1">
            <a:prstTxWarp prst="textNoShape">
              <a:avLst/>
            </a:prstTxWarp>
          </a:bodyPr>
          <a:lstStyle/>
          <a:p>
            <a:pPr defTabSz="932563"/>
            <a:endParaRPr lang="en-GB">
              <a:solidFill>
                <a:srgbClr val="FFFFFF"/>
              </a:solidFill>
            </a:endParaRPr>
          </a:p>
        </p:txBody>
      </p:sp>
      <p:pic>
        <p:nvPicPr>
          <p:cNvPr id="688" name="Picture 2" descr="C:\Documents and Settings\t11318\桌面\未标题-1.em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83" y="91999"/>
            <a:ext cx="694681" cy="7293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89" name="组合 688"/>
          <p:cNvGrpSpPr/>
          <p:nvPr/>
        </p:nvGrpSpPr>
        <p:grpSpPr>
          <a:xfrm>
            <a:off x="141417" y="132874"/>
            <a:ext cx="475726" cy="647567"/>
            <a:chOff x="2525713" y="492125"/>
            <a:chExt cx="835025" cy="1136650"/>
          </a:xfrm>
        </p:grpSpPr>
        <p:sp>
          <p:nvSpPr>
            <p:cNvPr id="690" name="Freeform 6"/>
            <p:cNvSpPr>
              <a:spLocks noEditPoints="1"/>
            </p:cNvSpPr>
            <p:nvPr/>
          </p:nvSpPr>
          <p:spPr bwMode="auto">
            <a:xfrm>
              <a:off x="2525713" y="492125"/>
              <a:ext cx="835025" cy="1136650"/>
            </a:xfrm>
            <a:custGeom>
              <a:avLst/>
              <a:gdLst>
                <a:gd name="T0" fmla="*/ 347 w 434"/>
                <a:gd name="T1" fmla="*/ 16 h 591"/>
                <a:gd name="T2" fmla="*/ 340 w 434"/>
                <a:gd name="T3" fmla="*/ 0 h 591"/>
                <a:gd name="T4" fmla="*/ 88 w 434"/>
                <a:gd name="T5" fmla="*/ 16 h 591"/>
                <a:gd name="T6" fmla="*/ 4 w 434"/>
                <a:gd name="T7" fmla="*/ 67 h 591"/>
                <a:gd name="T8" fmla="*/ 66 w 434"/>
                <a:gd name="T9" fmla="*/ 186 h 591"/>
                <a:gd name="T10" fmla="*/ 100 w 434"/>
                <a:gd name="T11" fmla="*/ 211 h 591"/>
                <a:gd name="T12" fmla="*/ 137 w 434"/>
                <a:gd name="T13" fmla="*/ 215 h 591"/>
                <a:gd name="T14" fmla="*/ 185 w 434"/>
                <a:gd name="T15" fmla="*/ 260 h 591"/>
                <a:gd name="T16" fmla="*/ 173 w 434"/>
                <a:gd name="T17" fmla="*/ 371 h 591"/>
                <a:gd name="T18" fmla="*/ 146 w 434"/>
                <a:gd name="T19" fmla="*/ 393 h 591"/>
                <a:gd name="T20" fmla="*/ 35 w 434"/>
                <a:gd name="T21" fmla="*/ 591 h 591"/>
                <a:gd name="T22" fmla="*/ 348 w 434"/>
                <a:gd name="T23" fmla="*/ 424 h 591"/>
                <a:gd name="T24" fmla="*/ 287 w 434"/>
                <a:gd name="T25" fmla="*/ 393 h 591"/>
                <a:gd name="T26" fmla="*/ 247 w 434"/>
                <a:gd name="T27" fmla="*/ 371 h 591"/>
                <a:gd name="T28" fmla="*/ 268 w 434"/>
                <a:gd name="T29" fmla="*/ 236 h 591"/>
                <a:gd name="T30" fmla="*/ 312 w 434"/>
                <a:gd name="T31" fmla="*/ 238 h 591"/>
                <a:gd name="T32" fmla="*/ 344 w 434"/>
                <a:gd name="T33" fmla="*/ 201 h 591"/>
                <a:gd name="T34" fmla="*/ 369 w 434"/>
                <a:gd name="T35" fmla="*/ 186 h 591"/>
                <a:gd name="T36" fmla="*/ 427 w 434"/>
                <a:gd name="T37" fmla="*/ 27 h 591"/>
                <a:gd name="T38" fmla="*/ 396 w 434"/>
                <a:gd name="T39" fmla="*/ 56 h 591"/>
                <a:gd name="T40" fmla="*/ 321 w 434"/>
                <a:gd name="T41" fmla="*/ 174 h 591"/>
                <a:gd name="T42" fmla="*/ 88 w 434"/>
                <a:gd name="T43" fmla="*/ 50 h 591"/>
                <a:gd name="T44" fmla="*/ 108 w 434"/>
                <a:gd name="T45" fmla="*/ 171 h 591"/>
                <a:gd name="T46" fmla="*/ 44 w 434"/>
                <a:gd name="T47" fmla="*/ 50 h 591"/>
                <a:gd name="T48" fmla="*/ 117 w 434"/>
                <a:gd name="T49" fmla="*/ 227 h 591"/>
                <a:gd name="T50" fmla="*/ 112 w 434"/>
                <a:gd name="T51" fmla="*/ 215 h 591"/>
                <a:gd name="T52" fmla="*/ 73 w 434"/>
                <a:gd name="T53" fmla="*/ 176 h 591"/>
                <a:gd name="T54" fmla="*/ 14 w 434"/>
                <a:gd name="T55" fmla="*/ 50 h 591"/>
                <a:gd name="T56" fmla="*/ 29 w 434"/>
                <a:gd name="T57" fmla="*/ 28 h 591"/>
                <a:gd name="T58" fmla="*/ 88 w 434"/>
                <a:gd name="T59" fmla="*/ 32 h 591"/>
                <a:gd name="T60" fmla="*/ 26 w 434"/>
                <a:gd name="T61" fmla="*/ 56 h 591"/>
                <a:gd name="T62" fmla="*/ 107 w 434"/>
                <a:gd name="T63" fmla="*/ 185 h 591"/>
                <a:gd name="T64" fmla="*/ 134 w 434"/>
                <a:gd name="T65" fmla="*/ 547 h 591"/>
                <a:gd name="T66" fmla="*/ 301 w 434"/>
                <a:gd name="T67" fmla="*/ 547 h 591"/>
                <a:gd name="T68" fmla="*/ 309 w 434"/>
                <a:gd name="T69" fmla="*/ 422 h 591"/>
                <a:gd name="T70" fmla="*/ 288 w 434"/>
                <a:gd name="T71" fmla="*/ 405 h 591"/>
                <a:gd name="T72" fmla="*/ 275 w 434"/>
                <a:gd name="T73" fmla="*/ 393 h 591"/>
                <a:gd name="T74" fmla="*/ 162 w 434"/>
                <a:gd name="T75" fmla="*/ 387 h 591"/>
                <a:gd name="T76" fmla="*/ 261 w 434"/>
                <a:gd name="T77" fmla="*/ 226 h 591"/>
                <a:gd name="T78" fmla="*/ 237 w 434"/>
                <a:gd name="T79" fmla="*/ 258 h 591"/>
                <a:gd name="T80" fmla="*/ 226 w 434"/>
                <a:gd name="T81" fmla="*/ 371 h 591"/>
                <a:gd name="T82" fmla="*/ 197 w 434"/>
                <a:gd name="T83" fmla="*/ 258 h 591"/>
                <a:gd name="T84" fmla="*/ 173 w 434"/>
                <a:gd name="T85" fmla="*/ 226 h 591"/>
                <a:gd name="T86" fmla="*/ 100 w 434"/>
                <a:gd name="T87" fmla="*/ 12 h 591"/>
                <a:gd name="T88" fmla="*/ 321 w 434"/>
                <a:gd name="T89" fmla="*/ 145 h 591"/>
                <a:gd name="T90" fmla="*/ 418 w 434"/>
                <a:gd name="T91" fmla="*/ 69 h 591"/>
                <a:gd name="T92" fmla="*/ 321 w 434"/>
                <a:gd name="T93" fmla="*/ 208 h 591"/>
                <a:gd name="T94" fmla="*/ 322 w 434"/>
                <a:gd name="T95" fmla="*/ 227 h 591"/>
                <a:gd name="T96" fmla="*/ 324 w 434"/>
                <a:gd name="T97" fmla="*/ 187 h 591"/>
                <a:gd name="T98" fmla="*/ 404 w 434"/>
                <a:gd name="T99" fmla="*/ 83 h 591"/>
                <a:gd name="T100" fmla="*/ 347 w 434"/>
                <a:gd name="T101" fmla="*/ 38 h 591"/>
                <a:gd name="T102" fmla="*/ 405 w 434"/>
                <a:gd name="T103" fmla="*/ 28 h 591"/>
                <a:gd name="T104" fmla="*/ 420 w 434"/>
                <a:gd name="T105" fmla="*/ 50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4" h="591">
                  <a:moveTo>
                    <a:pt x="427" y="27"/>
                  </a:moveTo>
                  <a:cubicBezTo>
                    <a:pt x="420" y="17"/>
                    <a:pt x="410" y="16"/>
                    <a:pt x="404" y="16"/>
                  </a:cubicBezTo>
                  <a:cubicBezTo>
                    <a:pt x="347" y="16"/>
                    <a:pt x="347" y="16"/>
                    <a:pt x="347" y="16"/>
                  </a:cubicBezTo>
                  <a:cubicBezTo>
                    <a:pt x="346" y="10"/>
                    <a:pt x="346" y="7"/>
                    <a:pt x="346" y="6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7"/>
                    <a:pt x="88" y="10"/>
                    <a:pt x="88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4" y="16"/>
                    <a:pt x="14" y="17"/>
                    <a:pt x="8" y="27"/>
                  </a:cubicBezTo>
                  <a:cubicBezTo>
                    <a:pt x="0" y="39"/>
                    <a:pt x="2" y="57"/>
                    <a:pt x="4" y="67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8" y="94"/>
                    <a:pt x="17" y="146"/>
                    <a:pt x="66" y="186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6" y="186"/>
                    <a:pt x="66" y="186"/>
                    <a:pt x="66" y="186"/>
                  </a:cubicBezTo>
                  <a:cubicBezTo>
                    <a:pt x="66" y="186"/>
                    <a:pt x="78" y="195"/>
                    <a:pt x="91" y="201"/>
                  </a:cubicBezTo>
                  <a:cubicBezTo>
                    <a:pt x="102" y="207"/>
                    <a:pt x="102" y="207"/>
                    <a:pt x="100" y="211"/>
                  </a:cubicBezTo>
                  <a:cubicBezTo>
                    <a:pt x="96" y="224"/>
                    <a:pt x="98" y="232"/>
                    <a:pt x="106" y="237"/>
                  </a:cubicBezTo>
                  <a:cubicBezTo>
                    <a:pt x="111" y="240"/>
                    <a:pt x="117" y="240"/>
                    <a:pt x="122" y="238"/>
                  </a:cubicBezTo>
                  <a:cubicBezTo>
                    <a:pt x="127" y="235"/>
                    <a:pt x="134" y="229"/>
                    <a:pt x="137" y="215"/>
                  </a:cubicBezTo>
                  <a:cubicBezTo>
                    <a:pt x="138" y="213"/>
                    <a:pt x="138" y="211"/>
                    <a:pt x="138" y="210"/>
                  </a:cubicBezTo>
                  <a:cubicBezTo>
                    <a:pt x="146" y="219"/>
                    <a:pt x="155" y="228"/>
                    <a:pt x="166" y="236"/>
                  </a:cubicBezTo>
                  <a:cubicBezTo>
                    <a:pt x="167" y="236"/>
                    <a:pt x="182" y="248"/>
                    <a:pt x="185" y="260"/>
                  </a:cubicBezTo>
                  <a:cubicBezTo>
                    <a:pt x="185" y="262"/>
                    <a:pt x="188" y="277"/>
                    <a:pt x="188" y="290"/>
                  </a:cubicBezTo>
                  <a:cubicBezTo>
                    <a:pt x="188" y="371"/>
                    <a:pt x="188" y="371"/>
                    <a:pt x="188" y="371"/>
                  </a:cubicBezTo>
                  <a:cubicBezTo>
                    <a:pt x="173" y="371"/>
                    <a:pt x="173" y="371"/>
                    <a:pt x="173" y="371"/>
                  </a:cubicBezTo>
                  <a:cubicBezTo>
                    <a:pt x="165" y="371"/>
                    <a:pt x="158" y="374"/>
                    <a:pt x="154" y="379"/>
                  </a:cubicBezTo>
                  <a:cubicBezTo>
                    <a:pt x="149" y="383"/>
                    <a:pt x="148" y="389"/>
                    <a:pt x="147" y="393"/>
                  </a:cubicBezTo>
                  <a:cubicBezTo>
                    <a:pt x="146" y="393"/>
                    <a:pt x="146" y="393"/>
                    <a:pt x="146" y="393"/>
                  </a:cubicBezTo>
                  <a:cubicBezTo>
                    <a:pt x="123" y="393"/>
                    <a:pt x="115" y="412"/>
                    <a:pt x="113" y="424"/>
                  </a:cubicBezTo>
                  <a:cubicBezTo>
                    <a:pt x="84" y="424"/>
                    <a:pt x="84" y="424"/>
                    <a:pt x="84" y="424"/>
                  </a:cubicBezTo>
                  <a:cubicBezTo>
                    <a:pt x="35" y="591"/>
                    <a:pt x="35" y="591"/>
                    <a:pt x="35" y="591"/>
                  </a:cubicBezTo>
                  <a:cubicBezTo>
                    <a:pt x="399" y="591"/>
                    <a:pt x="399" y="591"/>
                    <a:pt x="399" y="591"/>
                  </a:cubicBezTo>
                  <a:cubicBezTo>
                    <a:pt x="351" y="424"/>
                    <a:pt x="351" y="424"/>
                    <a:pt x="351" y="424"/>
                  </a:cubicBezTo>
                  <a:cubicBezTo>
                    <a:pt x="348" y="424"/>
                    <a:pt x="348" y="424"/>
                    <a:pt x="348" y="424"/>
                  </a:cubicBezTo>
                  <a:cubicBezTo>
                    <a:pt x="322" y="424"/>
                    <a:pt x="322" y="424"/>
                    <a:pt x="322" y="424"/>
                  </a:cubicBezTo>
                  <a:cubicBezTo>
                    <a:pt x="320" y="412"/>
                    <a:pt x="311" y="393"/>
                    <a:pt x="288" y="393"/>
                  </a:cubicBezTo>
                  <a:cubicBezTo>
                    <a:pt x="287" y="393"/>
                    <a:pt x="287" y="393"/>
                    <a:pt x="287" y="393"/>
                  </a:cubicBezTo>
                  <a:cubicBezTo>
                    <a:pt x="287" y="389"/>
                    <a:pt x="285" y="383"/>
                    <a:pt x="281" y="379"/>
                  </a:cubicBezTo>
                  <a:cubicBezTo>
                    <a:pt x="276" y="374"/>
                    <a:pt x="270" y="371"/>
                    <a:pt x="261" y="371"/>
                  </a:cubicBezTo>
                  <a:cubicBezTo>
                    <a:pt x="247" y="371"/>
                    <a:pt x="247" y="371"/>
                    <a:pt x="247" y="371"/>
                  </a:cubicBezTo>
                  <a:cubicBezTo>
                    <a:pt x="247" y="290"/>
                    <a:pt x="247" y="290"/>
                    <a:pt x="247" y="290"/>
                  </a:cubicBezTo>
                  <a:cubicBezTo>
                    <a:pt x="247" y="277"/>
                    <a:pt x="249" y="262"/>
                    <a:pt x="249" y="260"/>
                  </a:cubicBezTo>
                  <a:cubicBezTo>
                    <a:pt x="252" y="248"/>
                    <a:pt x="268" y="236"/>
                    <a:pt x="268" y="236"/>
                  </a:cubicBezTo>
                  <a:cubicBezTo>
                    <a:pt x="279" y="228"/>
                    <a:pt x="288" y="219"/>
                    <a:pt x="296" y="210"/>
                  </a:cubicBezTo>
                  <a:cubicBezTo>
                    <a:pt x="296" y="212"/>
                    <a:pt x="297" y="213"/>
                    <a:pt x="297" y="215"/>
                  </a:cubicBezTo>
                  <a:cubicBezTo>
                    <a:pt x="300" y="229"/>
                    <a:pt x="307" y="235"/>
                    <a:pt x="312" y="238"/>
                  </a:cubicBezTo>
                  <a:cubicBezTo>
                    <a:pt x="317" y="240"/>
                    <a:pt x="323" y="240"/>
                    <a:pt x="328" y="237"/>
                  </a:cubicBezTo>
                  <a:cubicBezTo>
                    <a:pt x="336" y="232"/>
                    <a:pt x="338" y="224"/>
                    <a:pt x="334" y="211"/>
                  </a:cubicBezTo>
                  <a:cubicBezTo>
                    <a:pt x="332" y="207"/>
                    <a:pt x="332" y="207"/>
                    <a:pt x="344" y="201"/>
                  </a:cubicBezTo>
                  <a:cubicBezTo>
                    <a:pt x="356" y="195"/>
                    <a:pt x="368" y="186"/>
                    <a:pt x="368" y="186"/>
                  </a:cubicBezTo>
                  <a:cubicBezTo>
                    <a:pt x="368" y="186"/>
                    <a:pt x="368" y="186"/>
                    <a:pt x="368" y="186"/>
                  </a:cubicBezTo>
                  <a:cubicBezTo>
                    <a:pt x="369" y="186"/>
                    <a:pt x="369" y="186"/>
                    <a:pt x="369" y="186"/>
                  </a:cubicBezTo>
                  <a:cubicBezTo>
                    <a:pt x="417" y="146"/>
                    <a:pt x="426" y="94"/>
                    <a:pt x="430" y="72"/>
                  </a:cubicBezTo>
                  <a:cubicBezTo>
                    <a:pt x="430" y="67"/>
                    <a:pt x="430" y="67"/>
                    <a:pt x="430" y="67"/>
                  </a:cubicBezTo>
                  <a:cubicBezTo>
                    <a:pt x="432" y="57"/>
                    <a:pt x="434" y="39"/>
                    <a:pt x="427" y="27"/>
                  </a:cubicBezTo>
                  <a:close/>
                  <a:moveTo>
                    <a:pt x="346" y="50"/>
                  </a:moveTo>
                  <a:cubicBezTo>
                    <a:pt x="390" y="50"/>
                    <a:pt x="390" y="50"/>
                    <a:pt x="390" y="50"/>
                  </a:cubicBezTo>
                  <a:cubicBezTo>
                    <a:pt x="396" y="50"/>
                    <a:pt x="396" y="51"/>
                    <a:pt x="396" y="56"/>
                  </a:cubicBezTo>
                  <a:cubicBezTo>
                    <a:pt x="396" y="60"/>
                    <a:pt x="393" y="73"/>
                    <a:pt x="392" y="80"/>
                  </a:cubicBezTo>
                  <a:cubicBezTo>
                    <a:pt x="379" y="141"/>
                    <a:pt x="343" y="162"/>
                    <a:pt x="326" y="171"/>
                  </a:cubicBezTo>
                  <a:cubicBezTo>
                    <a:pt x="321" y="174"/>
                    <a:pt x="321" y="174"/>
                    <a:pt x="321" y="174"/>
                  </a:cubicBezTo>
                  <a:cubicBezTo>
                    <a:pt x="329" y="160"/>
                    <a:pt x="332" y="150"/>
                    <a:pt x="332" y="149"/>
                  </a:cubicBezTo>
                  <a:cubicBezTo>
                    <a:pt x="342" y="116"/>
                    <a:pt x="346" y="78"/>
                    <a:pt x="346" y="50"/>
                  </a:cubicBezTo>
                  <a:close/>
                  <a:moveTo>
                    <a:pt x="88" y="50"/>
                  </a:moveTo>
                  <a:cubicBezTo>
                    <a:pt x="89" y="78"/>
                    <a:pt x="92" y="116"/>
                    <a:pt x="102" y="149"/>
                  </a:cubicBezTo>
                  <a:cubicBezTo>
                    <a:pt x="102" y="150"/>
                    <a:pt x="105" y="160"/>
                    <a:pt x="113" y="174"/>
                  </a:cubicBezTo>
                  <a:cubicBezTo>
                    <a:pt x="108" y="171"/>
                    <a:pt x="108" y="171"/>
                    <a:pt x="108" y="171"/>
                  </a:cubicBezTo>
                  <a:cubicBezTo>
                    <a:pt x="91" y="162"/>
                    <a:pt x="55" y="141"/>
                    <a:pt x="42" y="80"/>
                  </a:cubicBezTo>
                  <a:cubicBezTo>
                    <a:pt x="41" y="73"/>
                    <a:pt x="38" y="60"/>
                    <a:pt x="38" y="56"/>
                  </a:cubicBezTo>
                  <a:cubicBezTo>
                    <a:pt x="38" y="51"/>
                    <a:pt x="38" y="50"/>
                    <a:pt x="44" y="50"/>
                  </a:cubicBezTo>
                  <a:lnTo>
                    <a:pt x="88" y="50"/>
                  </a:lnTo>
                  <a:close/>
                  <a:moveTo>
                    <a:pt x="126" y="212"/>
                  </a:moveTo>
                  <a:cubicBezTo>
                    <a:pt x="123" y="223"/>
                    <a:pt x="119" y="226"/>
                    <a:pt x="117" y="227"/>
                  </a:cubicBezTo>
                  <a:cubicBezTo>
                    <a:pt x="115" y="228"/>
                    <a:pt x="113" y="227"/>
                    <a:pt x="112" y="227"/>
                  </a:cubicBezTo>
                  <a:cubicBezTo>
                    <a:pt x="111" y="226"/>
                    <a:pt x="110" y="225"/>
                    <a:pt x="110" y="223"/>
                  </a:cubicBezTo>
                  <a:cubicBezTo>
                    <a:pt x="110" y="221"/>
                    <a:pt x="110" y="219"/>
                    <a:pt x="112" y="215"/>
                  </a:cubicBezTo>
                  <a:cubicBezTo>
                    <a:pt x="113" y="213"/>
                    <a:pt x="113" y="210"/>
                    <a:pt x="113" y="208"/>
                  </a:cubicBezTo>
                  <a:cubicBezTo>
                    <a:pt x="113" y="199"/>
                    <a:pt x="105" y="195"/>
                    <a:pt x="96" y="190"/>
                  </a:cubicBezTo>
                  <a:cubicBezTo>
                    <a:pt x="85" y="185"/>
                    <a:pt x="74" y="177"/>
                    <a:pt x="73" y="176"/>
                  </a:cubicBezTo>
                  <a:cubicBezTo>
                    <a:pt x="28" y="139"/>
                    <a:pt x="20" y="92"/>
                    <a:pt x="16" y="69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5" y="59"/>
                    <a:pt x="14" y="55"/>
                    <a:pt x="14" y="50"/>
                  </a:cubicBezTo>
                  <a:cubicBezTo>
                    <a:pt x="14" y="43"/>
                    <a:pt x="15" y="37"/>
                    <a:pt x="18" y="33"/>
                  </a:cubicBezTo>
                  <a:cubicBezTo>
                    <a:pt x="21" y="28"/>
                    <a:pt x="28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30"/>
                    <a:pt x="88" y="31"/>
                    <a:pt x="88" y="32"/>
                  </a:cubicBezTo>
                  <a:cubicBezTo>
                    <a:pt x="88" y="34"/>
                    <a:pt x="88" y="36"/>
                    <a:pt x="88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26" y="38"/>
                    <a:pt x="26" y="50"/>
                    <a:pt x="26" y="56"/>
                  </a:cubicBezTo>
                  <a:cubicBezTo>
                    <a:pt x="26" y="63"/>
                    <a:pt x="30" y="81"/>
                    <a:pt x="30" y="83"/>
                  </a:cubicBezTo>
                  <a:cubicBezTo>
                    <a:pt x="45" y="149"/>
                    <a:pt x="84" y="171"/>
                    <a:pt x="102" y="182"/>
                  </a:cubicBezTo>
                  <a:cubicBezTo>
                    <a:pt x="107" y="185"/>
                    <a:pt x="107" y="185"/>
                    <a:pt x="107" y="185"/>
                  </a:cubicBezTo>
                  <a:cubicBezTo>
                    <a:pt x="110" y="187"/>
                    <a:pt x="110" y="187"/>
                    <a:pt x="110" y="187"/>
                  </a:cubicBezTo>
                  <a:cubicBezTo>
                    <a:pt x="124" y="195"/>
                    <a:pt x="129" y="197"/>
                    <a:pt x="126" y="212"/>
                  </a:cubicBezTo>
                  <a:close/>
                  <a:moveTo>
                    <a:pt x="134" y="547"/>
                  </a:moveTo>
                  <a:cubicBezTo>
                    <a:pt x="134" y="540"/>
                    <a:pt x="134" y="472"/>
                    <a:pt x="134" y="465"/>
                  </a:cubicBezTo>
                  <a:cubicBezTo>
                    <a:pt x="141" y="465"/>
                    <a:pt x="293" y="465"/>
                    <a:pt x="301" y="465"/>
                  </a:cubicBezTo>
                  <a:cubicBezTo>
                    <a:pt x="301" y="472"/>
                    <a:pt x="301" y="540"/>
                    <a:pt x="301" y="547"/>
                  </a:cubicBezTo>
                  <a:cubicBezTo>
                    <a:pt x="293" y="547"/>
                    <a:pt x="141" y="547"/>
                    <a:pt x="134" y="547"/>
                  </a:cubicBezTo>
                  <a:close/>
                  <a:moveTo>
                    <a:pt x="288" y="405"/>
                  </a:moveTo>
                  <a:cubicBezTo>
                    <a:pt x="302" y="405"/>
                    <a:pt x="307" y="415"/>
                    <a:pt x="309" y="422"/>
                  </a:cubicBezTo>
                  <a:cubicBezTo>
                    <a:pt x="296" y="422"/>
                    <a:pt x="138" y="422"/>
                    <a:pt x="125" y="422"/>
                  </a:cubicBezTo>
                  <a:cubicBezTo>
                    <a:pt x="127" y="415"/>
                    <a:pt x="132" y="405"/>
                    <a:pt x="146" y="405"/>
                  </a:cubicBezTo>
                  <a:lnTo>
                    <a:pt x="288" y="405"/>
                  </a:lnTo>
                  <a:close/>
                  <a:moveTo>
                    <a:pt x="261" y="383"/>
                  </a:moveTo>
                  <a:cubicBezTo>
                    <a:pt x="266" y="383"/>
                    <a:pt x="270" y="384"/>
                    <a:pt x="272" y="387"/>
                  </a:cubicBezTo>
                  <a:cubicBezTo>
                    <a:pt x="274" y="389"/>
                    <a:pt x="275" y="391"/>
                    <a:pt x="275" y="393"/>
                  </a:cubicBezTo>
                  <a:cubicBezTo>
                    <a:pt x="253" y="393"/>
                    <a:pt x="253" y="393"/>
                    <a:pt x="253" y="393"/>
                  </a:cubicBezTo>
                  <a:cubicBezTo>
                    <a:pt x="159" y="393"/>
                    <a:pt x="159" y="393"/>
                    <a:pt x="159" y="393"/>
                  </a:cubicBezTo>
                  <a:cubicBezTo>
                    <a:pt x="160" y="391"/>
                    <a:pt x="161" y="389"/>
                    <a:pt x="162" y="387"/>
                  </a:cubicBezTo>
                  <a:cubicBezTo>
                    <a:pt x="165" y="384"/>
                    <a:pt x="168" y="383"/>
                    <a:pt x="173" y="383"/>
                  </a:cubicBezTo>
                  <a:lnTo>
                    <a:pt x="261" y="383"/>
                  </a:lnTo>
                  <a:close/>
                  <a:moveTo>
                    <a:pt x="261" y="226"/>
                  </a:moveTo>
                  <a:cubicBezTo>
                    <a:pt x="260" y="227"/>
                    <a:pt x="241" y="240"/>
                    <a:pt x="237" y="258"/>
                  </a:cubicBezTo>
                  <a:cubicBezTo>
                    <a:pt x="237" y="258"/>
                    <a:pt x="237" y="258"/>
                    <a:pt x="237" y="258"/>
                  </a:cubicBezTo>
                  <a:cubicBezTo>
                    <a:pt x="237" y="258"/>
                    <a:pt x="237" y="258"/>
                    <a:pt x="237" y="258"/>
                  </a:cubicBezTo>
                  <a:cubicBezTo>
                    <a:pt x="237" y="259"/>
                    <a:pt x="235" y="275"/>
                    <a:pt x="235" y="290"/>
                  </a:cubicBezTo>
                  <a:cubicBezTo>
                    <a:pt x="235" y="371"/>
                    <a:pt x="235" y="371"/>
                    <a:pt x="235" y="371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00" y="371"/>
                    <a:pt x="200" y="371"/>
                    <a:pt x="200" y="371"/>
                  </a:cubicBezTo>
                  <a:cubicBezTo>
                    <a:pt x="200" y="290"/>
                    <a:pt x="200" y="290"/>
                    <a:pt x="200" y="290"/>
                  </a:cubicBezTo>
                  <a:cubicBezTo>
                    <a:pt x="200" y="275"/>
                    <a:pt x="197" y="259"/>
                    <a:pt x="197" y="258"/>
                  </a:cubicBezTo>
                  <a:cubicBezTo>
                    <a:pt x="197" y="258"/>
                    <a:pt x="197" y="258"/>
                    <a:pt x="197" y="258"/>
                  </a:cubicBezTo>
                  <a:cubicBezTo>
                    <a:pt x="197" y="258"/>
                    <a:pt x="197" y="258"/>
                    <a:pt x="197" y="258"/>
                  </a:cubicBezTo>
                  <a:cubicBezTo>
                    <a:pt x="193" y="240"/>
                    <a:pt x="174" y="227"/>
                    <a:pt x="173" y="226"/>
                  </a:cubicBezTo>
                  <a:cubicBezTo>
                    <a:pt x="127" y="192"/>
                    <a:pt x="114" y="146"/>
                    <a:pt x="114" y="145"/>
                  </a:cubicBezTo>
                  <a:cubicBezTo>
                    <a:pt x="102" y="106"/>
                    <a:pt x="100" y="59"/>
                    <a:pt x="100" y="31"/>
                  </a:cubicBezTo>
                  <a:cubicBezTo>
                    <a:pt x="100" y="23"/>
                    <a:pt x="100" y="17"/>
                    <a:pt x="100" y="12"/>
                  </a:cubicBezTo>
                  <a:cubicBezTo>
                    <a:pt x="111" y="12"/>
                    <a:pt x="324" y="12"/>
                    <a:pt x="334" y="12"/>
                  </a:cubicBezTo>
                  <a:cubicBezTo>
                    <a:pt x="334" y="17"/>
                    <a:pt x="335" y="23"/>
                    <a:pt x="335" y="31"/>
                  </a:cubicBezTo>
                  <a:cubicBezTo>
                    <a:pt x="335" y="59"/>
                    <a:pt x="333" y="106"/>
                    <a:pt x="321" y="145"/>
                  </a:cubicBezTo>
                  <a:cubicBezTo>
                    <a:pt x="321" y="146"/>
                    <a:pt x="307" y="192"/>
                    <a:pt x="261" y="226"/>
                  </a:cubicBezTo>
                  <a:close/>
                  <a:moveTo>
                    <a:pt x="419" y="65"/>
                  </a:moveTo>
                  <a:cubicBezTo>
                    <a:pt x="418" y="69"/>
                    <a:pt x="418" y="69"/>
                    <a:pt x="418" y="69"/>
                  </a:cubicBezTo>
                  <a:cubicBezTo>
                    <a:pt x="414" y="92"/>
                    <a:pt x="406" y="139"/>
                    <a:pt x="361" y="176"/>
                  </a:cubicBezTo>
                  <a:cubicBezTo>
                    <a:pt x="360" y="177"/>
                    <a:pt x="349" y="185"/>
                    <a:pt x="338" y="190"/>
                  </a:cubicBezTo>
                  <a:cubicBezTo>
                    <a:pt x="329" y="195"/>
                    <a:pt x="321" y="199"/>
                    <a:pt x="321" y="208"/>
                  </a:cubicBezTo>
                  <a:cubicBezTo>
                    <a:pt x="321" y="210"/>
                    <a:pt x="321" y="213"/>
                    <a:pt x="323" y="215"/>
                  </a:cubicBezTo>
                  <a:cubicBezTo>
                    <a:pt x="324" y="219"/>
                    <a:pt x="324" y="221"/>
                    <a:pt x="324" y="223"/>
                  </a:cubicBezTo>
                  <a:cubicBezTo>
                    <a:pt x="324" y="225"/>
                    <a:pt x="323" y="226"/>
                    <a:pt x="322" y="227"/>
                  </a:cubicBezTo>
                  <a:cubicBezTo>
                    <a:pt x="321" y="227"/>
                    <a:pt x="319" y="228"/>
                    <a:pt x="317" y="227"/>
                  </a:cubicBezTo>
                  <a:cubicBezTo>
                    <a:pt x="315" y="226"/>
                    <a:pt x="311" y="223"/>
                    <a:pt x="309" y="212"/>
                  </a:cubicBezTo>
                  <a:cubicBezTo>
                    <a:pt x="306" y="197"/>
                    <a:pt x="311" y="195"/>
                    <a:pt x="324" y="187"/>
                  </a:cubicBezTo>
                  <a:cubicBezTo>
                    <a:pt x="327" y="185"/>
                    <a:pt x="327" y="185"/>
                    <a:pt x="327" y="185"/>
                  </a:cubicBezTo>
                  <a:cubicBezTo>
                    <a:pt x="332" y="182"/>
                    <a:pt x="332" y="182"/>
                    <a:pt x="332" y="182"/>
                  </a:cubicBezTo>
                  <a:cubicBezTo>
                    <a:pt x="351" y="171"/>
                    <a:pt x="389" y="149"/>
                    <a:pt x="404" y="83"/>
                  </a:cubicBezTo>
                  <a:cubicBezTo>
                    <a:pt x="404" y="81"/>
                    <a:pt x="408" y="63"/>
                    <a:pt x="408" y="56"/>
                  </a:cubicBezTo>
                  <a:cubicBezTo>
                    <a:pt x="408" y="50"/>
                    <a:pt x="408" y="38"/>
                    <a:pt x="390" y="38"/>
                  </a:cubicBezTo>
                  <a:cubicBezTo>
                    <a:pt x="347" y="38"/>
                    <a:pt x="347" y="38"/>
                    <a:pt x="347" y="38"/>
                  </a:cubicBezTo>
                  <a:cubicBezTo>
                    <a:pt x="347" y="36"/>
                    <a:pt x="347" y="34"/>
                    <a:pt x="347" y="32"/>
                  </a:cubicBezTo>
                  <a:cubicBezTo>
                    <a:pt x="347" y="31"/>
                    <a:pt x="347" y="30"/>
                    <a:pt x="347" y="28"/>
                  </a:cubicBezTo>
                  <a:cubicBezTo>
                    <a:pt x="405" y="28"/>
                    <a:pt x="405" y="28"/>
                    <a:pt x="405" y="28"/>
                  </a:cubicBezTo>
                  <a:cubicBezTo>
                    <a:pt x="405" y="28"/>
                    <a:pt x="405" y="28"/>
                    <a:pt x="405" y="28"/>
                  </a:cubicBezTo>
                  <a:cubicBezTo>
                    <a:pt x="406" y="28"/>
                    <a:pt x="413" y="28"/>
                    <a:pt x="416" y="33"/>
                  </a:cubicBezTo>
                  <a:cubicBezTo>
                    <a:pt x="419" y="37"/>
                    <a:pt x="420" y="43"/>
                    <a:pt x="420" y="50"/>
                  </a:cubicBezTo>
                  <a:cubicBezTo>
                    <a:pt x="420" y="55"/>
                    <a:pt x="420" y="59"/>
                    <a:pt x="419" y="65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7"/>
            <p:cNvSpPr>
              <a:spLocks/>
            </p:cNvSpPr>
            <p:nvPr/>
          </p:nvSpPr>
          <p:spPr bwMode="auto">
            <a:xfrm>
              <a:off x="2733675" y="541338"/>
              <a:ext cx="139700" cy="333375"/>
            </a:xfrm>
            <a:custGeom>
              <a:avLst/>
              <a:gdLst>
                <a:gd name="T0" fmla="*/ 60 w 73"/>
                <a:gd name="T1" fmla="*/ 173 h 173"/>
                <a:gd name="T2" fmla="*/ 52 w 73"/>
                <a:gd name="T3" fmla="*/ 83 h 173"/>
                <a:gd name="T4" fmla="*/ 42 w 73"/>
                <a:gd name="T5" fmla="*/ 31 h 173"/>
                <a:gd name="T6" fmla="*/ 73 w 73"/>
                <a:gd name="T7" fmla="*/ 0 h 173"/>
                <a:gd name="T8" fmla="*/ 10 w 73"/>
                <a:gd name="T9" fmla="*/ 0 h 173"/>
                <a:gd name="T10" fmla="*/ 60 w 73"/>
                <a:gd name="T11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173">
                  <a:moveTo>
                    <a:pt x="60" y="173"/>
                  </a:moveTo>
                  <a:cubicBezTo>
                    <a:pt x="29" y="117"/>
                    <a:pt x="54" y="112"/>
                    <a:pt x="52" y="83"/>
                  </a:cubicBezTo>
                  <a:cubicBezTo>
                    <a:pt x="51" y="66"/>
                    <a:pt x="35" y="59"/>
                    <a:pt x="42" y="31"/>
                  </a:cubicBezTo>
                  <a:cubicBezTo>
                    <a:pt x="46" y="12"/>
                    <a:pt x="73" y="0"/>
                    <a:pt x="7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133"/>
                    <a:pt x="60" y="173"/>
                    <a:pt x="60" y="173"/>
                  </a:cubicBez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692" name="Picture 27" descr="C:\Documents and Settings\t11318\桌面\未标题-1.em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5047" y="87846"/>
            <a:ext cx="1396346" cy="7376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7" name="Freeform 63"/>
          <p:cNvSpPr>
            <a:spLocks noEditPoints="1"/>
          </p:cNvSpPr>
          <p:nvPr/>
        </p:nvSpPr>
        <p:spPr bwMode="auto">
          <a:xfrm>
            <a:off x="4503585" y="153977"/>
            <a:ext cx="532974" cy="605361"/>
          </a:xfrm>
          <a:custGeom>
            <a:avLst/>
            <a:gdLst>
              <a:gd name="T0" fmla="*/ 319 w 352"/>
              <a:gd name="T1" fmla="*/ 209 h 400"/>
              <a:gd name="T2" fmla="*/ 238 w 352"/>
              <a:gd name="T3" fmla="*/ 134 h 400"/>
              <a:gd name="T4" fmla="*/ 251 w 352"/>
              <a:gd name="T5" fmla="*/ 134 h 400"/>
              <a:gd name="T6" fmla="*/ 313 w 352"/>
              <a:gd name="T7" fmla="*/ 114 h 400"/>
              <a:gd name="T8" fmla="*/ 283 w 352"/>
              <a:gd name="T9" fmla="*/ 96 h 400"/>
              <a:gd name="T10" fmla="*/ 292 w 352"/>
              <a:gd name="T11" fmla="*/ 82 h 400"/>
              <a:gd name="T12" fmla="*/ 289 w 352"/>
              <a:gd name="T13" fmla="*/ 75 h 400"/>
              <a:gd name="T14" fmla="*/ 237 w 352"/>
              <a:gd name="T15" fmla="*/ 97 h 400"/>
              <a:gd name="T16" fmla="*/ 231 w 352"/>
              <a:gd name="T17" fmla="*/ 16 h 400"/>
              <a:gd name="T18" fmla="*/ 142 w 352"/>
              <a:gd name="T19" fmla="*/ 17 h 400"/>
              <a:gd name="T20" fmla="*/ 136 w 352"/>
              <a:gd name="T21" fmla="*/ 108 h 400"/>
              <a:gd name="T22" fmla="*/ 121 w 352"/>
              <a:gd name="T23" fmla="*/ 112 h 400"/>
              <a:gd name="T24" fmla="*/ 111 w 352"/>
              <a:gd name="T25" fmla="*/ 119 h 400"/>
              <a:gd name="T26" fmla="*/ 127 w 352"/>
              <a:gd name="T27" fmla="*/ 130 h 400"/>
              <a:gd name="T28" fmla="*/ 34 w 352"/>
              <a:gd name="T29" fmla="*/ 214 h 400"/>
              <a:gd name="T30" fmla="*/ 149 w 352"/>
              <a:gd name="T31" fmla="*/ 391 h 400"/>
              <a:gd name="T32" fmla="*/ 343 w 352"/>
              <a:gd name="T33" fmla="*/ 268 h 400"/>
              <a:gd name="T34" fmla="*/ 303 w 352"/>
              <a:gd name="T35" fmla="*/ 109 h 400"/>
              <a:gd name="T36" fmla="*/ 251 w 352"/>
              <a:gd name="T37" fmla="*/ 123 h 400"/>
              <a:gd name="T38" fmla="*/ 243 w 352"/>
              <a:gd name="T39" fmla="*/ 122 h 400"/>
              <a:gd name="T40" fmla="*/ 280 w 352"/>
              <a:gd name="T41" fmla="*/ 85 h 400"/>
              <a:gd name="T42" fmla="*/ 239 w 352"/>
              <a:gd name="T43" fmla="*/ 111 h 400"/>
              <a:gd name="T44" fmla="*/ 280 w 352"/>
              <a:gd name="T45" fmla="*/ 85 h 400"/>
              <a:gd name="T46" fmla="*/ 218 w 352"/>
              <a:gd name="T47" fmla="*/ 315 h 400"/>
              <a:gd name="T48" fmla="*/ 183 w 352"/>
              <a:gd name="T49" fmla="*/ 326 h 400"/>
              <a:gd name="T50" fmla="*/ 169 w 352"/>
              <a:gd name="T51" fmla="*/ 344 h 400"/>
              <a:gd name="T52" fmla="*/ 147 w 352"/>
              <a:gd name="T53" fmla="*/ 322 h 400"/>
              <a:gd name="T54" fmla="*/ 122 w 352"/>
              <a:gd name="T55" fmla="*/ 300 h 400"/>
              <a:gd name="T56" fmla="*/ 155 w 352"/>
              <a:gd name="T57" fmla="*/ 280 h 400"/>
              <a:gd name="T58" fmla="*/ 169 w 352"/>
              <a:gd name="T59" fmla="*/ 301 h 400"/>
              <a:gd name="T60" fmla="*/ 142 w 352"/>
              <a:gd name="T61" fmla="*/ 258 h 400"/>
              <a:gd name="T62" fmla="*/ 122 w 352"/>
              <a:gd name="T63" fmla="*/ 225 h 400"/>
              <a:gd name="T64" fmla="*/ 169 w 352"/>
              <a:gd name="T65" fmla="*/ 184 h 400"/>
              <a:gd name="T66" fmla="*/ 183 w 352"/>
              <a:gd name="T67" fmla="*/ 175 h 400"/>
              <a:gd name="T68" fmla="*/ 215 w 352"/>
              <a:gd name="T69" fmla="*/ 194 h 400"/>
              <a:gd name="T70" fmla="*/ 195 w 352"/>
              <a:gd name="T71" fmla="*/ 223 h 400"/>
              <a:gd name="T72" fmla="*/ 183 w 352"/>
              <a:gd name="T73" fmla="*/ 209 h 400"/>
              <a:gd name="T74" fmla="*/ 221 w 352"/>
              <a:gd name="T75" fmla="*/ 252 h 400"/>
              <a:gd name="T76" fmla="*/ 230 w 352"/>
              <a:gd name="T77" fmla="*/ 301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2" h="400">
                <a:moveTo>
                  <a:pt x="343" y="268"/>
                </a:moveTo>
                <a:cubicBezTo>
                  <a:pt x="339" y="245"/>
                  <a:pt x="331" y="231"/>
                  <a:pt x="319" y="209"/>
                </a:cubicBezTo>
                <a:cubicBezTo>
                  <a:pt x="308" y="192"/>
                  <a:pt x="288" y="172"/>
                  <a:pt x="273" y="160"/>
                </a:cubicBezTo>
                <a:cubicBezTo>
                  <a:pt x="262" y="151"/>
                  <a:pt x="249" y="143"/>
                  <a:pt x="238" y="134"/>
                </a:cubicBezTo>
                <a:cubicBezTo>
                  <a:pt x="241" y="134"/>
                  <a:pt x="241" y="134"/>
                  <a:pt x="241" y="134"/>
                </a:cubicBezTo>
                <a:cubicBezTo>
                  <a:pt x="251" y="134"/>
                  <a:pt x="251" y="134"/>
                  <a:pt x="251" y="134"/>
                </a:cubicBezTo>
                <a:cubicBezTo>
                  <a:pt x="258" y="134"/>
                  <a:pt x="266" y="134"/>
                  <a:pt x="274" y="133"/>
                </a:cubicBezTo>
                <a:cubicBezTo>
                  <a:pt x="283" y="132"/>
                  <a:pt x="306" y="128"/>
                  <a:pt x="313" y="114"/>
                </a:cubicBezTo>
                <a:cubicBezTo>
                  <a:pt x="318" y="104"/>
                  <a:pt x="314" y="99"/>
                  <a:pt x="311" y="97"/>
                </a:cubicBezTo>
                <a:cubicBezTo>
                  <a:pt x="306" y="93"/>
                  <a:pt x="295" y="94"/>
                  <a:pt x="283" y="96"/>
                </a:cubicBezTo>
                <a:cubicBezTo>
                  <a:pt x="288" y="92"/>
                  <a:pt x="291" y="88"/>
                  <a:pt x="292" y="84"/>
                </a:cubicBezTo>
                <a:cubicBezTo>
                  <a:pt x="292" y="84"/>
                  <a:pt x="292" y="83"/>
                  <a:pt x="292" y="82"/>
                </a:cubicBezTo>
                <a:cubicBezTo>
                  <a:pt x="292" y="80"/>
                  <a:pt x="292" y="78"/>
                  <a:pt x="290" y="76"/>
                </a:cubicBezTo>
                <a:cubicBezTo>
                  <a:pt x="289" y="75"/>
                  <a:pt x="289" y="75"/>
                  <a:pt x="289" y="75"/>
                </a:cubicBezTo>
                <a:cubicBezTo>
                  <a:pt x="287" y="74"/>
                  <a:pt x="287" y="74"/>
                  <a:pt x="287" y="74"/>
                </a:cubicBezTo>
                <a:cubicBezTo>
                  <a:pt x="272" y="72"/>
                  <a:pt x="251" y="83"/>
                  <a:pt x="237" y="97"/>
                </a:cubicBezTo>
                <a:cubicBezTo>
                  <a:pt x="252" y="77"/>
                  <a:pt x="280" y="51"/>
                  <a:pt x="285" y="30"/>
                </a:cubicBezTo>
                <a:cubicBezTo>
                  <a:pt x="266" y="29"/>
                  <a:pt x="247" y="25"/>
                  <a:pt x="231" y="16"/>
                </a:cubicBezTo>
                <a:cubicBezTo>
                  <a:pt x="216" y="8"/>
                  <a:pt x="209" y="0"/>
                  <a:pt x="191" y="3"/>
                </a:cubicBezTo>
                <a:cubicBezTo>
                  <a:pt x="174" y="5"/>
                  <a:pt x="158" y="13"/>
                  <a:pt x="142" y="17"/>
                </a:cubicBezTo>
                <a:cubicBezTo>
                  <a:pt x="124" y="22"/>
                  <a:pt x="108" y="15"/>
                  <a:pt x="90" y="18"/>
                </a:cubicBezTo>
                <a:cubicBezTo>
                  <a:pt x="87" y="49"/>
                  <a:pt x="125" y="79"/>
                  <a:pt x="136" y="108"/>
                </a:cubicBezTo>
                <a:cubicBezTo>
                  <a:pt x="131" y="109"/>
                  <a:pt x="126" y="110"/>
                  <a:pt x="121" y="112"/>
                </a:cubicBezTo>
                <a:cubicBezTo>
                  <a:pt x="121" y="112"/>
                  <a:pt x="121" y="112"/>
                  <a:pt x="121" y="112"/>
                </a:cubicBezTo>
                <a:cubicBezTo>
                  <a:pt x="118" y="113"/>
                  <a:pt x="115" y="114"/>
                  <a:pt x="114" y="116"/>
                </a:cubicBezTo>
                <a:cubicBezTo>
                  <a:pt x="111" y="119"/>
                  <a:pt x="111" y="119"/>
                  <a:pt x="111" y="119"/>
                </a:cubicBezTo>
                <a:cubicBezTo>
                  <a:pt x="113" y="123"/>
                  <a:pt x="113" y="123"/>
                  <a:pt x="113" y="123"/>
                </a:cubicBezTo>
                <a:cubicBezTo>
                  <a:pt x="116" y="127"/>
                  <a:pt x="120" y="129"/>
                  <a:pt x="127" y="130"/>
                </a:cubicBezTo>
                <a:cubicBezTo>
                  <a:pt x="113" y="139"/>
                  <a:pt x="96" y="149"/>
                  <a:pt x="84" y="159"/>
                </a:cubicBezTo>
                <a:cubicBezTo>
                  <a:pt x="69" y="172"/>
                  <a:pt x="46" y="198"/>
                  <a:pt x="34" y="214"/>
                </a:cubicBezTo>
                <a:cubicBezTo>
                  <a:pt x="13" y="240"/>
                  <a:pt x="0" y="275"/>
                  <a:pt x="6" y="307"/>
                </a:cubicBezTo>
                <a:cubicBezTo>
                  <a:pt x="18" y="370"/>
                  <a:pt x="92" y="391"/>
                  <a:pt x="149" y="391"/>
                </a:cubicBezTo>
                <a:cubicBezTo>
                  <a:pt x="212" y="391"/>
                  <a:pt x="293" y="400"/>
                  <a:pt x="335" y="348"/>
                </a:cubicBezTo>
                <a:cubicBezTo>
                  <a:pt x="352" y="327"/>
                  <a:pt x="347" y="295"/>
                  <a:pt x="343" y="268"/>
                </a:cubicBezTo>
                <a:close/>
                <a:moveTo>
                  <a:pt x="305" y="105"/>
                </a:moveTo>
                <a:cubicBezTo>
                  <a:pt x="305" y="105"/>
                  <a:pt x="305" y="106"/>
                  <a:pt x="303" y="109"/>
                </a:cubicBezTo>
                <a:cubicBezTo>
                  <a:pt x="299" y="117"/>
                  <a:pt x="284" y="121"/>
                  <a:pt x="273" y="123"/>
                </a:cubicBezTo>
                <a:cubicBezTo>
                  <a:pt x="266" y="124"/>
                  <a:pt x="258" y="124"/>
                  <a:pt x="251" y="123"/>
                </a:cubicBezTo>
                <a:cubicBezTo>
                  <a:pt x="243" y="123"/>
                  <a:pt x="243" y="123"/>
                  <a:pt x="243" y="123"/>
                </a:cubicBezTo>
                <a:cubicBezTo>
                  <a:pt x="243" y="122"/>
                  <a:pt x="243" y="122"/>
                  <a:pt x="243" y="122"/>
                </a:cubicBezTo>
                <a:cubicBezTo>
                  <a:pt x="263" y="112"/>
                  <a:pt x="300" y="101"/>
                  <a:pt x="305" y="105"/>
                </a:cubicBezTo>
                <a:close/>
                <a:moveTo>
                  <a:pt x="280" y="85"/>
                </a:moveTo>
                <a:cubicBezTo>
                  <a:pt x="275" y="90"/>
                  <a:pt x="260" y="99"/>
                  <a:pt x="251" y="104"/>
                </a:cubicBezTo>
                <a:cubicBezTo>
                  <a:pt x="247" y="106"/>
                  <a:pt x="243" y="108"/>
                  <a:pt x="239" y="111"/>
                </a:cubicBezTo>
                <a:cubicBezTo>
                  <a:pt x="239" y="111"/>
                  <a:pt x="239" y="111"/>
                  <a:pt x="239" y="111"/>
                </a:cubicBezTo>
                <a:cubicBezTo>
                  <a:pt x="249" y="98"/>
                  <a:pt x="267" y="86"/>
                  <a:pt x="280" y="85"/>
                </a:cubicBezTo>
                <a:close/>
                <a:moveTo>
                  <a:pt x="230" y="301"/>
                </a:moveTo>
                <a:cubicBezTo>
                  <a:pt x="227" y="306"/>
                  <a:pt x="223" y="311"/>
                  <a:pt x="218" y="315"/>
                </a:cubicBezTo>
                <a:cubicBezTo>
                  <a:pt x="213" y="319"/>
                  <a:pt x="208" y="322"/>
                  <a:pt x="203" y="323"/>
                </a:cubicBezTo>
                <a:cubicBezTo>
                  <a:pt x="197" y="325"/>
                  <a:pt x="191" y="326"/>
                  <a:pt x="183" y="326"/>
                </a:cubicBezTo>
                <a:cubicBezTo>
                  <a:pt x="183" y="344"/>
                  <a:pt x="183" y="344"/>
                  <a:pt x="183" y="344"/>
                </a:cubicBezTo>
                <a:cubicBezTo>
                  <a:pt x="169" y="344"/>
                  <a:pt x="169" y="344"/>
                  <a:pt x="169" y="344"/>
                </a:cubicBezTo>
                <a:cubicBezTo>
                  <a:pt x="169" y="326"/>
                  <a:pt x="169" y="326"/>
                  <a:pt x="169" y="326"/>
                </a:cubicBezTo>
                <a:cubicBezTo>
                  <a:pt x="160" y="326"/>
                  <a:pt x="152" y="324"/>
                  <a:pt x="147" y="322"/>
                </a:cubicBezTo>
                <a:cubicBezTo>
                  <a:pt x="141" y="320"/>
                  <a:pt x="136" y="317"/>
                  <a:pt x="132" y="313"/>
                </a:cubicBezTo>
                <a:cubicBezTo>
                  <a:pt x="127" y="309"/>
                  <a:pt x="124" y="305"/>
                  <a:pt x="122" y="300"/>
                </a:cubicBezTo>
                <a:cubicBezTo>
                  <a:pt x="120" y="296"/>
                  <a:pt x="118" y="291"/>
                  <a:pt x="117" y="284"/>
                </a:cubicBezTo>
                <a:cubicBezTo>
                  <a:pt x="155" y="280"/>
                  <a:pt x="155" y="280"/>
                  <a:pt x="155" y="280"/>
                </a:cubicBezTo>
                <a:cubicBezTo>
                  <a:pt x="156" y="286"/>
                  <a:pt x="158" y="291"/>
                  <a:pt x="160" y="293"/>
                </a:cubicBezTo>
                <a:cubicBezTo>
                  <a:pt x="162" y="296"/>
                  <a:pt x="165" y="299"/>
                  <a:pt x="169" y="301"/>
                </a:cubicBezTo>
                <a:cubicBezTo>
                  <a:pt x="169" y="267"/>
                  <a:pt x="169" y="267"/>
                  <a:pt x="169" y="267"/>
                </a:cubicBezTo>
                <a:cubicBezTo>
                  <a:pt x="156" y="264"/>
                  <a:pt x="147" y="261"/>
                  <a:pt x="142" y="258"/>
                </a:cubicBezTo>
                <a:cubicBezTo>
                  <a:pt x="137" y="255"/>
                  <a:pt x="132" y="251"/>
                  <a:pt x="128" y="246"/>
                </a:cubicBezTo>
                <a:cubicBezTo>
                  <a:pt x="124" y="240"/>
                  <a:pt x="122" y="233"/>
                  <a:pt x="122" y="225"/>
                </a:cubicBezTo>
                <a:cubicBezTo>
                  <a:pt x="122" y="213"/>
                  <a:pt x="126" y="204"/>
                  <a:pt x="134" y="196"/>
                </a:cubicBezTo>
                <a:cubicBezTo>
                  <a:pt x="142" y="189"/>
                  <a:pt x="154" y="185"/>
                  <a:pt x="169" y="184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83" y="175"/>
                  <a:pt x="183" y="175"/>
                  <a:pt x="183" y="175"/>
                </a:cubicBezTo>
                <a:cubicBezTo>
                  <a:pt x="183" y="184"/>
                  <a:pt x="183" y="184"/>
                  <a:pt x="183" y="184"/>
                </a:cubicBezTo>
                <a:cubicBezTo>
                  <a:pt x="197" y="185"/>
                  <a:pt x="208" y="188"/>
                  <a:pt x="215" y="194"/>
                </a:cubicBezTo>
                <a:cubicBezTo>
                  <a:pt x="223" y="200"/>
                  <a:pt x="228" y="208"/>
                  <a:pt x="230" y="218"/>
                </a:cubicBezTo>
                <a:cubicBezTo>
                  <a:pt x="195" y="223"/>
                  <a:pt x="195" y="223"/>
                  <a:pt x="195" y="223"/>
                </a:cubicBezTo>
                <a:cubicBezTo>
                  <a:pt x="193" y="219"/>
                  <a:pt x="191" y="216"/>
                  <a:pt x="190" y="214"/>
                </a:cubicBezTo>
                <a:cubicBezTo>
                  <a:pt x="189" y="212"/>
                  <a:pt x="186" y="211"/>
                  <a:pt x="183" y="209"/>
                </a:cubicBezTo>
                <a:cubicBezTo>
                  <a:pt x="183" y="236"/>
                  <a:pt x="183" y="236"/>
                  <a:pt x="183" y="236"/>
                </a:cubicBezTo>
                <a:cubicBezTo>
                  <a:pt x="202" y="241"/>
                  <a:pt x="215" y="247"/>
                  <a:pt x="221" y="252"/>
                </a:cubicBezTo>
                <a:cubicBezTo>
                  <a:pt x="230" y="260"/>
                  <a:pt x="234" y="270"/>
                  <a:pt x="234" y="282"/>
                </a:cubicBezTo>
                <a:cubicBezTo>
                  <a:pt x="234" y="288"/>
                  <a:pt x="233" y="295"/>
                  <a:pt x="230" y="301"/>
                </a:cubicBezTo>
                <a:close/>
              </a:path>
            </a:pathLst>
          </a:custGeom>
          <a:solidFill>
            <a:srgbClr val="E600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10"/>
          <p:cNvSpPr>
            <a:spLocks noEditPoints="1"/>
          </p:cNvSpPr>
          <p:nvPr/>
        </p:nvSpPr>
        <p:spPr bwMode="auto">
          <a:xfrm>
            <a:off x="5213702" y="90283"/>
            <a:ext cx="475664" cy="732748"/>
          </a:xfrm>
          <a:custGeom>
            <a:avLst/>
            <a:gdLst>
              <a:gd name="T0" fmla="*/ 145 w 162"/>
              <a:gd name="T1" fmla="*/ 115 h 250"/>
              <a:gd name="T2" fmla="*/ 160 w 162"/>
              <a:gd name="T3" fmla="*/ 123 h 250"/>
              <a:gd name="T4" fmla="*/ 159 w 162"/>
              <a:gd name="T5" fmla="*/ 243 h 250"/>
              <a:gd name="T6" fmla="*/ 83 w 162"/>
              <a:gd name="T7" fmla="*/ 247 h 250"/>
              <a:gd name="T8" fmla="*/ 44 w 162"/>
              <a:gd name="T9" fmla="*/ 247 h 250"/>
              <a:gd name="T10" fmla="*/ 8 w 162"/>
              <a:gd name="T11" fmla="*/ 244 h 250"/>
              <a:gd name="T12" fmla="*/ 4 w 162"/>
              <a:gd name="T13" fmla="*/ 186 h 250"/>
              <a:gd name="T14" fmla="*/ 5 w 162"/>
              <a:gd name="T15" fmla="*/ 125 h 250"/>
              <a:gd name="T16" fmla="*/ 18 w 162"/>
              <a:gd name="T17" fmla="*/ 116 h 250"/>
              <a:gd name="T18" fmla="*/ 77 w 162"/>
              <a:gd name="T19" fmla="*/ 3 h 250"/>
              <a:gd name="T20" fmla="*/ 145 w 162"/>
              <a:gd name="T21" fmla="*/ 115 h 250"/>
              <a:gd name="T22" fmla="*/ 78 w 162"/>
              <a:gd name="T23" fmla="*/ 28 h 250"/>
              <a:gd name="T24" fmla="*/ 43 w 162"/>
              <a:gd name="T25" fmla="*/ 117 h 250"/>
              <a:gd name="T26" fmla="*/ 120 w 162"/>
              <a:gd name="T27" fmla="*/ 117 h 250"/>
              <a:gd name="T28" fmla="*/ 78 w 162"/>
              <a:gd name="T29" fmla="*/ 28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2" h="250">
                <a:moveTo>
                  <a:pt x="145" y="115"/>
                </a:moveTo>
                <a:cubicBezTo>
                  <a:pt x="148" y="119"/>
                  <a:pt x="158" y="117"/>
                  <a:pt x="160" y="123"/>
                </a:cubicBezTo>
                <a:cubicBezTo>
                  <a:pt x="161" y="160"/>
                  <a:pt x="162" y="207"/>
                  <a:pt x="159" y="243"/>
                </a:cubicBezTo>
                <a:cubicBezTo>
                  <a:pt x="140" y="250"/>
                  <a:pt x="111" y="247"/>
                  <a:pt x="83" y="247"/>
                </a:cubicBezTo>
                <a:cubicBezTo>
                  <a:pt x="71" y="247"/>
                  <a:pt x="58" y="247"/>
                  <a:pt x="44" y="247"/>
                </a:cubicBezTo>
                <a:cubicBezTo>
                  <a:pt x="33" y="247"/>
                  <a:pt x="14" y="250"/>
                  <a:pt x="8" y="244"/>
                </a:cubicBezTo>
                <a:cubicBezTo>
                  <a:pt x="0" y="238"/>
                  <a:pt x="4" y="202"/>
                  <a:pt x="4" y="186"/>
                </a:cubicBezTo>
                <a:cubicBezTo>
                  <a:pt x="4" y="165"/>
                  <a:pt x="0" y="138"/>
                  <a:pt x="5" y="125"/>
                </a:cubicBezTo>
                <a:cubicBezTo>
                  <a:pt x="7" y="119"/>
                  <a:pt x="12" y="118"/>
                  <a:pt x="18" y="116"/>
                </a:cubicBezTo>
                <a:cubicBezTo>
                  <a:pt x="13" y="53"/>
                  <a:pt x="25" y="6"/>
                  <a:pt x="77" y="3"/>
                </a:cubicBezTo>
                <a:cubicBezTo>
                  <a:pt x="134" y="0"/>
                  <a:pt x="152" y="52"/>
                  <a:pt x="145" y="115"/>
                </a:cubicBezTo>
                <a:close/>
                <a:moveTo>
                  <a:pt x="78" y="28"/>
                </a:moveTo>
                <a:cubicBezTo>
                  <a:pt x="40" y="31"/>
                  <a:pt x="41" y="74"/>
                  <a:pt x="43" y="117"/>
                </a:cubicBezTo>
                <a:cubicBezTo>
                  <a:pt x="69" y="117"/>
                  <a:pt x="95" y="117"/>
                  <a:pt x="120" y="117"/>
                </a:cubicBezTo>
                <a:cubicBezTo>
                  <a:pt x="123" y="70"/>
                  <a:pt x="122" y="25"/>
                  <a:pt x="78" y="28"/>
                </a:cubicBezTo>
                <a:close/>
              </a:path>
            </a:pathLst>
          </a:custGeom>
          <a:solidFill>
            <a:srgbClr val="D9198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12"/>
          <p:cNvSpPr>
            <a:spLocks noEditPoints="1"/>
          </p:cNvSpPr>
          <p:nvPr/>
        </p:nvSpPr>
        <p:spPr bwMode="auto">
          <a:xfrm>
            <a:off x="8465906" y="163771"/>
            <a:ext cx="730312" cy="585772"/>
          </a:xfrm>
          <a:custGeom>
            <a:avLst/>
            <a:gdLst>
              <a:gd name="T0" fmla="*/ 284 w 284"/>
              <a:gd name="T1" fmla="*/ 228 h 228"/>
              <a:gd name="T2" fmla="*/ 262 w 284"/>
              <a:gd name="T3" fmla="*/ 228 h 228"/>
              <a:gd name="T4" fmla="*/ 262 w 284"/>
              <a:gd name="T5" fmla="*/ 188 h 228"/>
              <a:gd name="T6" fmla="*/ 210 w 284"/>
              <a:gd name="T7" fmla="*/ 188 h 228"/>
              <a:gd name="T8" fmla="*/ 210 w 284"/>
              <a:gd name="T9" fmla="*/ 158 h 228"/>
              <a:gd name="T10" fmla="*/ 262 w 284"/>
              <a:gd name="T11" fmla="*/ 158 h 228"/>
              <a:gd name="T12" fmla="*/ 262 w 284"/>
              <a:gd name="T13" fmla="*/ 120 h 228"/>
              <a:gd name="T14" fmla="*/ 284 w 284"/>
              <a:gd name="T15" fmla="*/ 120 h 228"/>
              <a:gd name="T16" fmla="*/ 284 w 284"/>
              <a:gd name="T17" fmla="*/ 228 h 228"/>
              <a:gd name="T18" fmla="*/ 168 w 284"/>
              <a:gd name="T19" fmla="*/ 158 h 228"/>
              <a:gd name="T20" fmla="*/ 168 w 284"/>
              <a:gd name="T21" fmla="*/ 188 h 228"/>
              <a:gd name="T22" fmla="*/ 198 w 284"/>
              <a:gd name="T23" fmla="*/ 188 h 228"/>
              <a:gd name="T24" fmla="*/ 198 w 284"/>
              <a:gd name="T25" fmla="*/ 158 h 228"/>
              <a:gd name="T26" fmla="*/ 168 w 284"/>
              <a:gd name="T27" fmla="*/ 158 h 228"/>
              <a:gd name="T28" fmla="*/ 163 w 284"/>
              <a:gd name="T29" fmla="*/ 6 h 228"/>
              <a:gd name="T30" fmla="*/ 141 w 284"/>
              <a:gd name="T31" fmla="*/ 6 h 228"/>
              <a:gd name="T32" fmla="*/ 19 w 284"/>
              <a:gd name="T33" fmla="*/ 129 h 228"/>
              <a:gd name="T34" fmla="*/ 19 w 284"/>
              <a:gd name="T35" fmla="*/ 151 h 228"/>
              <a:gd name="T36" fmla="*/ 58 w 284"/>
              <a:gd name="T37" fmla="*/ 190 h 228"/>
              <a:gd name="T38" fmla="*/ 80 w 284"/>
              <a:gd name="T39" fmla="*/ 190 h 228"/>
              <a:gd name="T40" fmla="*/ 133 w 284"/>
              <a:gd name="T41" fmla="*/ 137 h 228"/>
              <a:gd name="T42" fmla="*/ 155 w 284"/>
              <a:gd name="T43" fmla="*/ 160 h 228"/>
              <a:gd name="T44" fmla="*/ 161 w 284"/>
              <a:gd name="T45" fmla="*/ 151 h 228"/>
              <a:gd name="T46" fmla="*/ 170 w 284"/>
              <a:gd name="T47" fmla="*/ 145 h 228"/>
              <a:gd name="T48" fmla="*/ 148 w 284"/>
              <a:gd name="T49" fmla="*/ 123 h 228"/>
              <a:gd name="T50" fmla="*/ 203 w 284"/>
              <a:gd name="T51" fmla="*/ 68 h 228"/>
              <a:gd name="T52" fmla="*/ 203 w 284"/>
              <a:gd name="T53" fmla="*/ 46 h 228"/>
              <a:gd name="T54" fmla="*/ 163 w 284"/>
              <a:gd name="T55" fmla="*/ 6 h 228"/>
              <a:gd name="T56" fmla="*/ 13 w 284"/>
              <a:gd name="T57" fmla="*/ 159 h 228"/>
              <a:gd name="T58" fmla="*/ 3 w 284"/>
              <a:gd name="T59" fmla="*/ 170 h 228"/>
              <a:gd name="T60" fmla="*/ 9 w 284"/>
              <a:gd name="T61" fmla="*/ 176 h 228"/>
              <a:gd name="T62" fmla="*/ 2 w 284"/>
              <a:gd name="T63" fmla="*/ 183 h 228"/>
              <a:gd name="T64" fmla="*/ 2 w 284"/>
              <a:gd name="T65" fmla="*/ 189 h 228"/>
              <a:gd name="T66" fmla="*/ 23 w 284"/>
              <a:gd name="T67" fmla="*/ 210 h 228"/>
              <a:gd name="T68" fmla="*/ 29 w 284"/>
              <a:gd name="T69" fmla="*/ 210 h 228"/>
              <a:gd name="T70" fmla="*/ 36 w 284"/>
              <a:gd name="T71" fmla="*/ 203 h 228"/>
              <a:gd name="T72" fmla="*/ 41 w 284"/>
              <a:gd name="T73" fmla="*/ 208 h 228"/>
              <a:gd name="T74" fmla="*/ 51 w 284"/>
              <a:gd name="T75" fmla="*/ 198 h 228"/>
              <a:gd name="T76" fmla="*/ 13 w 284"/>
              <a:gd name="T77" fmla="*/ 159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84" h="228">
                <a:moveTo>
                  <a:pt x="284" y="228"/>
                </a:moveTo>
                <a:cubicBezTo>
                  <a:pt x="262" y="228"/>
                  <a:pt x="262" y="228"/>
                  <a:pt x="262" y="228"/>
                </a:cubicBezTo>
                <a:cubicBezTo>
                  <a:pt x="262" y="188"/>
                  <a:pt x="262" y="188"/>
                  <a:pt x="262" y="188"/>
                </a:cubicBezTo>
                <a:cubicBezTo>
                  <a:pt x="210" y="188"/>
                  <a:pt x="210" y="188"/>
                  <a:pt x="210" y="188"/>
                </a:cubicBezTo>
                <a:cubicBezTo>
                  <a:pt x="215" y="179"/>
                  <a:pt x="215" y="168"/>
                  <a:pt x="210" y="158"/>
                </a:cubicBezTo>
                <a:cubicBezTo>
                  <a:pt x="262" y="158"/>
                  <a:pt x="262" y="158"/>
                  <a:pt x="262" y="158"/>
                </a:cubicBezTo>
                <a:cubicBezTo>
                  <a:pt x="262" y="120"/>
                  <a:pt x="262" y="120"/>
                  <a:pt x="262" y="120"/>
                </a:cubicBezTo>
                <a:cubicBezTo>
                  <a:pt x="284" y="120"/>
                  <a:pt x="284" y="120"/>
                  <a:pt x="284" y="120"/>
                </a:cubicBezTo>
                <a:lnTo>
                  <a:pt x="284" y="228"/>
                </a:lnTo>
                <a:close/>
                <a:moveTo>
                  <a:pt x="168" y="158"/>
                </a:moveTo>
                <a:cubicBezTo>
                  <a:pt x="160" y="166"/>
                  <a:pt x="160" y="179"/>
                  <a:pt x="168" y="188"/>
                </a:cubicBezTo>
                <a:cubicBezTo>
                  <a:pt x="176" y="196"/>
                  <a:pt x="190" y="196"/>
                  <a:pt x="198" y="188"/>
                </a:cubicBezTo>
                <a:cubicBezTo>
                  <a:pt x="206" y="180"/>
                  <a:pt x="206" y="166"/>
                  <a:pt x="198" y="158"/>
                </a:cubicBezTo>
                <a:cubicBezTo>
                  <a:pt x="190" y="150"/>
                  <a:pt x="177" y="150"/>
                  <a:pt x="168" y="158"/>
                </a:cubicBezTo>
                <a:close/>
                <a:moveTo>
                  <a:pt x="163" y="6"/>
                </a:moveTo>
                <a:cubicBezTo>
                  <a:pt x="157" y="0"/>
                  <a:pt x="148" y="0"/>
                  <a:pt x="141" y="6"/>
                </a:cubicBezTo>
                <a:cubicBezTo>
                  <a:pt x="19" y="129"/>
                  <a:pt x="19" y="129"/>
                  <a:pt x="19" y="129"/>
                </a:cubicBezTo>
                <a:cubicBezTo>
                  <a:pt x="13" y="135"/>
                  <a:pt x="13" y="144"/>
                  <a:pt x="19" y="151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64" y="196"/>
                  <a:pt x="74" y="196"/>
                  <a:pt x="80" y="190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7" y="157"/>
                  <a:pt x="159" y="154"/>
                  <a:pt x="161" y="151"/>
                </a:cubicBezTo>
                <a:cubicBezTo>
                  <a:pt x="164" y="148"/>
                  <a:pt x="167" y="146"/>
                  <a:pt x="170" y="145"/>
                </a:cubicBezTo>
                <a:cubicBezTo>
                  <a:pt x="148" y="123"/>
                  <a:pt x="148" y="123"/>
                  <a:pt x="148" y="123"/>
                </a:cubicBezTo>
                <a:cubicBezTo>
                  <a:pt x="203" y="68"/>
                  <a:pt x="203" y="68"/>
                  <a:pt x="203" y="68"/>
                </a:cubicBezTo>
                <a:cubicBezTo>
                  <a:pt x="209" y="61"/>
                  <a:pt x="209" y="52"/>
                  <a:pt x="203" y="46"/>
                </a:cubicBezTo>
                <a:lnTo>
                  <a:pt x="163" y="6"/>
                </a:lnTo>
                <a:close/>
                <a:moveTo>
                  <a:pt x="13" y="159"/>
                </a:moveTo>
                <a:cubicBezTo>
                  <a:pt x="3" y="170"/>
                  <a:pt x="3" y="170"/>
                  <a:pt x="3" y="170"/>
                </a:cubicBezTo>
                <a:cubicBezTo>
                  <a:pt x="9" y="176"/>
                  <a:pt x="9" y="176"/>
                  <a:pt x="9" y="176"/>
                </a:cubicBezTo>
                <a:cubicBezTo>
                  <a:pt x="2" y="183"/>
                  <a:pt x="2" y="183"/>
                  <a:pt x="2" y="183"/>
                </a:cubicBezTo>
                <a:cubicBezTo>
                  <a:pt x="0" y="185"/>
                  <a:pt x="0" y="187"/>
                  <a:pt x="2" y="189"/>
                </a:cubicBezTo>
                <a:cubicBezTo>
                  <a:pt x="23" y="210"/>
                  <a:pt x="23" y="210"/>
                  <a:pt x="23" y="210"/>
                </a:cubicBezTo>
                <a:cubicBezTo>
                  <a:pt x="25" y="212"/>
                  <a:pt x="27" y="212"/>
                  <a:pt x="29" y="210"/>
                </a:cubicBezTo>
                <a:cubicBezTo>
                  <a:pt x="36" y="203"/>
                  <a:pt x="36" y="203"/>
                  <a:pt x="36" y="203"/>
                </a:cubicBezTo>
                <a:cubicBezTo>
                  <a:pt x="41" y="208"/>
                  <a:pt x="41" y="208"/>
                  <a:pt x="41" y="208"/>
                </a:cubicBezTo>
                <a:cubicBezTo>
                  <a:pt x="51" y="198"/>
                  <a:pt x="51" y="198"/>
                  <a:pt x="51" y="198"/>
                </a:cubicBezTo>
                <a:lnTo>
                  <a:pt x="13" y="15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26"/>
          <p:cNvSpPr>
            <a:spLocks noEditPoints="1"/>
          </p:cNvSpPr>
          <p:nvPr/>
        </p:nvSpPr>
        <p:spPr bwMode="auto">
          <a:xfrm>
            <a:off x="7710224" y="174639"/>
            <a:ext cx="578164" cy="564036"/>
          </a:xfrm>
          <a:custGeom>
            <a:avLst/>
            <a:gdLst>
              <a:gd name="T0" fmla="*/ 200 w 225"/>
              <a:gd name="T1" fmla="*/ 179 h 219"/>
              <a:gd name="T2" fmla="*/ 53 w 225"/>
              <a:gd name="T3" fmla="*/ 219 h 219"/>
              <a:gd name="T4" fmla="*/ 35 w 225"/>
              <a:gd name="T5" fmla="*/ 197 h 219"/>
              <a:gd name="T6" fmla="*/ 35 w 225"/>
              <a:gd name="T7" fmla="*/ 152 h 219"/>
              <a:gd name="T8" fmla="*/ 18 w 225"/>
              <a:gd name="T9" fmla="*/ 132 h 219"/>
              <a:gd name="T10" fmla="*/ 58 w 225"/>
              <a:gd name="T11" fmla="*/ 109 h 219"/>
              <a:gd name="T12" fmla="*/ 18 w 225"/>
              <a:gd name="T13" fmla="*/ 87 h 219"/>
              <a:gd name="T14" fmla="*/ 35 w 225"/>
              <a:gd name="T15" fmla="*/ 67 h 219"/>
              <a:gd name="T16" fmla="*/ 35 w 225"/>
              <a:gd name="T17" fmla="*/ 22 h 219"/>
              <a:gd name="T18" fmla="*/ 53 w 225"/>
              <a:gd name="T19" fmla="*/ 0 h 219"/>
              <a:gd name="T20" fmla="*/ 200 w 225"/>
              <a:gd name="T21" fmla="*/ 40 h 219"/>
              <a:gd name="T22" fmla="*/ 160 w 225"/>
              <a:gd name="T23" fmla="*/ 14 h 219"/>
              <a:gd name="T24" fmla="*/ 75 w 225"/>
              <a:gd name="T25" fmla="*/ 204 h 219"/>
              <a:gd name="T26" fmla="*/ 185 w 225"/>
              <a:gd name="T27" fmla="*/ 179 h 219"/>
              <a:gd name="T28" fmla="*/ 46 w 225"/>
              <a:gd name="T29" fmla="*/ 174 h 219"/>
              <a:gd name="T30" fmla="*/ 11 w 225"/>
              <a:gd name="T31" fmla="*/ 163 h 219"/>
              <a:gd name="T32" fmla="*/ 11 w 225"/>
              <a:gd name="T33" fmla="*/ 186 h 219"/>
              <a:gd name="T34" fmla="*/ 46 w 225"/>
              <a:gd name="T35" fmla="*/ 174 h 219"/>
              <a:gd name="T36" fmla="*/ 35 w 225"/>
              <a:gd name="T37" fmla="*/ 121 h 219"/>
              <a:gd name="T38" fmla="*/ 0 w 225"/>
              <a:gd name="T39" fmla="*/ 109 h 219"/>
              <a:gd name="T40" fmla="*/ 35 w 225"/>
              <a:gd name="T41" fmla="*/ 98 h 219"/>
              <a:gd name="T42" fmla="*/ 46 w 225"/>
              <a:gd name="T43" fmla="*/ 44 h 219"/>
              <a:gd name="T44" fmla="*/ 11 w 225"/>
              <a:gd name="T45" fmla="*/ 56 h 219"/>
              <a:gd name="T46" fmla="*/ 11 w 225"/>
              <a:gd name="T47" fmla="*/ 33 h 219"/>
              <a:gd name="T48" fmla="*/ 46 w 225"/>
              <a:gd name="T49" fmla="*/ 44 h 219"/>
              <a:gd name="T50" fmla="*/ 210 w 225"/>
              <a:gd name="T51" fmla="*/ 71 h 219"/>
              <a:gd name="T52" fmla="*/ 225 w 225"/>
              <a:gd name="T53" fmla="*/ 42 h 219"/>
              <a:gd name="T54" fmla="*/ 225 w 225"/>
              <a:gd name="T55" fmla="*/ 102 h 219"/>
              <a:gd name="T56" fmla="*/ 210 w 225"/>
              <a:gd name="T57" fmla="*/ 131 h 219"/>
              <a:gd name="T58" fmla="*/ 225 w 225"/>
              <a:gd name="T59" fmla="*/ 102 h 219"/>
              <a:gd name="T60" fmla="*/ 225 w 225"/>
              <a:gd name="T61" fmla="*/ 177 h 219"/>
              <a:gd name="T62" fmla="*/ 210 w 225"/>
              <a:gd name="T63" fmla="*/ 148 h 219"/>
              <a:gd name="T64" fmla="*/ 163 w 225"/>
              <a:gd name="T65" fmla="*/ 140 h 219"/>
              <a:gd name="T66" fmla="*/ 97 w 225"/>
              <a:gd name="T67" fmla="*/ 129 h 219"/>
              <a:gd name="T68" fmla="*/ 163 w 225"/>
              <a:gd name="T69" fmla="*/ 140 h 219"/>
              <a:gd name="T70" fmla="*/ 113 w 225"/>
              <a:gd name="T71" fmla="*/ 53 h 219"/>
              <a:gd name="T72" fmla="*/ 147 w 225"/>
              <a:gd name="T73" fmla="*/ 87 h 219"/>
              <a:gd name="T74" fmla="*/ 163 w 225"/>
              <a:gd name="T75" fmla="*/ 152 h 219"/>
              <a:gd name="T76" fmla="*/ 97 w 225"/>
              <a:gd name="T77" fmla="*/ 163 h 219"/>
              <a:gd name="T78" fmla="*/ 163 w 225"/>
              <a:gd name="T79" fmla="*/ 152 h 219"/>
              <a:gd name="T80" fmla="*/ 97 w 225"/>
              <a:gd name="T81" fmla="*/ 174 h 219"/>
              <a:gd name="T82" fmla="*/ 163 w 225"/>
              <a:gd name="T83" fmla="*/ 186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25" h="219">
                <a:moveTo>
                  <a:pt x="200" y="40"/>
                </a:moveTo>
                <a:cubicBezTo>
                  <a:pt x="200" y="179"/>
                  <a:pt x="200" y="179"/>
                  <a:pt x="200" y="179"/>
                </a:cubicBezTo>
                <a:cubicBezTo>
                  <a:pt x="200" y="201"/>
                  <a:pt x="182" y="219"/>
                  <a:pt x="160" y="219"/>
                </a:cubicBezTo>
                <a:cubicBezTo>
                  <a:pt x="53" y="219"/>
                  <a:pt x="53" y="219"/>
                  <a:pt x="53" y="219"/>
                </a:cubicBezTo>
                <a:cubicBezTo>
                  <a:pt x="38" y="219"/>
                  <a:pt x="26" y="210"/>
                  <a:pt x="21" y="197"/>
                </a:cubicBezTo>
                <a:cubicBezTo>
                  <a:pt x="35" y="197"/>
                  <a:pt x="35" y="197"/>
                  <a:pt x="35" y="197"/>
                </a:cubicBezTo>
                <a:cubicBezTo>
                  <a:pt x="47" y="197"/>
                  <a:pt x="58" y="187"/>
                  <a:pt x="58" y="174"/>
                </a:cubicBezTo>
                <a:cubicBezTo>
                  <a:pt x="58" y="162"/>
                  <a:pt x="47" y="152"/>
                  <a:pt x="35" y="152"/>
                </a:cubicBezTo>
                <a:cubicBezTo>
                  <a:pt x="18" y="152"/>
                  <a:pt x="18" y="152"/>
                  <a:pt x="18" y="152"/>
                </a:cubicBezTo>
                <a:cubicBezTo>
                  <a:pt x="18" y="132"/>
                  <a:pt x="18" y="132"/>
                  <a:pt x="18" y="132"/>
                </a:cubicBezTo>
                <a:cubicBezTo>
                  <a:pt x="35" y="132"/>
                  <a:pt x="35" y="132"/>
                  <a:pt x="35" y="132"/>
                </a:cubicBezTo>
                <a:cubicBezTo>
                  <a:pt x="47" y="132"/>
                  <a:pt x="58" y="122"/>
                  <a:pt x="58" y="109"/>
                </a:cubicBezTo>
                <a:cubicBezTo>
                  <a:pt x="58" y="97"/>
                  <a:pt x="47" y="87"/>
                  <a:pt x="35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8" y="67"/>
                  <a:pt x="18" y="67"/>
                  <a:pt x="18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47" y="67"/>
                  <a:pt x="58" y="57"/>
                  <a:pt x="58" y="44"/>
                </a:cubicBezTo>
                <a:cubicBezTo>
                  <a:pt x="58" y="32"/>
                  <a:pt x="47" y="22"/>
                  <a:pt x="35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6" y="9"/>
                  <a:pt x="38" y="0"/>
                  <a:pt x="53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82" y="0"/>
                  <a:pt x="200" y="18"/>
                  <a:pt x="200" y="40"/>
                </a:cubicBezTo>
                <a:close/>
                <a:moveTo>
                  <a:pt x="185" y="40"/>
                </a:moveTo>
                <a:cubicBezTo>
                  <a:pt x="185" y="26"/>
                  <a:pt x="174" y="14"/>
                  <a:pt x="160" y="14"/>
                </a:cubicBezTo>
                <a:cubicBezTo>
                  <a:pt x="75" y="14"/>
                  <a:pt x="75" y="14"/>
                  <a:pt x="75" y="14"/>
                </a:cubicBezTo>
                <a:cubicBezTo>
                  <a:pt x="75" y="204"/>
                  <a:pt x="75" y="204"/>
                  <a:pt x="75" y="20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4" y="204"/>
                  <a:pt x="185" y="193"/>
                  <a:pt x="185" y="179"/>
                </a:cubicBezTo>
                <a:lnTo>
                  <a:pt x="185" y="40"/>
                </a:lnTo>
                <a:close/>
                <a:moveTo>
                  <a:pt x="46" y="174"/>
                </a:moveTo>
                <a:cubicBezTo>
                  <a:pt x="46" y="168"/>
                  <a:pt x="41" y="163"/>
                  <a:pt x="35" y="163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5" y="163"/>
                  <a:pt x="0" y="168"/>
                  <a:pt x="0" y="174"/>
                </a:cubicBezTo>
                <a:cubicBezTo>
                  <a:pt x="0" y="181"/>
                  <a:pt x="5" y="186"/>
                  <a:pt x="11" y="186"/>
                </a:cubicBezTo>
                <a:cubicBezTo>
                  <a:pt x="35" y="186"/>
                  <a:pt x="35" y="186"/>
                  <a:pt x="35" y="186"/>
                </a:cubicBezTo>
                <a:cubicBezTo>
                  <a:pt x="41" y="186"/>
                  <a:pt x="46" y="181"/>
                  <a:pt x="46" y="174"/>
                </a:cubicBezTo>
                <a:close/>
                <a:moveTo>
                  <a:pt x="46" y="109"/>
                </a:moveTo>
                <a:cubicBezTo>
                  <a:pt x="46" y="116"/>
                  <a:pt x="41" y="121"/>
                  <a:pt x="35" y="121"/>
                </a:cubicBezTo>
                <a:cubicBezTo>
                  <a:pt x="11" y="121"/>
                  <a:pt x="11" y="121"/>
                  <a:pt x="11" y="121"/>
                </a:cubicBezTo>
                <a:cubicBezTo>
                  <a:pt x="5" y="121"/>
                  <a:pt x="0" y="116"/>
                  <a:pt x="0" y="109"/>
                </a:cubicBezTo>
                <a:cubicBezTo>
                  <a:pt x="0" y="103"/>
                  <a:pt x="5" y="98"/>
                  <a:pt x="11" y="98"/>
                </a:cubicBezTo>
                <a:cubicBezTo>
                  <a:pt x="35" y="98"/>
                  <a:pt x="35" y="98"/>
                  <a:pt x="35" y="98"/>
                </a:cubicBezTo>
                <a:cubicBezTo>
                  <a:pt x="41" y="98"/>
                  <a:pt x="46" y="103"/>
                  <a:pt x="46" y="109"/>
                </a:cubicBezTo>
                <a:close/>
                <a:moveTo>
                  <a:pt x="46" y="44"/>
                </a:moveTo>
                <a:cubicBezTo>
                  <a:pt x="46" y="50"/>
                  <a:pt x="41" y="56"/>
                  <a:pt x="35" y="56"/>
                </a:cubicBezTo>
                <a:cubicBezTo>
                  <a:pt x="11" y="56"/>
                  <a:pt x="11" y="56"/>
                  <a:pt x="11" y="56"/>
                </a:cubicBezTo>
                <a:cubicBezTo>
                  <a:pt x="5" y="56"/>
                  <a:pt x="0" y="50"/>
                  <a:pt x="0" y="44"/>
                </a:cubicBezTo>
                <a:cubicBezTo>
                  <a:pt x="0" y="38"/>
                  <a:pt x="5" y="33"/>
                  <a:pt x="11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41" y="33"/>
                  <a:pt x="46" y="38"/>
                  <a:pt x="46" y="44"/>
                </a:cubicBezTo>
                <a:close/>
                <a:moveTo>
                  <a:pt x="210" y="27"/>
                </a:moveTo>
                <a:cubicBezTo>
                  <a:pt x="210" y="71"/>
                  <a:pt x="210" y="71"/>
                  <a:pt x="210" y="71"/>
                </a:cubicBezTo>
                <a:cubicBezTo>
                  <a:pt x="219" y="71"/>
                  <a:pt x="225" y="64"/>
                  <a:pt x="225" y="56"/>
                </a:cubicBezTo>
                <a:cubicBezTo>
                  <a:pt x="225" y="42"/>
                  <a:pt x="225" y="42"/>
                  <a:pt x="225" y="42"/>
                </a:cubicBezTo>
                <a:cubicBezTo>
                  <a:pt x="225" y="34"/>
                  <a:pt x="219" y="27"/>
                  <a:pt x="210" y="27"/>
                </a:cubicBezTo>
                <a:close/>
                <a:moveTo>
                  <a:pt x="225" y="102"/>
                </a:moveTo>
                <a:cubicBezTo>
                  <a:pt x="225" y="117"/>
                  <a:pt x="225" y="117"/>
                  <a:pt x="225" y="117"/>
                </a:cubicBezTo>
                <a:cubicBezTo>
                  <a:pt x="225" y="125"/>
                  <a:pt x="219" y="131"/>
                  <a:pt x="210" y="131"/>
                </a:cubicBezTo>
                <a:cubicBezTo>
                  <a:pt x="210" y="87"/>
                  <a:pt x="210" y="87"/>
                  <a:pt x="210" y="87"/>
                </a:cubicBezTo>
                <a:cubicBezTo>
                  <a:pt x="219" y="87"/>
                  <a:pt x="225" y="94"/>
                  <a:pt x="225" y="102"/>
                </a:cubicBezTo>
                <a:close/>
                <a:moveTo>
                  <a:pt x="225" y="162"/>
                </a:moveTo>
                <a:cubicBezTo>
                  <a:pt x="225" y="177"/>
                  <a:pt x="225" y="177"/>
                  <a:pt x="225" y="177"/>
                </a:cubicBezTo>
                <a:cubicBezTo>
                  <a:pt x="225" y="185"/>
                  <a:pt x="219" y="192"/>
                  <a:pt x="210" y="192"/>
                </a:cubicBezTo>
                <a:cubicBezTo>
                  <a:pt x="210" y="148"/>
                  <a:pt x="210" y="148"/>
                  <a:pt x="210" y="148"/>
                </a:cubicBezTo>
                <a:cubicBezTo>
                  <a:pt x="219" y="148"/>
                  <a:pt x="225" y="154"/>
                  <a:pt x="225" y="162"/>
                </a:cubicBezTo>
                <a:close/>
                <a:moveTo>
                  <a:pt x="163" y="140"/>
                </a:moveTo>
                <a:cubicBezTo>
                  <a:pt x="97" y="140"/>
                  <a:pt x="97" y="140"/>
                  <a:pt x="97" y="140"/>
                </a:cubicBezTo>
                <a:cubicBezTo>
                  <a:pt x="97" y="129"/>
                  <a:pt x="97" y="129"/>
                  <a:pt x="97" y="129"/>
                </a:cubicBezTo>
                <a:cubicBezTo>
                  <a:pt x="163" y="129"/>
                  <a:pt x="163" y="129"/>
                  <a:pt x="163" y="129"/>
                </a:cubicBezTo>
                <a:lnTo>
                  <a:pt x="163" y="140"/>
                </a:lnTo>
                <a:close/>
                <a:moveTo>
                  <a:pt x="147" y="53"/>
                </a:moveTo>
                <a:cubicBezTo>
                  <a:pt x="113" y="53"/>
                  <a:pt x="113" y="53"/>
                  <a:pt x="113" y="53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47" y="87"/>
                  <a:pt x="147" y="87"/>
                  <a:pt x="147" y="87"/>
                </a:cubicBezTo>
                <a:lnTo>
                  <a:pt x="147" y="53"/>
                </a:lnTo>
                <a:close/>
                <a:moveTo>
                  <a:pt x="163" y="152"/>
                </a:moveTo>
                <a:cubicBezTo>
                  <a:pt x="97" y="152"/>
                  <a:pt x="97" y="152"/>
                  <a:pt x="97" y="152"/>
                </a:cubicBezTo>
                <a:cubicBezTo>
                  <a:pt x="97" y="163"/>
                  <a:pt x="97" y="163"/>
                  <a:pt x="97" y="163"/>
                </a:cubicBezTo>
                <a:cubicBezTo>
                  <a:pt x="163" y="163"/>
                  <a:pt x="163" y="163"/>
                  <a:pt x="163" y="163"/>
                </a:cubicBezTo>
                <a:lnTo>
                  <a:pt x="163" y="152"/>
                </a:lnTo>
                <a:close/>
                <a:moveTo>
                  <a:pt x="163" y="174"/>
                </a:moveTo>
                <a:cubicBezTo>
                  <a:pt x="97" y="174"/>
                  <a:pt x="97" y="174"/>
                  <a:pt x="97" y="174"/>
                </a:cubicBezTo>
                <a:cubicBezTo>
                  <a:pt x="97" y="186"/>
                  <a:pt x="97" y="186"/>
                  <a:pt x="97" y="186"/>
                </a:cubicBezTo>
                <a:cubicBezTo>
                  <a:pt x="163" y="186"/>
                  <a:pt x="163" y="186"/>
                  <a:pt x="163" y="186"/>
                </a:cubicBezTo>
                <a:lnTo>
                  <a:pt x="163" y="17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12"/>
          <p:cNvSpPr>
            <a:spLocks noEditPoints="1"/>
          </p:cNvSpPr>
          <p:nvPr/>
        </p:nvSpPr>
        <p:spPr bwMode="auto">
          <a:xfrm>
            <a:off x="6880838" y="32272"/>
            <a:ext cx="681408" cy="848771"/>
          </a:xfrm>
          <a:custGeom>
            <a:avLst/>
            <a:gdLst>
              <a:gd name="T0" fmla="*/ 110 w 265"/>
              <a:gd name="T1" fmla="*/ 295 h 330"/>
              <a:gd name="T2" fmla="*/ 18 w 265"/>
              <a:gd name="T3" fmla="*/ 269 h 330"/>
              <a:gd name="T4" fmla="*/ 247 w 265"/>
              <a:gd name="T5" fmla="*/ 327 h 330"/>
              <a:gd name="T6" fmla="*/ 0 w 265"/>
              <a:gd name="T7" fmla="*/ 258 h 330"/>
              <a:gd name="T8" fmla="*/ 54 w 265"/>
              <a:gd name="T9" fmla="*/ 299 h 330"/>
              <a:gd name="T10" fmla="*/ 54 w 265"/>
              <a:gd name="T11" fmla="*/ 276 h 330"/>
              <a:gd name="T12" fmla="*/ 76 w 265"/>
              <a:gd name="T13" fmla="*/ 276 h 330"/>
              <a:gd name="T14" fmla="*/ 103 w 265"/>
              <a:gd name="T15" fmla="*/ 275 h 330"/>
              <a:gd name="T16" fmla="*/ 146 w 265"/>
              <a:gd name="T17" fmla="*/ 285 h 330"/>
              <a:gd name="T18" fmla="*/ 125 w 265"/>
              <a:gd name="T19" fmla="*/ 285 h 330"/>
              <a:gd name="T20" fmla="*/ 190 w 265"/>
              <a:gd name="T21" fmla="*/ 314 h 330"/>
              <a:gd name="T22" fmla="*/ 190 w 265"/>
              <a:gd name="T23" fmla="*/ 285 h 330"/>
              <a:gd name="T24" fmla="*/ 189 w 265"/>
              <a:gd name="T25" fmla="*/ 299 h 330"/>
              <a:gd name="T26" fmla="*/ 190 w 265"/>
              <a:gd name="T27" fmla="*/ 314 h 330"/>
              <a:gd name="T28" fmla="*/ 210 w 265"/>
              <a:gd name="T29" fmla="*/ 276 h 330"/>
              <a:gd name="T30" fmla="*/ 10 w 265"/>
              <a:gd name="T31" fmla="*/ 140 h 330"/>
              <a:gd name="T32" fmla="*/ 43 w 265"/>
              <a:gd name="T33" fmla="*/ 116 h 330"/>
              <a:gd name="T34" fmla="*/ 2 w 265"/>
              <a:gd name="T35" fmla="*/ 116 h 330"/>
              <a:gd name="T36" fmla="*/ 77 w 265"/>
              <a:gd name="T37" fmla="*/ 80 h 330"/>
              <a:gd name="T38" fmla="*/ 83 w 265"/>
              <a:gd name="T39" fmla="*/ 63 h 330"/>
              <a:gd name="T40" fmla="*/ 68 w 265"/>
              <a:gd name="T41" fmla="*/ 74 h 330"/>
              <a:gd name="T42" fmla="*/ 145 w 265"/>
              <a:gd name="T43" fmla="*/ 38 h 330"/>
              <a:gd name="T44" fmla="*/ 132 w 265"/>
              <a:gd name="T45" fmla="*/ 0 h 330"/>
              <a:gd name="T46" fmla="*/ 120 w 265"/>
              <a:gd name="T47" fmla="*/ 38 h 330"/>
              <a:gd name="T48" fmla="*/ 197 w 265"/>
              <a:gd name="T49" fmla="*/ 74 h 330"/>
              <a:gd name="T50" fmla="*/ 182 w 265"/>
              <a:gd name="T51" fmla="*/ 63 h 330"/>
              <a:gd name="T52" fmla="*/ 230 w 265"/>
              <a:gd name="T53" fmla="*/ 140 h 330"/>
              <a:gd name="T54" fmla="*/ 262 w 265"/>
              <a:gd name="T55" fmla="*/ 116 h 330"/>
              <a:gd name="T56" fmla="*/ 222 w 265"/>
              <a:gd name="T57" fmla="*/ 116 h 330"/>
              <a:gd name="T58" fmla="*/ 110 w 265"/>
              <a:gd name="T59" fmla="*/ 246 h 330"/>
              <a:gd name="T60" fmla="*/ 143 w 265"/>
              <a:gd name="T61" fmla="*/ 224 h 330"/>
              <a:gd name="T62" fmla="*/ 110 w 265"/>
              <a:gd name="T63" fmla="*/ 53 h 330"/>
              <a:gd name="T64" fmla="*/ 143 w 265"/>
              <a:gd name="T65" fmla="*/ 166 h 330"/>
              <a:gd name="T66" fmla="*/ 122 w 265"/>
              <a:gd name="T67" fmla="*/ 115 h 330"/>
              <a:gd name="T68" fmla="*/ 122 w 265"/>
              <a:gd name="T69" fmla="*/ 86 h 330"/>
              <a:gd name="T70" fmla="*/ 1 w 265"/>
              <a:gd name="T71" fmla="*/ 156 h 330"/>
              <a:gd name="T72" fmla="*/ 1 w 265"/>
              <a:gd name="T73" fmla="*/ 156 h 330"/>
              <a:gd name="T74" fmla="*/ 33 w 265"/>
              <a:gd name="T75" fmla="*/ 166 h 330"/>
              <a:gd name="T76" fmla="*/ 55 w 265"/>
              <a:gd name="T77" fmla="*/ 246 h 330"/>
              <a:gd name="T78" fmla="*/ 88 w 265"/>
              <a:gd name="T79" fmla="*/ 187 h 330"/>
              <a:gd name="T80" fmla="*/ 88 w 265"/>
              <a:gd name="T81" fmla="*/ 187 h 330"/>
              <a:gd name="T82" fmla="*/ 88 w 265"/>
              <a:gd name="T83" fmla="*/ 115 h 330"/>
              <a:gd name="T84" fmla="*/ 210 w 265"/>
              <a:gd name="T85" fmla="*/ 246 h 330"/>
              <a:gd name="T86" fmla="*/ 199 w 265"/>
              <a:gd name="T87" fmla="*/ 187 h 330"/>
              <a:gd name="T88" fmla="*/ 199 w 265"/>
              <a:gd name="T89" fmla="*/ 187 h 330"/>
              <a:gd name="T90" fmla="*/ 199 w 265"/>
              <a:gd name="T91" fmla="*/ 115 h 330"/>
              <a:gd name="T92" fmla="*/ 264 w 265"/>
              <a:gd name="T93" fmla="*/ 246 h 330"/>
              <a:gd name="T94" fmla="*/ 232 w 265"/>
              <a:gd name="T95" fmla="*/ 187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65" h="330">
                <a:moveTo>
                  <a:pt x="103" y="306"/>
                </a:moveTo>
                <a:cubicBezTo>
                  <a:pt x="98" y="306"/>
                  <a:pt x="95" y="302"/>
                  <a:pt x="95" y="295"/>
                </a:cubicBezTo>
                <a:cubicBezTo>
                  <a:pt x="95" y="288"/>
                  <a:pt x="98" y="284"/>
                  <a:pt x="103" y="284"/>
                </a:cubicBezTo>
                <a:cubicBezTo>
                  <a:pt x="108" y="284"/>
                  <a:pt x="110" y="289"/>
                  <a:pt x="110" y="295"/>
                </a:cubicBezTo>
                <a:cubicBezTo>
                  <a:pt x="110" y="302"/>
                  <a:pt x="107" y="306"/>
                  <a:pt x="103" y="306"/>
                </a:cubicBezTo>
                <a:close/>
                <a:moveTo>
                  <a:pt x="0" y="258"/>
                </a:moveTo>
                <a:cubicBezTo>
                  <a:pt x="0" y="269"/>
                  <a:pt x="0" y="269"/>
                  <a:pt x="0" y="269"/>
                </a:cubicBezTo>
                <a:cubicBezTo>
                  <a:pt x="18" y="269"/>
                  <a:pt x="18" y="269"/>
                  <a:pt x="18" y="269"/>
                </a:cubicBezTo>
                <a:cubicBezTo>
                  <a:pt x="18" y="327"/>
                  <a:pt x="18" y="327"/>
                  <a:pt x="18" y="327"/>
                </a:cubicBezTo>
                <a:cubicBezTo>
                  <a:pt x="18" y="329"/>
                  <a:pt x="20" y="330"/>
                  <a:pt x="22" y="330"/>
                </a:cubicBezTo>
                <a:cubicBezTo>
                  <a:pt x="243" y="330"/>
                  <a:pt x="243" y="330"/>
                  <a:pt x="243" y="330"/>
                </a:cubicBezTo>
                <a:cubicBezTo>
                  <a:pt x="245" y="330"/>
                  <a:pt x="247" y="329"/>
                  <a:pt x="247" y="327"/>
                </a:cubicBezTo>
                <a:cubicBezTo>
                  <a:pt x="247" y="269"/>
                  <a:pt x="247" y="269"/>
                  <a:pt x="247" y="269"/>
                </a:cubicBezTo>
                <a:cubicBezTo>
                  <a:pt x="265" y="269"/>
                  <a:pt x="265" y="269"/>
                  <a:pt x="265" y="269"/>
                </a:cubicBezTo>
                <a:cubicBezTo>
                  <a:pt x="265" y="258"/>
                  <a:pt x="265" y="258"/>
                  <a:pt x="265" y="258"/>
                </a:cubicBezTo>
                <a:lnTo>
                  <a:pt x="0" y="258"/>
                </a:lnTo>
                <a:close/>
                <a:moveTo>
                  <a:pt x="76" y="314"/>
                </a:moveTo>
                <a:cubicBezTo>
                  <a:pt x="65" y="314"/>
                  <a:pt x="65" y="314"/>
                  <a:pt x="65" y="314"/>
                </a:cubicBezTo>
                <a:cubicBezTo>
                  <a:pt x="65" y="299"/>
                  <a:pt x="65" y="299"/>
                  <a:pt x="65" y="299"/>
                </a:cubicBezTo>
                <a:cubicBezTo>
                  <a:pt x="54" y="299"/>
                  <a:pt x="54" y="299"/>
                  <a:pt x="54" y="299"/>
                </a:cubicBezTo>
                <a:cubicBezTo>
                  <a:pt x="54" y="314"/>
                  <a:pt x="54" y="314"/>
                  <a:pt x="54" y="314"/>
                </a:cubicBezTo>
                <a:cubicBezTo>
                  <a:pt x="44" y="314"/>
                  <a:pt x="44" y="314"/>
                  <a:pt x="44" y="314"/>
                </a:cubicBezTo>
                <a:cubicBezTo>
                  <a:pt x="44" y="276"/>
                  <a:pt x="44" y="276"/>
                  <a:pt x="44" y="276"/>
                </a:cubicBezTo>
                <a:cubicBezTo>
                  <a:pt x="54" y="276"/>
                  <a:pt x="54" y="276"/>
                  <a:pt x="54" y="276"/>
                </a:cubicBezTo>
                <a:cubicBezTo>
                  <a:pt x="54" y="290"/>
                  <a:pt x="54" y="290"/>
                  <a:pt x="54" y="290"/>
                </a:cubicBezTo>
                <a:cubicBezTo>
                  <a:pt x="65" y="290"/>
                  <a:pt x="65" y="290"/>
                  <a:pt x="65" y="290"/>
                </a:cubicBezTo>
                <a:cubicBezTo>
                  <a:pt x="65" y="276"/>
                  <a:pt x="65" y="276"/>
                  <a:pt x="65" y="276"/>
                </a:cubicBezTo>
                <a:cubicBezTo>
                  <a:pt x="76" y="276"/>
                  <a:pt x="76" y="276"/>
                  <a:pt x="76" y="276"/>
                </a:cubicBezTo>
                <a:lnTo>
                  <a:pt x="76" y="314"/>
                </a:lnTo>
                <a:close/>
                <a:moveTo>
                  <a:pt x="102" y="315"/>
                </a:moveTo>
                <a:cubicBezTo>
                  <a:pt x="92" y="315"/>
                  <a:pt x="84" y="307"/>
                  <a:pt x="84" y="295"/>
                </a:cubicBezTo>
                <a:cubicBezTo>
                  <a:pt x="84" y="283"/>
                  <a:pt x="92" y="275"/>
                  <a:pt x="103" y="275"/>
                </a:cubicBezTo>
                <a:cubicBezTo>
                  <a:pt x="114" y="275"/>
                  <a:pt x="121" y="283"/>
                  <a:pt x="121" y="295"/>
                </a:cubicBezTo>
                <a:cubicBezTo>
                  <a:pt x="121" y="307"/>
                  <a:pt x="114" y="315"/>
                  <a:pt x="102" y="315"/>
                </a:cubicBezTo>
                <a:close/>
                <a:moveTo>
                  <a:pt x="155" y="285"/>
                </a:moveTo>
                <a:cubicBezTo>
                  <a:pt x="146" y="285"/>
                  <a:pt x="146" y="285"/>
                  <a:pt x="146" y="285"/>
                </a:cubicBezTo>
                <a:cubicBezTo>
                  <a:pt x="146" y="314"/>
                  <a:pt x="146" y="314"/>
                  <a:pt x="146" y="314"/>
                </a:cubicBezTo>
                <a:cubicBezTo>
                  <a:pt x="135" y="314"/>
                  <a:pt x="135" y="314"/>
                  <a:pt x="135" y="314"/>
                </a:cubicBezTo>
                <a:cubicBezTo>
                  <a:pt x="135" y="285"/>
                  <a:pt x="135" y="285"/>
                  <a:pt x="135" y="285"/>
                </a:cubicBezTo>
                <a:cubicBezTo>
                  <a:pt x="125" y="285"/>
                  <a:pt x="125" y="285"/>
                  <a:pt x="125" y="285"/>
                </a:cubicBezTo>
                <a:cubicBezTo>
                  <a:pt x="125" y="276"/>
                  <a:pt x="125" y="276"/>
                  <a:pt x="125" y="276"/>
                </a:cubicBezTo>
                <a:cubicBezTo>
                  <a:pt x="155" y="276"/>
                  <a:pt x="155" y="276"/>
                  <a:pt x="155" y="276"/>
                </a:cubicBezTo>
                <a:lnTo>
                  <a:pt x="155" y="285"/>
                </a:lnTo>
                <a:close/>
                <a:moveTo>
                  <a:pt x="190" y="314"/>
                </a:moveTo>
                <a:cubicBezTo>
                  <a:pt x="165" y="314"/>
                  <a:pt x="165" y="314"/>
                  <a:pt x="165" y="314"/>
                </a:cubicBezTo>
                <a:cubicBezTo>
                  <a:pt x="165" y="276"/>
                  <a:pt x="165" y="276"/>
                  <a:pt x="165" y="276"/>
                </a:cubicBezTo>
                <a:cubicBezTo>
                  <a:pt x="190" y="276"/>
                  <a:pt x="190" y="276"/>
                  <a:pt x="190" y="276"/>
                </a:cubicBezTo>
                <a:cubicBezTo>
                  <a:pt x="190" y="285"/>
                  <a:pt x="190" y="285"/>
                  <a:pt x="190" y="285"/>
                </a:cubicBezTo>
                <a:cubicBezTo>
                  <a:pt x="175" y="285"/>
                  <a:pt x="175" y="285"/>
                  <a:pt x="175" y="285"/>
                </a:cubicBezTo>
                <a:cubicBezTo>
                  <a:pt x="175" y="290"/>
                  <a:pt x="175" y="290"/>
                  <a:pt x="175" y="290"/>
                </a:cubicBezTo>
                <a:cubicBezTo>
                  <a:pt x="189" y="290"/>
                  <a:pt x="189" y="290"/>
                  <a:pt x="189" y="290"/>
                </a:cubicBezTo>
                <a:cubicBezTo>
                  <a:pt x="189" y="299"/>
                  <a:pt x="189" y="299"/>
                  <a:pt x="189" y="299"/>
                </a:cubicBezTo>
                <a:cubicBezTo>
                  <a:pt x="175" y="299"/>
                  <a:pt x="175" y="299"/>
                  <a:pt x="175" y="299"/>
                </a:cubicBezTo>
                <a:cubicBezTo>
                  <a:pt x="175" y="305"/>
                  <a:pt x="175" y="305"/>
                  <a:pt x="175" y="305"/>
                </a:cubicBezTo>
                <a:cubicBezTo>
                  <a:pt x="190" y="305"/>
                  <a:pt x="190" y="305"/>
                  <a:pt x="190" y="305"/>
                </a:cubicBezTo>
                <a:lnTo>
                  <a:pt x="190" y="314"/>
                </a:lnTo>
                <a:close/>
                <a:moveTo>
                  <a:pt x="225" y="314"/>
                </a:moveTo>
                <a:cubicBezTo>
                  <a:pt x="200" y="314"/>
                  <a:pt x="200" y="314"/>
                  <a:pt x="200" y="314"/>
                </a:cubicBezTo>
                <a:cubicBezTo>
                  <a:pt x="200" y="276"/>
                  <a:pt x="200" y="276"/>
                  <a:pt x="200" y="276"/>
                </a:cubicBezTo>
                <a:cubicBezTo>
                  <a:pt x="210" y="276"/>
                  <a:pt x="210" y="276"/>
                  <a:pt x="210" y="276"/>
                </a:cubicBezTo>
                <a:cubicBezTo>
                  <a:pt x="210" y="305"/>
                  <a:pt x="210" y="305"/>
                  <a:pt x="210" y="305"/>
                </a:cubicBezTo>
                <a:cubicBezTo>
                  <a:pt x="225" y="305"/>
                  <a:pt x="225" y="305"/>
                  <a:pt x="225" y="305"/>
                </a:cubicBezTo>
                <a:lnTo>
                  <a:pt x="225" y="314"/>
                </a:lnTo>
                <a:close/>
                <a:moveTo>
                  <a:pt x="10" y="140"/>
                </a:moveTo>
                <a:cubicBezTo>
                  <a:pt x="22" y="132"/>
                  <a:pt x="22" y="132"/>
                  <a:pt x="22" y="132"/>
                </a:cubicBezTo>
                <a:cubicBezTo>
                  <a:pt x="35" y="140"/>
                  <a:pt x="35" y="140"/>
                  <a:pt x="35" y="140"/>
                </a:cubicBezTo>
                <a:cubicBezTo>
                  <a:pt x="32" y="125"/>
                  <a:pt x="32" y="125"/>
                  <a:pt x="32" y="125"/>
                </a:cubicBezTo>
                <a:cubicBezTo>
                  <a:pt x="43" y="116"/>
                  <a:pt x="43" y="116"/>
                  <a:pt x="43" y="116"/>
                </a:cubicBezTo>
                <a:cubicBezTo>
                  <a:pt x="28" y="115"/>
                  <a:pt x="28" y="115"/>
                  <a:pt x="28" y="115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2" y="116"/>
                  <a:pt x="2" y="116"/>
                  <a:pt x="2" y="116"/>
                </a:cubicBezTo>
                <a:cubicBezTo>
                  <a:pt x="13" y="125"/>
                  <a:pt x="13" y="125"/>
                  <a:pt x="13" y="125"/>
                </a:cubicBezTo>
                <a:lnTo>
                  <a:pt x="10" y="140"/>
                </a:lnTo>
                <a:close/>
                <a:moveTo>
                  <a:pt x="64" y="88"/>
                </a:moveTo>
                <a:cubicBezTo>
                  <a:pt x="77" y="80"/>
                  <a:pt x="77" y="80"/>
                  <a:pt x="77" y="80"/>
                </a:cubicBezTo>
                <a:cubicBezTo>
                  <a:pt x="89" y="88"/>
                  <a:pt x="89" y="88"/>
                  <a:pt x="89" y="88"/>
                </a:cubicBezTo>
                <a:cubicBezTo>
                  <a:pt x="86" y="74"/>
                  <a:pt x="86" y="74"/>
                  <a:pt x="86" y="74"/>
                </a:cubicBezTo>
                <a:cubicBezTo>
                  <a:pt x="97" y="64"/>
                  <a:pt x="97" y="64"/>
                  <a:pt x="97" y="64"/>
                </a:cubicBezTo>
                <a:cubicBezTo>
                  <a:pt x="83" y="63"/>
                  <a:pt x="83" y="63"/>
                  <a:pt x="83" y="63"/>
                </a:cubicBezTo>
                <a:cubicBezTo>
                  <a:pt x="77" y="50"/>
                  <a:pt x="77" y="50"/>
                  <a:pt x="77" y="50"/>
                </a:cubicBezTo>
                <a:cubicBezTo>
                  <a:pt x="71" y="63"/>
                  <a:pt x="71" y="63"/>
                  <a:pt x="71" y="63"/>
                </a:cubicBezTo>
                <a:cubicBezTo>
                  <a:pt x="57" y="64"/>
                  <a:pt x="57" y="64"/>
                  <a:pt x="57" y="64"/>
                </a:cubicBezTo>
                <a:cubicBezTo>
                  <a:pt x="68" y="74"/>
                  <a:pt x="68" y="74"/>
                  <a:pt x="68" y="74"/>
                </a:cubicBezTo>
                <a:lnTo>
                  <a:pt x="64" y="88"/>
                </a:lnTo>
                <a:close/>
                <a:moveTo>
                  <a:pt x="120" y="38"/>
                </a:moveTo>
                <a:cubicBezTo>
                  <a:pt x="132" y="31"/>
                  <a:pt x="132" y="31"/>
                  <a:pt x="132" y="31"/>
                </a:cubicBezTo>
                <a:cubicBezTo>
                  <a:pt x="145" y="38"/>
                  <a:pt x="145" y="38"/>
                  <a:pt x="145" y="38"/>
                </a:cubicBezTo>
                <a:cubicBezTo>
                  <a:pt x="142" y="24"/>
                  <a:pt x="142" y="24"/>
                  <a:pt x="142" y="24"/>
                </a:cubicBezTo>
                <a:cubicBezTo>
                  <a:pt x="153" y="15"/>
                  <a:pt x="153" y="15"/>
                  <a:pt x="153" y="15"/>
                </a:cubicBezTo>
                <a:cubicBezTo>
                  <a:pt x="138" y="13"/>
                  <a:pt x="138" y="13"/>
                  <a:pt x="138" y="13"/>
                </a:cubicBezTo>
                <a:cubicBezTo>
                  <a:pt x="132" y="0"/>
                  <a:pt x="132" y="0"/>
                  <a:pt x="132" y="0"/>
                </a:cubicBezTo>
                <a:cubicBezTo>
                  <a:pt x="127" y="13"/>
                  <a:pt x="127" y="13"/>
                  <a:pt x="127" y="13"/>
                </a:cubicBezTo>
                <a:cubicBezTo>
                  <a:pt x="112" y="15"/>
                  <a:pt x="112" y="15"/>
                  <a:pt x="112" y="15"/>
                </a:cubicBezTo>
                <a:cubicBezTo>
                  <a:pt x="123" y="24"/>
                  <a:pt x="123" y="24"/>
                  <a:pt x="123" y="24"/>
                </a:cubicBezTo>
                <a:lnTo>
                  <a:pt x="120" y="38"/>
                </a:lnTo>
                <a:close/>
                <a:moveTo>
                  <a:pt x="176" y="88"/>
                </a:moveTo>
                <a:cubicBezTo>
                  <a:pt x="188" y="80"/>
                  <a:pt x="188" y="80"/>
                  <a:pt x="188" y="80"/>
                </a:cubicBezTo>
                <a:cubicBezTo>
                  <a:pt x="200" y="88"/>
                  <a:pt x="200" y="88"/>
                  <a:pt x="200" y="88"/>
                </a:cubicBezTo>
                <a:cubicBezTo>
                  <a:pt x="197" y="74"/>
                  <a:pt x="197" y="74"/>
                  <a:pt x="197" y="74"/>
                </a:cubicBezTo>
                <a:cubicBezTo>
                  <a:pt x="208" y="64"/>
                  <a:pt x="208" y="64"/>
                  <a:pt x="208" y="64"/>
                </a:cubicBezTo>
                <a:cubicBezTo>
                  <a:pt x="194" y="63"/>
                  <a:pt x="194" y="63"/>
                  <a:pt x="194" y="63"/>
                </a:cubicBezTo>
                <a:cubicBezTo>
                  <a:pt x="188" y="50"/>
                  <a:pt x="188" y="50"/>
                  <a:pt x="188" y="50"/>
                </a:cubicBezTo>
                <a:cubicBezTo>
                  <a:pt x="182" y="63"/>
                  <a:pt x="182" y="63"/>
                  <a:pt x="182" y="63"/>
                </a:cubicBezTo>
                <a:cubicBezTo>
                  <a:pt x="168" y="64"/>
                  <a:pt x="168" y="64"/>
                  <a:pt x="168" y="64"/>
                </a:cubicBezTo>
                <a:cubicBezTo>
                  <a:pt x="179" y="74"/>
                  <a:pt x="179" y="74"/>
                  <a:pt x="179" y="74"/>
                </a:cubicBezTo>
                <a:lnTo>
                  <a:pt x="176" y="88"/>
                </a:lnTo>
                <a:close/>
                <a:moveTo>
                  <a:pt x="230" y="140"/>
                </a:moveTo>
                <a:cubicBezTo>
                  <a:pt x="242" y="132"/>
                  <a:pt x="242" y="132"/>
                  <a:pt x="242" y="132"/>
                </a:cubicBezTo>
                <a:cubicBezTo>
                  <a:pt x="255" y="140"/>
                  <a:pt x="255" y="140"/>
                  <a:pt x="255" y="140"/>
                </a:cubicBezTo>
                <a:cubicBezTo>
                  <a:pt x="252" y="125"/>
                  <a:pt x="252" y="125"/>
                  <a:pt x="252" y="125"/>
                </a:cubicBezTo>
                <a:cubicBezTo>
                  <a:pt x="262" y="116"/>
                  <a:pt x="262" y="116"/>
                  <a:pt x="262" y="116"/>
                </a:cubicBezTo>
                <a:cubicBezTo>
                  <a:pt x="248" y="115"/>
                  <a:pt x="248" y="115"/>
                  <a:pt x="248" y="115"/>
                </a:cubicBezTo>
                <a:cubicBezTo>
                  <a:pt x="242" y="101"/>
                  <a:pt x="242" y="101"/>
                  <a:pt x="242" y="101"/>
                </a:cubicBezTo>
                <a:cubicBezTo>
                  <a:pt x="237" y="115"/>
                  <a:pt x="237" y="115"/>
                  <a:pt x="237" y="115"/>
                </a:cubicBezTo>
                <a:cubicBezTo>
                  <a:pt x="222" y="116"/>
                  <a:pt x="222" y="116"/>
                  <a:pt x="222" y="116"/>
                </a:cubicBezTo>
                <a:cubicBezTo>
                  <a:pt x="233" y="125"/>
                  <a:pt x="233" y="125"/>
                  <a:pt x="233" y="125"/>
                </a:cubicBezTo>
                <a:lnTo>
                  <a:pt x="230" y="140"/>
                </a:lnTo>
                <a:close/>
                <a:moveTo>
                  <a:pt x="110" y="53"/>
                </a:moveTo>
                <a:cubicBezTo>
                  <a:pt x="110" y="246"/>
                  <a:pt x="110" y="246"/>
                  <a:pt x="110" y="246"/>
                </a:cubicBezTo>
                <a:cubicBezTo>
                  <a:pt x="122" y="246"/>
                  <a:pt x="122" y="246"/>
                  <a:pt x="122" y="246"/>
                </a:cubicBezTo>
                <a:cubicBezTo>
                  <a:pt x="122" y="224"/>
                  <a:pt x="122" y="224"/>
                  <a:pt x="122" y="224"/>
                </a:cubicBezTo>
                <a:cubicBezTo>
                  <a:pt x="122" y="217"/>
                  <a:pt x="126" y="212"/>
                  <a:pt x="132" y="212"/>
                </a:cubicBezTo>
                <a:cubicBezTo>
                  <a:pt x="138" y="212"/>
                  <a:pt x="143" y="217"/>
                  <a:pt x="143" y="224"/>
                </a:cubicBezTo>
                <a:cubicBezTo>
                  <a:pt x="143" y="246"/>
                  <a:pt x="143" y="246"/>
                  <a:pt x="143" y="246"/>
                </a:cubicBezTo>
                <a:cubicBezTo>
                  <a:pt x="155" y="246"/>
                  <a:pt x="155" y="246"/>
                  <a:pt x="155" y="246"/>
                </a:cubicBezTo>
                <a:cubicBezTo>
                  <a:pt x="155" y="53"/>
                  <a:pt x="155" y="53"/>
                  <a:pt x="155" y="53"/>
                </a:cubicBezTo>
                <a:lnTo>
                  <a:pt x="110" y="53"/>
                </a:lnTo>
                <a:close/>
                <a:moveTo>
                  <a:pt x="143" y="187"/>
                </a:moveTo>
                <a:cubicBezTo>
                  <a:pt x="122" y="187"/>
                  <a:pt x="122" y="187"/>
                  <a:pt x="122" y="187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43" y="166"/>
                  <a:pt x="143" y="166"/>
                  <a:pt x="143" y="166"/>
                </a:cubicBezTo>
                <a:lnTo>
                  <a:pt x="143" y="187"/>
                </a:lnTo>
                <a:close/>
                <a:moveTo>
                  <a:pt x="143" y="137"/>
                </a:moveTo>
                <a:cubicBezTo>
                  <a:pt x="122" y="137"/>
                  <a:pt x="122" y="137"/>
                  <a:pt x="122" y="137"/>
                </a:cubicBezTo>
                <a:cubicBezTo>
                  <a:pt x="122" y="115"/>
                  <a:pt x="122" y="115"/>
                  <a:pt x="122" y="115"/>
                </a:cubicBezTo>
                <a:cubicBezTo>
                  <a:pt x="143" y="115"/>
                  <a:pt x="143" y="115"/>
                  <a:pt x="143" y="115"/>
                </a:cubicBezTo>
                <a:lnTo>
                  <a:pt x="143" y="137"/>
                </a:lnTo>
                <a:close/>
                <a:moveTo>
                  <a:pt x="143" y="86"/>
                </a:moveTo>
                <a:cubicBezTo>
                  <a:pt x="122" y="86"/>
                  <a:pt x="122" y="86"/>
                  <a:pt x="122" y="86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43" y="64"/>
                  <a:pt x="143" y="64"/>
                  <a:pt x="143" y="64"/>
                </a:cubicBezTo>
                <a:lnTo>
                  <a:pt x="143" y="86"/>
                </a:lnTo>
                <a:close/>
                <a:moveTo>
                  <a:pt x="1" y="156"/>
                </a:moveTo>
                <a:cubicBezTo>
                  <a:pt x="1" y="246"/>
                  <a:pt x="1" y="246"/>
                  <a:pt x="1" y="246"/>
                </a:cubicBezTo>
                <a:cubicBezTo>
                  <a:pt x="44" y="246"/>
                  <a:pt x="44" y="246"/>
                  <a:pt x="44" y="246"/>
                </a:cubicBezTo>
                <a:cubicBezTo>
                  <a:pt x="44" y="156"/>
                  <a:pt x="44" y="156"/>
                  <a:pt x="44" y="156"/>
                </a:cubicBezTo>
                <a:lnTo>
                  <a:pt x="1" y="156"/>
                </a:lnTo>
                <a:close/>
                <a:moveTo>
                  <a:pt x="33" y="187"/>
                </a:moveTo>
                <a:cubicBezTo>
                  <a:pt x="12" y="187"/>
                  <a:pt x="12" y="187"/>
                  <a:pt x="12" y="187"/>
                </a:cubicBezTo>
                <a:cubicBezTo>
                  <a:pt x="12" y="166"/>
                  <a:pt x="12" y="166"/>
                  <a:pt x="12" y="166"/>
                </a:cubicBezTo>
                <a:cubicBezTo>
                  <a:pt x="33" y="166"/>
                  <a:pt x="33" y="166"/>
                  <a:pt x="33" y="166"/>
                </a:cubicBezTo>
                <a:lnTo>
                  <a:pt x="33" y="187"/>
                </a:lnTo>
                <a:close/>
                <a:moveTo>
                  <a:pt x="55" y="105"/>
                </a:moveTo>
                <a:cubicBezTo>
                  <a:pt x="55" y="145"/>
                  <a:pt x="55" y="145"/>
                  <a:pt x="55" y="145"/>
                </a:cubicBezTo>
                <a:cubicBezTo>
                  <a:pt x="55" y="246"/>
                  <a:pt x="55" y="246"/>
                  <a:pt x="55" y="246"/>
                </a:cubicBezTo>
                <a:cubicBezTo>
                  <a:pt x="98" y="246"/>
                  <a:pt x="98" y="246"/>
                  <a:pt x="98" y="246"/>
                </a:cubicBezTo>
                <a:cubicBezTo>
                  <a:pt x="98" y="105"/>
                  <a:pt x="98" y="105"/>
                  <a:pt x="98" y="105"/>
                </a:cubicBezTo>
                <a:lnTo>
                  <a:pt x="55" y="105"/>
                </a:lnTo>
                <a:close/>
                <a:moveTo>
                  <a:pt x="88" y="187"/>
                </a:moveTo>
                <a:cubicBezTo>
                  <a:pt x="66" y="187"/>
                  <a:pt x="66" y="187"/>
                  <a:pt x="66" y="187"/>
                </a:cubicBezTo>
                <a:cubicBezTo>
                  <a:pt x="66" y="166"/>
                  <a:pt x="66" y="166"/>
                  <a:pt x="66" y="166"/>
                </a:cubicBezTo>
                <a:cubicBezTo>
                  <a:pt x="88" y="166"/>
                  <a:pt x="88" y="166"/>
                  <a:pt x="88" y="166"/>
                </a:cubicBezTo>
                <a:lnTo>
                  <a:pt x="88" y="187"/>
                </a:lnTo>
                <a:close/>
                <a:moveTo>
                  <a:pt x="88" y="137"/>
                </a:moveTo>
                <a:cubicBezTo>
                  <a:pt x="66" y="137"/>
                  <a:pt x="66" y="137"/>
                  <a:pt x="66" y="137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88" y="115"/>
                  <a:pt x="88" y="115"/>
                  <a:pt x="88" y="115"/>
                </a:cubicBezTo>
                <a:lnTo>
                  <a:pt x="88" y="137"/>
                </a:lnTo>
                <a:close/>
                <a:moveTo>
                  <a:pt x="167" y="105"/>
                </a:moveTo>
                <a:cubicBezTo>
                  <a:pt x="167" y="246"/>
                  <a:pt x="167" y="246"/>
                  <a:pt x="167" y="246"/>
                </a:cubicBezTo>
                <a:cubicBezTo>
                  <a:pt x="210" y="246"/>
                  <a:pt x="210" y="246"/>
                  <a:pt x="210" y="246"/>
                </a:cubicBezTo>
                <a:cubicBezTo>
                  <a:pt x="210" y="145"/>
                  <a:pt x="210" y="145"/>
                  <a:pt x="210" y="145"/>
                </a:cubicBezTo>
                <a:cubicBezTo>
                  <a:pt x="210" y="105"/>
                  <a:pt x="210" y="105"/>
                  <a:pt x="210" y="105"/>
                </a:cubicBezTo>
                <a:lnTo>
                  <a:pt x="167" y="105"/>
                </a:lnTo>
                <a:close/>
                <a:moveTo>
                  <a:pt x="199" y="187"/>
                </a:moveTo>
                <a:cubicBezTo>
                  <a:pt x="177" y="187"/>
                  <a:pt x="177" y="187"/>
                  <a:pt x="177" y="187"/>
                </a:cubicBezTo>
                <a:cubicBezTo>
                  <a:pt x="177" y="166"/>
                  <a:pt x="177" y="166"/>
                  <a:pt x="177" y="166"/>
                </a:cubicBezTo>
                <a:cubicBezTo>
                  <a:pt x="199" y="166"/>
                  <a:pt x="199" y="166"/>
                  <a:pt x="199" y="166"/>
                </a:cubicBezTo>
                <a:lnTo>
                  <a:pt x="199" y="187"/>
                </a:lnTo>
                <a:close/>
                <a:moveTo>
                  <a:pt x="199" y="137"/>
                </a:moveTo>
                <a:cubicBezTo>
                  <a:pt x="177" y="137"/>
                  <a:pt x="177" y="137"/>
                  <a:pt x="177" y="137"/>
                </a:cubicBezTo>
                <a:cubicBezTo>
                  <a:pt x="177" y="115"/>
                  <a:pt x="177" y="115"/>
                  <a:pt x="177" y="115"/>
                </a:cubicBezTo>
                <a:cubicBezTo>
                  <a:pt x="199" y="115"/>
                  <a:pt x="199" y="115"/>
                  <a:pt x="199" y="115"/>
                </a:cubicBezTo>
                <a:lnTo>
                  <a:pt x="199" y="137"/>
                </a:lnTo>
                <a:close/>
                <a:moveTo>
                  <a:pt x="221" y="156"/>
                </a:moveTo>
                <a:cubicBezTo>
                  <a:pt x="221" y="246"/>
                  <a:pt x="221" y="246"/>
                  <a:pt x="221" y="246"/>
                </a:cubicBezTo>
                <a:cubicBezTo>
                  <a:pt x="264" y="246"/>
                  <a:pt x="264" y="246"/>
                  <a:pt x="264" y="246"/>
                </a:cubicBezTo>
                <a:cubicBezTo>
                  <a:pt x="264" y="156"/>
                  <a:pt x="264" y="156"/>
                  <a:pt x="264" y="156"/>
                </a:cubicBezTo>
                <a:lnTo>
                  <a:pt x="221" y="156"/>
                </a:lnTo>
                <a:close/>
                <a:moveTo>
                  <a:pt x="253" y="187"/>
                </a:moveTo>
                <a:cubicBezTo>
                  <a:pt x="232" y="187"/>
                  <a:pt x="232" y="187"/>
                  <a:pt x="232" y="187"/>
                </a:cubicBezTo>
                <a:cubicBezTo>
                  <a:pt x="232" y="166"/>
                  <a:pt x="232" y="166"/>
                  <a:pt x="232" y="166"/>
                </a:cubicBezTo>
                <a:cubicBezTo>
                  <a:pt x="253" y="166"/>
                  <a:pt x="253" y="166"/>
                  <a:pt x="253" y="166"/>
                </a:cubicBezTo>
                <a:lnTo>
                  <a:pt x="253" y="18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8"/>
          <p:cNvSpPr>
            <a:spLocks noEditPoints="1"/>
          </p:cNvSpPr>
          <p:nvPr/>
        </p:nvSpPr>
        <p:spPr bwMode="auto">
          <a:xfrm>
            <a:off x="10135722" y="900822"/>
            <a:ext cx="357659" cy="747660"/>
          </a:xfrm>
          <a:custGeom>
            <a:avLst/>
            <a:gdLst>
              <a:gd name="T0" fmla="*/ 34 w 159"/>
              <a:gd name="T1" fmla="*/ 332 h 332"/>
              <a:gd name="T2" fmla="*/ 43 w 159"/>
              <a:gd name="T3" fmla="*/ 315 h 332"/>
              <a:gd name="T4" fmla="*/ 25 w 159"/>
              <a:gd name="T5" fmla="*/ 323 h 332"/>
              <a:gd name="T6" fmla="*/ 66 w 159"/>
              <a:gd name="T7" fmla="*/ 12 h 332"/>
              <a:gd name="T8" fmla="*/ 96 w 159"/>
              <a:gd name="T9" fmla="*/ 22 h 332"/>
              <a:gd name="T10" fmla="*/ 108 w 159"/>
              <a:gd name="T11" fmla="*/ 22 h 332"/>
              <a:gd name="T12" fmla="*/ 86 w 159"/>
              <a:gd name="T13" fmla="*/ 0 h 332"/>
              <a:gd name="T14" fmla="*/ 44 w 159"/>
              <a:gd name="T15" fmla="*/ 22 h 332"/>
              <a:gd name="T16" fmla="*/ 56 w 159"/>
              <a:gd name="T17" fmla="*/ 22 h 332"/>
              <a:gd name="T18" fmla="*/ 140 w 159"/>
              <a:gd name="T19" fmla="*/ 94 h 332"/>
              <a:gd name="T20" fmla="*/ 131 w 159"/>
              <a:gd name="T21" fmla="*/ 96 h 332"/>
              <a:gd name="T22" fmla="*/ 132 w 159"/>
              <a:gd name="T23" fmla="*/ 106 h 332"/>
              <a:gd name="T24" fmla="*/ 124 w 159"/>
              <a:gd name="T25" fmla="*/ 102 h 332"/>
              <a:gd name="T26" fmla="*/ 118 w 159"/>
              <a:gd name="T27" fmla="*/ 108 h 332"/>
              <a:gd name="T28" fmla="*/ 143 w 159"/>
              <a:gd name="T29" fmla="*/ 138 h 332"/>
              <a:gd name="T30" fmla="*/ 158 w 159"/>
              <a:gd name="T31" fmla="*/ 122 h 332"/>
              <a:gd name="T32" fmla="*/ 118 w 159"/>
              <a:gd name="T33" fmla="*/ 332 h 332"/>
              <a:gd name="T34" fmla="*/ 127 w 159"/>
              <a:gd name="T35" fmla="*/ 315 h 332"/>
              <a:gd name="T36" fmla="*/ 109 w 159"/>
              <a:gd name="T37" fmla="*/ 323 h 332"/>
              <a:gd name="T38" fmla="*/ 108 w 159"/>
              <a:gd name="T39" fmla="*/ 34 h 332"/>
              <a:gd name="T40" fmla="*/ 96 w 159"/>
              <a:gd name="T41" fmla="*/ 72 h 332"/>
              <a:gd name="T42" fmla="*/ 147 w 159"/>
              <a:gd name="T43" fmla="*/ 145 h 332"/>
              <a:gd name="T44" fmla="*/ 140 w 159"/>
              <a:gd name="T45" fmla="*/ 148 h 332"/>
              <a:gd name="T46" fmla="*/ 111 w 159"/>
              <a:gd name="T47" fmla="*/ 113 h 332"/>
              <a:gd name="T48" fmla="*/ 108 w 159"/>
              <a:gd name="T49" fmla="*/ 98 h 332"/>
              <a:gd name="T50" fmla="*/ 96 w 159"/>
              <a:gd name="T51" fmla="*/ 82 h 332"/>
              <a:gd name="T52" fmla="*/ 56 w 159"/>
              <a:gd name="T53" fmla="*/ 98 h 332"/>
              <a:gd name="T54" fmla="*/ 44 w 159"/>
              <a:gd name="T55" fmla="*/ 34 h 332"/>
              <a:gd name="T56" fmla="*/ 42 w 159"/>
              <a:gd name="T57" fmla="*/ 98 h 332"/>
              <a:gd name="T58" fmla="*/ 0 w 159"/>
              <a:gd name="T59" fmla="*/ 303 h 332"/>
              <a:gd name="T60" fmla="*/ 152 w 159"/>
              <a:gd name="T61" fmla="*/ 142 h 332"/>
              <a:gd name="T62" fmla="*/ 64 w 159"/>
              <a:gd name="T63" fmla="*/ 121 h 332"/>
              <a:gd name="T64" fmla="*/ 92 w 159"/>
              <a:gd name="T65" fmla="*/ 126 h 332"/>
              <a:gd name="T66" fmla="*/ 64 w 159"/>
              <a:gd name="T67" fmla="*/ 130 h 332"/>
              <a:gd name="T68" fmla="*/ 64 w 159"/>
              <a:gd name="T69" fmla="*/ 121 h 332"/>
              <a:gd name="T70" fmla="*/ 49 w 159"/>
              <a:gd name="T71" fmla="*/ 291 h 332"/>
              <a:gd name="T72" fmla="*/ 57 w 159"/>
              <a:gd name="T73" fmla="*/ 169 h 332"/>
              <a:gd name="T74" fmla="*/ 103 w 159"/>
              <a:gd name="T75" fmla="*/ 177 h 332"/>
              <a:gd name="T76" fmla="*/ 127 w 159"/>
              <a:gd name="T77" fmla="*/ 291 h 332"/>
              <a:gd name="T78" fmla="*/ 115 w 159"/>
              <a:gd name="T79" fmla="*/ 177 h 332"/>
              <a:gd name="T80" fmla="*/ 57 w 159"/>
              <a:gd name="T81" fmla="*/ 157 h 332"/>
              <a:gd name="T82" fmla="*/ 37 w 159"/>
              <a:gd name="T83" fmla="*/ 291 h 332"/>
              <a:gd name="T84" fmla="*/ 25 w 159"/>
              <a:gd name="T85" fmla="*/ 177 h 332"/>
              <a:gd name="T86" fmla="*/ 95 w 159"/>
              <a:gd name="T87" fmla="*/ 145 h 332"/>
              <a:gd name="T88" fmla="*/ 127 w 159"/>
              <a:gd name="T89" fmla="*/ 291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9" h="332">
                <a:moveTo>
                  <a:pt x="25" y="323"/>
                </a:moveTo>
                <a:cubicBezTo>
                  <a:pt x="25" y="328"/>
                  <a:pt x="29" y="332"/>
                  <a:pt x="34" y="332"/>
                </a:cubicBezTo>
                <a:cubicBezTo>
                  <a:pt x="39" y="332"/>
                  <a:pt x="43" y="328"/>
                  <a:pt x="43" y="323"/>
                </a:cubicBezTo>
                <a:cubicBezTo>
                  <a:pt x="43" y="315"/>
                  <a:pt x="43" y="315"/>
                  <a:pt x="43" y="315"/>
                </a:cubicBezTo>
                <a:cubicBezTo>
                  <a:pt x="25" y="315"/>
                  <a:pt x="25" y="315"/>
                  <a:pt x="25" y="315"/>
                </a:cubicBezTo>
                <a:lnTo>
                  <a:pt x="25" y="323"/>
                </a:lnTo>
                <a:close/>
                <a:moveTo>
                  <a:pt x="56" y="22"/>
                </a:moveTo>
                <a:cubicBezTo>
                  <a:pt x="56" y="16"/>
                  <a:pt x="61" y="12"/>
                  <a:pt x="6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6" y="16"/>
                  <a:pt x="96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108" y="22"/>
                  <a:pt x="108" y="22"/>
                  <a:pt x="108" y="22"/>
                </a:cubicBezTo>
                <a:cubicBezTo>
                  <a:pt x="108" y="22"/>
                  <a:pt x="108" y="22"/>
                  <a:pt x="108" y="22"/>
                </a:cubicBezTo>
                <a:cubicBezTo>
                  <a:pt x="108" y="10"/>
                  <a:pt x="98" y="0"/>
                  <a:pt x="8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54" y="0"/>
                  <a:pt x="44" y="10"/>
                  <a:pt x="44" y="22"/>
                </a:cubicBezTo>
                <a:cubicBezTo>
                  <a:pt x="44" y="22"/>
                  <a:pt x="44" y="22"/>
                  <a:pt x="44" y="22"/>
                </a:cubicBezTo>
                <a:cubicBezTo>
                  <a:pt x="56" y="22"/>
                  <a:pt x="56" y="22"/>
                  <a:pt x="56" y="22"/>
                </a:cubicBezTo>
                <a:close/>
                <a:moveTo>
                  <a:pt x="158" y="122"/>
                </a:moveTo>
                <a:cubicBezTo>
                  <a:pt x="140" y="94"/>
                  <a:pt x="140" y="94"/>
                  <a:pt x="140" y="94"/>
                </a:cubicBezTo>
                <a:cubicBezTo>
                  <a:pt x="136" y="88"/>
                  <a:pt x="128" y="86"/>
                  <a:pt x="122" y="90"/>
                </a:cubicBezTo>
                <a:cubicBezTo>
                  <a:pt x="131" y="96"/>
                  <a:pt x="131" y="96"/>
                  <a:pt x="131" y="96"/>
                </a:cubicBezTo>
                <a:cubicBezTo>
                  <a:pt x="132" y="97"/>
                  <a:pt x="133" y="97"/>
                  <a:pt x="133" y="98"/>
                </a:cubicBezTo>
                <a:cubicBezTo>
                  <a:pt x="135" y="101"/>
                  <a:pt x="134" y="104"/>
                  <a:pt x="132" y="106"/>
                </a:cubicBezTo>
                <a:cubicBezTo>
                  <a:pt x="129" y="107"/>
                  <a:pt x="126" y="107"/>
                  <a:pt x="124" y="104"/>
                </a:cubicBezTo>
                <a:cubicBezTo>
                  <a:pt x="124" y="103"/>
                  <a:pt x="124" y="102"/>
                  <a:pt x="124" y="102"/>
                </a:cubicBezTo>
                <a:cubicBezTo>
                  <a:pt x="117" y="97"/>
                  <a:pt x="117" y="97"/>
                  <a:pt x="117" y="97"/>
                </a:cubicBezTo>
                <a:cubicBezTo>
                  <a:pt x="115" y="100"/>
                  <a:pt x="115" y="105"/>
                  <a:pt x="118" y="108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7" y="139"/>
                  <a:pt x="141" y="140"/>
                  <a:pt x="143" y="138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9" y="128"/>
                  <a:pt x="159" y="125"/>
                  <a:pt x="158" y="122"/>
                </a:cubicBezTo>
                <a:close/>
                <a:moveTo>
                  <a:pt x="109" y="323"/>
                </a:moveTo>
                <a:cubicBezTo>
                  <a:pt x="109" y="328"/>
                  <a:pt x="113" y="332"/>
                  <a:pt x="118" y="332"/>
                </a:cubicBezTo>
                <a:cubicBezTo>
                  <a:pt x="123" y="332"/>
                  <a:pt x="127" y="328"/>
                  <a:pt x="127" y="323"/>
                </a:cubicBezTo>
                <a:cubicBezTo>
                  <a:pt x="127" y="315"/>
                  <a:pt x="127" y="315"/>
                  <a:pt x="127" y="315"/>
                </a:cubicBezTo>
                <a:cubicBezTo>
                  <a:pt x="109" y="315"/>
                  <a:pt x="109" y="315"/>
                  <a:pt x="109" y="315"/>
                </a:cubicBezTo>
                <a:lnTo>
                  <a:pt x="109" y="323"/>
                </a:lnTo>
                <a:close/>
                <a:moveTo>
                  <a:pt x="96" y="34"/>
                </a:moveTo>
                <a:cubicBezTo>
                  <a:pt x="108" y="34"/>
                  <a:pt x="108" y="34"/>
                  <a:pt x="108" y="34"/>
                </a:cubicBezTo>
                <a:cubicBezTo>
                  <a:pt x="108" y="80"/>
                  <a:pt x="108" y="80"/>
                  <a:pt x="108" y="80"/>
                </a:cubicBezTo>
                <a:cubicBezTo>
                  <a:pt x="96" y="72"/>
                  <a:pt x="96" y="72"/>
                  <a:pt x="96" y="72"/>
                </a:cubicBezTo>
                <a:lnTo>
                  <a:pt x="96" y="34"/>
                </a:lnTo>
                <a:close/>
                <a:moveTo>
                  <a:pt x="147" y="145"/>
                </a:moveTo>
                <a:cubicBezTo>
                  <a:pt x="145" y="147"/>
                  <a:pt x="143" y="148"/>
                  <a:pt x="140" y="148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36" y="148"/>
                  <a:pt x="131" y="145"/>
                  <a:pt x="129" y="141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08" y="109"/>
                  <a:pt x="107" y="105"/>
                  <a:pt x="107" y="101"/>
                </a:cubicBezTo>
                <a:cubicBezTo>
                  <a:pt x="108" y="100"/>
                  <a:pt x="108" y="98"/>
                  <a:pt x="108" y="98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98"/>
                  <a:pt x="96" y="98"/>
                  <a:pt x="96" y="98"/>
                </a:cubicBezTo>
                <a:cubicBezTo>
                  <a:pt x="56" y="98"/>
                  <a:pt x="56" y="98"/>
                  <a:pt x="56" y="98"/>
                </a:cubicBezTo>
                <a:cubicBezTo>
                  <a:pt x="56" y="34"/>
                  <a:pt x="56" y="34"/>
                  <a:pt x="56" y="34"/>
                </a:cubicBezTo>
                <a:cubicBezTo>
                  <a:pt x="44" y="34"/>
                  <a:pt x="44" y="34"/>
                  <a:pt x="44" y="34"/>
                </a:cubicBezTo>
                <a:cubicBezTo>
                  <a:pt x="44" y="98"/>
                  <a:pt x="44" y="98"/>
                  <a:pt x="44" y="98"/>
                </a:cubicBezTo>
                <a:cubicBezTo>
                  <a:pt x="42" y="98"/>
                  <a:pt x="42" y="98"/>
                  <a:pt x="42" y="98"/>
                </a:cubicBezTo>
                <a:cubicBezTo>
                  <a:pt x="19" y="98"/>
                  <a:pt x="0" y="117"/>
                  <a:pt x="0" y="141"/>
                </a:cubicBezTo>
                <a:cubicBezTo>
                  <a:pt x="0" y="303"/>
                  <a:pt x="0" y="303"/>
                  <a:pt x="0" y="303"/>
                </a:cubicBezTo>
                <a:cubicBezTo>
                  <a:pt x="152" y="303"/>
                  <a:pt x="152" y="303"/>
                  <a:pt x="152" y="303"/>
                </a:cubicBezTo>
                <a:cubicBezTo>
                  <a:pt x="152" y="142"/>
                  <a:pt x="152" y="142"/>
                  <a:pt x="152" y="142"/>
                </a:cubicBezTo>
                <a:lnTo>
                  <a:pt x="147" y="145"/>
                </a:lnTo>
                <a:close/>
                <a:moveTo>
                  <a:pt x="64" y="121"/>
                </a:moveTo>
                <a:cubicBezTo>
                  <a:pt x="88" y="121"/>
                  <a:pt x="88" y="121"/>
                  <a:pt x="88" y="121"/>
                </a:cubicBezTo>
                <a:cubicBezTo>
                  <a:pt x="90" y="121"/>
                  <a:pt x="92" y="123"/>
                  <a:pt x="92" y="126"/>
                </a:cubicBezTo>
                <a:cubicBezTo>
                  <a:pt x="92" y="128"/>
                  <a:pt x="90" y="130"/>
                  <a:pt x="88" y="130"/>
                </a:cubicBezTo>
                <a:cubicBezTo>
                  <a:pt x="64" y="130"/>
                  <a:pt x="64" y="130"/>
                  <a:pt x="64" y="130"/>
                </a:cubicBezTo>
                <a:cubicBezTo>
                  <a:pt x="62" y="130"/>
                  <a:pt x="60" y="128"/>
                  <a:pt x="60" y="126"/>
                </a:cubicBezTo>
                <a:cubicBezTo>
                  <a:pt x="60" y="123"/>
                  <a:pt x="62" y="121"/>
                  <a:pt x="64" y="121"/>
                </a:cubicBezTo>
                <a:close/>
                <a:moveTo>
                  <a:pt x="103" y="291"/>
                </a:moveTo>
                <a:cubicBezTo>
                  <a:pt x="49" y="291"/>
                  <a:pt x="49" y="291"/>
                  <a:pt x="49" y="291"/>
                </a:cubicBezTo>
                <a:cubicBezTo>
                  <a:pt x="49" y="177"/>
                  <a:pt x="49" y="177"/>
                  <a:pt x="49" y="177"/>
                </a:cubicBezTo>
                <a:cubicBezTo>
                  <a:pt x="49" y="173"/>
                  <a:pt x="52" y="169"/>
                  <a:pt x="57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100" y="169"/>
                  <a:pt x="103" y="173"/>
                  <a:pt x="103" y="177"/>
                </a:cubicBezTo>
                <a:lnTo>
                  <a:pt x="103" y="291"/>
                </a:lnTo>
                <a:close/>
                <a:moveTo>
                  <a:pt x="127" y="291"/>
                </a:moveTo>
                <a:cubicBezTo>
                  <a:pt x="115" y="291"/>
                  <a:pt x="115" y="291"/>
                  <a:pt x="115" y="291"/>
                </a:cubicBezTo>
                <a:cubicBezTo>
                  <a:pt x="115" y="177"/>
                  <a:pt x="115" y="177"/>
                  <a:pt x="115" y="177"/>
                </a:cubicBezTo>
                <a:cubicBezTo>
                  <a:pt x="115" y="166"/>
                  <a:pt x="106" y="157"/>
                  <a:pt x="95" y="157"/>
                </a:cubicBezTo>
                <a:cubicBezTo>
                  <a:pt x="57" y="157"/>
                  <a:pt x="57" y="157"/>
                  <a:pt x="57" y="157"/>
                </a:cubicBezTo>
                <a:cubicBezTo>
                  <a:pt x="46" y="157"/>
                  <a:pt x="37" y="166"/>
                  <a:pt x="37" y="177"/>
                </a:cubicBezTo>
                <a:cubicBezTo>
                  <a:pt x="37" y="291"/>
                  <a:pt x="37" y="291"/>
                  <a:pt x="37" y="291"/>
                </a:cubicBezTo>
                <a:cubicBezTo>
                  <a:pt x="25" y="291"/>
                  <a:pt x="25" y="291"/>
                  <a:pt x="25" y="291"/>
                </a:cubicBezTo>
                <a:cubicBezTo>
                  <a:pt x="25" y="177"/>
                  <a:pt x="25" y="177"/>
                  <a:pt x="25" y="177"/>
                </a:cubicBezTo>
                <a:cubicBezTo>
                  <a:pt x="25" y="159"/>
                  <a:pt x="39" y="145"/>
                  <a:pt x="57" y="145"/>
                </a:cubicBezTo>
                <a:cubicBezTo>
                  <a:pt x="95" y="145"/>
                  <a:pt x="95" y="145"/>
                  <a:pt x="95" y="145"/>
                </a:cubicBezTo>
                <a:cubicBezTo>
                  <a:pt x="113" y="145"/>
                  <a:pt x="127" y="159"/>
                  <a:pt x="127" y="177"/>
                </a:cubicBezTo>
                <a:lnTo>
                  <a:pt x="127" y="29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9"/>
          <p:cNvSpPr>
            <a:spLocks noEditPoints="1"/>
          </p:cNvSpPr>
          <p:nvPr/>
        </p:nvSpPr>
        <p:spPr bwMode="auto">
          <a:xfrm>
            <a:off x="791908" y="985005"/>
            <a:ext cx="616391" cy="579294"/>
          </a:xfrm>
          <a:custGeom>
            <a:avLst/>
            <a:gdLst>
              <a:gd name="T0" fmla="*/ 178 w 274"/>
              <a:gd name="T1" fmla="*/ 26 h 257"/>
              <a:gd name="T2" fmla="*/ 0 w 274"/>
              <a:gd name="T3" fmla="*/ 26 h 257"/>
              <a:gd name="T4" fmla="*/ 152 w 274"/>
              <a:gd name="T5" fmla="*/ 257 h 257"/>
              <a:gd name="T6" fmla="*/ 256 w 274"/>
              <a:gd name="T7" fmla="*/ 188 h 257"/>
              <a:gd name="T8" fmla="*/ 256 w 274"/>
              <a:gd name="T9" fmla="*/ 31 h 257"/>
              <a:gd name="T10" fmla="*/ 36 w 274"/>
              <a:gd name="T11" fmla="*/ 200 h 257"/>
              <a:gd name="T12" fmla="*/ 61 w 274"/>
              <a:gd name="T13" fmla="*/ 188 h 257"/>
              <a:gd name="T14" fmla="*/ 61 w 274"/>
              <a:gd name="T15" fmla="*/ 169 h 257"/>
              <a:gd name="T16" fmla="*/ 36 w 274"/>
              <a:gd name="T17" fmla="*/ 157 h 257"/>
              <a:gd name="T18" fmla="*/ 61 w 274"/>
              <a:gd name="T19" fmla="*/ 157 h 257"/>
              <a:gd name="T20" fmla="*/ 76 w 274"/>
              <a:gd name="T21" fmla="*/ 200 h 257"/>
              <a:gd name="T22" fmla="*/ 102 w 274"/>
              <a:gd name="T23" fmla="*/ 188 h 257"/>
              <a:gd name="T24" fmla="*/ 102 w 274"/>
              <a:gd name="T25" fmla="*/ 169 h 257"/>
              <a:gd name="T26" fmla="*/ 76 w 274"/>
              <a:gd name="T27" fmla="*/ 157 h 257"/>
              <a:gd name="T28" fmla="*/ 102 w 274"/>
              <a:gd name="T29" fmla="*/ 157 h 257"/>
              <a:gd name="T30" fmla="*/ 117 w 274"/>
              <a:gd name="T31" fmla="*/ 200 h 257"/>
              <a:gd name="T32" fmla="*/ 142 w 274"/>
              <a:gd name="T33" fmla="*/ 188 h 257"/>
              <a:gd name="T34" fmla="*/ 142 w 274"/>
              <a:gd name="T35" fmla="*/ 169 h 257"/>
              <a:gd name="T36" fmla="*/ 117 w 274"/>
              <a:gd name="T37" fmla="*/ 157 h 257"/>
              <a:gd name="T38" fmla="*/ 142 w 274"/>
              <a:gd name="T39" fmla="*/ 157 h 257"/>
              <a:gd name="T40" fmla="*/ 41 w 274"/>
              <a:gd name="T41" fmla="*/ 113 h 257"/>
              <a:gd name="T42" fmla="*/ 41 w 274"/>
              <a:gd name="T43" fmla="*/ 32 h 257"/>
              <a:gd name="T44" fmla="*/ 145 w 274"/>
              <a:gd name="T45" fmla="*/ 104 h 257"/>
              <a:gd name="T46" fmla="*/ 178 w 274"/>
              <a:gd name="T47" fmla="*/ 43 h 257"/>
              <a:gd name="T48" fmla="*/ 262 w 274"/>
              <a:gd name="T49" fmla="*/ 170 h 257"/>
              <a:gd name="T50" fmla="*/ 244 w 274"/>
              <a:gd name="T51" fmla="*/ 43 h 257"/>
              <a:gd name="T52" fmla="*/ 262 w 274"/>
              <a:gd name="T53" fmla="*/ 170 h 257"/>
              <a:gd name="T54" fmla="*/ 98 w 274"/>
              <a:gd name="T55" fmla="*/ 88 h 257"/>
              <a:gd name="T56" fmla="*/ 105 w 274"/>
              <a:gd name="T57" fmla="*/ 71 h 257"/>
              <a:gd name="T58" fmla="*/ 100 w 274"/>
              <a:gd name="T59" fmla="*/ 73 h 257"/>
              <a:gd name="T60" fmla="*/ 119 w 274"/>
              <a:gd name="T61" fmla="*/ 56 h 257"/>
              <a:gd name="T62" fmla="*/ 196 w 274"/>
              <a:gd name="T63" fmla="*/ 149 h 257"/>
              <a:gd name="T64" fmla="*/ 195 w 274"/>
              <a:gd name="T65" fmla="*/ 127 h 257"/>
              <a:gd name="T66" fmla="*/ 206 w 274"/>
              <a:gd name="T67" fmla="*/ 133 h 257"/>
              <a:gd name="T68" fmla="*/ 194 w 274"/>
              <a:gd name="T69" fmla="*/ 139 h 257"/>
              <a:gd name="T70" fmla="*/ 199 w 274"/>
              <a:gd name="T71" fmla="*/ 162 h 257"/>
              <a:gd name="T72" fmla="*/ 195 w 274"/>
              <a:gd name="T73" fmla="*/ 162 h 257"/>
              <a:gd name="T74" fmla="*/ 196 w 274"/>
              <a:gd name="T75" fmla="*/ 156 h 257"/>
              <a:gd name="T76" fmla="*/ 202 w 274"/>
              <a:gd name="T77" fmla="*/ 51 h 257"/>
              <a:gd name="T78" fmla="*/ 207 w 274"/>
              <a:gd name="T79" fmla="*/ 106 h 257"/>
              <a:gd name="T80" fmla="*/ 71 w 274"/>
              <a:gd name="T81" fmla="*/ 56 h 257"/>
              <a:gd name="T82" fmla="*/ 87 w 274"/>
              <a:gd name="T83" fmla="*/ 72 h 257"/>
              <a:gd name="T84" fmla="*/ 61 w 274"/>
              <a:gd name="T85" fmla="*/ 72 h 257"/>
              <a:gd name="T86" fmla="*/ 71 w 274"/>
              <a:gd name="T87" fmla="*/ 83 h 257"/>
              <a:gd name="T88" fmla="*/ 190 w 274"/>
              <a:gd name="T89" fmla="*/ 49 h 257"/>
              <a:gd name="T90" fmla="*/ 190 w 274"/>
              <a:gd name="T91" fmla="*/ 108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74" h="257">
                <a:moveTo>
                  <a:pt x="256" y="31"/>
                </a:moveTo>
                <a:cubicBezTo>
                  <a:pt x="256" y="31"/>
                  <a:pt x="201" y="31"/>
                  <a:pt x="178" y="31"/>
                </a:cubicBezTo>
                <a:cubicBezTo>
                  <a:pt x="178" y="26"/>
                  <a:pt x="178" y="26"/>
                  <a:pt x="178" y="26"/>
                </a:cubicBezTo>
                <a:cubicBezTo>
                  <a:pt x="178" y="12"/>
                  <a:pt x="166" y="0"/>
                  <a:pt x="152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12" y="0"/>
                  <a:pt x="0" y="12"/>
                  <a:pt x="0" y="26"/>
                </a:cubicBezTo>
                <a:cubicBezTo>
                  <a:pt x="0" y="230"/>
                  <a:pt x="0" y="230"/>
                  <a:pt x="0" y="230"/>
                </a:cubicBezTo>
                <a:cubicBezTo>
                  <a:pt x="0" y="245"/>
                  <a:pt x="12" y="257"/>
                  <a:pt x="26" y="257"/>
                </a:cubicBezTo>
                <a:cubicBezTo>
                  <a:pt x="152" y="257"/>
                  <a:pt x="152" y="257"/>
                  <a:pt x="152" y="257"/>
                </a:cubicBezTo>
                <a:cubicBezTo>
                  <a:pt x="166" y="257"/>
                  <a:pt x="178" y="245"/>
                  <a:pt x="178" y="230"/>
                </a:cubicBezTo>
                <a:cubicBezTo>
                  <a:pt x="178" y="188"/>
                  <a:pt x="178" y="188"/>
                  <a:pt x="178" y="188"/>
                </a:cubicBezTo>
                <a:cubicBezTo>
                  <a:pt x="201" y="188"/>
                  <a:pt x="256" y="188"/>
                  <a:pt x="256" y="188"/>
                </a:cubicBezTo>
                <a:cubicBezTo>
                  <a:pt x="266" y="188"/>
                  <a:pt x="274" y="180"/>
                  <a:pt x="274" y="170"/>
                </a:cubicBezTo>
                <a:cubicBezTo>
                  <a:pt x="274" y="49"/>
                  <a:pt x="274" y="49"/>
                  <a:pt x="274" y="49"/>
                </a:cubicBezTo>
                <a:cubicBezTo>
                  <a:pt x="274" y="39"/>
                  <a:pt x="266" y="31"/>
                  <a:pt x="256" y="31"/>
                </a:cubicBezTo>
                <a:close/>
                <a:moveTo>
                  <a:pt x="61" y="218"/>
                </a:moveTo>
                <a:cubicBezTo>
                  <a:pt x="36" y="218"/>
                  <a:pt x="36" y="218"/>
                  <a:pt x="36" y="218"/>
                </a:cubicBezTo>
                <a:cubicBezTo>
                  <a:pt x="36" y="200"/>
                  <a:pt x="36" y="200"/>
                  <a:pt x="36" y="200"/>
                </a:cubicBezTo>
                <a:cubicBezTo>
                  <a:pt x="61" y="200"/>
                  <a:pt x="61" y="200"/>
                  <a:pt x="61" y="200"/>
                </a:cubicBezTo>
                <a:lnTo>
                  <a:pt x="61" y="218"/>
                </a:lnTo>
                <a:close/>
                <a:moveTo>
                  <a:pt x="61" y="188"/>
                </a:moveTo>
                <a:cubicBezTo>
                  <a:pt x="36" y="188"/>
                  <a:pt x="36" y="188"/>
                  <a:pt x="36" y="188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61" y="169"/>
                  <a:pt x="61" y="169"/>
                  <a:pt x="61" y="169"/>
                </a:cubicBezTo>
                <a:lnTo>
                  <a:pt x="61" y="188"/>
                </a:lnTo>
                <a:close/>
                <a:moveTo>
                  <a:pt x="61" y="157"/>
                </a:moveTo>
                <a:cubicBezTo>
                  <a:pt x="36" y="157"/>
                  <a:pt x="36" y="157"/>
                  <a:pt x="36" y="157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61" y="138"/>
                  <a:pt x="61" y="138"/>
                  <a:pt x="61" y="138"/>
                </a:cubicBezTo>
                <a:lnTo>
                  <a:pt x="61" y="157"/>
                </a:lnTo>
                <a:close/>
                <a:moveTo>
                  <a:pt x="102" y="218"/>
                </a:moveTo>
                <a:cubicBezTo>
                  <a:pt x="76" y="218"/>
                  <a:pt x="76" y="218"/>
                  <a:pt x="76" y="218"/>
                </a:cubicBezTo>
                <a:cubicBezTo>
                  <a:pt x="76" y="200"/>
                  <a:pt x="76" y="200"/>
                  <a:pt x="76" y="200"/>
                </a:cubicBezTo>
                <a:cubicBezTo>
                  <a:pt x="102" y="200"/>
                  <a:pt x="102" y="200"/>
                  <a:pt x="102" y="200"/>
                </a:cubicBezTo>
                <a:lnTo>
                  <a:pt x="102" y="218"/>
                </a:lnTo>
                <a:close/>
                <a:moveTo>
                  <a:pt x="102" y="188"/>
                </a:moveTo>
                <a:cubicBezTo>
                  <a:pt x="76" y="188"/>
                  <a:pt x="76" y="188"/>
                  <a:pt x="76" y="188"/>
                </a:cubicBezTo>
                <a:cubicBezTo>
                  <a:pt x="76" y="169"/>
                  <a:pt x="76" y="169"/>
                  <a:pt x="76" y="169"/>
                </a:cubicBezTo>
                <a:cubicBezTo>
                  <a:pt x="102" y="169"/>
                  <a:pt x="102" y="169"/>
                  <a:pt x="102" y="169"/>
                </a:cubicBezTo>
                <a:lnTo>
                  <a:pt x="102" y="188"/>
                </a:lnTo>
                <a:close/>
                <a:moveTo>
                  <a:pt x="102" y="157"/>
                </a:moveTo>
                <a:cubicBezTo>
                  <a:pt x="76" y="157"/>
                  <a:pt x="76" y="157"/>
                  <a:pt x="76" y="157"/>
                </a:cubicBezTo>
                <a:cubicBezTo>
                  <a:pt x="76" y="138"/>
                  <a:pt x="76" y="138"/>
                  <a:pt x="76" y="138"/>
                </a:cubicBezTo>
                <a:cubicBezTo>
                  <a:pt x="102" y="138"/>
                  <a:pt x="102" y="138"/>
                  <a:pt x="102" y="138"/>
                </a:cubicBezTo>
                <a:lnTo>
                  <a:pt x="102" y="157"/>
                </a:lnTo>
                <a:close/>
                <a:moveTo>
                  <a:pt x="142" y="218"/>
                </a:moveTo>
                <a:cubicBezTo>
                  <a:pt x="117" y="218"/>
                  <a:pt x="117" y="218"/>
                  <a:pt x="117" y="218"/>
                </a:cubicBezTo>
                <a:cubicBezTo>
                  <a:pt x="117" y="200"/>
                  <a:pt x="117" y="200"/>
                  <a:pt x="117" y="200"/>
                </a:cubicBezTo>
                <a:cubicBezTo>
                  <a:pt x="142" y="200"/>
                  <a:pt x="142" y="200"/>
                  <a:pt x="142" y="200"/>
                </a:cubicBezTo>
                <a:lnTo>
                  <a:pt x="142" y="218"/>
                </a:lnTo>
                <a:close/>
                <a:moveTo>
                  <a:pt x="142" y="188"/>
                </a:moveTo>
                <a:cubicBezTo>
                  <a:pt x="117" y="188"/>
                  <a:pt x="117" y="188"/>
                  <a:pt x="117" y="188"/>
                </a:cubicBezTo>
                <a:cubicBezTo>
                  <a:pt x="117" y="169"/>
                  <a:pt x="117" y="169"/>
                  <a:pt x="117" y="169"/>
                </a:cubicBezTo>
                <a:cubicBezTo>
                  <a:pt x="142" y="169"/>
                  <a:pt x="142" y="169"/>
                  <a:pt x="142" y="169"/>
                </a:cubicBezTo>
                <a:lnTo>
                  <a:pt x="142" y="188"/>
                </a:lnTo>
                <a:close/>
                <a:moveTo>
                  <a:pt x="142" y="157"/>
                </a:moveTo>
                <a:cubicBezTo>
                  <a:pt x="117" y="157"/>
                  <a:pt x="117" y="157"/>
                  <a:pt x="117" y="157"/>
                </a:cubicBezTo>
                <a:cubicBezTo>
                  <a:pt x="117" y="138"/>
                  <a:pt x="117" y="138"/>
                  <a:pt x="117" y="138"/>
                </a:cubicBezTo>
                <a:cubicBezTo>
                  <a:pt x="142" y="138"/>
                  <a:pt x="142" y="138"/>
                  <a:pt x="142" y="138"/>
                </a:cubicBezTo>
                <a:lnTo>
                  <a:pt x="142" y="157"/>
                </a:lnTo>
                <a:close/>
                <a:moveTo>
                  <a:pt x="145" y="104"/>
                </a:moveTo>
                <a:cubicBezTo>
                  <a:pt x="145" y="109"/>
                  <a:pt x="141" y="113"/>
                  <a:pt x="137" y="113"/>
                </a:cubicBezTo>
                <a:cubicBezTo>
                  <a:pt x="41" y="113"/>
                  <a:pt x="41" y="113"/>
                  <a:pt x="41" y="113"/>
                </a:cubicBezTo>
                <a:cubicBezTo>
                  <a:pt x="37" y="113"/>
                  <a:pt x="33" y="109"/>
                  <a:pt x="33" y="104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36"/>
                  <a:pt x="37" y="32"/>
                  <a:pt x="41" y="32"/>
                </a:cubicBezTo>
                <a:cubicBezTo>
                  <a:pt x="137" y="32"/>
                  <a:pt x="137" y="32"/>
                  <a:pt x="137" y="32"/>
                </a:cubicBezTo>
                <a:cubicBezTo>
                  <a:pt x="141" y="32"/>
                  <a:pt x="145" y="36"/>
                  <a:pt x="145" y="40"/>
                </a:cubicBezTo>
                <a:lnTo>
                  <a:pt x="145" y="104"/>
                </a:lnTo>
                <a:close/>
                <a:moveTo>
                  <a:pt x="217" y="176"/>
                </a:moveTo>
                <a:cubicBezTo>
                  <a:pt x="200" y="176"/>
                  <a:pt x="183" y="176"/>
                  <a:pt x="178" y="176"/>
                </a:cubicBezTo>
                <a:cubicBezTo>
                  <a:pt x="178" y="43"/>
                  <a:pt x="178" y="43"/>
                  <a:pt x="178" y="43"/>
                </a:cubicBezTo>
                <a:cubicBezTo>
                  <a:pt x="183" y="43"/>
                  <a:pt x="200" y="43"/>
                  <a:pt x="217" y="43"/>
                </a:cubicBezTo>
                <a:lnTo>
                  <a:pt x="217" y="176"/>
                </a:lnTo>
                <a:close/>
                <a:moveTo>
                  <a:pt x="262" y="170"/>
                </a:moveTo>
                <a:cubicBezTo>
                  <a:pt x="262" y="173"/>
                  <a:pt x="259" y="176"/>
                  <a:pt x="256" y="176"/>
                </a:cubicBezTo>
                <a:cubicBezTo>
                  <a:pt x="256" y="176"/>
                  <a:pt x="252" y="176"/>
                  <a:pt x="244" y="176"/>
                </a:cubicBezTo>
                <a:cubicBezTo>
                  <a:pt x="244" y="43"/>
                  <a:pt x="244" y="43"/>
                  <a:pt x="244" y="43"/>
                </a:cubicBezTo>
                <a:cubicBezTo>
                  <a:pt x="252" y="43"/>
                  <a:pt x="256" y="43"/>
                  <a:pt x="256" y="43"/>
                </a:cubicBezTo>
                <a:cubicBezTo>
                  <a:pt x="259" y="43"/>
                  <a:pt x="262" y="46"/>
                  <a:pt x="262" y="49"/>
                </a:cubicBezTo>
                <a:lnTo>
                  <a:pt x="262" y="170"/>
                </a:lnTo>
                <a:close/>
                <a:moveTo>
                  <a:pt x="92" y="56"/>
                </a:moveTo>
                <a:cubicBezTo>
                  <a:pt x="98" y="56"/>
                  <a:pt x="98" y="56"/>
                  <a:pt x="98" y="56"/>
                </a:cubicBezTo>
                <a:cubicBezTo>
                  <a:pt x="98" y="88"/>
                  <a:pt x="98" y="88"/>
                  <a:pt x="98" y="88"/>
                </a:cubicBezTo>
                <a:cubicBezTo>
                  <a:pt x="92" y="88"/>
                  <a:pt x="92" y="88"/>
                  <a:pt x="92" y="88"/>
                </a:cubicBezTo>
                <a:lnTo>
                  <a:pt x="92" y="56"/>
                </a:lnTo>
                <a:close/>
                <a:moveTo>
                  <a:pt x="105" y="71"/>
                </a:moveTo>
                <a:cubicBezTo>
                  <a:pt x="121" y="88"/>
                  <a:pt x="121" y="88"/>
                  <a:pt x="121" y="88"/>
                </a:cubicBezTo>
                <a:cubicBezTo>
                  <a:pt x="113" y="88"/>
                  <a:pt x="113" y="88"/>
                  <a:pt x="113" y="88"/>
                </a:cubicBezTo>
                <a:cubicBezTo>
                  <a:pt x="100" y="73"/>
                  <a:pt x="100" y="73"/>
                  <a:pt x="100" y="73"/>
                </a:cubicBezTo>
                <a:cubicBezTo>
                  <a:pt x="100" y="69"/>
                  <a:pt x="100" y="69"/>
                  <a:pt x="100" y="69"/>
                </a:cubicBezTo>
                <a:cubicBezTo>
                  <a:pt x="112" y="56"/>
                  <a:pt x="112" y="56"/>
                  <a:pt x="112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105" y="71"/>
                </a:lnTo>
                <a:close/>
                <a:moveTo>
                  <a:pt x="200" y="153"/>
                </a:moveTo>
                <a:cubicBezTo>
                  <a:pt x="200" y="152"/>
                  <a:pt x="199" y="150"/>
                  <a:pt x="196" y="149"/>
                </a:cubicBezTo>
                <a:cubicBezTo>
                  <a:pt x="191" y="147"/>
                  <a:pt x="187" y="145"/>
                  <a:pt x="187" y="140"/>
                </a:cubicBezTo>
                <a:cubicBezTo>
                  <a:pt x="187" y="136"/>
                  <a:pt x="190" y="132"/>
                  <a:pt x="195" y="131"/>
                </a:cubicBezTo>
                <a:cubicBezTo>
                  <a:pt x="195" y="127"/>
                  <a:pt x="195" y="127"/>
                  <a:pt x="195" y="127"/>
                </a:cubicBezTo>
                <a:cubicBezTo>
                  <a:pt x="199" y="127"/>
                  <a:pt x="199" y="127"/>
                  <a:pt x="199" y="127"/>
                </a:cubicBezTo>
                <a:cubicBezTo>
                  <a:pt x="199" y="131"/>
                  <a:pt x="199" y="131"/>
                  <a:pt x="199" y="131"/>
                </a:cubicBezTo>
                <a:cubicBezTo>
                  <a:pt x="202" y="131"/>
                  <a:pt x="204" y="132"/>
                  <a:pt x="206" y="133"/>
                </a:cubicBezTo>
                <a:cubicBezTo>
                  <a:pt x="205" y="138"/>
                  <a:pt x="205" y="138"/>
                  <a:pt x="205" y="138"/>
                </a:cubicBezTo>
                <a:cubicBezTo>
                  <a:pt x="204" y="138"/>
                  <a:pt x="201" y="137"/>
                  <a:pt x="198" y="137"/>
                </a:cubicBezTo>
                <a:cubicBezTo>
                  <a:pt x="195" y="137"/>
                  <a:pt x="194" y="138"/>
                  <a:pt x="194" y="139"/>
                </a:cubicBezTo>
                <a:cubicBezTo>
                  <a:pt x="194" y="141"/>
                  <a:pt x="196" y="142"/>
                  <a:pt x="200" y="143"/>
                </a:cubicBezTo>
                <a:cubicBezTo>
                  <a:pt x="205" y="146"/>
                  <a:pt x="207" y="148"/>
                  <a:pt x="207" y="153"/>
                </a:cubicBezTo>
                <a:cubicBezTo>
                  <a:pt x="207" y="157"/>
                  <a:pt x="204" y="161"/>
                  <a:pt x="199" y="162"/>
                </a:cubicBezTo>
                <a:cubicBezTo>
                  <a:pt x="199" y="167"/>
                  <a:pt x="199" y="167"/>
                  <a:pt x="199" y="167"/>
                </a:cubicBezTo>
                <a:cubicBezTo>
                  <a:pt x="195" y="167"/>
                  <a:pt x="195" y="167"/>
                  <a:pt x="195" y="167"/>
                </a:cubicBezTo>
                <a:cubicBezTo>
                  <a:pt x="195" y="162"/>
                  <a:pt x="195" y="162"/>
                  <a:pt x="195" y="162"/>
                </a:cubicBezTo>
                <a:cubicBezTo>
                  <a:pt x="192" y="162"/>
                  <a:pt x="189" y="161"/>
                  <a:pt x="187" y="160"/>
                </a:cubicBezTo>
                <a:cubicBezTo>
                  <a:pt x="188" y="154"/>
                  <a:pt x="188" y="154"/>
                  <a:pt x="188" y="154"/>
                </a:cubicBezTo>
                <a:cubicBezTo>
                  <a:pt x="190" y="155"/>
                  <a:pt x="193" y="156"/>
                  <a:pt x="196" y="156"/>
                </a:cubicBezTo>
                <a:cubicBezTo>
                  <a:pt x="199" y="156"/>
                  <a:pt x="200" y="155"/>
                  <a:pt x="200" y="153"/>
                </a:cubicBezTo>
                <a:close/>
                <a:moveTo>
                  <a:pt x="202" y="106"/>
                </a:moveTo>
                <a:cubicBezTo>
                  <a:pt x="202" y="51"/>
                  <a:pt x="202" y="51"/>
                  <a:pt x="202" y="51"/>
                </a:cubicBezTo>
                <a:cubicBezTo>
                  <a:pt x="202" y="50"/>
                  <a:pt x="204" y="49"/>
                  <a:pt x="205" y="49"/>
                </a:cubicBezTo>
                <a:cubicBezTo>
                  <a:pt x="206" y="49"/>
                  <a:pt x="207" y="50"/>
                  <a:pt x="207" y="51"/>
                </a:cubicBezTo>
                <a:cubicBezTo>
                  <a:pt x="207" y="106"/>
                  <a:pt x="207" y="106"/>
                  <a:pt x="207" y="106"/>
                </a:cubicBezTo>
                <a:cubicBezTo>
                  <a:pt x="207" y="107"/>
                  <a:pt x="206" y="108"/>
                  <a:pt x="205" y="108"/>
                </a:cubicBezTo>
                <a:cubicBezTo>
                  <a:pt x="204" y="108"/>
                  <a:pt x="202" y="107"/>
                  <a:pt x="202" y="106"/>
                </a:cubicBezTo>
                <a:close/>
                <a:moveTo>
                  <a:pt x="71" y="56"/>
                </a:moveTo>
                <a:cubicBezTo>
                  <a:pt x="61" y="56"/>
                  <a:pt x="55" y="62"/>
                  <a:pt x="55" y="72"/>
                </a:cubicBezTo>
                <a:cubicBezTo>
                  <a:pt x="56" y="83"/>
                  <a:pt x="61" y="88"/>
                  <a:pt x="71" y="88"/>
                </a:cubicBezTo>
                <a:cubicBezTo>
                  <a:pt x="82" y="88"/>
                  <a:pt x="87" y="83"/>
                  <a:pt x="87" y="72"/>
                </a:cubicBezTo>
                <a:cubicBezTo>
                  <a:pt x="87" y="62"/>
                  <a:pt x="82" y="56"/>
                  <a:pt x="71" y="56"/>
                </a:cubicBezTo>
                <a:close/>
                <a:moveTo>
                  <a:pt x="71" y="83"/>
                </a:moveTo>
                <a:cubicBezTo>
                  <a:pt x="65" y="83"/>
                  <a:pt x="61" y="79"/>
                  <a:pt x="61" y="72"/>
                </a:cubicBezTo>
                <a:cubicBezTo>
                  <a:pt x="61" y="65"/>
                  <a:pt x="65" y="61"/>
                  <a:pt x="71" y="61"/>
                </a:cubicBezTo>
                <a:cubicBezTo>
                  <a:pt x="78" y="61"/>
                  <a:pt x="81" y="65"/>
                  <a:pt x="81" y="72"/>
                </a:cubicBezTo>
                <a:cubicBezTo>
                  <a:pt x="81" y="79"/>
                  <a:pt x="78" y="83"/>
                  <a:pt x="71" y="83"/>
                </a:cubicBezTo>
                <a:close/>
                <a:moveTo>
                  <a:pt x="188" y="106"/>
                </a:moveTo>
                <a:cubicBezTo>
                  <a:pt x="188" y="51"/>
                  <a:pt x="188" y="51"/>
                  <a:pt x="188" y="51"/>
                </a:cubicBezTo>
                <a:cubicBezTo>
                  <a:pt x="188" y="50"/>
                  <a:pt x="189" y="49"/>
                  <a:pt x="190" y="49"/>
                </a:cubicBezTo>
                <a:cubicBezTo>
                  <a:pt x="192" y="49"/>
                  <a:pt x="193" y="50"/>
                  <a:pt x="193" y="51"/>
                </a:cubicBezTo>
                <a:cubicBezTo>
                  <a:pt x="193" y="106"/>
                  <a:pt x="193" y="106"/>
                  <a:pt x="193" y="106"/>
                </a:cubicBezTo>
                <a:cubicBezTo>
                  <a:pt x="193" y="107"/>
                  <a:pt x="192" y="108"/>
                  <a:pt x="190" y="108"/>
                </a:cubicBezTo>
                <a:cubicBezTo>
                  <a:pt x="189" y="108"/>
                  <a:pt x="188" y="107"/>
                  <a:pt x="188" y="10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19"/>
          <p:cNvSpPr>
            <a:spLocks noEditPoints="1"/>
          </p:cNvSpPr>
          <p:nvPr/>
        </p:nvSpPr>
        <p:spPr bwMode="auto">
          <a:xfrm>
            <a:off x="2983038" y="1060627"/>
            <a:ext cx="816148" cy="428050"/>
          </a:xfrm>
          <a:custGeom>
            <a:avLst/>
            <a:gdLst>
              <a:gd name="T0" fmla="*/ 28 w 363"/>
              <a:gd name="T1" fmla="*/ 141 h 190"/>
              <a:gd name="T2" fmla="*/ 28 w 363"/>
              <a:gd name="T3" fmla="*/ 159 h 190"/>
              <a:gd name="T4" fmla="*/ 112 w 363"/>
              <a:gd name="T5" fmla="*/ 162 h 190"/>
              <a:gd name="T6" fmla="*/ 49 w 363"/>
              <a:gd name="T7" fmla="*/ 130 h 190"/>
              <a:gd name="T8" fmla="*/ 28 w 363"/>
              <a:gd name="T9" fmla="*/ 130 h 190"/>
              <a:gd name="T10" fmla="*/ 45 w 363"/>
              <a:gd name="T11" fmla="*/ 111 h 190"/>
              <a:gd name="T12" fmla="*/ 277 w 363"/>
              <a:gd name="T13" fmla="*/ 166 h 190"/>
              <a:gd name="T14" fmla="*/ 137 w 363"/>
              <a:gd name="T15" fmla="*/ 162 h 190"/>
              <a:gd name="T16" fmla="*/ 193 w 363"/>
              <a:gd name="T17" fmla="*/ 144 h 190"/>
              <a:gd name="T18" fmla="*/ 277 w 363"/>
              <a:gd name="T19" fmla="*/ 141 h 190"/>
              <a:gd name="T20" fmla="*/ 11 w 363"/>
              <a:gd name="T21" fmla="*/ 179 h 190"/>
              <a:gd name="T22" fmla="*/ 11 w 363"/>
              <a:gd name="T23" fmla="*/ 60 h 190"/>
              <a:gd name="T24" fmla="*/ 295 w 363"/>
              <a:gd name="T25" fmla="*/ 190 h 190"/>
              <a:gd name="T26" fmla="*/ 306 w 363"/>
              <a:gd name="T27" fmla="*/ 130 h 190"/>
              <a:gd name="T28" fmla="*/ 351 w 363"/>
              <a:gd name="T29" fmla="*/ 0 h 190"/>
              <a:gd name="T30" fmla="*/ 57 w 363"/>
              <a:gd name="T31" fmla="*/ 60 h 190"/>
              <a:gd name="T32" fmla="*/ 57 w 363"/>
              <a:gd name="T33" fmla="*/ 105 h 190"/>
              <a:gd name="T34" fmla="*/ 58 w 363"/>
              <a:gd name="T35" fmla="*/ 123 h 190"/>
              <a:gd name="T36" fmla="*/ 306 w 363"/>
              <a:gd name="T37" fmla="*/ 130 h 190"/>
              <a:gd name="T38" fmla="*/ 333 w 363"/>
              <a:gd name="T39" fmla="*/ 72 h 190"/>
              <a:gd name="T40" fmla="*/ 333 w 363"/>
              <a:gd name="T41" fmla="*/ 81 h 190"/>
              <a:gd name="T42" fmla="*/ 329 w 363"/>
              <a:gd name="T43" fmla="*/ 90 h 190"/>
              <a:gd name="T44" fmla="*/ 315 w 363"/>
              <a:gd name="T45" fmla="*/ 80 h 190"/>
              <a:gd name="T46" fmla="*/ 310 w 363"/>
              <a:gd name="T47" fmla="*/ 71 h 190"/>
              <a:gd name="T48" fmla="*/ 321 w 363"/>
              <a:gd name="T49" fmla="*/ 68 h 190"/>
              <a:gd name="T50" fmla="*/ 318 w 363"/>
              <a:gd name="T51" fmla="*/ 71 h 190"/>
              <a:gd name="T52" fmla="*/ 317 w 363"/>
              <a:gd name="T53" fmla="*/ 76 h 190"/>
              <a:gd name="T54" fmla="*/ 325 w 363"/>
              <a:gd name="T55" fmla="*/ 84 h 190"/>
              <a:gd name="T56" fmla="*/ 316 w 363"/>
              <a:gd name="T57" fmla="*/ 91 h 190"/>
              <a:gd name="T58" fmla="*/ 312 w 363"/>
              <a:gd name="T59" fmla="*/ 86 h 190"/>
              <a:gd name="T60" fmla="*/ 319 w 363"/>
              <a:gd name="T61" fmla="*/ 86 h 190"/>
              <a:gd name="T62" fmla="*/ 305 w 363"/>
              <a:gd name="T63" fmla="*/ 68 h 190"/>
              <a:gd name="T64" fmla="*/ 279 w 363"/>
              <a:gd name="T65" fmla="*/ 68 h 190"/>
              <a:gd name="T66" fmla="*/ 284 w 363"/>
              <a:gd name="T67" fmla="*/ 86 h 190"/>
              <a:gd name="T68" fmla="*/ 291 w 363"/>
              <a:gd name="T69" fmla="*/ 82 h 190"/>
              <a:gd name="T70" fmla="*/ 295 w 363"/>
              <a:gd name="T71" fmla="*/ 86 h 190"/>
              <a:gd name="T72" fmla="*/ 279 w 363"/>
              <a:gd name="T73" fmla="*/ 83 h 190"/>
              <a:gd name="T74" fmla="*/ 261 w 363"/>
              <a:gd name="T75" fmla="*/ 68 h 190"/>
              <a:gd name="T76" fmla="*/ 271 w 363"/>
              <a:gd name="T77" fmla="*/ 69 h 190"/>
              <a:gd name="T78" fmla="*/ 268 w 363"/>
              <a:gd name="T79" fmla="*/ 81 h 190"/>
              <a:gd name="T80" fmla="*/ 265 w 363"/>
              <a:gd name="T81" fmla="*/ 82 h 190"/>
              <a:gd name="T82" fmla="*/ 258 w 363"/>
              <a:gd name="T83" fmla="*/ 68 h 190"/>
              <a:gd name="T84" fmla="*/ 248 w 363"/>
              <a:gd name="T85" fmla="*/ 67 h 190"/>
              <a:gd name="T86" fmla="*/ 251 w 363"/>
              <a:gd name="T87" fmla="*/ 72 h 190"/>
              <a:gd name="T88" fmla="*/ 243 w 363"/>
              <a:gd name="T89" fmla="*/ 82 h 190"/>
              <a:gd name="T90" fmla="*/ 252 w 363"/>
              <a:gd name="T91" fmla="*/ 87 h 190"/>
              <a:gd name="T92" fmla="*/ 248 w 363"/>
              <a:gd name="T93" fmla="*/ 91 h 190"/>
              <a:gd name="T94" fmla="*/ 238 w 363"/>
              <a:gd name="T95" fmla="*/ 79 h 190"/>
              <a:gd name="T96" fmla="*/ 172 w 363"/>
              <a:gd name="T97" fmla="*/ 31 h 190"/>
              <a:gd name="T98" fmla="*/ 99 w 363"/>
              <a:gd name="T99" fmla="*/ 17 h 190"/>
              <a:gd name="T100" fmla="*/ 87 w 363"/>
              <a:gd name="T101" fmla="*/ 27 h 190"/>
              <a:gd name="T102" fmla="*/ 87 w 363"/>
              <a:gd name="T103" fmla="*/ 27 h 190"/>
              <a:gd name="T104" fmla="*/ 188 w 363"/>
              <a:gd name="T105" fmla="*/ 56 h 190"/>
              <a:gd name="T106" fmla="*/ 183 w 363"/>
              <a:gd name="T107" fmla="*/ 49 h 190"/>
              <a:gd name="T108" fmla="*/ 174 w 363"/>
              <a:gd name="T109" fmla="*/ 43 h 190"/>
              <a:gd name="T110" fmla="*/ 68 w 363"/>
              <a:gd name="T111" fmla="*/ 35 h 190"/>
              <a:gd name="T112" fmla="*/ 68 w 363"/>
              <a:gd name="T113" fmla="*/ 60 h 190"/>
              <a:gd name="T114" fmla="*/ 201 w 363"/>
              <a:gd name="T115" fmla="*/ 94 h 190"/>
              <a:gd name="T116" fmla="*/ 68 w 363"/>
              <a:gd name="T117" fmla="*/ 101 h 190"/>
              <a:gd name="T118" fmla="*/ 264 w 363"/>
              <a:gd name="T119" fmla="*/ 78 h 190"/>
              <a:gd name="T120" fmla="*/ 265 w 363"/>
              <a:gd name="T121" fmla="*/ 72 h 190"/>
              <a:gd name="T122" fmla="*/ 264 w 363"/>
              <a:gd name="T123" fmla="*/ 78 h 190"/>
              <a:gd name="T124" fmla="*/ 192 w 363"/>
              <a:gd name="T125" fmla="*/ 74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190">
                <a:moveTo>
                  <a:pt x="165" y="148"/>
                </a:moveTo>
                <a:cubicBezTo>
                  <a:pt x="28" y="148"/>
                  <a:pt x="28" y="148"/>
                  <a:pt x="28" y="148"/>
                </a:cubicBezTo>
                <a:cubicBezTo>
                  <a:pt x="26" y="148"/>
                  <a:pt x="25" y="146"/>
                  <a:pt x="25" y="144"/>
                </a:cubicBezTo>
                <a:cubicBezTo>
                  <a:pt x="25" y="143"/>
                  <a:pt x="26" y="141"/>
                  <a:pt x="28" y="141"/>
                </a:cubicBezTo>
                <a:cubicBezTo>
                  <a:pt x="165" y="141"/>
                  <a:pt x="165" y="141"/>
                  <a:pt x="165" y="141"/>
                </a:cubicBezTo>
                <a:cubicBezTo>
                  <a:pt x="167" y="141"/>
                  <a:pt x="168" y="143"/>
                  <a:pt x="168" y="144"/>
                </a:cubicBezTo>
                <a:cubicBezTo>
                  <a:pt x="168" y="146"/>
                  <a:pt x="167" y="148"/>
                  <a:pt x="165" y="148"/>
                </a:cubicBezTo>
                <a:close/>
                <a:moveTo>
                  <a:pt x="28" y="159"/>
                </a:moveTo>
                <a:cubicBezTo>
                  <a:pt x="26" y="159"/>
                  <a:pt x="25" y="160"/>
                  <a:pt x="25" y="162"/>
                </a:cubicBezTo>
                <a:cubicBezTo>
                  <a:pt x="25" y="164"/>
                  <a:pt x="26" y="166"/>
                  <a:pt x="28" y="166"/>
                </a:cubicBezTo>
                <a:cubicBezTo>
                  <a:pt x="109" y="166"/>
                  <a:pt x="109" y="166"/>
                  <a:pt x="109" y="166"/>
                </a:cubicBezTo>
                <a:cubicBezTo>
                  <a:pt x="111" y="166"/>
                  <a:pt x="112" y="164"/>
                  <a:pt x="112" y="162"/>
                </a:cubicBezTo>
                <a:cubicBezTo>
                  <a:pt x="112" y="160"/>
                  <a:pt x="111" y="159"/>
                  <a:pt x="109" y="159"/>
                </a:cubicBezTo>
                <a:lnTo>
                  <a:pt x="28" y="159"/>
                </a:lnTo>
                <a:close/>
                <a:moveTo>
                  <a:pt x="28" y="130"/>
                </a:moveTo>
                <a:cubicBezTo>
                  <a:pt x="49" y="130"/>
                  <a:pt x="49" y="130"/>
                  <a:pt x="49" y="130"/>
                </a:cubicBezTo>
                <a:cubicBezTo>
                  <a:pt x="47" y="128"/>
                  <a:pt x="46" y="125"/>
                  <a:pt x="46" y="123"/>
                </a:cubicBezTo>
                <a:cubicBezTo>
                  <a:pt x="28" y="123"/>
                  <a:pt x="28" y="123"/>
                  <a:pt x="28" y="123"/>
                </a:cubicBezTo>
                <a:cubicBezTo>
                  <a:pt x="26" y="123"/>
                  <a:pt x="25" y="124"/>
                  <a:pt x="25" y="126"/>
                </a:cubicBezTo>
                <a:cubicBezTo>
                  <a:pt x="25" y="128"/>
                  <a:pt x="26" y="130"/>
                  <a:pt x="28" y="130"/>
                </a:cubicBezTo>
                <a:close/>
                <a:moveTo>
                  <a:pt x="28" y="105"/>
                </a:moveTo>
                <a:cubicBezTo>
                  <a:pt x="26" y="105"/>
                  <a:pt x="25" y="106"/>
                  <a:pt x="25" y="108"/>
                </a:cubicBezTo>
                <a:cubicBezTo>
                  <a:pt x="25" y="110"/>
                  <a:pt x="26" y="111"/>
                  <a:pt x="28" y="111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5" y="105"/>
                  <a:pt x="45" y="105"/>
                  <a:pt x="45" y="105"/>
                </a:cubicBezTo>
                <a:lnTo>
                  <a:pt x="28" y="105"/>
                </a:lnTo>
                <a:close/>
                <a:moveTo>
                  <a:pt x="140" y="166"/>
                </a:moveTo>
                <a:cubicBezTo>
                  <a:pt x="277" y="166"/>
                  <a:pt x="277" y="166"/>
                  <a:pt x="277" y="166"/>
                </a:cubicBezTo>
                <a:cubicBezTo>
                  <a:pt x="279" y="166"/>
                  <a:pt x="281" y="164"/>
                  <a:pt x="281" y="162"/>
                </a:cubicBezTo>
                <a:cubicBezTo>
                  <a:pt x="281" y="160"/>
                  <a:pt x="279" y="159"/>
                  <a:pt x="277" y="159"/>
                </a:cubicBezTo>
                <a:cubicBezTo>
                  <a:pt x="140" y="159"/>
                  <a:pt x="140" y="159"/>
                  <a:pt x="140" y="159"/>
                </a:cubicBezTo>
                <a:cubicBezTo>
                  <a:pt x="138" y="159"/>
                  <a:pt x="137" y="160"/>
                  <a:pt x="137" y="162"/>
                </a:cubicBezTo>
                <a:cubicBezTo>
                  <a:pt x="137" y="164"/>
                  <a:pt x="138" y="166"/>
                  <a:pt x="140" y="166"/>
                </a:cubicBezTo>
                <a:close/>
                <a:moveTo>
                  <a:pt x="277" y="141"/>
                </a:moveTo>
                <a:cubicBezTo>
                  <a:pt x="196" y="141"/>
                  <a:pt x="196" y="141"/>
                  <a:pt x="196" y="141"/>
                </a:cubicBezTo>
                <a:cubicBezTo>
                  <a:pt x="194" y="141"/>
                  <a:pt x="193" y="143"/>
                  <a:pt x="193" y="144"/>
                </a:cubicBezTo>
                <a:cubicBezTo>
                  <a:pt x="193" y="146"/>
                  <a:pt x="194" y="148"/>
                  <a:pt x="196" y="148"/>
                </a:cubicBezTo>
                <a:cubicBezTo>
                  <a:pt x="277" y="148"/>
                  <a:pt x="277" y="148"/>
                  <a:pt x="277" y="148"/>
                </a:cubicBezTo>
                <a:cubicBezTo>
                  <a:pt x="279" y="148"/>
                  <a:pt x="281" y="146"/>
                  <a:pt x="281" y="144"/>
                </a:cubicBezTo>
                <a:cubicBezTo>
                  <a:pt x="281" y="143"/>
                  <a:pt x="279" y="141"/>
                  <a:pt x="277" y="141"/>
                </a:cubicBezTo>
                <a:close/>
                <a:moveTo>
                  <a:pt x="295" y="141"/>
                </a:moveTo>
                <a:cubicBezTo>
                  <a:pt x="295" y="179"/>
                  <a:pt x="295" y="179"/>
                  <a:pt x="295" y="179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11" y="179"/>
                  <a:pt x="11" y="179"/>
                  <a:pt x="11" y="179"/>
                </a:cubicBezTo>
                <a:cubicBezTo>
                  <a:pt x="11" y="72"/>
                  <a:pt x="11" y="72"/>
                  <a:pt x="11" y="72"/>
                </a:cubicBezTo>
                <a:cubicBezTo>
                  <a:pt x="45" y="72"/>
                  <a:pt x="45" y="72"/>
                  <a:pt x="45" y="72"/>
                </a:cubicBezTo>
                <a:cubicBezTo>
                  <a:pt x="45" y="60"/>
                  <a:pt x="45" y="60"/>
                  <a:pt x="45" y="60"/>
                </a:cubicBezTo>
                <a:cubicBezTo>
                  <a:pt x="11" y="60"/>
                  <a:pt x="11" y="60"/>
                  <a:pt x="11" y="60"/>
                </a:cubicBezTo>
                <a:cubicBezTo>
                  <a:pt x="5" y="60"/>
                  <a:pt x="0" y="66"/>
                  <a:pt x="0" y="72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185"/>
                  <a:pt x="5" y="190"/>
                  <a:pt x="11" y="190"/>
                </a:cubicBezTo>
                <a:cubicBezTo>
                  <a:pt x="295" y="190"/>
                  <a:pt x="295" y="190"/>
                  <a:pt x="295" y="190"/>
                </a:cubicBezTo>
                <a:cubicBezTo>
                  <a:pt x="301" y="190"/>
                  <a:pt x="306" y="185"/>
                  <a:pt x="306" y="179"/>
                </a:cubicBezTo>
                <a:cubicBezTo>
                  <a:pt x="306" y="141"/>
                  <a:pt x="306" y="141"/>
                  <a:pt x="306" y="141"/>
                </a:cubicBezTo>
                <a:lnTo>
                  <a:pt x="295" y="141"/>
                </a:lnTo>
                <a:close/>
                <a:moveTo>
                  <a:pt x="306" y="130"/>
                </a:moveTo>
                <a:cubicBezTo>
                  <a:pt x="351" y="130"/>
                  <a:pt x="351" y="130"/>
                  <a:pt x="351" y="130"/>
                </a:cubicBezTo>
                <a:cubicBezTo>
                  <a:pt x="358" y="130"/>
                  <a:pt x="363" y="125"/>
                  <a:pt x="363" y="118"/>
                </a:cubicBezTo>
                <a:cubicBezTo>
                  <a:pt x="363" y="12"/>
                  <a:pt x="363" y="12"/>
                  <a:pt x="363" y="12"/>
                </a:cubicBezTo>
                <a:cubicBezTo>
                  <a:pt x="363" y="5"/>
                  <a:pt x="358" y="0"/>
                  <a:pt x="351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2" y="0"/>
                  <a:pt x="57" y="5"/>
                  <a:pt x="57" y="12"/>
                </a:cubicBezTo>
                <a:cubicBezTo>
                  <a:pt x="57" y="60"/>
                  <a:pt x="57" y="60"/>
                  <a:pt x="57" y="60"/>
                </a:cubicBezTo>
                <a:cubicBezTo>
                  <a:pt x="57" y="60"/>
                  <a:pt x="57" y="60"/>
                  <a:pt x="57" y="60"/>
                </a:cubicBezTo>
                <a:cubicBezTo>
                  <a:pt x="57" y="72"/>
                  <a:pt x="57" y="72"/>
                  <a:pt x="57" y="72"/>
                </a:cubicBezTo>
                <a:cubicBezTo>
                  <a:pt x="57" y="72"/>
                  <a:pt x="57" y="72"/>
                  <a:pt x="57" y="72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7" y="118"/>
                  <a:pt x="57" y="118"/>
                  <a:pt x="57" y="118"/>
                </a:cubicBezTo>
                <a:cubicBezTo>
                  <a:pt x="57" y="120"/>
                  <a:pt x="57" y="122"/>
                  <a:pt x="58" y="123"/>
                </a:cubicBezTo>
                <a:cubicBezTo>
                  <a:pt x="58" y="123"/>
                  <a:pt x="58" y="123"/>
                  <a:pt x="58" y="123"/>
                </a:cubicBezTo>
                <a:cubicBezTo>
                  <a:pt x="60" y="127"/>
                  <a:pt x="64" y="130"/>
                  <a:pt x="68" y="130"/>
                </a:cubicBezTo>
                <a:cubicBezTo>
                  <a:pt x="295" y="130"/>
                  <a:pt x="295" y="130"/>
                  <a:pt x="295" y="130"/>
                </a:cubicBezTo>
                <a:lnTo>
                  <a:pt x="306" y="130"/>
                </a:lnTo>
                <a:close/>
                <a:moveTo>
                  <a:pt x="329" y="68"/>
                </a:moveTo>
                <a:cubicBezTo>
                  <a:pt x="342" y="68"/>
                  <a:pt x="342" y="68"/>
                  <a:pt x="342" y="68"/>
                </a:cubicBezTo>
                <a:cubicBezTo>
                  <a:pt x="342" y="72"/>
                  <a:pt x="342" y="72"/>
                  <a:pt x="342" y="72"/>
                </a:cubicBezTo>
                <a:cubicBezTo>
                  <a:pt x="333" y="72"/>
                  <a:pt x="333" y="72"/>
                  <a:pt x="333" y="72"/>
                </a:cubicBezTo>
                <a:cubicBezTo>
                  <a:pt x="333" y="77"/>
                  <a:pt x="333" y="77"/>
                  <a:pt x="333" y="77"/>
                </a:cubicBezTo>
                <a:cubicBezTo>
                  <a:pt x="342" y="77"/>
                  <a:pt x="342" y="77"/>
                  <a:pt x="342" y="77"/>
                </a:cubicBezTo>
                <a:cubicBezTo>
                  <a:pt x="342" y="81"/>
                  <a:pt x="342" y="81"/>
                  <a:pt x="342" y="81"/>
                </a:cubicBezTo>
                <a:cubicBezTo>
                  <a:pt x="333" y="81"/>
                  <a:pt x="333" y="81"/>
                  <a:pt x="333" y="81"/>
                </a:cubicBezTo>
                <a:cubicBezTo>
                  <a:pt x="333" y="86"/>
                  <a:pt x="333" y="86"/>
                  <a:pt x="333" y="86"/>
                </a:cubicBezTo>
                <a:cubicBezTo>
                  <a:pt x="343" y="86"/>
                  <a:pt x="343" y="86"/>
                  <a:pt x="343" y="86"/>
                </a:cubicBezTo>
                <a:cubicBezTo>
                  <a:pt x="343" y="90"/>
                  <a:pt x="343" y="90"/>
                  <a:pt x="343" y="90"/>
                </a:cubicBezTo>
                <a:cubicBezTo>
                  <a:pt x="329" y="90"/>
                  <a:pt x="329" y="90"/>
                  <a:pt x="329" y="90"/>
                </a:cubicBezTo>
                <a:lnTo>
                  <a:pt x="329" y="68"/>
                </a:lnTo>
                <a:close/>
                <a:moveTo>
                  <a:pt x="320" y="83"/>
                </a:moveTo>
                <a:cubicBezTo>
                  <a:pt x="319" y="82"/>
                  <a:pt x="318" y="82"/>
                  <a:pt x="318" y="81"/>
                </a:cubicBezTo>
                <a:cubicBezTo>
                  <a:pt x="317" y="81"/>
                  <a:pt x="316" y="81"/>
                  <a:pt x="315" y="80"/>
                </a:cubicBezTo>
                <a:cubicBezTo>
                  <a:pt x="314" y="80"/>
                  <a:pt x="313" y="80"/>
                  <a:pt x="312" y="79"/>
                </a:cubicBezTo>
                <a:cubicBezTo>
                  <a:pt x="312" y="78"/>
                  <a:pt x="311" y="78"/>
                  <a:pt x="311" y="77"/>
                </a:cubicBezTo>
                <a:cubicBezTo>
                  <a:pt x="310" y="76"/>
                  <a:pt x="310" y="75"/>
                  <a:pt x="310" y="74"/>
                </a:cubicBezTo>
                <a:cubicBezTo>
                  <a:pt x="310" y="73"/>
                  <a:pt x="310" y="72"/>
                  <a:pt x="310" y="71"/>
                </a:cubicBezTo>
                <a:cubicBezTo>
                  <a:pt x="311" y="70"/>
                  <a:pt x="311" y="70"/>
                  <a:pt x="312" y="69"/>
                </a:cubicBezTo>
                <a:cubicBezTo>
                  <a:pt x="313" y="69"/>
                  <a:pt x="313" y="68"/>
                  <a:pt x="314" y="68"/>
                </a:cubicBezTo>
                <a:cubicBezTo>
                  <a:pt x="315" y="68"/>
                  <a:pt x="316" y="67"/>
                  <a:pt x="318" y="67"/>
                </a:cubicBezTo>
                <a:cubicBezTo>
                  <a:pt x="319" y="67"/>
                  <a:pt x="320" y="68"/>
                  <a:pt x="321" y="68"/>
                </a:cubicBezTo>
                <a:cubicBezTo>
                  <a:pt x="323" y="68"/>
                  <a:pt x="324" y="68"/>
                  <a:pt x="324" y="69"/>
                </a:cubicBezTo>
                <a:cubicBezTo>
                  <a:pt x="323" y="72"/>
                  <a:pt x="323" y="72"/>
                  <a:pt x="323" y="72"/>
                </a:cubicBezTo>
                <a:cubicBezTo>
                  <a:pt x="322" y="72"/>
                  <a:pt x="322" y="72"/>
                  <a:pt x="321" y="72"/>
                </a:cubicBezTo>
                <a:cubicBezTo>
                  <a:pt x="320" y="71"/>
                  <a:pt x="319" y="71"/>
                  <a:pt x="318" y="71"/>
                </a:cubicBezTo>
                <a:cubicBezTo>
                  <a:pt x="317" y="71"/>
                  <a:pt x="316" y="71"/>
                  <a:pt x="315" y="72"/>
                </a:cubicBezTo>
                <a:cubicBezTo>
                  <a:pt x="315" y="72"/>
                  <a:pt x="314" y="73"/>
                  <a:pt x="314" y="74"/>
                </a:cubicBezTo>
                <a:cubicBezTo>
                  <a:pt x="314" y="74"/>
                  <a:pt x="315" y="75"/>
                  <a:pt x="315" y="75"/>
                </a:cubicBezTo>
                <a:cubicBezTo>
                  <a:pt x="316" y="76"/>
                  <a:pt x="316" y="76"/>
                  <a:pt x="317" y="76"/>
                </a:cubicBezTo>
                <a:cubicBezTo>
                  <a:pt x="318" y="77"/>
                  <a:pt x="319" y="77"/>
                  <a:pt x="320" y="77"/>
                </a:cubicBezTo>
                <a:cubicBezTo>
                  <a:pt x="321" y="78"/>
                  <a:pt x="321" y="78"/>
                  <a:pt x="322" y="79"/>
                </a:cubicBezTo>
                <a:cubicBezTo>
                  <a:pt x="323" y="79"/>
                  <a:pt x="324" y="80"/>
                  <a:pt x="324" y="81"/>
                </a:cubicBezTo>
                <a:cubicBezTo>
                  <a:pt x="325" y="82"/>
                  <a:pt x="325" y="83"/>
                  <a:pt x="325" y="84"/>
                </a:cubicBezTo>
                <a:cubicBezTo>
                  <a:pt x="325" y="85"/>
                  <a:pt x="325" y="86"/>
                  <a:pt x="324" y="87"/>
                </a:cubicBezTo>
                <a:cubicBezTo>
                  <a:pt x="324" y="88"/>
                  <a:pt x="323" y="89"/>
                  <a:pt x="323" y="89"/>
                </a:cubicBezTo>
                <a:cubicBezTo>
                  <a:pt x="322" y="90"/>
                  <a:pt x="321" y="90"/>
                  <a:pt x="320" y="90"/>
                </a:cubicBezTo>
                <a:cubicBezTo>
                  <a:pt x="319" y="91"/>
                  <a:pt x="318" y="91"/>
                  <a:pt x="316" y="91"/>
                </a:cubicBezTo>
                <a:cubicBezTo>
                  <a:pt x="315" y="91"/>
                  <a:pt x="313" y="91"/>
                  <a:pt x="312" y="90"/>
                </a:cubicBezTo>
                <a:cubicBezTo>
                  <a:pt x="311" y="90"/>
                  <a:pt x="310" y="90"/>
                  <a:pt x="309" y="89"/>
                </a:cubicBezTo>
                <a:cubicBezTo>
                  <a:pt x="311" y="86"/>
                  <a:pt x="311" y="86"/>
                  <a:pt x="311" y="86"/>
                </a:cubicBezTo>
                <a:cubicBezTo>
                  <a:pt x="311" y="86"/>
                  <a:pt x="311" y="86"/>
                  <a:pt x="312" y="86"/>
                </a:cubicBezTo>
                <a:cubicBezTo>
                  <a:pt x="312" y="86"/>
                  <a:pt x="312" y="86"/>
                  <a:pt x="313" y="87"/>
                </a:cubicBezTo>
                <a:cubicBezTo>
                  <a:pt x="313" y="87"/>
                  <a:pt x="314" y="87"/>
                  <a:pt x="314" y="87"/>
                </a:cubicBezTo>
                <a:cubicBezTo>
                  <a:pt x="315" y="87"/>
                  <a:pt x="316" y="87"/>
                  <a:pt x="316" y="87"/>
                </a:cubicBezTo>
                <a:cubicBezTo>
                  <a:pt x="318" y="87"/>
                  <a:pt x="319" y="87"/>
                  <a:pt x="319" y="86"/>
                </a:cubicBezTo>
                <a:cubicBezTo>
                  <a:pt x="320" y="86"/>
                  <a:pt x="320" y="85"/>
                  <a:pt x="320" y="84"/>
                </a:cubicBezTo>
                <a:cubicBezTo>
                  <a:pt x="320" y="84"/>
                  <a:pt x="320" y="83"/>
                  <a:pt x="320" y="83"/>
                </a:cubicBezTo>
                <a:close/>
                <a:moveTo>
                  <a:pt x="301" y="68"/>
                </a:moveTo>
                <a:cubicBezTo>
                  <a:pt x="305" y="68"/>
                  <a:pt x="305" y="68"/>
                  <a:pt x="305" y="68"/>
                </a:cubicBezTo>
                <a:cubicBezTo>
                  <a:pt x="305" y="90"/>
                  <a:pt x="305" y="90"/>
                  <a:pt x="305" y="90"/>
                </a:cubicBezTo>
                <a:cubicBezTo>
                  <a:pt x="301" y="90"/>
                  <a:pt x="301" y="90"/>
                  <a:pt x="301" y="90"/>
                </a:cubicBezTo>
                <a:lnTo>
                  <a:pt x="301" y="68"/>
                </a:lnTo>
                <a:close/>
                <a:moveTo>
                  <a:pt x="279" y="68"/>
                </a:moveTo>
                <a:cubicBezTo>
                  <a:pt x="283" y="68"/>
                  <a:pt x="283" y="68"/>
                  <a:pt x="283" y="68"/>
                </a:cubicBezTo>
                <a:cubicBezTo>
                  <a:pt x="283" y="82"/>
                  <a:pt x="283" y="82"/>
                  <a:pt x="283" y="82"/>
                </a:cubicBezTo>
                <a:cubicBezTo>
                  <a:pt x="283" y="83"/>
                  <a:pt x="283" y="84"/>
                  <a:pt x="283" y="84"/>
                </a:cubicBezTo>
                <a:cubicBezTo>
                  <a:pt x="284" y="85"/>
                  <a:pt x="284" y="85"/>
                  <a:pt x="284" y="86"/>
                </a:cubicBezTo>
                <a:cubicBezTo>
                  <a:pt x="284" y="86"/>
                  <a:pt x="285" y="86"/>
                  <a:pt x="285" y="87"/>
                </a:cubicBezTo>
                <a:cubicBezTo>
                  <a:pt x="286" y="87"/>
                  <a:pt x="287" y="87"/>
                  <a:pt x="287" y="87"/>
                </a:cubicBezTo>
                <a:cubicBezTo>
                  <a:pt x="289" y="87"/>
                  <a:pt x="290" y="86"/>
                  <a:pt x="290" y="86"/>
                </a:cubicBezTo>
                <a:cubicBezTo>
                  <a:pt x="291" y="85"/>
                  <a:pt x="291" y="84"/>
                  <a:pt x="291" y="82"/>
                </a:cubicBezTo>
                <a:cubicBezTo>
                  <a:pt x="291" y="68"/>
                  <a:pt x="291" y="68"/>
                  <a:pt x="291" y="68"/>
                </a:cubicBezTo>
                <a:cubicBezTo>
                  <a:pt x="296" y="68"/>
                  <a:pt x="296" y="68"/>
                  <a:pt x="296" y="68"/>
                </a:cubicBezTo>
                <a:cubicBezTo>
                  <a:pt x="296" y="82"/>
                  <a:pt x="296" y="82"/>
                  <a:pt x="296" y="82"/>
                </a:cubicBezTo>
                <a:cubicBezTo>
                  <a:pt x="296" y="84"/>
                  <a:pt x="295" y="85"/>
                  <a:pt x="295" y="86"/>
                </a:cubicBezTo>
                <a:cubicBezTo>
                  <a:pt x="295" y="87"/>
                  <a:pt x="294" y="88"/>
                  <a:pt x="293" y="89"/>
                </a:cubicBezTo>
                <a:cubicBezTo>
                  <a:pt x="293" y="89"/>
                  <a:pt x="292" y="90"/>
                  <a:pt x="291" y="90"/>
                </a:cubicBezTo>
                <a:cubicBezTo>
                  <a:pt x="290" y="91"/>
                  <a:pt x="289" y="91"/>
                  <a:pt x="287" y="91"/>
                </a:cubicBezTo>
                <a:cubicBezTo>
                  <a:pt x="281" y="91"/>
                  <a:pt x="279" y="88"/>
                  <a:pt x="279" y="83"/>
                </a:cubicBezTo>
                <a:lnTo>
                  <a:pt x="279" y="68"/>
                </a:lnTo>
                <a:close/>
                <a:moveTo>
                  <a:pt x="258" y="68"/>
                </a:moveTo>
                <a:cubicBezTo>
                  <a:pt x="258" y="68"/>
                  <a:pt x="259" y="68"/>
                  <a:pt x="260" y="68"/>
                </a:cubicBezTo>
                <a:cubicBezTo>
                  <a:pt x="260" y="68"/>
                  <a:pt x="261" y="68"/>
                  <a:pt x="261" y="68"/>
                </a:cubicBezTo>
                <a:cubicBezTo>
                  <a:pt x="262" y="68"/>
                  <a:pt x="263" y="68"/>
                  <a:pt x="263" y="68"/>
                </a:cubicBezTo>
                <a:cubicBezTo>
                  <a:pt x="264" y="68"/>
                  <a:pt x="264" y="68"/>
                  <a:pt x="265" y="68"/>
                </a:cubicBezTo>
                <a:cubicBezTo>
                  <a:pt x="266" y="68"/>
                  <a:pt x="267" y="68"/>
                  <a:pt x="268" y="68"/>
                </a:cubicBezTo>
                <a:cubicBezTo>
                  <a:pt x="269" y="68"/>
                  <a:pt x="270" y="68"/>
                  <a:pt x="271" y="69"/>
                </a:cubicBezTo>
                <a:cubicBezTo>
                  <a:pt x="271" y="69"/>
                  <a:pt x="272" y="70"/>
                  <a:pt x="273" y="71"/>
                </a:cubicBezTo>
                <a:cubicBezTo>
                  <a:pt x="273" y="72"/>
                  <a:pt x="273" y="73"/>
                  <a:pt x="273" y="74"/>
                </a:cubicBezTo>
                <a:cubicBezTo>
                  <a:pt x="273" y="76"/>
                  <a:pt x="273" y="77"/>
                  <a:pt x="272" y="78"/>
                </a:cubicBezTo>
                <a:cubicBezTo>
                  <a:pt x="271" y="80"/>
                  <a:pt x="270" y="80"/>
                  <a:pt x="268" y="81"/>
                </a:cubicBezTo>
                <a:cubicBezTo>
                  <a:pt x="270" y="82"/>
                  <a:pt x="270" y="82"/>
                  <a:pt x="270" y="82"/>
                </a:cubicBezTo>
                <a:cubicBezTo>
                  <a:pt x="275" y="90"/>
                  <a:pt x="275" y="90"/>
                  <a:pt x="275" y="90"/>
                </a:cubicBezTo>
                <a:cubicBezTo>
                  <a:pt x="270" y="90"/>
                  <a:pt x="270" y="90"/>
                  <a:pt x="270" y="90"/>
                </a:cubicBezTo>
                <a:cubicBezTo>
                  <a:pt x="265" y="82"/>
                  <a:pt x="265" y="82"/>
                  <a:pt x="265" y="82"/>
                </a:cubicBezTo>
                <a:cubicBezTo>
                  <a:pt x="262" y="81"/>
                  <a:pt x="262" y="81"/>
                  <a:pt x="262" y="81"/>
                </a:cubicBezTo>
                <a:cubicBezTo>
                  <a:pt x="262" y="90"/>
                  <a:pt x="262" y="90"/>
                  <a:pt x="262" y="90"/>
                </a:cubicBezTo>
                <a:cubicBezTo>
                  <a:pt x="258" y="90"/>
                  <a:pt x="258" y="90"/>
                  <a:pt x="258" y="90"/>
                </a:cubicBezTo>
                <a:lnTo>
                  <a:pt x="258" y="68"/>
                </a:lnTo>
                <a:close/>
                <a:moveTo>
                  <a:pt x="239" y="74"/>
                </a:moveTo>
                <a:cubicBezTo>
                  <a:pt x="240" y="72"/>
                  <a:pt x="240" y="71"/>
                  <a:pt x="241" y="70"/>
                </a:cubicBezTo>
                <a:cubicBezTo>
                  <a:pt x="242" y="69"/>
                  <a:pt x="243" y="68"/>
                  <a:pt x="245" y="68"/>
                </a:cubicBezTo>
                <a:cubicBezTo>
                  <a:pt x="246" y="68"/>
                  <a:pt x="247" y="67"/>
                  <a:pt x="248" y="67"/>
                </a:cubicBezTo>
                <a:cubicBezTo>
                  <a:pt x="250" y="67"/>
                  <a:pt x="251" y="68"/>
                  <a:pt x="252" y="68"/>
                </a:cubicBezTo>
                <a:cubicBezTo>
                  <a:pt x="253" y="68"/>
                  <a:pt x="254" y="68"/>
                  <a:pt x="254" y="68"/>
                </a:cubicBezTo>
                <a:cubicBezTo>
                  <a:pt x="253" y="72"/>
                  <a:pt x="253" y="72"/>
                  <a:pt x="253" y="72"/>
                </a:cubicBezTo>
                <a:cubicBezTo>
                  <a:pt x="253" y="72"/>
                  <a:pt x="252" y="72"/>
                  <a:pt x="251" y="72"/>
                </a:cubicBezTo>
                <a:cubicBezTo>
                  <a:pt x="251" y="71"/>
                  <a:pt x="250" y="71"/>
                  <a:pt x="249" y="71"/>
                </a:cubicBezTo>
                <a:cubicBezTo>
                  <a:pt x="247" y="71"/>
                  <a:pt x="246" y="72"/>
                  <a:pt x="244" y="73"/>
                </a:cubicBezTo>
                <a:cubicBezTo>
                  <a:pt x="243" y="75"/>
                  <a:pt x="243" y="76"/>
                  <a:pt x="243" y="79"/>
                </a:cubicBezTo>
                <a:cubicBezTo>
                  <a:pt x="243" y="80"/>
                  <a:pt x="243" y="81"/>
                  <a:pt x="243" y="82"/>
                </a:cubicBezTo>
                <a:cubicBezTo>
                  <a:pt x="243" y="83"/>
                  <a:pt x="244" y="84"/>
                  <a:pt x="244" y="85"/>
                </a:cubicBezTo>
                <a:cubicBezTo>
                  <a:pt x="245" y="85"/>
                  <a:pt x="246" y="86"/>
                  <a:pt x="246" y="86"/>
                </a:cubicBezTo>
                <a:cubicBezTo>
                  <a:pt x="247" y="87"/>
                  <a:pt x="248" y="87"/>
                  <a:pt x="249" y="87"/>
                </a:cubicBezTo>
                <a:cubicBezTo>
                  <a:pt x="250" y="87"/>
                  <a:pt x="251" y="87"/>
                  <a:pt x="252" y="87"/>
                </a:cubicBezTo>
                <a:cubicBezTo>
                  <a:pt x="252" y="86"/>
                  <a:pt x="253" y="86"/>
                  <a:pt x="254" y="86"/>
                </a:cubicBezTo>
                <a:cubicBezTo>
                  <a:pt x="254" y="89"/>
                  <a:pt x="254" y="89"/>
                  <a:pt x="254" y="89"/>
                </a:cubicBezTo>
                <a:cubicBezTo>
                  <a:pt x="254" y="90"/>
                  <a:pt x="253" y="90"/>
                  <a:pt x="252" y="90"/>
                </a:cubicBezTo>
                <a:cubicBezTo>
                  <a:pt x="251" y="91"/>
                  <a:pt x="250" y="91"/>
                  <a:pt x="248" y="91"/>
                </a:cubicBezTo>
                <a:cubicBezTo>
                  <a:pt x="247" y="91"/>
                  <a:pt x="246" y="91"/>
                  <a:pt x="244" y="90"/>
                </a:cubicBezTo>
                <a:cubicBezTo>
                  <a:pt x="243" y="90"/>
                  <a:pt x="242" y="89"/>
                  <a:pt x="241" y="88"/>
                </a:cubicBezTo>
                <a:cubicBezTo>
                  <a:pt x="240" y="87"/>
                  <a:pt x="239" y="86"/>
                  <a:pt x="239" y="85"/>
                </a:cubicBezTo>
                <a:cubicBezTo>
                  <a:pt x="238" y="83"/>
                  <a:pt x="238" y="81"/>
                  <a:pt x="238" y="79"/>
                </a:cubicBezTo>
                <a:cubicBezTo>
                  <a:pt x="238" y="77"/>
                  <a:pt x="238" y="75"/>
                  <a:pt x="239" y="74"/>
                </a:cubicBezTo>
                <a:close/>
                <a:moveTo>
                  <a:pt x="123" y="27"/>
                </a:moveTo>
                <a:cubicBezTo>
                  <a:pt x="165" y="27"/>
                  <a:pt x="165" y="27"/>
                  <a:pt x="165" y="27"/>
                </a:cubicBezTo>
                <a:cubicBezTo>
                  <a:pt x="169" y="27"/>
                  <a:pt x="169" y="28"/>
                  <a:pt x="172" y="31"/>
                </a:cubicBezTo>
                <a:cubicBezTo>
                  <a:pt x="121" y="31"/>
                  <a:pt x="121" y="31"/>
                  <a:pt x="121" y="31"/>
                </a:cubicBezTo>
                <a:lnTo>
                  <a:pt x="123" y="27"/>
                </a:lnTo>
                <a:close/>
                <a:moveTo>
                  <a:pt x="87" y="17"/>
                </a:moveTo>
                <a:cubicBezTo>
                  <a:pt x="99" y="17"/>
                  <a:pt x="99" y="17"/>
                  <a:pt x="99" y="17"/>
                </a:cubicBezTo>
                <a:cubicBezTo>
                  <a:pt x="99" y="25"/>
                  <a:pt x="99" y="25"/>
                  <a:pt x="99" y="25"/>
                </a:cubicBezTo>
                <a:cubicBezTo>
                  <a:pt x="87" y="25"/>
                  <a:pt x="87" y="25"/>
                  <a:pt x="87" y="25"/>
                </a:cubicBezTo>
                <a:lnTo>
                  <a:pt x="87" y="17"/>
                </a:lnTo>
                <a:close/>
                <a:moveTo>
                  <a:pt x="87" y="27"/>
                </a:moveTo>
                <a:cubicBezTo>
                  <a:pt x="99" y="27"/>
                  <a:pt x="99" y="27"/>
                  <a:pt x="99" y="27"/>
                </a:cubicBezTo>
                <a:cubicBezTo>
                  <a:pt x="102" y="27"/>
                  <a:pt x="102" y="29"/>
                  <a:pt x="104" y="31"/>
                </a:cubicBezTo>
                <a:cubicBezTo>
                  <a:pt x="82" y="31"/>
                  <a:pt x="82" y="31"/>
                  <a:pt x="82" y="31"/>
                </a:cubicBezTo>
                <a:cubicBezTo>
                  <a:pt x="83" y="29"/>
                  <a:pt x="83" y="27"/>
                  <a:pt x="87" y="27"/>
                </a:cubicBezTo>
                <a:close/>
                <a:moveTo>
                  <a:pt x="68" y="60"/>
                </a:moveTo>
                <a:cubicBezTo>
                  <a:pt x="188" y="60"/>
                  <a:pt x="188" y="60"/>
                  <a:pt x="188" y="60"/>
                </a:cubicBezTo>
                <a:cubicBezTo>
                  <a:pt x="189" y="60"/>
                  <a:pt x="190" y="59"/>
                  <a:pt x="190" y="58"/>
                </a:cubicBezTo>
                <a:cubicBezTo>
                  <a:pt x="190" y="57"/>
                  <a:pt x="189" y="56"/>
                  <a:pt x="188" y="56"/>
                </a:cubicBezTo>
                <a:cubicBezTo>
                  <a:pt x="68" y="56"/>
                  <a:pt x="68" y="56"/>
                  <a:pt x="68" y="56"/>
                </a:cubicBezTo>
                <a:cubicBezTo>
                  <a:pt x="68" y="52"/>
                  <a:pt x="68" y="52"/>
                  <a:pt x="68" y="52"/>
                </a:cubicBezTo>
                <a:cubicBezTo>
                  <a:pt x="181" y="52"/>
                  <a:pt x="181" y="52"/>
                  <a:pt x="181" y="52"/>
                </a:cubicBezTo>
                <a:cubicBezTo>
                  <a:pt x="182" y="52"/>
                  <a:pt x="183" y="51"/>
                  <a:pt x="183" y="49"/>
                </a:cubicBezTo>
                <a:cubicBezTo>
                  <a:pt x="183" y="48"/>
                  <a:pt x="182" y="47"/>
                  <a:pt x="181" y="47"/>
                </a:cubicBezTo>
                <a:cubicBezTo>
                  <a:pt x="68" y="47"/>
                  <a:pt x="68" y="47"/>
                  <a:pt x="68" y="47"/>
                </a:cubicBezTo>
                <a:cubicBezTo>
                  <a:pt x="68" y="43"/>
                  <a:pt x="68" y="43"/>
                  <a:pt x="68" y="43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5" y="43"/>
                  <a:pt x="176" y="42"/>
                  <a:pt x="176" y="41"/>
                </a:cubicBezTo>
                <a:cubicBezTo>
                  <a:pt x="176" y="40"/>
                  <a:pt x="175" y="39"/>
                  <a:pt x="174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8" y="35"/>
                  <a:pt x="68" y="35"/>
                  <a:pt x="68" y="35"/>
                </a:cubicBezTo>
                <a:cubicBezTo>
                  <a:pt x="176" y="35"/>
                  <a:pt x="176" y="35"/>
                  <a:pt x="176" y="35"/>
                </a:cubicBezTo>
                <a:cubicBezTo>
                  <a:pt x="201" y="64"/>
                  <a:pt x="201" y="64"/>
                  <a:pt x="201" y="64"/>
                </a:cubicBezTo>
                <a:cubicBezTo>
                  <a:pt x="68" y="64"/>
                  <a:pt x="68" y="64"/>
                  <a:pt x="68" y="64"/>
                </a:cubicBezTo>
                <a:lnTo>
                  <a:pt x="68" y="60"/>
                </a:lnTo>
                <a:close/>
                <a:moveTo>
                  <a:pt x="68" y="68"/>
                </a:moveTo>
                <a:cubicBezTo>
                  <a:pt x="228" y="68"/>
                  <a:pt x="228" y="68"/>
                  <a:pt x="228" y="68"/>
                </a:cubicBezTo>
                <a:cubicBezTo>
                  <a:pt x="228" y="69"/>
                  <a:pt x="228" y="69"/>
                  <a:pt x="228" y="69"/>
                </a:cubicBezTo>
                <a:cubicBezTo>
                  <a:pt x="210" y="82"/>
                  <a:pt x="203" y="86"/>
                  <a:pt x="201" y="94"/>
                </a:cubicBezTo>
                <a:cubicBezTo>
                  <a:pt x="195" y="94"/>
                  <a:pt x="109" y="94"/>
                  <a:pt x="68" y="94"/>
                </a:cubicBezTo>
                <a:lnTo>
                  <a:pt x="68" y="68"/>
                </a:lnTo>
                <a:close/>
                <a:moveTo>
                  <a:pt x="68" y="106"/>
                </a:moveTo>
                <a:cubicBezTo>
                  <a:pt x="68" y="101"/>
                  <a:pt x="68" y="101"/>
                  <a:pt x="68" y="101"/>
                </a:cubicBezTo>
                <a:cubicBezTo>
                  <a:pt x="351" y="101"/>
                  <a:pt x="351" y="101"/>
                  <a:pt x="351" y="101"/>
                </a:cubicBezTo>
                <a:cubicBezTo>
                  <a:pt x="351" y="106"/>
                  <a:pt x="351" y="106"/>
                  <a:pt x="351" y="106"/>
                </a:cubicBezTo>
                <a:lnTo>
                  <a:pt x="68" y="106"/>
                </a:lnTo>
                <a:close/>
                <a:moveTo>
                  <a:pt x="264" y="78"/>
                </a:moveTo>
                <a:cubicBezTo>
                  <a:pt x="262" y="78"/>
                  <a:pt x="262" y="78"/>
                  <a:pt x="262" y="78"/>
                </a:cubicBezTo>
                <a:cubicBezTo>
                  <a:pt x="262" y="72"/>
                  <a:pt x="262" y="72"/>
                  <a:pt x="262" y="72"/>
                </a:cubicBezTo>
                <a:cubicBezTo>
                  <a:pt x="263" y="72"/>
                  <a:pt x="263" y="72"/>
                  <a:pt x="264" y="72"/>
                </a:cubicBezTo>
                <a:cubicBezTo>
                  <a:pt x="264" y="72"/>
                  <a:pt x="264" y="72"/>
                  <a:pt x="265" y="72"/>
                </a:cubicBezTo>
                <a:cubicBezTo>
                  <a:pt x="266" y="72"/>
                  <a:pt x="267" y="72"/>
                  <a:pt x="268" y="72"/>
                </a:cubicBezTo>
                <a:cubicBezTo>
                  <a:pt x="268" y="73"/>
                  <a:pt x="269" y="74"/>
                  <a:pt x="269" y="75"/>
                </a:cubicBezTo>
                <a:cubicBezTo>
                  <a:pt x="269" y="76"/>
                  <a:pt x="268" y="77"/>
                  <a:pt x="267" y="77"/>
                </a:cubicBezTo>
                <a:cubicBezTo>
                  <a:pt x="267" y="78"/>
                  <a:pt x="266" y="78"/>
                  <a:pt x="264" y="78"/>
                </a:cubicBezTo>
                <a:close/>
                <a:moveTo>
                  <a:pt x="192" y="74"/>
                </a:moveTo>
                <a:cubicBezTo>
                  <a:pt x="201" y="74"/>
                  <a:pt x="201" y="74"/>
                  <a:pt x="201" y="74"/>
                </a:cubicBezTo>
                <a:cubicBezTo>
                  <a:pt x="201" y="76"/>
                  <a:pt x="199" y="78"/>
                  <a:pt x="197" y="78"/>
                </a:cubicBezTo>
                <a:cubicBezTo>
                  <a:pt x="194" y="78"/>
                  <a:pt x="192" y="76"/>
                  <a:pt x="192" y="7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20"/>
          <p:cNvSpPr>
            <a:spLocks noEditPoints="1"/>
          </p:cNvSpPr>
          <p:nvPr/>
        </p:nvSpPr>
        <p:spPr bwMode="auto">
          <a:xfrm>
            <a:off x="9392345" y="1005932"/>
            <a:ext cx="562172" cy="537440"/>
          </a:xfrm>
          <a:custGeom>
            <a:avLst/>
            <a:gdLst>
              <a:gd name="T0" fmla="*/ 250 w 250"/>
              <a:gd name="T1" fmla="*/ 58 h 239"/>
              <a:gd name="T2" fmla="*/ 250 w 250"/>
              <a:gd name="T3" fmla="*/ 119 h 239"/>
              <a:gd name="T4" fmla="*/ 230 w 250"/>
              <a:gd name="T5" fmla="*/ 137 h 239"/>
              <a:gd name="T6" fmla="*/ 125 w 250"/>
              <a:gd name="T7" fmla="*/ 137 h 239"/>
              <a:gd name="T8" fmla="*/ 125 w 250"/>
              <a:gd name="T9" fmla="*/ 125 h 239"/>
              <a:gd name="T10" fmla="*/ 232 w 250"/>
              <a:gd name="T11" fmla="*/ 125 h 239"/>
              <a:gd name="T12" fmla="*/ 238 w 250"/>
              <a:gd name="T13" fmla="*/ 119 h 239"/>
              <a:gd name="T14" fmla="*/ 238 w 250"/>
              <a:gd name="T15" fmla="*/ 58 h 239"/>
              <a:gd name="T16" fmla="*/ 236 w 250"/>
              <a:gd name="T17" fmla="*/ 54 h 239"/>
              <a:gd name="T18" fmla="*/ 232 w 250"/>
              <a:gd name="T19" fmla="*/ 52 h 239"/>
              <a:gd name="T20" fmla="*/ 125 w 250"/>
              <a:gd name="T21" fmla="*/ 52 h 239"/>
              <a:gd name="T22" fmla="*/ 124 w 250"/>
              <a:gd name="T23" fmla="*/ 40 h 239"/>
              <a:gd name="T24" fmla="*/ 232 w 250"/>
              <a:gd name="T25" fmla="*/ 40 h 239"/>
              <a:gd name="T26" fmla="*/ 250 w 250"/>
              <a:gd name="T27" fmla="*/ 58 h 239"/>
              <a:gd name="T28" fmla="*/ 114 w 250"/>
              <a:gd name="T29" fmla="*/ 53 h 239"/>
              <a:gd name="T30" fmla="*/ 112 w 250"/>
              <a:gd name="T31" fmla="*/ 40 h 239"/>
              <a:gd name="T32" fmla="*/ 63 w 250"/>
              <a:gd name="T33" fmla="*/ 0 h 239"/>
              <a:gd name="T34" fmla="*/ 51 w 250"/>
              <a:gd name="T35" fmla="*/ 0 h 239"/>
              <a:gd name="T36" fmla="*/ 0 w 250"/>
              <a:gd name="T37" fmla="*/ 51 h 239"/>
              <a:gd name="T38" fmla="*/ 0 w 250"/>
              <a:gd name="T39" fmla="*/ 189 h 239"/>
              <a:gd name="T40" fmla="*/ 51 w 250"/>
              <a:gd name="T41" fmla="*/ 239 h 239"/>
              <a:gd name="T42" fmla="*/ 63 w 250"/>
              <a:gd name="T43" fmla="*/ 239 h 239"/>
              <a:gd name="T44" fmla="*/ 114 w 250"/>
              <a:gd name="T45" fmla="*/ 189 h 239"/>
              <a:gd name="T46" fmla="*/ 113 w 250"/>
              <a:gd name="T47" fmla="*/ 137 h 239"/>
              <a:gd name="T48" fmla="*/ 114 w 250"/>
              <a:gd name="T49" fmla="*/ 137 h 239"/>
              <a:gd name="T50" fmla="*/ 114 w 250"/>
              <a:gd name="T51" fmla="*/ 53 h 239"/>
              <a:gd name="T52" fmla="*/ 46 w 250"/>
              <a:gd name="T53" fmla="*/ 24 h 239"/>
              <a:gd name="T54" fmla="*/ 49 w 250"/>
              <a:gd name="T55" fmla="*/ 21 h 239"/>
              <a:gd name="T56" fmla="*/ 65 w 250"/>
              <a:gd name="T57" fmla="*/ 21 h 239"/>
              <a:gd name="T58" fmla="*/ 68 w 250"/>
              <a:gd name="T59" fmla="*/ 24 h 239"/>
              <a:gd name="T60" fmla="*/ 68 w 250"/>
              <a:gd name="T61" fmla="*/ 25 h 239"/>
              <a:gd name="T62" fmla="*/ 65 w 250"/>
              <a:gd name="T63" fmla="*/ 27 h 239"/>
              <a:gd name="T64" fmla="*/ 49 w 250"/>
              <a:gd name="T65" fmla="*/ 27 h 239"/>
              <a:gd name="T66" fmla="*/ 46 w 250"/>
              <a:gd name="T67" fmla="*/ 25 h 239"/>
              <a:gd name="T68" fmla="*/ 46 w 250"/>
              <a:gd name="T69" fmla="*/ 24 h 239"/>
              <a:gd name="T70" fmla="*/ 64 w 250"/>
              <a:gd name="T71" fmla="*/ 179 h 239"/>
              <a:gd name="T72" fmla="*/ 63 w 250"/>
              <a:gd name="T73" fmla="*/ 180 h 239"/>
              <a:gd name="T74" fmla="*/ 51 w 250"/>
              <a:gd name="T75" fmla="*/ 180 h 239"/>
              <a:gd name="T76" fmla="*/ 50 w 250"/>
              <a:gd name="T77" fmla="*/ 179 h 239"/>
              <a:gd name="T78" fmla="*/ 50 w 250"/>
              <a:gd name="T79" fmla="*/ 167 h 239"/>
              <a:gd name="T80" fmla="*/ 51 w 250"/>
              <a:gd name="T81" fmla="*/ 166 h 239"/>
              <a:gd name="T82" fmla="*/ 63 w 250"/>
              <a:gd name="T83" fmla="*/ 166 h 239"/>
              <a:gd name="T84" fmla="*/ 64 w 250"/>
              <a:gd name="T85" fmla="*/ 167 h 239"/>
              <a:gd name="T86" fmla="*/ 64 w 250"/>
              <a:gd name="T87" fmla="*/ 179 h 239"/>
              <a:gd name="T88" fmla="*/ 57 w 250"/>
              <a:gd name="T89" fmla="*/ 133 h 239"/>
              <a:gd name="T90" fmla="*/ 13 w 250"/>
              <a:gd name="T91" fmla="*/ 88 h 239"/>
              <a:gd name="T92" fmla="*/ 57 w 250"/>
              <a:gd name="T93" fmla="*/ 44 h 239"/>
              <a:gd name="T94" fmla="*/ 101 w 250"/>
              <a:gd name="T95" fmla="*/ 88 h 239"/>
              <a:gd name="T96" fmla="*/ 57 w 250"/>
              <a:gd name="T97" fmla="*/ 133 h 239"/>
              <a:gd name="T98" fmla="*/ 57 w 250"/>
              <a:gd name="T99" fmla="*/ 56 h 239"/>
              <a:gd name="T100" fmla="*/ 25 w 250"/>
              <a:gd name="T101" fmla="*/ 88 h 239"/>
              <a:gd name="T102" fmla="*/ 57 w 250"/>
              <a:gd name="T103" fmla="*/ 121 h 239"/>
              <a:gd name="T104" fmla="*/ 89 w 250"/>
              <a:gd name="T105" fmla="*/ 88 h 239"/>
              <a:gd name="T106" fmla="*/ 57 w 250"/>
              <a:gd name="T107" fmla="*/ 56 h 239"/>
              <a:gd name="T108" fmla="*/ 57 w 250"/>
              <a:gd name="T109" fmla="*/ 112 h 239"/>
              <a:gd name="T110" fmla="*/ 33 w 250"/>
              <a:gd name="T111" fmla="*/ 88 h 239"/>
              <a:gd name="T112" fmla="*/ 57 w 250"/>
              <a:gd name="T113" fmla="*/ 65 h 239"/>
              <a:gd name="T114" fmla="*/ 81 w 250"/>
              <a:gd name="T115" fmla="*/ 88 h 239"/>
              <a:gd name="T116" fmla="*/ 57 w 250"/>
              <a:gd name="T117" fmla="*/ 112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50" h="239">
                <a:moveTo>
                  <a:pt x="250" y="58"/>
                </a:moveTo>
                <a:cubicBezTo>
                  <a:pt x="250" y="119"/>
                  <a:pt x="250" y="119"/>
                  <a:pt x="250" y="119"/>
                </a:cubicBezTo>
                <a:cubicBezTo>
                  <a:pt x="250" y="129"/>
                  <a:pt x="242" y="137"/>
                  <a:pt x="230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25"/>
                  <a:pt x="125" y="125"/>
                  <a:pt x="125" y="125"/>
                </a:cubicBezTo>
                <a:cubicBezTo>
                  <a:pt x="232" y="125"/>
                  <a:pt x="232" y="125"/>
                  <a:pt x="232" y="125"/>
                </a:cubicBezTo>
                <a:cubicBezTo>
                  <a:pt x="235" y="125"/>
                  <a:pt x="238" y="122"/>
                  <a:pt x="238" y="119"/>
                </a:cubicBezTo>
                <a:cubicBezTo>
                  <a:pt x="238" y="58"/>
                  <a:pt x="238" y="58"/>
                  <a:pt x="238" y="58"/>
                </a:cubicBezTo>
                <a:cubicBezTo>
                  <a:pt x="238" y="56"/>
                  <a:pt x="237" y="55"/>
                  <a:pt x="236" y="54"/>
                </a:cubicBezTo>
                <a:cubicBezTo>
                  <a:pt x="235" y="53"/>
                  <a:pt x="233" y="52"/>
                  <a:pt x="232" y="52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25" y="47"/>
                  <a:pt x="124" y="43"/>
                  <a:pt x="124" y="40"/>
                </a:cubicBezTo>
                <a:cubicBezTo>
                  <a:pt x="232" y="40"/>
                  <a:pt x="232" y="40"/>
                  <a:pt x="232" y="40"/>
                </a:cubicBezTo>
                <a:cubicBezTo>
                  <a:pt x="242" y="40"/>
                  <a:pt x="250" y="48"/>
                  <a:pt x="250" y="58"/>
                </a:cubicBezTo>
                <a:close/>
                <a:moveTo>
                  <a:pt x="114" y="53"/>
                </a:moveTo>
                <a:cubicBezTo>
                  <a:pt x="114" y="46"/>
                  <a:pt x="112" y="40"/>
                  <a:pt x="112" y="40"/>
                </a:cubicBezTo>
                <a:cubicBezTo>
                  <a:pt x="107" y="17"/>
                  <a:pt x="87" y="0"/>
                  <a:pt x="63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23" y="0"/>
                  <a:pt x="0" y="23"/>
                  <a:pt x="0" y="51"/>
                </a:cubicBezTo>
                <a:cubicBezTo>
                  <a:pt x="0" y="189"/>
                  <a:pt x="0" y="189"/>
                  <a:pt x="0" y="189"/>
                </a:cubicBezTo>
                <a:cubicBezTo>
                  <a:pt x="0" y="217"/>
                  <a:pt x="23" y="239"/>
                  <a:pt x="51" y="239"/>
                </a:cubicBezTo>
                <a:cubicBezTo>
                  <a:pt x="63" y="239"/>
                  <a:pt x="63" y="239"/>
                  <a:pt x="63" y="239"/>
                </a:cubicBezTo>
                <a:cubicBezTo>
                  <a:pt x="91" y="239"/>
                  <a:pt x="114" y="217"/>
                  <a:pt x="114" y="189"/>
                </a:cubicBezTo>
                <a:cubicBezTo>
                  <a:pt x="113" y="137"/>
                  <a:pt x="113" y="137"/>
                  <a:pt x="113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4" y="137"/>
                  <a:pt x="114" y="60"/>
                  <a:pt x="114" y="53"/>
                </a:cubicBezTo>
                <a:close/>
                <a:moveTo>
                  <a:pt x="46" y="24"/>
                </a:moveTo>
                <a:cubicBezTo>
                  <a:pt x="46" y="23"/>
                  <a:pt x="48" y="21"/>
                  <a:pt x="49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21"/>
                  <a:pt x="68" y="23"/>
                  <a:pt x="68" y="24"/>
                </a:cubicBezTo>
                <a:cubicBezTo>
                  <a:pt x="68" y="25"/>
                  <a:pt x="68" y="25"/>
                  <a:pt x="68" y="25"/>
                </a:cubicBezTo>
                <a:cubicBezTo>
                  <a:pt x="68" y="26"/>
                  <a:pt x="66" y="27"/>
                  <a:pt x="65" y="27"/>
                </a:cubicBezTo>
                <a:cubicBezTo>
                  <a:pt x="49" y="27"/>
                  <a:pt x="49" y="27"/>
                  <a:pt x="49" y="27"/>
                </a:cubicBezTo>
                <a:cubicBezTo>
                  <a:pt x="48" y="27"/>
                  <a:pt x="46" y="26"/>
                  <a:pt x="46" y="25"/>
                </a:cubicBezTo>
                <a:lnTo>
                  <a:pt x="46" y="24"/>
                </a:lnTo>
                <a:close/>
                <a:moveTo>
                  <a:pt x="64" y="179"/>
                </a:moveTo>
                <a:cubicBezTo>
                  <a:pt x="64" y="180"/>
                  <a:pt x="64" y="180"/>
                  <a:pt x="63" y="180"/>
                </a:cubicBezTo>
                <a:cubicBezTo>
                  <a:pt x="51" y="180"/>
                  <a:pt x="51" y="180"/>
                  <a:pt x="51" y="180"/>
                </a:cubicBezTo>
                <a:cubicBezTo>
                  <a:pt x="50" y="180"/>
                  <a:pt x="50" y="180"/>
                  <a:pt x="50" y="179"/>
                </a:cubicBezTo>
                <a:cubicBezTo>
                  <a:pt x="50" y="167"/>
                  <a:pt x="50" y="167"/>
                  <a:pt x="50" y="167"/>
                </a:cubicBezTo>
                <a:cubicBezTo>
                  <a:pt x="50" y="167"/>
                  <a:pt x="50" y="166"/>
                  <a:pt x="51" y="166"/>
                </a:cubicBezTo>
                <a:cubicBezTo>
                  <a:pt x="63" y="166"/>
                  <a:pt x="63" y="166"/>
                  <a:pt x="63" y="166"/>
                </a:cubicBezTo>
                <a:cubicBezTo>
                  <a:pt x="64" y="166"/>
                  <a:pt x="64" y="167"/>
                  <a:pt x="64" y="167"/>
                </a:cubicBezTo>
                <a:lnTo>
                  <a:pt x="64" y="179"/>
                </a:lnTo>
                <a:close/>
                <a:moveTo>
                  <a:pt x="57" y="133"/>
                </a:moveTo>
                <a:cubicBezTo>
                  <a:pt x="33" y="133"/>
                  <a:pt x="13" y="113"/>
                  <a:pt x="13" y="88"/>
                </a:cubicBezTo>
                <a:cubicBezTo>
                  <a:pt x="13" y="64"/>
                  <a:pt x="33" y="44"/>
                  <a:pt x="57" y="44"/>
                </a:cubicBezTo>
                <a:cubicBezTo>
                  <a:pt x="81" y="44"/>
                  <a:pt x="101" y="64"/>
                  <a:pt x="101" y="88"/>
                </a:cubicBezTo>
                <a:cubicBezTo>
                  <a:pt x="101" y="113"/>
                  <a:pt x="81" y="133"/>
                  <a:pt x="57" y="133"/>
                </a:cubicBezTo>
                <a:close/>
                <a:moveTo>
                  <a:pt x="57" y="56"/>
                </a:moveTo>
                <a:cubicBezTo>
                  <a:pt x="39" y="56"/>
                  <a:pt x="25" y="71"/>
                  <a:pt x="25" y="88"/>
                </a:cubicBezTo>
                <a:cubicBezTo>
                  <a:pt x="25" y="106"/>
                  <a:pt x="39" y="121"/>
                  <a:pt x="57" y="121"/>
                </a:cubicBezTo>
                <a:cubicBezTo>
                  <a:pt x="75" y="121"/>
                  <a:pt x="89" y="106"/>
                  <a:pt x="89" y="88"/>
                </a:cubicBezTo>
                <a:cubicBezTo>
                  <a:pt x="89" y="71"/>
                  <a:pt x="75" y="56"/>
                  <a:pt x="57" y="56"/>
                </a:cubicBezTo>
                <a:close/>
                <a:moveTo>
                  <a:pt x="57" y="112"/>
                </a:moveTo>
                <a:cubicBezTo>
                  <a:pt x="44" y="112"/>
                  <a:pt x="33" y="102"/>
                  <a:pt x="33" y="88"/>
                </a:cubicBezTo>
                <a:cubicBezTo>
                  <a:pt x="33" y="75"/>
                  <a:pt x="44" y="65"/>
                  <a:pt x="57" y="65"/>
                </a:cubicBezTo>
                <a:cubicBezTo>
                  <a:pt x="70" y="65"/>
                  <a:pt x="81" y="75"/>
                  <a:pt x="81" y="88"/>
                </a:cubicBezTo>
                <a:cubicBezTo>
                  <a:pt x="81" y="102"/>
                  <a:pt x="70" y="112"/>
                  <a:pt x="57" y="11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24"/>
          <p:cNvSpPr>
            <a:spLocks noEditPoints="1"/>
          </p:cNvSpPr>
          <p:nvPr/>
        </p:nvSpPr>
        <p:spPr bwMode="auto">
          <a:xfrm>
            <a:off x="5604120" y="955993"/>
            <a:ext cx="528879" cy="637318"/>
          </a:xfrm>
          <a:custGeom>
            <a:avLst/>
            <a:gdLst>
              <a:gd name="T0" fmla="*/ 171 w 235"/>
              <a:gd name="T1" fmla="*/ 39 h 283"/>
              <a:gd name="T2" fmla="*/ 86 w 235"/>
              <a:gd name="T3" fmla="*/ 0 h 283"/>
              <a:gd name="T4" fmla="*/ 148 w 235"/>
              <a:gd name="T5" fmla="*/ 253 h 283"/>
              <a:gd name="T6" fmla="*/ 148 w 235"/>
              <a:gd name="T7" fmla="*/ 253 h 283"/>
              <a:gd name="T8" fmla="*/ 86 w 235"/>
              <a:gd name="T9" fmla="*/ 283 h 283"/>
              <a:gd name="T10" fmla="*/ 117 w 235"/>
              <a:gd name="T11" fmla="*/ 217 h 283"/>
              <a:gd name="T12" fmla="*/ 144 w 235"/>
              <a:gd name="T13" fmla="*/ 70 h 283"/>
              <a:gd name="T14" fmla="*/ 180 w 235"/>
              <a:gd name="T15" fmla="*/ 119 h 283"/>
              <a:gd name="T16" fmla="*/ 153 w 235"/>
              <a:gd name="T17" fmla="*/ 100 h 283"/>
              <a:gd name="T18" fmla="*/ 162 w 235"/>
              <a:gd name="T19" fmla="*/ 91 h 283"/>
              <a:gd name="T20" fmla="*/ 142 w 235"/>
              <a:gd name="T21" fmla="*/ 92 h 283"/>
              <a:gd name="T22" fmla="*/ 135 w 235"/>
              <a:gd name="T23" fmla="*/ 89 h 283"/>
              <a:gd name="T24" fmla="*/ 114 w 235"/>
              <a:gd name="T25" fmla="*/ 78 h 283"/>
              <a:gd name="T26" fmla="*/ 125 w 235"/>
              <a:gd name="T27" fmla="*/ 71 h 283"/>
              <a:gd name="T28" fmla="*/ 119 w 235"/>
              <a:gd name="T29" fmla="*/ 77 h 283"/>
              <a:gd name="T30" fmla="*/ 105 w 235"/>
              <a:gd name="T31" fmla="*/ 135 h 283"/>
              <a:gd name="T32" fmla="*/ 105 w 235"/>
              <a:gd name="T33" fmla="*/ 149 h 283"/>
              <a:gd name="T34" fmla="*/ 100 w 235"/>
              <a:gd name="T35" fmla="*/ 89 h 283"/>
              <a:gd name="T36" fmla="*/ 67 w 235"/>
              <a:gd name="T37" fmla="*/ 97 h 283"/>
              <a:gd name="T38" fmla="*/ 67 w 235"/>
              <a:gd name="T39" fmla="*/ 91 h 283"/>
              <a:gd name="T40" fmla="*/ 66 w 235"/>
              <a:gd name="T41" fmla="*/ 122 h 283"/>
              <a:gd name="T42" fmla="*/ 54 w 235"/>
              <a:gd name="T43" fmla="*/ 119 h 283"/>
              <a:gd name="T44" fmla="*/ 59 w 235"/>
              <a:gd name="T45" fmla="*/ 137 h 283"/>
              <a:gd name="T46" fmla="*/ 65 w 235"/>
              <a:gd name="T47" fmla="*/ 150 h 283"/>
              <a:gd name="T48" fmla="*/ 63 w 235"/>
              <a:gd name="T49" fmla="*/ 146 h 283"/>
              <a:gd name="T50" fmla="*/ 57 w 235"/>
              <a:gd name="T51" fmla="*/ 133 h 283"/>
              <a:gd name="T52" fmla="*/ 53 w 235"/>
              <a:gd name="T53" fmla="*/ 140 h 283"/>
              <a:gd name="T54" fmla="*/ 68 w 235"/>
              <a:gd name="T55" fmla="*/ 166 h 283"/>
              <a:gd name="T56" fmla="*/ 56 w 235"/>
              <a:gd name="T57" fmla="*/ 171 h 283"/>
              <a:gd name="T58" fmla="*/ 76 w 235"/>
              <a:gd name="T59" fmla="*/ 177 h 283"/>
              <a:gd name="T60" fmla="*/ 73 w 235"/>
              <a:gd name="T61" fmla="*/ 191 h 283"/>
              <a:gd name="T62" fmla="*/ 93 w 235"/>
              <a:gd name="T63" fmla="*/ 190 h 283"/>
              <a:gd name="T64" fmla="*/ 96 w 235"/>
              <a:gd name="T65" fmla="*/ 204 h 283"/>
              <a:gd name="T66" fmla="*/ 116 w 235"/>
              <a:gd name="T67" fmla="*/ 198 h 283"/>
              <a:gd name="T68" fmla="*/ 118 w 235"/>
              <a:gd name="T69" fmla="*/ 193 h 283"/>
              <a:gd name="T70" fmla="*/ 117 w 235"/>
              <a:gd name="T71" fmla="*/ 207 h 283"/>
              <a:gd name="T72" fmla="*/ 123 w 235"/>
              <a:gd name="T73" fmla="*/ 205 h 283"/>
              <a:gd name="T74" fmla="*/ 111 w 235"/>
              <a:gd name="T75" fmla="*/ 140 h 283"/>
              <a:gd name="T76" fmla="*/ 123 w 235"/>
              <a:gd name="T77" fmla="*/ 138 h 283"/>
              <a:gd name="T78" fmla="*/ 117 w 235"/>
              <a:gd name="T79" fmla="*/ 127 h 283"/>
              <a:gd name="T80" fmla="*/ 142 w 235"/>
              <a:gd name="T81" fmla="*/ 190 h 283"/>
              <a:gd name="T82" fmla="*/ 144 w 235"/>
              <a:gd name="T83" fmla="*/ 207 h 283"/>
              <a:gd name="T84" fmla="*/ 153 w 235"/>
              <a:gd name="T85" fmla="*/ 183 h 283"/>
              <a:gd name="T86" fmla="*/ 167 w 235"/>
              <a:gd name="T87" fmla="*/ 186 h 283"/>
              <a:gd name="T88" fmla="*/ 166 w 235"/>
              <a:gd name="T89" fmla="*/ 166 h 283"/>
              <a:gd name="T90" fmla="*/ 180 w 235"/>
              <a:gd name="T91" fmla="*/ 163 h 283"/>
              <a:gd name="T92" fmla="*/ 184 w 235"/>
              <a:gd name="T93" fmla="*/ 143 h 283"/>
              <a:gd name="T94" fmla="*/ 184 w 235"/>
              <a:gd name="T95" fmla="*/ 136 h 283"/>
              <a:gd name="T96" fmla="*/ 184 w 235"/>
              <a:gd name="T97" fmla="*/ 150 h 283"/>
              <a:gd name="T98" fmla="*/ 19 w 235"/>
              <a:gd name="T99" fmla="*/ 105 h 283"/>
              <a:gd name="T100" fmla="*/ 153 w 235"/>
              <a:gd name="T101" fmla="*/ 43 h 283"/>
              <a:gd name="T102" fmla="*/ 35 w 235"/>
              <a:gd name="T103" fmla="*/ 111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35" h="283">
                <a:moveTo>
                  <a:pt x="148" y="30"/>
                </a:moveTo>
                <a:cubicBezTo>
                  <a:pt x="148" y="0"/>
                  <a:pt x="148" y="0"/>
                  <a:pt x="148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39"/>
                  <a:pt x="171" y="39"/>
                  <a:pt x="171" y="39"/>
                </a:cubicBezTo>
                <a:cubicBezTo>
                  <a:pt x="167" y="37"/>
                  <a:pt x="162" y="35"/>
                  <a:pt x="157" y="33"/>
                </a:cubicBezTo>
                <a:cubicBezTo>
                  <a:pt x="154" y="32"/>
                  <a:pt x="151" y="31"/>
                  <a:pt x="148" y="30"/>
                </a:cubicBezTo>
                <a:close/>
                <a:moveTo>
                  <a:pt x="86" y="30"/>
                </a:moveTo>
                <a:cubicBezTo>
                  <a:pt x="86" y="0"/>
                  <a:pt x="86" y="0"/>
                  <a:pt x="86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39"/>
                  <a:pt x="64" y="39"/>
                  <a:pt x="64" y="39"/>
                </a:cubicBezTo>
                <a:cubicBezTo>
                  <a:pt x="71" y="35"/>
                  <a:pt x="79" y="32"/>
                  <a:pt x="86" y="30"/>
                </a:cubicBezTo>
                <a:close/>
                <a:moveTo>
                  <a:pt x="148" y="253"/>
                </a:moveTo>
                <a:cubicBezTo>
                  <a:pt x="148" y="283"/>
                  <a:pt x="148" y="283"/>
                  <a:pt x="148" y="283"/>
                </a:cubicBezTo>
                <a:cubicBezTo>
                  <a:pt x="171" y="283"/>
                  <a:pt x="171" y="283"/>
                  <a:pt x="171" y="283"/>
                </a:cubicBezTo>
                <a:cubicBezTo>
                  <a:pt x="171" y="244"/>
                  <a:pt x="171" y="244"/>
                  <a:pt x="171" y="244"/>
                </a:cubicBezTo>
                <a:cubicBezTo>
                  <a:pt x="164" y="247"/>
                  <a:pt x="156" y="250"/>
                  <a:pt x="148" y="253"/>
                </a:cubicBezTo>
                <a:close/>
                <a:moveTo>
                  <a:pt x="78" y="250"/>
                </a:moveTo>
                <a:cubicBezTo>
                  <a:pt x="73" y="248"/>
                  <a:pt x="68" y="246"/>
                  <a:pt x="64" y="244"/>
                </a:cubicBezTo>
                <a:cubicBezTo>
                  <a:pt x="64" y="283"/>
                  <a:pt x="64" y="283"/>
                  <a:pt x="64" y="283"/>
                </a:cubicBezTo>
                <a:cubicBezTo>
                  <a:pt x="86" y="283"/>
                  <a:pt x="86" y="283"/>
                  <a:pt x="86" y="283"/>
                </a:cubicBezTo>
                <a:cubicBezTo>
                  <a:pt x="86" y="253"/>
                  <a:pt x="86" y="253"/>
                  <a:pt x="86" y="253"/>
                </a:cubicBezTo>
                <a:cubicBezTo>
                  <a:pt x="83" y="252"/>
                  <a:pt x="80" y="251"/>
                  <a:pt x="78" y="250"/>
                </a:cubicBezTo>
                <a:close/>
                <a:moveTo>
                  <a:pt x="189" y="167"/>
                </a:moveTo>
                <a:cubicBezTo>
                  <a:pt x="178" y="197"/>
                  <a:pt x="149" y="217"/>
                  <a:pt x="117" y="217"/>
                </a:cubicBezTo>
                <a:cubicBezTo>
                  <a:pt x="108" y="217"/>
                  <a:pt x="100" y="216"/>
                  <a:pt x="91" y="213"/>
                </a:cubicBezTo>
                <a:cubicBezTo>
                  <a:pt x="52" y="198"/>
                  <a:pt x="32" y="154"/>
                  <a:pt x="46" y="115"/>
                </a:cubicBezTo>
                <a:cubicBezTo>
                  <a:pt x="57" y="85"/>
                  <a:pt x="86" y="65"/>
                  <a:pt x="117" y="65"/>
                </a:cubicBezTo>
                <a:cubicBezTo>
                  <a:pt x="126" y="65"/>
                  <a:pt x="135" y="67"/>
                  <a:pt x="144" y="70"/>
                </a:cubicBezTo>
                <a:cubicBezTo>
                  <a:pt x="183" y="84"/>
                  <a:pt x="203" y="128"/>
                  <a:pt x="189" y="167"/>
                </a:cubicBezTo>
                <a:close/>
                <a:moveTo>
                  <a:pt x="166" y="117"/>
                </a:moveTo>
                <a:cubicBezTo>
                  <a:pt x="168" y="119"/>
                  <a:pt x="169" y="122"/>
                  <a:pt x="169" y="124"/>
                </a:cubicBezTo>
                <a:cubicBezTo>
                  <a:pt x="180" y="119"/>
                  <a:pt x="180" y="119"/>
                  <a:pt x="180" y="119"/>
                </a:cubicBezTo>
                <a:cubicBezTo>
                  <a:pt x="183" y="119"/>
                  <a:pt x="183" y="116"/>
                  <a:pt x="183" y="114"/>
                </a:cubicBezTo>
                <a:cubicBezTo>
                  <a:pt x="182" y="112"/>
                  <a:pt x="179" y="111"/>
                  <a:pt x="177" y="112"/>
                </a:cubicBezTo>
                <a:lnTo>
                  <a:pt x="166" y="117"/>
                </a:lnTo>
                <a:close/>
                <a:moveTo>
                  <a:pt x="153" y="100"/>
                </a:moveTo>
                <a:cubicBezTo>
                  <a:pt x="155" y="102"/>
                  <a:pt x="157" y="103"/>
                  <a:pt x="159" y="105"/>
                </a:cubicBezTo>
                <a:cubicBezTo>
                  <a:pt x="167" y="97"/>
                  <a:pt x="167" y="97"/>
                  <a:pt x="167" y="97"/>
                </a:cubicBezTo>
                <a:cubicBezTo>
                  <a:pt x="169" y="95"/>
                  <a:pt x="169" y="93"/>
                  <a:pt x="167" y="91"/>
                </a:cubicBezTo>
                <a:cubicBezTo>
                  <a:pt x="166" y="90"/>
                  <a:pt x="163" y="90"/>
                  <a:pt x="162" y="91"/>
                </a:cubicBezTo>
                <a:lnTo>
                  <a:pt x="153" y="100"/>
                </a:lnTo>
                <a:close/>
                <a:moveTo>
                  <a:pt x="135" y="89"/>
                </a:moveTo>
                <a:cubicBezTo>
                  <a:pt x="135" y="89"/>
                  <a:pt x="136" y="90"/>
                  <a:pt x="136" y="90"/>
                </a:cubicBezTo>
                <a:cubicBezTo>
                  <a:pt x="138" y="91"/>
                  <a:pt x="140" y="91"/>
                  <a:pt x="142" y="92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47" y="79"/>
                  <a:pt x="146" y="77"/>
                  <a:pt x="144" y="76"/>
                </a:cubicBezTo>
                <a:cubicBezTo>
                  <a:pt x="142" y="75"/>
                  <a:pt x="140" y="76"/>
                  <a:pt x="139" y="78"/>
                </a:cubicBezTo>
                <a:lnTo>
                  <a:pt x="135" y="89"/>
                </a:lnTo>
                <a:close/>
                <a:moveTo>
                  <a:pt x="110" y="89"/>
                </a:moveTo>
                <a:cubicBezTo>
                  <a:pt x="114" y="89"/>
                  <a:pt x="114" y="89"/>
                  <a:pt x="114" y="89"/>
                </a:cubicBezTo>
                <a:cubicBezTo>
                  <a:pt x="114" y="83"/>
                  <a:pt x="114" y="83"/>
                  <a:pt x="114" y="83"/>
                </a:cubicBezTo>
                <a:cubicBezTo>
                  <a:pt x="114" y="81"/>
                  <a:pt x="114" y="80"/>
                  <a:pt x="114" y="78"/>
                </a:cubicBezTo>
                <a:cubicBezTo>
                  <a:pt x="115" y="80"/>
                  <a:pt x="116" y="81"/>
                  <a:pt x="116" y="82"/>
                </a:cubicBezTo>
                <a:cubicBezTo>
                  <a:pt x="120" y="89"/>
                  <a:pt x="120" y="89"/>
                  <a:pt x="120" y="89"/>
                </a:cubicBezTo>
                <a:cubicBezTo>
                  <a:pt x="125" y="89"/>
                  <a:pt x="125" y="89"/>
                  <a:pt x="125" y="89"/>
                </a:cubicBezTo>
                <a:cubicBezTo>
                  <a:pt x="125" y="71"/>
                  <a:pt x="125" y="71"/>
                  <a:pt x="125" y="71"/>
                </a:cubicBezTo>
                <a:cubicBezTo>
                  <a:pt x="120" y="71"/>
                  <a:pt x="120" y="71"/>
                  <a:pt x="120" y="71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20" y="78"/>
                  <a:pt x="120" y="80"/>
                  <a:pt x="121" y="81"/>
                </a:cubicBezTo>
                <a:cubicBezTo>
                  <a:pt x="120" y="80"/>
                  <a:pt x="119" y="78"/>
                  <a:pt x="119" y="77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0" y="71"/>
                  <a:pt x="110" y="71"/>
                  <a:pt x="110" y="71"/>
                </a:cubicBezTo>
                <a:lnTo>
                  <a:pt x="110" y="89"/>
                </a:lnTo>
                <a:close/>
                <a:moveTo>
                  <a:pt x="105" y="135"/>
                </a:moveTo>
                <a:cubicBezTo>
                  <a:pt x="94" y="145"/>
                  <a:pt x="72" y="167"/>
                  <a:pt x="70" y="169"/>
                </a:cubicBezTo>
                <a:cubicBezTo>
                  <a:pt x="68" y="171"/>
                  <a:pt x="69" y="174"/>
                  <a:pt x="72" y="173"/>
                </a:cubicBezTo>
                <a:cubicBezTo>
                  <a:pt x="75" y="172"/>
                  <a:pt x="104" y="161"/>
                  <a:pt x="118" y="155"/>
                </a:cubicBezTo>
                <a:cubicBezTo>
                  <a:pt x="113" y="156"/>
                  <a:pt x="108" y="153"/>
                  <a:pt x="105" y="149"/>
                </a:cubicBezTo>
                <a:cubicBezTo>
                  <a:pt x="103" y="145"/>
                  <a:pt x="103" y="139"/>
                  <a:pt x="105" y="135"/>
                </a:cubicBezTo>
                <a:close/>
                <a:moveTo>
                  <a:pt x="88" y="81"/>
                </a:moveTo>
                <a:cubicBezTo>
                  <a:pt x="93" y="92"/>
                  <a:pt x="93" y="92"/>
                  <a:pt x="93" y="92"/>
                </a:cubicBezTo>
                <a:cubicBezTo>
                  <a:pt x="95" y="91"/>
                  <a:pt x="98" y="90"/>
                  <a:pt x="100" y="89"/>
                </a:cubicBezTo>
                <a:cubicBezTo>
                  <a:pt x="96" y="78"/>
                  <a:pt x="96" y="78"/>
                  <a:pt x="96" y="78"/>
                </a:cubicBezTo>
                <a:cubicBezTo>
                  <a:pt x="95" y="76"/>
                  <a:pt x="92" y="75"/>
                  <a:pt x="90" y="76"/>
                </a:cubicBezTo>
                <a:cubicBezTo>
                  <a:pt x="88" y="77"/>
                  <a:pt x="87" y="79"/>
                  <a:pt x="88" y="81"/>
                </a:cubicBezTo>
                <a:close/>
                <a:moveTo>
                  <a:pt x="67" y="97"/>
                </a:moveTo>
                <a:cubicBezTo>
                  <a:pt x="76" y="105"/>
                  <a:pt x="76" y="105"/>
                  <a:pt x="76" y="105"/>
                </a:cubicBezTo>
                <a:cubicBezTo>
                  <a:pt x="78" y="103"/>
                  <a:pt x="80" y="102"/>
                  <a:pt x="81" y="100"/>
                </a:cubicBezTo>
                <a:cubicBezTo>
                  <a:pt x="73" y="91"/>
                  <a:pt x="73" y="91"/>
                  <a:pt x="73" y="91"/>
                </a:cubicBezTo>
                <a:cubicBezTo>
                  <a:pt x="72" y="90"/>
                  <a:pt x="69" y="90"/>
                  <a:pt x="67" y="91"/>
                </a:cubicBezTo>
                <a:cubicBezTo>
                  <a:pt x="66" y="93"/>
                  <a:pt x="66" y="95"/>
                  <a:pt x="67" y="97"/>
                </a:cubicBezTo>
                <a:close/>
                <a:moveTo>
                  <a:pt x="54" y="119"/>
                </a:moveTo>
                <a:cubicBezTo>
                  <a:pt x="65" y="124"/>
                  <a:pt x="65" y="124"/>
                  <a:pt x="65" y="124"/>
                </a:cubicBezTo>
                <a:cubicBezTo>
                  <a:pt x="66" y="123"/>
                  <a:pt x="66" y="123"/>
                  <a:pt x="66" y="122"/>
                </a:cubicBezTo>
                <a:cubicBezTo>
                  <a:pt x="67" y="120"/>
                  <a:pt x="67" y="119"/>
                  <a:pt x="68" y="117"/>
                </a:cubicBezTo>
                <a:cubicBezTo>
                  <a:pt x="57" y="112"/>
                  <a:pt x="57" y="112"/>
                  <a:pt x="57" y="112"/>
                </a:cubicBezTo>
                <a:cubicBezTo>
                  <a:pt x="55" y="111"/>
                  <a:pt x="53" y="112"/>
                  <a:pt x="52" y="114"/>
                </a:cubicBezTo>
                <a:cubicBezTo>
                  <a:pt x="51" y="116"/>
                  <a:pt x="52" y="119"/>
                  <a:pt x="54" y="119"/>
                </a:cubicBezTo>
                <a:close/>
                <a:moveTo>
                  <a:pt x="52" y="150"/>
                </a:moveTo>
                <a:cubicBezTo>
                  <a:pt x="56" y="150"/>
                  <a:pt x="56" y="150"/>
                  <a:pt x="56" y="150"/>
                </a:cubicBezTo>
                <a:cubicBezTo>
                  <a:pt x="58" y="142"/>
                  <a:pt x="58" y="142"/>
                  <a:pt x="58" y="142"/>
                </a:cubicBezTo>
                <a:cubicBezTo>
                  <a:pt x="58" y="141"/>
                  <a:pt x="58" y="139"/>
                  <a:pt x="59" y="137"/>
                </a:cubicBezTo>
                <a:cubicBezTo>
                  <a:pt x="59" y="137"/>
                  <a:pt x="59" y="137"/>
                  <a:pt x="59" y="137"/>
                </a:cubicBezTo>
                <a:cubicBezTo>
                  <a:pt x="59" y="139"/>
                  <a:pt x="59" y="141"/>
                  <a:pt x="59" y="142"/>
                </a:cubicBezTo>
                <a:cubicBezTo>
                  <a:pt x="61" y="150"/>
                  <a:pt x="61" y="150"/>
                  <a:pt x="61" y="150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66" y="133"/>
                  <a:pt x="66" y="133"/>
                  <a:pt x="66" y="133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2"/>
                  <a:pt x="63" y="144"/>
                  <a:pt x="63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63" y="144"/>
                  <a:pt x="63" y="142"/>
                  <a:pt x="62" y="140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57" y="133"/>
                  <a:pt x="57" y="133"/>
                  <a:pt x="57" y="133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2"/>
                  <a:pt x="55" y="144"/>
                  <a:pt x="54" y="146"/>
                </a:cubicBezTo>
                <a:cubicBezTo>
                  <a:pt x="54" y="146"/>
                  <a:pt x="54" y="146"/>
                  <a:pt x="54" y="146"/>
                </a:cubicBezTo>
                <a:cubicBezTo>
                  <a:pt x="54" y="144"/>
                  <a:pt x="54" y="142"/>
                  <a:pt x="53" y="140"/>
                </a:cubicBezTo>
                <a:cubicBezTo>
                  <a:pt x="52" y="133"/>
                  <a:pt x="52" y="133"/>
                  <a:pt x="52" y="133"/>
                </a:cubicBezTo>
                <a:cubicBezTo>
                  <a:pt x="48" y="133"/>
                  <a:pt x="48" y="133"/>
                  <a:pt x="48" y="133"/>
                </a:cubicBezTo>
                <a:lnTo>
                  <a:pt x="52" y="150"/>
                </a:lnTo>
                <a:close/>
                <a:moveTo>
                  <a:pt x="68" y="166"/>
                </a:moveTo>
                <a:cubicBezTo>
                  <a:pt x="67" y="164"/>
                  <a:pt x="66" y="161"/>
                  <a:pt x="65" y="159"/>
                </a:cubicBezTo>
                <a:cubicBezTo>
                  <a:pt x="54" y="163"/>
                  <a:pt x="54" y="163"/>
                  <a:pt x="54" y="163"/>
                </a:cubicBezTo>
                <a:cubicBezTo>
                  <a:pt x="52" y="164"/>
                  <a:pt x="51" y="166"/>
                  <a:pt x="52" y="168"/>
                </a:cubicBezTo>
                <a:cubicBezTo>
                  <a:pt x="53" y="170"/>
                  <a:pt x="54" y="171"/>
                  <a:pt x="56" y="171"/>
                </a:cubicBezTo>
                <a:cubicBezTo>
                  <a:pt x="56" y="171"/>
                  <a:pt x="57" y="171"/>
                  <a:pt x="57" y="170"/>
                </a:cubicBezTo>
                <a:lnTo>
                  <a:pt x="68" y="166"/>
                </a:lnTo>
                <a:close/>
                <a:moveTo>
                  <a:pt x="82" y="183"/>
                </a:moveTo>
                <a:cubicBezTo>
                  <a:pt x="80" y="181"/>
                  <a:pt x="78" y="179"/>
                  <a:pt x="76" y="177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66" y="187"/>
                  <a:pt x="66" y="190"/>
                  <a:pt x="67" y="191"/>
                </a:cubicBezTo>
                <a:cubicBezTo>
                  <a:pt x="68" y="192"/>
                  <a:pt x="69" y="192"/>
                  <a:pt x="70" y="192"/>
                </a:cubicBezTo>
                <a:cubicBezTo>
                  <a:pt x="71" y="192"/>
                  <a:pt x="72" y="192"/>
                  <a:pt x="73" y="191"/>
                </a:cubicBezTo>
                <a:lnTo>
                  <a:pt x="82" y="183"/>
                </a:lnTo>
                <a:close/>
                <a:moveTo>
                  <a:pt x="100" y="193"/>
                </a:moveTo>
                <a:cubicBezTo>
                  <a:pt x="100" y="193"/>
                  <a:pt x="99" y="193"/>
                  <a:pt x="98" y="193"/>
                </a:cubicBezTo>
                <a:cubicBezTo>
                  <a:pt x="96" y="192"/>
                  <a:pt x="95" y="191"/>
                  <a:pt x="93" y="190"/>
                </a:cubicBezTo>
                <a:cubicBezTo>
                  <a:pt x="88" y="201"/>
                  <a:pt x="88" y="201"/>
                  <a:pt x="88" y="201"/>
                </a:cubicBezTo>
                <a:cubicBezTo>
                  <a:pt x="87" y="203"/>
                  <a:pt x="88" y="206"/>
                  <a:pt x="90" y="207"/>
                </a:cubicBezTo>
                <a:cubicBezTo>
                  <a:pt x="91" y="207"/>
                  <a:pt x="91" y="207"/>
                  <a:pt x="92" y="207"/>
                </a:cubicBezTo>
                <a:cubicBezTo>
                  <a:pt x="93" y="207"/>
                  <a:pt x="95" y="206"/>
                  <a:pt x="96" y="204"/>
                </a:cubicBezTo>
                <a:lnTo>
                  <a:pt x="100" y="193"/>
                </a:lnTo>
                <a:close/>
                <a:moveTo>
                  <a:pt x="123" y="205"/>
                </a:moveTo>
                <a:cubicBezTo>
                  <a:pt x="123" y="203"/>
                  <a:pt x="122" y="201"/>
                  <a:pt x="119" y="200"/>
                </a:cubicBezTo>
                <a:cubicBezTo>
                  <a:pt x="117" y="199"/>
                  <a:pt x="116" y="199"/>
                  <a:pt x="116" y="198"/>
                </a:cubicBezTo>
                <a:cubicBezTo>
                  <a:pt x="116" y="197"/>
                  <a:pt x="116" y="196"/>
                  <a:pt x="118" y="196"/>
                </a:cubicBezTo>
                <a:cubicBezTo>
                  <a:pt x="120" y="196"/>
                  <a:pt x="121" y="196"/>
                  <a:pt x="122" y="197"/>
                </a:cubicBezTo>
                <a:cubicBezTo>
                  <a:pt x="122" y="194"/>
                  <a:pt x="122" y="194"/>
                  <a:pt x="122" y="194"/>
                </a:cubicBezTo>
                <a:cubicBezTo>
                  <a:pt x="121" y="193"/>
                  <a:pt x="120" y="193"/>
                  <a:pt x="118" y="193"/>
                </a:cubicBezTo>
                <a:cubicBezTo>
                  <a:pt x="114" y="193"/>
                  <a:pt x="112" y="195"/>
                  <a:pt x="112" y="198"/>
                </a:cubicBezTo>
                <a:cubicBezTo>
                  <a:pt x="112" y="200"/>
                  <a:pt x="114" y="202"/>
                  <a:pt x="116" y="203"/>
                </a:cubicBezTo>
                <a:cubicBezTo>
                  <a:pt x="118" y="204"/>
                  <a:pt x="119" y="204"/>
                  <a:pt x="119" y="205"/>
                </a:cubicBezTo>
                <a:cubicBezTo>
                  <a:pt x="119" y="206"/>
                  <a:pt x="118" y="207"/>
                  <a:pt x="117" y="207"/>
                </a:cubicBezTo>
                <a:cubicBezTo>
                  <a:pt x="115" y="207"/>
                  <a:pt x="113" y="207"/>
                  <a:pt x="112" y="206"/>
                </a:cubicBezTo>
                <a:cubicBezTo>
                  <a:pt x="112" y="209"/>
                  <a:pt x="112" y="209"/>
                  <a:pt x="112" y="209"/>
                </a:cubicBezTo>
                <a:cubicBezTo>
                  <a:pt x="113" y="210"/>
                  <a:pt x="114" y="210"/>
                  <a:pt x="116" y="210"/>
                </a:cubicBezTo>
                <a:cubicBezTo>
                  <a:pt x="121" y="210"/>
                  <a:pt x="123" y="208"/>
                  <a:pt x="123" y="205"/>
                </a:cubicBezTo>
                <a:close/>
                <a:moveTo>
                  <a:pt x="123" y="138"/>
                </a:moveTo>
                <a:cubicBezTo>
                  <a:pt x="122" y="136"/>
                  <a:pt x="120" y="135"/>
                  <a:pt x="117" y="135"/>
                </a:cubicBezTo>
                <a:cubicBezTo>
                  <a:pt x="116" y="135"/>
                  <a:pt x="115" y="135"/>
                  <a:pt x="114" y="136"/>
                </a:cubicBezTo>
                <a:cubicBezTo>
                  <a:pt x="112" y="137"/>
                  <a:pt x="111" y="138"/>
                  <a:pt x="111" y="140"/>
                </a:cubicBezTo>
                <a:cubicBezTo>
                  <a:pt x="111" y="142"/>
                  <a:pt x="111" y="143"/>
                  <a:pt x="112" y="145"/>
                </a:cubicBezTo>
                <a:cubicBezTo>
                  <a:pt x="113" y="147"/>
                  <a:pt x="115" y="148"/>
                  <a:pt x="117" y="148"/>
                </a:cubicBezTo>
                <a:cubicBezTo>
                  <a:pt x="119" y="148"/>
                  <a:pt x="120" y="147"/>
                  <a:pt x="121" y="147"/>
                </a:cubicBezTo>
                <a:cubicBezTo>
                  <a:pt x="124" y="145"/>
                  <a:pt x="125" y="141"/>
                  <a:pt x="123" y="138"/>
                </a:cubicBezTo>
                <a:close/>
                <a:moveTo>
                  <a:pt x="130" y="148"/>
                </a:moveTo>
                <a:cubicBezTo>
                  <a:pt x="140" y="138"/>
                  <a:pt x="163" y="115"/>
                  <a:pt x="165" y="114"/>
                </a:cubicBezTo>
                <a:cubicBezTo>
                  <a:pt x="167" y="111"/>
                  <a:pt x="165" y="108"/>
                  <a:pt x="162" y="110"/>
                </a:cubicBezTo>
                <a:cubicBezTo>
                  <a:pt x="160" y="111"/>
                  <a:pt x="130" y="122"/>
                  <a:pt x="117" y="127"/>
                </a:cubicBezTo>
                <a:cubicBezTo>
                  <a:pt x="122" y="127"/>
                  <a:pt x="126" y="129"/>
                  <a:pt x="129" y="134"/>
                </a:cubicBezTo>
                <a:cubicBezTo>
                  <a:pt x="132" y="138"/>
                  <a:pt x="132" y="143"/>
                  <a:pt x="130" y="148"/>
                </a:cubicBezTo>
                <a:close/>
                <a:moveTo>
                  <a:pt x="147" y="201"/>
                </a:moveTo>
                <a:cubicBezTo>
                  <a:pt x="142" y="190"/>
                  <a:pt x="142" y="190"/>
                  <a:pt x="142" y="190"/>
                </a:cubicBezTo>
                <a:cubicBezTo>
                  <a:pt x="140" y="191"/>
                  <a:pt x="137" y="192"/>
                  <a:pt x="135" y="193"/>
                </a:cubicBezTo>
                <a:cubicBezTo>
                  <a:pt x="139" y="204"/>
                  <a:pt x="139" y="204"/>
                  <a:pt x="139" y="204"/>
                </a:cubicBezTo>
                <a:cubicBezTo>
                  <a:pt x="140" y="206"/>
                  <a:pt x="141" y="207"/>
                  <a:pt x="143" y="207"/>
                </a:cubicBezTo>
                <a:cubicBezTo>
                  <a:pt x="143" y="207"/>
                  <a:pt x="144" y="207"/>
                  <a:pt x="144" y="207"/>
                </a:cubicBezTo>
                <a:cubicBezTo>
                  <a:pt x="146" y="206"/>
                  <a:pt x="147" y="203"/>
                  <a:pt x="147" y="201"/>
                </a:cubicBezTo>
                <a:close/>
                <a:moveTo>
                  <a:pt x="167" y="186"/>
                </a:moveTo>
                <a:cubicBezTo>
                  <a:pt x="159" y="177"/>
                  <a:pt x="159" y="177"/>
                  <a:pt x="159" y="177"/>
                </a:cubicBezTo>
                <a:cubicBezTo>
                  <a:pt x="157" y="179"/>
                  <a:pt x="155" y="181"/>
                  <a:pt x="153" y="183"/>
                </a:cubicBezTo>
                <a:cubicBezTo>
                  <a:pt x="162" y="191"/>
                  <a:pt x="162" y="191"/>
                  <a:pt x="162" y="191"/>
                </a:cubicBezTo>
                <a:cubicBezTo>
                  <a:pt x="162" y="192"/>
                  <a:pt x="163" y="192"/>
                  <a:pt x="165" y="192"/>
                </a:cubicBezTo>
                <a:cubicBezTo>
                  <a:pt x="166" y="192"/>
                  <a:pt x="167" y="192"/>
                  <a:pt x="167" y="191"/>
                </a:cubicBezTo>
                <a:cubicBezTo>
                  <a:pt x="169" y="190"/>
                  <a:pt x="169" y="187"/>
                  <a:pt x="167" y="186"/>
                </a:cubicBezTo>
                <a:close/>
                <a:moveTo>
                  <a:pt x="180" y="163"/>
                </a:moveTo>
                <a:cubicBezTo>
                  <a:pt x="169" y="159"/>
                  <a:pt x="169" y="159"/>
                  <a:pt x="169" y="159"/>
                </a:cubicBezTo>
                <a:cubicBezTo>
                  <a:pt x="169" y="159"/>
                  <a:pt x="169" y="160"/>
                  <a:pt x="169" y="160"/>
                </a:cubicBezTo>
                <a:cubicBezTo>
                  <a:pt x="168" y="162"/>
                  <a:pt x="167" y="164"/>
                  <a:pt x="166" y="166"/>
                </a:cubicBezTo>
                <a:cubicBezTo>
                  <a:pt x="177" y="170"/>
                  <a:pt x="177" y="170"/>
                  <a:pt x="177" y="170"/>
                </a:cubicBezTo>
                <a:cubicBezTo>
                  <a:pt x="178" y="171"/>
                  <a:pt x="178" y="171"/>
                  <a:pt x="179" y="171"/>
                </a:cubicBezTo>
                <a:cubicBezTo>
                  <a:pt x="181" y="171"/>
                  <a:pt x="182" y="170"/>
                  <a:pt x="183" y="168"/>
                </a:cubicBezTo>
                <a:cubicBezTo>
                  <a:pt x="183" y="166"/>
                  <a:pt x="183" y="164"/>
                  <a:pt x="180" y="163"/>
                </a:cubicBezTo>
                <a:close/>
                <a:moveTo>
                  <a:pt x="184" y="147"/>
                </a:moveTo>
                <a:cubicBezTo>
                  <a:pt x="177" y="147"/>
                  <a:pt x="177" y="147"/>
                  <a:pt x="177" y="147"/>
                </a:cubicBezTo>
                <a:cubicBezTo>
                  <a:pt x="177" y="143"/>
                  <a:pt x="177" y="143"/>
                  <a:pt x="177" y="143"/>
                </a:cubicBezTo>
                <a:cubicBezTo>
                  <a:pt x="184" y="143"/>
                  <a:pt x="184" y="143"/>
                  <a:pt x="184" y="143"/>
                </a:cubicBezTo>
                <a:cubicBezTo>
                  <a:pt x="184" y="139"/>
                  <a:pt x="184" y="139"/>
                  <a:pt x="184" y="139"/>
                </a:cubicBezTo>
                <a:cubicBezTo>
                  <a:pt x="177" y="139"/>
                  <a:pt x="177" y="139"/>
                  <a:pt x="177" y="139"/>
                </a:cubicBezTo>
                <a:cubicBezTo>
                  <a:pt x="177" y="136"/>
                  <a:pt x="177" y="136"/>
                  <a:pt x="177" y="136"/>
                </a:cubicBezTo>
                <a:cubicBezTo>
                  <a:pt x="184" y="136"/>
                  <a:pt x="184" y="136"/>
                  <a:pt x="184" y="136"/>
                </a:cubicBezTo>
                <a:cubicBezTo>
                  <a:pt x="184" y="133"/>
                  <a:pt x="184" y="133"/>
                  <a:pt x="184" y="133"/>
                </a:cubicBezTo>
                <a:cubicBezTo>
                  <a:pt x="174" y="133"/>
                  <a:pt x="174" y="133"/>
                  <a:pt x="174" y="133"/>
                </a:cubicBezTo>
                <a:cubicBezTo>
                  <a:pt x="174" y="150"/>
                  <a:pt x="174" y="150"/>
                  <a:pt x="174" y="150"/>
                </a:cubicBezTo>
                <a:cubicBezTo>
                  <a:pt x="184" y="150"/>
                  <a:pt x="184" y="150"/>
                  <a:pt x="184" y="150"/>
                </a:cubicBezTo>
                <a:lnTo>
                  <a:pt x="184" y="147"/>
                </a:lnTo>
                <a:close/>
                <a:moveTo>
                  <a:pt x="153" y="43"/>
                </a:moveTo>
                <a:cubicBezTo>
                  <a:pt x="142" y="39"/>
                  <a:pt x="130" y="37"/>
                  <a:pt x="117" y="37"/>
                </a:cubicBezTo>
                <a:cubicBezTo>
                  <a:pt x="74" y="37"/>
                  <a:pt x="35" y="64"/>
                  <a:pt x="19" y="105"/>
                </a:cubicBezTo>
                <a:cubicBezTo>
                  <a:pt x="0" y="159"/>
                  <a:pt x="27" y="219"/>
                  <a:pt x="81" y="239"/>
                </a:cubicBezTo>
                <a:cubicBezTo>
                  <a:pt x="93" y="243"/>
                  <a:pt x="105" y="246"/>
                  <a:pt x="117" y="246"/>
                </a:cubicBezTo>
                <a:cubicBezTo>
                  <a:pt x="161" y="246"/>
                  <a:pt x="200" y="218"/>
                  <a:pt x="215" y="177"/>
                </a:cubicBezTo>
                <a:cubicBezTo>
                  <a:pt x="235" y="123"/>
                  <a:pt x="207" y="63"/>
                  <a:pt x="153" y="43"/>
                </a:cubicBezTo>
                <a:close/>
                <a:moveTo>
                  <a:pt x="199" y="171"/>
                </a:moveTo>
                <a:cubicBezTo>
                  <a:pt x="187" y="206"/>
                  <a:pt x="154" y="229"/>
                  <a:pt x="117" y="229"/>
                </a:cubicBezTo>
                <a:cubicBezTo>
                  <a:pt x="107" y="229"/>
                  <a:pt x="97" y="227"/>
                  <a:pt x="87" y="223"/>
                </a:cubicBezTo>
                <a:cubicBezTo>
                  <a:pt x="42" y="207"/>
                  <a:pt x="19" y="156"/>
                  <a:pt x="35" y="111"/>
                </a:cubicBezTo>
                <a:cubicBezTo>
                  <a:pt x="48" y="77"/>
                  <a:pt x="81" y="54"/>
                  <a:pt x="117" y="54"/>
                </a:cubicBezTo>
                <a:cubicBezTo>
                  <a:pt x="128" y="54"/>
                  <a:pt x="138" y="56"/>
                  <a:pt x="147" y="59"/>
                </a:cubicBezTo>
                <a:cubicBezTo>
                  <a:pt x="193" y="76"/>
                  <a:pt x="216" y="126"/>
                  <a:pt x="199" y="17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26"/>
          <p:cNvSpPr>
            <a:spLocks noEditPoints="1"/>
          </p:cNvSpPr>
          <p:nvPr/>
        </p:nvSpPr>
        <p:spPr bwMode="auto">
          <a:xfrm>
            <a:off x="4926378" y="946956"/>
            <a:ext cx="496537" cy="655392"/>
          </a:xfrm>
          <a:custGeom>
            <a:avLst/>
            <a:gdLst>
              <a:gd name="T0" fmla="*/ 152 w 221"/>
              <a:gd name="T1" fmla="*/ 108 h 291"/>
              <a:gd name="T2" fmla="*/ 0 w 221"/>
              <a:gd name="T3" fmla="*/ 179 h 291"/>
              <a:gd name="T4" fmla="*/ 0 w 221"/>
              <a:gd name="T5" fmla="*/ 108 h 291"/>
              <a:gd name="T6" fmla="*/ 116 w 221"/>
              <a:gd name="T7" fmla="*/ 265 h 291"/>
              <a:gd name="T8" fmla="*/ 143 w 221"/>
              <a:gd name="T9" fmla="*/ 238 h 291"/>
              <a:gd name="T10" fmla="*/ 158 w 221"/>
              <a:gd name="T11" fmla="*/ 255 h 291"/>
              <a:gd name="T12" fmla="*/ 143 w 221"/>
              <a:gd name="T13" fmla="*/ 244 h 291"/>
              <a:gd name="T14" fmla="*/ 140 w 221"/>
              <a:gd name="T15" fmla="*/ 247 h 291"/>
              <a:gd name="T16" fmla="*/ 133 w 221"/>
              <a:gd name="T17" fmla="*/ 250 h 291"/>
              <a:gd name="T18" fmla="*/ 128 w 221"/>
              <a:gd name="T19" fmla="*/ 250 h 291"/>
              <a:gd name="T20" fmla="*/ 129 w 221"/>
              <a:gd name="T21" fmla="*/ 265 h 291"/>
              <a:gd name="T22" fmla="*/ 133 w 221"/>
              <a:gd name="T23" fmla="*/ 279 h 291"/>
              <a:gd name="T24" fmla="*/ 133 w 221"/>
              <a:gd name="T25" fmla="*/ 274 h 291"/>
              <a:gd name="T26" fmla="*/ 140 w 221"/>
              <a:gd name="T27" fmla="*/ 282 h 291"/>
              <a:gd name="T28" fmla="*/ 143 w 221"/>
              <a:gd name="T29" fmla="*/ 285 h 291"/>
              <a:gd name="T30" fmla="*/ 143 w 221"/>
              <a:gd name="T31" fmla="*/ 255 h 291"/>
              <a:gd name="T32" fmla="*/ 158 w 221"/>
              <a:gd name="T33" fmla="*/ 279 h 291"/>
              <a:gd name="T34" fmla="*/ 158 w 221"/>
              <a:gd name="T35" fmla="*/ 274 h 291"/>
              <a:gd name="T36" fmla="*/ 157 w 221"/>
              <a:gd name="T37" fmla="*/ 265 h 291"/>
              <a:gd name="T38" fmla="*/ 160 w 221"/>
              <a:gd name="T39" fmla="*/ 268 h 291"/>
              <a:gd name="T40" fmla="*/ 174 w 221"/>
              <a:gd name="T41" fmla="*/ 243 h 291"/>
              <a:gd name="T42" fmla="*/ 150 w 221"/>
              <a:gd name="T43" fmla="*/ 16 h 291"/>
              <a:gd name="T44" fmla="*/ 125 w 221"/>
              <a:gd name="T45" fmla="*/ 16 h 291"/>
              <a:gd name="T46" fmla="*/ 128 w 221"/>
              <a:gd name="T47" fmla="*/ 31 h 291"/>
              <a:gd name="T48" fmla="*/ 114 w 221"/>
              <a:gd name="T49" fmla="*/ 35 h 291"/>
              <a:gd name="T50" fmla="*/ 112 w 221"/>
              <a:gd name="T51" fmla="*/ 22 h 291"/>
              <a:gd name="T52" fmla="*/ 102 w 221"/>
              <a:gd name="T53" fmla="*/ 21 h 291"/>
              <a:gd name="T54" fmla="*/ 68 w 221"/>
              <a:gd name="T55" fmla="*/ 16 h 291"/>
              <a:gd name="T56" fmla="*/ 42 w 221"/>
              <a:gd name="T57" fmla="*/ 16 h 291"/>
              <a:gd name="T58" fmla="*/ 46 w 221"/>
              <a:gd name="T59" fmla="*/ 31 h 291"/>
              <a:gd name="T60" fmla="*/ 31 w 221"/>
              <a:gd name="T61" fmla="*/ 35 h 291"/>
              <a:gd name="T62" fmla="*/ 29 w 221"/>
              <a:gd name="T63" fmla="*/ 22 h 291"/>
              <a:gd name="T64" fmla="*/ 19 w 221"/>
              <a:gd name="T65" fmla="*/ 21 h 291"/>
              <a:gd name="T66" fmla="*/ 2 w 221"/>
              <a:gd name="T67" fmla="*/ 5 h 291"/>
              <a:gd name="T68" fmla="*/ 28 w 221"/>
              <a:gd name="T69" fmla="*/ 5 h 291"/>
              <a:gd name="T70" fmla="*/ 59 w 221"/>
              <a:gd name="T71" fmla="*/ 0 h 291"/>
              <a:gd name="T72" fmla="*/ 93 w 221"/>
              <a:gd name="T73" fmla="*/ 0 h 291"/>
              <a:gd name="T74" fmla="*/ 125 w 221"/>
              <a:gd name="T75" fmla="*/ 5 h 291"/>
              <a:gd name="T76" fmla="*/ 150 w 221"/>
              <a:gd name="T77" fmla="*/ 5 h 291"/>
              <a:gd name="T78" fmla="*/ 121 w 221"/>
              <a:gd name="T79" fmla="*/ 42 h 291"/>
              <a:gd name="T80" fmla="*/ 83 w 221"/>
              <a:gd name="T81" fmla="*/ 93 h 291"/>
              <a:gd name="T82" fmla="*/ 39 w 221"/>
              <a:gd name="T83" fmla="*/ 42 h 291"/>
              <a:gd name="T84" fmla="*/ 0 w 221"/>
              <a:gd name="T85" fmla="*/ 93 h 291"/>
              <a:gd name="T86" fmla="*/ 39 w 221"/>
              <a:gd name="T87" fmla="*/ 42 h 291"/>
              <a:gd name="T88" fmla="*/ 39 w 221"/>
              <a:gd name="T89" fmla="*/ 266 h 291"/>
              <a:gd name="T90" fmla="*/ 0 w 221"/>
              <a:gd name="T91" fmla="*/ 194 h 291"/>
              <a:gd name="T92" fmla="*/ 152 w 221"/>
              <a:gd name="T93" fmla="*/ 228 h 291"/>
              <a:gd name="T94" fmla="*/ 83 w 221"/>
              <a:gd name="T95" fmla="*/ 235 h 291"/>
              <a:gd name="T96" fmla="*/ 143 w 221"/>
              <a:gd name="T97" fmla="*/ 226 h 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1" h="291">
                <a:moveTo>
                  <a:pt x="83" y="179"/>
                </a:moveTo>
                <a:cubicBezTo>
                  <a:pt x="152" y="179"/>
                  <a:pt x="152" y="179"/>
                  <a:pt x="152" y="179"/>
                </a:cubicBezTo>
                <a:cubicBezTo>
                  <a:pt x="152" y="108"/>
                  <a:pt x="152" y="108"/>
                  <a:pt x="152" y="108"/>
                </a:cubicBezTo>
                <a:cubicBezTo>
                  <a:pt x="83" y="108"/>
                  <a:pt x="83" y="108"/>
                  <a:pt x="83" y="108"/>
                </a:cubicBezTo>
                <a:lnTo>
                  <a:pt x="83" y="179"/>
                </a:lnTo>
                <a:close/>
                <a:moveTo>
                  <a:pt x="0" y="179"/>
                </a:moveTo>
                <a:cubicBezTo>
                  <a:pt x="70" y="179"/>
                  <a:pt x="70" y="179"/>
                  <a:pt x="70" y="179"/>
                </a:cubicBezTo>
                <a:cubicBezTo>
                  <a:pt x="70" y="108"/>
                  <a:pt x="70" y="108"/>
                  <a:pt x="70" y="108"/>
                </a:cubicBezTo>
                <a:cubicBezTo>
                  <a:pt x="0" y="108"/>
                  <a:pt x="0" y="108"/>
                  <a:pt x="0" y="108"/>
                </a:cubicBezTo>
                <a:lnTo>
                  <a:pt x="0" y="179"/>
                </a:lnTo>
                <a:close/>
                <a:moveTo>
                  <a:pt x="143" y="238"/>
                </a:moveTo>
                <a:cubicBezTo>
                  <a:pt x="128" y="238"/>
                  <a:pt x="116" y="250"/>
                  <a:pt x="116" y="265"/>
                </a:cubicBezTo>
                <a:cubicBezTo>
                  <a:pt x="116" y="279"/>
                  <a:pt x="128" y="291"/>
                  <a:pt x="143" y="291"/>
                </a:cubicBezTo>
                <a:cubicBezTo>
                  <a:pt x="158" y="291"/>
                  <a:pt x="170" y="279"/>
                  <a:pt x="170" y="265"/>
                </a:cubicBezTo>
                <a:cubicBezTo>
                  <a:pt x="170" y="250"/>
                  <a:pt x="158" y="238"/>
                  <a:pt x="143" y="238"/>
                </a:cubicBezTo>
                <a:close/>
                <a:moveTo>
                  <a:pt x="153" y="250"/>
                </a:moveTo>
                <a:cubicBezTo>
                  <a:pt x="154" y="248"/>
                  <a:pt x="156" y="248"/>
                  <a:pt x="158" y="250"/>
                </a:cubicBezTo>
                <a:cubicBezTo>
                  <a:pt x="159" y="251"/>
                  <a:pt x="159" y="253"/>
                  <a:pt x="158" y="255"/>
                </a:cubicBezTo>
                <a:cubicBezTo>
                  <a:pt x="156" y="256"/>
                  <a:pt x="154" y="256"/>
                  <a:pt x="153" y="255"/>
                </a:cubicBezTo>
                <a:cubicBezTo>
                  <a:pt x="152" y="253"/>
                  <a:pt x="152" y="251"/>
                  <a:pt x="153" y="250"/>
                </a:cubicBezTo>
                <a:close/>
                <a:moveTo>
                  <a:pt x="143" y="244"/>
                </a:moveTo>
                <a:cubicBezTo>
                  <a:pt x="145" y="244"/>
                  <a:pt x="146" y="245"/>
                  <a:pt x="146" y="247"/>
                </a:cubicBezTo>
                <a:cubicBezTo>
                  <a:pt x="146" y="249"/>
                  <a:pt x="145" y="250"/>
                  <a:pt x="143" y="250"/>
                </a:cubicBezTo>
                <a:cubicBezTo>
                  <a:pt x="141" y="250"/>
                  <a:pt x="140" y="249"/>
                  <a:pt x="140" y="247"/>
                </a:cubicBezTo>
                <a:cubicBezTo>
                  <a:pt x="140" y="245"/>
                  <a:pt x="141" y="244"/>
                  <a:pt x="143" y="244"/>
                </a:cubicBezTo>
                <a:close/>
                <a:moveTo>
                  <a:pt x="128" y="250"/>
                </a:moveTo>
                <a:cubicBezTo>
                  <a:pt x="130" y="248"/>
                  <a:pt x="132" y="248"/>
                  <a:pt x="133" y="250"/>
                </a:cubicBezTo>
                <a:cubicBezTo>
                  <a:pt x="134" y="251"/>
                  <a:pt x="134" y="253"/>
                  <a:pt x="133" y="255"/>
                </a:cubicBezTo>
                <a:cubicBezTo>
                  <a:pt x="132" y="256"/>
                  <a:pt x="130" y="256"/>
                  <a:pt x="128" y="255"/>
                </a:cubicBezTo>
                <a:cubicBezTo>
                  <a:pt x="127" y="253"/>
                  <a:pt x="127" y="251"/>
                  <a:pt x="128" y="250"/>
                </a:cubicBezTo>
                <a:close/>
                <a:moveTo>
                  <a:pt x="122" y="265"/>
                </a:moveTo>
                <a:cubicBezTo>
                  <a:pt x="122" y="263"/>
                  <a:pt x="124" y="261"/>
                  <a:pt x="126" y="261"/>
                </a:cubicBezTo>
                <a:cubicBezTo>
                  <a:pt x="127" y="261"/>
                  <a:pt x="129" y="263"/>
                  <a:pt x="129" y="265"/>
                </a:cubicBezTo>
                <a:cubicBezTo>
                  <a:pt x="129" y="266"/>
                  <a:pt x="127" y="268"/>
                  <a:pt x="126" y="268"/>
                </a:cubicBezTo>
                <a:cubicBezTo>
                  <a:pt x="124" y="268"/>
                  <a:pt x="122" y="266"/>
                  <a:pt x="122" y="265"/>
                </a:cubicBezTo>
                <a:close/>
                <a:moveTo>
                  <a:pt x="133" y="279"/>
                </a:moveTo>
                <a:cubicBezTo>
                  <a:pt x="132" y="281"/>
                  <a:pt x="130" y="281"/>
                  <a:pt x="128" y="279"/>
                </a:cubicBezTo>
                <a:cubicBezTo>
                  <a:pt x="127" y="278"/>
                  <a:pt x="127" y="276"/>
                  <a:pt x="128" y="274"/>
                </a:cubicBezTo>
                <a:cubicBezTo>
                  <a:pt x="130" y="273"/>
                  <a:pt x="132" y="273"/>
                  <a:pt x="133" y="274"/>
                </a:cubicBezTo>
                <a:cubicBezTo>
                  <a:pt x="134" y="276"/>
                  <a:pt x="134" y="278"/>
                  <a:pt x="133" y="279"/>
                </a:cubicBezTo>
                <a:close/>
                <a:moveTo>
                  <a:pt x="143" y="285"/>
                </a:moveTo>
                <a:cubicBezTo>
                  <a:pt x="141" y="285"/>
                  <a:pt x="140" y="284"/>
                  <a:pt x="140" y="282"/>
                </a:cubicBezTo>
                <a:cubicBezTo>
                  <a:pt x="140" y="280"/>
                  <a:pt x="141" y="279"/>
                  <a:pt x="143" y="279"/>
                </a:cubicBezTo>
                <a:cubicBezTo>
                  <a:pt x="145" y="279"/>
                  <a:pt x="146" y="280"/>
                  <a:pt x="146" y="282"/>
                </a:cubicBezTo>
                <a:cubicBezTo>
                  <a:pt x="146" y="284"/>
                  <a:pt x="145" y="285"/>
                  <a:pt x="143" y="285"/>
                </a:cubicBezTo>
                <a:close/>
                <a:moveTo>
                  <a:pt x="143" y="274"/>
                </a:moveTo>
                <a:cubicBezTo>
                  <a:pt x="138" y="274"/>
                  <a:pt x="133" y="270"/>
                  <a:pt x="133" y="265"/>
                </a:cubicBezTo>
                <a:cubicBezTo>
                  <a:pt x="133" y="259"/>
                  <a:pt x="138" y="255"/>
                  <a:pt x="143" y="255"/>
                </a:cubicBezTo>
                <a:cubicBezTo>
                  <a:pt x="148" y="255"/>
                  <a:pt x="152" y="259"/>
                  <a:pt x="152" y="265"/>
                </a:cubicBezTo>
                <a:cubicBezTo>
                  <a:pt x="152" y="270"/>
                  <a:pt x="148" y="274"/>
                  <a:pt x="143" y="274"/>
                </a:cubicBezTo>
                <a:close/>
                <a:moveTo>
                  <a:pt x="158" y="279"/>
                </a:moveTo>
                <a:cubicBezTo>
                  <a:pt x="156" y="281"/>
                  <a:pt x="154" y="281"/>
                  <a:pt x="153" y="279"/>
                </a:cubicBezTo>
                <a:cubicBezTo>
                  <a:pt x="152" y="278"/>
                  <a:pt x="152" y="276"/>
                  <a:pt x="153" y="274"/>
                </a:cubicBezTo>
                <a:cubicBezTo>
                  <a:pt x="154" y="273"/>
                  <a:pt x="156" y="273"/>
                  <a:pt x="158" y="274"/>
                </a:cubicBezTo>
                <a:cubicBezTo>
                  <a:pt x="159" y="276"/>
                  <a:pt x="159" y="278"/>
                  <a:pt x="158" y="279"/>
                </a:cubicBezTo>
                <a:close/>
                <a:moveTo>
                  <a:pt x="160" y="268"/>
                </a:moveTo>
                <a:cubicBezTo>
                  <a:pt x="159" y="268"/>
                  <a:pt x="157" y="266"/>
                  <a:pt x="157" y="265"/>
                </a:cubicBezTo>
                <a:cubicBezTo>
                  <a:pt x="157" y="263"/>
                  <a:pt x="159" y="261"/>
                  <a:pt x="160" y="261"/>
                </a:cubicBezTo>
                <a:cubicBezTo>
                  <a:pt x="162" y="261"/>
                  <a:pt x="164" y="263"/>
                  <a:pt x="164" y="265"/>
                </a:cubicBezTo>
                <a:cubicBezTo>
                  <a:pt x="164" y="266"/>
                  <a:pt x="162" y="268"/>
                  <a:pt x="160" y="268"/>
                </a:cubicBezTo>
                <a:close/>
                <a:moveTo>
                  <a:pt x="221" y="135"/>
                </a:moveTo>
                <a:cubicBezTo>
                  <a:pt x="221" y="181"/>
                  <a:pt x="207" y="231"/>
                  <a:pt x="179" y="254"/>
                </a:cubicBezTo>
                <a:cubicBezTo>
                  <a:pt x="178" y="250"/>
                  <a:pt x="176" y="246"/>
                  <a:pt x="174" y="243"/>
                </a:cubicBezTo>
                <a:cubicBezTo>
                  <a:pt x="182" y="236"/>
                  <a:pt x="188" y="227"/>
                  <a:pt x="192" y="219"/>
                </a:cubicBezTo>
                <a:cubicBezTo>
                  <a:pt x="203" y="197"/>
                  <a:pt x="209" y="167"/>
                  <a:pt x="209" y="135"/>
                </a:cubicBezTo>
                <a:cubicBezTo>
                  <a:pt x="209" y="78"/>
                  <a:pt x="189" y="21"/>
                  <a:pt x="150" y="16"/>
                </a:cubicBezTo>
                <a:cubicBezTo>
                  <a:pt x="148" y="19"/>
                  <a:pt x="145" y="21"/>
                  <a:pt x="142" y="21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29" y="21"/>
                  <a:pt x="126" y="19"/>
                  <a:pt x="125" y="16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6" y="24"/>
                  <a:pt x="128" y="27"/>
                  <a:pt x="128" y="31"/>
                </a:cubicBezTo>
                <a:cubicBezTo>
                  <a:pt x="128" y="35"/>
                  <a:pt x="128" y="35"/>
                  <a:pt x="128" y="35"/>
                </a:cubicBezTo>
                <a:cubicBezTo>
                  <a:pt x="126" y="35"/>
                  <a:pt x="124" y="35"/>
                  <a:pt x="121" y="35"/>
                </a:cubicBezTo>
                <a:cubicBezTo>
                  <a:pt x="114" y="35"/>
                  <a:pt x="114" y="35"/>
                  <a:pt x="114" y="35"/>
                </a:cubicBezTo>
                <a:cubicBezTo>
                  <a:pt x="111" y="35"/>
                  <a:pt x="109" y="35"/>
                  <a:pt x="107" y="35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107" y="27"/>
                  <a:pt x="109" y="24"/>
                  <a:pt x="112" y="22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08" y="19"/>
                  <a:pt x="105" y="21"/>
                  <a:pt x="102" y="21"/>
                </a:cubicBezTo>
                <a:cubicBezTo>
                  <a:pt x="93" y="21"/>
                  <a:pt x="93" y="21"/>
                  <a:pt x="93" y="21"/>
                </a:cubicBezTo>
                <a:cubicBezTo>
                  <a:pt x="90" y="21"/>
                  <a:pt x="86" y="19"/>
                  <a:pt x="85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6" y="19"/>
                  <a:pt x="63" y="21"/>
                  <a:pt x="59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47" y="21"/>
                  <a:pt x="44" y="19"/>
                  <a:pt x="42" y="16"/>
                </a:cubicBezTo>
                <a:cubicBezTo>
                  <a:pt x="41" y="16"/>
                  <a:pt x="41" y="16"/>
                  <a:pt x="41" y="16"/>
                </a:cubicBezTo>
                <a:cubicBezTo>
                  <a:pt x="41" y="22"/>
                  <a:pt x="41" y="22"/>
                  <a:pt x="41" y="22"/>
                </a:cubicBezTo>
                <a:cubicBezTo>
                  <a:pt x="44" y="24"/>
                  <a:pt x="46" y="27"/>
                  <a:pt x="46" y="31"/>
                </a:cubicBezTo>
                <a:cubicBezTo>
                  <a:pt x="46" y="35"/>
                  <a:pt x="46" y="35"/>
                  <a:pt x="46" y="35"/>
                </a:cubicBezTo>
                <a:cubicBezTo>
                  <a:pt x="43" y="35"/>
                  <a:pt x="41" y="35"/>
                  <a:pt x="39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29" y="35"/>
                  <a:pt x="27" y="35"/>
                  <a:pt x="24" y="35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27"/>
                  <a:pt x="26" y="24"/>
                  <a:pt x="29" y="22"/>
                </a:cubicBezTo>
                <a:cubicBezTo>
                  <a:pt x="29" y="16"/>
                  <a:pt x="29" y="16"/>
                  <a:pt x="29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6" y="19"/>
                  <a:pt x="23" y="21"/>
                  <a:pt x="19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7" y="21"/>
                  <a:pt x="4" y="19"/>
                  <a:pt x="2" y="16"/>
                </a:cubicBezTo>
                <a:cubicBezTo>
                  <a:pt x="2" y="5"/>
                  <a:pt x="2" y="5"/>
                  <a:pt x="2" y="5"/>
                </a:cubicBezTo>
                <a:cubicBezTo>
                  <a:pt x="4" y="2"/>
                  <a:pt x="7" y="0"/>
                  <a:pt x="1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6" y="2"/>
                  <a:pt x="28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4" y="2"/>
                  <a:pt x="47" y="0"/>
                  <a:pt x="51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3" y="0"/>
                  <a:pt x="66" y="2"/>
                  <a:pt x="68" y="5"/>
                </a:cubicBezTo>
                <a:cubicBezTo>
                  <a:pt x="85" y="5"/>
                  <a:pt x="85" y="5"/>
                  <a:pt x="85" y="5"/>
                </a:cubicBezTo>
                <a:cubicBezTo>
                  <a:pt x="86" y="2"/>
                  <a:pt x="90" y="0"/>
                  <a:pt x="93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105" y="0"/>
                  <a:pt x="108" y="2"/>
                  <a:pt x="110" y="5"/>
                </a:cubicBezTo>
                <a:cubicBezTo>
                  <a:pt x="125" y="5"/>
                  <a:pt x="125" y="5"/>
                  <a:pt x="125" y="5"/>
                </a:cubicBezTo>
                <a:cubicBezTo>
                  <a:pt x="126" y="2"/>
                  <a:pt x="129" y="0"/>
                  <a:pt x="133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45" y="0"/>
                  <a:pt x="148" y="2"/>
                  <a:pt x="150" y="5"/>
                </a:cubicBezTo>
                <a:cubicBezTo>
                  <a:pt x="199" y="9"/>
                  <a:pt x="221" y="74"/>
                  <a:pt x="221" y="135"/>
                </a:cubicBezTo>
                <a:close/>
                <a:moveTo>
                  <a:pt x="152" y="81"/>
                </a:moveTo>
                <a:cubicBezTo>
                  <a:pt x="152" y="64"/>
                  <a:pt x="138" y="42"/>
                  <a:pt x="121" y="42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97" y="42"/>
                  <a:pt x="83" y="64"/>
                  <a:pt x="83" y="81"/>
                </a:cubicBezTo>
                <a:cubicBezTo>
                  <a:pt x="83" y="93"/>
                  <a:pt x="83" y="93"/>
                  <a:pt x="83" y="93"/>
                </a:cubicBezTo>
                <a:cubicBezTo>
                  <a:pt x="152" y="93"/>
                  <a:pt x="152" y="93"/>
                  <a:pt x="152" y="93"/>
                </a:cubicBezTo>
                <a:lnTo>
                  <a:pt x="152" y="81"/>
                </a:lnTo>
                <a:close/>
                <a:moveTo>
                  <a:pt x="39" y="42"/>
                </a:moveTo>
                <a:cubicBezTo>
                  <a:pt x="31" y="42"/>
                  <a:pt x="31" y="42"/>
                  <a:pt x="31" y="42"/>
                </a:cubicBezTo>
                <a:cubicBezTo>
                  <a:pt x="14" y="42"/>
                  <a:pt x="0" y="64"/>
                  <a:pt x="0" y="81"/>
                </a:cubicBezTo>
                <a:cubicBezTo>
                  <a:pt x="0" y="93"/>
                  <a:pt x="0" y="93"/>
                  <a:pt x="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81"/>
                  <a:pt x="70" y="81"/>
                  <a:pt x="70" y="81"/>
                </a:cubicBezTo>
                <a:cubicBezTo>
                  <a:pt x="70" y="64"/>
                  <a:pt x="56" y="42"/>
                  <a:pt x="39" y="42"/>
                </a:cubicBezTo>
                <a:close/>
                <a:moveTo>
                  <a:pt x="0" y="235"/>
                </a:moveTo>
                <a:cubicBezTo>
                  <a:pt x="0" y="252"/>
                  <a:pt x="14" y="266"/>
                  <a:pt x="31" y="266"/>
                </a:cubicBezTo>
                <a:cubicBezTo>
                  <a:pt x="39" y="266"/>
                  <a:pt x="39" y="266"/>
                  <a:pt x="39" y="266"/>
                </a:cubicBezTo>
                <a:cubicBezTo>
                  <a:pt x="56" y="266"/>
                  <a:pt x="70" y="252"/>
                  <a:pt x="70" y="235"/>
                </a:cubicBezTo>
                <a:cubicBezTo>
                  <a:pt x="70" y="194"/>
                  <a:pt x="70" y="194"/>
                  <a:pt x="70" y="194"/>
                </a:cubicBezTo>
                <a:cubicBezTo>
                  <a:pt x="0" y="194"/>
                  <a:pt x="0" y="194"/>
                  <a:pt x="0" y="194"/>
                </a:cubicBezTo>
                <a:lnTo>
                  <a:pt x="0" y="235"/>
                </a:lnTo>
                <a:close/>
                <a:moveTo>
                  <a:pt x="143" y="226"/>
                </a:moveTo>
                <a:cubicBezTo>
                  <a:pt x="146" y="226"/>
                  <a:pt x="149" y="227"/>
                  <a:pt x="152" y="228"/>
                </a:cubicBezTo>
                <a:cubicBezTo>
                  <a:pt x="152" y="194"/>
                  <a:pt x="152" y="194"/>
                  <a:pt x="152" y="194"/>
                </a:cubicBezTo>
                <a:cubicBezTo>
                  <a:pt x="83" y="194"/>
                  <a:pt x="83" y="194"/>
                  <a:pt x="83" y="194"/>
                </a:cubicBezTo>
                <a:cubicBezTo>
                  <a:pt x="83" y="235"/>
                  <a:pt x="83" y="235"/>
                  <a:pt x="83" y="235"/>
                </a:cubicBezTo>
                <a:cubicBezTo>
                  <a:pt x="83" y="249"/>
                  <a:pt x="92" y="261"/>
                  <a:pt x="105" y="265"/>
                </a:cubicBezTo>
                <a:cubicBezTo>
                  <a:pt x="105" y="265"/>
                  <a:pt x="105" y="265"/>
                  <a:pt x="105" y="265"/>
                </a:cubicBezTo>
                <a:cubicBezTo>
                  <a:pt x="105" y="244"/>
                  <a:pt x="122" y="226"/>
                  <a:pt x="143" y="22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8"/>
          <p:cNvSpPr>
            <a:spLocks noEditPoints="1"/>
          </p:cNvSpPr>
          <p:nvPr/>
        </p:nvSpPr>
        <p:spPr bwMode="auto">
          <a:xfrm>
            <a:off x="3980391" y="1055871"/>
            <a:ext cx="764782" cy="437562"/>
          </a:xfrm>
          <a:custGeom>
            <a:avLst/>
            <a:gdLst>
              <a:gd name="T0" fmla="*/ 233 w 340"/>
              <a:gd name="T1" fmla="*/ 147 h 194"/>
              <a:gd name="T2" fmla="*/ 312 w 340"/>
              <a:gd name="T3" fmla="*/ 139 h 194"/>
              <a:gd name="T4" fmla="*/ 203 w 340"/>
              <a:gd name="T5" fmla="*/ 139 h 194"/>
              <a:gd name="T6" fmla="*/ 71 w 340"/>
              <a:gd name="T7" fmla="*/ 147 h 194"/>
              <a:gd name="T8" fmla="*/ 179 w 340"/>
              <a:gd name="T9" fmla="*/ 165 h 194"/>
              <a:gd name="T10" fmla="*/ 312 w 340"/>
              <a:gd name="T11" fmla="*/ 157 h 194"/>
              <a:gd name="T12" fmla="*/ 179 w 340"/>
              <a:gd name="T13" fmla="*/ 165 h 194"/>
              <a:gd name="T14" fmla="*/ 71 w 340"/>
              <a:gd name="T15" fmla="*/ 165 h 194"/>
              <a:gd name="T16" fmla="*/ 149 w 340"/>
              <a:gd name="T17" fmla="*/ 157 h 194"/>
              <a:gd name="T18" fmla="*/ 307 w 340"/>
              <a:gd name="T19" fmla="*/ 68 h 194"/>
              <a:gd name="T20" fmla="*/ 328 w 340"/>
              <a:gd name="T21" fmla="*/ 182 h 194"/>
              <a:gd name="T22" fmla="*/ 44 w 340"/>
              <a:gd name="T23" fmla="*/ 137 h 194"/>
              <a:gd name="T24" fmla="*/ 329 w 340"/>
              <a:gd name="T25" fmla="*/ 194 h 194"/>
              <a:gd name="T26" fmla="*/ 329 w 340"/>
              <a:gd name="T27" fmla="*/ 68 h 194"/>
              <a:gd name="T28" fmla="*/ 50 w 340"/>
              <a:gd name="T29" fmla="*/ 49 h 194"/>
              <a:gd name="T30" fmla="*/ 52 w 340"/>
              <a:gd name="T31" fmla="*/ 49 h 194"/>
              <a:gd name="T32" fmla="*/ 285 w 340"/>
              <a:gd name="T33" fmla="*/ 125 h 194"/>
              <a:gd name="T34" fmla="*/ 0 w 340"/>
              <a:gd name="T35" fmla="*/ 11 h 194"/>
              <a:gd name="T36" fmla="*/ 296 w 340"/>
              <a:gd name="T37" fmla="*/ 11 h 194"/>
              <a:gd name="T38" fmla="*/ 193 w 340"/>
              <a:gd name="T39" fmla="*/ 45 h 194"/>
              <a:gd name="T40" fmla="*/ 178 w 340"/>
              <a:gd name="T41" fmla="*/ 28 h 194"/>
              <a:gd name="T42" fmla="*/ 91 w 340"/>
              <a:gd name="T43" fmla="*/ 56 h 194"/>
              <a:gd name="T44" fmla="*/ 98 w 340"/>
              <a:gd name="T45" fmla="*/ 66 h 194"/>
              <a:gd name="T46" fmla="*/ 103 w 340"/>
              <a:gd name="T47" fmla="*/ 61 h 194"/>
              <a:gd name="T48" fmla="*/ 104 w 340"/>
              <a:gd name="T49" fmla="*/ 47 h 194"/>
              <a:gd name="T50" fmla="*/ 85 w 340"/>
              <a:gd name="T51" fmla="*/ 40 h 194"/>
              <a:gd name="T52" fmla="*/ 69 w 340"/>
              <a:gd name="T53" fmla="*/ 66 h 194"/>
              <a:gd name="T54" fmla="*/ 69 w 340"/>
              <a:gd name="T55" fmla="*/ 39 h 194"/>
              <a:gd name="T56" fmla="*/ 45 w 340"/>
              <a:gd name="T57" fmla="*/ 66 h 194"/>
              <a:gd name="T58" fmla="*/ 56 w 340"/>
              <a:gd name="T59" fmla="*/ 66 h 194"/>
              <a:gd name="T60" fmla="*/ 47 w 340"/>
              <a:gd name="T61" fmla="*/ 39 h 194"/>
              <a:gd name="T62" fmla="*/ 11 w 340"/>
              <a:gd name="T63" fmla="*/ 74 h 194"/>
              <a:gd name="T64" fmla="*/ 145 w 340"/>
              <a:gd name="T65" fmla="*/ 74 h 194"/>
              <a:gd name="T66" fmla="*/ 158 w 340"/>
              <a:gd name="T67" fmla="*/ 82 h 194"/>
              <a:gd name="T68" fmla="*/ 272 w 340"/>
              <a:gd name="T69" fmla="*/ 39 h 194"/>
              <a:gd name="T70" fmla="*/ 259 w 340"/>
              <a:gd name="T71" fmla="*/ 34 h 194"/>
              <a:gd name="T72" fmla="*/ 195 w 340"/>
              <a:gd name="T73" fmla="*/ 49 h 194"/>
              <a:gd name="T74" fmla="*/ 149 w 340"/>
              <a:gd name="T75" fmla="*/ 39 h 194"/>
              <a:gd name="T76" fmla="*/ 155 w 340"/>
              <a:gd name="T77" fmla="*/ 61 h 194"/>
              <a:gd name="T78" fmla="*/ 200 w 340"/>
              <a:gd name="T79" fmla="*/ 67 h 194"/>
              <a:gd name="T80" fmla="*/ 197 w 340"/>
              <a:gd name="T81" fmla="*/ 102 h 194"/>
              <a:gd name="T82" fmla="*/ 261 w 340"/>
              <a:gd name="T83" fmla="*/ 49 h 194"/>
              <a:gd name="T84" fmla="*/ 93 w 340"/>
              <a:gd name="T85" fmla="*/ 44 h 194"/>
              <a:gd name="T86" fmla="*/ 93 w 340"/>
              <a:gd name="T87" fmla="*/ 51 h 194"/>
              <a:gd name="T88" fmla="*/ 255 w 340"/>
              <a:gd name="T89" fmla="*/ 43 h 194"/>
              <a:gd name="T90" fmla="*/ 253 w 340"/>
              <a:gd name="T91" fmla="*/ 39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40" h="194">
                <a:moveTo>
                  <a:pt x="316" y="143"/>
                </a:moveTo>
                <a:cubicBezTo>
                  <a:pt x="316" y="145"/>
                  <a:pt x="314" y="147"/>
                  <a:pt x="312" y="147"/>
                </a:cubicBezTo>
                <a:cubicBezTo>
                  <a:pt x="233" y="147"/>
                  <a:pt x="233" y="147"/>
                  <a:pt x="233" y="147"/>
                </a:cubicBezTo>
                <a:cubicBezTo>
                  <a:pt x="231" y="147"/>
                  <a:pt x="229" y="145"/>
                  <a:pt x="229" y="143"/>
                </a:cubicBezTo>
                <a:cubicBezTo>
                  <a:pt x="229" y="141"/>
                  <a:pt x="231" y="139"/>
                  <a:pt x="233" y="139"/>
                </a:cubicBezTo>
                <a:cubicBezTo>
                  <a:pt x="312" y="139"/>
                  <a:pt x="312" y="139"/>
                  <a:pt x="312" y="139"/>
                </a:cubicBezTo>
                <a:cubicBezTo>
                  <a:pt x="314" y="139"/>
                  <a:pt x="316" y="141"/>
                  <a:pt x="316" y="143"/>
                </a:cubicBezTo>
                <a:close/>
                <a:moveTo>
                  <a:pt x="207" y="143"/>
                </a:moveTo>
                <a:cubicBezTo>
                  <a:pt x="207" y="141"/>
                  <a:pt x="205" y="139"/>
                  <a:pt x="203" y="139"/>
                </a:cubicBezTo>
                <a:cubicBezTo>
                  <a:pt x="71" y="139"/>
                  <a:pt x="71" y="139"/>
                  <a:pt x="71" y="139"/>
                </a:cubicBezTo>
                <a:cubicBezTo>
                  <a:pt x="69" y="139"/>
                  <a:pt x="67" y="141"/>
                  <a:pt x="67" y="143"/>
                </a:cubicBezTo>
                <a:cubicBezTo>
                  <a:pt x="67" y="145"/>
                  <a:pt x="69" y="147"/>
                  <a:pt x="71" y="147"/>
                </a:cubicBezTo>
                <a:cubicBezTo>
                  <a:pt x="203" y="147"/>
                  <a:pt x="203" y="147"/>
                  <a:pt x="203" y="147"/>
                </a:cubicBezTo>
                <a:cubicBezTo>
                  <a:pt x="205" y="147"/>
                  <a:pt x="207" y="145"/>
                  <a:pt x="207" y="143"/>
                </a:cubicBezTo>
                <a:close/>
                <a:moveTo>
                  <a:pt x="179" y="165"/>
                </a:moveTo>
                <a:cubicBezTo>
                  <a:pt x="312" y="165"/>
                  <a:pt x="312" y="165"/>
                  <a:pt x="312" y="165"/>
                </a:cubicBezTo>
                <a:cubicBezTo>
                  <a:pt x="314" y="165"/>
                  <a:pt x="316" y="163"/>
                  <a:pt x="316" y="161"/>
                </a:cubicBezTo>
                <a:cubicBezTo>
                  <a:pt x="316" y="159"/>
                  <a:pt x="314" y="157"/>
                  <a:pt x="312" y="157"/>
                </a:cubicBezTo>
                <a:cubicBezTo>
                  <a:pt x="179" y="157"/>
                  <a:pt x="179" y="157"/>
                  <a:pt x="179" y="157"/>
                </a:cubicBezTo>
                <a:cubicBezTo>
                  <a:pt x="177" y="157"/>
                  <a:pt x="175" y="159"/>
                  <a:pt x="175" y="161"/>
                </a:cubicBezTo>
                <a:cubicBezTo>
                  <a:pt x="175" y="163"/>
                  <a:pt x="177" y="165"/>
                  <a:pt x="179" y="165"/>
                </a:cubicBezTo>
                <a:close/>
                <a:moveTo>
                  <a:pt x="71" y="157"/>
                </a:moveTo>
                <a:cubicBezTo>
                  <a:pt x="69" y="157"/>
                  <a:pt x="67" y="159"/>
                  <a:pt x="67" y="161"/>
                </a:cubicBezTo>
                <a:cubicBezTo>
                  <a:pt x="67" y="163"/>
                  <a:pt x="69" y="165"/>
                  <a:pt x="71" y="165"/>
                </a:cubicBezTo>
                <a:cubicBezTo>
                  <a:pt x="149" y="165"/>
                  <a:pt x="149" y="165"/>
                  <a:pt x="149" y="165"/>
                </a:cubicBezTo>
                <a:cubicBezTo>
                  <a:pt x="151" y="165"/>
                  <a:pt x="153" y="163"/>
                  <a:pt x="153" y="161"/>
                </a:cubicBezTo>
                <a:cubicBezTo>
                  <a:pt x="153" y="159"/>
                  <a:pt x="151" y="157"/>
                  <a:pt x="149" y="157"/>
                </a:cubicBezTo>
                <a:lnTo>
                  <a:pt x="71" y="157"/>
                </a:lnTo>
                <a:close/>
                <a:moveTo>
                  <a:pt x="329" y="68"/>
                </a:moveTo>
                <a:cubicBezTo>
                  <a:pt x="307" y="68"/>
                  <a:pt x="307" y="68"/>
                  <a:pt x="307" y="68"/>
                </a:cubicBezTo>
                <a:cubicBezTo>
                  <a:pt x="307" y="79"/>
                  <a:pt x="307" y="79"/>
                  <a:pt x="307" y="79"/>
                </a:cubicBezTo>
                <a:cubicBezTo>
                  <a:pt x="328" y="79"/>
                  <a:pt x="328" y="79"/>
                  <a:pt x="328" y="79"/>
                </a:cubicBezTo>
                <a:cubicBezTo>
                  <a:pt x="328" y="182"/>
                  <a:pt x="328" y="182"/>
                  <a:pt x="328" y="182"/>
                </a:cubicBezTo>
                <a:cubicBezTo>
                  <a:pt x="55" y="182"/>
                  <a:pt x="55" y="182"/>
                  <a:pt x="55" y="182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44" y="137"/>
                  <a:pt x="44" y="137"/>
                  <a:pt x="44" y="137"/>
                </a:cubicBezTo>
                <a:cubicBezTo>
                  <a:pt x="44" y="182"/>
                  <a:pt x="44" y="182"/>
                  <a:pt x="44" y="182"/>
                </a:cubicBezTo>
                <a:cubicBezTo>
                  <a:pt x="44" y="188"/>
                  <a:pt x="49" y="194"/>
                  <a:pt x="55" y="194"/>
                </a:cubicBezTo>
                <a:cubicBezTo>
                  <a:pt x="329" y="194"/>
                  <a:pt x="329" y="194"/>
                  <a:pt x="329" y="194"/>
                </a:cubicBezTo>
                <a:cubicBezTo>
                  <a:pt x="335" y="194"/>
                  <a:pt x="340" y="188"/>
                  <a:pt x="340" y="182"/>
                </a:cubicBezTo>
                <a:cubicBezTo>
                  <a:pt x="340" y="79"/>
                  <a:pt x="340" y="79"/>
                  <a:pt x="340" y="79"/>
                </a:cubicBezTo>
                <a:cubicBezTo>
                  <a:pt x="340" y="73"/>
                  <a:pt x="335" y="68"/>
                  <a:pt x="329" y="68"/>
                </a:cubicBezTo>
                <a:close/>
                <a:moveTo>
                  <a:pt x="53" y="54"/>
                </a:moveTo>
                <a:cubicBezTo>
                  <a:pt x="48" y="54"/>
                  <a:pt x="48" y="54"/>
                  <a:pt x="48" y="54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48"/>
                  <a:pt x="50" y="47"/>
                  <a:pt x="50" y="46"/>
                </a:cubicBezTo>
                <a:cubicBezTo>
                  <a:pt x="50" y="46"/>
                  <a:pt x="50" y="46"/>
                  <a:pt x="51" y="45"/>
                </a:cubicBezTo>
                <a:cubicBezTo>
                  <a:pt x="51" y="47"/>
                  <a:pt x="51" y="48"/>
                  <a:pt x="52" y="49"/>
                </a:cubicBezTo>
                <a:lnTo>
                  <a:pt x="53" y="54"/>
                </a:lnTo>
                <a:close/>
                <a:moveTo>
                  <a:pt x="296" y="114"/>
                </a:moveTo>
                <a:cubicBezTo>
                  <a:pt x="296" y="120"/>
                  <a:pt x="291" y="125"/>
                  <a:pt x="285" y="125"/>
                </a:cubicBezTo>
                <a:cubicBezTo>
                  <a:pt x="11" y="125"/>
                  <a:pt x="11" y="125"/>
                  <a:pt x="11" y="125"/>
                </a:cubicBezTo>
                <a:cubicBezTo>
                  <a:pt x="5" y="125"/>
                  <a:pt x="0" y="120"/>
                  <a:pt x="0" y="11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285" y="0"/>
                  <a:pt x="285" y="0"/>
                  <a:pt x="285" y="0"/>
                </a:cubicBezTo>
                <a:cubicBezTo>
                  <a:pt x="291" y="0"/>
                  <a:pt x="296" y="5"/>
                  <a:pt x="296" y="11"/>
                </a:cubicBezTo>
                <a:lnTo>
                  <a:pt x="296" y="114"/>
                </a:lnTo>
                <a:close/>
                <a:moveTo>
                  <a:pt x="178" y="28"/>
                </a:moveTo>
                <a:cubicBezTo>
                  <a:pt x="193" y="45"/>
                  <a:pt x="193" y="45"/>
                  <a:pt x="193" y="45"/>
                </a:cubicBezTo>
                <a:cubicBezTo>
                  <a:pt x="218" y="38"/>
                  <a:pt x="218" y="38"/>
                  <a:pt x="218" y="38"/>
                </a:cubicBezTo>
                <a:cubicBezTo>
                  <a:pt x="187" y="25"/>
                  <a:pt x="187" y="25"/>
                  <a:pt x="187" y="25"/>
                </a:cubicBezTo>
                <a:lnTo>
                  <a:pt x="178" y="28"/>
                </a:lnTo>
                <a:close/>
                <a:moveTo>
                  <a:pt x="84" y="66"/>
                </a:moveTo>
                <a:cubicBezTo>
                  <a:pt x="91" y="66"/>
                  <a:pt x="91" y="66"/>
                  <a:pt x="91" y="66"/>
                </a:cubicBezTo>
                <a:cubicBezTo>
                  <a:pt x="91" y="56"/>
                  <a:pt x="91" y="56"/>
                  <a:pt x="91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4" y="56"/>
                  <a:pt x="96" y="57"/>
                  <a:pt x="96" y="60"/>
                </a:cubicBezTo>
                <a:cubicBezTo>
                  <a:pt x="97" y="63"/>
                  <a:pt x="98" y="65"/>
                  <a:pt x="98" y="66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105" y="66"/>
                  <a:pt x="105" y="66"/>
                  <a:pt x="105" y="66"/>
                </a:cubicBezTo>
                <a:cubicBezTo>
                  <a:pt x="105" y="65"/>
                  <a:pt x="104" y="63"/>
                  <a:pt x="103" y="61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6"/>
                  <a:pt x="101" y="54"/>
                  <a:pt x="100" y="54"/>
                </a:cubicBezTo>
                <a:cubicBezTo>
                  <a:pt x="102" y="53"/>
                  <a:pt x="104" y="50"/>
                  <a:pt x="104" y="47"/>
                </a:cubicBezTo>
                <a:cubicBezTo>
                  <a:pt x="104" y="45"/>
                  <a:pt x="103" y="43"/>
                  <a:pt x="101" y="41"/>
                </a:cubicBezTo>
                <a:cubicBezTo>
                  <a:pt x="99" y="40"/>
                  <a:pt x="97" y="39"/>
                  <a:pt x="93" y="39"/>
                </a:cubicBezTo>
                <a:cubicBezTo>
                  <a:pt x="90" y="39"/>
                  <a:pt x="87" y="39"/>
                  <a:pt x="85" y="40"/>
                </a:cubicBezTo>
                <a:cubicBezTo>
                  <a:pt x="84" y="40"/>
                  <a:pt x="84" y="40"/>
                  <a:pt x="84" y="40"/>
                </a:cubicBezTo>
                <a:lnTo>
                  <a:pt x="84" y="66"/>
                </a:lnTo>
                <a:close/>
                <a:moveTo>
                  <a:pt x="69" y="66"/>
                </a:moveTo>
                <a:cubicBezTo>
                  <a:pt x="76" y="66"/>
                  <a:pt x="76" y="66"/>
                  <a:pt x="76" y="66"/>
                </a:cubicBezTo>
                <a:cubicBezTo>
                  <a:pt x="76" y="39"/>
                  <a:pt x="76" y="39"/>
                  <a:pt x="76" y="39"/>
                </a:cubicBezTo>
                <a:cubicBezTo>
                  <a:pt x="69" y="39"/>
                  <a:pt x="69" y="39"/>
                  <a:pt x="69" y="39"/>
                </a:cubicBezTo>
                <a:lnTo>
                  <a:pt x="69" y="66"/>
                </a:lnTo>
                <a:close/>
                <a:moveTo>
                  <a:pt x="38" y="66"/>
                </a:moveTo>
                <a:cubicBezTo>
                  <a:pt x="45" y="66"/>
                  <a:pt x="45" y="66"/>
                  <a:pt x="45" y="66"/>
                </a:cubicBezTo>
                <a:cubicBezTo>
                  <a:pt x="47" y="60"/>
                  <a:pt x="47" y="60"/>
                  <a:pt x="47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6" y="66"/>
                  <a:pt x="56" y="66"/>
                  <a:pt x="56" y="66"/>
                </a:cubicBezTo>
                <a:cubicBezTo>
                  <a:pt x="63" y="66"/>
                  <a:pt x="63" y="66"/>
                  <a:pt x="63" y="66"/>
                </a:cubicBezTo>
                <a:cubicBezTo>
                  <a:pt x="55" y="39"/>
                  <a:pt x="55" y="39"/>
                  <a:pt x="55" y="39"/>
                </a:cubicBezTo>
                <a:cubicBezTo>
                  <a:pt x="47" y="39"/>
                  <a:pt x="47" y="39"/>
                  <a:pt x="47" y="39"/>
                </a:cubicBezTo>
                <a:lnTo>
                  <a:pt x="38" y="66"/>
                </a:lnTo>
                <a:close/>
                <a:moveTo>
                  <a:pt x="145" y="74"/>
                </a:moveTo>
                <a:cubicBezTo>
                  <a:pt x="11" y="74"/>
                  <a:pt x="11" y="74"/>
                  <a:pt x="11" y="74"/>
                </a:cubicBezTo>
                <a:cubicBezTo>
                  <a:pt x="11" y="82"/>
                  <a:pt x="11" y="82"/>
                  <a:pt x="11" y="82"/>
                </a:cubicBezTo>
                <a:cubicBezTo>
                  <a:pt x="145" y="82"/>
                  <a:pt x="145" y="82"/>
                  <a:pt x="145" y="82"/>
                </a:cubicBezTo>
                <a:lnTo>
                  <a:pt x="145" y="74"/>
                </a:lnTo>
                <a:close/>
                <a:moveTo>
                  <a:pt x="169" y="73"/>
                </a:moveTo>
                <a:cubicBezTo>
                  <a:pt x="160" y="73"/>
                  <a:pt x="160" y="73"/>
                  <a:pt x="160" y="73"/>
                </a:cubicBezTo>
                <a:cubicBezTo>
                  <a:pt x="158" y="82"/>
                  <a:pt x="158" y="82"/>
                  <a:pt x="158" y="82"/>
                </a:cubicBezTo>
                <a:cubicBezTo>
                  <a:pt x="164" y="80"/>
                  <a:pt x="164" y="80"/>
                  <a:pt x="164" y="80"/>
                </a:cubicBezTo>
                <a:lnTo>
                  <a:pt x="169" y="73"/>
                </a:lnTo>
                <a:close/>
                <a:moveTo>
                  <a:pt x="272" y="39"/>
                </a:moveTo>
                <a:cubicBezTo>
                  <a:pt x="272" y="38"/>
                  <a:pt x="271" y="37"/>
                  <a:pt x="269" y="36"/>
                </a:cubicBezTo>
                <a:cubicBezTo>
                  <a:pt x="269" y="36"/>
                  <a:pt x="268" y="36"/>
                  <a:pt x="268" y="36"/>
                </a:cubicBezTo>
                <a:cubicBezTo>
                  <a:pt x="265" y="35"/>
                  <a:pt x="262" y="34"/>
                  <a:pt x="259" y="34"/>
                </a:cubicBezTo>
                <a:cubicBezTo>
                  <a:pt x="256" y="33"/>
                  <a:pt x="249" y="33"/>
                  <a:pt x="241" y="35"/>
                </a:cubicBezTo>
                <a:cubicBezTo>
                  <a:pt x="224" y="40"/>
                  <a:pt x="224" y="40"/>
                  <a:pt x="224" y="40"/>
                </a:cubicBezTo>
                <a:cubicBezTo>
                  <a:pt x="195" y="49"/>
                  <a:pt x="195" y="49"/>
                  <a:pt x="195" y="49"/>
                </a:cubicBezTo>
                <a:cubicBezTo>
                  <a:pt x="182" y="53"/>
                  <a:pt x="182" y="53"/>
                  <a:pt x="182" y="53"/>
                </a:cubicBezTo>
                <a:cubicBezTo>
                  <a:pt x="175" y="54"/>
                  <a:pt x="170" y="53"/>
                  <a:pt x="164" y="50"/>
                </a:cubicBezTo>
                <a:cubicBezTo>
                  <a:pt x="160" y="47"/>
                  <a:pt x="149" y="39"/>
                  <a:pt x="149" y="39"/>
                </a:cubicBezTo>
                <a:cubicBezTo>
                  <a:pt x="142" y="41"/>
                  <a:pt x="142" y="41"/>
                  <a:pt x="142" y="41"/>
                </a:cubicBezTo>
                <a:cubicBezTo>
                  <a:pt x="155" y="61"/>
                  <a:pt x="155" y="61"/>
                  <a:pt x="155" y="61"/>
                </a:cubicBezTo>
                <a:cubicBezTo>
                  <a:pt x="155" y="61"/>
                  <a:pt x="155" y="61"/>
                  <a:pt x="155" y="61"/>
                </a:cubicBezTo>
                <a:cubicBezTo>
                  <a:pt x="150" y="62"/>
                  <a:pt x="151" y="68"/>
                  <a:pt x="157" y="69"/>
                </a:cubicBezTo>
                <a:cubicBezTo>
                  <a:pt x="167" y="69"/>
                  <a:pt x="185" y="72"/>
                  <a:pt x="196" y="69"/>
                </a:cubicBezTo>
                <a:cubicBezTo>
                  <a:pt x="200" y="67"/>
                  <a:pt x="200" y="67"/>
                  <a:pt x="200" y="67"/>
                </a:cubicBezTo>
                <a:cubicBezTo>
                  <a:pt x="201" y="72"/>
                  <a:pt x="199" y="77"/>
                  <a:pt x="198" y="81"/>
                </a:cubicBezTo>
                <a:cubicBezTo>
                  <a:pt x="196" y="85"/>
                  <a:pt x="188" y="105"/>
                  <a:pt x="188" y="105"/>
                </a:cubicBezTo>
                <a:cubicBezTo>
                  <a:pt x="197" y="102"/>
                  <a:pt x="197" y="102"/>
                  <a:pt x="197" y="102"/>
                </a:cubicBezTo>
                <a:cubicBezTo>
                  <a:pt x="236" y="56"/>
                  <a:pt x="236" y="56"/>
                  <a:pt x="236" y="56"/>
                </a:cubicBezTo>
                <a:cubicBezTo>
                  <a:pt x="259" y="50"/>
                  <a:pt x="259" y="50"/>
                  <a:pt x="259" y="50"/>
                </a:cubicBezTo>
                <a:cubicBezTo>
                  <a:pt x="259" y="49"/>
                  <a:pt x="260" y="49"/>
                  <a:pt x="261" y="49"/>
                </a:cubicBezTo>
                <a:cubicBezTo>
                  <a:pt x="266" y="47"/>
                  <a:pt x="273" y="43"/>
                  <a:pt x="272" y="39"/>
                </a:cubicBezTo>
                <a:close/>
                <a:moveTo>
                  <a:pt x="97" y="48"/>
                </a:moveTo>
                <a:cubicBezTo>
                  <a:pt x="97" y="45"/>
                  <a:pt x="96" y="44"/>
                  <a:pt x="93" y="44"/>
                </a:cubicBezTo>
                <a:cubicBezTo>
                  <a:pt x="92" y="44"/>
                  <a:pt x="91" y="44"/>
                  <a:pt x="91" y="44"/>
                </a:cubicBezTo>
                <a:cubicBezTo>
                  <a:pt x="91" y="51"/>
                  <a:pt x="91" y="51"/>
                  <a:pt x="91" y="51"/>
                </a:cubicBezTo>
                <a:cubicBezTo>
                  <a:pt x="93" y="51"/>
                  <a:pt x="93" y="51"/>
                  <a:pt x="93" y="51"/>
                </a:cubicBezTo>
                <a:cubicBezTo>
                  <a:pt x="96" y="51"/>
                  <a:pt x="97" y="50"/>
                  <a:pt x="97" y="48"/>
                </a:cubicBezTo>
                <a:close/>
                <a:moveTo>
                  <a:pt x="253" y="39"/>
                </a:moveTo>
                <a:cubicBezTo>
                  <a:pt x="250" y="40"/>
                  <a:pt x="251" y="44"/>
                  <a:pt x="255" y="43"/>
                </a:cubicBezTo>
                <a:cubicBezTo>
                  <a:pt x="259" y="42"/>
                  <a:pt x="262" y="40"/>
                  <a:pt x="264" y="37"/>
                </a:cubicBezTo>
                <a:cubicBezTo>
                  <a:pt x="262" y="37"/>
                  <a:pt x="260" y="37"/>
                  <a:pt x="258" y="36"/>
                </a:cubicBezTo>
                <a:cubicBezTo>
                  <a:pt x="257" y="37"/>
                  <a:pt x="255" y="38"/>
                  <a:pt x="253" y="3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24"/>
          <p:cNvSpPr>
            <a:spLocks noEditPoints="1"/>
          </p:cNvSpPr>
          <p:nvPr/>
        </p:nvSpPr>
        <p:spPr bwMode="auto">
          <a:xfrm>
            <a:off x="2259637" y="965030"/>
            <a:ext cx="542196" cy="619245"/>
          </a:xfrm>
          <a:custGeom>
            <a:avLst/>
            <a:gdLst>
              <a:gd name="T0" fmla="*/ 190 w 241"/>
              <a:gd name="T1" fmla="*/ 255 h 275"/>
              <a:gd name="T2" fmla="*/ 153 w 241"/>
              <a:gd name="T3" fmla="*/ 275 h 275"/>
              <a:gd name="T4" fmla="*/ 39 w 241"/>
              <a:gd name="T5" fmla="*/ 275 h 275"/>
              <a:gd name="T6" fmla="*/ 76 w 241"/>
              <a:gd name="T7" fmla="*/ 255 h 275"/>
              <a:gd name="T8" fmla="*/ 39 w 241"/>
              <a:gd name="T9" fmla="*/ 275 h 275"/>
              <a:gd name="T10" fmla="*/ 229 w 241"/>
              <a:gd name="T11" fmla="*/ 160 h 275"/>
              <a:gd name="T12" fmla="*/ 241 w 241"/>
              <a:gd name="T13" fmla="*/ 196 h 275"/>
              <a:gd name="T14" fmla="*/ 229 w 241"/>
              <a:gd name="T15" fmla="*/ 215 h 275"/>
              <a:gd name="T16" fmla="*/ 28 w 241"/>
              <a:gd name="T17" fmla="*/ 243 h 275"/>
              <a:gd name="T18" fmla="*/ 0 w 241"/>
              <a:gd name="T19" fmla="*/ 28 h 275"/>
              <a:gd name="T20" fmla="*/ 201 w 241"/>
              <a:gd name="T21" fmla="*/ 0 h 275"/>
              <a:gd name="T22" fmla="*/ 229 w 241"/>
              <a:gd name="T23" fmla="*/ 46 h 275"/>
              <a:gd name="T24" fmla="*/ 241 w 241"/>
              <a:gd name="T25" fmla="*/ 83 h 275"/>
              <a:gd name="T26" fmla="*/ 169 w 241"/>
              <a:gd name="T27" fmla="*/ 165 h 275"/>
              <a:gd name="T28" fmla="*/ 115 w 241"/>
              <a:gd name="T29" fmla="*/ 201 h 275"/>
              <a:gd name="T30" fmla="*/ 60 w 241"/>
              <a:gd name="T31" fmla="*/ 165 h 275"/>
              <a:gd name="T32" fmla="*/ 115 w 241"/>
              <a:gd name="T33" fmla="*/ 214 h 275"/>
              <a:gd name="T34" fmla="*/ 169 w 241"/>
              <a:gd name="T35" fmla="*/ 165 h 275"/>
              <a:gd name="T36" fmla="*/ 98 w 241"/>
              <a:gd name="T37" fmla="*/ 134 h 275"/>
              <a:gd name="T38" fmla="*/ 119 w 241"/>
              <a:gd name="T39" fmla="*/ 163 h 275"/>
              <a:gd name="T40" fmla="*/ 111 w 241"/>
              <a:gd name="T41" fmla="*/ 163 h 275"/>
              <a:gd name="T42" fmla="*/ 84 w 241"/>
              <a:gd name="T43" fmla="*/ 159 h 275"/>
              <a:gd name="T44" fmla="*/ 145 w 241"/>
              <a:gd name="T45" fmla="*/ 159 h 275"/>
              <a:gd name="T46" fmla="*/ 115 w 241"/>
              <a:gd name="T47" fmla="*/ 129 h 275"/>
              <a:gd name="T48" fmla="*/ 149 w 241"/>
              <a:gd name="T49" fmla="*/ 117 h 275"/>
              <a:gd name="T50" fmla="*/ 120 w 241"/>
              <a:gd name="T51" fmla="*/ 118 h 275"/>
              <a:gd name="T52" fmla="*/ 109 w 241"/>
              <a:gd name="T53" fmla="*/ 105 h 275"/>
              <a:gd name="T54" fmla="*/ 89 w 241"/>
              <a:gd name="T55" fmla="*/ 126 h 275"/>
              <a:gd name="T56" fmla="*/ 109 w 241"/>
              <a:gd name="T57" fmla="*/ 105 h 275"/>
              <a:gd name="T58" fmla="*/ 60 w 241"/>
              <a:gd name="T59" fmla="*/ 154 h 275"/>
              <a:gd name="T60" fmla="*/ 81 w 241"/>
              <a:gd name="T61" fmla="*/ 134 h 275"/>
              <a:gd name="T62" fmla="*/ 169 w 241"/>
              <a:gd name="T63" fmla="*/ 154 h 275"/>
              <a:gd name="T64" fmla="*/ 148 w 241"/>
              <a:gd name="T65" fmla="*/ 134 h 275"/>
              <a:gd name="T66" fmla="*/ 169 w 241"/>
              <a:gd name="T67" fmla="*/ 154 h 275"/>
              <a:gd name="T68" fmla="*/ 183 w 241"/>
              <a:gd name="T69" fmla="*/ 33 h 275"/>
              <a:gd name="T70" fmla="*/ 34 w 241"/>
              <a:gd name="T71" fmla="*/ 45 h 275"/>
              <a:gd name="T72" fmla="*/ 46 w 241"/>
              <a:gd name="T73" fmla="*/ 78 h 275"/>
              <a:gd name="T74" fmla="*/ 195 w 241"/>
              <a:gd name="T75" fmla="*/ 66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41" h="275">
                <a:moveTo>
                  <a:pt x="153" y="255"/>
                </a:moveTo>
                <a:cubicBezTo>
                  <a:pt x="190" y="255"/>
                  <a:pt x="190" y="255"/>
                  <a:pt x="190" y="255"/>
                </a:cubicBezTo>
                <a:cubicBezTo>
                  <a:pt x="190" y="275"/>
                  <a:pt x="190" y="275"/>
                  <a:pt x="190" y="275"/>
                </a:cubicBezTo>
                <a:cubicBezTo>
                  <a:pt x="153" y="275"/>
                  <a:pt x="153" y="275"/>
                  <a:pt x="153" y="275"/>
                </a:cubicBezTo>
                <a:lnTo>
                  <a:pt x="153" y="255"/>
                </a:lnTo>
                <a:close/>
                <a:moveTo>
                  <a:pt x="39" y="275"/>
                </a:moveTo>
                <a:cubicBezTo>
                  <a:pt x="76" y="275"/>
                  <a:pt x="76" y="275"/>
                  <a:pt x="76" y="275"/>
                </a:cubicBezTo>
                <a:cubicBezTo>
                  <a:pt x="76" y="255"/>
                  <a:pt x="76" y="255"/>
                  <a:pt x="76" y="255"/>
                </a:cubicBezTo>
                <a:cubicBezTo>
                  <a:pt x="39" y="255"/>
                  <a:pt x="39" y="255"/>
                  <a:pt x="39" y="255"/>
                </a:cubicBezTo>
                <a:lnTo>
                  <a:pt x="39" y="275"/>
                </a:lnTo>
                <a:close/>
                <a:moveTo>
                  <a:pt x="229" y="83"/>
                </a:moveTo>
                <a:cubicBezTo>
                  <a:pt x="229" y="160"/>
                  <a:pt x="229" y="160"/>
                  <a:pt x="229" y="160"/>
                </a:cubicBezTo>
                <a:cubicBezTo>
                  <a:pt x="241" y="160"/>
                  <a:pt x="241" y="160"/>
                  <a:pt x="241" y="160"/>
                </a:cubicBezTo>
                <a:cubicBezTo>
                  <a:pt x="241" y="196"/>
                  <a:pt x="241" y="196"/>
                  <a:pt x="241" y="196"/>
                </a:cubicBezTo>
                <a:cubicBezTo>
                  <a:pt x="229" y="196"/>
                  <a:pt x="229" y="196"/>
                  <a:pt x="229" y="196"/>
                </a:cubicBezTo>
                <a:cubicBezTo>
                  <a:pt x="229" y="215"/>
                  <a:pt x="229" y="215"/>
                  <a:pt x="229" y="215"/>
                </a:cubicBezTo>
                <a:cubicBezTo>
                  <a:pt x="229" y="230"/>
                  <a:pt x="216" y="243"/>
                  <a:pt x="201" y="243"/>
                </a:cubicBezTo>
                <a:cubicBezTo>
                  <a:pt x="28" y="243"/>
                  <a:pt x="28" y="243"/>
                  <a:pt x="28" y="243"/>
                </a:cubicBezTo>
                <a:cubicBezTo>
                  <a:pt x="13" y="243"/>
                  <a:pt x="0" y="230"/>
                  <a:pt x="0" y="21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13" y="0"/>
                  <a:pt x="28" y="0"/>
                </a:cubicBezTo>
                <a:cubicBezTo>
                  <a:pt x="201" y="0"/>
                  <a:pt x="201" y="0"/>
                  <a:pt x="201" y="0"/>
                </a:cubicBezTo>
                <a:cubicBezTo>
                  <a:pt x="216" y="0"/>
                  <a:pt x="229" y="12"/>
                  <a:pt x="229" y="28"/>
                </a:cubicBezTo>
                <a:cubicBezTo>
                  <a:pt x="229" y="46"/>
                  <a:pt x="229" y="46"/>
                  <a:pt x="229" y="46"/>
                </a:cubicBezTo>
                <a:cubicBezTo>
                  <a:pt x="241" y="46"/>
                  <a:pt x="241" y="46"/>
                  <a:pt x="241" y="46"/>
                </a:cubicBezTo>
                <a:cubicBezTo>
                  <a:pt x="241" y="83"/>
                  <a:pt x="241" y="83"/>
                  <a:pt x="241" y="83"/>
                </a:cubicBezTo>
                <a:lnTo>
                  <a:pt x="229" y="83"/>
                </a:lnTo>
                <a:close/>
                <a:moveTo>
                  <a:pt x="169" y="165"/>
                </a:moveTo>
                <a:cubicBezTo>
                  <a:pt x="156" y="165"/>
                  <a:pt x="156" y="165"/>
                  <a:pt x="156" y="165"/>
                </a:cubicBezTo>
                <a:cubicBezTo>
                  <a:pt x="153" y="185"/>
                  <a:pt x="136" y="201"/>
                  <a:pt x="115" y="201"/>
                </a:cubicBezTo>
                <a:cubicBezTo>
                  <a:pt x="94" y="201"/>
                  <a:pt x="76" y="185"/>
                  <a:pt x="73" y="165"/>
                </a:cubicBezTo>
                <a:cubicBezTo>
                  <a:pt x="60" y="165"/>
                  <a:pt x="60" y="165"/>
                  <a:pt x="60" y="165"/>
                </a:cubicBezTo>
                <a:cubicBezTo>
                  <a:pt x="61" y="177"/>
                  <a:pt x="67" y="189"/>
                  <a:pt x="76" y="198"/>
                </a:cubicBezTo>
                <a:cubicBezTo>
                  <a:pt x="86" y="208"/>
                  <a:pt x="100" y="214"/>
                  <a:pt x="115" y="214"/>
                </a:cubicBezTo>
                <a:cubicBezTo>
                  <a:pt x="129" y="214"/>
                  <a:pt x="143" y="208"/>
                  <a:pt x="153" y="198"/>
                </a:cubicBezTo>
                <a:cubicBezTo>
                  <a:pt x="162" y="189"/>
                  <a:pt x="168" y="178"/>
                  <a:pt x="169" y="165"/>
                </a:cubicBezTo>
                <a:close/>
                <a:moveTo>
                  <a:pt x="115" y="129"/>
                </a:moveTo>
                <a:cubicBezTo>
                  <a:pt x="108" y="129"/>
                  <a:pt x="102" y="131"/>
                  <a:pt x="98" y="134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1" y="158"/>
                  <a:pt x="121" y="161"/>
                  <a:pt x="119" y="163"/>
                </a:cubicBezTo>
                <a:cubicBezTo>
                  <a:pt x="117" y="165"/>
                  <a:pt x="116" y="165"/>
                  <a:pt x="115" y="165"/>
                </a:cubicBezTo>
                <a:cubicBezTo>
                  <a:pt x="113" y="165"/>
                  <a:pt x="112" y="165"/>
                  <a:pt x="111" y="163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86" y="147"/>
                  <a:pt x="84" y="153"/>
                  <a:pt x="84" y="159"/>
                </a:cubicBezTo>
                <a:cubicBezTo>
                  <a:pt x="84" y="176"/>
                  <a:pt x="98" y="190"/>
                  <a:pt x="115" y="190"/>
                </a:cubicBezTo>
                <a:cubicBezTo>
                  <a:pt x="131" y="190"/>
                  <a:pt x="145" y="176"/>
                  <a:pt x="145" y="159"/>
                </a:cubicBezTo>
                <a:cubicBezTo>
                  <a:pt x="145" y="151"/>
                  <a:pt x="142" y="144"/>
                  <a:pt x="136" y="138"/>
                </a:cubicBezTo>
                <a:cubicBezTo>
                  <a:pt x="130" y="132"/>
                  <a:pt x="123" y="129"/>
                  <a:pt x="115" y="129"/>
                </a:cubicBezTo>
                <a:close/>
                <a:moveTo>
                  <a:pt x="140" y="126"/>
                </a:moveTo>
                <a:cubicBezTo>
                  <a:pt x="149" y="117"/>
                  <a:pt x="149" y="117"/>
                  <a:pt x="149" y="117"/>
                </a:cubicBezTo>
                <a:cubicBezTo>
                  <a:pt x="141" y="110"/>
                  <a:pt x="131" y="106"/>
                  <a:pt x="120" y="105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27" y="119"/>
                  <a:pt x="134" y="122"/>
                  <a:pt x="140" y="126"/>
                </a:cubicBezTo>
                <a:close/>
                <a:moveTo>
                  <a:pt x="109" y="105"/>
                </a:moveTo>
                <a:cubicBezTo>
                  <a:pt x="98" y="106"/>
                  <a:pt x="88" y="110"/>
                  <a:pt x="80" y="117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95" y="122"/>
                  <a:pt x="102" y="119"/>
                  <a:pt x="109" y="118"/>
                </a:cubicBezTo>
                <a:lnTo>
                  <a:pt x="109" y="105"/>
                </a:lnTo>
                <a:close/>
                <a:moveTo>
                  <a:pt x="72" y="125"/>
                </a:moveTo>
                <a:cubicBezTo>
                  <a:pt x="65" y="133"/>
                  <a:pt x="61" y="143"/>
                  <a:pt x="60" y="154"/>
                </a:cubicBezTo>
                <a:cubicBezTo>
                  <a:pt x="73" y="154"/>
                  <a:pt x="73" y="154"/>
                  <a:pt x="73" y="154"/>
                </a:cubicBezTo>
                <a:cubicBezTo>
                  <a:pt x="74" y="146"/>
                  <a:pt x="77" y="140"/>
                  <a:pt x="81" y="134"/>
                </a:cubicBezTo>
                <a:lnTo>
                  <a:pt x="72" y="125"/>
                </a:lnTo>
                <a:close/>
                <a:moveTo>
                  <a:pt x="169" y="154"/>
                </a:moveTo>
                <a:cubicBezTo>
                  <a:pt x="168" y="143"/>
                  <a:pt x="164" y="133"/>
                  <a:pt x="157" y="125"/>
                </a:cubicBezTo>
                <a:cubicBezTo>
                  <a:pt x="148" y="134"/>
                  <a:pt x="148" y="134"/>
                  <a:pt x="148" y="134"/>
                </a:cubicBezTo>
                <a:cubicBezTo>
                  <a:pt x="152" y="140"/>
                  <a:pt x="155" y="147"/>
                  <a:pt x="156" y="154"/>
                </a:cubicBezTo>
                <a:lnTo>
                  <a:pt x="169" y="154"/>
                </a:lnTo>
                <a:close/>
                <a:moveTo>
                  <a:pt x="195" y="45"/>
                </a:moveTo>
                <a:cubicBezTo>
                  <a:pt x="195" y="38"/>
                  <a:pt x="190" y="33"/>
                  <a:pt x="183" y="33"/>
                </a:cubicBezTo>
                <a:cubicBezTo>
                  <a:pt x="46" y="33"/>
                  <a:pt x="46" y="33"/>
                  <a:pt x="46" y="33"/>
                </a:cubicBezTo>
                <a:cubicBezTo>
                  <a:pt x="39" y="33"/>
                  <a:pt x="34" y="38"/>
                  <a:pt x="34" y="45"/>
                </a:cubicBezTo>
                <a:cubicBezTo>
                  <a:pt x="34" y="66"/>
                  <a:pt x="34" y="66"/>
                  <a:pt x="34" y="66"/>
                </a:cubicBezTo>
                <a:cubicBezTo>
                  <a:pt x="34" y="73"/>
                  <a:pt x="39" y="78"/>
                  <a:pt x="46" y="78"/>
                </a:cubicBezTo>
                <a:cubicBezTo>
                  <a:pt x="183" y="78"/>
                  <a:pt x="183" y="78"/>
                  <a:pt x="183" y="78"/>
                </a:cubicBezTo>
                <a:cubicBezTo>
                  <a:pt x="190" y="78"/>
                  <a:pt x="195" y="73"/>
                  <a:pt x="195" y="66"/>
                </a:cubicBezTo>
                <a:lnTo>
                  <a:pt x="195" y="4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27"/>
          <p:cNvSpPr>
            <a:spLocks noEditPoints="1"/>
          </p:cNvSpPr>
          <p:nvPr/>
        </p:nvSpPr>
        <p:spPr bwMode="auto">
          <a:xfrm>
            <a:off x="7707737" y="971688"/>
            <a:ext cx="661099" cy="605928"/>
          </a:xfrm>
          <a:custGeom>
            <a:avLst/>
            <a:gdLst>
              <a:gd name="T0" fmla="*/ 174 w 294"/>
              <a:gd name="T1" fmla="*/ 92 h 269"/>
              <a:gd name="T2" fmla="*/ 89 w 294"/>
              <a:gd name="T3" fmla="*/ 158 h 269"/>
              <a:gd name="T4" fmla="*/ 89 w 294"/>
              <a:gd name="T5" fmla="*/ 83 h 269"/>
              <a:gd name="T6" fmla="*/ 112 w 294"/>
              <a:gd name="T7" fmla="*/ 60 h 269"/>
              <a:gd name="T8" fmla="*/ 136 w 294"/>
              <a:gd name="T9" fmla="*/ 83 h 269"/>
              <a:gd name="T10" fmla="*/ 136 w 294"/>
              <a:gd name="T11" fmla="*/ 93 h 269"/>
              <a:gd name="T12" fmla="*/ 160 w 294"/>
              <a:gd name="T13" fmla="*/ 74 h 269"/>
              <a:gd name="T14" fmla="*/ 176 w 294"/>
              <a:gd name="T15" fmla="*/ 76 h 269"/>
              <a:gd name="T16" fmla="*/ 174 w 294"/>
              <a:gd name="T17" fmla="*/ 92 h 269"/>
              <a:gd name="T18" fmla="*/ 116 w 294"/>
              <a:gd name="T19" fmla="*/ 52 h 269"/>
              <a:gd name="T20" fmla="*/ 142 w 294"/>
              <a:gd name="T21" fmla="*/ 26 h 269"/>
              <a:gd name="T22" fmla="*/ 116 w 294"/>
              <a:gd name="T23" fmla="*/ 0 h 269"/>
              <a:gd name="T24" fmla="*/ 89 w 294"/>
              <a:gd name="T25" fmla="*/ 26 h 269"/>
              <a:gd name="T26" fmla="*/ 116 w 294"/>
              <a:gd name="T27" fmla="*/ 52 h 269"/>
              <a:gd name="T28" fmla="*/ 294 w 294"/>
              <a:gd name="T29" fmla="*/ 127 h 269"/>
              <a:gd name="T30" fmla="*/ 253 w 294"/>
              <a:gd name="T31" fmla="*/ 168 h 269"/>
              <a:gd name="T32" fmla="*/ 229 w 294"/>
              <a:gd name="T33" fmla="*/ 168 h 269"/>
              <a:gd name="T34" fmla="*/ 98 w 294"/>
              <a:gd name="T35" fmla="*/ 269 h 269"/>
              <a:gd name="T36" fmla="*/ 41 w 294"/>
              <a:gd name="T37" fmla="*/ 269 h 269"/>
              <a:gd name="T38" fmla="*/ 0 w 294"/>
              <a:gd name="T39" fmla="*/ 228 h 269"/>
              <a:gd name="T40" fmla="*/ 41 w 294"/>
              <a:gd name="T41" fmla="*/ 187 h 269"/>
              <a:gd name="T42" fmla="*/ 71 w 294"/>
              <a:gd name="T43" fmla="*/ 187 h 269"/>
              <a:gd name="T44" fmla="*/ 201 w 294"/>
              <a:gd name="T45" fmla="*/ 86 h 269"/>
              <a:gd name="T46" fmla="*/ 253 w 294"/>
              <a:gd name="T47" fmla="*/ 86 h 269"/>
              <a:gd name="T48" fmla="*/ 294 w 294"/>
              <a:gd name="T49" fmla="*/ 127 h 269"/>
              <a:gd name="T50" fmla="*/ 275 w 294"/>
              <a:gd name="T51" fmla="*/ 127 h 269"/>
              <a:gd name="T52" fmla="*/ 253 w 294"/>
              <a:gd name="T53" fmla="*/ 105 h 269"/>
              <a:gd name="T54" fmla="*/ 208 w 294"/>
              <a:gd name="T55" fmla="*/ 105 h 269"/>
              <a:gd name="T56" fmla="*/ 77 w 294"/>
              <a:gd name="T57" fmla="*/ 206 h 269"/>
              <a:gd name="T58" fmla="*/ 41 w 294"/>
              <a:gd name="T59" fmla="*/ 206 h 269"/>
              <a:gd name="T60" fmla="*/ 18 w 294"/>
              <a:gd name="T61" fmla="*/ 228 h 269"/>
              <a:gd name="T62" fmla="*/ 41 w 294"/>
              <a:gd name="T63" fmla="*/ 250 h 269"/>
              <a:gd name="T64" fmla="*/ 92 w 294"/>
              <a:gd name="T65" fmla="*/ 250 h 269"/>
              <a:gd name="T66" fmla="*/ 223 w 294"/>
              <a:gd name="T67" fmla="*/ 149 h 269"/>
              <a:gd name="T68" fmla="*/ 253 w 294"/>
              <a:gd name="T69" fmla="*/ 149 h 269"/>
              <a:gd name="T70" fmla="*/ 275 w 294"/>
              <a:gd name="T71" fmla="*/ 127 h 269"/>
              <a:gd name="T72" fmla="*/ 135 w 294"/>
              <a:gd name="T73" fmla="*/ 171 h 269"/>
              <a:gd name="T74" fmla="*/ 149 w 294"/>
              <a:gd name="T75" fmla="*/ 173 h 269"/>
              <a:gd name="T76" fmla="*/ 128 w 294"/>
              <a:gd name="T77" fmla="*/ 189 h 269"/>
              <a:gd name="T78" fmla="*/ 133 w 294"/>
              <a:gd name="T79" fmla="*/ 196 h 269"/>
              <a:gd name="T80" fmla="*/ 155 w 294"/>
              <a:gd name="T81" fmla="*/ 180 h 269"/>
              <a:gd name="T82" fmla="*/ 153 w 294"/>
              <a:gd name="T83" fmla="*/ 194 h 269"/>
              <a:gd name="T84" fmla="*/ 163 w 294"/>
              <a:gd name="T85" fmla="*/ 187 h 269"/>
              <a:gd name="T86" fmla="*/ 165 w 294"/>
              <a:gd name="T87" fmla="*/ 166 h 269"/>
              <a:gd name="T88" fmla="*/ 145 w 294"/>
              <a:gd name="T89" fmla="*/ 163 h 269"/>
              <a:gd name="T90" fmla="*/ 135 w 294"/>
              <a:gd name="T91" fmla="*/ 171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94" h="269">
                <a:moveTo>
                  <a:pt x="174" y="92"/>
                </a:moveTo>
                <a:cubicBezTo>
                  <a:pt x="89" y="158"/>
                  <a:pt x="89" y="158"/>
                  <a:pt x="89" y="158"/>
                </a:cubicBezTo>
                <a:cubicBezTo>
                  <a:pt x="89" y="83"/>
                  <a:pt x="89" y="83"/>
                  <a:pt x="89" y="83"/>
                </a:cubicBezTo>
                <a:cubicBezTo>
                  <a:pt x="89" y="70"/>
                  <a:pt x="99" y="60"/>
                  <a:pt x="112" y="60"/>
                </a:cubicBezTo>
                <a:cubicBezTo>
                  <a:pt x="125" y="60"/>
                  <a:pt x="136" y="70"/>
                  <a:pt x="136" y="83"/>
                </a:cubicBezTo>
                <a:cubicBezTo>
                  <a:pt x="136" y="93"/>
                  <a:pt x="136" y="93"/>
                  <a:pt x="136" y="93"/>
                </a:cubicBezTo>
                <a:cubicBezTo>
                  <a:pt x="160" y="74"/>
                  <a:pt x="160" y="74"/>
                  <a:pt x="160" y="74"/>
                </a:cubicBezTo>
                <a:cubicBezTo>
                  <a:pt x="165" y="70"/>
                  <a:pt x="172" y="71"/>
                  <a:pt x="176" y="76"/>
                </a:cubicBezTo>
                <a:cubicBezTo>
                  <a:pt x="180" y="81"/>
                  <a:pt x="179" y="88"/>
                  <a:pt x="174" y="92"/>
                </a:cubicBezTo>
                <a:close/>
                <a:moveTo>
                  <a:pt x="116" y="52"/>
                </a:moveTo>
                <a:cubicBezTo>
                  <a:pt x="130" y="52"/>
                  <a:pt x="142" y="40"/>
                  <a:pt x="142" y="26"/>
                </a:cubicBezTo>
                <a:cubicBezTo>
                  <a:pt x="142" y="11"/>
                  <a:pt x="130" y="0"/>
                  <a:pt x="116" y="0"/>
                </a:cubicBezTo>
                <a:cubicBezTo>
                  <a:pt x="101" y="0"/>
                  <a:pt x="89" y="11"/>
                  <a:pt x="89" y="26"/>
                </a:cubicBezTo>
                <a:cubicBezTo>
                  <a:pt x="89" y="40"/>
                  <a:pt x="101" y="52"/>
                  <a:pt x="116" y="52"/>
                </a:cubicBezTo>
                <a:close/>
                <a:moveTo>
                  <a:pt x="294" y="127"/>
                </a:moveTo>
                <a:cubicBezTo>
                  <a:pt x="294" y="150"/>
                  <a:pt x="276" y="168"/>
                  <a:pt x="253" y="168"/>
                </a:cubicBezTo>
                <a:cubicBezTo>
                  <a:pt x="229" y="168"/>
                  <a:pt x="229" y="168"/>
                  <a:pt x="229" y="168"/>
                </a:cubicBezTo>
                <a:cubicBezTo>
                  <a:pt x="98" y="269"/>
                  <a:pt x="98" y="269"/>
                  <a:pt x="98" y="269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18" y="269"/>
                  <a:pt x="0" y="251"/>
                  <a:pt x="0" y="228"/>
                </a:cubicBezTo>
                <a:cubicBezTo>
                  <a:pt x="0" y="205"/>
                  <a:pt x="18" y="187"/>
                  <a:pt x="41" y="187"/>
                </a:cubicBezTo>
                <a:cubicBezTo>
                  <a:pt x="71" y="187"/>
                  <a:pt x="71" y="187"/>
                  <a:pt x="71" y="187"/>
                </a:cubicBezTo>
                <a:cubicBezTo>
                  <a:pt x="201" y="86"/>
                  <a:pt x="201" y="86"/>
                  <a:pt x="201" y="86"/>
                </a:cubicBezTo>
                <a:cubicBezTo>
                  <a:pt x="253" y="86"/>
                  <a:pt x="253" y="86"/>
                  <a:pt x="253" y="86"/>
                </a:cubicBezTo>
                <a:cubicBezTo>
                  <a:pt x="276" y="86"/>
                  <a:pt x="294" y="105"/>
                  <a:pt x="294" y="127"/>
                </a:cubicBezTo>
                <a:close/>
                <a:moveTo>
                  <a:pt x="275" y="127"/>
                </a:moveTo>
                <a:cubicBezTo>
                  <a:pt x="275" y="115"/>
                  <a:pt x="265" y="105"/>
                  <a:pt x="253" y="105"/>
                </a:cubicBezTo>
                <a:cubicBezTo>
                  <a:pt x="208" y="105"/>
                  <a:pt x="208" y="105"/>
                  <a:pt x="208" y="105"/>
                </a:cubicBezTo>
                <a:cubicBezTo>
                  <a:pt x="77" y="206"/>
                  <a:pt x="77" y="206"/>
                  <a:pt x="77" y="206"/>
                </a:cubicBezTo>
                <a:cubicBezTo>
                  <a:pt x="41" y="206"/>
                  <a:pt x="41" y="206"/>
                  <a:pt x="41" y="206"/>
                </a:cubicBezTo>
                <a:cubicBezTo>
                  <a:pt x="28" y="206"/>
                  <a:pt x="18" y="216"/>
                  <a:pt x="18" y="228"/>
                </a:cubicBezTo>
                <a:cubicBezTo>
                  <a:pt x="18" y="240"/>
                  <a:pt x="28" y="250"/>
                  <a:pt x="41" y="250"/>
                </a:cubicBezTo>
                <a:cubicBezTo>
                  <a:pt x="92" y="250"/>
                  <a:pt x="92" y="250"/>
                  <a:pt x="92" y="250"/>
                </a:cubicBezTo>
                <a:cubicBezTo>
                  <a:pt x="223" y="149"/>
                  <a:pt x="223" y="149"/>
                  <a:pt x="223" y="149"/>
                </a:cubicBezTo>
                <a:cubicBezTo>
                  <a:pt x="253" y="149"/>
                  <a:pt x="253" y="149"/>
                  <a:pt x="253" y="149"/>
                </a:cubicBezTo>
                <a:cubicBezTo>
                  <a:pt x="265" y="149"/>
                  <a:pt x="275" y="139"/>
                  <a:pt x="275" y="127"/>
                </a:cubicBezTo>
                <a:close/>
                <a:moveTo>
                  <a:pt x="135" y="171"/>
                </a:moveTo>
                <a:cubicBezTo>
                  <a:pt x="149" y="173"/>
                  <a:pt x="149" y="173"/>
                  <a:pt x="149" y="173"/>
                </a:cubicBezTo>
                <a:cubicBezTo>
                  <a:pt x="128" y="189"/>
                  <a:pt x="128" y="189"/>
                  <a:pt x="128" y="189"/>
                </a:cubicBezTo>
                <a:cubicBezTo>
                  <a:pt x="133" y="196"/>
                  <a:pt x="133" y="196"/>
                  <a:pt x="133" y="196"/>
                </a:cubicBezTo>
                <a:cubicBezTo>
                  <a:pt x="155" y="180"/>
                  <a:pt x="155" y="180"/>
                  <a:pt x="155" y="180"/>
                </a:cubicBezTo>
                <a:cubicBezTo>
                  <a:pt x="153" y="194"/>
                  <a:pt x="153" y="194"/>
                  <a:pt x="153" y="194"/>
                </a:cubicBezTo>
                <a:cubicBezTo>
                  <a:pt x="163" y="187"/>
                  <a:pt x="163" y="187"/>
                  <a:pt x="163" y="187"/>
                </a:cubicBezTo>
                <a:cubicBezTo>
                  <a:pt x="165" y="166"/>
                  <a:pt x="165" y="166"/>
                  <a:pt x="165" y="166"/>
                </a:cubicBezTo>
                <a:cubicBezTo>
                  <a:pt x="145" y="163"/>
                  <a:pt x="145" y="163"/>
                  <a:pt x="145" y="163"/>
                </a:cubicBezTo>
                <a:lnTo>
                  <a:pt x="135" y="17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28"/>
          <p:cNvSpPr>
            <a:spLocks noEditPoints="1"/>
          </p:cNvSpPr>
          <p:nvPr/>
        </p:nvSpPr>
        <p:spPr bwMode="auto">
          <a:xfrm>
            <a:off x="8550041" y="953615"/>
            <a:ext cx="661099" cy="642075"/>
          </a:xfrm>
          <a:custGeom>
            <a:avLst/>
            <a:gdLst>
              <a:gd name="T0" fmla="*/ 102 w 294"/>
              <a:gd name="T1" fmla="*/ 26 h 285"/>
              <a:gd name="T2" fmla="*/ 129 w 294"/>
              <a:gd name="T3" fmla="*/ 0 h 285"/>
              <a:gd name="T4" fmla="*/ 155 w 294"/>
              <a:gd name="T5" fmla="*/ 26 h 285"/>
              <a:gd name="T6" fmla="*/ 129 w 294"/>
              <a:gd name="T7" fmla="*/ 53 h 285"/>
              <a:gd name="T8" fmla="*/ 102 w 294"/>
              <a:gd name="T9" fmla="*/ 26 h 285"/>
              <a:gd name="T10" fmla="*/ 92 w 294"/>
              <a:gd name="T11" fmla="*/ 168 h 285"/>
              <a:gd name="T12" fmla="*/ 100 w 294"/>
              <a:gd name="T13" fmla="*/ 166 h 285"/>
              <a:gd name="T14" fmla="*/ 154 w 294"/>
              <a:gd name="T15" fmla="*/ 124 h 285"/>
              <a:gd name="T16" fmla="*/ 154 w 294"/>
              <a:gd name="T17" fmla="*/ 83 h 285"/>
              <a:gd name="T18" fmla="*/ 131 w 294"/>
              <a:gd name="T19" fmla="*/ 60 h 285"/>
              <a:gd name="T20" fmla="*/ 107 w 294"/>
              <a:gd name="T21" fmla="*/ 83 h 285"/>
              <a:gd name="T22" fmla="*/ 107 w 294"/>
              <a:gd name="T23" fmla="*/ 130 h 285"/>
              <a:gd name="T24" fmla="*/ 85 w 294"/>
              <a:gd name="T25" fmla="*/ 147 h 285"/>
              <a:gd name="T26" fmla="*/ 83 w 294"/>
              <a:gd name="T27" fmla="*/ 164 h 285"/>
              <a:gd name="T28" fmla="*/ 92 w 294"/>
              <a:gd name="T29" fmla="*/ 168 h 285"/>
              <a:gd name="T30" fmla="*/ 294 w 294"/>
              <a:gd name="T31" fmla="*/ 143 h 285"/>
              <a:gd name="T32" fmla="*/ 253 w 294"/>
              <a:gd name="T33" fmla="*/ 184 h 285"/>
              <a:gd name="T34" fmla="*/ 229 w 294"/>
              <a:gd name="T35" fmla="*/ 184 h 285"/>
              <a:gd name="T36" fmla="*/ 98 w 294"/>
              <a:gd name="T37" fmla="*/ 285 h 285"/>
              <a:gd name="T38" fmla="*/ 41 w 294"/>
              <a:gd name="T39" fmla="*/ 285 h 285"/>
              <a:gd name="T40" fmla="*/ 0 w 294"/>
              <a:gd name="T41" fmla="*/ 244 h 285"/>
              <a:gd name="T42" fmla="*/ 41 w 294"/>
              <a:gd name="T43" fmla="*/ 203 h 285"/>
              <a:gd name="T44" fmla="*/ 71 w 294"/>
              <a:gd name="T45" fmla="*/ 203 h 285"/>
              <a:gd name="T46" fmla="*/ 201 w 294"/>
              <a:gd name="T47" fmla="*/ 102 h 285"/>
              <a:gd name="T48" fmla="*/ 253 w 294"/>
              <a:gd name="T49" fmla="*/ 102 h 285"/>
              <a:gd name="T50" fmla="*/ 294 w 294"/>
              <a:gd name="T51" fmla="*/ 143 h 285"/>
              <a:gd name="T52" fmla="*/ 275 w 294"/>
              <a:gd name="T53" fmla="*/ 143 h 285"/>
              <a:gd name="T54" fmla="*/ 253 w 294"/>
              <a:gd name="T55" fmla="*/ 121 h 285"/>
              <a:gd name="T56" fmla="*/ 208 w 294"/>
              <a:gd name="T57" fmla="*/ 121 h 285"/>
              <a:gd name="T58" fmla="*/ 77 w 294"/>
              <a:gd name="T59" fmla="*/ 222 h 285"/>
              <a:gd name="T60" fmla="*/ 41 w 294"/>
              <a:gd name="T61" fmla="*/ 222 h 285"/>
              <a:gd name="T62" fmla="*/ 18 w 294"/>
              <a:gd name="T63" fmla="*/ 244 h 285"/>
              <a:gd name="T64" fmla="*/ 41 w 294"/>
              <a:gd name="T65" fmla="*/ 266 h 285"/>
              <a:gd name="T66" fmla="*/ 92 w 294"/>
              <a:gd name="T67" fmla="*/ 266 h 285"/>
              <a:gd name="T68" fmla="*/ 223 w 294"/>
              <a:gd name="T69" fmla="*/ 165 h 285"/>
              <a:gd name="T70" fmla="*/ 253 w 294"/>
              <a:gd name="T71" fmla="*/ 165 h 285"/>
              <a:gd name="T72" fmla="*/ 275 w 294"/>
              <a:gd name="T73" fmla="*/ 143 h 285"/>
              <a:gd name="T74" fmla="*/ 162 w 294"/>
              <a:gd name="T75" fmla="*/ 178 h 285"/>
              <a:gd name="T76" fmla="*/ 141 w 294"/>
              <a:gd name="T77" fmla="*/ 195 h 285"/>
              <a:gd name="T78" fmla="*/ 143 w 294"/>
              <a:gd name="T79" fmla="*/ 180 h 285"/>
              <a:gd name="T80" fmla="*/ 133 w 294"/>
              <a:gd name="T81" fmla="*/ 188 h 285"/>
              <a:gd name="T82" fmla="*/ 130 w 294"/>
              <a:gd name="T83" fmla="*/ 208 h 285"/>
              <a:gd name="T84" fmla="*/ 151 w 294"/>
              <a:gd name="T85" fmla="*/ 211 h 285"/>
              <a:gd name="T86" fmla="*/ 161 w 294"/>
              <a:gd name="T87" fmla="*/ 203 h 285"/>
              <a:gd name="T88" fmla="*/ 146 w 294"/>
              <a:gd name="T89" fmla="*/ 202 h 285"/>
              <a:gd name="T90" fmla="*/ 168 w 294"/>
              <a:gd name="T91" fmla="*/ 185 h 285"/>
              <a:gd name="T92" fmla="*/ 162 w 294"/>
              <a:gd name="T93" fmla="*/ 178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94" h="285">
                <a:moveTo>
                  <a:pt x="102" y="26"/>
                </a:moveTo>
                <a:cubicBezTo>
                  <a:pt x="102" y="12"/>
                  <a:pt x="114" y="0"/>
                  <a:pt x="129" y="0"/>
                </a:cubicBezTo>
                <a:cubicBezTo>
                  <a:pt x="143" y="0"/>
                  <a:pt x="155" y="12"/>
                  <a:pt x="155" y="26"/>
                </a:cubicBezTo>
                <a:cubicBezTo>
                  <a:pt x="155" y="41"/>
                  <a:pt x="143" y="53"/>
                  <a:pt x="129" y="53"/>
                </a:cubicBezTo>
                <a:cubicBezTo>
                  <a:pt x="114" y="53"/>
                  <a:pt x="102" y="41"/>
                  <a:pt x="102" y="26"/>
                </a:cubicBezTo>
                <a:close/>
                <a:moveTo>
                  <a:pt x="92" y="168"/>
                </a:moveTo>
                <a:cubicBezTo>
                  <a:pt x="95" y="168"/>
                  <a:pt x="98" y="167"/>
                  <a:pt x="100" y="166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83"/>
                  <a:pt x="154" y="83"/>
                  <a:pt x="154" y="83"/>
                </a:cubicBezTo>
                <a:cubicBezTo>
                  <a:pt x="154" y="70"/>
                  <a:pt x="143" y="60"/>
                  <a:pt x="131" y="60"/>
                </a:cubicBezTo>
                <a:cubicBezTo>
                  <a:pt x="118" y="60"/>
                  <a:pt x="107" y="70"/>
                  <a:pt x="107" y="83"/>
                </a:cubicBezTo>
                <a:cubicBezTo>
                  <a:pt x="107" y="130"/>
                  <a:pt x="107" y="130"/>
                  <a:pt x="107" y="130"/>
                </a:cubicBezTo>
                <a:cubicBezTo>
                  <a:pt x="85" y="147"/>
                  <a:pt x="85" y="147"/>
                  <a:pt x="85" y="147"/>
                </a:cubicBezTo>
                <a:cubicBezTo>
                  <a:pt x="80" y="151"/>
                  <a:pt x="79" y="159"/>
                  <a:pt x="83" y="164"/>
                </a:cubicBezTo>
                <a:cubicBezTo>
                  <a:pt x="86" y="167"/>
                  <a:pt x="89" y="168"/>
                  <a:pt x="92" y="168"/>
                </a:cubicBezTo>
                <a:close/>
                <a:moveTo>
                  <a:pt x="294" y="143"/>
                </a:moveTo>
                <a:cubicBezTo>
                  <a:pt x="294" y="166"/>
                  <a:pt x="276" y="184"/>
                  <a:pt x="253" y="184"/>
                </a:cubicBezTo>
                <a:cubicBezTo>
                  <a:pt x="229" y="184"/>
                  <a:pt x="229" y="184"/>
                  <a:pt x="229" y="184"/>
                </a:cubicBezTo>
                <a:cubicBezTo>
                  <a:pt x="98" y="285"/>
                  <a:pt x="98" y="285"/>
                  <a:pt x="98" y="285"/>
                </a:cubicBezTo>
                <a:cubicBezTo>
                  <a:pt x="41" y="285"/>
                  <a:pt x="41" y="285"/>
                  <a:pt x="41" y="285"/>
                </a:cubicBezTo>
                <a:cubicBezTo>
                  <a:pt x="18" y="285"/>
                  <a:pt x="0" y="267"/>
                  <a:pt x="0" y="244"/>
                </a:cubicBezTo>
                <a:cubicBezTo>
                  <a:pt x="0" y="221"/>
                  <a:pt x="18" y="203"/>
                  <a:pt x="41" y="203"/>
                </a:cubicBezTo>
                <a:cubicBezTo>
                  <a:pt x="71" y="203"/>
                  <a:pt x="71" y="203"/>
                  <a:pt x="71" y="203"/>
                </a:cubicBezTo>
                <a:cubicBezTo>
                  <a:pt x="201" y="102"/>
                  <a:pt x="201" y="102"/>
                  <a:pt x="201" y="102"/>
                </a:cubicBezTo>
                <a:cubicBezTo>
                  <a:pt x="253" y="102"/>
                  <a:pt x="253" y="102"/>
                  <a:pt x="253" y="102"/>
                </a:cubicBezTo>
                <a:cubicBezTo>
                  <a:pt x="276" y="102"/>
                  <a:pt x="294" y="121"/>
                  <a:pt x="294" y="143"/>
                </a:cubicBezTo>
                <a:close/>
                <a:moveTo>
                  <a:pt x="275" y="143"/>
                </a:moveTo>
                <a:cubicBezTo>
                  <a:pt x="275" y="131"/>
                  <a:pt x="265" y="121"/>
                  <a:pt x="253" y="121"/>
                </a:cubicBezTo>
                <a:cubicBezTo>
                  <a:pt x="208" y="121"/>
                  <a:pt x="208" y="121"/>
                  <a:pt x="208" y="121"/>
                </a:cubicBezTo>
                <a:cubicBezTo>
                  <a:pt x="77" y="222"/>
                  <a:pt x="77" y="222"/>
                  <a:pt x="77" y="222"/>
                </a:cubicBezTo>
                <a:cubicBezTo>
                  <a:pt x="41" y="222"/>
                  <a:pt x="41" y="222"/>
                  <a:pt x="41" y="222"/>
                </a:cubicBezTo>
                <a:cubicBezTo>
                  <a:pt x="28" y="222"/>
                  <a:pt x="18" y="232"/>
                  <a:pt x="18" y="244"/>
                </a:cubicBezTo>
                <a:cubicBezTo>
                  <a:pt x="18" y="256"/>
                  <a:pt x="28" y="266"/>
                  <a:pt x="41" y="266"/>
                </a:cubicBezTo>
                <a:cubicBezTo>
                  <a:pt x="92" y="266"/>
                  <a:pt x="92" y="266"/>
                  <a:pt x="92" y="266"/>
                </a:cubicBezTo>
                <a:cubicBezTo>
                  <a:pt x="223" y="165"/>
                  <a:pt x="223" y="165"/>
                  <a:pt x="223" y="165"/>
                </a:cubicBezTo>
                <a:cubicBezTo>
                  <a:pt x="253" y="165"/>
                  <a:pt x="253" y="165"/>
                  <a:pt x="253" y="165"/>
                </a:cubicBezTo>
                <a:cubicBezTo>
                  <a:pt x="265" y="165"/>
                  <a:pt x="275" y="155"/>
                  <a:pt x="275" y="143"/>
                </a:cubicBezTo>
                <a:close/>
                <a:moveTo>
                  <a:pt x="162" y="178"/>
                </a:moveTo>
                <a:cubicBezTo>
                  <a:pt x="141" y="195"/>
                  <a:pt x="141" y="195"/>
                  <a:pt x="141" y="195"/>
                </a:cubicBezTo>
                <a:cubicBezTo>
                  <a:pt x="143" y="180"/>
                  <a:pt x="143" y="180"/>
                  <a:pt x="143" y="180"/>
                </a:cubicBezTo>
                <a:cubicBezTo>
                  <a:pt x="133" y="188"/>
                  <a:pt x="133" y="188"/>
                  <a:pt x="133" y="188"/>
                </a:cubicBezTo>
                <a:cubicBezTo>
                  <a:pt x="130" y="208"/>
                  <a:pt x="130" y="208"/>
                  <a:pt x="130" y="208"/>
                </a:cubicBezTo>
                <a:cubicBezTo>
                  <a:pt x="151" y="211"/>
                  <a:pt x="151" y="211"/>
                  <a:pt x="151" y="211"/>
                </a:cubicBezTo>
                <a:cubicBezTo>
                  <a:pt x="161" y="203"/>
                  <a:pt x="161" y="203"/>
                  <a:pt x="161" y="203"/>
                </a:cubicBezTo>
                <a:cubicBezTo>
                  <a:pt x="146" y="202"/>
                  <a:pt x="146" y="202"/>
                  <a:pt x="146" y="202"/>
                </a:cubicBezTo>
                <a:cubicBezTo>
                  <a:pt x="168" y="185"/>
                  <a:pt x="168" y="185"/>
                  <a:pt x="168" y="185"/>
                </a:cubicBezTo>
                <a:lnTo>
                  <a:pt x="162" y="178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7"/>
          <p:cNvSpPr>
            <a:spLocks noEditPoints="1"/>
          </p:cNvSpPr>
          <p:nvPr/>
        </p:nvSpPr>
        <p:spPr bwMode="auto">
          <a:xfrm>
            <a:off x="1589504" y="994042"/>
            <a:ext cx="488928" cy="561220"/>
          </a:xfrm>
          <a:custGeom>
            <a:avLst/>
            <a:gdLst>
              <a:gd name="T0" fmla="*/ 65 w 217"/>
              <a:gd name="T1" fmla="*/ 51 h 249"/>
              <a:gd name="T2" fmla="*/ 82 w 217"/>
              <a:gd name="T3" fmla="*/ 90 h 249"/>
              <a:gd name="T4" fmla="*/ 67 w 217"/>
              <a:gd name="T5" fmla="*/ 73 h 249"/>
              <a:gd name="T6" fmla="*/ 56 w 217"/>
              <a:gd name="T7" fmla="*/ 90 h 249"/>
              <a:gd name="T8" fmla="*/ 105 w 217"/>
              <a:gd name="T9" fmla="*/ 57 h 249"/>
              <a:gd name="T10" fmla="*/ 87 w 217"/>
              <a:gd name="T11" fmla="*/ 51 h 249"/>
              <a:gd name="T12" fmla="*/ 98 w 217"/>
              <a:gd name="T13" fmla="*/ 90 h 249"/>
              <a:gd name="T14" fmla="*/ 144 w 217"/>
              <a:gd name="T15" fmla="*/ 90 h 249"/>
              <a:gd name="T16" fmla="*/ 161 w 217"/>
              <a:gd name="T17" fmla="*/ 90 h 249"/>
              <a:gd name="T18" fmla="*/ 141 w 217"/>
              <a:gd name="T19" fmla="*/ 81 h 249"/>
              <a:gd name="T20" fmla="*/ 120 w 217"/>
              <a:gd name="T21" fmla="*/ 90 h 249"/>
              <a:gd name="T22" fmla="*/ 59 w 217"/>
              <a:gd name="T23" fmla="*/ 163 h 249"/>
              <a:gd name="T24" fmla="*/ 67 w 217"/>
              <a:gd name="T25" fmla="*/ 149 h 249"/>
              <a:gd name="T26" fmla="*/ 72 w 217"/>
              <a:gd name="T27" fmla="*/ 149 h 249"/>
              <a:gd name="T28" fmla="*/ 77 w 217"/>
              <a:gd name="T29" fmla="*/ 156 h 249"/>
              <a:gd name="T30" fmla="*/ 72 w 217"/>
              <a:gd name="T31" fmla="*/ 163 h 249"/>
              <a:gd name="T32" fmla="*/ 80 w 217"/>
              <a:gd name="T33" fmla="*/ 169 h 249"/>
              <a:gd name="T34" fmla="*/ 72 w 217"/>
              <a:gd name="T35" fmla="*/ 183 h 249"/>
              <a:gd name="T36" fmla="*/ 67 w 217"/>
              <a:gd name="T37" fmla="*/ 183 h 249"/>
              <a:gd name="T38" fmla="*/ 60 w 217"/>
              <a:gd name="T39" fmla="*/ 176 h 249"/>
              <a:gd name="T40" fmla="*/ 67 w 217"/>
              <a:gd name="T41" fmla="*/ 169 h 249"/>
              <a:gd name="T42" fmla="*/ 59 w 217"/>
              <a:gd name="T43" fmla="*/ 163 h 249"/>
              <a:gd name="T44" fmla="*/ 74 w 217"/>
              <a:gd name="T45" fmla="*/ 174 h 249"/>
              <a:gd name="T46" fmla="*/ 70 w 217"/>
              <a:gd name="T47" fmla="*/ 177 h 249"/>
              <a:gd name="T48" fmla="*/ 69 w 217"/>
              <a:gd name="T49" fmla="*/ 162 h 249"/>
              <a:gd name="T50" fmla="*/ 66 w 217"/>
              <a:gd name="T51" fmla="*/ 156 h 249"/>
              <a:gd name="T52" fmla="*/ 217 w 217"/>
              <a:gd name="T53" fmla="*/ 26 h 249"/>
              <a:gd name="T54" fmla="*/ 26 w 217"/>
              <a:gd name="T55" fmla="*/ 249 h 249"/>
              <a:gd name="T56" fmla="*/ 26 w 217"/>
              <a:gd name="T57" fmla="*/ 0 h 249"/>
              <a:gd name="T58" fmla="*/ 88 w 217"/>
              <a:gd name="T59" fmla="*/ 215 h 249"/>
              <a:gd name="T60" fmla="*/ 88 w 217"/>
              <a:gd name="T61" fmla="*/ 224 h 249"/>
              <a:gd name="T62" fmla="*/ 51 w 217"/>
              <a:gd name="T63" fmla="*/ 199 h 249"/>
              <a:gd name="T64" fmla="*/ 88 w 217"/>
              <a:gd name="T65" fmla="*/ 199 h 249"/>
              <a:gd name="T66" fmla="*/ 51 w 217"/>
              <a:gd name="T67" fmla="*/ 191 h 249"/>
              <a:gd name="T68" fmla="*/ 105 w 217"/>
              <a:gd name="T69" fmla="*/ 131 h 249"/>
              <a:gd name="T70" fmla="*/ 34 w 217"/>
              <a:gd name="T71" fmla="*/ 131 h 249"/>
              <a:gd name="T72" fmla="*/ 43 w 217"/>
              <a:gd name="T73" fmla="*/ 151 h 249"/>
              <a:gd name="T74" fmla="*/ 96 w 217"/>
              <a:gd name="T75" fmla="*/ 151 h 249"/>
              <a:gd name="T76" fmla="*/ 105 w 217"/>
              <a:gd name="T77" fmla="*/ 131 h 249"/>
              <a:gd name="T78" fmla="*/ 119 w 217"/>
              <a:gd name="T79" fmla="*/ 219 h 249"/>
              <a:gd name="T80" fmla="*/ 132 w 217"/>
              <a:gd name="T81" fmla="*/ 180 h 249"/>
              <a:gd name="T82" fmla="*/ 132 w 217"/>
              <a:gd name="T83" fmla="*/ 193 h 249"/>
              <a:gd name="T84" fmla="*/ 119 w 217"/>
              <a:gd name="T85" fmla="*/ 155 h 249"/>
              <a:gd name="T86" fmla="*/ 132 w 217"/>
              <a:gd name="T87" fmla="*/ 155 h 249"/>
              <a:gd name="T88" fmla="*/ 145 w 217"/>
              <a:gd name="T89" fmla="*/ 219 h 249"/>
              <a:gd name="T90" fmla="*/ 158 w 217"/>
              <a:gd name="T91" fmla="*/ 180 h 249"/>
              <a:gd name="T92" fmla="*/ 158 w 217"/>
              <a:gd name="T93" fmla="*/ 193 h 249"/>
              <a:gd name="T94" fmla="*/ 145 w 217"/>
              <a:gd name="T95" fmla="*/ 155 h 249"/>
              <a:gd name="T96" fmla="*/ 158 w 217"/>
              <a:gd name="T97" fmla="*/ 155 h 249"/>
              <a:gd name="T98" fmla="*/ 171 w 217"/>
              <a:gd name="T99" fmla="*/ 219 h 249"/>
              <a:gd name="T100" fmla="*/ 183 w 217"/>
              <a:gd name="T101" fmla="*/ 180 h 249"/>
              <a:gd name="T102" fmla="*/ 183 w 217"/>
              <a:gd name="T103" fmla="*/ 193 h 249"/>
              <a:gd name="T104" fmla="*/ 171 w 217"/>
              <a:gd name="T105" fmla="*/ 155 h 249"/>
              <a:gd name="T106" fmla="*/ 183 w 217"/>
              <a:gd name="T107" fmla="*/ 155 h 249"/>
              <a:gd name="T108" fmla="*/ 142 w 217"/>
              <a:gd name="T109" fmla="*/ 136 h 249"/>
              <a:gd name="T110" fmla="*/ 183 w 217"/>
              <a:gd name="T111" fmla="*/ 29 h 249"/>
              <a:gd name="T112" fmla="*/ 183 w 217"/>
              <a:gd name="T113" fmla="*/ 112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17" h="249">
                <a:moveTo>
                  <a:pt x="56" y="90"/>
                </a:moveTo>
                <a:cubicBezTo>
                  <a:pt x="49" y="90"/>
                  <a:pt x="49" y="90"/>
                  <a:pt x="49" y="90"/>
                </a:cubicBezTo>
                <a:cubicBezTo>
                  <a:pt x="65" y="51"/>
                  <a:pt x="65" y="51"/>
                  <a:pt x="65" y="51"/>
                </a:cubicBezTo>
                <a:cubicBezTo>
                  <a:pt x="73" y="51"/>
                  <a:pt x="73" y="51"/>
                  <a:pt x="73" y="51"/>
                </a:cubicBezTo>
                <a:cubicBezTo>
                  <a:pt x="90" y="90"/>
                  <a:pt x="90" y="90"/>
                  <a:pt x="90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77" y="79"/>
                  <a:pt x="77" y="79"/>
                  <a:pt x="77" y="79"/>
                </a:cubicBezTo>
                <a:cubicBezTo>
                  <a:pt x="65" y="79"/>
                  <a:pt x="65" y="79"/>
                  <a:pt x="65" y="79"/>
                </a:cubicBezTo>
                <a:cubicBezTo>
                  <a:pt x="67" y="73"/>
                  <a:pt x="67" y="73"/>
                  <a:pt x="67" y="73"/>
                </a:cubicBezTo>
                <a:cubicBezTo>
                  <a:pt x="75" y="73"/>
                  <a:pt x="75" y="73"/>
                  <a:pt x="75" y="73"/>
                </a:cubicBezTo>
                <a:cubicBezTo>
                  <a:pt x="69" y="59"/>
                  <a:pt x="69" y="59"/>
                  <a:pt x="69" y="59"/>
                </a:cubicBezTo>
                <a:lnTo>
                  <a:pt x="56" y="90"/>
                </a:lnTo>
                <a:close/>
                <a:moveTo>
                  <a:pt x="98" y="90"/>
                </a:moveTo>
                <a:cubicBezTo>
                  <a:pt x="105" y="90"/>
                  <a:pt x="105" y="90"/>
                  <a:pt x="105" y="90"/>
                </a:cubicBezTo>
                <a:cubicBezTo>
                  <a:pt x="105" y="57"/>
                  <a:pt x="105" y="57"/>
                  <a:pt x="105" y="57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16" y="51"/>
                  <a:pt x="116" y="51"/>
                  <a:pt x="116" y="51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57"/>
                  <a:pt x="87" y="57"/>
                  <a:pt x="87" y="57"/>
                </a:cubicBezTo>
                <a:cubicBezTo>
                  <a:pt x="98" y="57"/>
                  <a:pt x="98" y="57"/>
                  <a:pt x="98" y="57"/>
                </a:cubicBezTo>
                <a:lnTo>
                  <a:pt x="98" y="90"/>
                </a:lnTo>
                <a:close/>
                <a:moveTo>
                  <a:pt x="127" y="63"/>
                </a:moveTo>
                <a:cubicBezTo>
                  <a:pt x="137" y="90"/>
                  <a:pt x="137" y="90"/>
                  <a:pt x="137" y="90"/>
                </a:cubicBezTo>
                <a:cubicBezTo>
                  <a:pt x="144" y="90"/>
                  <a:pt x="144" y="90"/>
                  <a:pt x="144" y="90"/>
                </a:cubicBezTo>
                <a:cubicBezTo>
                  <a:pt x="154" y="63"/>
                  <a:pt x="154" y="63"/>
                  <a:pt x="154" y="63"/>
                </a:cubicBezTo>
                <a:cubicBezTo>
                  <a:pt x="154" y="90"/>
                  <a:pt x="154" y="90"/>
                  <a:pt x="154" y="90"/>
                </a:cubicBezTo>
                <a:cubicBezTo>
                  <a:pt x="161" y="90"/>
                  <a:pt x="161" y="90"/>
                  <a:pt x="161" y="90"/>
                </a:cubicBezTo>
                <a:cubicBezTo>
                  <a:pt x="161" y="51"/>
                  <a:pt x="161" y="51"/>
                  <a:pt x="161" y="51"/>
                </a:cubicBezTo>
                <a:cubicBezTo>
                  <a:pt x="154" y="51"/>
                  <a:pt x="154" y="51"/>
                  <a:pt x="154" y="51"/>
                </a:cubicBezTo>
                <a:cubicBezTo>
                  <a:pt x="141" y="81"/>
                  <a:pt x="141" y="81"/>
                  <a:pt x="141" y="81"/>
                </a:cubicBezTo>
                <a:cubicBezTo>
                  <a:pt x="128" y="51"/>
                  <a:pt x="128" y="51"/>
                  <a:pt x="128" y="51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7" y="90"/>
                  <a:pt x="127" y="90"/>
                  <a:pt x="127" y="90"/>
                </a:cubicBezTo>
                <a:lnTo>
                  <a:pt x="127" y="63"/>
                </a:lnTo>
                <a:close/>
                <a:moveTo>
                  <a:pt x="59" y="163"/>
                </a:moveTo>
                <a:cubicBezTo>
                  <a:pt x="58" y="162"/>
                  <a:pt x="58" y="160"/>
                  <a:pt x="58" y="159"/>
                </a:cubicBezTo>
                <a:cubicBezTo>
                  <a:pt x="58" y="156"/>
                  <a:pt x="59" y="154"/>
                  <a:pt x="60" y="152"/>
                </a:cubicBezTo>
                <a:cubicBezTo>
                  <a:pt x="62" y="151"/>
                  <a:pt x="64" y="150"/>
                  <a:pt x="67" y="149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72" y="145"/>
                  <a:pt x="72" y="145"/>
                  <a:pt x="72" y="145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3" y="149"/>
                  <a:pt x="75" y="150"/>
                  <a:pt x="76" y="150"/>
                </a:cubicBezTo>
                <a:cubicBezTo>
                  <a:pt x="77" y="150"/>
                  <a:pt x="78" y="151"/>
                  <a:pt x="79" y="151"/>
                </a:cubicBezTo>
                <a:cubicBezTo>
                  <a:pt x="77" y="156"/>
                  <a:pt x="77" y="156"/>
                  <a:pt x="77" y="156"/>
                </a:cubicBezTo>
                <a:cubicBezTo>
                  <a:pt x="77" y="156"/>
                  <a:pt x="76" y="156"/>
                  <a:pt x="75" y="156"/>
                </a:cubicBezTo>
                <a:cubicBezTo>
                  <a:pt x="74" y="155"/>
                  <a:pt x="73" y="155"/>
                  <a:pt x="72" y="155"/>
                </a:cubicBezTo>
                <a:cubicBezTo>
                  <a:pt x="72" y="163"/>
                  <a:pt x="72" y="163"/>
                  <a:pt x="72" y="163"/>
                </a:cubicBezTo>
                <a:cubicBezTo>
                  <a:pt x="73" y="164"/>
                  <a:pt x="74" y="164"/>
                  <a:pt x="75" y="165"/>
                </a:cubicBezTo>
                <a:cubicBezTo>
                  <a:pt x="76" y="165"/>
                  <a:pt x="77" y="166"/>
                  <a:pt x="78" y="166"/>
                </a:cubicBezTo>
                <a:cubicBezTo>
                  <a:pt x="79" y="167"/>
                  <a:pt x="79" y="168"/>
                  <a:pt x="80" y="169"/>
                </a:cubicBezTo>
                <a:cubicBezTo>
                  <a:pt x="80" y="170"/>
                  <a:pt x="81" y="171"/>
                  <a:pt x="81" y="173"/>
                </a:cubicBezTo>
                <a:cubicBezTo>
                  <a:pt x="81" y="176"/>
                  <a:pt x="80" y="178"/>
                  <a:pt x="78" y="180"/>
                </a:cubicBezTo>
                <a:cubicBezTo>
                  <a:pt x="77" y="181"/>
                  <a:pt x="75" y="182"/>
                  <a:pt x="72" y="183"/>
                </a:cubicBezTo>
                <a:cubicBezTo>
                  <a:pt x="72" y="187"/>
                  <a:pt x="72" y="187"/>
                  <a:pt x="72" y="187"/>
                </a:cubicBezTo>
                <a:cubicBezTo>
                  <a:pt x="67" y="187"/>
                  <a:pt x="67" y="187"/>
                  <a:pt x="67" y="187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5" y="183"/>
                  <a:pt x="63" y="183"/>
                  <a:pt x="62" y="182"/>
                </a:cubicBezTo>
                <a:cubicBezTo>
                  <a:pt x="60" y="182"/>
                  <a:pt x="59" y="182"/>
                  <a:pt x="58" y="181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61" y="176"/>
                  <a:pt x="62" y="176"/>
                  <a:pt x="63" y="177"/>
                </a:cubicBezTo>
                <a:cubicBezTo>
                  <a:pt x="64" y="177"/>
                  <a:pt x="65" y="177"/>
                  <a:pt x="67" y="177"/>
                </a:cubicBezTo>
                <a:cubicBezTo>
                  <a:pt x="67" y="169"/>
                  <a:pt x="67" y="169"/>
                  <a:pt x="67" y="169"/>
                </a:cubicBezTo>
                <a:cubicBezTo>
                  <a:pt x="66" y="168"/>
                  <a:pt x="64" y="168"/>
                  <a:pt x="63" y="167"/>
                </a:cubicBezTo>
                <a:cubicBezTo>
                  <a:pt x="62" y="167"/>
                  <a:pt x="62" y="166"/>
                  <a:pt x="61" y="165"/>
                </a:cubicBezTo>
                <a:cubicBezTo>
                  <a:pt x="60" y="165"/>
                  <a:pt x="59" y="164"/>
                  <a:pt x="59" y="163"/>
                </a:cubicBezTo>
                <a:close/>
                <a:moveTo>
                  <a:pt x="70" y="177"/>
                </a:moveTo>
                <a:cubicBezTo>
                  <a:pt x="71" y="177"/>
                  <a:pt x="72" y="177"/>
                  <a:pt x="73" y="176"/>
                </a:cubicBezTo>
                <a:cubicBezTo>
                  <a:pt x="74" y="176"/>
                  <a:pt x="74" y="175"/>
                  <a:pt x="74" y="174"/>
                </a:cubicBezTo>
                <a:cubicBezTo>
                  <a:pt x="74" y="173"/>
                  <a:pt x="74" y="172"/>
                  <a:pt x="73" y="171"/>
                </a:cubicBezTo>
                <a:cubicBezTo>
                  <a:pt x="72" y="171"/>
                  <a:pt x="71" y="170"/>
                  <a:pt x="70" y="170"/>
                </a:cubicBezTo>
                <a:lnTo>
                  <a:pt x="70" y="177"/>
                </a:lnTo>
                <a:close/>
                <a:moveTo>
                  <a:pt x="65" y="158"/>
                </a:moveTo>
                <a:cubicBezTo>
                  <a:pt x="65" y="159"/>
                  <a:pt x="65" y="160"/>
                  <a:pt x="66" y="160"/>
                </a:cubicBezTo>
                <a:cubicBezTo>
                  <a:pt x="67" y="161"/>
                  <a:pt x="68" y="161"/>
                  <a:pt x="69" y="162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68" y="155"/>
                  <a:pt x="67" y="155"/>
                  <a:pt x="67" y="155"/>
                </a:cubicBezTo>
                <a:cubicBezTo>
                  <a:pt x="66" y="155"/>
                  <a:pt x="66" y="156"/>
                  <a:pt x="66" y="156"/>
                </a:cubicBezTo>
                <a:cubicBezTo>
                  <a:pt x="65" y="156"/>
                  <a:pt x="65" y="156"/>
                  <a:pt x="65" y="157"/>
                </a:cubicBezTo>
                <a:cubicBezTo>
                  <a:pt x="65" y="157"/>
                  <a:pt x="65" y="158"/>
                  <a:pt x="65" y="158"/>
                </a:cubicBezTo>
                <a:close/>
                <a:moveTo>
                  <a:pt x="217" y="26"/>
                </a:moveTo>
                <a:cubicBezTo>
                  <a:pt x="217" y="223"/>
                  <a:pt x="217" y="223"/>
                  <a:pt x="217" y="223"/>
                </a:cubicBezTo>
                <a:cubicBezTo>
                  <a:pt x="217" y="238"/>
                  <a:pt x="205" y="249"/>
                  <a:pt x="191" y="249"/>
                </a:cubicBezTo>
                <a:cubicBezTo>
                  <a:pt x="26" y="249"/>
                  <a:pt x="26" y="249"/>
                  <a:pt x="26" y="249"/>
                </a:cubicBezTo>
                <a:cubicBezTo>
                  <a:pt x="12" y="249"/>
                  <a:pt x="0" y="238"/>
                  <a:pt x="0" y="223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11"/>
                  <a:pt x="12" y="0"/>
                  <a:pt x="26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205" y="0"/>
                  <a:pt x="217" y="11"/>
                  <a:pt x="217" y="26"/>
                </a:cubicBezTo>
                <a:close/>
                <a:moveTo>
                  <a:pt x="88" y="215"/>
                </a:moveTo>
                <a:cubicBezTo>
                  <a:pt x="51" y="215"/>
                  <a:pt x="51" y="215"/>
                  <a:pt x="51" y="215"/>
                </a:cubicBezTo>
                <a:cubicBezTo>
                  <a:pt x="51" y="224"/>
                  <a:pt x="51" y="224"/>
                  <a:pt x="51" y="224"/>
                </a:cubicBezTo>
                <a:cubicBezTo>
                  <a:pt x="88" y="224"/>
                  <a:pt x="88" y="224"/>
                  <a:pt x="88" y="224"/>
                </a:cubicBezTo>
                <a:lnTo>
                  <a:pt x="88" y="215"/>
                </a:lnTo>
                <a:close/>
                <a:moveTo>
                  <a:pt x="88" y="199"/>
                </a:moveTo>
                <a:cubicBezTo>
                  <a:pt x="51" y="199"/>
                  <a:pt x="51" y="199"/>
                  <a:pt x="51" y="199"/>
                </a:cubicBezTo>
                <a:cubicBezTo>
                  <a:pt x="51" y="208"/>
                  <a:pt x="51" y="208"/>
                  <a:pt x="51" y="208"/>
                </a:cubicBezTo>
                <a:cubicBezTo>
                  <a:pt x="88" y="208"/>
                  <a:pt x="88" y="208"/>
                  <a:pt x="88" y="208"/>
                </a:cubicBezTo>
                <a:lnTo>
                  <a:pt x="88" y="199"/>
                </a:lnTo>
                <a:close/>
                <a:moveTo>
                  <a:pt x="88" y="141"/>
                </a:moveTo>
                <a:cubicBezTo>
                  <a:pt x="51" y="141"/>
                  <a:pt x="51" y="141"/>
                  <a:pt x="51" y="141"/>
                </a:cubicBezTo>
                <a:cubicBezTo>
                  <a:pt x="51" y="191"/>
                  <a:pt x="51" y="191"/>
                  <a:pt x="51" y="191"/>
                </a:cubicBezTo>
                <a:cubicBezTo>
                  <a:pt x="88" y="191"/>
                  <a:pt x="88" y="191"/>
                  <a:pt x="88" y="191"/>
                </a:cubicBezTo>
                <a:lnTo>
                  <a:pt x="88" y="141"/>
                </a:lnTo>
                <a:close/>
                <a:moveTo>
                  <a:pt x="105" y="131"/>
                </a:moveTo>
                <a:cubicBezTo>
                  <a:pt x="105" y="128"/>
                  <a:pt x="103" y="126"/>
                  <a:pt x="100" y="12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6" y="126"/>
                  <a:pt x="34" y="128"/>
                  <a:pt x="34" y="131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34" y="149"/>
                  <a:pt x="36" y="151"/>
                  <a:pt x="38" y="151"/>
                </a:cubicBezTo>
                <a:cubicBezTo>
                  <a:pt x="43" y="151"/>
                  <a:pt x="43" y="151"/>
                  <a:pt x="43" y="151"/>
                </a:cubicBezTo>
                <a:cubicBezTo>
                  <a:pt x="43" y="134"/>
                  <a:pt x="43" y="134"/>
                  <a:pt x="43" y="134"/>
                </a:cubicBezTo>
                <a:cubicBezTo>
                  <a:pt x="96" y="134"/>
                  <a:pt x="96" y="134"/>
                  <a:pt x="96" y="134"/>
                </a:cubicBezTo>
                <a:cubicBezTo>
                  <a:pt x="96" y="151"/>
                  <a:pt x="96" y="151"/>
                  <a:pt x="96" y="151"/>
                </a:cubicBezTo>
                <a:cubicBezTo>
                  <a:pt x="100" y="151"/>
                  <a:pt x="100" y="151"/>
                  <a:pt x="100" y="151"/>
                </a:cubicBezTo>
                <a:cubicBezTo>
                  <a:pt x="103" y="151"/>
                  <a:pt x="105" y="149"/>
                  <a:pt x="105" y="146"/>
                </a:cubicBezTo>
                <a:lnTo>
                  <a:pt x="105" y="131"/>
                </a:lnTo>
                <a:close/>
                <a:moveTo>
                  <a:pt x="132" y="206"/>
                </a:moveTo>
                <a:cubicBezTo>
                  <a:pt x="119" y="206"/>
                  <a:pt x="119" y="206"/>
                  <a:pt x="119" y="206"/>
                </a:cubicBezTo>
                <a:cubicBezTo>
                  <a:pt x="119" y="219"/>
                  <a:pt x="119" y="219"/>
                  <a:pt x="119" y="219"/>
                </a:cubicBezTo>
                <a:cubicBezTo>
                  <a:pt x="132" y="219"/>
                  <a:pt x="132" y="219"/>
                  <a:pt x="132" y="219"/>
                </a:cubicBezTo>
                <a:lnTo>
                  <a:pt x="132" y="206"/>
                </a:lnTo>
                <a:close/>
                <a:moveTo>
                  <a:pt x="132" y="180"/>
                </a:moveTo>
                <a:cubicBezTo>
                  <a:pt x="119" y="180"/>
                  <a:pt x="119" y="180"/>
                  <a:pt x="119" y="180"/>
                </a:cubicBezTo>
                <a:cubicBezTo>
                  <a:pt x="119" y="193"/>
                  <a:pt x="119" y="193"/>
                  <a:pt x="119" y="193"/>
                </a:cubicBezTo>
                <a:cubicBezTo>
                  <a:pt x="132" y="193"/>
                  <a:pt x="132" y="193"/>
                  <a:pt x="132" y="193"/>
                </a:cubicBezTo>
                <a:lnTo>
                  <a:pt x="132" y="180"/>
                </a:lnTo>
                <a:close/>
                <a:moveTo>
                  <a:pt x="132" y="155"/>
                </a:moveTo>
                <a:cubicBezTo>
                  <a:pt x="119" y="155"/>
                  <a:pt x="119" y="155"/>
                  <a:pt x="119" y="155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32" y="167"/>
                  <a:pt x="132" y="167"/>
                  <a:pt x="132" y="167"/>
                </a:cubicBezTo>
                <a:lnTo>
                  <a:pt x="132" y="155"/>
                </a:lnTo>
                <a:close/>
                <a:moveTo>
                  <a:pt x="158" y="206"/>
                </a:moveTo>
                <a:cubicBezTo>
                  <a:pt x="145" y="206"/>
                  <a:pt x="145" y="206"/>
                  <a:pt x="145" y="206"/>
                </a:cubicBezTo>
                <a:cubicBezTo>
                  <a:pt x="145" y="219"/>
                  <a:pt x="145" y="219"/>
                  <a:pt x="145" y="219"/>
                </a:cubicBezTo>
                <a:cubicBezTo>
                  <a:pt x="158" y="219"/>
                  <a:pt x="158" y="219"/>
                  <a:pt x="158" y="219"/>
                </a:cubicBezTo>
                <a:lnTo>
                  <a:pt x="158" y="206"/>
                </a:lnTo>
                <a:close/>
                <a:moveTo>
                  <a:pt x="158" y="180"/>
                </a:moveTo>
                <a:cubicBezTo>
                  <a:pt x="145" y="180"/>
                  <a:pt x="145" y="180"/>
                  <a:pt x="145" y="180"/>
                </a:cubicBezTo>
                <a:cubicBezTo>
                  <a:pt x="145" y="193"/>
                  <a:pt x="145" y="193"/>
                  <a:pt x="145" y="193"/>
                </a:cubicBezTo>
                <a:cubicBezTo>
                  <a:pt x="158" y="193"/>
                  <a:pt x="158" y="193"/>
                  <a:pt x="158" y="193"/>
                </a:cubicBezTo>
                <a:lnTo>
                  <a:pt x="158" y="180"/>
                </a:lnTo>
                <a:close/>
                <a:moveTo>
                  <a:pt x="158" y="155"/>
                </a:moveTo>
                <a:cubicBezTo>
                  <a:pt x="145" y="155"/>
                  <a:pt x="145" y="155"/>
                  <a:pt x="145" y="155"/>
                </a:cubicBezTo>
                <a:cubicBezTo>
                  <a:pt x="145" y="167"/>
                  <a:pt x="145" y="167"/>
                  <a:pt x="145" y="167"/>
                </a:cubicBezTo>
                <a:cubicBezTo>
                  <a:pt x="158" y="167"/>
                  <a:pt x="158" y="167"/>
                  <a:pt x="158" y="167"/>
                </a:cubicBezTo>
                <a:lnTo>
                  <a:pt x="158" y="155"/>
                </a:lnTo>
                <a:close/>
                <a:moveTo>
                  <a:pt x="183" y="206"/>
                </a:moveTo>
                <a:cubicBezTo>
                  <a:pt x="171" y="206"/>
                  <a:pt x="171" y="206"/>
                  <a:pt x="171" y="206"/>
                </a:cubicBezTo>
                <a:cubicBezTo>
                  <a:pt x="171" y="219"/>
                  <a:pt x="171" y="219"/>
                  <a:pt x="171" y="219"/>
                </a:cubicBezTo>
                <a:cubicBezTo>
                  <a:pt x="183" y="219"/>
                  <a:pt x="183" y="219"/>
                  <a:pt x="183" y="219"/>
                </a:cubicBezTo>
                <a:lnTo>
                  <a:pt x="183" y="206"/>
                </a:lnTo>
                <a:close/>
                <a:moveTo>
                  <a:pt x="183" y="180"/>
                </a:moveTo>
                <a:cubicBezTo>
                  <a:pt x="171" y="180"/>
                  <a:pt x="171" y="180"/>
                  <a:pt x="171" y="180"/>
                </a:cubicBezTo>
                <a:cubicBezTo>
                  <a:pt x="171" y="193"/>
                  <a:pt x="171" y="193"/>
                  <a:pt x="171" y="193"/>
                </a:cubicBezTo>
                <a:cubicBezTo>
                  <a:pt x="183" y="193"/>
                  <a:pt x="183" y="193"/>
                  <a:pt x="183" y="193"/>
                </a:cubicBezTo>
                <a:lnTo>
                  <a:pt x="183" y="180"/>
                </a:lnTo>
                <a:close/>
                <a:moveTo>
                  <a:pt x="183" y="155"/>
                </a:moveTo>
                <a:cubicBezTo>
                  <a:pt x="171" y="155"/>
                  <a:pt x="171" y="155"/>
                  <a:pt x="171" y="155"/>
                </a:cubicBezTo>
                <a:cubicBezTo>
                  <a:pt x="171" y="167"/>
                  <a:pt x="171" y="167"/>
                  <a:pt x="171" y="167"/>
                </a:cubicBezTo>
                <a:cubicBezTo>
                  <a:pt x="183" y="167"/>
                  <a:pt x="183" y="167"/>
                  <a:pt x="183" y="167"/>
                </a:cubicBezTo>
                <a:lnTo>
                  <a:pt x="183" y="155"/>
                </a:lnTo>
                <a:close/>
                <a:moveTo>
                  <a:pt x="183" y="127"/>
                </a:moveTo>
                <a:cubicBezTo>
                  <a:pt x="142" y="127"/>
                  <a:pt x="142" y="127"/>
                  <a:pt x="142" y="127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83" y="136"/>
                  <a:pt x="183" y="136"/>
                  <a:pt x="183" y="136"/>
                </a:cubicBezTo>
                <a:lnTo>
                  <a:pt x="183" y="127"/>
                </a:lnTo>
                <a:close/>
                <a:moveTo>
                  <a:pt x="183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83" y="112"/>
                  <a:pt x="183" y="112"/>
                  <a:pt x="183" y="112"/>
                </a:cubicBezTo>
                <a:lnTo>
                  <a:pt x="183" y="2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21"/>
          <p:cNvSpPr>
            <a:spLocks noEditPoints="1"/>
          </p:cNvSpPr>
          <p:nvPr/>
        </p:nvSpPr>
        <p:spPr bwMode="auto">
          <a:xfrm>
            <a:off x="6314204" y="1014969"/>
            <a:ext cx="452781" cy="519367"/>
          </a:xfrm>
          <a:custGeom>
            <a:avLst/>
            <a:gdLst>
              <a:gd name="T0" fmla="*/ 100 w 201"/>
              <a:gd name="T1" fmla="*/ 176 h 231"/>
              <a:gd name="T2" fmla="*/ 201 w 201"/>
              <a:gd name="T3" fmla="*/ 109 h 231"/>
              <a:gd name="T4" fmla="*/ 201 w 201"/>
              <a:gd name="T5" fmla="*/ 229 h 231"/>
              <a:gd name="T6" fmla="*/ 142 w 201"/>
              <a:gd name="T7" fmla="*/ 185 h 231"/>
              <a:gd name="T8" fmla="*/ 135 w 201"/>
              <a:gd name="T9" fmla="*/ 194 h 231"/>
              <a:gd name="T10" fmla="*/ 185 w 201"/>
              <a:gd name="T11" fmla="*/ 231 h 231"/>
              <a:gd name="T12" fmla="*/ 16 w 201"/>
              <a:gd name="T13" fmla="*/ 231 h 231"/>
              <a:gd name="T14" fmla="*/ 66 w 201"/>
              <a:gd name="T15" fmla="*/ 195 h 231"/>
              <a:gd name="T16" fmla="*/ 59 w 201"/>
              <a:gd name="T17" fmla="*/ 185 h 231"/>
              <a:gd name="T18" fmla="*/ 0 w 201"/>
              <a:gd name="T19" fmla="*/ 229 h 231"/>
              <a:gd name="T20" fmla="*/ 0 w 201"/>
              <a:gd name="T21" fmla="*/ 110 h 231"/>
              <a:gd name="T22" fmla="*/ 100 w 201"/>
              <a:gd name="T23" fmla="*/ 176 h 231"/>
              <a:gd name="T24" fmla="*/ 187 w 201"/>
              <a:gd name="T25" fmla="*/ 73 h 231"/>
              <a:gd name="T26" fmla="*/ 161 w 201"/>
              <a:gd name="T27" fmla="*/ 50 h 231"/>
              <a:gd name="T28" fmla="*/ 154 w 201"/>
              <a:gd name="T29" fmla="*/ 16 h 231"/>
              <a:gd name="T30" fmla="*/ 130 w 201"/>
              <a:gd name="T31" fmla="*/ 22 h 231"/>
              <a:gd name="T32" fmla="*/ 115 w 201"/>
              <a:gd name="T33" fmla="*/ 7 h 231"/>
              <a:gd name="T34" fmla="*/ 86 w 201"/>
              <a:gd name="T35" fmla="*/ 7 h 231"/>
              <a:gd name="T36" fmla="*/ 51 w 201"/>
              <a:gd name="T37" fmla="*/ 39 h 231"/>
              <a:gd name="T38" fmla="*/ 13 w 201"/>
              <a:gd name="T39" fmla="*/ 48 h 231"/>
              <a:gd name="T40" fmla="*/ 18 w 201"/>
              <a:gd name="T41" fmla="*/ 69 h 231"/>
              <a:gd name="T42" fmla="*/ 14 w 201"/>
              <a:gd name="T43" fmla="*/ 73 h 231"/>
              <a:gd name="T44" fmla="*/ 0 w 201"/>
              <a:gd name="T45" fmla="*/ 95 h 231"/>
              <a:gd name="T46" fmla="*/ 0 w 201"/>
              <a:gd name="T47" fmla="*/ 96 h 231"/>
              <a:gd name="T48" fmla="*/ 42 w 201"/>
              <a:gd name="T49" fmla="*/ 124 h 231"/>
              <a:gd name="T50" fmla="*/ 27 w 201"/>
              <a:gd name="T51" fmla="*/ 56 h 231"/>
              <a:gd name="T52" fmla="*/ 145 w 201"/>
              <a:gd name="T53" fmla="*/ 30 h 231"/>
              <a:gd name="T54" fmla="*/ 165 w 201"/>
              <a:gd name="T55" fmla="*/ 119 h 231"/>
              <a:gd name="T56" fmla="*/ 201 w 201"/>
              <a:gd name="T57" fmla="*/ 95 h 231"/>
              <a:gd name="T58" fmla="*/ 201 w 201"/>
              <a:gd name="T59" fmla="*/ 95 h 231"/>
              <a:gd name="T60" fmla="*/ 187 w 201"/>
              <a:gd name="T61" fmla="*/ 73 h 231"/>
              <a:gd name="T62" fmla="*/ 51 w 201"/>
              <a:gd name="T63" fmla="*/ 113 h 231"/>
              <a:gd name="T64" fmla="*/ 54 w 201"/>
              <a:gd name="T65" fmla="*/ 124 h 231"/>
              <a:gd name="T66" fmla="*/ 150 w 201"/>
              <a:gd name="T67" fmla="*/ 103 h 231"/>
              <a:gd name="T68" fmla="*/ 147 w 201"/>
              <a:gd name="T69" fmla="*/ 92 h 231"/>
              <a:gd name="T70" fmla="*/ 51 w 201"/>
              <a:gd name="T71" fmla="*/ 113 h 231"/>
              <a:gd name="T72" fmla="*/ 142 w 201"/>
              <a:gd name="T73" fmla="*/ 70 h 231"/>
              <a:gd name="T74" fmla="*/ 46 w 201"/>
              <a:gd name="T75" fmla="*/ 91 h 231"/>
              <a:gd name="T76" fmla="*/ 49 w 201"/>
              <a:gd name="T77" fmla="*/ 102 h 231"/>
              <a:gd name="T78" fmla="*/ 145 w 201"/>
              <a:gd name="T79" fmla="*/ 81 h 231"/>
              <a:gd name="T80" fmla="*/ 142 w 201"/>
              <a:gd name="T81" fmla="*/ 70 h 231"/>
              <a:gd name="T82" fmla="*/ 137 w 201"/>
              <a:gd name="T83" fmla="*/ 47 h 231"/>
              <a:gd name="T84" fmla="*/ 41 w 201"/>
              <a:gd name="T85" fmla="*/ 68 h 231"/>
              <a:gd name="T86" fmla="*/ 43 w 201"/>
              <a:gd name="T87" fmla="*/ 79 h 231"/>
              <a:gd name="T88" fmla="*/ 140 w 201"/>
              <a:gd name="T89" fmla="*/ 58 h 231"/>
              <a:gd name="T90" fmla="*/ 137 w 201"/>
              <a:gd name="T91" fmla="*/ 47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01" h="231">
                <a:moveTo>
                  <a:pt x="100" y="176"/>
                </a:moveTo>
                <a:cubicBezTo>
                  <a:pt x="201" y="109"/>
                  <a:pt x="201" y="109"/>
                  <a:pt x="201" y="109"/>
                </a:cubicBezTo>
                <a:cubicBezTo>
                  <a:pt x="201" y="141"/>
                  <a:pt x="201" y="216"/>
                  <a:pt x="201" y="229"/>
                </a:cubicBezTo>
                <a:cubicBezTo>
                  <a:pt x="142" y="185"/>
                  <a:pt x="142" y="185"/>
                  <a:pt x="142" y="185"/>
                </a:cubicBezTo>
                <a:cubicBezTo>
                  <a:pt x="135" y="194"/>
                  <a:pt x="135" y="194"/>
                  <a:pt x="135" y="194"/>
                </a:cubicBezTo>
                <a:cubicBezTo>
                  <a:pt x="185" y="231"/>
                  <a:pt x="185" y="231"/>
                  <a:pt x="185" y="231"/>
                </a:cubicBezTo>
                <a:cubicBezTo>
                  <a:pt x="16" y="231"/>
                  <a:pt x="16" y="231"/>
                  <a:pt x="16" y="231"/>
                </a:cubicBezTo>
                <a:cubicBezTo>
                  <a:pt x="66" y="195"/>
                  <a:pt x="66" y="195"/>
                  <a:pt x="66" y="195"/>
                </a:cubicBezTo>
                <a:cubicBezTo>
                  <a:pt x="59" y="185"/>
                  <a:pt x="59" y="185"/>
                  <a:pt x="59" y="185"/>
                </a:cubicBezTo>
                <a:cubicBezTo>
                  <a:pt x="0" y="229"/>
                  <a:pt x="0" y="229"/>
                  <a:pt x="0" y="229"/>
                </a:cubicBezTo>
                <a:cubicBezTo>
                  <a:pt x="0" y="216"/>
                  <a:pt x="0" y="141"/>
                  <a:pt x="0" y="110"/>
                </a:cubicBezTo>
                <a:lnTo>
                  <a:pt x="100" y="176"/>
                </a:lnTo>
                <a:close/>
                <a:moveTo>
                  <a:pt x="187" y="73"/>
                </a:moveTo>
                <a:cubicBezTo>
                  <a:pt x="161" y="50"/>
                  <a:pt x="161" y="50"/>
                  <a:pt x="161" y="50"/>
                </a:cubicBezTo>
                <a:cubicBezTo>
                  <a:pt x="154" y="16"/>
                  <a:pt x="154" y="16"/>
                  <a:pt x="154" y="16"/>
                </a:cubicBezTo>
                <a:cubicBezTo>
                  <a:pt x="130" y="22"/>
                  <a:pt x="130" y="22"/>
                  <a:pt x="130" y="22"/>
                </a:cubicBezTo>
                <a:cubicBezTo>
                  <a:pt x="115" y="7"/>
                  <a:pt x="115" y="7"/>
                  <a:pt x="115" y="7"/>
                </a:cubicBezTo>
                <a:cubicBezTo>
                  <a:pt x="107" y="0"/>
                  <a:pt x="94" y="0"/>
                  <a:pt x="86" y="7"/>
                </a:cubicBezTo>
                <a:cubicBezTo>
                  <a:pt x="51" y="39"/>
                  <a:pt x="51" y="39"/>
                  <a:pt x="51" y="39"/>
                </a:cubicBezTo>
                <a:cubicBezTo>
                  <a:pt x="13" y="48"/>
                  <a:pt x="13" y="48"/>
                  <a:pt x="13" y="48"/>
                </a:cubicBezTo>
                <a:cubicBezTo>
                  <a:pt x="18" y="69"/>
                  <a:pt x="18" y="69"/>
                  <a:pt x="18" y="69"/>
                </a:cubicBezTo>
                <a:cubicBezTo>
                  <a:pt x="14" y="73"/>
                  <a:pt x="14" y="73"/>
                  <a:pt x="14" y="73"/>
                </a:cubicBezTo>
                <a:cubicBezTo>
                  <a:pt x="6" y="80"/>
                  <a:pt x="0" y="86"/>
                  <a:pt x="0" y="95"/>
                </a:cubicBezTo>
                <a:cubicBezTo>
                  <a:pt x="0" y="95"/>
                  <a:pt x="0" y="95"/>
                  <a:pt x="0" y="96"/>
                </a:cubicBezTo>
                <a:cubicBezTo>
                  <a:pt x="42" y="124"/>
                  <a:pt x="42" y="124"/>
                  <a:pt x="42" y="124"/>
                </a:cubicBezTo>
                <a:cubicBezTo>
                  <a:pt x="27" y="56"/>
                  <a:pt x="27" y="56"/>
                  <a:pt x="27" y="56"/>
                </a:cubicBezTo>
                <a:cubicBezTo>
                  <a:pt x="145" y="30"/>
                  <a:pt x="145" y="30"/>
                  <a:pt x="145" y="30"/>
                </a:cubicBezTo>
                <a:cubicBezTo>
                  <a:pt x="165" y="119"/>
                  <a:pt x="165" y="119"/>
                  <a:pt x="165" y="119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1" y="85"/>
                  <a:pt x="195" y="80"/>
                  <a:pt x="187" y="73"/>
                </a:cubicBezTo>
                <a:close/>
                <a:moveTo>
                  <a:pt x="51" y="113"/>
                </a:moveTo>
                <a:cubicBezTo>
                  <a:pt x="54" y="124"/>
                  <a:pt x="54" y="124"/>
                  <a:pt x="54" y="124"/>
                </a:cubicBezTo>
                <a:cubicBezTo>
                  <a:pt x="150" y="103"/>
                  <a:pt x="150" y="103"/>
                  <a:pt x="150" y="103"/>
                </a:cubicBezTo>
                <a:cubicBezTo>
                  <a:pt x="147" y="92"/>
                  <a:pt x="147" y="92"/>
                  <a:pt x="147" y="92"/>
                </a:cubicBezTo>
                <a:lnTo>
                  <a:pt x="51" y="113"/>
                </a:lnTo>
                <a:close/>
                <a:moveTo>
                  <a:pt x="142" y="70"/>
                </a:moveTo>
                <a:cubicBezTo>
                  <a:pt x="46" y="91"/>
                  <a:pt x="46" y="91"/>
                  <a:pt x="46" y="91"/>
                </a:cubicBezTo>
                <a:cubicBezTo>
                  <a:pt x="49" y="102"/>
                  <a:pt x="49" y="102"/>
                  <a:pt x="49" y="102"/>
                </a:cubicBezTo>
                <a:cubicBezTo>
                  <a:pt x="145" y="81"/>
                  <a:pt x="145" y="81"/>
                  <a:pt x="145" y="81"/>
                </a:cubicBezTo>
                <a:lnTo>
                  <a:pt x="142" y="70"/>
                </a:lnTo>
                <a:close/>
                <a:moveTo>
                  <a:pt x="137" y="47"/>
                </a:moveTo>
                <a:cubicBezTo>
                  <a:pt x="41" y="68"/>
                  <a:pt x="41" y="68"/>
                  <a:pt x="41" y="68"/>
                </a:cubicBezTo>
                <a:cubicBezTo>
                  <a:pt x="43" y="79"/>
                  <a:pt x="43" y="79"/>
                  <a:pt x="43" y="79"/>
                </a:cubicBezTo>
                <a:cubicBezTo>
                  <a:pt x="140" y="58"/>
                  <a:pt x="140" y="58"/>
                  <a:pt x="140" y="58"/>
                </a:cubicBezTo>
                <a:lnTo>
                  <a:pt x="137" y="4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23"/>
          <p:cNvSpPr>
            <a:spLocks noEditPoints="1"/>
          </p:cNvSpPr>
          <p:nvPr/>
        </p:nvSpPr>
        <p:spPr bwMode="auto">
          <a:xfrm>
            <a:off x="6948190" y="1006883"/>
            <a:ext cx="578342" cy="535538"/>
          </a:xfrm>
          <a:custGeom>
            <a:avLst/>
            <a:gdLst>
              <a:gd name="T0" fmla="*/ 191 w 257"/>
              <a:gd name="T1" fmla="*/ 125 h 238"/>
              <a:gd name="T2" fmla="*/ 134 w 257"/>
              <a:gd name="T3" fmla="*/ 160 h 238"/>
              <a:gd name="T4" fmla="*/ 227 w 257"/>
              <a:gd name="T5" fmla="*/ 43 h 238"/>
              <a:gd name="T6" fmla="*/ 185 w 257"/>
              <a:gd name="T7" fmla="*/ 46 h 238"/>
              <a:gd name="T8" fmla="*/ 134 w 257"/>
              <a:gd name="T9" fmla="*/ 0 h 238"/>
              <a:gd name="T10" fmla="*/ 128 w 257"/>
              <a:gd name="T11" fmla="*/ 51 h 238"/>
              <a:gd name="T12" fmla="*/ 123 w 257"/>
              <a:gd name="T13" fmla="*/ 0 h 238"/>
              <a:gd name="T14" fmla="*/ 72 w 257"/>
              <a:gd name="T15" fmla="*/ 46 h 238"/>
              <a:gd name="T16" fmla="*/ 30 w 257"/>
              <a:gd name="T17" fmla="*/ 43 h 238"/>
              <a:gd name="T18" fmla="*/ 134 w 257"/>
              <a:gd name="T19" fmla="*/ 74 h 238"/>
              <a:gd name="T20" fmla="*/ 191 w 257"/>
              <a:gd name="T21" fmla="*/ 114 h 238"/>
              <a:gd name="T22" fmla="*/ 134 w 257"/>
              <a:gd name="T23" fmla="*/ 74 h 238"/>
              <a:gd name="T24" fmla="*/ 234 w 257"/>
              <a:gd name="T25" fmla="*/ 52 h 238"/>
              <a:gd name="T26" fmla="*/ 194 w 257"/>
              <a:gd name="T27" fmla="*/ 67 h 238"/>
              <a:gd name="T28" fmla="*/ 202 w 257"/>
              <a:gd name="T29" fmla="*/ 114 h 238"/>
              <a:gd name="T30" fmla="*/ 202 w 257"/>
              <a:gd name="T31" fmla="*/ 125 h 238"/>
              <a:gd name="T32" fmla="*/ 233 w 257"/>
              <a:gd name="T33" fmla="*/ 181 h 238"/>
              <a:gd name="T34" fmla="*/ 257 w 257"/>
              <a:gd name="T35" fmla="*/ 125 h 238"/>
              <a:gd name="T36" fmla="*/ 213 w 257"/>
              <a:gd name="T37" fmla="*/ 114 h 238"/>
              <a:gd name="T38" fmla="*/ 123 w 257"/>
              <a:gd name="T39" fmla="*/ 74 h 238"/>
              <a:gd name="T40" fmla="*/ 66 w 257"/>
              <a:gd name="T41" fmla="*/ 114 h 238"/>
              <a:gd name="T42" fmla="*/ 123 w 257"/>
              <a:gd name="T43" fmla="*/ 74 h 238"/>
              <a:gd name="T44" fmla="*/ 63 w 257"/>
              <a:gd name="T45" fmla="*/ 67 h 238"/>
              <a:gd name="T46" fmla="*/ 22 w 257"/>
              <a:gd name="T47" fmla="*/ 52 h 238"/>
              <a:gd name="T48" fmla="*/ 43 w 257"/>
              <a:gd name="T49" fmla="*/ 114 h 238"/>
              <a:gd name="T50" fmla="*/ 0 w 257"/>
              <a:gd name="T51" fmla="*/ 125 h 238"/>
              <a:gd name="T52" fmla="*/ 24 w 257"/>
              <a:gd name="T53" fmla="*/ 181 h 238"/>
              <a:gd name="T54" fmla="*/ 55 w 257"/>
              <a:gd name="T55" fmla="*/ 125 h 238"/>
              <a:gd name="T56" fmla="*/ 55 w 257"/>
              <a:gd name="T57" fmla="*/ 114 h 238"/>
              <a:gd name="T58" fmla="*/ 29 w 257"/>
              <a:gd name="T59" fmla="*/ 191 h 238"/>
              <a:gd name="T60" fmla="*/ 104 w 257"/>
              <a:gd name="T61" fmla="*/ 236 h 238"/>
              <a:gd name="T62" fmla="*/ 82 w 257"/>
              <a:gd name="T63" fmla="*/ 186 h 238"/>
              <a:gd name="T64" fmla="*/ 123 w 257"/>
              <a:gd name="T65" fmla="*/ 183 h 238"/>
              <a:gd name="T66" fmla="*/ 134 w 257"/>
              <a:gd name="T67" fmla="*/ 183 h 238"/>
              <a:gd name="T68" fmla="*/ 175 w 257"/>
              <a:gd name="T69" fmla="*/ 186 h 238"/>
              <a:gd name="T70" fmla="*/ 153 w 257"/>
              <a:gd name="T71" fmla="*/ 236 h 238"/>
              <a:gd name="T72" fmla="*/ 228 w 257"/>
              <a:gd name="T73" fmla="*/ 191 h 238"/>
              <a:gd name="T74" fmla="*/ 123 w 257"/>
              <a:gd name="T75" fmla="*/ 160 h 238"/>
              <a:gd name="T76" fmla="*/ 66 w 257"/>
              <a:gd name="T77" fmla="*/ 125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7" h="238">
                <a:moveTo>
                  <a:pt x="134" y="125"/>
                </a:moveTo>
                <a:cubicBezTo>
                  <a:pt x="191" y="125"/>
                  <a:pt x="191" y="125"/>
                  <a:pt x="191" y="125"/>
                </a:cubicBezTo>
                <a:cubicBezTo>
                  <a:pt x="190" y="139"/>
                  <a:pt x="188" y="152"/>
                  <a:pt x="184" y="165"/>
                </a:cubicBezTo>
                <a:cubicBezTo>
                  <a:pt x="168" y="162"/>
                  <a:pt x="151" y="160"/>
                  <a:pt x="134" y="160"/>
                </a:cubicBezTo>
                <a:lnTo>
                  <a:pt x="134" y="125"/>
                </a:lnTo>
                <a:close/>
                <a:moveTo>
                  <a:pt x="227" y="43"/>
                </a:moveTo>
                <a:cubicBezTo>
                  <a:pt x="209" y="23"/>
                  <a:pt x="183" y="8"/>
                  <a:pt x="153" y="2"/>
                </a:cubicBezTo>
                <a:cubicBezTo>
                  <a:pt x="166" y="15"/>
                  <a:pt x="177" y="30"/>
                  <a:pt x="185" y="46"/>
                </a:cubicBezTo>
                <a:cubicBezTo>
                  <a:pt x="181" y="46"/>
                  <a:pt x="177" y="47"/>
                  <a:pt x="173" y="48"/>
                </a:cubicBezTo>
                <a:cubicBezTo>
                  <a:pt x="164" y="30"/>
                  <a:pt x="150" y="14"/>
                  <a:pt x="134" y="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32" y="51"/>
                  <a:pt x="130" y="51"/>
                  <a:pt x="128" y="51"/>
                </a:cubicBezTo>
                <a:cubicBezTo>
                  <a:pt x="127" y="51"/>
                  <a:pt x="125" y="51"/>
                  <a:pt x="123" y="51"/>
                </a:cubicBezTo>
                <a:cubicBezTo>
                  <a:pt x="123" y="0"/>
                  <a:pt x="123" y="0"/>
                  <a:pt x="123" y="0"/>
                </a:cubicBezTo>
                <a:cubicBezTo>
                  <a:pt x="106" y="14"/>
                  <a:pt x="93" y="30"/>
                  <a:pt x="84" y="48"/>
                </a:cubicBezTo>
                <a:cubicBezTo>
                  <a:pt x="80" y="47"/>
                  <a:pt x="76" y="46"/>
                  <a:pt x="72" y="46"/>
                </a:cubicBezTo>
                <a:cubicBezTo>
                  <a:pt x="80" y="30"/>
                  <a:pt x="91" y="15"/>
                  <a:pt x="104" y="2"/>
                </a:cubicBezTo>
                <a:cubicBezTo>
                  <a:pt x="74" y="8"/>
                  <a:pt x="48" y="23"/>
                  <a:pt x="30" y="43"/>
                </a:cubicBezTo>
                <a:cubicBezTo>
                  <a:pt x="78" y="69"/>
                  <a:pt x="179" y="69"/>
                  <a:pt x="227" y="43"/>
                </a:cubicBezTo>
                <a:close/>
                <a:moveTo>
                  <a:pt x="134" y="74"/>
                </a:moveTo>
                <a:cubicBezTo>
                  <a:pt x="134" y="114"/>
                  <a:pt x="134" y="114"/>
                  <a:pt x="134" y="114"/>
                </a:cubicBezTo>
                <a:cubicBezTo>
                  <a:pt x="191" y="114"/>
                  <a:pt x="191" y="114"/>
                  <a:pt x="191" y="114"/>
                </a:cubicBezTo>
                <a:cubicBezTo>
                  <a:pt x="190" y="98"/>
                  <a:pt x="187" y="83"/>
                  <a:pt x="182" y="69"/>
                </a:cubicBezTo>
                <a:cubicBezTo>
                  <a:pt x="167" y="72"/>
                  <a:pt x="151" y="73"/>
                  <a:pt x="134" y="74"/>
                </a:cubicBezTo>
                <a:close/>
                <a:moveTo>
                  <a:pt x="257" y="114"/>
                </a:moveTo>
                <a:cubicBezTo>
                  <a:pt x="255" y="91"/>
                  <a:pt x="247" y="70"/>
                  <a:pt x="234" y="52"/>
                </a:cubicBezTo>
                <a:cubicBezTo>
                  <a:pt x="234" y="52"/>
                  <a:pt x="234" y="53"/>
                  <a:pt x="233" y="53"/>
                </a:cubicBezTo>
                <a:cubicBezTo>
                  <a:pt x="222" y="59"/>
                  <a:pt x="209" y="64"/>
                  <a:pt x="194" y="67"/>
                </a:cubicBezTo>
                <a:cubicBezTo>
                  <a:pt x="199" y="82"/>
                  <a:pt x="201" y="97"/>
                  <a:pt x="202" y="114"/>
                </a:cubicBezTo>
                <a:cubicBezTo>
                  <a:pt x="202" y="114"/>
                  <a:pt x="202" y="114"/>
                  <a:pt x="202" y="114"/>
                </a:cubicBezTo>
                <a:cubicBezTo>
                  <a:pt x="202" y="125"/>
                  <a:pt x="202" y="125"/>
                  <a:pt x="202" y="125"/>
                </a:cubicBezTo>
                <a:cubicBezTo>
                  <a:pt x="202" y="125"/>
                  <a:pt x="202" y="125"/>
                  <a:pt x="202" y="125"/>
                </a:cubicBezTo>
                <a:cubicBezTo>
                  <a:pt x="202" y="139"/>
                  <a:pt x="199" y="154"/>
                  <a:pt x="195" y="167"/>
                </a:cubicBezTo>
                <a:cubicBezTo>
                  <a:pt x="209" y="170"/>
                  <a:pt x="222" y="175"/>
                  <a:pt x="233" y="181"/>
                </a:cubicBezTo>
                <a:cubicBezTo>
                  <a:pt x="235" y="182"/>
                  <a:pt x="236" y="182"/>
                  <a:pt x="237" y="183"/>
                </a:cubicBezTo>
                <a:cubicBezTo>
                  <a:pt x="248" y="166"/>
                  <a:pt x="255" y="146"/>
                  <a:pt x="257" y="125"/>
                </a:cubicBezTo>
                <a:cubicBezTo>
                  <a:pt x="213" y="125"/>
                  <a:pt x="213" y="125"/>
                  <a:pt x="213" y="125"/>
                </a:cubicBezTo>
                <a:cubicBezTo>
                  <a:pt x="213" y="114"/>
                  <a:pt x="213" y="114"/>
                  <a:pt x="213" y="114"/>
                </a:cubicBezTo>
                <a:lnTo>
                  <a:pt x="257" y="114"/>
                </a:lnTo>
                <a:close/>
                <a:moveTo>
                  <a:pt x="123" y="74"/>
                </a:moveTo>
                <a:cubicBezTo>
                  <a:pt x="106" y="73"/>
                  <a:pt x="90" y="72"/>
                  <a:pt x="74" y="69"/>
                </a:cubicBezTo>
                <a:cubicBezTo>
                  <a:pt x="70" y="83"/>
                  <a:pt x="67" y="98"/>
                  <a:pt x="66" y="114"/>
                </a:cubicBezTo>
                <a:cubicBezTo>
                  <a:pt x="123" y="114"/>
                  <a:pt x="123" y="114"/>
                  <a:pt x="123" y="114"/>
                </a:cubicBezTo>
                <a:lnTo>
                  <a:pt x="123" y="74"/>
                </a:lnTo>
                <a:close/>
                <a:moveTo>
                  <a:pt x="55" y="114"/>
                </a:moveTo>
                <a:cubicBezTo>
                  <a:pt x="55" y="97"/>
                  <a:pt x="58" y="82"/>
                  <a:pt x="63" y="67"/>
                </a:cubicBezTo>
                <a:cubicBezTo>
                  <a:pt x="48" y="64"/>
                  <a:pt x="35" y="59"/>
                  <a:pt x="24" y="53"/>
                </a:cubicBezTo>
                <a:cubicBezTo>
                  <a:pt x="23" y="53"/>
                  <a:pt x="23" y="52"/>
                  <a:pt x="22" y="52"/>
                </a:cubicBezTo>
                <a:cubicBezTo>
                  <a:pt x="9" y="70"/>
                  <a:pt x="1" y="91"/>
                  <a:pt x="0" y="114"/>
                </a:cubicBezTo>
                <a:cubicBezTo>
                  <a:pt x="43" y="114"/>
                  <a:pt x="43" y="114"/>
                  <a:pt x="43" y="114"/>
                </a:cubicBezTo>
                <a:cubicBezTo>
                  <a:pt x="43" y="125"/>
                  <a:pt x="43" y="125"/>
                  <a:pt x="43" y="125"/>
                </a:cubicBezTo>
                <a:cubicBezTo>
                  <a:pt x="0" y="125"/>
                  <a:pt x="0" y="125"/>
                  <a:pt x="0" y="125"/>
                </a:cubicBezTo>
                <a:cubicBezTo>
                  <a:pt x="1" y="146"/>
                  <a:pt x="8" y="166"/>
                  <a:pt x="20" y="183"/>
                </a:cubicBezTo>
                <a:cubicBezTo>
                  <a:pt x="21" y="182"/>
                  <a:pt x="22" y="182"/>
                  <a:pt x="24" y="181"/>
                </a:cubicBezTo>
                <a:cubicBezTo>
                  <a:pt x="34" y="175"/>
                  <a:pt x="47" y="170"/>
                  <a:pt x="62" y="167"/>
                </a:cubicBezTo>
                <a:cubicBezTo>
                  <a:pt x="58" y="154"/>
                  <a:pt x="55" y="139"/>
                  <a:pt x="55" y="125"/>
                </a:cubicBezTo>
                <a:cubicBezTo>
                  <a:pt x="55" y="125"/>
                  <a:pt x="55" y="125"/>
                  <a:pt x="55" y="125"/>
                </a:cubicBezTo>
                <a:cubicBezTo>
                  <a:pt x="55" y="114"/>
                  <a:pt x="55" y="114"/>
                  <a:pt x="55" y="114"/>
                </a:cubicBezTo>
                <a:close/>
                <a:moveTo>
                  <a:pt x="228" y="191"/>
                </a:moveTo>
                <a:cubicBezTo>
                  <a:pt x="179" y="165"/>
                  <a:pt x="77" y="165"/>
                  <a:pt x="29" y="191"/>
                </a:cubicBezTo>
                <a:cubicBezTo>
                  <a:pt x="29" y="191"/>
                  <a:pt x="28" y="192"/>
                  <a:pt x="27" y="192"/>
                </a:cubicBezTo>
                <a:cubicBezTo>
                  <a:pt x="46" y="214"/>
                  <a:pt x="73" y="230"/>
                  <a:pt x="104" y="236"/>
                </a:cubicBezTo>
                <a:cubicBezTo>
                  <a:pt x="90" y="222"/>
                  <a:pt x="78" y="206"/>
                  <a:pt x="70" y="188"/>
                </a:cubicBezTo>
                <a:cubicBezTo>
                  <a:pt x="74" y="188"/>
                  <a:pt x="78" y="187"/>
                  <a:pt x="82" y="186"/>
                </a:cubicBezTo>
                <a:cubicBezTo>
                  <a:pt x="91" y="206"/>
                  <a:pt x="105" y="224"/>
                  <a:pt x="123" y="238"/>
                </a:cubicBezTo>
                <a:cubicBezTo>
                  <a:pt x="123" y="183"/>
                  <a:pt x="123" y="183"/>
                  <a:pt x="123" y="183"/>
                </a:cubicBezTo>
                <a:cubicBezTo>
                  <a:pt x="125" y="183"/>
                  <a:pt x="127" y="183"/>
                  <a:pt x="128" y="183"/>
                </a:cubicBezTo>
                <a:cubicBezTo>
                  <a:pt x="130" y="183"/>
                  <a:pt x="132" y="183"/>
                  <a:pt x="134" y="183"/>
                </a:cubicBezTo>
                <a:cubicBezTo>
                  <a:pt x="134" y="238"/>
                  <a:pt x="134" y="238"/>
                  <a:pt x="134" y="238"/>
                </a:cubicBezTo>
                <a:cubicBezTo>
                  <a:pt x="152" y="224"/>
                  <a:pt x="166" y="206"/>
                  <a:pt x="175" y="186"/>
                </a:cubicBezTo>
                <a:cubicBezTo>
                  <a:pt x="179" y="187"/>
                  <a:pt x="183" y="188"/>
                  <a:pt x="187" y="188"/>
                </a:cubicBezTo>
                <a:cubicBezTo>
                  <a:pt x="179" y="206"/>
                  <a:pt x="167" y="222"/>
                  <a:pt x="153" y="236"/>
                </a:cubicBezTo>
                <a:cubicBezTo>
                  <a:pt x="184" y="230"/>
                  <a:pt x="211" y="214"/>
                  <a:pt x="230" y="192"/>
                </a:cubicBezTo>
                <a:cubicBezTo>
                  <a:pt x="229" y="191"/>
                  <a:pt x="228" y="191"/>
                  <a:pt x="228" y="191"/>
                </a:cubicBezTo>
                <a:close/>
                <a:moveTo>
                  <a:pt x="73" y="165"/>
                </a:moveTo>
                <a:cubicBezTo>
                  <a:pt x="89" y="162"/>
                  <a:pt x="106" y="160"/>
                  <a:pt x="123" y="160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66" y="125"/>
                  <a:pt x="66" y="125"/>
                  <a:pt x="66" y="125"/>
                </a:cubicBezTo>
                <a:cubicBezTo>
                  <a:pt x="67" y="139"/>
                  <a:pt x="69" y="152"/>
                  <a:pt x="73" y="165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32"/>
          <p:cNvSpPr>
            <a:spLocks noEditPoints="1"/>
          </p:cNvSpPr>
          <p:nvPr/>
        </p:nvSpPr>
        <p:spPr bwMode="auto">
          <a:xfrm>
            <a:off x="89434" y="1055396"/>
            <a:ext cx="521269" cy="438513"/>
          </a:xfrm>
          <a:custGeom>
            <a:avLst/>
            <a:gdLst>
              <a:gd name="T0" fmla="*/ 155 w 232"/>
              <a:gd name="T1" fmla="*/ 27 h 195"/>
              <a:gd name="T2" fmla="*/ 127 w 232"/>
              <a:gd name="T3" fmla="*/ 0 h 195"/>
              <a:gd name="T4" fmla="*/ 105 w 232"/>
              <a:gd name="T5" fmla="*/ 0 h 195"/>
              <a:gd name="T6" fmla="*/ 77 w 232"/>
              <a:gd name="T7" fmla="*/ 28 h 195"/>
              <a:gd name="T8" fmla="*/ 58 w 232"/>
              <a:gd name="T9" fmla="*/ 28 h 195"/>
              <a:gd name="T10" fmla="*/ 58 w 232"/>
              <a:gd name="T11" fmla="*/ 195 h 195"/>
              <a:gd name="T12" fmla="*/ 174 w 232"/>
              <a:gd name="T13" fmla="*/ 195 h 195"/>
              <a:gd name="T14" fmla="*/ 174 w 232"/>
              <a:gd name="T15" fmla="*/ 28 h 195"/>
              <a:gd name="T16" fmla="*/ 155 w 232"/>
              <a:gd name="T17" fmla="*/ 27 h 195"/>
              <a:gd name="T18" fmla="*/ 105 w 232"/>
              <a:gd name="T19" fmla="*/ 12 h 195"/>
              <a:gd name="T20" fmla="*/ 127 w 232"/>
              <a:gd name="T21" fmla="*/ 12 h 195"/>
              <a:gd name="T22" fmla="*/ 141 w 232"/>
              <a:gd name="T23" fmla="*/ 28 h 195"/>
              <a:gd name="T24" fmla="*/ 91 w 232"/>
              <a:gd name="T25" fmla="*/ 28 h 195"/>
              <a:gd name="T26" fmla="*/ 105 w 232"/>
              <a:gd name="T27" fmla="*/ 12 h 195"/>
              <a:gd name="T28" fmla="*/ 45 w 232"/>
              <a:gd name="T29" fmla="*/ 28 h 195"/>
              <a:gd name="T30" fmla="*/ 21 w 232"/>
              <a:gd name="T31" fmla="*/ 28 h 195"/>
              <a:gd name="T32" fmla="*/ 0 w 232"/>
              <a:gd name="T33" fmla="*/ 49 h 195"/>
              <a:gd name="T34" fmla="*/ 0 w 232"/>
              <a:gd name="T35" fmla="*/ 174 h 195"/>
              <a:gd name="T36" fmla="*/ 21 w 232"/>
              <a:gd name="T37" fmla="*/ 195 h 195"/>
              <a:gd name="T38" fmla="*/ 45 w 232"/>
              <a:gd name="T39" fmla="*/ 195 h 195"/>
              <a:gd name="T40" fmla="*/ 45 w 232"/>
              <a:gd name="T41" fmla="*/ 28 h 195"/>
              <a:gd name="T42" fmla="*/ 232 w 232"/>
              <a:gd name="T43" fmla="*/ 174 h 195"/>
              <a:gd name="T44" fmla="*/ 211 w 232"/>
              <a:gd name="T45" fmla="*/ 195 h 195"/>
              <a:gd name="T46" fmla="*/ 187 w 232"/>
              <a:gd name="T47" fmla="*/ 195 h 195"/>
              <a:gd name="T48" fmla="*/ 187 w 232"/>
              <a:gd name="T49" fmla="*/ 28 h 195"/>
              <a:gd name="T50" fmla="*/ 211 w 232"/>
              <a:gd name="T51" fmla="*/ 28 h 195"/>
              <a:gd name="T52" fmla="*/ 232 w 232"/>
              <a:gd name="T53" fmla="*/ 49 h 195"/>
              <a:gd name="T54" fmla="*/ 232 w 232"/>
              <a:gd name="T55" fmla="*/ 174 h 195"/>
              <a:gd name="T56" fmla="*/ 125 w 232"/>
              <a:gd name="T57" fmla="*/ 128 h 195"/>
              <a:gd name="T58" fmla="*/ 111 w 232"/>
              <a:gd name="T59" fmla="*/ 117 h 195"/>
              <a:gd name="T60" fmla="*/ 89 w 232"/>
              <a:gd name="T61" fmla="*/ 94 h 195"/>
              <a:gd name="T62" fmla="*/ 110 w 232"/>
              <a:gd name="T63" fmla="*/ 72 h 195"/>
              <a:gd name="T64" fmla="*/ 110 w 232"/>
              <a:gd name="T65" fmla="*/ 60 h 195"/>
              <a:gd name="T66" fmla="*/ 122 w 232"/>
              <a:gd name="T67" fmla="*/ 60 h 195"/>
              <a:gd name="T68" fmla="*/ 122 w 232"/>
              <a:gd name="T69" fmla="*/ 71 h 195"/>
              <a:gd name="T70" fmla="*/ 141 w 232"/>
              <a:gd name="T71" fmla="*/ 75 h 195"/>
              <a:gd name="T72" fmla="*/ 137 w 232"/>
              <a:gd name="T73" fmla="*/ 90 h 195"/>
              <a:gd name="T74" fmla="*/ 119 w 232"/>
              <a:gd name="T75" fmla="*/ 85 h 195"/>
              <a:gd name="T76" fmla="*/ 108 w 232"/>
              <a:gd name="T77" fmla="*/ 92 h 195"/>
              <a:gd name="T78" fmla="*/ 123 w 232"/>
              <a:gd name="T79" fmla="*/ 103 h 195"/>
              <a:gd name="T80" fmla="*/ 144 w 232"/>
              <a:gd name="T81" fmla="*/ 126 h 195"/>
              <a:gd name="T82" fmla="*/ 122 w 232"/>
              <a:gd name="T83" fmla="*/ 149 h 195"/>
              <a:gd name="T84" fmla="*/ 122 w 232"/>
              <a:gd name="T85" fmla="*/ 162 h 195"/>
              <a:gd name="T86" fmla="*/ 109 w 232"/>
              <a:gd name="T87" fmla="*/ 162 h 195"/>
              <a:gd name="T88" fmla="*/ 109 w 232"/>
              <a:gd name="T89" fmla="*/ 150 h 195"/>
              <a:gd name="T90" fmla="*/ 88 w 232"/>
              <a:gd name="T91" fmla="*/ 145 h 195"/>
              <a:gd name="T92" fmla="*/ 92 w 232"/>
              <a:gd name="T93" fmla="*/ 130 h 195"/>
              <a:gd name="T94" fmla="*/ 113 w 232"/>
              <a:gd name="T95" fmla="*/ 136 h 195"/>
              <a:gd name="T96" fmla="*/ 125 w 232"/>
              <a:gd name="T97" fmla="*/ 128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2" h="195">
                <a:moveTo>
                  <a:pt x="155" y="27"/>
                </a:moveTo>
                <a:cubicBezTo>
                  <a:pt x="153" y="10"/>
                  <a:pt x="142" y="0"/>
                  <a:pt x="127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90" y="0"/>
                  <a:pt x="79" y="10"/>
                  <a:pt x="77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58" y="195"/>
                  <a:pt x="58" y="195"/>
                  <a:pt x="58" y="195"/>
                </a:cubicBezTo>
                <a:cubicBezTo>
                  <a:pt x="174" y="195"/>
                  <a:pt x="174" y="195"/>
                  <a:pt x="174" y="195"/>
                </a:cubicBezTo>
                <a:cubicBezTo>
                  <a:pt x="174" y="28"/>
                  <a:pt x="174" y="28"/>
                  <a:pt x="174" y="28"/>
                </a:cubicBezTo>
                <a:lnTo>
                  <a:pt x="155" y="27"/>
                </a:lnTo>
                <a:close/>
                <a:moveTo>
                  <a:pt x="105" y="12"/>
                </a:moveTo>
                <a:cubicBezTo>
                  <a:pt x="127" y="12"/>
                  <a:pt x="127" y="12"/>
                  <a:pt x="127" y="12"/>
                </a:cubicBezTo>
                <a:cubicBezTo>
                  <a:pt x="135" y="12"/>
                  <a:pt x="140" y="18"/>
                  <a:pt x="141" y="28"/>
                </a:cubicBezTo>
                <a:cubicBezTo>
                  <a:pt x="91" y="28"/>
                  <a:pt x="91" y="28"/>
                  <a:pt x="91" y="28"/>
                </a:cubicBezTo>
                <a:cubicBezTo>
                  <a:pt x="93" y="13"/>
                  <a:pt x="102" y="12"/>
                  <a:pt x="105" y="12"/>
                </a:cubicBezTo>
                <a:close/>
                <a:moveTo>
                  <a:pt x="45" y="28"/>
                </a:moveTo>
                <a:cubicBezTo>
                  <a:pt x="21" y="28"/>
                  <a:pt x="21" y="28"/>
                  <a:pt x="21" y="28"/>
                </a:cubicBezTo>
                <a:cubicBezTo>
                  <a:pt x="9" y="28"/>
                  <a:pt x="0" y="37"/>
                  <a:pt x="0" y="49"/>
                </a:cubicBezTo>
                <a:cubicBezTo>
                  <a:pt x="0" y="174"/>
                  <a:pt x="0" y="174"/>
                  <a:pt x="0" y="174"/>
                </a:cubicBezTo>
                <a:cubicBezTo>
                  <a:pt x="0" y="185"/>
                  <a:pt x="9" y="195"/>
                  <a:pt x="21" y="195"/>
                </a:cubicBezTo>
                <a:cubicBezTo>
                  <a:pt x="45" y="195"/>
                  <a:pt x="45" y="195"/>
                  <a:pt x="45" y="195"/>
                </a:cubicBezTo>
                <a:lnTo>
                  <a:pt x="45" y="28"/>
                </a:lnTo>
                <a:close/>
                <a:moveTo>
                  <a:pt x="232" y="174"/>
                </a:moveTo>
                <a:cubicBezTo>
                  <a:pt x="232" y="185"/>
                  <a:pt x="223" y="195"/>
                  <a:pt x="211" y="195"/>
                </a:cubicBezTo>
                <a:cubicBezTo>
                  <a:pt x="187" y="195"/>
                  <a:pt x="187" y="195"/>
                  <a:pt x="187" y="195"/>
                </a:cubicBezTo>
                <a:cubicBezTo>
                  <a:pt x="187" y="28"/>
                  <a:pt x="187" y="28"/>
                  <a:pt x="187" y="28"/>
                </a:cubicBezTo>
                <a:cubicBezTo>
                  <a:pt x="211" y="28"/>
                  <a:pt x="211" y="28"/>
                  <a:pt x="211" y="28"/>
                </a:cubicBezTo>
                <a:cubicBezTo>
                  <a:pt x="223" y="28"/>
                  <a:pt x="232" y="37"/>
                  <a:pt x="232" y="49"/>
                </a:cubicBezTo>
                <a:lnTo>
                  <a:pt x="232" y="174"/>
                </a:lnTo>
                <a:close/>
                <a:moveTo>
                  <a:pt x="125" y="128"/>
                </a:moveTo>
                <a:cubicBezTo>
                  <a:pt x="125" y="123"/>
                  <a:pt x="121" y="120"/>
                  <a:pt x="111" y="117"/>
                </a:cubicBezTo>
                <a:cubicBezTo>
                  <a:pt x="98" y="113"/>
                  <a:pt x="89" y="107"/>
                  <a:pt x="89" y="94"/>
                </a:cubicBezTo>
                <a:cubicBezTo>
                  <a:pt x="89" y="83"/>
                  <a:pt x="97" y="75"/>
                  <a:pt x="110" y="72"/>
                </a:cubicBezTo>
                <a:cubicBezTo>
                  <a:pt x="110" y="60"/>
                  <a:pt x="110" y="60"/>
                  <a:pt x="110" y="60"/>
                </a:cubicBezTo>
                <a:cubicBezTo>
                  <a:pt x="122" y="60"/>
                  <a:pt x="122" y="60"/>
                  <a:pt x="122" y="60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31" y="72"/>
                  <a:pt x="136" y="73"/>
                  <a:pt x="141" y="75"/>
                </a:cubicBezTo>
                <a:cubicBezTo>
                  <a:pt x="137" y="90"/>
                  <a:pt x="137" y="90"/>
                  <a:pt x="137" y="90"/>
                </a:cubicBezTo>
                <a:cubicBezTo>
                  <a:pt x="134" y="88"/>
                  <a:pt x="128" y="85"/>
                  <a:pt x="119" y="85"/>
                </a:cubicBezTo>
                <a:cubicBezTo>
                  <a:pt x="111" y="85"/>
                  <a:pt x="108" y="89"/>
                  <a:pt x="108" y="92"/>
                </a:cubicBezTo>
                <a:cubicBezTo>
                  <a:pt x="108" y="96"/>
                  <a:pt x="112" y="99"/>
                  <a:pt x="123" y="103"/>
                </a:cubicBezTo>
                <a:cubicBezTo>
                  <a:pt x="138" y="108"/>
                  <a:pt x="144" y="115"/>
                  <a:pt x="144" y="126"/>
                </a:cubicBezTo>
                <a:cubicBezTo>
                  <a:pt x="144" y="137"/>
                  <a:pt x="136" y="147"/>
                  <a:pt x="122" y="149"/>
                </a:cubicBezTo>
                <a:cubicBezTo>
                  <a:pt x="122" y="162"/>
                  <a:pt x="122" y="162"/>
                  <a:pt x="122" y="162"/>
                </a:cubicBezTo>
                <a:cubicBezTo>
                  <a:pt x="109" y="162"/>
                  <a:pt x="109" y="162"/>
                  <a:pt x="109" y="162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1" y="150"/>
                  <a:pt x="93" y="148"/>
                  <a:pt x="88" y="145"/>
                </a:cubicBezTo>
                <a:cubicBezTo>
                  <a:pt x="92" y="130"/>
                  <a:pt x="92" y="130"/>
                  <a:pt x="92" y="130"/>
                </a:cubicBezTo>
                <a:cubicBezTo>
                  <a:pt x="97" y="133"/>
                  <a:pt x="105" y="136"/>
                  <a:pt x="113" y="136"/>
                </a:cubicBezTo>
                <a:cubicBezTo>
                  <a:pt x="120" y="136"/>
                  <a:pt x="125" y="133"/>
                  <a:pt x="125" y="12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33"/>
          <p:cNvSpPr>
            <a:spLocks noEditPoints="1"/>
          </p:cNvSpPr>
          <p:nvPr/>
        </p:nvSpPr>
        <p:spPr bwMode="auto">
          <a:xfrm>
            <a:off x="10674588" y="955993"/>
            <a:ext cx="573587" cy="637318"/>
          </a:xfrm>
          <a:custGeom>
            <a:avLst/>
            <a:gdLst>
              <a:gd name="T0" fmla="*/ 223 w 255"/>
              <a:gd name="T1" fmla="*/ 283 h 283"/>
              <a:gd name="T2" fmla="*/ 125 w 255"/>
              <a:gd name="T3" fmla="*/ 273 h 283"/>
              <a:gd name="T4" fmla="*/ 223 w 255"/>
              <a:gd name="T5" fmla="*/ 264 h 283"/>
              <a:gd name="T6" fmla="*/ 18 w 255"/>
              <a:gd name="T7" fmla="*/ 33 h 283"/>
              <a:gd name="T8" fmla="*/ 71 w 255"/>
              <a:gd name="T9" fmla="*/ 24 h 283"/>
              <a:gd name="T10" fmla="*/ 9 w 255"/>
              <a:gd name="T11" fmla="*/ 14 h 283"/>
              <a:gd name="T12" fmla="*/ 0 w 255"/>
              <a:gd name="T13" fmla="*/ 72 h 283"/>
              <a:gd name="T14" fmla="*/ 18 w 255"/>
              <a:gd name="T15" fmla="*/ 33 h 283"/>
              <a:gd name="T16" fmla="*/ 156 w 255"/>
              <a:gd name="T17" fmla="*/ 53 h 283"/>
              <a:gd name="T18" fmla="*/ 153 w 255"/>
              <a:gd name="T19" fmla="*/ 66 h 283"/>
              <a:gd name="T20" fmla="*/ 201 w 255"/>
              <a:gd name="T21" fmla="*/ 70 h 283"/>
              <a:gd name="T22" fmla="*/ 204 w 255"/>
              <a:gd name="T23" fmla="*/ 56 h 283"/>
              <a:gd name="T24" fmla="*/ 255 w 255"/>
              <a:gd name="T25" fmla="*/ 34 h 283"/>
              <a:gd name="T26" fmla="*/ 221 w 255"/>
              <a:gd name="T27" fmla="*/ 253 h 283"/>
              <a:gd name="T28" fmla="*/ 102 w 255"/>
              <a:gd name="T29" fmla="*/ 219 h 283"/>
              <a:gd name="T30" fmla="*/ 92 w 255"/>
              <a:gd name="T31" fmla="*/ 150 h 283"/>
              <a:gd name="T32" fmla="*/ 46 w 255"/>
              <a:gd name="T33" fmla="*/ 283 h 283"/>
              <a:gd name="T34" fmla="*/ 0 w 255"/>
              <a:gd name="T35" fmla="*/ 83 h 283"/>
              <a:gd name="T36" fmla="*/ 18 w 255"/>
              <a:gd name="T37" fmla="*/ 237 h 283"/>
              <a:gd name="T38" fmla="*/ 73 w 255"/>
              <a:gd name="T39" fmla="*/ 237 h 283"/>
              <a:gd name="T40" fmla="*/ 83 w 255"/>
              <a:gd name="T41" fmla="*/ 132 h 283"/>
              <a:gd name="T42" fmla="*/ 102 w 255"/>
              <a:gd name="T43" fmla="*/ 34 h 283"/>
              <a:gd name="T44" fmla="*/ 221 w 255"/>
              <a:gd name="T45" fmla="*/ 0 h 283"/>
              <a:gd name="T46" fmla="*/ 196 w 255"/>
              <a:gd name="T47" fmla="*/ 211 h 283"/>
              <a:gd name="T48" fmla="*/ 179 w 255"/>
              <a:gd name="T49" fmla="*/ 168 h 283"/>
              <a:gd name="T50" fmla="*/ 166 w 255"/>
              <a:gd name="T51" fmla="*/ 195 h 283"/>
              <a:gd name="T52" fmla="*/ 179 w 255"/>
              <a:gd name="T53" fmla="*/ 228 h 283"/>
              <a:gd name="T54" fmla="*/ 222 w 255"/>
              <a:gd name="T55" fmla="*/ 43 h 283"/>
              <a:gd name="T56" fmla="*/ 145 w 255"/>
              <a:gd name="T57" fmla="*/ 34 h 283"/>
              <a:gd name="T58" fmla="*/ 136 w 255"/>
              <a:gd name="T59" fmla="*/ 138 h 283"/>
              <a:gd name="T60" fmla="*/ 212 w 255"/>
              <a:gd name="T61" fmla="*/ 147 h 283"/>
              <a:gd name="T62" fmla="*/ 222 w 255"/>
              <a:gd name="T63" fmla="*/ 43 h 283"/>
              <a:gd name="T64" fmla="*/ 156 w 255"/>
              <a:gd name="T65" fmla="*/ 80 h 283"/>
              <a:gd name="T66" fmla="*/ 153 w 255"/>
              <a:gd name="T67" fmla="*/ 93 h 283"/>
              <a:gd name="T68" fmla="*/ 201 w 255"/>
              <a:gd name="T69" fmla="*/ 96 h 283"/>
              <a:gd name="T70" fmla="*/ 204 w 255"/>
              <a:gd name="T71" fmla="*/ 83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5" h="283">
                <a:moveTo>
                  <a:pt x="232" y="273"/>
                </a:moveTo>
                <a:cubicBezTo>
                  <a:pt x="232" y="278"/>
                  <a:pt x="228" y="283"/>
                  <a:pt x="223" y="283"/>
                </a:cubicBezTo>
                <a:cubicBezTo>
                  <a:pt x="134" y="283"/>
                  <a:pt x="134" y="283"/>
                  <a:pt x="134" y="283"/>
                </a:cubicBezTo>
                <a:cubicBezTo>
                  <a:pt x="129" y="283"/>
                  <a:pt x="125" y="278"/>
                  <a:pt x="125" y="273"/>
                </a:cubicBezTo>
                <a:cubicBezTo>
                  <a:pt x="125" y="268"/>
                  <a:pt x="129" y="264"/>
                  <a:pt x="134" y="264"/>
                </a:cubicBezTo>
                <a:cubicBezTo>
                  <a:pt x="223" y="264"/>
                  <a:pt x="223" y="264"/>
                  <a:pt x="223" y="264"/>
                </a:cubicBezTo>
                <a:cubicBezTo>
                  <a:pt x="228" y="264"/>
                  <a:pt x="232" y="268"/>
                  <a:pt x="232" y="273"/>
                </a:cubicBezTo>
                <a:close/>
                <a:moveTo>
                  <a:pt x="18" y="33"/>
                </a:moveTo>
                <a:cubicBezTo>
                  <a:pt x="62" y="33"/>
                  <a:pt x="62" y="33"/>
                  <a:pt x="62" y="33"/>
                </a:cubicBezTo>
                <a:cubicBezTo>
                  <a:pt x="67" y="33"/>
                  <a:pt x="71" y="29"/>
                  <a:pt x="71" y="24"/>
                </a:cubicBezTo>
                <a:cubicBezTo>
                  <a:pt x="71" y="18"/>
                  <a:pt x="67" y="14"/>
                  <a:pt x="62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4" y="14"/>
                  <a:pt x="0" y="18"/>
                  <a:pt x="0" y="24"/>
                </a:cubicBezTo>
                <a:cubicBezTo>
                  <a:pt x="0" y="72"/>
                  <a:pt x="0" y="72"/>
                  <a:pt x="0" y="72"/>
                </a:cubicBezTo>
                <a:cubicBezTo>
                  <a:pt x="18" y="72"/>
                  <a:pt x="18" y="72"/>
                  <a:pt x="18" y="72"/>
                </a:cubicBezTo>
                <a:lnTo>
                  <a:pt x="18" y="33"/>
                </a:lnTo>
                <a:close/>
                <a:moveTo>
                  <a:pt x="201" y="53"/>
                </a:moveTo>
                <a:cubicBezTo>
                  <a:pt x="156" y="53"/>
                  <a:pt x="156" y="53"/>
                  <a:pt x="156" y="53"/>
                </a:cubicBezTo>
                <a:cubicBezTo>
                  <a:pt x="154" y="53"/>
                  <a:pt x="153" y="55"/>
                  <a:pt x="153" y="56"/>
                </a:cubicBezTo>
                <a:cubicBezTo>
                  <a:pt x="153" y="66"/>
                  <a:pt x="153" y="66"/>
                  <a:pt x="153" y="66"/>
                </a:cubicBezTo>
                <a:cubicBezTo>
                  <a:pt x="153" y="68"/>
                  <a:pt x="154" y="70"/>
                  <a:pt x="156" y="70"/>
                </a:cubicBezTo>
                <a:cubicBezTo>
                  <a:pt x="201" y="70"/>
                  <a:pt x="201" y="70"/>
                  <a:pt x="201" y="70"/>
                </a:cubicBezTo>
                <a:cubicBezTo>
                  <a:pt x="203" y="70"/>
                  <a:pt x="204" y="68"/>
                  <a:pt x="204" y="66"/>
                </a:cubicBezTo>
                <a:cubicBezTo>
                  <a:pt x="204" y="56"/>
                  <a:pt x="204" y="56"/>
                  <a:pt x="204" y="56"/>
                </a:cubicBezTo>
                <a:cubicBezTo>
                  <a:pt x="204" y="55"/>
                  <a:pt x="203" y="53"/>
                  <a:pt x="201" y="53"/>
                </a:cubicBezTo>
                <a:close/>
                <a:moveTo>
                  <a:pt x="255" y="34"/>
                </a:moveTo>
                <a:cubicBezTo>
                  <a:pt x="255" y="219"/>
                  <a:pt x="255" y="219"/>
                  <a:pt x="255" y="219"/>
                </a:cubicBezTo>
                <a:cubicBezTo>
                  <a:pt x="255" y="238"/>
                  <a:pt x="240" y="253"/>
                  <a:pt x="221" y="253"/>
                </a:cubicBezTo>
                <a:cubicBezTo>
                  <a:pt x="136" y="253"/>
                  <a:pt x="136" y="253"/>
                  <a:pt x="136" y="253"/>
                </a:cubicBezTo>
                <a:cubicBezTo>
                  <a:pt x="117" y="253"/>
                  <a:pt x="102" y="238"/>
                  <a:pt x="102" y="219"/>
                </a:cubicBezTo>
                <a:cubicBezTo>
                  <a:pt x="102" y="150"/>
                  <a:pt x="102" y="150"/>
                  <a:pt x="102" y="150"/>
                </a:cubicBezTo>
                <a:cubicBezTo>
                  <a:pt x="92" y="150"/>
                  <a:pt x="92" y="150"/>
                  <a:pt x="92" y="150"/>
                </a:cubicBezTo>
                <a:cubicBezTo>
                  <a:pt x="92" y="237"/>
                  <a:pt x="92" y="237"/>
                  <a:pt x="92" y="237"/>
                </a:cubicBezTo>
                <a:cubicBezTo>
                  <a:pt x="92" y="262"/>
                  <a:pt x="71" y="283"/>
                  <a:pt x="46" y="283"/>
                </a:cubicBezTo>
                <a:cubicBezTo>
                  <a:pt x="20" y="283"/>
                  <a:pt x="0" y="262"/>
                  <a:pt x="0" y="237"/>
                </a:cubicBezTo>
                <a:cubicBezTo>
                  <a:pt x="0" y="83"/>
                  <a:pt x="0" y="83"/>
                  <a:pt x="0" y="83"/>
                </a:cubicBezTo>
                <a:cubicBezTo>
                  <a:pt x="18" y="83"/>
                  <a:pt x="18" y="83"/>
                  <a:pt x="18" y="83"/>
                </a:cubicBezTo>
                <a:cubicBezTo>
                  <a:pt x="18" y="237"/>
                  <a:pt x="18" y="237"/>
                  <a:pt x="18" y="237"/>
                </a:cubicBezTo>
                <a:cubicBezTo>
                  <a:pt x="18" y="252"/>
                  <a:pt x="31" y="265"/>
                  <a:pt x="46" y="265"/>
                </a:cubicBezTo>
                <a:cubicBezTo>
                  <a:pt x="61" y="265"/>
                  <a:pt x="73" y="252"/>
                  <a:pt x="73" y="237"/>
                </a:cubicBezTo>
                <a:cubicBezTo>
                  <a:pt x="73" y="141"/>
                  <a:pt x="73" y="141"/>
                  <a:pt x="73" y="141"/>
                </a:cubicBezTo>
                <a:cubicBezTo>
                  <a:pt x="73" y="136"/>
                  <a:pt x="78" y="132"/>
                  <a:pt x="83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34"/>
                  <a:pt x="102" y="34"/>
                  <a:pt x="102" y="34"/>
                </a:cubicBezTo>
                <a:cubicBezTo>
                  <a:pt x="102" y="15"/>
                  <a:pt x="117" y="0"/>
                  <a:pt x="136" y="0"/>
                </a:cubicBezTo>
                <a:cubicBezTo>
                  <a:pt x="221" y="0"/>
                  <a:pt x="221" y="0"/>
                  <a:pt x="221" y="0"/>
                </a:cubicBezTo>
                <a:cubicBezTo>
                  <a:pt x="240" y="0"/>
                  <a:pt x="255" y="15"/>
                  <a:pt x="255" y="34"/>
                </a:cubicBezTo>
                <a:close/>
                <a:moveTo>
                  <a:pt x="196" y="211"/>
                </a:moveTo>
                <a:cubicBezTo>
                  <a:pt x="196" y="204"/>
                  <a:pt x="193" y="199"/>
                  <a:pt x="191" y="195"/>
                </a:cubicBezTo>
                <a:cubicBezTo>
                  <a:pt x="179" y="168"/>
                  <a:pt x="179" y="168"/>
                  <a:pt x="179" y="168"/>
                </a:cubicBezTo>
                <a:cubicBezTo>
                  <a:pt x="179" y="168"/>
                  <a:pt x="179" y="168"/>
                  <a:pt x="179" y="168"/>
                </a:cubicBezTo>
                <a:cubicBezTo>
                  <a:pt x="166" y="195"/>
                  <a:pt x="166" y="195"/>
                  <a:pt x="166" y="195"/>
                </a:cubicBezTo>
                <a:cubicBezTo>
                  <a:pt x="164" y="199"/>
                  <a:pt x="161" y="204"/>
                  <a:pt x="161" y="211"/>
                </a:cubicBezTo>
                <a:cubicBezTo>
                  <a:pt x="161" y="220"/>
                  <a:pt x="169" y="228"/>
                  <a:pt x="179" y="228"/>
                </a:cubicBezTo>
                <a:cubicBezTo>
                  <a:pt x="188" y="228"/>
                  <a:pt x="196" y="220"/>
                  <a:pt x="196" y="211"/>
                </a:cubicBezTo>
                <a:close/>
                <a:moveTo>
                  <a:pt x="222" y="43"/>
                </a:moveTo>
                <a:cubicBezTo>
                  <a:pt x="222" y="38"/>
                  <a:pt x="217" y="34"/>
                  <a:pt x="212" y="34"/>
                </a:cubicBezTo>
                <a:cubicBezTo>
                  <a:pt x="145" y="34"/>
                  <a:pt x="145" y="34"/>
                  <a:pt x="145" y="34"/>
                </a:cubicBezTo>
                <a:cubicBezTo>
                  <a:pt x="140" y="34"/>
                  <a:pt x="136" y="38"/>
                  <a:pt x="136" y="43"/>
                </a:cubicBezTo>
                <a:cubicBezTo>
                  <a:pt x="136" y="138"/>
                  <a:pt x="136" y="138"/>
                  <a:pt x="136" y="138"/>
                </a:cubicBezTo>
                <a:cubicBezTo>
                  <a:pt x="136" y="143"/>
                  <a:pt x="140" y="147"/>
                  <a:pt x="145" y="147"/>
                </a:cubicBezTo>
                <a:cubicBezTo>
                  <a:pt x="212" y="147"/>
                  <a:pt x="212" y="147"/>
                  <a:pt x="212" y="147"/>
                </a:cubicBezTo>
                <a:cubicBezTo>
                  <a:pt x="217" y="147"/>
                  <a:pt x="222" y="143"/>
                  <a:pt x="222" y="138"/>
                </a:cubicBezTo>
                <a:lnTo>
                  <a:pt x="222" y="43"/>
                </a:lnTo>
                <a:close/>
                <a:moveTo>
                  <a:pt x="201" y="80"/>
                </a:moveTo>
                <a:cubicBezTo>
                  <a:pt x="156" y="80"/>
                  <a:pt x="156" y="80"/>
                  <a:pt x="156" y="80"/>
                </a:cubicBezTo>
                <a:cubicBezTo>
                  <a:pt x="154" y="80"/>
                  <a:pt x="153" y="81"/>
                  <a:pt x="153" y="83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3" y="95"/>
                  <a:pt x="154" y="96"/>
                  <a:pt x="156" y="96"/>
                </a:cubicBezTo>
                <a:cubicBezTo>
                  <a:pt x="201" y="96"/>
                  <a:pt x="201" y="96"/>
                  <a:pt x="201" y="96"/>
                </a:cubicBezTo>
                <a:cubicBezTo>
                  <a:pt x="203" y="96"/>
                  <a:pt x="204" y="95"/>
                  <a:pt x="204" y="93"/>
                </a:cubicBezTo>
                <a:cubicBezTo>
                  <a:pt x="204" y="83"/>
                  <a:pt x="204" y="83"/>
                  <a:pt x="204" y="83"/>
                </a:cubicBezTo>
                <a:cubicBezTo>
                  <a:pt x="204" y="81"/>
                  <a:pt x="203" y="80"/>
                  <a:pt x="201" y="8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246"/>
          <p:cNvSpPr>
            <a:spLocks noEditPoints="1"/>
          </p:cNvSpPr>
          <p:nvPr/>
        </p:nvSpPr>
        <p:spPr bwMode="auto">
          <a:xfrm>
            <a:off x="5868559" y="234691"/>
            <a:ext cx="334570" cy="443931"/>
          </a:xfrm>
          <a:custGeom>
            <a:avLst/>
            <a:gdLst>
              <a:gd name="T0" fmla="*/ 161 w 180"/>
              <a:gd name="T1" fmla="*/ 83 h 239"/>
              <a:gd name="T2" fmla="*/ 153 w 180"/>
              <a:gd name="T3" fmla="*/ 83 h 239"/>
              <a:gd name="T4" fmla="*/ 153 w 180"/>
              <a:gd name="T5" fmla="*/ 56 h 239"/>
              <a:gd name="T6" fmla="*/ 97 w 180"/>
              <a:gd name="T7" fmla="*/ 0 h 239"/>
              <a:gd name="T8" fmla="*/ 84 w 180"/>
              <a:gd name="T9" fmla="*/ 0 h 239"/>
              <a:gd name="T10" fmla="*/ 28 w 180"/>
              <a:gd name="T11" fmla="*/ 56 h 239"/>
              <a:gd name="T12" fmla="*/ 28 w 180"/>
              <a:gd name="T13" fmla="*/ 83 h 239"/>
              <a:gd name="T14" fmla="*/ 19 w 180"/>
              <a:gd name="T15" fmla="*/ 83 h 239"/>
              <a:gd name="T16" fmla="*/ 0 w 180"/>
              <a:gd name="T17" fmla="*/ 102 h 239"/>
              <a:gd name="T18" fmla="*/ 0 w 180"/>
              <a:gd name="T19" fmla="*/ 220 h 239"/>
              <a:gd name="T20" fmla="*/ 19 w 180"/>
              <a:gd name="T21" fmla="*/ 239 h 239"/>
              <a:gd name="T22" fmla="*/ 161 w 180"/>
              <a:gd name="T23" fmla="*/ 239 h 239"/>
              <a:gd name="T24" fmla="*/ 180 w 180"/>
              <a:gd name="T25" fmla="*/ 220 h 239"/>
              <a:gd name="T26" fmla="*/ 180 w 180"/>
              <a:gd name="T27" fmla="*/ 102 h 239"/>
              <a:gd name="T28" fmla="*/ 161 w 180"/>
              <a:gd name="T29" fmla="*/ 83 h 239"/>
              <a:gd name="T30" fmla="*/ 42 w 180"/>
              <a:gd name="T31" fmla="*/ 56 h 239"/>
              <a:gd name="T32" fmla="*/ 84 w 180"/>
              <a:gd name="T33" fmla="*/ 14 h 239"/>
              <a:gd name="T34" fmla="*/ 97 w 180"/>
              <a:gd name="T35" fmla="*/ 14 h 239"/>
              <a:gd name="T36" fmla="*/ 139 w 180"/>
              <a:gd name="T37" fmla="*/ 56 h 239"/>
              <a:gd name="T38" fmla="*/ 139 w 180"/>
              <a:gd name="T39" fmla="*/ 83 h 239"/>
              <a:gd name="T40" fmla="*/ 42 w 180"/>
              <a:gd name="T41" fmla="*/ 83 h 239"/>
              <a:gd name="T42" fmla="*/ 42 w 180"/>
              <a:gd name="T43" fmla="*/ 56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0" h="239">
                <a:moveTo>
                  <a:pt x="161" y="83"/>
                </a:moveTo>
                <a:cubicBezTo>
                  <a:pt x="153" y="83"/>
                  <a:pt x="153" y="83"/>
                  <a:pt x="153" y="83"/>
                </a:cubicBezTo>
                <a:cubicBezTo>
                  <a:pt x="153" y="56"/>
                  <a:pt x="153" y="56"/>
                  <a:pt x="153" y="56"/>
                </a:cubicBezTo>
                <a:cubicBezTo>
                  <a:pt x="153" y="25"/>
                  <a:pt x="128" y="0"/>
                  <a:pt x="97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53" y="0"/>
                  <a:pt x="28" y="25"/>
                  <a:pt x="28" y="56"/>
                </a:cubicBezTo>
                <a:cubicBezTo>
                  <a:pt x="28" y="83"/>
                  <a:pt x="28" y="83"/>
                  <a:pt x="28" y="83"/>
                </a:cubicBezTo>
                <a:cubicBezTo>
                  <a:pt x="19" y="83"/>
                  <a:pt x="19" y="83"/>
                  <a:pt x="19" y="83"/>
                </a:cubicBezTo>
                <a:cubicBezTo>
                  <a:pt x="9" y="83"/>
                  <a:pt x="0" y="92"/>
                  <a:pt x="0" y="102"/>
                </a:cubicBezTo>
                <a:cubicBezTo>
                  <a:pt x="0" y="220"/>
                  <a:pt x="0" y="220"/>
                  <a:pt x="0" y="220"/>
                </a:cubicBezTo>
                <a:cubicBezTo>
                  <a:pt x="0" y="231"/>
                  <a:pt x="9" y="239"/>
                  <a:pt x="19" y="239"/>
                </a:cubicBezTo>
                <a:cubicBezTo>
                  <a:pt x="161" y="239"/>
                  <a:pt x="161" y="239"/>
                  <a:pt x="161" y="239"/>
                </a:cubicBezTo>
                <a:cubicBezTo>
                  <a:pt x="171" y="239"/>
                  <a:pt x="180" y="231"/>
                  <a:pt x="180" y="220"/>
                </a:cubicBezTo>
                <a:cubicBezTo>
                  <a:pt x="180" y="102"/>
                  <a:pt x="180" y="102"/>
                  <a:pt x="180" y="102"/>
                </a:cubicBezTo>
                <a:cubicBezTo>
                  <a:pt x="180" y="92"/>
                  <a:pt x="171" y="83"/>
                  <a:pt x="161" y="83"/>
                </a:cubicBezTo>
                <a:close/>
                <a:moveTo>
                  <a:pt x="42" y="56"/>
                </a:moveTo>
                <a:cubicBezTo>
                  <a:pt x="42" y="33"/>
                  <a:pt x="61" y="14"/>
                  <a:pt x="84" y="14"/>
                </a:cubicBezTo>
                <a:cubicBezTo>
                  <a:pt x="97" y="14"/>
                  <a:pt x="97" y="14"/>
                  <a:pt x="97" y="14"/>
                </a:cubicBezTo>
                <a:cubicBezTo>
                  <a:pt x="120" y="14"/>
                  <a:pt x="139" y="33"/>
                  <a:pt x="139" y="56"/>
                </a:cubicBezTo>
                <a:cubicBezTo>
                  <a:pt x="139" y="83"/>
                  <a:pt x="139" y="83"/>
                  <a:pt x="139" y="83"/>
                </a:cubicBezTo>
                <a:cubicBezTo>
                  <a:pt x="42" y="83"/>
                  <a:pt x="42" y="83"/>
                  <a:pt x="42" y="83"/>
                </a:cubicBezTo>
                <a:lnTo>
                  <a:pt x="42" y="56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248"/>
          <p:cNvSpPr>
            <a:spLocks noEditPoints="1"/>
          </p:cNvSpPr>
          <p:nvPr/>
        </p:nvSpPr>
        <p:spPr bwMode="auto">
          <a:xfrm>
            <a:off x="1928893" y="1797355"/>
            <a:ext cx="411773" cy="411773"/>
          </a:xfrm>
          <a:custGeom>
            <a:avLst/>
            <a:gdLst>
              <a:gd name="T0" fmla="*/ 17 w 168"/>
              <a:gd name="T1" fmla="*/ 39 h 168"/>
              <a:gd name="T2" fmla="*/ 17 w 168"/>
              <a:gd name="T3" fmla="*/ 33 h 168"/>
              <a:gd name="T4" fmla="*/ 0 w 168"/>
              <a:gd name="T5" fmla="*/ 36 h 168"/>
              <a:gd name="T6" fmla="*/ 3 w 168"/>
              <a:gd name="T7" fmla="*/ 71 h 168"/>
              <a:gd name="T8" fmla="*/ 20 w 168"/>
              <a:gd name="T9" fmla="*/ 68 h 168"/>
              <a:gd name="T10" fmla="*/ 3 w 168"/>
              <a:gd name="T11" fmla="*/ 65 h 168"/>
              <a:gd name="T12" fmla="*/ 3 w 168"/>
              <a:gd name="T13" fmla="*/ 71 h 168"/>
              <a:gd name="T14" fmla="*/ 17 w 168"/>
              <a:gd name="T15" fmla="*/ 104 h 168"/>
              <a:gd name="T16" fmla="*/ 17 w 168"/>
              <a:gd name="T17" fmla="*/ 98 h 168"/>
              <a:gd name="T18" fmla="*/ 0 w 168"/>
              <a:gd name="T19" fmla="*/ 101 h 168"/>
              <a:gd name="T20" fmla="*/ 20 w 168"/>
              <a:gd name="T21" fmla="*/ 134 h 168"/>
              <a:gd name="T22" fmla="*/ 3 w 168"/>
              <a:gd name="T23" fmla="*/ 131 h 168"/>
              <a:gd name="T24" fmla="*/ 3 w 168"/>
              <a:gd name="T25" fmla="*/ 137 h 168"/>
              <a:gd name="T26" fmla="*/ 20 w 168"/>
              <a:gd name="T27" fmla="*/ 134 h 168"/>
              <a:gd name="T28" fmla="*/ 27 w 168"/>
              <a:gd name="T29" fmla="*/ 0 h 168"/>
              <a:gd name="T30" fmla="*/ 11 w 168"/>
              <a:gd name="T31" fmla="*/ 30 h 168"/>
              <a:gd name="T32" fmla="*/ 22 w 168"/>
              <a:gd name="T33" fmla="*/ 36 h 168"/>
              <a:gd name="T34" fmla="*/ 11 w 168"/>
              <a:gd name="T35" fmla="*/ 41 h 168"/>
              <a:gd name="T36" fmla="*/ 17 w 168"/>
              <a:gd name="T37" fmla="*/ 63 h 168"/>
              <a:gd name="T38" fmla="*/ 17 w 168"/>
              <a:gd name="T39" fmla="*/ 74 h 168"/>
              <a:gd name="T40" fmla="*/ 11 w 168"/>
              <a:gd name="T41" fmla="*/ 96 h 168"/>
              <a:gd name="T42" fmla="*/ 22 w 168"/>
              <a:gd name="T43" fmla="*/ 101 h 168"/>
              <a:gd name="T44" fmla="*/ 11 w 168"/>
              <a:gd name="T45" fmla="*/ 106 h 168"/>
              <a:gd name="T46" fmla="*/ 17 w 168"/>
              <a:gd name="T47" fmla="*/ 128 h 168"/>
              <a:gd name="T48" fmla="*/ 17 w 168"/>
              <a:gd name="T49" fmla="*/ 139 h 168"/>
              <a:gd name="T50" fmla="*/ 11 w 168"/>
              <a:gd name="T51" fmla="*/ 151 h 168"/>
              <a:gd name="T52" fmla="*/ 151 w 168"/>
              <a:gd name="T53" fmla="*/ 168 h 168"/>
              <a:gd name="T54" fmla="*/ 168 w 168"/>
              <a:gd name="T55" fmla="*/ 16 h 168"/>
              <a:gd name="T56" fmla="*/ 136 w 168"/>
              <a:gd name="T57" fmla="*/ 50 h 168"/>
              <a:gd name="T58" fmla="*/ 53 w 168"/>
              <a:gd name="T59" fmla="*/ 53 h 168"/>
              <a:gd name="T60" fmla="*/ 50 w 168"/>
              <a:gd name="T61" fmla="*/ 29 h 168"/>
              <a:gd name="T62" fmla="*/ 133 w 168"/>
              <a:gd name="T63" fmla="*/ 26 h 168"/>
              <a:gd name="T64" fmla="*/ 136 w 168"/>
              <a:gd name="T65" fmla="*/ 5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8" h="168">
                <a:moveTo>
                  <a:pt x="3" y="39"/>
                </a:moveTo>
                <a:cubicBezTo>
                  <a:pt x="17" y="39"/>
                  <a:pt x="17" y="39"/>
                  <a:pt x="17" y="39"/>
                </a:cubicBezTo>
                <a:cubicBezTo>
                  <a:pt x="18" y="39"/>
                  <a:pt x="20" y="37"/>
                  <a:pt x="20" y="36"/>
                </a:cubicBezTo>
                <a:cubicBezTo>
                  <a:pt x="20" y="34"/>
                  <a:pt x="18" y="33"/>
                  <a:pt x="17" y="33"/>
                </a:cubicBezTo>
                <a:cubicBezTo>
                  <a:pt x="3" y="33"/>
                  <a:pt x="3" y="33"/>
                  <a:pt x="3" y="33"/>
                </a:cubicBezTo>
                <a:cubicBezTo>
                  <a:pt x="2" y="33"/>
                  <a:pt x="0" y="34"/>
                  <a:pt x="0" y="36"/>
                </a:cubicBezTo>
                <a:cubicBezTo>
                  <a:pt x="0" y="37"/>
                  <a:pt x="2" y="39"/>
                  <a:pt x="3" y="39"/>
                </a:cubicBezTo>
                <a:close/>
                <a:moveTo>
                  <a:pt x="3" y="71"/>
                </a:moveTo>
                <a:cubicBezTo>
                  <a:pt x="17" y="71"/>
                  <a:pt x="17" y="71"/>
                  <a:pt x="17" y="71"/>
                </a:cubicBezTo>
                <a:cubicBezTo>
                  <a:pt x="18" y="71"/>
                  <a:pt x="20" y="70"/>
                  <a:pt x="20" y="68"/>
                </a:cubicBezTo>
                <a:cubicBezTo>
                  <a:pt x="20" y="67"/>
                  <a:pt x="18" y="65"/>
                  <a:pt x="17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2" y="65"/>
                  <a:pt x="0" y="67"/>
                  <a:pt x="0" y="68"/>
                </a:cubicBezTo>
                <a:cubicBezTo>
                  <a:pt x="0" y="70"/>
                  <a:pt x="2" y="71"/>
                  <a:pt x="3" y="71"/>
                </a:cubicBezTo>
                <a:close/>
                <a:moveTo>
                  <a:pt x="3" y="104"/>
                </a:moveTo>
                <a:cubicBezTo>
                  <a:pt x="17" y="104"/>
                  <a:pt x="17" y="104"/>
                  <a:pt x="17" y="104"/>
                </a:cubicBezTo>
                <a:cubicBezTo>
                  <a:pt x="18" y="104"/>
                  <a:pt x="20" y="103"/>
                  <a:pt x="20" y="101"/>
                </a:cubicBezTo>
                <a:cubicBezTo>
                  <a:pt x="20" y="99"/>
                  <a:pt x="18" y="98"/>
                  <a:pt x="17" y="98"/>
                </a:cubicBezTo>
                <a:cubicBezTo>
                  <a:pt x="3" y="98"/>
                  <a:pt x="3" y="98"/>
                  <a:pt x="3" y="98"/>
                </a:cubicBezTo>
                <a:cubicBezTo>
                  <a:pt x="2" y="98"/>
                  <a:pt x="0" y="99"/>
                  <a:pt x="0" y="101"/>
                </a:cubicBezTo>
                <a:cubicBezTo>
                  <a:pt x="0" y="103"/>
                  <a:pt x="2" y="104"/>
                  <a:pt x="3" y="104"/>
                </a:cubicBezTo>
                <a:close/>
                <a:moveTo>
                  <a:pt x="20" y="134"/>
                </a:moveTo>
                <a:cubicBezTo>
                  <a:pt x="20" y="132"/>
                  <a:pt x="18" y="131"/>
                  <a:pt x="17" y="131"/>
                </a:cubicBezTo>
                <a:cubicBezTo>
                  <a:pt x="3" y="131"/>
                  <a:pt x="3" y="131"/>
                  <a:pt x="3" y="131"/>
                </a:cubicBezTo>
                <a:cubicBezTo>
                  <a:pt x="2" y="131"/>
                  <a:pt x="0" y="132"/>
                  <a:pt x="0" y="134"/>
                </a:cubicBezTo>
                <a:cubicBezTo>
                  <a:pt x="0" y="135"/>
                  <a:pt x="2" y="137"/>
                  <a:pt x="3" y="137"/>
                </a:cubicBezTo>
                <a:cubicBezTo>
                  <a:pt x="17" y="137"/>
                  <a:pt x="17" y="137"/>
                  <a:pt x="17" y="137"/>
                </a:cubicBezTo>
                <a:cubicBezTo>
                  <a:pt x="18" y="137"/>
                  <a:pt x="20" y="135"/>
                  <a:pt x="20" y="134"/>
                </a:cubicBezTo>
                <a:close/>
                <a:moveTo>
                  <a:pt x="151" y="0"/>
                </a:moveTo>
                <a:cubicBezTo>
                  <a:pt x="27" y="0"/>
                  <a:pt x="27" y="0"/>
                  <a:pt x="27" y="0"/>
                </a:cubicBezTo>
                <a:cubicBezTo>
                  <a:pt x="18" y="0"/>
                  <a:pt x="11" y="7"/>
                  <a:pt x="11" y="16"/>
                </a:cubicBezTo>
                <a:cubicBezTo>
                  <a:pt x="11" y="30"/>
                  <a:pt x="11" y="30"/>
                  <a:pt x="11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20" y="30"/>
                  <a:pt x="22" y="33"/>
                  <a:pt x="22" y="36"/>
                </a:cubicBezTo>
                <a:cubicBezTo>
                  <a:pt x="22" y="39"/>
                  <a:pt x="20" y="41"/>
                  <a:pt x="17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63"/>
                  <a:pt x="11" y="63"/>
                  <a:pt x="11" y="63"/>
                </a:cubicBezTo>
                <a:cubicBezTo>
                  <a:pt x="17" y="63"/>
                  <a:pt x="17" y="63"/>
                  <a:pt x="17" y="63"/>
                </a:cubicBezTo>
                <a:cubicBezTo>
                  <a:pt x="20" y="63"/>
                  <a:pt x="22" y="65"/>
                  <a:pt x="22" y="68"/>
                </a:cubicBezTo>
                <a:cubicBezTo>
                  <a:pt x="22" y="71"/>
                  <a:pt x="20" y="74"/>
                  <a:pt x="17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96"/>
                  <a:pt x="11" y="96"/>
                  <a:pt x="11" y="96"/>
                </a:cubicBezTo>
                <a:cubicBezTo>
                  <a:pt x="17" y="96"/>
                  <a:pt x="17" y="96"/>
                  <a:pt x="17" y="96"/>
                </a:cubicBezTo>
                <a:cubicBezTo>
                  <a:pt x="20" y="96"/>
                  <a:pt x="22" y="98"/>
                  <a:pt x="22" y="101"/>
                </a:cubicBezTo>
                <a:cubicBezTo>
                  <a:pt x="22" y="104"/>
                  <a:pt x="20" y="106"/>
                  <a:pt x="17" y="106"/>
                </a:cubicBezTo>
                <a:cubicBezTo>
                  <a:pt x="11" y="106"/>
                  <a:pt x="11" y="106"/>
                  <a:pt x="11" y="106"/>
                </a:cubicBezTo>
                <a:cubicBezTo>
                  <a:pt x="11" y="128"/>
                  <a:pt x="11" y="128"/>
                  <a:pt x="11" y="128"/>
                </a:cubicBezTo>
                <a:cubicBezTo>
                  <a:pt x="17" y="128"/>
                  <a:pt x="17" y="128"/>
                  <a:pt x="17" y="128"/>
                </a:cubicBezTo>
                <a:cubicBezTo>
                  <a:pt x="20" y="128"/>
                  <a:pt x="22" y="131"/>
                  <a:pt x="22" y="134"/>
                </a:cubicBezTo>
                <a:cubicBezTo>
                  <a:pt x="22" y="137"/>
                  <a:pt x="20" y="139"/>
                  <a:pt x="17" y="139"/>
                </a:cubicBezTo>
                <a:cubicBezTo>
                  <a:pt x="11" y="139"/>
                  <a:pt x="11" y="139"/>
                  <a:pt x="11" y="139"/>
                </a:cubicBezTo>
                <a:cubicBezTo>
                  <a:pt x="11" y="151"/>
                  <a:pt x="11" y="151"/>
                  <a:pt x="11" y="151"/>
                </a:cubicBezTo>
                <a:cubicBezTo>
                  <a:pt x="11" y="160"/>
                  <a:pt x="18" y="168"/>
                  <a:pt x="27" y="168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0" y="168"/>
                  <a:pt x="168" y="160"/>
                  <a:pt x="168" y="151"/>
                </a:cubicBezTo>
                <a:cubicBezTo>
                  <a:pt x="168" y="16"/>
                  <a:pt x="168" y="16"/>
                  <a:pt x="168" y="16"/>
                </a:cubicBezTo>
                <a:cubicBezTo>
                  <a:pt x="168" y="7"/>
                  <a:pt x="160" y="0"/>
                  <a:pt x="151" y="0"/>
                </a:cubicBezTo>
                <a:close/>
                <a:moveTo>
                  <a:pt x="136" y="50"/>
                </a:moveTo>
                <a:cubicBezTo>
                  <a:pt x="136" y="51"/>
                  <a:pt x="135" y="53"/>
                  <a:pt x="133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2" y="53"/>
                  <a:pt x="50" y="51"/>
                  <a:pt x="50" y="50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7"/>
                  <a:pt x="52" y="26"/>
                  <a:pt x="53" y="26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5" y="26"/>
                  <a:pt x="136" y="27"/>
                  <a:pt x="136" y="29"/>
                </a:cubicBezTo>
                <a:lnTo>
                  <a:pt x="136" y="5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249"/>
          <p:cNvSpPr>
            <a:spLocks noEditPoints="1"/>
          </p:cNvSpPr>
          <p:nvPr/>
        </p:nvSpPr>
        <p:spPr bwMode="auto">
          <a:xfrm>
            <a:off x="3240788" y="1802439"/>
            <a:ext cx="558398" cy="445985"/>
          </a:xfrm>
          <a:custGeom>
            <a:avLst/>
            <a:gdLst>
              <a:gd name="T0" fmla="*/ 217 w 228"/>
              <a:gd name="T1" fmla="*/ 54 h 182"/>
              <a:gd name="T2" fmla="*/ 217 w 228"/>
              <a:gd name="T3" fmla="*/ 4 h 182"/>
              <a:gd name="T4" fmla="*/ 211 w 228"/>
              <a:gd name="T5" fmla="*/ 0 h 182"/>
              <a:gd name="T6" fmla="*/ 92 w 228"/>
              <a:gd name="T7" fmla="*/ 0 h 182"/>
              <a:gd name="T8" fmla="*/ 85 w 228"/>
              <a:gd name="T9" fmla="*/ 4 h 182"/>
              <a:gd name="T10" fmla="*/ 81 w 228"/>
              <a:gd name="T11" fmla="*/ 20 h 182"/>
              <a:gd name="T12" fmla="*/ 33 w 228"/>
              <a:gd name="T13" fmla="*/ 20 h 182"/>
              <a:gd name="T14" fmla="*/ 15 w 228"/>
              <a:gd name="T15" fmla="*/ 33 h 182"/>
              <a:gd name="T16" fmla="*/ 7 w 228"/>
              <a:gd name="T17" fmla="*/ 33 h 182"/>
              <a:gd name="T18" fmla="*/ 1 w 228"/>
              <a:gd name="T19" fmla="*/ 37 h 182"/>
              <a:gd name="T20" fmla="*/ 12 w 228"/>
              <a:gd name="T21" fmla="*/ 168 h 182"/>
              <a:gd name="T22" fmla="*/ 33 w 228"/>
              <a:gd name="T23" fmla="*/ 182 h 182"/>
              <a:gd name="T24" fmla="*/ 198 w 228"/>
              <a:gd name="T25" fmla="*/ 182 h 182"/>
              <a:gd name="T26" fmla="*/ 219 w 228"/>
              <a:gd name="T27" fmla="*/ 168 h 182"/>
              <a:gd name="T28" fmla="*/ 228 w 228"/>
              <a:gd name="T29" fmla="*/ 69 h 182"/>
              <a:gd name="T30" fmla="*/ 217 w 228"/>
              <a:gd name="T31" fmla="*/ 54 h 182"/>
              <a:gd name="T32" fmla="*/ 33 w 228"/>
              <a:gd name="T33" fmla="*/ 31 h 182"/>
              <a:gd name="T34" fmla="*/ 89 w 228"/>
              <a:gd name="T35" fmla="*/ 31 h 182"/>
              <a:gd name="T36" fmla="*/ 95 w 228"/>
              <a:gd name="T37" fmla="*/ 10 h 182"/>
              <a:gd name="T38" fmla="*/ 207 w 228"/>
              <a:gd name="T39" fmla="*/ 10 h 182"/>
              <a:gd name="T40" fmla="*/ 207 w 228"/>
              <a:gd name="T41" fmla="*/ 52 h 182"/>
              <a:gd name="T42" fmla="*/ 108 w 228"/>
              <a:gd name="T43" fmla="*/ 52 h 182"/>
              <a:gd name="T44" fmla="*/ 103 w 228"/>
              <a:gd name="T45" fmla="*/ 37 h 182"/>
              <a:gd name="T46" fmla="*/ 95 w 228"/>
              <a:gd name="T47" fmla="*/ 33 h 182"/>
              <a:gd name="T48" fmla="*/ 27 w 228"/>
              <a:gd name="T49" fmla="*/ 33 h 182"/>
              <a:gd name="T50" fmla="*/ 33 w 228"/>
              <a:gd name="T51" fmla="*/ 3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28" h="182">
                <a:moveTo>
                  <a:pt x="217" y="54"/>
                </a:moveTo>
                <a:cubicBezTo>
                  <a:pt x="217" y="4"/>
                  <a:pt x="217" y="4"/>
                  <a:pt x="217" y="4"/>
                </a:cubicBezTo>
                <a:cubicBezTo>
                  <a:pt x="217" y="2"/>
                  <a:pt x="214" y="0"/>
                  <a:pt x="211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89" y="0"/>
                  <a:pt x="86" y="2"/>
                  <a:pt x="85" y="4"/>
                </a:cubicBezTo>
                <a:cubicBezTo>
                  <a:pt x="81" y="20"/>
                  <a:pt x="81" y="20"/>
                  <a:pt x="81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25" y="20"/>
                  <a:pt x="18" y="26"/>
                  <a:pt x="15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5"/>
                  <a:pt x="1" y="37"/>
                </a:cubicBezTo>
                <a:cubicBezTo>
                  <a:pt x="12" y="168"/>
                  <a:pt x="12" y="168"/>
                  <a:pt x="12" y="168"/>
                </a:cubicBezTo>
                <a:cubicBezTo>
                  <a:pt x="13" y="175"/>
                  <a:pt x="23" y="182"/>
                  <a:pt x="33" y="182"/>
                </a:cubicBezTo>
                <a:cubicBezTo>
                  <a:pt x="198" y="182"/>
                  <a:pt x="198" y="182"/>
                  <a:pt x="198" y="182"/>
                </a:cubicBezTo>
                <a:cubicBezTo>
                  <a:pt x="208" y="182"/>
                  <a:pt x="218" y="175"/>
                  <a:pt x="219" y="168"/>
                </a:cubicBezTo>
                <a:cubicBezTo>
                  <a:pt x="228" y="69"/>
                  <a:pt x="228" y="69"/>
                  <a:pt x="228" y="69"/>
                </a:cubicBezTo>
                <a:cubicBezTo>
                  <a:pt x="228" y="63"/>
                  <a:pt x="224" y="57"/>
                  <a:pt x="217" y="54"/>
                </a:cubicBezTo>
                <a:close/>
                <a:moveTo>
                  <a:pt x="33" y="31"/>
                </a:moveTo>
                <a:cubicBezTo>
                  <a:pt x="89" y="31"/>
                  <a:pt x="89" y="31"/>
                  <a:pt x="89" y="31"/>
                </a:cubicBezTo>
                <a:cubicBezTo>
                  <a:pt x="89" y="31"/>
                  <a:pt x="94" y="14"/>
                  <a:pt x="95" y="10"/>
                </a:cubicBezTo>
                <a:cubicBezTo>
                  <a:pt x="207" y="10"/>
                  <a:pt x="207" y="10"/>
                  <a:pt x="207" y="10"/>
                </a:cubicBezTo>
                <a:cubicBezTo>
                  <a:pt x="207" y="13"/>
                  <a:pt x="207" y="30"/>
                  <a:pt x="207" y="52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2" y="35"/>
                  <a:pt x="99" y="33"/>
                  <a:pt x="95" y="33"/>
                </a:cubicBezTo>
                <a:cubicBezTo>
                  <a:pt x="27" y="33"/>
                  <a:pt x="27" y="33"/>
                  <a:pt x="27" y="33"/>
                </a:cubicBezTo>
                <a:cubicBezTo>
                  <a:pt x="29" y="32"/>
                  <a:pt x="31" y="31"/>
                  <a:pt x="33" y="31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250"/>
          <p:cNvSpPr>
            <a:spLocks noEditPoints="1"/>
          </p:cNvSpPr>
          <p:nvPr/>
        </p:nvSpPr>
        <p:spPr bwMode="auto">
          <a:xfrm>
            <a:off x="1273438" y="1648482"/>
            <a:ext cx="480198" cy="599942"/>
          </a:xfrm>
          <a:custGeom>
            <a:avLst/>
            <a:gdLst>
              <a:gd name="T0" fmla="*/ 44 w 196"/>
              <a:gd name="T1" fmla="*/ 17 h 245"/>
              <a:gd name="T2" fmla="*/ 47 w 196"/>
              <a:gd name="T3" fmla="*/ 16 h 245"/>
              <a:gd name="T4" fmla="*/ 85 w 196"/>
              <a:gd name="T5" fmla="*/ 49 h 245"/>
              <a:gd name="T6" fmla="*/ 67 w 196"/>
              <a:gd name="T7" fmla="*/ 65 h 245"/>
              <a:gd name="T8" fmla="*/ 128 w 196"/>
              <a:gd name="T9" fmla="*/ 65 h 245"/>
              <a:gd name="T10" fmla="*/ 110 w 196"/>
              <a:gd name="T11" fmla="*/ 49 h 245"/>
              <a:gd name="T12" fmla="*/ 132 w 196"/>
              <a:gd name="T13" fmla="*/ 29 h 245"/>
              <a:gd name="T14" fmla="*/ 135 w 196"/>
              <a:gd name="T15" fmla="*/ 30 h 245"/>
              <a:gd name="T16" fmla="*/ 143 w 196"/>
              <a:gd name="T17" fmla="*/ 22 h 245"/>
              <a:gd name="T18" fmla="*/ 135 w 196"/>
              <a:gd name="T19" fmla="*/ 14 h 245"/>
              <a:gd name="T20" fmla="*/ 127 w 196"/>
              <a:gd name="T21" fmla="*/ 22 h 245"/>
              <a:gd name="T22" fmla="*/ 128 w 196"/>
              <a:gd name="T23" fmla="*/ 26 h 245"/>
              <a:gd name="T24" fmla="*/ 104 w 196"/>
              <a:gd name="T25" fmla="*/ 48 h 245"/>
              <a:gd name="T26" fmla="*/ 98 w 196"/>
              <a:gd name="T27" fmla="*/ 47 h 245"/>
              <a:gd name="T28" fmla="*/ 91 w 196"/>
              <a:gd name="T29" fmla="*/ 48 h 245"/>
              <a:gd name="T30" fmla="*/ 51 w 196"/>
              <a:gd name="T31" fmla="*/ 12 h 245"/>
              <a:gd name="T32" fmla="*/ 52 w 196"/>
              <a:gd name="T33" fmla="*/ 9 h 245"/>
              <a:gd name="T34" fmla="*/ 44 w 196"/>
              <a:gd name="T35" fmla="*/ 0 h 245"/>
              <a:gd name="T36" fmla="*/ 36 w 196"/>
              <a:gd name="T37" fmla="*/ 9 h 245"/>
              <a:gd name="T38" fmla="*/ 44 w 196"/>
              <a:gd name="T39" fmla="*/ 17 h 245"/>
              <a:gd name="T40" fmla="*/ 177 w 196"/>
              <a:gd name="T41" fmla="*/ 70 h 245"/>
              <a:gd name="T42" fmla="*/ 18 w 196"/>
              <a:gd name="T43" fmla="*/ 70 h 245"/>
              <a:gd name="T44" fmla="*/ 0 w 196"/>
              <a:gd name="T45" fmla="*/ 89 h 245"/>
              <a:gd name="T46" fmla="*/ 0 w 196"/>
              <a:gd name="T47" fmla="*/ 207 h 245"/>
              <a:gd name="T48" fmla="*/ 18 w 196"/>
              <a:gd name="T49" fmla="*/ 226 h 245"/>
              <a:gd name="T50" fmla="*/ 29 w 196"/>
              <a:gd name="T51" fmla="*/ 226 h 245"/>
              <a:gd name="T52" fmla="*/ 27 w 196"/>
              <a:gd name="T53" fmla="*/ 237 h 245"/>
              <a:gd name="T54" fmla="*/ 33 w 196"/>
              <a:gd name="T55" fmla="*/ 244 h 245"/>
              <a:gd name="T56" fmla="*/ 40 w 196"/>
              <a:gd name="T57" fmla="*/ 239 h 245"/>
              <a:gd name="T58" fmla="*/ 42 w 196"/>
              <a:gd name="T59" fmla="*/ 226 h 245"/>
              <a:gd name="T60" fmla="*/ 149 w 196"/>
              <a:gd name="T61" fmla="*/ 226 h 245"/>
              <a:gd name="T62" fmla="*/ 151 w 196"/>
              <a:gd name="T63" fmla="*/ 239 h 245"/>
              <a:gd name="T64" fmla="*/ 158 w 196"/>
              <a:gd name="T65" fmla="*/ 244 h 245"/>
              <a:gd name="T66" fmla="*/ 164 w 196"/>
              <a:gd name="T67" fmla="*/ 237 h 245"/>
              <a:gd name="T68" fmla="*/ 162 w 196"/>
              <a:gd name="T69" fmla="*/ 226 h 245"/>
              <a:gd name="T70" fmla="*/ 177 w 196"/>
              <a:gd name="T71" fmla="*/ 226 h 245"/>
              <a:gd name="T72" fmla="*/ 196 w 196"/>
              <a:gd name="T73" fmla="*/ 207 h 245"/>
              <a:gd name="T74" fmla="*/ 196 w 196"/>
              <a:gd name="T75" fmla="*/ 89 h 245"/>
              <a:gd name="T76" fmla="*/ 177 w 196"/>
              <a:gd name="T77" fmla="*/ 70 h 245"/>
              <a:gd name="T78" fmla="*/ 179 w 196"/>
              <a:gd name="T79" fmla="*/ 201 h 245"/>
              <a:gd name="T80" fmla="*/ 170 w 196"/>
              <a:gd name="T81" fmla="*/ 211 h 245"/>
              <a:gd name="T82" fmla="*/ 26 w 196"/>
              <a:gd name="T83" fmla="*/ 211 h 245"/>
              <a:gd name="T84" fmla="*/ 16 w 196"/>
              <a:gd name="T85" fmla="*/ 201 h 245"/>
              <a:gd name="T86" fmla="*/ 16 w 196"/>
              <a:gd name="T87" fmla="*/ 94 h 245"/>
              <a:gd name="T88" fmla="*/ 26 w 196"/>
              <a:gd name="T89" fmla="*/ 85 h 245"/>
              <a:gd name="T90" fmla="*/ 170 w 196"/>
              <a:gd name="T91" fmla="*/ 85 h 245"/>
              <a:gd name="T92" fmla="*/ 179 w 196"/>
              <a:gd name="T93" fmla="*/ 94 h 245"/>
              <a:gd name="T94" fmla="*/ 179 w 196"/>
              <a:gd name="T95" fmla="*/ 201 h 245"/>
              <a:gd name="T96" fmla="*/ 78 w 196"/>
              <a:gd name="T97" fmla="*/ 111 h 245"/>
              <a:gd name="T98" fmla="*/ 73 w 196"/>
              <a:gd name="T99" fmla="*/ 111 h 245"/>
              <a:gd name="T100" fmla="*/ 73 w 196"/>
              <a:gd name="T101" fmla="*/ 111 h 245"/>
              <a:gd name="T102" fmla="*/ 73 w 196"/>
              <a:gd name="T103" fmla="*/ 188 h 245"/>
              <a:gd name="T104" fmla="*/ 73 w 196"/>
              <a:gd name="T105" fmla="*/ 189 h 245"/>
              <a:gd name="T106" fmla="*/ 78 w 196"/>
              <a:gd name="T107" fmla="*/ 189 h 245"/>
              <a:gd name="T108" fmla="*/ 132 w 196"/>
              <a:gd name="T109" fmla="*/ 152 h 245"/>
              <a:gd name="T110" fmla="*/ 132 w 196"/>
              <a:gd name="T111" fmla="*/ 147 h 245"/>
              <a:gd name="T112" fmla="*/ 78 w 196"/>
              <a:gd name="T113" fmla="*/ 111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96" h="245">
                <a:moveTo>
                  <a:pt x="44" y="17"/>
                </a:moveTo>
                <a:cubicBezTo>
                  <a:pt x="45" y="17"/>
                  <a:pt x="46" y="16"/>
                  <a:pt x="47" y="16"/>
                </a:cubicBezTo>
                <a:cubicBezTo>
                  <a:pt x="85" y="49"/>
                  <a:pt x="85" y="49"/>
                  <a:pt x="85" y="49"/>
                </a:cubicBezTo>
                <a:cubicBezTo>
                  <a:pt x="77" y="52"/>
                  <a:pt x="70" y="58"/>
                  <a:pt x="67" y="65"/>
                </a:cubicBezTo>
                <a:cubicBezTo>
                  <a:pt x="128" y="65"/>
                  <a:pt x="128" y="65"/>
                  <a:pt x="128" y="65"/>
                </a:cubicBezTo>
                <a:cubicBezTo>
                  <a:pt x="125" y="58"/>
                  <a:pt x="118" y="52"/>
                  <a:pt x="110" y="49"/>
                </a:cubicBezTo>
                <a:cubicBezTo>
                  <a:pt x="132" y="29"/>
                  <a:pt x="132" y="29"/>
                  <a:pt x="132" y="29"/>
                </a:cubicBezTo>
                <a:cubicBezTo>
                  <a:pt x="133" y="30"/>
                  <a:pt x="134" y="30"/>
                  <a:pt x="135" y="30"/>
                </a:cubicBezTo>
                <a:cubicBezTo>
                  <a:pt x="140" y="30"/>
                  <a:pt x="143" y="26"/>
                  <a:pt x="143" y="22"/>
                </a:cubicBezTo>
                <a:cubicBezTo>
                  <a:pt x="143" y="17"/>
                  <a:pt x="140" y="14"/>
                  <a:pt x="135" y="14"/>
                </a:cubicBezTo>
                <a:cubicBezTo>
                  <a:pt x="131" y="14"/>
                  <a:pt x="127" y="17"/>
                  <a:pt x="127" y="22"/>
                </a:cubicBezTo>
                <a:cubicBezTo>
                  <a:pt x="127" y="23"/>
                  <a:pt x="127" y="25"/>
                  <a:pt x="128" y="26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2" y="47"/>
                  <a:pt x="100" y="47"/>
                  <a:pt x="98" y="47"/>
                </a:cubicBezTo>
                <a:cubicBezTo>
                  <a:pt x="95" y="47"/>
                  <a:pt x="93" y="47"/>
                  <a:pt x="91" y="48"/>
                </a:cubicBezTo>
                <a:cubicBezTo>
                  <a:pt x="51" y="12"/>
                  <a:pt x="51" y="12"/>
                  <a:pt x="51" y="12"/>
                </a:cubicBezTo>
                <a:cubicBezTo>
                  <a:pt x="52" y="11"/>
                  <a:pt x="52" y="10"/>
                  <a:pt x="52" y="9"/>
                </a:cubicBezTo>
                <a:cubicBezTo>
                  <a:pt x="52" y="4"/>
                  <a:pt x="48" y="0"/>
                  <a:pt x="44" y="0"/>
                </a:cubicBezTo>
                <a:cubicBezTo>
                  <a:pt x="39" y="0"/>
                  <a:pt x="36" y="4"/>
                  <a:pt x="36" y="9"/>
                </a:cubicBezTo>
                <a:cubicBezTo>
                  <a:pt x="36" y="13"/>
                  <a:pt x="39" y="17"/>
                  <a:pt x="44" y="17"/>
                </a:cubicBezTo>
                <a:close/>
                <a:moveTo>
                  <a:pt x="177" y="70"/>
                </a:moveTo>
                <a:cubicBezTo>
                  <a:pt x="18" y="70"/>
                  <a:pt x="18" y="70"/>
                  <a:pt x="18" y="70"/>
                </a:cubicBezTo>
                <a:cubicBezTo>
                  <a:pt x="8" y="70"/>
                  <a:pt x="0" y="78"/>
                  <a:pt x="0" y="89"/>
                </a:cubicBezTo>
                <a:cubicBezTo>
                  <a:pt x="0" y="207"/>
                  <a:pt x="0" y="207"/>
                  <a:pt x="0" y="207"/>
                </a:cubicBezTo>
                <a:cubicBezTo>
                  <a:pt x="0" y="217"/>
                  <a:pt x="8" y="226"/>
                  <a:pt x="18" y="226"/>
                </a:cubicBezTo>
                <a:cubicBezTo>
                  <a:pt x="29" y="226"/>
                  <a:pt x="29" y="226"/>
                  <a:pt x="29" y="226"/>
                </a:cubicBezTo>
                <a:cubicBezTo>
                  <a:pt x="27" y="237"/>
                  <a:pt x="27" y="237"/>
                  <a:pt x="27" y="237"/>
                </a:cubicBezTo>
                <a:cubicBezTo>
                  <a:pt x="27" y="241"/>
                  <a:pt x="29" y="244"/>
                  <a:pt x="33" y="244"/>
                </a:cubicBezTo>
                <a:cubicBezTo>
                  <a:pt x="36" y="245"/>
                  <a:pt x="40" y="243"/>
                  <a:pt x="40" y="239"/>
                </a:cubicBezTo>
                <a:cubicBezTo>
                  <a:pt x="42" y="226"/>
                  <a:pt x="42" y="226"/>
                  <a:pt x="42" y="226"/>
                </a:cubicBezTo>
                <a:cubicBezTo>
                  <a:pt x="149" y="226"/>
                  <a:pt x="149" y="226"/>
                  <a:pt x="149" y="226"/>
                </a:cubicBezTo>
                <a:cubicBezTo>
                  <a:pt x="151" y="239"/>
                  <a:pt x="151" y="239"/>
                  <a:pt x="151" y="239"/>
                </a:cubicBezTo>
                <a:cubicBezTo>
                  <a:pt x="151" y="243"/>
                  <a:pt x="155" y="245"/>
                  <a:pt x="158" y="244"/>
                </a:cubicBezTo>
                <a:cubicBezTo>
                  <a:pt x="162" y="244"/>
                  <a:pt x="164" y="241"/>
                  <a:pt x="164" y="237"/>
                </a:cubicBezTo>
                <a:cubicBezTo>
                  <a:pt x="162" y="226"/>
                  <a:pt x="162" y="226"/>
                  <a:pt x="162" y="226"/>
                </a:cubicBezTo>
                <a:cubicBezTo>
                  <a:pt x="177" y="226"/>
                  <a:pt x="177" y="226"/>
                  <a:pt x="177" y="226"/>
                </a:cubicBezTo>
                <a:cubicBezTo>
                  <a:pt x="187" y="226"/>
                  <a:pt x="196" y="217"/>
                  <a:pt x="196" y="207"/>
                </a:cubicBezTo>
                <a:cubicBezTo>
                  <a:pt x="196" y="89"/>
                  <a:pt x="196" y="89"/>
                  <a:pt x="196" y="89"/>
                </a:cubicBezTo>
                <a:cubicBezTo>
                  <a:pt x="196" y="78"/>
                  <a:pt x="187" y="70"/>
                  <a:pt x="177" y="70"/>
                </a:cubicBezTo>
                <a:close/>
                <a:moveTo>
                  <a:pt x="179" y="201"/>
                </a:moveTo>
                <a:cubicBezTo>
                  <a:pt x="179" y="207"/>
                  <a:pt x="175" y="211"/>
                  <a:pt x="170" y="211"/>
                </a:cubicBezTo>
                <a:cubicBezTo>
                  <a:pt x="26" y="211"/>
                  <a:pt x="26" y="211"/>
                  <a:pt x="26" y="211"/>
                </a:cubicBezTo>
                <a:cubicBezTo>
                  <a:pt x="21" y="211"/>
                  <a:pt x="16" y="207"/>
                  <a:pt x="16" y="201"/>
                </a:cubicBezTo>
                <a:cubicBezTo>
                  <a:pt x="16" y="94"/>
                  <a:pt x="16" y="94"/>
                  <a:pt x="16" y="94"/>
                </a:cubicBezTo>
                <a:cubicBezTo>
                  <a:pt x="16" y="89"/>
                  <a:pt x="21" y="85"/>
                  <a:pt x="26" y="85"/>
                </a:cubicBezTo>
                <a:cubicBezTo>
                  <a:pt x="170" y="85"/>
                  <a:pt x="170" y="85"/>
                  <a:pt x="170" y="85"/>
                </a:cubicBezTo>
                <a:cubicBezTo>
                  <a:pt x="175" y="85"/>
                  <a:pt x="179" y="89"/>
                  <a:pt x="179" y="94"/>
                </a:cubicBezTo>
                <a:lnTo>
                  <a:pt x="179" y="201"/>
                </a:lnTo>
                <a:close/>
                <a:moveTo>
                  <a:pt x="78" y="111"/>
                </a:moveTo>
                <a:cubicBezTo>
                  <a:pt x="77" y="109"/>
                  <a:pt x="75" y="109"/>
                  <a:pt x="73" y="111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73" y="188"/>
                  <a:pt x="73" y="188"/>
                  <a:pt x="73" y="188"/>
                </a:cubicBezTo>
                <a:cubicBezTo>
                  <a:pt x="73" y="189"/>
                  <a:pt x="73" y="189"/>
                  <a:pt x="73" y="189"/>
                </a:cubicBezTo>
                <a:cubicBezTo>
                  <a:pt x="75" y="190"/>
                  <a:pt x="77" y="190"/>
                  <a:pt x="78" y="189"/>
                </a:cubicBezTo>
                <a:cubicBezTo>
                  <a:pt x="132" y="152"/>
                  <a:pt x="132" y="152"/>
                  <a:pt x="132" y="152"/>
                </a:cubicBezTo>
                <a:cubicBezTo>
                  <a:pt x="133" y="151"/>
                  <a:pt x="133" y="149"/>
                  <a:pt x="132" y="147"/>
                </a:cubicBezTo>
                <a:lnTo>
                  <a:pt x="78" y="111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255"/>
          <p:cNvSpPr>
            <a:spLocks noEditPoints="1"/>
          </p:cNvSpPr>
          <p:nvPr/>
        </p:nvSpPr>
        <p:spPr bwMode="auto">
          <a:xfrm>
            <a:off x="4737446" y="1628832"/>
            <a:ext cx="598225" cy="643434"/>
          </a:xfrm>
          <a:custGeom>
            <a:avLst/>
            <a:gdLst>
              <a:gd name="T0" fmla="*/ 55 w 284"/>
              <a:gd name="T1" fmla="*/ 226 h 305"/>
              <a:gd name="T2" fmla="*/ 67 w 284"/>
              <a:gd name="T3" fmla="*/ 190 h 305"/>
              <a:gd name="T4" fmla="*/ 109 w 284"/>
              <a:gd name="T5" fmla="*/ 151 h 305"/>
              <a:gd name="T6" fmla="*/ 72 w 284"/>
              <a:gd name="T7" fmla="*/ 132 h 305"/>
              <a:gd name="T8" fmla="*/ 95 w 284"/>
              <a:gd name="T9" fmla="*/ 109 h 305"/>
              <a:gd name="T10" fmla="*/ 109 w 284"/>
              <a:gd name="T11" fmla="*/ 77 h 305"/>
              <a:gd name="T12" fmla="*/ 0 w 284"/>
              <a:gd name="T13" fmla="*/ 104 h 305"/>
              <a:gd name="T14" fmla="*/ 42 w 284"/>
              <a:gd name="T15" fmla="*/ 190 h 305"/>
              <a:gd name="T16" fmla="*/ 186 w 284"/>
              <a:gd name="T17" fmla="*/ 177 h 305"/>
              <a:gd name="T18" fmla="*/ 145 w 284"/>
              <a:gd name="T19" fmla="*/ 177 h 305"/>
              <a:gd name="T20" fmla="*/ 112 w 284"/>
              <a:gd name="T21" fmla="*/ 192 h 305"/>
              <a:gd name="T22" fmla="*/ 122 w 284"/>
              <a:gd name="T23" fmla="*/ 230 h 305"/>
              <a:gd name="T24" fmla="*/ 145 w 284"/>
              <a:gd name="T25" fmla="*/ 253 h 305"/>
              <a:gd name="T26" fmla="*/ 112 w 284"/>
              <a:gd name="T27" fmla="*/ 274 h 305"/>
              <a:gd name="T28" fmla="*/ 194 w 284"/>
              <a:gd name="T29" fmla="*/ 305 h 305"/>
              <a:gd name="T30" fmla="*/ 221 w 284"/>
              <a:gd name="T31" fmla="*/ 192 h 305"/>
              <a:gd name="T32" fmla="*/ 186 w 284"/>
              <a:gd name="T33" fmla="*/ 177 h 305"/>
              <a:gd name="T34" fmla="*/ 122 w 284"/>
              <a:gd name="T35" fmla="*/ 233 h 305"/>
              <a:gd name="T36" fmla="*/ 109 w 284"/>
              <a:gd name="T37" fmla="*/ 192 h 305"/>
              <a:gd name="T38" fmla="*/ 78 w 284"/>
              <a:gd name="T39" fmla="*/ 205 h 305"/>
              <a:gd name="T40" fmla="*/ 32 w 284"/>
              <a:gd name="T41" fmla="*/ 205 h 305"/>
              <a:gd name="T42" fmla="*/ 0 w 284"/>
              <a:gd name="T43" fmla="*/ 192 h 305"/>
              <a:gd name="T44" fmla="*/ 26 w 284"/>
              <a:gd name="T45" fmla="*/ 305 h 305"/>
              <a:gd name="T46" fmla="*/ 109 w 284"/>
              <a:gd name="T47" fmla="*/ 269 h 305"/>
              <a:gd name="T48" fmla="*/ 142 w 284"/>
              <a:gd name="T49" fmla="*/ 253 h 305"/>
              <a:gd name="T50" fmla="*/ 201 w 284"/>
              <a:gd name="T51" fmla="*/ 8 h 305"/>
              <a:gd name="T52" fmla="*/ 156 w 284"/>
              <a:gd name="T53" fmla="*/ 90 h 305"/>
              <a:gd name="T54" fmla="*/ 130 w 284"/>
              <a:gd name="T55" fmla="*/ 119 h 305"/>
              <a:gd name="T56" fmla="*/ 167 w 284"/>
              <a:gd name="T57" fmla="*/ 108 h 305"/>
              <a:gd name="T58" fmla="*/ 221 w 284"/>
              <a:gd name="T59" fmla="*/ 128 h 305"/>
              <a:gd name="T60" fmla="*/ 208 w 284"/>
              <a:gd name="T61" fmla="*/ 102 h 305"/>
              <a:gd name="T62" fmla="*/ 235 w 284"/>
              <a:gd name="T63" fmla="*/ 85 h 305"/>
              <a:gd name="T64" fmla="*/ 253 w 284"/>
              <a:gd name="T65" fmla="*/ 108 h 305"/>
              <a:gd name="T66" fmla="*/ 238 w 284"/>
              <a:gd name="T67" fmla="*/ 1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84" h="305">
                <a:moveTo>
                  <a:pt x="34" y="205"/>
                </a:moveTo>
                <a:cubicBezTo>
                  <a:pt x="34" y="217"/>
                  <a:pt x="44" y="226"/>
                  <a:pt x="55" y="226"/>
                </a:cubicBezTo>
                <a:cubicBezTo>
                  <a:pt x="66" y="226"/>
                  <a:pt x="75" y="217"/>
                  <a:pt x="75" y="205"/>
                </a:cubicBezTo>
                <a:cubicBezTo>
                  <a:pt x="75" y="199"/>
                  <a:pt x="72" y="193"/>
                  <a:pt x="67" y="190"/>
                </a:cubicBezTo>
                <a:cubicBezTo>
                  <a:pt x="109" y="190"/>
                  <a:pt x="109" y="190"/>
                  <a:pt x="109" y="19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5" y="154"/>
                  <a:pt x="100" y="156"/>
                  <a:pt x="95" y="156"/>
                </a:cubicBezTo>
                <a:cubicBezTo>
                  <a:pt x="82" y="156"/>
                  <a:pt x="72" y="145"/>
                  <a:pt x="72" y="132"/>
                </a:cubicBezTo>
                <a:cubicBezTo>
                  <a:pt x="72" y="126"/>
                  <a:pt x="74" y="120"/>
                  <a:pt x="78" y="116"/>
                </a:cubicBezTo>
                <a:cubicBezTo>
                  <a:pt x="83" y="112"/>
                  <a:pt x="89" y="109"/>
                  <a:pt x="95" y="109"/>
                </a:cubicBezTo>
                <a:cubicBezTo>
                  <a:pt x="100" y="109"/>
                  <a:pt x="105" y="111"/>
                  <a:pt x="109" y="114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26" y="77"/>
                  <a:pt x="26" y="77"/>
                  <a:pt x="26" y="77"/>
                </a:cubicBezTo>
                <a:cubicBezTo>
                  <a:pt x="12" y="77"/>
                  <a:pt x="0" y="89"/>
                  <a:pt x="0" y="104"/>
                </a:cubicBezTo>
                <a:cubicBezTo>
                  <a:pt x="0" y="190"/>
                  <a:pt x="0" y="190"/>
                  <a:pt x="0" y="190"/>
                </a:cubicBezTo>
                <a:cubicBezTo>
                  <a:pt x="42" y="190"/>
                  <a:pt x="42" y="190"/>
                  <a:pt x="42" y="190"/>
                </a:cubicBezTo>
                <a:cubicBezTo>
                  <a:pt x="38" y="193"/>
                  <a:pt x="34" y="199"/>
                  <a:pt x="34" y="205"/>
                </a:cubicBezTo>
                <a:close/>
                <a:moveTo>
                  <a:pt x="186" y="177"/>
                </a:moveTo>
                <a:cubicBezTo>
                  <a:pt x="186" y="166"/>
                  <a:pt x="177" y="156"/>
                  <a:pt x="165" y="156"/>
                </a:cubicBezTo>
                <a:cubicBezTo>
                  <a:pt x="154" y="156"/>
                  <a:pt x="145" y="166"/>
                  <a:pt x="145" y="177"/>
                </a:cubicBezTo>
                <a:cubicBezTo>
                  <a:pt x="145" y="183"/>
                  <a:pt x="148" y="189"/>
                  <a:pt x="153" y="192"/>
                </a:cubicBezTo>
                <a:cubicBezTo>
                  <a:pt x="112" y="192"/>
                  <a:pt x="112" y="192"/>
                  <a:pt x="112" y="192"/>
                </a:cubicBezTo>
                <a:cubicBezTo>
                  <a:pt x="112" y="232"/>
                  <a:pt x="112" y="232"/>
                  <a:pt x="112" y="232"/>
                </a:cubicBezTo>
                <a:cubicBezTo>
                  <a:pt x="115" y="231"/>
                  <a:pt x="118" y="230"/>
                  <a:pt x="122" y="230"/>
                </a:cubicBezTo>
                <a:cubicBezTo>
                  <a:pt x="128" y="230"/>
                  <a:pt x="134" y="232"/>
                  <a:pt x="138" y="237"/>
                </a:cubicBezTo>
                <a:cubicBezTo>
                  <a:pt x="143" y="241"/>
                  <a:pt x="145" y="247"/>
                  <a:pt x="145" y="253"/>
                </a:cubicBezTo>
                <a:cubicBezTo>
                  <a:pt x="145" y="266"/>
                  <a:pt x="135" y="276"/>
                  <a:pt x="122" y="276"/>
                </a:cubicBezTo>
                <a:cubicBezTo>
                  <a:pt x="118" y="276"/>
                  <a:pt x="115" y="276"/>
                  <a:pt x="112" y="274"/>
                </a:cubicBezTo>
                <a:cubicBezTo>
                  <a:pt x="112" y="305"/>
                  <a:pt x="112" y="305"/>
                  <a:pt x="112" y="305"/>
                </a:cubicBezTo>
                <a:cubicBezTo>
                  <a:pt x="194" y="305"/>
                  <a:pt x="194" y="305"/>
                  <a:pt x="194" y="305"/>
                </a:cubicBezTo>
                <a:cubicBezTo>
                  <a:pt x="209" y="305"/>
                  <a:pt x="221" y="293"/>
                  <a:pt x="221" y="278"/>
                </a:cubicBezTo>
                <a:cubicBezTo>
                  <a:pt x="221" y="192"/>
                  <a:pt x="221" y="192"/>
                  <a:pt x="221" y="192"/>
                </a:cubicBezTo>
                <a:cubicBezTo>
                  <a:pt x="178" y="192"/>
                  <a:pt x="178" y="192"/>
                  <a:pt x="178" y="192"/>
                </a:cubicBezTo>
                <a:cubicBezTo>
                  <a:pt x="183" y="189"/>
                  <a:pt x="186" y="183"/>
                  <a:pt x="186" y="177"/>
                </a:cubicBezTo>
                <a:close/>
                <a:moveTo>
                  <a:pt x="142" y="253"/>
                </a:moveTo>
                <a:cubicBezTo>
                  <a:pt x="142" y="242"/>
                  <a:pt x="133" y="233"/>
                  <a:pt x="122" y="233"/>
                </a:cubicBezTo>
                <a:cubicBezTo>
                  <a:pt x="117" y="233"/>
                  <a:pt x="113" y="235"/>
                  <a:pt x="109" y="238"/>
                </a:cubicBezTo>
                <a:cubicBezTo>
                  <a:pt x="109" y="192"/>
                  <a:pt x="109" y="192"/>
                  <a:pt x="109" y="192"/>
                </a:cubicBezTo>
                <a:cubicBezTo>
                  <a:pt x="74" y="192"/>
                  <a:pt x="74" y="192"/>
                  <a:pt x="74" y="192"/>
                </a:cubicBezTo>
                <a:cubicBezTo>
                  <a:pt x="77" y="196"/>
                  <a:pt x="78" y="201"/>
                  <a:pt x="78" y="205"/>
                </a:cubicBezTo>
                <a:cubicBezTo>
                  <a:pt x="78" y="218"/>
                  <a:pt x="68" y="229"/>
                  <a:pt x="55" y="229"/>
                </a:cubicBezTo>
                <a:cubicBezTo>
                  <a:pt x="42" y="229"/>
                  <a:pt x="32" y="218"/>
                  <a:pt x="32" y="205"/>
                </a:cubicBezTo>
                <a:cubicBezTo>
                  <a:pt x="32" y="201"/>
                  <a:pt x="33" y="196"/>
                  <a:pt x="36" y="19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78"/>
                  <a:pt x="0" y="278"/>
                  <a:pt x="0" y="278"/>
                </a:cubicBezTo>
                <a:cubicBezTo>
                  <a:pt x="0" y="293"/>
                  <a:pt x="12" y="305"/>
                  <a:pt x="26" y="305"/>
                </a:cubicBezTo>
                <a:cubicBezTo>
                  <a:pt x="109" y="305"/>
                  <a:pt x="109" y="305"/>
                  <a:pt x="109" y="305"/>
                </a:cubicBezTo>
                <a:cubicBezTo>
                  <a:pt x="109" y="269"/>
                  <a:pt x="109" y="269"/>
                  <a:pt x="109" y="269"/>
                </a:cubicBezTo>
                <a:cubicBezTo>
                  <a:pt x="113" y="272"/>
                  <a:pt x="117" y="273"/>
                  <a:pt x="122" y="273"/>
                </a:cubicBezTo>
                <a:cubicBezTo>
                  <a:pt x="133" y="273"/>
                  <a:pt x="142" y="264"/>
                  <a:pt x="142" y="253"/>
                </a:cubicBezTo>
                <a:close/>
                <a:moveTo>
                  <a:pt x="238" y="16"/>
                </a:moveTo>
                <a:cubicBezTo>
                  <a:pt x="230" y="4"/>
                  <a:pt x="214" y="0"/>
                  <a:pt x="201" y="8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49" y="87"/>
                  <a:pt x="142" y="87"/>
                  <a:pt x="136" y="91"/>
                </a:cubicBezTo>
                <a:cubicBezTo>
                  <a:pt x="127" y="97"/>
                  <a:pt x="124" y="109"/>
                  <a:pt x="130" y="119"/>
                </a:cubicBezTo>
                <a:cubicBezTo>
                  <a:pt x="136" y="128"/>
                  <a:pt x="148" y="131"/>
                  <a:pt x="158" y="125"/>
                </a:cubicBezTo>
                <a:cubicBezTo>
                  <a:pt x="164" y="121"/>
                  <a:pt x="167" y="114"/>
                  <a:pt x="167" y="108"/>
                </a:cubicBezTo>
                <a:cubicBezTo>
                  <a:pt x="192" y="147"/>
                  <a:pt x="192" y="147"/>
                  <a:pt x="192" y="147"/>
                </a:cubicBezTo>
                <a:cubicBezTo>
                  <a:pt x="221" y="128"/>
                  <a:pt x="221" y="128"/>
                  <a:pt x="221" y="128"/>
                </a:cubicBezTo>
                <a:cubicBezTo>
                  <a:pt x="217" y="127"/>
                  <a:pt x="213" y="124"/>
                  <a:pt x="211" y="120"/>
                </a:cubicBezTo>
                <a:cubicBezTo>
                  <a:pt x="207" y="115"/>
                  <a:pt x="206" y="108"/>
                  <a:pt x="208" y="102"/>
                </a:cubicBezTo>
                <a:cubicBezTo>
                  <a:pt x="209" y="96"/>
                  <a:pt x="213" y="91"/>
                  <a:pt x="218" y="88"/>
                </a:cubicBezTo>
                <a:cubicBezTo>
                  <a:pt x="223" y="84"/>
                  <a:pt x="229" y="83"/>
                  <a:pt x="235" y="85"/>
                </a:cubicBezTo>
                <a:cubicBezTo>
                  <a:pt x="241" y="86"/>
                  <a:pt x="246" y="90"/>
                  <a:pt x="250" y="95"/>
                </a:cubicBezTo>
                <a:cubicBezTo>
                  <a:pt x="252" y="99"/>
                  <a:pt x="253" y="103"/>
                  <a:pt x="253" y="108"/>
                </a:cubicBezTo>
                <a:cubicBezTo>
                  <a:pt x="284" y="88"/>
                  <a:pt x="284" y="88"/>
                  <a:pt x="284" y="88"/>
                </a:cubicBezTo>
                <a:lnTo>
                  <a:pt x="238" y="16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264"/>
          <p:cNvSpPr>
            <a:spLocks noEditPoints="1"/>
          </p:cNvSpPr>
          <p:nvPr/>
        </p:nvSpPr>
        <p:spPr bwMode="auto">
          <a:xfrm>
            <a:off x="12478" y="1702669"/>
            <a:ext cx="612161" cy="612161"/>
          </a:xfrm>
          <a:custGeom>
            <a:avLst/>
            <a:gdLst>
              <a:gd name="T0" fmla="*/ 250 w 250"/>
              <a:gd name="T1" fmla="*/ 125 h 250"/>
              <a:gd name="T2" fmla="*/ 125 w 250"/>
              <a:gd name="T3" fmla="*/ 20 h 250"/>
              <a:gd name="T4" fmla="*/ 156 w 250"/>
              <a:gd name="T5" fmla="*/ 120 h 250"/>
              <a:gd name="T6" fmla="*/ 144 w 250"/>
              <a:gd name="T7" fmla="*/ 102 h 250"/>
              <a:gd name="T8" fmla="*/ 130 w 250"/>
              <a:gd name="T9" fmla="*/ 52 h 250"/>
              <a:gd name="T10" fmla="*/ 132 w 250"/>
              <a:gd name="T11" fmla="*/ 28 h 250"/>
              <a:gd name="T12" fmla="*/ 126 w 250"/>
              <a:gd name="T13" fmla="*/ 27 h 250"/>
              <a:gd name="T14" fmla="*/ 127 w 250"/>
              <a:gd name="T15" fmla="*/ 30 h 250"/>
              <a:gd name="T16" fmla="*/ 124 w 250"/>
              <a:gd name="T17" fmla="*/ 33 h 250"/>
              <a:gd name="T18" fmla="*/ 115 w 250"/>
              <a:gd name="T19" fmla="*/ 29 h 250"/>
              <a:gd name="T20" fmla="*/ 117 w 250"/>
              <a:gd name="T21" fmla="*/ 49 h 250"/>
              <a:gd name="T22" fmla="*/ 116 w 250"/>
              <a:gd name="T23" fmla="*/ 52 h 250"/>
              <a:gd name="T24" fmla="*/ 121 w 250"/>
              <a:gd name="T25" fmla="*/ 50 h 250"/>
              <a:gd name="T26" fmla="*/ 118 w 250"/>
              <a:gd name="T27" fmla="*/ 97 h 250"/>
              <a:gd name="T28" fmla="*/ 95 w 250"/>
              <a:gd name="T29" fmla="*/ 123 h 250"/>
              <a:gd name="T30" fmla="*/ 83 w 250"/>
              <a:gd name="T31" fmla="*/ 166 h 250"/>
              <a:gd name="T32" fmla="*/ 120 w 250"/>
              <a:gd name="T33" fmla="*/ 200 h 250"/>
              <a:gd name="T34" fmla="*/ 125 w 250"/>
              <a:gd name="T35" fmla="*/ 218 h 250"/>
              <a:gd name="T36" fmla="*/ 127 w 250"/>
              <a:gd name="T37" fmla="*/ 222 h 250"/>
              <a:gd name="T38" fmla="*/ 121 w 250"/>
              <a:gd name="T39" fmla="*/ 218 h 250"/>
              <a:gd name="T40" fmla="*/ 120 w 250"/>
              <a:gd name="T41" fmla="*/ 224 h 250"/>
              <a:gd name="T42" fmla="*/ 122 w 250"/>
              <a:gd name="T43" fmla="*/ 224 h 250"/>
              <a:gd name="T44" fmla="*/ 131 w 250"/>
              <a:gd name="T45" fmla="*/ 219 h 250"/>
              <a:gd name="T46" fmla="*/ 128 w 250"/>
              <a:gd name="T47" fmla="*/ 205 h 250"/>
              <a:gd name="T48" fmla="*/ 131 w 250"/>
              <a:gd name="T49" fmla="*/ 205 h 250"/>
              <a:gd name="T50" fmla="*/ 128 w 250"/>
              <a:gd name="T51" fmla="*/ 199 h 250"/>
              <a:gd name="T52" fmla="*/ 152 w 250"/>
              <a:gd name="T53" fmla="*/ 142 h 250"/>
              <a:gd name="T54" fmla="*/ 117 w 250"/>
              <a:gd name="T55" fmla="*/ 102 h 250"/>
              <a:gd name="T56" fmla="*/ 118 w 250"/>
              <a:gd name="T57" fmla="*/ 150 h 250"/>
              <a:gd name="T58" fmla="*/ 123 w 250"/>
              <a:gd name="T59" fmla="*/ 202 h 250"/>
              <a:gd name="T60" fmla="*/ 140 w 250"/>
              <a:gd name="T61" fmla="*/ 125 h 250"/>
              <a:gd name="T62" fmla="*/ 133 w 250"/>
              <a:gd name="T63" fmla="*/ 150 h 250"/>
              <a:gd name="T64" fmla="*/ 222 w 250"/>
              <a:gd name="T65" fmla="*/ 121 h 250"/>
              <a:gd name="T66" fmla="*/ 200 w 250"/>
              <a:gd name="T67" fmla="*/ 120 h 250"/>
              <a:gd name="T68" fmla="*/ 199 w 250"/>
              <a:gd name="T69" fmla="*/ 134 h 250"/>
              <a:gd name="T70" fmla="*/ 205 w 250"/>
              <a:gd name="T71" fmla="*/ 134 h 250"/>
              <a:gd name="T72" fmla="*/ 201 w 250"/>
              <a:gd name="T73" fmla="*/ 130 h 250"/>
              <a:gd name="T74" fmla="*/ 212 w 250"/>
              <a:gd name="T75" fmla="*/ 131 h 250"/>
              <a:gd name="T76" fmla="*/ 209 w 250"/>
              <a:gd name="T77" fmla="*/ 134 h 250"/>
              <a:gd name="T78" fmla="*/ 216 w 250"/>
              <a:gd name="T79" fmla="*/ 132 h 250"/>
              <a:gd name="T80" fmla="*/ 214 w 250"/>
              <a:gd name="T81" fmla="*/ 130 h 250"/>
              <a:gd name="T82" fmla="*/ 222 w 250"/>
              <a:gd name="T83" fmla="*/ 131 h 250"/>
              <a:gd name="T84" fmla="*/ 219 w 250"/>
              <a:gd name="T85" fmla="*/ 135 h 250"/>
              <a:gd name="T86" fmla="*/ 225 w 250"/>
              <a:gd name="T87" fmla="*/ 133 h 250"/>
              <a:gd name="T88" fmla="*/ 28 w 250"/>
              <a:gd name="T89" fmla="*/ 114 h 250"/>
              <a:gd name="T90" fmla="*/ 25 w 250"/>
              <a:gd name="T91" fmla="*/ 113 h 250"/>
              <a:gd name="T92" fmla="*/ 25 w 250"/>
              <a:gd name="T93" fmla="*/ 119 h 250"/>
              <a:gd name="T94" fmla="*/ 28 w 250"/>
              <a:gd name="T95" fmla="*/ 117 h 250"/>
              <a:gd name="T96" fmla="*/ 27 w 250"/>
              <a:gd name="T97" fmla="*/ 122 h 250"/>
              <a:gd name="T98" fmla="*/ 25 w 250"/>
              <a:gd name="T99" fmla="*/ 121 h 250"/>
              <a:gd name="T100" fmla="*/ 26 w 250"/>
              <a:gd name="T101" fmla="*/ 129 h 250"/>
              <a:gd name="T102" fmla="*/ 39 w 250"/>
              <a:gd name="T103" fmla="*/ 129 h 250"/>
              <a:gd name="T104" fmla="*/ 26 w 250"/>
              <a:gd name="T105" fmla="*/ 131 h 250"/>
              <a:gd name="T106" fmla="*/ 25 w 250"/>
              <a:gd name="T107" fmla="*/ 139 h 250"/>
              <a:gd name="T108" fmla="*/ 28 w 250"/>
              <a:gd name="T109" fmla="*/ 138 h 250"/>
              <a:gd name="T110" fmla="*/ 51 w 250"/>
              <a:gd name="T111" fmla="*/ 129 h 250"/>
              <a:gd name="T112" fmla="*/ 50 w 250"/>
              <a:gd name="T113" fmla="*/ 124 h 250"/>
              <a:gd name="T114" fmla="*/ 51 w 250"/>
              <a:gd name="T115" fmla="*/ 119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50" h="250">
                <a:moveTo>
                  <a:pt x="125" y="0"/>
                </a:moveTo>
                <a:cubicBezTo>
                  <a:pt x="56" y="0"/>
                  <a:pt x="0" y="56"/>
                  <a:pt x="0" y="125"/>
                </a:cubicBezTo>
                <a:cubicBezTo>
                  <a:pt x="0" y="194"/>
                  <a:pt x="56" y="250"/>
                  <a:pt x="125" y="250"/>
                </a:cubicBezTo>
                <a:cubicBezTo>
                  <a:pt x="194" y="250"/>
                  <a:pt x="250" y="194"/>
                  <a:pt x="250" y="125"/>
                </a:cubicBezTo>
                <a:cubicBezTo>
                  <a:pt x="250" y="56"/>
                  <a:pt x="194" y="0"/>
                  <a:pt x="125" y="0"/>
                </a:cubicBezTo>
                <a:close/>
                <a:moveTo>
                  <a:pt x="125" y="230"/>
                </a:moveTo>
                <a:cubicBezTo>
                  <a:pt x="67" y="230"/>
                  <a:pt x="20" y="183"/>
                  <a:pt x="20" y="125"/>
                </a:cubicBezTo>
                <a:cubicBezTo>
                  <a:pt x="20" y="67"/>
                  <a:pt x="67" y="20"/>
                  <a:pt x="125" y="20"/>
                </a:cubicBezTo>
                <a:cubicBezTo>
                  <a:pt x="183" y="20"/>
                  <a:pt x="230" y="67"/>
                  <a:pt x="230" y="125"/>
                </a:cubicBezTo>
                <a:cubicBezTo>
                  <a:pt x="230" y="183"/>
                  <a:pt x="183" y="230"/>
                  <a:pt x="125" y="230"/>
                </a:cubicBezTo>
                <a:close/>
                <a:moveTo>
                  <a:pt x="199" y="125"/>
                </a:moveTo>
                <a:cubicBezTo>
                  <a:pt x="156" y="120"/>
                  <a:pt x="156" y="120"/>
                  <a:pt x="156" y="120"/>
                </a:cubicBezTo>
                <a:cubicBezTo>
                  <a:pt x="155" y="116"/>
                  <a:pt x="154" y="112"/>
                  <a:pt x="151" y="109"/>
                </a:cubicBezTo>
                <a:cubicBezTo>
                  <a:pt x="151" y="109"/>
                  <a:pt x="151" y="109"/>
                  <a:pt x="151" y="109"/>
                </a:cubicBezTo>
                <a:cubicBezTo>
                  <a:pt x="168" y="85"/>
                  <a:pt x="168" y="85"/>
                  <a:pt x="168" y="85"/>
                </a:cubicBezTo>
                <a:cubicBezTo>
                  <a:pt x="144" y="102"/>
                  <a:pt x="144" y="102"/>
                  <a:pt x="144" y="102"/>
                </a:cubicBezTo>
                <a:cubicBezTo>
                  <a:pt x="140" y="99"/>
                  <a:pt x="136" y="97"/>
                  <a:pt x="132" y="96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30" y="52"/>
                  <a:pt x="130" y="52"/>
                  <a:pt x="130" y="52"/>
                </a:cubicBezTo>
                <a:cubicBezTo>
                  <a:pt x="130" y="30"/>
                  <a:pt x="130" y="30"/>
                  <a:pt x="130" y="30"/>
                </a:cubicBezTo>
                <a:cubicBezTo>
                  <a:pt x="130" y="29"/>
                  <a:pt x="130" y="29"/>
                  <a:pt x="130" y="29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31" y="29"/>
                  <a:pt x="132" y="29"/>
                  <a:pt x="132" y="28"/>
                </a:cubicBezTo>
                <a:cubicBezTo>
                  <a:pt x="132" y="28"/>
                  <a:pt x="132" y="28"/>
                  <a:pt x="132" y="28"/>
                </a:cubicBezTo>
                <a:cubicBezTo>
                  <a:pt x="132" y="27"/>
                  <a:pt x="132" y="27"/>
                  <a:pt x="131" y="27"/>
                </a:cubicBezTo>
                <a:cubicBezTo>
                  <a:pt x="126" y="27"/>
                  <a:pt x="126" y="27"/>
                  <a:pt x="126" y="27"/>
                </a:cubicBezTo>
                <a:cubicBezTo>
                  <a:pt x="126" y="27"/>
                  <a:pt x="126" y="27"/>
                  <a:pt x="126" y="27"/>
                </a:cubicBezTo>
                <a:cubicBezTo>
                  <a:pt x="126" y="27"/>
                  <a:pt x="126" y="27"/>
                  <a:pt x="126" y="27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26" y="28"/>
                  <a:pt x="126" y="29"/>
                  <a:pt x="126" y="29"/>
                </a:cubicBezTo>
                <a:cubicBezTo>
                  <a:pt x="127" y="29"/>
                  <a:pt x="127" y="29"/>
                  <a:pt x="127" y="30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5" y="34"/>
                  <a:pt x="125" y="34"/>
                  <a:pt x="125" y="34"/>
                </a:cubicBezTo>
                <a:cubicBezTo>
                  <a:pt x="124" y="29"/>
                  <a:pt x="124" y="29"/>
                  <a:pt x="124" y="29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1" y="27"/>
                  <a:pt x="121" y="27"/>
                  <a:pt x="121" y="27"/>
                </a:cubicBezTo>
                <a:cubicBezTo>
                  <a:pt x="116" y="27"/>
                  <a:pt x="116" y="27"/>
                  <a:pt x="116" y="27"/>
                </a:cubicBezTo>
                <a:cubicBezTo>
                  <a:pt x="115" y="27"/>
                  <a:pt x="115" y="27"/>
                  <a:pt x="115" y="28"/>
                </a:cubicBezTo>
                <a:cubicBezTo>
                  <a:pt x="115" y="28"/>
                  <a:pt x="115" y="28"/>
                  <a:pt x="115" y="29"/>
                </a:cubicBezTo>
                <a:cubicBezTo>
                  <a:pt x="115" y="29"/>
                  <a:pt x="116" y="29"/>
                  <a:pt x="116" y="29"/>
                </a:cubicBezTo>
                <a:cubicBezTo>
                  <a:pt x="116" y="29"/>
                  <a:pt x="116" y="29"/>
                  <a:pt x="117" y="30"/>
                </a:cubicBezTo>
                <a:cubicBezTo>
                  <a:pt x="117" y="30"/>
                  <a:pt x="117" y="30"/>
                  <a:pt x="117" y="31"/>
                </a:cubicBezTo>
                <a:cubicBezTo>
                  <a:pt x="117" y="49"/>
                  <a:pt x="117" y="49"/>
                  <a:pt x="117" y="49"/>
                </a:cubicBezTo>
                <a:cubicBezTo>
                  <a:pt x="117" y="50"/>
                  <a:pt x="116" y="50"/>
                  <a:pt x="116" y="50"/>
                </a:cubicBezTo>
                <a:cubicBezTo>
                  <a:pt x="115" y="50"/>
                  <a:pt x="115" y="51"/>
                  <a:pt x="115" y="51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5" y="52"/>
                  <a:pt x="116" y="52"/>
                  <a:pt x="116" y="52"/>
                </a:cubicBezTo>
                <a:cubicBezTo>
                  <a:pt x="121" y="52"/>
                  <a:pt x="121" y="52"/>
                  <a:pt x="121" y="52"/>
                </a:cubicBezTo>
                <a:cubicBezTo>
                  <a:pt x="121" y="52"/>
                  <a:pt x="121" y="52"/>
                  <a:pt x="121" y="52"/>
                </a:cubicBezTo>
                <a:cubicBezTo>
                  <a:pt x="121" y="52"/>
                  <a:pt x="121" y="52"/>
                  <a:pt x="121" y="51"/>
                </a:cubicBezTo>
                <a:cubicBezTo>
                  <a:pt x="121" y="51"/>
                  <a:pt x="121" y="50"/>
                  <a:pt x="121" y="50"/>
                </a:cubicBezTo>
                <a:cubicBezTo>
                  <a:pt x="120" y="50"/>
                  <a:pt x="120" y="50"/>
                  <a:pt x="120" y="49"/>
                </a:cubicBezTo>
                <a:cubicBezTo>
                  <a:pt x="120" y="38"/>
                  <a:pt x="120" y="38"/>
                  <a:pt x="120" y="38"/>
                </a:cubicBezTo>
                <a:cubicBezTo>
                  <a:pt x="123" y="44"/>
                  <a:pt x="123" y="44"/>
                  <a:pt x="123" y="44"/>
                </a:cubicBezTo>
                <a:cubicBezTo>
                  <a:pt x="118" y="97"/>
                  <a:pt x="118" y="97"/>
                  <a:pt x="118" y="97"/>
                </a:cubicBezTo>
                <a:cubicBezTo>
                  <a:pt x="114" y="98"/>
                  <a:pt x="111" y="99"/>
                  <a:pt x="108" y="101"/>
                </a:cubicBezTo>
                <a:cubicBezTo>
                  <a:pt x="85" y="85"/>
                  <a:pt x="85" y="85"/>
                  <a:pt x="85" y="8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8" y="112"/>
                  <a:pt x="96" y="117"/>
                  <a:pt x="95" y="123"/>
                </a:cubicBezTo>
                <a:cubicBezTo>
                  <a:pt x="53" y="128"/>
                  <a:pt x="53" y="128"/>
                  <a:pt x="53" y="128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8" y="140"/>
                  <a:pt x="100" y="142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106" y="150"/>
                  <a:pt x="106" y="150"/>
                  <a:pt x="106" y="150"/>
                </a:cubicBezTo>
                <a:cubicBezTo>
                  <a:pt x="110" y="153"/>
                  <a:pt x="114" y="155"/>
                  <a:pt x="119" y="156"/>
                </a:cubicBezTo>
                <a:cubicBezTo>
                  <a:pt x="123" y="198"/>
                  <a:pt x="123" y="198"/>
                  <a:pt x="123" y="198"/>
                </a:cubicBezTo>
                <a:cubicBezTo>
                  <a:pt x="122" y="199"/>
                  <a:pt x="120" y="199"/>
                  <a:pt x="120" y="200"/>
                </a:cubicBezTo>
                <a:cubicBezTo>
                  <a:pt x="119" y="201"/>
                  <a:pt x="118" y="203"/>
                  <a:pt x="118" y="205"/>
                </a:cubicBezTo>
                <a:cubicBezTo>
                  <a:pt x="118" y="206"/>
                  <a:pt x="119" y="208"/>
                  <a:pt x="119" y="210"/>
                </a:cubicBezTo>
                <a:cubicBezTo>
                  <a:pt x="120" y="211"/>
                  <a:pt x="122" y="213"/>
                  <a:pt x="124" y="216"/>
                </a:cubicBezTo>
                <a:cubicBezTo>
                  <a:pt x="124" y="217"/>
                  <a:pt x="125" y="217"/>
                  <a:pt x="125" y="218"/>
                </a:cubicBezTo>
                <a:cubicBezTo>
                  <a:pt x="125" y="222"/>
                  <a:pt x="125" y="222"/>
                  <a:pt x="125" y="222"/>
                </a:cubicBezTo>
                <a:cubicBezTo>
                  <a:pt x="126" y="219"/>
                  <a:pt x="126" y="219"/>
                  <a:pt x="126" y="219"/>
                </a:cubicBezTo>
                <a:cubicBezTo>
                  <a:pt x="126" y="219"/>
                  <a:pt x="126" y="219"/>
                  <a:pt x="126" y="219"/>
                </a:cubicBezTo>
                <a:cubicBezTo>
                  <a:pt x="126" y="220"/>
                  <a:pt x="127" y="221"/>
                  <a:pt x="127" y="222"/>
                </a:cubicBezTo>
                <a:cubicBezTo>
                  <a:pt x="127" y="222"/>
                  <a:pt x="126" y="222"/>
                  <a:pt x="126" y="223"/>
                </a:cubicBezTo>
                <a:cubicBezTo>
                  <a:pt x="126" y="223"/>
                  <a:pt x="126" y="223"/>
                  <a:pt x="125" y="223"/>
                </a:cubicBezTo>
                <a:cubicBezTo>
                  <a:pt x="124" y="223"/>
                  <a:pt x="123" y="222"/>
                  <a:pt x="122" y="219"/>
                </a:cubicBezTo>
                <a:cubicBezTo>
                  <a:pt x="121" y="218"/>
                  <a:pt x="121" y="218"/>
                  <a:pt x="121" y="218"/>
                </a:cubicBezTo>
                <a:cubicBezTo>
                  <a:pt x="121" y="217"/>
                  <a:pt x="120" y="217"/>
                  <a:pt x="119" y="217"/>
                </a:cubicBezTo>
                <a:cubicBezTo>
                  <a:pt x="119" y="217"/>
                  <a:pt x="118" y="218"/>
                  <a:pt x="118" y="218"/>
                </a:cubicBezTo>
                <a:cubicBezTo>
                  <a:pt x="118" y="218"/>
                  <a:pt x="119" y="218"/>
                  <a:pt x="119" y="219"/>
                </a:cubicBezTo>
                <a:cubicBezTo>
                  <a:pt x="120" y="224"/>
                  <a:pt x="120" y="224"/>
                  <a:pt x="120" y="224"/>
                </a:cubicBezTo>
                <a:cubicBezTo>
                  <a:pt x="120" y="225"/>
                  <a:pt x="120" y="225"/>
                  <a:pt x="120" y="225"/>
                </a:cubicBezTo>
                <a:cubicBezTo>
                  <a:pt x="120" y="225"/>
                  <a:pt x="120" y="225"/>
                  <a:pt x="120" y="225"/>
                </a:cubicBezTo>
                <a:cubicBezTo>
                  <a:pt x="121" y="225"/>
                  <a:pt x="122" y="225"/>
                  <a:pt x="122" y="224"/>
                </a:cubicBezTo>
                <a:cubicBezTo>
                  <a:pt x="122" y="224"/>
                  <a:pt x="122" y="224"/>
                  <a:pt x="122" y="224"/>
                </a:cubicBezTo>
                <a:cubicBezTo>
                  <a:pt x="123" y="224"/>
                  <a:pt x="123" y="224"/>
                  <a:pt x="123" y="224"/>
                </a:cubicBezTo>
                <a:cubicBezTo>
                  <a:pt x="124" y="225"/>
                  <a:pt x="125" y="225"/>
                  <a:pt x="126" y="225"/>
                </a:cubicBezTo>
                <a:cubicBezTo>
                  <a:pt x="127" y="225"/>
                  <a:pt x="128" y="224"/>
                  <a:pt x="130" y="223"/>
                </a:cubicBezTo>
                <a:cubicBezTo>
                  <a:pt x="131" y="222"/>
                  <a:pt x="131" y="221"/>
                  <a:pt x="131" y="219"/>
                </a:cubicBezTo>
                <a:cubicBezTo>
                  <a:pt x="131" y="217"/>
                  <a:pt x="131" y="215"/>
                  <a:pt x="130" y="214"/>
                </a:cubicBezTo>
                <a:cubicBezTo>
                  <a:pt x="130" y="213"/>
                  <a:pt x="129" y="211"/>
                  <a:pt x="127" y="208"/>
                </a:cubicBezTo>
                <a:cubicBezTo>
                  <a:pt x="127" y="204"/>
                  <a:pt x="127" y="204"/>
                  <a:pt x="127" y="204"/>
                </a:cubicBezTo>
                <a:cubicBezTo>
                  <a:pt x="128" y="205"/>
                  <a:pt x="128" y="205"/>
                  <a:pt x="128" y="205"/>
                </a:cubicBezTo>
                <a:cubicBezTo>
                  <a:pt x="128" y="206"/>
                  <a:pt x="129" y="206"/>
                  <a:pt x="129" y="206"/>
                </a:cubicBezTo>
                <a:cubicBezTo>
                  <a:pt x="130" y="206"/>
                  <a:pt x="130" y="206"/>
                  <a:pt x="131" y="206"/>
                </a:cubicBezTo>
                <a:cubicBezTo>
                  <a:pt x="131" y="206"/>
                  <a:pt x="131" y="205"/>
                  <a:pt x="131" y="205"/>
                </a:cubicBezTo>
                <a:cubicBezTo>
                  <a:pt x="131" y="205"/>
                  <a:pt x="131" y="205"/>
                  <a:pt x="131" y="205"/>
                </a:cubicBezTo>
                <a:cubicBezTo>
                  <a:pt x="130" y="199"/>
                  <a:pt x="130" y="199"/>
                  <a:pt x="130" y="199"/>
                </a:cubicBezTo>
                <a:cubicBezTo>
                  <a:pt x="130" y="199"/>
                  <a:pt x="129" y="199"/>
                  <a:pt x="129" y="199"/>
                </a:cubicBezTo>
                <a:cubicBezTo>
                  <a:pt x="129" y="198"/>
                  <a:pt x="128" y="198"/>
                  <a:pt x="128" y="198"/>
                </a:cubicBezTo>
                <a:cubicBezTo>
                  <a:pt x="128" y="198"/>
                  <a:pt x="128" y="198"/>
                  <a:pt x="128" y="199"/>
                </a:cubicBezTo>
                <a:cubicBezTo>
                  <a:pt x="133" y="156"/>
                  <a:pt x="133" y="156"/>
                  <a:pt x="133" y="156"/>
                </a:cubicBezTo>
                <a:cubicBezTo>
                  <a:pt x="137" y="155"/>
                  <a:pt x="142" y="153"/>
                  <a:pt x="145" y="150"/>
                </a:cubicBezTo>
                <a:cubicBezTo>
                  <a:pt x="169" y="166"/>
                  <a:pt x="169" y="166"/>
                  <a:pt x="169" y="166"/>
                </a:cubicBezTo>
                <a:cubicBezTo>
                  <a:pt x="152" y="142"/>
                  <a:pt x="152" y="142"/>
                  <a:pt x="152" y="142"/>
                </a:cubicBezTo>
                <a:cubicBezTo>
                  <a:pt x="154" y="139"/>
                  <a:pt x="156" y="135"/>
                  <a:pt x="156" y="131"/>
                </a:cubicBezTo>
                <a:lnTo>
                  <a:pt x="199" y="125"/>
                </a:lnTo>
                <a:close/>
                <a:moveTo>
                  <a:pt x="100" y="126"/>
                </a:moveTo>
                <a:cubicBezTo>
                  <a:pt x="100" y="115"/>
                  <a:pt x="107" y="106"/>
                  <a:pt x="117" y="102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3" y="116"/>
                  <a:pt x="111" y="120"/>
                  <a:pt x="111" y="125"/>
                </a:cubicBezTo>
                <a:cubicBezTo>
                  <a:pt x="111" y="130"/>
                  <a:pt x="113" y="134"/>
                  <a:pt x="117" y="136"/>
                </a:cubicBezTo>
                <a:cubicBezTo>
                  <a:pt x="118" y="150"/>
                  <a:pt x="118" y="150"/>
                  <a:pt x="118" y="150"/>
                </a:cubicBezTo>
                <a:cubicBezTo>
                  <a:pt x="108" y="147"/>
                  <a:pt x="100" y="138"/>
                  <a:pt x="100" y="126"/>
                </a:cubicBezTo>
                <a:close/>
                <a:moveTo>
                  <a:pt x="123" y="202"/>
                </a:moveTo>
                <a:cubicBezTo>
                  <a:pt x="123" y="202"/>
                  <a:pt x="123" y="202"/>
                  <a:pt x="123" y="202"/>
                </a:cubicBezTo>
                <a:cubicBezTo>
                  <a:pt x="123" y="202"/>
                  <a:pt x="123" y="202"/>
                  <a:pt x="123" y="202"/>
                </a:cubicBezTo>
                <a:cubicBezTo>
                  <a:pt x="123" y="202"/>
                  <a:pt x="123" y="202"/>
                  <a:pt x="123" y="202"/>
                </a:cubicBezTo>
                <a:close/>
                <a:moveTo>
                  <a:pt x="133" y="150"/>
                </a:moveTo>
                <a:cubicBezTo>
                  <a:pt x="135" y="135"/>
                  <a:pt x="135" y="135"/>
                  <a:pt x="135" y="135"/>
                </a:cubicBezTo>
                <a:cubicBezTo>
                  <a:pt x="138" y="133"/>
                  <a:pt x="140" y="129"/>
                  <a:pt x="140" y="125"/>
                </a:cubicBezTo>
                <a:cubicBezTo>
                  <a:pt x="140" y="120"/>
                  <a:pt x="137" y="116"/>
                  <a:pt x="134" y="113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144" y="105"/>
                  <a:pt x="152" y="114"/>
                  <a:pt x="152" y="126"/>
                </a:cubicBezTo>
                <a:cubicBezTo>
                  <a:pt x="152" y="137"/>
                  <a:pt x="144" y="147"/>
                  <a:pt x="133" y="150"/>
                </a:cubicBezTo>
                <a:close/>
                <a:moveTo>
                  <a:pt x="225" y="121"/>
                </a:moveTo>
                <a:cubicBezTo>
                  <a:pt x="224" y="120"/>
                  <a:pt x="224" y="120"/>
                  <a:pt x="224" y="120"/>
                </a:cubicBezTo>
                <a:cubicBezTo>
                  <a:pt x="223" y="120"/>
                  <a:pt x="223" y="120"/>
                  <a:pt x="223" y="121"/>
                </a:cubicBezTo>
                <a:cubicBezTo>
                  <a:pt x="223" y="121"/>
                  <a:pt x="223" y="121"/>
                  <a:pt x="222" y="121"/>
                </a:cubicBezTo>
                <a:cubicBezTo>
                  <a:pt x="222" y="122"/>
                  <a:pt x="222" y="122"/>
                  <a:pt x="222" y="122"/>
                </a:cubicBezTo>
                <a:cubicBezTo>
                  <a:pt x="202" y="122"/>
                  <a:pt x="202" y="122"/>
                  <a:pt x="202" y="122"/>
                </a:cubicBezTo>
                <a:cubicBezTo>
                  <a:pt x="201" y="122"/>
                  <a:pt x="201" y="122"/>
                  <a:pt x="201" y="121"/>
                </a:cubicBezTo>
                <a:cubicBezTo>
                  <a:pt x="201" y="121"/>
                  <a:pt x="200" y="120"/>
                  <a:pt x="200" y="120"/>
                </a:cubicBezTo>
                <a:cubicBezTo>
                  <a:pt x="200" y="120"/>
                  <a:pt x="199" y="120"/>
                  <a:pt x="199" y="120"/>
                </a:cubicBezTo>
                <a:cubicBezTo>
                  <a:pt x="199" y="121"/>
                  <a:pt x="199" y="121"/>
                  <a:pt x="199" y="121"/>
                </a:cubicBezTo>
                <a:cubicBezTo>
                  <a:pt x="199" y="134"/>
                  <a:pt x="199" y="134"/>
                  <a:pt x="199" y="134"/>
                </a:cubicBezTo>
                <a:cubicBezTo>
                  <a:pt x="199" y="134"/>
                  <a:pt x="199" y="134"/>
                  <a:pt x="199" y="134"/>
                </a:cubicBezTo>
                <a:cubicBezTo>
                  <a:pt x="199" y="134"/>
                  <a:pt x="200" y="135"/>
                  <a:pt x="200" y="135"/>
                </a:cubicBezTo>
                <a:cubicBezTo>
                  <a:pt x="204" y="135"/>
                  <a:pt x="204" y="135"/>
                  <a:pt x="204" y="135"/>
                </a:cubicBezTo>
                <a:cubicBezTo>
                  <a:pt x="204" y="135"/>
                  <a:pt x="204" y="135"/>
                  <a:pt x="204" y="135"/>
                </a:cubicBezTo>
                <a:cubicBezTo>
                  <a:pt x="205" y="135"/>
                  <a:pt x="205" y="135"/>
                  <a:pt x="205" y="134"/>
                </a:cubicBezTo>
                <a:cubicBezTo>
                  <a:pt x="205" y="134"/>
                  <a:pt x="205" y="133"/>
                  <a:pt x="205" y="133"/>
                </a:cubicBezTo>
                <a:cubicBezTo>
                  <a:pt x="205" y="133"/>
                  <a:pt x="204" y="133"/>
                  <a:pt x="204" y="132"/>
                </a:cubicBezTo>
                <a:cubicBezTo>
                  <a:pt x="202" y="132"/>
                  <a:pt x="201" y="132"/>
                  <a:pt x="201" y="131"/>
                </a:cubicBezTo>
                <a:cubicBezTo>
                  <a:pt x="201" y="131"/>
                  <a:pt x="201" y="131"/>
                  <a:pt x="201" y="130"/>
                </a:cubicBezTo>
                <a:cubicBezTo>
                  <a:pt x="201" y="129"/>
                  <a:pt x="201" y="129"/>
                  <a:pt x="201" y="129"/>
                </a:cubicBezTo>
                <a:cubicBezTo>
                  <a:pt x="212" y="129"/>
                  <a:pt x="212" y="129"/>
                  <a:pt x="212" y="129"/>
                </a:cubicBezTo>
                <a:cubicBezTo>
                  <a:pt x="212" y="131"/>
                  <a:pt x="212" y="131"/>
                  <a:pt x="212" y="131"/>
                </a:cubicBezTo>
                <a:cubicBezTo>
                  <a:pt x="212" y="131"/>
                  <a:pt x="212" y="131"/>
                  <a:pt x="212" y="131"/>
                </a:cubicBezTo>
                <a:cubicBezTo>
                  <a:pt x="211" y="131"/>
                  <a:pt x="211" y="131"/>
                  <a:pt x="210" y="132"/>
                </a:cubicBezTo>
                <a:cubicBezTo>
                  <a:pt x="210" y="132"/>
                  <a:pt x="209" y="132"/>
                  <a:pt x="209" y="132"/>
                </a:cubicBezTo>
                <a:cubicBezTo>
                  <a:pt x="209" y="132"/>
                  <a:pt x="209" y="132"/>
                  <a:pt x="209" y="133"/>
                </a:cubicBezTo>
                <a:cubicBezTo>
                  <a:pt x="209" y="134"/>
                  <a:pt x="209" y="134"/>
                  <a:pt x="209" y="134"/>
                </a:cubicBezTo>
                <a:cubicBezTo>
                  <a:pt x="209" y="134"/>
                  <a:pt x="210" y="134"/>
                  <a:pt x="210" y="134"/>
                </a:cubicBezTo>
                <a:cubicBezTo>
                  <a:pt x="215" y="134"/>
                  <a:pt x="215" y="134"/>
                  <a:pt x="215" y="134"/>
                </a:cubicBezTo>
                <a:cubicBezTo>
                  <a:pt x="216" y="134"/>
                  <a:pt x="216" y="134"/>
                  <a:pt x="216" y="134"/>
                </a:cubicBezTo>
                <a:cubicBezTo>
                  <a:pt x="216" y="134"/>
                  <a:pt x="216" y="133"/>
                  <a:pt x="216" y="132"/>
                </a:cubicBezTo>
                <a:cubicBezTo>
                  <a:pt x="216" y="132"/>
                  <a:pt x="216" y="132"/>
                  <a:pt x="216" y="132"/>
                </a:cubicBezTo>
                <a:cubicBezTo>
                  <a:pt x="216" y="132"/>
                  <a:pt x="215" y="132"/>
                  <a:pt x="215" y="132"/>
                </a:cubicBezTo>
                <a:cubicBezTo>
                  <a:pt x="214" y="131"/>
                  <a:pt x="214" y="131"/>
                  <a:pt x="214" y="131"/>
                </a:cubicBezTo>
                <a:cubicBezTo>
                  <a:pt x="214" y="131"/>
                  <a:pt x="214" y="131"/>
                  <a:pt x="214" y="130"/>
                </a:cubicBezTo>
                <a:cubicBezTo>
                  <a:pt x="214" y="129"/>
                  <a:pt x="214" y="129"/>
                  <a:pt x="214" y="129"/>
                </a:cubicBezTo>
                <a:cubicBezTo>
                  <a:pt x="223" y="129"/>
                  <a:pt x="223" y="129"/>
                  <a:pt x="223" y="129"/>
                </a:cubicBezTo>
                <a:cubicBezTo>
                  <a:pt x="223" y="130"/>
                  <a:pt x="223" y="130"/>
                  <a:pt x="223" y="130"/>
                </a:cubicBezTo>
                <a:cubicBezTo>
                  <a:pt x="223" y="131"/>
                  <a:pt x="223" y="131"/>
                  <a:pt x="222" y="131"/>
                </a:cubicBezTo>
                <a:cubicBezTo>
                  <a:pt x="222" y="132"/>
                  <a:pt x="221" y="132"/>
                  <a:pt x="220" y="132"/>
                </a:cubicBezTo>
                <a:cubicBezTo>
                  <a:pt x="220" y="133"/>
                  <a:pt x="219" y="133"/>
                  <a:pt x="219" y="133"/>
                </a:cubicBezTo>
                <a:cubicBezTo>
                  <a:pt x="219" y="133"/>
                  <a:pt x="219" y="134"/>
                  <a:pt x="219" y="134"/>
                </a:cubicBezTo>
                <a:cubicBezTo>
                  <a:pt x="219" y="135"/>
                  <a:pt x="219" y="135"/>
                  <a:pt x="219" y="135"/>
                </a:cubicBezTo>
                <a:cubicBezTo>
                  <a:pt x="219" y="135"/>
                  <a:pt x="220" y="135"/>
                  <a:pt x="220" y="135"/>
                </a:cubicBezTo>
                <a:cubicBezTo>
                  <a:pt x="224" y="134"/>
                  <a:pt x="224" y="134"/>
                  <a:pt x="224" y="134"/>
                </a:cubicBezTo>
                <a:cubicBezTo>
                  <a:pt x="224" y="134"/>
                  <a:pt x="224" y="134"/>
                  <a:pt x="225" y="134"/>
                </a:cubicBezTo>
                <a:cubicBezTo>
                  <a:pt x="225" y="134"/>
                  <a:pt x="225" y="134"/>
                  <a:pt x="225" y="133"/>
                </a:cubicBezTo>
                <a:cubicBezTo>
                  <a:pt x="225" y="121"/>
                  <a:pt x="225" y="121"/>
                  <a:pt x="225" y="121"/>
                </a:cubicBezTo>
                <a:cubicBezTo>
                  <a:pt x="225" y="121"/>
                  <a:pt x="225" y="121"/>
                  <a:pt x="225" y="121"/>
                </a:cubicBezTo>
                <a:close/>
                <a:moveTo>
                  <a:pt x="49" y="119"/>
                </a:moveTo>
                <a:cubicBezTo>
                  <a:pt x="28" y="114"/>
                  <a:pt x="28" y="114"/>
                  <a:pt x="28" y="114"/>
                </a:cubicBezTo>
                <a:cubicBezTo>
                  <a:pt x="27" y="114"/>
                  <a:pt x="27" y="114"/>
                  <a:pt x="27" y="114"/>
                </a:cubicBezTo>
                <a:cubicBezTo>
                  <a:pt x="27" y="113"/>
                  <a:pt x="27" y="113"/>
                  <a:pt x="26" y="113"/>
                </a:cubicBezTo>
                <a:cubicBezTo>
                  <a:pt x="26" y="113"/>
                  <a:pt x="26" y="113"/>
                  <a:pt x="26" y="113"/>
                </a:cubicBezTo>
                <a:cubicBezTo>
                  <a:pt x="26" y="113"/>
                  <a:pt x="25" y="113"/>
                  <a:pt x="25" y="113"/>
                </a:cubicBezTo>
                <a:cubicBezTo>
                  <a:pt x="25" y="113"/>
                  <a:pt x="25" y="113"/>
                  <a:pt x="25" y="113"/>
                </a:cubicBezTo>
                <a:cubicBezTo>
                  <a:pt x="25" y="113"/>
                  <a:pt x="25" y="113"/>
                  <a:pt x="25" y="114"/>
                </a:cubicBezTo>
                <a:cubicBezTo>
                  <a:pt x="25" y="118"/>
                  <a:pt x="25" y="118"/>
                  <a:pt x="25" y="118"/>
                </a:cubicBezTo>
                <a:cubicBezTo>
                  <a:pt x="25" y="118"/>
                  <a:pt x="25" y="119"/>
                  <a:pt x="25" y="119"/>
                </a:cubicBezTo>
                <a:cubicBezTo>
                  <a:pt x="25" y="119"/>
                  <a:pt x="25" y="119"/>
                  <a:pt x="25" y="119"/>
                </a:cubicBezTo>
                <a:cubicBezTo>
                  <a:pt x="25" y="119"/>
                  <a:pt x="25" y="119"/>
                  <a:pt x="26" y="119"/>
                </a:cubicBezTo>
                <a:cubicBezTo>
                  <a:pt x="26" y="119"/>
                  <a:pt x="27" y="118"/>
                  <a:pt x="27" y="118"/>
                </a:cubicBezTo>
                <a:cubicBezTo>
                  <a:pt x="27" y="117"/>
                  <a:pt x="27" y="117"/>
                  <a:pt x="28" y="117"/>
                </a:cubicBezTo>
                <a:cubicBezTo>
                  <a:pt x="28" y="117"/>
                  <a:pt x="28" y="117"/>
                  <a:pt x="28" y="117"/>
                </a:cubicBezTo>
                <a:cubicBezTo>
                  <a:pt x="39" y="119"/>
                  <a:pt x="39" y="119"/>
                  <a:pt x="39" y="119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8" y="122"/>
                  <a:pt x="28" y="122"/>
                  <a:pt x="27" y="122"/>
                </a:cubicBezTo>
                <a:cubicBezTo>
                  <a:pt x="27" y="122"/>
                  <a:pt x="27" y="122"/>
                  <a:pt x="27" y="121"/>
                </a:cubicBezTo>
                <a:cubicBezTo>
                  <a:pt x="27" y="121"/>
                  <a:pt x="27" y="121"/>
                  <a:pt x="27" y="121"/>
                </a:cubicBezTo>
                <a:cubicBezTo>
                  <a:pt x="26" y="121"/>
                  <a:pt x="26" y="121"/>
                  <a:pt x="26" y="121"/>
                </a:cubicBezTo>
                <a:cubicBezTo>
                  <a:pt x="25" y="121"/>
                  <a:pt x="25" y="121"/>
                  <a:pt x="25" y="121"/>
                </a:cubicBezTo>
                <a:cubicBezTo>
                  <a:pt x="25" y="121"/>
                  <a:pt x="25" y="121"/>
                  <a:pt x="25" y="121"/>
                </a:cubicBezTo>
                <a:cubicBezTo>
                  <a:pt x="25" y="129"/>
                  <a:pt x="25" y="129"/>
                  <a:pt x="25" y="129"/>
                </a:cubicBezTo>
                <a:cubicBezTo>
                  <a:pt x="25" y="129"/>
                  <a:pt x="25" y="129"/>
                  <a:pt x="25" y="129"/>
                </a:cubicBezTo>
                <a:cubicBezTo>
                  <a:pt x="26" y="129"/>
                  <a:pt x="26" y="129"/>
                  <a:pt x="26" y="129"/>
                </a:cubicBezTo>
                <a:cubicBezTo>
                  <a:pt x="26" y="129"/>
                  <a:pt x="27" y="129"/>
                  <a:pt x="27" y="129"/>
                </a:cubicBezTo>
                <a:cubicBezTo>
                  <a:pt x="27" y="129"/>
                  <a:pt x="28" y="128"/>
                  <a:pt x="28" y="128"/>
                </a:cubicBezTo>
                <a:cubicBezTo>
                  <a:pt x="32" y="127"/>
                  <a:pt x="32" y="127"/>
                  <a:pt x="32" y="127"/>
                </a:cubicBezTo>
                <a:cubicBezTo>
                  <a:pt x="39" y="129"/>
                  <a:pt x="39" y="129"/>
                  <a:pt x="39" y="129"/>
                </a:cubicBezTo>
                <a:cubicBezTo>
                  <a:pt x="28" y="131"/>
                  <a:pt x="28" y="131"/>
                  <a:pt x="28" y="131"/>
                </a:cubicBezTo>
                <a:cubicBezTo>
                  <a:pt x="28" y="131"/>
                  <a:pt x="28" y="131"/>
                  <a:pt x="28" y="131"/>
                </a:cubicBezTo>
                <a:cubicBezTo>
                  <a:pt x="27" y="131"/>
                  <a:pt x="27" y="131"/>
                  <a:pt x="27" y="131"/>
                </a:cubicBezTo>
                <a:cubicBezTo>
                  <a:pt x="27" y="131"/>
                  <a:pt x="27" y="131"/>
                  <a:pt x="26" y="131"/>
                </a:cubicBezTo>
                <a:cubicBezTo>
                  <a:pt x="26" y="131"/>
                  <a:pt x="26" y="131"/>
                  <a:pt x="26" y="131"/>
                </a:cubicBezTo>
                <a:cubicBezTo>
                  <a:pt x="25" y="131"/>
                  <a:pt x="25" y="131"/>
                  <a:pt x="25" y="131"/>
                </a:cubicBezTo>
                <a:cubicBezTo>
                  <a:pt x="25" y="131"/>
                  <a:pt x="25" y="131"/>
                  <a:pt x="25" y="131"/>
                </a:cubicBezTo>
                <a:cubicBezTo>
                  <a:pt x="25" y="139"/>
                  <a:pt x="25" y="139"/>
                  <a:pt x="25" y="139"/>
                </a:cubicBezTo>
                <a:cubicBezTo>
                  <a:pt x="25" y="139"/>
                  <a:pt x="25" y="139"/>
                  <a:pt x="25" y="139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7" y="139"/>
                  <a:pt x="27" y="139"/>
                  <a:pt x="27" y="139"/>
                </a:cubicBezTo>
                <a:cubicBezTo>
                  <a:pt x="27" y="138"/>
                  <a:pt x="28" y="138"/>
                  <a:pt x="28" y="138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0" y="133"/>
                  <a:pt x="51" y="133"/>
                  <a:pt x="51" y="133"/>
                </a:cubicBezTo>
                <a:cubicBezTo>
                  <a:pt x="51" y="129"/>
                  <a:pt x="51" y="129"/>
                  <a:pt x="51" y="129"/>
                </a:cubicBezTo>
                <a:cubicBezTo>
                  <a:pt x="51" y="129"/>
                  <a:pt x="51" y="129"/>
                  <a:pt x="51" y="129"/>
                </a:cubicBezTo>
                <a:cubicBezTo>
                  <a:pt x="51" y="129"/>
                  <a:pt x="50" y="129"/>
                  <a:pt x="50" y="129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50" y="124"/>
                  <a:pt x="50" y="124"/>
                  <a:pt x="50" y="124"/>
                </a:cubicBezTo>
                <a:cubicBezTo>
                  <a:pt x="50" y="124"/>
                  <a:pt x="50" y="124"/>
                  <a:pt x="50" y="124"/>
                </a:cubicBezTo>
                <a:cubicBezTo>
                  <a:pt x="50" y="124"/>
                  <a:pt x="51" y="123"/>
                  <a:pt x="51" y="123"/>
                </a:cubicBezTo>
                <a:cubicBezTo>
                  <a:pt x="51" y="120"/>
                  <a:pt x="51" y="120"/>
                  <a:pt x="51" y="120"/>
                </a:cubicBezTo>
                <a:cubicBezTo>
                  <a:pt x="51" y="120"/>
                  <a:pt x="51" y="119"/>
                  <a:pt x="51" y="119"/>
                </a:cubicBezTo>
                <a:cubicBezTo>
                  <a:pt x="50" y="119"/>
                  <a:pt x="50" y="119"/>
                  <a:pt x="49" y="119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279"/>
          <p:cNvSpPr>
            <a:spLocks noEditPoints="1"/>
          </p:cNvSpPr>
          <p:nvPr/>
        </p:nvSpPr>
        <p:spPr bwMode="auto">
          <a:xfrm>
            <a:off x="674416" y="1687386"/>
            <a:ext cx="452094" cy="631711"/>
          </a:xfrm>
          <a:custGeom>
            <a:avLst/>
            <a:gdLst>
              <a:gd name="T0" fmla="*/ 19 w 185"/>
              <a:gd name="T1" fmla="*/ 240 h 258"/>
              <a:gd name="T2" fmla="*/ 38 w 185"/>
              <a:gd name="T3" fmla="*/ 258 h 258"/>
              <a:gd name="T4" fmla="*/ 147 w 185"/>
              <a:gd name="T5" fmla="*/ 258 h 258"/>
              <a:gd name="T6" fmla="*/ 166 w 185"/>
              <a:gd name="T7" fmla="*/ 240 h 258"/>
              <a:gd name="T8" fmla="*/ 181 w 185"/>
              <a:gd name="T9" fmla="*/ 82 h 258"/>
              <a:gd name="T10" fmla="*/ 4 w 185"/>
              <a:gd name="T11" fmla="*/ 82 h 258"/>
              <a:gd name="T12" fmla="*/ 19 w 185"/>
              <a:gd name="T13" fmla="*/ 240 h 258"/>
              <a:gd name="T14" fmla="*/ 142 w 185"/>
              <a:gd name="T15" fmla="*/ 104 h 258"/>
              <a:gd name="T16" fmla="*/ 147 w 185"/>
              <a:gd name="T17" fmla="*/ 99 h 258"/>
              <a:gd name="T18" fmla="*/ 152 w 185"/>
              <a:gd name="T19" fmla="*/ 104 h 258"/>
              <a:gd name="T20" fmla="*/ 143 w 185"/>
              <a:gd name="T21" fmla="*/ 232 h 258"/>
              <a:gd name="T22" fmla="*/ 139 w 185"/>
              <a:gd name="T23" fmla="*/ 236 h 258"/>
              <a:gd name="T24" fmla="*/ 135 w 185"/>
              <a:gd name="T25" fmla="*/ 232 h 258"/>
              <a:gd name="T26" fmla="*/ 142 w 185"/>
              <a:gd name="T27" fmla="*/ 104 h 258"/>
              <a:gd name="T28" fmla="*/ 106 w 185"/>
              <a:gd name="T29" fmla="*/ 104 h 258"/>
              <a:gd name="T30" fmla="*/ 111 w 185"/>
              <a:gd name="T31" fmla="*/ 99 h 258"/>
              <a:gd name="T32" fmla="*/ 116 w 185"/>
              <a:gd name="T33" fmla="*/ 104 h 258"/>
              <a:gd name="T34" fmla="*/ 113 w 185"/>
              <a:gd name="T35" fmla="*/ 232 h 258"/>
              <a:gd name="T36" fmla="*/ 108 w 185"/>
              <a:gd name="T37" fmla="*/ 236 h 258"/>
              <a:gd name="T38" fmla="*/ 104 w 185"/>
              <a:gd name="T39" fmla="*/ 232 h 258"/>
              <a:gd name="T40" fmla="*/ 106 w 185"/>
              <a:gd name="T41" fmla="*/ 104 h 258"/>
              <a:gd name="T42" fmla="*/ 75 w 185"/>
              <a:gd name="T43" fmla="*/ 99 h 258"/>
              <a:gd name="T44" fmla="*/ 80 w 185"/>
              <a:gd name="T45" fmla="*/ 104 h 258"/>
              <a:gd name="T46" fmla="*/ 82 w 185"/>
              <a:gd name="T47" fmla="*/ 232 h 258"/>
              <a:gd name="T48" fmla="*/ 78 w 185"/>
              <a:gd name="T49" fmla="*/ 236 h 258"/>
              <a:gd name="T50" fmla="*/ 73 w 185"/>
              <a:gd name="T51" fmla="*/ 232 h 258"/>
              <a:gd name="T52" fmla="*/ 70 w 185"/>
              <a:gd name="T53" fmla="*/ 104 h 258"/>
              <a:gd name="T54" fmla="*/ 75 w 185"/>
              <a:gd name="T55" fmla="*/ 99 h 258"/>
              <a:gd name="T56" fmla="*/ 39 w 185"/>
              <a:gd name="T57" fmla="*/ 99 h 258"/>
              <a:gd name="T58" fmla="*/ 44 w 185"/>
              <a:gd name="T59" fmla="*/ 104 h 258"/>
              <a:gd name="T60" fmla="*/ 51 w 185"/>
              <a:gd name="T61" fmla="*/ 232 h 258"/>
              <a:gd name="T62" fmla="*/ 47 w 185"/>
              <a:gd name="T63" fmla="*/ 236 h 258"/>
              <a:gd name="T64" fmla="*/ 43 w 185"/>
              <a:gd name="T65" fmla="*/ 232 h 258"/>
              <a:gd name="T66" fmla="*/ 34 w 185"/>
              <a:gd name="T67" fmla="*/ 104 h 258"/>
              <a:gd name="T68" fmla="*/ 39 w 185"/>
              <a:gd name="T69" fmla="*/ 99 h 258"/>
              <a:gd name="T70" fmla="*/ 164 w 185"/>
              <a:gd name="T71" fmla="*/ 20 h 258"/>
              <a:gd name="T72" fmla="*/ 111 w 185"/>
              <a:gd name="T73" fmla="*/ 20 h 258"/>
              <a:gd name="T74" fmla="*/ 111 w 185"/>
              <a:gd name="T75" fmla="*/ 18 h 258"/>
              <a:gd name="T76" fmla="*/ 93 w 185"/>
              <a:gd name="T77" fmla="*/ 0 h 258"/>
              <a:gd name="T78" fmla="*/ 75 w 185"/>
              <a:gd name="T79" fmla="*/ 18 h 258"/>
              <a:gd name="T80" fmla="*/ 75 w 185"/>
              <a:gd name="T81" fmla="*/ 20 h 258"/>
              <a:gd name="T82" fmla="*/ 21 w 185"/>
              <a:gd name="T83" fmla="*/ 20 h 258"/>
              <a:gd name="T84" fmla="*/ 1 w 185"/>
              <a:gd name="T85" fmla="*/ 49 h 258"/>
              <a:gd name="T86" fmla="*/ 3 w 185"/>
              <a:gd name="T87" fmla="*/ 65 h 258"/>
              <a:gd name="T88" fmla="*/ 182 w 185"/>
              <a:gd name="T89" fmla="*/ 65 h 258"/>
              <a:gd name="T90" fmla="*/ 184 w 185"/>
              <a:gd name="T91" fmla="*/ 49 h 258"/>
              <a:gd name="T92" fmla="*/ 164 w 185"/>
              <a:gd name="T93" fmla="*/ 2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85" h="258">
                <a:moveTo>
                  <a:pt x="19" y="240"/>
                </a:moveTo>
                <a:cubicBezTo>
                  <a:pt x="20" y="250"/>
                  <a:pt x="29" y="258"/>
                  <a:pt x="38" y="258"/>
                </a:cubicBezTo>
                <a:cubicBezTo>
                  <a:pt x="147" y="258"/>
                  <a:pt x="147" y="258"/>
                  <a:pt x="147" y="258"/>
                </a:cubicBezTo>
                <a:cubicBezTo>
                  <a:pt x="156" y="258"/>
                  <a:pt x="165" y="250"/>
                  <a:pt x="166" y="240"/>
                </a:cubicBezTo>
                <a:cubicBezTo>
                  <a:pt x="181" y="82"/>
                  <a:pt x="181" y="82"/>
                  <a:pt x="181" y="82"/>
                </a:cubicBezTo>
                <a:cubicBezTo>
                  <a:pt x="4" y="82"/>
                  <a:pt x="4" y="82"/>
                  <a:pt x="4" y="82"/>
                </a:cubicBezTo>
                <a:lnTo>
                  <a:pt x="19" y="240"/>
                </a:lnTo>
                <a:close/>
                <a:moveTo>
                  <a:pt x="142" y="104"/>
                </a:moveTo>
                <a:cubicBezTo>
                  <a:pt x="142" y="101"/>
                  <a:pt x="144" y="99"/>
                  <a:pt x="147" y="99"/>
                </a:cubicBezTo>
                <a:cubicBezTo>
                  <a:pt x="150" y="99"/>
                  <a:pt x="152" y="101"/>
                  <a:pt x="152" y="104"/>
                </a:cubicBezTo>
                <a:cubicBezTo>
                  <a:pt x="143" y="232"/>
                  <a:pt x="143" y="232"/>
                  <a:pt x="143" y="232"/>
                </a:cubicBezTo>
                <a:cubicBezTo>
                  <a:pt x="143" y="234"/>
                  <a:pt x="141" y="236"/>
                  <a:pt x="139" y="236"/>
                </a:cubicBezTo>
                <a:cubicBezTo>
                  <a:pt x="137" y="236"/>
                  <a:pt x="135" y="234"/>
                  <a:pt x="135" y="232"/>
                </a:cubicBezTo>
                <a:lnTo>
                  <a:pt x="142" y="104"/>
                </a:lnTo>
                <a:close/>
                <a:moveTo>
                  <a:pt x="106" y="104"/>
                </a:moveTo>
                <a:cubicBezTo>
                  <a:pt x="106" y="101"/>
                  <a:pt x="108" y="99"/>
                  <a:pt x="111" y="99"/>
                </a:cubicBezTo>
                <a:cubicBezTo>
                  <a:pt x="114" y="99"/>
                  <a:pt x="116" y="101"/>
                  <a:pt x="116" y="104"/>
                </a:cubicBezTo>
                <a:cubicBezTo>
                  <a:pt x="113" y="232"/>
                  <a:pt x="113" y="232"/>
                  <a:pt x="113" y="232"/>
                </a:cubicBezTo>
                <a:cubicBezTo>
                  <a:pt x="113" y="234"/>
                  <a:pt x="111" y="236"/>
                  <a:pt x="108" y="236"/>
                </a:cubicBezTo>
                <a:cubicBezTo>
                  <a:pt x="106" y="236"/>
                  <a:pt x="104" y="234"/>
                  <a:pt x="104" y="232"/>
                </a:cubicBezTo>
                <a:lnTo>
                  <a:pt x="106" y="104"/>
                </a:lnTo>
                <a:close/>
                <a:moveTo>
                  <a:pt x="75" y="99"/>
                </a:moveTo>
                <a:cubicBezTo>
                  <a:pt x="78" y="99"/>
                  <a:pt x="80" y="101"/>
                  <a:pt x="80" y="104"/>
                </a:cubicBezTo>
                <a:cubicBezTo>
                  <a:pt x="82" y="232"/>
                  <a:pt x="82" y="232"/>
                  <a:pt x="82" y="232"/>
                </a:cubicBezTo>
                <a:cubicBezTo>
                  <a:pt x="82" y="234"/>
                  <a:pt x="80" y="236"/>
                  <a:pt x="78" y="236"/>
                </a:cubicBezTo>
                <a:cubicBezTo>
                  <a:pt x="75" y="236"/>
                  <a:pt x="73" y="234"/>
                  <a:pt x="73" y="232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101"/>
                  <a:pt x="72" y="99"/>
                  <a:pt x="75" y="99"/>
                </a:cubicBezTo>
                <a:close/>
                <a:moveTo>
                  <a:pt x="39" y="99"/>
                </a:moveTo>
                <a:cubicBezTo>
                  <a:pt x="42" y="99"/>
                  <a:pt x="44" y="101"/>
                  <a:pt x="44" y="104"/>
                </a:cubicBezTo>
                <a:cubicBezTo>
                  <a:pt x="51" y="232"/>
                  <a:pt x="51" y="232"/>
                  <a:pt x="51" y="232"/>
                </a:cubicBezTo>
                <a:cubicBezTo>
                  <a:pt x="51" y="234"/>
                  <a:pt x="49" y="236"/>
                  <a:pt x="47" y="236"/>
                </a:cubicBezTo>
                <a:cubicBezTo>
                  <a:pt x="45" y="236"/>
                  <a:pt x="43" y="234"/>
                  <a:pt x="43" y="232"/>
                </a:cubicBezTo>
                <a:cubicBezTo>
                  <a:pt x="34" y="104"/>
                  <a:pt x="34" y="104"/>
                  <a:pt x="34" y="104"/>
                </a:cubicBezTo>
                <a:cubicBezTo>
                  <a:pt x="34" y="101"/>
                  <a:pt x="36" y="99"/>
                  <a:pt x="39" y="99"/>
                </a:cubicBezTo>
                <a:close/>
                <a:moveTo>
                  <a:pt x="164" y="20"/>
                </a:moveTo>
                <a:cubicBezTo>
                  <a:pt x="111" y="20"/>
                  <a:pt x="111" y="20"/>
                  <a:pt x="111" y="20"/>
                </a:cubicBezTo>
                <a:cubicBezTo>
                  <a:pt x="111" y="19"/>
                  <a:pt x="111" y="19"/>
                  <a:pt x="111" y="18"/>
                </a:cubicBezTo>
                <a:cubicBezTo>
                  <a:pt x="111" y="8"/>
                  <a:pt x="103" y="0"/>
                  <a:pt x="93" y="0"/>
                </a:cubicBezTo>
                <a:cubicBezTo>
                  <a:pt x="83" y="0"/>
                  <a:pt x="75" y="8"/>
                  <a:pt x="75" y="18"/>
                </a:cubicBezTo>
                <a:cubicBezTo>
                  <a:pt x="75" y="19"/>
                  <a:pt x="75" y="19"/>
                  <a:pt x="75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9" y="20"/>
                  <a:pt x="0" y="34"/>
                  <a:pt x="1" y="49"/>
                </a:cubicBezTo>
                <a:cubicBezTo>
                  <a:pt x="3" y="65"/>
                  <a:pt x="3" y="65"/>
                  <a:pt x="3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4" y="49"/>
                  <a:pt x="184" y="49"/>
                  <a:pt x="184" y="49"/>
                </a:cubicBezTo>
                <a:cubicBezTo>
                  <a:pt x="185" y="34"/>
                  <a:pt x="177" y="20"/>
                  <a:pt x="164" y="2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284"/>
          <p:cNvSpPr>
            <a:spLocks noEditPoints="1"/>
          </p:cNvSpPr>
          <p:nvPr/>
        </p:nvSpPr>
        <p:spPr bwMode="auto">
          <a:xfrm>
            <a:off x="2511649" y="1702046"/>
            <a:ext cx="514410" cy="590167"/>
          </a:xfrm>
          <a:custGeom>
            <a:avLst/>
            <a:gdLst>
              <a:gd name="T0" fmla="*/ 192 w 210"/>
              <a:gd name="T1" fmla="*/ 115 h 241"/>
              <a:gd name="T2" fmla="*/ 162 w 210"/>
              <a:gd name="T3" fmla="*/ 99 h 241"/>
              <a:gd name="T4" fmla="*/ 156 w 210"/>
              <a:gd name="T5" fmla="*/ 79 h 241"/>
              <a:gd name="T6" fmla="*/ 150 w 210"/>
              <a:gd name="T7" fmla="*/ 99 h 241"/>
              <a:gd name="T8" fmla="*/ 93 w 210"/>
              <a:gd name="T9" fmla="*/ 85 h 241"/>
              <a:gd name="T10" fmla="*/ 81 w 210"/>
              <a:gd name="T11" fmla="*/ 85 h 241"/>
              <a:gd name="T12" fmla="*/ 72 w 210"/>
              <a:gd name="T13" fmla="*/ 99 h 241"/>
              <a:gd name="T14" fmla="*/ 44 w 210"/>
              <a:gd name="T15" fmla="*/ 179 h 241"/>
              <a:gd name="T16" fmla="*/ 25 w 210"/>
              <a:gd name="T17" fmla="*/ 173 h 241"/>
              <a:gd name="T18" fmla="*/ 22 w 210"/>
              <a:gd name="T19" fmla="*/ 162 h 241"/>
              <a:gd name="T20" fmla="*/ 44 w 210"/>
              <a:gd name="T21" fmla="*/ 146 h 241"/>
              <a:gd name="T22" fmla="*/ 22 w 210"/>
              <a:gd name="T23" fmla="*/ 151 h 241"/>
              <a:gd name="T24" fmla="*/ 12 w 210"/>
              <a:gd name="T25" fmla="*/ 151 h 241"/>
              <a:gd name="T26" fmla="*/ 6 w 210"/>
              <a:gd name="T27" fmla="*/ 134 h 241"/>
              <a:gd name="T28" fmla="*/ 31 w 210"/>
              <a:gd name="T29" fmla="*/ 119 h 241"/>
              <a:gd name="T30" fmla="*/ 6 w 210"/>
              <a:gd name="T31" fmla="*/ 122 h 241"/>
              <a:gd name="T32" fmla="*/ 3 w 210"/>
              <a:gd name="T33" fmla="*/ 120 h 241"/>
              <a:gd name="T34" fmla="*/ 19 w 210"/>
              <a:gd name="T35" fmla="*/ 97 h 241"/>
              <a:gd name="T36" fmla="*/ 56 w 210"/>
              <a:gd name="T37" fmla="*/ 81 h 241"/>
              <a:gd name="T38" fmla="*/ 52 w 210"/>
              <a:gd name="T39" fmla="*/ 71 h 241"/>
              <a:gd name="T40" fmla="*/ 79 w 210"/>
              <a:gd name="T41" fmla="*/ 47 h 241"/>
              <a:gd name="T42" fmla="*/ 115 w 210"/>
              <a:gd name="T43" fmla="*/ 42 h 241"/>
              <a:gd name="T44" fmla="*/ 120 w 210"/>
              <a:gd name="T45" fmla="*/ 52 h 241"/>
              <a:gd name="T46" fmla="*/ 157 w 210"/>
              <a:gd name="T47" fmla="*/ 37 h 241"/>
              <a:gd name="T48" fmla="*/ 132 w 210"/>
              <a:gd name="T49" fmla="*/ 6 h 241"/>
              <a:gd name="T50" fmla="*/ 13 w 210"/>
              <a:gd name="T51" fmla="*/ 61 h 241"/>
              <a:gd name="T52" fmla="*/ 11 w 210"/>
              <a:gd name="T53" fmla="*/ 69 h 241"/>
              <a:gd name="T54" fmla="*/ 13 w 210"/>
              <a:gd name="T55" fmla="*/ 83 h 241"/>
              <a:gd name="T56" fmla="*/ 0 w 210"/>
              <a:gd name="T57" fmla="*/ 120 h 241"/>
              <a:gd name="T58" fmla="*/ 2 w 210"/>
              <a:gd name="T59" fmla="*/ 135 h 241"/>
              <a:gd name="T60" fmla="*/ 18 w 210"/>
              <a:gd name="T61" fmla="*/ 161 h 241"/>
              <a:gd name="T62" fmla="*/ 22 w 210"/>
              <a:gd name="T63" fmla="*/ 175 h 241"/>
              <a:gd name="T64" fmla="*/ 43 w 210"/>
              <a:gd name="T65" fmla="*/ 183 h 241"/>
              <a:gd name="T66" fmla="*/ 56 w 210"/>
              <a:gd name="T67" fmla="*/ 241 h 241"/>
              <a:gd name="T68" fmla="*/ 208 w 210"/>
              <a:gd name="T69" fmla="*/ 214 h 241"/>
              <a:gd name="T70" fmla="*/ 39 w 210"/>
              <a:gd name="T71" fmla="*/ 145 h 241"/>
              <a:gd name="T72" fmla="*/ 30 w 210"/>
              <a:gd name="T73" fmla="*/ 158 h 241"/>
              <a:gd name="T74" fmla="*/ 25 w 210"/>
              <a:gd name="T75" fmla="*/ 153 h 241"/>
              <a:gd name="T76" fmla="*/ 25 w 210"/>
              <a:gd name="T77" fmla="*/ 115 h 241"/>
              <a:gd name="T78" fmla="*/ 12 w 210"/>
              <a:gd name="T79" fmla="*/ 133 h 241"/>
              <a:gd name="T80" fmla="*/ 9 w 210"/>
              <a:gd name="T81" fmla="*/ 124 h 241"/>
              <a:gd name="T82" fmla="*/ 122 w 210"/>
              <a:gd name="T83" fmla="*/ 58 h 241"/>
              <a:gd name="T84" fmla="*/ 159 w 210"/>
              <a:gd name="T85" fmla="*/ 41 h 241"/>
              <a:gd name="T86" fmla="*/ 36 w 210"/>
              <a:gd name="T87" fmla="*/ 86 h 241"/>
              <a:gd name="T88" fmla="*/ 43 w 210"/>
              <a:gd name="T89" fmla="*/ 102 h 241"/>
              <a:gd name="T90" fmla="*/ 36 w 210"/>
              <a:gd name="T91" fmla="*/ 86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0" h="241">
                <a:moveTo>
                  <a:pt x="208" y="214"/>
                </a:moveTo>
                <a:cubicBezTo>
                  <a:pt x="192" y="115"/>
                  <a:pt x="192" y="115"/>
                  <a:pt x="192" y="115"/>
                </a:cubicBezTo>
                <a:cubicBezTo>
                  <a:pt x="191" y="106"/>
                  <a:pt x="183" y="99"/>
                  <a:pt x="174" y="99"/>
                </a:cubicBezTo>
                <a:cubicBezTo>
                  <a:pt x="162" y="99"/>
                  <a:pt x="162" y="99"/>
                  <a:pt x="162" y="99"/>
                </a:cubicBezTo>
                <a:cubicBezTo>
                  <a:pt x="162" y="85"/>
                  <a:pt x="162" y="85"/>
                  <a:pt x="162" y="85"/>
                </a:cubicBezTo>
                <a:cubicBezTo>
                  <a:pt x="162" y="82"/>
                  <a:pt x="160" y="79"/>
                  <a:pt x="156" y="79"/>
                </a:cubicBezTo>
                <a:cubicBezTo>
                  <a:pt x="153" y="79"/>
                  <a:pt x="150" y="82"/>
                  <a:pt x="150" y="85"/>
                </a:cubicBezTo>
                <a:cubicBezTo>
                  <a:pt x="150" y="99"/>
                  <a:pt x="150" y="99"/>
                  <a:pt x="150" y="99"/>
                </a:cubicBezTo>
                <a:cubicBezTo>
                  <a:pt x="93" y="99"/>
                  <a:pt x="93" y="99"/>
                  <a:pt x="93" y="99"/>
                </a:cubicBezTo>
                <a:cubicBezTo>
                  <a:pt x="93" y="85"/>
                  <a:pt x="93" y="85"/>
                  <a:pt x="93" y="85"/>
                </a:cubicBezTo>
                <a:cubicBezTo>
                  <a:pt x="93" y="82"/>
                  <a:pt x="90" y="79"/>
                  <a:pt x="87" y="79"/>
                </a:cubicBezTo>
                <a:cubicBezTo>
                  <a:pt x="84" y="79"/>
                  <a:pt x="81" y="82"/>
                  <a:pt x="81" y="85"/>
                </a:cubicBezTo>
                <a:cubicBezTo>
                  <a:pt x="81" y="99"/>
                  <a:pt x="81" y="99"/>
                  <a:pt x="81" y="99"/>
                </a:cubicBezTo>
                <a:cubicBezTo>
                  <a:pt x="72" y="99"/>
                  <a:pt x="72" y="99"/>
                  <a:pt x="72" y="99"/>
                </a:cubicBezTo>
                <a:cubicBezTo>
                  <a:pt x="64" y="99"/>
                  <a:pt x="55" y="106"/>
                  <a:pt x="54" y="115"/>
                </a:cubicBezTo>
                <a:cubicBezTo>
                  <a:pt x="44" y="179"/>
                  <a:pt x="44" y="179"/>
                  <a:pt x="44" y="179"/>
                </a:cubicBezTo>
                <a:cubicBezTo>
                  <a:pt x="41" y="180"/>
                  <a:pt x="38" y="180"/>
                  <a:pt x="36" y="180"/>
                </a:cubicBezTo>
                <a:cubicBezTo>
                  <a:pt x="31" y="179"/>
                  <a:pt x="28" y="177"/>
                  <a:pt x="25" y="173"/>
                </a:cubicBezTo>
                <a:cubicBezTo>
                  <a:pt x="23" y="169"/>
                  <a:pt x="22" y="165"/>
                  <a:pt x="22" y="162"/>
                </a:cubicBezTo>
                <a:cubicBezTo>
                  <a:pt x="22" y="162"/>
                  <a:pt x="22" y="162"/>
                  <a:pt x="22" y="162"/>
                </a:cubicBezTo>
                <a:cubicBezTo>
                  <a:pt x="25" y="163"/>
                  <a:pt x="29" y="162"/>
                  <a:pt x="31" y="162"/>
                </a:cubicBezTo>
                <a:cubicBezTo>
                  <a:pt x="38" y="159"/>
                  <a:pt x="44" y="151"/>
                  <a:pt x="44" y="146"/>
                </a:cubicBezTo>
                <a:cubicBezTo>
                  <a:pt x="43" y="143"/>
                  <a:pt x="42" y="142"/>
                  <a:pt x="40" y="141"/>
                </a:cubicBezTo>
                <a:cubicBezTo>
                  <a:pt x="34" y="140"/>
                  <a:pt x="26" y="144"/>
                  <a:pt x="22" y="151"/>
                </a:cubicBezTo>
                <a:cubicBezTo>
                  <a:pt x="20" y="153"/>
                  <a:pt x="19" y="155"/>
                  <a:pt x="19" y="157"/>
                </a:cubicBezTo>
                <a:cubicBezTo>
                  <a:pt x="16" y="156"/>
                  <a:pt x="14" y="154"/>
                  <a:pt x="12" y="151"/>
                </a:cubicBezTo>
                <a:cubicBezTo>
                  <a:pt x="7" y="145"/>
                  <a:pt x="6" y="139"/>
                  <a:pt x="6" y="135"/>
                </a:cubicBezTo>
                <a:cubicBezTo>
                  <a:pt x="6" y="135"/>
                  <a:pt x="6" y="134"/>
                  <a:pt x="6" y="134"/>
                </a:cubicBezTo>
                <a:cubicBezTo>
                  <a:pt x="7" y="135"/>
                  <a:pt x="10" y="136"/>
                  <a:pt x="12" y="136"/>
                </a:cubicBezTo>
                <a:cubicBezTo>
                  <a:pt x="21" y="136"/>
                  <a:pt x="31" y="129"/>
                  <a:pt x="31" y="119"/>
                </a:cubicBezTo>
                <a:cubicBezTo>
                  <a:pt x="31" y="115"/>
                  <a:pt x="29" y="113"/>
                  <a:pt x="26" y="112"/>
                </a:cubicBezTo>
                <a:cubicBezTo>
                  <a:pt x="20" y="110"/>
                  <a:pt x="11" y="115"/>
                  <a:pt x="6" y="122"/>
                </a:cubicBezTo>
                <a:cubicBezTo>
                  <a:pt x="5" y="123"/>
                  <a:pt x="5" y="124"/>
                  <a:pt x="4" y="126"/>
                </a:cubicBezTo>
                <a:cubicBezTo>
                  <a:pt x="3" y="124"/>
                  <a:pt x="3" y="122"/>
                  <a:pt x="3" y="120"/>
                </a:cubicBezTo>
                <a:cubicBezTo>
                  <a:pt x="3" y="107"/>
                  <a:pt x="11" y="95"/>
                  <a:pt x="16" y="89"/>
                </a:cubicBezTo>
                <a:cubicBezTo>
                  <a:pt x="17" y="92"/>
                  <a:pt x="18" y="95"/>
                  <a:pt x="19" y="97"/>
                </a:cubicBezTo>
                <a:cubicBezTo>
                  <a:pt x="21" y="92"/>
                  <a:pt x="28" y="87"/>
                  <a:pt x="35" y="84"/>
                </a:cubicBezTo>
                <a:cubicBezTo>
                  <a:pt x="43" y="81"/>
                  <a:pt x="51" y="79"/>
                  <a:pt x="56" y="81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72"/>
                  <a:pt x="52" y="71"/>
                  <a:pt x="52" y="71"/>
                </a:cubicBezTo>
                <a:cubicBezTo>
                  <a:pt x="52" y="70"/>
                  <a:pt x="52" y="70"/>
                  <a:pt x="52" y="70"/>
                </a:cubicBezTo>
                <a:cubicBezTo>
                  <a:pt x="54" y="64"/>
                  <a:pt x="64" y="54"/>
                  <a:pt x="79" y="47"/>
                </a:cubicBezTo>
                <a:cubicBezTo>
                  <a:pt x="94" y="40"/>
                  <a:pt x="108" y="40"/>
                  <a:pt x="114" y="42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23" y="47"/>
                  <a:pt x="129" y="43"/>
                  <a:pt x="136" y="39"/>
                </a:cubicBezTo>
                <a:cubicBezTo>
                  <a:pt x="144" y="36"/>
                  <a:pt x="152" y="35"/>
                  <a:pt x="157" y="37"/>
                </a:cubicBezTo>
                <a:cubicBezTo>
                  <a:pt x="151" y="23"/>
                  <a:pt x="151" y="23"/>
                  <a:pt x="151" y="23"/>
                </a:cubicBezTo>
                <a:cubicBezTo>
                  <a:pt x="148" y="15"/>
                  <a:pt x="140" y="9"/>
                  <a:pt x="132" y="6"/>
                </a:cubicBezTo>
                <a:cubicBezTo>
                  <a:pt x="115" y="0"/>
                  <a:pt x="90" y="2"/>
                  <a:pt x="65" y="13"/>
                </a:cubicBezTo>
                <a:cubicBezTo>
                  <a:pt x="38" y="25"/>
                  <a:pt x="19" y="43"/>
                  <a:pt x="13" y="61"/>
                </a:cubicBezTo>
                <a:cubicBezTo>
                  <a:pt x="12" y="63"/>
                  <a:pt x="11" y="65"/>
                  <a:pt x="11" y="67"/>
                </a:cubicBezTo>
                <a:cubicBezTo>
                  <a:pt x="11" y="68"/>
                  <a:pt x="11" y="69"/>
                  <a:pt x="11" y="69"/>
                </a:cubicBezTo>
                <a:cubicBezTo>
                  <a:pt x="11" y="69"/>
                  <a:pt x="11" y="69"/>
                  <a:pt x="11" y="69"/>
                </a:cubicBezTo>
                <a:cubicBezTo>
                  <a:pt x="10" y="74"/>
                  <a:pt x="11" y="79"/>
                  <a:pt x="13" y="83"/>
                </a:cubicBezTo>
                <a:cubicBezTo>
                  <a:pt x="13" y="83"/>
                  <a:pt x="13" y="84"/>
                  <a:pt x="14" y="86"/>
                </a:cubicBezTo>
                <a:cubicBezTo>
                  <a:pt x="10" y="91"/>
                  <a:pt x="0" y="104"/>
                  <a:pt x="0" y="120"/>
                </a:cubicBezTo>
                <a:cubicBezTo>
                  <a:pt x="0" y="124"/>
                  <a:pt x="1" y="128"/>
                  <a:pt x="2" y="131"/>
                </a:cubicBezTo>
                <a:cubicBezTo>
                  <a:pt x="2" y="132"/>
                  <a:pt x="2" y="133"/>
                  <a:pt x="2" y="135"/>
                </a:cubicBezTo>
                <a:cubicBezTo>
                  <a:pt x="2" y="141"/>
                  <a:pt x="4" y="147"/>
                  <a:pt x="9" y="153"/>
                </a:cubicBezTo>
                <a:cubicBezTo>
                  <a:pt x="12" y="157"/>
                  <a:pt x="15" y="160"/>
                  <a:pt x="18" y="161"/>
                </a:cubicBezTo>
                <a:cubicBezTo>
                  <a:pt x="18" y="161"/>
                  <a:pt x="18" y="162"/>
                  <a:pt x="18" y="162"/>
                </a:cubicBezTo>
                <a:cubicBezTo>
                  <a:pt x="18" y="167"/>
                  <a:pt x="20" y="171"/>
                  <a:pt x="22" y="175"/>
                </a:cubicBezTo>
                <a:cubicBezTo>
                  <a:pt x="26" y="180"/>
                  <a:pt x="30" y="182"/>
                  <a:pt x="35" y="183"/>
                </a:cubicBezTo>
                <a:cubicBezTo>
                  <a:pt x="38" y="184"/>
                  <a:pt x="40" y="184"/>
                  <a:pt x="43" y="183"/>
                </a:cubicBezTo>
                <a:cubicBezTo>
                  <a:pt x="38" y="214"/>
                  <a:pt x="38" y="214"/>
                  <a:pt x="38" y="214"/>
                </a:cubicBezTo>
                <a:cubicBezTo>
                  <a:pt x="36" y="229"/>
                  <a:pt x="44" y="241"/>
                  <a:pt x="56" y="241"/>
                </a:cubicBezTo>
                <a:cubicBezTo>
                  <a:pt x="190" y="241"/>
                  <a:pt x="190" y="241"/>
                  <a:pt x="190" y="241"/>
                </a:cubicBezTo>
                <a:cubicBezTo>
                  <a:pt x="202" y="241"/>
                  <a:pt x="210" y="229"/>
                  <a:pt x="208" y="214"/>
                </a:cubicBezTo>
                <a:close/>
                <a:moveTo>
                  <a:pt x="25" y="153"/>
                </a:moveTo>
                <a:cubicBezTo>
                  <a:pt x="29" y="147"/>
                  <a:pt x="35" y="144"/>
                  <a:pt x="39" y="145"/>
                </a:cubicBezTo>
                <a:cubicBezTo>
                  <a:pt x="40" y="145"/>
                  <a:pt x="40" y="145"/>
                  <a:pt x="40" y="146"/>
                </a:cubicBezTo>
                <a:cubicBezTo>
                  <a:pt x="40" y="149"/>
                  <a:pt x="36" y="156"/>
                  <a:pt x="30" y="158"/>
                </a:cubicBezTo>
                <a:cubicBezTo>
                  <a:pt x="27" y="159"/>
                  <a:pt x="25" y="159"/>
                  <a:pt x="22" y="159"/>
                </a:cubicBezTo>
                <a:cubicBezTo>
                  <a:pt x="23" y="156"/>
                  <a:pt x="24" y="154"/>
                  <a:pt x="25" y="153"/>
                </a:cubicBezTo>
                <a:close/>
                <a:moveTo>
                  <a:pt x="9" y="124"/>
                </a:moveTo>
                <a:cubicBezTo>
                  <a:pt x="13" y="118"/>
                  <a:pt x="21" y="114"/>
                  <a:pt x="25" y="115"/>
                </a:cubicBezTo>
                <a:cubicBezTo>
                  <a:pt x="26" y="116"/>
                  <a:pt x="27" y="116"/>
                  <a:pt x="27" y="119"/>
                </a:cubicBezTo>
                <a:cubicBezTo>
                  <a:pt x="27" y="126"/>
                  <a:pt x="19" y="133"/>
                  <a:pt x="12" y="133"/>
                </a:cubicBezTo>
                <a:cubicBezTo>
                  <a:pt x="11" y="133"/>
                  <a:pt x="8" y="132"/>
                  <a:pt x="6" y="130"/>
                </a:cubicBezTo>
                <a:cubicBezTo>
                  <a:pt x="7" y="128"/>
                  <a:pt x="8" y="125"/>
                  <a:pt x="9" y="124"/>
                </a:cubicBezTo>
                <a:close/>
                <a:moveTo>
                  <a:pt x="137" y="42"/>
                </a:moveTo>
                <a:cubicBezTo>
                  <a:pt x="127" y="46"/>
                  <a:pt x="120" y="53"/>
                  <a:pt x="122" y="58"/>
                </a:cubicBezTo>
                <a:cubicBezTo>
                  <a:pt x="124" y="62"/>
                  <a:pt x="134" y="62"/>
                  <a:pt x="144" y="57"/>
                </a:cubicBezTo>
                <a:cubicBezTo>
                  <a:pt x="154" y="53"/>
                  <a:pt x="161" y="46"/>
                  <a:pt x="159" y="41"/>
                </a:cubicBezTo>
                <a:cubicBezTo>
                  <a:pt x="157" y="37"/>
                  <a:pt x="148" y="37"/>
                  <a:pt x="137" y="42"/>
                </a:cubicBezTo>
                <a:close/>
                <a:moveTo>
                  <a:pt x="36" y="86"/>
                </a:moveTo>
                <a:cubicBezTo>
                  <a:pt x="26" y="91"/>
                  <a:pt x="19" y="98"/>
                  <a:pt x="21" y="102"/>
                </a:cubicBezTo>
                <a:cubicBezTo>
                  <a:pt x="23" y="106"/>
                  <a:pt x="33" y="106"/>
                  <a:pt x="43" y="102"/>
                </a:cubicBezTo>
                <a:cubicBezTo>
                  <a:pt x="54" y="97"/>
                  <a:pt x="60" y="90"/>
                  <a:pt x="58" y="86"/>
                </a:cubicBezTo>
                <a:cubicBezTo>
                  <a:pt x="56" y="81"/>
                  <a:pt x="47" y="82"/>
                  <a:pt x="36" y="86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285"/>
          <p:cNvSpPr>
            <a:spLocks noEditPoints="1"/>
          </p:cNvSpPr>
          <p:nvPr/>
        </p:nvSpPr>
        <p:spPr bwMode="auto">
          <a:xfrm>
            <a:off x="2287087" y="2633871"/>
            <a:ext cx="491194" cy="497304"/>
          </a:xfrm>
          <a:custGeom>
            <a:avLst/>
            <a:gdLst>
              <a:gd name="T0" fmla="*/ 101 w 201"/>
              <a:gd name="T1" fmla="*/ 60 h 203"/>
              <a:gd name="T2" fmla="*/ 58 w 201"/>
              <a:gd name="T3" fmla="*/ 103 h 203"/>
              <a:gd name="T4" fmla="*/ 101 w 201"/>
              <a:gd name="T5" fmla="*/ 147 h 203"/>
              <a:gd name="T6" fmla="*/ 144 w 201"/>
              <a:gd name="T7" fmla="*/ 103 h 203"/>
              <a:gd name="T8" fmla="*/ 101 w 201"/>
              <a:gd name="T9" fmla="*/ 60 h 203"/>
              <a:gd name="T10" fmla="*/ 180 w 201"/>
              <a:gd name="T11" fmla="*/ 101 h 203"/>
              <a:gd name="T12" fmla="*/ 180 w 201"/>
              <a:gd name="T13" fmla="*/ 95 h 203"/>
              <a:gd name="T14" fmla="*/ 201 w 201"/>
              <a:gd name="T15" fmla="*/ 90 h 203"/>
              <a:gd name="T16" fmla="*/ 193 w 201"/>
              <a:gd name="T17" fmla="*/ 61 h 203"/>
              <a:gd name="T18" fmla="*/ 172 w 201"/>
              <a:gd name="T19" fmla="*/ 67 h 203"/>
              <a:gd name="T20" fmla="*/ 162 w 201"/>
              <a:gd name="T21" fmla="*/ 51 h 203"/>
              <a:gd name="T22" fmla="*/ 176 w 201"/>
              <a:gd name="T23" fmla="*/ 34 h 203"/>
              <a:gd name="T24" fmla="*/ 153 w 201"/>
              <a:gd name="T25" fmla="*/ 15 h 203"/>
              <a:gd name="T26" fmla="*/ 139 w 201"/>
              <a:gd name="T27" fmla="*/ 32 h 203"/>
              <a:gd name="T28" fmla="*/ 115 w 201"/>
              <a:gd name="T29" fmla="*/ 23 h 203"/>
              <a:gd name="T30" fmla="*/ 115 w 201"/>
              <a:gd name="T31" fmla="*/ 1 h 203"/>
              <a:gd name="T32" fmla="*/ 101 w 201"/>
              <a:gd name="T33" fmla="*/ 0 h 203"/>
              <a:gd name="T34" fmla="*/ 86 w 201"/>
              <a:gd name="T35" fmla="*/ 1 h 203"/>
              <a:gd name="T36" fmla="*/ 86 w 201"/>
              <a:gd name="T37" fmla="*/ 23 h 203"/>
              <a:gd name="T38" fmla="*/ 68 w 201"/>
              <a:gd name="T39" fmla="*/ 29 h 203"/>
              <a:gd name="T40" fmla="*/ 55 w 201"/>
              <a:gd name="T41" fmla="*/ 11 h 203"/>
              <a:gd name="T42" fmla="*/ 31 w 201"/>
              <a:gd name="T43" fmla="*/ 28 h 203"/>
              <a:gd name="T44" fmla="*/ 43 w 201"/>
              <a:gd name="T45" fmla="*/ 46 h 203"/>
              <a:gd name="T46" fmla="*/ 32 w 201"/>
              <a:gd name="T47" fmla="*/ 60 h 203"/>
              <a:gd name="T48" fmla="*/ 12 w 201"/>
              <a:gd name="T49" fmla="*/ 53 h 203"/>
              <a:gd name="T50" fmla="*/ 1 w 201"/>
              <a:gd name="T51" fmla="*/ 81 h 203"/>
              <a:gd name="T52" fmla="*/ 22 w 201"/>
              <a:gd name="T53" fmla="*/ 88 h 203"/>
              <a:gd name="T54" fmla="*/ 21 w 201"/>
              <a:gd name="T55" fmla="*/ 101 h 203"/>
              <a:gd name="T56" fmla="*/ 21 w 201"/>
              <a:gd name="T57" fmla="*/ 107 h 203"/>
              <a:gd name="T58" fmla="*/ 0 w 201"/>
              <a:gd name="T59" fmla="*/ 113 h 203"/>
              <a:gd name="T60" fmla="*/ 7 w 201"/>
              <a:gd name="T61" fmla="*/ 142 h 203"/>
              <a:gd name="T62" fmla="*/ 28 w 201"/>
              <a:gd name="T63" fmla="*/ 136 h 203"/>
              <a:gd name="T64" fmla="*/ 39 w 201"/>
              <a:gd name="T65" fmla="*/ 152 h 203"/>
              <a:gd name="T66" fmla="*/ 25 w 201"/>
              <a:gd name="T67" fmla="*/ 169 h 203"/>
              <a:gd name="T68" fmla="*/ 47 w 201"/>
              <a:gd name="T69" fmla="*/ 188 h 203"/>
              <a:gd name="T70" fmla="*/ 61 w 201"/>
              <a:gd name="T71" fmla="*/ 171 h 203"/>
              <a:gd name="T72" fmla="*/ 86 w 201"/>
              <a:gd name="T73" fmla="*/ 180 h 203"/>
              <a:gd name="T74" fmla="*/ 86 w 201"/>
              <a:gd name="T75" fmla="*/ 202 h 203"/>
              <a:gd name="T76" fmla="*/ 101 w 201"/>
              <a:gd name="T77" fmla="*/ 203 h 203"/>
              <a:gd name="T78" fmla="*/ 115 w 201"/>
              <a:gd name="T79" fmla="*/ 202 h 203"/>
              <a:gd name="T80" fmla="*/ 115 w 201"/>
              <a:gd name="T81" fmla="*/ 180 h 203"/>
              <a:gd name="T82" fmla="*/ 134 w 201"/>
              <a:gd name="T83" fmla="*/ 174 h 203"/>
              <a:gd name="T84" fmla="*/ 146 w 201"/>
              <a:gd name="T85" fmla="*/ 192 h 203"/>
              <a:gd name="T86" fmla="*/ 170 w 201"/>
              <a:gd name="T87" fmla="*/ 175 h 203"/>
              <a:gd name="T88" fmla="*/ 158 w 201"/>
              <a:gd name="T89" fmla="*/ 157 h 203"/>
              <a:gd name="T90" fmla="*/ 169 w 201"/>
              <a:gd name="T91" fmla="*/ 142 h 203"/>
              <a:gd name="T92" fmla="*/ 190 w 201"/>
              <a:gd name="T93" fmla="*/ 150 h 203"/>
              <a:gd name="T94" fmla="*/ 200 w 201"/>
              <a:gd name="T95" fmla="*/ 121 h 203"/>
              <a:gd name="T96" fmla="*/ 179 w 201"/>
              <a:gd name="T97" fmla="*/ 114 h 203"/>
              <a:gd name="T98" fmla="*/ 180 w 201"/>
              <a:gd name="T99" fmla="*/ 101 h 203"/>
              <a:gd name="T100" fmla="*/ 101 w 201"/>
              <a:gd name="T101" fmla="*/ 158 h 203"/>
              <a:gd name="T102" fmla="*/ 47 w 201"/>
              <a:gd name="T103" fmla="*/ 103 h 203"/>
              <a:gd name="T104" fmla="*/ 101 w 201"/>
              <a:gd name="T105" fmla="*/ 49 h 203"/>
              <a:gd name="T106" fmla="*/ 155 w 201"/>
              <a:gd name="T107" fmla="*/ 103 h 203"/>
              <a:gd name="T108" fmla="*/ 101 w 201"/>
              <a:gd name="T109" fmla="*/ 158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01" h="203">
                <a:moveTo>
                  <a:pt x="101" y="60"/>
                </a:moveTo>
                <a:cubicBezTo>
                  <a:pt x="77" y="60"/>
                  <a:pt x="58" y="80"/>
                  <a:pt x="58" y="103"/>
                </a:cubicBezTo>
                <a:cubicBezTo>
                  <a:pt x="58" y="127"/>
                  <a:pt x="77" y="147"/>
                  <a:pt x="101" y="147"/>
                </a:cubicBezTo>
                <a:cubicBezTo>
                  <a:pt x="125" y="147"/>
                  <a:pt x="144" y="127"/>
                  <a:pt x="144" y="103"/>
                </a:cubicBezTo>
                <a:cubicBezTo>
                  <a:pt x="144" y="80"/>
                  <a:pt x="125" y="60"/>
                  <a:pt x="101" y="60"/>
                </a:cubicBezTo>
                <a:close/>
                <a:moveTo>
                  <a:pt x="180" y="101"/>
                </a:moveTo>
                <a:cubicBezTo>
                  <a:pt x="180" y="99"/>
                  <a:pt x="180" y="97"/>
                  <a:pt x="180" y="95"/>
                </a:cubicBezTo>
                <a:cubicBezTo>
                  <a:pt x="201" y="90"/>
                  <a:pt x="201" y="90"/>
                  <a:pt x="201" y="90"/>
                </a:cubicBezTo>
                <a:cubicBezTo>
                  <a:pt x="200" y="80"/>
                  <a:pt x="197" y="70"/>
                  <a:pt x="193" y="61"/>
                </a:cubicBezTo>
                <a:cubicBezTo>
                  <a:pt x="172" y="67"/>
                  <a:pt x="172" y="67"/>
                  <a:pt x="172" y="67"/>
                </a:cubicBezTo>
                <a:cubicBezTo>
                  <a:pt x="170" y="61"/>
                  <a:pt x="166" y="56"/>
                  <a:pt x="162" y="51"/>
                </a:cubicBezTo>
                <a:cubicBezTo>
                  <a:pt x="176" y="34"/>
                  <a:pt x="176" y="34"/>
                  <a:pt x="176" y="34"/>
                </a:cubicBezTo>
                <a:cubicBezTo>
                  <a:pt x="170" y="27"/>
                  <a:pt x="162" y="20"/>
                  <a:pt x="153" y="15"/>
                </a:cubicBezTo>
                <a:cubicBezTo>
                  <a:pt x="139" y="32"/>
                  <a:pt x="139" y="32"/>
                  <a:pt x="139" y="32"/>
                </a:cubicBezTo>
                <a:cubicBezTo>
                  <a:pt x="132" y="28"/>
                  <a:pt x="124" y="25"/>
                  <a:pt x="115" y="23"/>
                </a:cubicBezTo>
                <a:cubicBezTo>
                  <a:pt x="115" y="1"/>
                  <a:pt x="115" y="1"/>
                  <a:pt x="115" y="1"/>
                </a:cubicBezTo>
                <a:cubicBezTo>
                  <a:pt x="111" y="1"/>
                  <a:pt x="106" y="0"/>
                  <a:pt x="101" y="0"/>
                </a:cubicBezTo>
                <a:cubicBezTo>
                  <a:pt x="95" y="0"/>
                  <a:pt x="91" y="1"/>
                  <a:pt x="86" y="1"/>
                </a:cubicBezTo>
                <a:cubicBezTo>
                  <a:pt x="86" y="23"/>
                  <a:pt x="86" y="23"/>
                  <a:pt x="86" y="23"/>
                </a:cubicBezTo>
                <a:cubicBezTo>
                  <a:pt x="79" y="24"/>
                  <a:pt x="73" y="26"/>
                  <a:pt x="68" y="29"/>
                </a:cubicBezTo>
                <a:cubicBezTo>
                  <a:pt x="55" y="11"/>
                  <a:pt x="55" y="11"/>
                  <a:pt x="55" y="11"/>
                </a:cubicBezTo>
                <a:cubicBezTo>
                  <a:pt x="46" y="15"/>
                  <a:pt x="38" y="21"/>
                  <a:pt x="31" y="28"/>
                </a:cubicBezTo>
                <a:cubicBezTo>
                  <a:pt x="43" y="46"/>
                  <a:pt x="43" y="46"/>
                  <a:pt x="43" y="46"/>
                </a:cubicBezTo>
                <a:cubicBezTo>
                  <a:pt x="39" y="50"/>
                  <a:pt x="35" y="55"/>
                  <a:pt x="32" y="60"/>
                </a:cubicBezTo>
                <a:cubicBezTo>
                  <a:pt x="12" y="53"/>
                  <a:pt x="12" y="53"/>
                  <a:pt x="12" y="53"/>
                </a:cubicBezTo>
                <a:cubicBezTo>
                  <a:pt x="7" y="62"/>
                  <a:pt x="3" y="71"/>
                  <a:pt x="1" y="81"/>
                </a:cubicBezTo>
                <a:cubicBezTo>
                  <a:pt x="22" y="88"/>
                  <a:pt x="22" y="88"/>
                  <a:pt x="22" y="88"/>
                </a:cubicBezTo>
                <a:cubicBezTo>
                  <a:pt x="21" y="93"/>
                  <a:pt x="21" y="97"/>
                  <a:pt x="21" y="101"/>
                </a:cubicBezTo>
                <a:cubicBezTo>
                  <a:pt x="21" y="103"/>
                  <a:pt x="21" y="105"/>
                  <a:pt x="21" y="107"/>
                </a:cubicBezTo>
                <a:cubicBezTo>
                  <a:pt x="0" y="113"/>
                  <a:pt x="0" y="113"/>
                  <a:pt x="0" y="113"/>
                </a:cubicBezTo>
                <a:cubicBezTo>
                  <a:pt x="1" y="123"/>
                  <a:pt x="4" y="133"/>
                  <a:pt x="7" y="142"/>
                </a:cubicBezTo>
                <a:cubicBezTo>
                  <a:pt x="28" y="136"/>
                  <a:pt x="28" y="136"/>
                  <a:pt x="28" y="136"/>
                </a:cubicBezTo>
                <a:cubicBezTo>
                  <a:pt x="31" y="142"/>
                  <a:pt x="35" y="147"/>
                  <a:pt x="39" y="152"/>
                </a:cubicBezTo>
                <a:cubicBezTo>
                  <a:pt x="25" y="169"/>
                  <a:pt x="25" y="169"/>
                  <a:pt x="25" y="169"/>
                </a:cubicBezTo>
                <a:cubicBezTo>
                  <a:pt x="31" y="176"/>
                  <a:pt x="39" y="182"/>
                  <a:pt x="47" y="188"/>
                </a:cubicBezTo>
                <a:cubicBezTo>
                  <a:pt x="61" y="171"/>
                  <a:pt x="61" y="171"/>
                  <a:pt x="61" y="171"/>
                </a:cubicBezTo>
                <a:cubicBezTo>
                  <a:pt x="69" y="175"/>
                  <a:pt x="77" y="178"/>
                  <a:pt x="86" y="180"/>
                </a:cubicBezTo>
                <a:cubicBezTo>
                  <a:pt x="86" y="202"/>
                  <a:pt x="86" y="202"/>
                  <a:pt x="86" y="202"/>
                </a:cubicBezTo>
                <a:cubicBezTo>
                  <a:pt x="91" y="202"/>
                  <a:pt x="95" y="203"/>
                  <a:pt x="101" y="203"/>
                </a:cubicBezTo>
                <a:cubicBezTo>
                  <a:pt x="106" y="203"/>
                  <a:pt x="111" y="202"/>
                  <a:pt x="115" y="202"/>
                </a:cubicBezTo>
                <a:cubicBezTo>
                  <a:pt x="115" y="180"/>
                  <a:pt x="115" y="180"/>
                  <a:pt x="115" y="180"/>
                </a:cubicBezTo>
                <a:cubicBezTo>
                  <a:pt x="122" y="179"/>
                  <a:pt x="128" y="177"/>
                  <a:pt x="134" y="174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55" y="188"/>
                  <a:pt x="163" y="182"/>
                  <a:pt x="170" y="175"/>
                </a:cubicBezTo>
                <a:cubicBezTo>
                  <a:pt x="158" y="157"/>
                  <a:pt x="158" y="157"/>
                  <a:pt x="158" y="157"/>
                </a:cubicBezTo>
                <a:cubicBezTo>
                  <a:pt x="162" y="153"/>
                  <a:pt x="166" y="148"/>
                  <a:pt x="169" y="142"/>
                </a:cubicBezTo>
                <a:cubicBezTo>
                  <a:pt x="190" y="150"/>
                  <a:pt x="190" y="150"/>
                  <a:pt x="190" y="150"/>
                </a:cubicBezTo>
                <a:cubicBezTo>
                  <a:pt x="194" y="141"/>
                  <a:pt x="198" y="131"/>
                  <a:pt x="200" y="121"/>
                </a:cubicBezTo>
                <a:cubicBezTo>
                  <a:pt x="179" y="114"/>
                  <a:pt x="179" y="114"/>
                  <a:pt x="179" y="114"/>
                </a:cubicBezTo>
                <a:cubicBezTo>
                  <a:pt x="180" y="110"/>
                  <a:pt x="180" y="106"/>
                  <a:pt x="180" y="101"/>
                </a:cubicBezTo>
                <a:close/>
                <a:moveTo>
                  <a:pt x="101" y="158"/>
                </a:moveTo>
                <a:cubicBezTo>
                  <a:pt x="71" y="158"/>
                  <a:pt x="47" y="133"/>
                  <a:pt x="47" y="103"/>
                </a:cubicBezTo>
                <a:cubicBezTo>
                  <a:pt x="47" y="73"/>
                  <a:pt x="71" y="49"/>
                  <a:pt x="101" y="49"/>
                </a:cubicBezTo>
                <a:cubicBezTo>
                  <a:pt x="131" y="49"/>
                  <a:pt x="155" y="73"/>
                  <a:pt x="155" y="103"/>
                </a:cubicBezTo>
                <a:cubicBezTo>
                  <a:pt x="155" y="133"/>
                  <a:pt x="131" y="158"/>
                  <a:pt x="101" y="158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286"/>
          <p:cNvSpPr>
            <a:spLocks noEditPoints="1"/>
          </p:cNvSpPr>
          <p:nvPr/>
        </p:nvSpPr>
        <p:spPr bwMode="auto">
          <a:xfrm>
            <a:off x="1483109" y="2544465"/>
            <a:ext cx="617048" cy="619492"/>
          </a:xfrm>
          <a:custGeom>
            <a:avLst/>
            <a:gdLst>
              <a:gd name="T0" fmla="*/ 252 w 252"/>
              <a:gd name="T1" fmla="*/ 126 h 253"/>
              <a:gd name="T2" fmla="*/ 239 w 252"/>
              <a:gd name="T3" fmla="*/ 114 h 253"/>
              <a:gd name="T4" fmla="*/ 250 w 252"/>
              <a:gd name="T5" fmla="*/ 103 h 253"/>
              <a:gd name="T6" fmla="*/ 232 w 252"/>
              <a:gd name="T7" fmla="*/ 86 h 253"/>
              <a:gd name="T8" fmla="*/ 240 w 252"/>
              <a:gd name="T9" fmla="*/ 72 h 253"/>
              <a:gd name="T10" fmla="*/ 218 w 252"/>
              <a:gd name="T11" fmla="*/ 60 h 253"/>
              <a:gd name="T12" fmla="*/ 222 w 252"/>
              <a:gd name="T13" fmla="*/ 45 h 253"/>
              <a:gd name="T14" fmla="*/ 198 w 252"/>
              <a:gd name="T15" fmla="*/ 38 h 253"/>
              <a:gd name="T16" fmla="*/ 198 w 252"/>
              <a:gd name="T17" fmla="*/ 22 h 253"/>
              <a:gd name="T18" fmla="*/ 173 w 252"/>
              <a:gd name="T19" fmla="*/ 22 h 253"/>
              <a:gd name="T20" fmla="*/ 169 w 252"/>
              <a:gd name="T21" fmla="*/ 7 h 253"/>
              <a:gd name="T22" fmla="*/ 144 w 252"/>
              <a:gd name="T23" fmla="*/ 14 h 253"/>
              <a:gd name="T24" fmla="*/ 137 w 252"/>
              <a:gd name="T25" fmla="*/ 0 h 253"/>
              <a:gd name="T26" fmla="*/ 115 w 252"/>
              <a:gd name="T27" fmla="*/ 0 h 253"/>
              <a:gd name="T28" fmla="*/ 107 w 252"/>
              <a:gd name="T29" fmla="*/ 14 h 253"/>
              <a:gd name="T30" fmla="*/ 83 w 252"/>
              <a:gd name="T31" fmla="*/ 7 h 253"/>
              <a:gd name="T32" fmla="*/ 79 w 252"/>
              <a:gd name="T33" fmla="*/ 22 h 253"/>
              <a:gd name="T34" fmla="*/ 54 w 252"/>
              <a:gd name="T35" fmla="*/ 22 h 253"/>
              <a:gd name="T36" fmla="*/ 54 w 252"/>
              <a:gd name="T37" fmla="*/ 38 h 253"/>
              <a:gd name="T38" fmla="*/ 30 w 252"/>
              <a:gd name="T39" fmla="*/ 45 h 253"/>
              <a:gd name="T40" fmla="*/ 34 w 252"/>
              <a:gd name="T41" fmla="*/ 60 h 253"/>
              <a:gd name="T42" fmla="*/ 12 w 252"/>
              <a:gd name="T43" fmla="*/ 72 h 253"/>
              <a:gd name="T44" fmla="*/ 20 w 252"/>
              <a:gd name="T45" fmla="*/ 86 h 253"/>
              <a:gd name="T46" fmla="*/ 2 w 252"/>
              <a:gd name="T47" fmla="*/ 103 h 253"/>
              <a:gd name="T48" fmla="*/ 13 w 252"/>
              <a:gd name="T49" fmla="*/ 114 h 253"/>
              <a:gd name="T50" fmla="*/ 0 w 252"/>
              <a:gd name="T51" fmla="*/ 126 h 253"/>
              <a:gd name="T52" fmla="*/ 13 w 252"/>
              <a:gd name="T53" fmla="*/ 136 h 253"/>
              <a:gd name="T54" fmla="*/ 1 w 252"/>
              <a:gd name="T55" fmla="*/ 147 h 253"/>
              <a:gd name="T56" fmla="*/ 19 w 252"/>
              <a:gd name="T57" fmla="*/ 165 h 253"/>
              <a:gd name="T58" fmla="*/ 11 w 252"/>
              <a:gd name="T59" fmla="*/ 179 h 253"/>
              <a:gd name="T60" fmla="*/ 33 w 252"/>
              <a:gd name="T61" fmla="*/ 192 h 253"/>
              <a:gd name="T62" fmla="*/ 29 w 252"/>
              <a:gd name="T63" fmla="*/ 207 h 253"/>
              <a:gd name="T64" fmla="*/ 53 w 252"/>
              <a:gd name="T65" fmla="*/ 214 h 253"/>
              <a:gd name="T66" fmla="*/ 53 w 252"/>
              <a:gd name="T67" fmla="*/ 230 h 253"/>
              <a:gd name="T68" fmla="*/ 78 w 252"/>
              <a:gd name="T69" fmla="*/ 230 h 253"/>
              <a:gd name="T70" fmla="*/ 83 w 252"/>
              <a:gd name="T71" fmla="*/ 245 h 253"/>
              <a:gd name="T72" fmla="*/ 107 w 252"/>
              <a:gd name="T73" fmla="*/ 239 h 253"/>
              <a:gd name="T74" fmla="*/ 115 w 252"/>
              <a:gd name="T75" fmla="*/ 252 h 253"/>
              <a:gd name="T76" fmla="*/ 137 w 252"/>
              <a:gd name="T77" fmla="*/ 252 h 253"/>
              <a:gd name="T78" fmla="*/ 145 w 252"/>
              <a:gd name="T79" fmla="*/ 239 h 253"/>
              <a:gd name="T80" fmla="*/ 169 w 252"/>
              <a:gd name="T81" fmla="*/ 245 h 253"/>
              <a:gd name="T82" fmla="*/ 173 w 252"/>
              <a:gd name="T83" fmla="*/ 230 h 253"/>
              <a:gd name="T84" fmla="*/ 199 w 252"/>
              <a:gd name="T85" fmla="*/ 230 h 253"/>
              <a:gd name="T86" fmla="*/ 199 w 252"/>
              <a:gd name="T87" fmla="*/ 214 h 253"/>
              <a:gd name="T88" fmla="*/ 223 w 252"/>
              <a:gd name="T89" fmla="*/ 207 h 253"/>
              <a:gd name="T90" fmla="*/ 219 w 252"/>
              <a:gd name="T91" fmla="*/ 192 h 253"/>
              <a:gd name="T92" fmla="*/ 241 w 252"/>
              <a:gd name="T93" fmla="*/ 179 h 253"/>
              <a:gd name="T94" fmla="*/ 233 w 252"/>
              <a:gd name="T95" fmla="*/ 165 h 253"/>
              <a:gd name="T96" fmla="*/ 251 w 252"/>
              <a:gd name="T97" fmla="*/ 147 h 253"/>
              <a:gd name="T98" fmla="*/ 239 w 252"/>
              <a:gd name="T99" fmla="*/ 136 h 253"/>
              <a:gd name="T100" fmla="*/ 125 w 252"/>
              <a:gd name="T101" fmla="*/ 200 h 253"/>
              <a:gd name="T102" fmla="*/ 125 w 252"/>
              <a:gd name="T103" fmla="*/ 53 h 253"/>
              <a:gd name="T104" fmla="*/ 125 w 252"/>
              <a:gd name="T105" fmla="*/ 200 h 253"/>
              <a:gd name="T106" fmla="*/ 62 w 252"/>
              <a:gd name="T107" fmla="*/ 127 h 253"/>
              <a:gd name="T108" fmla="*/ 187 w 252"/>
              <a:gd name="T109" fmla="*/ 127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52" h="253">
                <a:moveTo>
                  <a:pt x="252" y="136"/>
                </a:moveTo>
                <a:cubicBezTo>
                  <a:pt x="252" y="133"/>
                  <a:pt x="252" y="130"/>
                  <a:pt x="252" y="126"/>
                </a:cubicBezTo>
                <a:cubicBezTo>
                  <a:pt x="252" y="122"/>
                  <a:pt x="252" y="118"/>
                  <a:pt x="252" y="114"/>
                </a:cubicBezTo>
                <a:cubicBezTo>
                  <a:pt x="239" y="114"/>
                  <a:pt x="239" y="114"/>
                  <a:pt x="239" y="114"/>
                </a:cubicBezTo>
                <a:cubicBezTo>
                  <a:pt x="239" y="112"/>
                  <a:pt x="239" y="109"/>
                  <a:pt x="238" y="107"/>
                </a:cubicBezTo>
                <a:cubicBezTo>
                  <a:pt x="250" y="103"/>
                  <a:pt x="250" y="103"/>
                  <a:pt x="250" y="103"/>
                </a:cubicBezTo>
                <a:cubicBezTo>
                  <a:pt x="249" y="96"/>
                  <a:pt x="247" y="89"/>
                  <a:pt x="244" y="82"/>
                </a:cubicBezTo>
                <a:cubicBezTo>
                  <a:pt x="232" y="86"/>
                  <a:pt x="232" y="86"/>
                  <a:pt x="232" y="86"/>
                </a:cubicBezTo>
                <a:cubicBezTo>
                  <a:pt x="231" y="83"/>
                  <a:pt x="230" y="81"/>
                  <a:pt x="229" y="78"/>
                </a:cubicBezTo>
                <a:cubicBezTo>
                  <a:pt x="240" y="72"/>
                  <a:pt x="240" y="72"/>
                  <a:pt x="240" y="72"/>
                </a:cubicBezTo>
                <a:cubicBezTo>
                  <a:pt x="237" y="65"/>
                  <a:pt x="233" y="59"/>
                  <a:pt x="229" y="53"/>
                </a:cubicBezTo>
                <a:cubicBezTo>
                  <a:pt x="218" y="60"/>
                  <a:pt x="218" y="60"/>
                  <a:pt x="218" y="60"/>
                </a:cubicBezTo>
                <a:cubicBezTo>
                  <a:pt x="217" y="57"/>
                  <a:pt x="215" y="55"/>
                  <a:pt x="213" y="53"/>
                </a:cubicBezTo>
                <a:cubicBezTo>
                  <a:pt x="222" y="45"/>
                  <a:pt x="222" y="45"/>
                  <a:pt x="222" y="45"/>
                </a:cubicBezTo>
                <a:cubicBezTo>
                  <a:pt x="218" y="39"/>
                  <a:pt x="212" y="34"/>
                  <a:pt x="207" y="29"/>
                </a:cubicBezTo>
                <a:cubicBezTo>
                  <a:pt x="198" y="38"/>
                  <a:pt x="198" y="38"/>
                  <a:pt x="198" y="38"/>
                </a:cubicBezTo>
                <a:cubicBezTo>
                  <a:pt x="196" y="36"/>
                  <a:pt x="194" y="35"/>
                  <a:pt x="192" y="33"/>
                </a:cubicBezTo>
                <a:cubicBezTo>
                  <a:pt x="198" y="22"/>
                  <a:pt x="198" y="22"/>
                  <a:pt x="198" y="22"/>
                </a:cubicBezTo>
                <a:cubicBezTo>
                  <a:pt x="192" y="18"/>
                  <a:pt x="186" y="15"/>
                  <a:pt x="179" y="12"/>
                </a:cubicBezTo>
                <a:cubicBezTo>
                  <a:pt x="173" y="22"/>
                  <a:pt x="173" y="22"/>
                  <a:pt x="173" y="22"/>
                </a:cubicBezTo>
                <a:cubicBezTo>
                  <a:pt x="170" y="21"/>
                  <a:pt x="168" y="20"/>
                  <a:pt x="166" y="20"/>
                </a:cubicBezTo>
                <a:cubicBezTo>
                  <a:pt x="169" y="7"/>
                  <a:pt x="169" y="7"/>
                  <a:pt x="169" y="7"/>
                </a:cubicBezTo>
                <a:cubicBezTo>
                  <a:pt x="162" y="5"/>
                  <a:pt x="155" y="3"/>
                  <a:pt x="148" y="2"/>
                </a:cubicBezTo>
                <a:cubicBezTo>
                  <a:pt x="144" y="14"/>
                  <a:pt x="144" y="14"/>
                  <a:pt x="144" y="14"/>
                </a:cubicBezTo>
                <a:cubicBezTo>
                  <a:pt x="142" y="14"/>
                  <a:pt x="139" y="13"/>
                  <a:pt x="137" y="13"/>
                </a:cubicBezTo>
                <a:cubicBezTo>
                  <a:pt x="137" y="0"/>
                  <a:pt x="137" y="0"/>
                  <a:pt x="137" y="0"/>
                </a:cubicBezTo>
                <a:cubicBezTo>
                  <a:pt x="133" y="0"/>
                  <a:pt x="130" y="0"/>
                  <a:pt x="126" y="0"/>
                </a:cubicBezTo>
                <a:cubicBezTo>
                  <a:pt x="122" y="0"/>
                  <a:pt x="119" y="0"/>
                  <a:pt x="115" y="0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2" y="13"/>
                  <a:pt x="110" y="14"/>
                  <a:pt x="107" y="14"/>
                </a:cubicBezTo>
                <a:cubicBezTo>
                  <a:pt x="104" y="2"/>
                  <a:pt x="104" y="2"/>
                  <a:pt x="104" y="2"/>
                </a:cubicBezTo>
                <a:cubicBezTo>
                  <a:pt x="97" y="3"/>
                  <a:pt x="90" y="5"/>
                  <a:pt x="83" y="7"/>
                </a:cubicBezTo>
                <a:cubicBezTo>
                  <a:pt x="86" y="20"/>
                  <a:pt x="86" y="20"/>
                  <a:pt x="86" y="20"/>
                </a:cubicBezTo>
                <a:cubicBezTo>
                  <a:pt x="84" y="20"/>
                  <a:pt x="81" y="21"/>
                  <a:pt x="79" y="22"/>
                </a:cubicBezTo>
                <a:cubicBezTo>
                  <a:pt x="73" y="12"/>
                  <a:pt x="73" y="12"/>
                  <a:pt x="73" y="12"/>
                </a:cubicBezTo>
                <a:cubicBezTo>
                  <a:pt x="66" y="15"/>
                  <a:pt x="60" y="18"/>
                  <a:pt x="54" y="22"/>
                </a:cubicBezTo>
                <a:cubicBezTo>
                  <a:pt x="60" y="33"/>
                  <a:pt x="60" y="33"/>
                  <a:pt x="60" y="33"/>
                </a:cubicBezTo>
                <a:cubicBezTo>
                  <a:pt x="58" y="35"/>
                  <a:pt x="56" y="36"/>
                  <a:pt x="54" y="38"/>
                </a:cubicBezTo>
                <a:cubicBezTo>
                  <a:pt x="45" y="29"/>
                  <a:pt x="45" y="29"/>
                  <a:pt x="45" y="29"/>
                </a:cubicBezTo>
                <a:cubicBezTo>
                  <a:pt x="39" y="34"/>
                  <a:pt x="34" y="39"/>
                  <a:pt x="30" y="45"/>
                </a:cubicBezTo>
                <a:cubicBezTo>
                  <a:pt x="38" y="53"/>
                  <a:pt x="38" y="53"/>
                  <a:pt x="38" y="53"/>
                </a:cubicBezTo>
                <a:cubicBezTo>
                  <a:pt x="37" y="55"/>
                  <a:pt x="35" y="57"/>
                  <a:pt x="34" y="60"/>
                </a:cubicBezTo>
                <a:cubicBezTo>
                  <a:pt x="23" y="53"/>
                  <a:pt x="23" y="53"/>
                  <a:pt x="23" y="53"/>
                </a:cubicBezTo>
                <a:cubicBezTo>
                  <a:pt x="19" y="59"/>
                  <a:pt x="15" y="65"/>
                  <a:pt x="12" y="72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81"/>
                  <a:pt x="21" y="83"/>
                  <a:pt x="20" y="86"/>
                </a:cubicBezTo>
                <a:cubicBezTo>
                  <a:pt x="7" y="82"/>
                  <a:pt x="7" y="82"/>
                  <a:pt x="7" y="82"/>
                </a:cubicBezTo>
                <a:cubicBezTo>
                  <a:pt x="5" y="89"/>
                  <a:pt x="3" y="96"/>
                  <a:pt x="2" y="103"/>
                </a:cubicBezTo>
                <a:cubicBezTo>
                  <a:pt x="14" y="107"/>
                  <a:pt x="14" y="107"/>
                  <a:pt x="14" y="107"/>
                </a:cubicBezTo>
                <a:cubicBezTo>
                  <a:pt x="13" y="109"/>
                  <a:pt x="13" y="112"/>
                  <a:pt x="13" y="114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18"/>
                  <a:pt x="0" y="122"/>
                  <a:pt x="0" y="126"/>
                </a:cubicBezTo>
                <a:cubicBezTo>
                  <a:pt x="0" y="130"/>
                  <a:pt x="0" y="133"/>
                  <a:pt x="0" y="136"/>
                </a:cubicBezTo>
                <a:cubicBezTo>
                  <a:pt x="13" y="136"/>
                  <a:pt x="13" y="136"/>
                  <a:pt x="13" y="136"/>
                </a:cubicBezTo>
                <a:cubicBezTo>
                  <a:pt x="13" y="139"/>
                  <a:pt x="13" y="142"/>
                  <a:pt x="13" y="144"/>
                </a:cubicBezTo>
                <a:cubicBezTo>
                  <a:pt x="1" y="147"/>
                  <a:pt x="1" y="147"/>
                  <a:pt x="1" y="147"/>
                </a:cubicBezTo>
                <a:cubicBezTo>
                  <a:pt x="3" y="155"/>
                  <a:pt x="4" y="162"/>
                  <a:pt x="7" y="169"/>
                </a:cubicBezTo>
                <a:cubicBezTo>
                  <a:pt x="19" y="165"/>
                  <a:pt x="19" y="165"/>
                  <a:pt x="19" y="165"/>
                </a:cubicBezTo>
                <a:cubicBezTo>
                  <a:pt x="20" y="168"/>
                  <a:pt x="21" y="170"/>
                  <a:pt x="22" y="173"/>
                </a:cubicBezTo>
                <a:cubicBezTo>
                  <a:pt x="11" y="179"/>
                  <a:pt x="11" y="179"/>
                  <a:pt x="11" y="179"/>
                </a:cubicBezTo>
                <a:cubicBezTo>
                  <a:pt x="14" y="186"/>
                  <a:pt x="18" y="192"/>
                  <a:pt x="22" y="198"/>
                </a:cubicBezTo>
                <a:cubicBezTo>
                  <a:pt x="33" y="192"/>
                  <a:pt x="33" y="192"/>
                  <a:pt x="33" y="192"/>
                </a:cubicBezTo>
                <a:cubicBezTo>
                  <a:pt x="34" y="194"/>
                  <a:pt x="36" y="196"/>
                  <a:pt x="38" y="198"/>
                </a:cubicBezTo>
                <a:cubicBezTo>
                  <a:pt x="29" y="207"/>
                  <a:pt x="29" y="207"/>
                  <a:pt x="29" y="207"/>
                </a:cubicBezTo>
                <a:cubicBezTo>
                  <a:pt x="33" y="213"/>
                  <a:pt x="39" y="218"/>
                  <a:pt x="44" y="223"/>
                </a:cubicBezTo>
                <a:cubicBezTo>
                  <a:pt x="53" y="214"/>
                  <a:pt x="53" y="214"/>
                  <a:pt x="53" y="214"/>
                </a:cubicBezTo>
                <a:cubicBezTo>
                  <a:pt x="55" y="215"/>
                  <a:pt x="57" y="217"/>
                  <a:pt x="59" y="219"/>
                </a:cubicBezTo>
                <a:cubicBezTo>
                  <a:pt x="53" y="230"/>
                  <a:pt x="53" y="230"/>
                  <a:pt x="53" y="230"/>
                </a:cubicBezTo>
                <a:cubicBezTo>
                  <a:pt x="59" y="234"/>
                  <a:pt x="65" y="238"/>
                  <a:pt x="72" y="241"/>
                </a:cubicBezTo>
                <a:cubicBezTo>
                  <a:pt x="78" y="230"/>
                  <a:pt x="78" y="230"/>
                  <a:pt x="78" y="230"/>
                </a:cubicBezTo>
                <a:cubicBezTo>
                  <a:pt x="81" y="231"/>
                  <a:pt x="83" y="232"/>
                  <a:pt x="86" y="233"/>
                </a:cubicBezTo>
                <a:cubicBezTo>
                  <a:pt x="83" y="245"/>
                  <a:pt x="83" y="245"/>
                  <a:pt x="83" y="245"/>
                </a:cubicBezTo>
                <a:cubicBezTo>
                  <a:pt x="89" y="248"/>
                  <a:pt x="96" y="249"/>
                  <a:pt x="104" y="251"/>
                </a:cubicBezTo>
                <a:cubicBezTo>
                  <a:pt x="107" y="239"/>
                  <a:pt x="107" y="239"/>
                  <a:pt x="107" y="239"/>
                </a:cubicBezTo>
                <a:cubicBezTo>
                  <a:pt x="110" y="239"/>
                  <a:pt x="112" y="239"/>
                  <a:pt x="115" y="240"/>
                </a:cubicBezTo>
                <a:cubicBezTo>
                  <a:pt x="115" y="252"/>
                  <a:pt x="115" y="252"/>
                  <a:pt x="115" y="252"/>
                </a:cubicBezTo>
                <a:cubicBezTo>
                  <a:pt x="119" y="253"/>
                  <a:pt x="122" y="253"/>
                  <a:pt x="126" y="253"/>
                </a:cubicBezTo>
                <a:cubicBezTo>
                  <a:pt x="130" y="253"/>
                  <a:pt x="133" y="253"/>
                  <a:pt x="137" y="252"/>
                </a:cubicBezTo>
                <a:cubicBezTo>
                  <a:pt x="137" y="240"/>
                  <a:pt x="137" y="240"/>
                  <a:pt x="137" y="240"/>
                </a:cubicBezTo>
                <a:cubicBezTo>
                  <a:pt x="140" y="239"/>
                  <a:pt x="142" y="239"/>
                  <a:pt x="145" y="239"/>
                </a:cubicBezTo>
                <a:cubicBezTo>
                  <a:pt x="148" y="251"/>
                  <a:pt x="148" y="251"/>
                  <a:pt x="148" y="251"/>
                </a:cubicBezTo>
                <a:cubicBezTo>
                  <a:pt x="155" y="249"/>
                  <a:pt x="163" y="248"/>
                  <a:pt x="169" y="245"/>
                </a:cubicBezTo>
                <a:cubicBezTo>
                  <a:pt x="166" y="233"/>
                  <a:pt x="166" y="233"/>
                  <a:pt x="166" y="233"/>
                </a:cubicBezTo>
                <a:cubicBezTo>
                  <a:pt x="169" y="232"/>
                  <a:pt x="171" y="231"/>
                  <a:pt x="173" y="230"/>
                </a:cubicBezTo>
                <a:cubicBezTo>
                  <a:pt x="180" y="241"/>
                  <a:pt x="180" y="241"/>
                  <a:pt x="180" y="241"/>
                </a:cubicBezTo>
                <a:cubicBezTo>
                  <a:pt x="186" y="238"/>
                  <a:pt x="193" y="234"/>
                  <a:pt x="199" y="230"/>
                </a:cubicBezTo>
                <a:cubicBezTo>
                  <a:pt x="192" y="219"/>
                  <a:pt x="192" y="219"/>
                  <a:pt x="192" y="219"/>
                </a:cubicBezTo>
                <a:cubicBezTo>
                  <a:pt x="195" y="217"/>
                  <a:pt x="197" y="215"/>
                  <a:pt x="199" y="214"/>
                </a:cubicBezTo>
                <a:cubicBezTo>
                  <a:pt x="208" y="223"/>
                  <a:pt x="208" y="223"/>
                  <a:pt x="208" y="223"/>
                </a:cubicBezTo>
                <a:cubicBezTo>
                  <a:pt x="213" y="218"/>
                  <a:pt x="218" y="213"/>
                  <a:pt x="223" y="207"/>
                </a:cubicBezTo>
                <a:cubicBezTo>
                  <a:pt x="214" y="198"/>
                  <a:pt x="214" y="198"/>
                  <a:pt x="214" y="198"/>
                </a:cubicBezTo>
                <a:cubicBezTo>
                  <a:pt x="216" y="196"/>
                  <a:pt x="217" y="194"/>
                  <a:pt x="219" y="192"/>
                </a:cubicBezTo>
                <a:cubicBezTo>
                  <a:pt x="230" y="198"/>
                  <a:pt x="230" y="198"/>
                  <a:pt x="230" y="198"/>
                </a:cubicBezTo>
                <a:cubicBezTo>
                  <a:pt x="234" y="192"/>
                  <a:pt x="238" y="186"/>
                  <a:pt x="241" y="179"/>
                </a:cubicBezTo>
                <a:cubicBezTo>
                  <a:pt x="230" y="173"/>
                  <a:pt x="230" y="173"/>
                  <a:pt x="230" y="173"/>
                </a:cubicBezTo>
                <a:cubicBezTo>
                  <a:pt x="231" y="170"/>
                  <a:pt x="232" y="168"/>
                  <a:pt x="233" y="165"/>
                </a:cubicBezTo>
                <a:cubicBezTo>
                  <a:pt x="245" y="169"/>
                  <a:pt x="245" y="169"/>
                  <a:pt x="245" y="169"/>
                </a:cubicBezTo>
                <a:cubicBezTo>
                  <a:pt x="247" y="162"/>
                  <a:pt x="249" y="155"/>
                  <a:pt x="251" y="147"/>
                </a:cubicBezTo>
                <a:cubicBezTo>
                  <a:pt x="238" y="144"/>
                  <a:pt x="238" y="144"/>
                  <a:pt x="238" y="144"/>
                </a:cubicBezTo>
                <a:cubicBezTo>
                  <a:pt x="239" y="142"/>
                  <a:pt x="239" y="139"/>
                  <a:pt x="239" y="136"/>
                </a:cubicBezTo>
                <a:lnTo>
                  <a:pt x="252" y="136"/>
                </a:lnTo>
                <a:close/>
                <a:moveTo>
                  <a:pt x="125" y="200"/>
                </a:moveTo>
                <a:cubicBezTo>
                  <a:pt x="84" y="200"/>
                  <a:pt x="51" y="167"/>
                  <a:pt x="51" y="127"/>
                </a:cubicBezTo>
                <a:cubicBezTo>
                  <a:pt x="51" y="86"/>
                  <a:pt x="84" y="53"/>
                  <a:pt x="125" y="53"/>
                </a:cubicBezTo>
                <a:cubicBezTo>
                  <a:pt x="165" y="53"/>
                  <a:pt x="198" y="86"/>
                  <a:pt x="198" y="127"/>
                </a:cubicBezTo>
                <a:cubicBezTo>
                  <a:pt x="198" y="167"/>
                  <a:pt x="165" y="200"/>
                  <a:pt x="125" y="200"/>
                </a:cubicBezTo>
                <a:close/>
                <a:moveTo>
                  <a:pt x="125" y="64"/>
                </a:moveTo>
                <a:cubicBezTo>
                  <a:pt x="90" y="64"/>
                  <a:pt x="62" y="92"/>
                  <a:pt x="62" y="127"/>
                </a:cubicBezTo>
                <a:cubicBezTo>
                  <a:pt x="62" y="161"/>
                  <a:pt x="90" y="189"/>
                  <a:pt x="125" y="189"/>
                </a:cubicBezTo>
                <a:cubicBezTo>
                  <a:pt x="159" y="189"/>
                  <a:pt x="187" y="161"/>
                  <a:pt x="187" y="127"/>
                </a:cubicBezTo>
                <a:cubicBezTo>
                  <a:pt x="187" y="92"/>
                  <a:pt x="159" y="64"/>
                  <a:pt x="125" y="64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7" name="组合 46"/>
          <p:cNvGrpSpPr/>
          <p:nvPr/>
        </p:nvGrpSpPr>
        <p:grpSpPr>
          <a:xfrm>
            <a:off x="2813819" y="2565550"/>
            <a:ext cx="639763" cy="635000"/>
            <a:chOff x="6332538" y="6034088"/>
            <a:chExt cx="639763" cy="635000"/>
          </a:xfrm>
          <a:solidFill>
            <a:srgbClr val="0070C0"/>
          </a:solidFill>
        </p:grpSpPr>
        <p:sp>
          <p:nvSpPr>
            <p:cNvPr id="48" name="Freeform 446"/>
            <p:cNvSpPr>
              <a:spLocks noEditPoints="1"/>
            </p:cNvSpPr>
            <p:nvPr/>
          </p:nvSpPr>
          <p:spPr bwMode="auto">
            <a:xfrm>
              <a:off x="6332538" y="6034088"/>
              <a:ext cx="639763" cy="635000"/>
            </a:xfrm>
            <a:custGeom>
              <a:avLst/>
              <a:gdLst>
                <a:gd name="T0" fmla="*/ 162 w 201"/>
                <a:gd name="T1" fmla="*/ 180 h 200"/>
                <a:gd name="T2" fmla="*/ 186 w 201"/>
                <a:gd name="T3" fmla="*/ 154 h 200"/>
                <a:gd name="T4" fmla="*/ 169 w 201"/>
                <a:gd name="T5" fmla="*/ 139 h 200"/>
                <a:gd name="T6" fmla="*/ 178 w 201"/>
                <a:gd name="T7" fmla="*/ 114 h 200"/>
                <a:gd name="T8" fmla="*/ 201 w 201"/>
                <a:gd name="T9" fmla="*/ 113 h 200"/>
                <a:gd name="T10" fmla="*/ 199 w 201"/>
                <a:gd name="T11" fmla="*/ 78 h 200"/>
                <a:gd name="T12" fmla="*/ 176 w 201"/>
                <a:gd name="T13" fmla="*/ 79 h 200"/>
                <a:gd name="T14" fmla="*/ 165 w 201"/>
                <a:gd name="T15" fmla="*/ 55 h 200"/>
                <a:gd name="T16" fmla="*/ 180 w 201"/>
                <a:gd name="T17" fmla="*/ 38 h 200"/>
                <a:gd name="T18" fmla="*/ 154 w 201"/>
                <a:gd name="T19" fmla="*/ 15 h 200"/>
                <a:gd name="T20" fmla="*/ 139 w 201"/>
                <a:gd name="T21" fmla="*/ 32 h 200"/>
                <a:gd name="T22" fmla="*/ 114 w 201"/>
                <a:gd name="T23" fmla="*/ 23 h 200"/>
                <a:gd name="T24" fmla="*/ 113 w 201"/>
                <a:gd name="T25" fmla="*/ 0 h 200"/>
                <a:gd name="T26" fmla="*/ 78 w 201"/>
                <a:gd name="T27" fmla="*/ 1 h 200"/>
                <a:gd name="T28" fmla="*/ 79 w 201"/>
                <a:gd name="T29" fmla="*/ 24 h 200"/>
                <a:gd name="T30" fmla="*/ 55 w 201"/>
                <a:gd name="T31" fmla="*/ 36 h 200"/>
                <a:gd name="T32" fmla="*/ 38 w 201"/>
                <a:gd name="T33" fmla="*/ 20 h 200"/>
                <a:gd name="T34" fmla="*/ 15 w 201"/>
                <a:gd name="T35" fmla="*/ 46 h 200"/>
                <a:gd name="T36" fmla="*/ 32 w 201"/>
                <a:gd name="T37" fmla="*/ 62 h 200"/>
                <a:gd name="T38" fmla="*/ 23 w 201"/>
                <a:gd name="T39" fmla="*/ 86 h 200"/>
                <a:gd name="T40" fmla="*/ 0 w 201"/>
                <a:gd name="T41" fmla="*/ 87 h 200"/>
                <a:gd name="T42" fmla="*/ 2 w 201"/>
                <a:gd name="T43" fmla="*/ 122 h 200"/>
                <a:gd name="T44" fmla="*/ 25 w 201"/>
                <a:gd name="T45" fmla="*/ 121 h 200"/>
                <a:gd name="T46" fmla="*/ 36 w 201"/>
                <a:gd name="T47" fmla="*/ 145 h 200"/>
                <a:gd name="T48" fmla="*/ 21 w 201"/>
                <a:gd name="T49" fmla="*/ 162 h 200"/>
                <a:gd name="T50" fmla="*/ 47 w 201"/>
                <a:gd name="T51" fmla="*/ 185 h 200"/>
                <a:gd name="T52" fmla="*/ 62 w 201"/>
                <a:gd name="T53" fmla="*/ 168 h 200"/>
                <a:gd name="T54" fmla="*/ 87 w 201"/>
                <a:gd name="T55" fmla="*/ 177 h 200"/>
                <a:gd name="T56" fmla="*/ 88 w 201"/>
                <a:gd name="T57" fmla="*/ 200 h 200"/>
                <a:gd name="T58" fmla="*/ 123 w 201"/>
                <a:gd name="T59" fmla="*/ 199 h 200"/>
                <a:gd name="T60" fmla="*/ 122 w 201"/>
                <a:gd name="T61" fmla="*/ 176 h 200"/>
                <a:gd name="T62" fmla="*/ 145 w 201"/>
                <a:gd name="T63" fmla="*/ 164 h 200"/>
                <a:gd name="T64" fmla="*/ 162 w 201"/>
                <a:gd name="T65" fmla="*/ 180 h 200"/>
                <a:gd name="T66" fmla="*/ 62 w 201"/>
                <a:gd name="T67" fmla="*/ 143 h 200"/>
                <a:gd name="T68" fmla="*/ 58 w 201"/>
                <a:gd name="T69" fmla="*/ 61 h 200"/>
                <a:gd name="T70" fmla="*/ 139 w 201"/>
                <a:gd name="T71" fmla="*/ 57 h 200"/>
                <a:gd name="T72" fmla="*/ 143 w 201"/>
                <a:gd name="T73" fmla="*/ 139 h 200"/>
                <a:gd name="T74" fmla="*/ 62 w 201"/>
                <a:gd name="T75" fmla="*/ 14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1" h="200">
                  <a:moveTo>
                    <a:pt x="162" y="180"/>
                  </a:moveTo>
                  <a:cubicBezTo>
                    <a:pt x="186" y="154"/>
                    <a:pt x="186" y="154"/>
                    <a:pt x="186" y="154"/>
                  </a:cubicBezTo>
                  <a:cubicBezTo>
                    <a:pt x="169" y="139"/>
                    <a:pt x="169" y="139"/>
                    <a:pt x="169" y="139"/>
                  </a:cubicBezTo>
                  <a:cubicBezTo>
                    <a:pt x="173" y="131"/>
                    <a:pt x="176" y="122"/>
                    <a:pt x="178" y="114"/>
                  </a:cubicBezTo>
                  <a:cubicBezTo>
                    <a:pt x="201" y="113"/>
                    <a:pt x="201" y="113"/>
                    <a:pt x="201" y="113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176" y="79"/>
                    <a:pt x="176" y="79"/>
                    <a:pt x="176" y="79"/>
                  </a:cubicBezTo>
                  <a:cubicBezTo>
                    <a:pt x="174" y="70"/>
                    <a:pt x="170" y="62"/>
                    <a:pt x="165" y="55"/>
                  </a:cubicBezTo>
                  <a:cubicBezTo>
                    <a:pt x="180" y="38"/>
                    <a:pt x="180" y="38"/>
                    <a:pt x="180" y="38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39" y="32"/>
                    <a:pt x="139" y="32"/>
                    <a:pt x="139" y="32"/>
                  </a:cubicBezTo>
                  <a:cubicBezTo>
                    <a:pt x="131" y="27"/>
                    <a:pt x="123" y="24"/>
                    <a:pt x="114" y="23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1" y="27"/>
                    <a:pt x="63" y="30"/>
                    <a:pt x="55" y="36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28" y="69"/>
                    <a:pt x="25" y="78"/>
                    <a:pt x="23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5" y="121"/>
                    <a:pt x="25" y="121"/>
                    <a:pt x="25" y="121"/>
                  </a:cubicBezTo>
                  <a:cubicBezTo>
                    <a:pt x="27" y="130"/>
                    <a:pt x="31" y="138"/>
                    <a:pt x="36" y="145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47" y="185"/>
                    <a:pt x="47" y="185"/>
                    <a:pt x="47" y="185"/>
                  </a:cubicBezTo>
                  <a:cubicBezTo>
                    <a:pt x="62" y="168"/>
                    <a:pt x="62" y="168"/>
                    <a:pt x="62" y="168"/>
                  </a:cubicBezTo>
                  <a:cubicBezTo>
                    <a:pt x="70" y="173"/>
                    <a:pt x="78" y="176"/>
                    <a:pt x="87" y="177"/>
                  </a:cubicBezTo>
                  <a:cubicBezTo>
                    <a:pt x="88" y="200"/>
                    <a:pt x="88" y="200"/>
                    <a:pt x="88" y="200"/>
                  </a:cubicBezTo>
                  <a:cubicBezTo>
                    <a:pt x="123" y="199"/>
                    <a:pt x="123" y="199"/>
                    <a:pt x="123" y="199"/>
                  </a:cubicBezTo>
                  <a:cubicBezTo>
                    <a:pt x="122" y="176"/>
                    <a:pt x="122" y="176"/>
                    <a:pt x="122" y="176"/>
                  </a:cubicBezTo>
                  <a:cubicBezTo>
                    <a:pt x="130" y="173"/>
                    <a:pt x="138" y="170"/>
                    <a:pt x="145" y="164"/>
                  </a:cubicBezTo>
                  <a:lnTo>
                    <a:pt x="162" y="180"/>
                  </a:lnTo>
                  <a:close/>
                  <a:moveTo>
                    <a:pt x="62" y="143"/>
                  </a:moveTo>
                  <a:cubicBezTo>
                    <a:pt x="38" y="121"/>
                    <a:pt x="36" y="85"/>
                    <a:pt x="58" y="61"/>
                  </a:cubicBezTo>
                  <a:cubicBezTo>
                    <a:pt x="79" y="38"/>
                    <a:pt x="116" y="36"/>
                    <a:pt x="139" y="57"/>
                  </a:cubicBezTo>
                  <a:cubicBezTo>
                    <a:pt x="163" y="79"/>
                    <a:pt x="165" y="115"/>
                    <a:pt x="143" y="139"/>
                  </a:cubicBezTo>
                  <a:cubicBezTo>
                    <a:pt x="122" y="162"/>
                    <a:pt x="85" y="164"/>
                    <a:pt x="62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47"/>
            <p:cNvSpPr>
              <a:spLocks/>
            </p:cNvSpPr>
            <p:nvPr/>
          </p:nvSpPr>
          <p:spPr bwMode="auto">
            <a:xfrm>
              <a:off x="6567488" y="6269038"/>
              <a:ext cx="168275" cy="165100"/>
            </a:xfrm>
            <a:custGeom>
              <a:avLst/>
              <a:gdLst>
                <a:gd name="T0" fmla="*/ 44 w 53"/>
                <a:gd name="T1" fmla="*/ 42 h 52"/>
                <a:gd name="T2" fmla="*/ 11 w 53"/>
                <a:gd name="T3" fmla="*/ 43 h 52"/>
                <a:gd name="T4" fmla="*/ 9 w 53"/>
                <a:gd name="T5" fmla="*/ 10 h 52"/>
                <a:gd name="T6" fmla="*/ 42 w 53"/>
                <a:gd name="T7" fmla="*/ 9 h 52"/>
                <a:gd name="T8" fmla="*/ 44 w 53"/>
                <a:gd name="T9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2">
                  <a:moveTo>
                    <a:pt x="44" y="42"/>
                  </a:moveTo>
                  <a:cubicBezTo>
                    <a:pt x="35" y="51"/>
                    <a:pt x="20" y="52"/>
                    <a:pt x="11" y="43"/>
                  </a:cubicBezTo>
                  <a:cubicBezTo>
                    <a:pt x="1" y="35"/>
                    <a:pt x="0" y="20"/>
                    <a:pt x="9" y="10"/>
                  </a:cubicBezTo>
                  <a:cubicBezTo>
                    <a:pt x="18" y="1"/>
                    <a:pt x="33" y="0"/>
                    <a:pt x="42" y="9"/>
                  </a:cubicBezTo>
                  <a:cubicBezTo>
                    <a:pt x="52" y="17"/>
                    <a:pt x="53" y="32"/>
                    <a:pt x="44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744546" y="2573700"/>
            <a:ext cx="614362" cy="615950"/>
            <a:chOff x="5332413" y="2111201"/>
            <a:chExt cx="614362" cy="615950"/>
          </a:xfrm>
        </p:grpSpPr>
        <p:sp>
          <p:nvSpPr>
            <p:cNvPr id="51" name="Freeform 31"/>
            <p:cNvSpPr>
              <a:spLocks noEditPoints="1"/>
            </p:cNvSpPr>
            <p:nvPr/>
          </p:nvSpPr>
          <p:spPr bwMode="auto">
            <a:xfrm>
              <a:off x="5332413" y="2111201"/>
              <a:ext cx="614362" cy="615950"/>
            </a:xfrm>
            <a:custGeom>
              <a:avLst/>
              <a:gdLst>
                <a:gd name="T0" fmla="*/ 109 w 128"/>
                <a:gd name="T1" fmla="*/ 48 h 128"/>
                <a:gd name="T2" fmla="*/ 114 w 128"/>
                <a:gd name="T3" fmla="*/ 33 h 128"/>
                <a:gd name="T4" fmla="*/ 105 w 128"/>
                <a:gd name="T5" fmla="*/ 15 h 128"/>
                <a:gd name="T6" fmla="*/ 95 w 128"/>
                <a:gd name="T7" fmla="*/ 14 h 128"/>
                <a:gd name="T8" fmla="*/ 80 w 128"/>
                <a:gd name="T9" fmla="*/ 19 h 128"/>
                <a:gd name="T10" fmla="*/ 69 w 128"/>
                <a:gd name="T11" fmla="*/ 0 h 128"/>
                <a:gd name="T12" fmla="*/ 51 w 128"/>
                <a:gd name="T13" fmla="*/ 6 h 128"/>
                <a:gd name="T14" fmla="*/ 43 w 128"/>
                <a:gd name="T15" fmla="*/ 21 h 128"/>
                <a:gd name="T16" fmla="*/ 28 w 128"/>
                <a:gd name="T17" fmla="*/ 13 h 128"/>
                <a:gd name="T18" fmla="*/ 15 w 128"/>
                <a:gd name="T19" fmla="*/ 23 h 128"/>
                <a:gd name="T20" fmla="*/ 21 w 128"/>
                <a:gd name="T21" fmla="*/ 43 h 128"/>
                <a:gd name="T22" fmla="*/ 6 w 128"/>
                <a:gd name="T23" fmla="*/ 51 h 128"/>
                <a:gd name="T24" fmla="*/ 0 w 128"/>
                <a:gd name="T25" fmla="*/ 69 h 128"/>
                <a:gd name="T26" fmla="*/ 19 w 128"/>
                <a:gd name="T27" fmla="*/ 80 h 128"/>
                <a:gd name="T28" fmla="*/ 14 w 128"/>
                <a:gd name="T29" fmla="*/ 95 h 128"/>
                <a:gd name="T30" fmla="*/ 23 w 128"/>
                <a:gd name="T31" fmla="*/ 113 h 128"/>
                <a:gd name="T32" fmla="*/ 33 w 128"/>
                <a:gd name="T33" fmla="*/ 114 h 128"/>
                <a:gd name="T34" fmla="*/ 48 w 128"/>
                <a:gd name="T35" fmla="*/ 109 h 128"/>
                <a:gd name="T36" fmla="*/ 59 w 128"/>
                <a:gd name="T37" fmla="*/ 128 h 128"/>
                <a:gd name="T38" fmla="*/ 77 w 128"/>
                <a:gd name="T39" fmla="*/ 122 h 128"/>
                <a:gd name="T40" fmla="*/ 85 w 128"/>
                <a:gd name="T41" fmla="*/ 107 h 128"/>
                <a:gd name="T42" fmla="*/ 100 w 128"/>
                <a:gd name="T43" fmla="*/ 115 h 128"/>
                <a:gd name="T44" fmla="*/ 113 w 128"/>
                <a:gd name="T45" fmla="*/ 105 h 128"/>
                <a:gd name="T46" fmla="*/ 107 w 128"/>
                <a:gd name="T47" fmla="*/ 85 h 128"/>
                <a:gd name="T48" fmla="*/ 122 w 128"/>
                <a:gd name="T49" fmla="*/ 77 h 128"/>
                <a:gd name="T50" fmla="*/ 128 w 128"/>
                <a:gd name="T51" fmla="*/ 59 h 128"/>
                <a:gd name="T52" fmla="*/ 108 w 128"/>
                <a:gd name="T53" fmla="*/ 72 h 128"/>
                <a:gd name="T54" fmla="*/ 100 w 128"/>
                <a:gd name="T55" fmla="*/ 81 h 128"/>
                <a:gd name="T56" fmla="*/ 107 w 128"/>
                <a:gd name="T57" fmla="*/ 100 h 128"/>
                <a:gd name="T58" fmla="*/ 89 w 128"/>
                <a:gd name="T59" fmla="*/ 101 h 128"/>
                <a:gd name="T60" fmla="*/ 81 w 128"/>
                <a:gd name="T61" fmla="*/ 100 h 128"/>
                <a:gd name="T62" fmla="*/ 72 w 128"/>
                <a:gd name="T63" fmla="*/ 108 h 128"/>
                <a:gd name="T64" fmla="*/ 59 w 128"/>
                <a:gd name="T65" fmla="*/ 120 h 128"/>
                <a:gd name="T66" fmla="*/ 51 w 128"/>
                <a:gd name="T67" fmla="*/ 102 h 128"/>
                <a:gd name="T68" fmla="*/ 43 w 128"/>
                <a:gd name="T69" fmla="*/ 99 h 128"/>
                <a:gd name="T70" fmla="*/ 28 w 128"/>
                <a:gd name="T71" fmla="*/ 107 h 128"/>
                <a:gd name="T72" fmla="*/ 27 w 128"/>
                <a:gd name="T73" fmla="*/ 89 h 128"/>
                <a:gd name="T74" fmla="*/ 26 w 128"/>
                <a:gd name="T75" fmla="*/ 77 h 128"/>
                <a:gd name="T76" fmla="*/ 8 w 128"/>
                <a:gd name="T77" fmla="*/ 69 h 128"/>
                <a:gd name="T78" fmla="*/ 20 w 128"/>
                <a:gd name="T79" fmla="*/ 56 h 128"/>
                <a:gd name="T80" fmla="*/ 28 w 128"/>
                <a:gd name="T81" fmla="*/ 47 h 128"/>
                <a:gd name="T82" fmla="*/ 21 w 128"/>
                <a:gd name="T83" fmla="*/ 28 h 128"/>
                <a:gd name="T84" fmla="*/ 39 w 128"/>
                <a:gd name="T85" fmla="*/ 27 h 128"/>
                <a:gd name="T86" fmla="*/ 47 w 128"/>
                <a:gd name="T87" fmla="*/ 28 h 128"/>
                <a:gd name="T88" fmla="*/ 56 w 128"/>
                <a:gd name="T89" fmla="*/ 20 h 128"/>
                <a:gd name="T90" fmla="*/ 69 w 128"/>
                <a:gd name="T91" fmla="*/ 8 h 128"/>
                <a:gd name="T92" fmla="*/ 77 w 128"/>
                <a:gd name="T93" fmla="*/ 26 h 128"/>
                <a:gd name="T94" fmla="*/ 85 w 128"/>
                <a:gd name="T95" fmla="*/ 29 h 128"/>
                <a:gd name="T96" fmla="*/ 100 w 128"/>
                <a:gd name="T97" fmla="*/ 21 h 128"/>
                <a:gd name="T98" fmla="*/ 101 w 128"/>
                <a:gd name="T99" fmla="*/ 39 h 128"/>
                <a:gd name="T100" fmla="*/ 102 w 128"/>
                <a:gd name="T101" fmla="*/ 51 h 128"/>
                <a:gd name="T102" fmla="*/ 120 w 128"/>
                <a:gd name="T103" fmla="*/ 59 h 128"/>
                <a:gd name="T104" fmla="*/ 108 w 128"/>
                <a:gd name="T105" fmla="*/ 7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8" h="128">
                  <a:moveTo>
                    <a:pt x="122" y="51"/>
                  </a:moveTo>
                  <a:cubicBezTo>
                    <a:pt x="109" y="48"/>
                    <a:pt x="109" y="48"/>
                    <a:pt x="109" y="48"/>
                  </a:cubicBezTo>
                  <a:cubicBezTo>
                    <a:pt x="109" y="46"/>
                    <a:pt x="108" y="45"/>
                    <a:pt x="107" y="43"/>
                  </a:cubicBezTo>
                  <a:cubicBezTo>
                    <a:pt x="114" y="33"/>
                    <a:pt x="114" y="33"/>
                    <a:pt x="114" y="33"/>
                  </a:cubicBezTo>
                  <a:cubicBezTo>
                    <a:pt x="116" y="30"/>
                    <a:pt x="116" y="25"/>
                    <a:pt x="113" y="23"/>
                  </a:cubicBezTo>
                  <a:cubicBezTo>
                    <a:pt x="105" y="15"/>
                    <a:pt x="105" y="15"/>
                    <a:pt x="105" y="15"/>
                  </a:cubicBezTo>
                  <a:cubicBezTo>
                    <a:pt x="104" y="13"/>
                    <a:pt x="102" y="13"/>
                    <a:pt x="100" y="13"/>
                  </a:cubicBezTo>
                  <a:cubicBezTo>
                    <a:pt x="98" y="13"/>
                    <a:pt x="97" y="13"/>
                    <a:pt x="95" y="14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3" y="20"/>
                    <a:pt x="82" y="19"/>
                    <a:pt x="80" y="19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3"/>
                    <a:pt x="73" y="0"/>
                    <a:pt x="6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5" y="0"/>
                    <a:pt x="51" y="3"/>
                    <a:pt x="51" y="6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6" y="19"/>
                    <a:pt x="45" y="20"/>
                    <a:pt x="43" y="21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1" y="13"/>
                    <a:pt x="30" y="13"/>
                    <a:pt x="28" y="13"/>
                  </a:cubicBezTo>
                  <a:cubicBezTo>
                    <a:pt x="26" y="13"/>
                    <a:pt x="24" y="13"/>
                    <a:pt x="23" y="15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2" y="25"/>
                    <a:pt x="12" y="30"/>
                    <a:pt x="14" y="3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5"/>
                    <a:pt x="19" y="46"/>
                    <a:pt x="19" y="48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3" y="51"/>
                    <a:pt x="0" y="55"/>
                    <a:pt x="0" y="5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3"/>
                    <a:pt x="3" y="77"/>
                    <a:pt x="6" y="77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9" y="82"/>
                    <a:pt x="20" y="83"/>
                    <a:pt x="21" y="85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2" y="98"/>
                    <a:pt x="12" y="103"/>
                    <a:pt x="15" y="105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4" y="115"/>
                    <a:pt x="26" y="115"/>
                    <a:pt x="28" y="115"/>
                  </a:cubicBezTo>
                  <a:cubicBezTo>
                    <a:pt x="30" y="115"/>
                    <a:pt x="31" y="115"/>
                    <a:pt x="33" y="114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5" y="108"/>
                    <a:pt x="46" y="109"/>
                    <a:pt x="48" y="109"/>
                  </a:cubicBezTo>
                  <a:cubicBezTo>
                    <a:pt x="51" y="122"/>
                    <a:pt x="51" y="122"/>
                    <a:pt x="51" y="122"/>
                  </a:cubicBezTo>
                  <a:cubicBezTo>
                    <a:pt x="51" y="125"/>
                    <a:pt x="55" y="128"/>
                    <a:pt x="59" y="128"/>
                  </a:cubicBezTo>
                  <a:cubicBezTo>
                    <a:pt x="69" y="128"/>
                    <a:pt x="69" y="128"/>
                    <a:pt x="69" y="128"/>
                  </a:cubicBezTo>
                  <a:cubicBezTo>
                    <a:pt x="73" y="128"/>
                    <a:pt x="77" y="125"/>
                    <a:pt x="77" y="122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82" y="109"/>
                    <a:pt x="83" y="108"/>
                    <a:pt x="85" y="107"/>
                  </a:cubicBezTo>
                  <a:cubicBezTo>
                    <a:pt x="95" y="114"/>
                    <a:pt x="95" y="114"/>
                    <a:pt x="95" y="114"/>
                  </a:cubicBezTo>
                  <a:cubicBezTo>
                    <a:pt x="97" y="115"/>
                    <a:pt x="98" y="115"/>
                    <a:pt x="100" y="115"/>
                  </a:cubicBezTo>
                  <a:cubicBezTo>
                    <a:pt x="102" y="115"/>
                    <a:pt x="104" y="115"/>
                    <a:pt x="105" y="113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6" y="103"/>
                    <a:pt x="116" y="98"/>
                    <a:pt x="114" y="95"/>
                  </a:cubicBezTo>
                  <a:cubicBezTo>
                    <a:pt x="107" y="85"/>
                    <a:pt x="107" y="85"/>
                    <a:pt x="107" y="85"/>
                  </a:cubicBezTo>
                  <a:cubicBezTo>
                    <a:pt x="108" y="83"/>
                    <a:pt x="109" y="82"/>
                    <a:pt x="109" y="80"/>
                  </a:cubicBezTo>
                  <a:cubicBezTo>
                    <a:pt x="122" y="77"/>
                    <a:pt x="122" y="77"/>
                    <a:pt x="122" y="77"/>
                  </a:cubicBezTo>
                  <a:cubicBezTo>
                    <a:pt x="125" y="77"/>
                    <a:pt x="128" y="73"/>
                    <a:pt x="128" y="69"/>
                  </a:cubicBezTo>
                  <a:cubicBezTo>
                    <a:pt x="128" y="59"/>
                    <a:pt x="128" y="59"/>
                    <a:pt x="128" y="59"/>
                  </a:cubicBezTo>
                  <a:cubicBezTo>
                    <a:pt x="128" y="55"/>
                    <a:pt x="125" y="51"/>
                    <a:pt x="122" y="51"/>
                  </a:cubicBezTo>
                  <a:moveTo>
                    <a:pt x="108" y="72"/>
                  </a:moveTo>
                  <a:cubicBezTo>
                    <a:pt x="105" y="72"/>
                    <a:pt x="103" y="74"/>
                    <a:pt x="102" y="77"/>
                  </a:cubicBezTo>
                  <a:cubicBezTo>
                    <a:pt x="101" y="79"/>
                    <a:pt x="101" y="80"/>
                    <a:pt x="100" y="81"/>
                  </a:cubicBezTo>
                  <a:cubicBezTo>
                    <a:pt x="99" y="84"/>
                    <a:pt x="99" y="87"/>
                    <a:pt x="101" y="89"/>
                  </a:cubicBezTo>
                  <a:cubicBezTo>
                    <a:pt x="107" y="100"/>
                    <a:pt x="107" y="100"/>
                    <a:pt x="107" y="100"/>
                  </a:cubicBezTo>
                  <a:cubicBezTo>
                    <a:pt x="100" y="107"/>
                    <a:pt x="100" y="107"/>
                    <a:pt x="100" y="107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8" y="100"/>
                    <a:pt x="86" y="99"/>
                    <a:pt x="85" y="99"/>
                  </a:cubicBezTo>
                  <a:cubicBezTo>
                    <a:pt x="84" y="99"/>
                    <a:pt x="83" y="99"/>
                    <a:pt x="81" y="100"/>
                  </a:cubicBezTo>
                  <a:cubicBezTo>
                    <a:pt x="80" y="101"/>
                    <a:pt x="79" y="101"/>
                    <a:pt x="77" y="102"/>
                  </a:cubicBezTo>
                  <a:cubicBezTo>
                    <a:pt x="74" y="103"/>
                    <a:pt x="72" y="105"/>
                    <a:pt x="72" y="108"/>
                  </a:cubicBezTo>
                  <a:cubicBezTo>
                    <a:pt x="69" y="120"/>
                    <a:pt x="69" y="120"/>
                    <a:pt x="69" y="120"/>
                  </a:cubicBezTo>
                  <a:cubicBezTo>
                    <a:pt x="59" y="120"/>
                    <a:pt x="59" y="120"/>
                    <a:pt x="59" y="120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6" y="105"/>
                    <a:pt x="54" y="103"/>
                    <a:pt x="51" y="102"/>
                  </a:cubicBezTo>
                  <a:cubicBezTo>
                    <a:pt x="49" y="101"/>
                    <a:pt x="48" y="101"/>
                    <a:pt x="47" y="100"/>
                  </a:cubicBezTo>
                  <a:cubicBezTo>
                    <a:pt x="45" y="99"/>
                    <a:pt x="44" y="99"/>
                    <a:pt x="43" y="99"/>
                  </a:cubicBezTo>
                  <a:cubicBezTo>
                    <a:pt x="42" y="99"/>
                    <a:pt x="40" y="100"/>
                    <a:pt x="39" y="101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9" y="87"/>
                    <a:pt x="29" y="84"/>
                    <a:pt x="28" y="81"/>
                  </a:cubicBezTo>
                  <a:cubicBezTo>
                    <a:pt x="27" y="80"/>
                    <a:pt x="27" y="79"/>
                    <a:pt x="26" y="77"/>
                  </a:cubicBezTo>
                  <a:cubicBezTo>
                    <a:pt x="25" y="74"/>
                    <a:pt x="23" y="72"/>
                    <a:pt x="20" y="72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3" y="56"/>
                    <a:pt x="25" y="54"/>
                    <a:pt x="26" y="51"/>
                  </a:cubicBezTo>
                  <a:cubicBezTo>
                    <a:pt x="27" y="49"/>
                    <a:pt x="27" y="48"/>
                    <a:pt x="28" y="47"/>
                  </a:cubicBezTo>
                  <a:cubicBezTo>
                    <a:pt x="29" y="44"/>
                    <a:pt x="29" y="41"/>
                    <a:pt x="27" y="3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0" y="28"/>
                    <a:pt x="42" y="29"/>
                    <a:pt x="43" y="29"/>
                  </a:cubicBezTo>
                  <a:cubicBezTo>
                    <a:pt x="44" y="29"/>
                    <a:pt x="45" y="29"/>
                    <a:pt x="47" y="28"/>
                  </a:cubicBezTo>
                  <a:cubicBezTo>
                    <a:pt x="48" y="27"/>
                    <a:pt x="49" y="27"/>
                    <a:pt x="51" y="26"/>
                  </a:cubicBezTo>
                  <a:cubicBezTo>
                    <a:pt x="54" y="25"/>
                    <a:pt x="56" y="23"/>
                    <a:pt x="56" y="20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3"/>
                    <a:pt x="74" y="25"/>
                    <a:pt x="77" y="26"/>
                  </a:cubicBezTo>
                  <a:cubicBezTo>
                    <a:pt x="79" y="27"/>
                    <a:pt x="80" y="27"/>
                    <a:pt x="81" y="28"/>
                  </a:cubicBezTo>
                  <a:cubicBezTo>
                    <a:pt x="83" y="29"/>
                    <a:pt x="84" y="29"/>
                    <a:pt x="85" y="29"/>
                  </a:cubicBezTo>
                  <a:cubicBezTo>
                    <a:pt x="86" y="29"/>
                    <a:pt x="88" y="28"/>
                    <a:pt x="89" y="27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99" y="41"/>
                    <a:pt x="99" y="44"/>
                    <a:pt x="100" y="47"/>
                  </a:cubicBezTo>
                  <a:cubicBezTo>
                    <a:pt x="101" y="48"/>
                    <a:pt x="101" y="49"/>
                    <a:pt x="102" y="51"/>
                  </a:cubicBezTo>
                  <a:cubicBezTo>
                    <a:pt x="103" y="54"/>
                    <a:pt x="105" y="56"/>
                    <a:pt x="108" y="56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20" y="69"/>
                    <a:pt x="120" y="69"/>
                    <a:pt x="120" y="69"/>
                  </a:cubicBezTo>
                  <a:lnTo>
                    <a:pt x="108" y="72"/>
                  </a:lnTo>
                  <a:close/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32"/>
            <p:cNvSpPr>
              <a:spLocks noEditPoints="1"/>
            </p:cNvSpPr>
            <p:nvPr/>
          </p:nvSpPr>
          <p:spPr bwMode="auto">
            <a:xfrm>
              <a:off x="5505450" y="2284239"/>
              <a:ext cx="268287" cy="269875"/>
            </a:xfrm>
            <a:custGeom>
              <a:avLst/>
              <a:gdLst>
                <a:gd name="T0" fmla="*/ 28 w 56"/>
                <a:gd name="T1" fmla="*/ 0 h 56"/>
                <a:gd name="T2" fmla="*/ 0 w 56"/>
                <a:gd name="T3" fmla="*/ 28 h 56"/>
                <a:gd name="T4" fmla="*/ 28 w 56"/>
                <a:gd name="T5" fmla="*/ 56 h 56"/>
                <a:gd name="T6" fmla="*/ 56 w 56"/>
                <a:gd name="T7" fmla="*/ 28 h 56"/>
                <a:gd name="T8" fmla="*/ 28 w 56"/>
                <a:gd name="T9" fmla="*/ 0 h 56"/>
                <a:gd name="T10" fmla="*/ 28 w 56"/>
                <a:gd name="T11" fmla="*/ 53 h 56"/>
                <a:gd name="T12" fmla="*/ 4 w 56"/>
                <a:gd name="T13" fmla="*/ 28 h 56"/>
                <a:gd name="T14" fmla="*/ 28 w 56"/>
                <a:gd name="T15" fmla="*/ 4 h 56"/>
                <a:gd name="T16" fmla="*/ 53 w 56"/>
                <a:gd name="T17" fmla="*/ 28 h 56"/>
                <a:gd name="T18" fmla="*/ 28 w 56"/>
                <a:gd name="T19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0" y="43"/>
                    <a:pt x="13" y="56"/>
                    <a:pt x="28" y="56"/>
                  </a:cubicBezTo>
                  <a:cubicBezTo>
                    <a:pt x="43" y="56"/>
                    <a:pt x="56" y="43"/>
                    <a:pt x="56" y="28"/>
                  </a:cubicBezTo>
                  <a:cubicBezTo>
                    <a:pt x="56" y="13"/>
                    <a:pt x="43" y="0"/>
                    <a:pt x="28" y="0"/>
                  </a:cubicBezTo>
                  <a:moveTo>
                    <a:pt x="28" y="53"/>
                  </a:moveTo>
                  <a:cubicBezTo>
                    <a:pt x="14" y="53"/>
                    <a:pt x="4" y="42"/>
                    <a:pt x="4" y="28"/>
                  </a:cubicBezTo>
                  <a:cubicBezTo>
                    <a:pt x="4" y="14"/>
                    <a:pt x="14" y="4"/>
                    <a:pt x="28" y="4"/>
                  </a:cubicBezTo>
                  <a:cubicBezTo>
                    <a:pt x="42" y="4"/>
                    <a:pt x="53" y="14"/>
                    <a:pt x="53" y="28"/>
                  </a:cubicBezTo>
                  <a:cubicBezTo>
                    <a:pt x="53" y="42"/>
                    <a:pt x="42" y="53"/>
                    <a:pt x="28" y="53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33"/>
            <p:cNvSpPr>
              <a:spLocks noEditPoints="1"/>
            </p:cNvSpPr>
            <p:nvPr/>
          </p:nvSpPr>
          <p:spPr bwMode="auto">
            <a:xfrm>
              <a:off x="5562600" y="2341389"/>
              <a:ext cx="153987" cy="153987"/>
            </a:xfrm>
            <a:custGeom>
              <a:avLst/>
              <a:gdLst>
                <a:gd name="T0" fmla="*/ 16 w 32"/>
                <a:gd name="T1" fmla="*/ 0 h 32"/>
                <a:gd name="T2" fmla="*/ 0 w 32"/>
                <a:gd name="T3" fmla="*/ 16 h 32"/>
                <a:gd name="T4" fmla="*/ 16 w 32"/>
                <a:gd name="T5" fmla="*/ 32 h 32"/>
                <a:gd name="T6" fmla="*/ 32 w 32"/>
                <a:gd name="T7" fmla="*/ 16 h 32"/>
                <a:gd name="T8" fmla="*/ 16 w 32"/>
                <a:gd name="T9" fmla="*/ 0 h 32"/>
                <a:gd name="T10" fmla="*/ 16 w 32"/>
                <a:gd name="T11" fmla="*/ 28 h 32"/>
                <a:gd name="T12" fmla="*/ 4 w 32"/>
                <a:gd name="T13" fmla="*/ 16 h 32"/>
                <a:gd name="T14" fmla="*/ 16 w 32"/>
                <a:gd name="T15" fmla="*/ 4 h 32"/>
                <a:gd name="T16" fmla="*/ 28 w 32"/>
                <a:gd name="T17" fmla="*/ 16 h 32"/>
                <a:gd name="T18" fmla="*/ 16 w 32"/>
                <a:gd name="T19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moveTo>
                    <a:pt x="16" y="28"/>
                  </a:moveTo>
                  <a:cubicBezTo>
                    <a:pt x="9" y="28"/>
                    <a:pt x="4" y="23"/>
                    <a:pt x="4" y="16"/>
                  </a:cubicBezTo>
                  <a:cubicBezTo>
                    <a:pt x="4" y="9"/>
                    <a:pt x="9" y="4"/>
                    <a:pt x="16" y="4"/>
                  </a:cubicBezTo>
                  <a:cubicBezTo>
                    <a:pt x="23" y="4"/>
                    <a:pt x="28" y="9"/>
                    <a:pt x="28" y="16"/>
                  </a:cubicBezTo>
                  <a:cubicBezTo>
                    <a:pt x="28" y="23"/>
                    <a:pt x="23" y="28"/>
                    <a:pt x="16" y="28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4" name="组合 53"/>
          <p:cNvGrpSpPr/>
          <p:nvPr/>
        </p:nvGrpSpPr>
        <p:grpSpPr>
          <a:xfrm>
            <a:off x="-18907" y="2564539"/>
            <a:ext cx="629610" cy="634274"/>
            <a:chOff x="3762376" y="2060575"/>
            <a:chExt cx="428625" cy="431800"/>
          </a:xfrm>
        </p:grpSpPr>
        <p:sp>
          <p:nvSpPr>
            <p:cNvPr id="55" name="Freeform 74"/>
            <p:cNvSpPr>
              <a:spLocks/>
            </p:cNvSpPr>
            <p:nvPr/>
          </p:nvSpPr>
          <p:spPr bwMode="auto">
            <a:xfrm>
              <a:off x="3762376" y="2060575"/>
              <a:ext cx="428625" cy="431800"/>
            </a:xfrm>
            <a:custGeom>
              <a:avLst/>
              <a:gdLst>
                <a:gd name="T0" fmla="*/ 132 w 135"/>
                <a:gd name="T1" fmla="*/ 60 h 136"/>
                <a:gd name="T2" fmla="*/ 119 w 135"/>
                <a:gd name="T3" fmla="*/ 60 h 136"/>
                <a:gd name="T4" fmla="*/ 110 w 135"/>
                <a:gd name="T5" fmla="*/ 37 h 136"/>
                <a:gd name="T6" fmla="*/ 119 w 135"/>
                <a:gd name="T7" fmla="*/ 28 h 136"/>
                <a:gd name="T8" fmla="*/ 119 w 135"/>
                <a:gd name="T9" fmla="*/ 23 h 136"/>
                <a:gd name="T10" fmla="*/ 112 w 135"/>
                <a:gd name="T11" fmla="*/ 17 h 136"/>
                <a:gd name="T12" fmla="*/ 107 w 135"/>
                <a:gd name="T13" fmla="*/ 17 h 136"/>
                <a:gd name="T14" fmla="*/ 98 w 135"/>
                <a:gd name="T15" fmla="*/ 26 h 136"/>
                <a:gd name="T16" fmla="*/ 76 w 135"/>
                <a:gd name="T17" fmla="*/ 16 h 136"/>
                <a:gd name="T18" fmla="*/ 76 w 135"/>
                <a:gd name="T19" fmla="*/ 4 h 136"/>
                <a:gd name="T20" fmla="*/ 72 w 135"/>
                <a:gd name="T21" fmla="*/ 0 h 136"/>
                <a:gd name="T22" fmla="*/ 63 w 135"/>
                <a:gd name="T23" fmla="*/ 0 h 136"/>
                <a:gd name="T24" fmla="*/ 59 w 135"/>
                <a:gd name="T25" fmla="*/ 4 h 136"/>
                <a:gd name="T26" fmla="*/ 59 w 135"/>
                <a:gd name="T27" fmla="*/ 16 h 136"/>
                <a:gd name="T28" fmla="*/ 37 w 135"/>
                <a:gd name="T29" fmla="*/ 26 h 136"/>
                <a:gd name="T30" fmla="*/ 28 w 135"/>
                <a:gd name="T31" fmla="*/ 17 h 136"/>
                <a:gd name="T32" fmla="*/ 23 w 135"/>
                <a:gd name="T33" fmla="*/ 17 h 136"/>
                <a:gd name="T34" fmla="*/ 16 w 135"/>
                <a:gd name="T35" fmla="*/ 23 h 136"/>
                <a:gd name="T36" fmla="*/ 16 w 135"/>
                <a:gd name="T37" fmla="*/ 28 h 136"/>
                <a:gd name="T38" fmla="*/ 25 w 135"/>
                <a:gd name="T39" fmla="*/ 37 h 136"/>
                <a:gd name="T40" fmla="*/ 16 w 135"/>
                <a:gd name="T41" fmla="*/ 60 h 136"/>
                <a:gd name="T42" fmla="*/ 3 w 135"/>
                <a:gd name="T43" fmla="*/ 60 h 136"/>
                <a:gd name="T44" fmla="*/ 0 w 135"/>
                <a:gd name="T45" fmla="*/ 63 h 136"/>
                <a:gd name="T46" fmla="*/ 0 w 135"/>
                <a:gd name="T47" fmla="*/ 73 h 136"/>
                <a:gd name="T48" fmla="*/ 3 w 135"/>
                <a:gd name="T49" fmla="*/ 76 h 136"/>
                <a:gd name="T50" fmla="*/ 16 w 135"/>
                <a:gd name="T51" fmla="*/ 76 h 136"/>
                <a:gd name="T52" fmla="*/ 25 w 135"/>
                <a:gd name="T53" fmla="*/ 99 h 136"/>
                <a:gd name="T54" fmla="*/ 16 w 135"/>
                <a:gd name="T55" fmla="*/ 108 h 136"/>
                <a:gd name="T56" fmla="*/ 16 w 135"/>
                <a:gd name="T57" fmla="*/ 113 h 136"/>
                <a:gd name="T58" fmla="*/ 23 w 135"/>
                <a:gd name="T59" fmla="*/ 119 h 136"/>
                <a:gd name="T60" fmla="*/ 28 w 135"/>
                <a:gd name="T61" fmla="*/ 119 h 136"/>
                <a:gd name="T62" fmla="*/ 37 w 135"/>
                <a:gd name="T63" fmla="*/ 110 h 136"/>
                <a:gd name="T64" fmla="*/ 59 w 135"/>
                <a:gd name="T65" fmla="*/ 120 h 136"/>
                <a:gd name="T66" fmla="*/ 59 w 135"/>
                <a:gd name="T67" fmla="*/ 132 h 136"/>
                <a:gd name="T68" fmla="*/ 63 w 135"/>
                <a:gd name="T69" fmla="*/ 136 h 136"/>
                <a:gd name="T70" fmla="*/ 72 w 135"/>
                <a:gd name="T71" fmla="*/ 136 h 136"/>
                <a:gd name="T72" fmla="*/ 76 w 135"/>
                <a:gd name="T73" fmla="*/ 132 h 136"/>
                <a:gd name="T74" fmla="*/ 76 w 135"/>
                <a:gd name="T75" fmla="*/ 120 h 136"/>
                <a:gd name="T76" fmla="*/ 98 w 135"/>
                <a:gd name="T77" fmla="*/ 110 h 136"/>
                <a:gd name="T78" fmla="*/ 107 w 135"/>
                <a:gd name="T79" fmla="*/ 119 h 136"/>
                <a:gd name="T80" fmla="*/ 112 w 135"/>
                <a:gd name="T81" fmla="*/ 119 h 136"/>
                <a:gd name="T82" fmla="*/ 119 w 135"/>
                <a:gd name="T83" fmla="*/ 113 h 136"/>
                <a:gd name="T84" fmla="*/ 119 w 135"/>
                <a:gd name="T85" fmla="*/ 108 h 136"/>
                <a:gd name="T86" fmla="*/ 110 w 135"/>
                <a:gd name="T87" fmla="*/ 99 h 136"/>
                <a:gd name="T88" fmla="*/ 119 w 135"/>
                <a:gd name="T89" fmla="*/ 76 h 136"/>
                <a:gd name="T90" fmla="*/ 132 w 135"/>
                <a:gd name="T91" fmla="*/ 76 h 136"/>
                <a:gd name="T92" fmla="*/ 135 w 135"/>
                <a:gd name="T93" fmla="*/ 73 h 136"/>
                <a:gd name="T94" fmla="*/ 135 w 135"/>
                <a:gd name="T95" fmla="*/ 63 h 136"/>
                <a:gd name="T96" fmla="*/ 132 w 135"/>
                <a:gd name="T97" fmla="*/ 6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5" h="136">
                  <a:moveTo>
                    <a:pt x="132" y="60"/>
                  </a:moveTo>
                  <a:cubicBezTo>
                    <a:pt x="119" y="60"/>
                    <a:pt x="119" y="60"/>
                    <a:pt x="119" y="60"/>
                  </a:cubicBezTo>
                  <a:cubicBezTo>
                    <a:pt x="118" y="51"/>
                    <a:pt x="115" y="44"/>
                    <a:pt x="110" y="37"/>
                  </a:cubicBezTo>
                  <a:cubicBezTo>
                    <a:pt x="119" y="28"/>
                    <a:pt x="119" y="28"/>
                    <a:pt x="119" y="28"/>
                  </a:cubicBezTo>
                  <a:cubicBezTo>
                    <a:pt x="120" y="27"/>
                    <a:pt x="120" y="25"/>
                    <a:pt x="119" y="23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1" y="15"/>
                    <a:pt x="109" y="15"/>
                    <a:pt x="107" y="17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92" y="21"/>
                    <a:pt x="84" y="18"/>
                    <a:pt x="76" y="16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2"/>
                    <a:pt x="74" y="0"/>
                    <a:pt x="7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1" y="0"/>
                    <a:pt x="59" y="2"/>
                    <a:pt x="59" y="4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1" y="18"/>
                    <a:pt x="44" y="21"/>
                    <a:pt x="37" y="2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5"/>
                    <a:pt x="24" y="15"/>
                    <a:pt x="23" y="17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5"/>
                    <a:pt x="15" y="27"/>
                    <a:pt x="16" y="28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1" y="44"/>
                    <a:pt x="17" y="51"/>
                    <a:pt x="16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60"/>
                    <a:pt x="0" y="61"/>
                    <a:pt x="0" y="6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1" y="76"/>
                    <a:pt x="3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7" y="85"/>
                    <a:pt x="21" y="92"/>
                    <a:pt x="25" y="99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5" y="109"/>
                    <a:pt x="15" y="111"/>
                    <a:pt x="16" y="113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24" y="121"/>
                    <a:pt x="27" y="121"/>
                    <a:pt x="28" y="119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44" y="115"/>
                    <a:pt x="51" y="118"/>
                    <a:pt x="59" y="120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59" y="134"/>
                    <a:pt x="61" y="136"/>
                    <a:pt x="63" y="136"/>
                  </a:cubicBezTo>
                  <a:cubicBezTo>
                    <a:pt x="72" y="136"/>
                    <a:pt x="72" y="136"/>
                    <a:pt x="72" y="136"/>
                  </a:cubicBezTo>
                  <a:cubicBezTo>
                    <a:pt x="74" y="136"/>
                    <a:pt x="76" y="134"/>
                    <a:pt x="76" y="132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84" y="118"/>
                    <a:pt x="92" y="115"/>
                    <a:pt x="98" y="110"/>
                  </a:cubicBezTo>
                  <a:cubicBezTo>
                    <a:pt x="107" y="119"/>
                    <a:pt x="107" y="119"/>
                    <a:pt x="107" y="119"/>
                  </a:cubicBezTo>
                  <a:cubicBezTo>
                    <a:pt x="109" y="121"/>
                    <a:pt x="111" y="121"/>
                    <a:pt x="112" y="119"/>
                  </a:cubicBezTo>
                  <a:cubicBezTo>
                    <a:pt x="119" y="113"/>
                    <a:pt x="119" y="113"/>
                    <a:pt x="119" y="113"/>
                  </a:cubicBezTo>
                  <a:cubicBezTo>
                    <a:pt x="120" y="111"/>
                    <a:pt x="120" y="109"/>
                    <a:pt x="119" y="10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15" y="92"/>
                    <a:pt x="118" y="85"/>
                    <a:pt x="119" y="76"/>
                  </a:cubicBezTo>
                  <a:cubicBezTo>
                    <a:pt x="132" y="76"/>
                    <a:pt x="132" y="76"/>
                    <a:pt x="132" y="76"/>
                  </a:cubicBezTo>
                  <a:cubicBezTo>
                    <a:pt x="134" y="76"/>
                    <a:pt x="135" y="75"/>
                    <a:pt x="135" y="73"/>
                  </a:cubicBezTo>
                  <a:cubicBezTo>
                    <a:pt x="135" y="63"/>
                    <a:pt x="135" y="63"/>
                    <a:pt x="135" y="63"/>
                  </a:cubicBezTo>
                  <a:cubicBezTo>
                    <a:pt x="135" y="61"/>
                    <a:pt x="134" y="60"/>
                    <a:pt x="132" y="60"/>
                  </a:cubicBezTo>
                  <a:close/>
                </a:path>
              </a:pathLst>
            </a:custGeom>
            <a:solidFill>
              <a:srgbClr val="47A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Oval 75"/>
            <p:cNvSpPr>
              <a:spLocks noChangeArrowheads="1"/>
            </p:cNvSpPr>
            <p:nvPr/>
          </p:nvSpPr>
          <p:spPr bwMode="auto">
            <a:xfrm>
              <a:off x="3870326" y="2171700"/>
              <a:ext cx="212725" cy="2095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Oval 76"/>
            <p:cNvSpPr>
              <a:spLocks noChangeArrowheads="1"/>
            </p:cNvSpPr>
            <p:nvPr/>
          </p:nvSpPr>
          <p:spPr bwMode="auto">
            <a:xfrm>
              <a:off x="3933826" y="2235200"/>
              <a:ext cx="85725" cy="82550"/>
            </a:xfrm>
            <a:prstGeom prst="ellipse">
              <a:avLst/>
            </a:prstGeom>
            <a:solidFill>
              <a:srgbClr val="47A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4136563" y="1739590"/>
            <a:ext cx="452438" cy="468313"/>
            <a:chOff x="8655050" y="1916113"/>
            <a:chExt cx="452438" cy="468313"/>
          </a:xfrm>
        </p:grpSpPr>
        <p:sp>
          <p:nvSpPr>
            <p:cNvPr id="59" name="Freeform 38"/>
            <p:cNvSpPr>
              <a:spLocks/>
            </p:cNvSpPr>
            <p:nvPr/>
          </p:nvSpPr>
          <p:spPr bwMode="auto">
            <a:xfrm>
              <a:off x="8655050" y="1916113"/>
              <a:ext cx="212725" cy="468313"/>
            </a:xfrm>
            <a:custGeom>
              <a:avLst/>
              <a:gdLst>
                <a:gd name="T0" fmla="*/ 57 w 57"/>
                <a:gd name="T1" fmla="*/ 118 h 125"/>
                <a:gd name="T2" fmla="*/ 51 w 57"/>
                <a:gd name="T3" fmla="*/ 125 h 125"/>
                <a:gd name="T4" fmla="*/ 7 w 57"/>
                <a:gd name="T5" fmla="*/ 125 h 125"/>
                <a:gd name="T6" fmla="*/ 0 w 57"/>
                <a:gd name="T7" fmla="*/ 118 h 125"/>
                <a:gd name="T8" fmla="*/ 0 w 57"/>
                <a:gd name="T9" fmla="*/ 6 h 125"/>
                <a:gd name="T10" fmla="*/ 7 w 57"/>
                <a:gd name="T11" fmla="*/ 0 h 125"/>
                <a:gd name="T12" fmla="*/ 51 w 57"/>
                <a:gd name="T13" fmla="*/ 0 h 125"/>
                <a:gd name="T14" fmla="*/ 57 w 57"/>
                <a:gd name="T15" fmla="*/ 6 h 125"/>
                <a:gd name="T16" fmla="*/ 57 w 57"/>
                <a:gd name="T17" fmla="*/ 11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125">
                  <a:moveTo>
                    <a:pt x="57" y="118"/>
                  </a:moveTo>
                  <a:cubicBezTo>
                    <a:pt x="57" y="122"/>
                    <a:pt x="54" y="125"/>
                    <a:pt x="51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3" y="125"/>
                    <a:pt x="0" y="122"/>
                    <a:pt x="0" y="11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4" y="0"/>
                    <a:pt x="57" y="3"/>
                    <a:pt x="57" y="6"/>
                  </a:cubicBezTo>
                  <a:lnTo>
                    <a:pt x="57" y="118"/>
                  </a:lnTo>
                  <a:close/>
                </a:path>
              </a:pathLst>
            </a:custGeom>
            <a:solidFill>
              <a:srgbClr val="47A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39"/>
            <p:cNvSpPr>
              <a:spLocks/>
            </p:cNvSpPr>
            <p:nvPr/>
          </p:nvSpPr>
          <p:spPr bwMode="auto">
            <a:xfrm>
              <a:off x="8883650" y="1949451"/>
              <a:ext cx="223838" cy="176213"/>
            </a:xfrm>
            <a:custGeom>
              <a:avLst/>
              <a:gdLst>
                <a:gd name="T0" fmla="*/ 60 w 60"/>
                <a:gd name="T1" fmla="*/ 38 h 47"/>
                <a:gd name="T2" fmla="*/ 52 w 60"/>
                <a:gd name="T3" fmla="*/ 47 h 47"/>
                <a:gd name="T4" fmla="*/ 9 w 60"/>
                <a:gd name="T5" fmla="*/ 47 h 47"/>
                <a:gd name="T6" fmla="*/ 0 w 60"/>
                <a:gd name="T7" fmla="*/ 38 h 47"/>
                <a:gd name="T8" fmla="*/ 0 w 60"/>
                <a:gd name="T9" fmla="*/ 8 h 47"/>
                <a:gd name="T10" fmla="*/ 9 w 60"/>
                <a:gd name="T11" fmla="*/ 0 h 47"/>
                <a:gd name="T12" fmla="*/ 52 w 60"/>
                <a:gd name="T13" fmla="*/ 0 h 47"/>
                <a:gd name="T14" fmla="*/ 60 w 60"/>
                <a:gd name="T15" fmla="*/ 8 h 47"/>
                <a:gd name="T16" fmla="*/ 60 w 60"/>
                <a:gd name="T17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47">
                  <a:moveTo>
                    <a:pt x="60" y="38"/>
                  </a:moveTo>
                  <a:cubicBezTo>
                    <a:pt x="60" y="42"/>
                    <a:pt x="58" y="47"/>
                    <a:pt x="52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3" y="47"/>
                    <a:pt x="0" y="42"/>
                    <a:pt x="0" y="3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5"/>
                    <a:pt x="3" y="0"/>
                    <a:pt x="9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7" y="0"/>
                    <a:pt x="60" y="5"/>
                    <a:pt x="60" y="8"/>
                  </a:cubicBezTo>
                  <a:lnTo>
                    <a:pt x="60" y="38"/>
                  </a:lnTo>
                  <a:close/>
                </a:path>
              </a:pathLst>
            </a:custGeom>
            <a:solidFill>
              <a:srgbClr val="47A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0"/>
            <p:cNvSpPr>
              <a:spLocks/>
            </p:cNvSpPr>
            <p:nvPr/>
          </p:nvSpPr>
          <p:spPr bwMode="auto">
            <a:xfrm>
              <a:off x="8897938" y="1960563"/>
              <a:ext cx="195263" cy="150813"/>
            </a:xfrm>
            <a:custGeom>
              <a:avLst/>
              <a:gdLst>
                <a:gd name="T0" fmla="*/ 52 w 52"/>
                <a:gd name="T1" fmla="*/ 35 h 40"/>
                <a:gd name="T2" fmla="*/ 46 w 52"/>
                <a:gd name="T3" fmla="*/ 40 h 40"/>
                <a:gd name="T4" fmla="*/ 6 w 52"/>
                <a:gd name="T5" fmla="*/ 40 h 40"/>
                <a:gd name="T6" fmla="*/ 0 w 52"/>
                <a:gd name="T7" fmla="*/ 35 h 40"/>
                <a:gd name="T8" fmla="*/ 0 w 52"/>
                <a:gd name="T9" fmla="*/ 6 h 40"/>
                <a:gd name="T10" fmla="*/ 6 w 52"/>
                <a:gd name="T11" fmla="*/ 0 h 40"/>
                <a:gd name="T12" fmla="*/ 46 w 52"/>
                <a:gd name="T13" fmla="*/ 0 h 40"/>
                <a:gd name="T14" fmla="*/ 52 w 52"/>
                <a:gd name="T15" fmla="*/ 6 h 40"/>
                <a:gd name="T16" fmla="*/ 52 w 52"/>
                <a:gd name="T1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40">
                  <a:moveTo>
                    <a:pt x="52" y="35"/>
                  </a:moveTo>
                  <a:cubicBezTo>
                    <a:pt x="52" y="38"/>
                    <a:pt x="49" y="40"/>
                    <a:pt x="4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3" y="40"/>
                    <a:pt x="0" y="38"/>
                    <a:pt x="0" y="3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9" y="0"/>
                    <a:pt x="52" y="3"/>
                    <a:pt x="52" y="6"/>
                  </a:cubicBezTo>
                  <a:lnTo>
                    <a:pt x="52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Oval 41"/>
            <p:cNvSpPr>
              <a:spLocks noChangeArrowheads="1"/>
            </p:cNvSpPr>
            <p:nvPr/>
          </p:nvSpPr>
          <p:spPr bwMode="auto">
            <a:xfrm>
              <a:off x="8696325" y="1957388"/>
              <a:ext cx="138113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42"/>
            <p:cNvSpPr>
              <a:spLocks noChangeArrowheads="1"/>
            </p:cNvSpPr>
            <p:nvPr/>
          </p:nvSpPr>
          <p:spPr bwMode="auto">
            <a:xfrm>
              <a:off x="8707438" y="1968501"/>
              <a:ext cx="115888" cy="115888"/>
            </a:xfrm>
            <a:prstGeom prst="ellipse">
              <a:avLst/>
            </a:prstGeom>
            <a:solidFill>
              <a:srgbClr val="47A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Oval 43"/>
            <p:cNvSpPr>
              <a:spLocks noChangeArrowheads="1"/>
            </p:cNvSpPr>
            <p:nvPr/>
          </p:nvSpPr>
          <p:spPr bwMode="auto">
            <a:xfrm>
              <a:off x="8724900" y="1995488"/>
              <a:ext cx="41275" cy="444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5" name="Freeform 37"/>
          <p:cNvSpPr>
            <a:spLocks noEditPoints="1"/>
          </p:cNvSpPr>
          <p:nvPr/>
        </p:nvSpPr>
        <p:spPr bwMode="auto">
          <a:xfrm>
            <a:off x="3520199" y="2563314"/>
            <a:ext cx="616364" cy="616364"/>
          </a:xfrm>
          <a:custGeom>
            <a:avLst/>
            <a:gdLst>
              <a:gd name="T0" fmla="*/ 101 w 104"/>
              <a:gd name="T1" fmla="*/ 45 h 104"/>
              <a:gd name="T2" fmla="*/ 88 w 104"/>
              <a:gd name="T3" fmla="*/ 45 h 104"/>
              <a:gd name="T4" fmla="*/ 83 w 104"/>
              <a:gd name="T5" fmla="*/ 33 h 104"/>
              <a:gd name="T6" fmla="*/ 92 w 104"/>
              <a:gd name="T7" fmla="*/ 23 h 104"/>
              <a:gd name="T8" fmla="*/ 92 w 104"/>
              <a:gd name="T9" fmla="*/ 19 h 104"/>
              <a:gd name="T10" fmla="*/ 86 w 104"/>
              <a:gd name="T11" fmla="*/ 13 h 104"/>
              <a:gd name="T12" fmla="*/ 81 w 104"/>
              <a:gd name="T13" fmla="*/ 13 h 104"/>
              <a:gd name="T14" fmla="*/ 72 w 104"/>
              <a:gd name="T15" fmla="*/ 22 h 104"/>
              <a:gd name="T16" fmla="*/ 60 w 104"/>
              <a:gd name="T17" fmla="*/ 17 h 104"/>
              <a:gd name="T18" fmla="*/ 60 w 104"/>
              <a:gd name="T19" fmla="*/ 4 h 104"/>
              <a:gd name="T20" fmla="*/ 57 w 104"/>
              <a:gd name="T21" fmla="*/ 0 h 104"/>
              <a:gd name="T22" fmla="*/ 48 w 104"/>
              <a:gd name="T23" fmla="*/ 0 h 104"/>
              <a:gd name="T24" fmla="*/ 45 w 104"/>
              <a:gd name="T25" fmla="*/ 4 h 104"/>
              <a:gd name="T26" fmla="*/ 45 w 104"/>
              <a:gd name="T27" fmla="*/ 17 h 104"/>
              <a:gd name="T28" fmla="*/ 33 w 104"/>
              <a:gd name="T29" fmla="*/ 22 h 104"/>
              <a:gd name="T30" fmla="*/ 23 w 104"/>
              <a:gd name="T31" fmla="*/ 13 h 104"/>
              <a:gd name="T32" fmla="*/ 19 w 104"/>
              <a:gd name="T33" fmla="*/ 13 h 104"/>
              <a:gd name="T34" fmla="*/ 13 w 104"/>
              <a:gd name="T35" fmla="*/ 19 h 104"/>
              <a:gd name="T36" fmla="*/ 13 w 104"/>
              <a:gd name="T37" fmla="*/ 23 h 104"/>
              <a:gd name="T38" fmla="*/ 22 w 104"/>
              <a:gd name="T39" fmla="*/ 33 h 104"/>
              <a:gd name="T40" fmla="*/ 17 w 104"/>
              <a:gd name="T41" fmla="*/ 45 h 104"/>
              <a:gd name="T42" fmla="*/ 4 w 104"/>
              <a:gd name="T43" fmla="*/ 45 h 104"/>
              <a:gd name="T44" fmla="*/ 0 w 104"/>
              <a:gd name="T45" fmla="*/ 48 h 104"/>
              <a:gd name="T46" fmla="*/ 0 w 104"/>
              <a:gd name="T47" fmla="*/ 57 h 104"/>
              <a:gd name="T48" fmla="*/ 4 w 104"/>
              <a:gd name="T49" fmla="*/ 60 h 104"/>
              <a:gd name="T50" fmla="*/ 17 w 104"/>
              <a:gd name="T51" fmla="*/ 60 h 104"/>
              <a:gd name="T52" fmla="*/ 22 w 104"/>
              <a:gd name="T53" fmla="*/ 72 h 104"/>
              <a:gd name="T54" fmla="*/ 13 w 104"/>
              <a:gd name="T55" fmla="*/ 81 h 104"/>
              <a:gd name="T56" fmla="*/ 13 w 104"/>
              <a:gd name="T57" fmla="*/ 86 h 104"/>
              <a:gd name="T58" fmla="*/ 19 w 104"/>
              <a:gd name="T59" fmla="*/ 92 h 104"/>
              <a:gd name="T60" fmla="*/ 23 w 104"/>
              <a:gd name="T61" fmla="*/ 92 h 104"/>
              <a:gd name="T62" fmla="*/ 33 w 104"/>
              <a:gd name="T63" fmla="*/ 83 h 104"/>
              <a:gd name="T64" fmla="*/ 45 w 104"/>
              <a:gd name="T65" fmla="*/ 88 h 104"/>
              <a:gd name="T66" fmla="*/ 45 w 104"/>
              <a:gd name="T67" fmla="*/ 101 h 104"/>
              <a:gd name="T68" fmla="*/ 48 w 104"/>
              <a:gd name="T69" fmla="*/ 104 h 104"/>
              <a:gd name="T70" fmla="*/ 57 w 104"/>
              <a:gd name="T71" fmla="*/ 104 h 104"/>
              <a:gd name="T72" fmla="*/ 60 w 104"/>
              <a:gd name="T73" fmla="*/ 101 h 104"/>
              <a:gd name="T74" fmla="*/ 60 w 104"/>
              <a:gd name="T75" fmla="*/ 88 h 104"/>
              <a:gd name="T76" fmla="*/ 72 w 104"/>
              <a:gd name="T77" fmla="*/ 83 h 104"/>
              <a:gd name="T78" fmla="*/ 81 w 104"/>
              <a:gd name="T79" fmla="*/ 92 h 104"/>
              <a:gd name="T80" fmla="*/ 86 w 104"/>
              <a:gd name="T81" fmla="*/ 92 h 104"/>
              <a:gd name="T82" fmla="*/ 92 w 104"/>
              <a:gd name="T83" fmla="*/ 86 h 104"/>
              <a:gd name="T84" fmla="*/ 92 w 104"/>
              <a:gd name="T85" fmla="*/ 81 h 104"/>
              <a:gd name="T86" fmla="*/ 83 w 104"/>
              <a:gd name="T87" fmla="*/ 72 h 104"/>
              <a:gd name="T88" fmla="*/ 88 w 104"/>
              <a:gd name="T89" fmla="*/ 60 h 104"/>
              <a:gd name="T90" fmla="*/ 101 w 104"/>
              <a:gd name="T91" fmla="*/ 60 h 104"/>
              <a:gd name="T92" fmla="*/ 104 w 104"/>
              <a:gd name="T93" fmla="*/ 57 h 104"/>
              <a:gd name="T94" fmla="*/ 104 w 104"/>
              <a:gd name="T95" fmla="*/ 48 h 104"/>
              <a:gd name="T96" fmla="*/ 101 w 104"/>
              <a:gd name="T97" fmla="*/ 45 h 104"/>
              <a:gd name="T98" fmla="*/ 52 w 104"/>
              <a:gd name="T99" fmla="*/ 71 h 104"/>
              <a:gd name="T100" fmla="*/ 34 w 104"/>
              <a:gd name="T101" fmla="*/ 52 h 104"/>
              <a:gd name="T102" fmla="*/ 52 w 104"/>
              <a:gd name="T103" fmla="*/ 34 h 104"/>
              <a:gd name="T104" fmla="*/ 71 w 104"/>
              <a:gd name="T105" fmla="*/ 52 h 104"/>
              <a:gd name="T106" fmla="*/ 52 w 104"/>
              <a:gd name="T107" fmla="*/ 71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4" h="104">
                <a:moveTo>
                  <a:pt x="101" y="45"/>
                </a:moveTo>
                <a:cubicBezTo>
                  <a:pt x="88" y="45"/>
                  <a:pt x="88" y="45"/>
                  <a:pt x="88" y="45"/>
                </a:cubicBezTo>
                <a:cubicBezTo>
                  <a:pt x="87" y="40"/>
                  <a:pt x="85" y="36"/>
                  <a:pt x="83" y="3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22"/>
                  <a:pt x="93" y="20"/>
                  <a:pt x="92" y="19"/>
                </a:cubicBezTo>
                <a:cubicBezTo>
                  <a:pt x="86" y="13"/>
                  <a:pt x="86" y="13"/>
                  <a:pt x="86" y="13"/>
                </a:cubicBezTo>
                <a:cubicBezTo>
                  <a:pt x="85" y="11"/>
                  <a:pt x="83" y="11"/>
                  <a:pt x="81" y="13"/>
                </a:cubicBezTo>
                <a:cubicBezTo>
                  <a:pt x="72" y="22"/>
                  <a:pt x="72" y="22"/>
                  <a:pt x="72" y="22"/>
                </a:cubicBezTo>
                <a:cubicBezTo>
                  <a:pt x="68" y="20"/>
                  <a:pt x="64" y="18"/>
                  <a:pt x="60" y="17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6" y="0"/>
                  <a:pt x="45" y="2"/>
                  <a:pt x="45" y="4"/>
                </a:cubicBezTo>
                <a:cubicBezTo>
                  <a:pt x="45" y="17"/>
                  <a:pt x="45" y="17"/>
                  <a:pt x="45" y="17"/>
                </a:cubicBezTo>
                <a:cubicBezTo>
                  <a:pt x="40" y="18"/>
                  <a:pt x="36" y="20"/>
                  <a:pt x="33" y="22"/>
                </a:cubicBezTo>
                <a:cubicBezTo>
                  <a:pt x="23" y="13"/>
                  <a:pt x="23" y="13"/>
                  <a:pt x="23" y="13"/>
                </a:cubicBezTo>
                <a:cubicBezTo>
                  <a:pt x="22" y="11"/>
                  <a:pt x="20" y="11"/>
                  <a:pt x="19" y="13"/>
                </a:cubicBezTo>
                <a:cubicBezTo>
                  <a:pt x="13" y="19"/>
                  <a:pt x="13" y="19"/>
                  <a:pt x="13" y="19"/>
                </a:cubicBezTo>
                <a:cubicBezTo>
                  <a:pt x="11" y="20"/>
                  <a:pt x="11" y="22"/>
                  <a:pt x="13" y="23"/>
                </a:cubicBezTo>
                <a:cubicBezTo>
                  <a:pt x="22" y="33"/>
                  <a:pt x="22" y="33"/>
                  <a:pt x="22" y="33"/>
                </a:cubicBezTo>
                <a:cubicBezTo>
                  <a:pt x="20" y="36"/>
                  <a:pt x="18" y="40"/>
                  <a:pt x="17" y="45"/>
                </a:cubicBezTo>
                <a:cubicBezTo>
                  <a:pt x="4" y="45"/>
                  <a:pt x="4" y="45"/>
                  <a:pt x="4" y="45"/>
                </a:cubicBezTo>
                <a:cubicBezTo>
                  <a:pt x="2" y="45"/>
                  <a:pt x="0" y="46"/>
                  <a:pt x="0" y="48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8"/>
                  <a:pt x="2" y="60"/>
                  <a:pt x="4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8" y="64"/>
                  <a:pt x="20" y="68"/>
                  <a:pt x="22" y="72"/>
                </a:cubicBezTo>
                <a:cubicBezTo>
                  <a:pt x="13" y="81"/>
                  <a:pt x="13" y="81"/>
                  <a:pt x="13" y="81"/>
                </a:cubicBezTo>
                <a:cubicBezTo>
                  <a:pt x="11" y="83"/>
                  <a:pt x="11" y="85"/>
                  <a:pt x="13" y="86"/>
                </a:cubicBezTo>
                <a:cubicBezTo>
                  <a:pt x="19" y="92"/>
                  <a:pt x="19" y="92"/>
                  <a:pt x="19" y="92"/>
                </a:cubicBezTo>
                <a:cubicBezTo>
                  <a:pt x="20" y="93"/>
                  <a:pt x="22" y="93"/>
                  <a:pt x="23" y="92"/>
                </a:cubicBezTo>
                <a:cubicBezTo>
                  <a:pt x="33" y="83"/>
                  <a:pt x="33" y="83"/>
                  <a:pt x="33" y="83"/>
                </a:cubicBezTo>
                <a:cubicBezTo>
                  <a:pt x="36" y="85"/>
                  <a:pt x="40" y="87"/>
                  <a:pt x="45" y="88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5" y="103"/>
                  <a:pt x="46" y="104"/>
                  <a:pt x="48" y="104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58" y="104"/>
                  <a:pt x="60" y="103"/>
                  <a:pt x="60" y="101"/>
                </a:cubicBezTo>
                <a:cubicBezTo>
                  <a:pt x="60" y="88"/>
                  <a:pt x="60" y="88"/>
                  <a:pt x="60" y="88"/>
                </a:cubicBezTo>
                <a:cubicBezTo>
                  <a:pt x="64" y="87"/>
                  <a:pt x="68" y="85"/>
                  <a:pt x="72" y="83"/>
                </a:cubicBezTo>
                <a:cubicBezTo>
                  <a:pt x="81" y="92"/>
                  <a:pt x="81" y="92"/>
                  <a:pt x="81" y="92"/>
                </a:cubicBezTo>
                <a:cubicBezTo>
                  <a:pt x="83" y="93"/>
                  <a:pt x="85" y="93"/>
                  <a:pt x="86" y="92"/>
                </a:cubicBezTo>
                <a:cubicBezTo>
                  <a:pt x="92" y="86"/>
                  <a:pt x="92" y="86"/>
                  <a:pt x="92" y="86"/>
                </a:cubicBezTo>
                <a:cubicBezTo>
                  <a:pt x="93" y="85"/>
                  <a:pt x="93" y="83"/>
                  <a:pt x="92" y="81"/>
                </a:cubicBezTo>
                <a:cubicBezTo>
                  <a:pt x="83" y="72"/>
                  <a:pt x="83" y="72"/>
                  <a:pt x="83" y="72"/>
                </a:cubicBezTo>
                <a:cubicBezTo>
                  <a:pt x="85" y="68"/>
                  <a:pt x="87" y="64"/>
                  <a:pt x="88" y="60"/>
                </a:cubicBezTo>
                <a:cubicBezTo>
                  <a:pt x="101" y="60"/>
                  <a:pt x="101" y="60"/>
                  <a:pt x="101" y="60"/>
                </a:cubicBezTo>
                <a:cubicBezTo>
                  <a:pt x="103" y="60"/>
                  <a:pt x="104" y="58"/>
                  <a:pt x="104" y="57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46"/>
                  <a:pt x="103" y="45"/>
                  <a:pt x="101" y="45"/>
                </a:cubicBezTo>
                <a:close/>
                <a:moveTo>
                  <a:pt x="52" y="71"/>
                </a:moveTo>
                <a:cubicBezTo>
                  <a:pt x="42" y="71"/>
                  <a:pt x="34" y="63"/>
                  <a:pt x="34" y="52"/>
                </a:cubicBezTo>
                <a:cubicBezTo>
                  <a:pt x="34" y="42"/>
                  <a:pt x="42" y="34"/>
                  <a:pt x="52" y="34"/>
                </a:cubicBezTo>
                <a:cubicBezTo>
                  <a:pt x="63" y="34"/>
                  <a:pt x="71" y="42"/>
                  <a:pt x="71" y="52"/>
                </a:cubicBezTo>
                <a:cubicBezTo>
                  <a:pt x="71" y="63"/>
                  <a:pt x="63" y="71"/>
                  <a:pt x="52" y="71"/>
                </a:cubicBezTo>
                <a:close/>
              </a:path>
            </a:pathLst>
          </a:custGeom>
          <a:solidFill>
            <a:srgbClr val="EA550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6" name="组合 65"/>
          <p:cNvGrpSpPr/>
          <p:nvPr/>
        </p:nvGrpSpPr>
        <p:grpSpPr>
          <a:xfrm>
            <a:off x="10107618" y="101580"/>
            <a:ext cx="771526" cy="779463"/>
            <a:chOff x="4822825" y="2160588"/>
            <a:chExt cx="771526" cy="779463"/>
          </a:xfrm>
        </p:grpSpPr>
        <p:sp>
          <p:nvSpPr>
            <p:cNvPr id="68" name="Freeform 8"/>
            <p:cNvSpPr>
              <a:spLocks/>
            </p:cNvSpPr>
            <p:nvPr/>
          </p:nvSpPr>
          <p:spPr bwMode="auto">
            <a:xfrm>
              <a:off x="4822825" y="2351088"/>
              <a:ext cx="617538" cy="588963"/>
            </a:xfrm>
            <a:custGeom>
              <a:avLst/>
              <a:gdLst>
                <a:gd name="T0" fmla="*/ 126 w 165"/>
                <a:gd name="T1" fmla="*/ 95 h 157"/>
                <a:gd name="T2" fmla="*/ 110 w 165"/>
                <a:gd name="T3" fmla="*/ 116 h 157"/>
                <a:gd name="T4" fmla="*/ 73 w 165"/>
                <a:gd name="T5" fmla="*/ 89 h 157"/>
                <a:gd name="T6" fmla="*/ 42 w 165"/>
                <a:gd name="T7" fmla="*/ 54 h 157"/>
                <a:gd name="T8" fmla="*/ 62 w 165"/>
                <a:gd name="T9" fmla="*/ 36 h 157"/>
                <a:gd name="T10" fmla="*/ 49 w 165"/>
                <a:gd name="T11" fmla="*/ 13 h 157"/>
                <a:gd name="T12" fmla="*/ 24 w 165"/>
                <a:gd name="T13" fmla="*/ 5 h 157"/>
                <a:gd name="T14" fmla="*/ 5 w 165"/>
                <a:gd name="T15" fmla="*/ 28 h 157"/>
                <a:gd name="T16" fmla="*/ 15 w 165"/>
                <a:gd name="T17" fmla="*/ 65 h 157"/>
                <a:gd name="T18" fmla="*/ 39 w 165"/>
                <a:gd name="T19" fmla="*/ 94 h 157"/>
                <a:gd name="T20" fmla="*/ 55 w 165"/>
                <a:gd name="T21" fmla="*/ 109 h 157"/>
                <a:gd name="T22" fmla="*/ 71 w 165"/>
                <a:gd name="T23" fmla="*/ 123 h 157"/>
                <a:gd name="T24" fmla="*/ 101 w 165"/>
                <a:gd name="T25" fmla="*/ 144 h 157"/>
                <a:gd name="T26" fmla="*/ 140 w 165"/>
                <a:gd name="T27" fmla="*/ 150 h 157"/>
                <a:gd name="T28" fmla="*/ 161 w 165"/>
                <a:gd name="T29" fmla="*/ 129 h 157"/>
                <a:gd name="T30" fmla="*/ 151 w 165"/>
                <a:gd name="T31" fmla="*/ 105 h 157"/>
                <a:gd name="T32" fmla="*/ 126 w 165"/>
                <a:gd name="T33" fmla="*/ 9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5" h="157">
                  <a:moveTo>
                    <a:pt x="126" y="95"/>
                  </a:moveTo>
                  <a:cubicBezTo>
                    <a:pt x="109" y="113"/>
                    <a:pt x="110" y="116"/>
                    <a:pt x="110" y="116"/>
                  </a:cubicBezTo>
                  <a:cubicBezTo>
                    <a:pt x="102" y="115"/>
                    <a:pt x="86" y="101"/>
                    <a:pt x="73" y="89"/>
                  </a:cubicBezTo>
                  <a:cubicBezTo>
                    <a:pt x="59" y="77"/>
                    <a:pt x="44" y="62"/>
                    <a:pt x="42" y="54"/>
                  </a:cubicBezTo>
                  <a:cubicBezTo>
                    <a:pt x="42" y="54"/>
                    <a:pt x="45" y="55"/>
                    <a:pt x="62" y="36"/>
                  </a:cubicBezTo>
                  <a:cubicBezTo>
                    <a:pt x="62" y="36"/>
                    <a:pt x="63" y="25"/>
                    <a:pt x="49" y="13"/>
                  </a:cubicBezTo>
                  <a:cubicBezTo>
                    <a:pt x="35" y="0"/>
                    <a:pt x="30" y="0"/>
                    <a:pt x="24" y="5"/>
                  </a:cubicBezTo>
                  <a:cubicBezTo>
                    <a:pt x="24" y="5"/>
                    <a:pt x="10" y="17"/>
                    <a:pt x="5" y="28"/>
                  </a:cubicBezTo>
                  <a:cubicBezTo>
                    <a:pt x="0" y="39"/>
                    <a:pt x="0" y="45"/>
                    <a:pt x="15" y="65"/>
                  </a:cubicBezTo>
                  <a:cubicBezTo>
                    <a:pt x="21" y="74"/>
                    <a:pt x="30" y="84"/>
                    <a:pt x="39" y="94"/>
                  </a:cubicBezTo>
                  <a:cubicBezTo>
                    <a:pt x="44" y="99"/>
                    <a:pt x="49" y="104"/>
                    <a:pt x="55" y="109"/>
                  </a:cubicBezTo>
                  <a:cubicBezTo>
                    <a:pt x="60" y="114"/>
                    <a:pt x="66" y="119"/>
                    <a:pt x="71" y="123"/>
                  </a:cubicBezTo>
                  <a:cubicBezTo>
                    <a:pt x="82" y="131"/>
                    <a:pt x="93" y="139"/>
                    <a:pt x="101" y="144"/>
                  </a:cubicBezTo>
                  <a:cubicBezTo>
                    <a:pt x="123" y="157"/>
                    <a:pt x="129" y="157"/>
                    <a:pt x="140" y="150"/>
                  </a:cubicBezTo>
                  <a:cubicBezTo>
                    <a:pt x="150" y="144"/>
                    <a:pt x="161" y="129"/>
                    <a:pt x="161" y="129"/>
                  </a:cubicBezTo>
                  <a:cubicBezTo>
                    <a:pt x="165" y="123"/>
                    <a:pt x="165" y="118"/>
                    <a:pt x="151" y="105"/>
                  </a:cubicBezTo>
                  <a:cubicBezTo>
                    <a:pt x="137" y="92"/>
                    <a:pt x="126" y="95"/>
                    <a:pt x="126" y="95"/>
                  </a:cubicBezTo>
                  <a:close/>
                </a:path>
              </a:pathLst>
            </a:custGeom>
            <a:solidFill>
              <a:srgbClr val="FCC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9"/>
            <p:cNvSpPr>
              <a:spLocks/>
            </p:cNvSpPr>
            <p:nvPr/>
          </p:nvSpPr>
          <p:spPr bwMode="auto">
            <a:xfrm>
              <a:off x="5103813" y="2160588"/>
              <a:ext cx="490538" cy="457200"/>
            </a:xfrm>
            <a:custGeom>
              <a:avLst/>
              <a:gdLst>
                <a:gd name="T0" fmla="*/ 111 w 131"/>
                <a:gd name="T1" fmla="*/ 112 h 122"/>
                <a:gd name="T2" fmla="*/ 78 w 131"/>
                <a:gd name="T3" fmla="*/ 45 h 122"/>
                <a:gd name="T4" fmla="*/ 78 w 131"/>
                <a:gd name="T5" fmla="*/ 45 h 122"/>
                <a:gd name="T6" fmla="*/ 11 w 131"/>
                <a:gd name="T7" fmla="*/ 22 h 122"/>
                <a:gd name="T8" fmla="*/ 11 w 131"/>
                <a:gd name="T9" fmla="*/ 22 h 122"/>
                <a:gd name="T10" fmla="*/ 11 w 131"/>
                <a:gd name="T11" fmla="*/ 22 h 122"/>
                <a:gd name="T12" fmla="*/ 1 w 131"/>
                <a:gd name="T13" fmla="*/ 12 h 122"/>
                <a:gd name="T14" fmla="*/ 1 w 131"/>
                <a:gd name="T15" fmla="*/ 12 h 122"/>
                <a:gd name="T16" fmla="*/ 10 w 131"/>
                <a:gd name="T17" fmla="*/ 2 h 122"/>
                <a:gd name="T18" fmla="*/ 10 w 131"/>
                <a:gd name="T19" fmla="*/ 2 h 122"/>
                <a:gd name="T20" fmla="*/ 91 w 131"/>
                <a:gd name="T21" fmla="*/ 29 h 122"/>
                <a:gd name="T22" fmla="*/ 91 w 131"/>
                <a:gd name="T23" fmla="*/ 29 h 122"/>
                <a:gd name="T24" fmla="*/ 131 w 131"/>
                <a:gd name="T25" fmla="*/ 111 h 122"/>
                <a:gd name="T26" fmla="*/ 131 w 131"/>
                <a:gd name="T27" fmla="*/ 111 h 122"/>
                <a:gd name="T28" fmla="*/ 121 w 131"/>
                <a:gd name="T29" fmla="*/ 122 h 122"/>
                <a:gd name="T30" fmla="*/ 121 w 131"/>
                <a:gd name="T31" fmla="*/ 122 h 122"/>
                <a:gd name="T32" fmla="*/ 114 w 131"/>
                <a:gd name="T33" fmla="*/ 119 h 122"/>
                <a:gd name="T34" fmla="*/ 114 w 131"/>
                <a:gd name="T35" fmla="*/ 119 h 122"/>
                <a:gd name="T36" fmla="*/ 111 w 131"/>
                <a:gd name="T37" fmla="*/ 11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1" h="122">
                  <a:moveTo>
                    <a:pt x="111" y="112"/>
                  </a:moveTo>
                  <a:cubicBezTo>
                    <a:pt x="109" y="85"/>
                    <a:pt x="97" y="61"/>
                    <a:pt x="78" y="45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60" y="29"/>
                    <a:pt x="36" y="21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5" y="22"/>
                    <a:pt x="1" y="18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7"/>
                    <a:pt x="4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41" y="0"/>
                    <a:pt x="69" y="11"/>
                    <a:pt x="91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114" y="49"/>
                    <a:pt x="129" y="78"/>
                    <a:pt x="131" y="111"/>
                  </a:cubicBezTo>
                  <a:cubicBezTo>
                    <a:pt x="131" y="111"/>
                    <a:pt x="131" y="111"/>
                    <a:pt x="131" y="111"/>
                  </a:cubicBezTo>
                  <a:cubicBezTo>
                    <a:pt x="131" y="117"/>
                    <a:pt x="127" y="122"/>
                    <a:pt x="121" y="122"/>
                  </a:cubicBezTo>
                  <a:cubicBezTo>
                    <a:pt x="121" y="122"/>
                    <a:pt x="121" y="122"/>
                    <a:pt x="121" y="122"/>
                  </a:cubicBezTo>
                  <a:cubicBezTo>
                    <a:pt x="119" y="122"/>
                    <a:pt x="116" y="121"/>
                    <a:pt x="114" y="119"/>
                  </a:cubicBezTo>
                  <a:cubicBezTo>
                    <a:pt x="114" y="119"/>
                    <a:pt x="114" y="119"/>
                    <a:pt x="114" y="119"/>
                  </a:cubicBezTo>
                  <a:cubicBezTo>
                    <a:pt x="112" y="118"/>
                    <a:pt x="111" y="115"/>
                    <a:pt x="111" y="112"/>
                  </a:cubicBezTo>
                  <a:close/>
                </a:path>
              </a:pathLst>
            </a:custGeom>
            <a:solidFill>
              <a:srgbClr val="FCC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0"/>
            <p:cNvSpPr>
              <a:spLocks/>
            </p:cNvSpPr>
            <p:nvPr/>
          </p:nvSpPr>
          <p:spPr bwMode="auto">
            <a:xfrm>
              <a:off x="5111750" y="2301876"/>
              <a:ext cx="344488" cy="322263"/>
            </a:xfrm>
            <a:custGeom>
              <a:avLst/>
              <a:gdLst>
                <a:gd name="T0" fmla="*/ 72 w 92"/>
                <a:gd name="T1" fmla="*/ 76 h 86"/>
                <a:gd name="T2" fmla="*/ 51 w 92"/>
                <a:gd name="T3" fmla="*/ 35 h 86"/>
                <a:gd name="T4" fmla="*/ 51 w 92"/>
                <a:gd name="T5" fmla="*/ 35 h 86"/>
                <a:gd name="T6" fmla="*/ 11 w 92"/>
                <a:gd name="T7" fmla="*/ 21 h 86"/>
                <a:gd name="T8" fmla="*/ 11 w 92"/>
                <a:gd name="T9" fmla="*/ 21 h 86"/>
                <a:gd name="T10" fmla="*/ 11 w 92"/>
                <a:gd name="T11" fmla="*/ 21 h 86"/>
                <a:gd name="T12" fmla="*/ 0 w 92"/>
                <a:gd name="T13" fmla="*/ 11 h 86"/>
                <a:gd name="T14" fmla="*/ 0 w 92"/>
                <a:gd name="T15" fmla="*/ 11 h 86"/>
                <a:gd name="T16" fmla="*/ 10 w 92"/>
                <a:gd name="T17" fmla="*/ 1 h 86"/>
                <a:gd name="T18" fmla="*/ 10 w 92"/>
                <a:gd name="T19" fmla="*/ 1 h 86"/>
                <a:gd name="T20" fmla="*/ 64 w 92"/>
                <a:gd name="T21" fmla="*/ 20 h 86"/>
                <a:gd name="T22" fmla="*/ 64 w 92"/>
                <a:gd name="T23" fmla="*/ 20 h 86"/>
                <a:gd name="T24" fmla="*/ 92 w 92"/>
                <a:gd name="T25" fmla="*/ 75 h 86"/>
                <a:gd name="T26" fmla="*/ 92 w 92"/>
                <a:gd name="T27" fmla="*/ 75 h 86"/>
                <a:gd name="T28" fmla="*/ 82 w 92"/>
                <a:gd name="T29" fmla="*/ 86 h 86"/>
                <a:gd name="T30" fmla="*/ 82 w 92"/>
                <a:gd name="T31" fmla="*/ 86 h 86"/>
                <a:gd name="T32" fmla="*/ 75 w 92"/>
                <a:gd name="T33" fmla="*/ 83 h 86"/>
                <a:gd name="T34" fmla="*/ 75 w 92"/>
                <a:gd name="T35" fmla="*/ 83 h 86"/>
                <a:gd name="T36" fmla="*/ 72 w 92"/>
                <a:gd name="T37" fmla="*/ 7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2" h="86">
                  <a:moveTo>
                    <a:pt x="72" y="76"/>
                  </a:moveTo>
                  <a:cubicBezTo>
                    <a:pt x="71" y="59"/>
                    <a:pt x="63" y="45"/>
                    <a:pt x="51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40" y="26"/>
                    <a:pt x="26" y="20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5" y="21"/>
                    <a:pt x="1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6"/>
                    <a:pt x="4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31" y="0"/>
                    <a:pt x="50" y="7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80" y="33"/>
                    <a:pt x="90" y="53"/>
                    <a:pt x="92" y="75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2" y="81"/>
                    <a:pt x="88" y="85"/>
                    <a:pt x="82" y="86"/>
                  </a:cubicBezTo>
                  <a:cubicBezTo>
                    <a:pt x="82" y="86"/>
                    <a:pt x="82" y="86"/>
                    <a:pt x="82" y="86"/>
                  </a:cubicBezTo>
                  <a:cubicBezTo>
                    <a:pt x="79" y="86"/>
                    <a:pt x="77" y="85"/>
                    <a:pt x="75" y="83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3" y="82"/>
                    <a:pt x="72" y="79"/>
                    <a:pt x="72" y="76"/>
                  </a:cubicBezTo>
                  <a:close/>
                </a:path>
              </a:pathLst>
            </a:custGeom>
            <a:solidFill>
              <a:srgbClr val="FCC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1"/>
            <p:cNvSpPr>
              <a:spLocks/>
            </p:cNvSpPr>
            <p:nvPr/>
          </p:nvSpPr>
          <p:spPr bwMode="auto">
            <a:xfrm>
              <a:off x="5111750" y="2466976"/>
              <a:ext cx="176213" cy="180975"/>
            </a:xfrm>
            <a:custGeom>
              <a:avLst/>
              <a:gdLst>
                <a:gd name="T0" fmla="*/ 25 w 47"/>
                <a:gd name="T1" fmla="*/ 47 h 48"/>
                <a:gd name="T2" fmla="*/ 0 w 47"/>
                <a:gd name="T3" fmla="*/ 25 h 48"/>
                <a:gd name="T4" fmla="*/ 22 w 47"/>
                <a:gd name="T5" fmla="*/ 1 h 48"/>
                <a:gd name="T6" fmla="*/ 47 w 47"/>
                <a:gd name="T7" fmla="*/ 23 h 48"/>
                <a:gd name="T8" fmla="*/ 25 w 47"/>
                <a:gd name="T9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8">
                  <a:moveTo>
                    <a:pt x="25" y="47"/>
                  </a:moveTo>
                  <a:cubicBezTo>
                    <a:pt x="12" y="48"/>
                    <a:pt x="1" y="38"/>
                    <a:pt x="0" y="25"/>
                  </a:cubicBezTo>
                  <a:cubicBezTo>
                    <a:pt x="0" y="12"/>
                    <a:pt x="9" y="1"/>
                    <a:pt x="22" y="1"/>
                  </a:cubicBezTo>
                  <a:cubicBezTo>
                    <a:pt x="35" y="0"/>
                    <a:pt x="46" y="10"/>
                    <a:pt x="47" y="23"/>
                  </a:cubicBezTo>
                  <a:cubicBezTo>
                    <a:pt x="47" y="36"/>
                    <a:pt x="37" y="47"/>
                    <a:pt x="25" y="47"/>
                  </a:cubicBezTo>
                  <a:close/>
                </a:path>
              </a:pathLst>
            </a:custGeom>
            <a:solidFill>
              <a:srgbClr val="FCC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4" name="Freeform 26"/>
          <p:cNvSpPr>
            <a:spLocks noEditPoints="1"/>
          </p:cNvSpPr>
          <p:nvPr/>
        </p:nvSpPr>
        <p:spPr bwMode="auto">
          <a:xfrm>
            <a:off x="5518611" y="1761099"/>
            <a:ext cx="573088" cy="495300"/>
          </a:xfrm>
          <a:custGeom>
            <a:avLst/>
            <a:gdLst>
              <a:gd name="T0" fmla="*/ 117 w 153"/>
              <a:gd name="T1" fmla="*/ 58 h 132"/>
              <a:gd name="T2" fmla="*/ 111 w 153"/>
              <a:gd name="T3" fmla="*/ 58 h 132"/>
              <a:gd name="T4" fmla="*/ 103 w 153"/>
              <a:gd name="T5" fmla="*/ 66 h 132"/>
              <a:gd name="T6" fmla="*/ 103 w 153"/>
              <a:gd name="T7" fmla="*/ 124 h 132"/>
              <a:gd name="T8" fmla="*/ 111 w 153"/>
              <a:gd name="T9" fmla="*/ 132 h 132"/>
              <a:gd name="T10" fmla="*/ 117 w 153"/>
              <a:gd name="T11" fmla="*/ 132 h 132"/>
              <a:gd name="T12" fmla="*/ 125 w 153"/>
              <a:gd name="T13" fmla="*/ 124 h 132"/>
              <a:gd name="T14" fmla="*/ 125 w 153"/>
              <a:gd name="T15" fmla="*/ 66 h 132"/>
              <a:gd name="T16" fmla="*/ 117 w 153"/>
              <a:gd name="T17" fmla="*/ 58 h 132"/>
              <a:gd name="T18" fmla="*/ 151 w 153"/>
              <a:gd name="T19" fmla="*/ 90 h 132"/>
              <a:gd name="T20" fmla="*/ 134 w 153"/>
              <a:gd name="T21" fmla="*/ 23 h 132"/>
              <a:gd name="T22" fmla="*/ 133 w 153"/>
              <a:gd name="T23" fmla="*/ 18 h 132"/>
              <a:gd name="T24" fmla="*/ 76 w 153"/>
              <a:gd name="T25" fmla="*/ 0 h 132"/>
              <a:gd name="T26" fmla="*/ 19 w 153"/>
              <a:gd name="T27" fmla="*/ 18 h 132"/>
              <a:gd name="T28" fmla="*/ 19 w 153"/>
              <a:gd name="T29" fmla="*/ 23 h 132"/>
              <a:gd name="T30" fmla="*/ 1 w 153"/>
              <a:gd name="T31" fmla="*/ 90 h 132"/>
              <a:gd name="T32" fmla="*/ 0 w 153"/>
              <a:gd name="T33" fmla="*/ 94 h 132"/>
              <a:gd name="T34" fmla="*/ 4 w 153"/>
              <a:gd name="T35" fmla="*/ 99 h 132"/>
              <a:gd name="T36" fmla="*/ 5 w 153"/>
              <a:gd name="T37" fmla="*/ 99 h 132"/>
              <a:gd name="T38" fmla="*/ 22 w 153"/>
              <a:gd name="T39" fmla="*/ 126 h 132"/>
              <a:gd name="T40" fmla="*/ 25 w 153"/>
              <a:gd name="T41" fmla="*/ 120 h 132"/>
              <a:gd name="T42" fmla="*/ 25 w 153"/>
              <a:gd name="T43" fmla="*/ 69 h 132"/>
              <a:gd name="T44" fmla="*/ 22 w 153"/>
              <a:gd name="T45" fmla="*/ 64 h 132"/>
              <a:gd name="T46" fmla="*/ 5 w 153"/>
              <a:gd name="T47" fmla="*/ 90 h 132"/>
              <a:gd name="T48" fmla="*/ 4 w 153"/>
              <a:gd name="T49" fmla="*/ 89 h 132"/>
              <a:gd name="T50" fmla="*/ 22 w 153"/>
              <a:gd name="T51" fmla="*/ 29 h 132"/>
              <a:gd name="T52" fmla="*/ 25 w 153"/>
              <a:gd name="T53" fmla="*/ 31 h 132"/>
              <a:gd name="T54" fmla="*/ 75 w 153"/>
              <a:gd name="T55" fmla="*/ 17 h 132"/>
              <a:gd name="T56" fmla="*/ 75 w 153"/>
              <a:gd name="T57" fmla="*/ 17 h 132"/>
              <a:gd name="T58" fmla="*/ 76 w 153"/>
              <a:gd name="T59" fmla="*/ 17 h 132"/>
              <a:gd name="T60" fmla="*/ 78 w 153"/>
              <a:gd name="T61" fmla="*/ 17 h 132"/>
              <a:gd name="T62" fmla="*/ 78 w 153"/>
              <a:gd name="T63" fmla="*/ 17 h 132"/>
              <a:gd name="T64" fmla="*/ 128 w 153"/>
              <a:gd name="T65" fmla="*/ 31 h 132"/>
              <a:gd name="T66" fmla="*/ 131 w 153"/>
              <a:gd name="T67" fmla="*/ 29 h 132"/>
              <a:gd name="T68" fmla="*/ 148 w 153"/>
              <a:gd name="T69" fmla="*/ 89 h 132"/>
              <a:gd name="T70" fmla="*/ 147 w 153"/>
              <a:gd name="T71" fmla="*/ 90 h 132"/>
              <a:gd name="T72" fmla="*/ 131 w 153"/>
              <a:gd name="T73" fmla="*/ 64 h 132"/>
              <a:gd name="T74" fmla="*/ 128 w 153"/>
              <a:gd name="T75" fmla="*/ 69 h 132"/>
              <a:gd name="T76" fmla="*/ 128 w 153"/>
              <a:gd name="T77" fmla="*/ 120 h 132"/>
              <a:gd name="T78" fmla="*/ 131 w 153"/>
              <a:gd name="T79" fmla="*/ 126 h 132"/>
              <a:gd name="T80" fmla="*/ 147 w 153"/>
              <a:gd name="T81" fmla="*/ 99 h 132"/>
              <a:gd name="T82" fmla="*/ 148 w 153"/>
              <a:gd name="T83" fmla="*/ 99 h 132"/>
              <a:gd name="T84" fmla="*/ 153 w 153"/>
              <a:gd name="T85" fmla="*/ 94 h 132"/>
              <a:gd name="T86" fmla="*/ 151 w 153"/>
              <a:gd name="T87" fmla="*/ 90 h 132"/>
              <a:gd name="T88" fmla="*/ 41 w 153"/>
              <a:gd name="T89" fmla="*/ 58 h 132"/>
              <a:gd name="T90" fmla="*/ 36 w 153"/>
              <a:gd name="T91" fmla="*/ 58 h 132"/>
              <a:gd name="T92" fmla="*/ 28 w 153"/>
              <a:gd name="T93" fmla="*/ 66 h 132"/>
              <a:gd name="T94" fmla="*/ 28 w 153"/>
              <a:gd name="T95" fmla="*/ 124 h 132"/>
              <a:gd name="T96" fmla="*/ 36 w 153"/>
              <a:gd name="T97" fmla="*/ 132 h 132"/>
              <a:gd name="T98" fmla="*/ 41 w 153"/>
              <a:gd name="T99" fmla="*/ 132 h 132"/>
              <a:gd name="T100" fmla="*/ 49 w 153"/>
              <a:gd name="T101" fmla="*/ 124 h 132"/>
              <a:gd name="T102" fmla="*/ 49 w 153"/>
              <a:gd name="T103" fmla="*/ 66 h 132"/>
              <a:gd name="T104" fmla="*/ 41 w 153"/>
              <a:gd name="T105" fmla="*/ 5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3" h="132">
                <a:moveTo>
                  <a:pt x="117" y="58"/>
                </a:moveTo>
                <a:cubicBezTo>
                  <a:pt x="111" y="58"/>
                  <a:pt x="111" y="58"/>
                  <a:pt x="111" y="58"/>
                </a:cubicBezTo>
                <a:cubicBezTo>
                  <a:pt x="107" y="58"/>
                  <a:pt x="103" y="62"/>
                  <a:pt x="103" y="66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03" y="129"/>
                  <a:pt x="107" y="132"/>
                  <a:pt x="111" y="132"/>
                </a:cubicBezTo>
                <a:cubicBezTo>
                  <a:pt x="117" y="132"/>
                  <a:pt x="117" y="132"/>
                  <a:pt x="117" y="132"/>
                </a:cubicBezTo>
                <a:cubicBezTo>
                  <a:pt x="121" y="132"/>
                  <a:pt x="125" y="129"/>
                  <a:pt x="125" y="124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2"/>
                  <a:pt x="121" y="58"/>
                  <a:pt x="117" y="58"/>
                </a:cubicBezTo>
                <a:close/>
                <a:moveTo>
                  <a:pt x="151" y="90"/>
                </a:moveTo>
                <a:cubicBezTo>
                  <a:pt x="152" y="40"/>
                  <a:pt x="134" y="23"/>
                  <a:pt x="134" y="23"/>
                </a:cubicBezTo>
                <a:cubicBezTo>
                  <a:pt x="135" y="20"/>
                  <a:pt x="133" y="18"/>
                  <a:pt x="133" y="18"/>
                </a:cubicBezTo>
                <a:cubicBezTo>
                  <a:pt x="110" y="0"/>
                  <a:pt x="83" y="0"/>
                  <a:pt x="76" y="0"/>
                </a:cubicBezTo>
                <a:cubicBezTo>
                  <a:pt x="70" y="0"/>
                  <a:pt x="43" y="0"/>
                  <a:pt x="19" y="18"/>
                </a:cubicBezTo>
                <a:cubicBezTo>
                  <a:pt x="19" y="18"/>
                  <a:pt x="18" y="20"/>
                  <a:pt x="19" y="23"/>
                </a:cubicBezTo>
                <a:cubicBezTo>
                  <a:pt x="19" y="23"/>
                  <a:pt x="1" y="40"/>
                  <a:pt x="1" y="90"/>
                </a:cubicBezTo>
                <a:cubicBezTo>
                  <a:pt x="0" y="91"/>
                  <a:pt x="0" y="93"/>
                  <a:pt x="0" y="94"/>
                </a:cubicBezTo>
                <a:cubicBezTo>
                  <a:pt x="0" y="97"/>
                  <a:pt x="2" y="99"/>
                  <a:pt x="4" y="99"/>
                </a:cubicBezTo>
                <a:cubicBezTo>
                  <a:pt x="5" y="99"/>
                  <a:pt x="5" y="99"/>
                  <a:pt x="5" y="99"/>
                </a:cubicBezTo>
                <a:cubicBezTo>
                  <a:pt x="6" y="114"/>
                  <a:pt x="13" y="126"/>
                  <a:pt x="22" y="126"/>
                </a:cubicBezTo>
                <a:cubicBezTo>
                  <a:pt x="25" y="126"/>
                  <a:pt x="25" y="120"/>
                  <a:pt x="25" y="120"/>
                </a:cubicBezTo>
                <a:cubicBezTo>
                  <a:pt x="25" y="69"/>
                  <a:pt x="25" y="69"/>
                  <a:pt x="25" y="69"/>
                </a:cubicBezTo>
                <a:cubicBezTo>
                  <a:pt x="25" y="69"/>
                  <a:pt x="25" y="64"/>
                  <a:pt x="22" y="64"/>
                </a:cubicBezTo>
                <a:cubicBezTo>
                  <a:pt x="14" y="64"/>
                  <a:pt x="7" y="75"/>
                  <a:pt x="5" y="90"/>
                </a:cubicBezTo>
                <a:cubicBezTo>
                  <a:pt x="5" y="89"/>
                  <a:pt x="5" y="89"/>
                  <a:pt x="4" y="89"/>
                </a:cubicBezTo>
                <a:cubicBezTo>
                  <a:pt x="5" y="78"/>
                  <a:pt x="8" y="43"/>
                  <a:pt x="22" y="29"/>
                </a:cubicBezTo>
                <a:cubicBezTo>
                  <a:pt x="22" y="29"/>
                  <a:pt x="22" y="32"/>
                  <a:pt x="25" y="31"/>
                </a:cubicBezTo>
                <a:cubicBezTo>
                  <a:pt x="27" y="30"/>
                  <a:pt x="41" y="17"/>
                  <a:pt x="75" y="17"/>
                </a:cubicBezTo>
                <a:cubicBezTo>
                  <a:pt x="75" y="17"/>
                  <a:pt x="75" y="17"/>
                  <a:pt x="75" y="17"/>
                </a:cubicBezTo>
                <a:cubicBezTo>
                  <a:pt x="75" y="17"/>
                  <a:pt x="76" y="17"/>
                  <a:pt x="76" y="17"/>
                </a:cubicBezTo>
                <a:cubicBezTo>
                  <a:pt x="77" y="17"/>
                  <a:pt x="77" y="17"/>
                  <a:pt x="78" y="17"/>
                </a:cubicBezTo>
                <a:cubicBezTo>
                  <a:pt x="78" y="17"/>
                  <a:pt x="78" y="17"/>
                  <a:pt x="78" y="17"/>
                </a:cubicBezTo>
                <a:cubicBezTo>
                  <a:pt x="112" y="17"/>
                  <a:pt x="125" y="30"/>
                  <a:pt x="128" y="31"/>
                </a:cubicBezTo>
                <a:cubicBezTo>
                  <a:pt x="130" y="32"/>
                  <a:pt x="131" y="29"/>
                  <a:pt x="131" y="29"/>
                </a:cubicBezTo>
                <a:cubicBezTo>
                  <a:pt x="144" y="43"/>
                  <a:pt x="148" y="78"/>
                  <a:pt x="148" y="89"/>
                </a:cubicBezTo>
                <a:cubicBezTo>
                  <a:pt x="148" y="89"/>
                  <a:pt x="147" y="89"/>
                  <a:pt x="147" y="90"/>
                </a:cubicBezTo>
                <a:cubicBezTo>
                  <a:pt x="146" y="75"/>
                  <a:pt x="139" y="64"/>
                  <a:pt x="131" y="64"/>
                </a:cubicBezTo>
                <a:cubicBezTo>
                  <a:pt x="128" y="64"/>
                  <a:pt x="128" y="69"/>
                  <a:pt x="128" y="69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28" y="120"/>
                  <a:pt x="127" y="126"/>
                  <a:pt x="131" y="126"/>
                </a:cubicBezTo>
                <a:cubicBezTo>
                  <a:pt x="139" y="126"/>
                  <a:pt x="146" y="114"/>
                  <a:pt x="147" y="99"/>
                </a:cubicBezTo>
                <a:cubicBezTo>
                  <a:pt x="148" y="99"/>
                  <a:pt x="148" y="99"/>
                  <a:pt x="148" y="99"/>
                </a:cubicBezTo>
                <a:cubicBezTo>
                  <a:pt x="151" y="99"/>
                  <a:pt x="153" y="97"/>
                  <a:pt x="153" y="94"/>
                </a:cubicBezTo>
                <a:cubicBezTo>
                  <a:pt x="153" y="93"/>
                  <a:pt x="152" y="91"/>
                  <a:pt x="151" y="90"/>
                </a:cubicBezTo>
                <a:close/>
                <a:moveTo>
                  <a:pt x="41" y="58"/>
                </a:moveTo>
                <a:cubicBezTo>
                  <a:pt x="36" y="58"/>
                  <a:pt x="36" y="58"/>
                  <a:pt x="36" y="58"/>
                </a:cubicBezTo>
                <a:cubicBezTo>
                  <a:pt x="32" y="58"/>
                  <a:pt x="28" y="62"/>
                  <a:pt x="28" y="66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8" y="129"/>
                  <a:pt x="32" y="132"/>
                  <a:pt x="36" y="132"/>
                </a:cubicBezTo>
                <a:cubicBezTo>
                  <a:pt x="41" y="132"/>
                  <a:pt x="41" y="132"/>
                  <a:pt x="41" y="132"/>
                </a:cubicBezTo>
                <a:cubicBezTo>
                  <a:pt x="46" y="132"/>
                  <a:pt x="49" y="129"/>
                  <a:pt x="49" y="124"/>
                </a:cubicBezTo>
                <a:cubicBezTo>
                  <a:pt x="49" y="66"/>
                  <a:pt x="49" y="66"/>
                  <a:pt x="49" y="66"/>
                </a:cubicBezTo>
                <a:cubicBezTo>
                  <a:pt x="49" y="62"/>
                  <a:pt x="46" y="58"/>
                  <a:pt x="41" y="58"/>
                </a:cubicBezTo>
                <a:close/>
              </a:path>
            </a:pathLst>
          </a:custGeom>
          <a:solidFill>
            <a:srgbClr val="47A5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46"/>
          <p:cNvSpPr>
            <a:spLocks noEditPoints="1"/>
          </p:cNvSpPr>
          <p:nvPr/>
        </p:nvSpPr>
        <p:spPr bwMode="auto">
          <a:xfrm>
            <a:off x="10983658" y="111105"/>
            <a:ext cx="529033" cy="585787"/>
          </a:xfrm>
          <a:custGeom>
            <a:avLst/>
            <a:gdLst>
              <a:gd name="T0" fmla="*/ 218 w 221"/>
              <a:gd name="T1" fmla="*/ 82 h 245"/>
              <a:gd name="T2" fmla="*/ 212 w 221"/>
              <a:gd name="T3" fmla="*/ 72 h 245"/>
              <a:gd name="T4" fmla="*/ 127 w 221"/>
              <a:gd name="T5" fmla="*/ 8 h 245"/>
              <a:gd name="T6" fmla="*/ 90 w 221"/>
              <a:gd name="T7" fmla="*/ 14 h 245"/>
              <a:gd name="T8" fmla="*/ 1 w 221"/>
              <a:gd name="T9" fmla="*/ 134 h 245"/>
              <a:gd name="T10" fmla="*/ 19 w 221"/>
              <a:gd name="T11" fmla="*/ 190 h 245"/>
              <a:gd name="T12" fmla="*/ 86 w 221"/>
              <a:gd name="T13" fmla="*/ 240 h 245"/>
              <a:gd name="T14" fmla="*/ 114 w 221"/>
              <a:gd name="T15" fmla="*/ 237 h 245"/>
              <a:gd name="T16" fmla="*/ 114 w 221"/>
              <a:gd name="T17" fmla="*/ 237 h 245"/>
              <a:gd name="T18" fmla="*/ 22 w 221"/>
              <a:gd name="T19" fmla="*/ 177 h 245"/>
              <a:gd name="T20" fmla="*/ 28 w 221"/>
              <a:gd name="T21" fmla="*/ 155 h 245"/>
              <a:gd name="T22" fmla="*/ 32 w 221"/>
              <a:gd name="T23" fmla="*/ 160 h 245"/>
              <a:gd name="T24" fmla="*/ 22 w 221"/>
              <a:gd name="T25" fmla="*/ 177 h 245"/>
              <a:gd name="T26" fmla="*/ 107 w 221"/>
              <a:gd name="T27" fmla="*/ 233 h 245"/>
              <a:gd name="T28" fmla="*/ 90 w 221"/>
              <a:gd name="T29" fmla="*/ 234 h 245"/>
              <a:gd name="T30" fmla="*/ 36 w 221"/>
              <a:gd name="T31" fmla="*/ 170 h 245"/>
              <a:gd name="T32" fmla="*/ 32 w 221"/>
              <a:gd name="T33" fmla="*/ 149 h 245"/>
              <a:gd name="T34" fmla="*/ 96 w 221"/>
              <a:gd name="T35" fmla="*/ 18 h 245"/>
              <a:gd name="T36" fmla="*/ 108 w 221"/>
              <a:gd name="T37" fmla="*/ 10 h 245"/>
              <a:gd name="T38" fmla="*/ 207 w 221"/>
              <a:gd name="T39" fmla="*/ 78 h 245"/>
              <a:gd name="T40" fmla="*/ 212 w 221"/>
              <a:gd name="T41" fmla="*/ 88 h 245"/>
              <a:gd name="T42" fmla="*/ 108 w 221"/>
              <a:gd name="T43" fmla="*/ 232 h 245"/>
              <a:gd name="T44" fmla="*/ 191 w 221"/>
              <a:gd name="T45" fmla="*/ 100 h 245"/>
              <a:gd name="T46" fmla="*/ 109 w 221"/>
              <a:gd name="T47" fmla="*/ 29 h 245"/>
              <a:gd name="T48" fmla="*/ 186 w 221"/>
              <a:gd name="T49" fmla="*/ 107 h 245"/>
              <a:gd name="T50" fmla="*/ 96 w 221"/>
              <a:gd name="T51" fmla="*/ 48 h 245"/>
              <a:gd name="T52" fmla="*/ 186 w 221"/>
              <a:gd name="T53" fmla="*/ 107 h 245"/>
              <a:gd name="T54" fmla="*/ 172 w 221"/>
              <a:gd name="T55" fmla="*/ 125 h 245"/>
              <a:gd name="T56" fmla="*/ 91 w 221"/>
              <a:gd name="T57" fmla="*/ 54 h 245"/>
              <a:gd name="T58" fmla="*/ 77 w 221"/>
              <a:gd name="T59" fmla="*/ 72 h 245"/>
              <a:gd name="T60" fmla="*/ 167 w 221"/>
              <a:gd name="T61" fmla="*/ 131 h 245"/>
              <a:gd name="T62" fmla="*/ 77 w 221"/>
              <a:gd name="T63" fmla="*/ 72 h 245"/>
              <a:gd name="T64" fmla="*/ 112 w 221"/>
              <a:gd name="T65" fmla="*/ 111 h 245"/>
              <a:gd name="T66" fmla="*/ 151 w 221"/>
              <a:gd name="T67" fmla="*/ 149 h 245"/>
              <a:gd name="T68" fmla="*/ 132 w 221"/>
              <a:gd name="T69" fmla="*/ 175 h 245"/>
              <a:gd name="T70" fmla="*/ 93 w 221"/>
              <a:gd name="T71" fmla="*/ 136 h 245"/>
              <a:gd name="T72" fmla="*/ 132 w 221"/>
              <a:gd name="T73" fmla="*/ 175 h 245"/>
              <a:gd name="T74" fmla="*/ 123 w 221"/>
              <a:gd name="T75" fmla="*/ 186 h 245"/>
              <a:gd name="T76" fmla="*/ 84 w 221"/>
              <a:gd name="T77" fmla="*/ 148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21" h="245">
                <a:moveTo>
                  <a:pt x="215" y="103"/>
                </a:moveTo>
                <a:cubicBezTo>
                  <a:pt x="221" y="95"/>
                  <a:pt x="220" y="87"/>
                  <a:pt x="218" y="82"/>
                </a:cubicBezTo>
                <a:cubicBezTo>
                  <a:pt x="216" y="76"/>
                  <a:pt x="212" y="73"/>
                  <a:pt x="212" y="73"/>
                </a:cubicBezTo>
                <a:cubicBezTo>
                  <a:pt x="212" y="72"/>
                  <a:pt x="212" y="72"/>
                  <a:pt x="212" y="72"/>
                </a:cubicBezTo>
                <a:cubicBezTo>
                  <a:pt x="212" y="72"/>
                  <a:pt x="212" y="72"/>
                  <a:pt x="212" y="72"/>
                </a:cubicBezTo>
                <a:cubicBezTo>
                  <a:pt x="212" y="72"/>
                  <a:pt x="145" y="21"/>
                  <a:pt x="127" y="8"/>
                </a:cubicBezTo>
                <a:cubicBezTo>
                  <a:pt x="117" y="0"/>
                  <a:pt x="107" y="2"/>
                  <a:pt x="101" y="5"/>
                </a:cubicBezTo>
                <a:cubicBezTo>
                  <a:pt x="94" y="8"/>
                  <a:pt x="90" y="13"/>
                  <a:pt x="90" y="14"/>
                </a:cubicBezTo>
                <a:cubicBezTo>
                  <a:pt x="0" y="132"/>
                  <a:pt x="0" y="132"/>
                  <a:pt x="0" y="132"/>
                </a:cubicBezTo>
                <a:cubicBezTo>
                  <a:pt x="1" y="134"/>
                  <a:pt x="1" y="134"/>
                  <a:pt x="1" y="134"/>
                </a:cubicBezTo>
                <a:cubicBezTo>
                  <a:pt x="18" y="189"/>
                  <a:pt x="18" y="189"/>
                  <a:pt x="18" y="189"/>
                </a:cubicBezTo>
                <a:cubicBezTo>
                  <a:pt x="19" y="190"/>
                  <a:pt x="19" y="190"/>
                  <a:pt x="19" y="190"/>
                </a:cubicBezTo>
                <a:cubicBezTo>
                  <a:pt x="19" y="190"/>
                  <a:pt x="74" y="231"/>
                  <a:pt x="86" y="240"/>
                </a:cubicBezTo>
                <a:cubicBezTo>
                  <a:pt x="86" y="240"/>
                  <a:pt x="86" y="240"/>
                  <a:pt x="86" y="240"/>
                </a:cubicBezTo>
                <a:cubicBezTo>
                  <a:pt x="93" y="245"/>
                  <a:pt x="100" y="245"/>
                  <a:pt x="105" y="242"/>
                </a:cubicBezTo>
                <a:cubicBezTo>
                  <a:pt x="110" y="240"/>
                  <a:pt x="113" y="237"/>
                  <a:pt x="114" y="237"/>
                </a:cubicBezTo>
                <a:cubicBezTo>
                  <a:pt x="114" y="237"/>
                  <a:pt x="114" y="237"/>
                  <a:pt x="114" y="237"/>
                </a:cubicBezTo>
                <a:cubicBezTo>
                  <a:pt x="114" y="237"/>
                  <a:pt x="114" y="237"/>
                  <a:pt x="114" y="237"/>
                </a:cubicBezTo>
                <a:cubicBezTo>
                  <a:pt x="114" y="237"/>
                  <a:pt x="206" y="116"/>
                  <a:pt x="215" y="103"/>
                </a:cubicBezTo>
                <a:close/>
                <a:moveTo>
                  <a:pt x="22" y="177"/>
                </a:moveTo>
                <a:cubicBezTo>
                  <a:pt x="11" y="142"/>
                  <a:pt x="11" y="142"/>
                  <a:pt x="11" y="142"/>
                </a:cubicBezTo>
                <a:cubicBezTo>
                  <a:pt x="28" y="155"/>
                  <a:pt x="28" y="155"/>
                  <a:pt x="28" y="155"/>
                </a:cubicBezTo>
                <a:cubicBezTo>
                  <a:pt x="28" y="155"/>
                  <a:pt x="28" y="155"/>
                  <a:pt x="29" y="156"/>
                </a:cubicBezTo>
                <a:cubicBezTo>
                  <a:pt x="30" y="157"/>
                  <a:pt x="31" y="158"/>
                  <a:pt x="32" y="160"/>
                </a:cubicBezTo>
                <a:cubicBezTo>
                  <a:pt x="32" y="162"/>
                  <a:pt x="32" y="163"/>
                  <a:pt x="31" y="166"/>
                </a:cubicBezTo>
                <a:cubicBezTo>
                  <a:pt x="28" y="170"/>
                  <a:pt x="24" y="174"/>
                  <a:pt x="22" y="177"/>
                </a:cubicBezTo>
                <a:close/>
                <a:moveTo>
                  <a:pt x="108" y="232"/>
                </a:moveTo>
                <a:cubicBezTo>
                  <a:pt x="108" y="232"/>
                  <a:pt x="108" y="233"/>
                  <a:pt x="107" y="233"/>
                </a:cubicBezTo>
                <a:cubicBezTo>
                  <a:pt x="105" y="235"/>
                  <a:pt x="103" y="236"/>
                  <a:pt x="100" y="237"/>
                </a:cubicBezTo>
                <a:cubicBezTo>
                  <a:pt x="97" y="237"/>
                  <a:pt x="94" y="237"/>
                  <a:pt x="90" y="234"/>
                </a:cubicBezTo>
                <a:cubicBezTo>
                  <a:pt x="80" y="227"/>
                  <a:pt x="34" y="192"/>
                  <a:pt x="25" y="185"/>
                </a:cubicBezTo>
                <a:cubicBezTo>
                  <a:pt x="27" y="182"/>
                  <a:pt x="32" y="176"/>
                  <a:pt x="36" y="170"/>
                </a:cubicBezTo>
                <a:cubicBezTo>
                  <a:pt x="40" y="165"/>
                  <a:pt x="39" y="159"/>
                  <a:pt x="37" y="155"/>
                </a:cubicBezTo>
                <a:cubicBezTo>
                  <a:pt x="35" y="151"/>
                  <a:pt x="32" y="149"/>
                  <a:pt x="32" y="149"/>
                </a:cubicBezTo>
                <a:cubicBezTo>
                  <a:pt x="9" y="132"/>
                  <a:pt x="9" y="132"/>
                  <a:pt x="9" y="132"/>
                </a:cubicBezTo>
                <a:cubicBezTo>
                  <a:pt x="96" y="18"/>
                  <a:pt x="96" y="18"/>
                  <a:pt x="96" y="18"/>
                </a:cubicBezTo>
                <a:cubicBezTo>
                  <a:pt x="96" y="18"/>
                  <a:pt x="97" y="17"/>
                  <a:pt x="98" y="16"/>
                </a:cubicBezTo>
                <a:cubicBezTo>
                  <a:pt x="100" y="14"/>
                  <a:pt x="104" y="11"/>
                  <a:pt x="108" y="10"/>
                </a:cubicBezTo>
                <a:cubicBezTo>
                  <a:pt x="112" y="9"/>
                  <a:pt x="117" y="9"/>
                  <a:pt x="123" y="13"/>
                </a:cubicBezTo>
                <a:cubicBezTo>
                  <a:pt x="140" y="26"/>
                  <a:pt x="203" y="74"/>
                  <a:pt x="207" y="78"/>
                </a:cubicBezTo>
                <a:cubicBezTo>
                  <a:pt x="208" y="78"/>
                  <a:pt x="208" y="79"/>
                  <a:pt x="209" y="79"/>
                </a:cubicBezTo>
                <a:cubicBezTo>
                  <a:pt x="210" y="81"/>
                  <a:pt x="212" y="84"/>
                  <a:pt x="212" y="88"/>
                </a:cubicBezTo>
                <a:cubicBezTo>
                  <a:pt x="213" y="91"/>
                  <a:pt x="213" y="95"/>
                  <a:pt x="210" y="99"/>
                </a:cubicBezTo>
                <a:cubicBezTo>
                  <a:pt x="200" y="111"/>
                  <a:pt x="113" y="226"/>
                  <a:pt x="108" y="232"/>
                </a:cubicBezTo>
                <a:close/>
                <a:moveTo>
                  <a:pt x="105" y="35"/>
                </a:moveTo>
                <a:cubicBezTo>
                  <a:pt x="191" y="100"/>
                  <a:pt x="191" y="100"/>
                  <a:pt x="191" y="100"/>
                </a:cubicBezTo>
                <a:cubicBezTo>
                  <a:pt x="195" y="94"/>
                  <a:pt x="195" y="94"/>
                  <a:pt x="195" y="94"/>
                </a:cubicBezTo>
                <a:cubicBezTo>
                  <a:pt x="109" y="29"/>
                  <a:pt x="109" y="29"/>
                  <a:pt x="109" y="29"/>
                </a:cubicBezTo>
                <a:lnTo>
                  <a:pt x="105" y="35"/>
                </a:lnTo>
                <a:close/>
                <a:moveTo>
                  <a:pt x="186" y="107"/>
                </a:moveTo>
                <a:cubicBezTo>
                  <a:pt x="100" y="42"/>
                  <a:pt x="100" y="42"/>
                  <a:pt x="100" y="42"/>
                </a:cubicBezTo>
                <a:cubicBezTo>
                  <a:pt x="96" y="48"/>
                  <a:pt x="96" y="48"/>
                  <a:pt x="96" y="48"/>
                </a:cubicBezTo>
                <a:cubicBezTo>
                  <a:pt x="181" y="113"/>
                  <a:pt x="181" y="113"/>
                  <a:pt x="181" y="113"/>
                </a:cubicBezTo>
                <a:lnTo>
                  <a:pt x="186" y="107"/>
                </a:lnTo>
                <a:close/>
                <a:moveTo>
                  <a:pt x="86" y="60"/>
                </a:moveTo>
                <a:cubicBezTo>
                  <a:pt x="172" y="125"/>
                  <a:pt x="172" y="125"/>
                  <a:pt x="172" y="125"/>
                </a:cubicBezTo>
                <a:cubicBezTo>
                  <a:pt x="176" y="119"/>
                  <a:pt x="176" y="119"/>
                  <a:pt x="176" y="119"/>
                </a:cubicBezTo>
                <a:cubicBezTo>
                  <a:pt x="91" y="54"/>
                  <a:pt x="91" y="54"/>
                  <a:pt x="91" y="54"/>
                </a:cubicBezTo>
                <a:lnTo>
                  <a:pt x="86" y="60"/>
                </a:lnTo>
                <a:close/>
                <a:moveTo>
                  <a:pt x="77" y="72"/>
                </a:moveTo>
                <a:cubicBezTo>
                  <a:pt x="163" y="137"/>
                  <a:pt x="163" y="137"/>
                  <a:pt x="163" y="137"/>
                </a:cubicBezTo>
                <a:cubicBezTo>
                  <a:pt x="167" y="131"/>
                  <a:pt x="167" y="131"/>
                  <a:pt x="167" y="131"/>
                </a:cubicBezTo>
                <a:cubicBezTo>
                  <a:pt x="82" y="66"/>
                  <a:pt x="82" y="66"/>
                  <a:pt x="82" y="66"/>
                </a:cubicBezTo>
                <a:lnTo>
                  <a:pt x="77" y="72"/>
                </a:lnTo>
                <a:close/>
                <a:moveTo>
                  <a:pt x="156" y="144"/>
                </a:moveTo>
                <a:cubicBezTo>
                  <a:pt x="112" y="111"/>
                  <a:pt x="112" y="111"/>
                  <a:pt x="112" y="111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51" y="149"/>
                  <a:pt x="151" y="149"/>
                  <a:pt x="151" y="149"/>
                </a:cubicBezTo>
                <a:lnTo>
                  <a:pt x="156" y="144"/>
                </a:lnTo>
                <a:close/>
                <a:moveTo>
                  <a:pt x="132" y="175"/>
                </a:moveTo>
                <a:cubicBezTo>
                  <a:pt x="136" y="169"/>
                  <a:pt x="136" y="169"/>
                  <a:pt x="136" y="169"/>
                </a:cubicBezTo>
                <a:cubicBezTo>
                  <a:pt x="93" y="136"/>
                  <a:pt x="93" y="136"/>
                  <a:pt x="93" y="136"/>
                </a:cubicBezTo>
                <a:cubicBezTo>
                  <a:pt x="89" y="142"/>
                  <a:pt x="89" y="142"/>
                  <a:pt x="89" y="142"/>
                </a:cubicBezTo>
                <a:lnTo>
                  <a:pt x="132" y="175"/>
                </a:lnTo>
                <a:close/>
                <a:moveTo>
                  <a:pt x="80" y="153"/>
                </a:moveTo>
                <a:cubicBezTo>
                  <a:pt x="123" y="186"/>
                  <a:pt x="123" y="186"/>
                  <a:pt x="123" y="186"/>
                </a:cubicBezTo>
                <a:cubicBezTo>
                  <a:pt x="128" y="180"/>
                  <a:pt x="128" y="180"/>
                  <a:pt x="128" y="180"/>
                </a:cubicBezTo>
                <a:cubicBezTo>
                  <a:pt x="84" y="148"/>
                  <a:pt x="84" y="148"/>
                  <a:pt x="84" y="148"/>
                </a:cubicBezTo>
                <a:lnTo>
                  <a:pt x="80" y="153"/>
                </a:lnTo>
                <a:close/>
              </a:path>
            </a:pathLst>
          </a:custGeom>
          <a:solidFill>
            <a:srgbClr val="47A5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AutoShape 4"/>
          <p:cNvSpPr>
            <a:spLocks noChangeAspect="1" noChangeArrowheads="1" noTextEdit="1"/>
          </p:cNvSpPr>
          <p:nvPr/>
        </p:nvSpPr>
        <p:spPr bwMode="auto">
          <a:xfrm>
            <a:off x="6405563" y="271463"/>
            <a:ext cx="26987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6"/>
          <p:cNvSpPr>
            <a:spLocks noEditPoints="1"/>
          </p:cNvSpPr>
          <p:nvPr/>
        </p:nvSpPr>
        <p:spPr bwMode="auto">
          <a:xfrm>
            <a:off x="6402388" y="274638"/>
            <a:ext cx="276225" cy="371475"/>
          </a:xfrm>
          <a:custGeom>
            <a:avLst/>
            <a:gdLst>
              <a:gd name="T0" fmla="*/ 69 w 74"/>
              <a:gd name="T1" fmla="*/ 36 h 99"/>
              <a:gd name="T2" fmla="*/ 37 w 74"/>
              <a:gd name="T3" fmla="*/ 0 h 99"/>
              <a:gd name="T4" fmla="*/ 5 w 74"/>
              <a:gd name="T5" fmla="*/ 36 h 99"/>
              <a:gd name="T6" fmla="*/ 0 w 74"/>
              <a:gd name="T7" fmla="*/ 44 h 99"/>
              <a:gd name="T8" fmla="*/ 0 w 74"/>
              <a:gd name="T9" fmla="*/ 89 h 99"/>
              <a:gd name="T10" fmla="*/ 10 w 74"/>
              <a:gd name="T11" fmla="*/ 99 h 99"/>
              <a:gd name="T12" fmla="*/ 64 w 74"/>
              <a:gd name="T13" fmla="*/ 99 h 99"/>
              <a:gd name="T14" fmla="*/ 74 w 74"/>
              <a:gd name="T15" fmla="*/ 89 h 99"/>
              <a:gd name="T16" fmla="*/ 74 w 74"/>
              <a:gd name="T17" fmla="*/ 44 h 99"/>
              <a:gd name="T18" fmla="*/ 69 w 74"/>
              <a:gd name="T19" fmla="*/ 36 h 99"/>
              <a:gd name="T20" fmla="*/ 41 w 74"/>
              <a:gd name="T21" fmla="*/ 70 h 99"/>
              <a:gd name="T22" fmla="*/ 41 w 74"/>
              <a:gd name="T23" fmla="*/ 84 h 99"/>
              <a:gd name="T24" fmla="*/ 37 w 74"/>
              <a:gd name="T25" fmla="*/ 88 h 99"/>
              <a:gd name="T26" fmla="*/ 33 w 74"/>
              <a:gd name="T27" fmla="*/ 84 h 99"/>
              <a:gd name="T28" fmla="*/ 33 w 74"/>
              <a:gd name="T29" fmla="*/ 70 h 99"/>
              <a:gd name="T30" fmla="*/ 25 w 74"/>
              <a:gd name="T31" fmla="*/ 59 h 99"/>
              <a:gd name="T32" fmla="*/ 37 w 74"/>
              <a:gd name="T33" fmla="*/ 48 h 99"/>
              <a:gd name="T34" fmla="*/ 48 w 74"/>
              <a:gd name="T35" fmla="*/ 59 h 99"/>
              <a:gd name="T36" fmla="*/ 41 w 74"/>
              <a:gd name="T37" fmla="*/ 70 h 99"/>
              <a:gd name="T38" fmla="*/ 12 w 74"/>
              <a:gd name="T39" fmla="*/ 34 h 99"/>
              <a:gd name="T40" fmla="*/ 37 w 74"/>
              <a:gd name="T41" fmla="*/ 6 h 99"/>
              <a:gd name="T42" fmla="*/ 62 w 74"/>
              <a:gd name="T43" fmla="*/ 34 h 99"/>
              <a:gd name="T44" fmla="*/ 12 w 74"/>
              <a:gd name="T45" fmla="*/ 34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4" h="99">
                <a:moveTo>
                  <a:pt x="69" y="36"/>
                </a:moveTo>
                <a:cubicBezTo>
                  <a:pt x="68" y="16"/>
                  <a:pt x="54" y="0"/>
                  <a:pt x="37" y="0"/>
                </a:cubicBezTo>
                <a:cubicBezTo>
                  <a:pt x="19" y="0"/>
                  <a:pt x="5" y="16"/>
                  <a:pt x="5" y="36"/>
                </a:cubicBezTo>
                <a:cubicBezTo>
                  <a:pt x="2" y="37"/>
                  <a:pt x="0" y="41"/>
                  <a:pt x="0" y="44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4"/>
                  <a:pt x="4" y="99"/>
                  <a:pt x="10" y="99"/>
                </a:cubicBezTo>
                <a:cubicBezTo>
                  <a:pt x="64" y="99"/>
                  <a:pt x="64" y="99"/>
                  <a:pt x="64" y="99"/>
                </a:cubicBezTo>
                <a:cubicBezTo>
                  <a:pt x="69" y="99"/>
                  <a:pt x="74" y="94"/>
                  <a:pt x="74" y="89"/>
                </a:cubicBezTo>
                <a:cubicBezTo>
                  <a:pt x="74" y="44"/>
                  <a:pt x="74" y="44"/>
                  <a:pt x="74" y="44"/>
                </a:cubicBezTo>
                <a:cubicBezTo>
                  <a:pt x="74" y="41"/>
                  <a:pt x="72" y="37"/>
                  <a:pt x="69" y="36"/>
                </a:cubicBezTo>
                <a:close/>
                <a:moveTo>
                  <a:pt x="41" y="70"/>
                </a:moveTo>
                <a:cubicBezTo>
                  <a:pt x="41" y="84"/>
                  <a:pt x="41" y="84"/>
                  <a:pt x="41" y="84"/>
                </a:cubicBezTo>
                <a:cubicBezTo>
                  <a:pt x="41" y="87"/>
                  <a:pt x="39" y="88"/>
                  <a:pt x="37" y="88"/>
                </a:cubicBezTo>
                <a:cubicBezTo>
                  <a:pt x="34" y="88"/>
                  <a:pt x="33" y="87"/>
                  <a:pt x="33" y="84"/>
                </a:cubicBezTo>
                <a:cubicBezTo>
                  <a:pt x="33" y="70"/>
                  <a:pt x="33" y="70"/>
                  <a:pt x="33" y="70"/>
                </a:cubicBezTo>
                <a:cubicBezTo>
                  <a:pt x="28" y="68"/>
                  <a:pt x="25" y="64"/>
                  <a:pt x="25" y="59"/>
                </a:cubicBezTo>
                <a:cubicBezTo>
                  <a:pt x="25" y="53"/>
                  <a:pt x="30" y="48"/>
                  <a:pt x="37" y="48"/>
                </a:cubicBezTo>
                <a:cubicBezTo>
                  <a:pt x="43" y="48"/>
                  <a:pt x="48" y="53"/>
                  <a:pt x="48" y="59"/>
                </a:cubicBezTo>
                <a:cubicBezTo>
                  <a:pt x="48" y="64"/>
                  <a:pt x="45" y="68"/>
                  <a:pt x="41" y="70"/>
                </a:cubicBezTo>
                <a:close/>
                <a:moveTo>
                  <a:pt x="12" y="34"/>
                </a:moveTo>
                <a:cubicBezTo>
                  <a:pt x="13" y="19"/>
                  <a:pt x="24" y="6"/>
                  <a:pt x="37" y="6"/>
                </a:cubicBezTo>
                <a:cubicBezTo>
                  <a:pt x="50" y="6"/>
                  <a:pt x="61" y="19"/>
                  <a:pt x="62" y="34"/>
                </a:cubicBezTo>
                <a:lnTo>
                  <a:pt x="12" y="34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5" name="组合 94"/>
          <p:cNvGrpSpPr/>
          <p:nvPr/>
        </p:nvGrpSpPr>
        <p:grpSpPr>
          <a:xfrm>
            <a:off x="4304377" y="2514809"/>
            <a:ext cx="687388" cy="687388"/>
            <a:chOff x="3578225" y="2428875"/>
            <a:chExt cx="687388" cy="687388"/>
          </a:xfrm>
          <a:solidFill>
            <a:srgbClr val="4F81BD"/>
          </a:solidFill>
        </p:grpSpPr>
        <p:sp>
          <p:nvSpPr>
            <p:cNvPr id="96" name="Freeform 13"/>
            <p:cNvSpPr>
              <a:spLocks noEditPoints="1"/>
            </p:cNvSpPr>
            <p:nvPr/>
          </p:nvSpPr>
          <p:spPr bwMode="auto">
            <a:xfrm>
              <a:off x="3743325" y="2593975"/>
              <a:ext cx="522288" cy="522288"/>
            </a:xfrm>
            <a:custGeom>
              <a:avLst/>
              <a:gdLst>
                <a:gd name="T0" fmla="*/ 124 w 139"/>
                <a:gd name="T1" fmla="*/ 56 h 139"/>
                <a:gd name="T2" fmla="*/ 117 w 139"/>
                <a:gd name="T3" fmla="*/ 47 h 139"/>
                <a:gd name="T4" fmla="*/ 122 w 139"/>
                <a:gd name="T5" fmla="*/ 37 h 139"/>
                <a:gd name="T6" fmla="*/ 115 w 139"/>
                <a:gd name="T7" fmla="*/ 17 h 139"/>
                <a:gd name="T8" fmla="*/ 103 w 139"/>
                <a:gd name="T9" fmla="*/ 17 h 139"/>
                <a:gd name="T10" fmla="*/ 94 w 139"/>
                <a:gd name="T11" fmla="*/ 23 h 139"/>
                <a:gd name="T12" fmla="*/ 87 w 139"/>
                <a:gd name="T13" fmla="*/ 20 h 139"/>
                <a:gd name="T14" fmla="*/ 83 w 139"/>
                <a:gd name="T15" fmla="*/ 9 h 139"/>
                <a:gd name="T16" fmla="*/ 64 w 139"/>
                <a:gd name="T17" fmla="*/ 0 h 139"/>
                <a:gd name="T18" fmla="*/ 56 w 139"/>
                <a:gd name="T19" fmla="*/ 16 h 139"/>
                <a:gd name="T20" fmla="*/ 47 w 139"/>
                <a:gd name="T21" fmla="*/ 22 h 139"/>
                <a:gd name="T22" fmla="*/ 41 w 139"/>
                <a:gd name="T23" fmla="*/ 22 h 139"/>
                <a:gd name="T24" fmla="*/ 30 w 139"/>
                <a:gd name="T25" fmla="*/ 14 h 139"/>
                <a:gd name="T26" fmla="*/ 17 w 139"/>
                <a:gd name="T27" fmla="*/ 25 h 139"/>
                <a:gd name="T28" fmla="*/ 17 w 139"/>
                <a:gd name="T29" fmla="*/ 37 h 139"/>
                <a:gd name="T30" fmla="*/ 22 w 139"/>
                <a:gd name="T31" fmla="*/ 47 h 139"/>
                <a:gd name="T32" fmla="*/ 15 w 139"/>
                <a:gd name="T33" fmla="*/ 56 h 139"/>
                <a:gd name="T34" fmla="*/ 0 w 139"/>
                <a:gd name="T35" fmla="*/ 64 h 139"/>
                <a:gd name="T36" fmla="*/ 9 w 139"/>
                <a:gd name="T37" fmla="*/ 84 h 139"/>
                <a:gd name="T38" fmla="*/ 20 w 139"/>
                <a:gd name="T39" fmla="*/ 87 h 139"/>
                <a:gd name="T40" fmla="*/ 21 w 139"/>
                <a:gd name="T41" fmla="*/ 98 h 139"/>
                <a:gd name="T42" fmla="*/ 17 w 139"/>
                <a:gd name="T43" fmla="*/ 115 h 139"/>
                <a:gd name="T44" fmla="*/ 30 w 139"/>
                <a:gd name="T45" fmla="*/ 125 h 139"/>
                <a:gd name="T46" fmla="*/ 41 w 139"/>
                <a:gd name="T47" fmla="*/ 118 h 139"/>
                <a:gd name="T48" fmla="*/ 47 w 139"/>
                <a:gd name="T49" fmla="*/ 117 h 139"/>
                <a:gd name="T50" fmla="*/ 56 w 139"/>
                <a:gd name="T51" fmla="*/ 124 h 139"/>
                <a:gd name="T52" fmla="*/ 64 w 139"/>
                <a:gd name="T53" fmla="*/ 139 h 139"/>
                <a:gd name="T54" fmla="*/ 83 w 139"/>
                <a:gd name="T55" fmla="*/ 131 h 139"/>
                <a:gd name="T56" fmla="*/ 87 w 139"/>
                <a:gd name="T57" fmla="*/ 119 h 139"/>
                <a:gd name="T58" fmla="*/ 94 w 139"/>
                <a:gd name="T59" fmla="*/ 117 h 139"/>
                <a:gd name="T60" fmla="*/ 103 w 139"/>
                <a:gd name="T61" fmla="*/ 123 h 139"/>
                <a:gd name="T62" fmla="*/ 115 w 139"/>
                <a:gd name="T63" fmla="*/ 123 h 139"/>
                <a:gd name="T64" fmla="*/ 122 w 139"/>
                <a:gd name="T65" fmla="*/ 103 h 139"/>
                <a:gd name="T66" fmla="*/ 117 w 139"/>
                <a:gd name="T67" fmla="*/ 92 h 139"/>
                <a:gd name="T68" fmla="*/ 124 w 139"/>
                <a:gd name="T69" fmla="*/ 84 h 139"/>
                <a:gd name="T70" fmla="*/ 139 w 139"/>
                <a:gd name="T71" fmla="*/ 75 h 139"/>
                <a:gd name="T72" fmla="*/ 130 w 139"/>
                <a:gd name="T73" fmla="*/ 56 h 139"/>
                <a:gd name="T74" fmla="*/ 69 w 139"/>
                <a:gd name="T75" fmla="*/ 95 h 139"/>
                <a:gd name="T76" fmla="*/ 69 w 139"/>
                <a:gd name="T77" fmla="*/ 4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9" h="139">
                  <a:moveTo>
                    <a:pt x="130" y="56"/>
                  </a:moveTo>
                  <a:cubicBezTo>
                    <a:pt x="124" y="56"/>
                    <a:pt x="124" y="56"/>
                    <a:pt x="124" y="56"/>
                  </a:cubicBezTo>
                  <a:cubicBezTo>
                    <a:pt x="122" y="56"/>
                    <a:pt x="120" y="54"/>
                    <a:pt x="119" y="52"/>
                  </a:cubicBezTo>
                  <a:cubicBezTo>
                    <a:pt x="118" y="50"/>
                    <a:pt x="118" y="49"/>
                    <a:pt x="117" y="47"/>
                  </a:cubicBezTo>
                  <a:cubicBezTo>
                    <a:pt x="116" y="45"/>
                    <a:pt x="116" y="43"/>
                    <a:pt x="118" y="41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6" y="33"/>
                    <a:pt x="126" y="28"/>
                    <a:pt x="122" y="25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3" y="15"/>
                    <a:pt x="111" y="14"/>
                    <a:pt x="109" y="14"/>
                  </a:cubicBezTo>
                  <a:cubicBezTo>
                    <a:pt x="106" y="14"/>
                    <a:pt x="104" y="15"/>
                    <a:pt x="103" y="17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7" y="22"/>
                    <a:pt x="96" y="23"/>
                    <a:pt x="94" y="23"/>
                  </a:cubicBezTo>
                  <a:cubicBezTo>
                    <a:pt x="94" y="23"/>
                    <a:pt x="93" y="23"/>
                    <a:pt x="92" y="22"/>
                  </a:cubicBezTo>
                  <a:cubicBezTo>
                    <a:pt x="90" y="22"/>
                    <a:pt x="89" y="21"/>
                    <a:pt x="87" y="20"/>
                  </a:cubicBezTo>
                  <a:cubicBezTo>
                    <a:pt x="85" y="19"/>
                    <a:pt x="83" y="17"/>
                    <a:pt x="83" y="16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4"/>
                    <a:pt x="80" y="0"/>
                    <a:pt x="7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9" y="0"/>
                    <a:pt x="56" y="4"/>
                    <a:pt x="56" y="9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6" y="17"/>
                    <a:pt x="54" y="19"/>
                    <a:pt x="52" y="20"/>
                  </a:cubicBezTo>
                  <a:cubicBezTo>
                    <a:pt x="50" y="21"/>
                    <a:pt x="48" y="22"/>
                    <a:pt x="47" y="22"/>
                  </a:cubicBezTo>
                  <a:cubicBezTo>
                    <a:pt x="46" y="23"/>
                    <a:pt x="45" y="23"/>
                    <a:pt x="44" y="23"/>
                  </a:cubicBezTo>
                  <a:cubicBezTo>
                    <a:pt x="43" y="23"/>
                    <a:pt x="42" y="22"/>
                    <a:pt x="41" y="22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5"/>
                    <a:pt x="33" y="14"/>
                    <a:pt x="30" y="14"/>
                  </a:cubicBezTo>
                  <a:cubicBezTo>
                    <a:pt x="28" y="14"/>
                    <a:pt x="26" y="15"/>
                    <a:pt x="24" y="17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5" y="26"/>
                    <a:pt x="14" y="28"/>
                    <a:pt x="14" y="31"/>
                  </a:cubicBezTo>
                  <a:cubicBezTo>
                    <a:pt x="14" y="33"/>
                    <a:pt x="15" y="35"/>
                    <a:pt x="17" y="37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3" y="43"/>
                    <a:pt x="23" y="45"/>
                    <a:pt x="22" y="47"/>
                  </a:cubicBezTo>
                  <a:cubicBezTo>
                    <a:pt x="21" y="49"/>
                    <a:pt x="20" y="50"/>
                    <a:pt x="20" y="52"/>
                  </a:cubicBezTo>
                  <a:cubicBezTo>
                    <a:pt x="19" y="54"/>
                    <a:pt x="17" y="56"/>
                    <a:pt x="15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4" y="56"/>
                    <a:pt x="0" y="60"/>
                    <a:pt x="0" y="6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80"/>
                    <a:pt x="4" y="84"/>
                    <a:pt x="9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7" y="84"/>
                    <a:pt x="19" y="85"/>
                    <a:pt x="20" y="87"/>
                  </a:cubicBezTo>
                  <a:cubicBezTo>
                    <a:pt x="20" y="89"/>
                    <a:pt x="21" y="91"/>
                    <a:pt x="22" y="92"/>
                  </a:cubicBezTo>
                  <a:cubicBezTo>
                    <a:pt x="23" y="94"/>
                    <a:pt x="23" y="97"/>
                    <a:pt x="21" y="98"/>
                  </a:cubicBezTo>
                  <a:cubicBezTo>
                    <a:pt x="17" y="103"/>
                    <a:pt x="17" y="103"/>
                    <a:pt x="17" y="103"/>
                  </a:cubicBezTo>
                  <a:cubicBezTo>
                    <a:pt x="13" y="106"/>
                    <a:pt x="13" y="112"/>
                    <a:pt x="17" y="115"/>
                  </a:cubicBezTo>
                  <a:cubicBezTo>
                    <a:pt x="24" y="123"/>
                    <a:pt x="24" y="123"/>
                    <a:pt x="24" y="123"/>
                  </a:cubicBezTo>
                  <a:cubicBezTo>
                    <a:pt x="26" y="124"/>
                    <a:pt x="28" y="125"/>
                    <a:pt x="30" y="125"/>
                  </a:cubicBezTo>
                  <a:cubicBezTo>
                    <a:pt x="33" y="125"/>
                    <a:pt x="35" y="124"/>
                    <a:pt x="36" y="123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2" y="117"/>
                    <a:pt x="43" y="117"/>
                    <a:pt x="44" y="117"/>
                  </a:cubicBezTo>
                  <a:cubicBezTo>
                    <a:pt x="45" y="117"/>
                    <a:pt x="46" y="117"/>
                    <a:pt x="47" y="117"/>
                  </a:cubicBezTo>
                  <a:cubicBezTo>
                    <a:pt x="48" y="118"/>
                    <a:pt x="50" y="119"/>
                    <a:pt x="52" y="119"/>
                  </a:cubicBezTo>
                  <a:cubicBezTo>
                    <a:pt x="54" y="120"/>
                    <a:pt x="56" y="122"/>
                    <a:pt x="56" y="124"/>
                  </a:cubicBezTo>
                  <a:cubicBezTo>
                    <a:pt x="56" y="131"/>
                    <a:pt x="56" y="131"/>
                    <a:pt x="56" y="131"/>
                  </a:cubicBezTo>
                  <a:cubicBezTo>
                    <a:pt x="56" y="135"/>
                    <a:pt x="59" y="139"/>
                    <a:pt x="64" y="139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80" y="139"/>
                    <a:pt x="83" y="135"/>
                    <a:pt x="83" y="131"/>
                  </a:cubicBezTo>
                  <a:cubicBezTo>
                    <a:pt x="83" y="124"/>
                    <a:pt x="83" y="124"/>
                    <a:pt x="83" y="124"/>
                  </a:cubicBezTo>
                  <a:cubicBezTo>
                    <a:pt x="83" y="122"/>
                    <a:pt x="85" y="120"/>
                    <a:pt x="87" y="119"/>
                  </a:cubicBezTo>
                  <a:cubicBezTo>
                    <a:pt x="89" y="119"/>
                    <a:pt x="90" y="118"/>
                    <a:pt x="92" y="117"/>
                  </a:cubicBezTo>
                  <a:cubicBezTo>
                    <a:pt x="93" y="117"/>
                    <a:pt x="94" y="117"/>
                    <a:pt x="94" y="117"/>
                  </a:cubicBezTo>
                  <a:cubicBezTo>
                    <a:pt x="96" y="117"/>
                    <a:pt x="97" y="117"/>
                    <a:pt x="98" y="118"/>
                  </a:cubicBezTo>
                  <a:cubicBezTo>
                    <a:pt x="103" y="123"/>
                    <a:pt x="103" y="123"/>
                    <a:pt x="103" y="123"/>
                  </a:cubicBezTo>
                  <a:cubicBezTo>
                    <a:pt x="104" y="124"/>
                    <a:pt x="106" y="125"/>
                    <a:pt x="109" y="125"/>
                  </a:cubicBezTo>
                  <a:cubicBezTo>
                    <a:pt x="111" y="125"/>
                    <a:pt x="113" y="124"/>
                    <a:pt x="115" y="123"/>
                  </a:cubicBezTo>
                  <a:cubicBezTo>
                    <a:pt x="122" y="115"/>
                    <a:pt x="122" y="115"/>
                    <a:pt x="122" y="115"/>
                  </a:cubicBezTo>
                  <a:cubicBezTo>
                    <a:pt x="126" y="112"/>
                    <a:pt x="126" y="106"/>
                    <a:pt x="122" y="103"/>
                  </a:cubicBezTo>
                  <a:cubicBezTo>
                    <a:pt x="118" y="98"/>
                    <a:pt x="118" y="98"/>
                    <a:pt x="118" y="98"/>
                  </a:cubicBezTo>
                  <a:cubicBezTo>
                    <a:pt x="116" y="97"/>
                    <a:pt x="116" y="94"/>
                    <a:pt x="117" y="92"/>
                  </a:cubicBezTo>
                  <a:cubicBezTo>
                    <a:pt x="118" y="91"/>
                    <a:pt x="118" y="89"/>
                    <a:pt x="119" y="87"/>
                  </a:cubicBezTo>
                  <a:cubicBezTo>
                    <a:pt x="120" y="85"/>
                    <a:pt x="122" y="84"/>
                    <a:pt x="124" y="84"/>
                  </a:cubicBezTo>
                  <a:cubicBezTo>
                    <a:pt x="130" y="84"/>
                    <a:pt x="130" y="84"/>
                    <a:pt x="130" y="84"/>
                  </a:cubicBezTo>
                  <a:cubicBezTo>
                    <a:pt x="135" y="84"/>
                    <a:pt x="139" y="80"/>
                    <a:pt x="139" y="75"/>
                  </a:cubicBezTo>
                  <a:cubicBezTo>
                    <a:pt x="139" y="64"/>
                    <a:pt x="139" y="64"/>
                    <a:pt x="139" y="64"/>
                  </a:cubicBezTo>
                  <a:cubicBezTo>
                    <a:pt x="139" y="60"/>
                    <a:pt x="135" y="56"/>
                    <a:pt x="130" y="56"/>
                  </a:cubicBezTo>
                  <a:moveTo>
                    <a:pt x="94" y="70"/>
                  </a:moveTo>
                  <a:cubicBezTo>
                    <a:pt x="94" y="83"/>
                    <a:pt x="83" y="95"/>
                    <a:pt x="69" y="95"/>
                  </a:cubicBezTo>
                  <a:cubicBezTo>
                    <a:pt x="56" y="95"/>
                    <a:pt x="45" y="83"/>
                    <a:pt x="45" y="70"/>
                  </a:cubicBezTo>
                  <a:cubicBezTo>
                    <a:pt x="45" y="56"/>
                    <a:pt x="56" y="45"/>
                    <a:pt x="69" y="45"/>
                  </a:cubicBezTo>
                  <a:cubicBezTo>
                    <a:pt x="83" y="45"/>
                    <a:pt x="94" y="56"/>
                    <a:pt x="94" y="7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4"/>
            <p:cNvSpPr>
              <a:spLocks noEditPoints="1"/>
            </p:cNvSpPr>
            <p:nvPr/>
          </p:nvSpPr>
          <p:spPr bwMode="auto">
            <a:xfrm>
              <a:off x="3578225" y="2428875"/>
              <a:ext cx="271463" cy="271463"/>
            </a:xfrm>
            <a:custGeom>
              <a:avLst/>
              <a:gdLst>
                <a:gd name="T0" fmla="*/ 63 w 72"/>
                <a:gd name="T1" fmla="*/ 45 h 72"/>
                <a:gd name="T2" fmla="*/ 72 w 72"/>
                <a:gd name="T3" fmla="*/ 39 h 72"/>
                <a:gd name="T4" fmla="*/ 66 w 72"/>
                <a:gd name="T5" fmla="*/ 28 h 72"/>
                <a:gd name="T6" fmla="*/ 62 w 72"/>
                <a:gd name="T7" fmla="*/ 27 h 72"/>
                <a:gd name="T8" fmla="*/ 61 w 72"/>
                <a:gd name="T9" fmla="*/ 23 h 72"/>
                <a:gd name="T10" fmla="*/ 63 w 72"/>
                <a:gd name="T11" fmla="*/ 13 h 72"/>
                <a:gd name="T12" fmla="*/ 55 w 72"/>
                <a:gd name="T13" fmla="*/ 7 h 72"/>
                <a:gd name="T14" fmla="*/ 49 w 72"/>
                <a:gd name="T15" fmla="*/ 11 h 72"/>
                <a:gd name="T16" fmla="*/ 48 w 72"/>
                <a:gd name="T17" fmla="*/ 11 h 72"/>
                <a:gd name="T18" fmla="*/ 44 w 72"/>
                <a:gd name="T19" fmla="*/ 9 h 72"/>
                <a:gd name="T20" fmla="*/ 39 w 72"/>
                <a:gd name="T21" fmla="*/ 0 h 72"/>
                <a:gd name="T22" fmla="*/ 28 w 72"/>
                <a:gd name="T23" fmla="*/ 6 h 72"/>
                <a:gd name="T24" fmla="*/ 27 w 72"/>
                <a:gd name="T25" fmla="*/ 10 h 72"/>
                <a:gd name="T26" fmla="*/ 23 w 72"/>
                <a:gd name="T27" fmla="*/ 11 h 72"/>
                <a:gd name="T28" fmla="*/ 20 w 72"/>
                <a:gd name="T29" fmla="*/ 9 h 72"/>
                <a:gd name="T30" fmla="*/ 12 w 72"/>
                <a:gd name="T31" fmla="*/ 9 h 72"/>
                <a:gd name="T32" fmla="*/ 9 w 72"/>
                <a:gd name="T33" fmla="*/ 21 h 72"/>
                <a:gd name="T34" fmla="*/ 11 w 72"/>
                <a:gd name="T35" fmla="*/ 24 h 72"/>
                <a:gd name="T36" fmla="*/ 9 w 72"/>
                <a:gd name="T37" fmla="*/ 28 h 72"/>
                <a:gd name="T38" fmla="*/ 0 w 72"/>
                <a:gd name="T39" fmla="*/ 34 h 72"/>
                <a:gd name="T40" fmla="*/ 6 w 72"/>
                <a:gd name="T41" fmla="*/ 45 h 72"/>
                <a:gd name="T42" fmla="*/ 10 w 72"/>
                <a:gd name="T43" fmla="*/ 45 h 72"/>
                <a:gd name="T44" fmla="*/ 11 w 72"/>
                <a:gd name="T45" fmla="*/ 49 h 72"/>
                <a:gd name="T46" fmla="*/ 7 w 72"/>
                <a:gd name="T47" fmla="*/ 56 h 72"/>
                <a:gd name="T48" fmla="*/ 12 w 72"/>
                <a:gd name="T49" fmla="*/ 64 h 72"/>
                <a:gd name="T50" fmla="*/ 20 w 72"/>
                <a:gd name="T51" fmla="*/ 64 h 72"/>
                <a:gd name="T52" fmla="*/ 23 w 72"/>
                <a:gd name="T53" fmla="*/ 61 h 72"/>
                <a:gd name="T54" fmla="*/ 27 w 72"/>
                <a:gd name="T55" fmla="*/ 62 h 72"/>
                <a:gd name="T56" fmla="*/ 28 w 72"/>
                <a:gd name="T57" fmla="*/ 67 h 72"/>
                <a:gd name="T58" fmla="*/ 39 w 72"/>
                <a:gd name="T59" fmla="*/ 72 h 72"/>
                <a:gd name="T60" fmla="*/ 44 w 72"/>
                <a:gd name="T61" fmla="*/ 63 h 72"/>
                <a:gd name="T62" fmla="*/ 48 w 72"/>
                <a:gd name="T63" fmla="*/ 61 h 72"/>
                <a:gd name="T64" fmla="*/ 49 w 72"/>
                <a:gd name="T65" fmla="*/ 61 h 72"/>
                <a:gd name="T66" fmla="*/ 55 w 72"/>
                <a:gd name="T67" fmla="*/ 65 h 72"/>
                <a:gd name="T68" fmla="*/ 63 w 72"/>
                <a:gd name="T69" fmla="*/ 60 h 72"/>
                <a:gd name="T70" fmla="*/ 61 w 72"/>
                <a:gd name="T71" fmla="*/ 49 h 72"/>
                <a:gd name="T72" fmla="*/ 62 w 72"/>
                <a:gd name="T73" fmla="*/ 45 h 72"/>
                <a:gd name="T74" fmla="*/ 36 w 72"/>
                <a:gd name="T75" fmla="*/ 47 h 72"/>
                <a:gd name="T76" fmla="*/ 36 w 72"/>
                <a:gd name="T77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" h="72">
                  <a:moveTo>
                    <a:pt x="62" y="45"/>
                  </a:moveTo>
                  <a:cubicBezTo>
                    <a:pt x="62" y="45"/>
                    <a:pt x="63" y="45"/>
                    <a:pt x="63" y="45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9" y="45"/>
                    <a:pt x="72" y="42"/>
                    <a:pt x="72" y="39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72" y="30"/>
                    <a:pt x="69" y="28"/>
                    <a:pt x="66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7"/>
                    <a:pt x="62" y="27"/>
                  </a:cubicBezTo>
                  <a:cubicBezTo>
                    <a:pt x="62" y="26"/>
                    <a:pt x="61" y="25"/>
                    <a:pt x="61" y="24"/>
                  </a:cubicBezTo>
                  <a:cubicBezTo>
                    <a:pt x="61" y="24"/>
                    <a:pt x="61" y="23"/>
                    <a:pt x="61" y="23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6" y="18"/>
                    <a:pt x="66" y="15"/>
                    <a:pt x="63" y="13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8"/>
                    <a:pt x="57" y="7"/>
                    <a:pt x="55" y="7"/>
                  </a:cubicBezTo>
                  <a:cubicBezTo>
                    <a:pt x="54" y="7"/>
                    <a:pt x="53" y="8"/>
                    <a:pt x="51" y="9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7" y="11"/>
                    <a:pt x="46" y="10"/>
                    <a:pt x="45" y="10"/>
                  </a:cubicBezTo>
                  <a:cubicBezTo>
                    <a:pt x="45" y="10"/>
                    <a:pt x="44" y="9"/>
                    <a:pt x="44" y="9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3"/>
                    <a:pt x="42" y="0"/>
                    <a:pt x="39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8" y="3"/>
                    <a:pt x="28" y="6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7" y="10"/>
                    <a:pt x="27" y="10"/>
                  </a:cubicBezTo>
                  <a:cubicBezTo>
                    <a:pt x="26" y="10"/>
                    <a:pt x="25" y="11"/>
                    <a:pt x="24" y="11"/>
                  </a:cubicBezTo>
                  <a:cubicBezTo>
                    <a:pt x="24" y="11"/>
                    <a:pt x="24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8"/>
                    <a:pt x="18" y="7"/>
                    <a:pt x="16" y="7"/>
                  </a:cubicBezTo>
                  <a:cubicBezTo>
                    <a:pt x="15" y="7"/>
                    <a:pt x="13" y="8"/>
                    <a:pt x="12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5"/>
                    <a:pt x="6" y="18"/>
                    <a:pt x="9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4"/>
                    <a:pt x="11" y="24"/>
                  </a:cubicBezTo>
                  <a:cubicBezTo>
                    <a:pt x="11" y="25"/>
                    <a:pt x="10" y="26"/>
                    <a:pt x="10" y="27"/>
                  </a:cubicBezTo>
                  <a:cubicBezTo>
                    <a:pt x="10" y="27"/>
                    <a:pt x="9" y="28"/>
                    <a:pt x="9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2" y="28"/>
                    <a:pt x="0" y="30"/>
                    <a:pt x="0" y="34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2"/>
                    <a:pt x="2" y="45"/>
                    <a:pt x="6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5"/>
                    <a:pt x="10" y="45"/>
                    <a:pt x="10" y="45"/>
                  </a:cubicBezTo>
                  <a:cubicBezTo>
                    <a:pt x="10" y="46"/>
                    <a:pt x="11" y="47"/>
                    <a:pt x="11" y="48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7" y="53"/>
                    <a:pt x="7" y="54"/>
                    <a:pt x="7" y="56"/>
                  </a:cubicBezTo>
                  <a:cubicBezTo>
                    <a:pt x="7" y="57"/>
                    <a:pt x="7" y="59"/>
                    <a:pt x="9" y="60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3" y="65"/>
                    <a:pt x="15" y="65"/>
                    <a:pt x="16" y="65"/>
                  </a:cubicBezTo>
                  <a:cubicBezTo>
                    <a:pt x="18" y="65"/>
                    <a:pt x="19" y="65"/>
                    <a:pt x="20" y="6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5" y="62"/>
                    <a:pt x="26" y="62"/>
                    <a:pt x="27" y="62"/>
                  </a:cubicBezTo>
                  <a:cubicBezTo>
                    <a:pt x="27" y="63"/>
                    <a:pt x="28" y="63"/>
                    <a:pt x="28" y="63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70"/>
                    <a:pt x="30" y="72"/>
                    <a:pt x="33" y="72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42" y="72"/>
                    <a:pt x="44" y="70"/>
                    <a:pt x="44" y="67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4" y="63"/>
                    <a:pt x="45" y="63"/>
                    <a:pt x="45" y="62"/>
                  </a:cubicBezTo>
                  <a:cubicBezTo>
                    <a:pt x="46" y="62"/>
                    <a:pt x="47" y="62"/>
                    <a:pt x="48" y="61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53" y="65"/>
                    <a:pt x="54" y="65"/>
                    <a:pt x="55" y="65"/>
                  </a:cubicBezTo>
                  <a:cubicBezTo>
                    <a:pt x="57" y="65"/>
                    <a:pt x="58" y="65"/>
                    <a:pt x="59" y="64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6" y="58"/>
                    <a:pt x="66" y="54"/>
                    <a:pt x="63" y="52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1" y="49"/>
                    <a:pt x="61" y="49"/>
                    <a:pt x="61" y="48"/>
                  </a:cubicBezTo>
                  <a:cubicBezTo>
                    <a:pt x="61" y="47"/>
                    <a:pt x="62" y="46"/>
                    <a:pt x="62" y="45"/>
                  </a:cubicBezTo>
                  <a:moveTo>
                    <a:pt x="47" y="36"/>
                  </a:moveTo>
                  <a:cubicBezTo>
                    <a:pt x="47" y="42"/>
                    <a:pt x="42" y="47"/>
                    <a:pt x="36" y="47"/>
                  </a:cubicBezTo>
                  <a:cubicBezTo>
                    <a:pt x="30" y="47"/>
                    <a:pt x="25" y="42"/>
                    <a:pt x="25" y="36"/>
                  </a:cubicBezTo>
                  <a:cubicBezTo>
                    <a:pt x="25" y="30"/>
                    <a:pt x="30" y="25"/>
                    <a:pt x="36" y="25"/>
                  </a:cubicBezTo>
                  <a:cubicBezTo>
                    <a:pt x="42" y="25"/>
                    <a:pt x="47" y="30"/>
                    <a:pt x="47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8" name="Freeform 10"/>
          <p:cNvSpPr>
            <a:spLocks noEditPoints="1"/>
          </p:cNvSpPr>
          <p:nvPr/>
        </p:nvSpPr>
        <p:spPr bwMode="auto">
          <a:xfrm>
            <a:off x="11248175" y="846572"/>
            <a:ext cx="777875" cy="731044"/>
          </a:xfrm>
          <a:custGeom>
            <a:avLst/>
            <a:gdLst>
              <a:gd name="T0" fmla="*/ 401 w 415"/>
              <a:gd name="T1" fmla="*/ 70 h 390"/>
              <a:gd name="T2" fmla="*/ 102 w 415"/>
              <a:gd name="T3" fmla="*/ 70 h 390"/>
              <a:gd name="T4" fmla="*/ 82 w 415"/>
              <a:gd name="T5" fmla="*/ 27 h 390"/>
              <a:gd name="T6" fmla="*/ 3 w 415"/>
              <a:gd name="T7" fmla="*/ 10 h 390"/>
              <a:gd name="T8" fmla="*/ 66 w 415"/>
              <a:gd name="T9" fmla="*/ 49 h 390"/>
              <a:gd name="T10" fmla="*/ 128 w 415"/>
              <a:gd name="T11" fmla="*/ 254 h 390"/>
              <a:gd name="T12" fmla="*/ 110 w 415"/>
              <a:gd name="T13" fmla="*/ 319 h 390"/>
              <a:gd name="T14" fmla="*/ 129 w 415"/>
              <a:gd name="T15" fmla="*/ 324 h 390"/>
              <a:gd name="T16" fmla="*/ 159 w 415"/>
              <a:gd name="T17" fmla="*/ 390 h 390"/>
              <a:gd name="T18" fmla="*/ 188 w 415"/>
              <a:gd name="T19" fmla="*/ 324 h 390"/>
              <a:gd name="T20" fmla="*/ 265 w 415"/>
              <a:gd name="T21" fmla="*/ 351 h 390"/>
              <a:gd name="T22" fmla="*/ 344 w 415"/>
              <a:gd name="T23" fmla="*/ 351 h 390"/>
              <a:gd name="T24" fmla="*/ 346 w 415"/>
              <a:gd name="T25" fmla="*/ 324 h 390"/>
              <a:gd name="T26" fmla="*/ 346 w 415"/>
              <a:gd name="T27" fmla="*/ 302 h 390"/>
              <a:gd name="T28" fmla="*/ 147 w 415"/>
              <a:gd name="T29" fmla="*/ 268 h 390"/>
              <a:gd name="T30" fmla="*/ 346 w 415"/>
              <a:gd name="T31" fmla="*/ 269 h 390"/>
              <a:gd name="T32" fmla="*/ 414 w 415"/>
              <a:gd name="T33" fmla="*/ 87 h 390"/>
              <a:gd name="T34" fmla="*/ 159 w 415"/>
              <a:gd name="T35" fmla="*/ 368 h 390"/>
              <a:gd name="T36" fmla="*/ 159 w 415"/>
              <a:gd name="T37" fmla="*/ 333 h 390"/>
              <a:gd name="T38" fmla="*/ 159 w 415"/>
              <a:gd name="T39" fmla="*/ 368 h 390"/>
              <a:gd name="T40" fmla="*/ 287 w 415"/>
              <a:gd name="T41" fmla="*/ 351 h 390"/>
              <a:gd name="T42" fmla="*/ 322 w 415"/>
              <a:gd name="T43" fmla="*/ 351 h 390"/>
              <a:gd name="T44" fmla="*/ 374 w 415"/>
              <a:gd name="T45" fmla="*/ 126 h 390"/>
              <a:gd name="T46" fmla="*/ 306 w 415"/>
              <a:gd name="T47" fmla="*/ 97 h 390"/>
              <a:gd name="T48" fmla="*/ 374 w 415"/>
              <a:gd name="T49" fmla="*/ 126 h 390"/>
              <a:gd name="T50" fmla="*/ 306 w 415"/>
              <a:gd name="T51" fmla="*/ 187 h 390"/>
              <a:gd name="T52" fmla="*/ 365 w 415"/>
              <a:gd name="T53" fmla="*/ 153 h 390"/>
              <a:gd name="T54" fmla="*/ 219 w 415"/>
              <a:gd name="T55" fmla="*/ 153 h 390"/>
              <a:gd name="T56" fmla="*/ 280 w 415"/>
              <a:gd name="T57" fmla="*/ 187 h 390"/>
              <a:gd name="T58" fmla="*/ 219 w 415"/>
              <a:gd name="T59" fmla="*/ 153 h 390"/>
              <a:gd name="T60" fmla="*/ 219 w 415"/>
              <a:gd name="T61" fmla="*/ 242 h 390"/>
              <a:gd name="T62" fmla="*/ 280 w 415"/>
              <a:gd name="T63" fmla="*/ 214 h 390"/>
              <a:gd name="T64" fmla="*/ 130 w 415"/>
              <a:gd name="T65" fmla="*/ 153 h 390"/>
              <a:gd name="T66" fmla="*/ 192 w 415"/>
              <a:gd name="T67" fmla="*/ 187 h 390"/>
              <a:gd name="T68" fmla="*/ 130 w 415"/>
              <a:gd name="T69" fmla="*/ 153 h 390"/>
              <a:gd name="T70" fmla="*/ 280 w 415"/>
              <a:gd name="T71" fmla="*/ 97 h 390"/>
              <a:gd name="T72" fmla="*/ 219 w 415"/>
              <a:gd name="T73" fmla="*/ 126 h 390"/>
              <a:gd name="T74" fmla="*/ 192 w 415"/>
              <a:gd name="T75" fmla="*/ 97 h 390"/>
              <a:gd name="T76" fmla="*/ 121 w 415"/>
              <a:gd name="T77" fmla="*/ 126 h 390"/>
              <a:gd name="T78" fmla="*/ 192 w 415"/>
              <a:gd name="T79" fmla="*/ 97 h 390"/>
              <a:gd name="T80" fmla="*/ 192 w 415"/>
              <a:gd name="T81" fmla="*/ 214 h 390"/>
              <a:gd name="T82" fmla="*/ 161 w 415"/>
              <a:gd name="T83" fmla="*/ 242 h 390"/>
              <a:gd name="T84" fmla="*/ 306 w 415"/>
              <a:gd name="T85" fmla="*/ 242 h 390"/>
              <a:gd name="T86" fmla="*/ 346 w 415"/>
              <a:gd name="T87" fmla="*/ 214 h 390"/>
              <a:gd name="T88" fmla="*/ 306 w 415"/>
              <a:gd name="T89" fmla="*/ 242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15" h="390">
                <a:moveTo>
                  <a:pt x="412" y="76"/>
                </a:moveTo>
                <a:cubicBezTo>
                  <a:pt x="410" y="72"/>
                  <a:pt x="406" y="70"/>
                  <a:pt x="401" y="70"/>
                </a:cubicBezTo>
                <a:cubicBezTo>
                  <a:pt x="103" y="70"/>
                  <a:pt x="103" y="70"/>
                  <a:pt x="103" y="70"/>
                </a:cubicBezTo>
                <a:cubicBezTo>
                  <a:pt x="103" y="70"/>
                  <a:pt x="102" y="70"/>
                  <a:pt x="102" y="70"/>
                </a:cubicBezTo>
                <a:cubicBezTo>
                  <a:pt x="89" y="35"/>
                  <a:pt x="89" y="35"/>
                  <a:pt x="89" y="35"/>
                </a:cubicBezTo>
                <a:cubicBezTo>
                  <a:pt x="88" y="31"/>
                  <a:pt x="85" y="28"/>
                  <a:pt x="82" y="27"/>
                </a:cubicBezTo>
                <a:cubicBezTo>
                  <a:pt x="20" y="3"/>
                  <a:pt x="20" y="3"/>
                  <a:pt x="20" y="3"/>
                </a:cubicBezTo>
                <a:cubicBezTo>
                  <a:pt x="13" y="0"/>
                  <a:pt x="5" y="3"/>
                  <a:pt x="3" y="10"/>
                </a:cubicBezTo>
                <a:cubicBezTo>
                  <a:pt x="0" y="17"/>
                  <a:pt x="3" y="25"/>
                  <a:pt x="10" y="27"/>
                </a:cubicBezTo>
                <a:cubicBezTo>
                  <a:pt x="66" y="49"/>
                  <a:pt x="66" y="49"/>
                  <a:pt x="66" y="49"/>
                </a:cubicBezTo>
                <a:cubicBezTo>
                  <a:pt x="135" y="247"/>
                  <a:pt x="135" y="247"/>
                  <a:pt x="135" y="247"/>
                </a:cubicBezTo>
                <a:cubicBezTo>
                  <a:pt x="132" y="248"/>
                  <a:pt x="130" y="251"/>
                  <a:pt x="128" y="254"/>
                </a:cubicBezTo>
                <a:cubicBezTo>
                  <a:pt x="109" y="309"/>
                  <a:pt x="109" y="309"/>
                  <a:pt x="109" y="309"/>
                </a:cubicBezTo>
                <a:cubicBezTo>
                  <a:pt x="107" y="313"/>
                  <a:pt x="108" y="316"/>
                  <a:pt x="110" y="319"/>
                </a:cubicBezTo>
                <a:cubicBezTo>
                  <a:pt x="112" y="322"/>
                  <a:pt x="115" y="324"/>
                  <a:pt x="119" y="324"/>
                </a:cubicBezTo>
                <a:cubicBezTo>
                  <a:pt x="129" y="324"/>
                  <a:pt x="129" y="324"/>
                  <a:pt x="129" y="324"/>
                </a:cubicBezTo>
                <a:cubicBezTo>
                  <a:pt x="123" y="331"/>
                  <a:pt x="119" y="340"/>
                  <a:pt x="119" y="351"/>
                </a:cubicBezTo>
                <a:cubicBezTo>
                  <a:pt x="119" y="372"/>
                  <a:pt x="137" y="390"/>
                  <a:pt x="159" y="390"/>
                </a:cubicBezTo>
                <a:cubicBezTo>
                  <a:pt x="181" y="390"/>
                  <a:pt x="198" y="372"/>
                  <a:pt x="198" y="351"/>
                </a:cubicBezTo>
                <a:cubicBezTo>
                  <a:pt x="198" y="340"/>
                  <a:pt x="194" y="331"/>
                  <a:pt x="188" y="324"/>
                </a:cubicBezTo>
                <a:cubicBezTo>
                  <a:pt x="275" y="324"/>
                  <a:pt x="275" y="324"/>
                  <a:pt x="275" y="324"/>
                </a:cubicBezTo>
                <a:cubicBezTo>
                  <a:pt x="268" y="331"/>
                  <a:pt x="265" y="340"/>
                  <a:pt x="265" y="351"/>
                </a:cubicBezTo>
                <a:cubicBezTo>
                  <a:pt x="265" y="372"/>
                  <a:pt x="282" y="390"/>
                  <a:pt x="304" y="390"/>
                </a:cubicBezTo>
                <a:cubicBezTo>
                  <a:pt x="326" y="390"/>
                  <a:pt x="344" y="372"/>
                  <a:pt x="344" y="351"/>
                </a:cubicBezTo>
                <a:cubicBezTo>
                  <a:pt x="344" y="340"/>
                  <a:pt x="340" y="331"/>
                  <a:pt x="334" y="324"/>
                </a:cubicBezTo>
                <a:cubicBezTo>
                  <a:pt x="346" y="324"/>
                  <a:pt x="346" y="324"/>
                  <a:pt x="346" y="324"/>
                </a:cubicBezTo>
                <a:cubicBezTo>
                  <a:pt x="352" y="324"/>
                  <a:pt x="357" y="319"/>
                  <a:pt x="357" y="313"/>
                </a:cubicBezTo>
                <a:cubicBezTo>
                  <a:pt x="357" y="307"/>
                  <a:pt x="352" y="302"/>
                  <a:pt x="346" y="302"/>
                </a:cubicBezTo>
                <a:cubicBezTo>
                  <a:pt x="135" y="302"/>
                  <a:pt x="135" y="302"/>
                  <a:pt x="135" y="302"/>
                </a:cubicBezTo>
                <a:cubicBezTo>
                  <a:pt x="147" y="268"/>
                  <a:pt x="147" y="268"/>
                  <a:pt x="147" y="268"/>
                </a:cubicBezTo>
                <a:cubicBezTo>
                  <a:pt x="148" y="268"/>
                  <a:pt x="150" y="269"/>
                  <a:pt x="152" y="269"/>
                </a:cubicBezTo>
                <a:cubicBezTo>
                  <a:pt x="346" y="269"/>
                  <a:pt x="346" y="269"/>
                  <a:pt x="346" y="269"/>
                </a:cubicBezTo>
                <a:cubicBezTo>
                  <a:pt x="352" y="269"/>
                  <a:pt x="357" y="265"/>
                  <a:pt x="359" y="260"/>
                </a:cubicBezTo>
                <a:cubicBezTo>
                  <a:pt x="414" y="87"/>
                  <a:pt x="414" y="87"/>
                  <a:pt x="414" y="87"/>
                </a:cubicBezTo>
                <a:cubicBezTo>
                  <a:pt x="415" y="83"/>
                  <a:pt x="415" y="79"/>
                  <a:pt x="412" y="76"/>
                </a:cubicBezTo>
                <a:moveTo>
                  <a:pt x="159" y="368"/>
                </a:moveTo>
                <a:cubicBezTo>
                  <a:pt x="149" y="368"/>
                  <a:pt x="141" y="360"/>
                  <a:pt x="141" y="351"/>
                </a:cubicBezTo>
                <a:cubicBezTo>
                  <a:pt x="141" y="341"/>
                  <a:pt x="149" y="333"/>
                  <a:pt x="159" y="333"/>
                </a:cubicBezTo>
                <a:cubicBezTo>
                  <a:pt x="168" y="333"/>
                  <a:pt x="176" y="341"/>
                  <a:pt x="176" y="351"/>
                </a:cubicBezTo>
                <a:cubicBezTo>
                  <a:pt x="176" y="360"/>
                  <a:pt x="168" y="368"/>
                  <a:pt x="159" y="368"/>
                </a:cubicBezTo>
                <a:moveTo>
                  <a:pt x="304" y="368"/>
                </a:moveTo>
                <a:cubicBezTo>
                  <a:pt x="295" y="368"/>
                  <a:pt x="287" y="360"/>
                  <a:pt x="287" y="351"/>
                </a:cubicBezTo>
                <a:cubicBezTo>
                  <a:pt x="287" y="341"/>
                  <a:pt x="295" y="333"/>
                  <a:pt x="304" y="333"/>
                </a:cubicBezTo>
                <a:cubicBezTo>
                  <a:pt x="314" y="333"/>
                  <a:pt x="322" y="341"/>
                  <a:pt x="322" y="351"/>
                </a:cubicBezTo>
                <a:cubicBezTo>
                  <a:pt x="322" y="360"/>
                  <a:pt x="314" y="368"/>
                  <a:pt x="304" y="368"/>
                </a:cubicBezTo>
                <a:moveTo>
                  <a:pt x="374" y="126"/>
                </a:moveTo>
                <a:cubicBezTo>
                  <a:pt x="306" y="126"/>
                  <a:pt x="306" y="126"/>
                  <a:pt x="306" y="126"/>
                </a:cubicBezTo>
                <a:cubicBezTo>
                  <a:pt x="306" y="97"/>
                  <a:pt x="306" y="97"/>
                  <a:pt x="306" y="97"/>
                </a:cubicBezTo>
                <a:cubicBezTo>
                  <a:pt x="383" y="97"/>
                  <a:pt x="383" y="97"/>
                  <a:pt x="383" y="97"/>
                </a:cubicBezTo>
                <a:lnTo>
                  <a:pt x="374" y="126"/>
                </a:lnTo>
                <a:close/>
                <a:moveTo>
                  <a:pt x="354" y="187"/>
                </a:moveTo>
                <a:cubicBezTo>
                  <a:pt x="306" y="187"/>
                  <a:pt x="306" y="187"/>
                  <a:pt x="306" y="187"/>
                </a:cubicBezTo>
                <a:cubicBezTo>
                  <a:pt x="306" y="153"/>
                  <a:pt x="306" y="153"/>
                  <a:pt x="306" y="153"/>
                </a:cubicBezTo>
                <a:cubicBezTo>
                  <a:pt x="365" y="153"/>
                  <a:pt x="365" y="153"/>
                  <a:pt x="365" y="153"/>
                </a:cubicBezTo>
                <a:lnTo>
                  <a:pt x="354" y="187"/>
                </a:lnTo>
                <a:close/>
                <a:moveTo>
                  <a:pt x="219" y="153"/>
                </a:moveTo>
                <a:cubicBezTo>
                  <a:pt x="280" y="153"/>
                  <a:pt x="280" y="153"/>
                  <a:pt x="280" y="153"/>
                </a:cubicBezTo>
                <a:cubicBezTo>
                  <a:pt x="280" y="187"/>
                  <a:pt x="280" y="187"/>
                  <a:pt x="280" y="187"/>
                </a:cubicBezTo>
                <a:cubicBezTo>
                  <a:pt x="219" y="187"/>
                  <a:pt x="219" y="187"/>
                  <a:pt x="219" y="187"/>
                </a:cubicBezTo>
                <a:lnTo>
                  <a:pt x="219" y="153"/>
                </a:lnTo>
                <a:close/>
                <a:moveTo>
                  <a:pt x="280" y="242"/>
                </a:moveTo>
                <a:cubicBezTo>
                  <a:pt x="219" y="242"/>
                  <a:pt x="219" y="242"/>
                  <a:pt x="219" y="242"/>
                </a:cubicBezTo>
                <a:cubicBezTo>
                  <a:pt x="219" y="214"/>
                  <a:pt x="219" y="214"/>
                  <a:pt x="219" y="214"/>
                </a:cubicBezTo>
                <a:cubicBezTo>
                  <a:pt x="280" y="214"/>
                  <a:pt x="280" y="214"/>
                  <a:pt x="280" y="214"/>
                </a:cubicBezTo>
                <a:lnTo>
                  <a:pt x="280" y="242"/>
                </a:lnTo>
                <a:close/>
                <a:moveTo>
                  <a:pt x="130" y="153"/>
                </a:moveTo>
                <a:cubicBezTo>
                  <a:pt x="192" y="153"/>
                  <a:pt x="192" y="153"/>
                  <a:pt x="192" y="153"/>
                </a:cubicBezTo>
                <a:cubicBezTo>
                  <a:pt x="192" y="187"/>
                  <a:pt x="192" y="187"/>
                  <a:pt x="192" y="187"/>
                </a:cubicBezTo>
                <a:cubicBezTo>
                  <a:pt x="142" y="187"/>
                  <a:pt x="142" y="187"/>
                  <a:pt x="142" y="187"/>
                </a:cubicBezTo>
                <a:lnTo>
                  <a:pt x="130" y="153"/>
                </a:lnTo>
                <a:close/>
                <a:moveTo>
                  <a:pt x="219" y="97"/>
                </a:moveTo>
                <a:cubicBezTo>
                  <a:pt x="280" y="97"/>
                  <a:pt x="280" y="97"/>
                  <a:pt x="280" y="97"/>
                </a:cubicBezTo>
                <a:cubicBezTo>
                  <a:pt x="280" y="126"/>
                  <a:pt x="280" y="126"/>
                  <a:pt x="280" y="126"/>
                </a:cubicBezTo>
                <a:cubicBezTo>
                  <a:pt x="219" y="126"/>
                  <a:pt x="219" y="126"/>
                  <a:pt x="219" y="126"/>
                </a:cubicBezTo>
                <a:lnTo>
                  <a:pt x="219" y="97"/>
                </a:lnTo>
                <a:close/>
                <a:moveTo>
                  <a:pt x="192" y="97"/>
                </a:moveTo>
                <a:cubicBezTo>
                  <a:pt x="192" y="126"/>
                  <a:pt x="192" y="126"/>
                  <a:pt x="192" y="126"/>
                </a:cubicBezTo>
                <a:cubicBezTo>
                  <a:pt x="121" y="126"/>
                  <a:pt x="121" y="126"/>
                  <a:pt x="121" y="126"/>
                </a:cubicBezTo>
                <a:cubicBezTo>
                  <a:pt x="111" y="97"/>
                  <a:pt x="111" y="97"/>
                  <a:pt x="111" y="97"/>
                </a:cubicBezTo>
                <a:lnTo>
                  <a:pt x="192" y="97"/>
                </a:lnTo>
                <a:close/>
                <a:moveTo>
                  <a:pt x="151" y="214"/>
                </a:moveTo>
                <a:cubicBezTo>
                  <a:pt x="192" y="214"/>
                  <a:pt x="192" y="214"/>
                  <a:pt x="192" y="214"/>
                </a:cubicBezTo>
                <a:cubicBezTo>
                  <a:pt x="192" y="242"/>
                  <a:pt x="192" y="242"/>
                  <a:pt x="192" y="242"/>
                </a:cubicBezTo>
                <a:cubicBezTo>
                  <a:pt x="161" y="242"/>
                  <a:pt x="161" y="242"/>
                  <a:pt x="161" y="242"/>
                </a:cubicBezTo>
                <a:lnTo>
                  <a:pt x="151" y="214"/>
                </a:lnTo>
                <a:close/>
                <a:moveTo>
                  <a:pt x="306" y="242"/>
                </a:moveTo>
                <a:cubicBezTo>
                  <a:pt x="306" y="214"/>
                  <a:pt x="306" y="214"/>
                  <a:pt x="306" y="214"/>
                </a:cubicBezTo>
                <a:cubicBezTo>
                  <a:pt x="346" y="214"/>
                  <a:pt x="346" y="214"/>
                  <a:pt x="346" y="214"/>
                </a:cubicBezTo>
                <a:cubicBezTo>
                  <a:pt x="337" y="242"/>
                  <a:pt x="337" y="242"/>
                  <a:pt x="337" y="242"/>
                </a:cubicBezTo>
                <a:lnTo>
                  <a:pt x="306" y="242"/>
                </a:lnTo>
                <a:close/>
              </a:path>
            </a:pathLst>
          </a:custGeom>
          <a:solidFill>
            <a:srgbClr val="4F81B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9" name="组合 98"/>
          <p:cNvGrpSpPr/>
          <p:nvPr/>
        </p:nvGrpSpPr>
        <p:grpSpPr>
          <a:xfrm>
            <a:off x="6263025" y="1691080"/>
            <a:ext cx="775757" cy="589544"/>
            <a:chOff x="10004425" y="1971676"/>
            <a:chExt cx="1593850" cy="1211262"/>
          </a:xfrm>
          <a:solidFill>
            <a:srgbClr val="4F81BD"/>
          </a:solidFill>
        </p:grpSpPr>
        <p:sp>
          <p:nvSpPr>
            <p:cNvPr id="100" name="Freeform 267"/>
            <p:cNvSpPr>
              <a:spLocks/>
            </p:cNvSpPr>
            <p:nvPr/>
          </p:nvSpPr>
          <p:spPr bwMode="auto">
            <a:xfrm>
              <a:off x="10004425" y="1971676"/>
              <a:ext cx="1535113" cy="688975"/>
            </a:xfrm>
            <a:custGeom>
              <a:avLst/>
              <a:gdLst>
                <a:gd name="T0" fmla="*/ 480 w 967"/>
                <a:gd name="T1" fmla="*/ 434 h 434"/>
                <a:gd name="T2" fmla="*/ 0 w 967"/>
                <a:gd name="T3" fmla="*/ 217 h 434"/>
                <a:gd name="T4" fmla="*/ 492 w 967"/>
                <a:gd name="T5" fmla="*/ 0 h 434"/>
                <a:gd name="T6" fmla="*/ 967 w 967"/>
                <a:gd name="T7" fmla="*/ 212 h 434"/>
                <a:gd name="T8" fmla="*/ 480 w 967"/>
                <a:gd name="T9" fmla="*/ 434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7" h="434">
                  <a:moveTo>
                    <a:pt x="480" y="434"/>
                  </a:moveTo>
                  <a:lnTo>
                    <a:pt x="0" y="217"/>
                  </a:lnTo>
                  <a:lnTo>
                    <a:pt x="492" y="0"/>
                  </a:lnTo>
                  <a:lnTo>
                    <a:pt x="967" y="212"/>
                  </a:lnTo>
                  <a:lnTo>
                    <a:pt x="480" y="4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Rectangle 268"/>
            <p:cNvSpPr>
              <a:spLocks noChangeArrowheads="1"/>
            </p:cNvSpPr>
            <p:nvPr/>
          </p:nvSpPr>
          <p:spPr bwMode="auto">
            <a:xfrm>
              <a:off x="11474450" y="2297113"/>
              <a:ext cx="46038" cy="503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Oval 269"/>
            <p:cNvSpPr>
              <a:spLocks noChangeArrowheads="1"/>
            </p:cNvSpPr>
            <p:nvPr/>
          </p:nvSpPr>
          <p:spPr bwMode="auto">
            <a:xfrm>
              <a:off x="11422063" y="2743201"/>
              <a:ext cx="150813" cy="1508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270"/>
            <p:cNvSpPr>
              <a:spLocks/>
            </p:cNvSpPr>
            <p:nvPr/>
          </p:nvSpPr>
          <p:spPr bwMode="auto">
            <a:xfrm>
              <a:off x="11404600" y="2822576"/>
              <a:ext cx="107950" cy="336550"/>
            </a:xfrm>
            <a:custGeom>
              <a:avLst/>
              <a:gdLst>
                <a:gd name="T0" fmla="*/ 16 w 29"/>
                <a:gd name="T1" fmla="*/ 5 h 90"/>
                <a:gd name="T2" fmla="*/ 6 w 29"/>
                <a:gd name="T3" fmla="*/ 90 h 90"/>
                <a:gd name="T4" fmla="*/ 29 w 29"/>
                <a:gd name="T5" fmla="*/ 90 h 90"/>
                <a:gd name="T6" fmla="*/ 29 w 29"/>
                <a:gd name="T7" fmla="*/ 0 h 90"/>
                <a:gd name="T8" fmla="*/ 16 w 29"/>
                <a:gd name="T9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90">
                  <a:moveTo>
                    <a:pt x="16" y="5"/>
                  </a:moveTo>
                  <a:cubicBezTo>
                    <a:pt x="16" y="5"/>
                    <a:pt x="0" y="39"/>
                    <a:pt x="6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16" y="8"/>
                    <a:pt x="1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71"/>
            <p:cNvSpPr>
              <a:spLocks/>
            </p:cNvSpPr>
            <p:nvPr/>
          </p:nvSpPr>
          <p:spPr bwMode="auto">
            <a:xfrm>
              <a:off x="11490325" y="2822576"/>
              <a:ext cx="107950" cy="336550"/>
            </a:xfrm>
            <a:custGeom>
              <a:avLst/>
              <a:gdLst>
                <a:gd name="T0" fmla="*/ 13 w 29"/>
                <a:gd name="T1" fmla="*/ 5 h 90"/>
                <a:gd name="T2" fmla="*/ 23 w 29"/>
                <a:gd name="T3" fmla="*/ 90 h 90"/>
                <a:gd name="T4" fmla="*/ 0 w 29"/>
                <a:gd name="T5" fmla="*/ 90 h 90"/>
                <a:gd name="T6" fmla="*/ 0 w 29"/>
                <a:gd name="T7" fmla="*/ 0 h 90"/>
                <a:gd name="T8" fmla="*/ 13 w 29"/>
                <a:gd name="T9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90">
                  <a:moveTo>
                    <a:pt x="13" y="5"/>
                  </a:moveTo>
                  <a:cubicBezTo>
                    <a:pt x="13" y="5"/>
                    <a:pt x="29" y="39"/>
                    <a:pt x="23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3" y="8"/>
                    <a:pt x="1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72"/>
            <p:cNvSpPr>
              <a:spLocks/>
            </p:cNvSpPr>
            <p:nvPr/>
          </p:nvSpPr>
          <p:spPr bwMode="auto">
            <a:xfrm>
              <a:off x="10309225" y="2522538"/>
              <a:ext cx="889000" cy="660400"/>
            </a:xfrm>
            <a:custGeom>
              <a:avLst/>
              <a:gdLst>
                <a:gd name="T0" fmla="*/ 237 w 237"/>
                <a:gd name="T1" fmla="*/ 0 h 176"/>
                <a:gd name="T2" fmla="*/ 118 w 237"/>
                <a:gd name="T3" fmla="*/ 55 h 176"/>
                <a:gd name="T4" fmla="*/ 0 w 237"/>
                <a:gd name="T5" fmla="*/ 0 h 176"/>
                <a:gd name="T6" fmla="*/ 0 w 237"/>
                <a:gd name="T7" fmla="*/ 136 h 176"/>
                <a:gd name="T8" fmla="*/ 115 w 237"/>
                <a:gd name="T9" fmla="*/ 176 h 176"/>
                <a:gd name="T10" fmla="*/ 115 w 237"/>
                <a:gd name="T11" fmla="*/ 176 h 176"/>
                <a:gd name="T12" fmla="*/ 118 w 237"/>
                <a:gd name="T13" fmla="*/ 176 h 176"/>
                <a:gd name="T14" fmla="*/ 122 w 237"/>
                <a:gd name="T15" fmla="*/ 176 h 176"/>
                <a:gd name="T16" fmla="*/ 122 w 237"/>
                <a:gd name="T17" fmla="*/ 176 h 176"/>
                <a:gd name="T18" fmla="*/ 237 w 237"/>
                <a:gd name="T19" fmla="*/ 136 h 176"/>
                <a:gd name="T20" fmla="*/ 237 w 237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7" h="176">
                  <a:moveTo>
                    <a:pt x="237" y="0"/>
                  </a:moveTo>
                  <a:cubicBezTo>
                    <a:pt x="237" y="1"/>
                    <a:pt x="138" y="47"/>
                    <a:pt x="118" y="55"/>
                  </a:cubicBezTo>
                  <a:cubicBezTo>
                    <a:pt x="99" y="47"/>
                    <a:pt x="0" y="1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32" y="170"/>
                    <a:pt x="95" y="175"/>
                    <a:pt x="115" y="176"/>
                  </a:cubicBezTo>
                  <a:cubicBezTo>
                    <a:pt x="115" y="176"/>
                    <a:pt x="115" y="176"/>
                    <a:pt x="115" y="176"/>
                  </a:cubicBezTo>
                  <a:cubicBezTo>
                    <a:pt x="115" y="176"/>
                    <a:pt x="116" y="176"/>
                    <a:pt x="118" y="176"/>
                  </a:cubicBezTo>
                  <a:cubicBezTo>
                    <a:pt x="121" y="176"/>
                    <a:pt x="122" y="176"/>
                    <a:pt x="122" y="176"/>
                  </a:cubicBezTo>
                  <a:cubicBezTo>
                    <a:pt x="122" y="176"/>
                    <a:pt x="122" y="176"/>
                    <a:pt x="122" y="176"/>
                  </a:cubicBezTo>
                  <a:cubicBezTo>
                    <a:pt x="142" y="175"/>
                    <a:pt x="205" y="170"/>
                    <a:pt x="237" y="136"/>
                  </a:cubicBezTo>
                  <a:lnTo>
                    <a:pt x="23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6" name="组合 105"/>
          <p:cNvGrpSpPr/>
          <p:nvPr/>
        </p:nvGrpSpPr>
        <p:grpSpPr>
          <a:xfrm>
            <a:off x="11637112" y="90283"/>
            <a:ext cx="420688" cy="746125"/>
            <a:chOff x="8677275" y="2211388"/>
            <a:chExt cx="420688" cy="746125"/>
          </a:xfrm>
          <a:solidFill>
            <a:srgbClr val="4F81BD"/>
          </a:solidFill>
        </p:grpSpPr>
        <p:sp>
          <p:nvSpPr>
            <p:cNvPr id="107" name="Freeform 288"/>
            <p:cNvSpPr>
              <a:spLocks noEditPoints="1"/>
            </p:cNvSpPr>
            <p:nvPr/>
          </p:nvSpPr>
          <p:spPr bwMode="auto">
            <a:xfrm>
              <a:off x="8677275" y="2211388"/>
              <a:ext cx="420688" cy="419100"/>
            </a:xfrm>
            <a:custGeom>
              <a:avLst/>
              <a:gdLst>
                <a:gd name="T0" fmla="*/ 56 w 112"/>
                <a:gd name="T1" fmla="*/ 0 h 112"/>
                <a:gd name="T2" fmla="*/ 0 w 112"/>
                <a:gd name="T3" fmla="*/ 56 h 112"/>
                <a:gd name="T4" fmla="*/ 56 w 112"/>
                <a:gd name="T5" fmla="*/ 112 h 112"/>
                <a:gd name="T6" fmla="*/ 112 w 112"/>
                <a:gd name="T7" fmla="*/ 56 h 112"/>
                <a:gd name="T8" fmla="*/ 56 w 112"/>
                <a:gd name="T9" fmla="*/ 0 h 112"/>
                <a:gd name="T10" fmla="*/ 56 w 112"/>
                <a:gd name="T11" fmla="*/ 102 h 112"/>
                <a:gd name="T12" fmla="*/ 11 w 112"/>
                <a:gd name="T13" fmla="*/ 56 h 112"/>
                <a:gd name="T14" fmla="*/ 56 w 112"/>
                <a:gd name="T15" fmla="*/ 10 h 112"/>
                <a:gd name="T16" fmla="*/ 102 w 112"/>
                <a:gd name="T17" fmla="*/ 56 h 112"/>
                <a:gd name="T18" fmla="*/ 56 w 112"/>
                <a:gd name="T19" fmla="*/ 10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56" y="0"/>
                  </a:moveTo>
                  <a:cubicBezTo>
                    <a:pt x="25" y="0"/>
                    <a:pt x="0" y="25"/>
                    <a:pt x="0" y="56"/>
                  </a:cubicBezTo>
                  <a:cubicBezTo>
                    <a:pt x="0" y="87"/>
                    <a:pt x="25" y="112"/>
                    <a:pt x="56" y="112"/>
                  </a:cubicBezTo>
                  <a:cubicBezTo>
                    <a:pt x="87" y="112"/>
                    <a:pt x="112" y="87"/>
                    <a:pt x="112" y="56"/>
                  </a:cubicBezTo>
                  <a:cubicBezTo>
                    <a:pt x="112" y="25"/>
                    <a:pt x="87" y="0"/>
                    <a:pt x="56" y="0"/>
                  </a:cubicBezTo>
                  <a:close/>
                  <a:moveTo>
                    <a:pt x="56" y="102"/>
                  </a:moveTo>
                  <a:cubicBezTo>
                    <a:pt x="31" y="102"/>
                    <a:pt x="11" y="81"/>
                    <a:pt x="11" y="56"/>
                  </a:cubicBezTo>
                  <a:cubicBezTo>
                    <a:pt x="11" y="31"/>
                    <a:pt x="31" y="10"/>
                    <a:pt x="56" y="10"/>
                  </a:cubicBezTo>
                  <a:cubicBezTo>
                    <a:pt x="81" y="10"/>
                    <a:pt x="102" y="31"/>
                    <a:pt x="102" y="56"/>
                  </a:cubicBezTo>
                  <a:cubicBezTo>
                    <a:pt x="102" y="81"/>
                    <a:pt x="81" y="102"/>
                    <a:pt x="56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Rectangle 289"/>
            <p:cNvSpPr>
              <a:spLocks noChangeArrowheads="1"/>
            </p:cNvSpPr>
            <p:nvPr/>
          </p:nvSpPr>
          <p:spPr bwMode="auto">
            <a:xfrm>
              <a:off x="8861425" y="2608263"/>
              <a:ext cx="55563" cy="2032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90"/>
            <p:cNvSpPr>
              <a:spLocks/>
            </p:cNvSpPr>
            <p:nvPr/>
          </p:nvSpPr>
          <p:spPr bwMode="auto">
            <a:xfrm>
              <a:off x="8842375" y="2671763"/>
              <a:ext cx="90488" cy="285750"/>
            </a:xfrm>
            <a:custGeom>
              <a:avLst/>
              <a:gdLst>
                <a:gd name="T0" fmla="*/ 24 w 24"/>
                <a:gd name="T1" fmla="*/ 64 h 76"/>
                <a:gd name="T2" fmla="*/ 12 w 24"/>
                <a:gd name="T3" fmla="*/ 76 h 76"/>
                <a:gd name="T4" fmla="*/ 12 w 24"/>
                <a:gd name="T5" fmla="*/ 76 h 76"/>
                <a:gd name="T6" fmla="*/ 0 w 24"/>
                <a:gd name="T7" fmla="*/ 64 h 76"/>
                <a:gd name="T8" fmla="*/ 0 w 24"/>
                <a:gd name="T9" fmla="*/ 12 h 76"/>
                <a:gd name="T10" fmla="*/ 12 w 24"/>
                <a:gd name="T11" fmla="*/ 0 h 76"/>
                <a:gd name="T12" fmla="*/ 12 w 24"/>
                <a:gd name="T13" fmla="*/ 0 h 76"/>
                <a:gd name="T14" fmla="*/ 24 w 24"/>
                <a:gd name="T15" fmla="*/ 12 h 76"/>
                <a:gd name="T16" fmla="*/ 24 w 24"/>
                <a:gd name="T17" fmla="*/ 6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76">
                  <a:moveTo>
                    <a:pt x="24" y="64"/>
                  </a:moveTo>
                  <a:cubicBezTo>
                    <a:pt x="24" y="70"/>
                    <a:pt x="19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6" y="76"/>
                    <a:pt x="0" y="70"/>
                    <a:pt x="0" y="6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lnTo>
                    <a:pt x="24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0" name="组合 109"/>
          <p:cNvGrpSpPr/>
          <p:nvPr/>
        </p:nvGrpSpPr>
        <p:grpSpPr>
          <a:xfrm>
            <a:off x="8917014" y="5989860"/>
            <a:ext cx="622301" cy="803275"/>
            <a:chOff x="6161087" y="2424113"/>
            <a:chExt cx="622301" cy="803275"/>
          </a:xfrm>
          <a:solidFill>
            <a:srgbClr val="4F81BD"/>
          </a:solidFill>
        </p:grpSpPr>
        <p:sp>
          <p:nvSpPr>
            <p:cNvPr id="111" name="Freeform 280"/>
            <p:cNvSpPr>
              <a:spLocks/>
            </p:cNvSpPr>
            <p:nvPr/>
          </p:nvSpPr>
          <p:spPr bwMode="auto">
            <a:xfrm>
              <a:off x="6172200" y="2424113"/>
              <a:ext cx="611188" cy="619125"/>
            </a:xfrm>
            <a:custGeom>
              <a:avLst/>
              <a:gdLst>
                <a:gd name="T0" fmla="*/ 120 w 163"/>
                <a:gd name="T1" fmla="*/ 9 h 165"/>
                <a:gd name="T2" fmla="*/ 153 w 163"/>
                <a:gd name="T3" fmla="*/ 74 h 165"/>
                <a:gd name="T4" fmla="*/ 72 w 163"/>
                <a:gd name="T5" fmla="*/ 155 h 165"/>
                <a:gd name="T6" fmla="*/ 8 w 163"/>
                <a:gd name="T7" fmla="*/ 123 h 165"/>
                <a:gd name="T8" fmla="*/ 0 w 163"/>
                <a:gd name="T9" fmla="*/ 129 h 165"/>
                <a:gd name="T10" fmla="*/ 72 w 163"/>
                <a:gd name="T11" fmla="*/ 165 h 165"/>
                <a:gd name="T12" fmla="*/ 163 w 163"/>
                <a:gd name="T13" fmla="*/ 74 h 165"/>
                <a:gd name="T14" fmla="*/ 126 w 163"/>
                <a:gd name="T15" fmla="*/ 0 h 165"/>
                <a:gd name="T16" fmla="*/ 120 w 163"/>
                <a:gd name="T17" fmla="*/ 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165">
                  <a:moveTo>
                    <a:pt x="120" y="9"/>
                  </a:moveTo>
                  <a:cubicBezTo>
                    <a:pt x="140" y="24"/>
                    <a:pt x="153" y="47"/>
                    <a:pt x="153" y="74"/>
                  </a:cubicBezTo>
                  <a:cubicBezTo>
                    <a:pt x="153" y="119"/>
                    <a:pt x="117" y="155"/>
                    <a:pt x="72" y="155"/>
                  </a:cubicBezTo>
                  <a:cubicBezTo>
                    <a:pt x="46" y="155"/>
                    <a:pt x="23" y="142"/>
                    <a:pt x="8" y="123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16" y="151"/>
                    <a:pt x="43" y="165"/>
                    <a:pt x="72" y="165"/>
                  </a:cubicBezTo>
                  <a:cubicBezTo>
                    <a:pt x="122" y="165"/>
                    <a:pt x="163" y="124"/>
                    <a:pt x="163" y="74"/>
                  </a:cubicBezTo>
                  <a:cubicBezTo>
                    <a:pt x="163" y="44"/>
                    <a:pt x="149" y="17"/>
                    <a:pt x="126" y="0"/>
                  </a:cubicBezTo>
                  <a:lnTo>
                    <a:pt x="12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81"/>
            <p:cNvSpPr>
              <a:spLocks noEditPoints="1"/>
            </p:cNvSpPr>
            <p:nvPr/>
          </p:nvSpPr>
          <p:spPr bwMode="auto">
            <a:xfrm>
              <a:off x="6175375" y="2436813"/>
              <a:ext cx="544513" cy="542925"/>
            </a:xfrm>
            <a:custGeom>
              <a:avLst/>
              <a:gdLst>
                <a:gd name="T0" fmla="*/ 72 w 145"/>
                <a:gd name="T1" fmla="*/ 0 h 145"/>
                <a:gd name="T2" fmla="*/ 0 w 145"/>
                <a:gd name="T3" fmla="*/ 73 h 145"/>
                <a:gd name="T4" fmla="*/ 72 w 145"/>
                <a:gd name="T5" fmla="*/ 145 h 145"/>
                <a:gd name="T6" fmla="*/ 145 w 145"/>
                <a:gd name="T7" fmla="*/ 73 h 145"/>
                <a:gd name="T8" fmla="*/ 72 w 145"/>
                <a:gd name="T9" fmla="*/ 0 h 145"/>
                <a:gd name="T10" fmla="*/ 72 w 145"/>
                <a:gd name="T11" fmla="*/ 142 h 145"/>
                <a:gd name="T12" fmla="*/ 3 w 145"/>
                <a:gd name="T13" fmla="*/ 73 h 145"/>
                <a:gd name="T14" fmla="*/ 72 w 145"/>
                <a:gd name="T15" fmla="*/ 4 h 145"/>
                <a:gd name="T16" fmla="*/ 141 w 145"/>
                <a:gd name="T17" fmla="*/ 73 h 145"/>
                <a:gd name="T18" fmla="*/ 72 w 145"/>
                <a:gd name="T19" fmla="*/ 14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145">
                  <a:moveTo>
                    <a:pt x="72" y="0"/>
                  </a:moveTo>
                  <a:cubicBezTo>
                    <a:pt x="32" y="0"/>
                    <a:pt x="0" y="33"/>
                    <a:pt x="0" y="73"/>
                  </a:cubicBezTo>
                  <a:cubicBezTo>
                    <a:pt x="0" y="113"/>
                    <a:pt x="32" y="145"/>
                    <a:pt x="72" y="145"/>
                  </a:cubicBezTo>
                  <a:cubicBezTo>
                    <a:pt x="112" y="145"/>
                    <a:pt x="145" y="113"/>
                    <a:pt x="145" y="73"/>
                  </a:cubicBezTo>
                  <a:cubicBezTo>
                    <a:pt x="145" y="33"/>
                    <a:pt x="112" y="0"/>
                    <a:pt x="72" y="0"/>
                  </a:cubicBezTo>
                  <a:close/>
                  <a:moveTo>
                    <a:pt x="72" y="142"/>
                  </a:moveTo>
                  <a:cubicBezTo>
                    <a:pt x="34" y="142"/>
                    <a:pt x="3" y="111"/>
                    <a:pt x="3" y="73"/>
                  </a:cubicBezTo>
                  <a:cubicBezTo>
                    <a:pt x="3" y="35"/>
                    <a:pt x="34" y="4"/>
                    <a:pt x="72" y="4"/>
                  </a:cubicBezTo>
                  <a:cubicBezTo>
                    <a:pt x="110" y="4"/>
                    <a:pt x="141" y="35"/>
                    <a:pt x="141" y="73"/>
                  </a:cubicBezTo>
                  <a:cubicBezTo>
                    <a:pt x="141" y="111"/>
                    <a:pt x="110" y="142"/>
                    <a:pt x="72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82"/>
            <p:cNvSpPr>
              <a:spLocks/>
            </p:cNvSpPr>
            <p:nvPr/>
          </p:nvSpPr>
          <p:spPr bwMode="auto">
            <a:xfrm>
              <a:off x="6161087" y="2447926"/>
              <a:ext cx="608013" cy="531813"/>
            </a:xfrm>
            <a:custGeom>
              <a:avLst/>
              <a:gdLst>
                <a:gd name="T0" fmla="*/ 47 w 162"/>
                <a:gd name="T1" fmla="*/ 11 h 142"/>
                <a:gd name="T2" fmla="*/ 44 w 162"/>
                <a:gd name="T3" fmla="*/ 17 h 142"/>
                <a:gd name="T4" fmla="*/ 41 w 162"/>
                <a:gd name="T5" fmla="*/ 21 h 142"/>
                <a:gd name="T6" fmla="*/ 38 w 162"/>
                <a:gd name="T7" fmla="*/ 19 h 142"/>
                <a:gd name="T8" fmla="*/ 37 w 162"/>
                <a:gd name="T9" fmla="*/ 23 h 142"/>
                <a:gd name="T10" fmla="*/ 30 w 162"/>
                <a:gd name="T11" fmla="*/ 25 h 142"/>
                <a:gd name="T12" fmla="*/ 26 w 162"/>
                <a:gd name="T13" fmla="*/ 30 h 142"/>
                <a:gd name="T14" fmla="*/ 19 w 162"/>
                <a:gd name="T15" fmla="*/ 38 h 142"/>
                <a:gd name="T16" fmla="*/ 15 w 162"/>
                <a:gd name="T17" fmla="*/ 44 h 142"/>
                <a:gd name="T18" fmla="*/ 19 w 162"/>
                <a:gd name="T19" fmla="*/ 48 h 142"/>
                <a:gd name="T20" fmla="*/ 19 w 162"/>
                <a:gd name="T21" fmla="*/ 50 h 142"/>
                <a:gd name="T22" fmla="*/ 16 w 162"/>
                <a:gd name="T23" fmla="*/ 47 h 142"/>
                <a:gd name="T24" fmla="*/ 13 w 162"/>
                <a:gd name="T25" fmla="*/ 43 h 142"/>
                <a:gd name="T26" fmla="*/ 12 w 162"/>
                <a:gd name="T27" fmla="*/ 49 h 142"/>
                <a:gd name="T28" fmla="*/ 13 w 162"/>
                <a:gd name="T29" fmla="*/ 60 h 142"/>
                <a:gd name="T30" fmla="*/ 17 w 162"/>
                <a:gd name="T31" fmla="*/ 57 h 142"/>
                <a:gd name="T32" fmla="*/ 23 w 162"/>
                <a:gd name="T33" fmla="*/ 63 h 142"/>
                <a:gd name="T34" fmla="*/ 29 w 162"/>
                <a:gd name="T35" fmla="*/ 70 h 142"/>
                <a:gd name="T36" fmla="*/ 36 w 162"/>
                <a:gd name="T37" fmla="*/ 75 h 142"/>
                <a:gd name="T38" fmla="*/ 44 w 162"/>
                <a:gd name="T39" fmla="*/ 84 h 142"/>
                <a:gd name="T40" fmla="*/ 41 w 162"/>
                <a:gd name="T41" fmla="*/ 96 h 142"/>
                <a:gd name="T42" fmla="*/ 35 w 162"/>
                <a:gd name="T43" fmla="*/ 111 h 142"/>
                <a:gd name="T44" fmla="*/ 37 w 162"/>
                <a:gd name="T45" fmla="*/ 121 h 142"/>
                <a:gd name="T46" fmla="*/ 33 w 162"/>
                <a:gd name="T47" fmla="*/ 122 h 142"/>
                <a:gd name="T48" fmla="*/ 23 w 162"/>
                <a:gd name="T49" fmla="*/ 106 h 142"/>
                <a:gd name="T50" fmla="*/ 12 w 162"/>
                <a:gd name="T51" fmla="*/ 81 h 142"/>
                <a:gd name="T52" fmla="*/ 8 w 162"/>
                <a:gd name="T53" fmla="*/ 62 h 142"/>
                <a:gd name="T54" fmla="*/ 53 w 162"/>
                <a:gd name="T55" fmla="*/ 131 h 142"/>
                <a:gd name="T56" fmla="*/ 64 w 162"/>
                <a:gd name="T57" fmla="*/ 129 h 142"/>
                <a:gd name="T58" fmla="*/ 79 w 162"/>
                <a:gd name="T59" fmla="*/ 127 h 142"/>
                <a:gd name="T60" fmla="*/ 77 w 162"/>
                <a:gd name="T61" fmla="*/ 134 h 142"/>
                <a:gd name="T62" fmla="*/ 86 w 162"/>
                <a:gd name="T63" fmla="*/ 133 h 142"/>
                <a:gd name="T64" fmla="*/ 99 w 162"/>
                <a:gd name="T65" fmla="*/ 131 h 142"/>
                <a:gd name="T66" fmla="*/ 98 w 162"/>
                <a:gd name="T67" fmla="*/ 2 h 142"/>
                <a:gd name="T68" fmla="*/ 140 w 162"/>
                <a:gd name="T69" fmla="*/ 46 h 142"/>
                <a:gd name="T70" fmla="*/ 135 w 162"/>
                <a:gd name="T71" fmla="*/ 42 h 142"/>
                <a:gd name="T72" fmla="*/ 129 w 162"/>
                <a:gd name="T73" fmla="*/ 53 h 142"/>
                <a:gd name="T74" fmla="*/ 121 w 162"/>
                <a:gd name="T75" fmla="*/ 43 h 142"/>
                <a:gd name="T76" fmla="*/ 124 w 162"/>
                <a:gd name="T77" fmla="*/ 53 h 142"/>
                <a:gd name="T78" fmla="*/ 133 w 162"/>
                <a:gd name="T79" fmla="*/ 56 h 142"/>
                <a:gd name="T80" fmla="*/ 129 w 162"/>
                <a:gd name="T81" fmla="*/ 72 h 142"/>
                <a:gd name="T82" fmla="*/ 125 w 162"/>
                <a:gd name="T83" fmla="*/ 88 h 142"/>
                <a:gd name="T84" fmla="*/ 120 w 162"/>
                <a:gd name="T85" fmla="*/ 98 h 142"/>
                <a:gd name="T86" fmla="*/ 105 w 162"/>
                <a:gd name="T87" fmla="*/ 110 h 142"/>
                <a:gd name="T88" fmla="*/ 101 w 162"/>
                <a:gd name="T89" fmla="*/ 99 h 142"/>
                <a:gd name="T90" fmla="*/ 102 w 162"/>
                <a:gd name="T91" fmla="*/ 86 h 142"/>
                <a:gd name="T92" fmla="*/ 96 w 162"/>
                <a:gd name="T93" fmla="*/ 72 h 142"/>
                <a:gd name="T94" fmla="*/ 89 w 162"/>
                <a:gd name="T95" fmla="*/ 64 h 142"/>
                <a:gd name="T96" fmla="*/ 71 w 162"/>
                <a:gd name="T97" fmla="*/ 65 h 142"/>
                <a:gd name="T98" fmla="*/ 64 w 162"/>
                <a:gd name="T99" fmla="*/ 55 h 142"/>
                <a:gd name="T100" fmla="*/ 71 w 162"/>
                <a:gd name="T101" fmla="*/ 35 h 142"/>
                <a:gd name="T102" fmla="*/ 85 w 162"/>
                <a:gd name="T103" fmla="*/ 30 h 142"/>
                <a:gd name="T104" fmla="*/ 93 w 162"/>
                <a:gd name="T105" fmla="*/ 33 h 142"/>
                <a:gd name="T106" fmla="*/ 104 w 162"/>
                <a:gd name="T107" fmla="*/ 33 h 142"/>
                <a:gd name="T108" fmla="*/ 116 w 162"/>
                <a:gd name="T109" fmla="*/ 32 h 142"/>
                <a:gd name="T110" fmla="*/ 105 w 162"/>
                <a:gd name="T111" fmla="*/ 27 h 142"/>
                <a:gd name="T112" fmla="*/ 104 w 162"/>
                <a:gd name="T113" fmla="*/ 23 h 142"/>
                <a:gd name="T114" fmla="*/ 91 w 162"/>
                <a:gd name="T115" fmla="*/ 23 h 142"/>
                <a:gd name="T116" fmla="*/ 79 w 162"/>
                <a:gd name="T117" fmla="*/ 27 h 142"/>
                <a:gd name="T118" fmla="*/ 77 w 162"/>
                <a:gd name="T119" fmla="*/ 15 h 142"/>
                <a:gd name="T120" fmla="*/ 68 w 162"/>
                <a:gd name="T121" fmla="*/ 8 h 142"/>
                <a:gd name="T122" fmla="*/ 78 w 162"/>
                <a:gd name="T123" fmla="*/ 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2" h="142">
                  <a:moveTo>
                    <a:pt x="66" y="1"/>
                  </a:moveTo>
                  <a:cubicBezTo>
                    <a:pt x="66" y="1"/>
                    <a:pt x="42" y="4"/>
                    <a:pt x="25" y="23"/>
                  </a:cubicBezTo>
                  <a:cubicBezTo>
                    <a:pt x="25" y="23"/>
                    <a:pt x="38" y="10"/>
                    <a:pt x="46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1"/>
                    <a:pt x="47" y="11"/>
                  </a:cubicBezTo>
                  <a:cubicBezTo>
                    <a:pt x="47" y="11"/>
                    <a:pt x="46" y="13"/>
                    <a:pt x="46" y="13"/>
                  </a:cubicBezTo>
                  <a:cubicBezTo>
                    <a:pt x="46" y="13"/>
                    <a:pt x="46" y="15"/>
                    <a:pt x="46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4" y="16"/>
                    <a:pt x="44" y="16"/>
                  </a:cubicBezTo>
                  <a:cubicBezTo>
                    <a:pt x="44" y="16"/>
                    <a:pt x="44" y="16"/>
                    <a:pt x="44" y="17"/>
                  </a:cubicBezTo>
                  <a:cubicBezTo>
                    <a:pt x="44" y="17"/>
                    <a:pt x="44" y="18"/>
                    <a:pt x="44" y="18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1" y="21"/>
                    <a:pt x="41" y="21"/>
                  </a:cubicBezTo>
                  <a:cubicBezTo>
                    <a:pt x="40" y="21"/>
                    <a:pt x="40" y="20"/>
                    <a:pt x="40" y="20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1" y="18"/>
                  </a:cubicBezTo>
                  <a:cubicBezTo>
                    <a:pt x="41" y="18"/>
                    <a:pt x="41" y="17"/>
                    <a:pt x="40" y="17"/>
                  </a:cubicBezTo>
                  <a:cubicBezTo>
                    <a:pt x="40" y="18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1"/>
                    <a:pt x="37" y="21"/>
                  </a:cubicBezTo>
                  <a:cubicBezTo>
                    <a:pt x="37" y="21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3"/>
                    <a:pt x="37" y="23"/>
                    <a:pt x="37" y="23"/>
                  </a:cubicBezTo>
                  <a:cubicBezTo>
                    <a:pt x="37" y="23"/>
                    <a:pt x="37" y="24"/>
                    <a:pt x="36" y="24"/>
                  </a:cubicBezTo>
                  <a:cubicBezTo>
                    <a:pt x="36" y="23"/>
                    <a:pt x="35" y="23"/>
                    <a:pt x="34" y="23"/>
                  </a:cubicBezTo>
                  <a:cubicBezTo>
                    <a:pt x="34" y="23"/>
                    <a:pt x="33" y="23"/>
                    <a:pt x="33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6"/>
                    <a:pt x="29" y="27"/>
                    <a:pt x="29" y="27"/>
                  </a:cubicBezTo>
                  <a:cubicBezTo>
                    <a:pt x="29" y="27"/>
                    <a:pt x="29" y="27"/>
                    <a:pt x="27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5" y="30"/>
                    <a:pt x="24" y="31"/>
                  </a:cubicBezTo>
                  <a:cubicBezTo>
                    <a:pt x="24" y="32"/>
                    <a:pt x="22" y="33"/>
                    <a:pt x="22" y="33"/>
                  </a:cubicBezTo>
                  <a:cubicBezTo>
                    <a:pt x="21" y="33"/>
                    <a:pt x="21" y="34"/>
                    <a:pt x="20" y="34"/>
                  </a:cubicBezTo>
                  <a:cubicBezTo>
                    <a:pt x="20" y="35"/>
                    <a:pt x="20" y="36"/>
                    <a:pt x="20" y="36"/>
                  </a:cubicBezTo>
                  <a:cubicBezTo>
                    <a:pt x="20" y="37"/>
                    <a:pt x="19" y="38"/>
                    <a:pt x="19" y="38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0"/>
                    <a:pt x="18" y="41"/>
                    <a:pt x="17" y="41"/>
                  </a:cubicBezTo>
                  <a:cubicBezTo>
                    <a:pt x="17" y="41"/>
                    <a:pt x="16" y="41"/>
                    <a:pt x="15" y="42"/>
                  </a:cubicBezTo>
                  <a:cubicBezTo>
                    <a:pt x="15" y="42"/>
                    <a:pt x="14" y="43"/>
                    <a:pt x="14" y="43"/>
                  </a:cubicBezTo>
                  <a:cubicBezTo>
                    <a:pt x="14" y="43"/>
                    <a:pt x="15" y="44"/>
                    <a:pt x="15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7" y="46"/>
                    <a:pt x="17" y="46"/>
                  </a:cubicBezTo>
                  <a:cubicBezTo>
                    <a:pt x="17" y="46"/>
                    <a:pt x="16" y="47"/>
                    <a:pt x="17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50"/>
                    <a:pt x="21" y="50"/>
                  </a:cubicBezTo>
                  <a:cubicBezTo>
                    <a:pt x="20" y="50"/>
                    <a:pt x="20" y="51"/>
                    <a:pt x="20" y="51"/>
                  </a:cubicBezTo>
                  <a:cubicBezTo>
                    <a:pt x="20" y="51"/>
                    <a:pt x="20" y="51"/>
                    <a:pt x="19" y="50"/>
                  </a:cubicBezTo>
                  <a:cubicBezTo>
                    <a:pt x="19" y="50"/>
                    <a:pt x="19" y="49"/>
                    <a:pt x="19" y="49"/>
                  </a:cubicBezTo>
                  <a:cubicBezTo>
                    <a:pt x="18" y="49"/>
                    <a:pt x="18" y="50"/>
                    <a:pt x="17" y="49"/>
                  </a:cubicBezTo>
                  <a:cubicBezTo>
                    <a:pt x="17" y="49"/>
                    <a:pt x="17" y="49"/>
                    <a:pt x="16" y="49"/>
                  </a:cubicBezTo>
                  <a:cubicBezTo>
                    <a:pt x="16" y="48"/>
                    <a:pt x="16" y="49"/>
                    <a:pt x="16" y="48"/>
                  </a:cubicBezTo>
                  <a:cubicBezTo>
                    <a:pt x="16" y="48"/>
                    <a:pt x="16" y="47"/>
                    <a:pt x="16" y="47"/>
                  </a:cubicBezTo>
                  <a:cubicBezTo>
                    <a:pt x="16" y="47"/>
                    <a:pt x="15" y="46"/>
                    <a:pt x="15" y="46"/>
                  </a:cubicBezTo>
                  <a:cubicBezTo>
                    <a:pt x="15" y="46"/>
                    <a:pt x="15" y="47"/>
                    <a:pt x="15" y="46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4"/>
                    <a:pt x="13" y="44"/>
                    <a:pt x="13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4" y="41"/>
                    <a:pt x="14" y="39"/>
                    <a:pt x="14" y="39"/>
                  </a:cubicBezTo>
                  <a:cubicBezTo>
                    <a:pt x="14" y="39"/>
                    <a:pt x="12" y="44"/>
                    <a:pt x="11" y="47"/>
                  </a:cubicBezTo>
                  <a:cubicBezTo>
                    <a:pt x="11" y="47"/>
                    <a:pt x="12" y="47"/>
                    <a:pt x="12" y="48"/>
                  </a:cubicBezTo>
                  <a:cubicBezTo>
                    <a:pt x="12" y="48"/>
                    <a:pt x="12" y="49"/>
                    <a:pt x="12" y="49"/>
                  </a:cubicBezTo>
                  <a:cubicBezTo>
                    <a:pt x="12" y="50"/>
                    <a:pt x="12" y="50"/>
                    <a:pt x="12" y="51"/>
                  </a:cubicBezTo>
                  <a:cubicBezTo>
                    <a:pt x="12" y="53"/>
                    <a:pt x="12" y="54"/>
                    <a:pt x="12" y="54"/>
                  </a:cubicBezTo>
                  <a:cubicBezTo>
                    <a:pt x="12" y="55"/>
                    <a:pt x="11" y="56"/>
                    <a:pt x="11" y="56"/>
                  </a:cubicBezTo>
                  <a:cubicBezTo>
                    <a:pt x="11" y="57"/>
                    <a:pt x="12" y="58"/>
                    <a:pt x="12" y="59"/>
                  </a:cubicBezTo>
                  <a:cubicBezTo>
                    <a:pt x="12" y="59"/>
                    <a:pt x="12" y="59"/>
                    <a:pt x="13" y="60"/>
                  </a:cubicBezTo>
                  <a:cubicBezTo>
                    <a:pt x="13" y="60"/>
                    <a:pt x="12" y="61"/>
                    <a:pt x="13" y="60"/>
                  </a:cubicBezTo>
                  <a:cubicBezTo>
                    <a:pt x="14" y="59"/>
                    <a:pt x="14" y="58"/>
                    <a:pt x="14" y="58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6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8" y="59"/>
                    <a:pt x="20" y="58"/>
                    <a:pt x="20" y="58"/>
                  </a:cubicBezTo>
                  <a:cubicBezTo>
                    <a:pt x="21" y="58"/>
                    <a:pt x="21" y="58"/>
                    <a:pt x="21" y="59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3" y="62"/>
                    <a:pt x="23" y="63"/>
                    <a:pt x="23" y="63"/>
                  </a:cubicBezTo>
                  <a:cubicBezTo>
                    <a:pt x="23" y="64"/>
                    <a:pt x="25" y="64"/>
                    <a:pt x="25" y="64"/>
                  </a:cubicBezTo>
                  <a:cubicBezTo>
                    <a:pt x="25" y="64"/>
                    <a:pt x="27" y="65"/>
                    <a:pt x="27" y="65"/>
                  </a:cubicBezTo>
                  <a:cubicBezTo>
                    <a:pt x="28" y="65"/>
                    <a:pt x="27" y="66"/>
                    <a:pt x="28" y="66"/>
                  </a:cubicBezTo>
                  <a:cubicBezTo>
                    <a:pt x="29" y="66"/>
                    <a:pt x="29" y="68"/>
                    <a:pt x="29" y="68"/>
                  </a:cubicBezTo>
                  <a:cubicBezTo>
                    <a:pt x="29" y="68"/>
                    <a:pt x="30" y="70"/>
                    <a:pt x="29" y="70"/>
                  </a:cubicBezTo>
                  <a:cubicBezTo>
                    <a:pt x="29" y="70"/>
                    <a:pt x="29" y="71"/>
                    <a:pt x="30" y="71"/>
                  </a:cubicBezTo>
                  <a:cubicBezTo>
                    <a:pt x="30" y="71"/>
                    <a:pt x="32" y="72"/>
                    <a:pt x="32" y="72"/>
                  </a:cubicBezTo>
                  <a:cubicBezTo>
                    <a:pt x="32" y="72"/>
                    <a:pt x="31" y="73"/>
                    <a:pt x="32" y="73"/>
                  </a:cubicBezTo>
                  <a:cubicBezTo>
                    <a:pt x="33" y="74"/>
                    <a:pt x="35" y="74"/>
                    <a:pt x="35" y="74"/>
                  </a:cubicBezTo>
                  <a:cubicBezTo>
                    <a:pt x="35" y="75"/>
                    <a:pt x="34" y="76"/>
                    <a:pt x="36" y="75"/>
                  </a:cubicBezTo>
                  <a:cubicBezTo>
                    <a:pt x="37" y="75"/>
                    <a:pt x="38" y="75"/>
                    <a:pt x="39" y="76"/>
                  </a:cubicBezTo>
                  <a:cubicBezTo>
                    <a:pt x="40" y="76"/>
                    <a:pt x="39" y="77"/>
                    <a:pt x="41" y="78"/>
                  </a:cubicBezTo>
                  <a:cubicBezTo>
                    <a:pt x="43" y="79"/>
                    <a:pt x="43" y="79"/>
                    <a:pt x="44" y="79"/>
                  </a:cubicBezTo>
                  <a:cubicBezTo>
                    <a:pt x="44" y="80"/>
                    <a:pt x="45" y="80"/>
                    <a:pt x="45" y="81"/>
                  </a:cubicBezTo>
                  <a:cubicBezTo>
                    <a:pt x="45" y="82"/>
                    <a:pt x="44" y="83"/>
                    <a:pt x="44" y="84"/>
                  </a:cubicBezTo>
                  <a:cubicBezTo>
                    <a:pt x="43" y="84"/>
                    <a:pt x="42" y="86"/>
                    <a:pt x="42" y="87"/>
                  </a:cubicBezTo>
                  <a:cubicBezTo>
                    <a:pt x="41" y="87"/>
                    <a:pt x="41" y="88"/>
                    <a:pt x="41" y="89"/>
                  </a:cubicBezTo>
                  <a:cubicBezTo>
                    <a:pt x="42" y="90"/>
                    <a:pt x="42" y="91"/>
                    <a:pt x="42" y="91"/>
                  </a:cubicBezTo>
                  <a:cubicBezTo>
                    <a:pt x="42" y="92"/>
                    <a:pt x="43" y="94"/>
                    <a:pt x="42" y="94"/>
                  </a:cubicBezTo>
                  <a:cubicBezTo>
                    <a:pt x="42" y="95"/>
                    <a:pt x="41" y="96"/>
                    <a:pt x="41" y="96"/>
                  </a:cubicBezTo>
                  <a:cubicBezTo>
                    <a:pt x="41" y="96"/>
                    <a:pt x="42" y="97"/>
                    <a:pt x="42" y="98"/>
                  </a:cubicBezTo>
                  <a:cubicBezTo>
                    <a:pt x="41" y="99"/>
                    <a:pt x="39" y="100"/>
                    <a:pt x="39" y="100"/>
                  </a:cubicBezTo>
                  <a:cubicBezTo>
                    <a:pt x="38" y="100"/>
                    <a:pt x="37" y="102"/>
                    <a:pt x="37" y="102"/>
                  </a:cubicBezTo>
                  <a:cubicBezTo>
                    <a:pt x="37" y="102"/>
                    <a:pt x="37" y="104"/>
                    <a:pt x="37" y="105"/>
                  </a:cubicBezTo>
                  <a:cubicBezTo>
                    <a:pt x="37" y="105"/>
                    <a:pt x="34" y="110"/>
                    <a:pt x="35" y="111"/>
                  </a:cubicBezTo>
                  <a:cubicBezTo>
                    <a:pt x="36" y="112"/>
                    <a:pt x="36" y="113"/>
                    <a:pt x="36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3" y="115"/>
                    <a:pt x="34" y="116"/>
                  </a:cubicBezTo>
                  <a:cubicBezTo>
                    <a:pt x="35" y="118"/>
                    <a:pt x="36" y="118"/>
                    <a:pt x="36" y="119"/>
                  </a:cubicBezTo>
                  <a:cubicBezTo>
                    <a:pt x="36" y="120"/>
                    <a:pt x="36" y="120"/>
                    <a:pt x="37" y="121"/>
                  </a:cubicBezTo>
                  <a:cubicBezTo>
                    <a:pt x="38" y="122"/>
                    <a:pt x="38" y="123"/>
                    <a:pt x="39" y="124"/>
                  </a:cubicBezTo>
                  <a:cubicBezTo>
                    <a:pt x="40" y="124"/>
                    <a:pt x="40" y="125"/>
                    <a:pt x="40" y="126"/>
                  </a:cubicBezTo>
                  <a:cubicBezTo>
                    <a:pt x="40" y="126"/>
                    <a:pt x="42" y="128"/>
                    <a:pt x="40" y="127"/>
                  </a:cubicBezTo>
                  <a:cubicBezTo>
                    <a:pt x="38" y="125"/>
                    <a:pt x="40" y="127"/>
                    <a:pt x="37" y="125"/>
                  </a:cubicBezTo>
                  <a:cubicBezTo>
                    <a:pt x="35" y="122"/>
                    <a:pt x="34" y="123"/>
                    <a:pt x="33" y="122"/>
                  </a:cubicBezTo>
                  <a:cubicBezTo>
                    <a:pt x="32" y="121"/>
                    <a:pt x="34" y="125"/>
                    <a:pt x="31" y="120"/>
                  </a:cubicBezTo>
                  <a:cubicBezTo>
                    <a:pt x="29" y="114"/>
                    <a:pt x="29" y="115"/>
                    <a:pt x="28" y="114"/>
                  </a:cubicBezTo>
                  <a:cubicBezTo>
                    <a:pt x="28" y="113"/>
                    <a:pt x="28" y="114"/>
                    <a:pt x="27" y="111"/>
                  </a:cubicBezTo>
                  <a:cubicBezTo>
                    <a:pt x="25" y="108"/>
                    <a:pt x="26" y="110"/>
                    <a:pt x="25" y="108"/>
                  </a:cubicBezTo>
                  <a:cubicBezTo>
                    <a:pt x="24" y="107"/>
                    <a:pt x="24" y="109"/>
                    <a:pt x="23" y="106"/>
                  </a:cubicBezTo>
                  <a:cubicBezTo>
                    <a:pt x="22" y="103"/>
                    <a:pt x="22" y="105"/>
                    <a:pt x="21" y="101"/>
                  </a:cubicBezTo>
                  <a:cubicBezTo>
                    <a:pt x="20" y="97"/>
                    <a:pt x="22" y="97"/>
                    <a:pt x="20" y="96"/>
                  </a:cubicBezTo>
                  <a:cubicBezTo>
                    <a:pt x="18" y="94"/>
                    <a:pt x="18" y="95"/>
                    <a:pt x="17" y="93"/>
                  </a:cubicBezTo>
                  <a:cubicBezTo>
                    <a:pt x="17" y="92"/>
                    <a:pt x="18" y="93"/>
                    <a:pt x="16" y="90"/>
                  </a:cubicBezTo>
                  <a:cubicBezTo>
                    <a:pt x="14" y="87"/>
                    <a:pt x="12" y="86"/>
                    <a:pt x="12" y="81"/>
                  </a:cubicBezTo>
                  <a:cubicBezTo>
                    <a:pt x="12" y="75"/>
                    <a:pt x="12" y="74"/>
                    <a:pt x="12" y="74"/>
                  </a:cubicBezTo>
                  <a:cubicBezTo>
                    <a:pt x="12" y="74"/>
                    <a:pt x="9" y="72"/>
                    <a:pt x="10" y="69"/>
                  </a:cubicBezTo>
                  <a:cubicBezTo>
                    <a:pt x="11" y="66"/>
                    <a:pt x="11" y="67"/>
                    <a:pt x="11" y="66"/>
                  </a:cubicBezTo>
                  <a:cubicBezTo>
                    <a:pt x="11" y="65"/>
                    <a:pt x="10" y="65"/>
                    <a:pt x="9" y="64"/>
                  </a:cubicBezTo>
                  <a:cubicBezTo>
                    <a:pt x="9" y="63"/>
                    <a:pt x="8" y="63"/>
                    <a:pt x="8" y="62"/>
                  </a:cubicBezTo>
                  <a:cubicBezTo>
                    <a:pt x="8" y="61"/>
                    <a:pt x="8" y="60"/>
                    <a:pt x="8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0" y="130"/>
                    <a:pt x="70" y="140"/>
                  </a:cubicBezTo>
                  <a:cubicBezTo>
                    <a:pt x="70" y="140"/>
                    <a:pt x="54" y="137"/>
                    <a:pt x="52" y="134"/>
                  </a:cubicBezTo>
                  <a:cubicBezTo>
                    <a:pt x="52" y="134"/>
                    <a:pt x="52" y="131"/>
                    <a:pt x="53" y="131"/>
                  </a:cubicBezTo>
                  <a:cubicBezTo>
                    <a:pt x="53" y="131"/>
                    <a:pt x="54" y="131"/>
                    <a:pt x="55" y="131"/>
                  </a:cubicBezTo>
                  <a:cubicBezTo>
                    <a:pt x="56" y="130"/>
                    <a:pt x="57" y="129"/>
                    <a:pt x="57" y="129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60" y="130"/>
                  </a:cubicBezTo>
                  <a:cubicBezTo>
                    <a:pt x="63" y="129"/>
                    <a:pt x="63" y="130"/>
                    <a:pt x="64" y="129"/>
                  </a:cubicBezTo>
                  <a:cubicBezTo>
                    <a:pt x="65" y="129"/>
                    <a:pt x="66" y="126"/>
                    <a:pt x="67" y="128"/>
                  </a:cubicBezTo>
                  <a:cubicBezTo>
                    <a:pt x="68" y="129"/>
                    <a:pt x="66" y="128"/>
                    <a:pt x="68" y="129"/>
                  </a:cubicBezTo>
                  <a:cubicBezTo>
                    <a:pt x="69" y="130"/>
                    <a:pt x="72" y="129"/>
                    <a:pt x="72" y="129"/>
                  </a:cubicBezTo>
                  <a:cubicBezTo>
                    <a:pt x="72" y="129"/>
                    <a:pt x="77" y="129"/>
                    <a:pt x="77" y="129"/>
                  </a:cubicBezTo>
                  <a:cubicBezTo>
                    <a:pt x="78" y="128"/>
                    <a:pt x="78" y="127"/>
                    <a:pt x="79" y="127"/>
                  </a:cubicBezTo>
                  <a:cubicBezTo>
                    <a:pt x="80" y="128"/>
                    <a:pt x="80" y="129"/>
                    <a:pt x="80" y="129"/>
                  </a:cubicBezTo>
                  <a:cubicBezTo>
                    <a:pt x="77" y="130"/>
                    <a:pt x="77" y="130"/>
                    <a:pt x="77" y="130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5" y="132"/>
                    <a:pt x="74" y="133"/>
                    <a:pt x="75" y="133"/>
                  </a:cubicBezTo>
                  <a:cubicBezTo>
                    <a:pt x="76" y="134"/>
                    <a:pt x="76" y="133"/>
                    <a:pt x="77" y="134"/>
                  </a:cubicBezTo>
                  <a:cubicBezTo>
                    <a:pt x="79" y="134"/>
                    <a:pt x="81" y="136"/>
                    <a:pt x="82" y="135"/>
                  </a:cubicBezTo>
                  <a:cubicBezTo>
                    <a:pt x="83" y="133"/>
                    <a:pt x="83" y="133"/>
                    <a:pt x="83" y="132"/>
                  </a:cubicBezTo>
                  <a:cubicBezTo>
                    <a:pt x="84" y="131"/>
                    <a:pt x="84" y="130"/>
                    <a:pt x="85" y="130"/>
                  </a:cubicBezTo>
                  <a:cubicBezTo>
                    <a:pt x="86" y="130"/>
                    <a:pt x="87" y="131"/>
                    <a:pt x="87" y="131"/>
                  </a:cubicBezTo>
                  <a:cubicBezTo>
                    <a:pt x="86" y="133"/>
                    <a:pt x="86" y="133"/>
                    <a:pt x="86" y="133"/>
                  </a:cubicBezTo>
                  <a:cubicBezTo>
                    <a:pt x="86" y="133"/>
                    <a:pt x="88" y="133"/>
                    <a:pt x="89" y="133"/>
                  </a:cubicBezTo>
                  <a:cubicBezTo>
                    <a:pt x="90" y="133"/>
                    <a:pt x="90" y="134"/>
                    <a:pt x="91" y="133"/>
                  </a:cubicBezTo>
                  <a:cubicBezTo>
                    <a:pt x="92" y="132"/>
                    <a:pt x="92" y="132"/>
                    <a:pt x="94" y="132"/>
                  </a:cubicBezTo>
                  <a:cubicBezTo>
                    <a:pt x="95" y="131"/>
                    <a:pt x="96" y="131"/>
                    <a:pt x="97" y="131"/>
                  </a:cubicBezTo>
                  <a:cubicBezTo>
                    <a:pt x="97" y="131"/>
                    <a:pt x="98" y="131"/>
                    <a:pt x="99" y="131"/>
                  </a:cubicBezTo>
                  <a:cubicBezTo>
                    <a:pt x="99" y="131"/>
                    <a:pt x="102" y="133"/>
                    <a:pt x="102" y="133"/>
                  </a:cubicBezTo>
                  <a:cubicBezTo>
                    <a:pt x="103" y="133"/>
                    <a:pt x="106" y="133"/>
                    <a:pt x="106" y="133"/>
                  </a:cubicBezTo>
                  <a:cubicBezTo>
                    <a:pt x="106" y="133"/>
                    <a:pt x="98" y="140"/>
                    <a:pt x="81" y="140"/>
                  </a:cubicBezTo>
                  <a:cubicBezTo>
                    <a:pt x="81" y="140"/>
                    <a:pt x="119" y="142"/>
                    <a:pt x="141" y="105"/>
                  </a:cubicBezTo>
                  <a:cubicBezTo>
                    <a:pt x="162" y="67"/>
                    <a:pt x="147" y="19"/>
                    <a:pt x="98" y="2"/>
                  </a:cubicBezTo>
                  <a:cubicBezTo>
                    <a:pt x="98" y="2"/>
                    <a:pt x="135" y="16"/>
                    <a:pt x="145" y="51"/>
                  </a:cubicBezTo>
                  <a:cubicBezTo>
                    <a:pt x="144" y="52"/>
                    <a:pt x="144" y="52"/>
                    <a:pt x="144" y="52"/>
                  </a:cubicBezTo>
                  <a:cubicBezTo>
                    <a:pt x="143" y="51"/>
                    <a:pt x="143" y="51"/>
                    <a:pt x="143" y="50"/>
                  </a:cubicBezTo>
                  <a:cubicBezTo>
                    <a:pt x="142" y="48"/>
                    <a:pt x="142" y="48"/>
                    <a:pt x="142" y="47"/>
                  </a:cubicBezTo>
                  <a:cubicBezTo>
                    <a:pt x="141" y="46"/>
                    <a:pt x="141" y="47"/>
                    <a:pt x="140" y="46"/>
                  </a:cubicBezTo>
                  <a:cubicBezTo>
                    <a:pt x="140" y="45"/>
                    <a:pt x="139" y="45"/>
                    <a:pt x="139" y="44"/>
                  </a:cubicBezTo>
                  <a:cubicBezTo>
                    <a:pt x="138" y="44"/>
                    <a:pt x="137" y="41"/>
                    <a:pt x="137" y="41"/>
                  </a:cubicBezTo>
                  <a:cubicBezTo>
                    <a:pt x="136" y="40"/>
                    <a:pt x="135" y="40"/>
                    <a:pt x="134" y="40"/>
                  </a:cubicBezTo>
                  <a:cubicBezTo>
                    <a:pt x="134" y="40"/>
                    <a:pt x="134" y="39"/>
                    <a:pt x="134" y="40"/>
                  </a:cubicBezTo>
                  <a:cubicBezTo>
                    <a:pt x="133" y="40"/>
                    <a:pt x="135" y="42"/>
                    <a:pt x="135" y="42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5" y="44"/>
                    <a:pt x="136" y="47"/>
                    <a:pt x="136" y="47"/>
                  </a:cubicBezTo>
                  <a:cubicBezTo>
                    <a:pt x="136" y="48"/>
                    <a:pt x="135" y="50"/>
                    <a:pt x="135" y="50"/>
                  </a:cubicBezTo>
                  <a:cubicBezTo>
                    <a:pt x="135" y="50"/>
                    <a:pt x="134" y="52"/>
                    <a:pt x="134" y="52"/>
                  </a:cubicBezTo>
                  <a:cubicBezTo>
                    <a:pt x="133" y="53"/>
                    <a:pt x="129" y="53"/>
                    <a:pt x="129" y="53"/>
                  </a:cubicBezTo>
                  <a:cubicBezTo>
                    <a:pt x="129" y="53"/>
                    <a:pt x="128" y="52"/>
                    <a:pt x="127" y="51"/>
                  </a:cubicBezTo>
                  <a:cubicBezTo>
                    <a:pt x="127" y="50"/>
                    <a:pt x="125" y="49"/>
                    <a:pt x="124" y="49"/>
                  </a:cubicBezTo>
                  <a:cubicBezTo>
                    <a:pt x="124" y="48"/>
                    <a:pt x="125" y="47"/>
                    <a:pt x="124" y="46"/>
                  </a:cubicBezTo>
                  <a:cubicBezTo>
                    <a:pt x="123" y="45"/>
                    <a:pt x="124" y="45"/>
                    <a:pt x="122" y="44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21" y="43"/>
                    <a:pt x="118" y="42"/>
                    <a:pt x="119" y="43"/>
                  </a:cubicBezTo>
                  <a:cubicBezTo>
                    <a:pt x="120" y="45"/>
                    <a:pt x="119" y="47"/>
                    <a:pt x="120" y="47"/>
                  </a:cubicBezTo>
                  <a:cubicBezTo>
                    <a:pt x="121" y="47"/>
                    <a:pt x="121" y="47"/>
                    <a:pt x="122" y="48"/>
                  </a:cubicBezTo>
                  <a:cubicBezTo>
                    <a:pt x="122" y="49"/>
                    <a:pt x="123" y="50"/>
                    <a:pt x="123" y="51"/>
                  </a:cubicBezTo>
                  <a:cubicBezTo>
                    <a:pt x="124" y="51"/>
                    <a:pt x="124" y="53"/>
                    <a:pt x="124" y="53"/>
                  </a:cubicBezTo>
                  <a:cubicBezTo>
                    <a:pt x="125" y="54"/>
                    <a:pt x="127" y="53"/>
                    <a:pt x="127" y="54"/>
                  </a:cubicBezTo>
                  <a:cubicBezTo>
                    <a:pt x="127" y="55"/>
                    <a:pt x="126" y="56"/>
                    <a:pt x="127" y="57"/>
                  </a:cubicBezTo>
                  <a:cubicBezTo>
                    <a:pt x="128" y="57"/>
                    <a:pt x="128" y="57"/>
                    <a:pt x="129" y="57"/>
                  </a:cubicBezTo>
                  <a:cubicBezTo>
                    <a:pt x="129" y="57"/>
                    <a:pt x="129" y="57"/>
                    <a:pt x="130" y="57"/>
                  </a:cubicBezTo>
                  <a:cubicBezTo>
                    <a:pt x="131" y="56"/>
                    <a:pt x="133" y="56"/>
                    <a:pt x="133" y="56"/>
                  </a:cubicBezTo>
                  <a:cubicBezTo>
                    <a:pt x="133" y="56"/>
                    <a:pt x="134" y="58"/>
                    <a:pt x="134" y="58"/>
                  </a:cubicBezTo>
                  <a:cubicBezTo>
                    <a:pt x="134" y="59"/>
                    <a:pt x="134" y="61"/>
                    <a:pt x="134" y="61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32" y="64"/>
                    <a:pt x="132" y="69"/>
                    <a:pt x="132" y="69"/>
                  </a:cubicBezTo>
                  <a:cubicBezTo>
                    <a:pt x="131" y="69"/>
                    <a:pt x="130" y="71"/>
                    <a:pt x="129" y="72"/>
                  </a:cubicBezTo>
                  <a:cubicBezTo>
                    <a:pt x="129" y="72"/>
                    <a:pt x="129" y="75"/>
                    <a:pt x="129" y="75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7" y="77"/>
                    <a:pt x="127" y="80"/>
                    <a:pt x="127" y="80"/>
                  </a:cubicBezTo>
                  <a:cubicBezTo>
                    <a:pt x="127" y="81"/>
                    <a:pt x="128" y="84"/>
                    <a:pt x="127" y="85"/>
                  </a:cubicBezTo>
                  <a:cubicBezTo>
                    <a:pt x="127" y="86"/>
                    <a:pt x="125" y="88"/>
                    <a:pt x="125" y="88"/>
                  </a:cubicBezTo>
                  <a:cubicBezTo>
                    <a:pt x="125" y="88"/>
                    <a:pt x="128" y="90"/>
                    <a:pt x="126" y="90"/>
                  </a:cubicBezTo>
                  <a:cubicBezTo>
                    <a:pt x="125" y="91"/>
                    <a:pt x="124" y="93"/>
                    <a:pt x="123" y="93"/>
                  </a:cubicBezTo>
                  <a:cubicBezTo>
                    <a:pt x="123" y="94"/>
                    <a:pt x="123" y="95"/>
                    <a:pt x="122" y="95"/>
                  </a:cubicBezTo>
                  <a:cubicBezTo>
                    <a:pt x="121" y="95"/>
                    <a:pt x="120" y="95"/>
                    <a:pt x="120" y="96"/>
                  </a:cubicBezTo>
                  <a:cubicBezTo>
                    <a:pt x="120" y="96"/>
                    <a:pt x="120" y="98"/>
                    <a:pt x="120" y="98"/>
                  </a:cubicBezTo>
                  <a:cubicBezTo>
                    <a:pt x="117" y="102"/>
                    <a:pt x="117" y="102"/>
                    <a:pt x="117" y="102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4" y="105"/>
                    <a:pt x="115" y="106"/>
                    <a:pt x="114" y="106"/>
                  </a:cubicBezTo>
                  <a:cubicBezTo>
                    <a:pt x="113" y="107"/>
                    <a:pt x="109" y="108"/>
                    <a:pt x="109" y="108"/>
                  </a:cubicBezTo>
                  <a:cubicBezTo>
                    <a:pt x="108" y="109"/>
                    <a:pt x="106" y="110"/>
                    <a:pt x="105" y="110"/>
                  </a:cubicBezTo>
                  <a:cubicBezTo>
                    <a:pt x="104" y="110"/>
                    <a:pt x="105" y="112"/>
                    <a:pt x="104" y="110"/>
                  </a:cubicBezTo>
                  <a:cubicBezTo>
                    <a:pt x="103" y="108"/>
                    <a:pt x="104" y="109"/>
                    <a:pt x="103" y="107"/>
                  </a:cubicBezTo>
                  <a:cubicBezTo>
                    <a:pt x="101" y="104"/>
                    <a:pt x="101" y="106"/>
                    <a:pt x="101" y="104"/>
                  </a:cubicBezTo>
                  <a:cubicBezTo>
                    <a:pt x="101" y="102"/>
                    <a:pt x="102" y="104"/>
                    <a:pt x="101" y="102"/>
                  </a:cubicBezTo>
                  <a:cubicBezTo>
                    <a:pt x="101" y="100"/>
                    <a:pt x="102" y="102"/>
                    <a:pt x="101" y="99"/>
                  </a:cubicBezTo>
                  <a:cubicBezTo>
                    <a:pt x="100" y="97"/>
                    <a:pt x="100" y="98"/>
                    <a:pt x="99" y="97"/>
                  </a:cubicBezTo>
                  <a:cubicBezTo>
                    <a:pt x="97" y="95"/>
                    <a:pt x="96" y="97"/>
                    <a:pt x="97" y="94"/>
                  </a:cubicBezTo>
                  <a:cubicBezTo>
                    <a:pt x="98" y="92"/>
                    <a:pt x="98" y="94"/>
                    <a:pt x="98" y="92"/>
                  </a:cubicBezTo>
                  <a:cubicBezTo>
                    <a:pt x="99" y="90"/>
                    <a:pt x="98" y="90"/>
                    <a:pt x="99" y="89"/>
                  </a:cubicBezTo>
                  <a:cubicBezTo>
                    <a:pt x="101" y="88"/>
                    <a:pt x="102" y="88"/>
                    <a:pt x="102" y="86"/>
                  </a:cubicBezTo>
                  <a:cubicBezTo>
                    <a:pt x="101" y="85"/>
                    <a:pt x="101" y="84"/>
                    <a:pt x="101" y="84"/>
                  </a:cubicBezTo>
                  <a:cubicBezTo>
                    <a:pt x="101" y="83"/>
                    <a:pt x="99" y="81"/>
                    <a:pt x="99" y="81"/>
                  </a:cubicBezTo>
                  <a:cubicBezTo>
                    <a:pt x="99" y="80"/>
                    <a:pt x="99" y="81"/>
                    <a:pt x="98" y="79"/>
                  </a:cubicBezTo>
                  <a:cubicBezTo>
                    <a:pt x="97" y="78"/>
                    <a:pt x="96" y="77"/>
                    <a:pt x="96" y="77"/>
                  </a:cubicBezTo>
                  <a:cubicBezTo>
                    <a:pt x="96" y="77"/>
                    <a:pt x="96" y="74"/>
                    <a:pt x="96" y="72"/>
                  </a:cubicBezTo>
                  <a:cubicBezTo>
                    <a:pt x="96" y="71"/>
                    <a:pt x="96" y="73"/>
                    <a:pt x="96" y="71"/>
                  </a:cubicBezTo>
                  <a:cubicBezTo>
                    <a:pt x="97" y="69"/>
                    <a:pt x="97" y="67"/>
                    <a:pt x="97" y="67"/>
                  </a:cubicBezTo>
                  <a:cubicBezTo>
                    <a:pt x="97" y="67"/>
                    <a:pt x="94" y="66"/>
                    <a:pt x="93" y="66"/>
                  </a:cubicBezTo>
                  <a:cubicBezTo>
                    <a:pt x="92" y="66"/>
                    <a:pt x="92" y="68"/>
                    <a:pt x="91" y="66"/>
                  </a:cubicBezTo>
                  <a:cubicBezTo>
                    <a:pt x="89" y="65"/>
                    <a:pt x="90" y="64"/>
                    <a:pt x="89" y="64"/>
                  </a:cubicBezTo>
                  <a:cubicBezTo>
                    <a:pt x="89" y="64"/>
                    <a:pt x="88" y="64"/>
                    <a:pt x="87" y="64"/>
                  </a:cubicBezTo>
                  <a:cubicBezTo>
                    <a:pt x="86" y="65"/>
                    <a:pt x="84" y="65"/>
                    <a:pt x="83" y="66"/>
                  </a:cubicBezTo>
                  <a:cubicBezTo>
                    <a:pt x="81" y="66"/>
                    <a:pt x="81" y="66"/>
                    <a:pt x="79" y="66"/>
                  </a:cubicBezTo>
                  <a:cubicBezTo>
                    <a:pt x="77" y="66"/>
                    <a:pt x="75" y="67"/>
                    <a:pt x="73" y="66"/>
                  </a:cubicBezTo>
                  <a:cubicBezTo>
                    <a:pt x="72" y="65"/>
                    <a:pt x="71" y="66"/>
                    <a:pt x="71" y="65"/>
                  </a:cubicBezTo>
                  <a:cubicBezTo>
                    <a:pt x="70" y="63"/>
                    <a:pt x="71" y="63"/>
                    <a:pt x="69" y="62"/>
                  </a:cubicBezTo>
                  <a:cubicBezTo>
                    <a:pt x="68" y="61"/>
                    <a:pt x="67" y="62"/>
                    <a:pt x="67" y="61"/>
                  </a:cubicBezTo>
                  <a:cubicBezTo>
                    <a:pt x="67" y="59"/>
                    <a:pt x="68" y="59"/>
                    <a:pt x="67" y="58"/>
                  </a:cubicBezTo>
                  <a:cubicBezTo>
                    <a:pt x="66" y="57"/>
                    <a:pt x="67" y="59"/>
                    <a:pt x="66" y="57"/>
                  </a:cubicBezTo>
                  <a:cubicBezTo>
                    <a:pt x="64" y="55"/>
                    <a:pt x="63" y="56"/>
                    <a:pt x="64" y="55"/>
                  </a:cubicBezTo>
                  <a:cubicBezTo>
                    <a:pt x="64" y="53"/>
                    <a:pt x="65" y="54"/>
                    <a:pt x="65" y="52"/>
                  </a:cubicBezTo>
                  <a:cubicBezTo>
                    <a:pt x="65" y="50"/>
                    <a:pt x="68" y="53"/>
                    <a:pt x="66" y="49"/>
                  </a:cubicBezTo>
                  <a:cubicBezTo>
                    <a:pt x="64" y="45"/>
                    <a:pt x="64" y="46"/>
                    <a:pt x="66" y="43"/>
                  </a:cubicBezTo>
                  <a:cubicBezTo>
                    <a:pt x="67" y="40"/>
                    <a:pt x="69" y="39"/>
                    <a:pt x="70" y="38"/>
                  </a:cubicBezTo>
                  <a:cubicBezTo>
                    <a:pt x="70" y="38"/>
                    <a:pt x="71" y="36"/>
                    <a:pt x="71" y="35"/>
                  </a:cubicBezTo>
                  <a:cubicBezTo>
                    <a:pt x="72" y="35"/>
                    <a:pt x="72" y="34"/>
                    <a:pt x="73" y="35"/>
                  </a:cubicBezTo>
                  <a:cubicBezTo>
                    <a:pt x="75" y="35"/>
                    <a:pt x="76" y="34"/>
                    <a:pt x="77" y="33"/>
                  </a:cubicBezTo>
                  <a:cubicBezTo>
                    <a:pt x="78" y="32"/>
                    <a:pt x="80" y="31"/>
                    <a:pt x="80" y="30"/>
                  </a:cubicBezTo>
                  <a:cubicBezTo>
                    <a:pt x="81" y="30"/>
                    <a:pt x="81" y="31"/>
                    <a:pt x="82" y="30"/>
                  </a:cubicBezTo>
                  <a:cubicBezTo>
                    <a:pt x="84" y="30"/>
                    <a:pt x="84" y="30"/>
                    <a:pt x="85" y="30"/>
                  </a:cubicBezTo>
                  <a:cubicBezTo>
                    <a:pt x="86" y="30"/>
                    <a:pt x="84" y="30"/>
                    <a:pt x="87" y="30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90" y="29"/>
                    <a:pt x="90" y="29"/>
                    <a:pt x="91" y="29"/>
                  </a:cubicBezTo>
                  <a:cubicBezTo>
                    <a:pt x="92" y="30"/>
                    <a:pt x="92" y="27"/>
                    <a:pt x="92" y="30"/>
                  </a:cubicBezTo>
                  <a:cubicBezTo>
                    <a:pt x="92" y="32"/>
                    <a:pt x="91" y="33"/>
                    <a:pt x="93" y="33"/>
                  </a:cubicBezTo>
                  <a:cubicBezTo>
                    <a:pt x="95" y="34"/>
                    <a:pt x="93" y="34"/>
                    <a:pt x="95" y="34"/>
                  </a:cubicBezTo>
                  <a:cubicBezTo>
                    <a:pt x="97" y="34"/>
                    <a:pt x="97" y="34"/>
                    <a:pt x="98" y="34"/>
                  </a:cubicBezTo>
                  <a:cubicBezTo>
                    <a:pt x="99" y="35"/>
                    <a:pt x="99" y="36"/>
                    <a:pt x="101" y="36"/>
                  </a:cubicBezTo>
                  <a:cubicBezTo>
                    <a:pt x="102" y="36"/>
                    <a:pt x="100" y="38"/>
                    <a:pt x="102" y="36"/>
                  </a:cubicBezTo>
                  <a:cubicBezTo>
                    <a:pt x="104" y="33"/>
                    <a:pt x="100" y="33"/>
                    <a:pt x="104" y="33"/>
                  </a:cubicBezTo>
                  <a:cubicBezTo>
                    <a:pt x="108" y="34"/>
                    <a:pt x="109" y="35"/>
                    <a:pt x="109" y="34"/>
                  </a:cubicBezTo>
                  <a:cubicBezTo>
                    <a:pt x="110" y="34"/>
                    <a:pt x="110" y="35"/>
                    <a:pt x="112" y="34"/>
                  </a:cubicBezTo>
                  <a:cubicBezTo>
                    <a:pt x="113" y="33"/>
                    <a:pt x="114" y="33"/>
                    <a:pt x="114" y="33"/>
                  </a:cubicBezTo>
                  <a:cubicBezTo>
                    <a:pt x="115" y="34"/>
                    <a:pt x="115" y="35"/>
                    <a:pt x="116" y="34"/>
                  </a:cubicBezTo>
                  <a:cubicBezTo>
                    <a:pt x="116" y="32"/>
                    <a:pt x="117" y="33"/>
                    <a:pt x="116" y="32"/>
                  </a:cubicBezTo>
                  <a:cubicBezTo>
                    <a:pt x="114" y="31"/>
                    <a:pt x="113" y="32"/>
                    <a:pt x="113" y="30"/>
                  </a:cubicBezTo>
                  <a:cubicBezTo>
                    <a:pt x="112" y="29"/>
                    <a:pt x="114" y="29"/>
                    <a:pt x="112" y="29"/>
                  </a:cubicBezTo>
                  <a:cubicBezTo>
                    <a:pt x="110" y="29"/>
                    <a:pt x="111" y="29"/>
                    <a:pt x="109" y="28"/>
                  </a:cubicBezTo>
                  <a:cubicBezTo>
                    <a:pt x="108" y="28"/>
                    <a:pt x="106" y="30"/>
                    <a:pt x="106" y="28"/>
                  </a:cubicBezTo>
                  <a:cubicBezTo>
                    <a:pt x="105" y="27"/>
                    <a:pt x="102" y="29"/>
                    <a:pt x="105" y="27"/>
                  </a:cubicBezTo>
                  <a:cubicBezTo>
                    <a:pt x="108" y="24"/>
                    <a:pt x="107" y="23"/>
                    <a:pt x="109" y="24"/>
                  </a:cubicBezTo>
                  <a:cubicBezTo>
                    <a:pt x="110" y="24"/>
                    <a:pt x="110" y="26"/>
                    <a:pt x="111" y="25"/>
                  </a:cubicBezTo>
                  <a:cubicBezTo>
                    <a:pt x="112" y="24"/>
                    <a:pt x="114" y="23"/>
                    <a:pt x="112" y="22"/>
                  </a:cubicBezTo>
                  <a:cubicBezTo>
                    <a:pt x="110" y="20"/>
                    <a:pt x="112" y="21"/>
                    <a:pt x="109" y="20"/>
                  </a:cubicBezTo>
                  <a:cubicBezTo>
                    <a:pt x="107" y="19"/>
                    <a:pt x="105" y="24"/>
                    <a:pt x="104" y="23"/>
                  </a:cubicBezTo>
                  <a:cubicBezTo>
                    <a:pt x="103" y="22"/>
                    <a:pt x="103" y="22"/>
                    <a:pt x="102" y="22"/>
                  </a:cubicBezTo>
                  <a:cubicBezTo>
                    <a:pt x="101" y="23"/>
                    <a:pt x="101" y="24"/>
                    <a:pt x="101" y="26"/>
                  </a:cubicBezTo>
                  <a:cubicBezTo>
                    <a:pt x="101" y="27"/>
                    <a:pt x="102" y="27"/>
                    <a:pt x="100" y="26"/>
                  </a:cubicBezTo>
                  <a:cubicBezTo>
                    <a:pt x="98" y="25"/>
                    <a:pt x="103" y="26"/>
                    <a:pt x="98" y="24"/>
                  </a:cubicBezTo>
                  <a:cubicBezTo>
                    <a:pt x="93" y="22"/>
                    <a:pt x="91" y="23"/>
                    <a:pt x="91" y="23"/>
                  </a:cubicBezTo>
                  <a:cubicBezTo>
                    <a:pt x="90" y="24"/>
                    <a:pt x="89" y="24"/>
                    <a:pt x="88" y="24"/>
                  </a:cubicBezTo>
                  <a:cubicBezTo>
                    <a:pt x="88" y="25"/>
                    <a:pt x="90" y="26"/>
                    <a:pt x="88" y="25"/>
                  </a:cubicBezTo>
                  <a:cubicBezTo>
                    <a:pt x="86" y="24"/>
                    <a:pt x="84" y="26"/>
                    <a:pt x="84" y="26"/>
                  </a:cubicBezTo>
                  <a:cubicBezTo>
                    <a:pt x="84" y="26"/>
                    <a:pt x="83" y="25"/>
                    <a:pt x="83" y="26"/>
                  </a:cubicBezTo>
                  <a:cubicBezTo>
                    <a:pt x="82" y="27"/>
                    <a:pt x="80" y="27"/>
                    <a:pt x="79" y="27"/>
                  </a:cubicBezTo>
                  <a:cubicBezTo>
                    <a:pt x="78" y="26"/>
                    <a:pt x="76" y="27"/>
                    <a:pt x="78" y="25"/>
                  </a:cubicBezTo>
                  <a:cubicBezTo>
                    <a:pt x="80" y="22"/>
                    <a:pt x="78" y="24"/>
                    <a:pt x="81" y="23"/>
                  </a:cubicBezTo>
                  <a:cubicBezTo>
                    <a:pt x="84" y="21"/>
                    <a:pt x="88" y="21"/>
                    <a:pt x="84" y="20"/>
                  </a:cubicBezTo>
                  <a:cubicBezTo>
                    <a:pt x="81" y="20"/>
                    <a:pt x="86" y="20"/>
                    <a:pt x="82" y="17"/>
                  </a:cubicBezTo>
                  <a:cubicBezTo>
                    <a:pt x="77" y="15"/>
                    <a:pt x="77" y="18"/>
                    <a:pt x="77" y="15"/>
                  </a:cubicBezTo>
                  <a:cubicBezTo>
                    <a:pt x="77" y="12"/>
                    <a:pt x="76" y="12"/>
                    <a:pt x="75" y="12"/>
                  </a:cubicBezTo>
                  <a:cubicBezTo>
                    <a:pt x="74" y="12"/>
                    <a:pt x="71" y="13"/>
                    <a:pt x="70" y="13"/>
                  </a:cubicBezTo>
                  <a:cubicBezTo>
                    <a:pt x="69" y="13"/>
                    <a:pt x="70" y="14"/>
                    <a:pt x="68" y="13"/>
                  </a:cubicBezTo>
                  <a:cubicBezTo>
                    <a:pt x="66" y="11"/>
                    <a:pt x="65" y="13"/>
                    <a:pt x="66" y="11"/>
                  </a:cubicBezTo>
                  <a:cubicBezTo>
                    <a:pt x="67" y="9"/>
                    <a:pt x="67" y="9"/>
                    <a:pt x="68" y="8"/>
                  </a:cubicBezTo>
                  <a:cubicBezTo>
                    <a:pt x="70" y="7"/>
                    <a:pt x="69" y="2"/>
                    <a:pt x="73" y="4"/>
                  </a:cubicBezTo>
                  <a:cubicBezTo>
                    <a:pt x="76" y="6"/>
                    <a:pt x="75" y="5"/>
                    <a:pt x="77" y="5"/>
                  </a:cubicBezTo>
                  <a:cubicBezTo>
                    <a:pt x="80" y="6"/>
                    <a:pt x="81" y="5"/>
                    <a:pt x="81" y="5"/>
                  </a:cubicBezTo>
                  <a:cubicBezTo>
                    <a:pt x="81" y="4"/>
                    <a:pt x="78" y="3"/>
                    <a:pt x="78" y="3"/>
                  </a:cubicBezTo>
                  <a:cubicBezTo>
                    <a:pt x="78" y="3"/>
                    <a:pt x="77" y="3"/>
                    <a:pt x="78" y="2"/>
                  </a:cubicBezTo>
                  <a:cubicBezTo>
                    <a:pt x="78" y="2"/>
                    <a:pt x="79" y="1"/>
                    <a:pt x="79" y="1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68" y="0"/>
                    <a:pt x="6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83"/>
            <p:cNvSpPr>
              <a:spLocks/>
            </p:cNvSpPr>
            <p:nvPr/>
          </p:nvSpPr>
          <p:spPr bwMode="auto">
            <a:xfrm>
              <a:off x="6307138" y="3024188"/>
              <a:ext cx="173038" cy="203200"/>
            </a:xfrm>
            <a:custGeom>
              <a:avLst/>
              <a:gdLst>
                <a:gd name="T0" fmla="*/ 33 w 46"/>
                <a:gd name="T1" fmla="*/ 3 h 54"/>
                <a:gd name="T2" fmla="*/ 33 w 46"/>
                <a:gd name="T3" fmla="*/ 20 h 54"/>
                <a:gd name="T4" fmla="*/ 18 w 46"/>
                <a:gd name="T5" fmla="*/ 31 h 54"/>
                <a:gd name="T6" fmla="*/ 0 w 46"/>
                <a:gd name="T7" fmla="*/ 45 h 54"/>
                <a:gd name="T8" fmla="*/ 46 w 46"/>
                <a:gd name="T9" fmla="*/ 54 h 54"/>
                <a:gd name="T10" fmla="*/ 46 w 46"/>
                <a:gd name="T11" fmla="*/ 0 h 54"/>
                <a:gd name="T12" fmla="*/ 33 w 46"/>
                <a:gd name="T13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4">
                  <a:moveTo>
                    <a:pt x="33" y="3"/>
                  </a:move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28" y="28"/>
                    <a:pt x="18" y="31"/>
                  </a:cubicBezTo>
                  <a:cubicBezTo>
                    <a:pt x="9" y="35"/>
                    <a:pt x="0" y="40"/>
                    <a:pt x="0" y="45"/>
                  </a:cubicBezTo>
                  <a:cubicBezTo>
                    <a:pt x="1" y="50"/>
                    <a:pt x="14" y="54"/>
                    <a:pt x="46" y="54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84"/>
            <p:cNvSpPr>
              <a:spLocks/>
            </p:cNvSpPr>
            <p:nvPr/>
          </p:nvSpPr>
          <p:spPr bwMode="auto">
            <a:xfrm>
              <a:off x="6456363" y="3024188"/>
              <a:ext cx="169863" cy="203200"/>
            </a:xfrm>
            <a:custGeom>
              <a:avLst/>
              <a:gdLst>
                <a:gd name="T0" fmla="*/ 12 w 45"/>
                <a:gd name="T1" fmla="*/ 3 h 54"/>
                <a:gd name="T2" fmla="*/ 12 w 45"/>
                <a:gd name="T3" fmla="*/ 20 h 54"/>
                <a:gd name="T4" fmla="*/ 25 w 45"/>
                <a:gd name="T5" fmla="*/ 31 h 54"/>
                <a:gd name="T6" fmla="*/ 44 w 45"/>
                <a:gd name="T7" fmla="*/ 45 h 54"/>
                <a:gd name="T8" fmla="*/ 0 w 45"/>
                <a:gd name="T9" fmla="*/ 54 h 54"/>
                <a:gd name="T10" fmla="*/ 0 w 45"/>
                <a:gd name="T11" fmla="*/ 0 h 54"/>
                <a:gd name="T12" fmla="*/ 12 w 45"/>
                <a:gd name="T13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4">
                  <a:moveTo>
                    <a:pt x="12" y="3"/>
                  </a:move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5" y="28"/>
                    <a:pt x="25" y="31"/>
                  </a:cubicBezTo>
                  <a:cubicBezTo>
                    <a:pt x="34" y="35"/>
                    <a:pt x="45" y="40"/>
                    <a:pt x="44" y="45"/>
                  </a:cubicBezTo>
                  <a:cubicBezTo>
                    <a:pt x="43" y="50"/>
                    <a:pt x="25" y="54"/>
                    <a:pt x="0" y="5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85"/>
            <p:cNvSpPr>
              <a:spLocks/>
            </p:cNvSpPr>
            <p:nvPr/>
          </p:nvSpPr>
          <p:spPr bwMode="auto">
            <a:xfrm>
              <a:off x="6172200" y="2424113"/>
              <a:ext cx="611188" cy="619125"/>
            </a:xfrm>
            <a:custGeom>
              <a:avLst/>
              <a:gdLst>
                <a:gd name="T0" fmla="*/ 120 w 163"/>
                <a:gd name="T1" fmla="*/ 9 h 165"/>
                <a:gd name="T2" fmla="*/ 153 w 163"/>
                <a:gd name="T3" fmla="*/ 74 h 165"/>
                <a:gd name="T4" fmla="*/ 72 w 163"/>
                <a:gd name="T5" fmla="*/ 155 h 165"/>
                <a:gd name="T6" fmla="*/ 8 w 163"/>
                <a:gd name="T7" fmla="*/ 123 h 165"/>
                <a:gd name="T8" fmla="*/ 0 w 163"/>
                <a:gd name="T9" fmla="*/ 129 h 165"/>
                <a:gd name="T10" fmla="*/ 72 w 163"/>
                <a:gd name="T11" fmla="*/ 165 h 165"/>
                <a:gd name="T12" fmla="*/ 163 w 163"/>
                <a:gd name="T13" fmla="*/ 74 h 165"/>
                <a:gd name="T14" fmla="*/ 126 w 163"/>
                <a:gd name="T15" fmla="*/ 0 h 165"/>
                <a:gd name="T16" fmla="*/ 120 w 163"/>
                <a:gd name="T17" fmla="*/ 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165">
                  <a:moveTo>
                    <a:pt x="120" y="9"/>
                  </a:moveTo>
                  <a:cubicBezTo>
                    <a:pt x="140" y="24"/>
                    <a:pt x="153" y="47"/>
                    <a:pt x="153" y="74"/>
                  </a:cubicBezTo>
                  <a:cubicBezTo>
                    <a:pt x="153" y="119"/>
                    <a:pt x="117" y="155"/>
                    <a:pt x="72" y="155"/>
                  </a:cubicBezTo>
                  <a:cubicBezTo>
                    <a:pt x="46" y="155"/>
                    <a:pt x="23" y="142"/>
                    <a:pt x="8" y="123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16" y="151"/>
                    <a:pt x="43" y="165"/>
                    <a:pt x="72" y="165"/>
                  </a:cubicBezTo>
                  <a:cubicBezTo>
                    <a:pt x="122" y="165"/>
                    <a:pt x="163" y="124"/>
                    <a:pt x="163" y="74"/>
                  </a:cubicBezTo>
                  <a:cubicBezTo>
                    <a:pt x="163" y="44"/>
                    <a:pt x="149" y="17"/>
                    <a:pt x="126" y="0"/>
                  </a:cubicBezTo>
                  <a:lnTo>
                    <a:pt x="12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86"/>
            <p:cNvSpPr>
              <a:spLocks noEditPoints="1"/>
            </p:cNvSpPr>
            <p:nvPr/>
          </p:nvSpPr>
          <p:spPr bwMode="auto">
            <a:xfrm>
              <a:off x="6175375" y="2436813"/>
              <a:ext cx="544513" cy="542925"/>
            </a:xfrm>
            <a:custGeom>
              <a:avLst/>
              <a:gdLst>
                <a:gd name="T0" fmla="*/ 72 w 145"/>
                <a:gd name="T1" fmla="*/ 0 h 145"/>
                <a:gd name="T2" fmla="*/ 0 w 145"/>
                <a:gd name="T3" fmla="*/ 73 h 145"/>
                <a:gd name="T4" fmla="*/ 72 w 145"/>
                <a:gd name="T5" fmla="*/ 145 h 145"/>
                <a:gd name="T6" fmla="*/ 145 w 145"/>
                <a:gd name="T7" fmla="*/ 73 h 145"/>
                <a:gd name="T8" fmla="*/ 72 w 145"/>
                <a:gd name="T9" fmla="*/ 0 h 145"/>
                <a:gd name="T10" fmla="*/ 72 w 145"/>
                <a:gd name="T11" fmla="*/ 142 h 145"/>
                <a:gd name="T12" fmla="*/ 3 w 145"/>
                <a:gd name="T13" fmla="*/ 73 h 145"/>
                <a:gd name="T14" fmla="*/ 72 w 145"/>
                <a:gd name="T15" fmla="*/ 4 h 145"/>
                <a:gd name="T16" fmla="*/ 141 w 145"/>
                <a:gd name="T17" fmla="*/ 73 h 145"/>
                <a:gd name="T18" fmla="*/ 72 w 145"/>
                <a:gd name="T19" fmla="*/ 14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145">
                  <a:moveTo>
                    <a:pt x="72" y="0"/>
                  </a:moveTo>
                  <a:cubicBezTo>
                    <a:pt x="32" y="0"/>
                    <a:pt x="0" y="33"/>
                    <a:pt x="0" y="73"/>
                  </a:cubicBezTo>
                  <a:cubicBezTo>
                    <a:pt x="0" y="113"/>
                    <a:pt x="32" y="145"/>
                    <a:pt x="72" y="145"/>
                  </a:cubicBezTo>
                  <a:cubicBezTo>
                    <a:pt x="112" y="145"/>
                    <a:pt x="145" y="113"/>
                    <a:pt x="145" y="73"/>
                  </a:cubicBezTo>
                  <a:cubicBezTo>
                    <a:pt x="145" y="33"/>
                    <a:pt x="112" y="0"/>
                    <a:pt x="72" y="0"/>
                  </a:cubicBezTo>
                  <a:close/>
                  <a:moveTo>
                    <a:pt x="72" y="142"/>
                  </a:moveTo>
                  <a:cubicBezTo>
                    <a:pt x="34" y="142"/>
                    <a:pt x="3" y="111"/>
                    <a:pt x="3" y="73"/>
                  </a:cubicBezTo>
                  <a:cubicBezTo>
                    <a:pt x="3" y="35"/>
                    <a:pt x="34" y="4"/>
                    <a:pt x="72" y="4"/>
                  </a:cubicBezTo>
                  <a:cubicBezTo>
                    <a:pt x="110" y="4"/>
                    <a:pt x="141" y="35"/>
                    <a:pt x="141" y="73"/>
                  </a:cubicBezTo>
                  <a:cubicBezTo>
                    <a:pt x="141" y="111"/>
                    <a:pt x="110" y="142"/>
                    <a:pt x="72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287"/>
            <p:cNvSpPr>
              <a:spLocks/>
            </p:cNvSpPr>
            <p:nvPr/>
          </p:nvSpPr>
          <p:spPr bwMode="auto">
            <a:xfrm>
              <a:off x="6161087" y="2447926"/>
              <a:ext cx="608013" cy="531813"/>
            </a:xfrm>
            <a:custGeom>
              <a:avLst/>
              <a:gdLst>
                <a:gd name="T0" fmla="*/ 47 w 162"/>
                <a:gd name="T1" fmla="*/ 11 h 142"/>
                <a:gd name="T2" fmla="*/ 44 w 162"/>
                <a:gd name="T3" fmla="*/ 17 h 142"/>
                <a:gd name="T4" fmla="*/ 41 w 162"/>
                <a:gd name="T5" fmla="*/ 21 h 142"/>
                <a:gd name="T6" fmla="*/ 38 w 162"/>
                <a:gd name="T7" fmla="*/ 19 h 142"/>
                <a:gd name="T8" fmla="*/ 37 w 162"/>
                <a:gd name="T9" fmla="*/ 23 h 142"/>
                <a:gd name="T10" fmla="*/ 30 w 162"/>
                <a:gd name="T11" fmla="*/ 25 h 142"/>
                <a:gd name="T12" fmla="*/ 26 w 162"/>
                <a:gd name="T13" fmla="*/ 30 h 142"/>
                <a:gd name="T14" fmla="*/ 19 w 162"/>
                <a:gd name="T15" fmla="*/ 38 h 142"/>
                <a:gd name="T16" fmla="*/ 15 w 162"/>
                <a:gd name="T17" fmla="*/ 44 h 142"/>
                <a:gd name="T18" fmla="*/ 19 w 162"/>
                <a:gd name="T19" fmla="*/ 48 h 142"/>
                <a:gd name="T20" fmla="*/ 19 w 162"/>
                <a:gd name="T21" fmla="*/ 50 h 142"/>
                <a:gd name="T22" fmla="*/ 16 w 162"/>
                <a:gd name="T23" fmla="*/ 47 h 142"/>
                <a:gd name="T24" fmla="*/ 13 w 162"/>
                <a:gd name="T25" fmla="*/ 43 h 142"/>
                <a:gd name="T26" fmla="*/ 12 w 162"/>
                <a:gd name="T27" fmla="*/ 49 h 142"/>
                <a:gd name="T28" fmla="*/ 13 w 162"/>
                <a:gd name="T29" fmla="*/ 60 h 142"/>
                <a:gd name="T30" fmla="*/ 17 w 162"/>
                <a:gd name="T31" fmla="*/ 57 h 142"/>
                <a:gd name="T32" fmla="*/ 23 w 162"/>
                <a:gd name="T33" fmla="*/ 63 h 142"/>
                <a:gd name="T34" fmla="*/ 29 w 162"/>
                <a:gd name="T35" fmla="*/ 70 h 142"/>
                <a:gd name="T36" fmla="*/ 36 w 162"/>
                <a:gd name="T37" fmla="*/ 75 h 142"/>
                <a:gd name="T38" fmla="*/ 44 w 162"/>
                <a:gd name="T39" fmla="*/ 84 h 142"/>
                <a:gd name="T40" fmla="*/ 41 w 162"/>
                <a:gd name="T41" fmla="*/ 96 h 142"/>
                <a:gd name="T42" fmla="*/ 35 w 162"/>
                <a:gd name="T43" fmla="*/ 111 h 142"/>
                <a:gd name="T44" fmla="*/ 37 w 162"/>
                <a:gd name="T45" fmla="*/ 121 h 142"/>
                <a:gd name="T46" fmla="*/ 33 w 162"/>
                <a:gd name="T47" fmla="*/ 122 h 142"/>
                <a:gd name="T48" fmla="*/ 23 w 162"/>
                <a:gd name="T49" fmla="*/ 106 h 142"/>
                <a:gd name="T50" fmla="*/ 12 w 162"/>
                <a:gd name="T51" fmla="*/ 81 h 142"/>
                <a:gd name="T52" fmla="*/ 8 w 162"/>
                <a:gd name="T53" fmla="*/ 62 h 142"/>
                <a:gd name="T54" fmla="*/ 53 w 162"/>
                <a:gd name="T55" fmla="*/ 131 h 142"/>
                <a:gd name="T56" fmla="*/ 64 w 162"/>
                <a:gd name="T57" fmla="*/ 129 h 142"/>
                <a:gd name="T58" fmla="*/ 79 w 162"/>
                <a:gd name="T59" fmla="*/ 127 h 142"/>
                <a:gd name="T60" fmla="*/ 77 w 162"/>
                <a:gd name="T61" fmla="*/ 134 h 142"/>
                <a:gd name="T62" fmla="*/ 86 w 162"/>
                <a:gd name="T63" fmla="*/ 133 h 142"/>
                <a:gd name="T64" fmla="*/ 99 w 162"/>
                <a:gd name="T65" fmla="*/ 131 h 142"/>
                <a:gd name="T66" fmla="*/ 98 w 162"/>
                <a:gd name="T67" fmla="*/ 2 h 142"/>
                <a:gd name="T68" fmla="*/ 140 w 162"/>
                <a:gd name="T69" fmla="*/ 46 h 142"/>
                <a:gd name="T70" fmla="*/ 135 w 162"/>
                <a:gd name="T71" fmla="*/ 42 h 142"/>
                <a:gd name="T72" fmla="*/ 129 w 162"/>
                <a:gd name="T73" fmla="*/ 53 h 142"/>
                <a:gd name="T74" fmla="*/ 121 w 162"/>
                <a:gd name="T75" fmla="*/ 43 h 142"/>
                <a:gd name="T76" fmla="*/ 124 w 162"/>
                <a:gd name="T77" fmla="*/ 53 h 142"/>
                <a:gd name="T78" fmla="*/ 133 w 162"/>
                <a:gd name="T79" fmla="*/ 56 h 142"/>
                <a:gd name="T80" fmla="*/ 129 w 162"/>
                <a:gd name="T81" fmla="*/ 72 h 142"/>
                <a:gd name="T82" fmla="*/ 125 w 162"/>
                <a:gd name="T83" fmla="*/ 88 h 142"/>
                <a:gd name="T84" fmla="*/ 120 w 162"/>
                <a:gd name="T85" fmla="*/ 98 h 142"/>
                <a:gd name="T86" fmla="*/ 105 w 162"/>
                <a:gd name="T87" fmla="*/ 110 h 142"/>
                <a:gd name="T88" fmla="*/ 101 w 162"/>
                <a:gd name="T89" fmla="*/ 99 h 142"/>
                <a:gd name="T90" fmla="*/ 102 w 162"/>
                <a:gd name="T91" fmla="*/ 86 h 142"/>
                <a:gd name="T92" fmla="*/ 96 w 162"/>
                <a:gd name="T93" fmla="*/ 72 h 142"/>
                <a:gd name="T94" fmla="*/ 89 w 162"/>
                <a:gd name="T95" fmla="*/ 64 h 142"/>
                <a:gd name="T96" fmla="*/ 71 w 162"/>
                <a:gd name="T97" fmla="*/ 65 h 142"/>
                <a:gd name="T98" fmla="*/ 64 w 162"/>
                <a:gd name="T99" fmla="*/ 55 h 142"/>
                <a:gd name="T100" fmla="*/ 71 w 162"/>
                <a:gd name="T101" fmla="*/ 35 h 142"/>
                <a:gd name="T102" fmla="*/ 85 w 162"/>
                <a:gd name="T103" fmla="*/ 30 h 142"/>
                <a:gd name="T104" fmla="*/ 93 w 162"/>
                <a:gd name="T105" fmla="*/ 33 h 142"/>
                <a:gd name="T106" fmla="*/ 104 w 162"/>
                <a:gd name="T107" fmla="*/ 33 h 142"/>
                <a:gd name="T108" fmla="*/ 116 w 162"/>
                <a:gd name="T109" fmla="*/ 32 h 142"/>
                <a:gd name="T110" fmla="*/ 105 w 162"/>
                <a:gd name="T111" fmla="*/ 27 h 142"/>
                <a:gd name="T112" fmla="*/ 104 w 162"/>
                <a:gd name="T113" fmla="*/ 23 h 142"/>
                <a:gd name="T114" fmla="*/ 91 w 162"/>
                <a:gd name="T115" fmla="*/ 23 h 142"/>
                <a:gd name="T116" fmla="*/ 79 w 162"/>
                <a:gd name="T117" fmla="*/ 27 h 142"/>
                <a:gd name="T118" fmla="*/ 77 w 162"/>
                <a:gd name="T119" fmla="*/ 15 h 142"/>
                <a:gd name="T120" fmla="*/ 68 w 162"/>
                <a:gd name="T121" fmla="*/ 8 h 142"/>
                <a:gd name="T122" fmla="*/ 78 w 162"/>
                <a:gd name="T123" fmla="*/ 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2" h="142">
                  <a:moveTo>
                    <a:pt x="66" y="1"/>
                  </a:moveTo>
                  <a:cubicBezTo>
                    <a:pt x="66" y="1"/>
                    <a:pt x="42" y="4"/>
                    <a:pt x="25" y="23"/>
                  </a:cubicBezTo>
                  <a:cubicBezTo>
                    <a:pt x="25" y="23"/>
                    <a:pt x="38" y="10"/>
                    <a:pt x="46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7" y="11"/>
                    <a:pt x="47" y="11"/>
                  </a:cubicBezTo>
                  <a:cubicBezTo>
                    <a:pt x="47" y="11"/>
                    <a:pt x="46" y="13"/>
                    <a:pt x="46" y="13"/>
                  </a:cubicBezTo>
                  <a:cubicBezTo>
                    <a:pt x="46" y="13"/>
                    <a:pt x="46" y="15"/>
                    <a:pt x="46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4" y="16"/>
                    <a:pt x="44" y="16"/>
                  </a:cubicBezTo>
                  <a:cubicBezTo>
                    <a:pt x="44" y="16"/>
                    <a:pt x="44" y="16"/>
                    <a:pt x="44" y="17"/>
                  </a:cubicBezTo>
                  <a:cubicBezTo>
                    <a:pt x="44" y="17"/>
                    <a:pt x="44" y="18"/>
                    <a:pt x="44" y="18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1" y="21"/>
                    <a:pt x="41" y="21"/>
                  </a:cubicBezTo>
                  <a:cubicBezTo>
                    <a:pt x="40" y="21"/>
                    <a:pt x="40" y="20"/>
                    <a:pt x="40" y="20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1" y="18"/>
                  </a:cubicBezTo>
                  <a:cubicBezTo>
                    <a:pt x="41" y="18"/>
                    <a:pt x="41" y="17"/>
                    <a:pt x="40" y="17"/>
                  </a:cubicBezTo>
                  <a:cubicBezTo>
                    <a:pt x="40" y="18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1"/>
                    <a:pt x="37" y="21"/>
                  </a:cubicBezTo>
                  <a:cubicBezTo>
                    <a:pt x="37" y="21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3"/>
                    <a:pt x="37" y="23"/>
                    <a:pt x="37" y="23"/>
                  </a:cubicBezTo>
                  <a:cubicBezTo>
                    <a:pt x="37" y="23"/>
                    <a:pt x="37" y="24"/>
                    <a:pt x="36" y="24"/>
                  </a:cubicBezTo>
                  <a:cubicBezTo>
                    <a:pt x="36" y="23"/>
                    <a:pt x="35" y="23"/>
                    <a:pt x="34" y="23"/>
                  </a:cubicBezTo>
                  <a:cubicBezTo>
                    <a:pt x="34" y="23"/>
                    <a:pt x="33" y="23"/>
                    <a:pt x="33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6"/>
                    <a:pt x="29" y="27"/>
                    <a:pt x="29" y="27"/>
                  </a:cubicBezTo>
                  <a:cubicBezTo>
                    <a:pt x="29" y="27"/>
                    <a:pt x="29" y="27"/>
                    <a:pt x="27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5" y="30"/>
                    <a:pt x="24" y="31"/>
                  </a:cubicBezTo>
                  <a:cubicBezTo>
                    <a:pt x="24" y="32"/>
                    <a:pt x="22" y="33"/>
                    <a:pt x="22" y="33"/>
                  </a:cubicBezTo>
                  <a:cubicBezTo>
                    <a:pt x="21" y="33"/>
                    <a:pt x="21" y="34"/>
                    <a:pt x="20" y="34"/>
                  </a:cubicBezTo>
                  <a:cubicBezTo>
                    <a:pt x="20" y="35"/>
                    <a:pt x="20" y="36"/>
                    <a:pt x="20" y="36"/>
                  </a:cubicBezTo>
                  <a:cubicBezTo>
                    <a:pt x="20" y="37"/>
                    <a:pt x="19" y="38"/>
                    <a:pt x="19" y="38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0"/>
                    <a:pt x="18" y="41"/>
                    <a:pt x="17" y="41"/>
                  </a:cubicBezTo>
                  <a:cubicBezTo>
                    <a:pt x="17" y="41"/>
                    <a:pt x="16" y="41"/>
                    <a:pt x="15" y="42"/>
                  </a:cubicBezTo>
                  <a:cubicBezTo>
                    <a:pt x="15" y="42"/>
                    <a:pt x="14" y="43"/>
                    <a:pt x="14" y="43"/>
                  </a:cubicBezTo>
                  <a:cubicBezTo>
                    <a:pt x="14" y="43"/>
                    <a:pt x="15" y="44"/>
                    <a:pt x="15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7" y="46"/>
                    <a:pt x="17" y="46"/>
                  </a:cubicBezTo>
                  <a:cubicBezTo>
                    <a:pt x="17" y="46"/>
                    <a:pt x="16" y="47"/>
                    <a:pt x="17" y="47"/>
                  </a:cubicBezTo>
                  <a:cubicBezTo>
                    <a:pt x="17" y="47"/>
                    <a:pt x="18" y="47"/>
                    <a:pt x="18" y="47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50"/>
                    <a:pt x="21" y="50"/>
                  </a:cubicBezTo>
                  <a:cubicBezTo>
                    <a:pt x="20" y="50"/>
                    <a:pt x="20" y="51"/>
                    <a:pt x="20" y="51"/>
                  </a:cubicBezTo>
                  <a:cubicBezTo>
                    <a:pt x="20" y="51"/>
                    <a:pt x="20" y="51"/>
                    <a:pt x="19" y="50"/>
                  </a:cubicBezTo>
                  <a:cubicBezTo>
                    <a:pt x="19" y="50"/>
                    <a:pt x="19" y="49"/>
                    <a:pt x="19" y="49"/>
                  </a:cubicBezTo>
                  <a:cubicBezTo>
                    <a:pt x="18" y="49"/>
                    <a:pt x="18" y="50"/>
                    <a:pt x="17" y="49"/>
                  </a:cubicBezTo>
                  <a:cubicBezTo>
                    <a:pt x="17" y="49"/>
                    <a:pt x="17" y="49"/>
                    <a:pt x="16" y="49"/>
                  </a:cubicBezTo>
                  <a:cubicBezTo>
                    <a:pt x="16" y="48"/>
                    <a:pt x="16" y="49"/>
                    <a:pt x="16" y="48"/>
                  </a:cubicBezTo>
                  <a:cubicBezTo>
                    <a:pt x="16" y="48"/>
                    <a:pt x="16" y="47"/>
                    <a:pt x="16" y="47"/>
                  </a:cubicBezTo>
                  <a:cubicBezTo>
                    <a:pt x="16" y="47"/>
                    <a:pt x="15" y="46"/>
                    <a:pt x="15" y="46"/>
                  </a:cubicBezTo>
                  <a:cubicBezTo>
                    <a:pt x="15" y="46"/>
                    <a:pt x="15" y="47"/>
                    <a:pt x="15" y="46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4"/>
                    <a:pt x="13" y="44"/>
                    <a:pt x="13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4" y="41"/>
                    <a:pt x="14" y="39"/>
                    <a:pt x="14" y="39"/>
                  </a:cubicBezTo>
                  <a:cubicBezTo>
                    <a:pt x="14" y="39"/>
                    <a:pt x="12" y="44"/>
                    <a:pt x="11" y="47"/>
                  </a:cubicBezTo>
                  <a:cubicBezTo>
                    <a:pt x="11" y="47"/>
                    <a:pt x="12" y="47"/>
                    <a:pt x="12" y="48"/>
                  </a:cubicBezTo>
                  <a:cubicBezTo>
                    <a:pt x="12" y="48"/>
                    <a:pt x="12" y="49"/>
                    <a:pt x="12" y="49"/>
                  </a:cubicBezTo>
                  <a:cubicBezTo>
                    <a:pt x="12" y="50"/>
                    <a:pt x="12" y="50"/>
                    <a:pt x="12" y="51"/>
                  </a:cubicBezTo>
                  <a:cubicBezTo>
                    <a:pt x="12" y="53"/>
                    <a:pt x="12" y="54"/>
                    <a:pt x="12" y="54"/>
                  </a:cubicBezTo>
                  <a:cubicBezTo>
                    <a:pt x="12" y="55"/>
                    <a:pt x="11" y="56"/>
                    <a:pt x="11" y="56"/>
                  </a:cubicBezTo>
                  <a:cubicBezTo>
                    <a:pt x="11" y="57"/>
                    <a:pt x="12" y="58"/>
                    <a:pt x="12" y="59"/>
                  </a:cubicBezTo>
                  <a:cubicBezTo>
                    <a:pt x="12" y="59"/>
                    <a:pt x="12" y="59"/>
                    <a:pt x="13" y="60"/>
                  </a:cubicBezTo>
                  <a:cubicBezTo>
                    <a:pt x="13" y="60"/>
                    <a:pt x="12" y="61"/>
                    <a:pt x="13" y="60"/>
                  </a:cubicBezTo>
                  <a:cubicBezTo>
                    <a:pt x="14" y="59"/>
                    <a:pt x="14" y="58"/>
                    <a:pt x="14" y="58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6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8" y="59"/>
                    <a:pt x="20" y="58"/>
                    <a:pt x="20" y="58"/>
                  </a:cubicBezTo>
                  <a:cubicBezTo>
                    <a:pt x="21" y="58"/>
                    <a:pt x="21" y="58"/>
                    <a:pt x="21" y="59"/>
                  </a:cubicBezTo>
                  <a:cubicBezTo>
                    <a:pt x="22" y="60"/>
                    <a:pt x="22" y="61"/>
                    <a:pt x="22" y="61"/>
                  </a:cubicBezTo>
                  <a:cubicBezTo>
                    <a:pt x="23" y="62"/>
                    <a:pt x="23" y="63"/>
                    <a:pt x="23" y="63"/>
                  </a:cubicBezTo>
                  <a:cubicBezTo>
                    <a:pt x="23" y="64"/>
                    <a:pt x="25" y="64"/>
                    <a:pt x="25" y="64"/>
                  </a:cubicBezTo>
                  <a:cubicBezTo>
                    <a:pt x="25" y="64"/>
                    <a:pt x="27" y="65"/>
                    <a:pt x="27" y="65"/>
                  </a:cubicBezTo>
                  <a:cubicBezTo>
                    <a:pt x="28" y="65"/>
                    <a:pt x="27" y="66"/>
                    <a:pt x="28" y="66"/>
                  </a:cubicBezTo>
                  <a:cubicBezTo>
                    <a:pt x="29" y="66"/>
                    <a:pt x="29" y="68"/>
                    <a:pt x="29" y="68"/>
                  </a:cubicBezTo>
                  <a:cubicBezTo>
                    <a:pt x="29" y="68"/>
                    <a:pt x="30" y="70"/>
                    <a:pt x="29" y="70"/>
                  </a:cubicBezTo>
                  <a:cubicBezTo>
                    <a:pt x="29" y="70"/>
                    <a:pt x="29" y="71"/>
                    <a:pt x="30" y="71"/>
                  </a:cubicBezTo>
                  <a:cubicBezTo>
                    <a:pt x="30" y="71"/>
                    <a:pt x="32" y="72"/>
                    <a:pt x="32" y="72"/>
                  </a:cubicBezTo>
                  <a:cubicBezTo>
                    <a:pt x="32" y="72"/>
                    <a:pt x="31" y="73"/>
                    <a:pt x="32" y="73"/>
                  </a:cubicBezTo>
                  <a:cubicBezTo>
                    <a:pt x="33" y="74"/>
                    <a:pt x="35" y="74"/>
                    <a:pt x="35" y="74"/>
                  </a:cubicBezTo>
                  <a:cubicBezTo>
                    <a:pt x="35" y="75"/>
                    <a:pt x="34" y="76"/>
                    <a:pt x="36" y="75"/>
                  </a:cubicBezTo>
                  <a:cubicBezTo>
                    <a:pt x="37" y="75"/>
                    <a:pt x="38" y="75"/>
                    <a:pt x="39" y="76"/>
                  </a:cubicBezTo>
                  <a:cubicBezTo>
                    <a:pt x="40" y="76"/>
                    <a:pt x="39" y="77"/>
                    <a:pt x="41" y="78"/>
                  </a:cubicBezTo>
                  <a:cubicBezTo>
                    <a:pt x="43" y="79"/>
                    <a:pt x="43" y="79"/>
                    <a:pt x="44" y="79"/>
                  </a:cubicBezTo>
                  <a:cubicBezTo>
                    <a:pt x="44" y="80"/>
                    <a:pt x="45" y="80"/>
                    <a:pt x="45" y="81"/>
                  </a:cubicBezTo>
                  <a:cubicBezTo>
                    <a:pt x="45" y="82"/>
                    <a:pt x="44" y="83"/>
                    <a:pt x="44" y="84"/>
                  </a:cubicBezTo>
                  <a:cubicBezTo>
                    <a:pt x="43" y="84"/>
                    <a:pt x="42" y="86"/>
                    <a:pt x="42" y="87"/>
                  </a:cubicBezTo>
                  <a:cubicBezTo>
                    <a:pt x="41" y="87"/>
                    <a:pt x="41" y="88"/>
                    <a:pt x="41" y="89"/>
                  </a:cubicBezTo>
                  <a:cubicBezTo>
                    <a:pt x="42" y="90"/>
                    <a:pt x="42" y="91"/>
                    <a:pt x="42" y="91"/>
                  </a:cubicBezTo>
                  <a:cubicBezTo>
                    <a:pt x="42" y="92"/>
                    <a:pt x="43" y="94"/>
                    <a:pt x="42" y="94"/>
                  </a:cubicBezTo>
                  <a:cubicBezTo>
                    <a:pt x="42" y="95"/>
                    <a:pt x="41" y="96"/>
                    <a:pt x="41" y="96"/>
                  </a:cubicBezTo>
                  <a:cubicBezTo>
                    <a:pt x="41" y="96"/>
                    <a:pt x="42" y="97"/>
                    <a:pt x="42" y="98"/>
                  </a:cubicBezTo>
                  <a:cubicBezTo>
                    <a:pt x="41" y="99"/>
                    <a:pt x="39" y="100"/>
                    <a:pt x="39" y="100"/>
                  </a:cubicBezTo>
                  <a:cubicBezTo>
                    <a:pt x="38" y="100"/>
                    <a:pt x="37" y="102"/>
                    <a:pt x="37" y="102"/>
                  </a:cubicBezTo>
                  <a:cubicBezTo>
                    <a:pt x="37" y="102"/>
                    <a:pt x="37" y="104"/>
                    <a:pt x="37" y="105"/>
                  </a:cubicBezTo>
                  <a:cubicBezTo>
                    <a:pt x="37" y="105"/>
                    <a:pt x="34" y="110"/>
                    <a:pt x="35" y="111"/>
                  </a:cubicBezTo>
                  <a:cubicBezTo>
                    <a:pt x="36" y="112"/>
                    <a:pt x="36" y="113"/>
                    <a:pt x="36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3" y="115"/>
                    <a:pt x="34" y="116"/>
                  </a:cubicBezTo>
                  <a:cubicBezTo>
                    <a:pt x="35" y="118"/>
                    <a:pt x="36" y="118"/>
                    <a:pt x="36" y="119"/>
                  </a:cubicBezTo>
                  <a:cubicBezTo>
                    <a:pt x="36" y="120"/>
                    <a:pt x="36" y="120"/>
                    <a:pt x="37" y="121"/>
                  </a:cubicBezTo>
                  <a:cubicBezTo>
                    <a:pt x="38" y="122"/>
                    <a:pt x="38" y="123"/>
                    <a:pt x="39" y="124"/>
                  </a:cubicBezTo>
                  <a:cubicBezTo>
                    <a:pt x="40" y="124"/>
                    <a:pt x="40" y="125"/>
                    <a:pt x="40" y="126"/>
                  </a:cubicBezTo>
                  <a:cubicBezTo>
                    <a:pt x="40" y="126"/>
                    <a:pt x="42" y="128"/>
                    <a:pt x="40" y="127"/>
                  </a:cubicBezTo>
                  <a:cubicBezTo>
                    <a:pt x="38" y="125"/>
                    <a:pt x="40" y="127"/>
                    <a:pt x="37" y="125"/>
                  </a:cubicBezTo>
                  <a:cubicBezTo>
                    <a:pt x="35" y="122"/>
                    <a:pt x="34" y="123"/>
                    <a:pt x="33" y="122"/>
                  </a:cubicBezTo>
                  <a:cubicBezTo>
                    <a:pt x="32" y="121"/>
                    <a:pt x="34" y="125"/>
                    <a:pt x="31" y="120"/>
                  </a:cubicBezTo>
                  <a:cubicBezTo>
                    <a:pt x="29" y="114"/>
                    <a:pt x="29" y="115"/>
                    <a:pt x="28" y="114"/>
                  </a:cubicBezTo>
                  <a:cubicBezTo>
                    <a:pt x="28" y="113"/>
                    <a:pt x="28" y="114"/>
                    <a:pt x="27" y="111"/>
                  </a:cubicBezTo>
                  <a:cubicBezTo>
                    <a:pt x="25" y="108"/>
                    <a:pt x="26" y="110"/>
                    <a:pt x="25" y="108"/>
                  </a:cubicBezTo>
                  <a:cubicBezTo>
                    <a:pt x="24" y="107"/>
                    <a:pt x="24" y="109"/>
                    <a:pt x="23" y="106"/>
                  </a:cubicBezTo>
                  <a:cubicBezTo>
                    <a:pt x="22" y="103"/>
                    <a:pt x="22" y="105"/>
                    <a:pt x="21" y="101"/>
                  </a:cubicBezTo>
                  <a:cubicBezTo>
                    <a:pt x="20" y="97"/>
                    <a:pt x="22" y="97"/>
                    <a:pt x="20" y="96"/>
                  </a:cubicBezTo>
                  <a:cubicBezTo>
                    <a:pt x="18" y="94"/>
                    <a:pt x="18" y="95"/>
                    <a:pt x="17" y="93"/>
                  </a:cubicBezTo>
                  <a:cubicBezTo>
                    <a:pt x="17" y="92"/>
                    <a:pt x="18" y="93"/>
                    <a:pt x="16" y="90"/>
                  </a:cubicBezTo>
                  <a:cubicBezTo>
                    <a:pt x="14" y="87"/>
                    <a:pt x="12" y="86"/>
                    <a:pt x="12" y="81"/>
                  </a:cubicBezTo>
                  <a:cubicBezTo>
                    <a:pt x="12" y="75"/>
                    <a:pt x="12" y="74"/>
                    <a:pt x="12" y="74"/>
                  </a:cubicBezTo>
                  <a:cubicBezTo>
                    <a:pt x="12" y="74"/>
                    <a:pt x="9" y="72"/>
                    <a:pt x="10" y="69"/>
                  </a:cubicBezTo>
                  <a:cubicBezTo>
                    <a:pt x="11" y="66"/>
                    <a:pt x="11" y="67"/>
                    <a:pt x="11" y="66"/>
                  </a:cubicBezTo>
                  <a:cubicBezTo>
                    <a:pt x="11" y="65"/>
                    <a:pt x="10" y="65"/>
                    <a:pt x="9" y="64"/>
                  </a:cubicBezTo>
                  <a:cubicBezTo>
                    <a:pt x="9" y="63"/>
                    <a:pt x="8" y="63"/>
                    <a:pt x="8" y="62"/>
                  </a:cubicBezTo>
                  <a:cubicBezTo>
                    <a:pt x="8" y="61"/>
                    <a:pt x="8" y="60"/>
                    <a:pt x="8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0" y="130"/>
                    <a:pt x="70" y="140"/>
                  </a:cubicBezTo>
                  <a:cubicBezTo>
                    <a:pt x="70" y="140"/>
                    <a:pt x="54" y="137"/>
                    <a:pt x="52" y="134"/>
                  </a:cubicBezTo>
                  <a:cubicBezTo>
                    <a:pt x="52" y="134"/>
                    <a:pt x="52" y="131"/>
                    <a:pt x="53" y="131"/>
                  </a:cubicBezTo>
                  <a:cubicBezTo>
                    <a:pt x="53" y="131"/>
                    <a:pt x="54" y="131"/>
                    <a:pt x="55" y="131"/>
                  </a:cubicBezTo>
                  <a:cubicBezTo>
                    <a:pt x="56" y="130"/>
                    <a:pt x="57" y="129"/>
                    <a:pt x="57" y="129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60" y="130"/>
                  </a:cubicBezTo>
                  <a:cubicBezTo>
                    <a:pt x="63" y="129"/>
                    <a:pt x="63" y="130"/>
                    <a:pt x="64" y="129"/>
                  </a:cubicBezTo>
                  <a:cubicBezTo>
                    <a:pt x="65" y="129"/>
                    <a:pt x="66" y="126"/>
                    <a:pt x="67" y="128"/>
                  </a:cubicBezTo>
                  <a:cubicBezTo>
                    <a:pt x="68" y="129"/>
                    <a:pt x="66" y="128"/>
                    <a:pt x="68" y="129"/>
                  </a:cubicBezTo>
                  <a:cubicBezTo>
                    <a:pt x="69" y="130"/>
                    <a:pt x="72" y="129"/>
                    <a:pt x="72" y="129"/>
                  </a:cubicBezTo>
                  <a:cubicBezTo>
                    <a:pt x="72" y="129"/>
                    <a:pt x="77" y="129"/>
                    <a:pt x="77" y="129"/>
                  </a:cubicBezTo>
                  <a:cubicBezTo>
                    <a:pt x="78" y="128"/>
                    <a:pt x="78" y="127"/>
                    <a:pt x="79" y="127"/>
                  </a:cubicBezTo>
                  <a:cubicBezTo>
                    <a:pt x="80" y="128"/>
                    <a:pt x="80" y="129"/>
                    <a:pt x="80" y="129"/>
                  </a:cubicBezTo>
                  <a:cubicBezTo>
                    <a:pt x="77" y="130"/>
                    <a:pt x="77" y="130"/>
                    <a:pt x="77" y="130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5" y="132"/>
                    <a:pt x="74" y="133"/>
                    <a:pt x="75" y="133"/>
                  </a:cubicBezTo>
                  <a:cubicBezTo>
                    <a:pt x="76" y="134"/>
                    <a:pt x="76" y="133"/>
                    <a:pt x="77" y="134"/>
                  </a:cubicBezTo>
                  <a:cubicBezTo>
                    <a:pt x="79" y="134"/>
                    <a:pt x="81" y="136"/>
                    <a:pt x="82" y="135"/>
                  </a:cubicBezTo>
                  <a:cubicBezTo>
                    <a:pt x="83" y="133"/>
                    <a:pt x="83" y="133"/>
                    <a:pt x="83" y="132"/>
                  </a:cubicBezTo>
                  <a:cubicBezTo>
                    <a:pt x="84" y="131"/>
                    <a:pt x="84" y="130"/>
                    <a:pt x="85" y="130"/>
                  </a:cubicBezTo>
                  <a:cubicBezTo>
                    <a:pt x="86" y="130"/>
                    <a:pt x="87" y="131"/>
                    <a:pt x="87" y="131"/>
                  </a:cubicBezTo>
                  <a:cubicBezTo>
                    <a:pt x="86" y="133"/>
                    <a:pt x="86" y="133"/>
                    <a:pt x="86" y="133"/>
                  </a:cubicBezTo>
                  <a:cubicBezTo>
                    <a:pt x="86" y="133"/>
                    <a:pt x="88" y="133"/>
                    <a:pt x="89" y="133"/>
                  </a:cubicBezTo>
                  <a:cubicBezTo>
                    <a:pt x="90" y="133"/>
                    <a:pt x="90" y="134"/>
                    <a:pt x="91" y="133"/>
                  </a:cubicBezTo>
                  <a:cubicBezTo>
                    <a:pt x="92" y="132"/>
                    <a:pt x="92" y="132"/>
                    <a:pt x="94" y="132"/>
                  </a:cubicBezTo>
                  <a:cubicBezTo>
                    <a:pt x="95" y="131"/>
                    <a:pt x="96" y="131"/>
                    <a:pt x="97" y="131"/>
                  </a:cubicBezTo>
                  <a:cubicBezTo>
                    <a:pt x="97" y="131"/>
                    <a:pt x="98" y="131"/>
                    <a:pt x="99" y="131"/>
                  </a:cubicBezTo>
                  <a:cubicBezTo>
                    <a:pt x="99" y="131"/>
                    <a:pt x="102" y="133"/>
                    <a:pt x="102" y="133"/>
                  </a:cubicBezTo>
                  <a:cubicBezTo>
                    <a:pt x="103" y="133"/>
                    <a:pt x="106" y="133"/>
                    <a:pt x="106" y="133"/>
                  </a:cubicBezTo>
                  <a:cubicBezTo>
                    <a:pt x="106" y="133"/>
                    <a:pt x="98" y="140"/>
                    <a:pt x="81" y="140"/>
                  </a:cubicBezTo>
                  <a:cubicBezTo>
                    <a:pt x="81" y="140"/>
                    <a:pt x="119" y="142"/>
                    <a:pt x="141" y="105"/>
                  </a:cubicBezTo>
                  <a:cubicBezTo>
                    <a:pt x="162" y="67"/>
                    <a:pt x="147" y="19"/>
                    <a:pt x="98" y="2"/>
                  </a:cubicBezTo>
                  <a:cubicBezTo>
                    <a:pt x="98" y="2"/>
                    <a:pt x="135" y="16"/>
                    <a:pt x="145" y="51"/>
                  </a:cubicBezTo>
                  <a:cubicBezTo>
                    <a:pt x="144" y="52"/>
                    <a:pt x="144" y="52"/>
                    <a:pt x="144" y="52"/>
                  </a:cubicBezTo>
                  <a:cubicBezTo>
                    <a:pt x="143" y="51"/>
                    <a:pt x="143" y="51"/>
                    <a:pt x="143" y="50"/>
                  </a:cubicBezTo>
                  <a:cubicBezTo>
                    <a:pt x="142" y="48"/>
                    <a:pt x="142" y="48"/>
                    <a:pt x="142" y="47"/>
                  </a:cubicBezTo>
                  <a:cubicBezTo>
                    <a:pt x="141" y="46"/>
                    <a:pt x="141" y="47"/>
                    <a:pt x="140" y="46"/>
                  </a:cubicBezTo>
                  <a:cubicBezTo>
                    <a:pt x="140" y="45"/>
                    <a:pt x="139" y="45"/>
                    <a:pt x="139" y="44"/>
                  </a:cubicBezTo>
                  <a:cubicBezTo>
                    <a:pt x="138" y="44"/>
                    <a:pt x="137" y="41"/>
                    <a:pt x="137" y="41"/>
                  </a:cubicBezTo>
                  <a:cubicBezTo>
                    <a:pt x="136" y="40"/>
                    <a:pt x="135" y="40"/>
                    <a:pt x="134" y="40"/>
                  </a:cubicBezTo>
                  <a:cubicBezTo>
                    <a:pt x="134" y="40"/>
                    <a:pt x="134" y="39"/>
                    <a:pt x="134" y="40"/>
                  </a:cubicBezTo>
                  <a:cubicBezTo>
                    <a:pt x="133" y="40"/>
                    <a:pt x="135" y="42"/>
                    <a:pt x="135" y="42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5" y="44"/>
                    <a:pt x="136" y="47"/>
                    <a:pt x="136" y="47"/>
                  </a:cubicBezTo>
                  <a:cubicBezTo>
                    <a:pt x="136" y="48"/>
                    <a:pt x="135" y="50"/>
                    <a:pt x="135" y="50"/>
                  </a:cubicBezTo>
                  <a:cubicBezTo>
                    <a:pt x="135" y="50"/>
                    <a:pt x="134" y="52"/>
                    <a:pt x="134" y="52"/>
                  </a:cubicBezTo>
                  <a:cubicBezTo>
                    <a:pt x="133" y="53"/>
                    <a:pt x="129" y="53"/>
                    <a:pt x="129" y="53"/>
                  </a:cubicBezTo>
                  <a:cubicBezTo>
                    <a:pt x="129" y="53"/>
                    <a:pt x="128" y="52"/>
                    <a:pt x="127" y="51"/>
                  </a:cubicBezTo>
                  <a:cubicBezTo>
                    <a:pt x="127" y="50"/>
                    <a:pt x="125" y="49"/>
                    <a:pt x="124" y="49"/>
                  </a:cubicBezTo>
                  <a:cubicBezTo>
                    <a:pt x="124" y="48"/>
                    <a:pt x="125" y="47"/>
                    <a:pt x="124" y="46"/>
                  </a:cubicBezTo>
                  <a:cubicBezTo>
                    <a:pt x="123" y="45"/>
                    <a:pt x="124" y="45"/>
                    <a:pt x="122" y="44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21" y="43"/>
                    <a:pt x="118" y="42"/>
                    <a:pt x="119" y="43"/>
                  </a:cubicBezTo>
                  <a:cubicBezTo>
                    <a:pt x="120" y="45"/>
                    <a:pt x="119" y="47"/>
                    <a:pt x="120" y="47"/>
                  </a:cubicBezTo>
                  <a:cubicBezTo>
                    <a:pt x="121" y="47"/>
                    <a:pt x="121" y="47"/>
                    <a:pt x="122" y="48"/>
                  </a:cubicBezTo>
                  <a:cubicBezTo>
                    <a:pt x="122" y="49"/>
                    <a:pt x="123" y="50"/>
                    <a:pt x="123" y="51"/>
                  </a:cubicBezTo>
                  <a:cubicBezTo>
                    <a:pt x="124" y="51"/>
                    <a:pt x="124" y="53"/>
                    <a:pt x="124" y="53"/>
                  </a:cubicBezTo>
                  <a:cubicBezTo>
                    <a:pt x="125" y="54"/>
                    <a:pt x="127" y="53"/>
                    <a:pt x="127" y="54"/>
                  </a:cubicBezTo>
                  <a:cubicBezTo>
                    <a:pt x="127" y="55"/>
                    <a:pt x="126" y="56"/>
                    <a:pt x="127" y="57"/>
                  </a:cubicBezTo>
                  <a:cubicBezTo>
                    <a:pt x="128" y="57"/>
                    <a:pt x="128" y="57"/>
                    <a:pt x="129" y="57"/>
                  </a:cubicBezTo>
                  <a:cubicBezTo>
                    <a:pt x="129" y="57"/>
                    <a:pt x="129" y="57"/>
                    <a:pt x="130" y="57"/>
                  </a:cubicBezTo>
                  <a:cubicBezTo>
                    <a:pt x="131" y="56"/>
                    <a:pt x="133" y="56"/>
                    <a:pt x="133" y="56"/>
                  </a:cubicBezTo>
                  <a:cubicBezTo>
                    <a:pt x="133" y="56"/>
                    <a:pt x="134" y="58"/>
                    <a:pt x="134" y="58"/>
                  </a:cubicBezTo>
                  <a:cubicBezTo>
                    <a:pt x="134" y="59"/>
                    <a:pt x="134" y="61"/>
                    <a:pt x="134" y="61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32" y="64"/>
                    <a:pt x="132" y="69"/>
                    <a:pt x="132" y="69"/>
                  </a:cubicBezTo>
                  <a:cubicBezTo>
                    <a:pt x="131" y="69"/>
                    <a:pt x="130" y="71"/>
                    <a:pt x="129" y="72"/>
                  </a:cubicBezTo>
                  <a:cubicBezTo>
                    <a:pt x="129" y="72"/>
                    <a:pt x="129" y="75"/>
                    <a:pt x="129" y="75"/>
                  </a:cubicBezTo>
                  <a:cubicBezTo>
                    <a:pt x="127" y="77"/>
                    <a:pt x="127" y="77"/>
                    <a:pt x="127" y="77"/>
                  </a:cubicBezTo>
                  <a:cubicBezTo>
                    <a:pt x="127" y="77"/>
                    <a:pt x="127" y="80"/>
                    <a:pt x="127" y="80"/>
                  </a:cubicBezTo>
                  <a:cubicBezTo>
                    <a:pt x="127" y="81"/>
                    <a:pt x="128" y="84"/>
                    <a:pt x="127" y="85"/>
                  </a:cubicBezTo>
                  <a:cubicBezTo>
                    <a:pt x="127" y="86"/>
                    <a:pt x="125" y="88"/>
                    <a:pt x="125" y="88"/>
                  </a:cubicBezTo>
                  <a:cubicBezTo>
                    <a:pt x="125" y="88"/>
                    <a:pt x="128" y="90"/>
                    <a:pt x="126" y="90"/>
                  </a:cubicBezTo>
                  <a:cubicBezTo>
                    <a:pt x="125" y="91"/>
                    <a:pt x="124" y="93"/>
                    <a:pt x="123" y="93"/>
                  </a:cubicBezTo>
                  <a:cubicBezTo>
                    <a:pt x="123" y="94"/>
                    <a:pt x="123" y="95"/>
                    <a:pt x="122" y="95"/>
                  </a:cubicBezTo>
                  <a:cubicBezTo>
                    <a:pt x="121" y="95"/>
                    <a:pt x="120" y="95"/>
                    <a:pt x="120" y="96"/>
                  </a:cubicBezTo>
                  <a:cubicBezTo>
                    <a:pt x="120" y="96"/>
                    <a:pt x="120" y="98"/>
                    <a:pt x="120" y="98"/>
                  </a:cubicBezTo>
                  <a:cubicBezTo>
                    <a:pt x="117" y="102"/>
                    <a:pt x="117" y="102"/>
                    <a:pt x="117" y="102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4" y="105"/>
                    <a:pt x="115" y="106"/>
                    <a:pt x="114" y="106"/>
                  </a:cubicBezTo>
                  <a:cubicBezTo>
                    <a:pt x="113" y="107"/>
                    <a:pt x="109" y="108"/>
                    <a:pt x="109" y="108"/>
                  </a:cubicBezTo>
                  <a:cubicBezTo>
                    <a:pt x="108" y="109"/>
                    <a:pt x="106" y="110"/>
                    <a:pt x="105" y="110"/>
                  </a:cubicBezTo>
                  <a:cubicBezTo>
                    <a:pt x="104" y="110"/>
                    <a:pt x="105" y="112"/>
                    <a:pt x="104" y="110"/>
                  </a:cubicBezTo>
                  <a:cubicBezTo>
                    <a:pt x="103" y="108"/>
                    <a:pt x="104" y="109"/>
                    <a:pt x="103" y="107"/>
                  </a:cubicBezTo>
                  <a:cubicBezTo>
                    <a:pt x="101" y="104"/>
                    <a:pt x="101" y="106"/>
                    <a:pt x="101" y="104"/>
                  </a:cubicBezTo>
                  <a:cubicBezTo>
                    <a:pt x="101" y="102"/>
                    <a:pt x="102" y="104"/>
                    <a:pt x="101" y="102"/>
                  </a:cubicBezTo>
                  <a:cubicBezTo>
                    <a:pt x="101" y="100"/>
                    <a:pt x="102" y="102"/>
                    <a:pt x="101" y="99"/>
                  </a:cubicBezTo>
                  <a:cubicBezTo>
                    <a:pt x="100" y="97"/>
                    <a:pt x="100" y="98"/>
                    <a:pt x="99" y="97"/>
                  </a:cubicBezTo>
                  <a:cubicBezTo>
                    <a:pt x="97" y="95"/>
                    <a:pt x="96" y="97"/>
                    <a:pt x="97" y="94"/>
                  </a:cubicBezTo>
                  <a:cubicBezTo>
                    <a:pt x="98" y="92"/>
                    <a:pt x="98" y="94"/>
                    <a:pt x="98" y="92"/>
                  </a:cubicBezTo>
                  <a:cubicBezTo>
                    <a:pt x="99" y="90"/>
                    <a:pt x="98" y="90"/>
                    <a:pt x="99" y="89"/>
                  </a:cubicBezTo>
                  <a:cubicBezTo>
                    <a:pt x="101" y="88"/>
                    <a:pt x="102" y="88"/>
                    <a:pt x="102" y="86"/>
                  </a:cubicBezTo>
                  <a:cubicBezTo>
                    <a:pt x="101" y="85"/>
                    <a:pt x="101" y="84"/>
                    <a:pt x="101" y="84"/>
                  </a:cubicBezTo>
                  <a:cubicBezTo>
                    <a:pt x="101" y="83"/>
                    <a:pt x="99" y="81"/>
                    <a:pt x="99" y="81"/>
                  </a:cubicBezTo>
                  <a:cubicBezTo>
                    <a:pt x="99" y="80"/>
                    <a:pt x="99" y="81"/>
                    <a:pt x="98" y="79"/>
                  </a:cubicBezTo>
                  <a:cubicBezTo>
                    <a:pt x="97" y="78"/>
                    <a:pt x="96" y="77"/>
                    <a:pt x="96" y="77"/>
                  </a:cubicBezTo>
                  <a:cubicBezTo>
                    <a:pt x="96" y="77"/>
                    <a:pt x="96" y="74"/>
                    <a:pt x="96" y="72"/>
                  </a:cubicBezTo>
                  <a:cubicBezTo>
                    <a:pt x="96" y="71"/>
                    <a:pt x="96" y="73"/>
                    <a:pt x="96" y="71"/>
                  </a:cubicBezTo>
                  <a:cubicBezTo>
                    <a:pt x="97" y="69"/>
                    <a:pt x="97" y="67"/>
                    <a:pt x="97" y="67"/>
                  </a:cubicBezTo>
                  <a:cubicBezTo>
                    <a:pt x="97" y="67"/>
                    <a:pt x="94" y="66"/>
                    <a:pt x="93" y="66"/>
                  </a:cubicBezTo>
                  <a:cubicBezTo>
                    <a:pt x="92" y="66"/>
                    <a:pt x="92" y="68"/>
                    <a:pt x="91" y="66"/>
                  </a:cubicBezTo>
                  <a:cubicBezTo>
                    <a:pt x="89" y="65"/>
                    <a:pt x="90" y="64"/>
                    <a:pt x="89" y="64"/>
                  </a:cubicBezTo>
                  <a:cubicBezTo>
                    <a:pt x="89" y="64"/>
                    <a:pt x="88" y="64"/>
                    <a:pt x="87" y="64"/>
                  </a:cubicBezTo>
                  <a:cubicBezTo>
                    <a:pt x="86" y="65"/>
                    <a:pt x="84" y="65"/>
                    <a:pt x="83" y="66"/>
                  </a:cubicBezTo>
                  <a:cubicBezTo>
                    <a:pt x="81" y="66"/>
                    <a:pt x="81" y="66"/>
                    <a:pt x="79" y="66"/>
                  </a:cubicBezTo>
                  <a:cubicBezTo>
                    <a:pt x="77" y="66"/>
                    <a:pt x="75" y="67"/>
                    <a:pt x="73" y="66"/>
                  </a:cubicBezTo>
                  <a:cubicBezTo>
                    <a:pt x="72" y="65"/>
                    <a:pt x="71" y="66"/>
                    <a:pt x="71" y="65"/>
                  </a:cubicBezTo>
                  <a:cubicBezTo>
                    <a:pt x="70" y="63"/>
                    <a:pt x="71" y="63"/>
                    <a:pt x="69" y="62"/>
                  </a:cubicBezTo>
                  <a:cubicBezTo>
                    <a:pt x="68" y="61"/>
                    <a:pt x="67" y="62"/>
                    <a:pt x="67" y="61"/>
                  </a:cubicBezTo>
                  <a:cubicBezTo>
                    <a:pt x="67" y="59"/>
                    <a:pt x="68" y="59"/>
                    <a:pt x="67" y="58"/>
                  </a:cubicBezTo>
                  <a:cubicBezTo>
                    <a:pt x="66" y="57"/>
                    <a:pt x="67" y="59"/>
                    <a:pt x="66" y="57"/>
                  </a:cubicBezTo>
                  <a:cubicBezTo>
                    <a:pt x="64" y="55"/>
                    <a:pt x="63" y="56"/>
                    <a:pt x="64" y="55"/>
                  </a:cubicBezTo>
                  <a:cubicBezTo>
                    <a:pt x="64" y="53"/>
                    <a:pt x="65" y="54"/>
                    <a:pt x="65" y="52"/>
                  </a:cubicBezTo>
                  <a:cubicBezTo>
                    <a:pt x="65" y="50"/>
                    <a:pt x="68" y="53"/>
                    <a:pt x="66" y="49"/>
                  </a:cubicBezTo>
                  <a:cubicBezTo>
                    <a:pt x="64" y="45"/>
                    <a:pt x="64" y="46"/>
                    <a:pt x="66" y="43"/>
                  </a:cubicBezTo>
                  <a:cubicBezTo>
                    <a:pt x="67" y="40"/>
                    <a:pt x="69" y="39"/>
                    <a:pt x="70" y="38"/>
                  </a:cubicBezTo>
                  <a:cubicBezTo>
                    <a:pt x="70" y="38"/>
                    <a:pt x="71" y="36"/>
                    <a:pt x="71" y="35"/>
                  </a:cubicBezTo>
                  <a:cubicBezTo>
                    <a:pt x="72" y="35"/>
                    <a:pt x="72" y="34"/>
                    <a:pt x="73" y="35"/>
                  </a:cubicBezTo>
                  <a:cubicBezTo>
                    <a:pt x="75" y="35"/>
                    <a:pt x="76" y="34"/>
                    <a:pt x="77" y="33"/>
                  </a:cubicBezTo>
                  <a:cubicBezTo>
                    <a:pt x="78" y="32"/>
                    <a:pt x="80" y="31"/>
                    <a:pt x="80" y="30"/>
                  </a:cubicBezTo>
                  <a:cubicBezTo>
                    <a:pt x="81" y="30"/>
                    <a:pt x="81" y="31"/>
                    <a:pt x="82" y="30"/>
                  </a:cubicBezTo>
                  <a:cubicBezTo>
                    <a:pt x="84" y="30"/>
                    <a:pt x="84" y="30"/>
                    <a:pt x="85" y="30"/>
                  </a:cubicBezTo>
                  <a:cubicBezTo>
                    <a:pt x="86" y="30"/>
                    <a:pt x="84" y="30"/>
                    <a:pt x="87" y="30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90" y="29"/>
                    <a:pt x="90" y="29"/>
                    <a:pt x="91" y="29"/>
                  </a:cubicBezTo>
                  <a:cubicBezTo>
                    <a:pt x="92" y="30"/>
                    <a:pt x="92" y="27"/>
                    <a:pt x="92" y="30"/>
                  </a:cubicBezTo>
                  <a:cubicBezTo>
                    <a:pt x="92" y="32"/>
                    <a:pt x="91" y="33"/>
                    <a:pt x="93" y="33"/>
                  </a:cubicBezTo>
                  <a:cubicBezTo>
                    <a:pt x="95" y="34"/>
                    <a:pt x="93" y="34"/>
                    <a:pt x="95" y="34"/>
                  </a:cubicBezTo>
                  <a:cubicBezTo>
                    <a:pt x="97" y="34"/>
                    <a:pt x="97" y="34"/>
                    <a:pt x="98" y="34"/>
                  </a:cubicBezTo>
                  <a:cubicBezTo>
                    <a:pt x="99" y="35"/>
                    <a:pt x="99" y="36"/>
                    <a:pt x="101" y="36"/>
                  </a:cubicBezTo>
                  <a:cubicBezTo>
                    <a:pt x="102" y="36"/>
                    <a:pt x="100" y="38"/>
                    <a:pt x="102" y="36"/>
                  </a:cubicBezTo>
                  <a:cubicBezTo>
                    <a:pt x="104" y="33"/>
                    <a:pt x="100" y="33"/>
                    <a:pt x="104" y="33"/>
                  </a:cubicBezTo>
                  <a:cubicBezTo>
                    <a:pt x="108" y="34"/>
                    <a:pt x="109" y="35"/>
                    <a:pt x="109" y="34"/>
                  </a:cubicBezTo>
                  <a:cubicBezTo>
                    <a:pt x="110" y="34"/>
                    <a:pt x="110" y="35"/>
                    <a:pt x="112" y="34"/>
                  </a:cubicBezTo>
                  <a:cubicBezTo>
                    <a:pt x="113" y="33"/>
                    <a:pt x="114" y="33"/>
                    <a:pt x="114" y="33"/>
                  </a:cubicBezTo>
                  <a:cubicBezTo>
                    <a:pt x="115" y="34"/>
                    <a:pt x="115" y="35"/>
                    <a:pt x="116" y="34"/>
                  </a:cubicBezTo>
                  <a:cubicBezTo>
                    <a:pt x="116" y="32"/>
                    <a:pt x="117" y="33"/>
                    <a:pt x="116" y="32"/>
                  </a:cubicBezTo>
                  <a:cubicBezTo>
                    <a:pt x="114" y="31"/>
                    <a:pt x="113" y="32"/>
                    <a:pt x="113" y="30"/>
                  </a:cubicBezTo>
                  <a:cubicBezTo>
                    <a:pt x="112" y="29"/>
                    <a:pt x="114" y="29"/>
                    <a:pt x="112" y="29"/>
                  </a:cubicBezTo>
                  <a:cubicBezTo>
                    <a:pt x="110" y="29"/>
                    <a:pt x="111" y="29"/>
                    <a:pt x="109" y="28"/>
                  </a:cubicBezTo>
                  <a:cubicBezTo>
                    <a:pt x="108" y="28"/>
                    <a:pt x="106" y="30"/>
                    <a:pt x="106" y="28"/>
                  </a:cubicBezTo>
                  <a:cubicBezTo>
                    <a:pt x="105" y="27"/>
                    <a:pt x="102" y="29"/>
                    <a:pt x="105" y="27"/>
                  </a:cubicBezTo>
                  <a:cubicBezTo>
                    <a:pt x="108" y="24"/>
                    <a:pt x="107" y="23"/>
                    <a:pt x="109" y="24"/>
                  </a:cubicBezTo>
                  <a:cubicBezTo>
                    <a:pt x="110" y="24"/>
                    <a:pt x="110" y="26"/>
                    <a:pt x="111" y="25"/>
                  </a:cubicBezTo>
                  <a:cubicBezTo>
                    <a:pt x="112" y="24"/>
                    <a:pt x="114" y="23"/>
                    <a:pt x="112" y="22"/>
                  </a:cubicBezTo>
                  <a:cubicBezTo>
                    <a:pt x="110" y="20"/>
                    <a:pt x="112" y="21"/>
                    <a:pt x="109" y="20"/>
                  </a:cubicBezTo>
                  <a:cubicBezTo>
                    <a:pt x="107" y="19"/>
                    <a:pt x="105" y="24"/>
                    <a:pt x="104" y="23"/>
                  </a:cubicBezTo>
                  <a:cubicBezTo>
                    <a:pt x="103" y="22"/>
                    <a:pt x="103" y="22"/>
                    <a:pt x="102" y="22"/>
                  </a:cubicBezTo>
                  <a:cubicBezTo>
                    <a:pt x="101" y="23"/>
                    <a:pt x="101" y="24"/>
                    <a:pt x="101" y="26"/>
                  </a:cubicBezTo>
                  <a:cubicBezTo>
                    <a:pt x="101" y="27"/>
                    <a:pt x="102" y="27"/>
                    <a:pt x="100" y="26"/>
                  </a:cubicBezTo>
                  <a:cubicBezTo>
                    <a:pt x="98" y="25"/>
                    <a:pt x="103" y="26"/>
                    <a:pt x="98" y="24"/>
                  </a:cubicBezTo>
                  <a:cubicBezTo>
                    <a:pt x="93" y="22"/>
                    <a:pt x="91" y="23"/>
                    <a:pt x="91" y="23"/>
                  </a:cubicBezTo>
                  <a:cubicBezTo>
                    <a:pt x="90" y="24"/>
                    <a:pt x="89" y="24"/>
                    <a:pt x="88" y="24"/>
                  </a:cubicBezTo>
                  <a:cubicBezTo>
                    <a:pt x="88" y="25"/>
                    <a:pt x="90" y="26"/>
                    <a:pt x="88" y="25"/>
                  </a:cubicBezTo>
                  <a:cubicBezTo>
                    <a:pt x="86" y="24"/>
                    <a:pt x="84" y="26"/>
                    <a:pt x="84" y="26"/>
                  </a:cubicBezTo>
                  <a:cubicBezTo>
                    <a:pt x="84" y="26"/>
                    <a:pt x="83" y="25"/>
                    <a:pt x="83" y="26"/>
                  </a:cubicBezTo>
                  <a:cubicBezTo>
                    <a:pt x="82" y="27"/>
                    <a:pt x="80" y="27"/>
                    <a:pt x="79" y="27"/>
                  </a:cubicBezTo>
                  <a:cubicBezTo>
                    <a:pt x="78" y="26"/>
                    <a:pt x="76" y="27"/>
                    <a:pt x="78" y="25"/>
                  </a:cubicBezTo>
                  <a:cubicBezTo>
                    <a:pt x="80" y="22"/>
                    <a:pt x="78" y="24"/>
                    <a:pt x="81" y="23"/>
                  </a:cubicBezTo>
                  <a:cubicBezTo>
                    <a:pt x="84" y="21"/>
                    <a:pt x="88" y="21"/>
                    <a:pt x="84" y="20"/>
                  </a:cubicBezTo>
                  <a:cubicBezTo>
                    <a:pt x="81" y="20"/>
                    <a:pt x="86" y="20"/>
                    <a:pt x="82" y="17"/>
                  </a:cubicBezTo>
                  <a:cubicBezTo>
                    <a:pt x="77" y="15"/>
                    <a:pt x="77" y="18"/>
                    <a:pt x="77" y="15"/>
                  </a:cubicBezTo>
                  <a:cubicBezTo>
                    <a:pt x="77" y="12"/>
                    <a:pt x="76" y="12"/>
                    <a:pt x="75" y="12"/>
                  </a:cubicBezTo>
                  <a:cubicBezTo>
                    <a:pt x="74" y="12"/>
                    <a:pt x="71" y="13"/>
                    <a:pt x="70" y="13"/>
                  </a:cubicBezTo>
                  <a:cubicBezTo>
                    <a:pt x="69" y="13"/>
                    <a:pt x="70" y="14"/>
                    <a:pt x="68" y="13"/>
                  </a:cubicBezTo>
                  <a:cubicBezTo>
                    <a:pt x="66" y="11"/>
                    <a:pt x="65" y="13"/>
                    <a:pt x="66" y="11"/>
                  </a:cubicBezTo>
                  <a:cubicBezTo>
                    <a:pt x="67" y="9"/>
                    <a:pt x="67" y="9"/>
                    <a:pt x="68" y="8"/>
                  </a:cubicBezTo>
                  <a:cubicBezTo>
                    <a:pt x="70" y="7"/>
                    <a:pt x="69" y="2"/>
                    <a:pt x="73" y="4"/>
                  </a:cubicBezTo>
                  <a:cubicBezTo>
                    <a:pt x="76" y="6"/>
                    <a:pt x="75" y="5"/>
                    <a:pt x="77" y="5"/>
                  </a:cubicBezTo>
                  <a:cubicBezTo>
                    <a:pt x="80" y="6"/>
                    <a:pt x="81" y="5"/>
                    <a:pt x="81" y="5"/>
                  </a:cubicBezTo>
                  <a:cubicBezTo>
                    <a:pt x="81" y="4"/>
                    <a:pt x="78" y="3"/>
                    <a:pt x="78" y="3"/>
                  </a:cubicBezTo>
                  <a:cubicBezTo>
                    <a:pt x="78" y="3"/>
                    <a:pt x="77" y="3"/>
                    <a:pt x="78" y="2"/>
                  </a:cubicBezTo>
                  <a:cubicBezTo>
                    <a:pt x="78" y="2"/>
                    <a:pt x="79" y="1"/>
                    <a:pt x="79" y="1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68" y="0"/>
                    <a:pt x="6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9639358" y="6023866"/>
            <a:ext cx="821715" cy="732904"/>
            <a:chOff x="8366125" y="119063"/>
            <a:chExt cx="1571625" cy="1401763"/>
          </a:xfrm>
          <a:solidFill>
            <a:srgbClr val="4F81BD"/>
          </a:solidFill>
        </p:grpSpPr>
        <p:sp>
          <p:nvSpPr>
            <p:cNvPr id="120" name="Freeform 278"/>
            <p:cNvSpPr>
              <a:spLocks noEditPoints="1"/>
            </p:cNvSpPr>
            <p:nvPr/>
          </p:nvSpPr>
          <p:spPr bwMode="auto">
            <a:xfrm>
              <a:off x="8404225" y="119063"/>
              <a:ext cx="1398588" cy="1398588"/>
            </a:xfrm>
            <a:custGeom>
              <a:avLst/>
              <a:gdLst>
                <a:gd name="T0" fmla="*/ 187 w 373"/>
                <a:gd name="T1" fmla="*/ 0 h 373"/>
                <a:gd name="T2" fmla="*/ 0 w 373"/>
                <a:gd name="T3" fmla="*/ 187 h 373"/>
                <a:gd name="T4" fmla="*/ 187 w 373"/>
                <a:gd name="T5" fmla="*/ 373 h 373"/>
                <a:gd name="T6" fmla="*/ 373 w 373"/>
                <a:gd name="T7" fmla="*/ 187 h 373"/>
                <a:gd name="T8" fmla="*/ 187 w 373"/>
                <a:gd name="T9" fmla="*/ 0 h 373"/>
                <a:gd name="T10" fmla="*/ 187 w 373"/>
                <a:gd name="T11" fmla="*/ 365 h 373"/>
                <a:gd name="T12" fmla="*/ 9 w 373"/>
                <a:gd name="T13" fmla="*/ 187 h 373"/>
                <a:gd name="T14" fmla="*/ 187 w 373"/>
                <a:gd name="T15" fmla="*/ 8 h 373"/>
                <a:gd name="T16" fmla="*/ 365 w 373"/>
                <a:gd name="T17" fmla="*/ 187 h 373"/>
                <a:gd name="T18" fmla="*/ 187 w 373"/>
                <a:gd name="T19" fmla="*/ 36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3" h="373">
                  <a:moveTo>
                    <a:pt x="187" y="0"/>
                  </a:moveTo>
                  <a:cubicBezTo>
                    <a:pt x="84" y="0"/>
                    <a:pt x="0" y="83"/>
                    <a:pt x="0" y="187"/>
                  </a:cubicBezTo>
                  <a:cubicBezTo>
                    <a:pt x="0" y="290"/>
                    <a:pt x="84" y="373"/>
                    <a:pt x="187" y="373"/>
                  </a:cubicBezTo>
                  <a:cubicBezTo>
                    <a:pt x="290" y="373"/>
                    <a:pt x="373" y="290"/>
                    <a:pt x="373" y="187"/>
                  </a:cubicBezTo>
                  <a:cubicBezTo>
                    <a:pt x="373" y="83"/>
                    <a:pt x="290" y="0"/>
                    <a:pt x="187" y="0"/>
                  </a:cubicBezTo>
                  <a:close/>
                  <a:moveTo>
                    <a:pt x="187" y="365"/>
                  </a:moveTo>
                  <a:cubicBezTo>
                    <a:pt x="88" y="365"/>
                    <a:pt x="9" y="285"/>
                    <a:pt x="9" y="187"/>
                  </a:cubicBezTo>
                  <a:cubicBezTo>
                    <a:pt x="9" y="88"/>
                    <a:pt x="88" y="8"/>
                    <a:pt x="187" y="8"/>
                  </a:cubicBezTo>
                  <a:cubicBezTo>
                    <a:pt x="285" y="8"/>
                    <a:pt x="365" y="88"/>
                    <a:pt x="365" y="187"/>
                  </a:cubicBezTo>
                  <a:cubicBezTo>
                    <a:pt x="365" y="285"/>
                    <a:pt x="285" y="365"/>
                    <a:pt x="187" y="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279"/>
            <p:cNvSpPr>
              <a:spLocks/>
            </p:cNvSpPr>
            <p:nvPr/>
          </p:nvSpPr>
          <p:spPr bwMode="auto">
            <a:xfrm>
              <a:off x="8366125" y="144463"/>
              <a:ext cx="1571625" cy="1376363"/>
            </a:xfrm>
            <a:custGeom>
              <a:avLst/>
              <a:gdLst>
                <a:gd name="T0" fmla="*/ 121 w 419"/>
                <a:gd name="T1" fmla="*/ 29 h 367"/>
                <a:gd name="T2" fmla="*/ 113 w 419"/>
                <a:gd name="T3" fmla="*/ 43 h 367"/>
                <a:gd name="T4" fmla="*/ 105 w 419"/>
                <a:gd name="T5" fmla="*/ 54 h 367"/>
                <a:gd name="T6" fmla="*/ 99 w 419"/>
                <a:gd name="T7" fmla="*/ 48 h 367"/>
                <a:gd name="T8" fmla="*/ 97 w 419"/>
                <a:gd name="T9" fmla="*/ 60 h 367"/>
                <a:gd name="T10" fmla="*/ 78 w 419"/>
                <a:gd name="T11" fmla="*/ 63 h 367"/>
                <a:gd name="T12" fmla="*/ 66 w 419"/>
                <a:gd name="T13" fmla="*/ 76 h 367"/>
                <a:gd name="T14" fmla="*/ 50 w 419"/>
                <a:gd name="T15" fmla="*/ 98 h 367"/>
                <a:gd name="T16" fmla="*/ 40 w 419"/>
                <a:gd name="T17" fmla="*/ 113 h 367"/>
                <a:gd name="T18" fmla="*/ 49 w 419"/>
                <a:gd name="T19" fmla="*/ 123 h 367"/>
                <a:gd name="T20" fmla="*/ 50 w 419"/>
                <a:gd name="T21" fmla="*/ 129 h 367"/>
                <a:gd name="T22" fmla="*/ 41 w 419"/>
                <a:gd name="T23" fmla="*/ 121 h 367"/>
                <a:gd name="T24" fmla="*/ 34 w 419"/>
                <a:gd name="T25" fmla="*/ 111 h 367"/>
                <a:gd name="T26" fmla="*/ 31 w 419"/>
                <a:gd name="T27" fmla="*/ 127 h 367"/>
                <a:gd name="T28" fmla="*/ 32 w 419"/>
                <a:gd name="T29" fmla="*/ 153 h 367"/>
                <a:gd name="T30" fmla="*/ 45 w 419"/>
                <a:gd name="T31" fmla="*/ 147 h 367"/>
                <a:gd name="T32" fmla="*/ 59 w 419"/>
                <a:gd name="T33" fmla="*/ 163 h 367"/>
                <a:gd name="T34" fmla="*/ 76 w 419"/>
                <a:gd name="T35" fmla="*/ 180 h 367"/>
                <a:gd name="T36" fmla="*/ 92 w 419"/>
                <a:gd name="T37" fmla="*/ 194 h 367"/>
                <a:gd name="T38" fmla="*/ 113 w 419"/>
                <a:gd name="T39" fmla="*/ 216 h 367"/>
                <a:gd name="T40" fmla="*/ 106 w 419"/>
                <a:gd name="T41" fmla="*/ 248 h 367"/>
                <a:gd name="T42" fmla="*/ 90 w 419"/>
                <a:gd name="T43" fmla="*/ 286 h 367"/>
                <a:gd name="T44" fmla="*/ 95 w 419"/>
                <a:gd name="T45" fmla="*/ 313 h 367"/>
                <a:gd name="T46" fmla="*/ 85 w 419"/>
                <a:gd name="T47" fmla="*/ 315 h 367"/>
                <a:gd name="T48" fmla="*/ 59 w 419"/>
                <a:gd name="T49" fmla="*/ 273 h 367"/>
                <a:gd name="T50" fmla="*/ 30 w 419"/>
                <a:gd name="T51" fmla="*/ 208 h 367"/>
                <a:gd name="T52" fmla="*/ 21 w 419"/>
                <a:gd name="T53" fmla="*/ 160 h 367"/>
                <a:gd name="T54" fmla="*/ 135 w 419"/>
                <a:gd name="T55" fmla="*/ 337 h 367"/>
                <a:gd name="T56" fmla="*/ 165 w 419"/>
                <a:gd name="T57" fmla="*/ 333 h 367"/>
                <a:gd name="T58" fmla="*/ 203 w 419"/>
                <a:gd name="T59" fmla="*/ 329 h 367"/>
                <a:gd name="T60" fmla="*/ 200 w 419"/>
                <a:gd name="T61" fmla="*/ 344 h 367"/>
                <a:gd name="T62" fmla="*/ 222 w 419"/>
                <a:gd name="T63" fmla="*/ 343 h 367"/>
                <a:gd name="T64" fmla="*/ 255 w 419"/>
                <a:gd name="T65" fmla="*/ 339 h 367"/>
                <a:gd name="T66" fmla="*/ 253 w 419"/>
                <a:gd name="T67" fmla="*/ 5 h 367"/>
                <a:gd name="T68" fmla="*/ 362 w 419"/>
                <a:gd name="T69" fmla="*/ 118 h 367"/>
                <a:gd name="T70" fmla="*/ 347 w 419"/>
                <a:gd name="T71" fmla="*/ 107 h 367"/>
                <a:gd name="T72" fmla="*/ 334 w 419"/>
                <a:gd name="T73" fmla="*/ 137 h 367"/>
                <a:gd name="T74" fmla="*/ 313 w 419"/>
                <a:gd name="T75" fmla="*/ 110 h 367"/>
                <a:gd name="T76" fmla="*/ 321 w 419"/>
                <a:gd name="T77" fmla="*/ 138 h 367"/>
                <a:gd name="T78" fmla="*/ 343 w 419"/>
                <a:gd name="T79" fmla="*/ 145 h 367"/>
                <a:gd name="T80" fmla="*/ 334 w 419"/>
                <a:gd name="T81" fmla="*/ 185 h 367"/>
                <a:gd name="T82" fmla="*/ 323 w 419"/>
                <a:gd name="T83" fmla="*/ 226 h 367"/>
                <a:gd name="T84" fmla="*/ 310 w 419"/>
                <a:gd name="T85" fmla="*/ 253 h 367"/>
                <a:gd name="T86" fmla="*/ 271 w 419"/>
                <a:gd name="T87" fmla="*/ 284 h 367"/>
                <a:gd name="T88" fmla="*/ 260 w 419"/>
                <a:gd name="T89" fmla="*/ 256 h 367"/>
                <a:gd name="T90" fmla="*/ 262 w 419"/>
                <a:gd name="T91" fmla="*/ 222 h 367"/>
                <a:gd name="T92" fmla="*/ 248 w 419"/>
                <a:gd name="T93" fmla="*/ 186 h 367"/>
                <a:gd name="T94" fmla="*/ 230 w 419"/>
                <a:gd name="T95" fmla="*/ 165 h 367"/>
                <a:gd name="T96" fmla="*/ 183 w 419"/>
                <a:gd name="T97" fmla="*/ 166 h 367"/>
                <a:gd name="T98" fmla="*/ 165 w 419"/>
                <a:gd name="T99" fmla="*/ 141 h 367"/>
                <a:gd name="T100" fmla="*/ 184 w 419"/>
                <a:gd name="T101" fmla="*/ 91 h 367"/>
                <a:gd name="T102" fmla="*/ 219 w 419"/>
                <a:gd name="T103" fmla="*/ 76 h 367"/>
                <a:gd name="T104" fmla="*/ 240 w 419"/>
                <a:gd name="T105" fmla="*/ 86 h 367"/>
                <a:gd name="T106" fmla="*/ 269 w 419"/>
                <a:gd name="T107" fmla="*/ 86 h 367"/>
                <a:gd name="T108" fmla="*/ 298 w 419"/>
                <a:gd name="T109" fmla="*/ 81 h 367"/>
                <a:gd name="T110" fmla="*/ 271 w 419"/>
                <a:gd name="T111" fmla="*/ 69 h 367"/>
                <a:gd name="T112" fmla="*/ 269 w 419"/>
                <a:gd name="T113" fmla="*/ 59 h 367"/>
                <a:gd name="T114" fmla="*/ 234 w 419"/>
                <a:gd name="T115" fmla="*/ 60 h 367"/>
                <a:gd name="T116" fmla="*/ 204 w 419"/>
                <a:gd name="T117" fmla="*/ 69 h 367"/>
                <a:gd name="T118" fmla="*/ 198 w 419"/>
                <a:gd name="T119" fmla="*/ 38 h 367"/>
                <a:gd name="T120" fmla="*/ 177 w 419"/>
                <a:gd name="T121" fmla="*/ 20 h 367"/>
                <a:gd name="T122" fmla="*/ 200 w 419"/>
                <a:gd name="T123" fmla="*/ 6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9" h="367">
                  <a:moveTo>
                    <a:pt x="170" y="1"/>
                  </a:moveTo>
                  <a:cubicBezTo>
                    <a:pt x="170" y="1"/>
                    <a:pt x="107" y="9"/>
                    <a:pt x="64" y="58"/>
                  </a:cubicBezTo>
                  <a:cubicBezTo>
                    <a:pt x="64" y="58"/>
                    <a:pt x="97" y="24"/>
                    <a:pt x="118" y="24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2" y="26"/>
                    <a:pt x="121" y="28"/>
                    <a:pt x="121" y="29"/>
                  </a:cubicBezTo>
                  <a:cubicBezTo>
                    <a:pt x="120" y="29"/>
                    <a:pt x="118" y="33"/>
                    <a:pt x="118" y="33"/>
                  </a:cubicBezTo>
                  <a:cubicBezTo>
                    <a:pt x="118" y="34"/>
                    <a:pt x="118" y="37"/>
                    <a:pt x="118" y="37"/>
                  </a:cubicBezTo>
                  <a:cubicBezTo>
                    <a:pt x="116" y="39"/>
                    <a:pt x="116" y="39"/>
                    <a:pt x="116" y="39"/>
                  </a:cubicBezTo>
                  <a:cubicBezTo>
                    <a:pt x="116" y="39"/>
                    <a:pt x="115" y="40"/>
                    <a:pt x="114" y="41"/>
                  </a:cubicBezTo>
                  <a:cubicBezTo>
                    <a:pt x="114" y="41"/>
                    <a:pt x="113" y="41"/>
                    <a:pt x="113" y="43"/>
                  </a:cubicBezTo>
                  <a:cubicBezTo>
                    <a:pt x="113" y="44"/>
                    <a:pt x="113" y="46"/>
                    <a:pt x="113" y="46"/>
                  </a:cubicBezTo>
                  <a:cubicBezTo>
                    <a:pt x="114" y="50"/>
                    <a:pt x="114" y="50"/>
                    <a:pt x="114" y="50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0" y="54"/>
                    <a:pt x="110" y="54"/>
                    <a:pt x="110" y="54"/>
                  </a:cubicBezTo>
                  <a:cubicBezTo>
                    <a:pt x="110" y="54"/>
                    <a:pt x="107" y="54"/>
                    <a:pt x="105" y="54"/>
                  </a:cubicBezTo>
                  <a:cubicBezTo>
                    <a:pt x="104" y="53"/>
                    <a:pt x="104" y="51"/>
                    <a:pt x="104" y="51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7" y="48"/>
                    <a:pt x="108" y="48"/>
                    <a:pt x="107" y="47"/>
                  </a:cubicBezTo>
                  <a:cubicBezTo>
                    <a:pt x="106" y="46"/>
                    <a:pt x="106" y="44"/>
                    <a:pt x="104" y="45"/>
                  </a:cubicBezTo>
                  <a:cubicBezTo>
                    <a:pt x="102" y="45"/>
                    <a:pt x="99" y="48"/>
                    <a:pt x="99" y="48"/>
                  </a:cubicBezTo>
                  <a:cubicBezTo>
                    <a:pt x="96" y="50"/>
                    <a:pt x="96" y="50"/>
                    <a:pt x="96" y="50"/>
                  </a:cubicBezTo>
                  <a:cubicBezTo>
                    <a:pt x="96" y="50"/>
                    <a:pt x="94" y="54"/>
                    <a:pt x="95" y="54"/>
                  </a:cubicBezTo>
                  <a:cubicBezTo>
                    <a:pt x="95" y="54"/>
                    <a:pt x="97" y="55"/>
                    <a:pt x="97" y="55"/>
                  </a:cubicBezTo>
                  <a:cubicBezTo>
                    <a:pt x="97" y="55"/>
                    <a:pt x="98" y="56"/>
                    <a:pt x="98" y="57"/>
                  </a:cubicBezTo>
                  <a:cubicBezTo>
                    <a:pt x="98" y="58"/>
                    <a:pt x="97" y="60"/>
                    <a:pt x="97" y="60"/>
                  </a:cubicBezTo>
                  <a:cubicBezTo>
                    <a:pt x="97" y="60"/>
                    <a:pt x="96" y="61"/>
                    <a:pt x="94" y="61"/>
                  </a:cubicBezTo>
                  <a:cubicBezTo>
                    <a:pt x="92" y="60"/>
                    <a:pt x="90" y="60"/>
                    <a:pt x="88" y="59"/>
                  </a:cubicBezTo>
                  <a:cubicBezTo>
                    <a:pt x="87" y="59"/>
                    <a:pt x="86" y="58"/>
                    <a:pt x="85" y="59"/>
                  </a:cubicBezTo>
                  <a:cubicBezTo>
                    <a:pt x="83" y="59"/>
                    <a:pt x="83" y="60"/>
                    <a:pt x="83" y="60"/>
                  </a:cubicBezTo>
                  <a:cubicBezTo>
                    <a:pt x="82" y="61"/>
                    <a:pt x="78" y="63"/>
                    <a:pt x="78" y="63"/>
                  </a:cubicBezTo>
                  <a:cubicBezTo>
                    <a:pt x="78" y="63"/>
                    <a:pt x="76" y="64"/>
                    <a:pt x="76" y="65"/>
                  </a:cubicBezTo>
                  <a:cubicBezTo>
                    <a:pt x="76" y="66"/>
                    <a:pt x="75" y="69"/>
                    <a:pt x="75" y="69"/>
                  </a:cubicBezTo>
                  <a:cubicBezTo>
                    <a:pt x="75" y="69"/>
                    <a:pt x="74" y="70"/>
                    <a:pt x="71" y="71"/>
                  </a:cubicBezTo>
                  <a:cubicBezTo>
                    <a:pt x="68" y="72"/>
                    <a:pt x="67" y="73"/>
                    <a:pt x="67" y="73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6" y="76"/>
                    <a:pt x="64" y="77"/>
                    <a:pt x="62" y="79"/>
                  </a:cubicBezTo>
                  <a:cubicBezTo>
                    <a:pt x="61" y="81"/>
                    <a:pt x="56" y="84"/>
                    <a:pt x="56" y="85"/>
                  </a:cubicBezTo>
                  <a:cubicBezTo>
                    <a:pt x="55" y="85"/>
                    <a:pt x="53" y="87"/>
                    <a:pt x="53" y="88"/>
                  </a:cubicBezTo>
                  <a:cubicBezTo>
                    <a:pt x="52" y="90"/>
                    <a:pt x="52" y="93"/>
                    <a:pt x="52" y="94"/>
                  </a:cubicBezTo>
                  <a:cubicBezTo>
                    <a:pt x="51" y="94"/>
                    <a:pt x="50" y="97"/>
                    <a:pt x="50" y="98"/>
                  </a:cubicBezTo>
                  <a:cubicBezTo>
                    <a:pt x="50" y="100"/>
                    <a:pt x="49" y="102"/>
                    <a:pt x="48" y="103"/>
                  </a:cubicBezTo>
                  <a:cubicBezTo>
                    <a:pt x="47" y="104"/>
                    <a:pt x="46" y="105"/>
                    <a:pt x="45" y="105"/>
                  </a:cubicBezTo>
                  <a:cubicBezTo>
                    <a:pt x="44" y="105"/>
                    <a:pt x="40" y="107"/>
                    <a:pt x="39" y="107"/>
                  </a:cubicBezTo>
                  <a:cubicBezTo>
                    <a:pt x="38" y="108"/>
                    <a:pt x="37" y="110"/>
                    <a:pt x="37" y="111"/>
                  </a:cubicBezTo>
                  <a:cubicBezTo>
                    <a:pt x="37" y="112"/>
                    <a:pt x="39" y="113"/>
                    <a:pt x="40" y="113"/>
                  </a:cubicBezTo>
                  <a:cubicBezTo>
                    <a:pt x="40" y="113"/>
                    <a:pt x="42" y="114"/>
                    <a:pt x="42" y="114"/>
                  </a:cubicBezTo>
                  <a:cubicBezTo>
                    <a:pt x="42" y="114"/>
                    <a:pt x="43" y="117"/>
                    <a:pt x="43" y="118"/>
                  </a:cubicBezTo>
                  <a:cubicBezTo>
                    <a:pt x="43" y="119"/>
                    <a:pt x="41" y="122"/>
                    <a:pt x="43" y="122"/>
                  </a:cubicBezTo>
                  <a:cubicBezTo>
                    <a:pt x="44" y="122"/>
                    <a:pt x="46" y="122"/>
                    <a:pt x="46" y="122"/>
                  </a:cubicBezTo>
                  <a:cubicBezTo>
                    <a:pt x="49" y="123"/>
                    <a:pt x="49" y="123"/>
                    <a:pt x="49" y="123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4" y="126"/>
                    <a:pt x="54" y="126"/>
                    <a:pt x="54" y="126"/>
                  </a:cubicBezTo>
                  <a:cubicBezTo>
                    <a:pt x="54" y="126"/>
                    <a:pt x="54" y="128"/>
                    <a:pt x="53" y="129"/>
                  </a:cubicBezTo>
                  <a:cubicBezTo>
                    <a:pt x="53" y="130"/>
                    <a:pt x="52" y="131"/>
                    <a:pt x="51" y="131"/>
                  </a:cubicBezTo>
                  <a:cubicBezTo>
                    <a:pt x="51" y="131"/>
                    <a:pt x="51" y="131"/>
                    <a:pt x="50" y="129"/>
                  </a:cubicBezTo>
                  <a:cubicBezTo>
                    <a:pt x="49" y="128"/>
                    <a:pt x="50" y="127"/>
                    <a:pt x="48" y="127"/>
                  </a:cubicBezTo>
                  <a:cubicBezTo>
                    <a:pt x="47" y="126"/>
                    <a:pt x="45" y="128"/>
                    <a:pt x="45" y="127"/>
                  </a:cubicBezTo>
                  <a:cubicBezTo>
                    <a:pt x="44" y="127"/>
                    <a:pt x="43" y="127"/>
                    <a:pt x="42" y="126"/>
                  </a:cubicBezTo>
                  <a:cubicBezTo>
                    <a:pt x="41" y="125"/>
                    <a:pt x="40" y="127"/>
                    <a:pt x="41" y="125"/>
                  </a:cubicBezTo>
                  <a:cubicBezTo>
                    <a:pt x="41" y="123"/>
                    <a:pt x="42" y="122"/>
                    <a:pt x="41" y="121"/>
                  </a:cubicBezTo>
                  <a:cubicBezTo>
                    <a:pt x="41" y="120"/>
                    <a:pt x="40" y="118"/>
                    <a:pt x="39" y="118"/>
                  </a:cubicBezTo>
                  <a:cubicBezTo>
                    <a:pt x="38" y="118"/>
                    <a:pt x="39" y="120"/>
                    <a:pt x="38" y="118"/>
                  </a:cubicBezTo>
                  <a:cubicBezTo>
                    <a:pt x="37" y="116"/>
                    <a:pt x="36" y="116"/>
                    <a:pt x="35" y="116"/>
                  </a:cubicBezTo>
                  <a:cubicBezTo>
                    <a:pt x="34" y="116"/>
                    <a:pt x="34" y="116"/>
                    <a:pt x="34" y="115"/>
                  </a:cubicBezTo>
                  <a:cubicBezTo>
                    <a:pt x="34" y="114"/>
                    <a:pt x="34" y="112"/>
                    <a:pt x="34" y="111"/>
                  </a:cubicBezTo>
                  <a:cubicBezTo>
                    <a:pt x="34" y="110"/>
                    <a:pt x="35" y="108"/>
                    <a:pt x="35" y="107"/>
                  </a:cubicBezTo>
                  <a:cubicBezTo>
                    <a:pt x="35" y="107"/>
                    <a:pt x="36" y="101"/>
                    <a:pt x="36" y="101"/>
                  </a:cubicBezTo>
                  <a:cubicBezTo>
                    <a:pt x="36" y="101"/>
                    <a:pt x="30" y="113"/>
                    <a:pt x="28" y="121"/>
                  </a:cubicBezTo>
                  <a:cubicBezTo>
                    <a:pt x="28" y="121"/>
                    <a:pt x="30" y="121"/>
                    <a:pt x="30" y="122"/>
                  </a:cubicBezTo>
                  <a:cubicBezTo>
                    <a:pt x="30" y="124"/>
                    <a:pt x="31" y="125"/>
                    <a:pt x="31" y="127"/>
                  </a:cubicBezTo>
                  <a:cubicBezTo>
                    <a:pt x="30" y="128"/>
                    <a:pt x="30" y="128"/>
                    <a:pt x="30" y="132"/>
                  </a:cubicBezTo>
                  <a:cubicBezTo>
                    <a:pt x="30" y="137"/>
                    <a:pt x="31" y="138"/>
                    <a:pt x="31" y="140"/>
                  </a:cubicBezTo>
                  <a:cubicBezTo>
                    <a:pt x="30" y="141"/>
                    <a:pt x="29" y="143"/>
                    <a:pt x="29" y="145"/>
                  </a:cubicBezTo>
                  <a:cubicBezTo>
                    <a:pt x="29" y="146"/>
                    <a:pt x="30" y="151"/>
                    <a:pt x="31" y="151"/>
                  </a:cubicBezTo>
                  <a:cubicBezTo>
                    <a:pt x="31" y="152"/>
                    <a:pt x="31" y="153"/>
                    <a:pt x="32" y="153"/>
                  </a:cubicBezTo>
                  <a:cubicBezTo>
                    <a:pt x="33" y="154"/>
                    <a:pt x="31" y="158"/>
                    <a:pt x="33" y="154"/>
                  </a:cubicBezTo>
                  <a:cubicBezTo>
                    <a:pt x="35" y="151"/>
                    <a:pt x="36" y="149"/>
                    <a:pt x="36" y="149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38" y="148"/>
                    <a:pt x="38" y="146"/>
                    <a:pt x="41" y="146"/>
                  </a:cubicBezTo>
                  <a:cubicBezTo>
                    <a:pt x="43" y="147"/>
                    <a:pt x="44" y="146"/>
                    <a:pt x="45" y="147"/>
                  </a:cubicBezTo>
                  <a:cubicBezTo>
                    <a:pt x="45" y="148"/>
                    <a:pt x="43" y="151"/>
                    <a:pt x="45" y="151"/>
                  </a:cubicBezTo>
                  <a:cubicBezTo>
                    <a:pt x="46" y="152"/>
                    <a:pt x="51" y="150"/>
                    <a:pt x="52" y="150"/>
                  </a:cubicBezTo>
                  <a:cubicBezTo>
                    <a:pt x="53" y="150"/>
                    <a:pt x="54" y="151"/>
                    <a:pt x="55" y="153"/>
                  </a:cubicBezTo>
                  <a:cubicBezTo>
                    <a:pt x="55" y="155"/>
                    <a:pt x="56" y="157"/>
                    <a:pt x="57" y="158"/>
                  </a:cubicBezTo>
                  <a:cubicBezTo>
                    <a:pt x="59" y="159"/>
                    <a:pt x="58" y="161"/>
                    <a:pt x="59" y="163"/>
                  </a:cubicBezTo>
                  <a:cubicBezTo>
                    <a:pt x="59" y="165"/>
                    <a:pt x="63" y="166"/>
                    <a:pt x="64" y="166"/>
                  </a:cubicBezTo>
                  <a:cubicBezTo>
                    <a:pt x="65" y="166"/>
                    <a:pt x="69" y="166"/>
                    <a:pt x="70" y="167"/>
                  </a:cubicBezTo>
                  <a:cubicBezTo>
                    <a:pt x="71" y="167"/>
                    <a:pt x="70" y="169"/>
                    <a:pt x="73" y="170"/>
                  </a:cubicBezTo>
                  <a:cubicBezTo>
                    <a:pt x="75" y="171"/>
                    <a:pt x="75" y="175"/>
                    <a:pt x="75" y="175"/>
                  </a:cubicBezTo>
                  <a:cubicBezTo>
                    <a:pt x="75" y="175"/>
                    <a:pt x="76" y="179"/>
                    <a:pt x="76" y="180"/>
                  </a:cubicBezTo>
                  <a:cubicBezTo>
                    <a:pt x="75" y="181"/>
                    <a:pt x="75" y="183"/>
                    <a:pt x="77" y="184"/>
                  </a:cubicBezTo>
                  <a:cubicBezTo>
                    <a:pt x="78" y="184"/>
                    <a:pt x="82" y="185"/>
                    <a:pt x="82" y="185"/>
                  </a:cubicBezTo>
                  <a:cubicBezTo>
                    <a:pt x="82" y="185"/>
                    <a:pt x="80" y="187"/>
                    <a:pt x="83" y="189"/>
                  </a:cubicBezTo>
                  <a:cubicBezTo>
                    <a:pt x="86" y="190"/>
                    <a:pt x="89" y="191"/>
                    <a:pt x="90" y="191"/>
                  </a:cubicBezTo>
                  <a:cubicBezTo>
                    <a:pt x="91" y="192"/>
                    <a:pt x="88" y="195"/>
                    <a:pt x="92" y="194"/>
                  </a:cubicBezTo>
                  <a:cubicBezTo>
                    <a:pt x="96" y="194"/>
                    <a:pt x="99" y="193"/>
                    <a:pt x="101" y="195"/>
                  </a:cubicBezTo>
                  <a:cubicBezTo>
                    <a:pt x="103" y="196"/>
                    <a:pt x="101" y="198"/>
                    <a:pt x="106" y="201"/>
                  </a:cubicBezTo>
                  <a:cubicBezTo>
                    <a:pt x="110" y="203"/>
                    <a:pt x="112" y="204"/>
                    <a:pt x="113" y="205"/>
                  </a:cubicBezTo>
                  <a:cubicBezTo>
                    <a:pt x="114" y="205"/>
                    <a:pt x="116" y="205"/>
                    <a:pt x="116" y="209"/>
                  </a:cubicBezTo>
                  <a:cubicBezTo>
                    <a:pt x="115" y="212"/>
                    <a:pt x="115" y="214"/>
                    <a:pt x="113" y="216"/>
                  </a:cubicBezTo>
                  <a:cubicBezTo>
                    <a:pt x="111" y="217"/>
                    <a:pt x="109" y="222"/>
                    <a:pt x="108" y="223"/>
                  </a:cubicBezTo>
                  <a:cubicBezTo>
                    <a:pt x="107" y="225"/>
                    <a:pt x="105" y="227"/>
                    <a:pt x="107" y="229"/>
                  </a:cubicBezTo>
                  <a:cubicBezTo>
                    <a:pt x="108" y="232"/>
                    <a:pt x="109" y="234"/>
                    <a:pt x="109" y="236"/>
                  </a:cubicBezTo>
                  <a:cubicBezTo>
                    <a:pt x="109" y="237"/>
                    <a:pt x="110" y="241"/>
                    <a:pt x="109" y="243"/>
                  </a:cubicBezTo>
                  <a:cubicBezTo>
                    <a:pt x="108" y="245"/>
                    <a:pt x="106" y="248"/>
                    <a:pt x="106" y="248"/>
                  </a:cubicBezTo>
                  <a:cubicBezTo>
                    <a:pt x="106" y="248"/>
                    <a:pt x="109" y="250"/>
                    <a:pt x="107" y="253"/>
                  </a:cubicBezTo>
                  <a:cubicBezTo>
                    <a:pt x="105" y="255"/>
                    <a:pt x="101" y="258"/>
                    <a:pt x="100" y="258"/>
                  </a:cubicBezTo>
                  <a:cubicBezTo>
                    <a:pt x="98" y="259"/>
                    <a:pt x="95" y="262"/>
                    <a:pt x="95" y="262"/>
                  </a:cubicBezTo>
                  <a:cubicBezTo>
                    <a:pt x="95" y="262"/>
                    <a:pt x="95" y="269"/>
                    <a:pt x="95" y="270"/>
                  </a:cubicBezTo>
                  <a:cubicBezTo>
                    <a:pt x="94" y="272"/>
                    <a:pt x="88" y="283"/>
                    <a:pt x="90" y="286"/>
                  </a:cubicBezTo>
                  <a:cubicBezTo>
                    <a:pt x="92" y="288"/>
                    <a:pt x="93" y="291"/>
                    <a:pt x="92" y="293"/>
                  </a:cubicBezTo>
                  <a:cubicBezTo>
                    <a:pt x="91" y="295"/>
                    <a:pt x="91" y="294"/>
                    <a:pt x="90" y="296"/>
                  </a:cubicBezTo>
                  <a:cubicBezTo>
                    <a:pt x="89" y="297"/>
                    <a:pt x="85" y="296"/>
                    <a:pt x="88" y="300"/>
                  </a:cubicBezTo>
                  <a:cubicBezTo>
                    <a:pt x="90" y="304"/>
                    <a:pt x="92" y="305"/>
                    <a:pt x="93" y="307"/>
                  </a:cubicBezTo>
                  <a:cubicBezTo>
                    <a:pt x="94" y="310"/>
                    <a:pt x="94" y="310"/>
                    <a:pt x="95" y="313"/>
                  </a:cubicBezTo>
                  <a:cubicBezTo>
                    <a:pt x="97" y="315"/>
                    <a:pt x="98" y="317"/>
                    <a:pt x="100" y="319"/>
                  </a:cubicBezTo>
                  <a:cubicBezTo>
                    <a:pt x="102" y="321"/>
                    <a:pt x="104" y="322"/>
                    <a:pt x="104" y="324"/>
                  </a:cubicBezTo>
                  <a:cubicBezTo>
                    <a:pt x="104" y="326"/>
                    <a:pt x="109" y="330"/>
                    <a:pt x="103" y="327"/>
                  </a:cubicBezTo>
                  <a:cubicBezTo>
                    <a:pt x="98" y="324"/>
                    <a:pt x="103" y="327"/>
                    <a:pt x="96" y="321"/>
                  </a:cubicBezTo>
                  <a:cubicBezTo>
                    <a:pt x="90" y="316"/>
                    <a:pt x="88" y="318"/>
                    <a:pt x="85" y="315"/>
                  </a:cubicBezTo>
                  <a:cubicBezTo>
                    <a:pt x="82" y="311"/>
                    <a:pt x="87" y="323"/>
                    <a:pt x="81" y="309"/>
                  </a:cubicBezTo>
                  <a:cubicBezTo>
                    <a:pt x="76" y="295"/>
                    <a:pt x="74" y="296"/>
                    <a:pt x="73" y="293"/>
                  </a:cubicBezTo>
                  <a:cubicBezTo>
                    <a:pt x="71" y="290"/>
                    <a:pt x="73" y="294"/>
                    <a:pt x="69" y="286"/>
                  </a:cubicBezTo>
                  <a:cubicBezTo>
                    <a:pt x="65" y="279"/>
                    <a:pt x="68" y="284"/>
                    <a:pt x="65" y="279"/>
                  </a:cubicBezTo>
                  <a:cubicBezTo>
                    <a:pt x="61" y="275"/>
                    <a:pt x="61" y="281"/>
                    <a:pt x="59" y="273"/>
                  </a:cubicBezTo>
                  <a:cubicBezTo>
                    <a:pt x="57" y="264"/>
                    <a:pt x="57" y="270"/>
                    <a:pt x="55" y="260"/>
                  </a:cubicBezTo>
                  <a:cubicBezTo>
                    <a:pt x="53" y="251"/>
                    <a:pt x="57" y="251"/>
                    <a:pt x="51" y="246"/>
                  </a:cubicBezTo>
                  <a:cubicBezTo>
                    <a:pt x="46" y="242"/>
                    <a:pt x="47" y="244"/>
                    <a:pt x="45" y="241"/>
                  </a:cubicBezTo>
                  <a:cubicBezTo>
                    <a:pt x="43" y="238"/>
                    <a:pt x="45" y="241"/>
                    <a:pt x="41" y="233"/>
                  </a:cubicBezTo>
                  <a:cubicBezTo>
                    <a:pt x="36" y="225"/>
                    <a:pt x="30" y="221"/>
                    <a:pt x="30" y="208"/>
                  </a:cubicBezTo>
                  <a:cubicBezTo>
                    <a:pt x="31" y="194"/>
                    <a:pt x="31" y="192"/>
                    <a:pt x="31" y="192"/>
                  </a:cubicBezTo>
                  <a:cubicBezTo>
                    <a:pt x="31" y="192"/>
                    <a:pt x="24" y="186"/>
                    <a:pt x="26" y="178"/>
                  </a:cubicBezTo>
                  <a:cubicBezTo>
                    <a:pt x="28" y="170"/>
                    <a:pt x="29" y="173"/>
                    <a:pt x="28" y="170"/>
                  </a:cubicBezTo>
                  <a:cubicBezTo>
                    <a:pt x="27" y="168"/>
                    <a:pt x="27" y="168"/>
                    <a:pt x="24" y="165"/>
                  </a:cubicBezTo>
                  <a:cubicBezTo>
                    <a:pt x="22" y="162"/>
                    <a:pt x="22" y="162"/>
                    <a:pt x="21" y="160"/>
                  </a:cubicBezTo>
                  <a:cubicBezTo>
                    <a:pt x="21" y="158"/>
                    <a:pt x="20" y="154"/>
                    <a:pt x="20" y="154"/>
                  </a:cubicBezTo>
                  <a:cubicBezTo>
                    <a:pt x="18" y="155"/>
                    <a:pt x="18" y="155"/>
                    <a:pt x="18" y="155"/>
                  </a:cubicBezTo>
                  <a:cubicBezTo>
                    <a:pt x="18" y="155"/>
                    <a:pt x="0" y="336"/>
                    <a:pt x="180" y="362"/>
                  </a:cubicBezTo>
                  <a:cubicBezTo>
                    <a:pt x="180" y="362"/>
                    <a:pt x="138" y="353"/>
                    <a:pt x="135" y="345"/>
                  </a:cubicBezTo>
                  <a:cubicBezTo>
                    <a:pt x="135" y="345"/>
                    <a:pt x="134" y="337"/>
                    <a:pt x="135" y="337"/>
                  </a:cubicBezTo>
                  <a:cubicBezTo>
                    <a:pt x="137" y="337"/>
                    <a:pt x="140" y="339"/>
                    <a:pt x="142" y="337"/>
                  </a:cubicBezTo>
                  <a:cubicBezTo>
                    <a:pt x="145" y="335"/>
                    <a:pt x="148" y="332"/>
                    <a:pt x="148" y="332"/>
                  </a:cubicBezTo>
                  <a:cubicBezTo>
                    <a:pt x="148" y="335"/>
                    <a:pt x="148" y="335"/>
                    <a:pt x="148" y="335"/>
                  </a:cubicBezTo>
                  <a:cubicBezTo>
                    <a:pt x="148" y="335"/>
                    <a:pt x="146" y="336"/>
                    <a:pt x="154" y="335"/>
                  </a:cubicBezTo>
                  <a:cubicBezTo>
                    <a:pt x="162" y="333"/>
                    <a:pt x="162" y="334"/>
                    <a:pt x="165" y="333"/>
                  </a:cubicBezTo>
                  <a:cubicBezTo>
                    <a:pt x="168" y="332"/>
                    <a:pt x="171" y="325"/>
                    <a:pt x="173" y="329"/>
                  </a:cubicBezTo>
                  <a:cubicBezTo>
                    <a:pt x="175" y="333"/>
                    <a:pt x="171" y="331"/>
                    <a:pt x="175" y="333"/>
                  </a:cubicBezTo>
                  <a:cubicBezTo>
                    <a:pt x="179" y="335"/>
                    <a:pt x="186" y="332"/>
                    <a:pt x="186" y="332"/>
                  </a:cubicBezTo>
                  <a:cubicBezTo>
                    <a:pt x="186" y="332"/>
                    <a:pt x="198" y="333"/>
                    <a:pt x="200" y="332"/>
                  </a:cubicBezTo>
                  <a:cubicBezTo>
                    <a:pt x="201" y="330"/>
                    <a:pt x="201" y="328"/>
                    <a:pt x="203" y="329"/>
                  </a:cubicBezTo>
                  <a:cubicBezTo>
                    <a:pt x="205" y="329"/>
                    <a:pt x="206" y="332"/>
                    <a:pt x="206" y="332"/>
                  </a:cubicBezTo>
                  <a:cubicBezTo>
                    <a:pt x="200" y="336"/>
                    <a:pt x="200" y="336"/>
                    <a:pt x="200" y="336"/>
                  </a:cubicBezTo>
                  <a:cubicBezTo>
                    <a:pt x="193" y="341"/>
                    <a:pt x="193" y="341"/>
                    <a:pt x="193" y="341"/>
                  </a:cubicBezTo>
                  <a:cubicBezTo>
                    <a:pt x="193" y="341"/>
                    <a:pt x="190" y="342"/>
                    <a:pt x="193" y="343"/>
                  </a:cubicBezTo>
                  <a:cubicBezTo>
                    <a:pt x="195" y="344"/>
                    <a:pt x="197" y="344"/>
                    <a:pt x="200" y="344"/>
                  </a:cubicBezTo>
                  <a:cubicBezTo>
                    <a:pt x="203" y="345"/>
                    <a:pt x="210" y="350"/>
                    <a:pt x="212" y="347"/>
                  </a:cubicBezTo>
                  <a:cubicBezTo>
                    <a:pt x="213" y="343"/>
                    <a:pt x="214" y="343"/>
                    <a:pt x="215" y="341"/>
                  </a:cubicBezTo>
                  <a:cubicBezTo>
                    <a:pt x="216" y="339"/>
                    <a:pt x="216" y="336"/>
                    <a:pt x="219" y="336"/>
                  </a:cubicBezTo>
                  <a:cubicBezTo>
                    <a:pt x="222" y="336"/>
                    <a:pt x="225" y="337"/>
                    <a:pt x="225" y="337"/>
                  </a:cubicBezTo>
                  <a:cubicBezTo>
                    <a:pt x="222" y="343"/>
                    <a:pt x="222" y="343"/>
                    <a:pt x="222" y="343"/>
                  </a:cubicBezTo>
                  <a:cubicBezTo>
                    <a:pt x="222" y="343"/>
                    <a:pt x="227" y="342"/>
                    <a:pt x="230" y="342"/>
                  </a:cubicBezTo>
                  <a:cubicBezTo>
                    <a:pt x="232" y="342"/>
                    <a:pt x="232" y="346"/>
                    <a:pt x="235" y="343"/>
                  </a:cubicBezTo>
                  <a:cubicBezTo>
                    <a:pt x="238" y="340"/>
                    <a:pt x="239" y="340"/>
                    <a:pt x="242" y="339"/>
                  </a:cubicBezTo>
                  <a:cubicBezTo>
                    <a:pt x="245" y="339"/>
                    <a:pt x="249" y="337"/>
                    <a:pt x="250" y="338"/>
                  </a:cubicBezTo>
                  <a:cubicBezTo>
                    <a:pt x="251" y="338"/>
                    <a:pt x="254" y="339"/>
                    <a:pt x="255" y="339"/>
                  </a:cubicBezTo>
                  <a:cubicBezTo>
                    <a:pt x="257" y="339"/>
                    <a:pt x="263" y="343"/>
                    <a:pt x="264" y="343"/>
                  </a:cubicBezTo>
                  <a:cubicBezTo>
                    <a:pt x="266" y="342"/>
                    <a:pt x="273" y="342"/>
                    <a:pt x="273" y="342"/>
                  </a:cubicBezTo>
                  <a:cubicBezTo>
                    <a:pt x="273" y="342"/>
                    <a:pt x="252" y="361"/>
                    <a:pt x="208" y="362"/>
                  </a:cubicBezTo>
                  <a:cubicBezTo>
                    <a:pt x="208" y="362"/>
                    <a:pt x="307" y="367"/>
                    <a:pt x="363" y="270"/>
                  </a:cubicBezTo>
                  <a:cubicBezTo>
                    <a:pt x="419" y="173"/>
                    <a:pt x="380" y="49"/>
                    <a:pt x="253" y="5"/>
                  </a:cubicBezTo>
                  <a:cubicBezTo>
                    <a:pt x="253" y="5"/>
                    <a:pt x="348" y="41"/>
                    <a:pt x="373" y="132"/>
                  </a:cubicBezTo>
                  <a:cubicBezTo>
                    <a:pt x="373" y="134"/>
                    <a:pt x="373" y="134"/>
                    <a:pt x="373" y="134"/>
                  </a:cubicBezTo>
                  <a:cubicBezTo>
                    <a:pt x="370" y="131"/>
                    <a:pt x="370" y="133"/>
                    <a:pt x="368" y="128"/>
                  </a:cubicBezTo>
                  <a:cubicBezTo>
                    <a:pt x="366" y="124"/>
                    <a:pt x="367" y="125"/>
                    <a:pt x="366" y="122"/>
                  </a:cubicBezTo>
                  <a:cubicBezTo>
                    <a:pt x="364" y="119"/>
                    <a:pt x="364" y="121"/>
                    <a:pt x="362" y="118"/>
                  </a:cubicBezTo>
                  <a:cubicBezTo>
                    <a:pt x="360" y="115"/>
                    <a:pt x="360" y="115"/>
                    <a:pt x="358" y="114"/>
                  </a:cubicBezTo>
                  <a:cubicBezTo>
                    <a:pt x="356" y="112"/>
                    <a:pt x="355" y="106"/>
                    <a:pt x="353" y="105"/>
                  </a:cubicBezTo>
                  <a:cubicBezTo>
                    <a:pt x="352" y="103"/>
                    <a:pt x="348" y="103"/>
                    <a:pt x="346" y="102"/>
                  </a:cubicBezTo>
                  <a:cubicBezTo>
                    <a:pt x="345" y="102"/>
                    <a:pt x="346" y="100"/>
                    <a:pt x="345" y="102"/>
                  </a:cubicBezTo>
                  <a:cubicBezTo>
                    <a:pt x="344" y="104"/>
                    <a:pt x="347" y="107"/>
                    <a:pt x="347" y="107"/>
                  </a:cubicBezTo>
                  <a:cubicBezTo>
                    <a:pt x="347" y="114"/>
                    <a:pt x="347" y="114"/>
                    <a:pt x="347" y="114"/>
                  </a:cubicBezTo>
                  <a:cubicBezTo>
                    <a:pt x="347" y="114"/>
                    <a:pt x="350" y="121"/>
                    <a:pt x="350" y="122"/>
                  </a:cubicBezTo>
                  <a:cubicBezTo>
                    <a:pt x="350" y="124"/>
                    <a:pt x="348" y="129"/>
                    <a:pt x="348" y="129"/>
                  </a:cubicBezTo>
                  <a:cubicBezTo>
                    <a:pt x="348" y="129"/>
                    <a:pt x="347" y="134"/>
                    <a:pt x="345" y="135"/>
                  </a:cubicBezTo>
                  <a:cubicBezTo>
                    <a:pt x="343" y="136"/>
                    <a:pt x="334" y="137"/>
                    <a:pt x="334" y="137"/>
                  </a:cubicBezTo>
                  <a:cubicBezTo>
                    <a:pt x="334" y="137"/>
                    <a:pt x="331" y="134"/>
                    <a:pt x="329" y="131"/>
                  </a:cubicBezTo>
                  <a:cubicBezTo>
                    <a:pt x="327" y="128"/>
                    <a:pt x="322" y="127"/>
                    <a:pt x="321" y="126"/>
                  </a:cubicBezTo>
                  <a:cubicBezTo>
                    <a:pt x="320" y="124"/>
                    <a:pt x="322" y="122"/>
                    <a:pt x="319" y="118"/>
                  </a:cubicBezTo>
                  <a:cubicBezTo>
                    <a:pt x="317" y="115"/>
                    <a:pt x="319" y="116"/>
                    <a:pt x="316" y="113"/>
                  </a:cubicBezTo>
                  <a:cubicBezTo>
                    <a:pt x="313" y="110"/>
                    <a:pt x="313" y="110"/>
                    <a:pt x="313" y="110"/>
                  </a:cubicBezTo>
                  <a:cubicBezTo>
                    <a:pt x="313" y="110"/>
                    <a:pt x="305" y="107"/>
                    <a:pt x="307" y="112"/>
                  </a:cubicBezTo>
                  <a:cubicBezTo>
                    <a:pt x="310" y="116"/>
                    <a:pt x="307" y="121"/>
                    <a:pt x="309" y="121"/>
                  </a:cubicBezTo>
                  <a:cubicBezTo>
                    <a:pt x="311" y="121"/>
                    <a:pt x="313" y="120"/>
                    <a:pt x="314" y="124"/>
                  </a:cubicBezTo>
                  <a:cubicBezTo>
                    <a:pt x="316" y="127"/>
                    <a:pt x="316" y="129"/>
                    <a:pt x="318" y="130"/>
                  </a:cubicBezTo>
                  <a:cubicBezTo>
                    <a:pt x="319" y="132"/>
                    <a:pt x="319" y="137"/>
                    <a:pt x="321" y="138"/>
                  </a:cubicBezTo>
                  <a:cubicBezTo>
                    <a:pt x="323" y="138"/>
                    <a:pt x="328" y="138"/>
                    <a:pt x="327" y="140"/>
                  </a:cubicBezTo>
                  <a:cubicBezTo>
                    <a:pt x="327" y="142"/>
                    <a:pt x="324" y="145"/>
                    <a:pt x="327" y="146"/>
                  </a:cubicBezTo>
                  <a:cubicBezTo>
                    <a:pt x="330" y="147"/>
                    <a:pt x="331" y="148"/>
                    <a:pt x="332" y="147"/>
                  </a:cubicBezTo>
                  <a:cubicBezTo>
                    <a:pt x="334" y="147"/>
                    <a:pt x="333" y="148"/>
                    <a:pt x="336" y="147"/>
                  </a:cubicBezTo>
                  <a:cubicBezTo>
                    <a:pt x="339" y="145"/>
                    <a:pt x="343" y="145"/>
                    <a:pt x="343" y="145"/>
                  </a:cubicBezTo>
                  <a:cubicBezTo>
                    <a:pt x="343" y="145"/>
                    <a:pt x="346" y="148"/>
                    <a:pt x="346" y="150"/>
                  </a:cubicBezTo>
                  <a:cubicBezTo>
                    <a:pt x="346" y="151"/>
                    <a:pt x="345" y="158"/>
                    <a:pt x="345" y="158"/>
                  </a:cubicBezTo>
                  <a:cubicBezTo>
                    <a:pt x="341" y="165"/>
                    <a:pt x="341" y="165"/>
                    <a:pt x="341" y="165"/>
                  </a:cubicBezTo>
                  <a:cubicBezTo>
                    <a:pt x="341" y="165"/>
                    <a:pt x="342" y="178"/>
                    <a:pt x="340" y="178"/>
                  </a:cubicBezTo>
                  <a:cubicBezTo>
                    <a:pt x="337" y="178"/>
                    <a:pt x="335" y="184"/>
                    <a:pt x="334" y="185"/>
                  </a:cubicBezTo>
                  <a:cubicBezTo>
                    <a:pt x="332" y="186"/>
                    <a:pt x="332" y="194"/>
                    <a:pt x="332" y="194"/>
                  </a:cubicBezTo>
                  <a:cubicBezTo>
                    <a:pt x="328" y="199"/>
                    <a:pt x="328" y="199"/>
                    <a:pt x="328" y="199"/>
                  </a:cubicBezTo>
                  <a:cubicBezTo>
                    <a:pt x="328" y="199"/>
                    <a:pt x="328" y="205"/>
                    <a:pt x="328" y="207"/>
                  </a:cubicBezTo>
                  <a:cubicBezTo>
                    <a:pt x="328" y="209"/>
                    <a:pt x="329" y="216"/>
                    <a:pt x="328" y="219"/>
                  </a:cubicBezTo>
                  <a:cubicBezTo>
                    <a:pt x="328" y="222"/>
                    <a:pt x="323" y="226"/>
                    <a:pt x="323" y="226"/>
                  </a:cubicBezTo>
                  <a:cubicBezTo>
                    <a:pt x="323" y="226"/>
                    <a:pt x="329" y="232"/>
                    <a:pt x="326" y="233"/>
                  </a:cubicBezTo>
                  <a:cubicBezTo>
                    <a:pt x="322" y="234"/>
                    <a:pt x="319" y="239"/>
                    <a:pt x="318" y="240"/>
                  </a:cubicBezTo>
                  <a:cubicBezTo>
                    <a:pt x="317" y="241"/>
                    <a:pt x="318" y="244"/>
                    <a:pt x="316" y="244"/>
                  </a:cubicBezTo>
                  <a:cubicBezTo>
                    <a:pt x="313" y="245"/>
                    <a:pt x="310" y="245"/>
                    <a:pt x="310" y="246"/>
                  </a:cubicBezTo>
                  <a:cubicBezTo>
                    <a:pt x="310" y="248"/>
                    <a:pt x="310" y="253"/>
                    <a:pt x="310" y="253"/>
                  </a:cubicBezTo>
                  <a:cubicBezTo>
                    <a:pt x="303" y="263"/>
                    <a:pt x="303" y="263"/>
                    <a:pt x="303" y="263"/>
                  </a:cubicBezTo>
                  <a:cubicBezTo>
                    <a:pt x="295" y="269"/>
                    <a:pt x="295" y="269"/>
                    <a:pt x="295" y="269"/>
                  </a:cubicBezTo>
                  <a:cubicBezTo>
                    <a:pt x="295" y="269"/>
                    <a:pt x="296" y="274"/>
                    <a:pt x="293" y="275"/>
                  </a:cubicBezTo>
                  <a:cubicBezTo>
                    <a:pt x="290" y="275"/>
                    <a:pt x="282" y="278"/>
                    <a:pt x="281" y="280"/>
                  </a:cubicBezTo>
                  <a:cubicBezTo>
                    <a:pt x="279" y="281"/>
                    <a:pt x="273" y="284"/>
                    <a:pt x="271" y="284"/>
                  </a:cubicBezTo>
                  <a:cubicBezTo>
                    <a:pt x="269" y="284"/>
                    <a:pt x="272" y="290"/>
                    <a:pt x="269" y="284"/>
                  </a:cubicBezTo>
                  <a:cubicBezTo>
                    <a:pt x="265" y="278"/>
                    <a:pt x="268" y="282"/>
                    <a:pt x="265" y="275"/>
                  </a:cubicBezTo>
                  <a:cubicBezTo>
                    <a:pt x="262" y="268"/>
                    <a:pt x="262" y="273"/>
                    <a:pt x="262" y="268"/>
                  </a:cubicBezTo>
                  <a:cubicBezTo>
                    <a:pt x="262" y="263"/>
                    <a:pt x="262" y="268"/>
                    <a:pt x="262" y="263"/>
                  </a:cubicBezTo>
                  <a:cubicBezTo>
                    <a:pt x="261" y="258"/>
                    <a:pt x="263" y="262"/>
                    <a:pt x="260" y="256"/>
                  </a:cubicBezTo>
                  <a:cubicBezTo>
                    <a:pt x="258" y="251"/>
                    <a:pt x="258" y="252"/>
                    <a:pt x="255" y="249"/>
                  </a:cubicBezTo>
                  <a:cubicBezTo>
                    <a:pt x="251" y="245"/>
                    <a:pt x="249" y="249"/>
                    <a:pt x="251" y="243"/>
                  </a:cubicBezTo>
                  <a:cubicBezTo>
                    <a:pt x="253" y="238"/>
                    <a:pt x="252" y="243"/>
                    <a:pt x="253" y="238"/>
                  </a:cubicBezTo>
                  <a:cubicBezTo>
                    <a:pt x="254" y="232"/>
                    <a:pt x="253" y="231"/>
                    <a:pt x="256" y="229"/>
                  </a:cubicBezTo>
                  <a:cubicBezTo>
                    <a:pt x="260" y="226"/>
                    <a:pt x="263" y="226"/>
                    <a:pt x="262" y="222"/>
                  </a:cubicBezTo>
                  <a:cubicBezTo>
                    <a:pt x="262" y="219"/>
                    <a:pt x="262" y="218"/>
                    <a:pt x="261" y="216"/>
                  </a:cubicBezTo>
                  <a:cubicBezTo>
                    <a:pt x="260" y="213"/>
                    <a:pt x="257" y="210"/>
                    <a:pt x="256" y="209"/>
                  </a:cubicBezTo>
                  <a:cubicBezTo>
                    <a:pt x="256" y="207"/>
                    <a:pt x="256" y="208"/>
                    <a:pt x="253" y="204"/>
                  </a:cubicBezTo>
                  <a:cubicBezTo>
                    <a:pt x="251" y="201"/>
                    <a:pt x="249" y="198"/>
                    <a:pt x="249" y="198"/>
                  </a:cubicBezTo>
                  <a:cubicBezTo>
                    <a:pt x="249" y="198"/>
                    <a:pt x="248" y="189"/>
                    <a:pt x="248" y="186"/>
                  </a:cubicBezTo>
                  <a:cubicBezTo>
                    <a:pt x="248" y="183"/>
                    <a:pt x="247" y="188"/>
                    <a:pt x="248" y="183"/>
                  </a:cubicBezTo>
                  <a:cubicBezTo>
                    <a:pt x="249" y="177"/>
                    <a:pt x="250" y="174"/>
                    <a:pt x="250" y="174"/>
                  </a:cubicBezTo>
                  <a:cubicBezTo>
                    <a:pt x="250" y="174"/>
                    <a:pt x="243" y="169"/>
                    <a:pt x="241" y="170"/>
                  </a:cubicBezTo>
                  <a:cubicBezTo>
                    <a:pt x="238" y="170"/>
                    <a:pt x="239" y="174"/>
                    <a:pt x="235" y="171"/>
                  </a:cubicBezTo>
                  <a:cubicBezTo>
                    <a:pt x="231" y="168"/>
                    <a:pt x="232" y="166"/>
                    <a:pt x="230" y="165"/>
                  </a:cubicBezTo>
                  <a:cubicBezTo>
                    <a:pt x="229" y="164"/>
                    <a:pt x="227" y="164"/>
                    <a:pt x="224" y="165"/>
                  </a:cubicBezTo>
                  <a:cubicBezTo>
                    <a:pt x="222" y="167"/>
                    <a:pt x="218" y="167"/>
                    <a:pt x="214" y="169"/>
                  </a:cubicBezTo>
                  <a:cubicBezTo>
                    <a:pt x="210" y="171"/>
                    <a:pt x="209" y="170"/>
                    <a:pt x="204" y="170"/>
                  </a:cubicBezTo>
                  <a:cubicBezTo>
                    <a:pt x="198" y="170"/>
                    <a:pt x="192" y="172"/>
                    <a:pt x="189" y="170"/>
                  </a:cubicBezTo>
                  <a:cubicBezTo>
                    <a:pt x="185" y="168"/>
                    <a:pt x="184" y="171"/>
                    <a:pt x="183" y="166"/>
                  </a:cubicBezTo>
                  <a:cubicBezTo>
                    <a:pt x="181" y="162"/>
                    <a:pt x="183" y="162"/>
                    <a:pt x="179" y="160"/>
                  </a:cubicBezTo>
                  <a:cubicBezTo>
                    <a:pt x="175" y="158"/>
                    <a:pt x="174" y="160"/>
                    <a:pt x="174" y="156"/>
                  </a:cubicBezTo>
                  <a:cubicBezTo>
                    <a:pt x="173" y="152"/>
                    <a:pt x="175" y="153"/>
                    <a:pt x="172" y="150"/>
                  </a:cubicBezTo>
                  <a:cubicBezTo>
                    <a:pt x="169" y="146"/>
                    <a:pt x="174" y="151"/>
                    <a:pt x="169" y="146"/>
                  </a:cubicBezTo>
                  <a:cubicBezTo>
                    <a:pt x="165" y="141"/>
                    <a:pt x="163" y="145"/>
                    <a:pt x="165" y="141"/>
                  </a:cubicBezTo>
                  <a:cubicBezTo>
                    <a:pt x="166" y="137"/>
                    <a:pt x="168" y="139"/>
                    <a:pt x="168" y="134"/>
                  </a:cubicBezTo>
                  <a:cubicBezTo>
                    <a:pt x="168" y="129"/>
                    <a:pt x="175" y="136"/>
                    <a:pt x="171" y="126"/>
                  </a:cubicBezTo>
                  <a:cubicBezTo>
                    <a:pt x="166" y="116"/>
                    <a:pt x="165" y="118"/>
                    <a:pt x="169" y="110"/>
                  </a:cubicBezTo>
                  <a:cubicBezTo>
                    <a:pt x="174" y="103"/>
                    <a:pt x="179" y="100"/>
                    <a:pt x="180" y="98"/>
                  </a:cubicBezTo>
                  <a:cubicBezTo>
                    <a:pt x="181" y="97"/>
                    <a:pt x="183" y="92"/>
                    <a:pt x="184" y="91"/>
                  </a:cubicBezTo>
                  <a:cubicBezTo>
                    <a:pt x="186" y="90"/>
                    <a:pt x="185" y="88"/>
                    <a:pt x="189" y="89"/>
                  </a:cubicBezTo>
                  <a:cubicBezTo>
                    <a:pt x="192" y="89"/>
                    <a:pt x="197" y="88"/>
                    <a:pt x="199" y="85"/>
                  </a:cubicBezTo>
                  <a:cubicBezTo>
                    <a:pt x="202" y="82"/>
                    <a:pt x="205" y="79"/>
                    <a:pt x="207" y="78"/>
                  </a:cubicBezTo>
                  <a:cubicBezTo>
                    <a:pt x="209" y="78"/>
                    <a:pt x="208" y="79"/>
                    <a:pt x="212" y="78"/>
                  </a:cubicBezTo>
                  <a:cubicBezTo>
                    <a:pt x="215" y="77"/>
                    <a:pt x="216" y="76"/>
                    <a:pt x="219" y="76"/>
                  </a:cubicBezTo>
                  <a:cubicBezTo>
                    <a:pt x="221" y="76"/>
                    <a:pt x="216" y="77"/>
                    <a:pt x="224" y="76"/>
                  </a:cubicBezTo>
                  <a:cubicBezTo>
                    <a:pt x="231" y="75"/>
                    <a:pt x="229" y="75"/>
                    <a:pt x="231" y="75"/>
                  </a:cubicBezTo>
                  <a:cubicBezTo>
                    <a:pt x="233" y="75"/>
                    <a:pt x="232" y="75"/>
                    <a:pt x="235" y="76"/>
                  </a:cubicBezTo>
                  <a:cubicBezTo>
                    <a:pt x="238" y="76"/>
                    <a:pt x="237" y="70"/>
                    <a:pt x="238" y="76"/>
                  </a:cubicBezTo>
                  <a:cubicBezTo>
                    <a:pt x="238" y="82"/>
                    <a:pt x="235" y="85"/>
                    <a:pt x="240" y="86"/>
                  </a:cubicBezTo>
                  <a:cubicBezTo>
                    <a:pt x="245" y="86"/>
                    <a:pt x="240" y="86"/>
                    <a:pt x="245" y="86"/>
                  </a:cubicBezTo>
                  <a:cubicBezTo>
                    <a:pt x="251" y="86"/>
                    <a:pt x="249" y="87"/>
                    <a:pt x="252" y="88"/>
                  </a:cubicBezTo>
                  <a:cubicBezTo>
                    <a:pt x="254" y="90"/>
                    <a:pt x="256" y="91"/>
                    <a:pt x="260" y="91"/>
                  </a:cubicBezTo>
                  <a:cubicBezTo>
                    <a:pt x="263" y="91"/>
                    <a:pt x="258" y="97"/>
                    <a:pt x="263" y="91"/>
                  </a:cubicBezTo>
                  <a:cubicBezTo>
                    <a:pt x="269" y="86"/>
                    <a:pt x="259" y="85"/>
                    <a:pt x="269" y="86"/>
                  </a:cubicBezTo>
                  <a:cubicBezTo>
                    <a:pt x="279" y="87"/>
                    <a:pt x="280" y="89"/>
                    <a:pt x="282" y="88"/>
                  </a:cubicBezTo>
                  <a:cubicBezTo>
                    <a:pt x="284" y="87"/>
                    <a:pt x="284" y="89"/>
                    <a:pt x="288" y="87"/>
                  </a:cubicBezTo>
                  <a:cubicBezTo>
                    <a:pt x="293" y="85"/>
                    <a:pt x="293" y="85"/>
                    <a:pt x="295" y="85"/>
                  </a:cubicBezTo>
                  <a:cubicBezTo>
                    <a:pt x="296" y="86"/>
                    <a:pt x="296" y="90"/>
                    <a:pt x="298" y="86"/>
                  </a:cubicBezTo>
                  <a:cubicBezTo>
                    <a:pt x="300" y="82"/>
                    <a:pt x="303" y="84"/>
                    <a:pt x="298" y="81"/>
                  </a:cubicBezTo>
                  <a:cubicBezTo>
                    <a:pt x="293" y="79"/>
                    <a:pt x="291" y="82"/>
                    <a:pt x="290" y="78"/>
                  </a:cubicBezTo>
                  <a:cubicBezTo>
                    <a:pt x="290" y="75"/>
                    <a:pt x="295" y="76"/>
                    <a:pt x="290" y="75"/>
                  </a:cubicBezTo>
                  <a:cubicBezTo>
                    <a:pt x="284" y="74"/>
                    <a:pt x="285" y="74"/>
                    <a:pt x="281" y="73"/>
                  </a:cubicBezTo>
                  <a:cubicBezTo>
                    <a:pt x="278" y="71"/>
                    <a:pt x="274" y="76"/>
                    <a:pt x="272" y="73"/>
                  </a:cubicBezTo>
                  <a:cubicBezTo>
                    <a:pt x="271" y="69"/>
                    <a:pt x="264" y="75"/>
                    <a:pt x="271" y="69"/>
                  </a:cubicBezTo>
                  <a:cubicBezTo>
                    <a:pt x="278" y="62"/>
                    <a:pt x="275" y="60"/>
                    <a:pt x="280" y="61"/>
                  </a:cubicBezTo>
                  <a:cubicBezTo>
                    <a:pt x="285" y="62"/>
                    <a:pt x="284" y="67"/>
                    <a:pt x="287" y="64"/>
                  </a:cubicBezTo>
                  <a:cubicBezTo>
                    <a:pt x="290" y="61"/>
                    <a:pt x="295" y="60"/>
                    <a:pt x="290" y="56"/>
                  </a:cubicBezTo>
                  <a:cubicBezTo>
                    <a:pt x="284" y="52"/>
                    <a:pt x="288" y="54"/>
                    <a:pt x="282" y="51"/>
                  </a:cubicBezTo>
                  <a:cubicBezTo>
                    <a:pt x="277" y="49"/>
                    <a:pt x="272" y="61"/>
                    <a:pt x="269" y="59"/>
                  </a:cubicBezTo>
                  <a:cubicBezTo>
                    <a:pt x="266" y="58"/>
                    <a:pt x="265" y="56"/>
                    <a:pt x="263" y="57"/>
                  </a:cubicBezTo>
                  <a:cubicBezTo>
                    <a:pt x="262" y="58"/>
                    <a:pt x="262" y="63"/>
                    <a:pt x="261" y="66"/>
                  </a:cubicBezTo>
                  <a:cubicBezTo>
                    <a:pt x="261" y="70"/>
                    <a:pt x="264" y="70"/>
                    <a:pt x="259" y="68"/>
                  </a:cubicBezTo>
                  <a:cubicBezTo>
                    <a:pt x="253" y="65"/>
                    <a:pt x="265" y="67"/>
                    <a:pt x="252" y="62"/>
                  </a:cubicBezTo>
                  <a:cubicBezTo>
                    <a:pt x="240" y="57"/>
                    <a:pt x="236" y="58"/>
                    <a:pt x="234" y="60"/>
                  </a:cubicBezTo>
                  <a:cubicBezTo>
                    <a:pt x="232" y="62"/>
                    <a:pt x="230" y="61"/>
                    <a:pt x="228" y="63"/>
                  </a:cubicBezTo>
                  <a:cubicBezTo>
                    <a:pt x="227" y="64"/>
                    <a:pt x="232" y="67"/>
                    <a:pt x="227" y="64"/>
                  </a:cubicBezTo>
                  <a:cubicBezTo>
                    <a:pt x="222" y="61"/>
                    <a:pt x="217" y="66"/>
                    <a:pt x="217" y="66"/>
                  </a:cubicBezTo>
                  <a:cubicBezTo>
                    <a:pt x="217" y="66"/>
                    <a:pt x="215" y="65"/>
                    <a:pt x="213" y="67"/>
                  </a:cubicBezTo>
                  <a:cubicBezTo>
                    <a:pt x="211" y="68"/>
                    <a:pt x="206" y="70"/>
                    <a:pt x="204" y="69"/>
                  </a:cubicBezTo>
                  <a:cubicBezTo>
                    <a:pt x="201" y="68"/>
                    <a:pt x="196" y="70"/>
                    <a:pt x="201" y="64"/>
                  </a:cubicBezTo>
                  <a:cubicBezTo>
                    <a:pt x="205" y="58"/>
                    <a:pt x="202" y="61"/>
                    <a:pt x="209" y="58"/>
                  </a:cubicBezTo>
                  <a:cubicBezTo>
                    <a:pt x="216" y="55"/>
                    <a:pt x="227" y="55"/>
                    <a:pt x="218" y="52"/>
                  </a:cubicBezTo>
                  <a:cubicBezTo>
                    <a:pt x="208" y="50"/>
                    <a:pt x="223" y="50"/>
                    <a:pt x="210" y="44"/>
                  </a:cubicBezTo>
                  <a:cubicBezTo>
                    <a:pt x="198" y="38"/>
                    <a:pt x="198" y="47"/>
                    <a:pt x="198" y="38"/>
                  </a:cubicBezTo>
                  <a:cubicBezTo>
                    <a:pt x="198" y="30"/>
                    <a:pt x="197" y="30"/>
                    <a:pt x="195" y="30"/>
                  </a:cubicBezTo>
                  <a:cubicBezTo>
                    <a:pt x="192" y="31"/>
                    <a:pt x="184" y="32"/>
                    <a:pt x="181" y="33"/>
                  </a:cubicBezTo>
                  <a:cubicBezTo>
                    <a:pt x="178" y="33"/>
                    <a:pt x="182" y="36"/>
                    <a:pt x="176" y="32"/>
                  </a:cubicBezTo>
                  <a:cubicBezTo>
                    <a:pt x="171" y="29"/>
                    <a:pt x="168" y="34"/>
                    <a:pt x="171" y="29"/>
                  </a:cubicBezTo>
                  <a:cubicBezTo>
                    <a:pt x="173" y="24"/>
                    <a:pt x="173" y="23"/>
                    <a:pt x="177" y="20"/>
                  </a:cubicBezTo>
                  <a:cubicBezTo>
                    <a:pt x="180" y="17"/>
                    <a:pt x="179" y="6"/>
                    <a:pt x="188" y="10"/>
                  </a:cubicBezTo>
                  <a:cubicBezTo>
                    <a:pt x="196" y="14"/>
                    <a:pt x="193" y="13"/>
                    <a:pt x="200" y="14"/>
                  </a:cubicBezTo>
                  <a:cubicBezTo>
                    <a:pt x="206" y="14"/>
                    <a:pt x="210" y="13"/>
                    <a:pt x="210" y="11"/>
                  </a:cubicBezTo>
                  <a:cubicBezTo>
                    <a:pt x="210" y="10"/>
                    <a:pt x="202" y="6"/>
                    <a:pt x="202" y="6"/>
                  </a:cubicBezTo>
                  <a:cubicBezTo>
                    <a:pt x="202" y="6"/>
                    <a:pt x="199" y="7"/>
                    <a:pt x="200" y="6"/>
                  </a:cubicBezTo>
                  <a:cubicBezTo>
                    <a:pt x="201" y="5"/>
                    <a:pt x="203" y="2"/>
                    <a:pt x="203" y="2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0" y="0"/>
                    <a:pt x="176" y="0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2" name="组合 121"/>
          <p:cNvGrpSpPr/>
          <p:nvPr/>
        </p:nvGrpSpPr>
        <p:grpSpPr>
          <a:xfrm>
            <a:off x="10500925" y="6035590"/>
            <a:ext cx="750888" cy="748134"/>
            <a:chOff x="6475413" y="631826"/>
            <a:chExt cx="1298575" cy="1293813"/>
          </a:xfrm>
          <a:solidFill>
            <a:srgbClr val="4F81BD"/>
          </a:solidFill>
        </p:grpSpPr>
        <p:sp>
          <p:nvSpPr>
            <p:cNvPr id="123" name="Freeform 273"/>
            <p:cNvSpPr>
              <a:spLocks noEditPoints="1"/>
            </p:cNvSpPr>
            <p:nvPr/>
          </p:nvSpPr>
          <p:spPr bwMode="auto">
            <a:xfrm>
              <a:off x="6888163" y="631826"/>
              <a:ext cx="476250" cy="1293813"/>
            </a:xfrm>
            <a:custGeom>
              <a:avLst/>
              <a:gdLst>
                <a:gd name="T0" fmla="*/ 63 w 127"/>
                <a:gd name="T1" fmla="*/ 0 h 345"/>
                <a:gd name="T2" fmla="*/ 0 w 127"/>
                <a:gd name="T3" fmla="*/ 173 h 345"/>
                <a:gd name="T4" fmla="*/ 63 w 127"/>
                <a:gd name="T5" fmla="*/ 345 h 345"/>
                <a:gd name="T6" fmla="*/ 127 w 127"/>
                <a:gd name="T7" fmla="*/ 173 h 345"/>
                <a:gd name="T8" fmla="*/ 63 w 127"/>
                <a:gd name="T9" fmla="*/ 0 h 345"/>
                <a:gd name="T10" fmla="*/ 63 w 127"/>
                <a:gd name="T11" fmla="*/ 317 h 345"/>
                <a:gd name="T12" fmla="*/ 10 w 127"/>
                <a:gd name="T13" fmla="*/ 173 h 345"/>
                <a:gd name="T14" fmla="*/ 63 w 127"/>
                <a:gd name="T15" fmla="*/ 28 h 345"/>
                <a:gd name="T16" fmla="*/ 117 w 127"/>
                <a:gd name="T17" fmla="*/ 173 h 345"/>
                <a:gd name="T18" fmla="*/ 63 w 127"/>
                <a:gd name="T19" fmla="*/ 317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7" h="345">
                  <a:moveTo>
                    <a:pt x="63" y="0"/>
                  </a:moveTo>
                  <a:cubicBezTo>
                    <a:pt x="28" y="0"/>
                    <a:pt x="0" y="77"/>
                    <a:pt x="0" y="173"/>
                  </a:cubicBezTo>
                  <a:cubicBezTo>
                    <a:pt x="0" y="268"/>
                    <a:pt x="28" y="345"/>
                    <a:pt x="63" y="345"/>
                  </a:cubicBezTo>
                  <a:cubicBezTo>
                    <a:pt x="98" y="345"/>
                    <a:pt x="127" y="268"/>
                    <a:pt x="127" y="173"/>
                  </a:cubicBezTo>
                  <a:cubicBezTo>
                    <a:pt x="127" y="77"/>
                    <a:pt x="98" y="0"/>
                    <a:pt x="63" y="0"/>
                  </a:cubicBezTo>
                  <a:close/>
                  <a:moveTo>
                    <a:pt x="63" y="317"/>
                  </a:moveTo>
                  <a:cubicBezTo>
                    <a:pt x="34" y="317"/>
                    <a:pt x="10" y="253"/>
                    <a:pt x="10" y="173"/>
                  </a:cubicBezTo>
                  <a:cubicBezTo>
                    <a:pt x="10" y="93"/>
                    <a:pt x="34" y="28"/>
                    <a:pt x="63" y="28"/>
                  </a:cubicBezTo>
                  <a:cubicBezTo>
                    <a:pt x="93" y="28"/>
                    <a:pt x="117" y="93"/>
                    <a:pt x="117" y="173"/>
                  </a:cubicBezTo>
                  <a:cubicBezTo>
                    <a:pt x="117" y="253"/>
                    <a:pt x="93" y="317"/>
                    <a:pt x="63" y="3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74"/>
            <p:cNvSpPr>
              <a:spLocks noEditPoints="1"/>
            </p:cNvSpPr>
            <p:nvPr/>
          </p:nvSpPr>
          <p:spPr bwMode="auto">
            <a:xfrm>
              <a:off x="6475413" y="1041401"/>
              <a:ext cx="1298575" cy="476250"/>
            </a:xfrm>
            <a:custGeom>
              <a:avLst/>
              <a:gdLst>
                <a:gd name="T0" fmla="*/ 346 w 346"/>
                <a:gd name="T1" fmla="*/ 64 h 127"/>
                <a:gd name="T2" fmla="*/ 173 w 346"/>
                <a:gd name="T3" fmla="*/ 0 h 127"/>
                <a:gd name="T4" fmla="*/ 0 w 346"/>
                <a:gd name="T5" fmla="*/ 64 h 127"/>
                <a:gd name="T6" fmla="*/ 173 w 346"/>
                <a:gd name="T7" fmla="*/ 127 h 127"/>
                <a:gd name="T8" fmla="*/ 346 w 346"/>
                <a:gd name="T9" fmla="*/ 64 h 127"/>
                <a:gd name="T10" fmla="*/ 29 w 346"/>
                <a:gd name="T11" fmla="*/ 64 h 127"/>
                <a:gd name="T12" fmla="*/ 173 w 346"/>
                <a:gd name="T13" fmla="*/ 10 h 127"/>
                <a:gd name="T14" fmla="*/ 318 w 346"/>
                <a:gd name="T15" fmla="*/ 64 h 127"/>
                <a:gd name="T16" fmla="*/ 173 w 346"/>
                <a:gd name="T17" fmla="*/ 117 h 127"/>
                <a:gd name="T18" fmla="*/ 29 w 346"/>
                <a:gd name="T19" fmla="*/ 6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6" h="127">
                  <a:moveTo>
                    <a:pt x="346" y="64"/>
                  </a:moveTo>
                  <a:cubicBezTo>
                    <a:pt x="346" y="28"/>
                    <a:pt x="269" y="0"/>
                    <a:pt x="173" y="0"/>
                  </a:cubicBezTo>
                  <a:cubicBezTo>
                    <a:pt x="78" y="0"/>
                    <a:pt x="0" y="28"/>
                    <a:pt x="0" y="64"/>
                  </a:cubicBezTo>
                  <a:cubicBezTo>
                    <a:pt x="0" y="99"/>
                    <a:pt x="78" y="127"/>
                    <a:pt x="173" y="127"/>
                  </a:cubicBezTo>
                  <a:cubicBezTo>
                    <a:pt x="269" y="127"/>
                    <a:pt x="346" y="99"/>
                    <a:pt x="346" y="64"/>
                  </a:cubicBezTo>
                  <a:close/>
                  <a:moveTo>
                    <a:pt x="29" y="64"/>
                  </a:moveTo>
                  <a:cubicBezTo>
                    <a:pt x="29" y="34"/>
                    <a:pt x="93" y="10"/>
                    <a:pt x="173" y="10"/>
                  </a:cubicBezTo>
                  <a:cubicBezTo>
                    <a:pt x="253" y="10"/>
                    <a:pt x="318" y="34"/>
                    <a:pt x="318" y="64"/>
                  </a:cubicBezTo>
                  <a:cubicBezTo>
                    <a:pt x="318" y="93"/>
                    <a:pt x="253" y="117"/>
                    <a:pt x="173" y="117"/>
                  </a:cubicBezTo>
                  <a:cubicBezTo>
                    <a:pt x="93" y="117"/>
                    <a:pt x="29" y="93"/>
                    <a:pt x="29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75"/>
            <p:cNvSpPr>
              <a:spLocks noEditPoints="1"/>
            </p:cNvSpPr>
            <p:nvPr/>
          </p:nvSpPr>
          <p:spPr bwMode="auto">
            <a:xfrm>
              <a:off x="6573838" y="730251"/>
              <a:ext cx="1101725" cy="1101725"/>
            </a:xfrm>
            <a:custGeom>
              <a:avLst/>
              <a:gdLst>
                <a:gd name="T0" fmla="*/ 269 w 294"/>
                <a:gd name="T1" fmla="*/ 24 h 294"/>
                <a:gd name="T2" fmla="*/ 102 w 294"/>
                <a:gd name="T3" fmla="*/ 102 h 294"/>
                <a:gd name="T4" fmla="*/ 25 w 294"/>
                <a:gd name="T5" fmla="*/ 269 h 294"/>
                <a:gd name="T6" fmla="*/ 192 w 294"/>
                <a:gd name="T7" fmla="*/ 192 h 294"/>
                <a:gd name="T8" fmla="*/ 269 w 294"/>
                <a:gd name="T9" fmla="*/ 24 h 294"/>
                <a:gd name="T10" fmla="*/ 45 w 294"/>
                <a:gd name="T11" fmla="*/ 249 h 294"/>
                <a:gd name="T12" fmla="*/ 110 w 294"/>
                <a:gd name="T13" fmla="*/ 109 h 294"/>
                <a:gd name="T14" fmla="*/ 250 w 294"/>
                <a:gd name="T15" fmla="*/ 44 h 294"/>
                <a:gd name="T16" fmla="*/ 185 w 294"/>
                <a:gd name="T17" fmla="*/ 184 h 294"/>
                <a:gd name="T18" fmla="*/ 45 w 294"/>
                <a:gd name="T19" fmla="*/ 24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4" h="294">
                  <a:moveTo>
                    <a:pt x="269" y="24"/>
                  </a:moveTo>
                  <a:cubicBezTo>
                    <a:pt x="245" y="0"/>
                    <a:pt x="170" y="34"/>
                    <a:pt x="102" y="102"/>
                  </a:cubicBezTo>
                  <a:cubicBezTo>
                    <a:pt x="35" y="169"/>
                    <a:pt x="0" y="244"/>
                    <a:pt x="25" y="269"/>
                  </a:cubicBezTo>
                  <a:cubicBezTo>
                    <a:pt x="50" y="294"/>
                    <a:pt x="125" y="259"/>
                    <a:pt x="192" y="192"/>
                  </a:cubicBezTo>
                  <a:cubicBezTo>
                    <a:pt x="260" y="124"/>
                    <a:pt x="294" y="49"/>
                    <a:pt x="269" y="24"/>
                  </a:cubicBezTo>
                  <a:close/>
                  <a:moveTo>
                    <a:pt x="45" y="249"/>
                  </a:moveTo>
                  <a:cubicBezTo>
                    <a:pt x="24" y="228"/>
                    <a:pt x="53" y="165"/>
                    <a:pt x="110" y="109"/>
                  </a:cubicBezTo>
                  <a:cubicBezTo>
                    <a:pt x="166" y="52"/>
                    <a:pt x="229" y="23"/>
                    <a:pt x="250" y="44"/>
                  </a:cubicBezTo>
                  <a:cubicBezTo>
                    <a:pt x="270" y="65"/>
                    <a:pt x="241" y="128"/>
                    <a:pt x="185" y="184"/>
                  </a:cubicBezTo>
                  <a:cubicBezTo>
                    <a:pt x="128" y="241"/>
                    <a:pt x="66" y="270"/>
                    <a:pt x="45" y="2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276"/>
            <p:cNvSpPr>
              <a:spLocks noEditPoints="1"/>
            </p:cNvSpPr>
            <p:nvPr/>
          </p:nvSpPr>
          <p:spPr bwMode="auto">
            <a:xfrm>
              <a:off x="6573838" y="730251"/>
              <a:ext cx="1101725" cy="1101725"/>
            </a:xfrm>
            <a:custGeom>
              <a:avLst/>
              <a:gdLst>
                <a:gd name="T0" fmla="*/ 269 w 294"/>
                <a:gd name="T1" fmla="*/ 269 h 294"/>
                <a:gd name="T2" fmla="*/ 192 w 294"/>
                <a:gd name="T3" fmla="*/ 102 h 294"/>
                <a:gd name="T4" fmla="*/ 25 w 294"/>
                <a:gd name="T5" fmla="*/ 24 h 294"/>
                <a:gd name="T6" fmla="*/ 102 w 294"/>
                <a:gd name="T7" fmla="*/ 192 h 294"/>
                <a:gd name="T8" fmla="*/ 269 w 294"/>
                <a:gd name="T9" fmla="*/ 269 h 294"/>
                <a:gd name="T10" fmla="*/ 45 w 294"/>
                <a:gd name="T11" fmla="*/ 44 h 294"/>
                <a:gd name="T12" fmla="*/ 185 w 294"/>
                <a:gd name="T13" fmla="*/ 109 h 294"/>
                <a:gd name="T14" fmla="*/ 250 w 294"/>
                <a:gd name="T15" fmla="*/ 249 h 294"/>
                <a:gd name="T16" fmla="*/ 110 w 294"/>
                <a:gd name="T17" fmla="*/ 184 h 294"/>
                <a:gd name="T18" fmla="*/ 45 w 294"/>
                <a:gd name="T19" fmla="*/ 4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4" h="294">
                  <a:moveTo>
                    <a:pt x="269" y="269"/>
                  </a:moveTo>
                  <a:cubicBezTo>
                    <a:pt x="294" y="244"/>
                    <a:pt x="260" y="169"/>
                    <a:pt x="192" y="102"/>
                  </a:cubicBezTo>
                  <a:cubicBezTo>
                    <a:pt x="125" y="34"/>
                    <a:pt x="50" y="0"/>
                    <a:pt x="25" y="24"/>
                  </a:cubicBezTo>
                  <a:cubicBezTo>
                    <a:pt x="0" y="49"/>
                    <a:pt x="35" y="124"/>
                    <a:pt x="102" y="192"/>
                  </a:cubicBezTo>
                  <a:cubicBezTo>
                    <a:pt x="170" y="259"/>
                    <a:pt x="245" y="294"/>
                    <a:pt x="269" y="269"/>
                  </a:cubicBezTo>
                  <a:close/>
                  <a:moveTo>
                    <a:pt x="45" y="44"/>
                  </a:moveTo>
                  <a:cubicBezTo>
                    <a:pt x="66" y="23"/>
                    <a:pt x="128" y="52"/>
                    <a:pt x="185" y="109"/>
                  </a:cubicBezTo>
                  <a:cubicBezTo>
                    <a:pt x="241" y="165"/>
                    <a:pt x="270" y="228"/>
                    <a:pt x="250" y="249"/>
                  </a:cubicBezTo>
                  <a:cubicBezTo>
                    <a:pt x="229" y="270"/>
                    <a:pt x="166" y="241"/>
                    <a:pt x="110" y="184"/>
                  </a:cubicBezTo>
                  <a:cubicBezTo>
                    <a:pt x="53" y="128"/>
                    <a:pt x="24" y="65"/>
                    <a:pt x="45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Oval 277"/>
            <p:cNvSpPr>
              <a:spLocks noChangeArrowheads="1"/>
            </p:cNvSpPr>
            <p:nvPr/>
          </p:nvSpPr>
          <p:spPr bwMode="auto">
            <a:xfrm>
              <a:off x="7027863" y="1179513"/>
              <a:ext cx="198438" cy="1984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275" name="组合 7274"/>
          <p:cNvGrpSpPr/>
          <p:nvPr/>
        </p:nvGrpSpPr>
        <p:grpSpPr>
          <a:xfrm>
            <a:off x="8368836" y="1770527"/>
            <a:ext cx="482601" cy="419099"/>
            <a:chOff x="3359150" y="4383088"/>
            <a:chExt cx="482601" cy="419099"/>
          </a:xfrm>
        </p:grpSpPr>
        <p:sp>
          <p:nvSpPr>
            <p:cNvPr id="677" name="Freeform 39"/>
            <p:cNvSpPr>
              <a:spLocks noEditPoints="1"/>
            </p:cNvSpPr>
            <p:nvPr/>
          </p:nvSpPr>
          <p:spPr bwMode="auto">
            <a:xfrm>
              <a:off x="3359150" y="4664075"/>
              <a:ext cx="449263" cy="138112"/>
            </a:xfrm>
            <a:custGeom>
              <a:avLst/>
              <a:gdLst>
                <a:gd name="T0" fmla="*/ 118 w 120"/>
                <a:gd name="T1" fmla="*/ 37 h 37"/>
                <a:gd name="T2" fmla="*/ 118 w 120"/>
                <a:gd name="T3" fmla="*/ 37 h 37"/>
                <a:gd name="T4" fmla="*/ 2 w 120"/>
                <a:gd name="T5" fmla="*/ 37 h 37"/>
                <a:gd name="T6" fmla="*/ 1 w 120"/>
                <a:gd name="T7" fmla="*/ 36 h 37"/>
                <a:gd name="T8" fmla="*/ 1 w 120"/>
                <a:gd name="T9" fmla="*/ 35 h 37"/>
                <a:gd name="T10" fmla="*/ 16 w 120"/>
                <a:gd name="T11" fmla="*/ 1 h 37"/>
                <a:gd name="T12" fmla="*/ 18 w 120"/>
                <a:gd name="T13" fmla="*/ 0 h 37"/>
                <a:gd name="T14" fmla="*/ 93 w 120"/>
                <a:gd name="T15" fmla="*/ 0 h 37"/>
                <a:gd name="T16" fmla="*/ 95 w 120"/>
                <a:gd name="T17" fmla="*/ 1 h 37"/>
                <a:gd name="T18" fmla="*/ 119 w 120"/>
                <a:gd name="T19" fmla="*/ 34 h 37"/>
                <a:gd name="T20" fmla="*/ 120 w 120"/>
                <a:gd name="T21" fmla="*/ 35 h 37"/>
                <a:gd name="T22" fmla="*/ 118 w 120"/>
                <a:gd name="T23" fmla="*/ 37 h 37"/>
                <a:gd name="T24" fmla="*/ 5 w 120"/>
                <a:gd name="T25" fmla="*/ 33 h 37"/>
                <a:gd name="T26" fmla="*/ 114 w 120"/>
                <a:gd name="T27" fmla="*/ 33 h 37"/>
                <a:gd name="T28" fmla="*/ 92 w 120"/>
                <a:gd name="T29" fmla="*/ 4 h 37"/>
                <a:gd name="T30" fmla="*/ 19 w 120"/>
                <a:gd name="T31" fmla="*/ 4 h 37"/>
                <a:gd name="T32" fmla="*/ 5 w 120"/>
                <a:gd name="T33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7">
                  <a:moveTo>
                    <a:pt x="118" y="37"/>
                  </a:moveTo>
                  <a:cubicBezTo>
                    <a:pt x="118" y="37"/>
                    <a:pt x="118" y="37"/>
                    <a:pt x="118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1" y="37"/>
                    <a:pt x="1" y="36"/>
                  </a:cubicBezTo>
                  <a:cubicBezTo>
                    <a:pt x="0" y="36"/>
                    <a:pt x="0" y="35"/>
                    <a:pt x="1" y="35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0"/>
                    <a:pt x="18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4" y="0"/>
                    <a:pt x="95" y="0"/>
                    <a:pt x="95" y="1"/>
                  </a:cubicBezTo>
                  <a:cubicBezTo>
                    <a:pt x="119" y="34"/>
                    <a:pt x="119" y="34"/>
                    <a:pt x="119" y="34"/>
                  </a:cubicBezTo>
                  <a:cubicBezTo>
                    <a:pt x="119" y="34"/>
                    <a:pt x="120" y="35"/>
                    <a:pt x="120" y="35"/>
                  </a:cubicBezTo>
                  <a:cubicBezTo>
                    <a:pt x="120" y="36"/>
                    <a:pt x="119" y="37"/>
                    <a:pt x="118" y="37"/>
                  </a:cubicBezTo>
                  <a:close/>
                  <a:moveTo>
                    <a:pt x="5" y="33"/>
                  </a:moveTo>
                  <a:cubicBezTo>
                    <a:pt x="114" y="33"/>
                    <a:pt x="114" y="33"/>
                    <a:pt x="114" y="33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19" y="4"/>
                    <a:pt x="19" y="4"/>
                    <a:pt x="19" y="4"/>
                  </a:cubicBezTo>
                  <a:lnTo>
                    <a:pt x="5" y="33"/>
                  </a:lnTo>
                  <a:close/>
                </a:path>
              </a:pathLst>
            </a:custGeom>
            <a:solidFill>
              <a:srgbClr val="2C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40"/>
            <p:cNvSpPr>
              <a:spLocks noEditPoints="1"/>
            </p:cNvSpPr>
            <p:nvPr/>
          </p:nvSpPr>
          <p:spPr bwMode="auto">
            <a:xfrm>
              <a:off x="3436938" y="4573588"/>
              <a:ext cx="90488" cy="180975"/>
            </a:xfrm>
            <a:custGeom>
              <a:avLst/>
              <a:gdLst>
                <a:gd name="T0" fmla="*/ 22 w 24"/>
                <a:gd name="T1" fmla="*/ 44 h 48"/>
                <a:gd name="T2" fmla="*/ 23 w 24"/>
                <a:gd name="T3" fmla="*/ 43 h 48"/>
                <a:gd name="T4" fmla="*/ 21 w 24"/>
                <a:gd name="T5" fmla="*/ 37 h 48"/>
                <a:gd name="T6" fmla="*/ 18 w 24"/>
                <a:gd name="T7" fmla="*/ 19 h 48"/>
                <a:gd name="T8" fmla="*/ 20 w 24"/>
                <a:gd name="T9" fmla="*/ 19 h 48"/>
                <a:gd name="T10" fmla="*/ 22 w 24"/>
                <a:gd name="T11" fmla="*/ 18 h 48"/>
                <a:gd name="T12" fmla="*/ 20 w 24"/>
                <a:gd name="T13" fmla="*/ 16 h 48"/>
                <a:gd name="T14" fmla="*/ 20 w 24"/>
                <a:gd name="T15" fmla="*/ 16 h 48"/>
                <a:gd name="T16" fmla="*/ 18 w 24"/>
                <a:gd name="T17" fmla="*/ 14 h 48"/>
                <a:gd name="T18" fmla="*/ 22 w 24"/>
                <a:gd name="T19" fmla="*/ 9 h 48"/>
                <a:gd name="T20" fmla="*/ 15 w 24"/>
                <a:gd name="T21" fmla="*/ 1 h 48"/>
                <a:gd name="T22" fmla="*/ 7 w 24"/>
                <a:gd name="T23" fmla="*/ 7 h 48"/>
                <a:gd name="T24" fmla="*/ 10 w 24"/>
                <a:gd name="T25" fmla="*/ 14 h 48"/>
                <a:gd name="T26" fmla="*/ 8 w 24"/>
                <a:gd name="T27" fmla="*/ 15 h 48"/>
                <a:gd name="T28" fmla="*/ 8 w 24"/>
                <a:gd name="T29" fmla="*/ 15 h 48"/>
                <a:gd name="T30" fmla="*/ 6 w 24"/>
                <a:gd name="T31" fmla="*/ 16 h 48"/>
                <a:gd name="T32" fmla="*/ 7 w 24"/>
                <a:gd name="T33" fmla="*/ 18 h 48"/>
                <a:gd name="T34" fmla="*/ 9 w 24"/>
                <a:gd name="T35" fmla="*/ 18 h 48"/>
                <a:gd name="T36" fmla="*/ 3 w 24"/>
                <a:gd name="T37" fmla="*/ 36 h 48"/>
                <a:gd name="T38" fmla="*/ 1 w 24"/>
                <a:gd name="T39" fmla="*/ 42 h 48"/>
                <a:gd name="T40" fmla="*/ 1 w 24"/>
                <a:gd name="T41" fmla="*/ 42 h 48"/>
                <a:gd name="T42" fmla="*/ 0 w 24"/>
                <a:gd name="T43" fmla="*/ 44 h 48"/>
                <a:gd name="T44" fmla="*/ 2 w 24"/>
                <a:gd name="T45" fmla="*/ 47 h 48"/>
                <a:gd name="T46" fmla="*/ 21 w 24"/>
                <a:gd name="T47" fmla="*/ 48 h 48"/>
                <a:gd name="T48" fmla="*/ 23 w 24"/>
                <a:gd name="T49" fmla="*/ 46 h 48"/>
                <a:gd name="T50" fmla="*/ 22 w 24"/>
                <a:gd name="T51" fmla="*/ 44 h 48"/>
                <a:gd name="T52" fmla="*/ 21 w 24"/>
                <a:gd name="T53" fmla="*/ 44 h 48"/>
                <a:gd name="T54" fmla="*/ 3 w 24"/>
                <a:gd name="T55" fmla="*/ 43 h 48"/>
                <a:gd name="T56" fmla="*/ 3 w 24"/>
                <a:gd name="T57" fmla="*/ 42 h 48"/>
                <a:gd name="T58" fmla="*/ 21 w 24"/>
                <a:gd name="T59" fmla="*/ 43 h 48"/>
                <a:gd name="T60" fmla="*/ 21 w 24"/>
                <a:gd name="T6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48">
                  <a:moveTo>
                    <a:pt x="22" y="44"/>
                  </a:moveTo>
                  <a:cubicBezTo>
                    <a:pt x="23" y="43"/>
                    <a:pt x="23" y="43"/>
                    <a:pt x="23" y="43"/>
                  </a:cubicBezTo>
                  <a:cubicBezTo>
                    <a:pt x="24" y="42"/>
                    <a:pt x="23" y="40"/>
                    <a:pt x="21" y="37"/>
                  </a:cubicBezTo>
                  <a:cubicBezTo>
                    <a:pt x="18" y="32"/>
                    <a:pt x="18" y="22"/>
                    <a:pt x="18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2" y="19"/>
                    <a:pt x="22" y="18"/>
                  </a:cubicBezTo>
                  <a:cubicBezTo>
                    <a:pt x="22" y="17"/>
                    <a:pt x="21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0" y="13"/>
                    <a:pt x="22" y="11"/>
                    <a:pt x="22" y="9"/>
                  </a:cubicBezTo>
                  <a:cubicBezTo>
                    <a:pt x="22" y="5"/>
                    <a:pt x="19" y="1"/>
                    <a:pt x="15" y="1"/>
                  </a:cubicBezTo>
                  <a:cubicBezTo>
                    <a:pt x="11" y="0"/>
                    <a:pt x="8" y="3"/>
                    <a:pt x="7" y="7"/>
                  </a:cubicBezTo>
                  <a:cubicBezTo>
                    <a:pt x="7" y="10"/>
                    <a:pt x="8" y="12"/>
                    <a:pt x="10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6" y="15"/>
                    <a:pt x="6" y="16"/>
                  </a:cubicBezTo>
                  <a:cubicBezTo>
                    <a:pt x="6" y="17"/>
                    <a:pt x="6" y="18"/>
                    <a:pt x="7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22"/>
                    <a:pt x="7" y="32"/>
                    <a:pt x="3" y="36"/>
                  </a:cubicBezTo>
                  <a:cubicBezTo>
                    <a:pt x="1" y="38"/>
                    <a:pt x="0" y="40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2"/>
                    <a:pt x="0" y="43"/>
                    <a:pt x="0" y="44"/>
                  </a:cubicBezTo>
                  <a:cubicBezTo>
                    <a:pt x="0" y="45"/>
                    <a:pt x="1" y="47"/>
                    <a:pt x="2" y="47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2" y="48"/>
                    <a:pt x="23" y="47"/>
                    <a:pt x="23" y="46"/>
                  </a:cubicBezTo>
                  <a:cubicBezTo>
                    <a:pt x="23" y="45"/>
                    <a:pt x="23" y="44"/>
                    <a:pt x="22" y="44"/>
                  </a:cubicBezTo>
                  <a:close/>
                  <a:moveTo>
                    <a:pt x="21" y="44"/>
                  </a:moveTo>
                  <a:cubicBezTo>
                    <a:pt x="3" y="43"/>
                    <a:pt x="3" y="43"/>
                    <a:pt x="3" y="43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1" y="43"/>
                    <a:pt x="21" y="43"/>
                    <a:pt x="21" y="43"/>
                  </a:cubicBezTo>
                  <a:lnTo>
                    <a:pt x="21" y="44"/>
                  </a:lnTo>
                  <a:close/>
                </a:path>
              </a:pathLst>
            </a:custGeom>
            <a:solidFill>
              <a:srgbClr val="2C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41"/>
            <p:cNvSpPr>
              <a:spLocks/>
            </p:cNvSpPr>
            <p:nvPr/>
          </p:nvSpPr>
          <p:spPr bwMode="auto">
            <a:xfrm>
              <a:off x="3448050" y="4402138"/>
              <a:ext cx="269875" cy="228600"/>
            </a:xfrm>
            <a:custGeom>
              <a:avLst/>
              <a:gdLst>
                <a:gd name="T0" fmla="*/ 70 w 72"/>
                <a:gd name="T1" fmla="*/ 30 h 61"/>
                <a:gd name="T2" fmla="*/ 69 w 72"/>
                <a:gd name="T3" fmla="*/ 30 h 61"/>
                <a:gd name="T4" fmla="*/ 66 w 72"/>
                <a:gd name="T5" fmla="*/ 32 h 61"/>
                <a:gd name="T6" fmla="*/ 55 w 72"/>
                <a:gd name="T7" fmla="*/ 40 h 61"/>
                <a:gd name="T8" fmla="*/ 29 w 72"/>
                <a:gd name="T9" fmla="*/ 54 h 61"/>
                <a:gd name="T10" fmla="*/ 19 w 72"/>
                <a:gd name="T11" fmla="*/ 58 h 61"/>
                <a:gd name="T12" fmla="*/ 17 w 72"/>
                <a:gd name="T13" fmla="*/ 57 h 61"/>
                <a:gd name="T14" fmla="*/ 26 w 72"/>
                <a:gd name="T15" fmla="*/ 44 h 61"/>
                <a:gd name="T16" fmla="*/ 42 w 72"/>
                <a:gd name="T17" fmla="*/ 32 h 61"/>
                <a:gd name="T18" fmla="*/ 43 w 72"/>
                <a:gd name="T19" fmla="*/ 32 h 61"/>
                <a:gd name="T20" fmla="*/ 44 w 72"/>
                <a:gd name="T21" fmla="*/ 31 h 61"/>
                <a:gd name="T22" fmla="*/ 45 w 72"/>
                <a:gd name="T23" fmla="*/ 30 h 61"/>
                <a:gd name="T24" fmla="*/ 44 w 72"/>
                <a:gd name="T25" fmla="*/ 29 h 61"/>
                <a:gd name="T26" fmla="*/ 41 w 72"/>
                <a:gd name="T27" fmla="*/ 27 h 61"/>
                <a:gd name="T28" fmla="*/ 32 w 72"/>
                <a:gd name="T29" fmla="*/ 22 h 61"/>
                <a:gd name="T30" fmla="*/ 31 w 72"/>
                <a:gd name="T31" fmla="*/ 22 h 61"/>
                <a:gd name="T32" fmla="*/ 30 w 72"/>
                <a:gd name="T33" fmla="*/ 22 h 61"/>
                <a:gd name="T34" fmla="*/ 28 w 72"/>
                <a:gd name="T35" fmla="*/ 23 h 61"/>
                <a:gd name="T36" fmla="*/ 17 w 72"/>
                <a:gd name="T37" fmla="*/ 29 h 61"/>
                <a:gd name="T38" fmla="*/ 16 w 72"/>
                <a:gd name="T39" fmla="*/ 31 h 61"/>
                <a:gd name="T40" fmla="*/ 9 w 72"/>
                <a:gd name="T41" fmla="*/ 44 h 61"/>
                <a:gd name="T42" fmla="*/ 9 w 72"/>
                <a:gd name="T43" fmla="*/ 44 h 61"/>
                <a:gd name="T44" fmla="*/ 4 w 72"/>
                <a:gd name="T45" fmla="*/ 55 h 61"/>
                <a:gd name="T46" fmla="*/ 4 w 72"/>
                <a:gd name="T47" fmla="*/ 55 h 61"/>
                <a:gd name="T48" fmla="*/ 4 w 72"/>
                <a:gd name="T49" fmla="*/ 44 h 61"/>
                <a:gd name="T50" fmla="*/ 4 w 72"/>
                <a:gd name="T51" fmla="*/ 43 h 61"/>
                <a:gd name="T52" fmla="*/ 9 w 72"/>
                <a:gd name="T53" fmla="*/ 25 h 61"/>
                <a:gd name="T54" fmla="*/ 33 w 72"/>
                <a:gd name="T55" fmla="*/ 3 h 61"/>
                <a:gd name="T56" fmla="*/ 35 w 72"/>
                <a:gd name="T57" fmla="*/ 3 h 61"/>
                <a:gd name="T58" fmla="*/ 72 w 72"/>
                <a:gd name="T59" fmla="*/ 6 h 61"/>
                <a:gd name="T60" fmla="*/ 72 w 72"/>
                <a:gd name="T61" fmla="*/ 2 h 61"/>
                <a:gd name="T62" fmla="*/ 35 w 72"/>
                <a:gd name="T63" fmla="*/ 0 h 61"/>
                <a:gd name="T64" fmla="*/ 32 w 72"/>
                <a:gd name="T65" fmla="*/ 0 h 61"/>
                <a:gd name="T66" fmla="*/ 6 w 72"/>
                <a:gd name="T67" fmla="*/ 23 h 61"/>
                <a:gd name="T68" fmla="*/ 1 w 72"/>
                <a:gd name="T69" fmla="*/ 43 h 61"/>
                <a:gd name="T70" fmla="*/ 1 w 72"/>
                <a:gd name="T71" fmla="*/ 44 h 61"/>
                <a:gd name="T72" fmla="*/ 3 w 72"/>
                <a:gd name="T73" fmla="*/ 58 h 61"/>
                <a:gd name="T74" fmla="*/ 12 w 72"/>
                <a:gd name="T75" fmla="*/ 45 h 61"/>
                <a:gd name="T76" fmla="*/ 18 w 72"/>
                <a:gd name="T77" fmla="*/ 33 h 61"/>
                <a:gd name="T78" fmla="*/ 18 w 72"/>
                <a:gd name="T79" fmla="*/ 33 h 61"/>
                <a:gd name="T80" fmla="*/ 20 w 72"/>
                <a:gd name="T81" fmla="*/ 31 h 61"/>
                <a:gd name="T82" fmla="*/ 29 w 72"/>
                <a:gd name="T83" fmla="*/ 26 h 61"/>
                <a:gd name="T84" fmla="*/ 31 w 72"/>
                <a:gd name="T85" fmla="*/ 25 h 61"/>
                <a:gd name="T86" fmla="*/ 40 w 72"/>
                <a:gd name="T87" fmla="*/ 30 h 61"/>
                <a:gd name="T88" fmla="*/ 40 w 72"/>
                <a:gd name="T89" fmla="*/ 30 h 61"/>
                <a:gd name="T90" fmla="*/ 25 w 72"/>
                <a:gd name="T91" fmla="*/ 42 h 61"/>
                <a:gd name="T92" fmla="*/ 14 w 72"/>
                <a:gd name="T93" fmla="*/ 59 h 61"/>
                <a:gd name="T94" fmla="*/ 19 w 72"/>
                <a:gd name="T95" fmla="*/ 61 h 61"/>
                <a:gd name="T96" fmla="*/ 31 w 72"/>
                <a:gd name="T97" fmla="*/ 57 h 61"/>
                <a:gd name="T98" fmla="*/ 57 w 72"/>
                <a:gd name="T99" fmla="*/ 43 h 61"/>
                <a:gd name="T100" fmla="*/ 68 w 72"/>
                <a:gd name="T101" fmla="*/ 35 h 61"/>
                <a:gd name="T102" fmla="*/ 70 w 72"/>
                <a:gd name="T103" fmla="*/ 33 h 61"/>
                <a:gd name="T104" fmla="*/ 70 w 72"/>
                <a:gd name="T105" fmla="*/ 3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2" h="61">
                  <a:moveTo>
                    <a:pt x="70" y="30"/>
                  </a:moveTo>
                  <a:cubicBezTo>
                    <a:pt x="70" y="30"/>
                    <a:pt x="69" y="30"/>
                    <a:pt x="69" y="30"/>
                  </a:cubicBezTo>
                  <a:cubicBezTo>
                    <a:pt x="68" y="31"/>
                    <a:pt x="67" y="31"/>
                    <a:pt x="66" y="32"/>
                  </a:cubicBezTo>
                  <a:cubicBezTo>
                    <a:pt x="63" y="35"/>
                    <a:pt x="60" y="38"/>
                    <a:pt x="55" y="40"/>
                  </a:cubicBezTo>
                  <a:cubicBezTo>
                    <a:pt x="49" y="43"/>
                    <a:pt x="36" y="50"/>
                    <a:pt x="29" y="54"/>
                  </a:cubicBezTo>
                  <a:cubicBezTo>
                    <a:pt x="26" y="56"/>
                    <a:pt x="22" y="58"/>
                    <a:pt x="19" y="58"/>
                  </a:cubicBezTo>
                  <a:cubicBezTo>
                    <a:pt x="18" y="58"/>
                    <a:pt x="17" y="58"/>
                    <a:pt x="17" y="57"/>
                  </a:cubicBezTo>
                  <a:cubicBezTo>
                    <a:pt x="15" y="54"/>
                    <a:pt x="22" y="47"/>
                    <a:pt x="26" y="44"/>
                  </a:cubicBezTo>
                  <a:cubicBezTo>
                    <a:pt x="33" y="40"/>
                    <a:pt x="39" y="35"/>
                    <a:pt x="42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4" y="31"/>
                    <a:pt x="44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28"/>
                    <a:pt x="42" y="28"/>
                    <a:pt x="41" y="27"/>
                  </a:cubicBezTo>
                  <a:cubicBezTo>
                    <a:pt x="39" y="26"/>
                    <a:pt x="35" y="24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29" y="22"/>
                    <a:pt x="28" y="23"/>
                  </a:cubicBezTo>
                  <a:cubicBezTo>
                    <a:pt x="24" y="24"/>
                    <a:pt x="20" y="26"/>
                    <a:pt x="17" y="29"/>
                  </a:cubicBezTo>
                  <a:cubicBezTo>
                    <a:pt x="17" y="30"/>
                    <a:pt x="16" y="30"/>
                    <a:pt x="16" y="31"/>
                  </a:cubicBezTo>
                  <a:cubicBezTo>
                    <a:pt x="13" y="34"/>
                    <a:pt x="11" y="38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7" y="54"/>
                    <a:pt x="5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5"/>
                    <a:pt x="3" y="53"/>
                    <a:pt x="4" y="44"/>
                  </a:cubicBezTo>
                  <a:cubicBezTo>
                    <a:pt x="4" y="44"/>
                    <a:pt x="4" y="44"/>
                    <a:pt x="4" y="43"/>
                  </a:cubicBezTo>
                  <a:cubicBezTo>
                    <a:pt x="4" y="41"/>
                    <a:pt x="8" y="27"/>
                    <a:pt x="9" y="25"/>
                  </a:cubicBezTo>
                  <a:cubicBezTo>
                    <a:pt x="10" y="22"/>
                    <a:pt x="30" y="4"/>
                    <a:pt x="33" y="3"/>
                  </a:cubicBezTo>
                  <a:cubicBezTo>
                    <a:pt x="33" y="3"/>
                    <a:pt x="34" y="3"/>
                    <a:pt x="35" y="3"/>
                  </a:cubicBezTo>
                  <a:cubicBezTo>
                    <a:pt x="41" y="3"/>
                    <a:pt x="60" y="4"/>
                    <a:pt x="72" y="6"/>
                  </a:cubicBezTo>
                  <a:cubicBezTo>
                    <a:pt x="72" y="4"/>
                    <a:pt x="72" y="3"/>
                    <a:pt x="72" y="2"/>
                  </a:cubicBezTo>
                  <a:cubicBezTo>
                    <a:pt x="60" y="1"/>
                    <a:pt x="41" y="0"/>
                    <a:pt x="35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29" y="1"/>
                    <a:pt x="7" y="21"/>
                    <a:pt x="6" y="23"/>
                  </a:cubicBezTo>
                  <a:cubicBezTo>
                    <a:pt x="6" y="25"/>
                    <a:pt x="1" y="40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53"/>
                    <a:pt x="0" y="58"/>
                    <a:pt x="3" y="58"/>
                  </a:cubicBezTo>
                  <a:cubicBezTo>
                    <a:pt x="8" y="59"/>
                    <a:pt x="10" y="52"/>
                    <a:pt x="12" y="45"/>
                  </a:cubicBezTo>
                  <a:cubicBezTo>
                    <a:pt x="13" y="39"/>
                    <a:pt x="16" y="36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9" y="32"/>
                    <a:pt x="19" y="32"/>
                    <a:pt x="20" y="31"/>
                  </a:cubicBezTo>
                  <a:cubicBezTo>
                    <a:pt x="22" y="28"/>
                    <a:pt x="26" y="27"/>
                    <a:pt x="29" y="26"/>
                  </a:cubicBezTo>
                  <a:cubicBezTo>
                    <a:pt x="30" y="25"/>
                    <a:pt x="30" y="25"/>
                    <a:pt x="31" y="25"/>
                  </a:cubicBezTo>
                  <a:cubicBezTo>
                    <a:pt x="34" y="27"/>
                    <a:pt x="38" y="29"/>
                    <a:pt x="40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37" y="33"/>
                    <a:pt x="32" y="38"/>
                    <a:pt x="25" y="42"/>
                  </a:cubicBezTo>
                  <a:cubicBezTo>
                    <a:pt x="23" y="43"/>
                    <a:pt x="10" y="51"/>
                    <a:pt x="14" y="59"/>
                  </a:cubicBezTo>
                  <a:cubicBezTo>
                    <a:pt x="15" y="60"/>
                    <a:pt x="16" y="61"/>
                    <a:pt x="19" y="61"/>
                  </a:cubicBezTo>
                  <a:cubicBezTo>
                    <a:pt x="22" y="61"/>
                    <a:pt x="28" y="59"/>
                    <a:pt x="31" y="57"/>
                  </a:cubicBezTo>
                  <a:cubicBezTo>
                    <a:pt x="37" y="53"/>
                    <a:pt x="50" y="46"/>
                    <a:pt x="57" y="43"/>
                  </a:cubicBezTo>
                  <a:cubicBezTo>
                    <a:pt x="62" y="40"/>
                    <a:pt x="65" y="37"/>
                    <a:pt x="68" y="35"/>
                  </a:cubicBezTo>
                  <a:cubicBezTo>
                    <a:pt x="69" y="34"/>
                    <a:pt x="70" y="33"/>
                    <a:pt x="70" y="33"/>
                  </a:cubicBezTo>
                  <a:cubicBezTo>
                    <a:pt x="70" y="32"/>
                    <a:pt x="70" y="31"/>
                    <a:pt x="70" y="30"/>
                  </a:cubicBezTo>
                  <a:close/>
                </a:path>
              </a:pathLst>
            </a:custGeom>
            <a:solidFill>
              <a:srgbClr val="2C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42"/>
            <p:cNvSpPr>
              <a:spLocks/>
            </p:cNvSpPr>
            <p:nvPr/>
          </p:nvSpPr>
          <p:spPr bwMode="auto">
            <a:xfrm>
              <a:off x="3756025" y="4413250"/>
              <a:ext cx="49213" cy="127000"/>
            </a:xfrm>
            <a:custGeom>
              <a:avLst/>
              <a:gdLst>
                <a:gd name="T0" fmla="*/ 11 w 13"/>
                <a:gd name="T1" fmla="*/ 1 h 34"/>
                <a:gd name="T2" fmla="*/ 8 w 13"/>
                <a:gd name="T3" fmla="*/ 1 h 34"/>
                <a:gd name="T4" fmla="*/ 2 w 13"/>
                <a:gd name="T5" fmla="*/ 1 h 34"/>
                <a:gd name="T6" fmla="*/ 0 w 13"/>
                <a:gd name="T7" fmla="*/ 0 h 34"/>
                <a:gd name="T8" fmla="*/ 0 w 13"/>
                <a:gd name="T9" fmla="*/ 4 h 34"/>
                <a:gd name="T10" fmla="*/ 2 w 13"/>
                <a:gd name="T11" fmla="*/ 4 h 34"/>
                <a:gd name="T12" fmla="*/ 8 w 13"/>
                <a:gd name="T13" fmla="*/ 4 h 34"/>
                <a:gd name="T14" fmla="*/ 10 w 13"/>
                <a:gd name="T15" fmla="*/ 4 h 34"/>
                <a:gd name="T16" fmla="*/ 10 w 13"/>
                <a:gd name="T17" fmla="*/ 30 h 34"/>
                <a:gd name="T18" fmla="*/ 2 w 13"/>
                <a:gd name="T19" fmla="*/ 29 h 34"/>
                <a:gd name="T20" fmla="*/ 2 w 13"/>
                <a:gd name="T21" fmla="*/ 32 h 34"/>
                <a:gd name="T22" fmla="*/ 11 w 13"/>
                <a:gd name="T23" fmla="*/ 34 h 34"/>
                <a:gd name="T24" fmla="*/ 13 w 13"/>
                <a:gd name="T25" fmla="*/ 34 h 34"/>
                <a:gd name="T26" fmla="*/ 13 w 13"/>
                <a:gd name="T27" fmla="*/ 1 h 34"/>
                <a:gd name="T28" fmla="*/ 11 w 13"/>
                <a:gd name="T2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34">
                  <a:moveTo>
                    <a:pt x="11" y="1"/>
                  </a:moveTo>
                  <a:cubicBezTo>
                    <a:pt x="10" y="1"/>
                    <a:pt x="9" y="1"/>
                    <a:pt x="8" y="1"/>
                  </a:cubicBezTo>
                  <a:cubicBezTo>
                    <a:pt x="6" y="1"/>
                    <a:pt x="4" y="1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5" y="4"/>
                    <a:pt x="8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7" y="30"/>
                    <a:pt x="5" y="29"/>
                    <a:pt x="2" y="29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5" y="33"/>
                    <a:pt x="8" y="33"/>
                    <a:pt x="11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1"/>
                    <a:pt x="13" y="1"/>
                    <a:pt x="13" y="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2C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43"/>
            <p:cNvSpPr>
              <a:spLocks noEditPoints="1"/>
            </p:cNvSpPr>
            <p:nvPr/>
          </p:nvSpPr>
          <p:spPr bwMode="auto">
            <a:xfrm>
              <a:off x="3703638" y="4383088"/>
              <a:ext cx="138113" cy="195262"/>
            </a:xfrm>
            <a:custGeom>
              <a:avLst/>
              <a:gdLst>
                <a:gd name="T0" fmla="*/ 37 w 37"/>
                <a:gd name="T1" fmla="*/ 2 h 52"/>
                <a:gd name="T2" fmla="*/ 13 w 37"/>
                <a:gd name="T3" fmla="*/ 0 h 52"/>
                <a:gd name="T4" fmla="*/ 10 w 37"/>
                <a:gd name="T5" fmla="*/ 2 h 52"/>
                <a:gd name="T6" fmla="*/ 7 w 37"/>
                <a:gd name="T7" fmla="*/ 2 h 52"/>
                <a:gd name="T8" fmla="*/ 2 w 37"/>
                <a:gd name="T9" fmla="*/ 6 h 52"/>
                <a:gd name="T10" fmla="*/ 0 w 37"/>
                <a:gd name="T11" fmla="*/ 44 h 52"/>
                <a:gd name="T12" fmla="*/ 4 w 37"/>
                <a:gd name="T13" fmla="*/ 49 h 52"/>
                <a:gd name="T14" fmla="*/ 7 w 37"/>
                <a:gd name="T15" fmla="*/ 49 h 52"/>
                <a:gd name="T16" fmla="*/ 9 w 37"/>
                <a:gd name="T17" fmla="*/ 50 h 52"/>
                <a:gd name="T18" fmla="*/ 34 w 37"/>
                <a:gd name="T19" fmla="*/ 52 h 52"/>
                <a:gd name="T20" fmla="*/ 37 w 37"/>
                <a:gd name="T21" fmla="*/ 2 h 52"/>
                <a:gd name="T22" fmla="*/ 7 w 37"/>
                <a:gd name="T23" fmla="*/ 46 h 52"/>
                <a:gd name="T24" fmla="*/ 4 w 37"/>
                <a:gd name="T25" fmla="*/ 46 h 52"/>
                <a:gd name="T26" fmla="*/ 3 w 37"/>
                <a:gd name="T27" fmla="*/ 44 h 52"/>
                <a:gd name="T28" fmla="*/ 6 w 37"/>
                <a:gd name="T29" fmla="*/ 6 h 52"/>
                <a:gd name="T30" fmla="*/ 7 w 37"/>
                <a:gd name="T31" fmla="*/ 4 h 52"/>
                <a:gd name="T32" fmla="*/ 10 w 37"/>
                <a:gd name="T33" fmla="*/ 4 h 52"/>
                <a:gd name="T34" fmla="*/ 7 w 37"/>
                <a:gd name="T35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" h="52">
                  <a:moveTo>
                    <a:pt x="37" y="2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1"/>
                    <a:pt x="10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1"/>
                    <a:pt x="2" y="3"/>
                    <a:pt x="2" y="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7"/>
                    <a:pt x="1" y="48"/>
                    <a:pt x="4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8" y="50"/>
                    <a:pt x="9" y="50"/>
                    <a:pt x="9" y="50"/>
                  </a:cubicBezTo>
                  <a:cubicBezTo>
                    <a:pt x="34" y="52"/>
                    <a:pt x="34" y="52"/>
                    <a:pt x="34" y="52"/>
                  </a:cubicBezTo>
                  <a:lnTo>
                    <a:pt x="37" y="2"/>
                  </a:lnTo>
                  <a:close/>
                  <a:moveTo>
                    <a:pt x="7" y="46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3" y="45"/>
                    <a:pt x="3" y="4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4"/>
                    <a:pt x="7" y="4"/>
                  </a:cubicBezTo>
                  <a:cubicBezTo>
                    <a:pt x="10" y="4"/>
                    <a:pt x="10" y="4"/>
                    <a:pt x="10" y="4"/>
                  </a:cubicBezTo>
                  <a:lnTo>
                    <a:pt x="7" y="46"/>
                  </a:lnTo>
                  <a:close/>
                </a:path>
              </a:pathLst>
            </a:custGeom>
            <a:solidFill>
              <a:srgbClr val="2C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273" name="组合 7272"/>
          <p:cNvGrpSpPr/>
          <p:nvPr/>
        </p:nvGrpSpPr>
        <p:grpSpPr>
          <a:xfrm>
            <a:off x="7783492" y="1772522"/>
            <a:ext cx="509588" cy="490537"/>
            <a:chOff x="3962400" y="4383088"/>
            <a:chExt cx="509588" cy="490537"/>
          </a:xfrm>
        </p:grpSpPr>
        <p:sp>
          <p:nvSpPr>
            <p:cNvPr id="693" name="Freeform 44"/>
            <p:cNvSpPr>
              <a:spLocks noEditPoints="1"/>
            </p:cNvSpPr>
            <p:nvPr/>
          </p:nvSpPr>
          <p:spPr bwMode="auto">
            <a:xfrm>
              <a:off x="4041775" y="4383088"/>
              <a:ext cx="430213" cy="415925"/>
            </a:xfrm>
            <a:custGeom>
              <a:avLst/>
              <a:gdLst>
                <a:gd name="T0" fmla="*/ 110 w 115"/>
                <a:gd name="T1" fmla="*/ 49 h 111"/>
                <a:gd name="T2" fmla="*/ 41 w 115"/>
                <a:gd name="T3" fmla="*/ 3 h 111"/>
                <a:gd name="T4" fmla="*/ 28 w 115"/>
                <a:gd name="T5" fmla="*/ 6 h 111"/>
                <a:gd name="T6" fmla="*/ 0 w 115"/>
                <a:gd name="T7" fmla="*/ 47 h 111"/>
                <a:gd name="T8" fmla="*/ 0 w 115"/>
                <a:gd name="T9" fmla="*/ 47 h 111"/>
                <a:gd name="T10" fmla="*/ 4 w 115"/>
                <a:gd name="T11" fmla="*/ 48 h 111"/>
                <a:gd name="T12" fmla="*/ 20 w 115"/>
                <a:gd name="T13" fmla="*/ 24 h 111"/>
                <a:gd name="T14" fmla="*/ 69 w 115"/>
                <a:gd name="T15" fmla="*/ 57 h 111"/>
                <a:gd name="T16" fmla="*/ 77 w 115"/>
                <a:gd name="T17" fmla="*/ 58 h 111"/>
                <a:gd name="T18" fmla="*/ 85 w 115"/>
                <a:gd name="T19" fmla="*/ 67 h 111"/>
                <a:gd name="T20" fmla="*/ 98 w 115"/>
                <a:gd name="T21" fmla="*/ 76 h 111"/>
                <a:gd name="T22" fmla="*/ 80 w 115"/>
                <a:gd name="T23" fmla="*/ 103 h 111"/>
                <a:gd name="T24" fmla="*/ 79 w 115"/>
                <a:gd name="T25" fmla="*/ 111 h 111"/>
                <a:gd name="T26" fmla="*/ 81 w 115"/>
                <a:gd name="T27" fmla="*/ 109 h 111"/>
                <a:gd name="T28" fmla="*/ 112 w 115"/>
                <a:gd name="T29" fmla="*/ 62 h 111"/>
                <a:gd name="T30" fmla="*/ 110 w 115"/>
                <a:gd name="T31" fmla="*/ 49 h 111"/>
                <a:gd name="T32" fmla="*/ 109 w 115"/>
                <a:gd name="T33" fmla="*/ 60 h 111"/>
                <a:gd name="T34" fmla="*/ 105 w 115"/>
                <a:gd name="T35" fmla="*/ 65 h 111"/>
                <a:gd name="T36" fmla="*/ 27 w 115"/>
                <a:gd name="T37" fmla="*/ 13 h 111"/>
                <a:gd name="T38" fmla="*/ 31 w 115"/>
                <a:gd name="T39" fmla="*/ 8 h 111"/>
                <a:gd name="T40" fmla="*/ 38 w 115"/>
                <a:gd name="T41" fmla="*/ 6 h 111"/>
                <a:gd name="T42" fmla="*/ 107 w 115"/>
                <a:gd name="T43" fmla="*/ 53 h 111"/>
                <a:gd name="T44" fmla="*/ 109 w 115"/>
                <a:gd name="T45" fmla="*/ 6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" h="111">
                  <a:moveTo>
                    <a:pt x="110" y="49"/>
                  </a:moveTo>
                  <a:cubicBezTo>
                    <a:pt x="41" y="3"/>
                    <a:pt x="41" y="3"/>
                    <a:pt x="41" y="3"/>
                  </a:cubicBezTo>
                  <a:cubicBezTo>
                    <a:pt x="36" y="0"/>
                    <a:pt x="31" y="1"/>
                    <a:pt x="28" y="6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81" y="58"/>
                    <a:pt x="85" y="63"/>
                    <a:pt x="85" y="67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79" y="111"/>
                    <a:pt x="79" y="111"/>
                    <a:pt x="79" y="111"/>
                  </a:cubicBezTo>
                  <a:cubicBezTo>
                    <a:pt x="79" y="110"/>
                    <a:pt x="80" y="109"/>
                    <a:pt x="81" y="109"/>
                  </a:cubicBezTo>
                  <a:cubicBezTo>
                    <a:pt x="112" y="62"/>
                    <a:pt x="112" y="62"/>
                    <a:pt x="112" y="62"/>
                  </a:cubicBezTo>
                  <a:cubicBezTo>
                    <a:pt x="115" y="58"/>
                    <a:pt x="114" y="52"/>
                    <a:pt x="110" y="49"/>
                  </a:cubicBezTo>
                  <a:close/>
                  <a:moveTo>
                    <a:pt x="109" y="60"/>
                  </a:moveTo>
                  <a:cubicBezTo>
                    <a:pt x="105" y="65"/>
                    <a:pt x="105" y="65"/>
                    <a:pt x="105" y="65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3" y="5"/>
                    <a:pt x="36" y="5"/>
                    <a:pt x="38" y="6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10" y="54"/>
                    <a:pt x="110" y="58"/>
                    <a:pt x="109" y="60"/>
                  </a:cubicBezTo>
                  <a:close/>
                </a:path>
              </a:pathLst>
            </a:custGeom>
            <a:solidFill>
              <a:srgbClr val="2C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45"/>
            <p:cNvSpPr>
              <a:spLocks noEditPoints="1"/>
            </p:cNvSpPr>
            <p:nvPr/>
          </p:nvSpPr>
          <p:spPr bwMode="auto">
            <a:xfrm>
              <a:off x="3962400" y="4551363"/>
              <a:ext cx="412750" cy="322262"/>
            </a:xfrm>
            <a:custGeom>
              <a:avLst/>
              <a:gdLst>
                <a:gd name="T0" fmla="*/ 101 w 110"/>
                <a:gd name="T1" fmla="*/ 12 h 86"/>
                <a:gd name="T2" fmla="*/ 19 w 110"/>
                <a:gd name="T3" fmla="*/ 0 h 86"/>
                <a:gd name="T4" fmla="*/ 8 w 110"/>
                <a:gd name="T5" fmla="*/ 8 h 86"/>
                <a:gd name="T6" fmla="*/ 1 w 110"/>
                <a:gd name="T7" fmla="*/ 63 h 86"/>
                <a:gd name="T8" fmla="*/ 8 w 110"/>
                <a:gd name="T9" fmla="*/ 74 h 86"/>
                <a:gd name="T10" fmla="*/ 91 w 110"/>
                <a:gd name="T11" fmla="*/ 85 h 86"/>
                <a:gd name="T12" fmla="*/ 101 w 110"/>
                <a:gd name="T13" fmla="*/ 77 h 86"/>
                <a:gd name="T14" fmla="*/ 109 w 110"/>
                <a:gd name="T15" fmla="*/ 22 h 86"/>
                <a:gd name="T16" fmla="*/ 101 w 110"/>
                <a:gd name="T17" fmla="*/ 12 h 86"/>
                <a:gd name="T18" fmla="*/ 18 w 110"/>
                <a:gd name="T19" fmla="*/ 4 h 86"/>
                <a:gd name="T20" fmla="*/ 101 w 110"/>
                <a:gd name="T21" fmla="*/ 16 h 86"/>
                <a:gd name="T22" fmla="*/ 105 w 110"/>
                <a:gd name="T23" fmla="*/ 22 h 86"/>
                <a:gd name="T24" fmla="*/ 104 w 110"/>
                <a:gd name="T25" fmla="*/ 28 h 86"/>
                <a:gd name="T26" fmla="*/ 11 w 110"/>
                <a:gd name="T27" fmla="*/ 15 h 86"/>
                <a:gd name="T28" fmla="*/ 12 w 110"/>
                <a:gd name="T29" fmla="*/ 9 h 86"/>
                <a:gd name="T30" fmla="*/ 18 w 110"/>
                <a:gd name="T31" fmla="*/ 4 h 86"/>
                <a:gd name="T32" fmla="*/ 91 w 110"/>
                <a:gd name="T33" fmla="*/ 81 h 86"/>
                <a:gd name="T34" fmla="*/ 9 w 110"/>
                <a:gd name="T35" fmla="*/ 70 h 86"/>
                <a:gd name="T36" fmla="*/ 4 w 110"/>
                <a:gd name="T37" fmla="*/ 64 h 86"/>
                <a:gd name="T38" fmla="*/ 9 w 110"/>
                <a:gd name="T39" fmla="*/ 28 h 86"/>
                <a:gd name="T40" fmla="*/ 102 w 110"/>
                <a:gd name="T41" fmla="*/ 41 h 86"/>
                <a:gd name="T42" fmla="*/ 97 w 110"/>
                <a:gd name="T43" fmla="*/ 77 h 86"/>
                <a:gd name="T44" fmla="*/ 91 w 110"/>
                <a:gd name="T45" fmla="*/ 8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0" h="86">
                  <a:moveTo>
                    <a:pt x="101" y="12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9" y="3"/>
                    <a:pt x="8" y="8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0" y="68"/>
                    <a:pt x="3" y="73"/>
                    <a:pt x="8" y="74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6" y="86"/>
                    <a:pt x="101" y="82"/>
                    <a:pt x="101" y="77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10" y="17"/>
                    <a:pt x="106" y="12"/>
                    <a:pt x="101" y="12"/>
                  </a:cubicBezTo>
                  <a:close/>
                  <a:moveTo>
                    <a:pt x="18" y="4"/>
                  </a:moveTo>
                  <a:cubicBezTo>
                    <a:pt x="101" y="16"/>
                    <a:pt x="101" y="16"/>
                    <a:pt x="101" y="16"/>
                  </a:cubicBezTo>
                  <a:cubicBezTo>
                    <a:pt x="103" y="16"/>
                    <a:pt x="106" y="19"/>
                    <a:pt x="105" y="22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6"/>
                    <a:pt x="15" y="4"/>
                    <a:pt x="18" y="4"/>
                  </a:cubicBezTo>
                  <a:close/>
                  <a:moveTo>
                    <a:pt x="91" y="81"/>
                  </a:moveTo>
                  <a:cubicBezTo>
                    <a:pt x="9" y="70"/>
                    <a:pt x="9" y="70"/>
                    <a:pt x="9" y="70"/>
                  </a:cubicBezTo>
                  <a:cubicBezTo>
                    <a:pt x="6" y="69"/>
                    <a:pt x="4" y="67"/>
                    <a:pt x="4" y="64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97" y="77"/>
                    <a:pt x="97" y="77"/>
                    <a:pt x="97" y="77"/>
                  </a:cubicBezTo>
                  <a:cubicBezTo>
                    <a:pt x="97" y="80"/>
                    <a:pt x="94" y="82"/>
                    <a:pt x="91" y="81"/>
                  </a:cubicBezTo>
                  <a:close/>
                </a:path>
              </a:pathLst>
            </a:custGeom>
            <a:solidFill>
              <a:srgbClr val="2C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46"/>
            <p:cNvSpPr>
              <a:spLocks/>
            </p:cNvSpPr>
            <p:nvPr/>
          </p:nvSpPr>
          <p:spPr bwMode="auto">
            <a:xfrm>
              <a:off x="4165600" y="4705350"/>
              <a:ext cx="149225" cy="33337"/>
            </a:xfrm>
            <a:custGeom>
              <a:avLst/>
              <a:gdLst>
                <a:gd name="T0" fmla="*/ 94 w 94"/>
                <a:gd name="T1" fmla="*/ 21 h 21"/>
                <a:gd name="T2" fmla="*/ 0 w 94"/>
                <a:gd name="T3" fmla="*/ 7 h 21"/>
                <a:gd name="T4" fmla="*/ 0 w 94"/>
                <a:gd name="T5" fmla="*/ 0 h 21"/>
                <a:gd name="T6" fmla="*/ 94 w 94"/>
                <a:gd name="T7" fmla="*/ 12 h 21"/>
                <a:gd name="T8" fmla="*/ 94 w 94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21">
                  <a:moveTo>
                    <a:pt x="94" y="21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94" y="12"/>
                  </a:lnTo>
                  <a:lnTo>
                    <a:pt x="94" y="21"/>
                  </a:lnTo>
                  <a:close/>
                </a:path>
              </a:pathLst>
            </a:custGeom>
            <a:solidFill>
              <a:srgbClr val="2C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47"/>
            <p:cNvSpPr>
              <a:spLocks/>
            </p:cNvSpPr>
            <p:nvPr/>
          </p:nvSpPr>
          <p:spPr bwMode="auto">
            <a:xfrm>
              <a:off x="4160838" y="4732338"/>
              <a:ext cx="150813" cy="28575"/>
            </a:xfrm>
            <a:custGeom>
              <a:avLst/>
              <a:gdLst>
                <a:gd name="T0" fmla="*/ 95 w 95"/>
                <a:gd name="T1" fmla="*/ 18 h 18"/>
                <a:gd name="T2" fmla="*/ 0 w 95"/>
                <a:gd name="T3" fmla="*/ 7 h 18"/>
                <a:gd name="T4" fmla="*/ 0 w 95"/>
                <a:gd name="T5" fmla="*/ 0 h 18"/>
                <a:gd name="T6" fmla="*/ 95 w 95"/>
                <a:gd name="T7" fmla="*/ 11 h 18"/>
                <a:gd name="T8" fmla="*/ 95 w 95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8">
                  <a:moveTo>
                    <a:pt x="95" y="18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95" y="11"/>
                  </a:lnTo>
                  <a:lnTo>
                    <a:pt x="95" y="18"/>
                  </a:lnTo>
                  <a:close/>
                </a:path>
              </a:pathLst>
            </a:custGeom>
            <a:solidFill>
              <a:srgbClr val="2C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272" name="组合 7271"/>
          <p:cNvGrpSpPr/>
          <p:nvPr/>
        </p:nvGrpSpPr>
        <p:grpSpPr>
          <a:xfrm>
            <a:off x="7236056" y="1800304"/>
            <a:ext cx="446088" cy="404812"/>
            <a:chOff x="4603750" y="4427538"/>
            <a:chExt cx="446088" cy="404812"/>
          </a:xfrm>
        </p:grpSpPr>
        <p:sp>
          <p:nvSpPr>
            <p:cNvPr id="698" name="Freeform 49"/>
            <p:cNvSpPr>
              <a:spLocks noEditPoints="1"/>
            </p:cNvSpPr>
            <p:nvPr/>
          </p:nvSpPr>
          <p:spPr bwMode="auto">
            <a:xfrm>
              <a:off x="4603750" y="4427538"/>
              <a:ext cx="338138" cy="404812"/>
            </a:xfrm>
            <a:custGeom>
              <a:avLst/>
              <a:gdLst>
                <a:gd name="T0" fmla="*/ 86 w 90"/>
                <a:gd name="T1" fmla="*/ 95 h 108"/>
                <a:gd name="T2" fmla="*/ 78 w 90"/>
                <a:gd name="T3" fmla="*/ 104 h 108"/>
                <a:gd name="T4" fmla="*/ 21 w 90"/>
                <a:gd name="T5" fmla="*/ 104 h 108"/>
                <a:gd name="T6" fmla="*/ 12 w 90"/>
                <a:gd name="T7" fmla="*/ 95 h 108"/>
                <a:gd name="T8" fmla="*/ 12 w 90"/>
                <a:gd name="T9" fmla="*/ 12 h 108"/>
                <a:gd name="T10" fmla="*/ 21 w 90"/>
                <a:gd name="T11" fmla="*/ 4 h 108"/>
                <a:gd name="T12" fmla="*/ 78 w 90"/>
                <a:gd name="T13" fmla="*/ 4 h 108"/>
                <a:gd name="T14" fmla="*/ 86 w 90"/>
                <a:gd name="T15" fmla="*/ 12 h 108"/>
                <a:gd name="T16" fmla="*/ 86 w 90"/>
                <a:gd name="T17" fmla="*/ 31 h 108"/>
                <a:gd name="T18" fmla="*/ 90 w 90"/>
                <a:gd name="T19" fmla="*/ 27 h 108"/>
                <a:gd name="T20" fmla="*/ 90 w 90"/>
                <a:gd name="T21" fmla="*/ 12 h 108"/>
                <a:gd name="T22" fmla="*/ 78 w 90"/>
                <a:gd name="T23" fmla="*/ 0 h 108"/>
                <a:gd name="T24" fmla="*/ 21 w 90"/>
                <a:gd name="T25" fmla="*/ 0 h 108"/>
                <a:gd name="T26" fmla="*/ 11 w 90"/>
                <a:gd name="T27" fmla="*/ 4 h 108"/>
                <a:gd name="T28" fmla="*/ 0 w 90"/>
                <a:gd name="T29" fmla="*/ 16 h 108"/>
                <a:gd name="T30" fmla="*/ 0 w 90"/>
                <a:gd name="T31" fmla="*/ 93 h 108"/>
                <a:gd name="T32" fmla="*/ 12 w 90"/>
                <a:gd name="T33" fmla="*/ 104 h 108"/>
                <a:gd name="T34" fmla="*/ 21 w 90"/>
                <a:gd name="T35" fmla="*/ 108 h 108"/>
                <a:gd name="T36" fmla="*/ 78 w 90"/>
                <a:gd name="T37" fmla="*/ 108 h 108"/>
                <a:gd name="T38" fmla="*/ 90 w 90"/>
                <a:gd name="T39" fmla="*/ 95 h 108"/>
                <a:gd name="T40" fmla="*/ 90 w 90"/>
                <a:gd name="T41" fmla="*/ 66 h 108"/>
                <a:gd name="T42" fmla="*/ 86 w 90"/>
                <a:gd name="T43" fmla="*/ 70 h 108"/>
                <a:gd name="T44" fmla="*/ 86 w 90"/>
                <a:gd name="T45" fmla="*/ 95 h 108"/>
                <a:gd name="T46" fmla="*/ 4 w 90"/>
                <a:gd name="T47" fmla="*/ 93 h 108"/>
                <a:gd name="T48" fmla="*/ 4 w 90"/>
                <a:gd name="T49" fmla="*/ 16 h 108"/>
                <a:gd name="T50" fmla="*/ 9 w 90"/>
                <a:gd name="T51" fmla="*/ 9 h 108"/>
                <a:gd name="T52" fmla="*/ 8 w 90"/>
                <a:gd name="T53" fmla="*/ 12 h 108"/>
                <a:gd name="T54" fmla="*/ 8 w 90"/>
                <a:gd name="T55" fmla="*/ 95 h 108"/>
                <a:gd name="T56" fmla="*/ 9 w 90"/>
                <a:gd name="T57" fmla="*/ 100 h 108"/>
                <a:gd name="T58" fmla="*/ 4 w 90"/>
                <a:gd name="T59" fmla="*/ 9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0" h="108">
                  <a:moveTo>
                    <a:pt x="86" y="95"/>
                  </a:moveTo>
                  <a:cubicBezTo>
                    <a:pt x="86" y="100"/>
                    <a:pt x="82" y="104"/>
                    <a:pt x="78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16" y="104"/>
                    <a:pt x="12" y="100"/>
                    <a:pt x="12" y="9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8"/>
                    <a:pt x="16" y="4"/>
                    <a:pt x="21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82" y="4"/>
                    <a:pt x="86" y="8"/>
                    <a:pt x="86" y="1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90" y="27"/>
                    <a:pt x="90" y="27"/>
                    <a:pt x="90" y="27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0" y="5"/>
                    <a:pt x="85" y="0"/>
                    <a:pt x="7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7" y="0"/>
                    <a:pt x="13" y="2"/>
                    <a:pt x="11" y="4"/>
                  </a:cubicBezTo>
                  <a:cubicBezTo>
                    <a:pt x="5" y="5"/>
                    <a:pt x="0" y="10"/>
                    <a:pt x="0" y="16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9"/>
                    <a:pt x="5" y="104"/>
                    <a:pt x="12" y="104"/>
                  </a:cubicBezTo>
                  <a:cubicBezTo>
                    <a:pt x="14" y="107"/>
                    <a:pt x="17" y="108"/>
                    <a:pt x="21" y="108"/>
                  </a:cubicBezTo>
                  <a:cubicBezTo>
                    <a:pt x="78" y="108"/>
                    <a:pt x="78" y="108"/>
                    <a:pt x="78" y="108"/>
                  </a:cubicBezTo>
                  <a:cubicBezTo>
                    <a:pt x="85" y="108"/>
                    <a:pt x="90" y="102"/>
                    <a:pt x="90" y="95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86" y="70"/>
                    <a:pt x="86" y="70"/>
                    <a:pt x="86" y="70"/>
                  </a:cubicBezTo>
                  <a:lnTo>
                    <a:pt x="86" y="95"/>
                  </a:lnTo>
                  <a:close/>
                  <a:moveTo>
                    <a:pt x="4" y="93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4" y="13"/>
                    <a:pt x="6" y="10"/>
                    <a:pt x="9" y="9"/>
                  </a:cubicBezTo>
                  <a:cubicBezTo>
                    <a:pt x="8" y="10"/>
                    <a:pt x="8" y="11"/>
                    <a:pt x="8" y="12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8" y="97"/>
                    <a:pt x="8" y="98"/>
                    <a:pt x="9" y="100"/>
                  </a:cubicBezTo>
                  <a:cubicBezTo>
                    <a:pt x="6" y="98"/>
                    <a:pt x="4" y="96"/>
                    <a:pt x="4" y="93"/>
                  </a:cubicBezTo>
                  <a:close/>
                </a:path>
              </a:pathLst>
            </a:custGeom>
            <a:solidFill>
              <a:srgbClr val="2C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Rectangle 50"/>
            <p:cNvSpPr>
              <a:spLocks noChangeArrowheads="1"/>
            </p:cNvSpPr>
            <p:nvPr/>
          </p:nvSpPr>
          <p:spPr bwMode="auto">
            <a:xfrm>
              <a:off x="4683125" y="4513263"/>
              <a:ext cx="212725" cy="7937"/>
            </a:xfrm>
            <a:prstGeom prst="rect">
              <a:avLst/>
            </a:prstGeom>
            <a:solidFill>
              <a:srgbClr val="2C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Rectangle 51"/>
            <p:cNvSpPr>
              <a:spLocks noChangeArrowheads="1"/>
            </p:cNvSpPr>
            <p:nvPr/>
          </p:nvSpPr>
          <p:spPr bwMode="auto">
            <a:xfrm>
              <a:off x="4683125" y="4573588"/>
              <a:ext cx="212725" cy="7937"/>
            </a:xfrm>
            <a:prstGeom prst="rect">
              <a:avLst/>
            </a:prstGeom>
            <a:solidFill>
              <a:srgbClr val="2C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52"/>
            <p:cNvSpPr>
              <a:spLocks/>
            </p:cNvSpPr>
            <p:nvPr/>
          </p:nvSpPr>
          <p:spPr bwMode="auto">
            <a:xfrm>
              <a:off x="4683125" y="4633913"/>
              <a:ext cx="152400" cy="11112"/>
            </a:xfrm>
            <a:custGeom>
              <a:avLst/>
              <a:gdLst>
                <a:gd name="T0" fmla="*/ 0 w 96"/>
                <a:gd name="T1" fmla="*/ 7 h 7"/>
                <a:gd name="T2" fmla="*/ 92 w 96"/>
                <a:gd name="T3" fmla="*/ 7 h 7"/>
                <a:gd name="T4" fmla="*/ 96 w 96"/>
                <a:gd name="T5" fmla="*/ 0 h 7"/>
                <a:gd name="T6" fmla="*/ 0 w 96"/>
                <a:gd name="T7" fmla="*/ 0 h 7"/>
                <a:gd name="T8" fmla="*/ 0 w 9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7">
                  <a:moveTo>
                    <a:pt x="0" y="7"/>
                  </a:moveTo>
                  <a:lnTo>
                    <a:pt x="92" y="7"/>
                  </a:lnTo>
                  <a:lnTo>
                    <a:pt x="96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2C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53"/>
            <p:cNvSpPr>
              <a:spLocks/>
            </p:cNvSpPr>
            <p:nvPr/>
          </p:nvSpPr>
          <p:spPr bwMode="auto">
            <a:xfrm>
              <a:off x="4683125" y="4694238"/>
              <a:ext cx="119063" cy="11112"/>
            </a:xfrm>
            <a:custGeom>
              <a:avLst/>
              <a:gdLst>
                <a:gd name="T0" fmla="*/ 0 w 75"/>
                <a:gd name="T1" fmla="*/ 7 h 7"/>
                <a:gd name="T2" fmla="*/ 75 w 75"/>
                <a:gd name="T3" fmla="*/ 7 h 7"/>
                <a:gd name="T4" fmla="*/ 75 w 75"/>
                <a:gd name="T5" fmla="*/ 2 h 7"/>
                <a:gd name="T6" fmla="*/ 75 w 75"/>
                <a:gd name="T7" fmla="*/ 0 h 7"/>
                <a:gd name="T8" fmla="*/ 0 w 75"/>
                <a:gd name="T9" fmla="*/ 0 h 7"/>
                <a:gd name="T10" fmla="*/ 0 w 7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7">
                  <a:moveTo>
                    <a:pt x="0" y="7"/>
                  </a:moveTo>
                  <a:lnTo>
                    <a:pt x="75" y="7"/>
                  </a:lnTo>
                  <a:lnTo>
                    <a:pt x="75" y="2"/>
                  </a:lnTo>
                  <a:lnTo>
                    <a:pt x="75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2C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Rectangle 54"/>
            <p:cNvSpPr>
              <a:spLocks noChangeArrowheads="1"/>
            </p:cNvSpPr>
            <p:nvPr/>
          </p:nvSpPr>
          <p:spPr bwMode="auto">
            <a:xfrm>
              <a:off x="4683125" y="4757738"/>
              <a:ext cx="212725" cy="7937"/>
            </a:xfrm>
            <a:prstGeom prst="rect">
              <a:avLst/>
            </a:prstGeom>
            <a:solidFill>
              <a:srgbClr val="2C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55"/>
            <p:cNvSpPr>
              <a:spLocks/>
            </p:cNvSpPr>
            <p:nvPr/>
          </p:nvSpPr>
          <p:spPr bwMode="auto">
            <a:xfrm>
              <a:off x="4810125" y="4667250"/>
              <a:ext cx="66675" cy="68262"/>
            </a:xfrm>
            <a:custGeom>
              <a:avLst/>
              <a:gdLst>
                <a:gd name="T0" fmla="*/ 9 w 42"/>
                <a:gd name="T1" fmla="*/ 0 h 43"/>
                <a:gd name="T2" fmla="*/ 5 w 42"/>
                <a:gd name="T3" fmla="*/ 22 h 43"/>
                <a:gd name="T4" fmla="*/ 0 w 42"/>
                <a:gd name="T5" fmla="*/ 43 h 43"/>
                <a:gd name="T6" fmla="*/ 21 w 42"/>
                <a:gd name="T7" fmla="*/ 38 h 43"/>
                <a:gd name="T8" fmla="*/ 42 w 42"/>
                <a:gd name="T9" fmla="*/ 33 h 43"/>
                <a:gd name="T10" fmla="*/ 26 w 42"/>
                <a:gd name="T11" fmla="*/ 17 h 43"/>
                <a:gd name="T12" fmla="*/ 9 w 42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3">
                  <a:moveTo>
                    <a:pt x="9" y="0"/>
                  </a:moveTo>
                  <a:lnTo>
                    <a:pt x="5" y="22"/>
                  </a:lnTo>
                  <a:lnTo>
                    <a:pt x="0" y="43"/>
                  </a:lnTo>
                  <a:lnTo>
                    <a:pt x="21" y="38"/>
                  </a:lnTo>
                  <a:lnTo>
                    <a:pt x="42" y="33"/>
                  </a:lnTo>
                  <a:lnTo>
                    <a:pt x="26" y="1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2C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56"/>
            <p:cNvSpPr>
              <a:spLocks/>
            </p:cNvSpPr>
            <p:nvPr/>
          </p:nvSpPr>
          <p:spPr bwMode="auto">
            <a:xfrm>
              <a:off x="4832350" y="4543425"/>
              <a:ext cx="123825" cy="123825"/>
            </a:xfrm>
            <a:custGeom>
              <a:avLst/>
              <a:gdLst>
                <a:gd name="T0" fmla="*/ 0 w 78"/>
                <a:gd name="T1" fmla="*/ 74 h 78"/>
                <a:gd name="T2" fmla="*/ 5 w 78"/>
                <a:gd name="T3" fmla="*/ 78 h 78"/>
                <a:gd name="T4" fmla="*/ 78 w 78"/>
                <a:gd name="T5" fmla="*/ 5 h 78"/>
                <a:gd name="T6" fmla="*/ 73 w 78"/>
                <a:gd name="T7" fmla="*/ 0 h 78"/>
                <a:gd name="T8" fmla="*/ 0 w 78"/>
                <a:gd name="T9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78">
                  <a:moveTo>
                    <a:pt x="0" y="74"/>
                  </a:moveTo>
                  <a:lnTo>
                    <a:pt x="5" y="78"/>
                  </a:lnTo>
                  <a:lnTo>
                    <a:pt x="78" y="5"/>
                  </a:lnTo>
                  <a:lnTo>
                    <a:pt x="73" y="0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2C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57"/>
            <p:cNvSpPr>
              <a:spLocks/>
            </p:cNvSpPr>
            <p:nvPr/>
          </p:nvSpPr>
          <p:spPr bwMode="auto">
            <a:xfrm>
              <a:off x="4876800" y="4589463"/>
              <a:ext cx="123825" cy="123825"/>
            </a:xfrm>
            <a:custGeom>
              <a:avLst/>
              <a:gdLst>
                <a:gd name="T0" fmla="*/ 0 w 78"/>
                <a:gd name="T1" fmla="*/ 73 h 78"/>
                <a:gd name="T2" fmla="*/ 5 w 78"/>
                <a:gd name="T3" fmla="*/ 78 h 78"/>
                <a:gd name="T4" fmla="*/ 78 w 78"/>
                <a:gd name="T5" fmla="*/ 4 h 78"/>
                <a:gd name="T6" fmla="*/ 74 w 78"/>
                <a:gd name="T7" fmla="*/ 0 h 78"/>
                <a:gd name="T8" fmla="*/ 0 w 78"/>
                <a:gd name="T9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78">
                  <a:moveTo>
                    <a:pt x="0" y="73"/>
                  </a:moveTo>
                  <a:lnTo>
                    <a:pt x="5" y="78"/>
                  </a:lnTo>
                  <a:lnTo>
                    <a:pt x="78" y="4"/>
                  </a:lnTo>
                  <a:lnTo>
                    <a:pt x="74" y="0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2C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58"/>
            <p:cNvSpPr>
              <a:spLocks/>
            </p:cNvSpPr>
            <p:nvPr/>
          </p:nvSpPr>
          <p:spPr bwMode="auto">
            <a:xfrm>
              <a:off x="4846638" y="4559300"/>
              <a:ext cx="136525" cy="134937"/>
            </a:xfrm>
            <a:custGeom>
              <a:avLst/>
              <a:gdLst>
                <a:gd name="T0" fmla="*/ 76 w 86"/>
                <a:gd name="T1" fmla="*/ 0 h 85"/>
                <a:gd name="T2" fmla="*/ 0 w 86"/>
                <a:gd name="T3" fmla="*/ 75 h 85"/>
                <a:gd name="T4" fmla="*/ 12 w 86"/>
                <a:gd name="T5" fmla="*/ 85 h 85"/>
                <a:gd name="T6" fmla="*/ 86 w 86"/>
                <a:gd name="T7" fmla="*/ 12 h 85"/>
                <a:gd name="T8" fmla="*/ 76 w 86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85">
                  <a:moveTo>
                    <a:pt x="76" y="0"/>
                  </a:moveTo>
                  <a:lnTo>
                    <a:pt x="0" y="75"/>
                  </a:lnTo>
                  <a:lnTo>
                    <a:pt x="12" y="85"/>
                  </a:lnTo>
                  <a:lnTo>
                    <a:pt x="86" y="1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2C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59"/>
            <p:cNvSpPr>
              <a:spLocks/>
            </p:cNvSpPr>
            <p:nvPr/>
          </p:nvSpPr>
          <p:spPr bwMode="auto">
            <a:xfrm>
              <a:off x="4953000" y="4529138"/>
              <a:ext cx="63500" cy="63500"/>
            </a:xfrm>
            <a:custGeom>
              <a:avLst/>
              <a:gdLst>
                <a:gd name="T0" fmla="*/ 0 w 40"/>
                <a:gd name="T1" fmla="*/ 7 h 40"/>
                <a:gd name="T2" fmla="*/ 33 w 40"/>
                <a:gd name="T3" fmla="*/ 40 h 40"/>
                <a:gd name="T4" fmla="*/ 40 w 40"/>
                <a:gd name="T5" fmla="*/ 33 h 40"/>
                <a:gd name="T6" fmla="*/ 7 w 40"/>
                <a:gd name="T7" fmla="*/ 0 h 40"/>
                <a:gd name="T8" fmla="*/ 0 w 40"/>
                <a:gd name="T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0" y="7"/>
                  </a:moveTo>
                  <a:lnTo>
                    <a:pt x="33" y="40"/>
                  </a:lnTo>
                  <a:lnTo>
                    <a:pt x="40" y="33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2C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60"/>
            <p:cNvSpPr>
              <a:spLocks/>
            </p:cNvSpPr>
            <p:nvPr/>
          </p:nvSpPr>
          <p:spPr bwMode="auto">
            <a:xfrm>
              <a:off x="4964113" y="4495800"/>
              <a:ext cx="85725" cy="85725"/>
            </a:xfrm>
            <a:custGeom>
              <a:avLst/>
              <a:gdLst>
                <a:gd name="T0" fmla="*/ 20 w 23"/>
                <a:gd name="T1" fmla="*/ 8 h 23"/>
                <a:gd name="T2" fmla="*/ 15 w 23"/>
                <a:gd name="T3" fmla="*/ 3 h 23"/>
                <a:gd name="T4" fmla="*/ 6 w 23"/>
                <a:gd name="T5" fmla="*/ 3 h 23"/>
                <a:gd name="T6" fmla="*/ 0 w 23"/>
                <a:gd name="T7" fmla="*/ 8 h 23"/>
                <a:gd name="T8" fmla="*/ 15 w 23"/>
                <a:gd name="T9" fmla="*/ 23 h 23"/>
                <a:gd name="T10" fmla="*/ 20 w 23"/>
                <a:gd name="T11" fmla="*/ 17 h 23"/>
                <a:gd name="T12" fmla="*/ 20 w 23"/>
                <a:gd name="T13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20" y="8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2" y="0"/>
                    <a:pt x="8" y="0"/>
                    <a:pt x="6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3" y="15"/>
                    <a:pt x="23" y="11"/>
                    <a:pt x="20" y="8"/>
                  </a:cubicBezTo>
                  <a:close/>
                </a:path>
              </a:pathLst>
            </a:custGeom>
            <a:solidFill>
              <a:srgbClr val="2C3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0" name="Freeform 68"/>
          <p:cNvSpPr>
            <a:spLocks noEditPoints="1"/>
          </p:cNvSpPr>
          <p:nvPr/>
        </p:nvSpPr>
        <p:spPr bwMode="auto">
          <a:xfrm>
            <a:off x="11576581" y="6130684"/>
            <a:ext cx="315913" cy="585788"/>
          </a:xfrm>
          <a:custGeom>
            <a:avLst/>
            <a:gdLst>
              <a:gd name="T0" fmla="*/ 140 w 140"/>
              <a:gd name="T1" fmla="*/ 173 h 260"/>
              <a:gd name="T2" fmla="*/ 136 w 140"/>
              <a:gd name="T3" fmla="*/ 193 h 260"/>
              <a:gd name="T4" fmla="*/ 124 w 140"/>
              <a:gd name="T5" fmla="*/ 211 h 260"/>
              <a:gd name="T6" fmla="*/ 106 w 140"/>
              <a:gd name="T7" fmla="*/ 226 h 260"/>
              <a:gd name="T8" fmla="*/ 82 w 140"/>
              <a:gd name="T9" fmla="*/ 235 h 260"/>
              <a:gd name="T10" fmla="*/ 82 w 140"/>
              <a:gd name="T11" fmla="*/ 260 h 260"/>
              <a:gd name="T12" fmla="*/ 64 w 140"/>
              <a:gd name="T13" fmla="*/ 260 h 260"/>
              <a:gd name="T14" fmla="*/ 64 w 140"/>
              <a:gd name="T15" fmla="*/ 238 h 260"/>
              <a:gd name="T16" fmla="*/ 63 w 140"/>
              <a:gd name="T17" fmla="*/ 238 h 260"/>
              <a:gd name="T18" fmla="*/ 61 w 140"/>
              <a:gd name="T19" fmla="*/ 238 h 260"/>
              <a:gd name="T20" fmla="*/ 43 w 140"/>
              <a:gd name="T21" fmla="*/ 237 h 260"/>
              <a:gd name="T22" fmla="*/ 28 w 140"/>
              <a:gd name="T23" fmla="*/ 233 h 260"/>
              <a:gd name="T24" fmla="*/ 14 w 140"/>
              <a:gd name="T25" fmla="*/ 229 h 260"/>
              <a:gd name="T26" fmla="*/ 0 w 140"/>
              <a:gd name="T27" fmla="*/ 222 h 260"/>
              <a:gd name="T28" fmla="*/ 11 w 140"/>
              <a:gd name="T29" fmla="*/ 191 h 260"/>
              <a:gd name="T30" fmla="*/ 21 w 140"/>
              <a:gd name="T31" fmla="*/ 197 h 260"/>
              <a:gd name="T32" fmla="*/ 35 w 140"/>
              <a:gd name="T33" fmla="*/ 203 h 260"/>
              <a:gd name="T34" fmla="*/ 50 w 140"/>
              <a:gd name="T35" fmla="*/ 208 h 260"/>
              <a:gd name="T36" fmla="*/ 64 w 140"/>
              <a:gd name="T37" fmla="*/ 211 h 260"/>
              <a:gd name="T38" fmla="*/ 64 w 140"/>
              <a:gd name="T39" fmla="*/ 145 h 260"/>
              <a:gd name="T40" fmla="*/ 44 w 140"/>
              <a:gd name="T41" fmla="*/ 136 h 260"/>
              <a:gd name="T42" fmla="*/ 26 w 140"/>
              <a:gd name="T43" fmla="*/ 124 h 260"/>
              <a:gd name="T44" fmla="*/ 13 w 140"/>
              <a:gd name="T45" fmla="*/ 106 h 260"/>
              <a:gd name="T46" fmla="*/ 8 w 140"/>
              <a:gd name="T47" fmla="*/ 79 h 260"/>
              <a:gd name="T48" fmla="*/ 11 w 140"/>
              <a:gd name="T49" fmla="*/ 62 h 260"/>
              <a:gd name="T50" fmla="*/ 23 w 140"/>
              <a:gd name="T51" fmla="*/ 45 h 260"/>
              <a:gd name="T52" fmla="*/ 40 w 140"/>
              <a:gd name="T53" fmla="*/ 31 h 260"/>
              <a:gd name="T54" fmla="*/ 64 w 140"/>
              <a:gd name="T55" fmla="*/ 22 h 260"/>
              <a:gd name="T56" fmla="*/ 64 w 140"/>
              <a:gd name="T57" fmla="*/ 0 h 260"/>
              <a:gd name="T58" fmla="*/ 82 w 140"/>
              <a:gd name="T59" fmla="*/ 0 h 260"/>
              <a:gd name="T60" fmla="*/ 82 w 140"/>
              <a:gd name="T61" fmla="*/ 21 h 260"/>
              <a:gd name="T62" fmla="*/ 82 w 140"/>
              <a:gd name="T63" fmla="*/ 21 h 260"/>
              <a:gd name="T64" fmla="*/ 107 w 140"/>
              <a:gd name="T65" fmla="*/ 22 h 260"/>
              <a:gd name="T66" fmla="*/ 131 w 140"/>
              <a:gd name="T67" fmla="*/ 26 h 260"/>
              <a:gd name="T68" fmla="*/ 125 w 140"/>
              <a:gd name="T69" fmla="*/ 57 h 260"/>
              <a:gd name="T70" fmla="*/ 103 w 140"/>
              <a:gd name="T71" fmla="*/ 51 h 260"/>
              <a:gd name="T72" fmla="*/ 82 w 140"/>
              <a:gd name="T73" fmla="*/ 48 h 260"/>
              <a:gd name="T74" fmla="*/ 82 w 140"/>
              <a:gd name="T75" fmla="*/ 105 h 260"/>
              <a:gd name="T76" fmla="*/ 102 w 140"/>
              <a:gd name="T77" fmla="*/ 114 h 260"/>
              <a:gd name="T78" fmla="*/ 121 w 140"/>
              <a:gd name="T79" fmla="*/ 126 h 260"/>
              <a:gd name="T80" fmla="*/ 135 w 140"/>
              <a:gd name="T81" fmla="*/ 145 h 260"/>
              <a:gd name="T82" fmla="*/ 140 w 140"/>
              <a:gd name="T83" fmla="*/ 173 h 260"/>
              <a:gd name="T84" fmla="*/ 44 w 140"/>
              <a:gd name="T85" fmla="*/ 72 h 260"/>
              <a:gd name="T86" fmla="*/ 50 w 140"/>
              <a:gd name="T87" fmla="*/ 88 h 260"/>
              <a:gd name="T88" fmla="*/ 64 w 140"/>
              <a:gd name="T89" fmla="*/ 98 h 260"/>
              <a:gd name="T90" fmla="*/ 64 w 140"/>
              <a:gd name="T91" fmla="*/ 48 h 260"/>
              <a:gd name="T92" fmla="*/ 51 w 140"/>
              <a:gd name="T93" fmla="*/ 52 h 260"/>
              <a:gd name="T94" fmla="*/ 46 w 140"/>
              <a:gd name="T95" fmla="*/ 59 h 260"/>
              <a:gd name="T96" fmla="*/ 44 w 140"/>
              <a:gd name="T97" fmla="*/ 72 h 260"/>
              <a:gd name="T98" fmla="*/ 103 w 140"/>
              <a:gd name="T99" fmla="*/ 179 h 260"/>
              <a:gd name="T100" fmla="*/ 97 w 140"/>
              <a:gd name="T101" fmla="*/ 163 h 260"/>
              <a:gd name="T102" fmla="*/ 82 w 140"/>
              <a:gd name="T103" fmla="*/ 152 h 260"/>
              <a:gd name="T104" fmla="*/ 82 w 140"/>
              <a:gd name="T105" fmla="*/ 209 h 260"/>
              <a:gd name="T106" fmla="*/ 88 w 140"/>
              <a:gd name="T107" fmla="*/ 208 h 260"/>
              <a:gd name="T108" fmla="*/ 93 w 140"/>
              <a:gd name="T109" fmla="*/ 206 h 260"/>
              <a:gd name="T110" fmla="*/ 101 w 140"/>
              <a:gd name="T111" fmla="*/ 197 h 260"/>
              <a:gd name="T112" fmla="*/ 103 w 140"/>
              <a:gd name="T113" fmla="*/ 179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0" h="260">
                <a:moveTo>
                  <a:pt x="140" y="173"/>
                </a:moveTo>
                <a:cubicBezTo>
                  <a:pt x="140" y="179"/>
                  <a:pt x="139" y="186"/>
                  <a:pt x="136" y="193"/>
                </a:cubicBezTo>
                <a:cubicBezTo>
                  <a:pt x="133" y="199"/>
                  <a:pt x="129" y="205"/>
                  <a:pt x="124" y="211"/>
                </a:cubicBezTo>
                <a:cubicBezTo>
                  <a:pt x="119" y="217"/>
                  <a:pt x="113" y="222"/>
                  <a:pt x="106" y="226"/>
                </a:cubicBezTo>
                <a:cubicBezTo>
                  <a:pt x="99" y="230"/>
                  <a:pt x="91" y="233"/>
                  <a:pt x="82" y="235"/>
                </a:cubicBezTo>
                <a:cubicBezTo>
                  <a:pt x="82" y="260"/>
                  <a:pt x="82" y="260"/>
                  <a:pt x="82" y="260"/>
                </a:cubicBezTo>
                <a:cubicBezTo>
                  <a:pt x="64" y="260"/>
                  <a:pt x="64" y="260"/>
                  <a:pt x="64" y="260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4" y="238"/>
                  <a:pt x="63" y="238"/>
                  <a:pt x="63" y="238"/>
                </a:cubicBezTo>
                <a:cubicBezTo>
                  <a:pt x="62" y="238"/>
                  <a:pt x="62" y="238"/>
                  <a:pt x="61" y="238"/>
                </a:cubicBezTo>
                <a:cubicBezTo>
                  <a:pt x="55" y="238"/>
                  <a:pt x="49" y="237"/>
                  <a:pt x="43" y="237"/>
                </a:cubicBezTo>
                <a:cubicBezTo>
                  <a:pt x="38" y="236"/>
                  <a:pt x="32" y="235"/>
                  <a:pt x="28" y="233"/>
                </a:cubicBezTo>
                <a:cubicBezTo>
                  <a:pt x="23" y="232"/>
                  <a:pt x="18" y="231"/>
                  <a:pt x="14" y="229"/>
                </a:cubicBezTo>
                <a:cubicBezTo>
                  <a:pt x="9" y="227"/>
                  <a:pt x="5" y="225"/>
                  <a:pt x="0" y="222"/>
                </a:cubicBezTo>
                <a:cubicBezTo>
                  <a:pt x="11" y="191"/>
                  <a:pt x="11" y="191"/>
                  <a:pt x="11" y="191"/>
                </a:cubicBezTo>
                <a:cubicBezTo>
                  <a:pt x="13" y="193"/>
                  <a:pt x="17" y="195"/>
                  <a:pt x="21" y="197"/>
                </a:cubicBezTo>
                <a:cubicBezTo>
                  <a:pt x="25" y="199"/>
                  <a:pt x="30" y="201"/>
                  <a:pt x="35" y="203"/>
                </a:cubicBezTo>
                <a:cubicBezTo>
                  <a:pt x="39" y="205"/>
                  <a:pt x="44" y="207"/>
                  <a:pt x="50" y="208"/>
                </a:cubicBezTo>
                <a:cubicBezTo>
                  <a:pt x="55" y="209"/>
                  <a:pt x="60" y="210"/>
                  <a:pt x="64" y="211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58" y="142"/>
                  <a:pt x="51" y="140"/>
                  <a:pt x="44" y="136"/>
                </a:cubicBezTo>
                <a:cubicBezTo>
                  <a:pt x="37" y="133"/>
                  <a:pt x="31" y="129"/>
                  <a:pt x="26" y="124"/>
                </a:cubicBezTo>
                <a:cubicBezTo>
                  <a:pt x="21" y="119"/>
                  <a:pt x="16" y="113"/>
                  <a:pt x="13" y="106"/>
                </a:cubicBezTo>
                <a:cubicBezTo>
                  <a:pt x="9" y="99"/>
                  <a:pt x="8" y="90"/>
                  <a:pt x="8" y="79"/>
                </a:cubicBezTo>
                <a:cubicBezTo>
                  <a:pt x="8" y="73"/>
                  <a:pt x="9" y="68"/>
                  <a:pt x="11" y="62"/>
                </a:cubicBezTo>
                <a:cubicBezTo>
                  <a:pt x="14" y="56"/>
                  <a:pt x="18" y="50"/>
                  <a:pt x="23" y="45"/>
                </a:cubicBezTo>
                <a:cubicBezTo>
                  <a:pt x="27" y="40"/>
                  <a:pt x="33" y="35"/>
                  <a:pt x="40" y="31"/>
                </a:cubicBezTo>
                <a:cubicBezTo>
                  <a:pt x="47" y="27"/>
                  <a:pt x="55" y="24"/>
                  <a:pt x="64" y="22"/>
                </a:cubicBezTo>
                <a:cubicBezTo>
                  <a:pt x="64" y="0"/>
                  <a:pt x="64" y="0"/>
                  <a:pt x="64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91" y="21"/>
                  <a:pt x="100" y="21"/>
                  <a:pt x="107" y="22"/>
                </a:cubicBezTo>
                <a:cubicBezTo>
                  <a:pt x="115" y="23"/>
                  <a:pt x="123" y="24"/>
                  <a:pt x="131" y="2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18" y="55"/>
                  <a:pt x="111" y="53"/>
                  <a:pt x="103" y="51"/>
                </a:cubicBezTo>
                <a:cubicBezTo>
                  <a:pt x="96" y="49"/>
                  <a:pt x="89" y="48"/>
                  <a:pt x="82" y="48"/>
                </a:cubicBezTo>
                <a:cubicBezTo>
                  <a:pt x="82" y="105"/>
                  <a:pt x="82" y="105"/>
                  <a:pt x="82" y="105"/>
                </a:cubicBezTo>
                <a:cubicBezTo>
                  <a:pt x="88" y="108"/>
                  <a:pt x="95" y="111"/>
                  <a:pt x="102" y="114"/>
                </a:cubicBezTo>
                <a:cubicBezTo>
                  <a:pt x="109" y="117"/>
                  <a:pt x="115" y="121"/>
                  <a:pt x="121" y="126"/>
                </a:cubicBezTo>
                <a:cubicBezTo>
                  <a:pt x="127" y="131"/>
                  <a:pt x="131" y="137"/>
                  <a:pt x="135" y="145"/>
                </a:cubicBezTo>
                <a:cubicBezTo>
                  <a:pt x="138" y="152"/>
                  <a:pt x="140" y="162"/>
                  <a:pt x="140" y="173"/>
                </a:cubicBezTo>
                <a:close/>
                <a:moveTo>
                  <a:pt x="44" y="72"/>
                </a:moveTo>
                <a:cubicBezTo>
                  <a:pt x="44" y="79"/>
                  <a:pt x="46" y="84"/>
                  <a:pt x="50" y="88"/>
                </a:cubicBezTo>
                <a:cubicBezTo>
                  <a:pt x="53" y="91"/>
                  <a:pt x="58" y="95"/>
                  <a:pt x="64" y="98"/>
                </a:cubicBezTo>
                <a:cubicBezTo>
                  <a:pt x="64" y="48"/>
                  <a:pt x="64" y="48"/>
                  <a:pt x="64" y="48"/>
                </a:cubicBezTo>
                <a:cubicBezTo>
                  <a:pt x="59" y="48"/>
                  <a:pt x="55" y="50"/>
                  <a:pt x="51" y="52"/>
                </a:cubicBezTo>
                <a:cubicBezTo>
                  <a:pt x="49" y="53"/>
                  <a:pt x="47" y="56"/>
                  <a:pt x="46" y="59"/>
                </a:cubicBezTo>
                <a:cubicBezTo>
                  <a:pt x="44" y="63"/>
                  <a:pt x="44" y="67"/>
                  <a:pt x="44" y="72"/>
                </a:cubicBezTo>
                <a:close/>
                <a:moveTo>
                  <a:pt x="103" y="179"/>
                </a:moveTo>
                <a:cubicBezTo>
                  <a:pt x="103" y="172"/>
                  <a:pt x="101" y="167"/>
                  <a:pt x="97" y="163"/>
                </a:cubicBezTo>
                <a:cubicBezTo>
                  <a:pt x="93" y="159"/>
                  <a:pt x="88" y="155"/>
                  <a:pt x="82" y="152"/>
                </a:cubicBezTo>
                <a:cubicBezTo>
                  <a:pt x="82" y="209"/>
                  <a:pt x="82" y="209"/>
                  <a:pt x="82" y="209"/>
                </a:cubicBezTo>
                <a:cubicBezTo>
                  <a:pt x="84" y="209"/>
                  <a:pt x="86" y="209"/>
                  <a:pt x="88" y="208"/>
                </a:cubicBezTo>
                <a:cubicBezTo>
                  <a:pt x="90" y="208"/>
                  <a:pt x="91" y="207"/>
                  <a:pt x="93" y="206"/>
                </a:cubicBezTo>
                <a:cubicBezTo>
                  <a:pt x="96" y="205"/>
                  <a:pt x="99" y="202"/>
                  <a:pt x="101" y="197"/>
                </a:cubicBezTo>
                <a:cubicBezTo>
                  <a:pt x="102" y="193"/>
                  <a:pt x="103" y="186"/>
                  <a:pt x="103" y="179"/>
                </a:cubicBezTo>
                <a:close/>
              </a:path>
            </a:pathLst>
          </a:custGeom>
          <a:solidFill>
            <a:srgbClr val="4D94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文本框 130"/>
          <p:cNvSpPr txBox="1"/>
          <p:nvPr/>
        </p:nvSpPr>
        <p:spPr>
          <a:xfrm>
            <a:off x="1630891" y="6057035"/>
            <a:ext cx="703795" cy="703795"/>
          </a:xfrm>
          <a:custGeom>
            <a:avLst/>
            <a:gdLst/>
            <a:ahLst/>
            <a:cxnLst/>
            <a:rect l="l" t="t" r="r" b="b"/>
            <a:pathLst>
              <a:path w="1458312" h="1458312">
                <a:moveTo>
                  <a:pt x="646466" y="255264"/>
                </a:moveTo>
                <a:cubicBezTo>
                  <a:pt x="586141" y="388614"/>
                  <a:pt x="476604" y="488627"/>
                  <a:pt x="317854" y="555302"/>
                </a:cubicBezTo>
                <a:lnTo>
                  <a:pt x="317854" y="683889"/>
                </a:lnTo>
                <a:cubicBezTo>
                  <a:pt x="448029" y="664839"/>
                  <a:pt x="557566" y="623564"/>
                  <a:pt x="646466" y="560064"/>
                </a:cubicBezTo>
                <a:lnTo>
                  <a:pt x="646466" y="1283964"/>
                </a:lnTo>
                <a:lnTo>
                  <a:pt x="875066" y="1283964"/>
                </a:lnTo>
                <a:lnTo>
                  <a:pt x="875066" y="255264"/>
                </a:lnTo>
                <a:close/>
                <a:moveTo>
                  <a:pt x="729156" y="89729"/>
                </a:moveTo>
                <a:cubicBezTo>
                  <a:pt x="1082302" y="89729"/>
                  <a:pt x="1368583" y="376010"/>
                  <a:pt x="1368583" y="729156"/>
                </a:cubicBezTo>
                <a:cubicBezTo>
                  <a:pt x="1368583" y="1082302"/>
                  <a:pt x="1082302" y="1368583"/>
                  <a:pt x="729156" y="1368583"/>
                </a:cubicBezTo>
                <a:cubicBezTo>
                  <a:pt x="376010" y="1368583"/>
                  <a:pt x="89729" y="1082302"/>
                  <a:pt x="89729" y="729156"/>
                </a:cubicBezTo>
                <a:cubicBezTo>
                  <a:pt x="89729" y="376010"/>
                  <a:pt x="376010" y="89729"/>
                  <a:pt x="729156" y="89729"/>
                </a:cubicBezTo>
                <a:close/>
                <a:moveTo>
                  <a:pt x="729156" y="69745"/>
                </a:moveTo>
                <a:cubicBezTo>
                  <a:pt x="364973" y="69745"/>
                  <a:pt x="69745" y="364973"/>
                  <a:pt x="69745" y="729156"/>
                </a:cubicBezTo>
                <a:cubicBezTo>
                  <a:pt x="69745" y="1093339"/>
                  <a:pt x="364973" y="1388567"/>
                  <a:pt x="729156" y="1388567"/>
                </a:cubicBezTo>
                <a:cubicBezTo>
                  <a:pt x="1093339" y="1388567"/>
                  <a:pt x="1388567" y="1093339"/>
                  <a:pt x="1388567" y="729156"/>
                </a:cubicBezTo>
                <a:cubicBezTo>
                  <a:pt x="1388567" y="364973"/>
                  <a:pt x="1093339" y="69745"/>
                  <a:pt x="729156" y="69745"/>
                </a:cubicBezTo>
                <a:close/>
                <a:moveTo>
                  <a:pt x="729156" y="0"/>
                </a:moveTo>
                <a:cubicBezTo>
                  <a:pt x="1131858" y="0"/>
                  <a:pt x="1458312" y="326455"/>
                  <a:pt x="1458312" y="729156"/>
                </a:cubicBezTo>
                <a:cubicBezTo>
                  <a:pt x="1458312" y="1131858"/>
                  <a:pt x="1131858" y="1458312"/>
                  <a:pt x="729156" y="1458312"/>
                </a:cubicBezTo>
                <a:cubicBezTo>
                  <a:pt x="326455" y="1458312"/>
                  <a:pt x="0" y="1131858"/>
                  <a:pt x="0" y="729156"/>
                </a:cubicBezTo>
                <a:cubicBezTo>
                  <a:pt x="0" y="326455"/>
                  <a:pt x="326455" y="0"/>
                  <a:pt x="729156" y="0"/>
                </a:cubicBezTo>
                <a:close/>
              </a:path>
            </a:pathLst>
          </a:custGeom>
          <a:solidFill>
            <a:srgbClr val="FF9400">
              <a:alpha val="7411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endParaRPr lang="zh-CN" altLang="en-US" dirty="0"/>
          </a:p>
        </p:txBody>
      </p:sp>
      <p:sp>
        <p:nvSpPr>
          <p:cNvPr id="132" name="文本框 131"/>
          <p:cNvSpPr txBox="1"/>
          <p:nvPr/>
        </p:nvSpPr>
        <p:spPr>
          <a:xfrm>
            <a:off x="2391838" y="6057035"/>
            <a:ext cx="703795" cy="703795"/>
          </a:xfrm>
          <a:custGeom>
            <a:avLst/>
            <a:gdLst/>
            <a:ahLst/>
            <a:cxnLst/>
            <a:rect l="l" t="t" r="r" b="b"/>
            <a:pathLst>
              <a:path w="1458312" h="1458312">
                <a:moveTo>
                  <a:pt x="750587" y="177913"/>
                </a:moveTo>
                <a:cubicBezTo>
                  <a:pt x="521987" y="181088"/>
                  <a:pt x="387050" y="296975"/>
                  <a:pt x="345775" y="525575"/>
                </a:cubicBezTo>
                <a:lnTo>
                  <a:pt x="560087" y="525575"/>
                </a:lnTo>
                <a:cubicBezTo>
                  <a:pt x="575962" y="395400"/>
                  <a:pt x="634700" y="328725"/>
                  <a:pt x="736300" y="325550"/>
                </a:cubicBezTo>
                <a:cubicBezTo>
                  <a:pt x="834725" y="322375"/>
                  <a:pt x="883937" y="374763"/>
                  <a:pt x="883937" y="482713"/>
                </a:cubicBezTo>
                <a:cubicBezTo>
                  <a:pt x="893462" y="552563"/>
                  <a:pt x="815675" y="646225"/>
                  <a:pt x="650575" y="763700"/>
                </a:cubicBezTo>
                <a:cubicBezTo>
                  <a:pt x="517225" y="862125"/>
                  <a:pt x="417212" y="968488"/>
                  <a:pt x="350537" y="1082788"/>
                </a:cubicBezTo>
                <a:lnTo>
                  <a:pt x="350537" y="1220900"/>
                </a:lnTo>
                <a:lnTo>
                  <a:pt x="1107775" y="1220900"/>
                </a:lnTo>
                <a:lnTo>
                  <a:pt x="1107775" y="1087550"/>
                </a:lnTo>
                <a:lnTo>
                  <a:pt x="579137" y="1087550"/>
                </a:lnTo>
                <a:cubicBezTo>
                  <a:pt x="633112" y="998650"/>
                  <a:pt x="733125" y="911338"/>
                  <a:pt x="879175" y="825613"/>
                </a:cubicBezTo>
                <a:cubicBezTo>
                  <a:pt x="1044275" y="727188"/>
                  <a:pt x="1122062" y="609713"/>
                  <a:pt x="1112537" y="473188"/>
                </a:cubicBezTo>
                <a:cubicBezTo>
                  <a:pt x="1103012" y="282688"/>
                  <a:pt x="982362" y="184263"/>
                  <a:pt x="750587" y="177913"/>
                </a:cubicBezTo>
                <a:close/>
                <a:moveTo>
                  <a:pt x="729156" y="89729"/>
                </a:moveTo>
                <a:cubicBezTo>
                  <a:pt x="1082302" y="89729"/>
                  <a:pt x="1368583" y="376010"/>
                  <a:pt x="1368583" y="729156"/>
                </a:cubicBezTo>
                <a:cubicBezTo>
                  <a:pt x="1368583" y="1082302"/>
                  <a:pt x="1082302" y="1368583"/>
                  <a:pt x="729156" y="1368583"/>
                </a:cubicBezTo>
                <a:cubicBezTo>
                  <a:pt x="376010" y="1368583"/>
                  <a:pt x="89729" y="1082302"/>
                  <a:pt x="89729" y="729156"/>
                </a:cubicBezTo>
                <a:cubicBezTo>
                  <a:pt x="89729" y="376010"/>
                  <a:pt x="376010" y="89729"/>
                  <a:pt x="729156" y="89729"/>
                </a:cubicBezTo>
                <a:close/>
                <a:moveTo>
                  <a:pt x="729156" y="69745"/>
                </a:moveTo>
                <a:cubicBezTo>
                  <a:pt x="364973" y="69745"/>
                  <a:pt x="69745" y="364973"/>
                  <a:pt x="69745" y="729156"/>
                </a:cubicBezTo>
                <a:cubicBezTo>
                  <a:pt x="69745" y="1093339"/>
                  <a:pt x="364973" y="1388567"/>
                  <a:pt x="729156" y="1388567"/>
                </a:cubicBezTo>
                <a:cubicBezTo>
                  <a:pt x="1093339" y="1388567"/>
                  <a:pt x="1388567" y="1093339"/>
                  <a:pt x="1388567" y="729156"/>
                </a:cubicBezTo>
                <a:cubicBezTo>
                  <a:pt x="1388567" y="364973"/>
                  <a:pt x="1093339" y="69745"/>
                  <a:pt x="729156" y="69745"/>
                </a:cubicBezTo>
                <a:close/>
                <a:moveTo>
                  <a:pt x="729156" y="0"/>
                </a:moveTo>
                <a:cubicBezTo>
                  <a:pt x="1131858" y="0"/>
                  <a:pt x="1458312" y="326455"/>
                  <a:pt x="1458312" y="729156"/>
                </a:cubicBezTo>
                <a:cubicBezTo>
                  <a:pt x="1458312" y="1131858"/>
                  <a:pt x="1131858" y="1458312"/>
                  <a:pt x="729156" y="1458312"/>
                </a:cubicBezTo>
                <a:cubicBezTo>
                  <a:pt x="326455" y="1458312"/>
                  <a:pt x="0" y="1131858"/>
                  <a:pt x="0" y="729156"/>
                </a:cubicBezTo>
                <a:cubicBezTo>
                  <a:pt x="0" y="326455"/>
                  <a:pt x="326455" y="0"/>
                  <a:pt x="729156" y="0"/>
                </a:cubicBezTo>
                <a:close/>
              </a:path>
            </a:pathLst>
          </a:custGeom>
          <a:solidFill>
            <a:srgbClr val="FF9400">
              <a:alpha val="7411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endParaRPr lang="zh-CN" altLang="en-US" dirty="0"/>
          </a:p>
        </p:txBody>
      </p:sp>
      <p:sp>
        <p:nvSpPr>
          <p:cNvPr id="133" name="文本框 132"/>
          <p:cNvSpPr txBox="1"/>
          <p:nvPr/>
        </p:nvSpPr>
        <p:spPr>
          <a:xfrm>
            <a:off x="4674679" y="6057035"/>
            <a:ext cx="703795" cy="703795"/>
          </a:xfrm>
          <a:custGeom>
            <a:avLst/>
            <a:gdLst/>
            <a:ahLst/>
            <a:cxnLst/>
            <a:rect l="l" t="t" r="r" b="b"/>
            <a:pathLst>
              <a:path w="1458312" h="1458312">
                <a:moveTo>
                  <a:pt x="386256" y="264789"/>
                </a:moveTo>
                <a:lnTo>
                  <a:pt x="386256" y="793427"/>
                </a:lnTo>
                <a:lnTo>
                  <a:pt x="667244" y="793427"/>
                </a:lnTo>
                <a:cubicBezTo>
                  <a:pt x="813294" y="793427"/>
                  <a:pt x="884731" y="852164"/>
                  <a:pt x="881556" y="969639"/>
                </a:cubicBezTo>
                <a:cubicBezTo>
                  <a:pt x="878381" y="1096639"/>
                  <a:pt x="806944" y="1161727"/>
                  <a:pt x="667244" y="1164902"/>
                </a:cubicBezTo>
                <a:cubicBezTo>
                  <a:pt x="546594" y="1161727"/>
                  <a:pt x="440231" y="1106164"/>
                  <a:pt x="348156" y="998214"/>
                </a:cubicBezTo>
                <a:lnTo>
                  <a:pt x="348156" y="1164902"/>
                </a:lnTo>
                <a:cubicBezTo>
                  <a:pt x="437056" y="1260152"/>
                  <a:pt x="565644" y="1306189"/>
                  <a:pt x="733919" y="1303014"/>
                </a:cubicBezTo>
                <a:cubicBezTo>
                  <a:pt x="978394" y="1293489"/>
                  <a:pt x="1105394" y="1180777"/>
                  <a:pt x="1114919" y="964877"/>
                </a:cubicBezTo>
                <a:cubicBezTo>
                  <a:pt x="1111744" y="755327"/>
                  <a:pt x="986331" y="648964"/>
                  <a:pt x="738681" y="645789"/>
                </a:cubicBezTo>
                <a:lnTo>
                  <a:pt x="605331" y="645789"/>
                </a:lnTo>
                <a:lnTo>
                  <a:pt x="605331" y="412427"/>
                </a:lnTo>
                <a:lnTo>
                  <a:pt x="1086344" y="412427"/>
                </a:lnTo>
                <a:lnTo>
                  <a:pt x="1086344" y="264789"/>
                </a:lnTo>
                <a:close/>
                <a:moveTo>
                  <a:pt x="729156" y="89729"/>
                </a:moveTo>
                <a:cubicBezTo>
                  <a:pt x="1082302" y="89729"/>
                  <a:pt x="1368583" y="376010"/>
                  <a:pt x="1368583" y="729156"/>
                </a:cubicBezTo>
                <a:cubicBezTo>
                  <a:pt x="1368583" y="1082302"/>
                  <a:pt x="1082302" y="1368583"/>
                  <a:pt x="729156" y="1368583"/>
                </a:cubicBezTo>
                <a:cubicBezTo>
                  <a:pt x="376010" y="1368583"/>
                  <a:pt x="89729" y="1082302"/>
                  <a:pt x="89729" y="729156"/>
                </a:cubicBezTo>
                <a:cubicBezTo>
                  <a:pt x="89729" y="376010"/>
                  <a:pt x="376010" y="89729"/>
                  <a:pt x="729156" y="89729"/>
                </a:cubicBezTo>
                <a:close/>
                <a:moveTo>
                  <a:pt x="729156" y="69745"/>
                </a:moveTo>
                <a:cubicBezTo>
                  <a:pt x="364973" y="69745"/>
                  <a:pt x="69745" y="364973"/>
                  <a:pt x="69745" y="729156"/>
                </a:cubicBezTo>
                <a:cubicBezTo>
                  <a:pt x="69745" y="1093339"/>
                  <a:pt x="364973" y="1388567"/>
                  <a:pt x="729156" y="1388567"/>
                </a:cubicBezTo>
                <a:cubicBezTo>
                  <a:pt x="1093339" y="1388567"/>
                  <a:pt x="1388567" y="1093339"/>
                  <a:pt x="1388567" y="729156"/>
                </a:cubicBezTo>
                <a:cubicBezTo>
                  <a:pt x="1388567" y="364973"/>
                  <a:pt x="1093339" y="69745"/>
                  <a:pt x="729156" y="69745"/>
                </a:cubicBezTo>
                <a:close/>
                <a:moveTo>
                  <a:pt x="729156" y="0"/>
                </a:moveTo>
                <a:cubicBezTo>
                  <a:pt x="1131858" y="0"/>
                  <a:pt x="1458312" y="326455"/>
                  <a:pt x="1458312" y="729156"/>
                </a:cubicBezTo>
                <a:cubicBezTo>
                  <a:pt x="1458312" y="1131858"/>
                  <a:pt x="1131858" y="1458312"/>
                  <a:pt x="729156" y="1458312"/>
                </a:cubicBezTo>
                <a:cubicBezTo>
                  <a:pt x="326455" y="1458312"/>
                  <a:pt x="0" y="1131858"/>
                  <a:pt x="0" y="729156"/>
                </a:cubicBezTo>
                <a:cubicBezTo>
                  <a:pt x="0" y="326455"/>
                  <a:pt x="326455" y="0"/>
                  <a:pt x="729156" y="0"/>
                </a:cubicBezTo>
                <a:close/>
              </a:path>
            </a:pathLst>
          </a:custGeom>
          <a:solidFill>
            <a:srgbClr val="FF9400">
              <a:alpha val="7411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endParaRPr lang="zh-CN" altLang="en-US" dirty="0"/>
          </a:p>
        </p:txBody>
      </p:sp>
      <p:sp>
        <p:nvSpPr>
          <p:cNvPr id="134" name="文本框 133"/>
          <p:cNvSpPr txBox="1"/>
          <p:nvPr/>
        </p:nvSpPr>
        <p:spPr>
          <a:xfrm>
            <a:off x="6196573" y="6057035"/>
            <a:ext cx="703795" cy="703795"/>
          </a:xfrm>
          <a:custGeom>
            <a:avLst/>
            <a:gdLst/>
            <a:ahLst/>
            <a:cxnLst/>
            <a:rect l="l" t="t" r="r" b="b"/>
            <a:pathLst>
              <a:path w="1458312" h="1458312">
                <a:moveTo>
                  <a:pt x="337153" y="269552"/>
                </a:moveTo>
                <a:lnTo>
                  <a:pt x="337153" y="417189"/>
                </a:lnTo>
                <a:lnTo>
                  <a:pt x="865790" y="417189"/>
                </a:lnTo>
                <a:cubicBezTo>
                  <a:pt x="656240" y="706114"/>
                  <a:pt x="537178" y="995039"/>
                  <a:pt x="508603" y="1283964"/>
                </a:cubicBezTo>
                <a:lnTo>
                  <a:pt x="737203" y="1283964"/>
                </a:lnTo>
                <a:cubicBezTo>
                  <a:pt x="756253" y="1007739"/>
                  <a:pt x="875315" y="718814"/>
                  <a:pt x="1094390" y="417189"/>
                </a:cubicBezTo>
                <a:lnTo>
                  <a:pt x="1094390" y="269552"/>
                </a:lnTo>
                <a:close/>
                <a:moveTo>
                  <a:pt x="729156" y="89729"/>
                </a:moveTo>
                <a:cubicBezTo>
                  <a:pt x="1082302" y="89729"/>
                  <a:pt x="1368583" y="376010"/>
                  <a:pt x="1368583" y="729156"/>
                </a:cubicBezTo>
                <a:cubicBezTo>
                  <a:pt x="1368583" y="1082302"/>
                  <a:pt x="1082302" y="1368583"/>
                  <a:pt x="729156" y="1368583"/>
                </a:cubicBezTo>
                <a:cubicBezTo>
                  <a:pt x="376010" y="1368583"/>
                  <a:pt x="89729" y="1082302"/>
                  <a:pt x="89729" y="729156"/>
                </a:cubicBezTo>
                <a:cubicBezTo>
                  <a:pt x="89729" y="376010"/>
                  <a:pt x="376010" y="89729"/>
                  <a:pt x="729156" y="89729"/>
                </a:cubicBezTo>
                <a:close/>
                <a:moveTo>
                  <a:pt x="729156" y="69745"/>
                </a:moveTo>
                <a:cubicBezTo>
                  <a:pt x="364973" y="69745"/>
                  <a:pt x="69745" y="364973"/>
                  <a:pt x="69745" y="729156"/>
                </a:cubicBezTo>
                <a:cubicBezTo>
                  <a:pt x="69745" y="1093339"/>
                  <a:pt x="364973" y="1388567"/>
                  <a:pt x="729156" y="1388567"/>
                </a:cubicBezTo>
                <a:cubicBezTo>
                  <a:pt x="1093339" y="1388567"/>
                  <a:pt x="1388567" y="1093339"/>
                  <a:pt x="1388567" y="729156"/>
                </a:cubicBezTo>
                <a:cubicBezTo>
                  <a:pt x="1388567" y="364973"/>
                  <a:pt x="1093339" y="69745"/>
                  <a:pt x="729156" y="69745"/>
                </a:cubicBezTo>
                <a:close/>
                <a:moveTo>
                  <a:pt x="729156" y="0"/>
                </a:moveTo>
                <a:cubicBezTo>
                  <a:pt x="1131858" y="0"/>
                  <a:pt x="1458312" y="326455"/>
                  <a:pt x="1458312" y="729156"/>
                </a:cubicBezTo>
                <a:cubicBezTo>
                  <a:pt x="1458312" y="1131858"/>
                  <a:pt x="1131858" y="1458312"/>
                  <a:pt x="729156" y="1458312"/>
                </a:cubicBezTo>
                <a:cubicBezTo>
                  <a:pt x="326455" y="1458312"/>
                  <a:pt x="0" y="1131858"/>
                  <a:pt x="0" y="729156"/>
                </a:cubicBezTo>
                <a:cubicBezTo>
                  <a:pt x="0" y="326455"/>
                  <a:pt x="326455" y="0"/>
                  <a:pt x="729156" y="0"/>
                </a:cubicBezTo>
                <a:close/>
              </a:path>
            </a:pathLst>
          </a:custGeom>
          <a:solidFill>
            <a:srgbClr val="FF9400">
              <a:alpha val="7411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endParaRPr lang="zh-CN" altLang="en-US" dirty="0"/>
          </a:p>
        </p:txBody>
      </p:sp>
      <p:sp>
        <p:nvSpPr>
          <p:cNvPr id="135" name="文本框 134"/>
          <p:cNvSpPr txBox="1"/>
          <p:nvPr/>
        </p:nvSpPr>
        <p:spPr>
          <a:xfrm>
            <a:off x="5435626" y="6057035"/>
            <a:ext cx="703795" cy="703795"/>
          </a:xfrm>
          <a:custGeom>
            <a:avLst/>
            <a:gdLst/>
            <a:ahLst/>
            <a:cxnLst/>
            <a:rect l="l" t="t" r="r" b="b"/>
            <a:pathLst>
              <a:path w="1458312" h="1458312">
                <a:moveTo>
                  <a:pt x="702387" y="738082"/>
                </a:moveTo>
                <a:cubicBezTo>
                  <a:pt x="807162" y="744432"/>
                  <a:pt x="861137" y="809520"/>
                  <a:pt x="864312" y="933345"/>
                </a:cubicBezTo>
                <a:cubicBezTo>
                  <a:pt x="857962" y="1057170"/>
                  <a:pt x="807162" y="1123845"/>
                  <a:pt x="711912" y="1133370"/>
                </a:cubicBezTo>
                <a:cubicBezTo>
                  <a:pt x="603962" y="1123845"/>
                  <a:pt x="546812" y="1053995"/>
                  <a:pt x="540462" y="923820"/>
                </a:cubicBezTo>
                <a:cubicBezTo>
                  <a:pt x="546812" y="806345"/>
                  <a:pt x="600787" y="744432"/>
                  <a:pt x="702387" y="738082"/>
                </a:cubicBezTo>
                <a:close/>
                <a:moveTo>
                  <a:pt x="716674" y="204682"/>
                </a:moveTo>
                <a:cubicBezTo>
                  <a:pt x="449974" y="214207"/>
                  <a:pt x="313449" y="393595"/>
                  <a:pt x="307099" y="742845"/>
                </a:cubicBezTo>
                <a:cubicBezTo>
                  <a:pt x="303924" y="1101620"/>
                  <a:pt x="442037" y="1277832"/>
                  <a:pt x="721437" y="1271482"/>
                </a:cubicBezTo>
                <a:cubicBezTo>
                  <a:pt x="962737" y="1265132"/>
                  <a:pt x="1086562" y="1149245"/>
                  <a:pt x="1092912" y="923820"/>
                </a:cubicBezTo>
                <a:cubicBezTo>
                  <a:pt x="1083387" y="714270"/>
                  <a:pt x="961149" y="604732"/>
                  <a:pt x="726199" y="595207"/>
                </a:cubicBezTo>
                <a:cubicBezTo>
                  <a:pt x="659524" y="595207"/>
                  <a:pt x="596024" y="614257"/>
                  <a:pt x="535699" y="652357"/>
                </a:cubicBezTo>
                <a:cubicBezTo>
                  <a:pt x="538874" y="465032"/>
                  <a:pt x="599199" y="365020"/>
                  <a:pt x="716674" y="352320"/>
                </a:cubicBezTo>
                <a:cubicBezTo>
                  <a:pt x="796049" y="352320"/>
                  <a:pt x="850024" y="395182"/>
                  <a:pt x="878599" y="480907"/>
                </a:cubicBezTo>
                <a:lnTo>
                  <a:pt x="1078624" y="480907"/>
                </a:lnTo>
                <a:cubicBezTo>
                  <a:pt x="1034174" y="296757"/>
                  <a:pt x="913524" y="204682"/>
                  <a:pt x="716674" y="204682"/>
                </a:cubicBezTo>
                <a:close/>
                <a:moveTo>
                  <a:pt x="729156" y="89729"/>
                </a:moveTo>
                <a:cubicBezTo>
                  <a:pt x="1082302" y="89729"/>
                  <a:pt x="1368583" y="376010"/>
                  <a:pt x="1368583" y="729156"/>
                </a:cubicBezTo>
                <a:cubicBezTo>
                  <a:pt x="1368583" y="1082302"/>
                  <a:pt x="1082302" y="1368583"/>
                  <a:pt x="729156" y="1368583"/>
                </a:cubicBezTo>
                <a:cubicBezTo>
                  <a:pt x="376010" y="1368583"/>
                  <a:pt x="89729" y="1082302"/>
                  <a:pt x="89729" y="729156"/>
                </a:cubicBezTo>
                <a:cubicBezTo>
                  <a:pt x="89729" y="376010"/>
                  <a:pt x="376010" y="89729"/>
                  <a:pt x="729156" y="89729"/>
                </a:cubicBezTo>
                <a:close/>
                <a:moveTo>
                  <a:pt x="729156" y="69745"/>
                </a:moveTo>
                <a:cubicBezTo>
                  <a:pt x="364973" y="69745"/>
                  <a:pt x="69745" y="364973"/>
                  <a:pt x="69745" y="729156"/>
                </a:cubicBezTo>
                <a:cubicBezTo>
                  <a:pt x="69745" y="1093339"/>
                  <a:pt x="364973" y="1388567"/>
                  <a:pt x="729156" y="1388567"/>
                </a:cubicBezTo>
                <a:cubicBezTo>
                  <a:pt x="1093339" y="1388567"/>
                  <a:pt x="1388567" y="1093339"/>
                  <a:pt x="1388567" y="729156"/>
                </a:cubicBezTo>
                <a:cubicBezTo>
                  <a:pt x="1388567" y="364973"/>
                  <a:pt x="1093339" y="69745"/>
                  <a:pt x="729156" y="69745"/>
                </a:cubicBezTo>
                <a:close/>
                <a:moveTo>
                  <a:pt x="729156" y="0"/>
                </a:moveTo>
                <a:cubicBezTo>
                  <a:pt x="1131858" y="0"/>
                  <a:pt x="1458312" y="326455"/>
                  <a:pt x="1458312" y="729156"/>
                </a:cubicBezTo>
                <a:cubicBezTo>
                  <a:pt x="1458312" y="1131858"/>
                  <a:pt x="1131858" y="1458312"/>
                  <a:pt x="729156" y="1458312"/>
                </a:cubicBezTo>
                <a:cubicBezTo>
                  <a:pt x="326455" y="1458312"/>
                  <a:pt x="0" y="1131858"/>
                  <a:pt x="0" y="729156"/>
                </a:cubicBezTo>
                <a:cubicBezTo>
                  <a:pt x="0" y="326455"/>
                  <a:pt x="326455" y="0"/>
                  <a:pt x="729156" y="0"/>
                </a:cubicBezTo>
                <a:close/>
              </a:path>
            </a:pathLst>
          </a:custGeom>
          <a:solidFill>
            <a:srgbClr val="FF9400">
              <a:alpha val="7411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endParaRPr lang="zh-CN" altLang="en-US" dirty="0"/>
          </a:p>
        </p:txBody>
      </p:sp>
      <p:sp>
        <p:nvSpPr>
          <p:cNvPr id="136" name="文本框 135"/>
          <p:cNvSpPr txBox="1"/>
          <p:nvPr/>
        </p:nvSpPr>
        <p:spPr>
          <a:xfrm>
            <a:off x="6957520" y="6057035"/>
            <a:ext cx="703795" cy="703795"/>
          </a:xfrm>
          <a:custGeom>
            <a:avLst/>
            <a:gdLst/>
            <a:ahLst/>
            <a:cxnLst/>
            <a:rect l="l" t="t" r="r" b="b"/>
            <a:pathLst>
              <a:path w="1458312" h="1458312">
                <a:moveTo>
                  <a:pt x="726775" y="798516"/>
                </a:moveTo>
                <a:cubicBezTo>
                  <a:pt x="841075" y="823916"/>
                  <a:pt x="898225" y="882654"/>
                  <a:pt x="898225" y="974729"/>
                </a:cubicBezTo>
                <a:cubicBezTo>
                  <a:pt x="895050" y="1069979"/>
                  <a:pt x="839487" y="1119191"/>
                  <a:pt x="731537" y="1122366"/>
                </a:cubicBezTo>
                <a:cubicBezTo>
                  <a:pt x="626762" y="1116016"/>
                  <a:pt x="571200" y="1065216"/>
                  <a:pt x="564850" y="969966"/>
                </a:cubicBezTo>
                <a:cubicBezTo>
                  <a:pt x="564850" y="884241"/>
                  <a:pt x="618825" y="827091"/>
                  <a:pt x="726775" y="798516"/>
                </a:cubicBezTo>
                <a:close/>
                <a:moveTo>
                  <a:pt x="736300" y="341316"/>
                </a:moveTo>
                <a:cubicBezTo>
                  <a:pt x="831550" y="344491"/>
                  <a:pt x="880762" y="388941"/>
                  <a:pt x="883937" y="474666"/>
                </a:cubicBezTo>
                <a:cubicBezTo>
                  <a:pt x="880762" y="547691"/>
                  <a:pt x="831550" y="596904"/>
                  <a:pt x="736300" y="622304"/>
                </a:cubicBezTo>
                <a:cubicBezTo>
                  <a:pt x="634700" y="596904"/>
                  <a:pt x="585487" y="546104"/>
                  <a:pt x="588662" y="469904"/>
                </a:cubicBezTo>
                <a:cubicBezTo>
                  <a:pt x="595012" y="390529"/>
                  <a:pt x="644225" y="347666"/>
                  <a:pt x="736300" y="341316"/>
                </a:cubicBezTo>
                <a:close/>
                <a:moveTo>
                  <a:pt x="736300" y="193679"/>
                </a:moveTo>
                <a:cubicBezTo>
                  <a:pt x="504525" y="203204"/>
                  <a:pt x="379112" y="295279"/>
                  <a:pt x="360062" y="469904"/>
                </a:cubicBezTo>
                <a:cubicBezTo>
                  <a:pt x="360062" y="593729"/>
                  <a:pt x="426737" y="673104"/>
                  <a:pt x="560087" y="708029"/>
                </a:cubicBezTo>
                <a:cubicBezTo>
                  <a:pt x="414037" y="749304"/>
                  <a:pt x="337837" y="836616"/>
                  <a:pt x="331487" y="969966"/>
                </a:cubicBezTo>
                <a:cubicBezTo>
                  <a:pt x="337837" y="1157291"/>
                  <a:pt x="469600" y="1254129"/>
                  <a:pt x="726775" y="1260479"/>
                </a:cubicBezTo>
                <a:cubicBezTo>
                  <a:pt x="993475" y="1257304"/>
                  <a:pt x="1128412" y="1157291"/>
                  <a:pt x="1131587" y="960441"/>
                </a:cubicBezTo>
                <a:cubicBezTo>
                  <a:pt x="1131587" y="827091"/>
                  <a:pt x="1050625" y="742954"/>
                  <a:pt x="888700" y="708029"/>
                </a:cubicBezTo>
                <a:cubicBezTo>
                  <a:pt x="1037925" y="666754"/>
                  <a:pt x="1112537" y="587379"/>
                  <a:pt x="1112537" y="469904"/>
                </a:cubicBezTo>
                <a:cubicBezTo>
                  <a:pt x="1093487" y="295279"/>
                  <a:pt x="968075" y="203204"/>
                  <a:pt x="736300" y="193679"/>
                </a:cubicBezTo>
                <a:close/>
                <a:moveTo>
                  <a:pt x="729156" y="89729"/>
                </a:moveTo>
                <a:cubicBezTo>
                  <a:pt x="1082302" y="89729"/>
                  <a:pt x="1368583" y="376010"/>
                  <a:pt x="1368583" y="729156"/>
                </a:cubicBezTo>
                <a:cubicBezTo>
                  <a:pt x="1368583" y="1082302"/>
                  <a:pt x="1082302" y="1368583"/>
                  <a:pt x="729156" y="1368583"/>
                </a:cubicBezTo>
                <a:cubicBezTo>
                  <a:pt x="376010" y="1368583"/>
                  <a:pt x="89729" y="1082302"/>
                  <a:pt x="89729" y="729156"/>
                </a:cubicBezTo>
                <a:cubicBezTo>
                  <a:pt x="89729" y="376010"/>
                  <a:pt x="376010" y="89729"/>
                  <a:pt x="729156" y="89729"/>
                </a:cubicBezTo>
                <a:close/>
                <a:moveTo>
                  <a:pt x="729156" y="69745"/>
                </a:moveTo>
                <a:cubicBezTo>
                  <a:pt x="364973" y="69745"/>
                  <a:pt x="69745" y="364973"/>
                  <a:pt x="69745" y="729156"/>
                </a:cubicBezTo>
                <a:cubicBezTo>
                  <a:pt x="69745" y="1093339"/>
                  <a:pt x="364973" y="1388567"/>
                  <a:pt x="729156" y="1388567"/>
                </a:cubicBezTo>
                <a:cubicBezTo>
                  <a:pt x="1093339" y="1388567"/>
                  <a:pt x="1388567" y="1093339"/>
                  <a:pt x="1388567" y="729156"/>
                </a:cubicBezTo>
                <a:cubicBezTo>
                  <a:pt x="1388567" y="364973"/>
                  <a:pt x="1093339" y="69745"/>
                  <a:pt x="729156" y="69745"/>
                </a:cubicBezTo>
                <a:close/>
                <a:moveTo>
                  <a:pt x="729156" y="0"/>
                </a:moveTo>
                <a:cubicBezTo>
                  <a:pt x="1131858" y="0"/>
                  <a:pt x="1458312" y="326455"/>
                  <a:pt x="1458312" y="729156"/>
                </a:cubicBezTo>
                <a:cubicBezTo>
                  <a:pt x="1458312" y="1131858"/>
                  <a:pt x="1131858" y="1458312"/>
                  <a:pt x="729156" y="1458312"/>
                </a:cubicBezTo>
                <a:cubicBezTo>
                  <a:pt x="326455" y="1458312"/>
                  <a:pt x="0" y="1131858"/>
                  <a:pt x="0" y="729156"/>
                </a:cubicBezTo>
                <a:cubicBezTo>
                  <a:pt x="0" y="326455"/>
                  <a:pt x="326455" y="0"/>
                  <a:pt x="729156" y="0"/>
                </a:cubicBezTo>
                <a:close/>
              </a:path>
            </a:pathLst>
          </a:custGeom>
          <a:solidFill>
            <a:srgbClr val="FF9400">
              <a:alpha val="7411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endParaRPr lang="zh-CN" altLang="en-US" dirty="0"/>
          </a:p>
        </p:txBody>
      </p:sp>
      <p:sp>
        <p:nvSpPr>
          <p:cNvPr id="137" name="文本框 136"/>
          <p:cNvSpPr txBox="1"/>
          <p:nvPr/>
        </p:nvSpPr>
        <p:spPr>
          <a:xfrm>
            <a:off x="3152785" y="6057035"/>
            <a:ext cx="703795" cy="703795"/>
          </a:xfrm>
          <a:custGeom>
            <a:avLst/>
            <a:gdLst/>
            <a:ahLst/>
            <a:cxnLst/>
            <a:rect l="l" t="t" r="r" b="b"/>
            <a:pathLst>
              <a:path w="1458312" h="1458312">
                <a:moveTo>
                  <a:pt x="720534" y="225211"/>
                </a:moveTo>
                <a:cubicBezTo>
                  <a:pt x="504634" y="228386"/>
                  <a:pt x="376046" y="328398"/>
                  <a:pt x="334771" y="525248"/>
                </a:cubicBezTo>
                <a:lnTo>
                  <a:pt x="549084" y="525248"/>
                </a:lnTo>
                <a:cubicBezTo>
                  <a:pt x="561784" y="426823"/>
                  <a:pt x="617346" y="376023"/>
                  <a:pt x="715771" y="372848"/>
                </a:cubicBezTo>
                <a:cubicBezTo>
                  <a:pt x="807846" y="376023"/>
                  <a:pt x="855471" y="422061"/>
                  <a:pt x="858646" y="510961"/>
                </a:cubicBezTo>
                <a:cubicBezTo>
                  <a:pt x="858646" y="609386"/>
                  <a:pt x="788796" y="658598"/>
                  <a:pt x="649096" y="658598"/>
                </a:cubicBezTo>
                <a:lnTo>
                  <a:pt x="558609" y="658598"/>
                </a:lnTo>
                <a:lnTo>
                  <a:pt x="558609" y="834811"/>
                </a:lnTo>
                <a:lnTo>
                  <a:pt x="653859" y="834811"/>
                </a:lnTo>
                <a:cubicBezTo>
                  <a:pt x="803084" y="834811"/>
                  <a:pt x="877696" y="884023"/>
                  <a:pt x="877696" y="982448"/>
                </a:cubicBezTo>
                <a:cubicBezTo>
                  <a:pt x="874521" y="1087223"/>
                  <a:pt x="807846" y="1141198"/>
                  <a:pt x="677671" y="1144373"/>
                </a:cubicBezTo>
                <a:cubicBezTo>
                  <a:pt x="557021" y="1144373"/>
                  <a:pt x="450659" y="1090398"/>
                  <a:pt x="358584" y="982448"/>
                </a:cubicBezTo>
                <a:lnTo>
                  <a:pt x="358584" y="1149136"/>
                </a:lnTo>
                <a:cubicBezTo>
                  <a:pt x="450659" y="1244386"/>
                  <a:pt x="574484" y="1290423"/>
                  <a:pt x="730059" y="1287248"/>
                </a:cubicBezTo>
                <a:cubicBezTo>
                  <a:pt x="984059" y="1287248"/>
                  <a:pt x="1111059" y="1185648"/>
                  <a:pt x="1111059" y="982448"/>
                </a:cubicBezTo>
                <a:cubicBezTo>
                  <a:pt x="1104709" y="845923"/>
                  <a:pt x="1023746" y="763373"/>
                  <a:pt x="868171" y="734798"/>
                </a:cubicBezTo>
                <a:cubicBezTo>
                  <a:pt x="1014221" y="703048"/>
                  <a:pt x="1085659" y="622086"/>
                  <a:pt x="1082484" y="491911"/>
                </a:cubicBezTo>
                <a:cubicBezTo>
                  <a:pt x="1076134" y="320461"/>
                  <a:pt x="955484" y="231561"/>
                  <a:pt x="720534" y="225211"/>
                </a:cubicBezTo>
                <a:close/>
                <a:moveTo>
                  <a:pt x="729156" y="89729"/>
                </a:moveTo>
                <a:cubicBezTo>
                  <a:pt x="1082302" y="89729"/>
                  <a:pt x="1368583" y="376010"/>
                  <a:pt x="1368583" y="729156"/>
                </a:cubicBezTo>
                <a:cubicBezTo>
                  <a:pt x="1368583" y="1082302"/>
                  <a:pt x="1082302" y="1368583"/>
                  <a:pt x="729156" y="1368583"/>
                </a:cubicBezTo>
                <a:cubicBezTo>
                  <a:pt x="376010" y="1368583"/>
                  <a:pt x="89729" y="1082302"/>
                  <a:pt x="89729" y="729156"/>
                </a:cubicBezTo>
                <a:cubicBezTo>
                  <a:pt x="89729" y="376010"/>
                  <a:pt x="376010" y="89729"/>
                  <a:pt x="729156" y="89729"/>
                </a:cubicBezTo>
                <a:close/>
                <a:moveTo>
                  <a:pt x="729156" y="69745"/>
                </a:moveTo>
                <a:cubicBezTo>
                  <a:pt x="364973" y="69745"/>
                  <a:pt x="69745" y="364973"/>
                  <a:pt x="69745" y="729156"/>
                </a:cubicBezTo>
                <a:cubicBezTo>
                  <a:pt x="69745" y="1093339"/>
                  <a:pt x="364973" y="1388567"/>
                  <a:pt x="729156" y="1388567"/>
                </a:cubicBezTo>
                <a:cubicBezTo>
                  <a:pt x="1093339" y="1388567"/>
                  <a:pt x="1388567" y="1093339"/>
                  <a:pt x="1388567" y="729156"/>
                </a:cubicBezTo>
                <a:cubicBezTo>
                  <a:pt x="1388567" y="364973"/>
                  <a:pt x="1093339" y="69745"/>
                  <a:pt x="729156" y="69745"/>
                </a:cubicBezTo>
                <a:close/>
                <a:moveTo>
                  <a:pt x="729156" y="0"/>
                </a:moveTo>
                <a:cubicBezTo>
                  <a:pt x="1131858" y="0"/>
                  <a:pt x="1458312" y="326455"/>
                  <a:pt x="1458312" y="729156"/>
                </a:cubicBezTo>
                <a:cubicBezTo>
                  <a:pt x="1458312" y="1131858"/>
                  <a:pt x="1131858" y="1458312"/>
                  <a:pt x="729156" y="1458312"/>
                </a:cubicBezTo>
                <a:cubicBezTo>
                  <a:pt x="326455" y="1458312"/>
                  <a:pt x="0" y="1131858"/>
                  <a:pt x="0" y="729156"/>
                </a:cubicBezTo>
                <a:cubicBezTo>
                  <a:pt x="0" y="326455"/>
                  <a:pt x="326455" y="0"/>
                  <a:pt x="729156" y="0"/>
                </a:cubicBezTo>
                <a:close/>
              </a:path>
            </a:pathLst>
          </a:custGeom>
          <a:solidFill>
            <a:srgbClr val="FF9400">
              <a:alpha val="7411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endParaRPr lang="zh-CN" altLang="en-US" dirty="0"/>
          </a:p>
        </p:txBody>
      </p:sp>
      <p:sp>
        <p:nvSpPr>
          <p:cNvPr id="138" name="文本框 137"/>
          <p:cNvSpPr txBox="1"/>
          <p:nvPr/>
        </p:nvSpPr>
        <p:spPr>
          <a:xfrm>
            <a:off x="3913732" y="6057035"/>
            <a:ext cx="703795" cy="703795"/>
          </a:xfrm>
          <a:custGeom>
            <a:avLst/>
            <a:gdLst/>
            <a:ahLst/>
            <a:cxnLst/>
            <a:rect l="l" t="t" r="r" b="b"/>
            <a:pathLst>
              <a:path w="1458312" h="1458312">
                <a:moveTo>
                  <a:pt x="739911" y="555302"/>
                </a:moveTo>
                <a:lnTo>
                  <a:pt x="739911" y="926777"/>
                </a:lnTo>
                <a:lnTo>
                  <a:pt x="468448" y="926777"/>
                </a:lnTo>
                <a:close/>
                <a:moveTo>
                  <a:pt x="749436" y="255264"/>
                </a:moveTo>
                <a:lnTo>
                  <a:pt x="254136" y="926777"/>
                </a:lnTo>
                <a:lnTo>
                  <a:pt x="254136" y="1074414"/>
                </a:lnTo>
                <a:lnTo>
                  <a:pt x="739911" y="1074414"/>
                </a:lnTo>
                <a:lnTo>
                  <a:pt x="739911" y="1283964"/>
                </a:lnTo>
                <a:lnTo>
                  <a:pt x="958986" y="1283964"/>
                </a:lnTo>
                <a:lnTo>
                  <a:pt x="958986" y="1074414"/>
                </a:lnTo>
                <a:lnTo>
                  <a:pt x="1082811" y="1074414"/>
                </a:lnTo>
                <a:lnTo>
                  <a:pt x="1082811" y="926777"/>
                </a:lnTo>
                <a:lnTo>
                  <a:pt x="958986" y="926777"/>
                </a:lnTo>
                <a:lnTo>
                  <a:pt x="958986" y="255264"/>
                </a:lnTo>
                <a:close/>
                <a:moveTo>
                  <a:pt x="729156" y="89729"/>
                </a:moveTo>
                <a:cubicBezTo>
                  <a:pt x="1082302" y="89729"/>
                  <a:pt x="1368583" y="376010"/>
                  <a:pt x="1368583" y="729156"/>
                </a:cubicBezTo>
                <a:cubicBezTo>
                  <a:pt x="1368583" y="1082302"/>
                  <a:pt x="1082302" y="1368583"/>
                  <a:pt x="729156" y="1368583"/>
                </a:cubicBezTo>
                <a:cubicBezTo>
                  <a:pt x="376010" y="1368583"/>
                  <a:pt x="89729" y="1082302"/>
                  <a:pt x="89729" y="729156"/>
                </a:cubicBezTo>
                <a:cubicBezTo>
                  <a:pt x="89729" y="376010"/>
                  <a:pt x="376010" y="89729"/>
                  <a:pt x="729156" y="89729"/>
                </a:cubicBezTo>
                <a:close/>
                <a:moveTo>
                  <a:pt x="729156" y="69745"/>
                </a:moveTo>
                <a:cubicBezTo>
                  <a:pt x="364973" y="69745"/>
                  <a:pt x="69745" y="364973"/>
                  <a:pt x="69745" y="729156"/>
                </a:cubicBezTo>
                <a:cubicBezTo>
                  <a:pt x="69745" y="1093339"/>
                  <a:pt x="364973" y="1388567"/>
                  <a:pt x="729156" y="1388567"/>
                </a:cubicBezTo>
                <a:cubicBezTo>
                  <a:pt x="1093339" y="1388567"/>
                  <a:pt x="1388567" y="1093339"/>
                  <a:pt x="1388567" y="729156"/>
                </a:cubicBezTo>
                <a:cubicBezTo>
                  <a:pt x="1388567" y="364973"/>
                  <a:pt x="1093339" y="69745"/>
                  <a:pt x="729156" y="69745"/>
                </a:cubicBezTo>
                <a:close/>
                <a:moveTo>
                  <a:pt x="729156" y="0"/>
                </a:moveTo>
                <a:cubicBezTo>
                  <a:pt x="1131858" y="0"/>
                  <a:pt x="1458312" y="326455"/>
                  <a:pt x="1458312" y="729156"/>
                </a:cubicBezTo>
                <a:cubicBezTo>
                  <a:pt x="1458312" y="1131858"/>
                  <a:pt x="1131858" y="1458312"/>
                  <a:pt x="729156" y="1458312"/>
                </a:cubicBezTo>
                <a:cubicBezTo>
                  <a:pt x="326455" y="1458312"/>
                  <a:pt x="0" y="1131858"/>
                  <a:pt x="0" y="729156"/>
                </a:cubicBezTo>
                <a:cubicBezTo>
                  <a:pt x="0" y="326455"/>
                  <a:pt x="326455" y="0"/>
                  <a:pt x="729156" y="0"/>
                </a:cubicBezTo>
                <a:close/>
              </a:path>
            </a:pathLst>
          </a:custGeom>
          <a:solidFill>
            <a:srgbClr val="FF9400">
              <a:alpha val="7411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endParaRPr lang="zh-CN" altLang="en-US" dirty="0"/>
          </a:p>
        </p:txBody>
      </p:sp>
      <p:sp>
        <p:nvSpPr>
          <p:cNvPr id="139" name="文本框 138"/>
          <p:cNvSpPr txBox="1"/>
          <p:nvPr/>
        </p:nvSpPr>
        <p:spPr>
          <a:xfrm>
            <a:off x="7718465" y="6057035"/>
            <a:ext cx="703795" cy="703795"/>
          </a:xfrm>
          <a:custGeom>
            <a:avLst/>
            <a:gdLst/>
            <a:ahLst/>
            <a:cxnLst/>
            <a:rect l="l" t="t" r="r" b="b"/>
            <a:pathLst>
              <a:path w="1458312" h="1458312">
                <a:moveTo>
                  <a:pt x="740159" y="357082"/>
                </a:moveTo>
                <a:cubicBezTo>
                  <a:pt x="844934" y="363432"/>
                  <a:pt x="898908" y="431695"/>
                  <a:pt x="902084" y="561870"/>
                </a:cubicBezTo>
                <a:cubicBezTo>
                  <a:pt x="895734" y="679345"/>
                  <a:pt x="843346" y="741257"/>
                  <a:pt x="744921" y="747607"/>
                </a:cubicBezTo>
                <a:cubicBezTo>
                  <a:pt x="640146" y="744432"/>
                  <a:pt x="586171" y="679345"/>
                  <a:pt x="582996" y="552345"/>
                </a:cubicBezTo>
                <a:cubicBezTo>
                  <a:pt x="589346" y="428520"/>
                  <a:pt x="641734" y="363432"/>
                  <a:pt x="740159" y="357082"/>
                </a:cubicBezTo>
                <a:close/>
                <a:moveTo>
                  <a:pt x="781347" y="209315"/>
                </a:moveTo>
                <a:cubicBezTo>
                  <a:pt x="765000" y="208608"/>
                  <a:pt x="748096" y="208651"/>
                  <a:pt x="730634" y="209445"/>
                </a:cubicBezTo>
                <a:cubicBezTo>
                  <a:pt x="495684" y="218970"/>
                  <a:pt x="370271" y="339620"/>
                  <a:pt x="354396" y="571395"/>
                </a:cubicBezTo>
                <a:cubicBezTo>
                  <a:pt x="363921" y="777770"/>
                  <a:pt x="486158" y="884132"/>
                  <a:pt x="721109" y="890482"/>
                </a:cubicBezTo>
                <a:cubicBezTo>
                  <a:pt x="794134" y="893657"/>
                  <a:pt x="859221" y="873020"/>
                  <a:pt x="916371" y="828570"/>
                </a:cubicBezTo>
                <a:cubicBezTo>
                  <a:pt x="919546" y="1028595"/>
                  <a:pt x="841758" y="1130195"/>
                  <a:pt x="683009" y="1133370"/>
                </a:cubicBezTo>
                <a:cubicBezTo>
                  <a:pt x="562359" y="1130195"/>
                  <a:pt x="460759" y="1079395"/>
                  <a:pt x="378209" y="980970"/>
                </a:cubicBezTo>
                <a:lnTo>
                  <a:pt x="378209" y="1138132"/>
                </a:lnTo>
                <a:cubicBezTo>
                  <a:pt x="463934" y="1227032"/>
                  <a:pt x="582996" y="1271482"/>
                  <a:pt x="735396" y="1271482"/>
                </a:cubicBezTo>
                <a:cubicBezTo>
                  <a:pt x="1005271" y="1271482"/>
                  <a:pt x="1140208" y="1096857"/>
                  <a:pt x="1140208" y="747607"/>
                </a:cubicBezTo>
                <a:cubicBezTo>
                  <a:pt x="1146162" y="399349"/>
                  <a:pt x="1026541" y="219919"/>
                  <a:pt x="781347" y="209315"/>
                </a:cubicBezTo>
                <a:close/>
                <a:moveTo>
                  <a:pt x="729156" y="89729"/>
                </a:moveTo>
                <a:cubicBezTo>
                  <a:pt x="1082302" y="89729"/>
                  <a:pt x="1368583" y="376010"/>
                  <a:pt x="1368583" y="729156"/>
                </a:cubicBezTo>
                <a:cubicBezTo>
                  <a:pt x="1368583" y="1082302"/>
                  <a:pt x="1082302" y="1368583"/>
                  <a:pt x="729156" y="1368583"/>
                </a:cubicBezTo>
                <a:cubicBezTo>
                  <a:pt x="376010" y="1368583"/>
                  <a:pt x="89729" y="1082302"/>
                  <a:pt x="89729" y="729156"/>
                </a:cubicBezTo>
                <a:cubicBezTo>
                  <a:pt x="89729" y="376010"/>
                  <a:pt x="376010" y="89729"/>
                  <a:pt x="729156" y="89729"/>
                </a:cubicBezTo>
                <a:close/>
                <a:moveTo>
                  <a:pt x="729156" y="69745"/>
                </a:moveTo>
                <a:cubicBezTo>
                  <a:pt x="364973" y="69745"/>
                  <a:pt x="69745" y="364973"/>
                  <a:pt x="69745" y="729156"/>
                </a:cubicBezTo>
                <a:cubicBezTo>
                  <a:pt x="69745" y="1093339"/>
                  <a:pt x="364973" y="1388567"/>
                  <a:pt x="729156" y="1388567"/>
                </a:cubicBezTo>
                <a:cubicBezTo>
                  <a:pt x="1093339" y="1388567"/>
                  <a:pt x="1388567" y="1093339"/>
                  <a:pt x="1388567" y="729156"/>
                </a:cubicBezTo>
                <a:cubicBezTo>
                  <a:pt x="1388567" y="364973"/>
                  <a:pt x="1093339" y="69745"/>
                  <a:pt x="729156" y="69745"/>
                </a:cubicBezTo>
                <a:close/>
                <a:moveTo>
                  <a:pt x="729156" y="0"/>
                </a:moveTo>
                <a:cubicBezTo>
                  <a:pt x="1131858" y="0"/>
                  <a:pt x="1458312" y="326455"/>
                  <a:pt x="1458312" y="729156"/>
                </a:cubicBezTo>
                <a:cubicBezTo>
                  <a:pt x="1458312" y="1131858"/>
                  <a:pt x="1131858" y="1458312"/>
                  <a:pt x="729156" y="1458312"/>
                </a:cubicBezTo>
                <a:cubicBezTo>
                  <a:pt x="326455" y="1458312"/>
                  <a:pt x="0" y="1131858"/>
                  <a:pt x="0" y="729156"/>
                </a:cubicBezTo>
                <a:cubicBezTo>
                  <a:pt x="0" y="326455"/>
                  <a:pt x="326455" y="0"/>
                  <a:pt x="729156" y="0"/>
                </a:cubicBezTo>
                <a:close/>
              </a:path>
            </a:pathLst>
          </a:custGeom>
          <a:solidFill>
            <a:srgbClr val="FF9400">
              <a:alpha val="7411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ctr">
              <a:defRPr>
                <a:solidFill>
                  <a:schemeClr val="lt1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endParaRPr lang="zh-CN" altLang="en-US" dirty="0"/>
          </a:p>
        </p:txBody>
      </p:sp>
      <p:grpSp>
        <p:nvGrpSpPr>
          <p:cNvPr id="140" name="组合 139"/>
          <p:cNvGrpSpPr/>
          <p:nvPr/>
        </p:nvGrpSpPr>
        <p:grpSpPr>
          <a:xfrm>
            <a:off x="9136100" y="1692787"/>
            <a:ext cx="673536" cy="662707"/>
            <a:chOff x="5229226" y="1047750"/>
            <a:chExt cx="987425" cy="971550"/>
          </a:xfrm>
        </p:grpSpPr>
        <p:sp>
          <p:nvSpPr>
            <p:cNvPr id="141" name="Freeform 265"/>
            <p:cNvSpPr>
              <a:spLocks noEditPoints="1"/>
            </p:cNvSpPr>
            <p:nvPr/>
          </p:nvSpPr>
          <p:spPr bwMode="auto">
            <a:xfrm>
              <a:off x="5229226" y="1047750"/>
              <a:ext cx="746125" cy="747713"/>
            </a:xfrm>
            <a:custGeom>
              <a:avLst/>
              <a:gdLst>
                <a:gd name="T0" fmla="*/ 169 w 339"/>
                <a:gd name="T1" fmla="*/ 0 h 339"/>
                <a:gd name="T2" fmla="*/ 0 w 339"/>
                <a:gd name="T3" fmla="*/ 169 h 339"/>
                <a:gd name="T4" fmla="*/ 169 w 339"/>
                <a:gd name="T5" fmla="*/ 339 h 339"/>
                <a:gd name="T6" fmla="*/ 339 w 339"/>
                <a:gd name="T7" fmla="*/ 169 h 339"/>
                <a:gd name="T8" fmla="*/ 169 w 339"/>
                <a:gd name="T9" fmla="*/ 0 h 339"/>
                <a:gd name="T10" fmla="*/ 169 w 339"/>
                <a:gd name="T11" fmla="*/ 301 h 339"/>
                <a:gd name="T12" fmla="*/ 38 w 339"/>
                <a:gd name="T13" fmla="*/ 169 h 339"/>
                <a:gd name="T14" fmla="*/ 169 w 339"/>
                <a:gd name="T15" fmla="*/ 38 h 339"/>
                <a:gd name="T16" fmla="*/ 301 w 339"/>
                <a:gd name="T17" fmla="*/ 169 h 339"/>
                <a:gd name="T18" fmla="*/ 169 w 339"/>
                <a:gd name="T19" fmla="*/ 301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9" h="339">
                  <a:moveTo>
                    <a:pt x="169" y="0"/>
                  </a:moveTo>
                  <a:cubicBezTo>
                    <a:pt x="76" y="0"/>
                    <a:pt x="0" y="76"/>
                    <a:pt x="0" y="169"/>
                  </a:cubicBezTo>
                  <a:cubicBezTo>
                    <a:pt x="0" y="263"/>
                    <a:pt x="76" y="339"/>
                    <a:pt x="169" y="339"/>
                  </a:cubicBezTo>
                  <a:cubicBezTo>
                    <a:pt x="263" y="339"/>
                    <a:pt x="339" y="263"/>
                    <a:pt x="339" y="169"/>
                  </a:cubicBezTo>
                  <a:cubicBezTo>
                    <a:pt x="339" y="76"/>
                    <a:pt x="263" y="0"/>
                    <a:pt x="169" y="0"/>
                  </a:cubicBezTo>
                  <a:close/>
                  <a:moveTo>
                    <a:pt x="169" y="301"/>
                  </a:moveTo>
                  <a:cubicBezTo>
                    <a:pt x="97" y="301"/>
                    <a:pt x="38" y="242"/>
                    <a:pt x="38" y="169"/>
                  </a:cubicBezTo>
                  <a:cubicBezTo>
                    <a:pt x="38" y="97"/>
                    <a:pt x="97" y="38"/>
                    <a:pt x="169" y="38"/>
                  </a:cubicBezTo>
                  <a:cubicBezTo>
                    <a:pt x="242" y="38"/>
                    <a:pt x="301" y="97"/>
                    <a:pt x="301" y="169"/>
                  </a:cubicBezTo>
                  <a:cubicBezTo>
                    <a:pt x="301" y="242"/>
                    <a:pt x="242" y="301"/>
                    <a:pt x="169" y="301"/>
                  </a:cubicBezTo>
                  <a:close/>
                </a:path>
              </a:pathLst>
            </a:custGeom>
            <a:solidFill>
              <a:srgbClr val="58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66"/>
            <p:cNvSpPr>
              <a:spLocks/>
            </p:cNvSpPr>
            <p:nvPr/>
          </p:nvSpPr>
          <p:spPr bwMode="auto">
            <a:xfrm>
              <a:off x="5348288" y="1166813"/>
              <a:ext cx="358775" cy="369888"/>
            </a:xfrm>
            <a:custGeom>
              <a:avLst/>
              <a:gdLst>
                <a:gd name="T0" fmla="*/ 138 w 163"/>
                <a:gd name="T1" fmla="*/ 8 h 168"/>
                <a:gd name="T2" fmla="*/ 163 w 163"/>
                <a:gd name="T3" fmla="*/ 11 h 168"/>
                <a:gd name="T4" fmla="*/ 115 w 163"/>
                <a:gd name="T5" fmla="*/ 0 h 168"/>
                <a:gd name="T6" fmla="*/ 0 w 163"/>
                <a:gd name="T7" fmla="*/ 115 h 168"/>
                <a:gd name="T8" fmla="*/ 13 w 163"/>
                <a:gd name="T9" fmla="*/ 168 h 168"/>
                <a:gd name="T10" fmla="*/ 9 w 163"/>
                <a:gd name="T11" fmla="*/ 137 h 168"/>
                <a:gd name="T12" fmla="*/ 138 w 163"/>
                <a:gd name="T13" fmla="*/ 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3" h="168">
                  <a:moveTo>
                    <a:pt x="138" y="8"/>
                  </a:moveTo>
                  <a:cubicBezTo>
                    <a:pt x="147" y="8"/>
                    <a:pt x="155" y="9"/>
                    <a:pt x="163" y="11"/>
                  </a:cubicBezTo>
                  <a:cubicBezTo>
                    <a:pt x="149" y="4"/>
                    <a:pt x="132" y="0"/>
                    <a:pt x="115" y="0"/>
                  </a:cubicBezTo>
                  <a:cubicBezTo>
                    <a:pt x="52" y="0"/>
                    <a:pt x="0" y="52"/>
                    <a:pt x="0" y="115"/>
                  </a:cubicBezTo>
                  <a:cubicBezTo>
                    <a:pt x="0" y="135"/>
                    <a:pt x="5" y="152"/>
                    <a:pt x="13" y="168"/>
                  </a:cubicBezTo>
                  <a:cubicBezTo>
                    <a:pt x="10" y="158"/>
                    <a:pt x="9" y="148"/>
                    <a:pt x="9" y="137"/>
                  </a:cubicBezTo>
                  <a:cubicBezTo>
                    <a:pt x="9" y="66"/>
                    <a:pt x="67" y="8"/>
                    <a:pt x="138" y="8"/>
                  </a:cubicBezTo>
                  <a:close/>
                </a:path>
              </a:pathLst>
            </a:custGeom>
            <a:solidFill>
              <a:srgbClr val="58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67"/>
            <p:cNvSpPr>
              <a:spLocks/>
            </p:cNvSpPr>
            <p:nvPr/>
          </p:nvSpPr>
          <p:spPr bwMode="auto">
            <a:xfrm>
              <a:off x="5865813" y="1673225"/>
              <a:ext cx="350838" cy="346075"/>
            </a:xfrm>
            <a:custGeom>
              <a:avLst/>
              <a:gdLst>
                <a:gd name="T0" fmla="*/ 149 w 159"/>
                <a:gd name="T1" fmla="*/ 100 h 157"/>
                <a:gd name="T2" fmla="*/ 45 w 159"/>
                <a:gd name="T3" fmla="*/ 0 h 157"/>
                <a:gd name="T4" fmla="*/ 0 w 159"/>
                <a:gd name="T5" fmla="*/ 49 h 157"/>
                <a:gd name="T6" fmla="*/ 102 w 159"/>
                <a:gd name="T7" fmla="*/ 148 h 157"/>
                <a:gd name="T8" fmla="*/ 126 w 159"/>
                <a:gd name="T9" fmla="*/ 157 h 157"/>
                <a:gd name="T10" fmla="*/ 149 w 159"/>
                <a:gd name="T11" fmla="*/ 148 h 157"/>
                <a:gd name="T12" fmla="*/ 159 w 159"/>
                <a:gd name="T13" fmla="*/ 124 h 157"/>
                <a:gd name="T14" fmla="*/ 149 w 159"/>
                <a:gd name="T15" fmla="*/ 10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57">
                  <a:moveTo>
                    <a:pt x="149" y="10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02" y="148"/>
                    <a:pt x="102" y="148"/>
                    <a:pt x="102" y="148"/>
                  </a:cubicBezTo>
                  <a:cubicBezTo>
                    <a:pt x="108" y="154"/>
                    <a:pt x="117" y="157"/>
                    <a:pt x="126" y="157"/>
                  </a:cubicBezTo>
                  <a:cubicBezTo>
                    <a:pt x="135" y="157"/>
                    <a:pt x="143" y="154"/>
                    <a:pt x="149" y="148"/>
                  </a:cubicBezTo>
                  <a:cubicBezTo>
                    <a:pt x="156" y="141"/>
                    <a:pt x="159" y="133"/>
                    <a:pt x="159" y="124"/>
                  </a:cubicBezTo>
                  <a:cubicBezTo>
                    <a:pt x="159" y="115"/>
                    <a:pt x="156" y="107"/>
                    <a:pt x="149" y="100"/>
                  </a:cubicBezTo>
                  <a:close/>
                </a:path>
              </a:pathLst>
            </a:custGeom>
            <a:solidFill>
              <a:srgbClr val="58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68"/>
            <p:cNvSpPr>
              <a:spLocks/>
            </p:cNvSpPr>
            <p:nvPr/>
          </p:nvSpPr>
          <p:spPr bwMode="auto">
            <a:xfrm>
              <a:off x="5810251" y="1633538"/>
              <a:ext cx="385763" cy="361950"/>
            </a:xfrm>
            <a:custGeom>
              <a:avLst/>
              <a:gdLst>
                <a:gd name="T0" fmla="*/ 166 w 175"/>
                <a:gd name="T1" fmla="*/ 126 h 164"/>
                <a:gd name="T2" fmla="*/ 36 w 175"/>
                <a:gd name="T3" fmla="*/ 0 h 164"/>
                <a:gd name="T4" fmla="*/ 0 w 175"/>
                <a:gd name="T5" fmla="*/ 27 h 164"/>
                <a:gd name="T6" fmla="*/ 0 w 175"/>
                <a:gd name="T7" fmla="*/ 27 h 164"/>
                <a:gd name="T8" fmla="*/ 135 w 175"/>
                <a:gd name="T9" fmla="*/ 158 h 164"/>
                <a:gd name="T10" fmla="*/ 151 w 175"/>
                <a:gd name="T11" fmla="*/ 164 h 164"/>
                <a:gd name="T12" fmla="*/ 166 w 175"/>
                <a:gd name="T13" fmla="*/ 158 h 164"/>
                <a:gd name="T14" fmla="*/ 166 w 175"/>
                <a:gd name="T15" fmla="*/ 12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164">
                  <a:moveTo>
                    <a:pt x="166" y="126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35" y="158"/>
                    <a:pt x="135" y="158"/>
                    <a:pt x="135" y="158"/>
                  </a:cubicBezTo>
                  <a:cubicBezTo>
                    <a:pt x="139" y="162"/>
                    <a:pt x="145" y="164"/>
                    <a:pt x="151" y="164"/>
                  </a:cubicBezTo>
                  <a:cubicBezTo>
                    <a:pt x="156" y="164"/>
                    <a:pt x="162" y="162"/>
                    <a:pt x="166" y="158"/>
                  </a:cubicBezTo>
                  <a:cubicBezTo>
                    <a:pt x="175" y="149"/>
                    <a:pt x="175" y="135"/>
                    <a:pt x="166" y="126"/>
                  </a:cubicBezTo>
                  <a:close/>
                </a:path>
              </a:pathLst>
            </a:custGeom>
            <a:solidFill>
              <a:srgbClr val="58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69"/>
            <p:cNvSpPr>
              <a:spLocks noEditPoints="1"/>
            </p:cNvSpPr>
            <p:nvPr/>
          </p:nvSpPr>
          <p:spPr bwMode="auto">
            <a:xfrm>
              <a:off x="5503863" y="1273175"/>
              <a:ext cx="227013" cy="342900"/>
            </a:xfrm>
            <a:custGeom>
              <a:avLst/>
              <a:gdLst>
                <a:gd name="T0" fmla="*/ 0 w 103"/>
                <a:gd name="T1" fmla="*/ 43 h 156"/>
                <a:gd name="T2" fmla="*/ 7 w 103"/>
                <a:gd name="T3" fmla="*/ 23 h 156"/>
                <a:gd name="T4" fmla="*/ 25 w 103"/>
                <a:gd name="T5" fmla="*/ 7 h 156"/>
                <a:gd name="T6" fmla="*/ 53 w 103"/>
                <a:gd name="T7" fmla="*/ 0 h 156"/>
                <a:gd name="T8" fmla="*/ 79 w 103"/>
                <a:gd name="T9" fmla="*/ 5 h 156"/>
                <a:gd name="T10" fmla="*/ 97 w 103"/>
                <a:gd name="T11" fmla="*/ 20 h 156"/>
                <a:gd name="T12" fmla="*/ 103 w 103"/>
                <a:gd name="T13" fmla="*/ 41 h 156"/>
                <a:gd name="T14" fmla="*/ 100 w 103"/>
                <a:gd name="T15" fmla="*/ 56 h 156"/>
                <a:gd name="T16" fmla="*/ 91 w 103"/>
                <a:gd name="T17" fmla="*/ 68 h 156"/>
                <a:gd name="T18" fmla="*/ 74 w 103"/>
                <a:gd name="T19" fmla="*/ 84 h 156"/>
                <a:gd name="T20" fmla="*/ 68 w 103"/>
                <a:gd name="T21" fmla="*/ 89 h 156"/>
                <a:gd name="T22" fmla="*/ 65 w 103"/>
                <a:gd name="T23" fmla="*/ 94 h 156"/>
                <a:gd name="T24" fmla="*/ 63 w 103"/>
                <a:gd name="T25" fmla="*/ 98 h 156"/>
                <a:gd name="T26" fmla="*/ 62 w 103"/>
                <a:gd name="T27" fmla="*/ 105 h 156"/>
                <a:gd name="T28" fmla="*/ 50 w 103"/>
                <a:gd name="T29" fmla="*/ 116 h 156"/>
                <a:gd name="T30" fmla="*/ 41 w 103"/>
                <a:gd name="T31" fmla="*/ 112 h 156"/>
                <a:gd name="T32" fmla="*/ 37 w 103"/>
                <a:gd name="T33" fmla="*/ 102 h 156"/>
                <a:gd name="T34" fmla="*/ 40 w 103"/>
                <a:gd name="T35" fmla="*/ 87 h 156"/>
                <a:gd name="T36" fmla="*/ 47 w 103"/>
                <a:gd name="T37" fmla="*/ 76 h 156"/>
                <a:gd name="T38" fmla="*/ 59 w 103"/>
                <a:gd name="T39" fmla="*/ 64 h 156"/>
                <a:gd name="T40" fmla="*/ 68 w 103"/>
                <a:gd name="T41" fmla="*/ 56 h 156"/>
                <a:gd name="T42" fmla="*/ 73 w 103"/>
                <a:gd name="T43" fmla="*/ 49 h 156"/>
                <a:gd name="T44" fmla="*/ 75 w 103"/>
                <a:gd name="T45" fmla="*/ 41 h 156"/>
                <a:gd name="T46" fmla="*/ 69 w 103"/>
                <a:gd name="T47" fmla="*/ 27 h 156"/>
                <a:gd name="T48" fmla="*/ 53 w 103"/>
                <a:gd name="T49" fmla="*/ 22 h 156"/>
                <a:gd name="T50" fmla="*/ 36 w 103"/>
                <a:gd name="T51" fmla="*/ 27 h 156"/>
                <a:gd name="T52" fmla="*/ 27 w 103"/>
                <a:gd name="T53" fmla="*/ 44 h 156"/>
                <a:gd name="T54" fmla="*/ 14 w 103"/>
                <a:gd name="T55" fmla="*/ 56 h 156"/>
                <a:gd name="T56" fmla="*/ 4 w 103"/>
                <a:gd name="T57" fmla="*/ 52 h 156"/>
                <a:gd name="T58" fmla="*/ 0 w 103"/>
                <a:gd name="T59" fmla="*/ 43 h 156"/>
                <a:gd name="T60" fmla="*/ 51 w 103"/>
                <a:gd name="T61" fmla="*/ 156 h 156"/>
                <a:gd name="T62" fmla="*/ 40 w 103"/>
                <a:gd name="T63" fmla="*/ 152 h 156"/>
                <a:gd name="T64" fmla="*/ 35 w 103"/>
                <a:gd name="T65" fmla="*/ 140 h 156"/>
                <a:gd name="T66" fmla="*/ 40 w 103"/>
                <a:gd name="T67" fmla="*/ 129 h 156"/>
                <a:gd name="T68" fmla="*/ 51 w 103"/>
                <a:gd name="T69" fmla="*/ 125 h 156"/>
                <a:gd name="T70" fmla="*/ 62 w 103"/>
                <a:gd name="T71" fmla="*/ 129 h 156"/>
                <a:gd name="T72" fmla="*/ 66 w 103"/>
                <a:gd name="T73" fmla="*/ 140 h 156"/>
                <a:gd name="T74" fmla="*/ 61 w 103"/>
                <a:gd name="T75" fmla="*/ 152 h 156"/>
                <a:gd name="T76" fmla="*/ 51 w 103"/>
                <a:gd name="T77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3" h="156">
                  <a:moveTo>
                    <a:pt x="0" y="43"/>
                  </a:moveTo>
                  <a:cubicBezTo>
                    <a:pt x="0" y="36"/>
                    <a:pt x="2" y="30"/>
                    <a:pt x="7" y="23"/>
                  </a:cubicBezTo>
                  <a:cubicBezTo>
                    <a:pt x="11" y="16"/>
                    <a:pt x="17" y="11"/>
                    <a:pt x="25" y="7"/>
                  </a:cubicBezTo>
                  <a:cubicBezTo>
                    <a:pt x="33" y="2"/>
                    <a:pt x="42" y="0"/>
                    <a:pt x="53" y="0"/>
                  </a:cubicBezTo>
                  <a:cubicBezTo>
                    <a:pt x="63" y="0"/>
                    <a:pt x="72" y="2"/>
                    <a:pt x="79" y="5"/>
                  </a:cubicBezTo>
                  <a:cubicBezTo>
                    <a:pt x="87" y="9"/>
                    <a:pt x="93" y="14"/>
                    <a:pt x="97" y="20"/>
                  </a:cubicBezTo>
                  <a:cubicBezTo>
                    <a:pt x="101" y="27"/>
                    <a:pt x="103" y="34"/>
                    <a:pt x="103" y="41"/>
                  </a:cubicBezTo>
                  <a:cubicBezTo>
                    <a:pt x="103" y="47"/>
                    <a:pt x="102" y="52"/>
                    <a:pt x="100" y="56"/>
                  </a:cubicBezTo>
                  <a:cubicBezTo>
                    <a:pt x="97" y="61"/>
                    <a:pt x="95" y="65"/>
                    <a:pt x="91" y="68"/>
                  </a:cubicBezTo>
                  <a:cubicBezTo>
                    <a:pt x="88" y="71"/>
                    <a:pt x="82" y="76"/>
                    <a:pt x="74" y="84"/>
                  </a:cubicBezTo>
                  <a:cubicBezTo>
                    <a:pt x="71" y="86"/>
                    <a:pt x="70" y="88"/>
                    <a:pt x="68" y="89"/>
                  </a:cubicBezTo>
                  <a:cubicBezTo>
                    <a:pt x="67" y="91"/>
                    <a:pt x="66" y="93"/>
                    <a:pt x="65" y="94"/>
                  </a:cubicBezTo>
                  <a:cubicBezTo>
                    <a:pt x="64" y="95"/>
                    <a:pt x="64" y="97"/>
                    <a:pt x="63" y="98"/>
                  </a:cubicBezTo>
                  <a:cubicBezTo>
                    <a:pt x="63" y="99"/>
                    <a:pt x="63" y="102"/>
                    <a:pt x="62" y="105"/>
                  </a:cubicBezTo>
                  <a:cubicBezTo>
                    <a:pt x="60" y="112"/>
                    <a:pt x="56" y="116"/>
                    <a:pt x="50" y="116"/>
                  </a:cubicBezTo>
                  <a:cubicBezTo>
                    <a:pt x="46" y="116"/>
                    <a:pt x="43" y="115"/>
                    <a:pt x="41" y="112"/>
                  </a:cubicBezTo>
                  <a:cubicBezTo>
                    <a:pt x="38" y="110"/>
                    <a:pt x="37" y="106"/>
                    <a:pt x="37" y="102"/>
                  </a:cubicBezTo>
                  <a:cubicBezTo>
                    <a:pt x="37" y="96"/>
                    <a:pt x="38" y="91"/>
                    <a:pt x="40" y="87"/>
                  </a:cubicBezTo>
                  <a:cubicBezTo>
                    <a:pt x="41" y="83"/>
                    <a:pt x="44" y="79"/>
                    <a:pt x="47" y="76"/>
                  </a:cubicBezTo>
                  <a:cubicBezTo>
                    <a:pt x="50" y="72"/>
                    <a:pt x="54" y="69"/>
                    <a:pt x="59" y="64"/>
                  </a:cubicBezTo>
                  <a:cubicBezTo>
                    <a:pt x="63" y="60"/>
                    <a:pt x="66" y="58"/>
                    <a:pt x="68" y="56"/>
                  </a:cubicBezTo>
                  <a:cubicBezTo>
                    <a:pt x="70" y="54"/>
                    <a:pt x="72" y="51"/>
                    <a:pt x="73" y="49"/>
                  </a:cubicBezTo>
                  <a:cubicBezTo>
                    <a:pt x="74" y="47"/>
                    <a:pt x="75" y="44"/>
                    <a:pt x="75" y="41"/>
                  </a:cubicBezTo>
                  <a:cubicBezTo>
                    <a:pt x="75" y="36"/>
                    <a:pt x="73" y="31"/>
                    <a:pt x="69" y="27"/>
                  </a:cubicBezTo>
                  <a:cubicBezTo>
                    <a:pt x="65" y="24"/>
                    <a:pt x="60" y="22"/>
                    <a:pt x="53" y="22"/>
                  </a:cubicBezTo>
                  <a:cubicBezTo>
                    <a:pt x="46" y="22"/>
                    <a:pt x="40" y="24"/>
                    <a:pt x="36" y="27"/>
                  </a:cubicBezTo>
                  <a:cubicBezTo>
                    <a:pt x="33" y="31"/>
                    <a:pt x="30" y="37"/>
                    <a:pt x="27" y="44"/>
                  </a:cubicBezTo>
                  <a:cubicBezTo>
                    <a:pt x="25" y="52"/>
                    <a:pt x="21" y="56"/>
                    <a:pt x="14" y="56"/>
                  </a:cubicBezTo>
                  <a:cubicBezTo>
                    <a:pt x="10" y="56"/>
                    <a:pt x="7" y="55"/>
                    <a:pt x="4" y="52"/>
                  </a:cubicBezTo>
                  <a:cubicBezTo>
                    <a:pt x="2" y="49"/>
                    <a:pt x="0" y="46"/>
                    <a:pt x="0" y="43"/>
                  </a:cubicBezTo>
                  <a:close/>
                  <a:moveTo>
                    <a:pt x="51" y="156"/>
                  </a:moveTo>
                  <a:cubicBezTo>
                    <a:pt x="46" y="156"/>
                    <a:pt x="43" y="155"/>
                    <a:pt x="40" y="152"/>
                  </a:cubicBezTo>
                  <a:cubicBezTo>
                    <a:pt x="37" y="149"/>
                    <a:pt x="35" y="145"/>
                    <a:pt x="35" y="140"/>
                  </a:cubicBezTo>
                  <a:cubicBezTo>
                    <a:pt x="35" y="136"/>
                    <a:pt x="37" y="132"/>
                    <a:pt x="40" y="129"/>
                  </a:cubicBezTo>
                  <a:cubicBezTo>
                    <a:pt x="43" y="127"/>
                    <a:pt x="46" y="125"/>
                    <a:pt x="51" y="125"/>
                  </a:cubicBezTo>
                  <a:cubicBezTo>
                    <a:pt x="55" y="125"/>
                    <a:pt x="59" y="127"/>
                    <a:pt x="62" y="129"/>
                  </a:cubicBezTo>
                  <a:cubicBezTo>
                    <a:pt x="65" y="132"/>
                    <a:pt x="66" y="136"/>
                    <a:pt x="66" y="140"/>
                  </a:cubicBezTo>
                  <a:cubicBezTo>
                    <a:pt x="66" y="145"/>
                    <a:pt x="64" y="149"/>
                    <a:pt x="61" y="152"/>
                  </a:cubicBezTo>
                  <a:cubicBezTo>
                    <a:pt x="58" y="154"/>
                    <a:pt x="55" y="156"/>
                    <a:pt x="51" y="156"/>
                  </a:cubicBezTo>
                  <a:close/>
                </a:path>
              </a:pathLst>
            </a:custGeom>
            <a:solidFill>
              <a:srgbClr val="E97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10056813" y="1708150"/>
            <a:ext cx="1098551" cy="760413"/>
            <a:chOff x="10056813" y="1708150"/>
            <a:chExt cx="1098551" cy="760413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10056813" y="1833563"/>
              <a:ext cx="781050" cy="635000"/>
            </a:xfrm>
            <a:custGeom>
              <a:avLst/>
              <a:gdLst>
                <a:gd name="T0" fmla="*/ 189 w 206"/>
                <a:gd name="T1" fmla="*/ 0 h 167"/>
                <a:gd name="T2" fmla="*/ 16 w 206"/>
                <a:gd name="T3" fmla="*/ 0 h 167"/>
                <a:gd name="T4" fmla="*/ 0 w 206"/>
                <a:gd name="T5" fmla="*/ 17 h 167"/>
                <a:gd name="T6" fmla="*/ 0 w 206"/>
                <a:gd name="T7" fmla="*/ 101 h 167"/>
                <a:gd name="T8" fmla="*/ 16 w 206"/>
                <a:gd name="T9" fmla="*/ 118 h 167"/>
                <a:gd name="T10" fmla="*/ 31 w 206"/>
                <a:gd name="T11" fmla="*/ 118 h 167"/>
                <a:gd name="T12" fmla="*/ 31 w 206"/>
                <a:gd name="T13" fmla="*/ 167 h 167"/>
                <a:gd name="T14" fmla="*/ 89 w 206"/>
                <a:gd name="T15" fmla="*/ 118 h 167"/>
                <a:gd name="T16" fmla="*/ 189 w 206"/>
                <a:gd name="T17" fmla="*/ 118 h 167"/>
                <a:gd name="T18" fmla="*/ 206 w 206"/>
                <a:gd name="T19" fmla="*/ 101 h 167"/>
                <a:gd name="T20" fmla="*/ 206 w 206"/>
                <a:gd name="T21" fmla="*/ 17 h 167"/>
                <a:gd name="T22" fmla="*/ 189 w 206"/>
                <a:gd name="T23" fmla="*/ 0 h 167"/>
                <a:gd name="T24" fmla="*/ 50 w 206"/>
                <a:gd name="T25" fmla="*/ 76 h 167"/>
                <a:gd name="T26" fmla="*/ 34 w 206"/>
                <a:gd name="T27" fmla="*/ 60 h 167"/>
                <a:gd name="T28" fmla="*/ 50 w 206"/>
                <a:gd name="T29" fmla="*/ 44 h 167"/>
                <a:gd name="T30" fmla="*/ 66 w 206"/>
                <a:gd name="T31" fmla="*/ 60 h 167"/>
                <a:gd name="T32" fmla="*/ 50 w 206"/>
                <a:gd name="T33" fmla="*/ 76 h 167"/>
                <a:gd name="T34" fmla="*/ 103 w 206"/>
                <a:gd name="T35" fmla="*/ 76 h 167"/>
                <a:gd name="T36" fmla="*/ 88 w 206"/>
                <a:gd name="T37" fmla="*/ 60 h 167"/>
                <a:gd name="T38" fmla="*/ 103 w 206"/>
                <a:gd name="T39" fmla="*/ 44 h 167"/>
                <a:gd name="T40" fmla="*/ 119 w 206"/>
                <a:gd name="T41" fmla="*/ 60 h 167"/>
                <a:gd name="T42" fmla="*/ 103 w 206"/>
                <a:gd name="T43" fmla="*/ 76 h 167"/>
                <a:gd name="T44" fmla="*/ 157 w 206"/>
                <a:gd name="T45" fmla="*/ 76 h 167"/>
                <a:gd name="T46" fmla="*/ 142 w 206"/>
                <a:gd name="T47" fmla="*/ 66 h 167"/>
                <a:gd name="T48" fmla="*/ 141 w 206"/>
                <a:gd name="T49" fmla="*/ 60 h 167"/>
                <a:gd name="T50" fmla="*/ 142 w 206"/>
                <a:gd name="T51" fmla="*/ 54 h 167"/>
                <a:gd name="T52" fmla="*/ 142 w 206"/>
                <a:gd name="T53" fmla="*/ 54 h 167"/>
                <a:gd name="T54" fmla="*/ 146 w 206"/>
                <a:gd name="T55" fmla="*/ 49 h 167"/>
                <a:gd name="T56" fmla="*/ 146 w 206"/>
                <a:gd name="T57" fmla="*/ 49 h 167"/>
                <a:gd name="T58" fmla="*/ 151 w 206"/>
                <a:gd name="T59" fmla="*/ 45 h 167"/>
                <a:gd name="T60" fmla="*/ 151 w 206"/>
                <a:gd name="T61" fmla="*/ 46 h 167"/>
                <a:gd name="T62" fmla="*/ 157 w 206"/>
                <a:gd name="T63" fmla="*/ 44 h 167"/>
                <a:gd name="T64" fmla="*/ 173 w 206"/>
                <a:gd name="T65" fmla="*/ 60 h 167"/>
                <a:gd name="T66" fmla="*/ 157 w 206"/>
                <a:gd name="T67" fmla="*/ 7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6" h="167">
                  <a:moveTo>
                    <a:pt x="189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10"/>
                    <a:pt x="7" y="118"/>
                    <a:pt x="16" y="118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189" y="118"/>
                    <a:pt x="189" y="118"/>
                    <a:pt x="189" y="118"/>
                  </a:cubicBezTo>
                  <a:cubicBezTo>
                    <a:pt x="198" y="118"/>
                    <a:pt x="206" y="110"/>
                    <a:pt x="206" y="101"/>
                  </a:cubicBezTo>
                  <a:cubicBezTo>
                    <a:pt x="206" y="17"/>
                    <a:pt x="206" y="17"/>
                    <a:pt x="206" y="17"/>
                  </a:cubicBezTo>
                  <a:cubicBezTo>
                    <a:pt x="206" y="8"/>
                    <a:pt x="198" y="0"/>
                    <a:pt x="189" y="0"/>
                  </a:cubicBezTo>
                  <a:close/>
                  <a:moveTo>
                    <a:pt x="50" y="76"/>
                  </a:moveTo>
                  <a:cubicBezTo>
                    <a:pt x="41" y="76"/>
                    <a:pt x="34" y="69"/>
                    <a:pt x="34" y="60"/>
                  </a:cubicBezTo>
                  <a:cubicBezTo>
                    <a:pt x="34" y="51"/>
                    <a:pt x="41" y="44"/>
                    <a:pt x="50" y="44"/>
                  </a:cubicBezTo>
                  <a:cubicBezTo>
                    <a:pt x="59" y="44"/>
                    <a:pt x="66" y="51"/>
                    <a:pt x="66" y="60"/>
                  </a:cubicBezTo>
                  <a:cubicBezTo>
                    <a:pt x="66" y="69"/>
                    <a:pt x="59" y="76"/>
                    <a:pt x="50" y="76"/>
                  </a:cubicBezTo>
                  <a:close/>
                  <a:moveTo>
                    <a:pt x="103" y="76"/>
                  </a:moveTo>
                  <a:cubicBezTo>
                    <a:pt x="95" y="76"/>
                    <a:pt x="88" y="69"/>
                    <a:pt x="88" y="60"/>
                  </a:cubicBezTo>
                  <a:cubicBezTo>
                    <a:pt x="88" y="51"/>
                    <a:pt x="95" y="44"/>
                    <a:pt x="103" y="44"/>
                  </a:cubicBezTo>
                  <a:cubicBezTo>
                    <a:pt x="112" y="44"/>
                    <a:pt x="119" y="51"/>
                    <a:pt x="119" y="60"/>
                  </a:cubicBezTo>
                  <a:cubicBezTo>
                    <a:pt x="119" y="69"/>
                    <a:pt x="112" y="76"/>
                    <a:pt x="103" y="76"/>
                  </a:cubicBezTo>
                  <a:close/>
                  <a:moveTo>
                    <a:pt x="157" y="76"/>
                  </a:moveTo>
                  <a:cubicBezTo>
                    <a:pt x="150" y="76"/>
                    <a:pt x="145" y="72"/>
                    <a:pt x="142" y="66"/>
                  </a:cubicBezTo>
                  <a:cubicBezTo>
                    <a:pt x="141" y="64"/>
                    <a:pt x="141" y="62"/>
                    <a:pt x="141" y="60"/>
                  </a:cubicBezTo>
                  <a:cubicBezTo>
                    <a:pt x="141" y="58"/>
                    <a:pt x="142" y="56"/>
                    <a:pt x="142" y="54"/>
                  </a:cubicBezTo>
                  <a:cubicBezTo>
                    <a:pt x="142" y="54"/>
                    <a:pt x="142" y="54"/>
                    <a:pt x="142" y="54"/>
                  </a:cubicBezTo>
                  <a:cubicBezTo>
                    <a:pt x="143" y="52"/>
                    <a:pt x="144" y="50"/>
                    <a:pt x="146" y="49"/>
                  </a:cubicBezTo>
                  <a:cubicBezTo>
                    <a:pt x="146" y="49"/>
                    <a:pt x="146" y="49"/>
                    <a:pt x="146" y="49"/>
                  </a:cubicBezTo>
                  <a:cubicBezTo>
                    <a:pt x="147" y="47"/>
                    <a:pt x="149" y="46"/>
                    <a:pt x="151" y="45"/>
                  </a:cubicBezTo>
                  <a:cubicBezTo>
                    <a:pt x="151" y="46"/>
                    <a:pt x="151" y="46"/>
                    <a:pt x="151" y="46"/>
                  </a:cubicBezTo>
                  <a:cubicBezTo>
                    <a:pt x="153" y="45"/>
                    <a:pt x="155" y="44"/>
                    <a:pt x="157" y="44"/>
                  </a:cubicBezTo>
                  <a:cubicBezTo>
                    <a:pt x="166" y="44"/>
                    <a:pt x="173" y="51"/>
                    <a:pt x="173" y="60"/>
                  </a:cubicBezTo>
                  <a:cubicBezTo>
                    <a:pt x="173" y="69"/>
                    <a:pt x="166" y="76"/>
                    <a:pt x="157" y="76"/>
                  </a:cubicBezTo>
                  <a:close/>
                </a:path>
              </a:pathLst>
            </a:custGeom>
            <a:solidFill>
              <a:srgbClr val="AFD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10614026" y="1708150"/>
              <a:ext cx="541338" cy="441325"/>
            </a:xfrm>
            <a:custGeom>
              <a:avLst/>
              <a:gdLst>
                <a:gd name="T0" fmla="*/ 132 w 143"/>
                <a:gd name="T1" fmla="*/ 0 h 116"/>
                <a:gd name="T2" fmla="*/ 11 w 143"/>
                <a:gd name="T3" fmla="*/ 0 h 116"/>
                <a:gd name="T4" fmla="*/ 0 w 143"/>
                <a:gd name="T5" fmla="*/ 12 h 116"/>
                <a:gd name="T6" fmla="*/ 0 w 143"/>
                <a:gd name="T7" fmla="*/ 29 h 116"/>
                <a:gd name="T8" fmla="*/ 42 w 143"/>
                <a:gd name="T9" fmla="*/ 29 h 116"/>
                <a:gd name="T10" fmla="*/ 63 w 143"/>
                <a:gd name="T11" fmla="*/ 50 h 116"/>
                <a:gd name="T12" fmla="*/ 63 w 143"/>
                <a:gd name="T13" fmla="*/ 82 h 116"/>
                <a:gd name="T14" fmla="*/ 81 w 143"/>
                <a:gd name="T15" fmla="*/ 82 h 116"/>
                <a:gd name="T16" fmla="*/ 121 w 143"/>
                <a:gd name="T17" fmla="*/ 116 h 116"/>
                <a:gd name="T18" fmla="*/ 121 w 143"/>
                <a:gd name="T19" fmla="*/ 82 h 116"/>
                <a:gd name="T20" fmla="*/ 132 w 143"/>
                <a:gd name="T21" fmla="*/ 82 h 116"/>
                <a:gd name="T22" fmla="*/ 143 w 143"/>
                <a:gd name="T23" fmla="*/ 70 h 116"/>
                <a:gd name="T24" fmla="*/ 143 w 143"/>
                <a:gd name="T25" fmla="*/ 12 h 116"/>
                <a:gd name="T26" fmla="*/ 132 w 143"/>
                <a:gd name="T2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3" h="116">
                  <a:moveTo>
                    <a:pt x="13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54" y="29"/>
                    <a:pt x="63" y="38"/>
                    <a:pt x="63" y="50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121" y="116"/>
                    <a:pt x="121" y="116"/>
                    <a:pt x="121" y="116"/>
                  </a:cubicBezTo>
                  <a:cubicBezTo>
                    <a:pt x="121" y="82"/>
                    <a:pt x="121" y="82"/>
                    <a:pt x="121" y="82"/>
                  </a:cubicBezTo>
                  <a:cubicBezTo>
                    <a:pt x="132" y="82"/>
                    <a:pt x="132" y="82"/>
                    <a:pt x="132" y="82"/>
                  </a:cubicBezTo>
                  <a:cubicBezTo>
                    <a:pt x="138" y="82"/>
                    <a:pt x="143" y="76"/>
                    <a:pt x="143" y="70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43" y="5"/>
                    <a:pt x="138" y="0"/>
                    <a:pt x="132" y="0"/>
                  </a:cubicBezTo>
                  <a:close/>
                </a:path>
              </a:pathLst>
            </a:custGeom>
            <a:solidFill>
              <a:srgbClr val="AFD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9" name="Freeform 11"/>
          <p:cNvSpPr>
            <a:spLocks noEditPoints="1"/>
          </p:cNvSpPr>
          <p:nvPr/>
        </p:nvSpPr>
        <p:spPr bwMode="auto">
          <a:xfrm>
            <a:off x="5090378" y="2559691"/>
            <a:ext cx="627404" cy="628650"/>
          </a:xfrm>
          <a:custGeom>
            <a:avLst/>
            <a:gdLst>
              <a:gd name="T0" fmla="*/ 121 w 1277"/>
              <a:gd name="T1" fmla="*/ 737 h 1278"/>
              <a:gd name="T2" fmla="*/ 141 w 1277"/>
              <a:gd name="T3" fmla="*/ 813 h 1278"/>
              <a:gd name="T4" fmla="*/ 54 w 1277"/>
              <a:gd name="T5" fmla="*/ 898 h 1278"/>
              <a:gd name="T6" fmla="*/ 122 w 1277"/>
              <a:gd name="T7" fmla="*/ 1016 h 1278"/>
              <a:gd name="T8" fmla="*/ 239 w 1277"/>
              <a:gd name="T9" fmla="*/ 982 h 1278"/>
              <a:gd name="T10" fmla="*/ 295 w 1277"/>
              <a:gd name="T11" fmla="*/ 1038 h 1278"/>
              <a:gd name="T12" fmla="*/ 262 w 1277"/>
              <a:gd name="T13" fmla="*/ 1155 h 1278"/>
              <a:gd name="T14" fmla="*/ 380 w 1277"/>
              <a:gd name="T15" fmla="*/ 1223 h 1278"/>
              <a:gd name="T16" fmla="*/ 464 w 1277"/>
              <a:gd name="T17" fmla="*/ 1136 h 1278"/>
              <a:gd name="T18" fmla="*/ 541 w 1277"/>
              <a:gd name="T19" fmla="*/ 1157 h 1278"/>
              <a:gd name="T20" fmla="*/ 570 w 1277"/>
              <a:gd name="T21" fmla="*/ 1274 h 1278"/>
              <a:gd name="T22" fmla="*/ 638 w 1277"/>
              <a:gd name="T23" fmla="*/ 1278 h 1278"/>
              <a:gd name="T24" fmla="*/ 706 w 1277"/>
              <a:gd name="T25" fmla="*/ 1274 h 1278"/>
              <a:gd name="T26" fmla="*/ 736 w 1277"/>
              <a:gd name="T27" fmla="*/ 1157 h 1278"/>
              <a:gd name="T28" fmla="*/ 813 w 1277"/>
              <a:gd name="T29" fmla="*/ 1136 h 1278"/>
              <a:gd name="T30" fmla="*/ 897 w 1277"/>
              <a:gd name="T31" fmla="*/ 1223 h 1278"/>
              <a:gd name="T32" fmla="*/ 1015 w 1277"/>
              <a:gd name="T33" fmla="*/ 1155 h 1278"/>
              <a:gd name="T34" fmla="*/ 982 w 1277"/>
              <a:gd name="T35" fmla="*/ 1038 h 1278"/>
              <a:gd name="T36" fmla="*/ 1038 w 1277"/>
              <a:gd name="T37" fmla="*/ 982 h 1278"/>
              <a:gd name="T38" fmla="*/ 1154 w 1277"/>
              <a:gd name="T39" fmla="*/ 1016 h 1278"/>
              <a:gd name="T40" fmla="*/ 1222 w 1277"/>
              <a:gd name="T41" fmla="*/ 898 h 1278"/>
              <a:gd name="T42" fmla="*/ 1135 w 1277"/>
              <a:gd name="T43" fmla="*/ 813 h 1278"/>
              <a:gd name="T44" fmla="*/ 1156 w 1277"/>
              <a:gd name="T45" fmla="*/ 737 h 1278"/>
              <a:gd name="T46" fmla="*/ 1273 w 1277"/>
              <a:gd name="T47" fmla="*/ 707 h 1278"/>
              <a:gd name="T48" fmla="*/ 1277 w 1277"/>
              <a:gd name="T49" fmla="*/ 639 h 1278"/>
              <a:gd name="T50" fmla="*/ 1273 w 1277"/>
              <a:gd name="T51" fmla="*/ 571 h 1278"/>
              <a:gd name="T52" fmla="*/ 1156 w 1277"/>
              <a:gd name="T53" fmla="*/ 542 h 1278"/>
              <a:gd name="T54" fmla="*/ 1135 w 1277"/>
              <a:gd name="T55" fmla="*/ 465 h 1278"/>
              <a:gd name="T56" fmla="*/ 1222 w 1277"/>
              <a:gd name="T57" fmla="*/ 381 h 1278"/>
              <a:gd name="T58" fmla="*/ 1154 w 1277"/>
              <a:gd name="T59" fmla="*/ 263 h 1278"/>
              <a:gd name="T60" fmla="*/ 1038 w 1277"/>
              <a:gd name="T61" fmla="*/ 296 h 1278"/>
              <a:gd name="T62" fmla="*/ 982 w 1277"/>
              <a:gd name="T63" fmla="*/ 240 h 1278"/>
              <a:gd name="T64" fmla="*/ 1015 w 1277"/>
              <a:gd name="T65" fmla="*/ 123 h 1278"/>
              <a:gd name="T66" fmla="*/ 897 w 1277"/>
              <a:gd name="T67" fmla="*/ 55 h 1278"/>
              <a:gd name="T68" fmla="*/ 813 w 1277"/>
              <a:gd name="T69" fmla="*/ 142 h 1278"/>
              <a:gd name="T70" fmla="*/ 736 w 1277"/>
              <a:gd name="T71" fmla="*/ 122 h 1278"/>
              <a:gd name="T72" fmla="*/ 706 w 1277"/>
              <a:gd name="T73" fmla="*/ 4 h 1278"/>
              <a:gd name="T74" fmla="*/ 638 w 1277"/>
              <a:gd name="T75" fmla="*/ 0 h 1278"/>
              <a:gd name="T76" fmla="*/ 570 w 1277"/>
              <a:gd name="T77" fmla="*/ 4 h 1278"/>
              <a:gd name="T78" fmla="*/ 541 w 1277"/>
              <a:gd name="T79" fmla="*/ 122 h 1278"/>
              <a:gd name="T80" fmla="*/ 464 w 1277"/>
              <a:gd name="T81" fmla="*/ 142 h 1278"/>
              <a:gd name="T82" fmla="*/ 380 w 1277"/>
              <a:gd name="T83" fmla="*/ 55 h 1278"/>
              <a:gd name="T84" fmla="*/ 262 w 1277"/>
              <a:gd name="T85" fmla="*/ 123 h 1278"/>
              <a:gd name="T86" fmla="*/ 295 w 1277"/>
              <a:gd name="T87" fmla="*/ 240 h 1278"/>
              <a:gd name="T88" fmla="*/ 239 w 1277"/>
              <a:gd name="T89" fmla="*/ 296 h 1278"/>
              <a:gd name="T90" fmla="*/ 122 w 1277"/>
              <a:gd name="T91" fmla="*/ 263 h 1278"/>
              <a:gd name="T92" fmla="*/ 54 w 1277"/>
              <a:gd name="T93" fmla="*/ 381 h 1278"/>
              <a:gd name="T94" fmla="*/ 141 w 1277"/>
              <a:gd name="T95" fmla="*/ 465 h 1278"/>
              <a:gd name="T96" fmla="*/ 121 w 1277"/>
              <a:gd name="T97" fmla="*/ 542 h 1278"/>
              <a:gd name="T98" fmla="*/ 3 w 1277"/>
              <a:gd name="T99" fmla="*/ 571 h 1278"/>
              <a:gd name="T100" fmla="*/ 0 w 1277"/>
              <a:gd name="T101" fmla="*/ 639 h 1278"/>
              <a:gd name="T102" fmla="*/ 3 w 1277"/>
              <a:gd name="T103" fmla="*/ 707 h 1278"/>
              <a:gd name="T104" fmla="*/ 121 w 1277"/>
              <a:gd name="T105" fmla="*/ 737 h 1278"/>
              <a:gd name="T106" fmla="*/ 152 w 1277"/>
              <a:gd name="T107" fmla="*/ 639 h 1278"/>
              <a:gd name="T108" fmla="*/ 638 w 1277"/>
              <a:gd name="T109" fmla="*/ 153 h 1278"/>
              <a:gd name="T110" fmla="*/ 1125 w 1277"/>
              <a:gd name="T111" fmla="*/ 639 h 1278"/>
              <a:gd name="T112" fmla="*/ 638 w 1277"/>
              <a:gd name="T113" fmla="*/ 1126 h 1278"/>
              <a:gd name="T114" fmla="*/ 152 w 1277"/>
              <a:gd name="T115" fmla="*/ 639 h 1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77" h="1278">
                <a:moveTo>
                  <a:pt x="121" y="737"/>
                </a:moveTo>
                <a:cubicBezTo>
                  <a:pt x="126" y="763"/>
                  <a:pt x="133" y="789"/>
                  <a:pt x="141" y="813"/>
                </a:cubicBezTo>
                <a:cubicBezTo>
                  <a:pt x="54" y="898"/>
                  <a:pt x="54" y="898"/>
                  <a:pt x="54" y="898"/>
                </a:cubicBezTo>
                <a:cubicBezTo>
                  <a:pt x="73" y="940"/>
                  <a:pt x="96" y="979"/>
                  <a:pt x="122" y="1016"/>
                </a:cubicBezTo>
                <a:cubicBezTo>
                  <a:pt x="239" y="982"/>
                  <a:pt x="239" y="982"/>
                  <a:pt x="239" y="982"/>
                </a:cubicBezTo>
                <a:cubicBezTo>
                  <a:pt x="256" y="1002"/>
                  <a:pt x="275" y="1021"/>
                  <a:pt x="295" y="1038"/>
                </a:cubicBezTo>
                <a:cubicBezTo>
                  <a:pt x="262" y="1155"/>
                  <a:pt x="262" y="1155"/>
                  <a:pt x="262" y="1155"/>
                </a:cubicBezTo>
                <a:cubicBezTo>
                  <a:pt x="298" y="1182"/>
                  <a:pt x="338" y="1205"/>
                  <a:pt x="380" y="1223"/>
                </a:cubicBezTo>
                <a:cubicBezTo>
                  <a:pt x="464" y="1136"/>
                  <a:pt x="464" y="1136"/>
                  <a:pt x="464" y="1136"/>
                </a:cubicBezTo>
                <a:cubicBezTo>
                  <a:pt x="489" y="1145"/>
                  <a:pt x="514" y="1152"/>
                  <a:pt x="541" y="1157"/>
                </a:cubicBezTo>
                <a:cubicBezTo>
                  <a:pt x="570" y="1274"/>
                  <a:pt x="570" y="1274"/>
                  <a:pt x="570" y="1274"/>
                </a:cubicBezTo>
                <a:cubicBezTo>
                  <a:pt x="593" y="1277"/>
                  <a:pt x="615" y="1278"/>
                  <a:pt x="638" y="1278"/>
                </a:cubicBezTo>
                <a:cubicBezTo>
                  <a:pt x="661" y="1278"/>
                  <a:pt x="684" y="1277"/>
                  <a:pt x="706" y="1274"/>
                </a:cubicBezTo>
                <a:cubicBezTo>
                  <a:pt x="736" y="1157"/>
                  <a:pt x="736" y="1157"/>
                  <a:pt x="736" y="1157"/>
                </a:cubicBezTo>
                <a:cubicBezTo>
                  <a:pt x="762" y="1152"/>
                  <a:pt x="788" y="1145"/>
                  <a:pt x="813" y="1136"/>
                </a:cubicBezTo>
                <a:cubicBezTo>
                  <a:pt x="897" y="1223"/>
                  <a:pt x="897" y="1223"/>
                  <a:pt x="897" y="1223"/>
                </a:cubicBezTo>
                <a:cubicBezTo>
                  <a:pt x="939" y="1205"/>
                  <a:pt x="978" y="1182"/>
                  <a:pt x="1015" y="1155"/>
                </a:cubicBezTo>
                <a:cubicBezTo>
                  <a:pt x="982" y="1038"/>
                  <a:pt x="982" y="1038"/>
                  <a:pt x="982" y="1038"/>
                </a:cubicBezTo>
                <a:cubicBezTo>
                  <a:pt x="1002" y="1021"/>
                  <a:pt x="1020" y="1002"/>
                  <a:pt x="1038" y="982"/>
                </a:cubicBezTo>
                <a:cubicBezTo>
                  <a:pt x="1154" y="1016"/>
                  <a:pt x="1154" y="1016"/>
                  <a:pt x="1154" y="1016"/>
                </a:cubicBezTo>
                <a:cubicBezTo>
                  <a:pt x="1181" y="979"/>
                  <a:pt x="1204" y="940"/>
                  <a:pt x="1222" y="898"/>
                </a:cubicBezTo>
                <a:cubicBezTo>
                  <a:pt x="1135" y="813"/>
                  <a:pt x="1135" y="813"/>
                  <a:pt x="1135" y="813"/>
                </a:cubicBezTo>
                <a:cubicBezTo>
                  <a:pt x="1144" y="789"/>
                  <a:pt x="1151" y="763"/>
                  <a:pt x="1156" y="737"/>
                </a:cubicBezTo>
                <a:cubicBezTo>
                  <a:pt x="1273" y="707"/>
                  <a:pt x="1273" y="707"/>
                  <a:pt x="1273" y="707"/>
                </a:cubicBezTo>
                <a:cubicBezTo>
                  <a:pt x="1276" y="685"/>
                  <a:pt x="1277" y="662"/>
                  <a:pt x="1277" y="639"/>
                </a:cubicBezTo>
                <a:cubicBezTo>
                  <a:pt x="1277" y="616"/>
                  <a:pt x="1276" y="593"/>
                  <a:pt x="1273" y="571"/>
                </a:cubicBezTo>
                <a:cubicBezTo>
                  <a:pt x="1156" y="542"/>
                  <a:pt x="1156" y="542"/>
                  <a:pt x="1156" y="542"/>
                </a:cubicBezTo>
                <a:cubicBezTo>
                  <a:pt x="1151" y="515"/>
                  <a:pt x="1144" y="490"/>
                  <a:pt x="1135" y="465"/>
                </a:cubicBezTo>
                <a:cubicBezTo>
                  <a:pt x="1222" y="381"/>
                  <a:pt x="1222" y="381"/>
                  <a:pt x="1222" y="381"/>
                </a:cubicBezTo>
                <a:cubicBezTo>
                  <a:pt x="1204" y="339"/>
                  <a:pt x="1181" y="299"/>
                  <a:pt x="1154" y="263"/>
                </a:cubicBezTo>
                <a:cubicBezTo>
                  <a:pt x="1038" y="296"/>
                  <a:pt x="1038" y="296"/>
                  <a:pt x="1038" y="296"/>
                </a:cubicBezTo>
                <a:cubicBezTo>
                  <a:pt x="1020" y="276"/>
                  <a:pt x="1002" y="257"/>
                  <a:pt x="982" y="240"/>
                </a:cubicBezTo>
                <a:cubicBezTo>
                  <a:pt x="1015" y="123"/>
                  <a:pt x="1015" y="123"/>
                  <a:pt x="1015" y="123"/>
                </a:cubicBezTo>
                <a:cubicBezTo>
                  <a:pt x="978" y="97"/>
                  <a:pt x="939" y="74"/>
                  <a:pt x="897" y="55"/>
                </a:cubicBezTo>
                <a:cubicBezTo>
                  <a:pt x="813" y="142"/>
                  <a:pt x="813" y="142"/>
                  <a:pt x="813" y="142"/>
                </a:cubicBezTo>
                <a:cubicBezTo>
                  <a:pt x="788" y="134"/>
                  <a:pt x="762" y="127"/>
                  <a:pt x="736" y="122"/>
                </a:cubicBezTo>
                <a:cubicBezTo>
                  <a:pt x="706" y="4"/>
                  <a:pt x="706" y="4"/>
                  <a:pt x="706" y="4"/>
                </a:cubicBezTo>
                <a:cubicBezTo>
                  <a:pt x="684" y="2"/>
                  <a:pt x="661" y="0"/>
                  <a:pt x="638" y="0"/>
                </a:cubicBezTo>
                <a:cubicBezTo>
                  <a:pt x="615" y="0"/>
                  <a:pt x="593" y="2"/>
                  <a:pt x="570" y="4"/>
                </a:cubicBezTo>
                <a:cubicBezTo>
                  <a:pt x="541" y="122"/>
                  <a:pt x="541" y="122"/>
                  <a:pt x="541" y="122"/>
                </a:cubicBezTo>
                <a:cubicBezTo>
                  <a:pt x="514" y="127"/>
                  <a:pt x="489" y="134"/>
                  <a:pt x="464" y="142"/>
                </a:cubicBezTo>
                <a:cubicBezTo>
                  <a:pt x="380" y="55"/>
                  <a:pt x="380" y="55"/>
                  <a:pt x="380" y="55"/>
                </a:cubicBezTo>
                <a:cubicBezTo>
                  <a:pt x="338" y="74"/>
                  <a:pt x="298" y="97"/>
                  <a:pt x="262" y="123"/>
                </a:cubicBezTo>
                <a:cubicBezTo>
                  <a:pt x="295" y="240"/>
                  <a:pt x="295" y="240"/>
                  <a:pt x="295" y="240"/>
                </a:cubicBezTo>
                <a:cubicBezTo>
                  <a:pt x="275" y="257"/>
                  <a:pt x="256" y="276"/>
                  <a:pt x="239" y="296"/>
                </a:cubicBezTo>
                <a:cubicBezTo>
                  <a:pt x="122" y="263"/>
                  <a:pt x="122" y="263"/>
                  <a:pt x="122" y="263"/>
                </a:cubicBezTo>
                <a:cubicBezTo>
                  <a:pt x="96" y="299"/>
                  <a:pt x="73" y="339"/>
                  <a:pt x="54" y="381"/>
                </a:cubicBezTo>
                <a:cubicBezTo>
                  <a:pt x="141" y="465"/>
                  <a:pt x="141" y="465"/>
                  <a:pt x="141" y="465"/>
                </a:cubicBezTo>
                <a:cubicBezTo>
                  <a:pt x="133" y="490"/>
                  <a:pt x="126" y="515"/>
                  <a:pt x="121" y="542"/>
                </a:cubicBezTo>
                <a:cubicBezTo>
                  <a:pt x="3" y="571"/>
                  <a:pt x="3" y="571"/>
                  <a:pt x="3" y="571"/>
                </a:cubicBezTo>
                <a:cubicBezTo>
                  <a:pt x="1" y="593"/>
                  <a:pt x="0" y="616"/>
                  <a:pt x="0" y="639"/>
                </a:cubicBezTo>
                <a:cubicBezTo>
                  <a:pt x="0" y="662"/>
                  <a:pt x="1" y="685"/>
                  <a:pt x="3" y="707"/>
                </a:cubicBezTo>
                <a:lnTo>
                  <a:pt x="121" y="737"/>
                </a:lnTo>
                <a:close/>
                <a:moveTo>
                  <a:pt x="152" y="639"/>
                </a:moveTo>
                <a:cubicBezTo>
                  <a:pt x="152" y="370"/>
                  <a:pt x="370" y="153"/>
                  <a:pt x="638" y="153"/>
                </a:cubicBezTo>
                <a:cubicBezTo>
                  <a:pt x="907" y="153"/>
                  <a:pt x="1125" y="370"/>
                  <a:pt x="1125" y="639"/>
                </a:cubicBezTo>
                <a:cubicBezTo>
                  <a:pt x="1125" y="908"/>
                  <a:pt x="907" y="1126"/>
                  <a:pt x="638" y="1126"/>
                </a:cubicBezTo>
                <a:cubicBezTo>
                  <a:pt x="370" y="1126"/>
                  <a:pt x="152" y="908"/>
                  <a:pt x="152" y="639"/>
                </a:cubicBezTo>
                <a:close/>
              </a:path>
            </a:pathLst>
          </a:custGeom>
          <a:solidFill>
            <a:srgbClr val="00A0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" name="组合 10"/>
          <p:cNvGrpSpPr/>
          <p:nvPr/>
        </p:nvGrpSpPr>
        <p:grpSpPr>
          <a:xfrm>
            <a:off x="5954690" y="2524514"/>
            <a:ext cx="1244136" cy="741576"/>
            <a:chOff x="5800725" y="3102211"/>
            <a:chExt cx="2370368" cy="1412875"/>
          </a:xfrm>
        </p:grpSpPr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6758218" y="3102211"/>
              <a:ext cx="1412875" cy="1412875"/>
            </a:xfrm>
            <a:custGeom>
              <a:avLst/>
              <a:gdLst>
                <a:gd name="T0" fmla="*/ 1228 w 1228"/>
                <a:gd name="T1" fmla="*/ 614 h 1228"/>
                <a:gd name="T2" fmla="*/ 1067 w 1228"/>
                <a:gd name="T3" fmla="*/ 538 h 1228"/>
                <a:gd name="T4" fmla="*/ 1118 w 1228"/>
                <a:gd name="T5" fmla="*/ 411 h 1228"/>
                <a:gd name="T6" fmla="*/ 1042 w 1228"/>
                <a:gd name="T7" fmla="*/ 280 h 1228"/>
                <a:gd name="T8" fmla="*/ 907 w 1228"/>
                <a:gd name="T9" fmla="*/ 259 h 1228"/>
                <a:gd name="T10" fmla="*/ 921 w 1228"/>
                <a:gd name="T11" fmla="*/ 83 h 1228"/>
                <a:gd name="T12" fmla="*/ 775 w 1228"/>
                <a:gd name="T13" fmla="*/ 184 h 1228"/>
                <a:gd name="T14" fmla="*/ 690 w 1228"/>
                <a:gd name="T15" fmla="*/ 76 h 1228"/>
                <a:gd name="T16" fmla="*/ 538 w 1228"/>
                <a:gd name="T17" fmla="*/ 76 h 1228"/>
                <a:gd name="T18" fmla="*/ 453 w 1228"/>
                <a:gd name="T19" fmla="*/ 184 h 1228"/>
                <a:gd name="T20" fmla="*/ 307 w 1228"/>
                <a:gd name="T21" fmla="*/ 83 h 1228"/>
                <a:gd name="T22" fmla="*/ 322 w 1228"/>
                <a:gd name="T23" fmla="*/ 259 h 1228"/>
                <a:gd name="T24" fmla="*/ 186 w 1228"/>
                <a:gd name="T25" fmla="*/ 280 h 1228"/>
                <a:gd name="T26" fmla="*/ 110 w 1228"/>
                <a:gd name="T27" fmla="*/ 411 h 1228"/>
                <a:gd name="T28" fmla="*/ 161 w 1228"/>
                <a:gd name="T29" fmla="*/ 538 h 1228"/>
                <a:gd name="T30" fmla="*/ 0 w 1228"/>
                <a:gd name="T31" fmla="*/ 614 h 1228"/>
                <a:gd name="T32" fmla="*/ 161 w 1228"/>
                <a:gd name="T33" fmla="*/ 690 h 1228"/>
                <a:gd name="T34" fmla="*/ 110 w 1228"/>
                <a:gd name="T35" fmla="*/ 818 h 1228"/>
                <a:gd name="T36" fmla="*/ 186 w 1228"/>
                <a:gd name="T37" fmla="*/ 949 h 1228"/>
                <a:gd name="T38" fmla="*/ 322 w 1228"/>
                <a:gd name="T39" fmla="*/ 969 h 1228"/>
                <a:gd name="T40" fmla="*/ 307 w 1228"/>
                <a:gd name="T41" fmla="*/ 1146 h 1228"/>
                <a:gd name="T42" fmla="*/ 453 w 1228"/>
                <a:gd name="T43" fmla="*/ 1045 h 1228"/>
                <a:gd name="T44" fmla="*/ 538 w 1228"/>
                <a:gd name="T45" fmla="*/ 1152 h 1228"/>
                <a:gd name="T46" fmla="*/ 690 w 1228"/>
                <a:gd name="T47" fmla="*/ 1152 h 1228"/>
                <a:gd name="T48" fmla="*/ 775 w 1228"/>
                <a:gd name="T49" fmla="*/ 1045 h 1228"/>
                <a:gd name="T50" fmla="*/ 921 w 1228"/>
                <a:gd name="T51" fmla="*/ 1146 h 1228"/>
                <a:gd name="T52" fmla="*/ 907 w 1228"/>
                <a:gd name="T53" fmla="*/ 969 h 1228"/>
                <a:gd name="T54" fmla="*/ 1042 w 1228"/>
                <a:gd name="T55" fmla="*/ 949 h 1228"/>
                <a:gd name="T56" fmla="*/ 1118 w 1228"/>
                <a:gd name="T57" fmla="*/ 818 h 1228"/>
                <a:gd name="T58" fmla="*/ 1067 w 1228"/>
                <a:gd name="T59" fmla="*/ 690 h 1228"/>
                <a:gd name="T60" fmla="*/ 614 w 1228"/>
                <a:gd name="T61" fmla="*/ 998 h 1228"/>
                <a:gd name="T62" fmla="*/ 614 w 1228"/>
                <a:gd name="T63" fmla="*/ 230 h 1228"/>
                <a:gd name="T64" fmla="*/ 614 w 1228"/>
                <a:gd name="T65" fmla="*/ 998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8" h="1228">
                  <a:moveTo>
                    <a:pt x="1152" y="690"/>
                  </a:moveTo>
                  <a:cubicBezTo>
                    <a:pt x="1194" y="690"/>
                    <a:pt x="1228" y="656"/>
                    <a:pt x="1228" y="614"/>
                  </a:cubicBezTo>
                  <a:cubicBezTo>
                    <a:pt x="1228" y="572"/>
                    <a:pt x="1194" y="538"/>
                    <a:pt x="1152" y="538"/>
                  </a:cubicBezTo>
                  <a:cubicBezTo>
                    <a:pt x="1067" y="538"/>
                    <a:pt x="1067" y="538"/>
                    <a:pt x="1067" y="538"/>
                  </a:cubicBezTo>
                  <a:cubicBezTo>
                    <a:pt x="1062" y="509"/>
                    <a:pt x="1055" y="481"/>
                    <a:pt x="1045" y="453"/>
                  </a:cubicBezTo>
                  <a:cubicBezTo>
                    <a:pt x="1118" y="411"/>
                    <a:pt x="1118" y="411"/>
                    <a:pt x="1118" y="411"/>
                  </a:cubicBezTo>
                  <a:cubicBezTo>
                    <a:pt x="1154" y="390"/>
                    <a:pt x="1167" y="344"/>
                    <a:pt x="1146" y="307"/>
                  </a:cubicBezTo>
                  <a:cubicBezTo>
                    <a:pt x="1125" y="271"/>
                    <a:pt x="1078" y="259"/>
                    <a:pt x="1042" y="280"/>
                  </a:cubicBezTo>
                  <a:cubicBezTo>
                    <a:pt x="969" y="322"/>
                    <a:pt x="969" y="322"/>
                    <a:pt x="969" y="322"/>
                  </a:cubicBezTo>
                  <a:cubicBezTo>
                    <a:pt x="950" y="299"/>
                    <a:pt x="929" y="278"/>
                    <a:pt x="907" y="259"/>
                  </a:cubicBezTo>
                  <a:cubicBezTo>
                    <a:pt x="949" y="186"/>
                    <a:pt x="949" y="186"/>
                    <a:pt x="949" y="186"/>
                  </a:cubicBezTo>
                  <a:cubicBezTo>
                    <a:pt x="970" y="150"/>
                    <a:pt x="957" y="104"/>
                    <a:pt x="921" y="83"/>
                  </a:cubicBezTo>
                  <a:cubicBezTo>
                    <a:pt x="885" y="62"/>
                    <a:pt x="838" y="74"/>
                    <a:pt x="818" y="110"/>
                  </a:cubicBezTo>
                  <a:cubicBezTo>
                    <a:pt x="775" y="184"/>
                    <a:pt x="775" y="184"/>
                    <a:pt x="775" y="184"/>
                  </a:cubicBezTo>
                  <a:cubicBezTo>
                    <a:pt x="748" y="174"/>
                    <a:pt x="719" y="166"/>
                    <a:pt x="690" y="161"/>
                  </a:cubicBezTo>
                  <a:cubicBezTo>
                    <a:pt x="690" y="76"/>
                    <a:pt x="690" y="76"/>
                    <a:pt x="690" y="76"/>
                  </a:cubicBezTo>
                  <a:cubicBezTo>
                    <a:pt x="690" y="34"/>
                    <a:pt x="656" y="0"/>
                    <a:pt x="614" y="0"/>
                  </a:cubicBezTo>
                  <a:cubicBezTo>
                    <a:pt x="572" y="0"/>
                    <a:pt x="538" y="34"/>
                    <a:pt x="538" y="76"/>
                  </a:cubicBezTo>
                  <a:cubicBezTo>
                    <a:pt x="538" y="161"/>
                    <a:pt x="538" y="161"/>
                    <a:pt x="538" y="161"/>
                  </a:cubicBezTo>
                  <a:cubicBezTo>
                    <a:pt x="509" y="166"/>
                    <a:pt x="480" y="174"/>
                    <a:pt x="453" y="184"/>
                  </a:cubicBezTo>
                  <a:cubicBezTo>
                    <a:pt x="411" y="110"/>
                    <a:pt x="411" y="110"/>
                    <a:pt x="411" y="110"/>
                  </a:cubicBezTo>
                  <a:cubicBezTo>
                    <a:pt x="390" y="74"/>
                    <a:pt x="343" y="62"/>
                    <a:pt x="307" y="83"/>
                  </a:cubicBezTo>
                  <a:cubicBezTo>
                    <a:pt x="271" y="104"/>
                    <a:pt x="259" y="150"/>
                    <a:pt x="279" y="186"/>
                  </a:cubicBezTo>
                  <a:cubicBezTo>
                    <a:pt x="322" y="259"/>
                    <a:pt x="322" y="259"/>
                    <a:pt x="322" y="259"/>
                  </a:cubicBezTo>
                  <a:cubicBezTo>
                    <a:pt x="299" y="278"/>
                    <a:pt x="278" y="299"/>
                    <a:pt x="259" y="322"/>
                  </a:cubicBezTo>
                  <a:cubicBezTo>
                    <a:pt x="186" y="280"/>
                    <a:pt x="186" y="280"/>
                    <a:pt x="186" y="280"/>
                  </a:cubicBezTo>
                  <a:cubicBezTo>
                    <a:pt x="150" y="259"/>
                    <a:pt x="103" y="271"/>
                    <a:pt x="82" y="307"/>
                  </a:cubicBezTo>
                  <a:cubicBezTo>
                    <a:pt x="62" y="344"/>
                    <a:pt x="74" y="390"/>
                    <a:pt x="110" y="411"/>
                  </a:cubicBezTo>
                  <a:cubicBezTo>
                    <a:pt x="184" y="453"/>
                    <a:pt x="184" y="453"/>
                    <a:pt x="184" y="453"/>
                  </a:cubicBezTo>
                  <a:cubicBezTo>
                    <a:pt x="174" y="481"/>
                    <a:pt x="166" y="509"/>
                    <a:pt x="161" y="538"/>
                  </a:cubicBezTo>
                  <a:cubicBezTo>
                    <a:pt x="76" y="538"/>
                    <a:pt x="76" y="538"/>
                    <a:pt x="76" y="538"/>
                  </a:cubicBezTo>
                  <a:cubicBezTo>
                    <a:pt x="34" y="538"/>
                    <a:pt x="0" y="572"/>
                    <a:pt x="0" y="614"/>
                  </a:cubicBezTo>
                  <a:cubicBezTo>
                    <a:pt x="0" y="656"/>
                    <a:pt x="34" y="690"/>
                    <a:pt x="76" y="690"/>
                  </a:cubicBezTo>
                  <a:cubicBezTo>
                    <a:pt x="161" y="690"/>
                    <a:pt x="161" y="690"/>
                    <a:pt x="161" y="690"/>
                  </a:cubicBezTo>
                  <a:cubicBezTo>
                    <a:pt x="166" y="719"/>
                    <a:pt x="174" y="748"/>
                    <a:pt x="184" y="775"/>
                  </a:cubicBezTo>
                  <a:cubicBezTo>
                    <a:pt x="110" y="818"/>
                    <a:pt x="110" y="818"/>
                    <a:pt x="110" y="818"/>
                  </a:cubicBezTo>
                  <a:cubicBezTo>
                    <a:pt x="74" y="839"/>
                    <a:pt x="62" y="885"/>
                    <a:pt x="82" y="921"/>
                  </a:cubicBezTo>
                  <a:cubicBezTo>
                    <a:pt x="103" y="957"/>
                    <a:pt x="150" y="970"/>
                    <a:pt x="186" y="949"/>
                  </a:cubicBezTo>
                  <a:cubicBezTo>
                    <a:pt x="259" y="907"/>
                    <a:pt x="259" y="907"/>
                    <a:pt x="259" y="907"/>
                  </a:cubicBezTo>
                  <a:cubicBezTo>
                    <a:pt x="278" y="929"/>
                    <a:pt x="299" y="950"/>
                    <a:pt x="322" y="969"/>
                  </a:cubicBezTo>
                  <a:cubicBezTo>
                    <a:pt x="279" y="1042"/>
                    <a:pt x="279" y="1042"/>
                    <a:pt x="279" y="1042"/>
                  </a:cubicBezTo>
                  <a:cubicBezTo>
                    <a:pt x="259" y="1079"/>
                    <a:pt x="271" y="1125"/>
                    <a:pt x="307" y="1146"/>
                  </a:cubicBezTo>
                  <a:cubicBezTo>
                    <a:pt x="343" y="1167"/>
                    <a:pt x="390" y="1154"/>
                    <a:pt x="411" y="1118"/>
                  </a:cubicBezTo>
                  <a:cubicBezTo>
                    <a:pt x="453" y="1045"/>
                    <a:pt x="453" y="1045"/>
                    <a:pt x="453" y="1045"/>
                  </a:cubicBezTo>
                  <a:cubicBezTo>
                    <a:pt x="480" y="1055"/>
                    <a:pt x="509" y="1063"/>
                    <a:pt x="538" y="1067"/>
                  </a:cubicBezTo>
                  <a:cubicBezTo>
                    <a:pt x="538" y="1152"/>
                    <a:pt x="538" y="1152"/>
                    <a:pt x="538" y="1152"/>
                  </a:cubicBezTo>
                  <a:cubicBezTo>
                    <a:pt x="538" y="1194"/>
                    <a:pt x="572" y="1228"/>
                    <a:pt x="614" y="1228"/>
                  </a:cubicBezTo>
                  <a:cubicBezTo>
                    <a:pt x="656" y="1228"/>
                    <a:pt x="690" y="1194"/>
                    <a:pt x="690" y="1152"/>
                  </a:cubicBezTo>
                  <a:cubicBezTo>
                    <a:pt x="690" y="1067"/>
                    <a:pt x="690" y="1067"/>
                    <a:pt x="690" y="1067"/>
                  </a:cubicBezTo>
                  <a:cubicBezTo>
                    <a:pt x="719" y="1063"/>
                    <a:pt x="748" y="1055"/>
                    <a:pt x="775" y="1045"/>
                  </a:cubicBezTo>
                  <a:cubicBezTo>
                    <a:pt x="818" y="1118"/>
                    <a:pt x="818" y="1118"/>
                    <a:pt x="818" y="1118"/>
                  </a:cubicBezTo>
                  <a:cubicBezTo>
                    <a:pt x="838" y="1154"/>
                    <a:pt x="885" y="1167"/>
                    <a:pt x="921" y="1146"/>
                  </a:cubicBezTo>
                  <a:cubicBezTo>
                    <a:pt x="957" y="1125"/>
                    <a:pt x="970" y="1079"/>
                    <a:pt x="949" y="1042"/>
                  </a:cubicBezTo>
                  <a:cubicBezTo>
                    <a:pt x="907" y="969"/>
                    <a:pt x="907" y="969"/>
                    <a:pt x="907" y="969"/>
                  </a:cubicBezTo>
                  <a:cubicBezTo>
                    <a:pt x="929" y="950"/>
                    <a:pt x="950" y="929"/>
                    <a:pt x="969" y="907"/>
                  </a:cubicBezTo>
                  <a:cubicBezTo>
                    <a:pt x="1042" y="949"/>
                    <a:pt x="1042" y="949"/>
                    <a:pt x="1042" y="949"/>
                  </a:cubicBezTo>
                  <a:cubicBezTo>
                    <a:pt x="1078" y="970"/>
                    <a:pt x="1125" y="957"/>
                    <a:pt x="1146" y="921"/>
                  </a:cubicBezTo>
                  <a:cubicBezTo>
                    <a:pt x="1167" y="885"/>
                    <a:pt x="1154" y="839"/>
                    <a:pt x="1118" y="818"/>
                  </a:cubicBezTo>
                  <a:cubicBezTo>
                    <a:pt x="1045" y="775"/>
                    <a:pt x="1045" y="775"/>
                    <a:pt x="1045" y="775"/>
                  </a:cubicBezTo>
                  <a:cubicBezTo>
                    <a:pt x="1055" y="748"/>
                    <a:pt x="1062" y="719"/>
                    <a:pt x="1067" y="690"/>
                  </a:cubicBezTo>
                  <a:lnTo>
                    <a:pt x="1152" y="690"/>
                  </a:lnTo>
                  <a:close/>
                  <a:moveTo>
                    <a:pt x="614" y="998"/>
                  </a:moveTo>
                  <a:cubicBezTo>
                    <a:pt x="402" y="998"/>
                    <a:pt x="230" y="826"/>
                    <a:pt x="230" y="614"/>
                  </a:cubicBezTo>
                  <a:cubicBezTo>
                    <a:pt x="230" y="402"/>
                    <a:pt x="402" y="230"/>
                    <a:pt x="614" y="230"/>
                  </a:cubicBezTo>
                  <a:cubicBezTo>
                    <a:pt x="826" y="230"/>
                    <a:pt x="998" y="402"/>
                    <a:pt x="998" y="614"/>
                  </a:cubicBezTo>
                  <a:cubicBezTo>
                    <a:pt x="998" y="826"/>
                    <a:pt x="826" y="998"/>
                    <a:pt x="614" y="998"/>
                  </a:cubicBezTo>
                  <a:close/>
                </a:path>
              </a:pathLst>
            </a:custGeom>
            <a:solidFill>
              <a:schemeClr val="accent2"/>
            </a:solidFill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5800725" y="3494088"/>
              <a:ext cx="936625" cy="938213"/>
            </a:xfrm>
            <a:custGeom>
              <a:avLst/>
              <a:gdLst>
                <a:gd name="T0" fmla="*/ 739 w 814"/>
                <a:gd name="T1" fmla="*/ 332 h 815"/>
                <a:gd name="T2" fmla="*/ 668 w 814"/>
                <a:gd name="T3" fmla="*/ 332 h 815"/>
                <a:gd name="T4" fmla="*/ 645 w 814"/>
                <a:gd name="T5" fmla="*/ 277 h 815"/>
                <a:gd name="T6" fmla="*/ 695 w 814"/>
                <a:gd name="T7" fmla="*/ 227 h 815"/>
                <a:gd name="T8" fmla="*/ 695 w 814"/>
                <a:gd name="T9" fmla="*/ 120 h 815"/>
                <a:gd name="T10" fmla="*/ 588 w 814"/>
                <a:gd name="T11" fmla="*/ 120 h 815"/>
                <a:gd name="T12" fmla="*/ 538 w 814"/>
                <a:gd name="T13" fmla="*/ 169 h 815"/>
                <a:gd name="T14" fmla="*/ 483 w 814"/>
                <a:gd name="T15" fmla="*/ 147 h 815"/>
                <a:gd name="T16" fmla="*/ 483 w 814"/>
                <a:gd name="T17" fmla="*/ 76 h 815"/>
                <a:gd name="T18" fmla="*/ 407 w 814"/>
                <a:gd name="T19" fmla="*/ 0 h 815"/>
                <a:gd name="T20" fmla="*/ 331 w 814"/>
                <a:gd name="T21" fmla="*/ 76 h 815"/>
                <a:gd name="T22" fmla="*/ 331 w 814"/>
                <a:gd name="T23" fmla="*/ 147 h 815"/>
                <a:gd name="T24" fmla="*/ 276 w 814"/>
                <a:gd name="T25" fmla="*/ 169 h 815"/>
                <a:gd name="T26" fmla="*/ 226 w 814"/>
                <a:gd name="T27" fmla="*/ 120 h 815"/>
                <a:gd name="T28" fmla="*/ 119 w 814"/>
                <a:gd name="T29" fmla="*/ 120 h 815"/>
                <a:gd name="T30" fmla="*/ 119 w 814"/>
                <a:gd name="T31" fmla="*/ 227 h 815"/>
                <a:gd name="T32" fmla="*/ 169 w 814"/>
                <a:gd name="T33" fmla="*/ 277 h 815"/>
                <a:gd name="T34" fmla="*/ 146 w 814"/>
                <a:gd name="T35" fmla="*/ 332 h 815"/>
                <a:gd name="T36" fmla="*/ 76 w 814"/>
                <a:gd name="T37" fmla="*/ 332 h 815"/>
                <a:gd name="T38" fmla="*/ 0 w 814"/>
                <a:gd name="T39" fmla="*/ 408 h 815"/>
                <a:gd name="T40" fmla="*/ 76 w 814"/>
                <a:gd name="T41" fmla="*/ 483 h 815"/>
                <a:gd name="T42" fmla="*/ 146 w 814"/>
                <a:gd name="T43" fmla="*/ 483 h 815"/>
                <a:gd name="T44" fmla="*/ 169 w 814"/>
                <a:gd name="T45" fmla="*/ 539 h 815"/>
                <a:gd name="T46" fmla="*/ 119 w 814"/>
                <a:gd name="T47" fmla="*/ 588 h 815"/>
                <a:gd name="T48" fmla="*/ 119 w 814"/>
                <a:gd name="T49" fmla="*/ 695 h 815"/>
                <a:gd name="T50" fmla="*/ 226 w 814"/>
                <a:gd name="T51" fmla="*/ 696 h 815"/>
                <a:gd name="T52" fmla="*/ 276 w 814"/>
                <a:gd name="T53" fmla="*/ 646 h 815"/>
                <a:gd name="T54" fmla="*/ 331 w 814"/>
                <a:gd name="T55" fmla="*/ 669 h 815"/>
                <a:gd name="T56" fmla="*/ 331 w 814"/>
                <a:gd name="T57" fmla="*/ 739 h 815"/>
                <a:gd name="T58" fmla="*/ 407 w 814"/>
                <a:gd name="T59" fmla="*/ 815 h 815"/>
                <a:gd name="T60" fmla="*/ 483 w 814"/>
                <a:gd name="T61" fmla="*/ 739 h 815"/>
                <a:gd name="T62" fmla="*/ 483 w 814"/>
                <a:gd name="T63" fmla="*/ 669 h 815"/>
                <a:gd name="T64" fmla="*/ 538 w 814"/>
                <a:gd name="T65" fmla="*/ 646 h 815"/>
                <a:gd name="T66" fmla="*/ 588 w 814"/>
                <a:gd name="T67" fmla="*/ 695 h 815"/>
                <a:gd name="T68" fmla="*/ 695 w 814"/>
                <a:gd name="T69" fmla="*/ 695 h 815"/>
                <a:gd name="T70" fmla="*/ 695 w 814"/>
                <a:gd name="T71" fmla="*/ 588 h 815"/>
                <a:gd name="T72" fmla="*/ 645 w 814"/>
                <a:gd name="T73" fmla="*/ 539 h 815"/>
                <a:gd name="T74" fmla="*/ 668 w 814"/>
                <a:gd name="T75" fmla="*/ 483 h 815"/>
                <a:gd name="T76" fmla="*/ 739 w 814"/>
                <a:gd name="T77" fmla="*/ 483 h 815"/>
                <a:gd name="T78" fmla="*/ 814 w 814"/>
                <a:gd name="T79" fmla="*/ 408 h 815"/>
                <a:gd name="T80" fmla="*/ 739 w 814"/>
                <a:gd name="T81" fmla="*/ 332 h 815"/>
                <a:gd name="T82" fmla="*/ 407 w 814"/>
                <a:gd name="T83" fmla="*/ 604 h 815"/>
                <a:gd name="T84" fmla="*/ 211 w 814"/>
                <a:gd name="T85" fmla="*/ 408 h 815"/>
                <a:gd name="T86" fmla="*/ 407 w 814"/>
                <a:gd name="T87" fmla="*/ 211 h 815"/>
                <a:gd name="T88" fmla="*/ 603 w 814"/>
                <a:gd name="T89" fmla="*/ 408 h 815"/>
                <a:gd name="T90" fmla="*/ 407 w 814"/>
                <a:gd name="T91" fmla="*/ 604 h 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14" h="815">
                  <a:moveTo>
                    <a:pt x="739" y="332"/>
                  </a:moveTo>
                  <a:cubicBezTo>
                    <a:pt x="668" y="332"/>
                    <a:pt x="668" y="332"/>
                    <a:pt x="668" y="332"/>
                  </a:cubicBezTo>
                  <a:cubicBezTo>
                    <a:pt x="662" y="312"/>
                    <a:pt x="655" y="294"/>
                    <a:pt x="645" y="277"/>
                  </a:cubicBezTo>
                  <a:cubicBezTo>
                    <a:pt x="695" y="227"/>
                    <a:pt x="695" y="227"/>
                    <a:pt x="695" y="227"/>
                  </a:cubicBezTo>
                  <a:cubicBezTo>
                    <a:pt x="725" y="197"/>
                    <a:pt x="725" y="149"/>
                    <a:pt x="695" y="120"/>
                  </a:cubicBezTo>
                  <a:cubicBezTo>
                    <a:pt x="665" y="90"/>
                    <a:pt x="618" y="90"/>
                    <a:pt x="588" y="120"/>
                  </a:cubicBezTo>
                  <a:cubicBezTo>
                    <a:pt x="538" y="169"/>
                    <a:pt x="538" y="169"/>
                    <a:pt x="538" y="169"/>
                  </a:cubicBezTo>
                  <a:cubicBezTo>
                    <a:pt x="521" y="160"/>
                    <a:pt x="502" y="152"/>
                    <a:pt x="483" y="147"/>
                  </a:cubicBezTo>
                  <a:cubicBezTo>
                    <a:pt x="483" y="76"/>
                    <a:pt x="483" y="76"/>
                    <a:pt x="483" y="76"/>
                  </a:cubicBezTo>
                  <a:cubicBezTo>
                    <a:pt x="483" y="34"/>
                    <a:pt x="449" y="0"/>
                    <a:pt x="407" y="0"/>
                  </a:cubicBezTo>
                  <a:cubicBezTo>
                    <a:pt x="365" y="0"/>
                    <a:pt x="331" y="34"/>
                    <a:pt x="331" y="76"/>
                  </a:cubicBezTo>
                  <a:cubicBezTo>
                    <a:pt x="331" y="147"/>
                    <a:pt x="331" y="147"/>
                    <a:pt x="331" y="147"/>
                  </a:cubicBezTo>
                  <a:cubicBezTo>
                    <a:pt x="312" y="152"/>
                    <a:pt x="293" y="160"/>
                    <a:pt x="276" y="169"/>
                  </a:cubicBezTo>
                  <a:cubicBezTo>
                    <a:pt x="226" y="120"/>
                    <a:pt x="226" y="120"/>
                    <a:pt x="226" y="120"/>
                  </a:cubicBezTo>
                  <a:cubicBezTo>
                    <a:pt x="197" y="90"/>
                    <a:pt x="149" y="90"/>
                    <a:pt x="119" y="120"/>
                  </a:cubicBezTo>
                  <a:cubicBezTo>
                    <a:pt x="90" y="149"/>
                    <a:pt x="90" y="197"/>
                    <a:pt x="119" y="227"/>
                  </a:cubicBezTo>
                  <a:cubicBezTo>
                    <a:pt x="169" y="277"/>
                    <a:pt x="169" y="277"/>
                    <a:pt x="169" y="277"/>
                  </a:cubicBezTo>
                  <a:cubicBezTo>
                    <a:pt x="159" y="294"/>
                    <a:pt x="152" y="312"/>
                    <a:pt x="146" y="332"/>
                  </a:cubicBezTo>
                  <a:cubicBezTo>
                    <a:pt x="76" y="332"/>
                    <a:pt x="76" y="332"/>
                    <a:pt x="76" y="332"/>
                  </a:cubicBezTo>
                  <a:cubicBezTo>
                    <a:pt x="34" y="332"/>
                    <a:pt x="0" y="366"/>
                    <a:pt x="0" y="408"/>
                  </a:cubicBezTo>
                  <a:cubicBezTo>
                    <a:pt x="0" y="449"/>
                    <a:pt x="34" y="483"/>
                    <a:pt x="76" y="483"/>
                  </a:cubicBezTo>
                  <a:cubicBezTo>
                    <a:pt x="146" y="483"/>
                    <a:pt x="146" y="483"/>
                    <a:pt x="146" y="483"/>
                  </a:cubicBezTo>
                  <a:cubicBezTo>
                    <a:pt x="152" y="503"/>
                    <a:pt x="159" y="521"/>
                    <a:pt x="169" y="539"/>
                  </a:cubicBezTo>
                  <a:cubicBezTo>
                    <a:pt x="119" y="588"/>
                    <a:pt x="119" y="588"/>
                    <a:pt x="119" y="588"/>
                  </a:cubicBezTo>
                  <a:cubicBezTo>
                    <a:pt x="90" y="618"/>
                    <a:pt x="90" y="666"/>
                    <a:pt x="119" y="695"/>
                  </a:cubicBezTo>
                  <a:cubicBezTo>
                    <a:pt x="149" y="725"/>
                    <a:pt x="197" y="725"/>
                    <a:pt x="226" y="696"/>
                  </a:cubicBezTo>
                  <a:cubicBezTo>
                    <a:pt x="276" y="646"/>
                    <a:pt x="276" y="646"/>
                    <a:pt x="276" y="646"/>
                  </a:cubicBezTo>
                  <a:cubicBezTo>
                    <a:pt x="294" y="655"/>
                    <a:pt x="312" y="663"/>
                    <a:pt x="331" y="669"/>
                  </a:cubicBezTo>
                  <a:cubicBezTo>
                    <a:pt x="331" y="739"/>
                    <a:pt x="331" y="739"/>
                    <a:pt x="331" y="739"/>
                  </a:cubicBezTo>
                  <a:cubicBezTo>
                    <a:pt x="331" y="781"/>
                    <a:pt x="365" y="815"/>
                    <a:pt x="407" y="815"/>
                  </a:cubicBezTo>
                  <a:cubicBezTo>
                    <a:pt x="449" y="815"/>
                    <a:pt x="483" y="781"/>
                    <a:pt x="483" y="739"/>
                  </a:cubicBezTo>
                  <a:cubicBezTo>
                    <a:pt x="483" y="669"/>
                    <a:pt x="483" y="669"/>
                    <a:pt x="483" y="669"/>
                  </a:cubicBezTo>
                  <a:cubicBezTo>
                    <a:pt x="502" y="663"/>
                    <a:pt x="521" y="655"/>
                    <a:pt x="538" y="646"/>
                  </a:cubicBezTo>
                  <a:cubicBezTo>
                    <a:pt x="588" y="695"/>
                    <a:pt x="588" y="695"/>
                    <a:pt x="588" y="695"/>
                  </a:cubicBezTo>
                  <a:cubicBezTo>
                    <a:pt x="618" y="725"/>
                    <a:pt x="666" y="725"/>
                    <a:pt x="695" y="695"/>
                  </a:cubicBezTo>
                  <a:cubicBezTo>
                    <a:pt x="725" y="666"/>
                    <a:pt x="725" y="618"/>
                    <a:pt x="695" y="588"/>
                  </a:cubicBezTo>
                  <a:cubicBezTo>
                    <a:pt x="645" y="539"/>
                    <a:pt x="645" y="539"/>
                    <a:pt x="645" y="539"/>
                  </a:cubicBezTo>
                  <a:cubicBezTo>
                    <a:pt x="655" y="521"/>
                    <a:pt x="662" y="503"/>
                    <a:pt x="668" y="483"/>
                  </a:cubicBezTo>
                  <a:cubicBezTo>
                    <a:pt x="739" y="483"/>
                    <a:pt x="739" y="483"/>
                    <a:pt x="739" y="483"/>
                  </a:cubicBezTo>
                  <a:cubicBezTo>
                    <a:pt x="780" y="483"/>
                    <a:pt x="814" y="449"/>
                    <a:pt x="814" y="408"/>
                  </a:cubicBezTo>
                  <a:cubicBezTo>
                    <a:pt x="814" y="366"/>
                    <a:pt x="780" y="332"/>
                    <a:pt x="739" y="332"/>
                  </a:cubicBezTo>
                  <a:close/>
                  <a:moveTo>
                    <a:pt x="407" y="604"/>
                  </a:moveTo>
                  <a:cubicBezTo>
                    <a:pt x="299" y="604"/>
                    <a:pt x="211" y="516"/>
                    <a:pt x="211" y="408"/>
                  </a:cubicBezTo>
                  <a:cubicBezTo>
                    <a:pt x="211" y="299"/>
                    <a:pt x="299" y="211"/>
                    <a:pt x="407" y="211"/>
                  </a:cubicBezTo>
                  <a:cubicBezTo>
                    <a:pt x="515" y="211"/>
                    <a:pt x="603" y="299"/>
                    <a:pt x="603" y="408"/>
                  </a:cubicBezTo>
                  <a:cubicBezTo>
                    <a:pt x="603" y="516"/>
                    <a:pt x="515" y="604"/>
                    <a:pt x="407" y="604"/>
                  </a:cubicBezTo>
                  <a:close/>
                </a:path>
              </a:pathLst>
            </a:custGeom>
            <a:solidFill>
              <a:schemeClr val="accent2"/>
            </a:solidFill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3" name="组合 152"/>
          <p:cNvGrpSpPr/>
          <p:nvPr/>
        </p:nvGrpSpPr>
        <p:grpSpPr>
          <a:xfrm>
            <a:off x="7306308" y="2688370"/>
            <a:ext cx="684996" cy="449979"/>
            <a:chOff x="6308725" y="1430338"/>
            <a:chExt cx="2114550" cy="1389063"/>
          </a:xfrm>
        </p:grpSpPr>
        <p:sp>
          <p:nvSpPr>
            <p:cNvPr id="154" name="Freeform 7"/>
            <p:cNvSpPr>
              <a:spLocks noEditPoints="1"/>
            </p:cNvSpPr>
            <p:nvPr/>
          </p:nvSpPr>
          <p:spPr bwMode="auto">
            <a:xfrm>
              <a:off x="7059613" y="1773238"/>
              <a:ext cx="623888" cy="666750"/>
            </a:xfrm>
            <a:custGeom>
              <a:avLst/>
              <a:gdLst>
                <a:gd name="T0" fmla="*/ 57 w 166"/>
                <a:gd name="T1" fmla="*/ 18 h 177"/>
                <a:gd name="T2" fmla="*/ 161 w 166"/>
                <a:gd name="T3" fmla="*/ 88 h 177"/>
                <a:gd name="T4" fmla="*/ 83 w 166"/>
                <a:gd name="T5" fmla="*/ 174 h 177"/>
                <a:gd name="T6" fmla="*/ 1 w 166"/>
                <a:gd name="T7" fmla="*/ 96 h 177"/>
                <a:gd name="T8" fmla="*/ 57 w 166"/>
                <a:gd name="T9" fmla="*/ 18 h 177"/>
                <a:gd name="T10" fmla="*/ 65 w 166"/>
                <a:gd name="T11" fmla="*/ 49 h 177"/>
                <a:gd name="T12" fmla="*/ 37 w 166"/>
                <a:gd name="T13" fmla="*/ 110 h 177"/>
                <a:gd name="T14" fmla="*/ 97 w 166"/>
                <a:gd name="T15" fmla="*/ 139 h 177"/>
                <a:gd name="T16" fmla="*/ 126 w 166"/>
                <a:gd name="T17" fmla="*/ 77 h 177"/>
                <a:gd name="T18" fmla="*/ 65 w 166"/>
                <a:gd name="T19" fmla="*/ 4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77">
                  <a:moveTo>
                    <a:pt x="57" y="18"/>
                  </a:moveTo>
                  <a:cubicBezTo>
                    <a:pt x="104" y="0"/>
                    <a:pt x="160" y="38"/>
                    <a:pt x="161" y="88"/>
                  </a:cubicBezTo>
                  <a:cubicBezTo>
                    <a:pt x="166" y="133"/>
                    <a:pt x="127" y="175"/>
                    <a:pt x="83" y="174"/>
                  </a:cubicBezTo>
                  <a:cubicBezTo>
                    <a:pt x="40" y="177"/>
                    <a:pt x="1" y="139"/>
                    <a:pt x="1" y="96"/>
                  </a:cubicBezTo>
                  <a:cubicBezTo>
                    <a:pt x="0" y="61"/>
                    <a:pt x="24" y="28"/>
                    <a:pt x="57" y="18"/>
                  </a:cubicBezTo>
                  <a:close/>
                  <a:moveTo>
                    <a:pt x="65" y="49"/>
                  </a:moveTo>
                  <a:cubicBezTo>
                    <a:pt x="41" y="57"/>
                    <a:pt x="27" y="87"/>
                    <a:pt x="37" y="110"/>
                  </a:cubicBezTo>
                  <a:cubicBezTo>
                    <a:pt x="45" y="134"/>
                    <a:pt x="74" y="148"/>
                    <a:pt x="97" y="139"/>
                  </a:cubicBezTo>
                  <a:cubicBezTo>
                    <a:pt x="122" y="131"/>
                    <a:pt x="136" y="101"/>
                    <a:pt x="126" y="77"/>
                  </a:cubicBezTo>
                  <a:cubicBezTo>
                    <a:pt x="118" y="53"/>
                    <a:pt x="88" y="39"/>
                    <a:pt x="65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"/>
            <p:cNvSpPr>
              <a:spLocks noEditPoints="1"/>
            </p:cNvSpPr>
            <p:nvPr/>
          </p:nvSpPr>
          <p:spPr bwMode="auto">
            <a:xfrm>
              <a:off x="6308725" y="1430338"/>
              <a:ext cx="2114550" cy="1389063"/>
            </a:xfrm>
            <a:custGeom>
              <a:avLst/>
              <a:gdLst>
                <a:gd name="T0" fmla="*/ 256 w 563"/>
                <a:gd name="T1" fmla="*/ 8 h 369"/>
                <a:gd name="T2" fmla="*/ 425 w 563"/>
                <a:gd name="T3" fmla="*/ 53 h 369"/>
                <a:gd name="T4" fmla="*/ 550 w 563"/>
                <a:gd name="T5" fmla="*/ 164 h 369"/>
                <a:gd name="T6" fmla="*/ 563 w 563"/>
                <a:gd name="T7" fmla="*/ 186 h 369"/>
                <a:gd name="T8" fmla="*/ 531 w 563"/>
                <a:gd name="T9" fmla="*/ 227 h 369"/>
                <a:gd name="T10" fmla="*/ 338 w 563"/>
                <a:gd name="T11" fmla="*/ 355 h 369"/>
                <a:gd name="T12" fmla="*/ 182 w 563"/>
                <a:gd name="T13" fmla="*/ 340 h 369"/>
                <a:gd name="T14" fmla="*/ 17 w 563"/>
                <a:gd name="T15" fmla="*/ 209 h 369"/>
                <a:gd name="T16" fmla="*/ 0 w 563"/>
                <a:gd name="T17" fmla="*/ 184 h 369"/>
                <a:gd name="T18" fmla="*/ 31 w 563"/>
                <a:gd name="T19" fmla="*/ 143 h 369"/>
                <a:gd name="T20" fmla="*/ 256 w 563"/>
                <a:gd name="T21" fmla="*/ 8 h 369"/>
                <a:gd name="T22" fmla="*/ 176 w 563"/>
                <a:gd name="T23" fmla="*/ 44 h 369"/>
                <a:gd name="T24" fmla="*/ 11 w 563"/>
                <a:gd name="T25" fmla="*/ 184 h 369"/>
                <a:gd name="T26" fmla="*/ 197 w 563"/>
                <a:gd name="T27" fmla="*/ 334 h 369"/>
                <a:gd name="T28" fmla="*/ 371 w 563"/>
                <a:gd name="T29" fmla="*/ 332 h 369"/>
                <a:gd name="T30" fmla="*/ 552 w 563"/>
                <a:gd name="T31" fmla="*/ 184 h 369"/>
                <a:gd name="T32" fmla="*/ 343 w 563"/>
                <a:gd name="T33" fmla="*/ 27 h 369"/>
                <a:gd name="T34" fmla="*/ 176 w 563"/>
                <a:gd name="T35" fmla="*/ 44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3" h="369">
                  <a:moveTo>
                    <a:pt x="256" y="8"/>
                  </a:moveTo>
                  <a:cubicBezTo>
                    <a:pt x="316" y="0"/>
                    <a:pt x="375" y="22"/>
                    <a:pt x="425" y="53"/>
                  </a:cubicBezTo>
                  <a:cubicBezTo>
                    <a:pt x="473" y="82"/>
                    <a:pt x="514" y="122"/>
                    <a:pt x="550" y="164"/>
                  </a:cubicBezTo>
                  <a:cubicBezTo>
                    <a:pt x="555" y="171"/>
                    <a:pt x="562" y="177"/>
                    <a:pt x="563" y="186"/>
                  </a:cubicBezTo>
                  <a:cubicBezTo>
                    <a:pt x="555" y="202"/>
                    <a:pt x="542" y="214"/>
                    <a:pt x="531" y="227"/>
                  </a:cubicBezTo>
                  <a:cubicBezTo>
                    <a:pt x="478" y="284"/>
                    <a:pt x="414" y="334"/>
                    <a:pt x="338" y="355"/>
                  </a:cubicBezTo>
                  <a:cubicBezTo>
                    <a:pt x="286" y="369"/>
                    <a:pt x="230" y="362"/>
                    <a:pt x="182" y="340"/>
                  </a:cubicBezTo>
                  <a:cubicBezTo>
                    <a:pt x="117" y="311"/>
                    <a:pt x="63" y="263"/>
                    <a:pt x="17" y="209"/>
                  </a:cubicBezTo>
                  <a:cubicBezTo>
                    <a:pt x="10" y="201"/>
                    <a:pt x="3" y="194"/>
                    <a:pt x="0" y="184"/>
                  </a:cubicBezTo>
                  <a:cubicBezTo>
                    <a:pt x="7" y="168"/>
                    <a:pt x="20" y="156"/>
                    <a:pt x="31" y="143"/>
                  </a:cubicBezTo>
                  <a:cubicBezTo>
                    <a:pt x="91" y="79"/>
                    <a:pt x="167" y="20"/>
                    <a:pt x="256" y="8"/>
                  </a:cubicBezTo>
                  <a:close/>
                  <a:moveTo>
                    <a:pt x="176" y="44"/>
                  </a:moveTo>
                  <a:cubicBezTo>
                    <a:pt x="111" y="76"/>
                    <a:pt x="57" y="128"/>
                    <a:pt x="11" y="184"/>
                  </a:cubicBezTo>
                  <a:cubicBezTo>
                    <a:pt x="60" y="247"/>
                    <a:pt x="122" y="303"/>
                    <a:pt x="197" y="334"/>
                  </a:cubicBezTo>
                  <a:cubicBezTo>
                    <a:pt x="252" y="357"/>
                    <a:pt x="316" y="356"/>
                    <a:pt x="371" y="332"/>
                  </a:cubicBezTo>
                  <a:cubicBezTo>
                    <a:pt x="444" y="300"/>
                    <a:pt x="504" y="246"/>
                    <a:pt x="552" y="184"/>
                  </a:cubicBezTo>
                  <a:cubicBezTo>
                    <a:pt x="496" y="116"/>
                    <a:pt x="428" y="53"/>
                    <a:pt x="343" y="27"/>
                  </a:cubicBezTo>
                  <a:cubicBezTo>
                    <a:pt x="288" y="10"/>
                    <a:pt x="227" y="19"/>
                    <a:pt x="176" y="44"/>
                  </a:cubicBezTo>
                  <a:close/>
                </a:path>
              </a:pathLst>
            </a:custGeom>
            <a:solidFill>
              <a:srgbClr val="0A1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6"/>
            <p:cNvSpPr>
              <a:spLocks noEditPoints="1"/>
            </p:cNvSpPr>
            <p:nvPr/>
          </p:nvSpPr>
          <p:spPr bwMode="auto">
            <a:xfrm>
              <a:off x="6834188" y="1595438"/>
              <a:ext cx="1063625" cy="1065213"/>
            </a:xfrm>
            <a:custGeom>
              <a:avLst/>
              <a:gdLst>
                <a:gd name="T0" fmla="*/ 154 w 283"/>
                <a:gd name="T1" fmla="*/ 0 h 283"/>
                <a:gd name="T2" fmla="*/ 172 w 283"/>
                <a:gd name="T3" fmla="*/ 26 h 283"/>
                <a:gd name="T4" fmla="*/ 207 w 283"/>
                <a:gd name="T5" fmla="*/ 15 h 283"/>
                <a:gd name="T6" fmla="*/ 215 w 283"/>
                <a:gd name="T7" fmla="*/ 47 h 283"/>
                <a:gd name="T8" fmla="*/ 250 w 283"/>
                <a:gd name="T9" fmla="*/ 50 h 283"/>
                <a:gd name="T10" fmla="*/ 244 w 283"/>
                <a:gd name="T11" fmla="*/ 81 h 283"/>
                <a:gd name="T12" fmla="*/ 276 w 283"/>
                <a:gd name="T13" fmla="*/ 98 h 283"/>
                <a:gd name="T14" fmla="*/ 260 w 283"/>
                <a:gd name="T15" fmla="*/ 125 h 283"/>
                <a:gd name="T16" fmla="*/ 283 w 283"/>
                <a:gd name="T17" fmla="*/ 153 h 283"/>
                <a:gd name="T18" fmla="*/ 257 w 283"/>
                <a:gd name="T19" fmla="*/ 171 h 283"/>
                <a:gd name="T20" fmla="*/ 269 w 283"/>
                <a:gd name="T21" fmla="*/ 206 h 283"/>
                <a:gd name="T22" fmla="*/ 236 w 283"/>
                <a:gd name="T23" fmla="*/ 214 h 283"/>
                <a:gd name="T24" fmla="*/ 234 w 283"/>
                <a:gd name="T25" fmla="*/ 247 h 283"/>
                <a:gd name="T26" fmla="*/ 201 w 283"/>
                <a:gd name="T27" fmla="*/ 244 h 283"/>
                <a:gd name="T28" fmla="*/ 185 w 283"/>
                <a:gd name="T29" fmla="*/ 276 h 283"/>
                <a:gd name="T30" fmla="*/ 157 w 283"/>
                <a:gd name="T31" fmla="*/ 260 h 283"/>
                <a:gd name="T32" fmla="*/ 129 w 283"/>
                <a:gd name="T33" fmla="*/ 282 h 283"/>
                <a:gd name="T34" fmla="*/ 111 w 283"/>
                <a:gd name="T35" fmla="*/ 256 h 283"/>
                <a:gd name="T36" fmla="*/ 76 w 283"/>
                <a:gd name="T37" fmla="*/ 267 h 283"/>
                <a:gd name="T38" fmla="*/ 70 w 283"/>
                <a:gd name="T39" fmla="*/ 236 h 283"/>
                <a:gd name="T40" fmla="*/ 32 w 283"/>
                <a:gd name="T41" fmla="*/ 232 h 283"/>
                <a:gd name="T42" fmla="*/ 39 w 283"/>
                <a:gd name="T43" fmla="*/ 201 h 283"/>
                <a:gd name="T44" fmla="*/ 6 w 283"/>
                <a:gd name="T45" fmla="*/ 185 h 283"/>
                <a:gd name="T46" fmla="*/ 23 w 283"/>
                <a:gd name="T47" fmla="*/ 157 h 283"/>
                <a:gd name="T48" fmla="*/ 0 w 283"/>
                <a:gd name="T49" fmla="*/ 129 h 283"/>
                <a:gd name="T50" fmla="*/ 26 w 283"/>
                <a:gd name="T51" fmla="*/ 111 h 283"/>
                <a:gd name="T52" fmla="*/ 15 w 283"/>
                <a:gd name="T53" fmla="*/ 76 h 283"/>
                <a:gd name="T54" fmla="*/ 47 w 283"/>
                <a:gd name="T55" fmla="*/ 68 h 283"/>
                <a:gd name="T56" fmla="*/ 49 w 283"/>
                <a:gd name="T57" fmla="*/ 34 h 283"/>
                <a:gd name="T58" fmla="*/ 76 w 283"/>
                <a:gd name="T59" fmla="*/ 15 h 283"/>
                <a:gd name="T60" fmla="*/ 111 w 283"/>
                <a:gd name="T61" fmla="*/ 26 h 283"/>
                <a:gd name="T62" fmla="*/ 129 w 283"/>
                <a:gd name="T63" fmla="*/ 0 h 283"/>
                <a:gd name="T64" fmla="*/ 61 w 283"/>
                <a:gd name="T65" fmla="*/ 143 h 283"/>
                <a:gd name="T66" fmla="*/ 221 w 283"/>
                <a:gd name="T67" fmla="*/ 135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3" h="283">
                  <a:moveTo>
                    <a:pt x="129" y="0"/>
                  </a:moveTo>
                  <a:cubicBezTo>
                    <a:pt x="137" y="0"/>
                    <a:pt x="145" y="0"/>
                    <a:pt x="154" y="0"/>
                  </a:cubicBezTo>
                  <a:cubicBezTo>
                    <a:pt x="155" y="7"/>
                    <a:pt x="156" y="15"/>
                    <a:pt x="157" y="23"/>
                  </a:cubicBezTo>
                  <a:cubicBezTo>
                    <a:pt x="162" y="24"/>
                    <a:pt x="167" y="25"/>
                    <a:pt x="172" y="26"/>
                  </a:cubicBezTo>
                  <a:cubicBezTo>
                    <a:pt x="176" y="19"/>
                    <a:pt x="180" y="13"/>
                    <a:pt x="184" y="6"/>
                  </a:cubicBezTo>
                  <a:cubicBezTo>
                    <a:pt x="192" y="9"/>
                    <a:pt x="199" y="12"/>
                    <a:pt x="207" y="15"/>
                  </a:cubicBezTo>
                  <a:cubicBezTo>
                    <a:pt x="205" y="23"/>
                    <a:pt x="203" y="31"/>
                    <a:pt x="201" y="39"/>
                  </a:cubicBezTo>
                  <a:cubicBezTo>
                    <a:pt x="206" y="41"/>
                    <a:pt x="210" y="44"/>
                    <a:pt x="215" y="47"/>
                  </a:cubicBezTo>
                  <a:cubicBezTo>
                    <a:pt x="221" y="42"/>
                    <a:pt x="226" y="37"/>
                    <a:pt x="232" y="32"/>
                  </a:cubicBezTo>
                  <a:cubicBezTo>
                    <a:pt x="238" y="38"/>
                    <a:pt x="244" y="44"/>
                    <a:pt x="250" y="50"/>
                  </a:cubicBezTo>
                  <a:cubicBezTo>
                    <a:pt x="245" y="56"/>
                    <a:pt x="240" y="63"/>
                    <a:pt x="236" y="69"/>
                  </a:cubicBezTo>
                  <a:cubicBezTo>
                    <a:pt x="239" y="73"/>
                    <a:pt x="241" y="77"/>
                    <a:pt x="244" y="81"/>
                  </a:cubicBezTo>
                  <a:cubicBezTo>
                    <a:pt x="252" y="79"/>
                    <a:pt x="260" y="77"/>
                    <a:pt x="268" y="76"/>
                  </a:cubicBezTo>
                  <a:cubicBezTo>
                    <a:pt x="271" y="83"/>
                    <a:pt x="273" y="90"/>
                    <a:pt x="276" y="98"/>
                  </a:cubicBezTo>
                  <a:cubicBezTo>
                    <a:pt x="270" y="102"/>
                    <a:pt x="263" y="106"/>
                    <a:pt x="257" y="111"/>
                  </a:cubicBezTo>
                  <a:cubicBezTo>
                    <a:pt x="258" y="116"/>
                    <a:pt x="259" y="121"/>
                    <a:pt x="260" y="125"/>
                  </a:cubicBezTo>
                  <a:cubicBezTo>
                    <a:pt x="267" y="127"/>
                    <a:pt x="275" y="128"/>
                    <a:pt x="283" y="129"/>
                  </a:cubicBezTo>
                  <a:cubicBezTo>
                    <a:pt x="283" y="137"/>
                    <a:pt x="283" y="145"/>
                    <a:pt x="283" y="153"/>
                  </a:cubicBezTo>
                  <a:cubicBezTo>
                    <a:pt x="275" y="154"/>
                    <a:pt x="267" y="156"/>
                    <a:pt x="260" y="157"/>
                  </a:cubicBezTo>
                  <a:cubicBezTo>
                    <a:pt x="259" y="162"/>
                    <a:pt x="258" y="167"/>
                    <a:pt x="257" y="171"/>
                  </a:cubicBezTo>
                  <a:cubicBezTo>
                    <a:pt x="263" y="176"/>
                    <a:pt x="270" y="180"/>
                    <a:pt x="276" y="184"/>
                  </a:cubicBezTo>
                  <a:cubicBezTo>
                    <a:pt x="274" y="191"/>
                    <a:pt x="271" y="198"/>
                    <a:pt x="269" y="206"/>
                  </a:cubicBezTo>
                  <a:cubicBezTo>
                    <a:pt x="260" y="205"/>
                    <a:pt x="252" y="204"/>
                    <a:pt x="243" y="203"/>
                  </a:cubicBezTo>
                  <a:cubicBezTo>
                    <a:pt x="241" y="207"/>
                    <a:pt x="238" y="210"/>
                    <a:pt x="236" y="214"/>
                  </a:cubicBezTo>
                  <a:cubicBezTo>
                    <a:pt x="241" y="220"/>
                    <a:pt x="245" y="226"/>
                    <a:pt x="250" y="233"/>
                  </a:cubicBezTo>
                  <a:cubicBezTo>
                    <a:pt x="245" y="238"/>
                    <a:pt x="240" y="243"/>
                    <a:pt x="234" y="247"/>
                  </a:cubicBezTo>
                  <a:cubicBezTo>
                    <a:pt x="226" y="245"/>
                    <a:pt x="219" y="240"/>
                    <a:pt x="212" y="237"/>
                  </a:cubicBezTo>
                  <a:cubicBezTo>
                    <a:pt x="209" y="239"/>
                    <a:pt x="205" y="241"/>
                    <a:pt x="201" y="244"/>
                  </a:cubicBezTo>
                  <a:cubicBezTo>
                    <a:pt x="203" y="252"/>
                    <a:pt x="205" y="260"/>
                    <a:pt x="207" y="268"/>
                  </a:cubicBezTo>
                  <a:cubicBezTo>
                    <a:pt x="199" y="270"/>
                    <a:pt x="192" y="273"/>
                    <a:pt x="185" y="276"/>
                  </a:cubicBezTo>
                  <a:cubicBezTo>
                    <a:pt x="180" y="270"/>
                    <a:pt x="176" y="263"/>
                    <a:pt x="172" y="256"/>
                  </a:cubicBezTo>
                  <a:cubicBezTo>
                    <a:pt x="167" y="257"/>
                    <a:pt x="162" y="259"/>
                    <a:pt x="157" y="260"/>
                  </a:cubicBezTo>
                  <a:cubicBezTo>
                    <a:pt x="156" y="267"/>
                    <a:pt x="155" y="275"/>
                    <a:pt x="154" y="283"/>
                  </a:cubicBezTo>
                  <a:cubicBezTo>
                    <a:pt x="145" y="283"/>
                    <a:pt x="137" y="282"/>
                    <a:pt x="129" y="282"/>
                  </a:cubicBezTo>
                  <a:cubicBezTo>
                    <a:pt x="128" y="275"/>
                    <a:pt x="127" y="267"/>
                    <a:pt x="126" y="260"/>
                  </a:cubicBezTo>
                  <a:cubicBezTo>
                    <a:pt x="121" y="258"/>
                    <a:pt x="116" y="257"/>
                    <a:pt x="111" y="256"/>
                  </a:cubicBezTo>
                  <a:cubicBezTo>
                    <a:pt x="107" y="263"/>
                    <a:pt x="102" y="270"/>
                    <a:pt x="98" y="276"/>
                  </a:cubicBezTo>
                  <a:cubicBezTo>
                    <a:pt x="91" y="273"/>
                    <a:pt x="83" y="270"/>
                    <a:pt x="76" y="267"/>
                  </a:cubicBezTo>
                  <a:cubicBezTo>
                    <a:pt x="78" y="260"/>
                    <a:pt x="80" y="252"/>
                    <a:pt x="82" y="244"/>
                  </a:cubicBezTo>
                  <a:cubicBezTo>
                    <a:pt x="78" y="242"/>
                    <a:pt x="74" y="239"/>
                    <a:pt x="70" y="236"/>
                  </a:cubicBezTo>
                  <a:cubicBezTo>
                    <a:pt x="63" y="240"/>
                    <a:pt x="56" y="245"/>
                    <a:pt x="50" y="249"/>
                  </a:cubicBezTo>
                  <a:cubicBezTo>
                    <a:pt x="44" y="244"/>
                    <a:pt x="38" y="238"/>
                    <a:pt x="32" y="232"/>
                  </a:cubicBezTo>
                  <a:cubicBezTo>
                    <a:pt x="37" y="226"/>
                    <a:pt x="42" y="221"/>
                    <a:pt x="47" y="215"/>
                  </a:cubicBezTo>
                  <a:cubicBezTo>
                    <a:pt x="44" y="210"/>
                    <a:pt x="41" y="206"/>
                    <a:pt x="39" y="201"/>
                  </a:cubicBezTo>
                  <a:cubicBezTo>
                    <a:pt x="31" y="203"/>
                    <a:pt x="23" y="205"/>
                    <a:pt x="15" y="206"/>
                  </a:cubicBezTo>
                  <a:cubicBezTo>
                    <a:pt x="12" y="199"/>
                    <a:pt x="9" y="192"/>
                    <a:pt x="6" y="185"/>
                  </a:cubicBezTo>
                  <a:cubicBezTo>
                    <a:pt x="13" y="180"/>
                    <a:pt x="19" y="176"/>
                    <a:pt x="26" y="171"/>
                  </a:cubicBezTo>
                  <a:cubicBezTo>
                    <a:pt x="25" y="167"/>
                    <a:pt x="24" y="162"/>
                    <a:pt x="23" y="157"/>
                  </a:cubicBezTo>
                  <a:cubicBezTo>
                    <a:pt x="15" y="156"/>
                    <a:pt x="8" y="154"/>
                    <a:pt x="0" y="153"/>
                  </a:cubicBezTo>
                  <a:cubicBezTo>
                    <a:pt x="0" y="145"/>
                    <a:pt x="0" y="137"/>
                    <a:pt x="0" y="129"/>
                  </a:cubicBezTo>
                  <a:cubicBezTo>
                    <a:pt x="8" y="128"/>
                    <a:pt x="15" y="127"/>
                    <a:pt x="23" y="125"/>
                  </a:cubicBezTo>
                  <a:cubicBezTo>
                    <a:pt x="24" y="120"/>
                    <a:pt x="25" y="116"/>
                    <a:pt x="26" y="111"/>
                  </a:cubicBezTo>
                  <a:cubicBezTo>
                    <a:pt x="19" y="106"/>
                    <a:pt x="13" y="102"/>
                    <a:pt x="6" y="98"/>
                  </a:cubicBezTo>
                  <a:cubicBezTo>
                    <a:pt x="9" y="90"/>
                    <a:pt x="12" y="83"/>
                    <a:pt x="15" y="76"/>
                  </a:cubicBezTo>
                  <a:cubicBezTo>
                    <a:pt x="23" y="78"/>
                    <a:pt x="30" y="80"/>
                    <a:pt x="38" y="82"/>
                  </a:cubicBezTo>
                  <a:cubicBezTo>
                    <a:pt x="41" y="77"/>
                    <a:pt x="44" y="72"/>
                    <a:pt x="47" y="68"/>
                  </a:cubicBezTo>
                  <a:cubicBezTo>
                    <a:pt x="42" y="62"/>
                    <a:pt x="37" y="56"/>
                    <a:pt x="32" y="50"/>
                  </a:cubicBezTo>
                  <a:cubicBezTo>
                    <a:pt x="38" y="44"/>
                    <a:pt x="43" y="39"/>
                    <a:pt x="49" y="34"/>
                  </a:cubicBezTo>
                  <a:cubicBezTo>
                    <a:pt x="59" y="40"/>
                    <a:pt x="70" y="44"/>
                    <a:pt x="82" y="41"/>
                  </a:cubicBezTo>
                  <a:cubicBezTo>
                    <a:pt x="80" y="32"/>
                    <a:pt x="78" y="23"/>
                    <a:pt x="76" y="15"/>
                  </a:cubicBezTo>
                  <a:cubicBezTo>
                    <a:pt x="84" y="12"/>
                    <a:pt x="91" y="9"/>
                    <a:pt x="98" y="6"/>
                  </a:cubicBezTo>
                  <a:cubicBezTo>
                    <a:pt x="102" y="12"/>
                    <a:pt x="106" y="19"/>
                    <a:pt x="111" y="26"/>
                  </a:cubicBezTo>
                  <a:cubicBezTo>
                    <a:pt x="116" y="25"/>
                    <a:pt x="121" y="24"/>
                    <a:pt x="126" y="23"/>
                  </a:cubicBezTo>
                  <a:cubicBezTo>
                    <a:pt x="127" y="15"/>
                    <a:pt x="128" y="7"/>
                    <a:pt x="129" y="0"/>
                  </a:cubicBezTo>
                  <a:close/>
                  <a:moveTo>
                    <a:pt x="117" y="65"/>
                  </a:moveTo>
                  <a:cubicBezTo>
                    <a:pt x="84" y="75"/>
                    <a:pt x="60" y="108"/>
                    <a:pt x="61" y="143"/>
                  </a:cubicBezTo>
                  <a:cubicBezTo>
                    <a:pt x="61" y="186"/>
                    <a:pt x="100" y="224"/>
                    <a:pt x="143" y="221"/>
                  </a:cubicBezTo>
                  <a:cubicBezTo>
                    <a:pt x="187" y="222"/>
                    <a:pt x="226" y="180"/>
                    <a:pt x="221" y="135"/>
                  </a:cubicBezTo>
                  <a:cubicBezTo>
                    <a:pt x="220" y="85"/>
                    <a:pt x="164" y="47"/>
                    <a:pt x="117" y="65"/>
                  </a:cubicBezTo>
                  <a:close/>
                </a:path>
              </a:pathLst>
            </a:custGeom>
            <a:solidFill>
              <a:srgbClr val="0A1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7"/>
            <p:cNvSpPr>
              <a:spLocks/>
            </p:cNvSpPr>
            <p:nvPr/>
          </p:nvSpPr>
          <p:spPr bwMode="auto">
            <a:xfrm>
              <a:off x="7161213" y="1919288"/>
              <a:ext cx="409575" cy="411163"/>
            </a:xfrm>
            <a:custGeom>
              <a:avLst/>
              <a:gdLst>
                <a:gd name="T0" fmla="*/ 38 w 109"/>
                <a:gd name="T1" fmla="*/ 10 h 109"/>
                <a:gd name="T2" fmla="*/ 99 w 109"/>
                <a:gd name="T3" fmla="*/ 38 h 109"/>
                <a:gd name="T4" fmla="*/ 70 w 109"/>
                <a:gd name="T5" fmla="*/ 100 h 109"/>
                <a:gd name="T6" fmla="*/ 10 w 109"/>
                <a:gd name="T7" fmla="*/ 71 h 109"/>
                <a:gd name="T8" fmla="*/ 38 w 109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09">
                  <a:moveTo>
                    <a:pt x="38" y="10"/>
                  </a:moveTo>
                  <a:cubicBezTo>
                    <a:pt x="61" y="0"/>
                    <a:pt x="91" y="14"/>
                    <a:pt x="99" y="38"/>
                  </a:cubicBezTo>
                  <a:cubicBezTo>
                    <a:pt x="109" y="62"/>
                    <a:pt x="95" y="92"/>
                    <a:pt x="70" y="100"/>
                  </a:cubicBezTo>
                  <a:cubicBezTo>
                    <a:pt x="47" y="109"/>
                    <a:pt x="18" y="95"/>
                    <a:pt x="10" y="71"/>
                  </a:cubicBezTo>
                  <a:cubicBezTo>
                    <a:pt x="0" y="48"/>
                    <a:pt x="14" y="18"/>
                    <a:pt x="38" y="10"/>
                  </a:cubicBezTo>
                  <a:close/>
                </a:path>
              </a:pathLst>
            </a:custGeom>
            <a:solidFill>
              <a:srgbClr val="0A1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79801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48" name="Freeform 48"/>
          <p:cNvSpPr>
            <a:spLocks noEditPoints="1"/>
          </p:cNvSpPr>
          <p:nvPr/>
        </p:nvSpPr>
        <p:spPr bwMode="auto">
          <a:xfrm>
            <a:off x="1537439" y="6448702"/>
            <a:ext cx="812800" cy="252413"/>
          </a:xfrm>
          <a:custGeom>
            <a:avLst/>
            <a:gdLst>
              <a:gd name="T0" fmla="*/ 346 w 432"/>
              <a:gd name="T1" fmla="*/ 0 h 134"/>
              <a:gd name="T2" fmla="*/ 272 w 432"/>
              <a:gd name="T3" fmla="*/ 23 h 134"/>
              <a:gd name="T4" fmla="*/ 243 w 432"/>
              <a:gd name="T5" fmla="*/ 45 h 134"/>
              <a:gd name="T6" fmla="*/ 216 w 432"/>
              <a:gd name="T7" fmla="*/ 55 h 134"/>
              <a:gd name="T8" fmla="*/ 188 w 432"/>
              <a:gd name="T9" fmla="*/ 45 h 134"/>
              <a:gd name="T10" fmla="*/ 160 w 432"/>
              <a:gd name="T11" fmla="*/ 23 h 134"/>
              <a:gd name="T12" fmla="*/ 85 w 432"/>
              <a:gd name="T13" fmla="*/ 0 h 134"/>
              <a:gd name="T14" fmla="*/ 0 w 432"/>
              <a:gd name="T15" fmla="*/ 13 h 134"/>
              <a:gd name="T16" fmla="*/ 97 w 432"/>
              <a:gd name="T17" fmla="*/ 122 h 134"/>
              <a:gd name="T18" fmla="*/ 169 w 432"/>
              <a:gd name="T19" fmla="*/ 117 h 134"/>
              <a:gd name="T20" fmla="*/ 216 w 432"/>
              <a:gd name="T21" fmla="*/ 99 h 134"/>
              <a:gd name="T22" fmla="*/ 263 w 432"/>
              <a:gd name="T23" fmla="*/ 117 h 134"/>
              <a:gd name="T24" fmla="*/ 335 w 432"/>
              <a:gd name="T25" fmla="*/ 122 h 134"/>
              <a:gd name="T26" fmla="*/ 432 w 432"/>
              <a:gd name="T27" fmla="*/ 13 h 134"/>
              <a:gd name="T28" fmla="*/ 346 w 432"/>
              <a:gd name="T29" fmla="*/ 0 h 134"/>
              <a:gd name="T30" fmla="*/ 77 w 432"/>
              <a:gd name="T31" fmla="*/ 50 h 134"/>
              <a:gd name="T32" fmla="*/ 113 w 432"/>
              <a:gd name="T33" fmla="*/ 51 h 134"/>
              <a:gd name="T34" fmla="*/ 163 w 432"/>
              <a:gd name="T35" fmla="*/ 71 h 134"/>
              <a:gd name="T36" fmla="*/ 77 w 432"/>
              <a:gd name="T37" fmla="*/ 50 h 134"/>
              <a:gd name="T38" fmla="*/ 268 w 432"/>
              <a:gd name="T39" fmla="*/ 71 h 134"/>
              <a:gd name="T40" fmla="*/ 319 w 432"/>
              <a:gd name="T41" fmla="*/ 51 h 134"/>
              <a:gd name="T42" fmla="*/ 354 w 432"/>
              <a:gd name="T43" fmla="*/ 50 h 134"/>
              <a:gd name="T44" fmla="*/ 268 w 432"/>
              <a:gd name="T45" fmla="*/ 71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32" h="134">
                <a:moveTo>
                  <a:pt x="346" y="0"/>
                </a:moveTo>
                <a:cubicBezTo>
                  <a:pt x="318" y="0"/>
                  <a:pt x="289" y="11"/>
                  <a:pt x="272" y="23"/>
                </a:cubicBezTo>
                <a:cubicBezTo>
                  <a:pt x="259" y="31"/>
                  <a:pt x="243" y="45"/>
                  <a:pt x="243" y="45"/>
                </a:cubicBezTo>
                <a:cubicBezTo>
                  <a:pt x="243" y="45"/>
                  <a:pt x="230" y="54"/>
                  <a:pt x="216" y="55"/>
                </a:cubicBezTo>
                <a:cubicBezTo>
                  <a:pt x="202" y="54"/>
                  <a:pt x="188" y="45"/>
                  <a:pt x="188" y="45"/>
                </a:cubicBezTo>
                <a:cubicBezTo>
                  <a:pt x="188" y="45"/>
                  <a:pt x="172" y="31"/>
                  <a:pt x="160" y="23"/>
                </a:cubicBezTo>
                <a:cubicBezTo>
                  <a:pt x="143" y="11"/>
                  <a:pt x="114" y="0"/>
                  <a:pt x="85" y="0"/>
                </a:cubicBezTo>
                <a:cubicBezTo>
                  <a:pt x="27" y="2"/>
                  <a:pt x="14" y="11"/>
                  <a:pt x="0" y="13"/>
                </a:cubicBezTo>
                <a:cubicBezTo>
                  <a:pt x="0" y="13"/>
                  <a:pt x="32" y="100"/>
                  <a:pt x="97" y="122"/>
                </a:cubicBezTo>
                <a:cubicBezTo>
                  <a:pt x="97" y="122"/>
                  <a:pt x="136" y="134"/>
                  <a:pt x="169" y="117"/>
                </a:cubicBezTo>
                <a:cubicBezTo>
                  <a:pt x="188" y="107"/>
                  <a:pt x="198" y="99"/>
                  <a:pt x="216" y="99"/>
                </a:cubicBezTo>
                <a:cubicBezTo>
                  <a:pt x="233" y="99"/>
                  <a:pt x="243" y="107"/>
                  <a:pt x="263" y="117"/>
                </a:cubicBezTo>
                <a:cubicBezTo>
                  <a:pt x="295" y="134"/>
                  <a:pt x="335" y="122"/>
                  <a:pt x="335" y="122"/>
                </a:cubicBezTo>
                <a:cubicBezTo>
                  <a:pt x="399" y="100"/>
                  <a:pt x="432" y="13"/>
                  <a:pt x="432" y="13"/>
                </a:cubicBezTo>
                <a:cubicBezTo>
                  <a:pt x="420" y="11"/>
                  <a:pt x="404" y="2"/>
                  <a:pt x="346" y="0"/>
                </a:cubicBezTo>
                <a:close/>
                <a:moveTo>
                  <a:pt x="77" y="50"/>
                </a:moveTo>
                <a:cubicBezTo>
                  <a:pt x="77" y="50"/>
                  <a:pt x="90" y="49"/>
                  <a:pt x="113" y="51"/>
                </a:cubicBezTo>
                <a:cubicBezTo>
                  <a:pt x="142" y="54"/>
                  <a:pt x="163" y="71"/>
                  <a:pt x="163" y="71"/>
                </a:cubicBezTo>
                <a:cubicBezTo>
                  <a:pt x="97" y="79"/>
                  <a:pt x="77" y="50"/>
                  <a:pt x="77" y="50"/>
                </a:cubicBezTo>
                <a:close/>
                <a:moveTo>
                  <a:pt x="268" y="71"/>
                </a:moveTo>
                <a:cubicBezTo>
                  <a:pt x="268" y="71"/>
                  <a:pt x="290" y="54"/>
                  <a:pt x="319" y="51"/>
                </a:cubicBezTo>
                <a:cubicBezTo>
                  <a:pt x="341" y="49"/>
                  <a:pt x="354" y="50"/>
                  <a:pt x="354" y="50"/>
                </a:cubicBezTo>
                <a:cubicBezTo>
                  <a:pt x="354" y="50"/>
                  <a:pt x="335" y="79"/>
                  <a:pt x="268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1" name="TextBox 80"/>
          <p:cNvSpPr txBox="1"/>
          <p:nvPr/>
        </p:nvSpPr>
        <p:spPr>
          <a:xfrm>
            <a:off x="280219" y="6391498"/>
            <a:ext cx="1107996" cy="369332"/>
          </a:xfrm>
          <a:prstGeom prst="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生活综合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2512860" y="210197"/>
            <a:ext cx="789082" cy="658273"/>
            <a:chOff x="2338387" y="1427163"/>
            <a:chExt cx="593725" cy="495301"/>
          </a:xfrm>
        </p:grpSpPr>
        <p:sp>
          <p:nvSpPr>
            <p:cNvPr id="97481" name="Freeform 583"/>
            <p:cNvSpPr>
              <a:spLocks/>
            </p:cNvSpPr>
            <p:nvPr/>
          </p:nvSpPr>
          <p:spPr bwMode="auto">
            <a:xfrm>
              <a:off x="2547937" y="1568451"/>
              <a:ext cx="15875" cy="9525"/>
            </a:xfrm>
            <a:custGeom>
              <a:avLst/>
              <a:gdLst>
                <a:gd name="T0" fmla="*/ 9 w 9"/>
                <a:gd name="T1" fmla="*/ 3 h 5"/>
                <a:gd name="T2" fmla="*/ 2 w 9"/>
                <a:gd name="T3" fmla="*/ 0 h 5"/>
                <a:gd name="T4" fmla="*/ 0 w 9"/>
                <a:gd name="T5" fmla="*/ 5 h 5"/>
                <a:gd name="T6" fmla="*/ 8 w 9"/>
                <a:gd name="T7" fmla="*/ 5 h 5"/>
                <a:gd name="T8" fmla="*/ 9 w 9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5" y="5"/>
                    <a:pt x="8" y="5"/>
                  </a:cubicBezTo>
                  <a:cubicBezTo>
                    <a:pt x="8" y="4"/>
                    <a:pt x="9" y="3"/>
                    <a:pt x="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82" name="Freeform 584"/>
            <p:cNvSpPr>
              <a:spLocks/>
            </p:cNvSpPr>
            <p:nvPr/>
          </p:nvSpPr>
          <p:spPr bwMode="auto">
            <a:xfrm>
              <a:off x="2630487" y="1571626"/>
              <a:ext cx="12700" cy="6350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0 h 3"/>
                <a:gd name="T4" fmla="*/ 0 w 7"/>
                <a:gd name="T5" fmla="*/ 3 h 3"/>
                <a:gd name="T6" fmla="*/ 7 w 7"/>
                <a:gd name="T7" fmla="*/ 3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83" name="Freeform 585"/>
            <p:cNvSpPr>
              <a:spLocks noEditPoints="1"/>
            </p:cNvSpPr>
            <p:nvPr/>
          </p:nvSpPr>
          <p:spPr bwMode="auto">
            <a:xfrm>
              <a:off x="2390775" y="1565276"/>
              <a:ext cx="490537" cy="357188"/>
            </a:xfrm>
            <a:custGeom>
              <a:avLst/>
              <a:gdLst>
                <a:gd name="T0" fmla="*/ 216 w 261"/>
                <a:gd name="T1" fmla="*/ 0 h 190"/>
                <a:gd name="T2" fmla="*/ 214 w 261"/>
                <a:gd name="T3" fmla="*/ 0 h 190"/>
                <a:gd name="T4" fmla="*/ 45 w 261"/>
                <a:gd name="T5" fmla="*/ 0 h 190"/>
                <a:gd name="T6" fmla="*/ 0 w 261"/>
                <a:gd name="T7" fmla="*/ 60 h 190"/>
                <a:gd name="T8" fmla="*/ 128 w 261"/>
                <a:gd name="T9" fmla="*/ 187 h 190"/>
                <a:gd name="T10" fmla="*/ 130 w 261"/>
                <a:gd name="T11" fmla="*/ 190 h 190"/>
                <a:gd name="T12" fmla="*/ 134 w 261"/>
                <a:gd name="T13" fmla="*/ 187 h 190"/>
                <a:gd name="T14" fmla="*/ 261 w 261"/>
                <a:gd name="T15" fmla="*/ 60 h 190"/>
                <a:gd name="T16" fmla="*/ 216 w 261"/>
                <a:gd name="T17" fmla="*/ 0 h 190"/>
                <a:gd name="T18" fmla="*/ 212 w 261"/>
                <a:gd name="T19" fmla="*/ 7 h 190"/>
                <a:gd name="T20" fmla="*/ 249 w 261"/>
                <a:gd name="T21" fmla="*/ 56 h 190"/>
                <a:gd name="T22" fmla="*/ 202 w 261"/>
                <a:gd name="T23" fmla="*/ 56 h 190"/>
                <a:gd name="T24" fmla="*/ 178 w 261"/>
                <a:gd name="T25" fmla="*/ 7 h 190"/>
                <a:gd name="T26" fmla="*/ 212 w 261"/>
                <a:gd name="T27" fmla="*/ 7 h 190"/>
                <a:gd name="T28" fmla="*/ 48 w 261"/>
                <a:gd name="T29" fmla="*/ 7 h 190"/>
                <a:gd name="T30" fmla="*/ 83 w 261"/>
                <a:gd name="T31" fmla="*/ 7 h 190"/>
                <a:gd name="T32" fmla="*/ 85 w 261"/>
                <a:gd name="T33" fmla="*/ 2 h 190"/>
                <a:gd name="T34" fmla="*/ 92 w 261"/>
                <a:gd name="T35" fmla="*/ 5 h 190"/>
                <a:gd name="T36" fmla="*/ 91 w 261"/>
                <a:gd name="T37" fmla="*/ 7 h 190"/>
                <a:gd name="T38" fmla="*/ 127 w 261"/>
                <a:gd name="T39" fmla="*/ 7 h 190"/>
                <a:gd name="T40" fmla="*/ 127 w 261"/>
                <a:gd name="T41" fmla="*/ 4 h 190"/>
                <a:gd name="T42" fmla="*/ 134 w 261"/>
                <a:gd name="T43" fmla="*/ 4 h 190"/>
                <a:gd name="T44" fmla="*/ 134 w 261"/>
                <a:gd name="T45" fmla="*/ 7 h 190"/>
                <a:gd name="T46" fmla="*/ 170 w 261"/>
                <a:gd name="T47" fmla="*/ 7 h 190"/>
                <a:gd name="T48" fmla="*/ 194 w 261"/>
                <a:gd name="T49" fmla="*/ 56 h 190"/>
                <a:gd name="T50" fmla="*/ 134 w 261"/>
                <a:gd name="T51" fmla="*/ 56 h 190"/>
                <a:gd name="T52" fmla="*/ 134 w 261"/>
                <a:gd name="T53" fmla="*/ 7 h 190"/>
                <a:gd name="T54" fmla="*/ 127 w 261"/>
                <a:gd name="T55" fmla="*/ 7 h 190"/>
                <a:gd name="T56" fmla="*/ 127 w 261"/>
                <a:gd name="T57" fmla="*/ 56 h 190"/>
                <a:gd name="T58" fmla="*/ 66 w 261"/>
                <a:gd name="T59" fmla="*/ 56 h 190"/>
                <a:gd name="T60" fmla="*/ 91 w 261"/>
                <a:gd name="T61" fmla="*/ 7 h 190"/>
                <a:gd name="T62" fmla="*/ 83 w 261"/>
                <a:gd name="T63" fmla="*/ 7 h 190"/>
                <a:gd name="T64" fmla="*/ 58 w 261"/>
                <a:gd name="T65" fmla="*/ 56 h 190"/>
                <a:gd name="T66" fmla="*/ 12 w 261"/>
                <a:gd name="T67" fmla="*/ 56 h 190"/>
                <a:gd name="T68" fmla="*/ 48 w 261"/>
                <a:gd name="T69" fmla="*/ 7 h 190"/>
                <a:gd name="T70" fmla="*/ 127 w 261"/>
                <a:gd name="T71" fmla="*/ 171 h 190"/>
                <a:gd name="T72" fmla="*/ 67 w 261"/>
                <a:gd name="T73" fmla="*/ 63 h 190"/>
                <a:gd name="T74" fmla="*/ 127 w 261"/>
                <a:gd name="T75" fmla="*/ 63 h 190"/>
                <a:gd name="T76" fmla="*/ 127 w 261"/>
                <a:gd name="T77" fmla="*/ 171 h 190"/>
                <a:gd name="T78" fmla="*/ 134 w 261"/>
                <a:gd name="T79" fmla="*/ 63 h 190"/>
                <a:gd name="T80" fmla="*/ 194 w 261"/>
                <a:gd name="T81" fmla="*/ 63 h 190"/>
                <a:gd name="T82" fmla="*/ 134 w 261"/>
                <a:gd name="T83" fmla="*/ 171 h 190"/>
                <a:gd name="T84" fmla="*/ 134 w 261"/>
                <a:gd name="T85" fmla="*/ 63 h 190"/>
                <a:gd name="T86" fmla="*/ 13 w 261"/>
                <a:gd name="T87" fmla="*/ 63 h 190"/>
                <a:gd name="T88" fmla="*/ 59 w 261"/>
                <a:gd name="T89" fmla="*/ 63 h 190"/>
                <a:gd name="T90" fmla="*/ 115 w 261"/>
                <a:gd name="T91" fmla="*/ 165 h 190"/>
                <a:gd name="T92" fmla="*/ 13 w 261"/>
                <a:gd name="T93" fmla="*/ 63 h 190"/>
                <a:gd name="T94" fmla="*/ 146 w 261"/>
                <a:gd name="T95" fmla="*/ 165 h 190"/>
                <a:gd name="T96" fmla="*/ 202 w 261"/>
                <a:gd name="T97" fmla="*/ 63 h 190"/>
                <a:gd name="T98" fmla="*/ 247 w 261"/>
                <a:gd name="T99" fmla="*/ 63 h 190"/>
                <a:gd name="T100" fmla="*/ 146 w 261"/>
                <a:gd name="T101" fmla="*/ 16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1" h="190">
                  <a:moveTo>
                    <a:pt x="216" y="0"/>
                  </a:moveTo>
                  <a:cubicBezTo>
                    <a:pt x="214" y="0"/>
                    <a:pt x="214" y="0"/>
                    <a:pt x="21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28" y="187"/>
                    <a:pt x="128" y="187"/>
                    <a:pt x="128" y="187"/>
                  </a:cubicBezTo>
                  <a:cubicBezTo>
                    <a:pt x="130" y="190"/>
                    <a:pt x="130" y="190"/>
                    <a:pt x="130" y="190"/>
                  </a:cubicBezTo>
                  <a:cubicBezTo>
                    <a:pt x="134" y="187"/>
                    <a:pt x="134" y="187"/>
                    <a:pt x="134" y="187"/>
                  </a:cubicBezTo>
                  <a:cubicBezTo>
                    <a:pt x="261" y="60"/>
                    <a:pt x="261" y="60"/>
                    <a:pt x="261" y="60"/>
                  </a:cubicBezTo>
                  <a:lnTo>
                    <a:pt x="216" y="0"/>
                  </a:lnTo>
                  <a:close/>
                  <a:moveTo>
                    <a:pt x="212" y="7"/>
                  </a:moveTo>
                  <a:cubicBezTo>
                    <a:pt x="214" y="10"/>
                    <a:pt x="240" y="45"/>
                    <a:pt x="249" y="56"/>
                  </a:cubicBezTo>
                  <a:cubicBezTo>
                    <a:pt x="202" y="56"/>
                    <a:pt x="202" y="56"/>
                    <a:pt x="202" y="56"/>
                  </a:cubicBezTo>
                  <a:cubicBezTo>
                    <a:pt x="178" y="7"/>
                    <a:pt x="178" y="7"/>
                    <a:pt x="178" y="7"/>
                  </a:cubicBezTo>
                  <a:cubicBezTo>
                    <a:pt x="197" y="7"/>
                    <a:pt x="211" y="7"/>
                    <a:pt x="212" y="7"/>
                  </a:cubicBezTo>
                  <a:close/>
                  <a:moveTo>
                    <a:pt x="48" y="7"/>
                  </a:moveTo>
                  <a:cubicBezTo>
                    <a:pt x="49" y="7"/>
                    <a:pt x="63" y="7"/>
                    <a:pt x="83" y="7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1" y="6"/>
                    <a:pt x="91" y="7"/>
                  </a:cubicBezTo>
                  <a:cubicBezTo>
                    <a:pt x="102" y="7"/>
                    <a:pt x="114" y="7"/>
                    <a:pt x="127" y="7"/>
                  </a:cubicBezTo>
                  <a:cubicBezTo>
                    <a:pt x="127" y="5"/>
                    <a:pt x="127" y="4"/>
                    <a:pt x="127" y="4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4" y="7"/>
                    <a:pt x="134" y="7"/>
                    <a:pt x="134" y="7"/>
                  </a:cubicBezTo>
                  <a:cubicBezTo>
                    <a:pt x="147" y="7"/>
                    <a:pt x="159" y="7"/>
                    <a:pt x="170" y="7"/>
                  </a:cubicBezTo>
                  <a:cubicBezTo>
                    <a:pt x="174" y="15"/>
                    <a:pt x="189" y="46"/>
                    <a:pt x="194" y="56"/>
                  </a:cubicBezTo>
                  <a:cubicBezTo>
                    <a:pt x="134" y="56"/>
                    <a:pt x="134" y="56"/>
                    <a:pt x="134" y="56"/>
                  </a:cubicBezTo>
                  <a:cubicBezTo>
                    <a:pt x="134" y="7"/>
                    <a:pt x="134" y="7"/>
                    <a:pt x="134" y="7"/>
                  </a:cubicBezTo>
                  <a:cubicBezTo>
                    <a:pt x="132" y="7"/>
                    <a:pt x="129" y="7"/>
                    <a:pt x="127" y="7"/>
                  </a:cubicBezTo>
                  <a:cubicBezTo>
                    <a:pt x="127" y="15"/>
                    <a:pt x="127" y="34"/>
                    <a:pt x="127" y="56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72" y="46"/>
                    <a:pt x="87" y="15"/>
                    <a:pt x="91" y="7"/>
                  </a:cubicBezTo>
                  <a:cubicBezTo>
                    <a:pt x="88" y="7"/>
                    <a:pt x="85" y="7"/>
                    <a:pt x="83" y="7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20" y="45"/>
                    <a:pt x="47" y="10"/>
                    <a:pt x="48" y="7"/>
                  </a:cubicBezTo>
                  <a:close/>
                  <a:moveTo>
                    <a:pt x="127" y="171"/>
                  </a:moveTo>
                  <a:cubicBezTo>
                    <a:pt x="117" y="154"/>
                    <a:pt x="76" y="81"/>
                    <a:pt x="67" y="63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106"/>
                    <a:pt x="127" y="158"/>
                    <a:pt x="127" y="171"/>
                  </a:cubicBezTo>
                  <a:close/>
                  <a:moveTo>
                    <a:pt x="134" y="63"/>
                  </a:moveTo>
                  <a:cubicBezTo>
                    <a:pt x="194" y="63"/>
                    <a:pt x="194" y="63"/>
                    <a:pt x="194" y="63"/>
                  </a:cubicBezTo>
                  <a:cubicBezTo>
                    <a:pt x="185" y="79"/>
                    <a:pt x="149" y="144"/>
                    <a:pt x="134" y="171"/>
                  </a:cubicBezTo>
                  <a:lnTo>
                    <a:pt x="134" y="63"/>
                  </a:lnTo>
                  <a:close/>
                  <a:moveTo>
                    <a:pt x="13" y="63"/>
                  </a:moveTo>
                  <a:cubicBezTo>
                    <a:pt x="59" y="63"/>
                    <a:pt x="59" y="63"/>
                    <a:pt x="59" y="63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87" y="137"/>
                    <a:pt x="29" y="79"/>
                    <a:pt x="13" y="63"/>
                  </a:cubicBezTo>
                  <a:close/>
                  <a:moveTo>
                    <a:pt x="146" y="165"/>
                  </a:moveTo>
                  <a:cubicBezTo>
                    <a:pt x="202" y="63"/>
                    <a:pt x="202" y="63"/>
                    <a:pt x="202" y="63"/>
                  </a:cubicBezTo>
                  <a:cubicBezTo>
                    <a:pt x="247" y="63"/>
                    <a:pt x="247" y="63"/>
                    <a:pt x="247" y="63"/>
                  </a:cubicBezTo>
                  <a:cubicBezTo>
                    <a:pt x="232" y="79"/>
                    <a:pt x="174" y="137"/>
                    <a:pt x="146" y="1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84" name="Freeform 586"/>
            <p:cNvSpPr>
              <a:spLocks/>
            </p:cNvSpPr>
            <p:nvPr/>
          </p:nvSpPr>
          <p:spPr bwMode="auto">
            <a:xfrm>
              <a:off x="2338387" y="1519238"/>
              <a:ext cx="66675" cy="58738"/>
            </a:xfrm>
            <a:custGeom>
              <a:avLst/>
              <a:gdLst>
                <a:gd name="T0" fmla="*/ 42 w 42"/>
                <a:gd name="T1" fmla="*/ 30 h 37"/>
                <a:gd name="T2" fmla="*/ 6 w 42"/>
                <a:gd name="T3" fmla="*/ 0 h 37"/>
                <a:gd name="T4" fmla="*/ 0 w 42"/>
                <a:gd name="T5" fmla="*/ 7 h 37"/>
                <a:gd name="T6" fmla="*/ 37 w 42"/>
                <a:gd name="T7" fmla="*/ 37 h 37"/>
                <a:gd name="T8" fmla="*/ 42 w 42"/>
                <a:gd name="T9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7">
                  <a:moveTo>
                    <a:pt x="42" y="30"/>
                  </a:moveTo>
                  <a:lnTo>
                    <a:pt x="6" y="0"/>
                  </a:lnTo>
                  <a:lnTo>
                    <a:pt x="0" y="7"/>
                  </a:lnTo>
                  <a:lnTo>
                    <a:pt x="37" y="37"/>
                  </a:lnTo>
                  <a:lnTo>
                    <a:pt x="4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85" name="Freeform 587"/>
            <p:cNvSpPr>
              <a:spLocks/>
            </p:cNvSpPr>
            <p:nvPr/>
          </p:nvSpPr>
          <p:spPr bwMode="auto">
            <a:xfrm>
              <a:off x="2425700" y="1454151"/>
              <a:ext cx="46037" cy="69850"/>
            </a:xfrm>
            <a:custGeom>
              <a:avLst/>
              <a:gdLst>
                <a:gd name="T0" fmla="*/ 29 w 29"/>
                <a:gd name="T1" fmla="*/ 39 h 44"/>
                <a:gd name="T2" fmla="*/ 7 w 29"/>
                <a:gd name="T3" fmla="*/ 0 h 44"/>
                <a:gd name="T4" fmla="*/ 0 w 29"/>
                <a:gd name="T5" fmla="*/ 5 h 44"/>
                <a:gd name="T6" fmla="*/ 22 w 29"/>
                <a:gd name="T7" fmla="*/ 44 h 44"/>
                <a:gd name="T8" fmla="*/ 29 w 29"/>
                <a:gd name="T9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4">
                  <a:moveTo>
                    <a:pt x="29" y="39"/>
                  </a:moveTo>
                  <a:lnTo>
                    <a:pt x="7" y="0"/>
                  </a:lnTo>
                  <a:lnTo>
                    <a:pt x="0" y="5"/>
                  </a:lnTo>
                  <a:lnTo>
                    <a:pt x="22" y="44"/>
                  </a:lnTo>
                  <a:lnTo>
                    <a:pt x="29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86" name="Freeform 588"/>
            <p:cNvSpPr>
              <a:spLocks/>
            </p:cNvSpPr>
            <p:nvPr/>
          </p:nvSpPr>
          <p:spPr bwMode="auto">
            <a:xfrm>
              <a:off x="2530475" y="1431926"/>
              <a:ext cx="23812" cy="73025"/>
            </a:xfrm>
            <a:custGeom>
              <a:avLst/>
              <a:gdLst>
                <a:gd name="T0" fmla="*/ 15 w 15"/>
                <a:gd name="T1" fmla="*/ 43 h 46"/>
                <a:gd name="T2" fmla="*/ 8 w 15"/>
                <a:gd name="T3" fmla="*/ 0 h 46"/>
                <a:gd name="T4" fmla="*/ 0 w 15"/>
                <a:gd name="T5" fmla="*/ 1 h 46"/>
                <a:gd name="T6" fmla="*/ 7 w 15"/>
                <a:gd name="T7" fmla="*/ 46 h 46"/>
                <a:gd name="T8" fmla="*/ 15 w 15"/>
                <a:gd name="T9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6">
                  <a:moveTo>
                    <a:pt x="15" y="43"/>
                  </a:moveTo>
                  <a:lnTo>
                    <a:pt x="8" y="0"/>
                  </a:lnTo>
                  <a:lnTo>
                    <a:pt x="0" y="1"/>
                  </a:lnTo>
                  <a:lnTo>
                    <a:pt x="7" y="46"/>
                  </a:lnTo>
                  <a:lnTo>
                    <a:pt x="15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87" name="Rectangle 589"/>
            <p:cNvSpPr>
              <a:spLocks noChangeArrowheads="1"/>
            </p:cNvSpPr>
            <p:nvPr/>
          </p:nvSpPr>
          <p:spPr bwMode="auto">
            <a:xfrm>
              <a:off x="2630487" y="1427163"/>
              <a:ext cx="12700" cy="730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88" name="Freeform 590"/>
            <p:cNvSpPr>
              <a:spLocks/>
            </p:cNvSpPr>
            <p:nvPr/>
          </p:nvSpPr>
          <p:spPr bwMode="auto">
            <a:xfrm>
              <a:off x="2867025" y="1519238"/>
              <a:ext cx="65087" cy="58738"/>
            </a:xfrm>
            <a:custGeom>
              <a:avLst/>
              <a:gdLst>
                <a:gd name="T0" fmla="*/ 41 w 41"/>
                <a:gd name="T1" fmla="*/ 7 h 37"/>
                <a:gd name="T2" fmla="*/ 35 w 41"/>
                <a:gd name="T3" fmla="*/ 0 h 37"/>
                <a:gd name="T4" fmla="*/ 0 w 41"/>
                <a:gd name="T5" fmla="*/ 30 h 37"/>
                <a:gd name="T6" fmla="*/ 6 w 41"/>
                <a:gd name="T7" fmla="*/ 37 h 37"/>
                <a:gd name="T8" fmla="*/ 41 w 41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7">
                  <a:moveTo>
                    <a:pt x="41" y="7"/>
                  </a:moveTo>
                  <a:lnTo>
                    <a:pt x="35" y="0"/>
                  </a:lnTo>
                  <a:lnTo>
                    <a:pt x="0" y="30"/>
                  </a:lnTo>
                  <a:lnTo>
                    <a:pt x="6" y="37"/>
                  </a:lnTo>
                  <a:lnTo>
                    <a:pt x="4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89" name="Freeform 591"/>
            <p:cNvSpPr>
              <a:spLocks/>
            </p:cNvSpPr>
            <p:nvPr/>
          </p:nvSpPr>
          <p:spPr bwMode="auto">
            <a:xfrm>
              <a:off x="2800350" y="1454151"/>
              <a:ext cx="47625" cy="69850"/>
            </a:xfrm>
            <a:custGeom>
              <a:avLst/>
              <a:gdLst>
                <a:gd name="T0" fmla="*/ 30 w 30"/>
                <a:gd name="T1" fmla="*/ 5 h 44"/>
                <a:gd name="T2" fmla="*/ 23 w 30"/>
                <a:gd name="T3" fmla="*/ 0 h 44"/>
                <a:gd name="T4" fmla="*/ 0 w 30"/>
                <a:gd name="T5" fmla="*/ 39 h 44"/>
                <a:gd name="T6" fmla="*/ 8 w 30"/>
                <a:gd name="T7" fmla="*/ 44 h 44"/>
                <a:gd name="T8" fmla="*/ 30 w 30"/>
                <a:gd name="T9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4">
                  <a:moveTo>
                    <a:pt x="30" y="5"/>
                  </a:moveTo>
                  <a:lnTo>
                    <a:pt x="23" y="0"/>
                  </a:lnTo>
                  <a:lnTo>
                    <a:pt x="0" y="39"/>
                  </a:lnTo>
                  <a:lnTo>
                    <a:pt x="8" y="44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90" name="Freeform 592"/>
            <p:cNvSpPr>
              <a:spLocks/>
            </p:cNvSpPr>
            <p:nvPr/>
          </p:nvSpPr>
          <p:spPr bwMode="auto">
            <a:xfrm>
              <a:off x="2716212" y="1431926"/>
              <a:ext cx="26987" cy="73025"/>
            </a:xfrm>
            <a:custGeom>
              <a:avLst/>
              <a:gdLst>
                <a:gd name="T0" fmla="*/ 17 w 17"/>
                <a:gd name="T1" fmla="*/ 1 h 46"/>
                <a:gd name="T2" fmla="*/ 9 w 17"/>
                <a:gd name="T3" fmla="*/ 0 h 46"/>
                <a:gd name="T4" fmla="*/ 0 w 17"/>
                <a:gd name="T5" fmla="*/ 43 h 46"/>
                <a:gd name="T6" fmla="*/ 9 w 17"/>
                <a:gd name="T7" fmla="*/ 46 h 46"/>
                <a:gd name="T8" fmla="*/ 17 w 17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6">
                  <a:moveTo>
                    <a:pt x="17" y="1"/>
                  </a:moveTo>
                  <a:lnTo>
                    <a:pt x="9" y="0"/>
                  </a:lnTo>
                  <a:lnTo>
                    <a:pt x="0" y="43"/>
                  </a:lnTo>
                  <a:lnTo>
                    <a:pt x="9" y="46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3479240" y="136830"/>
            <a:ext cx="448426" cy="805006"/>
            <a:chOff x="7019926" y="4918076"/>
            <a:chExt cx="395287" cy="709612"/>
          </a:xfrm>
        </p:grpSpPr>
        <p:sp>
          <p:nvSpPr>
            <p:cNvPr id="97095" name="Freeform 999"/>
            <p:cNvSpPr>
              <a:spLocks/>
            </p:cNvSpPr>
            <p:nvPr/>
          </p:nvSpPr>
          <p:spPr bwMode="auto">
            <a:xfrm>
              <a:off x="7032626" y="4918076"/>
              <a:ext cx="382587" cy="498475"/>
            </a:xfrm>
            <a:custGeom>
              <a:avLst/>
              <a:gdLst>
                <a:gd name="T0" fmla="*/ 138 w 203"/>
                <a:gd name="T1" fmla="*/ 248 h 265"/>
                <a:gd name="T2" fmla="*/ 147 w 203"/>
                <a:gd name="T3" fmla="*/ 243 h 265"/>
                <a:gd name="T4" fmla="*/ 165 w 203"/>
                <a:gd name="T5" fmla="*/ 232 h 265"/>
                <a:gd name="T6" fmla="*/ 197 w 203"/>
                <a:gd name="T7" fmla="*/ 187 h 265"/>
                <a:gd name="T8" fmla="*/ 203 w 203"/>
                <a:gd name="T9" fmla="*/ 172 h 265"/>
                <a:gd name="T10" fmla="*/ 190 w 203"/>
                <a:gd name="T11" fmla="*/ 182 h 265"/>
                <a:gd name="T12" fmla="*/ 169 w 203"/>
                <a:gd name="T13" fmla="*/ 193 h 265"/>
                <a:gd name="T14" fmla="*/ 158 w 203"/>
                <a:gd name="T15" fmla="*/ 193 h 265"/>
                <a:gd name="T16" fmla="*/ 157 w 203"/>
                <a:gd name="T17" fmla="*/ 190 h 265"/>
                <a:gd name="T18" fmla="*/ 173 w 203"/>
                <a:gd name="T19" fmla="*/ 173 h 265"/>
                <a:gd name="T20" fmla="*/ 194 w 203"/>
                <a:gd name="T21" fmla="*/ 126 h 265"/>
                <a:gd name="T22" fmla="*/ 193 w 203"/>
                <a:gd name="T23" fmla="*/ 117 h 265"/>
                <a:gd name="T24" fmla="*/ 191 w 203"/>
                <a:gd name="T25" fmla="*/ 104 h 265"/>
                <a:gd name="T26" fmla="*/ 185 w 203"/>
                <a:gd name="T27" fmla="*/ 116 h 265"/>
                <a:gd name="T28" fmla="*/ 147 w 203"/>
                <a:gd name="T29" fmla="*/ 150 h 265"/>
                <a:gd name="T30" fmla="*/ 137 w 203"/>
                <a:gd name="T31" fmla="*/ 148 h 265"/>
                <a:gd name="T32" fmla="*/ 137 w 203"/>
                <a:gd name="T33" fmla="*/ 139 h 265"/>
                <a:gd name="T34" fmla="*/ 160 w 203"/>
                <a:gd name="T35" fmla="*/ 115 h 265"/>
                <a:gd name="T36" fmla="*/ 165 w 203"/>
                <a:gd name="T37" fmla="*/ 62 h 265"/>
                <a:gd name="T38" fmla="*/ 158 w 203"/>
                <a:gd name="T39" fmla="*/ 53 h 265"/>
                <a:gd name="T40" fmla="*/ 156 w 203"/>
                <a:gd name="T41" fmla="*/ 64 h 265"/>
                <a:gd name="T42" fmla="*/ 139 w 203"/>
                <a:gd name="T43" fmla="*/ 84 h 265"/>
                <a:gd name="T44" fmla="*/ 125 w 203"/>
                <a:gd name="T45" fmla="*/ 81 h 265"/>
                <a:gd name="T46" fmla="*/ 131 w 203"/>
                <a:gd name="T47" fmla="*/ 8 h 265"/>
                <a:gd name="T48" fmla="*/ 133 w 203"/>
                <a:gd name="T49" fmla="*/ 0 h 265"/>
                <a:gd name="T50" fmla="*/ 125 w 203"/>
                <a:gd name="T51" fmla="*/ 3 h 265"/>
                <a:gd name="T52" fmla="*/ 86 w 203"/>
                <a:gd name="T53" fmla="*/ 57 h 265"/>
                <a:gd name="T54" fmla="*/ 86 w 203"/>
                <a:gd name="T55" fmla="*/ 61 h 265"/>
                <a:gd name="T56" fmla="*/ 68 w 203"/>
                <a:gd name="T57" fmla="*/ 116 h 265"/>
                <a:gd name="T58" fmla="*/ 62 w 203"/>
                <a:gd name="T59" fmla="*/ 114 h 265"/>
                <a:gd name="T60" fmla="*/ 59 w 203"/>
                <a:gd name="T61" fmla="*/ 80 h 265"/>
                <a:gd name="T62" fmla="*/ 61 w 203"/>
                <a:gd name="T63" fmla="*/ 69 h 265"/>
                <a:gd name="T64" fmla="*/ 52 w 203"/>
                <a:gd name="T65" fmla="*/ 75 h 265"/>
                <a:gd name="T66" fmla="*/ 12 w 203"/>
                <a:gd name="T67" fmla="*/ 136 h 265"/>
                <a:gd name="T68" fmla="*/ 34 w 203"/>
                <a:gd name="T69" fmla="*/ 229 h 265"/>
                <a:gd name="T70" fmla="*/ 41 w 203"/>
                <a:gd name="T71" fmla="*/ 234 h 265"/>
                <a:gd name="T72" fmla="*/ 138 w 203"/>
                <a:gd name="T73" fmla="*/ 248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3" h="265">
                  <a:moveTo>
                    <a:pt x="138" y="248"/>
                  </a:moveTo>
                  <a:cubicBezTo>
                    <a:pt x="141" y="246"/>
                    <a:pt x="144" y="245"/>
                    <a:pt x="147" y="243"/>
                  </a:cubicBezTo>
                  <a:cubicBezTo>
                    <a:pt x="158" y="238"/>
                    <a:pt x="164" y="232"/>
                    <a:pt x="165" y="232"/>
                  </a:cubicBezTo>
                  <a:cubicBezTo>
                    <a:pt x="187" y="214"/>
                    <a:pt x="197" y="188"/>
                    <a:pt x="197" y="187"/>
                  </a:cubicBezTo>
                  <a:cubicBezTo>
                    <a:pt x="203" y="172"/>
                    <a:pt x="203" y="172"/>
                    <a:pt x="203" y="172"/>
                  </a:cubicBezTo>
                  <a:cubicBezTo>
                    <a:pt x="190" y="182"/>
                    <a:pt x="190" y="182"/>
                    <a:pt x="190" y="182"/>
                  </a:cubicBezTo>
                  <a:cubicBezTo>
                    <a:pt x="190" y="182"/>
                    <a:pt x="179" y="190"/>
                    <a:pt x="169" y="193"/>
                  </a:cubicBezTo>
                  <a:cubicBezTo>
                    <a:pt x="163" y="195"/>
                    <a:pt x="159" y="194"/>
                    <a:pt x="158" y="193"/>
                  </a:cubicBezTo>
                  <a:cubicBezTo>
                    <a:pt x="157" y="193"/>
                    <a:pt x="157" y="192"/>
                    <a:pt x="157" y="190"/>
                  </a:cubicBezTo>
                  <a:cubicBezTo>
                    <a:pt x="157" y="190"/>
                    <a:pt x="158" y="186"/>
                    <a:pt x="173" y="173"/>
                  </a:cubicBezTo>
                  <a:cubicBezTo>
                    <a:pt x="191" y="159"/>
                    <a:pt x="194" y="138"/>
                    <a:pt x="194" y="126"/>
                  </a:cubicBezTo>
                  <a:cubicBezTo>
                    <a:pt x="194" y="121"/>
                    <a:pt x="194" y="118"/>
                    <a:pt x="193" y="117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85" y="116"/>
                    <a:pt x="185" y="116"/>
                    <a:pt x="185" y="116"/>
                  </a:cubicBezTo>
                  <a:cubicBezTo>
                    <a:pt x="174" y="134"/>
                    <a:pt x="159" y="148"/>
                    <a:pt x="147" y="150"/>
                  </a:cubicBezTo>
                  <a:cubicBezTo>
                    <a:pt x="144" y="150"/>
                    <a:pt x="139" y="150"/>
                    <a:pt x="137" y="148"/>
                  </a:cubicBezTo>
                  <a:cubicBezTo>
                    <a:pt x="135" y="146"/>
                    <a:pt x="136" y="141"/>
                    <a:pt x="137" y="139"/>
                  </a:cubicBezTo>
                  <a:cubicBezTo>
                    <a:pt x="140" y="132"/>
                    <a:pt x="151" y="122"/>
                    <a:pt x="160" y="115"/>
                  </a:cubicBezTo>
                  <a:cubicBezTo>
                    <a:pt x="181" y="98"/>
                    <a:pt x="172" y="73"/>
                    <a:pt x="165" y="62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55" y="72"/>
                    <a:pt x="147" y="81"/>
                    <a:pt x="139" y="84"/>
                  </a:cubicBezTo>
                  <a:cubicBezTo>
                    <a:pt x="134" y="85"/>
                    <a:pt x="129" y="85"/>
                    <a:pt x="125" y="81"/>
                  </a:cubicBezTo>
                  <a:cubicBezTo>
                    <a:pt x="117" y="73"/>
                    <a:pt x="124" y="34"/>
                    <a:pt x="131" y="8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03" y="9"/>
                    <a:pt x="86" y="33"/>
                    <a:pt x="86" y="57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7" y="89"/>
                    <a:pt x="85" y="116"/>
                    <a:pt x="68" y="116"/>
                  </a:cubicBezTo>
                  <a:cubicBezTo>
                    <a:pt x="66" y="116"/>
                    <a:pt x="64" y="116"/>
                    <a:pt x="62" y="114"/>
                  </a:cubicBezTo>
                  <a:cubicBezTo>
                    <a:pt x="57" y="107"/>
                    <a:pt x="58" y="89"/>
                    <a:pt x="59" y="80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1" y="75"/>
                    <a:pt x="27" y="90"/>
                    <a:pt x="12" y="136"/>
                  </a:cubicBezTo>
                  <a:cubicBezTo>
                    <a:pt x="0" y="174"/>
                    <a:pt x="8" y="207"/>
                    <a:pt x="34" y="229"/>
                  </a:cubicBezTo>
                  <a:cubicBezTo>
                    <a:pt x="36" y="231"/>
                    <a:pt x="38" y="233"/>
                    <a:pt x="41" y="234"/>
                  </a:cubicBezTo>
                  <a:cubicBezTo>
                    <a:pt x="41" y="234"/>
                    <a:pt x="82" y="265"/>
                    <a:pt x="138" y="2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96" name="Freeform 1000"/>
            <p:cNvSpPr>
              <a:spLocks noEditPoints="1"/>
            </p:cNvSpPr>
            <p:nvPr/>
          </p:nvSpPr>
          <p:spPr bwMode="auto">
            <a:xfrm>
              <a:off x="7032626" y="4918076"/>
              <a:ext cx="382587" cy="498475"/>
            </a:xfrm>
            <a:custGeom>
              <a:avLst/>
              <a:gdLst>
                <a:gd name="T0" fmla="*/ 147 w 203"/>
                <a:gd name="T1" fmla="*/ 243 h 265"/>
                <a:gd name="T2" fmla="*/ 197 w 203"/>
                <a:gd name="T3" fmla="*/ 187 h 265"/>
                <a:gd name="T4" fmla="*/ 190 w 203"/>
                <a:gd name="T5" fmla="*/ 182 h 265"/>
                <a:gd name="T6" fmla="*/ 158 w 203"/>
                <a:gd name="T7" fmla="*/ 193 h 265"/>
                <a:gd name="T8" fmla="*/ 173 w 203"/>
                <a:gd name="T9" fmla="*/ 173 h 265"/>
                <a:gd name="T10" fmla="*/ 193 w 203"/>
                <a:gd name="T11" fmla="*/ 117 h 265"/>
                <a:gd name="T12" fmla="*/ 185 w 203"/>
                <a:gd name="T13" fmla="*/ 116 h 265"/>
                <a:gd name="T14" fmla="*/ 137 w 203"/>
                <a:gd name="T15" fmla="*/ 148 h 265"/>
                <a:gd name="T16" fmla="*/ 160 w 203"/>
                <a:gd name="T17" fmla="*/ 115 h 265"/>
                <a:gd name="T18" fmla="*/ 158 w 203"/>
                <a:gd name="T19" fmla="*/ 53 h 265"/>
                <a:gd name="T20" fmla="*/ 139 w 203"/>
                <a:gd name="T21" fmla="*/ 84 h 265"/>
                <a:gd name="T22" fmla="*/ 131 w 203"/>
                <a:gd name="T23" fmla="*/ 8 h 265"/>
                <a:gd name="T24" fmla="*/ 125 w 203"/>
                <a:gd name="T25" fmla="*/ 3 h 265"/>
                <a:gd name="T26" fmla="*/ 86 w 203"/>
                <a:gd name="T27" fmla="*/ 61 h 265"/>
                <a:gd name="T28" fmla="*/ 62 w 203"/>
                <a:gd name="T29" fmla="*/ 114 h 265"/>
                <a:gd name="T30" fmla="*/ 61 w 203"/>
                <a:gd name="T31" fmla="*/ 69 h 265"/>
                <a:gd name="T32" fmla="*/ 12 w 203"/>
                <a:gd name="T33" fmla="*/ 136 h 265"/>
                <a:gd name="T34" fmla="*/ 41 w 203"/>
                <a:gd name="T35" fmla="*/ 234 h 265"/>
                <a:gd name="T36" fmla="*/ 70 w 203"/>
                <a:gd name="T37" fmla="*/ 239 h 265"/>
                <a:gd name="T38" fmla="*/ 16 w 203"/>
                <a:gd name="T39" fmla="*/ 170 h 265"/>
                <a:gd name="T40" fmla="*/ 49 w 203"/>
                <a:gd name="T41" fmla="*/ 90 h 265"/>
                <a:gd name="T42" fmla="*/ 55 w 203"/>
                <a:gd name="T43" fmla="*/ 120 h 265"/>
                <a:gd name="T44" fmla="*/ 96 w 203"/>
                <a:gd name="T45" fmla="*/ 64 h 265"/>
                <a:gd name="T46" fmla="*/ 96 w 203"/>
                <a:gd name="T47" fmla="*/ 57 h 265"/>
                <a:gd name="T48" fmla="*/ 112 w 203"/>
                <a:gd name="T49" fmla="*/ 63 h 265"/>
                <a:gd name="T50" fmla="*/ 142 w 203"/>
                <a:gd name="T51" fmla="*/ 93 h 265"/>
                <a:gd name="T52" fmla="*/ 164 w 203"/>
                <a:gd name="T53" fmla="*/ 88 h 265"/>
                <a:gd name="T54" fmla="*/ 128 w 203"/>
                <a:gd name="T55" fmla="*/ 136 h 265"/>
                <a:gd name="T56" fmla="*/ 130 w 203"/>
                <a:gd name="T57" fmla="*/ 154 h 265"/>
                <a:gd name="T58" fmla="*/ 184 w 203"/>
                <a:gd name="T59" fmla="*/ 134 h 265"/>
                <a:gd name="T60" fmla="*/ 147 w 203"/>
                <a:gd name="T61" fmla="*/ 190 h 265"/>
                <a:gd name="T62" fmla="*/ 172 w 203"/>
                <a:gd name="T63" fmla="*/ 202 h 265"/>
                <a:gd name="T64" fmla="*/ 159 w 203"/>
                <a:gd name="T65" fmla="*/ 224 h 265"/>
                <a:gd name="T66" fmla="*/ 159 w 203"/>
                <a:gd name="T67" fmla="*/ 22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3" h="265">
                  <a:moveTo>
                    <a:pt x="138" y="248"/>
                  </a:moveTo>
                  <a:cubicBezTo>
                    <a:pt x="141" y="246"/>
                    <a:pt x="144" y="245"/>
                    <a:pt x="147" y="243"/>
                  </a:cubicBezTo>
                  <a:cubicBezTo>
                    <a:pt x="158" y="238"/>
                    <a:pt x="164" y="232"/>
                    <a:pt x="165" y="232"/>
                  </a:cubicBezTo>
                  <a:cubicBezTo>
                    <a:pt x="187" y="214"/>
                    <a:pt x="197" y="188"/>
                    <a:pt x="197" y="187"/>
                  </a:cubicBezTo>
                  <a:cubicBezTo>
                    <a:pt x="203" y="172"/>
                    <a:pt x="203" y="172"/>
                    <a:pt x="203" y="172"/>
                  </a:cubicBezTo>
                  <a:cubicBezTo>
                    <a:pt x="190" y="182"/>
                    <a:pt x="190" y="182"/>
                    <a:pt x="190" y="182"/>
                  </a:cubicBezTo>
                  <a:cubicBezTo>
                    <a:pt x="190" y="182"/>
                    <a:pt x="179" y="190"/>
                    <a:pt x="169" y="193"/>
                  </a:cubicBezTo>
                  <a:cubicBezTo>
                    <a:pt x="163" y="195"/>
                    <a:pt x="159" y="194"/>
                    <a:pt x="158" y="193"/>
                  </a:cubicBezTo>
                  <a:cubicBezTo>
                    <a:pt x="157" y="193"/>
                    <a:pt x="157" y="192"/>
                    <a:pt x="157" y="190"/>
                  </a:cubicBezTo>
                  <a:cubicBezTo>
                    <a:pt x="157" y="190"/>
                    <a:pt x="158" y="186"/>
                    <a:pt x="173" y="173"/>
                  </a:cubicBezTo>
                  <a:cubicBezTo>
                    <a:pt x="191" y="159"/>
                    <a:pt x="194" y="138"/>
                    <a:pt x="194" y="126"/>
                  </a:cubicBezTo>
                  <a:cubicBezTo>
                    <a:pt x="194" y="121"/>
                    <a:pt x="194" y="118"/>
                    <a:pt x="193" y="117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85" y="116"/>
                    <a:pt x="185" y="116"/>
                    <a:pt x="185" y="116"/>
                  </a:cubicBezTo>
                  <a:cubicBezTo>
                    <a:pt x="174" y="134"/>
                    <a:pt x="159" y="148"/>
                    <a:pt x="147" y="150"/>
                  </a:cubicBezTo>
                  <a:cubicBezTo>
                    <a:pt x="144" y="150"/>
                    <a:pt x="139" y="150"/>
                    <a:pt x="137" y="148"/>
                  </a:cubicBezTo>
                  <a:cubicBezTo>
                    <a:pt x="135" y="146"/>
                    <a:pt x="136" y="141"/>
                    <a:pt x="137" y="139"/>
                  </a:cubicBezTo>
                  <a:cubicBezTo>
                    <a:pt x="140" y="132"/>
                    <a:pt x="151" y="122"/>
                    <a:pt x="160" y="115"/>
                  </a:cubicBezTo>
                  <a:cubicBezTo>
                    <a:pt x="181" y="98"/>
                    <a:pt x="172" y="73"/>
                    <a:pt x="165" y="62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55" y="72"/>
                    <a:pt x="147" y="81"/>
                    <a:pt x="139" y="84"/>
                  </a:cubicBezTo>
                  <a:cubicBezTo>
                    <a:pt x="134" y="85"/>
                    <a:pt x="129" y="85"/>
                    <a:pt x="125" y="81"/>
                  </a:cubicBezTo>
                  <a:cubicBezTo>
                    <a:pt x="117" y="73"/>
                    <a:pt x="124" y="34"/>
                    <a:pt x="131" y="8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03" y="9"/>
                    <a:pt x="86" y="33"/>
                    <a:pt x="86" y="57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7" y="89"/>
                    <a:pt x="85" y="116"/>
                    <a:pt x="68" y="116"/>
                  </a:cubicBezTo>
                  <a:cubicBezTo>
                    <a:pt x="66" y="116"/>
                    <a:pt x="64" y="116"/>
                    <a:pt x="62" y="114"/>
                  </a:cubicBezTo>
                  <a:cubicBezTo>
                    <a:pt x="57" y="107"/>
                    <a:pt x="58" y="89"/>
                    <a:pt x="59" y="80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1" y="75"/>
                    <a:pt x="27" y="90"/>
                    <a:pt x="12" y="136"/>
                  </a:cubicBezTo>
                  <a:cubicBezTo>
                    <a:pt x="0" y="174"/>
                    <a:pt x="8" y="207"/>
                    <a:pt x="34" y="229"/>
                  </a:cubicBezTo>
                  <a:cubicBezTo>
                    <a:pt x="36" y="231"/>
                    <a:pt x="38" y="233"/>
                    <a:pt x="41" y="234"/>
                  </a:cubicBezTo>
                  <a:cubicBezTo>
                    <a:pt x="41" y="234"/>
                    <a:pt x="82" y="265"/>
                    <a:pt x="138" y="248"/>
                  </a:cubicBezTo>
                  <a:close/>
                  <a:moveTo>
                    <a:pt x="70" y="239"/>
                  </a:moveTo>
                  <a:cubicBezTo>
                    <a:pt x="46" y="230"/>
                    <a:pt x="30" y="216"/>
                    <a:pt x="22" y="199"/>
                  </a:cubicBezTo>
                  <a:cubicBezTo>
                    <a:pt x="18" y="190"/>
                    <a:pt x="16" y="180"/>
                    <a:pt x="16" y="170"/>
                  </a:cubicBezTo>
                  <a:cubicBezTo>
                    <a:pt x="16" y="160"/>
                    <a:pt x="18" y="150"/>
                    <a:pt x="21" y="139"/>
                  </a:cubicBezTo>
                  <a:cubicBezTo>
                    <a:pt x="30" y="113"/>
                    <a:pt x="41" y="98"/>
                    <a:pt x="49" y="90"/>
                  </a:cubicBezTo>
                  <a:cubicBezTo>
                    <a:pt x="49" y="92"/>
                    <a:pt x="48" y="93"/>
                    <a:pt x="48" y="95"/>
                  </a:cubicBezTo>
                  <a:cubicBezTo>
                    <a:pt x="48" y="104"/>
                    <a:pt x="50" y="114"/>
                    <a:pt x="55" y="120"/>
                  </a:cubicBezTo>
                  <a:cubicBezTo>
                    <a:pt x="58" y="124"/>
                    <a:pt x="63" y="126"/>
                    <a:pt x="68" y="126"/>
                  </a:cubicBezTo>
                  <a:cubicBezTo>
                    <a:pt x="95" y="126"/>
                    <a:pt x="96" y="89"/>
                    <a:pt x="96" y="64"/>
                  </a:cubicBezTo>
                  <a:cubicBezTo>
                    <a:pt x="96" y="63"/>
                    <a:pt x="96" y="62"/>
                    <a:pt x="96" y="61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40"/>
                    <a:pt x="105" y="23"/>
                    <a:pt x="119" y="15"/>
                  </a:cubicBezTo>
                  <a:cubicBezTo>
                    <a:pt x="116" y="27"/>
                    <a:pt x="112" y="47"/>
                    <a:pt x="112" y="63"/>
                  </a:cubicBezTo>
                  <a:cubicBezTo>
                    <a:pt x="112" y="74"/>
                    <a:pt x="114" y="83"/>
                    <a:pt x="119" y="88"/>
                  </a:cubicBezTo>
                  <a:cubicBezTo>
                    <a:pt x="125" y="94"/>
                    <a:pt x="133" y="96"/>
                    <a:pt x="142" y="93"/>
                  </a:cubicBezTo>
                  <a:cubicBezTo>
                    <a:pt x="150" y="90"/>
                    <a:pt x="157" y="84"/>
                    <a:pt x="161" y="76"/>
                  </a:cubicBezTo>
                  <a:cubicBezTo>
                    <a:pt x="163" y="80"/>
                    <a:pt x="164" y="84"/>
                    <a:pt x="164" y="88"/>
                  </a:cubicBezTo>
                  <a:cubicBezTo>
                    <a:pt x="164" y="95"/>
                    <a:pt x="161" y="102"/>
                    <a:pt x="154" y="108"/>
                  </a:cubicBezTo>
                  <a:cubicBezTo>
                    <a:pt x="139" y="120"/>
                    <a:pt x="131" y="128"/>
                    <a:pt x="128" y="136"/>
                  </a:cubicBezTo>
                  <a:cubicBezTo>
                    <a:pt x="127" y="138"/>
                    <a:pt x="126" y="141"/>
                    <a:pt x="126" y="144"/>
                  </a:cubicBezTo>
                  <a:cubicBezTo>
                    <a:pt x="126" y="147"/>
                    <a:pt x="127" y="151"/>
                    <a:pt x="130" y="154"/>
                  </a:cubicBezTo>
                  <a:cubicBezTo>
                    <a:pt x="132" y="157"/>
                    <a:pt x="138" y="161"/>
                    <a:pt x="148" y="159"/>
                  </a:cubicBezTo>
                  <a:cubicBezTo>
                    <a:pt x="161" y="158"/>
                    <a:pt x="174" y="147"/>
                    <a:pt x="184" y="134"/>
                  </a:cubicBezTo>
                  <a:cubicBezTo>
                    <a:pt x="183" y="144"/>
                    <a:pt x="179" y="157"/>
                    <a:pt x="167" y="166"/>
                  </a:cubicBezTo>
                  <a:cubicBezTo>
                    <a:pt x="153" y="177"/>
                    <a:pt x="147" y="185"/>
                    <a:pt x="147" y="190"/>
                  </a:cubicBezTo>
                  <a:cubicBezTo>
                    <a:pt x="147" y="196"/>
                    <a:pt x="150" y="199"/>
                    <a:pt x="152" y="201"/>
                  </a:cubicBezTo>
                  <a:cubicBezTo>
                    <a:pt x="157" y="204"/>
                    <a:pt x="163" y="204"/>
                    <a:pt x="172" y="202"/>
                  </a:cubicBezTo>
                  <a:cubicBezTo>
                    <a:pt x="175" y="201"/>
                    <a:pt x="178" y="199"/>
                    <a:pt x="181" y="198"/>
                  </a:cubicBezTo>
                  <a:cubicBezTo>
                    <a:pt x="176" y="206"/>
                    <a:pt x="169" y="216"/>
                    <a:pt x="159" y="224"/>
                  </a:cubicBezTo>
                  <a:cubicBezTo>
                    <a:pt x="159" y="224"/>
                    <a:pt x="159" y="224"/>
                    <a:pt x="159" y="224"/>
                  </a:cubicBezTo>
                  <a:cubicBezTo>
                    <a:pt x="159" y="224"/>
                    <a:pt x="159" y="224"/>
                    <a:pt x="159" y="224"/>
                  </a:cubicBezTo>
                  <a:cubicBezTo>
                    <a:pt x="157" y="226"/>
                    <a:pt x="121" y="256"/>
                    <a:pt x="70" y="239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97" name="Freeform 1001"/>
            <p:cNvSpPr>
              <a:spLocks/>
            </p:cNvSpPr>
            <p:nvPr/>
          </p:nvSpPr>
          <p:spPr bwMode="auto">
            <a:xfrm>
              <a:off x="7227888" y="5519738"/>
              <a:ext cx="138112" cy="90488"/>
            </a:xfrm>
            <a:custGeom>
              <a:avLst/>
              <a:gdLst>
                <a:gd name="T0" fmla="*/ 0 w 73"/>
                <a:gd name="T1" fmla="*/ 21 h 48"/>
                <a:gd name="T2" fmla="*/ 56 w 73"/>
                <a:gd name="T3" fmla="*/ 48 h 48"/>
                <a:gd name="T4" fmla="*/ 55 w 73"/>
                <a:gd name="T5" fmla="*/ 48 h 48"/>
                <a:gd name="T6" fmla="*/ 66 w 73"/>
                <a:gd name="T7" fmla="*/ 16 h 48"/>
                <a:gd name="T8" fmla="*/ 73 w 73"/>
                <a:gd name="T9" fmla="*/ 14 h 48"/>
                <a:gd name="T10" fmla="*/ 44 w 73"/>
                <a:gd name="T11" fmla="*/ 0 h 48"/>
                <a:gd name="T12" fmla="*/ 0 w 73"/>
                <a:gd name="T13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48">
                  <a:moveTo>
                    <a:pt x="0" y="21"/>
                  </a:moveTo>
                  <a:cubicBezTo>
                    <a:pt x="22" y="32"/>
                    <a:pt x="43" y="42"/>
                    <a:pt x="56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0" y="36"/>
                    <a:pt x="55" y="22"/>
                    <a:pt x="66" y="16"/>
                  </a:cubicBezTo>
                  <a:cubicBezTo>
                    <a:pt x="68" y="15"/>
                    <a:pt x="70" y="14"/>
                    <a:pt x="73" y="14"/>
                  </a:cubicBezTo>
                  <a:cubicBezTo>
                    <a:pt x="65" y="10"/>
                    <a:pt x="55" y="6"/>
                    <a:pt x="44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98" name="Freeform 1002"/>
            <p:cNvSpPr>
              <a:spLocks/>
            </p:cNvSpPr>
            <p:nvPr/>
          </p:nvSpPr>
          <p:spPr bwMode="auto">
            <a:xfrm>
              <a:off x="7019926" y="5395913"/>
              <a:ext cx="179387" cy="109538"/>
            </a:xfrm>
            <a:custGeom>
              <a:avLst/>
              <a:gdLst>
                <a:gd name="T0" fmla="*/ 95 w 95"/>
                <a:gd name="T1" fmla="*/ 37 h 58"/>
                <a:gd name="T2" fmla="*/ 34 w 95"/>
                <a:gd name="T3" fmla="*/ 8 h 58"/>
                <a:gd name="T4" fmla="*/ 8 w 95"/>
                <a:gd name="T5" fmla="*/ 15 h 58"/>
                <a:gd name="T6" fmla="*/ 25 w 95"/>
                <a:gd name="T7" fmla="*/ 45 h 58"/>
                <a:gd name="T8" fmla="*/ 52 w 95"/>
                <a:gd name="T9" fmla="*/ 58 h 58"/>
                <a:gd name="T10" fmla="*/ 95 w 95"/>
                <a:gd name="T11" fmla="*/ 3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58">
                  <a:moveTo>
                    <a:pt x="95" y="37"/>
                  </a:moveTo>
                  <a:cubicBezTo>
                    <a:pt x="63" y="21"/>
                    <a:pt x="35" y="8"/>
                    <a:pt x="34" y="8"/>
                  </a:cubicBezTo>
                  <a:cubicBezTo>
                    <a:pt x="33" y="7"/>
                    <a:pt x="16" y="0"/>
                    <a:pt x="8" y="15"/>
                  </a:cubicBezTo>
                  <a:cubicBezTo>
                    <a:pt x="0" y="31"/>
                    <a:pt x="19" y="41"/>
                    <a:pt x="25" y="45"/>
                  </a:cubicBezTo>
                  <a:cubicBezTo>
                    <a:pt x="31" y="48"/>
                    <a:pt x="33" y="49"/>
                    <a:pt x="52" y="58"/>
                  </a:cubicBezTo>
                  <a:lnTo>
                    <a:pt x="95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99" name="Freeform 1003"/>
            <p:cNvSpPr>
              <a:spLocks/>
            </p:cNvSpPr>
            <p:nvPr/>
          </p:nvSpPr>
          <p:spPr bwMode="auto">
            <a:xfrm>
              <a:off x="7335838" y="5557838"/>
              <a:ext cx="69850" cy="69850"/>
            </a:xfrm>
            <a:custGeom>
              <a:avLst/>
              <a:gdLst>
                <a:gd name="T0" fmla="*/ 5 w 37"/>
                <a:gd name="T1" fmla="*/ 25 h 37"/>
                <a:gd name="T2" fmla="*/ 27 w 37"/>
                <a:gd name="T3" fmla="*/ 32 h 37"/>
                <a:gd name="T4" fmla="*/ 36 w 37"/>
                <a:gd name="T5" fmla="*/ 23 h 37"/>
                <a:gd name="T6" fmla="*/ 35 w 37"/>
                <a:gd name="T7" fmla="*/ 10 h 37"/>
                <a:gd name="T8" fmla="*/ 25 w 37"/>
                <a:gd name="T9" fmla="*/ 1 h 37"/>
                <a:gd name="T10" fmla="*/ 12 w 37"/>
                <a:gd name="T11" fmla="*/ 2 h 37"/>
                <a:gd name="T12" fmla="*/ 5 w 37"/>
                <a:gd name="T13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37">
                  <a:moveTo>
                    <a:pt x="5" y="25"/>
                  </a:moveTo>
                  <a:cubicBezTo>
                    <a:pt x="9" y="33"/>
                    <a:pt x="19" y="37"/>
                    <a:pt x="27" y="32"/>
                  </a:cubicBezTo>
                  <a:cubicBezTo>
                    <a:pt x="31" y="30"/>
                    <a:pt x="34" y="27"/>
                    <a:pt x="36" y="23"/>
                  </a:cubicBezTo>
                  <a:cubicBezTo>
                    <a:pt x="37" y="19"/>
                    <a:pt x="37" y="14"/>
                    <a:pt x="35" y="10"/>
                  </a:cubicBezTo>
                  <a:cubicBezTo>
                    <a:pt x="33" y="6"/>
                    <a:pt x="29" y="3"/>
                    <a:pt x="25" y="1"/>
                  </a:cubicBezTo>
                  <a:cubicBezTo>
                    <a:pt x="21" y="0"/>
                    <a:pt x="16" y="0"/>
                    <a:pt x="12" y="2"/>
                  </a:cubicBezTo>
                  <a:cubicBezTo>
                    <a:pt x="4" y="6"/>
                    <a:pt x="0" y="16"/>
                    <a:pt x="5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00" name="Freeform 1004"/>
            <p:cNvSpPr>
              <a:spLocks/>
            </p:cNvSpPr>
            <p:nvPr/>
          </p:nvSpPr>
          <p:spPr bwMode="auto">
            <a:xfrm>
              <a:off x="7067551" y="5387976"/>
              <a:ext cx="341312" cy="222250"/>
            </a:xfrm>
            <a:custGeom>
              <a:avLst/>
              <a:gdLst>
                <a:gd name="T0" fmla="*/ 182 w 182"/>
                <a:gd name="T1" fmla="*/ 29 h 118"/>
                <a:gd name="T2" fmla="*/ 182 w 182"/>
                <a:gd name="T3" fmla="*/ 25 h 118"/>
                <a:gd name="T4" fmla="*/ 179 w 182"/>
                <a:gd name="T5" fmla="*/ 16 h 118"/>
                <a:gd name="T6" fmla="*/ 150 w 182"/>
                <a:gd name="T7" fmla="*/ 10 h 118"/>
                <a:gd name="T8" fmla="*/ 0 w 182"/>
                <a:gd name="T9" fmla="*/ 83 h 118"/>
                <a:gd name="T10" fmla="*/ 6 w 182"/>
                <a:gd name="T11" fmla="*/ 85 h 118"/>
                <a:gd name="T12" fmla="*/ 17 w 182"/>
                <a:gd name="T13" fmla="*/ 117 h 118"/>
                <a:gd name="T14" fmla="*/ 16 w 182"/>
                <a:gd name="T15" fmla="*/ 118 h 118"/>
                <a:gd name="T16" fmla="*/ 169 w 182"/>
                <a:gd name="T17" fmla="*/ 43 h 118"/>
                <a:gd name="T18" fmla="*/ 182 w 182"/>
                <a:gd name="T19" fmla="*/ 2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2" h="118">
                  <a:moveTo>
                    <a:pt x="182" y="29"/>
                  </a:moveTo>
                  <a:cubicBezTo>
                    <a:pt x="182" y="27"/>
                    <a:pt x="182" y="26"/>
                    <a:pt x="182" y="25"/>
                  </a:cubicBezTo>
                  <a:cubicBezTo>
                    <a:pt x="182" y="22"/>
                    <a:pt x="181" y="19"/>
                    <a:pt x="179" y="16"/>
                  </a:cubicBezTo>
                  <a:cubicBezTo>
                    <a:pt x="170" y="0"/>
                    <a:pt x="151" y="9"/>
                    <a:pt x="150" y="10"/>
                  </a:cubicBezTo>
                  <a:cubicBezTo>
                    <a:pt x="150" y="10"/>
                    <a:pt x="38" y="65"/>
                    <a:pt x="0" y="83"/>
                  </a:cubicBezTo>
                  <a:cubicBezTo>
                    <a:pt x="2" y="84"/>
                    <a:pt x="4" y="84"/>
                    <a:pt x="6" y="85"/>
                  </a:cubicBezTo>
                  <a:cubicBezTo>
                    <a:pt x="18" y="91"/>
                    <a:pt x="22" y="105"/>
                    <a:pt x="17" y="117"/>
                  </a:cubicBezTo>
                  <a:cubicBezTo>
                    <a:pt x="16" y="117"/>
                    <a:pt x="16" y="117"/>
                    <a:pt x="16" y="118"/>
                  </a:cubicBezTo>
                  <a:cubicBezTo>
                    <a:pt x="57" y="98"/>
                    <a:pt x="169" y="43"/>
                    <a:pt x="169" y="43"/>
                  </a:cubicBezTo>
                  <a:cubicBezTo>
                    <a:pt x="169" y="43"/>
                    <a:pt x="180" y="37"/>
                    <a:pt x="182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01" name="Freeform 1005"/>
            <p:cNvSpPr>
              <a:spLocks/>
            </p:cNvSpPr>
            <p:nvPr/>
          </p:nvSpPr>
          <p:spPr bwMode="auto">
            <a:xfrm>
              <a:off x="7027863" y="5551488"/>
              <a:ext cx="63500" cy="69850"/>
            </a:xfrm>
            <a:custGeom>
              <a:avLst/>
              <a:gdLst>
                <a:gd name="T0" fmla="*/ 24 w 34"/>
                <a:gd name="T1" fmla="*/ 4 h 37"/>
                <a:gd name="T2" fmla="*/ 1 w 34"/>
                <a:gd name="T3" fmla="*/ 12 h 37"/>
                <a:gd name="T4" fmla="*/ 0 w 34"/>
                <a:gd name="T5" fmla="*/ 19 h 37"/>
                <a:gd name="T6" fmla="*/ 9 w 34"/>
                <a:gd name="T7" fmla="*/ 34 h 37"/>
                <a:gd name="T8" fmla="*/ 22 w 34"/>
                <a:gd name="T9" fmla="*/ 35 h 37"/>
                <a:gd name="T10" fmla="*/ 32 w 34"/>
                <a:gd name="T11" fmla="*/ 27 h 37"/>
                <a:gd name="T12" fmla="*/ 32 w 34"/>
                <a:gd name="T13" fmla="*/ 14 h 37"/>
                <a:gd name="T14" fmla="*/ 24 w 34"/>
                <a:gd name="T1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7">
                  <a:moveTo>
                    <a:pt x="24" y="4"/>
                  </a:moveTo>
                  <a:cubicBezTo>
                    <a:pt x="15" y="0"/>
                    <a:pt x="5" y="4"/>
                    <a:pt x="1" y="12"/>
                  </a:cubicBezTo>
                  <a:cubicBezTo>
                    <a:pt x="0" y="14"/>
                    <a:pt x="0" y="17"/>
                    <a:pt x="0" y="19"/>
                  </a:cubicBezTo>
                  <a:cubicBezTo>
                    <a:pt x="0" y="25"/>
                    <a:pt x="3" y="31"/>
                    <a:pt x="9" y="34"/>
                  </a:cubicBezTo>
                  <a:cubicBezTo>
                    <a:pt x="13" y="36"/>
                    <a:pt x="18" y="37"/>
                    <a:pt x="22" y="35"/>
                  </a:cubicBezTo>
                  <a:cubicBezTo>
                    <a:pt x="26" y="34"/>
                    <a:pt x="30" y="31"/>
                    <a:pt x="32" y="27"/>
                  </a:cubicBezTo>
                  <a:cubicBezTo>
                    <a:pt x="34" y="23"/>
                    <a:pt x="34" y="18"/>
                    <a:pt x="32" y="14"/>
                  </a:cubicBezTo>
                  <a:cubicBezTo>
                    <a:pt x="31" y="10"/>
                    <a:pt x="28" y="6"/>
                    <a:pt x="2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56" name="组合 355"/>
          <p:cNvGrpSpPr/>
          <p:nvPr/>
        </p:nvGrpSpPr>
        <p:grpSpPr>
          <a:xfrm>
            <a:off x="334933" y="227502"/>
            <a:ext cx="516354" cy="623663"/>
            <a:chOff x="2074070" y="4146550"/>
            <a:chExt cx="771525" cy="931863"/>
          </a:xfrm>
        </p:grpSpPr>
        <p:sp>
          <p:nvSpPr>
            <p:cNvPr id="357" name="Oval 913"/>
            <p:cNvSpPr>
              <a:spLocks noChangeArrowheads="1"/>
            </p:cNvSpPr>
            <p:nvPr/>
          </p:nvSpPr>
          <p:spPr bwMode="auto">
            <a:xfrm>
              <a:off x="2261395" y="4273550"/>
              <a:ext cx="63500" cy="619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Oval 914"/>
            <p:cNvSpPr>
              <a:spLocks noChangeArrowheads="1"/>
            </p:cNvSpPr>
            <p:nvPr/>
          </p:nvSpPr>
          <p:spPr bwMode="auto">
            <a:xfrm>
              <a:off x="2405858" y="4273550"/>
              <a:ext cx="63500" cy="619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915"/>
            <p:cNvSpPr>
              <a:spLocks/>
            </p:cNvSpPr>
            <p:nvPr/>
          </p:nvSpPr>
          <p:spPr bwMode="auto">
            <a:xfrm>
              <a:off x="2270920" y="4379912"/>
              <a:ext cx="207962" cy="107950"/>
            </a:xfrm>
            <a:custGeom>
              <a:avLst/>
              <a:gdLst>
                <a:gd name="T0" fmla="*/ 104 w 111"/>
                <a:gd name="T1" fmla="*/ 0 h 58"/>
                <a:gd name="T2" fmla="*/ 97 w 111"/>
                <a:gd name="T3" fmla="*/ 7 h 58"/>
                <a:gd name="T4" fmla="*/ 55 w 111"/>
                <a:gd name="T5" fmla="*/ 44 h 58"/>
                <a:gd name="T6" fmla="*/ 14 w 111"/>
                <a:gd name="T7" fmla="*/ 7 h 58"/>
                <a:gd name="T8" fmla="*/ 7 w 111"/>
                <a:gd name="T9" fmla="*/ 0 h 58"/>
                <a:gd name="T10" fmla="*/ 0 w 111"/>
                <a:gd name="T11" fmla="*/ 7 h 58"/>
                <a:gd name="T12" fmla="*/ 55 w 111"/>
                <a:gd name="T13" fmla="*/ 58 h 58"/>
                <a:gd name="T14" fmla="*/ 111 w 111"/>
                <a:gd name="T15" fmla="*/ 7 h 58"/>
                <a:gd name="T16" fmla="*/ 104 w 111"/>
                <a:gd name="T1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58">
                  <a:moveTo>
                    <a:pt x="104" y="0"/>
                  </a:moveTo>
                  <a:cubicBezTo>
                    <a:pt x="100" y="0"/>
                    <a:pt x="97" y="3"/>
                    <a:pt x="97" y="7"/>
                  </a:cubicBezTo>
                  <a:cubicBezTo>
                    <a:pt x="97" y="27"/>
                    <a:pt x="78" y="44"/>
                    <a:pt x="55" y="44"/>
                  </a:cubicBezTo>
                  <a:cubicBezTo>
                    <a:pt x="33" y="44"/>
                    <a:pt x="14" y="27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35"/>
                    <a:pt x="25" y="58"/>
                    <a:pt x="55" y="58"/>
                  </a:cubicBezTo>
                  <a:cubicBezTo>
                    <a:pt x="86" y="58"/>
                    <a:pt x="111" y="35"/>
                    <a:pt x="111" y="7"/>
                  </a:cubicBezTo>
                  <a:cubicBezTo>
                    <a:pt x="111" y="3"/>
                    <a:pt x="108" y="0"/>
                    <a:pt x="1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916"/>
            <p:cNvSpPr>
              <a:spLocks noEditPoints="1"/>
            </p:cNvSpPr>
            <p:nvPr/>
          </p:nvSpPr>
          <p:spPr bwMode="auto">
            <a:xfrm>
              <a:off x="2074070" y="4146550"/>
              <a:ext cx="771525" cy="931863"/>
            </a:xfrm>
            <a:custGeom>
              <a:avLst/>
              <a:gdLst>
                <a:gd name="T0" fmla="*/ 353 w 411"/>
                <a:gd name="T1" fmla="*/ 189 h 496"/>
                <a:gd name="T2" fmla="*/ 400 w 411"/>
                <a:gd name="T3" fmla="*/ 136 h 496"/>
                <a:gd name="T4" fmla="*/ 385 w 411"/>
                <a:gd name="T5" fmla="*/ 123 h 496"/>
                <a:gd name="T6" fmla="*/ 276 w 411"/>
                <a:gd name="T7" fmla="*/ 223 h 496"/>
                <a:gd name="T8" fmla="*/ 240 w 411"/>
                <a:gd name="T9" fmla="*/ 196 h 496"/>
                <a:gd name="T10" fmla="*/ 275 w 411"/>
                <a:gd name="T11" fmla="*/ 114 h 496"/>
                <a:gd name="T12" fmla="*/ 160 w 411"/>
                <a:gd name="T13" fmla="*/ 0 h 496"/>
                <a:gd name="T14" fmla="*/ 46 w 411"/>
                <a:gd name="T15" fmla="*/ 114 h 496"/>
                <a:gd name="T16" fmla="*/ 80 w 411"/>
                <a:gd name="T17" fmla="*/ 196 h 496"/>
                <a:gd name="T18" fmla="*/ 0 w 411"/>
                <a:gd name="T19" fmla="*/ 335 h 496"/>
                <a:gd name="T20" fmla="*/ 160 w 411"/>
                <a:gd name="T21" fmla="*/ 496 h 496"/>
                <a:gd name="T22" fmla="*/ 321 w 411"/>
                <a:gd name="T23" fmla="*/ 335 h 496"/>
                <a:gd name="T24" fmla="*/ 298 w 411"/>
                <a:gd name="T25" fmla="*/ 252 h 496"/>
                <a:gd name="T26" fmla="*/ 330 w 411"/>
                <a:gd name="T27" fmla="*/ 215 h 496"/>
                <a:gd name="T28" fmla="*/ 408 w 411"/>
                <a:gd name="T29" fmla="*/ 215 h 496"/>
                <a:gd name="T30" fmla="*/ 411 w 411"/>
                <a:gd name="T31" fmla="*/ 195 h 496"/>
                <a:gd name="T32" fmla="*/ 353 w 411"/>
                <a:gd name="T33" fmla="*/ 189 h 496"/>
                <a:gd name="T34" fmla="*/ 307 w 411"/>
                <a:gd name="T35" fmla="*/ 335 h 496"/>
                <a:gd name="T36" fmla="*/ 160 w 411"/>
                <a:gd name="T37" fmla="*/ 482 h 496"/>
                <a:gd name="T38" fmla="*/ 13 w 411"/>
                <a:gd name="T39" fmla="*/ 335 h 496"/>
                <a:gd name="T40" fmla="*/ 95 w 411"/>
                <a:gd name="T41" fmla="*/ 204 h 496"/>
                <a:gd name="T42" fmla="*/ 105 w 411"/>
                <a:gd name="T43" fmla="*/ 199 h 496"/>
                <a:gd name="T44" fmla="*/ 97 w 411"/>
                <a:gd name="T45" fmla="*/ 192 h 496"/>
                <a:gd name="T46" fmla="*/ 60 w 411"/>
                <a:gd name="T47" fmla="*/ 114 h 496"/>
                <a:gd name="T48" fmla="*/ 160 w 411"/>
                <a:gd name="T49" fmla="*/ 13 h 496"/>
                <a:gd name="T50" fmla="*/ 261 w 411"/>
                <a:gd name="T51" fmla="*/ 114 h 496"/>
                <a:gd name="T52" fmla="*/ 224 w 411"/>
                <a:gd name="T53" fmla="*/ 192 h 496"/>
                <a:gd name="T54" fmla="*/ 216 w 411"/>
                <a:gd name="T55" fmla="*/ 199 h 496"/>
                <a:gd name="T56" fmla="*/ 225 w 411"/>
                <a:gd name="T57" fmla="*/ 204 h 496"/>
                <a:gd name="T58" fmla="*/ 307 w 411"/>
                <a:gd name="T59" fmla="*/ 335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1" h="496">
                  <a:moveTo>
                    <a:pt x="353" y="189"/>
                  </a:moveTo>
                  <a:cubicBezTo>
                    <a:pt x="400" y="136"/>
                    <a:pt x="400" y="136"/>
                    <a:pt x="400" y="136"/>
                  </a:cubicBezTo>
                  <a:cubicBezTo>
                    <a:pt x="385" y="123"/>
                    <a:pt x="385" y="123"/>
                    <a:pt x="385" y="123"/>
                  </a:cubicBezTo>
                  <a:cubicBezTo>
                    <a:pt x="276" y="223"/>
                    <a:pt x="276" y="223"/>
                    <a:pt x="276" y="223"/>
                  </a:cubicBezTo>
                  <a:cubicBezTo>
                    <a:pt x="266" y="213"/>
                    <a:pt x="254" y="203"/>
                    <a:pt x="240" y="196"/>
                  </a:cubicBezTo>
                  <a:cubicBezTo>
                    <a:pt x="262" y="174"/>
                    <a:pt x="275" y="145"/>
                    <a:pt x="275" y="114"/>
                  </a:cubicBezTo>
                  <a:cubicBezTo>
                    <a:pt x="275" y="51"/>
                    <a:pt x="224" y="0"/>
                    <a:pt x="160" y="0"/>
                  </a:cubicBezTo>
                  <a:cubicBezTo>
                    <a:pt x="97" y="0"/>
                    <a:pt x="46" y="51"/>
                    <a:pt x="46" y="114"/>
                  </a:cubicBezTo>
                  <a:cubicBezTo>
                    <a:pt x="46" y="145"/>
                    <a:pt x="58" y="174"/>
                    <a:pt x="80" y="196"/>
                  </a:cubicBezTo>
                  <a:cubicBezTo>
                    <a:pt x="30" y="225"/>
                    <a:pt x="0" y="277"/>
                    <a:pt x="0" y="335"/>
                  </a:cubicBezTo>
                  <a:cubicBezTo>
                    <a:pt x="0" y="424"/>
                    <a:pt x="72" y="496"/>
                    <a:pt x="160" y="496"/>
                  </a:cubicBezTo>
                  <a:cubicBezTo>
                    <a:pt x="249" y="496"/>
                    <a:pt x="321" y="424"/>
                    <a:pt x="321" y="335"/>
                  </a:cubicBezTo>
                  <a:cubicBezTo>
                    <a:pt x="321" y="305"/>
                    <a:pt x="313" y="276"/>
                    <a:pt x="298" y="252"/>
                  </a:cubicBezTo>
                  <a:cubicBezTo>
                    <a:pt x="330" y="215"/>
                    <a:pt x="330" y="215"/>
                    <a:pt x="330" y="215"/>
                  </a:cubicBezTo>
                  <a:cubicBezTo>
                    <a:pt x="408" y="215"/>
                    <a:pt x="408" y="215"/>
                    <a:pt x="408" y="215"/>
                  </a:cubicBezTo>
                  <a:cubicBezTo>
                    <a:pt x="411" y="195"/>
                    <a:pt x="411" y="195"/>
                    <a:pt x="411" y="195"/>
                  </a:cubicBezTo>
                  <a:lnTo>
                    <a:pt x="353" y="189"/>
                  </a:lnTo>
                  <a:close/>
                  <a:moveTo>
                    <a:pt x="307" y="335"/>
                  </a:moveTo>
                  <a:cubicBezTo>
                    <a:pt x="307" y="416"/>
                    <a:pt x="241" y="482"/>
                    <a:pt x="160" y="482"/>
                  </a:cubicBezTo>
                  <a:cubicBezTo>
                    <a:pt x="79" y="482"/>
                    <a:pt x="13" y="416"/>
                    <a:pt x="13" y="335"/>
                  </a:cubicBezTo>
                  <a:cubicBezTo>
                    <a:pt x="13" y="279"/>
                    <a:pt x="45" y="229"/>
                    <a:pt x="95" y="204"/>
                  </a:cubicBezTo>
                  <a:cubicBezTo>
                    <a:pt x="105" y="199"/>
                    <a:pt x="105" y="199"/>
                    <a:pt x="105" y="199"/>
                  </a:cubicBezTo>
                  <a:cubicBezTo>
                    <a:pt x="97" y="192"/>
                    <a:pt x="97" y="192"/>
                    <a:pt x="97" y="192"/>
                  </a:cubicBezTo>
                  <a:cubicBezTo>
                    <a:pt x="73" y="173"/>
                    <a:pt x="60" y="144"/>
                    <a:pt x="60" y="114"/>
                  </a:cubicBezTo>
                  <a:cubicBezTo>
                    <a:pt x="60" y="59"/>
                    <a:pt x="105" y="13"/>
                    <a:pt x="160" y="13"/>
                  </a:cubicBezTo>
                  <a:cubicBezTo>
                    <a:pt x="216" y="13"/>
                    <a:pt x="261" y="59"/>
                    <a:pt x="261" y="114"/>
                  </a:cubicBezTo>
                  <a:cubicBezTo>
                    <a:pt x="261" y="144"/>
                    <a:pt x="248" y="173"/>
                    <a:pt x="224" y="192"/>
                  </a:cubicBezTo>
                  <a:cubicBezTo>
                    <a:pt x="216" y="199"/>
                    <a:pt x="216" y="199"/>
                    <a:pt x="216" y="199"/>
                  </a:cubicBezTo>
                  <a:cubicBezTo>
                    <a:pt x="225" y="204"/>
                    <a:pt x="225" y="204"/>
                    <a:pt x="225" y="204"/>
                  </a:cubicBezTo>
                  <a:cubicBezTo>
                    <a:pt x="276" y="229"/>
                    <a:pt x="307" y="279"/>
                    <a:pt x="307" y="3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6" name="组合 365"/>
          <p:cNvGrpSpPr/>
          <p:nvPr/>
        </p:nvGrpSpPr>
        <p:grpSpPr>
          <a:xfrm>
            <a:off x="1028585" y="255851"/>
            <a:ext cx="562713" cy="566965"/>
            <a:chOff x="6370638" y="3070225"/>
            <a:chExt cx="630238" cy="635000"/>
          </a:xfrm>
        </p:grpSpPr>
        <p:sp>
          <p:nvSpPr>
            <p:cNvPr id="367" name="Oval 158"/>
            <p:cNvSpPr>
              <a:spLocks noChangeArrowheads="1"/>
            </p:cNvSpPr>
            <p:nvPr/>
          </p:nvSpPr>
          <p:spPr bwMode="auto">
            <a:xfrm>
              <a:off x="6437313" y="3160713"/>
              <a:ext cx="90488" cy="90488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Oval 159"/>
            <p:cNvSpPr>
              <a:spLocks noChangeArrowheads="1"/>
            </p:cNvSpPr>
            <p:nvPr/>
          </p:nvSpPr>
          <p:spPr bwMode="auto">
            <a:xfrm>
              <a:off x="6583363" y="3160713"/>
              <a:ext cx="90488" cy="90488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Oval 160"/>
            <p:cNvSpPr>
              <a:spLocks noChangeArrowheads="1"/>
            </p:cNvSpPr>
            <p:nvPr/>
          </p:nvSpPr>
          <p:spPr bwMode="auto">
            <a:xfrm>
              <a:off x="6437313" y="3298825"/>
              <a:ext cx="90488" cy="90488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Oval 161"/>
            <p:cNvSpPr>
              <a:spLocks noChangeArrowheads="1"/>
            </p:cNvSpPr>
            <p:nvPr/>
          </p:nvSpPr>
          <p:spPr bwMode="auto">
            <a:xfrm>
              <a:off x="6583363" y="3298825"/>
              <a:ext cx="90488" cy="90488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Oval 162"/>
            <p:cNvSpPr>
              <a:spLocks noChangeArrowheads="1"/>
            </p:cNvSpPr>
            <p:nvPr/>
          </p:nvSpPr>
          <p:spPr bwMode="auto">
            <a:xfrm>
              <a:off x="6437313" y="3438525"/>
              <a:ext cx="90488" cy="90488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163"/>
            <p:cNvSpPr>
              <a:spLocks noEditPoints="1"/>
            </p:cNvSpPr>
            <p:nvPr/>
          </p:nvSpPr>
          <p:spPr bwMode="auto">
            <a:xfrm>
              <a:off x="6370638" y="3070225"/>
              <a:ext cx="630238" cy="635000"/>
            </a:xfrm>
            <a:custGeom>
              <a:avLst/>
              <a:gdLst>
                <a:gd name="T0" fmla="*/ 141 w 168"/>
                <a:gd name="T1" fmla="*/ 116 h 169"/>
                <a:gd name="T2" fmla="*/ 99 w 168"/>
                <a:gd name="T3" fmla="*/ 116 h 169"/>
                <a:gd name="T4" fmla="*/ 99 w 168"/>
                <a:gd name="T5" fmla="*/ 0 h 169"/>
                <a:gd name="T6" fmla="*/ 0 w 168"/>
                <a:gd name="T7" fmla="*/ 0 h 169"/>
                <a:gd name="T8" fmla="*/ 0 w 168"/>
                <a:gd name="T9" fmla="*/ 147 h 169"/>
                <a:gd name="T10" fmla="*/ 55 w 168"/>
                <a:gd name="T11" fmla="*/ 147 h 169"/>
                <a:gd name="T12" fmla="*/ 81 w 168"/>
                <a:gd name="T13" fmla="*/ 169 h 169"/>
                <a:gd name="T14" fmla="*/ 141 w 168"/>
                <a:gd name="T15" fmla="*/ 169 h 169"/>
                <a:gd name="T16" fmla="*/ 168 w 168"/>
                <a:gd name="T17" fmla="*/ 142 h 169"/>
                <a:gd name="T18" fmla="*/ 141 w 168"/>
                <a:gd name="T19" fmla="*/ 116 h 169"/>
                <a:gd name="T20" fmla="*/ 5 w 168"/>
                <a:gd name="T21" fmla="*/ 5 h 169"/>
                <a:gd name="T22" fmla="*/ 94 w 168"/>
                <a:gd name="T23" fmla="*/ 5 h 169"/>
                <a:gd name="T24" fmla="*/ 94 w 168"/>
                <a:gd name="T25" fmla="*/ 116 h 169"/>
                <a:gd name="T26" fmla="*/ 81 w 168"/>
                <a:gd name="T27" fmla="*/ 116 h 169"/>
                <a:gd name="T28" fmla="*/ 80 w 168"/>
                <a:gd name="T29" fmla="*/ 116 h 169"/>
                <a:gd name="T30" fmla="*/ 81 w 168"/>
                <a:gd name="T31" fmla="*/ 110 h 169"/>
                <a:gd name="T32" fmla="*/ 69 w 168"/>
                <a:gd name="T33" fmla="*/ 98 h 169"/>
                <a:gd name="T34" fmla="*/ 57 w 168"/>
                <a:gd name="T35" fmla="*/ 110 h 169"/>
                <a:gd name="T36" fmla="*/ 65 w 168"/>
                <a:gd name="T37" fmla="*/ 121 h 169"/>
                <a:gd name="T38" fmla="*/ 54 w 168"/>
                <a:gd name="T39" fmla="*/ 142 h 169"/>
                <a:gd name="T40" fmla="*/ 5 w 168"/>
                <a:gd name="T41" fmla="*/ 142 h 169"/>
                <a:gd name="T42" fmla="*/ 5 w 168"/>
                <a:gd name="T43" fmla="*/ 5 h 169"/>
                <a:gd name="T44" fmla="*/ 81 w 168"/>
                <a:gd name="T45" fmla="*/ 164 h 169"/>
                <a:gd name="T46" fmla="*/ 59 w 168"/>
                <a:gd name="T47" fmla="*/ 142 h 169"/>
                <a:gd name="T48" fmla="*/ 81 w 168"/>
                <a:gd name="T49" fmla="*/ 121 h 169"/>
                <a:gd name="T50" fmla="*/ 109 w 168"/>
                <a:gd name="T51" fmla="*/ 121 h 169"/>
                <a:gd name="T52" fmla="*/ 109 w 168"/>
                <a:gd name="T53" fmla="*/ 164 h 169"/>
                <a:gd name="T54" fmla="*/ 81 w 168"/>
                <a:gd name="T55" fmla="*/ 16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8" h="169">
                  <a:moveTo>
                    <a:pt x="141" y="116"/>
                  </a:moveTo>
                  <a:cubicBezTo>
                    <a:pt x="99" y="116"/>
                    <a:pt x="99" y="116"/>
                    <a:pt x="99" y="116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55" y="147"/>
                    <a:pt x="55" y="147"/>
                    <a:pt x="55" y="147"/>
                  </a:cubicBezTo>
                  <a:cubicBezTo>
                    <a:pt x="57" y="160"/>
                    <a:pt x="68" y="169"/>
                    <a:pt x="81" y="169"/>
                  </a:cubicBezTo>
                  <a:cubicBezTo>
                    <a:pt x="141" y="169"/>
                    <a:pt x="141" y="169"/>
                    <a:pt x="141" y="169"/>
                  </a:cubicBezTo>
                  <a:cubicBezTo>
                    <a:pt x="156" y="169"/>
                    <a:pt x="168" y="157"/>
                    <a:pt x="168" y="142"/>
                  </a:cubicBezTo>
                  <a:cubicBezTo>
                    <a:pt x="168" y="128"/>
                    <a:pt x="156" y="116"/>
                    <a:pt x="141" y="116"/>
                  </a:cubicBezTo>
                  <a:close/>
                  <a:moveTo>
                    <a:pt x="5" y="5"/>
                  </a:moveTo>
                  <a:cubicBezTo>
                    <a:pt x="94" y="5"/>
                    <a:pt x="94" y="5"/>
                    <a:pt x="94" y="5"/>
                  </a:cubicBezTo>
                  <a:cubicBezTo>
                    <a:pt x="94" y="116"/>
                    <a:pt x="94" y="116"/>
                    <a:pt x="94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1" y="114"/>
                    <a:pt x="81" y="112"/>
                    <a:pt x="81" y="110"/>
                  </a:cubicBezTo>
                  <a:cubicBezTo>
                    <a:pt x="81" y="104"/>
                    <a:pt x="76" y="98"/>
                    <a:pt x="69" y="98"/>
                  </a:cubicBezTo>
                  <a:cubicBezTo>
                    <a:pt x="63" y="98"/>
                    <a:pt x="57" y="104"/>
                    <a:pt x="57" y="110"/>
                  </a:cubicBezTo>
                  <a:cubicBezTo>
                    <a:pt x="57" y="115"/>
                    <a:pt x="61" y="119"/>
                    <a:pt x="65" y="121"/>
                  </a:cubicBezTo>
                  <a:cubicBezTo>
                    <a:pt x="59" y="126"/>
                    <a:pt x="54" y="133"/>
                    <a:pt x="54" y="142"/>
                  </a:cubicBezTo>
                  <a:cubicBezTo>
                    <a:pt x="5" y="142"/>
                    <a:pt x="5" y="142"/>
                    <a:pt x="5" y="142"/>
                  </a:cubicBezTo>
                  <a:lnTo>
                    <a:pt x="5" y="5"/>
                  </a:lnTo>
                  <a:close/>
                  <a:moveTo>
                    <a:pt x="81" y="164"/>
                  </a:moveTo>
                  <a:cubicBezTo>
                    <a:pt x="69" y="164"/>
                    <a:pt x="59" y="155"/>
                    <a:pt x="59" y="142"/>
                  </a:cubicBezTo>
                  <a:cubicBezTo>
                    <a:pt x="59" y="130"/>
                    <a:pt x="69" y="121"/>
                    <a:pt x="81" y="121"/>
                  </a:cubicBezTo>
                  <a:cubicBezTo>
                    <a:pt x="109" y="121"/>
                    <a:pt x="109" y="121"/>
                    <a:pt x="109" y="121"/>
                  </a:cubicBezTo>
                  <a:cubicBezTo>
                    <a:pt x="109" y="164"/>
                    <a:pt x="109" y="164"/>
                    <a:pt x="109" y="164"/>
                  </a:cubicBezTo>
                  <a:lnTo>
                    <a:pt x="81" y="164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73" name="组合 372"/>
          <p:cNvGrpSpPr/>
          <p:nvPr/>
        </p:nvGrpSpPr>
        <p:grpSpPr>
          <a:xfrm>
            <a:off x="1768596" y="302625"/>
            <a:ext cx="566966" cy="473416"/>
            <a:chOff x="9912350" y="3194050"/>
            <a:chExt cx="635001" cy="530225"/>
          </a:xfrm>
        </p:grpSpPr>
        <p:sp>
          <p:nvSpPr>
            <p:cNvPr id="374" name="Freeform 167"/>
            <p:cNvSpPr>
              <a:spLocks/>
            </p:cNvSpPr>
            <p:nvPr/>
          </p:nvSpPr>
          <p:spPr bwMode="auto">
            <a:xfrm>
              <a:off x="10007600" y="3314700"/>
              <a:ext cx="471488" cy="409575"/>
            </a:xfrm>
            <a:custGeom>
              <a:avLst/>
              <a:gdLst>
                <a:gd name="T0" fmla="*/ 67 w 126"/>
                <a:gd name="T1" fmla="*/ 94 h 109"/>
                <a:gd name="T2" fmla="*/ 50 w 126"/>
                <a:gd name="T3" fmla="*/ 41 h 109"/>
                <a:gd name="T4" fmla="*/ 33 w 126"/>
                <a:gd name="T5" fmla="*/ 41 h 109"/>
                <a:gd name="T6" fmla="*/ 22 w 126"/>
                <a:gd name="T7" fmla="*/ 0 h 109"/>
                <a:gd name="T8" fmla="*/ 12 w 126"/>
                <a:gd name="T9" fmla="*/ 41 h 109"/>
                <a:gd name="T10" fmla="*/ 0 w 126"/>
                <a:gd name="T11" fmla="*/ 41 h 109"/>
                <a:gd name="T12" fmla="*/ 63 w 126"/>
                <a:gd name="T13" fmla="*/ 109 h 109"/>
                <a:gd name="T14" fmla="*/ 126 w 126"/>
                <a:gd name="T15" fmla="*/ 41 h 109"/>
                <a:gd name="T16" fmla="*/ 82 w 126"/>
                <a:gd name="T17" fmla="*/ 41 h 109"/>
                <a:gd name="T18" fmla="*/ 67 w 126"/>
                <a:gd name="T19" fmla="*/ 9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6" h="109">
                  <a:moveTo>
                    <a:pt x="67" y="94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2" y="74"/>
                    <a:pt x="63" y="109"/>
                    <a:pt x="63" y="109"/>
                  </a:cubicBezTo>
                  <a:cubicBezTo>
                    <a:pt x="63" y="109"/>
                    <a:pt x="104" y="74"/>
                    <a:pt x="126" y="41"/>
                  </a:cubicBezTo>
                  <a:cubicBezTo>
                    <a:pt x="82" y="41"/>
                    <a:pt x="82" y="41"/>
                    <a:pt x="82" y="41"/>
                  </a:cubicBezTo>
                  <a:lnTo>
                    <a:pt x="67" y="94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68"/>
            <p:cNvSpPr>
              <a:spLocks/>
            </p:cNvSpPr>
            <p:nvPr/>
          </p:nvSpPr>
          <p:spPr bwMode="auto">
            <a:xfrm>
              <a:off x="9939338" y="3194050"/>
              <a:ext cx="608013" cy="420688"/>
            </a:xfrm>
            <a:custGeom>
              <a:avLst/>
              <a:gdLst>
                <a:gd name="T0" fmla="*/ 122 w 162"/>
                <a:gd name="T1" fmla="*/ 1 h 112"/>
                <a:gd name="T2" fmla="*/ 81 w 162"/>
                <a:gd name="T3" fmla="*/ 31 h 112"/>
                <a:gd name="T4" fmla="*/ 40 w 162"/>
                <a:gd name="T5" fmla="*/ 1 h 112"/>
                <a:gd name="T6" fmla="*/ 5 w 162"/>
                <a:gd name="T7" fmla="*/ 46 h 112"/>
                <a:gd name="T8" fmla="*/ 15 w 162"/>
                <a:gd name="T9" fmla="*/ 69 h 112"/>
                <a:gd name="T10" fmla="*/ 26 w 162"/>
                <a:gd name="T11" fmla="*/ 69 h 112"/>
                <a:gd name="T12" fmla="*/ 39 w 162"/>
                <a:gd name="T13" fmla="*/ 15 h 112"/>
                <a:gd name="T14" fmla="*/ 54 w 162"/>
                <a:gd name="T15" fmla="*/ 69 h 112"/>
                <a:gd name="T16" fmla="*/ 71 w 162"/>
                <a:gd name="T17" fmla="*/ 69 h 112"/>
                <a:gd name="T18" fmla="*/ 85 w 162"/>
                <a:gd name="T19" fmla="*/ 112 h 112"/>
                <a:gd name="T20" fmla="*/ 97 w 162"/>
                <a:gd name="T21" fmla="*/ 69 h 112"/>
                <a:gd name="T22" fmla="*/ 145 w 162"/>
                <a:gd name="T23" fmla="*/ 69 h 112"/>
                <a:gd name="T24" fmla="*/ 145 w 162"/>
                <a:gd name="T25" fmla="*/ 71 h 112"/>
                <a:gd name="T26" fmla="*/ 156 w 162"/>
                <a:gd name="T27" fmla="*/ 46 h 112"/>
                <a:gd name="T28" fmla="*/ 122 w 162"/>
                <a:gd name="T29" fmla="*/ 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2" h="112">
                  <a:moveTo>
                    <a:pt x="122" y="1"/>
                  </a:moveTo>
                  <a:cubicBezTo>
                    <a:pt x="108" y="0"/>
                    <a:pt x="85" y="8"/>
                    <a:pt x="81" y="31"/>
                  </a:cubicBezTo>
                  <a:cubicBezTo>
                    <a:pt x="77" y="8"/>
                    <a:pt x="54" y="0"/>
                    <a:pt x="40" y="1"/>
                  </a:cubicBezTo>
                  <a:cubicBezTo>
                    <a:pt x="22" y="3"/>
                    <a:pt x="0" y="10"/>
                    <a:pt x="5" y="46"/>
                  </a:cubicBezTo>
                  <a:cubicBezTo>
                    <a:pt x="7" y="53"/>
                    <a:pt x="10" y="61"/>
                    <a:pt x="15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97" y="69"/>
                    <a:pt x="97" y="69"/>
                    <a:pt x="97" y="69"/>
                  </a:cubicBezTo>
                  <a:cubicBezTo>
                    <a:pt x="145" y="69"/>
                    <a:pt x="145" y="69"/>
                    <a:pt x="145" y="69"/>
                  </a:cubicBezTo>
                  <a:cubicBezTo>
                    <a:pt x="145" y="71"/>
                    <a:pt x="145" y="71"/>
                    <a:pt x="145" y="71"/>
                  </a:cubicBezTo>
                  <a:cubicBezTo>
                    <a:pt x="151" y="62"/>
                    <a:pt x="155" y="53"/>
                    <a:pt x="156" y="46"/>
                  </a:cubicBezTo>
                  <a:cubicBezTo>
                    <a:pt x="162" y="10"/>
                    <a:pt x="140" y="3"/>
                    <a:pt x="122" y="1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69"/>
            <p:cNvSpPr>
              <a:spLocks/>
            </p:cNvSpPr>
            <p:nvPr/>
          </p:nvSpPr>
          <p:spPr bwMode="auto">
            <a:xfrm>
              <a:off x="10479088" y="3460750"/>
              <a:ext cx="4763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70"/>
            <p:cNvSpPr>
              <a:spLocks/>
            </p:cNvSpPr>
            <p:nvPr/>
          </p:nvSpPr>
          <p:spPr bwMode="auto">
            <a:xfrm>
              <a:off x="9912350" y="3452813"/>
              <a:ext cx="95250" cy="15875"/>
            </a:xfrm>
            <a:custGeom>
              <a:avLst/>
              <a:gdLst>
                <a:gd name="T0" fmla="*/ 0 w 25"/>
                <a:gd name="T1" fmla="*/ 0 h 4"/>
                <a:gd name="T2" fmla="*/ 0 w 25"/>
                <a:gd name="T3" fmla="*/ 4 h 4"/>
                <a:gd name="T4" fmla="*/ 25 w 25"/>
                <a:gd name="T5" fmla="*/ 4 h 4"/>
                <a:gd name="T6" fmla="*/ 22 w 25"/>
                <a:gd name="T7" fmla="*/ 0 h 4"/>
                <a:gd name="T8" fmla="*/ 0 w 2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3"/>
                    <a:pt x="23" y="1"/>
                    <a:pt x="2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4104964" y="170335"/>
            <a:ext cx="689524" cy="737997"/>
            <a:chOff x="6491289" y="457200"/>
            <a:chExt cx="1106488" cy="1184273"/>
          </a:xfrm>
        </p:grpSpPr>
        <p:sp>
          <p:nvSpPr>
            <p:cNvPr id="42" name="Freeform 12"/>
            <p:cNvSpPr>
              <a:spLocks noEditPoints="1"/>
            </p:cNvSpPr>
            <p:nvPr/>
          </p:nvSpPr>
          <p:spPr bwMode="auto">
            <a:xfrm>
              <a:off x="6600827" y="573087"/>
              <a:ext cx="996950" cy="1068386"/>
            </a:xfrm>
            <a:custGeom>
              <a:avLst/>
              <a:gdLst>
                <a:gd name="T0" fmla="*/ 260 w 266"/>
                <a:gd name="T1" fmla="*/ 57 h 285"/>
                <a:gd name="T2" fmla="*/ 206 w 266"/>
                <a:gd name="T3" fmla="*/ 6 h 285"/>
                <a:gd name="T4" fmla="*/ 186 w 266"/>
                <a:gd name="T5" fmla="*/ 7 h 285"/>
                <a:gd name="T6" fmla="*/ 127 w 266"/>
                <a:gd name="T7" fmla="*/ 81 h 285"/>
                <a:gd name="T8" fmla="*/ 129 w 266"/>
                <a:gd name="T9" fmla="*/ 103 h 285"/>
                <a:gd name="T10" fmla="*/ 142 w 266"/>
                <a:gd name="T11" fmla="*/ 116 h 285"/>
                <a:gd name="T12" fmla="*/ 111 w 266"/>
                <a:gd name="T13" fmla="*/ 150 h 285"/>
                <a:gd name="T14" fmla="*/ 96 w 266"/>
                <a:gd name="T15" fmla="*/ 158 h 285"/>
                <a:gd name="T16" fmla="*/ 7 w 266"/>
                <a:gd name="T17" fmla="*/ 249 h 285"/>
                <a:gd name="T18" fmla="*/ 10 w 266"/>
                <a:gd name="T19" fmla="*/ 278 h 285"/>
                <a:gd name="T20" fmla="*/ 38 w 266"/>
                <a:gd name="T21" fmla="*/ 277 h 285"/>
                <a:gd name="T22" fmla="*/ 118 w 266"/>
                <a:gd name="T23" fmla="*/ 175 h 285"/>
                <a:gd name="T24" fmla="*/ 123 w 266"/>
                <a:gd name="T25" fmla="*/ 159 h 285"/>
                <a:gd name="T26" fmla="*/ 154 w 266"/>
                <a:gd name="T27" fmla="*/ 126 h 285"/>
                <a:gd name="T28" fmla="*/ 165 w 266"/>
                <a:gd name="T29" fmla="*/ 137 h 285"/>
                <a:gd name="T30" fmla="*/ 188 w 266"/>
                <a:gd name="T31" fmla="*/ 138 h 285"/>
                <a:gd name="T32" fmla="*/ 260 w 266"/>
                <a:gd name="T33" fmla="*/ 77 h 285"/>
                <a:gd name="T34" fmla="*/ 260 w 266"/>
                <a:gd name="T35" fmla="*/ 57 h 285"/>
                <a:gd name="T36" fmla="*/ 146 w 266"/>
                <a:gd name="T37" fmla="*/ 83 h 285"/>
                <a:gd name="T38" fmla="*/ 193 w 266"/>
                <a:gd name="T39" fmla="*/ 27 h 285"/>
                <a:gd name="T40" fmla="*/ 206 w 266"/>
                <a:gd name="T41" fmla="*/ 24 h 285"/>
                <a:gd name="T42" fmla="*/ 204 w 266"/>
                <a:gd name="T43" fmla="*/ 37 h 285"/>
                <a:gd name="T44" fmla="*/ 154 w 266"/>
                <a:gd name="T45" fmla="*/ 90 h 285"/>
                <a:gd name="T46" fmla="*/ 143 w 266"/>
                <a:gd name="T47" fmla="*/ 94 h 285"/>
                <a:gd name="T48" fmla="*/ 146 w 266"/>
                <a:gd name="T49" fmla="*/ 83 h 285"/>
                <a:gd name="T50" fmla="*/ 160 w 266"/>
                <a:gd name="T51" fmla="*/ 110 h 285"/>
                <a:gd name="T52" fmla="*/ 163 w 266"/>
                <a:gd name="T53" fmla="*/ 98 h 285"/>
                <a:gd name="T54" fmla="*/ 211 w 266"/>
                <a:gd name="T55" fmla="*/ 44 h 285"/>
                <a:gd name="T56" fmla="*/ 224 w 266"/>
                <a:gd name="T57" fmla="*/ 41 h 285"/>
                <a:gd name="T58" fmla="*/ 222 w 266"/>
                <a:gd name="T59" fmla="*/ 54 h 285"/>
                <a:gd name="T60" fmla="*/ 171 w 266"/>
                <a:gd name="T61" fmla="*/ 105 h 285"/>
                <a:gd name="T62" fmla="*/ 160 w 266"/>
                <a:gd name="T63" fmla="*/ 110 h 285"/>
                <a:gd name="T64" fmla="*/ 241 w 266"/>
                <a:gd name="T65" fmla="*/ 73 h 285"/>
                <a:gd name="T66" fmla="*/ 185 w 266"/>
                <a:gd name="T67" fmla="*/ 120 h 285"/>
                <a:gd name="T68" fmla="*/ 174 w 266"/>
                <a:gd name="T69" fmla="*/ 123 h 285"/>
                <a:gd name="T70" fmla="*/ 178 w 266"/>
                <a:gd name="T71" fmla="*/ 112 h 285"/>
                <a:gd name="T72" fmla="*/ 230 w 266"/>
                <a:gd name="T73" fmla="*/ 61 h 285"/>
                <a:gd name="T74" fmla="*/ 243 w 266"/>
                <a:gd name="T75" fmla="*/ 60 h 285"/>
                <a:gd name="T76" fmla="*/ 241 w 266"/>
                <a:gd name="T77" fmla="*/ 73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6" h="285">
                  <a:moveTo>
                    <a:pt x="260" y="57"/>
                  </a:moveTo>
                  <a:cubicBezTo>
                    <a:pt x="206" y="6"/>
                    <a:pt x="206" y="6"/>
                    <a:pt x="206" y="6"/>
                  </a:cubicBezTo>
                  <a:cubicBezTo>
                    <a:pt x="200" y="0"/>
                    <a:pt x="191" y="1"/>
                    <a:pt x="186" y="7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2" y="87"/>
                    <a:pt x="123" y="97"/>
                    <a:pt x="129" y="103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11" y="150"/>
                    <a:pt x="111" y="150"/>
                    <a:pt x="111" y="150"/>
                  </a:cubicBezTo>
                  <a:cubicBezTo>
                    <a:pt x="107" y="151"/>
                    <a:pt x="100" y="154"/>
                    <a:pt x="96" y="158"/>
                  </a:cubicBezTo>
                  <a:cubicBezTo>
                    <a:pt x="7" y="249"/>
                    <a:pt x="7" y="249"/>
                    <a:pt x="7" y="249"/>
                  </a:cubicBezTo>
                  <a:cubicBezTo>
                    <a:pt x="0" y="256"/>
                    <a:pt x="2" y="271"/>
                    <a:pt x="10" y="278"/>
                  </a:cubicBezTo>
                  <a:cubicBezTo>
                    <a:pt x="18" y="285"/>
                    <a:pt x="32" y="285"/>
                    <a:pt x="38" y="277"/>
                  </a:cubicBezTo>
                  <a:cubicBezTo>
                    <a:pt x="118" y="175"/>
                    <a:pt x="118" y="175"/>
                    <a:pt x="118" y="175"/>
                  </a:cubicBezTo>
                  <a:cubicBezTo>
                    <a:pt x="122" y="171"/>
                    <a:pt x="123" y="164"/>
                    <a:pt x="123" y="159"/>
                  </a:cubicBezTo>
                  <a:cubicBezTo>
                    <a:pt x="154" y="126"/>
                    <a:pt x="154" y="126"/>
                    <a:pt x="154" y="126"/>
                  </a:cubicBezTo>
                  <a:cubicBezTo>
                    <a:pt x="165" y="137"/>
                    <a:pt x="165" y="137"/>
                    <a:pt x="165" y="137"/>
                  </a:cubicBezTo>
                  <a:cubicBezTo>
                    <a:pt x="171" y="143"/>
                    <a:pt x="182" y="144"/>
                    <a:pt x="188" y="138"/>
                  </a:cubicBezTo>
                  <a:cubicBezTo>
                    <a:pt x="260" y="77"/>
                    <a:pt x="260" y="77"/>
                    <a:pt x="260" y="77"/>
                  </a:cubicBezTo>
                  <a:cubicBezTo>
                    <a:pt x="266" y="72"/>
                    <a:pt x="266" y="63"/>
                    <a:pt x="260" y="57"/>
                  </a:cubicBezTo>
                  <a:close/>
                  <a:moveTo>
                    <a:pt x="146" y="83"/>
                  </a:moveTo>
                  <a:cubicBezTo>
                    <a:pt x="193" y="27"/>
                    <a:pt x="193" y="27"/>
                    <a:pt x="193" y="27"/>
                  </a:cubicBezTo>
                  <a:cubicBezTo>
                    <a:pt x="196" y="23"/>
                    <a:pt x="202" y="21"/>
                    <a:pt x="206" y="24"/>
                  </a:cubicBezTo>
                  <a:cubicBezTo>
                    <a:pt x="209" y="27"/>
                    <a:pt x="208" y="33"/>
                    <a:pt x="204" y="37"/>
                  </a:cubicBezTo>
                  <a:cubicBezTo>
                    <a:pt x="154" y="90"/>
                    <a:pt x="154" y="90"/>
                    <a:pt x="154" y="90"/>
                  </a:cubicBezTo>
                  <a:cubicBezTo>
                    <a:pt x="150" y="94"/>
                    <a:pt x="145" y="96"/>
                    <a:pt x="143" y="94"/>
                  </a:cubicBezTo>
                  <a:cubicBezTo>
                    <a:pt x="141" y="93"/>
                    <a:pt x="143" y="88"/>
                    <a:pt x="146" y="83"/>
                  </a:cubicBezTo>
                  <a:close/>
                  <a:moveTo>
                    <a:pt x="160" y="110"/>
                  </a:moveTo>
                  <a:cubicBezTo>
                    <a:pt x="158" y="108"/>
                    <a:pt x="159" y="103"/>
                    <a:pt x="163" y="98"/>
                  </a:cubicBezTo>
                  <a:cubicBezTo>
                    <a:pt x="211" y="44"/>
                    <a:pt x="211" y="44"/>
                    <a:pt x="211" y="44"/>
                  </a:cubicBezTo>
                  <a:cubicBezTo>
                    <a:pt x="215" y="39"/>
                    <a:pt x="220" y="38"/>
                    <a:pt x="224" y="41"/>
                  </a:cubicBezTo>
                  <a:cubicBezTo>
                    <a:pt x="227" y="44"/>
                    <a:pt x="226" y="50"/>
                    <a:pt x="222" y="54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66" y="110"/>
                    <a:pt x="161" y="111"/>
                    <a:pt x="160" y="110"/>
                  </a:cubicBezTo>
                  <a:close/>
                  <a:moveTo>
                    <a:pt x="241" y="73"/>
                  </a:moveTo>
                  <a:cubicBezTo>
                    <a:pt x="185" y="120"/>
                    <a:pt x="185" y="120"/>
                    <a:pt x="185" y="120"/>
                  </a:cubicBezTo>
                  <a:cubicBezTo>
                    <a:pt x="180" y="123"/>
                    <a:pt x="175" y="125"/>
                    <a:pt x="174" y="123"/>
                  </a:cubicBezTo>
                  <a:cubicBezTo>
                    <a:pt x="172" y="121"/>
                    <a:pt x="174" y="116"/>
                    <a:pt x="178" y="112"/>
                  </a:cubicBezTo>
                  <a:cubicBezTo>
                    <a:pt x="230" y="61"/>
                    <a:pt x="230" y="61"/>
                    <a:pt x="230" y="61"/>
                  </a:cubicBezTo>
                  <a:cubicBezTo>
                    <a:pt x="234" y="57"/>
                    <a:pt x="240" y="57"/>
                    <a:pt x="243" y="60"/>
                  </a:cubicBezTo>
                  <a:cubicBezTo>
                    <a:pt x="246" y="64"/>
                    <a:pt x="245" y="69"/>
                    <a:pt x="241" y="7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3"/>
            <p:cNvSpPr>
              <a:spLocks/>
            </p:cNvSpPr>
            <p:nvPr/>
          </p:nvSpPr>
          <p:spPr bwMode="auto">
            <a:xfrm>
              <a:off x="6491289" y="457200"/>
              <a:ext cx="996950" cy="1184273"/>
            </a:xfrm>
            <a:custGeom>
              <a:avLst/>
              <a:gdLst>
                <a:gd name="T0" fmla="*/ 256 w 266"/>
                <a:gd name="T1" fmla="*/ 282 h 316"/>
                <a:gd name="T2" fmla="*/ 152 w 266"/>
                <a:gd name="T3" fmla="*/ 210 h 316"/>
                <a:gd name="T4" fmla="*/ 138 w 266"/>
                <a:gd name="T5" fmla="*/ 205 h 316"/>
                <a:gd name="T6" fmla="*/ 76 w 266"/>
                <a:gd name="T7" fmla="*/ 154 h 316"/>
                <a:gd name="T8" fmla="*/ 86 w 266"/>
                <a:gd name="T9" fmla="*/ 146 h 316"/>
                <a:gd name="T10" fmla="*/ 116 w 266"/>
                <a:gd name="T11" fmla="*/ 112 h 316"/>
                <a:gd name="T12" fmla="*/ 144 w 266"/>
                <a:gd name="T13" fmla="*/ 50 h 316"/>
                <a:gd name="T14" fmla="*/ 139 w 266"/>
                <a:gd name="T15" fmla="*/ 38 h 316"/>
                <a:gd name="T16" fmla="*/ 136 w 266"/>
                <a:gd name="T17" fmla="*/ 37 h 316"/>
                <a:gd name="T18" fmla="*/ 37 w 266"/>
                <a:gd name="T19" fmla="*/ 53 h 316"/>
                <a:gd name="T20" fmla="*/ 51 w 266"/>
                <a:gd name="T21" fmla="*/ 155 h 316"/>
                <a:gd name="T22" fmla="*/ 130 w 266"/>
                <a:gd name="T23" fmla="*/ 218 h 316"/>
                <a:gd name="T24" fmla="*/ 138 w 266"/>
                <a:gd name="T25" fmla="*/ 228 h 316"/>
                <a:gd name="T26" fmla="*/ 235 w 266"/>
                <a:gd name="T27" fmla="*/ 310 h 316"/>
                <a:gd name="T28" fmla="*/ 260 w 266"/>
                <a:gd name="T29" fmla="*/ 307 h 316"/>
                <a:gd name="T30" fmla="*/ 256 w 266"/>
                <a:gd name="T31" fmla="*/ 282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6" h="316">
                  <a:moveTo>
                    <a:pt x="256" y="282"/>
                  </a:moveTo>
                  <a:cubicBezTo>
                    <a:pt x="152" y="210"/>
                    <a:pt x="152" y="210"/>
                    <a:pt x="152" y="210"/>
                  </a:cubicBezTo>
                  <a:cubicBezTo>
                    <a:pt x="147" y="207"/>
                    <a:pt x="142" y="205"/>
                    <a:pt x="138" y="205"/>
                  </a:cubicBezTo>
                  <a:cubicBezTo>
                    <a:pt x="76" y="154"/>
                    <a:pt x="76" y="154"/>
                    <a:pt x="76" y="154"/>
                  </a:cubicBezTo>
                  <a:cubicBezTo>
                    <a:pt x="79" y="152"/>
                    <a:pt x="82" y="149"/>
                    <a:pt x="86" y="146"/>
                  </a:cubicBezTo>
                  <a:cubicBezTo>
                    <a:pt x="95" y="138"/>
                    <a:pt x="106" y="126"/>
                    <a:pt x="116" y="112"/>
                  </a:cubicBezTo>
                  <a:cubicBezTo>
                    <a:pt x="133" y="88"/>
                    <a:pt x="144" y="65"/>
                    <a:pt x="144" y="50"/>
                  </a:cubicBezTo>
                  <a:cubicBezTo>
                    <a:pt x="144" y="46"/>
                    <a:pt x="143" y="41"/>
                    <a:pt x="139" y="38"/>
                  </a:cubicBezTo>
                  <a:cubicBezTo>
                    <a:pt x="138" y="38"/>
                    <a:pt x="137" y="37"/>
                    <a:pt x="136" y="37"/>
                  </a:cubicBezTo>
                  <a:cubicBezTo>
                    <a:pt x="118" y="23"/>
                    <a:pt x="75" y="0"/>
                    <a:pt x="37" y="53"/>
                  </a:cubicBezTo>
                  <a:cubicBezTo>
                    <a:pt x="0" y="106"/>
                    <a:pt x="33" y="142"/>
                    <a:pt x="51" y="155"/>
                  </a:cubicBezTo>
                  <a:cubicBezTo>
                    <a:pt x="52" y="156"/>
                    <a:pt x="130" y="218"/>
                    <a:pt x="130" y="218"/>
                  </a:cubicBezTo>
                  <a:cubicBezTo>
                    <a:pt x="131" y="221"/>
                    <a:pt x="134" y="225"/>
                    <a:pt x="138" y="228"/>
                  </a:cubicBezTo>
                  <a:cubicBezTo>
                    <a:pt x="235" y="310"/>
                    <a:pt x="235" y="310"/>
                    <a:pt x="235" y="310"/>
                  </a:cubicBezTo>
                  <a:cubicBezTo>
                    <a:pt x="243" y="316"/>
                    <a:pt x="254" y="315"/>
                    <a:pt x="260" y="307"/>
                  </a:cubicBezTo>
                  <a:cubicBezTo>
                    <a:pt x="266" y="299"/>
                    <a:pt x="264" y="287"/>
                    <a:pt x="256" y="282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4"/>
            <p:cNvSpPr>
              <a:spLocks/>
            </p:cNvSpPr>
            <p:nvPr/>
          </p:nvSpPr>
          <p:spPr bwMode="auto">
            <a:xfrm>
              <a:off x="6678614" y="625475"/>
              <a:ext cx="300038" cy="374649"/>
            </a:xfrm>
            <a:custGeom>
              <a:avLst/>
              <a:gdLst>
                <a:gd name="T0" fmla="*/ 74 w 80"/>
                <a:gd name="T1" fmla="*/ 5 h 100"/>
                <a:gd name="T2" fmla="*/ 52 w 80"/>
                <a:gd name="T3" fmla="*/ 59 h 100"/>
                <a:gd name="T4" fmla="*/ 7 w 80"/>
                <a:gd name="T5" fmla="*/ 95 h 100"/>
                <a:gd name="T6" fmla="*/ 28 w 80"/>
                <a:gd name="T7" fmla="*/ 41 h 100"/>
                <a:gd name="T8" fmla="*/ 74 w 80"/>
                <a:gd name="T9" fmla="*/ 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00">
                  <a:moveTo>
                    <a:pt x="74" y="5"/>
                  </a:moveTo>
                  <a:cubicBezTo>
                    <a:pt x="80" y="10"/>
                    <a:pt x="71" y="34"/>
                    <a:pt x="52" y="59"/>
                  </a:cubicBezTo>
                  <a:cubicBezTo>
                    <a:pt x="34" y="84"/>
                    <a:pt x="14" y="100"/>
                    <a:pt x="7" y="95"/>
                  </a:cubicBezTo>
                  <a:cubicBezTo>
                    <a:pt x="0" y="90"/>
                    <a:pt x="10" y="66"/>
                    <a:pt x="28" y="41"/>
                  </a:cubicBezTo>
                  <a:cubicBezTo>
                    <a:pt x="47" y="16"/>
                    <a:pt x="67" y="0"/>
                    <a:pt x="7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7331932" y="215483"/>
            <a:ext cx="669925" cy="647700"/>
            <a:chOff x="281783" y="2139950"/>
            <a:chExt cx="669925" cy="647700"/>
          </a:xfrm>
        </p:grpSpPr>
        <p:sp>
          <p:nvSpPr>
            <p:cNvPr id="46" name="Freeform 864"/>
            <p:cNvSpPr>
              <a:spLocks noEditPoints="1"/>
            </p:cNvSpPr>
            <p:nvPr/>
          </p:nvSpPr>
          <p:spPr bwMode="auto">
            <a:xfrm>
              <a:off x="281783" y="2139950"/>
              <a:ext cx="669925" cy="647700"/>
            </a:xfrm>
            <a:custGeom>
              <a:avLst/>
              <a:gdLst>
                <a:gd name="T0" fmla="*/ 324 w 356"/>
                <a:gd name="T1" fmla="*/ 227 h 345"/>
                <a:gd name="T2" fmla="*/ 345 w 356"/>
                <a:gd name="T3" fmla="*/ 212 h 345"/>
                <a:gd name="T4" fmla="*/ 324 w 356"/>
                <a:gd name="T5" fmla="*/ 192 h 345"/>
                <a:gd name="T6" fmla="*/ 347 w 356"/>
                <a:gd name="T7" fmla="*/ 182 h 345"/>
                <a:gd name="T8" fmla="*/ 324 w 356"/>
                <a:gd name="T9" fmla="*/ 160 h 345"/>
                <a:gd name="T10" fmla="*/ 347 w 356"/>
                <a:gd name="T11" fmla="*/ 149 h 345"/>
                <a:gd name="T12" fmla="*/ 327 w 356"/>
                <a:gd name="T13" fmla="*/ 128 h 345"/>
                <a:gd name="T14" fmla="*/ 356 w 356"/>
                <a:gd name="T15" fmla="*/ 100 h 345"/>
                <a:gd name="T16" fmla="*/ 345 w 356"/>
                <a:gd name="T17" fmla="*/ 100 h 345"/>
                <a:gd name="T18" fmla="*/ 218 w 356"/>
                <a:gd name="T19" fmla="*/ 40 h 345"/>
                <a:gd name="T20" fmla="*/ 117 w 356"/>
                <a:gd name="T21" fmla="*/ 0 h 345"/>
                <a:gd name="T22" fmla="*/ 0 w 356"/>
                <a:gd name="T23" fmla="*/ 86 h 345"/>
                <a:gd name="T24" fmla="*/ 0 w 356"/>
                <a:gd name="T25" fmla="*/ 259 h 345"/>
                <a:gd name="T26" fmla="*/ 117 w 356"/>
                <a:gd name="T27" fmla="*/ 345 h 345"/>
                <a:gd name="T28" fmla="*/ 232 w 356"/>
                <a:gd name="T29" fmla="*/ 272 h 345"/>
                <a:gd name="T30" fmla="*/ 271 w 356"/>
                <a:gd name="T31" fmla="*/ 288 h 345"/>
                <a:gd name="T32" fmla="*/ 343 w 356"/>
                <a:gd name="T33" fmla="*/ 290 h 345"/>
                <a:gd name="T34" fmla="*/ 351 w 356"/>
                <a:gd name="T35" fmla="*/ 288 h 345"/>
                <a:gd name="T36" fmla="*/ 323 w 356"/>
                <a:gd name="T37" fmla="*/ 264 h 345"/>
                <a:gd name="T38" fmla="*/ 353 w 356"/>
                <a:gd name="T39" fmla="*/ 246 h 345"/>
                <a:gd name="T40" fmla="*/ 324 w 356"/>
                <a:gd name="T41" fmla="*/ 227 h 345"/>
                <a:gd name="T42" fmla="*/ 224 w 356"/>
                <a:gd name="T43" fmla="*/ 259 h 345"/>
                <a:gd name="T44" fmla="*/ 117 w 356"/>
                <a:gd name="T45" fmla="*/ 335 h 345"/>
                <a:gd name="T46" fmla="*/ 9 w 356"/>
                <a:gd name="T47" fmla="*/ 259 h 345"/>
                <a:gd name="T48" fmla="*/ 9 w 356"/>
                <a:gd name="T49" fmla="*/ 120 h 345"/>
                <a:gd name="T50" fmla="*/ 117 w 356"/>
                <a:gd name="T51" fmla="*/ 172 h 345"/>
                <a:gd name="T52" fmla="*/ 224 w 356"/>
                <a:gd name="T53" fmla="*/ 120 h 345"/>
                <a:gd name="T54" fmla="*/ 224 w 356"/>
                <a:gd name="T55" fmla="*/ 259 h 345"/>
                <a:gd name="T56" fmla="*/ 117 w 356"/>
                <a:gd name="T57" fmla="*/ 162 h 345"/>
                <a:gd name="T58" fmla="*/ 9 w 356"/>
                <a:gd name="T59" fmla="*/ 86 h 345"/>
                <a:gd name="T60" fmla="*/ 117 w 356"/>
                <a:gd name="T61" fmla="*/ 10 h 345"/>
                <a:gd name="T62" fmla="*/ 224 w 356"/>
                <a:gd name="T63" fmla="*/ 86 h 345"/>
                <a:gd name="T64" fmla="*/ 117 w 356"/>
                <a:gd name="T65" fmla="*/ 162 h 345"/>
                <a:gd name="T66" fmla="*/ 330 w 356"/>
                <a:gd name="T67" fmla="*/ 283 h 345"/>
                <a:gd name="T68" fmla="*/ 273 w 356"/>
                <a:gd name="T69" fmla="*/ 279 h 345"/>
                <a:gd name="T70" fmla="*/ 234 w 356"/>
                <a:gd name="T71" fmla="*/ 261 h 345"/>
                <a:gd name="T72" fmla="*/ 234 w 356"/>
                <a:gd name="T73" fmla="*/ 259 h 345"/>
                <a:gd name="T74" fmla="*/ 234 w 356"/>
                <a:gd name="T75" fmla="*/ 86 h 345"/>
                <a:gd name="T76" fmla="*/ 230 w 356"/>
                <a:gd name="T77" fmla="*/ 65 h 345"/>
                <a:gd name="T78" fmla="*/ 333 w 356"/>
                <a:gd name="T79" fmla="*/ 108 h 345"/>
                <a:gd name="T80" fmla="*/ 313 w 356"/>
                <a:gd name="T81" fmla="*/ 127 h 345"/>
                <a:gd name="T82" fmla="*/ 331 w 356"/>
                <a:gd name="T83" fmla="*/ 146 h 345"/>
                <a:gd name="T84" fmla="*/ 306 w 356"/>
                <a:gd name="T85" fmla="*/ 158 h 345"/>
                <a:gd name="T86" fmla="*/ 329 w 356"/>
                <a:gd name="T87" fmla="*/ 179 h 345"/>
                <a:gd name="T88" fmla="*/ 306 w 356"/>
                <a:gd name="T89" fmla="*/ 189 h 345"/>
                <a:gd name="T90" fmla="*/ 330 w 356"/>
                <a:gd name="T91" fmla="*/ 211 h 345"/>
                <a:gd name="T92" fmla="*/ 307 w 356"/>
                <a:gd name="T93" fmla="*/ 228 h 345"/>
                <a:gd name="T94" fmla="*/ 334 w 356"/>
                <a:gd name="T95" fmla="*/ 246 h 345"/>
                <a:gd name="T96" fmla="*/ 307 w 356"/>
                <a:gd name="T97" fmla="*/ 262 h 345"/>
                <a:gd name="T98" fmla="*/ 330 w 356"/>
                <a:gd name="T99" fmla="*/ 283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56" h="345">
                  <a:moveTo>
                    <a:pt x="324" y="227"/>
                  </a:moveTo>
                  <a:cubicBezTo>
                    <a:pt x="330" y="223"/>
                    <a:pt x="345" y="212"/>
                    <a:pt x="345" y="212"/>
                  </a:cubicBezTo>
                  <a:cubicBezTo>
                    <a:pt x="345" y="212"/>
                    <a:pt x="330" y="198"/>
                    <a:pt x="324" y="192"/>
                  </a:cubicBezTo>
                  <a:cubicBezTo>
                    <a:pt x="331" y="189"/>
                    <a:pt x="347" y="182"/>
                    <a:pt x="347" y="182"/>
                  </a:cubicBezTo>
                  <a:cubicBezTo>
                    <a:pt x="347" y="182"/>
                    <a:pt x="330" y="166"/>
                    <a:pt x="324" y="160"/>
                  </a:cubicBezTo>
                  <a:cubicBezTo>
                    <a:pt x="330" y="157"/>
                    <a:pt x="347" y="149"/>
                    <a:pt x="347" y="149"/>
                  </a:cubicBezTo>
                  <a:cubicBezTo>
                    <a:pt x="347" y="149"/>
                    <a:pt x="331" y="132"/>
                    <a:pt x="327" y="128"/>
                  </a:cubicBezTo>
                  <a:cubicBezTo>
                    <a:pt x="332" y="123"/>
                    <a:pt x="356" y="100"/>
                    <a:pt x="356" y="100"/>
                  </a:cubicBezTo>
                  <a:cubicBezTo>
                    <a:pt x="345" y="100"/>
                    <a:pt x="345" y="100"/>
                    <a:pt x="345" y="100"/>
                  </a:cubicBezTo>
                  <a:cubicBezTo>
                    <a:pt x="306" y="97"/>
                    <a:pt x="265" y="88"/>
                    <a:pt x="218" y="40"/>
                  </a:cubicBezTo>
                  <a:cubicBezTo>
                    <a:pt x="218" y="40"/>
                    <a:pt x="186" y="0"/>
                    <a:pt x="117" y="0"/>
                  </a:cubicBezTo>
                  <a:cubicBezTo>
                    <a:pt x="52" y="0"/>
                    <a:pt x="0" y="39"/>
                    <a:pt x="0" y="86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0" y="306"/>
                    <a:pt x="52" y="345"/>
                    <a:pt x="117" y="345"/>
                  </a:cubicBezTo>
                  <a:cubicBezTo>
                    <a:pt x="175" y="345"/>
                    <a:pt x="224" y="313"/>
                    <a:pt x="232" y="272"/>
                  </a:cubicBezTo>
                  <a:cubicBezTo>
                    <a:pt x="246" y="280"/>
                    <a:pt x="259" y="285"/>
                    <a:pt x="271" y="288"/>
                  </a:cubicBezTo>
                  <a:cubicBezTo>
                    <a:pt x="311" y="299"/>
                    <a:pt x="341" y="291"/>
                    <a:pt x="343" y="290"/>
                  </a:cubicBezTo>
                  <a:cubicBezTo>
                    <a:pt x="351" y="288"/>
                    <a:pt x="351" y="288"/>
                    <a:pt x="351" y="288"/>
                  </a:cubicBezTo>
                  <a:cubicBezTo>
                    <a:pt x="351" y="288"/>
                    <a:pt x="330" y="269"/>
                    <a:pt x="323" y="264"/>
                  </a:cubicBezTo>
                  <a:cubicBezTo>
                    <a:pt x="331" y="259"/>
                    <a:pt x="353" y="246"/>
                    <a:pt x="353" y="246"/>
                  </a:cubicBezTo>
                  <a:cubicBezTo>
                    <a:pt x="353" y="246"/>
                    <a:pt x="331" y="232"/>
                    <a:pt x="324" y="227"/>
                  </a:cubicBezTo>
                  <a:close/>
                  <a:moveTo>
                    <a:pt x="224" y="259"/>
                  </a:moveTo>
                  <a:cubicBezTo>
                    <a:pt x="224" y="301"/>
                    <a:pt x="176" y="335"/>
                    <a:pt x="117" y="335"/>
                  </a:cubicBezTo>
                  <a:cubicBezTo>
                    <a:pt x="58" y="335"/>
                    <a:pt x="9" y="301"/>
                    <a:pt x="9" y="259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28" y="151"/>
                    <a:pt x="69" y="172"/>
                    <a:pt x="117" y="172"/>
                  </a:cubicBezTo>
                  <a:cubicBezTo>
                    <a:pt x="165" y="172"/>
                    <a:pt x="206" y="151"/>
                    <a:pt x="224" y="120"/>
                  </a:cubicBezTo>
                  <a:lnTo>
                    <a:pt x="224" y="259"/>
                  </a:lnTo>
                  <a:close/>
                  <a:moveTo>
                    <a:pt x="117" y="162"/>
                  </a:moveTo>
                  <a:cubicBezTo>
                    <a:pt x="58" y="162"/>
                    <a:pt x="9" y="128"/>
                    <a:pt x="9" y="86"/>
                  </a:cubicBezTo>
                  <a:cubicBezTo>
                    <a:pt x="9" y="44"/>
                    <a:pt x="58" y="10"/>
                    <a:pt x="117" y="10"/>
                  </a:cubicBezTo>
                  <a:cubicBezTo>
                    <a:pt x="176" y="10"/>
                    <a:pt x="224" y="44"/>
                    <a:pt x="224" y="86"/>
                  </a:cubicBezTo>
                  <a:cubicBezTo>
                    <a:pt x="224" y="128"/>
                    <a:pt x="176" y="162"/>
                    <a:pt x="117" y="162"/>
                  </a:cubicBezTo>
                  <a:close/>
                  <a:moveTo>
                    <a:pt x="330" y="283"/>
                  </a:moveTo>
                  <a:cubicBezTo>
                    <a:pt x="319" y="284"/>
                    <a:pt x="298" y="285"/>
                    <a:pt x="273" y="279"/>
                  </a:cubicBezTo>
                  <a:cubicBezTo>
                    <a:pt x="259" y="275"/>
                    <a:pt x="246" y="269"/>
                    <a:pt x="234" y="261"/>
                  </a:cubicBezTo>
                  <a:cubicBezTo>
                    <a:pt x="234" y="261"/>
                    <a:pt x="234" y="260"/>
                    <a:pt x="234" y="259"/>
                  </a:cubicBezTo>
                  <a:cubicBezTo>
                    <a:pt x="234" y="86"/>
                    <a:pt x="234" y="86"/>
                    <a:pt x="234" y="86"/>
                  </a:cubicBezTo>
                  <a:cubicBezTo>
                    <a:pt x="234" y="79"/>
                    <a:pt x="232" y="71"/>
                    <a:pt x="230" y="65"/>
                  </a:cubicBezTo>
                  <a:cubicBezTo>
                    <a:pt x="265" y="95"/>
                    <a:pt x="301" y="105"/>
                    <a:pt x="333" y="108"/>
                  </a:cubicBezTo>
                  <a:cubicBezTo>
                    <a:pt x="326" y="115"/>
                    <a:pt x="313" y="127"/>
                    <a:pt x="313" y="127"/>
                  </a:cubicBezTo>
                  <a:cubicBezTo>
                    <a:pt x="313" y="127"/>
                    <a:pt x="325" y="140"/>
                    <a:pt x="331" y="146"/>
                  </a:cubicBezTo>
                  <a:cubicBezTo>
                    <a:pt x="324" y="149"/>
                    <a:pt x="306" y="158"/>
                    <a:pt x="306" y="158"/>
                  </a:cubicBezTo>
                  <a:cubicBezTo>
                    <a:pt x="306" y="158"/>
                    <a:pt x="323" y="173"/>
                    <a:pt x="329" y="179"/>
                  </a:cubicBezTo>
                  <a:cubicBezTo>
                    <a:pt x="322" y="182"/>
                    <a:pt x="306" y="189"/>
                    <a:pt x="306" y="189"/>
                  </a:cubicBezTo>
                  <a:cubicBezTo>
                    <a:pt x="306" y="189"/>
                    <a:pt x="324" y="206"/>
                    <a:pt x="330" y="211"/>
                  </a:cubicBezTo>
                  <a:cubicBezTo>
                    <a:pt x="324" y="215"/>
                    <a:pt x="307" y="228"/>
                    <a:pt x="307" y="228"/>
                  </a:cubicBezTo>
                  <a:cubicBezTo>
                    <a:pt x="307" y="228"/>
                    <a:pt x="326" y="241"/>
                    <a:pt x="334" y="246"/>
                  </a:cubicBezTo>
                  <a:cubicBezTo>
                    <a:pt x="326" y="250"/>
                    <a:pt x="307" y="262"/>
                    <a:pt x="307" y="262"/>
                  </a:cubicBezTo>
                  <a:cubicBezTo>
                    <a:pt x="307" y="262"/>
                    <a:pt x="323" y="276"/>
                    <a:pt x="330" y="2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865"/>
            <p:cNvSpPr>
              <a:spLocks noEditPoints="1"/>
            </p:cNvSpPr>
            <p:nvPr/>
          </p:nvSpPr>
          <p:spPr bwMode="auto">
            <a:xfrm>
              <a:off x="413545" y="2227262"/>
              <a:ext cx="174625" cy="130175"/>
            </a:xfrm>
            <a:custGeom>
              <a:avLst/>
              <a:gdLst>
                <a:gd name="T0" fmla="*/ 47 w 93"/>
                <a:gd name="T1" fmla="*/ 0 h 69"/>
                <a:gd name="T2" fmla="*/ 0 w 93"/>
                <a:gd name="T3" fmla="*/ 34 h 69"/>
                <a:gd name="T4" fmla="*/ 47 w 93"/>
                <a:gd name="T5" fmla="*/ 69 h 69"/>
                <a:gd name="T6" fmla="*/ 93 w 93"/>
                <a:gd name="T7" fmla="*/ 34 h 69"/>
                <a:gd name="T8" fmla="*/ 47 w 93"/>
                <a:gd name="T9" fmla="*/ 0 h 69"/>
                <a:gd name="T10" fmla="*/ 47 w 93"/>
                <a:gd name="T11" fmla="*/ 59 h 69"/>
                <a:gd name="T12" fmla="*/ 10 w 93"/>
                <a:gd name="T13" fmla="*/ 34 h 69"/>
                <a:gd name="T14" fmla="*/ 47 w 93"/>
                <a:gd name="T15" fmla="*/ 9 h 69"/>
                <a:gd name="T16" fmla="*/ 83 w 93"/>
                <a:gd name="T17" fmla="*/ 34 h 69"/>
                <a:gd name="T18" fmla="*/ 47 w 93"/>
                <a:gd name="T1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69">
                  <a:moveTo>
                    <a:pt x="47" y="0"/>
                  </a:moveTo>
                  <a:cubicBezTo>
                    <a:pt x="21" y="0"/>
                    <a:pt x="0" y="15"/>
                    <a:pt x="0" y="34"/>
                  </a:cubicBezTo>
                  <a:cubicBezTo>
                    <a:pt x="0" y="53"/>
                    <a:pt x="21" y="69"/>
                    <a:pt x="47" y="69"/>
                  </a:cubicBezTo>
                  <a:cubicBezTo>
                    <a:pt x="72" y="69"/>
                    <a:pt x="93" y="53"/>
                    <a:pt x="93" y="34"/>
                  </a:cubicBezTo>
                  <a:cubicBezTo>
                    <a:pt x="93" y="15"/>
                    <a:pt x="72" y="0"/>
                    <a:pt x="47" y="0"/>
                  </a:cubicBezTo>
                  <a:close/>
                  <a:moveTo>
                    <a:pt x="47" y="59"/>
                  </a:moveTo>
                  <a:cubicBezTo>
                    <a:pt x="27" y="59"/>
                    <a:pt x="10" y="48"/>
                    <a:pt x="10" y="34"/>
                  </a:cubicBezTo>
                  <a:cubicBezTo>
                    <a:pt x="10" y="21"/>
                    <a:pt x="27" y="9"/>
                    <a:pt x="47" y="9"/>
                  </a:cubicBezTo>
                  <a:cubicBezTo>
                    <a:pt x="67" y="9"/>
                    <a:pt x="83" y="21"/>
                    <a:pt x="83" y="34"/>
                  </a:cubicBezTo>
                  <a:cubicBezTo>
                    <a:pt x="83" y="48"/>
                    <a:pt x="67" y="59"/>
                    <a:pt x="47" y="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8" name="Freeform 910"/>
          <p:cNvSpPr>
            <a:spLocks/>
          </p:cNvSpPr>
          <p:nvPr/>
        </p:nvSpPr>
        <p:spPr bwMode="auto">
          <a:xfrm>
            <a:off x="5745436" y="273427"/>
            <a:ext cx="527050" cy="531813"/>
          </a:xfrm>
          <a:custGeom>
            <a:avLst/>
            <a:gdLst>
              <a:gd name="T0" fmla="*/ 140 w 280"/>
              <a:gd name="T1" fmla="*/ 0 h 283"/>
              <a:gd name="T2" fmla="*/ 0 w 280"/>
              <a:gd name="T3" fmla="*/ 122 h 283"/>
              <a:gd name="T4" fmla="*/ 34 w 280"/>
              <a:gd name="T5" fmla="*/ 104 h 283"/>
              <a:gd name="T6" fmla="*/ 70 w 280"/>
              <a:gd name="T7" fmla="*/ 124 h 283"/>
              <a:gd name="T8" fmla="*/ 105 w 280"/>
              <a:gd name="T9" fmla="*/ 104 h 283"/>
              <a:gd name="T10" fmla="*/ 135 w 280"/>
              <a:gd name="T11" fmla="*/ 117 h 283"/>
              <a:gd name="T12" fmla="*/ 135 w 280"/>
              <a:gd name="T13" fmla="*/ 194 h 283"/>
              <a:gd name="T14" fmla="*/ 129 w 280"/>
              <a:gd name="T15" fmla="*/ 194 h 283"/>
              <a:gd name="T16" fmla="*/ 129 w 280"/>
              <a:gd name="T17" fmla="*/ 222 h 283"/>
              <a:gd name="T18" fmla="*/ 129 w 280"/>
              <a:gd name="T19" fmla="*/ 250 h 283"/>
              <a:gd name="T20" fmla="*/ 127 w 280"/>
              <a:gd name="T21" fmla="*/ 259 h 283"/>
              <a:gd name="T22" fmla="*/ 117 w 280"/>
              <a:gd name="T23" fmla="*/ 264 h 283"/>
              <a:gd name="T24" fmla="*/ 113 w 280"/>
              <a:gd name="T25" fmla="*/ 264 h 283"/>
              <a:gd name="T26" fmla="*/ 107 w 280"/>
              <a:gd name="T27" fmla="*/ 261 h 283"/>
              <a:gd name="T28" fmla="*/ 105 w 280"/>
              <a:gd name="T29" fmla="*/ 257 h 283"/>
              <a:gd name="T30" fmla="*/ 104 w 280"/>
              <a:gd name="T31" fmla="*/ 251 h 283"/>
              <a:gd name="T32" fmla="*/ 101 w 280"/>
              <a:gd name="T33" fmla="*/ 244 h 283"/>
              <a:gd name="T34" fmla="*/ 93 w 280"/>
              <a:gd name="T35" fmla="*/ 240 h 283"/>
              <a:gd name="T36" fmla="*/ 86 w 280"/>
              <a:gd name="T37" fmla="*/ 243 h 283"/>
              <a:gd name="T38" fmla="*/ 83 w 280"/>
              <a:gd name="T39" fmla="*/ 251 h 283"/>
              <a:gd name="T40" fmla="*/ 85 w 280"/>
              <a:gd name="T41" fmla="*/ 264 h 283"/>
              <a:gd name="T42" fmla="*/ 91 w 280"/>
              <a:gd name="T43" fmla="*/ 274 h 283"/>
              <a:gd name="T44" fmla="*/ 107 w 280"/>
              <a:gd name="T45" fmla="*/ 282 h 283"/>
              <a:gd name="T46" fmla="*/ 117 w 280"/>
              <a:gd name="T47" fmla="*/ 283 h 283"/>
              <a:gd name="T48" fmla="*/ 117 w 280"/>
              <a:gd name="T49" fmla="*/ 283 h 283"/>
              <a:gd name="T50" fmla="*/ 117 w 280"/>
              <a:gd name="T51" fmla="*/ 283 h 283"/>
              <a:gd name="T52" fmla="*/ 117 w 280"/>
              <a:gd name="T53" fmla="*/ 283 h 283"/>
              <a:gd name="T54" fmla="*/ 117 w 280"/>
              <a:gd name="T55" fmla="*/ 283 h 283"/>
              <a:gd name="T56" fmla="*/ 117 w 280"/>
              <a:gd name="T57" fmla="*/ 283 h 283"/>
              <a:gd name="T58" fmla="*/ 117 w 280"/>
              <a:gd name="T59" fmla="*/ 283 h 283"/>
              <a:gd name="T60" fmla="*/ 117 w 280"/>
              <a:gd name="T61" fmla="*/ 283 h 283"/>
              <a:gd name="T62" fmla="*/ 143 w 280"/>
              <a:gd name="T63" fmla="*/ 272 h 283"/>
              <a:gd name="T64" fmla="*/ 151 w 280"/>
              <a:gd name="T65" fmla="*/ 250 h 283"/>
              <a:gd name="T66" fmla="*/ 151 w 280"/>
              <a:gd name="T67" fmla="*/ 250 h 283"/>
              <a:gd name="T68" fmla="*/ 151 w 280"/>
              <a:gd name="T69" fmla="*/ 250 h 283"/>
              <a:gd name="T70" fmla="*/ 151 w 280"/>
              <a:gd name="T71" fmla="*/ 222 h 283"/>
              <a:gd name="T72" fmla="*/ 151 w 280"/>
              <a:gd name="T73" fmla="*/ 194 h 283"/>
              <a:gd name="T74" fmla="*/ 145 w 280"/>
              <a:gd name="T75" fmla="*/ 194 h 283"/>
              <a:gd name="T76" fmla="*/ 145 w 280"/>
              <a:gd name="T77" fmla="*/ 117 h 283"/>
              <a:gd name="T78" fmla="*/ 175 w 280"/>
              <a:gd name="T79" fmla="*/ 105 h 283"/>
              <a:gd name="T80" fmla="*/ 210 w 280"/>
              <a:gd name="T81" fmla="*/ 124 h 283"/>
              <a:gd name="T82" fmla="*/ 246 w 280"/>
              <a:gd name="T83" fmla="*/ 105 h 283"/>
              <a:gd name="T84" fmla="*/ 280 w 280"/>
              <a:gd name="T85" fmla="*/ 123 h 283"/>
              <a:gd name="T86" fmla="*/ 140 w 280"/>
              <a:gd name="T87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80" h="283">
                <a:moveTo>
                  <a:pt x="140" y="0"/>
                </a:moveTo>
                <a:cubicBezTo>
                  <a:pt x="68" y="0"/>
                  <a:pt x="9" y="54"/>
                  <a:pt x="0" y="122"/>
                </a:cubicBezTo>
                <a:cubicBezTo>
                  <a:pt x="7" y="112"/>
                  <a:pt x="20" y="104"/>
                  <a:pt x="34" y="104"/>
                </a:cubicBezTo>
                <a:cubicBezTo>
                  <a:pt x="50" y="104"/>
                  <a:pt x="63" y="112"/>
                  <a:pt x="70" y="124"/>
                </a:cubicBezTo>
                <a:cubicBezTo>
                  <a:pt x="76" y="113"/>
                  <a:pt x="89" y="104"/>
                  <a:pt x="105" y="104"/>
                </a:cubicBezTo>
                <a:cubicBezTo>
                  <a:pt x="117" y="104"/>
                  <a:pt x="128" y="110"/>
                  <a:pt x="135" y="117"/>
                </a:cubicBezTo>
                <a:cubicBezTo>
                  <a:pt x="135" y="194"/>
                  <a:pt x="135" y="194"/>
                  <a:pt x="135" y="194"/>
                </a:cubicBezTo>
                <a:cubicBezTo>
                  <a:pt x="129" y="194"/>
                  <a:pt x="129" y="194"/>
                  <a:pt x="129" y="194"/>
                </a:cubicBezTo>
                <a:cubicBezTo>
                  <a:pt x="129" y="194"/>
                  <a:pt x="129" y="208"/>
                  <a:pt x="129" y="222"/>
                </a:cubicBezTo>
                <a:cubicBezTo>
                  <a:pt x="129" y="236"/>
                  <a:pt x="129" y="250"/>
                  <a:pt x="129" y="250"/>
                </a:cubicBezTo>
                <a:cubicBezTo>
                  <a:pt x="129" y="252"/>
                  <a:pt x="129" y="256"/>
                  <a:pt x="127" y="259"/>
                </a:cubicBezTo>
                <a:cubicBezTo>
                  <a:pt x="125" y="262"/>
                  <a:pt x="122" y="264"/>
                  <a:pt x="117" y="264"/>
                </a:cubicBezTo>
                <a:cubicBezTo>
                  <a:pt x="116" y="264"/>
                  <a:pt x="115" y="264"/>
                  <a:pt x="113" y="264"/>
                </a:cubicBezTo>
                <a:cubicBezTo>
                  <a:pt x="111" y="263"/>
                  <a:pt x="109" y="262"/>
                  <a:pt x="107" y="261"/>
                </a:cubicBezTo>
                <a:cubicBezTo>
                  <a:pt x="106" y="259"/>
                  <a:pt x="106" y="258"/>
                  <a:pt x="105" y="257"/>
                </a:cubicBezTo>
                <a:cubicBezTo>
                  <a:pt x="104" y="255"/>
                  <a:pt x="104" y="253"/>
                  <a:pt x="104" y="251"/>
                </a:cubicBezTo>
                <a:cubicBezTo>
                  <a:pt x="104" y="248"/>
                  <a:pt x="103" y="245"/>
                  <a:pt x="101" y="244"/>
                </a:cubicBezTo>
                <a:cubicBezTo>
                  <a:pt x="99" y="242"/>
                  <a:pt x="96" y="240"/>
                  <a:pt x="93" y="240"/>
                </a:cubicBezTo>
                <a:cubicBezTo>
                  <a:pt x="90" y="240"/>
                  <a:pt x="88" y="242"/>
                  <a:pt x="86" y="243"/>
                </a:cubicBezTo>
                <a:cubicBezTo>
                  <a:pt x="84" y="245"/>
                  <a:pt x="83" y="248"/>
                  <a:pt x="83" y="251"/>
                </a:cubicBezTo>
                <a:cubicBezTo>
                  <a:pt x="83" y="256"/>
                  <a:pt x="83" y="260"/>
                  <a:pt x="85" y="264"/>
                </a:cubicBezTo>
                <a:cubicBezTo>
                  <a:pt x="86" y="267"/>
                  <a:pt x="88" y="271"/>
                  <a:pt x="91" y="274"/>
                </a:cubicBezTo>
                <a:cubicBezTo>
                  <a:pt x="96" y="278"/>
                  <a:pt x="102" y="281"/>
                  <a:pt x="107" y="282"/>
                </a:cubicBezTo>
                <a:cubicBezTo>
                  <a:pt x="112" y="283"/>
                  <a:pt x="116" y="283"/>
                  <a:pt x="117" y="283"/>
                </a:cubicBezTo>
                <a:cubicBezTo>
                  <a:pt x="117" y="283"/>
                  <a:pt x="117" y="283"/>
                  <a:pt x="117" y="283"/>
                </a:cubicBezTo>
                <a:cubicBezTo>
                  <a:pt x="117" y="283"/>
                  <a:pt x="117" y="283"/>
                  <a:pt x="117" y="283"/>
                </a:cubicBezTo>
                <a:cubicBezTo>
                  <a:pt x="117" y="283"/>
                  <a:pt x="117" y="283"/>
                  <a:pt x="117" y="283"/>
                </a:cubicBezTo>
                <a:cubicBezTo>
                  <a:pt x="117" y="283"/>
                  <a:pt x="117" y="283"/>
                  <a:pt x="117" y="283"/>
                </a:cubicBezTo>
                <a:cubicBezTo>
                  <a:pt x="117" y="283"/>
                  <a:pt x="117" y="283"/>
                  <a:pt x="117" y="283"/>
                </a:cubicBezTo>
                <a:cubicBezTo>
                  <a:pt x="117" y="283"/>
                  <a:pt x="117" y="283"/>
                  <a:pt x="117" y="283"/>
                </a:cubicBezTo>
                <a:cubicBezTo>
                  <a:pt x="117" y="283"/>
                  <a:pt x="117" y="283"/>
                  <a:pt x="117" y="283"/>
                </a:cubicBezTo>
                <a:cubicBezTo>
                  <a:pt x="129" y="283"/>
                  <a:pt x="137" y="278"/>
                  <a:pt x="143" y="272"/>
                </a:cubicBezTo>
                <a:cubicBezTo>
                  <a:pt x="148" y="265"/>
                  <a:pt x="150" y="257"/>
                  <a:pt x="151" y="250"/>
                </a:cubicBezTo>
                <a:cubicBezTo>
                  <a:pt x="151" y="250"/>
                  <a:pt x="151" y="250"/>
                  <a:pt x="151" y="250"/>
                </a:cubicBezTo>
                <a:cubicBezTo>
                  <a:pt x="151" y="250"/>
                  <a:pt x="151" y="250"/>
                  <a:pt x="151" y="250"/>
                </a:cubicBezTo>
                <a:cubicBezTo>
                  <a:pt x="151" y="222"/>
                  <a:pt x="151" y="222"/>
                  <a:pt x="151" y="222"/>
                </a:cubicBezTo>
                <a:cubicBezTo>
                  <a:pt x="151" y="194"/>
                  <a:pt x="151" y="194"/>
                  <a:pt x="151" y="194"/>
                </a:cubicBezTo>
                <a:cubicBezTo>
                  <a:pt x="145" y="194"/>
                  <a:pt x="145" y="194"/>
                  <a:pt x="145" y="194"/>
                </a:cubicBezTo>
                <a:cubicBezTo>
                  <a:pt x="145" y="117"/>
                  <a:pt x="145" y="117"/>
                  <a:pt x="145" y="117"/>
                </a:cubicBezTo>
                <a:cubicBezTo>
                  <a:pt x="152" y="109"/>
                  <a:pt x="163" y="104"/>
                  <a:pt x="175" y="105"/>
                </a:cubicBezTo>
                <a:cubicBezTo>
                  <a:pt x="191" y="105"/>
                  <a:pt x="204" y="113"/>
                  <a:pt x="210" y="124"/>
                </a:cubicBezTo>
                <a:cubicBezTo>
                  <a:pt x="217" y="113"/>
                  <a:pt x="230" y="105"/>
                  <a:pt x="246" y="105"/>
                </a:cubicBezTo>
                <a:cubicBezTo>
                  <a:pt x="260" y="105"/>
                  <a:pt x="273" y="112"/>
                  <a:pt x="280" y="123"/>
                </a:cubicBezTo>
                <a:cubicBezTo>
                  <a:pt x="271" y="54"/>
                  <a:pt x="212" y="0"/>
                  <a:pt x="14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919"/>
          <p:cNvSpPr>
            <a:spLocks noEditPoints="1"/>
          </p:cNvSpPr>
          <p:nvPr/>
        </p:nvSpPr>
        <p:spPr bwMode="auto">
          <a:xfrm>
            <a:off x="9111387" y="285609"/>
            <a:ext cx="851614" cy="507448"/>
          </a:xfrm>
          <a:custGeom>
            <a:avLst/>
            <a:gdLst>
              <a:gd name="T0" fmla="*/ 427 w 450"/>
              <a:gd name="T1" fmla="*/ 136 h 268"/>
              <a:gd name="T2" fmla="*/ 404 w 450"/>
              <a:gd name="T3" fmla="*/ 98 h 268"/>
              <a:gd name="T4" fmla="*/ 373 w 450"/>
              <a:gd name="T5" fmla="*/ 65 h 268"/>
              <a:gd name="T6" fmla="*/ 336 w 450"/>
              <a:gd name="T7" fmla="*/ 39 h 268"/>
              <a:gd name="T8" fmla="*/ 293 w 450"/>
              <a:gd name="T9" fmla="*/ 22 h 268"/>
              <a:gd name="T10" fmla="*/ 248 w 450"/>
              <a:gd name="T11" fmla="*/ 12 h 268"/>
              <a:gd name="T12" fmla="*/ 223 w 450"/>
              <a:gd name="T13" fmla="*/ 1 h 268"/>
              <a:gd name="T14" fmla="*/ 177 w 450"/>
              <a:gd name="T15" fmla="*/ 5 h 268"/>
              <a:gd name="T16" fmla="*/ 130 w 450"/>
              <a:gd name="T17" fmla="*/ 19 h 268"/>
              <a:gd name="T18" fmla="*/ 88 w 450"/>
              <a:gd name="T19" fmla="*/ 42 h 268"/>
              <a:gd name="T20" fmla="*/ 52 w 450"/>
              <a:gd name="T21" fmla="*/ 73 h 268"/>
              <a:gd name="T22" fmla="*/ 23 w 450"/>
              <a:gd name="T23" fmla="*/ 111 h 268"/>
              <a:gd name="T24" fmla="*/ 0 w 450"/>
              <a:gd name="T25" fmla="*/ 156 h 268"/>
              <a:gd name="T26" fmla="*/ 197 w 450"/>
              <a:gd name="T27" fmla="*/ 233 h 268"/>
              <a:gd name="T28" fmla="*/ 225 w 450"/>
              <a:gd name="T29" fmla="*/ 268 h 268"/>
              <a:gd name="T30" fmla="*/ 253 w 450"/>
              <a:gd name="T31" fmla="*/ 233 h 268"/>
              <a:gd name="T32" fmla="*/ 450 w 450"/>
              <a:gd name="T33" fmla="*/ 156 h 268"/>
              <a:gd name="T34" fmla="*/ 138 w 450"/>
              <a:gd name="T35" fmla="*/ 200 h 268"/>
              <a:gd name="T36" fmla="*/ 201 w 450"/>
              <a:gd name="T37" fmla="*/ 223 h 268"/>
              <a:gd name="T38" fmla="*/ 208 w 450"/>
              <a:gd name="T39" fmla="*/ 216 h 268"/>
              <a:gd name="T40" fmla="*/ 184 w 450"/>
              <a:gd name="T41" fmla="*/ 155 h 268"/>
              <a:gd name="T42" fmla="*/ 208 w 450"/>
              <a:gd name="T43" fmla="*/ 216 h 268"/>
              <a:gd name="T44" fmla="*/ 192 w 450"/>
              <a:gd name="T45" fmla="*/ 152 h 268"/>
              <a:gd name="T46" fmla="*/ 220 w 450"/>
              <a:gd name="T47" fmla="*/ 211 h 268"/>
              <a:gd name="T48" fmla="*/ 230 w 450"/>
              <a:gd name="T49" fmla="*/ 211 h 268"/>
              <a:gd name="T50" fmla="*/ 258 w 450"/>
              <a:gd name="T51" fmla="*/ 152 h 268"/>
              <a:gd name="T52" fmla="*/ 230 w 450"/>
              <a:gd name="T53" fmla="*/ 211 h 268"/>
              <a:gd name="T54" fmla="*/ 266 w 450"/>
              <a:gd name="T55" fmla="*/ 155 h 268"/>
              <a:gd name="T56" fmla="*/ 242 w 450"/>
              <a:gd name="T57" fmla="*/ 216 h 268"/>
              <a:gd name="T58" fmla="*/ 250 w 450"/>
              <a:gd name="T59" fmla="*/ 225 h 268"/>
              <a:gd name="T60" fmla="*/ 296 w 450"/>
              <a:gd name="T61" fmla="*/ 177 h 268"/>
              <a:gd name="T62" fmla="*/ 250 w 450"/>
              <a:gd name="T63" fmla="*/ 225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50" h="268">
                <a:moveTo>
                  <a:pt x="450" y="156"/>
                </a:moveTo>
                <a:cubicBezTo>
                  <a:pt x="450" y="156"/>
                  <a:pt x="430" y="138"/>
                  <a:pt x="427" y="136"/>
                </a:cubicBezTo>
                <a:cubicBezTo>
                  <a:pt x="427" y="132"/>
                  <a:pt x="427" y="111"/>
                  <a:pt x="427" y="111"/>
                </a:cubicBezTo>
                <a:cubicBezTo>
                  <a:pt x="427" y="111"/>
                  <a:pt x="407" y="99"/>
                  <a:pt x="404" y="98"/>
                </a:cubicBezTo>
                <a:cubicBezTo>
                  <a:pt x="403" y="95"/>
                  <a:pt x="398" y="73"/>
                  <a:pt x="398" y="73"/>
                </a:cubicBezTo>
                <a:cubicBezTo>
                  <a:pt x="398" y="73"/>
                  <a:pt x="376" y="66"/>
                  <a:pt x="373" y="65"/>
                </a:cubicBezTo>
                <a:cubicBezTo>
                  <a:pt x="372" y="62"/>
                  <a:pt x="362" y="42"/>
                  <a:pt x="362" y="42"/>
                </a:cubicBezTo>
                <a:cubicBezTo>
                  <a:pt x="362" y="42"/>
                  <a:pt x="339" y="40"/>
                  <a:pt x="336" y="39"/>
                </a:cubicBezTo>
                <a:cubicBezTo>
                  <a:pt x="334" y="37"/>
                  <a:pt x="320" y="19"/>
                  <a:pt x="320" y="19"/>
                </a:cubicBezTo>
                <a:cubicBezTo>
                  <a:pt x="320" y="19"/>
                  <a:pt x="297" y="21"/>
                  <a:pt x="293" y="22"/>
                </a:cubicBezTo>
                <a:cubicBezTo>
                  <a:pt x="291" y="20"/>
                  <a:pt x="273" y="5"/>
                  <a:pt x="273" y="5"/>
                </a:cubicBezTo>
                <a:cubicBezTo>
                  <a:pt x="273" y="5"/>
                  <a:pt x="251" y="12"/>
                  <a:pt x="248" y="12"/>
                </a:cubicBezTo>
                <a:cubicBezTo>
                  <a:pt x="245" y="11"/>
                  <a:pt x="225" y="0"/>
                  <a:pt x="225" y="0"/>
                </a:cubicBezTo>
                <a:cubicBezTo>
                  <a:pt x="223" y="1"/>
                  <a:pt x="223" y="1"/>
                  <a:pt x="223" y="1"/>
                </a:cubicBezTo>
                <a:cubicBezTo>
                  <a:pt x="223" y="1"/>
                  <a:pt x="205" y="11"/>
                  <a:pt x="202" y="12"/>
                </a:cubicBezTo>
                <a:cubicBezTo>
                  <a:pt x="199" y="12"/>
                  <a:pt x="177" y="5"/>
                  <a:pt x="177" y="5"/>
                </a:cubicBezTo>
                <a:cubicBezTo>
                  <a:pt x="177" y="5"/>
                  <a:pt x="159" y="20"/>
                  <a:pt x="157" y="22"/>
                </a:cubicBezTo>
                <a:cubicBezTo>
                  <a:pt x="153" y="21"/>
                  <a:pt x="130" y="19"/>
                  <a:pt x="130" y="19"/>
                </a:cubicBezTo>
                <a:cubicBezTo>
                  <a:pt x="130" y="19"/>
                  <a:pt x="116" y="37"/>
                  <a:pt x="114" y="39"/>
                </a:cubicBezTo>
                <a:cubicBezTo>
                  <a:pt x="111" y="40"/>
                  <a:pt x="88" y="42"/>
                  <a:pt x="88" y="42"/>
                </a:cubicBezTo>
                <a:cubicBezTo>
                  <a:pt x="88" y="42"/>
                  <a:pt x="78" y="62"/>
                  <a:pt x="77" y="65"/>
                </a:cubicBezTo>
                <a:cubicBezTo>
                  <a:pt x="74" y="66"/>
                  <a:pt x="52" y="73"/>
                  <a:pt x="52" y="73"/>
                </a:cubicBezTo>
                <a:cubicBezTo>
                  <a:pt x="52" y="73"/>
                  <a:pt x="47" y="95"/>
                  <a:pt x="46" y="98"/>
                </a:cubicBezTo>
                <a:cubicBezTo>
                  <a:pt x="43" y="99"/>
                  <a:pt x="23" y="111"/>
                  <a:pt x="23" y="111"/>
                </a:cubicBezTo>
                <a:cubicBezTo>
                  <a:pt x="23" y="111"/>
                  <a:pt x="23" y="132"/>
                  <a:pt x="23" y="136"/>
                </a:cubicBezTo>
                <a:cubicBezTo>
                  <a:pt x="20" y="138"/>
                  <a:pt x="0" y="156"/>
                  <a:pt x="0" y="156"/>
                </a:cubicBezTo>
                <a:cubicBezTo>
                  <a:pt x="134" y="209"/>
                  <a:pt x="134" y="209"/>
                  <a:pt x="134" y="209"/>
                </a:cubicBezTo>
                <a:cubicBezTo>
                  <a:pt x="197" y="233"/>
                  <a:pt x="197" y="233"/>
                  <a:pt x="197" y="233"/>
                </a:cubicBezTo>
                <a:cubicBezTo>
                  <a:pt x="196" y="235"/>
                  <a:pt x="196" y="237"/>
                  <a:pt x="196" y="239"/>
                </a:cubicBezTo>
                <a:cubicBezTo>
                  <a:pt x="196" y="255"/>
                  <a:pt x="209" y="268"/>
                  <a:pt x="225" y="268"/>
                </a:cubicBezTo>
                <a:cubicBezTo>
                  <a:pt x="241" y="268"/>
                  <a:pt x="254" y="255"/>
                  <a:pt x="254" y="239"/>
                </a:cubicBezTo>
                <a:cubicBezTo>
                  <a:pt x="254" y="237"/>
                  <a:pt x="254" y="235"/>
                  <a:pt x="253" y="233"/>
                </a:cubicBezTo>
                <a:cubicBezTo>
                  <a:pt x="316" y="209"/>
                  <a:pt x="316" y="209"/>
                  <a:pt x="316" y="209"/>
                </a:cubicBezTo>
                <a:lnTo>
                  <a:pt x="450" y="156"/>
                </a:lnTo>
                <a:close/>
                <a:moveTo>
                  <a:pt x="200" y="225"/>
                </a:moveTo>
                <a:cubicBezTo>
                  <a:pt x="138" y="200"/>
                  <a:pt x="138" y="200"/>
                  <a:pt x="138" y="200"/>
                </a:cubicBezTo>
                <a:cubicBezTo>
                  <a:pt x="142" y="192"/>
                  <a:pt x="147" y="184"/>
                  <a:pt x="154" y="177"/>
                </a:cubicBezTo>
                <a:cubicBezTo>
                  <a:pt x="201" y="223"/>
                  <a:pt x="201" y="223"/>
                  <a:pt x="201" y="223"/>
                </a:cubicBezTo>
                <a:cubicBezTo>
                  <a:pt x="201" y="224"/>
                  <a:pt x="201" y="224"/>
                  <a:pt x="200" y="225"/>
                </a:cubicBezTo>
                <a:close/>
                <a:moveTo>
                  <a:pt x="208" y="216"/>
                </a:moveTo>
                <a:cubicBezTo>
                  <a:pt x="160" y="171"/>
                  <a:pt x="160" y="171"/>
                  <a:pt x="160" y="171"/>
                </a:cubicBezTo>
                <a:cubicBezTo>
                  <a:pt x="167" y="164"/>
                  <a:pt x="175" y="159"/>
                  <a:pt x="184" y="155"/>
                </a:cubicBezTo>
                <a:cubicBezTo>
                  <a:pt x="210" y="215"/>
                  <a:pt x="210" y="215"/>
                  <a:pt x="210" y="215"/>
                </a:cubicBezTo>
                <a:cubicBezTo>
                  <a:pt x="209" y="215"/>
                  <a:pt x="208" y="216"/>
                  <a:pt x="208" y="216"/>
                </a:cubicBezTo>
                <a:close/>
                <a:moveTo>
                  <a:pt x="218" y="211"/>
                </a:moveTo>
                <a:cubicBezTo>
                  <a:pt x="192" y="152"/>
                  <a:pt x="192" y="152"/>
                  <a:pt x="192" y="152"/>
                </a:cubicBezTo>
                <a:cubicBezTo>
                  <a:pt x="201" y="149"/>
                  <a:pt x="211" y="147"/>
                  <a:pt x="220" y="146"/>
                </a:cubicBezTo>
                <a:cubicBezTo>
                  <a:pt x="220" y="211"/>
                  <a:pt x="220" y="211"/>
                  <a:pt x="220" y="211"/>
                </a:cubicBezTo>
                <a:cubicBezTo>
                  <a:pt x="220" y="211"/>
                  <a:pt x="219" y="211"/>
                  <a:pt x="218" y="211"/>
                </a:cubicBezTo>
                <a:close/>
                <a:moveTo>
                  <a:pt x="230" y="211"/>
                </a:moveTo>
                <a:cubicBezTo>
                  <a:pt x="230" y="146"/>
                  <a:pt x="230" y="146"/>
                  <a:pt x="230" y="146"/>
                </a:cubicBezTo>
                <a:cubicBezTo>
                  <a:pt x="239" y="147"/>
                  <a:pt x="249" y="149"/>
                  <a:pt x="258" y="152"/>
                </a:cubicBezTo>
                <a:cubicBezTo>
                  <a:pt x="232" y="211"/>
                  <a:pt x="232" y="211"/>
                  <a:pt x="232" y="211"/>
                </a:cubicBezTo>
                <a:cubicBezTo>
                  <a:pt x="231" y="211"/>
                  <a:pt x="230" y="211"/>
                  <a:pt x="230" y="211"/>
                </a:cubicBezTo>
                <a:close/>
                <a:moveTo>
                  <a:pt x="240" y="215"/>
                </a:moveTo>
                <a:cubicBezTo>
                  <a:pt x="266" y="155"/>
                  <a:pt x="266" y="155"/>
                  <a:pt x="266" y="155"/>
                </a:cubicBezTo>
                <a:cubicBezTo>
                  <a:pt x="275" y="159"/>
                  <a:pt x="283" y="164"/>
                  <a:pt x="290" y="171"/>
                </a:cubicBezTo>
                <a:cubicBezTo>
                  <a:pt x="242" y="216"/>
                  <a:pt x="242" y="216"/>
                  <a:pt x="242" y="216"/>
                </a:cubicBezTo>
                <a:cubicBezTo>
                  <a:pt x="242" y="216"/>
                  <a:pt x="241" y="215"/>
                  <a:pt x="240" y="215"/>
                </a:cubicBezTo>
                <a:close/>
                <a:moveTo>
                  <a:pt x="250" y="225"/>
                </a:moveTo>
                <a:cubicBezTo>
                  <a:pt x="249" y="224"/>
                  <a:pt x="249" y="224"/>
                  <a:pt x="249" y="223"/>
                </a:cubicBezTo>
                <a:cubicBezTo>
                  <a:pt x="296" y="177"/>
                  <a:pt x="296" y="177"/>
                  <a:pt x="296" y="177"/>
                </a:cubicBezTo>
                <a:cubicBezTo>
                  <a:pt x="303" y="184"/>
                  <a:pt x="308" y="192"/>
                  <a:pt x="312" y="200"/>
                </a:cubicBezTo>
                <a:lnTo>
                  <a:pt x="250" y="225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920"/>
          <p:cNvSpPr>
            <a:spLocks noEditPoints="1"/>
          </p:cNvSpPr>
          <p:nvPr/>
        </p:nvSpPr>
        <p:spPr bwMode="auto">
          <a:xfrm>
            <a:off x="8179155" y="314414"/>
            <a:ext cx="754934" cy="449839"/>
          </a:xfrm>
          <a:custGeom>
            <a:avLst/>
            <a:gdLst>
              <a:gd name="T0" fmla="*/ 427 w 450"/>
              <a:gd name="T1" fmla="*/ 136 h 268"/>
              <a:gd name="T2" fmla="*/ 404 w 450"/>
              <a:gd name="T3" fmla="*/ 98 h 268"/>
              <a:gd name="T4" fmla="*/ 373 w 450"/>
              <a:gd name="T5" fmla="*/ 65 h 268"/>
              <a:gd name="T6" fmla="*/ 336 w 450"/>
              <a:gd name="T7" fmla="*/ 39 h 268"/>
              <a:gd name="T8" fmla="*/ 293 w 450"/>
              <a:gd name="T9" fmla="*/ 22 h 268"/>
              <a:gd name="T10" fmla="*/ 248 w 450"/>
              <a:gd name="T11" fmla="*/ 12 h 268"/>
              <a:gd name="T12" fmla="*/ 223 w 450"/>
              <a:gd name="T13" fmla="*/ 1 h 268"/>
              <a:gd name="T14" fmla="*/ 177 w 450"/>
              <a:gd name="T15" fmla="*/ 5 h 268"/>
              <a:gd name="T16" fmla="*/ 130 w 450"/>
              <a:gd name="T17" fmla="*/ 19 h 268"/>
              <a:gd name="T18" fmla="*/ 88 w 450"/>
              <a:gd name="T19" fmla="*/ 42 h 268"/>
              <a:gd name="T20" fmla="*/ 52 w 450"/>
              <a:gd name="T21" fmla="*/ 73 h 268"/>
              <a:gd name="T22" fmla="*/ 23 w 450"/>
              <a:gd name="T23" fmla="*/ 111 h 268"/>
              <a:gd name="T24" fmla="*/ 0 w 450"/>
              <a:gd name="T25" fmla="*/ 156 h 268"/>
              <a:gd name="T26" fmla="*/ 197 w 450"/>
              <a:gd name="T27" fmla="*/ 233 h 268"/>
              <a:gd name="T28" fmla="*/ 225 w 450"/>
              <a:gd name="T29" fmla="*/ 268 h 268"/>
              <a:gd name="T30" fmla="*/ 253 w 450"/>
              <a:gd name="T31" fmla="*/ 233 h 268"/>
              <a:gd name="T32" fmla="*/ 450 w 450"/>
              <a:gd name="T33" fmla="*/ 156 h 268"/>
              <a:gd name="T34" fmla="*/ 32 w 450"/>
              <a:gd name="T35" fmla="*/ 140 h 268"/>
              <a:gd name="T36" fmla="*/ 54 w 450"/>
              <a:gd name="T37" fmla="*/ 104 h 268"/>
              <a:gd name="T38" fmla="*/ 84 w 450"/>
              <a:gd name="T39" fmla="*/ 73 h 268"/>
              <a:gd name="T40" fmla="*/ 119 w 450"/>
              <a:gd name="T41" fmla="*/ 48 h 268"/>
              <a:gd name="T42" fmla="*/ 160 w 450"/>
              <a:gd name="T43" fmla="*/ 31 h 268"/>
              <a:gd name="T44" fmla="*/ 203 w 450"/>
              <a:gd name="T45" fmla="*/ 22 h 268"/>
              <a:gd name="T46" fmla="*/ 225 w 450"/>
              <a:gd name="T47" fmla="*/ 11 h 268"/>
              <a:gd name="T48" fmla="*/ 271 w 450"/>
              <a:gd name="T49" fmla="*/ 15 h 268"/>
              <a:gd name="T50" fmla="*/ 316 w 450"/>
              <a:gd name="T51" fmla="*/ 29 h 268"/>
              <a:gd name="T52" fmla="*/ 356 w 450"/>
              <a:gd name="T53" fmla="*/ 51 h 268"/>
              <a:gd name="T54" fmla="*/ 390 w 450"/>
              <a:gd name="T55" fmla="*/ 81 h 268"/>
              <a:gd name="T56" fmla="*/ 418 w 450"/>
              <a:gd name="T57" fmla="*/ 116 h 268"/>
              <a:gd name="T58" fmla="*/ 433 w 450"/>
              <a:gd name="T59" fmla="*/ 153 h 268"/>
              <a:gd name="T60" fmla="*/ 225 w 450"/>
              <a:gd name="T61" fmla="*/ 137 h 268"/>
              <a:gd name="T62" fmla="*/ 17 w 450"/>
              <a:gd name="T63" fmla="*/ 153 h 268"/>
              <a:gd name="T64" fmla="*/ 138 w 450"/>
              <a:gd name="T65" fmla="*/ 200 h 268"/>
              <a:gd name="T66" fmla="*/ 201 w 450"/>
              <a:gd name="T67" fmla="*/ 223 h 268"/>
              <a:gd name="T68" fmla="*/ 208 w 450"/>
              <a:gd name="T69" fmla="*/ 216 h 268"/>
              <a:gd name="T70" fmla="*/ 184 w 450"/>
              <a:gd name="T71" fmla="*/ 155 h 268"/>
              <a:gd name="T72" fmla="*/ 208 w 450"/>
              <a:gd name="T73" fmla="*/ 216 h 268"/>
              <a:gd name="T74" fmla="*/ 192 w 450"/>
              <a:gd name="T75" fmla="*/ 152 h 268"/>
              <a:gd name="T76" fmla="*/ 220 w 450"/>
              <a:gd name="T77" fmla="*/ 211 h 268"/>
              <a:gd name="T78" fmla="*/ 230 w 450"/>
              <a:gd name="T79" fmla="*/ 211 h 268"/>
              <a:gd name="T80" fmla="*/ 258 w 450"/>
              <a:gd name="T81" fmla="*/ 152 h 268"/>
              <a:gd name="T82" fmla="*/ 230 w 450"/>
              <a:gd name="T83" fmla="*/ 211 h 268"/>
              <a:gd name="T84" fmla="*/ 266 w 450"/>
              <a:gd name="T85" fmla="*/ 155 h 268"/>
              <a:gd name="T86" fmla="*/ 242 w 450"/>
              <a:gd name="T87" fmla="*/ 216 h 268"/>
              <a:gd name="T88" fmla="*/ 250 w 450"/>
              <a:gd name="T89" fmla="*/ 225 h 268"/>
              <a:gd name="T90" fmla="*/ 296 w 450"/>
              <a:gd name="T91" fmla="*/ 177 h 268"/>
              <a:gd name="T92" fmla="*/ 250 w 450"/>
              <a:gd name="T93" fmla="*/ 225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50" h="268">
                <a:moveTo>
                  <a:pt x="450" y="156"/>
                </a:moveTo>
                <a:cubicBezTo>
                  <a:pt x="450" y="156"/>
                  <a:pt x="430" y="138"/>
                  <a:pt x="427" y="136"/>
                </a:cubicBezTo>
                <a:cubicBezTo>
                  <a:pt x="427" y="132"/>
                  <a:pt x="427" y="111"/>
                  <a:pt x="427" y="111"/>
                </a:cubicBezTo>
                <a:cubicBezTo>
                  <a:pt x="427" y="111"/>
                  <a:pt x="407" y="99"/>
                  <a:pt x="404" y="98"/>
                </a:cubicBezTo>
                <a:cubicBezTo>
                  <a:pt x="403" y="95"/>
                  <a:pt x="398" y="73"/>
                  <a:pt x="398" y="73"/>
                </a:cubicBezTo>
                <a:cubicBezTo>
                  <a:pt x="398" y="73"/>
                  <a:pt x="376" y="66"/>
                  <a:pt x="373" y="65"/>
                </a:cubicBezTo>
                <a:cubicBezTo>
                  <a:pt x="372" y="62"/>
                  <a:pt x="362" y="42"/>
                  <a:pt x="362" y="42"/>
                </a:cubicBezTo>
                <a:cubicBezTo>
                  <a:pt x="362" y="42"/>
                  <a:pt x="339" y="40"/>
                  <a:pt x="336" y="39"/>
                </a:cubicBezTo>
                <a:cubicBezTo>
                  <a:pt x="334" y="37"/>
                  <a:pt x="320" y="19"/>
                  <a:pt x="320" y="19"/>
                </a:cubicBezTo>
                <a:cubicBezTo>
                  <a:pt x="320" y="19"/>
                  <a:pt x="297" y="21"/>
                  <a:pt x="293" y="22"/>
                </a:cubicBezTo>
                <a:cubicBezTo>
                  <a:pt x="291" y="20"/>
                  <a:pt x="273" y="5"/>
                  <a:pt x="273" y="5"/>
                </a:cubicBezTo>
                <a:cubicBezTo>
                  <a:pt x="273" y="5"/>
                  <a:pt x="251" y="12"/>
                  <a:pt x="248" y="12"/>
                </a:cubicBezTo>
                <a:cubicBezTo>
                  <a:pt x="245" y="11"/>
                  <a:pt x="225" y="0"/>
                  <a:pt x="225" y="0"/>
                </a:cubicBezTo>
                <a:cubicBezTo>
                  <a:pt x="223" y="1"/>
                  <a:pt x="223" y="1"/>
                  <a:pt x="223" y="1"/>
                </a:cubicBezTo>
                <a:cubicBezTo>
                  <a:pt x="223" y="1"/>
                  <a:pt x="205" y="11"/>
                  <a:pt x="202" y="12"/>
                </a:cubicBezTo>
                <a:cubicBezTo>
                  <a:pt x="199" y="12"/>
                  <a:pt x="177" y="5"/>
                  <a:pt x="177" y="5"/>
                </a:cubicBezTo>
                <a:cubicBezTo>
                  <a:pt x="177" y="5"/>
                  <a:pt x="159" y="20"/>
                  <a:pt x="157" y="22"/>
                </a:cubicBezTo>
                <a:cubicBezTo>
                  <a:pt x="153" y="21"/>
                  <a:pt x="130" y="19"/>
                  <a:pt x="130" y="19"/>
                </a:cubicBezTo>
                <a:cubicBezTo>
                  <a:pt x="130" y="19"/>
                  <a:pt x="116" y="37"/>
                  <a:pt x="114" y="39"/>
                </a:cubicBezTo>
                <a:cubicBezTo>
                  <a:pt x="111" y="40"/>
                  <a:pt x="88" y="42"/>
                  <a:pt x="88" y="42"/>
                </a:cubicBezTo>
                <a:cubicBezTo>
                  <a:pt x="88" y="42"/>
                  <a:pt x="78" y="62"/>
                  <a:pt x="77" y="65"/>
                </a:cubicBezTo>
                <a:cubicBezTo>
                  <a:pt x="74" y="66"/>
                  <a:pt x="52" y="73"/>
                  <a:pt x="52" y="73"/>
                </a:cubicBezTo>
                <a:cubicBezTo>
                  <a:pt x="52" y="73"/>
                  <a:pt x="47" y="95"/>
                  <a:pt x="46" y="98"/>
                </a:cubicBezTo>
                <a:cubicBezTo>
                  <a:pt x="43" y="99"/>
                  <a:pt x="23" y="111"/>
                  <a:pt x="23" y="111"/>
                </a:cubicBezTo>
                <a:cubicBezTo>
                  <a:pt x="23" y="111"/>
                  <a:pt x="23" y="132"/>
                  <a:pt x="23" y="136"/>
                </a:cubicBezTo>
                <a:cubicBezTo>
                  <a:pt x="20" y="138"/>
                  <a:pt x="0" y="156"/>
                  <a:pt x="0" y="156"/>
                </a:cubicBezTo>
                <a:cubicBezTo>
                  <a:pt x="134" y="209"/>
                  <a:pt x="134" y="209"/>
                  <a:pt x="134" y="209"/>
                </a:cubicBezTo>
                <a:cubicBezTo>
                  <a:pt x="197" y="233"/>
                  <a:pt x="197" y="233"/>
                  <a:pt x="197" y="233"/>
                </a:cubicBezTo>
                <a:cubicBezTo>
                  <a:pt x="196" y="235"/>
                  <a:pt x="196" y="237"/>
                  <a:pt x="196" y="239"/>
                </a:cubicBezTo>
                <a:cubicBezTo>
                  <a:pt x="196" y="255"/>
                  <a:pt x="209" y="268"/>
                  <a:pt x="225" y="268"/>
                </a:cubicBezTo>
                <a:cubicBezTo>
                  <a:pt x="241" y="268"/>
                  <a:pt x="254" y="255"/>
                  <a:pt x="254" y="239"/>
                </a:cubicBezTo>
                <a:cubicBezTo>
                  <a:pt x="254" y="237"/>
                  <a:pt x="254" y="235"/>
                  <a:pt x="253" y="233"/>
                </a:cubicBezTo>
                <a:cubicBezTo>
                  <a:pt x="316" y="209"/>
                  <a:pt x="316" y="209"/>
                  <a:pt x="316" y="209"/>
                </a:cubicBezTo>
                <a:lnTo>
                  <a:pt x="450" y="156"/>
                </a:lnTo>
                <a:close/>
                <a:moveTo>
                  <a:pt x="17" y="153"/>
                </a:moveTo>
                <a:cubicBezTo>
                  <a:pt x="23" y="148"/>
                  <a:pt x="32" y="140"/>
                  <a:pt x="32" y="140"/>
                </a:cubicBezTo>
                <a:cubicBezTo>
                  <a:pt x="32" y="140"/>
                  <a:pt x="32" y="120"/>
                  <a:pt x="32" y="116"/>
                </a:cubicBezTo>
                <a:cubicBezTo>
                  <a:pt x="36" y="114"/>
                  <a:pt x="54" y="104"/>
                  <a:pt x="54" y="104"/>
                </a:cubicBezTo>
                <a:cubicBezTo>
                  <a:pt x="54" y="104"/>
                  <a:pt x="59" y="85"/>
                  <a:pt x="60" y="81"/>
                </a:cubicBezTo>
                <a:cubicBezTo>
                  <a:pt x="64" y="79"/>
                  <a:pt x="84" y="73"/>
                  <a:pt x="84" y="73"/>
                </a:cubicBezTo>
                <a:cubicBezTo>
                  <a:pt x="84" y="73"/>
                  <a:pt x="92" y="55"/>
                  <a:pt x="94" y="51"/>
                </a:cubicBezTo>
                <a:cubicBezTo>
                  <a:pt x="98" y="51"/>
                  <a:pt x="119" y="48"/>
                  <a:pt x="119" y="48"/>
                </a:cubicBezTo>
                <a:cubicBezTo>
                  <a:pt x="119" y="48"/>
                  <a:pt x="132" y="32"/>
                  <a:pt x="134" y="29"/>
                </a:cubicBezTo>
                <a:cubicBezTo>
                  <a:pt x="138" y="29"/>
                  <a:pt x="160" y="31"/>
                  <a:pt x="160" y="31"/>
                </a:cubicBezTo>
                <a:cubicBezTo>
                  <a:pt x="160" y="31"/>
                  <a:pt x="176" y="18"/>
                  <a:pt x="179" y="15"/>
                </a:cubicBezTo>
                <a:cubicBezTo>
                  <a:pt x="183" y="16"/>
                  <a:pt x="203" y="22"/>
                  <a:pt x="203" y="22"/>
                </a:cubicBezTo>
                <a:cubicBezTo>
                  <a:pt x="205" y="21"/>
                  <a:pt x="205" y="21"/>
                  <a:pt x="205" y="21"/>
                </a:cubicBezTo>
                <a:cubicBezTo>
                  <a:pt x="205" y="21"/>
                  <a:pt x="221" y="13"/>
                  <a:pt x="225" y="11"/>
                </a:cubicBezTo>
                <a:cubicBezTo>
                  <a:pt x="229" y="13"/>
                  <a:pt x="247" y="22"/>
                  <a:pt x="247" y="22"/>
                </a:cubicBezTo>
                <a:cubicBezTo>
                  <a:pt x="247" y="22"/>
                  <a:pt x="267" y="16"/>
                  <a:pt x="271" y="15"/>
                </a:cubicBezTo>
                <a:cubicBezTo>
                  <a:pt x="274" y="18"/>
                  <a:pt x="290" y="31"/>
                  <a:pt x="290" y="31"/>
                </a:cubicBezTo>
                <a:cubicBezTo>
                  <a:pt x="290" y="31"/>
                  <a:pt x="312" y="29"/>
                  <a:pt x="316" y="29"/>
                </a:cubicBezTo>
                <a:cubicBezTo>
                  <a:pt x="318" y="32"/>
                  <a:pt x="331" y="48"/>
                  <a:pt x="331" y="48"/>
                </a:cubicBezTo>
                <a:cubicBezTo>
                  <a:pt x="331" y="48"/>
                  <a:pt x="352" y="51"/>
                  <a:pt x="356" y="51"/>
                </a:cubicBezTo>
                <a:cubicBezTo>
                  <a:pt x="358" y="55"/>
                  <a:pt x="366" y="73"/>
                  <a:pt x="366" y="73"/>
                </a:cubicBezTo>
                <a:cubicBezTo>
                  <a:pt x="366" y="73"/>
                  <a:pt x="386" y="79"/>
                  <a:pt x="390" y="81"/>
                </a:cubicBezTo>
                <a:cubicBezTo>
                  <a:pt x="391" y="85"/>
                  <a:pt x="396" y="104"/>
                  <a:pt x="396" y="104"/>
                </a:cubicBezTo>
                <a:cubicBezTo>
                  <a:pt x="396" y="104"/>
                  <a:pt x="414" y="114"/>
                  <a:pt x="418" y="116"/>
                </a:cubicBezTo>
                <a:cubicBezTo>
                  <a:pt x="418" y="120"/>
                  <a:pt x="418" y="140"/>
                  <a:pt x="418" y="140"/>
                </a:cubicBezTo>
                <a:cubicBezTo>
                  <a:pt x="418" y="140"/>
                  <a:pt x="427" y="148"/>
                  <a:pt x="433" y="153"/>
                </a:cubicBezTo>
                <a:cubicBezTo>
                  <a:pt x="421" y="158"/>
                  <a:pt x="328" y="194"/>
                  <a:pt x="320" y="197"/>
                </a:cubicBezTo>
                <a:cubicBezTo>
                  <a:pt x="303" y="160"/>
                  <a:pt x="267" y="137"/>
                  <a:pt x="225" y="137"/>
                </a:cubicBezTo>
                <a:cubicBezTo>
                  <a:pt x="183" y="137"/>
                  <a:pt x="146" y="160"/>
                  <a:pt x="129" y="197"/>
                </a:cubicBezTo>
                <a:cubicBezTo>
                  <a:pt x="122" y="194"/>
                  <a:pt x="29" y="158"/>
                  <a:pt x="17" y="153"/>
                </a:cubicBezTo>
                <a:close/>
                <a:moveTo>
                  <a:pt x="200" y="225"/>
                </a:moveTo>
                <a:cubicBezTo>
                  <a:pt x="138" y="200"/>
                  <a:pt x="138" y="200"/>
                  <a:pt x="138" y="200"/>
                </a:cubicBezTo>
                <a:cubicBezTo>
                  <a:pt x="142" y="192"/>
                  <a:pt x="147" y="184"/>
                  <a:pt x="154" y="177"/>
                </a:cubicBezTo>
                <a:cubicBezTo>
                  <a:pt x="201" y="223"/>
                  <a:pt x="201" y="223"/>
                  <a:pt x="201" y="223"/>
                </a:cubicBezTo>
                <a:cubicBezTo>
                  <a:pt x="201" y="224"/>
                  <a:pt x="201" y="224"/>
                  <a:pt x="200" y="225"/>
                </a:cubicBezTo>
                <a:close/>
                <a:moveTo>
                  <a:pt x="208" y="216"/>
                </a:moveTo>
                <a:cubicBezTo>
                  <a:pt x="160" y="171"/>
                  <a:pt x="160" y="171"/>
                  <a:pt x="160" y="171"/>
                </a:cubicBezTo>
                <a:cubicBezTo>
                  <a:pt x="167" y="164"/>
                  <a:pt x="175" y="159"/>
                  <a:pt x="184" y="155"/>
                </a:cubicBezTo>
                <a:cubicBezTo>
                  <a:pt x="210" y="215"/>
                  <a:pt x="210" y="215"/>
                  <a:pt x="210" y="215"/>
                </a:cubicBezTo>
                <a:cubicBezTo>
                  <a:pt x="209" y="215"/>
                  <a:pt x="208" y="216"/>
                  <a:pt x="208" y="216"/>
                </a:cubicBezTo>
                <a:close/>
                <a:moveTo>
                  <a:pt x="218" y="211"/>
                </a:moveTo>
                <a:cubicBezTo>
                  <a:pt x="192" y="152"/>
                  <a:pt x="192" y="152"/>
                  <a:pt x="192" y="152"/>
                </a:cubicBezTo>
                <a:cubicBezTo>
                  <a:pt x="201" y="149"/>
                  <a:pt x="211" y="147"/>
                  <a:pt x="220" y="146"/>
                </a:cubicBezTo>
                <a:cubicBezTo>
                  <a:pt x="220" y="211"/>
                  <a:pt x="220" y="211"/>
                  <a:pt x="220" y="211"/>
                </a:cubicBezTo>
                <a:cubicBezTo>
                  <a:pt x="220" y="211"/>
                  <a:pt x="219" y="211"/>
                  <a:pt x="218" y="211"/>
                </a:cubicBezTo>
                <a:close/>
                <a:moveTo>
                  <a:pt x="230" y="211"/>
                </a:moveTo>
                <a:cubicBezTo>
                  <a:pt x="230" y="146"/>
                  <a:pt x="230" y="146"/>
                  <a:pt x="230" y="146"/>
                </a:cubicBezTo>
                <a:cubicBezTo>
                  <a:pt x="239" y="147"/>
                  <a:pt x="249" y="149"/>
                  <a:pt x="258" y="152"/>
                </a:cubicBezTo>
                <a:cubicBezTo>
                  <a:pt x="232" y="211"/>
                  <a:pt x="232" y="211"/>
                  <a:pt x="232" y="211"/>
                </a:cubicBezTo>
                <a:cubicBezTo>
                  <a:pt x="231" y="211"/>
                  <a:pt x="230" y="211"/>
                  <a:pt x="230" y="211"/>
                </a:cubicBezTo>
                <a:close/>
                <a:moveTo>
                  <a:pt x="240" y="215"/>
                </a:moveTo>
                <a:cubicBezTo>
                  <a:pt x="266" y="155"/>
                  <a:pt x="266" y="155"/>
                  <a:pt x="266" y="155"/>
                </a:cubicBezTo>
                <a:cubicBezTo>
                  <a:pt x="275" y="159"/>
                  <a:pt x="283" y="164"/>
                  <a:pt x="290" y="171"/>
                </a:cubicBezTo>
                <a:cubicBezTo>
                  <a:pt x="242" y="216"/>
                  <a:pt x="242" y="216"/>
                  <a:pt x="242" y="216"/>
                </a:cubicBezTo>
                <a:cubicBezTo>
                  <a:pt x="242" y="216"/>
                  <a:pt x="241" y="215"/>
                  <a:pt x="240" y="215"/>
                </a:cubicBezTo>
                <a:close/>
                <a:moveTo>
                  <a:pt x="250" y="225"/>
                </a:moveTo>
                <a:cubicBezTo>
                  <a:pt x="249" y="224"/>
                  <a:pt x="249" y="224"/>
                  <a:pt x="249" y="223"/>
                </a:cubicBezTo>
                <a:cubicBezTo>
                  <a:pt x="296" y="177"/>
                  <a:pt x="296" y="177"/>
                  <a:pt x="296" y="177"/>
                </a:cubicBezTo>
                <a:cubicBezTo>
                  <a:pt x="303" y="184"/>
                  <a:pt x="308" y="192"/>
                  <a:pt x="312" y="200"/>
                </a:cubicBezTo>
                <a:lnTo>
                  <a:pt x="250" y="2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1" name="组合 50"/>
          <p:cNvGrpSpPr/>
          <p:nvPr/>
        </p:nvGrpSpPr>
        <p:grpSpPr>
          <a:xfrm>
            <a:off x="4971786" y="185718"/>
            <a:ext cx="596352" cy="707231"/>
            <a:chOff x="3062019" y="988368"/>
            <a:chExt cx="947738" cy="1123950"/>
          </a:xfrm>
        </p:grpSpPr>
        <p:sp>
          <p:nvSpPr>
            <p:cNvPr id="52" name="Freeform 222869"/>
            <p:cNvSpPr>
              <a:spLocks/>
            </p:cNvSpPr>
            <p:nvPr/>
          </p:nvSpPr>
          <p:spPr bwMode="auto">
            <a:xfrm>
              <a:off x="3222357" y="1278880"/>
              <a:ext cx="787400" cy="833438"/>
            </a:xfrm>
            <a:custGeom>
              <a:avLst/>
              <a:gdLst>
                <a:gd name="T0" fmla="*/ 291 w 342"/>
                <a:gd name="T1" fmla="*/ 80 h 362"/>
                <a:gd name="T2" fmla="*/ 342 w 342"/>
                <a:gd name="T3" fmla="*/ 70 h 362"/>
                <a:gd name="T4" fmla="*/ 92 w 342"/>
                <a:gd name="T5" fmla="*/ 61 h 362"/>
                <a:gd name="T6" fmla="*/ 50 w 342"/>
                <a:gd name="T7" fmla="*/ 307 h 362"/>
                <a:gd name="T8" fmla="*/ 70 w 342"/>
                <a:gd name="T9" fmla="*/ 259 h 362"/>
                <a:gd name="T10" fmla="*/ 124 w 342"/>
                <a:gd name="T11" fmla="*/ 250 h 362"/>
                <a:gd name="T12" fmla="*/ 144 w 342"/>
                <a:gd name="T13" fmla="*/ 199 h 362"/>
                <a:gd name="T14" fmla="*/ 189 w 342"/>
                <a:gd name="T15" fmla="*/ 188 h 362"/>
                <a:gd name="T16" fmla="*/ 199 w 342"/>
                <a:gd name="T17" fmla="*/ 200 h 362"/>
                <a:gd name="T18" fmla="*/ 257 w 342"/>
                <a:gd name="T19" fmla="*/ 271 h 362"/>
                <a:gd name="T20" fmla="*/ 252 w 342"/>
                <a:gd name="T21" fmla="*/ 275 h 362"/>
                <a:gd name="T22" fmla="*/ 270 w 342"/>
                <a:gd name="T23" fmla="*/ 297 h 362"/>
                <a:gd name="T24" fmla="*/ 288 w 342"/>
                <a:gd name="T25" fmla="*/ 319 h 362"/>
                <a:gd name="T26" fmla="*/ 292 w 342"/>
                <a:gd name="T27" fmla="*/ 327 h 362"/>
                <a:gd name="T28" fmla="*/ 288 w 342"/>
                <a:gd name="T29" fmla="*/ 338 h 362"/>
                <a:gd name="T30" fmla="*/ 284 w 342"/>
                <a:gd name="T31" fmla="*/ 340 h 362"/>
                <a:gd name="T32" fmla="*/ 278 w 342"/>
                <a:gd name="T33" fmla="*/ 341 h 362"/>
                <a:gd name="T34" fmla="*/ 273 w 342"/>
                <a:gd name="T35" fmla="*/ 340 h 362"/>
                <a:gd name="T36" fmla="*/ 269 w 342"/>
                <a:gd name="T37" fmla="*/ 336 h 362"/>
                <a:gd name="T38" fmla="*/ 262 w 342"/>
                <a:gd name="T39" fmla="*/ 332 h 362"/>
                <a:gd name="T40" fmla="*/ 254 w 342"/>
                <a:gd name="T41" fmla="*/ 334 h 362"/>
                <a:gd name="T42" fmla="*/ 250 w 342"/>
                <a:gd name="T43" fmla="*/ 342 h 362"/>
                <a:gd name="T44" fmla="*/ 252 w 342"/>
                <a:gd name="T45" fmla="*/ 350 h 362"/>
                <a:gd name="T46" fmla="*/ 262 w 342"/>
                <a:gd name="T47" fmla="*/ 358 h 362"/>
                <a:gd name="T48" fmla="*/ 274 w 342"/>
                <a:gd name="T49" fmla="*/ 362 h 362"/>
                <a:gd name="T50" fmla="*/ 291 w 342"/>
                <a:gd name="T51" fmla="*/ 358 h 362"/>
                <a:gd name="T52" fmla="*/ 300 w 342"/>
                <a:gd name="T53" fmla="*/ 353 h 362"/>
                <a:gd name="T54" fmla="*/ 300 w 342"/>
                <a:gd name="T55" fmla="*/ 353 h 362"/>
                <a:gd name="T56" fmla="*/ 300 w 342"/>
                <a:gd name="T57" fmla="*/ 353 h 362"/>
                <a:gd name="T58" fmla="*/ 300 w 342"/>
                <a:gd name="T59" fmla="*/ 353 h 362"/>
                <a:gd name="T60" fmla="*/ 300 w 342"/>
                <a:gd name="T61" fmla="*/ 353 h 362"/>
                <a:gd name="T62" fmla="*/ 300 w 342"/>
                <a:gd name="T63" fmla="*/ 353 h 362"/>
                <a:gd name="T64" fmla="*/ 300 w 342"/>
                <a:gd name="T65" fmla="*/ 353 h 362"/>
                <a:gd name="T66" fmla="*/ 313 w 342"/>
                <a:gd name="T67" fmla="*/ 327 h 362"/>
                <a:gd name="T68" fmla="*/ 305 w 342"/>
                <a:gd name="T69" fmla="*/ 305 h 362"/>
                <a:gd name="T70" fmla="*/ 305 w 342"/>
                <a:gd name="T71" fmla="*/ 305 h 362"/>
                <a:gd name="T72" fmla="*/ 305 w 342"/>
                <a:gd name="T73" fmla="*/ 305 h 362"/>
                <a:gd name="T74" fmla="*/ 287 w 342"/>
                <a:gd name="T75" fmla="*/ 283 h 362"/>
                <a:gd name="T76" fmla="*/ 269 w 342"/>
                <a:gd name="T77" fmla="*/ 261 h 362"/>
                <a:gd name="T78" fmla="*/ 265 w 342"/>
                <a:gd name="T79" fmla="*/ 265 h 362"/>
                <a:gd name="T80" fmla="*/ 206 w 342"/>
                <a:gd name="T81" fmla="*/ 193 h 362"/>
                <a:gd name="T82" fmla="*/ 197 w 342"/>
                <a:gd name="T83" fmla="*/ 181 h 362"/>
                <a:gd name="T84" fmla="*/ 217 w 342"/>
                <a:gd name="T85" fmla="*/ 140 h 362"/>
                <a:gd name="T86" fmla="*/ 271 w 342"/>
                <a:gd name="T87" fmla="*/ 130 h 362"/>
                <a:gd name="T88" fmla="*/ 291 w 342"/>
                <a:gd name="T89" fmla="*/ 8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2" h="362">
                  <a:moveTo>
                    <a:pt x="291" y="80"/>
                  </a:moveTo>
                  <a:cubicBezTo>
                    <a:pt x="306" y="67"/>
                    <a:pt x="326" y="64"/>
                    <a:pt x="342" y="70"/>
                  </a:cubicBezTo>
                  <a:cubicBezTo>
                    <a:pt x="274" y="5"/>
                    <a:pt x="167" y="0"/>
                    <a:pt x="92" y="61"/>
                  </a:cubicBezTo>
                  <a:cubicBezTo>
                    <a:pt x="17" y="122"/>
                    <a:pt x="0" y="228"/>
                    <a:pt x="50" y="307"/>
                  </a:cubicBezTo>
                  <a:cubicBezTo>
                    <a:pt x="48" y="290"/>
                    <a:pt x="55" y="272"/>
                    <a:pt x="70" y="259"/>
                  </a:cubicBezTo>
                  <a:cubicBezTo>
                    <a:pt x="86" y="246"/>
                    <a:pt x="107" y="243"/>
                    <a:pt x="124" y="250"/>
                  </a:cubicBezTo>
                  <a:cubicBezTo>
                    <a:pt x="120" y="233"/>
                    <a:pt x="128" y="213"/>
                    <a:pt x="144" y="199"/>
                  </a:cubicBezTo>
                  <a:cubicBezTo>
                    <a:pt x="157" y="188"/>
                    <a:pt x="174" y="185"/>
                    <a:pt x="189" y="188"/>
                  </a:cubicBezTo>
                  <a:cubicBezTo>
                    <a:pt x="199" y="200"/>
                    <a:pt x="199" y="200"/>
                    <a:pt x="199" y="200"/>
                  </a:cubicBezTo>
                  <a:cubicBezTo>
                    <a:pt x="257" y="271"/>
                    <a:pt x="257" y="271"/>
                    <a:pt x="257" y="271"/>
                  </a:cubicBezTo>
                  <a:cubicBezTo>
                    <a:pt x="252" y="275"/>
                    <a:pt x="252" y="275"/>
                    <a:pt x="252" y="275"/>
                  </a:cubicBezTo>
                  <a:cubicBezTo>
                    <a:pt x="252" y="275"/>
                    <a:pt x="261" y="286"/>
                    <a:pt x="270" y="297"/>
                  </a:cubicBezTo>
                  <a:cubicBezTo>
                    <a:pt x="279" y="308"/>
                    <a:pt x="288" y="318"/>
                    <a:pt x="288" y="319"/>
                  </a:cubicBezTo>
                  <a:cubicBezTo>
                    <a:pt x="289" y="321"/>
                    <a:pt x="291" y="324"/>
                    <a:pt x="292" y="327"/>
                  </a:cubicBezTo>
                  <a:cubicBezTo>
                    <a:pt x="292" y="331"/>
                    <a:pt x="292" y="334"/>
                    <a:pt x="288" y="338"/>
                  </a:cubicBezTo>
                  <a:cubicBezTo>
                    <a:pt x="287" y="338"/>
                    <a:pt x="286" y="339"/>
                    <a:pt x="284" y="340"/>
                  </a:cubicBezTo>
                  <a:cubicBezTo>
                    <a:pt x="282" y="341"/>
                    <a:pt x="280" y="341"/>
                    <a:pt x="278" y="341"/>
                  </a:cubicBezTo>
                  <a:cubicBezTo>
                    <a:pt x="276" y="341"/>
                    <a:pt x="275" y="340"/>
                    <a:pt x="273" y="340"/>
                  </a:cubicBezTo>
                  <a:cubicBezTo>
                    <a:pt x="272" y="339"/>
                    <a:pt x="270" y="338"/>
                    <a:pt x="269" y="336"/>
                  </a:cubicBezTo>
                  <a:cubicBezTo>
                    <a:pt x="267" y="334"/>
                    <a:pt x="264" y="332"/>
                    <a:pt x="262" y="332"/>
                  </a:cubicBezTo>
                  <a:cubicBezTo>
                    <a:pt x="259" y="332"/>
                    <a:pt x="256" y="332"/>
                    <a:pt x="254" y="334"/>
                  </a:cubicBezTo>
                  <a:cubicBezTo>
                    <a:pt x="251" y="336"/>
                    <a:pt x="250" y="339"/>
                    <a:pt x="250" y="342"/>
                  </a:cubicBezTo>
                  <a:cubicBezTo>
                    <a:pt x="249" y="344"/>
                    <a:pt x="250" y="347"/>
                    <a:pt x="252" y="350"/>
                  </a:cubicBezTo>
                  <a:cubicBezTo>
                    <a:pt x="255" y="353"/>
                    <a:pt x="258" y="356"/>
                    <a:pt x="262" y="358"/>
                  </a:cubicBezTo>
                  <a:cubicBezTo>
                    <a:pt x="266" y="360"/>
                    <a:pt x="269" y="361"/>
                    <a:pt x="274" y="362"/>
                  </a:cubicBezTo>
                  <a:cubicBezTo>
                    <a:pt x="280" y="362"/>
                    <a:pt x="287" y="360"/>
                    <a:pt x="291" y="358"/>
                  </a:cubicBezTo>
                  <a:cubicBezTo>
                    <a:pt x="296" y="356"/>
                    <a:pt x="299" y="354"/>
                    <a:pt x="300" y="353"/>
                  </a:cubicBezTo>
                  <a:cubicBezTo>
                    <a:pt x="300" y="353"/>
                    <a:pt x="300" y="353"/>
                    <a:pt x="300" y="353"/>
                  </a:cubicBezTo>
                  <a:cubicBezTo>
                    <a:pt x="300" y="353"/>
                    <a:pt x="300" y="353"/>
                    <a:pt x="300" y="353"/>
                  </a:cubicBezTo>
                  <a:cubicBezTo>
                    <a:pt x="300" y="353"/>
                    <a:pt x="300" y="353"/>
                    <a:pt x="300" y="353"/>
                  </a:cubicBezTo>
                  <a:cubicBezTo>
                    <a:pt x="300" y="353"/>
                    <a:pt x="300" y="353"/>
                    <a:pt x="300" y="353"/>
                  </a:cubicBezTo>
                  <a:cubicBezTo>
                    <a:pt x="300" y="353"/>
                    <a:pt x="300" y="353"/>
                    <a:pt x="300" y="353"/>
                  </a:cubicBezTo>
                  <a:cubicBezTo>
                    <a:pt x="300" y="353"/>
                    <a:pt x="300" y="353"/>
                    <a:pt x="300" y="353"/>
                  </a:cubicBezTo>
                  <a:cubicBezTo>
                    <a:pt x="310" y="345"/>
                    <a:pt x="313" y="336"/>
                    <a:pt x="313" y="327"/>
                  </a:cubicBezTo>
                  <a:cubicBezTo>
                    <a:pt x="313" y="319"/>
                    <a:pt x="309" y="311"/>
                    <a:pt x="305" y="305"/>
                  </a:cubicBezTo>
                  <a:cubicBezTo>
                    <a:pt x="305" y="305"/>
                    <a:pt x="305" y="305"/>
                    <a:pt x="305" y="305"/>
                  </a:cubicBezTo>
                  <a:cubicBezTo>
                    <a:pt x="305" y="305"/>
                    <a:pt x="305" y="305"/>
                    <a:pt x="305" y="305"/>
                  </a:cubicBezTo>
                  <a:cubicBezTo>
                    <a:pt x="287" y="283"/>
                    <a:pt x="287" y="283"/>
                    <a:pt x="287" y="283"/>
                  </a:cubicBezTo>
                  <a:cubicBezTo>
                    <a:pt x="269" y="261"/>
                    <a:pt x="269" y="261"/>
                    <a:pt x="269" y="261"/>
                  </a:cubicBezTo>
                  <a:cubicBezTo>
                    <a:pt x="265" y="265"/>
                    <a:pt x="265" y="265"/>
                    <a:pt x="265" y="265"/>
                  </a:cubicBezTo>
                  <a:cubicBezTo>
                    <a:pt x="206" y="193"/>
                    <a:pt x="206" y="193"/>
                    <a:pt x="206" y="193"/>
                  </a:cubicBezTo>
                  <a:cubicBezTo>
                    <a:pt x="197" y="181"/>
                    <a:pt x="197" y="181"/>
                    <a:pt x="197" y="181"/>
                  </a:cubicBezTo>
                  <a:cubicBezTo>
                    <a:pt x="197" y="166"/>
                    <a:pt x="204" y="151"/>
                    <a:pt x="217" y="140"/>
                  </a:cubicBezTo>
                  <a:cubicBezTo>
                    <a:pt x="233" y="126"/>
                    <a:pt x="254" y="124"/>
                    <a:pt x="271" y="130"/>
                  </a:cubicBezTo>
                  <a:cubicBezTo>
                    <a:pt x="267" y="113"/>
                    <a:pt x="274" y="93"/>
                    <a:pt x="291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22870"/>
            <p:cNvSpPr>
              <a:spLocks/>
            </p:cNvSpPr>
            <p:nvPr/>
          </p:nvSpPr>
          <p:spPr bwMode="auto">
            <a:xfrm>
              <a:off x="3062019" y="1305868"/>
              <a:ext cx="93663" cy="107950"/>
            </a:xfrm>
            <a:custGeom>
              <a:avLst/>
              <a:gdLst>
                <a:gd name="T0" fmla="*/ 35 w 41"/>
                <a:gd name="T1" fmla="*/ 44 h 47"/>
                <a:gd name="T2" fmla="*/ 33 w 41"/>
                <a:gd name="T3" fmla="*/ 24 h 47"/>
                <a:gd name="T4" fmla="*/ 0 w 41"/>
                <a:gd name="T5" fmla="*/ 0 h 47"/>
                <a:gd name="T6" fmla="*/ 16 w 41"/>
                <a:gd name="T7" fmla="*/ 38 h 47"/>
                <a:gd name="T8" fmla="*/ 35 w 41"/>
                <a:gd name="T9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7">
                  <a:moveTo>
                    <a:pt x="35" y="44"/>
                  </a:moveTo>
                  <a:cubicBezTo>
                    <a:pt x="40" y="40"/>
                    <a:pt x="41" y="33"/>
                    <a:pt x="33" y="24"/>
                  </a:cubicBezTo>
                  <a:cubicBezTo>
                    <a:pt x="26" y="15"/>
                    <a:pt x="0" y="0"/>
                    <a:pt x="0" y="0"/>
                  </a:cubicBezTo>
                  <a:cubicBezTo>
                    <a:pt x="0" y="0"/>
                    <a:pt x="9" y="28"/>
                    <a:pt x="16" y="38"/>
                  </a:cubicBezTo>
                  <a:cubicBezTo>
                    <a:pt x="24" y="47"/>
                    <a:pt x="30" y="47"/>
                    <a:pt x="3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22871"/>
            <p:cNvSpPr>
              <a:spLocks/>
            </p:cNvSpPr>
            <p:nvPr/>
          </p:nvSpPr>
          <p:spPr bwMode="auto">
            <a:xfrm>
              <a:off x="3096944" y="1490018"/>
              <a:ext cx="93663" cy="109538"/>
            </a:xfrm>
            <a:custGeom>
              <a:avLst/>
              <a:gdLst>
                <a:gd name="T0" fmla="*/ 0 w 41"/>
                <a:gd name="T1" fmla="*/ 0 h 47"/>
                <a:gd name="T2" fmla="*/ 17 w 41"/>
                <a:gd name="T3" fmla="*/ 38 h 47"/>
                <a:gd name="T4" fmla="*/ 36 w 41"/>
                <a:gd name="T5" fmla="*/ 44 h 47"/>
                <a:gd name="T6" fmla="*/ 34 w 41"/>
                <a:gd name="T7" fmla="*/ 24 h 47"/>
                <a:gd name="T8" fmla="*/ 0 w 41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7">
                  <a:moveTo>
                    <a:pt x="0" y="0"/>
                  </a:moveTo>
                  <a:cubicBezTo>
                    <a:pt x="0" y="0"/>
                    <a:pt x="9" y="28"/>
                    <a:pt x="17" y="38"/>
                  </a:cubicBezTo>
                  <a:cubicBezTo>
                    <a:pt x="25" y="47"/>
                    <a:pt x="31" y="47"/>
                    <a:pt x="36" y="44"/>
                  </a:cubicBezTo>
                  <a:cubicBezTo>
                    <a:pt x="40" y="40"/>
                    <a:pt x="41" y="33"/>
                    <a:pt x="34" y="24"/>
                  </a:cubicBezTo>
                  <a:cubicBezTo>
                    <a:pt x="26" y="1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22872"/>
            <p:cNvSpPr>
              <a:spLocks/>
            </p:cNvSpPr>
            <p:nvPr/>
          </p:nvSpPr>
          <p:spPr bwMode="auto">
            <a:xfrm>
              <a:off x="3239819" y="1305868"/>
              <a:ext cx="93663" cy="107950"/>
            </a:xfrm>
            <a:custGeom>
              <a:avLst/>
              <a:gdLst>
                <a:gd name="T0" fmla="*/ 35 w 41"/>
                <a:gd name="T1" fmla="*/ 43 h 47"/>
                <a:gd name="T2" fmla="*/ 33 w 41"/>
                <a:gd name="T3" fmla="*/ 24 h 47"/>
                <a:gd name="T4" fmla="*/ 0 w 41"/>
                <a:gd name="T5" fmla="*/ 0 h 47"/>
                <a:gd name="T6" fmla="*/ 17 w 41"/>
                <a:gd name="T7" fmla="*/ 37 h 47"/>
                <a:gd name="T8" fmla="*/ 35 w 41"/>
                <a:gd name="T9" fmla="*/ 4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7">
                  <a:moveTo>
                    <a:pt x="35" y="43"/>
                  </a:moveTo>
                  <a:cubicBezTo>
                    <a:pt x="40" y="39"/>
                    <a:pt x="41" y="33"/>
                    <a:pt x="33" y="24"/>
                  </a:cubicBezTo>
                  <a:cubicBezTo>
                    <a:pt x="26" y="14"/>
                    <a:pt x="0" y="0"/>
                    <a:pt x="0" y="0"/>
                  </a:cubicBezTo>
                  <a:cubicBezTo>
                    <a:pt x="0" y="0"/>
                    <a:pt x="9" y="28"/>
                    <a:pt x="17" y="37"/>
                  </a:cubicBezTo>
                  <a:cubicBezTo>
                    <a:pt x="24" y="47"/>
                    <a:pt x="31" y="47"/>
                    <a:pt x="35" y="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22873"/>
            <p:cNvSpPr>
              <a:spLocks/>
            </p:cNvSpPr>
            <p:nvPr/>
          </p:nvSpPr>
          <p:spPr bwMode="auto">
            <a:xfrm>
              <a:off x="3135044" y="1082030"/>
              <a:ext cx="95250" cy="109538"/>
            </a:xfrm>
            <a:custGeom>
              <a:avLst/>
              <a:gdLst>
                <a:gd name="T0" fmla="*/ 0 w 41"/>
                <a:gd name="T1" fmla="*/ 0 h 47"/>
                <a:gd name="T2" fmla="*/ 17 w 41"/>
                <a:gd name="T3" fmla="*/ 37 h 47"/>
                <a:gd name="T4" fmla="*/ 36 w 41"/>
                <a:gd name="T5" fmla="*/ 43 h 47"/>
                <a:gd name="T6" fmla="*/ 34 w 41"/>
                <a:gd name="T7" fmla="*/ 23 h 47"/>
                <a:gd name="T8" fmla="*/ 0 w 41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7">
                  <a:moveTo>
                    <a:pt x="0" y="0"/>
                  </a:moveTo>
                  <a:cubicBezTo>
                    <a:pt x="0" y="0"/>
                    <a:pt x="9" y="28"/>
                    <a:pt x="17" y="37"/>
                  </a:cubicBezTo>
                  <a:cubicBezTo>
                    <a:pt x="24" y="46"/>
                    <a:pt x="31" y="47"/>
                    <a:pt x="36" y="43"/>
                  </a:cubicBezTo>
                  <a:cubicBezTo>
                    <a:pt x="40" y="39"/>
                    <a:pt x="41" y="33"/>
                    <a:pt x="34" y="23"/>
                  </a:cubicBezTo>
                  <a:cubicBezTo>
                    <a:pt x="26" y="1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22874"/>
            <p:cNvSpPr>
              <a:spLocks/>
            </p:cNvSpPr>
            <p:nvPr/>
          </p:nvSpPr>
          <p:spPr bwMode="auto">
            <a:xfrm>
              <a:off x="3327132" y="1132830"/>
              <a:ext cx="93663" cy="109538"/>
            </a:xfrm>
            <a:custGeom>
              <a:avLst/>
              <a:gdLst>
                <a:gd name="T0" fmla="*/ 36 w 41"/>
                <a:gd name="T1" fmla="*/ 44 h 47"/>
                <a:gd name="T2" fmla="*/ 34 w 41"/>
                <a:gd name="T3" fmla="*/ 24 h 47"/>
                <a:gd name="T4" fmla="*/ 0 w 41"/>
                <a:gd name="T5" fmla="*/ 0 h 47"/>
                <a:gd name="T6" fmla="*/ 17 w 41"/>
                <a:gd name="T7" fmla="*/ 38 h 47"/>
                <a:gd name="T8" fmla="*/ 36 w 41"/>
                <a:gd name="T9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7">
                  <a:moveTo>
                    <a:pt x="36" y="44"/>
                  </a:moveTo>
                  <a:cubicBezTo>
                    <a:pt x="40" y="40"/>
                    <a:pt x="41" y="33"/>
                    <a:pt x="34" y="24"/>
                  </a:cubicBezTo>
                  <a:cubicBezTo>
                    <a:pt x="26" y="15"/>
                    <a:pt x="0" y="0"/>
                    <a:pt x="0" y="0"/>
                  </a:cubicBezTo>
                  <a:cubicBezTo>
                    <a:pt x="0" y="0"/>
                    <a:pt x="10" y="29"/>
                    <a:pt x="17" y="38"/>
                  </a:cubicBezTo>
                  <a:cubicBezTo>
                    <a:pt x="25" y="47"/>
                    <a:pt x="31" y="47"/>
                    <a:pt x="36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22875"/>
            <p:cNvSpPr>
              <a:spLocks/>
            </p:cNvSpPr>
            <p:nvPr/>
          </p:nvSpPr>
          <p:spPr bwMode="auto">
            <a:xfrm>
              <a:off x="3501757" y="1140768"/>
              <a:ext cx="93663" cy="107950"/>
            </a:xfrm>
            <a:custGeom>
              <a:avLst/>
              <a:gdLst>
                <a:gd name="T0" fmla="*/ 0 w 41"/>
                <a:gd name="T1" fmla="*/ 0 h 47"/>
                <a:gd name="T2" fmla="*/ 17 w 41"/>
                <a:gd name="T3" fmla="*/ 38 h 47"/>
                <a:gd name="T4" fmla="*/ 36 w 41"/>
                <a:gd name="T5" fmla="*/ 44 h 47"/>
                <a:gd name="T6" fmla="*/ 34 w 41"/>
                <a:gd name="T7" fmla="*/ 24 h 47"/>
                <a:gd name="T8" fmla="*/ 0 w 41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7">
                  <a:moveTo>
                    <a:pt x="0" y="0"/>
                  </a:moveTo>
                  <a:cubicBezTo>
                    <a:pt x="0" y="0"/>
                    <a:pt x="9" y="29"/>
                    <a:pt x="17" y="38"/>
                  </a:cubicBezTo>
                  <a:cubicBezTo>
                    <a:pt x="24" y="47"/>
                    <a:pt x="31" y="47"/>
                    <a:pt x="36" y="44"/>
                  </a:cubicBezTo>
                  <a:cubicBezTo>
                    <a:pt x="40" y="40"/>
                    <a:pt x="41" y="33"/>
                    <a:pt x="34" y="24"/>
                  </a:cubicBezTo>
                  <a:cubicBezTo>
                    <a:pt x="26" y="1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22876"/>
            <p:cNvSpPr>
              <a:spLocks/>
            </p:cNvSpPr>
            <p:nvPr/>
          </p:nvSpPr>
          <p:spPr bwMode="auto">
            <a:xfrm>
              <a:off x="3495407" y="988368"/>
              <a:ext cx="93663" cy="107950"/>
            </a:xfrm>
            <a:custGeom>
              <a:avLst/>
              <a:gdLst>
                <a:gd name="T0" fmla="*/ 36 w 41"/>
                <a:gd name="T1" fmla="*/ 43 h 47"/>
                <a:gd name="T2" fmla="*/ 34 w 41"/>
                <a:gd name="T3" fmla="*/ 23 h 47"/>
                <a:gd name="T4" fmla="*/ 0 w 41"/>
                <a:gd name="T5" fmla="*/ 0 h 47"/>
                <a:gd name="T6" fmla="*/ 17 w 41"/>
                <a:gd name="T7" fmla="*/ 37 h 47"/>
                <a:gd name="T8" fmla="*/ 36 w 41"/>
                <a:gd name="T9" fmla="*/ 4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7">
                  <a:moveTo>
                    <a:pt x="36" y="43"/>
                  </a:moveTo>
                  <a:cubicBezTo>
                    <a:pt x="40" y="39"/>
                    <a:pt x="41" y="33"/>
                    <a:pt x="34" y="23"/>
                  </a:cubicBezTo>
                  <a:cubicBezTo>
                    <a:pt x="26" y="14"/>
                    <a:pt x="0" y="0"/>
                    <a:pt x="0" y="0"/>
                  </a:cubicBezTo>
                  <a:cubicBezTo>
                    <a:pt x="0" y="0"/>
                    <a:pt x="10" y="28"/>
                    <a:pt x="17" y="37"/>
                  </a:cubicBezTo>
                  <a:cubicBezTo>
                    <a:pt x="25" y="46"/>
                    <a:pt x="31" y="47"/>
                    <a:pt x="36" y="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0" name="Freeform 25"/>
          <p:cNvSpPr>
            <a:spLocks noEditPoints="1"/>
          </p:cNvSpPr>
          <p:nvPr/>
        </p:nvSpPr>
        <p:spPr bwMode="auto">
          <a:xfrm>
            <a:off x="11192696" y="282952"/>
            <a:ext cx="728663" cy="512763"/>
          </a:xfrm>
          <a:custGeom>
            <a:avLst/>
            <a:gdLst>
              <a:gd name="T0" fmla="*/ 227 w 388"/>
              <a:gd name="T1" fmla="*/ 8 h 273"/>
              <a:gd name="T2" fmla="*/ 224 w 388"/>
              <a:gd name="T3" fmla="*/ 10 h 273"/>
              <a:gd name="T4" fmla="*/ 215 w 388"/>
              <a:gd name="T5" fmla="*/ 56 h 273"/>
              <a:gd name="T6" fmla="*/ 212 w 388"/>
              <a:gd name="T7" fmla="*/ 58 h 273"/>
              <a:gd name="T8" fmla="*/ 210 w 388"/>
              <a:gd name="T9" fmla="*/ 55 h 273"/>
              <a:gd name="T10" fmla="*/ 218 w 388"/>
              <a:gd name="T11" fmla="*/ 9 h 273"/>
              <a:gd name="T12" fmla="*/ 216 w 388"/>
              <a:gd name="T13" fmla="*/ 6 h 273"/>
              <a:gd name="T14" fmla="*/ 213 w 388"/>
              <a:gd name="T15" fmla="*/ 8 h 273"/>
              <a:gd name="T16" fmla="*/ 204 w 388"/>
              <a:gd name="T17" fmla="*/ 54 h 273"/>
              <a:gd name="T18" fmla="*/ 201 w 388"/>
              <a:gd name="T19" fmla="*/ 56 h 273"/>
              <a:gd name="T20" fmla="*/ 199 w 388"/>
              <a:gd name="T21" fmla="*/ 53 h 273"/>
              <a:gd name="T22" fmla="*/ 207 w 388"/>
              <a:gd name="T23" fmla="*/ 7 h 273"/>
              <a:gd name="T24" fmla="*/ 205 w 388"/>
              <a:gd name="T25" fmla="*/ 4 h 273"/>
              <a:gd name="T26" fmla="*/ 202 w 388"/>
              <a:gd name="T27" fmla="*/ 6 h 273"/>
              <a:gd name="T28" fmla="*/ 193 w 388"/>
              <a:gd name="T29" fmla="*/ 52 h 273"/>
              <a:gd name="T30" fmla="*/ 190 w 388"/>
              <a:gd name="T31" fmla="*/ 54 h 273"/>
              <a:gd name="T32" fmla="*/ 188 w 388"/>
              <a:gd name="T33" fmla="*/ 51 h 273"/>
              <a:gd name="T34" fmla="*/ 197 w 388"/>
              <a:gd name="T35" fmla="*/ 5 h 273"/>
              <a:gd name="T36" fmla="*/ 194 w 388"/>
              <a:gd name="T37" fmla="*/ 1 h 273"/>
              <a:gd name="T38" fmla="*/ 191 w 388"/>
              <a:gd name="T39" fmla="*/ 4 h 273"/>
              <a:gd name="T40" fmla="*/ 177 w 388"/>
              <a:gd name="T41" fmla="*/ 56 h 273"/>
              <a:gd name="T42" fmla="*/ 177 w 388"/>
              <a:gd name="T43" fmla="*/ 70 h 273"/>
              <a:gd name="T44" fmla="*/ 181 w 388"/>
              <a:gd name="T45" fmla="*/ 81 h 273"/>
              <a:gd name="T46" fmla="*/ 184 w 388"/>
              <a:gd name="T47" fmla="*/ 93 h 273"/>
              <a:gd name="T48" fmla="*/ 180 w 388"/>
              <a:gd name="T49" fmla="*/ 131 h 273"/>
              <a:gd name="T50" fmla="*/ 161 w 388"/>
              <a:gd name="T51" fmla="*/ 268 h 273"/>
              <a:gd name="T52" fmla="*/ 193 w 388"/>
              <a:gd name="T53" fmla="*/ 134 h 273"/>
              <a:gd name="T54" fmla="*/ 203 w 388"/>
              <a:gd name="T55" fmla="*/ 97 h 273"/>
              <a:gd name="T56" fmla="*/ 211 w 388"/>
              <a:gd name="T57" fmla="*/ 86 h 273"/>
              <a:gd name="T58" fmla="*/ 218 w 388"/>
              <a:gd name="T59" fmla="*/ 78 h 273"/>
              <a:gd name="T60" fmla="*/ 223 w 388"/>
              <a:gd name="T61" fmla="*/ 65 h 273"/>
              <a:gd name="T62" fmla="*/ 229 w 388"/>
              <a:gd name="T63" fmla="*/ 11 h 273"/>
              <a:gd name="T64" fmla="*/ 227 w 388"/>
              <a:gd name="T65" fmla="*/ 8 h 273"/>
              <a:gd name="T66" fmla="*/ 364 w 388"/>
              <a:gd name="T67" fmla="*/ 3 h 273"/>
              <a:gd name="T68" fmla="*/ 328 w 388"/>
              <a:gd name="T69" fmla="*/ 41 h 273"/>
              <a:gd name="T70" fmla="*/ 329 w 388"/>
              <a:gd name="T71" fmla="*/ 65 h 273"/>
              <a:gd name="T72" fmla="*/ 330 w 388"/>
              <a:gd name="T73" fmla="*/ 69 h 273"/>
              <a:gd name="T74" fmla="*/ 334 w 388"/>
              <a:gd name="T75" fmla="*/ 79 h 273"/>
              <a:gd name="T76" fmla="*/ 337 w 388"/>
              <a:gd name="T77" fmla="*/ 92 h 273"/>
              <a:gd name="T78" fmla="*/ 333 w 388"/>
              <a:gd name="T79" fmla="*/ 130 h 273"/>
              <a:gd name="T80" fmla="*/ 314 w 388"/>
              <a:gd name="T81" fmla="*/ 266 h 273"/>
              <a:gd name="T82" fmla="*/ 346 w 388"/>
              <a:gd name="T83" fmla="*/ 132 h 273"/>
              <a:gd name="T84" fmla="*/ 356 w 388"/>
              <a:gd name="T85" fmla="*/ 95 h 273"/>
              <a:gd name="T86" fmla="*/ 364 w 388"/>
              <a:gd name="T87" fmla="*/ 85 h 273"/>
              <a:gd name="T88" fmla="*/ 371 w 388"/>
              <a:gd name="T89" fmla="*/ 76 h 273"/>
              <a:gd name="T90" fmla="*/ 373 w 388"/>
              <a:gd name="T91" fmla="*/ 74 h 273"/>
              <a:gd name="T92" fmla="*/ 384 w 388"/>
              <a:gd name="T93" fmla="*/ 51 h 273"/>
              <a:gd name="T94" fmla="*/ 364 w 388"/>
              <a:gd name="T95" fmla="*/ 3 h 273"/>
              <a:gd name="T96" fmla="*/ 45 w 388"/>
              <a:gd name="T97" fmla="*/ 1 h 273"/>
              <a:gd name="T98" fmla="*/ 1 w 388"/>
              <a:gd name="T99" fmla="*/ 257 h 273"/>
              <a:gd name="T100" fmla="*/ 4 w 388"/>
              <a:gd name="T101" fmla="*/ 265 h 273"/>
              <a:gd name="T102" fmla="*/ 9 w 388"/>
              <a:gd name="T103" fmla="*/ 258 h 273"/>
              <a:gd name="T104" fmla="*/ 61 w 388"/>
              <a:gd name="T105" fmla="*/ 4 h 273"/>
              <a:gd name="T106" fmla="*/ 45 w 388"/>
              <a:gd name="T107" fmla="*/ 1 h 273"/>
              <a:gd name="T108" fmla="*/ 24 w 388"/>
              <a:gd name="T109" fmla="*/ 261 h 273"/>
              <a:gd name="T110" fmla="*/ 26 w 388"/>
              <a:gd name="T111" fmla="*/ 269 h 273"/>
              <a:gd name="T112" fmla="*/ 31 w 388"/>
              <a:gd name="T113" fmla="*/ 262 h 273"/>
              <a:gd name="T114" fmla="*/ 84 w 388"/>
              <a:gd name="T115" fmla="*/ 8 h 273"/>
              <a:gd name="T116" fmla="*/ 67 w 388"/>
              <a:gd name="T117" fmla="*/ 5 h 273"/>
              <a:gd name="T118" fmla="*/ 24 w 388"/>
              <a:gd name="T119" fmla="*/ 261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88" h="273">
                <a:moveTo>
                  <a:pt x="227" y="8"/>
                </a:moveTo>
                <a:cubicBezTo>
                  <a:pt x="225" y="7"/>
                  <a:pt x="224" y="8"/>
                  <a:pt x="224" y="10"/>
                </a:cubicBezTo>
                <a:cubicBezTo>
                  <a:pt x="215" y="56"/>
                  <a:pt x="215" y="56"/>
                  <a:pt x="215" y="56"/>
                </a:cubicBezTo>
                <a:cubicBezTo>
                  <a:pt x="215" y="57"/>
                  <a:pt x="213" y="58"/>
                  <a:pt x="212" y="58"/>
                </a:cubicBezTo>
                <a:cubicBezTo>
                  <a:pt x="210" y="58"/>
                  <a:pt x="209" y="56"/>
                  <a:pt x="210" y="55"/>
                </a:cubicBezTo>
                <a:cubicBezTo>
                  <a:pt x="218" y="9"/>
                  <a:pt x="218" y="9"/>
                  <a:pt x="218" y="9"/>
                </a:cubicBezTo>
                <a:cubicBezTo>
                  <a:pt x="219" y="7"/>
                  <a:pt x="218" y="6"/>
                  <a:pt x="216" y="6"/>
                </a:cubicBezTo>
                <a:cubicBezTo>
                  <a:pt x="215" y="5"/>
                  <a:pt x="213" y="6"/>
                  <a:pt x="213" y="8"/>
                </a:cubicBezTo>
                <a:cubicBezTo>
                  <a:pt x="204" y="54"/>
                  <a:pt x="204" y="54"/>
                  <a:pt x="204" y="54"/>
                </a:cubicBezTo>
                <a:cubicBezTo>
                  <a:pt x="204" y="55"/>
                  <a:pt x="202" y="56"/>
                  <a:pt x="201" y="56"/>
                </a:cubicBezTo>
                <a:cubicBezTo>
                  <a:pt x="199" y="56"/>
                  <a:pt x="198" y="54"/>
                  <a:pt x="199" y="53"/>
                </a:cubicBezTo>
                <a:cubicBezTo>
                  <a:pt x="207" y="7"/>
                  <a:pt x="207" y="7"/>
                  <a:pt x="207" y="7"/>
                </a:cubicBezTo>
                <a:cubicBezTo>
                  <a:pt x="208" y="5"/>
                  <a:pt x="207" y="4"/>
                  <a:pt x="205" y="4"/>
                </a:cubicBezTo>
                <a:cubicBezTo>
                  <a:pt x="204" y="3"/>
                  <a:pt x="202" y="4"/>
                  <a:pt x="202" y="6"/>
                </a:cubicBezTo>
                <a:cubicBezTo>
                  <a:pt x="193" y="52"/>
                  <a:pt x="193" y="52"/>
                  <a:pt x="193" y="52"/>
                </a:cubicBezTo>
                <a:cubicBezTo>
                  <a:pt x="193" y="53"/>
                  <a:pt x="191" y="54"/>
                  <a:pt x="190" y="54"/>
                </a:cubicBezTo>
                <a:cubicBezTo>
                  <a:pt x="189" y="54"/>
                  <a:pt x="188" y="52"/>
                  <a:pt x="188" y="51"/>
                </a:cubicBezTo>
                <a:cubicBezTo>
                  <a:pt x="197" y="5"/>
                  <a:pt x="197" y="5"/>
                  <a:pt x="197" y="5"/>
                </a:cubicBezTo>
                <a:cubicBezTo>
                  <a:pt x="197" y="3"/>
                  <a:pt x="196" y="2"/>
                  <a:pt x="194" y="1"/>
                </a:cubicBezTo>
                <a:cubicBezTo>
                  <a:pt x="193" y="1"/>
                  <a:pt x="191" y="2"/>
                  <a:pt x="191" y="4"/>
                </a:cubicBezTo>
                <a:cubicBezTo>
                  <a:pt x="177" y="56"/>
                  <a:pt x="177" y="56"/>
                  <a:pt x="177" y="56"/>
                </a:cubicBezTo>
                <a:cubicBezTo>
                  <a:pt x="177" y="56"/>
                  <a:pt x="175" y="65"/>
                  <a:pt x="177" y="70"/>
                </a:cubicBezTo>
                <a:cubicBezTo>
                  <a:pt x="177" y="70"/>
                  <a:pt x="179" y="75"/>
                  <a:pt x="181" y="81"/>
                </a:cubicBezTo>
                <a:cubicBezTo>
                  <a:pt x="182" y="85"/>
                  <a:pt x="184" y="90"/>
                  <a:pt x="184" y="93"/>
                </a:cubicBezTo>
                <a:cubicBezTo>
                  <a:pt x="184" y="93"/>
                  <a:pt x="188" y="101"/>
                  <a:pt x="180" y="131"/>
                </a:cubicBezTo>
                <a:cubicBezTo>
                  <a:pt x="170" y="171"/>
                  <a:pt x="135" y="263"/>
                  <a:pt x="161" y="268"/>
                </a:cubicBezTo>
                <a:cubicBezTo>
                  <a:pt x="188" y="273"/>
                  <a:pt x="188" y="174"/>
                  <a:pt x="193" y="134"/>
                </a:cubicBezTo>
                <a:cubicBezTo>
                  <a:pt x="197" y="102"/>
                  <a:pt x="203" y="97"/>
                  <a:pt x="203" y="97"/>
                </a:cubicBezTo>
                <a:cubicBezTo>
                  <a:pt x="205" y="93"/>
                  <a:pt x="208" y="90"/>
                  <a:pt x="211" y="86"/>
                </a:cubicBezTo>
                <a:cubicBezTo>
                  <a:pt x="215" y="82"/>
                  <a:pt x="218" y="78"/>
                  <a:pt x="218" y="78"/>
                </a:cubicBezTo>
                <a:cubicBezTo>
                  <a:pt x="222" y="74"/>
                  <a:pt x="223" y="65"/>
                  <a:pt x="223" y="65"/>
                </a:cubicBezTo>
                <a:cubicBezTo>
                  <a:pt x="229" y="11"/>
                  <a:pt x="229" y="11"/>
                  <a:pt x="229" y="11"/>
                </a:cubicBezTo>
                <a:cubicBezTo>
                  <a:pt x="229" y="9"/>
                  <a:pt x="228" y="8"/>
                  <a:pt x="227" y="8"/>
                </a:cubicBezTo>
                <a:close/>
                <a:moveTo>
                  <a:pt x="364" y="3"/>
                </a:moveTo>
                <a:cubicBezTo>
                  <a:pt x="348" y="0"/>
                  <a:pt x="332" y="19"/>
                  <a:pt x="328" y="41"/>
                </a:cubicBezTo>
                <a:cubicBezTo>
                  <a:pt x="326" y="50"/>
                  <a:pt x="327" y="59"/>
                  <a:pt x="329" y="65"/>
                </a:cubicBezTo>
                <a:cubicBezTo>
                  <a:pt x="329" y="67"/>
                  <a:pt x="330" y="68"/>
                  <a:pt x="330" y="69"/>
                </a:cubicBezTo>
                <a:cubicBezTo>
                  <a:pt x="330" y="69"/>
                  <a:pt x="332" y="73"/>
                  <a:pt x="334" y="79"/>
                </a:cubicBezTo>
                <a:cubicBezTo>
                  <a:pt x="335" y="83"/>
                  <a:pt x="337" y="88"/>
                  <a:pt x="337" y="92"/>
                </a:cubicBezTo>
                <a:cubicBezTo>
                  <a:pt x="337" y="92"/>
                  <a:pt x="341" y="99"/>
                  <a:pt x="333" y="130"/>
                </a:cubicBezTo>
                <a:cubicBezTo>
                  <a:pt x="323" y="169"/>
                  <a:pt x="288" y="261"/>
                  <a:pt x="314" y="266"/>
                </a:cubicBezTo>
                <a:cubicBezTo>
                  <a:pt x="341" y="271"/>
                  <a:pt x="341" y="172"/>
                  <a:pt x="346" y="132"/>
                </a:cubicBezTo>
                <a:cubicBezTo>
                  <a:pt x="350" y="100"/>
                  <a:pt x="356" y="95"/>
                  <a:pt x="356" y="95"/>
                </a:cubicBezTo>
                <a:cubicBezTo>
                  <a:pt x="358" y="92"/>
                  <a:pt x="361" y="88"/>
                  <a:pt x="364" y="85"/>
                </a:cubicBezTo>
                <a:cubicBezTo>
                  <a:pt x="368" y="80"/>
                  <a:pt x="371" y="76"/>
                  <a:pt x="371" y="76"/>
                </a:cubicBezTo>
                <a:cubicBezTo>
                  <a:pt x="372" y="76"/>
                  <a:pt x="372" y="75"/>
                  <a:pt x="373" y="74"/>
                </a:cubicBezTo>
                <a:cubicBezTo>
                  <a:pt x="377" y="68"/>
                  <a:pt x="382" y="61"/>
                  <a:pt x="384" y="51"/>
                </a:cubicBezTo>
                <a:cubicBezTo>
                  <a:pt x="388" y="29"/>
                  <a:pt x="379" y="6"/>
                  <a:pt x="364" y="3"/>
                </a:cubicBezTo>
                <a:close/>
                <a:moveTo>
                  <a:pt x="45" y="1"/>
                </a:moveTo>
                <a:cubicBezTo>
                  <a:pt x="1" y="257"/>
                  <a:pt x="1" y="257"/>
                  <a:pt x="1" y="257"/>
                </a:cubicBezTo>
                <a:cubicBezTo>
                  <a:pt x="1" y="257"/>
                  <a:pt x="0" y="264"/>
                  <a:pt x="4" y="265"/>
                </a:cubicBezTo>
                <a:cubicBezTo>
                  <a:pt x="7" y="265"/>
                  <a:pt x="9" y="258"/>
                  <a:pt x="9" y="258"/>
                </a:cubicBezTo>
                <a:cubicBezTo>
                  <a:pt x="61" y="4"/>
                  <a:pt x="61" y="4"/>
                  <a:pt x="61" y="4"/>
                </a:cubicBezTo>
                <a:lnTo>
                  <a:pt x="45" y="1"/>
                </a:lnTo>
                <a:close/>
                <a:moveTo>
                  <a:pt x="24" y="261"/>
                </a:moveTo>
                <a:cubicBezTo>
                  <a:pt x="24" y="261"/>
                  <a:pt x="22" y="268"/>
                  <a:pt x="26" y="269"/>
                </a:cubicBezTo>
                <a:cubicBezTo>
                  <a:pt x="29" y="269"/>
                  <a:pt x="31" y="262"/>
                  <a:pt x="31" y="262"/>
                </a:cubicBezTo>
                <a:cubicBezTo>
                  <a:pt x="84" y="8"/>
                  <a:pt x="84" y="8"/>
                  <a:pt x="84" y="8"/>
                </a:cubicBezTo>
                <a:cubicBezTo>
                  <a:pt x="67" y="5"/>
                  <a:pt x="67" y="5"/>
                  <a:pt x="67" y="5"/>
                </a:cubicBezTo>
                <a:lnTo>
                  <a:pt x="24" y="2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1" name="组合 60"/>
          <p:cNvGrpSpPr/>
          <p:nvPr/>
        </p:nvGrpSpPr>
        <p:grpSpPr>
          <a:xfrm>
            <a:off x="6449784" y="186908"/>
            <a:ext cx="704850" cy="704850"/>
            <a:chOff x="8580438" y="5784851"/>
            <a:chExt cx="704850" cy="704850"/>
          </a:xfrm>
        </p:grpSpPr>
        <p:sp>
          <p:nvSpPr>
            <p:cNvPr id="62" name="Freeform 1006"/>
            <p:cNvSpPr>
              <a:spLocks/>
            </p:cNvSpPr>
            <p:nvPr/>
          </p:nvSpPr>
          <p:spPr bwMode="auto">
            <a:xfrm>
              <a:off x="8605838" y="6143626"/>
              <a:ext cx="307975" cy="217488"/>
            </a:xfrm>
            <a:custGeom>
              <a:avLst/>
              <a:gdLst>
                <a:gd name="T0" fmla="*/ 0 w 164"/>
                <a:gd name="T1" fmla="*/ 0 h 116"/>
                <a:gd name="T2" fmla="*/ 30 w 164"/>
                <a:gd name="T3" fmla="*/ 56 h 116"/>
                <a:gd name="T4" fmla="*/ 48 w 164"/>
                <a:gd name="T5" fmla="*/ 116 h 116"/>
                <a:gd name="T6" fmla="*/ 164 w 164"/>
                <a:gd name="T7" fmla="*/ 0 h 116"/>
                <a:gd name="T8" fmla="*/ 0 w 164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16">
                  <a:moveTo>
                    <a:pt x="0" y="0"/>
                  </a:moveTo>
                  <a:cubicBezTo>
                    <a:pt x="11" y="15"/>
                    <a:pt x="22" y="34"/>
                    <a:pt x="30" y="56"/>
                  </a:cubicBezTo>
                  <a:cubicBezTo>
                    <a:pt x="39" y="77"/>
                    <a:pt x="45" y="98"/>
                    <a:pt x="48" y="116"/>
                  </a:cubicBezTo>
                  <a:cubicBezTo>
                    <a:pt x="164" y="0"/>
                    <a:pt x="164" y="0"/>
                    <a:pt x="16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007"/>
            <p:cNvSpPr>
              <a:spLocks/>
            </p:cNvSpPr>
            <p:nvPr/>
          </p:nvSpPr>
          <p:spPr bwMode="auto">
            <a:xfrm>
              <a:off x="8940801" y="6154738"/>
              <a:ext cx="217487" cy="307975"/>
            </a:xfrm>
            <a:custGeom>
              <a:avLst/>
              <a:gdLst>
                <a:gd name="T0" fmla="*/ 0 w 116"/>
                <a:gd name="T1" fmla="*/ 0 h 164"/>
                <a:gd name="T2" fmla="*/ 0 w 116"/>
                <a:gd name="T3" fmla="*/ 164 h 164"/>
                <a:gd name="T4" fmla="*/ 55 w 116"/>
                <a:gd name="T5" fmla="*/ 134 h 164"/>
                <a:gd name="T6" fmla="*/ 116 w 116"/>
                <a:gd name="T7" fmla="*/ 116 h 164"/>
                <a:gd name="T8" fmla="*/ 0 w 116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64">
                  <a:moveTo>
                    <a:pt x="0" y="0"/>
                  </a:moveTo>
                  <a:cubicBezTo>
                    <a:pt x="0" y="164"/>
                    <a:pt x="0" y="164"/>
                    <a:pt x="0" y="164"/>
                  </a:cubicBezTo>
                  <a:cubicBezTo>
                    <a:pt x="15" y="153"/>
                    <a:pt x="34" y="142"/>
                    <a:pt x="55" y="134"/>
                  </a:cubicBezTo>
                  <a:cubicBezTo>
                    <a:pt x="76" y="125"/>
                    <a:pt x="97" y="119"/>
                    <a:pt x="116" y="116"/>
                  </a:cubicBezTo>
                  <a:cubicBezTo>
                    <a:pt x="93" y="93"/>
                    <a:pt x="11" y="11"/>
                    <a:pt x="0" y="0"/>
                  </a:cubicBezTo>
                  <a:close/>
                </a:path>
              </a:pathLst>
            </a:cu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008"/>
            <p:cNvSpPr>
              <a:spLocks/>
            </p:cNvSpPr>
            <p:nvPr/>
          </p:nvSpPr>
          <p:spPr bwMode="auto">
            <a:xfrm>
              <a:off x="8951913" y="5910263"/>
              <a:ext cx="307975" cy="219075"/>
            </a:xfrm>
            <a:custGeom>
              <a:avLst/>
              <a:gdLst>
                <a:gd name="T0" fmla="*/ 1 w 164"/>
                <a:gd name="T1" fmla="*/ 115 h 116"/>
                <a:gd name="T2" fmla="*/ 0 w 164"/>
                <a:gd name="T3" fmla="*/ 116 h 116"/>
                <a:gd name="T4" fmla="*/ 164 w 164"/>
                <a:gd name="T5" fmla="*/ 116 h 116"/>
                <a:gd name="T6" fmla="*/ 133 w 164"/>
                <a:gd name="T7" fmla="*/ 61 h 116"/>
                <a:gd name="T8" fmla="*/ 116 w 164"/>
                <a:gd name="T9" fmla="*/ 0 h 116"/>
                <a:gd name="T10" fmla="*/ 1 w 164"/>
                <a:gd name="T11" fmla="*/ 11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" h="116">
                  <a:moveTo>
                    <a:pt x="1" y="115"/>
                  </a:moveTo>
                  <a:cubicBezTo>
                    <a:pt x="0" y="116"/>
                    <a:pt x="0" y="116"/>
                    <a:pt x="0" y="116"/>
                  </a:cubicBezTo>
                  <a:cubicBezTo>
                    <a:pt x="164" y="116"/>
                    <a:pt x="164" y="116"/>
                    <a:pt x="164" y="116"/>
                  </a:cubicBezTo>
                  <a:cubicBezTo>
                    <a:pt x="153" y="101"/>
                    <a:pt x="142" y="82"/>
                    <a:pt x="133" y="61"/>
                  </a:cubicBezTo>
                  <a:cubicBezTo>
                    <a:pt x="124" y="40"/>
                    <a:pt x="118" y="19"/>
                    <a:pt x="116" y="0"/>
                  </a:cubicBezTo>
                  <a:cubicBezTo>
                    <a:pt x="93" y="22"/>
                    <a:pt x="16" y="100"/>
                    <a:pt x="1" y="115"/>
                  </a:cubicBezTo>
                  <a:close/>
                </a:path>
              </a:pathLst>
            </a:cu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009"/>
            <p:cNvSpPr>
              <a:spLocks/>
            </p:cNvSpPr>
            <p:nvPr/>
          </p:nvSpPr>
          <p:spPr bwMode="auto">
            <a:xfrm>
              <a:off x="8707438" y="5808663"/>
              <a:ext cx="217487" cy="309563"/>
            </a:xfrm>
            <a:custGeom>
              <a:avLst/>
              <a:gdLst>
                <a:gd name="T0" fmla="*/ 61 w 116"/>
                <a:gd name="T1" fmla="*/ 109 h 164"/>
                <a:gd name="T2" fmla="*/ 116 w 116"/>
                <a:gd name="T3" fmla="*/ 164 h 164"/>
                <a:gd name="T4" fmla="*/ 116 w 116"/>
                <a:gd name="T5" fmla="*/ 0 h 164"/>
                <a:gd name="T6" fmla="*/ 60 w 116"/>
                <a:gd name="T7" fmla="*/ 31 h 164"/>
                <a:gd name="T8" fmla="*/ 0 w 116"/>
                <a:gd name="T9" fmla="*/ 48 h 164"/>
                <a:gd name="T10" fmla="*/ 58 w 116"/>
                <a:gd name="T11" fmla="*/ 107 h 164"/>
                <a:gd name="T12" fmla="*/ 61 w 116"/>
                <a:gd name="T13" fmla="*/ 109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164">
                  <a:moveTo>
                    <a:pt x="61" y="109"/>
                  </a:moveTo>
                  <a:cubicBezTo>
                    <a:pt x="86" y="135"/>
                    <a:pt x="110" y="159"/>
                    <a:pt x="116" y="164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01" y="11"/>
                    <a:pt x="82" y="22"/>
                    <a:pt x="60" y="31"/>
                  </a:cubicBezTo>
                  <a:cubicBezTo>
                    <a:pt x="39" y="40"/>
                    <a:pt x="18" y="46"/>
                    <a:pt x="0" y="48"/>
                  </a:cubicBezTo>
                  <a:cubicBezTo>
                    <a:pt x="58" y="107"/>
                    <a:pt x="58" y="107"/>
                    <a:pt x="58" y="107"/>
                  </a:cubicBezTo>
                  <a:lnTo>
                    <a:pt x="61" y="109"/>
                  </a:lnTo>
                  <a:close/>
                </a:path>
              </a:pathLst>
            </a:custGeom>
            <a:solidFill>
              <a:srgbClr val="69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010"/>
            <p:cNvSpPr>
              <a:spLocks noEditPoints="1"/>
            </p:cNvSpPr>
            <p:nvPr/>
          </p:nvSpPr>
          <p:spPr bwMode="auto">
            <a:xfrm>
              <a:off x="8580438" y="5784851"/>
              <a:ext cx="704850" cy="704850"/>
            </a:xfrm>
            <a:custGeom>
              <a:avLst/>
              <a:gdLst>
                <a:gd name="T0" fmla="*/ 339 w 375"/>
                <a:gd name="T1" fmla="*/ 125 h 375"/>
                <a:gd name="T2" fmla="*/ 320 w 375"/>
                <a:gd name="T3" fmla="*/ 55 h 375"/>
                <a:gd name="T4" fmla="*/ 250 w 375"/>
                <a:gd name="T5" fmla="*/ 36 h 375"/>
                <a:gd name="T6" fmla="*/ 188 w 375"/>
                <a:gd name="T7" fmla="*/ 0 h 375"/>
                <a:gd name="T8" fmla="*/ 125 w 375"/>
                <a:gd name="T9" fmla="*/ 36 h 375"/>
                <a:gd name="T10" fmla="*/ 55 w 375"/>
                <a:gd name="T11" fmla="*/ 55 h 375"/>
                <a:gd name="T12" fmla="*/ 37 w 375"/>
                <a:gd name="T13" fmla="*/ 125 h 375"/>
                <a:gd name="T14" fmla="*/ 0 w 375"/>
                <a:gd name="T15" fmla="*/ 187 h 375"/>
                <a:gd name="T16" fmla="*/ 37 w 375"/>
                <a:gd name="T17" fmla="*/ 250 h 375"/>
                <a:gd name="T18" fmla="*/ 55 w 375"/>
                <a:gd name="T19" fmla="*/ 320 h 375"/>
                <a:gd name="T20" fmla="*/ 125 w 375"/>
                <a:gd name="T21" fmla="*/ 338 h 375"/>
                <a:gd name="T22" fmla="*/ 188 w 375"/>
                <a:gd name="T23" fmla="*/ 375 h 375"/>
                <a:gd name="T24" fmla="*/ 250 w 375"/>
                <a:gd name="T25" fmla="*/ 338 h 375"/>
                <a:gd name="T26" fmla="*/ 320 w 375"/>
                <a:gd name="T27" fmla="*/ 320 h 375"/>
                <a:gd name="T28" fmla="*/ 339 w 375"/>
                <a:gd name="T29" fmla="*/ 250 h 375"/>
                <a:gd name="T30" fmla="*/ 375 w 375"/>
                <a:gd name="T31" fmla="*/ 187 h 375"/>
                <a:gd name="T32" fmla="*/ 331 w 375"/>
                <a:gd name="T33" fmla="*/ 128 h 375"/>
                <a:gd name="T34" fmla="*/ 198 w 375"/>
                <a:gd name="T35" fmla="*/ 183 h 375"/>
                <a:gd name="T36" fmla="*/ 320 w 375"/>
                <a:gd name="T37" fmla="*/ 61 h 375"/>
                <a:gd name="T38" fmla="*/ 331 w 375"/>
                <a:gd name="T39" fmla="*/ 128 h 375"/>
                <a:gd name="T40" fmla="*/ 192 w 375"/>
                <a:gd name="T41" fmla="*/ 177 h 375"/>
                <a:gd name="T42" fmla="*/ 247 w 375"/>
                <a:gd name="T43" fmla="*/ 44 h 375"/>
                <a:gd name="T44" fmla="*/ 62 w 375"/>
                <a:gd name="T45" fmla="*/ 55 h 375"/>
                <a:gd name="T46" fmla="*/ 128 w 375"/>
                <a:gd name="T47" fmla="*/ 44 h 375"/>
                <a:gd name="T48" fmla="*/ 184 w 375"/>
                <a:gd name="T49" fmla="*/ 177 h 375"/>
                <a:gd name="T50" fmla="*/ 126 w 375"/>
                <a:gd name="T51" fmla="*/ 120 h 375"/>
                <a:gd name="T52" fmla="*/ 56 w 375"/>
                <a:gd name="T53" fmla="*/ 61 h 375"/>
                <a:gd name="T54" fmla="*/ 62 w 375"/>
                <a:gd name="T55" fmla="*/ 55 h 375"/>
                <a:gd name="T56" fmla="*/ 62 w 375"/>
                <a:gd name="T57" fmla="*/ 67 h 375"/>
                <a:gd name="T58" fmla="*/ 177 w 375"/>
                <a:gd name="T59" fmla="*/ 182 h 375"/>
                <a:gd name="T60" fmla="*/ 14 w 375"/>
                <a:gd name="T61" fmla="*/ 183 h 375"/>
                <a:gd name="T62" fmla="*/ 44 w 375"/>
                <a:gd name="T63" fmla="*/ 247 h 375"/>
                <a:gd name="T64" fmla="*/ 178 w 375"/>
                <a:gd name="T65" fmla="*/ 191 h 375"/>
                <a:gd name="T66" fmla="*/ 44 w 375"/>
                <a:gd name="T67" fmla="*/ 247 h 375"/>
                <a:gd name="T68" fmla="*/ 184 w 375"/>
                <a:gd name="T69" fmla="*/ 197 h 375"/>
                <a:gd name="T70" fmla="*/ 128 w 375"/>
                <a:gd name="T71" fmla="*/ 331 h 375"/>
                <a:gd name="T72" fmla="*/ 247 w 375"/>
                <a:gd name="T73" fmla="*/ 331 h 375"/>
                <a:gd name="T74" fmla="*/ 192 w 375"/>
                <a:gd name="T75" fmla="*/ 197 h 375"/>
                <a:gd name="T76" fmla="*/ 247 w 375"/>
                <a:gd name="T77" fmla="*/ 331 h 375"/>
                <a:gd name="T78" fmla="*/ 314 w 375"/>
                <a:gd name="T79" fmla="*/ 307 h 375"/>
                <a:gd name="T80" fmla="*/ 362 w 375"/>
                <a:gd name="T81" fmla="*/ 19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5" h="375">
                  <a:moveTo>
                    <a:pt x="373" y="185"/>
                  </a:moveTo>
                  <a:cubicBezTo>
                    <a:pt x="361" y="170"/>
                    <a:pt x="349" y="148"/>
                    <a:pt x="339" y="125"/>
                  </a:cubicBezTo>
                  <a:cubicBezTo>
                    <a:pt x="329" y="101"/>
                    <a:pt x="323" y="77"/>
                    <a:pt x="321" y="58"/>
                  </a:cubicBezTo>
                  <a:cubicBezTo>
                    <a:pt x="320" y="55"/>
                    <a:pt x="320" y="55"/>
                    <a:pt x="320" y="55"/>
                  </a:cubicBezTo>
                  <a:cubicBezTo>
                    <a:pt x="317" y="54"/>
                    <a:pt x="317" y="54"/>
                    <a:pt x="317" y="54"/>
                  </a:cubicBezTo>
                  <a:cubicBezTo>
                    <a:pt x="298" y="52"/>
                    <a:pt x="274" y="46"/>
                    <a:pt x="250" y="36"/>
                  </a:cubicBezTo>
                  <a:cubicBezTo>
                    <a:pt x="227" y="26"/>
                    <a:pt x="205" y="14"/>
                    <a:pt x="190" y="2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5" y="2"/>
                    <a:pt x="185" y="2"/>
                    <a:pt x="185" y="2"/>
                  </a:cubicBezTo>
                  <a:cubicBezTo>
                    <a:pt x="170" y="14"/>
                    <a:pt x="149" y="26"/>
                    <a:pt x="125" y="36"/>
                  </a:cubicBezTo>
                  <a:cubicBezTo>
                    <a:pt x="102" y="46"/>
                    <a:pt x="78" y="52"/>
                    <a:pt x="58" y="54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3" y="77"/>
                    <a:pt x="47" y="101"/>
                    <a:pt x="37" y="125"/>
                  </a:cubicBezTo>
                  <a:cubicBezTo>
                    <a:pt x="27" y="148"/>
                    <a:pt x="15" y="170"/>
                    <a:pt x="2" y="185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15" y="205"/>
                    <a:pt x="27" y="226"/>
                    <a:pt x="37" y="250"/>
                  </a:cubicBezTo>
                  <a:cubicBezTo>
                    <a:pt x="47" y="273"/>
                    <a:pt x="53" y="297"/>
                    <a:pt x="55" y="316"/>
                  </a:cubicBezTo>
                  <a:cubicBezTo>
                    <a:pt x="55" y="320"/>
                    <a:pt x="55" y="320"/>
                    <a:pt x="55" y="320"/>
                  </a:cubicBezTo>
                  <a:cubicBezTo>
                    <a:pt x="58" y="320"/>
                    <a:pt x="58" y="320"/>
                    <a:pt x="58" y="320"/>
                  </a:cubicBezTo>
                  <a:cubicBezTo>
                    <a:pt x="78" y="322"/>
                    <a:pt x="102" y="328"/>
                    <a:pt x="125" y="338"/>
                  </a:cubicBezTo>
                  <a:cubicBezTo>
                    <a:pt x="149" y="348"/>
                    <a:pt x="170" y="360"/>
                    <a:pt x="185" y="373"/>
                  </a:cubicBezTo>
                  <a:cubicBezTo>
                    <a:pt x="188" y="375"/>
                    <a:pt x="188" y="375"/>
                    <a:pt x="188" y="375"/>
                  </a:cubicBezTo>
                  <a:cubicBezTo>
                    <a:pt x="190" y="373"/>
                    <a:pt x="190" y="373"/>
                    <a:pt x="190" y="373"/>
                  </a:cubicBezTo>
                  <a:cubicBezTo>
                    <a:pt x="205" y="360"/>
                    <a:pt x="227" y="348"/>
                    <a:pt x="250" y="338"/>
                  </a:cubicBezTo>
                  <a:cubicBezTo>
                    <a:pt x="274" y="328"/>
                    <a:pt x="298" y="322"/>
                    <a:pt x="317" y="320"/>
                  </a:cubicBezTo>
                  <a:cubicBezTo>
                    <a:pt x="320" y="320"/>
                    <a:pt x="320" y="320"/>
                    <a:pt x="320" y="320"/>
                  </a:cubicBezTo>
                  <a:cubicBezTo>
                    <a:pt x="321" y="316"/>
                    <a:pt x="321" y="316"/>
                    <a:pt x="321" y="316"/>
                  </a:cubicBezTo>
                  <a:cubicBezTo>
                    <a:pt x="323" y="297"/>
                    <a:pt x="329" y="273"/>
                    <a:pt x="339" y="250"/>
                  </a:cubicBezTo>
                  <a:cubicBezTo>
                    <a:pt x="349" y="226"/>
                    <a:pt x="361" y="205"/>
                    <a:pt x="373" y="190"/>
                  </a:cubicBezTo>
                  <a:cubicBezTo>
                    <a:pt x="375" y="187"/>
                    <a:pt x="375" y="187"/>
                    <a:pt x="375" y="187"/>
                  </a:cubicBezTo>
                  <a:lnTo>
                    <a:pt x="373" y="185"/>
                  </a:lnTo>
                  <a:close/>
                  <a:moveTo>
                    <a:pt x="331" y="128"/>
                  </a:moveTo>
                  <a:cubicBezTo>
                    <a:pt x="340" y="149"/>
                    <a:pt x="351" y="168"/>
                    <a:pt x="362" y="183"/>
                  </a:cubicBezTo>
                  <a:cubicBezTo>
                    <a:pt x="198" y="183"/>
                    <a:pt x="198" y="183"/>
                    <a:pt x="198" y="183"/>
                  </a:cubicBezTo>
                  <a:cubicBezTo>
                    <a:pt x="199" y="182"/>
                    <a:pt x="199" y="182"/>
                    <a:pt x="199" y="182"/>
                  </a:cubicBezTo>
                  <a:cubicBezTo>
                    <a:pt x="320" y="61"/>
                    <a:pt x="320" y="61"/>
                    <a:pt x="320" y="61"/>
                  </a:cubicBezTo>
                  <a:cubicBezTo>
                    <a:pt x="320" y="61"/>
                    <a:pt x="317" y="63"/>
                    <a:pt x="314" y="67"/>
                  </a:cubicBezTo>
                  <a:cubicBezTo>
                    <a:pt x="316" y="86"/>
                    <a:pt x="322" y="107"/>
                    <a:pt x="331" y="128"/>
                  </a:cubicBezTo>
                  <a:close/>
                  <a:moveTo>
                    <a:pt x="308" y="61"/>
                  </a:moveTo>
                  <a:cubicBezTo>
                    <a:pt x="285" y="84"/>
                    <a:pt x="203" y="166"/>
                    <a:pt x="192" y="177"/>
                  </a:cubicBezTo>
                  <a:cubicBezTo>
                    <a:pt x="192" y="162"/>
                    <a:pt x="192" y="46"/>
                    <a:pt x="192" y="13"/>
                  </a:cubicBezTo>
                  <a:cubicBezTo>
                    <a:pt x="207" y="24"/>
                    <a:pt x="226" y="35"/>
                    <a:pt x="247" y="44"/>
                  </a:cubicBezTo>
                  <a:cubicBezTo>
                    <a:pt x="268" y="53"/>
                    <a:pt x="289" y="59"/>
                    <a:pt x="308" y="61"/>
                  </a:cubicBezTo>
                  <a:close/>
                  <a:moveTo>
                    <a:pt x="62" y="55"/>
                  </a:moveTo>
                  <a:cubicBezTo>
                    <a:pt x="68" y="61"/>
                    <a:pt x="68" y="61"/>
                    <a:pt x="68" y="61"/>
                  </a:cubicBezTo>
                  <a:cubicBezTo>
                    <a:pt x="86" y="59"/>
                    <a:pt x="107" y="53"/>
                    <a:pt x="128" y="44"/>
                  </a:cubicBezTo>
                  <a:cubicBezTo>
                    <a:pt x="150" y="35"/>
                    <a:pt x="169" y="24"/>
                    <a:pt x="184" y="13"/>
                  </a:cubicBezTo>
                  <a:cubicBezTo>
                    <a:pt x="184" y="177"/>
                    <a:pt x="184" y="177"/>
                    <a:pt x="184" y="177"/>
                  </a:cubicBezTo>
                  <a:cubicBezTo>
                    <a:pt x="178" y="172"/>
                    <a:pt x="154" y="148"/>
                    <a:pt x="129" y="122"/>
                  </a:cubicBezTo>
                  <a:cubicBezTo>
                    <a:pt x="126" y="120"/>
                    <a:pt x="126" y="120"/>
                    <a:pt x="126" y="120"/>
                  </a:cubicBezTo>
                  <a:cubicBezTo>
                    <a:pt x="94" y="88"/>
                    <a:pt x="62" y="55"/>
                    <a:pt x="62" y="55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6" y="61"/>
                    <a:pt x="56" y="61"/>
                    <a:pt x="56" y="61"/>
                  </a:cubicBezTo>
                  <a:lnTo>
                    <a:pt x="62" y="55"/>
                  </a:lnTo>
                  <a:close/>
                  <a:moveTo>
                    <a:pt x="44" y="128"/>
                  </a:moveTo>
                  <a:cubicBezTo>
                    <a:pt x="53" y="107"/>
                    <a:pt x="59" y="85"/>
                    <a:pt x="62" y="67"/>
                  </a:cubicBezTo>
                  <a:cubicBezTo>
                    <a:pt x="132" y="138"/>
                    <a:pt x="132" y="138"/>
                    <a:pt x="132" y="138"/>
                  </a:cubicBezTo>
                  <a:cubicBezTo>
                    <a:pt x="177" y="182"/>
                    <a:pt x="177" y="182"/>
                    <a:pt x="177" y="182"/>
                  </a:cubicBezTo>
                  <a:cubicBezTo>
                    <a:pt x="178" y="183"/>
                    <a:pt x="178" y="183"/>
                    <a:pt x="178" y="183"/>
                  </a:cubicBezTo>
                  <a:cubicBezTo>
                    <a:pt x="163" y="183"/>
                    <a:pt x="46" y="183"/>
                    <a:pt x="14" y="183"/>
                  </a:cubicBezTo>
                  <a:cubicBezTo>
                    <a:pt x="25" y="168"/>
                    <a:pt x="36" y="149"/>
                    <a:pt x="44" y="128"/>
                  </a:cubicBezTo>
                  <a:close/>
                  <a:moveTo>
                    <a:pt x="44" y="247"/>
                  </a:moveTo>
                  <a:cubicBezTo>
                    <a:pt x="36" y="225"/>
                    <a:pt x="25" y="206"/>
                    <a:pt x="14" y="191"/>
                  </a:cubicBezTo>
                  <a:cubicBezTo>
                    <a:pt x="178" y="191"/>
                    <a:pt x="178" y="191"/>
                    <a:pt x="178" y="191"/>
                  </a:cubicBezTo>
                  <a:cubicBezTo>
                    <a:pt x="62" y="307"/>
                    <a:pt x="62" y="307"/>
                    <a:pt x="62" y="307"/>
                  </a:cubicBezTo>
                  <a:cubicBezTo>
                    <a:pt x="59" y="289"/>
                    <a:pt x="53" y="268"/>
                    <a:pt x="44" y="247"/>
                  </a:cubicBezTo>
                  <a:close/>
                  <a:moveTo>
                    <a:pt x="68" y="313"/>
                  </a:moveTo>
                  <a:cubicBezTo>
                    <a:pt x="91" y="290"/>
                    <a:pt x="173" y="208"/>
                    <a:pt x="184" y="197"/>
                  </a:cubicBezTo>
                  <a:cubicBezTo>
                    <a:pt x="184" y="212"/>
                    <a:pt x="184" y="329"/>
                    <a:pt x="184" y="361"/>
                  </a:cubicBezTo>
                  <a:cubicBezTo>
                    <a:pt x="169" y="350"/>
                    <a:pt x="150" y="339"/>
                    <a:pt x="128" y="331"/>
                  </a:cubicBezTo>
                  <a:cubicBezTo>
                    <a:pt x="107" y="322"/>
                    <a:pt x="86" y="316"/>
                    <a:pt x="68" y="313"/>
                  </a:cubicBezTo>
                  <a:close/>
                  <a:moveTo>
                    <a:pt x="247" y="331"/>
                  </a:moveTo>
                  <a:cubicBezTo>
                    <a:pt x="226" y="339"/>
                    <a:pt x="207" y="350"/>
                    <a:pt x="192" y="361"/>
                  </a:cubicBezTo>
                  <a:cubicBezTo>
                    <a:pt x="192" y="197"/>
                    <a:pt x="192" y="197"/>
                    <a:pt x="192" y="197"/>
                  </a:cubicBezTo>
                  <a:cubicBezTo>
                    <a:pt x="308" y="313"/>
                    <a:pt x="308" y="313"/>
                    <a:pt x="308" y="313"/>
                  </a:cubicBezTo>
                  <a:cubicBezTo>
                    <a:pt x="289" y="316"/>
                    <a:pt x="268" y="322"/>
                    <a:pt x="247" y="331"/>
                  </a:cubicBezTo>
                  <a:close/>
                  <a:moveTo>
                    <a:pt x="331" y="247"/>
                  </a:moveTo>
                  <a:cubicBezTo>
                    <a:pt x="322" y="268"/>
                    <a:pt x="316" y="289"/>
                    <a:pt x="314" y="307"/>
                  </a:cubicBezTo>
                  <a:cubicBezTo>
                    <a:pt x="291" y="284"/>
                    <a:pt x="209" y="202"/>
                    <a:pt x="198" y="191"/>
                  </a:cubicBezTo>
                  <a:cubicBezTo>
                    <a:pt x="213" y="191"/>
                    <a:pt x="329" y="191"/>
                    <a:pt x="362" y="191"/>
                  </a:cubicBezTo>
                  <a:cubicBezTo>
                    <a:pt x="351" y="206"/>
                    <a:pt x="340" y="225"/>
                    <a:pt x="331" y="2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7" name="组合 66"/>
          <p:cNvGrpSpPr/>
          <p:nvPr/>
        </p:nvGrpSpPr>
        <p:grpSpPr>
          <a:xfrm>
            <a:off x="10659803" y="358358"/>
            <a:ext cx="355600" cy="361950"/>
            <a:chOff x="4403725" y="2428875"/>
            <a:chExt cx="355600" cy="361950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68" name="Freeform 26"/>
            <p:cNvSpPr>
              <a:spLocks/>
            </p:cNvSpPr>
            <p:nvPr/>
          </p:nvSpPr>
          <p:spPr bwMode="auto">
            <a:xfrm>
              <a:off x="4514850" y="2428875"/>
              <a:ext cx="73025" cy="361950"/>
            </a:xfrm>
            <a:custGeom>
              <a:avLst/>
              <a:gdLst>
                <a:gd name="T0" fmla="*/ 75 w 92"/>
                <a:gd name="T1" fmla="*/ 0 h 457"/>
                <a:gd name="T2" fmla="*/ 75 w 92"/>
                <a:gd name="T3" fmla="*/ 412 h 457"/>
                <a:gd name="T4" fmla="*/ 75 w 92"/>
                <a:gd name="T5" fmla="*/ 412 h 457"/>
                <a:gd name="T6" fmla="*/ 75 w 92"/>
                <a:gd name="T7" fmla="*/ 418 h 457"/>
                <a:gd name="T8" fmla="*/ 73 w 92"/>
                <a:gd name="T9" fmla="*/ 423 h 457"/>
                <a:gd name="T10" fmla="*/ 70 w 92"/>
                <a:gd name="T11" fmla="*/ 428 h 457"/>
                <a:gd name="T12" fmla="*/ 66 w 92"/>
                <a:gd name="T13" fmla="*/ 433 h 457"/>
                <a:gd name="T14" fmla="*/ 63 w 92"/>
                <a:gd name="T15" fmla="*/ 435 h 457"/>
                <a:gd name="T16" fmla="*/ 58 w 92"/>
                <a:gd name="T17" fmla="*/ 438 h 457"/>
                <a:gd name="T18" fmla="*/ 51 w 92"/>
                <a:gd name="T19" fmla="*/ 440 h 457"/>
                <a:gd name="T20" fmla="*/ 46 w 92"/>
                <a:gd name="T21" fmla="*/ 440 h 457"/>
                <a:gd name="T22" fmla="*/ 46 w 92"/>
                <a:gd name="T23" fmla="*/ 440 h 457"/>
                <a:gd name="T24" fmla="*/ 40 w 92"/>
                <a:gd name="T25" fmla="*/ 440 h 457"/>
                <a:gd name="T26" fmla="*/ 35 w 92"/>
                <a:gd name="T27" fmla="*/ 438 h 457"/>
                <a:gd name="T28" fmla="*/ 30 w 92"/>
                <a:gd name="T29" fmla="*/ 435 h 457"/>
                <a:gd name="T30" fmla="*/ 25 w 92"/>
                <a:gd name="T31" fmla="*/ 433 h 457"/>
                <a:gd name="T32" fmla="*/ 22 w 92"/>
                <a:gd name="T33" fmla="*/ 428 h 457"/>
                <a:gd name="T34" fmla="*/ 18 w 92"/>
                <a:gd name="T35" fmla="*/ 424 h 457"/>
                <a:gd name="T36" fmla="*/ 17 w 92"/>
                <a:gd name="T37" fmla="*/ 419 h 457"/>
                <a:gd name="T38" fmla="*/ 16 w 92"/>
                <a:gd name="T39" fmla="*/ 412 h 457"/>
                <a:gd name="T40" fmla="*/ 0 w 92"/>
                <a:gd name="T41" fmla="*/ 412 h 457"/>
                <a:gd name="T42" fmla="*/ 0 w 92"/>
                <a:gd name="T43" fmla="*/ 412 h 457"/>
                <a:gd name="T44" fmla="*/ 1 w 92"/>
                <a:gd name="T45" fmla="*/ 421 h 457"/>
                <a:gd name="T46" fmla="*/ 3 w 92"/>
                <a:gd name="T47" fmla="*/ 430 h 457"/>
                <a:gd name="T48" fmla="*/ 8 w 92"/>
                <a:gd name="T49" fmla="*/ 438 h 457"/>
                <a:gd name="T50" fmla="*/ 13 w 92"/>
                <a:gd name="T51" fmla="*/ 444 h 457"/>
                <a:gd name="T52" fmla="*/ 20 w 92"/>
                <a:gd name="T53" fmla="*/ 449 h 457"/>
                <a:gd name="T54" fmla="*/ 29 w 92"/>
                <a:gd name="T55" fmla="*/ 453 h 457"/>
                <a:gd name="T56" fmla="*/ 36 w 92"/>
                <a:gd name="T57" fmla="*/ 455 h 457"/>
                <a:gd name="T58" fmla="*/ 46 w 92"/>
                <a:gd name="T59" fmla="*/ 457 h 457"/>
                <a:gd name="T60" fmla="*/ 46 w 92"/>
                <a:gd name="T61" fmla="*/ 457 h 457"/>
                <a:gd name="T62" fmla="*/ 55 w 92"/>
                <a:gd name="T63" fmla="*/ 455 h 457"/>
                <a:gd name="T64" fmla="*/ 64 w 92"/>
                <a:gd name="T65" fmla="*/ 453 h 457"/>
                <a:gd name="T66" fmla="*/ 71 w 92"/>
                <a:gd name="T67" fmla="*/ 449 h 457"/>
                <a:gd name="T68" fmla="*/ 78 w 92"/>
                <a:gd name="T69" fmla="*/ 444 h 457"/>
                <a:gd name="T70" fmla="*/ 84 w 92"/>
                <a:gd name="T71" fmla="*/ 436 h 457"/>
                <a:gd name="T72" fmla="*/ 88 w 92"/>
                <a:gd name="T73" fmla="*/ 429 h 457"/>
                <a:gd name="T74" fmla="*/ 90 w 92"/>
                <a:gd name="T75" fmla="*/ 421 h 457"/>
                <a:gd name="T76" fmla="*/ 92 w 92"/>
                <a:gd name="T77" fmla="*/ 412 h 457"/>
                <a:gd name="T78" fmla="*/ 92 w 92"/>
                <a:gd name="T79" fmla="*/ 0 h 457"/>
                <a:gd name="T80" fmla="*/ 75 w 92"/>
                <a:gd name="T81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457">
                  <a:moveTo>
                    <a:pt x="75" y="0"/>
                  </a:moveTo>
                  <a:lnTo>
                    <a:pt x="75" y="412"/>
                  </a:lnTo>
                  <a:lnTo>
                    <a:pt x="75" y="412"/>
                  </a:lnTo>
                  <a:lnTo>
                    <a:pt x="75" y="418"/>
                  </a:lnTo>
                  <a:lnTo>
                    <a:pt x="73" y="423"/>
                  </a:lnTo>
                  <a:lnTo>
                    <a:pt x="70" y="428"/>
                  </a:lnTo>
                  <a:lnTo>
                    <a:pt x="66" y="433"/>
                  </a:lnTo>
                  <a:lnTo>
                    <a:pt x="63" y="435"/>
                  </a:lnTo>
                  <a:lnTo>
                    <a:pt x="58" y="438"/>
                  </a:lnTo>
                  <a:lnTo>
                    <a:pt x="51" y="440"/>
                  </a:lnTo>
                  <a:lnTo>
                    <a:pt x="46" y="440"/>
                  </a:lnTo>
                  <a:lnTo>
                    <a:pt x="46" y="440"/>
                  </a:lnTo>
                  <a:lnTo>
                    <a:pt x="40" y="440"/>
                  </a:lnTo>
                  <a:lnTo>
                    <a:pt x="35" y="438"/>
                  </a:lnTo>
                  <a:lnTo>
                    <a:pt x="30" y="435"/>
                  </a:lnTo>
                  <a:lnTo>
                    <a:pt x="25" y="433"/>
                  </a:lnTo>
                  <a:lnTo>
                    <a:pt x="22" y="428"/>
                  </a:lnTo>
                  <a:lnTo>
                    <a:pt x="18" y="424"/>
                  </a:lnTo>
                  <a:lnTo>
                    <a:pt x="17" y="419"/>
                  </a:lnTo>
                  <a:lnTo>
                    <a:pt x="16" y="412"/>
                  </a:lnTo>
                  <a:lnTo>
                    <a:pt x="0" y="412"/>
                  </a:lnTo>
                  <a:lnTo>
                    <a:pt x="0" y="412"/>
                  </a:lnTo>
                  <a:lnTo>
                    <a:pt x="1" y="421"/>
                  </a:lnTo>
                  <a:lnTo>
                    <a:pt x="3" y="430"/>
                  </a:lnTo>
                  <a:lnTo>
                    <a:pt x="8" y="438"/>
                  </a:lnTo>
                  <a:lnTo>
                    <a:pt x="13" y="444"/>
                  </a:lnTo>
                  <a:lnTo>
                    <a:pt x="20" y="449"/>
                  </a:lnTo>
                  <a:lnTo>
                    <a:pt x="29" y="453"/>
                  </a:lnTo>
                  <a:lnTo>
                    <a:pt x="36" y="455"/>
                  </a:lnTo>
                  <a:lnTo>
                    <a:pt x="46" y="457"/>
                  </a:lnTo>
                  <a:lnTo>
                    <a:pt x="46" y="457"/>
                  </a:lnTo>
                  <a:lnTo>
                    <a:pt x="55" y="455"/>
                  </a:lnTo>
                  <a:lnTo>
                    <a:pt x="64" y="453"/>
                  </a:lnTo>
                  <a:lnTo>
                    <a:pt x="71" y="449"/>
                  </a:lnTo>
                  <a:lnTo>
                    <a:pt x="78" y="444"/>
                  </a:lnTo>
                  <a:lnTo>
                    <a:pt x="84" y="436"/>
                  </a:lnTo>
                  <a:lnTo>
                    <a:pt x="88" y="429"/>
                  </a:lnTo>
                  <a:lnTo>
                    <a:pt x="90" y="421"/>
                  </a:lnTo>
                  <a:lnTo>
                    <a:pt x="92" y="412"/>
                  </a:lnTo>
                  <a:lnTo>
                    <a:pt x="92" y="0"/>
                  </a:lnTo>
                  <a:lnTo>
                    <a:pt x="7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7"/>
            <p:cNvSpPr>
              <a:spLocks/>
            </p:cNvSpPr>
            <p:nvPr/>
          </p:nvSpPr>
          <p:spPr bwMode="auto">
            <a:xfrm>
              <a:off x="4403725" y="2444750"/>
              <a:ext cx="355600" cy="168275"/>
            </a:xfrm>
            <a:custGeom>
              <a:avLst/>
              <a:gdLst>
                <a:gd name="T0" fmla="*/ 19 w 448"/>
                <a:gd name="T1" fmla="*/ 189 h 212"/>
                <a:gd name="T2" fmla="*/ 41 w 448"/>
                <a:gd name="T3" fmla="*/ 212 h 212"/>
                <a:gd name="T4" fmla="*/ 64 w 448"/>
                <a:gd name="T5" fmla="*/ 189 h 212"/>
                <a:gd name="T6" fmla="*/ 87 w 448"/>
                <a:gd name="T7" fmla="*/ 212 h 212"/>
                <a:gd name="T8" fmla="*/ 109 w 448"/>
                <a:gd name="T9" fmla="*/ 189 h 212"/>
                <a:gd name="T10" fmla="*/ 133 w 448"/>
                <a:gd name="T11" fmla="*/ 212 h 212"/>
                <a:gd name="T12" fmla="*/ 156 w 448"/>
                <a:gd name="T13" fmla="*/ 189 h 212"/>
                <a:gd name="T14" fmla="*/ 179 w 448"/>
                <a:gd name="T15" fmla="*/ 212 h 212"/>
                <a:gd name="T16" fmla="*/ 201 w 448"/>
                <a:gd name="T17" fmla="*/ 189 h 212"/>
                <a:gd name="T18" fmla="*/ 224 w 448"/>
                <a:gd name="T19" fmla="*/ 212 h 212"/>
                <a:gd name="T20" fmla="*/ 247 w 448"/>
                <a:gd name="T21" fmla="*/ 189 h 212"/>
                <a:gd name="T22" fmla="*/ 271 w 448"/>
                <a:gd name="T23" fmla="*/ 212 h 212"/>
                <a:gd name="T24" fmla="*/ 293 w 448"/>
                <a:gd name="T25" fmla="*/ 189 h 212"/>
                <a:gd name="T26" fmla="*/ 316 w 448"/>
                <a:gd name="T27" fmla="*/ 212 h 212"/>
                <a:gd name="T28" fmla="*/ 339 w 448"/>
                <a:gd name="T29" fmla="*/ 189 h 212"/>
                <a:gd name="T30" fmla="*/ 361 w 448"/>
                <a:gd name="T31" fmla="*/ 212 h 212"/>
                <a:gd name="T32" fmla="*/ 384 w 448"/>
                <a:gd name="T33" fmla="*/ 189 h 212"/>
                <a:gd name="T34" fmla="*/ 407 w 448"/>
                <a:gd name="T35" fmla="*/ 212 h 212"/>
                <a:gd name="T36" fmla="*/ 431 w 448"/>
                <a:gd name="T37" fmla="*/ 189 h 212"/>
                <a:gd name="T38" fmla="*/ 448 w 448"/>
                <a:gd name="T39" fmla="*/ 208 h 212"/>
                <a:gd name="T40" fmla="*/ 448 w 448"/>
                <a:gd name="T41" fmla="*/ 208 h 212"/>
                <a:gd name="T42" fmla="*/ 446 w 448"/>
                <a:gd name="T43" fmla="*/ 187 h 212"/>
                <a:gd name="T44" fmla="*/ 441 w 448"/>
                <a:gd name="T45" fmla="*/ 165 h 212"/>
                <a:gd name="T46" fmla="*/ 434 w 448"/>
                <a:gd name="T47" fmla="*/ 145 h 212"/>
                <a:gd name="T48" fmla="*/ 426 w 448"/>
                <a:gd name="T49" fmla="*/ 126 h 212"/>
                <a:gd name="T50" fmla="*/ 415 w 448"/>
                <a:gd name="T51" fmla="*/ 109 h 212"/>
                <a:gd name="T52" fmla="*/ 404 w 448"/>
                <a:gd name="T53" fmla="*/ 91 h 212"/>
                <a:gd name="T54" fmla="*/ 391 w 448"/>
                <a:gd name="T55" fmla="*/ 75 h 212"/>
                <a:gd name="T56" fmla="*/ 378 w 448"/>
                <a:gd name="T57" fmla="*/ 61 h 212"/>
                <a:gd name="T58" fmla="*/ 361 w 448"/>
                <a:gd name="T59" fmla="*/ 47 h 212"/>
                <a:gd name="T60" fmla="*/ 345 w 448"/>
                <a:gd name="T61" fmla="*/ 36 h 212"/>
                <a:gd name="T62" fmla="*/ 327 w 448"/>
                <a:gd name="T63" fmla="*/ 26 h 212"/>
                <a:gd name="T64" fmla="*/ 308 w 448"/>
                <a:gd name="T65" fmla="*/ 17 h 212"/>
                <a:gd name="T66" fmla="*/ 288 w 448"/>
                <a:gd name="T67" fmla="*/ 9 h 212"/>
                <a:gd name="T68" fmla="*/ 268 w 448"/>
                <a:gd name="T69" fmla="*/ 4 h 212"/>
                <a:gd name="T70" fmla="*/ 247 w 448"/>
                <a:gd name="T71" fmla="*/ 2 h 212"/>
                <a:gd name="T72" fmla="*/ 224 w 448"/>
                <a:gd name="T73" fmla="*/ 0 h 212"/>
                <a:gd name="T74" fmla="*/ 224 w 448"/>
                <a:gd name="T75" fmla="*/ 0 h 212"/>
                <a:gd name="T76" fmla="*/ 203 w 448"/>
                <a:gd name="T77" fmla="*/ 2 h 212"/>
                <a:gd name="T78" fmla="*/ 181 w 448"/>
                <a:gd name="T79" fmla="*/ 4 h 212"/>
                <a:gd name="T80" fmla="*/ 161 w 448"/>
                <a:gd name="T81" fmla="*/ 9 h 212"/>
                <a:gd name="T82" fmla="*/ 141 w 448"/>
                <a:gd name="T83" fmla="*/ 17 h 212"/>
                <a:gd name="T84" fmla="*/ 122 w 448"/>
                <a:gd name="T85" fmla="*/ 26 h 212"/>
                <a:gd name="T86" fmla="*/ 104 w 448"/>
                <a:gd name="T87" fmla="*/ 36 h 212"/>
                <a:gd name="T88" fmla="*/ 87 w 448"/>
                <a:gd name="T89" fmla="*/ 47 h 212"/>
                <a:gd name="T90" fmla="*/ 72 w 448"/>
                <a:gd name="T91" fmla="*/ 61 h 212"/>
                <a:gd name="T92" fmla="*/ 56 w 448"/>
                <a:gd name="T93" fmla="*/ 75 h 212"/>
                <a:gd name="T94" fmla="*/ 44 w 448"/>
                <a:gd name="T95" fmla="*/ 91 h 212"/>
                <a:gd name="T96" fmla="*/ 33 w 448"/>
                <a:gd name="T97" fmla="*/ 109 h 212"/>
                <a:gd name="T98" fmla="*/ 22 w 448"/>
                <a:gd name="T99" fmla="*/ 126 h 212"/>
                <a:gd name="T100" fmla="*/ 15 w 448"/>
                <a:gd name="T101" fmla="*/ 145 h 212"/>
                <a:gd name="T102" fmla="*/ 7 w 448"/>
                <a:gd name="T103" fmla="*/ 165 h 212"/>
                <a:gd name="T104" fmla="*/ 4 w 448"/>
                <a:gd name="T105" fmla="*/ 187 h 212"/>
                <a:gd name="T106" fmla="*/ 0 w 448"/>
                <a:gd name="T107" fmla="*/ 208 h 212"/>
                <a:gd name="T108" fmla="*/ 19 w 448"/>
                <a:gd name="T109" fmla="*/ 189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8" h="212">
                  <a:moveTo>
                    <a:pt x="19" y="189"/>
                  </a:moveTo>
                  <a:lnTo>
                    <a:pt x="41" y="212"/>
                  </a:lnTo>
                  <a:lnTo>
                    <a:pt x="64" y="189"/>
                  </a:lnTo>
                  <a:lnTo>
                    <a:pt x="87" y="212"/>
                  </a:lnTo>
                  <a:lnTo>
                    <a:pt x="109" y="189"/>
                  </a:lnTo>
                  <a:lnTo>
                    <a:pt x="133" y="212"/>
                  </a:lnTo>
                  <a:lnTo>
                    <a:pt x="156" y="189"/>
                  </a:lnTo>
                  <a:lnTo>
                    <a:pt x="179" y="212"/>
                  </a:lnTo>
                  <a:lnTo>
                    <a:pt x="201" y="189"/>
                  </a:lnTo>
                  <a:lnTo>
                    <a:pt x="224" y="212"/>
                  </a:lnTo>
                  <a:lnTo>
                    <a:pt x="247" y="189"/>
                  </a:lnTo>
                  <a:lnTo>
                    <a:pt x="271" y="212"/>
                  </a:lnTo>
                  <a:lnTo>
                    <a:pt x="293" y="189"/>
                  </a:lnTo>
                  <a:lnTo>
                    <a:pt x="316" y="212"/>
                  </a:lnTo>
                  <a:lnTo>
                    <a:pt x="339" y="189"/>
                  </a:lnTo>
                  <a:lnTo>
                    <a:pt x="361" y="212"/>
                  </a:lnTo>
                  <a:lnTo>
                    <a:pt x="384" y="189"/>
                  </a:lnTo>
                  <a:lnTo>
                    <a:pt x="407" y="212"/>
                  </a:lnTo>
                  <a:lnTo>
                    <a:pt x="431" y="189"/>
                  </a:lnTo>
                  <a:lnTo>
                    <a:pt x="448" y="208"/>
                  </a:lnTo>
                  <a:lnTo>
                    <a:pt x="448" y="208"/>
                  </a:lnTo>
                  <a:lnTo>
                    <a:pt x="446" y="187"/>
                  </a:lnTo>
                  <a:lnTo>
                    <a:pt x="441" y="165"/>
                  </a:lnTo>
                  <a:lnTo>
                    <a:pt x="434" y="145"/>
                  </a:lnTo>
                  <a:lnTo>
                    <a:pt x="426" y="126"/>
                  </a:lnTo>
                  <a:lnTo>
                    <a:pt x="415" y="109"/>
                  </a:lnTo>
                  <a:lnTo>
                    <a:pt x="404" y="91"/>
                  </a:lnTo>
                  <a:lnTo>
                    <a:pt x="391" y="75"/>
                  </a:lnTo>
                  <a:lnTo>
                    <a:pt x="378" y="61"/>
                  </a:lnTo>
                  <a:lnTo>
                    <a:pt x="361" y="47"/>
                  </a:lnTo>
                  <a:lnTo>
                    <a:pt x="345" y="36"/>
                  </a:lnTo>
                  <a:lnTo>
                    <a:pt x="327" y="26"/>
                  </a:lnTo>
                  <a:lnTo>
                    <a:pt x="308" y="17"/>
                  </a:lnTo>
                  <a:lnTo>
                    <a:pt x="288" y="9"/>
                  </a:lnTo>
                  <a:lnTo>
                    <a:pt x="268" y="4"/>
                  </a:lnTo>
                  <a:lnTo>
                    <a:pt x="247" y="2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03" y="2"/>
                  </a:lnTo>
                  <a:lnTo>
                    <a:pt x="181" y="4"/>
                  </a:lnTo>
                  <a:lnTo>
                    <a:pt x="161" y="9"/>
                  </a:lnTo>
                  <a:lnTo>
                    <a:pt x="141" y="17"/>
                  </a:lnTo>
                  <a:lnTo>
                    <a:pt x="122" y="26"/>
                  </a:lnTo>
                  <a:lnTo>
                    <a:pt x="104" y="36"/>
                  </a:lnTo>
                  <a:lnTo>
                    <a:pt x="87" y="47"/>
                  </a:lnTo>
                  <a:lnTo>
                    <a:pt x="72" y="61"/>
                  </a:lnTo>
                  <a:lnTo>
                    <a:pt x="56" y="75"/>
                  </a:lnTo>
                  <a:lnTo>
                    <a:pt x="44" y="91"/>
                  </a:lnTo>
                  <a:lnTo>
                    <a:pt x="33" y="109"/>
                  </a:lnTo>
                  <a:lnTo>
                    <a:pt x="22" y="126"/>
                  </a:lnTo>
                  <a:lnTo>
                    <a:pt x="15" y="145"/>
                  </a:lnTo>
                  <a:lnTo>
                    <a:pt x="7" y="165"/>
                  </a:lnTo>
                  <a:lnTo>
                    <a:pt x="4" y="187"/>
                  </a:lnTo>
                  <a:lnTo>
                    <a:pt x="0" y="208"/>
                  </a:lnTo>
                  <a:lnTo>
                    <a:pt x="19" y="1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0" name="Freeform 234"/>
          <p:cNvSpPr>
            <a:spLocks noEditPoints="1"/>
          </p:cNvSpPr>
          <p:nvPr/>
        </p:nvSpPr>
        <p:spPr bwMode="auto">
          <a:xfrm>
            <a:off x="10140299" y="368230"/>
            <a:ext cx="342206" cy="342206"/>
          </a:xfrm>
          <a:custGeom>
            <a:avLst/>
            <a:gdLst>
              <a:gd name="T0" fmla="*/ 7 w 376"/>
              <a:gd name="T1" fmla="*/ 348 h 375"/>
              <a:gd name="T2" fmla="*/ 4 w 376"/>
              <a:gd name="T3" fmla="*/ 352 h 375"/>
              <a:gd name="T4" fmla="*/ 4 w 376"/>
              <a:gd name="T5" fmla="*/ 363 h 375"/>
              <a:gd name="T6" fmla="*/ 7 w 376"/>
              <a:gd name="T7" fmla="*/ 368 h 375"/>
              <a:gd name="T8" fmla="*/ 16 w 376"/>
              <a:gd name="T9" fmla="*/ 372 h 375"/>
              <a:gd name="T10" fmla="*/ 26 w 376"/>
              <a:gd name="T11" fmla="*/ 368 h 375"/>
              <a:gd name="T12" fmla="*/ 179 w 376"/>
              <a:gd name="T13" fmla="*/ 215 h 375"/>
              <a:gd name="T14" fmla="*/ 169 w 376"/>
              <a:gd name="T15" fmla="*/ 205 h 375"/>
              <a:gd name="T16" fmla="*/ 159 w 376"/>
              <a:gd name="T17" fmla="*/ 195 h 375"/>
              <a:gd name="T18" fmla="*/ 326 w 376"/>
              <a:gd name="T19" fmla="*/ 70 h 375"/>
              <a:gd name="T20" fmla="*/ 329 w 376"/>
              <a:gd name="T21" fmla="*/ 66 h 375"/>
              <a:gd name="T22" fmla="*/ 329 w 376"/>
              <a:gd name="T23" fmla="*/ 53 h 375"/>
              <a:gd name="T24" fmla="*/ 326 w 376"/>
              <a:gd name="T25" fmla="*/ 49 h 375"/>
              <a:gd name="T26" fmla="*/ 315 w 376"/>
              <a:gd name="T27" fmla="*/ 43 h 375"/>
              <a:gd name="T28" fmla="*/ 304 w 376"/>
              <a:gd name="T29" fmla="*/ 49 h 375"/>
              <a:gd name="T30" fmla="*/ 293 w 376"/>
              <a:gd name="T31" fmla="*/ 60 h 375"/>
              <a:gd name="T32" fmla="*/ 260 w 376"/>
              <a:gd name="T33" fmla="*/ 35 h 375"/>
              <a:gd name="T34" fmla="*/ 224 w 376"/>
              <a:gd name="T35" fmla="*/ 18 h 375"/>
              <a:gd name="T36" fmla="*/ 188 w 376"/>
              <a:gd name="T37" fmla="*/ 6 h 375"/>
              <a:gd name="T38" fmla="*/ 150 w 376"/>
              <a:gd name="T39" fmla="*/ 0 h 375"/>
              <a:gd name="T40" fmla="*/ 110 w 376"/>
              <a:gd name="T41" fmla="*/ 0 h 375"/>
              <a:gd name="T42" fmla="*/ 72 w 376"/>
              <a:gd name="T43" fmla="*/ 7 h 375"/>
              <a:gd name="T44" fmla="*/ 35 w 376"/>
              <a:gd name="T45" fmla="*/ 20 h 375"/>
              <a:gd name="T46" fmla="*/ 0 w 376"/>
              <a:gd name="T47" fmla="*/ 39 h 375"/>
              <a:gd name="T48" fmla="*/ 15 w 376"/>
              <a:gd name="T49" fmla="*/ 52 h 375"/>
              <a:gd name="T50" fmla="*/ 23 w 376"/>
              <a:gd name="T51" fmla="*/ 62 h 375"/>
              <a:gd name="T52" fmla="*/ 39 w 376"/>
              <a:gd name="T53" fmla="*/ 84 h 375"/>
              <a:gd name="T54" fmla="*/ 49 w 376"/>
              <a:gd name="T55" fmla="*/ 108 h 375"/>
              <a:gd name="T56" fmla="*/ 54 w 376"/>
              <a:gd name="T57" fmla="*/ 133 h 375"/>
              <a:gd name="T58" fmla="*/ 54 w 376"/>
              <a:gd name="T59" fmla="*/ 146 h 375"/>
              <a:gd name="T60" fmla="*/ 88 w 376"/>
              <a:gd name="T61" fmla="*/ 147 h 375"/>
              <a:gd name="T62" fmla="*/ 122 w 376"/>
              <a:gd name="T63" fmla="*/ 157 h 375"/>
              <a:gd name="T64" fmla="*/ 152 w 376"/>
              <a:gd name="T65" fmla="*/ 173 h 375"/>
              <a:gd name="T66" fmla="*/ 179 w 376"/>
              <a:gd name="T67" fmla="*/ 195 h 375"/>
              <a:gd name="T68" fmla="*/ 192 w 376"/>
              <a:gd name="T69" fmla="*/ 208 h 375"/>
              <a:gd name="T70" fmla="*/ 210 w 376"/>
              <a:gd name="T71" fmla="*/ 237 h 375"/>
              <a:gd name="T72" fmla="*/ 223 w 376"/>
              <a:gd name="T73" fmla="*/ 269 h 375"/>
              <a:gd name="T74" fmla="*/ 228 w 376"/>
              <a:gd name="T75" fmla="*/ 303 h 375"/>
              <a:gd name="T76" fmla="*/ 228 w 376"/>
              <a:gd name="T77" fmla="*/ 320 h 375"/>
              <a:gd name="T78" fmla="*/ 253 w 376"/>
              <a:gd name="T79" fmla="*/ 323 h 375"/>
              <a:gd name="T80" fmla="*/ 279 w 376"/>
              <a:gd name="T81" fmla="*/ 330 h 375"/>
              <a:gd name="T82" fmla="*/ 301 w 376"/>
              <a:gd name="T83" fmla="*/ 342 h 375"/>
              <a:gd name="T84" fmla="*/ 322 w 376"/>
              <a:gd name="T85" fmla="*/ 359 h 375"/>
              <a:gd name="T86" fmla="*/ 335 w 376"/>
              <a:gd name="T87" fmla="*/ 375 h 375"/>
              <a:gd name="T88" fmla="*/ 346 w 376"/>
              <a:gd name="T89" fmla="*/ 358 h 375"/>
              <a:gd name="T90" fmla="*/ 362 w 376"/>
              <a:gd name="T91" fmla="*/ 321 h 375"/>
              <a:gd name="T92" fmla="*/ 371 w 376"/>
              <a:gd name="T93" fmla="*/ 283 h 375"/>
              <a:gd name="T94" fmla="*/ 376 w 376"/>
              <a:gd name="T95" fmla="*/ 244 h 375"/>
              <a:gd name="T96" fmla="*/ 373 w 376"/>
              <a:gd name="T97" fmla="*/ 206 h 375"/>
              <a:gd name="T98" fmla="*/ 363 w 376"/>
              <a:gd name="T99" fmla="*/ 168 h 375"/>
              <a:gd name="T100" fmla="*/ 349 w 376"/>
              <a:gd name="T101" fmla="*/ 132 h 375"/>
              <a:gd name="T102" fmla="*/ 328 w 376"/>
              <a:gd name="T103" fmla="*/ 98 h 375"/>
              <a:gd name="T104" fmla="*/ 314 w 376"/>
              <a:gd name="T105" fmla="*/ 81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76" h="375">
                <a:moveTo>
                  <a:pt x="159" y="195"/>
                </a:moveTo>
                <a:lnTo>
                  <a:pt x="7" y="348"/>
                </a:lnTo>
                <a:lnTo>
                  <a:pt x="7" y="348"/>
                </a:lnTo>
                <a:lnTo>
                  <a:pt x="4" y="352"/>
                </a:lnTo>
                <a:lnTo>
                  <a:pt x="4" y="358"/>
                </a:lnTo>
                <a:lnTo>
                  <a:pt x="4" y="363"/>
                </a:lnTo>
                <a:lnTo>
                  <a:pt x="7" y="368"/>
                </a:lnTo>
                <a:lnTo>
                  <a:pt x="7" y="368"/>
                </a:lnTo>
                <a:lnTo>
                  <a:pt x="12" y="370"/>
                </a:lnTo>
                <a:lnTo>
                  <a:pt x="16" y="372"/>
                </a:lnTo>
                <a:lnTo>
                  <a:pt x="22" y="370"/>
                </a:lnTo>
                <a:lnTo>
                  <a:pt x="26" y="368"/>
                </a:lnTo>
                <a:lnTo>
                  <a:pt x="179" y="215"/>
                </a:lnTo>
                <a:lnTo>
                  <a:pt x="179" y="215"/>
                </a:lnTo>
                <a:lnTo>
                  <a:pt x="169" y="205"/>
                </a:lnTo>
                <a:lnTo>
                  <a:pt x="169" y="205"/>
                </a:lnTo>
                <a:lnTo>
                  <a:pt x="159" y="195"/>
                </a:lnTo>
                <a:lnTo>
                  <a:pt x="159" y="195"/>
                </a:lnTo>
                <a:close/>
                <a:moveTo>
                  <a:pt x="314" y="81"/>
                </a:moveTo>
                <a:lnTo>
                  <a:pt x="326" y="70"/>
                </a:lnTo>
                <a:lnTo>
                  <a:pt x="326" y="70"/>
                </a:lnTo>
                <a:lnTo>
                  <a:pt x="329" y="66"/>
                </a:lnTo>
                <a:lnTo>
                  <a:pt x="331" y="59"/>
                </a:lnTo>
                <a:lnTo>
                  <a:pt x="329" y="53"/>
                </a:lnTo>
                <a:lnTo>
                  <a:pt x="326" y="49"/>
                </a:lnTo>
                <a:lnTo>
                  <a:pt x="326" y="49"/>
                </a:lnTo>
                <a:lnTo>
                  <a:pt x="321" y="45"/>
                </a:lnTo>
                <a:lnTo>
                  <a:pt x="315" y="43"/>
                </a:lnTo>
                <a:lnTo>
                  <a:pt x="310" y="45"/>
                </a:lnTo>
                <a:lnTo>
                  <a:pt x="304" y="49"/>
                </a:lnTo>
                <a:lnTo>
                  <a:pt x="293" y="60"/>
                </a:lnTo>
                <a:lnTo>
                  <a:pt x="293" y="60"/>
                </a:lnTo>
                <a:lnTo>
                  <a:pt x="277" y="48"/>
                </a:lnTo>
                <a:lnTo>
                  <a:pt x="260" y="35"/>
                </a:lnTo>
                <a:lnTo>
                  <a:pt x="242" y="25"/>
                </a:lnTo>
                <a:lnTo>
                  <a:pt x="224" y="18"/>
                </a:lnTo>
                <a:lnTo>
                  <a:pt x="206" y="11"/>
                </a:lnTo>
                <a:lnTo>
                  <a:pt x="188" y="6"/>
                </a:lnTo>
                <a:lnTo>
                  <a:pt x="168" y="3"/>
                </a:lnTo>
                <a:lnTo>
                  <a:pt x="150" y="0"/>
                </a:lnTo>
                <a:lnTo>
                  <a:pt x="130" y="0"/>
                </a:lnTo>
                <a:lnTo>
                  <a:pt x="110" y="0"/>
                </a:lnTo>
                <a:lnTo>
                  <a:pt x="91" y="3"/>
                </a:lnTo>
                <a:lnTo>
                  <a:pt x="72" y="7"/>
                </a:lnTo>
                <a:lnTo>
                  <a:pt x="53" y="13"/>
                </a:lnTo>
                <a:lnTo>
                  <a:pt x="35" y="20"/>
                </a:lnTo>
                <a:lnTo>
                  <a:pt x="18" y="29"/>
                </a:lnTo>
                <a:lnTo>
                  <a:pt x="0" y="39"/>
                </a:lnTo>
                <a:lnTo>
                  <a:pt x="0" y="39"/>
                </a:lnTo>
                <a:lnTo>
                  <a:pt x="15" y="52"/>
                </a:lnTo>
                <a:lnTo>
                  <a:pt x="15" y="52"/>
                </a:lnTo>
                <a:lnTo>
                  <a:pt x="23" y="62"/>
                </a:lnTo>
                <a:lnTo>
                  <a:pt x="32" y="73"/>
                </a:lnTo>
                <a:lnTo>
                  <a:pt x="39" y="84"/>
                </a:lnTo>
                <a:lnTo>
                  <a:pt x="44" y="95"/>
                </a:lnTo>
                <a:lnTo>
                  <a:pt x="49" y="108"/>
                </a:lnTo>
                <a:lnTo>
                  <a:pt x="51" y="121"/>
                </a:lnTo>
                <a:lnTo>
                  <a:pt x="54" y="133"/>
                </a:lnTo>
                <a:lnTo>
                  <a:pt x="54" y="146"/>
                </a:lnTo>
                <a:lnTo>
                  <a:pt x="54" y="146"/>
                </a:lnTo>
                <a:lnTo>
                  <a:pt x="71" y="146"/>
                </a:lnTo>
                <a:lnTo>
                  <a:pt x="88" y="147"/>
                </a:lnTo>
                <a:lnTo>
                  <a:pt x="105" y="151"/>
                </a:lnTo>
                <a:lnTo>
                  <a:pt x="122" y="157"/>
                </a:lnTo>
                <a:lnTo>
                  <a:pt x="137" y="164"/>
                </a:lnTo>
                <a:lnTo>
                  <a:pt x="152" y="173"/>
                </a:lnTo>
                <a:lnTo>
                  <a:pt x="166" y="182"/>
                </a:lnTo>
                <a:lnTo>
                  <a:pt x="179" y="195"/>
                </a:lnTo>
                <a:lnTo>
                  <a:pt x="179" y="195"/>
                </a:lnTo>
                <a:lnTo>
                  <a:pt x="192" y="208"/>
                </a:lnTo>
                <a:lnTo>
                  <a:pt x="202" y="223"/>
                </a:lnTo>
                <a:lnTo>
                  <a:pt x="210" y="237"/>
                </a:lnTo>
                <a:lnTo>
                  <a:pt x="217" y="254"/>
                </a:lnTo>
                <a:lnTo>
                  <a:pt x="223" y="269"/>
                </a:lnTo>
                <a:lnTo>
                  <a:pt x="227" y="286"/>
                </a:lnTo>
                <a:lnTo>
                  <a:pt x="228" y="303"/>
                </a:lnTo>
                <a:lnTo>
                  <a:pt x="228" y="320"/>
                </a:lnTo>
                <a:lnTo>
                  <a:pt x="228" y="320"/>
                </a:lnTo>
                <a:lnTo>
                  <a:pt x="241" y="321"/>
                </a:lnTo>
                <a:lnTo>
                  <a:pt x="253" y="323"/>
                </a:lnTo>
                <a:lnTo>
                  <a:pt x="266" y="325"/>
                </a:lnTo>
                <a:lnTo>
                  <a:pt x="279" y="330"/>
                </a:lnTo>
                <a:lnTo>
                  <a:pt x="290" y="335"/>
                </a:lnTo>
                <a:lnTo>
                  <a:pt x="301" y="342"/>
                </a:lnTo>
                <a:lnTo>
                  <a:pt x="312" y="351"/>
                </a:lnTo>
                <a:lnTo>
                  <a:pt x="322" y="359"/>
                </a:lnTo>
                <a:lnTo>
                  <a:pt x="322" y="359"/>
                </a:lnTo>
                <a:lnTo>
                  <a:pt x="335" y="375"/>
                </a:lnTo>
                <a:lnTo>
                  <a:pt x="335" y="375"/>
                </a:lnTo>
                <a:lnTo>
                  <a:pt x="346" y="358"/>
                </a:lnTo>
                <a:lnTo>
                  <a:pt x="354" y="339"/>
                </a:lnTo>
                <a:lnTo>
                  <a:pt x="362" y="321"/>
                </a:lnTo>
                <a:lnTo>
                  <a:pt x="367" y="303"/>
                </a:lnTo>
                <a:lnTo>
                  <a:pt x="371" y="283"/>
                </a:lnTo>
                <a:lnTo>
                  <a:pt x="374" y="264"/>
                </a:lnTo>
                <a:lnTo>
                  <a:pt x="376" y="244"/>
                </a:lnTo>
                <a:lnTo>
                  <a:pt x="374" y="226"/>
                </a:lnTo>
                <a:lnTo>
                  <a:pt x="373" y="206"/>
                </a:lnTo>
                <a:lnTo>
                  <a:pt x="369" y="187"/>
                </a:lnTo>
                <a:lnTo>
                  <a:pt x="363" y="168"/>
                </a:lnTo>
                <a:lnTo>
                  <a:pt x="357" y="150"/>
                </a:lnTo>
                <a:lnTo>
                  <a:pt x="349" y="132"/>
                </a:lnTo>
                <a:lnTo>
                  <a:pt x="339" y="115"/>
                </a:lnTo>
                <a:lnTo>
                  <a:pt x="328" y="98"/>
                </a:lnTo>
                <a:lnTo>
                  <a:pt x="314" y="81"/>
                </a:lnTo>
                <a:lnTo>
                  <a:pt x="314" y="81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10"/>
          <p:cNvSpPr>
            <a:spLocks noEditPoints="1"/>
          </p:cNvSpPr>
          <p:nvPr/>
        </p:nvSpPr>
        <p:spPr bwMode="auto">
          <a:xfrm>
            <a:off x="103728" y="1188520"/>
            <a:ext cx="454651" cy="347176"/>
          </a:xfrm>
          <a:custGeom>
            <a:avLst/>
            <a:gdLst>
              <a:gd name="T0" fmla="*/ 54 w 295"/>
              <a:gd name="T1" fmla="*/ 108 h 225"/>
              <a:gd name="T2" fmla="*/ 251 w 295"/>
              <a:gd name="T3" fmla="*/ 108 h 225"/>
              <a:gd name="T4" fmla="*/ 153 w 295"/>
              <a:gd name="T5" fmla="*/ 198 h 225"/>
              <a:gd name="T6" fmla="*/ 153 w 295"/>
              <a:gd name="T7" fmla="*/ 17 h 225"/>
              <a:gd name="T8" fmla="*/ 153 w 295"/>
              <a:gd name="T9" fmla="*/ 198 h 225"/>
              <a:gd name="T10" fmla="*/ 70 w 295"/>
              <a:gd name="T11" fmla="*/ 108 h 225"/>
              <a:gd name="T12" fmla="*/ 235 w 295"/>
              <a:gd name="T13" fmla="*/ 108 h 225"/>
              <a:gd name="T14" fmla="*/ 153 w 295"/>
              <a:gd name="T15" fmla="*/ 176 h 225"/>
              <a:gd name="T16" fmla="*/ 153 w 295"/>
              <a:gd name="T17" fmla="*/ 40 h 225"/>
              <a:gd name="T18" fmla="*/ 153 w 295"/>
              <a:gd name="T19" fmla="*/ 176 h 225"/>
              <a:gd name="T20" fmla="*/ 38 w 295"/>
              <a:gd name="T21" fmla="*/ 87 h 225"/>
              <a:gd name="T22" fmla="*/ 31 w 295"/>
              <a:gd name="T23" fmla="*/ 102 h 225"/>
              <a:gd name="T24" fmla="*/ 18 w 295"/>
              <a:gd name="T25" fmla="*/ 91 h 225"/>
              <a:gd name="T26" fmla="*/ 0 w 295"/>
              <a:gd name="T27" fmla="*/ 67 h 225"/>
              <a:gd name="T28" fmla="*/ 7 w 295"/>
              <a:gd name="T29" fmla="*/ 12 h 225"/>
              <a:gd name="T30" fmla="*/ 10 w 295"/>
              <a:gd name="T31" fmla="*/ 69 h 225"/>
              <a:gd name="T32" fmla="*/ 14 w 295"/>
              <a:gd name="T33" fmla="*/ 12 h 225"/>
              <a:gd name="T34" fmla="*/ 21 w 295"/>
              <a:gd name="T35" fmla="*/ 71 h 225"/>
              <a:gd name="T36" fmla="*/ 28 w 295"/>
              <a:gd name="T37" fmla="*/ 71 h 225"/>
              <a:gd name="T38" fmla="*/ 35 w 295"/>
              <a:gd name="T39" fmla="*/ 12 h 225"/>
              <a:gd name="T40" fmla="*/ 38 w 295"/>
              <a:gd name="T41" fmla="*/ 69 h 225"/>
              <a:gd name="T42" fmla="*/ 42 w 295"/>
              <a:gd name="T43" fmla="*/ 12 h 225"/>
              <a:gd name="T44" fmla="*/ 49 w 295"/>
              <a:gd name="T45" fmla="*/ 67 h 225"/>
              <a:gd name="T46" fmla="*/ 265 w 295"/>
              <a:gd name="T47" fmla="*/ 90 h 225"/>
              <a:gd name="T48" fmla="*/ 292 w 295"/>
              <a:gd name="T49" fmla="*/ 0 h 225"/>
              <a:gd name="T50" fmla="*/ 279 w 295"/>
              <a:gd name="T51" fmla="*/ 102 h 225"/>
              <a:gd name="T52" fmla="*/ 209 w 295"/>
              <a:gd name="T53" fmla="*/ 108 h 225"/>
              <a:gd name="T54" fmla="*/ 96 w 295"/>
              <a:gd name="T55" fmla="*/ 108 h 225"/>
              <a:gd name="T56" fmla="*/ 209 w 295"/>
              <a:gd name="T57" fmla="*/ 108 h 225"/>
              <a:gd name="T58" fmla="*/ 15 w 295"/>
              <a:gd name="T59" fmla="*/ 120 h 225"/>
              <a:gd name="T60" fmla="*/ 24 w 295"/>
              <a:gd name="T61" fmla="*/ 225 h 225"/>
              <a:gd name="T62" fmla="*/ 34 w 295"/>
              <a:gd name="T63" fmla="*/ 120 h 225"/>
              <a:gd name="T64" fmla="*/ 17 w 295"/>
              <a:gd name="T65" fmla="*/ 113 h 225"/>
              <a:gd name="T66" fmla="*/ 292 w 295"/>
              <a:gd name="T67" fmla="*/ 114 h 225"/>
              <a:gd name="T68" fmla="*/ 276 w 295"/>
              <a:gd name="T69" fmla="*/ 120 h 225"/>
              <a:gd name="T70" fmla="*/ 276 w 295"/>
              <a:gd name="T71" fmla="*/ 122 h 225"/>
              <a:gd name="T72" fmla="*/ 285 w 295"/>
              <a:gd name="T73" fmla="*/ 225 h 225"/>
              <a:gd name="T74" fmla="*/ 295 w 295"/>
              <a:gd name="T75" fmla="*/ 122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95" h="225">
                <a:moveTo>
                  <a:pt x="153" y="9"/>
                </a:moveTo>
                <a:cubicBezTo>
                  <a:pt x="98" y="9"/>
                  <a:pt x="54" y="53"/>
                  <a:pt x="54" y="108"/>
                </a:cubicBezTo>
                <a:cubicBezTo>
                  <a:pt x="54" y="162"/>
                  <a:pt x="98" y="206"/>
                  <a:pt x="153" y="206"/>
                </a:cubicBezTo>
                <a:cubicBezTo>
                  <a:pt x="207" y="206"/>
                  <a:pt x="251" y="162"/>
                  <a:pt x="251" y="108"/>
                </a:cubicBezTo>
                <a:cubicBezTo>
                  <a:pt x="251" y="53"/>
                  <a:pt x="207" y="9"/>
                  <a:pt x="153" y="9"/>
                </a:cubicBezTo>
                <a:close/>
                <a:moveTo>
                  <a:pt x="153" y="198"/>
                </a:moveTo>
                <a:cubicBezTo>
                  <a:pt x="103" y="198"/>
                  <a:pt x="62" y="158"/>
                  <a:pt x="62" y="108"/>
                </a:cubicBezTo>
                <a:cubicBezTo>
                  <a:pt x="62" y="58"/>
                  <a:pt x="103" y="17"/>
                  <a:pt x="153" y="17"/>
                </a:cubicBezTo>
                <a:cubicBezTo>
                  <a:pt x="203" y="17"/>
                  <a:pt x="243" y="58"/>
                  <a:pt x="243" y="108"/>
                </a:cubicBezTo>
                <a:cubicBezTo>
                  <a:pt x="243" y="158"/>
                  <a:pt x="203" y="198"/>
                  <a:pt x="153" y="198"/>
                </a:cubicBezTo>
                <a:close/>
                <a:moveTo>
                  <a:pt x="153" y="25"/>
                </a:moveTo>
                <a:cubicBezTo>
                  <a:pt x="107" y="25"/>
                  <a:pt x="70" y="62"/>
                  <a:pt x="70" y="108"/>
                </a:cubicBezTo>
                <a:cubicBezTo>
                  <a:pt x="70" y="153"/>
                  <a:pt x="107" y="191"/>
                  <a:pt x="153" y="191"/>
                </a:cubicBezTo>
                <a:cubicBezTo>
                  <a:pt x="198" y="191"/>
                  <a:pt x="235" y="153"/>
                  <a:pt x="235" y="108"/>
                </a:cubicBezTo>
                <a:cubicBezTo>
                  <a:pt x="235" y="62"/>
                  <a:pt x="198" y="25"/>
                  <a:pt x="153" y="25"/>
                </a:cubicBezTo>
                <a:close/>
                <a:moveTo>
                  <a:pt x="153" y="176"/>
                </a:moveTo>
                <a:cubicBezTo>
                  <a:pt x="115" y="176"/>
                  <a:pt x="85" y="145"/>
                  <a:pt x="85" y="108"/>
                </a:cubicBezTo>
                <a:cubicBezTo>
                  <a:pt x="85" y="70"/>
                  <a:pt x="115" y="40"/>
                  <a:pt x="153" y="40"/>
                </a:cubicBezTo>
                <a:cubicBezTo>
                  <a:pt x="190" y="40"/>
                  <a:pt x="221" y="70"/>
                  <a:pt x="221" y="108"/>
                </a:cubicBezTo>
                <a:cubicBezTo>
                  <a:pt x="221" y="145"/>
                  <a:pt x="190" y="176"/>
                  <a:pt x="153" y="176"/>
                </a:cubicBezTo>
                <a:close/>
                <a:moveTo>
                  <a:pt x="49" y="67"/>
                </a:moveTo>
                <a:cubicBezTo>
                  <a:pt x="49" y="76"/>
                  <a:pt x="46" y="82"/>
                  <a:pt x="38" y="87"/>
                </a:cubicBezTo>
                <a:cubicBezTo>
                  <a:pt x="31" y="91"/>
                  <a:pt x="31" y="91"/>
                  <a:pt x="31" y="91"/>
                </a:cubicBezTo>
                <a:cubicBezTo>
                  <a:pt x="31" y="102"/>
                  <a:pt x="31" y="102"/>
                  <a:pt x="31" y="102"/>
                </a:cubicBezTo>
                <a:cubicBezTo>
                  <a:pt x="18" y="102"/>
                  <a:pt x="18" y="102"/>
                  <a:pt x="18" y="102"/>
                </a:cubicBezTo>
                <a:cubicBezTo>
                  <a:pt x="18" y="91"/>
                  <a:pt x="18" y="91"/>
                  <a:pt x="18" y="91"/>
                </a:cubicBezTo>
                <a:cubicBezTo>
                  <a:pt x="11" y="87"/>
                  <a:pt x="11" y="87"/>
                  <a:pt x="11" y="87"/>
                </a:cubicBezTo>
                <a:cubicBezTo>
                  <a:pt x="2" y="81"/>
                  <a:pt x="0" y="76"/>
                  <a:pt x="0" y="67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66"/>
                  <a:pt x="7" y="66"/>
                  <a:pt x="7" y="66"/>
                </a:cubicBezTo>
                <a:cubicBezTo>
                  <a:pt x="7" y="68"/>
                  <a:pt x="9" y="69"/>
                  <a:pt x="10" y="69"/>
                </a:cubicBezTo>
                <a:cubicBezTo>
                  <a:pt x="12" y="69"/>
                  <a:pt x="14" y="68"/>
                  <a:pt x="14" y="66"/>
                </a:cubicBezTo>
                <a:cubicBezTo>
                  <a:pt x="14" y="12"/>
                  <a:pt x="14" y="12"/>
                  <a:pt x="14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71"/>
                  <a:pt x="21" y="71"/>
                  <a:pt x="21" y="71"/>
                </a:cubicBezTo>
                <a:cubicBezTo>
                  <a:pt x="21" y="73"/>
                  <a:pt x="23" y="75"/>
                  <a:pt x="24" y="75"/>
                </a:cubicBezTo>
                <a:cubicBezTo>
                  <a:pt x="26" y="75"/>
                  <a:pt x="28" y="73"/>
                  <a:pt x="28" y="71"/>
                </a:cubicBezTo>
                <a:cubicBezTo>
                  <a:pt x="28" y="12"/>
                  <a:pt x="28" y="12"/>
                  <a:pt x="28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66"/>
                  <a:pt x="35" y="66"/>
                  <a:pt x="35" y="66"/>
                </a:cubicBezTo>
                <a:cubicBezTo>
                  <a:pt x="35" y="68"/>
                  <a:pt x="37" y="69"/>
                  <a:pt x="38" y="69"/>
                </a:cubicBezTo>
                <a:cubicBezTo>
                  <a:pt x="40" y="69"/>
                  <a:pt x="42" y="68"/>
                  <a:pt x="42" y="66"/>
                </a:cubicBezTo>
                <a:cubicBezTo>
                  <a:pt x="42" y="12"/>
                  <a:pt x="42" y="12"/>
                  <a:pt x="42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67"/>
                </a:lnTo>
                <a:close/>
                <a:moveTo>
                  <a:pt x="279" y="90"/>
                </a:moveTo>
                <a:cubicBezTo>
                  <a:pt x="265" y="90"/>
                  <a:pt x="265" y="90"/>
                  <a:pt x="265" y="90"/>
                </a:cubicBezTo>
                <a:cubicBezTo>
                  <a:pt x="265" y="22"/>
                  <a:pt x="265" y="22"/>
                  <a:pt x="265" y="22"/>
                </a:cubicBezTo>
                <a:cubicBezTo>
                  <a:pt x="265" y="0"/>
                  <a:pt x="278" y="0"/>
                  <a:pt x="292" y="0"/>
                </a:cubicBezTo>
                <a:cubicBezTo>
                  <a:pt x="292" y="102"/>
                  <a:pt x="292" y="102"/>
                  <a:pt x="292" y="102"/>
                </a:cubicBezTo>
                <a:cubicBezTo>
                  <a:pt x="279" y="102"/>
                  <a:pt x="279" y="102"/>
                  <a:pt x="279" y="102"/>
                </a:cubicBezTo>
                <a:lnTo>
                  <a:pt x="279" y="90"/>
                </a:lnTo>
                <a:close/>
                <a:moveTo>
                  <a:pt x="209" y="108"/>
                </a:moveTo>
                <a:cubicBezTo>
                  <a:pt x="209" y="139"/>
                  <a:pt x="184" y="164"/>
                  <a:pt x="153" y="164"/>
                </a:cubicBezTo>
                <a:cubicBezTo>
                  <a:pt x="121" y="164"/>
                  <a:pt x="96" y="139"/>
                  <a:pt x="96" y="108"/>
                </a:cubicBezTo>
                <a:cubicBezTo>
                  <a:pt x="96" y="76"/>
                  <a:pt x="121" y="51"/>
                  <a:pt x="153" y="51"/>
                </a:cubicBezTo>
                <a:cubicBezTo>
                  <a:pt x="184" y="51"/>
                  <a:pt x="209" y="76"/>
                  <a:pt x="209" y="108"/>
                </a:cubicBezTo>
                <a:close/>
                <a:moveTo>
                  <a:pt x="17" y="113"/>
                </a:moveTo>
                <a:cubicBezTo>
                  <a:pt x="16" y="115"/>
                  <a:pt x="15" y="117"/>
                  <a:pt x="15" y="120"/>
                </a:cubicBezTo>
                <a:cubicBezTo>
                  <a:pt x="15" y="216"/>
                  <a:pt x="15" y="216"/>
                  <a:pt x="15" y="216"/>
                </a:cubicBezTo>
                <a:cubicBezTo>
                  <a:pt x="15" y="221"/>
                  <a:pt x="19" y="225"/>
                  <a:pt x="24" y="225"/>
                </a:cubicBezTo>
                <a:cubicBezTo>
                  <a:pt x="30" y="225"/>
                  <a:pt x="34" y="221"/>
                  <a:pt x="34" y="216"/>
                </a:cubicBezTo>
                <a:cubicBezTo>
                  <a:pt x="34" y="120"/>
                  <a:pt x="34" y="120"/>
                  <a:pt x="34" y="120"/>
                </a:cubicBezTo>
                <a:cubicBezTo>
                  <a:pt x="34" y="117"/>
                  <a:pt x="33" y="115"/>
                  <a:pt x="31" y="113"/>
                </a:cubicBezTo>
                <a:lnTo>
                  <a:pt x="17" y="113"/>
                </a:lnTo>
                <a:close/>
                <a:moveTo>
                  <a:pt x="294" y="119"/>
                </a:moveTo>
                <a:cubicBezTo>
                  <a:pt x="294" y="117"/>
                  <a:pt x="293" y="115"/>
                  <a:pt x="292" y="114"/>
                </a:cubicBezTo>
                <a:cubicBezTo>
                  <a:pt x="278" y="114"/>
                  <a:pt x="278" y="114"/>
                  <a:pt x="278" y="114"/>
                </a:cubicBezTo>
                <a:cubicBezTo>
                  <a:pt x="277" y="115"/>
                  <a:pt x="276" y="118"/>
                  <a:pt x="276" y="120"/>
                </a:cubicBezTo>
                <a:cubicBezTo>
                  <a:pt x="276" y="121"/>
                  <a:pt x="276" y="121"/>
                  <a:pt x="276" y="121"/>
                </a:cubicBezTo>
                <a:cubicBezTo>
                  <a:pt x="276" y="122"/>
                  <a:pt x="276" y="122"/>
                  <a:pt x="276" y="122"/>
                </a:cubicBezTo>
                <a:cubicBezTo>
                  <a:pt x="276" y="216"/>
                  <a:pt x="276" y="216"/>
                  <a:pt x="276" y="216"/>
                </a:cubicBezTo>
                <a:cubicBezTo>
                  <a:pt x="276" y="221"/>
                  <a:pt x="280" y="225"/>
                  <a:pt x="285" y="225"/>
                </a:cubicBezTo>
                <a:cubicBezTo>
                  <a:pt x="291" y="225"/>
                  <a:pt x="295" y="221"/>
                  <a:pt x="295" y="216"/>
                </a:cubicBezTo>
                <a:cubicBezTo>
                  <a:pt x="295" y="122"/>
                  <a:pt x="295" y="122"/>
                  <a:pt x="295" y="122"/>
                </a:cubicBezTo>
                <a:cubicBezTo>
                  <a:pt x="295" y="121"/>
                  <a:pt x="295" y="120"/>
                  <a:pt x="294" y="11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8"/>
          <p:cNvSpPr>
            <a:spLocks noEditPoints="1"/>
          </p:cNvSpPr>
          <p:nvPr/>
        </p:nvSpPr>
        <p:spPr bwMode="auto">
          <a:xfrm>
            <a:off x="2377611" y="1019585"/>
            <a:ext cx="553826" cy="685046"/>
          </a:xfrm>
          <a:custGeom>
            <a:avLst/>
            <a:gdLst>
              <a:gd name="T0" fmla="*/ 19 w 243"/>
              <a:gd name="T1" fmla="*/ 96 h 300"/>
              <a:gd name="T2" fmla="*/ 0 w 243"/>
              <a:gd name="T3" fmla="*/ 19 h 300"/>
              <a:gd name="T4" fmla="*/ 123 w 243"/>
              <a:gd name="T5" fmla="*/ 0 h 300"/>
              <a:gd name="T6" fmla="*/ 141 w 243"/>
              <a:gd name="T7" fmla="*/ 93 h 300"/>
              <a:gd name="T8" fmla="*/ 142 w 243"/>
              <a:gd name="T9" fmla="*/ 48 h 300"/>
              <a:gd name="T10" fmla="*/ 112 w 243"/>
              <a:gd name="T11" fmla="*/ 48 h 300"/>
              <a:gd name="T12" fmla="*/ 113 w 243"/>
              <a:gd name="T13" fmla="*/ 96 h 300"/>
              <a:gd name="T14" fmla="*/ 121 w 243"/>
              <a:gd name="T15" fmla="*/ 125 h 300"/>
              <a:gd name="T16" fmla="*/ 133 w 243"/>
              <a:gd name="T17" fmla="*/ 125 h 300"/>
              <a:gd name="T18" fmla="*/ 127 w 243"/>
              <a:gd name="T19" fmla="*/ 48 h 300"/>
              <a:gd name="T20" fmla="*/ 231 w 243"/>
              <a:gd name="T21" fmla="*/ 266 h 300"/>
              <a:gd name="T22" fmla="*/ 181 w 243"/>
              <a:gd name="T23" fmla="*/ 172 h 300"/>
              <a:gd name="T24" fmla="*/ 141 w 243"/>
              <a:gd name="T25" fmla="*/ 99 h 300"/>
              <a:gd name="T26" fmla="*/ 141 w 243"/>
              <a:gd name="T27" fmla="*/ 125 h 300"/>
              <a:gd name="T28" fmla="*/ 115 w 243"/>
              <a:gd name="T29" fmla="*/ 139 h 300"/>
              <a:gd name="T30" fmla="*/ 113 w 243"/>
              <a:gd name="T31" fmla="*/ 106 h 300"/>
              <a:gd name="T32" fmla="*/ 78 w 243"/>
              <a:gd name="T33" fmla="*/ 159 h 300"/>
              <a:gd name="T34" fmla="*/ 111 w 243"/>
              <a:gd name="T35" fmla="*/ 233 h 300"/>
              <a:gd name="T36" fmla="*/ 119 w 243"/>
              <a:gd name="T37" fmla="*/ 265 h 300"/>
              <a:gd name="T38" fmla="*/ 116 w 243"/>
              <a:gd name="T39" fmla="*/ 293 h 300"/>
              <a:gd name="T40" fmla="*/ 147 w 243"/>
              <a:gd name="T41" fmla="*/ 300 h 300"/>
              <a:gd name="T42" fmla="*/ 158 w 243"/>
              <a:gd name="T43" fmla="*/ 210 h 300"/>
              <a:gd name="T44" fmla="*/ 175 w 243"/>
              <a:gd name="T45" fmla="*/ 224 h 300"/>
              <a:gd name="T46" fmla="*/ 178 w 243"/>
              <a:gd name="T47" fmla="*/ 240 h 300"/>
              <a:gd name="T48" fmla="*/ 196 w 243"/>
              <a:gd name="T49" fmla="*/ 254 h 300"/>
              <a:gd name="T50" fmla="*/ 201 w 243"/>
              <a:gd name="T51" fmla="*/ 271 h 300"/>
              <a:gd name="T52" fmla="*/ 177 w 243"/>
              <a:gd name="T53" fmla="*/ 205 h 300"/>
              <a:gd name="T54" fmla="*/ 231 w 243"/>
              <a:gd name="T55" fmla="*/ 266 h 300"/>
              <a:gd name="T56" fmla="*/ 140 w 243"/>
              <a:gd name="T57" fmla="*/ 212 h 300"/>
              <a:gd name="T58" fmla="*/ 136 w 243"/>
              <a:gd name="T59" fmla="*/ 293 h 300"/>
              <a:gd name="T60" fmla="*/ 121 w 243"/>
              <a:gd name="T61" fmla="*/ 275 h 300"/>
              <a:gd name="T62" fmla="*/ 123 w 243"/>
              <a:gd name="T63" fmla="*/ 237 h 300"/>
              <a:gd name="T64" fmla="*/ 115 w 243"/>
              <a:gd name="T65" fmla="*/ 198 h 300"/>
              <a:gd name="T66" fmla="*/ 84 w 243"/>
              <a:gd name="T67" fmla="*/ 159 h 300"/>
              <a:gd name="T68" fmla="*/ 97 w 243"/>
              <a:gd name="T69" fmla="*/ 124 h 300"/>
              <a:gd name="T70" fmla="*/ 147 w 243"/>
              <a:gd name="T71" fmla="*/ 196 h 300"/>
              <a:gd name="T72" fmla="*/ 158 w 243"/>
              <a:gd name="T73" fmla="*/ 285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43" h="300">
                <a:moveTo>
                  <a:pt x="113" y="96"/>
                </a:moveTo>
                <a:cubicBezTo>
                  <a:pt x="19" y="96"/>
                  <a:pt x="19" y="96"/>
                  <a:pt x="19" y="96"/>
                </a:cubicBezTo>
                <a:cubicBezTo>
                  <a:pt x="9" y="96"/>
                  <a:pt x="0" y="88"/>
                  <a:pt x="0" y="78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8" y="0"/>
                  <a:pt x="19" y="0"/>
                </a:cubicBezTo>
                <a:cubicBezTo>
                  <a:pt x="123" y="0"/>
                  <a:pt x="123" y="0"/>
                  <a:pt x="123" y="0"/>
                </a:cubicBezTo>
                <a:cubicBezTo>
                  <a:pt x="149" y="0"/>
                  <a:pt x="171" y="21"/>
                  <a:pt x="171" y="48"/>
                </a:cubicBezTo>
                <a:cubicBezTo>
                  <a:pt x="171" y="68"/>
                  <a:pt x="158" y="86"/>
                  <a:pt x="141" y="93"/>
                </a:cubicBezTo>
                <a:cubicBezTo>
                  <a:pt x="141" y="53"/>
                  <a:pt x="141" y="53"/>
                  <a:pt x="141" y="53"/>
                </a:cubicBezTo>
                <a:cubicBezTo>
                  <a:pt x="141" y="52"/>
                  <a:pt x="142" y="50"/>
                  <a:pt x="142" y="48"/>
                </a:cubicBezTo>
                <a:cubicBezTo>
                  <a:pt x="142" y="40"/>
                  <a:pt x="135" y="33"/>
                  <a:pt x="127" y="33"/>
                </a:cubicBezTo>
                <a:cubicBezTo>
                  <a:pt x="119" y="33"/>
                  <a:pt x="112" y="40"/>
                  <a:pt x="112" y="48"/>
                </a:cubicBezTo>
                <a:cubicBezTo>
                  <a:pt x="112" y="50"/>
                  <a:pt x="113" y="52"/>
                  <a:pt x="113" y="54"/>
                </a:cubicBezTo>
                <a:lnTo>
                  <a:pt x="113" y="96"/>
                </a:lnTo>
                <a:close/>
                <a:moveTo>
                  <a:pt x="121" y="53"/>
                </a:moveTo>
                <a:cubicBezTo>
                  <a:pt x="121" y="125"/>
                  <a:pt x="121" y="125"/>
                  <a:pt x="121" y="125"/>
                </a:cubicBezTo>
                <a:cubicBezTo>
                  <a:pt x="121" y="128"/>
                  <a:pt x="124" y="130"/>
                  <a:pt x="127" y="130"/>
                </a:cubicBezTo>
                <a:cubicBezTo>
                  <a:pt x="130" y="130"/>
                  <a:pt x="133" y="128"/>
                  <a:pt x="133" y="125"/>
                </a:cubicBezTo>
                <a:cubicBezTo>
                  <a:pt x="133" y="53"/>
                  <a:pt x="133" y="53"/>
                  <a:pt x="133" y="53"/>
                </a:cubicBezTo>
                <a:cubicBezTo>
                  <a:pt x="133" y="50"/>
                  <a:pt x="130" y="48"/>
                  <a:pt x="127" y="48"/>
                </a:cubicBezTo>
                <a:cubicBezTo>
                  <a:pt x="124" y="48"/>
                  <a:pt x="121" y="50"/>
                  <a:pt x="121" y="53"/>
                </a:cubicBezTo>
                <a:close/>
                <a:moveTo>
                  <a:pt x="231" y="266"/>
                </a:moveTo>
                <a:cubicBezTo>
                  <a:pt x="243" y="258"/>
                  <a:pt x="243" y="258"/>
                  <a:pt x="243" y="258"/>
                </a:cubicBezTo>
                <a:cubicBezTo>
                  <a:pt x="181" y="172"/>
                  <a:pt x="181" y="172"/>
                  <a:pt x="181" y="172"/>
                </a:cubicBezTo>
                <a:cubicBezTo>
                  <a:pt x="191" y="156"/>
                  <a:pt x="190" y="135"/>
                  <a:pt x="179" y="119"/>
                </a:cubicBezTo>
                <a:cubicBezTo>
                  <a:pt x="170" y="107"/>
                  <a:pt x="155" y="100"/>
                  <a:pt x="141" y="99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43" y="132"/>
                  <a:pt x="141" y="139"/>
                  <a:pt x="136" y="143"/>
                </a:cubicBezTo>
                <a:cubicBezTo>
                  <a:pt x="129" y="147"/>
                  <a:pt x="120" y="146"/>
                  <a:pt x="115" y="139"/>
                </a:cubicBezTo>
                <a:cubicBezTo>
                  <a:pt x="112" y="135"/>
                  <a:pt x="112" y="130"/>
                  <a:pt x="113" y="125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04" y="109"/>
                  <a:pt x="96" y="114"/>
                  <a:pt x="90" y="121"/>
                </a:cubicBezTo>
                <a:cubicBezTo>
                  <a:pt x="81" y="132"/>
                  <a:pt x="77" y="145"/>
                  <a:pt x="78" y="159"/>
                </a:cubicBezTo>
                <a:cubicBezTo>
                  <a:pt x="79" y="178"/>
                  <a:pt x="91" y="195"/>
                  <a:pt x="108" y="203"/>
                </a:cubicBezTo>
                <a:cubicBezTo>
                  <a:pt x="111" y="233"/>
                  <a:pt x="111" y="233"/>
                  <a:pt x="111" y="233"/>
                </a:cubicBezTo>
                <a:cubicBezTo>
                  <a:pt x="117" y="240"/>
                  <a:pt x="117" y="240"/>
                  <a:pt x="117" y="240"/>
                </a:cubicBezTo>
                <a:cubicBezTo>
                  <a:pt x="119" y="265"/>
                  <a:pt x="119" y="265"/>
                  <a:pt x="119" y="265"/>
                </a:cubicBezTo>
                <a:cubicBezTo>
                  <a:pt x="114" y="274"/>
                  <a:pt x="114" y="274"/>
                  <a:pt x="114" y="274"/>
                </a:cubicBezTo>
                <a:cubicBezTo>
                  <a:pt x="116" y="293"/>
                  <a:pt x="116" y="293"/>
                  <a:pt x="116" y="293"/>
                </a:cubicBezTo>
                <a:cubicBezTo>
                  <a:pt x="137" y="300"/>
                  <a:pt x="137" y="300"/>
                  <a:pt x="137" y="300"/>
                </a:cubicBezTo>
                <a:cubicBezTo>
                  <a:pt x="147" y="300"/>
                  <a:pt x="147" y="300"/>
                  <a:pt x="147" y="300"/>
                </a:cubicBezTo>
                <a:cubicBezTo>
                  <a:pt x="165" y="289"/>
                  <a:pt x="165" y="289"/>
                  <a:pt x="165" y="289"/>
                </a:cubicBezTo>
                <a:cubicBezTo>
                  <a:pt x="158" y="210"/>
                  <a:pt x="158" y="210"/>
                  <a:pt x="158" y="210"/>
                </a:cubicBezTo>
                <a:cubicBezTo>
                  <a:pt x="166" y="213"/>
                  <a:pt x="166" y="213"/>
                  <a:pt x="166" y="213"/>
                </a:cubicBezTo>
                <a:cubicBezTo>
                  <a:pt x="175" y="224"/>
                  <a:pt x="175" y="224"/>
                  <a:pt x="175" y="224"/>
                </a:cubicBezTo>
                <a:cubicBezTo>
                  <a:pt x="175" y="234"/>
                  <a:pt x="175" y="234"/>
                  <a:pt x="175" y="234"/>
                </a:cubicBezTo>
                <a:cubicBezTo>
                  <a:pt x="178" y="240"/>
                  <a:pt x="178" y="240"/>
                  <a:pt x="178" y="240"/>
                </a:cubicBezTo>
                <a:cubicBezTo>
                  <a:pt x="187" y="242"/>
                  <a:pt x="187" y="242"/>
                  <a:pt x="187" y="242"/>
                </a:cubicBezTo>
                <a:cubicBezTo>
                  <a:pt x="196" y="254"/>
                  <a:pt x="196" y="254"/>
                  <a:pt x="196" y="254"/>
                </a:cubicBezTo>
                <a:cubicBezTo>
                  <a:pt x="196" y="264"/>
                  <a:pt x="196" y="264"/>
                  <a:pt x="196" y="264"/>
                </a:cubicBezTo>
                <a:cubicBezTo>
                  <a:pt x="201" y="271"/>
                  <a:pt x="201" y="271"/>
                  <a:pt x="201" y="271"/>
                </a:cubicBezTo>
                <a:cubicBezTo>
                  <a:pt x="224" y="271"/>
                  <a:pt x="224" y="271"/>
                  <a:pt x="224" y="271"/>
                </a:cubicBezTo>
                <a:cubicBezTo>
                  <a:pt x="177" y="205"/>
                  <a:pt x="177" y="205"/>
                  <a:pt x="177" y="205"/>
                </a:cubicBezTo>
                <a:cubicBezTo>
                  <a:pt x="183" y="200"/>
                  <a:pt x="183" y="200"/>
                  <a:pt x="183" y="200"/>
                </a:cubicBezTo>
                <a:lnTo>
                  <a:pt x="231" y="266"/>
                </a:lnTo>
                <a:close/>
                <a:moveTo>
                  <a:pt x="147" y="292"/>
                </a:moveTo>
                <a:cubicBezTo>
                  <a:pt x="140" y="212"/>
                  <a:pt x="140" y="212"/>
                  <a:pt x="140" y="212"/>
                </a:cubicBezTo>
                <a:cubicBezTo>
                  <a:pt x="128" y="213"/>
                  <a:pt x="128" y="213"/>
                  <a:pt x="128" y="213"/>
                </a:cubicBezTo>
                <a:cubicBezTo>
                  <a:pt x="136" y="293"/>
                  <a:pt x="136" y="293"/>
                  <a:pt x="136" y="293"/>
                </a:cubicBezTo>
                <a:cubicBezTo>
                  <a:pt x="122" y="288"/>
                  <a:pt x="122" y="288"/>
                  <a:pt x="122" y="288"/>
                </a:cubicBezTo>
                <a:cubicBezTo>
                  <a:pt x="121" y="275"/>
                  <a:pt x="121" y="275"/>
                  <a:pt x="121" y="275"/>
                </a:cubicBezTo>
                <a:cubicBezTo>
                  <a:pt x="126" y="266"/>
                  <a:pt x="126" y="266"/>
                  <a:pt x="126" y="266"/>
                </a:cubicBezTo>
                <a:cubicBezTo>
                  <a:pt x="123" y="237"/>
                  <a:pt x="123" y="237"/>
                  <a:pt x="123" y="237"/>
                </a:cubicBezTo>
                <a:cubicBezTo>
                  <a:pt x="117" y="230"/>
                  <a:pt x="117" y="230"/>
                  <a:pt x="117" y="230"/>
                </a:cubicBezTo>
                <a:cubicBezTo>
                  <a:pt x="115" y="198"/>
                  <a:pt x="115" y="198"/>
                  <a:pt x="115" y="198"/>
                </a:cubicBezTo>
                <a:cubicBezTo>
                  <a:pt x="113" y="197"/>
                  <a:pt x="113" y="197"/>
                  <a:pt x="113" y="197"/>
                </a:cubicBezTo>
                <a:cubicBezTo>
                  <a:pt x="97" y="191"/>
                  <a:pt x="86" y="176"/>
                  <a:pt x="84" y="159"/>
                </a:cubicBezTo>
                <a:cubicBezTo>
                  <a:pt x="83" y="147"/>
                  <a:pt x="87" y="135"/>
                  <a:pt x="95" y="126"/>
                </a:cubicBezTo>
                <a:cubicBezTo>
                  <a:pt x="96" y="125"/>
                  <a:pt x="96" y="124"/>
                  <a:pt x="97" y="124"/>
                </a:cubicBezTo>
                <a:cubicBezTo>
                  <a:pt x="88" y="140"/>
                  <a:pt x="88" y="160"/>
                  <a:pt x="100" y="176"/>
                </a:cubicBezTo>
                <a:cubicBezTo>
                  <a:pt x="111" y="192"/>
                  <a:pt x="129" y="199"/>
                  <a:pt x="147" y="196"/>
                </a:cubicBezTo>
                <a:cubicBezTo>
                  <a:pt x="150" y="200"/>
                  <a:pt x="150" y="200"/>
                  <a:pt x="150" y="200"/>
                </a:cubicBezTo>
                <a:cubicBezTo>
                  <a:pt x="158" y="285"/>
                  <a:pt x="158" y="285"/>
                  <a:pt x="158" y="285"/>
                </a:cubicBezTo>
                <a:lnTo>
                  <a:pt x="147" y="29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9"/>
          <p:cNvSpPr>
            <a:spLocks noEditPoints="1"/>
          </p:cNvSpPr>
          <p:nvPr/>
        </p:nvSpPr>
        <p:spPr bwMode="auto">
          <a:xfrm>
            <a:off x="3112231" y="1093397"/>
            <a:ext cx="643558" cy="537423"/>
          </a:xfrm>
          <a:custGeom>
            <a:avLst/>
            <a:gdLst>
              <a:gd name="T0" fmla="*/ 28 w 282"/>
              <a:gd name="T1" fmla="*/ 131 h 235"/>
              <a:gd name="T2" fmla="*/ 28 w 282"/>
              <a:gd name="T3" fmla="*/ 53 h 235"/>
              <a:gd name="T4" fmla="*/ 46 w 282"/>
              <a:gd name="T5" fmla="*/ 36 h 235"/>
              <a:gd name="T6" fmla="*/ 62 w 282"/>
              <a:gd name="T7" fmla="*/ 36 h 235"/>
              <a:gd name="T8" fmla="*/ 62 w 282"/>
              <a:gd name="T9" fmla="*/ 148 h 235"/>
              <a:gd name="T10" fmla="*/ 46 w 282"/>
              <a:gd name="T11" fmla="*/ 148 h 235"/>
              <a:gd name="T12" fmla="*/ 28 w 282"/>
              <a:gd name="T13" fmla="*/ 131 h 235"/>
              <a:gd name="T14" fmla="*/ 214 w 282"/>
              <a:gd name="T15" fmla="*/ 131 h 235"/>
              <a:gd name="T16" fmla="*/ 214 w 282"/>
              <a:gd name="T17" fmla="*/ 53 h 235"/>
              <a:gd name="T18" fmla="*/ 197 w 282"/>
              <a:gd name="T19" fmla="*/ 36 h 235"/>
              <a:gd name="T20" fmla="*/ 180 w 282"/>
              <a:gd name="T21" fmla="*/ 36 h 235"/>
              <a:gd name="T22" fmla="*/ 180 w 282"/>
              <a:gd name="T23" fmla="*/ 148 h 235"/>
              <a:gd name="T24" fmla="*/ 197 w 282"/>
              <a:gd name="T25" fmla="*/ 148 h 235"/>
              <a:gd name="T26" fmla="*/ 214 w 282"/>
              <a:gd name="T27" fmla="*/ 131 h 235"/>
              <a:gd name="T28" fmla="*/ 154 w 282"/>
              <a:gd name="T29" fmla="*/ 36 h 235"/>
              <a:gd name="T30" fmla="*/ 131 w 282"/>
              <a:gd name="T31" fmla="*/ 13 h 235"/>
              <a:gd name="T32" fmla="*/ 112 w 282"/>
              <a:gd name="T33" fmla="*/ 13 h 235"/>
              <a:gd name="T34" fmla="*/ 89 w 282"/>
              <a:gd name="T35" fmla="*/ 36 h 235"/>
              <a:gd name="T36" fmla="*/ 77 w 282"/>
              <a:gd name="T37" fmla="*/ 36 h 235"/>
              <a:gd name="T38" fmla="*/ 77 w 282"/>
              <a:gd name="T39" fmla="*/ 148 h 235"/>
              <a:gd name="T40" fmla="*/ 166 w 282"/>
              <a:gd name="T41" fmla="*/ 148 h 235"/>
              <a:gd name="T42" fmla="*/ 166 w 282"/>
              <a:gd name="T43" fmla="*/ 36 h 235"/>
              <a:gd name="T44" fmla="*/ 154 w 282"/>
              <a:gd name="T45" fmla="*/ 36 h 235"/>
              <a:gd name="T46" fmla="*/ 101 w 282"/>
              <a:gd name="T47" fmla="*/ 36 h 235"/>
              <a:gd name="T48" fmla="*/ 112 w 282"/>
              <a:gd name="T49" fmla="*/ 23 h 235"/>
              <a:gd name="T50" fmla="*/ 131 w 282"/>
              <a:gd name="T51" fmla="*/ 23 h 235"/>
              <a:gd name="T52" fmla="*/ 142 w 282"/>
              <a:gd name="T53" fmla="*/ 36 h 235"/>
              <a:gd name="T54" fmla="*/ 101 w 282"/>
              <a:gd name="T55" fmla="*/ 36 h 235"/>
              <a:gd name="T56" fmla="*/ 42 w 282"/>
              <a:gd name="T57" fmla="*/ 187 h 235"/>
              <a:gd name="T58" fmla="*/ 17 w 282"/>
              <a:gd name="T59" fmla="*/ 211 h 235"/>
              <a:gd name="T60" fmla="*/ 42 w 282"/>
              <a:gd name="T61" fmla="*/ 235 h 235"/>
              <a:gd name="T62" fmla="*/ 66 w 282"/>
              <a:gd name="T63" fmla="*/ 211 h 235"/>
              <a:gd name="T64" fmla="*/ 42 w 282"/>
              <a:gd name="T65" fmla="*/ 187 h 235"/>
              <a:gd name="T66" fmla="*/ 42 w 282"/>
              <a:gd name="T67" fmla="*/ 224 h 235"/>
              <a:gd name="T68" fmla="*/ 29 w 282"/>
              <a:gd name="T69" fmla="*/ 211 h 235"/>
              <a:gd name="T70" fmla="*/ 42 w 282"/>
              <a:gd name="T71" fmla="*/ 198 h 235"/>
              <a:gd name="T72" fmla="*/ 54 w 282"/>
              <a:gd name="T73" fmla="*/ 211 h 235"/>
              <a:gd name="T74" fmla="*/ 42 w 282"/>
              <a:gd name="T75" fmla="*/ 224 h 235"/>
              <a:gd name="T76" fmla="*/ 202 w 282"/>
              <a:gd name="T77" fmla="*/ 187 h 235"/>
              <a:gd name="T78" fmla="*/ 177 w 282"/>
              <a:gd name="T79" fmla="*/ 211 h 235"/>
              <a:gd name="T80" fmla="*/ 202 w 282"/>
              <a:gd name="T81" fmla="*/ 235 h 235"/>
              <a:gd name="T82" fmla="*/ 226 w 282"/>
              <a:gd name="T83" fmla="*/ 211 h 235"/>
              <a:gd name="T84" fmla="*/ 202 w 282"/>
              <a:gd name="T85" fmla="*/ 187 h 235"/>
              <a:gd name="T86" fmla="*/ 202 w 282"/>
              <a:gd name="T87" fmla="*/ 224 h 235"/>
              <a:gd name="T88" fmla="*/ 189 w 282"/>
              <a:gd name="T89" fmla="*/ 211 h 235"/>
              <a:gd name="T90" fmla="*/ 202 w 282"/>
              <a:gd name="T91" fmla="*/ 198 h 235"/>
              <a:gd name="T92" fmla="*/ 214 w 282"/>
              <a:gd name="T93" fmla="*/ 211 h 235"/>
              <a:gd name="T94" fmla="*/ 202 w 282"/>
              <a:gd name="T95" fmla="*/ 224 h 235"/>
              <a:gd name="T96" fmla="*/ 275 w 282"/>
              <a:gd name="T97" fmla="*/ 20 h 235"/>
              <a:gd name="T98" fmla="*/ 246 w 282"/>
              <a:gd name="T99" fmla="*/ 36 h 235"/>
              <a:gd name="T100" fmla="*/ 246 w 282"/>
              <a:gd name="T101" fmla="*/ 179 h 235"/>
              <a:gd name="T102" fmla="*/ 0 w 282"/>
              <a:gd name="T103" fmla="*/ 179 h 235"/>
              <a:gd name="T104" fmla="*/ 0 w 282"/>
              <a:gd name="T105" fmla="*/ 140 h 235"/>
              <a:gd name="T106" fmla="*/ 19 w 282"/>
              <a:gd name="T107" fmla="*/ 140 h 235"/>
              <a:gd name="T108" fmla="*/ 19 w 282"/>
              <a:gd name="T109" fmla="*/ 160 h 235"/>
              <a:gd name="T110" fmla="*/ 226 w 282"/>
              <a:gd name="T111" fmla="*/ 160 h 235"/>
              <a:gd name="T112" fmla="*/ 226 w 282"/>
              <a:gd name="T113" fmla="*/ 31 h 235"/>
              <a:gd name="T114" fmla="*/ 226 w 282"/>
              <a:gd name="T115" fmla="*/ 29 h 235"/>
              <a:gd name="T116" fmla="*/ 231 w 282"/>
              <a:gd name="T117" fmla="*/ 22 h 235"/>
              <a:gd name="T118" fmla="*/ 266 w 282"/>
              <a:gd name="T119" fmla="*/ 3 h 235"/>
              <a:gd name="T120" fmla="*/ 279 w 282"/>
              <a:gd name="T121" fmla="*/ 7 h 235"/>
              <a:gd name="T122" fmla="*/ 275 w 282"/>
              <a:gd name="T123" fmla="*/ 20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2" h="235">
                <a:moveTo>
                  <a:pt x="28" y="131"/>
                </a:moveTo>
                <a:cubicBezTo>
                  <a:pt x="28" y="53"/>
                  <a:pt x="28" y="53"/>
                  <a:pt x="28" y="53"/>
                </a:cubicBezTo>
                <a:cubicBezTo>
                  <a:pt x="28" y="44"/>
                  <a:pt x="36" y="36"/>
                  <a:pt x="46" y="36"/>
                </a:cubicBezTo>
                <a:cubicBezTo>
                  <a:pt x="62" y="36"/>
                  <a:pt x="62" y="36"/>
                  <a:pt x="62" y="36"/>
                </a:cubicBezTo>
                <a:cubicBezTo>
                  <a:pt x="62" y="148"/>
                  <a:pt x="62" y="148"/>
                  <a:pt x="62" y="148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36" y="148"/>
                  <a:pt x="28" y="140"/>
                  <a:pt x="28" y="131"/>
                </a:cubicBezTo>
                <a:close/>
                <a:moveTo>
                  <a:pt x="214" y="131"/>
                </a:moveTo>
                <a:cubicBezTo>
                  <a:pt x="214" y="53"/>
                  <a:pt x="214" y="53"/>
                  <a:pt x="214" y="53"/>
                </a:cubicBezTo>
                <a:cubicBezTo>
                  <a:pt x="214" y="44"/>
                  <a:pt x="207" y="36"/>
                  <a:pt x="197" y="36"/>
                </a:cubicBezTo>
                <a:cubicBezTo>
                  <a:pt x="180" y="36"/>
                  <a:pt x="180" y="36"/>
                  <a:pt x="180" y="36"/>
                </a:cubicBezTo>
                <a:cubicBezTo>
                  <a:pt x="180" y="148"/>
                  <a:pt x="180" y="148"/>
                  <a:pt x="180" y="148"/>
                </a:cubicBezTo>
                <a:cubicBezTo>
                  <a:pt x="197" y="148"/>
                  <a:pt x="197" y="148"/>
                  <a:pt x="197" y="148"/>
                </a:cubicBezTo>
                <a:cubicBezTo>
                  <a:pt x="207" y="148"/>
                  <a:pt x="214" y="140"/>
                  <a:pt x="214" y="131"/>
                </a:cubicBezTo>
                <a:close/>
                <a:moveTo>
                  <a:pt x="154" y="36"/>
                </a:moveTo>
                <a:cubicBezTo>
                  <a:pt x="152" y="21"/>
                  <a:pt x="143" y="13"/>
                  <a:pt x="131" y="13"/>
                </a:cubicBezTo>
                <a:cubicBezTo>
                  <a:pt x="112" y="13"/>
                  <a:pt x="112" y="13"/>
                  <a:pt x="112" y="13"/>
                </a:cubicBezTo>
                <a:cubicBezTo>
                  <a:pt x="100" y="13"/>
                  <a:pt x="91" y="21"/>
                  <a:pt x="89" y="36"/>
                </a:cubicBezTo>
                <a:cubicBezTo>
                  <a:pt x="77" y="36"/>
                  <a:pt x="77" y="36"/>
                  <a:pt x="77" y="36"/>
                </a:cubicBezTo>
                <a:cubicBezTo>
                  <a:pt x="77" y="148"/>
                  <a:pt x="77" y="148"/>
                  <a:pt x="77" y="148"/>
                </a:cubicBezTo>
                <a:cubicBezTo>
                  <a:pt x="166" y="148"/>
                  <a:pt x="166" y="148"/>
                  <a:pt x="166" y="148"/>
                </a:cubicBezTo>
                <a:cubicBezTo>
                  <a:pt x="166" y="36"/>
                  <a:pt x="166" y="36"/>
                  <a:pt x="166" y="36"/>
                </a:cubicBezTo>
                <a:lnTo>
                  <a:pt x="154" y="36"/>
                </a:lnTo>
                <a:close/>
                <a:moveTo>
                  <a:pt x="101" y="36"/>
                </a:moveTo>
                <a:cubicBezTo>
                  <a:pt x="102" y="23"/>
                  <a:pt x="110" y="23"/>
                  <a:pt x="112" y="23"/>
                </a:cubicBezTo>
                <a:cubicBezTo>
                  <a:pt x="131" y="23"/>
                  <a:pt x="131" y="23"/>
                  <a:pt x="131" y="23"/>
                </a:cubicBezTo>
                <a:cubicBezTo>
                  <a:pt x="137" y="23"/>
                  <a:pt x="141" y="27"/>
                  <a:pt x="142" y="36"/>
                </a:cubicBezTo>
                <a:lnTo>
                  <a:pt x="101" y="36"/>
                </a:lnTo>
                <a:close/>
                <a:moveTo>
                  <a:pt x="42" y="187"/>
                </a:moveTo>
                <a:cubicBezTo>
                  <a:pt x="28" y="187"/>
                  <a:pt x="17" y="198"/>
                  <a:pt x="17" y="211"/>
                </a:cubicBezTo>
                <a:cubicBezTo>
                  <a:pt x="17" y="224"/>
                  <a:pt x="28" y="235"/>
                  <a:pt x="42" y="235"/>
                </a:cubicBezTo>
                <a:cubicBezTo>
                  <a:pt x="55" y="235"/>
                  <a:pt x="66" y="224"/>
                  <a:pt x="66" y="211"/>
                </a:cubicBezTo>
                <a:cubicBezTo>
                  <a:pt x="66" y="198"/>
                  <a:pt x="55" y="187"/>
                  <a:pt x="42" y="187"/>
                </a:cubicBezTo>
                <a:close/>
                <a:moveTo>
                  <a:pt x="42" y="224"/>
                </a:moveTo>
                <a:cubicBezTo>
                  <a:pt x="34" y="224"/>
                  <a:pt x="29" y="218"/>
                  <a:pt x="29" y="211"/>
                </a:cubicBezTo>
                <a:cubicBezTo>
                  <a:pt x="29" y="204"/>
                  <a:pt x="34" y="198"/>
                  <a:pt x="42" y="198"/>
                </a:cubicBezTo>
                <a:cubicBezTo>
                  <a:pt x="49" y="198"/>
                  <a:pt x="54" y="204"/>
                  <a:pt x="54" y="211"/>
                </a:cubicBezTo>
                <a:cubicBezTo>
                  <a:pt x="54" y="218"/>
                  <a:pt x="49" y="224"/>
                  <a:pt x="42" y="224"/>
                </a:cubicBezTo>
                <a:close/>
                <a:moveTo>
                  <a:pt x="202" y="187"/>
                </a:moveTo>
                <a:cubicBezTo>
                  <a:pt x="188" y="187"/>
                  <a:pt x="177" y="198"/>
                  <a:pt x="177" y="211"/>
                </a:cubicBezTo>
                <a:cubicBezTo>
                  <a:pt x="177" y="224"/>
                  <a:pt x="188" y="235"/>
                  <a:pt x="202" y="235"/>
                </a:cubicBezTo>
                <a:cubicBezTo>
                  <a:pt x="215" y="235"/>
                  <a:pt x="226" y="224"/>
                  <a:pt x="226" y="211"/>
                </a:cubicBezTo>
                <a:cubicBezTo>
                  <a:pt x="226" y="198"/>
                  <a:pt x="215" y="187"/>
                  <a:pt x="202" y="187"/>
                </a:cubicBezTo>
                <a:close/>
                <a:moveTo>
                  <a:pt x="202" y="224"/>
                </a:moveTo>
                <a:cubicBezTo>
                  <a:pt x="194" y="224"/>
                  <a:pt x="189" y="218"/>
                  <a:pt x="189" y="211"/>
                </a:cubicBezTo>
                <a:cubicBezTo>
                  <a:pt x="189" y="204"/>
                  <a:pt x="194" y="198"/>
                  <a:pt x="202" y="198"/>
                </a:cubicBezTo>
                <a:cubicBezTo>
                  <a:pt x="209" y="198"/>
                  <a:pt x="214" y="204"/>
                  <a:pt x="214" y="211"/>
                </a:cubicBezTo>
                <a:cubicBezTo>
                  <a:pt x="214" y="218"/>
                  <a:pt x="209" y="224"/>
                  <a:pt x="202" y="224"/>
                </a:cubicBezTo>
                <a:close/>
                <a:moveTo>
                  <a:pt x="275" y="20"/>
                </a:moveTo>
                <a:cubicBezTo>
                  <a:pt x="246" y="36"/>
                  <a:pt x="246" y="36"/>
                  <a:pt x="246" y="36"/>
                </a:cubicBezTo>
                <a:cubicBezTo>
                  <a:pt x="246" y="179"/>
                  <a:pt x="246" y="179"/>
                  <a:pt x="246" y="179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140"/>
                  <a:pt x="0" y="140"/>
                  <a:pt x="0" y="140"/>
                </a:cubicBezTo>
                <a:cubicBezTo>
                  <a:pt x="19" y="140"/>
                  <a:pt x="19" y="140"/>
                  <a:pt x="19" y="140"/>
                </a:cubicBezTo>
                <a:cubicBezTo>
                  <a:pt x="19" y="160"/>
                  <a:pt x="19" y="160"/>
                  <a:pt x="19" y="160"/>
                </a:cubicBezTo>
                <a:cubicBezTo>
                  <a:pt x="226" y="160"/>
                  <a:pt x="226" y="160"/>
                  <a:pt x="226" y="160"/>
                </a:cubicBezTo>
                <a:cubicBezTo>
                  <a:pt x="226" y="31"/>
                  <a:pt x="226" y="31"/>
                  <a:pt x="226" y="31"/>
                </a:cubicBezTo>
                <a:cubicBezTo>
                  <a:pt x="226" y="31"/>
                  <a:pt x="226" y="30"/>
                  <a:pt x="226" y="29"/>
                </a:cubicBezTo>
                <a:cubicBezTo>
                  <a:pt x="227" y="26"/>
                  <a:pt x="228" y="23"/>
                  <a:pt x="231" y="22"/>
                </a:cubicBezTo>
                <a:cubicBezTo>
                  <a:pt x="266" y="3"/>
                  <a:pt x="266" y="3"/>
                  <a:pt x="266" y="3"/>
                </a:cubicBezTo>
                <a:cubicBezTo>
                  <a:pt x="271" y="0"/>
                  <a:pt x="277" y="2"/>
                  <a:pt x="279" y="7"/>
                </a:cubicBezTo>
                <a:cubicBezTo>
                  <a:pt x="282" y="12"/>
                  <a:pt x="280" y="17"/>
                  <a:pt x="275" y="2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11"/>
          <p:cNvSpPr>
            <a:spLocks noEditPoints="1"/>
          </p:cNvSpPr>
          <p:nvPr/>
        </p:nvSpPr>
        <p:spPr bwMode="auto">
          <a:xfrm>
            <a:off x="5400034" y="1079889"/>
            <a:ext cx="501724" cy="564439"/>
          </a:xfrm>
          <a:custGeom>
            <a:avLst/>
            <a:gdLst>
              <a:gd name="T0" fmla="*/ 220 w 220"/>
              <a:gd name="T1" fmla="*/ 80 h 247"/>
              <a:gd name="T2" fmla="*/ 158 w 220"/>
              <a:gd name="T3" fmla="*/ 137 h 247"/>
              <a:gd name="T4" fmla="*/ 148 w 220"/>
              <a:gd name="T5" fmla="*/ 131 h 247"/>
              <a:gd name="T6" fmla="*/ 135 w 220"/>
              <a:gd name="T7" fmla="*/ 139 h 247"/>
              <a:gd name="T8" fmla="*/ 78 w 220"/>
              <a:gd name="T9" fmla="*/ 135 h 247"/>
              <a:gd name="T10" fmla="*/ 65 w 220"/>
              <a:gd name="T11" fmla="*/ 135 h 247"/>
              <a:gd name="T12" fmla="*/ 59 w 220"/>
              <a:gd name="T13" fmla="*/ 34 h 247"/>
              <a:gd name="T14" fmla="*/ 45 w 220"/>
              <a:gd name="T15" fmla="*/ 17 h 247"/>
              <a:gd name="T16" fmla="*/ 32 w 220"/>
              <a:gd name="T17" fmla="*/ 45 h 247"/>
              <a:gd name="T18" fmla="*/ 15 w 220"/>
              <a:gd name="T19" fmla="*/ 45 h 247"/>
              <a:gd name="T20" fmla="*/ 45 w 220"/>
              <a:gd name="T21" fmla="*/ 0 h 247"/>
              <a:gd name="T22" fmla="*/ 76 w 220"/>
              <a:gd name="T23" fmla="*/ 34 h 247"/>
              <a:gd name="T24" fmla="*/ 130 w 220"/>
              <a:gd name="T25" fmla="*/ 63 h 247"/>
              <a:gd name="T26" fmla="*/ 76 w 220"/>
              <a:gd name="T27" fmla="*/ 80 h 247"/>
              <a:gd name="T28" fmla="*/ 141 w 220"/>
              <a:gd name="T29" fmla="*/ 95 h 247"/>
              <a:gd name="T30" fmla="*/ 136 w 220"/>
              <a:gd name="T31" fmla="*/ 21 h 247"/>
              <a:gd name="T32" fmla="*/ 114 w 220"/>
              <a:gd name="T33" fmla="*/ 32 h 247"/>
              <a:gd name="T34" fmla="*/ 106 w 220"/>
              <a:gd name="T35" fmla="*/ 54 h 247"/>
              <a:gd name="T36" fmla="*/ 97 w 220"/>
              <a:gd name="T37" fmla="*/ 32 h 247"/>
              <a:gd name="T38" fmla="*/ 148 w 220"/>
              <a:gd name="T39" fmla="*/ 9 h 247"/>
              <a:gd name="T40" fmla="*/ 158 w 220"/>
              <a:gd name="T41" fmla="*/ 63 h 247"/>
              <a:gd name="T42" fmla="*/ 141 w 220"/>
              <a:gd name="T43" fmla="*/ 110 h 247"/>
              <a:gd name="T44" fmla="*/ 76 w 220"/>
              <a:gd name="T45" fmla="*/ 124 h 247"/>
              <a:gd name="T46" fmla="*/ 141 w 220"/>
              <a:gd name="T47" fmla="*/ 110 h 247"/>
              <a:gd name="T48" fmla="*/ 0 w 220"/>
              <a:gd name="T49" fmla="*/ 63 h 247"/>
              <a:gd name="T50" fmla="*/ 47 w 220"/>
              <a:gd name="T51" fmla="*/ 80 h 247"/>
              <a:gd name="T52" fmla="*/ 0 w 220"/>
              <a:gd name="T53" fmla="*/ 230 h 247"/>
              <a:gd name="T54" fmla="*/ 220 w 220"/>
              <a:gd name="T55" fmla="*/ 247 h 247"/>
              <a:gd name="T56" fmla="*/ 0 w 220"/>
              <a:gd name="T57" fmla="*/ 230 h 247"/>
              <a:gd name="T58" fmla="*/ 110 w 220"/>
              <a:gd name="T59" fmla="*/ 156 h 247"/>
              <a:gd name="T60" fmla="*/ 33 w 220"/>
              <a:gd name="T61" fmla="*/ 156 h 247"/>
              <a:gd name="T62" fmla="*/ 0 w 220"/>
              <a:gd name="T63" fmla="*/ 174 h 247"/>
              <a:gd name="T64" fmla="*/ 33 w 220"/>
              <a:gd name="T65" fmla="*/ 184 h 247"/>
              <a:gd name="T66" fmla="*/ 71 w 220"/>
              <a:gd name="T67" fmla="*/ 171 h 247"/>
              <a:gd name="T68" fmla="*/ 110 w 220"/>
              <a:gd name="T69" fmla="*/ 184 h 247"/>
              <a:gd name="T70" fmla="*/ 148 w 220"/>
              <a:gd name="T71" fmla="*/ 171 h 247"/>
              <a:gd name="T72" fmla="*/ 187 w 220"/>
              <a:gd name="T73" fmla="*/ 184 h 247"/>
              <a:gd name="T74" fmla="*/ 220 w 220"/>
              <a:gd name="T75" fmla="*/ 148 h 247"/>
              <a:gd name="T76" fmla="*/ 148 w 220"/>
              <a:gd name="T77" fmla="*/ 145 h 247"/>
              <a:gd name="T78" fmla="*/ 110 w 220"/>
              <a:gd name="T79" fmla="*/ 196 h 247"/>
              <a:gd name="T80" fmla="*/ 33 w 220"/>
              <a:gd name="T81" fmla="*/ 196 h 247"/>
              <a:gd name="T82" fmla="*/ 0 w 220"/>
              <a:gd name="T83" fmla="*/ 218 h 247"/>
              <a:gd name="T84" fmla="*/ 220 w 220"/>
              <a:gd name="T85" fmla="*/ 188 h 247"/>
              <a:gd name="T86" fmla="*/ 148 w 220"/>
              <a:gd name="T87" fmla="*/ 184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20" h="247">
                <a:moveTo>
                  <a:pt x="220" y="63"/>
                </a:moveTo>
                <a:cubicBezTo>
                  <a:pt x="220" y="80"/>
                  <a:pt x="220" y="80"/>
                  <a:pt x="220" y="80"/>
                </a:cubicBezTo>
                <a:cubicBezTo>
                  <a:pt x="158" y="80"/>
                  <a:pt x="158" y="80"/>
                  <a:pt x="158" y="80"/>
                </a:cubicBezTo>
                <a:cubicBezTo>
                  <a:pt x="158" y="137"/>
                  <a:pt x="158" y="137"/>
                  <a:pt x="158" y="137"/>
                </a:cubicBezTo>
                <a:cubicBezTo>
                  <a:pt x="157" y="136"/>
                  <a:pt x="156" y="136"/>
                  <a:pt x="154" y="135"/>
                </a:cubicBezTo>
                <a:cubicBezTo>
                  <a:pt x="148" y="131"/>
                  <a:pt x="148" y="131"/>
                  <a:pt x="148" y="131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0" y="137"/>
                  <a:pt x="137" y="138"/>
                  <a:pt x="135" y="139"/>
                </a:cubicBezTo>
                <a:cubicBezTo>
                  <a:pt x="85" y="139"/>
                  <a:pt x="85" y="139"/>
                  <a:pt x="85" y="139"/>
                </a:cubicBezTo>
                <a:cubicBezTo>
                  <a:pt x="83" y="138"/>
                  <a:pt x="80" y="136"/>
                  <a:pt x="78" y="135"/>
                </a:cubicBezTo>
                <a:cubicBezTo>
                  <a:pt x="72" y="131"/>
                  <a:pt x="72" y="131"/>
                  <a:pt x="72" y="131"/>
                </a:cubicBezTo>
                <a:cubicBezTo>
                  <a:pt x="65" y="135"/>
                  <a:pt x="65" y="135"/>
                  <a:pt x="65" y="135"/>
                </a:cubicBezTo>
                <a:cubicBezTo>
                  <a:pt x="63" y="136"/>
                  <a:pt x="61" y="137"/>
                  <a:pt x="59" y="139"/>
                </a:cubicBezTo>
                <a:cubicBezTo>
                  <a:pt x="59" y="34"/>
                  <a:pt x="59" y="34"/>
                  <a:pt x="59" y="34"/>
                </a:cubicBezTo>
                <a:cubicBezTo>
                  <a:pt x="59" y="28"/>
                  <a:pt x="57" y="24"/>
                  <a:pt x="54" y="21"/>
                </a:cubicBezTo>
                <a:cubicBezTo>
                  <a:pt x="52" y="19"/>
                  <a:pt x="49" y="17"/>
                  <a:pt x="45" y="17"/>
                </a:cubicBezTo>
                <a:cubicBezTo>
                  <a:pt x="39" y="17"/>
                  <a:pt x="32" y="21"/>
                  <a:pt x="32" y="32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50"/>
                  <a:pt x="28" y="54"/>
                  <a:pt x="24" y="54"/>
                </a:cubicBezTo>
                <a:cubicBezTo>
                  <a:pt x="19" y="54"/>
                  <a:pt x="15" y="50"/>
                  <a:pt x="15" y="45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11"/>
                  <a:pt x="30" y="0"/>
                  <a:pt x="45" y="0"/>
                </a:cubicBezTo>
                <a:cubicBezTo>
                  <a:pt x="53" y="0"/>
                  <a:pt x="61" y="3"/>
                  <a:pt x="66" y="9"/>
                </a:cubicBezTo>
                <a:cubicBezTo>
                  <a:pt x="71" y="13"/>
                  <a:pt x="76" y="21"/>
                  <a:pt x="76" y="34"/>
                </a:cubicBezTo>
                <a:cubicBezTo>
                  <a:pt x="76" y="63"/>
                  <a:pt x="76" y="63"/>
                  <a:pt x="76" y="63"/>
                </a:cubicBezTo>
                <a:cubicBezTo>
                  <a:pt x="130" y="63"/>
                  <a:pt x="130" y="63"/>
                  <a:pt x="130" y="63"/>
                </a:cubicBezTo>
                <a:cubicBezTo>
                  <a:pt x="130" y="80"/>
                  <a:pt x="130" y="80"/>
                  <a:pt x="130" y="80"/>
                </a:cubicBezTo>
                <a:cubicBezTo>
                  <a:pt x="76" y="80"/>
                  <a:pt x="76" y="80"/>
                  <a:pt x="76" y="80"/>
                </a:cubicBezTo>
                <a:cubicBezTo>
                  <a:pt x="76" y="95"/>
                  <a:pt x="76" y="95"/>
                  <a:pt x="76" y="95"/>
                </a:cubicBezTo>
                <a:cubicBezTo>
                  <a:pt x="141" y="95"/>
                  <a:pt x="141" y="95"/>
                  <a:pt x="141" y="95"/>
                </a:cubicBezTo>
                <a:cubicBezTo>
                  <a:pt x="141" y="34"/>
                  <a:pt x="141" y="34"/>
                  <a:pt x="141" y="34"/>
                </a:cubicBezTo>
                <a:cubicBezTo>
                  <a:pt x="141" y="28"/>
                  <a:pt x="139" y="24"/>
                  <a:pt x="136" y="21"/>
                </a:cubicBezTo>
                <a:cubicBezTo>
                  <a:pt x="134" y="19"/>
                  <a:pt x="131" y="17"/>
                  <a:pt x="127" y="17"/>
                </a:cubicBezTo>
                <a:cubicBezTo>
                  <a:pt x="121" y="17"/>
                  <a:pt x="114" y="21"/>
                  <a:pt x="114" y="32"/>
                </a:cubicBezTo>
                <a:cubicBezTo>
                  <a:pt x="114" y="45"/>
                  <a:pt x="114" y="45"/>
                  <a:pt x="114" y="45"/>
                </a:cubicBezTo>
                <a:cubicBezTo>
                  <a:pt x="114" y="50"/>
                  <a:pt x="111" y="54"/>
                  <a:pt x="106" y="54"/>
                </a:cubicBezTo>
                <a:cubicBezTo>
                  <a:pt x="101" y="54"/>
                  <a:pt x="97" y="50"/>
                  <a:pt x="97" y="45"/>
                </a:cubicBezTo>
                <a:cubicBezTo>
                  <a:pt x="97" y="32"/>
                  <a:pt x="97" y="32"/>
                  <a:pt x="97" y="32"/>
                </a:cubicBezTo>
                <a:cubicBezTo>
                  <a:pt x="97" y="11"/>
                  <a:pt x="112" y="0"/>
                  <a:pt x="127" y="0"/>
                </a:cubicBezTo>
                <a:cubicBezTo>
                  <a:pt x="135" y="0"/>
                  <a:pt x="143" y="3"/>
                  <a:pt x="148" y="9"/>
                </a:cubicBezTo>
                <a:cubicBezTo>
                  <a:pt x="153" y="13"/>
                  <a:pt x="158" y="21"/>
                  <a:pt x="158" y="34"/>
                </a:cubicBezTo>
                <a:cubicBezTo>
                  <a:pt x="158" y="63"/>
                  <a:pt x="158" y="63"/>
                  <a:pt x="158" y="63"/>
                </a:cubicBezTo>
                <a:lnTo>
                  <a:pt x="220" y="63"/>
                </a:lnTo>
                <a:close/>
                <a:moveTo>
                  <a:pt x="141" y="110"/>
                </a:moveTo>
                <a:cubicBezTo>
                  <a:pt x="76" y="110"/>
                  <a:pt x="76" y="110"/>
                  <a:pt x="76" y="110"/>
                </a:cubicBezTo>
                <a:cubicBezTo>
                  <a:pt x="76" y="124"/>
                  <a:pt x="76" y="124"/>
                  <a:pt x="76" y="124"/>
                </a:cubicBezTo>
                <a:cubicBezTo>
                  <a:pt x="141" y="124"/>
                  <a:pt x="141" y="124"/>
                  <a:pt x="141" y="124"/>
                </a:cubicBezTo>
                <a:lnTo>
                  <a:pt x="141" y="110"/>
                </a:lnTo>
                <a:close/>
                <a:moveTo>
                  <a:pt x="47" y="63"/>
                </a:moveTo>
                <a:cubicBezTo>
                  <a:pt x="0" y="63"/>
                  <a:pt x="0" y="63"/>
                  <a:pt x="0" y="63"/>
                </a:cubicBezTo>
                <a:cubicBezTo>
                  <a:pt x="0" y="80"/>
                  <a:pt x="0" y="80"/>
                  <a:pt x="0" y="80"/>
                </a:cubicBezTo>
                <a:cubicBezTo>
                  <a:pt x="47" y="80"/>
                  <a:pt x="47" y="80"/>
                  <a:pt x="47" y="80"/>
                </a:cubicBezTo>
                <a:lnTo>
                  <a:pt x="47" y="63"/>
                </a:lnTo>
                <a:close/>
                <a:moveTo>
                  <a:pt x="0" y="230"/>
                </a:moveTo>
                <a:cubicBezTo>
                  <a:pt x="220" y="230"/>
                  <a:pt x="220" y="230"/>
                  <a:pt x="220" y="230"/>
                </a:cubicBezTo>
                <a:cubicBezTo>
                  <a:pt x="220" y="247"/>
                  <a:pt x="220" y="247"/>
                  <a:pt x="220" y="247"/>
                </a:cubicBezTo>
                <a:cubicBezTo>
                  <a:pt x="0" y="247"/>
                  <a:pt x="0" y="247"/>
                  <a:pt x="0" y="247"/>
                </a:cubicBezTo>
                <a:lnTo>
                  <a:pt x="0" y="230"/>
                </a:lnTo>
                <a:close/>
                <a:moveTo>
                  <a:pt x="148" y="145"/>
                </a:moveTo>
                <a:cubicBezTo>
                  <a:pt x="137" y="152"/>
                  <a:pt x="124" y="156"/>
                  <a:pt x="110" y="156"/>
                </a:cubicBezTo>
                <a:cubicBezTo>
                  <a:pt x="96" y="156"/>
                  <a:pt x="83" y="152"/>
                  <a:pt x="72" y="144"/>
                </a:cubicBezTo>
                <a:cubicBezTo>
                  <a:pt x="60" y="152"/>
                  <a:pt x="47" y="156"/>
                  <a:pt x="33" y="156"/>
                </a:cubicBezTo>
                <a:cubicBezTo>
                  <a:pt x="21" y="156"/>
                  <a:pt x="10" y="153"/>
                  <a:pt x="0" y="148"/>
                </a:cubicBezTo>
                <a:cubicBezTo>
                  <a:pt x="0" y="174"/>
                  <a:pt x="0" y="174"/>
                  <a:pt x="0" y="174"/>
                </a:cubicBezTo>
                <a:cubicBezTo>
                  <a:pt x="1" y="175"/>
                  <a:pt x="1" y="175"/>
                  <a:pt x="1" y="175"/>
                </a:cubicBezTo>
                <a:cubicBezTo>
                  <a:pt x="11" y="181"/>
                  <a:pt x="22" y="184"/>
                  <a:pt x="33" y="184"/>
                </a:cubicBezTo>
                <a:cubicBezTo>
                  <a:pt x="45" y="184"/>
                  <a:pt x="56" y="181"/>
                  <a:pt x="65" y="175"/>
                </a:cubicBezTo>
                <a:cubicBezTo>
                  <a:pt x="71" y="171"/>
                  <a:pt x="71" y="171"/>
                  <a:pt x="71" y="171"/>
                </a:cubicBezTo>
                <a:cubicBezTo>
                  <a:pt x="78" y="175"/>
                  <a:pt x="78" y="175"/>
                  <a:pt x="78" y="175"/>
                </a:cubicBezTo>
                <a:cubicBezTo>
                  <a:pt x="87" y="181"/>
                  <a:pt x="98" y="184"/>
                  <a:pt x="110" y="184"/>
                </a:cubicBezTo>
                <a:cubicBezTo>
                  <a:pt x="121" y="184"/>
                  <a:pt x="133" y="181"/>
                  <a:pt x="142" y="175"/>
                </a:cubicBezTo>
                <a:cubicBezTo>
                  <a:pt x="148" y="171"/>
                  <a:pt x="148" y="171"/>
                  <a:pt x="148" y="171"/>
                </a:cubicBezTo>
                <a:cubicBezTo>
                  <a:pt x="154" y="175"/>
                  <a:pt x="154" y="175"/>
                  <a:pt x="154" y="175"/>
                </a:cubicBezTo>
                <a:cubicBezTo>
                  <a:pt x="164" y="181"/>
                  <a:pt x="175" y="184"/>
                  <a:pt x="187" y="184"/>
                </a:cubicBezTo>
                <a:cubicBezTo>
                  <a:pt x="198" y="184"/>
                  <a:pt x="209" y="181"/>
                  <a:pt x="220" y="174"/>
                </a:cubicBezTo>
                <a:cubicBezTo>
                  <a:pt x="220" y="148"/>
                  <a:pt x="220" y="148"/>
                  <a:pt x="220" y="148"/>
                </a:cubicBezTo>
                <a:cubicBezTo>
                  <a:pt x="209" y="153"/>
                  <a:pt x="198" y="156"/>
                  <a:pt x="187" y="156"/>
                </a:cubicBezTo>
                <a:cubicBezTo>
                  <a:pt x="173" y="156"/>
                  <a:pt x="160" y="152"/>
                  <a:pt x="148" y="145"/>
                </a:cubicBezTo>
                <a:close/>
                <a:moveTo>
                  <a:pt x="148" y="184"/>
                </a:moveTo>
                <a:cubicBezTo>
                  <a:pt x="137" y="192"/>
                  <a:pt x="124" y="196"/>
                  <a:pt x="110" y="196"/>
                </a:cubicBezTo>
                <a:cubicBezTo>
                  <a:pt x="96" y="196"/>
                  <a:pt x="83" y="192"/>
                  <a:pt x="71" y="184"/>
                </a:cubicBezTo>
                <a:cubicBezTo>
                  <a:pt x="60" y="192"/>
                  <a:pt x="47" y="196"/>
                  <a:pt x="33" y="196"/>
                </a:cubicBezTo>
                <a:cubicBezTo>
                  <a:pt x="22" y="196"/>
                  <a:pt x="10" y="193"/>
                  <a:pt x="0" y="188"/>
                </a:cubicBezTo>
                <a:cubicBezTo>
                  <a:pt x="0" y="218"/>
                  <a:pt x="0" y="218"/>
                  <a:pt x="0" y="218"/>
                </a:cubicBezTo>
                <a:cubicBezTo>
                  <a:pt x="220" y="218"/>
                  <a:pt x="220" y="218"/>
                  <a:pt x="220" y="218"/>
                </a:cubicBezTo>
                <a:cubicBezTo>
                  <a:pt x="220" y="188"/>
                  <a:pt x="220" y="188"/>
                  <a:pt x="220" y="188"/>
                </a:cubicBezTo>
                <a:cubicBezTo>
                  <a:pt x="210" y="193"/>
                  <a:pt x="198" y="196"/>
                  <a:pt x="187" y="196"/>
                </a:cubicBezTo>
                <a:cubicBezTo>
                  <a:pt x="173" y="196"/>
                  <a:pt x="160" y="192"/>
                  <a:pt x="148" y="18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14"/>
          <p:cNvSpPr>
            <a:spLocks noEditPoints="1"/>
          </p:cNvSpPr>
          <p:nvPr/>
        </p:nvSpPr>
        <p:spPr bwMode="auto">
          <a:xfrm>
            <a:off x="10731485" y="1108352"/>
            <a:ext cx="534529" cy="507513"/>
          </a:xfrm>
          <a:custGeom>
            <a:avLst/>
            <a:gdLst>
              <a:gd name="T0" fmla="*/ 209 w 234"/>
              <a:gd name="T1" fmla="*/ 222 h 222"/>
              <a:gd name="T2" fmla="*/ 219 w 234"/>
              <a:gd name="T3" fmla="*/ 206 h 222"/>
              <a:gd name="T4" fmla="*/ 209 w 234"/>
              <a:gd name="T5" fmla="*/ 11 h 222"/>
              <a:gd name="T6" fmla="*/ 227 w 234"/>
              <a:gd name="T7" fmla="*/ 7 h 222"/>
              <a:gd name="T8" fmla="*/ 205 w 234"/>
              <a:gd name="T9" fmla="*/ 194 h 222"/>
              <a:gd name="T10" fmla="*/ 201 w 234"/>
              <a:gd name="T11" fmla="*/ 98 h 222"/>
              <a:gd name="T12" fmla="*/ 188 w 234"/>
              <a:gd name="T13" fmla="*/ 190 h 222"/>
              <a:gd name="T14" fmla="*/ 159 w 234"/>
              <a:gd name="T15" fmla="*/ 98 h 222"/>
              <a:gd name="T16" fmla="*/ 167 w 234"/>
              <a:gd name="T17" fmla="*/ 98 h 222"/>
              <a:gd name="T18" fmla="*/ 159 w 234"/>
              <a:gd name="T19" fmla="*/ 30 h 222"/>
              <a:gd name="T20" fmla="*/ 209 w 234"/>
              <a:gd name="T21" fmla="*/ 69 h 222"/>
              <a:gd name="T22" fmla="*/ 78 w 234"/>
              <a:gd name="T23" fmla="*/ 107 h 222"/>
              <a:gd name="T24" fmla="*/ 94 w 234"/>
              <a:gd name="T25" fmla="*/ 100 h 222"/>
              <a:gd name="T26" fmla="*/ 62 w 234"/>
              <a:gd name="T27" fmla="*/ 99 h 222"/>
              <a:gd name="T28" fmla="*/ 41 w 234"/>
              <a:gd name="T29" fmla="*/ 159 h 222"/>
              <a:gd name="T30" fmla="*/ 36 w 234"/>
              <a:gd name="T31" fmla="*/ 155 h 222"/>
              <a:gd name="T32" fmla="*/ 46 w 234"/>
              <a:gd name="T33" fmla="*/ 102 h 222"/>
              <a:gd name="T34" fmla="*/ 58 w 234"/>
              <a:gd name="T35" fmla="*/ 166 h 222"/>
              <a:gd name="T36" fmla="*/ 61 w 234"/>
              <a:gd name="T37" fmla="*/ 160 h 222"/>
              <a:gd name="T38" fmla="*/ 88 w 234"/>
              <a:gd name="T39" fmla="*/ 44 h 222"/>
              <a:gd name="T40" fmla="*/ 70 w 234"/>
              <a:gd name="T41" fmla="*/ 46 h 222"/>
              <a:gd name="T42" fmla="*/ 85 w 234"/>
              <a:gd name="T43" fmla="*/ 53 h 222"/>
              <a:gd name="T44" fmla="*/ 0 w 234"/>
              <a:gd name="T45" fmla="*/ 196 h 222"/>
              <a:gd name="T46" fmla="*/ 122 w 234"/>
              <a:gd name="T47" fmla="*/ 222 h 222"/>
              <a:gd name="T48" fmla="*/ 145 w 234"/>
              <a:gd name="T49" fmla="*/ 207 h 222"/>
              <a:gd name="T50" fmla="*/ 147 w 234"/>
              <a:gd name="T51" fmla="*/ 78 h 222"/>
              <a:gd name="T52" fmla="*/ 147 w 234"/>
              <a:gd name="T53" fmla="*/ 25 h 222"/>
              <a:gd name="T54" fmla="*/ 145 w 234"/>
              <a:gd name="T55" fmla="*/ 14 h 222"/>
              <a:gd name="T56" fmla="*/ 117 w 234"/>
              <a:gd name="T57" fmla="*/ 0 h 222"/>
              <a:gd name="T58" fmla="*/ 34 w 234"/>
              <a:gd name="T59" fmla="*/ 179 h 222"/>
              <a:gd name="T60" fmla="*/ 36 w 234"/>
              <a:gd name="T61" fmla="*/ 149 h 222"/>
              <a:gd name="T62" fmla="*/ 35 w 234"/>
              <a:gd name="T63" fmla="*/ 169 h 222"/>
              <a:gd name="T64" fmla="*/ 55 w 234"/>
              <a:gd name="T65" fmla="*/ 179 h 222"/>
              <a:gd name="T66" fmla="*/ 74 w 234"/>
              <a:gd name="T67" fmla="*/ 179 h 222"/>
              <a:gd name="T68" fmla="*/ 78 w 234"/>
              <a:gd name="T69" fmla="*/ 178 h 222"/>
              <a:gd name="T70" fmla="*/ 91 w 234"/>
              <a:gd name="T71" fmla="*/ 171 h 222"/>
              <a:gd name="T72" fmla="*/ 97 w 234"/>
              <a:gd name="T73" fmla="*/ 151 h 222"/>
              <a:gd name="T74" fmla="*/ 89 w 234"/>
              <a:gd name="T75" fmla="*/ 155 h 222"/>
              <a:gd name="T76" fmla="*/ 86 w 234"/>
              <a:gd name="T77" fmla="*/ 179 h 222"/>
              <a:gd name="T78" fmla="*/ 102 w 234"/>
              <a:gd name="T79" fmla="*/ 172 h 222"/>
              <a:gd name="T80" fmla="*/ 110 w 234"/>
              <a:gd name="T81" fmla="*/ 167 h 222"/>
              <a:gd name="T82" fmla="*/ 120 w 234"/>
              <a:gd name="T83" fmla="*/ 151 h 222"/>
              <a:gd name="T84" fmla="*/ 109 w 234"/>
              <a:gd name="T85" fmla="*/ 158 h 222"/>
              <a:gd name="T86" fmla="*/ 112 w 234"/>
              <a:gd name="T87" fmla="*/ 103 h 222"/>
              <a:gd name="T88" fmla="*/ 36 w 234"/>
              <a:gd name="T89" fmla="*/ 104 h 222"/>
              <a:gd name="T90" fmla="*/ 50 w 234"/>
              <a:gd name="T91" fmla="*/ 93 h 222"/>
              <a:gd name="T92" fmla="*/ 70 w 234"/>
              <a:gd name="T93" fmla="*/ 91 h 222"/>
              <a:gd name="T94" fmla="*/ 90 w 234"/>
              <a:gd name="T95" fmla="*/ 92 h 222"/>
              <a:gd name="T96" fmla="*/ 108 w 234"/>
              <a:gd name="T97" fmla="*/ 96 h 222"/>
              <a:gd name="T98" fmla="*/ 124 w 234"/>
              <a:gd name="T99" fmla="*/ 77 h 222"/>
              <a:gd name="T100" fmla="*/ 24 w 234"/>
              <a:gd name="T101" fmla="*/ 73 h 222"/>
              <a:gd name="T102" fmla="*/ 108 w 234"/>
              <a:gd name="T103" fmla="*/ 57 h 222"/>
              <a:gd name="T104" fmla="*/ 90 w 234"/>
              <a:gd name="T105" fmla="*/ 61 h 222"/>
              <a:gd name="T106" fmla="*/ 70 w 234"/>
              <a:gd name="T107" fmla="*/ 62 h 222"/>
              <a:gd name="T108" fmla="*/ 50 w 234"/>
              <a:gd name="T109" fmla="*/ 60 h 222"/>
              <a:gd name="T110" fmla="*/ 36 w 234"/>
              <a:gd name="T111" fmla="*/ 49 h 222"/>
              <a:gd name="T112" fmla="*/ 112 w 234"/>
              <a:gd name="T113" fmla="*/ 49 h 222"/>
              <a:gd name="T114" fmla="*/ 60 w 234"/>
              <a:gd name="T115" fmla="*/ 44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34" h="222">
                <a:moveTo>
                  <a:pt x="234" y="25"/>
                </a:moveTo>
                <a:cubicBezTo>
                  <a:pt x="234" y="196"/>
                  <a:pt x="234" y="196"/>
                  <a:pt x="234" y="196"/>
                </a:cubicBezTo>
                <a:cubicBezTo>
                  <a:pt x="234" y="203"/>
                  <a:pt x="232" y="210"/>
                  <a:pt x="227" y="214"/>
                </a:cubicBezTo>
                <a:cubicBezTo>
                  <a:pt x="222" y="219"/>
                  <a:pt x="216" y="222"/>
                  <a:pt x="209" y="222"/>
                </a:cubicBezTo>
                <a:cubicBezTo>
                  <a:pt x="148" y="222"/>
                  <a:pt x="148" y="222"/>
                  <a:pt x="148" y="222"/>
                </a:cubicBezTo>
                <a:cubicBezTo>
                  <a:pt x="152" y="219"/>
                  <a:pt x="154" y="215"/>
                  <a:pt x="156" y="211"/>
                </a:cubicBezTo>
                <a:cubicBezTo>
                  <a:pt x="209" y="211"/>
                  <a:pt x="209" y="211"/>
                  <a:pt x="209" y="211"/>
                </a:cubicBezTo>
                <a:cubicBezTo>
                  <a:pt x="213" y="211"/>
                  <a:pt x="216" y="209"/>
                  <a:pt x="219" y="206"/>
                </a:cubicBezTo>
                <a:cubicBezTo>
                  <a:pt x="222" y="204"/>
                  <a:pt x="223" y="200"/>
                  <a:pt x="223" y="196"/>
                </a:cubicBezTo>
                <a:cubicBezTo>
                  <a:pt x="223" y="25"/>
                  <a:pt x="223" y="25"/>
                  <a:pt x="223" y="25"/>
                </a:cubicBezTo>
                <a:cubicBezTo>
                  <a:pt x="223" y="21"/>
                  <a:pt x="222" y="18"/>
                  <a:pt x="219" y="15"/>
                </a:cubicBezTo>
                <a:cubicBezTo>
                  <a:pt x="216" y="12"/>
                  <a:pt x="213" y="11"/>
                  <a:pt x="209" y="11"/>
                </a:cubicBezTo>
                <a:cubicBezTo>
                  <a:pt x="156" y="11"/>
                  <a:pt x="156" y="11"/>
                  <a:pt x="156" y="11"/>
                </a:cubicBezTo>
                <a:cubicBezTo>
                  <a:pt x="154" y="7"/>
                  <a:pt x="152" y="3"/>
                  <a:pt x="148" y="0"/>
                </a:cubicBezTo>
                <a:cubicBezTo>
                  <a:pt x="209" y="0"/>
                  <a:pt x="209" y="0"/>
                  <a:pt x="209" y="0"/>
                </a:cubicBezTo>
                <a:cubicBezTo>
                  <a:pt x="216" y="0"/>
                  <a:pt x="222" y="2"/>
                  <a:pt x="227" y="7"/>
                </a:cubicBezTo>
                <a:cubicBezTo>
                  <a:pt x="232" y="12"/>
                  <a:pt x="234" y="18"/>
                  <a:pt x="234" y="25"/>
                </a:cubicBezTo>
                <a:close/>
                <a:moveTo>
                  <a:pt x="201" y="98"/>
                </a:moveTo>
                <a:cubicBezTo>
                  <a:pt x="201" y="190"/>
                  <a:pt x="201" y="190"/>
                  <a:pt x="201" y="190"/>
                </a:cubicBezTo>
                <a:cubicBezTo>
                  <a:pt x="201" y="193"/>
                  <a:pt x="203" y="194"/>
                  <a:pt x="205" y="194"/>
                </a:cubicBezTo>
                <a:cubicBezTo>
                  <a:pt x="207" y="194"/>
                  <a:pt x="209" y="193"/>
                  <a:pt x="209" y="190"/>
                </a:cubicBezTo>
                <a:cubicBezTo>
                  <a:pt x="209" y="98"/>
                  <a:pt x="209" y="98"/>
                  <a:pt x="209" y="98"/>
                </a:cubicBezTo>
                <a:cubicBezTo>
                  <a:pt x="209" y="96"/>
                  <a:pt x="207" y="94"/>
                  <a:pt x="205" y="94"/>
                </a:cubicBezTo>
                <a:cubicBezTo>
                  <a:pt x="203" y="94"/>
                  <a:pt x="201" y="96"/>
                  <a:pt x="201" y="98"/>
                </a:cubicBezTo>
                <a:close/>
                <a:moveTo>
                  <a:pt x="180" y="98"/>
                </a:moveTo>
                <a:cubicBezTo>
                  <a:pt x="180" y="190"/>
                  <a:pt x="180" y="190"/>
                  <a:pt x="180" y="190"/>
                </a:cubicBezTo>
                <a:cubicBezTo>
                  <a:pt x="180" y="193"/>
                  <a:pt x="182" y="194"/>
                  <a:pt x="184" y="194"/>
                </a:cubicBezTo>
                <a:cubicBezTo>
                  <a:pt x="186" y="194"/>
                  <a:pt x="188" y="193"/>
                  <a:pt x="188" y="190"/>
                </a:cubicBezTo>
                <a:cubicBezTo>
                  <a:pt x="188" y="98"/>
                  <a:pt x="188" y="98"/>
                  <a:pt x="188" y="98"/>
                </a:cubicBezTo>
                <a:cubicBezTo>
                  <a:pt x="188" y="96"/>
                  <a:pt x="186" y="94"/>
                  <a:pt x="184" y="94"/>
                </a:cubicBezTo>
                <a:cubicBezTo>
                  <a:pt x="182" y="94"/>
                  <a:pt x="180" y="96"/>
                  <a:pt x="180" y="98"/>
                </a:cubicBezTo>
                <a:close/>
                <a:moveTo>
                  <a:pt x="159" y="98"/>
                </a:moveTo>
                <a:cubicBezTo>
                  <a:pt x="159" y="190"/>
                  <a:pt x="159" y="190"/>
                  <a:pt x="159" y="190"/>
                </a:cubicBezTo>
                <a:cubicBezTo>
                  <a:pt x="159" y="193"/>
                  <a:pt x="161" y="194"/>
                  <a:pt x="163" y="194"/>
                </a:cubicBezTo>
                <a:cubicBezTo>
                  <a:pt x="165" y="194"/>
                  <a:pt x="167" y="193"/>
                  <a:pt x="167" y="190"/>
                </a:cubicBezTo>
                <a:cubicBezTo>
                  <a:pt x="167" y="98"/>
                  <a:pt x="167" y="98"/>
                  <a:pt x="167" y="98"/>
                </a:cubicBezTo>
                <a:cubicBezTo>
                  <a:pt x="167" y="96"/>
                  <a:pt x="165" y="94"/>
                  <a:pt x="163" y="94"/>
                </a:cubicBezTo>
                <a:cubicBezTo>
                  <a:pt x="161" y="94"/>
                  <a:pt x="159" y="96"/>
                  <a:pt x="159" y="98"/>
                </a:cubicBezTo>
                <a:close/>
                <a:moveTo>
                  <a:pt x="159" y="78"/>
                </a:moveTo>
                <a:cubicBezTo>
                  <a:pt x="159" y="30"/>
                  <a:pt x="159" y="30"/>
                  <a:pt x="159" y="30"/>
                </a:cubicBezTo>
                <a:cubicBezTo>
                  <a:pt x="200" y="30"/>
                  <a:pt x="200" y="30"/>
                  <a:pt x="200" y="30"/>
                </a:cubicBezTo>
                <a:cubicBezTo>
                  <a:pt x="202" y="30"/>
                  <a:pt x="205" y="31"/>
                  <a:pt x="206" y="32"/>
                </a:cubicBezTo>
                <a:cubicBezTo>
                  <a:pt x="208" y="34"/>
                  <a:pt x="209" y="36"/>
                  <a:pt x="209" y="39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74"/>
                  <a:pt x="205" y="78"/>
                  <a:pt x="200" y="78"/>
                </a:cubicBezTo>
                <a:cubicBezTo>
                  <a:pt x="200" y="78"/>
                  <a:pt x="200" y="78"/>
                  <a:pt x="200" y="78"/>
                </a:cubicBezTo>
                <a:lnTo>
                  <a:pt x="159" y="78"/>
                </a:lnTo>
                <a:close/>
                <a:moveTo>
                  <a:pt x="78" y="107"/>
                </a:moveTo>
                <a:cubicBezTo>
                  <a:pt x="81" y="105"/>
                  <a:pt x="83" y="102"/>
                  <a:pt x="85" y="99"/>
                </a:cubicBezTo>
                <a:cubicBezTo>
                  <a:pt x="83" y="99"/>
                  <a:pt x="80" y="99"/>
                  <a:pt x="78" y="99"/>
                </a:cubicBezTo>
                <a:lnTo>
                  <a:pt x="78" y="107"/>
                </a:lnTo>
                <a:close/>
                <a:moveTo>
                  <a:pt x="94" y="100"/>
                </a:moveTo>
                <a:cubicBezTo>
                  <a:pt x="97" y="101"/>
                  <a:pt x="99" y="102"/>
                  <a:pt x="102" y="102"/>
                </a:cubicBezTo>
                <a:cubicBezTo>
                  <a:pt x="98" y="105"/>
                  <a:pt x="93" y="107"/>
                  <a:pt x="88" y="109"/>
                </a:cubicBezTo>
                <a:cubicBezTo>
                  <a:pt x="90" y="106"/>
                  <a:pt x="92" y="103"/>
                  <a:pt x="94" y="100"/>
                </a:cubicBezTo>
                <a:close/>
                <a:moveTo>
                  <a:pt x="62" y="99"/>
                </a:moveTo>
                <a:cubicBezTo>
                  <a:pt x="65" y="99"/>
                  <a:pt x="67" y="99"/>
                  <a:pt x="70" y="99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67" y="105"/>
                  <a:pt x="65" y="102"/>
                  <a:pt x="62" y="99"/>
                </a:cubicBezTo>
                <a:close/>
                <a:moveTo>
                  <a:pt x="41" y="159"/>
                </a:moveTo>
                <a:cubicBezTo>
                  <a:pt x="41" y="162"/>
                  <a:pt x="39" y="163"/>
                  <a:pt x="35" y="163"/>
                </a:cubicBezTo>
                <a:cubicBezTo>
                  <a:pt x="35" y="163"/>
                  <a:pt x="34" y="163"/>
                  <a:pt x="34" y="163"/>
                </a:cubicBezTo>
                <a:cubicBezTo>
                  <a:pt x="34" y="155"/>
                  <a:pt x="34" y="155"/>
                  <a:pt x="34" y="155"/>
                </a:cubicBezTo>
                <a:cubicBezTo>
                  <a:pt x="34" y="155"/>
                  <a:pt x="35" y="155"/>
                  <a:pt x="36" y="155"/>
                </a:cubicBezTo>
                <a:cubicBezTo>
                  <a:pt x="39" y="155"/>
                  <a:pt x="41" y="156"/>
                  <a:pt x="41" y="159"/>
                </a:cubicBezTo>
                <a:close/>
                <a:moveTo>
                  <a:pt x="54" y="100"/>
                </a:moveTo>
                <a:cubicBezTo>
                  <a:pt x="55" y="103"/>
                  <a:pt x="58" y="106"/>
                  <a:pt x="60" y="109"/>
                </a:cubicBezTo>
                <a:cubicBezTo>
                  <a:pt x="55" y="107"/>
                  <a:pt x="50" y="105"/>
                  <a:pt x="46" y="102"/>
                </a:cubicBezTo>
                <a:cubicBezTo>
                  <a:pt x="49" y="102"/>
                  <a:pt x="51" y="101"/>
                  <a:pt x="54" y="100"/>
                </a:cubicBezTo>
                <a:close/>
                <a:moveTo>
                  <a:pt x="61" y="160"/>
                </a:moveTo>
                <a:cubicBezTo>
                  <a:pt x="63" y="166"/>
                  <a:pt x="63" y="166"/>
                  <a:pt x="63" y="166"/>
                </a:cubicBezTo>
                <a:cubicBezTo>
                  <a:pt x="58" y="166"/>
                  <a:pt x="58" y="166"/>
                  <a:pt x="58" y="166"/>
                </a:cubicBezTo>
                <a:cubicBezTo>
                  <a:pt x="58" y="165"/>
                  <a:pt x="59" y="160"/>
                  <a:pt x="59" y="160"/>
                </a:cubicBezTo>
                <a:cubicBezTo>
                  <a:pt x="60" y="159"/>
                  <a:pt x="60" y="158"/>
                  <a:pt x="60" y="157"/>
                </a:cubicBezTo>
                <a:cubicBezTo>
                  <a:pt x="60" y="157"/>
                  <a:pt x="60" y="156"/>
                  <a:pt x="60" y="156"/>
                </a:cubicBezTo>
                <a:cubicBezTo>
                  <a:pt x="61" y="157"/>
                  <a:pt x="61" y="159"/>
                  <a:pt x="61" y="160"/>
                </a:cubicBezTo>
                <a:close/>
                <a:moveTo>
                  <a:pt x="88" y="44"/>
                </a:moveTo>
                <a:cubicBezTo>
                  <a:pt x="93" y="46"/>
                  <a:pt x="97" y="48"/>
                  <a:pt x="101" y="51"/>
                </a:cubicBezTo>
                <a:cubicBezTo>
                  <a:pt x="99" y="51"/>
                  <a:pt x="96" y="52"/>
                  <a:pt x="94" y="52"/>
                </a:cubicBezTo>
                <a:cubicBezTo>
                  <a:pt x="92" y="49"/>
                  <a:pt x="90" y="47"/>
                  <a:pt x="88" y="44"/>
                </a:cubicBezTo>
                <a:close/>
                <a:moveTo>
                  <a:pt x="70" y="46"/>
                </a:moveTo>
                <a:cubicBezTo>
                  <a:pt x="70" y="54"/>
                  <a:pt x="70" y="54"/>
                  <a:pt x="70" y="54"/>
                </a:cubicBezTo>
                <a:cubicBezTo>
                  <a:pt x="67" y="54"/>
                  <a:pt x="65" y="54"/>
                  <a:pt x="63" y="53"/>
                </a:cubicBezTo>
                <a:cubicBezTo>
                  <a:pt x="65" y="51"/>
                  <a:pt x="67" y="48"/>
                  <a:pt x="70" y="46"/>
                </a:cubicBezTo>
                <a:close/>
                <a:moveTo>
                  <a:pt x="85" y="53"/>
                </a:moveTo>
                <a:cubicBezTo>
                  <a:pt x="83" y="54"/>
                  <a:pt x="80" y="54"/>
                  <a:pt x="78" y="54"/>
                </a:cubicBezTo>
                <a:cubicBezTo>
                  <a:pt x="78" y="46"/>
                  <a:pt x="78" y="46"/>
                  <a:pt x="78" y="46"/>
                </a:cubicBezTo>
                <a:cubicBezTo>
                  <a:pt x="81" y="48"/>
                  <a:pt x="83" y="51"/>
                  <a:pt x="85" y="53"/>
                </a:cubicBezTo>
                <a:close/>
                <a:moveTo>
                  <a:pt x="26" y="0"/>
                </a:moveTo>
                <a:cubicBezTo>
                  <a:pt x="19" y="0"/>
                  <a:pt x="13" y="2"/>
                  <a:pt x="8" y="7"/>
                </a:cubicBezTo>
                <a:cubicBezTo>
                  <a:pt x="3" y="12"/>
                  <a:pt x="0" y="18"/>
                  <a:pt x="0" y="25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203"/>
                  <a:pt x="3" y="210"/>
                  <a:pt x="8" y="214"/>
                </a:cubicBezTo>
                <a:cubicBezTo>
                  <a:pt x="13" y="219"/>
                  <a:pt x="19" y="222"/>
                  <a:pt x="26" y="222"/>
                </a:cubicBezTo>
                <a:cubicBezTo>
                  <a:pt x="117" y="222"/>
                  <a:pt x="117" y="222"/>
                  <a:pt x="117" y="222"/>
                </a:cubicBezTo>
                <a:cubicBezTo>
                  <a:pt x="122" y="222"/>
                  <a:pt x="122" y="222"/>
                  <a:pt x="122" y="222"/>
                </a:cubicBezTo>
                <a:cubicBezTo>
                  <a:pt x="131" y="222"/>
                  <a:pt x="138" y="217"/>
                  <a:pt x="143" y="211"/>
                </a:cubicBezTo>
                <a:cubicBezTo>
                  <a:pt x="143" y="211"/>
                  <a:pt x="143" y="211"/>
                  <a:pt x="143" y="211"/>
                </a:cubicBezTo>
                <a:cubicBezTo>
                  <a:pt x="144" y="210"/>
                  <a:pt x="144" y="209"/>
                  <a:pt x="145" y="208"/>
                </a:cubicBezTo>
                <a:cubicBezTo>
                  <a:pt x="145" y="207"/>
                  <a:pt x="145" y="207"/>
                  <a:pt x="145" y="207"/>
                </a:cubicBezTo>
                <a:cubicBezTo>
                  <a:pt x="146" y="205"/>
                  <a:pt x="147" y="203"/>
                  <a:pt x="147" y="201"/>
                </a:cubicBezTo>
                <a:cubicBezTo>
                  <a:pt x="147" y="200"/>
                  <a:pt x="147" y="200"/>
                  <a:pt x="147" y="200"/>
                </a:cubicBezTo>
                <a:cubicBezTo>
                  <a:pt x="147" y="199"/>
                  <a:pt x="147" y="198"/>
                  <a:pt x="147" y="196"/>
                </a:cubicBezTo>
                <a:cubicBezTo>
                  <a:pt x="147" y="78"/>
                  <a:pt x="147" y="78"/>
                  <a:pt x="147" y="78"/>
                </a:cubicBezTo>
                <a:cubicBezTo>
                  <a:pt x="147" y="78"/>
                  <a:pt x="147" y="78"/>
                  <a:pt x="147" y="78"/>
                </a:cubicBezTo>
                <a:cubicBezTo>
                  <a:pt x="147" y="30"/>
                  <a:pt x="147" y="30"/>
                  <a:pt x="147" y="30"/>
                </a:cubicBezTo>
                <a:cubicBezTo>
                  <a:pt x="147" y="30"/>
                  <a:pt x="147" y="30"/>
                  <a:pt x="147" y="30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47" y="24"/>
                  <a:pt x="147" y="23"/>
                  <a:pt x="147" y="21"/>
                </a:cubicBezTo>
                <a:cubicBezTo>
                  <a:pt x="147" y="21"/>
                  <a:pt x="147" y="21"/>
                  <a:pt x="147" y="21"/>
                </a:cubicBezTo>
                <a:cubicBezTo>
                  <a:pt x="147" y="18"/>
                  <a:pt x="146" y="16"/>
                  <a:pt x="145" y="14"/>
                </a:cubicBezTo>
                <a:cubicBezTo>
                  <a:pt x="145" y="14"/>
                  <a:pt x="145" y="14"/>
                  <a:pt x="145" y="14"/>
                </a:cubicBezTo>
                <a:cubicBezTo>
                  <a:pt x="144" y="13"/>
                  <a:pt x="144" y="12"/>
                  <a:pt x="143" y="11"/>
                </a:cubicBezTo>
                <a:cubicBezTo>
                  <a:pt x="143" y="11"/>
                  <a:pt x="143" y="11"/>
                  <a:pt x="143" y="11"/>
                </a:cubicBezTo>
                <a:cubicBezTo>
                  <a:pt x="139" y="4"/>
                  <a:pt x="131" y="0"/>
                  <a:pt x="122" y="0"/>
                </a:cubicBezTo>
                <a:cubicBezTo>
                  <a:pt x="117" y="0"/>
                  <a:pt x="117" y="0"/>
                  <a:pt x="117" y="0"/>
                </a:cubicBezTo>
                <a:lnTo>
                  <a:pt x="26" y="0"/>
                </a:lnTo>
                <a:close/>
                <a:moveTo>
                  <a:pt x="35" y="169"/>
                </a:moveTo>
                <a:cubicBezTo>
                  <a:pt x="35" y="169"/>
                  <a:pt x="34" y="169"/>
                  <a:pt x="34" y="169"/>
                </a:cubicBezTo>
                <a:cubicBezTo>
                  <a:pt x="34" y="179"/>
                  <a:pt x="34" y="179"/>
                  <a:pt x="34" y="179"/>
                </a:cubicBezTo>
                <a:cubicBezTo>
                  <a:pt x="26" y="179"/>
                  <a:pt x="26" y="179"/>
                  <a:pt x="26" y="179"/>
                </a:cubicBezTo>
                <a:cubicBezTo>
                  <a:pt x="26" y="150"/>
                  <a:pt x="26" y="150"/>
                  <a:pt x="26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29" y="150"/>
                  <a:pt x="32" y="149"/>
                  <a:pt x="36" y="149"/>
                </a:cubicBezTo>
                <a:cubicBezTo>
                  <a:pt x="40" y="149"/>
                  <a:pt x="42" y="150"/>
                  <a:pt x="45" y="152"/>
                </a:cubicBezTo>
                <a:cubicBezTo>
                  <a:pt x="47" y="153"/>
                  <a:pt x="48" y="156"/>
                  <a:pt x="48" y="159"/>
                </a:cubicBezTo>
                <a:cubicBezTo>
                  <a:pt x="48" y="162"/>
                  <a:pt x="47" y="164"/>
                  <a:pt x="45" y="166"/>
                </a:cubicBezTo>
                <a:cubicBezTo>
                  <a:pt x="43" y="168"/>
                  <a:pt x="39" y="169"/>
                  <a:pt x="35" y="169"/>
                </a:cubicBezTo>
                <a:close/>
                <a:moveTo>
                  <a:pt x="67" y="179"/>
                </a:moveTo>
                <a:cubicBezTo>
                  <a:pt x="64" y="172"/>
                  <a:pt x="64" y="172"/>
                  <a:pt x="64" y="172"/>
                </a:cubicBezTo>
                <a:cubicBezTo>
                  <a:pt x="57" y="172"/>
                  <a:pt x="57" y="172"/>
                  <a:pt x="57" y="172"/>
                </a:cubicBezTo>
                <a:cubicBezTo>
                  <a:pt x="55" y="179"/>
                  <a:pt x="55" y="179"/>
                  <a:pt x="55" y="179"/>
                </a:cubicBezTo>
                <a:cubicBezTo>
                  <a:pt x="47" y="179"/>
                  <a:pt x="47" y="179"/>
                  <a:pt x="47" y="179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65" y="150"/>
                  <a:pt x="65" y="150"/>
                  <a:pt x="65" y="150"/>
                </a:cubicBezTo>
                <a:cubicBezTo>
                  <a:pt x="74" y="179"/>
                  <a:pt x="74" y="179"/>
                  <a:pt x="74" y="179"/>
                </a:cubicBezTo>
                <a:lnTo>
                  <a:pt x="67" y="179"/>
                </a:lnTo>
                <a:close/>
                <a:moveTo>
                  <a:pt x="86" y="179"/>
                </a:moveTo>
                <a:cubicBezTo>
                  <a:pt x="83" y="179"/>
                  <a:pt x="79" y="179"/>
                  <a:pt x="78" y="178"/>
                </a:cubicBezTo>
                <a:cubicBezTo>
                  <a:pt x="78" y="178"/>
                  <a:pt x="78" y="178"/>
                  <a:pt x="78" y="178"/>
                </a:cubicBezTo>
                <a:cubicBezTo>
                  <a:pt x="79" y="172"/>
                  <a:pt x="79" y="172"/>
                  <a:pt x="79" y="172"/>
                </a:cubicBezTo>
                <a:cubicBezTo>
                  <a:pt x="80" y="172"/>
                  <a:pt x="80" y="172"/>
                  <a:pt x="80" y="172"/>
                </a:cubicBezTo>
                <a:cubicBezTo>
                  <a:pt x="81" y="173"/>
                  <a:pt x="84" y="173"/>
                  <a:pt x="87" y="173"/>
                </a:cubicBezTo>
                <a:cubicBezTo>
                  <a:pt x="89" y="173"/>
                  <a:pt x="91" y="172"/>
                  <a:pt x="91" y="171"/>
                </a:cubicBezTo>
                <a:cubicBezTo>
                  <a:pt x="91" y="169"/>
                  <a:pt x="90" y="168"/>
                  <a:pt x="86" y="167"/>
                </a:cubicBezTo>
                <a:cubicBezTo>
                  <a:pt x="81" y="165"/>
                  <a:pt x="78" y="162"/>
                  <a:pt x="78" y="158"/>
                </a:cubicBezTo>
                <a:cubicBezTo>
                  <a:pt x="78" y="153"/>
                  <a:pt x="83" y="149"/>
                  <a:pt x="89" y="149"/>
                </a:cubicBezTo>
                <a:cubicBezTo>
                  <a:pt x="92" y="149"/>
                  <a:pt x="95" y="150"/>
                  <a:pt x="97" y="151"/>
                </a:cubicBezTo>
                <a:cubicBezTo>
                  <a:pt x="97" y="151"/>
                  <a:pt x="97" y="151"/>
                  <a:pt x="97" y="151"/>
                </a:cubicBezTo>
                <a:cubicBezTo>
                  <a:pt x="95" y="157"/>
                  <a:pt x="95" y="157"/>
                  <a:pt x="95" y="157"/>
                </a:cubicBezTo>
                <a:cubicBezTo>
                  <a:pt x="95" y="157"/>
                  <a:pt x="95" y="157"/>
                  <a:pt x="95" y="157"/>
                </a:cubicBezTo>
                <a:cubicBezTo>
                  <a:pt x="94" y="156"/>
                  <a:pt x="92" y="155"/>
                  <a:pt x="89" y="155"/>
                </a:cubicBezTo>
                <a:cubicBezTo>
                  <a:pt x="87" y="155"/>
                  <a:pt x="85" y="156"/>
                  <a:pt x="85" y="158"/>
                </a:cubicBezTo>
                <a:cubicBezTo>
                  <a:pt x="85" y="159"/>
                  <a:pt x="87" y="160"/>
                  <a:pt x="90" y="161"/>
                </a:cubicBezTo>
                <a:cubicBezTo>
                  <a:pt x="96" y="163"/>
                  <a:pt x="98" y="166"/>
                  <a:pt x="98" y="170"/>
                </a:cubicBezTo>
                <a:cubicBezTo>
                  <a:pt x="98" y="174"/>
                  <a:pt x="95" y="179"/>
                  <a:pt x="86" y="179"/>
                </a:cubicBezTo>
                <a:close/>
                <a:moveTo>
                  <a:pt x="110" y="179"/>
                </a:moveTo>
                <a:cubicBezTo>
                  <a:pt x="106" y="179"/>
                  <a:pt x="103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2" y="172"/>
                  <a:pt x="102" y="172"/>
                  <a:pt x="102" y="172"/>
                </a:cubicBezTo>
                <a:cubicBezTo>
                  <a:pt x="103" y="172"/>
                  <a:pt x="103" y="172"/>
                  <a:pt x="103" y="172"/>
                </a:cubicBezTo>
                <a:cubicBezTo>
                  <a:pt x="104" y="173"/>
                  <a:pt x="107" y="173"/>
                  <a:pt x="110" y="173"/>
                </a:cubicBezTo>
                <a:cubicBezTo>
                  <a:pt x="113" y="173"/>
                  <a:pt x="114" y="172"/>
                  <a:pt x="114" y="171"/>
                </a:cubicBezTo>
                <a:cubicBezTo>
                  <a:pt x="114" y="169"/>
                  <a:pt x="113" y="168"/>
                  <a:pt x="110" y="167"/>
                </a:cubicBezTo>
                <a:cubicBezTo>
                  <a:pt x="104" y="165"/>
                  <a:pt x="101" y="162"/>
                  <a:pt x="101" y="158"/>
                </a:cubicBezTo>
                <a:cubicBezTo>
                  <a:pt x="101" y="153"/>
                  <a:pt x="106" y="149"/>
                  <a:pt x="113" y="149"/>
                </a:cubicBezTo>
                <a:cubicBezTo>
                  <a:pt x="115" y="149"/>
                  <a:pt x="118" y="150"/>
                  <a:pt x="120" y="151"/>
                </a:cubicBezTo>
                <a:cubicBezTo>
                  <a:pt x="120" y="151"/>
                  <a:pt x="120" y="151"/>
                  <a:pt x="120" y="151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7" y="156"/>
                  <a:pt x="115" y="155"/>
                  <a:pt x="113" y="155"/>
                </a:cubicBezTo>
                <a:cubicBezTo>
                  <a:pt x="110" y="155"/>
                  <a:pt x="109" y="156"/>
                  <a:pt x="109" y="158"/>
                </a:cubicBezTo>
                <a:cubicBezTo>
                  <a:pt x="109" y="159"/>
                  <a:pt x="110" y="160"/>
                  <a:pt x="114" y="161"/>
                </a:cubicBezTo>
                <a:cubicBezTo>
                  <a:pt x="119" y="163"/>
                  <a:pt x="121" y="166"/>
                  <a:pt x="121" y="170"/>
                </a:cubicBezTo>
                <a:cubicBezTo>
                  <a:pt x="121" y="174"/>
                  <a:pt x="118" y="179"/>
                  <a:pt x="110" y="179"/>
                </a:cubicBezTo>
                <a:close/>
                <a:moveTo>
                  <a:pt x="112" y="103"/>
                </a:moveTo>
                <a:cubicBezTo>
                  <a:pt x="112" y="104"/>
                  <a:pt x="112" y="104"/>
                  <a:pt x="112" y="104"/>
                </a:cubicBezTo>
                <a:cubicBezTo>
                  <a:pt x="103" y="113"/>
                  <a:pt x="89" y="119"/>
                  <a:pt x="74" y="119"/>
                </a:cubicBezTo>
                <a:cubicBezTo>
                  <a:pt x="59" y="119"/>
                  <a:pt x="45" y="113"/>
                  <a:pt x="36" y="104"/>
                </a:cubicBezTo>
                <a:cubicBezTo>
                  <a:pt x="36" y="104"/>
                  <a:pt x="36" y="104"/>
                  <a:pt x="36" y="104"/>
                </a:cubicBezTo>
                <a:cubicBezTo>
                  <a:pt x="31" y="99"/>
                  <a:pt x="27" y="93"/>
                  <a:pt x="25" y="86"/>
                </a:cubicBezTo>
                <a:cubicBezTo>
                  <a:pt x="34" y="86"/>
                  <a:pt x="34" y="86"/>
                  <a:pt x="34" y="86"/>
                </a:cubicBezTo>
                <a:cubicBezTo>
                  <a:pt x="35" y="90"/>
                  <a:pt x="37" y="93"/>
                  <a:pt x="40" y="96"/>
                </a:cubicBezTo>
                <a:cubicBezTo>
                  <a:pt x="43" y="95"/>
                  <a:pt x="46" y="94"/>
                  <a:pt x="50" y="93"/>
                </a:cubicBezTo>
                <a:cubicBezTo>
                  <a:pt x="49" y="91"/>
                  <a:pt x="48" y="89"/>
                  <a:pt x="48" y="86"/>
                </a:cubicBezTo>
                <a:cubicBezTo>
                  <a:pt x="56" y="86"/>
                  <a:pt x="56" y="86"/>
                  <a:pt x="56" y="86"/>
                </a:cubicBezTo>
                <a:cubicBezTo>
                  <a:pt x="56" y="88"/>
                  <a:pt x="57" y="90"/>
                  <a:pt x="58" y="92"/>
                </a:cubicBezTo>
                <a:cubicBezTo>
                  <a:pt x="62" y="91"/>
                  <a:pt x="66" y="91"/>
                  <a:pt x="70" y="91"/>
                </a:cubicBezTo>
                <a:cubicBezTo>
                  <a:pt x="70" y="86"/>
                  <a:pt x="70" y="86"/>
                  <a:pt x="70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8" y="91"/>
                  <a:pt x="78" y="91"/>
                  <a:pt x="78" y="91"/>
                </a:cubicBezTo>
                <a:cubicBezTo>
                  <a:pt x="82" y="91"/>
                  <a:pt x="86" y="91"/>
                  <a:pt x="90" y="92"/>
                </a:cubicBezTo>
                <a:cubicBezTo>
                  <a:pt x="91" y="90"/>
                  <a:pt x="91" y="88"/>
                  <a:pt x="92" y="86"/>
                </a:cubicBezTo>
                <a:cubicBezTo>
                  <a:pt x="100" y="86"/>
                  <a:pt x="100" y="86"/>
                  <a:pt x="100" y="86"/>
                </a:cubicBezTo>
                <a:cubicBezTo>
                  <a:pt x="100" y="89"/>
                  <a:pt x="99" y="91"/>
                  <a:pt x="98" y="93"/>
                </a:cubicBezTo>
                <a:cubicBezTo>
                  <a:pt x="102" y="94"/>
                  <a:pt x="105" y="95"/>
                  <a:pt x="108" y="96"/>
                </a:cubicBezTo>
                <a:cubicBezTo>
                  <a:pt x="111" y="93"/>
                  <a:pt x="113" y="90"/>
                  <a:pt x="114" y="86"/>
                </a:cubicBezTo>
                <a:cubicBezTo>
                  <a:pt x="122" y="86"/>
                  <a:pt x="122" y="86"/>
                  <a:pt x="122" y="86"/>
                </a:cubicBezTo>
                <a:cubicBezTo>
                  <a:pt x="121" y="93"/>
                  <a:pt x="117" y="98"/>
                  <a:pt x="112" y="103"/>
                </a:cubicBezTo>
                <a:close/>
                <a:moveTo>
                  <a:pt x="124" y="77"/>
                </a:moveTo>
                <a:cubicBezTo>
                  <a:pt x="124" y="78"/>
                  <a:pt x="124" y="79"/>
                  <a:pt x="124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4" y="79"/>
                  <a:pt x="24" y="78"/>
                  <a:pt x="24" y="77"/>
                </a:cubicBezTo>
                <a:cubicBezTo>
                  <a:pt x="24" y="75"/>
                  <a:pt x="24" y="74"/>
                  <a:pt x="24" y="73"/>
                </a:cubicBezTo>
                <a:cubicBezTo>
                  <a:pt x="124" y="73"/>
                  <a:pt x="124" y="73"/>
                  <a:pt x="124" y="73"/>
                </a:cubicBezTo>
                <a:cubicBezTo>
                  <a:pt x="124" y="74"/>
                  <a:pt x="124" y="75"/>
                  <a:pt x="124" y="77"/>
                </a:cubicBezTo>
                <a:close/>
                <a:moveTo>
                  <a:pt x="114" y="67"/>
                </a:moveTo>
                <a:cubicBezTo>
                  <a:pt x="113" y="63"/>
                  <a:pt x="111" y="60"/>
                  <a:pt x="108" y="57"/>
                </a:cubicBezTo>
                <a:cubicBezTo>
                  <a:pt x="105" y="58"/>
                  <a:pt x="101" y="59"/>
                  <a:pt x="98" y="60"/>
                </a:cubicBezTo>
                <a:cubicBezTo>
                  <a:pt x="99" y="62"/>
                  <a:pt x="100" y="64"/>
                  <a:pt x="100" y="67"/>
                </a:cubicBezTo>
                <a:cubicBezTo>
                  <a:pt x="92" y="67"/>
                  <a:pt x="92" y="67"/>
                  <a:pt x="92" y="67"/>
                </a:cubicBezTo>
                <a:cubicBezTo>
                  <a:pt x="91" y="65"/>
                  <a:pt x="91" y="63"/>
                  <a:pt x="90" y="61"/>
                </a:cubicBezTo>
                <a:cubicBezTo>
                  <a:pt x="86" y="61"/>
                  <a:pt x="82" y="62"/>
                  <a:pt x="78" y="62"/>
                </a:cubicBezTo>
                <a:cubicBezTo>
                  <a:pt x="78" y="67"/>
                  <a:pt x="78" y="67"/>
                  <a:pt x="78" y="67"/>
                </a:cubicBezTo>
                <a:cubicBezTo>
                  <a:pt x="70" y="67"/>
                  <a:pt x="70" y="67"/>
                  <a:pt x="70" y="67"/>
                </a:cubicBezTo>
                <a:cubicBezTo>
                  <a:pt x="70" y="62"/>
                  <a:pt x="70" y="62"/>
                  <a:pt x="70" y="62"/>
                </a:cubicBezTo>
                <a:cubicBezTo>
                  <a:pt x="66" y="62"/>
                  <a:pt x="62" y="61"/>
                  <a:pt x="58" y="61"/>
                </a:cubicBezTo>
                <a:cubicBezTo>
                  <a:pt x="57" y="63"/>
                  <a:pt x="56" y="65"/>
                  <a:pt x="56" y="67"/>
                </a:cubicBezTo>
                <a:cubicBezTo>
                  <a:pt x="48" y="67"/>
                  <a:pt x="48" y="67"/>
                  <a:pt x="48" y="67"/>
                </a:cubicBezTo>
                <a:cubicBezTo>
                  <a:pt x="48" y="64"/>
                  <a:pt x="49" y="62"/>
                  <a:pt x="50" y="60"/>
                </a:cubicBezTo>
                <a:cubicBezTo>
                  <a:pt x="46" y="59"/>
                  <a:pt x="43" y="58"/>
                  <a:pt x="40" y="57"/>
                </a:cubicBezTo>
                <a:cubicBezTo>
                  <a:pt x="37" y="60"/>
                  <a:pt x="35" y="63"/>
                  <a:pt x="34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7" y="60"/>
                  <a:pt x="31" y="54"/>
                  <a:pt x="36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45" y="40"/>
                  <a:pt x="59" y="34"/>
                  <a:pt x="74" y="34"/>
                </a:cubicBezTo>
                <a:cubicBezTo>
                  <a:pt x="89" y="34"/>
                  <a:pt x="102" y="40"/>
                  <a:pt x="11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54"/>
                  <a:pt x="121" y="60"/>
                  <a:pt x="122" y="67"/>
                </a:cubicBezTo>
                <a:lnTo>
                  <a:pt x="114" y="67"/>
                </a:lnTo>
                <a:close/>
                <a:moveTo>
                  <a:pt x="47" y="51"/>
                </a:moveTo>
                <a:cubicBezTo>
                  <a:pt x="51" y="48"/>
                  <a:pt x="55" y="46"/>
                  <a:pt x="60" y="44"/>
                </a:cubicBezTo>
                <a:cubicBezTo>
                  <a:pt x="58" y="47"/>
                  <a:pt x="56" y="49"/>
                  <a:pt x="54" y="52"/>
                </a:cubicBezTo>
                <a:cubicBezTo>
                  <a:pt x="51" y="52"/>
                  <a:pt x="49" y="51"/>
                  <a:pt x="47" y="5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15"/>
          <p:cNvSpPr>
            <a:spLocks noEditPoints="1"/>
          </p:cNvSpPr>
          <p:nvPr/>
        </p:nvSpPr>
        <p:spPr bwMode="auto">
          <a:xfrm>
            <a:off x="9025856" y="1134885"/>
            <a:ext cx="630049" cy="454446"/>
          </a:xfrm>
          <a:custGeom>
            <a:avLst/>
            <a:gdLst>
              <a:gd name="T0" fmla="*/ 253 w 276"/>
              <a:gd name="T1" fmla="*/ 104 h 199"/>
              <a:gd name="T2" fmla="*/ 230 w 276"/>
              <a:gd name="T3" fmla="*/ 88 h 199"/>
              <a:gd name="T4" fmla="*/ 253 w 276"/>
              <a:gd name="T5" fmla="*/ 88 h 199"/>
              <a:gd name="T6" fmla="*/ 58 w 276"/>
              <a:gd name="T7" fmla="*/ 27 h 199"/>
              <a:gd name="T8" fmla="*/ 85 w 276"/>
              <a:gd name="T9" fmla="*/ 12 h 199"/>
              <a:gd name="T10" fmla="*/ 219 w 276"/>
              <a:gd name="T11" fmla="*/ 44 h 199"/>
              <a:gd name="T12" fmla="*/ 265 w 276"/>
              <a:gd name="T13" fmla="*/ 130 h 199"/>
              <a:gd name="T14" fmla="*/ 250 w 276"/>
              <a:gd name="T15" fmla="*/ 156 h 199"/>
              <a:gd name="T16" fmla="*/ 250 w 276"/>
              <a:gd name="T17" fmla="*/ 0 h 199"/>
              <a:gd name="T18" fmla="*/ 192 w 276"/>
              <a:gd name="T19" fmla="*/ 199 h 199"/>
              <a:gd name="T20" fmla="*/ 0 w 276"/>
              <a:gd name="T21" fmla="*/ 70 h 199"/>
              <a:gd name="T22" fmla="*/ 111 w 276"/>
              <a:gd name="T23" fmla="*/ 179 h 199"/>
              <a:gd name="T24" fmla="*/ 27 w 276"/>
              <a:gd name="T25" fmla="*/ 182 h 199"/>
              <a:gd name="T26" fmla="*/ 191 w 276"/>
              <a:gd name="T27" fmla="*/ 158 h 199"/>
              <a:gd name="T28" fmla="*/ 191 w 276"/>
              <a:gd name="T29" fmla="*/ 166 h 199"/>
              <a:gd name="T30" fmla="*/ 27 w 276"/>
              <a:gd name="T31" fmla="*/ 142 h 199"/>
              <a:gd name="T32" fmla="*/ 195 w 276"/>
              <a:gd name="T33" fmla="*/ 146 h 199"/>
              <a:gd name="T34" fmla="*/ 132 w 276"/>
              <a:gd name="T35" fmla="*/ 117 h 199"/>
              <a:gd name="T36" fmla="*/ 155 w 276"/>
              <a:gd name="T37" fmla="*/ 130 h 199"/>
              <a:gd name="T38" fmla="*/ 178 w 276"/>
              <a:gd name="T39" fmla="*/ 117 h 199"/>
              <a:gd name="T40" fmla="*/ 171 w 276"/>
              <a:gd name="T41" fmla="*/ 116 h 199"/>
              <a:gd name="T42" fmla="*/ 165 w 276"/>
              <a:gd name="T43" fmla="*/ 114 h 199"/>
              <a:gd name="T44" fmla="*/ 155 w 276"/>
              <a:gd name="T45" fmla="*/ 114 h 199"/>
              <a:gd name="T46" fmla="*/ 146 w 276"/>
              <a:gd name="T47" fmla="*/ 114 h 199"/>
              <a:gd name="T48" fmla="*/ 140 w 276"/>
              <a:gd name="T49" fmla="*/ 116 h 199"/>
              <a:gd name="T50" fmla="*/ 189 w 276"/>
              <a:gd name="T51" fmla="*/ 100 h 199"/>
              <a:gd name="T52" fmla="*/ 177 w 276"/>
              <a:gd name="T53" fmla="*/ 100 h 199"/>
              <a:gd name="T54" fmla="*/ 158 w 276"/>
              <a:gd name="T55" fmla="*/ 105 h 199"/>
              <a:gd name="T56" fmla="*/ 141 w 276"/>
              <a:gd name="T57" fmla="*/ 106 h 199"/>
              <a:gd name="T58" fmla="*/ 134 w 276"/>
              <a:gd name="T59" fmla="*/ 100 h 199"/>
              <a:gd name="T60" fmla="*/ 121 w 276"/>
              <a:gd name="T61" fmla="*/ 100 h 199"/>
              <a:gd name="T62" fmla="*/ 124 w 276"/>
              <a:gd name="T63" fmla="*/ 117 h 199"/>
              <a:gd name="T64" fmla="*/ 187 w 276"/>
              <a:gd name="T65" fmla="*/ 117 h 199"/>
              <a:gd name="T66" fmla="*/ 115 w 276"/>
              <a:gd name="T67" fmla="*/ 91 h 199"/>
              <a:gd name="T68" fmla="*/ 165 w 276"/>
              <a:gd name="T69" fmla="*/ 64 h 199"/>
              <a:gd name="T70" fmla="*/ 183 w 276"/>
              <a:gd name="T71" fmla="*/ 68 h 199"/>
              <a:gd name="T72" fmla="*/ 127 w 276"/>
              <a:gd name="T73" fmla="*/ 67 h 199"/>
              <a:gd name="T74" fmla="*/ 133 w 276"/>
              <a:gd name="T75" fmla="*/ 70 h 199"/>
              <a:gd name="T76" fmla="*/ 139 w 276"/>
              <a:gd name="T77" fmla="*/ 72 h 199"/>
              <a:gd name="T78" fmla="*/ 146 w 276"/>
              <a:gd name="T79" fmla="*/ 72 h 199"/>
              <a:gd name="T80" fmla="*/ 158 w 276"/>
              <a:gd name="T81" fmla="*/ 73 h 199"/>
              <a:gd name="T82" fmla="*/ 165 w 276"/>
              <a:gd name="T83" fmla="*/ 72 h 199"/>
              <a:gd name="T84" fmla="*/ 165 w 276"/>
              <a:gd name="T85" fmla="*/ 64 h 199"/>
              <a:gd name="T86" fmla="*/ 115 w 276"/>
              <a:gd name="T87" fmla="*/ 86 h 199"/>
              <a:gd name="T88" fmla="*/ 125 w 276"/>
              <a:gd name="T89" fmla="*/ 77 h 199"/>
              <a:gd name="T90" fmla="*/ 140 w 276"/>
              <a:gd name="T91" fmla="*/ 87 h 199"/>
              <a:gd name="T92" fmla="*/ 152 w 276"/>
              <a:gd name="T93" fmla="*/ 87 h 199"/>
              <a:gd name="T94" fmla="*/ 171 w 276"/>
              <a:gd name="T95" fmla="*/ 87 h 199"/>
              <a:gd name="T96" fmla="*/ 175 w 276"/>
              <a:gd name="T97" fmla="*/ 80 h 199"/>
              <a:gd name="T98" fmla="*/ 195 w 276"/>
              <a:gd name="T99" fmla="*/ 87 h 199"/>
              <a:gd name="T100" fmla="*/ 186 w 276"/>
              <a:gd name="T101" fmla="*/ 7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76" h="199">
                <a:moveTo>
                  <a:pt x="253" y="111"/>
                </a:moveTo>
                <a:cubicBezTo>
                  <a:pt x="230" y="111"/>
                  <a:pt x="230" y="111"/>
                  <a:pt x="230" y="111"/>
                </a:cubicBezTo>
                <a:cubicBezTo>
                  <a:pt x="230" y="104"/>
                  <a:pt x="230" y="104"/>
                  <a:pt x="230" y="104"/>
                </a:cubicBezTo>
                <a:cubicBezTo>
                  <a:pt x="253" y="104"/>
                  <a:pt x="253" y="104"/>
                  <a:pt x="253" y="104"/>
                </a:cubicBezTo>
                <a:cubicBezTo>
                  <a:pt x="255" y="104"/>
                  <a:pt x="256" y="106"/>
                  <a:pt x="256" y="108"/>
                </a:cubicBezTo>
                <a:cubicBezTo>
                  <a:pt x="256" y="110"/>
                  <a:pt x="255" y="111"/>
                  <a:pt x="253" y="111"/>
                </a:cubicBezTo>
                <a:close/>
                <a:moveTo>
                  <a:pt x="253" y="88"/>
                </a:moveTo>
                <a:cubicBezTo>
                  <a:pt x="230" y="88"/>
                  <a:pt x="230" y="88"/>
                  <a:pt x="230" y="88"/>
                </a:cubicBezTo>
                <a:cubicBezTo>
                  <a:pt x="230" y="95"/>
                  <a:pt x="230" y="95"/>
                  <a:pt x="230" y="95"/>
                </a:cubicBezTo>
                <a:cubicBezTo>
                  <a:pt x="253" y="95"/>
                  <a:pt x="253" y="95"/>
                  <a:pt x="253" y="95"/>
                </a:cubicBezTo>
                <a:cubicBezTo>
                  <a:pt x="255" y="95"/>
                  <a:pt x="256" y="93"/>
                  <a:pt x="256" y="91"/>
                </a:cubicBezTo>
                <a:cubicBezTo>
                  <a:pt x="256" y="90"/>
                  <a:pt x="255" y="88"/>
                  <a:pt x="253" y="88"/>
                </a:cubicBezTo>
                <a:close/>
                <a:moveTo>
                  <a:pt x="250" y="0"/>
                </a:moveTo>
                <a:cubicBezTo>
                  <a:pt x="85" y="0"/>
                  <a:pt x="85" y="0"/>
                  <a:pt x="85" y="0"/>
                </a:cubicBezTo>
                <a:cubicBezTo>
                  <a:pt x="70" y="0"/>
                  <a:pt x="58" y="12"/>
                  <a:pt x="58" y="26"/>
                </a:cubicBezTo>
                <a:cubicBezTo>
                  <a:pt x="58" y="27"/>
                  <a:pt x="58" y="27"/>
                  <a:pt x="58" y="27"/>
                </a:cubicBezTo>
                <a:cubicBezTo>
                  <a:pt x="58" y="33"/>
                  <a:pt x="58" y="33"/>
                  <a:pt x="58" y="33"/>
                </a:cubicBezTo>
                <a:cubicBezTo>
                  <a:pt x="70" y="33"/>
                  <a:pt x="70" y="33"/>
                  <a:pt x="70" y="33"/>
                </a:cubicBezTo>
                <a:cubicBezTo>
                  <a:pt x="70" y="27"/>
                  <a:pt x="70" y="27"/>
                  <a:pt x="70" y="27"/>
                </a:cubicBezTo>
                <a:cubicBezTo>
                  <a:pt x="70" y="18"/>
                  <a:pt x="76" y="12"/>
                  <a:pt x="85" y="12"/>
                </a:cubicBezTo>
                <a:cubicBezTo>
                  <a:pt x="250" y="12"/>
                  <a:pt x="250" y="12"/>
                  <a:pt x="250" y="12"/>
                </a:cubicBezTo>
                <a:cubicBezTo>
                  <a:pt x="259" y="12"/>
                  <a:pt x="265" y="18"/>
                  <a:pt x="265" y="26"/>
                </a:cubicBezTo>
                <a:cubicBezTo>
                  <a:pt x="265" y="44"/>
                  <a:pt x="265" y="44"/>
                  <a:pt x="265" y="44"/>
                </a:cubicBezTo>
                <a:cubicBezTo>
                  <a:pt x="219" y="44"/>
                  <a:pt x="219" y="44"/>
                  <a:pt x="219" y="44"/>
                </a:cubicBezTo>
                <a:cubicBezTo>
                  <a:pt x="226" y="51"/>
                  <a:pt x="230" y="60"/>
                  <a:pt x="230" y="70"/>
                </a:cubicBezTo>
                <a:cubicBezTo>
                  <a:pt x="230" y="74"/>
                  <a:pt x="230" y="74"/>
                  <a:pt x="230" y="74"/>
                </a:cubicBezTo>
                <a:cubicBezTo>
                  <a:pt x="265" y="74"/>
                  <a:pt x="265" y="74"/>
                  <a:pt x="265" y="74"/>
                </a:cubicBezTo>
                <a:cubicBezTo>
                  <a:pt x="265" y="130"/>
                  <a:pt x="265" y="130"/>
                  <a:pt x="265" y="130"/>
                </a:cubicBezTo>
                <a:cubicBezTo>
                  <a:pt x="265" y="138"/>
                  <a:pt x="259" y="145"/>
                  <a:pt x="250" y="145"/>
                </a:cubicBezTo>
                <a:cubicBezTo>
                  <a:pt x="230" y="145"/>
                  <a:pt x="230" y="145"/>
                  <a:pt x="230" y="145"/>
                </a:cubicBezTo>
                <a:cubicBezTo>
                  <a:pt x="230" y="156"/>
                  <a:pt x="230" y="156"/>
                  <a:pt x="230" y="156"/>
                </a:cubicBezTo>
                <a:cubicBezTo>
                  <a:pt x="250" y="156"/>
                  <a:pt x="250" y="156"/>
                  <a:pt x="250" y="156"/>
                </a:cubicBezTo>
                <a:cubicBezTo>
                  <a:pt x="265" y="156"/>
                  <a:pt x="276" y="144"/>
                  <a:pt x="276" y="130"/>
                </a:cubicBezTo>
                <a:cubicBezTo>
                  <a:pt x="276" y="130"/>
                  <a:pt x="276" y="130"/>
                  <a:pt x="276" y="130"/>
                </a:cubicBezTo>
                <a:cubicBezTo>
                  <a:pt x="276" y="26"/>
                  <a:pt x="276" y="26"/>
                  <a:pt x="276" y="26"/>
                </a:cubicBezTo>
                <a:cubicBezTo>
                  <a:pt x="276" y="12"/>
                  <a:pt x="265" y="0"/>
                  <a:pt x="250" y="0"/>
                </a:cubicBezTo>
                <a:close/>
                <a:moveTo>
                  <a:pt x="218" y="70"/>
                </a:moveTo>
                <a:cubicBezTo>
                  <a:pt x="218" y="173"/>
                  <a:pt x="218" y="173"/>
                  <a:pt x="218" y="173"/>
                </a:cubicBezTo>
                <a:cubicBezTo>
                  <a:pt x="218" y="173"/>
                  <a:pt x="218" y="173"/>
                  <a:pt x="218" y="173"/>
                </a:cubicBezTo>
                <a:cubicBezTo>
                  <a:pt x="218" y="188"/>
                  <a:pt x="207" y="199"/>
                  <a:pt x="192" y="199"/>
                </a:cubicBezTo>
                <a:cubicBezTo>
                  <a:pt x="26" y="199"/>
                  <a:pt x="26" y="199"/>
                  <a:pt x="26" y="199"/>
                </a:cubicBezTo>
                <a:cubicBezTo>
                  <a:pt x="12" y="199"/>
                  <a:pt x="0" y="188"/>
                  <a:pt x="0" y="173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56"/>
                  <a:pt x="12" y="44"/>
                  <a:pt x="26" y="44"/>
                </a:cubicBezTo>
                <a:cubicBezTo>
                  <a:pt x="192" y="44"/>
                  <a:pt x="192" y="44"/>
                  <a:pt x="192" y="44"/>
                </a:cubicBezTo>
                <a:cubicBezTo>
                  <a:pt x="207" y="44"/>
                  <a:pt x="218" y="56"/>
                  <a:pt x="218" y="70"/>
                </a:cubicBezTo>
                <a:close/>
                <a:moveTo>
                  <a:pt x="111" y="179"/>
                </a:moveTo>
                <a:cubicBezTo>
                  <a:pt x="111" y="176"/>
                  <a:pt x="110" y="175"/>
                  <a:pt x="107" y="175"/>
                </a:cubicBezTo>
                <a:cubicBezTo>
                  <a:pt x="27" y="175"/>
                  <a:pt x="27" y="175"/>
                  <a:pt x="27" y="175"/>
                </a:cubicBezTo>
                <a:cubicBezTo>
                  <a:pt x="25" y="175"/>
                  <a:pt x="23" y="176"/>
                  <a:pt x="23" y="179"/>
                </a:cubicBezTo>
                <a:cubicBezTo>
                  <a:pt x="23" y="181"/>
                  <a:pt x="25" y="182"/>
                  <a:pt x="27" y="182"/>
                </a:cubicBezTo>
                <a:cubicBezTo>
                  <a:pt x="107" y="182"/>
                  <a:pt x="107" y="182"/>
                  <a:pt x="107" y="182"/>
                </a:cubicBezTo>
                <a:cubicBezTo>
                  <a:pt x="110" y="182"/>
                  <a:pt x="111" y="181"/>
                  <a:pt x="111" y="179"/>
                </a:cubicBezTo>
                <a:close/>
                <a:moveTo>
                  <a:pt x="195" y="162"/>
                </a:moveTo>
                <a:cubicBezTo>
                  <a:pt x="195" y="160"/>
                  <a:pt x="193" y="158"/>
                  <a:pt x="191" y="158"/>
                </a:cubicBezTo>
                <a:cubicBezTo>
                  <a:pt x="27" y="158"/>
                  <a:pt x="27" y="158"/>
                  <a:pt x="27" y="158"/>
                </a:cubicBezTo>
                <a:cubicBezTo>
                  <a:pt x="25" y="158"/>
                  <a:pt x="23" y="160"/>
                  <a:pt x="23" y="162"/>
                </a:cubicBezTo>
                <a:cubicBezTo>
                  <a:pt x="23" y="164"/>
                  <a:pt x="25" y="166"/>
                  <a:pt x="27" y="166"/>
                </a:cubicBezTo>
                <a:cubicBezTo>
                  <a:pt x="191" y="166"/>
                  <a:pt x="191" y="166"/>
                  <a:pt x="191" y="166"/>
                </a:cubicBezTo>
                <a:cubicBezTo>
                  <a:pt x="193" y="166"/>
                  <a:pt x="195" y="164"/>
                  <a:pt x="195" y="162"/>
                </a:cubicBezTo>
                <a:close/>
                <a:moveTo>
                  <a:pt x="195" y="146"/>
                </a:moveTo>
                <a:cubicBezTo>
                  <a:pt x="195" y="143"/>
                  <a:pt x="193" y="142"/>
                  <a:pt x="191" y="142"/>
                </a:cubicBezTo>
                <a:cubicBezTo>
                  <a:pt x="27" y="142"/>
                  <a:pt x="27" y="142"/>
                  <a:pt x="27" y="142"/>
                </a:cubicBezTo>
                <a:cubicBezTo>
                  <a:pt x="25" y="142"/>
                  <a:pt x="23" y="143"/>
                  <a:pt x="23" y="146"/>
                </a:cubicBezTo>
                <a:cubicBezTo>
                  <a:pt x="23" y="148"/>
                  <a:pt x="25" y="150"/>
                  <a:pt x="27" y="150"/>
                </a:cubicBezTo>
                <a:cubicBezTo>
                  <a:pt x="191" y="150"/>
                  <a:pt x="191" y="150"/>
                  <a:pt x="191" y="150"/>
                </a:cubicBezTo>
                <a:cubicBezTo>
                  <a:pt x="193" y="150"/>
                  <a:pt x="195" y="148"/>
                  <a:pt x="195" y="146"/>
                </a:cubicBezTo>
                <a:close/>
                <a:moveTo>
                  <a:pt x="145" y="123"/>
                </a:moveTo>
                <a:cubicBezTo>
                  <a:pt x="141" y="122"/>
                  <a:pt x="137" y="120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2" y="117"/>
                  <a:pt x="132" y="117"/>
                  <a:pt x="132" y="117"/>
                </a:cubicBezTo>
                <a:cubicBezTo>
                  <a:pt x="131" y="118"/>
                  <a:pt x="129" y="118"/>
                  <a:pt x="127" y="119"/>
                </a:cubicBezTo>
                <a:cubicBezTo>
                  <a:pt x="126" y="119"/>
                  <a:pt x="126" y="119"/>
                  <a:pt x="126" y="119"/>
                </a:cubicBezTo>
                <a:cubicBezTo>
                  <a:pt x="127" y="120"/>
                  <a:pt x="127" y="120"/>
                  <a:pt x="127" y="120"/>
                </a:cubicBezTo>
                <a:cubicBezTo>
                  <a:pt x="135" y="126"/>
                  <a:pt x="145" y="130"/>
                  <a:pt x="155" y="130"/>
                </a:cubicBezTo>
                <a:cubicBezTo>
                  <a:pt x="166" y="130"/>
                  <a:pt x="176" y="126"/>
                  <a:pt x="183" y="120"/>
                </a:cubicBezTo>
                <a:cubicBezTo>
                  <a:pt x="184" y="119"/>
                  <a:pt x="184" y="119"/>
                  <a:pt x="184" y="119"/>
                </a:cubicBezTo>
                <a:cubicBezTo>
                  <a:pt x="183" y="119"/>
                  <a:pt x="183" y="119"/>
                  <a:pt x="183" y="119"/>
                </a:cubicBezTo>
                <a:cubicBezTo>
                  <a:pt x="182" y="118"/>
                  <a:pt x="180" y="118"/>
                  <a:pt x="178" y="117"/>
                </a:cubicBezTo>
                <a:cubicBezTo>
                  <a:pt x="178" y="117"/>
                  <a:pt x="178" y="117"/>
                  <a:pt x="178" y="117"/>
                </a:cubicBezTo>
                <a:cubicBezTo>
                  <a:pt x="178" y="117"/>
                  <a:pt x="178" y="117"/>
                  <a:pt x="178" y="117"/>
                </a:cubicBezTo>
                <a:cubicBezTo>
                  <a:pt x="174" y="120"/>
                  <a:pt x="170" y="122"/>
                  <a:pt x="165" y="123"/>
                </a:cubicBezTo>
                <a:cubicBezTo>
                  <a:pt x="167" y="121"/>
                  <a:pt x="169" y="118"/>
                  <a:pt x="171" y="116"/>
                </a:cubicBezTo>
                <a:cubicBezTo>
                  <a:pt x="171" y="115"/>
                  <a:pt x="171" y="115"/>
                  <a:pt x="171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9" y="115"/>
                  <a:pt x="167" y="115"/>
                  <a:pt x="165" y="115"/>
                </a:cubicBezTo>
                <a:cubicBezTo>
                  <a:pt x="165" y="114"/>
                  <a:pt x="165" y="114"/>
                  <a:pt x="165" y="114"/>
                </a:cubicBezTo>
                <a:cubicBezTo>
                  <a:pt x="165" y="115"/>
                  <a:pt x="165" y="115"/>
                  <a:pt x="165" y="115"/>
                </a:cubicBezTo>
                <a:cubicBezTo>
                  <a:pt x="163" y="117"/>
                  <a:pt x="161" y="119"/>
                  <a:pt x="158" y="121"/>
                </a:cubicBezTo>
                <a:cubicBezTo>
                  <a:pt x="158" y="114"/>
                  <a:pt x="158" y="114"/>
                  <a:pt x="158" y="114"/>
                </a:cubicBezTo>
                <a:cubicBezTo>
                  <a:pt x="158" y="114"/>
                  <a:pt x="156" y="114"/>
                  <a:pt x="155" y="114"/>
                </a:cubicBezTo>
                <a:cubicBezTo>
                  <a:pt x="155" y="114"/>
                  <a:pt x="152" y="114"/>
                  <a:pt x="152" y="114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0" y="119"/>
                  <a:pt x="148" y="117"/>
                  <a:pt x="146" y="115"/>
                </a:cubicBezTo>
                <a:cubicBezTo>
                  <a:pt x="146" y="114"/>
                  <a:pt x="146" y="114"/>
                  <a:pt x="146" y="114"/>
                </a:cubicBezTo>
                <a:cubicBezTo>
                  <a:pt x="145" y="115"/>
                  <a:pt x="145" y="115"/>
                  <a:pt x="145" y="115"/>
                </a:cubicBezTo>
                <a:cubicBezTo>
                  <a:pt x="144" y="115"/>
                  <a:pt x="142" y="115"/>
                  <a:pt x="140" y="115"/>
                </a:cubicBezTo>
                <a:cubicBezTo>
                  <a:pt x="139" y="115"/>
                  <a:pt x="139" y="115"/>
                  <a:pt x="139" y="115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1" y="118"/>
                  <a:pt x="143" y="121"/>
                  <a:pt x="145" y="123"/>
                </a:cubicBezTo>
                <a:close/>
                <a:moveTo>
                  <a:pt x="195" y="100"/>
                </a:moveTo>
                <a:cubicBezTo>
                  <a:pt x="189" y="100"/>
                  <a:pt x="189" y="100"/>
                  <a:pt x="189" y="100"/>
                </a:cubicBezTo>
                <a:cubicBezTo>
                  <a:pt x="189" y="100"/>
                  <a:pt x="189" y="100"/>
                  <a:pt x="189" y="100"/>
                </a:cubicBezTo>
                <a:cubicBezTo>
                  <a:pt x="189" y="104"/>
                  <a:pt x="187" y="107"/>
                  <a:pt x="185" y="110"/>
                </a:cubicBezTo>
                <a:cubicBezTo>
                  <a:pt x="182" y="109"/>
                  <a:pt x="179" y="108"/>
                  <a:pt x="175" y="107"/>
                </a:cubicBezTo>
                <a:cubicBezTo>
                  <a:pt x="176" y="105"/>
                  <a:pt x="176" y="103"/>
                  <a:pt x="177" y="100"/>
                </a:cubicBezTo>
                <a:cubicBezTo>
                  <a:pt x="177" y="100"/>
                  <a:pt x="177" y="100"/>
                  <a:pt x="177" y="100"/>
                </a:cubicBezTo>
                <a:cubicBezTo>
                  <a:pt x="171" y="100"/>
                  <a:pt x="171" y="100"/>
                  <a:pt x="171" y="100"/>
                </a:cubicBezTo>
                <a:cubicBezTo>
                  <a:pt x="171" y="100"/>
                  <a:pt x="171" y="100"/>
                  <a:pt x="171" y="100"/>
                </a:cubicBezTo>
                <a:cubicBezTo>
                  <a:pt x="171" y="102"/>
                  <a:pt x="170" y="104"/>
                  <a:pt x="170" y="106"/>
                </a:cubicBezTo>
                <a:cubicBezTo>
                  <a:pt x="166" y="105"/>
                  <a:pt x="162" y="105"/>
                  <a:pt x="158" y="105"/>
                </a:cubicBezTo>
                <a:cubicBezTo>
                  <a:pt x="158" y="100"/>
                  <a:pt x="158" y="100"/>
                  <a:pt x="158" y="100"/>
                </a:cubicBezTo>
                <a:cubicBezTo>
                  <a:pt x="152" y="100"/>
                  <a:pt x="152" y="100"/>
                  <a:pt x="152" y="100"/>
                </a:cubicBezTo>
                <a:cubicBezTo>
                  <a:pt x="152" y="105"/>
                  <a:pt x="152" y="105"/>
                  <a:pt x="152" y="105"/>
                </a:cubicBezTo>
                <a:cubicBezTo>
                  <a:pt x="148" y="105"/>
                  <a:pt x="145" y="105"/>
                  <a:pt x="141" y="106"/>
                </a:cubicBezTo>
                <a:cubicBezTo>
                  <a:pt x="140" y="104"/>
                  <a:pt x="140" y="102"/>
                  <a:pt x="140" y="10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34" y="100"/>
                  <a:pt x="134" y="100"/>
                  <a:pt x="134" y="100"/>
                </a:cubicBezTo>
                <a:cubicBezTo>
                  <a:pt x="134" y="100"/>
                  <a:pt x="134" y="100"/>
                  <a:pt x="134" y="100"/>
                </a:cubicBezTo>
                <a:cubicBezTo>
                  <a:pt x="134" y="103"/>
                  <a:pt x="135" y="105"/>
                  <a:pt x="135" y="107"/>
                </a:cubicBezTo>
                <a:cubicBezTo>
                  <a:pt x="132" y="108"/>
                  <a:pt x="128" y="109"/>
                  <a:pt x="125" y="110"/>
                </a:cubicBezTo>
                <a:cubicBezTo>
                  <a:pt x="123" y="107"/>
                  <a:pt x="122" y="104"/>
                  <a:pt x="121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15" y="100"/>
                  <a:pt x="115" y="100"/>
                  <a:pt x="115" y="100"/>
                </a:cubicBezTo>
                <a:cubicBezTo>
                  <a:pt x="115" y="100"/>
                  <a:pt x="115" y="100"/>
                  <a:pt x="115" y="100"/>
                </a:cubicBezTo>
                <a:cubicBezTo>
                  <a:pt x="116" y="106"/>
                  <a:pt x="119" y="112"/>
                  <a:pt x="123" y="116"/>
                </a:cubicBezTo>
                <a:cubicBezTo>
                  <a:pt x="124" y="117"/>
                  <a:pt x="124" y="117"/>
                  <a:pt x="124" y="117"/>
                </a:cubicBezTo>
                <a:cubicBezTo>
                  <a:pt x="124" y="117"/>
                  <a:pt x="124" y="117"/>
                  <a:pt x="124" y="117"/>
                </a:cubicBezTo>
                <a:cubicBezTo>
                  <a:pt x="132" y="113"/>
                  <a:pt x="143" y="111"/>
                  <a:pt x="155" y="111"/>
                </a:cubicBezTo>
                <a:cubicBezTo>
                  <a:pt x="167" y="111"/>
                  <a:pt x="178" y="113"/>
                  <a:pt x="186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6"/>
                  <a:pt x="187" y="116"/>
                  <a:pt x="187" y="116"/>
                </a:cubicBezTo>
                <a:cubicBezTo>
                  <a:pt x="191" y="112"/>
                  <a:pt x="194" y="106"/>
                  <a:pt x="195" y="100"/>
                </a:cubicBezTo>
                <a:close/>
                <a:moveTo>
                  <a:pt x="195" y="91"/>
                </a:moveTo>
                <a:cubicBezTo>
                  <a:pt x="115" y="91"/>
                  <a:pt x="115" y="91"/>
                  <a:pt x="115" y="91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95" y="96"/>
                  <a:pt x="195" y="96"/>
                  <a:pt x="195" y="96"/>
                </a:cubicBezTo>
                <a:lnTo>
                  <a:pt x="195" y="91"/>
                </a:lnTo>
                <a:close/>
                <a:moveTo>
                  <a:pt x="165" y="64"/>
                </a:moveTo>
                <a:cubicBezTo>
                  <a:pt x="170" y="65"/>
                  <a:pt x="174" y="67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ubicBezTo>
                  <a:pt x="180" y="69"/>
                  <a:pt x="182" y="69"/>
                  <a:pt x="183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3" y="67"/>
                  <a:pt x="183" y="67"/>
                  <a:pt x="183" y="67"/>
                </a:cubicBezTo>
                <a:cubicBezTo>
                  <a:pt x="176" y="61"/>
                  <a:pt x="166" y="57"/>
                  <a:pt x="155" y="57"/>
                </a:cubicBezTo>
                <a:cubicBezTo>
                  <a:pt x="145" y="57"/>
                  <a:pt x="135" y="61"/>
                  <a:pt x="127" y="67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9" y="69"/>
                  <a:pt x="130" y="69"/>
                  <a:pt x="132" y="70"/>
                </a:cubicBezTo>
                <a:cubicBezTo>
                  <a:pt x="133" y="70"/>
                  <a:pt x="133" y="70"/>
                  <a:pt x="133" y="70"/>
                </a:cubicBezTo>
                <a:cubicBezTo>
                  <a:pt x="133" y="70"/>
                  <a:pt x="133" y="70"/>
                  <a:pt x="133" y="70"/>
                </a:cubicBezTo>
                <a:cubicBezTo>
                  <a:pt x="137" y="67"/>
                  <a:pt x="141" y="65"/>
                  <a:pt x="145" y="64"/>
                </a:cubicBezTo>
                <a:cubicBezTo>
                  <a:pt x="143" y="66"/>
                  <a:pt x="141" y="68"/>
                  <a:pt x="140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2" y="72"/>
                  <a:pt x="144" y="72"/>
                  <a:pt x="145" y="72"/>
                </a:cubicBezTo>
                <a:cubicBezTo>
                  <a:pt x="146" y="72"/>
                  <a:pt x="146" y="72"/>
                  <a:pt x="146" y="72"/>
                </a:cubicBezTo>
                <a:cubicBezTo>
                  <a:pt x="146" y="72"/>
                  <a:pt x="146" y="72"/>
                  <a:pt x="146" y="72"/>
                </a:cubicBezTo>
                <a:cubicBezTo>
                  <a:pt x="148" y="70"/>
                  <a:pt x="150" y="68"/>
                  <a:pt x="152" y="66"/>
                </a:cubicBezTo>
                <a:cubicBezTo>
                  <a:pt x="152" y="73"/>
                  <a:pt x="152" y="73"/>
                  <a:pt x="152" y="73"/>
                </a:cubicBezTo>
                <a:cubicBezTo>
                  <a:pt x="155" y="73"/>
                  <a:pt x="155" y="73"/>
                  <a:pt x="155" y="73"/>
                </a:cubicBezTo>
                <a:cubicBezTo>
                  <a:pt x="156" y="73"/>
                  <a:pt x="158" y="73"/>
                  <a:pt x="158" y="73"/>
                </a:cubicBezTo>
                <a:cubicBezTo>
                  <a:pt x="158" y="66"/>
                  <a:pt x="158" y="66"/>
                  <a:pt x="158" y="66"/>
                </a:cubicBezTo>
                <a:cubicBezTo>
                  <a:pt x="161" y="68"/>
                  <a:pt x="163" y="70"/>
                  <a:pt x="165" y="72"/>
                </a:cubicBezTo>
                <a:cubicBezTo>
                  <a:pt x="165" y="72"/>
                  <a:pt x="165" y="72"/>
                  <a:pt x="165" y="72"/>
                </a:cubicBezTo>
                <a:cubicBezTo>
                  <a:pt x="165" y="72"/>
                  <a:pt x="165" y="72"/>
                  <a:pt x="165" y="72"/>
                </a:cubicBezTo>
                <a:cubicBezTo>
                  <a:pt x="167" y="72"/>
                  <a:pt x="169" y="72"/>
                  <a:pt x="170" y="72"/>
                </a:cubicBezTo>
                <a:cubicBezTo>
                  <a:pt x="171" y="72"/>
                  <a:pt x="171" y="72"/>
                  <a:pt x="171" y="72"/>
                </a:cubicBezTo>
                <a:cubicBezTo>
                  <a:pt x="171" y="71"/>
                  <a:pt x="171" y="71"/>
                  <a:pt x="171" y="71"/>
                </a:cubicBezTo>
                <a:cubicBezTo>
                  <a:pt x="169" y="68"/>
                  <a:pt x="167" y="66"/>
                  <a:pt x="165" y="64"/>
                </a:cubicBezTo>
                <a:close/>
                <a:moveTo>
                  <a:pt x="124" y="70"/>
                </a:moveTo>
                <a:cubicBezTo>
                  <a:pt x="124" y="70"/>
                  <a:pt x="124" y="70"/>
                  <a:pt x="124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19" y="75"/>
                  <a:pt x="116" y="81"/>
                  <a:pt x="115" y="86"/>
                </a:cubicBezTo>
                <a:cubicBezTo>
                  <a:pt x="115" y="87"/>
                  <a:pt x="115" y="87"/>
                  <a:pt x="115" y="87"/>
                </a:cubicBezTo>
                <a:cubicBezTo>
                  <a:pt x="121" y="87"/>
                  <a:pt x="121" y="87"/>
                  <a:pt x="121" y="87"/>
                </a:cubicBezTo>
                <a:cubicBezTo>
                  <a:pt x="121" y="87"/>
                  <a:pt x="121" y="87"/>
                  <a:pt x="121" y="87"/>
                </a:cubicBezTo>
                <a:cubicBezTo>
                  <a:pt x="122" y="83"/>
                  <a:pt x="123" y="80"/>
                  <a:pt x="125" y="77"/>
                </a:cubicBezTo>
                <a:cubicBezTo>
                  <a:pt x="128" y="78"/>
                  <a:pt x="132" y="79"/>
                  <a:pt x="135" y="80"/>
                </a:cubicBezTo>
                <a:cubicBezTo>
                  <a:pt x="135" y="82"/>
                  <a:pt x="134" y="84"/>
                  <a:pt x="134" y="86"/>
                </a:cubicBezTo>
                <a:cubicBezTo>
                  <a:pt x="134" y="87"/>
                  <a:pt x="134" y="87"/>
                  <a:pt x="134" y="87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40" y="85"/>
                  <a:pt x="140" y="83"/>
                  <a:pt x="141" y="81"/>
                </a:cubicBezTo>
                <a:cubicBezTo>
                  <a:pt x="145" y="82"/>
                  <a:pt x="148" y="82"/>
                  <a:pt x="152" y="82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58" y="87"/>
                  <a:pt x="158" y="87"/>
                  <a:pt x="158" y="87"/>
                </a:cubicBezTo>
                <a:cubicBezTo>
                  <a:pt x="158" y="82"/>
                  <a:pt x="158" y="82"/>
                  <a:pt x="158" y="82"/>
                </a:cubicBezTo>
                <a:cubicBezTo>
                  <a:pt x="162" y="82"/>
                  <a:pt x="166" y="82"/>
                  <a:pt x="170" y="81"/>
                </a:cubicBezTo>
                <a:cubicBezTo>
                  <a:pt x="170" y="83"/>
                  <a:pt x="171" y="85"/>
                  <a:pt x="171" y="87"/>
                </a:cubicBezTo>
                <a:cubicBezTo>
                  <a:pt x="171" y="87"/>
                  <a:pt x="171" y="87"/>
                  <a:pt x="171" y="87"/>
                </a:cubicBezTo>
                <a:cubicBezTo>
                  <a:pt x="177" y="87"/>
                  <a:pt x="177" y="87"/>
                  <a:pt x="177" y="87"/>
                </a:cubicBezTo>
                <a:cubicBezTo>
                  <a:pt x="177" y="86"/>
                  <a:pt x="177" y="86"/>
                  <a:pt x="177" y="86"/>
                </a:cubicBezTo>
                <a:cubicBezTo>
                  <a:pt x="176" y="84"/>
                  <a:pt x="176" y="82"/>
                  <a:pt x="175" y="80"/>
                </a:cubicBezTo>
                <a:cubicBezTo>
                  <a:pt x="179" y="79"/>
                  <a:pt x="182" y="78"/>
                  <a:pt x="185" y="77"/>
                </a:cubicBezTo>
                <a:cubicBezTo>
                  <a:pt x="187" y="80"/>
                  <a:pt x="189" y="83"/>
                  <a:pt x="189" y="87"/>
                </a:cubicBezTo>
                <a:cubicBezTo>
                  <a:pt x="189" y="87"/>
                  <a:pt x="189" y="87"/>
                  <a:pt x="189" y="87"/>
                </a:cubicBezTo>
                <a:cubicBezTo>
                  <a:pt x="195" y="87"/>
                  <a:pt x="195" y="87"/>
                  <a:pt x="195" y="87"/>
                </a:cubicBezTo>
                <a:cubicBezTo>
                  <a:pt x="195" y="86"/>
                  <a:pt x="195" y="86"/>
                  <a:pt x="195" y="86"/>
                </a:cubicBezTo>
                <a:cubicBezTo>
                  <a:pt x="194" y="81"/>
                  <a:pt x="191" y="75"/>
                  <a:pt x="187" y="71"/>
                </a:cubicBezTo>
                <a:cubicBezTo>
                  <a:pt x="187" y="70"/>
                  <a:pt x="187" y="70"/>
                  <a:pt x="187" y="70"/>
                </a:cubicBezTo>
                <a:cubicBezTo>
                  <a:pt x="186" y="70"/>
                  <a:pt x="186" y="70"/>
                  <a:pt x="186" y="70"/>
                </a:cubicBezTo>
                <a:cubicBezTo>
                  <a:pt x="178" y="74"/>
                  <a:pt x="167" y="76"/>
                  <a:pt x="155" y="76"/>
                </a:cubicBezTo>
                <a:cubicBezTo>
                  <a:pt x="143" y="76"/>
                  <a:pt x="132" y="74"/>
                  <a:pt x="124" y="7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16"/>
          <p:cNvSpPr>
            <a:spLocks noEditPoints="1"/>
          </p:cNvSpPr>
          <p:nvPr/>
        </p:nvSpPr>
        <p:spPr bwMode="auto">
          <a:xfrm>
            <a:off x="6861555" y="1118483"/>
            <a:ext cx="613647" cy="487251"/>
          </a:xfrm>
          <a:custGeom>
            <a:avLst/>
            <a:gdLst>
              <a:gd name="T0" fmla="*/ 168 w 269"/>
              <a:gd name="T1" fmla="*/ 21 h 213"/>
              <a:gd name="T2" fmla="*/ 166 w 269"/>
              <a:gd name="T3" fmla="*/ 64 h 213"/>
              <a:gd name="T4" fmla="*/ 149 w 269"/>
              <a:gd name="T5" fmla="*/ 62 h 213"/>
              <a:gd name="T6" fmla="*/ 140 w 269"/>
              <a:gd name="T7" fmla="*/ 60 h 213"/>
              <a:gd name="T8" fmla="*/ 123 w 269"/>
              <a:gd name="T9" fmla="*/ 58 h 213"/>
              <a:gd name="T10" fmla="*/ 185 w 269"/>
              <a:gd name="T11" fmla="*/ 122 h 213"/>
              <a:gd name="T12" fmla="*/ 183 w 269"/>
              <a:gd name="T13" fmla="*/ 104 h 213"/>
              <a:gd name="T14" fmla="*/ 203 w 269"/>
              <a:gd name="T15" fmla="*/ 20 h 213"/>
              <a:gd name="T16" fmla="*/ 184 w 269"/>
              <a:gd name="T17" fmla="*/ 75 h 213"/>
              <a:gd name="T18" fmla="*/ 183 w 269"/>
              <a:gd name="T19" fmla="*/ 57 h 213"/>
              <a:gd name="T20" fmla="*/ 250 w 269"/>
              <a:gd name="T21" fmla="*/ 126 h 213"/>
              <a:gd name="T22" fmla="*/ 175 w 269"/>
              <a:gd name="T23" fmla="*/ 144 h 213"/>
              <a:gd name="T24" fmla="*/ 201 w 269"/>
              <a:gd name="T25" fmla="*/ 126 h 213"/>
              <a:gd name="T26" fmla="*/ 117 w 269"/>
              <a:gd name="T27" fmla="*/ 46 h 213"/>
              <a:gd name="T28" fmla="*/ 106 w 269"/>
              <a:gd name="T29" fmla="*/ 48 h 213"/>
              <a:gd name="T30" fmla="*/ 190 w 269"/>
              <a:gd name="T31" fmla="*/ 0 h 213"/>
              <a:gd name="T32" fmla="*/ 269 w 269"/>
              <a:gd name="T33" fmla="*/ 95 h 213"/>
              <a:gd name="T34" fmla="*/ 185 w 269"/>
              <a:gd name="T35" fmla="*/ 11 h 213"/>
              <a:gd name="T36" fmla="*/ 193 w 269"/>
              <a:gd name="T37" fmla="*/ 34 h 213"/>
              <a:gd name="T38" fmla="*/ 221 w 269"/>
              <a:gd name="T39" fmla="*/ 98 h 213"/>
              <a:gd name="T40" fmla="*/ 227 w 269"/>
              <a:gd name="T41" fmla="*/ 105 h 213"/>
              <a:gd name="T42" fmla="*/ 215 w 269"/>
              <a:gd name="T43" fmla="*/ 65 h 213"/>
              <a:gd name="T44" fmla="*/ 242 w 269"/>
              <a:gd name="T45" fmla="*/ 73 h 213"/>
              <a:gd name="T46" fmla="*/ 235 w 269"/>
              <a:gd name="T47" fmla="*/ 86 h 213"/>
              <a:gd name="T48" fmla="*/ 251 w 269"/>
              <a:gd name="T49" fmla="*/ 82 h 213"/>
              <a:gd name="T50" fmla="*/ 250 w 269"/>
              <a:gd name="T51" fmla="*/ 103 h 213"/>
              <a:gd name="T52" fmla="*/ 249 w 269"/>
              <a:gd name="T53" fmla="*/ 36 h 213"/>
              <a:gd name="T54" fmla="*/ 255 w 269"/>
              <a:gd name="T55" fmla="*/ 43 h 213"/>
              <a:gd name="T56" fmla="*/ 90 w 269"/>
              <a:gd name="T57" fmla="*/ 88 h 213"/>
              <a:gd name="T58" fmla="*/ 44 w 269"/>
              <a:gd name="T59" fmla="*/ 152 h 213"/>
              <a:gd name="T60" fmla="*/ 68 w 269"/>
              <a:gd name="T61" fmla="*/ 130 h 213"/>
              <a:gd name="T62" fmla="*/ 28 w 269"/>
              <a:gd name="T63" fmla="*/ 162 h 213"/>
              <a:gd name="T64" fmla="*/ 28 w 269"/>
              <a:gd name="T65" fmla="*/ 162 h 213"/>
              <a:gd name="T66" fmla="*/ 84 w 269"/>
              <a:gd name="T67" fmla="*/ 66 h 213"/>
              <a:gd name="T68" fmla="*/ 0 w 269"/>
              <a:gd name="T69" fmla="*/ 114 h 213"/>
              <a:gd name="T70" fmla="*/ 82 w 269"/>
              <a:gd name="T71" fmla="*/ 212 h 213"/>
              <a:gd name="T72" fmla="*/ 163 w 269"/>
              <a:gd name="T73" fmla="*/ 160 h 213"/>
              <a:gd name="T74" fmla="*/ 109 w 269"/>
              <a:gd name="T75" fmla="*/ 177 h 213"/>
              <a:gd name="T76" fmla="*/ 115 w 269"/>
              <a:gd name="T77" fmla="*/ 184 h 213"/>
              <a:gd name="T78" fmla="*/ 114 w 269"/>
              <a:gd name="T79" fmla="*/ 117 h 213"/>
              <a:gd name="T80" fmla="*/ 144 w 269"/>
              <a:gd name="T81" fmla="*/ 169 h 213"/>
              <a:gd name="T82" fmla="*/ 145 w 269"/>
              <a:gd name="T83" fmla="*/ 147 h 213"/>
              <a:gd name="T84" fmla="*/ 142 w 269"/>
              <a:gd name="T85" fmla="*/ 123 h 213"/>
              <a:gd name="T86" fmla="*/ 150 w 269"/>
              <a:gd name="T87" fmla="*/ 109 h 213"/>
              <a:gd name="T88" fmla="*/ 83 w 269"/>
              <a:gd name="T89" fmla="*/ 77 h 213"/>
              <a:gd name="T90" fmla="*/ 83 w 269"/>
              <a:gd name="T91" fmla="*/ 100 h 213"/>
              <a:gd name="T92" fmla="*/ 83 w 269"/>
              <a:gd name="T93" fmla="*/ 201 h 213"/>
              <a:gd name="T94" fmla="*/ 11 w 269"/>
              <a:gd name="T95" fmla="*/ 112 h 213"/>
              <a:gd name="T96" fmla="*/ 95 w 269"/>
              <a:gd name="T97" fmla="*/ 125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9" h="213">
                <a:moveTo>
                  <a:pt x="174" y="25"/>
                </a:moveTo>
                <a:cubicBezTo>
                  <a:pt x="172" y="26"/>
                  <a:pt x="166" y="27"/>
                  <a:pt x="160" y="26"/>
                </a:cubicBezTo>
                <a:cubicBezTo>
                  <a:pt x="155" y="26"/>
                  <a:pt x="152" y="24"/>
                  <a:pt x="154" y="22"/>
                </a:cubicBezTo>
                <a:cubicBezTo>
                  <a:pt x="156" y="21"/>
                  <a:pt x="162" y="20"/>
                  <a:pt x="168" y="21"/>
                </a:cubicBezTo>
                <a:cubicBezTo>
                  <a:pt x="173" y="21"/>
                  <a:pt x="176" y="23"/>
                  <a:pt x="174" y="25"/>
                </a:cubicBezTo>
                <a:close/>
                <a:moveTo>
                  <a:pt x="164" y="70"/>
                </a:moveTo>
                <a:cubicBezTo>
                  <a:pt x="164" y="70"/>
                  <a:pt x="164" y="70"/>
                  <a:pt x="164" y="70"/>
                </a:cubicBezTo>
                <a:cubicBezTo>
                  <a:pt x="165" y="68"/>
                  <a:pt x="166" y="66"/>
                  <a:pt x="166" y="64"/>
                </a:cubicBezTo>
                <a:cubicBezTo>
                  <a:pt x="166" y="59"/>
                  <a:pt x="162" y="54"/>
                  <a:pt x="158" y="53"/>
                </a:cubicBezTo>
                <a:cubicBezTo>
                  <a:pt x="157" y="53"/>
                  <a:pt x="157" y="53"/>
                  <a:pt x="157" y="53"/>
                </a:cubicBezTo>
                <a:cubicBezTo>
                  <a:pt x="152" y="53"/>
                  <a:pt x="149" y="57"/>
                  <a:pt x="149" y="61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53" y="63"/>
                  <a:pt x="157" y="65"/>
                  <a:pt x="160" y="67"/>
                </a:cubicBezTo>
                <a:cubicBezTo>
                  <a:pt x="161" y="68"/>
                  <a:pt x="163" y="69"/>
                  <a:pt x="164" y="70"/>
                </a:cubicBezTo>
                <a:close/>
                <a:moveTo>
                  <a:pt x="140" y="60"/>
                </a:moveTo>
                <a:cubicBezTo>
                  <a:pt x="140" y="60"/>
                  <a:pt x="140" y="60"/>
                  <a:pt x="140" y="60"/>
                </a:cubicBezTo>
                <a:cubicBezTo>
                  <a:pt x="140" y="55"/>
                  <a:pt x="136" y="50"/>
                  <a:pt x="132" y="50"/>
                </a:cubicBezTo>
                <a:cubicBezTo>
                  <a:pt x="131" y="50"/>
                  <a:pt x="131" y="50"/>
                  <a:pt x="130" y="50"/>
                </a:cubicBezTo>
                <a:cubicBezTo>
                  <a:pt x="126" y="50"/>
                  <a:pt x="123" y="53"/>
                  <a:pt x="123" y="57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132" y="59"/>
                  <a:pt x="132" y="59"/>
                  <a:pt x="132" y="59"/>
                </a:cubicBezTo>
                <a:cubicBezTo>
                  <a:pt x="134" y="59"/>
                  <a:pt x="136" y="60"/>
                  <a:pt x="140" y="60"/>
                </a:cubicBezTo>
                <a:close/>
                <a:moveTo>
                  <a:pt x="184" y="122"/>
                </a:moveTo>
                <a:cubicBezTo>
                  <a:pt x="184" y="122"/>
                  <a:pt x="185" y="122"/>
                  <a:pt x="185" y="122"/>
                </a:cubicBezTo>
                <a:cubicBezTo>
                  <a:pt x="187" y="122"/>
                  <a:pt x="189" y="121"/>
                  <a:pt x="190" y="120"/>
                </a:cubicBezTo>
                <a:cubicBezTo>
                  <a:pt x="191" y="118"/>
                  <a:pt x="192" y="116"/>
                  <a:pt x="192" y="114"/>
                </a:cubicBezTo>
                <a:cubicBezTo>
                  <a:pt x="192" y="109"/>
                  <a:pt x="188" y="104"/>
                  <a:pt x="184" y="104"/>
                </a:cubicBezTo>
                <a:cubicBezTo>
                  <a:pt x="183" y="104"/>
                  <a:pt x="183" y="104"/>
                  <a:pt x="183" y="104"/>
                </a:cubicBezTo>
                <a:cubicBezTo>
                  <a:pt x="179" y="104"/>
                  <a:pt x="175" y="107"/>
                  <a:pt x="175" y="112"/>
                </a:cubicBezTo>
                <a:cubicBezTo>
                  <a:pt x="175" y="117"/>
                  <a:pt x="179" y="121"/>
                  <a:pt x="184" y="122"/>
                </a:cubicBezTo>
                <a:close/>
                <a:moveTo>
                  <a:pt x="217" y="18"/>
                </a:moveTo>
                <a:cubicBezTo>
                  <a:pt x="211" y="17"/>
                  <a:pt x="205" y="18"/>
                  <a:pt x="203" y="20"/>
                </a:cubicBezTo>
                <a:cubicBezTo>
                  <a:pt x="201" y="21"/>
                  <a:pt x="204" y="23"/>
                  <a:pt x="209" y="24"/>
                </a:cubicBezTo>
                <a:cubicBezTo>
                  <a:pt x="215" y="24"/>
                  <a:pt x="221" y="24"/>
                  <a:pt x="223" y="22"/>
                </a:cubicBezTo>
                <a:cubicBezTo>
                  <a:pt x="225" y="20"/>
                  <a:pt x="222" y="19"/>
                  <a:pt x="217" y="18"/>
                </a:cubicBezTo>
                <a:close/>
                <a:moveTo>
                  <a:pt x="184" y="75"/>
                </a:moveTo>
                <a:cubicBezTo>
                  <a:pt x="184" y="75"/>
                  <a:pt x="185" y="75"/>
                  <a:pt x="185" y="75"/>
                </a:cubicBezTo>
                <a:cubicBezTo>
                  <a:pt x="189" y="75"/>
                  <a:pt x="192" y="72"/>
                  <a:pt x="192" y="68"/>
                </a:cubicBezTo>
                <a:cubicBezTo>
                  <a:pt x="192" y="63"/>
                  <a:pt x="188" y="58"/>
                  <a:pt x="184" y="57"/>
                </a:cubicBezTo>
                <a:cubicBezTo>
                  <a:pt x="183" y="57"/>
                  <a:pt x="183" y="57"/>
                  <a:pt x="183" y="57"/>
                </a:cubicBezTo>
                <a:cubicBezTo>
                  <a:pt x="179" y="57"/>
                  <a:pt x="175" y="61"/>
                  <a:pt x="175" y="65"/>
                </a:cubicBezTo>
                <a:cubicBezTo>
                  <a:pt x="175" y="70"/>
                  <a:pt x="179" y="75"/>
                  <a:pt x="184" y="75"/>
                </a:cubicBezTo>
                <a:close/>
                <a:moveTo>
                  <a:pt x="269" y="95"/>
                </a:moveTo>
                <a:cubicBezTo>
                  <a:pt x="269" y="107"/>
                  <a:pt x="261" y="121"/>
                  <a:pt x="250" y="126"/>
                </a:cubicBezTo>
                <a:cubicBezTo>
                  <a:pt x="225" y="140"/>
                  <a:pt x="225" y="140"/>
                  <a:pt x="225" y="140"/>
                </a:cubicBezTo>
                <a:cubicBezTo>
                  <a:pt x="217" y="145"/>
                  <a:pt x="208" y="148"/>
                  <a:pt x="198" y="148"/>
                </a:cubicBezTo>
                <a:cubicBezTo>
                  <a:pt x="196" y="148"/>
                  <a:pt x="193" y="148"/>
                  <a:pt x="188" y="147"/>
                </a:cubicBezTo>
                <a:cubicBezTo>
                  <a:pt x="175" y="144"/>
                  <a:pt x="175" y="144"/>
                  <a:pt x="175" y="144"/>
                </a:cubicBezTo>
                <a:cubicBezTo>
                  <a:pt x="174" y="133"/>
                  <a:pt x="174" y="133"/>
                  <a:pt x="174" y="133"/>
                </a:cubicBezTo>
                <a:cubicBezTo>
                  <a:pt x="189" y="136"/>
                  <a:pt x="189" y="136"/>
                  <a:pt x="189" y="136"/>
                </a:cubicBezTo>
                <a:cubicBezTo>
                  <a:pt x="193" y="136"/>
                  <a:pt x="197" y="135"/>
                  <a:pt x="198" y="133"/>
                </a:cubicBezTo>
                <a:cubicBezTo>
                  <a:pt x="199" y="133"/>
                  <a:pt x="201" y="131"/>
                  <a:pt x="201" y="126"/>
                </a:cubicBezTo>
                <a:cubicBezTo>
                  <a:pt x="201" y="59"/>
                  <a:pt x="201" y="59"/>
                  <a:pt x="201" y="59"/>
                </a:cubicBezTo>
                <a:cubicBezTo>
                  <a:pt x="201" y="52"/>
                  <a:pt x="195" y="46"/>
                  <a:pt x="188" y="45"/>
                </a:cubicBezTo>
                <a:cubicBezTo>
                  <a:pt x="188" y="45"/>
                  <a:pt x="134" y="40"/>
                  <a:pt x="128" y="39"/>
                </a:cubicBezTo>
                <a:cubicBezTo>
                  <a:pt x="123" y="38"/>
                  <a:pt x="119" y="42"/>
                  <a:pt x="117" y="46"/>
                </a:cubicBezTo>
                <a:cubicBezTo>
                  <a:pt x="117" y="47"/>
                  <a:pt x="117" y="49"/>
                  <a:pt x="117" y="51"/>
                </a:cubicBezTo>
                <a:cubicBezTo>
                  <a:pt x="117" y="52"/>
                  <a:pt x="117" y="55"/>
                  <a:pt x="117" y="58"/>
                </a:cubicBezTo>
                <a:cubicBezTo>
                  <a:pt x="106" y="57"/>
                  <a:pt x="106" y="57"/>
                  <a:pt x="106" y="57"/>
                </a:cubicBezTo>
                <a:cubicBezTo>
                  <a:pt x="106" y="53"/>
                  <a:pt x="106" y="48"/>
                  <a:pt x="106" y="48"/>
                </a:cubicBezTo>
                <a:cubicBezTo>
                  <a:pt x="106" y="34"/>
                  <a:pt x="112" y="25"/>
                  <a:pt x="125" y="19"/>
                </a:cubicBezTo>
                <a:cubicBezTo>
                  <a:pt x="153" y="6"/>
                  <a:pt x="153" y="6"/>
                  <a:pt x="153" y="6"/>
                </a:cubicBezTo>
                <a:cubicBezTo>
                  <a:pt x="161" y="2"/>
                  <a:pt x="174" y="0"/>
                  <a:pt x="185" y="0"/>
                </a:cubicBezTo>
                <a:cubicBezTo>
                  <a:pt x="187" y="0"/>
                  <a:pt x="189" y="0"/>
                  <a:pt x="190" y="0"/>
                </a:cubicBezTo>
                <a:cubicBezTo>
                  <a:pt x="246" y="6"/>
                  <a:pt x="246" y="6"/>
                  <a:pt x="246" y="6"/>
                </a:cubicBezTo>
                <a:cubicBezTo>
                  <a:pt x="247" y="6"/>
                  <a:pt x="247" y="6"/>
                  <a:pt x="247" y="6"/>
                </a:cubicBezTo>
                <a:cubicBezTo>
                  <a:pt x="260" y="7"/>
                  <a:pt x="269" y="17"/>
                  <a:pt x="269" y="31"/>
                </a:cubicBezTo>
                <a:lnTo>
                  <a:pt x="269" y="95"/>
                </a:lnTo>
                <a:close/>
                <a:moveTo>
                  <a:pt x="220" y="28"/>
                </a:moveTo>
                <a:cubicBezTo>
                  <a:pt x="244" y="17"/>
                  <a:pt x="244" y="17"/>
                  <a:pt x="244" y="17"/>
                </a:cubicBezTo>
                <a:cubicBezTo>
                  <a:pt x="189" y="11"/>
                  <a:pt x="189" y="11"/>
                  <a:pt x="189" y="11"/>
                </a:cubicBezTo>
                <a:cubicBezTo>
                  <a:pt x="188" y="11"/>
                  <a:pt x="186" y="11"/>
                  <a:pt x="185" y="11"/>
                </a:cubicBezTo>
                <a:cubicBezTo>
                  <a:pt x="176" y="11"/>
                  <a:pt x="164" y="13"/>
                  <a:pt x="158" y="16"/>
                </a:cubicBezTo>
                <a:cubicBezTo>
                  <a:pt x="132" y="28"/>
                  <a:pt x="132" y="28"/>
                  <a:pt x="132" y="28"/>
                </a:cubicBezTo>
                <a:cubicBezTo>
                  <a:pt x="189" y="34"/>
                  <a:pt x="189" y="34"/>
                  <a:pt x="189" y="34"/>
                </a:cubicBezTo>
                <a:cubicBezTo>
                  <a:pt x="190" y="34"/>
                  <a:pt x="192" y="34"/>
                  <a:pt x="193" y="34"/>
                </a:cubicBezTo>
                <a:cubicBezTo>
                  <a:pt x="202" y="34"/>
                  <a:pt x="213" y="32"/>
                  <a:pt x="220" y="28"/>
                </a:cubicBezTo>
                <a:close/>
                <a:moveTo>
                  <a:pt x="227" y="105"/>
                </a:moveTo>
                <a:cubicBezTo>
                  <a:pt x="227" y="101"/>
                  <a:pt x="225" y="98"/>
                  <a:pt x="222" y="98"/>
                </a:cubicBezTo>
                <a:cubicBezTo>
                  <a:pt x="222" y="98"/>
                  <a:pt x="221" y="98"/>
                  <a:pt x="221" y="98"/>
                </a:cubicBezTo>
                <a:cubicBezTo>
                  <a:pt x="217" y="100"/>
                  <a:pt x="215" y="106"/>
                  <a:pt x="215" y="111"/>
                </a:cubicBezTo>
                <a:cubicBezTo>
                  <a:pt x="215" y="116"/>
                  <a:pt x="217" y="119"/>
                  <a:pt x="219" y="119"/>
                </a:cubicBezTo>
                <a:cubicBezTo>
                  <a:pt x="220" y="119"/>
                  <a:pt x="221" y="119"/>
                  <a:pt x="221" y="118"/>
                </a:cubicBezTo>
                <a:cubicBezTo>
                  <a:pt x="224" y="117"/>
                  <a:pt x="227" y="111"/>
                  <a:pt x="227" y="105"/>
                </a:cubicBezTo>
                <a:close/>
                <a:moveTo>
                  <a:pt x="227" y="59"/>
                </a:moveTo>
                <a:cubicBezTo>
                  <a:pt x="227" y="54"/>
                  <a:pt x="225" y="51"/>
                  <a:pt x="222" y="51"/>
                </a:cubicBezTo>
                <a:cubicBezTo>
                  <a:pt x="222" y="51"/>
                  <a:pt x="221" y="51"/>
                  <a:pt x="221" y="51"/>
                </a:cubicBezTo>
                <a:cubicBezTo>
                  <a:pt x="217" y="53"/>
                  <a:pt x="215" y="59"/>
                  <a:pt x="215" y="65"/>
                </a:cubicBezTo>
                <a:cubicBezTo>
                  <a:pt x="215" y="69"/>
                  <a:pt x="217" y="72"/>
                  <a:pt x="219" y="72"/>
                </a:cubicBezTo>
                <a:cubicBezTo>
                  <a:pt x="220" y="72"/>
                  <a:pt x="221" y="72"/>
                  <a:pt x="221" y="72"/>
                </a:cubicBezTo>
                <a:cubicBezTo>
                  <a:pt x="224" y="70"/>
                  <a:pt x="227" y="64"/>
                  <a:pt x="227" y="59"/>
                </a:cubicBezTo>
                <a:close/>
                <a:moveTo>
                  <a:pt x="242" y="73"/>
                </a:moveTo>
                <a:cubicBezTo>
                  <a:pt x="242" y="68"/>
                  <a:pt x="240" y="65"/>
                  <a:pt x="238" y="65"/>
                </a:cubicBezTo>
                <a:cubicBezTo>
                  <a:pt x="237" y="65"/>
                  <a:pt x="237" y="65"/>
                  <a:pt x="236" y="65"/>
                </a:cubicBezTo>
                <a:cubicBezTo>
                  <a:pt x="233" y="67"/>
                  <a:pt x="230" y="73"/>
                  <a:pt x="230" y="79"/>
                </a:cubicBezTo>
                <a:cubicBezTo>
                  <a:pt x="230" y="83"/>
                  <a:pt x="232" y="86"/>
                  <a:pt x="235" y="86"/>
                </a:cubicBezTo>
                <a:cubicBezTo>
                  <a:pt x="235" y="86"/>
                  <a:pt x="236" y="86"/>
                  <a:pt x="236" y="86"/>
                </a:cubicBezTo>
                <a:cubicBezTo>
                  <a:pt x="240" y="84"/>
                  <a:pt x="242" y="78"/>
                  <a:pt x="242" y="73"/>
                </a:cubicBezTo>
                <a:close/>
                <a:moveTo>
                  <a:pt x="255" y="89"/>
                </a:moveTo>
                <a:cubicBezTo>
                  <a:pt x="255" y="85"/>
                  <a:pt x="253" y="82"/>
                  <a:pt x="251" y="82"/>
                </a:cubicBezTo>
                <a:cubicBezTo>
                  <a:pt x="250" y="82"/>
                  <a:pt x="250" y="82"/>
                  <a:pt x="249" y="82"/>
                </a:cubicBezTo>
                <a:cubicBezTo>
                  <a:pt x="246" y="84"/>
                  <a:pt x="243" y="90"/>
                  <a:pt x="243" y="95"/>
                </a:cubicBezTo>
                <a:cubicBezTo>
                  <a:pt x="243" y="100"/>
                  <a:pt x="245" y="103"/>
                  <a:pt x="248" y="103"/>
                </a:cubicBezTo>
                <a:cubicBezTo>
                  <a:pt x="248" y="103"/>
                  <a:pt x="249" y="103"/>
                  <a:pt x="250" y="103"/>
                </a:cubicBezTo>
                <a:cubicBezTo>
                  <a:pt x="253" y="101"/>
                  <a:pt x="255" y="95"/>
                  <a:pt x="255" y="89"/>
                </a:cubicBezTo>
                <a:close/>
                <a:moveTo>
                  <a:pt x="255" y="43"/>
                </a:moveTo>
                <a:cubicBezTo>
                  <a:pt x="255" y="38"/>
                  <a:pt x="253" y="35"/>
                  <a:pt x="251" y="35"/>
                </a:cubicBezTo>
                <a:cubicBezTo>
                  <a:pt x="250" y="35"/>
                  <a:pt x="250" y="35"/>
                  <a:pt x="249" y="36"/>
                </a:cubicBezTo>
                <a:cubicBezTo>
                  <a:pt x="246" y="37"/>
                  <a:pt x="243" y="43"/>
                  <a:pt x="243" y="49"/>
                </a:cubicBezTo>
                <a:cubicBezTo>
                  <a:pt x="243" y="53"/>
                  <a:pt x="245" y="57"/>
                  <a:pt x="248" y="57"/>
                </a:cubicBezTo>
                <a:cubicBezTo>
                  <a:pt x="248" y="57"/>
                  <a:pt x="249" y="56"/>
                  <a:pt x="250" y="56"/>
                </a:cubicBezTo>
                <a:cubicBezTo>
                  <a:pt x="253" y="54"/>
                  <a:pt x="255" y="48"/>
                  <a:pt x="255" y="43"/>
                </a:cubicBezTo>
                <a:close/>
                <a:moveTo>
                  <a:pt x="84" y="84"/>
                </a:moveTo>
                <a:cubicBezTo>
                  <a:pt x="78" y="84"/>
                  <a:pt x="72" y="84"/>
                  <a:pt x="70" y="86"/>
                </a:cubicBezTo>
                <a:cubicBezTo>
                  <a:pt x="68" y="88"/>
                  <a:pt x="71" y="89"/>
                  <a:pt x="76" y="90"/>
                </a:cubicBezTo>
                <a:cubicBezTo>
                  <a:pt x="82" y="91"/>
                  <a:pt x="88" y="90"/>
                  <a:pt x="90" y="88"/>
                </a:cubicBezTo>
                <a:cubicBezTo>
                  <a:pt x="92" y="87"/>
                  <a:pt x="89" y="85"/>
                  <a:pt x="84" y="84"/>
                </a:cubicBezTo>
                <a:close/>
                <a:moveTo>
                  <a:pt x="62" y="154"/>
                </a:moveTo>
                <a:cubicBezTo>
                  <a:pt x="62" y="159"/>
                  <a:pt x="58" y="163"/>
                  <a:pt x="53" y="162"/>
                </a:cubicBezTo>
                <a:cubicBezTo>
                  <a:pt x="48" y="162"/>
                  <a:pt x="44" y="157"/>
                  <a:pt x="44" y="152"/>
                </a:cubicBezTo>
                <a:cubicBezTo>
                  <a:pt x="44" y="146"/>
                  <a:pt x="48" y="142"/>
                  <a:pt x="53" y="143"/>
                </a:cubicBezTo>
                <a:cubicBezTo>
                  <a:pt x="58" y="143"/>
                  <a:pt x="62" y="148"/>
                  <a:pt x="62" y="154"/>
                </a:cubicBezTo>
                <a:close/>
                <a:moveTo>
                  <a:pt x="77" y="122"/>
                </a:moveTo>
                <a:cubicBezTo>
                  <a:pt x="72" y="121"/>
                  <a:pt x="68" y="125"/>
                  <a:pt x="68" y="130"/>
                </a:cubicBezTo>
                <a:cubicBezTo>
                  <a:pt x="68" y="136"/>
                  <a:pt x="72" y="140"/>
                  <a:pt x="77" y="141"/>
                </a:cubicBezTo>
                <a:cubicBezTo>
                  <a:pt x="82" y="141"/>
                  <a:pt x="86" y="138"/>
                  <a:pt x="86" y="132"/>
                </a:cubicBezTo>
                <a:cubicBezTo>
                  <a:pt x="86" y="127"/>
                  <a:pt x="82" y="122"/>
                  <a:pt x="77" y="122"/>
                </a:cubicBezTo>
                <a:close/>
                <a:moveTo>
                  <a:pt x="28" y="162"/>
                </a:moveTo>
                <a:cubicBezTo>
                  <a:pt x="23" y="162"/>
                  <a:pt x="19" y="166"/>
                  <a:pt x="20" y="171"/>
                </a:cubicBezTo>
                <a:cubicBezTo>
                  <a:pt x="20" y="176"/>
                  <a:pt x="24" y="181"/>
                  <a:pt x="29" y="182"/>
                </a:cubicBezTo>
                <a:cubicBezTo>
                  <a:pt x="34" y="182"/>
                  <a:pt x="38" y="178"/>
                  <a:pt x="38" y="173"/>
                </a:cubicBezTo>
                <a:cubicBezTo>
                  <a:pt x="37" y="168"/>
                  <a:pt x="33" y="163"/>
                  <a:pt x="28" y="162"/>
                </a:cubicBezTo>
                <a:close/>
                <a:moveTo>
                  <a:pt x="163" y="97"/>
                </a:moveTo>
                <a:cubicBezTo>
                  <a:pt x="163" y="88"/>
                  <a:pt x="160" y="81"/>
                  <a:pt x="154" y="76"/>
                </a:cubicBezTo>
                <a:cubicBezTo>
                  <a:pt x="147" y="72"/>
                  <a:pt x="131" y="71"/>
                  <a:pt x="131" y="71"/>
                </a:cubicBezTo>
                <a:cubicBezTo>
                  <a:pt x="84" y="66"/>
                  <a:pt x="84" y="66"/>
                  <a:pt x="84" y="66"/>
                </a:cubicBezTo>
                <a:cubicBezTo>
                  <a:pt x="83" y="65"/>
                  <a:pt x="81" y="65"/>
                  <a:pt x="79" y="65"/>
                </a:cubicBezTo>
                <a:cubicBezTo>
                  <a:pt x="68" y="65"/>
                  <a:pt x="55" y="68"/>
                  <a:pt x="47" y="72"/>
                </a:cubicBezTo>
                <a:cubicBezTo>
                  <a:pt x="19" y="85"/>
                  <a:pt x="19" y="85"/>
                  <a:pt x="19" y="85"/>
                </a:cubicBezTo>
                <a:cubicBezTo>
                  <a:pt x="6" y="91"/>
                  <a:pt x="0" y="100"/>
                  <a:pt x="0" y="114"/>
                </a:cubicBezTo>
                <a:cubicBezTo>
                  <a:pt x="0" y="114"/>
                  <a:pt x="0" y="115"/>
                  <a:pt x="0" y="115"/>
                </a:cubicBezTo>
                <a:cubicBezTo>
                  <a:pt x="0" y="175"/>
                  <a:pt x="0" y="175"/>
                  <a:pt x="0" y="175"/>
                </a:cubicBezTo>
                <a:cubicBezTo>
                  <a:pt x="0" y="187"/>
                  <a:pt x="10" y="199"/>
                  <a:pt x="22" y="202"/>
                </a:cubicBezTo>
                <a:cubicBezTo>
                  <a:pt x="82" y="212"/>
                  <a:pt x="82" y="212"/>
                  <a:pt x="82" y="212"/>
                </a:cubicBezTo>
                <a:cubicBezTo>
                  <a:pt x="88" y="213"/>
                  <a:pt x="90" y="213"/>
                  <a:pt x="92" y="213"/>
                </a:cubicBezTo>
                <a:cubicBezTo>
                  <a:pt x="102" y="213"/>
                  <a:pt x="111" y="211"/>
                  <a:pt x="119" y="206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55" y="186"/>
                  <a:pt x="163" y="172"/>
                  <a:pt x="163" y="160"/>
                </a:cubicBezTo>
                <a:lnTo>
                  <a:pt x="163" y="97"/>
                </a:lnTo>
                <a:close/>
                <a:moveTo>
                  <a:pt x="115" y="184"/>
                </a:moveTo>
                <a:cubicBezTo>
                  <a:pt x="115" y="185"/>
                  <a:pt x="114" y="185"/>
                  <a:pt x="113" y="185"/>
                </a:cubicBezTo>
                <a:cubicBezTo>
                  <a:pt x="110" y="185"/>
                  <a:pt x="109" y="182"/>
                  <a:pt x="109" y="177"/>
                </a:cubicBezTo>
                <a:cubicBezTo>
                  <a:pt x="109" y="171"/>
                  <a:pt x="111" y="165"/>
                  <a:pt x="114" y="163"/>
                </a:cubicBezTo>
                <a:cubicBezTo>
                  <a:pt x="115" y="163"/>
                  <a:pt x="116" y="163"/>
                  <a:pt x="116" y="163"/>
                </a:cubicBezTo>
                <a:cubicBezTo>
                  <a:pt x="119" y="163"/>
                  <a:pt x="121" y="166"/>
                  <a:pt x="121" y="171"/>
                </a:cubicBezTo>
                <a:cubicBezTo>
                  <a:pt x="121" y="177"/>
                  <a:pt x="119" y="183"/>
                  <a:pt x="115" y="184"/>
                </a:cubicBezTo>
                <a:close/>
                <a:moveTo>
                  <a:pt x="115" y="138"/>
                </a:moveTo>
                <a:cubicBezTo>
                  <a:pt x="115" y="138"/>
                  <a:pt x="114" y="138"/>
                  <a:pt x="113" y="138"/>
                </a:cubicBezTo>
                <a:cubicBezTo>
                  <a:pt x="110" y="138"/>
                  <a:pt x="109" y="135"/>
                  <a:pt x="109" y="130"/>
                </a:cubicBezTo>
                <a:cubicBezTo>
                  <a:pt x="109" y="125"/>
                  <a:pt x="111" y="119"/>
                  <a:pt x="114" y="117"/>
                </a:cubicBezTo>
                <a:cubicBezTo>
                  <a:pt x="115" y="116"/>
                  <a:pt x="116" y="116"/>
                  <a:pt x="116" y="116"/>
                </a:cubicBezTo>
                <a:cubicBezTo>
                  <a:pt x="119" y="116"/>
                  <a:pt x="121" y="119"/>
                  <a:pt x="121" y="124"/>
                </a:cubicBezTo>
                <a:cubicBezTo>
                  <a:pt x="121" y="130"/>
                  <a:pt x="119" y="136"/>
                  <a:pt x="115" y="138"/>
                </a:cubicBezTo>
                <a:close/>
                <a:moveTo>
                  <a:pt x="144" y="169"/>
                </a:moveTo>
                <a:cubicBezTo>
                  <a:pt x="143" y="169"/>
                  <a:pt x="142" y="169"/>
                  <a:pt x="142" y="169"/>
                </a:cubicBezTo>
                <a:cubicBezTo>
                  <a:pt x="139" y="169"/>
                  <a:pt x="137" y="166"/>
                  <a:pt x="137" y="161"/>
                </a:cubicBezTo>
                <a:cubicBezTo>
                  <a:pt x="137" y="155"/>
                  <a:pt x="140" y="149"/>
                  <a:pt x="143" y="148"/>
                </a:cubicBezTo>
                <a:cubicBezTo>
                  <a:pt x="144" y="147"/>
                  <a:pt x="144" y="147"/>
                  <a:pt x="145" y="147"/>
                </a:cubicBezTo>
                <a:cubicBezTo>
                  <a:pt x="148" y="147"/>
                  <a:pt x="150" y="150"/>
                  <a:pt x="150" y="155"/>
                </a:cubicBezTo>
                <a:cubicBezTo>
                  <a:pt x="150" y="161"/>
                  <a:pt x="147" y="167"/>
                  <a:pt x="144" y="169"/>
                </a:cubicBezTo>
                <a:close/>
                <a:moveTo>
                  <a:pt x="144" y="122"/>
                </a:moveTo>
                <a:cubicBezTo>
                  <a:pt x="143" y="123"/>
                  <a:pt x="142" y="123"/>
                  <a:pt x="142" y="123"/>
                </a:cubicBezTo>
                <a:cubicBezTo>
                  <a:pt x="139" y="123"/>
                  <a:pt x="137" y="119"/>
                  <a:pt x="137" y="115"/>
                </a:cubicBezTo>
                <a:cubicBezTo>
                  <a:pt x="137" y="109"/>
                  <a:pt x="140" y="103"/>
                  <a:pt x="143" y="101"/>
                </a:cubicBezTo>
                <a:cubicBezTo>
                  <a:pt x="143" y="101"/>
                  <a:pt x="144" y="100"/>
                  <a:pt x="145" y="100"/>
                </a:cubicBezTo>
                <a:cubicBezTo>
                  <a:pt x="148" y="100"/>
                  <a:pt x="150" y="104"/>
                  <a:pt x="150" y="109"/>
                </a:cubicBezTo>
                <a:cubicBezTo>
                  <a:pt x="150" y="114"/>
                  <a:pt x="147" y="120"/>
                  <a:pt x="144" y="122"/>
                </a:cubicBezTo>
                <a:close/>
                <a:moveTo>
                  <a:pt x="52" y="82"/>
                </a:moveTo>
                <a:cubicBezTo>
                  <a:pt x="58" y="79"/>
                  <a:pt x="70" y="77"/>
                  <a:pt x="79" y="77"/>
                </a:cubicBezTo>
                <a:cubicBezTo>
                  <a:pt x="80" y="77"/>
                  <a:pt x="82" y="77"/>
                  <a:pt x="83" y="77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14" y="94"/>
                  <a:pt x="114" y="94"/>
                  <a:pt x="114" y="94"/>
                </a:cubicBezTo>
                <a:cubicBezTo>
                  <a:pt x="108" y="97"/>
                  <a:pt x="97" y="100"/>
                  <a:pt x="87" y="100"/>
                </a:cubicBezTo>
                <a:cubicBezTo>
                  <a:pt x="86" y="100"/>
                  <a:pt x="84" y="100"/>
                  <a:pt x="83" y="100"/>
                </a:cubicBezTo>
                <a:cubicBezTo>
                  <a:pt x="26" y="94"/>
                  <a:pt x="26" y="94"/>
                  <a:pt x="26" y="94"/>
                </a:cubicBezTo>
                <a:lnTo>
                  <a:pt x="52" y="82"/>
                </a:lnTo>
                <a:close/>
                <a:moveTo>
                  <a:pt x="93" y="199"/>
                </a:moveTo>
                <a:cubicBezTo>
                  <a:pt x="91" y="201"/>
                  <a:pt x="88" y="202"/>
                  <a:pt x="83" y="201"/>
                </a:cubicBezTo>
                <a:cubicBezTo>
                  <a:pt x="24" y="191"/>
                  <a:pt x="24" y="191"/>
                  <a:pt x="24" y="191"/>
                </a:cubicBezTo>
                <a:cubicBezTo>
                  <a:pt x="17" y="189"/>
                  <a:pt x="11" y="182"/>
                  <a:pt x="11" y="175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11" y="114"/>
                  <a:pt x="11" y="113"/>
                  <a:pt x="11" y="112"/>
                </a:cubicBezTo>
                <a:cubicBezTo>
                  <a:pt x="12" y="110"/>
                  <a:pt x="15" y="105"/>
                  <a:pt x="22" y="105"/>
                </a:cubicBezTo>
                <a:cubicBezTo>
                  <a:pt x="23" y="105"/>
                  <a:pt x="23" y="105"/>
                  <a:pt x="23" y="105"/>
                </a:cubicBezTo>
                <a:cubicBezTo>
                  <a:pt x="82" y="111"/>
                  <a:pt x="82" y="111"/>
                  <a:pt x="82" y="111"/>
                </a:cubicBezTo>
                <a:cubicBezTo>
                  <a:pt x="89" y="111"/>
                  <a:pt x="95" y="118"/>
                  <a:pt x="95" y="125"/>
                </a:cubicBezTo>
                <a:cubicBezTo>
                  <a:pt x="95" y="192"/>
                  <a:pt x="95" y="192"/>
                  <a:pt x="95" y="192"/>
                </a:cubicBezTo>
                <a:cubicBezTo>
                  <a:pt x="95" y="196"/>
                  <a:pt x="93" y="198"/>
                  <a:pt x="93" y="19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20"/>
          <p:cNvSpPr>
            <a:spLocks noEditPoints="1"/>
          </p:cNvSpPr>
          <p:nvPr/>
        </p:nvSpPr>
        <p:spPr bwMode="auto">
          <a:xfrm>
            <a:off x="4687606" y="1137297"/>
            <a:ext cx="531634" cy="449622"/>
          </a:xfrm>
          <a:custGeom>
            <a:avLst/>
            <a:gdLst>
              <a:gd name="T0" fmla="*/ 127 w 233"/>
              <a:gd name="T1" fmla="*/ 0 h 197"/>
              <a:gd name="T2" fmla="*/ 77 w 233"/>
              <a:gd name="T3" fmla="*/ 27 h 197"/>
              <a:gd name="T4" fmla="*/ 59 w 233"/>
              <a:gd name="T5" fmla="*/ 171 h 197"/>
              <a:gd name="T6" fmla="*/ 174 w 233"/>
              <a:gd name="T7" fmla="*/ 27 h 197"/>
              <a:gd name="T8" fmla="*/ 105 w 233"/>
              <a:gd name="T9" fmla="*/ 12 h 197"/>
              <a:gd name="T10" fmla="*/ 141 w 233"/>
              <a:gd name="T11" fmla="*/ 27 h 197"/>
              <a:gd name="T12" fmla="*/ 105 w 233"/>
              <a:gd name="T13" fmla="*/ 12 h 197"/>
              <a:gd name="T14" fmla="*/ 122 w 233"/>
              <a:gd name="T15" fmla="*/ 40 h 197"/>
              <a:gd name="T16" fmla="*/ 79 w 233"/>
              <a:gd name="T17" fmla="*/ 87 h 197"/>
              <a:gd name="T18" fmla="*/ 154 w 233"/>
              <a:gd name="T19" fmla="*/ 148 h 197"/>
              <a:gd name="T20" fmla="*/ 120 w 233"/>
              <a:gd name="T21" fmla="*/ 124 h 197"/>
              <a:gd name="T22" fmla="*/ 154 w 233"/>
              <a:gd name="T23" fmla="*/ 148 h 197"/>
              <a:gd name="T24" fmla="*/ 152 w 233"/>
              <a:gd name="T25" fmla="*/ 107 h 197"/>
              <a:gd name="T26" fmla="*/ 111 w 233"/>
              <a:gd name="T27" fmla="*/ 98 h 197"/>
              <a:gd name="T28" fmla="*/ 119 w 233"/>
              <a:gd name="T29" fmla="*/ 79 h 197"/>
              <a:gd name="T30" fmla="*/ 159 w 233"/>
              <a:gd name="T31" fmla="*/ 88 h 197"/>
              <a:gd name="T32" fmla="*/ 146 w 233"/>
              <a:gd name="T33" fmla="*/ 140 h 197"/>
              <a:gd name="T34" fmla="*/ 128 w 233"/>
              <a:gd name="T35" fmla="*/ 131 h 197"/>
              <a:gd name="T36" fmla="*/ 146 w 233"/>
              <a:gd name="T37" fmla="*/ 140 h 197"/>
              <a:gd name="T38" fmla="*/ 21 w 233"/>
              <a:gd name="T39" fmla="*/ 27 h 197"/>
              <a:gd name="T40" fmla="*/ 0 w 233"/>
              <a:gd name="T41" fmla="*/ 149 h 197"/>
              <a:gd name="T42" fmla="*/ 45 w 233"/>
              <a:gd name="T43" fmla="*/ 171 h 197"/>
              <a:gd name="T44" fmla="*/ 67 w 233"/>
              <a:gd name="T45" fmla="*/ 182 h 197"/>
              <a:gd name="T46" fmla="*/ 52 w 233"/>
              <a:gd name="T47" fmla="*/ 197 h 197"/>
              <a:gd name="T48" fmla="*/ 37 w 233"/>
              <a:gd name="T49" fmla="*/ 182 h 197"/>
              <a:gd name="T50" fmla="*/ 45 w 233"/>
              <a:gd name="T51" fmla="*/ 182 h 197"/>
              <a:gd name="T52" fmla="*/ 59 w 233"/>
              <a:gd name="T53" fmla="*/ 182 h 197"/>
              <a:gd name="T54" fmla="*/ 67 w 233"/>
              <a:gd name="T55" fmla="*/ 182 h 197"/>
              <a:gd name="T56" fmla="*/ 196 w 233"/>
              <a:gd name="T57" fmla="*/ 182 h 197"/>
              <a:gd name="T58" fmla="*/ 165 w 233"/>
              <a:gd name="T59" fmla="*/ 182 h 197"/>
              <a:gd name="T60" fmla="*/ 173 w 233"/>
              <a:gd name="T61" fmla="*/ 182 h 197"/>
              <a:gd name="T62" fmla="*/ 181 w 233"/>
              <a:gd name="T63" fmla="*/ 190 h 197"/>
              <a:gd name="T64" fmla="*/ 188 w 233"/>
              <a:gd name="T65" fmla="*/ 182 h 197"/>
              <a:gd name="T66" fmla="*/ 233 w 233"/>
              <a:gd name="T67" fmla="*/ 149 h 197"/>
              <a:gd name="T68" fmla="*/ 188 w 233"/>
              <a:gd name="T69" fmla="*/ 171 h 197"/>
              <a:gd name="T70" fmla="*/ 212 w 233"/>
              <a:gd name="T71" fmla="*/ 27 h 197"/>
              <a:gd name="T72" fmla="*/ 233 w 233"/>
              <a:gd name="T73" fmla="*/ 149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3" h="197">
                <a:moveTo>
                  <a:pt x="156" y="27"/>
                </a:moveTo>
                <a:cubicBezTo>
                  <a:pt x="153" y="10"/>
                  <a:pt x="143" y="0"/>
                  <a:pt x="127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90" y="0"/>
                  <a:pt x="79" y="10"/>
                  <a:pt x="77" y="27"/>
                </a:cubicBezTo>
                <a:cubicBezTo>
                  <a:pt x="59" y="27"/>
                  <a:pt x="59" y="27"/>
                  <a:pt x="59" y="27"/>
                </a:cubicBezTo>
                <a:cubicBezTo>
                  <a:pt x="59" y="171"/>
                  <a:pt x="59" y="171"/>
                  <a:pt x="59" y="171"/>
                </a:cubicBezTo>
                <a:cubicBezTo>
                  <a:pt x="174" y="171"/>
                  <a:pt x="174" y="171"/>
                  <a:pt x="174" y="171"/>
                </a:cubicBezTo>
                <a:cubicBezTo>
                  <a:pt x="174" y="27"/>
                  <a:pt x="174" y="27"/>
                  <a:pt x="174" y="27"/>
                </a:cubicBezTo>
                <a:lnTo>
                  <a:pt x="156" y="27"/>
                </a:lnTo>
                <a:close/>
                <a:moveTo>
                  <a:pt x="105" y="12"/>
                </a:moveTo>
                <a:cubicBezTo>
                  <a:pt x="127" y="12"/>
                  <a:pt x="127" y="12"/>
                  <a:pt x="127" y="12"/>
                </a:cubicBezTo>
                <a:cubicBezTo>
                  <a:pt x="135" y="12"/>
                  <a:pt x="140" y="17"/>
                  <a:pt x="141" y="27"/>
                </a:cubicBezTo>
                <a:cubicBezTo>
                  <a:pt x="91" y="27"/>
                  <a:pt x="91" y="27"/>
                  <a:pt x="91" y="27"/>
                </a:cubicBezTo>
                <a:cubicBezTo>
                  <a:pt x="93" y="12"/>
                  <a:pt x="102" y="12"/>
                  <a:pt x="105" y="12"/>
                </a:cubicBezTo>
                <a:close/>
                <a:moveTo>
                  <a:pt x="69" y="65"/>
                </a:moveTo>
                <a:cubicBezTo>
                  <a:pt x="122" y="40"/>
                  <a:pt x="122" y="40"/>
                  <a:pt x="122" y="40"/>
                </a:cubicBezTo>
                <a:cubicBezTo>
                  <a:pt x="132" y="62"/>
                  <a:pt x="132" y="62"/>
                  <a:pt x="132" y="62"/>
                </a:cubicBezTo>
                <a:cubicBezTo>
                  <a:pt x="79" y="87"/>
                  <a:pt x="79" y="87"/>
                  <a:pt x="79" y="87"/>
                </a:cubicBezTo>
                <a:lnTo>
                  <a:pt x="69" y="65"/>
                </a:lnTo>
                <a:close/>
                <a:moveTo>
                  <a:pt x="154" y="148"/>
                </a:moveTo>
                <a:cubicBezTo>
                  <a:pt x="120" y="148"/>
                  <a:pt x="120" y="148"/>
                  <a:pt x="120" y="148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54" y="124"/>
                  <a:pt x="154" y="124"/>
                  <a:pt x="154" y="124"/>
                </a:cubicBezTo>
                <a:lnTo>
                  <a:pt x="154" y="148"/>
                </a:lnTo>
                <a:close/>
                <a:moveTo>
                  <a:pt x="158" y="102"/>
                </a:moveTo>
                <a:cubicBezTo>
                  <a:pt x="157" y="105"/>
                  <a:pt x="155" y="108"/>
                  <a:pt x="152" y="107"/>
                </a:cubicBezTo>
                <a:cubicBezTo>
                  <a:pt x="116" y="104"/>
                  <a:pt x="116" y="104"/>
                  <a:pt x="116" y="104"/>
                </a:cubicBezTo>
                <a:cubicBezTo>
                  <a:pt x="113" y="104"/>
                  <a:pt x="111" y="101"/>
                  <a:pt x="111" y="98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3" y="81"/>
                  <a:pt x="115" y="79"/>
                  <a:pt x="119" y="79"/>
                </a:cubicBezTo>
                <a:cubicBezTo>
                  <a:pt x="154" y="82"/>
                  <a:pt x="154" y="82"/>
                  <a:pt x="154" y="82"/>
                </a:cubicBezTo>
                <a:cubicBezTo>
                  <a:pt x="157" y="82"/>
                  <a:pt x="159" y="85"/>
                  <a:pt x="159" y="88"/>
                </a:cubicBezTo>
                <a:lnTo>
                  <a:pt x="158" y="102"/>
                </a:lnTo>
                <a:close/>
                <a:moveTo>
                  <a:pt x="146" y="140"/>
                </a:moveTo>
                <a:cubicBezTo>
                  <a:pt x="128" y="140"/>
                  <a:pt x="128" y="140"/>
                  <a:pt x="128" y="140"/>
                </a:cubicBezTo>
                <a:cubicBezTo>
                  <a:pt x="128" y="131"/>
                  <a:pt x="128" y="131"/>
                  <a:pt x="128" y="131"/>
                </a:cubicBezTo>
                <a:cubicBezTo>
                  <a:pt x="146" y="131"/>
                  <a:pt x="146" y="131"/>
                  <a:pt x="146" y="131"/>
                </a:cubicBezTo>
                <a:lnTo>
                  <a:pt x="146" y="140"/>
                </a:lnTo>
                <a:close/>
                <a:moveTo>
                  <a:pt x="45" y="27"/>
                </a:moveTo>
                <a:cubicBezTo>
                  <a:pt x="21" y="27"/>
                  <a:pt x="21" y="27"/>
                  <a:pt x="21" y="27"/>
                </a:cubicBezTo>
                <a:cubicBezTo>
                  <a:pt x="10" y="27"/>
                  <a:pt x="0" y="36"/>
                  <a:pt x="0" y="48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61"/>
                  <a:pt x="10" y="171"/>
                  <a:pt x="21" y="171"/>
                </a:cubicBezTo>
                <a:cubicBezTo>
                  <a:pt x="45" y="171"/>
                  <a:pt x="45" y="171"/>
                  <a:pt x="45" y="171"/>
                </a:cubicBezTo>
                <a:lnTo>
                  <a:pt x="45" y="27"/>
                </a:lnTo>
                <a:close/>
                <a:moveTo>
                  <a:pt x="67" y="182"/>
                </a:moveTo>
                <a:cubicBezTo>
                  <a:pt x="67" y="182"/>
                  <a:pt x="67" y="182"/>
                  <a:pt x="67" y="182"/>
                </a:cubicBezTo>
                <a:cubicBezTo>
                  <a:pt x="67" y="191"/>
                  <a:pt x="60" y="197"/>
                  <a:pt x="52" y="197"/>
                </a:cubicBezTo>
                <a:cubicBezTo>
                  <a:pt x="44" y="197"/>
                  <a:pt x="37" y="191"/>
                  <a:pt x="37" y="182"/>
                </a:cubicBezTo>
                <a:cubicBezTo>
                  <a:pt x="37" y="182"/>
                  <a:pt x="37" y="182"/>
                  <a:pt x="37" y="182"/>
                </a:cubicBezTo>
                <a:cubicBezTo>
                  <a:pt x="45" y="182"/>
                  <a:pt x="45" y="182"/>
                  <a:pt x="45" y="182"/>
                </a:cubicBezTo>
                <a:cubicBezTo>
                  <a:pt x="45" y="182"/>
                  <a:pt x="45" y="182"/>
                  <a:pt x="45" y="182"/>
                </a:cubicBezTo>
                <a:cubicBezTo>
                  <a:pt x="45" y="186"/>
                  <a:pt x="48" y="190"/>
                  <a:pt x="52" y="190"/>
                </a:cubicBezTo>
                <a:cubicBezTo>
                  <a:pt x="56" y="190"/>
                  <a:pt x="59" y="186"/>
                  <a:pt x="59" y="182"/>
                </a:cubicBezTo>
                <a:cubicBezTo>
                  <a:pt x="59" y="182"/>
                  <a:pt x="59" y="182"/>
                  <a:pt x="59" y="182"/>
                </a:cubicBezTo>
                <a:lnTo>
                  <a:pt x="67" y="182"/>
                </a:lnTo>
                <a:close/>
                <a:moveTo>
                  <a:pt x="196" y="182"/>
                </a:moveTo>
                <a:cubicBezTo>
                  <a:pt x="196" y="182"/>
                  <a:pt x="196" y="182"/>
                  <a:pt x="196" y="182"/>
                </a:cubicBezTo>
                <a:cubicBezTo>
                  <a:pt x="196" y="191"/>
                  <a:pt x="189" y="197"/>
                  <a:pt x="181" y="197"/>
                </a:cubicBezTo>
                <a:cubicBezTo>
                  <a:pt x="172" y="197"/>
                  <a:pt x="165" y="191"/>
                  <a:pt x="165" y="182"/>
                </a:cubicBezTo>
                <a:cubicBezTo>
                  <a:pt x="165" y="182"/>
                  <a:pt x="166" y="182"/>
                  <a:pt x="166" y="182"/>
                </a:cubicBezTo>
                <a:cubicBezTo>
                  <a:pt x="173" y="182"/>
                  <a:pt x="173" y="182"/>
                  <a:pt x="173" y="182"/>
                </a:cubicBezTo>
                <a:cubicBezTo>
                  <a:pt x="173" y="182"/>
                  <a:pt x="173" y="182"/>
                  <a:pt x="173" y="182"/>
                </a:cubicBezTo>
                <a:cubicBezTo>
                  <a:pt x="173" y="186"/>
                  <a:pt x="177" y="190"/>
                  <a:pt x="181" y="190"/>
                </a:cubicBezTo>
                <a:cubicBezTo>
                  <a:pt x="185" y="190"/>
                  <a:pt x="188" y="186"/>
                  <a:pt x="188" y="182"/>
                </a:cubicBezTo>
                <a:cubicBezTo>
                  <a:pt x="188" y="182"/>
                  <a:pt x="188" y="182"/>
                  <a:pt x="188" y="182"/>
                </a:cubicBezTo>
                <a:lnTo>
                  <a:pt x="196" y="182"/>
                </a:lnTo>
                <a:close/>
                <a:moveTo>
                  <a:pt x="233" y="149"/>
                </a:moveTo>
                <a:cubicBezTo>
                  <a:pt x="233" y="161"/>
                  <a:pt x="223" y="171"/>
                  <a:pt x="212" y="171"/>
                </a:cubicBezTo>
                <a:cubicBezTo>
                  <a:pt x="188" y="171"/>
                  <a:pt x="188" y="171"/>
                  <a:pt x="188" y="171"/>
                </a:cubicBezTo>
                <a:cubicBezTo>
                  <a:pt x="188" y="27"/>
                  <a:pt x="188" y="27"/>
                  <a:pt x="188" y="27"/>
                </a:cubicBezTo>
                <a:cubicBezTo>
                  <a:pt x="212" y="27"/>
                  <a:pt x="212" y="27"/>
                  <a:pt x="212" y="27"/>
                </a:cubicBezTo>
                <a:cubicBezTo>
                  <a:pt x="223" y="27"/>
                  <a:pt x="233" y="36"/>
                  <a:pt x="233" y="48"/>
                </a:cubicBezTo>
                <a:lnTo>
                  <a:pt x="233" y="14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22"/>
          <p:cNvSpPr>
            <a:spLocks noEditPoints="1"/>
          </p:cNvSpPr>
          <p:nvPr/>
        </p:nvSpPr>
        <p:spPr bwMode="auto">
          <a:xfrm>
            <a:off x="11446810" y="1090020"/>
            <a:ext cx="567334" cy="544177"/>
          </a:xfrm>
          <a:custGeom>
            <a:avLst/>
            <a:gdLst>
              <a:gd name="T0" fmla="*/ 163 w 249"/>
              <a:gd name="T1" fmla="*/ 156 h 238"/>
              <a:gd name="T2" fmla="*/ 155 w 249"/>
              <a:gd name="T3" fmla="*/ 127 h 238"/>
              <a:gd name="T4" fmla="*/ 169 w 249"/>
              <a:gd name="T5" fmla="*/ 122 h 238"/>
              <a:gd name="T6" fmla="*/ 180 w 249"/>
              <a:gd name="T7" fmla="*/ 135 h 238"/>
              <a:gd name="T8" fmla="*/ 188 w 249"/>
              <a:gd name="T9" fmla="*/ 238 h 238"/>
              <a:gd name="T10" fmla="*/ 66 w 249"/>
              <a:gd name="T11" fmla="*/ 237 h 238"/>
              <a:gd name="T12" fmla="*/ 2 w 249"/>
              <a:gd name="T13" fmla="*/ 53 h 238"/>
              <a:gd name="T14" fmla="*/ 46 w 249"/>
              <a:gd name="T15" fmla="*/ 19 h 238"/>
              <a:gd name="T16" fmla="*/ 179 w 249"/>
              <a:gd name="T17" fmla="*/ 0 h 238"/>
              <a:gd name="T18" fmla="*/ 246 w 249"/>
              <a:gd name="T19" fmla="*/ 53 h 238"/>
              <a:gd name="T20" fmla="*/ 179 w 249"/>
              <a:gd name="T21" fmla="*/ 11 h 238"/>
              <a:gd name="T22" fmla="*/ 57 w 249"/>
              <a:gd name="T23" fmla="*/ 28 h 238"/>
              <a:gd name="T24" fmla="*/ 60 w 249"/>
              <a:gd name="T25" fmla="*/ 203 h 238"/>
              <a:gd name="T26" fmla="*/ 193 w 249"/>
              <a:gd name="T27" fmla="*/ 193 h 238"/>
              <a:gd name="T28" fmla="*/ 70 w 249"/>
              <a:gd name="T29" fmla="*/ 56 h 238"/>
              <a:gd name="T30" fmla="*/ 87 w 249"/>
              <a:gd name="T31" fmla="*/ 20 h 238"/>
              <a:gd name="T32" fmla="*/ 92 w 249"/>
              <a:gd name="T33" fmla="*/ 56 h 238"/>
              <a:gd name="T34" fmla="*/ 77 w 249"/>
              <a:gd name="T35" fmla="*/ 56 h 238"/>
              <a:gd name="T36" fmla="*/ 88 w 249"/>
              <a:gd name="T37" fmla="*/ 44 h 238"/>
              <a:gd name="T38" fmla="*/ 93 w 249"/>
              <a:gd name="T39" fmla="*/ 76 h 238"/>
              <a:gd name="T40" fmla="*/ 93 w 249"/>
              <a:gd name="T41" fmla="*/ 70 h 238"/>
              <a:gd name="T42" fmla="*/ 80 w 249"/>
              <a:gd name="T43" fmla="*/ 77 h 238"/>
              <a:gd name="T44" fmla="*/ 68 w 249"/>
              <a:gd name="T45" fmla="*/ 85 h 238"/>
              <a:gd name="T46" fmla="*/ 79 w 249"/>
              <a:gd name="T47" fmla="*/ 97 h 238"/>
              <a:gd name="T48" fmla="*/ 93 w 249"/>
              <a:gd name="T49" fmla="*/ 93 h 238"/>
              <a:gd name="T50" fmla="*/ 178 w 249"/>
              <a:gd name="T51" fmla="*/ 162 h 238"/>
              <a:gd name="T52" fmla="*/ 161 w 249"/>
              <a:gd name="T53" fmla="*/ 197 h 238"/>
              <a:gd name="T54" fmla="*/ 156 w 249"/>
              <a:gd name="T55" fmla="*/ 162 h 238"/>
              <a:gd name="T56" fmla="*/ 171 w 249"/>
              <a:gd name="T57" fmla="*/ 162 h 238"/>
              <a:gd name="T58" fmla="*/ 160 w 249"/>
              <a:gd name="T59" fmla="*/ 173 h 238"/>
              <a:gd name="T60" fmla="*/ 149 w 249"/>
              <a:gd name="T61" fmla="*/ 56 h 238"/>
              <a:gd name="T62" fmla="*/ 166 w 249"/>
              <a:gd name="T63" fmla="*/ 20 h 238"/>
              <a:gd name="T64" fmla="*/ 171 w 249"/>
              <a:gd name="T65" fmla="*/ 56 h 238"/>
              <a:gd name="T66" fmla="*/ 156 w 249"/>
              <a:gd name="T67" fmla="*/ 56 h 238"/>
              <a:gd name="T68" fmla="*/ 167 w 249"/>
              <a:gd name="T69" fmla="*/ 44 h 238"/>
              <a:gd name="T70" fmla="*/ 99 w 249"/>
              <a:gd name="T71" fmla="*/ 162 h 238"/>
              <a:gd name="T72" fmla="*/ 82 w 249"/>
              <a:gd name="T73" fmla="*/ 197 h 238"/>
              <a:gd name="T74" fmla="*/ 77 w 249"/>
              <a:gd name="T75" fmla="*/ 162 h 238"/>
              <a:gd name="T76" fmla="*/ 92 w 249"/>
              <a:gd name="T77" fmla="*/ 162 h 238"/>
              <a:gd name="T78" fmla="*/ 81 w 249"/>
              <a:gd name="T79" fmla="*/ 173 h 238"/>
              <a:gd name="T80" fmla="*/ 68 w 249"/>
              <a:gd name="T81" fmla="*/ 135 h 238"/>
              <a:gd name="T82" fmla="*/ 85 w 249"/>
              <a:gd name="T83" fmla="*/ 118 h 238"/>
              <a:gd name="T84" fmla="*/ 163 w 249"/>
              <a:gd name="T85" fmla="*/ 72 h 238"/>
              <a:gd name="T86" fmla="*/ 147 w 249"/>
              <a:gd name="T87" fmla="*/ 76 h 238"/>
              <a:gd name="T88" fmla="*/ 180 w 249"/>
              <a:gd name="T89" fmla="*/ 72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38">
                <a:moveTo>
                  <a:pt x="180" y="135"/>
                </a:moveTo>
                <a:cubicBezTo>
                  <a:pt x="180" y="136"/>
                  <a:pt x="180" y="138"/>
                  <a:pt x="180" y="139"/>
                </a:cubicBezTo>
                <a:cubicBezTo>
                  <a:pt x="176" y="146"/>
                  <a:pt x="163" y="156"/>
                  <a:pt x="163" y="156"/>
                </a:cubicBezTo>
                <a:cubicBezTo>
                  <a:pt x="163" y="156"/>
                  <a:pt x="150" y="146"/>
                  <a:pt x="147" y="139"/>
                </a:cubicBezTo>
                <a:cubicBezTo>
                  <a:pt x="146" y="138"/>
                  <a:pt x="146" y="136"/>
                  <a:pt x="146" y="135"/>
                </a:cubicBezTo>
                <a:cubicBezTo>
                  <a:pt x="146" y="131"/>
                  <a:pt x="150" y="127"/>
                  <a:pt x="155" y="127"/>
                </a:cubicBezTo>
                <a:cubicBezTo>
                  <a:pt x="158" y="127"/>
                  <a:pt x="160" y="128"/>
                  <a:pt x="162" y="131"/>
                </a:cubicBezTo>
                <a:cubicBezTo>
                  <a:pt x="160" y="125"/>
                  <a:pt x="158" y="122"/>
                  <a:pt x="158" y="122"/>
                </a:cubicBezTo>
                <a:cubicBezTo>
                  <a:pt x="169" y="122"/>
                  <a:pt x="169" y="122"/>
                  <a:pt x="169" y="122"/>
                </a:cubicBezTo>
                <a:cubicBezTo>
                  <a:pt x="169" y="122"/>
                  <a:pt x="166" y="125"/>
                  <a:pt x="165" y="131"/>
                </a:cubicBezTo>
                <a:cubicBezTo>
                  <a:pt x="166" y="128"/>
                  <a:pt x="169" y="127"/>
                  <a:pt x="172" y="127"/>
                </a:cubicBezTo>
                <a:cubicBezTo>
                  <a:pt x="176" y="127"/>
                  <a:pt x="180" y="131"/>
                  <a:pt x="180" y="135"/>
                </a:cubicBezTo>
                <a:close/>
                <a:moveTo>
                  <a:pt x="246" y="53"/>
                </a:moveTo>
                <a:cubicBezTo>
                  <a:pt x="212" y="218"/>
                  <a:pt x="212" y="218"/>
                  <a:pt x="212" y="218"/>
                </a:cubicBezTo>
                <a:cubicBezTo>
                  <a:pt x="210" y="230"/>
                  <a:pt x="200" y="238"/>
                  <a:pt x="188" y="238"/>
                </a:cubicBezTo>
                <a:cubicBezTo>
                  <a:pt x="186" y="238"/>
                  <a:pt x="185" y="238"/>
                  <a:pt x="183" y="237"/>
                </a:cubicBezTo>
                <a:cubicBezTo>
                  <a:pt x="124" y="225"/>
                  <a:pt x="124" y="225"/>
                  <a:pt x="124" y="225"/>
                </a:cubicBezTo>
                <a:cubicBezTo>
                  <a:pt x="66" y="237"/>
                  <a:pt x="66" y="237"/>
                  <a:pt x="66" y="237"/>
                </a:cubicBezTo>
                <a:cubicBezTo>
                  <a:pt x="64" y="238"/>
                  <a:pt x="62" y="238"/>
                  <a:pt x="61" y="238"/>
                </a:cubicBezTo>
                <a:cubicBezTo>
                  <a:pt x="49" y="238"/>
                  <a:pt x="39" y="230"/>
                  <a:pt x="36" y="218"/>
                </a:cubicBezTo>
                <a:cubicBezTo>
                  <a:pt x="2" y="53"/>
                  <a:pt x="2" y="53"/>
                  <a:pt x="2" y="53"/>
                </a:cubicBezTo>
                <a:cubicBezTo>
                  <a:pt x="0" y="40"/>
                  <a:pt x="8" y="26"/>
                  <a:pt x="22" y="24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9" y="7"/>
                  <a:pt x="60" y="0"/>
                  <a:pt x="70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88" y="0"/>
                  <a:pt x="200" y="6"/>
                  <a:pt x="203" y="19"/>
                </a:cubicBezTo>
                <a:cubicBezTo>
                  <a:pt x="227" y="24"/>
                  <a:pt x="227" y="24"/>
                  <a:pt x="227" y="24"/>
                </a:cubicBezTo>
                <a:cubicBezTo>
                  <a:pt x="240" y="26"/>
                  <a:pt x="249" y="40"/>
                  <a:pt x="246" y="53"/>
                </a:cubicBezTo>
                <a:close/>
                <a:moveTo>
                  <a:pt x="193" y="25"/>
                </a:moveTo>
                <a:cubicBezTo>
                  <a:pt x="193" y="18"/>
                  <a:pt x="188" y="13"/>
                  <a:pt x="182" y="11"/>
                </a:cubicBezTo>
                <a:cubicBezTo>
                  <a:pt x="181" y="11"/>
                  <a:pt x="180" y="11"/>
                  <a:pt x="179" y="11"/>
                </a:cubicBezTo>
                <a:cubicBezTo>
                  <a:pt x="70" y="11"/>
                  <a:pt x="70" y="11"/>
                  <a:pt x="70" y="11"/>
                </a:cubicBezTo>
                <a:cubicBezTo>
                  <a:pt x="63" y="11"/>
                  <a:pt x="57" y="17"/>
                  <a:pt x="57" y="25"/>
                </a:cubicBezTo>
                <a:cubicBezTo>
                  <a:pt x="57" y="28"/>
                  <a:pt x="57" y="28"/>
                  <a:pt x="57" y="28"/>
                </a:cubicBezTo>
                <a:cubicBezTo>
                  <a:pt x="57" y="28"/>
                  <a:pt x="57" y="28"/>
                  <a:pt x="57" y="28"/>
                </a:cubicBezTo>
                <a:cubicBezTo>
                  <a:pt x="57" y="193"/>
                  <a:pt x="57" y="193"/>
                  <a:pt x="57" y="193"/>
                </a:cubicBezTo>
                <a:cubicBezTo>
                  <a:pt x="57" y="197"/>
                  <a:pt x="58" y="200"/>
                  <a:pt x="60" y="203"/>
                </a:cubicBezTo>
                <a:cubicBezTo>
                  <a:pt x="63" y="205"/>
                  <a:pt x="66" y="206"/>
                  <a:pt x="70" y="206"/>
                </a:cubicBezTo>
                <a:cubicBezTo>
                  <a:pt x="179" y="206"/>
                  <a:pt x="179" y="206"/>
                  <a:pt x="179" y="206"/>
                </a:cubicBezTo>
                <a:cubicBezTo>
                  <a:pt x="187" y="206"/>
                  <a:pt x="193" y="200"/>
                  <a:pt x="193" y="193"/>
                </a:cubicBezTo>
                <a:cubicBezTo>
                  <a:pt x="193" y="28"/>
                  <a:pt x="193" y="28"/>
                  <a:pt x="193" y="28"/>
                </a:cubicBezTo>
                <a:lnTo>
                  <a:pt x="193" y="25"/>
                </a:lnTo>
                <a:close/>
                <a:moveTo>
                  <a:pt x="70" y="56"/>
                </a:moveTo>
                <a:cubicBezTo>
                  <a:pt x="70" y="56"/>
                  <a:pt x="70" y="56"/>
                  <a:pt x="70" y="56"/>
                </a:cubicBezTo>
                <a:cubicBezTo>
                  <a:pt x="82" y="20"/>
                  <a:pt x="82" y="20"/>
                  <a:pt x="82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99" y="56"/>
                  <a:pt x="99" y="56"/>
                  <a:pt x="99" y="56"/>
                </a:cubicBezTo>
                <a:cubicBezTo>
                  <a:pt x="99" y="56"/>
                  <a:pt x="99" y="56"/>
                  <a:pt x="99" y="56"/>
                </a:cubicBezTo>
                <a:cubicBezTo>
                  <a:pt x="92" y="56"/>
                  <a:pt x="92" y="56"/>
                  <a:pt x="92" y="56"/>
                </a:cubicBezTo>
                <a:cubicBezTo>
                  <a:pt x="91" y="51"/>
                  <a:pt x="91" y="51"/>
                  <a:pt x="91" y="51"/>
                </a:cubicBezTo>
                <a:cubicBezTo>
                  <a:pt x="79" y="51"/>
                  <a:pt x="79" y="51"/>
                  <a:pt x="79" y="51"/>
                </a:cubicBezTo>
                <a:cubicBezTo>
                  <a:pt x="77" y="56"/>
                  <a:pt x="77" y="56"/>
                  <a:pt x="77" y="56"/>
                </a:cubicBezTo>
                <a:lnTo>
                  <a:pt x="70" y="56"/>
                </a:lnTo>
                <a:close/>
                <a:moveTo>
                  <a:pt x="81" y="44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34"/>
                  <a:pt x="85" y="34"/>
                  <a:pt x="85" y="34"/>
                </a:cubicBezTo>
                <a:lnTo>
                  <a:pt x="81" y="44"/>
                </a:lnTo>
                <a:close/>
                <a:moveTo>
                  <a:pt x="93" y="76"/>
                </a:moveTo>
                <a:cubicBezTo>
                  <a:pt x="92" y="76"/>
                  <a:pt x="90" y="77"/>
                  <a:pt x="89" y="77"/>
                </a:cubicBezTo>
                <a:cubicBezTo>
                  <a:pt x="89" y="77"/>
                  <a:pt x="89" y="77"/>
                  <a:pt x="89" y="77"/>
                </a:cubicBezTo>
                <a:cubicBezTo>
                  <a:pt x="91" y="76"/>
                  <a:pt x="93" y="73"/>
                  <a:pt x="93" y="70"/>
                </a:cubicBezTo>
                <a:cubicBezTo>
                  <a:pt x="93" y="65"/>
                  <a:pt x="89" y="61"/>
                  <a:pt x="85" y="61"/>
                </a:cubicBezTo>
                <a:cubicBezTo>
                  <a:pt x="80" y="61"/>
                  <a:pt x="76" y="65"/>
                  <a:pt x="76" y="70"/>
                </a:cubicBezTo>
                <a:cubicBezTo>
                  <a:pt x="76" y="73"/>
                  <a:pt x="78" y="76"/>
                  <a:pt x="80" y="77"/>
                </a:cubicBezTo>
                <a:cubicBezTo>
                  <a:pt x="80" y="77"/>
                  <a:pt x="80" y="77"/>
                  <a:pt x="80" y="77"/>
                </a:cubicBezTo>
                <a:cubicBezTo>
                  <a:pt x="79" y="77"/>
                  <a:pt x="78" y="76"/>
                  <a:pt x="76" y="76"/>
                </a:cubicBezTo>
                <a:cubicBezTo>
                  <a:pt x="71" y="76"/>
                  <a:pt x="68" y="80"/>
                  <a:pt x="68" y="85"/>
                </a:cubicBezTo>
                <a:cubicBezTo>
                  <a:pt x="68" y="89"/>
                  <a:pt x="71" y="93"/>
                  <a:pt x="76" y="93"/>
                </a:cubicBezTo>
                <a:cubicBezTo>
                  <a:pt x="79" y="93"/>
                  <a:pt x="82" y="91"/>
                  <a:pt x="83" y="89"/>
                </a:cubicBezTo>
                <a:cubicBezTo>
                  <a:pt x="81" y="95"/>
                  <a:pt x="79" y="97"/>
                  <a:pt x="79" y="97"/>
                </a:cubicBezTo>
                <a:cubicBezTo>
                  <a:pt x="90" y="97"/>
                  <a:pt x="90" y="97"/>
                  <a:pt x="90" y="97"/>
                </a:cubicBezTo>
                <a:cubicBezTo>
                  <a:pt x="90" y="97"/>
                  <a:pt x="88" y="95"/>
                  <a:pt x="86" y="89"/>
                </a:cubicBezTo>
                <a:cubicBezTo>
                  <a:pt x="87" y="91"/>
                  <a:pt x="90" y="93"/>
                  <a:pt x="93" y="93"/>
                </a:cubicBezTo>
                <a:cubicBezTo>
                  <a:pt x="98" y="93"/>
                  <a:pt x="102" y="89"/>
                  <a:pt x="102" y="85"/>
                </a:cubicBezTo>
                <a:cubicBezTo>
                  <a:pt x="102" y="80"/>
                  <a:pt x="98" y="76"/>
                  <a:pt x="93" y="76"/>
                </a:cubicBezTo>
                <a:close/>
                <a:moveTo>
                  <a:pt x="178" y="162"/>
                </a:moveTo>
                <a:cubicBezTo>
                  <a:pt x="178" y="162"/>
                  <a:pt x="178" y="162"/>
                  <a:pt x="178" y="162"/>
                </a:cubicBezTo>
                <a:cubicBezTo>
                  <a:pt x="166" y="197"/>
                  <a:pt x="166" y="197"/>
                  <a:pt x="166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49" y="162"/>
                  <a:pt x="149" y="162"/>
                  <a:pt x="149" y="162"/>
                </a:cubicBezTo>
                <a:cubicBezTo>
                  <a:pt x="149" y="162"/>
                  <a:pt x="149" y="162"/>
                  <a:pt x="149" y="162"/>
                </a:cubicBezTo>
                <a:cubicBezTo>
                  <a:pt x="156" y="162"/>
                  <a:pt x="156" y="162"/>
                  <a:pt x="156" y="162"/>
                </a:cubicBezTo>
                <a:cubicBezTo>
                  <a:pt x="157" y="166"/>
                  <a:pt x="157" y="166"/>
                  <a:pt x="157" y="166"/>
                </a:cubicBezTo>
                <a:cubicBezTo>
                  <a:pt x="169" y="166"/>
                  <a:pt x="169" y="166"/>
                  <a:pt x="169" y="166"/>
                </a:cubicBezTo>
                <a:cubicBezTo>
                  <a:pt x="171" y="162"/>
                  <a:pt x="171" y="162"/>
                  <a:pt x="171" y="162"/>
                </a:cubicBezTo>
                <a:lnTo>
                  <a:pt x="178" y="162"/>
                </a:lnTo>
                <a:close/>
                <a:moveTo>
                  <a:pt x="167" y="173"/>
                </a:moveTo>
                <a:cubicBezTo>
                  <a:pt x="160" y="173"/>
                  <a:pt x="160" y="173"/>
                  <a:pt x="160" y="173"/>
                </a:cubicBezTo>
                <a:cubicBezTo>
                  <a:pt x="163" y="184"/>
                  <a:pt x="163" y="184"/>
                  <a:pt x="163" y="184"/>
                </a:cubicBezTo>
                <a:lnTo>
                  <a:pt x="167" y="173"/>
                </a:lnTo>
                <a:close/>
                <a:moveTo>
                  <a:pt x="149" y="56"/>
                </a:moveTo>
                <a:cubicBezTo>
                  <a:pt x="149" y="56"/>
                  <a:pt x="149" y="56"/>
                  <a:pt x="149" y="56"/>
                </a:cubicBezTo>
                <a:cubicBezTo>
                  <a:pt x="161" y="20"/>
                  <a:pt x="161" y="20"/>
                  <a:pt x="161" y="20"/>
                </a:cubicBezTo>
                <a:cubicBezTo>
                  <a:pt x="166" y="20"/>
                  <a:pt x="166" y="20"/>
                  <a:pt x="166" y="20"/>
                </a:cubicBezTo>
                <a:cubicBezTo>
                  <a:pt x="178" y="56"/>
                  <a:pt x="178" y="56"/>
                  <a:pt x="178" y="56"/>
                </a:cubicBezTo>
                <a:cubicBezTo>
                  <a:pt x="178" y="56"/>
                  <a:pt x="178" y="56"/>
                  <a:pt x="178" y="56"/>
                </a:cubicBezTo>
                <a:cubicBezTo>
                  <a:pt x="171" y="56"/>
                  <a:pt x="171" y="56"/>
                  <a:pt x="171" y="56"/>
                </a:cubicBezTo>
                <a:cubicBezTo>
                  <a:pt x="169" y="51"/>
                  <a:pt x="169" y="51"/>
                  <a:pt x="169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6" y="56"/>
                  <a:pt x="156" y="56"/>
                  <a:pt x="156" y="56"/>
                </a:cubicBezTo>
                <a:lnTo>
                  <a:pt x="149" y="56"/>
                </a:lnTo>
                <a:close/>
                <a:moveTo>
                  <a:pt x="160" y="44"/>
                </a:moveTo>
                <a:cubicBezTo>
                  <a:pt x="167" y="44"/>
                  <a:pt x="167" y="44"/>
                  <a:pt x="167" y="44"/>
                </a:cubicBezTo>
                <a:cubicBezTo>
                  <a:pt x="163" y="34"/>
                  <a:pt x="163" y="34"/>
                  <a:pt x="163" y="34"/>
                </a:cubicBezTo>
                <a:lnTo>
                  <a:pt x="160" y="44"/>
                </a:lnTo>
                <a:close/>
                <a:moveTo>
                  <a:pt x="99" y="162"/>
                </a:moveTo>
                <a:cubicBezTo>
                  <a:pt x="99" y="162"/>
                  <a:pt x="99" y="162"/>
                  <a:pt x="99" y="162"/>
                </a:cubicBezTo>
                <a:cubicBezTo>
                  <a:pt x="87" y="197"/>
                  <a:pt x="87" y="197"/>
                  <a:pt x="87" y="197"/>
                </a:cubicBezTo>
                <a:cubicBezTo>
                  <a:pt x="82" y="197"/>
                  <a:pt x="82" y="197"/>
                  <a:pt x="82" y="197"/>
                </a:cubicBezTo>
                <a:cubicBezTo>
                  <a:pt x="70" y="162"/>
                  <a:pt x="70" y="162"/>
                  <a:pt x="70" y="162"/>
                </a:cubicBezTo>
                <a:cubicBezTo>
                  <a:pt x="70" y="162"/>
                  <a:pt x="70" y="162"/>
                  <a:pt x="70" y="162"/>
                </a:cubicBezTo>
                <a:cubicBezTo>
                  <a:pt x="77" y="162"/>
                  <a:pt x="77" y="162"/>
                  <a:pt x="77" y="162"/>
                </a:cubicBezTo>
                <a:cubicBezTo>
                  <a:pt x="79" y="166"/>
                  <a:pt x="79" y="166"/>
                  <a:pt x="79" y="166"/>
                </a:cubicBezTo>
                <a:cubicBezTo>
                  <a:pt x="91" y="166"/>
                  <a:pt x="91" y="166"/>
                  <a:pt x="91" y="166"/>
                </a:cubicBezTo>
                <a:cubicBezTo>
                  <a:pt x="92" y="162"/>
                  <a:pt x="92" y="162"/>
                  <a:pt x="92" y="162"/>
                </a:cubicBezTo>
                <a:lnTo>
                  <a:pt x="99" y="162"/>
                </a:lnTo>
                <a:close/>
                <a:moveTo>
                  <a:pt x="88" y="173"/>
                </a:moveTo>
                <a:cubicBezTo>
                  <a:pt x="81" y="173"/>
                  <a:pt x="81" y="173"/>
                  <a:pt x="81" y="173"/>
                </a:cubicBezTo>
                <a:cubicBezTo>
                  <a:pt x="85" y="184"/>
                  <a:pt x="85" y="184"/>
                  <a:pt x="85" y="184"/>
                </a:cubicBezTo>
                <a:lnTo>
                  <a:pt x="88" y="173"/>
                </a:lnTo>
                <a:close/>
                <a:moveTo>
                  <a:pt x="68" y="135"/>
                </a:moveTo>
                <a:cubicBezTo>
                  <a:pt x="85" y="153"/>
                  <a:pt x="85" y="153"/>
                  <a:pt x="85" y="153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85" y="118"/>
                  <a:pt x="85" y="118"/>
                  <a:pt x="85" y="118"/>
                </a:cubicBezTo>
                <a:lnTo>
                  <a:pt x="68" y="135"/>
                </a:lnTo>
                <a:close/>
                <a:moveTo>
                  <a:pt x="172" y="64"/>
                </a:moveTo>
                <a:cubicBezTo>
                  <a:pt x="167" y="64"/>
                  <a:pt x="163" y="68"/>
                  <a:pt x="163" y="72"/>
                </a:cubicBezTo>
                <a:cubicBezTo>
                  <a:pt x="163" y="68"/>
                  <a:pt x="159" y="64"/>
                  <a:pt x="155" y="64"/>
                </a:cubicBezTo>
                <a:cubicBezTo>
                  <a:pt x="150" y="64"/>
                  <a:pt x="146" y="68"/>
                  <a:pt x="146" y="72"/>
                </a:cubicBezTo>
                <a:cubicBezTo>
                  <a:pt x="146" y="74"/>
                  <a:pt x="146" y="75"/>
                  <a:pt x="147" y="76"/>
                </a:cubicBezTo>
                <a:cubicBezTo>
                  <a:pt x="150" y="84"/>
                  <a:pt x="163" y="93"/>
                  <a:pt x="163" y="93"/>
                </a:cubicBezTo>
                <a:cubicBezTo>
                  <a:pt x="163" y="93"/>
                  <a:pt x="176" y="84"/>
                  <a:pt x="180" y="76"/>
                </a:cubicBezTo>
                <a:cubicBezTo>
                  <a:pt x="180" y="75"/>
                  <a:pt x="180" y="74"/>
                  <a:pt x="180" y="72"/>
                </a:cubicBezTo>
                <a:cubicBezTo>
                  <a:pt x="180" y="68"/>
                  <a:pt x="177" y="64"/>
                  <a:pt x="172" y="6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6"/>
          <p:cNvSpPr>
            <a:spLocks noEditPoints="1"/>
          </p:cNvSpPr>
          <p:nvPr/>
        </p:nvSpPr>
        <p:spPr bwMode="auto">
          <a:xfrm>
            <a:off x="8276763" y="1147428"/>
            <a:ext cx="568299" cy="429360"/>
          </a:xfrm>
          <a:custGeom>
            <a:avLst/>
            <a:gdLst>
              <a:gd name="T0" fmla="*/ 221 w 249"/>
              <a:gd name="T1" fmla="*/ 23 h 188"/>
              <a:gd name="T2" fmla="*/ 210 w 249"/>
              <a:gd name="T3" fmla="*/ 23 h 188"/>
              <a:gd name="T4" fmla="*/ 203 w 249"/>
              <a:gd name="T5" fmla="*/ 9 h 188"/>
              <a:gd name="T6" fmla="*/ 203 w 249"/>
              <a:gd name="T7" fmla="*/ 9 h 188"/>
              <a:gd name="T8" fmla="*/ 188 w 249"/>
              <a:gd name="T9" fmla="*/ 0 h 188"/>
              <a:gd name="T10" fmla="*/ 137 w 249"/>
              <a:gd name="T11" fmla="*/ 0 h 188"/>
              <a:gd name="T12" fmla="*/ 122 w 249"/>
              <a:gd name="T13" fmla="*/ 9 h 188"/>
              <a:gd name="T14" fmla="*/ 122 w 249"/>
              <a:gd name="T15" fmla="*/ 9 h 188"/>
              <a:gd name="T16" fmla="*/ 115 w 249"/>
              <a:gd name="T17" fmla="*/ 23 h 188"/>
              <a:gd name="T18" fmla="*/ 90 w 249"/>
              <a:gd name="T19" fmla="*/ 23 h 188"/>
              <a:gd name="T20" fmla="*/ 90 w 249"/>
              <a:gd name="T21" fmla="*/ 17 h 188"/>
              <a:gd name="T22" fmla="*/ 87 w 249"/>
              <a:gd name="T23" fmla="*/ 14 h 188"/>
              <a:gd name="T24" fmla="*/ 53 w 249"/>
              <a:gd name="T25" fmla="*/ 14 h 188"/>
              <a:gd name="T26" fmla="*/ 50 w 249"/>
              <a:gd name="T27" fmla="*/ 17 h 188"/>
              <a:gd name="T28" fmla="*/ 50 w 249"/>
              <a:gd name="T29" fmla="*/ 23 h 188"/>
              <a:gd name="T30" fmla="*/ 71 w 249"/>
              <a:gd name="T31" fmla="*/ 106 h 188"/>
              <a:gd name="T32" fmla="*/ 51 w 249"/>
              <a:gd name="T33" fmla="*/ 188 h 188"/>
              <a:gd name="T34" fmla="*/ 221 w 249"/>
              <a:gd name="T35" fmla="*/ 188 h 188"/>
              <a:gd name="T36" fmla="*/ 249 w 249"/>
              <a:gd name="T37" fmla="*/ 160 h 188"/>
              <a:gd name="T38" fmla="*/ 249 w 249"/>
              <a:gd name="T39" fmla="*/ 52 h 188"/>
              <a:gd name="T40" fmla="*/ 221 w 249"/>
              <a:gd name="T41" fmla="*/ 23 h 188"/>
              <a:gd name="T42" fmla="*/ 139 w 249"/>
              <a:gd name="T43" fmla="*/ 17 h 188"/>
              <a:gd name="T44" fmla="*/ 186 w 249"/>
              <a:gd name="T45" fmla="*/ 17 h 188"/>
              <a:gd name="T46" fmla="*/ 195 w 249"/>
              <a:gd name="T47" fmla="*/ 36 h 188"/>
              <a:gd name="T48" fmla="*/ 130 w 249"/>
              <a:gd name="T49" fmla="*/ 36 h 188"/>
              <a:gd name="T50" fmla="*/ 139 w 249"/>
              <a:gd name="T51" fmla="*/ 17 h 188"/>
              <a:gd name="T52" fmla="*/ 94 w 249"/>
              <a:gd name="T53" fmla="*/ 50 h 188"/>
              <a:gd name="T54" fmla="*/ 103 w 249"/>
              <a:gd name="T55" fmla="*/ 40 h 188"/>
              <a:gd name="T56" fmla="*/ 113 w 249"/>
              <a:gd name="T57" fmla="*/ 50 h 188"/>
              <a:gd name="T58" fmla="*/ 103 w 249"/>
              <a:gd name="T59" fmla="*/ 59 h 188"/>
              <a:gd name="T60" fmla="*/ 94 w 249"/>
              <a:gd name="T61" fmla="*/ 50 h 188"/>
              <a:gd name="T62" fmla="*/ 163 w 249"/>
              <a:gd name="T63" fmla="*/ 170 h 188"/>
              <a:gd name="T64" fmla="*/ 103 w 249"/>
              <a:gd name="T65" fmla="*/ 111 h 188"/>
              <a:gd name="T66" fmla="*/ 163 w 249"/>
              <a:gd name="T67" fmla="*/ 51 h 188"/>
              <a:gd name="T68" fmla="*/ 222 w 249"/>
              <a:gd name="T69" fmla="*/ 111 h 188"/>
              <a:gd name="T70" fmla="*/ 163 w 249"/>
              <a:gd name="T71" fmla="*/ 170 h 188"/>
              <a:gd name="T72" fmla="*/ 163 w 249"/>
              <a:gd name="T73" fmla="*/ 63 h 188"/>
              <a:gd name="T74" fmla="*/ 115 w 249"/>
              <a:gd name="T75" fmla="*/ 111 h 188"/>
              <a:gd name="T76" fmla="*/ 163 w 249"/>
              <a:gd name="T77" fmla="*/ 158 h 188"/>
              <a:gd name="T78" fmla="*/ 210 w 249"/>
              <a:gd name="T79" fmla="*/ 111 h 188"/>
              <a:gd name="T80" fmla="*/ 163 w 249"/>
              <a:gd name="T81" fmla="*/ 63 h 188"/>
              <a:gd name="T82" fmla="*/ 163 w 249"/>
              <a:gd name="T83" fmla="*/ 146 h 188"/>
              <a:gd name="T84" fmla="*/ 127 w 249"/>
              <a:gd name="T85" fmla="*/ 111 h 188"/>
              <a:gd name="T86" fmla="*/ 163 w 249"/>
              <a:gd name="T87" fmla="*/ 75 h 188"/>
              <a:gd name="T88" fmla="*/ 198 w 249"/>
              <a:gd name="T89" fmla="*/ 111 h 188"/>
              <a:gd name="T90" fmla="*/ 163 w 249"/>
              <a:gd name="T91" fmla="*/ 146 h 188"/>
              <a:gd name="T92" fmla="*/ 37 w 249"/>
              <a:gd name="T93" fmla="*/ 188 h 188"/>
              <a:gd name="T94" fmla="*/ 28 w 249"/>
              <a:gd name="T95" fmla="*/ 188 h 188"/>
              <a:gd name="T96" fmla="*/ 0 w 249"/>
              <a:gd name="T97" fmla="*/ 160 h 188"/>
              <a:gd name="T98" fmla="*/ 0 w 249"/>
              <a:gd name="T99" fmla="*/ 52 h 188"/>
              <a:gd name="T100" fmla="*/ 8 w 249"/>
              <a:gd name="T101" fmla="*/ 32 h 188"/>
              <a:gd name="T102" fmla="*/ 28 w 249"/>
              <a:gd name="T103" fmla="*/ 23 h 188"/>
              <a:gd name="T104" fmla="*/ 36 w 249"/>
              <a:gd name="T105" fmla="*/ 23 h 188"/>
              <a:gd name="T106" fmla="*/ 59 w 249"/>
              <a:gd name="T107" fmla="*/ 106 h 188"/>
              <a:gd name="T108" fmla="*/ 37 w 249"/>
              <a:gd name="T109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49" h="188">
                <a:moveTo>
                  <a:pt x="221" y="23"/>
                </a:moveTo>
                <a:cubicBezTo>
                  <a:pt x="210" y="23"/>
                  <a:pt x="210" y="23"/>
                  <a:pt x="210" y="23"/>
                </a:cubicBezTo>
                <a:cubicBezTo>
                  <a:pt x="206" y="16"/>
                  <a:pt x="204" y="11"/>
                  <a:pt x="203" y="9"/>
                </a:cubicBezTo>
                <a:cubicBezTo>
                  <a:pt x="203" y="9"/>
                  <a:pt x="203" y="9"/>
                  <a:pt x="203" y="9"/>
                </a:cubicBezTo>
                <a:cubicBezTo>
                  <a:pt x="199" y="1"/>
                  <a:pt x="191" y="0"/>
                  <a:pt x="188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34" y="0"/>
                  <a:pt x="126" y="1"/>
                  <a:pt x="122" y="9"/>
                </a:cubicBezTo>
                <a:cubicBezTo>
                  <a:pt x="122" y="9"/>
                  <a:pt x="122" y="9"/>
                  <a:pt x="122" y="9"/>
                </a:cubicBezTo>
                <a:cubicBezTo>
                  <a:pt x="121" y="11"/>
                  <a:pt x="118" y="18"/>
                  <a:pt x="115" y="23"/>
                </a:cubicBezTo>
                <a:cubicBezTo>
                  <a:pt x="90" y="23"/>
                  <a:pt x="90" y="23"/>
                  <a:pt x="90" y="23"/>
                </a:cubicBezTo>
                <a:cubicBezTo>
                  <a:pt x="90" y="17"/>
                  <a:pt x="90" y="17"/>
                  <a:pt x="90" y="17"/>
                </a:cubicBezTo>
                <a:cubicBezTo>
                  <a:pt x="90" y="16"/>
                  <a:pt x="89" y="14"/>
                  <a:pt x="87" y="14"/>
                </a:cubicBezTo>
                <a:cubicBezTo>
                  <a:pt x="53" y="14"/>
                  <a:pt x="53" y="14"/>
                  <a:pt x="53" y="14"/>
                </a:cubicBezTo>
                <a:cubicBezTo>
                  <a:pt x="52" y="14"/>
                  <a:pt x="50" y="16"/>
                  <a:pt x="50" y="17"/>
                </a:cubicBezTo>
                <a:cubicBezTo>
                  <a:pt x="50" y="23"/>
                  <a:pt x="50" y="23"/>
                  <a:pt x="50" y="23"/>
                </a:cubicBezTo>
                <a:cubicBezTo>
                  <a:pt x="64" y="46"/>
                  <a:pt x="71" y="75"/>
                  <a:pt x="71" y="106"/>
                </a:cubicBezTo>
                <a:cubicBezTo>
                  <a:pt x="71" y="137"/>
                  <a:pt x="64" y="166"/>
                  <a:pt x="51" y="188"/>
                </a:cubicBezTo>
                <a:cubicBezTo>
                  <a:pt x="221" y="188"/>
                  <a:pt x="221" y="188"/>
                  <a:pt x="221" y="188"/>
                </a:cubicBezTo>
                <a:cubicBezTo>
                  <a:pt x="237" y="188"/>
                  <a:pt x="249" y="175"/>
                  <a:pt x="249" y="160"/>
                </a:cubicBezTo>
                <a:cubicBezTo>
                  <a:pt x="249" y="52"/>
                  <a:pt x="249" y="52"/>
                  <a:pt x="249" y="52"/>
                </a:cubicBezTo>
                <a:cubicBezTo>
                  <a:pt x="249" y="36"/>
                  <a:pt x="237" y="23"/>
                  <a:pt x="221" y="23"/>
                </a:cubicBezTo>
                <a:close/>
                <a:moveTo>
                  <a:pt x="139" y="17"/>
                </a:moveTo>
                <a:cubicBezTo>
                  <a:pt x="186" y="17"/>
                  <a:pt x="186" y="17"/>
                  <a:pt x="186" y="17"/>
                </a:cubicBezTo>
                <a:cubicBezTo>
                  <a:pt x="195" y="36"/>
                  <a:pt x="195" y="36"/>
                  <a:pt x="195" y="36"/>
                </a:cubicBezTo>
                <a:cubicBezTo>
                  <a:pt x="130" y="36"/>
                  <a:pt x="130" y="36"/>
                  <a:pt x="130" y="36"/>
                </a:cubicBezTo>
                <a:lnTo>
                  <a:pt x="139" y="17"/>
                </a:lnTo>
                <a:close/>
                <a:moveTo>
                  <a:pt x="94" y="50"/>
                </a:moveTo>
                <a:cubicBezTo>
                  <a:pt x="94" y="44"/>
                  <a:pt x="98" y="40"/>
                  <a:pt x="103" y="40"/>
                </a:cubicBezTo>
                <a:cubicBezTo>
                  <a:pt x="108" y="40"/>
                  <a:pt x="113" y="44"/>
                  <a:pt x="113" y="50"/>
                </a:cubicBezTo>
                <a:cubicBezTo>
                  <a:pt x="113" y="55"/>
                  <a:pt x="108" y="59"/>
                  <a:pt x="103" y="59"/>
                </a:cubicBezTo>
                <a:cubicBezTo>
                  <a:pt x="98" y="59"/>
                  <a:pt x="94" y="55"/>
                  <a:pt x="94" y="50"/>
                </a:cubicBezTo>
                <a:close/>
                <a:moveTo>
                  <a:pt x="163" y="170"/>
                </a:moveTo>
                <a:cubicBezTo>
                  <a:pt x="130" y="170"/>
                  <a:pt x="103" y="144"/>
                  <a:pt x="103" y="111"/>
                </a:cubicBezTo>
                <a:cubicBezTo>
                  <a:pt x="103" y="78"/>
                  <a:pt x="130" y="51"/>
                  <a:pt x="163" y="51"/>
                </a:cubicBezTo>
                <a:cubicBezTo>
                  <a:pt x="195" y="51"/>
                  <a:pt x="222" y="78"/>
                  <a:pt x="222" y="111"/>
                </a:cubicBezTo>
                <a:cubicBezTo>
                  <a:pt x="222" y="144"/>
                  <a:pt x="195" y="170"/>
                  <a:pt x="163" y="170"/>
                </a:cubicBezTo>
                <a:close/>
                <a:moveTo>
                  <a:pt x="163" y="63"/>
                </a:moveTo>
                <a:cubicBezTo>
                  <a:pt x="136" y="63"/>
                  <a:pt x="115" y="85"/>
                  <a:pt x="115" y="111"/>
                </a:cubicBezTo>
                <a:cubicBezTo>
                  <a:pt x="115" y="137"/>
                  <a:pt x="136" y="158"/>
                  <a:pt x="163" y="158"/>
                </a:cubicBezTo>
                <a:cubicBezTo>
                  <a:pt x="189" y="158"/>
                  <a:pt x="210" y="137"/>
                  <a:pt x="210" y="111"/>
                </a:cubicBezTo>
                <a:cubicBezTo>
                  <a:pt x="210" y="85"/>
                  <a:pt x="189" y="63"/>
                  <a:pt x="163" y="63"/>
                </a:cubicBezTo>
                <a:close/>
                <a:moveTo>
                  <a:pt x="163" y="146"/>
                </a:moveTo>
                <a:cubicBezTo>
                  <a:pt x="143" y="146"/>
                  <a:pt x="127" y="130"/>
                  <a:pt x="127" y="111"/>
                </a:cubicBezTo>
                <a:cubicBezTo>
                  <a:pt x="127" y="91"/>
                  <a:pt x="143" y="75"/>
                  <a:pt x="163" y="75"/>
                </a:cubicBezTo>
                <a:cubicBezTo>
                  <a:pt x="182" y="75"/>
                  <a:pt x="198" y="91"/>
                  <a:pt x="198" y="111"/>
                </a:cubicBezTo>
                <a:cubicBezTo>
                  <a:pt x="198" y="130"/>
                  <a:pt x="182" y="146"/>
                  <a:pt x="163" y="146"/>
                </a:cubicBezTo>
                <a:close/>
                <a:moveTo>
                  <a:pt x="37" y="188"/>
                </a:moveTo>
                <a:cubicBezTo>
                  <a:pt x="28" y="188"/>
                  <a:pt x="28" y="188"/>
                  <a:pt x="28" y="188"/>
                </a:cubicBezTo>
                <a:cubicBezTo>
                  <a:pt x="12" y="188"/>
                  <a:pt x="0" y="175"/>
                  <a:pt x="0" y="160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44"/>
                  <a:pt x="3" y="37"/>
                  <a:pt x="8" y="32"/>
                </a:cubicBezTo>
                <a:cubicBezTo>
                  <a:pt x="13" y="26"/>
                  <a:pt x="20" y="23"/>
                  <a:pt x="28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51" y="45"/>
                  <a:pt x="59" y="74"/>
                  <a:pt x="59" y="106"/>
                </a:cubicBezTo>
                <a:cubicBezTo>
                  <a:pt x="59" y="138"/>
                  <a:pt x="51" y="167"/>
                  <a:pt x="37" y="18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10"/>
          <p:cNvSpPr>
            <a:spLocks noEditPoints="1"/>
          </p:cNvSpPr>
          <p:nvPr/>
        </p:nvSpPr>
        <p:spPr bwMode="auto">
          <a:xfrm>
            <a:off x="6082552" y="1062039"/>
            <a:ext cx="598209" cy="600139"/>
          </a:xfrm>
          <a:custGeom>
            <a:avLst/>
            <a:gdLst>
              <a:gd name="T0" fmla="*/ 94 w 262"/>
              <a:gd name="T1" fmla="*/ 0 h 263"/>
              <a:gd name="T2" fmla="*/ 65 w 262"/>
              <a:gd name="T3" fmla="*/ 29 h 263"/>
              <a:gd name="T4" fmla="*/ 94 w 262"/>
              <a:gd name="T5" fmla="*/ 59 h 263"/>
              <a:gd name="T6" fmla="*/ 121 w 262"/>
              <a:gd name="T7" fmla="*/ 41 h 263"/>
              <a:gd name="T8" fmla="*/ 143 w 262"/>
              <a:gd name="T9" fmla="*/ 42 h 263"/>
              <a:gd name="T10" fmla="*/ 147 w 262"/>
              <a:gd name="T11" fmla="*/ 38 h 263"/>
              <a:gd name="T12" fmla="*/ 156 w 262"/>
              <a:gd name="T13" fmla="*/ 38 h 263"/>
              <a:gd name="T14" fmla="*/ 161 w 262"/>
              <a:gd name="T15" fmla="*/ 42 h 263"/>
              <a:gd name="T16" fmla="*/ 165 w 262"/>
              <a:gd name="T17" fmla="*/ 42 h 263"/>
              <a:gd name="T18" fmla="*/ 170 w 262"/>
              <a:gd name="T19" fmla="*/ 38 h 263"/>
              <a:gd name="T20" fmla="*/ 179 w 262"/>
              <a:gd name="T21" fmla="*/ 38 h 263"/>
              <a:gd name="T22" fmla="*/ 184 w 262"/>
              <a:gd name="T23" fmla="*/ 42 h 263"/>
              <a:gd name="T24" fmla="*/ 190 w 262"/>
              <a:gd name="T25" fmla="*/ 42 h 263"/>
              <a:gd name="T26" fmla="*/ 198 w 262"/>
              <a:gd name="T27" fmla="*/ 32 h 263"/>
              <a:gd name="T28" fmla="*/ 128 w 262"/>
              <a:gd name="T29" fmla="*/ 31 h 263"/>
              <a:gd name="T30" fmla="*/ 128 w 262"/>
              <a:gd name="T31" fmla="*/ 26 h 263"/>
              <a:gd name="T32" fmla="*/ 197 w 262"/>
              <a:gd name="T33" fmla="*/ 27 h 263"/>
              <a:gd name="T34" fmla="*/ 191 w 262"/>
              <a:gd name="T35" fmla="*/ 18 h 263"/>
              <a:gd name="T36" fmla="*/ 121 w 262"/>
              <a:gd name="T37" fmla="*/ 18 h 263"/>
              <a:gd name="T38" fmla="*/ 94 w 262"/>
              <a:gd name="T39" fmla="*/ 0 h 263"/>
              <a:gd name="T40" fmla="*/ 89 w 262"/>
              <a:gd name="T41" fmla="*/ 29 h 263"/>
              <a:gd name="T42" fmla="*/ 81 w 262"/>
              <a:gd name="T43" fmla="*/ 38 h 263"/>
              <a:gd name="T44" fmla="*/ 73 w 262"/>
              <a:gd name="T45" fmla="*/ 29 h 263"/>
              <a:gd name="T46" fmla="*/ 81 w 262"/>
              <a:gd name="T47" fmla="*/ 21 h 263"/>
              <a:gd name="T48" fmla="*/ 89 w 262"/>
              <a:gd name="T49" fmla="*/ 29 h 263"/>
              <a:gd name="T50" fmla="*/ 152 w 262"/>
              <a:gd name="T51" fmla="*/ 120 h 263"/>
              <a:gd name="T52" fmla="*/ 111 w 262"/>
              <a:gd name="T53" fmla="*/ 120 h 263"/>
              <a:gd name="T54" fmla="*/ 122 w 262"/>
              <a:gd name="T55" fmla="*/ 108 h 263"/>
              <a:gd name="T56" fmla="*/ 140 w 262"/>
              <a:gd name="T57" fmla="*/ 108 h 263"/>
              <a:gd name="T58" fmla="*/ 152 w 262"/>
              <a:gd name="T59" fmla="*/ 120 h 263"/>
              <a:gd name="T60" fmla="*/ 239 w 262"/>
              <a:gd name="T61" fmla="*/ 80 h 263"/>
              <a:gd name="T62" fmla="*/ 23 w 262"/>
              <a:gd name="T63" fmla="*/ 80 h 263"/>
              <a:gd name="T64" fmla="*/ 0 w 262"/>
              <a:gd name="T65" fmla="*/ 103 h 263"/>
              <a:gd name="T66" fmla="*/ 0 w 262"/>
              <a:gd name="T67" fmla="*/ 241 h 263"/>
              <a:gd name="T68" fmla="*/ 23 w 262"/>
              <a:gd name="T69" fmla="*/ 263 h 263"/>
              <a:gd name="T70" fmla="*/ 239 w 262"/>
              <a:gd name="T71" fmla="*/ 263 h 263"/>
              <a:gd name="T72" fmla="*/ 262 w 262"/>
              <a:gd name="T73" fmla="*/ 241 h 263"/>
              <a:gd name="T74" fmla="*/ 262 w 262"/>
              <a:gd name="T75" fmla="*/ 103 h 263"/>
              <a:gd name="T76" fmla="*/ 239 w 262"/>
              <a:gd name="T77" fmla="*/ 80 h 263"/>
              <a:gd name="T78" fmla="*/ 73 w 262"/>
              <a:gd name="T79" fmla="*/ 237 h 263"/>
              <a:gd name="T80" fmla="*/ 54 w 262"/>
              <a:gd name="T81" fmla="*/ 237 h 263"/>
              <a:gd name="T82" fmla="*/ 36 w 262"/>
              <a:gd name="T83" fmla="*/ 220 h 263"/>
              <a:gd name="T84" fmla="*/ 36 w 262"/>
              <a:gd name="T85" fmla="*/ 137 h 263"/>
              <a:gd name="T86" fmla="*/ 54 w 262"/>
              <a:gd name="T87" fmla="*/ 120 h 263"/>
              <a:gd name="T88" fmla="*/ 73 w 262"/>
              <a:gd name="T89" fmla="*/ 120 h 263"/>
              <a:gd name="T90" fmla="*/ 73 w 262"/>
              <a:gd name="T91" fmla="*/ 237 h 263"/>
              <a:gd name="T92" fmla="*/ 178 w 262"/>
              <a:gd name="T93" fmla="*/ 237 h 263"/>
              <a:gd name="T94" fmla="*/ 84 w 262"/>
              <a:gd name="T95" fmla="*/ 237 h 263"/>
              <a:gd name="T96" fmla="*/ 84 w 262"/>
              <a:gd name="T97" fmla="*/ 120 h 263"/>
              <a:gd name="T98" fmla="*/ 99 w 262"/>
              <a:gd name="T99" fmla="*/ 120 h 263"/>
              <a:gd name="T100" fmla="*/ 122 w 262"/>
              <a:gd name="T101" fmla="*/ 98 h 263"/>
              <a:gd name="T102" fmla="*/ 140 w 262"/>
              <a:gd name="T103" fmla="*/ 98 h 263"/>
              <a:gd name="T104" fmla="*/ 163 w 262"/>
              <a:gd name="T105" fmla="*/ 120 h 263"/>
              <a:gd name="T106" fmla="*/ 178 w 262"/>
              <a:gd name="T107" fmla="*/ 120 h 263"/>
              <a:gd name="T108" fmla="*/ 178 w 262"/>
              <a:gd name="T109" fmla="*/ 237 h 263"/>
              <a:gd name="T110" fmla="*/ 209 w 262"/>
              <a:gd name="T111" fmla="*/ 237 h 263"/>
              <a:gd name="T112" fmla="*/ 189 w 262"/>
              <a:gd name="T113" fmla="*/ 237 h 263"/>
              <a:gd name="T114" fmla="*/ 189 w 262"/>
              <a:gd name="T115" fmla="*/ 120 h 263"/>
              <a:gd name="T116" fmla="*/ 209 w 262"/>
              <a:gd name="T117" fmla="*/ 120 h 263"/>
              <a:gd name="T118" fmla="*/ 226 w 262"/>
              <a:gd name="T119" fmla="*/ 137 h 263"/>
              <a:gd name="T120" fmla="*/ 226 w 262"/>
              <a:gd name="T121" fmla="*/ 220 h 263"/>
              <a:gd name="T122" fmla="*/ 209 w 262"/>
              <a:gd name="T123" fmla="*/ 237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62" h="263">
                <a:moveTo>
                  <a:pt x="94" y="0"/>
                </a:moveTo>
                <a:cubicBezTo>
                  <a:pt x="78" y="0"/>
                  <a:pt x="65" y="13"/>
                  <a:pt x="65" y="29"/>
                </a:cubicBezTo>
                <a:cubicBezTo>
                  <a:pt x="64" y="46"/>
                  <a:pt x="78" y="59"/>
                  <a:pt x="94" y="59"/>
                </a:cubicBezTo>
                <a:cubicBezTo>
                  <a:pt x="106" y="59"/>
                  <a:pt x="116" y="52"/>
                  <a:pt x="121" y="41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56" y="38"/>
                  <a:pt x="156" y="38"/>
                  <a:pt x="156" y="38"/>
                </a:cubicBezTo>
                <a:cubicBezTo>
                  <a:pt x="161" y="42"/>
                  <a:pt x="161" y="42"/>
                  <a:pt x="161" y="42"/>
                </a:cubicBezTo>
                <a:cubicBezTo>
                  <a:pt x="165" y="42"/>
                  <a:pt x="165" y="42"/>
                  <a:pt x="165" y="42"/>
                </a:cubicBezTo>
                <a:cubicBezTo>
                  <a:pt x="170" y="38"/>
                  <a:pt x="170" y="38"/>
                  <a:pt x="170" y="38"/>
                </a:cubicBezTo>
                <a:cubicBezTo>
                  <a:pt x="179" y="38"/>
                  <a:pt x="179" y="38"/>
                  <a:pt x="179" y="38"/>
                </a:cubicBezTo>
                <a:cubicBezTo>
                  <a:pt x="184" y="42"/>
                  <a:pt x="184" y="42"/>
                  <a:pt x="184" y="42"/>
                </a:cubicBezTo>
                <a:cubicBezTo>
                  <a:pt x="190" y="42"/>
                  <a:pt x="190" y="42"/>
                  <a:pt x="190" y="42"/>
                </a:cubicBezTo>
                <a:cubicBezTo>
                  <a:pt x="198" y="32"/>
                  <a:pt x="198" y="32"/>
                  <a:pt x="198" y="32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8" y="26"/>
                  <a:pt x="128" y="26"/>
                  <a:pt x="128" y="26"/>
                </a:cubicBezTo>
                <a:cubicBezTo>
                  <a:pt x="197" y="27"/>
                  <a:pt x="197" y="27"/>
                  <a:pt x="197" y="27"/>
                </a:cubicBezTo>
                <a:cubicBezTo>
                  <a:pt x="191" y="18"/>
                  <a:pt x="191" y="18"/>
                  <a:pt x="19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16" y="7"/>
                  <a:pt x="106" y="0"/>
                  <a:pt x="94" y="0"/>
                </a:cubicBezTo>
                <a:close/>
                <a:moveTo>
                  <a:pt x="89" y="29"/>
                </a:moveTo>
                <a:cubicBezTo>
                  <a:pt x="89" y="34"/>
                  <a:pt x="86" y="38"/>
                  <a:pt x="81" y="38"/>
                </a:cubicBezTo>
                <a:cubicBezTo>
                  <a:pt x="77" y="38"/>
                  <a:pt x="73" y="34"/>
                  <a:pt x="73" y="29"/>
                </a:cubicBezTo>
                <a:cubicBezTo>
                  <a:pt x="73" y="25"/>
                  <a:pt x="77" y="21"/>
                  <a:pt x="81" y="21"/>
                </a:cubicBezTo>
                <a:cubicBezTo>
                  <a:pt x="86" y="21"/>
                  <a:pt x="89" y="25"/>
                  <a:pt x="89" y="29"/>
                </a:cubicBezTo>
                <a:close/>
                <a:moveTo>
                  <a:pt x="152" y="120"/>
                </a:moveTo>
                <a:cubicBezTo>
                  <a:pt x="111" y="120"/>
                  <a:pt x="111" y="120"/>
                  <a:pt x="111" y="120"/>
                </a:cubicBezTo>
                <a:cubicBezTo>
                  <a:pt x="112" y="108"/>
                  <a:pt x="120" y="108"/>
                  <a:pt x="122" y="108"/>
                </a:cubicBezTo>
                <a:cubicBezTo>
                  <a:pt x="140" y="108"/>
                  <a:pt x="140" y="108"/>
                  <a:pt x="140" y="108"/>
                </a:cubicBezTo>
                <a:cubicBezTo>
                  <a:pt x="147" y="108"/>
                  <a:pt x="150" y="112"/>
                  <a:pt x="152" y="120"/>
                </a:cubicBezTo>
                <a:close/>
                <a:moveTo>
                  <a:pt x="239" y="80"/>
                </a:moveTo>
                <a:cubicBezTo>
                  <a:pt x="23" y="80"/>
                  <a:pt x="23" y="80"/>
                  <a:pt x="23" y="80"/>
                </a:cubicBezTo>
                <a:cubicBezTo>
                  <a:pt x="11" y="80"/>
                  <a:pt x="0" y="90"/>
                  <a:pt x="0" y="103"/>
                </a:cubicBezTo>
                <a:cubicBezTo>
                  <a:pt x="0" y="241"/>
                  <a:pt x="0" y="241"/>
                  <a:pt x="0" y="241"/>
                </a:cubicBezTo>
                <a:cubicBezTo>
                  <a:pt x="0" y="253"/>
                  <a:pt x="11" y="263"/>
                  <a:pt x="23" y="263"/>
                </a:cubicBezTo>
                <a:cubicBezTo>
                  <a:pt x="239" y="263"/>
                  <a:pt x="239" y="263"/>
                  <a:pt x="239" y="263"/>
                </a:cubicBezTo>
                <a:cubicBezTo>
                  <a:pt x="252" y="263"/>
                  <a:pt x="262" y="253"/>
                  <a:pt x="262" y="241"/>
                </a:cubicBezTo>
                <a:cubicBezTo>
                  <a:pt x="262" y="103"/>
                  <a:pt x="262" y="103"/>
                  <a:pt x="262" y="103"/>
                </a:cubicBezTo>
                <a:cubicBezTo>
                  <a:pt x="262" y="90"/>
                  <a:pt x="252" y="80"/>
                  <a:pt x="239" y="80"/>
                </a:cubicBezTo>
                <a:close/>
                <a:moveTo>
                  <a:pt x="73" y="237"/>
                </a:moveTo>
                <a:cubicBezTo>
                  <a:pt x="54" y="237"/>
                  <a:pt x="54" y="237"/>
                  <a:pt x="54" y="237"/>
                </a:cubicBezTo>
                <a:cubicBezTo>
                  <a:pt x="44" y="237"/>
                  <a:pt x="36" y="229"/>
                  <a:pt x="36" y="220"/>
                </a:cubicBezTo>
                <a:cubicBezTo>
                  <a:pt x="36" y="137"/>
                  <a:pt x="36" y="137"/>
                  <a:pt x="36" y="137"/>
                </a:cubicBezTo>
                <a:cubicBezTo>
                  <a:pt x="36" y="128"/>
                  <a:pt x="44" y="120"/>
                  <a:pt x="54" y="120"/>
                </a:cubicBezTo>
                <a:cubicBezTo>
                  <a:pt x="73" y="120"/>
                  <a:pt x="73" y="120"/>
                  <a:pt x="73" y="120"/>
                </a:cubicBezTo>
                <a:lnTo>
                  <a:pt x="73" y="237"/>
                </a:lnTo>
                <a:close/>
                <a:moveTo>
                  <a:pt x="178" y="237"/>
                </a:moveTo>
                <a:cubicBezTo>
                  <a:pt x="84" y="237"/>
                  <a:pt x="84" y="237"/>
                  <a:pt x="84" y="237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1" y="106"/>
                  <a:pt x="110" y="98"/>
                  <a:pt x="122" y="98"/>
                </a:cubicBezTo>
                <a:cubicBezTo>
                  <a:pt x="140" y="98"/>
                  <a:pt x="140" y="98"/>
                  <a:pt x="140" y="98"/>
                </a:cubicBezTo>
                <a:cubicBezTo>
                  <a:pt x="153" y="98"/>
                  <a:pt x="161" y="106"/>
                  <a:pt x="163" y="120"/>
                </a:cubicBezTo>
                <a:cubicBezTo>
                  <a:pt x="178" y="120"/>
                  <a:pt x="178" y="120"/>
                  <a:pt x="178" y="120"/>
                </a:cubicBezTo>
                <a:lnTo>
                  <a:pt x="178" y="237"/>
                </a:lnTo>
                <a:close/>
                <a:moveTo>
                  <a:pt x="209" y="237"/>
                </a:moveTo>
                <a:cubicBezTo>
                  <a:pt x="189" y="237"/>
                  <a:pt x="189" y="237"/>
                  <a:pt x="189" y="237"/>
                </a:cubicBezTo>
                <a:cubicBezTo>
                  <a:pt x="189" y="120"/>
                  <a:pt x="189" y="120"/>
                  <a:pt x="189" y="120"/>
                </a:cubicBezTo>
                <a:cubicBezTo>
                  <a:pt x="209" y="120"/>
                  <a:pt x="209" y="120"/>
                  <a:pt x="209" y="120"/>
                </a:cubicBezTo>
                <a:cubicBezTo>
                  <a:pt x="218" y="120"/>
                  <a:pt x="226" y="128"/>
                  <a:pt x="226" y="137"/>
                </a:cubicBezTo>
                <a:cubicBezTo>
                  <a:pt x="226" y="220"/>
                  <a:pt x="226" y="220"/>
                  <a:pt x="226" y="220"/>
                </a:cubicBezTo>
                <a:cubicBezTo>
                  <a:pt x="226" y="229"/>
                  <a:pt x="218" y="237"/>
                  <a:pt x="209" y="237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14"/>
          <p:cNvSpPr>
            <a:spLocks noEditPoints="1"/>
          </p:cNvSpPr>
          <p:nvPr/>
        </p:nvSpPr>
        <p:spPr bwMode="auto">
          <a:xfrm>
            <a:off x="9836699" y="1115106"/>
            <a:ext cx="713992" cy="494005"/>
          </a:xfrm>
          <a:custGeom>
            <a:avLst/>
            <a:gdLst>
              <a:gd name="T0" fmla="*/ 288 w 313"/>
              <a:gd name="T1" fmla="*/ 113 h 216"/>
              <a:gd name="T2" fmla="*/ 288 w 313"/>
              <a:gd name="T3" fmla="*/ 64 h 216"/>
              <a:gd name="T4" fmla="*/ 128 w 313"/>
              <a:gd name="T5" fmla="*/ 116 h 216"/>
              <a:gd name="T6" fmla="*/ 91 w 313"/>
              <a:gd name="T7" fmla="*/ 137 h 216"/>
              <a:gd name="T8" fmla="*/ 128 w 313"/>
              <a:gd name="T9" fmla="*/ 116 h 216"/>
              <a:gd name="T10" fmla="*/ 179 w 313"/>
              <a:gd name="T11" fmla="*/ 90 h 216"/>
              <a:gd name="T12" fmla="*/ 186 w 313"/>
              <a:gd name="T13" fmla="*/ 99 h 216"/>
              <a:gd name="T14" fmla="*/ 111 w 313"/>
              <a:gd name="T15" fmla="*/ 19 h 216"/>
              <a:gd name="T16" fmla="*/ 44 w 313"/>
              <a:gd name="T17" fmla="*/ 42 h 216"/>
              <a:gd name="T18" fmla="*/ 34 w 313"/>
              <a:gd name="T19" fmla="*/ 151 h 216"/>
              <a:gd name="T20" fmla="*/ 77 w 313"/>
              <a:gd name="T21" fmla="*/ 9 h 216"/>
              <a:gd name="T22" fmla="*/ 68 w 313"/>
              <a:gd name="T23" fmla="*/ 1 h 216"/>
              <a:gd name="T24" fmla="*/ 66 w 313"/>
              <a:gd name="T25" fmla="*/ 13 h 216"/>
              <a:gd name="T26" fmla="*/ 77 w 313"/>
              <a:gd name="T27" fmla="*/ 9 h 216"/>
              <a:gd name="T28" fmla="*/ 121 w 313"/>
              <a:gd name="T29" fmla="*/ 139 h 216"/>
              <a:gd name="T30" fmla="*/ 135 w 313"/>
              <a:gd name="T31" fmla="*/ 216 h 216"/>
              <a:gd name="T32" fmla="*/ 80 w 313"/>
              <a:gd name="T33" fmla="*/ 141 h 216"/>
              <a:gd name="T34" fmla="*/ 64 w 313"/>
              <a:gd name="T35" fmla="*/ 28 h 216"/>
              <a:gd name="T36" fmla="*/ 170 w 313"/>
              <a:gd name="T37" fmla="*/ 97 h 216"/>
              <a:gd name="T38" fmla="*/ 138 w 313"/>
              <a:gd name="T39" fmla="*/ 111 h 216"/>
              <a:gd name="T40" fmla="*/ 176 w 313"/>
              <a:gd name="T41" fmla="*/ 105 h 216"/>
              <a:gd name="T42" fmla="*/ 152 w 313"/>
              <a:gd name="T43" fmla="*/ 182 h 216"/>
              <a:gd name="T44" fmla="*/ 146 w 313"/>
              <a:gd name="T45" fmla="*/ 178 h 216"/>
              <a:gd name="T46" fmla="*/ 146 w 313"/>
              <a:gd name="T47" fmla="*/ 160 h 216"/>
              <a:gd name="T48" fmla="*/ 204 w 313"/>
              <a:gd name="T49" fmla="*/ 160 h 216"/>
              <a:gd name="T50" fmla="*/ 261 w 313"/>
              <a:gd name="T51" fmla="*/ 160 h 216"/>
              <a:gd name="T52" fmla="*/ 313 w 313"/>
              <a:gd name="T53" fmla="*/ 163 h 216"/>
              <a:gd name="T54" fmla="*/ 312 w 313"/>
              <a:gd name="T55" fmla="*/ 182 h 216"/>
              <a:gd name="T56" fmla="*/ 266 w 313"/>
              <a:gd name="T57" fmla="*/ 182 h 216"/>
              <a:gd name="T58" fmla="*/ 255 w 313"/>
              <a:gd name="T59" fmla="*/ 182 h 216"/>
              <a:gd name="T60" fmla="*/ 204 w 313"/>
              <a:gd name="T61" fmla="*/ 178 h 216"/>
              <a:gd name="T62" fmla="*/ 152 w 313"/>
              <a:gd name="T63" fmla="*/ 182 h 216"/>
              <a:gd name="T64" fmla="*/ 141 w 313"/>
              <a:gd name="T65" fmla="*/ 150 h 216"/>
              <a:gd name="T66" fmla="*/ 132 w 313"/>
              <a:gd name="T67" fmla="*/ 136 h 216"/>
              <a:gd name="T68" fmla="*/ 175 w 313"/>
              <a:gd name="T69" fmla="*/ 135 h 216"/>
              <a:gd name="T70" fmla="*/ 232 w 313"/>
              <a:gd name="T71" fmla="*/ 135 h 216"/>
              <a:gd name="T72" fmla="*/ 289 w 313"/>
              <a:gd name="T73" fmla="*/ 135 h 216"/>
              <a:gd name="T74" fmla="*/ 313 w 313"/>
              <a:gd name="T75" fmla="*/ 150 h 216"/>
              <a:gd name="T76" fmla="*/ 289 w 313"/>
              <a:gd name="T77" fmla="*/ 157 h 216"/>
              <a:gd name="T78" fmla="*/ 261 w 313"/>
              <a:gd name="T79" fmla="*/ 146 h 216"/>
              <a:gd name="T80" fmla="*/ 209 w 313"/>
              <a:gd name="T81" fmla="*/ 150 h 216"/>
              <a:gd name="T82" fmla="*/ 198 w 313"/>
              <a:gd name="T83" fmla="*/ 150 h 216"/>
              <a:gd name="T84" fmla="*/ 146 w 313"/>
              <a:gd name="T85" fmla="*/ 146 h 216"/>
              <a:gd name="T86" fmla="*/ 313 w 313"/>
              <a:gd name="T87" fmla="*/ 216 h 216"/>
              <a:gd name="T88" fmla="*/ 152 w 313"/>
              <a:gd name="T89" fmla="*/ 195 h 216"/>
              <a:gd name="T90" fmla="*/ 204 w 313"/>
              <a:gd name="T91" fmla="*/ 192 h 216"/>
              <a:gd name="T92" fmla="*/ 261 w 313"/>
              <a:gd name="T93" fmla="*/ 192 h 216"/>
              <a:gd name="T94" fmla="*/ 313 w 313"/>
              <a:gd name="T95" fmla="*/ 194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13" h="216">
                <a:moveTo>
                  <a:pt x="312" y="88"/>
                </a:moveTo>
                <a:cubicBezTo>
                  <a:pt x="312" y="102"/>
                  <a:pt x="301" y="113"/>
                  <a:pt x="288" y="113"/>
                </a:cubicBezTo>
                <a:cubicBezTo>
                  <a:pt x="274" y="113"/>
                  <a:pt x="263" y="102"/>
                  <a:pt x="263" y="88"/>
                </a:cubicBezTo>
                <a:cubicBezTo>
                  <a:pt x="263" y="75"/>
                  <a:pt x="274" y="64"/>
                  <a:pt x="288" y="64"/>
                </a:cubicBezTo>
                <a:cubicBezTo>
                  <a:pt x="301" y="64"/>
                  <a:pt x="312" y="75"/>
                  <a:pt x="312" y="88"/>
                </a:cubicBezTo>
                <a:close/>
                <a:moveTo>
                  <a:pt x="128" y="116"/>
                </a:moveTo>
                <a:cubicBezTo>
                  <a:pt x="117" y="92"/>
                  <a:pt x="87" y="32"/>
                  <a:pt x="76" y="24"/>
                </a:cubicBezTo>
                <a:cubicBezTo>
                  <a:pt x="74" y="30"/>
                  <a:pt x="73" y="51"/>
                  <a:pt x="91" y="137"/>
                </a:cubicBezTo>
                <a:cubicBezTo>
                  <a:pt x="105" y="133"/>
                  <a:pt x="119" y="129"/>
                  <a:pt x="132" y="124"/>
                </a:cubicBezTo>
                <a:lnTo>
                  <a:pt x="128" y="116"/>
                </a:lnTo>
                <a:close/>
                <a:moveTo>
                  <a:pt x="111" y="19"/>
                </a:moveTo>
                <a:cubicBezTo>
                  <a:pt x="136" y="36"/>
                  <a:pt x="160" y="67"/>
                  <a:pt x="179" y="90"/>
                </a:cubicBezTo>
                <a:cubicBezTo>
                  <a:pt x="181" y="93"/>
                  <a:pt x="183" y="96"/>
                  <a:pt x="185" y="98"/>
                </a:cubicBezTo>
                <a:cubicBezTo>
                  <a:pt x="186" y="99"/>
                  <a:pt x="186" y="99"/>
                  <a:pt x="186" y="99"/>
                </a:cubicBezTo>
                <a:cubicBezTo>
                  <a:pt x="199" y="92"/>
                  <a:pt x="209" y="85"/>
                  <a:pt x="213" y="78"/>
                </a:cubicBezTo>
                <a:cubicBezTo>
                  <a:pt x="189" y="60"/>
                  <a:pt x="151" y="27"/>
                  <a:pt x="111" y="19"/>
                </a:cubicBezTo>
                <a:close/>
                <a:moveTo>
                  <a:pt x="34" y="149"/>
                </a:moveTo>
                <a:cubicBezTo>
                  <a:pt x="33" y="101"/>
                  <a:pt x="36" y="66"/>
                  <a:pt x="44" y="42"/>
                </a:cubicBezTo>
                <a:cubicBezTo>
                  <a:pt x="17" y="73"/>
                  <a:pt x="5" y="124"/>
                  <a:pt x="0" y="150"/>
                </a:cubicBezTo>
                <a:cubicBezTo>
                  <a:pt x="6" y="153"/>
                  <a:pt x="18" y="153"/>
                  <a:pt x="34" y="151"/>
                </a:cubicBezTo>
                <a:lnTo>
                  <a:pt x="34" y="149"/>
                </a:lnTo>
                <a:close/>
                <a:moveTo>
                  <a:pt x="77" y="9"/>
                </a:moveTo>
                <a:cubicBezTo>
                  <a:pt x="76" y="5"/>
                  <a:pt x="76" y="5"/>
                  <a:pt x="76" y="5"/>
                </a:cubicBezTo>
                <a:cubicBezTo>
                  <a:pt x="75" y="2"/>
                  <a:pt x="71" y="0"/>
                  <a:pt x="68" y="1"/>
                </a:cubicBezTo>
                <a:cubicBezTo>
                  <a:pt x="65" y="2"/>
                  <a:pt x="64" y="5"/>
                  <a:pt x="65" y="9"/>
                </a:cubicBezTo>
                <a:cubicBezTo>
                  <a:pt x="66" y="13"/>
                  <a:pt x="66" y="13"/>
                  <a:pt x="66" y="13"/>
                </a:cubicBezTo>
                <a:cubicBezTo>
                  <a:pt x="68" y="12"/>
                  <a:pt x="70" y="11"/>
                  <a:pt x="71" y="11"/>
                </a:cubicBezTo>
                <a:cubicBezTo>
                  <a:pt x="73" y="10"/>
                  <a:pt x="75" y="9"/>
                  <a:pt x="77" y="9"/>
                </a:cubicBezTo>
                <a:close/>
                <a:moveTo>
                  <a:pt x="147" y="216"/>
                </a:moveTo>
                <a:cubicBezTo>
                  <a:pt x="121" y="139"/>
                  <a:pt x="121" y="139"/>
                  <a:pt x="121" y="139"/>
                </a:cubicBezTo>
                <a:cubicBezTo>
                  <a:pt x="117" y="141"/>
                  <a:pt x="114" y="142"/>
                  <a:pt x="110" y="143"/>
                </a:cubicBezTo>
                <a:cubicBezTo>
                  <a:pt x="135" y="216"/>
                  <a:pt x="135" y="216"/>
                  <a:pt x="135" y="216"/>
                </a:cubicBezTo>
                <a:lnTo>
                  <a:pt x="147" y="216"/>
                </a:lnTo>
                <a:close/>
                <a:moveTo>
                  <a:pt x="80" y="141"/>
                </a:moveTo>
                <a:cubicBezTo>
                  <a:pt x="68" y="144"/>
                  <a:pt x="56" y="147"/>
                  <a:pt x="45" y="149"/>
                </a:cubicBezTo>
                <a:cubicBezTo>
                  <a:pt x="44" y="74"/>
                  <a:pt x="54" y="42"/>
                  <a:pt x="64" y="28"/>
                </a:cubicBezTo>
                <a:cubicBezTo>
                  <a:pt x="63" y="44"/>
                  <a:pt x="67" y="76"/>
                  <a:pt x="80" y="141"/>
                </a:cubicBezTo>
                <a:close/>
                <a:moveTo>
                  <a:pt x="170" y="97"/>
                </a:moveTo>
                <a:cubicBezTo>
                  <a:pt x="149" y="71"/>
                  <a:pt x="114" y="27"/>
                  <a:pt x="88" y="20"/>
                </a:cubicBezTo>
                <a:cubicBezTo>
                  <a:pt x="99" y="32"/>
                  <a:pt x="114" y="60"/>
                  <a:pt x="138" y="111"/>
                </a:cubicBezTo>
                <a:cubicBezTo>
                  <a:pt x="143" y="119"/>
                  <a:pt x="143" y="119"/>
                  <a:pt x="143" y="119"/>
                </a:cubicBezTo>
                <a:cubicBezTo>
                  <a:pt x="155" y="115"/>
                  <a:pt x="166" y="110"/>
                  <a:pt x="176" y="105"/>
                </a:cubicBezTo>
                <a:cubicBezTo>
                  <a:pt x="174" y="102"/>
                  <a:pt x="172" y="100"/>
                  <a:pt x="170" y="97"/>
                </a:cubicBezTo>
                <a:close/>
                <a:moveTo>
                  <a:pt x="152" y="182"/>
                </a:moveTo>
                <a:cubicBezTo>
                  <a:pt x="146" y="178"/>
                  <a:pt x="146" y="178"/>
                  <a:pt x="146" y="178"/>
                </a:cubicBezTo>
                <a:cubicBezTo>
                  <a:pt x="146" y="178"/>
                  <a:pt x="146" y="178"/>
                  <a:pt x="146" y="178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143" y="162"/>
                  <a:pt x="145" y="161"/>
                  <a:pt x="146" y="160"/>
                </a:cubicBezTo>
                <a:cubicBezTo>
                  <a:pt x="155" y="165"/>
                  <a:pt x="165" y="168"/>
                  <a:pt x="175" y="168"/>
                </a:cubicBezTo>
                <a:cubicBezTo>
                  <a:pt x="185" y="168"/>
                  <a:pt x="195" y="165"/>
                  <a:pt x="204" y="160"/>
                </a:cubicBezTo>
                <a:cubicBezTo>
                  <a:pt x="212" y="165"/>
                  <a:pt x="222" y="168"/>
                  <a:pt x="232" y="168"/>
                </a:cubicBezTo>
                <a:cubicBezTo>
                  <a:pt x="242" y="168"/>
                  <a:pt x="252" y="165"/>
                  <a:pt x="261" y="160"/>
                </a:cubicBezTo>
                <a:cubicBezTo>
                  <a:pt x="269" y="165"/>
                  <a:pt x="279" y="168"/>
                  <a:pt x="289" y="168"/>
                </a:cubicBezTo>
                <a:cubicBezTo>
                  <a:pt x="298" y="168"/>
                  <a:pt x="305" y="166"/>
                  <a:pt x="313" y="163"/>
                </a:cubicBezTo>
                <a:cubicBezTo>
                  <a:pt x="313" y="181"/>
                  <a:pt x="313" y="181"/>
                  <a:pt x="313" y="181"/>
                </a:cubicBezTo>
                <a:cubicBezTo>
                  <a:pt x="312" y="182"/>
                  <a:pt x="312" y="182"/>
                  <a:pt x="312" y="182"/>
                </a:cubicBezTo>
                <a:cubicBezTo>
                  <a:pt x="305" y="186"/>
                  <a:pt x="297" y="189"/>
                  <a:pt x="289" y="189"/>
                </a:cubicBezTo>
                <a:cubicBezTo>
                  <a:pt x="281" y="189"/>
                  <a:pt x="273" y="186"/>
                  <a:pt x="266" y="182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55" y="182"/>
                  <a:pt x="255" y="182"/>
                  <a:pt x="255" y="182"/>
                </a:cubicBezTo>
                <a:cubicBezTo>
                  <a:pt x="242" y="191"/>
                  <a:pt x="223" y="191"/>
                  <a:pt x="209" y="182"/>
                </a:cubicBezTo>
                <a:cubicBezTo>
                  <a:pt x="204" y="178"/>
                  <a:pt x="204" y="178"/>
                  <a:pt x="204" y="178"/>
                </a:cubicBezTo>
                <a:cubicBezTo>
                  <a:pt x="198" y="182"/>
                  <a:pt x="198" y="182"/>
                  <a:pt x="198" y="182"/>
                </a:cubicBezTo>
                <a:cubicBezTo>
                  <a:pt x="184" y="191"/>
                  <a:pt x="166" y="191"/>
                  <a:pt x="152" y="182"/>
                </a:cubicBezTo>
                <a:close/>
                <a:moveTo>
                  <a:pt x="146" y="146"/>
                </a:moveTo>
                <a:cubicBezTo>
                  <a:pt x="141" y="150"/>
                  <a:pt x="141" y="150"/>
                  <a:pt x="141" y="150"/>
                </a:cubicBezTo>
                <a:cubicBezTo>
                  <a:pt x="140" y="151"/>
                  <a:pt x="139" y="151"/>
                  <a:pt x="137" y="152"/>
                </a:cubicBezTo>
                <a:cubicBezTo>
                  <a:pt x="132" y="136"/>
                  <a:pt x="132" y="136"/>
                  <a:pt x="132" y="136"/>
                </a:cubicBezTo>
                <a:cubicBezTo>
                  <a:pt x="138" y="133"/>
                  <a:pt x="144" y="131"/>
                  <a:pt x="150" y="129"/>
                </a:cubicBezTo>
                <a:cubicBezTo>
                  <a:pt x="157" y="133"/>
                  <a:pt x="166" y="135"/>
                  <a:pt x="175" y="135"/>
                </a:cubicBezTo>
                <a:cubicBezTo>
                  <a:pt x="185" y="135"/>
                  <a:pt x="195" y="132"/>
                  <a:pt x="204" y="127"/>
                </a:cubicBezTo>
                <a:cubicBezTo>
                  <a:pt x="212" y="132"/>
                  <a:pt x="222" y="135"/>
                  <a:pt x="232" y="135"/>
                </a:cubicBezTo>
                <a:cubicBezTo>
                  <a:pt x="242" y="135"/>
                  <a:pt x="252" y="132"/>
                  <a:pt x="261" y="127"/>
                </a:cubicBezTo>
                <a:cubicBezTo>
                  <a:pt x="269" y="132"/>
                  <a:pt x="279" y="135"/>
                  <a:pt x="289" y="135"/>
                </a:cubicBezTo>
                <a:cubicBezTo>
                  <a:pt x="298" y="135"/>
                  <a:pt x="306" y="133"/>
                  <a:pt x="313" y="130"/>
                </a:cubicBezTo>
                <a:cubicBezTo>
                  <a:pt x="313" y="150"/>
                  <a:pt x="313" y="150"/>
                  <a:pt x="313" y="150"/>
                </a:cubicBezTo>
                <a:cubicBezTo>
                  <a:pt x="312" y="150"/>
                  <a:pt x="312" y="150"/>
                  <a:pt x="312" y="150"/>
                </a:cubicBezTo>
                <a:cubicBezTo>
                  <a:pt x="305" y="155"/>
                  <a:pt x="297" y="157"/>
                  <a:pt x="289" y="157"/>
                </a:cubicBezTo>
                <a:cubicBezTo>
                  <a:pt x="281" y="157"/>
                  <a:pt x="273" y="154"/>
                  <a:pt x="266" y="150"/>
                </a:cubicBezTo>
                <a:cubicBezTo>
                  <a:pt x="261" y="146"/>
                  <a:pt x="261" y="146"/>
                  <a:pt x="261" y="146"/>
                </a:cubicBezTo>
                <a:cubicBezTo>
                  <a:pt x="255" y="150"/>
                  <a:pt x="255" y="150"/>
                  <a:pt x="255" y="150"/>
                </a:cubicBezTo>
                <a:cubicBezTo>
                  <a:pt x="242" y="159"/>
                  <a:pt x="223" y="159"/>
                  <a:pt x="209" y="150"/>
                </a:cubicBezTo>
                <a:cubicBezTo>
                  <a:pt x="204" y="146"/>
                  <a:pt x="204" y="146"/>
                  <a:pt x="204" y="146"/>
                </a:cubicBezTo>
                <a:cubicBezTo>
                  <a:pt x="198" y="150"/>
                  <a:pt x="198" y="150"/>
                  <a:pt x="198" y="150"/>
                </a:cubicBezTo>
                <a:cubicBezTo>
                  <a:pt x="184" y="159"/>
                  <a:pt x="166" y="159"/>
                  <a:pt x="152" y="150"/>
                </a:cubicBezTo>
                <a:lnTo>
                  <a:pt x="146" y="146"/>
                </a:lnTo>
                <a:close/>
                <a:moveTo>
                  <a:pt x="313" y="194"/>
                </a:moveTo>
                <a:cubicBezTo>
                  <a:pt x="313" y="216"/>
                  <a:pt x="313" y="216"/>
                  <a:pt x="313" y="216"/>
                </a:cubicBezTo>
                <a:cubicBezTo>
                  <a:pt x="159" y="216"/>
                  <a:pt x="159" y="216"/>
                  <a:pt x="159" y="216"/>
                </a:cubicBezTo>
                <a:cubicBezTo>
                  <a:pt x="152" y="195"/>
                  <a:pt x="152" y="195"/>
                  <a:pt x="152" y="195"/>
                </a:cubicBezTo>
                <a:cubicBezTo>
                  <a:pt x="159" y="198"/>
                  <a:pt x="167" y="200"/>
                  <a:pt x="175" y="200"/>
                </a:cubicBezTo>
                <a:cubicBezTo>
                  <a:pt x="185" y="200"/>
                  <a:pt x="195" y="197"/>
                  <a:pt x="204" y="192"/>
                </a:cubicBezTo>
                <a:cubicBezTo>
                  <a:pt x="212" y="197"/>
                  <a:pt x="222" y="200"/>
                  <a:pt x="232" y="200"/>
                </a:cubicBezTo>
                <a:cubicBezTo>
                  <a:pt x="242" y="200"/>
                  <a:pt x="252" y="197"/>
                  <a:pt x="261" y="192"/>
                </a:cubicBezTo>
                <a:cubicBezTo>
                  <a:pt x="269" y="197"/>
                  <a:pt x="279" y="200"/>
                  <a:pt x="289" y="200"/>
                </a:cubicBezTo>
                <a:cubicBezTo>
                  <a:pt x="298" y="200"/>
                  <a:pt x="305" y="198"/>
                  <a:pt x="313" y="19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15"/>
          <p:cNvSpPr>
            <a:spLocks noEditPoints="1"/>
          </p:cNvSpPr>
          <p:nvPr/>
        </p:nvSpPr>
        <p:spPr bwMode="auto">
          <a:xfrm>
            <a:off x="3936583" y="1055285"/>
            <a:ext cx="570229" cy="613646"/>
          </a:xfrm>
          <a:custGeom>
            <a:avLst/>
            <a:gdLst>
              <a:gd name="T0" fmla="*/ 128 w 250"/>
              <a:gd name="T1" fmla="*/ 54 h 269"/>
              <a:gd name="T2" fmla="*/ 78 w 250"/>
              <a:gd name="T3" fmla="*/ 54 h 269"/>
              <a:gd name="T4" fmla="*/ 78 w 250"/>
              <a:gd name="T5" fmla="*/ 210 h 269"/>
              <a:gd name="T6" fmla="*/ 104 w 250"/>
              <a:gd name="T7" fmla="*/ 210 h 269"/>
              <a:gd name="T8" fmla="*/ 104 w 250"/>
              <a:gd name="T9" fmla="*/ 164 h 269"/>
              <a:gd name="T10" fmla="*/ 128 w 250"/>
              <a:gd name="T11" fmla="*/ 164 h 269"/>
              <a:gd name="T12" fmla="*/ 183 w 250"/>
              <a:gd name="T13" fmla="*/ 109 h 269"/>
              <a:gd name="T14" fmla="*/ 128 w 250"/>
              <a:gd name="T15" fmla="*/ 54 h 269"/>
              <a:gd name="T16" fmla="*/ 128 w 250"/>
              <a:gd name="T17" fmla="*/ 137 h 269"/>
              <a:gd name="T18" fmla="*/ 104 w 250"/>
              <a:gd name="T19" fmla="*/ 137 h 269"/>
              <a:gd name="T20" fmla="*/ 104 w 250"/>
              <a:gd name="T21" fmla="*/ 80 h 269"/>
              <a:gd name="T22" fmla="*/ 128 w 250"/>
              <a:gd name="T23" fmla="*/ 80 h 269"/>
              <a:gd name="T24" fmla="*/ 156 w 250"/>
              <a:gd name="T25" fmla="*/ 109 h 269"/>
              <a:gd name="T26" fmla="*/ 128 w 250"/>
              <a:gd name="T27" fmla="*/ 137 h 269"/>
              <a:gd name="T28" fmla="*/ 250 w 250"/>
              <a:gd name="T29" fmla="*/ 63 h 269"/>
              <a:gd name="T30" fmla="*/ 242 w 250"/>
              <a:gd name="T31" fmla="*/ 78 h 269"/>
              <a:gd name="T32" fmla="*/ 126 w 250"/>
              <a:gd name="T33" fmla="*/ 19 h 269"/>
              <a:gd name="T34" fmla="*/ 8 w 250"/>
              <a:gd name="T35" fmla="*/ 77 h 269"/>
              <a:gd name="T36" fmla="*/ 0 w 250"/>
              <a:gd name="T37" fmla="*/ 61 h 269"/>
              <a:gd name="T38" fmla="*/ 126 w 250"/>
              <a:gd name="T39" fmla="*/ 0 h 269"/>
              <a:gd name="T40" fmla="*/ 250 w 250"/>
              <a:gd name="T41" fmla="*/ 63 h 269"/>
              <a:gd name="T42" fmla="*/ 203 w 250"/>
              <a:gd name="T43" fmla="*/ 167 h 269"/>
              <a:gd name="T44" fmla="*/ 203 w 250"/>
              <a:gd name="T45" fmla="*/ 81 h 269"/>
              <a:gd name="T46" fmla="*/ 220 w 250"/>
              <a:gd name="T47" fmla="*/ 81 h 269"/>
              <a:gd name="T48" fmla="*/ 220 w 250"/>
              <a:gd name="T49" fmla="*/ 182 h 269"/>
              <a:gd name="T50" fmla="*/ 203 w 250"/>
              <a:gd name="T51" fmla="*/ 167 h 269"/>
              <a:gd name="T52" fmla="*/ 142 w 250"/>
              <a:gd name="T53" fmla="*/ 220 h 269"/>
              <a:gd name="T54" fmla="*/ 48 w 250"/>
              <a:gd name="T55" fmla="*/ 220 h 269"/>
              <a:gd name="T56" fmla="*/ 48 w 250"/>
              <a:gd name="T57" fmla="*/ 81 h 269"/>
              <a:gd name="T58" fmla="*/ 31 w 250"/>
              <a:gd name="T59" fmla="*/ 81 h 269"/>
              <a:gd name="T60" fmla="*/ 31 w 250"/>
              <a:gd name="T61" fmla="*/ 237 h 269"/>
              <a:gd name="T62" fmla="*/ 142 w 250"/>
              <a:gd name="T63" fmla="*/ 237 h 269"/>
              <a:gd name="T64" fmla="*/ 142 w 250"/>
              <a:gd name="T65" fmla="*/ 236 h 269"/>
              <a:gd name="T66" fmla="*/ 142 w 250"/>
              <a:gd name="T67" fmla="*/ 220 h 269"/>
              <a:gd name="T68" fmla="*/ 214 w 250"/>
              <a:gd name="T69" fmla="*/ 203 h 269"/>
              <a:gd name="T70" fmla="*/ 214 w 250"/>
              <a:gd name="T71" fmla="*/ 212 h 269"/>
              <a:gd name="T72" fmla="*/ 203 w 250"/>
              <a:gd name="T73" fmla="*/ 212 h 269"/>
              <a:gd name="T74" fmla="*/ 203 w 250"/>
              <a:gd name="T75" fmla="*/ 203 h 269"/>
              <a:gd name="T76" fmla="*/ 187 w 250"/>
              <a:gd name="T77" fmla="*/ 187 h 269"/>
              <a:gd name="T78" fmla="*/ 171 w 250"/>
              <a:gd name="T79" fmla="*/ 203 h 269"/>
              <a:gd name="T80" fmla="*/ 171 w 250"/>
              <a:gd name="T81" fmla="*/ 212 h 269"/>
              <a:gd name="T82" fmla="*/ 159 w 250"/>
              <a:gd name="T83" fmla="*/ 212 h 269"/>
              <a:gd name="T84" fmla="*/ 159 w 250"/>
              <a:gd name="T85" fmla="*/ 203 h 269"/>
              <a:gd name="T86" fmla="*/ 187 w 250"/>
              <a:gd name="T87" fmla="*/ 175 h 269"/>
              <a:gd name="T88" fmla="*/ 214 w 250"/>
              <a:gd name="T89" fmla="*/ 203 h 269"/>
              <a:gd name="T90" fmla="*/ 220 w 250"/>
              <a:gd name="T91" fmla="*/ 220 h 269"/>
              <a:gd name="T92" fmla="*/ 153 w 250"/>
              <a:gd name="T93" fmla="*/ 220 h 269"/>
              <a:gd name="T94" fmla="*/ 153 w 250"/>
              <a:gd name="T95" fmla="*/ 236 h 269"/>
              <a:gd name="T96" fmla="*/ 187 w 250"/>
              <a:gd name="T97" fmla="*/ 269 h 269"/>
              <a:gd name="T98" fmla="*/ 220 w 250"/>
              <a:gd name="T99" fmla="*/ 236 h 269"/>
              <a:gd name="T100" fmla="*/ 220 w 250"/>
              <a:gd name="T101" fmla="*/ 220 h 269"/>
              <a:gd name="T102" fmla="*/ 192 w 250"/>
              <a:gd name="T103" fmla="*/ 244 h 269"/>
              <a:gd name="T104" fmla="*/ 187 w 250"/>
              <a:gd name="T105" fmla="*/ 250 h 269"/>
              <a:gd name="T106" fmla="*/ 181 w 250"/>
              <a:gd name="T107" fmla="*/ 244 h 269"/>
              <a:gd name="T108" fmla="*/ 181 w 250"/>
              <a:gd name="T109" fmla="*/ 235 h 269"/>
              <a:gd name="T110" fmla="*/ 187 w 250"/>
              <a:gd name="T111" fmla="*/ 229 h 269"/>
              <a:gd name="T112" fmla="*/ 192 w 250"/>
              <a:gd name="T113" fmla="*/ 235 h 269"/>
              <a:gd name="T114" fmla="*/ 192 w 250"/>
              <a:gd name="T115" fmla="*/ 244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50" h="269">
                <a:moveTo>
                  <a:pt x="128" y="54"/>
                </a:moveTo>
                <a:cubicBezTo>
                  <a:pt x="78" y="54"/>
                  <a:pt x="78" y="54"/>
                  <a:pt x="78" y="54"/>
                </a:cubicBezTo>
                <a:cubicBezTo>
                  <a:pt x="78" y="210"/>
                  <a:pt x="78" y="210"/>
                  <a:pt x="78" y="210"/>
                </a:cubicBezTo>
                <a:cubicBezTo>
                  <a:pt x="104" y="210"/>
                  <a:pt x="104" y="210"/>
                  <a:pt x="104" y="210"/>
                </a:cubicBezTo>
                <a:cubicBezTo>
                  <a:pt x="104" y="164"/>
                  <a:pt x="104" y="164"/>
                  <a:pt x="104" y="164"/>
                </a:cubicBezTo>
                <a:cubicBezTo>
                  <a:pt x="128" y="164"/>
                  <a:pt x="128" y="164"/>
                  <a:pt x="128" y="164"/>
                </a:cubicBezTo>
                <a:cubicBezTo>
                  <a:pt x="158" y="164"/>
                  <a:pt x="183" y="139"/>
                  <a:pt x="183" y="109"/>
                </a:cubicBezTo>
                <a:cubicBezTo>
                  <a:pt x="183" y="79"/>
                  <a:pt x="158" y="54"/>
                  <a:pt x="128" y="54"/>
                </a:cubicBezTo>
                <a:close/>
                <a:moveTo>
                  <a:pt x="128" y="137"/>
                </a:moveTo>
                <a:cubicBezTo>
                  <a:pt x="104" y="137"/>
                  <a:pt x="104" y="137"/>
                  <a:pt x="104" y="137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28" y="80"/>
                  <a:pt x="128" y="80"/>
                  <a:pt x="128" y="80"/>
                </a:cubicBezTo>
                <a:cubicBezTo>
                  <a:pt x="143" y="80"/>
                  <a:pt x="156" y="93"/>
                  <a:pt x="156" y="109"/>
                </a:cubicBezTo>
                <a:cubicBezTo>
                  <a:pt x="156" y="125"/>
                  <a:pt x="143" y="137"/>
                  <a:pt x="128" y="137"/>
                </a:cubicBezTo>
                <a:close/>
                <a:moveTo>
                  <a:pt x="250" y="63"/>
                </a:moveTo>
                <a:cubicBezTo>
                  <a:pt x="242" y="78"/>
                  <a:pt x="242" y="78"/>
                  <a:pt x="242" y="78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8" y="77"/>
                  <a:pt x="8" y="77"/>
                  <a:pt x="8" y="77"/>
                </a:cubicBezTo>
                <a:cubicBezTo>
                  <a:pt x="0" y="61"/>
                  <a:pt x="0" y="61"/>
                  <a:pt x="0" y="61"/>
                </a:cubicBezTo>
                <a:cubicBezTo>
                  <a:pt x="126" y="0"/>
                  <a:pt x="126" y="0"/>
                  <a:pt x="126" y="0"/>
                </a:cubicBezTo>
                <a:lnTo>
                  <a:pt x="250" y="63"/>
                </a:lnTo>
                <a:close/>
                <a:moveTo>
                  <a:pt x="203" y="167"/>
                </a:moveTo>
                <a:cubicBezTo>
                  <a:pt x="203" y="81"/>
                  <a:pt x="203" y="81"/>
                  <a:pt x="203" y="81"/>
                </a:cubicBezTo>
                <a:cubicBezTo>
                  <a:pt x="220" y="81"/>
                  <a:pt x="220" y="81"/>
                  <a:pt x="220" y="81"/>
                </a:cubicBezTo>
                <a:cubicBezTo>
                  <a:pt x="220" y="182"/>
                  <a:pt x="220" y="182"/>
                  <a:pt x="220" y="182"/>
                </a:cubicBezTo>
                <a:cubicBezTo>
                  <a:pt x="216" y="175"/>
                  <a:pt x="210" y="170"/>
                  <a:pt x="203" y="167"/>
                </a:cubicBezTo>
                <a:close/>
                <a:moveTo>
                  <a:pt x="142" y="220"/>
                </a:moveTo>
                <a:cubicBezTo>
                  <a:pt x="48" y="220"/>
                  <a:pt x="48" y="220"/>
                  <a:pt x="48" y="220"/>
                </a:cubicBezTo>
                <a:cubicBezTo>
                  <a:pt x="48" y="81"/>
                  <a:pt x="48" y="81"/>
                  <a:pt x="48" y="81"/>
                </a:cubicBezTo>
                <a:cubicBezTo>
                  <a:pt x="31" y="81"/>
                  <a:pt x="31" y="81"/>
                  <a:pt x="31" y="81"/>
                </a:cubicBezTo>
                <a:cubicBezTo>
                  <a:pt x="31" y="237"/>
                  <a:pt x="31" y="237"/>
                  <a:pt x="31" y="237"/>
                </a:cubicBezTo>
                <a:cubicBezTo>
                  <a:pt x="142" y="237"/>
                  <a:pt x="142" y="237"/>
                  <a:pt x="142" y="237"/>
                </a:cubicBezTo>
                <a:cubicBezTo>
                  <a:pt x="142" y="237"/>
                  <a:pt x="142" y="236"/>
                  <a:pt x="142" y="236"/>
                </a:cubicBezTo>
                <a:lnTo>
                  <a:pt x="142" y="220"/>
                </a:lnTo>
                <a:close/>
                <a:moveTo>
                  <a:pt x="214" y="203"/>
                </a:moveTo>
                <a:cubicBezTo>
                  <a:pt x="214" y="212"/>
                  <a:pt x="214" y="212"/>
                  <a:pt x="214" y="212"/>
                </a:cubicBezTo>
                <a:cubicBezTo>
                  <a:pt x="203" y="212"/>
                  <a:pt x="203" y="212"/>
                  <a:pt x="203" y="212"/>
                </a:cubicBezTo>
                <a:cubicBezTo>
                  <a:pt x="203" y="203"/>
                  <a:pt x="203" y="203"/>
                  <a:pt x="203" y="203"/>
                </a:cubicBezTo>
                <a:cubicBezTo>
                  <a:pt x="203" y="194"/>
                  <a:pt x="196" y="187"/>
                  <a:pt x="187" y="187"/>
                </a:cubicBezTo>
                <a:cubicBezTo>
                  <a:pt x="178" y="187"/>
                  <a:pt x="171" y="194"/>
                  <a:pt x="171" y="203"/>
                </a:cubicBezTo>
                <a:cubicBezTo>
                  <a:pt x="171" y="212"/>
                  <a:pt x="171" y="212"/>
                  <a:pt x="171" y="212"/>
                </a:cubicBezTo>
                <a:cubicBezTo>
                  <a:pt x="159" y="212"/>
                  <a:pt x="159" y="212"/>
                  <a:pt x="159" y="212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159" y="188"/>
                  <a:pt x="172" y="175"/>
                  <a:pt x="187" y="175"/>
                </a:cubicBezTo>
                <a:cubicBezTo>
                  <a:pt x="202" y="175"/>
                  <a:pt x="214" y="188"/>
                  <a:pt x="214" y="203"/>
                </a:cubicBezTo>
                <a:close/>
                <a:moveTo>
                  <a:pt x="220" y="220"/>
                </a:moveTo>
                <a:cubicBezTo>
                  <a:pt x="153" y="220"/>
                  <a:pt x="153" y="220"/>
                  <a:pt x="153" y="220"/>
                </a:cubicBezTo>
                <a:cubicBezTo>
                  <a:pt x="153" y="236"/>
                  <a:pt x="153" y="236"/>
                  <a:pt x="153" y="236"/>
                </a:cubicBezTo>
                <a:cubicBezTo>
                  <a:pt x="153" y="254"/>
                  <a:pt x="168" y="269"/>
                  <a:pt x="187" y="269"/>
                </a:cubicBezTo>
                <a:cubicBezTo>
                  <a:pt x="205" y="269"/>
                  <a:pt x="220" y="254"/>
                  <a:pt x="220" y="236"/>
                </a:cubicBezTo>
                <a:lnTo>
                  <a:pt x="220" y="220"/>
                </a:lnTo>
                <a:close/>
                <a:moveTo>
                  <a:pt x="192" y="244"/>
                </a:moveTo>
                <a:cubicBezTo>
                  <a:pt x="192" y="247"/>
                  <a:pt x="190" y="250"/>
                  <a:pt x="187" y="250"/>
                </a:cubicBezTo>
                <a:cubicBezTo>
                  <a:pt x="184" y="250"/>
                  <a:pt x="181" y="247"/>
                  <a:pt x="181" y="244"/>
                </a:cubicBezTo>
                <a:cubicBezTo>
                  <a:pt x="181" y="235"/>
                  <a:pt x="181" y="235"/>
                  <a:pt x="181" y="235"/>
                </a:cubicBezTo>
                <a:cubicBezTo>
                  <a:pt x="181" y="232"/>
                  <a:pt x="184" y="229"/>
                  <a:pt x="187" y="229"/>
                </a:cubicBezTo>
                <a:cubicBezTo>
                  <a:pt x="190" y="229"/>
                  <a:pt x="192" y="232"/>
                  <a:pt x="192" y="235"/>
                </a:cubicBezTo>
                <a:lnTo>
                  <a:pt x="192" y="24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21"/>
          <p:cNvSpPr>
            <a:spLocks noEditPoints="1"/>
          </p:cNvSpPr>
          <p:nvPr/>
        </p:nvSpPr>
        <p:spPr bwMode="auto">
          <a:xfrm>
            <a:off x="739173" y="1040329"/>
            <a:ext cx="682152" cy="643558"/>
          </a:xfrm>
          <a:custGeom>
            <a:avLst/>
            <a:gdLst>
              <a:gd name="T0" fmla="*/ 262 w 299"/>
              <a:gd name="T1" fmla="*/ 167 h 282"/>
              <a:gd name="T2" fmla="*/ 243 w 299"/>
              <a:gd name="T3" fmla="*/ 112 h 282"/>
              <a:gd name="T4" fmla="*/ 254 w 299"/>
              <a:gd name="T5" fmla="*/ 112 h 282"/>
              <a:gd name="T6" fmla="*/ 78 w 299"/>
              <a:gd name="T7" fmla="*/ 198 h 282"/>
              <a:gd name="T8" fmla="*/ 54 w 299"/>
              <a:gd name="T9" fmla="*/ 146 h 282"/>
              <a:gd name="T10" fmla="*/ 40 w 299"/>
              <a:gd name="T11" fmla="*/ 210 h 282"/>
              <a:gd name="T12" fmla="*/ 145 w 299"/>
              <a:gd name="T13" fmla="*/ 241 h 282"/>
              <a:gd name="T14" fmla="*/ 36 w 299"/>
              <a:gd name="T15" fmla="*/ 228 h 282"/>
              <a:gd name="T16" fmla="*/ 163 w 299"/>
              <a:gd name="T17" fmla="*/ 245 h 282"/>
              <a:gd name="T18" fmla="*/ 122 w 299"/>
              <a:gd name="T19" fmla="*/ 197 h 282"/>
              <a:gd name="T20" fmla="*/ 113 w 299"/>
              <a:gd name="T21" fmla="*/ 158 h 282"/>
              <a:gd name="T22" fmla="*/ 189 w 299"/>
              <a:gd name="T23" fmla="*/ 145 h 282"/>
              <a:gd name="T24" fmla="*/ 267 w 299"/>
              <a:gd name="T25" fmla="*/ 207 h 282"/>
              <a:gd name="T26" fmla="*/ 220 w 299"/>
              <a:gd name="T27" fmla="*/ 253 h 282"/>
              <a:gd name="T28" fmla="*/ 163 w 299"/>
              <a:gd name="T29" fmla="*/ 245 h 282"/>
              <a:gd name="T30" fmla="*/ 232 w 299"/>
              <a:gd name="T31" fmla="*/ 281 h 282"/>
              <a:gd name="T32" fmla="*/ 217 w 299"/>
              <a:gd name="T33" fmla="*/ 282 h 282"/>
              <a:gd name="T34" fmla="*/ 54 w 299"/>
              <a:gd name="T35" fmla="*/ 256 h 282"/>
              <a:gd name="T36" fmla="*/ 0 w 299"/>
              <a:gd name="T37" fmla="*/ 263 h 282"/>
              <a:gd name="T38" fmla="*/ 43 w 299"/>
              <a:gd name="T39" fmla="*/ 81 h 282"/>
              <a:gd name="T40" fmla="*/ 62 w 299"/>
              <a:gd name="T41" fmla="*/ 85 h 282"/>
              <a:gd name="T42" fmla="*/ 14 w 299"/>
              <a:gd name="T43" fmla="*/ 248 h 282"/>
              <a:gd name="T44" fmla="*/ 249 w 299"/>
              <a:gd name="T45" fmla="*/ 220 h 282"/>
              <a:gd name="T46" fmla="*/ 269 w 299"/>
              <a:gd name="T47" fmla="*/ 93 h 282"/>
              <a:gd name="T48" fmla="*/ 158 w 299"/>
              <a:gd name="T49" fmla="*/ 72 h 282"/>
              <a:gd name="T50" fmla="*/ 245 w 299"/>
              <a:gd name="T51" fmla="*/ 84 h 282"/>
              <a:gd name="T52" fmla="*/ 279 w 299"/>
              <a:gd name="T53" fmla="*/ 80 h 282"/>
              <a:gd name="T54" fmla="*/ 171 w 299"/>
              <a:gd name="T55" fmla="*/ 103 h 282"/>
              <a:gd name="T56" fmla="*/ 187 w 299"/>
              <a:gd name="T57" fmla="*/ 133 h 282"/>
              <a:gd name="T58" fmla="*/ 171 w 299"/>
              <a:gd name="T59" fmla="*/ 103 h 282"/>
              <a:gd name="T60" fmla="*/ 140 w 299"/>
              <a:gd name="T61" fmla="*/ 98 h 282"/>
              <a:gd name="T62" fmla="*/ 119 w 299"/>
              <a:gd name="T63" fmla="*/ 146 h 282"/>
              <a:gd name="T64" fmla="*/ 63 w 299"/>
              <a:gd name="T65" fmla="*/ 102 h 282"/>
              <a:gd name="T66" fmla="*/ 90 w 299"/>
              <a:gd name="T67" fmla="*/ 117 h 282"/>
              <a:gd name="T68" fmla="*/ 122 w 299"/>
              <a:gd name="T69" fmla="*/ 117 h 282"/>
              <a:gd name="T70" fmla="*/ 60 w 299"/>
              <a:gd name="T71" fmla="*/ 46 h 282"/>
              <a:gd name="T72" fmla="*/ 106 w 299"/>
              <a:gd name="T73" fmla="*/ 117 h 282"/>
              <a:gd name="T74" fmla="*/ 152 w 299"/>
              <a:gd name="T75" fmla="*/ 46 h 282"/>
              <a:gd name="T76" fmla="*/ 106 w 299"/>
              <a:gd name="T77" fmla="*/ 101 h 282"/>
              <a:gd name="T78" fmla="*/ 106 w 299"/>
              <a:gd name="T79" fmla="*/ 11 h 282"/>
              <a:gd name="T80" fmla="*/ 106 w 299"/>
              <a:gd name="T81" fmla="*/ 101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99" h="282">
                <a:moveTo>
                  <a:pt x="254" y="112"/>
                </a:moveTo>
                <a:cubicBezTo>
                  <a:pt x="262" y="167"/>
                  <a:pt x="262" y="167"/>
                  <a:pt x="262" y="167"/>
                </a:cubicBezTo>
                <a:cubicBezTo>
                  <a:pt x="239" y="162"/>
                  <a:pt x="217" y="153"/>
                  <a:pt x="198" y="141"/>
                </a:cubicBezTo>
                <a:cubicBezTo>
                  <a:pt x="214" y="134"/>
                  <a:pt x="229" y="124"/>
                  <a:pt x="243" y="112"/>
                </a:cubicBezTo>
                <a:cubicBezTo>
                  <a:pt x="243" y="112"/>
                  <a:pt x="244" y="112"/>
                  <a:pt x="245" y="112"/>
                </a:cubicBezTo>
                <a:cubicBezTo>
                  <a:pt x="248" y="112"/>
                  <a:pt x="251" y="112"/>
                  <a:pt x="254" y="112"/>
                </a:cubicBezTo>
                <a:close/>
                <a:moveTo>
                  <a:pt x="104" y="157"/>
                </a:moveTo>
                <a:cubicBezTo>
                  <a:pt x="78" y="198"/>
                  <a:pt x="78" y="198"/>
                  <a:pt x="78" y="198"/>
                </a:cubicBezTo>
                <a:cubicBezTo>
                  <a:pt x="43" y="198"/>
                  <a:pt x="43" y="198"/>
                  <a:pt x="43" y="198"/>
                </a:cubicBezTo>
                <a:cubicBezTo>
                  <a:pt x="54" y="146"/>
                  <a:pt x="54" y="146"/>
                  <a:pt x="54" y="146"/>
                </a:cubicBezTo>
                <a:cubicBezTo>
                  <a:pt x="70" y="152"/>
                  <a:pt x="87" y="156"/>
                  <a:pt x="104" y="157"/>
                </a:cubicBezTo>
                <a:close/>
                <a:moveTo>
                  <a:pt x="40" y="210"/>
                </a:moveTo>
                <a:cubicBezTo>
                  <a:pt x="117" y="208"/>
                  <a:pt x="117" y="208"/>
                  <a:pt x="117" y="208"/>
                </a:cubicBezTo>
                <a:cubicBezTo>
                  <a:pt x="145" y="241"/>
                  <a:pt x="145" y="241"/>
                  <a:pt x="145" y="241"/>
                </a:cubicBezTo>
                <a:cubicBezTo>
                  <a:pt x="117" y="234"/>
                  <a:pt x="86" y="227"/>
                  <a:pt x="54" y="227"/>
                </a:cubicBezTo>
                <a:cubicBezTo>
                  <a:pt x="48" y="227"/>
                  <a:pt x="42" y="228"/>
                  <a:pt x="36" y="228"/>
                </a:cubicBezTo>
                <a:lnTo>
                  <a:pt x="40" y="210"/>
                </a:lnTo>
                <a:close/>
                <a:moveTo>
                  <a:pt x="163" y="245"/>
                </a:moveTo>
                <a:cubicBezTo>
                  <a:pt x="164" y="245"/>
                  <a:pt x="164" y="245"/>
                  <a:pt x="164" y="245"/>
                </a:cubicBezTo>
                <a:cubicBezTo>
                  <a:pt x="122" y="197"/>
                  <a:pt x="122" y="197"/>
                  <a:pt x="122" y="197"/>
                </a:cubicBezTo>
                <a:cubicBezTo>
                  <a:pt x="88" y="197"/>
                  <a:pt x="88" y="197"/>
                  <a:pt x="88" y="197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5" y="158"/>
                  <a:pt x="117" y="158"/>
                  <a:pt x="119" y="158"/>
                </a:cubicBezTo>
                <a:cubicBezTo>
                  <a:pt x="144" y="158"/>
                  <a:pt x="167" y="153"/>
                  <a:pt x="189" y="145"/>
                </a:cubicBezTo>
                <a:cubicBezTo>
                  <a:pt x="211" y="160"/>
                  <a:pt x="236" y="170"/>
                  <a:pt x="263" y="175"/>
                </a:cubicBezTo>
                <a:cubicBezTo>
                  <a:pt x="267" y="207"/>
                  <a:pt x="267" y="207"/>
                  <a:pt x="267" y="207"/>
                </a:cubicBezTo>
                <a:cubicBezTo>
                  <a:pt x="241" y="209"/>
                  <a:pt x="241" y="209"/>
                  <a:pt x="241" y="209"/>
                </a:cubicBezTo>
                <a:cubicBezTo>
                  <a:pt x="220" y="253"/>
                  <a:pt x="220" y="253"/>
                  <a:pt x="220" y="253"/>
                </a:cubicBezTo>
                <a:cubicBezTo>
                  <a:pt x="219" y="253"/>
                  <a:pt x="218" y="254"/>
                  <a:pt x="217" y="254"/>
                </a:cubicBezTo>
                <a:cubicBezTo>
                  <a:pt x="202" y="254"/>
                  <a:pt x="183" y="250"/>
                  <a:pt x="163" y="245"/>
                </a:cubicBezTo>
                <a:close/>
                <a:moveTo>
                  <a:pt x="299" y="228"/>
                </a:moveTo>
                <a:cubicBezTo>
                  <a:pt x="232" y="281"/>
                  <a:pt x="232" y="281"/>
                  <a:pt x="232" y="281"/>
                </a:cubicBezTo>
                <a:cubicBezTo>
                  <a:pt x="229" y="281"/>
                  <a:pt x="229" y="281"/>
                  <a:pt x="229" y="281"/>
                </a:cubicBezTo>
                <a:cubicBezTo>
                  <a:pt x="225" y="282"/>
                  <a:pt x="221" y="282"/>
                  <a:pt x="217" y="282"/>
                </a:cubicBezTo>
                <a:cubicBezTo>
                  <a:pt x="196" y="282"/>
                  <a:pt x="173" y="276"/>
                  <a:pt x="148" y="270"/>
                </a:cubicBezTo>
                <a:cubicBezTo>
                  <a:pt x="119" y="263"/>
                  <a:pt x="86" y="256"/>
                  <a:pt x="54" y="256"/>
                </a:cubicBezTo>
                <a:cubicBezTo>
                  <a:pt x="41" y="256"/>
                  <a:pt x="29" y="257"/>
                  <a:pt x="17" y="259"/>
                </a:cubicBezTo>
                <a:cubicBezTo>
                  <a:pt x="0" y="263"/>
                  <a:pt x="0" y="263"/>
                  <a:pt x="0" y="263"/>
                </a:cubicBezTo>
                <a:cubicBezTo>
                  <a:pt x="39" y="83"/>
                  <a:pt x="39" y="83"/>
                  <a:pt x="39" y="83"/>
                </a:cubicBezTo>
                <a:cubicBezTo>
                  <a:pt x="43" y="81"/>
                  <a:pt x="43" y="81"/>
                  <a:pt x="43" y="81"/>
                </a:cubicBezTo>
                <a:cubicBezTo>
                  <a:pt x="47" y="78"/>
                  <a:pt x="52" y="77"/>
                  <a:pt x="56" y="75"/>
                </a:cubicBezTo>
                <a:cubicBezTo>
                  <a:pt x="58" y="78"/>
                  <a:pt x="60" y="81"/>
                  <a:pt x="62" y="85"/>
                </a:cubicBezTo>
                <a:cubicBezTo>
                  <a:pt x="57" y="86"/>
                  <a:pt x="53" y="88"/>
                  <a:pt x="49" y="91"/>
                </a:cubicBezTo>
                <a:cubicBezTo>
                  <a:pt x="14" y="248"/>
                  <a:pt x="14" y="248"/>
                  <a:pt x="14" y="248"/>
                </a:cubicBezTo>
                <a:cubicBezTo>
                  <a:pt x="93" y="231"/>
                  <a:pt x="172" y="274"/>
                  <a:pt x="224" y="270"/>
                </a:cubicBezTo>
                <a:cubicBezTo>
                  <a:pt x="232" y="256"/>
                  <a:pt x="249" y="220"/>
                  <a:pt x="249" y="220"/>
                </a:cubicBezTo>
                <a:cubicBezTo>
                  <a:pt x="286" y="216"/>
                  <a:pt x="286" y="216"/>
                  <a:pt x="286" y="216"/>
                </a:cubicBezTo>
                <a:cubicBezTo>
                  <a:pt x="269" y="93"/>
                  <a:pt x="269" y="93"/>
                  <a:pt x="269" y="93"/>
                </a:cubicBezTo>
                <a:cubicBezTo>
                  <a:pt x="231" y="99"/>
                  <a:pt x="191" y="89"/>
                  <a:pt x="152" y="82"/>
                </a:cubicBezTo>
                <a:cubicBezTo>
                  <a:pt x="154" y="79"/>
                  <a:pt x="156" y="75"/>
                  <a:pt x="158" y="72"/>
                </a:cubicBezTo>
                <a:cubicBezTo>
                  <a:pt x="164" y="73"/>
                  <a:pt x="170" y="74"/>
                  <a:pt x="176" y="75"/>
                </a:cubicBezTo>
                <a:cubicBezTo>
                  <a:pt x="199" y="79"/>
                  <a:pt x="222" y="84"/>
                  <a:pt x="245" y="84"/>
                </a:cubicBezTo>
                <a:cubicBezTo>
                  <a:pt x="253" y="84"/>
                  <a:pt x="260" y="83"/>
                  <a:pt x="267" y="82"/>
                </a:cubicBezTo>
                <a:cubicBezTo>
                  <a:pt x="279" y="80"/>
                  <a:pt x="279" y="80"/>
                  <a:pt x="279" y="80"/>
                </a:cubicBezTo>
                <a:lnTo>
                  <a:pt x="299" y="228"/>
                </a:lnTo>
                <a:close/>
                <a:moveTo>
                  <a:pt x="171" y="103"/>
                </a:moveTo>
                <a:cubicBezTo>
                  <a:pt x="189" y="106"/>
                  <a:pt x="207" y="110"/>
                  <a:pt x="226" y="111"/>
                </a:cubicBezTo>
                <a:cubicBezTo>
                  <a:pt x="214" y="120"/>
                  <a:pt x="200" y="128"/>
                  <a:pt x="187" y="133"/>
                </a:cubicBezTo>
                <a:cubicBezTo>
                  <a:pt x="173" y="124"/>
                  <a:pt x="161" y="112"/>
                  <a:pt x="151" y="99"/>
                </a:cubicBezTo>
                <a:cubicBezTo>
                  <a:pt x="157" y="100"/>
                  <a:pt x="164" y="102"/>
                  <a:pt x="171" y="103"/>
                </a:cubicBezTo>
                <a:close/>
                <a:moveTo>
                  <a:pt x="122" y="117"/>
                </a:moveTo>
                <a:cubicBezTo>
                  <a:pt x="129" y="110"/>
                  <a:pt x="134" y="104"/>
                  <a:pt x="140" y="98"/>
                </a:cubicBezTo>
                <a:cubicBezTo>
                  <a:pt x="151" y="112"/>
                  <a:pt x="163" y="125"/>
                  <a:pt x="178" y="137"/>
                </a:cubicBezTo>
                <a:cubicBezTo>
                  <a:pt x="159" y="143"/>
                  <a:pt x="140" y="146"/>
                  <a:pt x="119" y="146"/>
                </a:cubicBezTo>
                <a:cubicBezTo>
                  <a:pt x="98" y="146"/>
                  <a:pt x="76" y="142"/>
                  <a:pt x="56" y="135"/>
                </a:cubicBezTo>
                <a:cubicBezTo>
                  <a:pt x="63" y="102"/>
                  <a:pt x="63" y="102"/>
                  <a:pt x="63" y="102"/>
                </a:cubicBezTo>
                <a:cubicBezTo>
                  <a:pt x="67" y="101"/>
                  <a:pt x="70" y="100"/>
                  <a:pt x="73" y="99"/>
                </a:cubicBezTo>
                <a:cubicBezTo>
                  <a:pt x="78" y="104"/>
                  <a:pt x="84" y="110"/>
                  <a:pt x="90" y="117"/>
                </a:cubicBezTo>
                <a:cubicBezTo>
                  <a:pt x="106" y="133"/>
                  <a:pt x="106" y="133"/>
                  <a:pt x="106" y="133"/>
                </a:cubicBezTo>
                <a:lnTo>
                  <a:pt x="122" y="117"/>
                </a:lnTo>
                <a:close/>
                <a:moveTo>
                  <a:pt x="106" y="0"/>
                </a:moveTo>
                <a:cubicBezTo>
                  <a:pt x="80" y="0"/>
                  <a:pt x="60" y="21"/>
                  <a:pt x="60" y="46"/>
                </a:cubicBezTo>
                <a:cubicBezTo>
                  <a:pt x="60" y="70"/>
                  <a:pt x="76" y="85"/>
                  <a:pt x="104" y="116"/>
                </a:cubicBezTo>
                <a:cubicBezTo>
                  <a:pt x="105" y="116"/>
                  <a:pt x="106" y="117"/>
                  <a:pt x="106" y="117"/>
                </a:cubicBezTo>
                <a:cubicBezTo>
                  <a:pt x="106" y="117"/>
                  <a:pt x="107" y="116"/>
                  <a:pt x="108" y="116"/>
                </a:cubicBezTo>
                <a:cubicBezTo>
                  <a:pt x="136" y="85"/>
                  <a:pt x="152" y="70"/>
                  <a:pt x="152" y="46"/>
                </a:cubicBezTo>
                <a:cubicBezTo>
                  <a:pt x="152" y="21"/>
                  <a:pt x="131" y="0"/>
                  <a:pt x="106" y="0"/>
                </a:cubicBezTo>
                <a:close/>
                <a:moveTo>
                  <a:pt x="106" y="101"/>
                </a:moveTo>
                <a:cubicBezTo>
                  <a:pt x="81" y="75"/>
                  <a:pt x="71" y="63"/>
                  <a:pt x="71" y="46"/>
                </a:cubicBezTo>
                <a:cubicBezTo>
                  <a:pt x="71" y="27"/>
                  <a:pt x="87" y="11"/>
                  <a:pt x="106" y="11"/>
                </a:cubicBezTo>
                <a:cubicBezTo>
                  <a:pt x="125" y="11"/>
                  <a:pt x="141" y="27"/>
                  <a:pt x="141" y="46"/>
                </a:cubicBezTo>
                <a:cubicBezTo>
                  <a:pt x="141" y="63"/>
                  <a:pt x="131" y="75"/>
                  <a:pt x="106" y="10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24"/>
          <p:cNvSpPr>
            <a:spLocks noEditPoints="1"/>
          </p:cNvSpPr>
          <p:nvPr/>
        </p:nvSpPr>
        <p:spPr bwMode="auto">
          <a:xfrm>
            <a:off x="7655996" y="1080371"/>
            <a:ext cx="439973" cy="563474"/>
          </a:xfrm>
          <a:custGeom>
            <a:avLst/>
            <a:gdLst>
              <a:gd name="T0" fmla="*/ 169 w 193"/>
              <a:gd name="T1" fmla="*/ 129 h 247"/>
              <a:gd name="T2" fmla="*/ 125 w 193"/>
              <a:gd name="T3" fmla="*/ 61 h 247"/>
              <a:gd name="T4" fmla="*/ 123 w 193"/>
              <a:gd name="T5" fmla="*/ 27 h 247"/>
              <a:gd name="T6" fmla="*/ 96 w 193"/>
              <a:gd name="T7" fmla="*/ 0 h 247"/>
              <a:gd name="T8" fmla="*/ 69 w 193"/>
              <a:gd name="T9" fmla="*/ 27 h 247"/>
              <a:gd name="T10" fmla="*/ 67 w 193"/>
              <a:gd name="T11" fmla="*/ 61 h 247"/>
              <a:gd name="T12" fmla="*/ 23 w 193"/>
              <a:gd name="T13" fmla="*/ 129 h 247"/>
              <a:gd name="T14" fmla="*/ 23 w 193"/>
              <a:gd name="T15" fmla="*/ 191 h 247"/>
              <a:gd name="T16" fmla="*/ 169 w 193"/>
              <a:gd name="T17" fmla="*/ 191 h 247"/>
              <a:gd name="T18" fmla="*/ 169 w 193"/>
              <a:gd name="T19" fmla="*/ 129 h 247"/>
              <a:gd name="T20" fmla="*/ 76 w 193"/>
              <a:gd name="T21" fmla="*/ 92 h 247"/>
              <a:gd name="T22" fmla="*/ 54 w 193"/>
              <a:gd name="T23" fmla="*/ 129 h 247"/>
              <a:gd name="T24" fmla="*/ 54 w 193"/>
              <a:gd name="T25" fmla="*/ 165 h 247"/>
              <a:gd name="T26" fmla="*/ 49 w 193"/>
              <a:gd name="T27" fmla="*/ 171 h 247"/>
              <a:gd name="T28" fmla="*/ 43 w 193"/>
              <a:gd name="T29" fmla="*/ 165 h 247"/>
              <a:gd name="T30" fmla="*/ 43 w 193"/>
              <a:gd name="T31" fmla="*/ 129 h 247"/>
              <a:gd name="T32" fmla="*/ 71 w 193"/>
              <a:gd name="T33" fmla="*/ 82 h 247"/>
              <a:gd name="T34" fmla="*/ 79 w 193"/>
              <a:gd name="T35" fmla="*/ 84 h 247"/>
              <a:gd name="T36" fmla="*/ 76 w 193"/>
              <a:gd name="T37" fmla="*/ 92 h 247"/>
              <a:gd name="T38" fmla="*/ 170 w 193"/>
              <a:gd name="T39" fmla="*/ 202 h 247"/>
              <a:gd name="T40" fmla="*/ 22 w 193"/>
              <a:gd name="T41" fmla="*/ 202 h 247"/>
              <a:gd name="T42" fmla="*/ 0 w 193"/>
              <a:gd name="T43" fmla="*/ 224 h 247"/>
              <a:gd name="T44" fmla="*/ 22 w 193"/>
              <a:gd name="T45" fmla="*/ 247 h 247"/>
              <a:gd name="T46" fmla="*/ 170 w 193"/>
              <a:gd name="T47" fmla="*/ 247 h 247"/>
              <a:gd name="T48" fmla="*/ 193 w 193"/>
              <a:gd name="T49" fmla="*/ 224 h 247"/>
              <a:gd name="T50" fmla="*/ 170 w 193"/>
              <a:gd name="T51" fmla="*/ 202 h 247"/>
              <a:gd name="T52" fmla="*/ 49 w 193"/>
              <a:gd name="T53" fmla="*/ 226 h 247"/>
              <a:gd name="T54" fmla="*/ 24 w 193"/>
              <a:gd name="T55" fmla="*/ 226 h 247"/>
              <a:gd name="T56" fmla="*/ 19 w 193"/>
              <a:gd name="T57" fmla="*/ 221 h 247"/>
              <a:gd name="T58" fmla="*/ 24 w 193"/>
              <a:gd name="T59" fmla="*/ 215 h 247"/>
              <a:gd name="T60" fmla="*/ 49 w 193"/>
              <a:gd name="T61" fmla="*/ 215 h 247"/>
              <a:gd name="T62" fmla="*/ 54 w 193"/>
              <a:gd name="T63" fmla="*/ 221 h 247"/>
              <a:gd name="T64" fmla="*/ 49 w 193"/>
              <a:gd name="T65" fmla="*/ 226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3" h="247">
                <a:moveTo>
                  <a:pt x="169" y="129"/>
                </a:moveTo>
                <a:cubicBezTo>
                  <a:pt x="169" y="98"/>
                  <a:pt x="151" y="73"/>
                  <a:pt x="125" y="61"/>
                </a:cubicBezTo>
                <a:cubicBezTo>
                  <a:pt x="123" y="27"/>
                  <a:pt x="123" y="27"/>
                  <a:pt x="123" y="27"/>
                </a:cubicBezTo>
                <a:cubicBezTo>
                  <a:pt x="123" y="12"/>
                  <a:pt x="111" y="0"/>
                  <a:pt x="96" y="0"/>
                </a:cubicBezTo>
                <a:cubicBezTo>
                  <a:pt x="81" y="0"/>
                  <a:pt x="69" y="12"/>
                  <a:pt x="69" y="27"/>
                </a:cubicBezTo>
                <a:cubicBezTo>
                  <a:pt x="67" y="61"/>
                  <a:pt x="67" y="61"/>
                  <a:pt x="67" y="61"/>
                </a:cubicBezTo>
                <a:cubicBezTo>
                  <a:pt x="41" y="73"/>
                  <a:pt x="23" y="98"/>
                  <a:pt x="23" y="129"/>
                </a:cubicBezTo>
                <a:cubicBezTo>
                  <a:pt x="23" y="191"/>
                  <a:pt x="23" y="191"/>
                  <a:pt x="23" y="191"/>
                </a:cubicBezTo>
                <a:cubicBezTo>
                  <a:pt x="169" y="191"/>
                  <a:pt x="169" y="191"/>
                  <a:pt x="169" y="191"/>
                </a:cubicBezTo>
                <a:lnTo>
                  <a:pt x="169" y="129"/>
                </a:lnTo>
                <a:close/>
                <a:moveTo>
                  <a:pt x="76" y="92"/>
                </a:moveTo>
                <a:cubicBezTo>
                  <a:pt x="63" y="99"/>
                  <a:pt x="54" y="113"/>
                  <a:pt x="54" y="129"/>
                </a:cubicBezTo>
                <a:cubicBezTo>
                  <a:pt x="54" y="165"/>
                  <a:pt x="54" y="165"/>
                  <a:pt x="54" y="165"/>
                </a:cubicBezTo>
                <a:cubicBezTo>
                  <a:pt x="54" y="168"/>
                  <a:pt x="52" y="171"/>
                  <a:pt x="49" y="171"/>
                </a:cubicBezTo>
                <a:cubicBezTo>
                  <a:pt x="45" y="171"/>
                  <a:pt x="43" y="168"/>
                  <a:pt x="43" y="165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3" y="109"/>
                  <a:pt x="54" y="91"/>
                  <a:pt x="71" y="82"/>
                </a:cubicBezTo>
                <a:cubicBezTo>
                  <a:pt x="74" y="80"/>
                  <a:pt x="77" y="81"/>
                  <a:pt x="79" y="84"/>
                </a:cubicBezTo>
                <a:cubicBezTo>
                  <a:pt x="80" y="87"/>
                  <a:pt x="79" y="90"/>
                  <a:pt x="76" y="92"/>
                </a:cubicBezTo>
                <a:close/>
                <a:moveTo>
                  <a:pt x="170" y="202"/>
                </a:moveTo>
                <a:cubicBezTo>
                  <a:pt x="22" y="202"/>
                  <a:pt x="22" y="202"/>
                  <a:pt x="22" y="202"/>
                </a:cubicBezTo>
                <a:cubicBezTo>
                  <a:pt x="10" y="202"/>
                  <a:pt x="0" y="212"/>
                  <a:pt x="0" y="224"/>
                </a:cubicBezTo>
                <a:cubicBezTo>
                  <a:pt x="0" y="237"/>
                  <a:pt x="10" y="247"/>
                  <a:pt x="22" y="247"/>
                </a:cubicBezTo>
                <a:cubicBezTo>
                  <a:pt x="170" y="247"/>
                  <a:pt x="170" y="247"/>
                  <a:pt x="170" y="247"/>
                </a:cubicBezTo>
                <a:cubicBezTo>
                  <a:pt x="183" y="247"/>
                  <a:pt x="193" y="237"/>
                  <a:pt x="193" y="224"/>
                </a:cubicBezTo>
                <a:cubicBezTo>
                  <a:pt x="193" y="212"/>
                  <a:pt x="183" y="202"/>
                  <a:pt x="170" y="202"/>
                </a:cubicBezTo>
                <a:close/>
                <a:moveTo>
                  <a:pt x="49" y="226"/>
                </a:moveTo>
                <a:cubicBezTo>
                  <a:pt x="24" y="226"/>
                  <a:pt x="24" y="226"/>
                  <a:pt x="24" y="226"/>
                </a:cubicBezTo>
                <a:cubicBezTo>
                  <a:pt x="21" y="226"/>
                  <a:pt x="19" y="224"/>
                  <a:pt x="19" y="221"/>
                </a:cubicBezTo>
                <a:cubicBezTo>
                  <a:pt x="19" y="217"/>
                  <a:pt x="21" y="215"/>
                  <a:pt x="24" y="215"/>
                </a:cubicBezTo>
                <a:cubicBezTo>
                  <a:pt x="49" y="215"/>
                  <a:pt x="49" y="215"/>
                  <a:pt x="49" y="215"/>
                </a:cubicBezTo>
                <a:cubicBezTo>
                  <a:pt x="52" y="215"/>
                  <a:pt x="54" y="217"/>
                  <a:pt x="54" y="221"/>
                </a:cubicBezTo>
                <a:cubicBezTo>
                  <a:pt x="54" y="224"/>
                  <a:pt x="52" y="226"/>
                  <a:pt x="49" y="22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24"/>
          <p:cNvSpPr>
            <a:spLocks noEditPoints="1"/>
          </p:cNvSpPr>
          <p:nvPr/>
        </p:nvSpPr>
        <p:spPr bwMode="auto">
          <a:xfrm>
            <a:off x="1602119" y="1109601"/>
            <a:ext cx="594698" cy="505015"/>
          </a:xfrm>
          <a:custGeom>
            <a:avLst/>
            <a:gdLst>
              <a:gd name="T0" fmla="*/ 156 w 342"/>
              <a:gd name="T1" fmla="*/ 187 h 290"/>
              <a:gd name="T2" fmla="*/ 165 w 342"/>
              <a:gd name="T3" fmla="*/ 216 h 290"/>
              <a:gd name="T4" fmla="*/ 184 w 342"/>
              <a:gd name="T5" fmla="*/ 220 h 290"/>
              <a:gd name="T6" fmla="*/ 200 w 342"/>
              <a:gd name="T7" fmla="*/ 183 h 290"/>
              <a:gd name="T8" fmla="*/ 184 w 342"/>
              <a:gd name="T9" fmla="*/ 164 h 290"/>
              <a:gd name="T10" fmla="*/ 204 w 342"/>
              <a:gd name="T11" fmla="*/ 161 h 290"/>
              <a:gd name="T12" fmla="*/ 208 w 342"/>
              <a:gd name="T13" fmla="*/ 160 h 290"/>
              <a:gd name="T14" fmla="*/ 229 w 342"/>
              <a:gd name="T15" fmla="*/ 165 h 290"/>
              <a:gd name="T16" fmla="*/ 242 w 342"/>
              <a:gd name="T17" fmla="*/ 164 h 290"/>
              <a:gd name="T18" fmla="*/ 250 w 342"/>
              <a:gd name="T19" fmla="*/ 171 h 290"/>
              <a:gd name="T20" fmla="*/ 259 w 342"/>
              <a:gd name="T21" fmla="*/ 145 h 290"/>
              <a:gd name="T22" fmla="*/ 264 w 342"/>
              <a:gd name="T23" fmla="*/ 134 h 290"/>
              <a:gd name="T24" fmla="*/ 276 w 342"/>
              <a:gd name="T25" fmla="*/ 133 h 290"/>
              <a:gd name="T26" fmla="*/ 245 w 342"/>
              <a:gd name="T27" fmla="*/ 112 h 290"/>
              <a:gd name="T28" fmla="*/ 215 w 342"/>
              <a:gd name="T29" fmla="*/ 110 h 290"/>
              <a:gd name="T30" fmla="*/ 186 w 342"/>
              <a:gd name="T31" fmla="*/ 124 h 290"/>
              <a:gd name="T32" fmla="*/ 174 w 342"/>
              <a:gd name="T33" fmla="*/ 124 h 290"/>
              <a:gd name="T34" fmla="*/ 168 w 342"/>
              <a:gd name="T35" fmla="*/ 136 h 290"/>
              <a:gd name="T36" fmla="*/ 165 w 342"/>
              <a:gd name="T37" fmla="*/ 142 h 290"/>
              <a:gd name="T38" fmla="*/ 153 w 342"/>
              <a:gd name="T39" fmla="*/ 148 h 290"/>
              <a:gd name="T40" fmla="*/ 162 w 342"/>
              <a:gd name="T41" fmla="*/ 151 h 290"/>
              <a:gd name="T42" fmla="*/ 172 w 342"/>
              <a:gd name="T43" fmla="*/ 156 h 290"/>
              <a:gd name="T44" fmla="*/ 177 w 342"/>
              <a:gd name="T45" fmla="*/ 156 h 290"/>
              <a:gd name="T46" fmla="*/ 171 w 342"/>
              <a:gd name="T47" fmla="*/ 164 h 290"/>
              <a:gd name="T48" fmla="*/ 149 w 342"/>
              <a:gd name="T49" fmla="*/ 156 h 290"/>
              <a:gd name="T50" fmla="*/ 141 w 342"/>
              <a:gd name="T51" fmla="*/ 183 h 290"/>
              <a:gd name="T52" fmla="*/ 267 w 342"/>
              <a:gd name="T53" fmla="*/ 189 h 290"/>
              <a:gd name="T54" fmla="*/ 150 w 342"/>
              <a:gd name="T55" fmla="*/ 134 h 290"/>
              <a:gd name="T56" fmla="*/ 246 w 342"/>
              <a:gd name="T57" fmla="*/ 181 h 290"/>
              <a:gd name="T58" fmla="*/ 197 w 342"/>
              <a:gd name="T59" fmla="*/ 114 h 290"/>
              <a:gd name="T60" fmla="*/ 298 w 342"/>
              <a:gd name="T61" fmla="*/ 204 h 290"/>
              <a:gd name="T62" fmla="*/ 165 w 342"/>
              <a:gd name="T63" fmla="*/ 123 h 290"/>
              <a:gd name="T64" fmla="*/ 165 w 342"/>
              <a:gd name="T65" fmla="*/ 119 h 290"/>
              <a:gd name="T66" fmla="*/ 144 w 342"/>
              <a:gd name="T67" fmla="*/ 128 h 290"/>
              <a:gd name="T68" fmla="*/ 187 w 342"/>
              <a:gd name="T69" fmla="*/ 247 h 290"/>
              <a:gd name="T70" fmla="*/ 103 w 342"/>
              <a:gd name="T71" fmla="*/ 237 h 290"/>
              <a:gd name="T72" fmla="*/ 44 w 342"/>
              <a:gd name="T73" fmla="*/ 260 h 290"/>
              <a:gd name="T74" fmla="*/ 270 w 342"/>
              <a:gd name="T75" fmla="*/ 250 h 290"/>
              <a:gd name="T76" fmla="*/ 273 w 342"/>
              <a:gd name="T77" fmla="*/ 182 h 290"/>
              <a:gd name="T78" fmla="*/ 279 w 342"/>
              <a:gd name="T79" fmla="*/ 200 h 290"/>
              <a:gd name="T80" fmla="*/ 264 w 342"/>
              <a:gd name="T81" fmla="*/ 218 h 290"/>
              <a:gd name="T82" fmla="*/ 342 w 342"/>
              <a:gd name="T83" fmla="*/ 290 h 290"/>
              <a:gd name="T84" fmla="*/ 13 w 342"/>
              <a:gd name="T85" fmla="*/ 56 h 290"/>
              <a:gd name="T86" fmla="*/ 342 w 342"/>
              <a:gd name="T87" fmla="*/ 290 h 290"/>
              <a:gd name="T88" fmla="*/ 302 w 342"/>
              <a:gd name="T89" fmla="*/ 110 h 290"/>
              <a:gd name="T90" fmla="*/ 145 w 342"/>
              <a:gd name="T91" fmla="*/ 113 h 290"/>
              <a:gd name="T92" fmla="*/ 116 w 342"/>
              <a:gd name="T93" fmla="*/ 110 h 290"/>
              <a:gd name="T94" fmla="*/ 106 w 342"/>
              <a:gd name="T95" fmla="*/ 118 h 290"/>
              <a:gd name="T96" fmla="*/ 88 w 342"/>
              <a:gd name="T97" fmla="*/ 125 h 290"/>
              <a:gd name="T98" fmla="*/ 109 w 342"/>
              <a:gd name="T99" fmla="*/ 137 h 290"/>
              <a:gd name="T100" fmla="*/ 69 w 342"/>
              <a:gd name="T101" fmla="*/ 166 h 290"/>
              <a:gd name="T102" fmla="*/ 50 w 342"/>
              <a:gd name="T103" fmla="*/ 131 h 290"/>
              <a:gd name="T104" fmla="*/ 171 w 342"/>
              <a:gd name="T105" fmla="*/ 276 h 290"/>
              <a:gd name="T106" fmla="*/ 298 w 342"/>
              <a:gd name="T107" fmla="*/ 242 h 290"/>
              <a:gd name="T108" fmla="*/ 92 w 342"/>
              <a:gd name="T109" fmla="*/ 231 h 290"/>
              <a:gd name="T110" fmla="*/ 119 w 342"/>
              <a:gd name="T111" fmla="*/ 189 h 290"/>
              <a:gd name="T112" fmla="*/ 76 w 342"/>
              <a:gd name="T113" fmla="*/ 195 h 290"/>
              <a:gd name="T114" fmla="*/ 264 w 342"/>
              <a:gd name="T115" fmla="*/ 133 h 290"/>
              <a:gd name="T116" fmla="*/ 276 w 342"/>
              <a:gd name="T117" fmla="*/ 147 h 290"/>
              <a:gd name="T118" fmla="*/ 274 w 342"/>
              <a:gd name="T119" fmla="*/ 155 h 290"/>
              <a:gd name="T120" fmla="*/ 69 w 342"/>
              <a:gd name="T121" fmla="*/ 110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42" h="290">
                <a:moveTo>
                  <a:pt x="150" y="138"/>
                </a:moveTo>
                <a:cubicBezTo>
                  <a:pt x="151" y="140"/>
                  <a:pt x="148" y="141"/>
                  <a:pt x="147" y="140"/>
                </a:cubicBezTo>
                <a:cubicBezTo>
                  <a:pt x="145" y="139"/>
                  <a:pt x="148" y="135"/>
                  <a:pt x="150" y="138"/>
                </a:cubicBezTo>
                <a:close/>
                <a:moveTo>
                  <a:pt x="141" y="183"/>
                </a:moveTo>
                <a:cubicBezTo>
                  <a:pt x="143" y="186"/>
                  <a:pt x="145" y="186"/>
                  <a:pt x="148" y="186"/>
                </a:cubicBezTo>
                <a:cubicBezTo>
                  <a:pt x="150" y="187"/>
                  <a:pt x="151" y="187"/>
                  <a:pt x="153" y="187"/>
                </a:cubicBezTo>
                <a:cubicBezTo>
                  <a:pt x="154" y="187"/>
                  <a:pt x="155" y="186"/>
                  <a:pt x="156" y="187"/>
                </a:cubicBezTo>
                <a:cubicBezTo>
                  <a:pt x="158" y="188"/>
                  <a:pt x="160" y="187"/>
                  <a:pt x="161" y="192"/>
                </a:cubicBezTo>
                <a:cubicBezTo>
                  <a:pt x="161" y="193"/>
                  <a:pt x="160" y="201"/>
                  <a:pt x="165" y="206"/>
                </a:cubicBezTo>
                <a:cubicBezTo>
                  <a:pt x="165" y="206"/>
                  <a:pt x="165" y="206"/>
                  <a:pt x="165" y="206"/>
                </a:cubicBezTo>
                <a:cubicBezTo>
                  <a:pt x="165" y="207"/>
                  <a:pt x="165" y="208"/>
                  <a:pt x="165" y="208"/>
                </a:cubicBezTo>
                <a:cubicBezTo>
                  <a:pt x="165" y="209"/>
                  <a:pt x="165" y="209"/>
                  <a:pt x="165" y="210"/>
                </a:cubicBezTo>
                <a:cubicBezTo>
                  <a:pt x="164" y="210"/>
                  <a:pt x="164" y="212"/>
                  <a:pt x="164" y="213"/>
                </a:cubicBezTo>
                <a:cubicBezTo>
                  <a:pt x="164" y="214"/>
                  <a:pt x="165" y="215"/>
                  <a:pt x="165" y="216"/>
                </a:cubicBezTo>
                <a:cubicBezTo>
                  <a:pt x="166" y="217"/>
                  <a:pt x="166" y="217"/>
                  <a:pt x="166" y="218"/>
                </a:cubicBezTo>
                <a:cubicBezTo>
                  <a:pt x="167" y="219"/>
                  <a:pt x="167" y="220"/>
                  <a:pt x="167" y="221"/>
                </a:cubicBezTo>
                <a:cubicBezTo>
                  <a:pt x="167" y="222"/>
                  <a:pt x="168" y="223"/>
                  <a:pt x="169" y="224"/>
                </a:cubicBezTo>
                <a:cubicBezTo>
                  <a:pt x="170" y="224"/>
                  <a:pt x="170" y="225"/>
                  <a:pt x="170" y="226"/>
                </a:cubicBezTo>
                <a:cubicBezTo>
                  <a:pt x="170" y="228"/>
                  <a:pt x="172" y="229"/>
                  <a:pt x="174" y="228"/>
                </a:cubicBezTo>
                <a:cubicBezTo>
                  <a:pt x="177" y="227"/>
                  <a:pt x="179" y="226"/>
                  <a:pt x="181" y="223"/>
                </a:cubicBezTo>
                <a:cubicBezTo>
                  <a:pt x="183" y="222"/>
                  <a:pt x="183" y="221"/>
                  <a:pt x="184" y="220"/>
                </a:cubicBezTo>
                <a:cubicBezTo>
                  <a:pt x="184" y="218"/>
                  <a:pt x="185" y="217"/>
                  <a:pt x="186" y="216"/>
                </a:cubicBezTo>
                <a:cubicBezTo>
                  <a:pt x="187" y="215"/>
                  <a:pt x="187" y="214"/>
                  <a:pt x="187" y="213"/>
                </a:cubicBezTo>
                <a:cubicBezTo>
                  <a:pt x="187" y="212"/>
                  <a:pt x="187" y="211"/>
                  <a:pt x="188" y="210"/>
                </a:cubicBezTo>
                <a:cubicBezTo>
                  <a:pt x="190" y="208"/>
                  <a:pt x="192" y="207"/>
                  <a:pt x="192" y="204"/>
                </a:cubicBezTo>
                <a:cubicBezTo>
                  <a:pt x="192" y="201"/>
                  <a:pt x="192" y="199"/>
                  <a:pt x="191" y="197"/>
                </a:cubicBezTo>
                <a:cubicBezTo>
                  <a:pt x="190" y="195"/>
                  <a:pt x="193" y="191"/>
                  <a:pt x="195" y="189"/>
                </a:cubicBezTo>
                <a:cubicBezTo>
                  <a:pt x="196" y="187"/>
                  <a:pt x="199" y="185"/>
                  <a:pt x="200" y="183"/>
                </a:cubicBezTo>
                <a:cubicBezTo>
                  <a:pt x="200" y="181"/>
                  <a:pt x="200" y="180"/>
                  <a:pt x="201" y="178"/>
                </a:cubicBezTo>
                <a:cubicBezTo>
                  <a:pt x="202" y="177"/>
                  <a:pt x="202" y="176"/>
                  <a:pt x="202" y="175"/>
                </a:cubicBezTo>
                <a:cubicBezTo>
                  <a:pt x="201" y="175"/>
                  <a:pt x="199" y="176"/>
                  <a:pt x="198" y="177"/>
                </a:cubicBezTo>
                <a:cubicBezTo>
                  <a:pt x="196" y="178"/>
                  <a:pt x="195" y="178"/>
                  <a:pt x="193" y="177"/>
                </a:cubicBezTo>
                <a:cubicBezTo>
                  <a:pt x="192" y="175"/>
                  <a:pt x="190" y="174"/>
                  <a:pt x="189" y="173"/>
                </a:cubicBezTo>
                <a:cubicBezTo>
                  <a:pt x="188" y="171"/>
                  <a:pt x="187" y="168"/>
                  <a:pt x="185" y="166"/>
                </a:cubicBezTo>
                <a:cubicBezTo>
                  <a:pt x="184" y="165"/>
                  <a:pt x="184" y="165"/>
                  <a:pt x="184" y="164"/>
                </a:cubicBezTo>
                <a:cubicBezTo>
                  <a:pt x="184" y="163"/>
                  <a:pt x="185" y="163"/>
                  <a:pt x="185" y="163"/>
                </a:cubicBezTo>
                <a:cubicBezTo>
                  <a:pt x="188" y="164"/>
                  <a:pt x="188" y="168"/>
                  <a:pt x="190" y="169"/>
                </a:cubicBezTo>
                <a:cubicBezTo>
                  <a:pt x="192" y="171"/>
                  <a:pt x="194" y="172"/>
                  <a:pt x="194" y="175"/>
                </a:cubicBezTo>
                <a:cubicBezTo>
                  <a:pt x="195" y="176"/>
                  <a:pt x="197" y="175"/>
                  <a:pt x="198" y="174"/>
                </a:cubicBezTo>
                <a:cubicBezTo>
                  <a:pt x="201" y="172"/>
                  <a:pt x="204" y="169"/>
                  <a:pt x="206" y="167"/>
                </a:cubicBezTo>
                <a:cubicBezTo>
                  <a:pt x="207" y="166"/>
                  <a:pt x="208" y="164"/>
                  <a:pt x="208" y="163"/>
                </a:cubicBezTo>
                <a:cubicBezTo>
                  <a:pt x="208" y="162"/>
                  <a:pt x="205" y="161"/>
                  <a:pt x="204" y="161"/>
                </a:cubicBezTo>
                <a:cubicBezTo>
                  <a:pt x="203" y="162"/>
                  <a:pt x="202" y="163"/>
                  <a:pt x="201" y="162"/>
                </a:cubicBezTo>
                <a:cubicBezTo>
                  <a:pt x="200" y="162"/>
                  <a:pt x="200" y="162"/>
                  <a:pt x="199" y="161"/>
                </a:cubicBezTo>
                <a:cubicBezTo>
                  <a:pt x="199" y="161"/>
                  <a:pt x="196" y="159"/>
                  <a:pt x="197" y="158"/>
                </a:cubicBezTo>
                <a:cubicBezTo>
                  <a:pt x="197" y="157"/>
                  <a:pt x="200" y="159"/>
                  <a:pt x="201" y="159"/>
                </a:cubicBezTo>
                <a:cubicBezTo>
                  <a:pt x="202" y="159"/>
                  <a:pt x="202" y="159"/>
                  <a:pt x="203" y="160"/>
                </a:cubicBezTo>
                <a:cubicBezTo>
                  <a:pt x="204" y="160"/>
                  <a:pt x="204" y="159"/>
                  <a:pt x="205" y="160"/>
                </a:cubicBezTo>
                <a:cubicBezTo>
                  <a:pt x="206" y="161"/>
                  <a:pt x="206" y="160"/>
                  <a:pt x="208" y="160"/>
                </a:cubicBezTo>
                <a:cubicBezTo>
                  <a:pt x="209" y="160"/>
                  <a:pt x="210" y="160"/>
                  <a:pt x="211" y="159"/>
                </a:cubicBezTo>
                <a:cubicBezTo>
                  <a:pt x="213" y="159"/>
                  <a:pt x="217" y="158"/>
                  <a:pt x="217" y="161"/>
                </a:cubicBezTo>
                <a:cubicBezTo>
                  <a:pt x="216" y="162"/>
                  <a:pt x="218" y="162"/>
                  <a:pt x="219" y="162"/>
                </a:cubicBezTo>
                <a:cubicBezTo>
                  <a:pt x="220" y="162"/>
                  <a:pt x="220" y="164"/>
                  <a:pt x="221" y="165"/>
                </a:cubicBezTo>
                <a:cubicBezTo>
                  <a:pt x="221" y="167"/>
                  <a:pt x="223" y="168"/>
                  <a:pt x="224" y="170"/>
                </a:cubicBezTo>
                <a:cubicBezTo>
                  <a:pt x="225" y="170"/>
                  <a:pt x="228" y="174"/>
                  <a:pt x="229" y="174"/>
                </a:cubicBezTo>
                <a:cubicBezTo>
                  <a:pt x="234" y="174"/>
                  <a:pt x="229" y="167"/>
                  <a:pt x="229" y="165"/>
                </a:cubicBezTo>
                <a:cubicBezTo>
                  <a:pt x="230" y="164"/>
                  <a:pt x="231" y="163"/>
                  <a:pt x="232" y="161"/>
                </a:cubicBezTo>
                <a:cubicBezTo>
                  <a:pt x="233" y="160"/>
                  <a:pt x="233" y="159"/>
                  <a:pt x="234" y="158"/>
                </a:cubicBezTo>
                <a:cubicBezTo>
                  <a:pt x="235" y="157"/>
                  <a:pt x="235" y="157"/>
                  <a:pt x="235" y="157"/>
                </a:cubicBezTo>
                <a:cubicBezTo>
                  <a:pt x="235" y="157"/>
                  <a:pt x="236" y="157"/>
                  <a:pt x="237" y="158"/>
                </a:cubicBezTo>
                <a:cubicBezTo>
                  <a:pt x="238" y="158"/>
                  <a:pt x="238" y="160"/>
                  <a:pt x="239" y="160"/>
                </a:cubicBezTo>
                <a:cubicBezTo>
                  <a:pt x="240" y="161"/>
                  <a:pt x="240" y="162"/>
                  <a:pt x="241" y="163"/>
                </a:cubicBezTo>
                <a:cubicBezTo>
                  <a:pt x="241" y="163"/>
                  <a:pt x="241" y="164"/>
                  <a:pt x="242" y="164"/>
                </a:cubicBezTo>
                <a:cubicBezTo>
                  <a:pt x="243" y="165"/>
                  <a:pt x="244" y="165"/>
                  <a:pt x="244" y="167"/>
                </a:cubicBezTo>
                <a:cubicBezTo>
                  <a:pt x="246" y="169"/>
                  <a:pt x="245" y="172"/>
                  <a:pt x="247" y="174"/>
                </a:cubicBezTo>
                <a:cubicBezTo>
                  <a:pt x="249" y="176"/>
                  <a:pt x="250" y="179"/>
                  <a:pt x="252" y="181"/>
                </a:cubicBezTo>
                <a:cubicBezTo>
                  <a:pt x="253" y="182"/>
                  <a:pt x="253" y="181"/>
                  <a:pt x="253" y="180"/>
                </a:cubicBezTo>
                <a:cubicBezTo>
                  <a:pt x="253" y="179"/>
                  <a:pt x="252" y="178"/>
                  <a:pt x="251" y="177"/>
                </a:cubicBezTo>
                <a:cubicBezTo>
                  <a:pt x="250" y="175"/>
                  <a:pt x="247" y="173"/>
                  <a:pt x="247" y="171"/>
                </a:cubicBezTo>
                <a:cubicBezTo>
                  <a:pt x="247" y="169"/>
                  <a:pt x="249" y="170"/>
                  <a:pt x="250" y="171"/>
                </a:cubicBezTo>
                <a:cubicBezTo>
                  <a:pt x="251" y="172"/>
                  <a:pt x="253" y="173"/>
                  <a:pt x="254" y="173"/>
                </a:cubicBezTo>
                <a:cubicBezTo>
                  <a:pt x="255" y="173"/>
                  <a:pt x="256" y="173"/>
                  <a:pt x="256" y="172"/>
                </a:cubicBezTo>
                <a:cubicBezTo>
                  <a:pt x="257" y="171"/>
                  <a:pt x="256" y="162"/>
                  <a:pt x="257" y="162"/>
                </a:cubicBezTo>
                <a:cubicBezTo>
                  <a:pt x="259" y="162"/>
                  <a:pt x="259" y="163"/>
                  <a:pt x="260" y="162"/>
                </a:cubicBezTo>
                <a:cubicBezTo>
                  <a:pt x="262" y="161"/>
                  <a:pt x="264" y="158"/>
                  <a:pt x="263" y="155"/>
                </a:cubicBezTo>
                <a:cubicBezTo>
                  <a:pt x="260" y="150"/>
                  <a:pt x="257" y="151"/>
                  <a:pt x="255" y="146"/>
                </a:cubicBezTo>
                <a:cubicBezTo>
                  <a:pt x="255" y="145"/>
                  <a:pt x="257" y="143"/>
                  <a:pt x="259" y="145"/>
                </a:cubicBezTo>
                <a:cubicBezTo>
                  <a:pt x="260" y="146"/>
                  <a:pt x="261" y="146"/>
                  <a:pt x="261" y="147"/>
                </a:cubicBezTo>
                <a:cubicBezTo>
                  <a:pt x="261" y="148"/>
                  <a:pt x="264" y="151"/>
                  <a:pt x="265" y="152"/>
                </a:cubicBezTo>
                <a:cubicBezTo>
                  <a:pt x="266" y="152"/>
                  <a:pt x="267" y="152"/>
                  <a:pt x="267" y="151"/>
                </a:cubicBezTo>
                <a:cubicBezTo>
                  <a:pt x="267" y="150"/>
                  <a:pt x="264" y="148"/>
                  <a:pt x="264" y="147"/>
                </a:cubicBezTo>
                <a:cubicBezTo>
                  <a:pt x="263" y="145"/>
                  <a:pt x="264" y="144"/>
                  <a:pt x="265" y="144"/>
                </a:cubicBezTo>
                <a:cubicBezTo>
                  <a:pt x="267" y="144"/>
                  <a:pt x="267" y="142"/>
                  <a:pt x="267" y="140"/>
                </a:cubicBezTo>
                <a:cubicBezTo>
                  <a:pt x="267" y="138"/>
                  <a:pt x="266" y="135"/>
                  <a:pt x="264" y="134"/>
                </a:cubicBezTo>
                <a:cubicBezTo>
                  <a:pt x="263" y="133"/>
                  <a:pt x="262" y="132"/>
                  <a:pt x="261" y="132"/>
                </a:cubicBezTo>
                <a:cubicBezTo>
                  <a:pt x="260" y="131"/>
                  <a:pt x="259" y="132"/>
                  <a:pt x="259" y="131"/>
                </a:cubicBezTo>
                <a:cubicBezTo>
                  <a:pt x="257" y="129"/>
                  <a:pt x="260" y="127"/>
                  <a:pt x="262" y="128"/>
                </a:cubicBezTo>
                <a:cubicBezTo>
                  <a:pt x="269" y="129"/>
                  <a:pt x="270" y="127"/>
                  <a:pt x="272" y="128"/>
                </a:cubicBezTo>
                <a:cubicBezTo>
                  <a:pt x="274" y="129"/>
                  <a:pt x="272" y="131"/>
                  <a:pt x="272" y="132"/>
                </a:cubicBezTo>
                <a:cubicBezTo>
                  <a:pt x="272" y="134"/>
                  <a:pt x="275" y="137"/>
                  <a:pt x="277" y="138"/>
                </a:cubicBezTo>
                <a:cubicBezTo>
                  <a:pt x="280" y="141"/>
                  <a:pt x="279" y="134"/>
                  <a:pt x="276" y="133"/>
                </a:cubicBezTo>
                <a:cubicBezTo>
                  <a:pt x="274" y="131"/>
                  <a:pt x="275" y="130"/>
                  <a:pt x="277" y="131"/>
                </a:cubicBezTo>
                <a:cubicBezTo>
                  <a:pt x="278" y="131"/>
                  <a:pt x="279" y="131"/>
                  <a:pt x="280" y="130"/>
                </a:cubicBezTo>
                <a:cubicBezTo>
                  <a:pt x="280" y="130"/>
                  <a:pt x="284" y="129"/>
                  <a:pt x="285" y="128"/>
                </a:cubicBezTo>
                <a:cubicBezTo>
                  <a:pt x="285" y="126"/>
                  <a:pt x="279" y="125"/>
                  <a:pt x="277" y="124"/>
                </a:cubicBezTo>
                <a:cubicBezTo>
                  <a:pt x="274" y="123"/>
                  <a:pt x="267" y="119"/>
                  <a:pt x="260" y="118"/>
                </a:cubicBezTo>
                <a:cubicBezTo>
                  <a:pt x="259" y="118"/>
                  <a:pt x="254" y="116"/>
                  <a:pt x="253" y="115"/>
                </a:cubicBezTo>
                <a:cubicBezTo>
                  <a:pt x="251" y="113"/>
                  <a:pt x="247" y="112"/>
                  <a:pt x="245" y="112"/>
                </a:cubicBezTo>
                <a:cubicBezTo>
                  <a:pt x="243" y="112"/>
                  <a:pt x="240" y="112"/>
                  <a:pt x="237" y="110"/>
                </a:cubicBezTo>
                <a:cubicBezTo>
                  <a:pt x="236" y="110"/>
                  <a:pt x="235" y="109"/>
                  <a:pt x="234" y="109"/>
                </a:cubicBezTo>
                <a:cubicBezTo>
                  <a:pt x="233" y="108"/>
                  <a:pt x="232" y="108"/>
                  <a:pt x="231" y="108"/>
                </a:cubicBezTo>
                <a:cubicBezTo>
                  <a:pt x="230" y="108"/>
                  <a:pt x="230" y="108"/>
                  <a:pt x="230" y="108"/>
                </a:cubicBezTo>
                <a:cubicBezTo>
                  <a:pt x="229" y="109"/>
                  <a:pt x="227" y="109"/>
                  <a:pt x="226" y="109"/>
                </a:cubicBezTo>
                <a:cubicBezTo>
                  <a:pt x="225" y="109"/>
                  <a:pt x="224" y="108"/>
                  <a:pt x="223" y="108"/>
                </a:cubicBezTo>
                <a:cubicBezTo>
                  <a:pt x="221" y="108"/>
                  <a:pt x="217" y="109"/>
                  <a:pt x="215" y="110"/>
                </a:cubicBezTo>
                <a:cubicBezTo>
                  <a:pt x="214" y="110"/>
                  <a:pt x="210" y="111"/>
                  <a:pt x="209" y="112"/>
                </a:cubicBezTo>
                <a:cubicBezTo>
                  <a:pt x="208" y="113"/>
                  <a:pt x="209" y="113"/>
                  <a:pt x="208" y="114"/>
                </a:cubicBezTo>
                <a:cubicBezTo>
                  <a:pt x="207" y="114"/>
                  <a:pt x="199" y="115"/>
                  <a:pt x="199" y="117"/>
                </a:cubicBezTo>
                <a:cubicBezTo>
                  <a:pt x="198" y="119"/>
                  <a:pt x="200" y="119"/>
                  <a:pt x="201" y="119"/>
                </a:cubicBezTo>
                <a:cubicBezTo>
                  <a:pt x="201" y="121"/>
                  <a:pt x="196" y="120"/>
                  <a:pt x="195" y="120"/>
                </a:cubicBezTo>
                <a:cubicBezTo>
                  <a:pt x="194" y="120"/>
                  <a:pt x="193" y="121"/>
                  <a:pt x="192" y="122"/>
                </a:cubicBezTo>
                <a:cubicBezTo>
                  <a:pt x="191" y="122"/>
                  <a:pt x="188" y="125"/>
                  <a:pt x="186" y="124"/>
                </a:cubicBezTo>
                <a:cubicBezTo>
                  <a:pt x="186" y="123"/>
                  <a:pt x="185" y="124"/>
                  <a:pt x="185" y="124"/>
                </a:cubicBezTo>
                <a:cubicBezTo>
                  <a:pt x="185" y="126"/>
                  <a:pt x="185" y="126"/>
                  <a:pt x="184" y="127"/>
                </a:cubicBezTo>
                <a:cubicBezTo>
                  <a:pt x="183" y="127"/>
                  <a:pt x="183" y="128"/>
                  <a:pt x="182" y="129"/>
                </a:cubicBezTo>
                <a:cubicBezTo>
                  <a:pt x="180" y="129"/>
                  <a:pt x="177" y="127"/>
                  <a:pt x="181" y="127"/>
                </a:cubicBezTo>
                <a:cubicBezTo>
                  <a:pt x="181" y="127"/>
                  <a:pt x="183" y="126"/>
                  <a:pt x="183" y="126"/>
                </a:cubicBezTo>
                <a:cubicBezTo>
                  <a:pt x="183" y="124"/>
                  <a:pt x="179" y="124"/>
                  <a:pt x="178" y="124"/>
                </a:cubicBezTo>
                <a:cubicBezTo>
                  <a:pt x="176" y="124"/>
                  <a:pt x="175" y="123"/>
                  <a:pt x="174" y="124"/>
                </a:cubicBezTo>
                <a:cubicBezTo>
                  <a:pt x="168" y="124"/>
                  <a:pt x="166" y="129"/>
                  <a:pt x="165" y="130"/>
                </a:cubicBezTo>
                <a:cubicBezTo>
                  <a:pt x="165" y="130"/>
                  <a:pt x="164" y="131"/>
                  <a:pt x="164" y="131"/>
                </a:cubicBezTo>
                <a:cubicBezTo>
                  <a:pt x="163" y="132"/>
                  <a:pt x="162" y="132"/>
                  <a:pt x="161" y="133"/>
                </a:cubicBezTo>
                <a:cubicBezTo>
                  <a:pt x="159" y="133"/>
                  <a:pt x="158" y="134"/>
                  <a:pt x="159" y="137"/>
                </a:cubicBezTo>
                <a:cubicBezTo>
                  <a:pt x="161" y="138"/>
                  <a:pt x="162" y="136"/>
                  <a:pt x="164" y="137"/>
                </a:cubicBezTo>
                <a:cubicBezTo>
                  <a:pt x="164" y="138"/>
                  <a:pt x="165" y="139"/>
                  <a:pt x="165" y="140"/>
                </a:cubicBezTo>
                <a:cubicBezTo>
                  <a:pt x="167" y="139"/>
                  <a:pt x="168" y="137"/>
                  <a:pt x="168" y="136"/>
                </a:cubicBezTo>
                <a:cubicBezTo>
                  <a:pt x="169" y="136"/>
                  <a:pt x="168" y="135"/>
                  <a:pt x="168" y="135"/>
                </a:cubicBezTo>
                <a:cubicBezTo>
                  <a:pt x="167" y="134"/>
                  <a:pt x="170" y="131"/>
                  <a:pt x="171" y="130"/>
                </a:cubicBezTo>
                <a:cubicBezTo>
                  <a:pt x="172" y="130"/>
                  <a:pt x="173" y="130"/>
                  <a:pt x="172" y="131"/>
                </a:cubicBezTo>
                <a:cubicBezTo>
                  <a:pt x="170" y="134"/>
                  <a:pt x="174" y="134"/>
                  <a:pt x="172" y="136"/>
                </a:cubicBezTo>
                <a:cubicBezTo>
                  <a:pt x="172" y="137"/>
                  <a:pt x="171" y="139"/>
                  <a:pt x="170" y="140"/>
                </a:cubicBezTo>
                <a:cubicBezTo>
                  <a:pt x="169" y="141"/>
                  <a:pt x="167" y="141"/>
                  <a:pt x="166" y="141"/>
                </a:cubicBezTo>
                <a:cubicBezTo>
                  <a:pt x="166" y="142"/>
                  <a:pt x="166" y="142"/>
                  <a:pt x="165" y="142"/>
                </a:cubicBezTo>
                <a:cubicBezTo>
                  <a:pt x="164" y="142"/>
                  <a:pt x="164" y="142"/>
                  <a:pt x="163" y="141"/>
                </a:cubicBezTo>
                <a:cubicBezTo>
                  <a:pt x="163" y="140"/>
                  <a:pt x="163" y="139"/>
                  <a:pt x="162" y="139"/>
                </a:cubicBezTo>
                <a:cubicBezTo>
                  <a:pt x="161" y="139"/>
                  <a:pt x="162" y="141"/>
                  <a:pt x="162" y="141"/>
                </a:cubicBezTo>
                <a:cubicBezTo>
                  <a:pt x="161" y="142"/>
                  <a:pt x="160" y="141"/>
                  <a:pt x="159" y="141"/>
                </a:cubicBezTo>
                <a:cubicBezTo>
                  <a:pt x="158" y="141"/>
                  <a:pt x="157" y="142"/>
                  <a:pt x="156" y="143"/>
                </a:cubicBezTo>
                <a:cubicBezTo>
                  <a:pt x="155" y="143"/>
                  <a:pt x="152" y="143"/>
                  <a:pt x="152" y="145"/>
                </a:cubicBezTo>
                <a:cubicBezTo>
                  <a:pt x="152" y="146"/>
                  <a:pt x="153" y="147"/>
                  <a:pt x="153" y="148"/>
                </a:cubicBezTo>
                <a:cubicBezTo>
                  <a:pt x="153" y="149"/>
                  <a:pt x="153" y="150"/>
                  <a:pt x="151" y="149"/>
                </a:cubicBezTo>
                <a:cubicBezTo>
                  <a:pt x="150" y="149"/>
                  <a:pt x="149" y="148"/>
                  <a:pt x="147" y="148"/>
                </a:cubicBezTo>
                <a:cubicBezTo>
                  <a:pt x="146" y="147"/>
                  <a:pt x="146" y="149"/>
                  <a:pt x="146" y="150"/>
                </a:cubicBezTo>
                <a:cubicBezTo>
                  <a:pt x="146" y="151"/>
                  <a:pt x="145" y="153"/>
                  <a:pt x="146" y="154"/>
                </a:cubicBezTo>
                <a:cubicBezTo>
                  <a:pt x="148" y="155"/>
                  <a:pt x="149" y="156"/>
                  <a:pt x="151" y="156"/>
                </a:cubicBezTo>
                <a:cubicBezTo>
                  <a:pt x="157" y="155"/>
                  <a:pt x="157" y="151"/>
                  <a:pt x="158" y="151"/>
                </a:cubicBezTo>
                <a:cubicBezTo>
                  <a:pt x="160" y="151"/>
                  <a:pt x="161" y="150"/>
                  <a:pt x="162" y="151"/>
                </a:cubicBezTo>
                <a:cubicBezTo>
                  <a:pt x="163" y="152"/>
                  <a:pt x="163" y="153"/>
                  <a:pt x="164" y="154"/>
                </a:cubicBezTo>
                <a:cubicBezTo>
                  <a:pt x="165" y="156"/>
                  <a:pt x="165" y="152"/>
                  <a:pt x="165" y="152"/>
                </a:cubicBezTo>
                <a:cubicBezTo>
                  <a:pt x="164" y="151"/>
                  <a:pt x="164" y="150"/>
                  <a:pt x="165" y="150"/>
                </a:cubicBezTo>
                <a:cubicBezTo>
                  <a:pt x="165" y="151"/>
                  <a:pt x="165" y="151"/>
                  <a:pt x="165" y="151"/>
                </a:cubicBezTo>
                <a:cubicBezTo>
                  <a:pt x="166" y="151"/>
                  <a:pt x="166" y="151"/>
                  <a:pt x="167" y="152"/>
                </a:cubicBezTo>
                <a:cubicBezTo>
                  <a:pt x="168" y="153"/>
                  <a:pt x="170" y="152"/>
                  <a:pt x="170" y="154"/>
                </a:cubicBezTo>
                <a:cubicBezTo>
                  <a:pt x="170" y="155"/>
                  <a:pt x="172" y="156"/>
                  <a:pt x="172" y="156"/>
                </a:cubicBezTo>
                <a:cubicBezTo>
                  <a:pt x="173" y="156"/>
                  <a:pt x="172" y="157"/>
                  <a:pt x="173" y="157"/>
                </a:cubicBezTo>
                <a:cubicBezTo>
                  <a:pt x="173" y="158"/>
                  <a:pt x="174" y="157"/>
                  <a:pt x="174" y="157"/>
                </a:cubicBezTo>
                <a:cubicBezTo>
                  <a:pt x="174" y="156"/>
                  <a:pt x="175" y="155"/>
                  <a:pt x="174" y="155"/>
                </a:cubicBezTo>
                <a:cubicBezTo>
                  <a:pt x="174" y="155"/>
                  <a:pt x="173" y="154"/>
                  <a:pt x="173" y="153"/>
                </a:cubicBezTo>
                <a:cubicBezTo>
                  <a:pt x="174" y="153"/>
                  <a:pt x="175" y="153"/>
                  <a:pt x="176" y="152"/>
                </a:cubicBezTo>
                <a:cubicBezTo>
                  <a:pt x="177" y="152"/>
                  <a:pt x="177" y="153"/>
                  <a:pt x="176" y="154"/>
                </a:cubicBezTo>
                <a:cubicBezTo>
                  <a:pt x="176" y="154"/>
                  <a:pt x="177" y="155"/>
                  <a:pt x="177" y="156"/>
                </a:cubicBezTo>
                <a:cubicBezTo>
                  <a:pt x="178" y="156"/>
                  <a:pt x="178" y="157"/>
                  <a:pt x="179" y="156"/>
                </a:cubicBezTo>
                <a:cubicBezTo>
                  <a:pt x="180" y="156"/>
                  <a:pt x="184" y="153"/>
                  <a:pt x="185" y="155"/>
                </a:cubicBezTo>
                <a:cubicBezTo>
                  <a:pt x="185" y="156"/>
                  <a:pt x="185" y="157"/>
                  <a:pt x="185" y="158"/>
                </a:cubicBezTo>
                <a:cubicBezTo>
                  <a:pt x="185" y="161"/>
                  <a:pt x="182" y="159"/>
                  <a:pt x="181" y="160"/>
                </a:cubicBezTo>
                <a:cubicBezTo>
                  <a:pt x="179" y="162"/>
                  <a:pt x="177" y="161"/>
                  <a:pt x="175" y="161"/>
                </a:cubicBezTo>
                <a:cubicBezTo>
                  <a:pt x="174" y="161"/>
                  <a:pt x="173" y="161"/>
                  <a:pt x="172" y="162"/>
                </a:cubicBezTo>
                <a:cubicBezTo>
                  <a:pt x="171" y="162"/>
                  <a:pt x="172" y="163"/>
                  <a:pt x="171" y="164"/>
                </a:cubicBezTo>
                <a:cubicBezTo>
                  <a:pt x="169" y="166"/>
                  <a:pt x="167" y="163"/>
                  <a:pt x="166" y="163"/>
                </a:cubicBezTo>
                <a:cubicBezTo>
                  <a:pt x="165" y="163"/>
                  <a:pt x="165" y="163"/>
                  <a:pt x="165" y="163"/>
                </a:cubicBezTo>
                <a:cubicBezTo>
                  <a:pt x="164" y="163"/>
                  <a:pt x="163" y="162"/>
                  <a:pt x="163" y="162"/>
                </a:cubicBezTo>
                <a:cubicBezTo>
                  <a:pt x="162" y="161"/>
                  <a:pt x="163" y="160"/>
                  <a:pt x="163" y="160"/>
                </a:cubicBezTo>
                <a:cubicBezTo>
                  <a:pt x="164" y="157"/>
                  <a:pt x="159" y="157"/>
                  <a:pt x="158" y="157"/>
                </a:cubicBezTo>
                <a:cubicBezTo>
                  <a:pt x="156" y="157"/>
                  <a:pt x="154" y="157"/>
                  <a:pt x="153" y="157"/>
                </a:cubicBezTo>
                <a:cubicBezTo>
                  <a:pt x="152" y="157"/>
                  <a:pt x="150" y="157"/>
                  <a:pt x="149" y="156"/>
                </a:cubicBezTo>
                <a:cubicBezTo>
                  <a:pt x="148" y="156"/>
                  <a:pt x="148" y="156"/>
                  <a:pt x="148" y="157"/>
                </a:cubicBezTo>
                <a:cubicBezTo>
                  <a:pt x="147" y="158"/>
                  <a:pt x="146" y="158"/>
                  <a:pt x="145" y="158"/>
                </a:cubicBezTo>
                <a:cubicBezTo>
                  <a:pt x="144" y="159"/>
                  <a:pt x="145" y="161"/>
                  <a:pt x="144" y="162"/>
                </a:cubicBezTo>
                <a:cubicBezTo>
                  <a:pt x="143" y="162"/>
                  <a:pt x="142" y="162"/>
                  <a:pt x="141" y="163"/>
                </a:cubicBezTo>
                <a:cubicBezTo>
                  <a:pt x="139" y="165"/>
                  <a:pt x="138" y="167"/>
                  <a:pt x="137" y="169"/>
                </a:cubicBezTo>
                <a:cubicBezTo>
                  <a:pt x="136" y="172"/>
                  <a:pt x="136" y="174"/>
                  <a:pt x="137" y="177"/>
                </a:cubicBezTo>
                <a:cubicBezTo>
                  <a:pt x="138" y="179"/>
                  <a:pt x="140" y="181"/>
                  <a:pt x="141" y="183"/>
                </a:cubicBezTo>
                <a:close/>
                <a:moveTo>
                  <a:pt x="267" y="189"/>
                </a:moveTo>
                <a:cubicBezTo>
                  <a:pt x="268" y="188"/>
                  <a:pt x="268" y="184"/>
                  <a:pt x="269" y="182"/>
                </a:cubicBezTo>
                <a:cubicBezTo>
                  <a:pt x="269" y="181"/>
                  <a:pt x="265" y="178"/>
                  <a:pt x="264" y="179"/>
                </a:cubicBezTo>
                <a:cubicBezTo>
                  <a:pt x="263" y="180"/>
                  <a:pt x="262" y="181"/>
                  <a:pt x="261" y="181"/>
                </a:cubicBezTo>
                <a:cubicBezTo>
                  <a:pt x="260" y="182"/>
                  <a:pt x="258" y="180"/>
                  <a:pt x="257" y="182"/>
                </a:cubicBezTo>
                <a:cubicBezTo>
                  <a:pt x="257" y="183"/>
                  <a:pt x="258" y="184"/>
                  <a:pt x="259" y="185"/>
                </a:cubicBezTo>
                <a:cubicBezTo>
                  <a:pt x="260" y="187"/>
                  <a:pt x="265" y="191"/>
                  <a:pt x="267" y="189"/>
                </a:cubicBezTo>
                <a:close/>
                <a:moveTo>
                  <a:pt x="152" y="138"/>
                </a:moveTo>
                <a:cubicBezTo>
                  <a:pt x="152" y="139"/>
                  <a:pt x="151" y="140"/>
                  <a:pt x="151" y="140"/>
                </a:cubicBezTo>
                <a:cubicBezTo>
                  <a:pt x="150" y="142"/>
                  <a:pt x="152" y="142"/>
                  <a:pt x="154" y="142"/>
                </a:cubicBezTo>
                <a:cubicBezTo>
                  <a:pt x="155" y="142"/>
                  <a:pt x="156" y="142"/>
                  <a:pt x="156" y="141"/>
                </a:cubicBezTo>
                <a:cubicBezTo>
                  <a:pt x="155" y="140"/>
                  <a:pt x="154" y="139"/>
                  <a:pt x="154" y="138"/>
                </a:cubicBezTo>
                <a:cubicBezTo>
                  <a:pt x="153" y="137"/>
                  <a:pt x="154" y="135"/>
                  <a:pt x="153" y="134"/>
                </a:cubicBezTo>
                <a:cubicBezTo>
                  <a:pt x="152" y="133"/>
                  <a:pt x="151" y="133"/>
                  <a:pt x="150" y="134"/>
                </a:cubicBezTo>
                <a:cubicBezTo>
                  <a:pt x="149" y="134"/>
                  <a:pt x="150" y="136"/>
                  <a:pt x="151" y="137"/>
                </a:cubicBezTo>
                <a:cubicBezTo>
                  <a:pt x="151" y="138"/>
                  <a:pt x="151" y="138"/>
                  <a:pt x="152" y="138"/>
                </a:cubicBezTo>
                <a:close/>
                <a:moveTo>
                  <a:pt x="250" y="181"/>
                </a:moveTo>
                <a:cubicBezTo>
                  <a:pt x="249" y="180"/>
                  <a:pt x="247" y="178"/>
                  <a:pt x="246" y="177"/>
                </a:cubicBezTo>
                <a:cubicBezTo>
                  <a:pt x="245" y="176"/>
                  <a:pt x="243" y="174"/>
                  <a:pt x="242" y="175"/>
                </a:cubicBezTo>
                <a:cubicBezTo>
                  <a:pt x="242" y="175"/>
                  <a:pt x="242" y="177"/>
                  <a:pt x="243" y="178"/>
                </a:cubicBezTo>
                <a:cubicBezTo>
                  <a:pt x="244" y="179"/>
                  <a:pt x="245" y="180"/>
                  <a:pt x="246" y="181"/>
                </a:cubicBezTo>
                <a:cubicBezTo>
                  <a:pt x="247" y="183"/>
                  <a:pt x="248" y="184"/>
                  <a:pt x="249" y="186"/>
                </a:cubicBezTo>
                <a:cubicBezTo>
                  <a:pt x="250" y="187"/>
                  <a:pt x="255" y="193"/>
                  <a:pt x="263" y="195"/>
                </a:cubicBezTo>
                <a:cubicBezTo>
                  <a:pt x="265" y="196"/>
                  <a:pt x="266" y="195"/>
                  <a:pt x="265" y="194"/>
                </a:cubicBezTo>
                <a:cubicBezTo>
                  <a:pt x="256" y="190"/>
                  <a:pt x="252" y="182"/>
                  <a:pt x="250" y="181"/>
                </a:cubicBezTo>
                <a:close/>
                <a:moveTo>
                  <a:pt x="193" y="120"/>
                </a:moveTo>
                <a:cubicBezTo>
                  <a:pt x="194" y="119"/>
                  <a:pt x="189" y="119"/>
                  <a:pt x="193" y="117"/>
                </a:cubicBezTo>
                <a:cubicBezTo>
                  <a:pt x="193" y="117"/>
                  <a:pt x="198" y="114"/>
                  <a:pt x="197" y="114"/>
                </a:cubicBezTo>
                <a:cubicBezTo>
                  <a:pt x="195" y="113"/>
                  <a:pt x="189" y="117"/>
                  <a:pt x="189" y="120"/>
                </a:cubicBezTo>
                <a:cubicBezTo>
                  <a:pt x="189" y="121"/>
                  <a:pt x="192" y="121"/>
                  <a:pt x="193" y="120"/>
                </a:cubicBezTo>
                <a:close/>
                <a:moveTo>
                  <a:pt x="279" y="189"/>
                </a:moveTo>
                <a:cubicBezTo>
                  <a:pt x="279" y="190"/>
                  <a:pt x="282" y="193"/>
                  <a:pt x="283" y="194"/>
                </a:cubicBezTo>
                <a:cubicBezTo>
                  <a:pt x="284" y="195"/>
                  <a:pt x="285" y="195"/>
                  <a:pt x="286" y="196"/>
                </a:cubicBezTo>
                <a:cubicBezTo>
                  <a:pt x="288" y="198"/>
                  <a:pt x="290" y="201"/>
                  <a:pt x="292" y="201"/>
                </a:cubicBezTo>
                <a:cubicBezTo>
                  <a:pt x="293" y="201"/>
                  <a:pt x="297" y="203"/>
                  <a:pt x="298" y="204"/>
                </a:cubicBezTo>
                <a:cubicBezTo>
                  <a:pt x="299" y="204"/>
                  <a:pt x="301" y="205"/>
                  <a:pt x="301" y="204"/>
                </a:cubicBezTo>
                <a:cubicBezTo>
                  <a:pt x="302" y="203"/>
                  <a:pt x="300" y="202"/>
                  <a:pt x="299" y="202"/>
                </a:cubicBezTo>
                <a:cubicBezTo>
                  <a:pt x="298" y="201"/>
                  <a:pt x="293" y="193"/>
                  <a:pt x="289" y="193"/>
                </a:cubicBezTo>
                <a:cubicBezTo>
                  <a:pt x="286" y="193"/>
                  <a:pt x="284" y="192"/>
                  <a:pt x="283" y="191"/>
                </a:cubicBezTo>
                <a:cubicBezTo>
                  <a:pt x="283" y="190"/>
                  <a:pt x="281" y="188"/>
                  <a:pt x="279" y="189"/>
                </a:cubicBezTo>
                <a:close/>
                <a:moveTo>
                  <a:pt x="165" y="123"/>
                </a:moveTo>
                <a:cubicBezTo>
                  <a:pt x="165" y="123"/>
                  <a:pt x="165" y="123"/>
                  <a:pt x="165" y="123"/>
                </a:cubicBezTo>
                <a:cubicBezTo>
                  <a:pt x="167" y="123"/>
                  <a:pt x="167" y="121"/>
                  <a:pt x="168" y="121"/>
                </a:cubicBezTo>
                <a:cubicBezTo>
                  <a:pt x="169" y="121"/>
                  <a:pt x="170" y="122"/>
                  <a:pt x="171" y="121"/>
                </a:cubicBezTo>
                <a:cubicBezTo>
                  <a:pt x="171" y="120"/>
                  <a:pt x="170" y="120"/>
                  <a:pt x="171" y="119"/>
                </a:cubicBezTo>
                <a:cubicBezTo>
                  <a:pt x="171" y="119"/>
                  <a:pt x="172" y="118"/>
                  <a:pt x="172" y="118"/>
                </a:cubicBezTo>
                <a:cubicBezTo>
                  <a:pt x="172" y="117"/>
                  <a:pt x="170" y="117"/>
                  <a:pt x="169" y="118"/>
                </a:cubicBezTo>
                <a:cubicBezTo>
                  <a:pt x="168" y="118"/>
                  <a:pt x="167" y="118"/>
                  <a:pt x="165" y="119"/>
                </a:cubicBezTo>
                <a:cubicBezTo>
                  <a:pt x="165" y="119"/>
                  <a:pt x="165" y="119"/>
                  <a:pt x="165" y="119"/>
                </a:cubicBezTo>
                <a:cubicBezTo>
                  <a:pt x="164" y="119"/>
                  <a:pt x="163" y="119"/>
                  <a:pt x="162" y="120"/>
                </a:cubicBezTo>
                <a:cubicBezTo>
                  <a:pt x="162" y="120"/>
                  <a:pt x="165" y="122"/>
                  <a:pt x="165" y="123"/>
                </a:cubicBezTo>
                <a:close/>
                <a:moveTo>
                  <a:pt x="144" y="128"/>
                </a:moveTo>
                <a:cubicBezTo>
                  <a:pt x="145" y="127"/>
                  <a:pt x="147" y="127"/>
                  <a:pt x="146" y="126"/>
                </a:cubicBezTo>
                <a:cubicBezTo>
                  <a:pt x="144" y="124"/>
                  <a:pt x="143" y="125"/>
                  <a:pt x="141" y="125"/>
                </a:cubicBezTo>
                <a:cubicBezTo>
                  <a:pt x="140" y="124"/>
                  <a:pt x="138" y="125"/>
                  <a:pt x="140" y="126"/>
                </a:cubicBezTo>
                <a:cubicBezTo>
                  <a:pt x="141" y="128"/>
                  <a:pt x="143" y="128"/>
                  <a:pt x="144" y="128"/>
                </a:cubicBezTo>
                <a:close/>
                <a:moveTo>
                  <a:pt x="270" y="250"/>
                </a:moveTo>
                <a:cubicBezTo>
                  <a:pt x="267" y="249"/>
                  <a:pt x="263" y="250"/>
                  <a:pt x="260" y="248"/>
                </a:cubicBezTo>
                <a:cubicBezTo>
                  <a:pt x="255" y="245"/>
                  <a:pt x="274" y="246"/>
                  <a:pt x="269" y="244"/>
                </a:cubicBezTo>
                <a:cubicBezTo>
                  <a:pt x="260" y="239"/>
                  <a:pt x="250" y="236"/>
                  <a:pt x="241" y="234"/>
                </a:cubicBezTo>
                <a:cubicBezTo>
                  <a:pt x="238" y="234"/>
                  <a:pt x="235" y="235"/>
                  <a:pt x="232" y="236"/>
                </a:cubicBezTo>
                <a:cubicBezTo>
                  <a:pt x="221" y="238"/>
                  <a:pt x="209" y="244"/>
                  <a:pt x="197" y="245"/>
                </a:cubicBezTo>
                <a:cubicBezTo>
                  <a:pt x="194" y="245"/>
                  <a:pt x="190" y="245"/>
                  <a:pt x="187" y="247"/>
                </a:cubicBezTo>
                <a:cubicBezTo>
                  <a:pt x="186" y="247"/>
                  <a:pt x="185" y="249"/>
                  <a:pt x="183" y="250"/>
                </a:cubicBezTo>
                <a:cubicBezTo>
                  <a:pt x="179" y="253"/>
                  <a:pt x="171" y="253"/>
                  <a:pt x="166" y="254"/>
                </a:cubicBezTo>
                <a:cubicBezTo>
                  <a:pt x="165" y="254"/>
                  <a:pt x="165" y="254"/>
                  <a:pt x="165" y="254"/>
                </a:cubicBezTo>
                <a:cubicBezTo>
                  <a:pt x="159" y="253"/>
                  <a:pt x="152" y="252"/>
                  <a:pt x="146" y="251"/>
                </a:cubicBezTo>
                <a:cubicBezTo>
                  <a:pt x="141" y="249"/>
                  <a:pt x="137" y="251"/>
                  <a:pt x="133" y="252"/>
                </a:cubicBezTo>
                <a:cubicBezTo>
                  <a:pt x="126" y="252"/>
                  <a:pt x="110" y="249"/>
                  <a:pt x="106" y="242"/>
                </a:cubicBezTo>
                <a:cubicBezTo>
                  <a:pt x="105" y="240"/>
                  <a:pt x="104" y="240"/>
                  <a:pt x="103" y="237"/>
                </a:cubicBezTo>
                <a:cubicBezTo>
                  <a:pt x="102" y="236"/>
                  <a:pt x="99" y="238"/>
                  <a:pt x="101" y="242"/>
                </a:cubicBezTo>
                <a:cubicBezTo>
                  <a:pt x="102" y="245"/>
                  <a:pt x="94" y="242"/>
                  <a:pt x="89" y="241"/>
                </a:cubicBezTo>
                <a:cubicBezTo>
                  <a:pt x="86" y="241"/>
                  <a:pt x="83" y="241"/>
                  <a:pt x="81" y="241"/>
                </a:cubicBezTo>
                <a:cubicBezTo>
                  <a:pt x="73" y="243"/>
                  <a:pt x="65" y="246"/>
                  <a:pt x="57" y="247"/>
                </a:cubicBezTo>
                <a:cubicBezTo>
                  <a:pt x="54" y="248"/>
                  <a:pt x="50" y="253"/>
                  <a:pt x="47" y="254"/>
                </a:cubicBezTo>
                <a:cubicBezTo>
                  <a:pt x="42" y="255"/>
                  <a:pt x="39" y="259"/>
                  <a:pt x="35" y="262"/>
                </a:cubicBezTo>
                <a:cubicBezTo>
                  <a:pt x="38" y="261"/>
                  <a:pt x="41" y="261"/>
                  <a:pt x="44" y="260"/>
                </a:cubicBezTo>
                <a:cubicBezTo>
                  <a:pt x="59" y="257"/>
                  <a:pt x="74" y="254"/>
                  <a:pt x="88" y="251"/>
                </a:cubicBezTo>
                <a:cubicBezTo>
                  <a:pt x="88" y="251"/>
                  <a:pt x="88" y="251"/>
                  <a:pt x="88" y="251"/>
                </a:cubicBezTo>
                <a:cubicBezTo>
                  <a:pt x="118" y="257"/>
                  <a:pt x="134" y="261"/>
                  <a:pt x="165" y="268"/>
                </a:cubicBezTo>
                <a:cubicBezTo>
                  <a:pt x="165" y="268"/>
                  <a:pt x="165" y="268"/>
                  <a:pt x="165" y="268"/>
                </a:cubicBezTo>
                <a:cubicBezTo>
                  <a:pt x="191" y="262"/>
                  <a:pt x="217" y="256"/>
                  <a:pt x="243" y="251"/>
                </a:cubicBezTo>
                <a:cubicBezTo>
                  <a:pt x="255" y="253"/>
                  <a:pt x="268" y="256"/>
                  <a:pt x="281" y="259"/>
                </a:cubicBezTo>
                <a:cubicBezTo>
                  <a:pt x="280" y="256"/>
                  <a:pt x="273" y="251"/>
                  <a:pt x="270" y="250"/>
                </a:cubicBezTo>
                <a:close/>
                <a:moveTo>
                  <a:pt x="273" y="182"/>
                </a:moveTo>
                <a:cubicBezTo>
                  <a:pt x="274" y="182"/>
                  <a:pt x="277" y="179"/>
                  <a:pt x="277" y="178"/>
                </a:cubicBezTo>
                <a:cubicBezTo>
                  <a:pt x="276" y="177"/>
                  <a:pt x="271" y="174"/>
                  <a:pt x="270" y="173"/>
                </a:cubicBezTo>
                <a:cubicBezTo>
                  <a:pt x="270" y="173"/>
                  <a:pt x="269" y="173"/>
                  <a:pt x="268" y="172"/>
                </a:cubicBezTo>
                <a:cubicBezTo>
                  <a:pt x="267" y="170"/>
                  <a:pt x="269" y="169"/>
                  <a:pt x="267" y="167"/>
                </a:cubicBezTo>
                <a:cubicBezTo>
                  <a:pt x="266" y="167"/>
                  <a:pt x="266" y="170"/>
                  <a:pt x="266" y="173"/>
                </a:cubicBezTo>
                <a:cubicBezTo>
                  <a:pt x="267" y="177"/>
                  <a:pt x="272" y="182"/>
                  <a:pt x="273" y="182"/>
                </a:cubicBezTo>
                <a:close/>
                <a:moveTo>
                  <a:pt x="293" y="223"/>
                </a:moveTo>
                <a:cubicBezTo>
                  <a:pt x="295" y="222"/>
                  <a:pt x="297" y="220"/>
                  <a:pt x="296" y="216"/>
                </a:cubicBezTo>
                <a:cubicBezTo>
                  <a:pt x="295" y="214"/>
                  <a:pt x="292" y="211"/>
                  <a:pt x="291" y="209"/>
                </a:cubicBezTo>
                <a:cubicBezTo>
                  <a:pt x="290" y="208"/>
                  <a:pt x="291" y="205"/>
                  <a:pt x="287" y="201"/>
                </a:cubicBezTo>
                <a:cubicBezTo>
                  <a:pt x="286" y="198"/>
                  <a:pt x="286" y="203"/>
                  <a:pt x="286" y="203"/>
                </a:cubicBezTo>
                <a:cubicBezTo>
                  <a:pt x="286" y="205"/>
                  <a:pt x="286" y="208"/>
                  <a:pt x="283" y="206"/>
                </a:cubicBezTo>
                <a:cubicBezTo>
                  <a:pt x="282" y="205"/>
                  <a:pt x="281" y="201"/>
                  <a:pt x="279" y="200"/>
                </a:cubicBezTo>
                <a:cubicBezTo>
                  <a:pt x="278" y="199"/>
                  <a:pt x="276" y="198"/>
                  <a:pt x="275" y="199"/>
                </a:cubicBezTo>
                <a:cubicBezTo>
                  <a:pt x="275" y="200"/>
                  <a:pt x="275" y="202"/>
                  <a:pt x="273" y="201"/>
                </a:cubicBezTo>
                <a:cubicBezTo>
                  <a:pt x="272" y="201"/>
                  <a:pt x="272" y="200"/>
                  <a:pt x="270" y="200"/>
                </a:cubicBezTo>
                <a:cubicBezTo>
                  <a:pt x="269" y="200"/>
                  <a:pt x="263" y="202"/>
                  <a:pt x="259" y="207"/>
                </a:cubicBezTo>
                <a:cubicBezTo>
                  <a:pt x="256" y="210"/>
                  <a:pt x="256" y="216"/>
                  <a:pt x="257" y="217"/>
                </a:cubicBezTo>
                <a:cubicBezTo>
                  <a:pt x="257" y="218"/>
                  <a:pt x="259" y="218"/>
                  <a:pt x="259" y="218"/>
                </a:cubicBezTo>
                <a:cubicBezTo>
                  <a:pt x="261" y="218"/>
                  <a:pt x="262" y="218"/>
                  <a:pt x="264" y="218"/>
                </a:cubicBezTo>
                <a:cubicBezTo>
                  <a:pt x="266" y="218"/>
                  <a:pt x="267" y="216"/>
                  <a:pt x="270" y="217"/>
                </a:cubicBezTo>
                <a:cubicBezTo>
                  <a:pt x="272" y="217"/>
                  <a:pt x="273" y="218"/>
                  <a:pt x="274" y="218"/>
                </a:cubicBezTo>
                <a:cubicBezTo>
                  <a:pt x="276" y="219"/>
                  <a:pt x="282" y="227"/>
                  <a:pt x="283" y="227"/>
                </a:cubicBezTo>
                <a:cubicBezTo>
                  <a:pt x="284" y="226"/>
                  <a:pt x="285" y="228"/>
                  <a:pt x="286" y="228"/>
                </a:cubicBezTo>
                <a:cubicBezTo>
                  <a:pt x="288" y="227"/>
                  <a:pt x="289" y="228"/>
                  <a:pt x="290" y="227"/>
                </a:cubicBezTo>
                <a:cubicBezTo>
                  <a:pt x="291" y="225"/>
                  <a:pt x="291" y="224"/>
                  <a:pt x="293" y="223"/>
                </a:cubicBezTo>
                <a:close/>
                <a:moveTo>
                  <a:pt x="342" y="290"/>
                </a:moveTo>
                <a:cubicBezTo>
                  <a:pt x="342" y="290"/>
                  <a:pt x="277" y="277"/>
                  <a:pt x="248" y="270"/>
                </a:cubicBezTo>
                <a:cubicBezTo>
                  <a:pt x="220" y="277"/>
                  <a:pt x="171" y="287"/>
                  <a:pt x="171" y="287"/>
                </a:cubicBezTo>
                <a:cubicBezTo>
                  <a:pt x="171" y="287"/>
                  <a:pt x="122" y="277"/>
                  <a:pt x="93" y="270"/>
                </a:cubicBezTo>
                <a:cubicBezTo>
                  <a:pt x="64" y="277"/>
                  <a:pt x="0" y="290"/>
                  <a:pt x="0" y="290"/>
                </a:cubicBezTo>
                <a:cubicBezTo>
                  <a:pt x="29" y="101"/>
                  <a:pt x="29" y="101"/>
                  <a:pt x="29" y="101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18" y="85"/>
                  <a:pt x="13" y="72"/>
                  <a:pt x="13" y="56"/>
                </a:cubicBezTo>
                <a:cubicBezTo>
                  <a:pt x="13" y="25"/>
                  <a:pt x="38" y="0"/>
                  <a:pt x="69" y="0"/>
                </a:cubicBezTo>
                <a:cubicBezTo>
                  <a:pt x="100" y="0"/>
                  <a:pt x="125" y="25"/>
                  <a:pt x="125" y="56"/>
                </a:cubicBezTo>
                <a:cubicBezTo>
                  <a:pt x="125" y="66"/>
                  <a:pt x="123" y="75"/>
                  <a:pt x="118" y="84"/>
                </a:cubicBezTo>
                <a:cubicBezTo>
                  <a:pt x="132" y="88"/>
                  <a:pt x="155" y="94"/>
                  <a:pt x="171" y="98"/>
                </a:cubicBezTo>
                <a:cubicBezTo>
                  <a:pt x="195" y="92"/>
                  <a:pt x="235" y="81"/>
                  <a:pt x="235" y="81"/>
                </a:cubicBezTo>
                <a:cubicBezTo>
                  <a:pt x="312" y="101"/>
                  <a:pt x="312" y="101"/>
                  <a:pt x="312" y="101"/>
                </a:cubicBezTo>
                <a:lnTo>
                  <a:pt x="342" y="290"/>
                </a:lnTo>
                <a:close/>
                <a:moveTo>
                  <a:pt x="69" y="127"/>
                </a:moveTo>
                <a:cubicBezTo>
                  <a:pt x="101" y="93"/>
                  <a:pt x="114" y="78"/>
                  <a:pt x="114" y="56"/>
                </a:cubicBezTo>
                <a:cubicBezTo>
                  <a:pt x="114" y="32"/>
                  <a:pt x="94" y="11"/>
                  <a:pt x="69" y="11"/>
                </a:cubicBezTo>
                <a:cubicBezTo>
                  <a:pt x="44" y="11"/>
                  <a:pt x="24" y="32"/>
                  <a:pt x="24" y="56"/>
                </a:cubicBezTo>
                <a:cubicBezTo>
                  <a:pt x="24" y="78"/>
                  <a:pt x="37" y="93"/>
                  <a:pt x="69" y="127"/>
                </a:cubicBezTo>
                <a:close/>
                <a:moveTo>
                  <a:pt x="328" y="276"/>
                </a:moveTo>
                <a:cubicBezTo>
                  <a:pt x="319" y="220"/>
                  <a:pt x="311" y="165"/>
                  <a:pt x="302" y="110"/>
                </a:cubicBezTo>
                <a:cubicBezTo>
                  <a:pt x="275" y="103"/>
                  <a:pt x="261" y="100"/>
                  <a:pt x="235" y="93"/>
                </a:cubicBezTo>
                <a:cubicBezTo>
                  <a:pt x="210" y="100"/>
                  <a:pt x="197" y="103"/>
                  <a:pt x="171" y="110"/>
                </a:cubicBezTo>
                <a:cubicBezTo>
                  <a:pt x="147" y="103"/>
                  <a:pt x="134" y="100"/>
                  <a:pt x="112" y="94"/>
                </a:cubicBezTo>
                <a:cubicBezTo>
                  <a:pt x="110" y="97"/>
                  <a:pt x="108" y="99"/>
                  <a:pt x="106" y="102"/>
                </a:cubicBezTo>
                <a:cubicBezTo>
                  <a:pt x="107" y="102"/>
                  <a:pt x="107" y="102"/>
                  <a:pt x="108" y="102"/>
                </a:cubicBezTo>
                <a:cubicBezTo>
                  <a:pt x="112" y="102"/>
                  <a:pt x="114" y="105"/>
                  <a:pt x="117" y="106"/>
                </a:cubicBezTo>
                <a:cubicBezTo>
                  <a:pt x="128" y="109"/>
                  <a:pt x="134" y="105"/>
                  <a:pt x="145" y="113"/>
                </a:cubicBezTo>
                <a:cubicBezTo>
                  <a:pt x="147" y="114"/>
                  <a:pt x="147" y="116"/>
                  <a:pt x="147" y="116"/>
                </a:cubicBezTo>
                <a:cubicBezTo>
                  <a:pt x="144" y="118"/>
                  <a:pt x="142" y="122"/>
                  <a:pt x="138" y="123"/>
                </a:cubicBezTo>
                <a:cubicBezTo>
                  <a:pt x="134" y="123"/>
                  <a:pt x="128" y="128"/>
                  <a:pt x="125" y="130"/>
                </a:cubicBezTo>
                <a:cubicBezTo>
                  <a:pt x="123" y="131"/>
                  <a:pt x="122" y="132"/>
                  <a:pt x="120" y="130"/>
                </a:cubicBezTo>
                <a:cubicBezTo>
                  <a:pt x="119" y="128"/>
                  <a:pt x="120" y="120"/>
                  <a:pt x="120" y="118"/>
                </a:cubicBezTo>
                <a:cubicBezTo>
                  <a:pt x="121" y="116"/>
                  <a:pt x="123" y="113"/>
                  <a:pt x="120" y="112"/>
                </a:cubicBezTo>
                <a:cubicBezTo>
                  <a:pt x="119" y="111"/>
                  <a:pt x="117" y="111"/>
                  <a:pt x="116" y="110"/>
                </a:cubicBezTo>
                <a:cubicBezTo>
                  <a:pt x="115" y="109"/>
                  <a:pt x="113" y="108"/>
                  <a:pt x="113" y="108"/>
                </a:cubicBezTo>
                <a:cubicBezTo>
                  <a:pt x="112" y="108"/>
                  <a:pt x="108" y="109"/>
                  <a:pt x="109" y="111"/>
                </a:cubicBezTo>
                <a:cubicBezTo>
                  <a:pt x="109" y="112"/>
                  <a:pt x="113" y="113"/>
                  <a:pt x="112" y="115"/>
                </a:cubicBezTo>
                <a:cubicBezTo>
                  <a:pt x="112" y="117"/>
                  <a:pt x="115" y="117"/>
                  <a:pt x="114" y="118"/>
                </a:cubicBezTo>
                <a:cubicBezTo>
                  <a:pt x="113" y="121"/>
                  <a:pt x="112" y="117"/>
                  <a:pt x="111" y="119"/>
                </a:cubicBezTo>
                <a:cubicBezTo>
                  <a:pt x="111" y="120"/>
                  <a:pt x="110" y="120"/>
                  <a:pt x="110" y="120"/>
                </a:cubicBezTo>
                <a:cubicBezTo>
                  <a:pt x="108" y="121"/>
                  <a:pt x="107" y="119"/>
                  <a:pt x="106" y="118"/>
                </a:cubicBezTo>
                <a:cubicBezTo>
                  <a:pt x="106" y="118"/>
                  <a:pt x="103" y="116"/>
                  <a:pt x="104" y="116"/>
                </a:cubicBezTo>
                <a:cubicBezTo>
                  <a:pt x="105" y="116"/>
                  <a:pt x="106" y="116"/>
                  <a:pt x="106" y="114"/>
                </a:cubicBezTo>
                <a:cubicBezTo>
                  <a:pt x="104" y="109"/>
                  <a:pt x="100" y="117"/>
                  <a:pt x="99" y="117"/>
                </a:cubicBezTo>
                <a:cubicBezTo>
                  <a:pt x="99" y="117"/>
                  <a:pt x="91" y="120"/>
                  <a:pt x="90" y="121"/>
                </a:cubicBezTo>
                <a:cubicBezTo>
                  <a:pt x="90" y="121"/>
                  <a:pt x="90" y="121"/>
                  <a:pt x="90" y="121"/>
                </a:cubicBezTo>
                <a:cubicBezTo>
                  <a:pt x="89" y="122"/>
                  <a:pt x="88" y="123"/>
                  <a:pt x="87" y="124"/>
                </a:cubicBezTo>
                <a:cubicBezTo>
                  <a:pt x="87" y="124"/>
                  <a:pt x="88" y="125"/>
                  <a:pt x="88" y="125"/>
                </a:cubicBezTo>
                <a:cubicBezTo>
                  <a:pt x="92" y="127"/>
                  <a:pt x="99" y="120"/>
                  <a:pt x="99" y="120"/>
                </a:cubicBezTo>
                <a:cubicBezTo>
                  <a:pt x="99" y="119"/>
                  <a:pt x="100" y="119"/>
                  <a:pt x="100" y="118"/>
                </a:cubicBezTo>
                <a:cubicBezTo>
                  <a:pt x="101" y="117"/>
                  <a:pt x="103" y="118"/>
                  <a:pt x="104" y="119"/>
                </a:cubicBezTo>
                <a:cubicBezTo>
                  <a:pt x="105" y="120"/>
                  <a:pt x="105" y="120"/>
                  <a:pt x="105" y="122"/>
                </a:cubicBezTo>
                <a:cubicBezTo>
                  <a:pt x="105" y="123"/>
                  <a:pt x="107" y="121"/>
                  <a:pt x="108" y="121"/>
                </a:cubicBezTo>
                <a:cubicBezTo>
                  <a:pt x="114" y="126"/>
                  <a:pt x="111" y="134"/>
                  <a:pt x="112" y="136"/>
                </a:cubicBezTo>
                <a:cubicBezTo>
                  <a:pt x="112" y="138"/>
                  <a:pt x="111" y="138"/>
                  <a:pt x="109" y="137"/>
                </a:cubicBezTo>
                <a:cubicBezTo>
                  <a:pt x="104" y="134"/>
                  <a:pt x="92" y="134"/>
                  <a:pt x="82" y="151"/>
                </a:cubicBezTo>
                <a:cubicBezTo>
                  <a:pt x="80" y="153"/>
                  <a:pt x="81" y="154"/>
                  <a:pt x="81" y="156"/>
                </a:cubicBezTo>
                <a:cubicBezTo>
                  <a:pt x="81" y="157"/>
                  <a:pt x="79" y="159"/>
                  <a:pt x="78" y="157"/>
                </a:cubicBezTo>
                <a:cubicBezTo>
                  <a:pt x="77" y="156"/>
                  <a:pt x="78" y="154"/>
                  <a:pt x="75" y="155"/>
                </a:cubicBezTo>
                <a:cubicBezTo>
                  <a:pt x="74" y="155"/>
                  <a:pt x="72" y="155"/>
                  <a:pt x="70" y="156"/>
                </a:cubicBezTo>
                <a:cubicBezTo>
                  <a:pt x="67" y="157"/>
                  <a:pt x="65" y="159"/>
                  <a:pt x="64" y="162"/>
                </a:cubicBezTo>
                <a:cubicBezTo>
                  <a:pt x="64" y="163"/>
                  <a:pt x="67" y="166"/>
                  <a:pt x="69" y="166"/>
                </a:cubicBezTo>
                <a:cubicBezTo>
                  <a:pt x="75" y="166"/>
                  <a:pt x="75" y="171"/>
                  <a:pt x="75" y="173"/>
                </a:cubicBezTo>
                <a:cubicBezTo>
                  <a:pt x="76" y="179"/>
                  <a:pt x="73" y="181"/>
                  <a:pt x="70" y="176"/>
                </a:cubicBezTo>
                <a:cubicBezTo>
                  <a:pt x="69" y="174"/>
                  <a:pt x="66" y="174"/>
                  <a:pt x="64" y="173"/>
                </a:cubicBezTo>
                <a:cubicBezTo>
                  <a:pt x="62" y="172"/>
                  <a:pt x="46" y="168"/>
                  <a:pt x="46" y="156"/>
                </a:cubicBezTo>
                <a:cubicBezTo>
                  <a:pt x="46" y="152"/>
                  <a:pt x="49" y="147"/>
                  <a:pt x="51" y="145"/>
                </a:cubicBezTo>
                <a:cubicBezTo>
                  <a:pt x="54" y="142"/>
                  <a:pt x="54" y="135"/>
                  <a:pt x="54" y="134"/>
                </a:cubicBezTo>
                <a:cubicBezTo>
                  <a:pt x="53" y="132"/>
                  <a:pt x="52" y="131"/>
                  <a:pt x="50" y="131"/>
                </a:cubicBezTo>
                <a:cubicBezTo>
                  <a:pt x="47" y="132"/>
                  <a:pt x="44" y="134"/>
                  <a:pt x="40" y="135"/>
                </a:cubicBezTo>
                <a:cubicBezTo>
                  <a:pt x="39" y="135"/>
                  <a:pt x="35" y="136"/>
                  <a:pt x="36" y="134"/>
                </a:cubicBezTo>
                <a:cubicBezTo>
                  <a:pt x="36" y="133"/>
                  <a:pt x="38" y="127"/>
                  <a:pt x="48" y="122"/>
                </a:cubicBezTo>
                <a:cubicBezTo>
                  <a:pt x="45" y="118"/>
                  <a:pt x="42" y="115"/>
                  <a:pt x="39" y="111"/>
                </a:cubicBezTo>
                <a:cubicBezTo>
                  <a:pt x="31" y="166"/>
                  <a:pt x="22" y="221"/>
                  <a:pt x="13" y="276"/>
                </a:cubicBezTo>
                <a:cubicBezTo>
                  <a:pt x="46" y="269"/>
                  <a:pt x="62" y="265"/>
                  <a:pt x="93" y="259"/>
                </a:cubicBezTo>
                <a:cubicBezTo>
                  <a:pt x="124" y="265"/>
                  <a:pt x="139" y="269"/>
                  <a:pt x="171" y="276"/>
                </a:cubicBezTo>
                <a:cubicBezTo>
                  <a:pt x="202" y="269"/>
                  <a:pt x="218" y="265"/>
                  <a:pt x="248" y="259"/>
                </a:cubicBezTo>
                <a:cubicBezTo>
                  <a:pt x="280" y="265"/>
                  <a:pt x="296" y="269"/>
                  <a:pt x="328" y="276"/>
                </a:cubicBezTo>
                <a:close/>
                <a:moveTo>
                  <a:pt x="304" y="230"/>
                </a:moveTo>
                <a:cubicBezTo>
                  <a:pt x="301" y="231"/>
                  <a:pt x="297" y="240"/>
                  <a:pt x="293" y="240"/>
                </a:cubicBezTo>
                <a:cubicBezTo>
                  <a:pt x="292" y="241"/>
                  <a:pt x="290" y="241"/>
                  <a:pt x="290" y="242"/>
                </a:cubicBezTo>
                <a:cubicBezTo>
                  <a:pt x="289" y="243"/>
                  <a:pt x="291" y="243"/>
                  <a:pt x="292" y="243"/>
                </a:cubicBezTo>
                <a:cubicBezTo>
                  <a:pt x="295" y="244"/>
                  <a:pt x="296" y="243"/>
                  <a:pt x="298" y="242"/>
                </a:cubicBezTo>
                <a:cubicBezTo>
                  <a:pt x="299" y="242"/>
                  <a:pt x="301" y="241"/>
                  <a:pt x="301" y="240"/>
                </a:cubicBezTo>
                <a:cubicBezTo>
                  <a:pt x="309" y="235"/>
                  <a:pt x="306" y="230"/>
                  <a:pt x="304" y="230"/>
                </a:cubicBezTo>
                <a:close/>
                <a:moveTo>
                  <a:pt x="81" y="199"/>
                </a:moveTo>
                <a:cubicBezTo>
                  <a:pt x="84" y="200"/>
                  <a:pt x="85" y="201"/>
                  <a:pt x="85" y="203"/>
                </a:cubicBezTo>
                <a:cubicBezTo>
                  <a:pt x="85" y="205"/>
                  <a:pt x="81" y="215"/>
                  <a:pt x="84" y="221"/>
                </a:cubicBezTo>
                <a:cubicBezTo>
                  <a:pt x="85" y="222"/>
                  <a:pt x="88" y="229"/>
                  <a:pt x="90" y="230"/>
                </a:cubicBezTo>
                <a:cubicBezTo>
                  <a:pt x="91" y="230"/>
                  <a:pt x="91" y="231"/>
                  <a:pt x="92" y="231"/>
                </a:cubicBezTo>
                <a:cubicBezTo>
                  <a:pt x="93" y="233"/>
                  <a:pt x="95" y="233"/>
                  <a:pt x="96" y="232"/>
                </a:cubicBezTo>
                <a:cubicBezTo>
                  <a:pt x="98" y="230"/>
                  <a:pt x="94" y="227"/>
                  <a:pt x="95" y="226"/>
                </a:cubicBezTo>
                <a:cubicBezTo>
                  <a:pt x="97" y="223"/>
                  <a:pt x="94" y="220"/>
                  <a:pt x="99" y="217"/>
                </a:cubicBezTo>
                <a:cubicBezTo>
                  <a:pt x="100" y="217"/>
                  <a:pt x="99" y="215"/>
                  <a:pt x="100" y="214"/>
                </a:cubicBezTo>
                <a:cubicBezTo>
                  <a:pt x="101" y="214"/>
                  <a:pt x="102" y="214"/>
                  <a:pt x="103" y="213"/>
                </a:cubicBezTo>
                <a:cubicBezTo>
                  <a:pt x="104" y="212"/>
                  <a:pt x="107" y="206"/>
                  <a:pt x="109" y="206"/>
                </a:cubicBezTo>
                <a:cubicBezTo>
                  <a:pt x="111" y="206"/>
                  <a:pt x="123" y="194"/>
                  <a:pt x="119" y="189"/>
                </a:cubicBezTo>
                <a:cubicBezTo>
                  <a:pt x="117" y="187"/>
                  <a:pt x="104" y="180"/>
                  <a:pt x="103" y="178"/>
                </a:cubicBezTo>
                <a:cubicBezTo>
                  <a:pt x="103" y="177"/>
                  <a:pt x="103" y="175"/>
                  <a:pt x="101" y="174"/>
                </a:cubicBezTo>
                <a:cubicBezTo>
                  <a:pt x="101" y="174"/>
                  <a:pt x="96" y="170"/>
                  <a:pt x="95" y="169"/>
                </a:cubicBezTo>
                <a:cubicBezTo>
                  <a:pt x="95" y="168"/>
                  <a:pt x="88" y="166"/>
                  <a:pt x="82" y="171"/>
                </a:cubicBezTo>
                <a:cubicBezTo>
                  <a:pt x="81" y="171"/>
                  <a:pt x="77" y="180"/>
                  <a:pt x="76" y="182"/>
                </a:cubicBezTo>
                <a:cubicBezTo>
                  <a:pt x="74" y="184"/>
                  <a:pt x="73" y="187"/>
                  <a:pt x="73" y="189"/>
                </a:cubicBezTo>
                <a:cubicBezTo>
                  <a:pt x="73" y="192"/>
                  <a:pt x="75" y="193"/>
                  <a:pt x="76" y="195"/>
                </a:cubicBezTo>
                <a:cubicBezTo>
                  <a:pt x="78" y="197"/>
                  <a:pt x="78" y="199"/>
                  <a:pt x="81" y="199"/>
                </a:cubicBezTo>
                <a:close/>
                <a:moveTo>
                  <a:pt x="271" y="142"/>
                </a:moveTo>
                <a:cubicBezTo>
                  <a:pt x="271" y="142"/>
                  <a:pt x="273" y="142"/>
                  <a:pt x="272" y="141"/>
                </a:cubicBezTo>
                <a:cubicBezTo>
                  <a:pt x="272" y="141"/>
                  <a:pt x="271" y="140"/>
                  <a:pt x="270" y="140"/>
                </a:cubicBezTo>
                <a:cubicBezTo>
                  <a:pt x="270" y="138"/>
                  <a:pt x="271" y="138"/>
                  <a:pt x="269" y="137"/>
                </a:cubicBezTo>
                <a:cubicBezTo>
                  <a:pt x="269" y="136"/>
                  <a:pt x="268" y="135"/>
                  <a:pt x="267" y="134"/>
                </a:cubicBezTo>
                <a:cubicBezTo>
                  <a:pt x="267" y="134"/>
                  <a:pt x="265" y="132"/>
                  <a:pt x="264" y="133"/>
                </a:cubicBezTo>
                <a:cubicBezTo>
                  <a:pt x="264" y="133"/>
                  <a:pt x="267" y="136"/>
                  <a:pt x="267" y="137"/>
                </a:cubicBezTo>
                <a:cubicBezTo>
                  <a:pt x="268" y="138"/>
                  <a:pt x="268" y="139"/>
                  <a:pt x="269" y="140"/>
                </a:cubicBezTo>
                <a:cubicBezTo>
                  <a:pt x="269" y="140"/>
                  <a:pt x="270" y="142"/>
                  <a:pt x="271" y="142"/>
                </a:cubicBezTo>
                <a:close/>
                <a:moveTo>
                  <a:pt x="276" y="152"/>
                </a:moveTo>
                <a:cubicBezTo>
                  <a:pt x="276" y="151"/>
                  <a:pt x="277" y="150"/>
                  <a:pt x="276" y="149"/>
                </a:cubicBezTo>
                <a:cubicBezTo>
                  <a:pt x="276" y="149"/>
                  <a:pt x="275" y="148"/>
                  <a:pt x="274" y="147"/>
                </a:cubicBezTo>
                <a:cubicBezTo>
                  <a:pt x="274" y="146"/>
                  <a:pt x="276" y="147"/>
                  <a:pt x="276" y="147"/>
                </a:cubicBezTo>
                <a:cubicBezTo>
                  <a:pt x="276" y="146"/>
                  <a:pt x="276" y="145"/>
                  <a:pt x="275" y="145"/>
                </a:cubicBezTo>
                <a:cubicBezTo>
                  <a:pt x="274" y="145"/>
                  <a:pt x="273" y="144"/>
                  <a:pt x="272" y="143"/>
                </a:cubicBezTo>
                <a:cubicBezTo>
                  <a:pt x="270" y="142"/>
                  <a:pt x="271" y="145"/>
                  <a:pt x="273" y="147"/>
                </a:cubicBezTo>
                <a:cubicBezTo>
                  <a:pt x="273" y="148"/>
                  <a:pt x="274" y="149"/>
                  <a:pt x="274" y="150"/>
                </a:cubicBezTo>
                <a:cubicBezTo>
                  <a:pt x="274" y="152"/>
                  <a:pt x="266" y="153"/>
                  <a:pt x="270" y="156"/>
                </a:cubicBezTo>
                <a:cubicBezTo>
                  <a:pt x="271" y="157"/>
                  <a:pt x="271" y="156"/>
                  <a:pt x="271" y="156"/>
                </a:cubicBezTo>
                <a:cubicBezTo>
                  <a:pt x="272" y="155"/>
                  <a:pt x="273" y="155"/>
                  <a:pt x="274" y="155"/>
                </a:cubicBezTo>
                <a:cubicBezTo>
                  <a:pt x="275" y="155"/>
                  <a:pt x="276" y="155"/>
                  <a:pt x="277" y="154"/>
                </a:cubicBezTo>
                <a:cubicBezTo>
                  <a:pt x="278" y="154"/>
                  <a:pt x="277" y="153"/>
                  <a:pt x="276" y="152"/>
                </a:cubicBezTo>
                <a:close/>
                <a:moveTo>
                  <a:pt x="69" y="110"/>
                </a:moveTo>
                <a:cubicBezTo>
                  <a:pt x="94" y="83"/>
                  <a:pt x="102" y="72"/>
                  <a:pt x="102" y="56"/>
                </a:cubicBezTo>
                <a:cubicBezTo>
                  <a:pt x="102" y="38"/>
                  <a:pt x="87" y="23"/>
                  <a:pt x="69" y="23"/>
                </a:cubicBezTo>
                <a:cubicBezTo>
                  <a:pt x="50" y="23"/>
                  <a:pt x="35" y="38"/>
                  <a:pt x="35" y="56"/>
                </a:cubicBezTo>
                <a:cubicBezTo>
                  <a:pt x="35" y="72"/>
                  <a:pt x="44" y="83"/>
                  <a:pt x="69" y="11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25"/>
          <p:cNvSpPr>
            <a:spLocks noEditPoints="1"/>
          </p:cNvSpPr>
          <p:nvPr/>
        </p:nvSpPr>
        <p:spPr bwMode="auto">
          <a:xfrm>
            <a:off x="1756946" y="2721953"/>
            <a:ext cx="614362" cy="461962"/>
          </a:xfrm>
          <a:custGeom>
            <a:avLst/>
            <a:gdLst>
              <a:gd name="T0" fmla="*/ 105 w 128"/>
              <a:gd name="T1" fmla="*/ 2 h 96"/>
              <a:gd name="T2" fmla="*/ 28 w 128"/>
              <a:gd name="T3" fmla="*/ 0 h 96"/>
              <a:gd name="T4" fmla="*/ 2 w 128"/>
              <a:gd name="T5" fmla="*/ 23 h 96"/>
              <a:gd name="T6" fmla="*/ 2 w 128"/>
              <a:gd name="T7" fmla="*/ 34 h 96"/>
              <a:gd name="T8" fmla="*/ 64 w 128"/>
              <a:gd name="T9" fmla="*/ 96 h 96"/>
              <a:gd name="T10" fmla="*/ 126 w 128"/>
              <a:gd name="T11" fmla="*/ 34 h 96"/>
              <a:gd name="T12" fmla="*/ 126 w 128"/>
              <a:gd name="T13" fmla="*/ 23 h 96"/>
              <a:gd name="T14" fmla="*/ 55 w 128"/>
              <a:gd name="T15" fmla="*/ 28 h 96"/>
              <a:gd name="T16" fmla="*/ 73 w 128"/>
              <a:gd name="T17" fmla="*/ 28 h 96"/>
              <a:gd name="T18" fmla="*/ 78 w 128"/>
              <a:gd name="T19" fmla="*/ 9 h 96"/>
              <a:gd name="T20" fmla="*/ 76 w 128"/>
              <a:gd name="T21" fmla="*/ 25 h 96"/>
              <a:gd name="T22" fmla="*/ 52 w 128"/>
              <a:gd name="T23" fmla="*/ 25 h 96"/>
              <a:gd name="T24" fmla="*/ 50 w 128"/>
              <a:gd name="T25" fmla="*/ 9 h 96"/>
              <a:gd name="T26" fmla="*/ 52 w 128"/>
              <a:gd name="T27" fmla="*/ 25 h 96"/>
              <a:gd name="T28" fmla="*/ 64 w 128"/>
              <a:gd name="T29" fmla="*/ 82 h 96"/>
              <a:gd name="T30" fmla="*/ 74 w 128"/>
              <a:gd name="T31" fmla="*/ 32 h 96"/>
              <a:gd name="T32" fmla="*/ 98 w 128"/>
              <a:gd name="T33" fmla="*/ 32 h 96"/>
              <a:gd name="T34" fmla="*/ 78 w 128"/>
              <a:gd name="T35" fmla="*/ 32 h 96"/>
              <a:gd name="T36" fmla="*/ 89 w 128"/>
              <a:gd name="T37" fmla="*/ 20 h 96"/>
              <a:gd name="T38" fmla="*/ 79 w 128"/>
              <a:gd name="T39" fmla="*/ 28 h 96"/>
              <a:gd name="T40" fmla="*/ 97 w 128"/>
              <a:gd name="T41" fmla="*/ 8 h 96"/>
              <a:gd name="T42" fmla="*/ 83 w 128"/>
              <a:gd name="T43" fmla="*/ 8 h 96"/>
              <a:gd name="T44" fmla="*/ 55 w 128"/>
              <a:gd name="T45" fmla="*/ 8 h 96"/>
              <a:gd name="T46" fmla="*/ 64 w 128"/>
              <a:gd name="T47" fmla="*/ 15 h 96"/>
              <a:gd name="T48" fmla="*/ 31 w 128"/>
              <a:gd name="T49" fmla="*/ 8 h 96"/>
              <a:gd name="T50" fmla="*/ 39 w 128"/>
              <a:gd name="T51" fmla="*/ 14 h 96"/>
              <a:gd name="T52" fmla="*/ 49 w 128"/>
              <a:gd name="T53" fmla="*/ 28 h 96"/>
              <a:gd name="T54" fmla="*/ 39 w 128"/>
              <a:gd name="T55" fmla="*/ 20 h 96"/>
              <a:gd name="T56" fmla="*/ 60 w 128"/>
              <a:gd name="T57" fmla="*/ 81 h 96"/>
              <a:gd name="T58" fmla="*/ 50 w 128"/>
              <a:gd name="T59" fmla="*/ 32 h 96"/>
              <a:gd name="T60" fmla="*/ 11 w 128"/>
              <a:gd name="T61" fmla="*/ 32 h 96"/>
              <a:gd name="T62" fmla="*/ 51 w 128"/>
              <a:gd name="T63" fmla="*/ 74 h 96"/>
              <a:gd name="T64" fmla="*/ 117 w 128"/>
              <a:gd name="T65" fmla="*/ 32 h 96"/>
              <a:gd name="T66" fmla="*/ 102 w 128"/>
              <a:gd name="T67" fmla="*/ 32 h 96"/>
              <a:gd name="T68" fmla="*/ 92 w 128"/>
              <a:gd name="T69" fmla="*/ 17 h 96"/>
              <a:gd name="T70" fmla="*/ 120 w 128"/>
              <a:gd name="T71" fmla="*/ 28 h 96"/>
              <a:gd name="T72" fmla="*/ 27 w 128"/>
              <a:gd name="T73" fmla="*/ 10 h 96"/>
              <a:gd name="T74" fmla="*/ 25 w 128"/>
              <a:gd name="T75" fmla="*/ 28 h 96"/>
              <a:gd name="T76" fmla="*/ 27 w 128"/>
              <a:gd name="T77" fmla="*/ 1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8" h="96">
                <a:moveTo>
                  <a:pt x="126" y="23"/>
                </a:moveTo>
                <a:cubicBezTo>
                  <a:pt x="105" y="2"/>
                  <a:pt x="105" y="2"/>
                  <a:pt x="105" y="2"/>
                </a:cubicBezTo>
                <a:cubicBezTo>
                  <a:pt x="104" y="1"/>
                  <a:pt x="102" y="0"/>
                  <a:pt x="100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4" y="1"/>
                  <a:pt x="23" y="2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4"/>
                  <a:pt x="0" y="26"/>
                  <a:pt x="0" y="28"/>
                </a:cubicBezTo>
                <a:cubicBezTo>
                  <a:pt x="0" y="30"/>
                  <a:pt x="1" y="32"/>
                  <a:pt x="2" y="34"/>
                </a:cubicBezTo>
                <a:cubicBezTo>
                  <a:pt x="58" y="93"/>
                  <a:pt x="58" y="93"/>
                  <a:pt x="58" y="93"/>
                </a:cubicBezTo>
                <a:cubicBezTo>
                  <a:pt x="60" y="95"/>
                  <a:pt x="62" y="96"/>
                  <a:pt x="64" y="96"/>
                </a:cubicBezTo>
                <a:cubicBezTo>
                  <a:pt x="66" y="96"/>
                  <a:pt x="68" y="95"/>
                  <a:pt x="70" y="93"/>
                </a:cubicBezTo>
                <a:cubicBezTo>
                  <a:pt x="126" y="34"/>
                  <a:pt x="126" y="34"/>
                  <a:pt x="126" y="34"/>
                </a:cubicBezTo>
                <a:cubicBezTo>
                  <a:pt x="127" y="32"/>
                  <a:pt x="128" y="30"/>
                  <a:pt x="128" y="28"/>
                </a:cubicBezTo>
                <a:cubicBezTo>
                  <a:pt x="128" y="26"/>
                  <a:pt x="127" y="24"/>
                  <a:pt x="126" y="23"/>
                </a:cubicBezTo>
                <a:moveTo>
                  <a:pt x="73" y="28"/>
                </a:moveTo>
                <a:cubicBezTo>
                  <a:pt x="55" y="28"/>
                  <a:pt x="55" y="28"/>
                  <a:pt x="55" y="28"/>
                </a:cubicBezTo>
                <a:cubicBezTo>
                  <a:pt x="64" y="21"/>
                  <a:pt x="64" y="21"/>
                  <a:pt x="64" y="21"/>
                </a:cubicBezTo>
                <a:lnTo>
                  <a:pt x="73" y="28"/>
                </a:lnTo>
                <a:close/>
                <a:moveTo>
                  <a:pt x="67" y="18"/>
                </a:moveTo>
                <a:cubicBezTo>
                  <a:pt x="78" y="9"/>
                  <a:pt x="78" y="9"/>
                  <a:pt x="78" y="9"/>
                </a:cubicBezTo>
                <a:cubicBezTo>
                  <a:pt x="86" y="17"/>
                  <a:pt x="86" y="17"/>
                  <a:pt x="86" y="17"/>
                </a:cubicBezTo>
                <a:cubicBezTo>
                  <a:pt x="76" y="25"/>
                  <a:pt x="76" y="25"/>
                  <a:pt x="76" y="25"/>
                </a:cubicBezTo>
                <a:lnTo>
                  <a:pt x="67" y="18"/>
                </a:lnTo>
                <a:close/>
                <a:moveTo>
                  <a:pt x="52" y="25"/>
                </a:moveTo>
                <a:cubicBezTo>
                  <a:pt x="42" y="17"/>
                  <a:pt x="42" y="17"/>
                  <a:pt x="42" y="17"/>
                </a:cubicBezTo>
                <a:cubicBezTo>
                  <a:pt x="50" y="9"/>
                  <a:pt x="50" y="9"/>
                  <a:pt x="50" y="9"/>
                </a:cubicBezTo>
                <a:cubicBezTo>
                  <a:pt x="61" y="18"/>
                  <a:pt x="61" y="18"/>
                  <a:pt x="61" y="18"/>
                </a:cubicBezTo>
                <a:lnTo>
                  <a:pt x="52" y="25"/>
                </a:lnTo>
                <a:close/>
                <a:moveTo>
                  <a:pt x="74" y="32"/>
                </a:moveTo>
                <a:cubicBezTo>
                  <a:pt x="64" y="82"/>
                  <a:pt x="64" y="82"/>
                  <a:pt x="64" y="82"/>
                </a:cubicBezTo>
                <a:cubicBezTo>
                  <a:pt x="54" y="32"/>
                  <a:pt x="54" y="32"/>
                  <a:pt x="54" y="32"/>
                </a:cubicBezTo>
                <a:lnTo>
                  <a:pt x="74" y="32"/>
                </a:lnTo>
                <a:close/>
                <a:moveTo>
                  <a:pt x="78" y="32"/>
                </a:moveTo>
                <a:cubicBezTo>
                  <a:pt x="98" y="32"/>
                  <a:pt x="98" y="32"/>
                  <a:pt x="98" y="32"/>
                </a:cubicBezTo>
                <a:cubicBezTo>
                  <a:pt x="68" y="81"/>
                  <a:pt x="68" y="81"/>
                  <a:pt x="68" y="81"/>
                </a:cubicBezTo>
                <a:lnTo>
                  <a:pt x="78" y="32"/>
                </a:lnTo>
                <a:close/>
                <a:moveTo>
                  <a:pt x="79" y="28"/>
                </a:moveTo>
                <a:cubicBezTo>
                  <a:pt x="89" y="20"/>
                  <a:pt x="89" y="20"/>
                  <a:pt x="89" y="20"/>
                </a:cubicBezTo>
                <a:cubicBezTo>
                  <a:pt x="97" y="28"/>
                  <a:pt x="97" y="28"/>
                  <a:pt x="97" y="28"/>
                </a:cubicBezTo>
                <a:lnTo>
                  <a:pt x="79" y="28"/>
                </a:lnTo>
                <a:close/>
                <a:moveTo>
                  <a:pt x="83" y="8"/>
                </a:moveTo>
                <a:cubicBezTo>
                  <a:pt x="97" y="8"/>
                  <a:pt x="97" y="8"/>
                  <a:pt x="97" y="8"/>
                </a:cubicBezTo>
                <a:cubicBezTo>
                  <a:pt x="89" y="14"/>
                  <a:pt x="89" y="14"/>
                  <a:pt x="89" y="14"/>
                </a:cubicBezTo>
                <a:lnTo>
                  <a:pt x="83" y="8"/>
                </a:lnTo>
                <a:close/>
                <a:moveTo>
                  <a:pt x="64" y="15"/>
                </a:moveTo>
                <a:cubicBezTo>
                  <a:pt x="55" y="8"/>
                  <a:pt x="55" y="8"/>
                  <a:pt x="55" y="8"/>
                </a:cubicBezTo>
                <a:cubicBezTo>
                  <a:pt x="73" y="8"/>
                  <a:pt x="73" y="8"/>
                  <a:pt x="73" y="8"/>
                </a:cubicBezTo>
                <a:lnTo>
                  <a:pt x="64" y="15"/>
                </a:lnTo>
                <a:close/>
                <a:moveTo>
                  <a:pt x="39" y="14"/>
                </a:moveTo>
                <a:cubicBezTo>
                  <a:pt x="31" y="8"/>
                  <a:pt x="31" y="8"/>
                  <a:pt x="31" y="8"/>
                </a:cubicBezTo>
                <a:cubicBezTo>
                  <a:pt x="45" y="8"/>
                  <a:pt x="45" y="8"/>
                  <a:pt x="45" y="8"/>
                </a:cubicBezTo>
                <a:lnTo>
                  <a:pt x="39" y="14"/>
                </a:lnTo>
                <a:close/>
                <a:moveTo>
                  <a:pt x="39" y="20"/>
                </a:moveTo>
                <a:cubicBezTo>
                  <a:pt x="49" y="28"/>
                  <a:pt x="49" y="28"/>
                  <a:pt x="49" y="28"/>
                </a:cubicBezTo>
                <a:cubicBezTo>
                  <a:pt x="31" y="28"/>
                  <a:pt x="31" y="28"/>
                  <a:pt x="31" y="28"/>
                </a:cubicBezTo>
                <a:lnTo>
                  <a:pt x="39" y="20"/>
                </a:lnTo>
                <a:close/>
                <a:moveTo>
                  <a:pt x="50" y="32"/>
                </a:moveTo>
                <a:cubicBezTo>
                  <a:pt x="60" y="81"/>
                  <a:pt x="60" y="81"/>
                  <a:pt x="60" y="81"/>
                </a:cubicBezTo>
                <a:cubicBezTo>
                  <a:pt x="30" y="32"/>
                  <a:pt x="30" y="32"/>
                  <a:pt x="30" y="32"/>
                </a:cubicBezTo>
                <a:lnTo>
                  <a:pt x="50" y="32"/>
                </a:lnTo>
                <a:close/>
                <a:moveTo>
                  <a:pt x="51" y="74"/>
                </a:moveTo>
                <a:cubicBezTo>
                  <a:pt x="11" y="32"/>
                  <a:pt x="11" y="32"/>
                  <a:pt x="11" y="32"/>
                </a:cubicBezTo>
                <a:cubicBezTo>
                  <a:pt x="26" y="32"/>
                  <a:pt x="26" y="32"/>
                  <a:pt x="26" y="32"/>
                </a:cubicBezTo>
                <a:lnTo>
                  <a:pt x="51" y="74"/>
                </a:lnTo>
                <a:close/>
                <a:moveTo>
                  <a:pt x="102" y="32"/>
                </a:moveTo>
                <a:cubicBezTo>
                  <a:pt x="117" y="32"/>
                  <a:pt x="117" y="32"/>
                  <a:pt x="117" y="32"/>
                </a:cubicBezTo>
                <a:cubicBezTo>
                  <a:pt x="77" y="74"/>
                  <a:pt x="77" y="74"/>
                  <a:pt x="77" y="74"/>
                </a:cubicBezTo>
                <a:lnTo>
                  <a:pt x="102" y="32"/>
                </a:lnTo>
                <a:close/>
                <a:moveTo>
                  <a:pt x="103" y="28"/>
                </a:moveTo>
                <a:cubicBezTo>
                  <a:pt x="92" y="17"/>
                  <a:pt x="92" y="17"/>
                  <a:pt x="92" y="17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20" y="28"/>
                  <a:pt x="120" y="28"/>
                  <a:pt x="120" y="28"/>
                </a:cubicBezTo>
                <a:lnTo>
                  <a:pt x="103" y="28"/>
                </a:lnTo>
                <a:close/>
                <a:moveTo>
                  <a:pt x="27" y="10"/>
                </a:moveTo>
                <a:cubicBezTo>
                  <a:pt x="36" y="17"/>
                  <a:pt x="36" y="17"/>
                  <a:pt x="36" y="17"/>
                </a:cubicBezTo>
                <a:cubicBezTo>
                  <a:pt x="25" y="28"/>
                  <a:pt x="25" y="28"/>
                  <a:pt x="25" y="28"/>
                </a:cubicBezTo>
                <a:cubicBezTo>
                  <a:pt x="8" y="28"/>
                  <a:pt x="8" y="28"/>
                  <a:pt x="8" y="28"/>
                </a:cubicBezTo>
                <a:lnTo>
                  <a:pt x="27" y="10"/>
                </a:lnTo>
                <a:close/>
              </a:path>
            </a:pathLst>
          </a:custGeom>
          <a:solidFill>
            <a:srgbClr val="3432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Freeform 17"/>
          <p:cNvSpPr>
            <a:spLocks noEditPoints="1"/>
          </p:cNvSpPr>
          <p:nvPr/>
        </p:nvSpPr>
        <p:spPr bwMode="auto">
          <a:xfrm>
            <a:off x="9852572" y="3182143"/>
            <a:ext cx="382588" cy="1141413"/>
          </a:xfrm>
          <a:custGeom>
            <a:avLst/>
            <a:gdLst>
              <a:gd name="T0" fmla="*/ 75 w 102"/>
              <a:gd name="T1" fmla="*/ 28 h 304"/>
              <a:gd name="T2" fmla="*/ 26 w 102"/>
              <a:gd name="T3" fmla="*/ 28 h 304"/>
              <a:gd name="T4" fmla="*/ 26 w 102"/>
              <a:gd name="T5" fmla="*/ 8 h 304"/>
              <a:gd name="T6" fmla="*/ 34 w 102"/>
              <a:gd name="T7" fmla="*/ 0 h 304"/>
              <a:gd name="T8" fmla="*/ 67 w 102"/>
              <a:gd name="T9" fmla="*/ 0 h 304"/>
              <a:gd name="T10" fmla="*/ 75 w 102"/>
              <a:gd name="T11" fmla="*/ 8 h 304"/>
              <a:gd name="T12" fmla="*/ 75 w 102"/>
              <a:gd name="T13" fmla="*/ 28 h 304"/>
              <a:gd name="T14" fmla="*/ 96 w 102"/>
              <a:gd name="T15" fmla="*/ 196 h 304"/>
              <a:gd name="T16" fmla="*/ 96 w 102"/>
              <a:gd name="T17" fmla="*/ 220 h 304"/>
              <a:gd name="T18" fmla="*/ 97 w 102"/>
              <a:gd name="T19" fmla="*/ 226 h 304"/>
              <a:gd name="T20" fmla="*/ 102 w 102"/>
              <a:gd name="T21" fmla="*/ 246 h 304"/>
              <a:gd name="T22" fmla="*/ 102 w 102"/>
              <a:gd name="T23" fmla="*/ 287 h 304"/>
              <a:gd name="T24" fmla="*/ 101 w 102"/>
              <a:gd name="T25" fmla="*/ 287 h 304"/>
              <a:gd name="T26" fmla="*/ 79 w 102"/>
              <a:gd name="T27" fmla="*/ 304 h 304"/>
              <a:gd name="T28" fmla="*/ 22 w 102"/>
              <a:gd name="T29" fmla="*/ 304 h 304"/>
              <a:gd name="T30" fmla="*/ 0 w 102"/>
              <a:gd name="T31" fmla="*/ 282 h 304"/>
              <a:gd name="T32" fmla="*/ 0 w 102"/>
              <a:gd name="T33" fmla="*/ 246 h 304"/>
              <a:gd name="T34" fmla="*/ 4 w 102"/>
              <a:gd name="T35" fmla="*/ 226 h 304"/>
              <a:gd name="T36" fmla="*/ 6 w 102"/>
              <a:gd name="T37" fmla="*/ 220 h 304"/>
              <a:gd name="T38" fmla="*/ 6 w 102"/>
              <a:gd name="T39" fmla="*/ 196 h 304"/>
              <a:gd name="T40" fmla="*/ 4 w 102"/>
              <a:gd name="T41" fmla="*/ 188 h 304"/>
              <a:gd name="T42" fmla="*/ 0 w 102"/>
              <a:gd name="T43" fmla="*/ 173 h 304"/>
              <a:gd name="T44" fmla="*/ 0 w 102"/>
              <a:gd name="T45" fmla="*/ 117 h 304"/>
              <a:gd name="T46" fmla="*/ 26 w 102"/>
              <a:gd name="T47" fmla="*/ 57 h 304"/>
              <a:gd name="T48" fmla="*/ 26 w 102"/>
              <a:gd name="T49" fmla="*/ 50 h 304"/>
              <a:gd name="T50" fmla="*/ 24 w 102"/>
              <a:gd name="T51" fmla="*/ 50 h 304"/>
              <a:gd name="T52" fmla="*/ 19 w 102"/>
              <a:gd name="T53" fmla="*/ 45 h 304"/>
              <a:gd name="T54" fmla="*/ 24 w 102"/>
              <a:gd name="T55" fmla="*/ 39 h 304"/>
              <a:gd name="T56" fmla="*/ 78 w 102"/>
              <a:gd name="T57" fmla="*/ 39 h 304"/>
              <a:gd name="T58" fmla="*/ 83 w 102"/>
              <a:gd name="T59" fmla="*/ 45 h 304"/>
              <a:gd name="T60" fmla="*/ 78 w 102"/>
              <a:gd name="T61" fmla="*/ 50 h 304"/>
              <a:gd name="T62" fmla="*/ 76 w 102"/>
              <a:gd name="T63" fmla="*/ 50 h 304"/>
              <a:gd name="T64" fmla="*/ 76 w 102"/>
              <a:gd name="T65" fmla="*/ 57 h 304"/>
              <a:gd name="T66" fmla="*/ 102 w 102"/>
              <a:gd name="T67" fmla="*/ 117 h 304"/>
              <a:gd name="T68" fmla="*/ 102 w 102"/>
              <a:gd name="T69" fmla="*/ 173 h 304"/>
              <a:gd name="T70" fmla="*/ 98 w 102"/>
              <a:gd name="T71" fmla="*/ 188 h 304"/>
              <a:gd name="T72" fmla="*/ 96 w 102"/>
              <a:gd name="T73" fmla="*/ 196 h 304"/>
              <a:gd name="T74" fmla="*/ 83 w 102"/>
              <a:gd name="T75" fmla="*/ 92 h 304"/>
              <a:gd name="T76" fmla="*/ 65 w 102"/>
              <a:gd name="T77" fmla="*/ 62 h 304"/>
              <a:gd name="T78" fmla="*/ 64 w 102"/>
              <a:gd name="T79" fmla="*/ 61 h 304"/>
              <a:gd name="T80" fmla="*/ 64 w 102"/>
              <a:gd name="T81" fmla="*/ 51 h 304"/>
              <a:gd name="T82" fmla="*/ 38 w 102"/>
              <a:gd name="T83" fmla="*/ 51 h 304"/>
              <a:gd name="T84" fmla="*/ 38 w 102"/>
              <a:gd name="T85" fmla="*/ 61 h 304"/>
              <a:gd name="T86" fmla="*/ 37 w 102"/>
              <a:gd name="T87" fmla="*/ 62 h 304"/>
              <a:gd name="T88" fmla="*/ 19 w 102"/>
              <a:gd name="T89" fmla="*/ 92 h 304"/>
              <a:gd name="T90" fmla="*/ 83 w 102"/>
              <a:gd name="T91" fmla="*/ 92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02" h="304">
                <a:moveTo>
                  <a:pt x="75" y="28"/>
                </a:moveTo>
                <a:cubicBezTo>
                  <a:pt x="26" y="28"/>
                  <a:pt x="26" y="28"/>
                  <a:pt x="26" y="2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4"/>
                  <a:pt x="30" y="0"/>
                  <a:pt x="34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2" y="0"/>
                  <a:pt x="75" y="4"/>
                  <a:pt x="75" y="8"/>
                </a:cubicBezTo>
                <a:lnTo>
                  <a:pt x="75" y="28"/>
                </a:lnTo>
                <a:close/>
                <a:moveTo>
                  <a:pt x="96" y="196"/>
                </a:moveTo>
                <a:cubicBezTo>
                  <a:pt x="96" y="220"/>
                  <a:pt x="96" y="220"/>
                  <a:pt x="96" y="220"/>
                </a:cubicBezTo>
                <a:cubicBezTo>
                  <a:pt x="96" y="222"/>
                  <a:pt x="96" y="224"/>
                  <a:pt x="97" y="226"/>
                </a:cubicBezTo>
                <a:cubicBezTo>
                  <a:pt x="99" y="230"/>
                  <a:pt x="102" y="236"/>
                  <a:pt x="102" y="246"/>
                </a:cubicBezTo>
                <a:cubicBezTo>
                  <a:pt x="102" y="287"/>
                  <a:pt x="102" y="287"/>
                  <a:pt x="102" y="287"/>
                </a:cubicBezTo>
                <a:cubicBezTo>
                  <a:pt x="101" y="287"/>
                  <a:pt x="101" y="287"/>
                  <a:pt x="101" y="287"/>
                </a:cubicBezTo>
                <a:cubicBezTo>
                  <a:pt x="99" y="297"/>
                  <a:pt x="90" y="304"/>
                  <a:pt x="79" y="304"/>
                </a:cubicBezTo>
                <a:cubicBezTo>
                  <a:pt x="22" y="304"/>
                  <a:pt x="22" y="304"/>
                  <a:pt x="22" y="304"/>
                </a:cubicBezTo>
                <a:cubicBezTo>
                  <a:pt x="10" y="304"/>
                  <a:pt x="0" y="294"/>
                  <a:pt x="0" y="282"/>
                </a:cubicBezTo>
                <a:cubicBezTo>
                  <a:pt x="0" y="246"/>
                  <a:pt x="0" y="246"/>
                  <a:pt x="0" y="246"/>
                </a:cubicBezTo>
                <a:cubicBezTo>
                  <a:pt x="0" y="236"/>
                  <a:pt x="2" y="230"/>
                  <a:pt x="4" y="226"/>
                </a:cubicBezTo>
                <a:cubicBezTo>
                  <a:pt x="6" y="224"/>
                  <a:pt x="6" y="222"/>
                  <a:pt x="6" y="220"/>
                </a:cubicBezTo>
                <a:cubicBezTo>
                  <a:pt x="6" y="196"/>
                  <a:pt x="6" y="196"/>
                  <a:pt x="6" y="196"/>
                </a:cubicBezTo>
                <a:cubicBezTo>
                  <a:pt x="6" y="193"/>
                  <a:pt x="5" y="191"/>
                  <a:pt x="4" y="188"/>
                </a:cubicBezTo>
                <a:cubicBezTo>
                  <a:pt x="2" y="184"/>
                  <a:pt x="0" y="179"/>
                  <a:pt x="0" y="173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97"/>
                  <a:pt x="21" y="65"/>
                  <a:pt x="26" y="57"/>
                </a:cubicBezTo>
                <a:cubicBezTo>
                  <a:pt x="26" y="50"/>
                  <a:pt x="26" y="50"/>
                  <a:pt x="26" y="50"/>
                </a:cubicBezTo>
                <a:cubicBezTo>
                  <a:pt x="24" y="50"/>
                  <a:pt x="24" y="50"/>
                  <a:pt x="24" y="50"/>
                </a:cubicBezTo>
                <a:cubicBezTo>
                  <a:pt x="21" y="50"/>
                  <a:pt x="19" y="48"/>
                  <a:pt x="19" y="45"/>
                </a:cubicBezTo>
                <a:cubicBezTo>
                  <a:pt x="19" y="42"/>
                  <a:pt x="21" y="39"/>
                  <a:pt x="24" y="39"/>
                </a:cubicBezTo>
                <a:cubicBezTo>
                  <a:pt x="78" y="39"/>
                  <a:pt x="78" y="39"/>
                  <a:pt x="78" y="39"/>
                </a:cubicBezTo>
                <a:cubicBezTo>
                  <a:pt x="81" y="39"/>
                  <a:pt x="83" y="42"/>
                  <a:pt x="83" y="45"/>
                </a:cubicBezTo>
                <a:cubicBezTo>
                  <a:pt x="83" y="48"/>
                  <a:pt x="81" y="50"/>
                  <a:pt x="78" y="50"/>
                </a:cubicBezTo>
                <a:cubicBezTo>
                  <a:pt x="76" y="50"/>
                  <a:pt x="76" y="50"/>
                  <a:pt x="76" y="50"/>
                </a:cubicBezTo>
                <a:cubicBezTo>
                  <a:pt x="76" y="57"/>
                  <a:pt x="76" y="57"/>
                  <a:pt x="76" y="57"/>
                </a:cubicBezTo>
                <a:cubicBezTo>
                  <a:pt x="81" y="65"/>
                  <a:pt x="102" y="97"/>
                  <a:pt x="102" y="117"/>
                </a:cubicBezTo>
                <a:cubicBezTo>
                  <a:pt x="102" y="173"/>
                  <a:pt x="102" y="173"/>
                  <a:pt x="102" y="173"/>
                </a:cubicBezTo>
                <a:cubicBezTo>
                  <a:pt x="102" y="179"/>
                  <a:pt x="100" y="184"/>
                  <a:pt x="98" y="188"/>
                </a:cubicBezTo>
                <a:cubicBezTo>
                  <a:pt x="97" y="191"/>
                  <a:pt x="96" y="193"/>
                  <a:pt x="96" y="196"/>
                </a:cubicBezTo>
                <a:close/>
                <a:moveTo>
                  <a:pt x="83" y="92"/>
                </a:moveTo>
                <a:cubicBezTo>
                  <a:pt x="77" y="80"/>
                  <a:pt x="69" y="68"/>
                  <a:pt x="65" y="62"/>
                </a:cubicBezTo>
                <a:cubicBezTo>
                  <a:pt x="64" y="61"/>
                  <a:pt x="64" y="61"/>
                  <a:pt x="64" y="61"/>
                </a:cubicBezTo>
                <a:cubicBezTo>
                  <a:pt x="64" y="51"/>
                  <a:pt x="64" y="51"/>
                  <a:pt x="64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61"/>
                  <a:pt x="38" y="61"/>
                  <a:pt x="38" y="61"/>
                </a:cubicBezTo>
                <a:cubicBezTo>
                  <a:pt x="37" y="62"/>
                  <a:pt x="37" y="62"/>
                  <a:pt x="37" y="62"/>
                </a:cubicBezTo>
                <a:cubicBezTo>
                  <a:pt x="33" y="68"/>
                  <a:pt x="25" y="80"/>
                  <a:pt x="19" y="92"/>
                </a:cubicBezTo>
                <a:lnTo>
                  <a:pt x="83" y="9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27"/>
          <p:cNvSpPr>
            <a:spLocks noEditPoints="1"/>
          </p:cNvSpPr>
          <p:nvPr/>
        </p:nvSpPr>
        <p:spPr bwMode="auto">
          <a:xfrm>
            <a:off x="8725220" y="3245301"/>
            <a:ext cx="968375" cy="1146175"/>
          </a:xfrm>
          <a:custGeom>
            <a:avLst/>
            <a:gdLst>
              <a:gd name="T0" fmla="*/ 224 w 258"/>
              <a:gd name="T1" fmla="*/ 209 h 305"/>
              <a:gd name="T2" fmla="*/ 215 w 258"/>
              <a:gd name="T3" fmla="*/ 209 h 305"/>
              <a:gd name="T4" fmla="*/ 220 w 258"/>
              <a:gd name="T5" fmla="*/ 219 h 305"/>
              <a:gd name="T6" fmla="*/ 224 w 258"/>
              <a:gd name="T7" fmla="*/ 222 h 305"/>
              <a:gd name="T8" fmla="*/ 226 w 258"/>
              <a:gd name="T9" fmla="*/ 223 h 305"/>
              <a:gd name="T10" fmla="*/ 215 w 258"/>
              <a:gd name="T11" fmla="*/ 235 h 305"/>
              <a:gd name="T12" fmla="*/ 198 w 258"/>
              <a:gd name="T13" fmla="*/ 255 h 305"/>
              <a:gd name="T14" fmla="*/ 182 w 258"/>
              <a:gd name="T15" fmla="*/ 291 h 305"/>
              <a:gd name="T16" fmla="*/ 179 w 258"/>
              <a:gd name="T17" fmla="*/ 292 h 305"/>
              <a:gd name="T18" fmla="*/ 178 w 258"/>
              <a:gd name="T19" fmla="*/ 291 h 305"/>
              <a:gd name="T20" fmla="*/ 139 w 258"/>
              <a:gd name="T21" fmla="*/ 257 h 305"/>
              <a:gd name="T22" fmla="*/ 148 w 258"/>
              <a:gd name="T23" fmla="*/ 222 h 305"/>
              <a:gd name="T24" fmla="*/ 135 w 258"/>
              <a:gd name="T25" fmla="*/ 178 h 305"/>
              <a:gd name="T26" fmla="*/ 70 w 258"/>
              <a:gd name="T27" fmla="*/ 137 h 305"/>
              <a:gd name="T28" fmla="*/ 35 w 258"/>
              <a:gd name="T29" fmla="*/ 183 h 305"/>
              <a:gd name="T30" fmla="*/ 132 w 258"/>
              <a:gd name="T31" fmla="*/ 266 h 305"/>
              <a:gd name="T32" fmla="*/ 172 w 258"/>
              <a:gd name="T33" fmla="*/ 301 h 305"/>
              <a:gd name="T34" fmla="*/ 198 w 258"/>
              <a:gd name="T35" fmla="*/ 282 h 305"/>
              <a:gd name="T36" fmla="*/ 223 w 258"/>
              <a:gd name="T37" fmla="*/ 244 h 305"/>
              <a:gd name="T38" fmla="*/ 230 w 258"/>
              <a:gd name="T39" fmla="*/ 212 h 305"/>
              <a:gd name="T40" fmla="*/ 257 w 258"/>
              <a:gd name="T41" fmla="*/ 153 h 305"/>
              <a:gd name="T42" fmla="*/ 219 w 258"/>
              <a:gd name="T43" fmla="*/ 185 h 305"/>
              <a:gd name="T44" fmla="*/ 186 w 258"/>
              <a:gd name="T45" fmla="*/ 221 h 305"/>
              <a:gd name="T46" fmla="*/ 171 w 258"/>
              <a:gd name="T47" fmla="*/ 210 h 305"/>
              <a:gd name="T48" fmla="*/ 73 w 258"/>
              <a:gd name="T49" fmla="*/ 72 h 305"/>
              <a:gd name="T50" fmla="*/ 111 w 258"/>
              <a:gd name="T51" fmla="*/ 29 h 305"/>
              <a:gd name="T52" fmla="*/ 211 w 258"/>
              <a:gd name="T53" fmla="*/ 109 h 305"/>
              <a:gd name="T54" fmla="*/ 253 w 258"/>
              <a:gd name="T55" fmla="*/ 142 h 305"/>
              <a:gd name="T56" fmla="*/ 244 w 258"/>
              <a:gd name="T57" fmla="*/ 149 h 305"/>
              <a:gd name="T58" fmla="*/ 203 w 258"/>
              <a:gd name="T59" fmla="*/ 118 h 305"/>
              <a:gd name="T60" fmla="*/ 171 w 258"/>
              <a:gd name="T61" fmla="*/ 133 h 305"/>
              <a:gd name="T62" fmla="*/ 154 w 258"/>
              <a:gd name="T63" fmla="*/ 165 h 305"/>
              <a:gd name="T64" fmla="*/ 184 w 258"/>
              <a:gd name="T65" fmla="*/ 207 h 305"/>
              <a:gd name="T66" fmla="*/ 184 w 258"/>
              <a:gd name="T67" fmla="*/ 208 h 305"/>
              <a:gd name="T68" fmla="*/ 188 w 258"/>
              <a:gd name="T69" fmla="*/ 208 h 305"/>
              <a:gd name="T70" fmla="*/ 211 w 258"/>
              <a:gd name="T71" fmla="*/ 176 h 305"/>
              <a:gd name="T72" fmla="*/ 233 w 258"/>
              <a:gd name="T73" fmla="*/ 162 h 305"/>
              <a:gd name="T74" fmla="*/ 246 w 258"/>
              <a:gd name="T75" fmla="*/ 152 h 305"/>
              <a:gd name="T76" fmla="*/ 244 w 258"/>
              <a:gd name="T77" fmla="*/ 150 h 305"/>
              <a:gd name="T78" fmla="*/ 31 w 258"/>
              <a:gd name="T79" fmla="*/ 167 h 305"/>
              <a:gd name="T80" fmla="*/ 14 w 258"/>
              <a:gd name="T81" fmla="*/ 169 h 305"/>
              <a:gd name="T82" fmla="*/ 5 w 258"/>
              <a:gd name="T83" fmla="*/ 130 h 305"/>
              <a:gd name="T84" fmla="*/ 44 w 258"/>
              <a:gd name="T85" fmla="*/ 122 h 305"/>
              <a:gd name="T86" fmla="*/ 50 w 258"/>
              <a:gd name="T87" fmla="*/ 139 h 305"/>
              <a:gd name="T88" fmla="*/ 15 w 258"/>
              <a:gd name="T89" fmla="*/ 136 h 305"/>
              <a:gd name="T90" fmla="*/ 13 w 258"/>
              <a:gd name="T91" fmla="*/ 149 h 305"/>
              <a:gd name="T92" fmla="*/ 70 w 258"/>
              <a:gd name="T93" fmla="*/ 52 h 305"/>
              <a:gd name="T94" fmla="*/ 56 w 258"/>
              <a:gd name="T95" fmla="*/ 30 h 305"/>
              <a:gd name="T96" fmla="*/ 61 w 258"/>
              <a:gd name="T97" fmla="*/ 19 h 305"/>
              <a:gd name="T98" fmla="*/ 95 w 258"/>
              <a:gd name="T99" fmla="*/ 29 h 305"/>
              <a:gd name="T100" fmla="*/ 93 w 258"/>
              <a:gd name="T101" fmla="*/ 11 h 305"/>
              <a:gd name="T102" fmla="*/ 53 w 258"/>
              <a:gd name="T103" fmla="*/ 10 h 305"/>
              <a:gd name="T104" fmla="*/ 52 w 258"/>
              <a:gd name="T105" fmla="*/ 50 h 305"/>
              <a:gd name="T106" fmla="*/ 70 w 258"/>
              <a:gd name="T107" fmla="*/ 52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58" h="305">
                <a:moveTo>
                  <a:pt x="230" y="212"/>
                </a:moveTo>
                <a:cubicBezTo>
                  <a:pt x="228" y="211"/>
                  <a:pt x="226" y="210"/>
                  <a:pt x="224" y="209"/>
                </a:cubicBezTo>
                <a:cubicBezTo>
                  <a:pt x="217" y="206"/>
                  <a:pt x="217" y="206"/>
                  <a:pt x="217" y="206"/>
                </a:cubicBezTo>
                <a:cubicBezTo>
                  <a:pt x="217" y="207"/>
                  <a:pt x="216" y="208"/>
                  <a:pt x="215" y="209"/>
                </a:cubicBezTo>
                <a:cubicBezTo>
                  <a:pt x="214" y="211"/>
                  <a:pt x="212" y="213"/>
                  <a:pt x="211" y="215"/>
                </a:cubicBezTo>
                <a:cubicBezTo>
                  <a:pt x="220" y="219"/>
                  <a:pt x="220" y="219"/>
                  <a:pt x="220" y="219"/>
                </a:cubicBezTo>
                <a:cubicBezTo>
                  <a:pt x="221" y="220"/>
                  <a:pt x="222" y="221"/>
                  <a:pt x="223" y="221"/>
                </a:cubicBezTo>
                <a:cubicBezTo>
                  <a:pt x="224" y="222"/>
                  <a:pt x="224" y="222"/>
                  <a:pt x="224" y="222"/>
                </a:cubicBezTo>
                <a:cubicBezTo>
                  <a:pt x="224" y="222"/>
                  <a:pt x="224" y="222"/>
                  <a:pt x="224" y="222"/>
                </a:cubicBezTo>
                <a:cubicBezTo>
                  <a:pt x="226" y="223"/>
                  <a:pt x="226" y="223"/>
                  <a:pt x="226" y="223"/>
                </a:cubicBezTo>
                <a:cubicBezTo>
                  <a:pt x="226" y="224"/>
                  <a:pt x="225" y="225"/>
                  <a:pt x="225" y="225"/>
                </a:cubicBezTo>
                <a:cubicBezTo>
                  <a:pt x="223" y="228"/>
                  <a:pt x="219" y="232"/>
                  <a:pt x="215" y="235"/>
                </a:cubicBezTo>
                <a:cubicBezTo>
                  <a:pt x="210" y="241"/>
                  <a:pt x="203" y="247"/>
                  <a:pt x="198" y="255"/>
                </a:cubicBezTo>
                <a:cubicBezTo>
                  <a:pt x="198" y="255"/>
                  <a:pt x="198" y="255"/>
                  <a:pt x="198" y="255"/>
                </a:cubicBezTo>
                <a:cubicBezTo>
                  <a:pt x="193" y="262"/>
                  <a:pt x="190" y="271"/>
                  <a:pt x="188" y="278"/>
                </a:cubicBezTo>
                <a:cubicBezTo>
                  <a:pt x="186" y="284"/>
                  <a:pt x="184" y="289"/>
                  <a:pt x="182" y="291"/>
                </a:cubicBezTo>
                <a:cubicBezTo>
                  <a:pt x="182" y="292"/>
                  <a:pt x="181" y="293"/>
                  <a:pt x="181" y="293"/>
                </a:cubicBezTo>
                <a:cubicBezTo>
                  <a:pt x="181" y="293"/>
                  <a:pt x="180" y="293"/>
                  <a:pt x="179" y="292"/>
                </a:cubicBezTo>
                <a:cubicBezTo>
                  <a:pt x="178" y="292"/>
                  <a:pt x="178" y="292"/>
                  <a:pt x="178" y="292"/>
                </a:cubicBezTo>
                <a:cubicBezTo>
                  <a:pt x="178" y="291"/>
                  <a:pt x="178" y="291"/>
                  <a:pt x="178" y="291"/>
                </a:cubicBezTo>
                <a:cubicBezTo>
                  <a:pt x="177" y="291"/>
                  <a:pt x="176" y="290"/>
                  <a:pt x="174" y="289"/>
                </a:cubicBezTo>
                <a:cubicBezTo>
                  <a:pt x="139" y="257"/>
                  <a:pt x="139" y="257"/>
                  <a:pt x="139" y="257"/>
                </a:cubicBezTo>
                <a:cubicBezTo>
                  <a:pt x="138" y="256"/>
                  <a:pt x="137" y="255"/>
                  <a:pt x="135" y="254"/>
                </a:cubicBezTo>
                <a:cubicBezTo>
                  <a:pt x="137" y="243"/>
                  <a:pt x="142" y="232"/>
                  <a:pt x="148" y="222"/>
                </a:cubicBezTo>
                <a:cubicBezTo>
                  <a:pt x="151" y="218"/>
                  <a:pt x="154" y="214"/>
                  <a:pt x="158" y="210"/>
                </a:cubicBezTo>
                <a:cubicBezTo>
                  <a:pt x="135" y="178"/>
                  <a:pt x="135" y="178"/>
                  <a:pt x="135" y="178"/>
                </a:cubicBezTo>
                <a:cubicBezTo>
                  <a:pt x="132" y="173"/>
                  <a:pt x="128" y="168"/>
                  <a:pt x="124" y="163"/>
                </a:cubicBezTo>
                <a:cubicBezTo>
                  <a:pt x="104" y="153"/>
                  <a:pt x="84" y="144"/>
                  <a:pt x="70" y="137"/>
                </a:cubicBezTo>
                <a:cubicBezTo>
                  <a:pt x="66" y="135"/>
                  <a:pt x="66" y="135"/>
                  <a:pt x="66" y="135"/>
                </a:cubicBezTo>
                <a:cubicBezTo>
                  <a:pt x="35" y="183"/>
                  <a:pt x="35" y="183"/>
                  <a:pt x="35" y="183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62" y="206"/>
                  <a:pt x="102" y="240"/>
                  <a:pt x="132" y="266"/>
                </a:cubicBezTo>
                <a:cubicBezTo>
                  <a:pt x="167" y="297"/>
                  <a:pt x="167" y="297"/>
                  <a:pt x="167" y="297"/>
                </a:cubicBezTo>
                <a:cubicBezTo>
                  <a:pt x="168" y="299"/>
                  <a:pt x="170" y="300"/>
                  <a:pt x="172" y="301"/>
                </a:cubicBezTo>
                <a:cubicBezTo>
                  <a:pt x="176" y="304"/>
                  <a:pt x="180" y="305"/>
                  <a:pt x="183" y="304"/>
                </a:cubicBezTo>
                <a:cubicBezTo>
                  <a:pt x="191" y="302"/>
                  <a:pt x="194" y="293"/>
                  <a:pt x="198" y="282"/>
                </a:cubicBezTo>
                <a:cubicBezTo>
                  <a:pt x="201" y="275"/>
                  <a:pt x="203" y="267"/>
                  <a:pt x="207" y="261"/>
                </a:cubicBezTo>
                <a:cubicBezTo>
                  <a:pt x="212" y="254"/>
                  <a:pt x="218" y="249"/>
                  <a:pt x="223" y="244"/>
                </a:cubicBezTo>
                <a:cubicBezTo>
                  <a:pt x="232" y="236"/>
                  <a:pt x="238" y="230"/>
                  <a:pt x="237" y="222"/>
                </a:cubicBezTo>
                <a:cubicBezTo>
                  <a:pt x="237" y="218"/>
                  <a:pt x="234" y="215"/>
                  <a:pt x="230" y="212"/>
                </a:cubicBezTo>
                <a:close/>
                <a:moveTo>
                  <a:pt x="253" y="142"/>
                </a:moveTo>
                <a:cubicBezTo>
                  <a:pt x="256" y="146"/>
                  <a:pt x="258" y="149"/>
                  <a:pt x="257" y="153"/>
                </a:cubicBezTo>
                <a:cubicBezTo>
                  <a:pt x="257" y="161"/>
                  <a:pt x="249" y="166"/>
                  <a:pt x="239" y="171"/>
                </a:cubicBezTo>
                <a:cubicBezTo>
                  <a:pt x="232" y="175"/>
                  <a:pt x="225" y="179"/>
                  <a:pt x="219" y="185"/>
                </a:cubicBezTo>
                <a:cubicBezTo>
                  <a:pt x="214" y="190"/>
                  <a:pt x="210" y="197"/>
                  <a:pt x="206" y="203"/>
                </a:cubicBezTo>
                <a:cubicBezTo>
                  <a:pt x="199" y="213"/>
                  <a:pt x="194" y="221"/>
                  <a:pt x="186" y="221"/>
                </a:cubicBezTo>
                <a:cubicBezTo>
                  <a:pt x="182" y="221"/>
                  <a:pt x="179" y="219"/>
                  <a:pt x="176" y="215"/>
                </a:cubicBezTo>
                <a:cubicBezTo>
                  <a:pt x="174" y="214"/>
                  <a:pt x="173" y="212"/>
                  <a:pt x="171" y="210"/>
                </a:cubicBezTo>
                <a:cubicBezTo>
                  <a:pt x="145" y="172"/>
                  <a:pt x="145" y="172"/>
                  <a:pt x="145" y="172"/>
                </a:cubicBezTo>
                <a:cubicBezTo>
                  <a:pt x="122" y="140"/>
                  <a:pt x="91" y="97"/>
                  <a:pt x="73" y="72"/>
                </a:cubicBezTo>
                <a:cubicBezTo>
                  <a:pt x="70" y="68"/>
                  <a:pt x="70" y="68"/>
                  <a:pt x="70" y="68"/>
                </a:cubicBezTo>
                <a:cubicBezTo>
                  <a:pt x="111" y="29"/>
                  <a:pt x="111" y="29"/>
                  <a:pt x="111" y="29"/>
                </a:cubicBezTo>
                <a:cubicBezTo>
                  <a:pt x="115" y="32"/>
                  <a:pt x="115" y="32"/>
                  <a:pt x="115" y="32"/>
                </a:cubicBezTo>
                <a:cubicBezTo>
                  <a:pt x="138" y="51"/>
                  <a:pt x="180" y="85"/>
                  <a:pt x="211" y="109"/>
                </a:cubicBezTo>
                <a:cubicBezTo>
                  <a:pt x="248" y="138"/>
                  <a:pt x="248" y="138"/>
                  <a:pt x="248" y="138"/>
                </a:cubicBezTo>
                <a:cubicBezTo>
                  <a:pt x="250" y="139"/>
                  <a:pt x="251" y="141"/>
                  <a:pt x="253" y="142"/>
                </a:cubicBezTo>
                <a:close/>
                <a:moveTo>
                  <a:pt x="244" y="150"/>
                </a:moveTo>
                <a:cubicBezTo>
                  <a:pt x="244" y="149"/>
                  <a:pt x="244" y="149"/>
                  <a:pt x="244" y="149"/>
                </a:cubicBezTo>
                <a:cubicBezTo>
                  <a:pt x="243" y="149"/>
                  <a:pt x="243" y="148"/>
                  <a:pt x="241" y="147"/>
                </a:cubicBezTo>
                <a:cubicBezTo>
                  <a:pt x="203" y="118"/>
                  <a:pt x="203" y="118"/>
                  <a:pt x="203" y="118"/>
                </a:cubicBezTo>
                <a:cubicBezTo>
                  <a:pt x="202" y="117"/>
                  <a:pt x="201" y="116"/>
                  <a:pt x="200" y="115"/>
                </a:cubicBezTo>
                <a:cubicBezTo>
                  <a:pt x="189" y="119"/>
                  <a:pt x="179" y="125"/>
                  <a:pt x="171" y="133"/>
                </a:cubicBezTo>
                <a:cubicBezTo>
                  <a:pt x="162" y="141"/>
                  <a:pt x="156" y="151"/>
                  <a:pt x="151" y="161"/>
                </a:cubicBezTo>
                <a:cubicBezTo>
                  <a:pt x="152" y="162"/>
                  <a:pt x="153" y="164"/>
                  <a:pt x="154" y="165"/>
                </a:cubicBezTo>
                <a:cubicBezTo>
                  <a:pt x="181" y="204"/>
                  <a:pt x="181" y="204"/>
                  <a:pt x="181" y="204"/>
                </a:cubicBezTo>
                <a:cubicBezTo>
                  <a:pt x="182" y="205"/>
                  <a:pt x="183" y="206"/>
                  <a:pt x="184" y="207"/>
                </a:cubicBezTo>
                <a:cubicBezTo>
                  <a:pt x="184" y="208"/>
                  <a:pt x="184" y="208"/>
                  <a:pt x="184" y="208"/>
                </a:cubicBezTo>
                <a:cubicBezTo>
                  <a:pt x="184" y="208"/>
                  <a:pt x="184" y="208"/>
                  <a:pt x="184" y="208"/>
                </a:cubicBezTo>
                <a:cubicBezTo>
                  <a:pt x="185" y="209"/>
                  <a:pt x="186" y="209"/>
                  <a:pt x="186" y="209"/>
                </a:cubicBezTo>
                <a:cubicBezTo>
                  <a:pt x="187" y="209"/>
                  <a:pt x="188" y="209"/>
                  <a:pt x="188" y="208"/>
                </a:cubicBezTo>
                <a:cubicBezTo>
                  <a:pt x="190" y="206"/>
                  <a:pt x="193" y="202"/>
                  <a:pt x="196" y="197"/>
                </a:cubicBezTo>
                <a:cubicBezTo>
                  <a:pt x="200" y="190"/>
                  <a:pt x="205" y="183"/>
                  <a:pt x="211" y="176"/>
                </a:cubicBezTo>
                <a:cubicBezTo>
                  <a:pt x="212" y="176"/>
                  <a:pt x="212" y="176"/>
                  <a:pt x="212" y="176"/>
                </a:cubicBezTo>
                <a:cubicBezTo>
                  <a:pt x="219" y="170"/>
                  <a:pt x="227" y="165"/>
                  <a:pt x="233" y="162"/>
                </a:cubicBezTo>
                <a:cubicBezTo>
                  <a:pt x="238" y="159"/>
                  <a:pt x="242" y="156"/>
                  <a:pt x="245" y="154"/>
                </a:cubicBezTo>
                <a:cubicBezTo>
                  <a:pt x="245" y="154"/>
                  <a:pt x="246" y="153"/>
                  <a:pt x="246" y="152"/>
                </a:cubicBezTo>
                <a:cubicBezTo>
                  <a:pt x="246" y="152"/>
                  <a:pt x="246" y="152"/>
                  <a:pt x="245" y="150"/>
                </a:cubicBezTo>
                <a:lnTo>
                  <a:pt x="244" y="150"/>
                </a:lnTo>
                <a:close/>
                <a:moveTo>
                  <a:pt x="20" y="160"/>
                </a:moveTo>
                <a:cubicBezTo>
                  <a:pt x="31" y="167"/>
                  <a:pt x="31" y="167"/>
                  <a:pt x="31" y="167"/>
                </a:cubicBezTo>
                <a:cubicBezTo>
                  <a:pt x="25" y="177"/>
                  <a:pt x="25" y="177"/>
                  <a:pt x="25" y="177"/>
                </a:cubicBezTo>
                <a:cubicBezTo>
                  <a:pt x="14" y="169"/>
                  <a:pt x="14" y="169"/>
                  <a:pt x="14" y="169"/>
                </a:cubicBezTo>
                <a:cubicBezTo>
                  <a:pt x="7" y="165"/>
                  <a:pt x="3" y="159"/>
                  <a:pt x="1" y="152"/>
                </a:cubicBezTo>
                <a:cubicBezTo>
                  <a:pt x="0" y="144"/>
                  <a:pt x="1" y="137"/>
                  <a:pt x="5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4" y="117"/>
                  <a:pt x="31" y="113"/>
                  <a:pt x="44" y="122"/>
                </a:cubicBezTo>
                <a:cubicBezTo>
                  <a:pt x="56" y="129"/>
                  <a:pt x="56" y="129"/>
                  <a:pt x="56" y="129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38" y="131"/>
                  <a:pt x="38" y="131"/>
                  <a:pt x="38" y="131"/>
                </a:cubicBezTo>
                <a:cubicBezTo>
                  <a:pt x="30" y="126"/>
                  <a:pt x="20" y="129"/>
                  <a:pt x="15" y="136"/>
                </a:cubicBezTo>
                <a:cubicBezTo>
                  <a:pt x="15" y="136"/>
                  <a:pt x="15" y="136"/>
                  <a:pt x="15" y="136"/>
                </a:cubicBezTo>
                <a:cubicBezTo>
                  <a:pt x="12" y="140"/>
                  <a:pt x="12" y="145"/>
                  <a:pt x="13" y="149"/>
                </a:cubicBezTo>
                <a:cubicBezTo>
                  <a:pt x="14" y="154"/>
                  <a:pt x="16" y="157"/>
                  <a:pt x="20" y="160"/>
                </a:cubicBezTo>
                <a:close/>
                <a:moveTo>
                  <a:pt x="70" y="52"/>
                </a:moveTo>
                <a:cubicBezTo>
                  <a:pt x="61" y="43"/>
                  <a:pt x="61" y="43"/>
                  <a:pt x="61" y="43"/>
                </a:cubicBezTo>
                <a:cubicBezTo>
                  <a:pt x="58" y="39"/>
                  <a:pt x="56" y="35"/>
                  <a:pt x="56" y="30"/>
                </a:cubicBezTo>
                <a:cubicBezTo>
                  <a:pt x="56" y="26"/>
                  <a:pt x="58" y="22"/>
                  <a:pt x="61" y="19"/>
                </a:cubicBezTo>
                <a:cubicBezTo>
                  <a:pt x="61" y="19"/>
                  <a:pt x="61" y="19"/>
                  <a:pt x="61" y="19"/>
                </a:cubicBezTo>
                <a:cubicBezTo>
                  <a:pt x="68" y="12"/>
                  <a:pt x="79" y="12"/>
                  <a:pt x="85" y="19"/>
                </a:cubicBezTo>
                <a:cubicBezTo>
                  <a:pt x="95" y="29"/>
                  <a:pt x="95" y="29"/>
                  <a:pt x="95" y="29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3" y="11"/>
                  <a:pt x="93" y="11"/>
                  <a:pt x="93" y="11"/>
                </a:cubicBezTo>
                <a:cubicBezTo>
                  <a:pt x="83" y="0"/>
                  <a:pt x="65" y="0"/>
                  <a:pt x="53" y="10"/>
                </a:cubicBezTo>
                <a:cubicBezTo>
                  <a:pt x="53" y="10"/>
                  <a:pt x="53" y="10"/>
                  <a:pt x="53" y="10"/>
                </a:cubicBezTo>
                <a:cubicBezTo>
                  <a:pt x="48" y="16"/>
                  <a:pt x="45" y="23"/>
                  <a:pt x="45" y="30"/>
                </a:cubicBezTo>
                <a:cubicBezTo>
                  <a:pt x="45" y="38"/>
                  <a:pt x="47" y="45"/>
                  <a:pt x="52" y="50"/>
                </a:cubicBezTo>
                <a:cubicBezTo>
                  <a:pt x="62" y="60"/>
                  <a:pt x="62" y="60"/>
                  <a:pt x="62" y="60"/>
                </a:cubicBezTo>
                <a:lnTo>
                  <a:pt x="70" y="5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33"/>
          <p:cNvSpPr>
            <a:spLocks noEditPoints="1"/>
          </p:cNvSpPr>
          <p:nvPr/>
        </p:nvSpPr>
        <p:spPr bwMode="auto">
          <a:xfrm>
            <a:off x="10422591" y="3251200"/>
            <a:ext cx="930275" cy="925513"/>
          </a:xfrm>
          <a:custGeom>
            <a:avLst/>
            <a:gdLst>
              <a:gd name="T0" fmla="*/ 248 w 248"/>
              <a:gd name="T1" fmla="*/ 235 h 246"/>
              <a:gd name="T2" fmla="*/ 248 w 248"/>
              <a:gd name="T3" fmla="*/ 246 h 246"/>
              <a:gd name="T4" fmla="*/ 6 w 248"/>
              <a:gd name="T5" fmla="*/ 246 h 246"/>
              <a:gd name="T6" fmla="*/ 6 w 248"/>
              <a:gd name="T7" fmla="*/ 235 h 246"/>
              <a:gd name="T8" fmla="*/ 248 w 248"/>
              <a:gd name="T9" fmla="*/ 235 h 246"/>
              <a:gd name="T10" fmla="*/ 182 w 248"/>
              <a:gd name="T11" fmla="*/ 132 h 246"/>
              <a:gd name="T12" fmla="*/ 191 w 248"/>
              <a:gd name="T13" fmla="*/ 133 h 246"/>
              <a:gd name="T14" fmla="*/ 213 w 248"/>
              <a:gd name="T15" fmla="*/ 95 h 246"/>
              <a:gd name="T16" fmla="*/ 182 w 248"/>
              <a:gd name="T17" fmla="*/ 34 h 246"/>
              <a:gd name="T18" fmla="*/ 162 w 248"/>
              <a:gd name="T19" fmla="*/ 94 h 246"/>
              <a:gd name="T20" fmla="*/ 182 w 248"/>
              <a:gd name="T21" fmla="*/ 132 h 246"/>
              <a:gd name="T22" fmla="*/ 236 w 248"/>
              <a:gd name="T23" fmla="*/ 168 h 246"/>
              <a:gd name="T24" fmla="*/ 216 w 248"/>
              <a:gd name="T25" fmla="*/ 145 h 246"/>
              <a:gd name="T26" fmla="*/ 192 w 248"/>
              <a:gd name="T27" fmla="*/ 149 h 246"/>
              <a:gd name="T28" fmla="*/ 192 w 248"/>
              <a:gd name="T29" fmla="*/ 140 h 246"/>
              <a:gd name="T30" fmla="*/ 181 w 248"/>
              <a:gd name="T31" fmla="*/ 140 h 246"/>
              <a:gd name="T32" fmla="*/ 181 w 248"/>
              <a:gd name="T33" fmla="*/ 149 h 246"/>
              <a:gd name="T34" fmla="*/ 157 w 248"/>
              <a:gd name="T35" fmla="*/ 145 h 246"/>
              <a:gd name="T36" fmla="*/ 137 w 248"/>
              <a:gd name="T37" fmla="*/ 168 h 246"/>
              <a:gd name="T38" fmla="*/ 137 w 248"/>
              <a:gd name="T39" fmla="*/ 223 h 246"/>
              <a:gd name="T40" fmla="*/ 236 w 248"/>
              <a:gd name="T41" fmla="*/ 223 h 246"/>
              <a:gd name="T42" fmla="*/ 236 w 248"/>
              <a:gd name="T43" fmla="*/ 168 h 246"/>
              <a:gd name="T44" fmla="*/ 63 w 248"/>
              <a:gd name="T45" fmla="*/ 83 h 246"/>
              <a:gd name="T46" fmla="*/ 72 w 248"/>
              <a:gd name="T47" fmla="*/ 84 h 246"/>
              <a:gd name="T48" fmla="*/ 97 w 248"/>
              <a:gd name="T49" fmla="*/ 52 h 246"/>
              <a:gd name="T50" fmla="*/ 63 w 248"/>
              <a:gd name="T51" fmla="*/ 0 h 246"/>
              <a:gd name="T52" fmla="*/ 40 w 248"/>
              <a:gd name="T53" fmla="*/ 51 h 246"/>
              <a:gd name="T54" fmla="*/ 63 w 248"/>
              <a:gd name="T55" fmla="*/ 83 h 246"/>
              <a:gd name="T56" fmla="*/ 23 w 248"/>
              <a:gd name="T57" fmla="*/ 141 h 246"/>
              <a:gd name="T58" fmla="*/ 18 w 248"/>
              <a:gd name="T59" fmla="*/ 111 h 246"/>
              <a:gd name="T60" fmla="*/ 0 w 248"/>
              <a:gd name="T61" fmla="*/ 138 h 246"/>
              <a:gd name="T62" fmla="*/ 10 w 248"/>
              <a:gd name="T63" fmla="*/ 152 h 246"/>
              <a:gd name="T64" fmla="*/ 23 w 248"/>
              <a:gd name="T65" fmla="*/ 141 h 246"/>
              <a:gd name="T66" fmla="*/ 18 w 248"/>
              <a:gd name="T67" fmla="*/ 159 h 246"/>
              <a:gd name="T68" fmla="*/ 18 w 248"/>
              <a:gd name="T69" fmla="*/ 223 h 246"/>
              <a:gd name="T70" fmla="*/ 118 w 248"/>
              <a:gd name="T71" fmla="*/ 223 h 246"/>
              <a:gd name="T72" fmla="*/ 118 w 248"/>
              <a:gd name="T73" fmla="*/ 124 h 246"/>
              <a:gd name="T74" fmla="*/ 97 w 248"/>
              <a:gd name="T75" fmla="*/ 101 h 246"/>
              <a:gd name="T76" fmla="*/ 74 w 248"/>
              <a:gd name="T77" fmla="*/ 105 h 246"/>
              <a:gd name="T78" fmla="*/ 74 w 248"/>
              <a:gd name="T79" fmla="*/ 92 h 246"/>
              <a:gd name="T80" fmla="*/ 62 w 248"/>
              <a:gd name="T81" fmla="*/ 92 h 246"/>
              <a:gd name="T82" fmla="*/ 62 w 248"/>
              <a:gd name="T83" fmla="*/ 105 h 246"/>
              <a:gd name="T84" fmla="*/ 38 w 248"/>
              <a:gd name="T85" fmla="*/ 101 h 246"/>
              <a:gd name="T86" fmla="*/ 26 w 248"/>
              <a:gd name="T87" fmla="*/ 107 h 246"/>
              <a:gd name="T88" fmla="*/ 26 w 248"/>
              <a:gd name="T89" fmla="*/ 112 h 246"/>
              <a:gd name="T90" fmla="*/ 28 w 248"/>
              <a:gd name="T91" fmla="*/ 125 h 246"/>
              <a:gd name="T92" fmla="*/ 31 w 248"/>
              <a:gd name="T93" fmla="*/ 141 h 246"/>
              <a:gd name="T94" fmla="*/ 25 w 248"/>
              <a:gd name="T95" fmla="*/ 155 h 246"/>
              <a:gd name="T96" fmla="*/ 18 w 248"/>
              <a:gd name="T97" fmla="*/ 159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48" h="246">
                <a:moveTo>
                  <a:pt x="248" y="235"/>
                </a:moveTo>
                <a:cubicBezTo>
                  <a:pt x="248" y="246"/>
                  <a:pt x="248" y="246"/>
                  <a:pt x="248" y="246"/>
                </a:cubicBezTo>
                <a:cubicBezTo>
                  <a:pt x="6" y="246"/>
                  <a:pt x="6" y="246"/>
                  <a:pt x="6" y="246"/>
                </a:cubicBezTo>
                <a:cubicBezTo>
                  <a:pt x="6" y="235"/>
                  <a:pt x="6" y="235"/>
                  <a:pt x="6" y="235"/>
                </a:cubicBezTo>
                <a:lnTo>
                  <a:pt x="248" y="235"/>
                </a:lnTo>
                <a:close/>
                <a:moveTo>
                  <a:pt x="182" y="132"/>
                </a:moveTo>
                <a:cubicBezTo>
                  <a:pt x="164" y="100"/>
                  <a:pt x="193" y="83"/>
                  <a:pt x="191" y="133"/>
                </a:cubicBezTo>
                <a:cubicBezTo>
                  <a:pt x="205" y="129"/>
                  <a:pt x="214" y="115"/>
                  <a:pt x="213" y="95"/>
                </a:cubicBezTo>
                <a:cubicBezTo>
                  <a:pt x="212" y="65"/>
                  <a:pt x="193" y="39"/>
                  <a:pt x="182" y="34"/>
                </a:cubicBezTo>
                <a:cubicBezTo>
                  <a:pt x="185" y="54"/>
                  <a:pt x="166" y="71"/>
                  <a:pt x="162" y="94"/>
                </a:cubicBezTo>
                <a:cubicBezTo>
                  <a:pt x="158" y="113"/>
                  <a:pt x="169" y="130"/>
                  <a:pt x="182" y="132"/>
                </a:cubicBezTo>
                <a:close/>
                <a:moveTo>
                  <a:pt x="236" y="168"/>
                </a:moveTo>
                <a:cubicBezTo>
                  <a:pt x="236" y="156"/>
                  <a:pt x="227" y="146"/>
                  <a:pt x="216" y="145"/>
                </a:cubicBezTo>
                <a:cubicBezTo>
                  <a:pt x="208" y="147"/>
                  <a:pt x="200" y="148"/>
                  <a:pt x="192" y="149"/>
                </a:cubicBezTo>
                <a:cubicBezTo>
                  <a:pt x="192" y="140"/>
                  <a:pt x="192" y="140"/>
                  <a:pt x="192" y="140"/>
                </a:cubicBezTo>
                <a:cubicBezTo>
                  <a:pt x="181" y="140"/>
                  <a:pt x="181" y="140"/>
                  <a:pt x="181" y="140"/>
                </a:cubicBezTo>
                <a:cubicBezTo>
                  <a:pt x="181" y="149"/>
                  <a:pt x="181" y="149"/>
                  <a:pt x="181" y="149"/>
                </a:cubicBezTo>
                <a:cubicBezTo>
                  <a:pt x="173" y="148"/>
                  <a:pt x="165" y="147"/>
                  <a:pt x="157" y="145"/>
                </a:cubicBezTo>
                <a:cubicBezTo>
                  <a:pt x="146" y="146"/>
                  <a:pt x="137" y="156"/>
                  <a:pt x="137" y="168"/>
                </a:cubicBezTo>
                <a:cubicBezTo>
                  <a:pt x="137" y="223"/>
                  <a:pt x="137" y="223"/>
                  <a:pt x="137" y="223"/>
                </a:cubicBezTo>
                <a:cubicBezTo>
                  <a:pt x="236" y="223"/>
                  <a:pt x="236" y="223"/>
                  <a:pt x="236" y="223"/>
                </a:cubicBezTo>
                <a:lnTo>
                  <a:pt x="236" y="168"/>
                </a:lnTo>
                <a:close/>
                <a:moveTo>
                  <a:pt x="63" y="83"/>
                </a:moveTo>
                <a:cubicBezTo>
                  <a:pt x="64" y="41"/>
                  <a:pt x="95" y="47"/>
                  <a:pt x="72" y="84"/>
                </a:cubicBezTo>
                <a:cubicBezTo>
                  <a:pt x="88" y="80"/>
                  <a:pt x="98" y="69"/>
                  <a:pt x="97" y="52"/>
                </a:cubicBezTo>
                <a:cubicBezTo>
                  <a:pt x="96" y="27"/>
                  <a:pt x="75" y="5"/>
                  <a:pt x="63" y="0"/>
                </a:cubicBezTo>
                <a:cubicBezTo>
                  <a:pt x="66" y="17"/>
                  <a:pt x="45" y="31"/>
                  <a:pt x="40" y="51"/>
                </a:cubicBezTo>
                <a:cubicBezTo>
                  <a:pt x="37" y="67"/>
                  <a:pt x="48" y="81"/>
                  <a:pt x="63" y="83"/>
                </a:cubicBezTo>
                <a:close/>
                <a:moveTo>
                  <a:pt x="23" y="141"/>
                </a:moveTo>
                <a:cubicBezTo>
                  <a:pt x="23" y="130"/>
                  <a:pt x="18" y="125"/>
                  <a:pt x="18" y="111"/>
                </a:cubicBezTo>
                <a:cubicBezTo>
                  <a:pt x="8" y="117"/>
                  <a:pt x="0" y="128"/>
                  <a:pt x="0" y="138"/>
                </a:cubicBezTo>
                <a:cubicBezTo>
                  <a:pt x="0" y="145"/>
                  <a:pt x="4" y="151"/>
                  <a:pt x="10" y="152"/>
                </a:cubicBezTo>
                <a:cubicBezTo>
                  <a:pt x="17" y="152"/>
                  <a:pt x="23" y="148"/>
                  <a:pt x="23" y="141"/>
                </a:cubicBezTo>
                <a:close/>
                <a:moveTo>
                  <a:pt x="18" y="159"/>
                </a:moveTo>
                <a:cubicBezTo>
                  <a:pt x="18" y="223"/>
                  <a:pt x="18" y="223"/>
                  <a:pt x="18" y="223"/>
                </a:cubicBezTo>
                <a:cubicBezTo>
                  <a:pt x="118" y="223"/>
                  <a:pt x="118" y="223"/>
                  <a:pt x="118" y="223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12"/>
                  <a:pt x="109" y="102"/>
                  <a:pt x="97" y="101"/>
                </a:cubicBezTo>
                <a:cubicBezTo>
                  <a:pt x="90" y="103"/>
                  <a:pt x="82" y="104"/>
                  <a:pt x="74" y="105"/>
                </a:cubicBezTo>
                <a:cubicBezTo>
                  <a:pt x="74" y="92"/>
                  <a:pt x="74" y="92"/>
                  <a:pt x="74" y="92"/>
                </a:cubicBezTo>
                <a:cubicBezTo>
                  <a:pt x="62" y="92"/>
                  <a:pt x="62" y="92"/>
                  <a:pt x="62" y="92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04"/>
                  <a:pt x="46" y="103"/>
                  <a:pt x="38" y="101"/>
                </a:cubicBezTo>
                <a:cubicBezTo>
                  <a:pt x="34" y="101"/>
                  <a:pt x="29" y="103"/>
                  <a:pt x="26" y="107"/>
                </a:cubicBezTo>
                <a:cubicBezTo>
                  <a:pt x="26" y="112"/>
                  <a:pt x="26" y="112"/>
                  <a:pt x="26" y="112"/>
                </a:cubicBezTo>
                <a:cubicBezTo>
                  <a:pt x="26" y="117"/>
                  <a:pt x="27" y="121"/>
                  <a:pt x="28" y="125"/>
                </a:cubicBezTo>
                <a:cubicBezTo>
                  <a:pt x="30" y="130"/>
                  <a:pt x="31" y="135"/>
                  <a:pt x="31" y="141"/>
                </a:cubicBezTo>
                <a:cubicBezTo>
                  <a:pt x="31" y="146"/>
                  <a:pt x="29" y="151"/>
                  <a:pt x="25" y="155"/>
                </a:cubicBezTo>
                <a:cubicBezTo>
                  <a:pt x="23" y="156"/>
                  <a:pt x="21" y="158"/>
                  <a:pt x="18" y="15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14"/>
          <p:cNvSpPr>
            <a:spLocks noEditPoints="1"/>
          </p:cNvSpPr>
          <p:nvPr/>
        </p:nvSpPr>
        <p:spPr bwMode="auto">
          <a:xfrm>
            <a:off x="6272486" y="3311526"/>
            <a:ext cx="998538" cy="1233488"/>
          </a:xfrm>
          <a:custGeom>
            <a:avLst/>
            <a:gdLst>
              <a:gd name="T0" fmla="*/ 169 w 266"/>
              <a:gd name="T1" fmla="*/ 205 h 328"/>
              <a:gd name="T2" fmla="*/ 176 w 266"/>
              <a:gd name="T3" fmla="*/ 278 h 328"/>
              <a:gd name="T4" fmla="*/ 192 w 266"/>
              <a:gd name="T5" fmla="*/ 160 h 328"/>
              <a:gd name="T6" fmla="*/ 120 w 266"/>
              <a:gd name="T7" fmla="*/ 123 h 328"/>
              <a:gd name="T8" fmla="*/ 103 w 266"/>
              <a:gd name="T9" fmla="*/ 120 h 328"/>
              <a:gd name="T10" fmla="*/ 125 w 266"/>
              <a:gd name="T11" fmla="*/ 217 h 328"/>
              <a:gd name="T12" fmla="*/ 77 w 266"/>
              <a:gd name="T13" fmla="*/ 217 h 328"/>
              <a:gd name="T14" fmla="*/ 28 w 266"/>
              <a:gd name="T15" fmla="*/ 217 h 328"/>
              <a:gd name="T16" fmla="*/ 6 w 266"/>
              <a:gd name="T17" fmla="*/ 228 h 328"/>
              <a:gd name="T18" fmla="*/ 48 w 266"/>
              <a:gd name="T19" fmla="*/ 229 h 328"/>
              <a:gd name="T20" fmla="*/ 56 w 266"/>
              <a:gd name="T21" fmla="*/ 229 h 328"/>
              <a:gd name="T22" fmla="*/ 101 w 266"/>
              <a:gd name="T23" fmla="*/ 227 h 328"/>
              <a:gd name="T24" fmla="*/ 138 w 266"/>
              <a:gd name="T25" fmla="*/ 233 h 328"/>
              <a:gd name="T26" fmla="*/ 125 w 266"/>
              <a:gd name="T27" fmla="*/ 243 h 328"/>
              <a:gd name="T28" fmla="*/ 52 w 266"/>
              <a:gd name="T29" fmla="*/ 236 h 328"/>
              <a:gd name="T30" fmla="*/ 6 w 266"/>
              <a:gd name="T31" fmla="*/ 253 h 328"/>
              <a:gd name="T32" fmla="*/ 48 w 266"/>
              <a:gd name="T33" fmla="*/ 254 h 328"/>
              <a:gd name="T34" fmla="*/ 56 w 266"/>
              <a:gd name="T35" fmla="*/ 254 h 328"/>
              <a:gd name="T36" fmla="*/ 101 w 266"/>
              <a:gd name="T37" fmla="*/ 251 h 328"/>
              <a:gd name="T38" fmla="*/ 138 w 266"/>
              <a:gd name="T39" fmla="*/ 258 h 328"/>
              <a:gd name="T40" fmla="*/ 141 w 266"/>
              <a:gd name="T41" fmla="*/ 265 h 328"/>
              <a:gd name="T42" fmla="*/ 125 w 266"/>
              <a:gd name="T43" fmla="*/ 268 h 328"/>
              <a:gd name="T44" fmla="*/ 52 w 266"/>
              <a:gd name="T45" fmla="*/ 261 h 328"/>
              <a:gd name="T46" fmla="*/ 6 w 266"/>
              <a:gd name="T47" fmla="*/ 285 h 328"/>
              <a:gd name="T48" fmla="*/ 4 w 266"/>
              <a:gd name="T49" fmla="*/ 180 h 328"/>
              <a:gd name="T50" fmla="*/ 50 w 266"/>
              <a:gd name="T51" fmla="*/ 180 h 328"/>
              <a:gd name="T52" fmla="*/ 4 w 266"/>
              <a:gd name="T53" fmla="*/ 180 h 328"/>
              <a:gd name="T54" fmla="*/ 264 w 266"/>
              <a:gd name="T55" fmla="*/ 111 h 328"/>
              <a:gd name="T56" fmla="*/ 213 w 266"/>
              <a:gd name="T57" fmla="*/ 67 h 328"/>
              <a:gd name="T58" fmla="*/ 171 w 266"/>
              <a:gd name="T59" fmla="*/ 77 h 328"/>
              <a:gd name="T60" fmla="*/ 146 w 266"/>
              <a:gd name="T61" fmla="*/ 80 h 328"/>
              <a:gd name="T62" fmla="*/ 159 w 266"/>
              <a:gd name="T63" fmla="*/ 108 h 328"/>
              <a:gd name="T64" fmla="*/ 145 w 266"/>
              <a:gd name="T65" fmla="*/ 129 h 328"/>
              <a:gd name="T66" fmla="*/ 198 w 266"/>
              <a:gd name="T67" fmla="*/ 117 h 328"/>
              <a:gd name="T68" fmla="*/ 206 w 266"/>
              <a:gd name="T69" fmla="*/ 120 h 328"/>
              <a:gd name="T70" fmla="*/ 216 w 266"/>
              <a:gd name="T71" fmla="*/ 122 h 328"/>
              <a:gd name="T72" fmla="*/ 219 w 266"/>
              <a:gd name="T73" fmla="*/ 113 h 328"/>
              <a:gd name="T74" fmla="*/ 65 w 266"/>
              <a:gd name="T75" fmla="*/ 78 h 328"/>
              <a:gd name="T76" fmla="*/ 79 w 266"/>
              <a:gd name="T77" fmla="*/ 75 h 328"/>
              <a:gd name="T78" fmla="*/ 135 w 266"/>
              <a:gd name="T79" fmla="*/ 126 h 328"/>
              <a:gd name="T80" fmla="*/ 203 w 266"/>
              <a:gd name="T81" fmla="*/ 69 h 328"/>
              <a:gd name="T82" fmla="*/ 82 w 266"/>
              <a:gd name="T83" fmla="*/ 55 h 328"/>
              <a:gd name="T84" fmla="*/ 73 w 266"/>
              <a:gd name="T85" fmla="*/ 50 h 328"/>
              <a:gd name="T86" fmla="*/ 60 w 266"/>
              <a:gd name="T87" fmla="*/ 61 h 328"/>
              <a:gd name="T88" fmla="*/ 59 w 266"/>
              <a:gd name="T89" fmla="*/ 69 h 328"/>
              <a:gd name="T90" fmla="*/ 197 w 266"/>
              <a:gd name="T91" fmla="*/ 276 h 328"/>
              <a:gd name="T92" fmla="*/ 176 w 266"/>
              <a:gd name="T93" fmla="*/ 292 h 328"/>
              <a:gd name="T94" fmla="*/ 162 w 266"/>
              <a:gd name="T95" fmla="*/ 296 h 328"/>
              <a:gd name="T96" fmla="*/ 118 w 266"/>
              <a:gd name="T97" fmla="*/ 297 h 328"/>
              <a:gd name="T98" fmla="*/ 66 w 266"/>
              <a:gd name="T99" fmla="*/ 327 h 328"/>
              <a:gd name="T100" fmla="*/ 74 w 266"/>
              <a:gd name="T101" fmla="*/ 326 h 328"/>
              <a:gd name="T102" fmla="*/ 156 w 266"/>
              <a:gd name="T103" fmla="*/ 308 h 328"/>
              <a:gd name="T104" fmla="*/ 197 w 266"/>
              <a:gd name="T105" fmla="*/ 276 h 328"/>
              <a:gd name="T106" fmla="*/ 163 w 266"/>
              <a:gd name="T107" fmla="*/ 328 h 328"/>
              <a:gd name="T108" fmla="*/ 174 w 266"/>
              <a:gd name="T109" fmla="*/ 311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6" h="328">
                <a:moveTo>
                  <a:pt x="192" y="160"/>
                </a:moveTo>
                <a:cubicBezTo>
                  <a:pt x="185" y="169"/>
                  <a:pt x="174" y="187"/>
                  <a:pt x="169" y="205"/>
                </a:cubicBezTo>
                <a:cubicBezTo>
                  <a:pt x="165" y="227"/>
                  <a:pt x="163" y="253"/>
                  <a:pt x="162" y="285"/>
                </a:cubicBezTo>
                <a:cubicBezTo>
                  <a:pt x="169" y="283"/>
                  <a:pt x="173" y="281"/>
                  <a:pt x="176" y="278"/>
                </a:cubicBezTo>
                <a:cubicBezTo>
                  <a:pt x="177" y="225"/>
                  <a:pt x="185" y="188"/>
                  <a:pt x="193" y="164"/>
                </a:cubicBezTo>
                <a:cubicBezTo>
                  <a:pt x="192" y="163"/>
                  <a:pt x="192" y="162"/>
                  <a:pt x="192" y="160"/>
                </a:cubicBezTo>
                <a:close/>
                <a:moveTo>
                  <a:pt x="155" y="285"/>
                </a:moveTo>
                <a:cubicBezTo>
                  <a:pt x="154" y="210"/>
                  <a:pt x="137" y="158"/>
                  <a:pt x="120" y="123"/>
                </a:cubicBezTo>
                <a:cubicBezTo>
                  <a:pt x="116" y="118"/>
                  <a:pt x="111" y="113"/>
                  <a:pt x="102" y="106"/>
                </a:cubicBezTo>
                <a:cubicBezTo>
                  <a:pt x="103" y="111"/>
                  <a:pt x="103" y="116"/>
                  <a:pt x="103" y="120"/>
                </a:cubicBezTo>
                <a:cubicBezTo>
                  <a:pt x="115" y="142"/>
                  <a:pt x="128" y="173"/>
                  <a:pt x="135" y="216"/>
                </a:cubicBezTo>
                <a:cubicBezTo>
                  <a:pt x="132" y="216"/>
                  <a:pt x="129" y="217"/>
                  <a:pt x="125" y="217"/>
                </a:cubicBezTo>
                <a:cubicBezTo>
                  <a:pt x="117" y="217"/>
                  <a:pt x="108" y="214"/>
                  <a:pt x="101" y="210"/>
                </a:cubicBezTo>
                <a:cubicBezTo>
                  <a:pt x="94" y="214"/>
                  <a:pt x="85" y="217"/>
                  <a:pt x="77" y="217"/>
                </a:cubicBezTo>
                <a:cubicBezTo>
                  <a:pt x="68" y="217"/>
                  <a:pt x="59" y="214"/>
                  <a:pt x="52" y="210"/>
                </a:cubicBezTo>
                <a:cubicBezTo>
                  <a:pt x="45" y="214"/>
                  <a:pt x="36" y="217"/>
                  <a:pt x="28" y="217"/>
                </a:cubicBezTo>
                <a:cubicBezTo>
                  <a:pt x="20" y="217"/>
                  <a:pt x="12" y="215"/>
                  <a:pt x="6" y="211"/>
                </a:cubicBezTo>
                <a:cubicBezTo>
                  <a:pt x="6" y="228"/>
                  <a:pt x="6" y="228"/>
                  <a:pt x="6" y="228"/>
                </a:cubicBezTo>
                <a:cubicBezTo>
                  <a:pt x="7" y="229"/>
                  <a:pt x="7" y="229"/>
                  <a:pt x="7" y="229"/>
                </a:cubicBezTo>
                <a:cubicBezTo>
                  <a:pt x="19" y="237"/>
                  <a:pt x="36" y="237"/>
                  <a:pt x="48" y="229"/>
                </a:cubicBezTo>
                <a:cubicBezTo>
                  <a:pt x="52" y="227"/>
                  <a:pt x="52" y="227"/>
                  <a:pt x="52" y="227"/>
                </a:cubicBezTo>
                <a:cubicBezTo>
                  <a:pt x="56" y="229"/>
                  <a:pt x="56" y="229"/>
                  <a:pt x="56" y="229"/>
                </a:cubicBezTo>
                <a:cubicBezTo>
                  <a:pt x="68" y="237"/>
                  <a:pt x="85" y="237"/>
                  <a:pt x="97" y="229"/>
                </a:cubicBezTo>
                <a:cubicBezTo>
                  <a:pt x="101" y="227"/>
                  <a:pt x="101" y="227"/>
                  <a:pt x="101" y="227"/>
                </a:cubicBezTo>
                <a:cubicBezTo>
                  <a:pt x="105" y="229"/>
                  <a:pt x="105" y="229"/>
                  <a:pt x="105" y="229"/>
                </a:cubicBezTo>
                <a:cubicBezTo>
                  <a:pt x="114" y="236"/>
                  <a:pt x="126" y="237"/>
                  <a:pt x="138" y="233"/>
                </a:cubicBezTo>
                <a:cubicBezTo>
                  <a:pt x="138" y="236"/>
                  <a:pt x="138" y="238"/>
                  <a:pt x="139" y="241"/>
                </a:cubicBezTo>
                <a:cubicBezTo>
                  <a:pt x="134" y="243"/>
                  <a:pt x="130" y="243"/>
                  <a:pt x="125" y="243"/>
                </a:cubicBezTo>
                <a:cubicBezTo>
                  <a:pt x="117" y="243"/>
                  <a:pt x="108" y="241"/>
                  <a:pt x="101" y="236"/>
                </a:cubicBezTo>
                <a:cubicBezTo>
                  <a:pt x="86" y="246"/>
                  <a:pt x="67" y="246"/>
                  <a:pt x="52" y="236"/>
                </a:cubicBezTo>
                <a:cubicBezTo>
                  <a:pt x="38" y="245"/>
                  <a:pt x="20" y="245"/>
                  <a:pt x="6" y="238"/>
                </a:cubicBezTo>
                <a:cubicBezTo>
                  <a:pt x="6" y="253"/>
                  <a:pt x="6" y="253"/>
                  <a:pt x="6" y="253"/>
                </a:cubicBezTo>
                <a:cubicBezTo>
                  <a:pt x="7" y="254"/>
                  <a:pt x="7" y="254"/>
                  <a:pt x="7" y="254"/>
                </a:cubicBezTo>
                <a:cubicBezTo>
                  <a:pt x="19" y="262"/>
                  <a:pt x="36" y="262"/>
                  <a:pt x="48" y="254"/>
                </a:cubicBezTo>
                <a:cubicBezTo>
                  <a:pt x="52" y="251"/>
                  <a:pt x="52" y="251"/>
                  <a:pt x="52" y="251"/>
                </a:cubicBezTo>
                <a:cubicBezTo>
                  <a:pt x="56" y="254"/>
                  <a:pt x="56" y="254"/>
                  <a:pt x="56" y="254"/>
                </a:cubicBezTo>
                <a:cubicBezTo>
                  <a:pt x="68" y="262"/>
                  <a:pt x="85" y="262"/>
                  <a:pt x="97" y="254"/>
                </a:cubicBezTo>
                <a:cubicBezTo>
                  <a:pt x="101" y="251"/>
                  <a:pt x="101" y="251"/>
                  <a:pt x="101" y="251"/>
                </a:cubicBezTo>
                <a:cubicBezTo>
                  <a:pt x="105" y="254"/>
                  <a:pt x="105" y="254"/>
                  <a:pt x="105" y="254"/>
                </a:cubicBezTo>
                <a:cubicBezTo>
                  <a:pt x="114" y="260"/>
                  <a:pt x="126" y="262"/>
                  <a:pt x="138" y="258"/>
                </a:cubicBezTo>
                <a:cubicBezTo>
                  <a:pt x="140" y="257"/>
                  <a:pt x="140" y="257"/>
                  <a:pt x="140" y="257"/>
                </a:cubicBezTo>
                <a:cubicBezTo>
                  <a:pt x="140" y="260"/>
                  <a:pt x="140" y="263"/>
                  <a:pt x="141" y="265"/>
                </a:cubicBezTo>
                <a:cubicBezTo>
                  <a:pt x="140" y="265"/>
                  <a:pt x="140" y="265"/>
                  <a:pt x="140" y="265"/>
                </a:cubicBezTo>
                <a:cubicBezTo>
                  <a:pt x="135" y="267"/>
                  <a:pt x="130" y="268"/>
                  <a:pt x="125" y="268"/>
                </a:cubicBezTo>
                <a:cubicBezTo>
                  <a:pt x="117" y="268"/>
                  <a:pt x="108" y="266"/>
                  <a:pt x="101" y="261"/>
                </a:cubicBezTo>
                <a:cubicBezTo>
                  <a:pt x="86" y="270"/>
                  <a:pt x="67" y="270"/>
                  <a:pt x="52" y="261"/>
                </a:cubicBezTo>
                <a:cubicBezTo>
                  <a:pt x="38" y="270"/>
                  <a:pt x="20" y="270"/>
                  <a:pt x="6" y="262"/>
                </a:cubicBezTo>
                <a:cubicBezTo>
                  <a:pt x="6" y="285"/>
                  <a:pt x="6" y="285"/>
                  <a:pt x="6" y="285"/>
                </a:cubicBezTo>
                <a:lnTo>
                  <a:pt x="155" y="285"/>
                </a:lnTo>
                <a:close/>
                <a:moveTo>
                  <a:pt x="4" y="180"/>
                </a:moveTo>
                <a:cubicBezTo>
                  <a:pt x="4" y="168"/>
                  <a:pt x="15" y="157"/>
                  <a:pt x="27" y="157"/>
                </a:cubicBezTo>
                <a:cubicBezTo>
                  <a:pt x="40" y="157"/>
                  <a:pt x="50" y="168"/>
                  <a:pt x="50" y="180"/>
                </a:cubicBezTo>
                <a:cubicBezTo>
                  <a:pt x="50" y="193"/>
                  <a:pt x="40" y="203"/>
                  <a:pt x="27" y="203"/>
                </a:cubicBezTo>
                <a:cubicBezTo>
                  <a:pt x="15" y="203"/>
                  <a:pt x="4" y="193"/>
                  <a:pt x="4" y="180"/>
                </a:cubicBezTo>
                <a:close/>
                <a:moveTo>
                  <a:pt x="219" y="113"/>
                </a:moveTo>
                <a:cubicBezTo>
                  <a:pt x="235" y="114"/>
                  <a:pt x="252" y="100"/>
                  <a:pt x="264" y="111"/>
                </a:cubicBezTo>
                <a:cubicBezTo>
                  <a:pt x="262" y="94"/>
                  <a:pt x="236" y="83"/>
                  <a:pt x="217" y="107"/>
                </a:cubicBezTo>
                <a:cubicBezTo>
                  <a:pt x="226" y="92"/>
                  <a:pt x="217" y="79"/>
                  <a:pt x="213" y="67"/>
                </a:cubicBezTo>
                <a:cubicBezTo>
                  <a:pt x="204" y="76"/>
                  <a:pt x="202" y="88"/>
                  <a:pt x="204" y="101"/>
                </a:cubicBezTo>
                <a:cubicBezTo>
                  <a:pt x="198" y="90"/>
                  <a:pt x="185" y="81"/>
                  <a:pt x="171" y="77"/>
                </a:cubicBezTo>
                <a:cubicBezTo>
                  <a:pt x="169" y="77"/>
                  <a:pt x="167" y="78"/>
                  <a:pt x="165" y="78"/>
                </a:cubicBezTo>
                <a:cubicBezTo>
                  <a:pt x="159" y="79"/>
                  <a:pt x="153" y="79"/>
                  <a:pt x="146" y="80"/>
                </a:cubicBezTo>
                <a:cubicBezTo>
                  <a:pt x="160" y="86"/>
                  <a:pt x="175" y="100"/>
                  <a:pt x="198" y="107"/>
                </a:cubicBezTo>
                <a:cubicBezTo>
                  <a:pt x="188" y="107"/>
                  <a:pt x="171" y="103"/>
                  <a:pt x="159" y="108"/>
                </a:cubicBezTo>
                <a:cubicBezTo>
                  <a:pt x="155" y="110"/>
                  <a:pt x="152" y="112"/>
                  <a:pt x="149" y="114"/>
                </a:cubicBezTo>
                <a:cubicBezTo>
                  <a:pt x="148" y="119"/>
                  <a:pt x="147" y="124"/>
                  <a:pt x="145" y="129"/>
                </a:cubicBezTo>
                <a:cubicBezTo>
                  <a:pt x="144" y="135"/>
                  <a:pt x="144" y="135"/>
                  <a:pt x="144" y="135"/>
                </a:cubicBezTo>
                <a:cubicBezTo>
                  <a:pt x="152" y="127"/>
                  <a:pt x="171" y="131"/>
                  <a:pt x="198" y="117"/>
                </a:cubicBezTo>
                <a:cubicBezTo>
                  <a:pt x="176" y="131"/>
                  <a:pt x="150" y="153"/>
                  <a:pt x="163" y="193"/>
                </a:cubicBezTo>
                <a:cubicBezTo>
                  <a:pt x="166" y="167"/>
                  <a:pt x="199" y="138"/>
                  <a:pt x="206" y="120"/>
                </a:cubicBezTo>
                <a:cubicBezTo>
                  <a:pt x="191" y="160"/>
                  <a:pt x="220" y="185"/>
                  <a:pt x="208" y="219"/>
                </a:cubicBezTo>
                <a:cubicBezTo>
                  <a:pt x="234" y="177"/>
                  <a:pt x="226" y="149"/>
                  <a:pt x="216" y="122"/>
                </a:cubicBezTo>
                <a:cubicBezTo>
                  <a:pt x="231" y="150"/>
                  <a:pt x="257" y="155"/>
                  <a:pt x="264" y="172"/>
                </a:cubicBezTo>
                <a:cubicBezTo>
                  <a:pt x="266" y="144"/>
                  <a:pt x="242" y="116"/>
                  <a:pt x="219" y="113"/>
                </a:cubicBezTo>
                <a:close/>
                <a:moveTo>
                  <a:pt x="6" y="155"/>
                </a:moveTo>
                <a:cubicBezTo>
                  <a:pt x="12" y="123"/>
                  <a:pt x="47" y="117"/>
                  <a:pt x="65" y="78"/>
                </a:cubicBezTo>
                <a:cubicBezTo>
                  <a:pt x="59" y="113"/>
                  <a:pt x="70" y="161"/>
                  <a:pt x="94" y="190"/>
                </a:cubicBezTo>
                <a:cubicBezTo>
                  <a:pt x="74" y="150"/>
                  <a:pt x="108" y="116"/>
                  <a:pt x="79" y="75"/>
                </a:cubicBezTo>
                <a:cubicBezTo>
                  <a:pt x="85" y="80"/>
                  <a:pt x="87" y="82"/>
                  <a:pt x="99" y="90"/>
                </a:cubicBezTo>
                <a:cubicBezTo>
                  <a:pt x="111" y="97"/>
                  <a:pt x="128" y="110"/>
                  <a:pt x="135" y="126"/>
                </a:cubicBezTo>
                <a:cubicBezTo>
                  <a:pt x="148" y="83"/>
                  <a:pt x="115" y="74"/>
                  <a:pt x="84" y="66"/>
                </a:cubicBezTo>
                <a:cubicBezTo>
                  <a:pt x="145" y="79"/>
                  <a:pt x="185" y="55"/>
                  <a:pt x="203" y="69"/>
                </a:cubicBezTo>
                <a:cubicBezTo>
                  <a:pt x="194" y="57"/>
                  <a:pt x="158" y="37"/>
                  <a:pt x="115" y="47"/>
                </a:cubicBezTo>
                <a:cubicBezTo>
                  <a:pt x="102" y="50"/>
                  <a:pt x="88" y="53"/>
                  <a:pt x="82" y="55"/>
                </a:cubicBezTo>
                <a:cubicBezTo>
                  <a:pt x="106" y="37"/>
                  <a:pt x="124" y="8"/>
                  <a:pt x="143" y="2"/>
                </a:cubicBezTo>
                <a:cubicBezTo>
                  <a:pt x="109" y="0"/>
                  <a:pt x="80" y="24"/>
                  <a:pt x="73" y="50"/>
                </a:cubicBezTo>
                <a:cubicBezTo>
                  <a:pt x="71" y="34"/>
                  <a:pt x="64" y="21"/>
                  <a:pt x="52" y="13"/>
                </a:cubicBezTo>
                <a:cubicBezTo>
                  <a:pt x="51" y="28"/>
                  <a:pt x="44" y="46"/>
                  <a:pt x="60" y="61"/>
                </a:cubicBezTo>
                <a:cubicBezTo>
                  <a:pt x="30" y="39"/>
                  <a:pt x="3" y="60"/>
                  <a:pt x="6" y="80"/>
                </a:cubicBezTo>
                <a:cubicBezTo>
                  <a:pt x="16" y="64"/>
                  <a:pt x="41" y="71"/>
                  <a:pt x="59" y="69"/>
                </a:cubicBezTo>
                <a:cubicBezTo>
                  <a:pt x="33" y="76"/>
                  <a:pt x="0" y="106"/>
                  <a:pt x="6" y="155"/>
                </a:cubicBezTo>
                <a:close/>
                <a:moveTo>
                  <a:pt x="197" y="276"/>
                </a:moveTo>
                <a:cubicBezTo>
                  <a:pt x="194" y="275"/>
                  <a:pt x="191" y="276"/>
                  <a:pt x="189" y="279"/>
                </a:cubicBezTo>
                <a:cubicBezTo>
                  <a:pt x="189" y="279"/>
                  <a:pt x="185" y="287"/>
                  <a:pt x="176" y="292"/>
                </a:cubicBezTo>
                <a:cubicBezTo>
                  <a:pt x="172" y="294"/>
                  <a:pt x="167" y="295"/>
                  <a:pt x="162" y="296"/>
                </a:cubicBezTo>
                <a:cubicBezTo>
                  <a:pt x="162" y="296"/>
                  <a:pt x="162" y="296"/>
                  <a:pt x="162" y="296"/>
                </a:cubicBezTo>
                <a:cubicBezTo>
                  <a:pt x="160" y="296"/>
                  <a:pt x="158" y="297"/>
                  <a:pt x="156" y="297"/>
                </a:cubicBezTo>
                <a:cubicBezTo>
                  <a:pt x="118" y="297"/>
                  <a:pt x="118" y="297"/>
                  <a:pt x="118" y="297"/>
                </a:cubicBezTo>
                <a:cubicBezTo>
                  <a:pt x="95" y="297"/>
                  <a:pt x="79" y="300"/>
                  <a:pt x="65" y="319"/>
                </a:cubicBezTo>
                <a:cubicBezTo>
                  <a:pt x="63" y="322"/>
                  <a:pt x="64" y="325"/>
                  <a:pt x="66" y="327"/>
                </a:cubicBezTo>
                <a:cubicBezTo>
                  <a:pt x="67" y="328"/>
                  <a:pt x="68" y="328"/>
                  <a:pt x="70" y="328"/>
                </a:cubicBezTo>
                <a:cubicBezTo>
                  <a:pt x="71" y="328"/>
                  <a:pt x="73" y="327"/>
                  <a:pt x="74" y="326"/>
                </a:cubicBezTo>
                <a:cubicBezTo>
                  <a:pt x="85" y="312"/>
                  <a:pt x="95" y="308"/>
                  <a:pt x="118" y="308"/>
                </a:cubicBezTo>
                <a:cubicBezTo>
                  <a:pt x="156" y="308"/>
                  <a:pt x="156" y="308"/>
                  <a:pt x="156" y="308"/>
                </a:cubicBezTo>
                <a:cubicBezTo>
                  <a:pt x="188" y="308"/>
                  <a:pt x="199" y="285"/>
                  <a:pt x="199" y="284"/>
                </a:cubicBezTo>
                <a:cubicBezTo>
                  <a:pt x="201" y="281"/>
                  <a:pt x="200" y="278"/>
                  <a:pt x="197" y="276"/>
                </a:cubicBezTo>
                <a:close/>
                <a:moveTo>
                  <a:pt x="163" y="311"/>
                </a:moveTo>
                <a:cubicBezTo>
                  <a:pt x="163" y="328"/>
                  <a:pt x="163" y="328"/>
                  <a:pt x="163" y="328"/>
                </a:cubicBezTo>
                <a:cubicBezTo>
                  <a:pt x="174" y="328"/>
                  <a:pt x="174" y="328"/>
                  <a:pt x="174" y="328"/>
                </a:cubicBezTo>
                <a:cubicBezTo>
                  <a:pt x="174" y="311"/>
                  <a:pt x="174" y="311"/>
                  <a:pt x="174" y="311"/>
                </a:cubicBezTo>
                <a:lnTo>
                  <a:pt x="163" y="31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18"/>
          <p:cNvSpPr>
            <a:spLocks noEditPoints="1"/>
          </p:cNvSpPr>
          <p:nvPr/>
        </p:nvSpPr>
        <p:spPr bwMode="auto">
          <a:xfrm>
            <a:off x="7479429" y="3519488"/>
            <a:ext cx="1003300" cy="782638"/>
          </a:xfrm>
          <a:custGeom>
            <a:avLst/>
            <a:gdLst>
              <a:gd name="T0" fmla="*/ 267 w 267"/>
              <a:gd name="T1" fmla="*/ 167 h 208"/>
              <a:gd name="T2" fmla="*/ 254 w 267"/>
              <a:gd name="T3" fmla="*/ 142 h 208"/>
              <a:gd name="T4" fmla="*/ 267 w 267"/>
              <a:gd name="T5" fmla="*/ 117 h 208"/>
              <a:gd name="T6" fmla="*/ 267 w 267"/>
              <a:gd name="T7" fmla="*/ 90 h 208"/>
              <a:gd name="T8" fmla="*/ 254 w 267"/>
              <a:gd name="T9" fmla="*/ 65 h 208"/>
              <a:gd name="T10" fmla="*/ 267 w 267"/>
              <a:gd name="T11" fmla="*/ 40 h 208"/>
              <a:gd name="T12" fmla="*/ 267 w 267"/>
              <a:gd name="T13" fmla="*/ 13 h 208"/>
              <a:gd name="T14" fmla="*/ 249 w 267"/>
              <a:gd name="T15" fmla="*/ 0 h 208"/>
              <a:gd name="T16" fmla="*/ 223 w 267"/>
              <a:gd name="T17" fmla="*/ 0 h 208"/>
              <a:gd name="T18" fmla="*/ 195 w 267"/>
              <a:gd name="T19" fmla="*/ 13 h 208"/>
              <a:gd name="T20" fmla="*/ 167 w 267"/>
              <a:gd name="T21" fmla="*/ 0 h 208"/>
              <a:gd name="T22" fmla="*/ 140 w 267"/>
              <a:gd name="T23" fmla="*/ 0 h 208"/>
              <a:gd name="T24" fmla="*/ 113 w 267"/>
              <a:gd name="T25" fmla="*/ 13 h 208"/>
              <a:gd name="T26" fmla="*/ 85 w 267"/>
              <a:gd name="T27" fmla="*/ 0 h 208"/>
              <a:gd name="T28" fmla="*/ 58 w 267"/>
              <a:gd name="T29" fmla="*/ 0 h 208"/>
              <a:gd name="T30" fmla="*/ 31 w 267"/>
              <a:gd name="T31" fmla="*/ 13 h 208"/>
              <a:gd name="T32" fmla="*/ 0 w 267"/>
              <a:gd name="T33" fmla="*/ 0 h 208"/>
              <a:gd name="T34" fmla="*/ 14 w 267"/>
              <a:gd name="T35" fmla="*/ 27 h 208"/>
              <a:gd name="T36" fmla="*/ 0 w 267"/>
              <a:gd name="T37" fmla="*/ 52 h 208"/>
              <a:gd name="T38" fmla="*/ 0 w 267"/>
              <a:gd name="T39" fmla="*/ 78 h 208"/>
              <a:gd name="T40" fmla="*/ 14 w 267"/>
              <a:gd name="T41" fmla="*/ 103 h 208"/>
              <a:gd name="T42" fmla="*/ 0 w 267"/>
              <a:gd name="T43" fmla="*/ 128 h 208"/>
              <a:gd name="T44" fmla="*/ 0 w 267"/>
              <a:gd name="T45" fmla="*/ 155 h 208"/>
              <a:gd name="T46" fmla="*/ 14 w 267"/>
              <a:gd name="T47" fmla="*/ 180 h 208"/>
              <a:gd name="T48" fmla="*/ 0 w 267"/>
              <a:gd name="T49" fmla="*/ 208 h 208"/>
              <a:gd name="T50" fmla="*/ 31 w 267"/>
              <a:gd name="T51" fmla="*/ 195 h 208"/>
              <a:gd name="T52" fmla="*/ 58 w 267"/>
              <a:gd name="T53" fmla="*/ 208 h 208"/>
              <a:gd name="T54" fmla="*/ 85 w 267"/>
              <a:gd name="T55" fmla="*/ 208 h 208"/>
              <a:gd name="T56" fmla="*/ 113 w 267"/>
              <a:gd name="T57" fmla="*/ 195 h 208"/>
              <a:gd name="T58" fmla="*/ 140 w 267"/>
              <a:gd name="T59" fmla="*/ 208 h 208"/>
              <a:gd name="T60" fmla="*/ 167 w 267"/>
              <a:gd name="T61" fmla="*/ 208 h 208"/>
              <a:gd name="T62" fmla="*/ 195 w 267"/>
              <a:gd name="T63" fmla="*/ 195 h 208"/>
              <a:gd name="T64" fmla="*/ 223 w 267"/>
              <a:gd name="T65" fmla="*/ 208 h 208"/>
              <a:gd name="T66" fmla="*/ 249 w 267"/>
              <a:gd name="T67" fmla="*/ 208 h 208"/>
              <a:gd name="T68" fmla="*/ 267 w 267"/>
              <a:gd name="T69" fmla="*/ 193 h 208"/>
              <a:gd name="T70" fmla="*/ 233 w 267"/>
              <a:gd name="T71" fmla="*/ 174 h 208"/>
              <a:gd name="T72" fmla="*/ 34 w 267"/>
              <a:gd name="T73" fmla="*/ 34 h 208"/>
              <a:gd name="T74" fmla="*/ 233 w 267"/>
              <a:gd name="T75" fmla="*/ 174 h 208"/>
              <a:gd name="T76" fmla="*/ 179 w 267"/>
              <a:gd name="T77" fmla="*/ 144 h 208"/>
              <a:gd name="T78" fmla="*/ 149 w 267"/>
              <a:gd name="T79" fmla="*/ 100 h 208"/>
              <a:gd name="T80" fmla="*/ 168 w 267"/>
              <a:gd name="T81" fmla="*/ 80 h 208"/>
              <a:gd name="T82" fmla="*/ 210 w 267"/>
              <a:gd name="T83" fmla="*/ 84 h 208"/>
              <a:gd name="T84" fmla="*/ 127 w 267"/>
              <a:gd name="T85" fmla="*/ 74 h 208"/>
              <a:gd name="T86" fmla="*/ 75 w 267"/>
              <a:gd name="T87" fmla="*/ 65 h 208"/>
              <a:gd name="T88" fmla="*/ 88 w 267"/>
              <a:gd name="T89" fmla="*/ 144 h 208"/>
              <a:gd name="T90" fmla="*/ 138 w 267"/>
              <a:gd name="T91" fmla="*/ 9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67" h="208">
                <a:moveTo>
                  <a:pt x="254" y="180"/>
                </a:moveTo>
                <a:cubicBezTo>
                  <a:pt x="254" y="173"/>
                  <a:pt x="259" y="167"/>
                  <a:pt x="267" y="167"/>
                </a:cubicBezTo>
                <a:cubicBezTo>
                  <a:pt x="267" y="155"/>
                  <a:pt x="267" y="155"/>
                  <a:pt x="267" y="155"/>
                </a:cubicBezTo>
                <a:cubicBezTo>
                  <a:pt x="259" y="155"/>
                  <a:pt x="254" y="149"/>
                  <a:pt x="254" y="142"/>
                </a:cubicBezTo>
                <a:cubicBezTo>
                  <a:pt x="254" y="134"/>
                  <a:pt x="259" y="129"/>
                  <a:pt x="267" y="128"/>
                </a:cubicBezTo>
                <a:cubicBezTo>
                  <a:pt x="267" y="117"/>
                  <a:pt x="267" y="117"/>
                  <a:pt x="267" y="117"/>
                </a:cubicBezTo>
                <a:cubicBezTo>
                  <a:pt x="259" y="116"/>
                  <a:pt x="254" y="111"/>
                  <a:pt x="254" y="103"/>
                </a:cubicBezTo>
                <a:cubicBezTo>
                  <a:pt x="254" y="96"/>
                  <a:pt x="259" y="90"/>
                  <a:pt x="267" y="90"/>
                </a:cubicBezTo>
                <a:cubicBezTo>
                  <a:pt x="267" y="78"/>
                  <a:pt x="267" y="78"/>
                  <a:pt x="267" y="78"/>
                </a:cubicBezTo>
                <a:cubicBezTo>
                  <a:pt x="259" y="78"/>
                  <a:pt x="254" y="72"/>
                  <a:pt x="254" y="65"/>
                </a:cubicBezTo>
                <a:cubicBezTo>
                  <a:pt x="254" y="58"/>
                  <a:pt x="259" y="52"/>
                  <a:pt x="267" y="52"/>
                </a:cubicBezTo>
                <a:cubicBezTo>
                  <a:pt x="267" y="40"/>
                  <a:pt x="267" y="40"/>
                  <a:pt x="267" y="40"/>
                </a:cubicBezTo>
                <a:cubicBezTo>
                  <a:pt x="259" y="40"/>
                  <a:pt x="254" y="34"/>
                  <a:pt x="254" y="27"/>
                </a:cubicBezTo>
                <a:cubicBezTo>
                  <a:pt x="254" y="19"/>
                  <a:pt x="259" y="14"/>
                  <a:pt x="267" y="13"/>
                </a:cubicBezTo>
                <a:cubicBezTo>
                  <a:pt x="267" y="0"/>
                  <a:pt x="267" y="0"/>
                  <a:pt x="267" y="0"/>
                </a:cubicBezTo>
                <a:cubicBezTo>
                  <a:pt x="249" y="0"/>
                  <a:pt x="249" y="0"/>
                  <a:pt x="249" y="0"/>
                </a:cubicBezTo>
                <a:cubicBezTo>
                  <a:pt x="249" y="7"/>
                  <a:pt x="243" y="13"/>
                  <a:pt x="236" y="13"/>
                </a:cubicBezTo>
                <a:cubicBezTo>
                  <a:pt x="229" y="13"/>
                  <a:pt x="223" y="7"/>
                  <a:pt x="223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08" y="7"/>
                  <a:pt x="202" y="13"/>
                  <a:pt x="195" y="13"/>
                </a:cubicBezTo>
                <a:cubicBezTo>
                  <a:pt x="188" y="13"/>
                  <a:pt x="182" y="7"/>
                  <a:pt x="182" y="0"/>
                </a:cubicBezTo>
                <a:cubicBezTo>
                  <a:pt x="167" y="0"/>
                  <a:pt x="167" y="0"/>
                  <a:pt x="167" y="0"/>
                </a:cubicBezTo>
                <a:cubicBezTo>
                  <a:pt x="167" y="7"/>
                  <a:pt x="161" y="13"/>
                  <a:pt x="154" y="13"/>
                </a:cubicBezTo>
                <a:cubicBezTo>
                  <a:pt x="147" y="13"/>
                  <a:pt x="141" y="7"/>
                  <a:pt x="14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6" y="7"/>
                  <a:pt x="120" y="13"/>
                  <a:pt x="113" y="13"/>
                </a:cubicBezTo>
                <a:cubicBezTo>
                  <a:pt x="105" y="13"/>
                  <a:pt x="100" y="7"/>
                  <a:pt x="99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7"/>
                  <a:pt x="79" y="13"/>
                  <a:pt x="72" y="13"/>
                </a:cubicBezTo>
                <a:cubicBezTo>
                  <a:pt x="64" y="13"/>
                  <a:pt x="59" y="7"/>
                  <a:pt x="5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7"/>
                  <a:pt x="38" y="13"/>
                  <a:pt x="31" y="13"/>
                </a:cubicBezTo>
                <a:cubicBezTo>
                  <a:pt x="23" y="13"/>
                  <a:pt x="17" y="7"/>
                  <a:pt x="1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8" y="13"/>
                  <a:pt x="14" y="19"/>
                  <a:pt x="14" y="27"/>
                </a:cubicBezTo>
                <a:cubicBezTo>
                  <a:pt x="14" y="34"/>
                  <a:pt x="8" y="40"/>
                  <a:pt x="0" y="40"/>
                </a:cubicBezTo>
                <a:cubicBezTo>
                  <a:pt x="0" y="52"/>
                  <a:pt x="0" y="52"/>
                  <a:pt x="0" y="52"/>
                </a:cubicBezTo>
                <a:cubicBezTo>
                  <a:pt x="8" y="52"/>
                  <a:pt x="14" y="58"/>
                  <a:pt x="14" y="65"/>
                </a:cubicBezTo>
                <a:cubicBezTo>
                  <a:pt x="14" y="72"/>
                  <a:pt x="8" y="78"/>
                  <a:pt x="0" y="78"/>
                </a:cubicBezTo>
                <a:cubicBezTo>
                  <a:pt x="0" y="90"/>
                  <a:pt x="0" y="90"/>
                  <a:pt x="0" y="90"/>
                </a:cubicBezTo>
                <a:cubicBezTo>
                  <a:pt x="8" y="90"/>
                  <a:pt x="14" y="96"/>
                  <a:pt x="14" y="103"/>
                </a:cubicBezTo>
                <a:cubicBezTo>
                  <a:pt x="14" y="111"/>
                  <a:pt x="8" y="117"/>
                  <a:pt x="0" y="117"/>
                </a:cubicBezTo>
                <a:cubicBezTo>
                  <a:pt x="0" y="128"/>
                  <a:pt x="0" y="128"/>
                  <a:pt x="0" y="128"/>
                </a:cubicBezTo>
                <a:cubicBezTo>
                  <a:pt x="8" y="128"/>
                  <a:pt x="14" y="134"/>
                  <a:pt x="14" y="142"/>
                </a:cubicBezTo>
                <a:cubicBezTo>
                  <a:pt x="14" y="149"/>
                  <a:pt x="8" y="155"/>
                  <a:pt x="0" y="155"/>
                </a:cubicBezTo>
                <a:cubicBezTo>
                  <a:pt x="0" y="166"/>
                  <a:pt x="0" y="166"/>
                  <a:pt x="0" y="166"/>
                </a:cubicBezTo>
                <a:cubicBezTo>
                  <a:pt x="8" y="166"/>
                  <a:pt x="14" y="173"/>
                  <a:pt x="14" y="180"/>
                </a:cubicBezTo>
                <a:cubicBezTo>
                  <a:pt x="14" y="187"/>
                  <a:pt x="8" y="193"/>
                  <a:pt x="0" y="193"/>
                </a:cubicBezTo>
                <a:cubicBezTo>
                  <a:pt x="0" y="208"/>
                  <a:pt x="0" y="208"/>
                  <a:pt x="0" y="208"/>
                </a:cubicBezTo>
                <a:cubicBezTo>
                  <a:pt x="17" y="208"/>
                  <a:pt x="17" y="208"/>
                  <a:pt x="17" y="208"/>
                </a:cubicBezTo>
                <a:cubicBezTo>
                  <a:pt x="17" y="201"/>
                  <a:pt x="23" y="195"/>
                  <a:pt x="31" y="195"/>
                </a:cubicBezTo>
                <a:cubicBezTo>
                  <a:pt x="38" y="195"/>
                  <a:pt x="44" y="201"/>
                  <a:pt x="44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58" y="201"/>
                  <a:pt x="64" y="195"/>
                  <a:pt x="72" y="195"/>
                </a:cubicBezTo>
                <a:cubicBezTo>
                  <a:pt x="79" y="195"/>
                  <a:pt x="85" y="201"/>
                  <a:pt x="85" y="208"/>
                </a:cubicBezTo>
                <a:cubicBezTo>
                  <a:pt x="99" y="208"/>
                  <a:pt x="99" y="208"/>
                  <a:pt x="99" y="208"/>
                </a:cubicBezTo>
                <a:cubicBezTo>
                  <a:pt x="99" y="201"/>
                  <a:pt x="105" y="195"/>
                  <a:pt x="113" y="195"/>
                </a:cubicBezTo>
                <a:cubicBezTo>
                  <a:pt x="120" y="195"/>
                  <a:pt x="126" y="201"/>
                  <a:pt x="126" y="208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40" y="201"/>
                  <a:pt x="146" y="195"/>
                  <a:pt x="154" y="195"/>
                </a:cubicBezTo>
                <a:cubicBezTo>
                  <a:pt x="161" y="195"/>
                  <a:pt x="167" y="201"/>
                  <a:pt x="167" y="208"/>
                </a:cubicBezTo>
                <a:cubicBezTo>
                  <a:pt x="182" y="208"/>
                  <a:pt x="182" y="208"/>
                  <a:pt x="182" y="208"/>
                </a:cubicBezTo>
                <a:cubicBezTo>
                  <a:pt x="182" y="201"/>
                  <a:pt x="188" y="195"/>
                  <a:pt x="195" y="195"/>
                </a:cubicBezTo>
                <a:cubicBezTo>
                  <a:pt x="202" y="195"/>
                  <a:pt x="208" y="201"/>
                  <a:pt x="208" y="208"/>
                </a:cubicBezTo>
                <a:cubicBezTo>
                  <a:pt x="223" y="208"/>
                  <a:pt x="223" y="208"/>
                  <a:pt x="223" y="208"/>
                </a:cubicBezTo>
                <a:cubicBezTo>
                  <a:pt x="223" y="201"/>
                  <a:pt x="229" y="195"/>
                  <a:pt x="236" y="195"/>
                </a:cubicBezTo>
                <a:cubicBezTo>
                  <a:pt x="243" y="195"/>
                  <a:pt x="249" y="201"/>
                  <a:pt x="249" y="208"/>
                </a:cubicBezTo>
                <a:cubicBezTo>
                  <a:pt x="267" y="208"/>
                  <a:pt x="267" y="208"/>
                  <a:pt x="267" y="208"/>
                </a:cubicBezTo>
                <a:cubicBezTo>
                  <a:pt x="267" y="193"/>
                  <a:pt x="267" y="193"/>
                  <a:pt x="267" y="193"/>
                </a:cubicBezTo>
                <a:cubicBezTo>
                  <a:pt x="259" y="193"/>
                  <a:pt x="254" y="187"/>
                  <a:pt x="254" y="180"/>
                </a:cubicBezTo>
                <a:close/>
                <a:moveTo>
                  <a:pt x="233" y="174"/>
                </a:moveTo>
                <a:cubicBezTo>
                  <a:pt x="34" y="174"/>
                  <a:pt x="34" y="174"/>
                  <a:pt x="34" y="174"/>
                </a:cubicBezTo>
                <a:cubicBezTo>
                  <a:pt x="34" y="34"/>
                  <a:pt x="34" y="34"/>
                  <a:pt x="34" y="34"/>
                </a:cubicBezTo>
                <a:cubicBezTo>
                  <a:pt x="233" y="34"/>
                  <a:pt x="233" y="34"/>
                  <a:pt x="233" y="34"/>
                </a:cubicBezTo>
                <a:lnTo>
                  <a:pt x="233" y="174"/>
                </a:lnTo>
                <a:close/>
                <a:moveTo>
                  <a:pt x="179" y="144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79" y="144"/>
                  <a:pt x="156" y="135"/>
                  <a:pt x="141" y="120"/>
                </a:cubicBezTo>
                <a:cubicBezTo>
                  <a:pt x="145" y="114"/>
                  <a:pt x="148" y="107"/>
                  <a:pt x="149" y="100"/>
                </a:cubicBezTo>
                <a:cubicBezTo>
                  <a:pt x="151" y="90"/>
                  <a:pt x="148" y="81"/>
                  <a:pt x="143" y="73"/>
                </a:cubicBezTo>
                <a:cubicBezTo>
                  <a:pt x="152" y="70"/>
                  <a:pt x="163" y="74"/>
                  <a:pt x="168" y="80"/>
                </a:cubicBezTo>
                <a:cubicBezTo>
                  <a:pt x="170" y="72"/>
                  <a:pt x="180" y="63"/>
                  <a:pt x="191" y="65"/>
                </a:cubicBezTo>
                <a:cubicBezTo>
                  <a:pt x="201" y="67"/>
                  <a:pt x="208" y="74"/>
                  <a:pt x="210" y="84"/>
                </a:cubicBezTo>
                <a:cubicBezTo>
                  <a:pt x="215" y="113"/>
                  <a:pt x="179" y="144"/>
                  <a:pt x="179" y="144"/>
                </a:cubicBezTo>
                <a:close/>
                <a:moveTo>
                  <a:pt x="127" y="74"/>
                </a:moveTo>
                <a:cubicBezTo>
                  <a:pt x="117" y="69"/>
                  <a:pt x="104" y="73"/>
                  <a:pt x="99" y="80"/>
                </a:cubicBezTo>
                <a:cubicBezTo>
                  <a:pt x="97" y="72"/>
                  <a:pt x="87" y="64"/>
                  <a:pt x="75" y="65"/>
                </a:cubicBezTo>
                <a:cubicBezTo>
                  <a:pt x="65" y="67"/>
                  <a:pt x="58" y="74"/>
                  <a:pt x="57" y="84"/>
                </a:cubicBezTo>
                <a:cubicBezTo>
                  <a:pt x="52" y="114"/>
                  <a:pt x="88" y="144"/>
                  <a:pt x="88" y="144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88" y="144"/>
                  <a:pt x="133" y="128"/>
                  <a:pt x="138" y="98"/>
                </a:cubicBezTo>
                <a:cubicBezTo>
                  <a:pt x="140" y="88"/>
                  <a:pt x="135" y="79"/>
                  <a:pt x="127" y="7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Freeform 5"/>
          <p:cNvSpPr>
            <a:spLocks noEditPoints="1"/>
          </p:cNvSpPr>
          <p:nvPr/>
        </p:nvSpPr>
        <p:spPr bwMode="auto">
          <a:xfrm>
            <a:off x="10469446" y="1774752"/>
            <a:ext cx="447736" cy="686900"/>
          </a:xfrm>
          <a:custGeom>
            <a:avLst/>
            <a:gdLst>
              <a:gd name="T0" fmla="*/ 69 w 204"/>
              <a:gd name="T1" fmla="*/ 6 h 313"/>
              <a:gd name="T2" fmla="*/ 135 w 204"/>
              <a:gd name="T3" fmla="*/ 6 h 313"/>
              <a:gd name="T4" fmla="*/ 102 w 204"/>
              <a:gd name="T5" fmla="*/ 8 h 313"/>
              <a:gd name="T6" fmla="*/ 64 w 204"/>
              <a:gd name="T7" fmla="*/ 108 h 313"/>
              <a:gd name="T8" fmla="*/ 107 w 204"/>
              <a:gd name="T9" fmla="*/ 243 h 313"/>
              <a:gd name="T10" fmla="*/ 102 w 204"/>
              <a:gd name="T11" fmla="*/ 19 h 313"/>
              <a:gd name="T12" fmla="*/ 122 w 204"/>
              <a:gd name="T13" fmla="*/ 254 h 313"/>
              <a:gd name="T14" fmla="*/ 128 w 204"/>
              <a:gd name="T15" fmla="*/ 264 h 313"/>
              <a:gd name="T16" fmla="*/ 128 w 204"/>
              <a:gd name="T17" fmla="*/ 292 h 313"/>
              <a:gd name="T18" fmla="*/ 98 w 204"/>
              <a:gd name="T19" fmla="*/ 313 h 313"/>
              <a:gd name="T20" fmla="*/ 77 w 204"/>
              <a:gd name="T21" fmla="*/ 268 h 313"/>
              <a:gd name="T22" fmla="*/ 77 w 204"/>
              <a:gd name="T23" fmla="*/ 254 h 313"/>
              <a:gd name="T24" fmla="*/ 82 w 204"/>
              <a:gd name="T25" fmla="*/ 264 h 313"/>
              <a:gd name="T26" fmla="*/ 122 w 204"/>
              <a:gd name="T27" fmla="*/ 254 h 313"/>
              <a:gd name="T28" fmla="*/ 112 w 204"/>
              <a:gd name="T29" fmla="*/ 275 h 313"/>
              <a:gd name="T30" fmla="*/ 106 w 204"/>
              <a:gd name="T31" fmla="*/ 269 h 313"/>
              <a:gd name="T32" fmla="*/ 106 w 204"/>
              <a:gd name="T33" fmla="*/ 289 h 313"/>
              <a:gd name="T34" fmla="*/ 118 w 204"/>
              <a:gd name="T35" fmla="*/ 289 h 313"/>
              <a:gd name="T36" fmla="*/ 102 w 204"/>
              <a:gd name="T37" fmla="*/ 273 h 313"/>
              <a:gd name="T38" fmla="*/ 102 w 204"/>
              <a:gd name="T39" fmla="*/ 285 h 313"/>
              <a:gd name="T40" fmla="*/ 102 w 204"/>
              <a:gd name="T41" fmla="*/ 273 h 313"/>
              <a:gd name="T42" fmla="*/ 87 w 204"/>
              <a:gd name="T43" fmla="*/ 289 h 313"/>
              <a:gd name="T44" fmla="*/ 98 w 204"/>
              <a:gd name="T45" fmla="*/ 289 h 313"/>
              <a:gd name="T46" fmla="*/ 87 w 204"/>
              <a:gd name="T47" fmla="*/ 269 h 313"/>
              <a:gd name="T48" fmla="*/ 98 w 204"/>
              <a:gd name="T49" fmla="*/ 269 h 313"/>
              <a:gd name="T50" fmla="*/ 82 w 204"/>
              <a:gd name="T51" fmla="*/ 284 h 313"/>
              <a:gd name="T52" fmla="*/ 89 w 204"/>
              <a:gd name="T53" fmla="*/ 279 h 313"/>
              <a:gd name="T54" fmla="*/ 82 w 204"/>
              <a:gd name="T55" fmla="*/ 274 h 313"/>
              <a:gd name="T56" fmla="*/ 89 w 204"/>
              <a:gd name="T57" fmla="*/ 298 h 313"/>
              <a:gd name="T58" fmla="*/ 82 w 204"/>
              <a:gd name="T59" fmla="*/ 293 h 313"/>
              <a:gd name="T60" fmla="*/ 89 w 204"/>
              <a:gd name="T61" fmla="*/ 298 h 313"/>
              <a:gd name="T62" fmla="*/ 93 w 204"/>
              <a:gd name="T63" fmla="*/ 302 h 313"/>
              <a:gd name="T64" fmla="*/ 98 w 204"/>
              <a:gd name="T65" fmla="*/ 307 h 313"/>
              <a:gd name="T66" fmla="*/ 108 w 204"/>
              <a:gd name="T67" fmla="*/ 298 h 313"/>
              <a:gd name="T68" fmla="*/ 97 w 204"/>
              <a:gd name="T69" fmla="*/ 298 h 313"/>
              <a:gd name="T70" fmla="*/ 115 w 204"/>
              <a:gd name="T71" fmla="*/ 305 h 313"/>
              <a:gd name="T72" fmla="*/ 107 w 204"/>
              <a:gd name="T73" fmla="*/ 307 h 313"/>
              <a:gd name="T74" fmla="*/ 115 w 204"/>
              <a:gd name="T75" fmla="*/ 305 h 313"/>
              <a:gd name="T76" fmla="*/ 122 w 204"/>
              <a:gd name="T77" fmla="*/ 293 h 313"/>
              <a:gd name="T78" fmla="*/ 119 w 204"/>
              <a:gd name="T79" fmla="*/ 301 h 313"/>
              <a:gd name="T80" fmla="*/ 122 w 204"/>
              <a:gd name="T81" fmla="*/ 274 h 313"/>
              <a:gd name="T82" fmla="*/ 116 w 204"/>
              <a:gd name="T83" fmla="*/ 279 h 313"/>
              <a:gd name="T84" fmla="*/ 122 w 204"/>
              <a:gd name="T85" fmla="*/ 284 h 313"/>
              <a:gd name="T86" fmla="*/ 151 w 204"/>
              <a:gd name="T87" fmla="*/ 13 h 313"/>
              <a:gd name="T88" fmla="*/ 152 w 204"/>
              <a:gd name="T89" fmla="*/ 108 h 313"/>
              <a:gd name="T90" fmla="*/ 129 w 204"/>
              <a:gd name="T91" fmla="*/ 243 h 313"/>
              <a:gd name="T92" fmla="*/ 151 w 204"/>
              <a:gd name="T93" fmla="*/ 13 h 313"/>
              <a:gd name="T94" fmla="*/ 80 w 204"/>
              <a:gd name="T95" fmla="*/ 19 h 313"/>
              <a:gd name="T96" fmla="*/ 0 w 204"/>
              <a:gd name="T97" fmla="*/ 103 h 313"/>
              <a:gd name="T98" fmla="*/ 86 w 204"/>
              <a:gd name="T99" fmla="*/ 243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4" h="313">
                <a:moveTo>
                  <a:pt x="99" y="8"/>
                </a:moveTo>
                <a:cubicBezTo>
                  <a:pt x="88" y="8"/>
                  <a:pt x="78" y="7"/>
                  <a:pt x="69" y="6"/>
                </a:cubicBezTo>
                <a:cubicBezTo>
                  <a:pt x="79" y="2"/>
                  <a:pt x="91" y="0"/>
                  <a:pt x="102" y="0"/>
                </a:cubicBezTo>
                <a:cubicBezTo>
                  <a:pt x="114" y="0"/>
                  <a:pt x="125" y="2"/>
                  <a:pt x="135" y="6"/>
                </a:cubicBezTo>
                <a:cubicBezTo>
                  <a:pt x="126" y="7"/>
                  <a:pt x="116" y="8"/>
                  <a:pt x="105" y="8"/>
                </a:cubicBezTo>
                <a:cubicBezTo>
                  <a:pt x="104" y="8"/>
                  <a:pt x="103" y="8"/>
                  <a:pt x="102" y="8"/>
                </a:cubicBezTo>
                <a:cubicBezTo>
                  <a:pt x="101" y="8"/>
                  <a:pt x="100" y="8"/>
                  <a:pt x="99" y="8"/>
                </a:cubicBezTo>
                <a:close/>
                <a:moveTo>
                  <a:pt x="64" y="108"/>
                </a:moveTo>
                <a:cubicBezTo>
                  <a:pt x="64" y="128"/>
                  <a:pt x="69" y="173"/>
                  <a:pt x="98" y="243"/>
                </a:cubicBezTo>
                <a:cubicBezTo>
                  <a:pt x="107" y="243"/>
                  <a:pt x="107" y="243"/>
                  <a:pt x="107" y="243"/>
                </a:cubicBezTo>
                <a:cubicBezTo>
                  <a:pt x="140" y="165"/>
                  <a:pt x="140" y="113"/>
                  <a:pt x="140" y="108"/>
                </a:cubicBezTo>
                <a:cubicBezTo>
                  <a:pt x="140" y="55"/>
                  <a:pt x="121" y="19"/>
                  <a:pt x="102" y="19"/>
                </a:cubicBezTo>
                <a:cubicBezTo>
                  <a:pt x="84" y="19"/>
                  <a:pt x="64" y="55"/>
                  <a:pt x="64" y="108"/>
                </a:cubicBezTo>
                <a:close/>
                <a:moveTo>
                  <a:pt x="122" y="254"/>
                </a:moveTo>
                <a:cubicBezTo>
                  <a:pt x="128" y="254"/>
                  <a:pt x="128" y="254"/>
                  <a:pt x="128" y="254"/>
                </a:cubicBezTo>
                <a:cubicBezTo>
                  <a:pt x="128" y="264"/>
                  <a:pt x="128" y="264"/>
                  <a:pt x="128" y="264"/>
                </a:cubicBezTo>
                <a:cubicBezTo>
                  <a:pt x="128" y="268"/>
                  <a:pt x="128" y="268"/>
                  <a:pt x="128" y="268"/>
                </a:cubicBezTo>
                <a:cubicBezTo>
                  <a:pt x="128" y="292"/>
                  <a:pt x="128" y="292"/>
                  <a:pt x="128" y="292"/>
                </a:cubicBezTo>
                <a:cubicBezTo>
                  <a:pt x="128" y="304"/>
                  <a:pt x="119" y="313"/>
                  <a:pt x="107" y="313"/>
                </a:cubicBezTo>
                <a:cubicBezTo>
                  <a:pt x="98" y="313"/>
                  <a:pt x="98" y="313"/>
                  <a:pt x="98" y="313"/>
                </a:cubicBezTo>
                <a:cubicBezTo>
                  <a:pt x="86" y="313"/>
                  <a:pt x="77" y="304"/>
                  <a:pt x="77" y="292"/>
                </a:cubicBezTo>
                <a:cubicBezTo>
                  <a:pt x="77" y="268"/>
                  <a:pt x="77" y="268"/>
                  <a:pt x="77" y="268"/>
                </a:cubicBezTo>
                <a:cubicBezTo>
                  <a:pt x="77" y="264"/>
                  <a:pt x="77" y="264"/>
                  <a:pt x="77" y="264"/>
                </a:cubicBezTo>
                <a:cubicBezTo>
                  <a:pt x="77" y="254"/>
                  <a:pt x="77" y="254"/>
                  <a:pt x="77" y="254"/>
                </a:cubicBezTo>
                <a:cubicBezTo>
                  <a:pt x="82" y="254"/>
                  <a:pt x="82" y="254"/>
                  <a:pt x="82" y="254"/>
                </a:cubicBezTo>
                <a:cubicBezTo>
                  <a:pt x="82" y="264"/>
                  <a:pt x="82" y="264"/>
                  <a:pt x="82" y="264"/>
                </a:cubicBezTo>
                <a:cubicBezTo>
                  <a:pt x="122" y="264"/>
                  <a:pt x="122" y="264"/>
                  <a:pt x="122" y="264"/>
                </a:cubicBezTo>
                <a:lnTo>
                  <a:pt x="122" y="254"/>
                </a:lnTo>
                <a:close/>
                <a:moveTo>
                  <a:pt x="106" y="269"/>
                </a:moveTo>
                <a:cubicBezTo>
                  <a:pt x="112" y="275"/>
                  <a:pt x="112" y="275"/>
                  <a:pt x="112" y="275"/>
                </a:cubicBezTo>
                <a:cubicBezTo>
                  <a:pt x="118" y="269"/>
                  <a:pt x="118" y="269"/>
                  <a:pt x="118" y="269"/>
                </a:cubicBezTo>
                <a:lnTo>
                  <a:pt x="106" y="269"/>
                </a:lnTo>
                <a:close/>
                <a:moveTo>
                  <a:pt x="112" y="283"/>
                </a:moveTo>
                <a:cubicBezTo>
                  <a:pt x="106" y="289"/>
                  <a:pt x="106" y="289"/>
                  <a:pt x="106" y="289"/>
                </a:cubicBezTo>
                <a:cubicBezTo>
                  <a:pt x="112" y="294"/>
                  <a:pt x="112" y="294"/>
                  <a:pt x="112" y="294"/>
                </a:cubicBezTo>
                <a:cubicBezTo>
                  <a:pt x="118" y="289"/>
                  <a:pt x="118" y="289"/>
                  <a:pt x="118" y="289"/>
                </a:cubicBezTo>
                <a:lnTo>
                  <a:pt x="112" y="283"/>
                </a:lnTo>
                <a:close/>
                <a:moveTo>
                  <a:pt x="102" y="273"/>
                </a:moveTo>
                <a:cubicBezTo>
                  <a:pt x="97" y="279"/>
                  <a:pt x="97" y="279"/>
                  <a:pt x="97" y="279"/>
                </a:cubicBezTo>
                <a:cubicBezTo>
                  <a:pt x="102" y="285"/>
                  <a:pt x="102" y="285"/>
                  <a:pt x="102" y="285"/>
                </a:cubicBezTo>
                <a:cubicBezTo>
                  <a:pt x="108" y="279"/>
                  <a:pt x="108" y="279"/>
                  <a:pt x="108" y="279"/>
                </a:cubicBezTo>
                <a:lnTo>
                  <a:pt x="102" y="273"/>
                </a:lnTo>
                <a:close/>
                <a:moveTo>
                  <a:pt x="93" y="283"/>
                </a:moveTo>
                <a:cubicBezTo>
                  <a:pt x="87" y="289"/>
                  <a:pt x="87" y="289"/>
                  <a:pt x="87" y="289"/>
                </a:cubicBezTo>
                <a:cubicBezTo>
                  <a:pt x="93" y="294"/>
                  <a:pt x="93" y="294"/>
                  <a:pt x="93" y="294"/>
                </a:cubicBezTo>
                <a:cubicBezTo>
                  <a:pt x="98" y="289"/>
                  <a:pt x="98" y="289"/>
                  <a:pt x="98" y="289"/>
                </a:cubicBezTo>
                <a:lnTo>
                  <a:pt x="93" y="283"/>
                </a:lnTo>
                <a:close/>
                <a:moveTo>
                  <a:pt x="87" y="269"/>
                </a:moveTo>
                <a:cubicBezTo>
                  <a:pt x="93" y="275"/>
                  <a:pt x="93" y="275"/>
                  <a:pt x="93" y="275"/>
                </a:cubicBezTo>
                <a:cubicBezTo>
                  <a:pt x="98" y="269"/>
                  <a:pt x="98" y="269"/>
                  <a:pt x="98" y="269"/>
                </a:cubicBezTo>
                <a:lnTo>
                  <a:pt x="87" y="269"/>
                </a:lnTo>
                <a:close/>
                <a:moveTo>
                  <a:pt x="82" y="284"/>
                </a:moveTo>
                <a:cubicBezTo>
                  <a:pt x="83" y="285"/>
                  <a:pt x="83" y="285"/>
                  <a:pt x="83" y="285"/>
                </a:cubicBezTo>
                <a:cubicBezTo>
                  <a:pt x="89" y="279"/>
                  <a:pt x="89" y="279"/>
                  <a:pt x="89" y="279"/>
                </a:cubicBezTo>
                <a:cubicBezTo>
                  <a:pt x="83" y="273"/>
                  <a:pt x="83" y="273"/>
                  <a:pt x="83" y="273"/>
                </a:cubicBezTo>
                <a:cubicBezTo>
                  <a:pt x="82" y="274"/>
                  <a:pt x="82" y="274"/>
                  <a:pt x="82" y="274"/>
                </a:cubicBezTo>
                <a:lnTo>
                  <a:pt x="82" y="284"/>
                </a:lnTo>
                <a:close/>
                <a:moveTo>
                  <a:pt x="89" y="298"/>
                </a:moveTo>
                <a:cubicBezTo>
                  <a:pt x="83" y="293"/>
                  <a:pt x="83" y="293"/>
                  <a:pt x="83" y="293"/>
                </a:cubicBezTo>
                <a:cubicBezTo>
                  <a:pt x="82" y="293"/>
                  <a:pt x="82" y="293"/>
                  <a:pt x="82" y="293"/>
                </a:cubicBezTo>
                <a:cubicBezTo>
                  <a:pt x="83" y="296"/>
                  <a:pt x="84" y="299"/>
                  <a:pt x="85" y="302"/>
                </a:cubicBezTo>
                <a:lnTo>
                  <a:pt x="89" y="298"/>
                </a:lnTo>
                <a:close/>
                <a:moveTo>
                  <a:pt x="98" y="307"/>
                </a:moveTo>
                <a:cubicBezTo>
                  <a:pt x="93" y="302"/>
                  <a:pt x="93" y="302"/>
                  <a:pt x="93" y="302"/>
                </a:cubicBezTo>
                <a:cubicBezTo>
                  <a:pt x="90" y="305"/>
                  <a:pt x="90" y="305"/>
                  <a:pt x="90" y="305"/>
                </a:cubicBezTo>
                <a:cubicBezTo>
                  <a:pt x="92" y="307"/>
                  <a:pt x="95" y="307"/>
                  <a:pt x="98" y="307"/>
                </a:cubicBezTo>
                <a:close/>
                <a:moveTo>
                  <a:pt x="102" y="304"/>
                </a:moveTo>
                <a:cubicBezTo>
                  <a:pt x="108" y="298"/>
                  <a:pt x="108" y="298"/>
                  <a:pt x="108" y="298"/>
                </a:cubicBezTo>
                <a:cubicBezTo>
                  <a:pt x="102" y="293"/>
                  <a:pt x="102" y="293"/>
                  <a:pt x="102" y="293"/>
                </a:cubicBezTo>
                <a:cubicBezTo>
                  <a:pt x="97" y="298"/>
                  <a:pt x="97" y="298"/>
                  <a:pt x="97" y="298"/>
                </a:cubicBezTo>
                <a:lnTo>
                  <a:pt x="102" y="304"/>
                </a:lnTo>
                <a:close/>
                <a:moveTo>
                  <a:pt x="115" y="305"/>
                </a:moveTo>
                <a:cubicBezTo>
                  <a:pt x="112" y="302"/>
                  <a:pt x="112" y="302"/>
                  <a:pt x="112" y="302"/>
                </a:cubicBezTo>
                <a:cubicBezTo>
                  <a:pt x="107" y="307"/>
                  <a:pt x="107" y="307"/>
                  <a:pt x="107" y="307"/>
                </a:cubicBezTo>
                <a:cubicBezTo>
                  <a:pt x="107" y="307"/>
                  <a:pt x="107" y="307"/>
                  <a:pt x="107" y="307"/>
                </a:cubicBezTo>
                <a:cubicBezTo>
                  <a:pt x="110" y="307"/>
                  <a:pt x="113" y="307"/>
                  <a:pt x="115" y="305"/>
                </a:cubicBezTo>
                <a:close/>
                <a:moveTo>
                  <a:pt x="122" y="293"/>
                </a:moveTo>
                <a:cubicBezTo>
                  <a:pt x="122" y="293"/>
                  <a:pt x="122" y="293"/>
                  <a:pt x="122" y="293"/>
                </a:cubicBezTo>
                <a:cubicBezTo>
                  <a:pt x="116" y="298"/>
                  <a:pt x="116" y="298"/>
                  <a:pt x="116" y="298"/>
                </a:cubicBezTo>
                <a:cubicBezTo>
                  <a:pt x="119" y="301"/>
                  <a:pt x="119" y="301"/>
                  <a:pt x="119" y="301"/>
                </a:cubicBezTo>
                <a:cubicBezTo>
                  <a:pt x="121" y="299"/>
                  <a:pt x="122" y="296"/>
                  <a:pt x="122" y="293"/>
                </a:cubicBezTo>
                <a:close/>
                <a:moveTo>
                  <a:pt x="122" y="274"/>
                </a:moveTo>
                <a:cubicBezTo>
                  <a:pt x="122" y="273"/>
                  <a:pt x="122" y="273"/>
                  <a:pt x="122" y="273"/>
                </a:cubicBezTo>
                <a:cubicBezTo>
                  <a:pt x="116" y="279"/>
                  <a:pt x="116" y="279"/>
                  <a:pt x="116" y="279"/>
                </a:cubicBezTo>
                <a:cubicBezTo>
                  <a:pt x="122" y="285"/>
                  <a:pt x="122" y="285"/>
                  <a:pt x="122" y="285"/>
                </a:cubicBezTo>
                <a:cubicBezTo>
                  <a:pt x="122" y="284"/>
                  <a:pt x="122" y="284"/>
                  <a:pt x="122" y="284"/>
                </a:cubicBezTo>
                <a:lnTo>
                  <a:pt x="122" y="274"/>
                </a:lnTo>
                <a:close/>
                <a:moveTo>
                  <a:pt x="151" y="13"/>
                </a:moveTo>
                <a:cubicBezTo>
                  <a:pt x="145" y="15"/>
                  <a:pt x="135" y="17"/>
                  <a:pt x="124" y="18"/>
                </a:cubicBezTo>
                <a:cubicBezTo>
                  <a:pt x="141" y="34"/>
                  <a:pt x="152" y="68"/>
                  <a:pt x="152" y="108"/>
                </a:cubicBezTo>
                <a:cubicBezTo>
                  <a:pt x="152" y="134"/>
                  <a:pt x="143" y="184"/>
                  <a:pt x="119" y="243"/>
                </a:cubicBezTo>
                <a:cubicBezTo>
                  <a:pt x="129" y="243"/>
                  <a:pt x="129" y="243"/>
                  <a:pt x="129" y="243"/>
                </a:cubicBezTo>
                <a:cubicBezTo>
                  <a:pt x="179" y="179"/>
                  <a:pt x="204" y="148"/>
                  <a:pt x="204" y="103"/>
                </a:cubicBezTo>
                <a:cubicBezTo>
                  <a:pt x="204" y="64"/>
                  <a:pt x="183" y="30"/>
                  <a:pt x="151" y="13"/>
                </a:cubicBezTo>
                <a:close/>
                <a:moveTo>
                  <a:pt x="53" y="108"/>
                </a:moveTo>
                <a:cubicBezTo>
                  <a:pt x="53" y="68"/>
                  <a:pt x="64" y="35"/>
                  <a:pt x="80" y="19"/>
                </a:cubicBezTo>
                <a:cubicBezTo>
                  <a:pt x="69" y="18"/>
                  <a:pt x="60" y="16"/>
                  <a:pt x="53" y="13"/>
                </a:cubicBezTo>
                <a:cubicBezTo>
                  <a:pt x="21" y="31"/>
                  <a:pt x="0" y="64"/>
                  <a:pt x="0" y="103"/>
                </a:cubicBezTo>
                <a:cubicBezTo>
                  <a:pt x="0" y="148"/>
                  <a:pt x="21" y="176"/>
                  <a:pt x="75" y="243"/>
                </a:cubicBezTo>
                <a:cubicBezTo>
                  <a:pt x="86" y="243"/>
                  <a:pt x="86" y="243"/>
                  <a:pt x="86" y="243"/>
                </a:cubicBezTo>
                <a:cubicBezTo>
                  <a:pt x="57" y="174"/>
                  <a:pt x="53" y="129"/>
                  <a:pt x="53" y="108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1"/>
          <p:cNvSpPr>
            <a:spLocks noEditPoints="1"/>
          </p:cNvSpPr>
          <p:nvPr/>
        </p:nvSpPr>
        <p:spPr bwMode="auto">
          <a:xfrm>
            <a:off x="88813" y="2546763"/>
            <a:ext cx="721198" cy="678556"/>
          </a:xfrm>
          <a:custGeom>
            <a:avLst/>
            <a:gdLst>
              <a:gd name="T0" fmla="*/ 231 w 329"/>
              <a:gd name="T1" fmla="*/ 61 h 309"/>
              <a:gd name="T2" fmla="*/ 220 w 329"/>
              <a:gd name="T3" fmla="*/ 61 h 309"/>
              <a:gd name="T4" fmla="*/ 163 w 329"/>
              <a:gd name="T5" fmla="*/ 34 h 309"/>
              <a:gd name="T6" fmla="*/ 239 w 329"/>
              <a:gd name="T7" fmla="*/ 47 h 309"/>
              <a:gd name="T8" fmla="*/ 102 w 329"/>
              <a:gd name="T9" fmla="*/ 119 h 309"/>
              <a:gd name="T10" fmla="*/ 181 w 329"/>
              <a:gd name="T11" fmla="*/ 168 h 309"/>
              <a:gd name="T12" fmla="*/ 109 w 329"/>
              <a:gd name="T13" fmla="*/ 100 h 309"/>
              <a:gd name="T14" fmla="*/ 68 w 329"/>
              <a:gd name="T15" fmla="*/ 72 h 309"/>
              <a:gd name="T16" fmla="*/ 59 w 329"/>
              <a:gd name="T17" fmla="*/ 98 h 309"/>
              <a:gd name="T18" fmla="*/ 55 w 329"/>
              <a:gd name="T19" fmla="*/ 176 h 309"/>
              <a:gd name="T20" fmla="*/ 233 w 329"/>
              <a:gd name="T21" fmla="*/ 90 h 309"/>
              <a:gd name="T22" fmla="*/ 269 w 329"/>
              <a:gd name="T23" fmla="*/ 222 h 309"/>
              <a:gd name="T24" fmla="*/ 87 w 329"/>
              <a:gd name="T25" fmla="*/ 153 h 309"/>
              <a:gd name="T26" fmla="*/ 92 w 329"/>
              <a:gd name="T27" fmla="*/ 222 h 309"/>
              <a:gd name="T28" fmla="*/ 275 w 329"/>
              <a:gd name="T29" fmla="*/ 239 h 309"/>
              <a:gd name="T30" fmla="*/ 69 w 329"/>
              <a:gd name="T31" fmla="*/ 239 h 309"/>
              <a:gd name="T32" fmla="*/ 90 w 329"/>
              <a:gd name="T33" fmla="*/ 309 h 309"/>
              <a:gd name="T34" fmla="*/ 254 w 329"/>
              <a:gd name="T35" fmla="*/ 250 h 309"/>
              <a:gd name="T36" fmla="*/ 270 w 329"/>
              <a:gd name="T37" fmla="*/ 244 h 309"/>
              <a:gd name="T38" fmla="*/ 214 w 329"/>
              <a:gd name="T39" fmla="*/ 252 h 309"/>
              <a:gd name="T40" fmla="*/ 209 w 329"/>
              <a:gd name="T41" fmla="*/ 258 h 309"/>
              <a:gd name="T42" fmla="*/ 200 w 329"/>
              <a:gd name="T43" fmla="*/ 249 h 309"/>
              <a:gd name="T44" fmla="*/ 187 w 329"/>
              <a:gd name="T45" fmla="*/ 252 h 309"/>
              <a:gd name="T46" fmla="*/ 181 w 329"/>
              <a:gd name="T47" fmla="*/ 258 h 309"/>
              <a:gd name="T48" fmla="*/ 173 w 329"/>
              <a:gd name="T49" fmla="*/ 249 h 309"/>
              <a:gd name="T50" fmla="*/ 159 w 329"/>
              <a:gd name="T51" fmla="*/ 252 h 309"/>
              <a:gd name="T52" fmla="*/ 154 w 329"/>
              <a:gd name="T53" fmla="*/ 258 h 309"/>
              <a:gd name="T54" fmla="*/ 146 w 329"/>
              <a:gd name="T55" fmla="*/ 249 h 309"/>
              <a:gd name="T56" fmla="*/ 132 w 329"/>
              <a:gd name="T57" fmla="*/ 252 h 309"/>
              <a:gd name="T58" fmla="*/ 101 w 329"/>
              <a:gd name="T59" fmla="*/ 245 h 309"/>
              <a:gd name="T60" fmla="*/ 101 w 329"/>
              <a:gd name="T61" fmla="*/ 245 h 309"/>
              <a:gd name="T62" fmla="*/ 126 w 329"/>
              <a:gd name="T63" fmla="*/ 258 h 309"/>
              <a:gd name="T64" fmla="*/ 136 w 329"/>
              <a:gd name="T65" fmla="*/ 276 h 309"/>
              <a:gd name="T66" fmla="*/ 140 w 329"/>
              <a:gd name="T67" fmla="*/ 272 h 309"/>
              <a:gd name="T68" fmla="*/ 146 w 329"/>
              <a:gd name="T69" fmla="*/ 278 h 309"/>
              <a:gd name="T70" fmla="*/ 151 w 329"/>
              <a:gd name="T71" fmla="*/ 272 h 309"/>
              <a:gd name="T72" fmla="*/ 159 w 329"/>
              <a:gd name="T73" fmla="*/ 280 h 309"/>
              <a:gd name="T74" fmla="*/ 167 w 329"/>
              <a:gd name="T75" fmla="*/ 284 h 309"/>
              <a:gd name="T76" fmla="*/ 175 w 329"/>
              <a:gd name="T77" fmla="*/ 284 h 309"/>
              <a:gd name="T78" fmla="*/ 187 w 329"/>
              <a:gd name="T79" fmla="*/ 263 h 309"/>
              <a:gd name="T80" fmla="*/ 196 w 329"/>
              <a:gd name="T81" fmla="*/ 282 h 309"/>
              <a:gd name="T82" fmla="*/ 196 w 329"/>
              <a:gd name="T83" fmla="*/ 282 h 309"/>
              <a:gd name="T84" fmla="*/ 214 w 329"/>
              <a:gd name="T85" fmla="*/ 263 h 309"/>
              <a:gd name="T86" fmla="*/ 234 w 329"/>
              <a:gd name="T87" fmla="*/ 260 h 309"/>
              <a:gd name="T88" fmla="*/ 220 w 329"/>
              <a:gd name="T89" fmla="*/ 258 h 309"/>
              <a:gd name="T90" fmla="*/ 234 w 329"/>
              <a:gd name="T91" fmla="*/ 260 h 309"/>
              <a:gd name="T92" fmla="*/ 244 w 329"/>
              <a:gd name="T93" fmla="*/ 245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29" h="309">
                <a:moveTo>
                  <a:pt x="239" y="55"/>
                </a:moveTo>
                <a:cubicBezTo>
                  <a:pt x="273" y="69"/>
                  <a:pt x="306" y="118"/>
                  <a:pt x="305" y="153"/>
                </a:cubicBezTo>
                <a:cubicBezTo>
                  <a:pt x="299" y="125"/>
                  <a:pt x="254" y="121"/>
                  <a:pt x="231" y="61"/>
                </a:cubicBezTo>
                <a:cubicBezTo>
                  <a:pt x="230" y="70"/>
                  <a:pt x="223" y="82"/>
                  <a:pt x="216" y="106"/>
                </a:cubicBezTo>
                <a:cubicBezTo>
                  <a:pt x="209" y="131"/>
                  <a:pt x="194" y="161"/>
                  <a:pt x="208" y="185"/>
                </a:cubicBezTo>
                <a:cubicBezTo>
                  <a:pt x="153" y="130"/>
                  <a:pt x="187" y="79"/>
                  <a:pt x="220" y="61"/>
                </a:cubicBezTo>
                <a:cubicBezTo>
                  <a:pt x="173" y="82"/>
                  <a:pt x="150" y="65"/>
                  <a:pt x="125" y="79"/>
                </a:cubicBezTo>
                <a:cubicBezTo>
                  <a:pt x="144" y="41"/>
                  <a:pt x="183" y="42"/>
                  <a:pt x="214" y="49"/>
                </a:cubicBezTo>
                <a:cubicBezTo>
                  <a:pt x="194" y="41"/>
                  <a:pt x="174" y="28"/>
                  <a:pt x="163" y="34"/>
                </a:cubicBezTo>
                <a:cubicBezTo>
                  <a:pt x="177" y="19"/>
                  <a:pt x="213" y="17"/>
                  <a:pt x="226" y="42"/>
                </a:cubicBezTo>
                <a:cubicBezTo>
                  <a:pt x="227" y="20"/>
                  <a:pt x="264" y="0"/>
                  <a:pt x="286" y="16"/>
                </a:cubicBezTo>
                <a:cubicBezTo>
                  <a:pt x="266" y="13"/>
                  <a:pt x="253" y="36"/>
                  <a:pt x="239" y="47"/>
                </a:cubicBezTo>
                <a:cubicBezTo>
                  <a:pt x="269" y="35"/>
                  <a:pt x="316" y="46"/>
                  <a:pt x="329" y="83"/>
                </a:cubicBezTo>
                <a:cubicBezTo>
                  <a:pt x="299" y="87"/>
                  <a:pt x="270" y="58"/>
                  <a:pt x="239" y="55"/>
                </a:cubicBezTo>
                <a:close/>
                <a:moveTo>
                  <a:pt x="102" y="119"/>
                </a:moveTo>
                <a:cubicBezTo>
                  <a:pt x="90" y="172"/>
                  <a:pt x="137" y="179"/>
                  <a:pt x="136" y="214"/>
                </a:cubicBezTo>
                <a:cubicBezTo>
                  <a:pt x="142" y="183"/>
                  <a:pt x="131" y="142"/>
                  <a:pt x="116" y="119"/>
                </a:cubicBezTo>
                <a:cubicBezTo>
                  <a:pt x="142" y="142"/>
                  <a:pt x="170" y="153"/>
                  <a:pt x="181" y="168"/>
                </a:cubicBezTo>
                <a:cubicBezTo>
                  <a:pt x="175" y="122"/>
                  <a:pt x="126" y="117"/>
                  <a:pt x="115" y="111"/>
                </a:cubicBezTo>
                <a:cubicBezTo>
                  <a:pt x="140" y="112"/>
                  <a:pt x="163" y="104"/>
                  <a:pt x="170" y="115"/>
                </a:cubicBezTo>
                <a:cubicBezTo>
                  <a:pt x="160" y="91"/>
                  <a:pt x="122" y="80"/>
                  <a:pt x="109" y="100"/>
                </a:cubicBezTo>
                <a:cubicBezTo>
                  <a:pt x="120" y="77"/>
                  <a:pt x="104" y="51"/>
                  <a:pt x="77" y="60"/>
                </a:cubicBezTo>
                <a:cubicBezTo>
                  <a:pt x="92" y="64"/>
                  <a:pt x="99" y="85"/>
                  <a:pt x="101" y="99"/>
                </a:cubicBezTo>
                <a:cubicBezTo>
                  <a:pt x="97" y="82"/>
                  <a:pt x="84" y="74"/>
                  <a:pt x="68" y="72"/>
                </a:cubicBezTo>
                <a:cubicBezTo>
                  <a:pt x="54" y="72"/>
                  <a:pt x="37" y="80"/>
                  <a:pt x="26" y="82"/>
                </a:cubicBezTo>
                <a:cubicBezTo>
                  <a:pt x="46" y="97"/>
                  <a:pt x="78" y="90"/>
                  <a:pt x="92" y="104"/>
                </a:cubicBezTo>
                <a:cubicBezTo>
                  <a:pt x="83" y="101"/>
                  <a:pt x="70" y="97"/>
                  <a:pt x="59" y="98"/>
                </a:cubicBezTo>
                <a:cubicBezTo>
                  <a:pt x="38" y="100"/>
                  <a:pt x="11" y="110"/>
                  <a:pt x="0" y="130"/>
                </a:cubicBezTo>
                <a:cubicBezTo>
                  <a:pt x="22" y="115"/>
                  <a:pt x="42" y="137"/>
                  <a:pt x="92" y="114"/>
                </a:cubicBezTo>
                <a:cubicBezTo>
                  <a:pt x="63" y="133"/>
                  <a:pt x="49" y="146"/>
                  <a:pt x="55" y="176"/>
                </a:cubicBezTo>
                <a:cubicBezTo>
                  <a:pt x="56" y="159"/>
                  <a:pt x="94" y="137"/>
                  <a:pt x="102" y="119"/>
                </a:cubicBezTo>
                <a:close/>
                <a:moveTo>
                  <a:pt x="252" y="114"/>
                </a:moveTo>
                <a:cubicBezTo>
                  <a:pt x="245" y="107"/>
                  <a:pt x="239" y="100"/>
                  <a:pt x="233" y="90"/>
                </a:cubicBezTo>
                <a:cubicBezTo>
                  <a:pt x="232" y="93"/>
                  <a:pt x="232" y="95"/>
                  <a:pt x="231" y="97"/>
                </a:cubicBezTo>
                <a:cubicBezTo>
                  <a:pt x="237" y="127"/>
                  <a:pt x="246" y="172"/>
                  <a:pt x="251" y="222"/>
                </a:cubicBezTo>
                <a:cubicBezTo>
                  <a:pt x="269" y="222"/>
                  <a:pt x="269" y="222"/>
                  <a:pt x="269" y="222"/>
                </a:cubicBezTo>
                <a:cubicBezTo>
                  <a:pt x="264" y="181"/>
                  <a:pt x="258" y="143"/>
                  <a:pt x="252" y="114"/>
                </a:cubicBezTo>
                <a:close/>
                <a:moveTo>
                  <a:pt x="90" y="150"/>
                </a:moveTo>
                <a:cubicBezTo>
                  <a:pt x="89" y="151"/>
                  <a:pt x="88" y="152"/>
                  <a:pt x="87" y="153"/>
                </a:cubicBezTo>
                <a:cubicBezTo>
                  <a:pt x="85" y="154"/>
                  <a:pt x="84" y="156"/>
                  <a:pt x="82" y="157"/>
                </a:cubicBezTo>
                <a:cubicBezTo>
                  <a:pt x="80" y="175"/>
                  <a:pt x="77" y="196"/>
                  <a:pt x="75" y="222"/>
                </a:cubicBezTo>
                <a:cubicBezTo>
                  <a:pt x="92" y="222"/>
                  <a:pt x="92" y="222"/>
                  <a:pt x="92" y="222"/>
                </a:cubicBezTo>
                <a:cubicBezTo>
                  <a:pt x="94" y="201"/>
                  <a:pt x="96" y="184"/>
                  <a:pt x="98" y="169"/>
                </a:cubicBezTo>
                <a:cubicBezTo>
                  <a:pt x="95" y="163"/>
                  <a:pt x="92" y="157"/>
                  <a:pt x="90" y="150"/>
                </a:cubicBezTo>
                <a:close/>
                <a:moveTo>
                  <a:pt x="275" y="239"/>
                </a:moveTo>
                <a:cubicBezTo>
                  <a:pt x="275" y="235"/>
                  <a:pt x="272" y="233"/>
                  <a:pt x="269" y="233"/>
                </a:cubicBezTo>
                <a:cubicBezTo>
                  <a:pt x="75" y="233"/>
                  <a:pt x="75" y="233"/>
                  <a:pt x="75" y="233"/>
                </a:cubicBezTo>
                <a:cubicBezTo>
                  <a:pt x="72" y="233"/>
                  <a:pt x="69" y="235"/>
                  <a:pt x="69" y="239"/>
                </a:cubicBezTo>
                <a:cubicBezTo>
                  <a:pt x="69" y="241"/>
                  <a:pt x="71" y="243"/>
                  <a:pt x="74" y="244"/>
                </a:cubicBezTo>
                <a:cubicBezTo>
                  <a:pt x="73" y="264"/>
                  <a:pt x="72" y="286"/>
                  <a:pt x="73" y="309"/>
                </a:cubicBezTo>
                <a:cubicBezTo>
                  <a:pt x="90" y="309"/>
                  <a:pt x="90" y="309"/>
                  <a:pt x="90" y="309"/>
                </a:cubicBezTo>
                <a:cubicBezTo>
                  <a:pt x="89" y="288"/>
                  <a:pt x="90" y="268"/>
                  <a:pt x="90" y="249"/>
                </a:cubicBezTo>
                <a:cubicBezTo>
                  <a:pt x="106" y="277"/>
                  <a:pt x="139" y="296"/>
                  <a:pt x="175" y="296"/>
                </a:cubicBezTo>
                <a:cubicBezTo>
                  <a:pt x="210" y="296"/>
                  <a:pt x="239" y="279"/>
                  <a:pt x="254" y="250"/>
                </a:cubicBezTo>
                <a:cubicBezTo>
                  <a:pt x="255" y="270"/>
                  <a:pt x="256" y="290"/>
                  <a:pt x="255" y="309"/>
                </a:cubicBezTo>
                <a:cubicBezTo>
                  <a:pt x="272" y="309"/>
                  <a:pt x="272" y="309"/>
                  <a:pt x="272" y="309"/>
                </a:cubicBezTo>
                <a:cubicBezTo>
                  <a:pt x="273" y="288"/>
                  <a:pt x="272" y="266"/>
                  <a:pt x="270" y="244"/>
                </a:cubicBezTo>
                <a:cubicBezTo>
                  <a:pt x="273" y="243"/>
                  <a:pt x="275" y="241"/>
                  <a:pt x="275" y="239"/>
                </a:cubicBezTo>
                <a:close/>
                <a:moveTo>
                  <a:pt x="221" y="245"/>
                </a:moveTo>
                <a:cubicBezTo>
                  <a:pt x="214" y="252"/>
                  <a:pt x="214" y="252"/>
                  <a:pt x="214" y="252"/>
                </a:cubicBezTo>
                <a:cubicBezTo>
                  <a:pt x="207" y="245"/>
                  <a:pt x="207" y="245"/>
                  <a:pt x="207" y="245"/>
                </a:cubicBezTo>
                <a:lnTo>
                  <a:pt x="221" y="245"/>
                </a:lnTo>
                <a:close/>
                <a:moveTo>
                  <a:pt x="209" y="258"/>
                </a:moveTo>
                <a:cubicBezTo>
                  <a:pt x="200" y="266"/>
                  <a:pt x="200" y="266"/>
                  <a:pt x="200" y="266"/>
                </a:cubicBezTo>
                <a:cubicBezTo>
                  <a:pt x="192" y="258"/>
                  <a:pt x="192" y="258"/>
                  <a:pt x="192" y="258"/>
                </a:cubicBezTo>
                <a:cubicBezTo>
                  <a:pt x="200" y="249"/>
                  <a:pt x="200" y="249"/>
                  <a:pt x="200" y="249"/>
                </a:cubicBezTo>
                <a:lnTo>
                  <a:pt x="209" y="258"/>
                </a:lnTo>
                <a:close/>
                <a:moveTo>
                  <a:pt x="194" y="245"/>
                </a:moveTo>
                <a:cubicBezTo>
                  <a:pt x="187" y="252"/>
                  <a:pt x="187" y="252"/>
                  <a:pt x="187" y="252"/>
                </a:cubicBezTo>
                <a:cubicBezTo>
                  <a:pt x="180" y="245"/>
                  <a:pt x="180" y="245"/>
                  <a:pt x="180" y="245"/>
                </a:cubicBezTo>
                <a:lnTo>
                  <a:pt x="194" y="245"/>
                </a:lnTo>
                <a:close/>
                <a:moveTo>
                  <a:pt x="181" y="258"/>
                </a:moveTo>
                <a:cubicBezTo>
                  <a:pt x="173" y="266"/>
                  <a:pt x="173" y="266"/>
                  <a:pt x="173" y="266"/>
                </a:cubicBezTo>
                <a:cubicBezTo>
                  <a:pt x="165" y="258"/>
                  <a:pt x="165" y="258"/>
                  <a:pt x="165" y="258"/>
                </a:cubicBezTo>
                <a:cubicBezTo>
                  <a:pt x="173" y="249"/>
                  <a:pt x="173" y="249"/>
                  <a:pt x="173" y="249"/>
                </a:cubicBezTo>
                <a:lnTo>
                  <a:pt x="181" y="258"/>
                </a:lnTo>
                <a:close/>
                <a:moveTo>
                  <a:pt x="166" y="245"/>
                </a:moveTo>
                <a:cubicBezTo>
                  <a:pt x="159" y="252"/>
                  <a:pt x="159" y="252"/>
                  <a:pt x="159" y="252"/>
                </a:cubicBezTo>
                <a:cubicBezTo>
                  <a:pt x="152" y="245"/>
                  <a:pt x="152" y="245"/>
                  <a:pt x="152" y="245"/>
                </a:cubicBezTo>
                <a:lnTo>
                  <a:pt x="166" y="245"/>
                </a:lnTo>
                <a:close/>
                <a:moveTo>
                  <a:pt x="154" y="258"/>
                </a:moveTo>
                <a:cubicBezTo>
                  <a:pt x="146" y="266"/>
                  <a:pt x="146" y="266"/>
                  <a:pt x="146" y="266"/>
                </a:cubicBezTo>
                <a:cubicBezTo>
                  <a:pt x="137" y="258"/>
                  <a:pt x="137" y="258"/>
                  <a:pt x="137" y="258"/>
                </a:cubicBezTo>
                <a:cubicBezTo>
                  <a:pt x="146" y="249"/>
                  <a:pt x="146" y="249"/>
                  <a:pt x="146" y="249"/>
                </a:cubicBezTo>
                <a:lnTo>
                  <a:pt x="154" y="258"/>
                </a:lnTo>
                <a:close/>
                <a:moveTo>
                  <a:pt x="139" y="245"/>
                </a:moveTo>
                <a:cubicBezTo>
                  <a:pt x="132" y="252"/>
                  <a:pt x="132" y="252"/>
                  <a:pt x="132" y="252"/>
                </a:cubicBezTo>
                <a:cubicBezTo>
                  <a:pt x="125" y="245"/>
                  <a:pt x="125" y="245"/>
                  <a:pt x="125" y="245"/>
                </a:cubicBezTo>
                <a:lnTo>
                  <a:pt x="139" y="245"/>
                </a:lnTo>
                <a:close/>
                <a:moveTo>
                  <a:pt x="101" y="245"/>
                </a:moveTo>
                <a:cubicBezTo>
                  <a:pt x="111" y="245"/>
                  <a:pt x="111" y="245"/>
                  <a:pt x="111" y="245"/>
                </a:cubicBezTo>
                <a:cubicBezTo>
                  <a:pt x="105" y="251"/>
                  <a:pt x="105" y="251"/>
                  <a:pt x="105" y="251"/>
                </a:cubicBezTo>
                <a:cubicBezTo>
                  <a:pt x="104" y="249"/>
                  <a:pt x="102" y="247"/>
                  <a:pt x="101" y="245"/>
                </a:cubicBezTo>
                <a:close/>
                <a:moveTo>
                  <a:pt x="110" y="257"/>
                </a:moveTo>
                <a:cubicBezTo>
                  <a:pt x="118" y="249"/>
                  <a:pt x="118" y="249"/>
                  <a:pt x="118" y="249"/>
                </a:cubicBezTo>
                <a:cubicBezTo>
                  <a:pt x="126" y="258"/>
                  <a:pt x="126" y="258"/>
                  <a:pt x="126" y="258"/>
                </a:cubicBezTo>
                <a:cubicBezTo>
                  <a:pt x="119" y="265"/>
                  <a:pt x="119" y="265"/>
                  <a:pt x="119" y="265"/>
                </a:cubicBezTo>
                <a:cubicBezTo>
                  <a:pt x="116" y="263"/>
                  <a:pt x="113" y="260"/>
                  <a:pt x="110" y="257"/>
                </a:cubicBezTo>
                <a:close/>
                <a:moveTo>
                  <a:pt x="136" y="276"/>
                </a:moveTo>
                <a:cubicBezTo>
                  <a:pt x="132" y="274"/>
                  <a:pt x="129" y="272"/>
                  <a:pt x="125" y="270"/>
                </a:cubicBezTo>
                <a:cubicBezTo>
                  <a:pt x="132" y="263"/>
                  <a:pt x="132" y="263"/>
                  <a:pt x="132" y="263"/>
                </a:cubicBezTo>
                <a:cubicBezTo>
                  <a:pt x="140" y="272"/>
                  <a:pt x="140" y="272"/>
                  <a:pt x="140" y="272"/>
                </a:cubicBezTo>
                <a:lnTo>
                  <a:pt x="136" y="276"/>
                </a:lnTo>
                <a:close/>
                <a:moveTo>
                  <a:pt x="144" y="279"/>
                </a:moveTo>
                <a:cubicBezTo>
                  <a:pt x="146" y="278"/>
                  <a:pt x="146" y="278"/>
                  <a:pt x="146" y="278"/>
                </a:cubicBezTo>
                <a:cubicBezTo>
                  <a:pt x="148" y="281"/>
                  <a:pt x="148" y="281"/>
                  <a:pt x="148" y="281"/>
                </a:cubicBezTo>
                <a:cubicBezTo>
                  <a:pt x="147" y="280"/>
                  <a:pt x="146" y="280"/>
                  <a:pt x="144" y="279"/>
                </a:cubicBezTo>
                <a:close/>
                <a:moveTo>
                  <a:pt x="151" y="272"/>
                </a:moveTo>
                <a:cubicBezTo>
                  <a:pt x="159" y="263"/>
                  <a:pt x="159" y="263"/>
                  <a:pt x="159" y="263"/>
                </a:cubicBezTo>
                <a:cubicBezTo>
                  <a:pt x="168" y="272"/>
                  <a:pt x="168" y="272"/>
                  <a:pt x="168" y="272"/>
                </a:cubicBezTo>
                <a:cubicBezTo>
                  <a:pt x="159" y="280"/>
                  <a:pt x="159" y="280"/>
                  <a:pt x="159" y="280"/>
                </a:cubicBezTo>
                <a:lnTo>
                  <a:pt x="151" y="272"/>
                </a:lnTo>
                <a:close/>
                <a:moveTo>
                  <a:pt x="175" y="284"/>
                </a:moveTo>
                <a:cubicBezTo>
                  <a:pt x="172" y="284"/>
                  <a:pt x="170" y="284"/>
                  <a:pt x="167" y="284"/>
                </a:cubicBezTo>
                <a:cubicBezTo>
                  <a:pt x="173" y="278"/>
                  <a:pt x="173" y="278"/>
                  <a:pt x="173" y="278"/>
                </a:cubicBezTo>
                <a:cubicBezTo>
                  <a:pt x="179" y="284"/>
                  <a:pt x="179" y="284"/>
                  <a:pt x="179" y="284"/>
                </a:cubicBezTo>
                <a:cubicBezTo>
                  <a:pt x="178" y="284"/>
                  <a:pt x="177" y="284"/>
                  <a:pt x="175" y="284"/>
                </a:cubicBezTo>
                <a:close/>
                <a:moveTo>
                  <a:pt x="187" y="280"/>
                </a:moveTo>
                <a:cubicBezTo>
                  <a:pt x="179" y="272"/>
                  <a:pt x="179" y="272"/>
                  <a:pt x="179" y="272"/>
                </a:cubicBezTo>
                <a:cubicBezTo>
                  <a:pt x="187" y="263"/>
                  <a:pt x="187" y="263"/>
                  <a:pt x="187" y="263"/>
                </a:cubicBezTo>
                <a:cubicBezTo>
                  <a:pt x="195" y="272"/>
                  <a:pt x="195" y="272"/>
                  <a:pt x="195" y="272"/>
                </a:cubicBezTo>
                <a:lnTo>
                  <a:pt x="187" y="280"/>
                </a:lnTo>
                <a:close/>
                <a:moveTo>
                  <a:pt x="196" y="282"/>
                </a:moveTo>
                <a:cubicBezTo>
                  <a:pt x="200" y="278"/>
                  <a:pt x="200" y="278"/>
                  <a:pt x="200" y="278"/>
                </a:cubicBezTo>
                <a:cubicBezTo>
                  <a:pt x="203" y="280"/>
                  <a:pt x="203" y="280"/>
                  <a:pt x="203" y="280"/>
                </a:cubicBezTo>
                <a:cubicBezTo>
                  <a:pt x="201" y="281"/>
                  <a:pt x="198" y="281"/>
                  <a:pt x="196" y="282"/>
                </a:cubicBezTo>
                <a:close/>
                <a:moveTo>
                  <a:pt x="211" y="277"/>
                </a:moveTo>
                <a:cubicBezTo>
                  <a:pt x="206" y="272"/>
                  <a:pt x="206" y="272"/>
                  <a:pt x="206" y="272"/>
                </a:cubicBezTo>
                <a:cubicBezTo>
                  <a:pt x="214" y="263"/>
                  <a:pt x="214" y="263"/>
                  <a:pt x="214" y="263"/>
                </a:cubicBezTo>
                <a:cubicBezTo>
                  <a:pt x="221" y="271"/>
                  <a:pt x="221" y="271"/>
                  <a:pt x="221" y="271"/>
                </a:cubicBezTo>
                <a:cubicBezTo>
                  <a:pt x="218" y="273"/>
                  <a:pt x="215" y="275"/>
                  <a:pt x="211" y="277"/>
                </a:cubicBezTo>
                <a:close/>
                <a:moveTo>
                  <a:pt x="234" y="260"/>
                </a:moveTo>
                <a:cubicBezTo>
                  <a:pt x="231" y="263"/>
                  <a:pt x="231" y="263"/>
                  <a:pt x="231" y="263"/>
                </a:cubicBezTo>
                <a:cubicBezTo>
                  <a:pt x="230" y="264"/>
                  <a:pt x="229" y="265"/>
                  <a:pt x="228" y="266"/>
                </a:cubicBezTo>
                <a:cubicBezTo>
                  <a:pt x="220" y="258"/>
                  <a:pt x="220" y="258"/>
                  <a:pt x="220" y="258"/>
                </a:cubicBezTo>
                <a:cubicBezTo>
                  <a:pt x="228" y="249"/>
                  <a:pt x="228" y="249"/>
                  <a:pt x="228" y="249"/>
                </a:cubicBezTo>
                <a:cubicBezTo>
                  <a:pt x="236" y="258"/>
                  <a:pt x="236" y="258"/>
                  <a:pt x="236" y="258"/>
                </a:cubicBezTo>
                <a:cubicBezTo>
                  <a:pt x="235" y="259"/>
                  <a:pt x="234" y="259"/>
                  <a:pt x="234" y="260"/>
                </a:cubicBezTo>
                <a:close/>
                <a:moveTo>
                  <a:pt x="240" y="251"/>
                </a:moveTo>
                <a:cubicBezTo>
                  <a:pt x="234" y="245"/>
                  <a:pt x="234" y="245"/>
                  <a:pt x="234" y="245"/>
                </a:cubicBezTo>
                <a:cubicBezTo>
                  <a:pt x="244" y="245"/>
                  <a:pt x="244" y="245"/>
                  <a:pt x="244" y="245"/>
                </a:cubicBezTo>
                <a:cubicBezTo>
                  <a:pt x="243" y="247"/>
                  <a:pt x="242" y="249"/>
                  <a:pt x="240" y="251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Freeform 13"/>
          <p:cNvSpPr>
            <a:spLocks noEditPoints="1"/>
          </p:cNvSpPr>
          <p:nvPr/>
        </p:nvSpPr>
        <p:spPr bwMode="auto">
          <a:xfrm>
            <a:off x="8002212" y="1839178"/>
            <a:ext cx="557121" cy="558048"/>
          </a:xfrm>
          <a:custGeom>
            <a:avLst/>
            <a:gdLst>
              <a:gd name="T0" fmla="*/ 101 w 254"/>
              <a:gd name="T1" fmla="*/ 63 h 254"/>
              <a:gd name="T2" fmla="*/ 62 w 254"/>
              <a:gd name="T3" fmla="*/ 102 h 254"/>
              <a:gd name="T4" fmla="*/ 94 w 254"/>
              <a:gd name="T5" fmla="*/ 18 h 254"/>
              <a:gd name="T6" fmla="*/ 152 w 254"/>
              <a:gd name="T7" fmla="*/ 63 h 254"/>
              <a:gd name="T8" fmla="*/ 191 w 254"/>
              <a:gd name="T9" fmla="*/ 102 h 254"/>
              <a:gd name="T10" fmla="*/ 159 w 254"/>
              <a:gd name="T11" fmla="*/ 18 h 254"/>
              <a:gd name="T12" fmla="*/ 191 w 254"/>
              <a:gd name="T13" fmla="*/ 152 h 254"/>
              <a:gd name="T14" fmla="*/ 152 w 254"/>
              <a:gd name="T15" fmla="*/ 191 h 254"/>
              <a:gd name="T16" fmla="*/ 236 w 254"/>
              <a:gd name="T17" fmla="*/ 160 h 254"/>
              <a:gd name="T18" fmla="*/ 17 w 254"/>
              <a:gd name="T19" fmla="*/ 160 h 254"/>
              <a:gd name="T20" fmla="*/ 101 w 254"/>
              <a:gd name="T21" fmla="*/ 191 h 254"/>
              <a:gd name="T22" fmla="*/ 62 w 254"/>
              <a:gd name="T23" fmla="*/ 152 h 254"/>
              <a:gd name="T24" fmla="*/ 240 w 254"/>
              <a:gd name="T25" fmla="*/ 105 h 254"/>
              <a:gd name="T26" fmla="*/ 194 w 254"/>
              <a:gd name="T27" fmla="*/ 141 h 254"/>
              <a:gd name="T28" fmla="*/ 244 w 254"/>
              <a:gd name="T29" fmla="*/ 145 h 254"/>
              <a:gd name="T30" fmla="*/ 160 w 254"/>
              <a:gd name="T31" fmla="*/ 241 h 254"/>
              <a:gd name="T32" fmla="*/ 216 w 254"/>
              <a:gd name="T33" fmla="*/ 215 h 254"/>
              <a:gd name="T34" fmla="*/ 251 w 254"/>
              <a:gd name="T35" fmla="*/ 135 h 254"/>
              <a:gd name="T36" fmla="*/ 251 w 254"/>
              <a:gd name="T37" fmla="*/ 119 h 254"/>
              <a:gd name="T38" fmla="*/ 249 w 254"/>
              <a:gd name="T39" fmla="*/ 129 h 254"/>
              <a:gd name="T40" fmla="*/ 247 w 254"/>
              <a:gd name="T41" fmla="*/ 127 h 254"/>
              <a:gd name="T42" fmla="*/ 245 w 254"/>
              <a:gd name="T43" fmla="*/ 131 h 254"/>
              <a:gd name="T44" fmla="*/ 246 w 254"/>
              <a:gd name="T45" fmla="*/ 122 h 254"/>
              <a:gd name="T46" fmla="*/ 249 w 254"/>
              <a:gd name="T47" fmla="*/ 130 h 254"/>
              <a:gd name="T48" fmla="*/ 112 w 254"/>
              <a:gd name="T49" fmla="*/ 195 h 254"/>
              <a:gd name="T50" fmla="*/ 110 w 254"/>
              <a:gd name="T51" fmla="*/ 244 h 254"/>
              <a:gd name="T52" fmla="*/ 12 w 254"/>
              <a:gd name="T53" fmla="*/ 160 h 254"/>
              <a:gd name="T54" fmla="*/ 36 w 254"/>
              <a:gd name="T55" fmla="*/ 214 h 254"/>
              <a:gd name="T56" fmla="*/ 118 w 254"/>
              <a:gd name="T57" fmla="*/ 251 h 254"/>
              <a:gd name="T58" fmla="*/ 135 w 254"/>
              <a:gd name="T59" fmla="*/ 251 h 254"/>
              <a:gd name="T60" fmla="*/ 141 w 254"/>
              <a:gd name="T61" fmla="*/ 195 h 254"/>
              <a:gd name="T62" fmla="*/ 124 w 254"/>
              <a:gd name="T63" fmla="*/ 250 h 254"/>
              <a:gd name="T64" fmla="*/ 125 w 254"/>
              <a:gd name="T65" fmla="*/ 250 h 254"/>
              <a:gd name="T66" fmla="*/ 125 w 254"/>
              <a:gd name="T67" fmla="*/ 245 h 254"/>
              <a:gd name="T68" fmla="*/ 127 w 254"/>
              <a:gd name="T69" fmla="*/ 242 h 254"/>
              <a:gd name="T70" fmla="*/ 127 w 254"/>
              <a:gd name="T71" fmla="*/ 251 h 254"/>
              <a:gd name="T72" fmla="*/ 13 w 254"/>
              <a:gd name="T73" fmla="*/ 105 h 254"/>
              <a:gd name="T74" fmla="*/ 41 w 254"/>
              <a:gd name="T75" fmla="*/ 44 h 254"/>
              <a:gd name="T76" fmla="*/ 93 w 254"/>
              <a:gd name="T77" fmla="*/ 9 h 254"/>
              <a:gd name="T78" fmla="*/ 4 w 254"/>
              <a:gd name="T79" fmla="*/ 117 h 254"/>
              <a:gd name="T80" fmla="*/ 0 w 254"/>
              <a:gd name="T81" fmla="*/ 127 h 254"/>
              <a:gd name="T82" fmla="*/ 13 w 254"/>
              <a:gd name="T83" fmla="*/ 149 h 254"/>
              <a:gd name="T84" fmla="*/ 59 w 254"/>
              <a:gd name="T85" fmla="*/ 113 h 254"/>
              <a:gd name="T86" fmla="*/ 3 w 254"/>
              <a:gd name="T87" fmla="*/ 127 h 254"/>
              <a:gd name="T88" fmla="*/ 4 w 254"/>
              <a:gd name="T89" fmla="*/ 126 h 254"/>
              <a:gd name="T90" fmla="*/ 6 w 254"/>
              <a:gd name="T91" fmla="*/ 129 h 254"/>
              <a:gd name="T92" fmla="*/ 8 w 254"/>
              <a:gd name="T93" fmla="*/ 123 h 254"/>
              <a:gd name="T94" fmla="*/ 7 w 254"/>
              <a:gd name="T95" fmla="*/ 132 h 254"/>
              <a:gd name="T96" fmla="*/ 138 w 254"/>
              <a:gd name="T97" fmla="*/ 5 h 254"/>
              <a:gd name="T98" fmla="*/ 127 w 254"/>
              <a:gd name="T99" fmla="*/ 0 h 254"/>
              <a:gd name="T100" fmla="*/ 105 w 254"/>
              <a:gd name="T101" fmla="*/ 14 h 254"/>
              <a:gd name="T102" fmla="*/ 141 w 254"/>
              <a:gd name="T103" fmla="*/ 59 h 254"/>
              <a:gd name="T104" fmla="*/ 144 w 254"/>
              <a:gd name="T105" fmla="*/ 10 h 254"/>
              <a:gd name="T106" fmla="*/ 240 w 254"/>
              <a:gd name="T107" fmla="*/ 94 h 254"/>
              <a:gd name="T108" fmla="*/ 216 w 254"/>
              <a:gd name="T109" fmla="*/ 39 h 254"/>
              <a:gd name="T110" fmla="*/ 122 w 254"/>
              <a:gd name="T111" fmla="*/ 7 h 254"/>
              <a:gd name="T112" fmla="*/ 130 w 254"/>
              <a:gd name="T113" fmla="*/ 5 h 254"/>
              <a:gd name="T114" fmla="*/ 128 w 254"/>
              <a:gd name="T115" fmla="*/ 5 h 254"/>
              <a:gd name="T116" fmla="*/ 128 w 254"/>
              <a:gd name="T117" fmla="*/ 9 h 254"/>
              <a:gd name="T118" fmla="*/ 127 w 254"/>
              <a:gd name="T119" fmla="*/ 12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54" h="254">
                <a:moveTo>
                  <a:pt x="94" y="18"/>
                </a:moveTo>
                <a:cubicBezTo>
                  <a:pt x="101" y="63"/>
                  <a:pt x="101" y="63"/>
                  <a:pt x="101" y="63"/>
                </a:cubicBezTo>
                <a:cubicBezTo>
                  <a:pt x="93" y="66"/>
                  <a:pt x="85" y="71"/>
                  <a:pt x="78" y="78"/>
                </a:cubicBezTo>
                <a:cubicBezTo>
                  <a:pt x="71" y="85"/>
                  <a:pt x="66" y="93"/>
                  <a:pt x="62" y="102"/>
                </a:cubicBezTo>
                <a:cubicBezTo>
                  <a:pt x="17" y="94"/>
                  <a:pt x="17" y="94"/>
                  <a:pt x="17" y="94"/>
                </a:cubicBezTo>
                <a:cubicBezTo>
                  <a:pt x="28" y="58"/>
                  <a:pt x="57" y="29"/>
                  <a:pt x="94" y="18"/>
                </a:cubicBezTo>
                <a:close/>
                <a:moveTo>
                  <a:pt x="159" y="18"/>
                </a:moveTo>
                <a:cubicBezTo>
                  <a:pt x="152" y="63"/>
                  <a:pt x="152" y="63"/>
                  <a:pt x="152" y="63"/>
                </a:cubicBezTo>
                <a:cubicBezTo>
                  <a:pt x="161" y="66"/>
                  <a:pt x="169" y="71"/>
                  <a:pt x="176" y="78"/>
                </a:cubicBezTo>
                <a:cubicBezTo>
                  <a:pt x="183" y="85"/>
                  <a:pt x="188" y="93"/>
                  <a:pt x="191" y="102"/>
                </a:cubicBezTo>
                <a:cubicBezTo>
                  <a:pt x="236" y="94"/>
                  <a:pt x="236" y="94"/>
                  <a:pt x="236" y="94"/>
                </a:cubicBezTo>
                <a:cubicBezTo>
                  <a:pt x="225" y="58"/>
                  <a:pt x="196" y="29"/>
                  <a:pt x="159" y="18"/>
                </a:cubicBezTo>
                <a:close/>
                <a:moveTo>
                  <a:pt x="236" y="160"/>
                </a:moveTo>
                <a:cubicBezTo>
                  <a:pt x="191" y="152"/>
                  <a:pt x="191" y="152"/>
                  <a:pt x="191" y="152"/>
                </a:cubicBezTo>
                <a:cubicBezTo>
                  <a:pt x="188" y="161"/>
                  <a:pt x="183" y="169"/>
                  <a:pt x="176" y="176"/>
                </a:cubicBezTo>
                <a:cubicBezTo>
                  <a:pt x="169" y="183"/>
                  <a:pt x="161" y="188"/>
                  <a:pt x="152" y="191"/>
                </a:cubicBezTo>
                <a:cubicBezTo>
                  <a:pt x="159" y="236"/>
                  <a:pt x="159" y="236"/>
                  <a:pt x="159" y="236"/>
                </a:cubicBezTo>
                <a:cubicBezTo>
                  <a:pt x="196" y="225"/>
                  <a:pt x="225" y="196"/>
                  <a:pt x="236" y="160"/>
                </a:cubicBezTo>
                <a:close/>
                <a:moveTo>
                  <a:pt x="62" y="152"/>
                </a:moveTo>
                <a:cubicBezTo>
                  <a:pt x="17" y="160"/>
                  <a:pt x="17" y="160"/>
                  <a:pt x="17" y="160"/>
                </a:cubicBezTo>
                <a:cubicBezTo>
                  <a:pt x="28" y="196"/>
                  <a:pt x="57" y="225"/>
                  <a:pt x="94" y="236"/>
                </a:cubicBezTo>
                <a:cubicBezTo>
                  <a:pt x="101" y="191"/>
                  <a:pt x="101" y="191"/>
                  <a:pt x="101" y="191"/>
                </a:cubicBezTo>
                <a:cubicBezTo>
                  <a:pt x="93" y="188"/>
                  <a:pt x="85" y="183"/>
                  <a:pt x="78" y="176"/>
                </a:cubicBezTo>
                <a:cubicBezTo>
                  <a:pt x="71" y="169"/>
                  <a:pt x="66" y="161"/>
                  <a:pt x="62" y="152"/>
                </a:cubicBezTo>
                <a:close/>
                <a:moveTo>
                  <a:pt x="251" y="119"/>
                </a:moveTo>
                <a:cubicBezTo>
                  <a:pt x="249" y="117"/>
                  <a:pt x="240" y="105"/>
                  <a:pt x="240" y="105"/>
                </a:cubicBezTo>
                <a:cubicBezTo>
                  <a:pt x="194" y="113"/>
                  <a:pt x="194" y="113"/>
                  <a:pt x="194" y="113"/>
                </a:cubicBezTo>
                <a:cubicBezTo>
                  <a:pt x="196" y="122"/>
                  <a:pt x="196" y="132"/>
                  <a:pt x="194" y="141"/>
                </a:cubicBezTo>
                <a:cubicBezTo>
                  <a:pt x="240" y="149"/>
                  <a:pt x="240" y="149"/>
                  <a:pt x="240" y="149"/>
                </a:cubicBezTo>
                <a:cubicBezTo>
                  <a:pt x="240" y="149"/>
                  <a:pt x="242" y="147"/>
                  <a:pt x="244" y="145"/>
                </a:cubicBezTo>
                <a:cubicBezTo>
                  <a:pt x="240" y="171"/>
                  <a:pt x="230" y="195"/>
                  <a:pt x="213" y="212"/>
                </a:cubicBezTo>
                <a:cubicBezTo>
                  <a:pt x="200" y="226"/>
                  <a:pt x="181" y="236"/>
                  <a:pt x="160" y="241"/>
                </a:cubicBezTo>
                <a:cubicBezTo>
                  <a:pt x="161" y="246"/>
                  <a:pt x="161" y="246"/>
                  <a:pt x="161" y="246"/>
                </a:cubicBezTo>
                <a:cubicBezTo>
                  <a:pt x="183" y="240"/>
                  <a:pt x="202" y="229"/>
                  <a:pt x="216" y="215"/>
                </a:cubicBezTo>
                <a:cubicBezTo>
                  <a:pt x="235" y="196"/>
                  <a:pt x="247" y="168"/>
                  <a:pt x="249" y="138"/>
                </a:cubicBezTo>
                <a:cubicBezTo>
                  <a:pt x="250" y="137"/>
                  <a:pt x="250" y="136"/>
                  <a:pt x="251" y="135"/>
                </a:cubicBezTo>
                <a:cubicBezTo>
                  <a:pt x="252" y="133"/>
                  <a:pt x="254" y="131"/>
                  <a:pt x="254" y="127"/>
                </a:cubicBezTo>
                <a:cubicBezTo>
                  <a:pt x="254" y="123"/>
                  <a:pt x="252" y="121"/>
                  <a:pt x="251" y="119"/>
                </a:cubicBezTo>
                <a:close/>
                <a:moveTo>
                  <a:pt x="249" y="130"/>
                </a:moveTo>
                <a:cubicBezTo>
                  <a:pt x="249" y="130"/>
                  <a:pt x="249" y="129"/>
                  <a:pt x="249" y="129"/>
                </a:cubicBezTo>
                <a:cubicBezTo>
                  <a:pt x="249" y="128"/>
                  <a:pt x="248" y="127"/>
                  <a:pt x="247" y="127"/>
                </a:cubicBezTo>
                <a:cubicBezTo>
                  <a:pt x="247" y="127"/>
                  <a:pt x="247" y="127"/>
                  <a:pt x="247" y="127"/>
                </a:cubicBezTo>
                <a:cubicBezTo>
                  <a:pt x="246" y="127"/>
                  <a:pt x="245" y="128"/>
                  <a:pt x="245" y="129"/>
                </a:cubicBezTo>
                <a:cubicBezTo>
                  <a:pt x="245" y="130"/>
                  <a:pt x="245" y="130"/>
                  <a:pt x="245" y="131"/>
                </a:cubicBezTo>
                <a:cubicBezTo>
                  <a:pt x="243" y="131"/>
                  <a:pt x="242" y="129"/>
                  <a:pt x="242" y="127"/>
                </a:cubicBezTo>
                <a:cubicBezTo>
                  <a:pt x="242" y="125"/>
                  <a:pt x="244" y="122"/>
                  <a:pt x="246" y="122"/>
                </a:cubicBezTo>
                <a:cubicBezTo>
                  <a:pt x="249" y="122"/>
                  <a:pt x="251" y="125"/>
                  <a:pt x="251" y="127"/>
                </a:cubicBezTo>
                <a:cubicBezTo>
                  <a:pt x="251" y="128"/>
                  <a:pt x="250" y="130"/>
                  <a:pt x="249" y="130"/>
                </a:cubicBezTo>
                <a:close/>
                <a:moveTo>
                  <a:pt x="141" y="195"/>
                </a:moveTo>
                <a:cubicBezTo>
                  <a:pt x="132" y="197"/>
                  <a:pt x="122" y="197"/>
                  <a:pt x="112" y="195"/>
                </a:cubicBezTo>
                <a:cubicBezTo>
                  <a:pt x="105" y="241"/>
                  <a:pt x="105" y="241"/>
                  <a:pt x="105" y="241"/>
                </a:cubicBezTo>
                <a:cubicBezTo>
                  <a:pt x="105" y="241"/>
                  <a:pt x="107" y="242"/>
                  <a:pt x="110" y="244"/>
                </a:cubicBezTo>
                <a:cubicBezTo>
                  <a:pt x="82" y="241"/>
                  <a:pt x="57" y="229"/>
                  <a:pt x="39" y="211"/>
                </a:cubicBezTo>
                <a:cubicBezTo>
                  <a:pt x="26" y="198"/>
                  <a:pt x="17" y="181"/>
                  <a:pt x="12" y="160"/>
                </a:cubicBezTo>
                <a:cubicBezTo>
                  <a:pt x="7" y="161"/>
                  <a:pt x="7" y="161"/>
                  <a:pt x="7" y="161"/>
                </a:cubicBezTo>
                <a:cubicBezTo>
                  <a:pt x="12" y="182"/>
                  <a:pt x="22" y="200"/>
                  <a:pt x="36" y="214"/>
                </a:cubicBezTo>
                <a:cubicBezTo>
                  <a:pt x="56" y="234"/>
                  <a:pt x="85" y="247"/>
                  <a:pt x="116" y="249"/>
                </a:cubicBezTo>
                <a:cubicBezTo>
                  <a:pt x="117" y="250"/>
                  <a:pt x="118" y="251"/>
                  <a:pt x="118" y="251"/>
                </a:cubicBezTo>
                <a:cubicBezTo>
                  <a:pt x="121" y="253"/>
                  <a:pt x="123" y="254"/>
                  <a:pt x="127" y="254"/>
                </a:cubicBezTo>
                <a:cubicBezTo>
                  <a:pt x="131" y="254"/>
                  <a:pt x="133" y="252"/>
                  <a:pt x="135" y="251"/>
                </a:cubicBezTo>
                <a:cubicBezTo>
                  <a:pt x="137" y="250"/>
                  <a:pt x="149" y="241"/>
                  <a:pt x="149" y="241"/>
                </a:cubicBezTo>
                <a:lnTo>
                  <a:pt x="141" y="195"/>
                </a:lnTo>
                <a:close/>
                <a:moveTo>
                  <a:pt x="127" y="251"/>
                </a:moveTo>
                <a:cubicBezTo>
                  <a:pt x="126" y="251"/>
                  <a:pt x="124" y="251"/>
                  <a:pt x="124" y="250"/>
                </a:cubicBezTo>
                <a:cubicBezTo>
                  <a:pt x="124" y="250"/>
                  <a:pt x="124" y="250"/>
                  <a:pt x="125" y="250"/>
                </a:cubicBezTo>
                <a:cubicBezTo>
                  <a:pt x="125" y="250"/>
                  <a:pt x="125" y="250"/>
                  <a:pt x="125" y="250"/>
                </a:cubicBezTo>
                <a:cubicBezTo>
                  <a:pt x="126" y="250"/>
                  <a:pt x="127" y="249"/>
                  <a:pt x="127" y="248"/>
                </a:cubicBezTo>
                <a:cubicBezTo>
                  <a:pt x="127" y="246"/>
                  <a:pt x="126" y="245"/>
                  <a:pt x="125" y="245"/>
                </a:cubicBezTo>
                <a:cubicBezTo>
                  <a:pt x="124" y="245"/>
                  <a:pt x="123" y="245"/>
                  <a:pt x="123" y="245"/>
                </a:cubicBezTo>
                <a:cubicBezTo>
                  <a:pt x="123" y="243"/>
                  <a:pt x="125" y="242"/>
                  <a:pt x="127" y="242"/>
                </a:cubicBezTo>
                <a:cubicBezTo>
                  <a:pt x="129" y="242"/>
                  <a:pt x="131" y="244"/>
                  <a:pt x="131" y="247"/>
                </a:cubicBezTo>
                <a:cubicBezTo>
                  <a:pt x="131" y="249"/>
                  <a:pt x="129" y="251"/>
                  <a:pt x="127" y="251"/>
                </a:cubicBezTo>
                <a:close/>
                <a:moveTo>
                  <a:pt x="59" y="113"/>
                </a:moveTo>
                <a:cubicBezTo>
                  <a:pt x="13" y="105"/>
                  <a:pt x="13" y="105"/>
                  <a:pt x="13" y="105"/>
                </a:cubicBezTo>
                <a:cubicBezTo>
                  <a:pt x="13" y="105"/>
                  <a:pt x="11" y="108"/>
                  <a:pt x="9" y="110"/>
                </a:cubicBezTo>
                <a:cubicBezTo>
                  <a:pt x="13" y="84"/>
                  <a:pt x="23" y="62"/>
                  <a:pt x="41" y="44"/>
                </a:cubicBezTo>
                <a:cubicBezTo>
                  <a:pt x="55" y="30"/>
                  <a:pt x="74" y="19"/>
                  <a:pt x="94" y="14"/>
                </a:cubicBezTo>
                <a:cubicBezTo>
                  <a:pt x="93" y="9"/>
                  <a:pt x="93" y="9"/>
                  <a:pt x="93" y="9"/>
                </a:cubicBezTo>
                <a:cubicBezTo>
                  <a:pt x="72" y="15"/>
                  <a:pt x="53" y="26"/>
                  <a:pt x="38" y="41"/>
                </a:cubicBezTo>
                <a:cubicBezTo>
                  <a:pt x="18" y="61"/>
                  <a:pt x="6" y="87"/>
                  <a:pt x="4" y="117"/>
                </a:cubicBezTo>
                <a:cubicBezTo>
                  <a:pt x="4" y="118"/>
                  <a:pt x="3" y="118"/>
                  <a:pt x="3" y="119"/>
                </a:cubicBezTo>
                <a:cubicBezTo>
                  <a:pt x="1" y="121"/>
                  <a:pt x="0" y="123"/>
                  <a:pt x="0" y="127"/>
                </a:cubicBezTo>
                <a:cubicBezTo>
                  <a:pt x="0" y="131"/>
                  <a:pt x="1" y="133"/>
                  <a:pt x="3" y="135"/>
                </a:cubicBezTo>
                <a:cubicBezTo>
                  <a:pt x="4" y="138"/>
                  <a:pt x="13" y="149"/>
                  <a:pt x="13" y="149"/>
                </a:cubicBezTo>
                <a:cubicBezTo>
                  <a:pt x="59" y="141"/>
                  <a:pt x="59" y="141"/>
                  <a:pt x="59" y="141"/>
                </a:cubicBezTo>
                <a:cubicBezTo>
                  <a:pt x="57" y="132"/>
                  <a:pt x="57" y="122"/>
                  <a:pt x="59" y="113"/>
                </a:cubicBezTo>
                <a:close/>
                <a:moveTo>
                  <a:pt x="7" y="132"/>
                </a:moveTo>
                <a:cubicBezTo>
                  <a:pt x="5" y="132"/>
                  <a:pt x="3" y="130"/>
                  <a:pt x="3" y="127"/>
                </a:cubicBezTo>
                <a:cubicBezTo>
                  <a:pt x="3" y="126"/>
                  <a:pt x="3" y="125"/>
                  <a:pt x="4" y="124"/>
                </a:cubicBezTo>
                <a:cubicBezTo>
                  <a:pt x="4" y="125"/>
                  <a:pt x="4" y="126"/>
                  <a:pt x="4" y="126"/>
                </a:cubicBezTo>
                <a:cubicBezTo>
                  <a:pt x="4" y="128"/>
                  <a:pt x="5" y="129"/>
                  <a:pt x="6" y="129"/>
                </a:cubicBezTo>
                <a:cubicBezTo>
                  <a:pt x="6" y="129"/>
                  <a:pt x="6" y="129"/>
                  <a:pt x="6" y="129"/>
                </a:cubicBezTo>
                <a:cubicBezTo>
                  <a:pt x="7" y="129"/>
                  <a:pt x="8" y="128"/>
                  <a:pt x="8" y="126"/>
                </a:cubicBezTo>
                <a:cubicBezTo>
                  <a:pt x="8" y="125"/>
                  <a:pt x="8" y="124"/>
                  <a:pt x="8" y="123"/>
                </a:cubicBezTo>
                <a:cubicBezTo>
                  <a:pt x="10" y="123"/>
                  <a:pt x="12" y="125"/>
                  <a:pt x="12" y="127"/>
                </a:cubicBezTo>
                <a:cubicBezTo>
                  <a:pt x="12" y="130"/>
                  <a:pt x="10" y="132"/>
                  <a:pt x="7" y="132"/>
                </a:cubicBezTo>
                <a:close/>
                <a:moveTo>
                  <a:pt x="216" y="39"/>
                </a:moveTo>
                <a:cubicBezTo>
                  <a:pt x="197" y="20"/>
                  <a:pt x="169" y="7"/>
                  <a:pt x="138" y="5"/>
                </a:cubicBezTo>
                <a:cubicBezTo>
                  <a:pt x="137" y="4"/>
                  <a:pt x="136" y="3"/>
                  <a:pt x="135" y="3"/>
                </a:cubicBezTo>
                <a:cubicBezTo>
                  <a:pt x="133" y="2"/>
                  <a:pt x="131" y="0"/>
                  <a:pt x="127" y="0"/>
                </a:cubicBezTo>
                <a:cubicBezTo>
                  <a:pt x="123" y="0"/>
                  <a:pt x="121" y="2"/>
                  <a:pt x="118" y="3"/>
                </a:cubicBezTo>
                <a:cubicBezTo>
                  <a:pt x="116" y="5"/>
                  <a:pt x="105" y="14"/>
                  <a:pt x="105" y="14"/>
                </a:cubicBezTo>
                <a:cubicBezTo>
                  <a:pt x="112" y="59"/>
                  <a:pt x="112" y="59"/>
                  <a:pt x="112" y="59"/>
                </a:cubicBezTo>
                <a:cubicBezTo>
                  <a:pt x="122" y="57"/>
                  <a:pt x="132" y="57"/>
                  <a:pt x="141" y="59"/>
                </a:cubicBezTo>
                <a:cubicBezTo>
                  <a:pt x="149" y="14"/>
                  <a:pt x="149" y="14"/>
                  <a:pt x="149" y="14"/>
                </a:cubicBezTo>
                <a:cubicBezTo>
                  <a:pt x="149" y="14"/>
                  <a:pt x="147" y="12"/>
                  <a:pt x="144" y="10"/>
                </a:cubicBezTo>
                <a:cubicBezTo>
                  <a:pt x="171" y="14"/>
                  <a:pt x="196" y="25"/>
                  <a:pt x="213" y="42"/>
                </a:cubicBezTo>
                <a:cubicBezTo>
                  <a:pt x="226" y="56"/>
                  <a:pt x="235" y="74"/>
                  <a:pt x="240" y="94"/>
                </a:cubicBezTo>
                <a:cubicBezTo>
                  <a:pt x="245" y="93"/>
                  <a:pt x="245" y="93"/>
                  <a:pt x="245" y="93"/>
                </a:cubicBezTo>
                <a:cubicBezTo>
                  <a:pt x="240" y="72"/>
                  <a:pt x="230" y="53"/>
                  <a:pt x="216" y="39"/>
                </a:cubicBezTo>
                <a:close/>
                <a:moveTo>
                  <a:pt x="127" y="12"/>
                </a:moveTo>
                <a:cubicBezTo>
                  <a:pt x="124" y="12"/>
                  <a:pt x="122" y="10"/>
                  <a:pt x="122" y="7"/>
                </a:cubicBezTo>
                <a:cubicBezTo>
                  <a:pt x="122" y="5"/>
                  <a:pt x="124" y="3"/>
                  <a:pt x="127" y="3"/>
                </a:cubicBezTo>
                <a:cubicBezTo>
                  <a:pt x="128" y="3"/>
                  <a:pt x="129" y="4"/>
                  <a:pt x="130" y="5"/>
                </a:cubicBezTo>
                <a:cubicBezTo>
                  <a:pt x="129" y="5"/>
                  <a:pt x="129" y="5"/>
                  <a:pt x="128" y="5"/>
                </a:cubicBezTo>
                <a:cubicBezTo>
                  <a:pt x="128" y="5"/>
                  <a:pt x="128" y="5"/>
                  <a:pt x="128" y="5"/>
                </a:cubicBezTo>
                <a:cubicBezTo>
                  <a:pt x="127" y="5"/>
                  <a:pt x="126" y="6"/>
                  <a:pt x="125" y="7"/>
                </a:cubicBezTo>
                <a:cubicBezTo>
                  <a:pt x="125" y="8"/>
                  <a:pt x="126" y="9"/>
                  <a:pt x="128" y="9"/>
                </a:cubicBezTo>
                <a:cubicBezTo>
                  <a:pt x="129" y="9"/>
                  <a:pt x="130" y="9"/>
                  <a:pt x="131" y="9"/>
                </a:cubicBezTo>
                <a:cubicBezTo>
                  <a:pt x="130" y="11"/>
                  <a:pt x="129" y="12"/>
                  <a:pt x="127" y="12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4"/>
          <p:cNvSpPr>
            <a:spLocks noEditPoints="1"/>
          </p:cNvSpPr>
          <p:nvPr/>
        </p:nvSpPr>
        <p:spPr bwMode="auto">
          <a:xfrm>
            <a:off x="8851815" y="1773825"/>
            <a:ext cx="557121" cy="688754"/>
          </a:xfrm>
          <a:custGeom>
            <a:avLst/>
            <a:gdLst>
              <a:gd name="T0" fmla="*/ 37 w 254"/>
              <a:gd name="T1" fmla="*/ 227 h 314"/>
              <a:gd name="T2" fmla="*/ 37 w 254"/>
              <a:gd name="T3" fmla="*/ 169 h 314"/>
              <a:gd name="T4" fmla="*/ 117 w 254"/>
              <a:gd name="T5" fmla="*/ 112 h 314"/>
              <a:gd name="T6" fmla="*/ 125 w 254"/>
              <a:gd name="T7" fmla="*/ 117 h 314"/>
              <a:gd name="T8" fmla="*/ 86 w 254"/>
              <a:gd name="T9" fmla="*/ 173 h 314"/>
              <a:gd name="T10" fmla="*/ 142 w 254"/>
              <a:gd name="T11" fmla="*/ 119 h 314"/>
              <a:gd name="T12" fmla="*/ 159 w 254"/>
              <a:gd name="T13" fmla="*/ 50 h 314"/>
              <a:gd name="T14" fmla="*/ 129 w 254"/>
              <a:gd name="T15" fmla="*/ 6 h 314"/>
              <a:gd name="T16" fmla="*/ 71 w 254"/>
              <a:gd name="T17" fmla="*/ 2 h 314"/>
              <a:gd name="T18" fmla="*/ 8 w 254"/>
              <a:gd name="T19" fmla="*/ 82 h 314"/>
              <a:gd name="T20" fmla="*/ 6 w 254"/>
              <a:gd name="T21" fmla="*/ 151 h 314"/>
              <a:gd name="T22" fmla="*/ 86 w 254"/>
              <a:gd name="T23" fmla="*/ 173 h 314"/>
              <a:gd name="T24" fmla="*/ 200 w 254"/>
              <a:gd name="T25" fmla="*/ 79 h 314"/>
              <a:gd name="T26" fmla="*/ 193 w 254"/>
              <a:gd name="T27" fmla="*/ 72 h 314"/>
              <a:gd name="T28" fmla="*/ 179 w 254"/>
              <a:gd name="T29" fmla="*/ 69 h 314"/>
              <a:gd name="T30" fmla="*/ 130 w 254"/>
              <a:gd name="T31" fmla="*/ 62 h 314"/>
              <a:gd name="T32" fmla="*/ 130 w 254"/>
              <a:gd name="T33" fmla="*/ 71 h 314"/>
              <a:gd name="T34" fmla="*/ 143 w 254"/>
              <a:gd name="T35" fmla="*/ 87 h 314"/>
              <a:gd name="T36" fmla="*/ 184 w 254"/>
              <a:gd name="T37" fmla="*/ 88 h 314"/>
              <a:gd name="T38" fmla="*/ 194 w 254"/>
              <a:gd name="T39" fmla="*/ 84 h 314"/>
              <a:gd name="T40" fmla="*/ 79 w 254"/>
              <a:gd name="T41" fmla="*/ 245 h 314"/>
              <a:gd name="T42" fmla="*/ 6 w 254"/>
              <a:gd name="T43" fmla="*/ 252 h 314"/>
              <a:gd name="T44" fmla="*/ 79 w 254"/>
              <a:gd name="T45" fmla="*/ 245 h 314"/>
              <a:gd name="T46" fmla="*/ 188 w 254"/>
              <a:gd name="T47" fmla="*/ 252 h 314"/>
              <a:gd name="T48" fmla="*/ 254 w 254"/>
              <a:gd name="T49" fmla="*/ 245 h 314"/>
              <a:gd name="T50" fmla="*/ 85 w 254"/>
              <a:gd name="T51" fmla="*/ 114 h 314"/>
              <a:gd name="T52" fmla="*/ 95 w 254"/>
              <a:gd name="T53" fmla="*/ 99 h 314"/>
              <a:gd name="T54" fmla="*/ 111 w 254"/>
              <a:gd name="T55" fmla="*/ 226 h 314"/>
              <a:gd name="T56" fmla="*/ 158 w 254"/>
              <a:gd name="T57" fmla="*/ 116 h 314"/>
              <a:gd name="T58" fmla="*/ 147 w 254"/>
              <a:gd name="T59" fmla="*/ 225 h 314"/>
              <a:gd name="T60" fmla="*/ 174 w 254"/>
              <a:gd name="T61" fmla="*/ 110 h 314"/>
              <a:gd name="T62" fmla="*/ 191 w 254"/>
              <a:gd name="T63" fmla="*/ 291 h 314"/>
              <a:gd name="T64" fmla="*/ 68 w 254"/>
              <a:gd name="T65" fmla="*/ 291 h 314"/>
              <a:gd name="T66" fmla="*/ 204 w 254"/>
              <a:gd name="T67" fmla="*/ 314 h 314"/>
              <a:gd name="T68" fmla="*/ 54 w 254"/>
              <a:gd name="T69" fmla="*/ 303 h 314"/>
              <a:gd name="T70" fmla="*/ 204 w 254"/>
              <a:gd name="T71" fmla="*/ 314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4" h="314">
                <a:moveTo>
                  <a:pt x="66" y="198"/>
                </a:moveTo>
                <a:cubicBezTo>
                  <a:pt x="66" y="214"/>
                  <a:pt x="53" y="227"/>
                  <a:pt x="37" y="227"/>
                </a:cubicBezTo>
                <a:cubicBezTo>
                  <a:pt x="20" y="227"/>
                  <a:pt x="7" y="214"/>
                  <a:pt x="7" y="198"/>
                </a:cubicBezTo>
                <a:cubicBezTo>
                  <a:pt x="7" y="182"/>
                  <a:pt x="20" y="169"/>
                  <a:pt x="37" y="169"/>
                </a:cubicBezTo>
                <a:cubicBezTo>
                  <a:pt x="53" y="169"/>
                  <a:pt x="66" y="182"/>
                  <a:pt x="66" y="198"/>
                </a:cubicBezTo>
                <a:close/>
                <a:moveTo>
                  <a:pt x="117" y="112"/>
                </a:moveTo>
                <a:cubicBezTo>
                  <a:pt x="115" y="117"/>
                  <a:pt x="113" y="123"/>
                  <a:pt x="113" y="130"/>
                </a:cubicBezTo>
                <a:cubicBezTo>
                  <a:pt x="116" y="124"/>
                  <a:pt x="120" y="120"/>
                  <a:pt x="125" y="117"/>
                </a:cubicBezTo>
                <a:cubicBezTo>
                  <a:pt x="123" y="115"/>
                  <a:pt x="120" y="114"/>
                  <a:pt x="117" y="112"/>
                </a:cubicBezTo>
                <a:close/>
                <a:moveTo>
                  <a:pt x="86" y="173"/>
                </a:moveTo>
                <a:cubicBezTo>
                  <a:pt x="56" y="143"/>
                  <a:pt x="89" y="113"/>
                  <a:pt x="65" y="66"/>
                </a:cubicBezTo>
                <a:cubicBezTo>
                  <a:pt x="79" y="84"/>
                  <a:pt x="134" y="102"/>
                  <a:pt x="142" y="119"/>
                </a:cubicBezTo>
                <a:cubicBezTo>
                  <a:pt x="136" y="74"/>
                  <a:pt x="100" y="63"/>
                  <a:pt x="69" y="56"/>
                </a:cubicBezTo>
                <a:cubicBezTo>
                  <a:pt x="122" y="67"/>
                  <a:pt x="132" y="39"/>
                  <a:pt x="159" y="50"/>
                </a:cubicBezTo>
                <a:cubicBezTo>
                  <a:pt x="141" y="30"/>
                  <a:pt x="97" y="28"/>
                  <a:pt x="65" y="49"/>
                </a:cubicBezTo>
                <a:cubicBezTo>
                  <a:pt x="84" y="31"/>
                  <a:pt x="117" y="28"/>
                  <a:pt x="129" y="6"/>
                </a:cubicBezTo>
                <a:cubicBezTo>
                  <a:pt x="98" y="0"/>
                  <a:pt x="68" y="25"/>
                  <a:pt x="62" y="49"/>
                </a:cubicBezTo>
                <a:cubicBezTo>
                  <a:pt x="63" y="34"/>
                  <a:pt x="56" y="10"/>
                  <a:pt x="71" y="2"/>
                </a:cubicBezTo>
                <a:cubicBezTo>
                  <a:pt x="48" y="3"/>
                  <a:pt x="38" y="36"/>
                  <a:pt x="49" y="51"/>
                </a:cubicBezTo>
                <a:cubicBezTo>
                  <a:pt x="27" y="40"/>
                  <a:pt x="8" y="65"/>
                  <a:pt x="8" y="82"/>
                </a:cubicBezTo>
                <a:cubicBezTo>
                  <a:pt x="17" y="71"/>
                  <a:pt x="32" y="63"/>
                  <a:pt x="47" y="59"/>
                </a:cubicBezTo>
                <a:cubicBezTo>
                  <a:pt x="19" y="74"/>
                  <a:pt x="0" y="110"/>
                  <a:pt x="6" y="151"/>
                </a:cubicBezTo>
                <a:cubicBezTo>
                  <a:pt x="7" y="127"/>
                  <a:pt x="34" y="107"/>
                  <a:pt x="50" y="69"/>
                </a:cubicBezTo>
                <a:cubicBezTo>
                  <a:pt x="40" y="99"/>
                  <a:pt x="44" y="154"/>
                  <a:pt x="86" y="173"/>
                </a:cubicBezTo>
                <a:close/>
                <a:moveTo>
                  <a:pt x="254" y="132"/>
                </a:moveTo>
                <a:cubicBezTo>
                  <a:pt x="254" y="100"/>
                  <a:pt x="229" y="82"/>
                  <a:pt x="200" y="79"/>
                </a:cubicBezTo>
                <a:cubicBezTo>
                  <a:pt x="214" y="79"/>
                  <a:pt x="234" y="76"/>
                  <a:pt x="243" y="88"/>
                </a:cubicBezTo>
                <a:cubicBezTo>
                  <a:pt x="237" y="68"/>
                  <a:pt x="215" y="52"/>
                  <a:pt x="193" y="72"/>
                </a:cubicBezTo>
                <a:cubicBezTo>
                  <a:pt x="200" y="51"/>
                  <a:pt x="173" y="31"/>
                  <a:pt x="154" y="36"/>
                </a:cubicBezTo>
                <a:cubicBezTo>
                  <a:pt x="170" y="40"/>
                  <a:pt x="167" y="55"/>
                  <a:pt x="179" y="69"/>
                </a:cubicBezTo>
                <a:cubicBezTo>
                  <a:pt x="174" y="65"/>
                  <a:pt x="166" y="60"/>
                  <a:pt x="157" y="58"/>
                </a:cubicBezTo>
                <a:cubicBezTo>
                  <a:pt x="151" y="57"/>
                  <a:pt x="142" y="57"/>
                  <a:pt x="130" y="62"/>
                </a:cubicBezTo>
                <a:cubicBezTo>
                  <a:pt x="128" y="63"/>
                  <a:pt x="125" y="64"/>
                  <a:pt x="122" y="65"/>
                </a:cubicBezTo>
                <a:cubicBezTo>
                  <a:pt x="125" y="67"/>
                  <a:pt x="128" y="69"/>
                  <a:pt x="130" y="71"/>
                </a:cubicBezTo>
                <a:cubicBezTo>
                  <a:pt x="142" y="73"/>
                  <a:pt x="157" y="78"/>
                  <a:pt x="174" y="76"/>
                </a:cubicBezTo>
                <a:cubicBezTo>
                  <a:pt x="167" y="77"/>
                  <a:pt x="155" y="81"/>
                  <a:pt x="143" y="87"/>
                </a:cubicBezTo>
                <a:cubicBezTo>
                  <a:pt x="146" y="93"/>
                  <a:pt x="149" y="99"/>
                  <a:pt x="151" y="107"/>
                </a:cubicBezTo>
                <a:cubicBezTo>
                  <a:pt x="163" y="103"/>
                  <a:pt x="175" y="99"/>
                  <a:pt x="184" y="88"/>
                </a:cubicBezTo>
                <a:cubicBezTo>
                  <a:pt x="179" y="115"/>
                  <a:pt x="207" y="157"/>
                  <a:pt x="201" y="185"/>
                </a:cubicBezTo>
                <a:cubicBezTo>
                  <a:pt x="214" y="155"/>
                  <a:pt x="209" y="108"/>
                  <a:pt x="194" y="84"/>
                </a:cubicBezTo>
                <a:cubicBezTo>
                  <a:pt x="219" y="116"/>
                  <a:pt x="242" y="116"/>
                  <a:pt x="254" y="132"/>
                </a:cubicBezTo>
                <a:close/>
                <a:moveTo>
                  <a:pt x="79" y="245"/>
                </a:moveTo>
                <a:cubicBezTo>
                  <a:pt x="6" y="245"/>
                  <a:pt x="6" y="245"/>
                  <a:pt x="6" y="245"/>
                </a:cubicBezTo>
                <a:cubicBezTo>
                  <a:pt x="6" y="252"/>
                  <a:pt x="6" y="252"/>
                  <a:pt x="6" y="252"/>
                </a:cubicBezTo>
                <a:cubicBezTo>
                  <a:pt x="72" y="252"/>
                  <a:pt x="72" y="252"/>
                  <a:pt x="72" y="252"/>
                </a:cubicBezTo>
                <a:cubicBezTo>
                  <a:pt x="74" y="250"/>
                  <a:pt x="76" y="247"/>
                  <a:pt x="79" y="245"/>
                </a:cubicBezTo>
                <a:close/>
                <a:moveTo>
                  <a:pt x="181" y="245"/>
                </a:moveTo>
                <a:cubicBezTo>
                  <a:pt x="184" y="247"/>
                  <a:pt x="186" y="250"/>
                  <a:pt x="188" y="252"/>
                </a:cubicBezTo>
                <a:cubicBezTo>
                  <a:pt x="254" y="252"/>
                  <a:pt x="254" y="252"/>
                  <a:pt x="254" y="252"/>
                </a:cubicBezTo>
                <a:cubicBezTo>
                  <a:pt x="254" y="245"/>
                  <a:pt x="254" y="245"/>
                  <a:pt x="254" y="245"/>
                </a:cubicBezTo>
                <a:lnTo>
                  <a:pt x="181" y="245"/>
                </a:lnTo>
                <a:close/>
                <a:moveTo>
                  <a:pt x="85" y="114"/>
                </a:moveTo>
                <a:cubicBezTo>
                  <a:pt x="86" y="108"/>
                  <a:pt x="86" y="101"/>
                  <a:pt x="85" y="94"/>
                </a:cubicBezTo>
                <a:cubicBezTo>
                  <a:pt x="88" y="96"/>
                  <a:pt x="91" y="98"/>
                  <a:pt x="95" y="99"/>
                </a:cubicBezTo>
                <a:cubicBezTo>
                  <a:pt x="110" y="131"/>
                  <a:pt x="122" y="172"/>
                  <a:pt x="126" y="223"/>
                </a:cubicBezTo>
                <a:cubicBezTo>
                  <a:pt x="121" y="224"/>
                  <a:pt x="116" y="224"/>
                  <a:pt x="111" y="226"/>
                </a:cubicBezTo>
                <a:cubicBezTo>
                  <a:pt x="108" y="180"/>
                  <a:pt x="98" y="143"/>
                  <a:pt x="85" y="114"/>
                </a:cubicBezTo>
                <a:close/>
                <a:moveTo>
                  <a:pt x="158" y="116"/>
                </a:moveTo>
                <a:cubicBezTo>
                  <a:pt x="147" y="141"/>
                  <a:pt x="136" y="176"/>
                  <a:pt x="132" y="223"/>
                </a:cubicBezTo>
                <a:cubicBezTo>
                  <a:pt x="137" y="223"/>
                  <a:pt x="142" y="224"/>
                  <a:pt x="147" y="225"/>
                </a:cubicBezTo>
                <a:cubicBezTo>
                  <a:pt x="151" y="173"/>
                  <a:pt x="164" y="137"/>
                  <a:pt x="175" y="114"/>
                </a:cubicBezTo>
                <a:cubicBezTo>
                  <a:pt x="174" y="112"/>
                  <a:pt x="174" y="111"/>
                  <a:pt x="174" y="110"/>
                </a:cubicBezTo>
                <a:cubicBezTo>
                  <a:pt x="168" y="113"/>
                  <a:pt x="163" y="115"/>
                  <a:pt x="158" y="116"/>
                </a:cubicBezTo>
                <a:close/>
                <a:moveTo>
                  <a:pt x="191" y="291"/>
                </a:moveTo>
                <a:cubicBezTo>
                  <a:pt x="189" y="259"/>
                  <a:pt x="162" y="234"/>
                  <a:pt x="130" y="234"/>
                </a:cubicBezTo>
                <a:cubicBezTo>
                  <a:pt x="97" y="234"/>
                  <a:pt x="71" y="259"/>
                  <a:pt x="68" y="291"/>
                </a:cubicBezTo>
                <a:lnTo>
                  <a:pt x="191" y="291"/>
                </a:lnTo>
                <a:close/>
                <a:moveTo>
                  <a:pt x="204" y="314"/>
                </a:moveTo>
                <a:cubicBezTo>
                  <a:pt x="204" y="303"/>
                  <a:pt x="204" y="303"/>
                  <a:pt x="204" y="303"/>
                </a:cubicBezTo>
                <a:cubicBezTo>
                  <a:pt x="54" y="303"/>
                  <a:pt x="54" y="303"/>
                  <a:pt x="54" y="303"/>
                </a:cubicBezTo>
                <a:cubicBezTo>
                  <a:pt x="54" y="314"/>
                  <a:pt x="54" y="314"/>
                  <a:pt x="54" y="314"/>
                </a:cubicBezTo>
                <a:cubicBezTo>
                  <a:pt x="204" y="314"/>
                  <a:pt x="204" y="314"/>
                  <a:pt x="204" y="31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6"/>
          <p:cNvSpPr>
            <a:spLocks noEditPoints="1"/>
          </p:cNvSpPr>
          <p:nvPr/>
        </p:nvSpPr>
        <p:spPr bwMode="auto">
          <a:xfrm>
            <a:off x="9701418" y="1863743"/>
            <a:ext cx="475546" cy="508918"/>
          </a:xfrm>
          <a:custGeom>
            <a:avLst/>
            <a:gdLst>
              <a:gd name="T0" fmla="*/ 198 w 217"/>
              <a:gd name="T1" fmla="*/ 4 h 232"/>
              <a:gd name="T2" fmla="*/ 1 w 217"/>
              <a:gd name="T3" fmla="*/ 58 h 232"/>
              <a:gd name="T4" fmla="*/ 147 w 217"/>
              <a:gd name="T5" fmla="*/ 151 h 232"/>
              <a:gd name="T6" fmla="*/ 152 w 217"/>
              <a:gd name="T7" fmla="*/ 175 h 232"/>
              <a:gd name="T8" fmla="*/ 3 w 217"/>
              <a:gd name="T9" fmla="*/ 188 h 232"/>
              <a:gd name="T10" fmla="*/ 15 w 217"/>
              <a:gd name="T11" fmla="*/ 198 h 232"/>
              <a:gd name="T12" fmla="*/ 37 w 217"/>
              <a:gd name="T13" fmla="*/ 194 h 232"/>
              <a:gd name="T14" fmla="*/ 62 w 217"/>
              <a:gd name="T15" fmla="*/ 213 h 232"/>
              <a:gd name="T16" fmla="*/ 130 w 217"/>
              <a:gd name="T17" fmla="*/ 191 h 232"/>
              <a:gd name="T18" fmla="*/ 135 w 217"/>
              <a:gd name="T19" fmla="*/ 232 h 232"/>
              <a:gd name="T20" fmla="*/ 141 w 217"/>
              <a:gd name="T21" fmla="*/ 191 h 232"/>
              <a:gd name="T22" fmla="*/ 170 w 217"/>
              <a:gd name="T23" fmla="*/ 163 h 232"/>
              <a:gd name="T24" fmla="*/ 203 w 217"/>
              <a:gd name="T25" fmla="*/ 19 h 232"/>
              <a:gd name="T26" fmla="*/ 51 w 217"/>
              <a:gd name="T27" fmla="*/ 213 h 232"/>
              <a:gd name="T28" fmla="*/ 37 w 217"/>
              <a:gd name="T29" fmla="*/ 207 h 232"/>
              <a:gd name="T30" fmla="*/ 48 w 217"/>
              <a:gd name="T31" fmla="*/ 208 h 232"/>
              <a:gd name="T32" fmla="*/ 143 w 217"/>
              <a:gd name="T33" fmla="*/ 213 h 232"/>
              <a:gd name="T34" fmla="*/ 130 w 217"/>
              <a:gd name="T35" fmla="*/ 207 h 232"/>
              <a:gd name="T36" fmla="*/ 141 w 217"/>
              <a:gd name="T37" fmla="*/ 208 h 232"/>
              <a:gd name="T38" fmla="*/ 146 w 217"/>
              <a:gd name="T39" fmla="*/ 135 h 232"/>
              <a:gd name="T40" fmla="*/ 150 w 217"/>
              <a:gd name="T41" fmla="*/ 121 h 232"/>
              <a:gd name="T42" fmla="*/ 93 w 217"/>
              <a:gd name="T43" fmla="*/ 77 h 232"/>
              <a:gd name="T44" fmla="*/ 92 w 217"/>
              <a:gd name="T45" fmla="*/ 91 h 232"/>
              <a:gd name="T46" fmla="*/ 90 w 217"/>
              <a:gd name="T47" fmla="*/ 114 h 232"/>
              <a:gd name="T48" fmla="*/ 94 w 217"/>
              <a:gd name="T49" fmla="*/ 68 h 232"/>
              <a:gd name="T50" fmla="*/ 126 w 217"/>
              <a:gd name="T51" fmla="*/ 65 h 232"/>
              <a:gd name="T52" fmla="*/ 53 w 217"/>
              <a:gd name="T53" fmla="*/ 72 h 232"/>
              <a:gd name="T54" fmla="*/ 85 w 217"/>
              <a:gd name="T55" fmla="*/ 69 h 232"/>
              <a:gd name="T56" fmla="*/ 53 w 217"/>
              <a:gd name="T57" fmla="*/ 93 h 232"/>
              <a:gd name="T58" fmla="*/ 44 w 217"/>
              <a:gd name="T59" fmla="*/ 94 h 232"/>
              <a:gd name="T60" fmla="*/ 44 w 217"/>
              <a:gd name="T61" fmla="*/ 82 h 232"/>
              <a:gd name="T62" fmla="*/ 45 w 217"/>
              <a:gd name="T63" fmla="*/ 115 h 232"/>
              <a:gd name="T64" fmla="*/ 44 w 217"/>
              <a:gd name="T65" fmla="*/ 103 h 232"/>
              <a:gd name="T66" fmla="*/ 81 w 217"/>
              <a:gd name="T67" fmla="*/ 114 h 232"/>
              <a:gd name="T68" fmla="*/ 80 w 217"/>
              <a:gd name="T69" fmla="*/ 123 h 232"/>
              <a:gd name="T70" fmla="*/ 54 w 217"/>
              <a:gd name="T71" fmla="*/ 123 h 232"/>
              <a:gd name="T72" fmla="*/ 116 w 217"/>
              <a:gd name="T73" fmla="*/ 122 h 232"/>
              <a:gd name="T74" fmla="*/ 89 w 217"/>
              <a:gd name="T75" fmla="*/ 122 h 232"/>
              <a:gd name="T76" fmla="*/ 129 w 217"/>
              <a:gd name="T77" fmla="*/ 98 h 232"/>
              <a:gd name="T78" fmla="*/ 159 w 217"/>
              <a:gd name="T79" fmla="*/ 87 h 232"/>
              <a:gd name="T80" fmla="*/ 164 w 217"/>
              <a:gd name="T81" fmla="*/ 71 h 232"/>
              <a:gd name="T82" fmla="*/ 135 w 217"/>
              <a:gd name="T83" fmla="*/ 64 h 232"/>
              <a:gd name="T84" fmla="*/ 167 w 217"/>
              <a:gd name="T85" fmla="*/ 62 h 232"/>
              <a:gd name="T86" fmla="*/ 18 w 217"/>
              <a:gd name="T87" fmla="*/ 75 h 232"/>
              <a:gd name="T88" fmla="*/ 24 w 217"/>
              <a:gd name="T89" fmla="*/ 124 h 232"/>
              <a:gd name="T90" fmla="*/ 25 w 217"/>
              <a:gd name="T91" fmla="*/ 135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7" h="232">
                <a:moveTo>
                  <a:pt x="216" y="6"/>
                </a:moveTo>
                <a:cubicBezTo>
                  <a:pt x="215" y="2"/>
                  <a:pt x="210" y="0"/>
                  <a:pt x="206" y="1"/>
                </a:cubicBezTo>
                <a:cubicBezTo>
                  <a:pt x="198" y="4"/>
                  <a:pt x="198" y="4"/>
                  <a:pt x="198" y="4"/>
                </a:cubicBezTo>
                <a:cubicBezTo>
                  <a:pt x="188" y="8"/>
                  <a:pt x="181" y="14"/>
                  <a:pt x="176" y="29"/>
                </a:cubicBezTo>
                <a:cubicBezTo>
                  <a:pt x="8" y="49"/>
                  <a:pt x="8" y="49"/>
                  <a:pt x="8" y="49"/>
                </a:cubicBezTo>
                <a:cubicBezTo>
                  <a:pt x="4" y="50"/>
                  <a:pt x="1" y="54"/>
                  <a:pt x="1" y="58"/>
                </a:cubicBezTo>
                <a:cubicBezTo>
                  <a:pt x="10" y="144"/>
                  <a:pt x="10" y="144"/>
                  <a:pt x="10" y="144"/>
                </a:cubicBezTo>
                <a:cubicBezTo>
                  <a:pt x="10" y="148"/>
                  <a:pt x="14" y="151"/>
                  <a:pt x="18" y="151"/>
                </a:cubicBezTo>
                <a:cubicBezTo>
                  <a:pt x="147" y="151"/>
                  <a:pt x="147" y="151"/>
                  <a:pt x="147" y="151"/>
                </a:cubicBezTo>
                <a:cubicBezTo>
                  <a:pt x="156" y="169"/>
                  <a:pt x="156" y="169"/>
                  <a:pt x="156" y="169"/>
                </a:cubicBezTo>
                <a:cubicBezTo>
                  <a:pt x="157" y="172"/>
                  <a:pt x="157" y="174"/>
                  <a:pt x="157" y="174"/>
                </a:cubicBezTo>
                <a:cubicBezTo>
                  <a:pt x="156" y="174"/>
                  <a:pt x="155" y="175"/>
                  <a:pt x="152" y="175"/>
                </a:cubicBezTo>
                <a:cubicBezTo>
                  <a:pt x="17" y="175"/>
                  <a:pt x="17" y="175"/>
                  <a:pt x="17" y="175"/>
                </a:cubicBezTo>
                <a:cubicBezTo>
                  <a:pt x="15" y="175"/>
                  <a:pt x="13" y="176"/>
                  <a:pt x="11" y="178"/>
                </a:cubicBezTo>
                <a:cubicBezTo>
                  <a:pt x="3" y="188"/>
                  <a:pt x="3" y="188"/>
                  <a:pt x="3" y="188"/>
                </a:cubicBezTo>
                <a:cubicBezTo>
                  <a:pt x="0" y="192"/>
                  <a:pt x="1" y="196"/>
                  <a:pt x="4" y="199"/>
                </a:cubicBezTo>
                <a:cubicBezTo>
                  <a:pt x="5" y="200"/>
                  <a:pt x="7" y="201"/>
                  <a:pt x="9" y="201"/>
                </a:cubicBezTo>
                <a:cubicBezTo>
                  <a:pt x="11" y="201"/>
                  <a:pt x="13" y="200"/>
                  <a:pt x="15" y="198"/>
                </a:cubicBezTo>
                <a:cubicBezTo>
                  <a:pt x="21" y="191"/>
                  <a:pt x="21" y="191"/>
                  <a:pt x="21" y="191"/>
                </a:cubicBezTo>
                <a:cubicBezTo>
                  <a:pt x="37" y="191"/>
                  <a:pt x="37" y="191"/>
                  <a:pt x="37" y="191"/>
                </a:cubicBezTo>
                <a:cubicBezTo>
                  <a:pt x="37" y="194"/>
                  <a:pt x="37" y="194"/>
                  <a:pt x="37" y="194"/>
                </a:cubicBezTo>
                <a:cubicBezTo>
                  <a:pt x="29" y="197"/>
                  <a:pt x="23" y="204"/>
                  <a:pt x="23" y="213"/>
                </a:cubicBezTo>
                <a:cubicBezTo>
                  <a:pt x="23" y="223"/>
                  <a:pt x="32" y="232"/>
                  <a:pt x="42" y="232"/>
                </a:cubicBezTo>
                <a:cubicBezTo>
                  <a:pt x="53" y="232"/>
                  <a:pt x="62" y="223"/>
                  <a:pt x="62" y="213"/>
                </a:cubicBezTo>
                <a:cubicBezTo>
                  <a:pt x="62" y="204"/>
                  <a:pt x="56" y="197"/>
                  <a:pt x="48" y="194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130" y="191"/>
                  <a:pt x="130" y="191"/>
                  <a:pt x="130" y="191"/>
                </a:cubicBezTo>
                <a:cubicBezTo>
                  <a:pt x="130" y="194"/>
                  <a:pt x="130" y="194"/>
                  <a:pt x="130" y="194"/>
                </a:cubicBezTo>
                <a:cubicBezTo>
                  <a:pt x="122" y="197"/>
                  <a:pt x="116" y="204"/>
                  <a:pt x="116" y="213"/>
                </a:cubicBezTo>
                <a:cubicBezTo>
                  <a:pt x="116" y="223"/>
                  <a:pt x="124" y="232"/>
                  <a:pt x="135" y="232"/>
                </a:cubicBezTo>
                <a:cubicBezTo>
                  <a:pt x="146" y="232"/>
                  <a:pt x="155" y="223"/>
                  <a:pt x="155" y="213"/>
                </a:cubicBezTo>
                <a:cubicBezTo>
                  <a:pt x="155" y="204"/>
                  <a:pt x="149" y="197"/>
                  <a:pt x="141" y="194"/>
                </a:cubicBezTo>
                <a:cubicBezTo>
                  <a:pt x="141" y="191"/>
                  <a:pt x="141" y="191"/>
                  <a:pt x="141" y="191"/>
                </a:cubicBezTo>
                <a:cubicBezTo>
                  <a:pt x="152" y="191"/>
                  <a:pt x="152" y="191"/>
                  <a:pt x="152" y="191"/>
                </a:cubicBezTo>
                <a:cubicBezTo>
                  <a:pt x="162" y="191"/>
                  <a:pt x="167" y="186"/>
                  <a:pt x="170" y="183"/>
                </a:cubicBezTo>
                <a:cubicBezTo>
                  <a:pt x="172" y="179"/>
                  <a:pt x="174" y="173"/>
                  <a:pt x="170" y="16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90" y="35"/>
                  <a:pt x="190" y="35"/>
                  <a:pt x="190" y="35"/>
                </a:cubicBezTo>
                <a:cubicBezTo>
                  <a:pt x="194" y="23"/>
                  <a:pt x="198" y="21"/>
                  <a:pt x="203" y="19"/>
                </a:cubicBezTo>
                <a:cubicBezTo>
                  <a:pt x="211" y="16"/>
                  <a:pt x="211" y="16"/>
                  <a:pt x="211" y="16"/>
                </a:cubicBezTo>
                <a:cubicBezTo>
                  <a:pt x="215" y="15"/>
                  <a:pt x="217" y="10"/>
                  <a:pt x="216" y="6"/>
                </a:cubicBezTo>
                <a:close/>
                <a:moveTo>
                  <a:pt x="51" y="213"/>
                </a:moveTo>
                <a:cubicBezTo>
                  <a:pt x="51" y="217"/>
                  <a:pt x="47" y="221"/>
                  <a:pt x="42" y="221"/>
                </a:cubicBezTo>
                <a:cubicBezTo>
                  <a:pt x="38" y="221"/>
                  <a:pt x="34" y="217"/>
                  <a:pt x="34" y="213"/>
                </a:cubicBezTo>
                <a:cubicBezTo>
                  <a:pt x="34" y="210"/>
                  <a:pt x="35" y="208"/>
                  <a:pt x="37" y="207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37" y="211"/>
                  <a:pt x="39" y="214"/>
                  <a:pt x="42" y="214"/>
                </a:cubicBezTo>
                <a:cubicBezTo>
                  <a:pt x="46" y="214"/>
                  <a:pt x="48" y="211"/>
                  <a:pt x="48" y="208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50" y="208"/>
                  <a:pt x="51" y="210"/>
                  <a:pt x="51" y="213"/>
                </a:cubicBezTo>
                <a:close/>
                <a:moveTo>
                  <a:pt x="143" y="213"/>
                </a:moveTo>
                <a:cubicBezTo>
                  <a:pt x="143" y="217"/>
                  <a:pt x="140" y="221"/>
                  <a:pt x="135" y="221"/>
                </a:cubicBezTo>
                <a:cubicBezTo>
                  <a:pt x="131" y="221"/>
                  <a:pt x="127" y="217"/>
                  <a:pt x="127" y="213"/>
                </a:cubicBezTo>
                <a:cubicBezTo>
                  <a:pt x="127" y="210"/>
                  <a:pt x="128" y="208"/>
                  <a:pt x="130" y="207"/>
                </a:cubicBezTo>
                <a:cubicBezTo>
                  <a:pt x="130" y="208"/>
                  <a:pt x="130" y="208"/>
                  <a:pt x="130" y="208"/>
                </a:cubicBezTo>
                <a:cubicBezTo>
                  <a:pt x="130" y="211"/>
                  <a:pt x="132" y="214"/>
                  <a:pt x="135" y="214"/>
                </a:cubicBezTo>
                <a:cubicBezTo>
                  <a:pt x="138" y="214"/>
                  <a:pt x="141" y="211"/>
                  <a:pt x="141" y="208"/>
                </a:cubicBezTo>
                <a:cubicBezTo>
                  <a:pt x="141" y="207"/>
                  <a:pt x="141" y="207"/>
                  <a:pt x="141" y="207"/>
                </a:cubicBezTo>
                <a:cubicBezTo>
                  <a:pt x="142" y="208"/>
                  <a:pt x="143" y="210"/>
                  <a:pt x="143" y="213"/>
                </a:cubicBezTo>
                <a:close/>
                <a:moveTo>
                  <a:pt x="146" y="135"/>
                </a:moveTo>
                <a:cubicBezTo>
                  <a:pt x="122" y="135"/>
                  <a:pt x="122" y="135"/>
                  <a:pt x="122" y="135"/>
                </a:cubicBezTo>
                <a:cubicBezTo>
                  <a:pt x="125" y="122"/>
                  <a:pt x="125" y="122"/>
                  <a:pt x="125" y="122"/>
                </a:cubicBezTo>
                <a:cubicBezTo>
                  <a:pt x="150" y="121"/>
                  <a:pt x="150" y="121"/>
                  <a:pt x="150" y="121"/>
                </a:cubicBezTo>
                <a:lnTo>
                  <a:pt x="146" y="135"/>
                </a:lnTo>
                <a:close/>
                <a:moveTo>
                  <a:pt x="92" y="91"/>
                </a:moveTo>
                <a:cubicBezTo>
                  <a:pt x="93" y="77"/>
                  <a:pt x="93" y="77"/>
                  <a:pt x="93" y="77"/>
                </a:cubicBezTo>
                <a:cubicBezTo>
                  <a:pt x="124" y="74"/>
                  <a:pt x="124" y="74"/>
                  <a:pt x="124" y="74"/>
                </a:cubicBezTo>
                <a:cubicBezTo>
                  <a:pt x="122" y="89"/>
                  <a:pt x="122" y="89"/>
                  <a:pt x="122" y="89"/>
                </a:cubicBezTo>
                <a:lnTo>
                  <a:pt x="92" y="91"/>
                </a:lnTo>
                <a:close/>
                <a:moveTo>
                  <a:pt x="120" y="98"/>
                </a:moveTo>
                <a:cubicBezTo>
                  <a:pt x="117" y="113"/>
                  <a:pt x="117" y="113"/>
                  <a:pt x="117" y="113"/>
                </a:cubicBezTo>
                <a:cubicBezTo>
                  <a:pt x="90" y="114"/>
                  <a:pt x="90" y="114"/>
                  <a:pt x="90" y="114"/>
                </a:cubicBezTo>
                <a:cubicBezTo>
                  <a:pt x="91" y="100"/>
                  <a:pt x="91" y="100"/>
                  <a:pt x="91" y="100"/>
                </a:cubicBezTo>
                <a:lnTo>
                  <a:pt x="120" y="98"/>
                </a:lnTo>
                <a:close/>
                <a:moveTo>
                  <a:pt x="94" y="68"/>
                </a:moveTo>
                <a:cubicBezTo>
                  <a:pt x="95" y="54"/>
                  <a:pt x="95" y="54"/>
                  <a:pt x="95" y="54"/>
                </a:cubicBezTo>
                <a:cubicBezTo>
                  <a:pt x="128" y="50"/>
                  <a:pt x="128" y="50"/>
                  <a:pt x="128" y="50"/>
                </a:cubicBezTo>
                <a:cubicBezTo>
                  <a:pt x="126" y="65"/>
                  <a:pt x="126" y="65"/>
                  <a:pt x="126" y="65"/>
                </a:cubicBezTo>
                <a:lnTo>
                  <a:pt x="94" y="68"/>
                </a:lnTo>
                <a:close/>
                <a:moveTo>
                  <a:pt x="85" y="69"/>
                </a:moveTo>
                <a:cubicBezTo>
                  <a:pt x="53" y="72"/>
                  <a:pt x="53" y="72"/>
                  <a:pt x="53" y="72"/>
                </a:cubicBezTo>
                <a:cubicBezTo>
                  <a:pt x="52" y="60"/>
                  <a:pt x="52" y="60"/>
                  <a:pt x="52" y="60"/>
                </a:cubicBezTo>
                <a:cubicBezTo>
                  <a:pt x="86" y="56"/>
                  <a:pt x="86" y="56"/>
                  <a:pt x="86" y="56"/>
                </a:cubicBezTo>
                <a:lnTo>
                  <a:pt x="85" y="69"/>
                </a:lnTo>
                <a:close/>
                <a:moveTo>
                  <a:pt x="84" y="78"/>
                </a:moveTo>
                <a:cubicBezTo>
                  <a:pt x="83" y="92"/>
                  <a:pt x="83" y="92"/>
                  <a:pt x="83" y="92"/>
                </a:cubicBezTo>
                <a:cubicBezTo>
                  <a:pt x="53" y="93"/>
                  <a:pt x="53" y="93"/>
                  <a:pt x="53" y="93"/>
                </a:cubicBezTo>
                <a:cubicBezTo>
                  <a:pt x="53" y="81"/>
                  <a:pt x="53" y="81"/>
                  <a:pt x="53" y="81"/>
                </a:cubicBezTo>
                <a:lnTo>
                  <a:pt x="84" y="78"/>
                </a:lnTo>
                <a:close/>
                <a:moveTo>
                  <a:pt x="44" y="94"/>
                </a:moveTo>
                <a:cubicBezTo>
                  <a:pt x="21" y="95"/>
                  <a:pt x="21" y="95"/>
                  <a:pt x="21" y="95"/>
                </a:cubicBezTo>
                <a:cubicBezTo>
                  <a:pt x="19" y="84"/>
                  <a:pt x="19" y="84"/>
                  <a:pt x="19" y="84"/>
                </a:cubicBezTo>
                <a:cubicBezTo>
                  <a:pt x="44" y="82"/>
                  <a:pt x="44" y="82"/>
                  <a:pt x="44" y="82"/>
                </a:cubicBezTo>
                <a:lnTo>
                  <a:pt x="44" y="94"/>
                </a:lnTo>
                <a:close/>
                <a:moveTo>
                  <a:pt x="44" y="103"/>
                </a:moveTo>
                <a:cubicBezTo>
                  <a:pt x="45" y="115"/>
                  <a:pt x="45" y="115"/>
                  <a:pt x="45" y="115"/>
                </a:cubicBezTo>
                <a:cubicBezTo>
                  <a:pt x="23" y="115"/>
                  <a:pt x="23" y="115"/>
                  <a:pt x="23" y="115"/>
                </a:cubicBezTo>
                <a:cubicBezTo>
                  <a:pt x="21" y="104"/>
                  <a:pt x="21" y="104"/>
                  <a:pt x="21" y="104"/>
                </a:cubicBezTo>
                <a:lnTo>
                  <a:pt x="44" y="103"/>
                </a:lnTo>
                <a:close/>
                <a:moveTo>
                  <a:pt x="53" y="102"/>
                </a:moveTo>
                <a:cubicBezTo>
                  <a:pt x="82" y="100"/>
                  <a:pt x="82" y="100"/>
                  <a:pt x="82" y="100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54" y="114"/>
                  <a:pt x="54" y="114"/>
                  <a:pt x="54" y="114"/>
                </a:cubicBezTo>
                <a:lnTo>
                  <a:pt x="53" y="102"/>
                </a:lnTo>
                <a:close/>
                <a:moveTo>
                  <a:pt x="80" y="123"/>
                </a:moveTo>
                <a:cubicBezTo>
                  <a:pt x="79" y="135"/>
                  <a:pt x="79" y="135"/>
                  <a:pt x="79" y="135"/>
                </a:cubicBezTo>
                <a:cubicBezTo>
                  <a:pt x="54" y="135"/>
                  <a:pt x="54" y="135"/>
                  <a:pt x="54" y="135"/>
                </a:cubicBezTo>
                <a:cubicBezTo>
                  <a:pt x="54" y="123"/>
                  <a:pt x="54" y="123"/>
                  <a:pt x="54" y="123"/>
                </a:cubicBezTo>
                <a:lnTo>
                  <a:pt x="80" y="123"/>
                </a:lnTo>
                <a:close/>
                <a:moveTo>
                  <a:pt x="89" y="122"/>
                </a:moveTo>
                <a:cubicBezTo>
                  <a:pt x="116" y="122"/>
                  <a:pt x="116" y="122"/>
                  <a:pt x="116" y="122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88" y="135"/>
                  <a:pt x="88" y="135"/>
                  <a:pt x="88" y="135"/>
                </a:cubicBezTo>
                <a:lnTo>
                  <a:pt x="89" y="122"/>
                </a:lnTo>
                <a:close/>
                <a:moveTo>
                  <a:pt x="152" y="112"/>
                </a:moveTo>
                <a:cubicBezTo>
                  <a:pt x="126" y="113"/>
                  <a:pt x="126" y="113"/>
                  <a:pt x="126" y="113"/>
                </a:cubicBezTo>
                <a:cubicBezTo>
                  <a:pt x="129" y="98"/>
                  <a:pt x="129" y="98"/>
                  <a:pt x="129" y="98"/>
                </a:cubicBezTo>
                <a:cubicBezTo>
                  <a:pt x="157" y="96"/>
                  <a:pt x="157" y="96"/>
                  <a:pt x="157" y="96"/>
                </a:cubicBezTo>
                <a:lnTo>
                  <a:pt x="152" y="112"/>
                </a:lnTo>
                <a:close/>
                <a:moveTo>
                  <a:pt x="159" y="87"/>
                </a:moveTo>
                <a:cubicBezTo>
                  <a:pt x="131" y="89"/>
                  <a:pt x="131" y="89"/>
                  <a:pt x="131" y="89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64" y="71"/>
                  <a:pt x="164" y="71"/>
                  <a:pt x="164" y="71"/>
                </a:cubicBezTo>
                <a:lnTo>
                  <a:pt x="159" y="87"/>
                </a:lnTo>
                <a:close/>
                <a:moveTo>
                  <a:pt x="167" y="62"/>
                </a:moveTo>
                <a:cubicBezTo>
                  <a:pt x="135" y="64"/>
                  <a:pt x="135" y="64"/>
                  <a:pt x="135" y="64"/>
                </a:cubicBezTo>
                <a:cubicBezTo>
                  <a:pt x="138" y="49"/>
                  <a:pt x="138" y="49"/>
                  <a:pt x="138" y="49"/>
                </a:cubicBezTo>
                <a:cubicBezTo>
                  <a:pt x="171" y="45"/>
                  <a:pt x="171" y="45"/>
                  <a:pt x="171" y="45"/>
                </a:cubicBezTo>
                <a:lnTo>
                  <a:pt x="167" y="62"/>
                </a:lnTo>
                <a:close/>
                <a:moveTo>
                  <a:pt x="44" y="61"/>
                </a:moveTo>
                <a:cubicBezTo>
                  <a:pt x="44" y="73"/>
                  <a:pt x="44" y="73"/>
                  <a:pt x="44" y="73"/>
                </a:cubicBezTo>
                <a:cubicBezTo>
                  <a:pt x="18" y="75"/>
                  <a:pt x="18" y="75"/>
                  <a:pt x="18" y="75"/>
                </a:cubicBezTo>
                <a:cubicBezTo>
                  <a:pt x="17" y="64"/>
                  <a:pt x="17" y="64"/>
                  <a:pt x="17" y="64"/>
                </a:cubicBezTo>
                <a:lnTo>
                  <a:pt x="44" y="61"/>
                </a:lnTo>
                <a:close/>
                <a:moveTo>
                  <a:pt x="24" y="124"/>
                </a:moveTo>
                <a:cubicBezTo>
                  <a:pt x="45" y="124"/>
                  <a:pt x="45" y="124"/>
                  <a:pt x="45" y="124"/>
                </a:cubicBezTo>
                <a:cubicBezTo>
                  <a:pt x="45" y="135"/>
                  <a:pt x="45" y="135"/>
                  <a:pt x="45" y="135"/>
                </a:cubicBezTo>
                <a:cubicBezTo>
                  <a:pt x="25" y="135"/>
                  <a:pt x="25" y="135"/>
                  <a:pt x="25" y="135"/>
                </a:cubicBezTo>
                <a:lnTo>
                  <a:pt x="24" y="124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Freeform 8"/>
          <p:cNvSpPr>
            <a:spLocks noEditPoints="1"/>
          </p:cNvSpPr>
          <p:nvPr/>
        </p:nvSpPr>
        <p:spPr bwMode="auto">
          <a:xfrm>
            <a:off x="11093500" y="1822339"/>
            <a:ext cx="620156" cy="611813"/>
          </a:xfrm>
          <a:custGeom>
            <a:avLst/>
            <a:gdLst>
              <a:gd name="T0" fmla="*/ 0 w 283"/>
              <a:gd name="T1" fmla="*/ 175 h 279"/>
              <a:gd name="T2" fmla="*/ 27 w 283"/>
              <a:gd name="T3" fmla="*/ 250 h 279"/>
              <a:gd name="T4" fmla="*/ 1 w 283"/>
              <a:gd name="T5" fmla="*/ 232 h 279"/>
              <a:gd name="T6" fmla="*/ 10 w 283"/>
              <a:gd name="T7" fmla="*/ 259 h 279"/>
              <a:gd name="T8" fmla="*/ 36 w 283"/>
              <a:gd name="T9" fmla="*/ 278 h 279"/>
              <a:gd name="T10" fmla="*/ 27 w 283"/>
              <a:gd name="T11" fmla="*/ 250 h 279"/>
              <a:gd name="T12" fmla="*/ 30 w 283"/>
              <a:gd name="T13" fmla="*/ 104 h 279"/>
              <a:gd name="T14" fmla="*/ 112 w 283"/>
              <a:gd name="T15" fmla="*/ 117 h 279"/>
              <a:gd name="T16" fmla="*/ 280 w 283"/>
              <a:gd name="T17" fmla="*/ 164 h 279"/>
              <a:gd name="T18" fmla="*/ 280 w 283"/>
              <a:gd name="T19" fmla="*/ 94 h 279"/>
              <a:gd name="T20" fmla="*/ 18 w 283"/>
              <a:gd name="T21" fmla="*/ 128 h 279"/>
              <a:gd name="T22" fmla="*/ 0 w 283"/>
              <a:gd name="T23" fmla="*/ 128 h 279"/>
              <a:gd name="T24" fmla="*/ 280 w 283"/>
              <a:gd name="T25" fmla="*/ 199 h 279"/>
              <a:gd name="T26" fmla="*/ 262 w 283"/>
              <a:gd name="T27" fmla="*/ 199 h 279"/>
              <a:gd name="T28" fmla="*/ 172 w 283"/>
              <a:gd name="T29" fmla="*/ 278 h 279"/>
              <a:gd name="T30" fmla="*/ 163 w 283"/>
              <a:gd name="T31" fmla="*/ 278 h 279"/>
              <a:gd name="T32" fmla="*/ 240 w 283"/>
              <a:gd name="T33" fmla="*/ 278 h 279"/>
              <a:gd name="T34" fmla="*/ 219 w 283"/>
              <a:gd name="T35" fmla="*/ 278 h 279"/>
              <a:gd name="T36" fmla="*/ 233 w 283"/>
              <a:gd name="T37" fmla="*/ 231 h 279"/>
              <a:gd name="T38" fmla="*/ 230 w 283"/>
              <a:gd name="T39" fmla="*/ 243 h 279"/>
              <a:gd name="T40" fmla="*/ 224 w 283"/>
              <a:gd name="T41" fmla="*/ 260 h 279"/>
              <a:gd name="T42" fmla="*/ 178 w 283"/>
              <a:gd name="T43" fmla="*/ 232 h 279"/>
              <a:gd name="T44" fmla="*/ 191 w 283"/>
              <a:gd name="T45" fmla="*/ 278 h 279"/>
              <a:gd name="T46" fmla="*/ 214 w 283"/>
              <a:gd name="T47" fmla="*/ 240 h 279"/>
              <a:gd name="T48" fmla="*/ 263 w 283"/>
              <a:gd name="T49" fmla="*/ 232 h 279"/>
              <a:gd name="T50" fmla="*/ 283 w 283"/>
              <a:gd name="T51" fmla="*/ 278 h 279"/>
              <a:gd name="T52" fmla="*/ 81 w 283"/>
              <a:gd name="T53" fmla="*/ 245 h 279"/>
              <a:gd name="T54" fmla="*/ 62 w 283"/>
              <a:gd name="T55" fmla="*/ 279 h 279"/>
              <a:gd name="T56" fmla="*/ 44 w 283"/>
              <a:gd name="T57" fmla="*/ 265 h 279"/>
              <a:gd name="T58" fmla="*/ 62 w 283"/>
              <a:gd name="T59" fmla="*/ 231 h 279"/>
              <a:gd name="T60" fmla="*/ 81 w 283"/>
              <a:gd name="T61" fmla="*/ 245 h 279"/>
              <a:gd name="T62" fmla="*/ 70 w 283"/>
              <a:gd name="T63" fmla="*/ 243 h 279"/>
              <a:gd name="T64" fmla="*/ 55 w 283"/>
              <a:gd name="T65" fmla="*/ 243 h 279"/>
              <a:gd name="T66" fmla="*/ 55 w 283"/>
              <a:gd name="T67" fmla="*/ 266 h 279"/>
              <a:gd name="T68" fmla="*/ 70 w 283"/>
              <a:gd name="T69" fmla="*/ 267 h 279"/>
              <a:gd name="T70" fmla="*/ 107 w 283"/>
              <a:gd name="T71" fmla="*/ 251 h 279"/>
              <a:gd name="T72" fmla="*/ 97 w 283"/>
              <a:gd name="T73" fmla="*/ 243 h 279"/>
              <a:gd name="T74" fmla="*/ 109 w 283"/>
              <a:gd name="T75" fmla="*/ 239 h 279"/>
              <a:gd name="T76" fmla="*/ 111 w 283"/>
              <a:gd name="T77" fmla="*/ 231 h 279"/>
              <a:gd name="T78" fmla="*/ 92 w 283"/>
              <a:gd name="T79" fmla="*/ 234 h 279"/>
              <a:gd name="T80" fmla="*/ 89 w 283"/>
              <a:gd name="T81" fmla="*/ 250 h 279"/>
              <a:gd name="T82" fmla="*/ 103 w 283"/>
              <a:gd name="T83" fmla="*/ 260 h 279"/>
              <a:gd name="T84" fmla="*/ 107 w 283"/>
              <a:gd name="T85" fmla="*/ 270 h 279"/>
              <a:gd name="T86" fmla="*/ 94 w 283"/>
              <a:gd name="T87" fmla="*/ 270 h 279"/>
              <a:gd name="T88" fmla="*/ 86 w 283"/>
              <a:gd name="T89" fmla="*/ 276 h 279"/>
              <a:gd name="T90" fmla="*/ 108 w 283"/>
              <a:gd name="T91" fmla="*/ 278 h 279"/>
              <a:gd name="T92" fmla="*/ 118 w 283"/>
              <a:gd name="T93" fmla="*/ 265 h 279"/>
              <a:gd name="T94" fmla="*/ 154 w 283"/>
              <a:gd name="T95" fmla="*/ 238 h 279"/>
              <a:gd name="T96" fmla="*/ 151 w 283"/>
              <a:gd name="T97" fmla="*/ 259 h 279"/>
              <a:gd name="T98" fmla="*/ 137 w 283"/>
              <a:gd name="T99" fmla="*/ 262 h 279"/>
              <a:gd name="T100" fmla="*/ 133 w 283"/>
              <a:gd name="T101" fmla="*/ 262 h 279"/>
              <a:gd name="T102" fmla="*/ 124 w 283"/>
              <a:gd name="T103" fmla="*/ 232 h 279"/>
              <a:gd name="T104" fmla="*/ 144 w 283"/>
              <a:gd name="T105" fmla="*/ 231 h 279"/>
              <a:gd name="T106" fmla="*/ 147 w 283"/>
              <a:gd name="T107" fmla="*/ 246 h 279"/>
              <a:gd name="T108" fmla="*/ 141 w 283"/>
              <a:gd name="T109" fmla="*/ 239 h 279"/>
              <a:gd name="T110" fmla="*/ 133 w 283"/>
              <a:gd name="T111" fmla="*/ 239 h 279"/>
              <a:gd name="T112" fmla="*/ 135 w 283"/>
              <a:gd name="T113" fmla="*/ 254 h 279"/>
              <a:gd name="T114" fmla="*/ 140 w 283"/>
              <a:gd name="T115" fmla="*/ 254 h 279"/>
              <a:gd name="T116" fmla="*/ 147 w 283"/>
              <a:gd name="T117" fmla="*/ 246 h 279"/>
              <a:gd name="T118" fmla="*/ 199 w 283"/>
              <a:gd name="T119" fmla="*/ 53 h 279"/>
              <a:gd name="T120" fmla="*/ 199 w 283"/>
              <a:gd name="T121" fmla="*/ 25 h 279"/>
              <a:gd name="T122" fmla="*/ 171 w 283"/>
              <a:gd name="T123" fmla="*/ 25 h 279"/>
              <a:gd name="T124" fmla="*/ 171 w 283"/>
              <a:gd name="T125" fmla="*/ 53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3" h="279">
                <a:moveTo>
                  <a:pt x="18" y="199"/>
                </a:moveTo>
                <a:cubicBezTo>
                  <a:pt x="0" y="199"/>
                  <a:pt x="0" y="199"/>
                  <a:pt x="0" y="199"/>
                </a:cubicBezTo>
                <a:cubicBezTo>
                  <a:pt x="0" y="175"/>
                  <a:pt x="0" y="175"/>
                  <a:pt x="0" y="175"/>
                </a:cubicBezTo>
                <a:cubicBezTo>
                  <a:pt x="18" y="175"/>
                  <a:pt x="18" y="175"/>
                  <a:pt x="18" y="175"/>
                </a:cubicBezTo>
                <a:lnTo>
                  <a:pt x="18" y="199"/>
                </a:lnTo>
                <a:close/>
                <a:moveTo>
                  <a:pt x="27" y="250"/>
                </a:moveTo>
                <a:cubicBezTo>
                  <a:pt x="10" y="250"/>
                  <a:pt x="10" y="250"/>
                  <a:pt x="10" y="250"/>
                </a:cubicBezTo>
                <a:cubicBezTo>
                  <a:pt x="10" y="232"/>
                  <a:pt x="10" y="232"/>
                  <a:pt x="10" y="232"/>
                </a:cubicBezTo>
                <a:cubicBezTo>
                  <a:pt x="1" y="232"/>
                  <a:pt x="1" y="232"/>
                  <a:pt x="1" y="232"/>
                </a:cubicBezTo>
                <a:cubicBezTo>
                  <a:pt x="1" y="278"/>
                  <a:pt x="1" y="278"/>
                  <a:pt x="1" y="278"/>
                </a:cubicBezTo>
                <a:cubicBezTo>
                  <a:pt x="10" y="278"/>
                  <a:pt x="10" y="278"/>
                  <a:pt x="10" y="278"/>
                </a:cubicBezTo>
                <a:cubicBezTo>
                  <a:pt x="10" y="259"/>
                  <a:pt x="10" y="259"/>
                  <a:pt x="10" y="259"/>
                </a:cubicBezTo>
                <a:cubicBezTo>
                  <a:pt x="27" y="259"/>
                  <a:pt x="27" y="259"/>
                  <a:pt x="27" y="259"/>
                </a:cubicBezTo>
                <a:cubicBezTo>
                  <a:pt x="27" y="278"/>
                  <a:pt x="27" y="278"/>
                  <a:pt x="27" y="278"/>
                </a:cubicBezTo>
                <a:cubicBezTo>
                  <a:pt x="36" y="278"/>
                  <a:pt x="36" y="278"/>
                  <a:pt x="36" y="278"/>
                </a:cubicBezTo>
                <a:cubicBezTo>
                  <a:pt x="36" y="232"/>
                  <a:pt x="36" y="232"/>
                  <a:pt x="36" y="232"/>
                </a:cubicBezTo>
                <a:cubicBezTo>
                  <a:pt x="27" y="232"/>
                  <a:pt x="27" y="232"/>
                  <a:pt x="27" y="232"/>
                </a:cubicBezTo>
                <a:lnTo>
                  <a:pt x="27" y="250"/>
                </a:lnTo>
                <a:close/>
                <a:moveTo>
                  <a:pt x="112" y="104"/>
                </a:moveTo>
                <a:cubicBezTo>
                  <a:pt x="111" y="104"/>
                  <a:pt x="111" y="104"/>
                  <a:pt x="111" y="104"/>
                </a:cubicBezTo>
                <a:cubicBezTo>
                  <a:pt x="98" y="80"/>
                  <a:pt x="43" y="80"/>
                  <a:pt x="30" y="104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30" y="117"/>
                  <a:pt x="30" y="117"/>
                  <a:pt x="30" y="117"/>
                </a:cubicBezTo>
                <a:cubicBezTo>
                  <a:pt x="112" y="117"/>
                  <a:pt x="112" y="117"/>
                  <a:pt x="112" y="117"/>
                </a:cubicBezTo>
                <a:lnTo>
                  <a:pt x="112" y="104"/>
                </a:lnTo>
                <a:close/>
                <a:moveTo>
                  <a:pt x="0" y="164"/>
                </a:moveTo>
                <a:cubicBezTo>
                  <a:pt x="280" y="164"/>
                  <a:pt x="280" y="164"/>
                  <a:pt x="280" y="164"/>
                </a:cubicBezTo>
                <a:cubicBezTo>
                  <a:pt x="280" y="128"/>
                  <a:pt x="280" y="128"/>
                  <a:pt x="280" y="128"/>
                </a:cubicBezTo>
                <a:cubicBezTo>
                  <a:pt x="280" y="128"/>
                  <a:pt x="280" y="128"/>
                  <a:pt x="280" y="128"/>
                </a:cubicBezTo>
                <a:cubicBezTo>
                  <a:pt x="280" y="94"/>
                  <a:pt x="280" y="94"/>
                  <a:pt x="280" y="94"/>
                </a:cubicBezTo>
                <a:cubicBezTo>
                  <a:pt x="262" y="94"/>
                  <a:pt x="262" y="94"/>
                  <a:pt x="262" y="94"/>
                </a:cubicBezTo>
                <a:cubicBezTo>
                  <a:pt x="262" y="128"/>
                  <a:pt x="262" y="128"/>
                  <a:pt x="262" y="128"/>
                </a:cubicBezTo>
                <a:cubicBezTo>
                  <a:pt x="18" y="128"/>
                  <a:pt x="18" y="128"/>
                  <a:pt x="18" y="128"/>
                </a:cubicBezTo>
                <a:cubicBezTo>
                  <a:pt x="18" y="68"/>
                  <a:pt x="18" y="68"/>
                  <a:pt x="18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8"/>
                  <a:pt x="0" y="128"/>
                </a:cubicBezTo>
                <a:lnTo>
                  <a:pt x="0" y="164"/>
                </a:lnTo>
                <a:close/>
                <a:moveTo>
                  <a:pt x="280" y="199"/>
                </a:moveTo>
                <a:cubicBezTo>
                  <a:pt x="280" y="175"/>
                  <a:pt x="280" y="175"/>
                  <a:pt x="280" y="175"/>
                </a:cubicBezTo>
                <a:cubicBezTo>
                  <a:pt x="262" y="175"/>
                  <a:pt x="262" y="175"/>
                  <a:pt x="262" y="175"/>
                </a:cubicBezTo>
                <a:cubicBezTo>
                  <a:pt x="262" y="199"/>
                  <a:pt x="262" y="199"/>
                  <a:pt x="262" y="199"/>
                </a:cubicBezTo>
                <a:lnTo>
                  <a:pt x="280" y="199"/>
                </a:lnTo>
                <a:close/>
                <a:moveTo>
                  <a:pt x="163" y="278"/>
                </a:moveTo>
                <a:cubicBezTo>
                  <a:pt x="172" y="278"/>
                  <a:pt x="172" y="278"/>
                  <a:pt x="172" y="278"/>
                </a:cubicBezTo>
                <a:cubicBezTo>
                  <a:pt x="172" y="232"/>
                  <a:pt x="172" y="232"/>
                  <a:pt x="172" y="232"/>
                </a:cubicBezTo>
                <a:cubicBezTo>
                  <a:pt x="163" y="232"/>
                  <a:pt x="163" y="232"/>
                  <a:pt x="163" y="232"/>
                </a:cubicBezTo>
                <a:lnTo>
                  <a:pt x="163" y="278"/>
                </a:lnTo>
                <a:close/>
                <a:moveTo>
                  <a:pt x="233" y="231"/>
                </a:moveTo>
                <a:cubicBezTo>
                  <a:pt x="250" y="278"/>
                  <a:pt x="250" y="278"/>
                  <a:pt x="250" y="278"/>
                </a:cubicBezTo>
                <a:cubicBezTo>
                  <a:pt x="240" y="278"/>
                  <a:pt x="240" y="278"/>
                  <a:pt x="240" y="278"/>
                </a:cubicBezTo>
                <a:cubicBezTo>
                  <a:pt x="236" y="268"/>
                  <a:pt x="236" y="268"/>
                  <a:pt x="236" y="268"/>
                </a:cubicBezTo>
                <a:cubicBezTo>
                  <a:pt x="222" y="268"/>
                  <a:pt x="222" y="268"/>
                  <a:pt x="222" y="268"/>
                </a:cubicBezTo>
                <a:cubicBezTo>
                  <a:pt x="219" y="278"/>
                  <a:pt x="219" y="278"/>
                  <a:pt x="219" y="278"/>
                </a:cubicBezTo>
                <a:cubicBezTo>
                  <a:pt x="209" y="278"/>
                  <a:pt x="209" y="278"/>
                  <a:pt x="209" y="278"/>
                </a:cubicBezTo>
                <a:cubicBezTo>
                  <a:pt x="226" y="231"/>
                  <a:pt x="226" y="231"/>
                  <a:pt x="226" y="231"/>
                </a:cubicBezTo>
                <a:lnTo>
                  <a:pt x="233" y="231"/>
                </a:lnTo>
                <a:close/>
                <a:moveTo>
                  <a:pt x="234" y="260"/>
                </a:moveTo>
                <a:cubicBezTo>
                  <a:pt x="231" y="250"/>
                  <a:pt x="231" y="250"/>
                  <a:pt x="231" y="250"/>
                </a:cubicBezTo>
                <a:cubicBezTo>
                  <a:pt x="230" y="243"/>
                  <a:pt x="230" y="243"/>
                  <a:pt x="230" y="243"/>
                </a:cubicBezTo>
                <a:cubicBezTo>
                  <a:pt x="229" y="243"/>
                  <a:pt x="229" y="243"/>
                  <a:pt x="229" y="243"/>
                </a:cubicBezTo>
                <a:cubicBezTo>
                  <a:pt x="228" y="250"/>
                  <a:pt x="228" y="250"/>
                  <a:pt x="228" y="250"/>
                </a:cubicBezTo>
                <a:cubicBezTo>
                  <a:pt x="224" y="260"/>
                  <a:pt x="224" y="260"/>
                  <a:pt x="224" y="260"/>
                </a:cubicBezTo>
                <a:lnTo>
                  <a:pt x="234" y="260"/>
                </a:lnTo>
                <a:close/>
                <a:moveTo>
                  <a:pt x="214" y="232"/>
                </a:moveTo>
                <a:cubicBezTo>
                  <a:pt x="178" y="232"/>
                  <a:pt x="178" y="232"/>
                  <a:pt x="178" y="232"/>
                </a:cubicBezTo>
                <a:cubicBezTo>
                  <a:pt x="178" y="240"/>
                  <a:pt x="178" y="240"/>
                  <a:pt x="178" y="240"/>
                </a:cubicBezTo>
                <a:cubicBezTo>
                  <a:pt x="191" y="240"/>
                  <a:pt x="191" y="240"/>
                  <a:pt x="191" y="240"/>
                </a:cubicBezTo>
                <a:cubicBezTo>
                  <a:pt x="191" y="278"/>
                  <a:pt x="191" y="278"/>
                  <a:pt x="191" y="278"/>
                </a:cubicBezTo>
                <a:cubicBezTo>
                  <a:pt x="200" y="278"/>
                  <a:pt x="200" y="278"/>
                  <a:pt x="200" y="278"/>
                </a:cubicBezTo>
                <a:cubicBezTo>
                  <a:pt x="200" y="240"/>
                  <a:pt x="200" y="240"/>
                  <a:pt x="200" y="240"/>
                </a:cubicBezTo>
                <a:cubicBezTo>
                  <a:pt x="214" y="240"/>
                  <a:pt x="214" y="240"/>
                  <a:pt x="214" y="240"/>
                </a:cubicBezTo>
                <a:lnTo>
                  <a:pt x="214" y="232"/>
                </a:lnTo>
                <a:close/>
                <a:moveTo>
                  <a:pt x="263" y="270"/>
                </a:moveTo>
                <a:cubicBezTo>
                  <a:pt x="263" y="232"/>
                  <a:pt x="263" y="232"/>
                  <a:pt x="263" y="232"/>
                </a:cubicBezTo>
                <a:cubicBezTo>
                  <a:pt x="254" y="232"/>
                  <a:pt x="254" y="232"/>
                  <a:pt x="254" y="232"/>
                </a:cubicBezTo>
                <a:cubicBezTo>
                  <a:pt x="254" y="278"/>
                  <a:pt x="254" y="278"/>
                  <a:pt x="254" y="278"/>
                </a:cubicBezTo>
                <a:cubicBezTo>
                  <a:pt x="283" y="278"/>
                  <a:pt x="283" y="278"/>
                  <a:pt x="283" y="278"/>
                </a:cubicBezTo>
                <a:cubicBezTo>
                  <a:pt x="283" y="270"/>
                  <a:pt x="283" y="270"/>
                  <a:pt x="283" y="270"/>
                </a:cubicBezTo>
                <a:lnTo>
                  <a:pt x="263" y="270"/>
                </a:lnTo>
                <a:close/>
                <a:moveTo>
                  <a:pt x="81" y="245"/>
                </a:moveTo>
                <a:cubicBezTo>
                  <a:pt x="82" y="248"/>
                  <a:pt x="82" y="251"/>
                  <a:pt x="82" y="255"/>
                </a:cubicBezTo>
                <a:cubicBezTo>
                  <a:pt x="82" y="263"/>
                  <a:pt x="80" y="269"/>
                  <a:pt x="77" y="273"/>
                </a:cubicBezTo>
                <a:cubicBezTo>
                  <a:pt x="73" y="277"/>
                  <a:pt x="69" y="279"/>
                  <a:pt x="62" y="279"/>
                </a:cubicBezTo>
                <a:cubicBezTo>
                  <a:pt x="59" y="279"/>
                  <a:pt x="56" y="278"/>
                  <a:pt x="54" y="277"/>
                </a:cubicBezTo>
                <a:cubicBezTo>
                  <a:pt x="51" y="276"/>
                  <a:pt x="49" y="274"/>
                  <a:pt x="47" y="272"/>
                </a:cubicBezTo>
                <a:cubicBezTo>
                  <a:pt x="46" y="270"/>
                  <a:pt x="45" y="268"/>
                  <a:pt x="44" y="265"/>
                </a:cubicBezTo>
                <a:cubicBezTo>
                  <a:pt x="43" y="262"/>
                  <a:pt x="43" y="258"/>
                  <a:pt x="43" y="255"/>
                </a:cubicBezTo>
                <a:cubicBezTo>
                  <a:pt x="43" y="247"/>
                  <a:pt x="44" y="241"/>
                  <a:pt x="48" y="237"/>
                </a:cubicBezTo>
                <a:cubicBezTo>
                  <a:pt x="51" y="233"/>
                  <a:pt x="56" y="231"/>
                  <a:pt x="62" y="231"/>
                </a:cubicBezTo>
                <a:cubicBezTo>
                  <a:pt x="66" y="231"/>
                  <a:pt x="69" y="231"/>
                  <a:pt x="71" y="232"/>
                </a:cubicBezTo>
                <a:cubicBezTo>
                  <a:pt x="74" y="233"/>
                  <a:pt x="76" y="235"/>
                  <a:pt x="77" y="237"/>
                </a:cubicBezTo>
                <a:cubicBezTo>
                  <a:pt x="79" y="239"/>
                  <a:pt x="80" y="242"/>
                  <a:pt x="81" y="245"/>
                </a:cubicBezTo>
                <a:close/>
                <a:moveTo>
                  <a:pt x="72" y="255"/>
                </a:moveTo>
                <a:cubicBezTo>
                  <a:pt x="72" y="253"/>
                  <a:pt x="72" y="250"/>
                  <a:pt x="72" y="248"/>
                </a:cubicBezTo>
                <a:cubicBezTo>
                  <a:pt x="72" y="247"/>
                  <a:pt x="71" y="245"/>
                  <a:pt x="70" y="243"/>
                </a:cubicBezTo>
                <a:cubicBezTo>
                  <a:pt x="69" y="242"/>
                  <a:pt x="68" y="241"/>
                  <a:pt x="67" y="240"/>
                </a:cubicBezTo>
                <a:cubicBezTo>
                  <a:pt x="66" y="239"/>
                  <a:pt x="64" y="239"/>
                  <a:pt x="62" y="239"/>
                </a:cubicBezTo>
                <a:cubicBezTo>
                  <a:pt x="59" y="239"/>
                  <a:pt x="57" y="240"/>
                  <a:pt x="55" y="243"/>
                </a:cubicBezTo>
                <a:cubicBezTo>
                  <a:pt x="53" y="245"/>
                  <a:pt x="52" y="249"/>
                  <a:pt x="52" y="255"/>
                </a:cubicBezTo>
                <a:cubicBezTo>
                  <a:pt x="52" y="257"/>
                  <a:pt x="52" y="259"/>
                  <a:pt x="53" y="261"/>
                </a:cubicBezTo>
                <a:cubicBezTo>
                  <a:pt x="53" y="263"/>
                  <a:pt x="54" y="265"/>
                  <a:pt x="55" y="266"/>
                </a:cubicBezTo>
                <a:cubicBezTo>
                  <a:pt x="55" y="268"/>
                  <a:pt x="56" y="269"/>
                  <a:pt x="58" y="270"/>
                </a:cubicBezTo>
                <a:cubicBezTo>
                  <a:pt x="59" y="271"/>
                  <a:pt x="61" y="271"/>
                  <a:pt x="62" y="271"/>
                </a:cubicBezTo>
                <a:cubicBezTo>
                  <a:pt x="66" y="271"/>
                  <a:pt x="68" y="270"/>
                  <a:pt x="70" y="267"/>
                </a:cubicBezTo>
                <a:cubicBezTo>
                  <a:pt x="72" y="265"/>
                  <a:pt x="72" y="260"/>
                  <a:pt x="72" y="255"/>
                </a:cubicBezTo>
                <a:close/>
                <a:moveTo>
                  <a:pt x="112" y="254"/>
                </a:moveTo>
                <a:cubicBezTo>
                  <a:pt x="111" y="253"/>
                  <a:pt x="109" y="252"/>
                  <a:pt x="107" y="251"/>
                </a:cubicBezTo>
                <a:cubicBezTo>
                  <a:pt x="105" y="250"/>
                  <a:pt x="104" y="250"/>
                  <a:pt x="102" y="249"/>
                </a:cubicBezTo>
                <a:cubicBezTo>
                  <a:pt x="100" y="248"/>
                  <a:pt x="99" y="247"/>
                  <a:pt x="98" y="246"/>
                </a:cubicBezTo>
                <a:cubicBezTo>
                  <a:pt x="97" y="246"/>
                  <a:pt x="97" y="244"/>
                  <a:pt x="97" y="243"/>
                </a:cubicBezTo>
                <a:cubicBezTo>
                  <a:pt x="97" y="242"/>
                  <a:pt x="97" y="241"/>
                  <a:pt x="98" y="240"/>
                </a:cubicBezTo>
                <a:cubicBezTo>
                  <a:pt x="99" y="239"/>
                  <a:pt x="101" y="239"/>
                  <a:pt x="103" y="239"/>
                </a:cubicBezTo>
                <a:cubicBezTo>
                  <a:pt x="105" y="239"/>
                  <a:pt x="108" y="239"/>
                  <a:pt x="109" y="239"/>
                </a:cubicBezTo>
                <a:cubicBezTo>
                  <a:pt x="111" y="240"/>
                  <a:pt x="113" y="240"/>
                  <a:pt x="114" y="241"/>
                </a:cubicBezTo>
                <a:cubicBezTo>
                  <a:pt x="117" y="233"/>
                  <a:pt x="117" y="233"/>
                  <a:pt x="117" y="233"/>
                </a:cubicBezTo>
                <a:cubicBezTo>
                  <a:pt x="115" y="232"/>
                  <a:pt x="113" y="232"/>
                  <a:pt x="111" y="231"/>
                </a:cubicBezTo>
                <a:cubicBezTo>
                  <a:pt x="108" y="231"/>
                  <a:pt x="106" y="231"/>
                  <a:pt x="103" y="231"/>
                </a:cubicBezTo>
                <a:cubicBezTo>
                  <a:pt x="101" y="231"/>
                  <a:pt x="99" y="231"/>
                  <a:pt x="97" y="231"/>
                </a:cubicBezTo>
                <a:cubicBezTo>
                  <a:pt x="95" y="232"/>
                  <a:pt x="93" y="233"/>
                  <a:pt x="92" y="234"/>
                </a:cubicBezTo>
                <a:cubicBezTo>
                  <a:pt x="90" y="235"/>
                  <a:pt x="89" y="236"/>
                  <a:pt x="89" y="238"/>
                </a:cubicBezTo>
                <a:cubicBezTo>
                  <a:pt x="88" y="240"/>
                  <a:pt x="87" y="242"/>
                  <a:pt x="87" y="244"/>
                </a:cubicBezTo>
                <a:cubicBezTo>
                  <a:pt x="87" y="247"/>
                  <a:pt x="88" y="249"/>
                  <a:pt x="89" y="250"/>
                </a:cubicBezTo>
                <a:cubicBezTo>
                  <a:pt x="90" y="252"/>
                  <a:pt x="91" y="253"/>
                  <a:pt x="93" y="255"/>
                </a:cubicBezTo>
                <a:cubicBezTo>
                  <a:pt x="95" y="256"/>
                  <a:pt x="96" y="257"/>
                  <a:pt x="98" y="257"/>
                </a:cubicBezTo>
                <a:cubicBezTo>
                  <a:pt x="100" y="258"/>
                  <a:pt x="102" y="259"/>
                  <a:pt x="103" y="260"/>
                </a:cubicBezTo>
                <a:cubicBezTo>
                  <a:pt x="105" y="260"/>
                  <a:pt x="106" y="261"/>
                  <a:pt x="107" y="262"/>
                </a:cubicBezTo>
                <a:cubicBezTo>
                  <a:pt x="108" y="263"/>
                  <a:pt x="109" y="264"/>
                  <a:pt x="109" y="266"/>
                </a:cubicBezTo>
                <a:cubicBezTo>
                  <a:pt x="109" y="267"/>
                  <a:pt x="108" y="269"/>
                  <a:pt x="107" y="270"/>
                </a:cubicBezTo>
                <a:cubicBezTo>
                  <a:pt x="105" y="271"/>
                  <a:pt x="103" y="271"/>
                  <a:pt x="100" y="271"/>
                </a:cubicBezTo>
                <a:cubicBezTo>
                  <a:pt x="99" y="271"/>
                  <a:pt x="98" y="271"/>
                  <a:pt x="97" y="271"/>
                </a:cubicBezTo>
                <a:cubicBezTo>
                  <a:pt x="96" y="271"/>
                  <a:pt x="95" y="270"/>
                  <a:pt x="94" y="270"/>
                </a:cubicBezTo>
                <a:cubicBezTo>
                  <a:pt x="93" y="270"/>
                  <a:pt x="92" y="270"/>
                  <a:pt x="91" y="269"/>
                </a:cubicBezTo>
                <a:cubicBezTo>
                  <a:pt x="90" y="269"/>
                  <a:pt x="90" y="269"/>
                  <a:pt x="89" y="268"/>
                </a:cubicBezTo>
                <a:cubicBezTo>
                  <a:pt x="86" y="276"/>
                  <a:pt x="86" y="276"/>
                  <a:pt x="86" y="276"/>
                </a:cubicBezTo>
                <a:cubicBezTo>
                  <a:pt x="88" y="277"/>
                  <a:pt x="89" y="277"/>
                  <a:pt x="92" y="278"/>
                </a:cubicBezTo>
                <a:cubicBezTo>
                  <a:pt x="95" y="279"/>
                  <a:pt x="97" y="279"/>
                  <a:pt x="101" y="279"/>
                </a:cubicBezTo>
                <a:cubicBezTo>
                  <a:pt x="103" y="279"/>
                  <a:pt x="106" y="279"/>
                  <a:pt x="108" y="278"/>
                </a:cubicBezTo>
                <a:cubicBezTo>
                  <a:pt x="110" y="278"/>
                  <a:pt x="112" y="277"/>
                  <a:pt x="113" y="275"/>
                </a:cubicBezTo>
                <a:cubicBezTo>
                  <a:pt x="115" y="274"/>
                  <a:pt x="116" y="273"/>
                  <a:pt x="117" y="271"/>
                </a:cubicBezTo>
                <a:cubicBezTo>
                  <a:pt x="117" y="269"/>
                  <a:pt x="118" y="267"/>
                  <a:pt x="118" y="265"/>
                </a:cubicBezTo>
                <a:cubicBezTo>
                  <a:pt x="118" y="262"/>
                  <a:pt x="117" y="260"/>
                  <a:pt x="116" y="258"/>
                </a:cubicBezTo>
                <a:cubicBezTo>
                  <a:pt x="115" y="257"/>
                  <a:pt x="114" y="255"/>
                  <a:pt x="112" y="254"/>
                </a:cubicBezTo>
                <a:close/>
                <a:moveTo>
                  <a:pt x="154" y="238"/>
                </a:moveTo>
                <a:cubicBezTo>
                  <a:pt x="156" y="240"/>
                  <a:pt x="156" y="243"/>
                  <a:pt x="156" y="246"/>
                </a:cubicBezTo>
                <a:cubicBezTo>
                  <a:pt x="156" y="249"/>
                  <a:pt x="156" y="252"/>
                  <a:pt x="155" y="254"/>
                </a:cubicBezTo>
                <a:cubicBezTo>
                  <a:pt x="154" y="256"/>
                  <a:pt x="152" y="257"/>
                  <a:pt x="151" y="259"/>
                </a:cubicBezTo>
                <a:cubicBezTo>
                  <a:pt x="149" y="260"/>
                  <a:pt x="147" y="261"/>
                  <a:pt x="145" y="261"/>
                </a:cubicBezTo>
                <a:cubicBezTo>
                  <a:pt x="143" y="262"/>
                  <a:pt x="141" y="262"/>
                  <a:pt x="138" y="262"/>
                </a:cubicBezTo>
                <a:cubicBezTo>
                  <a:pt x="138" y="262"/>
                  <a:pt x="138" y="262"/>
                  <a:pt x="137" y="262"/>
                </a:cubicBezTo>
                <a:cubicBezTo>
                  <a:pt x="137" y="262"/>
                  <a:pt x="136" y="262"/>
                  <a:pt x="136" y="262"/>
                </a:cubicBezTo>
                <a:cubicBezTo>
                  <a:pt x="135" y="262"/>
                  <a:pt x="135" y="262"/>
                  <a:pt x="134" y="262"/>
                </a:cubicBezTo>
                <a:cubicBezTo>
                  <a:pt x="134" y="262"/>
                  <a:pt x="133" y="262"/>
                  <a:pt x="133" y="262"/>
                </a:cubicBezTo>
                <a:cubicBezTo>
                  <a:pt x="133" y="278"/>
                  <a:pt x="133" y="278"/>
                  <a:pt x="133" y="278"/>
                </a:cubicBezTo>
                <a:cubicBezTo>
                  <a:pt x="124" y="278"/>
                  <a:pt x="124" y="278"/>
                  <a:pt x="124" y="278"/>
                </a:cubicBezTo>
                <a:cubicBezTo>
                  <a:pt x="124" y="232"/>
                  <a:pt x="124" y="232"/>
                  <a:pt x="124" y="232"/>
                </a:cubicBezTo>
                <a:cubicBezTo>
                  <a:pt x="126" y="232"/>
                  <a:pt x="128" y="231"/>
                  <a:pt x="130" y="231"/>
                </a:cubicBezTo>
                <a:cubicBezTo>
                  <a:pt x="132" y="231"/>
                  <a:pt x="134" y="231"/>
                  <a:pt x="137" y="231"/>
                </a:cubicBezTo>
                <a:cubicBezTo>
                  <a:pt x="139" y="231"/>
                  <a:pt x="141" y="231"/>
                  <a:pt x="144" y="231"/>
                </a:cubicBezTo>
                <a:cubicBezTo>
                  <a:pt x="146" y="232"/>
                  <a:pt x="148" y="233"/>
                  <a:pt x="150" y="234"/>
                </a:cubicBezTo>
                <a:cubicBezTo>
                  <a:pt x="152" y="235"/>
                  <a:pt x="153" y="236"/>
                  <a:pt x="154" y="238"/>
                </a:cubicBezTo>
                <a:close/>
                <a:moveTo>
                  <a:pt x="147" y="246"/>
                </a:moveTo>
                <a:cubicBezTo>
                  <a:pt x="147" y="245"/>
                  <a:pt x="146" y="243"/>
                  <a:pt x="146" y="243"/>
                </a:cubicBezTo>
                <a:cubicBezTo>
                  <a:pt x="145" y="242"/>
                  <a:pt x="145" y="241"/>
                  <a:pt x="144" y="240"/>
                </a:cubicBezTo>
                <a:cubicBezTo>
                  <a:pt x="143" y="240"/>
                  <a:pt x="142" y="239"/>
                  <a:pt x="141" y="239"/>
                </a:cubicBezTo>
                <a:cubicBezTo>
                  <a:pt x="140" y="239"/>
                  <a:pt x="139" y="239"/>
                  <a:pt x="137" y="239"/>
                </a:cubicBezTo>
                <a:cubicBezTo>
                  <a:pt x="137" y="239"/>
                  <a:pt x="136" y="239"/>
                  <a:pt x="135" y="239"/>
                </a:cubicBezTo>
                <a:cubicBezTo>
                  <a:pt x="134" y="239"/>
                  <a:pt x="133" y="239"/>
                  <a:pt x="133" y="239"/>
                </a:cubicBezTo>
                <a:cubicBezTo>
                  <a:pt x="133" y="254"/>
                  <a:pt x="133" y="254"/>
                  <a:pt x="133" y="254"/>
                </a:cubicBezTo>
                <a:cubicBezTo>
                  <a:pt x="133" y="254"/>
                  <a:pt x="133" y="254"/>
                  <a:pt x="134" y="254"/>
                </a:cubicBezTo>
                <a:cubicBezTo>
                  <a:pt x="134" y="254"/>
                  <a:pt x="135" y="254"/>
                  <a:pt x="135" y="254"/>
                </a:cubicBezTo>
                <a:cubicBezTo>
                  <a:pt x="135" y="254"/>
                  <a:pt x="136" y="254"/>
                  <a:pt x="136" y="254"/>
                </a:cubicBezTo>
                <a:cubicBezTo>
                  <a:pt x="136" y="254"/>
                  <a:pt x="137" y="254"/>
                  <a:pt x="137" y="254"/>
                </a:cubicBezTo>
                <a:cubicBezTo>
                  <a:pt x="138" y="254"/>
                  <a:pt x="139" y="254"/>
                  <a:pt x="140" y="254"/>
                </a:cubicBezTo>
                <a:cubicBezTo>
                  <a:pt x="142" y="254"/>
                  <a:pt x="143" y="253"/>
                  <a:pt x="144" y="253"/>
                </a:cubicBezTo>
                <a:cubicBezTo>
                  <a:pt x="145" y="252"/>
                  <a:pt x="145" y="251"/>
                  <a:pt x="146" y="250"/>
                </a:cubicBezTo>
                <a:cubicBezTo>
                  <a:pt x="146" y="249"/>
                  <a:pt x="147" y="248"/>
                  <a:pt x="147" y="246"/>
                </a:cubicBezTo>
                <a:close/>
                <a:moveTo>
                  <a:pt x="171" y="77"/>
                </a:moveTo>
                <a:cubicBezTo>
                  <a:pt x="199" y="77"/>
                  <a:pt x="199" y="77"/>
                  <a:pt x="199" y="77"/>
                </a:cubicBezTo>
                <a:cubicBezTo>
                  <a:pt x="199" y="53"/>
                  <a:pt x="199" y="53"/>
                  <a:pt x="199" y="53"/>
                </a:cubicBezTo>
                <a:cubicBezTo>
                  <a:pt x="224" y="53"/>
                  <a:pt x="224" y="53"/>
                  <a:pt x="224" y="53"/>
                </a:cubicBezTo>
                <a:cubicBezTo>
                  <a:pt x="224" y="25"/>
                  <a:pt x="224" y="25"/>
                  <a:pt x="224" y="25"/>
                </a:cubicBezTo>
                <a:cubicBezTo>
                  <a:pt x="199" y="25"/>
                  <a:pt x="199" y="25"/>
                  <a:pt x="199" y="25"/>
                </a:cubicBezTo>
                <a:cubicBezTo>
                  <a:pt x="199" y="0"/>
                  <a:pt x="199" y="0"/>
                  <a:pt x="199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25"/>
                  <a:pt x="171" y="25"/>
                  <a:pt x="171" y="25"/>
                </a:cubicBezTo>
                <a:cubicBezTo>
                  <a:pt x="147" y="25"/>
                  <a:pt x="147" y="25"/>
                  <a:pt x="147" y="25"/>
                </a:cubicBezTo>
                <a:cubicBezTo>
                  <a:pt x="147" y="53"/>
                  <a:pt x="147" y="53"/>
                  <a:pt x="147" y="53"/>
                </a:cubicBezTo>
                <a:cubicBezTo>
                  <a:pt x="171" y="53"/>
                  <a:pt x="171" y="53"/>
                  <a:pt x="171" y="53"/>
                </a:cubicBezTo>
                <a:lnTo>
                  <a:pt x="171" y="7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20"/>
          <p:cNvSpPr>
            <a:spLocks noEditPoints="1"/>
          </p:cNvSpPr>
          <p:nvPr/>
        </p:nvSpPr>
        <p:spPr bwMode="auto">
          <a:xfrm>
            <a:off x="959013" y="2731851"/>
            <a:ext cx="648893" cy="436612"/>
          </a:xfrm>
          <a:custGeom>
            <a:avLst/>
            <a:gdLst>
              <a:gd name="T0" fmla="*/ 102 w 296"/>
              <a:gd name="T1" fmla="*/ 0 h 199"/>
              <a:gd name="T2" fmla="*/ 46 w 296"/>
              <a:gd name="T3" fmla="*/ 0 h 199"/>
              <a:gd name="T4" fmla="*/ 0 w 296"/>
              <a:gd name="T5" fmla="*/ 77 h 199"/>
              <a:gd name="T6" fmla="*/ 30 w 296"/>
              <a:gd name="T7" fmla="*/ 199 h 199"/>
              <a:gd name="T8" fmla="*/ 296 w 296"/>
              <a:gd name="T9" fmla="*/ 92 h 199"/>
              <a:gd name="T10" fmla="*/ 250 w 296"/>
              <a:gd name="T11" fmla="*/ 184 h 199"/>
              <a:gd name="T12" fmla="*/ 45 w 296"/>
              <a:gd name="T13" fmla="*/ 184 h 199"/>
              <a:gd name="T14" fmla="*/ 188 w 296"/>
              <a:gd name="T15" fmla="*/ 92 h 199"/>
              <a:gd name="T16" fmla="*/ 91 w 296"/>
              <a:gd name="T17" fmla="*/ 144 h 199"/>
              <a:gd name="T18" fmla="*/ 88 w 296"/>
              <a:gd name="T19" fmla="*/ 163 h 199"/>
              <a:gd name="T20" fmla="*/ 64 w 296"/>
              <a:gd name="T21" fmla="*/ 166 h 199"/>
              <a:gd name="T22" fmla="*/ 63 w 296"/>
              <a:gd name="T23" fmla="*/ 156 h 199"/>
              <a:gd name="T24" fmla="*/ 74 w 296"/>
              <a:gd name="T25" fmla="*/ 158 h 199"/>
              <a:gd name="T26" fmla="*/ 81 w 296"/>
              <a:gd name="T27" fmla="*/ 148 h 199"/>
              <a:gd name="T28" fmla="*/ 65 w 296"/>
              <a:gd name="T29" fmla="*/ 140 h 199"/>
              <a:gd name="T30" fmla="*/ 60 w 296"/>
              <a:gd name="T31" fmla="*/ 121 h 199"/>
              <a:gd name="T32" fmla="*/ 77 w 296"/>
              <a:gd name="T33" fmla="*/ 113 h 199"/>
              <a:gd name="T34" fmla="*/ 89 w 296"/>
              <a:gd name="T35" fmla="*/ 124 h 199"/>
              <a:gd name="T36" fmla="*/ 71 w 296"/>
              <a:gd name="T37" fmla="*/ 123 h 199"/>
              <a:gd name="T38" fmla="*/ 76 w 296"/>
              <a:gd name="T39" fmla="*/ 133 h 199"/>
              <a:gd name="T40" fmla="*/ 91 w 296"/>
              <a:gd name="T41" fmla="*/ 144 h 199"/>
              <a:gd name="T42" fmla="*/ 140 w 296"/>
              <a:gd name="T43" fmla="*/ 166 h 199"/>
              <a:gd name="T44" fmla="*/ 110 w 296"/>
              <a:gd name="T45" fmla="*/ 144 h 199"/>
              <a:gd name="T46" fmla="*/ 100 w 296"/>
              <a:gd name="T47" fmla="*/ 114 h 199"/>
              <a:gd name="T48" fmla="*/ 129 w 296"/>
              <a:gd name="T49" fmla="*/ 135 h 199"/>
              <a:gd name="T50" fmla="*/ 169 w 296"/>
              <a:gd name="T51" fmla="*/ 113 h 199"/>
              <a:gd name="T52" fmla="*/ 148 w 296"/>
              <a:gd name="T53" fmla="*/ 151 h 199"/>
              <a:gd name="T54" fmla="*/ 169 w 296"/>
              <a:gd name="T55" fmla="*/ 167 h 199"/>
              <a:gd name="T56" fmla="*/ 190 w 296"/>
              <a:gd name="T57" fmla="*/ 129 h 199"/>
              <a:gd name="T58" fmla="*/ 178 w 296"/>
              <a:gd name="T59" fmla="*/ 154 h 199"/>
              <a:gd name="T60" fmla="*/ 160 w 296"/>
              <a:gd name="T61" fmla="*/ 153 h 199"/>
              <a:gd name="T62" fmla="*/ 161 w 296"/>
              <a:gd name="T63" fmla="*/ 126 h 199"/>
              <a:gd name="T64" fmla="*/ 178 w 296"/>
              <a:gd name="T65" fmla="*/ 127 h 199"/>
              <a:gd name="T66" fmla="*/ 178 w 296"/>
              <a:gd name="T67" fmla="*/ 154 h 199"/>
              <a:gd name="T68" fmla="*/ 212 w 296"/>
              <a:gd name="T69" fmla="*/ 148 h 199"/>
              <a:gd name="T70" fmla="*/ 222 w 296"/>
              <a:gd name="T71" fmla="*/ 147 h 199"/>
              <a:gd name="T72" fmla="*/ 235 w 296"/>
              <a:gd name="T73" fmla="*/ 130 h 199"/>
              <a:gd name="T74" fmla="*/ 221 w 296"/>
              <a:gd name="T75" fmla="*/ 114 h 199"/>
              <a:gd name="T76" fmla="*/ 199 w 296"/>
              <a:gd name="T77" fmla="*/ 114 h 199"/>
              <a:gd name="T78" fmla="*/ 209 w 296"/>
              <a:gd name="T79" fmla="*/ 148 h 199"/>
              <a:gd name="T80" fmla="*/ 214 w 296"/>
              <a:gd name="T81" fmla="*/ 122 h 199"/>
              <a:gd name="T82" fmla="*/ 223 w 296"/>
              <a:gd name="T83" fmla="*/ 126 h 199"/>
              <a:gd name="T84" fmla="*/ 221 w 296"/>
              <a:gd name="T85" fmla="*/ 138 h 199"/>
              <a:gd name="T86" fmla="*/ 212 w 296"/>
              <a:gd name="T87" fmla="*/ 140 h 199"/>
              <a:gd name="T88" fmla="*/ 209 w 296"/>
              <a:gd name="T89" fmla="*/ 139 h 199"/>
              <a:gd name="T90" fmla="*/ 143 w 296"/>
              <a:gd name="T91" fmla="*/ 75 h 199"/>
              <a:gd name="T92" fmla="*/ 77 w 296"/>
              <a:gd name="T93" fmla="*/ 97 h 199"/>
              <a:gd name="T94" fmla="*/ 102 w 296"/>
              <a:gd name="T95" fmla="*/ 4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96" h="199">
                <a:moveTo>
                  <a:pt x="285" y="77"/>
                </a:moveTo>
                <a:cubicBezTo>
                  <a:pt x="194" y="0"/>
                  <a:pt x="194" y="0"/>
                  <a:pt x="19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0"/>
                  <a:pt x="74" y="0"/>
                  <a:pt x="74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6" y="47"/>
                  <a:pt x="46" y="47"/>
                  <a:pt x="46" y="47"/>
                </a:cubicBezTo>
                <a:cubicBezTo>
                  <a:pt x="10" y="77"/>
                  <a:pt x="10" y="77"/>
                  <a:pt x="1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92"/>
                  <a:pt x="0" y="92"/>
                  <a:pt x="0" y="92"/>
                </a:cubicBezTo>
                <a:cubicBezTo>
                  <a:pt x="30" y="92"/>
                  <a:pt x="30" y="92"/>
                  <a:pt x="30" y="92"/>
                </a:cubicBezTo>
                <a:cubicBezTo>
                  <a:pt x="30" y="199"/>
                  <a:pt x="30" y="199"/>
                  <a:pt x="30" y="199"/>
                </a:cubicBezTo>
                <a:cubicBezTo>
                  <a:pt x="265" y="199"/>
                  <a:pt x="265" y="199"/>
                  <a:pt x="265" y="199"/>
                </a:cubicBezTo>
                <a:cubicBezTo>
                  <a:pt x="265" y="92"/>
                  <a:pt x="265" y="92"/>
                  <a:pt x="265" y="92"/>
                </a:cubicBezTo>
                <a:cubicBezTo>
                  <a:pt x="296" y="92"/>
                  <a:pt x="296" y="92"/>
                  <a:pt x="296" y="92"/>
                </a:cubicBezTo>
                <a:cubicBezTo>
                  <a:pt x="296" y="77"/>
                  <a:pt x="296" y="77"/>
                  <a:pt x="296" y="77"/>
                </a:cubicBezTo>
                <a:lnTo>
                  <a:pt x="285" y="77"/>
                </a:lnTo>
                <a:close/>
                <a:moveTo>
                  <a:pt x="250" y="184"/>
                </a:moveTo>
                <a:cubicBezTo>
                  <a:pt x="250" y="184"/>
                  <a:pt x="250" y="184"/>
                  <a:pt x="250" y="184"/>
                </a:cubicBezTo>
                <a:cubicBezTo>
                  <a:pt x="250" y="185"/>
                  <a:pt x="250" y="185"/>
                  <a:pt x="250" y="185"/>
                </a:cubicBezTo>
                <a:cubicBezTo>
                  <a:pt x="45" y="184"/>
                  <a:pt x="45" y="184"/>
                  <a:pt x="45" y="184"/>
                </a:cubicBezTo>
                <a:cubicBezTo>
                  <a:pt x="45" y="67"/>
                  <a:pt x="45" y="67"/>
                  <a:pt x="45" y="6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88" y="92"/>
                  <a:pt x="188" y="92"/>
                  <a:pt x="188" y="92"/>
                </a:cubicBezTo>
                <a:cubicBezTo>
                  <a:pt x="250" y="92"/>
                  <a:pt x="250" y="92"/>
                  <a:pt x="250" y="92"/>
                </a:cubicBezTo>
                <a:lnTo>
                  <a:pt x="250" y="184"/>
                </a:lnTo>
                <a:close/>
                <a:moveTo>
                  <a:pt x="91" y="144"/>
                </a:moveTo>
                <a:cubicBezTo>
                  <a:pt x="93" y="146"/>
                  <a:pt x="93" y="148"/>
                  <a:pt x="93" y="151"/>
                </a:cubicBezTo>
                <a:cubicBezTo>
                  <a:pt x="93" y="154"/>
                  <a:pt x="93" y="156"/>
                  <a:pt x="92" y="158"/>
                </a:cubicBezTo>
                <a:cubicBezTo>
                  <a:pt x="91" y="160"/>
                  <a:pt x="90" y="162"/>
                  <a:pt x="88" y="163"/>
                </a:cubicBezTo>
                <a:cubicBezTo>
                  <a:pt x="86" y="165"/>
                  <a:pt x="84" y="166"/>
                  <a:pt x="82" y="166"/>
                </a:cubicBezTo>
                <a:cubicBezTo>
                  <a:pt x="80" y="167"/>
                  <a:pt x="77" y="167"/>
                  <a:pt x="74" y="167"/>
                </a:cubicBezTo>
                <a:cubicBezTo>
                  <a:pt x="70" y="167"/>
                  <a:pt x="67" y="167"/>
                  <a:pt x="64" y="166"/>
                </a:cubicBezTo>
                <a:cubicBezTo>
                  <a:pt x="61" y="165"/>
                  <a:pt x="59" y="165"/>
                  <a:pt x="58" y="164"/>
                </a:cubicBezTo>
                <a:cubicBezTo>
                  <a:pt x="61" y="155"/>
                  <a:pt x="61" y="155"/>
                  <a:pt x="61" y="155"/>
                </a:cubicBezTo>
                <a:cubicBezTo>
                  <a:pt x="62" y="156"/>
                  <a:pt x="62" y="156"/>
                  <a:pt x="63" y="156"/>
                </a:cubicBezTo>
                <a:cubicBezTo>
                  <a:pt x="64" y="157"/>
                  <a:pt x="65" y="157"/>
                  <a:pt x="66" y="157"/>
                </a:cubicBezTo>
                <a:cubicBezTo>
                  <a:pt x="67" y="158"/>
                  <a:pt x="69" y="158"/>
                  <a:pt x="70" y="158"/>
                </a:cubicBezTo>
                <a:cubicBezTo>
                  <a:pt x="71" y="158"/>
                  <a:pt x="72" y="158"/>
                  <a:pt x="74" y="158"/>
                </a:cubicBezTo>
                <a:cubicBezTo>
                  <a:pt x="77" y="158"/>
                  <a:pt x="79" y="158"/>
                  <a:pt x="81" y="157"/>
                </a:cubicBezTo>
                <a:cubicBezTo>
                  <a:pt x="82" y="156"/>
                  <a:pt x="83" y="154"/>
                  <a:pt x="83" y="152"/>
                </a:cubicBezTo>
                <a:cubicBezTo>
                  <a:pt x="83" y="150"/>
                  <a:pt x="82" y="149"/>
                  <a:pt x="81" y="148"/>
                </a:cubicBezTo>
                <a:cubicBezTo>
                  <a:pt x="80" y="147"/>
                  <a:pt x="79" y="146"/>
                  <a:pt x="77" y="145"/>
                </a:cubicBezTo>
                <a:cubicBezTo>
                  <a:pt x="75" y="145"/>
                  <a:pt x="73" y="144"/>
                  <a:pt x="71" y="143"/>
                </a:cubicBezTo>
                <a:cubicBezTo>
                  <a:pt x="69" y="142"/>
                  <a:pt x="67" y="141"/>
                  <a:pt x="65" y="140"/>
                </a:cubicBezTo>
                <a:cubicBezTo>
                  <a:pt x="64" y="138"/>
                  <a:pt x="62" y="137"/>
                  <a:pt x="61" y="135"/>
                </a:cubicBezTo>
                <a:cubicBezTo>
                  <a:pt x="60" y="133"/>
                  <a:pt x="59" y="131"/>
                  <a:pt x="59" y="128"/>
                </a:cubicBezTo>
                <a:cubicBezTo>
                  <a:pt x="59" y="125"/>
                  <a:pt x="60" y="123"/>
                  <a:pt x="60" y="121"/>
                </a:cubicBezTo>
                <a:cubicBezTo>
                  <a:pt x="61" y="119"/>
                  <a:pt x="62" y="118"/>
                  <a:pt x="64" y="116"/>
                </a:cubicBezTo>
                <a:cubicBezTo>
                  <a:pt x="66" y="115"/>
                  <a:pt x="67" y="114"/>
                  <a:pt x="70" y="114"/>
                </a:cubicBezTo>
                <a:cubicBezTo>
                  <a:pt x="72" y="113"/>
                  <a:pt x="74" y="113"/>
                  <a:pt x="77" y="113"/>
                </a:cubicBezTo>
                <a:cubicBezTo>
                  <a:pt x="80" y="113"/>
                  <a:pt x="83" y="113"/>
                  <a:pt x="85" y="114"/>
                </a:cubicBezTo>
                <a:cubicBezTo>
                  <a:pt x="88" y="114"/>
                  <a:pt x="90" y="115"/>
                  <a:pt x="92" y="116"/>
                </a:cubicBezTo>
                <a:cubicBezTo>
                  <a:pt x="89" y="124"/>
                  <a:pt x="89" y="124"/>
                  <a:pt x="89" y="124"/>
                </a:cubicBezTo>
                <a:cubicBezTo>
                  <a:pt x="88" y="124"/>
                  <a:pt x="86" y="123"/>
                  <a:pt x="84" y="123"/>
                </a:cubicBezTo>
                <a:cubicBezTo>
                  <a:pt x="82" y="122"/>
                  <a:pt x="79" y="122"/>
                  <a:pt x="77" y="122"/>
                </a:cubicBezTo>
                <a:cubicBezTo>
                  <a:pt x="74" y="122"/>
                  <a:pt x="73" y="122"/>
                  <a:pt x="71" y="123"/>
                </a:cubicBezTo>
                <a:cubicBezTo>
                  <a:pt x="70" y="124"/>
                  <a:pt x="69" y="125"/>
                  <a:pt x="69" y="127"/>
                </a:cubicBezTo>
                <a:cubicBezTo>
                  <a:pt x="69" y="128"/>
                  <a:pt x="70" y="130"/>
                  <a:pt x="71" y="131"/>
                </a:cubicBezTo>
                <a:cubicBezTo>
                  <a:pt x="72" y="132"/>
                  <a:pt x="74" y="133"/>
                  <a:pt x="76" y="133"/>
                </a:cubicBezTo>
                <a:cubicBezTo>
                  <a:pt x="77" y="134"/>
                  <a:pt x="79" y="135"/>
                  <a:pt x="81" y="136"/>
                </a:cubicBezTo>
                <a:cubicBezTo>
                  <a:pt x="83" y="137"/>
                  <a:pt x="85" y="138"/>
                  <a:pt x="87" y="139"/>
                </a:cubicBezTo>
                <a:cubicBezTo>
                  <a:pt x="89" y="141"/>
                  <a:pt x="90" y="142"/>
                  <a:pt x="91" y="144"/>
                </a:cubicBezTo>
                <a:close/>
                <a:moveTo>
                  <a:pt x="129" y="114"/>
                </a:moveTo>
                <a:cubicBezTo>
                  <a:pt x="140" y="114"/>
                  <a:pt x="140" y="114"/>
                  <a:pt x="140" y="114"/>
                </a:cubicBezTo>
                <a:cubicBezTo>
                  <a:pt x="140" y="166"/>
                  <a:pt x="140" y="166"/>
                  <a:pt x="140" y="166"/>
                </a:cubicBezTo>
                <a:cubicBezTo>
                  <a:pt x="129" y="166"/>
                  <a:pt x="129" y="166"/>
                  <a:pt x="129" y="166"/>
                </a:cubicBezTo>
                <a:cubicBezTo>
                  <a:pt x="129" y="144"/>
                  <a:pt x="129" y="144"/>
                  <a:pt x="129" y="144"/>
                </a:cubicBezTo>
                <a:cubicBezTo>
                  <a:pt x="110" y="144"/>
                  <a:pt x="110" y="144"/>
                  <a:pt x="110" y="144"/>
                </a:cubicBezTo>
                <a:cubicBezTo>
                  <a:pt x="110" y="166"/>
                  <a:pt x="110" y="166"/>
                  <a:pt x="110" y="166"/>
                </a:cubicBezTo>
                <a:cubicBezTo>
                  <a:pt x="100" y="166"/>
                  <a:pt x="100" y="166"/>
                  <a:pt x="100" y="166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10" y="114"/>
                  <a:pt x="110" y="114"/>
                  <a:pt x="110" y="114"/>
                </a:cubicBezTo>
                <a:cubicBezTo>
                  <a:pt x="110" y="135"/>
                  <a:pt x="110" y="135"/>
                  <a:pt x="110" y="135"/>
                </a:cubicBezTo>
                <a:cubicBezTo>
                  <a:pt x="129" y="135"/>
                  <a:pt x="129" y="135"/>
                  <a:pt x="129" y="135"/>
                </a:cubicBezTo>
                <a:lnTo>
                  <a:pt x="129" y="114"/>
                </a:lnTo>
                <a:close/>
                <a:moveTo>
                  <a:pt x="179" y="115"/>
                </a:moveTo>
                <a:cubicBezTo>
                  <a:pt x="176" y="113"/>
                  <a:pt x="173" y="113"/>
                  <a:pt x="169" y="113"/>
                </a:cubicBezTo>
                <a:cubicBezTo>
                  <a:pt x="162" y="113"/>
                  <a:pt x="157" y="115"/>
                  <a:pt x="153" y="120"/>
                </a:cubicBezTo>
                <a:cubicBezTo>
                  <a:pt x="149" y="125"/>
                  <a:pt x="147" y="131"/>
                  <a:pt x="147" y="140"/>
                </a:cubicBezTo>
                <a:cubicBezTo>
                  <a:pt x="147" y="144"/>
                  <a:pt x="147" y="148"/>
                  <a:pt x="148" y="151"/>
                </a:cubicBezTo>
                <a:cubicBezTo>
                  <a:pt x="149" y="154"/>
                  <a:pt x="151" y="157"/>
                  <a:pt x="152" y="160"/>
                </a:cubicBezTo>
                <a:cubicBezTo>
                  <a:pt x="154" y="162"/>
                  <a:pt x="156" y="164"/>
                  <a:pt x="159" y="165"/>
                </a:cubicBezTo>
                <a:cubicBezTo>
                  <a:pt x="162" y="167"/>
                  <a:pt x="165" y="167"/>
                  <a:pt x="169" y="167"/>
                </a:cubicBezTo>
                <a:cubicBezTo>
                  <a:pt x="176" y="167"/>
                  <a:pt x="182" y="165"/>
                  <a:pt x="185" y="160"/>
                </a:cubicBezTo>
                <a:cubicBezTo>
                  <a:pt x="189" y="155"/>
                  <a:pt x="191" y="149"/>
                  <a:pt x="191" y="140"/>
                </a:cubicBezTo>
                <a:cubicBezTo>
                  <a:pt x="191" y="136"/>
                  <a:pt x="191" y="132"/>
                  <a:pt x="190" y="129"/>
                </a:cubicBezTo>
                <a:cubicBezTo>
                  <a:pt x="189" y="126"/>
                  <a:pt x="188" y="123"/>
                  <a:pt x="186" y="120"/>
                </a:cubicBezTo>
                <a:cubicBezTo>
                  <a:pt x="184" y="118"/>
                  <a:pt x="182" y="116"/>
                  <a:pt x="179" y="115"/>
                </a:cubicBezTo>
                <a:close/>
                <a:moveTo>
                  <a:pt x="178" y="154"/>
                </a:moveTo>
                <a:cubicBezTo>
                  <a:pt x="176" y="157"/>
                  <a:pt x="173" y="158"/>
                  <a:pt x="169" y="158"/>
                </a:cubicBezTo>
                <a:cubicBezTo>
                  <a:pt x="167" y="158"/>
                  <a:pt x="165" y="158"/>
                  <a:pt x="164" y="157"/>
                </a:cubicBezTo>
                <a:cubicBezTo>
                  <a:pt x="162" y="156"/>
                  <a:pt x="161" y="155"/>
                  <a:pt x="160" y="153"/>
                </a:cubicBezTo>
                <a:cubicBezTo>
                  <a:pt x="159" y="151"/>
                  <a:pt x="159" y="149"/>
                  <a:pt x="158" y="147"/>
                </a:cubicBezTo>
                <a:cubicBezTo>
                  <a:pt x="158" y="145"/>
                  <a:pt x="158" y="143"/>
                  <a:pt x="158" y="140"/>
                </a:cubicBezTo>
                <a:cubicBezTo>
                  <a:pt x="158" y="134"/>
                  <a:pt x="159" y="129"/>
                  <a:pt x="161" y="126"/>
                </a:cubicBezTo>
                <a:cubicBezTo>
                  <a:pt x="163" y="123"/>
                  <a:pt x="165" y="122"/>
                  <a:pt x="169" y="122"/>
                </a:cubicBezTo>
                <a:cubicBezTo>
                  <a:pt x="171" y="122"/>
                  <a:pt x="173" y="122"/>
                  <a:pt x="174" y="123"/>
                </a:cubicBezTo>
                <a:cubicBezTo>
                  <a:pt x="176" y="124"/>
                  <a:pt x="177" y="126"/>
                  <a:pt x="178" y="127"/>
                </a:cubicBezTo>
                <a:cubicBezTo>
                  <a:pt x="179" y="129"/>
                  <a:pt x="179" y="131"/>
                  <a:pt x="180" y="133"/>
                </a:cubicBezTo>
                <a:cubicBezTo>
                  <a:pt x="180" y="135"/>
                  <a:pt x="181" y="137"/>
                  <a:pt x="181" y="140"/>
                </a:cubicBezTo>
                <a:cubicBezTo>
                  <a:pt x="181" y="146"/>
                  <a:pt x="180" y="151"/>
                  <a:pt x="178" y="154"/>
                </a:cubicBezTo>
                <a:close/>
                <a:moveTo>
                  <a:pt x="209" y="148"/>
                </a:moveTo>
                <a:cubicBezTo>
                  <a:pt x="209" y="148"/>
                  <a:pt x="209" y="148"/>
                  <a:pt x="210" y="148"/>
                </a:cubicBezTo>
                <a:cubicBezTo>
                  <a:pt x="211" y="148"/>
                  <a:pt x="211" y="148"/>
                  <a:pt x="212" y="148"/>
                </a:cubicBezTo>
                <a:cubicBezTo>
                  <a:pt x="212" y="148"/>
                  <a:pt x="213" y="148"/>
                  <a:pt x="213" y="148"/>
                </a:cubicBezTo>
                <a:cubicBezTo>
                  <a:pt x="214" y="148"/>
                  <a:pt x="214" y="148"/>
                  <a:pt x="215" y="148"/>
                </a:cubicBezTo>
                <a:cubicBezTo>
                  <a:pt x="217" y="148"/>
                  <a:pt x="220" y="148"/>
                  <a:pt x="222" y="147"/>
                </a:cubicBezTo>
                <a:cubicBezTo>
                  <a:pt x="225" y="147"/>
                  <a:pt x="227" y="146"/>
                  <a:pt x="229" y="144"/>
                </a:cubicBezTo>
                <a:cubicBezTo>
                  <a:pt x="231" y="143"/>
                  <a:pt x="232" y="141"/>
                  <a:pt x="233" y="139"/>
                </a:cubicBezTo>
                <a:cubicBezTo>
                  <a:pt x="234" y="136"/>
                  <a:pt x="235" y="134"/>
                  <a:pt x="235" y="130"/>
                </a:cubicBezTo>
                <a:cubicBezTo>
                  <a:pt x="235" y="127"/>
                  <a:pt x="234" y="124"/>
                  <a:pt x="233" y="122"/>
                </a:cubicBezTo>
                <a:cubicBezTo>
                  <a:pt x="232" y="119"/>
                  <a:pt x="230" y="118"/>
                  <a:pt x="228" y="116"/>
                </a:cubicBezTo>
                <a:cubicBezTo>
                  <a:pt x="226" y="115"/>
                  <a:pt x="223" y="114"/>
                  <a:pt x="221" y="114"/>
                </a:cubicBezTo>
                <a:cubicBezTo>
                  <a:pt x="218" y="113"/>
                  <a:pt x="216" y="113"/>
                  <a:pt x="213" y="113"/>
                </a:cubicBezTo>
                <a:cubicBezTo>
                  <a:pt x="210" y="113"/>
                  <a:pt x="208" y="113"/>
                  <a:pt x="205" y="113"/>
                </a:cubicBezTo>
                <a:cubicBezTo>
                  <a:pt x="203" y="114"/>
                  <a:pt x="201" y="114"/>
                  <a:pt x="199" y="114"/>
                </a:cubicBezTo>
                <a:cubicBezTo>
                  <a:pt x="199" y="166"/>
                  <a:pt x="199" y="166"/>
                  <a:pt x="199" y="166"/>
                </a:cubicBezTo>
                <a:cubicBezTo>
                  <a:pt x="209" y="166"/>
                  <a:pt x="209" y="166"/>
                  <a:pt x="209" y="166"/>
                </a:cubicBezTo>
                <a:lnTo>
                  <a:pt x="209" y="148"/>
                </a:lnTo>
                <a:close/>
                <a:moveTo>
                  <a:pt x="209" y="122"/>
                </a:moveTo>
                <a:cubicBezTo>
                  <a:pt x="209" y="122"/>
                  <a:pt x="210" y="122"/>
                  <a:pt x="211" y="122"/>
                </a:cubicBezTo>
                <a:cubicBezTo>
                  <a:pt x="212" y="122"/>
                  <a:pt x="213" y="122"/>
                  <a:pt x="214" y="122"/>
                </a:cubicBezTo>
                <a:cubicBezTo>
                  <a:pt x="215" y="122"/>
                  <a:pt x="216" y="122"/>
                  <a:pt x="218" y="122"/>
                </a:cubicBezTo>
                <a:cubicBezTo>
                  <a:pt x="219" y="123"/>
                  <a:pt x="220" y="123"/>
                  <a:pt x="221" y="124"/>
                </a:cubicBezTo>
                <a:cubicBezTo>
                  <a:pt x="222" y="124"/>
                  <a:pt x="223" y="125"/>
                  <a:pt x="223" y="126"/>
                </a:cubicBezTo>
                <a:cubicBezTo>
                  <a:pt x="224" y="127"/>
                  <a:pt x="224" y="129"/>
                  <a:pt x="224" y="130"/>
                </a:cubicBezTo>
                <a:cubicBezTo>
                  <a:pt x="224" y="132"/>
                  <a:pt x="224" y="134"/>
                  <a:pt x="223" y="135"/>
                </a:cubicBezTo>
                <a:cubicBezTo>
                  <a:pt x="223" y="136"/>
                  <a:pt x="222" y="137"/>
                  <a:pt x="221" y="138"/>
                </a:cubicBezTo>
                <a:cubicBezTo>
                  <a:pt x="220" y="138"/>
                  <a:pt x="219" y="139"/>
                  <a:pt x="217" y="139"/>
                </a:cubicBezTo>
                <a:cubicBezTo>
                  <a:pt x="216" y="139"/>
                  <a:pt x="215" y="140"/>
                  <a:pt x="213" y="140"/>
                </a:cubicBezTo>
                <a:cubicBezTo>
                  <a:pt x="213" y="140"/>
                  <a:pt x="213" y="140"/>
                  <a:pt x="212" y="140"/>
                </a:cubicBezTo>
                <a:cubicBezTo>
                  <a:pt x="212" y="140"/>
                  <a:pt x="211" y="140"/>
                  <a:pt x="211" y="140"/>
                </a:cubicBezTo>
                <a:cubicBezTo>
                  <a:pt x="211" y="139"/>
                  <a:pt x="210" y="139"/>
                  <a:pt x="210" y="139"/>
                </a:cubicBezTo>
                <a:cubicBezTo>
                  <a:pt x="209" y="139"/>
                  <a:pt x="209" y="139"/>
                  <a:pt x="209" y="139"/>
                </a:cubicBezTo>
                <a:lnTo>
                  <a:pt x="209" y="122"/>
                </a:lnTo>
                <a:close/>
                <a:moveTo>
                  <a:pt x="102" y="40"/>
                </a:moveTo>
                <a:cubicBezTo>
                  <a:pt x="143" y="75"/>
                  <a:pt x="143" y="75"/>
                  <a:pt x="143" y="75"/>
                </a:cubicBezTo>
                <a:cubicBezTo>
                  <a:pt x="127" y="75"/>
                  <a:pt x="127" y="75"/>
                  <a:pt x="127" y="75"/>
                </a:cubicBezTo>
                <a:cubicBezTo>
                  <a:pt x="127" y="97"/>
                  <a:pt x="127" y="97"/>
                  <a:pt x="127" y="97"/>
                </a:cubicBezTo>
                <a:cubicBezTo>
                  <a:pt x="77" y="97"/>
                  <a:pt x="77" y="97"/>
                  <a:pt x="77" y="97"/>
                </a:cubicBezTo>
                <a:cubicBezTo>
                  <a:pt x="77" y="75"/>
                  <a:pt x="77" y="75"/>
                  <a:pt x="77" y="75"/>
                </a:cubicBezTo>
                <a:cubicBezTo>
                  <a:pt x="61" y="75"/>
                  <a:pt x="61" y="75"/>
                  <a:pt x="61" y="75"/>
                </a:cubicBezTo>
                <a:lnTo>
                  <a:pt x="102" y="40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Freeform 6"/>
          <p:cNvSpPr>
            <a:spLocks noEditPoints="1"/>
          </p:cNvSpPr>
          <p:nvPr/>
        </p:nvSpPr>
        <p:spPr bwMode="auto">
          <a:xfrm>
            <a:off x="3767176" y="1854937"/>
            <a:ext cx="523749" cy="526530"/>
          </a:xfrm>
          <a:custGeom>
            <a:avLst/>
            <a:gdLst>
              <a:gd name="T0" fmla="*/ 0 w 239"/>
              <a:gd name="T1" fmla="*/ 113 h 240"/>
              <a:gd name="T2" fmla="*/ 70 w 239"/>
              <a:gd name="T3" fmla="*/ 18 h 240"/>
              <a:gd name="T4" fmla="*/ 70 w 239"/>
              <a:gd name="T5" fmla="*/ 18 h 240"/>
              <a:gd name="T6" fmla="*/ 77 w 239"/>
              <a:gd name="T7" fmla="*/ 15 h 240"/>
              <a:gd name="T8" fmla="*/ 81 w 239"/>
              <a:gd name="T9" fmla="*/ 14 h 240"/>
              <a:gd name="T10" fmla="*/ 81 w 239"/>
              <a:gd name="T11" fmla="*/ 14 h 240"/>
              <a:gd name="T12" fmla="*/ 196 w 239"/>
              <a:gd name="T13" fmla="*/ 50 h 240"/>
              <a:gd name="T14" fmla="*/ 147 w 239"/>
              <a:gd name="T15" fmla="*/ 66 h 240"/>
              <a:gd name="T16" fmla="*/ 79 w 239"/>
              <a:gd name="T17" fmla="*/ 22 h 240"/>
              <a:gd name="T18" fmla="*/ 49 w 239"/>
              <a:gd name="T19" fmla="*/ 98 h 240"/>
              <a:gd name="T20" fmla="*/ 0 w 239"/>
              <a:gd name="T21" fmla="*/ 113 h 240"/>
              <a:gd name="T22" fmla="*/ 0 w 239"/>
              <a:gd name="T23" fmla="*/ 114 h 240"/>
              <a:gd name="T24" fmla="*/ 0 w 239"/>
              <a:gd name="T25" fmla="*/ 114 h 240"/>
              <a:gd name="T26" fmla="*/ 0 w 239"/>
              <a:gd name="T27" fmla="*/ 114 h 240"/>
              <a:gd name="T28" fmla="*/ 68 w 239"/>
              <a:gd name="T29" fmla="*/ 12 h 240"/>
              <a:gd name="T30" fmla="*/ 75 w 239"/>
              <a:gd name="T31" fmla="*/ 10 h 240"/>
              <a:gd name="T32" fmla="*/ 79 w 239"/>
              <a:gd name="T33" fmla="*/ 8 h 240"/>
              <a:gd name="T34" fmla="*/ 78 w 239"/>
              <a:gd name="T35" fmla="*/ 5 h 240"/>
              <a:gd name="T36" fmla="*/ 71 w 239"/>
              <a:gd name="T37" fmla="*/ 1 h 240"/>
              <a:gd name="T38" fmla="*/ 67 w 239"/>
              <a:gd name="T39" fmla="*/ 9 h 240"/>
              <a:gd name="T40" fmla="*/ 68 w 239"/>
              <a:gd name="T41" fmla="*/ 12 h 240"/>
              <a:gd name="T42" fmla="*/ 231 w 239"/>
              <a:gd name="T43" fmla="*/ 153 h 240"/>
              <a:gd name="T44" fmla="*/ 218 w 239"/>
              <a:gd name="T45" fmla="*/ 158 h 240"/>
              <a:gd name="T46" fmla="*/ 164 w 239"/>
              <a:gd name="T47" fmla="*/ 186 h 240"/>
              <a:gd name="T48" fmla="*/ 103 w 239"/>
              <a:gd name="T49" fmla="*/ 186 h 240"/>
              <a:gd name="T50" fmla="*/ 16 w 239"/>
              <a:gd name="T51" fmla="*/ 223 h 240"/>
              <a:gd name="T52" fmla="*/ 18 w 239"/>
              <a:gd name="T53" fmla="*/ 237 h 240"/>
              <a:gd name="T54" fmla="*/ 24 w 239"/>
              <a:gd name="T55" fmla="*/ 240 h 240"/>
              <a:gd name="T56" fmla="*/ 33 w 239"/>
              <a:gd name="T57" fmla="*/ 235 h 240"/>
              <a:gd name="T58" fmla="*/ 103 w 239"/>
              <a:gd name="T59" fmla="*/ 207 h 240"/>
              <a:gd name="T60" fmla="*/ 164 w 239"/>
              <a:gd name="T61" fmla="*/ 207 h 240"/>
              <a:gd name="T62" fmla="*/ 236 w 239"/>
              <a:gd name="T63" fmla="*/ 167 h 240"/>
              <a:gd name="T64" fmla="*/ 231 w 239"/>
              <a:gd name="T65" fmla="*/ 153 h 240"/>
              <a:gd name="T66" fmla="*/ 122 w 239"/>
              <a:gd name="T67" fmla="*/ 178 h 240"/>
              <a:gd name="T68" fmla="*/ 135 w 239"/>
              <a:gd name="T69" fmla="*/ 178 h 240"/>
              <a:gd name="T70" fmla="*/ 109 w 239"/>
              <a:gd name="T71" fmla="*/ 99 h 240"/>
              <a:gd name="T72" fmla="*/ 199 w 239"/>
              <a:gd name="T73" fmla="*/ 70 h 240"/>
              <a:gd name="T74" fmla="*/ 202 w 239"/>
              <a:gd name="T75" fmla="*/ 63 h 240"/>
              <a:gd name="T76" fmla="*/ 197 w 239"/>
              <a:gd name="T77" fmla="*/ 59 h 240"/>
              <a:gd name="T78" fmla="*/ 5 w 239"/>
              <a:gd name="T79" fmla="*/ 121 h 240"/>
              <a:gd name="T80" fmla="*/ 2 w 239"/>
              <a:gd name="T81" fmla="*/ 127 h 240"/>
              <a:gd name="T82" fmla="*/ 8 w 239"/>
              <a:gd name="T83" fmla="*/ 131 h 240"/>
              <a:gd name="T84" fmla="*/ 10 w 239"/>
              <a:gd name="T85" fmla="*/ 131 h 240"/>
              <a:gd name="T86" fmla="*/ 98 w 239"/>
              <a:gd name="T87" fmla="*/ 102 h 240"/>
              <a:gd name="T88" fmla="*/ 122 w 239"/>
              <a:gd name="T89" fmla="*/ 178 h 240"/>
              <a:gd name="T90" fmla="*/ 176 w 239"/>
              <a:gd name="T91" fmla="*/ 238 h 240"/>
              <a:gd name="T92" fmla="*/ 189 w 239"/>
              <a:gd name="T93" fmla="*/ 238 h 240"/>
              <a:gd name="T94" fmla="*/ 189 w 239"/>
              <a:gd name="T95" fmla="*/ 214 h 240"/>
              <a:gd name="T96" fmla="*/ 176 w 239"/>
              <a:gd name="T97" fmla="*/ 214 h 240"/>
              <a:gd name="T98" fmla="*/ 176 w 239"/>
              <a:gd name="T99" fmla="*/ 238 h 240"/>
              <a:gd name="T100" fmla="*/ 147 w 239"/>
              <a:gd name="T101" fmla="*/ 215 h 240"/>
              <a:gd name="T102" fmla="*/ 134 w 239"/>
              <a:gd name="T103" fmla="*/ 215 h 240"/>
              <a:gd name="T104" fmla="*/ 141 w 239"/>
              <a:gd name="T105" fmla="*/ 233 h 240"/>
              <a:gd name="T106" fmla="*/ 146 w 239"/>
              <a:gd name="T107" fmla="*/ 237 h 240"/>
              <a:gd name="T108" fmla="*/ 148 w 239"/>
              <a:gd name="T109" fmla="*/ 237 h 240"/>
              <a:gd name="T110" fmla="*/ 152 w 239"/>
              <a:gd name="T111" fmla="*/ 229 h 240"/>
              <a:gd name="T112" fmla="*/ 147 w 239"/>
              <a:gd name="T113" fmla="*/ 215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39" h="240">
                <a:moveTo>
                  <a:pt x="0" y="113"/>
                </a:moveTo>
                <a:cubicBezTo>
                  <a:pt x="3" y="72"/>
                  <a:pt x="29" y="34"/>
                  <a:pt x="70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2" y="17"/>
                  <a:pt x="74" y="16"/>
                  <a:pt x="77" y="15"/>
                </a:cubicBezTo>
                <a:cubicBezTo>
                  <a:pt x="78" y="15"/>
                  <a:pt x="80" y="14"/>
                  <a:pt x="81" y="14"/>
                </a:cubicBezTo>
                <a:cubicBezTo>
                  <a:pt x="81" y="14"/>
                  <a:pt x="81" y="14"/>
                  <a:pt x="81" y="14"/>
                </a:cubicBezTo>
                <a:cubicBezTo>
                  <a:pt x="124" y="2"/>
                  <a:pt x="169" y="17"/>
                  <a:pt x="196" y="50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28" y="33"/>
                  <a:pt x="101" y="14"/>
                  <a:pt x="79" y="22"/>
                </a:cubicBezTo>
                <a:cubicBezTo>
                  <a:pt x="56" y="29"/>
                  <a:pt x="45" y="60"/>
                  <a:pt x="49" y="98"/>
                </a:cubicBezTo>
                <a:lnTo>
                  <a:pt x="0" y="113"/>
                </a:lnTo>
                <a:close/>
                <a:moveTo>
                  <a:pt x="0" y="114"/>
                </a:moveTo>
                <a:cubicBezTo>
                  <a:pt x="0" y="114"/>
                  <a:pt x="0" y="114"/>
                  <a:pt x="0" y="114"/>
                </a:cubicBezTo>
                <a:cubicBezTo>
                  <a:pt x="0" y="114"/>
                  <a:pt x="0" y="114"/>
                  <a:pt x="0" y="114"/>
                </a:cubicBezTo>
                <a:close/>
                <a:moveTo>
                  <a:pt x="68" y="12"/>
                </a:moveTo>
                <a:cubicBezTo>
                  <a:pt x="70" y="11"/>
                  <a:pt x="72" y="10"/>
                  <a:pt x="75" y="10"/>
                </a:cubicBezTo>
                <a:cubicBezTo>
                  <a:pt x="76" y="9"/>
                  <a:pt x="78" y="9"/>
                  <a:pt x="79" y="8"/>
                </a:cubicBezTo>
                <a:cubicBezTo>
                  <a:pt x="78" y="5"/>
                  <a:pt x="78" y="5"/>
                  <a:pt x="78" y="5"/>
                </a:cubicBezTo>
                <a:cubicBezTo>
                  <a:pt x="77" y="2"/>
                  <a:pt x="74" y="0"/>
                  <a:pt x="71" y="1"/>
                </a:cubicBezTo>
                <a:cubicBezTo>
                  <a:pt x="67" y="2"/>
                  <a:pt x="66" y="6"/>
                  <a:pt x="67" y="9"/>
                </a:cubicBezTo>
                <a:lnTo>
                  <a:pt x="68" y="12"/>
                </a:lnTo>
                <a:close/>
                <a:moveTo>
                  <a:pt x="231" y="153"/>
                </a:moveTo>
                <a:cubicBezTo>
                  <a:pt x="226" y="151"/>
                  <a:pt x="220" y="153"/>
                  <a:pt x="218" y="158"/>
                </a:cubicBezTo>
                <a:cubicBezTo>
                  <a:pt x="217" y="158"/>
                  <a:pt x="204" y="186"/>
                  <a:pt x="164" y="186"/>
                </a:cubicBezTo>
                <a:cubicBezTo>
                  <a:pt x="103" y="186"/>
                  <a:pt x="103" y="186"/>
                  <a:pt x="103" y="186"/>
                </a:cubicBezTo>
                <a:cubicBezTo>
                  <a:pt x="65" y="186"/>
                  <a:pt x="40" y="192"/>
                  <a:pt x="16" y="223"/>
                </a:cubicBezTo>
                <a:cubicBezTo>
                  <a:pt x="13" y="227"/>
                  <a:pt x="13" y="234"/>
                  <a:pt x="18" y="237"/>
                </a:cubicBezTo>
                <a:cubicBezTo>
                  <a:pt x="20" y="239"/>
                  <a:pt x="22" y="240"/>
                  <a:pt x="24" y="240"/>
                </a:cubicBezTo>
                <a:cubicBezTo>
                  <a:pt x="27" y="240"/>
                  <a:pt x="30" y="238"/>
                  <a:pt x="33" y="235"/>
                </a:cubicBezTo>
                <a:cubicBezTo>
                  <a:pt x="50" y="213"/>
                  <a:pt x="65" y="207"/>
                  <a:pt x="103" y="207"/>
                </a:cubicBezTo>
                <a:cubicBezTo>
                  <a:pt x="164" y="207"/>
                  <a:pt x="164" y="207"/>
                  <a:pt x="164" y="207"/>
                </a:cubicBezTo>
                <a:cubicBezTo>
                  <a:pt x="217" y="207"/>
                  <a:pt x="235" y="168"/>
                  <a:pt x="236" y="167"/>
                </a:cubicBezTo>
                <a:cubicBezTo>
                  <a:pt x="239" y="162"/>
                  <a:pt x="236" y="155"/>
                  <a:pt x="231" y="153"/>
                </a:cubicBezTo>
                <a:close/>
                <a:moveTo>
                  <a:pt x="122" y="178"/>
                </a:moveTo>
                <a:cubicBezTo>
                  <a:pt x="135" y="178"/>
                  <a:pt x="135" y="178"/>
                  <a:pt x="135" y="178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99" y="70"/>
                  <a:pt x="199" y="70"/>
                  <a:pt x="199" y="70"/>
                </a:cubicBezTo>
                <a:cubicBezTo>
                  <a:pt x="202" y="69"/>
                  <a:pt x="203" y="66"/>
                  <a:pt x="202" y="63"/>
                </a:cubicBezTo>
                <a:cubicBezTo>
                  <a:pt x="202" y="60"/>
                  <a:pt x="199" y="59"/>
                  <a:pt x="197" y="59"/>
                </a:cubicBezTo>
                <a:cubicBezTo>
                  <a:pt x="5" y="121"/>
                  <a:pt x="5" y="121"/>
                  <a:pt x="5" y="121"/>
                </a:cubicBezTo>
                <a:cubicBezTo>
                  <a:pt x="3" y="122"/>
                  <a:pt x="2" y="125"/>
                  <a:pt x="2" y="127"/>
                </a:cubicBezTo>
                <a:cubicBezTo>
                  <a:pt x="3" y="130"/>
                  <a:pt x="5" y="131"/>
                  <a:pt x="8" y="131"/>
                </a:cubicBezTo>
                <a:cubicBezTo>
                  <a:pt x="8" y="131"/>
                  <a:pt x="9" y="131"/>
                  <a:pt x="10" y="131"/>
                </a:cubicBezTo>
                <a:cubicBezTo>
                  <a:pt x="98" y="102"/>
                  <a:pt x="98" y="102"/>
                  <a:pt x="98" y="102"/>
                </a:cubicBezTo>
                <a:lnTo>
                  <a:pt x="122" y="178"/>
                </a:lnTo>
                <a:close/>
                <a:moveTo>
                  <a:pt x="176" y="238"/>
                </a:moveTo>
                <a:cubicBezTo>
                  <a:pt x="189" y="238"/>
                  <a:pt x="189" y="238"/>
                  <a:pt x="189" y="238"/>
                </a:cubicBezTo>
                <a:cubicBezTo>
                  <a:pt x="189" y="214"/>
                  <a:pt x="189" y="214"/>
                  <a:pt x="189" y="214"/>
                </a:cubicBezTo>
                <a:cubicBezTo>
                  <a:pt x="176" y="214"/>
                  <a:pt x="176" y="214"/>
                  <a:pt x="176" y="214"/>
                </a:cubicBezTo>
                <a:lnTo>
                  <a:pt x="176" y="238"/>
                </a:lnTo>
                <a:close/>
                <a:moveTo>
                  <a:pt x="147" y="215"/>
                </a:moveTo>
                <a:cubicBezTo>
                  <a:pt x="134" y="215"/>
                  <a:pt x="134" y="215"/>
                  <a:pt x="134" y="215"/>
                </a:cubicBezTo>
                <a:cubicBezTo>
                  <a:pt x="141" y="233"/>
                  <a:pt x="141" y="233"/>
                  <a:pt x="141" y="233"/>
                </a:cubicBezTo>
                <a:cubicBezTo>
                  <a:pt x="141" y="235"/>
                  <a:pt x="144" y="237"/>
                  <a:pt x="146" y="237"/>
                </a:cubicBezTo>
                <a:cubicBezTo>
                  <a:pt x="147" y="237"/>
                  <a:pt x="148" y="237"/>
                  <a:pt x="148" y="237"/>
                </a:cubicBezTo>
                <a:cubicBezTo>
                  <a:pt x="151" y="236"/>
                  <a:pt x="153" y="232"/>
                  <a:pt x="152" y="229"/>
                </a:cubicBezTo>
                <a:lnTo>
                  <a:pt x="147" y="215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12"/>
          <p:cNvSpPr>
            <a:spLocks noEditPoints="1"/>
          </p:cNvSpPr>
          <p:nvPr/>
        </p:nvSpPr>
        <p:spPr bwMode="auto">
          <a:xfrm>
            <a:off x="4583407" y="1839178"/>
            <a:ext cx="547851" cy="558048"/>
          </a:xfrm>
          <a:custGeom>
            <a:avLst/>
            <a:gdLst>
              <a:gd name="T0" fmla="*/ 147 w 250"/>
              <a:gd name="T1" fmla="*/ 75 h 254"/>
              <a:gd name="T2" fmla="*/ 56 w 250"/>
              <a:gd name="T3" fmla="*/ 104 h 254"/>
              <a:gd name="T4" fmla="*/ 79 w 250"/>
              <a:gd name="T5" fmla="*/ 20 h 254"/>
              <a:gd name="T6" fmla="*/ 147 w 250"/>
              <a:gd name="T7" fmla="*/ 75 h 254"/>
              <a:gd name="T8" fmla="*/ 184 w 250"/>
              <a:gd name="T9" fmla="*/ 227 h 254"/>
              <a:gd name="T10" fmla="*/ 184 w 250"/>
              <a:gd name="T11" fmla="*/ 253 h 254"/>
              <a:gd name="T12" fmla="*/ 199 w 250"/>
              <a:gd name="T13" fmla="*/ 253 h 254"/>
              <a:gd name="T14" fmla="*/ 199 w 250"/>
              <a:gd name="T15" fmla="*/ 227 h 254"/>
              <a:gd name="T16" fmla="*/ 184 w 250"/>
              <a:gd name="T17" fmla="*/ 227 h 254"/>
              <a:gd name="T18" fmla="*/ 242 w 250"/>
              <a:gd name="T19" fmla="*/ 164 h 254"/>
              <a:gd name="T20" fmla="*/ 229 w 250"/>
              <a:gd name="T21" fmla="*/ 169 h 254"/>
              <a:gd name="T22" fmla="*/ 172 w 250"/>
              <a:gd name="T23" fmla="*/ 199 h 254"/>
              <a:gd name="T24" fmla="*/ 108 w 250"/>
              <a:gd name="T25" fmla="*/ 199 h 254"/>
              <a:gd name="T26" fmla="*/ 17 w 250"/>
              <a:gd name="T27" fmla="*/ 238 h 254"/>
              <a:gd name="T28" fmla="*/ 19 w 250"/>
              <a:gd name="T29" fmla="*/ 252 h 254"/>
              <a:gd name="T30" fmla="*/ 25 w 250"/>
              <a:gd name="T31" fmla="*/ 254 h 254"/>
              <a:gd name="T32" fmla="*/ 33 w 250"/>
              <a:gd name="T33" fmla="*/ 250 h 254"/>
              <a:gd name="T34" fmla="*/ 108 w 250"/>
              <a:gd name="T35" fmla="*/ 219 h 254"/>
              <a:gd name="T36" fmla="*/ 172 w 250"/>
              <a:gd name="T37" fmla="*/ 219 h 254"/>
              <a:gd name="T38" fmla="*/ 247 w 250"/>
              <a:gd name="T39" fmla="*/ 178 h 254"/>
              <a:gd name="T40" fmla="*/ 242 w 250"/>
              <a:gd name="T41" fmla="*/ 164 h 254"/>
              <a:gd name="T42" fmla="*/ 45 w 250"/>
              <a:gd name="T43" fmla="*/ 108 h 254"/>
              <a:gd name="T44" fmla="*/ 0 w 250"/>
              <a:gd name="T45" fmla="*/ 122 h 254"/>
              <a:gd name="T46" fmla="*/ 51 w 250"/>
              <a:gd name="T47" fmla="*/ 33 h 254"/>
              <a:gd name="T48" fmla="*/ 45 w 250"/>
              <a:gd name="T49" fmla="*/ 108 h 254"/>
              <a:gd name="T50" fmla="*/ 70 w 250"/>
              <a:gd name="T51" fmla="*/ 11 h 254"/>
              <a:gd name="T52" fmla="*/ 75 w 250"/>
              <a:gd name="T53" fmla="*/ 9 h 254"/>
              <a:gd name="T54" fmla="*/ 81 w 250"/>
              <a:gd name="T55" fmla="*/ 8 h 254"/>
              <a:gd name="T56" fmla="*/ 80 w 250"/>
              <a:gd name="T57" fmla="*/ 4 h 254"/>
              <a:gd name="T58" fmla="*/ 72 w 250"/>
              <a:gd name="T59" fmla="*/ 1 h 254"/>
              <a:gd name="T60" fmla="*/ 69 w 250"/>
              <a:gd name="T61" fmla="*/ 8 h 254"/>
              <a:gd name="T62" fmla="*/ 70 w 250"/>
              <a:gd name="T63" fmla="*/ 11 h 254"/>
              <a:gd name="T64" fmla="*/ 158 w 250"/>
              <a:gd name="T65" fmla="*/ 71 h 254"/>
              <a:gd name="T66" fmla="*/ 206 w 250"/>
              <a:gd name="T67" fmla="*/ 56 h 254"/>
              <a:gd name="T68" fmla="*/ 108 w 250"/>
              <a:gd name="T69" fmla="*/ 14 h 254"/>
              <a:gd name="T70" fmla="*/ 158 w 250"/>
              <a:gd name="T71" fmla="*/ 71 h 254"/>
              <a:gd name="T72" fmla="*/ 129 w 250"/>
              <a:gd name="T73" fmla="*/ 191 h 254"/>
              <a:gd name="T74" fmla="*/ 141 w 250"/>
              <a:gd name="T75" fmla="*/ 191 h 254"/>
              <a:gd name="T76" fmla="*/ 114 w 250"/>
              <a:gd name="T77" fmla="*/ 109 h 254"/>
              <a:gd name="T78" fmla="*/ 209 w 250"/>
              <a:gd name="T79" fmla="*/ 78 h 254"/>
              <a:gd name="T80" fmla="*/ 213 w 250"/>
              <a:gd name="T81" fmla="*/ 71 h 254"/>
              <a:gd name="T82" fmla="*/ 206 w 250"/>
              <a:gd name="T83" fmla="*/ 67 h 254"/>
              <a:gd name="T84" fmla="*/ 7 w 250"/>
              <a:gd name="T85" fmla="*/ 132 h 254"/>
              <a:gd name="T86" fmla="*/ 3 w 250"/>
              <a:gd name="T87" fmla="*/ 139 h 254"/>
              <a:gd name="T88" fmla="*/ 9 w 250"/>
              <a:gd name="T89" fmla="*/ 143 h 254"/>
              <a:gd name="T90" fmla="*/ 10 w 250"/>
              <a:gd name="T91" fmla="*/ 142 h 254"/>
              <a:gd name="T92" fmla="*/ 103 w 250"/>
              <a:gd name="T93" fmla="*/ 112 h 254"/>
              <a:gd name="T94" fmla="*/ 129 w 250"/>
              <a:gd name="T95" fmla="*/ 191 h 254"/>
              <a:gd name="T96" fmla="*/ 153 w 250"/>
              <a:gd name="T97" fmla="*/ 227 h 254"/>
              <a:gd name="T98" fmla="*/ 141 w 250"/>
              <a:gd name="T99" fmla="*/ 227 h 254"/>
              <a:gd name="T100" fmla="*/ 148 w 250"/>
              <a:gd name="T101" fmla="*/ 247 h 254"/>
              <a:gd name="T102" fmla="*/ 153 w 250"/>
              <a:gd name="T103" fmla="*/ 251 h 254"/>
              <a:gd name="T104" fmla="*/ 155 w 250"/>
              <a:gd name="T105" fmla="*/ 251 h 254"/>
              <a:gd name="T106" fmla="*/ 159 w 250"/>
              <a:gd name="T107" fmla="*/ 244 h 254"/>
              <a:gd name="T108" fmla="*/ 153 w 250"/>
              <a:gd name="T109" fmla="*/ 227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50" h="254">
                <a:moveTo>
                  <a:pt x="147" y="75"/>
                </a:moveTo>
                <a:cubicBezTo>
                  <a:pt x="56" y="104"/>
                  <a:pt x="56" y="104"/>
                  <a:pt x="56" y="104"/>
                </a:cubicBezTo>
                <a:cubicBezTo>
                  <a:pt x="50" y="61"/>
                  <a:pt x="59" y="26"/>
                  <a:pt x="79" y="20"/>
                </a:cubicBezTo>
                <a:cubicBezTo>
                  <a:pt x="96" y="14"/>
                  <a:pt x="125" y="32"/>
                  <a:pt x="147" y="75"/>
                </a:cubicBezTo>
                <a:close/>
                <a:moveTo>
                  <a:pt x="184" y="227"/>
                </a:moveTo>
                <a:cubicBezTo>
                  <a:pt x="184" y="253"/>
                  <a:pt x="184" y="253"/>
                  <a:pt x="184" y="253"/>
                </a:cubicBezTo>
                <a:cubicBezTo>
                  <a:pt x="199" y="253"/>
                  <a:pt x="199" y="253"/>
                  <a:pt x="199" y="253"/>
                </a:cubicBezTo>
                <a:cubicBezTo>
                  <a:pt x="199" y="227"/>
                  <a:pt x="199" y="227"/>
                  <a:pt x="199" y="227"/>
                </a:cubicBezTo>
                <a:lnTo>
                  <a:pt x="184" y="227"/>
                </a:lnTo>
                <a:close/>
                <a:moveTo>
                  <a:pt x="242" y="164"/>
                </a:moveTo>
                <a:cubicBezTo>
                  <a:pt x="237" y="162"/>
                  <a:pt x="231" y="164"/>
                  <a:pt x="229" y="169"/>
                </a:cubicBezTo>
                <a:cubicBezTo>
                  <a:pt x="228" y="170"/>
                  <a:pt x="214" y="199"/>
                  <a:pt x="172" y="199"/>
                </a:cubicBezTo>
                <a:cubicBezTo>
                  <a:pt x="108" y="199"/>
                  <a:pt x="108" y="199"/>
                  <a:pt x="108" y="199"/>
                </a:cubicBezTo>
                <a:cubicBezTo>
                  <a:pt x="68" y="199"/>
                  <a:pt x="41" y="205"/>
                  <a:pt x="17" y="238"/>
                </a:cubicBezTo>
                <a:cubicBezTo>
                  <a:pt x="13" y="242"/>
                  <a:pt x="14" y="248"/>
                  <a:pt x="19" y="252"/>
                </a:cubicBezTo>
                <a:cubicBezTo>
                  <a:pt x="20" y="253"/>
                  <a:pt x="23" y="254"/>
                  <a:pt x="25" y="254"/>
                </a:cubicBezTo>
                <a:cubicBezTo>
                  <a:pt x="28" y="254"/>
                  <a:pt x="31" y="253"/>
                  <a:pt x="33" y="250"/>
                </a:cubicBezTo>
                <a:cubicBezTo>
                  <a:pt x="51" y="226"/>
                  <a:pt x="68" y="219"/>
                  <a:pt x="108" y="219"/>
                </a:cubicBezTo>
                <a:cubicBezTo>
                  <a:pt x="172" y="219"/>
                  <a:pt x="172" y="219"/>
                  <a:pt x="172" y="219"/>
                </a:cubicBezTo>
                <a:cubicBezTo>
                  <a:pt x="227" y="219"/>
                  <a:pt x="246" y="179"/>
                  <a:pt x="247" y="178"/>
                </a:cubicBezTo>
                <a:cubicBezTo>
                  <a:pt x="250" y="173"/>
                  <a:pt x="247" y="167"/>
                  <a:pt x="242" y="164"/>
                </a:cubicBezTo>
                <a:close/>
                <a:moveTo>
                  <a:pt x="45" y="108"/>
                </a:moveTo>
                <a:cubicBezTo>
                  <a:pt x="0" y="122"/>
                  <a:pt x="0" y="122"/>
                  <a:pt x="0" y="122"/>
                </a:cubicBezTo>
                <a:cubicBezTo>
                  <a:pt x="2" y="87"/>
                  <a:pt x="21" y="53"/>
                  <a:pt x="51" y="33"/>
                </a:cubicBezTo>
                <a:cubicBezTo>
                  <a:pt x="43" y="51"/>
                  <a:pt x="40" y="77"/>
                  <a:pt x="45" y="108"/>
                </a:cubicBezTo>
                <a:close/>
                <a:moveTo>
                  <a:pt x="70" y="11"/>
                </a:moveTo>
                <a:cubicBezTo>
                  <a:pt x="72" y="10"/>
                  <a:pt x="73" y="10"/>
                  <a:pt x="75" y="9"/>
                </a:cubicBezTo>
                <a:cubicBezTo>
                  <a:pt x="77" y="8"/>
                  <a:pt x="79" y="8"/>
                  <a:pt x="81" y="8"/>
                </a:cubicBezTo>
                <a:cubicBezTo>
                  <a:pt x="80" y="4"/>
                  <a:pt x="80" y="4"/>
                  <a:pt x="80" y="4"/>
                </a:cubicBezTo>
                <a:cubicBezTo>
                  <a:pt x="79" y="1"/>
                  <a:pt x="75" y="0"/>
                  <a:pt x="72" y="1"/>
                </a:cubicBezTo>
                <a:cubicBezTo>
                  <a:pt x="69" y="2"/>
                  <a:pt x="68" y="5"/>
                  <a:pt x="69" y="8"/>
                </a:cubicBezTo>
                <a:lnTo>
                  <a:pt x="70" y="11"/>
                </a:lnTo>
                <a:close/>
                <a:moveTo>
                  <a:pt x="158" y="71"/>
                </a:moveTo>
                <a:cubicBezTo>
                  <a:pt x="206" y="56"/>
                  <a:pt x="206" y="56"/>
                  <a:pt x="206" y="56"/>
                </a:cubicBezTo>
                <a:cubicBezTo>
                  <a:pt x="182" y="27"/>
                  <a:pt x="146" y="11"/>
                  <a:pt x="108" y="14"/>
                </a:cubicBezTo>
                <a:cubicBezTo>
                  <a:pt x="126" y="23"/>
                  <a:pt x="144" y="44"/>
                  <a:pt x="158" y="71"/>
                </a:cubicBezTo>
                <a:close/>
                <a:moveTo>
                  <a:pt x="129" y="191"/>
                </a:moveTo>
                <a:cubicBezTo>
                  <a:pt x="141" y="191"/>
                  <a:pt x="141" y="191"/>
                  <a:pt x="141" y="191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209" y="78"/>
                  <a:pt x="209" y="78"/>
                  <a:pt x="209" y="78"/>
                </a:cubicBezTo>
                <a:cubicBezTo>
                  <a:pt x="212" y="77"/>
                  <a:pt x="214" y="74"/>
                  <a:pt x="213" y="71"/>
                </a:cubicBezTo>
                <a:cubicBezTo>
                  <a:pt x="212" y="68"/>
                  <a:pt x="209" y="66"/>
                  <a:pt x="206" y="67"/>
                </a:cubicBezTo>
                <a:cubicBezTo>
                  <a:pt x="7" y="132"/>
                  <a:pt x="7" y="132"/>
                  <a:pt x="7" y="132"/>
                </a:cubicBezTo>
                <a:cubicBezTo>
                  <a:pt x="4" y="133"/>
                  <a:pt x="2" y="136"/>
                  <a:pt x="3" y="139"/>
                </a:cubicBezTo>
                <a:cubicBezTo>
                  <a:pt x="4" y="141"/>
                  <a:pt x="6" y="143"/>
                  <a:pt x="9" y="143"/>
                </a:cubicBezTo>
                <a:cubicBezTo>
                  <a:pt x="9" y="143"/>
                  <a:pt x="10" y="143"/>
                  <a:pt x="10" y="142"/>
                </a:cubicBezTo>
                <a:cubicBezTo>
                  <a:pt x="103" y="112"/>
                  <a:pt x="103" y="112"/>
                  <a:pt x="103" y="112"/>
                </a:cubicBezTo>
                <a:lnTo>
                  <a:pt x="129" y="191"/>
                </a:lnTo>
                <a:close/>
                <a:moveTo>
                  <a:pt x="153" y="227"/>
                </a:moveTo>
                <a:cubicBezTo>
                  <a:pt x="141" y="227"/>
                  <a:pt x="141" y="227"/>
                  <a:pt x="141" y="227"/>
                </a:cubicBezTo>
                <a:cubicBezTo>
                  <a:pt x="148" y="247"/>
                  <a:pt x="148" y="247"/>
                  <a:pt x="148" y="247"/>
                </a:cubicBezTo>
                <a:cubicBezTo>
                  <a:pt x="149" y="250"/>
                  <a:pt x="151" y="251"/>
                  <a:pt x="153" y="251"/>
                </a:cubicBezTo>
                <a:cubicBezTo>
                  <a:pt x="154" y="251"/>
                  <a:pt x="154" y="251"/>
                  <a:pt x="155" y="251"/>
                </a:cubicBezTo>
                <a:cubicBezTo>
                  <a:pt x="158" y="250"/>
                  <a:pt x="160" y="247"/>
                  <a:pt x="159" y="244"/>
                </a:cubicBezTo>
                <a:lnTo>
                  <a:pt x="153" y="227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Freeform 14"/>
          <p:cNvSpPr>
            <a:spLocks noEditPoints="1"/>
          </p:cNvSpPr>
          <p:nvPr/>
        </p:nvSpPr>
        <p:spPr bwMode="auto">
          <a:xfrm>
            <a:off x="2797064" y="1781241"/>
            <a:ext cx="677630" cy="673922"/>
          </a:xfrm>
          <a:custGeom>
            <a:avLst/>
            <a:gdLst>
              <a:gd name="T0" fmla="*/ 220 w 309"/>
              <a:gd name="T1" fmla="*/ 117 h 307"/>
              <a:gd name="T2" fmla="*/ 45 w 309"/>
              <a:gd name="T3" fmla="*/ 219 h 307"/>
              <a:gd name="T4" fmla="*/ 69 w 309"/>
              <a:gd name="T5" fmla="*/ 132 h 307"/>
              <a:gd name="T6" fmla="*/ 194 w 309"/>
              <a:gd name="T7" fmla="*/ 204 h 307"/>
              <a:gd name="T8" fmla="*/ 89 w 309"/>
              <a:gd name="T9" fmla="*/ 202 h 307"/>
              <a:gd name="T10" fmla="*/ 26 w 309"/>
              <a:gd name="T11" fmla="*/ 260 h 307"/>
              <a:gd name="T12" fmla="*/ 56 w 309"/>
              <a:gd name="T13" fmla="*/ 306 h 307"/>
              <a:gd name="T14" fmla="*/ 240 w 309"/>
              <a:gd name="T15" fmla="*/ 306 h 307"/>
              <a:gd name="T16" fmla="*/ 265 w 309"/>
              <a:gd name="T17" fmla="*/ 260 h 307"/>
              <a:gd name="T18" fmla="*/ 43 w 309"/>
              <a:gd name="T19" fmla="*/ 255 h 307"/>
              <a:gd name="T20" fmla="*/ 43 w 309"/>
              <a:gd name="T21" fmla="*/ 248 h 307"/>
              <a:gd name="T22" fmla="*/ 83 w 309"/>
              <a:gd name="T23" fmla="*/ 252 h 307"/>
              <a:gd name="T24" fmla="*/ 121 w 309"/>
              <a:gd name="T25" fmla="*/ 236 h 307"/>
              <a:gd name="T26" fmla="*/ 121 w 309"/>
              <a:gd name="T27" fmla="*/ 257 h 307"/>
              <a:gd name="T28" fmla="*/ 121 w 309"/>
              <a:gd name="T29" fmla="*/ 257 h 307"/>
              <a:gd name="T30" fmla="*/ 145 w 309"/>
              <a:gd name="T31" fmla="*/ 258 h 307"/>
              <a:gd name="T32" fmla="*/ 184 w 309"/>
              <a:gd name="T33" fmla="*/ 243 h 307"/>
              <a:gd name="T34" fmla="*/ 184 w 309"/>
              <a:gd name="T35" fmla="*/ 263 h 307"/>
              <a:gd name="T36" fmla="*/ 180 w 309"/>
              <a:gd name="T37" fmla="*/ 253 h 307"/>
              <a:gd name="T38" fmla="*/ 180 w 309"/>
              <a:gd name="T39" fmla="*/ 253 h 307"/>
              <a:gd name="T40" fmla="*/ 218 w 309"/>
              <a:gd name="T41" fmla="*/ 249 h 307"/>
              <a:gd name="T42" fmla="*/ 218 w 309"/>
              <a:gd name="T43" fmla="*/ 228 h 307"/>
              <a:gd name="T44" fmla="*/ 194 w 309"/>
              <a:gd name="T45" fmla="*/ 238 h 307"/>
              <a:gd name="T46" fmla="*/ 181 w 309"/>
              <a:gd name="T47" fmla="*/ 221 h 307"/>
              <a:gd name="T48" fmla="*/ 181 w 309"/>
              <a:gd name="T49" fmla="*/ 221 h 307"/>
              <a:gd name="T50" fmla="*/ 131 w 309"/>
              <a:gd name="T51" fmla="*/ 232 h 307"/>
              <a:gd name="T52" fmla="*/ 121 w 309"/>
              <a:gd name="T53" fmla="*/ 228 h 307"/>
              <a:gd name="T54" fmla="*/ 111 w 309"/>
              <a:gd name="T55" fmla="*/ 232 h 307"/>
              <a:gd name="T56" fmla="*/ 83 w 309"/>
              <a:gd name="T57" fmla="*/ 220 h 307"/>
              <a:gd name="T58" fmla="*/ 73 w 309"/>
              <a:gd name="T59" fmla="*/ 236 h 307"/>
              <a:gd name="T60" fmla="*/ 73 w 309"/>
              <a:gd name="T61" fmla="*/ 236 h 307"/>
              <a:gd name="T62" fmla="*/ 56 w 309"/>
              <a:gd name="T63" fmla="*/ 249 h 307"/>
              <a:gd name="T64" fmla="*/ 72 w 309"/>
              <a:gd name="T65" fmla="*/ 268 h 307"/>
              <a:gd name="T66" fmla="*/ 111 w 309"/>
              <a:gd name="T67" fmla="*/ 272 h 307"/>
              <a:gd name="T68" fmla="*/ 108 w 309"/>
              <a:gd name="T69" fmla="*/ 282 h 307"/>
              <a:gd name="T70" fmla="*/ 145 w 309"/>
              <a:gd name="T71" fmla="*/ 278 h 307"/>
              <a:gd name="T72" fmla="*/ 145 w 309"/>
              <a:gd name="T73" fmla="*/ 278 h 307"/>
              <a:gd name="T74" fmla="*/ 182 w 309"/>
              <a:gd name="T75" fmla="*/ 282 h 307"/>
              <a:gd name="T76" fmla="*/ 194 w 309"/>
              <a:gd name="T77" fmla="*/ 267 h 307"/>
              <a:gd name="T78" fmla="*/ 204 w 309"/>
              <a:gd name="T79" fmla="*/ 263 h 307"/>
              <a:gd name="T80" fmla="*/ 229 w 309"/>
              <a:gd name="T81" fmla="*/ 253 h 307"/>
              <a:gd name="T82" fmla="*/ 252 w 309"/>
              <a:gd name="T83" fmla="*/ 254 h 307"/>
              <a:gd name="T84" fmla="*/ 139 w 309"/>
              <a:gd name="T85" fmla="*/ 128 h 307"/>
              <a:gd name="T86" fmla="*/ 41 w 309"/>
              <a:gd name="T87" fmla="*/ 150 h 307"/>
              <a:gd name="T88" fmla="*/ 97 w 309"/>
              <a:gd name="T89" fmla="*/ 91 h 307"/>
              <a:gd name="T90" fmla="*/ 130 w 309"/>
              <a:gd name="T91" fmla="*/ 75 h 307"/>
              <a:gd name="T92" fmla="*/ 83 w 309"/>
              <a:gd name="T93" fmla="*/ 70 h 307"/>
              <a:gd name="T94" fmla="*/ 0 w 309"/>
              <a:gd name="T95" fmla="*/ 111 h 307"/>
              <a:gd name="T96" fmla="*/ 202 w 309"/>
              <a:gd name="T97" fmla="*/ 174 h 307"/>
              <a:gd name="T98" fmla="*/ 213 w 309"/>
              <a:gd name="T99" fmla="*/ 54 h 307"/>
              <a:gd name="T100" fmla="*/ 278 w 309"/>
              <a:gd name="T101" fmla="*/ 8 h 307"/>
              <a:gd name="T102" fmla="*/ 114 w 309"/>
              <a:gd name="T103" fmla="*/ 51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09" h="307">
                <a:moveTo>
                  <a:pt x="250" y="222"/>
                </a:moveTo>
                <a:cubicBezTo>
                  <a:pt x="246" y="169"/>
                  <a:pt x="239" y="132"/>
                  <a:pt x="230" y="105"/>
                </a:cubicBezTo>
                <a:cubicBezTo>
                  <a:pt x="228" y="103"/>
                  <a:pt x="226" y="101"/>
                  <a:pt x="225" y="99"/>
                </a:cubicBezTo>
                <a:cubicBezTo>
                  <a:pt x="224" y="105"/>
                  <a:pt x="222" y="111"/>
                  <a:pt x="220" y="117"/>
                </a:cubicBezTo>
                <a:cubicBezTo>
                  <a:pt x="227" y="140"/>
                  <a:pt x="233" y="171"/>
                  <a:pt x="236" y="212"/>
                </a:cubicBezTo>
                <a:lnTo>
                  <a:pt x="250" y="222"/>
                </a:lnTo>
                <a:close/>
                <a:moveTo>
                  <a:pt x="56" y="148"/>
                </a:moveTo>
                <a:cubicBezTo>
                  <a:pt x="51" y="165"/>
                  <a:pt x="47" y="189"/>
                  <a:pt x="45" y="219"/>
                </a:cubicBezTo>
                <a:cubicBezTo>
                  <a:pt x="59" y="209"/>
                  <a:pt x="59" y="209"/>
                  <a:pt x="59" y="209"/>
                </a:cubicBezTo>
                <a:cubicBezTo>
                  <a:pt x="63" y="172"/>
                  <a:pt x="69" y="147"/>
                  <a:pt x="74" y="131"/>
                </a:cubicBezTo>
                <a:cubicBezTo>
                  <a:pt x="74" y="130"/>
                  <a:pt x="73" y="128"/>
                  <a:pt x="73" y="127"/>
                </a:cubicBezTo>
                <a:cubicBezTo>
                  <a:pt x="72" y="128"/>
                  <a:pt x="71" y="130"/>
                  <a:pt x="69" y="132"/>
                </a:cubicBezTo>
                <a:cubicBezTo>
                  <a:pt x="64" y="137"/>
                  <a:pt x="59" y="143"/>
                  <a:pt x="56" y="148"/>
                </a:cubicBezTo>
                <a:close/>
                <a:moveTo>
                  <a:pt x="272" y="250"/>
                </a:moveTo>
                <a:cubicBezTo>
                  <a:pt x="202" y="202"/>
                  <a:pt x="202" y="202"/>
                  <a:pt x="202" y="202"/>
                </a:cubicBezTo>
                <a:cubicBezTo>
                  <a:pt x="200" y="200"/>
                  <a:pt x="196" y="201"/>
                  <a:pt x="194" y="204"/>
                </a:cubicBezTo>
                <a:cubicBezTo>
                  <a:pt x="193" y="206"/>
                  <a:pt x="193" y="208"/>
                  <a:pt x="194" y="210"/>
                </a:cubicBezTo>
                <a:cubicBezTo>
                  <a:pt x="163" y="218"/>
                  <a:pt x="129" y="218"/>
                  <a:pt x="97" y="210"/>
                </a:cubicBezTo>
                <a:cubicBezTo>
                  <a:pt x="98" y="208"/>
                  <a:pt x="99" y="206"/>
                  <a:pt x="97" y="204"/>
                </a:cubicBezTo>
                <a:cubicBezTo>
                  <a:pt x="95" y="201"/>
                  <a:pt x="92" y="200"/>
                  <a:pt x="89" y="202"/>
                </a:cubicBezTo>
                <a:cubicBezTo>
                  <a:pt x="20" y="250"/>
                  <a:pt x="20" y="250"/>
                  <a:pt x="20" y="250"/>
                </a:cubicBezTo>
                <a:cubicBezTo>
                  <a:pt x="17" y="252"/>
                  <a:pt x="16" y="256"/>
                  <a:pt x="18" y="258"/>
                </a:cubicBezTo>
                <a:cubicBezTo>
                  <a:pt x="19" y="260"/>
                  <a:pt x="21" y="261"/>
                  <a:pt x="23" y="261"/>
                </a:cubicBezTo>
                <a:cubicBezTo>
                  <a:pt x="24" y="261"/>
                  <a:pt x="25" y="260"/>
                  <a:pt x="26" y="260"/>
                </a:cubicBezTo>
                <a:cubicBezTo>
                  <a:pt x="30" y="257"/>
                  <a:pt x="30" y="257"/>
                  <a:pt x="30" y="257"/>
                </a:cubicBezTo>
                <a:cubicBezTo>
                  <a:pt x="34" y="260"/>
                  <a:pt x="39" y="263"/>
                  <a:pt x="43" y="265"/>
                </a:cubicBezTo>
                <a:cubicBezTo>
                  <a:pt x="43" y="278"/>
                  <a:pt x="43" y="292"/>
                  <a:pt x="43" y="307"/>
                </a:cubicBezTo>
                <a:cubicBezTo>
                  <a:pt x="56" y="306"/>
                  <a:pt x="56" y="306"/>
                  <a:pt x="56" y="306"/>
                </a:cubicBezTo>
                <a:cubicBezTo>
                  <a:pt x="56" y="294"/>
                  <a:pt x="56" y="283"/>
                  <a:pt x="56" y="272"/>
                </a:cubicBezTo>
                <a:cubicBezTo>
                  <a:pt x="84" y="287"/>
                  <a:pt x="114" y="294"/>
                  <a:pt x="146" y="294"/>
                </a:cubicBezTo>
                <a:cubicBezTo>
                  <a:pt x="179" y="294"/>
                  <a:pt x="211" y="286"/>
                  <a:pt x="240" y="270"/>
                </a:cubicBezTo>
                <a:cubicBezTo>
                  <a:pt x="240" y="282"/>
                  <a:pt x="240" y="294"/>
                  <a:pt x="240" y="306"/>
                </a:cubicBezTo>
                <a:cubicBezTo>
                  <a:pt x="253" y="306"/>
                  <a:pt x="253" y="306"/>
                  <a:pt x="253" y="306"/>
                </a:cubicBezTo>
                <a:cubicBezTo>
                  <a:pt x="253" y="291"/>
                  <a:pt x="253" y="277"/>
                  <a:pt x="252" y="263"/>
                </a:cubicBezTo>
                <a:cubicBezTo>
                  <a:pt x="255" y="261"/>
                  <a:pt x="258" y="259"/>
                  <a:pt x="261" y="257"/>
                </a:cubicBezTo>
                <a:cubicBezTo>
                  <a:pt x="265" y="260"/>
                  <a:pt x="265" y="260"/>
                  <a:pt x="265" y="260"/>
                </a:cubicBezTo>
                <a:cubicBezTo>
                  <a:pt x="266" y="260"/>
                  <a:pt x="268" y="261"/>
                  <a:pt x="269" y="261"/>
                </a:cubicBezTo>
                <a:cubicBezTo>
                  <a:pt x="270" y="261"/>
                  <a:pt x="272" y="260"/>
                  <a:pt x="273" y="258"/>
                </a:cubicBezTo>
                <a:cubicBezTo>
                  <a:pt x="275" y="256"/>
                  <a:pt x="274" y="252"/>
                  <a:pt x="272" y="250"/>
                </a:cubicBezTo>
                <a:close/>
                <a:moveTo>
                  <a:pt x="43" y="255"/>
                </a:moveTo>
                <a:cubicBezTo>
                  <a:pt x="41" y="254"/>
                  <a:pt x="41" y="254"/>
                  <a:pt x="41" y="254"/>
                </a:cubicBezTo>
                <a:cubicBezTo>
                  <a:pt x="40" y="254"/>
                  <a:pt x="38" y="253"/>
                  <a:pt x="37" y="252"/>
                </a:cubicBezTo>
                <a:cubicBezTo>
                  <a:pt x="43" y="248"/>
                  <a:pt x="43" y="248"/>
                  <a:pt x="43" y="248"/>
                </a:cubicBezTo>
                <a:cubicBezTo>
                  <a:pt x="43" y="248"/>
                  <a:pt x="43" y="248"/>
                  <a:pt x="43" y="248"/>
                </a:cubicBezTo>
                <a:cubicBezTo>
                  <a:pt x="43" y="250"/>
                  <a:pt x="43" y="253"/>
                  <a:pt x="43" y="255"/>
                </a:cubicBezTo>
                <a:close/>
                <a:moveTo>
                  <a:pt x="111" y="252"/>
                </a:moveTo>
                <a:cubicBezTo>
                  <a:pt x="97" y="258"/>
                  <a:pt x="97" y="258"/>
                  <a:pt x="97" y="258"/>
                </a:cubicBezTo>
                <a:cubicBezTo>
                  <a:pt x="83" y="252"/>
                  <a:pt x="83" y="252"/>
                  <a:pt x="83" y="252"/>
                </a:cubicBezTo>
                <a:cubicBezTo>
                  <a:pt x="97" y="246"/>
                  <a:pt x="97" y="246"/>
                  <a:pt x="97" y="246"/>
                </a:cubicBezTo>
                <a:lnTo>
                  <a:pt x="111" y="252"/>
                </a:lnTo>
                <a:close/>
                <a:moveTo>
                  <a:pt x="107" y="242"/>
                </a:moveTo>
                <a:cubicBezTo>
                  <a:pt x="121" y="236"/>
                  <a:pt x="121" y="236"/>
                  <a:pt x="121" y="236"/>
                </a:cubicBezTo>
                <a:cubicBezTo>
                  <a:pt x="135" y="242"/>
                  <a:pt x="135" y="242"/>
                  <a:pt x="135" y="242"/>
                </a:cubicBezTo>
                <a:cubicBezTo>
                  <a:pt x="121" y="248"/>
                  <a:pt x="121" y="248"/>
                  <a:pt x="121" y="248"/>
                </a:cubicBezTo>
                <a:lnTo>
                  <a:pt x="107" y="242"/>
                </a:lnTo>
                <a:close/>
                <a:moveTo>
                  <a:pt x="121" y="257"/>
                </a:moveTo>
                <a:cubicBezTo>
                  <a:pt x="135" y="262"/>
                  <a:pt x="135" y="262"/>
                  <a:pt x="135" y="262"/>
                </a:cubicBezTo>
                <a:cubicBezTo>
                  <a:pt x="121" y="268"/>
                  <a:pt x="121" y="268"/>
                  <a:pt x="121" y="268"/>
                </a:cubicBezTo>
                <a:cubicBezTo>
                  <a:pt x="107" y="262"/>
                  <a:pt x="107" y="262"/>
                  <a:pt x="107" y="262"/>
                </a:cubicBezTo>
                <a:lnTo>
                  <a:pt x="121" y="257"/>
                </a:lnTo>
                <a:close/>
                <a:moveTo>
                  <a:pt x="131" y="252"/>
                </a:moveTo>
                <a:cubicBezTo>
                  <a:pt x="145" y="247"/>
                  <a:pt x="145" y="247"/>
                  <a:pt x="145" y="247"/>
                </a:cubicBezTo>
                <a:cubicBezTo>
                  <a:pt x="159" y="252"/>
                  <a:pt x="159" y="252"/>
                  <a:pt x="159" y="252"/>
                </a:cubicBezTo>
                <a:cubicBezTo>
                  <a:pt x="145" y="258"/>
                  <a:pt x="145" y="258"/>
                  <a:pt x="145" y="258"/>
                </a:cubicBezTo>
                <a:lnTo>
                  <a:pt x="131" y="252"/>
                </a:lnTo>
                <a:close/>
                <a:moveTo>
                  <a:pt x="156" y="242"/>
                </a:moveTo>
                <a:cubicBezTo>
                  <a:pt x="170" y="237"/>
                  <a:pt x="170" y="237"/>
                  <a:pt x="170" y="237"/>
                </a:cubicBezTo>
                <a:cubicBezTo>
                  <a:pt x="184" y="243"/>
                  <a:pt x="184" y="243"/>
                  <a:pt x="184" y="243"/>
                </a:cubicBezTo>
                <a:cubicBezTo>
                  <a:pt x="170" y="248"/>
                  <a:pt x="170" y="248"/>
                  <a:pt x="170" y="248"/>
                </a:cubicBezTo>
                <a:lnTo>
                  <a:pt x="156" y="242"/>
                </a:lnTo>
                <a:close/>
                <a:moveTo>
                  <a:pt x="170" y="257"/>
                </a:moveTo>
                <a:cubicBezTo>
                  <a:pt x="184" y="263"/>
                  <a:pt x="184" y="263"/>
                  <a:pt x="184" y="263"/>
                </a:cubicBezTo>
                <a:cubicBezTo>
                  <a:pt x="170" y="268"/>
                  <a:pt x="170" y="268"/>
                  <a:pt x="170" y="268"/>
                </a:cubicBezTo>
                <a:cubicBezTo>
                  <a:pt x="156" y="263"/>
                  <a:pt x="156" y="263"/>
                  <a:pt x="156" y="263"/>
                </a:cubicBezTo>
                <a:lnTo>
                  <a:pt x="170" y="257"/>
                </a:lnTo>
                <a:close/>
                <a:moveTo>
                  <a:pt x="180" y="253"/>
                </a:moveTo>
                <a:cubicBezTo>
                  <a:pt x="194" y="247"/>
                  <a:pt x="194" y="247"/>
                  <a:pt x="194" y="247"/>
                </a:cubicBezTo>
                <a:cubicBezTo>
                  <a:pt x="208" y="253"/>
                  <a:pt x="208" y="253"/>
                  <a:pt x="208" y="253"/>
                </a:cubicBezTo>
                <a:cubicBezTo>
                  <a:pt x="194" y="258"/>
                  <a:pt x="194" y="258"/>
                  <a:pt x="194" y="258"/>
                </a:cubicBezTo>
                <a:lnTo>
                  <a:pt x="180" y="253"/>
                </a:lnTo>
                <a:close/>
                <a:moveTo>
                  <a:pt x="204" y="243"/>
                </a:moveTo>
                <a:cubicBezTo>
                  <a:pt x="218" y="237"/>
                  <a:pt x="218" y="237"/>
                  <a:pt x="218" y="237"/>
                </a:cubicBezTo>
                <a:cubicBezTo>
                  <a:pt x="232" y="243"/>
                  <a:pt x="232" y="243"/>
                  <a:pt x="232" y="243"/>
                </a:cubicBezTo>
                <a:cubicBezTo>
                  <a:pt x="218" y="249"/>
                  <a:pt x="218" y="249"/>
                  <a:pt x="218" y="249"/>
                </a:cubicBezTo>
                <a:lnTo>
                  <a:pt x="204" y="243"/>
                </a:lnTo>
                <a:close/>
                <a:moveTo>
                  <a:pt x="209" y="221"/>
                </a:moveTo>
                <a:cubicBezTo>
                  <a:pt x="219" y="228"/>
                  <a:pt x="219" y="228"/>
                  <a:pt x="219" y="228"/>
                </a:cubicBezTo>
                <a:cubicBezTo>
                  <a:pt x="218" y="228"/>
                  <a:pt x="218" y="228"/>
                  <a:pt x="218" y="228"/>
                </a:cubicBezTo>
                <a:cubicBezTo>
                  <a:pt x="204" y="222"/>
                  <a:pt x="204" y="222"/>
                  <a:pt x="204" y="222"/>
                </a:cubicBezTo>
                <a:lnTo>
                  <a:pt x="209" y="221"/>
                </a:lnTo>
                <a:close/>
                <a:moveTo>
                  <a:pt x="208" y="233"/>
                </a:moveTo>
                <a:cubicBezTo>
                  <a:pt x="194" y="238"/>
                  <a:pt x="194" y="238"/>
                  <a:pt x="194" y="238"/>
                </a:cubicBezTo>
                <a:cubicBezTo>
                  <a:pt x="180" y="232"/>
                  <a:pt x="180" y="232"/>
                  <a:pt x="180" y="232"/>
                </a:cubicBezTo>
                <a:cubicBezTo>
                  <a:pt x="194" y="227"/>
                  <a:pt x="194" y="227"/>
                  <a:pt x="194" y="227"/>
                </a:cubicBezTo>
                <a:lnTo>
                  <a:pt x="208" y="233"/>
                </a:lnTo>
                <a:close/>
                <a:moveTo>
                  <a:pt x="181" y="221"/>
                </a:moveTo>
                <a:cubicBezTo>
                  <a:pt x="184" y="222"/>
                  <a:pt x="184" y="222"/>
                  <a:pt x="184" y="222"/>
                </a:cubicBezTo>
                <a:cubicBezTo>
                  <a:pt x="170" y="228"/>
                  <a:pt x="170" y="228"/>
                  <a:pt x="170" y="228"/>
                </a:cubicBezTo>
                <a:cubicBezTo>
                  <a:pt x="159" y="224"/>
                  <a:pt x="159" y="224"/>
                  <a:pt x="159" y="224"/>
                </a:cubicBezTo>
                <a:cubicBezTo>
                  <a:pt x="167" y="223"/>
                  <a:pt x="174" y="222"/>
                  <a:pt x="181" y="221"/>
                </a:cubicBezTo>
                <a:close/>
                <a:moveTo>
                  <a:pt x="145" y="226"/>
                </a:moveTo>
                <a:cubicBezTo>
                  <a:pt x="159" y="232"/>
                  <a:pt x="159" y="232"/>
                  <a:pt x="159" y="232"/>
                </a:cubicBezTo>
                <a:cubicBezTo>
                  <a:pt x="145" y="238"/>
                  <a:pt x="145" y="238"/>
                  <a:pt x="145" y="238"/>
                </a:cubicBezTo>
                <a:cubicBezTo>
                  <a:pt x="131" y="232"/>
                  <a:pt x="131" y="232"/>
                  <a:pt x="131" y="232"/>
                </a:cubicBezTo>
                <a:lnTo>
                  <a:pt x="145" y="226"/>
                </a:lnTo>
                <a:close/>
                <a:moveTo>
                  <a:pt x="110" y="221"/>
                </a:moveTo>
                <a:cubicBezTo>
                  <a:pt x="117" y="222"/>
                  <a:pt x="124" y="223"/>
                  <a:pt x="131" y="224"/>
                </a:cubicBezTo>
                <a:cubicBezTo>
                  <a:pt x="121" y="228"/>
                  <a:pt x="121" y="228"/>
                  <a:pt x="121" y="228"/>
                </a:cubicBezTo>
                <a:cubicBezTo>
                  <a:pt x="107" y="222"/>
                  <a:pt x="107" y="222"/>
                  <a:pt x="107" y="222"/>
                </a:cubicBezTo>
                <a:lnTo>
                  <a:pt x="110" y="221"/>
                </a:lnTo>
                <a:close/>
                <a:moveTo>
                  <a:pt x="97" y="226"/>
                </a:moveTo>
                <a:cubicBezTo>
                  <a:pt x="111" y="232"/>
                  <a:pt x="111" y="232"/>
                  <a:pt x="111" y="232"/>
                </a:cubicBezTo>
                <a:cubicBezTo>
                  <a:pt x="97" y="238"/>
                  <a:pt x="97" y="238"/>
                  <a:pt x="97" y="238"/>
                </a:cubicBezTo>
                <a:cubicBezTo>
                  <a:pt x="83" y="232"/>
                  <a:pt x="83" y="232"/>
                  <a:pt x="83" y="232"/>
                </a:cubicBezTo>
                <a:lnTo>
                  <a:pt x="97" y="226"/>
                </a:lnTo>
                <a:close/>
                <a:moveTo>
                  <a:pt x="83" y="220"/>
                </a:moveTo>
                <a:cubicBezTo>
                  <a:pt x="87" y="222"/>
                  <a:pt x="87" y="222"/>
                  <a:pt x="87" y="222"/>
                </a:cubicBezTo>
                <a:cubicBezTo>
                  <a:pt x="73" y="227"/>
                  <a:pt x="73" y="227"/>
                  <a:pt x="73" y="227"/>
                </a:cubicBezTo>
                <a:lnTo>
                  <a:pt x="83" y="220"/>
                </a:lnTo>
                <a:close/>
                <a:moveTo>
                  <a:pt x="73" y="236"/>
                </a:moveTo>
                <a:cubicBezTo>
                  <a:pt x="86" y="242"/>
                  <a:pt x="86" y="242"/>
                  <a:pt x="86" y="242"/>
                </a:cubicBezTo>
                <a:cubicBezTo>
                  <a:pt x="72" y="248"/>
                  <a:pt x="72" y="248"/>
                  <a:pt x="72" y="248"/>
                </a:cubicBezTo>
                <a:cubicBezTo>
                  <a:pt x="59" y="242"/>
                  <a:pt x="59" y="242"/>
                  <a:pt x="59" y="242"/>
                </a:cubicBezTo>
                <a:lnTo>
                  <a:pt x="73" y="236"/>
                </a:lnTo>
                <a:close/>
                <a:moveTo>
                  <a:pt x="56" y="249"/>
                </a:moveTo>
                <a:cubicBezTo>
                  <a:pt x="62" y="252"/>
                  <a:pt x="62" y="252"/>
                  <a:pt x="62" y="252"/>
                </a:cubicBezTo>
                <a:cubicBezTo>
                  <a:pt x="56" y="254"/>
                  <a:pt x="56" y="254"/>
                  <a:pt x="56" y="254"/>
                </a:cubicBezTo>
                <a:cubicBezTo>
                  <a:pt x="56" y="253"/>
                  <a:pt x="56" y="251"/>
                  <a:pt x="56" y="249"/>
                </a:cubicBezTo>
                <a:close/>
                <a:moveTo>
                  <a:pt x="58" y="262"/>
                </a:moveTo>
                <a:cubicBezTo>
                  <a:pt x="72" y="256"/>
                  <a:pt x="72" y="256"/>
                  <a:pt x="72" y="256"/>
                </a:cubicBezTo>
                <a:cubicBezTo>
                  <a:pt x="86" y="262"/>
                  <a:pt x="86" y="262"/>
                  <a:pt x="86" y="262"/>
                </a:cubicBezTo>
                <a:cubicBezTo>
                  <a:pt x="72" y="268"/>
                  <a:pt x="72" y="268"/>
                  <a:pt x="72" y="268"/>
                </a:cubicBezTo>
                <a:lnTo>
                  <a:pt x="58" y="262"/>
                </a:lnTo>
                <a:close/>
                <a:moveTo>
                  <a:pt x="83" y="272"/>
                </a:moveTo>
                <a:cubicBezTo>
                  <a:pt x="97" y="266"/>
                  <a:pt x="97" y="266"/>
                  <a:pt x="97" y="266"/>
                </a:cubicBezTo>
                <a:cubicBezTo>
                  <a:pt x="111" y="272"/>
                  <a:pt x="111" y="272"/>
                  <a:pt x="111" y="272"/>
                </a:cubicBezTo>
                <a:cubicBezTo>
                  <a:pt x="97" y="278"/>
                  <a:pt x="97" y="278"/>
                  <a:pt x="97" y="278"/>
                </a:cubicBezTo>
                <a:lnTo>
                  <a:pt x="83" y="272"/>
                </a:lnTo>
                <a:close/>
                <a:moveTo>
                  <a:pt x="128" y="285"/>
                </a:moveTo>
                <a:cubicBezTo>
                  <a:pt x="121" y="285"/>
                  <a:pt x="114" y="284"/>
                  <a:pt x="108" y="282"/>
                </a:cubicBezTo>
                <a:cubicBezTo>
                  <a:pt x="121" y="277"/>
                  <a:pt x="121" y="277"/>
                  <a:pt x="121" y="277"/>
                </a:cubicBezTo>
                <a:cubicBezTo>
                  <a:pt x="135" y="283"/>
                  <a:pt x="135" y="283"/>
                  <a:pt x="135" y="283"/>
                </a:cubicBezTo>
                <a:lnTo>
                  <a:pt x="128" y="285"/>
                </a:lnTo>
                <a:close/>
                <a:moveTo>
                  <a:pt x="145" y="278"/>
                </a:moveTo>
                <a:cubicBezTo>
                  <a:pt x="131" y="272"/>
                  <a:pt x="131" y="272"/>
                  <a:pt x="131" y="272"/>
                </a:cubicBezTo>
                <a:cubicBezTo>
                  <a:pt x="145" y="267"/>
                  <a:pt x="145" y="267"/>
                  <a:pt x="145" y="267"/>
                </a:cubicBezTo>
                <a:cubicBezTo>
                  <a:pt x="159" y="273"/>
                  <a:pt x="159" y="273"/>
                  <a:pt x="159" y="273"/>
                </a:cubicBezTo>
                <a:lnTo>
                  <a:pt x="145" y="278"/>
                </a:lnTo>
                <a:close/>
                <a:moveTo>
                  <a:pt x="162" y="285"/>
                </a:moveTo>
                <a:cubicBezTo>
                  <a:pt x="156" y="283"/>
                  <a:pt x="156" y="283"/>
                  <a:pt x="156" y="283"/>
                </a:cubicBezTo>
                <a:cubicBezTo>
                  <a:pt x="169" y="277"/>
                  <a:pt x="169" y="277"/>
                  <a:pt x="169" y="277"/>
                </a:cubicBezTo>
                <a:cubicBezTo>
                  <a:pt x="182" y="282"/>
                  <a:pt x="182" y="282"/>
                  <a:pt x="182" y="282"/>
                </a:cubicBezTo>
                <a:cubicBezTo>
                  <a:pt x="176" y="284"/>
                  <a:pt x="169" y="285"/>
                  <a:pt x="162" y="285"/>
                </a:cubicBezTo>
                <a:close/>
                <a:moveTo>
                  <a:pt x="194" y="279"/>
                </a:moveTo>
                <a:cubicBezTo>
                  <a:pt x="180" y="273"/>
                  <a:pt x="180" y="273"/>
                  <a:pt x="180" y="273"/>
                </a:cubicBezTo>
                <a:cubicBezTo>
                  <a:pt x="194" y="267"/>
                  <a:pt x="194" y="267"/>
                  <a:pt x="194" y="267"/>
                </a:cubicBezTo>
                <a:cubicBezTo>
                  <a:pt x="208" y="273"/>
                  <a:pt x="208" y="273"/>
                  <a:pt x="208" y="273"/>
                </a:cubicBezTo>
                <a:lnTo>
                  <a:pt x="194" y="279"/>
                </a:lnTo>
                <a:close/>
                <a:moveTo>
                  <a:pt x="218" y="269"/>
                </a:moveTo>
                <a:cubicBezTo>
                  <a:pt x="204" y="263"/>
                  <a:pt x="204" y="263"/>
                  <a:pt x="204" y="263"/>
                </a:cubicBezTo>
                <a:cubicBezTo>
                  <a:pt x="218" y="257"/>
                  <a:pt x="218" y="257"/>
                  <a:pt x="218" y="257"/>
                </a:cubicBezTo>
                <a:cubicBezTo>
                  <a:pt x="232" y="263"/>
                  <a:pt x="232" y="263"/>
                  <a:pt x="232" y="263"/>
                </a:cubicBezTo>
                <a:lnTo>
                  <a:pt x="218" y="269"/>
                </a:lnTo>
                <a:close/>
                <a:moveTo>
                  <a:pt x="229" y="253"/>
                </a:moveTo>
                <a:cubicBezTo>
                  <a:pt x="239" y="249"/>
                  <a:pt x="239" y="249"/>
                  <a:pt x="239" y="249"/>
                </a:cubicBezTo>
                <a:cubicBezTo>
                  <a:pt x="239" y="252"/>
                  <a:pt x="239" y="254"/>
                  <a:pt x="239" y="257"/>
                </a:cubicBezTo>
                <a:lnTo>
                  <a:pt x="229" y="253"/>
                </a:lnTo>
                <a:close/>
                <a:moveTo>
                  <a:pt x="252" y="254"/>
                </a:moveTo>
                <a:cubicBezTo>
                  <a:pt x="252" y="253"/>
                  <a:pt x="252" y="252"/>
                  <a:pt x="252" y="251"/>
                </a:cubicBezTo>
                <a:cubicBezTo>
                  <a:pt x="254" y="252"/>
                  <a:pt x="254" y="252"/>
                  <a:pt x="254" y="252"/>
                </a:cubicBezTo>
                <a:cubicBezTo>
                  <a:pt x="253" y="253"/>
                  <a:pt x="253" y="253"/>
                  <a:pt x="252" y="254"/>
                </a:cubicBezTo>
                <a:close/>
                <a:moveTo>
                  <a:pt x="139" y="128"/>
                </a:moveTo>
                <a:cubicBezTo>
                  <a:pt x="141" y="125"/>
                  <a:pt x="144" y="123"/>
                  <a:pt x="146" y="120"/>
                </a:cubicBezTo>
                <a:cubicBezTo>
                  <a:pt x="148" y="126"/>
                  <a:pt x="150" y="133"/>
                  <a:pt x="149" y="140"/>
                </a:cubicBezTo>
                <a:cubicBezTo>
                  <a:pt x="147" y="135"/>
                  <a:pt x="144" y="131"/>
                  <a:pt x="139" y="128"/>
                </a:cubicBezTo>
                <a:close/>
                <a:moveTo>
                  <a:pt x="41" y="150"/>
                </a:moveTo>
                <a:cubicBezTo>
                  <a:pt x="48" y="136"/>
                  <a:pt x="66" y="120"/>
                  <a:pt x="72" y="110"/>
                </a:cubicBezTo>
                <a:cubicBezTo>
                  <a:pt x="79" y="99"/>
                  <a:pt x="82" y="95"/>
                  <a:pt x="86" y="90"/>
                </a:cubicBezTo>
                <a:cubicBezTo>
                  <a:pt x="73" y="132"/>
                  <a:pt x="105" y="156"/>
                  <a:pt x="95" y="193"/>
                </a:cubicBezTo>
                <a:cubicBezTo>
                  <a:pt x="119" y="146"/>
                  <a:pt x="109" y="118"/>
                  <a:pt x="97" y="91"/>
                </a:cubicBezTo>
                <a:cubicBezTo>
                  <a:pt x="102" y="99"/>
                  <a:pt x="109" y="106"/>
                  <a:pt x="115" y="111"/>
                </a:cubicBezTo>
                <a:cubicBezTo>
                  <a:pt x="116" y="103"/>
                  <a:pt x="119" y="96"/>
                  <a:pt x="122" y="89"/>
                </a:cubicBezTo>
                <a:cubicBezTo>
                  <a:pt x="114" y="85"/>
                  <a:pt x="107" y="82"/>
                  <a:pt x="99" y="81"/>
                </a:cubicBezTo>
                <a:cubicBezTo>
                  <a:pt x="109" y="83"/>
                  <a:pt x="120" y="78"/>
                  <a:pt x="130" y="75"/>
                </a:cubicBezTo>
                <a:cubicBezTo>
                  <a:pt x="134" y="70"/>
                  <a:pt x="138" y="66"/>
                  <a:pt x="142" y="62"/>
                </a:cubicBezTo>
                <a:cubicBezTo>
                  <a:pt x="128" y="58"/>
                  <a:pt x="108" y="60"/>
                  <a:pt x="97" y="75"/>
                </a:cubicBezTo>
                <a:cubicBezTo>
                  <a:pt x="105" y="58"/>
                  <a:pt x="94" y="45"/>
                  <a:pt x="89" y="33"/>
                </a:cubicBezTo>
                <a:cubicBezTo>
                  <a:pt x="81" y="43"/>
                  <a:pt x="79" y="56"/>
                  <a:pt x="83" y="70"/>
                </a:cubicBezTo>
                <a:cubicBezTo>
                  <a:pt x="69" y="50"/>
                  <a:pt x="39" y="38"/>
                  <a:pt x="11" y="50"/>
                </a:cubicBezTo>
                <a:cubicBezTo>
                  <a:pt x="28" y="50"/>
                  <a:pt x="47" y="69"/>
                  <a:pt x="77" y="76"/>
                </a:cubicBezTo>
                <a:cubicBezTo>
                  <a:pt x="70" y="78"/>
                  <a:pt x="57" y="71"/>
                  <a:pt x="35" y="73"/>
                </a:cubicBezTo>
                <a:cubicBezTo>
                  <a:pt x="13" y="76"/>
                  <a:pt x="0" y="95"/>
                  <a:pt x="0" y="111"/>
                </a:cubicBezTo>
                <a:cubicBezTo>
                  <a:pt x="11" y="93"/>
                  <a:pt x="39" y="103"/>
                  <a:pt x="81" y="84"/>
                </a:cubicBezTo>
                <a:cubicBezTo>
                  <a:pt x="52" y="101"/>
                  <a:pt x="38" y="118"/>
                  <a:pt x="41" y="150"/>
                </a:cubicBezTo>
                <a:close/>
                <a:moveTo>
                  <a:pt x="194" y="60"/>
                </a:moveTo>
                <a:cubicBezTo>
                  <a:pt x="182" y="92"/>
                  <a:pt x="184" y="141"/>
                  <a:pt x="202" y="174"/>
                </a:cubicBezTo>
                <a:cubicBezTo>
                  <a:pt x="189" y="132"/>
                  <a:pt x="229" y="105"/>
                  <a:pt x="207" y="59"/>
                </a:cubicBezTo>
                <a:cubicBezTo>
                  <a:pt x="211" y="66"/>
                  <a:pt x="215" y="75"/>
                  <a:pt x="226" y="85"/>
                </a:cubicBezTo>
                <a:cubicBezTo>
                  <a:pt x="236" y="94"/>
                  <a:pt x="252" y="108"/>
                  <a:pt x="252" y="128"/>
                </a:cubicBezTo>
                <a:cubicBezTo>
                  <a:pt x="265" y="88"/>
                  <a:pt x="245" y="67"/>
                  <a:pt x="213" y="54"/>
                </a:cubicBezTo>
                <a:cubicBezTo>
                  <a:pt x="270" y="75"/>
                  <a:pt x="293" y="64"/>
                  <a:pt x="309" y="84"/>
                </a:cubicBezTo>
                <a:cubicBezTo>
                  <a:pt x="305" y="65"/>
                  <a:pt x="285" y="43"/>
                  <a:pt x="248" y="38"/>
                </a:cubicBezTo>
                <a:cubicBezTo>
                  <a:pt x="235" y="36"/>
                  <a:pt x="221" y="38"/>
                  <a:pt x="214" y="40"/>
                </a:cubicBezTo>
                <a:cubicBezTo>
                  <a:pt x="242" y="27"/>
                  <a:pt x="258" y="11"/>
                  <a:pt x="278" y="8"/>
                </a:cubicBezTo>
                <a:cubicBezTo>
                  <a:pt x="244" y="0"/>
                  <a:pt x="218" y="9"/>
                  <a:pt x="206" y="33"/>
                </a:cubicBezTo>
                <a:cubicBezTo>
                  <a:pt x="208" y="21"/>
                  <a:pt x="199" y="9"/>
                  <a:pt x="209" y="0"/>
                </a:cubicBezTo>
                <a:cubicBezTo>
                  <a:pt x="190" y="0"/>
                  <a:pt x="179" y="25"/>
                  <a:pt x="191" y="42"/>
                </a:cubicBezTo>
                <a:cubicBezTo>
                  <a:pt x="168" y="18"/>
                  <a:pt x="124" y="28"/>
                  <a:pt x="114" y="51"/>
                </a:cubicBezTo>
                <a:cubicBezTo>
                  <a:pt x="129" y="44"/>
                  <a:pt x="165" y="53"/>
                  <a:pt x="190" y="49"/>
                </a:cubicBezTo>
                <a:cubicBezTo>
                  <a:pt x="164" y="56"/>
                  <a:pt x="119" y="78"/>
                  <a:pt x="121" y="140"/>
                </a:cubicBezTo>
                <a:cubicBezTo>
                  <a:pt x="130" y="106"/>
                  <a:pt x="169" y="95"/>
                  <a:pt x="194" y="60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12"/>
          <p:cNvSpPr>
            <a:spLocks noEditPoints="1"/>
          </p:cNvSpPr>
          <p:nvPr/>
        </p:nvSpPr>
        <p:spPr bwMode="auto">
          <a:xfrm>
            <a:off x="174096" y="1859572"/>
            <a:ext cx="550632" cy="517260"/>
          </a:xfrm>
          <a:custGeom>
            <a:avLst/>
            <a:gdLst>
              <a:gd name="T0" fmla="*/ 25 w 251"/>
              <a:gd name="T1" fmla="*/ 197 h 236"/>
              <a:gd name="T2" fmla="*/ 25 w 251"/>
              <a:gd name="T3" fmla="*/ 197 h 236"/>
              <a:gd name="T4" fmla="*/ 18 w 251"/>
              <a:gd name="T5" fmla="*/ 123 h 236"/>
              <a:gd name="T6" fmla="*/ 126 w 251"/>
              <a:gd name="T7" fmla="*/ 123 h 236"/>
              <a:gd name="T8" fmla="*/ 119 w 251"/>
              <a:gd name="T9" fmla="*/ 187 h 236"/>
              <a:gd name="T10" fmla="*/ 25 w 251"/>
              <a:gd name="T11" fmla="*/ 197 h 236"/>
              <a:gd name="T12" fmla="*/ 14 w 251"/>
              <a:gd name="T13" fmla="*/ 112 h 236"/>
              <a:gd name="T14" fmla="*/ 129 w 251"/>
              <a:gd name="T15" fmla="*/ 112 h 236"/>
              <a:gd name="T16" fmla="*/ 136 w 251"/>
              <a:gd name="T17" fmla="*/ 101 h 236"/>
              <a:gd name="T18" fmla="*/ 136 w 251"/>
              <a:gd name="T19" fmla="*/ 83 h 236"/>
              <a:gd name="T20" fmla="*/ 7 w 251"/>
              <a:gd name="T21" fmla="*/ 83 h 236"/>
              <a:gd name="T22" fmla="*/ 7 w 251"/>
              <a:gd name="T23" fmla="*/ 101 h 236"/>
              <a:gd name="T24" fmla="*/ 14 w 251"/>
              <a:gd name="T25" fmla="*/ 112 h 236"/>
              <a:gd name="T26" fmla="*/ 202 w 251"/>
              <a:gd name="T27" fmla="*/ 176 h 236"/>
              <a:gd name="T28" fmla="*/ 218 w 251"/>
              <a:gd name="T29" fmla="*/ 177 h 236"/>
              <a:gd name="T30" fmla="*/ 230 w 251"/>
              <a:gd name="T31" fmla="*/ 146 h 236"/>
              <a:gd name="T32" fmla="*/ 239 w 251"/>
              <a:gd name="T33" fmla="*/ 119 h 236"/>
              <a:gd name="T34" fmla="*/ 232 w 251"/>
              <a:gd name="T35" fmla="*/ 106 h 236"/>
              <a:gd name="T36" fmla="*/ 231 w 251"/>
              <a:gd name="T37" fmla="*/ 106 h 236"/>
              <a:gd name="T38" fmla="*/ 227 w 251"/>
              <a:gd name="T39" fmla="*/ 119 h 236"/>
              <a:gd name="T40" fmla="*/ 210 w 251"/>
              <a:gd name="T41" fmla="*/ 131 h 236"/>
              <a:gd name="T42" fmla="*/ 205 w 251"/>
              <a:gd name="T43" fmla="*/ 130 h 236"/>
              <a:gd name="T44" fmla="*/ 195 w 251"/>
              <a:gd name="T45" fmla="*/ 122 h 236"/>
              <a:gd name="T46" fmla="*/ 193 w 251"/>
              <a:gd name="T47" fmla="*/ 108 h 236"/>
              <a:gd name="T48" fmla="*/ 198 w 251"/>
              <a:gd name="T49" fmla="*/ 95 h 236"/>
              <a:gd name="T50" fmla="*/ 197 w 251"/>
              <a:gd name="T51" fmla="*/ 95 h 236"/>
              <a:gd name="T52" fmla="*/ 183 w 251"/>
              <a:gd name="T53" fmla="*/ 102 h 236"/>
              <a:gd name="T54" fmla="*/ 175 w 251"/>
              <a:gd name="T55" fmla="*/ 129 h 236"/>
              <a:gd name="T56" fmla="*/ 167 w 251"/>
              <a:gd name="T57" fmla="*/ 179 h 236"/>
              <a:gd name="T58" fmla="*/ 202 w 251"/>
              <a:gd name="T59" fmla="*/ 176 h 236"/>
              <a:gd name="T60" fmla="*/ 19 w 251"/>
              <a:gd name="T61" fmla="*/ 64 h 236"/>
              <a:gd name="T62" fmla="*/ 72 w 251"/>
              <a:gd name="T63" fmla="*/ 12 h 236"/>
              <a:gd name="T64" fmla="*/ 72 w 251"/>
              <a:gd name="T65" fmla="*/ 12 h 236"/>
              <a:gd name="T66" fmla="*/ 124 w 251"/>
              <a:gd name="T67" fmla="*/ 64 h 236"/>
              <a:gd name="T68" fmla="*/ 124 w 251"/>
              <a:gd name="T69" fmla="*/ 71 h 236"/>
              <a:gd name="T70" fmla="*/ 136 w 251"/>
              <a:gd name="T71" fmla="*/ 71 h 236"/>
              <a:gd name="T72" fmla="*/ 136 w 251"/>
              <a:gd name="T73" fmla="*/ 64 h 236"/>
              <a:gd name="T74" fmla="*/ 72 w 251"/>
              <a:gd name="T75" fmla="*/ 0 h 236"/>
              <a:gd name="T76" fmla="*/ 72 w 251"/>
              <a:gd name="T77" fmla="*/ 0 h 236"/>
              <a:gd name="T78" fmla="*/ 7 w 251"/>
              <a:gd name="T79" fmla="*/ 64 h 236"/>
              <a:gd name="T80" fmla="*/ 7 w 251"/>
              <a:gd name="T81" fmla="*/ 71 h 236"/>
              <a:gd name="T82" fmla="*/ 19 w 251"/>
              <a:gd name="T83" fmla="*/ 71 h 236"/>
              <a:gd name="T84" fmla="*/ 19 w 251"/>
              <a:gd name="T85" fmla="*/ 64 h 236"/>
              <a:gd name="T86" fmla="*/ 232 w 251"/>
              <a:gd name="T87" fmla="*/ 44 h 236"/>
              <a:gd name="T88" fmla="*/ 220 w 251"/>
              <a:gd name="T89" fmla="*/ 50 h 236"/>
              <a:gd name="T90" fmla="*/ 201 w 251"/>
              <a:gd name="T91" fmla="*/ 111 h 236"/>
              <a:gd name="T92" fmla="*/ 207 w 251"/>
              <a:gd name="T93" fmla="*/ 123 h 236"/>
              <a:gd name="T94" fmla="*/ 219 w 251"/>
              <a:gd name="T95" fmla="*/ 116 h 236"/>
              <a:gd name="T96" fmla="*/ 238 w 251"/>
              <a:gd name="T97" fmla="*/ 56 h 236"/>
              <a:gd name="T98" fmla="*/ 232 w 251"/>
              <a:gd name="T99" fmla="*/ 44 h 236"/>
              <a:gd name="T100" fmla="*/ 233 w 251"/>
              <a:gd name="T101" fmla="*/ 57 h 236"/>
              <a:gd name="T102" fmla="*/ 227 w 251"/>
              <a:gd name="T103" fmla="*/ 60 h 236"/>
              <a:gd name="T104" fmla="*/ 224 w 251"/>
              <a:gd name="T105" fmla="*/ 54 h 236"/>
              <a:gd name="T106" fmla="*/ 230 w 251"/>
              <a:gd name="T107" fmla="*/ 52 h 236"/>
              <a:gd name="T108" fmla="*/ 233 w 251"/>
              <a:gd name="T109" fmla="*/ 57 h 236"/>
              <a:gd name="T110" fmla="*/ 0 w 251"/>
              <a:gd name="T111" fmla="*/ 236 h 236"/>
              <a:gd name="T112" fmla="*/ 0 w 251"/>
              <a:gd name="T113" fmla="*/ 208 h 236"/>
              <a:gd name="T114" fmla="*/ 25 w 251"/>
              <a:gd name="T115" fmla="*/ 209 h 236"/>
              <a:gd name="T116" fmla="*/ 128 w 251"/>
              <a:gd name="T117" fmla="*/ 197 h 236"/>
              <a:gd name="T118" fmla="*/ 202 w 251"/>
              <a:gd name="T119" fmla="*/ 188 h 236"/>
              <a:gd name="T120" fmla="*/ 251 w 251"/>
              <a:gd name="T121" fmla="*/ 198 h 236"/>
              <a:gd name="T122" fmla="*/ 251 w 251"/>
              <a:gd name="T123" fmla="*/ 236 h 236"/>
              <a:gd name="T124" fmla="*/ 0 w 251"/>
              <a:gd name="T125" fmla="*/ 23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1" h="236">
                <a:moveTo>
                  <a:pt x="25" y="197"/>
                </a:moveTo>
                <a:cubicBezTo>
                  <a:pt x="25" y="197"/>
                  <a:pt x="25" y="197"/>
                  <a:pt x="25" y="197"/>
                </a:cubicBezTo>
                <a:cubicBezTo>
                  <a:pt x="18" y="123"/>
                  <a:pt x="18" y="123"/>
                  <a:pt x="18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19" y="187"/>
                  <a:pt x="119" y="187"/>
                  <a:pt x="119" y="187"/>
                </a:cubicBezTo>
                <a:cubicBezTo>
                  <a:pt x="89" y="192"/>
                  <a:pt x="59" y="197"/>
                  <a:pt x="25" y="197"/>
                </a:cubicBezTo>
                <a:close/>
                <a:moveTo>
                  <a:pt x="14" y="112"/>
                </a:moveTo>
                <a:cubicBezTo>
                  <a:pt x="129" y="112"/>
                  <a:pt x="129" y="112"/>
                  <a:pt x="129" y="112"/>
                </a:cubicBezTo>
                <a:cubicBezTo>
                  <a:pt x="136" y="101"/>
                  <a:pt x="136" y="101"/>
                  <a:pt x="136" y="101"/>
                </a:cubicBezTo>
                <a:cubicBezTo>
                  <a:pt x="136" y="83"/>
                  <a:pt x="136" y="83"/>
                  <a:pt x="136" y="83"/>
                </a:cubicBezTo>
                <a:cubicBezTo>
                  <a:pt x="7" y="83"/>
                  <a:pt x="7" y="83"/>
                  <a:pt x="7" y="83"/>
                </a:cubicBezTo>
                <a:cubicBezTo>
                  <a:pt x="7" y="101"/>
                  <a:pt x="7" y="101"/>
                  <a:pt x="7" y="101"/>
                </a:cubicBezTo>
                <a:lnTo>
                  <a:pt x="14" y="112"/>
                </a:lnTo>
                <a:close/>
                <a:moveTo>
                  <a:pt x="202" y="176"/>
                </a:moveTo>
                <a:cubicBezTo>
                  <a:pt x="207" y="176"/>
                  <a:pt x="213" y="177"/>
                  <a:pt x="218" y="177"/>
                </a:cubicBezTo>
                <a:cubicBezTo>
                  <a:pt x="222" y="169"/>
                  <a:pt x="226" y="159"/>
                  <a:pt x="230" y="146"/>
                </a:cubicBezTo>
                <a:cubicBezTo>
                  <a:pt x="239" y="119"/>
                  <a:pt x="239" y="119"/>
                  <a:pt x="239" y="119"/>
                </a:cubicBezTo>
                <a:cubicBezTo>
                  <a:pt x="240" y="114"/>
                  <a:pt x="237" y="108"/>
                  <a:pt x="232" y="106"/>
                </a:cubicBezTo>
                <a:cubicBezTo>
                  <a:pt x="231" y="106"/>
                  <a:pt x="231" y="106"/>
                  <a:pt x="231" y="106"/>
                </a:cubicBezTo>
                <a:cubicBezTo>
                  <a:pt x="227" y="119"/>
                  <a:pt x="227" y="119"/>
                  <a:pt x="227" y="119"/>
                </a:cubicBezTo>
                <a:cubicBezTo>
                  <a:pt x="225" y="126"/>
                  <a:pt x="218" y="131"/>
                  <a:pt x="210" y="131"/>
                </a:cubicBezTo>
                <a:cubicBezTo>
                  <a:pt x="208" y="131"/>
                  <a:pt x="207" y="131"/>
                  <a:pt x="205" y="130"/>
                </a:cubicBezTo>
                <a:cubicBezTo>
                  <a:pt x="200" y="129"/>
                  <a:pt x="197" y="126"/>
                  <a:pt x="195" y="122"/>
                </a:cubicBezTo>
                <a:cubicBezTo>
                  <a:pt x="192" y="117"/>
                  <a:pt x="192" y="113"/>
                  <a:pt x="193" y="108"/>
                </a:cubicBezTo>
                <a:cubicBezTo>
                  <a:pt x="198" y="95"/>
                  <a:pt x="198" y="95"/>
                  <a:pt x="198" y="95"/>
                </a:cubicBezTo>
                <a:cubicBezTo>
                  <a:pt x="197" y="95"/>
                  <a:pt x="197" y="95"/>
                  <a:pt x="197" y="95"/>
                </a:cubicBezTo>
                <a:cubicBezTo>
                  <a:pt x="191" y="93"/>
                  <a:pt x="185" y="96"/>
                  <a:pt x="183" y="102"/>
                </a:cubicBezTo>
                <a:cubicBezTo>
                  <a:pt x="175" y="129"/>
                  <a:pt x="175" y="129"/>
                  <a:pt x="175" y="129"/>
                </a:cubicBezTo>
                <a:cubicBezTo>
                  <a:pt x="168" y="151"/>
                  <a:pt x="166" y="167"/>
                  <a:pt x="167" y="179"/>
                </a:cubicBezTo>
                <a:cubicBezTo>
                  <a:pt x="179" y="177"/>
                  <a:pt x="191" y="176"/>
                  <a:pt x="202" y="176"/>
                </a:cubicBezTo>
                <a:close/>
                <a:moveTo>
                  <a:pt x="19" y="64"/>
                </a:moveTo>
                <a:cubicBezTo>
                  <a:pt x="19" y="35"/>
                  <a:pt x="42" y="12"/>
                  <a:pt x="72" y="12"/>
                </a:cubicBezTo>
                <a:cubicBezTo>
                  <a:pt x="72" y="12"/>
                  <a:pt x="72" y="12"/>
                  <a:pt x="72" y="12"/>
                </a:cubicBezTo>
                <a:cubicBezTo>
                  <a:pt x="101" y="12"/>
                  <a:pt x="124" y="35"/>
                  <a:pt x="124" y="6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64"/>
                  <a:pt x="136" y="64"/>
                  <a:pt x="136" y="64"/>
                </a:cubicBezTo>
                <a:cubicBezTo>
                  <a:pt x="136" y="29"/>
                  <a:pt x="107" y="0"/>
                  <a:pt x="72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36" y="0"/>
                  <a:pt x="7" y="29"/>
                  <a:pt x="7" y="64"/>
                </a:cubicBezTo>
                <a:cubicBezTo>
                  <a:pt x="7" y="71"/>
                  <a:pt x="7" y="71"/>
                  <a:pt x="7" y="71"/>
                </a:cubicBezTo>
                <a:cubicBezTo>
                  <a:pt x="19" y="71"/>
                  <a:pt x="19" y="71"/>
                  <a:pt x="19" y="71"/>
                </a:cubicBezTo>
                <a:lnTo>
                  <a:pt x="19" y="64"/>
                </a:lnTo>
                <a:close/>
                <a:moveTo>
                  <a:pt x="232" y="44"/>
                </a:moveTo>
                <a:cubicBezTo>
                  <a:pt x="227" y="42"/>
                  <a:pt x="222" y="45"/>
                  <a:pt x="220" y="50"/>
                </a:cubicBezTo>
                <a:cubicBezTo>
                  <a:pt x="201" y="111"/>
                  <a:pt x="201" y="111"/>
                  <a:pt x="201" y="111"/>
                </a:cubicBezTo>
                <a:cubicBezTo>
                  <a:pt x="199" y="116"/>
                  <a:pt x="202" y="121"/>
                  <a:pt x="207" y="123"/>
                </a:cubicBezTo>
                <a:cubicBezTo>
                  <a:pt x="212" y="124"/>
                  <a:pt x="218" y="121"/>
                  <a:pt x="219" y="116"/>
                </a:cubicBezTo>
                <a:cubicBezTo>
                  <a:pt x="238" y="56"/>
                  <a:pt x="238" y="56"/>
                  <a:pt x="238" y="56"/>
                </a:cubicBezTo>
                <a:cubicBezTo>
                  <a:pt x="240" y="51"/>
                  <a:pt x="237" y="46"/>
                  <a:pt x="232" y="44"/>
                </a:cubicBezTo>
                <a:close/>
                <a:moveTo>
                  <a:pt x="233" y="57"/>
                </a:moveTo>
                <a:cubicBezTo>
                  <a:pt x="232" y="60"/>
                  <a:pt x="229" y="61"/>
                  <a:pt x="227" y="60"/>
                </a:cubicBezTo>
                <a:cubicBezTo>
                  <a:pt x="225" y="59"/>
                  <a:pt x="223" y="57"/>
                  <a:pt x="224" y="54"/>
                </a:cubicBezTo>
                <a:cubicBezTo>
                  <a:pt x="225" y="52"/>
                  <a:pt x="227" y="51"/>
                  <a:pt x="230" y="52"/>
                </a:cubicBezTo>
                <a:cubicBezTo>
                  <a:pt x="232" y="52"/>
                  <a:pt x="233" y="55"/>
                  <a:pt x="233" y="57"/>
                </a:cubicBezTo>
                <a:close/>
                <a:moveTo>
                  <a:pt x="0" y="236"/>
                </a:moveTo>
                <a:cubicBezTo>
                  <a:pt x="0" y="208"/>
                  <a:pt x="0" y="208"/>
                  <a:pt x="0" y="208"/>
                </a:cubicBezTo>
                <a:cubicBezTo>
                  <a:pt x="8" y="208"/>
                  <a:pt x="17" y="209"/>
                  <a:pt x="25" y="209"/>
                </a:cubicBezTo>
                <a:cubicBezTo>
                  <a:pt x="62" y="209"/>
                  <a:pt x="97" y="202"/>
                  <a:pt x="128" y="197"/>
                </a:cubicBezTo>
                <a:cubicBezTo>
                  <a:pt x="155" y="192"/>
                  <a:pt x="179" y="188"/>
                  <a:pt x="202" y="188"/>
                </a:cubicBezTo>
                <a:cubicBezTo>
                  <a:pt x="221" y="188"/>
                  <a:pt x="237" y="191"/>
                  <a:pt x="251" y="198"/>
                </a:cubicBezTo>
                <a:cubicBezTo>
                  <a:pt x="251" y="236"/>
                  <a:pt x="251" y="236"/>
                  <a:pt x="251" y="236"/>
                </a:cubicBezTo>
                <a:cubicBezTo>
                  <a:pt x="0" y="236"/>
                  <a:pt x="0" y="236"/>
                  <a:pt x="0" y="23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Freeform 20"/>
          <p:cNvSpPr>
            <a:spLocks noEditPoints="1"/>
          </p:cNvSpPr>
          <p:nvPr/>
        </p:nvSpPr>
        <p:spPr bwMode="auto">
          <a:xfrm>
            <a:off x="1017210" y="1844277"/>
            <a:ext cx="581223" cy="547851"/>
          </a:xfrm>
          <a:custGeom>
            <a:avLst/>
            <a:gdLst>
              <a:gd name="T0" fmla="*/ 67 w 265"/>
              <a:gd name="T1" fmla="*/ 0 h 250"/>
              <a:gd name="T2" fmla="*/ 60 w 265"/>
              <a:gd name="T3" fmla="*/ 107 h 250"/>
              <a:gd name="T4" fmla="*/ 52 w 265"/>
              <a:gd name="T5" fmla="*/ 111 h 250"/>
              <a:gd name="T6" fmla="*/ 27 w 265"/>
              <a:gd name="T7" fmla="*/ 55 h 250"/>
              <a:gd name="T8" fmla="*/ 8 w 265"/>
              <a:gd name="T9" fmla="*/ 250 h 250"/>
              <a:gd name="T10" fmla="*/ 89 w 265"/>
              <a:gd name="T11" fmla="*/ 122 h 250"/>
              <a:gd name="T12" fmla="*/ 73 w 265"/>
              <a:gd name="T13" fmla="*/ 111 h 250"/>
              <a:gd name="T14" fmla="*/ 39 w 265"/>
              <a:gd name="T15" fmla="*/ 136 h 250"/>
              <a:gd name="T16" fmla="*/ 43 w 265"/>
              <a:gd name="T17" fmla="*/ 142 h 250"/>
              <a:gd name="T18" fmla="*/ 22 w 265"/>
              <a:gd name="T19" fmla="*/ 122 h 250"/>
              <a:gd name="T20" fmla="*/ 40 w 265"/>
              <a:gd name="T21" fmla="*/ 157 h 250"/>
              <a:gd name="T22" fmla="*/ 65 w 265"/>
              <a:gd name="T23" fmla="*/ 157 h 250"/>
              <a:gd name="T24" fmla="*/ 64 w 265"/>
              <a:gd name="T25" fmla="*/ 139 h 250"/>
              <a:gd name="T26" fmla="*/ 72 w 265"/>
              <a:gd name="T27" fmla="*/ 136 h 250"/>
              <a:gd name="T28" fmla="*/ 85 w 265"/>
              <a:gd name="T29" fmla="*/ 91 h 250"/>
              <a:gd name="T30" fmla="*/ 74 w 265"/>
              <a:gd name="T31" fmla="*/ 105 h 250"/>
              <a:gd name="T32" fmla="*/ 64 w 265"/>
              <a:gd name="T33" fmla="*/ 76 h 250"/>
              <a:gd name="T34" fmla="*/ 66 w 265"/>
              <a:gd name="T35" fmla="*/ 93 h 250"/>
              <a:gd name="T36" fmla="*/ 55 w 265"/>
              <a:gd name="T37" fmla="*/ 119 h 250"/>
              <a:gd name="T38" fmla="*/ 67 w 265"/>
              <a:gd name="T39" fmla="*/ 107 h 250"/>
              <a:gd name="T40" fmla="*/ 52 w 265"/>
              <a:gd name="T41" fmla="*/ 89 h 250"/>
              <a:gd name="T42" fmla="*/ 26 w 265"/>
              <a:gd name="T43" fmla="*/ 91 h 250"/>
              <a:gd name="T44" fmla="*/ 22 w 265"/>
              <a:gd name="T45" fmla="*/ 97 h 250"/>
              <a:gd name="T46" fmla="*/ 34 w 265"/>
              <a:gd name="T47" fmla="*/ 158 h 250"/>
              <a:gd name="T48" fmla="*/ 36 w 265"/>
              <a:gd name="T49" fmla="*/ 178 h 250"/>
              <a:gd name="T50" fmla="*/ 29 w 265"/>
              <a:gd name="T51" fmla="*/ 179 h 250"/>
              <a:gd name="T52" fmla="*/ 52 w 265"/>
              <a:gd name="T53" fmla="*/ 234 h 250"/>
              <a:gd name="T54" fmla="*/ 52 w 265"/>
              <a:gd name="T55" fmla="*/ 204 h 250"/>
              <a:gd name="T56" fmla="*/ 95 w 265"/>
              <a:gd name="T57" fmla="*/ 199 h 250"/>
              <a:gd name="T58" fmla="*/ 95 w 265"/>
              <a:gd name="T59" fmla="*/ 188 h 250"/>
              <a:gd name="T60" fmla="*/ 70 w 265"/>
              <a:gd name="T61" fmla="*/ 188 h 250"/>
              <a:gd name="T62" fmla="*/ 89 w 265"/>
              <a:gd name="T63" fmla="*/ 157 h 250"/>
              <a:gd name="T64" fmla="*/ 247 w 265"/>
              <a:gd name="T65" fmla="*/ 234 h 250"/>
              <a:gd name="T66" fmla="*/ 201 w 265"/>
              <a:gd name="T67" fmla="*/ 121 h 250"/>
              <a:gd name="T68" fmla="*/ 204 w 265"/>
              <a:gd name="T69" fmla="*/ 130 h 250"/>
              <a:gd name="T70" fmla="*/ 145 w 265"/>
              <a:gd name="T71" fmla="*/ 0 h 250"/>
              <a:gd name="T72" fmla="*/ 254 w 265"/>
              <a:gd name="T73" fmla="*/ 175 h 250"/>
              <a:gd name="T74" fmla="*/ 191 w 265"/>
              <a:gd name="T75" fmla="*/ 46 h 250"/>
              <a:gd name="T76" fmla="*/ 197 w 265"/>
              <a:gd name="T77" fmla="*/ 60 h 250"/>
              <a:gd name="T78" fmla="*/ 177 w 265"/>
              <a:gd name="T79" fmla="*/ 32 h 250"/>
              <a:gd name="T80" fmla="*/ 166 w 265"/>
              <a:gd name="T81" fmla="*/ 60 h 250"/>
              <a:gd name="T82" fmla="*/ 165 w 265"/>
              <a:gd name="T83" fmla="*/ 45 h 250"/>
              <a:gd name="T84" fmla="*/ 170 w 265"/>
              <a:gd name="T85" fmla="*/ 118 h 250"/>
              <a:gd name="T86" fmla="*/ 186 w 265"/>
              <a:gd name="T87" fmla="*/ 115 h 250"/>
              <a:gd name="T88" fmla="*/ 198 w 265"/>
              <a:gd name="T89" fmla="*/ 108 h 250"/>
              <a:gd name="T90" fmla="*/ 167 w 265"/>
              <a:gd name="T91" fmla="*/ 140 h 250"/>
              <a:gd name="T92" fmla="*/ 171 w 265"/>
              <a:gd name="T93" fmla="*/ 143 h 250"/>
              <a:gd name="T94" fmla="*/ 185 w 265"/>
              <a:gd name="T95" fmla="*/ 154 h 250"/>
              <a:gd name="T96" fmla="*/ 189 w 265"/>
              <a:gd name="T97" fmla="*/ 126 h 250"/>
              <a:gd name="T98" fmla="*/ 201 w 265"/>
              <a:gd name="T99" fmla="*/ 138 h 250"/>
              <a:gd name="T100" fmla="*/ 210 w 265"/>
              <a:gd name="T101" fmla="*/ 95 h 250"/>
              <a:gd name="T102" fmla="*/ 229 w 265"/>
              <a:gd name="T103" fmla="*/ 110 h 250"/>
              <a:gd name="T104" fmla="*/ 219 w 265"/>
              <a:gd name="T105" fmla="*/ 123 h 250"/>
              <a:gd name="T106" fmla="*/ 217 w 265"/>
              <a:gd name="T107" fmla="*/ 158 h 250"/>
              <a:gd name="T108" fmla="*/ 204 w 265"/>
              <a:gd name="T109" fmla="*/ 144 h 250"/>
              <a:gd name="T110" fmla="*/ 235 w 265"/>
              <a:gd name="T111" fmla="*/ 140 h 250"/>
              <a:gd name="T112" fmla="*/ 219 w 265"/>
              <a:gd name="T113" fmla="*/ 129 h 250"/>
              <a:gd name="T114" fmla="*/ 246 w 265"/>
              <a:gd name="T115" fmla="*/ 71 h 250"/>
              <a:gd name="T116" fmla="*/ 246 w 265"/>
              <a:gd name="T117" fmla="*/ 59 h 250"/>
              <a:gd name="T118" fmla="*/ 217 w 265"/>
              <a:gd name="T119" fmla="*/ 59 h 250"/>
              <a:gd name="T120" fmla="*/ 239 w 265"/>
              <a:gd name="T121" fmla="*/ 24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5" h="250">
                <a:moveTo>
                  <a:pt x="83" y="44"/>
                </a:moveTo>
                <a:cubicBezTo>
                  <a:pt x="28" y="44"/>
                  <a:pt x="28" y="44"/>
                  <a:pt x="28" y="44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7"/>
                  <a:pt x="35" y="0"/>
                  <a:pt x="44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6" y="0"/>
                  <a:pt x="83" y="7"/>
                  <a:pt x="83" y="16"/>
                </a:cubicBezTo>
                <a:lnTo>
                  <a:pt x="83" y="44"/>
                </a:lnTo>
                <a:close/>
                <a:moveTo>
                  <a:pt x="55" y="113"/>
                </a:moveTo>
                <a:cubicBezTo>
                  <a:pt x="57" y="113"/>
                  <a:pt x="58" y="112"/>
                  <a:pt x="59" y="111"/>
                </a:cubicBezTo>
                <a:cubicBezTo>
                  <a:pt x="60" y="110"/>
                  <a:pt x="60" y="109"/>
                  <a:pt x="60" y="107"/>
                </a:cubicBezTo>
                <a:cubicBezTo>
                  <a:pt x="60" y="106"/>
                  <a:pt x="60" y="105"/>
                  <a:pt x="59" y="104"/>
                </a:cubicBezTo>
                <a:cubicBezTo>
                  <a:pt x="58" y="103"/>
                  <a:pt x="57" y="102"/>
                  <a:pt x="55" y="102"/>
                </a:cubicBezTo>
                <a:cubicBezTo>
                  <a:pt x="54" y="102"/>
                  <a:pt x="53" y="103"/>
                  <a:pt x="52" y="104"/>
                </a:cubicBezTo>
                <a:cubicBezTo>
                  <a:pt x="51" y="105"/>
                  <a:pt x="50" y="106"/>
                  <a:pt x="50" y="108"/>
                </a:cubicBezTo>
                <a:cubicBezTo>
                  <a:pt x="50" y="109"/>
                  <a:pt x="51" y="110"/>
                  <a:pt x="52" y="111"/>
                </a:cubicBezTo>
                <a:cubicBezTo>
                  <a:pt x="53" y="112"/>
                  <a:pt x="54" y="113"/>
                  <a:pt x="55" y="113"/>
                </a:cubicBezTo>
                <a:close/>
                <a:moveTo>
                  <a:pt x="111" y="180"/>
                </a:moveTo>
                <a:cubicBezTo>
                  <a:pt x="111" y="99"/>
                  <a:pt x="111" y="99"/>
                  <a:pt x="111" y="99"/>
                </a:cubicBezTo>
                <a:cubicBezTo>
                  <a:pt x="111" y="80"/>
                  <a:pt x="100" y="63"/>
                  <a:pt x="84" y="55"/>
                </a:cubicBezTo>
                <a:cubicBezTo>
                  <a:pt x="27" y="55"/>
                  <a:pt x="27" y="55"/>
                  <a:pt x="27" y="55"/>
                </a:cubicBezTo>
                <a:cubicBezTo>
                  <a:pt x="11" y="63"/>
                  <a:pt x="0" y="80"/>
                  <a:pt x="0" y="99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180"/>
                  <a:pt x="0" y="180"/>
                  <a:pt x="0" y="180"/>
                </a:cubicBezTo>
                <a:cubicBezTo>
                  <a:pt x="0" y="241"/>
                  <a:pt x="0" y="241"/>
                  <a:pt x="0" y="241"/>
                </a:cubicBezTo>
                <a:cubicBezTo>
                  <a:pt x="0" y="246"/>
                  <a:pt x="4" y="250"/>
                  <a:pt x="8" y="250"/>
                </a:cubicBezTo>
                <a:cubicBezTo>
                  <a:pt x="103" y="250"/>
                  <a:pt x="103" y="250"/>
                  <a:pt x="103" y="250"/>
                </a:cubicBezTo>
                <a:cubicBezTo>
                  <a:pt x="107" y="250"/>
                  <a:pt x="111" y="246"/>
                  <a:pt x="111" y="241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111" y="180"/>
                  <a:pt x="111" y="180"/>
                  <a:pt x="111" y="180"/>
                </a:cubicBezTo>
                <a:close/>
                <a:moveTo>
                  <a:pt x="89" y="122"/>
                </a:moveTo>
                <a:cubicBezTo>
                  <a:pt x="89" y="123"/>
                  <a:pt x="87" y="124"/>
                  <a:pt x="85" y="124"/>
                </a:cubicBezTo>
                <a:cubicBezTo>
                  <a:pt x="85" y="124"/>
                  <a:pt x="84" y="124"/>
                  <a:pt x="84" y="124"/>
                </a:cubicBezTo>
                <a:cubicBezTo>
                  <a:pt x="70" y="118"/>
                  <a:pt x="70" y="118"/>
                  <a:pt x="70" y="118"/>
                </a:cubicBezTo>
                <a:cubicBezTo>
                  <a:pt x="70" y="118"/>
                  <a:pt x="70" y="118"/>
                  <a:pt x="70" y="118"/>
                </a:cubicBezTo>
                <a:cubicBezTo>
                  <a:pt x="72" y="116"/>
                  <a:pt x="73" y="113"/>
                  <a:pt x="73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87" y="116"/>
                  <a:pt x="87" y="116"/>
                  <a:pt x="87" y="116"/>
                </a:cubicBezTo>
                <a:cubicBezTo>
                  <a:pt x="88" y="117"/>
                  <a:pt x="89" y="117"/>
                  <a:pt x="89" y="118"/>
                </a:cubicBezTo>
                <a:cubicBezTo>
                  <a:pt x="90" y="119"/>
                  <a:pt x="90" y="121"/>
                  <a:pt x="89" y="122"/>
                </a:cubicBezTo>
                <a:close/>
                <a:moveTo>
                  <a:pt x="39" y="136"/>
                </a:moveTo>
                <a:cubicBezTo>
                  <a:pt x="45" y="123"/>
                  <a:pt x="45" y="123"/>
                  <a:pt x="45" y="123"/>
                </a:cubicBezTo>
                <a:cubicBezTo>
                  <a:pt x="47" y="124"/>
                  <a:pt x="50" y="125"/>
                  <a:pt x="52" y="126"/>
                </a:cubicBezTo>
                <a:cubicBezTo>
                  <a:pt x="52" y="126"/>
                  <a:pt x="52" y="126"/>
                  <a:pt x="52" y="12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46" y="141"/>
                  <a:pt x="45" y="142"/>
                  <a:pt x="43" y="142"/>
                </a:cubicBezTo>
                <a:cubicBezTo>
                  <a:pt x="43" y="142"/>
                  <a:pt x="42" y="141"/>
                  <a:pt x="41" y="141"/>
                </a:cubicBezTo>
                <a:cubicBezTo>
                  <a:pt x="39" y="140"/>
                  <a:pt x="38" y="138"/>
                  <a:pt x="39" y="136"/>
                </a:cubicBezTo>
                <a:close/>
                <a:moveTo>
                  <a:pt x="27" y="124"/>
                </a:moveTo>
                <a:cubicBezTo>
                  <a:pt x="27" y="124"/>
                  <a:pt x="26" y="124"/>
                  <a:pt x="26" y="124"/>
                </a:cubicBezTo>
                <a:cubicBezTo>
                  <a:pt x="24" y="124"/>
                  <a:pt x="22" y="123"/>
                  <a:pt x="22" y="122"/>
                </a:cubicBezTo>
                <a:cubicBezTo>
                  <a:pt x="21" y="119"/>
                  <a:pt x="22" y="117"/>
                  <a:pt x="24" y="116"/>
                </a:cubicBezTo>
                <a:cubicBezTo>
                  <a:pt x="37" y="111"/>
                  <a:pt x="37" y="111"/>
                  <a:pt x="37" y="111"/>
                </a:cubicBezTo>
                <a:cubicBezTo>
                  <a:pt x="38" y="113"/>
                  <a:pt x="39" y="116"/>
                  <a:pt x="40" y="118"/>
                </a:cubicBezTo>
                <a:lnTo>
                  <a:pt x="27" y="124"/>
                </a:lnTo>
                <a:close/>
                <a:moveTo>
                  <a:pt x="40" y="157"/>
                </a:moveTo>
                <a:cubicBezTo>
                  <a:pt x="47" y="157"/>
                  <a:pt x="47" y="157"/>
                  <a:pt x="47" y="157"/>
                </a:cubicBezTo>
                <a:cubicBezTo>
                  <a:pt x="47" y="176"/>
                  <a:pt x="47" y="176"/>
                  <a:pt x="47" y="176"/>
                </a:cubicBezTo>
                <a:cubicBezTo>
                  <a:pt x="47" y="184"/>
                  <a:pt x="58" y="184"/>
                  <a:pt x="58" y="176"/>
                </a:cubicBezTo>
                <a:cubicBezTo>
                  <a:pt x="58" y="157"/>
                  <a:pt x="58" y="157"/>
                  <a:pt x="58" y="157"/>
                </a:cubicBezTo>
                <a:cubicBezTo>
                  <a:pt x="65" y="157"/>
                  <a:pt x="65" y="157"/>
                  <a:pt x="65" y="157"/>
                </a:cubicBezTo>
                <a:cubicBezTo>
                  <a:pt x="65" y="174"/>
                  <a:pt x="65" y="174"/>
                  <a:pt x="65" y="174"/>
                </a:cubicBezTo>
                <a:cubicBezTo>
                  <a:pt x="65" y="184"/>
                  <a:pt x="60" y="188"/>
                  <a:pt x="52" y="188"/>
                </a:cubicBezTo>
                <a:cubicBezTo>
                  <a:pt x="45" y="188"/>
                  <a:pt x="40" y="184"/>
                  <a:pt x="40" y="174"/>
                </a:cubicBezTo>
                <a:lnTo>
                  <a:pt x="40" y="157"/>
                </a:lnTo>
                <a:close/>
                <a:moveTo>
                  <a:pt x="64" y="139"/>
                </a:move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61" y="125"/>
                  <a:pt x="64" y="124"/>
                  <a:pt x="66" y="122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72" y="136"/>
                  <a:pt x="72" y="136"/>
                  <a:pt x="72" y="136"/>
                </a:cubicBezTo>
                <a:cubicBezTo>
                  <a:pt x="72" y="137"/>
                  <a:pt x="72" y="138"/>
                  <a:pt x="72" y="139"/>
                </a:cubicBezTo>
                <a:cubicBezTo>
                  <a:pt x="71" y="140"/>
                  <a:pt x="70" y="141"/>
                  <a:pt x="69" y="141"/>
                </a:cubicBezTo>
                <a:cubicBezTo>
                  <a:pt x="69" y="141"/>
                  <a:pt x="68" y="142"/>
                  <a:pt x="68" y="142"/>
                </a:cubicBezTo>
                <a:cubicBezTo>
                  <a:pt x="66" y="142"/>
                  <a:pt x="65" y="141"/>
                  <a:pt x="64" y="139"/>
                </a:cubicBezTo>
                <a:close/>
                <a:moveTo>
                  <a:pt x="85" y="91"/>
                </a:moveTo>
                <a:cubicBezTo>
                  <a:pt x="86" y="91"/>
                  <a:pt x="88" y="92"/>
                  <a:pt x="89" y="94"/>
                </a:cubicBezTo>
                <a:cubicBezTo>
                  <a:pt x="89" y="95"/>
                  <a:pt x="89" y="96"/>
                  <a:pt x="89" y="97"/>
                </a:cubicBezTo>
                <a:cubicBezTo>
                  <a:pt x="88" y="98"/>
                  <a:pt x="87" y="99"/>
                  <a:pt x="86" y="99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73" y="102"/>
                  <a:pt x="72" y="99"/>
                  <a:pt x="70" y="97"/>
                </a:cubicBezTo>
                <a:cubicBezTo>
                  <a:pt x="70" y="97"/>
                  <a:pt x="70" y="97"/>
                  <a:pt x="70" y="97"/>
                </a:cubicBezTo>
                <a:cubicBezTo>
                  <a:pt x="83" y="92"/>
                  <a:pt x="83" y="92"/>
                  <a:pt x="83" y="92"/>
                </a:cubicBezTo>
                <a:cubicBezTo>
                  <a:pt x="84" y="91"/>
                  <a:pt x="84" y="91"/>
                  <a:pt x="85" y="91"/>
                </a:cubicBezTo>
                <a:close/>
                <a:moveTo>
                  <a:pt x="64" y="76"/>
                </a:moveTo>
                <a:cubicBezTo>
                  <a:pt x="65" y="75"/>
                  <a:pt x="66" y="74"/>
                  <a:pt x="68" y="74"/>
                </a:cubicBezTo>
                <a:cubicBezTo>
                  <a:pt x="68" y="74"/>
                  <a:pt x="69" y="74"/>
                  <a:pt x="69" y="74"/>
                </a:cubicBezTo>
                <a:cubicBezTo>
                  <a:pt x="70" y="74"/>
                  <a:pt x="71" y="75"/>
                  <a:pt x="72" y="76"/>
                </a:cubicBezTo>
                <a:cubicBezTo>
                  <a:pt x="72" y="77"/>
                  <a:pt x="72" y="78"/>
                  <a:pt x="72" y="79"/>
                </a:cubicBezTo>
                <a:cubicBezTo>
                  <a:pt x="66" y="93"/>
                  <a:pt x="66" y="93"/>
                  <a:pt x="66" y="93"/>
                </a:cubicBezTo>
                <a:cubicBezTo>
                  <a:pt x="64" y="91"/>
                  <a:pt x="61" y="90"/>
                  <a:pt x="59" y="89"/>
                </a:cubicBezTo>
                <a:lnTo>
                  <a:pt x="64" y="76"/>
                </a:lnTo>
                <a:close/>
                <a:moveTo>
                  <a:pt x="67" y="107"/>
                </a:moveTo>
                <a:cubicBezTo>
                  <a:pt x="67" y="111"/>
                  <a:pt x="66" y="114"/>
                  <a:pt x="64" y="116"/>
                </a:cubicBezTo>
                <a:cubicBezTo>
                  <a:pt x="61" y="118"/>
                  <a:pt x="58" y="119"/>
                  <a:pt x="55" y="119"/>
                </a:cubicBezTo>
                <a:cubicBezTo>
                  <a:pt x="52" y="119"/>
                  <a:pt x="49" y="118"/>
                  <a:pt x="47" y="116"/>
                </a:cubicBezTo>
                <a:cubicBezTo>
                  <a:pt x="45" y="114"/>
                  <a:pt x="43" y="111"/>
                  <a:pt x="43" y="107"/>
                </a:cubicBezTo>
                <a:cubicBezTo>
                  <a:pt x="43" y="104"/>
                  <a:pt x="45" y="101"/>
                  <a:pt x="47" y="99"/>
                </a:cubicBezTo>
                <a:cubicBezTo>
                  <a:pt x="49" y="97"/>
                  <a:pt x="52" y="96"/>
                  <a:pt x="55" y="96"/>
                </a:cubicBezTo>
                <a:cubicBezTo>
                  <a:pt x="62" y="96"/>
                  <a:pt x="67" y="101"/>
                  <a:pt x="67" y="107"/>
                </a:cubicBezTo>
                <a:close/>
                <a:moveTo>
                  <a:pt x="39" y="76"/>
                </a:moveTo>
                <a:cubicBezTo>
                  <a:pt x="40" y="75"/>
                  <a:pt x="40" y="74"/>
                  <a:pt x="41" y="74"/>
                </a:cubicBezTo>
                <a:cubicBezTo>
                  <a:pt x="42" y="74"/>
                  <a:pt x="43" y="74"/>
                  <a:pt x="43" y="74"/>
                </a:cubicBezTo>
                <a:cubicBezTo>
                  <a:pt x="45" y="74"/>
                  <a:pt x="46" y="75"/>
                  <a:pt x="47" y="76"/>
                </a:cubicBezTo>
                <a:cubicBezTo>
                  <a:pt x="52" y="89"/>
                  <a:pt x="52" y="89"/>
                  <a:pt x="52" y="89"/>
                </a:cubicBezTo>
                <a:cubicBezTo>
                  <a:pt x="50" y="90"/>
                  <a:pt x="47" y="91"/>
                  <a:pt x="45" y="92"/>
                </a:cubicBezTo>
                <a:cubicBezTo>
                  <a:pt x="39" y="79"/>
                  <a:pt x="39" y="79"/>
                  <a:pt x="39" y="79"/>
                </a:cubicBezTo>
                <a:cubicBezTo>
                  <a:pt x="39" y="78"/>
                  <a:pt x="39" y="77"/>
                  <a:pt x="39" y="76"/>
                </a:cubicBezTo>
                <a:close/>
                <a:moveTo>
                  <a:pt x="22" y="94"/>
                </a:moveTo>
                <a:cubicBezTo>
                  <a:pt x="22" y="92"/>
                  <a:pt x="24" y="91"/>
                  <a:pt x="26" y="91"/>
                </a:cubicBezTo>
                <a:cubicBezTo>
                  <a:pt x="26" y="91"/>
                  <a:pt x="27" y="91"/>
                  <a:pt x="27" y="91"/>
                </a:cubicBezTo>
                <a:cubicBezTo>
                  <a:pt x="40" y="97"/>
                  <a:pt x="40" y="97"/>
                  <a:pt x="40" y="97"/>
                </a:cubicBezTo>
                <a:cubicBezTo>
                  <a:pt x="39" y="99"/>
                  <a:pt x="37" y="102"/>
                  <a:pt x="37" y="104"/>
                </a:cubicBezTo>
                <a:cubicBezTo>
                  <a:pt x="24" y="99"/>
                  <a:pt x="24" y="99"/>
                  <a:pt x="24" y="99"/>
                </a:cubicBezTo>
                <a:cubicBezTo>
                  <a:pt x="23" y="99"/>
                  <a:pt x="22" y="98"/>
                  <a:pt x="22" y="97"/>
                </a:cubicBezTo>
                <a:cubicBezTo>
                  <a:pt x="21" y="96"/>
                  <a:pt x="21" y="95"/>
                  <a:pt x="22" y="94"/>
                </a:cubicBezTo>
                <a:close/>
                <a:moveTo>
                  <a:pt x="24" y="175"/>
                </a:moveTo>
                <a:cubicBezTo>
                  <a:pt x="18" y="173"/>
                  <a:pt x="15" y="171"/>
                  <a:pt x="15" y="166"/>
                </a:cubicBezTo>
                <a:cubicBezTo>
                  <a:pt x="14" y="161"/>
                  <a:pt x="19" y="157"/>
                  <a:pt x="25" y="157"/>
                </a:cubicBezTo>
                <a:cubicBezTo>
                  <a:pt x="30" y="157"/>
                  <a:pt x="32" y="158"/>
                  <a:pt x="34" y="158"/>
                </a:cubicBezTo>
                <a:cubicBezTo>
                  <a:pt x="34" y="164"/>
                  <a:pt x="34" y="164"/>
                  <a:pt x="34" y="164"/>
                </a:cubicBezTo>
                <a:cubicBezTo>
                  <a:pt x="33" y="163"/>
                  <a:pt x="29" y="162"/>
                  <a:pt x="26" y="162"/>
                </a:cubicBezTo>
                <a:cubicBezTo>
                  <a:pt x="23" y="162"/>
                  <a:pt x="21" y="164"/>
                  <a:pt x="21" y="165"/>
                </a:cubicBezTo>
                <a:cubicBezTo>
                  <a:pt x="22" y="167"/>
                  <a:pt x="23" y="168"/>
                  <a:pt x="27" y="169"/>
                </a:cubicBezTo>
                <a:cubicBezTo>
                  <a:pt x="33" y="171"/>
                  <a:pt x="36" y="174"/>
                  <a:pt x="36" y="178"/>
                </a:cubicBezTo>
                <a:cubicBezTo>
                  <a:pt x="37" y="183"/>
                  <a:pt x="34" y="188"/>
                  <a:pt x="25" y="188"/>
                </a:cubicBezTo>
                <a:cubicBezTo>
                  <a:pt x="21" y="188"/>
                  <a:pt x="18" y="188"/>
                  <a:pt x="16" y="187"/>
                </a:cubicBezTo>
                <a:cubicBezTo>
                  <a:pt x="16" y="181"/>
                  <a:pt x="16" y="181"/>
                  <a:pt x="16" y="181"/>
                </a:cubicBezTo>
                <a:cubicBezTo>
                  <a:pt x="18" y="182"/>
                  <a:pt x="22" y="183"/>
                  <a:pt x="25" y="182"/>
                </a:cubicBezTo>
                <a:cubicBezTo>
                  <a:pt x="28" y="182"/>
                  <a:pt x="30" y="181"/>
                  <a:pt x="29" y="179"/>
                </a:cubicBezTo>
                <a:cubicBezTo>
                  <a:pt x="29" y="177"/>
                  <a:pt x="27" y="176"/>
                  <a:pt x="24" y="175"/>
                </a:cubicBezTo>
                <a:close/>
                <a:moveTo>
                  <a:pt x="70" y="222"/>
                </a:moveTo>
                <a:cubicBezTo>
                  <a:pt x="58" y="222"/>
                  <a:pt x="58" y="222"/>
                  <a:pt x="58" y="222"/>
                </a:cubicBezTo>
                <a:cubicBezTo>
                  <a:pt x="58" y="234"/>
                  <a:pt x="58" y="234"/>
                  <a:pt x="58" y="234"/>
                </a:cubicBezTo>
                <a:cubicBezTo>
                  <a:pt x="52" y="234"/>
                  <a:pt x="52" y="234"/>
                  <a:pt x="52" y="234"/>
                </a:cubicBezTo>
                <a:cubicBezTo>
                  <a:pt x="52" y="222"/>
                  <a:pt x="52" y="222"/>
                  <a:pt x="52" y="222"/>
                </a:cubicBezTo>
                <a:cubicBezTo>
                  <a:pt x="41" y="222"/>
                  <a:pt x="41" y="222"/>
                  <a:pt x="41" y="222"/>
                </a:cubicBezTo>
                <a:cubicBezTo>
                  <a:pt x="41" y="216"/>
                  <a:pt x="41" y="216"/>
                  <a:pt x="41" y="216"/>
                </a:cubicBezTo>
                <a:cubicBezTo>
                  <a:pt x="52" y="216"/>
                  <a:pt x="52" y="216"/>
                  <a:pt x="52" y="216"/>
                </a:cubicBezTo>
                <a:cubicBezTo>
                  <a:pt x="52" y="204"/>
                  <a:pt x="52" y="204"/>
                  <a:pt x="52" y="204"/>
                </a:cubicBezTo>
                <a:cubicBezTo>
                  <a:pt x="58" y="204"/>
                  <a:pt x="58" y="204"/>
                  <a:pt x="58" y="204"/>
                </a:cubicBezTo>
                <a:cubicBezTo>
                  <a:pt x="58" y="216"/>
                  <a:pt x="58" y="216"/>
                  <a:pt x="58" y="216"/>
                </a:cubicBezTo>
                <a:cubicBezTo>
                  <a:pt x="70" y="216"/>
                  <a:pt x="70" y="216"/>
                  <a:pt x="70" y="216"/>
                </a:cubicBezTo>
                <a:lnTo>
                  <a:pt x="70" y="222"/>
                </a:lnTo>
                <a:close/>
                <a:moveTo>
                  <a:pt x="95" y="199"/>
                </a:moveTo>
                <a:cubicBezTo>
                  <a:pt x="16" y="199"/>
                  <a:pt x="16" y="199"/>
                  <a:pt x="16" y="199"/>
                </a:cubicBezTo>
                <a:cubicBezTo>
                  <a:pt x="16" y="193"/>
                  <a:pt x="16" y="193"/>
                  <a:pt x="16" y="193"/>
                </a:cubicBezTo>
                <a:cubicBezTo>
                  <a:pt x="95" y="193"/>
                  <a:pt x="95" y="193"/>
                  <a:pt x="95" y="193"/>
                </a:cubicBezTo>
                <a:lnTo>
                  <a:pt x="95" y="199"/>
                </a:lnTo>
                <a:close/>
                <a:moveTo>
                  <a:pt x="95" y="188"/>
                </a:moveTo>
                <a:cubicBezTo>
                  <a:pt x="88" y="188"/>
                  <a:pt x="88" y="188"/>
                  <a:pt x="88" y="188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76" y="188"/>
                  <a:pt x="76" y="188"/>
                  <a:pt x="76" y="188"/>
                </a:cubicBezTo>
                <a:cubicBezTo>
                  <a:pt x="70" y="188"/>
                  <a:pt x="70" y="188"/>
                  <a:pt x="70" y="188"/>
                </a:cubicBezTo>
                <a:cubicBezTo>
                  <a:pt x="70" y="157"/>
                  <a:pt x="70" y="157"/>
                  <a:pt x="70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57"/>
                  <a:pt x="88" y="174"/>
                  <a:pt x="89" y="178"/>
                </a:cubicBezTo>
                <a:cubicBezTo>
                  <a:pt x="89" y="178"/>
                  <a:pt x="89" y="178"/>
                  <a:pt x="89" y="178"/>
                </a:cubicBezTo>
                <a:cubicBezTo>
                  <a:pt x="89" y="157"/>
                  <a:pt x="89" y="157"/>
                  <a:pt x="89" y="157"/>
                </a:cubicBezTo>
                <a:cubicBezTo>
                  <a:pt x="95" y="157"/>
                  <a:pt x="95" y="157"/>
                  <a:pt x="95" y="157"/>
                </a:cubicBezTo>
                <a:lnTo>
                  <a:pt x="95" y="188"/>
                </a:lnTo>
                <a:close/>
                <a:moveTo>
                  <a:pt x="155" y="197"/>
                </a:moveTo>
                <a:cubicBezTo>
                  <a:pt x="247" y="197"/>
                  <a:pt x="247" y="197"/>
                  <a:pt x="247" y="197"/>
                </a:cubicBezTo>
                <a:cubicBezTo>
                  <a:pt x="247" y="234"/>
                  <a:pt x="247" y="234"/>
                  <a:pt x="247" y="234"/>
                </a:cubicBezTo>
                <a:cubicBezTo>
                  <a:pt x="247" y="243"/>
                  <a:pt x="240" y="250"/>
                  <a:pt x="232" y="250"/>
                </a:cubicBezTo>
                <a:cubicBezTo>
                  <a:pt x="170" y="250"/>
                  <a:pt x="170" y="250"/>
                  <a:pt x="170" y="250"/>
                </a:cubicBezTo>
                <a:cubicBezTo>
                  <a:pt x="162" y="250"/>
                  <a:pt x="155" y="243"/>
                  <a:pt x="155" y="234"/>
                </a:cubicBezTo>
                <a:lnTo>
                  <a:pt x="155" y="197"/>
                </a:lnTo>
                <a:close/>
                <a:moveTo>
                  <a:pt x="201" y="121"/>
                </a:moveTo>
                <a:cubicBezTo>
                  <a:pt x="199" y="121"/>
                  <a:pt x="198" y="121"/>
                  <a:pt x="197" y="122"/>
                </a:cubicBezTo>
                <a:cubicBezTo>
                  <a:pt x="196" y="123"/>
                  <a:pt x="196" y="125"/>
                  <a:pt x="196" y="126"/>
                </a:cubicBezTo>
                <a:cubicBezTo>
                  <a:pt x="196" y="127"/>
                  <a:pt x="196" y="129"/>
                  <a:pt x="197" y="130"/>
                </a:cubicBezTo>
                <a:cubicBezTo>
                  <a:pt x="198" y="131"/>
                  <a:pt x="199" y="131"/>
                  <a:pt x="201" y="131"/>
                </a:cubicBezTo>
                <a:cubicBezTo>
                  <a:pt x="202" y="131"/>
                  <a:pt x="203" y="131"/>
                  <a:pt x="204" y="130"/>
                </a:cubicBezTo>
                <a:cubicBezTo>
                  <a:pt x="205" y="129"/>
                  <a:pt x="206" y="127"/>
                  <a:pt x="206" y="126"/>
                </a:cubicBezTo>
                <a:cubicBezTo>
                  <a:pt x="206" y="125"/>
                  <a:pt x="205" y="123"/>
                  <a:pt x="204" y="122"/>
                </a:cubicBezTo>
                <a:cubicBezTo>
                  <a:pt x="203" y="121"/>
                  <a:pt x="202" y="121"/>
                  <a:pt x="201" y="121"/>
                </a:cubicBezTo>
                <a:close/>
                <a:moveTo>
                  <a:pt x="257" y="0"/>
                </a:moveTo>
                <a:cubicBezTo>
                  <a:pt x="145" y="0"/>
                  <a:pt x="145" y="0"/>
                  <a:pt x="145" y="0"/>
                </a:cubicBezTo>
                <a:cubicBezTo>
                  <a:pt x="141" y="0"/>
                  <a:pt x="137" y="4"/>
                  <a:pt x="137" y="8"/>
                </a:cubicBezTo>
                <a:cubicBezTo>
                  <a:pt x="148" y="175"/>
                  <a:pt x="148" y="175"/>
                  <a:pt x="148" y="175"/>
                </a:cubicBezTo>
                <a:cubicBezTo>
                  <a:pt x="148" y="180"/>
                  <a:pt x="150" y="184"/>
                  <a:pt x="154" y="186"/>
                </a:cubicBezTo>
                <a:cubicBezTo>
                  <a:pt x="248" y="186"/>
                  <a:pt x="248" y="186"/>
                  <a:pt x="248" y="186"/>
                </a:cubicBezTo>
                <a:cubicBezTo>
                  <a:pt x="252" y="184"/>
                  <a:pt x="254" y="180"/>
                  <a:pt x="254" y="175"/>
                </a:cubicBezTo>
                <a:cubicBezTo>
                  <a:pt x="265" y="8"/>
                  <a:pt x="265" y="8"/>
                  <a:pt x="265" y="8"/>
                </a:cubicBezTo>
                <a:cubicBezTo>
                  <a:pt x="265" y="4"/>
                  <a:pt x="261" y="0"/>
                  <a:pt x="257" y="0"/>
                </a:cubicBezTo>
                <a:close/>
                <a:moveTo>
                  <a:pt x="183" y="24"/>
                </a:moveTo>
                <a:cubicBezTo>
                  <a:pt x="191" y="24"/>
                  <a:pt x="191" y="24"/>
                  <a:pt x="191" y="24"/>
                </a:cubicBezTo>
                <a:cubicBezTo>
                  <a:pt x="191" y="46"/>
                  <a:pt x="191" y="46"/>
                  <a:pt x="191" y="46"/>
                </a:cubicBezTo>
                <a:cubicBezTo>
                  <a:pt x="191" y="55"/>
                  <a:pt x="204" y="55"/>
                  <a:pt x="204" y="46"/>
                </a:cubicBezTo>
                <a:cubicBezTo>
                  <a:pt x="204" y="24"/>
                  <a:pt x="204" y="24"/>
                  <a:pt x="204" y="24"/>
                </a:cubicBezTo>
                <a:cubicBezTo>
                  <a:pt x="211" y="24"/>
                  <a:pt x="211" y="24"/>
                  <a:pt x="211" y="24"/>
                </a:cubicBezTo>
                <a:cubicBezTo>
                  <a:pt x="211" y="44"/>
                  <a:pt x="211" y="44"/>
                  <a:pt x="211" y="44"/>
                </a:cubicBezTo>
                <a:cubicBezTo>
                  <a:pt x="211" y="55"/>
                  <a:pt x="206" y="60"/>
                  <a:pt x="197" y="60"/>
                </a:cubicBezTo>
                <a:cubicBezTo>
                  <a:pt x="188" y="60"/>
                  <a:pt x="183" y="55"/>
                  <a:pt x="183" y="44"/>
                </a:cubicBezTo>
                <a:lnTo>
                  <a:pt x="183" y="24"/>
                </a:lnTo>
                <a:close/>
                <a:moveTo>
                  <a:pt x="167" y="24"/>
                </a:moveTo>
                <a:cubicBezTo>
                  <a:pt x="172" y="24"/>
                  <a:pt x="175" y="25"/>
                  <a:pt x="177" y="25"/>
                </a:cubicBezTo>
                <a:cubicBezTo>
                  <a:pt x="177" y="32"/>
                  <a:pt x="177" y="32"/>
                  <a:pt x="177" y="32"/>
                </a:cubicBezTo>
                <a:cubicBezTo>
                  <a:pt x="175" y="32"/>
                  <a:pt x="171" y="30"/>
                  <a:pt x="167" y="30"/>
                </a:cubicBezTo>
                <a:cubicBezTo>
                  <a:pt x="164" y="30"/>
                  <a:pt x="162" y="32"/>
                  <a:pt x="162" y="34"/>
                </a:cubicBezTo>
                <a:cubicBezTo>
                  <a:pt x="163" y="36"/>
                  <a:pt x="165" y="37"/>
                  <a:pt x="169" y="38"/>
                </a:cubicBezTo>
                <a:cubicBezTo>
                  <a:pt x="176" y="40"/>
                  <a:pt x="179" y="43"/>
                  <a:pt x="180" y="48"/>
                </a:cubicBezTo>
                <a:cubicBezTo>
                  <a:pt x="180" y="54"/>
                  <a:pt x="177" y="60"/>
                  <a:pt x="166" y="60"/>
                </a:cubicBezTo>
                <a:cubicBezTo>
                  <a:pt x="162" y="60"/>
                  <a:pt x="158" y="60"/>
                  <a:pt x="156" y="59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158" y="53"/>
                  <a:pt x="163" y="54"/>
                  <a:pt x="166" y="53"/>
                </a:cubicBezTo>
                <a:cubicBezTo>
                  <a:pt x="170" y="53"/>
                  <a:pt x="172" y="52"/>
                  <a:pt x="172" y="49"/>
                </a:cubicBezTo>
                <a:cubicBezTo>
                  <a:pt x="171" y="47"/>
                  <a:pt x="169" y="46"/>
                  <a:pt x="165" y="45"/>
                </a:cubicBezTo>
                <a:cubicBezTo>
                  <a:pt x="159" y="43"/>
                  <a:pt x="155" y="40"/>
                  <a:pt x="154" y="35"/>
                </a:cubicBezTo>
                <a:cubicBezTo>
                  <a:pt x="154" y="29"/>
                  <a:pt x="159" y="24"/>
                  <a:pt x="167" y="24"/>
                </a:cubicBezTo>
                <a:close/>
                <a:moveTo>
                  <a:pt x="186" y="115"/>
                </a:moveTo>
                <a:cubicBezTo>
                  <a:pt x="184" y="118"/>
                  <a:pt x="183" y="120"/>
                  <a:pt x="183" y="123"/>
                </a:cubicBezTo>
                <a:cubicBezTo>
                  <a:pt x="170" y="118"/>
                  <a:pt x="170" y="118"/>
                  <a:pt x="170" y="118"/>
                </a:cubicBezTo>
                <a:cubicBezTo>
                  <a:pt x="168" y="117"/>
                  <a:pt x="168" y="116"/>
                  <a:pt x="167" y="115"/>
                </a:cubicBezTo>
                <a:cubicBezTo>
                  <a:pt x="167" y="114"/>
                  <a:pt x="167" y="113"/>
                  <a:pt x="167" y="112"/>
                </a:cubicBezTo>
                <a:cubicBezTo>
                  <a:pt x="168" y="111"/>
                  <a:pt x="169" y="110"/>
                  <a:pt x="171" y="110"/>
                </a:cubicBezTo>
                <a:cubicBezTo>
                  <a:pt x="172" y="110"/>
                  <a:pt x="172" y="110"/>
                  <a:pt x="173" y="110"/>
                </a:cubicBezTo>
                <a:lnTo>
                  <a:pt x="186" y="115"/>
                </a:lnTo>
                <a:close/>
                <a:moveTo>
                  <a:pt x="185" y="95"/>
                </a:moveTo>
                <a:cubicBezTo>
                  <a:pt x="185" y="94"/>
                  <a:pt x="186" y="93"/>
                  <a:pt x="187" y="92"/>
                </a:cubicBezTo>
                <a:cubicBezTo>
                  <a:pt x="188" y="92"/>
                  <a:pt x="188" y="92"/>
                  <a:pt x="189" y="92"/>
                </a:cubicBezTo>
                <a:cubicBezTo>
                  <a:pt x="190" y="92"/>
                  <a:pt x="192" y="93"/>
                  <a:pt x="192" y="95"/>
                </a:cubicBezTo>
                <a:cubicBezTo>
                  <a:pt x="198" y="108"/>
                  <a:pt x="198" y="108"/>
                  <a:pt x="198" y="108"/>
                </a:cubicBezTo>
                <a:cubicBezTo>
                  <a:pt x="195" y="108"/>
                  <a:pt x="192" y="109"/>
                  <a:pt x="190" y="111"/>
                </a:cubicBezTo>
                <a:cubicBezTo>
                  <a:pt x="185" y="98"/>
                  <a:pt x="185" y="98"/>
                  <a:pt x="185" y="98"/>
                </a:cubicBezTo>
                <a:cubicBezTo>
                  <a:pt x="184" y="97"/>
                  <a:pt x="184" y="96"/>
                  <a:pt x="185" y="95"/>
                </a:cubicBezTo>
                <a:close/>
                <a:moveTo>
                  <a:pt x="171" y="143"/>
                </a:moveTo>
                <a:cubicBezTo>
                  <a:pt x="169" y="143"/>
                  <a:pt x="168" y="142"/>
                  <a:pt x="167" y="140"/>
                </a:cubicBezTo>
                <a:cubicBezTo>
                  <a:pt x="166" y="138"/>
                  <a:pt x="167" y="135"/>
                  <a:pt x="170" y="135"/>
                </a:cubicBezTo>
                <a:cubicBezTo>
                  <a:pt x="183" y="129"/>
                  <a:pt x="183" y="129"/>
                  <a:pt x="183" y="129"/>
                </a:cubicBezTo>
                <a:cubicBezTo>
                  <a:pt x="183" y="132"/>
                  <a:pt x="184" y="135"/>
                  <a:pt x="186" y="137"/>
                </a:cubicBezTo>
                <a:cubicBezTo>
                  <a:pt x="173" y="142"/>
                  <a:pt x="173" y="142"/>
                  <a:pt x="173" y="142"/>
                </a:cubicBezTo>
                <a:cubicBezTo>
                  <a:pt x="172" y="142"/>
                  <a:pt x="172" y="143"/>
                  <a:pt x="171" y="143"/>
                </a:cubicBezTo>
                <a:close/>
                <a:moveTo>
                  <a:pt x="198" y="144"/>
                </a:moveTo>
                <a:cubicBezTo>
                  <a:pt x="192" y="158"/>
                  <a:pt x="192" y="158"/>
                  <a:pt x="192" y="158"/>
                </a:cubicBezTo>
                <a:cubicBezTo>
                  <a:pt x="192" y="159"/>
                  <a:pt x="190" y="160"/>
                  <a:pt x="189" y="160"/>
                </a:cubicBezTo>
                <a:cubicBezTo>
                  <a:pt x="188" y="160"/>
                  <a:pt x="188" y="160"/>
                  <a:pt x="187" y="160"/>
                </a:cubicBezTo>
                <a:cubicBezTo>
                  <a:pt x="185" y="159"/>
                  <a:pt x="184" y="156"/>
                  <a:pt x="185" y="154"/>
                </a:cubicBezTo>
                <a:cubicBezTo>
                  <a:pt x="190" y="141"/>
                  <a:pt x="190" y="141"/>
                  <a:pt x="190" y="141"/>
                </a:cubicBezTo>
                <a:cubicBezTo>
                  <a:pt x="193" y="143"/>
                  <a:pt x="195" y="144"/>
                  <a:pt x="198" y="144"/>
                </a:cubicBezTo>
                <a:cubicBezTo>
                  <a:pt x="198" y="144"/>
                  <a:pt x="198" y="144"/>
                  <a:pt x="198" y="144"/>
                </a:cubicBezTo>
                <a:close/>
                <a:moveTo>
                  <a:pt x="192" y="134"/>
                </a:moveTo>
                <a:cubicBezTo>
                  <a:pt x="190" y="132"/>
                  <a:pt x="189" y="129"/>
                  <a:pt x="189" y="126"/>
                </a:cubicBezTo>
                <a:cubicBezTo>
                  <a:pt x="189" y="123"/>
                  <a:pt x="190" y="120"/>
                  <a:pt x="192" y="118"/>
                </a:cubicBezTo>
                <a:cubicBezTo>
                  <a:pt x="195" y="115"/>
                  <a:pt x="198" y="114"/>
                  <a:pt x="201" y="114"/>
                </a:cubicBezTo>
                <a:cubicBezTo>
                  <a:pt x="207" y="114"/>
                  <a:pt x="213" y="119"/>
                  <a:pt x="213" y="126"/>
                </a:cubicBezTo>
                <a:cubicBezTo>
                  <a:pt x="213" y="129"/>
                  <a:pt x="211" y="132"/>
                  <a:pt x="209" y="134"/>
                </a:cubicBezTo>
                <a:cubicBezTo>
                  <a:pt x="207" y="137"/>
                  <a:pt x="204" y="138"/>
                  <a:pt x="201" y="138"/>
                </a:cubicBezTo>
                <a:cubicBezTo>
                  <a:pt x="198" y="138"/>
                  <a:pt x="195" y="137"/>
                  <a:pt x="192" y="134"/>
                </a:cubicBezTo>
                <a:close/>
                <a:moveTo>
                  <a:pt x="217" y="98"/>
                </a:moveTo>
                <a:cubicBezTo>
                  <a:pt x="212" y="111"/>
                  <a:pt x="212" y="111"/>
                  <a:pt x="212" y="111"/>
                </a:cubicBezTo>
                <a:cubicBezTo>
                  <a:pt x="209" y="109"/>
                  <a:pt x="207" y="108"/>
                  <a:pt x="204" y="108"/>
                </a:cubicBezTo>
                <a:cubicBezTo>
                  <a:pt x="210" y="95"/>
                  <a:pt x="210" y="95"/>
                  <a:pt x="210" y="95"/>
                </a:cubicBezTo>
                <a:cubicBezTo>
                  <a:pt x="210" y="93"/>
                  <a:pt x="212" y="92"/>
                  <a:pt x="213" y="92"/>
                </a:cubicBezTo>
                <a:cubicBezTo>
                  <a:pt x="214" y="92"/>
                  <a:pt x="214" y="92"/>
                  <a:pt x="215" y="92"/>
                </a:cubicBezTo>
                <a:cubicBezTo>
                  <a:pt x="216" y="93"/>
                  <a:pt x="217" y="94"/>
                  <a:pt x="217" y="95"/>
                </a:cubicBezTo>
                <a:cubicBezTo>
                  <a:pt x="218" y="96"/>
                  <a:pt x="218" y="97"/>
                  <a:pt x="217" y="98"/>
                </a:cubicBezTo>
                <a:close/>
                <a:moveTo>
                  <a:pt x="229" y="110"/>
                </a:moveTo>
                <a:cubicBezTo>
                  <a:pt x="229" y="110"/>
                  <a:pt x="230" y="110"/>
                  <a:pt x="230" y="110"/>
                </a:cubicBezTo>
                <a:cubicBezTo>
                  <a:pt x="232" y="110"/>
                  <a:pt x="234" y="111"/>
                  <a:pt x="234" y="112"/>
                </a:cubicBezTo>
                <a:cubicBezTo>
                  <a:pt x="235" y="113"/>
                  <a:pt x="235" y="114"/>
                  <a:pt x="234" y="115"/>
                </a:cubicBezTo>
                <a:cubicBezTo>
                  <a:pt x="234" y="117"/>
                  <a:pt x="233" y="117"/>
                  <a:pt x="232" y="118"/>
                </a:cubicBezTo>
                <a:cubicBezTo>
                  <a:pt x="219" y="123"/>
                  <a:pt x="219" y="123"/>
                  <a:pt x="219" y="123"/>
                </a:cubicBezTo>
                <a:cubicBezTo>
                  <a:pt x="219" y="123"/>
                  <a:pt x="219" y="123"/>
                  <a:pt x="219" y="123"/>
                </a:cubicBezTo>
                <a:cubicBezTo>
                  <a:pt x="219" y="120"/>
                  <a:pt x="218" y="118"/>
                  <a:pt x="216" y="115"/>
                </a:cubicBezTo>
                <a:cubicBezTo>
                  <a:pt x="216" y="115"/>
                  <a:pt x="216" y="115"/>
                  <a:pt x="216" y="115"/>
                </a:cubicBezTo>
                <a:lnTo>
                  <a:pt x="229" y="110"/>
                </a:lnTo>
                <a:close/>
                <a:moveTo>
                  <a:pt x="217" y="158"/>
                </a:moveTo>
                <a:cubicBezTo>
                  <a:pt x="217" y="159"/>
                  <a:pt x="216" y="159"/>
                  <a:pt x="215" y="160"/>
                </a:cubicBezTo>
                <a:cubicBezTo>
                  <a:pt x="214" y="160"/>
                  <a:pt x="214" y="160"/>
                  <a:pt x="213" y="160"/>
                </a:cubicBezTo>
                <a:cubicBezTo>
                  <a:pt x="212" y="160"/>
                  <a:pt x="210" y="159"/>
                  <a:pt x="210" y="158"/>
                </a:cubicBezTo>
                <a:cubicBezTo>
                  <a:pt x="204" y="144"/>
                  <a:pt x="204" y="144"/>
                  <a:pt x="204" y="144"/>
                </a:cubicBezTo>
                <a:cubicBezTo>
                  <a:pt x="204" y="144"/>
                  <a:pt x="204" y="144"/>
                  <a:pt x="204" y="144"/>
                </a:cubicBezTo>
                <a:cubicBezTo>
                  <a:pt x="207" y="144"/>
                  <a:pt x="209" y="143"/>
                  <a:pt x="212" y="141"/>
                </a:cubicBezTo>
                <a:cubicBezTo>
                  <a:pt x="212" y="141"/>
                  <a:pt x="212" y="141"/>
                  <a:pt x="212" y="141"/>
                </a:cubicBezTo>
                <a:cubicBezTo>
                  <a:pt x="217" y="154"/>
                  <a:pt x="217" y="154"/>
                  <a:pt x="217" y="154"/>
                </a:cubicBezTo>
                <a:cubicBezTo>
                  <a:pt x="218" y="155"/>
                  <a:pt x="218" y="156"/>
                  <a:pt x="217" y="158"/>
                </a:cubicBezTo>
                <a:close/>
                <a:moveTo>
                  <a:pt x="235" y="140"/>
                </a:moveTo>
                <a:cubicBezTo>
                  <a:pt x="234" y="142"/>
                  <a:pt x="232" y="143"/>
                  <a:pt x="231" y="143"/>
                </a:cubicBezTo>
                <a:cubicBezTo>
                  <a:pt x="230" y="143"/>
                  <a:pt x="230" y="143"/>
                  <a:pt x="229" y="142"/>
                </a:cubicBezTo>
                <a:cubicBezTo>
                  <a:pt x="216" y="137"/>
                  <a:pt x="216" y="137"/>
                  <a:pt x="216" y="137"/>
                </a:cubicBezTo>
                <a:cubicBezTo>
                  <a:pt x="216" y="137"/>
                  <a:pt x="216" y="137"/>
                  <a:pt x="216" y="137"/>
                </a:cubicBezTo>
                <a:cubicBezTo>
                  <a:pt x="217" y="134"/>
                  <a:pt x="219" y="132"/>
                  <a:pt x="219" y="129"/>
                </a:cubicBezTo>
                <a:cubicBezTo>
                  <a:pt x="219" y="129"/>
                  <a:pt x="219" y="129"/>
                  <a:pt x="219" y="129"/>
                </a:cubicBezTo>
                <a:cubicBezTo>
                  <a:pt x="232" y="135"/>
                  <a:pt x="232" y="135"/>
                  <a:pt x="232" y="135"/>
                </a:cubicBezTo>
                <a:cubicBezTo>
                  <a:pt x="233" y="135"/>
                  <a:pt x="234" y="136"/>
                  <a:pt x="235" y="137"/>
                </a:cubicBezTo>
                <a:cubicBezTo>
                  <a:pt x="235" y="138"/>
                  <a:pt x="235" y="139"/>
                  <a:pt x="235" y="140"/>
                </a:cubicBezTo>
                <a:close/>
                <a:moveTo>
                  <a:pt x="246" y="71"/>
                </a:moveTo>
                <a:cubicBezTo>
                  <a:pt x="156" y="71"/>
                  <a:pt x="156" y="71"/>
                  <a:pt x="156" y="71"/>
                </a:cubicBezTo>
                <a:cubicBezTo>
                  <a:pt x="156" y="65"/>
                  <a:pt x="156" y="65"/>
                  <a:pt x="156" y="65"/>
                </a:cubicBezTo>
                <a:cubicBezTo>
                  <a:pt x="246" y="65"/>
                  <a:pt x="246" y="65"/>
                  <a:pt x="246" y="65"/>
                </a:cubicBezTo>
                <a:lnTo>
                  <a:pt x="246" y="71"/>
                </a:lnTo>
                <a:close/>
                <a:moveTo>
                  <a:pt x="246" y="59"/>
                </a:moveTo>
                <a:cubicBezTo>
                  <a:pt x="238" y="59"/>
                  <a:pt x="238" y="59"/>
                  <a:pt x="238" y="59"/>
                </a:cubicBezTo>
                <a:cubicBezTo>
                  <a:pt x="224" y="34"/>
                  <a:pt x="224" y="34"/>
                  <a:pt x="224" y="34"/>
                </a:cubicBezTo>
                <a:cubicBezTo>
                  <a:pt x="224" y="34"/>
                  <a:pt x="224" y="34"/>
                  <a:pt x="224" y="34"/>
                </a:cubicBezTo>
                <a:cubicBezTo>
                  <a:pt x="224" y="59"/>
                  <a:pt x="224" y="59"/>
                  <a:pt x="224" y="59"/>
                </a:cubicBezTo>
                <a:cubicBezTo>
                  <a:pt x="217" y="59"/>
                  <a:pt x="217" y="59"/>
                  <a:pt x="217" y="59"/>
                </a:cubicBezTo>
                <a:cubicBezTo>
                  <a:pt x="217" y="24"/>
                  <a:pt x="217" y="24"/>
                  <a:pt x="217" y="24"/>
                </a:cubicBezTo>
                <a:cubicBezTo>
                  <a:pt x="226" y="24"/>
                  <a:pt x="226" y="24"/>
                  <a:pt x="226" y="24"/>
                </a:cubicBezTo>
                <a:cubicBezTo>
                  <a:pt x="226" y="24"/>
                  <a:pt x="238" y="44"/>
                  <a:pt x="239" y="48"/>
                </a:cubicBezTo>
                <a:cubicBezTo>
                  <a:pt x="239" y="48"/>
                  <a:pt x="239" y="48"/>
                  <a:pt x="239" y="48"/>
                </a:cubicBezTo>
                <a:cubicBezTo>
                  <a:pt x="239" y="24"/>
                  <a:pt x="239" y="24"/>
                  <a:pt x="239" y="24"/>
                </a:cubicBezTo>
                <a:cubicBezTo>
                  <a:pt x="246" y="24"/>
                  <a:pt x="246" y="24"/>
                  <a:pt x="246" y="24"/>
                </a:cubicBezTo>
                <a:lnTo>
                  <a:pt x="246" y="59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21"/>
          <p:cNvSpPr>
            <a:spLocks noEditPoints="1"/>
          </p:cNvSpPr>
          <p:nvPr/>
        </p:nvSpPr>
        <p:spPr bwMode="auto">
          <a:xfrm>
            <a:off x="6328035" y="1825274"/>
            <a:ext cx="620156" cy="585857"/>
          </a:xfrm>
          <a:custGeom>
            <a:avLst/>
            <a:gdLst>
              <a:gd name="T0" fmla="*/ 68 w 283"/>
              <a:gd name="T1" fmla="*/ 150 h 267"/>
              <a:gd name="T2" fmla="*/ 92 w 283"/>
              <a:gd name="T3" fmla="*/ 161 h 267"/>
              <a:gd name="T4" fmla="*/ 115 w 283"/>
              <a:gd name="T5" fmla="*/ 149 h 267"/>
              <a:gd name="T6" fmla="*/ 138 w 283"/>
              <a:gd name="T7" fmla="*/ 161 h 267"/>
              <a:gd name="T8" fmla="*/ 163 w 283"/>
              <a:gd name="T9" fmla="*/ 148 h 267"/>
              <a:gd name="T10" fmla="*/ 182 w 283"/>
              <a:gd name="T11" fmla="*/ 149 h 267"/>
              <a:gd name="T12" fmla="*/ 208 w 283"/>
              <a:gd name="T13" fmla="*/ 152 h 267"/>
              <a:gd name="T14" fmla="*/ 228 w 283"/>
              <a:gd name="T15" fmla="*/ 147 h 267"/>
              <a:gd name="T16" fmla="*/ 199 w 283"/>
              <a:gd name="T17" fmla="*/ 107 h 267"/>
              <a:gd name="T18" fmla="*/ 169 w 283"/>
              <a:gd name="T19" fmla="*/ 90 h 267"/>
              <a:gd name="T20" fmla="*/ 141 w 283"/>
              <a:gd name="T21" fmla="*/ 108 h 267"/>
              <a:gd name="T22" fmla="*/ 114 w 283"/>
              <a:gd name="T23" fmla="*/ 90 h 267"/>
              <a:gd name="T24" fmla="*/ 84 w 283"/>
              <a:gd name="T25" fmla="*/ 107 h 267"/>
              <a:gd name="T26" fmla="*/ 55 w 283"/>
              <a:gd name="T27" fmla="*/ 147 h 267"/>
              <a:gd name="T28" fmla="*/ 89 w 283"/>
              <a:gd name="T29" fmla="*/ 97 h 267"/>
              <a:gd name="T30" fmla="*/ 92 w 283"/>
              <a:gd name="T31" fmla="*/ 79 h 267"/>
              <a:gd name="T32" fmla="*/ 205 w 283"/>
              <a:gd name="T33" fmla="*/ 80 h 267"/>
              <a:gd name="T34" fmla="*/ 183 w 283"/>
              <a:gd name="T35" fmla="*/ 77 h 267"/>
              <a:gd name="T36" fmla="*/ 205 w 283"/>
              <a:gd name="T37" fmla="*/ 80 h 267"/>
              <a:gd name="T38" fmla="*/ 129 w 283"/>
              <a:gd name="T39" fmla="*/ 82 h 267"/>
              <a:gd name="T40" fmla="*/ 141 w 283"/>
              <a:gd name="T41" fmla="*/ 79 h 267"/>
              <a:gd name="T42" fmla="*/ 283 w 283"/>
              <a:gd name="T43" fmla="*/ 267 h 267"/>
              <a:gd name="T44" fmla="*/ 283 w 283"/>
              <a:gd name="T45" fmla="*/ 256 h 267"/>
              <a:gd name="T46" fmla="*/ 230 w 283"/>
              <a:gd name="T47" fmla="*/ 192 h 267"/>
              <a:gd name="T48" fmla="*/ 200 w 283"/>
              <a:gd name="T49" fmla="*/ 172 h 267"/>
              <a:gd name="T50" fmla="*/ 169 w 283"/>
              <a:gd name="T51" fmla="*/ 193 h 267"/>
              <a:gd name="T52" fmla="*/ 138 w 283"/>
              <a:gd name="T53" fmla="*/ 172 h 267"/>
              <a:gd name="T54" fmla="*/ 111 w 283"/>
              <a:gd name="T55" fmla="*/ 191 h 267"/>
              <a:gd name="T56" fmla="*/ 63 w 283"/>
              <a:gd name="T57" fmla="*/ 192 h 267"/>
              <a:gd name="T58" fmla="*/ 38 w 283"/>
              <a:gd name="T59" fmla="*/ 174 h 267"/>
              <a:gd name="T60" fmla="*/ 260 w 283"/>
              <a:gd name="T61" fmla="*/ 243 h 267"/>
              <a:gd name="T62" fmla="*/ 70 w 283"/>
              <a:gd name="T63" fmla="*/ 162 h 267"/>
              <a:gd name="T64" fmla="*/ 48 w 283"/>
              <a:gd name="T65" fmla="*/ 165 h 267"/>
              <a:gd name="T66" fmla="*/ 70 w 283"/>
              <a:gd name="T67" fmla="*/ 162 h 267"/>
              <a:gd name="T68" fmla="*/ 214 w 283"/>
              <a:gd name="T69" fmla="*/ 162 h 267"/>
              <a:gd name="T70" fmla="*/ 236 w 283"/>
              <a:gd name="T71" fmla="*/ 165 h 267"/>
              <a:gd name="T72" fmla="*/ 115 w 283"/>
              <a:gd name="T73" fmla="*/ 181 h 267"/>
              <a:gd name="T74" fmla="*/ 115 w 283"/>
              <a:gd name="T75" fmla="*/ 163 h 267"/>
              <a:gd name="T76" fmla="*/ 128 w 283"/>
              <a:gd name="T77" fmla="*/ 167 h 267"/>
              <a:gd name="T78" fmla="*/ 156 w 283"/>
              <a:gd name="T79" fmla="*/ 167 h 267"/>
              <a:gd name="T80" fmla="*/ 169 w 283"/>
              <a:gd name="T81" fmla="*/ 163 h 267"/>
              <a:gd name="T82" fmla="*/ 191 w 283"/>
              <a:gd name="T83" fmla="*/ 33 h 267"/>
              <a:gd name="T84" fmla="*/ 125 w 283"/>
              <a:gd name="T85" fmla="*/ 64 h 267"/>
              <a:gd name="T86" fmla="*/ 134 w 283"/>
              <a:gd name="T87" fmla="*/ 12 h 267"/>
              <a:gd name="T88" fmla="*/ 182 w 283"/>
              <a:gd name="T89" fmla="*/ 33 h 267"/>
              <a:gd name="T90" fmla="*/ 137 w 283"/>
              <a:gd name="T91" fmla="*/ 41 h 267"/>
              <a:gd name="T92" fmla="*/ 129 w 283"/>
              <a:gd name="T93" fmla="*/ 20 h 267"/>
              <a:gd name="T94" fmla="*/ 125 w 283"/>
              <a:gd name="T95" fmla="*/ 56 h 267"/>
              <a:gd name="T96" fmla="*/ 146 w 283"/>
              <a:gd name="T97" fmla="*/ 20 h 267"/>
              <a:gd name="T98" fmla="*/ 158 w 283"/>
              <a:gd name="T99" fmla="*/ 5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83" h="267">
                <a:moveTo>
                  <a:pt x="55" y="147"/>
                </a:moveTo>
                <a:cubicBezTo>
                  <a:pt x="59" y="147"/>
                  <a:pt x="63" y="148"/>
                  <a:pt x="66" y="150"/>
                </a:cubicBezTo>
                <a:cubicBezTo>
                  <a:pt x="66" y="150"/>
                  <a:pt x="67" y="150"/>
                  <a:pt x="68" y="150"/>
                </a:cubicBezTo>
                <a:cubicBezTo>
                  <a:pt x="70" y="150"/>
                  <a:pt x="73" y="151"/>
                  <a:pt x="76" y="152"/>
                </a:cubicBezTo>
                <a:cubicBezTo>
                  <a:pt x="79" y="154"/>
                  <a:pt x="82" y="157"/>
                  <a:pt x="84" y="161"/>
                </a:cubicBezTo>
                <a:cubicBezTo>
                  <a:pt x="92" y="161"/>
                  <a:pt x="92" y="161"/>
                  <a:pt x="92" y="161"/>
                </a:cubicBezTo>
                <a:cubicBezTo>
                  <a:pt x="93" y="156"/>
                  <a:pt x="97" y="151"/>
                  <a:pt x="102" y="149"/>
                </a:cubicBezTo>
                <a:cubicBezTo>
                  <a:pt x="104" y="148"/>
                  <a:pt x="106" y="148"/>
                  <a:pt x="109" y="148"/>
                </a:cubicBezTo>
                <a:cubicBezTo>
                  <a:pt x="111" y="148"/>
                  <a:pt x="113" y="148"/>
                  <a:pt x="115" y="149"/>
                </a:cubicBezTo>
                <a:cubicBezTo>
                  <a:pt x="117" y="148"/>
                  <a:pt x="119" y="148"/>
                  <a:pt x="121" y="148"/>
                </a:cubicBezTo>
                <a:cubicBezTo>
                  <a:pt x="124" y="148"/>
                  <a:pt x="126" y="148"/>
                  <a:pt x="128" y="149"/>
                </a:cubicBezTo>
                <a:cubicBezTo>
                  <a:pt x="133" y="151"/>
                  <a:pt x="137" y="156"/>
                  <a:pt x="138" y="161"/>
                </a:cubicBezTo>
                <a:cubicBezTo>
                  <a:pt x="146" y="161"/>
                  <a:pt x="146" y="161"/>
                  <a:pt x="146" y="161"/>
                </a:cubicBezTo>
                <a:cubicBezTo>
                  <a:pt x="147" y="156"/>
                  <a:pt x="151" y="151"/>
                  <a:pt x="156" y="149"/>
                </a:cubicBezTo>
                <a:cubicBezTo>
                  <a:pt x="158" y="148"/>
                  <a:pt x="160" y="148"/>
                  <a:pt x="163" y="148"/>
                </a:cubicBezTo>
                <a:cubicBezTo>
                  <a:pt x="165" y="148"/>
                  <a:pt x="167" y="148"/>
                  <a:pt x="169" y="149"/>
                </a:cubicBezTo>
                <a:cubicBezTo>
                  <a:pt x="171" y="148"/>
                  <a:pt x="173" y="148"/>
                  <a:pt x="175" y="148"/>
                </a:cubicBezTo>
                <a:cubicBezTo>
                  <a:pt x="178" y="148"/>
                  <a:pt x="180" y="148"/>
                  <a:pt x="182" y="149"/>
                </a:cubicBezTo>
                <a:cubicBezTo>
                  <a:pt x="187" y="151"/>
                  <a:pt x="191" y="156"/>
                  <a:pt x="193" y="161"/>
                </a:cubicBezTo>
                <a:cubicBezTo>
                  <a:pt x="200" y="161"/>
                  <a:pt x="200" y="161"/>
                  <a:pt x="200" y="161"/>
                </a:cubicBezTo>
                <a:cubicBezTo>
                  <a:pt x="202" y="157"/>
                  <a:pt x="205" y="154"/>
                  <a:pt x="208" y="152"/>
                </a:cubicBezTo>
                <a:cubicBezTo>
                  <a:pt x="211" y="151"/>
                  <a:pt x="214" y="150"/>
                  <a:pt x="216" y="150"/>
                </a:cubicBezTo>
                <a:cubicBezTo>
                  <a:pt x="217" y="150"/>
                  <a:pt x="218" y="150"/>
                  <a:pt x="218" y="150"/>
                </a:cubicBezTo>
                <a:cubicBezTo>
                  <a:pt x="221" y="148"/>
                  <a:pt x="224" y="147"/>
                  <a:pt x="228" y="147"/>
                </a:cubicBezTo>
                <a:cubicBezTo>
                  <a:pt x="228" y="115"/>
                  <a:pt x="228" y="115"/>
                  <a:pt x="228" y="115"/>
                </a:cubicBezTo>
                <a:cubicBezTo>
                  <a:pt x="228" y="105"/>
                  <a:pt x="222" y="96"/>
                  <a:pt x="214" y="92"/>
                </a:cubicBezTo>
                <a:cubicBezTo>
                  <a:pt x="209" y="101"/>
                  <a:pt x="200" y="106"/>
                  <a:pt x="199" y="107"/>
                </a:cubicBezTo>
                <a:cubicBezTo>
                  <a:pt x="195" y="109"/>
                  <a:pt x="195" y="109"/>
                  <a:pt x="195" y="109"/>
                </a:cubicBezTo>
                <a:cubicBezTo>
                  <a:pt x="190" y="108"/>
                  <a:pt x="190" y="108"/>
                  <a:pt x="190" y="108"/>
                </a:cubicBezTo>
                <a:cubicBezTo>
                  <a:pt x="187" y="107"/>
                  <a:pt x="174" y="101"/>
                  <a:pt x="169" y="90"/>
                </a:cubicBezTo>
                <a:cubicBezTo>
                  <a:pt x="164" y="90"/>
                  <a:pt x="164" y="90"/>
                  <a:pt x="164" y="90"/>
                </a:cubicBezTo>
                <a:cubicBezTo>
                  <a:pt x="160" y="101"/>
                  <a:pt x="147" y="106"/>
                  <a:pt x="146" y="107"/>
                </a:cubicBezTo>
                <a:cubicBezTo>
                  <a:pt x="141" y="108"/>
                  <a:pt x="141" y="108"/>
                  <a:pt x="141" y="108"/>
                </a:cubicBezTo>
                <a:cubicBezTo>
                  <a:pt x="137" y="107"/>
                  <a:pt x="137" y="107"/>
                  <a:pt x="137" y="107"/>
                </a:cubicBezTo>
                <a:cubicBezTo>
                  <a:pt x="135" y="105"/>
                  <a:pt x="123" y="100"/>
                  <a:pt x="119" y="90"/>
                </a:cubicBezTo>
                <a:cubicBezTo>
                  <a:pt x="114" y="90"/>
                  <a:pt x="114" y="90"/>
                  <a:pt x="114" y="90"/>
                </a:cubicBezTo>
                <a:cubicBezTo>
                  <a:pt x="109" y="101"/>
                  <a:pt x="96" y="107"/>
                  <a:pt x="93" y="10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84" y="107"/>
                  <a:pt x="84" y="107"/>
                  <a:pt x="84" y="107"/>
                </a:cubicBezTo>
                <a:cubicBezTo>
                  <a:pt x="83" y="106"/>
                  <a:pt x="74" y="101"/>
                  <a:pt x="69" y="92"/>
                </a:cubicBezTo>
                <a:cubicBezTo>
                  <a:pt x="61" y="96"/>
                  <a:pt x="55" y="105"/>
                  <a:pt x="55" y="115"/>
                </a:cubicBezTo>
                <a:cubicBezTo>
                  <a:pt x="55" y="147"/>
                  <a:pt x="55" y="147"/>
                  <a:pt x="55" y="147"/>
                </a:cubicBezTo>
                <a:cubicBezTo>
                  <a:pt x="55" y="147"/>
                  <a:pt x="55" y="147"/>
                  <a:pt x="55" y="147"/>
                </a:cubicBezTo>
                <a:close/>
                <a:moveTo>
                  <a:pt x="104" y="84"/>
                </a:moveTo>
                <a:cubicBezTo>
                  <a:pt x="102" y="92"/>
                  <a:pt x="89" y="97"/>
                  <a:pt x="89" y="97"/>
                </a:cubicBezTo>
                <a:cubicBezTo>
                  <a:pt x="89" y="97"/>
                  <a:pt x="77" y="90"/>
                  <a:pt x="78" y="80"/>
                </a:cubicBezTo>
                <a:cubicBezTo>
                  <a:pt x="78" y="77"/>
                  <a:pt x="81" y="74"/>
                  <a:pt x="84" y="74"/>
                </a:cubicBezTo>
                <a:cubicBezTo>
                  <a:pt x="88" y="73"/>
                  <a:pt x="92" y="75"/>
                  <a:pt x="92" y="79"/>
                </a:cubicBezTo>
                <a:cubicBezTo>
                  <a:pt x="94" y="77"/>
                  <a:pt x="97" y="76"/>
                  <a:pt x="100" y="77"/>
                </a:cubicBezTo>
                <a:cubicBezTo>
                  <a:pt x="103" y="79"/>
                  <a:pt x="104" y="81"/>
                  <a:pt x="104" y="84"/>
                </a:cubicBezTo>
                <a:close/>
                <a:moveTo>
                  <a:pt x="205" y="80"/>
                </a:moveTo>
                <a:cubicBezTo>
                  <a:pt x="206" y="90"/>
                  <a:pt x="194" y="97"/>
                  <a:pt x="194" y="97"/>
                </a:cubicBezTo>
                <a:cubicBezTo>
                  <a:pt x="194" y="97"/>
                  <a:pt x="181" y="92"/>
                  <a:pt x="179" y="84"/>
                </a:cubicBezTo>
                <a:cubicBezTo>
                  <a:pt x="179" y="81"/>
                  <a:pt x="180" y="79"/>
                  <a:pt x="183" y="77"/>
                </a:cubicBezTo>
                <a:cubicBezTo>
                  <a:pt x="186" y="76"/>
                  <a:pt x="189" y="77"/>
                  <a:pt x="191" y="79"/>
                </a:cubicBezTo>
                <a:cubicBezTo>
                  <a:pt x="191" y="75"/>
                  <a:pt x="195" y="73"/>
                  <a:pt x="199" y="74"/>
                </a:cubicBezTo>
                <a:cubicBezTo>
                  <a:pt x="202" y="74"/>
                  <a:pt x="205" y="77"/>
                  <a:pt x="205" y="80"/>
                </a:cubicBezTo>
                <a:close/>
                <a:moveTo>
                  <a:pt x="154" y="82"/>
                </a:moveTo>
                <a:cubicBezTo>
                  <a:pt x="154" y="91"/>
                  <a:pt x="141" y="96"/>
                  <a:pt x="141" y="96"/>
                </a:cubicBezTo>
                <a:cubicBezTo>
                  <a:pt x="141" y="96"/>
                  <a:pt x="129" y="91"/>
                  <a:pt x="129" y="82"/>
                </a:cubicBezTo>
                <a:cubicBezTo>
                  <a:pt x="128" y="79"/>
                  <a:pt x="130" y="76"/>
                  <a:pt x="133" y="75"/>
                </a:cubicBezTo>
                <a:cubicBezTo>
                  <a:pt x="137" y="73"/>
                  <a:pt x="140" y="76"/>
                  <a:pt x="141" y="79"/>
                </a:cubicBezTo>
                <a:cubicBezTo>
                  <a:pt x="141" y="79"/>
                  <a:pt x="141" y="79"/>
                  <a:pt x="141" y="79"/>
                </a:cubicBezTo>
                <a:cubicBezTo>
                  <a:pt x="143" y="76"/>
                  <a:pt x="146" y="73"/>
                  <a:pt x="150" y="75"/>
                </a:cubicBezTo>
                <a:cubicBezTo>
                  <a:pt x="153" y="76"/>
                  <a:pt x="155" y="79"/>
                  <a:pt x="154" y="82"/>
                </a:cubicBezTo>
                <a:close/>
                <a:moveTo>
                  <a:pt x="283" y="267"/>
                </a:moveTo>
                <a:cubicBezTo>
                  <a:pt x="0" y="267"/>
                  <a:pt x="0" y="267"/>
                  <a:pt x="0" y="267"/>
                </a:cubicBezTo>
                <a:cubicBezTo>
                  <a:pt x="0" y="256"/>
                  <a:pt x="0" y="256"/>
                  <a:pt x="0" y="256"/>
                </a:cubicBezTo>
                <a:cubicBezTo>
                  <a:pt x="283" y="256"/>
                  <a:pt x="283" y="256"/>
                  <a:pt x="283" y="256"/>
                </a:cubicBezTo>
                <a:cubicBezTo>
                  <a:pt x="283" y="267"/>
                  <a:pt x="283" y="267"/>
                  <a:pt x="283" y="267"/>
                </a:cubicBezTo>
                <a:close/>
                <a:moveTo>
                  <a:pt x="246" y="175"/>
                </a:moveTo>
                <a:cubicBezTo>
                  <a:pt x="242" y="185"/>
                  <a:pt x="232" y="191"/>
                  <a:pt x="230" y="192"/>
                </a:cubicBezTo>
                <a:cubicBezTo>
                  <a:pt x="226" y="194"/>
                  <a:pt x="226" y="194"/>
                  <a:pt x="226" y="194"/>
                </a:cubicBezTo>
                <a:cubicBezTo>
                  <a:pt x="221" y="192"/>
                  <a:pt x="221" y="192"/>
                  <a:pt x="221" y="192"/>
                </a:cubicBezTo>
                <a:cubicBezTo>
                  <a:pt x="218" y="191"/>
                  <a:pt x="203" y="185"/>
                  <a:pt x="200" y="172"/>
                </a:cubicBezTo>
                <a:cubicBezTo>
                  <a:pt x="192" y="172"/>
                  <a:pt x="192" y="172"/>
                  <a:pt x="192" y="172"/>
                </a:cubicBezTo>
                <a:cubicBezTo>
                  <a:pt x="189" y="185"/>
                  <a:pt x="175" y="191"/>
                  <a:pt x="173" y="191"/>
                </a:cubicBezTo>
                <a:cubicBezTo>
                  <a:pt x="169" y="193"/>
                  <a:pt x="169" y="193"/>
                  <a:pt x="169" y="193"/>
                </a:cubicBezTo>
                <a:cubicBezTo>
                  <a:pt x="165" y="191"/>
                  <a:pt x="165" y="191"/>
                  <a:pt x="165" y="191"/>
                </a:cubicBezTo>
                <a:cubicBezTo>
                  <a:pt x="162" y="190"/>
                  <a:pt x="149" y="184"/>
                  <a:pt x="146" y="172"/>
                </a:cubicBezTo>
                <a:cubicBezTo>
                  <a:pt x="138" y="172"/>
                  <a:pt x="138" y="172"/>
                  <a:pt x="138" y="172"/>
                </a:cubicBezTo>
                <a:cubicBezTo>
                  <a:pt x="135" y="185"/>
                  <a:pt x="121" y="191"/>
                  <a:pt x="119" y="191"/>
                </a:cubicBezTo>
                <a:cubicBezTo>
                  <a:pt x="115" y="193"/>
                  <a:pt x="115" y="193"/>
                  <a:pt x="115" y="193"/>
                </a:cubicBezTo>
                <a:cubicBezTo>
                  <a:pt x="111" y="191"/>
                  <a:pt x="111" y="191"/>
                  <a:pt x="111" y="191"/>
                </a:cubicBezTo>
                <a:cubicBezTo>
                  <a:pt x="108" y="190"/>
                  <a:pt x="95" y="184"/>
                  <a:pt x="92" y="172"/>
                </a:cubicBezTo>
                <a:cubicBezTo>
                  <a:pt x="84" y="172"/>
                  <a:pt x="84" y="172"/>
                  <a:pt x="84" y="172"/>
                </a:cubicBezTo>
                <a:cubicBezTo>
                  <a:pt x="81" y="185"/>
                  <a:pt x="66" y="191"/>
                  <a:pt x="63" y="192"/>
                </a:cubicBezTo>
                <a:cubicBezTo>
                  <a:pt x="58" y="194"/>
                  <a:pt x="58" y="194"/>
                  <a:pt x="58" y="194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2" y="191"/>
                  <a:pt x="42" y="185"/>
                  <a:pt x="38" y="174"/>
                </a:cubicBezTo>
                <a:cubicBezTo>
                  <a:pt x="29" y="178"/>
                  <a:pt x="22" y="187"/>
                  <a:pt x="22" y="197"/>
                </a:cubicBezTo>
                <a:cubicBezTo>
                  <a:pt x="22" y="243"/>
                  <a:pt x="22" y="243"/>
                  <a:pt x="22" y="243"/>
                </a:cubicBezTo>
                <a:cubicBezTo>
                  <a:pt x="260" y="243"/>
                  <a:pt x="260" y="243"/>
                  <a:pt x="260" y="243"/>
                </a:cubicBezTo>
                <a:cubicBezTo>
                  <a:pt x="260" y="197"/>
                  <a:pt x="260" y="197"/>
                  <a:pt x="260" y="197"/>
                </a:cubicBezTo>
                <a:cubicBezTo>
                  <a:pt x="260" y="187"/>
                  <a:pt x="254" y="179"/>
                  <a:pt x="246" y="175"/>
                </a:cubicBezTo>
                <a:close/>
                <a:moveTo>
                  <a:pt x="70" y="162"/>
                </a:moveTo>
                <a:cubicBezTo>
                  <a:pt x="67" y="160"/>
                  <a:pt x="64" y="162"/>
                  <a:pt x="62" y="164"/>
                </a:cubicBezTo>
                <a:cubicBezTo>
                  <a:pt x="62" y="160"/>
                  <a:pt x="58" y="158"/>
                  <a:pt x="54" y="158"/>
                </a:cubicBezTo>
                <a:cubicBezTo>
                  <a:pt x="51" y="159"/>
                  <a:pt x="48" y="162"/>
                  <a:pt x="48" y="165"/>
                </a:cubicBezTo>
                <a:cubicBezTo>
                  <a:pt x="47" y="175"/>
                  <a:pt x="59" y="182"/>
                  <a:pt x="59" y="182"/>
                </a:cubicBezTo>
                <a:cubicBezTo>
                  <a:pt x="59" y="182"/>
                  <a:pt x="72" y="177"/>
                  <a:pt x="74" y="169"/>
                </a:cubicBezTo>
                <a:cubicBezTo>
                  <a:pt x="74" y="166"/>
                  <a:pt x="73" y="163"/>
                  <a:pt x="70" y="162"/>
                </a:cubicBezTo>
                <a:close/>
                <a:moveTo>
                  <a:pt x="225" y="182"/>
                </a:moveTo>
                <a:cubicBezTo>
                  <a:pt x="225" y="182"/>
                  <a:pt x="212" y="177"/>
                  <a:pt x="210" y="169"/>
                </a:cubicBezTo>
                <a:cubicBezTo>
                  <a:pt x="210" y="166"/>
                  <a:pt x="211" y="163"/>
                  <a:pt x="214" y="162"/>
                </a:cubicBezTo>
                <a:cubicBezTo>
                  <a:pt x="217" y="160"/>
                  <a:pt x="220" y="162"/>
                  <a:pt x="222" y="164"/>
                </a:cubicBezTo>
                <a:cubicBezTo>
                  <a:pt x="222" y="160"/>
                  <a:pt x="226" y="158"/>
                  <a:pt x="230" y="158"/>
                </a:cubicBezTo>
                <a:cubicBezTo>
                  <a:pt x="233" y="159"/>
                  <a:pt x="236" y="162"/>
                  <a:pt x="236" y="165"/>
                </a:cubicBezTo>
                <a:cubicBezTo>
                  <a:pt x="237" y="175"/>
                  <a:pt x="225" y="182"/>
                  <a:pt x="225" y="182"/>
                </a:cubicBezTo>
                <a:close/>
                <a:moveTo>
                  <a:pt x="128" y="167"/>
                </a:moveTo>
                <a:cubicBezTo>
                  <a:pt x="127" y="176"/>
                  <a:pt x="115" y="181"/>
                  <a:pt x="115" y="181"/>
                </a:cubicBezTo>
                <a:cubicBezTo>
                  <a:pt x="115" y="181"/>
                  <a:pt x="103" y="176"/>
                  <a:pt x="102" y="167"/>
                </a:cubicBezTo>
                <a:cubicBezTo>
                  <a:pt x="102" y="164"/>
                  <a:pt x="103" y="161"/>
                  <a:pt x="106" y="160"/>
                </a:cubicBezTo>
                <a:cubicBezTo>
                  <a:pt x="110" y="158"/>
                  <a:pt x="114" y="161"/>
                  <a:pt x="115" y="163"/>
                </a:cubicBezTo>
                <a:cubicBezTo>
                  <a:pt x="115" y="163"/>
                  <a:pt x="115" y="163"/>
                  <a:pt x="115" y="163"/>
                </a:cubicBezTo>
                <a:cubicBezTo>
                  <a:pt x="116" y="161"/>
                  <a:pt x="120" y="158"/>
                  <a:pt x="124" y="160"/>
                </a:cubicBezTo>
                <a:cubicBezTo>
                  <a:pt x="126" y="161"/>
                  <a:pt x="128" y="164"/>
                  <a:pt x="128" y="167"/>
                </a:cubicBezTo>
                <a:close/>
                <a:moveTo>
                  <a:pt x="182" y="167"/>
                </a:moveTo>
                <a:cubicBezTo>
                  <a:pt x="181" y="176"/>
                  <a:pt x="169" y="181"/>
                  <a:pt x="169" y="181"/>
                </a:cubicBezTo>
                <a:cubicBezTo>
                  <a:pt x="169" y="181"/>
                  <a:pt x="157" y="176"/>
                  <a:pt x="156" y="167"/>
                </a:cubicBezTo>
                <a:cubicBezTo>
                  <a:pt x="156" y="164"/>
                  <a:pt x="158" y="161"/>
                  <a:pt x="160" y="160"/>
                </a:cubicBezTo>
                <a:cubicBezTo>
                  <a:pt x="164" y="158"/>
                  <a:pt x="168" y="161"/>
                  <a:pt x="169" y="163"/>
                </a:cubicBezTo>
                <a:cubicBezTo>
                  <a:pt x="169" y="163"/>
                  <a:pt x="169" y="163"/>
                  <a:pt x="169" y="163"/>
                </a:cubicBezTo>
                <a:cubicBezTo>
                  <a:pt x="170" y="161"/>
                  <a:pt x="174" y="158"/>
                  <a:pt x="178" y="160"/>
                </a:cubicBezTo>
                <a:cubicBezTo>
                  <a:pt x="181" y="161"/>
                  <a:pt x="182" y="164"/>
                  <a:pt x="182" y="167"/>
                </a:cubicBezTo>
                <a:close/>
                <a:moveTo>
                  <a:pt x="191" y="33"/>
                </a:moveTo>
                <a:cubicBezTo>
                  <a:pt x="191" y="50"/>
                  <a:pt x="176" y="65"/>
                  <a:pt x="158" y="65"/>
                </a:cubicBezTo>
                <a:cubicBezTo>
                  <a:pt x="152" y="65"/>
                  <a:pt x="146" y="63"/>
                  <a:pt x="141" y="59"/>
                </a:cubicBezTo>
                <a:cubicBezTo>
                  <a:pt x="136" y="62"/>
                  <a:pt x="131" y="64"/>
                  <a:pt x="125" y="64"/>
                </a:cubicBezTo>
                <a:cubicBezTo>
                  <a:pt x="110" y="64"/>
                  <a:pt x="98" y="52"/>
                  <a:pt x="98" y="37"/>
                </a:cubicBezTo>
                <a:cubicBezTo>
                  <a:pt x="98" y="23"/>
                  <a:pt x="110" y="11"/>
                  <a:pt x="125" y="11"/>
                </a:cubicBezTo>
                <a:cubicBezTo>
                  <a:pt x="128" y="11"/>
                  <a:pt x="131" y="11"/>
                  <a:pt x="134" y="12"/>
                </a:cubicBezTo>
                <a:cubicBezTo>
                  <a:pt x="140" y="5"/>
                  <a:pt x="148" y="0"/>
                  <a:pt x="158" y="0"/>
                </a:cubicBezTo>
                <a:cubicBezTo>
                  <a:pt x="176" y="0"/>
                  <a:pt x="191" y="15"/>
                  <a:pt x="191" y="33"/>
                </a:cubicBezTo>
                <a:close/>
                <a:moveTo>
                  <a:pt x="182" y="33"/>
                </a:moveTo>
                <a:cubicBezTo>
                  <a:pt x="182" y="20"/>
                  <a:pt x="171" y="9"/>
                  <a:pt x="158" y="9"/>
                </a:cubicBezTo>
                <a:cubicBezTo>
                  <a:pt x="146" y="9"/>
                  <a:pt x="135" y="20"/>
                  <a:pt x="135" y="33"/>
                </a:cubicBezTo>
                <a:cubicBezTo>
                  <a:pt x="135" y="36"/>
                  <a:pt x="136" y="39"/>
                  <a:pt x="137" y="41"/>
                </a:cubicBezTo>
                <a:cubicBezTo>
                  <a:pt x="136" y="44"/>
                  <a:pt x="133" y="47"/>
                  <a:pt x="131" y="49"/>
                </a:cubicBezTo>
                <a:cubicBezTo>
                  <a:pt x="128" y="44"/>
                  <a:pt x="126" y="38"/>
                  <a:pt x="126" y="33"/>
                </a:cubicBezTo>
                <a:cubicBezTo>
                  <a:pt x="126" y="28"/>
                  <a:pt x="127" y="24"/>
                  <a:pt x="129" y="20"/>
                </a:cubicBezTo>
                <a:cubicBezTo>
                  <a:pt x="128" y="20"/>
                  <a:pt x="126" y="19"/>
                  <a:pt x="125" y="19"/>
                </a:cubicBezTo>
                <a:cubicBezTo>
                  <a:pt x="115" y="19"/>
                  <a:pt x="107" y="27"/>
                  <a:pt x="107" y="37"/>
                </a:cubicBezTo>
                <a:cubicBezTo>
                  <a:pt x="107" y="48"/>
                  <a:pt x="115" y="56"/>
                  <a:pt x="125" y="56"/>
                </a:cubicBezTo>
                <a:cubicBezTo>
                  <a:pt x="135" y="56"/>
                  <a:pt x="143" y="48"/>
                  <a:pt x="143" y="37"/>
                </a:cubicBezTo>
                <a:cubicBezTo>
                  <a:pt x="143" y="35"/>
                  <a:pt x="142" y="32"/>
                  <a:pt x="141" y="29"/>
                </a:cubicBezTo>
                <a:cubicBezTo>
                  <a:pt x="142" y="26"/>
                  <a:pt x="143" y="23"/>
                  <a:pt x="146" y="20"/>
                </a:cubicBezTo>
                <a:cubicBezTo>
                  <a:pt x="149" y="25"/>
                  <a:pt x="152" y="31"/>
                  <a:pt x="152" y="37"/>
                </a:cubicBezTo>
                <a:cubicBezTo>
                  <a:pt x="152" y="43"/>
                  <a:pt x="150" y="49"/>
                  <a:pt x="147" y="53"/>
                </a:cubicBezTo>
                <a:cubicBezTo>
                  <a:pt x="150" y="55"/>
                  <a:pt x="154" y="56"/>
                  <a:pt x="158" y="56"/>
                </a:cubicBezTo>
                <a:cubicBezTo>
                  <a:pt x="171" y="56"/>
                  <a:pt x="182" y="46"/>
                  <a:pt x="182" y="3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Freeform 22"/>
          <p:cNvSpPr>
            <a:spLocks noEditPoints="1"/>
          </p:cNvSpPr>
          <p:nvPr/>
        </p:nvSpPr>
        <p:spPr bwMode="auto">
          <a:xfrm>
            <a:off x="1890915" y="1895725"/>
            <a:ext cx="613667" cy="444955"/>
          </a:xfrm>
          <a:custGeom>
            <a:avLst/>
            <a:gdLst>
              <a:gd name="T0" fmla="*/ 280 w 280"/>
              <a:gd name="T1" fmla="*/ 168 h 203"/>
              <a:gd name="T2" fmla="*/ 0 w 280"/>
              <a:gd name="T3" fmla="*/ 168 h 203"/>
              <a:gd name="T4" fmla="*/ 0 w 280"/>
              <a:gd name="T5" fmla="*/ 132 h 203"/>
              <a:gd name="T6" fmla="*/ 280 w 280"/>
              <a:gd name="T7" fmla="*/ 132 h 203"/>
              <a:gd name="T8" fmla="*/ 280 w 280"/>
              <a:gd name="T9" fmla="*/ 168 h 203"/>
              <a:gd name="T10" fmla="*/ 19 w 280"/>
              <a:gd name="T11" fmla="*/ 203 h 203"/>
              <a:gd name="T12" fmla="*/ 19 w 280"/>
              <a:gd name="T13" fmla="*/ 179 h 203"/>
              <a:gd name="T14" fmla="*/ 0 w 280"/>
              <a:gd name="T15" fmla="*/ 179 h 203"/>
              <a:gd name="T16" fmla="*/ 0 w 280"/>
              <a:gd name="T17" fmla="*/ 203 h 203"/>
              <a:gd name="T18" fmla="*/ 19 w 280"/>
              <a:gd name="T19" fmla="*/ 203 h 203"/>
              <a:gd name="T20" fmla="*/ 280 w 280"/>
              <a:gd name="T21" fmla="*/ 203 h 203"/>
              <a:gd name="T22" fmla="*/ 280 w 280"/>
              <a:gd name="T23" fmla="*/ 179 h 203"/>
              <a:gd name="T24" fmla="*/ 261 w 280"/>
              <a:gd name="T25" fmla="*/ 179 h 203"/>
              <a:gd name="T26" fmla="*/ 261 w 280"/>
              <a:gd name="T27" fmla="*/ 203 h 203"/>
              <a:gd name="T28" fmla="*/ 280 w 280"/>
              <a:gd name="T29" fmla="*/ 203 h 203"/>
              <a:gd name="T30" fmla="*/ 142 w 280"/>
              <a:gd name="T31" fmla="*/ 0 h 203"/>
              <a:gd name="T32" fmla="*/ 140 w 280"/>
              <a:gd name="T33" fmla="*/ 0 h 203"/>
              <a:gd name="T34" fmla="*/ 15 w 280"/>
              <a:gd name="T35" fmla="*/ 25 h 203"/>
              <a:gd name="T36" fmla="*/ 15 w 280"/>
              <a:gd name="T37" fmla="*/ 84 h 203"/>
              <a:gd name="T38" fmla="*/ 44 w 280"/>
              <a:gd name="T39" fmla="*/ 68 h 203"/>
              <a:gd name="T40" fmla="*/ 42 w 280"/>
              <a:gd name="T41" fmla="*/ 54 h 203"/>
              <a:gd name="T42" fmla="*/ 120 w 280"/>
              <a:gd name="T43" fmla="*/ 42 h 203"/>
              <a:gd name="T44" fmla="*/ 122 w 280"/>
              <a:gd name="T45" fmla="*/ 52 h 203"/>
              <a:gd name="T46" fmla="*/ 140 w 280"/>
              <a:gd name="T47" fmla="*/ 51 h 203"/>
              <a:gd name="T48" fmla="*/ 142 w 280"/>
              <a:gd name="T49" fmla="*/ 51 h 203"/>
              <a:gd name="T50" fmla="*/ 159 w 280"/>
              <a:gd name="T51" fmla="*/ 51 h 203"/>
              <a:gd name="T52" fmla="*/ 160 w 280"/>
              <a:gd name="T53" fmla="*/ 42 h 203"/>
              <a:gd name="T54" fmla="*/ 238 w 280"/>
              <a:gd name="T55" fmla="*/ 54 h 203"/>
              <a:gd name="T56" fmla="*/ 236 w 280"/>
              <a:gd name="T57" fmla="*/ 68 h 203"/>
              <a:gd name="T58" fmla="*/ 266 w 280"/>
              <a:gd name="T59" fmla="*/ 84 h 203"/>
              <a:gd name="T60" fmla="*/ 266 w 280"/>
              <a:gd name="T61" fmla="*/ 25 h 203"/>
              <a:gd name="T62" fmla="*/ 142 w 280"/>
              <a:gd name="T63" fmla="*/ 0 h 203"/>
              <a:gd name="T64" fmla="*/ 3 w 280"/>
              <a:gd name="T65" fmla="*/ 116 h 203"/>
              <a:gd name="T66" fmla="*/ 1 w 280"/>
              <a:gd name="T67" fmla="*/ 120 h 203"/>
              <a:gd name="T68" fmla="*/ 280 w 280"/>
              <a:gd name="T69" fmla="*/ 120 h 203"/>
              <a:gd name="T70" fmla="*/ 277 w 280"/>
              <a:gd name="T71" fmla="*/ 116 h 203"/>
              <a:gd name="T72" fmla="*/ 141 w 280"/>
              <a:gd name="T73" fmla="*/ 66 h 203"/>
              <a:gd name="T74" fmla="*/ 140 w 280"/>
              <a:gd name="T75" fmla="*/ 66 h 203"/>
              <a:gd name="T76" fmla="*/ 3 w 280"/>
              <a:gd name="T77" fmla="*/ 116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80" h="203">
                <a:moveTo>
                  <a:pt x="280" y="168"/>
                </a:moveTo>
                <a:cubicBezTo>
                  <a:pt x="0" y="168"/>
                  <a:pt x="0" y="168"/>
                  <a:pt x="0" y="168"/>
                </a:cubicBezTo>
                <a:cubicBezTo>
                  <a:pt x="0" y="132"/>
                  <a:pt x="0" y="132"/>
                  <a:pt x="0" y="132"/>
                </a:cubicBezTo>
                <a:cubicBezTo>
                  <a:pt x="280" y="132"/>
                  <a:pt x="280" y="132"/>
                  <a:pt x="280" y="132"/>
                </a:cubicBezTo>
                <a:cubicBezTo>
                  <a:pt x="280" y="168"/>
                  <a:pt x="280" y="168"/>
                  <a:pt x="280" y="168"/>
                </a:cubicBezTo>
                <a:close/>
                <a:moveTo>
                  <a:pt x="19" y="203"/>
                </a:moveTo>
                <a:cubicBezTo>
                  <a:pt x="19" y="179"/>
                  <a:pt x="19" y="179"/>
                  <a:pt x="19" y="179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203"/>
                  <a:pt x="0" y="203"/>
                  <a:pt x="0" y="203"/>
                </a:cubicBezTo>
                <a:cubicBezTo>
                  <a:pt x="19" y="203"/>
                  <a:pt x="19" y="203"/>
                  <a:pt x="19" y="203"/>
                </a:cubicBezTo>
                <a:close/>
                <a:moveTo>
                  <a:pt x="280" y="203"/>
                </a:moveTo>
                <a:cubicBezTo>
                  <a:pt x="280" y="179"/>
                  <a:pt x="280" y="179"/>
                  <a:pt x="280" y="179"/>
                </a:cubicBezTo>
                <a:cubicBezTo>
                  <a:pt x="261" y="179"/>
                  <a:pt x="261" y="179"/>
                  <a:pt x="261" y="179"/>
                </a:cubicBezTo>
                <a:cubicBezTo>
                  <a:pt x="261" y="203"/>
                  <a:pt x="261" y="203"/>
                  <a:pt x="261" y="203"/>
                </a:cubicBezTo>
                <a:cubicBezTo>
                  <a:pt x="280" y="203"/>
                  <a:pt x="280" y="203"/>
                  <a:pt x="280" y="203"/>
                </a:cubicBezTo>
                <a:close/>
                <a:moveTo>
                  <a:pt x="142" y="0"/>
                </a:moveTo>
                <a:cubicBezTo>
                  <a:pt x="140" y="0"/>
                  <a:pt x="140" y="0"/>
                  <a:pt x="140" y="0"/>
                </a:cubicBezTo>
                <a:cubicBezTo>
                  <a:pt x="92" y="0"/>
                  <a:pt x="49" y="9"/>
                  <a:pt x="15" y="25"/>
                </a:cubicBezTo>
                <a:cubicBezTo>
                  <a:pt x="15" y="84"/>
                  <a:pt x="15" y="84"/>
                  <a:pt x="15" y="84"/>
                </a:cubicBezTo>
                <a:cubicBezTo>
                  <a:pt x="23" y="78"/>
                  <a:pt x="33" y="73"/>
                  <a:pt x="44" y="68"/>
                </a:cubicBezTo>
                <a:cubicBezTo>
                  <a:pt x="42" y="54"/>
                  <a:pt x="42" y="54"/>
                  <a:pt x="42" y="54"/>
                </a:cubicBezTo>
                <a:cubicBezTo>
                  <a:pt x="54" y="29"/>
                  <a:pt x="102" y="22"/>
                  <a:pt x="120" y="42"/>
                </a:cubicBezTo>
                <a:cubicBezTo>
                  <a:pt x="122" y="52"/>
                  <a:pt x="122" y="52"/>
                  <a:pt x="122" y="52"/>
                </a:cubicBezTo>
                <a:cubicBezTo>
                  <a:pt x="128" y="51"/>
                  <a:pt x="134" y="51"/>
                  <a:pt x="140" y="51"/>
                </a:cubicBezTo>
                <a:cubicBezTo>
                  <a:pt x="142" y="51"/>
                  <a:pt x="142" y="51"/>
                  <a:pt x="142" y="51"/>
                </a:cubicBezTo>
                <a:cubicBezTo>
                  <a:pt x="147" y="51"/>
                  <a:pt x="153" y="51"/>
                  <a:pt x="159" y="51"/>
                </a:cubicBezTo>
                <a:cubicBezTo>
                  <a:pt x="160" y="42"/>
                  <a:pt x="160" y="42"/>
                  <a:pt x="160" y="42"/>
                </a:cubicBezTo>
                <a:cubicBezTo>
                  <a:pt x="178" y="22"/>
                  <a:pt x="226" y="29"/>
                  <a:pt x="238" y="54"/>
                </a:cubicBezTo>
                <a:cubicBezTo>
                  <a:pt x="236" y="68"/>
                  <a:pt x="236" y="68"/>
                  <a:pt x="236" y="68"/>
                </a:cubicBezTo>
                <a:cubicBezTo>
                  <a:pt x="247" y="72"/>
                  <a:pt x="257" y="78"/>
                  <a:pt x="266" y="84"/>
                </a:cubicBezTo>
                <a:cubicBezTo>
                  <a:pt x="266" y="25"/>
                  <a:pt x="266" y="25"/>
                  <a:pt x="266" y="25"/>
                </a:cubicBezTo>
                <a:cubicBezTo>
                  <a:pt x="232" y="9"/>
                  <a:pt x="189" y="0"/>
                  <a:pt x="142" y="0"/>
                </a:cubicBezTo>
                <a:close/>
                <a:moveTo>
                  <a:pt x="3" y="116"/>
                </a:moveTo>
                <a:cubicBezTo>
                  <a:pt x="1" y="120"/>
                  <a:pt x="1" y="120"/>
                  <a:pt x="1" y="120"/>
                </a:cubicBezTo>
                <a:cubicBezTo>
                  <a:pt x="280" y="120"/>
                  <a:pt x="280" y="120"/>
                  <a:pt x="280" y="120"/>
                </a:cubicBezTo>
                <a:cubicBezTo>
                  <a:pt x="277" y="116"/>
                  <a:pt x="277" y="116"/>
                  <a:pt x="277" y="116"/>
                </a:cubicBezTo>
                <a:cubicBezTo>
                  <a:pt x="256" y="85"/>
                  <a:pt x="204" y="66"/>
                  <a:pt x="141" y="66"/>
                </a:cubicBezTo>
                <a:cubicBezTo>
                  <a:pt x="141" y="66"/>
                  <a:pt x="140" y="66"/>
                  <a:pt x="140" y="66"/>
                </a:cubicBezTo>
                <a:cubicBezTo>
                  <a:pt x="77" y="66"/>
                  <a:pt x="23" y="86"/>
                  <a:pt x="3" y="116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27"/>
          <p:cNvSpPr>
            <a:spLocks noEditPoints="1"/>
          </p:cNvSpPr>
          <p:nvPr/>
        </p:nvSpPr>
        <p:spPr bwMode="auto">
          <a:xfrm>
            <a:off x="7240673" y="1847521"/>
            <a:ext cx="469057" cy="541362"/>
          </a:xfrm>
          <a:custGeom>
            <a:avLst/>
            <a:gdLst>
              <a:gd name="T0" fmla="*/ 86 w 214"/>
              <a:gd name="T1" fmla="*/ 47 h 247"/>
              <a:gd name="T2" fmla="*/ 86 w 214"/>
              <a:gd name="T3" fmla="*/ 42 h 247"/>
              <a:gd name="T4" fmla="*/ 100 w 214"/>
              <a:gd name="T5" fmla="*/ 28 h 247"/>
              <a:gd name="T6" fmla="*/ 114 w 214"/>
              <a:gd name="T7" fmla="*/ 28 h 247"/>
              <a:gd name="T8" fmla="*/ 128 w 214"/>
              <a:gd name="T9" fmla="*/ 42 h 247"/>
              <a:gd name="T10" fmla="*/ 128 w 214"/>
              <a:gd name="T11" fmla="*/ 47 h 247"/>
              <a:gd name="T12" fmla="*/ 114 w 214"/>
              <a:gd name="T13" fmla="*/ 61 h 247"/>
              <a:gd name="T14" fmla="*/ 100 w 214"/>
              <a:gd name="T15" fmla="*/ 61 h 247"/>
              <a:gd name="T16" fmla="*/ 86 w 214"/>
              <a:gd name="T17" fmla="*/ 47 h 247"/>
              <a:gd name="T18" fmla="*/ 139 w 214"/>
              <a:gd name="T19" fmla="*/ 42 h 247"/>
              <a:gd name="T20" fmla="*/ 139 w 214"/>
              <a:gd name="T21" fmla="*/ 47 h 247"/>
              <a:gd name="T22" fmla="*/ 137 w 214"/>
              <a:gd name="T23" fmla="*/ 58 h 247"/>
              <a:gd name="T24" fmla="*/ 177 w 214"/>
              <a:gd name="T25" fmla="*/ 62 h 247"/>
              <a:gd name="T26" fmla="*/ 190 w 214"/>
              <a:gd name="T27" fmla="*/ 47 h 247"/>
              <a:gd name="T28" fmla="*/ 179 w 214"/>
              <a:gd name="T29" fmla="*/ 30 h 247"/>
              <a:gd name="T30" fmla="*/ 182 w 214"/>
              <a:gd name="T31" fmla="*/ 10 h 247"/>
              <a:gd name="T32" fmla="*/ 164 w 214"/>
              <a:gd name="T33" fmla="*/ 2 h 247"/>
              <a:gd name="T34" fmla="*/ 130 w 214"/>
              <a:gd name="T35" fmla="*/ 22 h 247"/>
              <a:gd name="T36" fmla="*/ 139 w 214"/>
              <a:gd name="T37" fmla="*/ 42 h 247"/>
              <a:gd name="T38" fmla="*/ 37 w 214"/>
              <a:gd name="T39" fmla="*/ 62 h 247"/>
              <a:gd name="T40" fmla="*/ 77 w 214"/>
              <a:gd name="T41" fmla="*/ 58 h 247"/>
              <a:gd name="T42" fmla="*/ 75 w 214"/>
              <a:gd name="T43" fmla="*/ 47 h 247"/>
              <a:gd name="T44" fmla="*/ 75 w 214"/>
              <a:gd name="T45" fmla="*/ 42 h 247"/>
              <a:gd name="T46" fmla="*/ 84 w 214"/>
              <a:gd name="T47" fmla="*/ 22 h 247"/>
              <a:gd name="T48" fmla="*/ 50 w 214"/>
              <a:gd name="T49" fmla="*/ 2 h 247"/>
              <a:gd name="T50" fmla="*/ 31 w 214"/>
              <a:gd name="T51" fmla="*/ 10 h 247"/>
              <a:gd name="T52" fmla="*/ 35 w 214"/>
              <a:gd name="T53" fmla="*/ 30 h 247"/>
              <a:gd name="T54" fmla="*/ 23 w 214"/>
              <a:gd name="T55" fmla="*/ 47 h 247"/>
              <a:gd name="T56" fmla="*/ 37 w 214"/>
              <a:gd name="T57" fmla="*/ 62 h 247"/>
              <a:gd name="T58" fmla="*/ 9 w 214"/>
              <a:gd name="T59" fmla="*/ 142 h 247"/>
              <a:gd name="T60" fmla="*/ 205 w 214"/>
              <a:gd name="T61" fmla="*/ 142 h 247"/>
              <a:gd name="T62" fmla="*/ 205 w 214"/>
              <a:gd name="T63" fmla="*/ 247 h 247"/>
              <a:gd name="T64" fmla="*/ 9 w 214"/>
              <a:gd name="T65" fmla="*/ 247 h 247"/>
              <a:gd name="T66" fmla="*/ 9 w 214"/>
              <a:gd name="T67" fmla="*/ 142 h 247"/>
              <a:gd name="T68" fmla="*/ 186 w 214"/>
              <a:gd name="T69" fmla="*/ 73 h 247"/>
              <a:gd name="T70" fmla="*/ 28 w 214"/>
              <a:gd name="T71" fmla="*/ 73 h 247"/>
              <a:gd name="T72" fmla="*/ 0 w 214"/>
              <a:gd name="T73" fmla="*/ 100 h 247"/>
              <a:gd name="T74" fmla="*/ 0 w 214"/>
              <a:gd name="T75" fmla="*/ 131 h 247"/>
              <a:gd name="T76" fmla="*/ 89 w 214"/>
              <a:gd name="T77" fmla="*/ 131 h 247"/>
              <a:gd name="T78" fmla="*/ 89 w 214"/>
              <a:gd name="T79" fmla="*/ 85 h 247"/>
              <a:gd name="T80" fmla="*/ 124 w 214"/>
              <a:gd name="T81" fmla="*/ 85 h 247"/>
              <a:gd name="T82" fmla="*/ 124 w 214"/>
              <a:gd name="T83" fmla="*/ 131 h 247"/>
              <a:gd name="T84" fmla="*/ 214 w 214"/>
              <a:gd name="T85" fmla="*/ 131 h 247"/>
              <a:gd name="T86" fmla="*/ 214 w 214"/>
              <a:gd name="T87" fmla="*/ 100 h 247"/>
              <a:gd name="T88" fmla="*/ 186 w 214"/>
              <a:gd name="T89" fmla="*/ 73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4" h="247">
                <a:moveTo>
                  <a:pt x="86" y="47"/>
                </a:moveTo>
                <a:cubicBezTo>
                  <a:pt x="86" y="42"/>
                  <a:pt x="86" y="42"/>
                  <a:pt x="86" y="42"/>
                </a:cubicBezTo>
                <a:cubicBezTo>
                  <a:pt x="86" y="33"/>
                  <a:pt x="91" y="28"/>
                  <a:pt x="100" y="28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23" y="28"/>
                  <a:pt x="128" y="33"/>
                  <a:pt x="128" y="42"/>
                </a:cubicBezTo>
                <a:cubicBezTo>
                  <a:pt x="128" y="47"/>
                  <a:pt x="128" y="47"/>
                  <a:pt x="128" y="47"/>
                </a:cubicBezTo>
                <a:cubicBezTo>
                  <a:pt x="128" y="56"/>
                  <a:pt x="123" y="61"/>
                  <a:pt x="114" y="61"/>
                </a:cubicBezTo>
                <a:cubicBezTo>
                  <a:pt x="100" y="61"/>
                  <a:pt x="100" y="61"/>
                  <a:pt x="100" y="61"/>
                </a:cubicBezTo>
                <a:cubicBezTo>
                  <a:pt x="91" y="61"/>
                  <a:pt x="86" y="56"/>
                  <a:pt x="86" y="47"/>
                </a:cubicBezTo>
                <a:close/>
                <a:moveTo>
                  <a:pt x="139" y="42"/>
                </a:moveTo>
                <a:cubicBezTo>
                  <a:pt x="139" y="47"/>
                  <a:pt x="139" y="47"/>
                  <a:pt x="139" y="47"/>
                </a:cubicBezTo>
                <a:cubicBezTo>
                  <a:pt x="139" y="51"/>
                  <a:pt x="138" y="55"/>
                  <a:pt x="137" y="58"/>
                </a:cubicBezTo>
                <a:cubicBezTo>
                  <a:pt x="150" y="62"/>
                  <a:pt x="164" y="65"/>
                  <a:pt x="177" y="62"/>
                </a:cubicBezTo>
                <a:cubicBezTo>
                  <a:pt x="184" y="60"/>
                  <a:pt x="190" y="55"/>
                  <a:pt x="190" y="47"/>
                </a:cubicBezTo>
                <a:cubicBezTo>
                  <a:pt x="191" y="39"/>
                  <a:pt x="185" y="32"/>
                  <a:pt x="179" y="30"/>
                </a:cubicBezTo>
                <a:cubicBezTo>
                  <a:pt x="184" y="26"/>
                  <a:pt x="187" y="17"/>
                  <a:pt x="182" y="10"/>
                </a:cubicBezTo>
                <a:cubicBezTo>
                  <a:pt x="178" y="3"/>
                  <a:pt x="171" y="0"/>
                  <a:pt x="164" y="2"/>
                </a:cubicBezTo>
                <a:cubicBezTo>
                  <a:pt x="152" y="5"/>
                  <a:pt x="140" y="13"/>
                  <a:pt x="130" y="22"/>
                </a:cubicBezTo>
                <a:cubicBezTo>
                  <a:pt x="136" y="26"/>
                  <a:pt x="139" y="33"/>
                  <a:pt x="139" y="42"/>
                </a:cubicBezTo>
                <a:close/>
                <a:moveTo>
                  <a:pt x="37" y="62"/>
                </a:moveTo>
                <a:cubicBezTo>
                  <a:pt x="50" y="65"/>
                  <a:pt x="64" y="62"/>
                  <a:pt x="77" y="58"/>
                </a:cubicBezTo>
                <a:cubicBezTo>
                  <a:pt x="75" y="55"/>
                  <a:pt x="75" y="51"/>
                  <a:pt x="75" y="47"/>
                </a:cubicBezTo>
                <a:cubicBezTo>
                  <a:pt x="75" y="42"/>
                  <a:pt x="75" y="42"/>
                  <a:pt x="75" y="42"/>
                </a:cubicBezTo>
                <a:cubicBezTo>
                  <a:pt x="75" y="33"/>
                  <a:pt x="78" y="26"/>
                  <a:pt x="84" y="22"/>
                </a:cubicBezTo>
                <a:cubicBezTo>
                  <a:pt x="74" y="13"/>
                  <a:pt x="62" y="5"/>
                  <a:pt x="50" y="2"/>
                </a:cubicBezTo>
                <a:cubicBezTo>
                  <a:pt x="42" y="0"/>
                  <a:pt x="35" y="3"/>
                  <a:pt x="31" y="10"/>
                </a:cubicBezTo>
                <a:cubicBezTo>
                  <a:pt x="27" y="17"/>
                  <a:pt x="30" y="26"/>
                  <a:pt x="35" y="30"/>
                </a:cubicBezTo>
                <a:cubicBezTo>
                  <a:pt x="29" y="32"/>
                  <a:pt x="22" y="39"/>
                  <a:pt x="23" y="47"/>
                </a:cubicBezTo>
                <a:cubicBezTo>
                  <a:pt x="24" y="55"/>
                  <a:pt x="30" y="60"/>
                  <a:pt x="37" y="62"/>
                </a:cubicBezTo>
                <a:close/>
                <a:moveTo>
                  <a:pt x="9" y="142"/>
                </a:moveTo>
                <a:cubicBezTo>
                  <a:pt x="205" y="142"/>
                  <a:pt x="205" y="142"/>
                  <a:pt x="205" y="142"/>
                </a:cubicBezTo>
                <a:cubicBezTo>
                  <a:pt x="205" y="247"/>
                  <a:pt x="205" y="247"/>
                  <a:pt x="205" y="247"/>
                </a:cubicBezTo>
                <a:cubicBezTo>
                  <a:pt x="9" y="247"/>
                  <a:pt x="9" y="247"/>
                  <a:pt x="9" y="247"/>
                </a:cubicBezTo>
                <a:lnTo>
                  <a:pt x="9" y="142"/>
                </a:lnTo>
                <a:close/>
                <a:moveTo>
                  <a:pt x="186" y="73"/>
                </a:moveTo>
                <a:cubicBezTo>
                  <a:pt x="28" y="73"/>
                  <a:pt x="28" y="73"/>
                  <a:pt x="28" y="73"/>
                </a:cubicBezTo>
                <a:cubicBezTo>
                  <a:pt x="12" y="73"/>
                  <a:pt x="0" y="85"/>
                  <a:pt x="0" y="100"/>
                </a:cubicBezTo>
                <a:cubicBezTo>
                  <a:pt x="0" y="131"/>
                  <a:pt x="0" y="131"/>
                  <a:pt x="0" y="131"/>
                </a:cubicBezTo>
                <a:cubicBezTo>
                  <a:pt x="89" y="131"/>
                  <a:pt x="89" y="131"/>
                  <a:pt x="89" y="131"/>
                </a:cubicBezTo>
                <a:cubicBezTo>
                  <a:pt x="89" y="85"/>
                  <a:pt x="89" y="85"/>
                  <a:pt x="89" y="85"/>
                </a:cubicBezTo>
                <a:cubicBezTo>
                  <a:pt x="124" y="85"/>
                  <a:pt x="124" y="85"/>
                  <a:pt x="124" y="85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214" y="131"/>
                  <a:pt x="214" y="131"/>
                  <a:pt x="214" y="131"/>
                </a:cubicBezTo>
                <a:cubicBezTo>
                  <a:pt x="214" y="100"/>
                  <a:pt x="214" y="100"/>
                  <a:pt x="214" y="100"/>
                </a:cubicBezTo>
                <a:cubicBezTo>
                  <a:pt x="214" y="85"/>
                  <a:pt x="202" y="73"/>
                  <a:pt x="186" y="7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Freeform 31"/>
          <p:cNvSpPr>
            <a:spLocks noEditPoints="1"/>
          </p:cNvSpPr>
          <p:nvPr/>
        </p:nvSpPr>
        <p:spPr bwMode="auto">
          <a:xfrm>
            <a:off x="5423740" y="1818785"/>
            <a:ext cx="611813" cy="598835"/>
          </a:xfrm>
          <a:custGeom>
            <a:avLst/>
            <a:gdLst>
              <a:gd name="T0" fmla="*/ 261 w 279"/>
              <a:gd name="T1" fmla="*/ 149 h 273"/>
              <a:gd name="T2" fmla="*/ 259 w 279"/>
              <a:gd name="T3" fmla="*/ 135 h 273"/>
              <a:gd name="T4" fmla="*/ 253 w 279"/>
              <a:gd name="T5" fmla="*/ 115 h 273"/>
              <a:gd name="T6" fmla="*/ 252 w 279"/>
              <a:gd name="T7" fmla="*/ 105 h 273"/>
              <a:gd name="T8" fmla="*/ 250 w 279"/>
              <a:gd name="T9" fmla="*/ 97 h 273"/>
              <a:gd name="T10" fmla="*/ 264 w 279"/>
              <a:gd name="T11" fmla="*/ 98 h 273"/>
              <a:gd name="T12" fmla="*/ 261 w 279"/>
              <a:gd name="T13" fmla="*/ 149 h 273"/>
              <a:gd name="T14" fmla="*/ 232 w 279"/>
              <a:gd name="T15" fmla="*/ 212 h 273"/>
              <a:gd name="T16" fmla="*/ 232 w 279"/>
              <a:gd name="T17" fmla="*/ 212 h 273"/>
              <a:gd name="T18" fmla="*/ 232 w 279"/>
              <a:gd name="T19" fmla="*/ 212 h 273"/>
              <a:gd name="T20" fmla="*/ 222 w 279"/>
              <a:gd name="T21" fmla="*/ 225 h 273"/>
              <a:gd name="T22" fmla="*/ 189 w 279"/>
              <a:gd name="T23" fmla="*/ 273 h 273"/>
              <a:gd name="T24" fmla="*/ 158 w 279"/>
              <a:gd name="T25" fmla="*/ 273 h 273"/>
              <a:gd name="T26" fmla="*/ 159 w 279"/>
              <a:gd name="T27" fmla="*/ 261 h 273"/>
              <a:gd name="T28" fmla="*/ 154 w 279"/>
              <a:gd name="T29" fmla="*/ 262 h 273"/>
              <a:gd name="T30" fmla="*/ 109 w 279"/>
              <a:gd name="T31" fmla="*/ 263 h 273"/>
              <a:gd name="T32" fmla="*/ 102 w 279"/>
              <a:gd name="T33" fmla="*/ 273 h 273"/>
              <a:gd name="T34" fmla="*/ 71 w 279"/>
              <a:gd name="T35" fmla="*/ 273 h 273"/>
              <a:gd name="T36" fmla="*/ 70 w 279"/>
              <a:gd name="T37" fmla="*/ 262 h 273"/>
              <a:gd name="T38" fmla="*/ 50 w 279"/>
              <a:gd name="T39" fmla="*/ 235 h 273"/>
              <a:gd name="T40" fmla="*/ 32 w 279"/>
              <a:gd name="T41" fmla="*/ 214 h 273"/>
              <a:gd name="T42" fmla="*/ 32 w 279"/>
              <a:gd name="T43" fmla="*/ 214 h 273"/>
              <a:gd name="T44" fmla="*/ 0 w 279"/>
              <a:gd name="T45" fmla="*/ 181 h 273"/>
              <a:gd name="T46" fmla="*/ 0 w 279"/>
              <a:gd name="T47" fmla="*/ 149 h 273"/>
              <a:gd name="T48" fmla="*/ 28 w 279"/>
              <a:gd name="T49" fmla="*/ 120 h 273"/>
              <a:gd name="T50" fmla="*/ 29 w 279"/>
              <a:gd name="T51" fmla="*/ 119 h 273"/>
              <a:gd name="T52" fmla="*/ 50 w 279"/>
              <a:gd name="T53" fmla="*/ 90 h 273"/>
              <a:gd name="T54" fmla="*/ 29 w 279"/>
              <a:gd name="T55" fmla="*/ 59 h 273"/>
              <a:gd name="T56" fmla="*/ 47 w 279"/>
              <a:gd name="T57" fmla="*/ 43 h 273"/>
              <a:gd name="T58" fmla="*/ 100 w 279"/>
              <a:gd name="T59" fmla="*/ 73 h 273"/>
              <a:gd name="T60" fmla="*/ 107 w 279"/>
              <a:gd name="T61" fmla="*/ 31 h 273"/>
              <a:gd name="T62" fmla="*/ 162 w 279"/>
              <a:gd name="T63" fmla="*/ 0 h 273"/>
              <a:gd name="T64" fmla="*/ 193 w 279"/>
              <a:gd name="T65" fmla="*/ 8 h 273"/>
              <a:gd name="T66" fmla="*/ 220 w 279"/>
              <a:gd name="T67" fmla="*/ 86 h 273"/>
              <a:gd name="T68" fmla="*/ 248 w 279"/>
              <a:gd name="T69" fmla="*/ 137 h 273"/>
              <a:gd name="T70" fmla="*/ 232 w 279"/>
              <a:gd name="T71" fmla="*/ 212 h 273"/>
              <a:gd name="T72" fmla="*/ 113 w 279"/>
              <a:gd name="T73" fmla="*/ 73 h 273"/>
              <a:gd name="T74" fmla="*/ 117 w 279"/>
              <a:gd name="T75" fmla="*/ 72 h 273"/>
              <a:gd name="T76" fmla="*/ 150 w 279"/>
              <a:gd name="T77" fmla="*/ 71 h 273"/>
              <a:gd name="T78" fmla="*/ 165 w 279"/>
              <a:gd name="T79" fmla="*/ 46 h 273"/>
              <a:gd name="T80" fmla="*/ 154 w 279"/>
              <a:gd name="T81" fmla="*/ 49 h 273"/>
              <a:gd name="T82" fmla="*/ 151 w 279"/>
              <a:gd name="T83" fmla="*/ 34 h 273"/>
              <a:gd name="T84" fmla="*/ 175 w 279"/>
              <a:gd name="T85" fmla="*/ 29 h 273"/>
              <a:gd name="T86" fmla="*/ 188 w 279"/>
              <a:gd name="T87" fmla="*/ 37 h 273"/>
              <a:gd name="T88" fmla="*/ 188 w 279"/>
              <a:gd name="T89" fmla="*/ 37 h 273"/>
              <a:gd name="T90" fmla="*/ 167 w 279"/>
              <a:gd name="T91" fmla="*/ 74 h 273"/>
              <a:gd name="T92" fmla="*/ 202 w 279"/>
              <a:gd name="T93" fmla="*/ 92 h 273"/>
              <a:gd name="T94" fmla="*/ 204 w 279"/>
              <a:gd name="T95" fmla="*/ 88 h 273"/>
              <a:gd name="T96" fmla="*/ 187 w 279"/>
              <a:gd name="T97" fmla="*/ 20 h 273"/>
              <a:gd name="T98" fmla="*/ 162 w 279"/>
              <a:gd name="T99" fmla="*/ 13 h 273"/>
              <a:gd name="T100" fmla="*/ 119 w 279"/>
              <a:gd name="T101" fmla="*/ 37 h 273"/>
              <a:gd name="T102" fmla="*/ 113 w 279"/>
              <a:gd name="T103" fmla="*/ 7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79" h="273">
                <a:moveTo>
                  <a:pt x="261" y="149"/>
                </a:moveTo>
                <a:cubicBezTo>
                  <a:pt x="261" y="144"/>
                  <a:pt x="260" y="139"/>
                  <a:pt x="259" y="135"/>
                </a:cubicBezTo>
                <a:cubicBezTo>
                  <a:pt x="258" y="128"/>
                  <a:pt x="256" y="121"/>
                  <a:pt x="253" y="115"/>
                </a:cubicBezTo>
                <a:cubicBezTo>
                  <a:pt x="259" y="113"/>
                  <a:pt x="258" y="105"/>
                  <a:pt x="252" y="105"/>
                </a:cubicBezTo>
                <a:cubicBezTo>
                  <a:pt x="247" y="106"/>
                  <a:pt x="245" y="99"/>
                  <a:pt x="250" y="97"/>
                </a:cubicBezTo>
                <a:cubicBezTo>
                  <a:pt x="255" y="94"/>
                  <a:pt x="261" y="96"/>
                  <a:pt x="264" y="98"/>
                </a:cubicBezTo>
                <a:cubicBezTo>
                  <a:pt x="279" y="109"/>
                  <a:pt x="270" y="132"/>
                  <a:pt x="261" y="149"/>
                </a:cubicBezTo>
                <a:close/>
                <a:moveTo>
                  <a:pt x="232" y="212"/>
                </a:moveTo>
                <a:cubicBezTo>
                  <a:pt x="232" y="212"/>
                  <a:pt x="232" y="212"/>
                  <a:pt x="232" y="212"/>
                </a:cubicBezTo>
                <a:cubicBezTo>
                  <a:pt x="232" y="212"/>
                  <a:pt x="232" y="212"/>
                  <a:pt x="232" y="212"/>
                </a:cubicBezTo>
                <a:cubicBezTo>
                  <a:pt x="229" y="216"/>
                  <a:pt x="226" y="221"/>
                  <a:pt x="222" y="225"/>
                </a:cubicBezTo>
                <a:cubicBezTo>
                  <a:pt x="201" y="253"/>
                  <a:pt x="201" y="266"/>
                  <a:pt x="189" y="273"/>
                </a:cubicBezTo>
                <a:cubicBezTo>
                  <a:pt x="180" y="273"/>
                  <a:pt x="158" y="273"/>
                  <a:pt x="158" y="273"/>
                </a:cubicBezTo>
                <a:cubicBezTo>
                  <a:pt x="158" y="273"/>
                  <a:pt x="160" y="268"/>
                  <a:pt x="159" y="261"/>
                </a:cubicBezTo>
                <a:cubicBezTo>
                  <a:pt x="157" y="261"/>
                  <a:pt x="156" y="262"/>
                  <a:pt x="154" y="262"/>
                </a:cubicBezTo>
                <a:cubicBezTo>
                  <a:pt x="139" y="265"/>
                  <a:pt x="124" y="265"/>
                  <a:pt x="109" y="263"/>
                </a:cubicBezTo>
                <a:cubicBezTo>
                  <a:pt x="107" y="267"/>
                  <a:pt x="105" y="270"/>
                  <a:pt x="102" y="273"/>
                </a:cubicBezTo>
                <a:cubicBezTo>
                  <a:pt x="71" y="273"/>
                  <a:pt x="71" y="273"/>
                  <a:pt x="71" y="273"/>
                </a:cubicBezTo>
                <a:cubicBezTo>
                  <a:pt x="71" y="269"/>
                  <a:pt x="71" y="266"/>
                  <a:pt x="70" y="262"/>
                </a:cubicBezTo>
                <a:cubicBezTo>
                  <a:pt x="68" y="255"/>
                  <a:pt x="58" y="243"/>
                  <a:pt x="50" y="235"/>
                </a:cubicBezTo>
                <a:cubicBezTo>
                  <a:pt x="43" y="229"/>
                  <a:pt x="37" y="222"/>
                  <a:pt x="32" y="214"/>
                </a:cubicBezTo>
                <a:cubicBezTo>
                  <a:pt x="32" y="214"/>
                  <a:pt x="32" y="214"/>
                  <a:pt x="32" y="214"/>
                </a:cubicBezTo>
                <a:cubicBezTo>
                  <a:pt x="25" y="201"/>
                  <a:pt x="0" y="200"/>
                  <a:pt x="0" y="181"/>
                </a:cubicBezTo>
                <a:cubicBezTo>
                  <a:pt x="0" y="167"/>
                  <a:pt x="0" y="162"/>
                  <a:pt x="0" y="149"/>
                </a:cubicBezTo>
                <a:cubicBezTo>
                  <a:pt x="0" y="130"/>
                  <a:pt x="18" y="134"/>
                  <a:pt x="28" y="120"/>
                </a:cubicBezTo>
                <a:cubicBezTo>
                  <a:pt x="28" y="119"/>
                  <a:pt x="28" y="119"/>
                  <a:pt x="29" y="119"/>
                </a:cubicBezTo>
                <a:cubicBezTo>
                  <a:pt x="34" y="109"/>
                  <a:pt x="41" y="99"/>
                  <a:pt x="50" y="90"/>
                </a:cubicBezTo>
                <a:cubicBezTo>
                  <a:pt x="45" y="79"/>
                  <a:pt x="36" y="68"/>
                  <a:pt x="29" y="59"/>
                </a:cubicBezTo>
                <a:cubicBezTo>
                  <a:pt x="22" y="50"/>
                  <a:pt x="36" y="43"/>
                  <a:pt x="47" y="43"/>
                </a:cubicBezTo>
                <a:cubicBezTo>
                  <a:pt x="68" y="42"/>
                  <a:pt x="87" y="53"/>
                  <a:pt x="100" y="73"/>
                </a:cubicBezTo>
                <a:cubicBezTo>
                  <a:pt x="97" y="59"/>
                  <a:pt x="100" y="44"/>
                  <a:pt x="107" y="31"/>
                </a:cubicBezTo>
                <a:cubicBezTo>
                  <a:pt x="119" y="12"/>
                  <a:pt x="139" y="0"/>
                  <a:pt x="162" y="0"/>
                </a:cubicBezTo>
                <a:cubicBezTo>
                  <a:pt x="173" y="0"/>
                  <a:pt x="184" y="3"/>
                  <a:pt x="193" y="8"/>
                </a:cubicBezTo>
                <a:cubicBezTo>
                  <a:pt x="220" y="24"/>
                  <a:pt x="231" y="57"/>
                  <a:pt x="220" y="86"/>
                </a:cubicBezTo>
                <a:cubicBezTo>
                  <a:pt x="234" y="99"/>
                  <a:pt x="244" y="117"/>
                  <a:pt x="248" y="137"/>
                </a:cubicBezTo>
                <a:cubicBezTo>
                  <a:pt x="254" y="163"/>
                  <a:pt x="247" y="190"/>
                  <a:pt x="232" y="212"/>
                </a:cubicBezTo>
                <a:close/>
                <a:moveTo>
                  <a:pt x="113" y="73"/>
                </a:moveTo>
                <a:cubicBezTo>
                  <a:pt x="114" y="73"/>
                  <a:pt x="115" y="72"/>
                  <a:pt x="117" y="72"/>
                </a:cubicBezTo>
                <a:cubicBezTo>
                  <a:pt x="128" y="70"/>
                  <a:pt x="139" y="69"/>
                  <a:pt x="150" y="71"/>
                </a:cubicBezTo>
                <a:cubicBezTo>
                  <a:pt x="165" y="46"/>
                  <a:pt x="165" y="46"/>
                  <a:pt x="165" y="46"/>
                </a:cubicBezTo>
                <a:cubicBezTo>
                  <a:pt x="154" y="49"/>
                  <a:pt x="154" y="49"/>
                  <a:pt x="154" y="49"/>
                </a:cubicBezTo>
                <a:cubicBezTo>
                  <a:pt x="151" y="34"/>
                  <a:pt x="151" y="34"/>
                  <a:pt x="151" y="34"/>
                </a:cubicBezTo>
                <a:cubicBezTo>
                  <a:pt x="175" y="29"/>
                  <a:pt x="175" y="29"/>
                  <a:pt x="175" y="29"/>
                </a:cubicBezTo>
                <a:cubicBezTo>
                  <a:pt x="188" y="37"/>
                  <a:pt x="188" y="37"/>
                  <a:pt x="188" y="37"/>
                </a:cubicBezTo>
                <a:cubicBezTo>
                  <a:pt x="188" y="37"/>
                  <a:pt x="188" y="37"/>
                  <a:pt x="188" y="37"/>
                </a:cubicBezTo>
                <a:cubicBezTo>
                  <a:pt x="167" y="74"/>
                  <a:pt x="167" y="74"/>
                  <a:pt x="167" y="74"/>
                </a:cubicBezTo>
                <a:cubicBezTo>
                  <a:pt x="180" y="77"/>
                  <a:pt x="192" y="83"/>
                  <a:pt x="202" y="92"/>
                </a:cubicBezTo>
                <a:cubicBezTo>
                  <a:pt x="203" y="90"/>
                  <a:pt x="203" y="89"/>
                  <a:pt x="204" y="88"/>
                </a:cubicBezTo>
                <a:cubicBezTo>
                  <a:pt x="218" y="64"/>
                  <a:pt x="210" y="34"/>
                  <a:pt x="187" y="20"/>
                </a:cubicBezTo>
                <a:cubicBezTo>
                  <a:pt x="179" y="15"/>
                  <a:pt x="170" y="13"/>
                  <a:pt x="162" y="13"/>
                </a:cubicBezTo>
                <a:cubicBezTo>
                  <a:pt x="144" y="13"/>
                  <a:pt x="128" y="22"/>
                  <a:pt x="119" y="37"/>
                </a:cubicBezTo>
                <a:cubicBezTo>
                  <a:pt x="112" y="49"/>
                  <a:pt x="110" y="61"/>
                  <a:pt x="113" y="73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86" name="组合 185"/>
          <p:cNvGrpSpPr/>
          <p:nvPr/>
        </p:nvGrpSpPr>
        <p:grpSpPr>
          <a:xfrm>
            <a:off x="170635" y="3460658"/>
            <a:ext cx="2590777" cy="1297652"/>
            <a:chOff x="2455886" y="2269380"/>
            <a:chExt cx="7676056" cy="3844735"/>
          </a:xfrm>
        </p:grpSpPr>
        <p:sp>
          <p:nvSpPr>
            <p:cNvPr id="187" name="Rectangle 6"/>
            <p:cNvSpPr>
              <a:spLocks noChangeArrowheads="1"/>
            </p:cNvSpPr>
            <p:nvPr/>
          </p:nvSpPr>
          <p:spPr bwMode="auto">
            <a:xfrm>
              <a:off x="2455886" y="2269380"/>
              <a:ext cx="7676056" cy="3844735"/>
            </a:xfrm>
            <a:prstGeom prst="rect">
              <a:avLst/>
            </a:pr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Oval 44"/>
            <p:cNvSpPr>
              <a:spLocks noChangeArrowheads="1"/>
            </p:cNvSpPr>
            <p:nvPr/>
          </p:nvSpPr>
          <p:spPr bwMode="auto">
            <a:xfrm>
              <a:off x="4592638" y="2463800"/>
              <a:ext cx="1427163" cy="1427163"/>
            </a:xfrm>
            <a:prstGeom prst="ellipse">
              <a:avLst/>
            </a:prstGeom>
            <a:solidFill>
              <a:srgbClr val="9BB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45"/>
            <p:cNvSpPr>
              <a:spLocks/>
            </p:cNvSpPr>
            <p:nvPr/>
          </p:nvSpPr>
          <p:spPr bwMode="auto">
            <a:xfrm>
              <a:off x="4897438" y="2794000"/>
              <a:ext cx="817563" cy="820738"/>
            </a:xfrm>
            <a:custGeom>
              <a:avLst/>
              <a:gdLst>
                <a:gd name="T0" fmla="*/ 128 w 257"/>
                <a:gd name="T1" fmla="*/ 258 h 258"/>
                <a:gd name="T2" fmla="*/ 199 w 257"/>
                <a:gd name="T3" fmla="*/ 159 h 258"/>
                <a:gd name="T4" fmla="*/ 257 w 257"/>
                <a:gd name="T5" fmla="*/ 64 h 258"/>
                <a:gd name="T6" fmla="*/ 195 w 257"/>
                <a:gd name="T7" fmla="*/ 0 h 258"/>
                <a:gd name="T8" fmla="*/ 128 w 257"/>
                <a:gd name="T9" fmla="*/ 53 h 258"/>
                <a:gd name="T10" fmla="*/ 61 w 257"/>
                <a:gd name="T11" fmla="*/ 0 h 258"/>
                <a:gd name="T12" fmla="*/ 0 w 257"/>
                <a:gd name="T13" fmla="*/ 64 h 258"/>
                <a:gd name="T14" fmla="*/ 57 w 257"/>
                <a:gd name="T15" fmla="*/ 159 h 258"/>
                <a:gd name="T16" fmla="*/ 128 w 257"/>
                <a:gd name="T1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7" h="258">
                  <a:moveTo>
                    <a:pt x="128" y="258"/>
                  </a:moveTo>
                  <a:cubicBezTo>
                    <a:pt x="139" y="227"/>
                    <a:pt x="163" y="196"/>
                    <a:pt x="199" y="159"/>
                  </a:cubicBezTo>
                  <a:cubicBezTo>
                    <a:pt x="235" y="122"/>
                    <a:pt x="257" y="99"/>
                    <a:pt x="257" y="64"/>
                  </a:cubicBezTo>
                  <a:cubicBezTo>
                    <a:pt x="257" y="28"/>
                    <a:pt x="229" y="0"/>
                    <a:pt x="195" y="0"/>
                  </a:cubicBezTo>
                  <a:cubicBezTo>
                    <a:pt x="161" y="0"/>
                    <a:pt x="141" y="18"/>
                    <a:pt x="128" y="53"/>
                  </a:cubicBezTo>
                  <a:cubicBezTo>
                    <a:pt x="115" y="18"/>
                    <a:pt x="95" y="0"/>
                    <a:pt x="61" y="0"/>
                  </a:cubicBezTo>
                  <a:cubicBezTo>
                    <a:pt x="27" y="0"/>
                    <a:pt x="0" y="28"/>
                    <a:pt x="0" y="64"/>
                  </a:cubicBezTo>
                  <a:cubicBezTo>
                    <a:pt x="0" y="99"/>
                    <a:pt x="21" y="122"/>
                    <a:pt x="57" y="159"/>
                  </a:cubicBezTo>
                  <a:cubicBezTo>
                    <a:pt x="93" y="196"/>
                    <a:pt x="117" y="227"/>
                    <a:pt x="128" y="25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Oval 46"/>
            <p:cNvSpPr>
              <a:spLocks noChangeArrowheads="1"/>
            </p:cNvSpPr>
            <p:nvPr/>
          </p:nvSpPr>
          <p:spPr bwMode="auto">
            <a:xfrm>
              <a:off x="6451601" y="2463800"/>
              <a:ext cx="1427163" cy="1427163"/>
            </a:xfrm>
            <a:prstGeom prst="ellipse">
              <a:avLst/>
            </a:prstGeom>
            <a:solidFill>
              <a:srgbClr val="9BB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47"/>
            <p:cNvSpPr>
              <a:spLocks/>
            </p:cNvSpPr>
            <p:nvPr/>
          </p:nvSpPr>
          <p:spPr bwMode="auto">
            <a:xfrm>
              <a:off x="6578601" y="2978150"/>
              <a:ext cx="1173163" cy="392113"/>
            </a:xfrm>
            <a:custGeom>
              <a:avLst/>
              <a:gdLst>
                <a:gd name="T0" fmla="*/ 331 w 369"/>
                <a:gd name="T1" fmla="*/ 11 h 123"/>
                <a:gd name="T2" fmla="*/ 315 w 369"/>
                <a:gd name="T3" fmla="*/ 46 h 123"/>
                <a:gd name="T4" fmla="*/ 267 w 369"/>
                <a:gd name="T5" fmla="*/ 23 h 123"/>
                <a:gd name="T6" fmla="*/ 199 w 369"/>
                <a:gd name="T7" fmla="*/ 13 h 123"/>
                <a:gd name="T8" fmla="*/ 185 w 369"/>
                <a:gd name="T9" fmla="*/ 26 h 123"/>
                <a:gd name="T10" fmla="*/ 171 w 369"/>
                <a:gd name="T11" fmla="*/ 13 h 123"/>
                <a:gd name="T12" fmla="*/ 102 w 369"/>
                <a:gd name="T13" fmla="*/ 23 h 123"/>
                <a:gd name="T14" fmla="*/ 54 w 369"/>
                <a:gd name="T15" fmla="*/ 46 h 123"/>
                <a:gd name="T16" fmla="*/ 38 w 369"/>
                <a:gd name="T17" fmla="*/ 11 h 123"/>
                <a:gd name="T18" fmla="*/ 10 w 369"/>
                <a:gd name="T19" fmla="*/ 68 h 123"/>
                <a:gd name="T20" fmla="*/ 58 w 369"/>
                <a:gd name="T21" fmla="*/ 112 h 123"/>
                <a:gd name="T22" fmla="*/ 151 w 369"/>
                <a:gd name="T23" fmla="*/ 110 h 123"/>
                <a:gd name="T24" fmla="*/ 185 w 369"/>
                <a:gd name="T25" fmla="*/ 84 h 123"/>
                <a:gd name="T26" fmla="*/ 219 w 369"/>
                <a:gd name="T27" fmla="*/ 110 h 123"/>
                <a:gd name="T28" fmla="*/ 311 w 369"/>
                <a:gd name="T29" fmla="*/ 112 h 123"/>
                <a:gd name="T30" fmla="*/ 360 w 369"/>
                <a:gd name="T31" fmla="*/ 68 h 123"/>
                <a:gd name="T32" fmla="*/ 331 w 369"/>
                <a:gd name="T33" fmla="*/ 1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9" h="123">
                  <a:moveTo>
                    <a:pt x="331" y="11"/>
                  </a:moveTo>
                  <a:cubicBezTo>
                    <a:pt x="340" y="28"/>
                    <a:pt x="332" y="44"/>
                    <a:pt x="315" y="46"/>
                  </a:cubicBezTo>
                  <a:cubicBezTo>
                    <a:pt x="296" y="49"/>
                    <a:pt x="285" y="35"/>
                    <a:pt x="267" y="23"/>
                  </a:cubicBezTo>
                  <a:cubicBezTo>
                    <a:pt x="242" y="7"/>
                    <a:pt x="223" y="0"/>
                    <a:pt x="199" y="13"/>
                  </a:cubicBezTo>
                  <a:cubicBezTo>
                    <a:pt x="193" y="16"/>
                    <a:pt x="189" y="21"/>
                    <a:pt x="185" y="26"/>
                  </a:cubicBezTo>
                  <a:cubicBezTo>
                    <a:pt x="181" y="21"/>
                    <a:pt x="176" y="16"/>
                    <a:pt x="171" y="13"/>
                  </a:cubicBezTo>
                  <a:cubicBezTo>
                    <a:pt x="146" y="0"/>
                    <a:pt x="128" y="7"/>
                    <a:pt x="102" y="23"/>
                  </a:cubicBezTo>
                  <a:cubicBezTo>
                    <a:pt x="84" y="35"/>
                    <a:pt x="73" y="49"/>
                    <a:pt x="54" y="46"/>
                  </a:cubicBezTo>
                  <a:cubicBezTo>
                    <a:pt x="38" y="44"/>
                    <a:pt x="29" y="28"/>
                    <a:pt x="38" y="11"/>
                  </a:cubicBezTo>
                  <a:cubicBezTo>
                    <a:pt x="14" y="12"/>
                    <a:pt x="0" y="41"/>
                    <a:pt x="10" y="68"/>
                  </a:cubicBezTo>
                  <a:cubicBezTo>
                    <a:pt x="18" y="92"/>
                    <a:pt x="35" y="105"/>
                    <a:pt x="58" y="112"/>
                  </a:cubicBezTo>
                  <a:cubicBezTo>
                    <a:pt x="83" y="119"/>
                    <a:pt x="119" y="123"/>
                    <a:pt x="151" y="110"/>
                  </a:cubicBezTo>
                  <a:cubicBezTo>
                    <a:pt x="167" y="104"/>
                    <a:pt x="178" y="95"/>
                    <a:pt x="185" y="84"/>
                  </a:cubicBezTo>
                  <a:cubicBezTo>
                    <a:pt x="192" y="95"/>
                    <a:pt x="203" y="104"/>
                    <a:pt x="219" y="110"/>
                  </a:cubicBezTo>
                  <a:cubicBezTo>
                    <a:pt x="250" y="123"/>
                    <a:pt x="287" y="119"/>
                    <a:pt x="311" y="112"/>
                  </a:cubicBezTo>
                  <a:cubicBezTo>
                    <a:pt x="334" y="105"/>
                    <a:pt x="351" y="92"/>
                    <a:pt x="360" y="68"/>
                  </a:cubicBezTo>
                  <a:cubicBezTo>
                    <a:pt x="369" y="41"/>
                    <a:pt x="355" y="12"/>
                    <a:pt x="331" y="11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Oval 48"/>
            <p:cNvSpPr>
              <a:spLocks noChangeArrowheads="1"/>
            </p:cNvSpPr>
            <p:nvPr/>
          </p:nvSpPr>
          <p:spPr bwMode="auto">
            <a:xfrm>
              <a:off x="2728913" y="2463800"/>
              <a:ext cx="1427163" cy="1427163"/>
            </a:xfrm>
            <a:prstGeom prst="ellipse">
              <a:avLst/>
            </a:prstGeom>
            <a:solidFill>
              <a:srgbClr val="9BB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49"/>
            <p:cNvSpPr>
              <a:spLocks/>
            </p:cNvSpPr>
            <p:nvPr/>
          </p:nvSpPr>
          <p:spPr bwMode="auto">
            <a:xfrm>
              <a:off x="3273426" y="2914650"/>
              <a:ext cx="733425" cy="722313"/>
            </a:xfrm>
            <a:custGeom>
              <a:avLst/>
              <a:gdLst>
                <a:gd name="T0" fmla="*/ 132 w 231"/>
                <a:gd name="T1" fmla="*/ 6 h 227"/>
                <a:gd name="T2" fmla="*/ 141 w 231"/>
                <a:gd name="T3" fmla="*/ 34 h 227"/>
                <a:gd name="T4" fmla="*/ 48 w 231"/>
                <a:gd name="T5" fmla="*/ 75 h 227"/>
                <a:gd name="T6" fmla="*/ 84 w 231"/>
                <a:gd name="T7" fmla="*/ 179 h 227"/>
                <a:gd name="T8" fmla="*/ 189 w 231"/>
                <a:gd name="T9" fmla="*/ 143 h 227"/>
                <a:gd name="T10" fmla="*/ 162 w 231"/>
                <a:gd name="T11" fmla="*/ 44 h 227"/>
                <a:gd name="T12" fmla="*/ 189 w 231"/>
                <a:gd name="T13" fmla="*/ 34 h 227"/>
                <a:gd name="T14" fmla="*/ 211 w 231"/>
                <a:gd name="T15" fmla="*/ 154 h 227"/>
                <a:gd name="T16" fmla="*/ 73 w 231"/>
                <a:gd name="T17" fmla="*/ 202 h 227"/>
                <a:gd name="T18" fmla="*/ 25 w 231"/>
                <a:gd name="T19" fmla="*/ 64 h 227"/>
                <a:gd name="T20" fmla="*/ 132 w 231"/>
                <a:gd name="T21" fmla="*/ 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1" h="227">
                  <a:moveTo>
                    <a:pt x="132" y="6"/>
                  </a:moveTo>
                  <a:cubicBezTo>
                    <a:pt x="141" y="34"/>
                    <a:pt x="141" y="34"/>
                    <a:pt x="141" y="34"/>
                  </a:cubicBezTo>
                  <a:cubicBezTo>
                    <a:pt x="105" y="23"/>
                    <a:pt x="65" y="40"/>
                    <a:pt x="48" y="75"/>
                  </a:cubicBezTo>
                  <a:cubicBezTo>
                    <a:pt x="29" y="114"/>
                    <a:pt x="45" y="161"/>
                    <a:pt x="84" y="179"/>
                  </a:cubicBezTo>
                  <a:cubicBezTo>
                    <a:pt x="123" y="198"/>
                    <a:pt x="170" y="182"/>
                    <a:pt x="189" y="143"/>
                  </a:cubicBezTo>
                  <a:cubicBezTo>
                    <a:pt x="205" y="107"/>
                    <a:pt x="194" y="66"/>
                    <a:pt x="162" y="44"/>
                  </a:cubicBezTo>
                  <a:cubicBezTo>
                    <a:pt x="189" y="34"/>
                    <a:pt x="189" y="34"/>
                    <a:pt x="189" y="34"/>
                  </a:cubicBezTo>
                  <a:cubicBezTo>
                    <a:pt x="221" y="64"/>
                    <a:pt x="231" y="112"/>
                    <a:pt x="211" y="154"/>
                  </a:cubicBezTo>
                  <a:cubicBezTo>
                    <a:pt x="187" y="205"/>
                    <a:pt x="125" y="227"/>
                    <a:pt x="73" y="202"/>
                  </a:cubicBezTo>
                  <a:cubicBezTo>
                    <a:pt x="22" y="177"/>
                    <a:pt x="0" y="116"/>
                    <a:pt x="25" y="64"/>
                  </a:cubicBezTo>
                  <a:cubicBezTo>
                    <a:pt x="45" y="22"/>
                    <a:pt x="89" y="0"/>
                    <a:pt x="13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50"/>
            <p:cNvSpPr>
              <a:spLocks/>
            </p:cNvSpPr>
            <p:nvPr/>
          </p:nvSpPr>
          <p:spPr bwMode="auto">
            <a:xfrm>
              <a:off x="3663951" y="2749550"/>
              <a:ext cx="95250" cy="79375"/>
            </a:xfrm>
            <a:custGeom>
              <a:avLst/>
              <a:gdLst>
                <a:gd name="T0" fmla="*/ 0 w 60"/>
                <a:gd name="T1" fmla="*/ 22 h 50"/>
                <a:gd name="T2" fmla="*/ 60 w 60"/>
                <a:gd name="T3" fmla="*/ 0 h 50"/>
                <a:gd name="T4" fmla="*/ 58 w 60"/>
                <a:gd name="T5" fmla="*/ 50 h 50"/>
                <a:gd name="T6" fmla="*/ 0 w 60"/>
                <a:gd name="T7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50">
                  <a:moveTo>
                    <a:pt x="0" y="22"/>
                  </a:moveTo>
                  <a:lnTo>
                    <a:pt x="60" y="0"/>
                  </a:lnTo>
                  <a:lnTo>
                    <a:pt x="58" y="5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1"/>
            <p:cNvSpPr>
              <a:spLocks/>
            </p:cNvSpPr>
            <p:nvPr/>
          </p:nvSpPr>
          <p:spPr bwMode="auto">
            <a:xfrm>
              <a:off x="3752851" y="2863850"/>
              <a:ext cx="123825" cy="180975"/>
            </a:xfrm>
            <a:custGeom>
              <a:avLst/>
              <a:gdLst>
                <a:gd name="T0" fmla="*/ 78 w 78"/>
                <a:gd name="T1" fmla="*/ 30 h 114"/>
                <a:gd name="T2" fmla="*/ 22 w 78"/>
                <a:gd name="T3" fmla="*/ 90 h 114"/>
                <a:gd name="T4" fmla="*/ 0 w 78"/>
                <a:gd name="T5" fmla="*/ 114 h 114"/>
                <a:gd name="T6" fmla="*/ 4 w 78"/>
                <a:gd name="T7" fmla="*/ 82 h 114"/>
                <a:gd name="T8" fmla="*/ 16 w 78"/>
                <a:gd name="T9" fmla="*/ 0 h 114"/>
                <a:gd name="T10" fmla="*/ 78 w 78"/>
                <a:gd name="T11" fmla="*/ 3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114">
                  <a:moveTo>
                    <a:pt x="78" y="30"/>
                  </a:moveTo>
                  <a:lnTo>
                    <a:pt x="22" y="90"/>
                  </a:lnTo>
                  <a:lnTo>
                    <a:pt x="0" y="114"/>
                  </a:lnTo>
                  <a:lnTo>
                    <a:pt x="4" y="82"/>
                  </a:lnTo>
                  <a:lnTo>
                    <a:pt x="16" y="0"/>
                  </a:lnTo>
                  <a:lnTo>
                    <a:pt x="78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52"/>
            <p:cNvSpPr>
              <a:spLocks/>
            </p:cNvSpPr>
            <p:nvPr/>
          </p:nvSpPr>
          <p:spPr bwMode="auto">
            <a:xfrm>
              <a:off x="3781426" y="2752725"/>
              <a:ext cx="76200" cy="76200"/>
            </a:xfrm>
            <a:custGeom>
              <a:avLst/>
              <a:gdLst>
                <a:gd name="T0" fmla="*/ 0 w 48"/>
                <a:gd name="T1" fmla="*/ 0 h 48"/>
                <a:gd name="T2" fmla="*/ 48 w 48"/>
                <a:gd name="T3" fmla="*/ 22 h 48"/>
                <a:gd name="T4" fmla="*/ 0 w 48"/>
                <a:gd name="T5" fmla="*/ 48 h 48"/>
                <a:gd name="T6" fmla="*/ 0 w 48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8">
                  <a:moveTo>
                    <a:pt x="0" y="0"/>
                  </a:moveTo>
                  <a:lnTo>
                    <a:pt x="48" y="22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53"/>
            <p:cNvSpPr>
              <a:spLocks/>
            </p:cNvSpPr>
            <p:nvPr/>
          </p:nvSpPr>
          <p:spPr bwMode="auto">
            <a:xfrm>
              <a:off x="3651251" y="2803525"/>
              <a:ext cx="104775" cy="250825"/>
            </a:xfrm>
            <a:custGeom>
              <a:avLst/>
              <a:gdLst>
                <a:gd name="T0" fmla="*/ 0 w 66"/>
                <a:gd name="T1" fmla="*/ 0 h 158"/>
                <a:gd name="T2" fmla="*/ 66 w 66"/>
                <a:gd name="T3" fmla="*/ 32 h 158"/>
                <a:gd name="T4" fmla="*/ 54 w 66"/>
                <a:gd name="T5" fmla="*/ 114 h 158"/>
                <a:gd name="T6" fmla="*/ 48 w 66"/>
                <a:gd name="T7" fmla="*/ 158 h 158"/>
                <a:gd name="T8" fmla="*/ 32 w 66"/>
                <a:gd name="T9" fmla="*/ 108 h 158"/>
                <a:gd name="T10" fmla="*/ 0 w 66"/>
                <a:gd name="T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158">
                  <a:moveTo>
                    <a:pt x="0" y="0"/>
                  </a:moveTo>
                  <a:lnTo>
                    <a:pt x="66" y="32"/>
                  </a:lnTo>
                  <a:lnTo>
                    <a:pt x="54" y="114"/>
                  </a:lnTo>
                  <a:lnTo>
                    <a:pt x="48" y="158"/>
                  </a:lnTo>
                  <a:lnTo>
                    <a:pt x="32" y="1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54"/>
            <p:cNvSpPr>
              <a:spLocks/>
            </p:cNvSpPr>
            <p:nvPr/>
          </p:nvSpPr>
          <p:spPr bwMode="auto">
            <a:xfrm>
              <a:off x="3886201" y="2800350"/>
              <a:ext cx="76200" cy="85725"/>
            </a:xfrm>
            <a:custGeom>
              <a:avLst/>
              <a:gdLst>
                <a:gd name="T0" fmla="*/ 0 w 48"/>
                <a:gd name="T1" fmla="*/ 0 h 54"/>
                <a:gd name="T2" fmla="*/ 48 w 48"/>
                <a:gd name="T3" fmla="*/ 24 h 54"/>
                <a:gd name="T4" fmla="*/ 12 w 48"/>
                <a:gd name="T5" fmla="*/ 54 h 54"/>
                <a:gd name="T6" fmla="*/ 0 w 48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54">
                  <a:moveTo>
                    <a:pt x="0" y="0"/>
                  </a:moveTo>
                  <a:lnTo>
                    <a:pt x="48" y="24"/>
                  </a:lnTo>
                  <a:lnTo>
                    <a:pt x="12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55"/>
            <p:cNvSpPr>
              <a:spLocks/>
            </p:cNvSpPr>
            <p:nvPr/>
          </p:nvSpPr>
          <p:spPr bwMode="auto">
            <a:xfrm>
              <a:off x="3917951" y="2854325"/>
              <a:ext cx="92075" cy="95250"/>
            </a:xfrm>
            <a:custGeom>
              <a:avLst/>
              <a:gdLst>
                <a:gd name="T0" fmla="*/ 38 w 58"/>
                <a:gd name="T1" fmla="*/ 0 h 60"/>
                <a:gd name="T2" fmla="*/ 58 w 58"/>
                <a:gd name="T3" fmla="*/ 60 h 60"/>
                <a:gd name="T4" fmla="*/ 0 w 58"/>
                <a:gd name="T5" fmla="*/ 32 h 60"/>
                <a:gd name="T6" fmla="*/ 38 w 58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60">
                  <a:moveTo>
                    <a:pt x="38" y="0"/>
                  </a:moveTo>
                  <a:lnTo>
                    <a:pt x="58" y="60"/>
                  </a:lnTo>
                  <a:lnTo>
                    <a:pt x="0" y="3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56"/>
            <p:cNvSpPr>
              <a:spLocks/>
            </p:cNvSpPr>
            <p:nvPr/>
          </p:nvSpPr>
          <p:spPr bwMode="auto">
            <a:xfrm>
              <a:off x="3794126" y="2813050"/>
              <a:ext cx="85725" cy="76200"/>
            </a:xfrm>
            <a:custGeom>
              <a:avLst/>
              <a:gdLst>
                <a:gd name="T0" fmla="*/ 0 w 54"/>
                <a:gd name="T1" fmla="*/ 22 h 48"/>
                <a:gd name="T2" fmla="*/ 44 w 54"/>
                <a:gd name="T3" fmla="*/ 0 h 48"/>
                <a:gd name="T4" fmla="*/ 54 w 54"/>
                <a:gd name="T5" fmla="*/ 48 h 48"/>
                <a:gd name="T6" fmla="*/ 0 w 54"/>
                <a:gd name="T7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48">
                  <a:moveTo>
                    <a:pt x="0" y="22"/>
                  </a:moveTo>
                  <a:lnTo>
                    <a:pt x="44" y="0"/>
                  </a:lnTo>
                  <a:lnTo>
                    <a:pt x="54" y="4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57"/>
            <p:cNvSpPr>
              <a:spLocks/>
            </p:cNvSpPr>
            <p:nvPr/>
          </p:nvSpPr>
          <p:spPr bwMode="auto">
            <a:xfrm>
              <a:off x="3762376" y="2924175"/>
              <a:ext cx="241300" cy="142875"/>
            </a:xfrm>
            <a:custGeom>
              <a:avLst/>
              <a:gdLst>
                <a:gd name="T0" fmla="*/ 0 w 152"/>
                <a:gd name="T1" fmla="*/ 90 h 90"/>
                <a:gd name="T2" fmla="*/ 30 w 152"/>
                <a:gd name="T3" fmla="*/ 60 h 90"/>
                <a:gd name="T4" fmla="*/ 86 w 152"/>
                <a:gd name="T5" fmla="*/ 0 h 90"/>
                <a:gd name="T6" fmla="*/ 152 w 152"/>
                <a:gd name="T7" fmla="*/ 30 h 90"/>
                <a:gd name="T8" fmla="*/ 46 w 152"/>
                <a:gd name="T9" fmla="*/ 72 h 90"/>
                <a:gd name="T10" fmla="*/ 0 w 152"/>
                <a:gd name="T11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90">
                  <a:moveTo>
                    <a:pt x="0" y="90"/>
                  </a:moveTo>
                  <a:lnTo>
                    <a:pt x="30" y="60"/>
                  </a:lnTo>
                  <a:lnTo>
                    <a:pt x="86" y="0"/>
                  </a:lnTo>
                  <a:lnTo>
                    <a:pt x="152" y="30"/>
                  </a:lnTo>
                  <a:lnTo>
                    <a:pt x="46" y="72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58"/>
            <p:cNvSpPr>
              <a:spLocks noEditPoints="1"/>
            </p:cNvSpPr>
            <p:nvPr/>
          </p:nvSpPr>
          <p:spPr bwMode="auto">
            <a:xfrm>
              <a:off x="2871788" y="2917825"/>
              <a:ext cx="687388" cy="687388"/>
            </a:xfrm>
            <a:custGeom>
              <a:avLst/>
              <a:gdLst>
                <a:gd name="T0" fmla="*/ 0 w 216"/>
                <a:gd name="T1" fmla="*/ 108 h 216"/>
                <a:gd name="T2" fmla="*/ 108 w 216"/>
                <a:gd name="T3" fmla="*/ 0 h 216"/>
                <a:gd name="T4" fmla="*/ 216 w 216"/>
                <a:gd name="T5" fmla="*/ 108 h 216"/>
                <a:gd name="T6" fmla="*/ 108 w 216"/>
                <a:gd name="T7" fmla="*/ 216 h 216"/>
                <a:gd name="T8" fmla="*/ 0 w 216"/>
                <a:gd name="T9" fmla="*/ 108 h 216"/>
                <a:gd name="T10" fmla="*/ 25 w 216"/>
                <a:gd name="T11" fmla="*/ 108 h 216"/>
                <a:gd name="T12" fmla="*/ 108 w 216"/>
                <a:gd name="T13" fmla="*/ 191 h 216"/>
                <a:gd name="T14" fmla="*/ 192 w 216"/>
                <a:gd name="T15" fmla="*/ 108 h 216"/>
                <a:gd name="T16" fmla="*/ 108 w 216"/>
                <a:gd name="T17" fmla="*/ 25 h 216"/>
                <a:gd name="T18" fmla="*/ 25 w 216"/>
                <a:gd name="T19" fmla="*/ 10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6" h="216">
                  <a:moveTo>
                    <a:pt x="0" y="108"/>
                  </a:moveTo>
                  <a:cubicBezTo>
                    <a:pt x="0" y="48"/>
                    <a:pt x="49" y="0"/>
                    <a:pt x="108" y="0"/>
                  </a:cubicBezTo>
                  <a:cubicBezTo>
                    <a:pt x="168" y="0"/>
                    <a:pt x="216" y="48"/>
                    <a:pt x="216" y="108"/>
                  </a:cubicBezTo>
                  <a:cubicBezTo>
                    <a:pt x="216" y="167"/>
                    <a:pt x="168" y="216"/>
                    <a:pt x="108" y="216"/>
                  </a:cubicBezTo>
                  <a:cubicBezTo>
                    <a:pt x="49" y="216"/>
                    <a:pt x="0" y="167"/>
                    <a:pt x="0" y="108"/>
                  </a:cubicBezTo>
                  <a:moveTo>
                    <a:pt x="25" y="108"/>
                  </a:moveTo>
                  <a:cubicBezTo>
                    <a:pt x="25" y="154"/>
                    <a:pt x="62" y="191"/>
                    <a:pt x="108" y="191"/>
                  </a:cubicBezTo>
                  <a:cubicBezTo>
                    <a:pt x="154" y="191"/>
                    <a:pt x="192" y="154"/>
                    <a:pt x="192" y="108"/>
                  </a:cubicBezTo>
                  <a:cubicBezTo>
                    <a:pt x="192" y="62"/>
                    <a:pt x="154" y="25"/>
                    <a:pt x="108" y="25"/>
                  </a:cubicBezTo>
                  <a:cubicBezTo>
                    <a:pt x="62" y="25"/>
                    <a:pt x="25" y="62"/>
                    <a:pt x="25" y="10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Oval 59"/>
            <p:cNvSpPr>
              <a:spLocks noChangeArrowheads="1"/>
            </p:cNvSpPr>
            <p:nvPr/>
          </p:nvSpPr>
          <p:spPr bwMode="auto">
            <a:xfrm>
              <a:off x="8315326" y="2463800"/>
              <a:ext cx="1427163" cy="1427163"/>
            </a:xfrm>
            <a:prstGeom prst="ellipse">
              <a:avLst/>
            </a:prstGeom>
            <a:solidFill>
              <a:srgbClr val="9BB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60"/>
            <p:cNvSpPr>
              <a:spLocks noEditPoints="1"/>
            </p:cNvSpPr>
            <p:nvPr/>
          </p:nvSpPr>
          <p:spPr bwMode="auto">
            <a:xfrm>
              <a:off x="8461376" y="2870200"/>
              <a:ext cx="1135063" cy="601663"/>
            </a:xfrm>
            <a:custGeom>
              <a:avLst/>
              <a:gdLst>
                <a:gd name="T0" fmla="*/ 251 w 357"/>
                <a:gd name="T1" fmla="*/ 7 h 189"/>
                <a:gd name="T2" fmla="*/ 179 w 357"/>
                <a:gd name="T3" fmla="*/ 32 h 189"/>
                <a:gd name="T4" fmla="*/ 106 w 357"/>
                <a:gd name="T5" fmla="*/ 7 h 189"/>
                <a:gd name="T6" fmla="*/ 0 w 357"/>
                <a:gd name="T7" fmla="*/ 112 h 189"/>
                <a:gd name="T8" fmla="*/ 179 w 357"/>
                <a:gd name="T9" fmla="*/ 189 h 189"/>
                <a:gd name="T10" fmla="*/ 357 w 357"/>
                <a:gd name="T11" fmla="*/ 112 h 189"/>
                <a:gd name="T12" fmla="*/ 251 w 357"/>
                <a:gd name="T13" fmla="*/ 7 h 189"/>
                <a:gd name="T14" fmla="*/ 179 w 357"/>
                <a:gd name="T15" fmla="*/ 113 h 189"/>
                <a:gd name="T16" fmla="*/ 104 w 357"/>
                <a:gd name="T17" fmla="*/ 98 h 189"/>
                <a:gd name="T18" fmla="*/ 253 w 357"/>
                <a:gd name="T19" fmla="*/ 98 h 189"/>
                <a:gd name="T20" fmla="*/ 179 w 357"/>
                <a:gd name="T21" fmla="*/ 113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7" h="189">
                  <a:moveTo>
                    <a:pt x="251" y="7"/>
                  </a:moveTo>
                  <a:cubicBezTo>
                    <a:pt x="237" y="1"/>
                    <a:pt x="212" y="2"/>
                    <a:pt x="179" y="32"/>
                  </a:cubicBezTo>
                  <a:cubicBezTo>
                    <a:pt x="145" y="2"/>
                    <a:pt x="120" y="0"/>
                    <a:pt x="106" y="7"/>
                  </a:cubicBezTo>
                  <a:cubicBezTo>
                    <a:pt x="42" y="38"/>
                    <a:pt x="0" y="112"/>
                    <a:pt x="0" y="112"/>
                  </a:cubicBezTo>
                  <a:cubicBezTo>
                    <a:pt x="0" y="112"/>
                    <a:pt x="34" y="189"/>
                    <a:pt x="179" y="189"/>
                  </a:cubicBezTo>
                  <a:cubicBezTo>
                    <a:pt x="324" y="189"/>
                    <a:pt x="357" y="112"/>
                    <a:pt x="357" y="112"/>
                  </a:cubicBezTo>
                  <a:cubicBezTo>
                    <a:pt x="357" y="112"/>
                    <a:pt x="315" y="38"/>
                    <a:pt x="251" y="7"/>
                  </a:cubicBezTo>
                  <a:moveTo>
                    <a:pt x="179" y="113"/>
                  </a:moveTo>
                  <a:cubicBezTo>
                    <a:pt x="143" y="112"/>
                    <a:pt x="120" y="105"/>
                    <a:pt x="104" y="98"/>
                  </a:cubicBezTo>
                  <a:cubicBezTo>
                    <a:pt x="104" y="98"/>
                    <a:pt x="172" y="48"/>
                    <a:pt x="253" y="98"/>
                  </a:cubicBezTo>
                  <a:cubicBezTo>
                    <a:pt x="238" y="104"/>
                    <a:pt x="214" y="112"/>
                    <a:pt x="179" y="113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Oval 61"/>
            <p:cNvSpPr>
              <a:spLocks noChangeArrowheads="1"/>
            </p:cNvSpPr>
            <p:nvPr/>
          </p:nvSpPr>
          <p:spPr bwMode="auto">
            <a:xfrm>
              <a:off x="6451601" y="4344988"/>
              <a:ext cx="1427163" cy="1428750"/>
            </a:xfrm>
            <a:prstGeom prst="ellipse">
              <a:avLst/>
            </a:prstGeom>
            <a:solidFill>
              <a:srgbClr val="9BB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62"/>
            <p:cNvSpPr>
              <a:spLocks/>
            </p:cNvSpPr>
            <p:nvPr/>
          </p:nvSpPr>
          <p:spPr bwMode="auto">
            <a:xfrm>
              <a:off x="6989763" y="4445000"/>
              <a:ext cx="349250" cy="142875"/>
            </a:xfrm>
            <a:custGeom>
              <a:avLst/>
              <a:gdLst>
                <a:gd name="T0" fmla="*/ 104 w 110"/>
                <a:gd name="T1" fmla="*/ 37 h 45"/>
                <a:gd name="T2" fmla="*/ 94 w 110"/>
                <a:gd name="T3" fmla="*/ 35 h 45"/>
                <a:gd name="T4" fmla="*/ 87 w 110"/>
                <a:gd name="T5" fmla="*/ 34 h 45"/>
                <a:gd name="T6" fmla="*/ 80 w 110"/>
                <a:gd name="T7" fmla="*/ 32 h 45"/>
                <a:gd name="T8" fmla="*/ 79 w 110"/>
                <a:gd name="T9" fmla="*/ 32 h 45"/>
                <a:gd name="T10" fmla="*/ 67 w 110"/>
                <a:gd name="T11" fmla="*/ 28 h 45"/>
                <a:gd name="T12" fmla="*/ 60 w 110"/>
                <a:gd name="T13" fmla="*/ 24 h 45"/>
                <a:gd name="T14" fmla="*/ 58 w 110"/>
                <a:gd name="T15" fmla="*/ 21 h 45"/>
                <a:gd name="T16" fmla="*/ 56 w 110"/>
                <a:gd name="T17" fmla="*/ 14 h 45"/>
                <a:gd name="T18" fmla="*/ 54 w 110"/>
                <a:gd name="T19" fmla="*/ 7 h 45"/>
                <a:gd name="T20" fmla="*/ 53 w 110"/>
                <a:gd name="T21" fmla="*/ 6 h 45"/>
                <a:gd name="T22" fmla="*/ 53 w 110"/>
                <a:gd name="T23" fmla="*/ 6 h 45"/>
                <a:gd name="T24" fmla="*/ 53 w 110"/>
                <a:gd name="T25" fmla="*/ 5 h 45"/>
                <a:gd name="T26" fmla="*/ 55 w 110"/>
                <a:gd name="T27" fmla="*/ 4 h 45"/>
                <a:gd name="T28" fmla="*/ 55 w 110"/>
                <a:gd name="T29" fmla="*/ 4 h 45"/>
                <a:gd name="T30" fmla="*/ 56 w 110"/>
                <a:gd name="T31" fmla="*/ 3 h 45"/>
                <a:gd name="T32" fmla="*/ 59 w 110"/>
                <a:gd name="T33" fmla="*/ 4 h 45"/>
                <a:gd name="T34" fmla="*/ 59 w 110"/>
                <a:gd name="T35" fmla="*/ 4 h 45"/>
                <a:gd name="T36" fmla="*/ 59 w 110"/>
                <a:gd name="T37" fmla="*/ 4 h 45"/>
                <a:gd name="T38" fmla="*/ 60 w 110"/>
                <a:gd name="T39" fmla="*/ 5 h 45"/>
                <a:gd name="T40" fmla="*/ 60 w 110"/>
                <a:gd name="T41" fmla="*/ 7 h 45"/>
                <a:gd name="T42" fmla="*/ 60 w 110"/>
                <a:gd name="T43" fmla="*/ 7 h 45"/>
                <a:gd name="T44" fmla="*/ 61 w 110"/>
                <a:gd name="T45" fmla="*/ 7 h 45"/>
                <a:gd name="T46" fmla="*/ 62 w 110"/>
                <a:gd name="T47" fmla="*/ 6 h 45"/>
                <a:gd name="T48" fmla="*/ 62 w 110"/>
                <a:gd name="T49" fmla="*/ 4 h 45"/>
                <a:gd name="T50" fmla="*/ 62 w 110"/>
                <a:gd name="T51" fmla="*/ 3 h 45"/>
                <a:gd name="T52" fmla="*/ 61 w 110"/>
                <a:gd name="T53" fmla="*/ 2 h 45"/>
                <a:gd name="T54" fmla="*/ 54 w 110"/>
                <a:gd name="T55" fmla="*/ 0 h 45"/>
                <a:gd name="T56" fmla="*/ 53 w 110"/>
                <a:gd name="T57" fmla="*/ 0 h 45"/>
                <a:gd name="T58" fmla="*/ 53 w 110"/>
                <a:gd name="T59" fmla="*/ 0 h 45"/>
                <a:gd name="T60" fmla="*/ 52 w 110"/>
                <a:gd name="T61" fmla="*/ 1 h 45"/>
                <a:gd name="T62" fmla="*/ 50 w 110"/>
                <a:gd name="T63" fmla="*/ 6 h 45"/>
                <a:gd name="T64" fmla="*/ 50 w 110"/>
                <a:gd name="T65" fmla="*/ 7 h 45"/>
                <a:gd name="T66" fmla="*/ 50 w 110"/>
                <a:gd name="T67" fmla="*/ 7 h 45"/>
                <a:gd name="T68" fmla="*/ 51 w 110"/>
                <a:gd name="T69" fmla="*/ 9 h 45"/>
                <a:gd name="T70" fmla="*/ 54 w 110"/>
                <a:gd name="T71" fmla="*/ 14 h 45"/>
                <a:gd name="T72" fmla="*/ 55 w 110"/>
                <a:gd name="T73" fmla="*/ 18 h 45"/>
                <a:gd name="T74" fmla="*/ 51 w 110"/>
                <a:gd name="T75" fmla="*/ 23 h 45"/>
                <a:gd name="T76" fmla="*/ 47 w 110"/>
                <a:gd name="T77" fmla="*/ 26 h 45"/>
                <a:gd name="T78" fmla="*/ 33 w 110"/>
                <a:gd name="T79" fmla="*/ 32 h 45"/>
                <a:gd name="T80" fmla="*/ 31 w 110"/>
                <a:gd name="T81" fmla="*/ 32 h 45"/>
                <a:gd name="T82" fmla="*/ 24 w 110"/>
                <a:gd name="T83" fmla="*/ 34 h 45"/>
                <a:gd name="T84" fmla="*/ 21 w 110"/>
                <a:gd name="T85" fmla="*/ 34 h 45"/>
                <a:gd name="T86" fmla="*/ 8 w 110"/>
                <a:gd name="T87" fmla="*/ 36 h 45"/>
                <a:gd name="T88" fmla="*/ 0 w 110"/>
                <a:gd name="T89" fmla="*/ 42 h 45"/>
                <a:gd name="T90" fmla="*/ 1 w 110"/>
                <a:gd name="T91" fmla="*/ 44 h 45"/>
                <a:gd name="T92" fmla="*/ 3 w 110"/>
                <a:gd name="T93" fmla="*/ 40 h 45"/>
                <a:gd name="T94" fmla="*/ 11 w 110"/>
                <a:gd name="T95" fmla="*/ 37 h 45"/>
                <a:gd name="T96" fmla="*/ 23 w 110"/>
                <a:gd name="T97" fmla="*/ 35 h 45"/>
                <a:gd name="T98" fmla="*/ 28 w 110"/>
                <a:gd name="T99" fmla="*/ 35 h 45"/>
                <a:gd name="T100" fmla="*/ 32 w 110"/>
                <a:gd name="T101" fmla="*/ 34 h 45"/>
                <a:gd name="T102" fmla="*/ 39 w 110"/>
                <a:gd name="T103" fmla="*/ 32 h 45"/>
                <a:gd name="T104" fmla="*/ 50 w 110"/>
                <a:gd name="T105" fmla="*/ 27 h 45"/>
                <a:gd name="T106" fmla="*/ 54 w 110"/>
                <a:gd name="T107" fmla="*/ 24 h 45"/>
                <a:gd name="T108" fmla="*/ 57 w 110"/>
                <a:gd name="T109" fmla="*/ 25 h 45"/>
                <a:gd name="T110" fmla="*/ 62 w 110"/>
                <a:gd name="T111" fmla="*/ 28 h 45"/>
                <a:gd name="T112" fmla="*/ 77 w 110"/>
                <a:gd name="T113" fmla="*/ 34 h 45"/>
                <a:gd name="T114" fmla="*/ 79 w 110"/>
                <a:gd name="T115" fmla="*/ 34 h 45"/>
                <a:gd name="T116" fmla="*/ 86 w 110"/>
                <a:gd name="T117" fmla="*/ 35 h 45"/>
                <a:gd name="T118" fmla="*/ 89 w 110"/>
                <a:gd name="T119" fmla="*/ 36 h 45"/>
                <a:gd name="T120" fmla="*/ 102 w 110"/>
                <a:gd name="T121" fmla="*/ 38 h 45"/>
                <a:gd name="T122" fmla="*/ 109 w 110"/>
                <a:gd name="T123" fmla="*/ 42 h 45"/>
                <a:gd name="T124" fmla="*/ 110 w 110"/>
                <a:gd name="T12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0" h="45">
                  <a:moveTo>
                    <a:pt x="110" y="42"/>
                  </a:moveTo>
                  <a:cubicBezTo>
                    <a:pt x="110" y="41"/>
                    <a:pt x="109" y="40"/>
                    <a:pt x="108" y="39"/>
                  </a:cubicBezTo>
                  <a:cubicBezTo>
                    <a:pt x="107" y="38"/>
                    <a:pt x="106" y="38"/>
                    <a:pt x="104" y="37"/>
                  </a:cubicBezTo>
                  <a:cubicBezTo>
                    <a:pt x="104" y="37"/>
                    <a:pt x="103" y="37"/>
                    <a:pt x="102" y="36"/>
                  </a:cubicBezTo>
                  <a:cubicBezTo>
                    <a:pt x="101" y="36"/>
                    <a:pt x="100" y="36"/>
                    <a:pt x="100" y="36"/>
                  </a:cubicBezTo>
                  <a:cubicBezTo>
                    <a:pt x="98" y="35"/>
                    <a:pt x="96" y="35"/>
                    <a:pt x="94" y="35"/>
                  </a:cubicBezTo>
                  <a:cubicBezTo>
                    <a:pt x="93" y="35"/>
                    <a:pt x="91" y="34"/>
                    <a:pt x="89" y="34"/>
                  </a:cubicBezTo>
                  <a:cubicBezTo>
                    <a:pt x="88" y="34"/>
                    <a:pt x="88" y="34"/>
                    <a:pt x="87" y="34"/>
                  </a:cubicBezTo>
                  <a:cubicBezTo>
                    <a:pt x="87" y="34"/>
                    <a:pt x="87" y="34"/>
                    <a:pt x="87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3"/>
                    <a:pt x="84" y="33"/>
                    <a:pt x="83" y="33"/>
                  </a:cubicBezTo>
                  <a:cubicBezTo>
                    <a:pt x="82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8" y="32"/>
                    <a:pt x="78" y="32"/>
                    <a:pt x="77" y="32"/>
                  </a:cubicBezTo>
                  <a:cubicBezTo>
                    <a:pt x="76" y="31"/>
                    <a:pt x="74" y="31"/>
                    <a:pt x="72" y="30"/>
                  </a:cubicBezTo>
                  <a:cubicBezTo>
                    <a:pt x="70" y="30"/>
                    <a:pt x="69" y="29"/>
                    <a:pt x="67" y="28"/>
                  </a:cubicBezTo>
                  <a:cubicBezTo>
                    <a:pt x="66" y="28"/>
                    <a:pt x="64" y="27"/>
                    <a:pt x="63" y="26"/>
                  </a:cubicBezTo>
                  <a:cubicBezTo>
                    <a:pt x="63" y="26"/>
                    <a:pt x="62" y="25"/>
                    <a:pt x="61" y="25"/>
                  </a:cubicBezTo>
                  <a:cubicBezTo>
                    <a:pt x="61" y="25"/>
                    <a:pt x="60" y="24"/>
                    <a:pt x="60" y="24"/>
                  </a:cubicBezTo>
                  <a:cubicBezTo>
                    <a:pt x="60" y="24"/>
                    <a:pt x="59" y="23"/>
                    <a:pt x="59" y="23"/>
                  </a:cubicBezTo>
                  <a:cubicBezTo>
                    <a:pt x="59" y="23"/>
                    <a:pt x="58" y="22"/>
                    <a:pt x="58" y="22"/>
                  </a:cubicBezTo>
                  <a:cubicBezTo>
                    <a:pt x="58" y="22"/>
                    <a:pt x="58" y="22"/>
                    <a:pt x="58" y="21"/>
                  </a:cubicBezTo>
                  <a:cubicBezTo>
                    <a:pt x="58" y="20"/>
                    <a:pt x="57" y="19"/>
                    <a:pt x="56" y="18"/>
                  </a:cubicBezTo>
                  <a:cubicBezTo>
                    <a:pt x="56" y="17"/>
                    <a:pt x="56" y="16"/>
                    <a:pt x="56" y="15"/>
                  </a:cubicBezTo>
                  <a:cubicBezTo>
                    <a:pt x="56" y="15"/>
                    <a:pt x="56" y="14"/>
                    <a:pt x="56" y="14"/>
                  </a:cubicBezTo>
                  <a:cubicBezTo>
                    <a:pt x="56" y="14"/>
                    <a:pt x="56" y="13"/>
                    <a:pt x="56" y="13"/>
                  </a:cubicBezTo>
                  <a:cubicBezTo>
                    <a:pt x="56" y="12"/>
                    <a:pt x="55" y="11"/>
                    <a:pt x="55" y="10"/>
                  </a:cubicBezTo>
                  <a:cubicBezTo>
                    <a:pt x="54" y="9"/>
                    <a:pt x="54" y="8"/>
                    <a:pt x="54" y="7"/>
                  </a:cubicBezTo>
                  <a:cubicBezTo>
                    <a:pt x="54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5"/>
                  </a:cubicBezTo>
                  <a:cubicBezTo>
                    <a:pt x="53" y="5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4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6" y="3"/>
                  </a:cubicBezTo>
                  <a:cubicBezTo>
                    <a:pt x="56" y="3"/>
                    <a:pt x="57" y="3"/>
                    <a:pt x="57" y="4"/>
                  </a:cubicBezTo>
                  <a:cubicBezTo>
                    <a:pt x="58" y="4"/>
                    <a:pt x="5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5"/>
                    <a:pt x="60" y="5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60" y="6"/>
                    <a:pt x="60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2" y="7"/>
                    <a:pt x="62" y="6"/>
                    <a:pt x="62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2" y="6"/>
                    <a:pt x="62" y="6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4"/>
                    <a:pt x="62" y="3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1"/>
                    <a:pt x="60" y="0"/>
                    <a:pt x="59" y="0"/>
                  </a:cubicBezTo>
                  <a:cubicBezTo>
                    <a:pt x="58" y="0"/>
                    <a:pt x="56" y="0"/>
                    <a:pt x="55" y="0"/>
                  </a:cubicBezTo>
                  <a:cubicBezTo>
                    <a:pt x="55" y="0"/>
                    <a:pt x="55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2"/>
                    <a:pt x="50" y="4"/>
                    <a:pt x="50" y="5"/>
                  </a:cubicBezTo>
                  <a:cubicBezTo>
                    <a:pt x="50" y="5"/>
                    <a:pt x="50" y="6"/>
                    <a:pt x="50" y="6"/>
                  </a:cubicBezTo>
                  <a:cubicBezTo>
                    <a:pt x="50" y="6"/>
                    <a:pt x="50" y="6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1" y="9"/>
                    <a:pt x="51" y="9"/>
                  </a:cubicBezTo>
                  <a:cubicBezTo>
                    <a:pt x="51" y="10"/>
                    <a:pt x="52" y="11"/>
                    <a:pt x="52" y="11"/>
                  </a:cubicBezTo>
                  <a:cubicBezTo>
                    <a:pt x="53" y="12"/>
                    <a:pt x="53" y="13"/>
                    <a:pt x="54" y="13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6"/>
                    <a:pt x="54" y="17"/>
                    <a:pt x="54" y="17"/>
                  </a:cubicBezTo>
                  <a:cubicBezTo>
                    <a:pt x="54" y="18"/>
                    <a:pt x="55" y="18"/>
                    <a:pt x="55" y="18"/>
                  </a:cubicBezTo>
                  <a:cubicBezTo>
                    <a:pt x="53" y="19"/>
                    <a:pt x="52" y="20"/>
                    <a:pt x="52" y="21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3"/>
                    <a:pt x="51" y="23"/>
                  </a:cubicBezTo>
                  <a:cubicBezTo>
                    <a:pt x="51" y="23"/>
                    <a:pt x="51" y="24"/>
                    <a:pt x="50" y="24"/>
                  </a:cubicBezTo>
                  <a:cubicBezTo>
                    <a:pt x="50" y="24"/>
                    <a:pt x="49" y="25"/>
                    <a:pt x="49" y="25"/>
                  </a:cubicBezTo>
                  <a:cubicBezTo>
                    <a:pt x="48" y="25"/>
                    <a:pt x="48" y="26"/>
                    <a:pt x="47" y="26"/>
                  </a:cubicBezTo>
                  <a:cubicBezTo>
                    <a:pt x="46" y="27"/>
                    <a:pt x="45" y="28"/>
                    <a:pt x="43" y="28"/>
                  </a:cubicBezTo>
                  <a:cubicBezTo>
                    <a:pt x="42" y="29"/>
                    <a:pt x="40" y="30"/>
                    <a:pt x="38" y="30"/>
                  </a:cubicBezTo>
                  <a:cubicBezTo>
                    <a:pt x="37" y="31"/>
                    <a:pt x="35" y="31"/>
                    <a:pt x="33" y="32"/>
                  </a:cubicBezTo>
                  <a:cubicBezTo>
                    <a:pt x="32" y="32"/>
                    <a:pt x="32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3"/>
                    <a:pt x="28" y="33"/>
                    <a:pt x="27" y="33"/>
                  </a:cubicBezTo>
                  <a:cubicBezTo>
                    <a:pt x="26" y="33"/>
                    <a:pt x="25" y="33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2" y="34"/>
                    <a:pt x="22" y="34"/>
                    <a:pt x="21" y="34"/>
                  </a:cubicBezTo>
                  <a:cubicBezTo>
                    <a:pt x="20" y="34"/>
                    <a:pt x="18" y="35"/>
                    <a:pt x="16" y="35"/>
                  </a:cubicBezTo>
                  <a:cubicBezTo>
                    <a:pt x="14" y="35"/>
                    <a:pt x="12" y="35"/>
                    <a:pt x="11" y="36"/>
                  </a:cubicBezTo>
                  <a:cubicBezTo>
                    <a:pt x="10" y="36"/>
                    <a:pt x="9" y="36"/>
                    <a:pt x="8" y="36"/>
                  </a:cubicBezTo>
                  <a:cubicBezTo>
                    <a:pt x="7" y="37"/>
                    <a:pt x="7" y="37"/>
                    <a:pt x="6" y="37"/>
                  </a:cubicBezTo>
                  <a:cubicBezTo>
                    <a:pt x="5" y="38"/>
                    <a:pt x="3" y="38"/>
                    <a:pt x="2" y="39"/>
                  </a:cubicBezTo>
                  <a:cubicBezTo>
                    <a:pt x="1" y="40"/>
                    <a:pt x="1" y="41"/>
                    <a:pt x="0" y="42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3"/>
                    <a:pt x="1" y="43"/>
                    <a:pt x="1" y="42"/>
                  </a:cubicBezTo>
                  <a:cubicBezTo>
                    <a:pt x="1" y="41"/>
                    <a:pt x="2" y="41"/>
                    <a:pt x="3" y="40"/>
                  </a:cubicBezTo>
                  <a:cubicBezTo>
                    <a:pt x="4" y="39"/>
                    <a:pt x="5" y="39"/>
                    <a:pt x="6" y="38"/>
                  </a:cubicBezTo>
                  <a:cubicBezTo>
                    <a:pt x="7" y="38"/>
                    <a:pt x="8" y="38"/>
                    <a:pt x="9" y="38"/>
                  </a:cubicBezTo>
                  <a:cubicBezTo>
                    <a:pt x="9" y="37"/>
                    <a:pt x="10" y="37"/>
                    <a:pt x="11" y="37"/>
                  </a:cubicBezTo>
                  <a:cubicBezTo>
                    <a:pt x="12" y="37"/>
                    <a:pt x="14" y="36"/>
                    <a:pt x="16" y="36"/>
                  </a:cubicBezTo>
                  <a:cubicBezTo>
                    <a:pt x="18" y="36"/>
                    <a:pt x="20" y="36"/>
                    <a:pt x="22" y="36"/>
                  </a:cubicBezTo>
                  <a:cubicBezTo>
                    <a:pt x="22" y="36"/>
                    <a:pt x="23" y="35"/>
                    <a:pt x="23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5"/>
                    <a:pt x="27" y="35"/>
                    <a:pt x="28" y="35"/>
                  </a:cubicBezTo>
                  <a:cubicBezTo>
                    <a:pt x="29" y="35"/>
                    <a:pt x="29" y="34"/>
                    <a:pt x="30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5" y="33"/>
                    <a:pt x="37" y="33"/>
                    <a:pt x="39" y="32"/>
                  </a:cubicBezTo>
                  <a:cubicBezTo>
                    <a:pt x="41" y="32"/>
                    <a:pt x="42" y="31"/>
                    <a:pt x="44" y="30"/>
                  </a:cubicBezTo>
                  <a:cubicBezTo>
                    <a:pt x="46" y="30"/>
                    <a:pt x="47" y="29"/>
                    <a:pt x="48" y="28"/>
                  </a:cubicBezTo>
                  <a:cubicBezTo>
                    <a:pt x="49" y="28"/>
                    <a:pt x="50" y="28"/>
                    <a:pt x="50" y="27"/>
                  </a:cubicBezTo>
                  <a:cubicBezTo>
                    <a:pt x="51" y="27"/>
                    <a:pt x="51" y="26"/>
                    <a:pt x="52" y="26"/>
                  </a:cubicBezTo>
                  <a:cubicBezTo>
                    <a:pt x="52" y="26"/>
                    <a:pt x="53" y="25"/>
                    <a:pt x="53" y="25"/>
                  </a:cubicBezTo>
                  <a:cubicBezTo>
                    <a:pt x="53" y="25"/>
                    <a:pt x="54" y="24"/>
                    <a:pt x="54" y="24"/>
                  </a:cubicBezTo>
                  <a:cubicBezTo>
                    <a:pt x="54" y="24"/>
                    <a:pt x="55" y="24"/>
                    <a:pt x="55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7" y="24"/>
                    <a:pt x="57" y="25"/>
                    <a:pt x="57" y="25"/>
                  </a:cubicBezTo>
                  <a:cubicBezTo>
                    <a:pt x="57" y="25"/>
                    <a:pt x="58" y="26"/>
                    <a:pt x="58" y="26"/>
                  </a:cubicBezTo>
                  <a:cubicBezTo>
                    <a:pt x="59" y="26"/>
                    <a:pt x="59" y="27"/>
                    <a:pt x="60" y="27"/>
                  </a:cubicBezTo>
                  <a:cubicBezTo>
                    <a:pt x="61" y="28"/>
                    <a:pt x="61" y="28"/>
                    <a:pt x="62" y="28"/>
                  </a:cubicBezTo>
                  <a:cubicBezTo>
                    <a:pt x="63" y="29"/>
                    <a:pt x="65" y="30"/>
                    <a:pt x="66" y="30"/>
                  </a:cubicBezTo>
                  <a:cubicBezTo>
                    <a:pt x="68" y="31"/>
                    <a:pt x="70" y="32"/>
                    <a:pt x="71" y="32"/>
                  </a:cubicBezTo>
                  <a:cubicBezTo>
                    <a:pt x="73" y="33"/>
                    <a:pt x="75" y="33"/>
                    <a:pt x="77" y="34"/>
                  </a:cubicBezTo>
                  <a:cubicBezTo>
                    <a:pt x="77" y="34"/>
                    <a:pt x="78" y="34"/>
                    <a:pt x="78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2" y="35"/>
                    <a:pt x="83" y="35"/>
                  </a:cubicBezTo>
                  <a:cubicBezTo>
                    <a:pt x="84" y="35"/>
                    <a:pt x="85" y="35"/>
                    <a:pt x="86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8" y="35"/>
                    <a:pt x="88" y="36"/>
                    <a:pt x="89" y="36"/>
                  </a:cubicBezTo>
                  <a:cubicBezTo>
                    <a:pt x="90" y="36"/>
                    <a:pt x="92" y="36"/>
                    <a:pt x="94" y="36"/>
                  </a:cubicBezTo>
                  <a:cubicBezTo>
                    <a:pt x="96" y="36"/>
                    <a:pt x="98" y="37"/>
                    <a:pt x="99" y="37"/>
                  </a:cubicBezTo>
                  <a:cubicBezTo>
                    <a:pt x="100" y="37"/>
                    <a:pt x="101" y="37"/>
                    <a:pt x="102" y="38"/>
                  </a:cubicBezTo>
                  <a:cubicBezTo>
                    <a:pt x="102" y="38"/>
                    <a:pt x="103" y="38"/>
                    <a:pt x="104" y="38"/>
                  </a:cubicBezTo>
                  <a:cubicBezTo>
                    <a:pt x="105" y="39"/>
                    <a:pt x="106" y="39"/>
                    <a:pt x="107" y="40"/>
                  </a:cubicBezTo>
                  <a:cubicBezTo>
                    <a:pt x="108" y="41"/>
                    <a:pt x="109" y="41"/>
                    <a:pt x="109" y="42"/>
                  </a:cubicBezTo>
                  <a:cubicBezTo>
                    <a:pt x="110" y="43"/>
                    <a:pt x="110" y="43"/>
                    <a:pt x="110" y="44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5"/>
                    <a:pt x="110" y="44"/>
                    <a:pt x="110" y="44"/>
                  </a:cubicBezTo>
                  <a:cubicBezTo>
                    <a:pt x="110" y="43"/>
                    <a:pt x="110" y="43"/>
                    <a:pt x="110" y="42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07" name="Picture 63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48476" y="4538663"/>
              <a:ext cx="628650" cy="1154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8" name="Oval 64"/>
            <p:cNvSpPr>
              <a:spLocks noChangeArrowheads="1"/>
            </p:cNvSpPr>
            <p:nvPr/>
          </p:nvSpPr>
          <p:spPr bwMode="auto">
            <a:xfrm>
              <a:off x="2722563" y="4344988"/>
              <a:ext cx="1427163" cy="1428750"/>
            </a:xfrm>
            <a:prstGeom prst="ellipse">
              <a:avLst/>
            </a:prstGeom>
            <a:solidFill>
              <a:srgbClr val="9BB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65"/>
            <p:cNvSpPr>
              <a:spLocks/>
            </p:cNvSpPr>
            <p:nvPr/>
          </p:nvSpPr>
          <p:spPr bwMode="auto">
            <a:xfrm>
              <a:off x="3060701" y="4864100"/>
              <a:ext cx="752475" cy="638175"/>
            </a:xfrm>
            <a:custGeom>
              <a:avLst/>
              <a:gdLst>
                <a:gd name="T0" fmla="*/ 474 w 474"/>
                <a:gd name="T1" fmla="*/ 0 h 402"/>
                <a:gd name="T2" fmla="*/ 0 w 474"/>
                <a:gd name="T3" fmla="*/ 0 h 402"/>
                <a:gd name="T4" fmla="*/ 0 w 474"/>
                <a:gd name="T5" fmla="*/ 104 h 402"/>
                <a:gd name="T6" fmla="*/ 26 w 474"/>
                <a:gd name="T7" fmla="*/ 104 h 402"/>
                <a:gd name="T8" fmla="*/ 26 w 474"/>
                <a:gd name="T9" fmla="*/ 402 h 402"/>
                <a:gd name="T10" fmla="*/ 448 w 474"/>
                <a:gd name="T11" fmla="*/ 402 h 402"/>
                <a:gd name="T12" fmla="*/ 448 w 474"/>
                <a:gd name="T13" fmla="*/ 104 h 402"/>
                <a:gd name="T14" fmla="*/ 474 w 474"/>
                <a:gd name="T15" fmla="*/ 104 h 402"/>
                <a:gd name="T16" fmla="*/ 474 w 474"/>
                <a:gd name="T17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4" h="402">
                  <a:moveTo>
                    <a:pt x="474" y="0"/>
                  </a:moveTo>
                  <a:lnTo>
                    <a:pt x="0" y="0"/>
                  </a:lnTo>
                  <a:lnTo>
                    <a:pt x="0" y="104"/>
                  </a:lnTo>
                  <a:lnTo>
                    <a:pt x="26" y="104"/>
                  </a:lnTo>
                  <a:lnTo>
                    <a:pt x="26" y="402"/>
                  </a:lnTo>
                  <a:lnTo>
                    <a:pt x="448" y="402"/>
                  </a:lnTo>
                  <a:lnTo>
                    <a:pt x="448" y="104"/>
                  </a:lnTo>
                  <a:lnTo>
                    <a:pt x="474" y="104"/>
                  </a:lnTo>
                  <a:lnTo>
                    <a:pt x="47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Rectangle 66"/>
            <p:cNvSpPr>
              <a:spLocks noChangeArrowheads="1"/>
            </p:cNvSpPr>
            <p:nvPr/>
          </p:nvSpPr>
          <p:spPr bwMode="auto">
            <a:xfrm>
              <a:off x="3406776" y="4864100"/>
              <a:ext cx="60325" cy="638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67"/>
            <p:cNvSpPr>
              <a:spLocks noEditPoints="1"/>
            </p:cNvSpPr>
            <p:nvPr/>
          </p:nvSpPr>
          <p:spPr bwMode="auto">
            <a:xfrm>
              <a:off x="3124201" y="4613275"/>
              <a:ext cx="323850" cy="295275"/>
            </a:xfrm>
            <a:custGeom>
              <a:avLst/>
              <a:gdLst>
                <a:gd name="T0" fmla="*/ 93 w 102"/>
                <a:gd name="T1" fmla="*/ 92 h 93"/>
                <a:gd name="T2" fmla="*/ 91 w 102"/>
                <a:gd name="T3" fmla="*/ 92 h 93"/>
                <a:gd name="T4" fmla="*/ 6 w 102"/>
                <a:gd name="T5" fmla="*/ 66 h 93"/>
                <a:gd name="T6" fmla="*/ 1 w 102"/>
                <a:gd name="T7" fmla="*/ 61 h 93"/>
                <a:gd name="T8" fmla="*/ 3 w 102"/>
                <a:gd name="T9" fmla="*/ 53 h 93"/>
                <a:gd name="T10" fmla="*/ 54 w 102"/>
                <a:gd name="T11" fmla="*/ 3 h 93"/>
                <a:gd name="T12" fmla="*/ 61 w 102"/>
                <a:gd name="T13" fmla="*/ 0 h 93"/>
                <a:gd name="T14" fmla="*/ 67 w 102"/>
                <a:gd name="T15" fmla="*/ 5 h 93"/>
                <a:gd name="T16" fmla="*/ 101 w 102"/>
                <a:gd name="T17" fmla="*/ 80 h 93"/>
                <a:gd name="T18" fmla="*/ 102 w 102"/>
                <a:gd name="T19" fmla="*/ 85 h 93"/>
                <a:gd name="T20" fmla="*/ 93 w 102"/>
                <a:gd name="T21" fmla="*/ 92 h 93"/>
                <a:gd name="T22" fmla="*/ 93 w 102"/>
                <a:gd name="T23" fmla="*/ 92 h 93"/>
                <a:gd name="T24" fmla="*/ 24 w 102"/>
                <a:gd name="T25" fmla="*/ 55 h 93"/>
                <a:gd name="T26" fmla="*/ 79 w 102"/>
                <a:gd name="T27" fmla="*/ 71 h 93"/>
                <a:gd name="T28" fmla="*/ 57 w 102"/>
                <a:gd name="T29" fmla="*/ 22 h 93"/>
                <a:gd name="T30" fmla="*/ 24 w 102"/>
                <a:gd name="T31" fmla="*/ 5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2" h="93">
                  <a:moveTo>
                    <a:pt x="93" y="92"/>
                  </a:moveTo>
                  <a:cubicBezTo>
                    <a:pt x="92" y="92"/>
                    <a:pt x="92" y="92"/>
                    <a:pt x="91" y="92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4" y="66"/>
                    <a:pt x="1" y="63"/>
                    <a:pt x="1" y="61"/>
                  </a:cubicBezTo>
                  <a:cubicBezTo>
                    <a:pt x="0" y="58"/>
                    <a:pt x="1" y="55"/>
                    <a:pt x="3" y="5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5" y="1"/>
                    <a:pt x="58" y="0"/>
                    <a:pt x="61" y="0"/>
                  </a:cubicBezTo>
                  <a:cubicBezTo>
                    <a:pt x="63" y="1"/>
                    <a:pt x="66" y="3"/>
                    <a:pt x="67" y="5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102" y="81"/>
                    <a:pt x="102" y="83"/>
                    <a:pt x="102" y="85"/>
                  </a:cubicBezTo>
                  <a:cubicBezTo>
                    <a:pt x="101" y="90"/>
                    <a:pt x="97" y="93"/>
                    <a:pt x="93" y="92"/>
                  </a:cubicBezTo>
                  <a:cubicBezTo>
                    <a:pt x="93" y="92"/>
                    <a:pt x="93" y="92"/>
                    <a:pt x="93" y="92"/>
                  </a:cubicBezTo>
                  <a:moveTo>
                    <a:pt x="24" y="55"/>
                  </a:moveTo>
                  <a:cubicBezTo>
                    <a:pt x="79" y="71"/>
                    <a:pt x="79" y="71"/>
                    <a:pt x="79" y="71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24" y="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68"/>
            <p:cNvSpPr>
              <a:spLocks noEditPoints="1"/>
            </p:cNvSpPr>
            <p:nvPr/>
          </p:nvSpPr>
          <p:spPr bwMode="auto">
            <a:xfrm>
              <a:off x="3406776" y="4613275"/>
              <a:ext cx="323850" cy="295275"/>
            </a:xfrm>
            <a:custGeom>
              <a:avLst/>
              <a:gdLst>
                <a:gd name="T0" fmla="*/ 9 w 102"/>
                <a:gd name="T1" fmla="*/ 92 h 93"/>
                <a:gd name="T2" fmla="*/ 0 w 102"/>
                <a:gd name="T3" fmla="*/ 85 h 93"/>
                <a:gd name="T4" fmla="*/ 1 w 102"/>
                <a:gd name="T5" fmla="*/ 80 h 93"/>
                <a:gd name="T6" fmla="*/ 35 w 102"/>
                <a:gd name="T7" fmla="*/ 5 h 93"/>
                <a:gd name="T8" fmla="*/ 41 w 102"/>
                <a:gd name="T9" fmla="*/ 0 h 93"/>
                <a:gd name="T10" fmla="*/ 48 w 102"/>
                <a:gd name="T11" fmla="*/ 3 h 93"/>
                <a:gd name="T12" fmla="*/ 99 w 102"/>
                <a:gd name="T13" fmla="*/ 53 h 93"/>
                <a:gd name="T14" fmla="*/ 101 w 102"/>
                <a:gd name="T15" fmla="*/ 61 h 93"/>
                <a:gd name="T16" fmla="*/ 95 w 102"/>
                <a:gd name="T17" fmla="*/ 66 h 93"/>
                <a:gd name="T18" fmla="*/ 10 w 102"/>
                <a:gd name="T19" fmla="*/ 92 h 93"/>
                <a:gd name="T20" fmla="*/ 9 w 102"/>
                <a:gd name="T21" fmla="*/ 92 h 93"/>
                <a:gd name="T22" fmla="*/ 9 w 102"/>
                <a:gd name="T23" fmla="*/ 92 h 93"/>
                <a:gd name="T24" fmla="*/ 45 w 102"/>
                <a:gd name="T25" fmla="*/ 22 h 93"/>
                <a:gd name="T26" fmla="*/ 23 w 102"/>
                <a:gd name="T27" fmla="*/ 71 h 93"/>
                <a:gd name="T28" fmla="*/ 78 w 102"/>
                <a:gd name="T29" fmla="*/ 55 h 93"/>
                <a:gd name="T30" fmla="*/ 45 w 102"/>
                <a:gd name="T31" fmla="*/ 2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2" h="93">
                  <a:moveTo>
                    <a:pt x="9" y="92"/>
                  </a:moveTo>
                  <a:cubicBezTo>
                    <a:pt x="5" y="93"/>
                    <a:pt x="1" y="90"/>
                    <a:pt x="0" y="85"/>
                  </a:cubicBezTo>
                  <a:cubicBezTo>
                    <a:pt x="0" y="83"/>
                    <a:pt x="0" y="81"/>
                    <a:pt x="1" y="80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3"/>
                    <a:pt x="38" y="1"/>
                    <a:pt x="41" y="0"/>
                  </a:cubicBezTo>
                  <a:cubicBezTo>
                    <a:pt x="44" y="0"/>
                    <a:pt x="46" y="1"/>
                    <a:pt x="48" y="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101" y="55"/>
                    <a:pt x="102" y="58"/>
                    <a:pt x="101" y="61"/>
                  </a:cubicBezTo>
                  <a:cubicBezTo>
                    <a:pt x="100" y="63"/>
                    <a:pt x="98" y="66"/>
                    <a:pt x="95" y="66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2"/>
                    <a:pt x="9" y="92"/>
                  </a:cubicBezTo>
                  <a:cubicBezTo>
                    <a:pt x="9" y="92"/>
                    <a:pt x="9" y="92"/>
                    <a:pt x="9" y="92"/>
                  </a:cubicBezTo>
                  <a:moveTo>
                    <a:pt x="45" y="22"/>
                  </a:moveTo>
                  <a:cubicBezTo>
                    <a:pt x="23" y="71"/>
                    <a:pt x="23" y="71"/>
                    <a:pt x="23" y="71"/>
                  </a:cubicBezTo>
                  <a:cubicBezTo>
                    <a:pt x="78" y="55"/>
                    <a:pt x="78" y="55"/>
                    <a:pt x="78" y="55"/>
                  </a:cubicBezTo>
                  <a:lnTo>
                    <a:pt x="45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Oval 69"/>
            <p:cNvSpPr>
              <a:spLocks noChangeArrowheads="1"/>
            </p:cNvSpPr>
            <p:nvPr/>
          </p:nvSpPr>
          <p:spPr bwMode="auto">
            <a:xfrm>
              <a:off x="4586288" y="4344988"/>
              <a:ext cx="1427163" cy="1428750"/>
            </a:xfrm>
            <a:prstGeom prst="ellipse">
              <a:avLst/>
            </a:prstGeom>
            <a:solidFill>
              <a:srgbClr val="9BB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70"/>
            <p:cNvSpPr>
              <a:spLocks/>
            </p:cNvSpPr>
            <p:nvPr/>
          </p:nvSpPr>
          <p:spPr bwMode="auto">
            <a:xfrm>
              <a:off x="4808538" y="4584700"/>
              <a:ext cx="476250" cy="952500"/>
            </a:xfrm>
            <a:custGeom>
              <a:avLst/>
              <a:gdLst>
                <a:gd name="T0" fmla="*/ 42 w 150"/>
                <a:gd name="T1" fmla="*/ 284 h 300"/>
                <a:gd name="T2" fmla="*/ 71 w 150"/>
                <a:gd name="T3" fmla="*/ 178 h 300"/>
                <a:gd name="T4" fmla="*/ 141 w 150"/>
                <a:gd name="T5" fmla="*/ 70 h 300"/>
                <a:gd name="T6" fmla="*/ 150 w 150"/>
                <a:gd name="T7" fmla="*/ 21 h 300"/>
                <a:gd name="T8" fmla="*/ 75 w 150"/>
                <a:gd name="T9" fmla="*/ 0 h 300"/>
                <a:gd name="T10" fmla="*/ 58 w 150"/>
                <a:gd name="T11" fmla="*/ 48 h 300"/>
                <a:gd name="T12" fmla="*/ 65 w 150"/>
                <a:gd name="T13" fmla="*/ 177 h 300"/>
                <a:gd name="T14" fmla="*/ 36 w 150"/>
                <a:gd name="T15" fmla="*/ 282 h 300"/>
                <a:gd name="T16" fmla="*/ 1 w 150"/>
                <a:gd name="T17" fmla="*/ 277 h 300"/>
                <a:gd name="T18" fmla="*/ 37 w 150"/>
                <a:gd name="T19" fmla="*/ 292 h 300"/>
                <a:gd name="T20" fmla="*/ 76 w 150"/>
                <a:gd name="T21" fmla="*/ 297 h 300"/>
                <a:gd name="T22" fmla="*/ 42 w 150"/>
                <a:gd name="T23" fmla="*/ 284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300">
                  <a:moveTo>
                    <a:pt x="42" y="284"/>
                  </a:moveTo>
                  <a:cubicBezTo>
                    <a:pt x="71" y="178"/>
                    <a:pt x="71" y="178"/>
                    <a:pt x="71" y="178"/>
                  </a:cubicBezTo>
                  <a:cubicBezTo>
                    <a:pt x="93" y="180"/>
                    <a:pt x="124" y="133"/>
                    <a:pt x="141" y="70"/>
                  </a:cubicBezTo>
                  <a:cubicBezTo>
                    <a:pt x="145" y="53"/>
                    <a:pt x="148" y="36"/>
                    <a:pt x="150" y="21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68" y="15"/>
                    <a:pt x="63" y="30"/>
                    <a:pt x="58" y="48"/>
                  </a:cubicBezTo>
                  <a:cubicBezTo>
                    <a:pt x="41" y="111"/>
                    <a:pt x="45" y="166"/>
                    <a:pt x="65" y="177"/>
                  </a:cubicBezTo>
                  <a:cubicBezTo>
                    <a:pt x="36" y="282"/>
                    <a:pt x="36" y="282"/>
                    <a:pt x="36" y="282"/>
                  </a:cubicBezTo>
                  <a:cubicBezTo>
                    <a:pt x="17" y="277"/>
                    <a:pt x="1" y="275"/>
                    <a:pt x="1" y="277"/>
                  </a:cubicBezTo>
                  <a:cubicBezTo>
                    <a:pt x="0" y="280"/>
                    <a:pt x="16" y="286"/>
                    <a:pt x="37" y="292"/>
                  </a:cubicBezTo>
                  <a:cubicBezTo>
                    <a:pt x="58" y="297"/>
                    <a:pt x="75" y="300"/>
                    <a:pt x="76" y="297"/>
                  </a:cubicBezTo>
                  <a:cubicBezTo>
                    <a:pt x="76" y="295"/>
                    <a:pt x="62" y="289"/>
                    <a:pt x="42" y="28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71"/>
            <p:cNvSpPr>
              <a:spLocks/>
            </p:cNvSpPr>
            <p:nvPr/>
          </p:nvSpPr>
          <p:spPr bwMode="auto">
            <a:xfrm>
              <a:off x="5313363" y="4584700"/>
              <a:ext cx="481013" cy="952500"/>
            </a:xfrm>
            <a:custGeom>
              <a:avLst/>
              <a:gdLst>
                <a:gd name="T0" fmla="*/ 114 w 151"/>
                <a:gd name="T1" fmla="*/ 282 h 300"/>
                <a:gd name="T2" fmla="*/ 86 w 151"/>
                <a:gd name="T3" fmla="*/ 177 h 300"/>
                <a:gd name="T4" fmla="*/ 92 w 151"/>
                <a:gd name="T5" fmla="*/ 48 h 300"/>
                <a:gd name="T6" fmla="*/ 76 w 151"/>
                <a:gd name="T7" fmla="*/ 0 h 300"/>
                <a:gd name="T8" fmla="*/ 0 w 151"/>
                <a:gd name="T9" fmla="*/ 21 h 300"/>
                <a:gd name="T10" fmla="*/ 10 w 151"/>
                <a:gd name="T11" fmla="*/ 70 h 300"/>
                <a:gd name="T12" fmla="*/ 80 w 151"/>
                <a:gd name="T13" fmla="*/ 178 h 300"/>
                <a:gd name="T14" fmla="*/ 108 w 151"/>
                <a:gd name="T15" fmla="*/ 284 h 300"/>
                <a:gd name="T16" fmla="*/ 75 w 151"/>
                <a:gd name="T17" fmla="*/ 297 h 300"/>
                <a:gd name="T18" fmla="*/ 114 w 151"/>
                <a:gd name="T19" fmla="*/ 292 h 300"/>
                <a:gd name="T20" fmla="*/ 150 w 151"/>
                <a:gd name="T21" fmla="*/ 277 h 300"/>
                <a:gd name="T22" fmla="*/ 114 w 151"/>
                <a:gd name="T23" fmla="*/ 28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" h="300">
                  <a:moveTo>
                    <a:pt x="114" y="282"/>
                  </a:moveTo>
                  <a:cubicBezTo>
                    <a:pt x="86" y="177"/>
                    <a:pt x="86" y="177"/>
                    <a:pt x="86" y="177"/>
                  </a:cubicBezTo>
                  <a:cubicBezTo>
                    <a:pt x="106" y="166"/>
                    <a:pt x="109" y="111"/>
                    <a:pt x="92" y="48"/>
                  </a:cubicBezTo>
                  <a:cubicBezTo>
                    <a:pt x="88" y="30"/>
                    <a:pt x="82" y="15"/>
                    <a:pt x="76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" y="36"/>
                    <a:pt x="5" y="53"/>
                    <a:pt x="10" y="70"/>
                  </a:cubicBezTo>
                  <a:cubicBezTo>
                    <a:pt x="27" y="133"/>
                    <a:pt x="57" y="180"/>
                    <a:pt x="80" y="178"/>
                  </a:cubicBezTo>
                  <a:cubicBezTo>
                    <a:pt x="108" y="284"/>
                    <a:pt x="108" y="284"/>
                    <a:pt x="108" y="284"/>
                  </a:cubicBezTo>
                  <a:cubicBezTo>
                    <a:pt x="89" y="289"/>
                    <a:pt x="74" y="295"/>
                    <a:pt x="75" y="297"/>
                  </a:cubicBezTo>
                  <a:cubicBezTo>
                    <a:pt x="75" y="300"/>
                    <a:pt x="93" y="297"/>
                    <a:pt x="114" y="292"/>
                  </a:cubicBezTo>
                  <a:cubicBezTo>
                    <a:pt x="134" y="286"/>
                    <a:pt x="151" y="280"/>
                    <a:pt x="150" y="277"/>
                  </a:cubicBezTo>
                  <a:cubicBezTo>
                    <a:pt x="149" y="275"/>
                    <a:pt x="134" y="277"/>
                    <a:pt x="114" y="28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Oval 72"/>
            <p:cNvSpPr>
              <a:spLocks noChangeArrowheads="1"/>
            </p:cNvSpPr>
            <p:nvPr/>
          </p:nvSpPr>
          <p:spPr bwMode="auto">
            <a:xfrm>
              <a:off x="8315326" y="4344988"/>
              <a:ext cx="1427163" cy="1428750"/>
            </a:xfrm>
            <a:prstGeom prst="ellipse">
              <a:avLst/>
            </a:prstGeom>
            <a:solidFill>
              <a:srgbClr val="9BB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17" name="Picture 7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05838" y="5211763"/>
              <a:ext cx="849313" cy="238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8" name="Picture 7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9176" y="5397500"/>
              <a:ext cx="782638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9" name="Picture 75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338" y="4848225"/>
              <a:ext cx="715963" cy="209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0" name="Picture 76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97913" y="5016500"/>
              <a:ext cx="658813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1" name="Picture 77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55063" y="4548188"/>
              <a:ext cx="542925" cy="161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2" name="Picture 78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5701" y="4672013"/>
              <a:ext cx="504825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3" name="Picture 79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4301" y="4732338"/>
              <a:ext cx="47625" cy="257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4" name="Picture 8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4301" y="5092700"/>
              <a:ext cx="47625" cy="257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7" name="组合 146"/>
          <p:cNvGrpSpPr/>
          <p:nvPr/>
        </p:nvGrpSpPr>
        <p:grpSpPr>
          <a:xfrm>
            <a:off x="2510053" y="2644128"/>
            <a:ext cx="671180" cy="574654"/>
            <a:chOff x="2162176" y="-104775"/>
            <a:chExt cx="1655763" cy="1417638"/>
          </a:xfrm>
        </p:grpSpPr>
        <p:sp>
          <p:nvSpPr>
            <p:cNvPr id="148" name="Freeform 3767"/>
            <p:cNvSpPr>
              <a:spLocks/>
            </p:cNvSpPr>
            <p:nvPr/>
          </p:nvSpPr>
          <p:spPr bwMode="auto">
            <a:xfrm>
              <a:off x="2311401" y="104775"/>
              <a:ext cx="1370013" cy="1208088"/>
            </a:xfrm>
            <a:custGeom>
              <a:avLst/>
              <a:gdLst>
                <a:gd name="T0" fmla="*/ 231 w 431"/>
                <a:gd name="T1" fmla="*/ 6 h 380"/>
                <a:gd name="T2" fmla="*/ 190 w 431"/>
                <a:gd name="T3" fmla="*/ 7 h 380"/>
                <a:gd name="T4" fmla="*/ 20 w 431"/>
                <a:gd name="T5" fmla="*/ 106 h 380"/>
                <a:gd name="T6" fmla="*/ 0 w 431"/>
                <a:gd name="T7" fmla="*/ 142 h 380"/>
                <a:gd name="T8" fmla="*/ 0 w 431"/>
                <a:gd name="T9" fmla="*/ 357 h 380"/>
                <a:gd name="T10" fmla="*/ 24 w 431"/>
                <a:gd name="T11" fmla="*/ 380 h 380"/>
                <a:gd name="T12" fmla="*/ 124 w 431"/>
                <a:gd name="T13" fmla="*/ 380 h 380"/>
                <a:gd name="T14" fmla="*/ 148 w 431"/>
                <a:gd name="T15" fmla="*/ 357 h 380"/>
                <a:gd name="T16" fmla="*/ 148 w 431"/>
                <a:gd name="T17" fmla="*/ 258 h 380"/>
                <a:gd name="T18" fmla="*/ 171 w 431"/>
                <a:gd name="T19" fmla="*/ 235 h 380"/>
                <a:gd name="T20" fmla="*/ 260 w 431"/>
                <a:gd name="T21" fmla="*/ 235 h 380"/>
                <a:gd name="T22" fmla="*/ 283 w 431"/>
                <a:gd name="T23" fmla="*/ 258 h 380"/>
                <a:gd name="T24" fmla="*/ 283 w 431"/>
                <a:gd name="T25" fmla="*/ 357 h 380"/>
                <a:gd name="T26" fmla="*/ 307 w 431"/>
                <a:gd name="T27" fmla="*/ 380 h 380"/>
                <a:gd name="T28" fmla="*/ 407 w 431"/>
                <a:gd name="T29" fmla="*/ 380 h 380"/>
                <a:gd name="T30" fmla="*/ 431 w 431"/>
                <a:gd name="T31" fmla="*/ 357 h 380"/>
                <a:gd name="T32" fmla="*/ 431 w 431"/>
                <a:gd name="T33" fmla="*/ 142 h 380"/>
                <a:gd name="T34" fmla="*/ 410 w 431"/>
                <a:gd name="T35" fmla="*/ 107 h 380"/>
                <a:gd name="T36" fmla="*/ 231 w 431"/>
                <a:gd name="T37" fmla="*/ 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1" h="380">
                  <a:moveTo>
                    <a:pt x="231" y="6"/>
                  </a:moveTo>
                  <a:cubicBezTo>
                    <a:pt x="220" y="0"/>
                    <a:pt x="201" y="0"/>
                    <a:pt x="190" y="7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9" y="113"/>
                    <a:pt x="0" y="129"/>
                    <a:pt x="0" y="142"/>
                  </a:cubicBezTo>
                  <a:cubicBezTo>
                    <a:pt x="0" y="357"/>
                    <a:pt x="0" y="357"/>
                    <a:pt x="0" y="357"/>
                  </a:cubicBezTo>
                  <a:cubicBezTo>
                    <a:pt x="0" y="370"/>
                    <a:pt x="10" y="380"/>
                    <a:pt x="24" y="380"/>
                  </a:cubicBezTo>
                  <a:cubicBezTo>
                    <a:pt x="124" y="380"/>
                    <a:pt x="124" y="380"/>
                    <a:pt x="124" y="380"/>
                  </a:cubicBezTo>
                  <a:cubicBezTo>
                    <a:pt x="137" y="380"/>
                    <a:pt x="148" y="370"/>
                    <a:pt x="148" y="357"/>
                  </a:cubicBezTo>
                  <a:cubicBezTo>
                    <a:pt x="148" y="258"/>
                    <a:pt x="148" y="258"/>
                    <a:pt x="148" y="258"/>
                  </a:cubicBezTo>
                  <a:cubicBezTo>
                    <a:pt x="148" y="245"/>
                    <a:pt x="158" y="235"/>
                    <a:pt x="171" y="235"/>
                  </a:cubicBezTo>
                  <a:cubicBezTo>
                    <a:pt x="260" y="235"/>
                    <a:pt x="260" y="235"/>
                    <a:pt x="260" y="235"/>
                  </a:cubicBezTo>
                  <a:cubicBezTo>
                    <a:pt x="273" y="235"/>
                    <a:pt x="283" y="245"/>
                    <a:pt x="283" y="258"/>
                  </a:cubicBezTo>
                  <a:cubicBezTo>
                    <a:pt x="283" y="357"/>
                    <a:pt x="283" y="357"/>
                    <a:pt x="283" y="357"/>
                  </a:cubicBezTo>
                  <a:cubicBezTo>
                    <a:pt x="283" y="370"/>
                    <a:pt x="294" y="380"/>
                    <a:pt x="307" y="380"/>
                  </a:cubicBezTo>
                  <a:cubicBezTo>
                    <a:pt x="407" y="380"/>
                    <a:pt x="407" y="380"/>
                    <a:pt x="407" y="380"/>
                  </a:cubicBezTo>
                  <a:cubicBezTo>
                    <a:pt x="420" y="380"/>
                    <a:pt x="431" y="370"/>
                    <a:pt x="431" y="357"/>
                  </a:cubicBezTo>
                  <a:cubicBezTo>
                    <a:pt x="431" y="142"/>
                    <a:pt x="431" y="142"/>
                    <a:pt x="431" y="142"/>
                  </a:cubicBezTo>
                  <a:cubicBezTo>
                    <a:pt x="431" y="129"/>
                    <a:pt x="422" y="113"/>
                    <a:pt x="410" y="107"/>
                  </a:cubicBezTo>
                  <a:lnTo>
                    <a:pt x="231" y="6"/>
                  </a:ln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3768"/>
            <p:cNvSpPr>
              <a:spLocks/>
            </p:cNvSpPr>
            <p:nvPr/>
          </p:nvSpPr>
          <p:spPr bwMode="auto">
            <a:xfrm>
              <a:off x="2162176" y="-104775"/>
              <a:ext cx="1655763" cy="552450"/>
            </a:xfrm>
            <a:custGeom>
              <a:avLst/>
              <a:gdLst>
                <a:gd name="T0" fmla="*/ 516 w 521"/>
                <a:gd name="T1" fmla="*/ 165 h 174"/>
                <a:gd name="T2" fmla="*/ 487 w 521"/>
                <a:gd name="T3" fmla="*/ 167 h 174"/>
                <a:gd name="T4" fmla="*/ 276 w 521"/>
                <a:gd name="T5" fmla="*/ 45 h 174"/>
                <a:gd name="T6" fmla="*/ 235 w 521"/>
                <a:gd name="T7" fmla="*/ 45 h 174"/>
                <a:gd name="T8" fmla="*/ 34 w 521"/>
                <a:gd name="T9" fmla="*/ 167 h 174"/>
                <a:gd name="T10" fmla="*/ 5 w 521"/>
                <a:gd name="T11" fmla="*/ 165 h 174"/>
                <a:gd name="T12" fmla="*/ 16 w 521"/>
                <a:gd name="T13" fmla="*/ 138 h 174"/>
                <a:gd name="T14" fmla="*/ 235 w 521"/>
                <a:gd name="T15" fmla="*/ 7 h 174"/>
                <a:gd name="T16" fmla="*/ 276 w 521"/>
                <a:gd name="T17" fmla="*/ 6 h 174"/>
                <a:gd name="T18" fmla="*/ 504 w 521"/>
                <a:gd name="T19" fmla="*/ 139 h 174"/>
                <a:gd name="T20" fmla="*/ 516 w 521"/>
                <a:gd name="T21" fmla="*/ 16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1" h="174">
                  <a:moveTo>
                    <a:pt x="516" y="165"/>
                  </a:moveTo>
                  <a:cubicBezTo>
                    <a:pt x="512" y="173"/>
                    <a:pt x="499" y="174"/>
                    <a:pt x="487" y="167"/>
                  </a:cubicBezTo>
                  <a:cubicBezTo>
                    <a:pt x="276" y="45"/>
                    <a:pt x="276" y="45"/>
                    <a:pt x="276" y="45"/>
                  </a:cubicBezTo>
                  <a:cubicBezTo>
                    <a:pt x="265" y="38"/>
                    <a:pt x="247" y="38"/>
                    <a:pt x="235" y="45"/>
                  </a:cubicBezTo>
                  <a:cubicBezTo>
                    <a:pt x="34" y="167"/>
                    <a:pt x="34" y="167"/>
                    <a:pt x="34" y="167"/>
                  </a:cubicBezTo>
                  <a:cubicBezTo>
                    <a:pt x="22" y="174"/>
                    <a:pt x="9" y="173"/>
                    <a:pt x="5" y="165"/>
                  </a:cubicBezTo>
                  <a:cubicBezTo>
                    <a:pt x="0" y="157"/>
                    <a:pt x="5" y="145"/>
                    <a:pt x="16" y="138"/>
                  </a:cubicBezTo>
                  <a:cubicBezTo>
                    <a:pt x="235" y="7"/>
                    <a:pt x="235" y="7"/>
                    <a:pt x="235" y="7"/>
                  </a:cubicBezTo>
                  <a:cubicBezTo>
                    <a:pt x="246" y="0"/>
                    <a:pt x="265" y="0"/>
                    <a:pt x="276" y="6"/>
                  </a:cubicBezTo>
                  <a:cubicBezTo>
                    <a:pt x="504" y="139"/>
                    <a:pt x="504" y="139"/>
                    <a:pt x="504" y="139"/>
                  </a:cubicBezTo>
                  <a:cubicBezTo>
                    <a:pt x="515" y="145"/>
                    <a:pt x="521" y="157"/>
                    <a:pt x="516" y="165"/>
                  </a:cubicBez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0" name="Freeform 278"/>
          <p:cNvSpPr>
            <a:spLocks noEditPoints="1"/>
          </p:cNvSpPr>
          <p:nvPr/>
        </p:nvSpPr>
        <p:spPr bwMode="auto">
          <a:xfrm>
            <a:off x="6008961" y="2505264"/>
            <a:ext cx="304808" cy="615079"/>
          </a:xfrm>
          <a:custGeom>
            <a:avLst/>
            <a:gdLst>
              <a:gd name="T0" fmla="*/ 129 w 139"/>
              <a:gd name="T1" fmla="*/ 262 h 281"/>
              <a:gd name="T2" fmla="*/ 81 w 139"/>
              <a:gd name="T3" fmla="*/ 262 h 281"/>
              <a:gd name="T4" fmla="*/ 81 w 139"/>
              <a:gd name="T5" fmla="*/ 237 h 281"/>
              <a:gd name="T6" fmla="*/ 110 w 139"/>
              <a:gd name="T7" fmla="*/ 237 h 281"/>
              <a:gd name="T8" fmla="*/ 117 w 139"/>
              <a:gd name="T9" fmla="*/ 230 h 281"/>
              <a:gd name="T10" fmla="*/ 110 w 139"/>
              <a:gd name="T11" fmla="*/ 224 h 281"/>
              <a:gd name="T12" fmla="*/ 81 w 139"/>
              <a:gd name="T13" fmla="*/ 224 h 281"/>
              <a:gd name="T14" fmla="*/ 81 w 139"/>
              <a:gd name="T15" fmla="*/ 125 h 281"/>
              <a:gd name="T16" fmla="*/ 128 w 139"/>
              <a:gd name="T17" fmla="*/ 64 h 281"/>
              <a:gd name="T18" fmla="*/ 64 w 139"/>
              <a:gd name="T19" fmla="*/ 0 h 281"/>
              <a:gd name="T20" fmla="*/ 0 w 139"/>
              <a:gd name="T21" fmla="*/ 64 h 281"/>
              <a:gd name="T22" fmla="*/ 47 w 139"/>
              <a:gd name="T23" fmla="*/ 125 h 281"/>
              <a:gd name="T24" fmla="*/ 47 w 139"/>
              <a:gd name="T25" fmla="*/ 264 h 281"/>
              <a:gd name="T26" fmla="*/ 64 w 139"/>
              <a:gd name="T27" fmla="*/ 280 h 281"/>
              <a:gd name="T28" fmla="*/ 65 w 139"/>
              <a:gd name="T29" fmla="*/ 280 h 281"/>
              <a:gd name="T30" fmla="*/ 65 w 139"/>
              <a:gd name="T31" fmla="*/ 281 h 281"/>
              <a:gd name="T32" fmla="*/ 129 w 139"/>
              <a:gd name="T33" fmla="*/ 281 h 281"/>
              <a:gd name="T34" fmla="*/ 139 w 139"/>
              <a:gd name="T35" fmla="*/ 271 h 281"/>
              <a:gd name="T36" fmla="*/ 129 w 139"/>
              <a:gd name="T37" fmla="*/ 262 h 281"/>
              <a:gd name="T38" fmla="*/ 64 w 139"/>
              <a:gd name="T39" fmla="*/ 19 h 281"/>
              <a:gd name="T40" fmla="*/ 72 w 139"/>
              <a:gd name="T41" fmla="*/ 28 h 281"/>
              <a:gd name="T42" fmla="*/ 64 w 139"/>
              <a:gd name="T43" fmla="*/ 36 h 281"/>
              <a:gd name="T44" fmla="*/ 56 w 139"/>
              <a:gd name="T45" fmla="*/ 28 h 281"/>
              <a:gd name="T46" fmla="*/ 64 w 139"/>
              <a:gd name="T47" fmla="*/ 19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9" h="281">
                <a:moveTo>
                  <a:pt x="129" y="262"/>
                </a:moveTo>
                <a:cubicBezTo>
                  <a:pt x="81" y="262"/>
                  <a:pt x="81" y="262"/>
                  <a:pt x="81" y="262"/>
                </a:cubicBezTo>
                <a:cubicBezTo>
                  <a:pt x="81" y="237"/>
                  <a:pt x="81" y="237"/>
                  <a:pt x="81" y="237"/>
                </a:cubicBezTo>
                <a:cubicBezTo>
                  <a:pt x="110" y="237"/>
                  <a:pt x="110" y="237"/>
                  <a:pt x="110" y="237"/>
                </a:cubicBezTo>
                <a:cubicBezTo>
                  <a:pt x="114" y="237"/>
                  <a:pt x="117" y="234"/>
                  <a:pt x="117" y="230"/>
                </a:cubicBezTo>
                <a:cubicBezTo>
                  <a:pt x="117" y="227"/>
                  <a:pt x="114" y="224"/>
                  <a:pt x="110" y="224"/>
                </a:cubicBezTo>
                <a:cubicBezTo>
                  <a:pt x="81" y="224"/>
                  <a:pt x="81" y="224"/>
                  <a:pt x="81" y="224"/>
                </a:cubicBezTo>
                <a:cubicBezTo>
                  <a:pt x="81" y="125"/>
                  <a:pt x="81" y="125"/>
                  <a:pt x="81" y="125"/>
                </a:cubicBezTo>
                <a:cubicBezTo>
                  <a:pt x="108" y="117"/>
                  <a:pt x="128" y="93"/>
                  <a:pt x="128" y="64"/>
                </a:cubicBezTo>
                <a:cubicBezTo>
                  <a:pt x="128" y="28"/>
                  <a:pt x="99" y="0"/>
                  <a:pt x="64" y="0"/>
                </a:cubicBezTo>
                <a:cubicBezTo>
                  <a:pt x="29" y="0"/>
                  <a:pt x="0" y="28"/>
                  <a:pt x="0" y="64"/>
                </a:cubicBezTo>
                <a:cubicBezTo>
                  <a:pt x="0" y="93"/>
                  <a:pt x="20" y="117"/>
                  <a:pt x="47" y="125"/>
                </a:cubicBezTo>
                <a:cubicBezTo>
                  <a:pt x="47" y="264"/>
                  <a:pt x="47" y="264"/>
                  <a:pt x="47" y="264"/>
                </a:cubicBezTo>
                <a:cubicBezTo>
                  <a:pt x="47" y="273"/>
                  <a:pt x="55" y="280"/>
                  <a:pt x="64" y="280"/>
                </a:cubicBezTo>
                <a:cubicBezTo>
                  <a:pt x="64" y="280"/>
                  <a:pt x="64" y="280"/>
                  <a:pt x="65" y="280"/>
                </a:cubicBezTo>
                <a:cubicBezTo>
                  <a:pt x="65" y="280"/>
                  <a:pt x="65" y="280"/>
                  <a:pt x="65" y="281"/>
                </a:cubicBezTo>
                <a:cubicBezTo>
                  <a:pt x="129" y="281"/>
                  <a:pt x="129" y="281"/>
                  <a:pt x="129" y="281"/>
                </a:cubicBezTo>
                <a:cubicBezTo>
                  <a:pt x="134" y="281"/>
                  <a:pt x="139" y="276"/>
                  <a:pt x="139" y="271"/>
                </a:cubicBezTo>
                <a:cubicBezTo>
                  <a:pt x="139" y="266"/>
                  <a:pt x="134" y="262"/>
                  <a:pt x="129" y="262"/>
                </a:cubicBezTo>
                <a:close/>
                <a:moveTo>
                  <a:pt x="64" y="19"/>
                </a:moveTo>
                <a:cubicBezTo>
                  <a:pt x="69" y="19"/>
                  <a:pt x="72" y="23"/>
                  <a:pt x="72" y="28"/>
                </a:cubicBezTo>
                <a:cubicBezTo>
                  <a:pt x="72" y="32"/>
                  <a:pt x="69" y="36"/>
                  <a:pt x="64" y="36"/>
                </a:cubicBezTo>
                <a:cubicBezTo>
                  <a:pt x="59" y="36"/>
                  <a:pt x="56" y="32"/>
                  <a:pt x="56" y="28"/>
                </a:cubicBezTo>
                <a:cubicBezTo>
                  <a:pt x="56" y="23"/>
                  <a:pt x="59" y="19"/>
                  <a:pt x="64" y="19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268"/>
          <p:cNvSpPr>
            <a:spLocks noEditPoints="1"/>
          </p:cNvSpPr>
          <p:nvPr/>
        </p:nvSpPr>
        <p:spPr bwMode="auto">
          <a:xfrm>
            <a:off x="3908920" y="2542963"/>
            <a:ext cx="371886" cy="625500"/>
          </a:xfrm>
          <a:custGeom>
            <a:avLst/>
            <a:gdLst>
              <a:gd name="T0" fmla="*/ 83 w 152"/>
              <a:gd name="T1" fmla="*/ 34 h 256"/>
              <a:gd name="T2" fmla="*/ 72 w 152"/>
              <a:gd name="T3" fmla="*/ 34 h 256"/>
              <a:gd name="T4" fmla="*/ 72 w 152"/>
              <a:gd name="T5" fmla="*/ 0 h 256"/>
              <a:gd name="T6" fmla="*/ 49 w 152"/>
              <a:gd name="T7" fmla="*/ 0 h 256"/>
              <a:gd name="T8" fmla="*/ 41 w 152"/>
              <a:gd name="T9" fmla="*/ 8 h 256"/>
              <a:gd name="T10" fmla="*/ 41 w 152"/>
              <a:gd name="T11" fmla="*/ 59 h 256"/>
              <a:gd name="T12" fmla="*/ 83 w 152"/>
              <a:gd name="T13" fmla="*/ 59 h 256"/>
              <a:gd name="T14" fmla="*/ 83 w 152"/>
              <a:gd name="T15" fmla="*/ 34 h 256"/>
              <a:gd name="T16" fmla="*/ 65 w 152"/>
              <a:gd name="T17" fmla="*/ 30 h 256"/>
              <a:gd name="T18" fmla="*/ 54 w 152"/>
              <a:gd name="T19" fmla="*/ 30 h 256"/>
              <a:gd name="T20" fmla="*/ 54 w 152"/>
              <a:gd name="T21" fmla="*/ 19 h 256"/>
              <a:gd name="T22" fmla="*/ 65 w 152"/>
              <a:gd name="T23" fmla="*/ 19 h 256"/>
              <a:gd name="T24" fmla="*/ 65 w 152"/>
              <a:gd name="T25" fmla="*/ 30 h 256"/>
              <a:gd name="T26" fmla="*/ 86 w 152"/>
              <a:gd name="T27" fmla="*/ 59 h 256"/>
              <a:gd name="T28" fmla="*/ 112 w 152"/>
              <a:gd name="T29" fmla="*/ 59 h 256"/>
              <a:gd name="T30" fmla="*/ 112 w 152"/>
              <a:gd name="T31" fmla="*/ 8 h 256"/>
              <a:gd name="T32" fmla="*/ 103 w 152"/>
              <a:gd name="T33" fmla="*/ 0 h 256"/>
              <a:gd name="T34" fmla="*/ 75 w 152"/>
              <a:gd name="T35" fmla="*/ 0 h 256"/>
              <a:gd name="T36" fmla="*/ 75 w 152"/>
              <a:gd name="T37" fmla="*/ 31 h 256"/>
              <a:gd name="T38" fmla="*/ 86 w 152"/>
              <a:gd name="T39" fmla="*/ 31 h 256"/>
              <a:gd name="T40" fmla="*/ 86 w 152"/>
              <a:gd name="T41" fmla="*/ 59 h 256"/>
              <a:gd name="T42" fmla="*/ 89 w 152"/>
              <a:gd name="T43" fmla="*/ 19 h 256"/>
              <a:gd name="T44" fmla="*/ 100 w 152"/>
              <a:gd name="T45" fmla="*/ 19 h 256"/>
              <a:gd name="T46" fmla="*/ 100 w 152"/>
              <a:gd name="T47" fmla="*/ 30 h 256"/>
              <a:gd name="T48" fmla="*/ 89 w 152"/>
              <a:gd name="T49" fmla="*/ 30 h 256"/>
              <a:gd name="T50" fmla="*/ 89 w 152"/>
              <a:gd name="T51" fmla="*/ 19 h 256"/>
              <a:gd name="T52" fmla="*/ 134 w 152"/>
              <a:gd name="T53" fmla="*/ 65 h 256"/>
              <a:gd name="T54" fmla="*/ 19 w 152"/>
              <a:gd name="T55" fmla="*/ 65 h 256"/>
              <a:gd name="T56" fmla="*/ 0 w 152"/>
              <a:gd name="T57" fmla="*/ 83 h 256"/>
              <a:gd name="T58" fmla="*/ 0 w 152"/>
              <a:gd name="T59" fmla="*/ 238 h 256"/>
              <a:gd name="T60" fmla="*/ 19 w 152"/>
              <a:gd name="T61" fmla="*/ 256 h 256"/>
              <a:gd name="T62" fmla="*/ 134 w 152"/>
              <a:gd name="T63" fmla="*/ 256 h 256"/>
              <a:gd name="T64" fmla="*/ 152 w 152"/>
              <a:gd name="T65" fmla="*/ 238 h 256"/>
              <a:gd name="T66" fmla="*/ 152 w 152"/>
              <a:gd name="T67" fmla="*/ 83 h 256"/>
              <a:gd name="T68" fmla="*/ 134 w 152"/>
              <a:gd name="T69" fmla="*/ 65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2" h="256">
                <a:moveTo>
                  <a:pt x="83" y="34"/>
                </a:moveTo>
                <a:cubicBezTo>
                  <a:pt x="80" y="34"/>
                  <a:pt x="72" y="34"/>
                  <a:pt x="72" y="34"/>
                </a:cubicBezTo>
                <a:cubicBezTo>
                  <a:pt x="72" y="0"/>
                  <a:pt x="72" y="0"/>
                  <a:pt x="72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5" y="0"/>
                  <a:pt x="41" y="4"/>
                  <a:pt x="41" y="8"/>
                </a:cubicBezTo>
                <a:cubicBezTo>
                  <a:pt x="41" y="59"/>
                  <a:pt x="41" y="59"/>
                  <a:pt x="41" y="59"/>
                </a:cubicBezTo>
                <a:cubicBezTo>
                  <a:pt x="83" y="59"/>
                  <a:pt x="83" y="59"/>
                  <a:pt x="83" y="59"/>
                </a:cubicBezTo>
                <a:lnTo>
                  <a:pt x="83" y="34"/>
                </a:lnTo>
                <a:close/>
                <a:moveTo>
                  <a:pt x="65" y="30"/>
                </a:moveTo>
                <a:cubicBezTo>
                  <a:pt x="54" y="30"/>
                  <a:pt x="54" y="30"/>
                  <a:pt x="54" y="30"/>
                </a:cubicBezTo>
                <a:cubicBezTo>
                  <a:pt x="54" y="19"/>
                  <a:pt x="54" y="19"/>
                  <a:pt x="54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30"/>
                </a:lnTo>
                <a:close/>
                <a:moveTo>
                  <a:pt x="86" y="59"/>
                </a:moveTo>
                <a:cubicBezTo>
                  <a:pt x="112" y="59"/>
                  <a:pt x="112" y="59"/>
                  <a:pt x="112" y="59"/>
                </a:cubicBezTo>
                <a:cubicBezTo>
                  <a:pt x="112" y="8"/>
                  <a:pt x="112" y="8"/>
                  <a:pt x="112" y="8"/>
                </a:cubicBezTo>
                <a:cubicBezTo>
                  <a:pt x="112" y="4"/>
                  <a:pt x="108" y="0"/>
                  <a:pt x="103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75" y="31"/>
                  <a:pt x="75" y="31"/>
                  <a:pt x="75" y="31"/>
                </a:cubicBezTo>
                <a:cubicBezTo>
                  <a:pt x="77" y="31"/>
                  <a:pt x="86" y="31"/>
                  <a:pt x="86" y="31"/>
                </a:cubicBezTo>
                <a:lnTo>
                  <a:pt x="86" y="59"/>
                </a:lnTo>
                <a:close/>
                <a:moveTo>
                  <a:pt x="89" y="19"/>
                </a:moveTo>
                <a:cubicBezTo>
                  <a:pt x="100" y="19"/>
                  <a:pt x="100" y="19"/>
                  <a:pt x="100" y="19"/>
                </a:cubicBezTo>
                <a:cubicBezTo>
                  <a:pt x="100" y="30"/>
                  <a:pt x="100" y="30"/>
                  <a:pt x="100" y="30"/>
                </a:cubicBezTo>
                <a:cubicBezTo>
                  <a:pt x="89" y="30"/>
                  <a:pt x="89" y="30"/>
                  <a:pt x="89" y="30"/>
                </a:cubicBezTo>
                <a:lnTo>
                  <a:pt x="89" y="19"/>
                </a:lnTo>
                <a:close/>
                <a:moveTo>
                  <a:pt x="134" y="65"/>
                </a:moveTo>
                <a:cubicBezTo>
                  <a:pt x="19" y="65"/>
                  <a:pt x="19" y="65"/>
                  <a:pt x="19" y="65"/>
                </a:cubicBezTo>
                <a:cubicBezTo>
                  <a:pt x="9" y="65"/>
                  <a:pt x="0" y="73"/>
                  <a:pt x="0" y="83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248"/>
                  <a:pt x="9" y="256"/>
                  <a:pt x="19" y="256"/>
                </a:cubicBezTo>
                <a:cubicBezTo>
                  <a:pt x="134" y="256"/>
                  <a:pt x="134" y="256"/>
                  <a:pt x="134" y="256"/>
                </a:cubicBezTo>
                <a:cubicBezTo>
                  <a:pt x="144" y="256"/>
                  <a:pt x="152" y="248"/>
                  <a:pt x="152" y="238"/>
                </a:cubicBezTo>
                <a:cubicBezTo>
                  <a:pt x="152" y="83"/>
                  <a:pt x="152" y="83"/>
                  <a:pt x="152" y="83"/>
                </a:cubicBezTo>
                <a:cubicBezTo>
                  <a:pt x="152" y="73"/>
                  <a:pt x="144" y="65"/>
                  <a:pt x="134" y="65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266"/>
          <p:cNvSpPr>
            <a:spLocks noEditPoints="1"/>
          </p:cNvSpPr>
          <p:nvPr/>
        </p:nvSpPr>
        <p:spPr bwMode="auto">
          <a:xfrm>
            <a:off x="4564178" y="2550428"/>
            <a:ext cx="564091" cy="618035"/>
          </a:xfrm>
          <a:custGeom>
            <a:avLst/>
            <a:gdLst>
              <a:gd name="T0" fmla="*/ 62 w 183"/>
              <a:gd name="T1" fmla="*/ 22 h 200"/>
              <a:gd name="T2" fmla="*/ 36 w 183"/>
              <a:gd name="T3" fmla="*/ 11 h 200"/>
              <a:gd name="T4" fmla="*/ 0 w 183"/>
              <a:gd name="T5" fmla="*/ 48 h 200"/>
              <a:gd name="T6" fmla="*/ 9 w 183"/>
              <a:gd name="T7" fmla="*/ 73 h 200"/>
              <a:gd name="T8" fmla="*/ 62 w 183"/>
              <a:gd name="T9" fmla="*/ 22 h 200"/>
              <a:gd name="T10" fmla="*/ 147 w 183"/>
              <a:gd name="T11" fmla="*/ 11 h 200"/>
              <a:gd name="T12" fmla="*/ 119 w 183"/>
              <a:gd name="T13" fmla="*/ 23 h 200"/>
              <a:gd name="T14" fmla="*/ 170 w 183"/>
              <a:gd name="T15" fmla="*/ 76 h 200"/>
              <a:gd name="T16" fmla="*/ 183 w 183"/>
              <a:gd name="T17" fmla="*/ 48 h 200"/>
              <a:gd name="T18" fmla="*/ 147 w 183"/>
              <a:gd name="T19" fmla="*/ 11 h 200"/>
              <a:gd name="T20" fmla="*/ 169 w 183"/>
              <a:gd name="T21" fmla="*/ 103 h 200"/>
              <a:gd name="T22" fmla="*/ 96 w 183"/>
              <a:gd name="T23" fmla="*/ 23 h 200"/>
              <a:gd name="T24" fmla="*/ 96 w 183"/>
              <a:gd name="T25" fmla="*/ 6 h 200"/>
              <a:gd name="T26" fmla="*/ 98 w 183"/>
              <a:gd name="T27" fmla="*/ 6 h 200"/>
              <a:gd name="T28" fmla="*/ 102 w 183"/>
              <a:gd name="T29" fmla="*/ 3 h 200"/>
              <a:gd name="T30" fmla="*/ 98 w 183"/>
              <a:gd name="T31" fmla="*/ 0 h 200"/>
              <a:gd name="T32" fmla="*/ 81 w 183"/>
              <a:gd name="T33" fmla="*/ 0 h 200"/>
              <a:gd name="T34" fmla="*/ 78 w 183"/>
              <a:gd name="T35" fmla="*/ 3 h 200"/>
              <a:gd name="T36" fmla="*/ 81 w 183"/>
              <a:gd name="T37" fmla="*/ 6 h 200"/>
              <a:gd name="T38" fmla="*/ 84 w 183"/>
              <a:gd name="T39" fmla="*/ 6 h 200"/>
              <a:gd name="T40" fmla="*/ 84 w 183"/>
              <a:gd name="T41" fmla="*/ 23 h 200"/>
              <a:gd name="T42" fmla="*/ 9 w 183"/>
              <a:gd name="T43" fmla="*/ 103 h 200"/>
              <a:gd name="T44" fmla="*/ 38 w 183"/>
              <a:gd name="T45" fmla="*/ 164 h 200"/>
              <a:gd name="T46" fmla="*/ 29 w 183"/>
              <a:gd name="T47" fmla="*/ 190 h 200"/>
              <a:gd name="T48" fmla="*/ 33 w 183"/>
              <a:gd name="T49" fmla="*/ 198 h 200"/>
              <a:gd name="T50" fmla="*/ 35 w 183"/>
              <a:gd name="T51" fmla="*/ 199 h 200"/>
              <a:gd name="T52" fmla="*/ 43 w 183"/>
              <a:gd name="T53" fmla="*/ 196 h 200"/>
              <a:gd name="T54" fmla="*/ 53 w 183"/>
              <a:gd name="T55" fmla="*/ 174 h 200"/>
              <a:gd name="T56" fmla="*/ 89 w 183"/>
              <a:gd name="T57" fmla="*/ 183 h 200"/>
              <a:gd name="T58" fmla="*/ 125 w 183"/>
              <a:gd name="T59" fmla="*/ 174 h 200"/>
              <a:gd name="T60" fmla="*/ 136 w 183"/>
              <a:gd name="T61" fmla="*/ 196 h 200"/>
              <a:gd name="T62" fmla="*/ 144 w 183"/>
              <a:gd name="T63" fmla="*/ 199 h 200"/>
              <a:gd name="T64" fmla="*/ 146 w 183"/>
              <a:gd name="T65" fmla="*/ 198 h 200"/>
              <a:gd name="T66" fmla="*/ 149 w 183"/>
              <a:gd name="T67" fmla="*/ 190 h 200"/>
              <a:gd name="T68" fmla="*/ 141 w 183"/>
              <a:gd name="T69" fmla="*/ 164 h 200"/>
              <a:gd name="T70" fmla="*/ 169 w 183"/>
              <a:gd name="T71" fmla="*/ 103 h 200"/>
              <a:gd name="T72" fmla="*/ 89 w 183"/>
              <a:gd name="T73" fmla="*/ 167 h 200"/>
              <a:gd name="T74" fmla="*/ 25 w 183"/>
              <a:gd name="T75" fmla="*/ 103 h 200"/>
              <a:gd name="T76" fmla="*/ 89 w 183"/>
              <a:gd name="T77" fmla="*/ 39 h 200"/>
              <a:gd name="T78" fmla="*/ 153 w 183"/>
              <a:gd name="T79" fmla="*/ 103 h 200"/>
              <a:gd name="T80" fmla="*/ 89 w 183"/>
              <a:gd name="T81" fmla="*/ 167 h 200"/>
              <a:gd name="T82" fmla="*/ 97 w 183"/>
              <a:gd name="T83" fmla="*/ 111 h 200"/>
              <a:gd name="T84" fmla="*/ 100 w 183"/>
              <a:gd name="T85" fmla="*/ 103 h 200"/>
              <a:gd name="T86" fmla="*/ 91 w 183"/>
              <a:gd name="T87" fmla="*/ 92 h 200"/>
              <a:gd name="T88" fmla="*/ 91 w 183"/>
              <a:gd name="T89" fmla="*/ 55 h 200"/>
              <a:gd name="T90" fmla="*/ 89 w 183"/>
              <a:gd name="T91" fmla="*/ 53 h 200"/>
              <a:gd name="T92" fmla="*/ 87 w 183"/>
              <a:gd name="T93" fmla="*/ 55 h 200"/>
              <a:gd name="T94" fmla="*/ 87 w 183"/>
              <a:gd name="T95" fmla="*/ 92 h 200"/>
              <a:gd name="T96" fmla="*/ 78 w 183"/>
              <a:gd name="T97" fmla="*/ 103 h 200"/>
              <a:gd name="T98" fmla="*/ 89 w 183"/>
              <a:gd name="T99" fmla="*/ 114 h 200"/>
              <a:gd name="T100" fmla="*/ 93 w 183"/>
              <a:gd name="T101" fmla="*/ 113 h 200"/>
              <a:gd name="T102" fmla="*/ 104 w 183"/>
              <a:gd name="T103" fmla="*/ 131 h 200"/>
              <a:gd name="T104" fmla="*/ 107 w 183"/>
              <a:gd name="T105" fmla="*/ 132 h 200"/>
              <a:gd name="T106" fmla="*/ 108 w 183"/>
              <a:gd name="T107" fmla="*/ 129 h 200"/>
              <a:gd name="T108" fmla="*/ 97 w 183"/>
              <a:gd name="T109" fmla="*/ 111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83" h="200">
                <a:moveTo>
                  <a:pt x="62" y="22"/>
                </a:moveTo>
                <a:cubicBezTo>
                  <a:pt x="56" y="15"/>
                  <a:pt x="46" y="11"/>
                  <a:pt x="36" y="11"/>
                </a:cubicBezTo>
                <a:cubicBezTo>
                  <a:pt x="16" y="11"/>
                  <a:pt x="0" y="28"/>
                  <a:pt x="0" y="48"/>
                </a:cubicBezTo>
                <a:cubicBezTo>
                  <a:pt x="0" y="57"/>
                  <a:pt x="3" y="66"/>
                  <a:pt x="9" y="73"/>
                </a:cubicBezTo>
                <a:cubicBezTo>
                  <a:pt x="18" y="49"/>
                  <a:pt x="38" y="30"/>
                  <a:pt x="62" y="22"/>
                </a:cubicBezTo>
                <a:close/>
                <a:moveTo>
                  <a:pt x="147" y="11"/>
                </a:moveTo>
                <a:cubicBezTo>
                  <a:pt x="136" y="11"/>
                  <a:pt x="126" y="16"/>
                  <a:pt x="119" y="23"/>
                </a:cubicBezTo>
                <a:cubicBezTo>
                  <a:pt x="143" y="32"/>
                  <a:pt x="162" y="52"/>
                  <a:pt x="170" y="76"/>
                </a:cubicBezTo>
                <a:cubicBezTo>
                  <a:pt x="178" y="69"/>
                  <a:pt x="183" y="59"/>
                  <a:pt x="183" y="48"/>
                </a:cubicBezTo>
                <a:cubicBezTo>
                  <a:pt x="183" y="28"/>
                  <a:pt x="167" y="11"/>
                  <a:pt x="147" y="11"/>
                </a:cubicBezTo>
                <a:close/>
                <a:moveTo>
                  <a:pt x="169" y="103"/>
                </a:moveTo>
                <a:cubicBezTo>
                  <a:pt x="169" y="61"/>
                  <a:pt x="137" y="26"/>
                  <a:pt x="96" y="23"/>
                </a:cubicBezTo>
                <a:cubicBezTo>
                  <a:pt x="96" y="6"/>
                  <a:pt x="96" y="6"/>
                  <a:pt x="96" y="6"/>
                </a:cubicBezTo>
                <a:cubicBezTo>
                  <a:pt x="98" y="6"/>
                  <a:pt x="98" y="6"/>
                  <a:pt x="98" y="6"/>
                </a:cubicBezTo>
                <a:cubicBezTo>
                  <a:pt x="100" y="6"/>
                  <a:pt x="102" y="5"/>
                  <a:pt x="102" y="3"/>
                </a:cubicBezTo>
                <a:cubicBezTo>
                  <a:pt x="102" y="1"/>
                  <a:pt x="100" y="0"/>
                  <a:pt x="98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80" y="0"/>
                  <a:pt x="78" y="1"/>
                  <a:pt x="78" y="3"/>
                </a:cubicBezTo>
                <a:cubicBezTo>
                  <a:pt x="78" y="5"/>
                  <a:pt x="80" y="6"/>
                  <a:pt x="81" y="6"/>
                </a:cubicBezTo>
                <a:cubicBezTo>
                  <a:pt x="84" y="6"/>
                  <a:pt x="84" y="6"/>
                  <a:pt x="84" y="6"/>
                </a:cubicBezTo>
                <a:cubicBezTo>
                  <a:pt x="84" y="23"/>
                  <a:pt x="84" y="23"/>
                  <a:pt x="84" y="23"/>
                </a:cubicBezTo>
                <a:cubicBezTo>
                  <a:pt x="42" y="25"/>
                  <a:pt x="9" y="60"/>
                  <a:pt x="9" y="103"/>
                </a:cubicBezTo>
                <a:cubicBezTo>
                  <a:pt x="9" y="127"/>
                  <a:pt x="20" y="150"/>
                  <a:pt x="38" y="164"/>
                </a:cubicBezTo>
                <a:cubicBezTo>
                  <a:pt x="29" y="190"/>
                  <a:pt x="29" y="190"/>
                  <a:pt x="29" y="190"/>
                </a:cubicBezTo>
                <a:cubicBezTo>
                  <a:pt x="28" y="194"/>
                  <a:pt x="30" y="197"/>
                  <a:pt x="33" y="198"/>
                </a:cubicBezTo>
                <a:cubicBezTo>
                  <a:pt x="35" y="199"/>
                  <a:pt x="35" y="199"/>
                  <a:pt x="35" y="199"/>
                </a:cubicBezTo>
                <a:cubicBezTo>
                  <a:pt x="38" y="200"/>
                  <a:pt x="41" y="199"/>
                  <a:pt x="43" y="196"/>
                </a:cubicBezTo>
                <a:cubicBezTo>
                  <a:pt x="53" y="174"/>
                  <a:pt x="53" y="174"/>
                  <a:pt x="53" y="174"/>
                </a:cubicBezTo>
                <a:cubicBezTo>
                  <a:pt x="64" y="180"/>
                  <a:pt x="76" y="183"/>
                  <a:pt x="89" y="183"/>
                </a:cubicBezTo>
                <a:cubicBezTo>
                  <a:pt x="102" y="183"/>
                  <a:pt x="114" y="180"/>
                  <a:pt x="125" y="174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7" y="199"/>
                  <a:pt x="141" y="200"/>
                  <a:pt x="144" y="199"/>
                </a:cubicBezTo>
                <a:cubicBezTo>
                  <a:pt x="146" y="198"/>
                  <a:pt x="146" y="198"/>
                  <a:pt x="146" y="198"/>
                </a:cubicBezTo>
                <a:cubicBezTo>
                  <a:pt x="149" y="197"/>
                  <a:pt x="150" y="194"/>
                  <a:pt x="149" y="190"/>
                </a:cubicBezTo>
                <a:cubicBezTo>
                  <a:pt x="141" y="164"/>
                  <a:pt x="141" y="164"/>
                  <a:pt x="141" y="164"/>
                </a:cubicBezTo>
                <a:cubicBezTo>
                  <a:pt x="158" y="149"/>
                  <a:pt x="169" y="127"/>
                  <a:pt x="169" y="103"/>
                </a:cubicBezTo>
                <a:close/>
                <a:moveTo>
                  <a:pt x="89" y="167"/>
                </a:moveTo>
                <a:cubicBezTo>
                  <a:pt x="54" y="167"/>
                  <a:pt x="25" y="138"/>
                  <a:pt x="25" y="103"/>
                </a:cubicBezTo>
                <a:cubicBezTo>
                  <a:pt x="25" y="67"/>
                  <a:pt x="54" y="39"/>
                  <a:pt x="89" y="39"/>
                </a:cubicBezTo>
                <a:cubicBezTo>
                  <a:pt x="124" y="39"/>
                  <a:pt x="153" y="67"/>
                  <a:pt x="153" y="103"/>
                </a:cubicBezTo>
                <a:cubicBezTo>
                  <a:pt x="153" y="138"/>
                  <a:pt x="124" y="167"/>
                  <a:pt x="89" y="167"/>
                </a:cubicBezTo>
                <a:close/>
                <a:moveTo>
                  <a:pt x="97" y="111"/>
                </a:moveTo>
                <a:cubicBezTo>
                  <a:pt x="99" y="109"/>
                  <a:pt x="100" y="106"/>
                  <a:pt x="100" y="103"/>
                </a:cubicBezTo>
                <a:cubicBezTo>
                  <a:pt x="100" y="97"/>
                  <a:pt x="96" y="93"/>
                  <a:pt x="91" y="92"/>
                </a:cubicBezTo>
                <a:cubicBezTo>
                  <a:pt x="91" y="55"/>
                  <a:pt x="91" y="55"/>
                  <a:pt x="91" y="55"/>
                </a:cubicBezTo>
                <a:cubicBezTo>
                  <a:pt x="91" y="54"/>
                  <a:pt x="90" y="53"/>
                  <a:pt x="89" y="53"/>
                </a:cubicBezTo>
                <a:cubicBezTo>
                  <a:pt x="88" y="53"/>
                  <a:pt x="87" y="54"/>
                  <a:pt x="87" y="55"/>
                </a:cubicBezTo>
                <a:cubicBezTo>
                  <a:pt x="87" y="92"/>
                  <a:pt x="87" y="92"/>
                  <a:pt x="87" y="92"/>
                </a:cubicBezTo>
                <a:cubicBezTo>
                  <a:pt x="82" y="93"/>
                  <a:pt x="78" y="97"/>
                  <a:pt x="78" y="103"/>
                </a:cubicBezTo>
                <a:cubicBezTo>
                  <a:pt x="78" y="109"/>
                  <a:pt x="83" y="114"/>
                  <a:pt x="89" y="114"/>
                </a:cubicBezTo>
                <a:cubicBezTo>
                  <a:pt x="90" y="114"/>
                  <a:pt x="92" y="114"/>
                  <a:pt x="93" y="113"/>
                </a:cubicBezTo>
                <a:cubicBezTo>
                  <a:pt x="104" y="131"/>
                  <a:pt x="104" y="131"/>
                  <a:pt x="104" y="131"/>
                </a:cubicBezTo>
                <a:cubicBezTo>
                  <a:pt x="105" y="132"/>
                  <a:pt x="106" y="133"/>
                  <a:pt x="107" y="132"/>
                </a:cubicBezTo>
                <a:cubicBezTo>
                  <a:pt x="108" y="131"/>
                  <a:pt x="109" y="130"/>
                  <a:pt x="108" y="129"/>
                </a:cubicBezTo>
                <a:lnTo>
                  <a:pt x="97" y="111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9"/>
          <p:cNvSpPr>
            <a:spLocks noEditPoints="1"/>
          </p:cNvSpPr>
          <p:nvPr/>
        </p:nvSpPr>
        <p:spPr bwMode="auto">
          <a:xfrm>
            <a:off x="5168073" y="2505264"/>
            <a:ext cx="753860" cy="663199"/>
          </a:xfrm>
          <a:custGeom>
            <a:avLst/>
            <a:gdLst>
              <a:gd name="T0" fmla="*/ 221 w 257"/>
              <a:gd name="T1" fmla="*/ 24 h 226"/>
              <a:gd name="T2" fmla="*/ 233 w 257"/>
              <a:gd name="T3" fmla="*/ 37 h 226"/>
              <a:gd name="T4" fmla="*/ 242 w 257"/>
              <a:gd name="T5" fmla="*/ 30 h 226"/>
              <a:gd name="T6" fmla="*/ 257 w 257"/>
              <a:gd name="T7" fmla="*/ 46 h 226"/>
              <a:gd name="T8" fmla="*/ 234 w 257"/>
              <a:gd name="T9" fmla="*/ 69 h 226"/>
              <a:gd name="T10" fmla="*/ 211 w 257"/>
              <a:gd name="T11" fmla="*/ 48 h 226"/>
              <a:gd name="T12" fmla="*/ 205 w 257"/>
              <a:gd name="T13" fmla="*/ 41 h 226"/>
              <a:gd name="T14" fmla="*/ 194 w 257"/>
              <a:gd name="T15" fmla="*/ 52 h 226"/>
              <a:gd name="T16" fmla="*/ 208 w 257"/>
              <a:gd name="T17" fmla="*/ 66 h 226"/>
              <a:gd name="T18" fmla="*/ 222 w 257"/>
              <a:gd name="T19" fmla="*/ 80 h 226"/>
              <a:gd name="T20" fmla="*/ 211 w 257"/>
              <a:gd name="T21" fmla="*/ 92 h 226"/>
              <a:gd name="T22" fmla="*/ 200 w 257"/>
              <a:gd name="T23" fmla="*/ 104 h 226"/>
              <a:gd name="T24" fmla="*/ 183 w 257"/>
              <a:gd name="T25" fmla="*/ 89 h 226"/>
              <a:gd name="T26" fmla="*/ 190 w 257"/>
              <a:gd name="T27" fmla="*/ 81 h 226"/>
              <a:gd name="T28" fmla="*/ 178 w 257"/>
              <a:gd name="T29" fmla="*/ 68 h 226"/>
              <a:gd name="T30" fmla="*/ 82 w 257"/>
              <a:gd name="T31" fmla="*/ 162 h 226"/>
              <a:gd name="T32" fmla="*/ 66 w 257"/>
              <a:gd name="T33" fmla="*/ 224 h 226"/>
              <a:gd name="T34" fmla="*/ 5 w 257"/>
              <a:gd name="T35" fmla="*/ 173 h 226"/>
              <a:gd name="T36" fmla="*/ 65 w 257"/>
              <a:gd name="T37" fmla="*/ 146 h 226"/>
              <a:gd name="T38" fmla="*/ 212 w 257"/>
              <a:gd name="T39" fmla="*/ 0 h 226"/>
              <a:gd name="T40" fmla="*/ 221 w 257"/>
              <a:gd name="T41" fmla="*/ 24 h 226"/>
              <a:gd name="T42" fmla="*/ 25 w 257"/>
              <a:gd name="T43" fmla="*/ 166 h 226"/>
              <a:gd name="T44" fmla="*/ 43 w 257"/>
              <a:gd name="T45" fmla="*/ 184 h 226"/>
              <a:gd name="T46" fmla="*/ 71 w 257"/>
              <a:gd name="T47" fmla="*/ 193 h 226"/>
              <a:gd name="T48" fmla="*/ 53 w 257"/>
              <a:gd name="T49" fmla="*/ 174 h 226"/>
              <a:gd name="T50" fmla="*/ 25 w 257"/>
              <a:gd name="T51" fmla="*/ 16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57" h="226">
                <a:moveTo>
                  <a:pt x="221" y="24"/>
                </a:moveTo>
                <a:cubicBezTo>
                  <a:pt x="225" y="29"/>
                  <a:pt x="230" y="32"/>
                  <a:pt x="233" y="37"/>
                </a:cubicBezTo>
                <a:cubicBezTo>
                  <a:pt x="237" y="36"/>
                  <a:pt x="238" y="31"/>
                  <a:pt x="242" y="30"/>
                </a:cubicBezTo>
                <a:cubicBezTo>
                  <a:pt x="247" y="36"/>
                  <a:pt x="252" y="41"/>
                  <a:pt x="257" y="46"/>
                </a:cubicBezTo>
                <a:cubicBezTo>
                  <a:pt x="250" y="54"/>
                  <a:pt x="241" y="61"/>
                  <a:pt x="234" y="69"/>
                </a:cubicBezTo>
                <a:cubicBezTo>
                  <a:pt x="230" y="64"/>
                  <a:pt x="219" y="55"/>
                  <a:pt x="211" y="48"/>
                </a:cubicBezTo>
                <a:cubicBezTo>
                  <a:pt x="210" y="46"/>
                  <a:pt x="206" y="41"/>
                  <a:pt x="205" y="41"/>
                </a:cubicBezTo>
                <a:cubicBezTo>
                  <a:pt x="200" y="40"/>
                  <a:pt x="198" y="49"/>
                  <a:pt x="194" y="52"/>
                </a:cubicBezTo>
                <a:cubicBezTo>
                  <a:pt x="198" y="57"/>
                  <a:pt x="203" y="60"/>
                  <a:pt x="208" y="66"/>
                </a:cubicBezTo>
                <a:cubicBezTo>
                  <a:pt x="211" y="69"/>
                  <a:pt x="222" y="78"/>
                  <a:pt x="222" y="80"/>
                </a:cubicBezTo>
                <a:cubicBezTo>
                  <a:pt x="223" y="84"/>
                  <a:pt x="213" y="90"/>
                  <a:pt x="211" y="92"/>
                </a:cubicBezTo>
                <a:cubicBezTo>
                  <a:pt x="206" y="97"/>
                  <a:pt x="203" y="100"/>
                  <a:pt x="200" y="104"/>
                </a:cubicBezTo>
                <a:cubicBezTo>
                  <a:pt x="198" y="101"/>
                  <a:pt x="183" y="93"/>
                  <a:pt x="183" y="89"/>
                </a:cubicBezTo>
                <a:cubicBezTo>
                  <a:pt x="183" y="86"/>
                  <a:pt x="190" y="84"/>
                  <a:pt x="190" y="81"/>
                </a:cubicBezTo>
                <a:cubicBezTo>
                  <a:pt x="191" y="76"/>
                  <a:pt x="181" y="75"/>
                  <a:pt x="178" y="68"/>
                </a:cubicBezTo>
                <a:cubicBezTo>
                  <a:pt x="144" y="98"/>
                  <a:pt x="115" y="132"/>
                  <a:pt x="82" y="162"/>
                </a:cubicBezTo>
                <a:cubicBezTo>
                  <a:pt x="102" y="187"/>
                  <a:pt x="93" y="222"/>
                  <a:pt x="66" y="224"/>
                </a:cubicBezTo>
                <a:cubicBezTo>
                  <a:pt x="37" y="226"/>
                  <a:pt x="9" y="199"/>
                  <a:pt x="5" y="173"/>
                </a:cubicBezTo>
                <a:cubicBezTo>
                  <a:pt x="0" y="136"/>
                  <a:pt x="41" y="125"/>
                  <a:pt x="65" y="146"/>
                </a:cubicBezTo>
                <a:cubicBezTo>
                  <a:pt x="115" y="99"/>
                  <a:pt x="163" y="49"/>
                  <a:pt x="212" y="0"/>
                </a:cubicBezTo>
                <a:cubicBezTo>
                  <a:pt x="219" y="6"/>
                  <a:pt x="238" y="17"/>
                  <a:pt x="221" y="24"/>
                </a:cubicBezTo>
                <a:close/>
                <a:moveTo>
                  <a:pt x="25" y="166"/>
                </a:moveTo>
                <a:cubicBezTo>
                  <a:pt x="23" y="176"/>
                  <a:pt x="29" y="186"/>
                  <a:pt x="43" y="184"/>
                </a:cubicBezTo>
                <a:cubicBezTo>
                  <a:pt x="39" y="205"/>
                  <a:pt x="67" y="208"/>
                  <a:pt x="71" y="193"/>
                </a:cubicBezTo>
                <a:cubicBezTo>
                  <a:pt x="74" y="182"/>
                  <a:pt x="68" y="172"/>
                  <a:pt x="53" y="174"/>
                </a:cubicBezTo>
                <a:cubicBezTo>
                  <a:pt x="58" y="154"/>
                  <a:pt x="29" y="151"/>
                  <a:pt x="25" y="166"/>
                </a:cubicBezTo>
                <a:close/>
              </a:path>
            </a:pathLst>
          </a:custGeom>
          <a:solidFill>
            <a:srgbClr val="20A2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307"/>
          <p:cNvSpPr>
            <a:spLocks noEditPoints="1"/>
          </p:cNvSpPr>
          <p:nvPr/>
        </p:nvSpPr>
        <p:spPr bwMode="auto">
          <a:xfrm>
            <a:off x="6523420" y="2510600"/>
            <a:ext cx="450312" cy="657863"/>
          </a:xfrm>
          <a:custGeom>
            <a:avLst/>
            <a:gdLst>
              <a:gd name="T0" fmla="*/ 151 w 243"/>
              <a:gd name="T1" fmla="*/ 4 h 354"/>
              <a:gd name="T2" fmla="*/ 236 w 243"/>
              <a:gd name="T3" fmla="*/ 91 h 354"/>
              <a:gd name="T4" fmla="*/ 212 w 243"/>
              <a:gd name="T5" fmla="*/ 202 h 354"/>
              <a:gd name="T6" fmla="*/ 201 w 243"/>
              <a:gd name="T7" fmla="*/ 243 h 354"/>
              <a:gd name="T8" fmla="*/ 199 w 243"/>
              <a:gd name="T9" fmla="*/ 276 h 354"/>
              <a:gd name="T10" fmla="*/ 183 w 243"/>
              <a:gd name="T11" fmla="*/ 322 h 354"/>
              <a:gd name="T12" fmla="*/ 143 w 243"/>
              <a:gd name="T13" fmla="*/ 354 h 354"/>
              <a:gd name="T14" fmla="*/ 63 w 243"/>
              <a:gd name="T15" fmla="*/ 328 h 354"/>
              <a:gd name="T16" fmla="*/ 43 w 243"/>
              <a:gd name="T17" fmla="*/ 281 h 354"/>
              <a:gd name="T18" fmla="*/ 43 w 243"/>
              <a:gd name="T19" fmla="*/ 253 h 354"/>
              <a:gd name="T20" fmla="*/ 39 w 243"/>
              <a:gd name="T21" fmla="*/ 231 h 354"/>
              <a:gd name="T22" fmla="*/ 10 w 243"/>
              <a:gd name="T23" fmla="*/ 163 h 354"/>
              <a:gd name="T24" fmla="*/ 74 w 243"/>
              <a:gd name="T25" fmla="*/ 10 h 354"/>
              <a:gd name="T26" fmla="*/ 114 w 243"/>
              <a:gd name="T27" fmla="*/ 0 h 354"/>
              <a:gd name="T28" fmla="*/ 121 w 243"/>
              <a:gd name="T29" fmla="*/ 245 h 354"/>
              <a:gd name="T30" fmla="*/ 180 w 243"/>
              <a:gd name="T31" fmla="*/ 233 h 354"/>
              <a:gd name="T32" fmla="*/ 205 w 243"/>
              <a:gd name="T33" fmla="*/ 168 h 354"/>
              <a:gd name="T34" fmla="*/ 182 w 243"/>
              <a:gd name="T35" fmla="*/ 44 h 354"/>
              <a:gd name="T36" fmla="*/ 26 w 243"/>
              <a:gd name="T37" fmla="*/ 138 h 354"/>
              <a:gd name="T38" fmla="*/ 62 w 243"/>
              <a:gd name="T39" fmla="*/ 235 h 354"/>
              <a:gd name="T40" fmla="*/ 121 w 243"/>
              <a:gd name="T41" fmla="*/ 245 h 354"/>
              <a:gd name="T42" fmla="*/ 74 w 243"/>
              <a:gd name="T43" fmla="*/ 254 h 354"/>
              <a:gd name="T44" fmla="*/ 74 w 243"/>
              <a:gd name="T45" fmla="*/ 274 h 354"/>
              <a:gd name="T46" fmla="*/ 169 w 243"/>
              <a:gd name="T47" fmla="*/ 274 h 354"/>
              <a:gd name="T48" fmla="*/ 169 w 243"/>
              <a:gd name="T49" fmla="*/ 254 h 354"/>
              <a:gd name="T50" fmla="*/ 121 w 243"/>
              <a:gd name="T51" fmla="*/ 283 h 354"/>
              <a:gd name="T52" fmla="*/ 64 w 243"/>
              <a:gd name="T53" fmla="*/ 289 h 354"/>
              <a:gd name="T54" fmla="*/ 140 w 243"/>
              <a:gd name="T55" fmla="*/ 303 h 354"/>
              <a:gd name="T56" fmla="*/ 178 w 243"/>
              <a:gd name="T57" fmla="*/ 297 h 354"/>
              <a:gd name="T58" fmla="*/ 121 w 243"/>
              <a:gd name="T59" fmla="*/ 283 h 354"/>
              <a:gd name="T60" fmla="*/ 100 w 243"/>
              <a:gd name="T61" fmla="*/ 332 h 354"/>
              <a:gd name="T62" fmla="*/ 159 w 243"/>
              <a:gd name="T63" fmla="*/ 313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43" h="354">
                <a:moveTo>
                  <a:pt x="128" y="0"/>
                </a:moveTo>
                <a:cubicBezTo>
                  <a:pt x="136" y="1"/>
                  <a:pt x="144" y="2"/>
                  <a:pt x="151" y="4"/>
                </a:cubicBezTo>
                <a:cubicBezTo>
                  <a:pt x="172" y="9"/>
                  <a:pt x="190" y="20"/>
                  <a:pt x="205" y="35"/>
                </a:cubicBezTo>
                <a:cubicBezTo>
                  <a:pt x="221" y="51"/>
                  <a:pt x="231" y="69"/>
                  <a:pt x="236" y="91"/>
                </a:cubicBezTo>
                <a:cubicBezTo>
                  <a:pt x="243" y="121"/>
                  <a:pt x="240" y="149"/>
                  <a:pt x="225" y="177"/>
                </a:cubicBezTo>
                <a:cubicBezTo>
                  <a:pt x="221" y="185"/>
                  <a:pt x="216" y="194"/>
                  <a:pt x="212" y="202"/>
                </a:cubicBezTo>
                <a:cubicBezTo>
                  <a:pt x="206" y="214"/>
                  <a:pt x="203" y="226"/>
                  <a:pt x="202" y="238"/>
                </a:cubicBezTo>
                <a:cubicBezTo>
                  <a:pt x="202" y="240"/>
                  <a:pt x="201" y="241"/>
                  <a:pt x="201" y="243"/>
                </a:cubicBezTo>
                <a:cubicBezTo>
                  <a:pt x="200" y="246"/>
                  <a:pt x="200" y="255"/>
                  <a:pt x="200" y="258"/>
                </a:cubicBezTo>
                <a:cubicBezTo>
                  <a:pt x="202" y="264"/>
                  <a:pt x="201" y="270"/>
                  <a:pt x="199" y="276"/>
                </a:cubicBezTo>
                <a:cubicBezTo>
                  <a:pt x="198" y="278"/>
                  <a:pt x="198" y="279"/>
                  <a:pt x="199" y="281"/>
                </a:cubicBezTo>
                <a:cubicBezTo>
                  <a:pt x="205" y="297"/>
                  <a:pt x="198" y="314"/>
                  <a:pt x="183" y="322"/>
                </a:cubicBezTo>
                <a:cubicBezTo>
                  <a:pt x="181" y="322"/>
                  <a:pt x="180" y="324"/>
                  <a:pt x="180" y="325"/>
                </a:cubicBezTo>
                <a:cubicBezTo>
                  <a:pt x="173" y="342"/>
                  <a:pt x="161" y="353"/>
                  <a:pt x="143" y="354"/>
                </a:cubicBezTo>
                <a:cubicBezTo>
                  <a:pt x="127" y="354"/>
                  <a:pt x="111" y="354"/>
                  <a:pt x="96" y="353"/>
                </a:cubicBezTo>
                <a:cubicBezTo>
                  <a:pt x="80" y="352"/>
                  <a:pt x="69" y="342"/>
                  <a:pt x="63" y="328"/>
                </a:cubicBezTo>
                <a:cubicBezTo>
                  <a:pt x="62" y="324"/>
                  <a:pt x="60" y="322"/>
                  <a:pt x="57" y="321"/>
                </a:cubicBezTo>
                <a:cubicBezTo>
                  <a:pt x="43" y="313"/>
                  <a:pt x="37" y="296"/>
                  <a:pt x="43" y="281"/>
                </a:cubicBezTo>
                <a:cubicBezTo>
                  <a:pt x="44" y="279"/>
                  <a:pt x="44" y="278"/>
                  <a:pt x="43" y="276"/>
                </a:cubicBezTo>
                <a:cubicBezTo>
                  <a:pt x="40" y="268"/>
                  <a:pt x="40" y="261"/>
                  <a:pt x="43" y="253"/>
                </a:cubicBezTo>
                <a:cubicBezTo>
                  <a:pt x="43" y="252"/>
                  <a:pt x="43" y="250"/>
                  <a:pt x="43" y="248"/>
                </a:cubicBezTo>
                <a:cubicBezTo>
                  <a:pt x="41" y="242"/>
                  <a:pt x="40" y="237"/>
                  <a:pt x="39" y="231"/>
                </a:cubicBezTo>
                <a:cubicBezTo>
                  <a:pt x="37" y="218"/>
                  <a:pt x="32" y="206"/>
                  <a:pt x="26" y="195"/>
                </a:cubicBezTo>
                <a:cubicBezTo>
                  <a:pt x="21" y="184"/>
                  <a:pt x="15" y="174"/>
                  <a:pt x="10" y="163"/>
                </a:cubicBezTo>
                <a:cubicBezTo>
                  <a:pt x="2" y="143"/>
                  <a:pt x="0" y="121"/>
                  <a:pt x="4" y="100"/>
                </a:cubicBezTo>
                <a:cubicBezTo>
                  <a:pt x="11" y="57"/>
                  <a:pt x="35" y="27"/>
                  <a:pt x="74" y="10"/>
                </a:cubicBezTo>
                <a:cubicBezTo>
                  <a:pt x="86" y="4"/>
                  <a:pt x="98" y="1"/>
                  <a:pt x="111" y="1"/>
                </a:cubicBezTo>
                <a:cubicBezTo>
                  <a:pt x="112" y="0"/>
                  <a:pt x="113" y="0"/>
                  <a:pt x="114" y="0"/>
                </a:cubicBezTo>
                <a:lnTo>
                  <a:pt x="128" y="0"/>
                </a:lnTo>
                <a:close/>
                <a:moveTo>
                  <a:pt x="121" y="245"/>
                </a:moveTo>
                <a:cubicBezTo>
                  <a:pt x="136" y="245"/>
                  <a:pt x="151" y="245"/>
                  <a:pt x="167" y="245"/>
                </a:cubicBezTo>
                <a:cubicBezTo>
                  <a:pt x="176" y="245"/>
                  <a:pt x="179" y="242"/>
                  <a:pt x="180" y="233"/>
                </a:cubicBezTo>
                <a:cubicBezTo>
                  <a:pt x="182" y="223"/>
                  <a:pt x="184" y="213"/>
                  <a:pt x="187" y="203"/>
                </a:cubicBezTo>
                <a:cubicBezTo>
                  <a:pt x="192" y="191"/>
                  <a:pt x="199" y="180"/>
                  <a:pt x="205" y="168"/>
                </a:cubicBezTo>
                <a:cubicBezTo>
                  <a:pt x="212" y="156"/>
                  <a:pt x="216" y="143"/>
                  <a:pt x="217" y="128"/>
                </a:cubicBezTo>
                <a:cubicBezTo>
                  <a:pt x="220" y="94"/>
                  <a:pt x="208" y="66"/>
                  <a:pt x="182" y="44"/>
                </a:cubicBezTo>
                <a:cubicBezTo>
                  <a:pt x="149" y="17"/>
                  <a:pt x="106" y="15"/>
                  <a:pt x="70" y="37"/>
                </a:cubicBezTo>
                <a:cubicBezTo>
                  <a:pt x="35" y="58"/>
                  <a:pt x="19" y="98"/>
                  <a:pt x="26" y="138"/>
                </a:cubicBezTo>
                <a:cubicBezTo>
                  <a:pt x="28" y="152"/>
                  <a:pt x="35" y="165"/>
                  <a:pt x="42" y="177"/>
                </a:cubicBezTo>
                <a:cubicBezTo>
                  <a:pt x="52" y="195"/>
                  <a:pt x="60" y="214"/>
                  <a:pt x="62" y="235"/>
                </a:cubicBezTo>
                <a:cubicBezTo>
                  <a:pt x="62" y="242"/>
                  <a:pt x="66" y="245"/>
                  <a:pt x="73" y="245"/>
                </a:cubicBezTo>
                <a:cubicBezTo>
                  <a:pt x="89" y="245"/>
                  <a:pt x="105" y="245"/>
                  <a:pt x="121" y="245"/>
                </a:cubicBezTo>
                <a:moveTo>
                  <a:pt x="121" y="254"/>
                </a:moveTo>
                <a:cubicBezTo>
                  <a:pt x="105" y="254"/>
                  <a:pt x="89" y="254"/>
                  <a:pt x="74" y="254"/>
                </a:cubicBezTo>
                <a:cubicBezTo>
                  <a:pt x="69" y="254"/>
                  <a:pt x="65" y="256"/>
                  <a:pt x="64" y="260"/>
                </a:cubicBezTo>
                <a:cubicBezTo>
                  <a:pt x="61" y="267"/>
                  <a:pt x="66" y="274"/>
                  <a:pt x="74" y="274"/>
                </a:cubicBezTo>
                <a:cubicBezTo>
                  <a:pt x="96" y="274"/>
                  <a:pt x="118" y="274"/>
                  <a:pt x="140" y="274"/>
                </a:cubicBezTo>
                <a:cubicBezTo>
                  <a:pt x="149" y="274"/>
                  <a:pt x="159" y="274"/>
                  <a:pt x="169" y="274"/>
                </a:cubicBezTo>
                <a:cubicBezTo>
                  <a:pt x="173" y="274"/>
                  <a:pt x="176" y="272"/>
                  <a:pt x="178" y="268"/>
                </a:cubicBezTo>
                <a:cubicBezTo>
                  <a:pt x="181" y="261"/>
                  <a:pt x="176" y="254"/>
                  <a:pt x="169" y="254"/>
                </a:cubicBezTo>
                <a:cubicBezTo>
                  <a:pt x="153" y="254"/>
                  <a:pt x="137" y="254"/>
                  <a:pt x="121" y="254"/>
                </a:cubicBezTo>
                <a:moveTo>
                  <a:pt x="121" y="283"/>
                </a:moveTo>
                <a:cubicBezTo>
                  <a:pt x="105" y="283"/>
                  <a:pt x="89" y="283"/>
                  <a:pt x="74" y="283"/>
                </a:cubicBezTo>
                <a:cubicBezTo>
                  <a:pt x="69" y="283"/>
                  <a:pt x="65" y="285"/>
                  <a:pt x="64" y="289"/>
                </a:cubicBezTo>
                <a:cubicBezTo>
                  <a:pt x="61" y="296"/>
                  <a:pt x="66" y="303"/>
                  <a:pt x="74" y="303"/>
                </a:cubicBezTo>
                <a:cubicBezTo>
                  <a:pt x="96" y="303"/>
                  <a:pt x="118" y="303"/>
                  <a:pt x="140" y="303"/>
                </a:cubicBezTo>
                <a:cubicBezTo>
                  <a:pt x="149" y="303"/>
                  <a:pt x="159" y="303"/>
                  <a:pt x="169" y="303"/>
                </a:cubicBezTo>
                <a:cubicBezTo>
                  <a:pt x="173" y="303"/>
                  <a:pt x="176" y="301"/>
                  <a:pt x="178" y="297"/>
                </a:cubicBezTo>
                <a:cubicBezTo>
                  <a:pt x="181" y="290"/>
                  <a:pt x="176" y="283"/>
                  <a:pt x="169" y="283"/>
                </a:cubicBezTo>
                <a:cubicBezTo>
                  <a:pt x="153" y="283"/>
                  <a:pt x="137" y="283"/>
                  <a:pt x="121" y="283"/>
                </a:cubicBezTo>
                <a:moveTo>
                  <a:pt x="82" y="313"/>
                </a:moveTo>
                <a:cubicBezTo>
                  <a:pt x="82" y="323"/>
                  <a:pt x="90" y="331"/>
                  <a:pt x="100" y="332"/>
                </a:cubicBezTo>
                <a:cubicBezTo>
                  <a:pt x="114" y="332"/>
                  <a:pt x="128" y="332"/>
                  <a:pt x="142" y="332"/>
                </a:cubicBezTo>
                <a:cubicBezTo>
                  <a:pt x="152" y="331"/>
                  <a:pt x="159" y="323"/>
                  <a:pt x="159" y="313"/>
                </a:cubicBezTo>
                <a:lnTo>
                  <a:pt x="82" y="313"/>
                </a:lnTo>
                <a:close/>
              </a:path>
            </a:pathLst>
          </a:custGeom>
          <a:solidFill>
            <a:srgbClr val="44444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452"/>
          <p:cNvSpPr>
            <a:spLocks noEditPoints="1"/>
          </p:cNvSpPr>
          <p:nvPr/>
        </p:nvSpPr>
        <p:spPr bwMode="auto">
          <a:xfrm>
            <a:off x="7154634" y="2582447"/>
            <a:ext cx="634831" cy="553995"/>
          </a:xfrm>
          <a:custGeom>
            <a:avLst/>
            <a:gdLst>
              <a:gd name="T0" fmla="*/ 291 w 294"/>
              <a:gd name="T1" fmla="*/ 217 h 257"/>
              <a:gd name="T2" fmla="*/ 214 w 294"/>
              <a:gd name="T3" fmla="*/ 161 h 257"/>
              <a:gd name="T4" fmla="*/ 219 w 294"/>
              <a:gd name="T5" fmla="*/ 100 h 257"/>
              <a:gd name="T6" fmla="*/ 94 w 294"/>
              <a:gd name="T7" fmla="*/ 10 h 257"/>
              <a:gd name="T8" fmla="*/ 12 w 294"/>
              <a:gd name="T9" fmla="*/ 136 h 257"/>
              <a:gd name="T10" fmla="*/ 136 w 294"/>
              <a:gd name="T11" fmla="*/ 226 h 257"/>
              <a:gd name="T12" fmla="*/ 189 w 294"/>
              <a:gd name="T13" fmla="*/ 199 h 257"/>
              <a:gd name="T14" fmla="*/ 266 w 294"/>
              <a:gd name="T15" fmla="*/ 255 h 257"/>
              <a:gd name="T16" fmla="*/ 274 w 294"/>
              <a:gd name="T17" fmla="*/ 254 h 257"/>
              <a:gd name="T18" fmla="*/ 292 w 294"/>
              <a:gd name="T19" fmla="*/ 225 h 257"/>
              <a:gd name="T20" fmla="*/ 291 w 294"/>
              <a:gd name="T21" fmla="*/ 217 h 257"/>
              <a:gd name="T22" fmla="*/ 45 w 294"/>
              <a:gd name="T23" fmla="*/ 131 h 257"/>
              <a:gd name="T24" fmla="*/ 101 w 294"/>
              <a:gd name="T25" fmla="*/ 44 h 257"/>
              <a:gd name="T26" fmla="*/ 186 w 294"/>
              <a:gd name="T27" fmla="*/ 106 h 257"/>
              <a:gd name="T28" fmla="*/ 130 w 294"/>
              <a:gd name="T29" fmla="*/ 192 h 257"/>
              <a:gd name="T30" fmla="*/ 45 w 294"/>
              <a:gd name="T31" fmla="*/ 131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4" h="257">
                <a:moveTo>
                  <a:pt x="291" y="217"/>
                </a:moveTo>
                <a:cubicBezTo>
                  <a:pt x="214" y="161"/>
                  <a:pt x="214" y="161"/>
                  <a:pt x="214" y="161"/>
                </a:cubicBezTo>
                <a:cubicBezTo>
                  <a:pt x="221" y="143"/>
                  <a:pt x="223" y="122"/>
                  <a:pt x="219" y="100"/>
                </a:cubicBezTo>
                <a:cubicBezTo>
                  <a:pt x="207" y="41"/>
                  <a:pt x="151" y="0"/>
                  <a:pt x="94" y="10"/>
                </a:cubicBezTo>
                <a:cubicBezTo>
                  <a:pt x="37" y="20"/>
                  <a:pt x="0" y="77"/>
                  <a:pt x="12" y="136"/>
                </a:cubicBezTo>
                <a:cubicBezTo>
                  <a:pt x="23" y="196"/>
                  <a:pt x="79" y="236"/>
                  <a:pt x="136" y="226"/>
                </a:cubicBezTo>
                <a:cubicBezTo>
                  <a:pt x="157" y="223"/>
                  <a:pt x="175" y="213"/>
                  <a:pt x="189" y="199"/>
                </a:cubicBezTo>
                <a:cubicBezTo>
                  <a:pt x="266" y="255"/>
                  <a:pt x="266" y="255"/>
                  <a:pt x="266" y="255"/>
                </a:cubicBezTo>
                <a:cubicBezTo>
                  <a:pt x="269" y="257"/>
                  <a:pt x="272" y="256"/>
                  <a:pt x="274" y="254"/>
                </a:cubicBezTo>
                <a:cubicBezTo>
                  <a:pt x="292" y="225"/>
                  <a:pt x="292" y="225"/>
                  <a:pt x="292" y="225"/>
                </a:cubicBezTo>
                <a:cubicBezTo>
                  <a:pt x="294" y="223"/>
                  <a:pt x="293" y="219"/>
                  <a:pt x="291" y="217"/>
                </a:cubicBezTo>
                <a:close/>
                <a:moveTo>
                  <a:pt x="45" y="131"/>
                </a:moveTo>
                <a:cubicBezTo>
                  <a:pt x="37" y="90"/>
                  <a:pt x="62" y="51"/>
                  <a:pt x="101" y="44"/>
                </a:cubicBezTo>
                <a:cubicBezTo>
                  <a:pt x="140" y="38"/>
                  <a:pt x="178" y="65"/>
                  <a:pt x="186" y="106"/>
                </a:cubicBezTo>
                <a:cubicBezTo>
                  <a:pt x="194" y="147"/>
                  <a:pt x="169" y="185"/>
                  <a:pt x="130" y="192"/>
                </a:cubicBezTo>
                <a:cubicBezTo>
                  <a:pt x="91" y="199"/>
                  <a:pt x="53" y="171"/>
                  <a:pt x="45" y="131"/>
                </a:cubicBezTo>
                <a:close/>
              </a:path>
            </a:pathLst>
          </a:custGeom>
          <a:solidFill>
            <a:srgbClr val="FF85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58" name="组合 157"/>
          <p:cNvGrpSpPr/>
          <p:nvPr/>
        </p:nvGrpSpPr>
        <p:grpSpPr>
          <a:xfrm>
            <a:off x="7942260" y="2582447"/>
            <a:ext cx="614362" cy="615950"/>
            <a:chOff x="4102100" y="2098675"/>
            <a:chExt cx="614362" cy="615950"/>
          </a:xfrm>
        </p:grpSpPr>
        <p:sp>
          <p:nvSpPr>
            <p:cNvPr id="159" name="Freeform 34"/>
            <p:cNvSpPr>
              <a:spLocks noEditPoints="1"/>
            </p:cNvSpPr>
            <p:nvPr/>
          </p:nvSpPr>
          <p:spPr bwMode="auto">
            <a:xfrm>
              <a:off x="4102100" y="2098675"/>
              <a:ext cx="614362" cy="615950"/>
            </a:xfrm>
            <a:custGeom>
              <a:avLst/>
              <a:gdLst>
                <a:gd name="T0" fmla="*/ 80 w 128"/>
                <a:gd name="T1" fmla="*/ 0 h 128"/>
                <a:gd name="T2" fmla="*/ 32 w 128"/>
                <a:gd name="T3" fmla="*/ 48 h 128"/>
                <a:gd name="T4" fmla="*/ 38 w 128"/>
                <a:gd name="T5" fmla="*/ 70 h 128"/>
                <a:gd name="T6" fmla="*/ 4 w 128"/>
                <a:gd name="T7" fmla="*/ 104 h 128"/>
                <a:gd name="T8" fmla="*/ 4 w 128"/>
                <a:gd name="T9" fmla="*/ 104 h 128"/>
                <a:gd name="T10" fmla="*/ 0 w 128"/>
                <a:gd name="T11" fmla="*/ 114 h 128"/>
                <a:gd name="T12" fmla="*/ 14 w 128"/>
                <a:gd name="T13" fmla="*/ 128 h 128"/>
                <a:gd name="T14" fmla="*/ 24 w 128"/>
                <a:gd name="T15" fmla="*/ 124 h 128"/>
                <a:gd name="T16" fmla="*/ 24 w 128"/>
                <a:gd name="T17" fmla="*/ 124 h 128"/>
                <a:gd name="T18" fmla="*/ 58 w 128"/>
                <a:gd name="T19" fmla="*/ 90 h 128"/>
                <a:gd name="T20" fmla="*/ 80 w 128"/>
                <a:gd name="T21" fmla="*/ 96 h 128"/>
                <a:gd name="T22" fmla="*/ 128 w 128"/>
                <a:gd name="T23" fmla="*/ 48 h 128"/>
                <a:gd name="T24" fmla="*/ 80 w 128"/>
                <a:gd name="T25" fmla="*/ 0 h 128"/>
                <a:gd name="T26" fmla="*/ 19 w 128"/>
                <a:gd name="T27" fmla="*/ 119 h 128"/>
                <a:gd name="T28" fmla="*/ 14 w 128"/>
                <a:gd name="T29" fmla="*/ 121 h 128"/>
                <a:gd name="T30" fmla="*/ 7 w 128"/>
                <a:gd name="T31" fmla="*/ 114 h 128"/>
                <a:gd name="T32" fmla="*/ 9 w 128"/>
                <a:gd name="T33" fmla="*/ 109 h 128"/>
                <a:gd name="T34" fmla="*/ 9 w 128"/>
                <a:gd name="T35" fmla="*/ 109 h 128"/>
                <a:gd name="T36" fmla="*/ 41 w 128"/>
                <a:gd name="T37" fmla="*/ 77 h 128"/>
                <a:gd name="T38" fmla="*/ 51 w 128"/>
                <a:gd name="T39" fmla="*/ 87 h 128"/>
                <a:gd name="T40" fmla="*/ 19 w 128"/>
                <a:gd name="T41" fmla="*/ 119 h 128"/>
                <a:gd name="T42" fmla="*/ 80 w 128"/>
                <a:gd name="T43" fmla="*/ 88 h 128"/>
                <a:gd name="T44" fmla="*/ 40 w 128"/>
                <a:gd name="T45" fmla="*/ 48 h 128"/>
                <a:gd name="T46" fmla="*/ 80 w 128"/>
                <a:gd name="T47" fmla="*/ 8 h 128"/>
                <a:gd name="T48" fmla="*/ 120 w 128"/>
                <a:gd name="T49" fmla="*/ 48 h 128"/>
                <a:gd name="T50" fmla="*/ 80 w 128"/>
                <a:gd name="T51" fmla="*/ 8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8" h="128">
                  <a:moveTo>
                    <a:pt x="80" y="0"/>
                  </a:moveTo>
                  <a:cubicBezTo>
                    <a:pt x="53" y="0"/>
                    <a:pt x="32" y="21"/>
                    <a:pt x="32" y="48"/>
                  </a:cubicBezTo>
                  <a:cubicBezTo>
                    <a:pt x="32" y="56"/>
                    <a:pt x="34" y="64"/>
                    <a:pt x="38" y="70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2" y="106"/>
                    <a:pt x="0" y="110"/>
                    <a:pt x="0" y="114"/>
                  </a:cubicBezTo>
                  <a:cubicBezTo>
                    <a:pt x="0" y="122"/>
                    <a:pt x="6" y="128"/>
                    <a:pt x="14" y="128"/>
                  </a:cubicBezTo>
                  <a:cubicBezTo>
                    <a:pt x="18" y="128"/>
                    <a:pt x="22" y="126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58" y="90"/>
                    <a:pt x="58" y="90"/>
                    <a:pt x="58" y="90"/>
                  </a:cubicBezTo>
                  <a:cubicBezTo>
                    <a:pt x="64" y="94"/>
                    <a:pt x="72" y="96"/>
                    <a:pt x="80" y="96"/>
                  </a:cubicBezTo>
                  <a:cubicBezTo>
                    <a:pt x="107" y="96"/>
                    <a:pt x="128" y="75"/>
                    <a:pt x="128" y="48"/>
                  </a:cubicBezTo>
                  <a:cubicBezTo>
                    <a:pt x="128" y="21"/>
                    <a:pt x="107" y="0"/>
                    <a:pt x="80" y="0"/>
                  </a:cubicBezTo>
                  <a:moveTo>
                    <a:pt x="19" y="119"/>
                  </a:moveTo>
                  <a:cubicBezTo>
                    <a:pt x="18" y="120"/>
                    <a:pt x="16" y="121"/>
                    <a:pt x="14" y="121"/>
                  </a:cubicBezTo>
                  <a:cubicBezTo>
                    <a:pt x="10" y="121"/>
                    <a:pt x="7" y="118"/>
                    <a:pt x="7" y="114"/>
                  </a:cubicBezTo>
                  <a:cubicBezTo>
                    <a:pt x="7" y="112"/>
                    <a:pt x="8" y="110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4" y="80"/>
                    <a:pt x="48" y="84"/>
                    <a:pt x="51" y="87"/>
                  </a:cubicBezTo>
                  <a:lnTo>
                    <a:pt x="19" y="119"/>
                  </a:lnTo>
                  <a:close/>
                  <a:moveTo>
                    <a:pt x="80" y="88"/>
                  </a:moveTo>
                  <a:cubicBezTo>
                    <a:pt x="58" y="88"/>
                    <a:pt x="40" y="70"/>
                    <a:pt x="40" y="48"/>
                  </a:cubicBezTo>
                  <a:cubicBezTo>
                    <a:pt x="40" y="26"/>
                    <a:pt x="58" y="8"/>
                    <a:pt x="80" y="8"/>
                  </a:cubicBezTo>
                  <a:cubicBezTo>
                    <a:pt x="102" y="8"/>
                    <a:pt x="120" y="26"/>
                    <a:pt x="120" y="48"/>
                  </a:cubicBezTo>
                  <a:cubicBezTo>
                    <a:pt x="120" y="70"/>
                    <a:pt x="102" y="88"/>
                    <a:pt x="80" y="88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35"/>
            <p:cNvSpPr>
              <a:spLocks/>
            </p:cNvSpPr>
            <p:nvPr/>
          </p:nvSpPr>
          <p:spPr bwMode="auto">
            <a:xfrm>
              <a:off x="4351338" y="2195513"/>
              <a:ext cx="144462" cy="142875"/>
            </a:xfrm>
            <a:custGeom>
              <a:avLst/>
              <a:gdLst>
                <a:gd name="T0" fmla="*/ 28 w 30"/>
                <a:gd name="T1" fmla="*/ 0 h 30"/>
                <a:gd name="T2" fmla="*/ 0 w 30"/>
                <a:gd name="T3" fmla="*/ 28 h 30"/>
                <a:gd name="T4" fmla="*/ 2 w 30"/>
                <a:gd name="T5" fmla="*/ 30 h 30"/>
                <a:gd name="T6" fmla="*/ 4 w 30"/>
                <a:gd name="T7" fmla="*/ 28 h 30"/>
                <a:gd name="T8" fmla="*/ 28 w 30"/>
                <a:gd name="T9" fmla="*/ 4 h 30"/>
                <a:gd name="T10" fmla="*/ 30 w 30"/>
                <a:gd name="T11" fmla="*/ 2 h 30"/>
                <a:gd name="T12" fmla="*/ 28 w 30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0">
                  <a:moveTo>
                    <a:pt x="28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3" y="30"/>
                    <a:pt x="4" y="29"/>
                    <a:pt x="4" y="28"/>
                  </a:cubicBezTo>
                  <a:cubicBezTo>
                    <a:pt x="4" y="15"/>
                    <a:pt x="15" y="4"/>
                    <a:pt x="28" y="4"/>
                  </a:cubicBezTo>
                  <a:cubicBezTo>
                    <a:pt x="29" y="4"/>
                    <a:pt x="30" y="3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1" name="组合 160"/>
          <p:cNvGrpSpPr/>
          <p:nvPr/>
        </p:nvGrpSpPr>
        <p:grpSpPr>
          <a:xfrm>
            <a:off x="8626114" y="2578066"/>
            <a:ext cx="615950" cy="615950"/>
            <a:chOff x="2737644" y="4676983"/>
            <a:chExt cx="615950" cy="615950"/>
          </a:xfrm>
        </p:grpSpPr>
        <p:sp>
          <p:nvSpPr>
            <p:cNvPr id="162" name="Freeform 36"/>
            <p:cNvSpPr>
              <a:spLocks noEditPoints="1"/>
            </p:cNvSpPr>
            <p:nvPr/>
          </p:nvSpPr>
          <p:spPr bwMode="auto">
            <a:xfrm>
              <a:off x="2737644" y="4676983"/>
              <a:ext cx="615950" cy="615950"/>
            </a:xfrm>
            <a:custGeom>
              <a:avLst/>
              <a:gdLst>
                <a:gd name="T0" fmla="*/ 88 w 128"/>
                <a:gd name="T1" fmla="*/ 0 h 128"/>
                <a:gd name="T2" fmla="*/ 48 w 128"/>
                <a:gd name="T3" fmla="*/ 40 h 128"/>
                <a:gd name="T4" fmla="*/ 51 w 128"/>
                <a:gd name="T5" fmla="*/ 55 h 128"/>
                <a:gd name="T6" fmla="*/ 2 w 128"/>
                <a:gd name="T7" fmla="*/ 103 h 128"/>
                <a:gd name="T8" fmla="*/ 0 w 128"/>
                <a:gd name="T9" fmla="*/ 108 h 128"/>
                <a:gd name="T10" fmla="*/ 0 w 128"/>
                <a:gd name="T11" fmla="*/ 120 h 128"/>
                <a:gd name="T12" fmla="*/ 8 w 128"/>
                <a:gd name="T13" fmla="*/ 128 h 128"/>
                <a:gd name="T14" fmla="*/ 20 w 128"/>
                <a:gd name="T15" fmla="*/ 128 h 128"/>
                <a:gd name="T16" fmla="*/ 25 w 128"/>
                <a:gd name="T17" fmla="*/ 126 h 128"/>
                <a:gd name="T18" fmla="*/ 31 w 128"/>
                <a:gd name="T19" fmla="*/ 120 h 128"/>
                <a:gd name="T20" fmla="*/ 40 w 128"/>
                <a:gd name="T21" fmla="*/ 120 h 128"/>
                <a:gd name="T22" fmla="*/ 48 w 128"/>
                <a:gd name="T23" fmla="*/ 112 h 128"/>
                <a:gd name="T24" fmla="*/ 48 w 128"/>
                <a:gd name="T25" fmla="*/ 104 h 128"/>
                <a:gd name="T26" fmla="*/ 56 w 128"/>
                <a:gd name="T27" fmla="*/ 104 h 128"/>
                <a:gd name="T28" fmla="*/ 64 w 128"/>
                <a:gd name="T29" fmla="*/ 96 h 128"/>
                <a:gd name="T30" fmla="*/ 64 w 128"/>
                <a:gd name="T31" fmla="*/ 87 h 128"/>
                <a:gd name="T32" fmla="*/ 73 w 128"/>
                <a:gd name="T33" fmla="*/ 77 h 128"/>
                <a:gd name="T34" fmla="*/ 88 w 128"/>
                <a:gd name="T35" fmla="*/ 80 h 128"/>
                <a:gd name="T36" fmla="*/ 128 w 128"/>
                <a:gd name="T37" fmla="*/ 40 h 128"/>
                <a:gd name="T38" fmla="*/ 88 w 128"/>
                <a:gd name="T39" fmla="*/ 0 h 128"/>
                <a:gd name="T40" fmla="*/ 88 w 128"/>
                <a:gd name="T41" fmla="*/ 72 h 128"/>
                <a:gd name="T42" fmla="*/ 72 w 128"/>
                <a:gd name="T43" fmla="*/ 67 h 128"/>
                <a:gd name="T44" fmla="*/ 70 w 128"/>
                <a:gd name="T45" fmla="*/ 69 h 128"/>
                <a:gd name="T46" fmla="*/ 66 w 128"/>
                <a:gd name="T47" fmla="*/ 73 h 128"/>
                <a:gd name="T48" fmla="*/ 58 w 128"/>
                <a:gd name="T49" fmla="*/ 81 h 128"/>
                <a:gd name="T50" fmla="*/ 56 w 128"/>
                <a:gd name="T51" fmla="*/ 87 h 128"/>
                <a:gd name="T52" fmla="*/ 56 w 128"/>
                <a:gd name="T53" fmla="*/ 96 h 128"/>
                <a:gd name="T54" fmla="*/ 48 w 128"/>
                <a:gd name="T55" fmla="*/ 96 h 128"/>
                <a:gd name="T56" fmla="*/ 40 w 128"/>
                <a:gd name="T57" fmla="*/ 104 h 128"/>
                <a:gd name="T58" fmla="*/ 40 w 128"/>
                <a:gd name="T59" fmla="*/ 112 h 128"/>
                <a:gd name="T60" fmla="*/ 31 w 128"/>
                <a:gd name="T61" fmla="*/ 112 h 128"/>
                <a:gd name="T62" fmla="*/ 25 w 128"/>
                <a:gd name="T63" fmla="*/ 114 h 128"/>
                <a:gd name="T64" fmla="*/ 19 w 128"/>
                <a:gd name="T65" fmla="*/ 120 h 128"/>
                <a:gd name="T66" fmla="*/ 8 w 128"/>
                <a:gd name="T67" fmla="*/ 120 h 128"/>
                <a:gd name="T68" fmla="*/ 8 w 128"/>
                <a:gd name="T69" fmla="*/ 109 h 128"/>
                <a:gd name="T70" fmla="*/ 55 w 128"/>
                <a:gd name="T71" fmla="*/ 62 h 128"/>
                <a:gd name="T72" fmla="*/ 55 w 128"/>
                <a:gd name="T73" fmla="*/ 62 h 128"/>
                <a:gd name="T74" fmla="*/ 61 w 128"/>
                <a:gd name="T75" fmla="*/ 56 h 128"/>
                <a:gd name="T76" fmla="*/ 56 w 128"/>
                <a:gd name="T77" fmla="*/ 40 h 128"/>
                <a:gd name="T78" fmla="*/ 88 w 128"/>
                <a:gd name="T79" fmla="*/ 8 h 128"/>
                <a:gd name="T80" fmla="*/ 120 w 128"/>
                <a:gd name="T81" fmla="*/ 40 h 128"/>
                <a:gd name="T82" fmla="*/ 88 w 128"/>
                <a:gd name="T83" fmla="*/ 7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8" h="128">
                  <a:moveTo>
                    <a:pt x="88" y="0"/>
                  </a:moveTo>
                  <a:cubicBezTo>
                    <a:pt x="66" y="0"/>
                    <a:pt x="48" y="18"/>
                    <a:pt x="48" y="40"/>
                  </a:cubicBezTo>
                  <a:cubicBezTo>
                    <a:pt x="48" y="45"/>
                    <a:pt x="49" y="50"/>
                    <a:pt x="51" y="55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5"/>
                    <a:pt x="0" y="106"/>
                    <a:pt x="0" y="108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4" y="128"/>
                    <a:pt x="8" y="128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2" y="128"/>
                    <a:pt x="23" y="127"/>
                    <a:pt x="25" y="126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4" y="120"/>
                    <a:pt x="48" y="116"/>
                    <a:pt x="48" y="112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60" y="104"/>
                    <a:pt x="64" y="100"/>
                    <a:pt x="64" y="96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8" y="79"/>
                    <a:pt x="83" y="80"/>
                    <a:pt x="88" y="80"/>
                  </a:cubicBezTo>
                  <a:cubicBezTo>
                    <a:pt x="110" y="80"/>
                    <a:pt x="128" y="62"/>
                    <a:pt x="128" y="40"/>
                  </a:cubicBezTo>
                  <a:cubicBezTo>
                    <a:pt x="128" y="18"/>
                    <a:pt x="110" y="0"/>
                    <a:pt x="88" y="0"/>
                  </a:cubicBezTo>
                  <a:moveTo>
                    <a:pt x="88" y="72"/>
                  </a:moveTo>
                  <a:cubicBezTo>
                    <a:pt x="82" y="72"/>
                    <a:pt x="77" y="70"/>
                    <a:pt x="72" y="67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7" y="82"/>
                    <a:pt x="56" y="85"/>
                    <a:pt x="56" y="8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4" y="96"/>
                    <a:pt x="40" y="100"/>
                    <a:pt x="40" y="104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31" y="112"/>
                    <a:pt x="31" y="112"/>
                    <a:pt x="31" y="112"/>
                  </a:cubicBezTo>
                  <a:cubicBezTo>
                    <a:pt x="29" y="112"/>
                    <a:pt x="26" y="113"/>
                    <a:pt x="25" y="114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58" y="51"/>
                    <a:pt x="56" y="46"/>
                    <a:pt x="56" y="40"/>
                  </a:cubicBezTo>
                  <a:cubicBezTo>
                    <a:pt x="56" y="22"/>
                    <a:pt x="70" y="8"/>
                    <a:pt x="88" y="8"/>
                  </a:cubicBezTo>
                  <a:cubicBezTo>
                    <a:pt x="106" y="8"/>
                    <a:pt x="120" y="22"/>
                    <a:pt x="120" y="40"/>
                  </a:cubicBezTo>
                  <a:cubicBezTo>
                    <a:pt x="120" y="58"/>
                    <a:pt x="106" y="72"/>
                    <a:pt x="88" y="72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37"/>
            <p:cNvSpPr>
              <a:spLocks noEditPoints="1"/>
            </p:cNvSpPr>
            <p:nvPr/>
          </p:nvSpPr>
          <p:spPr bwMode="auto">
            <a:xfrm>
              <a:off x="3123406" y="4753183"/>
              <a:ext cx="152400" cy="153987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1 h 32"/>
                <a:gd name="T4" fmla="*/ 12 w 32"/>
                <a:gd name="T5" fmla="*/ 0 h 32"/>
                <a:gd name="T6" fmla="*/ 0 w 32"/>
                <a:gd name="T7" fmla="*/ 12 h 32"/>
                <a:gd name="T8" fmla="*/ 0 w 32"/>
                <a:gd name="T9" fmla="*/ 13 h 32"/>
                <a:gd name="T10" fmla="*/ 1 w 32"/>
                <a:gd name="T11" fmla="*/ 15 h 32"/>
                <a:gd name="T12" fmla="*/ 17 w 32"/>
                <a:gd name="T13" fmla="*/ 31 h 32"/>
                <a:gd name="T14" fmla="*/ 20 w 32"/>
                <a:gd name="T15" fmla="*/ 32 h 32"/>
                <a:gd name="T16" fmla="*/ 32 w 32"/>
                <a:gd name="T17" fmla="*/ 20 h 32"/>
                <a:gd name="T18" fmla="*/ 32 w 32"/>
                <a:gd name="T19" fmla="*/ 19 h 32"/>
                <a:gd name="T20" fmla="*/ 31 w 32"/>
                <a:gd name="T21" fmla="*/ 17 h 32"/>
                <a:gd name="T22" fmla="*/ 19 w 32"/>
                <a:gd name="T23" fmla="*/ 28 h 32"/>
                <a:gd name="T24" fmla="*/ 4 w 32"/>
                <a:gd name="T25" fmla="*/ 13 h 32"/>
                <a:gd name="T26" fmla="*/ 13 w 32"/>
                <a:gd name="T27" fmla="*/ 4 h 32"/>
                <a:gd name="T28" fmla="*/ 28 w 32"/>
                <a:gd name="T29" fmla="*/ 19 h 32"/>
                <a:gd name="T30" fmla="*/ 19 w 32"/>
                <a:gd name="T31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27" y="11"/>
                    <a:pt x="21" y="5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6" y="2"/>
                    <a:pt x="2" y="6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5" y="21"/>
                    <a:pt x="11" y="27"/>
                    <a:pt x="17" y="31"/>
                  </a:cubicBezTo>
                  <a:cubicBezTo>
                    <a:pt x="18" y="32"/>
                    <a:pt x="19" y="32"/>
                    <a:pt x="20" y="32"/>
                  </a:cubicBezTo>
                  <a:cubicBezTo>
                    <a:pt x="26" y="30"/>
                    <a:pt x="30" y="26"/>
                    <a:pt x="32" y="20"/>
                  </a:cubicBezTo>
                  <a:cubicBezTo>
                    <a:pt x="32" y="20"/>
                    <a:pt x="32" y="20"/>
                    <a:pt x="32" y="19"/>
                  </a:cubicBezTo>
                  <a:cubicBezTo>
                    <a:pt x="32" y="18"/>
                    <a:pt x="32" y="18"/>
                    <a:pt x="31" y="17"/>
                  </a:cubicBezTo>
                  <a:moveTo>
                    <a:pt x="19" y="28"/>
                  </a:moveTo>
                  <a:cubicBezTo>
                    <a:pt x="13" y="24"/>
                    <a:pt x="8" y="19"/>
                    <a:pt x="4" y="13"/>
                  </a:cubicBezTo>
                  <a:cubicBezTo>
                    <a:pt x="6" y="8"/>
                    <a:pt x="8" y="6"/>
                    <a:pt x="13" y="4"/>
                  </a:cubicBezTo>
                  <a:cubicBezTo>
                    <a:pt x="19" y="8"/>
                    <a:pt x="24" y="13"/>
                    <a:pt x="28" y="19"/>
                  </a:cubicBezTo>
                  <a:cubicBezTo>
                    <a:pt x="26" y="24"/>
                    <a:pt x="24" y="26"/>
                    <a:pt x="19" y="28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4" name="Freeform 83"/>
          <p:cNvSpPr>
            <a:spLocks/>
          </p:cNvSpPr>
          <p:nvPr/>
        </p:nvSpPr>
        <p:spPr bwMode="auto">
          <a:xfrm>
            <a:off x="9408936" y="2532968"/>
            <a:ext cx="647700" cy="587375"/>
          </a:xfrm>
          <a:custGeom>
            <a:avLst/>
            <a:gdLst>
              <a:gd name="T0" fmla="*/ 120 w 135"/>
              <a:gd name="T1" fmla="*/ 14 h 122"/>
              <a:gd name="T2" fmla="*/ 70 w 135"/>
              <a:gd name="T3" fmla="*/ 14 h 122"/>
              <a:gd name="T4" fmla="*/ 11 w 135"/>
              <a:gd name="T5" fmla="*/ 72 h 122"/>
              <a:gd name="T6" fmla="*/ 11 w 135"/>
              <a:gd name="T7" fmla="*/ 111 h 122"/>
              <a:gd name="T8" fmla="*/ 51 w 135"/>
              <a:gd name="T9" fmla="*/ 111 h 122"/>
              <a:gd name="T10" fmla="*/ 109 w 135"/>
              <a:gd name="T11" fmla="*/ 54 h 122"/>
              <a:gd name="T12" fmla="*/ 109 w 135"/>
              <a:gd name="T13" fmla="*/ 25 h 122"/>
              <a:gd name="T14" fmla="*/ 81 w 135"/>
              <a:gd name="T15" fmla="*/ 25 h 122"/>
              <a:gd name="T16" fmla="*/ 37 w 135"/>
              <a:gd name="T17" fmla="*/ 69 h 122"/>
              <a:gd name="T18" fmla="*/ 37 w 135"/>
              <a:gd name="T19" fmla="*/ 75 h 122"/>
              <a:gd name="T20" fmla="*/ 43 w 135"/>
              <a:gd name="T21" fmla="*/ 75 h 122"/>
              <a:gd name="T22" fmla="*/ 87 w 135"/>
              <a:gd name="T23" fmla="*/ 31 h 122"/>
              <a:gd name="T24" fmla="*/ 103 w 135"/>
              <a:gd name="T25" fmla="*/ 31 h 122"/>
              <a:gd name="T26" fmla="*/ 103 w 135"/>
              <a:gd name="T27" fmla="*/ 48 h 122"/>
              <a:gd name="T28" fmla="*/ 45 w 135"/>
              <a:gd name="T29" fmla="*/ 106 h 122"/>
              <a:gd name="T30" fmla="*/ 17 w 135"/>
              <a:gd name="T31" fmla="*/ 106 h 122"/>
              <a:gd name="T32" fmla="*/ 17 w 135"/>
              <a:gd name="T33" fmla="*/ 77 h 122"/>
              <a:gd name="T34" fmla="*/ 75 w 135"/>
              <a:gd name="T35" fmla="*/ 20 h 122"/>
              <a:gd name="T36" fmla="*/ 114 w 135"/>
              <a:gd name="T37" fmla="*/ 20 h 122"/>
              <a:gd name="T38" fmla="*/ 114 w 135"/>
              <a:gd name="T39" fmla="*/ 60 h 122"/>
              <a:gd name="T40" fmla="*/ 71 w 135"/>
              <a:gd name="T41" fmla="*/ 103 h 122"/>
              <a:gd name="T42" fmla="*/ 71 w 135"/>
              <a:gd name="T43" fmla="*/ 109 h 122"/>
              <a:gd name="T44" fmla="*/ 77 w 135"/>
              <a:gd name="T45" fmla="*/ 109 h 122"/>
              <a:gd name="T46" fmla="*/ 120 w 135"/>
              <a:gd name="T47" fmla="*/ 65 h 122"/>
              <a:gd name="T48" fmla="*/ 120 w 135"/>
              <a:gd name="T49" fmla="*/ 14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5" h="122">
                <a:moveTo>
                  <a:pt x="120" y="14"/>
                </a:moveTo>
                <a:cubicBezTo>
                  <a:pt x="106" y="0"/>
                  <a:pt x="84" y="0"/>
                  <a:pt x="70" y="14"/>
                </a:cubicBezTo>
                <a:cubicBezTo>
                  <a:pt x="11" y="72"/>
                  <a:pt x="11" y="72"/>
                  <a:pt x="11" y="72"/>
                </a:cubicBezTo>
                <a:cubicBezTo>
                  <a:pt x="0" y="83"/>
                  <a:pt x="0" y="101"/>
                  <a:pt x="11" y="111"/>
                </a:cubicBezTo>
                <a:cubicBezTo>
                  <a:pt x="22" y="122"/>
                  <a:pt x="40" y="122"/>
                  <a:pt x="51" y="111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17" y="46"/>
                  <a:pt x="117" y="33"/>
                  <a:pt x="109" y="25"/>
                </a:cubicBezTo>
                <a:cubicBezTo>
                  <a:pt x="101" y="18"/>
                  <a:pt x="89" y="18"/>
                  <a:pt x="81" y="25"/>
                </a:cubicBezTo>
                <a:cubicBezTo>
                  <a:pt x="37" y="69"/>
                  <a:pt x="37" y="69"/>
                  <a:pt x="37" y="69"/>
                </a:cubicBezTo>
                <a:cubicBezTo>
                  <a:pt x="35" y="71"/>
                  <a:pt x="35" y="73"/>
                  <a:pt x="37" y="75"/>
                </a:cubicBezTo>
                <a:cubicBezTo>
                  <a:pt x="39" y="77"/>
                  <a:pt x="41" y="77"/>
                  <a:pt x="43" y="75"/>
                </a:cubicBezTo>
                <a:cubicBezTo>
                  <a:pt x="87" y="31"/>
                  <a:pt x="87" y="31"/>
                  <a:pt x="87" y="31"/>
                </a:cubicBezTo>
                <a:cubicBezTo>
                  <a:pt x="91" y="26"/>
                  <a:pt x="99" y="26"/>
                  <a:pt x="103" y="31"/>
                </a:cubicBezTo>
                <a:cubicBezTo>
                  <a:pt x="108" y="36"/>
                  <a:pt x="108" y="43"/>
                  <a:pt x="103" y="48"/>
                </a:cubicBezTo>
                <a:cubicBezTo>
                  <a:pt x="45" y="106"/>
                  <a:pt x="45" y="106"/>
                  <a:pt x="45" y="106"/>
                </a:cubicBezTo>
                <a:cubicBezTo>
                  <a:pt x="37" y="114"/>
                  <a:pt x="25" y="114"/>
                  <a:pt x="17" y="106"/>
                </a:cubicBezTo>
                <a:cubicBezTo>
                  <a:pt x="9" y="98"/>
                  <a:pt x="9" y="85"/>
                  <a:pt x="17" y="77"/>
                </a:cubicBezTo>
                <a:cubicBezTo>
                  <a:pt x="75" y="20"/>
                  <a:pt x="75" y="20"/>
                  <a:pt x="75" y="20"/>
                </a:cubicBezTo>
                <a:cubicBezTo>
                  <a:pt x="86" y="9"/>
                  <a:pt x="103" y="9"/>
                  <a:pt x="114" y="20"/>
                </a:cubicBezTo>
                <a:cubicBezTo>
                  <a:pt x="125" y="31"/>
                  <a:pt x="125" y="49"/>
                  <a:pt x="114" y="60"/>
                </a:cubicBezTo>
                <a:cubicBezTo>
                  <a:pt x="71" y="103"/>
                  <a:pt x="71" y="103"/>
                  <a:pt x="71" y="103"/>
                </a:cubicBezTo>
                <a:cubicBezTo>
                  <a:pt x="69" y="105"/>
                  <a:pt x="69" y="107"/>
                  <a:pt x="71" y="109"/>
                </a:cubicBezTo>
                <a:cubicBezTo>
                  <a:pt x="72" y="111"/>
                  <a:pt x="75" y="111"/>
                  <a:pt x="77" y="109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35" y="51"/>
                  <a:pt x="135" y="28"/>
                  <a:pt x="120" y="14"/>
                </a:cubicBezTo>
              </a:path>
            </a:pathLst>
          </a:custGeom>
          <a:solidFill>
            <a:srgbClr val="3432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100"/>
          <p:cNvSpPr>
            <a:spLocks noEditPoints="1"/>
          </p:cNvSpPr>
          <p:nvPr/>
        </p:nvSpPr>
        <p:spPr bwMode="auto">
          <a:xfrm>
            <a:off x="10191490" y="2510600"/>
            <a:ext cx="615950" cy="615950"/>
          </a:xfrm>
          <a:custGeom>
            <a:avLst/>
            <a:gdLst>
              <a:gd name="T0" fmla="*/ 80 w 128"/>
              <a:gd name="T1" fmla="*/ 14 h 128"/>
              <a:gd name="T2" fmla="*/ 52 w 128"/>
              <a:gd name="T3" fmla="*/ 36 h 128"/>
              <a:gd name="T4" fmla="*/ 32 w 128"/>
              <a:gd name="T5" fmla="*/ 36 h 128"/>
              <a:gd name="T6" fmla="*/ 0 w 128"/>
              <a:gd name="T7" fmla="*/ 56 h 128"/>
              <a:gd name="T8" fmla="*/ 24 w 128"/>
              <a:gd name="T9" fmla="*/ 84 h 128"/>
              <a:gd name="T10" fmla="*/ 32 w 128"/>
              <a:gd name="T11" fmla="*/ 128 h 128"/>
              <a:gd name="T12" fmla="*/ 56 w 128"/>
              <a:gd name="T13" fmla="*/ 120 h 128"/>
              <a:gd name="T14" fmla="*/ 52 w 128"/>
              <a:gd name="T15" fmla="*/ 108 h 128"/>
              <a:gd name="T16" fmla="*/ 52 w 128"/>
              <a:gd name="T17" fmla="*/ 79 h 128"/>
              <a:gd name="T18" fmla="*/ 52 w 128"/>
              <a:gd name="T19" fmla="*/ 77 h 128"/>
              <a:gd name="T20" fmla="*/ 54 w 128"/>
              <a:gd name="T21" fmla="*/ 76 h 128"/>
              <a:gd name="T22" fmla="*/ 55 w 128"/>
              <a:gd name="T23" fmla="*/ 76 h 128"/>
              <a:gd name="T24" fmla="*/ 80 w 128"/>
              <a:gd name="T25" fmla="*/ 97 h 128"/>
              <a:gd name="T26" fmla="*/ 128 w 128"/>
              <a:gd name="T27" fmla="*/ 56 h 128"/>
              <a:gd name="T28" fmla="*/ 80 w 128"/>
              <a:gd name="T29" fmla="*/ 56 h 128"/>
              <a:gd name="T30" fmla="*/ 92 w 128"/>
              <a:gd name="T31" fmla="*/ 44 h 128"/>
              <a:gd name="T32" fmla="*/ 92 w 128"/>
              <a:gd name="T33" fmla="*/ 68 h 128"/>
              <a:gd name="T34" fmla="*/ 80 w 128"/>
              <a:gd name="T35" fmla="*/ 56 h 128"/>
              <a:gd name="T36" fmla="*/ 16 w 128"/>
              <a:gd name="T37" fmla="*/ 44 h 128"/>
              <a:gd name="T38" fmla="*/ 40 w 128"/>
              <a:gd name="T39" fmla="*/ 56 h 128"/>
              <a:gd name="T40" fmla="*/ 16 w 128"/>
              <a:gd name="T41" fmla="*/ 68 h 128"/>
              <a:gd name="T42" fmla="*/ 48 w 128"/>
              <a:gd name="T43" fmla="*/ 120 h 128"/>
              <a:gd name="T44" fmla="*/ 32 w 128"/>
              <a:gd name="T45" fmla="*/ 84 h 128"/>
              <a:gd name="T46" fmla="*/ 32 w 128"/>
              <a:gd name="T47" fmla="*/ 76 h 128"/>
              <a:gd name="T48" fmla="*/ 44 w 128"/>
              <a:gd name="T49" fmla="*/ 76 h 128"/>
              <a:gd name="T50" fmla="*/ 44 w 128"/>
              <a:gd name="T51" fmla="*/ 108 h 128"/>
              <a:gd name="T52" fmla="*/ 48 w 128"/>
              <a:gd name="T53" fmla="*/ 116 h 128"/>
              <a:gd name="T54" fmla="*/ 52 w 128"/>
              <a:gd name="T55" fmla="*/ 68 h 128"/>
              <a:gd name="T56" fmla="*/ 52 w 128"/>
              <a:gd name="T57" fmla="*/ 68 h 128"/>
              <a:gd name="T58" fmla="*/ 52 w 128"/>
              <a:gd name="T59" fmla="*/ 44 h 128"/>
              <a:gd name="T60" fmla="*/ 73 w 128"/>
              <a:gd name="T61" fmla="*/ 36 h 128"/>
              <a:gd name="T62" fmla="*/ 73 w 128"/>
              <a:gd name="T63" fmla="*/ 76 h 128"/>
              <a:gd name="T64" fmla="*/ 100 w 128"/>
              <a:gd name="T65" fmla="*/ 104 h 128"/>
              <a:gd name="T66" fmla="*/ 92 w 128"/>
              <a:gd name="T67" fmla="*/ 76 h 128"/>
              <a:gd name="T68" fmla="*/ 92 w 128"/>
              <a:gd name="T69" fmla="*/ 36 h 128"/>
              <a:gd name="T70" fmla="*/ 100 w 128"/>
              <a:gd name="T71" fmla="*/ 8 h 128"/>
              <a:gd name="T72" fmla="*/ 100 w 128"/>
              <a:gd name="T73" fmla="*/ 10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" h="128">
                <a:moveTo>
                  <a:pt x="100" y="0"/>
                </a:moveTo>
                <a:cubicBezTo>
                  <a:pt x="91" y="0"/>
                  <a:pt x="85" y="5"/>
                  <a:pt x="80" y="14"/>
                </a:cubicBezTo>
                <a:cubicBezTo>
                  <a:pt x="80" y="14"/>
                  <a:pt x="80" y="14"/>
                  <a:pt x="80" y="14"/>
                </a:cubicBezTo>
                <a:cubicBezTo>
                  <a:pt x="73" y="27"/>
                  <a:pt x="63" y="36"/>
                  <a:pt x="52" y="36"/>
                </a:cubicBezTo>
                <a:cubicBezTo>
                  <a:pt x="50" y="36"/>
                  <a:pt x="50" y="36"/>
                  <a:pt x="50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7" y="36"/>
                  <a:pt x="0" y="44"/>
                  <a:pt x="0" y="56"/>
                </a:cubicBezTo>
                <a:cubicBezTo>
                  <a:pt x="0" y="67"/>
                  <a:pt x="7" y="76"/>
                  <a:pt x="16" y="76"/>
                </a:cubicBezTo>
                <a:cubicBezTo>
                  <a:pt x="20" y="76"/>
                  <a:pt x="24" y="79"/>
                  <a:pt x="24" y="84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124"/>
                  <a:pt x="27" y="128"/>
                  <a:pt x="32" y="128"/>
                </a:cubicBezTo>
                <a:cubicBezTo>
                  <a:pt x="48" y="128"/>
                  <a:pt x="48" y="128"/>
                  <a:pt x="48" y="128"/>
                </a:cubicBezTo>
                <a:cubicBezTo>
                  <a:pt x="52" y="128"/>
                  <a:pt x="56" y="124"/>
                  <a:pt x="56" y="120"/>
                </a:cubicBezTo>
                <a:cubicBezTo>
                  <a:pt x="56" y="116"/>
                  <a:pt x="56" y="116"/>
                  <a:pt x="56" y="116"/>
                </a:cubicBezTo>
                <a:cubicBezTo>
                  <a:pt x="56" y="112"/>
                  <a:pt x="52" y="110"/>
                  <a:pt x="52" y="108"/>
                </a:cubicBezTo>
                <a:cubicBezTo>
                  <a:pt x="52" y="80"/>
                  <a:pt x="52" y="80"/>
                  <a:pt x="52" y="80"/>
                </a:cubicBezTo>
                <a:cubicBezTo>
                  <a:pt x="52" y="80"/>
                  <a:pt x="52" y="79"/>
                  <a:pt x="52" y="79"/>
                </a:cubicBezTo>
                <a:cubicBezTo>
                  <a:pt x="52" y="79"/>
                  <a:pt x="52" y="78"/>
                  <a:pt x="52" y="78"/>
                </a:cubicBezTo>
                <a:cubicBezTo>
                  <a:pt x="52" y="78"/>
                  <a:pt x="52" y="78"/>
                  <a:pt x="52" y="77"/>
                </a:cubicBezTo>
                <a:cubicBezTo>
                  <a:pt x="53" y="77"/>
                  <a:pt x="53" y="77"/>
                  <a:pt x="54" y="76"/>
                </a:cubicBezTo>
                <a:cubicBezTo>
                  <a:pt x="54" y="76"/>
                  <a:pt x="54" y="76"/>
                  <a:pt x="54" y="76"/>
                </a:cubicBezTo>
                <a:cubicBezTo>
                  <a:pt x="54" y="76"/>
                  <a:pt x="54" y="76"/>
                  <a:pt x="54" y="76"/>
                </a:cubicBezTo>
                <a:cubicBezTo>
                  <a:pt x="54" y="76"/>
                  <a:pt x="54" y="76"/>
                  <a:pt x="55" y="76"/>
                </a:cubicBezTo>
                <a:cubicBezTo>
                  <a:pt x="65" y="77"/>
                  <a:pt x="74" y="85"/>
                  <a:pt x="80" y="97"/>
                </a:cubicBezTo>
                <a:cubicBezTo>
                  <a:pt x="80" y="97"/>
                  <a:pt x="80" y="97"/>
                  <a:pt x="80" y="97"/>
                </a:cubicBezTo>
                <a:cubicBezTo>
                  <a:pt x="85" y="106"/>
                  <a:pt x="91" y="112"/>
                  <a:pt x="100" y="112"/>
                </a:cubicBezTo>
                <a:cubicBezTo>
                  <a:pt x="118" y="112"/>
                  <a:pt x="128" y="83"/>
                  <a:pt x="128" y="56"/>
                </a:cubicBezTo>
                <a:cubicBezTo>
                  <a:pt x="128" y="28"/>
                  <a:pt x="118" y="0"/>
                  <a:pt x="100" y="0"/>
                </a:cubicBezTo>
                <a:moveTo>
                  <a:pt x="80" y="56"/>
                </a:moveTo>
                <a:cubicBezTo>
                  <a:pt x="80" y="51"/>
                  <a:pt x="80" y="47"/>
                  <a:pt x="80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6" y="44"/>
                  <a:pt x="100" y="49"/>
                  <a:pt x="100" y="56"/>
                </a:cubicBezTo>
                <a:cubicBezTo>
                  <a:pt x="100" y="62"/>
                  <a:pt x="96" y="68"/>
                  <a:pt x="92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4"/>
                  <a:pt x="80" y="60"/>
                  <a:pt x="80" y="56"/>
                </a:cubicBezTo>
                <a:moveTo>
                  <a:pt x="8" y="56"/>
                </a:moveTo>
                <a:cubicBezTo>
                  <a:pt x="8" y="49"/>
                  <a:pt x="11" y="44"/>
                  <a:pt x="16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1" y="47"/>
                  <a:pt x="40" y="51"/>
                  <a:pt x="40" y="56"/>
                </a:cubicBezTo>
                <a:cubicBezTo>
                  <a:pt x="40" y="60"/>
                  <a:pt x="41" y="65"/>
                  <a:pt x="44" y="68"/>
                </a:cubicBezTo>
                <a:cubicBezTo>
                  <a:pt x="16" y="68"/>
                  <a:pt x="16" y="68"/>
                  <a:pt x="16" y="68"/>
                </a:cubicBezTo>
                <a:cubicBezTo>
                  <a:pt x="11" y="68"/>
                  <a:pt x="8" y="62"/>
                  <a:pt x="8" y="56"/>
                </a:cubicBezTo>
                <a:moveTo>
                  <a:pt x="48" y="120"/>
                </a:moveTo>
                <a:cubicBezTo>
                  <a:pt x="32" y="120"/>
                  <a:pt x="32" y="120"/>
                  <a:pt x="32" y="120"/>
                </a:cubicBezTo>
                <a:cubicBezTo>
                  <a:pt x="32" y="84"/>
                  <a:pt x="32" y="84"/>
                  <a:pt x="32" y="84"/>
                </a:cubicBezTo>
                <a:cubicBezTo>
                  <a:pt x="32" y="81"/>
                  <a:pt x="31" y="78"/>
                  <a:pt x="29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44" y="76"/>
                  <a:pt x="44" y="76"/>
                  <a:pt x="44" y="76"/>
                </a:cubicBezTo>
                <a:cubicBezTo>
                  <a:pt x="44" y="77"/>
                  <a:pt x="44" y="78"/>
                  <a:pt x="44" y="80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4" y="111"/>
                  <a:pt x="46" y="114"/>
                  <a:pt x="47" y="116"/>
                </a:cubicBezTo>
                <a:cubicBezTo>
                  <a:pt x="47" y="116"/>
                  <a:pt x="47" y="116"/>
                  <a:pt x="48" y="116"/>
                </a:cubicBezTo>
                <a:lnTo>
                  <a:pt x="48" y="120"/>
                </a:lnTo>
                <a:close/>
                <a:moveTo>
                  <a:pt x="52" y="68"/>
                </a:moveTo>
                <a:cubicBezTo>
                  <a:pt x="52" y="68"/>
                  <a:pt x="52" y="68"/>
                  <a:pt x="52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47" y="68"/>
                  <a:pt x="44" y="62"/>
                  <a:pt x="44" y="56"/>
                </a:cubicBezTo>
                <a:cubicBezTo>
                  <a:pt x="44" y="49"/>
                  <a:pt x="47" y="44"/>
                  <a:pt x="52" y="44"/>
                </a:cubicBezTo>
                <a:cubicBezTo>
                  <a:pt x="52" y="44"/>
                  <a:pt x="52" y="44"/>
                  <a:pt x="52" y="44"/>
                </a:cubicBezTo>
                <a:cubicBezTo>
                  <a:pt x="60" y="44"/>
                  <a:pt x="67" y="41"/>
                  <a:pt x="73" y="36"/>
                </a:cubicBezTo>
                <a:cubicBezTo>
                  <a:pt x="72" y="42"/>
                  <a:pt x="72" y="49"/>
                  <a:pt x="72" y="56"/>
                </a:cubicBezTo>
                <a:cubicBezTo>
                  <a:pt x="72" y="62"/>
                  <a:pt x="72" y="69"/>
                  <a:pt x="73" y="76"/>
                </a:cubicBezTo>
                <a:cubicBezTo>
                  <a:pt x="67" y="71"/>
                  <a:pt x="60" y="68"/>
                  <a:pt x="52" y="68"/>
                </a:cubicBezTo>
                <a:moveTo>
                  <a:pt x="100" y="104"/>
                </a:moveTo>
                <a:cubicBezTo>
                  <a:pt x="91" y="104"/>
                  <a:pt x="85" y="92"/>
                  <a:pt x="81" y="76"/>
                </a:cubicBezTo>
                <a:cubicBezTo>
                  <a:pt x="92" y="76"/>
                  <a:pt x="92" y="76"/>
                  <a:pt x="92" y="76"/>
                </a:cubicBezTo>
                <a:cubicBezTo>
                  <a:pt x="101" y="76"/>
                  <a:pt x="108" y="67"/>
                  <a:pt x="108" y="56"/>
                </a:cubicBezTo>
                <a:cubicBezTo>
                  <a:pt x="108" y="44"/>
                  <a:pt x="101" y="36"/>
                  <a:pt x="92" y="36"/>
                </a:cubicBezTo>
                <a:cubicBezTo>
                  <a:pt x="81" y="36"/>
                  <a:pt x="81" y="36"/>
                  <a:pt x="81" y="36"/>
                </a:cubicBezTo>
                <a:cubicBezTo>
                  <a:pt x="85" y="19"/>
                  <a:pt x="91" y="8"/>
                  <a:pt x="100" y="8"/>
                </a:cubicBezTo>
                <a:cubicBezTo>
                  <a:pt x="111" y="8"/>
                  <a:pt x="120" y="29"/>
                  <a:pt x="120" y="56"/>
                </a:cubicBezTo>
                <a:cubicBezTo>
                  <a:pt x="120" y="82"/>
                  <a:pt x="111" y="104"/>
                  <a:pt x="100" y="104"/>
                </a:cubicBezTo>
              </a:path>
            </a:pathLst>
          </a:custGeom>
          <a:solidFill>
            <a:srgbClr val="3432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66" name="组合 165"/>
          <p:cNvGrpSpPr/>
          <p:nvPr/>
        </p:nvGrpSpPr>
        <p:grpSpPr>
          <a:xfrm>
            <a:off x="11129242" y="2500278"/>
            <a:ext cx="422275" cy="615950"/>
            <a:chOff x="1797050" y="5657850"/>
            <a:chExt cx="422275" cy="615950"/>
          </a:xfrm>
        </p:grpSpPr>
        <p:sp>
          <p:nvSpPr>
            <p:cNvPr id="167" name="Oval 114"/>
            <p:cNvSpPr>
              <a:spLocks noChangeArrowheads="1"/>
            </p:cNvSpPr>
            <p:nvPr/>
          </p:nvSpPr>
          <p:spPr bwMode="auto">
            <a:xfrm>
              <a:off x="1970088" y="5832475"/>
              <a:ext cx="38100" cy="38100"/>
            </a:xfrm>
            <a:prstGeom prst="ellipse">
              <a:avLst/>
            </a:pr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Oval 115"/>
            <p:cNvSpPr>
              <a:spLocks noChangeArrowheads="1"/>
            </p:cNvSpPr>
            <p:nvPr/>
          </p:nvSpPr>
          <p:spPr bwMode="auto">
            <a:xfrm>
              <a:off x="1970088" y="6062663"/>
              <a:ext cx="38100" cy="38100"/>
            </a:xfrm>
            <a:prstGeom prst="ellipse">
              <a:avLst/>
            </a:pr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Oval 116"/>
            <p:cNvSpPr>
              <a:spLocks noChangeArrowheads="1"/>
            </p:cNvSpPr>
            <p:nvPr/>
          </p:nvSpPr>
          <p:spPr bwMode="auto">
            <a:xfrm>
              <a:off x="1854200" y="5946775"/>
              <a:ext cx="38100" cy="38100"/>
            </a:xfrm>
            <a:prstGeom prst="ellipse">
              <a:avLst/>
            </a:pr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Oval 117"/>
            <p:cNvSpPr>
              <a:spLocks noChangeArrowheads="1"/>
            </p:cNvSpPr>
            <p:nvPr/>
          </p:nvSpPr>
          <p:spPr bwMode="auto">
            <a:xfrm>
              <a:off x="2084388" y="5946775"/>
              <a:ext cx="38100" cy="38100"/>
            </a:xfrm>
            <a:prstGeom prst="ellipse">
              <a:avLst/>
            </a:pr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18"/>
            <p:cNvSpPr>
              <a:spLocks/>
            </p:cNvSpPr>
            <p:nvPr/>
          </p:nvSpPr>
          <p:spPr bwMode="auto">
            <a:xfrm>
              <a:off x="1887538" y="6024563"/>
              <a:ext cx="38100" cy="42862"/>
            </a:xfrm>
            <a:custGeom>
              <a:avLst/>
              <a:gdLst>
                <a:gd name="T0" fmla="*/ 1 w 8"/>
                <a:gd name="T1" fmla="*/ 2 h 9"/>
                <a:gd name="T2" fmla="*/ 1 w 8"/>
                <a:gd name="T3" fmla="*/ 7 h 9"/>
                <a:gd name="T4" fmla="*/ 7 w 8"/>
                <a:gd name="T5" fmla="*/ 7 h 9"/>
                <a:gd name="T6" fmla="*/ 7 w 8"/>
                <a:gd name="T7" fmla="*/ 2 h 9"/>
                <a:gd name="T8" fmla="*/ 1 w 8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1" y="2"/>
                  </a:moveTo>
                  <a:cubicBezTo>
                    <a:pt x="0" y="3"/>
                    <a:pt x="0" y="6"/>
                    <a:pt x="1" y="7"/>
                  </a:cubicBezTo>
                  <a:cubicBezTo>
                    <a:pt x="3" y="9"/>
                    <a:pt x="5" y="9"/>
                    <a:pt x="7" y="7"/>
                  </a:cubicBezTo>
                  <a:cubicBezTo>
                    <a:pt x="8" y="6"/>
                    <a:pt x="8" y="3"/>
                    <a:pt x="7" y="2"/>
                  </a:cubicBezTo>
                  <a:cubicBezTo>
                    <a:pt x="5" y="0"/>
                    <a:pt x="3" y="0"/>
                    <a:pt x="1" y="2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19"/>
            <p:cNvSpPr>
              <a:spLocks/>
            </p:cNvSpPr>
            <p:nvPr/>
          </p:nvSpPr>
          <p:spPr bwMode="auto">
            <a:xfrm>
              <a:off x="1887538" y="5861050"/>
              <a:ext cx="38100" cy="42862"/>
            </a:xfrm>
            <a:custGeom>
              <a:avLst/>
              <a:gdLst>
                <a:gd name="T0" fmla="*/ 1 w 8"/>
                <a:gd name="T1" fmla="*/ 2 h 9"/>
                <a:gd name="T2" fmla="*/ 1 w 8"/>
                <a:gd name="T3" fmla="*/ 7 h 9"/>
                <a:gd name="T4" fmla="*/ 7 w 8"/>
                <a:gd name="T5" fmla="*/ 7 h 9"/>
                <a:gd name="T6" fmla="*/ 7 w 8"/>
                <a:gd name="T7" fmla="*/ 2 h 9"/>
                <a:gd name="T8" fmla="*/ 1 w 8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1" y="2"/>
                  </a:moveTo>
                  <a:cubicBezTo>
                    <a:pt x="0" y="3"/>
                    <a:pt x="0" y="6"/>
                    <a:pt x="1" y="7"/>
                  </a:cubicBezTo>
                  <a:cubicBezTo>
                    <a:pt x="3" y="9"/>
                    <a:pt x="5" y="9"/>
                    <a:pt x="7" y="7"/>
                  </a:cubicBezTo>
                  <a:cubicBezTo>
                    <a:pt x="8" y="6"/>
                    <a:pt x="8" y="3"/>
                    <a:pt x="7" y="2"/>
                  </a:cubicBezTo>
                  <a:cubicBezTo>
                    <a:pt x="5" y="0"/>
                    <a:pt x="3" y="0"/>
                    <a:pt x="1" y="2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20"/>
            <p:cNvSpPr>
              <a:spLocks/>
            </p:cNvSpPr>
            <p:nvPr/>
          </p:nvSpPr>
          <p:spPr bwMode="auto">
            <a:xfrm>
              <a:off x="2051050" y="6024563"/>
              <a:ext cx="38100" cy="42862"/>
            </a:xfrm>
            <a:custGeom>
              <a:avLst/>
              <a:gdLst>
                <a:gd name="T0" fmla="*/ 1 w 8"/>
                <a:gd name="T1" fmla="*/ 2 h 9"/>
                <a:gd name="T2" fmla="*/ 1 w 8"/>
                <a:gd name="T3" fmla="*/ 7 h 9"/>
                <a:gd name="T4" fmla="*/ 7 w 8"/>
                <a:gd name="T5" fmla="*/ 7 h 9"/>
                <a:gd name="T6" fmla="*/ 7 w 8"/>
                <a:gd name="T7" fmla="*/ 2 h 9"/>
                <a:gd name="T8" fmla="*/ 1 w 8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1" y="2"/>
                  </a:moveTo>
                  <a:cubicBezTo>
                    <a:pt x="0" y="3"/>
                    <a:pt x="0" y="6"/>
                    <a:pt x="1" y="7"/>
                  </a:cubicBezTo>
                  <a:cubicBezTo>
                    <a:pt x="3" y="9"/>
                    <a:pt x="5" y="9"/>
                    <a:pt x="7" y="7"/>
                  </a:cubicBezTo>
                  <a:cubicBezTo>
                    <a:pt x="8" y="6"/>
                    <a:pt x="8" y="3"/>
                    <a:pt x="7" y="2"/>
                  </a:cubicBezTo>
                  <a:cubicBezTo>
                    <a:pt x="5" y="0"/>
                    <a:pt x="3" y="0"/>
                    <a:pt x="1" y="2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21"/>
            <p:cNvSpPr>
              <a:spLocks noEditPoints="1"/>
            </p:cNvSpPr>
            <p:nvPr/>
          </p:nvSpPr>
          <p:spPr bwMode="auto">
            <a:xfrm>
              <a:off x="1797050" y="5657850"/>
              <a:ext cx="422275" cy="615950"/>
            </a:xfrm>
            <a:custGeom>
              <a:avLst/>
              <a:gdLst>
                <a:gd name="T0" fmla="*/ 80 w 88"/>
                <a:gd name="T1" fmla="*/ 56 h 128"/>
                <a:gd name="T2" fmla="*/ 79 w 88"/>
                <a:gd name="T3" fmla="*/ 56 h 128"/>
                <a:gd name="T4" fmla="*/ 70 w 88"/>
                <a:gd name="T5" fmla="*/ 37 h 128"/>
                <a:gd name="T6" fmla="*/ 64 w 88"/>
                <a:gd name="T7" fmla="*/ 6 h 128"/>
                <a:gd name="T8" fmla="*/ 56 w 88"/>
                <a:gd name="T9" fmla="*/ 0 h 128"/>
                <a:gd name="T10" fmla="*/ 24 w 88"/>
                <a:gd name="T11" fmla="*/ 0 h 128"/>
                <a:gd name="T12" fmla="*/ 17 w 88"/>
                <a:gd name="T13" fmla="*/ 6 h 128"/>
                <a:gd name="T14" fmla="*/ 11 w 88"/>
                <a:gd name="T15" fmla="*/ 36 h 128"/>
                <a:gd name="T16" fmla="*/ 0 w 88"/>
                <a:gd name="T17" fmla="*/ 64 h 128"/>
                <a:gd name="T18" fmla="*/ 10 w 88"/>
                <a:gd name="T19" fmla="*/ 90 h 128"/>
                <a:gd name="T20" fmla="*/ 16 w 88"/>
                <a:gd name="T21" fmla="*/ 121 h 128"/>
                <a:gd name="T22" fmla="*/ 24 w 88"/>
                <a:gd name="T23" fmla="*/ 128 h 128"/>
                <a:gd name="T24" fmla="*/ 56 w 88"/>
                <a:gd name="T25" fmla="*/ 128 h 128"/>
                <a:gd name="T26" fmla="*/ 64 w 88"/>
                <a:gd name="T27" fmla="*/ 121 h 128"/>
                <a:gd name="T28" fmla="*/ 70 w 88"/>
                <a:gd name="T29" fmla="*/ 90 h 128"/>
                <a:gd name="T30" fmla="*/ 79 w 88"/>
                <a:gd name="T31" fmla="*/ 71 h 128"/>
                <a:gd name="T32" fmla="*/ 80 w 88"/>
                <a:gd name="T33" fmla="*/ 72 h 128"/>
                <a:gd name="T34" fmla="*/ 88 w 88"/>
                <a:gd name="T35" fmla="*/ 64 h 128"/>
                <a:gd name="T36" fmla="*/ 80 w 88"/>
                <a:gd name="T37" fmla="*/ 56 h 128"/>
                <a:gd name="T38" fmla="*/ 24 w 88"/>
                <a:gd name="T39" fmla="*/ 8 h 128"/>
                <a:gd name="T40" fmla="*/ 56 w 88"/>
                <a:gd name="T41" fmla="*/ 8 h 128"/>
                <a:gd name="T42" fmla="*/ 60 w 88"/>
                <a:gd name="T43" fmla="*/ 29 h 128"/>
                <a:gd name="T44" fmla="*/ 40 w 88"/>
                <a:gd name="T45" fmla="*/ 24 h 128"/>
                <a:gd name="T46" fmla="*/ 20 w 88"/>
                <a:gd name="T47" fmla="*/ 29 h 128"/>
                <a:gd name="T48" fmla="*/ 24 w 88"/>
                <a:gd name="T49" fmla="*/ 8 h 128"/>
                <a:gd name="T50" fmla="*/ 56 w 88"/>
                <a:gd name="T51" fmla="*/ 120 h 128"/>
                <a:gd name="T52" fmla="*/ 24 w 88"/>
                <a:gd name="T53" fmla="*/ 120 h 128"/>
                <a:gd name="T54" fmla="*/ 20 w 88"/>
                <a:gd name="T55" fmla="*/ 98 h 128"/>
                <a:gd name="T56" fmla="*/ 40 w 88"/>
                <a:gd name="T57" fmla="*/ 104 h 128"/>
                <a:gd name="T58" fmla="*/ 60 w 88"/>
                <a:gd name="T59" fmla="*/ 98 h 128"/>
                <a:gd name="T60" fmla="*/ 56 w 88"/>
                <a:gd name="T61" fmla="*/ 120 h 128"/>
                <a:gd name="T62" fmla="*/ 40 w 88"/>
                <a:gd name="T63" fmla="*/ 96 h 128"/>
                <a:gd name="T64" fmla="*/ 8 w 88"/>
                <a:gd name="T65" fmla="*/ 64 h 128"/>
                <a:gd name="T66" fmla="*/ 40 w 88"/>
                <a:gd name="T67" fmla="*/ 32 h 128"/>
                <a:gd name="T68" fmla="*/ 72 w 88"/>
                <a:gd name="T69" fmla="*/ 64 h 128"/>
                <a:gd name="T70" fmla="*/ 40 w 88"/>
                <a:gd name="T71" fmla="*/ 9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8" h="128">
                  <a:moveTo>
                    <a:pt x="80" y="56"/>
                  </a:moveTo>
                  <a:cubicBezTo>
                    <a:pt x="80" y="56"/>
                    <a:pt x="79" y="56"/>
                    <a:pt x="79" y="56"/>
                  </a:cubicBezTo>
                  <a:cubicBezTo>
                    <a:pt x="78" y="49"/>
                    <a:pt x="75" y="43"/>
                    <a:pt x="70" y="37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2"/>
                    <a:pt x="60" y="0"/>
                    <a:pt x="5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1" y="0"/>
                    <a:pt x="17" y="2"/>
                    <a:pt x="17" y="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4" y="43"/>
                    <a:pt x="0" y="53"/>
                    <a:pt x="0" y="64"/>
                  </a:cubicBezTo>
                  <a:cubicBezTo>
                    <a:pt x="0" y="74"/>
                    <a:pt x="4" y="83"/>
                    <a:pt x="10" y="90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7" y="125"/>
                    <a:pt x="20" y="128"/>
                    <a:pt x="24" y="128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60" y="128"/>
                    <a:pt x="63" y="125"/>
                    <a:pt x="64" y="121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74" y="85"/>
                    <a:pt x="78" y="79"/>
                    <a:pt x="79" y="71"/>
                  </a:cubicBezTo>
                  <a:cubicBezTo>
                    <a:pt x="79" y="71"/>
                    <a:pt x="80" y="72"/>
                    <a:pt x="80" y="72"/>
                  </a:cubicBezTo>
                  <a:cubicBezTo>
                    <a:pt x="84" y="72"/>
                    <a:pt x="88" y="68"/>
                    <a:pt x="88" y="64"/>
                  </a:cubicBezTo>
                  <a:cubicBezTo>
                    <a:pt x="88" y="59"/>
                    <a:pt x="84" y="56"/>
                    <a:pt x="80" y="56"/>
                  </a:cubicBezTo>
                  <a:moveTo>
                    <a:pt x="24" y="8"/>
                  </a:moveTo>
                  <a:cubicBezTo>
                    <a:pt x="56" y="8"/>
                    <a:pt x="56" y="8"/>
                    <a:pt x="56" y="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55" y="26"/>
                    <a:pt x="48" y="24"/>
                    <a:pt x="40" y="24"/>
                  </a:cubicBezTo>
                  <a:cubicBezTo>
                    <a:pt x="33" y="24"/>
                    <a:pt x="26" y="26"/>
                    <a:pt x="20" y="29"/>
                  </a:cubicBezTo>
                  <a:lnTo>
                    <a:pt x="24" y="8"/>
                  </a:lnTo>
                  <a:close/>
                  <a:moveTo>
                    <a:pt x="56" y="120"/>
                  </a:moveTo>
                  <a:cubicBezTo>
                    <a:pt x="24" y="120"/>
                    <a:pt x="24" y="120"/>
                    <a:pt x="24" y="120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6" y="101"/>
                    <a:pt x="33" y="104"/>
                    <a:pt x="40" y="104"/>
                  </a:cubicBezTo>
                  <a:cubicBezTo>
                    <a:pt x="47" y="104"/>
                    <a:pt x="54" y="101"/>
                    <a:pt x="60" y="98"/>
                  </a:cubicBezTo>
                  <a:lnTo>
                    <a:pt x="56" y="120"/>
                  </a:lnTo>
                  <a:close/>
                  <a:moveTo>
                    <a:pt x="40" y="96"/>
                  </a:moveTo>
                  <a:cubicBezTo>
                    <a:pt x="22" y="96"/>
                    <a:pt x="8" y="81"/>
                    <a:pt x="8" y="64"/>
                  </a:cubicBezTo>
                  <a:cubicBezTo>
                    <a:pt x="8" y="46"/>
                    <a:pt x="22" y="32"/>
                    <a:pt x="40" y="32"/>
                  </a:cubicBezTo>
                  <a:cubicBezTo>
                    <a:pt x="58" y="32"/>
                    <a:pt x="72" y="46"/>
                    <a:pt x="72" y="64"/>
                  </a:cubicBezTo>
                  <a:cubicBezTo>
                    <a:pt x="72" y="81"/>
                    <a:pt x="58" y="96"/>
                    <a:pt x="40" y="96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22"/>
            <p:cNvSpPr>
              <a:spLocks/>
            </p:cNvSpPr>
            <p:nvPr/>
          </p:nvSpPr>
          <p:spPr bwMode="auto">
            <a:xfrm>
              <a:off x="1970088" y="5865813"/>
              <a:ext cx="114300" cy="119062"/>
            </a:xfrm>
            <a:custGeom>
              <a:avLst/>
              <a:gdLst>
                <a:gd name="T0" fmla="*/ 24 w 24"/>
                <a:gd name="T1" fmla="*/ 1 h 25"/>
                <a:gd name="T2" fmla="*/ 22 w 24"/>
                <a:gd name="T3" fmla="*/ 1 h 25"/>
                <a:gd name="T4" fmla="*/ 1 w 24"/>
                <a:gd name="T5" fmla="*/ 18 h 25"/>
                <a:gd name="T6" fmla="*/ 0 w 24"/>
                <a:gd name="T7" fmla="*/ 21 h 25"/>
                <a:gd name="T8" fmla="*/ 1 w 24"/>
                <a:gd name="T9" fmla="*/ 23 h 25"/>
                <a:gd name="T10" fmla="*/ 4 w 24"/>
                <a:gd name="T11" fmla="*/ 25 h 25"/>
                <a:gd name="T12" fmla="*/ 7 w 24"/>
                <a:gd name="T13" fmla="*/ 23 h 25"/>
                <a:gd name="T14" fmla="*/ 14 w 24"/>
                <a:gd name="T15" fmla="*/ 15 h 25"/>
                <a:gd name="T16" fmla="*/ 24 w 24"/>
                <a:gd name="T17" fmla="*/ 3 h 25"/>
                <a:gd name="T18" fmla="*/ 24 w 24"/>
                <a:gd name="T1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5">
                  <a:moveTo>
                    <a:pt x="24" y="1"/>
                  </a:moveTo>
                  <a:cubicBezTo>
                    <a:pt x="23" y="0"/>
                    <a:pt x="23" y="0"/>
                    <a:pt x="22" y="1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9"/>
                    <a:pt x="0" y="20"/>
                    <a:pt x="0" y="21"/>
                  </a:cubicBezTo>
                  <a:cubicBezTo>
                    <a:pt x="0" y="22"/>
                    <a:pt x="0" y="23"/>
                    <a:pt x="1" y="23"/>
                  </a:cubicBezTo>
                  <a:cubicBezTo>
                    <a:pt x="2" y="24"/>
                    <a:pt x="3" y="25"/>
                    <a:pt x="4" y="25"/>
                  </a:cubicBezTo>
                  <a:cubicBezTo>
                    <a:pt x="5" y="25"/>
                    <a:pt x="6" y="24"/>
                    <a:pt x="7" y="23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4" y="1"/>
                    <a:pt x="24" y="1"/>
                  </a:cubicBezTo>
                </a:path>
              </a:pathLst>
            </a:custGeom>
            <a:solidFill>
              <a:srgbClr val="3432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4" name="组合 233"/>
          <p:cNvGrpSpPr/>
          <p:nvPr/>
        </p:nvGrpSpPr>
        <p:grpSpPr>
          <a:xfrm>
            <a:off x="2838450" y="3308350"/>
            <a:ext cx="1584325" cy="1527175"/>
            <a:chOff x="2838450" y="3308350"/>
            <a:chExt cx="1584325" cy="1527175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3036888" y="4452938"/>
              <a:ext cx="1308100" cy="295275"/>
            </a:xfrm>
            <a:prstGeom prst="ellipse">
              <a:avLst/>
            </a:prstGeom>
            <a:solidFill>
              <a:srgbClr val="C181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001963" y="3363913"/>
              <a:ext cx="1371600" cy="487363"/>
            </a:xfrm>
            <a:custGeom>
              <a:avLst/>
              <a:gdLst>
                <a:gd name="T0" fmla="*/ 0 w 864"/>
                <a:gd name="T1" fmla="*/ 20 h 307"/>
                <a:gd name="T2" fmla="*/ 461 w 864"/>
                <a:gd name="T3" fmla="*/ 0 h 307"/>
                <a:gd name="T4" fmla="*/ 864 w 864"/>
                <a:gd name="T5" fmla="*/ 236 h 307"/>
                <a:gd name="T6" fmla="*/ 857 w 864"/>
                <a:gd name="T7" fmla="*/ 285 h 307"/>
                <a:gd name="T8" fmla="*/ 804 w 864"/>
                <a:gd name="T9" fmla="*/ 289 h 307"/>
                <a:gd name="T10" fmla="*/ 756 w 864"/>
                <a:gd name="T11" fmla="*/ 307 h 307"/>
                <a:gd name="T12" fmla="*/ 621 w 864"/>
                <a:gd name="T13" fmla="*/ 294 h 307"/>
                <a:gd name="T14" fmla="*/ 525 w 864"/>
                <a:gd name="T15" fmla="*/ 252 h 307"/>
                <a:gd name="T16" fmla="*/ 361 w 864"/>
                <a:gd name="T17" fmla="*/ 243 h 307"/>
                <a:gd name="T18" fmla="*/ 225 w 864"/>
                <a:gd name="T19" fmla="*/ 168 h 307"/>
                <a:gd name="T20" fmla="*/ 77 w 864"/>
                <a:gd name="T21" fmla="*/ 130 h 307"/>
                <a:gd name="T22" fmla="*/ 26 w 864"/>
                <a:gd name="T23" fmla="*/ 65 h 307"/>
                <a:gd name="T24" fmla="*/ 0 w 864"/>
                <a:gd name="T25" fmla="*/ 2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4" h="307">
                  <a:moveTo>
                    <a:pt x="0" y="20"/>
                  </a:moveTo>
                  <a:lnTo>
                    <a:pt x="461" y="0"/>
                  </a:lnTo>
                  <a:lnTo>
                    <a:pt x="864" y="236"/>
                  </a:lnTo>
                  <a:lnTo>
                    <a:pt x="857" y="285"/>
                  </a:lnTo>
                  <a:lnTo>
                    <a:pt x="804" y="289"/>
                  </a:lnTo>
                  <a:lnTo>
                    <a:pt x="756" y="307"/>
                  </a:lnTo>
                  <a:lnTo>
                    <a:pt x="621" y="294"/>
                  </a:lnTo>
                  <a:lnTo>
                    <a:pt x="525" y="252"/>
                  </a:lnTo>
                  <a:lnTo>
                    <a:pt x="361" y="243"/>
                  </a:lnTo>
                  <a:lnTo>
                    <a:pt x="225" y="168"/>
                  </a:lnTo>
                  <a:lnTo>
                    <a:pt x="77" y="130"/>
                  </a:lnTo>
                  <a:lnTo>
                    <a:pt x="26" y="65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CE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2938463" y="3392488"/>
              <a:ext cx="420688" cy="276225"/>
            </a:xfrm>
            <a:custGeom>
              <a:avLst/>
              <a:gdLst>
                <a:gd name="T0" fmla="*/ 24 w 145"/>
                <a:gd name="T1" fmla="*/ 0 h 95"/>
                <a:gd name="T2" fmla="*/ 14 w 145"/>
                <a:gd name="T3" fmla="*/ 33 h 95"/>
                <a:gd name="T4" fmla="*/ 36 w 145"/>
                <a:gd name="T5" fmla="*/ 26 h 95"/>
                <a:gd name="T6" fmla="*/ 65 w 145"/>
                <a:gd name="T7" fmla="*/ 79 h 95"/>
                <a:gd name="T8" fmla="*/ 145 w 145"/>
                <a:gd name="T9" fmla="*/ 82 h 95"/>
                <a:gd name="T10" fmla="*/ 24 w 145"/>
                <a:gd name="T1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5">
                  <a:moveTo>
                    <a:pt x="24" y="0"/>
                  </a:moveTo>
                  <a:cubicBezTo>
                    <a:pt x="24" y="0"/>
                    <a:pt x="0" y="16"/>
                    <a:pt x="14" y="33"/>
                  </a:cubicBezTo>
                  <a:cubicBezTo>
                    <a:pt x="14" y="33"/>
                    <a:pt x="27" y="44"/>
                    <a:pt x="36" y="26"/>
                  </a:cubicBezTo>
                  <a:cubicBezTo>
                    <a:pt x="36" y="26"/>
                    <a:pt x="26" y="58"/>
                    <a:pt x="65" y="79"/>
                  </a:cubicBezTo>
                  <a:cubicBezTo>
                    <a:pt x="65" y="79"/>
                    <a:pt x="100" y="95"/>
                    <a:pt x="145" y="82"/>
                  </a:cubicBezTo>
                  <a:cubicBezTo>
                    <a:pt x="145" y="82"/>
                    <a:pt x="29" y="45"/>
                    <a:pt x="24" y="0"/>
                  </a:cubicBezTo>
                </a:path>
              </a:pathLst>
            </a:custGeom>
            <a:solidFill>
              <a:srgbClr val="FF4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2938463" y="3392488"/>
              <a:ext cx="106363" cy="127000"/>
            </a:xfrm>
            <a:custGeom>
              <a:avLst/>
              <a:gdLst>
                <a:gd name="T0" fmla="*/ 37 w 37"/>
                <a:gd name="T1" fmla="*/ 24 h 44"/>
                <a:gd name="T2" fmla="*/ 24 w 37"/>
                <a:gd name="T3" fmla="*/ 0 h 44"/>
                <a:gd name="T4" fmla="*/ 14 w 37"/>
                <a:gd name="T5" fmla="*/ 33 h 44"/>
                <a:gd name="T6" fmla="*/ 36 w 37"/>
                <a:gd name="T7" fmla="*/ 26 h 44"/>
                <a:gd name="T8" fmla="*/ 37 w 37"/>
                <a:gd name="T9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4">
                  <a:moveTo>
                    <a:pt x="37" y="24"/>
                  </a:moveTo>
                  <a:cubicBezTo>
                    <a:pt x="33" y="18"/>
                    <a:pt x="25" y="11"/>
                    <a:pt x="24" y="0"/>
                  </a:cubicBezTo>
                  <a:cubicBezTo>
                    <a:pt x="24" y="0"/>
                    <a:pt x="0" y="16"/>
                    <a:pt x="14" y="33"/>
                  </a:cubicBezTo>
                  <a:cubicBezTo>
                    <a:pt x="14" y="33"/>
                    <a:pt x="27" y="44"/>
                    <a:pt x="36" y="26"/>
                  </a:cubicBezTo>
                  <a:lnTo>
                    <a:pt x="37" y="24"/>
                  </a:lnTo>
                  <a:close/>
                </a:path>
              </a:pathLst>
            </a:custGeom>
            <a:solidFill>
              <a:srgbClr val="EBE9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3359150" y="3630613"/>
              <a:ext cx="476250" cy="279400"/>
            </a:xfrm>
            <a:custGeom>
              <a:avLst/>
              <a:gdLst>
                <a:gd name="T0" fmla="*/ 0 w 164"/>
                <a:gd name="T1" fmla="*/ 0 h 96"/>
                <a:gd name="T2" fmla="*/ 164 w 164"/>
                <a:gd name="T3" fmla="*/ 46 h 96"/>
                <a:gd name="T4" fmla="*/ 0 w 164"/>
                <a:gd name="T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4" h="96">
                  <a:moveTo>
                    <a:pt x="0" y="0"/>
                  </a:moveTo>
                  <a:cubicBezTo>
                    <a:pt x="0" y="0"/>
                    <a:pt x="98" y="39"/>
                    <a:pt x="164" y="46"/>
                  </a:cubicBezTo>
                  <a:cubicBezTo>
                    <a:pt x="164" y="46"/>
                    <a:pt x="57" y="96"/>
                    <a:pt x="0" y="0"/>
                  </a:cubicBezTo>
                </a:path>
              </a:pathLst>
            </a:custGeom>
            <a:solidFill>
              <a:srgbClr val="EBE9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3835400" y="3763963"/>
              <a:ext cx="569913" cy="150813"/>
            </a:xfrm>
            <a:custGeom>
              <a:avLst/>
              <a:gdLst>
                <a:gd name="T0" fmla="*/ 190 w 196"/>
                <a:gd name="T1" fmla="*/ 0 h 52"/>
                <a:gd name="T2" fmla="*/ 170 w 196"/>
                <a:gd name="T3" fmla="*/ 40 h 52"/>
                <a:gd name="T4" fmla="*/ 151 w 196"/>
                <a:gd name="T5" fmla="*/ 23 h 52"/>
                <a:gd name="T6" fmla="*/ 77 w 196"/>
                <a:gd name="T7" fmla="*/ 45 h 52"/>
                <a:gd name="T8" fmla="*/ 0 w 196"/>
                <a:gd name="T9" fmla="*/ 0 h 52"/>
                <a:gd name="T10" fmla="*/ 190 w 196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6" h="52">
                  <a:moveTo>
                    <a:pt x="190" y="0"/>
                  </a:moveTo>
                  <a:cubicBezTo>
                    <a:pt x="190" y="0"/>
                    <a:pt x="196" y="32"/>
                    <a:pt x="170" y="40"/>
                  </a:cubicBezTo>
                  <a:cubicBezTo>
                    <a:pt x="170" y="40"/>
                    <a:pt x="147" y="43"/>
                    <a:pt x="151" y="23"/>
                  </a:cubicBezTo>
                  <a:cubicBezTo>
                    <a:pt x="151" y="23"/>
                    <a:pt x="126" y="52"/>
                    <a:pt x="77" y="45"/>
                  </a:cubicBezTo>
                  <a:cubicBezTo>
                    <a:pt x="77" y="45"/>
                    <a:pt x="17" y="36"/>
                    <a:pt x="0" y="0"/>
                  </a:cubicBezTo>
                  <a:cubicBezTo>
                    <a:pt x="0" y="0"/>
                    <a:pt x="119" y="50"/>
                    <a:pt x="190" y="0"/>
                  </a:cubicBezTo>
                </a:path>
              </a:pathLst>
            </a:custGeom>
            <a:solidFill>
              <a:srgbClr val="FF4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3355975" y="3560763"/>
              <a:ext cx="334963" cy="1066800"/>
            </a:xfrm>
            <a:custGeom>
              <a:avLst/>
              <a:gdLst>
                <a:gd name="T0" fmla="*/ 9 w 115"/>
                <a:gd name="T1" fmla="*/ 362 h 367"/>
                <a:gd name="T2" fmla="*/ 114 w 115"/>
                <a:gd name="T3" fmla="*/ 8 h 367"/>
                <a:gd name="T4" fmla="*/ 114 w 115"/>
                <a:gd name="T5" fmla="*/ 8 h 367"/>
                <a:gd name="T6" fmla="*/ 106 w 115"/>
                <a:gd name="T7" fmla="*/ 6 h 367"/>
                <a:gd name="T8" fmla="*/ 1 w 115"/>
                <a:gd name="T9" fmla="*/ 359 h 367"/>
                <a:gd name="T10" fmla="*/ 1 w 115"/>
                <a:gd name="T11" fmla="*/ 359 h 367"/>
                <a:gd name="T12" fmla="*/ 9 w 115"/>
                <a:gd name="T13" fmla="*/ 36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367">
                  <a:moveTo>
                    <a:pt x="9" y="362"/>
                  </a:moveTo>
                  <a:cubicBezTo>
                    <a:pt x="44" y="244"/>
                    <a:pt x="79" y="126"/>
                    <a:pt x="114" y="8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5" y="3"/>
                    <a:pt x="108" y="0"/>
                    <a:pt x="106" y="6"/>
                  </a:cubicBezTo>
                  <a:cubicBezTo>
                    <a:pt x="71" y="123"/>
                    <a:pt x="36" y="241"/>
                    <a:pt x="1" y="359"/>
                  </a:cubicBezTo>
                  <a:cubicBezTo>
                    <a:pt x="1" y="359"/>
                    <a:pt x="1" y="359"/>
                    <a:pt x="1" y="359"/>
                  </a:cubicBezTo>
                  <a:cubicBezTo>
                    <a:pt x="0" y="364"/>
                    <a:pt x="8" y="367"/>
                    <a:pt x="9" y="362"/>
                  </a:cubicBezTo>
                </a:path>
              </a:pathLst>
            </a:custGeom>
            <a:solidFill>
              <a:srgbClr val="726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3289300" y="3435350"/>
              <a:ext cx="369888" cy="244475"/>
            </a:xfrm>
            <a:custGeom>
              <a:avLst/>
              <a:gdLst>
                <a:gd name="T0" fmla="*/ 125 w 127"/>
                <a:gd name="T1" fmla="*/ 79 h 84"/>
                <a:gd name="T2" fmla="*/ 4 w 127"/>
                <a:gd name="T3" fmla="*/ 1 h 84"/>
                <a:gd name="T4" fmla="*/ 2 w 127"/>
                <a:gd name="T5" fmla="*/ 5 h 84"/>
                <a:gd name="T6" fmla="*/ 123 w 127"/>
                <a:gd name="T7" fmla="*/ 83 h 84"/>
                <a:gd name="T8" fmla="*/ 125 w 127"/>
                <a:gd name="T9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84">
                  <a:moveTo>
                    <a:pt x="125" y="79"/>
                  </a:moveTo>
                  <a:cubicBezTo>
                    <a:pt x="84" y="53"/>
                    <a:pt x="44" y="27"/>
                    <a:pt x="4" y="1"/>
                  </a:cubicBezTo>
                  <a:cubicBezTo>
                    <a:pt x="2" y="0"/>
                    <a:pt x="0" y="4"/>
                    <a:pt x="2" y="5"/>
                  </a:cubicBezTo>
                  <a:cubicBezTo>
                    <a:pt x="42" y="31"/>
                    <a:pt x="82" y="57"/>
                    <a:pt x="123" y="83"/>
                  </a:cubicBezTo>
                  <a:cubicBezTo>
                    <a:pt x="125" y="84"/>
                    <a:pt x="127" y="81"/>
                    <a:pt x="125" y="79"/>
                  </a:cubicBezTo>
                </a:path>
              </a:pathLst>
            </a:custGeom>
            <a:solidFill>
              <a:srgbClr val="726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397250" y="3424238"/>
              <a:ext cx="261938" cy="255588"/>
            </a:xfrm>
            <a:custGeom>
              <a:avLst/>
              <a:gdLst>
                <a:gd name="T0" fmla="*/ 2 w 90"/>
                <a:gd name="T1" fmla="*/ 5 h 88"/>
                <a:gd name="T2" fmla="*/ 85 w 90"/>
                <a:gd name="T3" fmla="*/ 86 h 88"/>
                <a:gd name="T4" fmla="*/ 88 w 90"/>
                <a:gd name="T5" fmla="*/ 84 h 88"/>
                <a:gd name="T6" fmla="*/ 5 w 90"/>
                <a:gd name="T7" fmla="*/ 2 h 88"/>
                <a:gd name="T8" fmla="*/ 2 w 90"/>
                <a:gd name="T9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88">
                  <a:moveTo>
                    <a:pt x="2" y="5"/>
                  </a:moveTo>
                  <a:cubicBezTo>
                    <a:pt x="30" y="32"/>
                    <a:pt x="58" y="59"/>
                    <a:pt x="85" y="86"/>
                  </a:cubicBezTo>
                  <a:cubicBezTo>
                    <a:pt x="87" y="88"/>
                    <a:pt x="90" y="85"/>
                    <a:pt x="88" y="84"/>
                  </a:cubicBezTo>
                  <a:cubicBezTo>
                    <a:pt x="60" y="56"/>
                    <a:pt x="33" y="29"/>
                    <a:pt x="5" y="2"/>
                  </a:cubicBezTo>
                  <a:cubicBezTo>
                    <a:pt x="3" y="0"/>
                    <a:pt x="0" y="3"/>
                    <a:pt x="2" y="5"/>
                  </a:cubicBezTo>
                </a:path>
              </a:pathLst>
            </a:custGeom>
            <a:solidFill>
              <a:srgbClr val="726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3609975" y="3535363"/>
              <a:ext cx="46038" cy="144463"/>
            </a:xfrm>
            <a:custGeom>
              <a:avLst/>
              <a:gdLst>
                <a:gd name="T0" fmla="*/ 1 w 16"/>
                <a:gd name="T1" fmla="*/ 4 h 50"/>
                <a:gd name="T2" fmla="*/ 12 w 16"/>
                <a:gd name="T3" fmla="*/ 48 h 50"/>
                <a:gd name="T4" fmla="*/ 16 w 16"/>
                <a:gd name="T5" fmla="*/ 46 h 50"/>
                <a:gd name="T6" fmla="*/ 5 w 16"/>
                <a:gd name="T7" fmla="*/ 3 h 50"/>
                <a:gd name="T8" fmla="*/ 1 w 16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0">
                  <a:moveTo>
                    <a:pt x="1" y="4"/>
                  </a:moveTo>
                  <a:cubicBezTo>
                    <a:pt x="4" y="18"/>
                    <a:pt x="8" y="33"/>
                    <a:pt x="12" y="48"/>
                  </a:cubicBezTo>
                  <a:cubicBezTo>
                    <a:pt x="12" y="50"/>
                    <a:pt x="16" y="49"/>
                    <a:pt x="16" y="46"/>
                  </a:cubicBezTo>
                  <a:cubicBezTo>
                    <a:pt x="12" y="32"/>
                    <a:pt x="8" y="17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</a:path>
              </a:pathLst>
            </a:custGeom>
            <a:solidFill>
              <a:srgbClr val="726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3652838" y="3587750"/>
              <a:ext cx="130175" cy="84138"/>
            </a:xfrm>
            <a:custGeom>
              <a:avLst/>
              <a:gdLst>
                <a:gd name="T0" fmla="*/ 4 w 45"/>
                <a:gd name="T1" fmla="*/ 28 h 29"/>
                <a:gd name="T2" fmla="*/ 43 w 45"/>
                <a:gd name="T3" fmla="*/ 5 h 29"/>
                <a:gd name="T4" fmla="*/ 41 w 45"/>
                <a:gd name="T5" fmla="*/ 2 h 29"/>
                <a:gd name="T6" fmla="*/ 2 w 45"/>
                <a:gd name="T7" fmla="*/ 24 h 29"/>
                <a:gd name="T8" fmla="*/ 4 w 45"/>
                <a:gd name="T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9">
                  <a:moveTo>
                    <a:pt x="4" y="28"/>
                  </a:moveTo>
                  <a:cubicBezTo>
                    <a:pt x="17" y="20"/>
                    <a:pt x="30" y="13"/>
                    <a:pt x="43" y="5"/>
                  </a:cubicBezTo>
                  <a:cubicBezTo>
                    <a:pt x="45" y="4"/>
                    <a:pt x="43" y="0"/>
                    <a:pt x="41" y="2"/>
                  </a:cubicBezTo>
                  <a:cubicBezTo>
                    <a:pt x="28" y="9"/>
                    <a:pt x="15" y="17"/>
                    <a:pt x="2" y="24"/>
                  </a:cubicBezTo>
                  <a:cubicBezTo>
                    <a:pt x="0" y="25"/>
                    <a:pt x="2" y="29"/>
                    <a:pt x="4" y="28"/>
                  </a:cubicBezTo>
                </a:path>
              </a:pathLst>
            </a:custGeom>
            <a:solidFill>
              <a:srgbClr val="726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3652838" y="3613150"/>
              <a:ext cx="368300" cy="63500"/>
            </a:xfrm>
            <a:custGeom>
              <a:avLst/>
              <a:gdLst>
                <a:gd name="T0" fmla="*/ 3 w 127"/>
                <a:gd name="T1" fmla="*/ 22 h 22"/>
                <a:gd name="T2" fmla="*/ 125 w 127"/>
                <a:gd name="T3" fmla="*/ 4 h 22"/>
                <a:gd name="T4" fmla="*/ 124 w 127"/>
                <a:gd name="T5" fmla="*/ 0 h 22"/>
                <a:gd name="T6" fmla="*/ 2 w 127"/>
                <a:gd name="T7" fmla="*/ 18 h 22"/>
                <a:gd name="T8" fmla="*/ 3 w 127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22">
                  <a:moveTo>
                    <a:pt x="3" y="22"/>
                  </a:moveTo>
                  <a:cubicBezTo>
                    <a:pt x="44" y="16"/>
                    <a:pt x="84" y="10"/>
                    <a:pt x="125" y="4"/>
                  </a:cubicBezTo>
                  <a:cubicBezTo>
                    <a:pt x="127" y="4"/>
                    <a:pt x="126" y="0"/>
                    <a:pt x="124" y="0"/>
                  </a:cubicBezTo>
                  <a:cubicBezTo>
                    <a:pt x="83" y="6"/>
                    <a:pt x="43" y="12"/>
                    <a:pt x="2" y="18"/>
                  </a:cubicBezTo>
                  <a:cubicBezTo>
                    <a:pt x="0" y="18"/>
                    <a:pt x="1" y="22"/>
                    <a:pt x="3" y="22"/>
                  </a:cubicBezTo>
                </a:path>
              </a:pathLst>
            </a:custGeom>
            <a:solidFill>
              <a:srgbClr val="726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3652838" y="3671888"/>
              <a:ext cx="454025" cy="19050"/>
            </a:xfrm>
            <a:custGeom>
              <a:avLst/>
              <a:gdLst>
                <a:gd name="T0" fmla="*/ 3 w 156"/>
                <a:gd name="T1" fmla="*/ 4 h 7"/>
                <a:gd name="T2" fmla="*/ 153 w 156"/>
                <a:gd name="T3" fmla="*/ 7 h 7"/>
                <a:gd name="T4" fmla="*/ 153 w 156"/>
                <a:gd name="T5" fmla="*/ 3 h 7"/>
                <a:gd name="T6" fmla="*/ 3 w 156"/>
                <a:gd name="T7" fmla="*/ 0 h 7"/>
                <a:gd name="T8" fmla="*/ 3 w 15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7">
                  <a:moveTo>
                    <a:pt x="3" y="4"/>
                  </a:moveTo>
                  <a:cubicBezTo>
                    <a:pt x="53" y="5"/>
                    <a:pt x="103" y="6"/>
                    <a:pt x="153" y="7"/>
                  </a:cubicBezTo>
                  <a:cubicBezTo>
                    <a:pt x="156" y="7"/>
                    <a:pt x="156" y="3"/>
                    <a:pt x="153" y="3"/>
                  </a:cubicBezTo>
                  <a:cubicBezTo>
                    <a:pt x="103" y="2"/>
                    <a:pt x="53" y="1"/>
                    <a:pt x="3" y="0"/>
                  </a:cubicBezTo>
                  <a:cubicBezTo>
                    <a:pt x="0" y="0"/>
                    <a:pt x="0" y="4"/>
                    <a:pt x="3" y="4"/>
                  </a:cubicBezTo>
                </a:path>
              </a:pathLst>
            </a:custGeom>
            <a:solidFill>
              <a:srgbClr val="726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2984500" y="3308350"/>
              <a:ext cx="781050" cy="130175"/>
            </a:xfrm>
            <a:custGeom>
              <a:avLst/>
              <a:gdLst>
                <a:gd name="T0" fmla="*/ 269 w 269"/>
                <a:gd name="T1" fmla="*/ 0 h 45"/>
                <a:gd name="T2" fmla="*/ 13 w 269"/>
                <a:gd name="T3" fmla="*/ 14 h 45"/>
                <a:gd name="T4" fmla="*/ 17 w 269"/>
                <a:gd name="T5" fmla="*/ 41 h 45"/>
                <a:gd name="T6" fmla="*/ 40 w 269"/>
                <a:gd name="T7" fmla="*/ 29 h 45"/>
                <a:gd name="T8" fmla="*/ 269 w 269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9" h="45">
                  <a:moveTo>
                    <a:pt x="269" y="0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0" y="34"/>
                    <a:pt x="17" y="41"/>
                  </a:cubicBezTo>
                  <a:cubicBezTo>
                    <a:pt x="17" y="41"/>
                    <a:pt x="35" y="45"/>
                    <a:pt x="40" y="29"/>
                  </a:cubicBezTo>
                  <a:lnTo>
                    <a:pt x="269" y="0"/>
                  </a:lnTo>
                  <a:close/>
                </a:path>
              </a:pathLst>
            </a:custGeom>
            <a:solidFill>
              <a:srgbClr val="FF4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3100388" y="3308350"/>
              <a:ext cx="665163" cy="234950"/>
            </a:xfrm>
            <a:custGeom>
              <a:avLst/>
              <a:gdLst>
                <a:gd name="T0" fmla="*/ 229 w 229"/>
                <a:gd name="T1" fmla="*/ 0 h 81"/>
                <a:gd name="T2" fmla="*/ 126 w 229"/>
                <a:gd name="T3" fmla="*/ 45 h 81"/>
                <a:gd name="T4" fmla="*/ 0 w 229"/>
                <a:gd name="T5" fmla="*/ 29 h 81"/>
                <a:gd name="T6" fmla="*/ 229 w 229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9" h="81">
                  <a:moveTo>
                    <a:pt x="229" y="0"/>
                  </a:moveTo>
                  <a:cubicBezTo>
                    <a:pt x="126" y="45"/>
                    <a:pt x="126" y="45"/>
                    <a:pt x="126" y="45"/>
                  </a:cubicBezTo>
                  <a:cubicBezTo>
                    <a:pt x="126" y="45"/>
                    <a:pt x="36" y="81"/>
                    <a:pt x="0" y="29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EBE9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3460750" y="3308350"/>
              <a:ext cx="520700" cy="377825"/>
            </a:xfrm>
            <a:custGeom>
              <a:avLst/>
              <a:gdLst>
                <a:gd name="T0" fmla="*/ 179 w 179"/>
                <a:gd name="T1" fmla="*/ 94 h 130"/>
                <a:gd name="T2" fmla="*/ 0 w 179"/>
                <a:gd name="T3" fmla="*/ 46 h 130"/>
                <a:gd name="T4" fmla="*/ 105 w 179"/>
                <a:gd name="T5" fmla="*/ 0 h 130"/>
                <a:gd name="T6" fmla="*/ 179 w 179"/>
                <a:gd name="T7" fmla="*/ 9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9" h="130">
                  <a:moveTo>
                    <a:pt x="179" y="94"/>
                  </a:moveTo>
                  <a:cubicBezTo>
                    <a:pt x="179" y="94"/>
                    <a:pt x="70" y="130"/>
                    <a:pt x="0" y="46"/>
                  </a:cubicBezTo>
                  <a:cubicBezTo>
                    <a:pt x="105" y="0"/>
                    <a:pt x="105" y="0"/>
                    <a:pt x="105" y="0"/>
                  </a:cubicBezTo>
                  <a:lnTo>
                    <a:pt x="179" y="94"/>
                  </a:lnTo>
                  <a:close/>
                </a:path>
              </a:pathLst>
            </a:custGeom>
            <a:solidFill>
              <a:srgbClr val="FF4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3765550" y="3308350"/>
              <a:ext cx="587375" cy="479425"/>
            </a:xfrm>
            <a:custGeom>
              <a:avLst/>
              <a:gdLst>
                <a:gd name="T0" fmla="*/ 202 w 202"/>
                <a:gd name="T1" fmla="*/ 144 h 165"/>
                <a:gd name="T2" fmla="*/ 0 w 202"/>
                <a:gd name="T3" fmla="*/ 0 h 165"/>
                <a:gd name="T4" fmla="*/ 74 w 202"/>
                <a:gd name="T5" fmla="*/ 94 h 165"/>
                <a:gd name="T6" fmla="*/ 202 w 202"/>
                <a:gd name="T7" fmla="*/ 14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2" h="165">
                  <a:moveTo>
                    <a:pt x="202" y="14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120" y="165"/>
                    <a:pt x="202" y="144"/>
                  </a:cubicBezTo>
                </a:path>
              </a:pathLst>
            </a:custGeom>
            <a:solidFill>
              <a:srgbClr val="EBE9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4265613" y="3757613"/>
              <a:ext cx="142875" cy="125413"/>
            </a:xfrm>
            <a:custGeom>
              <a:avLst/>
              <a:gdLst>
                <a:gd name="T0" fmla="*/ 4 w 49"/>
                <a:gd name="T1" fmla="*/ 19 h 43"/>
                <a:gd name="T2" fmla="*/ 42 w 49"/>
                <a:gd name="T3" fmla="*/ 0 h 43"/>
                <a:gd name="T4" fmla="*/ 16 w 49"/>
                <a:gd name="T5" fmla="*/ 42 h 43"/>
                <a:gd name="T6" fmla="*/ 2 w 49"/>
                <a:gd name="T7" fmla="*/ 26 h 43"/>
                <a:gd name="T8" fmla="*/ 4 w 49"/>
                <a:gd name="T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3">
                  <a:moveTo>
                    <a:pt x="4" y="19"/>
                  </a:moveTo>
                  <a:cubicBezTo>
                    <a:pt x="13" y="18"/>
                    <a:pt x="31" y="7"/>
                    <a:pt x="42" y="0"/>
                  </a:cubicBezTo>
                  <a:cubicBezTo>
                    <a:pt x="42" y="0"/>
                    <a:pt x="49" y="43"/>
                    <a:pt x="16" y="42"/>
                  </a:cubicBezTo>
                  <a:cubicBezTo>
                    <a:pt x="16" y="42"/>
                    <a:pt x="0" y="43"/>
                    <a:pt x="2" y="26"/>
                  </a:cubicBezTo>
                  <a:lnTo>
                    <a:pt x="4" y="19"/>
                  </a:lnTo>
                  <a:close/>
                </a:path>
              </a:pathLst>
            </a:custGeom>
            <a:solidFill>
              <a:srgbClr val="EBE9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3765550" y="3311525"/>
              <a:ext cx="657225" cy="487363"/>
            </a:xfrm>
            <a:custGeom>
              <a:avLst/>
              <a:gdLst>
                <a:gd name="T0" fmla="*/ 0 w 226"/>
                <a:gd name="T1" fmla="*/ 0 h 168"/>
                <a:gd name="T2" fmla="*/ 221 w 226"/>
                <a:gd name="T3" fmla="*/ 149 h 168"/>
                <a:gd name="T4" fmla="*/ 208 w 226"/>
                <a:gd name="T5" fmla="*/ 167 h 168"/>
                <a:gd name="T6" fmla="*/ 202 w 226"/>
                <a:gd name="T7" fmla="*/ 143 h 168"/>
                <a:gd name="T8" fmla="*/ 0 w 226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168">
                  <a:moveTo>
                    <a:pt x="0" y="0"/>
                  </a:moveTo>
                  <a:cubicBezTo>
                    <a:pt x="221" y="149"/>
                    <a:pt x="221" y="149"/>
                    <a:pt x="221" y="149"/>
                  </a:cubicBezTo>
                  <a:cubicBezTo>
                    <a:pt x="221" y="149"/>
                    <a:pt x="226" y="168"/>
                    <a:pt x="208" y="167"/>
                  </a:cubicBezTo>
                  <a:cubicBezTo>
                    <a:pt x="208" y="167"/>
                    <a:pt x="198" y="159"/>
                    <a:pt x="202" y="14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4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3162300" y="3921125"/>
              <a:ext cx="650875" cy="804863"/>
            </a:xfrm>
            <a:custGeom>
              <a:avLst/>
              <a:gdLst>
                <a:gd name="T0" fmla="*/ 6 w 224"/>
                <a:gd name="T1" fmla="*/ 16 h 277"/>
                <a:gd name="T2" fmla="*/ 187 w 224"/>
                <a:gd name="T3" fmla="*/ 246 h 277"/>
                <a:gd name="T4" fmla="*/ 206 w 224"/>
                <a:gd name="T5" fmla="*/ 269 h 277"/>
                <a:gd name="T6" fmla="*/ 218 w 224"/>
                <a:gd name="T7" fmla="*/ 261 h 277"/>
                <a:gd name="T8" fmla="*/ 36 w 224"/>
                <a:gd name="T9" fmla="*/ 31 h 277"/>
                <a:gd name="T10" fmla="*/ 18 w 224"/>
                <a:gd name="T11" fmla="*/ 8 h 277"/>
                <a:gd name="T12" fmla="*/ 6 w 224"/>
                <a:gd name="T13" fmla="*/ 16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77">
                  <a:moveTo>
                    <a:pt x="6" y="16"/>
                  </a:moveTo>
                  <a:cubicBezTo>
                    <a:pt x="66" y="93"/>
                    <a:pt x="127" y="169"/>
                    <a:pt x="187" y="246"/>
                  </a:cubicBezTo>
                  <a:cubicBezTo>
                    <a:pt x="193" y="254"/>
                    <a:pt x="199" y="261"/>
                    <a:pt x="206" y="269"/>
                  </a:cubicBezTo>
                  <a:cubicBezTo>
                    <a:pt x="211" y="277"/>
                    <a:pt x="224" y="269"/>
                    <a:pt x="218" y="261"/>
                  </a:cubicBezTo>
                  <a:cubicBezTo>
                    <a:pt x="157" y="184"/>
                    <a:pt x="97" y="108"/>
                    <a:pt x="36" y="31"/>
                  </a:cubicBezTo>
                  <a:cubicBezTo>
                    <a:pt x="30" y="23"/>
                    <a:pt x="24" y="16"/>
                    <a:pt x="18" y="8"/>
                  </a:cubicBezTo>
                  <a:cubicBezTo>
                    <a:pt x="12" y="0"/>
                    <a:pt x="0" y="8"/>
                    <a:pt x="6" y="16"/>
                  </a:cubicBezTo>
                </a:path>
              </a:pathLst>
            </a:custGeom>
            <a:solidFill>
              <a:srgbClr val="F1A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3263900" y="4144963"/>
              <a:ext cx="179388" cy="449263"/>
            </a:xfrm>
            <a:custGeom>
              <a:avLst/>
              <a:gdLst>
                <a:gd name="T0" fmla="*/ 45 w 62"/>
                <a:gd name="T1" fmla="*/ 9 h 155"/>
                <a:gd name="T2" fmla="*/ 3 w 62"/>
                <a:gd name="T3" fmla="*/ 143 h 155"/>
                <a:gd name="T4" fmla="*/ 18 w 62"/>
                <a:gd name="T5" fmla="*/ 146 h 155"/>
                <a:gd name="T6" fmla="*/ 60 w 62"/>
                <a:gd name="T7" fmla="*/ 12 h 155"/>
                <a:gd name="T8" fmla="*/ 45 w 62"/>
                <a:gd name="T9" fmla="*/ 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55">
                  <a:moveTo>
                    <a:pt x="45" y="9"/>
                  </a:moveTo>
                  <a:cubicBezTo>
                    <a:pt x="31" y="53"/>
                    <a:pt x="17" y="98"/>
                    <a:pt x="3" y="143"/>
                  </a:cubicBezTo>
                  <a:cubicBezTo>
                    <a:pt x="0" y="152"/>
                    <a:pt x="15" y="155"/>
                    <a:pt x="18" y="146"/>
                  </a:cubicBezTo>
                  <a:cubicBezTo>
                    <a:pt x="32" y="101"/>
                    <a:pt x="46" y="57"/>
                    <a:pt x="60" y="12"/>
                  </a:cubicBezTo>
                  <a:cubicBezTo>
                    <a:pt x="62" y="3"/>
                    <a:pt x="48" y="0"/>
                    <a:pt x="45" y="9"/>
                  </a:cubicBezTo>
                </a:path>
              </a:pathLst>
            </a:custGeom>
            <a:solidFill>
              <a:srgbClr val="AD7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3394075" y="4141788"/>
              <a:ext cx="52388" cy="69850"/>
            </a:xfrm>
            <a:custGeom>
              <a:avLst/>
              <a:gdLst>
                <a:gd name="T0" fmla="*/ 0 w 18"/>
                <a:gd name="T1" fmla="*/ 10 h 24"/>
                <a:gd name="T2" fmla="*/ 0 w 18"/>
                <a:gd name="T3" fmla="*/ 10 h 24"/>
                <a:gd name="T4" fmla="*/ 11 w 18"/>
                <a:gd name="T5" fmla="*/ 24 h 24"/>
                <a:gd name="T6" fmla="*/ 14 w 18"/>
                <a:gd name="T7" fmla="*/ 13 h 24"/>
                <a:gd name="T8" fmla="*/ 0 w 18"/>
                <a:gd name="T9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0" y="10"/>
                  </a:moveTo>
                  <a:cubicBezTo>
                    <a:pt x="0" y="11"/>
                    <a:pt x="0" y="10"/>
                    <a:pt x="0" y="10"/>
                  </a:cubicBezTo>
                  <a:cubicBezTo>
                    <a:pt x="4" y="4"/>
                    <a:pt x="17" y="7"/>
                    <a:pt x="11" y="24"/>
                  </a:cubicBezTo>
                  <a:cubicBezTo>
                    <a:pt x="11" y="23"/>
                    <a:pt x="14" y="14"/>
                    <a:pt x="14" y="13"/>
                  </a:cubicBezTo>
                  <a:cubicBezTo>
                    <a:pt x="18" y="3"/>
                    <a:pt x="3" y="0"/>
                    <a:pt x="0" y="10"/>
                  </a:cubicBezTo>
                </a:path>
              </a:pathLst>
            </a:custGeom>
            <a:solidFill>
              <a:srgbClr val="F1A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3687763" y="4359275"/>
              <a:ext cx="73025" cy="55563"/>
            </a:xfrm>
            <a:custGeom>
              <a:avLst/>
              <a:gdLst>
                <a:gd name="T0" fmla="*/ 21 w 25"/>
                <a:gd name="T1" fmla="*/ 3 h 19"/>
                <a:gd name="T2" fmla="*/ 12 w 25"/>
                <a:gd name="T3" fmla="*/ 2 h 19"/>
                <a:gd name="T4" fmla="*/ 0 w 25"/>
                <a:gd name="T5" fmla="*/ 6 h 19"/>
                <a:gd name="T6" fmla="*/ 7 w 25"/>
                <a:gd name="T7" fmla="*/ 19 h 19"/>
                <a:gd name="T8" fmla="*/ 19 w 25"/>
                <a:gd name="T9" fmla="*/ 14 h 19"/>
                <a:gd name="T10" fmla="*/ 21 w 25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9">
                  <a:moveTo>
                    <a:pt x="21" y="3"/>
                  </a:moveTo>
                  <a:cubicBezTo>
                    <a:pt x="21" y="3"/>
                    <a:pt x="19" y="0"/>
                    <a:pt x="12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25" y="10"/>
                    <a:pt x="21" y="3"/>
                  </a:cubicBezTo>
                </a:path>
              </a:pathLst>
            </a:custGeom>
            <a:solidFill>
              <a:srgbClr val="F1A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3170238" y="3938588"/>
              <a:ext cx="619125" cy="774700"/>
            </a:xfrm>
            <a:custGeom>
              <a:avLst/>
              <a:gdLst>
                <a:gd name="T0" fmla="*/ 6 w 213"/>
                <a:gd name="T1" fmla="*/ 0 h 267"/>
                <a:gd name="T2" fmla="*/ 2 w 213"/>
                <a:gd name="T3" fmla="*/ 9 h 267"/>
                <a:gd name="T4" fmla="*/ 177 w 213"/>
                <a:gd name="T5" fmla="*/ 231 h 267"/>
                <a:gd name="T6" fmla="*/ 203 w 213"/>
                <a:gd name="T7" fmla="*/ 264 h 267"/>
                <a:gd name="T8" fmla="*/ 213 w 213"/>
                <a:gd name="T9" fmla="*/ 265 h 267"/>
                <a:gd name="T10" fmla="*/ 6 w 213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3" h="267">
                  <a:moveTo>
                    <a:pt x="6" y="0"/>
                  </a:moveTo>
                  <a:cubicBezTo>
                    <a:pt x="1" y="1"/>
                    <a:pt x="0" y="6"/>
                    <a:pt x="2" y="9"/>
                  </a:cubicBezTo>
                  <a:cubicBezTo>
                    <a:pt x="58" y="85"/>
                    <a:pt x="119" y="157"/>
                    <a:pt x="177" y="231"/>
                  </a:cubicBezTo>
                  <a:cubicBezTo>
                    <a:pt x="186" y="242"/>
                    <a:pt x="194" y="253"/>
                    <a:pt x="203" y="264"/>
                  </a:cubicBezTo>
                  <a:cubicBezTo>
                    <a:pt x="206" y="267"/>
                    <a:pt x="210" y="267"/>
                    <a:pt x="213" y="265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AD7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2879725" y="3976688"/>
              <a:ext cx="363538" cy="106363"/>
            </a:xfrm>
            <a:custGeom>
              <a:avLst/>
              <a:gdLst>
                <a:gd name="T0" fmla="*/ 10 w 125"/>
                <a:gd name="T1" fmla="*/ 35 h 37"/>
                <a:gd name="T2" fmla="*/ 116 w 125"/>
                <a:gd name="T3" fmla="*/ 16 h 37"/>
                <a:gd name="T4" fmla="*/ 115 w 125"/>
                <a:gd name="T5" fmla="*/ 1 h 37"/>
                <a:gd name="T6" fmla="*/ 10 w 125"/>
                <a:gd name="T7" fmla="*/ 20 h 37"/>
                <a:gd name="T8" fmla="*/ 10 w 125"/>
                <a:gd name="T9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37">
                  <a:moveTo>
                    <a:pt x="10" y="35"/>
                  </a:moveTo>
                  <a:cubicBezTo>
                    <a:pt x="46" y="29"/>
                    <a:pt x="81" y="22"/>
                    <a:pt x="116" y="16"/>
                  </a:cubicBezTo>
                  <a:cubicBezTo>
                    <a:pt x="125" y="15"/>
                    <a:pt x="125" y="0"/>
                    <a:pt x="115" y="1"/>
                  </a:cubicBezTo>
                  <a:cubicBezTo>
                    <a:pt x="80" y="8"/>
                    <a:pt x="45" y="14"/>
                    <a:pt x="10" y="20"/>
                  </a:cubicBezTo>
                  <a:cubicBezTo>
                    <a:pt x="0" y="22"/>
                    <a:pt x="1" y="37"/>
                    <a:pt x="10" y="35"/>
                  </a:cubicBezTo>
                </a:path>
              </a:pathLst>
            </a:custGeom>
            <a:solidFill>
              <a:srgbClr val="F1A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2890838" y="3998913"/>
              <a:ext cx="346075" cy="87313"/>
            </a:xfrm>
            <a:custGeom>
              <a:avLst/>
              <a:gdLst>
                <a:gd name="T0" fmla="*/ 0 w 119"/>
                <a:gd name="T1" fmla="*/ 24 h 30"/>
                <a:gd name="T2" fmla="*/ 7 w 119"/>
                <a:gd name="T3" fmla="*/ 29 h 30"/>
                <a:gd name="T4" fmla="*/ 112 w 119"/>
                <a:gd name="T5" fmla="*/ 8 h 30"/>
                <a:gd name="T6" fmla="*/ 119 w 119"/>
                <a:gd name="T7" fmla="*/ 0 h 30"/>
                <a:gd name="T8" fmla="*/ 0 w 119"/>
                <a:gd name="T9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30">
                  <a:moveTo>
                    <a:pt x="0" y="24"/>
                  </a:moveTo>
                  <a:cubicBezTo>
                    <a:pt x="0" y="27"/>
                    <a:pt x="2" y="30"/>
                    <a:pt x="7" y="29"/>
                  </a:cubicBezTo>
                  <a:cubicBezTo>
                    <a:pt x="42" y="22"/>
                    <a:pt x="77" y="15"/>
                    <a:pt x="112" y="8"/>
                  </a:cubicBezTo>
                  <a:cubicBezTo>
                    <a:pt x="116" y="7"/>
                    <a:pt x="118" y="4"/>
                    <a:pt x="119" y="0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AD7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31"/>
            <p:cNvSpPr>
              <a:spLocks/>
            </p:cNvSpPr>
            <p:nvPr/>
          </p:nvSpPr>
          <p:spPr bwMode="auto">
            <a:xfrm>
              <a:off x="3386138" y="4586288"/>
              <a:ext cx="357188" cy="161925"/>
            </a:xfrm>
            <a:custGeom>
              <a:avLst/>
              <a:gdLst>
                <a:gd name="T0" fmla="*/ 12 w 123"/>
                <a:gd name="T1" fmla="*/ 53 h 56"/>
                <a:gd name="T2" fmla="*/ 113 w 123"/>
                <a:gd name="T3" fmla="*/ 17 h 56"/>
                <a:gd name="T4" fmla="*/ 118 w 123"/>
                <a:gd name="T5" fmla="*/ 14 h 56"/>
                <a:gd name="T6" fmla="*/ 110 w 123"/>
                <a:gd name="T7" fmla="*/ 2 h 56"/>
                <a:gd name="T8" fmla="*/ 8 w 123"/>
                <a:gd name="T9" fmla="*/ 39 h 56"/>
                <a:gd name="T10" fmla="*/ 12 w 123"/>
                <a:gd name="T11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" h="56">
                  <a:moveTo>
                    <a:pt x="12" y="53"/>
                  </a:moveTo>
                  <a:cubicBezTo>
                    <a:pt x="45" y="41"/>
                    <a:pt x="79" y="29"/>
                    <a:pt x="113" y="17"/>
                  </a:cubicBezTo>
                  <a:cubicBezTo>
                    <a:pt x="115" y="16"/>
                    <a:pt x="116" y="15"/>
                    <a:pt x="118" y="14"/>
                  </a:cubicBezTo>
                  <a:cubicBezTo>
                    <a:pt x="123" y="11"/>
                    <a:pt x="116" y="0"/>
                    <a:pt x="110" y="2"/>
                  </a:cubicBezTo>
                  <a:cubicBezTo>
                    <a:pt x="76" y="14"/>
                    <a:pt x="42" y="27"/>
                    <a:pt x="8" y="39"/>
                  </a:cubicBezTo>
                  <a:cubicBezTo>
                    <a:pt x="0" y="42"/>
                    <a:pt x="5" y="56"/>
                    <a:pt x="12" y="53"/>
                  </a:cubicBezTo>
                </a:path>
              </a:pathLst>
            </a:custGeom>
            <a:solidFill>
              <a:srgbClr val="F1A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32"/>
            <p:cNvSpPr>
              <a:spLocks/>
            </p:cNvSpPr>
            <p:nvPr/>
          </p:nvSpPr>
          <p:spPr bwMode="auto">
            <a:xfrm>
              <a:off x="3400425" y="4611688"/>
              <a:ext cx="328613" cy="139700"/>
            </a:xfrm>
            <a:custGeom>
              <a:avLst/>
              <a:gdLst>
                <a:gd name="T0" fmla="*/ 0 w 113"/>
                <a:gd name="T1" fmla="*/ 42 h 48"/>
                <a:gd name="T2" fmla="*/ 7 w 113"/>
                <a:gd name="T3" fmla="*/ 46 h 48"/>
                <a:gd name="T4" fmla="*/ 108 w 113"/>
                <a:gd name="T5" fmla="*/ 8 h 48"/>
                <a:gd name="T6" fmla="*/ 113 w 113"/>
                <a:gd name="T7" fmla="*/ 5 h 48"/>
                <a:gd name="T8" fmla="*/ 109 w 113"/>
                <a:gd name="T9" fmla="*/ 0 h 48"/>
                <a:gd name="T10" fmla="*/ 0 w 113"/>
                <a:gd name="T11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3" h="48">
                  <a:moveTo>
                    <a:pt x="0" y="42"/>
                  </a:moveTo>
                  <a:cubicBezTo>
                    <a:pt x="2" y="45"/>
                    <a:pt x="3" y="48"/>
                    <a:pt x="7" y="46"/>
                  </a:cubicBezTo>
                  <a:cubicBezTo>
                    <a:pt x="41" y="33"/>
                    <a:pt x="75" y="20"/>
                    <a:pt x="108" y="8"/>
                  </a:cubicBezTo>
                  <a:cubicBezTo>
                    <a:pt x="110" y="7"/>
                    <a:pt x="113" y="6"/>
                    <a:pt x="113" y="5"/>
                  </a:cubicBezTo>
                  <a:cubicBezTo>
                    <a:pt x="112" y="4"/>
                    <a:pt x="111" y="2"/>
                    <a:pt x="109" y="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AD7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33"/>
            <p:cNvSpPr>
              <a:spLocks/>
            </p:cNvSpPr>
            <p:nvPr/>
          </p:nvSpPr>
          <p:spPr bwMode="auto">
            <a:xfrm>
              <a:off x="2925763" y="3981450"/>
              <a:ext cx="681038" cy="542925"/>
            </a:xfrm>
            <a:custGeom>
              <a:avLst/>
              <a:gdLst>
                <a:gd name="T0" fmla="*/ 76 w 234"/>
                <a:gd name="T1" fmla="*/ 0 h 187"/>
                <a:gd name="T2" fmla="*/ 124 w 234"/>
                <a:gd name="T3" fmla="*/ 75 h 187"/>
                <a:gd name="T4" fmla="*/ 234 w 234"/>
                <a:gd name="T5" fmla="*/ 146 h 187"/>
                <a:gd name="T6" fmla="*/ 162 w 234"/>
                <a:gd name="T7" fmla="*/ 172 h 187"/>
                <a:gd name="T8" fmla="*/ 45 w 234"/>
                <a:gd name="T9" fmla="*/ 89 h 187"/>
                <a:gd name="T10" fmla="*/ 0 w 234"/>
                <a:gd name="T11" fmla="*/ 17 h 187"/>
                <a:gd name="T12" fmla="*/ 76 w 234"/>
                <a:gd name="T13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4" h="187">
                  <a:moveTo>
                    <a:pt x="76" y="0"/>
                  </a:moveTo>
                  <a:cubicBezTo>
                    <a:pt x="76" y="0"/>
                    <a:pt x="104" y="12"/>
                    <a:pt x="124" y="75"/>
                  </a:cubicBezTo>
                  <a:cubicBezTo>
                    <a:pt x="124" y="75"/>
                    <a:pt x="153" y="147"/>
                    <a:pt x="234" y="146"/>
                  </a:cubicBezTo>
                  <a:cubicBezTo>
                    <a:pt x="162" y="172"/>
                    <a:pt x="162" y="172"/>
                    <a:pt x="162" y="172"/>
                  </a:cubicBezTo>
                  <a:cubicBezTo>
                    <a:pt x="162" y="172"/>
                    <a:pt x="81" y="187"/>
                    <a:pt x="45" y="89"/>
                  </a:cubicBezTo>
                  <a:cubicBezTo>
                    <a:pt x="45" y="89"/>
                    <a:pt x="35" y="39"/>
                    <a:pt x="0" y="17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7B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34"/>
            <p:cNvSpPr>
              <a:spLocks/>
            </p:cNvSpPr>
            <p:nvPr/>
          </p:nvSpPr>
          <p:spPr bwMode="auto">
            <a:xfrm>
              <a:off x="3457575" y="4371975"/>
              <a:ext cx="261938" cy="127000"/>
            </a:xfrm>
            <a:custGeom>
              <a:avLst/>
              <a:gdLst>
                <a:gd name="T0" fmla="*/ 0 w 90"/>
                <a:gd name="T1" fmla="*/ 30 h 44"/>
                <a:gd name="T2" fmla="*/ 14 w 90"/>
                <a:gd name="T3" fmla="*/ 33 h 44"/>
                <a:gd name="T4" fmla="*/ 3 w 90"/>
                <a:gd name="T5" fmla="*/ 44 h 44"/>
                <a:gd name="T6" fmla="*/ 87 w 90"/>
                <a:gd name="T7" fmla="*/ 15 h 44"/>
                <a:gd name="T8" fmla="*/ 88 w 90"/>
                <a:gd name="T9" fmla="*/ 7 h 44"/>
                <a:gd name="T10" fmla="*/ 76 w 90"/>
                <a:gd name="T11" fmla="*/ 3 h 44"/>
                <a:gd name="T12" fmla="*/ 0 w 90"/>
                <a:gd name="T13" fmla="*/ 3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44">
                  <a:moveTo>
                    <a:pt x="0" y="30"/>
                  </a:moveTo>
                  <a:cubicBezTo>
                    <a:pt x="0" y="30"/>
                    <a:pt x="11" y="25"/>
                    <a:pt x="14" y="33"/>
                  </a:cubicBezTo>
                  <a:cubicBezTo>
                    <a:pt x="14" y="33"/>
                    <a:pt x="14" y="40"/>
                    <a:pt x="3" y="44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7" y="15"/>
                    <a:pt x="90" y="11"/>
                    <a:pt x="88" y="7"/>
                  </a:cubicBezTo>
                  <a:cubicBezTo>
                    <a:pt x="88" y="7"/>
                    <a:pt x="87" y="0"/>
                    <a:pt x="76" y="3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A2E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35"/>
            <p:cNvSpPr>
              <a:spLocks/>
            </p:cNvSpPr>
            <p:nvPr/>
          </p:nvSpPr>
          <p:spPr bwMode="auto">
            <a:xfrm>
              <a:off x="2838450" y="3994150"/>
              <a:ext cx="677863" cy="841375"/>
            </a:xfrm>
            <a:custGeom>
              <a:avLst/>
              <a:gdLst>
                <a:gd name="T0" fmla="*/ 6 w 233"/>
                <a:gd name="T1" fmla="*/ 16 h 290"/>
                <a:gd name="T2" fmla="*/ 187 w 233"/>
                <a:gd name="T3" fmla="*/ 248 h 290"/>
                <a:gd name="T4" fmla="*/ 214 w 233"/>
                <a:gd name="T5" fmla="*/ 283 h 290"/>
                <a:gd name="T6" fmla="*/ 227 w 233"/>
                <a:gd name="T7" fmla="*/ 274 h 290"/>
                <a:gd name="T8" fmla="*/ 45 w 233"/>
                <a:gd name="T9" fmla="*/ 42 h 290"/>
                <a:gd name="T10" fmla="*/ 18 w 233"/>
                <a:gd name="T11" fmla="*/ 8 h 290"/>
                <a:gd name="T12" fmla="*/ 6 w 233"/>
                <a:gd name="T13" fmla="*/ 16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3" h="290">
                  <a:moveTo>
                    <a:pt x="6" y="16"/>
                  </a:moveTo>
                  <a:cubicBezTo>
                    <a:pt x="66" y="93"/>
                    <a:pt x="127" y="171"/>
                    <a:pt x="187" y="248"/>
                  </a:cubicBezTo>
                  <a:cubicBezTo>
                    <a:pt x="196" y="260"/>
                    <a:pt x="205" y="271"/>
                    <a:pt x="214" y="283"/>
                  </a:cubicBezTo>
                  <a:cubicBezTo>
                    <a:pt x="220" y="290"/>
                    <a:pt x="233" y="282"/>
                    <a:pt x="227" y="274"/>
                  </a:cubicBezTo>
                  <a:cubicBezTo>
                    <a:pt x="166" y="197"/>
                    <a:pt x="106" y="119"/>
                    <a:pt x="45" y="42"/>
                  </a:cubicBezTo>
                  <a:cubicBezTo>
                    <a:pt x="36" y="30"/>
                    <a:pt x="27" y="19"/>
                    <a:pt x="18" y="8"/>
                  </a:cubicBezTo>
                  <a:cubicBezTo>
                    <a:pt x="13" y="0"/>
                    <a:pt x="0" y="8"/>
                    <a:pt x="6" y="16"/>
                  </a:cubicBezTo>
                </a:path>
              </a:pathLst>
            </a:custGeom>
            <a:solidFill>
              <a:srgbClr val="F1A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36"/>
            <p:cNvSpPr>
              <a:spLocks/>
            </p:cNvSpPr>
            <p:nvPr/>
          </p:nvSpPr>
          <p:spPr bwMode="auto">
            <a:xfrm>
              <a:off x="2844800" y="4011613"/>
              <a:ext cx="647700" cy="812800"/>
            </a:xfrm>
            <a:custGeom>
              <a:avLst/>
              <a:gdLst>
                <a:gd name="T0" fmla="*/ 5 w 223"/>
                <a:gd name="T1" fmla="*/ 0 h 280"/>
                <a:gd name="T2" fmla="*/ 3 w 223"/>
                <a:gd name="T3" fmla="*/ 11 h 280"/>
                <a:gd name="T4" fmla="*/ 185 w 223"/>
                <a:gd name="T5" fmla="*/ 242 h 280"/>
                <a:gd name="T6" fmla="*/ 212 w 223"/>
                <a:gd name="T7" fmla="*/ 277 h 280"/>
                <a:gd name="T8" fmla="*/ 223 w 223"/>
                <a:gd name="T9" fmla="*/ 278 h 280"/>
                <a:gd name="T10" fmla="*/ 5 w 223"/>
                <a:gd name="T11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280">
                  <a:moveTo>
                    <a:pt x="5" y="0"/>
                  </a:moveTo>
                  <a:cubicBezTo>
                    <a:pt x="2" y="2"/>
                    <a:pt x="0" y="7"/>
                    <a:pt x="3" y="11"/>
                  </a:cubicBezTo>
                  <a:cubicBezTo>
                    <a:pt x="64" y="88"/>
                    <a:pt x="125" y="165"/>
                    <a:pt x="185" y="242"/>
                  </a:cubicBezTo>
                  <a:cubicBezTo>
                    <a:pt x="194" y="254"/>
                    <a:pt x="203" y="265"/>
                    <a:pt x="212" y="277"/>
                  </a:cubicBezTo>
                  <a:cubicBezTo>
                    <a:pt x="215" y="280"/>
                    <a:pt x="220" y="280"/>
                    <a:pt x="223" y="278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D7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37"/>
            <p:cNvSpPr>
              <a:spLocks/>
            </p:cNvSpPr>
            <p:nvPr/>
          </p:nvSpPr>
          <p:spPr bwMode="auto">
            <a:xfrm>
              <a:off x="2925763" y="4246563"/>
              <a:ext cx="171450" cy="461963"/>
            </a:xfrm>
            <a:custGeom>
              <a:avLst/>
              <a:gdLst>
                <a:gd name="T0" fmla="*/ 17 w 59"/>
                <a:gd name="T1" fmla="*/ 149 h 159"/>
                <a:gd name="T2" fmla="*/ 57 w 59"/>
                <a:gd name="T3" fmla="*/ 13 h 159"/>
                <a:gd name="T4" fmla="*/ 42 w 59"/>
                <a:gd name="T5" fmla="*/ 9 h 159"/>
                <a:gd name="T6" fmla="*/ 3 w 59"/>
                <a:gd name="T7" fmla="*/ 146 h 159"/>
                <a:gd name="T8" fmla="*/ 17 w 59"/>
                <a:gd name="T9" fmla="*/ 14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59">
                  <a:moveTo>
                    <a:pt x="17" y="149"/>
                  </a:moveTo>
                  <a:cubicBezTo>
                    <a:pt x="30" y="104"/>
                    <a:pt x="44" y="58"/>
                    <a:pt x="57" y="13"/>
                  </a:cubicBezTo>
                  <a:cubicBezTo>
                    <a:pt x="59" y="3"/>
                    <a:pt x="45" y="0"/>
                    <a:pt x="42" y="9"/>
                  </a:cubicBezTo>
                  <a:cubicBezTo>
                    <a:pt x="29" y="55"/>
                    <a:pt x="16" y="101"/>
                    <a:pt x="3" y="146"/>
                  </a:cubicBezTo>
                  <a:cubicBezTo>
                    <a:pt x="0" y="155"/>
                    <a:pt x="14" y="159"/>
                    <a:pt x="17" y="149"/>
                  </a:cubicBezTo>
                </a:path>
              </a:pathLst>
            </a:custGeom>
            <a:solidFill>
              <a:srgbClr val="AD7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38"/>
            <p:cNvSpPr>
              <a:spLocks/>
            </p:cNvSpPr>
            <p:nvPr/>
          </p:nvSpPr>
          <p:spPr bwMode="auto">
            <a:xfrm>
              <a:off x="2873375" y="4440238"/>
              <a:ext cx="636588" cy="285750"/>
            </a:xfrm>
            <a:custGeom>
              <a:avLst/>
              <a:gdLst>
                <a:gd name="T0" fmla="*/ 13 w 219"/>
                <a:gd name="T1" fmla="*/ 95 h 98"/>
                <a:gd name="T2" fmla="*/ 210 w 219"/>
                <a:gd name="T3" fmla="*/ 18 h 98"/>
                <a:gd name="T4" fmla="*/ 206 w 219"/>
                <a:gd name="T5" fmla="*/ 4 h 98"/>
                <a:gd name="T6" fmla="*/ 8 w 219"/>
                <a:gd name="T7" fmla="*/ 80 h 98"/>
                <a:gd name="T8" fmla="*/ 13 w 219"/>
                <a:gd name="T9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98">
                  <a:moveTo>
                    <a:pt x="13" y="95"/>
                  </a:moveTo>
                  <a:cubicBezTo>
                    <a:pt x="79" y="69"/>
                    <a:pt x="144" y="43"/>
                    <a:pt x="210" y="18"/>
                  </a:cubicBezTo>
                  <a:cubicBezTo>
                    <a:pt x="219" y="14"/>
                    <a:pt x="215" y="0"/>
                    <a:pt x="206" y="4"/>
                  </a:cubicBezTo>
                  <a:cubicBezTo>
                    <a:pt x="140" y="29"/>
                    <a:pt x="74" y="55"/>
                    <a:pt x="8" y="80"/>
                  </a:cubicBezTo>
                  <a:cubicBezTo>
                    <a:pt x="0" y="84"/>
                    <a:pt x="4" y="98"/>
                    <a:pt x="13" y="95"/>
                  </a:cubicBezTo>
                </a:path>
              </a:pathLst>
            </a:custGeom>
            <a:solidFill>
              <a:srgbClr val="F1A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39"/>
            <p:cNvSpPr>
              <a:spLocks/>
            </p:cNvSpPr>
            <p:nvPr/>
          </p:nvSpPr>
          <p:spPr bwMode="auto">
            <a:xfrm>
              <a:off x="2886075" y="4464050"/>
              <a:ext cx="615950" cy="255588"/>
            </a:xfrm>
            <a:custGeom>
              <a:avLst/>
              <a:gdLst>
                <a:gd name="T0" fmla="*/ 0 w 212"/>
                <a:gd name="T1" fmla="*/ 82 h 88"/>
                <a:gd name="T2" fmla="*/ 9 w 212"/>
                <a:gd name="T3" fmla="*/ 87 h 88"/>
                <a:gd name="T4" fmla="*/ 206 w 212"/>
                <a:gd name="T5" fmla="*/ 10 h 88"/>
                <a:gd name="T6" fmla="*/ 211 w 212"/>
                <a:gd name="T7" fmla="*/ 0 h 88"/>
                <a:gd name="T8" fmla="*/ 0 w 212"/>
                <a:gd name="T9" fmla="*/ 8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88">
                  <a:moveTo>
                    <a:pt x="0" y="82"/>
                  </a:moveTo>
                  <a:cubicBezTo>
                    <a:pt x="1" y="86"/>
                    <a:pt x="5" y="88"/>
                    <a:pt x="9" y="87"/>
                  </a:cubicBezTo>
                  <a:cubicBezTo>
                    <a:pt x="75" y="61"/>
                    <a:pt x="140" y="35"/>
                    <a:pt x="206" y="10"/>
                  </a:cubicBezTo>
                  <a:cubicBezTo>
                    <a:pt x="210" y="8"/>
                    <a:pt x="212" y="4"/>
                    <a:pt x="211" y="0"/>
                  </a:cubicBezTo>
                  <a:lnTo>
                    <a:pt x="0" y="82"/>
                  </a:lnTo>
                  <a:close/>
                </a:path>
              </a:pathLst>
            </a:custGeom>
            <a:solidFill>
              <a:srgbClr val="AD7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5" name="组合 234"/>
          <p:cNvGrpSpPr/>
          <p:nvPr/>
        </p:nvGrpSpPr>
        <p:grpSpPr>
          <a:xfrm>
            <a:off x="4727750" y="3435350"/>
            <a:ext cx="630238" cy="457200"/>
            <a:chOff x="4640263" y="2546350"/>
            <a:chExt cx="630238" cy="457200"/>
          </a:xfrm>
          <a:solidFill>
            <a:srgbClr val="4F81BD"/>
          </a:solidFill>
        </p:grpSpPr>
        <p:sp>
          <p:nvSpPr>
            <p:cNvPr id="236" name="Oval 8"/>
            <p:cNvSpPr>
              <a:spLocks noChangeArrowheads="1"/>
            </p:cNvSpPr>
            <p:nvPr/>
          </p:nvSpPr>
          <p:spPr bwMode="auto">
            <a:xfrm>
              <a:off x="4940300" y="2706688"/>
              <a:ext cx="187325" cy="1841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9"/>
            <p:cNvSpPr>
              <a:spLocks noEditPoints="1"/>
            </p:cNvSpPr>
            <p:nvPr/>
          </p:nvSpPr>
          <p:spPr bwMode="auto">
            <a:xfrm>
              <a:off x="4640263" y="2546350"/>
              <a:ext cx="630238" cy="457200"/>
            </a:xfrm>
            <a:custGeom>
              <a:avLst/>
              <a:gdLst>
                <a:gd name="T0" fmla="*/ 146 w 168"/>
                <a:gd name="T1" fmla="*/ 12 h 122"/>
                <a:gd name="T2" fmla="*/ 135 w 168"/>
                <a:gd name="T3" fmla="*/ 12 h 122"/>
                <a:gd name="T4" fmla="*/ 121 w 168"/>
                <a:gd name="T5" fmla="*/ 0 h 122"/>
                <a:gd name="T6" fmla="*/ 84 w 168"/>
                <a:gd name="T7" fmla="*/ 0 h 122"/>
                <a:gd name="T8" fmla="*/ 73 w 168"/>
                <a:gd name="T9" fmla="*/ 12 h 122"/>
                <a:gd name="T10" fmla="*/ 50 w 168"/>
                <a:gd name="T11" fmla="*/ 12 h 122"/>
                <a:gd name="T12" fmla="*/ 43 w 168"/>
                <a:gd name="T13" fmla="*/ 5 h 122"/>
                <a:gd name="T14" fmla="*/ 27 w 168"/>
                <a:gd name="T15" fmla="*/ 5 h 122"/>
                <a:gd name="T16" fmla="*/ 20 w 168"/>
                <a:gd name="T17" fmla="*/ 12 h 122"/>
                <a:gd name="T18" fmla="*/ 0 w 168"/>
                <a:gd name="T19" fmla="*/ 34 h 122"/>
                <a:gd name="T20" fmla="*/ 0 w 168"/>
                <a:gd name="T21" fmla="*/ 99 h 122"/>
                <a:gd name="T22" fmla="*/ 22 w 168"/>
                <a:gd name="T23" fmla="*/ 122 h 122"/>
                <a:gd name="T24" fmla="*/ 146 w 168"/>
                <a:gd name="T25" fmla="*/ 122 h 122"/>
                <a:gd name="T26" fmla="*/ 168 w 168"/>
                <a:gd name="T27" fmla="*/ 99 h 122"/>
                <a:gd name="T28" fmla="*/ 168 w 168"/>
                <a:gd name="T29" fmla="*/ 34 h 122"/>
                <a:gd name="T30" fmla="*/ 146 w 168"/>
                <a:gd name="T31" fmla="*/ 12 h 122"/>
                <a:gd name="T32" fmla="*/ 20 w 168"/>
                <a:gd name="T33" fmla="*/ 94 h 122"/>
                <a:gd name="T34" fmla="*/ 16 w 168"/>
                <a:gd name="T35" fmla="*/ 98 h 122"/>
                <a:gd name="T36" fmla="*/ 12 w 168"/>
                <a:gd name="T37" fmla="*/ 94 h 122"/>
                <a:gd name="T38" fmla="*/ 12 w 168"/>
                <a:gd name="T39" fmla="*/ 49 h 122"/>
                <a:gd name="T40" fmla="*/ 16 w 168"/>
                <a:gd name="T41" fmla="*/ 45 h 122"/>
                <a:gd name="T42" fmla="*/ 20 w 168"/>
                <a:gd name="T43" fmla="*/ 49 h 122"/>
                <a:gd name="T44" fmla="*/ 20 w 168"/>
                <a:gd name="T45" fmla="*/ 94 h 122"/>
                <a:gd name="T46" fmla="*/ 45 w 168"/>
                <a:gd name="T47" fmla="*/ 29 h 122"/>
                <a:gd name="T48" fmla="*/ 41 w 168"/>
                <a:gd name="T49" fmla="*/ 33 h 122"/>
                <a:gd name="T50" fmla="*/ 30 w 168"/>
                <a:gd name="T51" fmla="*/ 33 h 122"/>
                <a:gd name="T52" fmla="*/ 25 w 168"/>
                <a:gd name="T53" fmla="*/ 29 h 122"/>
                <a:gd name="T54" fmla="*/ 25 w 168"/>
                <a:gd name="T55" fmla="*/ 26 h 122"/>
                <a:gd name="T56" fmla="*/ 30 w 168"/>
                <a:gd name="T57" fmla="*/ 22 h 122"/>
                <a:gd name="T58" fmla="*/ 41 w 168"/>
                <a:gd name="T59" fmla="*/ 22 h 122"/>
                <a:gd name="T60" fmla="*/ 45 w 168"/>
                <a:gd name="T61" fmla="*/ 26 h 122"/>
                <a:gd name="T62" fmla="*/ 45 w 168"/>
                <a:gd name="T63" fmla="*/ 29 h 122"/>
                <a:gd name="T64" fmla="*/ 105 w 168"/>
                <a:gd name="T65" fmla="*/ 103 h 122"/>
                <a:gd name="T66" fmla="*/ 69 w 168"/>
                <a:gd name="T67" fmla="*/ 67 h 122"/>
                <a:gd name="T68" fmla="*/ 105 w 168"/>
                <a:gd name="T69" fmla="*/ 32 h 122"/>
                <a:gd name="T70" fmla="*/ 140 w 168"/>
                <a:gd name="T71" fmla="*/ 67 h 122"/>
                <a:gd name="T72" fmla="*/ 105 w 168"/>
                <a:gd name="T73" fmla="*/ 10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8" h="122">
                  <a:moveTo>
                    <a:pt x="146" y="12"/>
                  </a:moveTo>
                  <a:cubicBezTo>
                    <a:pt x="135" y="12"/>
                    <a:pt x="135" y="12"/>
                    <a:pt x="135" y="12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9" y="8"/>
                    <a:pt x="47" y="5"/>
                    <a:pt x="43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5"/>
                    <a:pt x="21" y="8"/>
                    <a:pt x="20" y="12"/>
                  </a:cubicBezTo>
                  <a:cubicBezTo>
                    <a:pt x="9" y="13"/>
                    <a:pt x="0" y="23"/>
                    <a:pt x="0" y="34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112"/>
                    <a:pt x="10" y="122"/>
                    <a:pt x="22" y="122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58" y="122"/>
                    <a:pt x="168" y="112"/>
                    <a:pt x="168" y="99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22"/>
                    <a:pt x="158" y="12"/>
                    <a:pt x="146" y="12"/>
                  </a:cubicBezTo>
                  <a:moveTo>
                    <a:pt x="20" y="94"/>
                  </a:moveTo>
                  <a:cubicBezTo>
                    <a:pt x="20" y="96"/>
                    <a:pt x="18" y="98"/>
                    <a:pt x="16" y="98"/>
                  </a:cubicBezTo>
                  <a:cubicBezTo>
                    <a:pt x="14" y="98"/>
                    <a:pt x="12" y="96"/>
                    <a:pt x="12" y="94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7"/>
                    <a:pt x="14" y="45"/>
                    <a:pt x="16" y="45"/>
                  </a:cubicBezTo>
                  <a:cubicBezTo>
                    <a:pt x="18" y="45"/>
                    <a:pt x="20" y="47"/>
                    <a:pt x="20" y="49"/>
                  </a:cubicBezTo>
                  <a:lnTo>
                    <a:pt x="20" y="94"/>
                  </a:lnTo>
                  <a:close/>
                  <a:moveTo>
                    <a:pt x="45" y="29"/>
                  </a:moveTo>
                  <a:cubicBezTo>
                    <a:pt x="45" y="31"/>
                    <a:pt x="43" y="33"/>
                    <a:pt x="41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7" y="33"/>
                    <a:pt x="25" y="31"/>
                    <a:pt x="25" y="29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4"/>
                    <a:pt x="27" y="22"/>
                    <a:pt x="3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3" y="22"/>
                    <a:pt x="45" y="24"/>
                    <a:pt x="45" y="26"/>
                  </a:cubicBezTo>
                  <a:lnTo>
                    <a:pt x="45" y="29"/>
                  </a:lnTo>
                  <a:close/>
                  <a:moveTo>
                    <a:pt x="105" y="103"/>
                  </a:moveTo>
                  <a:cubicBezTo>
                    <a:pt x="85" y="103"/>
                    <a:pt x="69" y="87"/>
                    <a:pt x="69" y="67"/>
                  </a:cubicBezTo>
                  <a:cubicBezTo>
                    <a:pt x="69" y="48"/>
                    <a:pt x="85" y="32"/>
                    <a:pt x="105" y="32"/>
                  </a:cubicBezTo>
                  <a:cubicBezTo>
                    <a:pt x="124" y="32"/>
                    <a:pt x="140" y="48"/>
                    <a:pt x="140" y="67"/>
                  </a:cubicBezTo>
                  <a:cubicBezTo>
                    <a:pt x="140" y="87"/>
                    <a:pt x="124" y="103"/>
                    <a:pt x="105" y="10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38" name="Freeform 48"/>
          <p:cNvSpPr>
            <a:spLocks noEditPoints="1"/>
          </p:cNvSpPr>
          <p:nvPr/>
        </p:nvSpPr>
        <p:spPr bwMode="auto">
          <a:xfrm>
            <a:off x="5543883" y="3544662"/>
            <a:ext cx="506413" cy="304800"/>
          </a:xfrm>
          <a:custGeom>
            <a:avLst/>
            <a:gdLst>
              <a:gd name="T0" fmla="*/ 125 w 135"/>
              <a:gd name="T1" fmla="*/ 64 h 81"/>
              <a:gd name="T2" fmla="*/ 96 w 135"/>
              <a:gd name="T3" fmla="*/ 64 h 81"/>
              <a:gd name="T4" fmla="*/ 101 w 135"/>
              <a:gd name="T5" fmla="*/ 58 h 81"/>
              <a:gd name="T6" fmla="*/ 115 w 135"/>
              <a:gd name="T7" fmla="*/ 48 h 81"/>
              <a:gd name="T8" fmla="*/ 128 w 135"/>
              <a:gd name="T9" fmla="*/ 39 h 81"/>
              <a:gd name="T10" fmla="*/ 135 w 135"/>
              <a:gd name="T11" fmla="*/ 24 h 81"/>
              <a:gd name="T12" fmla="*/ 134 w 135"/>
              <a:gd name="T13" fmla="*/ 19 h 81"/>
              <a:gd name="T14" fmla="*/ 129 w 135"/>
              <a:gd name="T15" fmla="*/ 11 h 81"/>
              <a:gd name="T16" fmla="*/ 121 w 135"/>
              <a:gd name="T17" fmla="*/ 9 h 81"/>
              <a:gd name="T18" fmla="*/ 118 w 135"/>
              <a:gd name="T19" fmla="*/ 9 h 81"/>
              <a:gd name="T20" fmla="*/ 118 w 135"/>
              <a:gd name="T21" fmla="*/ 2 h 81"/>
              <a:gd name="T22" fmla="*/ 116 w 135"/>
              <a:gd name="T23" fmla="*/ 0 h 81"/>
              <a:gd name="T24" fmla="*/ 15 w 135"/>
              <a:gd name="T25" fmla="*/ 0 h 81"/>
              <a:gd name="T26" fmla="*/ 13 w 135"/>
              <a:gd name="T27" fmla="*/ 2 h 81"/>
              <a:gd name="T28" fmla="*/ 35 w 135"/>
              <a:gd name="T29" fmla="*/ 64 h 81"/>
              <a:gd name="T30" fmla="*/ 6 w 135"/>
              <a:gd name="T31" fmla="*/ 64 h 81"/>
              <a:gd name="T32" fmla="*/ 4 w 135"/>
              <a:gd name="T33" fmla="*/ 69 h 81"/>
              <a:gd name="T34" fmla="*/ 56 w 135"/>
              <a:gd name="T35" fmla="*/ 81 h 81"/>
              <a:gd name="T36" fmla="*/ 75 w 135"/>
              <a:gd name="T37" fmla="*/ 81 h 81"/>
              <a:gd name="T38" fmla="*/ 127 w 135"/>
              <a:gd name="T39" fmla="*/ 69 h 81"/>
              <a:gd name="T40" fmla="*/ 125 w 135"/>
              <a:gd name="T41" fmla="*/ 64 h 81"/>
              <a:gd name="T42" fmla="*/ 117 w 135"/>
              <a:gd name="T43" fmla="*/ 17 h 81"/>
              <a:gd name="T44" fmla="*/ 121 w 135"/>
              <a:gd name="T45" fmla="*/ 16 h 81"/>
              <a:gd name="T46" fmla="*/ 125 w 135"/>
              <a:gd name="T47" fmla="*/ 17 h 81"/>
              <a:gd name="T48" fmla="*/ 127 w 135"/>
              <a:gd name="T49" fmla="*/ 21 h 81"/>
              <a:gd name="T50" fmla="*/ 128 w 135"/>
              <a:gd name="T51" fmla="*/ 24 h 81"/>
              <a:gd name="T52" fmla="*/ 123 w 135"/>
              <a:gd name="T53" fmla="*/ 34 h 81"/>
              <a:gd name="T54" fmla="*/ 112 w 135"/>
              <a:gd name="T55" fmla="*/ 41 h 81"/>
              <a:gd name="T56" fmla="*/ 109 w 135"/>
              <a:gd name="T57" fmla="*/ 42 h 81"/>
              <a:gd name="T58" fmla="*/ 117 w 135"/>
              <a:gd name="T59" fmla="*/ 17 h 81"/>
              <a:gd name="T60" fmla="*/ 71 w 135"/>
              <a:gd name="T61" fmla="*/ 54 h 81"/>
              <a:gd name="T62" fmla="*/ 71 w 135"/>
              <a:gd name="T63" fmla="*/ 60 h 81"/>
              <a:gd name="T64" fmla="*/ 64 w 135"/>
              <a:gd name="T65" fmla="*/ 60 h 81"/>
              <a:gd name="T66" fmla="*/ 64 w 135"/>
              <a:gd name="T67" fmla="*/ 55 h 81"/>
              <a:gd name="T68" fmla="*/ 55 w 135"/>
              <a:gd name="T69" fmla="*/ 52 h 81"/>
              <a:gd name="T70" fmla="*/ 54 w 135"/>
              <a:gd name="T71" fmla="*/ 52 h 81"/>
              <a:gd name="T72" fmla="*/ 56 w 135"/>
              <a:gd name="T73" fmla="*/ 45 h 81"/>
              <a:gd name="T74" fmla="*/ 58 w 135"/>
              <a:gd name="T75" fmla="*/ 46 h 81"/>
              <a:gd name="T76" fmla="*/ 66 w 135"/>
              <a:gd name="T77" fmla="*/ 48 h 81"/>
              <a:gd name="T78" fmla="*/ 72 w 135"/>
              <a:gd name="T79" fmla="*/ 43 h 81"/>
              <a:gd name="T80" fmla="*/ 66 w 135"/>
              <a:gd name="T81" fmla="*/ 38 h 81"/>
              <a:gd name="T82" fmla="*/ 55 w 135"/>
              <a:gd name="T83" fmla="*/ 27 h 81"/>
              <a:gd name="T84" fmla="*/ 64 w 135"/>
              <a:gd name="T85" fmla="*/ 16 h 81"/>
              <a:gd name="T86" fmla="*/ 64 w 135"/>
              <a:gd name="T87" fmla="*/ 10 h 81"/>
              <a:gd name="T88" fmla="*/ 71 w 135"/>
              <a:gd name="T89" fmla="*/ 10 h 81"/>
              <a:gd name="T90" fmla="*/ 71 w 135"/>
              <a:gd name="T91" fmla="*/ 16 h 81"/>
              <a:gd name="T92" fmla="*/ 78 w 135"/>
              <a:gd name="T93" fmla="*/ 17 h 81"/>
              <a:gd name="T94" fmla="*/ 79 w 135"/>
              <a:gd name="T95" fmla="*/ 18 h 81"/>
              <a:gd name="T96" fmla="*/ 77 w 135"/>
              <a:gd name="T97" fmla="*/ 25 h 81"/>
              <a:gd name="T98" fmla="*/ 75 w 135"/>
              <a:gd name="T99" fmla="*/ 24 h 81"/>
              <a:gd name="T100" fmla="*/ 69 w 135"/>
              <a:gd name="T101" fmla="*/ 22 h 81"/>
              <a:gd name="T102" fmla="*/ 63 w 135"/>
              <a:gd name="T103" fmla="*/ 26 h 81"/>
              <a:gd name="T104" fmla="*/ 70 w 135"/>
              <a:gd name="T105" fmla="*/ 31 h 81"/>
              <a:gd name="T106" fmla="*/ 80 w 135"/>
              <a:gd name="T107" fmla="*/ 43 h 81"/>
              <a:gd name="T108" fmla="*/ 71 w 135"/>
              <a:gd name="T109" fmla="*/ 54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35" h="81">
                <a:moveTo>
                  <a:pt x="125" y="64"/>
                </a:moveTo>
                <a:cubicBezTo>
                  <a:pt x="96" y="64"/>
                  <a:pt x="96" y="64"/>
                  <a:pt x="96" y="64"/>
                </a:cubicBezTo>
                <a:cubicBezTo>
                  <a:pt x="98" y="62"/>
                  <a:pt x="99" y="60"/>
                  <a:pt x="101" y="58"/>
                </a:cubicBezTo>
                <a:cubicBezTo>
                  <a:pt x="105" y="54"/>
                  <a:pt x="109" y="51"/>
                  <a:pt x="115" y="48"/>
                </a:cubicBezTo>
                <a:cubicBezTo>
                  <a:pt x="119" y="46"/>
                  <a:pt x="124" y="43"/>
                  <a:pt x="128" y="39"/>
                </a:cubicBezTo>
                <a:cubicBezTo>
                  <a:pt x="132" y="35"/>
                  <a:pt x="135" y="30"/>
                  <a:pt x="135" y="24"/>
                </a:cubicBezTo>
                <a:cubicBezTo>
                  <a:pt x="135" y="22"/>
                  <a:pt x="135" y="21"/>
                  <a:pt x="134" y="19"/>
                </a:cubicBezTo>
                <a:cubicBezTo>
                  <a:pt x="134" y="15"/>
                  <a:pt x="132" y="13"/>
                  <a:pt x="129" y="11"/>
                </a:cubicBezTo>
                <a:cubicBezTo>
                  <a:pt x="127" y="9"/>
                  <a:pt x="124" y="9"/>
                  <a:pt x="121" y="9"/>
                </a:cubicBezTo>
                <a:cubicBezTo>
                  <a:pt x="120" y="9"/>
                  <a:pt x="119" y="9"/>
                  <a:pt x="118" y="9"/>
                </a:cubicBezTo>
                <a:cubicBezTo>
                  <a:pt x="118" y="5"/>
                  <a:pt x="118" y="2"/>
                  <a:pt x="118" y="2"/>
                </a:cubicBezTo>
                <a:cubicBezTo>
                  <a:pt x="118" y="1"/>
                  <a:pt x="117" y="0"/>
                  <a:pt x="116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4" y="0"/>
                  <a:pt x="13" y="1"/>
                  <a:pt x="13" y="2"/>
                </a:cubicBezTo>
                <a:cubicBezTo>
                  <a:pt x="13" y="2"/>
                  <a:pt x="13" y="40"/>
                  <a:pt x="35" y="64"/>
                </a:cubicBezTo>
                <a:cubicBezTo>
                  <a:pt x="6" y="64"/>
                  <a:pt x="6" y="64"/>
                  <a:pt x="6" y="64"/>
                </a:cubicBezTo>
                <a:cubicBezTo>
                  <a:pt x="1" y="64"/>
                  <a:pt x="0" y="67"/>
                  <a:pt x="4" y="69"/>
                </a:cubicBezTo>
                <a:cubicBezTo>
                  <a:pt x="12" y="74"/>
                  <a:pt x="34" y="81"/>
                  <a:pt x="56" y="81"/>
                </a:cubicBezTo>
                <a:cubicBezTo>
                  <a:pt x="75" y="81"/>
                  <a:pt x="75" y="81"/>
                  <a:pt x="75" y="81"/>
                </a:cubicBezTo>
                <a:cubicBezTo>
                  <a:pt x="97" y="81"/>
                  <a:pt x="119" y="74"/>
                  <a:pt x="127" y="69"/>
                </a:cubicBezTo>
                <a:cubicBezTo>
                  <a:pt x="131" y="67"/>
                  <a:pt x="130" y="64"/>
                  <a:pt x="125" y="64"/>
                </a:cubicBezTo>
                <a:close/>
                <a:moveTo>
                  <a:pt x="117" y="17"/>
                </a:moveTo>
                <a:cubicBezTo>
                  <a:pt x="118" y="16"/>
                  <a:pt x="119" y="16"/>
                  <a:pt x="121" y="16"/>
                </a:cubicBezTo>
                <a:cubicBezTo>
                  <a:pt x="122" y="16"/>
                  <a:pt x="124" y="16"/>
                  <a:pt x="125" y="17"/>
                </a:cubicBezTo>
                <a:cubicBezTo>
                  <a:pt x="126" y="18"/>
                  <a:pt x="127" y="19"/>
                  <a:pt x="127" y="21"/>
                </a:cubicBezTo>
                <a:cubicBezTo>
                  <a:pt x="128" y="22"/>
                  <a:pt x="128" y="23"/>
                  <a:pt x="128" y="24"/>
                </a:cubicBezTo>
                <a:cubicBezTo>
                  <a:pt x="128" y="28"/>
                  <a:pt x="126" y="31"/>
                  <a:pt x="123" y="34"/>
                </a:cubicBezTo>
                <a:cubicBezTo>
                  <a:pt x="120" y="37"/>
                  <a:pt x="116" y="39"/>
                  <a:pt x="112" y="41"/>
                </a:cubicBezTo>
                <a:cubicBezTo>
                  <a:pt x="111" y="42"/>
                  <a:pt x="110" y="42"/>
                  <a:pt x="109" y="42"/>
                </a:cubicBezTo>
                <a:cubicBezTo>
                  <a:pt x="113" y="33"/>
                  <a:pt x="115" y="24"/>
                  <a:pt x="117" y="17"/>
                </a:cubicBezTo>
                <a:close/>
                <a:moveTo>
                  <a:pt x="71" y="54"/>
                </a:moveTo>
                <a:cubicBezTo>
                  <a:pt x="71" y="60"/>
                  <a:pt x="71" y="60"/>
                  <a:pt x="71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64" y="55"/>
                  <a:pt x="64" y="55"/>
                  <a:pt x="64" y="55"/>
                </a:cubicBezTo>
                <a:cubicBezTo>
                  <a:pt x="60" y="54"/>
                  <a:pt x="57" y="53"/>
                  <a:pt x="55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6" y="45"/>
                  <a:pt x="56" y="45"/>
                  <a:pt x="56" y="45"/>
                </a:cubicBezTo>
                <a:cubicBezTo>
                  <a:pt x="58" y="46"/>
                  <a:pt x="58" y="46"/>
                  <a:pt x="58" y="46"/>
                </a:cubicBezTo>
                <a:cubicBezTo>
                  <a:pt x="60" y="47"/>
                  <a:pt x="63" y="48"/>
                  <a:pt x="66" y="48"/>
                </a:cubicBezTo>
                <a:cubicBezTo>
                  <a:pt x="70" y="48"/>
                  <a:pt x="72" y="46"/>
                  <a:pt x="72" y="43"/>
                </a:cubicBezTo>
                <a:cubicBezTo>
                  <a:pt x="72" y="41"/>
                  <a:pt x="71" y="40"/>
                  <a:pt x="66" y="38"/>
                </a:cubicBezTo>
                <a:cubicBezTo>
                  <a:pt x="59" y="36"/>
                  <a:pt x="55" y="32"/>
                  <a:pt x="55" y="27"/>
                </a:cubicBezTo>
                <a:cubicBezTo>
                  <a:pt x="55" y="22"/>
                  <a:pt x="58" y="18"/>
                  <a:pt x="64" y="16"/>
                </a:cubicBezTo>
                <a:cubicBezTo>
                  <a:pt x="64" y="10"/>
                  <a:pt x="64" y="10"/>
                  <a:pt x="64" y="10"/>
                </a:cubicBezTo>
                <a:cubicBezTo>
                  <a:pt x="71" y="10"/>
                  <a:pt x="71" y="10"/>
                  <a:pt x="71" y="10"/>
                </a:cubicBezTo>
                <a:cubicBezTo>
                  <a:pt x="71" y="16"/>
                  <a:pt x="71" y="16"/>
                  <a:pt x="71" y="16"/>
                </a:cubicBezTo>
                <a:cubicBezTo>
                  <a:pt x="75" y="16"/>
                  <a:pt x="77" y="17"/>
                  <a:pt x="78" y="17"/>
                </a:cubicBezTo>
                <a:cubicBezTo>
                  <a:pt x="79" y="18"/>
                  <a:pt x="79" y="18"/>
                  <a:pt x="79" y="18"/>
                </a:cubicBezTo>
                <a:cubicBezTo>
                  <a:pt x="77" y="25"/>
                  <a:pt x="77" y="25"/>
                  <a:pt x="77" y="25"/>
                </a:cubicBezTo>
                <a:cubicBezTo>
                  <a:pt x="75" y="24"/>
                  <a:pt x="75" y="24"/>
                  <a:pt x="75" y="24"/>
                </a:cubicBezTo>
                <a:cubicBezTo>
                  <a:pt x="75" y="24"/>
                  <a:pt x="72" y="22"/>
                  <a:pt x="69" y="22"/>
                </a:cubicBezTo>
                <a:cubicBezTo>
                  <a:pt x="65" y="22"/>
                  <a:pt x="63" y="24"/>
                  <a:pt x="63" y="26"/>
                </a:cubicBezTo>
                <a:cubicBezTo>
                  <a:pt x="63" y="28"/>
                  <a:pt x="64" y="29"/>
                  <a:pt x="70" y="31"/>
                </a:cubicBezTo>
                <a:cubicBezTo>
                  <a:pt x="77" y="34"/>
                  <a:pt x="80" y="37"/>
                  <a:pt x="80" y="43"/>
                </a:cubicBezTo>
                <a:cubicBezTo>
                  <a:pt x="80" y="47"/>
                  <a:pt x="78" y="52"/>
                  <a:pt x="71" y="54"/>
                </a:cubicBezTo>
                <a:close/>
              </a:path>
            </a:pathLst>
          </a:custGeom>
          <a:solidFill>
            <a:srgbClr val="2C38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37474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" name="TextBox 80"/>
          <p:cNvSpPr txBox="1"/>
          <p:nvPr/>
        </p:nvSpPr>
        <p:spPr>
          <a:xfrm>
            <a:off x="280219" y="6391498"/>
            <a:ext cx="1107996" cy="369332"/>
          </a:xfrm>
          <a:prstGeom prst="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环保主题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5" name="Freeform 17"/>
          <p:cNvSpPr>
            <a:spLocks noEditPoints="1"/>
          </p:cNvSpPr>
          <p:nvPr/>
        </p:nvSpPr>
        <p:spPr bwMode="auto">
          <a:xfrm>
            <a:off x="17492312" y="4972702"/>
            <a:ext cx="382588" cy="1141413"/>
          </a:xfrm>
          <a:custGeom>
            <a:avLst/>
            <a:gdLst>
              <a:gd name="T0" fmla="*/ 75 w 102"/>
              <a:gd name="T1" fmla="*/ 28 h 304"/>
              <a:gd name="T2" fmla="*/ 26 w 102"/>
              <a:gd name="T3" fmla="*/ 28 h 304"/>
              <a:gd name="T4" fmla="*/ 26 w 102"/>
              <a:gd name="T5" fmla="*/ 8 h 304"/>
              <a:gd name="T6" fmla="*/ 34 w 102"/>
              <a:gd name="T7" fmla="*/ 0 h 304"/>
              <a:gd name="T8" fmla="*/ 67 w 102"/>
              <a:gd name="T9" fmla="*/ 0 h 304"/>
              <a:gd name="T10" fmla="*/ 75 w 102"/>
              <a:gd name="T11" fmla="*/ 8 h 304"/>
              <a:gd name="T12" fmla="*/ 75 w 102"/>
              <a:gd name="T13" fmla="*/ 28 h 304"/>
              <a:gd name="T14" fmla="*/ 96 w 102"/>
              <a:gd name="T15" fmla="*/ 196 h 304"/>
              <a:gd name="T16" fmla="*/ 96 w 102"/>
              <a:gd name="T17" fmla="*/ 220 h 304"/>
              <a:gd name="T18" fmla="*/ 97 w 102"/>
              <a:gd name="T19" fmla="*/ 226 h 304"/>
              <a:gd name="T20" fmla="*/ 102 w 102"/>
              <a:gd name="T21" fmla="*/ 246 h 304"/>
              <a:gd name="T22" fmla="*/ 102 w 102"/>
              <a:gd name="T23" fmla="*/ 287 h 304"/>
              <a:gd name="T24" fmla="*/ 101 w 102"/>
              <a:gd name="T25" fmla="*/ 287 h 304"/>
              <a:gd name="T26" fmla="*/ 79 w 102"/>
              <a:gd name="T27" fmla="*/ 304 h 304"/>
              <a:gd name="T28" fmla="*/ 22 w 102"/>
              <a:gd name="T29" fmla="*/ 304 h 304"/>
              <a:gd name="T30" fmla="*/ 0 w 102"/>
              <a:gd name="T31" fmla="*/ 282 h 304"/>
              <a:gd name="T32" fmla="*/ 0 w 102"/>
              <a:gd name="T33" fmla="*/ 246 h 304"/>
              <a:gd name="T34" fmla="*/ 4 w 102"/>
              <a:gd name="T35" fmla="*/ 226 h 304"/>
              <a:gd name="T36" fmla="*/ 6 w 102"/>
              <a:gd name="T37" fmla="*/ 220 h 304"/>
              <a:gd name="T38" fmla="*/ 6 w 102"/>
              <a:gd name="T39" fmla="*/ 196 h 304"/>
              <a:gd name="T40" fmla="*/ 4 w 102"/>
              <a:gd name="T41" fmla="*/ 188 h 304"/>
              <a:gd name="T42" fmla="*/ 0 w 102"/>
              <a:gd name="T43" fmla="*/ 173 h 304"/>
              <a:gd name="T44" fmla="*/ 0 w 102"/>
              <a:gd name="T45" fmla="*/ 117 h 304"/>
              <a:gd name="T46" fmla="*/ 26 w 102"/>
              <a:gd name="T47" fmla="*/ 57 h 304"/>
              <a:gd name="T48" fmla="*/ 26 w 102"/>
              <a:gd name="T49" fmla="*/ 50 h 304"/>
              <a:gd name="T50" fmla="*/ 24 w 102"/>
              <a:gd name="T51" fmla="*/ 50 h 304"/>
              <a:gd name="T52" fmla="*/ 19 w 102"/>
              <a:gd name="T53" fmla="*/ 45 h 304"/>
              <a:gd name="T54" fmla="*/ 24 w 102"/>
              <a:gd name="T55" fmla="*/ 39 h 304"/>
              <a:gd name="T56" fmla="*/ 78 w 102"/>
              <a:gd name="T57" fmla="*/ 39 h 304"/>
              <a:gd name="T58" fmla="*/ 83 w 102"/>
              <a:gd name="T59" fmla="*/ 45 h 304"/>
              <a:gd name="T60" fmla="*/ 78 w 102"/>
              <a:gd name="T61" fmla="*/ 50 h 304"/>
              <a:gd name="T62" fmla="*/ 76 w 102"/>
              <a:gd name="T63" fmla="*/ 50 h 304"/>
              <a:gd name="T64" fmla="*/ 76 w 102"/>
              <a:gd name="T65" fmla="*/ 57 h 304"/>
              <a:gd name="T66" fmla="*/ 102 w 102"/>
              <a:gd name="T67" fmla="*/ 117 h 304"/>
              <a:gd name="T68" fmla="*/ 102 w 102"/>
              <a:gd name="T69" fmla="*/ 173 h 304"/>
              <a:gd name="T70" fmla="*/ 98 w 102"/>
              <a:gd name="T71" fmla="*/ 188 h 304"/>
              <a:gd name="T72" fmla="*/ 96 w 102"/>
              <a:gd name="T73" fmla="*/ 196 h 304"/>
              <a:gd name="T74" fmla="*/ 83 w 102"/>
              <a:gd name="T75" fmla="*/ 92 h 304"/>
              <a:gd name="T76" fmla="*/ 65 w 102"/>
              <a:gd name="T77" fmla="*/ 62 h 304"/>
              <a:gd name="T78" fmla="*/ 64 w 102"/>
              <a:gd name="T79" fmla="*/ 61 h 304"/>
              <a:gd name="T80" fmla="*/ 64 w 102"/>
              <a:gd name="T81" fmla="*/ 51 h 304"/>
              <a:gd name="T82" fmla="*/ 38 w 102"/>
              <a:gd name="T83" fmla="*/ 51 h 304"/>
              <a:gd name="T84" fmla="*/ 38 w 102"/>
              <a:gd name="T85" fmla="*/ 61 h 304"/>
              <a:gd name="T86" fmla="*/ 37 w 102"/>
              <a:gd name="T87" fmla="*/ 62 h 304"/>
              <a:gd name="T88" fmla="*/ 19 w 102"/>
              <a:gd name="T89" fmla="*/ 92 h 304"/>
              <a:gd name="T90" fmla="*/ 83 w 102"/>
              <a:gd name="T91" fmla="*/ 92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02" h="304">
                <a:moveTo>
                  <a:pt x="75" y="28"/>
                </a:moveTo>
                <a:cubicBezTo>
                  <a:pt x="26" y="28"/>
                  <a:pt x="26" y="28"/>
                  <a:pt x="26" y="2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4"/>
                  <a:pt x="30" y="0"/>
                  <a:pt x="34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2" y="0"/>
                  <a:pt x="75" y="4"/>
                  <a:pt x="75" y="8"/>
                </a:cubicBezTo>
                <a:lnTo>
                  <a:pt x="75" y="28"/>
                </a:lnTo>
                <a:close/>
                <a:moveTo>
                  <a:pt x="96" y="196"/>
                </a:moveTo>
                <a:cubicBezTo>
                  <a:pt x="96" y="220"/>
                  <a:pt x="96" y="220"/>
                  <a:pt x="96" y="220"/>
                </a:cubicBezTo>
                <a:cubicBezTo>
                  <a:pt x="96" y="222"/>
                  <a:pt x="96" y="224"/>
                  <a:pt x="97" y="226"/>
                </a:cubicBezTo>
                <a:cubicBezTo>
                  <a:pt x="99" y="230"/>
                  <a:pt x="102" y="236"/>
                  <a:pt x="102" y="246"/>
                </a:cubicBezTo>
                <a:cubicBezTo>
                  <a:pt x="102" y="287"/>
                  <a:pt x="102" y="287"/>
                  <a:pt x="102" y="287"/>
                </a:cubicBezTo>
                <a:cubicBezTo>
                  <a:pt x="101" y="287"/>
                  <a:pt x="101" y="287"/>
                  <a:pt x="101" y="287"/>
                </a:cubicBezTo>
                <a:cubicBezTo>
                  <a:pt x="99" y="297"/>
                  <a:pt x="90" y="304"/>
                  <a:pt x="79" y="304"/>
                </a:cubicBezTo>
                <a:cubicBezTo>
                  <a:pt x="22" y="304"/>
                  <a:pt x="22" y="304"/>
                  <a:pt x="22" y="304"/>
                </a:cubicBezTo>
                <a:cubicBezTo>
                  <a:pt x="10" y="304"/>
                  <a:pt x="0" y="294"/>
                  <a:pt x="0" y="282"/>
                </a:cubicBezTo>
                <a:cubicBezTo>
                  <a:pt x="0" y="246"/>
                  <a:pt x="0" y="246"/>
                  <a:pt x="0" y="246"/>
                </a:cubicBezTo>
                <a:cubicBezTo>
                  <a:pt x="0" y="236"/>
                  <a:pt x="2" y="230"/>
                  <a:pt x="4" y="226"/>
                </a:cubicBezTo>
                <a:cubicBezTo>
                  <a:pt x="6" y="224"/>
                  <a:pt x="6" y="222"/>
                  <a:pt x="6" y="220"/>
                </a:cubicBezTo>
                <a:cubicBezTo>
                  <a:pt x="6" y="196"/>
                  <a:pt x="6" y="196"/>
                  <a:pt x="6" y="196"/>
                </a:cubicBezTo>
                <a:cubicBezTo>
                  <a:pt x="6" y="193"/>
                  <a:pt x="5" y="191"/>
                  <a:pt x="4" y="188"/>
                </a:cubicBezTo>
                <a:cubicBezTo>
                  <a:pt x="2" y="184"/>
                  <a:pt x="0" y="179"/>
                  <a:pt x="0" y="173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97"/>
                  <a:pt x="21" y="65"/>
                  <a:pt x="26" y="57"/>
                </a:cubicBezTo>
                <a:cubicBezTo>
                  <a:pt x="26" y="50"/>
                  <a:pt x="26" y="50"/>
                  <a:pt x="26" y="50"/>
                </a:cubicBezTo>
                <a:cubicBezTo>
                  <a:pt x="24" y="50"/>
                  <a:pt x="24" y="50"/>
                  <a:pt x="24" y="50"/>
                </a:cubicBezTo>
                <a:cubicBezTo>
                  <a:pt x="21" y="50"/>
                  <a:pt x="19" y="48"/>
                  <a:pt x="19" y="45"/>
                </a:cubicBezTo>
                <a:cubicBezTo>
                  <a:pt x="19" y="42"/>
                  <a:pt x="21" y="39"/>
                  <a:pt x="24" y="39"/>
                </a:cubicBezTo>
                <a:cubicBezTo>
                  <a:pt x="78" y="39"/>
                  <a:pt x="78" y="39"/>
                  <a:pt x="78" y="39"/>
                </a:cubicBezTo>
                <a:cubicBezTo>
                  <a:pt x="81" y="39"/>
                  <a:pt x="83" y="42"/>
                  <a:pt x="83" y="45"/>
                </a:cubicBezTo>
                <a:cubicBezTo>
                  <a:pt x="83" y="48"/>
                  <a:pt x="81" y="50"/>
                  <a:pt x="78" y="50"/>
                </a:cubicBezTo>
                <a:cubicBezTo>
                  <a:pt x="76" y="50"/>
                  <a:pt x="76" y="50"/>
                  <a:pt x="76" y="50"/>
                </a:cubicBezTo>
                <a:cubicBezTo>
                  <a:pt x="76" y="57"/>
                  <a:pt x="76" y="57"/>
                  <a:pt x="76" y="57"/>
                </a:cubicBezTo>
                <a:cubicBezTo>
                  <a:pt x="81" y="65"/>
                  <a:pt x="102" y="97"/>
                  <a:pt x="102" y="117"/>
                </a:cubicBezTo>
                <a:cubicBezTo>
                  <a:pt x="102" y="173"/>
                  <a:pt x="102" y="173"/>
                  <a:pt x="102" y="173"/>
                </a:cubicBezTo>
                <a:cubicBezTo>
                  <a:pt x="102" y="179"/>
                  <a:pt x="100" y="184"/>
                  <a:pt x="98" y="188"/>
                </a:cubicBezTo>
                <a:cubicBezTo>
                  <a:pt x="97" y="191"/>
                  <a:pt x="96" y="193"/>
                  <a:pt x="96" y="196"/>
                </a:cubicBezTo>
                <a:close/>
                <a:moveTo>
                  <a:pt x="83" y="92"/>
                </a:moveTo>
                <a:cubicBezTo>
                  <a:pt x="77" y="80"/>
                  <a:pt x="69" y="68"/>
                  <a:pt x="65" y="62"/>
                </a:cubicBezTo>
                <a:cubicBezTo>
                  <a:pt x="64" y="61"/>
                  <a:pt x="64" y="61"/>
                  <a:pt x="64" y="61"/>
                </a:cubicBezTo>
                <a:cubicBezTo>
                  <a:pt x="64" y="51"/>
                  <a:pt x="64" y="51"/>
                  <a:pt x="64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61"/>
                  <a:pt x="38" y="61"/>
                  <a:pt x="38" y="61"/>
                </a:cubicBezTo>
                <a:cubicBezTo>
                  <a:pt x="37" y="62"/>
                  <a:pt x="37" y="62"/>
                  <a:pt x="37" y="62"/>
                </a:cubicBezTo>
                <a:cubicBezTo>
                  <a:pt x="33" y="68"/>
                  <a:pt x="25" y="80"/>
                  <a:pt x="19" y="92"/>
                </a:cubicBezTo>
                <a:lnTo>
                  <a:pt x="83" y="9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27"/>
          <p:cNvSpPr>
            <a:spLocks noEditPoints="1"/>
          </p:cNvSpPr>
          <p:nvPr/>
        </p:nvSpPr>
        <p:spPr bwMode="auto">
          <a:xfrm>
            <a:off x="14683869" y="4988577"/>
            <a:ext cx="968375" cy="1146175"/>
          </a:xfrm>
          <a:custGeom>
            <a:avLst/>
            <a:gdLst>
              <a:gd name="T0" fmla="*/ 224 w 258"/>
              <a:gd name="T1" fmla="*/ 209 h 305"/>
              <a:gd name="T2" fmla="*/ 215 w 258"/>
              <a:gd name="T3" fmla="*/ 209 h 305"/>
              <a:gd name="T4" fmla="*/ 220 w 258"/>
              <a:gd name="T5" fmla="*/ 219 h 305"/>
              <a:gd name="T6" fmla="*/ 224 w 258"/>
              <a:gd name="T7" fmla="*/ 222 h 305"/>
              <a:gd name="T8" fmla="*/ 226 w 258"/>
              <a:gd name="T9" fmla="*/ 223 h 305"/>
              <a:gd name="T10" fmla="*/ 215 w 258"/>
              <a:gd name="T11" fmla="*/ 235 h 305"/>
              <a:gd name="T12" fmla="*/ 198 w 258"/>
              <a:gd name="T13" fmla="*/ 255 h 305"/>
              <a:gd name="T14" fmla="*/ 182 w 258"/>
              <a:gd name="T15" fmla="*/ 291 h 305"/>
              <a:gd name="T16" fmla="*/ 179 w 258"/>
              <a:gd name="T17" fmla="*/ 292 h 305"/>
              <a:gd name="T18" fmla="*/ 178 w 258"/>
              <a:gd name="T19" fmla="*/ 291 h 305"/>
              <a:gd name="T20" fmla="*/ 139 w 258"/>
              <a:gd name="T21" fmla="*/ 257 h 305"/>
              <a:gd name="T22" fmla="*/ 148 w 258"/>
              <a:gd name="T23" fmla="*/ 222 h 305"/>
              <a:gd name="T24" fmla="*/ 135 w 258"/>
              <a:gd name="T25" fmla="*/ 178 h 305"/>
              <a:gd name="T26" fmla="*/ 70 w 258"/>
              <a:gd name="T27" fmla="*/ 137 h 305"/>
              <a:gd name="T28" fmla="*/ 35 w 258"/>
              <a:gd name="T29" fmla="*/ 183 h 305"/>
              <a:gd name="T30" fmla="*/ 132 w 258"/>
              <a:gd name="T31" fmla="*/ 266 h 305"/>
              <a:gd name="T32" fmla="*/ 172 w 258"/>
              <a:gd name="T33" fmla="*/ 301 h 305"/>
              <a:gd name="T34" fmla="*/ 198 w 258"/>
              <a:gd name="T35" fmla="*/ 282 h 305"/>
              <a:gd name="T36" fmla="*/ 223 w 258"/>
              <a:gd name="T37" fmla="*/ 244 h 305"/>
              <a:gd name="T38" fmla="*/ 230 w 258"/>
              <a:gd name="T39" fmla="*/ 212 h 305"/>
              <a:gd name="T40" fmla="*/ 257 w 258"/>
              <a:gd name="T41" fmla="*/ 153 h 305"/>
              <a:gd name="T42" fmla="*/ 219 w 258"/>
              <a:gd name="T43" fmla="*/ 185 h 305"/>
              <a:gd name="T44" fmla="*/ 186 w 258"/>
              <a:gd name="T45" fmla="*/ 221 h 305"/>
              <a:gd name="T46" fmla="*/ 171 w 258"/>
              <a:gd name="T47" fmla="*/ 210 h 305"/>
              <a:gd name="T48" fmla="*/ 73 w 258"/>
              <a:gd name="T49" fmla="*/ 72 h 305"/>
              <a:gd name="T50" fmla="*/ 111 w 258"/>
              <a:gd name="T51" fmla="*/ 29 h 305"/>
              <a:gd name="T52" fmla="*/ 211 w 258"/>
              <a:gd name="T53" fmla="*/ 109 h 305"/>
              <a:gd name="T54" fmla="*/ 253 w 258"/>
              <a:gd name="T55" fmla="*/ 142 h 305"/>
              <a:gd name="T56" fmla="*/ 244 w 258"/>
              <a:gd name="T57" fmla="*/ 149 h 305"/>
              <a:gd name="T58" fmla="*/ 203 w 258"/>
              <a:gd name="T59" fmla="*/ 118 h 305"/>
              <a:gd name="T60" fmla="*/ 171 w 258"/>
              <a:gd name="T61" fmla="*/ 133 h 305"/>
              <a:gd name="T62" fmla="*/ 154 w 258"/>
              <a:gd name="T63" fmla="*/ 165 h 305"/>
              <a:gd name="T64" fmla="*/ 184 w 258"/>
              <a:gd name="T65" fmla="*/ 207 h 305"/>
              <a:gd name="T66" fmla="*/ 184 w 258"/>
              <a:gd name="T67" fmla="*/ 208 h 305"/>
              <a:gd name="T68" fmla="*/ 188 w 258"/>
              <a:gd name="T69" fmla="*/ 208 h 305"/>
              <a:gd name="T70" fmla="*/ 211 w 258"/>
              <a:gd name="T71" fmla="*/ 176 h 305"/>
              <a:gd name="T72" fmla="*/ 233 w 258"/>
              <a:gd name="T73" fmla="*/ 162 h 305"/>
              <a:gd name="T74" fmla="*/ 246 w 258"/>
              <a:gd name="T75" fmla="*/ 152 h 305"/>
              <a:gd name="T76" fmla="*/ 244 w 258"/>
              <a:gd name="T77" fmla="*/ 150 h 305"/>
              <a:gd name="T78" fmla="*/ 31 w 258"/>
              <a:gd name="T79" fmla="*/ 167 h 305"/>
              <a:gd name="T80" fmla="*/ 14 w 258"/>
              <a:gd name="T81" fmla="*/ 169 h 305"/>
              <a:gd name="T82" fmla="*/ 5 w 258"/>
              <a:gd name="T83" fmla="*/ 130 h 305"/>
              <a:gd name="T84" fmla="*/ 44 w 258"/>
              <a:gd name="T85" fmla="*/ 122 h 305"/>
              <a:gd name="T86" fmla="*/ 50 w 258"/>
              <a:gd name="T87" fmla="*/ 139 h 305"/>
              <a:gd name="T88" fmla="*/ 15 w 258"/>
              <a:gd name="T89" fmla="*/ 136 h 305"/>
              <a:gd name="T90" fmla="*/ 13 w 258"/>
              <a:gd name="T91" fmla="*/ 149 h 305"/>
              <a:gd name="T92" fmla="*/ 70 w 258"/>
              <a:gd name="T93" fmla="*/ 52 h 305"/>
              <a:gd name="T94" fmla="*/ 56 w 258"/>
              <a:gd name="T95" fmla="*/ 30 h 305"/>
              <a:gd name="T96" fmla="*/ 61 w 258"/>
              <a:gd name="T97" fmla="*/ 19 h 305"/>
              <a:gd name="T98" fmla="*/ 95 w 258"/>
              <a:gd name="T99" fmla="*/ 29 h 305"/>
              <a:gd name="T100" fmla="*/ 93 w 258"/>
              <a:gd name="T101" fmla="*/ 11 h 305"/>
              <a:gd name="T102" fmla="*/ 53 w 258"/>
              <a:gd name="T103" fmla="*/ 10 h 305"/>
              <a:gd name="T104" fmla="*/ 52 w 258"/>
              <a:gd name="T105" fmla="*/ 50 h 305"/>
              <a:gd name="T106" fmla="*/ 70 w 258"/>
              <a:gd name="T107" fmla="*/ 52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58" h="305">
                <a:moveTo>
                  <a:pt x="230" y="212"/>
                </a:moveTo>
                <a:cubicBezTo>
                  <a:pt x="228" y="211"/>
                  <a:pt x="226" y="210"/>
                  <a:pt x="224" y="209"/>
                </a:cubicBezTo>
                <a:cubicBezTo>
                  <a:pt x="217" y="206"/>
                  <a:pt x="217" y="206"/>
                  <a:pt x="217" y="206"/>
                </a:cubicBezTo>
                <a:cubicBezTo>
                  <a:pt x="217" y="207"/>
                  <a:pt x="216" y="208"/>
                  <a:pt x="215" y="209"/>
                </a:cubicBezTo>
                <a:cubicBezTo>
                  <a:pt x="214" y="211"/>
                  <a:pt x="212" y="213"/>
                  <a:pt x="211" y="215"/>
                </a:cubicBezTo>
                <a:cubicBezTo>
                  <a:pt x="220" y="219"/>
                  <a:pt x="220" y="219"/>
                  <a:pt x="220" y="219"/>
                </a:cubicBezTo>
                <a:cubicBezTo>
                  <a:pt x="221" y="220"/>
                  <a:pt x="222" y="221"/>
                  <a:pt x="223" y="221"/>
                </a:cubicBezTo>
                <a:cubicBezTo>
                  <a:pt x="224" y="222"/>
                  <a:pt x="224" y="222"/>
                  <a:pt x="224" y="222"/>
                </a:cubicBezTo>
                <a:cubicBezTo>
                  <a:pt x="224" y="222"/>
                  <a:pt x="224" y="222"/>
                  <a:pt x="224" y="222"/>
                </a:cubicBezTo>
                <a:cubicBezTo>
                  <a:pt x="226" y="223"/>
                  <a:pt x="226" y="223"/>
                  <a:pt x="226" y="223"/>
                </a:cubicBezTo>
                <a:cubicBezTo>
                  <a:pt x="226" y="224"/>
                  <a:pt x="225" y="225"/>
                  <a:pt x="225" y="225"/>
                </a:cubicBezTo>
                <a:cubicBezTo>
                  <a:pt x="223" y="228"/>
                  <a:pt x="219" y="232"/>
                  <a:pt x="215" y="235"/>
                </a:cubicBezTo>
                <a:cubicBezTo>
                  <a:pt x="210" y="241"/>
                  <a:pt x="203" y="247"/>
                  <a:pt x="198" y="255"/>
                </a:cubicBezTo>
                <a:cubicBezTo>
                  <a:pt x="198" y="255"/>
                  <a:pt x="198" y="255"/>
                  <a:pt x="198" y="255"/>
                </a:cubicBezTo>
                <a:cubicBezTo>
                  <a:pt x="193" y="262"/>
                  <a:pt x="190" y="271"/>
                  <a:pt x="188" y="278"/>
                </a:cubicBezTo>
                <a:cubicBezTo>
                  <a:pt x="186" y="284"/>
                  <a:pt x="184" y="289"/>
                  <a:pt x="182" y="291"/>
                </a:cubicBezTo>
                <a:cubicBezTo>
                  <a:pt x="182" y="292"/>
                  <a:pt x="181" y="293"/>
                  <a:pt x="181" y="293"/>
                </a:cubicBezTo>
                <a:cubicBezTo>
                  <a:pt x="181" y="293"/>
                  <a:pt x="180" y="293"/>
                  <a:pt x="179" y="292"/>
                </a:cubicBezTo>
                <a:cubicBezTo>
                  <a:pt x="178" y="292"/>
                  <a:pt x="178" y="292"/>
                  <a:pt x="178" y="292"/>
                </a:cubicBezTo>
                <a:cubicBezTo>
                  <a:pt x="178" y="291"/>
                  <a:pt x="178" y="291"/>
                  <a:pt x="178" y="291"/>
                </a:cubicBezTo>
                <a:cubicBezTo>
                  <a:pt x="177" y="291"/>
                  <a:pt x="176" y="290"/>
                  <a:pt x="174" y="289"/>
                </a:cubicBezTo>
                <a:cubicBezTo>
                  <a:pt x="139" y="257"/>
                  <a:pt x="139" y="257"/>
                  <a:pt x="139" y="257"/>
                </a:cubicBezTo>
                <a:cubicBezTo>
                  <a:pt x="138" y="256"/>
                  <a:pt x="137" y="255"/>
                  <a:pt x="135" y="254"/>
                </a:cubicBezTo>
                <a:cubicBezTo>
                  <a:pt x="137" y="243"/>
                  <a:pt x="142" y="232"/>
                  <a:pt x="148" y="222"/>
                </a:cubicBezTo>
                <a:cubicBezTo>
                  <a:pt x="151" y="218"/>
                  <a:pt x="154" y="214"/>
                  <a:pt x="158" y="210"/>
                </a:cubicBezTo>
                <a:cubicBezTo>
                  <a:pt x="135" y="178"/>
                  <a:pt x="135" y="178"/>
                  <a:pt x="135" y="178"/>
                </a:cubicBezTo>
                <a:cubicBezTo>
                  <a:pt x="132" y="173"/>
                  <a:pt x="128" y="168"/>
                  <a:pt x="124" y="163"/>
                </a:cubicBezTo>
                <a:cubicBezTo>
                  <a:pt x="104" y="153"/>
                  <a:pt x="84" y="144"/>
                  <a:pt x="70" y="137"/>
                </a:cubicBezTo>
                <a:cubicBezTo>
                  <a:pt x="66" y="135"/>
                  <a:pt x="66" y="135"/>
                  <a:pt x="66" y="135"/>
                </a:cubicBezTo>
                <a:cubicBezTo>
                  <a:pt x="35" y="183"/>
                  <a:pt x="35" y="183"/>
                  <a:pt x="35" y="183"/>
                </a:cubicBezTo>
                <a:cubicBezTo>
                  <a:pt x="38" y="186"/>
                  <a:pt x="38" y="186"/>
                  <a:pt x="38" y="186"/>
                </a:cubicBezTo>
                <a:cubicBezTo>
                  <a:pt x="62" y="206"/>
                  <a:pt x="102" y="240"/>
                  <a:pt x="132" y="266"/>
                </a:cubicBezTo>
                <a:cubicBezTo>
                  <a:pt x="167" y="297"/>
                  <a:pt x="167" y="297"/>
                  <a:pt x="167" y="297"/>
                </a:cubicBezTo>
                <a:cubicBezTo>
                  <a:pt x="168" y="299"/>
                  <a:pt x="170" y="300"/>
                  <a:pt x="172" y="301"/>
                </a:cubicBezTo>
                <a:cubicBezTo>
                  <a:pt x="176" y="304"/>
                  <a:pt x="180" y="305"/>
                  <a:pt x="183" y="304"/>
                </a:cubicBezTo>
                <a:cubicBezTo>
                  <a:pt x="191" y="302"/>
                  <a:pt x="194" y="293"/>
                  <a:pt x="198" y="282"/>
                </a:cubicBezTo>
                <a:cubicBezTo>
                  <a:pt x="201" y="275"/>
                  <a:pt x="203" y="267"/>
                  <a:pt x="207" y="261"/>
                </a:cubicBezTo>
                <a:cubicBezTo>
                  <a:pt x="212" y="254"/>
                  <a:pt x="218" y="249"/>
                  <a:pt x="223" y="244"/>
                </a:cubicBezTo>
                <a:cubicBezTo>
                  <a:pt x="232" y="236"/>
                  <a:pt x="238" y="230"/>
                  <a:pt x="237" y="222"/>
                </a:cubicBezTo>
                <a:cubicBezTo>
                  <a:pt x="237" y="218"/>
                  <a:pt x="234" y="215"/>
                  <a:pt x="230" y="212"/>
                </a:cubicBezTo>
                <a:close/>
                <a:moveTo>
                  <a:pt x="253" y="142"/>
                </a:moveTo>
                <a:cubicBezTo>
                  <a:pt x="256" y="146"/>
                  <a:pt x="258" y="149"/>
                  <a:pt x="257" y="153"/>
                </a:cubicBezTo>
                <a:cubicBezTo>
                  <a:pt x="257" y="161"/>
                  <a:pt x="249" y="166"/>
                  <a:pt x="239" y="171"/>
                </a:cubicBezTo>
                <a:cubicBezTo>
                  <a:pt x="232" y="175"/>
                  <a:pt x="225" y="179"/>
                  <a:pt x="219" y="185"/>
                </a:cubicBezTo>
                <a:cubicBezTo>
                  <a:pt x="214" y="190"/>
                  <a:pt x="210" y="197"/>
                  <a:pt x="206" y="203"/>
                </a:cubicBezTo>
                <a:cubicBezTo>
                  <a:pt x="199" y="213"/>
                  <a:pt x="194" y="221"/>
                  <a:pt x="186" y="221"/>
                </a:cubicBezTo>
                <a:cubicBezTo>
                  <a:pt x="182" y="221"/>
                  <a:pt x="179" y="219"/>
                  <a:pt x="176" y="215"/>
                </a:cubicBezTo>
                <a:cubicBezTo>
                  <a:pt x="174" y="214"/>
                  <a:pt x="173" y="212"/>
                  <a:pt x="171" y="210"/>
                </a:cubicBezTo>
                <a:cubicBezTo>
                  <a:pt x="145" y="172"/>
                  <a:pt x="145" y="172"/>
                  <a:pt x="145" y="172"/>
                </a:cubicBezTo>
                <a:cubicBezTo>
                  <a:pt x="122" y="140"/>
                  <a:pt x="91" y="97"/>
                  <a:pt x="73" y="72"/>
                </a:cubicBezTo>
                <a:cubicBezTo>
                  <a:pt x="70" y="68"/>
                  <a:pt x="70" y="68"/>
                  <a:pt x="70" y="68"/>
                </a:cubicBezTo>
                <a:cubicBezTo>
                  <a:pt x="111" y="29"/>
                  <a:pt x="111" y="29"/>
                  <a:pt x="111" y="29"/>
                </a:cubicBezTo>
                <a:cubicBezTo>
                  <a:pt x="115" y="32"/>
                  <a:pt x="115" y="32"/>
                  <a:pt x="115" y="32"/>
                </a:cubicBezTo>
                <a:cubicBezTo>
                  <a:pt x="138" y="51"/>
                  <a:pt x="180" y="85"/>
                  <a:pt x="211" y="109"/>
                </a:cubicBezTo>
                <a:cubicBezTo>
                  <a:pt x="248" y="138"/>
                  <a:pt x="248" y="138"/>
                  <a:pt x="248" y="138"/>
                </a:cubicBezTo>
                <a:cubicBezTo>
                  <a:pt x="250" y="139"/>
                  <a:pt x="251" y="141"/>
                  <a:pt x="253" y="142"/>
                </a:cubicBezTo>
                <a:close/>
                <a:moveTo>
                  <a:pt x="244" y="150"/>
                </a:moveTo>
                <a:cubicBezTo>
                  <a:pt x="244" y="149"/>
                  <a:pt x="244" y="149"/>
                  <a:pt x="244" y="149"/>
                </a:cubicBezTo>
                <a:cubicBezTo>
                  <a:pt x="243" y="149"/>
                  <a:pt x="243" y="148"/>
                  <a:pt x="241" y="147"/>
                </a:cubicBezTo>
                <a:cubicBezTo>
                  <a:pt x="203" y="118"/>
                  <a:pt x="203" y="118"/>
                  <a:pt x="203" y="118"/>
                </a:cubicBezTo>
                <a:cubicBezTo>
                  <a:pt x="202" y="117"/>
                  <a:pt x="201" y="116"/>
                  <a:pt x="200" y="115"/>
                </a:cubicBezTo>
                <a:cubicBezTo>
                  <a:pt x="189" y="119"/>
                  <a:pt x="179" y="125"/>
                  <a:pt x="171" y="133"/>
                </a:cubicBezTo>
                <a:cubicBezTo>
                  <a:pt x="162" y="141"/>
                  <a:pt x="156" y="151"/>
                  <a:pt x="151" y="161"/>
                </a:cubicBezTo>
                <a:cubicBezTo>
                  <a:pt x="152" y="162"/>
                  <a:pt x="153" y="164"/>
                  <a:pt x="154" y="165"/>
                </a:cubicBezTo>
                <a:cubicBezTo>
                  <a:pt x="181" y="204"/>
                  <a:pt x="181" y="204"/>
                  <a:pt x="181" y="204"/>
                </a:cubicBezTo>
                <a:cubicBezTo>
                  <a:pt x="182" y="205"/>
                  <a:pt x="183" y="206"/>
                  <a:pt x="184" y="207"/>
                </a:cubicBezTo>
                <a:cubicBezTo>
                  <a:pt x="184" y="208"/>
                  <a:pt x="184" y="208"/>
                  <a:pt x="184" y="208"/>
                </a:cubicBezTo>
                <a:cubicBezTo>
                  <a:pt x="184" y="208"/>
                  <a:pt x="184" y="208"/>
                  <a:pt x="184" y="208"/>
                </a:cubicBezTo>
                <a:cubicBezTo>
                  <a:pt x="185" y="209"/>
                  <a:pt x="186" y="209"/>
                  <a:pt x="186" y="209"/>
                </a:cubicBezTo>
                <a:cubicBezTo>
                  <a:pt x="187" y="209"/>
                  <a:pt x="188" y="209"/>
                  <a:pt x="188" y="208"/>
                </a:cubicBezTo>
                <a:cubicBezTo>
                  <a:pt x="190" y="206"/>
                  <a:pt x="193" y="202"/>
                  <a:pt x="196" y="197"/>
                </a:cubicBezTo>
                <a:cubicBezTo>
                  <a:pt x="200" y="190"/>
                  <a:pt x="205" y="183"/>
                  <a:pt x="211" y="176"/>
                </a:cubicBezTo>
                <a:cubicBezTo>
                  <a:pt x="212" y="176"/>
                  <a:pt x="212" y="176"/>
                  <a:pt x="212" y="176"/>
                </a:cubicBezTo>
                <a:cubicBezTo>
                  <a:pt x="219" y="170"/>
                  <a:pt x="227" y="165"/>
                  <a:pt x="233" y="162"/>
                </a:cubicBezTo>
                <a:cubicBezTo>
                  <a:pt x="238" y="159"/>
                  <a:pt x="242" y="156"/>
                  <a:pt x="245" y="154"/>
                </a:cubicBezTo>
                <a:cubicBezTo>
                  <a:pt x="245" y="154"/>
                  <a:pt x="246" y="153"/>
                  <a:pt x="246" y="152"/>
                </a:cubicBezTo>
                <a:cubicBezTo>
                  <a:pt x="246" y="152"/>
                  <a:pt x="246" y="152"/>
                  <a:pt x="245" y="150"/>
                </a:cubicBezTo>
                <a:lnTo>
                  <a:pt x="244" y="150"/>
                </a:lnTo>
                <a:close/>
                <a:moveTo>
                  <a:pt x="20" y="160"/>
                </a:moveTo>
                <a:cubicBezTo>
                  <a:pt x="31" y="167"/>
                  <a:pt x="31" y="167"/>
                  <a:pt x="31" y="167"/>
                </a:cubicBezTo>
                <a:cubicBezTo>
                  <a:pt x="25" y="177"/>
                  <a:pt x="25" y="177"/>
                  <a:pt x="25" y="177"/>
                </a:cubicBezTo>
                <a:cubicBezTo>
                  <a:pt x="14" y="169"/>
                  <a:pt x="14" y="169"/>
                  <a:pt x="14" y="169"/>
                </a:cubicBezTo>
                <a:cubicBezTo>
                  <a:pt x="7" y="165"/>
                  <a:pt x="3" y="159"/>
                  <a:pt x="1" y="152"/>
                </a:cubicBezTo>
                <a:cubicBezTo>
                  <a:pt x="0" y="144"/>
                  <a:pt x="1" y="137"/>
                  <a:pt x="5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4" y="117"/>
                  <a:pt x="31" y="113"/>
                  <a:pt x="44" y="122"/>
                </a:cubicBezTo>
                <a:cubicBezTo>
                  <a:pt x="56" y="129"/>
                  <a:pt x="56" y="129"/>
                  <a:pt x="56" y="129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38" y="131"/>
                  <a:pt x="38" y="131"/>
                  <a:pt x="38" y="131"/>
                </a:cubicBezTo>
                <a:cubicBezTo>
                  <a:pt x="30" y="126"/>
                  <a:pt x="20" y="129"/>
                  <a:pt x="15" y="136"/>
                </a:cubicBezTo>
                <a:cubicBezTo>
                  <a:pt x="15" y="136"/>
                  <a:pt x="15" y="136"/>
                  <a:pt x="15" y="136"/>
                </a:cubicBezTo>
                <a:cubicBezTo>
                  <a:pt x="12" y="140"/>
                  <a:pt x="12" y="145"/>
                  <a:pt x="13" y="149"/>
                </a:cubicBezTo>
                <a:cubicBezTo>
                  <a:pt x="14" y="154"/>
                  <a:pt x="16" y="157"/>
                  <a:pt x="20" y="160"/>
                </a:cubicBezTo>
                <a:close/>
                <a:moveTo>
                  <a:pt x="70" y="52"/>
                </a:moveTo>
                <a:cubicBezTo>
                  <a:pt x="61" y="43"/>
                  <a:pt x="61" y="43"/>
                  <a:pt x="61" y="43"/>
                </a:cubicBezTo>
                <a:cubicBezTo>
                  <a:pt x="58" y="39"/>
                  <a:pt x="56" y="35"/>
                  <a:pt x="56" y="30"/>
                </a:cubicBezTo>
                <a:cubicBezTo>
                  <a:pt x="56" y="26"/>
                  <a:pt x="58" y="22"/>
                  <a:pt x="61" y="19"/>
                </a:cubicBezTo>
                <a:cubicBezTo>
                  <a:pt x="61" y="19"/>
                  <a:pt x="61" y="19"/>
                  <a:pt x="61" y="19"/>
                </a:cubicBezTo>
                <a:cubicBezTo>
                  <a:pt x="68" y="12"/>
                  <a:pt x="79" y="12"/>
                  <a:pt x="85" y="19"/>
                </a:cubicBezTo>
                <a:cubicBezTo>
                  <a:pt x="95" y="29"/>
                  <a:pt x="95" y="29"/>
                  <a:pt x="95" y="29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3" y="11"/>
                  <a:pt x="93" y="11"/>
                  <a:pt x="93" y="11"/>
                </a:cubicBezTo>
                <a:cubicBezTo>
                  <a:pt x="83" y="0"/>
                  <a:pt x="65" y="0"/>
                  <a:pt x="53" y="10"/>
                </a:cubicBezTo>
                <a:cubicBezTo>
                  <a:pt x="53" y="10"/>
                  <a:pt x="53" y="10"/>
                  <a:pt x="53" y="10"/>
                </a:cubicBezTo>
                <a:cubicBezTo>
                  <a:pt x="48" y="16"/>
                  <a:pt x="45" y="23"/>
                  <a:pt x="45" y="30"/>
                </a:cubicBezTo>
                <a:cubicBezTo>
                  <a:pt x="45" y="38"/>
                  <a:pt x="47" y="45"/>
                  <a:pt x="52" y="50"/>
                </a:cubicBezTo>
                <a:cubicBezTo>
                  <a:pt x="62" y="60"/>
                  <a:pt x="62" y="60"/>
                  <a:pt x="62" y="60"/>
                </a:cubicBezTo>
                <a:lnTo>
                  <a:pt x="70" y="52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33"/>
          <p:cNvSpPr>
            <a:spLocks noEditPoints="1"/>
          </p:cNvSpPr>
          <p:nvPr/>
        </p:nvSpPr>
        <p:spPr bwMode="auto">
          <a:xfrm>
            <a:off x="16345175" y="5011661"/>
            <a:ext cx="930275" cy="925513"/>
          </a:xfrm>
          <a:custGeom>
            <a:avLst/>
            <a:gdLst>
              <a:gd name="T0" fmla="*/ 248 w 248"/>
              <a:gd name="T1" fmla="*/ 235 h 246"/>
              <a:gd name="T2" fmla="*/ 248 w 248"/>
              <a:gd name="T3" fmla="*/ 246 h 246"/>
              <a:gd name="T4" fmla="*/ 6 w 248"/>
              <a:gd name="T5" fmla="*/ 246 h 246"/>
              <a:gd name="T6" fmla="*/ 6 w 248"/>
              <a:gd name="T7" fmla="*/ 235 h 246"/>
              <a:gd name="T8" fmla="*/ 248 w 248"/>
              <a:gd name="T9" fmla="*/ 235 h 246"/>
              <a:gd name="T10" fmla="*/ 182 w 248"/>
              <a:gd name="T11" fmla="*/ 132 h 246"/>
              <a:gd name="T12" fmla="*/ 191 w 248"/>
              <a:gd name="T13" fmla="*/ 133 h 246"/>
              <a:gd name="T14" fmla="*/ 213 w 248"/>
              <a:gd name="T15" fmla="*/ 95 h 246"/>
              <a:gd name="T16" fmla="*/ 182 w 248"/>
              <a:gd name="T17" fmla="*/ 34 h 246"/>
              <a:gd name="T18" fmla="*/ 162 w 248"/>
              <a:gd name="T19" fmla="*/ 94 h 246"/>
              <a:gd name="T20" fmla="*/ 182 w 248"/>
              <a:gd name="T21" fmla="*/ 132 h 246"/>
              <a:gd name="T22" fmla="*/ 236 w 248"/>
              <a:gd name="T23" fmla="*/ 168 h 246"/>
              <a:gd name="T24" fmla="*/ 216 w 248"/>
              <a:gd name="T25" fmla="*/ 145 h 246"/>
              <a:gd name="T26" fmla="*/ 192 w 248"/>
              <a:gd name="T27" fmla="*/ 149 h 246"/>
              <a:gd name="T28" fmla="*/ 192 w 248"/>
              <a:gd name="T29" fmla="*/ 140 h 246"/>
              <a:gd name="T30" fmla="*/ 181 w 248"/>
              <a:gd name="T31" fmla="*/ 140 h 246"/>
              <a:gd name="T32" fmla="*/ 181 w 248"/>
              <a:gd name="T33" fmla="*/ 149 h 246"/>
              <a:gd name="T34" fmla="*/ 157 w 248"/>
              <a:gd name="T35" fmla="*/ 145 h 246"/>
              <a:gd name="T36" fmla="*/ 137 w 248"/>
              <a:gd name="T37" fmla="*/ 168 h 246"/>
              <a:gd name="T38" fmla="*/ 137 w 248"/>
              <a:gd name="T39" fmla="*/ 223 h 246"/>
              <a:gd name="T40" fmla="*/ 236 w 248"/>
              <a:gd name="T41" fmla="*/ 223 h 246"/>
              <a:gd name="T42" fmla="*/ 236 w 248"/>
              <a:gd name="T43" fmla="*/ 168 h 246"/>
              <a:gd name="T44" fmla="*/ 63 w 248"/>
              <a:gd name="T45" fmla="*/ 83 h 246"/>
              <a:gd name="T46" fmla="*/ 72 w 248"/>
              <a:gd name="T47" fmla="*/ 84 h 246"/>
              <a:gd name="T48" fmla="*/ 97 w 248"/>
              <a:gd name="T49" fmla="*/ 52 h 246"/>
              <a:gd name="T50" fmla="*/ 63 w 248"/>
              <a:gd name="T51" fmla="*/ 0 h 246"/>
              <a:gd name="T52" fmla="*/ 40 w 248"/>
              <a:gd name="T53" fmla="*/ 51 h 246"/>
              <a:gd name="T54" fmla="*/ 63 w 248"/>
              <a:gd name="T55" fmla="*/ 83 h 246"/>
              <a:gd name="T56" fmla="*/ 23 w 248"/>
              <a:gd name="T57" fmla="*/ 141 h 246"/>
              <a:gd name="T58" fmla="*/ 18 w 248"/>
              <a:gd name="T59" fmla="*/ 111 h 246"/>
              <a:gd name="T60" fmla="*/ 0 w 248"/>
              <a:gd name="T61" fmla="*/ 138 h 246"/>
              <a:gd name="T62" fmla="*/ 10 w 248"/>
              <a:gd name="T63" fmla="*/ 152 h 246"/>
              <a:gd name="T64" fmla="*/ 23 w 248"/>
              <a:gd name="T65" fmla="*/ 141 h 246"/>
              <a:gd name="T66" fmla="*/ 18 w 248"/>
              <a:gd name="T67" fmla="*/ 159 h 246"/>
              <a:gd name="T68" fmla="*/ 18 w 248"/>
              <a:gd name="T69" fmla="*/ 223 h 246"/>
              <a:gd name="T70" fmla="*/ 118 w 248"/>
              <a:gd name="T71" fmla="*/ 223 h 246"/>
              <a:gd name="T72" fmla="*/ 118 w 248"/>
              <a:gd name="T73" fmla="*/ 124 h 246"/>
              <a:gd name="T74" fmla="*/ 97 w 248"/>
              <a:gd name="T75" fmla="*/ 101 h 246"/>
              <a:gd name="T76" fmla="*/ 74 w 248"/>
              <a:gd name="T77" fmla="*/ 105 h 246"/>
              <a:gd name="T78" fmla="*/ 74 w 248"/>
              <a:gd name="T79" fmla="*/ 92 h 246"/>
              <a:gd name="T80" fmla="*/ 62 w 248"/>
              <a:gd name="T81" fmla="*/ 92 h 246"/>
              <a:gd name="T82" fmla="*/ 62 w 248"/>
              <a:gd name="T83" fmla="*/ 105 h 246"/>
              <a:gd name="T84" fmla="*/ 38 w 248"/>
              <a:gd name="T85" fmla="*/ 101 h 246"/>
              <a:gd name="T86" fmla="*/ 26 w 248"/>
              <a:gd name="T87" fmla="*/ 107 h 246"/>
              <a:gd name="T88" fmla="*/ 26 w 248"/>
              <a:gd name="T89" fmla="*/ 112 h 246"/>
              <a:gd name="T90" fmla="*/ 28 w 248"/>
              <a:gd name="T91" fmla="*/ 125 h 246"/>
              <a:gd name="T92" fmla="*/ 31 w 248"/>
              <a:gd name="T93" fmla="*/ 141 h 246"/>
              <a:gd name="T94" fmla="*/ 25 w 248"/>
              <a:gd name="T95" fmla="*/ 155 h 246"/>
              <a:gd name="T96" fmla="*/ 18 w 248"/>
              <a:gd name="T97" fmla="*/ 159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48" h="246">
                <a:moveTo>
                  <a:pt x="248" y="235"/>
                </a:moveTo>
                <a:cubicBezTo>
                  <a:pt x="248" y="246"/>
                  <a:pt x="248" y="246"/>
                  <a:pt x="248" y="246"/>
                </a:cubicBezTo>
                <a:cubicBezTo>
                  <a:pt x="6" y="246"/>
                  <a:pt x="6" y="246"/>
                  <a:pt x="6" y="246"/>
                </a:cubicBezTo>
                <a:cubicBezTo>
                  <a:pt x="6" y="235"/>
                  <a:pt x="6" y="235"/>
                  <a:pt x="6" y="235"/>
                </a:cubicBezTo>
                <a:lnTo>
                  <a:pt x="248" y="235"/>
                </a:lnTo>
                <a:close/>
                <a:moveTo>
                  <a:pt x="182" y="132"/>
                </a:moveTo>
                <a:cubicBezTo>
                  <a:pt x="164" y="100"/>
                  <a:pt x="193" y="83"/>
                  <a:pt x="191" y="133"/>
                </a:cubicBezTo>
                <a:cubicBezTo>
                  <a:pt x="205" y="129"/>
                  <a:pt x="214" y="115"/>
                  <a:pt x="213" y="95"/>
                </a:cubicBezTo>
                <a:cubicBezTo>
                  <a:pt x="212" y="65"/>
                  <a:pt x="193" y="39"/>
                  <a:pt x="182" y="34"/>
                </a:cubicBezTo>
                <a:cubicBezTo>
                  <a:pt x="185" y="54"/>
                  <a:pt x="166" y="71"/>
                  <a:pt x="162" y="94"/>
                </a:cubicBezTo>
                <a:cubicBezTo>
                  <a:pt x="158" y="113"/>
                  <a:pt x="169" y="130"/>
                  <a:pt x="182" y="132"/>
                </a:cubicBezTo>
                <a:close/>
                <a:moveTo>
                  <a:pt x="236" y="168"/>
                </a:moveTo>
                <a:cubicBezTo>
                  <a:pt x="236" y="156"/>
                  <a:pt x="227" y="146"/>
                  <a:pt x="216" y="145"/>
                </a:cubicBezTo>
                <a:cubicBezTo>
                  <a:pt x="208" y="147"/>
                  <a:pt x="200" y="148"/>
                  <a:pt x="192" y="149"/>
                </a:cubicBezTo>
                <a:cubicBezTo>
                  <a:pt x="192" y="140"/>
                  <a:pt x="192" y="140"/>
                  <a:pt x="192" y="140"/>
                </a:cubicBezTo>
                <a:cubicBezTo>
                  <a:pt x="181" y="140"/>
                  <a:pt x="181" y="140"/>
                  <a:pt x="181" y="140"/>
                </a:cubicBezTo>
                <a:cubicBezTo>
                  <a:pt x="181" y="149"/>
                  <a:pt x="181" y="149"/>
                  <a:pt x="181" y="149"/>
                </a:cubicBezTo>
                <a:cubicBezTo>
                  <a:pt x="173" y="148"/>
                  <a:pt x="165" y="147"/>
                  <a:pt x="157" y="145"/>
                </a:cubicBezTo>
                <a:cubicBezTo>
                  <a:pt x="146" y="146"/>
                  <a:pt x="137" y="156"/>
                  <a:pt x="137" y="168"/>
                </a:cubicBezTo>
                <a:cubicBezTo>
                  <a:pt x="137" y="223"/>
                  <a:pt x="137" y="223"/>
                  <a:pt x="137" y="223"/>
                </a:cubicBezTo>
                <a:cubicBezTo>
                  <a:pt x="236" y="223"/>
                  <a:pt x="236" y="223"/>
                  <a:pt x="236" y="223"/>
                </a:cubicBezTo>
                <a:lnTo>
                  <a:pt x="236" y="168"/>
                </a:lnTo>
                <a:close/>
                <a:moveTo>
                  <a:pt x="63" y="83"/>
                </a:moveTo>
                <a:cubicBezTo>
                  <a:pt x="64" y="41"/>
                  <a:pt x="95" y="47"/>
                  <a:pt x="72" y="84"/>
                </a:cubicBezTo>
                <a:cubicBezTo>
                  <a:pt x="88" y="80"/>
                  <a:pt x="98" y="69"/>
                  <a:pt x="97" y="52"/>
                </a:cubicBezTo>
                <a:cubicBezTo>
                  <a:pt x="96" y="27"/>
                  <a:pt x="75" y="5"/>
                  <a:pt x="63" y="0"/>
                </a:cubicBezTo>
                <a:cubicBezTo>
                  <a:pt x="66" y="17"/>
                  <a:pt x="45" y="31"/>
                  <a:pt x="40" y="51"/>
                </a:cubicBezTo>
                <a:cubicBezTo>
                  <a:pt x="37" y="67"/>
                  <a:pt x="48" y="81"/>
                  <a:pt x="63" y="83"/>
                </a:cubicBezTo>
                <a:close/>
                <a:moveTo>
                  <a:pt x="23" y="141"/>
                </a:moveTo>
                <a:cubicBezTo>
                  <a:pt x="23" y="130"/>
                  <a:pt x="18" y="125"/>
                  <a:pt x="18" y="111"/>
                </a:cubicBezTo>
                <a:cubicBezTo>
                  <a:pt x="8" y="117"/>
                  <a:pt x="0" y="128"/>
                  <a:pt x="0" y="138"/>
                </a:cubicBezTo>
                <a:cubicBezTo>
                  <a:pt x="0" y="145"/>
                  <a:pt x="4" y="151"/>
                  <a:pt x="10" y="152"/>
                </a:cubicBezTo>
                <a:cubicBezTo>
                  <a:pt x="17" y="152"/>
                  <a:pt x="23" y="148"/>
                  <a:pt x="23" y="141"/>
                </a:cubicBezTo>
                <a:close/>
                <a:moveTo>
                  <a:pt x="18" y="159"/>
                </a:moveTo>
                <a:cubicBezTo>
                  <a:pt x="18" y="223"/>
                  <a:pt x="18" y="223"/>
                  <a:pt x="18" y="223"/>
                </a:cubicBezTo>
                <a:cubicBezTo>
                  <a:pt x="118" y="223"/>
                  <a:pt x="118" y="223"/>
                  <a:pt x="118" y="223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12"/>
                  <a:pt x="109" y="102"/>
                  <a:pt x="97" y="101"/>
                </a:cubicBezTo>
                <a:cubicBezTo>
                  <a:pt x="90" y="103"/>
                  <a:pt x="82" y="104"/>
                  <a:pt x="74" y="105"/>
                </a:cubicBezTo>
                <a:cubicBezTo>
                  <a:pt x="74" y="92"/>
                  <a:pt x="74" y="92"/>
                  <a:pt x="74" y="92"/>
                </a:cubicBezTo>
                <a:cubicBezTo>
                  <a:pt x="62" y="92"/>
                  <a:pt x="62" y="92"/>
                  <a:pt x="62" y="92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04"/>
                  <a:pt x="46" y="103"/>
                  <a:pt x="38" y="101"/>
                </a:cubicBezTo>
                <a:cubicBezTo>
                  <a:pt x="34" y="101"/>
                  <a:pt x="29" y="103"/>
                  <a:pt x="26" y="107"/>
                </a:cubicBezTo>
                <a:cubicBezTo>
                  <a:pt x="26" y="112"/>
                  <a:pt x="26" y="112"/>
                  <a:pt x="26" y="112"/>
                </a:cubicBezTo>
                <a:cubicBezTo>
                  <a:pt x="26" y="117"/>
                  <a:pt x="27" y="121"/>
                  <a:pt x="28" y="125"/>
                </a:cubicBezTo>
                <a:cubicBezTo>
                  <a:pt x="30" y="130"/>
                  <a:pt x="31" y="135"/>
                  <a:pt x="31" y="141"/>
                </a:cubicBezTo>
                <a:cubicBezTo>
                  <a:pt x="31" y="146"/>
                  <a:pt x="29" y="151"/>
                  <a:pt x="25" y="155"/>
                </a:cubicBezTo>
                <a:cubicBezTo>
                  <a:pt x="23" y="156"/>
                  <a:pt x="21" y="158"/>
                  <a:pt x="18" y="159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14"/>
          <p:cNvSpPr>
            <a:spLocks noEditPoints="1"/>
          </p:cNvSpPr>
          <p:nvPr/>
        </p:nvSpPr>
        <p:spPr bwMode="auto">
          <a:xfrm>
            <a:off x="14647227" y="3460658"/>
            <a:ext cx="998538" cy="1233488"/>
          </a:xfrm>
          <a:custGeom>
            <a:avLst/>
            <a:gdLst>
              <a:gd name="T0" fmla="*/ 169 w 266"/>
              <a:gd name="T1" fmla="*/ 205 h 328"/>
              <a:gd name="T2" fmla="*/ 176 w 266"/>
              <a:gd name="T3" fmla="*/ 278 h 328"/>
              <a:gd name="T4" fmla="*/ 192 w 266"/>
              <a:gd name="T5" fmla="*/ 160 h 328"/>
              <a:gd name="T6" fmla="*/ 120 w 266"/>
              <a:gd name="T7" fmla="*/ 123 h 328"/>
              <a:gd name="T8" fmla="*/ 103 w 266"/>
              <a:gd name="T9" fmla="*/ 120 h 328"/>
              <a:gd name="T10" fmla="*/ 125 w 266"/>
              <a:gd name="T11" fmla="*/ 217 h 328"/>
              <a:gd name="T12" fmla="*/ 77 w 266"/>
              <a:gd name="T13" fmla="*/ 217 h 328"/>
              <a:gd name="T14" fmla="*/ 28 w 266"/>
              <a:gd name="T15" fmla="*/ 217 h 328"/>
              <a:gd name="T16" fmla="*/ 6 w 266"/>
              <a:gd name="T17" fmla="*/ 228 h 328"/>
              <a:gd name="T18" fmla="*/ 48 w 266"/>
              <a:gd name="T19" fmla="*/ 229 h 328"/>
              <a:gd name="T20" fmla="*/ 56 w 266"/>
              <a:gd name="T21" fmla="*/ 229 h 328"/>
              <a:gd name="T22" fmla="*/ 101 w 266"/>
              <a:gd name="T23" fmla="*/ 227 h 328"/>
              <a:gd name="T24" fmla="*/ 138 w 266"/>
              <a:gd name="T25" fmla="*/ 233 h 328"/>
              <a:gd name="T26" fmla="*/ 125 w 266"/>
              <a:gd name="T27" fmla="*/ 243 h 328"/>
              <a:gd name="T28" fmla="*/ 52 w 266"/>
              <a:gd name="T29" fmla="*/ 236 h 328"/>
              <a:gd name="T30" fmla="*/ 6 w 266"/>
              <a:gd name="T31" fmla="*/ 253 h 328"/>
              <a:gd name="T32" fmla="*/ 48 w 266"/>
              <a:gd name="T33" fmla="*/ 254 h 328"/>
              <a:gd name="T34" fmla="*/ 56 w 266"/>
              <a:gd name="T35" fmla="*/ 254 h 328"/>
              <a:gd name="T36" fmla="*/ 101 w 266"/>
              <a:gd name="T37" fmla="*/ 251 h 328"/>
              <a:gd name="T38" fmla="*/ 138 w 266"/>
              <a:gd name="T39" fmla="*/ 258 h 328"/>
              <a:gd name="T40" fmla="*/ 141 w 266"/>
              <a:gd name="T41" fmla="*/ 265 h 328"/>
              <a:gd name="T42" fmla="*/ 125 w 266"/>
              <a:gd name="T43" fmla="*/ 268 h 328"/>
              <a:gd name="T44" fmla="*/ 52 w 266"/>
              <a:gd name="T45" fmla="*/ 261 h 328"/>
              <a:gd name="T46" fmla="*/ 6 w 266"/>
              <a:gd name="T47" fmla="*/ 285 h 328"/>
              <a:gd name="T48" fmla="*/ 4 w 266"/>
              <a:gd name="T49" fmla="*/ 180 h 328"/>
              <a:gd name="T50" fmla="*/ 50 w 266"/>
              <a:gd name="T51" fmla="*/ 180 h 328"/>
              <a:gd name="T52" fmla="*/ 4 w 266"/>
              <a:gd name="T53" fmla="*/ 180 h 328"/>
              <a:gd name="T54" fmla="*/ 264 w 266"/>
              <a:gd name="T55" fmla="*/ 111 h 328"/>
              <a:gd name="T56" fmla="*/ 213 w 266"/>
              <a:gd name="T57" fmla="*/ 67 h 328"/>
              <a:gd name="T58" fmla="*/ 171 w 266"/>
              <a:gd name="T59" fmla="*/ 77 h 328"/>
              <a:gd name="T60" fmla="*/ 146 w 266"/>
              <a:gd name="T61" fmla="*/ 80 h 328"/>
              <a:gd name="T62" fmla="*/ 159 w 266"/>
              <a:gd name="T63" fmla="*/ 108 h 328"/>
              <a:gd name="T64" fmla="*/ 145 w 266"/>
              <a:gd name="T65" fmla="*/ 129 h 328"/>
              <a:gd name="T66" fmla="*/ 198 w 266"/>
              <a:gd name="T67" fmla="*/ 117 h 328"/>
              <a:gd name="T68" fmla="*/ 206 w 266"/>
              <a:gd name="T69" fmla="*/ 120 h 328"/>
              <a:gd name="T70" fmla="*/ 216 w 266"/>
              <a:gd name="T71" fmla="*/ 122 h 328"/>
              <a:gd name="T72" fmla="*/ 219 w 266"/>
              <a:gd name="T73" fmla="*/ 113 h 328"/>
              <a:gd name="T74" fmla="*/ 65 w 266"/>
              <a:gd name="T75" fmla="*/ 78 h 328"/>
              <a:gd name="T76" fmla="*/ 79 w 266"/>
              <a:gd name="T77" fmla="*/ 75 h 328"/>
              <a:gd name="T78" fmla="*/ 135 w 266"/>
              <a:gd name="T79" fmla="*/ 126 h 328"/>
              <a:gd name="T80" fmla="*/ 203 w 266"/>
              <a:gd name="T81" fmla="*/ 69 h 328"/>
              <a:gd name="T82" fmla="*/ 82 w 266"/>
              <a:gd name="T83" fmla="*/ 55 h 328"/>
              <a:gd name="T84" fmla="*/ 73 w 266"/>
              <a:gd name="T85" fmla="*/ 50 h 328"/>
              <a:gd name="T86" fmla="*/ 60 w 266"/>
              <a:gd name="T87" fmla="*/ 61 h 328"/>
              <a:gd name="T88" fmla="*/ 59 w 266"/>
              <a:gd name="T89" fmla="*/ 69 h 328"/>
              <a:gd name="T90" fmla="*/ 197 w 266"/>
              <a:gd name="T91" fmla="*/ 276 h 328"/>
              <a:gd name="T92" fmla="*/ 176 w 266"/>
              <a:gd name="T93" fmla="*/ 292 h 328"/>
              <a:gd name="T94" fmla="*/ 162 w 266"/>
              <a:gd name="T95" fmla="*/ 296 h 328"/>
              <a:gd name="T96" fmla="*/ 118 w 266"/>
              <a:gd name="T97" fmla="*/ 297 h 328"/>
              <a:gd name="T98" fmla="*/ 66 w 266"/>
              <a:gd name="T99" fmla="*/ 327 h 328"/>
              <a:gd name="T100" fmla="*/ 74 w 266"/>
              <a:gd name="T101" fmla="*/ 326 h 328"/>
              <a:gd name="T102" fmla="*/ 156 w 266"/>
              <a:gd name="T103" fmla="*/ 308 h 328"/>
              <a:gd name="T104" fmla="*/ 197 w 266"/>
              <a:gd name="T105" fmla="*/ 276 h 328"/>
              <a:gd name="T106" fmla="*/ 163 w 266"/>
              <a:gd name="T107" fmla="*/ 328 h 328"/>
              <a:gd name="T108" fmla="*/ 174 w 266"/>
              <a:gd name="T109" fmla="*/ 311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6" h="328">
                <a:moveTo>
                  <a:pt x="192" y="160"/>
                </a:moveTo>
                <a:cubicBezTo>
                  <a:pt x="185" y="169"/>
                  <a:pt x="174" y="187"/>
                  <a:pt x="169" y="205"/>
                </a:cubicBezTo>
                <a:cubicBezTo>
                  <a:pt x="165" y="227"/>
                  <a:pt x="163" y="253"/>
                  <a:pt x="162" y="285"/>
                </a:cubicBezTo>
                <a:cubicBezTo>
                  <a:pt x="169" y="283"/>
                  <a:pt x="173" y="281"/>
                  <a:pt x="176" y="278"/>
                </a:cubicBezTo>
                <a:cubicBezTo>
                  <a:pt x="177" y="225"/>
                  <a:pt x="185" y="188"/>
                  <a:pt x="193" y="164"/>
                </a:cubicBezTo>
                <a:cubicBezTo>
                  <a:pt x="192" y="163"/>
                  <a:pt x="192" y="162"/>
                  <a:pt x="192" y="160"/>
                </a:cubicBezTo>
                <a:close/>
                <a:moveTo>
                  <a:pt x="155" y="285"/>
                </a:moveTo>
                <a:cubicBezTo>
                  <a:pt x="154" y="210"/>
                  <a:pt x="137" y="158"/>
                  <a:pt x="120" y="123"/>
                </a:cubicBezTo>
                <a:cubicBezTo>
                  <a:pt x="116" y="118"/>
                  <a:pt x="111" y="113"/>
                  <a:pt x="102" y="106"/>
                </a:cubicBezTo>
                <a:cubicBezTo>
                  <a:pt x="103" y="111"/>
                  <a:pt x="103" y="116"/>
                  <a:pt x="103" y="120"/>
                </a:cubicBezTo>
                <a:cubicBezTo>
                  <a:pt x="115" y="142"/>
                  <a:pt x="128" y="173"/>
                  <a:pt x="135" y="216"/>
                </a:cubicBezTo>
                <a:cubicBezTo>
                  <a:pt x="132" y="216"/>
                  <a:pt x="129" y="217"/>
                  <a:pt x="125" y="217"/>
                </a:cubicBezTo>
                <a:cubicBezTo>
                  <a:pt x="117" y="217"/>
                  <a:pt x="108" y="214"/>
                  <a:pt x="101" y="210"/>
                </a:cubicBezTo>
                <a:cubicBezTo>
                  <a:pt x="94" y="214"/>
                  <a:pt x="85" y="217"/>
                  <a:pt x="77" y="217"/>
                </a:cubicBezTo>
                <a:cubicBezTo>
                  <a:pt x="68" y="217"/>
                  <a:pt x="59" y="214"/>
                  <a:pt x="52" y="210"/>
                </a:cubicBezTo>
                <a:cubicBezTo>
                  <a:pt x="45" y="214"/>
                  <a:pt x="36" y="217"/>
                  <a:pt x="28" y="217"/>
                </a:cubicBezTo>
                <a:cubicBezTo>
                  <a:pt x="20" y="217"/>
                  <a:pt x="12" y="215"/>
                  <a:pt x="6" y="211"/>
                </a:cubicBezTo>
                <a:cubicBezTo>
                  <a:pt x="6" y="228"/>
                  <a:pt x="6" y="228"/>
                  <a:pt x="6" y="228"/>
                </a:cubicBezTo>
                <a:cubicBezTo>
                  <a:pt x="7" y="229"/>
                  <a:pt x="7" y="229"/>
                  <a:pt x="7" y="229"/>
                </a:cubicBezTo>
                <a:cubicBezTo>
                  <a:pt x="19" y="237"/>
                  <a:pt x="36" y="237"/>
                  <a:pt x="48" y="229"/>
                </a:cubicBezTo>
                <a:cubicBezTo>
                  <a:pt x="52" y="227"/>
                  <a:pt x="52" y="227"/>
                  <a:pt x="52" y="227"/>
                </a:cubicBezTo>
                <a:cubicBezTo>
                  <a:pt x="56" y="229"/>
                  <a:pt x="56" y="229"/>
                  <a:pt x="56" y="229"/>
                </a:cubicBezTo>
                <a:cubicBezTo>
                  <a:pt x="68" y="237"/>
                  <a:pt x="85" y="237"/>
                  <a:pt x="97" y="229"/>
                </a:cubicBezTo>
                <a:cubicBezTo>
                  <a:pt x="101" y="227"/>
                  <a:pt x="101" y="227"/>
                  <a:pt x="101" y="227"/>
                </a:cubicBezTo>
                <a:cubicBezTo>
                  <a:pt x="105" y="229"/>
                  <a:pt x="105" y="229"/>
                  <a:pt x="105" y="229"/>
                </a:cubicBezTo>
                <a:cubicBezTo>
                  <a:pt x="114" y="236"/>
                  <a:pt x="126" y="237"/>
                  <a:pt x="138" y="233"/>
                </a:cubicBezTo>
                <a:cubicBezTo>
                  <a:pt x="138" y="236"/>
                  <a:pt x="138" y="238"/>
                  <a:pt x="139" y="241"/>
                </a:cubicBezTo>
                <a:cubicBezTo>
                  <a:pt x="134" y="243"/>
                  <a:pt x="130" y="243"/>
                  <a:pt x="125" y="243"/>
                </a:cubicBezTo>
                <a:cubicBezTo>
                  <a:pt x="117" y="243"/>
                  <a:pt x="108" y="241"/>
                  <a:pt x="101" y="236"/>
                </a:cubicBezTo>
                <a:cubicBezTo>
                  <a:pt x="86" y="246"/>
                  <a:pt x="67" y="246"/>
                  <a:pt x="52" y="236"/>
                </a:cubicBezTo>
                <a:cubicBezTo>
                  <a:pt x="38" y="245"/>
                  <a:pt x="20" y="245"/>
                  <a:pt x="6" y="238"/>
                </a:cubicBezTo>
                <a:cubicBezTo>
                  <a:pt x="6" y="253"/>
                  <a:pt x="6" y="253"/>
                  <a:pt x="6" y="253"/>
                </a:cubicBezTo>
                <a:cubicBezTo>
                  <a:pt x="7" y="254"/>
                  <a:pt x="7" y="254"/>
                  <a:pt x="7" y="254"/>
                </a:cubicBezTo>
                <a:cubicBezTo>
                  <a:pt x="19" y="262"/>
                  <a:pt x="36" y="262"/>
                  <a:pt x="48" y="254"/>
                </a:cubicBezTo>
                <a:cubicBezTo>
                  <a:pt x="52" y="251"/>
                  <a:pt x="52" y="251"/>
                  <a:pt x="52" y="251"/>
                </a:cubicBezTo>
                <a:cubicBezTo>
                  <a:pt x="56" y="254"/>
                  <a:pt x="56" y="254"/>
                  <a:pt x="56" y="254"/>
                </a:cubicBezTo>
                <a:cubicBezTo>
                  <a:pt x="68" y="262"/>
                  <a:pt x="85" y="262"/>
                  <a:pt x="97" y="254"/>
                </a:cubicBezTo>
                <a:cubicBezTo>
                  <a:pt x="101" y="251"/>
                  <a:pt x="101" y="251"/>
                  <a:pt x="101" y="251"/>
                </a:cubicBezTo>
                <a:cubicBezTo>
                  <a:pt x="105" y="254"/>
                  <a:pt x="105" y="254"/>
                  <a:pt x="105" y="254"/>
                </a:cubicBezTo>
                <a:cubicBezTo>
                  <a:pt x="114" y="260"/>
                  <a:pt x="126" y="262"/>
                  <a:pt x="138" y="258"/>
                </a:cubicBezTo>
                <a:cubicBezTo>
                  <a:pt x="140" y="257"/>
                  <a:pt x="140" y="257"/>
                  <a:pt x="140" y="257"/>
                </a:cubicBezTo>
                <a:cubicBezTo>
                  <a:pt x="140" y="260"/>
                  <a:pt x="140" y="263"/>
                  <a:pt x="141" y="265"/>
                </a:cubicBezTo>
                <a:cubicBezTo>
                  <a:pt x="140" y="265"/>
                  <a:pt x="140" y="265"/>
                  <a:pt x="140" y="265"/>
                </a:cubicBezTo>
                <a:cubicBezTo>
                  <a:pt x="135" y="267"/>
                  <a:pt x="130" y="268"/>
                  <a:pt x="125" y="268"/>
                </a:cubicBezTo>
                <a:cubicBezTo>
                  <a:pt x="117" y="268"/>
                  <a:pt x="108" y="266"/>
                  <a:pt x="101" y="261"/>
                </a:cubicBezTo>
                <a:cubicBezTo>
                  <a:pt x="86" y="270"/>
                  <a:pt x="67" y="270"/>
                  <a:pt x="52" y="261"/>
                </a:cubicBezTo>
                <a:cubicBezTo>
                  <a:pt x="38" y="270"/>
                  <a:pt x="20" y="270"/>
                  <a:pt x="6" y="262"/>
                </a:cubicBezTo>
                <a:cubicBezTo>
                  <a:pt x="6" y="285"/>
                  <a:pt x="6" y="285"/>
                  <a:pt x="6" y="285"/>
                </a:cubicBezTo>
                <a:lnTo>
                  <a:pt x="155" y="285"/>
                </a:lnTo>
                <a:close/>
                <a:moveTo>
                  <a:pt x="4" y="180"/>
                </a:moveTo>
                <a:cubicBezTo>
                  <a:pt x="4" y="168"/>
                  <a:pt x="15" y="157"/>
                  <a:pt x="27" y="157"/>
                </a:cubicBezTo>
                <a:cubicBezTo>
                  <a:pt x="40" y="157"/>
                  <a:pt x="50" y="168"/>
                  <a:pt x="50" y="180"/>
                </a:cubicBezTo>
                <a:cubicBezTo>
                  <a:pt x="50" y="193"/>
                  <a:pt x="40" y="203"/>
                  <a:pt x="27" y="203"/>
                </a:cubicBezTo>
                <a:cubicBezTo>
                  <a:pt x="15" y="203"/>
                  <a:pt x="4" y="193"/>
                  <a:pt x="4" y="180"/>
                </a:cubicBezTo>
                <a:close/>
                <a:moveTo>
                  <a:pt x="219" y="113"/>
                </a:moveTo>
                <a:cubicBezTo>
                  <a:pt x="235" y="114"/>
                  <a:pt x="252" y="100"/>
                  <a:pt x="264" y="111"/>
                </a:cubicBezTo>
                <a:cubicBezTo>
                  <a:pt x="262" y="94"/>
                  <a:pt x="236" y="83"/>
                  <a:pt x="217" y="107"/>
                </a:cubicBezTo>
                <a:cubicBezTo>
                  <a:pt x="226" y="92"/>
                  <a:pt x="217" y="79"/>
                  <a:pt x="213" y="67"/>
                </a:cubicBezTo>
                <a:cubicBezTo>
                  <a:pt x="204" y="76"/>
                  <a:pt x="202" y="88"/>
                  <a:pt x="204" y="101"/>
                </a:cubicBezTo>
                <a:cubicBezTo>
                  <a:pt x="198" y="90"/>
                  <a:pt x="185" y="81"/>
                  <a:pt x="171" y="77"/>
                </a:cubicBezTo>
                <a:cubicBezTo>
                  <a:pt x="169" y="77"/>
                  <a:pt x="167" y="78"/>
                  <a:pt x="165" y="78"/>
                </a:cubicBezTo>
                <a:cubicBezTo>
                  <a:pt x="159" y="79"/>
                  <a:pt x="153" y="79"/>
                  <a:pt x="146" y="80"/>
                </a:cubicBezTo>
                <a:cubicBezTo>
                  <a:pt x="160" y="86"/>
                  <a:pt x="175" y="100"/>
                  <a:pt x="198" y="107"/>
                </a:cubicBezTo>
                <a:cubicBezTo>
                  <a:pt x="188" y="107"/>
                  <a:pt x="171" y="103"/>
                  <a:pt x="159" y="108"/>
                </a:cubicBezTo>
                <a:cubicBezTo>
                  <a:pt x="155" y="110"/>
                  <a:pt x="152" y="112"/>
                  <a:pt x="149" y="114"/>
                </a:cubicBezTo>
                <a:cubicBezTo>
                  <a:pt x="148" y="119"/>
                  <a:pt x="147" y="124"/>
                  <a:pt x="145" y="129"/>
                </a:cubicBezTo>
                <a:cubicBezTo>
                  <a:pt x="144" y="135"/>
                  <a:pt x="144" y="135"/>
                  <a:pt x="144" y="135"/>
                </a:cubicBezTo>
                <a:cubicBezTo>
                  <a:pt x="152" y="127"/>
                  <a:pt x="171" y="131"/>
                  <a:pt x="198" y="117"/>
                </a:cubicBezTo>
                <a:cubicBezTo>
                  <a:pt x="176" y="131"/>
                  <a:pt x="150" y="153"/>
                  <a:pt x="163" y="193"/>
                </a:cubicBezTo>
                <a:cubicBezTo>
                  <a:pt x="166" y="167"/>
                  <a:pt x="199" y="138"/>
                  <a:pt x="206" y="120"/>
                </a:cubicBezTo>
                <a:cubicBezTo>
                  <a:pt x="191" y="160"/>
                  <a:pt x="220" y="185"/>
                  <a:pt x="208" y="219"/>
                </a:cubicBezTo>
                <a:cubicBezTo>
                  <a:pt x="234" y="177"/>
                  <a:pt x="226" y="149"/>
                  <a:pt x="216" y="122"/>
                </a:cubicBezTo>
                <a:cubicBezTo>
                  <a:pt x="231" y="150"/>
                  <a:pt x="257" y="155"/>
                  <a:pt x="264" y="172"/>
                </a:cubicBezTo>
                <a:cubicBezTo>
                  <a:pt x="266" y="144"/>
                  <a:pt x="242" y="116"/>
                  <a:pt x="219" y="113"/>
                </a:cubicBezTo>
                <a:close/>
                <a:moveTo>
                  <a:pt x="6" y="155"/>
                </a:moveTo>
                <a:cubicBezTo>
                  <a:pt x="12" y="123"/>
                  <a:pt x="47" y="117"/>
                  <a:pt x="65" y="78"/>
                </a:cubicBezTo>
                <a:cubicBezTo>
                  <a:pt x="59" y="113"/>
                  <a:pt x="70" y="161"/>
                  <a:pt x="94" y="190"/>
                </a:cubicBezTo>
                <a:cubicBezTo>
                  <a:pt x="74" y="150"/>
                  <a:pt x="108" y="116"/>
                  <a:pt x="79" y="75"/>
                </a:cubicBezTo>
                <a:cubicBezTo>
                  <a:pt x="85" y="80"/>
                  <a:pt x="87" y="82"/>
                  <a:pt x="99" y="90"/>
                </a:cubicBezTo>
                <a:cubicBezTo>
                  <a:pt x="111" y="97"/>
                  <a:pt x="128" y="110"/>
                  <a:pt x="135" y="126"/>
                </a:cubicBezTo>
                <a:cubicBezTo>
                  <a:pt x="148" y="83"/>
                  <a:pt x="115" y="74"/>
                  <a:pt x="84" y="66"/>
                </a:cubicBezTo>
                <a:cubicBezTo>
                  <a:pt x="145" y="79"/>
                  <a:pt x="185" y="55"/>
                  <a:pt x="203" y="69"/>
                </a:cubicBezTo>
                <a:cubicBezTo>
                  <a:pt x="194" y="57"/>
                  <a:pt x="158" y="37"/>
                  <a:pt x="115" y="47"/>
                </a:cubicBezTo>
                <a:cubicBezTo>
                  <a:pt x="102" y="50"/>
                  <a:pt x="88" y="53"/>
                  <a:pt x="82" y="55"/>
                </a:cubicBezTo>
                <a:cubicBezTo>
                  <a:pt x="106" y="37"/>
                  <a:pt x="124" y="8"/>
                  <a:pt x="143" y="2"/>
                </a:cubicBezTo>
                <a:cubicBezTo>
                  <a:pt x="109" y="0"/>
                  <a:pt x="80" y="24"/>
                  <a:pt x="73" y="50"/>
                </a:cubicBezTo>
                <a:cubicBezTo>
                  <a:pt x="71" y="34"/>
                  <a:pt x="64" y="21"/>
                  <a:pt x="52" y="13"/>
                </a:cubicBezTo>
                <a:cubicBezTo>
                  <a:pt x="51" y="28"/>
                  <a:pt x="44" y="46"/>
                  <a:pt x="60" y="61"/>
                </a:cubicBezTo>
                <a:cubicBezTo>
                  <a:pt x="30" y="39"/>
                  <a:pt x="3" y="60"/>
                  <a:pt x="6" y="80"/>
                </a:cubicBezTo>
                <a:cubicBezTo>
                  <a:pt x="16" y="64"/>
                  <a:pt x="41" y="71"/>
                  <a:pt x="59" y="69"/>
                </a:cubicBezTo>
                <a:cubicBezTo>
                  <a:pt x="33" y="76"/>
                  <a:pt x="0" y="106"/>
                  <a:pt x="6" y="155"/>
                </a:cubicBezTo>
                <a:close/>
                <a:moveTo>
                  <a:pt x="197" y="276"/>
                </a:moveTo>
                <a:cubicBezTo>
                  <a:pt x="194" y="275"/>
                  <a:pt x="191" y="276"/>
                  <a:pt x="189" y="279"/>
                </a:cubicBezTo>
                <a:cubicBezTo>
                  <a:pt x="189" y="279"/>
                  <a:pt x="185" y="287"/>
                  <a:pt x="176" y="292"/>
                </a:cubicBezTo>
                <a:cubicBezTo>
                  <a:pt x="172" y="294"/>
                  <a:pt x="167" y="295"/>
                  <a:pt x="162" y="296"/>
                </a:cubicBezTo>
                <a:cubicBezTo>
                  <a:pt x="162" y="296"/>
                  <a:pt x="162" y="296"/>
                  <a:pt x="162" y="296"/>
                </a:cubicBezTo>
                <a:cubicBezTo>
                  <a:pt x="160" y="296"/>
                  <a:pt x="158" y="297"/>
                  <a:pt x="156" y="297"/>
                </a:cubicBezTo>
                <a:cubicBezTo>
                  <a:pt x="118" y="297"/>
                  <a:pt x="118" y="297"/>
                  <a:pt x="118" y="297"/>
                </a:cubicBezTo>
                <a:cubicBezTo>
                  <a:pt x="95" y="297"/>
                  <a:pt x="79" y="300"/>
                  <a:pt x="65" y="319"/>
                </a:cubicBezTo>
                <a:cubicBezTo>
                  <a:pt x="63" y="322"/>
                  <a:pt x="64" y="325"/>
                  <a:pt x="66" y="327"/>
                </a:cubicBezTo>
                <a:cubicBezTo>
                  <a:pt x="67" y="328"/>
                  <a:pt x="68" y="328"/>
                  <a:pt x="70" y="328"/>
                </a:cubicBezTo>
                <a:cubicBezTo>
                  <a:pt x="71" y="328"/>
                  <a:pt x="73" y="327"/>
                  <a:pt x="74" y="326"/>
                </a:cubicBezTo>
                <a:cubicBezTo>
                  <a:pt x="85" y="312"/>
                  <a:pt x="95" y="308"/>
                  <a:pt x="118" y="308"/>
                </a:cubicBezTo>
                <a:cubicBezTo>
                  <a:pt x="156" y="308"/>
                  <a:pt x="156" y="308"/>
                  <a:pt x="156" y="308"/>
                </a:cubicBezTo>
                <a:cubicBezTo>
                  <a:pt x="188" y="308"/>
                  <a:pt x="199" y="285"/>
                  <a:pt x="199" y="284"/>
                </a:cubicBezTo>
                <a:cubicBezTo>
                  <a:pt x="201" y="281"/>
                  <a:pt x="200" y="278"/>
                  <a:pt x="197" y="276"/>
                </a:cubicBezTo>
                <a:close/>
                <a:moveTo>
                  <a:pt x="163" y="311"/>
                </a:moveTo>
                <a:cubicBezTo>
                  <a:pt x="163" y="328"/>
                  <a:pt x="163" y="328"/>
                  <a:pt x="163" y="328"/>
                </a:cubicBezTo>
                <a:cubicBezTo>
                  <a:pt x="174" y="328"/>
                  <a:pt x="174" y="328"/>
                  <a:pt x="174" y="328"/>
                </a:cubicBezTo>
                <a:cubicBezTo>
                  <a:pt x="174" y="311"/>
                  <a:pt x="174" y="311"/>
                  <a:pt x="174" y="311"/>
                </a:cubicBezTo>
                <a:lnTo>
                  <a:pt x="163" y="311"/>
                </a:ln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Freeform 18"/>
          <p:cNvSpPr>
            <a:spLocks noEditPoints="1"/>
          </p:cNvSpPr>
          <p:nvPr/>
        </p:nvSpPr>
        <p:spPr bwMode="auto">
          <a:xfrm>
            <a:off x="15854170" y="3668620"/>
            <a:ext cx="1003300" cy="782638"/>
          </a:xfrm>
          <a:custGeom>
            <a:avLst/>
            <a:gdLst>
              <a:gd name="T0" fmla="*/ 267 w 267"/>
              <a:gd name="T1" fmla="*/ 167 h 208"/>
              <a:gd name="T2" fmla="*/ 254 w 267"/>
              <a:gd name="T3" fmla="*/ 142 h 208"/>
              <a:gd name="T4" fmla="*/ 267 w 267"/>
              <a:gd name="T5" fmla="*/ 117 h 208"/>
              <a:gd name="T6" fmla="*/ 267 w 267"/>
              <a:gd name="T7" fmla="*/ 90 h 208"/>
              <a:gd name="T8" fmla="*/ 254 w 267"/>
              <a:gd name="T9" fmla="*/ 65 h 208"/>
              <a:gd name="T10" fmla="*/ 267 w 267"/>
              <a:gd name="T11" fmla="*/ 40 h 208"/>
              <a:gd name="T12" fmla="*/ 267 w 267"/>
              <a:gd name="T13" fmla="*/ 13 h 208"/>
              <a:gd name="T14" fmla="*/ 249 w 267"/>
              <a:gd name="T15" fmla="*/ 0 h 208"/>
              <a:gd name="T16" fmla="*/ 223 w 267"/>
              <a:gd name="T17" fmla="*/ 0 h 208"/>
              <a:gd name="T18" fmla="*/ 195 w 267"/>
              <a:gd name="T19" fmla="*/ 13 h 208"/>
              <a:gd name="T20" fmla="*/ 167 w 267"/>
              <a:gd name="T21" fmla="*/ 0 h 208"/>
              <a:gd name="T22" fmla="*/ 140 w 267"/>
              <a:gd name="T23" fmla="*/ 0 h 208"/>
              <a:gd name="T24" fmla="*/ 113 w 267"/>
              <a:gd name="T25" fmla="*/ 13 h 208"/>
              <a:gd name="T26" fmla="*/ 85 w 267"/>
              <a:gd name="T27" fmla="*/ 0 h 208"/>
              <a:gd name="T28" fmla="*/ 58 w 267"/>
              <a:gd name="T29" fmla="*/ 0 h 208"/>
              <a:gd name="T30" fmla="*/ 31 w 267"/>
              <a:gd name="T31" fmla="*/ 13 h 208"/>
              <a:gd name="T32" fmla="*/ 0 w 267"/>
              <a:gd name="T33" fmla="*/ 0 h 208"/>
              <a:gd name="T34" fmla="*/ 14 w 267"/>
              <a:gd name="T35" fmla="*/ 27 h 208"/>
              <a:gd name="T36" fmla="*/ 0 w 267"/>
              <a:gd name="T37" fmla="*/ 52 h 208"/>
              <a:gd name="T38" fmla="*/ 0 w 267"/>
              <a:gd name="T39" fmla="*/ 78 h 208"/>
              <a:gd name="T40" fmla="*/ 14 w 267"/>
              <a:gd name="T41" fmla="*/ 103 h 208"/>
              <a:gd name="T42" fmla="*/ 0 w 267"/>
              <a:gd name="T43" fmla="*/ 128 h 208"/>
              <a:gd name="T44" fmla="*/ 0 w 267"/>
              <a:gd name="T45" fmla="*/ 155 h 208"/>
              <a:gd name="T46" fmla="*/ 14 w 267"/>
              <a:gd name="T47" fmla="*/ 180 h 208"/>
              <a:gd name="T48" fmla="*/ 0 w 267"/>
              <a:gd name="T49" fmla="*/ 208 h 208"/>
              <a:gd name="T50" fmla="*/ 31 w 267"/>
              <a:gd name="T51" fmla="*/ 195 h 208"/>
              <a:gd name="T52" fmla="*/ 58 w 267"/>
              <a:gd name="T53" fmla="*/ 208 h 208"/>
              <a:gd name="T54" fmla="*/ 85 w 267"/>
              <a:gd name="T55" fmla="*/ 208 h 208"/>
              <a:gd name="T56" fmla="*/ 113 w 267"/>
              <a:gd name="T57" fmla="*/ 195 h 208"/>
              <a:gd name="T58" fmla="*/ 140 w 267"/>
              <a:gd name="T59" fmla="*/ 208 h 208"/>
              <a:gd name="T60" fmla="*/ 167 w 267"/>
              <a:gd name="T61" fmla="*/ 208 h 208"/>
              <a:gd name="T62" fmla="*/ 195 w 267"/>
              <a:gd name="T63" fmla="*/ 195 h 208"/>
              <a:gd name="T64" fmla="*/ 223 w 267"/>
              <a:gd name="T65" fmla="*/ 208 h 208"/>
              <a:gd name="T66" fmla="*/ 249 w 267"/>
              <a:gd name="T67" fmla="*/ 208 h 208"/>
              <a:gd name="T68" fmla="*/ 267 w 267"/>
              <a:gd name="T69" fmla="*/ 193 h 208"/>
              <a:gd name="T70" fmla="*/ 233 w 267"/>
              <a:gd name="T71" fmla="*/ 174 h 208"/>
              <a:gd name="T72" fmla="*/ 34 w 267"/>
              <a:gd name="T73" fmla="*/ 34 h 208"/>
              <a:gd name="T74" fmla="*/ 233 w 267"/>
              <a:gd name="T75" fmla="*/ 174 h 208"/>
              <a:gd name="T76" fmla="*/ 179 w 267"/>
              <a:gd name="T77" fmla="*/ 144 h 208"/>
              <a:gd name="T78" fmla="*/ 149 w 267"/>
              <a:gd name="T79" fmla="*/ 100 h 208"/>
              <a:gd name="T80" fmla="*/ 168 w 267"/>
              <a:gd name="T81" fmla="*/ 80 h 208"/>
              <a:gd name="T82" fmla="*/ 210 w 267"/>
              <a:gd name="T83" fmla="*/ 84 h 208"/>
              <a:gd name="T84" fmla="*/ 127 w 267"/>
              <a:gd name="T85" fmla="*/ 74 h 208"/>
              <a:gd name="T86" fmla="*/ 75 w 267"/>
              <a:gd name="T87" fmla="*/ 65 h 208"/>
              <a:gd name="T88" fmla="*/ 88 w 267"/>
              <a:gd name="T89" fmla="*/ 144 h 208"/>
              <a:gd name="T90" fmla="*/ 138 w 267"/>
              <a:gd name="T91" fmla="*/ 9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67" h="208">
                <a:moveTo>
                  <a:pt x="254" y="180"/>
                </a:moveTo>
                <a:cubicBezTo>
                  <a:pt x="254" y="173"/>
                  <a:pt x="259" y="167"/>
                  <a:pt x="267" y="167"/>
                </a:cubicBezTo>
                <a:cubicBezTo>
                  <a:pt x="267" y="155"/>
                  <a:pt x="267" y="155"/>
                  <a:pt x="267" y="155"/>
                </a:cubicBezTo>
                <a:cubicBezTo>
                  <a:pt x="259" y="155"/>
                  <a:pt x="254" y="149"/>
                  <a:pt x="254" y="142"/>
                </a:cubicBezTo>
                <a:cubicBezTo>
                  <a:pt x="254" y="134"/>
                  <a:pt x="259" y="129"/>
                  <a:pt x="267" y="128"/>
                </a:cubicBezTo>
                <a:cubicBezTo>
                  <a:pt x="267" y="117"/>
                  <a:pt x="267" y="117"/>
                  <a:pt x="267" y="117"/>
                </a:cubicBezTo>
                <a:cubicBezTo>
                  <a:pt x="259" y="116"/>
                  <a:pt x="254" y="111"/>
                  <a:pt x="254" y="103"/>
                </a:cubicBezTo>
                <a:cubicBezTo>
                  <a:pt x="254" y="96"/>
                  <a:pt x="259" y="90"/>
                  <a:pt x="267" y="90"/>
                </a:cubicBezTo>
                <a:cubicBezTo>
                  <a:pt x="267" y="78"/>
                  <a:pt x="267" y="78"/>
                  <a:pt x="267" y="78"/>
                </a:cubicBezTo>
                <a:cubicBezTo>
                  <a:pt x="259" y="78"/>
                  <a:pt x="254" y="72"/>
                  <a:pt x="254" y="65"/>
                </a:cubicBezTo>
                <a:cubicBezTo>
                  <a:pt x="254" y="58"/>
                  <a:pt x="259" y="52"/>
                  <a:pt x="267" y="52"/>
                </a:cubicBezTo>
                <a:cubicBezTo>
                  <a:pt x="267" y="40"/>
                  <a:pt x="267" y="40"/>
                  <a:pt x="267" y="40"/>
                </a:cubicBezTo>
                <a:cubicBezTo>
                  <a:pt x="259" y="40"/>
                  <a:pt x="254" y="34"/>
                  <a:pt x="254" y="27"/>
                </a:cubicBezTo>
                <a:cubicBezTo>
                  <a:pt x="254" y="19"/>
                  <a:pt x="259" y="14"/>
                  <a:pt x="267" y="13"/>
                </a:cubicBezTo>
                <a:cubicBezTo>
                  <a:pt x="267" y="0"/>
                  <a:pt x="267" y="0"/>
                  <a:pt x="267" y="0"/>
                </a:cubicBezTo>
                <a:cubicBezTo>
                  <a:pt x="249" y="0"/>
                  <a:pt x="249" y="0"/>
                  <a:pt x="249" y="0"/>
                </a:cubicBezTo>
                <a:cubicBezTo>
                  <a:pt x="249" y="7"/>
                  <a:pt x="243" y="13"/>
                  <a:pt x="236" y="13"/>
                </a:cubicBezTo>
                <a:cubicBezTo>
                  <a:pt x="229" y="13"/>
                  <a:pt x="223" y="7"/>
                  <a:pt x="223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08" y="7"/>
                  <a:pt x="202" y="13"/>
                  <a:pt x="195" y="13"/>
                </a:cubicBezTo>
                <a:cubicBezTo>
                  <a:pt x="188" y="13"/>
                  <a:pt x="182" y="7"/>
                  <a:pt x="182" y="0"/>
                </a:cubicBezTo>
                <a:cubicBezTo>
                  <a:pt x="167" y="0"/>
                  <a:pt x="167" y="0"/>
                  <a:pt x="167" y="0"/>
                </a:cubicBezTo>
                <a:cubicBezTo>
                  <a:pt x="167" y="7"/>
                  <a:pt x="161" y="13"/>
                  <a:pt x="154" y="13"/>
                </a:cubicBezTo>
                <a:cubicBezTo>
                  <a:pt x="147" y="13"/>
                  <a:pt x="141" y="7"/>
                  <a:pt x="14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6" y="7"/>
                  <a:pt x="120" y="13"/>
                  <a:pt x="113" y="13"/>
                </a:cubicBezTo>
                <a:cubicBezTo>
                  <a:pt x="105" y="13"/>
                  <a:pt x="100" y="7"/>
                  <a:pt x="99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7"/>
                  <a:pt x="79" y="13"/>
                  <a:pt x="72" y="13"/>
                </a:cubicBezTo>
                <a:cubicBezTo>
                  <a:pt x="64" y="13"/>
                  <a:pt x="59" y="7"/>
                  <a:pt x="5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7"/>
                  <a:pt x="38" y="13"/>
                  <a:pt x="31" y="13"/>
                </a:cubicBezTo>
                <a:cubicBezTo>
                  <a:pt x="23" y="13"/>
                  <a:pt x="17" y="7"/>
                  <a:pt x="1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8" y="13"/>
                  <a:pt x="14" y="19"/>
                  <a:pt x="14" y="27"/>
                </a:cubicBezTo>
                <a:cubicBezTo>
                  <a:pt x="14" y="34"/>
                  <a:pt x="8" y="40"/>
                  <a:pt x="0" y="40"/>
                </a:cubicBezTo>
                <a:cubicBezTo>
                  <a:pt x="0" y="52"/>
                  <a:pt x="0" y="52"/>
                  <a:pt x="0" y="52"/>
                </a:cubicBezTo>
                <a:cubicBezTo>
                  <a:pt x="8" y="52"/>
                  <a:pt x="14" y="58"/>
                  <a:pt x="14" y="65"/>
                </a:cubicBezTo>
                <a:cubicBezTo>
                  <a:pt x="14" y="72"/>
                  <a:pt x="8" y="78"/>
                  <a:pt x="0" y="78"/>
                </a:cubicBezTo>
                <a:cubicBezTo>
                  <a:pt x="0" y="90"/>
                  <a:pt x="0" y="90"/>
                  <a:pt x="0" y="90"/>
                </a:cubicBezTo>
                <a:cubicBezTo>
                  <a:pt x="8" y="90"/>
                  <a:pt x="14" y="96"/>
                  <a:pt x="14" y="103"/>
                </a:cubicBezTo>
                <a:cubicBezTo>
                  <a:pt x="14" y="111"/>
                  <a:pt x="8" y="117"/>
                  <a:pt x="0" y="117"/>
                </a:cubicBezTo>
                <a:cubicBezTo>
                  <a:pt x="0" y="128"/>
                  <a:pt x="0" y="128"/>
                  <a:pt x="0" y="128"/>
                </a:cubicBezTo>
                <a:cubicBezTo>
                  <a:pt x="8" y="128"/>
                  <a:pt x="14" y="134"/>
                  <a:pt x="14" y="142"/>
                </a:cubicBezTo>
                <a:cubicBezTo>
                  <a:pt x="14" y="149"/>
                  <a:pt x="8" y="155"/>
                  <a:pt x="0" y="155"/>
                </a:cubicBezTo>
                <a:cubicBezTo>
                  <a:pt x="0" y="166"/>
                  <a:pt x="0" y="166"/>
                  <a:pt x="0" y="166"/>
                </a:cubicBezTo>
                <a:cubicBezTo>
                  <a:pt x="8" y="166"/>
                  <a:pt x="14" y="173"/>
                  <a:pt x="14" y="180"/>
                </a:cubicBezTo>
                <a:cubicBezTo>
                  <a:pt x="14" y="187"/>
                  <a:pt x="8" y="193"/>
                  <a:pt x="0" y="193"/>
                </a:cubicBezTo>
                <a:cubicBezTo>
                  <a:pt x="0" y="208"/>
                  <a:pt x="0" y="208"/>
                  <a:pt x="0" y="208"/>
                </a:cubicBezTo>
                <a:cubicBezTo>
                  <a:pt x="17" y="208"/>
                  <a:pt x="17" y="208"/>
                  <a:pt x="17" y="208"/>
                </a:cubicBezTo>
                <a:cubicBezTo>
                  <a:pt x="17" y="201"/>
                  <a:pt x="23" y="195"/>
                  <a:pt x="31" y="195"/>
                </a:cubicBezTo>
                <a:cubicBezTo>
                  <a:pt x="38" y="195"/>
                  <a:pt x="44" y="201"/>
                  <a:pt x="44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58" y="201"/>
                  <a:pt x="64" y="195"/>
                  <a:pt x="72" y="195"/>
                </a:cubicBezTo>
                <a:cubicBezTo>
                  <a:pt x="79" y="195"/>
                  <a:pt x="85" y="201"/>
                  <a:pt x="85" y="208"/>
                </a:cubicBezTo>
                <a:cubicBezTo>
                  <a:pt x="99" y="208"/>
                  <a:pt x="99" y="208"/>
                  <a:pt x="99" y="208"/>
                </a:cubicBezTo>
                <a:cubicBezTo>
                  <a:pt x="99" y="201"/>
                  <a:pt x="105" y="195"/>
                  <a:pt x="113" y="195"/>
                </a:cubicBezTo>
                <a:cubicBezTo>
                  <a:pt x="120" y="195"/>
                  <a:pt x="126" y="201"/>
                  <a:pt x="126" y="208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40" y="201"/>
                  <a:pt x="146" y="195"/>
                  <a:pt x="154" y="195"/>
                </a:cubicBezTo>
                <a:cubicBezTo>
                  <a:pt x="161" y="195"/>
                  <a:pt x="167" y="201"/>
                  <a:pt x="167" y="208"/>
                </a:cubicBezTo>
                <a:cubicBezTo>
                  <a:pt x="182" y="208"/>
                  <a:pt x="182" y="208"/>
                  <a:pt x="182" y="208"/>
                </a:cubicBezTo>
                <a:cubicBezTo>
                  <a:pt x="182" y="201"/>
                  <a:pt x="188" y="195"/>
                  <a:pt x="195" y="195"/>
                </a:cubicBezTo>
                <a:cubicBezTo>
                  <a:pt x="202" y="195"/>
                  <a:pt x="208" y="201"/>
                  <a:pt x="208" y="208"/>
                </a:cubicBezTo>
                <a:cubicBezTo>
                  <a:pt x="223" y="208"/>
                  <a:pt x="223" y="208"/>
                  <a:pt x="223" y="208"/>
                </a:cubicBezTo>
                <a:cubicBezTo>
                  <a:pt x="223" y="201"/>
                  <a:pt x="229" y="195"/>
                  <a:pt x="236" y="195"/>
                </a:cubicBezTo>
                <a:cubicBezTo>
                  <a:pt x="243" y="195"/>
                  <a:pt x="249" y="201"/>
                  <a:pt x="249" y="208"/>
                </a:cubicBezTo>
                <a:cubicBezTo>
                  <a:pt x="267" y="208"/>
                  <a:pt x="267" y="208"/>
                  <a:pt x="267" y="208"/>
                </a:cubicBezTo>
                <a:cubicBezTo>
                  <a:pt x="267" y="193"/>
                  <a:pt x="267" y="193"/>
                  <a:pt x="267" y="193"/>
                </a:cubicBezTo>
                <a:cubicBezTo>
                  <a:pt x="259" y="193"/>
                  <a:pt x="254" y="187"/>
                  <a:pt x="254" y="180"/>
                </a:cubicBezTo>
                <a:close/>
                <a:moveTo>
                  <a:pt x="233" y="174"/>
                </a:moveTo>
                <a:cubicBezTo>
                  <a:pt x="34" y="174"/>
                  <a:pt x="34" y="174"/>
                  <a:pt x="34" y="174"/>
                </a:cubicBezTo>
                <a:cubicBezTo>
                  <a:pt x="34" y="34"/>
                  <a:pt x="34" y="34"/>
                  <a:pt x="34" y="34"/>
                </a:cubicBezTo>
                <a:cubicBezTo>
                  <a:pt x="233" y="34"/>
                  <a:pt x="233" y="34"/>
                  <a:pt x="233" y="34"/>
                </a:cubicBezTo>
                <a:lnTo>
                  <a:pt x="233" y="174"/>
                </a:lnTo>
                <a:close/>
                <a:moveTo>
                  <a:pt x="179" y="144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79" y="144"/>
                  <a:pt x="156" y="135"/>
                  <a:pt x="141" y="120"/>
                </a:cubicBezTo>
                <a:cubicBezTo>
                  <a:pt x="145" y="114"/>
                  <a:pt x="148" y="107"/>
                  <a:pt x="149" y="100"/>
                </a:cubicBezTo>
                <a:cubicBezTo>
                  <a:pt x="151" y="90"/>
                  <a:pt x="148" y="81"/>
                  <a:pt x="143" y="73"/>
                </a:cubicBezTo>
                <a:cubicBezTo>
                  <a:pt x="152" y="70"/>
                  <a:pt x="163" y="74"/>
                  <a:pt x="168" y="80"/>
                </a:cubicBezTo>
                <a:cubicBezTo>
                  <a:pt x="170" y="72"/>
                  <a:pt x="180" y="63"/>
                  <a:pt x="191" y="65"/>
                </a:cubicBezTo>
                <a:cubicBezTo>
                  <a:pt x="201" y="67"/>
                  <a:pt x="208" y="74"/>
                  <a:pt x="210" y="84"/>
                </a:cubicBezTo>
                <a:cubicBezTo>
                  <a:pt x="215" y="113"/>
                  <a:pt x="179" y="144"/>
                  <a:pt x="179" y="144"/>
                </a:cubicBezTo>
                <a:close/>
                <a:moveTo>
                  <a:pt x="127" y="74"/>
                </a:moveTo>
                <a:cubicBezTo>
                  <a:pt x="117" y="69"/>
                  <a:pt x="104" y="73"/>
                  <a:pt x="99" y="80"/>
                </a:cubicBezTo>
                <a:cubicBezTo>
                  <a:pt x="97" y="72"/>
                  <a:pt x="87" y="64"/>
                  <a:pt x="75" y="65"/>
                </a:cubicBezTo>
                <a:cubicBezTo>
                  <a:pt x="65" y="67"/>
                  <a:pt x="58" y="74"/>
                  <a:pt x="57" y="84"/>
                </a:cubicBezTo>
                <a:cubicBezTo>
                  <a:pt x="52" y="114"/>
                  <a:pt x="88" y="144"/>
                  <a:pt x="88" y="144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88" y="144"/>
                  <a:pt x="133" y="128"/>
                  <a:pt x="138" y="98"/>
                </a:cubicBezTo>
                <a:cubicBezTo>
                  <a:pt x="140" y="88"/>
                  <a:pt x="135" y="79"/>
                  <a:pt x="127" y="74"/>
                </a:cubicBezTo>
                <a:close/>
              </a:path>
            </a:pathLst>
          </a:custGeom>
          <a:solidFill>
            <a:srgbClr val="04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47" name="组合 146"/>
          <p:cNvGrpSpPr/>
          <p:nvPr/>
        </p:nvGrpSpPr>
        <p:grpSpPr>
          <a:xfrm>
            <a:off x="3798888" y="320676"/>
            <a:ext cx="423863" cy="409575"/>
            <a:chOff x="4395788" y="2835276"/>
            <a:chExt cx="423863" cy="409575"/>
          </a:xfrm>
        </p:grpSpPr>
        <p:sp>
          <p:nvSpPr>
            <p:cNvPr id="148" name="Freeform 3767"/>
            <p:cNvSpPr>
              <a:spLocks/>
            </p:cNvSpPr>
            <p:nvPr/>
          </p:nvSpPr>
          <p:spPr bwMode="auto">
            <a:xfrm>
              <a:off x="4418013" y="3041651"/>
              <a:ext cx="123825" cy="115888"/>
            </a:xfrm>
            <a:custGeom>
              <a:avLst/>
              <a:gdLst>
                <a:gd name="T0" fmla="*/ 0 w 33"/>
                <a:gd name="T1" fmla="*/ 25 h 31"/>
                <a:gd name="T2" fmla="*/ 0 w 33"/>
                <a:gd name="T3" fmla="*/ 21 h 31"/>
                <a:gd name="T4" fmla="*/ 3 w 33"/>
                <a:gd name="T5" fmla="*/ 14 h 31"/>
                <a:gd name="T6" fmla="*/ 9 w 33"/>
                <a:gd name="T7" fmla="*/ 7 h 31"/>
                <a:gd name="T8" fmla="*/ 1 w 33"/>
                <a:gd name="T9" fmla="*/ 3 h 31"/>
                <a:gd name="T10" fmla="*/ 26 w 33"/>
                <a:gd name="T11" fmla="*/ 0 h 31"/>
                <a:gd name="T12" fmla="*/ 33 w 33"/>
                <a:gd name="T13" fmla="*/ 22 h 31"/>
                <a:gd name="T14" fmla="*/ 26 w 33"/>
                <a:gd name="T15" fmla="*/ 18 h 31"/>
                <a:gd name="T16" fmla="*/ 20 w 33"/>
                <a:gd name="T17" fmla="*/ 29 h 31"/>
                <a:gd name="T18" fmla="*/ 0 w 33"/>
                <a:gd name="T19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1">
                  <a:moveTo>
                    <a:pt x="0" y="25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18"/>
                    <a:pt x="3" y="14"/>
                  </a:cubicBezTo>
                  <a:cubicBezTo>
                    <a:pt x="7" y="10"/>
                    <a:pt x="9" y="7"/>
                    <a:pt x="9" y="7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19" y="27"/>
                    <a:pt x="20" y="29"/>
                  </a:cubicBezTo>
                  <a:cubicBezTo>
                    <a:pt x="21" y="31"/>
                    <a:pt x="3" y="30"/>
                    <a:pt x="0" y="25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3768"/>
            <p:cNvSpPr>
              <a:spLocks/>
            </p:cNvSpPr>
            <p:nvPr/>
          </p:nvSpPr>
          <p:spPr bwMode="auto">
            <a:xfrm>
              <a:off x="4395788" y="3121026"/>
              <a:ext cx="195263" cy="96838"/>
            </a:xfrm>
            <a:custGeom>
              <a:avLst/>
              <a:gdLst>
                <a:gd name="T0" fmla="*/ 52 w 52"/>
                <a:gd name="T1" fmla="*/ 5 h 26"/>
                <a:gd name="T2" fmla="*/ 52 w 52"/>
                <a:gd name="T3" fmla="*/ 26 h 26"/>
                <a:gd name="T4" fmla="*/ 19 w 52"/>
                <a:gd name="T5" fmla="*/ 26 h 26"/>
                <a:gd name="T6" fmla="*/ 6 w 52"/>
                <a:gd name="T7" fmla="*/ 0 h 26"/>
                <a:gd name="T8" fmla="*/ 21 w 52"/>
                <a:gd name="T9" fmla="*/ 5 h 26"/>
                <a:gd name="T10" fmla="*/ 52 w 52"/>
                <a:gd name="T11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26">
                  <a:moveTo>
                    <a:pt x="52" y="5"/>
                  </a:moveTo>
                  <a:cubicBezTo>
                    <a:pt x="52" y="26"/>
                    <a:pt x="52" y="26"/>
                    <a:pt x="52" y="26"/>
                  </a:cubicBezTo>
                  <a:cubicBezTo>
                    <a:pt x="52" y="26"/>
                    <a:pt x="28" y="26"/>
                    <a:pt x="19" y="26"/>
                  </a:cubicBezTo>
                  <a:cubicBezTo>
                    <a:pt x="11" y="26"/>
                    <a:pt x="0" y="16"/>
                    <a:pt x="6" y="0"/>
                  </a:cubicBezTo>
                  <a:cubicBezTo>
                    <a:pt x="6" y="0"/>
                    <a:pt x="6" y="5"/>
                    <a:pt x="21" y="5"/>
                  </a:cubicBezTo>
                  <a:cubicBezTo>
                    <a:pt x="36" y="5"/>
                    <a:pt x="52" y="5"/>
                    <a:pt x="52" y="5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769"/>
            <p:cNvSpPr>
              <a:spLocks/>
            </p:cNvSpPr>
            <p:nvPr/>
          </p:nvSpPr>
          <p:spPr bwMode="auto">
            <a:xfrm>
              <a:off x="4591051" y="2876551"/>
              <a:ext cx="127000" cy="131763"/>
            </a:xfrm>
            <a:custGeom>
              <a:avLst/>
              <a:gdLst>
                <a:gd name="T0" fmla="*/ 16 w 34"/>
                <a:gd name="T1" fmla="*/ 0 h 35"/>
                <a:gd name="T2" fmla="*/ 20 w 34"/>
                <a:gd name="T3" fmla="*/ 2 h 35"/>
                <a:gd name="T4" fmla="*/ 23 w 34"/>
                <a:gd name="T5" fmla="*/ 8 h 35"/>
                <a:gd name="T6" fmla="*/ 27 w 34"/>
                <a:gd name="T7" fmla="*/ 16 h 35"/>
                <a:gd name="T8" fmla="*/ 34 w 34"/>
                <a:gd name="T9" fmla="*/ 12 h 35"/>
                <a:gd name="T10" fmla="*/ 25 w 34"/>
                <a:gd name="T11" fmla="*/ 35 h 35"/>
                <a:gd name="T12" fmla="*/ 2 w 34"/>
                <a:gd name="T13" fmla="*/ 30 h 35"/>
                <a:gd name="T14" fmla="*/ 9 w 34"/>
                <a:gd name="T15" fmla="*/ 26 h 35"/>
                <a:gd name="T16" fmla="*/ 2 w 34"/>
                <a:gd name="T17" fmla="*/ 15 h 35"/>
                <a:gd name="T18" fmla="*/ 16 w 34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5">
                  <a:moveTo>
                    <a:pt x="16" y="0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1" y="3"/>
                    <a:pt x="23" y="8"/>
                  </a:cubicBezTo>
                  <a:cubicBezTo>
                    <a:pt x="25" y="13"/>
                    <a:pt x="27" y="16"/>
                    <a:pt x="27" y="1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5" y="16"/>
                    <a:pt x="2" y="15"/>
                  </a:cubicBezTo>
                  <a:cubicBezTo>
                    <a:pt x="0" y="15"/>
                    <a:pt x="10" y="0"/>
                    <a:pt x="16" y="0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3770"/>
            <p:cNvSpPr>
              <a:spLocks/>
            </p:cNvSpPr>
            <p:nvPr/>
          </p:nvSpPr>
          <p:spPr bwMode="auto">
            <a:xfrm>
              <a:off x="4492626" y="2835276"/>
              <a:ext cx="173038" cy="187325"/>
            </a:xfrm>
            <a:custGeom>
              <a:avLst/>
              <a:gdLst>
                <a:gd name="T0" fmla="*/ 18 w 46"/>
                <a:gd name="T1" fmla="*/ 50 h 50"/>
                <a:gd name="T2" fmla="*/ 0 w 46"/>
                <a:gd name="T3" fmla="*/ 40 h 50"/>
                <a:gd name="T4" fmla="*/ 16 w 46"/>
                <a:gd name="T5" fmla="*/ 11 h 50"/>
                <a:gd name="T6" fmla="*/ 46 w 46"/>
                <a:gd name="T7" fmla="*/ 13 h 50"/>
                <a:gd name="T8" fmla="*/ 33 w 46"/>
                <a:gd name="T9" fmla="*/ 23 h 50"/>
                <a:gd name="T10" fmla="*/ 18 w 46"/>
                <a:gd name="T1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0">
                  <a:moveTo>
                    <a:pt x="18" y="5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12" y="19"/>
                    <a:pt x="16" y="11"/>
                  </a:cubicBezTo>
                  <a:cubicBezTo>
                    <a:pt x="20" y="4"/>
                    <a:pt x="34" y="0"/>
                    <a:pt x="46" y="13"/>
                  </a:cubicBezTo>
                  <a:cubicBezTo>
                    <a:pt x="46" y="13"/>
                    <a:pt x="41" y="11"/>
                    <a:pt x="33" y="23"/>
                  </a:cubicBezTo>
                  <a:cubicBezTo>
                    <a:pt x="26" y="36"/>
                    <a:pt x="18" y="50"/>
                    <a:pt x="18" y="50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3771"/>
            <p:cNvSpPr>
              <a:spLocks/>
            </p:cNvSpPr>
            <p:nvPr/>
          </p:nvSpPr>
          <p:spPr bwMode="auto">
            <a:xfrm>
              <a:off x="4627563" y="3105151"/>
              <a:ext cx="139700" cy="139700"/>
            </a:xfrm>
            <a:custGeom>
              <a:avLst/>
              <a:gdLst>
                <a:gd name="T0" fmla="*/ 35 w 37"/>
                <a:gd name="T1" fmla="*/ 27 h 37"/>
                <a:gd name="T2" fmla="*/ 31 w 37"/>
                <a:gd name="T3" fmla="*/ 30 h 37"/>
                <a:gd name="T4" fmla="*/ 24 w 37"/>
                <a:gd name="T5" fmla="*/ 30 h 37"/>
                <a:gd name="T6" fmla="*/ 15 w 37"/>
                <a:gd name="T7" fmla="*/ 29 h 37"/>
                <a:gd name="T8" fmla="*/ 15 w 37"/>
                <a:gd name="T9" fmla="*/ 37 h 37"/>
                <a:gd name="T10" fmla="*/ 0 w 37"/>
                <a:gd name="T11" fmla="*/ 17 h 37"/>
                <a:gd name="T12" fmla="*/ 16 w 37"/>
                <a:gd name="T13" fmla="*/ 0 h 37"/>
                <a:gd name="T14" fmla="*/ 16 w 37"/>
                <a:gd name="T15" fmla="*/ 8 h 37"/>
                <a:gd name="T16" fmla="*/ 28 w 37"/>
                <a:gd name="T17" fmla="*/ 8 h 37"/>
                <a:gd name="T18" fmla="*/ 35 w 37"/>
                <a:gd name="T19" fmla="*/ 2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7">
                  <a:moveTo>
                    <a:pt x="35" y="27"/>
                  </a:move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29" y="30"/>
                    <a:pt x="24" y="30"/>
                  </a:cubicBezTo>
                  <a:cubicBezTo>
                    <a:pt x="19" y="29"/>
                    <a:pt x="15" y="29"/>
                    <a:pt x="15" y="29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27" y="9"/>
                    <a:pt x="28" y="8"/>
                  </a:cubicBezTo>
                  <a:cubicBezTo>
                    <a:pt x="30" y="6"/>
                    <a:pt x="37" y="22"/>
                    <a:pt x="35" y="27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3772"/>
            <p:cNvSpPr>
              <a:spLocks/>
            </p:cNvSpPr>
            <p:nvPr/>
          </p:nvSpPr>
          <p:spPr bwMode="auto">
            <a:xfrm>
              <a:off x="4676776" y="3016251"/>
              <a:ext cx="142875" cy="201613"/>
            </a:xfrm>
            <a:custGeom>
              <a:avLst/>
              <a:gdLst>
                <a:gd name="T0" fmla="*/ 0 w 38"/>
                <a:gd name="T1" fmla="*/ 11 h 54"/>
                <a:gd name="T2" fmla="*/ 18 w 38"/>
                <a:gd name="T3" fmla="*/ 0 h 54"/>
                <a:gd name="T4" fmla="*/ 35 w 38"/>
                <a:gd name="T5" fmla="*/ 29 h 54"/>
                <a:gd name="T6" fmla="*/ 18 w 38"/>
                <a:gd name="T7" fmla="*/ 54 h 54"/>
                <a:gd name="T8" fmla="*/ 15 w 38"/>
                <a:gd name="T9" fmla="*/ 38 h 54"/>
                <a:gd name="T10" fmla="*/ 0 w 38"/>
                <a:gd name="T1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54">
                  <a:moveTo>
                    <a:pt x="0" y="11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30" y="21"/>
                    <a:pt x="35" y="29"/>
                  </a:cubicBezTo>
                  <a:cubicBezTo>
                    <a:pt x="38" y="36"/>
                    <a:pt x="35" y="50"/>
                    <a:pt x="18" y="54"/>
                  </a:cubicBezTo>
                  <a:cubicBezTo>
                    <a:pt x="18" y="54"/>
                    <a:pt x="23" y="50"/>
                    <a:pt x="15" y="38"/>
                  </a:cubicBezTo>
                  <a:cubicBezTo>
                    <a:pt x="8" y="25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3773"/>
            <p:cNvSpPr>
              <a:spLocks/>
            </p:cNvSpPr>
            <p:nvPr/>
          </p:nvSpPr>
          <p:spPr bwMode="auto">
            <a:xfrm>
              <a:off x="4395788" y="3121026"/>
              <a:ext cx="195263" cy="96838"/>
            </a:xfrm>
            <a:custGeom>
              <a:avLst/>
              <a:gdLst>
                <a:gd name="T0" fmla="*/ 52 w 52"/>
                <a:gd name="T1" fmla="*/ 5 h 26"/>
                <a:gd name="T2" fmla="*/ 52 w 52"/>
                <a:gd name="T3" fmla="*/ 26 h 26"/>
                <a:gd name="T4" fmla="*/ 19 w 52"/>
                <a:gd name="T5" fmla="*/ 26 h 26"/>
                <a:gd name="T6" fmla="*/ 6 w 52"/>
                <a:gd name="T7" fmla="*/ 0 h 26"/>
                <a:gd name="T8" fmla="*/ 21 w 52"/>
                <a:gd name="T9" fmla="*/ 5 h 26"/>
                <a:gd name="T10" fmla="*/ 52 w 52"/>
                <a:gd name="T11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26">
                  <a:moveTo>
                    <a:pt x="52" y="5"/>
                  </a:moveTo>
                  <a:cubicBezTo>
                    <a:pt x="52" y="26"/>
                    <a:pt x="52" y="26"/>
                    <a:pt x="52" y="26"/>
                  </a:cubicBezTo>
                  <a:cubicBezTo>
                    <a:pt x="52" y="26"/>
                    <a:pt x="28" y="26"/>
                    <a:pt x="19" y="26"/>
                  </a:cubicBezTo>
                  <a:cubicBezTo>
                    <a:pt x="11" y="26"/>
                    <a:pt x="0" y="16"/>
                    <a:pt x="6" y="0"/>
                  </a:cubicBezTo>
                  <a:cubicBezTo>
                    <a:pt x="6" y="0"/>
                    <a:pt x="6" y="5"/>
                    <a:pt x="21" y="5"/>
                  </a:cubicBezTo>
                  <a:cubicBezTo>
                    <a:pt x="36" y="5"/>
                    <a:pt x="52" y="5"/>
                    <a:pt x="52" y="5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3774"/>
            <p:cNvSpPr>
              <a:spLocks/>
            </p:cNvSpPr>
            <p:nvPr/>
          </p:nvSpPr>
          <p:spPr bwMode="auto">
            <a:xfrm>
              <a:off x="4492626" y="2835276"/>
              <a:ext cx="173038" cy="187325"/>
            </a:xfrm>
            <a:custGeom>
              <a:avLst/>
              <a:gdLst>
                <a:gd name="T0" fmla="*/ 18 w 46"/>
                <a:gd name="T1" fmla="*/ 50 h 50"/>
                <a:gd name="T2" fmla="*/ 0 w 46"/>
                <a:gd name="T3" fmla="*/ 40 h 50"/>
                <a:gd name="T4" fmla="*/ 16 w 46"/>
                <a:gd name="T5" fmla="*/ 11 h 50"/>
                <a:gd name="T6" fmla="*/ 46 w 46"/>
                <a:gd name="T7" fmla="*/ 13 h 50"/>
                <a:gd name="T8" fmla="*/ 33 w 46"/>
                <a:gd name="T9" fmla="*/ 23 h 50"/>
                <a:gd name="T10" fmla="*/ 18 w 46"/>
                <a:gd name="T1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0">
                  <a:moveTo>
                    <a:pt x="18" y="5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12" y="19"/>
                    <a:pt x="16" y="11"/>
                  </a:cubicBezTo>
                  <a:cubicBezTo>
                    <a:pt x="20" y="4"/>
                    <a:pt x="34" y="0"/>
                    <a:pt x="46" y="13"/>
                  </a:cubicBezTo>
                  <a:cubicBezTo>
                    <a:pt x="46" y="13"/>
                    <a:pt x="41" y="11"/>
                    <a:pt x="33" y="23"/>
                  </a:cubicBezTo>
                  <a:cubicBezTo>
                    <a:pt x="26" y="36"/>
                    <a:pt x="18" y="50"/>
                    <a:pt x="18" y="50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6" name="组合 155"/>
          <p:cNvGrpSpPr/>
          <p:nvPr/>
        </p:nvGrpSpPr>
        <p:grpSpPr>
          <a:xfrm>
            <a:off x="115888" y="215901"/>
            <a:ext cx="368300" cy="514350"/>
            <a:chOff x="712788" y="2730501"/>
            <a:chExt cx="368300" cy="514350"/>
          </a:xfrm>
        </p:grpSpPr>
        <p:sp>
          <p:nvSpPr>
            <p:cNvPr id="157" name="Freeform 3775"/>
            <p:cNvSpPr>
              <a:spLocks noEditPoints="1"/>
            </p:cNvSpPr>
            <p:nvPr/>
          </p:nvSpPr>
          <p:spPr bwMode="auto">
            <a:xfrm>
              <a:off x="896938" y="2730501"/>
              <a:ext cx="184150" cy="195263"/>
            </a:xfrm>
            <a:custGeom>
              <a:avLst/>
              <a:gdLst>
                <a:gd name="T0" fmla="*/ 45 w 49"/>
                <a:gd name="T1" fmla="*/ 0 h 52"/>
                <a:gd name="T2" fmla="*/ 8 w 49"/>
                <a:gd name="T3" fmla="*/ 0 h 52"/>
                <a:gd name="T4" fmla="*/ 3 w 49"/>
                <a:gd name="T5" fmla="*/ 4 h 52"/>
                <a:gd name="T6" fmla="*/ 3 w 49"/>
                <a:gd name="T7" fmla="*/ 40 h 52"/>
                <a:gd name="T8" fmla="*/ 8 w 49"/>
                <a:gd name="T9" fmla="*/ 44 h 52"/>
                <a:gd name="T10" fmla="*/ 8 w 49"/>
                <a:gd name="T11" fmla="*/ 44 h 52"/>
                <a:gd name="T12" fmla="*/ 0 w 49"/>
                <a:gd name="T13" fmla="*/ 52 h 52"/>
                <a:gd name="T14" fmla="*/ 18 w 49"/>
                <a:gd name="T15" fmla="*/ 44 h 52"/>
                <a:gd name="T16" fmla="*/ 45 w 49"/>
                <a:gd name="T17" fmla="*/ 44 h 52"/>
                <a:gd name="T18" fmla="*/ 49 w 49"/>
                <a:gd name="T19" fmla="*/ 40 h 52"/>
                <a:gd name="T20" fmla="*/ 49 w 49"/>
                <a:gd name="T21" fmla="*/ 4 h 52"/>
                <a:gd name="T22" fmla="*/ 45 w 49"/>
                <a:gd name="T23" fmla="*/ 0 h 52"/>
                <a:gd name="T24" fmla="*/ 21 w 49"/>
                <a:gd name="T25" fmla="*/ 6 h 52"/>
                <a:gd name="T26" fmla="*/ 32 w 49"/>
                <a:gd name="T27" fmla="*/ 6 h 52"/>
                <a:gd name="T28" fmla="*/ 27 w 49"/>
                <a:gd name="T29" fmla="*/ 10 h 52"/>
                <a:gd name="T30" fmla="*/ 22 w 49"/>
                <a:gd name="T31" fmla="*/ 20 h 52"/>
                <a:gd name="T32" fmla="*/ 15 w 49"/>
                <a:gd name="T33" fmla="*/ 16 h 52"/>
                <a:gd name="T34" fmla="*/ 21 w 49"/>
                <a:gd name="T35" fmla="*/ 6 h 52"/>
                <a:gd name="T36" fmla="*/ 17 w 49"/>
                <a:gd name="T37" fmla="*/ 21 h 52"/>
                <a:gd name="T38" fmla="*/ 20 w 49"/>
                <a:gd name="T39" fmla="*/ 29 h 52"/>
                <a:gd name="T40" fmla="*/ 18 w 49"/>
                <a:gd name="T41" fmla="*/ 28 h 52"/>
                <a:gd name="T42" fmla="*/ 16 w 49"/>
                <a:gd name="T43" fmla="*/ 30 h 52"/>
                <a:gd name="T44" fmla="*/ 14 w 49"/>
                <a:gd name="T45" fmla="*/ 30 h 52"/>
                <a:gd name="T46" fmla="*/ 9 w 49"/>
                <a:gd name="T47" fmla="*/ 29 h 52"/>
                <a:gd name="T48" fmla="*/ 9 w 49"/>
                <a:gd name="T49" fmla="*/ 27 h 52"/>
                <a:gd name="T50" fmla="*/ 9 w 49"/>
                <a:gd name="T51" fmla="*/ 27 h 52"/>
                <a:gd name="T52" fmla="*/ 11 w 49"/>
                <a:gd name="T53" fmla="*/ 24 h 52"/>
                <a:gd name="T54" fmla="*/ 9 w 49"/>
                <a:gd name="T55" fmla="*/ 23 h 52"/>
                <a:gd name="T56" fmla="*/ 17 w 49"/>
                <a:gd name="T57" fmla="*/ 21 h 52"/>
                <a:gd name="T58" fmla="*/ 25 w 49"/>
                <a:gd name="T59" fmla="*/ 38 h 52"/>
                <a:gd name="T60" fmla="*/ 13 w 49"/>
                <a:gd name="T61" fmla="*/ 38 h 52"/>
                <a:gd name="T62" fmla="*/ 8 w 49"/>
                <a:gd name="T63" fmla="*/ 29 h 52"/>
                <a:gd name="T64" fmla="*/ 14 w 49"/>
                <a:gd name="T65" fmla="*/ 31 h 52"/>
                <a:gd name="T66" fmla="*/ 25 w 49"/>
                <a:gd name="T67" fmla="*/ 31 h 52"/>
                <a:gd name="T68" fmla="*/ 25 w 49"/>
                <a:gd name="T69" fmla="*/ 38 h 52"/>
                <a:gd name="T70" fmla="*/ 27 w 49"/>
                <a:gd name="T71" fmla="*/ 13 h 52"/>
                <a:gd name="T72" fmla="*/ 28 w 49"/>
                <a:gd name="T73" fmla="*/ 11 h 52"/>
                <a:gd name="T74" fmla="*/ 31 w 49"/>
                <a:gd name="T75" fmla="*/ 7 h 52"/>
                <a:gd name="T76" fmla="*/ 32 w 49"/>
                <a:gd name="T77" fmla="*/ 8 h 52"/>
                <a:gd name="T78" fmla="*/ 33 w 49"/>
                <a:gd name="T79" fmla="*/ 9 h 52"/>
                <a:gd name="T80" fmla="*/ 34 w 49"/>
                <a:gd name="T81" fmla="*/ 12 h 52"/>
                <a:gd name="T82" fmla="*/ 37 w 49"/>
                <a:gd name="T83" fmla="*/ 10 h 52"/>
                <a:gd name="T84" fmla="*/ 33 w 49"/>
                <a:gd name="T85" fmla="*/ 18 h 52"/>
                <a:gd name="T86" fmla="*/ 25 w 49"/>
                <a:gd name="T87" fmla="*/ 16 h 52"/>
                <a:gd name="T88" fmla="*/ 28 w 49"/>
                <a:gd name="T89" fmla="*/ 15 h 52"/>
                <a:gd name="T90" fmla="*/ 27 w 49"/>
                <a:gd name="T91" fmla="*/ 13 h 52"/>
                <a:gd name="T92" fmla="*/ 38 w 49"/>
                <a:gd name="T93" fmla="*/ 37 h 52"/>
                <a:gd name="T94" fmla="*/ 37 w 49"/>
                <a:gd name="T95" fmla="*/ 38 h 52"/>
                <a:gd name="T96" fmla="*/ 36 w 49"/>
                <a:gd name="T97" fmla="*/ 38 h 52"/>
                <a:gd name="T98" fmla="*/ 33 w 49"/>
                <a:gd name="T99" fmla="*/ 38 h 52"/>
                <a:gd name="T100" fmla="*/ 33 w 49"/>
                <a:gd name="T101" fmla="*/ 41 h 52"/>
                <a:gd name="T102" fmla="*/ 28 w 49"/>
                <a:gd name="T103" fmla="*/ 34 h 52"/>
                <a:gd name="T104" fmla="*/ 34 w 49"/>
                <a:gd name="T105" fmla="*/ 28 h 52"/>
                <a:gd name="T106" fmla="*/ 34 w 49"/>
                <a:gd name="T107" fmla="*/ 30 h 52"/>
                <a:gd name="T108" fmla="*/ 36 w 49"/>
                <a:gd name="T109" fmla="*/ 31 h 52"/>
                <a:gd name="T110" fmla="*/ 37 w 49"/>
                <a:gd name="T111" fmla="*/ 33 h 52"/>
                <a:gd name="T112" fmla="*/ 38 w 49"/>
                <a:gd name="T113" fmla="*/ 37 h 52"/>
                <a:gd name="T114" fmla="*/ 39 w 49"/>
                <a:gd name="T115" fmla="*/ 38 h 52"/>
                <a:gd name="T116" fmla="*/ 38 w 49"/>
                <a:gd name="T117" fmla="*/ 32 h 52"/>
                <a:gd name="T118" fmla="*/ 33 w 49"/>
                <a:gd name="T119" fmla="*/ 23 h 52"/>
                <a:gd name="T120" fmla="*/ 39 w 49"/>
                <a:gd name="T121" fmla="*/ 19 h 52"/>
                <a:gd name="T122" fmla="*/ 45 w 49"/>
                <a:gd name="T123" fmla="*/ 29 h 52"/>
                <a:gd name="T124" fmla="*/ 39 w 49"/>
                <a:gd name="T12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" h="52">
                  <a:moveTo>
                    <a:pt x="45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2"/>
                    <a:pt x="3" y="4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2"/>
                    <a:pt x="5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7" y="44"/>
                    <a:pt x="49" y="42"/>
                    <a:pt x="49" y="40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2"/>
                    <a:pt x="47" y="0"/>
                    <a:pt x="45" y="0"/>
                  </a:cubicBezTo>
                  <a:close/>
                  <a:moveTo>
                    <a:pt x="21" y="6"/>
                  </a:moveTo>
                  <a:cubicBezTo>
                    <a:pt x="22" y="4"/>
                    <a:pt x="27" y="2"/>
                    <a:pt x="32" y="6"/>
                  </a:cubicBezTo>
                  <a:cubicBezTo>
                    <a:pt x="32" y="6"/>
                    <a:pt x="30" y="6"/>
                    <a:pt x="27" y="10"/>
                  </a:cubicBezTo>
                  <a:cubicBezTo>
                    <a:pt x="25" y="15"/>
                    <a:pt x="22" y="20"/>
                    <a:pt x="22" y="20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9" y="9"/>
                    <a:pt x="21" y="6"/>
                  </a:cubicBezTo>
                  <a:close/>
                  <a:moveTo>
                    <a:pt x="17" y="21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7" y="29"/>
                    <a:pt x="16" y="30"/>
                  </a:cubicBezTo>
                  <a:cubicBezTo>
                    <a:pt x="15" y="30"/>
                    <a:pt x="14" y="30"/>
                    <a:pt x="14" y="30"/>
                  </a:cubicBezTo>
                  <a:cubicBezTo>
                    <a:pt x="10" y="30"/>
                    <a:pt x="9" y="29"/>
                    <a:pt x="9" y="29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3"/>
                    <a:pt x="9" y="23"/>
                    <a:pt x="9" y="23"/>
                  </a:cubicBezTo>
                  <a:lnTo>
                    <a:pt x="17" y="21"/>
                  </a:lnTo>
                  <a:close/>
                  <a:moveTo>
                    <a:pt x="25" y="38"/>
                  </a:moveTo>
                  <a:cubicBezTo>
                    <a:pt x="25" y="38"/>
                    <a:pt x="16" y="38"/>
                    <a:pt x="13" y="38"/>
                  </a:cubicBezTo>
                  <a:cubicBezTo>
                    <a:pt x="10" y="38"/>
                    <a:pt x="6" y="35"/>
                    <a:pt x="8" y="29"/>
                  </a:cubicBezTo>
                  <a:cubicBezTo>
                    <a:pt x="8" y="29"/>
                    <a:pt x="8" y="31"/>
                    <a:pt x="14" y="31"/>
                  </a:cubicBezTo>
                  <a:cubicBezTo>
                    <a:pt x="19" y="31"/>
                    <a:pt x="25" y="31"/>
                    <a:pt x="25" y="31"/>
                  </a:cubicBezTo>
                  <a:lnTo>
                    <a:pt x="25" y="38"/>
                  </a:lnTo>
                  <a:close/>
                  <a:moveTo>
                    <a:pt x="27" y="13"/>
                  </a:moveTo>
                  <a:cubicBezTo>
                    <a:pt x="27" y="12"/>
                    <a:pt x="28" y="12"/>
                    <a:pt x="28" y="11"/>
                  </a:cubicBezTo>
                  <a:cubicBezTo>
                    <a:pt x="30" y="7"/>
                    <a:pt x="31" y="7"/>
                    <a:pt x="31" y="7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8"/>
                    <a:pt x="33" y="8"/>
                    <a:pt x="33" y="9"/>
                  </a:cubicBezTo>
                  <a:cubicBezTo>
                    <a:pt x="33" y="10"/>
                    <a:pt x="34" y="12"/>
                    <a:pt x="34" y="12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4"/>
                    <a:pt x="27" y="13"/>
                  </a:cubicBezTo>
                  <a:close/>
                  <a:moveTo>
                    <a:pt x="38" y="37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6" y="38"/>
                  </a:cubicBezTo>
                  <a:cubicBezTo>
                    <a:pt x="35" y="38"/>
                    <a:pt x="33" y="38"/>
                    <a:pt x="33" y="38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5" y="30"/>
                    <a:pt x="36" y="31"/>
                  </a:cubicBezTo>
                  <a:cubicBezTo>
                    <a:pt x="36" y="31"/>
                    <a:pt x="37" y="32"/>
                    <a:pt x="37" y="33"/>
                  </a:cubicBezTo>
                  <a:cubicBezTo>
                    <a:pt x="39" y="36"/>
                    <a:pt x="38" y="37"/>
                    <a:pt x="38" y="37"/>
                  </a:cubicBezTo>
                  <a:close/>
                  <a:moveTo>
                    <a:pt x="39" y="38"/>
                  </a:moveTo>
                  <a:cubicBezTo>
                    <a:pt x="39" y="38"/>
                    <a:pt x="41" y="37"/>
                    <a:pt x="38" y="32"/>
                  </a:cubicBezTo>
                  <a:cubicBezTo>
                    <a:pt x="35" y="28"/>
                    <a:pt x="33" y="23"/>
                    <a:pt x="33" y="23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43" y="26"/>
                    <a:pt x="45" y="29"/>
                  </a:cubicBezTo>
                  <a:cubicBezTo>
                    <a:pt x="46" y="32"/>
                    <a:pt x="45" y="37"/>
                    <a:pt x="39" y="38"/>
                  </a:cubicBezTo>
                  <a:close/>
                </a:path>
              </a:pathLst>
            </a:custGeom>
            <a:solidFill>
              <a:srgbClr val="75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776"/>
            <p:cNvSpPr>
              <a:spLocks noEditPoints="1"/>
            </p:cNvSpPr>
            <p:nvPr/>
          </p:nvSpPr>
          <p:spPr bwMode="auto">
            <a:xfrm>
              <a:off x="712788" y="2970213"/>
              <a:ext cx="239713" cy="274638"/>
            </a:xfrm>
            <a:custGeom>
              <a:avLst/>
              <a:gdLst>
                <a:gd name="T0" fmla="*/ 62 w 64"/>
                <a:gd name="T1" fmla="*/ 14 h 73"/>
                <a:gd name="T2" fmla="*/ 46 w 64"/>
                <a:gd name="T3" fmla="*/ 1 h 73"/>
                <a:gd name="T4" fmla="*/ 43 w 64"/>
                <a:gd name="T5" fmla="*/ 0 h 73"/>
                <a:gd name="T6" fmla="*/ 43 w 64"/>
                <a:gd name="T7" fmla="*/ 0 h 73"/>
                <a:gd name="T8" fmla="*/ 30 w 64"/>
                <a:gd name="T9" fmla="*/ 0 h 73"/>
                <a:gd name="T10" fmla="*/ 30 w 64"/>
                <a:gd name="T11" fmla="*/ 0 h 73"/>
                <a:gd name="T12" fmla="*/ 27 w 64"/>
                <a:gd name="T13" fmla="*/ 2 h 73"/>
                <a:gd name="T14" fmla="*/ 16 w 64"/>
                <a:gd name="T15" fmla="*/ 15 h 73"/>
                <a:gd name="T16" fmla="*/ 7 w 64"/>
                <a:gd name="T17" fmla="*/ 5 h 73"/>
                <a:gd name="T18" fmla="*/ 2 w 64"/>
                <a:gd name="T19" fmla="*/ 5 h 73"/>
                <a:gd name="T20" fmla="*/ 2 w 64"/>
                <a:gd name="T21" fmla="*/ 11 h 73"/>
                <a:gd name="T22" fmla="*/ 14 w 64"/>
                <a:gd name="T23" fmla="*/ 24 h 73"/>
                <a:gd name="T24" fmla="*/ 17 w 64"/>
                <a:gd name="T25" fmla="*/ 25 h 73"/>
                <a:gd name="T26" fmla="*/ 17 w 64"/>
                <a:gd name="T27" fmla="*/ 25 h 73"/>
                <a:gd name="T28" fmla="*/ 20 w 64"/>
                <a:gd name="T29" fmla="*/ 23 h 73"/>
                <a:gd name="T30" fmla="*/ 26 w 64"/>
                <a:gd name="T31" fmla="*/ 15 h 73"/>
                <a:gd name="T32" fmla="*/ 26 w 64"/>
                <a:gd name="T33" fmla="*/ 69 h 73"/>
                <a:gd name="T34" fmla="*/ 31 w 64"/>
                <a:gd name="T35" fmla="*/ 73 h 73"/>
                <a:gd name="T36" fmla="*/ 35 w 64"/>
                <a:gd name="T37" fmla="*/ 69 h 73"/>
                <a:gd name="T38" fmla="*/ 35 w 64"/>
                <a:gd name="T39" fmla="*/ 37 h 73"/>
                <a:gd name="T40" fmla="*/ 38 w 64"/>
                <a:gd name="T41" fmla="*/ 37 h 73"/>
                <a:gd name="T42" fmla="*/ 38 w 64"/>
                <a:gd name="T43" fmla="*/ 69 h 73"/>
                <a:gd name="T44" fmla="*/ 42 w 64"/>
                <a:gd name="T45" fmla="*/ 73 h 73"/>
                <a:gd name="T46" fmla="*/ 47 w 64"/>
                <a:gd name="T47" fmla="*/ 69 h 73"/>
                <a:gd name="T48" fmla="*/ 47 w 64"/>
                <a:gd name="T49" fmla="*/ 34 h 73"/>
                <a:gd name="T50" fmla="*/ 47 w 64"/>
                <a:gd name="T51" fmla="*/ 34 h 73"/>
                <a:gd name="T52" fmla="*/ 50 w 64"/>
                <a:gd name="T53" fmla="*/ 33 h 73"/>
                <a:gd name="T54" fmla="*/ 63 w 64"/>
                <a:gd name="T55" fmla="*/ 20 h 73"/>
                <a:gd name="T56" fmla="*/ 64 w 64"/>
                <a:gd name="T57" fmla="*/ 17 h 73"/>
                <a:gd name="T58" fmla="*/ 62 w 64"/>
                <a:gd name="T59" fmla="*/ 14 h 73"/>
                <a:gd name="T60" fmla="*/ 47 w 64"/>
                <a:gd name="T61" fmla="*/ 24 h 73"/>
                <a:gd name="T62" fmla="*/ 47 w 64"/>
                <a:gd name="T63" fmla="*/ 12 h 73"/>
                <a:gd name="T64" fmla="*/ 54 w 64"/>
                <a:gd name="T65" fmla="*/ 18 h 73"/>
                <a:gd name="T66" fmla="*/ 47 w 64"/>
                <a:gd name="T67" fmla="*/ 2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4" h="73">
                  <a:moveTo>
                    <a:pt x="62" y="14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5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8" y="1"/>
                    <a:pt x="27" y="2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4"/>
                    <a:pt x="3" y="4"/>
                    <a:pt x="2" y="5"/>
                  </a:cubicBezTo>
                  <a:cubicBezTo>
                    <a:pt x="0" y="7"/>
                    <a:pt x="0" y="9"/>
                    <a:pt x="2" y="11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4"/>
                    <a:pt x="16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9" y="24"/>
                    <a:pt x="20" y="23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71"/>
                    <a:pt x="28" y="73"/>
                    <a:pt x="31" y="73"/>
                  </a:cubicBezTo>
                  <a:cubicBezTo>
                    <a:pt x="33" y="73"/>
                    <a:pt x="35" y="71"/>
                    <a:pt x="35" y="69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71"/>
                    <a:pt x="40" y="73"/>
                    <a:pt x="42" y="73"/>
                  </a:cubicBezTo>
                  <a:cubicBezTo>
                    <a:pt x="45" y="73"/>
                    <a:pt x="47" y="71"/>
                    <a:pt x="47" y="69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4"/>
                    <a:pt x="49" y="33"/>
                    <a:pt x="50" y="33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19"/>
                    <a:pt x="64" y="18"/>
                    <a:pt x="64" y="17"/>
                  </a:cubicBezTo>
                  <a:cubicBezTo>
                    <a:pt x="64" y="16"/>
                    <a:pt x="63" y="15"/>
                    <a:pt x="62" y="14"/>
                  </a:cubicBezTo>
                  <a:close/>
                  <a:moveTo>
                    <a:pt x="47" y="24"/>
                  </a:moveTo>
                  <a:cubicBezTo>
                    <a:pt x="47" y="12"/>
                    <a:pt x="47" y="12"/>
                    <a:pt x="47" y="12"/>
                  </a:cubicBezTo>
                  <a:cubicBezTo>
                    <a:pt x="54" y="18"/>
                    <a:pt x="54" y="18"/>
                    <a:pt x="54" y="18"/>
                  </a:cubicBezTo>
                  <a:lnTo>
                    <a:pt x="47" y="24"/>
                  </a:ln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Oval 3777"/>
            <p:cNvSpPr>
              <a:spLocks noChangeArrowheads="1"/>
            </p:cNvSpPr>
            <p:nvPr/>
          </p:nvSpPr>
          <p:spPr bwMode="auto">
            <a:xfrm>
              <a:off x="814388" y="2892426"/>
              <a:ext cx="71438" cy="71438"/>
            </a:xfrm>
            <a:prstGeom prst="ellipse">
              <a:avLst/>
            </a:pr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0" name="Freeform 3780"/>
          <p:cNvSpPr>
            <a:spLocks/>
          </p:cNvSpPr>
          <p:nvPr/>
        </p:nvSpPr>
        <p:spPr bwMode="auto">
          <a:xfrm>
            <a:off x="682626" y="298451"/>
            <a:ext cx="190500" cy="192088"/>
          </a:xfrm>
          <a:custGeom>
            <a:avLst/>
            <a:gdLst>
              <a:gd name="T0" fmla="*/ 37 w 51"/>
              <a:gd name="T1" fmla="*/ 45 h 51"/>
              <a:gd name="T2" fmla="*/ 37 w 51"/>
              <a:gd name="T3" fmla="*/ 16 h 51"/>
              <a:gd name="T4" fmla="*/ 0 w 51"/>
              <a:gd name="T5" fmla="*/ 2 h 51"/>
              <a:gd name="T6" fmla="*/ 13 w 51"/>
              <a:gd name="T7" fmla="*/ 25 h 51"/>
              <a:gd name="T8" fmla="*/ 37 w 51"/>
              <a:gd name="T9" fmla="*/ 45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" h="51">
                <a:moveTo>
                  <a:pt x="37" y="45"/>
                </a:moveTo>
                <a:cubicBezTo>
                  <a:pt x="37" y="45"/>
                  <a:pt x="51" y="33"/>
                  <a:pt x="37" y="16"/>
                </a:cubicBezTo>
                <a:cubicBezTo>
                  <a:pt x="22" y="0"/>
                  <a:pt x="0" y="2"/>
                  <a:pt x="0" y="2"/>
                </a:cubicBezTo>
                <a:cubicBezTo>
                  <a:pt x="0" y="2"/>
                  <a:pt x="13" y="14"/>
                  <a:pt x="13" y="25"/>
                </a:cubicBezTo>
                <a:cubicBezTo>
                  <a:pt x="13" y="37"/>
                  <a:pt x="26" y="51"/>
                  <a:pt x="37" y="45"/>
                </a:cubicBezTo>
                <a:close/>
              </a:path>
            </a:pathLst>
          </a:custGeom>
          <a:solidFill>
            <a:srgbClr val="A8C3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61" name="组合 160"/>
          <p:cNvGrpSpPr/>
          <p:nvPr/>
        </p:nvGrpSpPr>
        <p:grpSpPr>
          <a:xfrm>
            <a:off x="592138" y="317501"/>
            <a:ext cx="252413" cy="412750"/>
            <a:chOff x="1189038" y="2832101"/>
            <a:chExt cx="252413" cy="412750"/>
          </a:xfrm>
        </p:grpSpPr>
        <p:sp>
          <p:nvSpPr>
            <p:cNvPr id="162" name="Freeform 3778"/>
            <p:cNvSpPr>
              <a:spLocks noEditPoints="1"/>
            </p:cNvSpPr>
            <p:nvPr/>
          </p:nvSpPr>
          <p:spPr bwMode="auto">
            <a:xfrm>
              <a:off x="1189038" y="2970213"/>
              <a:ext cx="236538" cy="274638"/>
            </a:xfrm>
            <a:custGeom>
              <a:avLst/>
              <a:gdLst>
                <a:gd name="T0" fmla="*/ 62 w 63"/>
                <a:gd name="T1" fmla="*/ 5 h 73"/>
                <a:gd name="T2" fmla="*/ 56 w 63"/>
                <a:gd name="T3" fmla="*/ 5 h 73"/>
                <a:gd name="T4" fmla="*/ 47 w 63"/>
                <a:gd name="T5" fmla="*/ 15 h 73"/>
                <a:gd name="T6" fmla="*/ 37 w 63"/>
                <a:gd name="T7" fmla="*/ 2 h 73"/>
                <a:gd name="T8" fmla="*/ 33 w 63"/>
                <a:gd name="T9" fmla="*/ 0 h 73"/>
                <a:gd name="T10" fmla="*/ 33 w 63"/>
                <a:gd name="T11" fmla="*/ 0 h 73"/>
                <a:gd name="T12" fmla="*/ 20 w 63"/>
                <a:gd name="T13" fmla="*/ 0 h 73"/>
                <a:gd name="T14" fmla="*/ 20 w 63"/>
                <a:gd name="T15" fmla="*/ 0 h 73"/>
                <a:gd name="T16" fmla="*/ 18 w 63"/>
                <a:gd name="T17" fmla="*/ 1 h 73"/>
                <a:gd name="T18" fmla="*/ 1 w 63"/>
                <a:gd name="T19" fmla="*/ 14 h 73"/>
                <a:gd name="T20" fmla="*/ 0 w 63"/>
                <a:gd name="T21" fmla="*/ 17 h 73"/>
                <a:gd name="T22" fmla="*/ 1 w 63"/>
                <a:gd name="T23" fmla="*/ 20 h 73"/>
                <a:gd name="T24" fmla="*/ 14 w 63"/>
                <a:gd name="T25" fmla="*/ 33 h 73"/>
                <a:gd name="T26" fmla="*/ 16 w 63"/>
                <a:gd name="T27" fmla="*/ 34 h 73"/>
                <a:gd name="T28" fmla="*/ 17 w 63"/>
                <a:gd name="T29" fmla="*/ 34 h 73"/>
                <a:gd name="T30" fmla="*/ 17 w 63"/>
                <a:gd name="T31" fmla="*/ 69 h 73"/>
                <a:gd name="T32" fmla="*/ 21 w 63"/>
                <a:gd name="T33" fmla="*/ 73 h 73"/>
                <a:gd name="T34" fmla="*/ 26 w 63"/>
                <a:gd name="T35" fmla="*/ 69 h 73"/>
                <a:gd name="T36" fmla="*/ 26 w 63"/>
                <a:gd name="T37" fmla="*/ 37 h 73"/>
                <a:gd name="T38" fmla="*/ 28 w 63"/>
                <a:gd name="T39" fmla="*/ 37 h 73"/>
                <a:gd name="T40" fmla="*/ 28 w 63"/>
                <a:gd name="T41" fmla="*/ 69 h 73"/>
                <a:gd name="T42" fmla="*/ 33 w 63"/>
                <a:gd name="T43" fmla="*/ 73 h 73"/>
                <a:gd name="T44" fmla="*/ 37 w 63"/>
                <a:gd name="T45" fmla="*/ 69 h 73"/>
                <a:gd name="T46" fmla="*/ 37 w 63"/>
                <a:gd name="T47" fmla="*/ 15 h 73"/>
                <a:gd name="T48" fmla="*/ 44 w 63"/>
                <a:gd name="T49" fmla="*/ 23 h 73"/>
                <a:gd name="T50" fmla="*/ 47 w 63"/>
                <a:gd name="T51" fmla="*/ 25 h 73"/>
                <a:gd name="T52" fmla="*/ 47 w 63"/>
                <a:gd name="T53" fmla="*/ 25 h 73"/>
                <a:gd name="T54" fmla="*/ 50 w 63"/>
                <a:gd name="T55" fmla="*/ 24 h 73"/>
                <a:gd name="T56" fmla="*/ 62 w 63"/>
                <a:gd name="T57" fmla="*/ 11 h 73"/>
                <a:gd name="T58" fmla="*/ 62 w 63"/>
                <a:gd name="T59" fmla="*/ 5 h 73"/>
                <a:gd name="T60" fmla="*/ 10 w 63"/>
                <a:gd name="T61" fmla="*/ 18 h 73"/>
                <a:gd name="T62" fmla="*/ 17 w 63"/>
                <a:gd name="T63" fmla="*/ 12 h 73"/>
                <a:gd name="T64" fmla="*/ 17 w 63"/>
                <a:gd name="T65" fmla="*/ 24 h 73"/>
                <a:gd name="T66" fmla="*/ 10 w 63"/>
                <a:gd name="T67" fmla="*/ 1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73">
                  <a:moveTo>
                    <a:pt x="62" y="5"/>
                  </a:moveTo>
                  <a:cubicBezTo>
                    <a:pt x="60" y="4"/>
                    <a:pt x="58" y="4"/>
                    <a:pt x="56" y="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1"/>
                    <a:pt x="34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9"/>
                    <a:pt x="1" y="20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5" y="34"/>
                    <a:pt x="16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7" y="71"/>
                    <a:pt x="19" y="73"/>
                    <a:pt x="21" y="73"/>
                  </a:cubicBezTo>
                  <a:cubicBezTo>
                    <a:pt x="24" y="73"/>
                    <a:pt x="26" y="71"/>
                    <a:pt x="26" y="69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28" y="71"/>
                    <a:pt x="30" y="73"/>
                    <a:pt x="33" y="73"/>
                  </a:cubicBezTo>
                  <a:cubicBezTo>
                    <a:pt x="35" y="73"/>
                    <a:pt x="37" y="71"/>
                    <a:pt x="37" y="69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4"/>
                    <a:pt x="45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8" y="25"/>
                    <a:pt x="49" y="24"/>
                    <a:pt x="50" y="24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3" y="9"/>
                    <a:pt x="63" y="7"/>
                    <a:pt x="62" y="5"/>
                  </a:cubicBezTo>
                  <a:close/>
                  <a:moveTo>
                    <a:pt x="10" y="18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24"/>
                    <a:pt x="17" y="24"/>
                    <a:pt x="17" y="24"/>
                  </a:cubicBezTo>
                  <a:lnTo>
                    <a:pt x="10" y="18"/>
                  </a:ln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Oval 3779"/>
            <p:cNvSpPr>
              <a:spLocks noChangeArrowheads="1"/>
            </p:cNvSpPr>
            <p:nvPr/>
          </p:nvSpPr>
          <p:spPr bwMode="auto">
            <a:xfrm>
              <a:off x="1257301" y="2892426"/>
              <a:ext cx="71438" cy="71438"/>
            </a:xfrm>
            <a:prstGeom prst="ellipse">
              <a:avLst/>
            </a:pr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3781"/>
            <p:cNvSpPr>
              <a:spLocks/>
            </p:cNvSpPr>
            <p:nvPr/>
          </p:nvSpPr>
          <p:spPr bwMode="auto">
            <a:xfrm>
              <a:off x="1304926" y="2832101"/>
              <a:ext cx="112713" cy="209550"/>
            </a:xfrm>
            <a:custGeom>
              <a:avLst/>
              <a:gdLst>
                <a:gd name="T0" fmla="*/ 30 w 30"/>
                <a:gd name="T1" fmla="*/ 53 h 56"/>
                <a:gd name="T2" fmla="*/ 29 w 30"/>
                <a:gd name="T3" fmla="*/ 40 h 56"/>
                <a:gd name="T4" fmla="*/ 0 w 30"/>
                <a:gd name="T5" fmla="*/ 0 h 56"/>
                <a:gd name="T6" fmla="*/ 27 w 30"/>
                <a:gd name="T7" fmla="*/ 40 h 56"/>
                <a:gd name="T8" fmla="*/ 25 w 30"/>
                <a:gd name="T9" fmla="*/ 54 h 56"/>
                <a:gd name="T10" fmla="*/ 30 w 30"/>
                <a:gd name="T11" fmla="*/ 5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6">
                  <a:moveTo>
                    <a:pt x="30" y="53"/>
                  </a:moveTo>
                  <a:cubicBezTo>
                    <a:pt x="30" y="53"/>
                    <a:pt x="30" y="44"/>
                    <a:pt x="29" y="40"/>
                  </a:cubicBezTo>
                  <a:cubicBezTo>
                    <a:pt x="28" y="30"/>
                    <a:pt x="22" y="11"/>
                    <a:pt x="0" y="0"/>
                  </a:cubicBezTo>
                  <a:cubicBezTo>
                    <a:pt x="0" y="0"/>
                    <a:pt x="25" y="12"/>
                    <a:pt x="27" y="40"/>
                  </a:cubicBezTo>
                  <a:cubicBezTo>
                    <a:pt x="27" y="48"/>
                    <a:pt x="26" y="51"/>
                    <a:pt x="25" y="54"/>
                  </a:cubicBezTo>
                  <a:cubicBezTo>
                    <a:pt x="25" y="54"/>
                    <a:pt x="26" y="56"/>
                    <a:pt x="30" y="53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3782"/>
            <p:cNvSpPr>
              <a:spLocks/>
            </p:cNvSpPr>
            <p:nvPr/>
          </p:nvSpPr>
          <p:spPr bwMode="auto">
            <a:xfrm>
              <a:off x="1406526" y="2881313"/>
              <a:ext cx="34925" cy="88900"/>
            </a:xfrm>
            <a:custGeom>
              <a:avLst/>
              <a:gdLst>
                <a:gd name="T0" fmla="*/ 1 w 9"/>
                <a:gd name="T1" fmla="*/ 24 h 24"/>
                <a:gd name="T2" fmla="*/ 2 w 9"/>
                <a:gd name="T3" fmla="*/ 0 h 24"/>
                <a:gd name="T4" fmla="*/ 0 w 9"/>
                <a:gd name="T5" fmla="*/ 23 h 24"/>
                <a:gd name="T6" fmla="*/ 1 w 9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4">
                  <a:moveTo>
                    <a:pt x="1" y="24"/>
                  </a:moveTo>
                  <a:cubicBezTo>
                    <a:pt x="1" y="24"/>
                    <a:pt x="9" y="12"/>
                    <a:pt x="2" y="0"/>
                  </a:cubicBezTo>
                  <a:cubicBezTo>
                    <a:pt x="2" y="0"/>
                    <a:pt x="8" y="9"/>
                    <a:pt x="0" y="23"/>
                  </a:cubicBezTo>
                  <a:lnTo>
                    <a:pt x="1" y="24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3783"/>
            <p:cNvSpPr>
              <a:spLocks/>
            </p:cNvSpPr>
            <p:nvPr/>
          </p:nvSpPr>
          <p:spPr bwMode="auto">
            <a:xfrm>
              <a:off x="1381126" y="2854326"/>
              <a:ext cx="25400" cy="74613"/>
            </a:xfrm>
            <a:custGeom>
              <a:avLst/>
              <a:gdLst>
                <a:gd name="T0" fmla="*/ 5 w 7"/>
                <a:gd name="T1" fmla="*/ 20 h 20"/>
                <a:gd name="T2" fmla="*/ 0 w 7"/>
                <a:gd name="T3" fmla="*/ 0 h 20"/>
                <a:gd name="T4" fmla="*/ 3 w 7"/>
                <a:gd name="T5" fmla="*/ 17 h 20"/>
                <a:gd name="T6" fmla="*/ 5 w 7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0">
                  <a:moveTo>
                    <a:pt x="5" y="20"/>
                  </a:moveTo>
                  <a:cubicBezTo>
                    <a:pt x="5" y="20"/>
                    <a:pt x="7" y="9"/>
                    <a:pt x="0" y="0"/>
                  </a:cubicBezTo>
                  <a:cubicBezTo>
                    <a:pt x="0" y="0"/>
                    <a:pt x="5" y="6"/>
                    <a:pt x="3" y="17"/>
                  </a:cubicBezTo>
                  <a:lnTo>
                    <a:pt x="5" y="20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3784"/>
            <p:cNvSpPr>
              <a:spLocks/>
            </p:cNvSpPr>
            <p:nvPr/>
          </p:nvSpPr>
          <p:spPr bwMode="auto">
            <a:xfrm>
              <a:off x="1343026" y="2922588"/>
              <a:ext cx="60325" cy="36513"/>
            </a:xfrm>
            <a:custGeom>
              <a:avLst/>
              <a:gdLst>
                <a:gd name="T0" fmla="*/ 15 w 16"/>
                <a:gd name="T1" fmla="*/ 8 h 10"/>
                <a:gd name="T2" fmla="*/ 0 w 16"/>
                <a:gd name="T3" fmla="*/ 0 h 10"/>
                <a:gd name="T4" fmla="*/ 16 w 16"/>
                <a:gd name="T5" fmla="*/ 10 h 10"/>
                <a:gd name="T6" fmla="*/ 15 w 16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0">
                  <a:moveTo>
                    <a:pt x="15" y="8"/>
                  </a:moveTo>
                  <a:cubicBezTo>
                    <a:pt x="15" y="8"/>
                    <a:pt x="4" y="8"/>
                    <a:pt x="0" y="0"/>
                  </a:cubicBezTo>
                  <a:cubicBezTo>
                    <a:pt x="0" y="0"/>
                    <a:pt x="5" y="10"/>
                    <a:pt x="16" y="10"/>
                  </a:cubicBezTo>
                  <a:lnTo>
                    <a:pt x="15" y="8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3785"/>
            <p:cNvSpPr>
              <a:spLocks/>
            </p:cNvSpPr>
            <p:nvPr/>
          </p:nvSpPr>
          <p:spPr bwMode="auto">
            <a:xfrm>
              <a:off x="1346201" y="2898776"/>
              <a:ext cx="46038" cy="23813"/>
            </a:xfrm>
            <a:custGeom>
              <a:avLst/>
              <a:gdLst>
                <a:gd name="T0" fmla="*/ 12 w 12"/>
                <a:gd name="T1" fmla="*/ 6 h 6"/>
                <a:gd name="T2" fmla="*/ 0 w 12"/>
                <a:gd name="T3" fmla="*/ 0 h 6"/>
                <a:gd name="T4" fmla="*/ 11 w 12"/>
                <a:gd name="T5" fmla="*/ 4 h 6"/>
                <a:gd name="T6" fmla="*/ 12 w 1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cubicBezTo>
                    <a:pt x="12" y="6"/>
                    <a:pt x="5" y="5"/>
                    <a:pt x="0" y="0"/>
                  </a:cubicBezTo>
                  <a:cubicBezTo>
                    <a:pt x="0" y="0"/>
                    <a:pt x="5" y="4"/>
                    <a:pt x="11" y="4"/>
                  </a:cubicBezTo>
                  <a:lnTo>
                    <a:pt x="12" y="6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9" name="组合 168"/>
          <p:cNvGrpSpPr/>
          <p:nvPr/>
        </p:nvGrpSpPr>
        <p:grpSpPr>
          <a:xfrm>
            <a:off x="955676" y="204788"/>
            <a:ext cx="398463" cy="525463"/>
            <a:chOff x="1552576" y="2719388"/>
            <a:chExt cx="398463" cy="525463"/>
          </a:xfrm>
        </p:grpSpPr>
        <p:sp>
          <p:nvSpPr>
            <p:cNvPr id="170" name="Freeform 3786"/>
            <p:cNvSpPr>
              <a:spLocks noEditPoints="1"/>
            </p:cNvSpPr>
            <p:nvPr/>
          </p:nvSpPr>
          <p:spPr bwMode="auto">
            <a:xfrm>
              <a:off x="1728788" y="2892426"/>
              <a:ext cx="120650" cy="104775"/>
            </a:xfrm>
            <a:custGeom>
              <a:avLst/>
              <a:gdLst>
                <a:gd name="T0" fmla="*/ 16 w 32"/>
                <a:gd name="T1" fmla="*/ 28 h 28"/>
                <a:gd name="T2" fmla="*/ 11 w 32"/>
                <a:gd name="T3" fmla="*/ 27 h 28"/>
                <a:gd name="T4" fmla="*/ 3 w 32"/>
                <a:gd name="T5" fmla="*/ 9 h 28"/>
                <a:gd name="T6" fmla="*/ 16 w 32"/>
                <a:gd name="T7" fmla="*/ 0 h 28"/>
                <a:gd name="T8" fmla="*/ 21 w 32"/>
                <a:gd name="T9" fmla="*/ 1 h 28"/>
                <a:gd name="T10" fmla="*/ 29 w 32"/>
                <a:gd name="T11" fmla="*/ 19 h 28"/>
                <a:gd name="T12" fmla="*/ 16 w 32"/>
                <a:gd name="T13" fmla="*/ 28 h 28"/>
                <a:gd name="T14" fmla="*/ 16 w 32"/>
                <a:gd name="T15" fmla="*/ 5 h 28"/>
                <a:gd name="T16" fmla="*/ 8 w 32"/>
                <a:gd name="T17" fmla="*/ 11 h 28"/>
                <a:gd name="T18" fmla="*/ 13 w 32"/>
                <a:gd name="T19" fmla="*/ 22 h 28"/>
                <a:gd name="T20" fmla="*/ 16 w 32"/>
                <a:gd name="T21" fmla="*/ 23 h 28"/>
                <a:gd name="T22" fmla="*/ 24 w 32"/>
                <a:gd name="T23" fmla="*/ 17 h 28"/>
                <a:gd name="T24" fmla="*/ 19 w 32"/>
                <a:gd name="T25" fmla="*/ 6 h 28"/>
                <a:gd name="T26" fmla="*/ 16 w 32"/>
                <a:gd name="T2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28">
                  <a:moveTo>
                    <a:pt x="16" y="28"/>
                  </a:moveTo>
                  <a:cubicBezTo>
                    <a:pt x="14" y="28"/>
                    <a:pt x="13" y="28"/>
                    <a:pt x="11" y="27"/>
                  </a:cubicBezTo>
                  <a:cubicBezTo>
                    <a:pt x="4" y="24"/>
                    <a:pt x="0" y="16"/>
                    <a:pt x="3" y="9"/>
                  </a:cubicBezTo>
                  <a:cubicBezTo>
                    <a:pt x="5" y="4"/>
                    <a:pt x="10" y="0"/>
                    <a:pt x="16" y="0"/>
                  </a:cubicBezTo>
                  <a:cubicBezTo>
                    <a:pt x="18" y="0"/>
                    <a:pt x="19" y="0"/>
                    <a:pt x="21" y="1"/>
                  </a:cubicBezTo>
                  <a:cubicBezTo>
                    <a:pt x="28" y="4"/>
                    <a:pt x="32" y="12"/>
                    <a:pt x="29" y="19"/>
                  </a:cubicBezTo>
                  <a:cubicBezTo>
                    <a:pt x="27" y="25"/>
                    <a:pt x="22" y="28"/>
                    <a:pt x="16" y="28"/>
                  </a:cubicBezTo>
                  <a:close/>
                  <a:moveTo>
                    <a:pt x="16" y="5"/>
                  </a:moveTo>
                  <a:cubicBezTo>
                    <a:pt x="12" y="5"/>
                    <a:pt x="9" y="8"/>
                    <a:pt x="8" y="11"/>
                  </a:cubicBezTo>
                  <a:cubicBezTo>
                    <a:pt x="6" y="15"/>
                    <a:pt x="8" y="21"/>
                    <a:pt x="13" y="22"/>
                  </a:cubicBezTo>
                  <a:cubicBezTo>
                    <a:pt x="14" y="23"/>
                    <a:pt x="15" y="23"/>
                    <a:pt x="16" y="23"/>
                  </a:cubicBezTo>
                  <a:cubicBezTo>
                    <a:pt x="20" y="23"/>
                    <a:pt x="23" y="21"/>
                    <a:pt x="24" y="17"/>
                  </a:cubicBezTo>
                  <a:cubicBezTo>
                    <a:pt x="26" y="13"/>
                    <a:pt x="24" y="8"/>
                    <a:pt x="19" y="6"/>
                  </a:cubicBezTo>
                  <a:cubicBezTo>
                    <a:pt x="18" y="6"/>
                    <a:pt x="17" y="5"/>
                    <a:pt x="16" y="5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3787"/>
            <p:cNvSpPr>
              <a:spLocks/>
            </p:cNvSpPr>
            <p:nvPr/>
          </p:nvSpPr>
          <p:spPr bwMode="auto">
            <a:xfrm>
              <a:off x="1800226" y="2719388"/>
              <a:ext cx="87313" cy="165100"/>
            </a:xfrm>
            <a:custGeom>
              <a:avLst/>
              <a:gdLst>
                <a:gd name="T0" fmla="*/ 5 w 23"/>
                <a:gd name="T1" fmla="*/ 44 h 44"/>
                <a:gd name="T2" fmla="*/ 3 w 23"/>
                <a:gd name="T3" fmla="*/ 44 h 44"/>
                <a:gd name="T4" fmla="*/ 1 w 23"/>
                <a:gd name="T5" fmla="*/ 39 h 44"/>
                <a:gd name="T6" fmla="*/ 15 w 23"/>
                <a:gd name="T7" fmla="*/ 3 h 44"/>
                <a:gd name="T8" fmla="*/ 20 w 23"/>
                <a:gd name="T9" fmla="*/ 1 h 44"/>
                <a:gd name="T10" fmla="*/ 22 w 23"/>
                <a:gd name="T11" fmla="*/ 6 h 44"/>
                <a:gd name="T12" fmla="*/ 8 w 23"/>
                <a:gd name="T13" fmla="*/ 42 h 44"/>
                <a:gd name="T14" fmla="*/ 5 w 23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4">
                  <a:moveTo>
                    <a:pt x="5" y="44"/>
                  </a:moveTo>
                  <a:cubicBezTo>
                    <a:pt x="4" y="44"/>
                    <a:pt x="4" y="44"/>
                    <a:pt x="3" y="44"/>
                  </a:cubicBezTo>
                  <a:cubicBezTo>
                    <a:pt x="1" y="43"/>
                    <a:pt x="0" y="41"/>
                    <a:pt x="1" y="39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"/>
                    <a:pt x="18" y="0"/>
                    <a:pt x="20" y="1"/>
                  </a:cubicBezTo>
                  <a:cubicBezTo>
                    <a:pt x="22" y="1"/>
                    <a:pt x="23" y="4"/>
                    <a:pt x="22" y="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6" y="44"/>
                    <a:pt x="5" y="44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3788"/>
            <p:cNvSpPr>
              <a:spLocks/>
            </p:cNvSpPr>
            <p:nvPr/>
          </p:nvSpPr>
          <p:spPr bwMode="auto">
            <a:xfrm>
              <a:off x="1822451" y="2986088"/>
              <a:ext cx="128588" cy="142875"/>
            </a:xfrm>
            <a:custGeom>
              <a:avLst/>
              <a:gdLst>
                <a:gd name="T0" fmla="*/ 30 w 34"/>
                <a:gd name="T1" fmla="*/ 38 h 38"/>
                <a:gd name="T2" fmla="*/ 26 w 34"/>
                <a:gd name="T3" fmla="*/ 37 h 38"/>
                <a:gd name="T4" fmla="*/ 2 w 34"/>
                <a:gd name="T5" fmla="*/ 8 h 38"/>
                <a:gd name="T6" fmla="*/ 2 w 34"/>
                <a:gd name="T7" fmla="*/ 2 h 38"/>
                <a:gd name="T8" fmla="*/ 8 w 34"/>
                <a:gd name="T9" fmla="*/ 2 h 38"/>
                <a:gd name="T10" fmla="*/ 33 w 34"/>
                <a:gd name="T11" fmla="*/ 32 h 38"/>
                <a:gd name="T12" fmla="*/ 32 w 34"/>
                <a:gd name="T13" fmla="*/ 37 h 38"/>
                <a:gd name="T14" fmla="*/ 30 w 34"/>
                <a:gd name="T1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8">
                  <a:moveTo>
                    <a:pt x="30" y="38"/>
                  </a:moveTo>
                  <a:cubicBezTo>
                    <a:pt x="28" y="38"/>
                    <a:pt x="27" y="38"/>
                    <a:pt x="26" y="3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6"/>
                    <a:pt x="0" y="3"/>
                    <a:pt x="2" y="2"/>
                  </a:cubicBezTo>
                  <a:cubicBezTo>
                    <a:pt x="4" y="0"/>
                    <a:pt x="6" y="1"/>
                    <a:pt x="8" y="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4" y="33"/>
                    <a:pt x="34" y="36"/>
                    <a:pt x="32" y="37"/>
                  </a:cubicBezTo>
                  <a:cubicBezTo>
                    <a:pt x="31" y="38"/>
                    <a:pt x="30" y="38"/>
                    <a:pt x="30" y="38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3789"/>
            <p:cNvSpPr>
              <a:spLocks/>
            </p:cNvSpPr>
            <p:nvPr/>
          </p:nvSpPr>
          <p:spPr bwMode="auto">
            <a:xfrm>
              <a:off x="1552576" y="2928938"/>
              <a:ext cx="173038" cy="30163"/>
            </a:xfrm>
            <a:custGeom>
              <a:avLst/>
              <a:gdLst>
                <a:gd name="T0" fmla="*/ 42 w 46"/>
                <a:gd name="T1" fmla="*/ 8 h 8"/>
                <a:gd name="T2" fmla="*/ 42 w 46"/>
                <a:gd name="T3" fmla="*/ 8 h 8"/>
                <a:gd name="T4" fmla="*/ 4 w 46"/>
                <a:gd name="T5" fmla="*/ 8 h 8"/>
                <a:gd name="T6" fmla="*/ 0 w 46"/>
                <a:gd name="T7" fmla="*/ 4 h 8"/>
                <a:gd name="T8" fmla="*/ 4 w 46"/>
                <a:gd name="T9" fmla="*/ 0 h 8"/>
                <a:gd name="T10" fmla="*/ 4 w 46"/>
                <a:gd name="T11" fmla="*/ 0 h 8"/>
                <a:gd name="T12" fmla="*/ 42 w 46"/>
                <a:gd name="T13" fmla="*/ 0 h 8"/>
                <a:gd name="T14" fmla="*/ 46 w 46"/>
                <a:gd name="T15" fmla="*/ 4 h 8"/>
                <a:gd name="T16" fmla="*/ 42 w 46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8">
                  <a:moveTo>
                    <a:pt x="42" y="8"/>
                  </a:moveTo>
                  <a:cubicBezTo>
                    <a:pt x="42" y="8"/>
                    <a:pt x="42" y="8"/>
                    <a:pt x="42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4" y="0"/>
                    <a:pt x="46" y="2"/>
                    <a:pt x="46" y="4"/>
                  </a:cubicBezTo>
                  <a:cubicBezTo>
                    <a:pt x="46" y="6"/>
                    <a:pt x="44" y="8"/>
                    <a:pt x="42" y="8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3790"/>
            <p:cNvSpPr>
              <a:spLocks/>
            </p:cNvSpPr>
            <p:nvPr/>
          </p:nvSpPr>
          <p:spPr bwMode="auto">
            <a:xfrm>
              <a:off x="1755776" y="3005138"/>
              <a:ext cx="66675" cy="239713"/>
            </a:xfrm>
            <a:custGeom>
              <a:avLst/>
              <a:gdLst>
                <a:gd name="T0" fmla="*/ 9 w 18"/>
                <a:gd name="T1" fmla="*/ 1 h 64"/>
                <a:gd name="T2" fmla="*/ 5 w 18"/>
                <a:gd name="T3" fmla="*/ 1 h 64"/>
                <a:gd name="T4" fmla="*/ 0 w 18"/>
                <a:gd name="T5" fmla="*/ 63 h 64"/>
                <a:gd name="T6" fmla="*/ 9 w 18"/>
                <a:gd name="T7" fmla="*/ 64 h 64"/>
                <a:gd name="T8" fmla="*/ 18 w 18"/>
                <a:gd name="T9" fmla="*/ 63 h 64"/>
                <a:gd name="T10" fmla="*/ 13 w 18"/>
                <a:gd name="T11" fmla="*/ 0 h 64"/>
                <a:gd name="T12" fmla="*/ 9 w 18"/>
                <a:gd name="T1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64">
                  <a:moveTo>
                    <a:pt x="9" y="1"/>
                  </a:moveTo>
                  <a:cubicBezTo>
                    <a:pt x="8" y="1"/>
                    <a:pt x="6" y="1"/>
                    <a:pt x="5" y="1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4" y="64"/>
                    <a:pt x="9" y="64"/>
                  </a:cubicBezTo>
                  <a:cubicBezTo>
                    <a:pt x="14" y="64"/>
                    <a:pt x="18" y="63"/>
                    <a:pt x="18" y="6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75" name="Freeform 3791"/>
          <p:cNvSpPr>
            <a:spLocks noEditPoints="1"/>
          </p:cNvSpPr>
          <p:nvPr/>
        </p:nvSpPr>
        <p:spPr bwMode="auto">
          <a:xfrm>
            <a:off x="1500188" y="425451"/>
            <a:ext cx="206375" cy="304800"/>
          </a:xfrm>
          <a:custGeom>
            <a:avLst/>
            <a:gdLst>
              <a:gd name="T0" fmla="*/ 27 w 55"/>
              <a:gd name="T1" fmla="*/ 0 h 81"/>
              <a:gd name="T2" fmla="*/ 0 w 55"/>
              <a:gd name="T3" fmla="*/ 54 h 81"/>
              <a:gd name="T4" fmla="*/ 27 w 55"/>
              <a:gd name="T5" fmla="*/ 81 h 81"/>
              <a:gd name="T6" fmla="*/ 54 w 55"/>
              <a:gd name="T7" fmla="*/ 54 h 81"/>
              <a:gd name="T8" fmla="*/ 27 w 55"/>
              <a:gd name="T9" fmla="*/ 0 h 81"/>
              <a:gd name="T10" fmla="*/ 39 w 55"/>
              <a:gd name="T11" fmla="*/ 63 h 81"/>
              <a:gd name="T12" fmla="*/ 45 w 55"/>
              <a:gd name="T13" fmla="*/ 39 h 81"/>
              <a:gd name="T14" fmla="*/ 45 w 55"/>
              <a:gd name="T15" fmla="*/ 68 h 81"/>
              <a:gd name="T16" fmla="*/ 39 w 55"/>
              <a:gd name="T17" fmla="*/ 63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5" h="81">
                <a:moveTo>
                  <a:pt x="27" y="0"/>
                </a:moveTo>
                <a:cubicBezTo>
                  <a:pt x="27" y="0"/>
                  <a:pt x="0" y="39"/>
                  <a:pt x="0" y="54"/>
                </a:cubicBezTo>
                <a:cubicBezTo>
                  <a:pt x="0" y="69"/>
                  <a:pt x="12" y="81"/>
                  <a:pt x="27" y="81"/>
                </a:cubicBezTo>
                <a:cubicBezTo>
                  <a:pt x="42" y="81"/>
                  <a:pt x="54" y="69"/>
                  <a:pt x="54" y="54"/>
                </a:cubicBezTo>
                <a:cubicBezTo>
                  <a:pt x="54" y="39"/>
                  <a:pt x="27" y="0"/>
                  <a:pt x="27" y="0"/>
                </a:cubicBezTo>
                <a:close/>
                <a:moveTo>
                  <a:pt x="39" y="63"/>
                </a:moveTo>
                <a:cubicBezTo>
                  <a:pt x="43" y="54"/>
                  <a:pt x="47" y="50"/>
                  <a:pt x="45" y="39"/>
                </a:cubicBezTo>
                <a:cubicBezTo>
                  <a:pt x="45" y="39"/>
                  <a:pt x="55" y="56"/>
                  <a:pt x="45" y="68"/>
                </a:cubicBezTo>
                <a:cubicBezTo>
                  <a:pt x="43" y="69"/>
                  <a:pt x="35" y="72"/>
                  <a:pt x="39" y="63"/>
                </a:cubicBezTo>
                <a:close/>
              </a:path>
            </a:pathLst>
          </a:custGeom>
          <a:solidFill>
            <a:srgbClr val="A0B8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76" name="组合 175"/>
          <p:cNvGrpSpPr/>
          <p:nvPr/>
        </p:nvGrpSpPr>
        <p:grpSpPr>
          <a:xfrm>
            <a:off x="4286251" y="276226"/>
            <a:ext cx="401637" cy="454025"/>
            <a:chOff x="4883151" y="2790826"/>
            <a:chExt cx="401637" cy="454025"/>
          </a:xfrm>
        </p:grpSpPr>
        <p:sp>
          <p:nvSpPr>
            <p:cNvPr id="177" name="Freeform 3792"/>
            <p:cNvSpPr>
              <a:spLocks/>
            </p:cNvSpPr>
            <p:nvPr/>
          </p:nvSpPr>
          <p:spPr bwMode="auto">
            <a:xfrm>
              <a:off x="5018088" y="2790826"/>
              <a:ext cx="266700" cy="206375"/>
            </a:xfrm>
            <a:custGeom>
              <a:avLst/>
              <a:gdLst>
                <a:gd name="T0" fmla="*/ 10 w 71"/>
                <a:gd name="T1" fmla="*/ 43 h 55"/>
                <a:gd name="T2" fmla="*/ 23 w 71"/>
                <a:gd name="T3" fmla="*/ 12 h 55"/>
                <a:gd name="T4" fmla="*/ 71 w 71"/>
                <a:gd name="T5" fmla="*/ 13 h 55"/>
                <a:gd name="T6" fmla="*/ 45 w 71"/>
                <a:gd name="T7" fmla="*/ 32 h 55"/>
                <a:gd name="T8" fmla="*/ 10 w 71"/>
                <a:gd name="T9" fmla="*/ 4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55">
                  <a:moveTo>
                    <a:pt x="10" y="43"/>
                  </a:moveTo>
                  <a:cubicBezTo>
                    <a:pt x="10" y="43"/>
                    <a:pt x="0" y="24"/>
                    <a:pt x="23" y="12"/>
                  </a:cubicBezTo>
                  <a:cubicBezTo>
                    <a:pt x="47" y="0"/>
                    <a:pt x="71" y="13"/>
                    <a:pt x="71" y="13"/>
                  </a:cubicBezTo>
                  <a:cubicBezTo>
                    <a:pt x="71" y="13"/>
                    <a:pt x="50" y="20"/>
                    <a:pt x="45" y="32"/>
                  </a:cubicBezTo>
                  <a:cubicBezTo>
                    <a:pt x="39" y="45"/>
                    <a:pt x="19" y="55"/>
                    <a:pt x="10" y="43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3793"/>
            <p:cNvSpPr>
              <a:spLocks/>
            </p:cNvSpPr>
            <p:nvPr/>
          </p:nvSpPr>
          <p:spPr bwMode="auto">
            <a:xfrm>
              <a:off x="5033963" y="2840038"/>
              <a:ext cx="212725" cy="187325"/>
            </a:xfrm>
            <a:custGeom>
              <a:avLst/>
              <a:gdLst>
                <a:gd name="T0" fmla="*/ 0 w 57"/>
                <a:gd name="T1" fmla="*/ 45 h 50"/>
                <a:gd name="T2" fmla="*/ 6 w 57"/>
                <a:gd name="T3" fmla="*/ 31 h 50"/>
                <a:gd name="T4" fmla="*/ 57 w 57"/>
                <a:gd name="T5" fmla="*/ 0 h 50"/>
                <a:gd name="T6" fmla="*/ 9 w 57"/>
                <a:gd name="T7" fmla="*/ 32 h 50"/>
                <a:gd name="T8" fmla="*/ 5 w 57"/>
                <a:gd name="T9" fmla="*/ 48 h 50"/>
                <a:gd name="T10" fmla="*/ 0 w 57"/>
                <a:gd name="T11" fmla="*/ 4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50">
                  <a:moveTo>
                    <a:pt x="0" y="45"/>
                  </a:moveTo>
                  <a:cubicBezTo>
                    <a:pt x="0" y="45"/>
                    <a:pt x="4" y="35"/>
                    <a:pt x="6" y="31"/>
                  </a:cubicBezTo>
                  <a:cubicBezTo>
                    <a:pt x="13" y="20"/>
                    <a:pt x="28" y="1"/>
                    <a:pt x="57" y="0"/>
                  </a:cubicBezTo>
                  <a:cubicBezTo>
                    <a:pt x="57" y="0"/>
                    <a:pt x="25" y="2"/>
                    <a:pt x="9" y="32"/>
                  </a:cubicBezTo>
                  <a:cubicBezTo>
                    <a:pt x="5" y="40"/>
                    <a:pt x="5" y="45"/>
                    <a:pt x="5" y="48"/>
                  </a:cubicBezTo>
                  <a:cubicBezTo>
                    <a:pt x="5" y="48"/>
                    <a:pt x="3" y="50"/>
                    <a:pt x="0" y="45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3794"/>
            <p:cNvSpPr>
              <a:spLocks/>
            </p:cNvSpPr>
            <p:nvPr/>
          </p:nvSpPr>
          <p:spPr bwMode="auto">
            <a:xfrm>
              <a:off x="5056188" y="2843213"/>
              <a:ext cx="47625" cy="101600"/>
            </a:xfrm>
            <a:custGeom>
              <a:avLst/>
              <a:gdLst>
                <a:gd name="T0" fmla="*/ 3 w 13"/>
                <a:gd name="T1" fmla="*/ 27 h 27"/>
                <a:gd name="T2" fmla="*/ 13 w 13"/>
                <a:gd name="T3" fmla="*/ 0 h 27"/>
                <a:gd name="T4" fmla="*/ 5 w 13"/>
                <a:gd name="T5" fmla="*/ 26 h 27"/>
                <a:gd name="T6" fmla="*/ 3 w 13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7">
                  <a:moveTo>
                    <a:pt x="3" y="27"/>
                  </a:moveTo>
                  <a:cubicBezTo>
                    <a:pt x="3" y="27"/>
                    <a:pt x="0" y="10"/>
                    <a:pt x="13" y="0"/>
                  </a:cubicBezTo>
                  <a:cubicBezTo>
                    <a:pt x="13" y="0"/>
                    <a:pt x="3" y="7"/>
                    <a:pt x="5" y="26"/>
                  </a:cubicBezTo>
                  <a:lnTo>
                    <a:pt x="3" y="27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3795"/>
            <p:cNvSpPr>
              <a:spLocks/>
            </p:cNvSpPr>
            <p:nvPr/>
          </p:nvSpPr>
          <p:spPr bwMode="auto">
            <a:xfrm>
              <a:off x="5100638" y="2828926"/>
              <a:ext cx="52388" cy="74613"/>
            </a:xfrm>
            <a:custGeom>
              <a:avLst/>
              <a:gdLst>
                <a:gd name="T0" fmla="*/ 0 w 14"/>
                <a:gd name="T1" fmla="*/ 20 h 20"/>
                <a:gd name="T2" fmla="*/ 14 w 14"/>
                <a:gd name="T3" fmla="*/ 0 h 20"/>
                <a:gd name="T4" fmla="*/ 3 w 14"/>
                <a:gd name="T5" fmla="*/ 18 h 20"/>
                <a:gd name="T6" fmla="*/ 0 w 14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0" y="20"/>
                  </a:moveTo>
                  <a:cubicBezTo>
                    <a:pt x="0" y="20"/>
                    <a:pt x="2" y="7"/>
                    <a:pt x="14" y="0"/>
                  </a:cubicBezTo>
                  <a:cubicBezTo>
                    <a:pt x="14" y="0"/>
                    <a:pt x="6" y="5"/>
                    <a:pt x="3" y="18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3796"/>
            <p:cNvSpPr>
              <a:spLocks/>
            </p:cNvSpPr>
            <p:nvPr/>
          </p:nvSpPr>
          <p:spPr bwMode="auto">
            <a:xfrm>
              <a:off x="5081588" y="2922588"/>
              <a:ext cx="82550" cy="33338"/>
            </a:xfrm>
            <a:custGeom>
              <a:avLst/>
              <a:gdLst>
                <a:gd name="T0" fmla="*/ 1 w 22"/>
                <a:gd name="T1" fmla="*/ 2 h 9"/>
                <a:gd name="T2" fmla="*/ 22 w 22"/>
                <a:gd name="T3" fmla="*/ 0 h 9"/>
                <a:gd name="T4" fmla="*/ 0 w 22"/>
                <a:gd name="T5" fmla="*/ 3 h 9"/>
                <a:gd name="T6" fmla="*/ 1 w 22"/>
                <a:gd name="T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9">
                  <a:moveTo>
                    <a:pt x="1" y="2"/>
                  </a:moveTo>
                  <a:cubicBezTo>
                    <a:pt x="1" y="2"/>
                    <a:pt x="14" y="7"/>
                    <a:pt x="22" y="0"/>
                  </a:cubicBezTo>
                  <a:cubicBezTo>
                    <a:pt x="22" y="0"/>
                    <a:pt x="12" y="9"/>
                    <a:pt x="0" y="3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3797"/>
            <p:cNvSpPr>
              <a:spLocks/>
            </p:cNvSpPr>
            <p:nvPr/>
          </p:nvSpPr>
          <p:spPr bwMode="auto">
            <a:xfrm>
              <a:off x="5111751" y="2892426"/>
              <a:ext cx="60325" cy="14288"/>
            </a:xfrm>
            <a:custGeom>
              <a:avLst/>
              <a:gdLst>
                <a:gd name="T0" fmla="*/ 0 w 16"/>
                <a:gd name="T1" fmla="*/ 2 h 4"/>
                <a:gd name="T2" fmla="*/ 16 w 16"/>
                <a:gd name="T3" fmla="*/ 1 h 4"/>
                <a:gd name="T4" fmla="*/ 1 w 16"/>
                <a:gd name="T5" fmla="*/ 0 h 4"/>
                <a:gd name="T6" fmla="*/ 0 w 1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">
                  <a:moveTo>
                    <a:pt x="0" y="2"/>
                  </a:moveTo>
                  <a:cubicBezTo>
                    <a:pt x="0" y="2"/>
                    <a:pt x="8" y="4"/>
                    <a:pt x="16" y="1"/>
                  </a:cubicBezTo>
                  <a:cubicBezTo>
                    <a:pt x="16" y="1"/>
                    <a:pt x="8" y="3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3798"/>
            <p:cNvSpPr>
              <a:spLocks/>
            </p:cNvSpPr>
            <p:nvPr/>
          </p:nvSpPr>
          <p:spPr bwMode="auto">
            <a:xfrm>
              <a:off x="4883151" y="2851151"/>
              <a:ext cx="187325" cy="157163"/>
            </a:xfrm>
            <a:custGeom>
              <a:avLst/>
              <a:gdLst>
                <a:gd name="T0" fmla="*/ 40 w 50"/>
                <a:gd name="T1" fmla="*/ 35 h 42"/>
                <a:gd name="T2" fmla="*/ 34 w 50"/>
                <a:gd name="T3" fmla="*/ 11 h 42"/>
                <a:gd name="T4" fmla="*/ 0 w 50"/>
                <a:gd name="T5" fmla="*/ 6 h 42"/>
                <a:gd name="T6" fmla="*/ 16 w 50"/>
                <a:gd name="T7" fmla="*/ 23 h 42"/>
                <a:gd name="T8" fmla="*/ 40 w 50"/>
                <a:gd name="T9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2">
                  <a:moveTo>
                    <a:pt x="40" y="35"/>
                  </a:moveTo>
                  <a:cubicBezTo>
                    <a:pt x="40" y="35"/>
                    <a:pt x="50" y="22"/>
                    <a:pt x="34" y="11"/>
                  </a:cubicBezTo>
                  <a:cubicBezTo>
                    <a:pt x="18" y="0"/>
                    <a:pt x="0" y="6"/>
                    <a:pt x="0" y="6"/>
                  </a:cubicBezTo>
                  <a:cubicBezTo>
                    <a:pt x="0" y="6"/>
                    <a:pt x="14" y="14"/>
                    <a:pt x="16" y="23"/>
                  </a:cubicBezTo>
                  <a:cubicBezTo>
                    <a:pt x="19" y="33"/>
                    <a:pt x="32" y="42"/>
                    <a:pt x="40" y="35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3799"/>
            <p:cNvSpPr>
              <a:spLocks/>
            </p:cNvSpPr>
            <p:nvPr/>
          </p:nvSpPr>
          <p:spPr bwMode="auto">
            <a:xfrm>
              <a:off x="4910138" y="2881313"/>
              <a:ext cx="134938" cy="153988"/>
            </a:xfrm>
            <a:custGeom>
              <a:avLst/>
              <a:gdLst>
                <a:gd name="T0" fmla="*/ 36 w 36"/>
                <a:gd name="T1" fmla="*/ 38 h 41"/>
                <a:gd name="T2" fmla="*/ 33 w 36"/>
                <a:gd name="T3" fmla="*/ 27 h 41"/>
                <a:gd name="T4" fmla="*/ 0 w 36"/>
                <a:gd name="T5" fmla="*/ 0 h 41"/>
                <a:gd name="T6" fmla="*/ 31 w 36"/>
                <a:gd name="T7" fmla="*/ 28 h 41"/>
                <a:gd name="T8" fmla="*/ 32 w 36"/>
                <a:gd name="T9" fmla="*/ 40 h 41"/>
                <a:gd name="T10" fmla="*/ 36 w 36"/>
                <a:gd name="T11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41">
                  <a:moveTo>
                    <a:pt x="36" y="38"/>
                  </a:moveTo>
                  <a:cubicBezTo>
                    <a:pt x="36" y="38"/>
                    <a:pt x="34" y="31"/>
                    <a:pt x="33" y="27"/>
                  </a:cubicBezTo>
                  <a:cubicBezTo>
                    <a:pt x="29" y="19"/>
                    <a:pt x="21" y="4"/>
                    <a:pt x="0" y="0"/>
                  </a:cubicBezTo>
                  <a:cubicBezTo>
                    <a:pt x="0" y="0"/>
                    <a:pt x="23" y="4"/>
                    <a:pt x="31" y="28"/>
                  </a:cubicBezTo>
                  <a:cubicBezTo>
                    <a:pt x="33" y="34"/>
                    <a:pt x="32" y="38"/>
                    <a:pt x="32" y="40"/>
                  </a:cubicBezTo>
                  <a:cubicBezTo>
                    <a:pt x="32" y="40"/>
                    <a:pt x="33" y="41"/>
                    <a:pt x="36" y="38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3800"/>
            <p:cNvSpPr>
              <a:spLocks/>
            </p:cNvSpPr>
            <p:nvPr/>
          </p:nvSpPr>
          <p:spPr bwMode="auto">
            <a:xfrm>
              <a:off x="5010151" y="2898776"/>
              <a:ext cx="30163" cy="76200"/>
            </a:xfrm>
            <a:custGeom>
              <a:avLst/>
              <a:gdLst>
                <a:gd name="T0" fmla="*/ 4 w 8"/>
                <a:gd name="T1" fmla="*/ 20 h 20"/>
                <a:gd name="T2" fmla="*/ 0 w 8"/>
                <a:gd name="T3" fmla="*/ 0 h 20"/>
                <a:gd name="T4" fmla="*/ 3 w 8"/>
                <a:gd name="T5" fmla="*/ 19 h 20"/>
                <a:gd name="T6" fmla="*/ 4 w 8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0">
                  <a:moveTo>
                    <a:pt x="4" y="20"/>
                  </a:moveTo>
                  <a:cubicBezTo>
                    <a:pt x="4" y="20"/>
                    <a:pt x="8" y="8"/>
                    <a:pt x="0" y="0"/>
                  </a:cubicBezTo>
                  <a:cubicBezTo>
                    <a:pt x="0" y="0"/>
                    <a:pt x="6" y="6"/>
                    <a:pt x="3" y="19"/>
                  </a:cubicBezTo>
                  <a:lnTo>
                    <a:pt x="4" y="20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3801"/>
            <p:cNvSpPr>
              <a:spLocks/>
            </p:cNvSpPr>
            <p:nvPr/>
          </p:nvSpPr>
          <p:spPr bwMode="auto">
            <a:xfrm>
              <a:off x="4976813" y="2881313"/>
              <a:ext cx="30163" cy="58738"/>
            </a:xfrm>
            <a:custGeom>
              <a:avLst/>
              <a:gdLst>
                <a:gd name="T0" fmla="*/ 8 w 8"/>
                <a:gd name="T1" fmla="*/ 16 h 16"/>
                <a:gd name="T2" fmla="*/ 0 w 8"/>
                <a:gd name="T3" fmla="*/ 0 h 16"/>
                <a:gd name="T4" fmla="*/ 6 w 8"/>
                <a:gd name="T5" fmla="*/ 14 h 16"/>
                <a:gd name="T6" fmla="*/ 8 w 8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8" y="16"/>
                  </a:moveTo>
                  <a:cubicBezTo>
                    <a:pt x="8" y="16"/>
                    <a:pt x="8" y="6"/>
                    <a:pt x="0" y="0"/>
                  </a:cubicBezTo>
                  <a:cubicBezTo>
                    <a:pt x="0" y="0"/>
                    <a:pt x="5" y="4"/>
                    <a:pt x="6" y="14"/>
                  </a:cubicBezTo>
                  <a:lnTo>
                    <a:pt x="8" y="16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3802"/>
            <p:cNvSpPr>
              <a:spLocks/>
            </p:cNvSpPr>
            <p:nvPr/>
          </p:nvSpPr>
          <p:spPr bwMode="auto">
            <a:xfrm>
              <a:off x="4957763" y="2947988"/>
              <a:ext cx="60325" cy="26988"/>
            </a:xfrm>
            <a:custGeom>
              <a:avLst/>
              <a:gdLst>
                <a:gd name="T0" fmla="*/ 15 w 16"/>
                <a:gd name="T1" fmla="*/ 3 h 7"/>
                <a:gd name="T2" fmla="*/ 0 w 16"/>
                <a:gd name="T3" fmla="*/ 0 h 7"/>
                <a:gd name="T4" fmla="*/ 16 w 16"/>
                <a:gd name="T5" fmla="*/ 4 h 7"/>
                <a:gd name="T6" fmla="*/ 15 w 16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7">
                  <a:moveTo>
                    <a:pt x="15" y="3"/>
                  </a:moveTo>
                  <a:cubicBezTo>
                    <a:pt x="15" y="3"/>
                    <a:pt x="5" y="6"/>
                    <a:pt x="0" y="0"/>
                  </a:cubicBezTo>
                  <a:cubicBezTo>
                    <a:pt x="0" y="0"/>
                    <a:pt x="6" y="7"/>
                    <a:pt x="16" y="4"/>
                  </a:cubicBezTo>
                  <a:lnTo>
                    <a:pt x="15" y="3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3803"/>
            <p:cNvSpPr>
              <a:spLocks/>
            </p:cNvSpPr>
            <p:nvPr/>
          </p:nvSpPr>
          <p:spPr bwMode="auto">
            <a:xfrm>
              <a:off x="4954588" y="2925763"/>
              <a:ext cx="44450" cy="14288"/>
            </a:xfrm>
            <a:custGeom>
              <a:avLst/>
              <a:gdLst>
                <a:gd name="T0" fmla="*/ 12 w 12"/>
                <a:gd name="T1" fmla="*/ 3 h 4"/>
                <a:gd name="T2" fmla="*/ 0 w 12"/>
                <a:gd name="T3" fmla="*/ 0 h 4"/>
                <a:gd name="T4" fmla="*/ 11 w 12"/>
                <a:gd name="T5" fmla="*/ 2 h 4"/>
                <a:gd name="T6" fmla="*/ 12 w 1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12" y="3"/>
                  </a:moveTo>
                  <a:cubicBezTo>
                    <a:pt x="12" y="3"/>
                    <a:pt x="6" y="4"/>
                    <a:pt x="0" y="0"/>
                  </a:cubicBezTo>
                  <a:cubicBezTo>
                    <a:pt x="0" y="0"/>
                    <a:pt x="6" y="3"/>
                    <a:pt x="11" y="2"/>
                  </a:cubicBezTo>
                  <a:lnTo>
                    <a:pt x="12" y="3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3804"/>
            <p:cNvSpPr>
              <a:spLocks noEditPoints="1"/>
            </p:cNvSpPr>
            <p:nvPr/>
          </p:nvSpPr>
          <p:spPr bwMode="auto">
            <a:xfrm>
              <a:off x="4962526" y="2997201"/>
              <a:ext cx="168275" cy="247650"/>
            </a:xfrm>
            <a:custGeom>
              <a:avLst/>
              <a:gdLst>
                <a:gd name="T0" fmla="*/ 22 w 45"/>
                <a:gd name="T1" fmla="*/ 0 h 66"/>
                <a:gd name="T2" fmla="*/ 0 w 45"/>
                <a:gd name="T3" fmla="*/ 44 h 66"/>
                <a:gd name="T4" fmla="*/ 22 w 45"/>
                <a:gd name="T5" fmla="*/ 66 h 66"/>
                <a:gd name="T6" fmla="*/ 45 w 45"/>
                <a:gd name="T7" fmla="*/ 44 h 66"/>
                <a:gd name="T8" fmla="*/ 22 w 45"/>
                <a:gd name="T9" fmla="*/ 0 h 66"/>
                <a:gd name="T10" fmla="*/ 32 w 45"/>
                <a:gd name="T11" fmla="*/ 51 h 66"/>
                <a:gd name="T12" fmla="*/ 37 w 45"/>
                <a:gd name="T13" fmla="*/ 31 h 66"/>
                <a:gd name="T14" fmla="*/ 37 w 45"/>
                <a:gd name="T15" fmla="*/ 55 h 66"/>
                <a:gd name="T16" fmla="*/ 32 w 45"/>
                <a:gd name="T17" fmla="*/ 5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66">
                  <a:moveTo>
                    <a:pt x="22" y="0"/>
                  </a:moveTo>
                  <a:cubicBezTo>
                    <a:pt x="22" y="0"/>
                    <a:pt x="0" y="32"/>
                    <a:pt x="0" y="44"/>
                  </a:cubicBezTo>
                  <a:cubicBezTo>
                    <a:pt x="0" y="56"/>
                    <a:pt x="10" y="66"/>
                    <a:pt x="22" y="66"/>
                  </a:cubicBezTo>
                  <a:cubicBezTo>
                    <a:pt x="35" y="66"/>
                    <a:pt x="45" y="56"/>
                    <a:pt x="45" y="44"/>
                  </a:cubicBezTo>
                  <a:cubicBezTo>
                    <a:pt x="45" y="32"/>
                    <a:pt x="22" y="0"/>
                    <a:pt x="22" y="0"/>
                  </a:cubicBezTo>
                  <a:close/>
                  <a:moveTo>
                    <a:pt x="32" y="51"/>
                  </a:moveTo>
                  <a:cubicBezTo>
                    <a:pt x="35" y="44"/>
                    <a:pt x="39" y="41"/>
                    <a:pt x="37" y="31"/>
                  </a:cubicBezTo>
                  <a:cubicBezTo>
                    <a:pt x="37" y="31"/>
                    <a:pt x="45" y="45"/>
                    <a:pt x="37" y="55"/>
                  </a:cubicBezTo>
                  <a:cubicBezTo>
                    <a:pt x="36" y="57"/>
                    <a:pt x="29" y="58"/>
                    <a:pt x="32" y="51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9" name="组合 228"/>
          <p:cNvGrpSpPr/>
          <p:nvPr/>
        </p:nvGrpSpPr>
        <p:grpSpPr>
          <a:xfrm>
            <a:off x="5216526" y="273051"/>
            <a:ext cx="558800" cy="457200"/>
            <a:chOff x="5813426" y="2787651"/>
            <a:chExt cx="558800" cy="457200"/>
          </a:xfrm>
        </p:grpSpPr>
        <p:sp>
          <p:nvSpPr>
            <p:cNvPr id="230" name="Freeform 3805"/>
            <p:cNvSpPr>
              <a:spLocks/>
            </p:cNvSpPr>
            <p:nvPr/>
          </p:nvSpPr>
          <p:spPr bwMode="auto">
            <a:xfrm>
              <a:off x="5888038" y="2862263"/>
              <a:ext cx="195263" cy="195263"/>
            </a:xfrm>
            <a:custGeom>
              <a:avLst/>
              <a:gdLst>
                <a:gd name="T0" fmla="*/ 46 w 52"/>
                <a:gd name="T1" fmla="*/ 15 h 52"/>
                <a:gd name="T2" fmla="*/ 37 w 52"/>
                <a:gd name="T3" fmla="*/ 46 h 52"/>
                <a:gd name="T4" fmla="*/ 6 w 52"/>
                <a:gd name="T5" fmla="*/ 37 h 52"/>
                <a:gd name="T6" fmla="*/ 15 w 52"/>
                <a:gd name="T7" fmla="*/ 6 h 52"/>
                <a:gd name="T8" fmla="*/ 46 w 52"/>
                <a:gd name="T9" fmla="*/ 1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2">
                  <a:moveTo>
                    <a:pt x="46" y="15"/>
                  </a:moveTo>
                  <a:cubicBezTo>
                    <a:pt x="52" y="26"/>
                    <a:pt x="48" y="40"/>
                    <a:pt x="37" y="46"/>
                  </a:cubicBezTo>
                  <a:cubicBezTo>
                    <a:pt x="26" y="52"/>
                    <a:pt x="12" y="48"/>
                    <a:pt x="6" y="37"/>
                  </a:cubicBezTo>
                  <a:cubicBezTo>
                    <a:pt x="0" y="26"/>
                    <a:pt x="4" y="12"/>
                    <a:pt x="15" y="6"/>
                  </a:cubicBezTo>
                  <a:cubicBezTo>
                    <a:pt x="26" y="0"/>
                    <a:pt x="40" y="4"/>
                    <a:pt x="46" y="15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3806"/>
            <p:cNvSpPr>
              <a:spLocks/>
            </p:cNvSpPr>
            <p:nvPr/>
          </p:nvSpPr>
          <p:spPr bwMode="auto">
            <a:xfrm>
              <a:off x="5813426" y="2914651"/>
              <a:ext cx="79375" cy="33338"/>
            </a:xfrm>
            <a:custGeom>
              <a:avLst/>
              <a:gdLst>
                <a:gd name="T0" fmla="*/ 21 w 21"/>
                <a:gd name="T1" fmla="*/ 1 h 9"/>
                <a:gd name="T2" fmla="*/ 0 w 21"/>
                <a:gd name="T3" fmla="*/ 0 h 9"/>
                <a:gd name="T4" fmla="*/ 19 w 21"/>
                <a:gd name="T5" fmla="*/ 9 h 9"/>
                <a:gd name="T6" fmla="*/ 21 w 21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9">
                  <a:moveTo>
                    <a:pt x="2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6"/>
                    <a:pt x="20" y="4"/>
                    <a:pt x="21" y="1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3807"/>
            <p:cNvSpPr>
              <a:spLocks/>
            </p:cNvSpPr>
            <p:nvPr/>
          </p:nvSpPr>
          <p:spPr bwMode="auto">
            <a:xfrm>
              <a:off x="5997576" y="2787651"/>
              <a:ext cx="36513" cy="77788"/>
            </a:xfrm>
            <a:custGeom>
              <a:avLst/>
              <a:gdLst>
                <a:gd name="T0" fmla="*/ 8 w 10"/>
                <a:gd name="T1" fmla="*/ 21 h 21"/>
                <a:gd name="T2" fmla="*/ 10 w 10"/>
                <a:gd name="T3" fmla="*/ 0 h 21"/>
                <a:gd name="T4" fmla="*/ 0 w 10"/>
                <a:gd name="T5" fmla="*/ 19 h 21"/>
                <a:gd name="T6" fmla="*/ 8 w 10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1">
                  <a:moveTo>
                    <a:pt x="8" y="21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19"/>
                    <a:pt x="6" y="20"/>
                    <a:pt x="8" y="21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3808"/>
            <p:cNvSpPr>
              <a:spLocks/>
            </p:cNvSpPr>
            <p:nvPr/>
          </p:nvSpPr>
          <p:spPr bwMode="auto">
            <a:xfrm>
              <a:off x="5895976" y="2805113"/>
              <a:ext cx="55563" cy="76200"/>
            </a:xfrm>
            <a:custGeom>
              <a:avLst/>
              <a:gdLst>
                <a:gd name="T0" fmla="*/ 11 w 15"/>
                <a:gd name="T1" fmla="*/ 17 h 20"/>
                <a:gd name="T2" fmla="*/ 15 w 15"/>
                <a:gd name="T3" fmla="*/ 16 h 20"/>
                <a:gd name="T4" fmla="*/ 0 w 15"/>
                <a:gd name="T5" fmla="*/ 0 h 20"/>
                <a:gd name="T6" fmla="*/ 7 w 15"/>
                <a:gd name="T7" fmla="*/ 20 h 20"/>
                <a:gd name="T8" fmla="*/ 11 w 15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1" y="17"/>
                  </a:moveTo>
                  <a:cubicBezTo>
                    <a:pt x="12" y="17"/>
                    <a:pt x="13" y="16"/>
                    <a:pt x="15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10" y="18"/>
                    <a:pt x="11" y="17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3809"/>
            <p:cNvSpPr>
              <a:spLocks/>
            </p:cNvSpPr>
            <p:nvPr/>
          </p:nvSpPr>
          <p:spPr bwMode="auto">
            <a:xfrm>
              <a:off x="6064251" y="2870201"/>
              <a:ext cx="79375" cy="55563"/>
            </a:xfrm>
            <a:custGeom>
              <a:avLst/>
              <a:gdLst>
                <a:gd name="T0" fmla="*/ 21 w 21"/>
                <a:gd name="T1" fmla="*/ 0 h 15"/>
                <a:gd name="T2" fmla="*/ 0 w 21"/>
                <a:gd name="T3" fmla="*/ 7 h 15"/>
                <a:gd name="T4" fmla="*/ 3 w 21"/>
                <a:gd name="T5" fmla="*/ 11 h 15"/>
                <a:gd name="T6" fmla="*/ 5 w 21"/>
                <a:gd name="T7" fmla="*/ 15 h 15"/>
                <a:gd name="T8" fmla="*/ 21 w 21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21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2" y="10"/>
                    <a:pt x="3" y="11"/>
                  </a:cubicBezTo>
                  <a:cubicBezTo>
                    <a:pt x="4" y="12"/>
                    <a:pt x="4" y="13"/>
                    <a:pt x="5" y="15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3810"/>
            <p:cNvSpPr>
              <a:spLocks/>
            </p:cNvSpPr>
            <p:nvPr/>
          </p:nvSpPr>
          <p:spPr bwMode="auto">
            <a:xfrm>
              <a:off x="5940426" y="3052763"/>
              <a:ext cx="33338" cy="79375"/>
            </a:xfrm>
            <a:custGeom>
              <a:avLst/>
              <a:gdLst>
                <a:gd name="T0" fmla="*/ 1 w 9"/>
                <a:gd name="T1" fmla="*/ 0 h 21"/>
                <a:gd name="T2" fmla="*/ 0 w 9"/>
                <a:gd name="T3" fmla="*/ 21 h 21"/>
                <a:gd name="T4" fmla="*/ 9 w 9"/>
                <a:gd name="T5" fmla="*/ 2 h 21"/>
                <a:gd name="T6" fmla="*/ 1 w 9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1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4" y="1"/>
                    <a:pt x="1" y="0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3811"/>
            <p:cNvSpPr>
              <a:spLocks/>
            </p:cNvSpPr>
            <p:nvPr/>
          </p:nvSpPr>
          <p:spPr bwMode="auto">
            <a:xfrm>
              <a:off x="6022976" y="3038476"/>
              <a:ext cx="52388" cy="77788"/>
            </a:xfrm>
            <a:custGeom>
              <a:avLst/>
              <a:gdLst>
                <a:gd name="T0" fmla="*/ 3 w 14"/>
                <a:gd name="T1" fmla="*/ 3 h 21"/>
                <a:gd name="T2" fmla="*/ 0 w 14"/>
                <a:gd name="T3" fmla="*/ 5 h 21"/>
                <a:gd name="T4" fmla="*/ 14 w 14"/>
                <a:gd name="T5" fmla="*/ 21 h 21"/>
                <a:gd name="T6" fmla="*/ 7 w 14"/>
                <a:gd name="T7" fmla="*/ 0 h 21"/>
                <a:gd name="T8" fmla="*/ 3 w 14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3" y="3"/>
                  </a:moveTo>
                  <a:cubicBezTo>
                    <a:pt x="2" y="4"/>
                    <a:pt x="1" y="4"/>
                    <a:pt x="0" y="5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5" y="2"/>
                    <a:pt x="3" y="3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3812"/>
            <p:cNvSpPr>
              <a:spLocks/>
            </p:cNvSpPr>
            <p:nvPr/>
          </p:nvSpPr>
          <p:spPr bwMode="auto">
            <a:xfrm>
              <a:off x="6080126" y="2970213"/>
              <a:ext cx="77788" cy="38100"/>
            </a:xfrm>
            <a:custGeom>
              <a:avLst/>
              <a:gdLst>
                <a:gd name="T0" fmla="*/ 0 w 21"/>
                <a:gd name="T1" fmla="*/ 8 h 10"/>
                <a:gd name="T2" fmla="*/ 21 w 21"/>
                <a:gd name="T3" fmla="*/ 10 h 10"/>
                <a:gd name="T4" fmla="*/ 2 w 21"/>
                <a:gd name="T5" fmla="*/ 0 h 10"/>
                <a:gd name="T6" fmla="*/ 0 w 21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0">
                  <a:moveTo>
                    <a:pt x="0" y="8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3813"/>
            <p:cNvSpPr>
              <a:spLocks/>
            </p:cNvSpPr>
            <p:nvPr/>
          </p:nvSpPr>
          <p:spPr bwMode="auto">
            <a:xfrm>
              <a:off x="5832476" y="2997201"/>
              <a:ext cx="74613" cy="52388"/>
            </a:xfrm>
            <a:custGeom>
              <a:avLst/>
              <a:gdLst>
                <a:gd name="T0" fmla="*/ 17 w 20"/>
                <a:gd name="T1" fmla="*/ 3 h 14"/>
                <a:gd name="T2" fmla="*/ 16 w 20"/>
                <a:gd name="T3" fmla="*/ 0 h 14"/>
                <a:gd name="T4" fmla="*/ 0 w 20"/>
                <a:gd name="T5" fmla="*/ 14 h 14"/>
                <a:gd name="T6" fmla="*/ 20 w 20"/>
                <a:gd name="T7" fmla="*/ 7 h 14"/>
                <a:gd name="T8" fmla="*/ 17 w 20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">
                  <a:moveTo>
                    <a:pt x="17" y="3"/>
                  </a:moveTo>
                  <a:cubicBezTo>
                    <a:pt x="17" y="2"/>
                    <a:pt x="16" y="1"/>
                    <a:pt x="16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6"/>
                    <a:pt x="18" y="5"/>
                    <a:pt x="17" y="3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3814"/>
            <p:cNvSpPr>
              <a:spLocks/>
            </p:cNvSpPr>
            <p:nvPr/>
          </p:nvSpPr>
          <p:spPr bwMode="auto">
            <a:xfrm>
              <a:off x="5962651" y="2801938"/>
              <a:ext cx="23813" cy="60325"/>
            </a:xfrm>
            <a:custGeom>
              <a:avLst/>
              <a:gdLst>
                <a:gd name="T0" fmla="*/ 6 w 6"/>
                <a:gd name="T1" fmla="*/ 15 h 16"/>
                <a:gd name="T2" fmla="*/ 1 w 6"/>
                <a:gd name="T3" fmla="*/ 0 h 16"/>
                <a:gd name="T4" fmla="*/ 0 w 6"/>
                <a:gd name="T5" fmla="*/ 16 h 16"/>
                <a:gd name="T6" fmla="*/ 6 w 6"/>
                <a:gd name="T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6">
                  <a:moveTo>
                    <a:pt x="6" y="15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5"/>
                    <a:pt x="4" y="15"/>
                    <a:pt x="6" y="15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3815"/>
            <p:cNvSpPr>
              <a:spLocks/>
            </p:cNvSpPr>
            <p:nvPr/>
          </p:nvSpPr>
          <p:spPr bwMode="auto">
            <a:xfrm>
              <a:off x="6038851" y="2835276"/>
              <a:ext cx="44450" cy="52388"/>
            </a:xfrm>
            <a:custGeom>
              <a:avLst/>
              <a:gdLst>
                <a:gd name="T0" fmla="*/ 5 w 12"/>
                <a:gd name="T1" fmla="*/ 14 h 14"/>
                <a:gd name="T2" fmla="*/ 12 w 12"/>
                <a:gd name="T3" fmla="*/ 0 h 14"/>
                <a:gd name="T4" fmla="*/ 0 w 12"/>
                <a:gd name="T5" fmla="*/ 10 h 14"/>
                <a:gd name="T6" fmla="*/ 5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5" y="14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1"/>
                    <a:pt x="4" y="12"/>
                    <a:pt x="5" y="14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3816"/>
            <p:cNvSpPr>
              <a:spLocks/>
            </p:cNvSpPr>
            <p:nvPr/>
          </p:nvSpPr>
          <p:spPr bwMode="auto">
            <a:xfrm>
              <a:off x="5862638" y="2862263"/>
              <a:ext cx="52388" cy="44450"/>
            </a:xfrm>
            <a:custGeom>
              <a:avLst/>
              <a:gdLst>
                <a:gd name="T0" fmla="*/ 14 w 14"/>
                <a:gd name="T1" fmla="*/ 7 h 12"/>
                <a:gd name="T2" fmla="*/ 0 w 14"/>
                <a:gd name="T3" fmla="*/ 0 h 12"/>
                <a:gd name="T4" fmla="*/ 10 w 14"/>
                <a:gd name="T5" fmla="*/ 12 h 12"/>
                <a:gd name="T6" fmla="*/ 14 w 14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2">
                  <a:moveTo>
                    <a:pt x="14" y="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0"/>
                    <a:pt x="12" y="8"/>
                    <a:pt x="14" y="7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3817"/>
            <p:cNvSpPr>
              <a:spLocks/>
            </p:cNvSpPr>
            <p:nvPr/>
          </p:nvSpPr>
          <p:spPr bwMode="auto">
            <a:xfrm>
              <a:off x="6086476" y="2936876"/>
              <a:ext cx="57150" cy="22225"/>
            </a:xfrm>
            <a:custGeom>
              <a:avLst/>
              <a:gdLst>
                <a:gd name="T0" fmla="*/ 0 w 15"/>
                <a:gd name="T1" fmla="*/ 0 h 6"/>
                <a:gd name="T2" fmla="*/ 0 w 15"/>
                <a:gd name="T3" fmla="*/ 6 h 6"/>
                <a:gd name="T4" fmla="*/ 15 w 15"/>
                <a:gd name="T5" fmla="*/ 1 h 6"/>
                <a:gd name="T6" fmla="*/ 0 w 1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15" y="1"/>
                    <a:pt x="15" y="1"/>
                    <a:pt x="1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3818"/>
            <p:cNvSpPr>
              <a:spLocks/>
            </p:cNvSpPr>
            <p:nvPr/>
          </p:nvSpPr>
          <p:spPr bwMode="auto">
            <a:xfrm>
              <a:off x="5827713" y="2959101"/>
              <a:ext cx="60325" cy="22225"/>
            </a:xfrm>
            <a:custGeom>
              <a:avLst/>
              <a:gdLst>
                <a:gd name="T0" fmla="*/ 15 w 16"/>
                <a:gd name="T1" fmla="*/ 0 h 6"/>
                <a:gd name="T2" fmla="*/ 0 w 16"/>
                <a:gd name="T3" fmla="*/ 5 h 6"/>
                <a:gd name="T4" fmla="*/ 16 w 16"/>
                <a:gd name="T5" fmla="*/ 6 h 6"/>
                <a:gd name="T6" fmla="*/ 15 w 1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6">
                  <a:moveTo>
                    <a:pt x="15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4"/>
                    <a:pt x="15" y="2"/>
                    <a:pt x="15" y="0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3819"/>
            <p:cNvSpPr>
              <a:spLocks/>
            </p:cNvSpPr>
            <p:nvPr/>
          </p:nvSpPr>
          <p:spPr bwMode="auto">
            <a:xfrm>
              <a:off x="6056313" y="3011488"/>
              <a:ext cx="53975" cy="46038"/>
            </a:xfrm>
            <a:custGeom>
              <a:avLst/>
              <a:gdLst>
                <a:gd name="T0" fmla="*/ 0 w 14"/>
                <a:gd name="T1" fmla="*/ 5 h 12"/>
                <a:gd name="T2" fmla="*/ 14 w 14"/>
                <a:gd name="T3" fmla="*/ 12 h 12"/>
                <a:gd name="T4" fmla="*/ 4 w 14"/>
                <a:gd name="T5" fmla="*/ 0 h 12"/>
                <a:gd name="T6" fmla="*/ 0 w 14"/>
                <a:gd name="T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2">
                  <a:moveTo>
                    <a:pt x="0" y="5"/>
                  </a:moveTo>
                  <a:cubicBezTo>
                    <a:pt x="14" y="12"/>
                    <a:pt x="14" y="12"/>
                    <a:pt x="14" y="1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3820"/>
            <p:cNvSpPr>
              <a:spLocks/>
            </p:cNvSpPr>
            <p:nvPr/>
          </p:nvSpPr>
          <p:spPr bwMode="auto">
            <a:xfrm>
              <a:off x="5986463" y="3060701"/>
              <a:ext cx="22225" cy="55563"/>
            </a:xfrm>
            <a:custGeom>
              <a:avLst/>
              <a:gdLst>
                <a:gd name="T0" fmla="*/ 0 w 6"/>
                <a:gd name="T1" fmla="*/ 0 h 15"/>
                <a:gd name="T2" fmla="*/ 5 w 6"/>
                <a:gd name="T3" fmla="*/ 15 h 15"/>
                <a:gd name="T4" fmla="*/ 6 w 6"/>
                <a:gd name="T5" fmla="*/ 0 h 15"/>
                <a:gd name="T6" fmla="*/ 0 w 6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5">
                  <a:moveTo>
                    <a:pt x="0" y="0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3821"/>
            <p:cNvSpPr>
              <a:spLocks/>
            </p:cNvSpPr>
            <p:nvPr/>
          </p:nvSpPr>
          <p:spPr bwMode="auto">
            <a:xfrm>
              <a:off x="5888038" y="3030538"/>
              <a:ext cx="46038" cy="52388"/>
            </a:xfrm>
            <a:custGeom>
              <a:avLst/>
              <a:gdLst>
                <a:gd name="T0" fmla="*/ 7 w 12"/>
                <a:gd name="T1" fmla="*/ 0 h 14"/>
                <a:gd name="T2" fmla="*/ 0 w 12"/>
                <a:gd name="T3" fmla="*/ 14 h 14"/>
                <a:gd name="T4" fmla="*/ 12 w 12"/>
                <a:gd name="T5" fmla="*/ 4 h 14"/>
                <a:gd name="T6" fmla="*/ 7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7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3"/>
                    <a:pt x="8" y="2"/>
                    <a:pt x="7" y="0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3822"/>
            <p:cNvSpPr>
              <a:spLocks/>
            </p:cNvSpPr>
            <p:nvPr/>
          </p:nvSpPr>
          <p:spPr bwMode="auto">
            <a:xfrm>
              <a:off x="5827713" y="3109913"/>
              <a:ext cx="222250" cy="134938"/>
            </a:xfrm>
            <a:custGeom>
              <a:avLst/>
              <a:gdLst>
                <a:gd name="T0" fmla="*/ 21 w 59"/>
                <a:gd name="T1" fmla="*/ 34 h 36"/>
                <a:gd name="T2" fmla="*/ 16 w 59"/>
                <a:gd name="T3" fmla="*/ 36 h 36"/>
                <a:gd name="T4" fmla="*/ 2 w 59"/>
                <a:gd name="T5" fmla="*/ 36 h 36"/>
                <a:gd name="T6" fmla="*/ 1 w 59"/>
                <a:gd name="T7" fmla="*/ 34 h 36"/>
                <a:gd name="T8" fmla="*/ 38 w 59"/>
                <a:gd name="T9" fmla="*/ 2 h 36"/>
                <a:gd name="T10" fmla="*/ 43 w 59"/>
                <a:gd name="T11" fmla="*/ 0 h 36"/>
                <a:gd name="T12" fmla="*/ 57 w 59"/>
                <a:gd name="T13" fmla="*/ 0 h 36"/>
                <a:gd name="T14" fmla="*/ 58 w 59"/>
                <a:gd name="T15" fmla="*/ 2 h 36"/>
                <a:gd name="T16" fmla="*/ 21 w 59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36">
                  <a:moveTo>
                    <a:pt x="21" y="34"/>
                  </a:moveTo>
                  <a:cubicBezTo>
                    <a:pt x="20" y="35"/>
                    <a:pt x="18" y="36"/>
                    <a:pt x="16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36"/>
                    <a:pt x="0" y="35"/>
                    <a:pt x="1" y="34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9" y="1"/>
                    <a:pt x="41" y="0"/>
                    <a:pt x="43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8" y="0"/>
                    <a:pt x="59" y="1"/>
                    <a:pt x="58" y="2"/>
                  </a:cubicBezTo>
                  <a:lnTo>
                    <a:pt x="21" y="34"/>
                  </a:ln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3823"/>
            <p:cNvSpPr>
              <a:spLocks/>
            </p:cNvSpPr>
            <p:nvPr/>
          </p:nvSpPr>
          <p:spPr bwMode="auto">
            <a:xfrm>
              <a:off x="5948363" y="3071813"/>
              <a:ext cx="261938" cy="173038"/>
            </a:xfrm>
            <a:custGeom>
              <a:avLst/>
              <a:gdLst>
                <a:gd name="T0" fmla="*/ 22 w 70"/>
                <a:gd name="T1" fmla="*/ 44 h 46"/>
                <a:gd name="T2" fmla="*/ 16 w 70"/>
                <a:gd name="T3" fmla="*/ 46 h 46"/>
                <a:gd name="T4" fmla="*/ 2 w 70"/>
                <a:gd name="T5" fmla="*/ 46 h 46"/>
                <a:gd name="T6" fmla="*/ 2 w 70"/>
                <a:gd name="T7" fmla="*/ 44 h 46"/>
                <a:gd name="T8" fmla="*/ 49 w 70"/>
                <a:gd name="T9" fmla="*/ 2 h 46"/>
                <a:gd name="T10" fmla="*/ 55 w 70"/>
                <a:gd name="T11" fmla="*/ 0 h 46"/>
                <a:gd name="T12" fmla="*/ 68 w 70"/>
                <a:gd name="T13" fmla="*/ 0 h 46"/>
                <a:gd name="T14" fmla="*/ 69 w 70"/>
                <a:gd name="T15" fmla="*/ 2 h 46"/>
                <a:gd name="T16" fmla="*/ 22 w 70"/>
                <a:gd name="T17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46">
                  <a:moveTo>
                    <a:pt x="22" y="44"/>
                  </a:moveTo>
                  <a:cubicBezTo>
                    <a:pt x="20" y="45"/>
                    <a:pt x="18" y="46"/>
                    <a:pt x="16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6"/>
                    <a:pt x="0" y="45"/>
                    <a:pt x="2" y="44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50" y="1"/>
                    <a:pt x="53" y="0"/>
                    <a:pt x="55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0"/>
                    <a:pt x="70" y="1"/>
                    <a:pt x="69" y="2"/>
                  </a:cubicBezTo>
                  <a:lnTo>
                    <a:pt x="22" y="44"/>
                  </a:ln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3824"/>
            <p:cNvSpPr>
              <a:spLocks/>
            </p:cNvSpPr>
            <p:nvPr/>
          </p:nvSpPr>
          <p:spPr bwMode="auto">
            <a:xfrm>
              <a:off x="6072188" y="3038476"/>
              <a:ext cx="300038" cy="206375"/>
            </a:xfrm>
            <a:custGeom>
              <a:avLst/>
              <a:gdLst>
                <a:gd name="T0" fmla="*/ 21 w 80"/>
                <a:gd name="T1" fmla="*/ 53 h 55"/>
                <a:gd name="T2" fmla="*/ 15 w 80"/>
                <a:gd name="T3" fmla="*/ 55 h 55"/>
                <a:gd name="T4" fmla="*/ 2 w 80"/>
                <a:gd name="T5" fmla="*/ 55 h 55"/>
                <a:gd name="T6" fmla="*/ 1 w 80"/>
                <a:gd name="T7" fmla="*/ 53 h 55"/>
                <a:gd name="T8" fmla="*/ 59 w 80"/>
                <a:gd name="T9" fmla="*/ 2 h 55"/>
                <a:gd name="T10" fmla="*/ 65 w 80"/>
                <a:gd name="T11" fmla="*/ 0 h 55"/>
                <a:gd name="T12" fmla="*/ 78 w 80"/>
                <a:gd name="T13" fmla="*/ 0 h 55"/>
                <a:gd name="T14" fmla="*/ 79 w 80"/>
                <a:gd name="T15" fmla="*/ 2 h 55"/>
                <a:gd name="T16" fmla="*/ 21 w 80"/>
                <a:gd name="T17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55">
                  <a:moveTo>
                    <a:pt x="21" y="53"/>
                  </a:moveTo>
                  <a:cubicBezTo>
                    <a:pt x="20" y="54"/>
                    <a:pt x="17" y="55"/>
                    <a:pt x="15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0" y="55"/>
                    <a:pt x="0" y="54"/>
                    <a:pt x="1" y="5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60" y="1"/>
                    <a:pt x="63" y="0"/>
                    <a:pt x="65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0" y="0"/>
                    <a:pt x="80" y="1"/>
                    <a:pt x="79" y="2"/>
                  </a:cubicBezTo>
                  <a:lnTo>
                    <a:pt x="21" y="53"/>
                  </a:ln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0" name="组合 249"/>
          <p:cNvGrpSpPr/>
          <p:nvPr/>
        </p:nvGrpSpPr>
        <p:grpSpPr>
          <a:xfrm>
            <a:off x="5835651" y="287338"/>
            <a:ext cx="528638" cy="442913"/>
            <a:chOff x="6432551" y="2801938"/>
            <a:chExt cx="528638" cy="442913"/>
          </a:xfrm>
        </p:grpSpPr>
        <p:sp>
          <p:nvSpPr>
            <p:cNvPr id="251" name="Freeform 3825"/>
            <p:cNvSpPr>
              <a:spLocks/>
            </p:cNvSpPr>
            <p:nvPr/>
          </p:nvSpPr>
          <p:spPr bwMode="auto">
            <a:xfrm>
              <a:off x="6762751" y="2862263"/>
              <a:ext cx="198438" cy="112713"/>
            </a:xfrm>
            <a:custGeom>
              <a:avLst/>
              <a:gdLst>
                <a:gd name="T0" fmla="*/ 0 w 53"/>
                <a:gd name="T1" fmla="*/ 17 h 30"/>
                <a:gd name="T2" fmla="*/ 22 w 53"/>
                <a:gd name="T3" fmla="*/ 1 h 30"/>
                <a:gd name="T4" fmla="*/ 53 w 53"/>
                <a:gd name="T5" fmla="*/ 21 h 30"/>
                <a:gd name="T6" fmla="*/ 28 w 53"/>
                <a:gd name="T7" fmla="*/ 23 h 30"/>
                <a:gd name="T8" fmla="*/ 0 w 53"/>
                <a:gd name="T9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0">
                  <a:moveTo>
                    <a:pt x="0" y="17"/>
                  </a:moveTo>
                  <a:cubicBezTo>
                    <a:pt x="0" y="17"/>
                    <a:pt x="1" y="0"/>
                    <a:pt x="22" y="1"/>
                  </a:cubicBezTo>
                  <a:cubicBezTo>
                    <a:pt x="42" y="3"/>
                    <a:pt x="53" y="21"/>
                    <a:pt x="53" y="21"/>
                  </a:cubicBezTo>
                  <a:cubicBezTo>
                    <a:pt x="53" y="21"/>
                    <a:pt x="36" y="17"/>
                    <a:pt x="28" y="23"/>
                  </a:cubicBezTo>
                  <a:cubicBezTo>
                    <a:pt x="19" y="30"/>
                    <a:pt x="2" y="28"/>
                    <a:pt x="0" y="17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3826"/>
            <p:cNvSpPr>
              <a:spLocks/>
            </p:cNvSpPr>
            <p:nvPr/>
          </p:nvSpPr>
          <p:spPr bwMode="auto">
            <a:xfrm>
              <a:off x="6724651" y="2881313"/>
              <a:ext cx="209550" cy="85725"/>
            </a:xfrm>
            <a:custGeom>
              <a:avLst/>
              <a:gdLst>
                <a:gd name="T0" fmla="*/ 0 w 56"/>
                <a:gd name="T1" fmla="*/ 19 h 23"/>
                <a:gd name="T2" fmla="*/ 10 w 56"/>
                <a:gd name="T3" fmla="*/ 12 h 23"/>
                <a:gd name="T4" fmla="*/ 56 w 56"/>
                <a:gd name="T5" fmla="*/ 12 h 23"/>
                <a:gd name="T6" fmla="*/ 12 w 56"/>
                <a:gd name="T7" fmla="*/ 14 h 23"/>
                <a:gd name="T8" fmla="*/ 2 w 56"/>
                <a:gd name="T9" fmla="*/ 23 h 23"/>
                <a:gd name="T10" fmla="*/ 0 w 56"/>
                <a:gd name="T11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23">
                  <a:moveTo>
                    <a:pt x="0" y="19"/>
                  </a:moveTo>
                  <a:cubicBezTo>
                    <a:pt x="0" y="19"/>
                    <a:pt x="7" y="14"/>
                    <a:pt x="10" y="12"/>
                  </a:cubicBezTo>
                  <a:cubicBezTo>
                    <a:pt x="19" y="8"/>
                    <a:pt x="36" y="1"/>
                    <a:pt x="56" y="12"/>
                  </a:cubicBezTo>
                  <a:cubicBezTo>
                    <a:pt x="56" y="12"/>
                    <a:pt x="34" y="0"/>
                    <a:pt x="12" y="14"/>
                  </a:cubicBezTo>
                  <a:cubicBezTo>
                    <a:pt x="6" y="18"/>
                    <a:pt x="4" y="21"/>
                    <a:pt x="2" y="23"/>
                  </a:cubicBezTo>
                  <a:cubicBezTo>
                    <a:pt x="2" y="23"/>
                    <a:pt x="0" y="23"/>
                    <a:pt x="0" y="19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3827"/>
            <p:cNvSpPr>
              <a:spLocks/>
            </p:cNvSpPr>
            <p:nvPr/>
          </p:nvSpPr>
          <p:spPr bwMode="auto">
            <a:xfrm>
              <a:off x="6773863" y="2873376"/>
              <a:ext cx="66675" cy="49213"/>
            </a:xfrm>
            <a:custGeom>
              <a:avLst/>
              <a:gdLst>
                <a:gd name="T0" fmla="*/ 0 w 18"/>
                <a:gd name="T1" fmla="*/ 13 h 13"/>
                <a:gd name="T2" fmla="*/ 18 w 18"/>
                <a:gd name="T3" fmla="*/ 0 h 13"/>
                <a:gd name="T4" fmla="*/ 2 w 18"/>
                <a:gd name="T5" fmla="*/ 13 h 13"/>
                <a:gd name="T6" fmla="*/ 0 w 18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3">
                  <a:moveTo>
                    <a:pt x="0" y="13"/>
                  </a:moveTo>
                  <a:cubicBezTo>
                    <a:pt x="0" y="13"/>
                    <a:pt x="5" y="1"/>
                    <a:pt x="18" y="0"/>
                  </a:cubicBezTo>
                  <a:cubicBezTo>
                    <a:pt x="18" y="0"/>
                    <a:pt x="8" y="0"/>
                    <a:pt x="2" y="13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3828"/>
            <p:cNvSpPr>
              <a:spLocks/>
            </p:cNvSpPr>
            <p:nvPr/>
          </p:nvSpPr>
          <p:spPr bwMode="auto">
            <a:xfrm>
              <a:off x="6810376" y="2881313"/>
              <a:ext cx="68263" cy="30163"/>
            </a:xfrm>
            <a:custGeom>
              <a:avLst/>
              <a:gdLst>
                <a:gd name="T0" fmla="*/ 0 w 18"/>
                <a:gd name="T1" fmla="*/ 8 h 8"/>
                <a:gd name="T2" fmla="*/ 18 w 18"/>
                <a:gd name="T3" fmla="*/ 0 h 8"/>
                <a:gd name="T4" fmla="*/ 3 w 18"/>
                <a:gd name="T5" fmla="*/ 7 h 8"/>
                <a:gd name="T6" fmla="*/ 0 w 18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8">
                  <a:moveTo>
                    <a:pt x="0" y="8"/>
                  </a:moveTo>
                  <a:cubicBezTo>
                    <a:pt x="0" y="8"/>
                    <a:pt x="7" y="0"/>
                    <a:pt x="18" y="0"/>
                  </a:cubicBezTo>
                  <a:cubicBezTo>
                    <a:pt x="18" y="0"/>
                    <a:pt x="10" y="0"/>
                    <a:pt x="3" y="7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3829"/>
            <p:cNvSpPr>
              <a:spLocks/>
            </p:cNvSpPr>
            <p:nvPr/>
          </p:nvSpPr>
          <p:spPr bwMode="auto">
            <a:xfrm>
              <a:off x="6788151" y="2922588"/>
              <a:ext cx="60325" cy="33338"/>
            </a:xfrm>
            <a:custGeom>
              <a:avLst/>
              <a:gdLst>
                <a:gd name="T0" fmla="*/ 1 w 16"/>
                <a:gd name="T1" fmla="*/ 0 h 9"/>
                <a:gd name="T2" fmla="*/ 16 w 16"/>
                <a:gd name="T3" fmla="*/ 7 h 9"/>
                <a:gd name="T4" fmla="*/ 0 w 16"/>
                <a:gd name="T5" fmla="*/ 0 h 9"/>
                <a:gd name="T6" fmla="*/ 1 w 1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9">
                  <a:moveTo>
                    <a:pt x="1" y="0"/>
                  </a:moveTo>
                  <a:cubicBezTo>
                    <a:pt x="1" y="0"/>
                    <a:pt x="7" y="8"/>
                    <a:pt x="16" y="7"/>
                  </a:cubicBezTo>
                  <a:cubicBezTo>
                    <a:pt x="16" y="7"/>
                    <a:pt x="5" y="9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3830"/>
            <p:cNvSpPr>
              <a:spLocks/>
            </p:cNvSpPr>
            <p:nvPr/>
          </p:nvSpPr>
          <p:spPr bwMode="auto">
            <a:xfrm>
              <a:off x="6821488" y="2911476"/>
              <a:ext cx="41275" cy="22225"/>
            </a:xfrm>
            <a:custGeom>
              <a:avLst/>
              <a:gdLst>
                <a:gd name="T0" fmla="*/ 0 w 11"/>
                <a:gd name="T1" fmla="*/ 0 h 6"/>
                <a:gd name="T2" fmla="*/ 11 w 11"/>
                <a:gd name="T3" fmla="*/ 6 h 6"/>
                <a:gd name="T4" fmla="*/ 1 w 11"/>
                <a:gd name="T5" fmla="*/ 0 h 6"/>
                <a:gd name="T6" fmla="*/ 0 w 11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0" y="0"/>
                    <a:pt x="4" y="5"/>
                    <a:pt x="11" y="6"/>
                  </a:cubicBezTo>
                  <a:cubicBezTo>
                    <a:pt x="11" y="6"/>
                    <a:pt x="5" y="5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3831"/>
            <p:cNvSpPr>
              <a:spLocks/>
            </p:cNvSpPr>
            <p:nvPr/>
          </p:nvSpPr>
          <p:spPr bwMode="auto">
            <a:xfrm>
              <a:off x="6680201" y="2801938"/>
              <a:ext cx="96838" cy="138113"/>
            </a:xfrm>
            <a:custGeom>
              <a:avLst/>
              <a:gdLst>
                <a:gd name="T0" fmla="*/ 15 w 26"/>
                <a:gd name="T1" fmla="*/ 35 h 37"/>
                <a:gd name="T2" fmla="*/ 21 w 26"/>
                <a:gd name="T3" fmla="*/ 17 h 37"/>
                <a:gd name="T4" fmla="*/ 0 w 26"/>
                <a:gd name="T5" fmla="*/ 0 h 37"/>
                <a:gd name="T6" fmla="*/ 4 w 26"/>
                <a:gd name="T7" fmla="*/ 18 h 37"/>
                <a:gd name="T8" fmla="*/ 15 w 26"/>
                <a:gd name="T9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7">
                  <a:moveTo>
                    <a:pt x="15" y="35"/>
                  </a:moveTo>
                  <a:cubicBezTo>
                    <a:pt x="15" y="35"/>
                    <a:pt x="26" y="31"/>
                    <a:pt x="21" y="17"/>
                  </a:cubicBezTo>
                  <a:cubicBezTo>
                    <a:pt x="15" y="3"/>
                    <a:pt x="0" y="0"/>
                    <a:pt x="0" y="0"/>
                  </a:cubicBezTo>
                  <a:cubicBezTo>
                    <a:pt x="0" y="0"/>
                    <a:pt x="6" y="11"/>
                    <a:pt x="4" y="18"/>
                  </a:cubicBezTo>
                  <a:cubicBezTo>
                    <a:pt x="2" y="26"/>
                    <a:pt x="7" y="37"/>
                    <a:pt x="15" y="35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3832"/>
            <p:cNvSpPr>
              <a:spLocks/>
            </p:cNvSpPr>
            <p:nvPr/>
          </p:nvSpPr>
          <p:spPr bwMode="auto">
            <a:xfrm>
              <a:off x="6694488" y="2817813"/>
              <a:ext cx="49213" cy="149225"/>
            </a:xfrm>
            <a:custGeom>
              <a:avLst/>
              <a:gdLst>
                <a:gd name="T0" fmla="*/ 9 w 13"/>
                <a:gd name="T1" fmla="*/ 31 h 40"/>
                <a:gd name="T2" fmla="*/ 6 w 13"/>
                <a:gd name="T3" fmla="*/ 37 h 40"/>
                <a:gd name="T4" fmla="*/ 8 w 13"/>
                <a:gd name="T5" fmla="*/ 40 h 40"/>
                <a:gd name="T6" fmla="*/ 11 w 13"/>
                <a:gd name="T7" fmla="*/ 32 h 40"/>
                <a:gd name="T8" fmla="*/ 0 w 13"/>
                <a:gd name="T9" fmla="*/ 0 h 40"/>
                <a:gd name="T10" fmla="*/ 9 w 13"/>
                <a:gd name="T1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0">
                  <a:moveTo>
                    <a:pt x="9" y="31"/>
                  </a:moveTo>
                  <a:cubicBezTo>
                    <a:pt x="8" y="34"/>
                    <a:pt x="7" y="36"/>
                    <a:pt x="6" y="37"/>
                  </a:cubicBezTo>
                  <a:cubicBezTo>
                    <a:pt x="7" y="38"/>
                    <a:pt x="8" y="39"/>
                    <a:pt x="8" y="40"/>
                  </a:cubicBezTo>
                  <a:cubicBezTo>
                    <a:pt x="9" y="38"/>
                    <a:pt x="10" y="34"/>
                    <a:pt x="11" y="32"/>
                  </a:cubicBezTo>
                  <a:cubicBezTo>
                    <a:pt x="12" y="25"/>
                    <a:pt x="12" y="11"/>
                    <a:pt x="0" y="0"/>
                  </a:cubicBezTo>
                  <a:cubicBezTo>
                    <a:pt x="2" y="2"/>
                    <a:pt x="13" y="14"/>
                    <a:pt x="9" y="31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3833"/>
            <p:cNvSpPr>
              <a:spLocks/>
            </p:cNvSpPr>
            <p:nvPr/>
          </p:nvSpPr>
          <p:spPr bwMode="auto">
            <a:xfrm>
              <a:off x="6732588" y="2870201"/>
              <a:ext cx="30163" cy="55563"/>
            </a:xfrm>
            <a:custGeom>
              <a:avLst/>
              <a:gdLst>
                <a:gd name="T0" fmla="*/ 1 w 8"/>
                <a:gd name="T1" fmla="*/ 15 h 15"/>
                <a:gd name="T2" fmla="*/ 6 w 8"/>
                <a:gd name="T3" fmla="*/ 0 h 15"/>
                <a:gd name="T4" fmla="*/ 0 w 8"/>
                <a:gd name="T5" fmla="*/ 14 h 15"/>
                <a:gd name="T6" fmla="*/ 1 w 8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5">
                  <a:moveTo>
                    <a:pt x="1" y="15"/>
                  </a:moveTo>
                  <a:cubicBezTo>
                    <a:pt x="1" y="15"/>
                    <a:pt x="8" y="9"/>
                    <a:pt x="6" y="0"/>
                  </a:cubicBezTo>
                  <a:cubicBezTo>
                    <a:pt x="6" y="0"/>
                    <a:pt x="8" y="7"/>
                    <a:pt x="0" y="14"/>
                  </a:cubicBezTo>
                  <a:lnTo>
                    <a:pt x="1" y="15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3834"/>
            <p:cNvSpPr>
              <a:spLocks/>
            </p:cNvSpPr>
            <p:nvPr/>
          </p:nvSpPr>
          <p:spPr bwMode="auto">
            <a:xfrm>
              <a:off x="6732588" y="2846388"/>
              <a:ext cx="17463" cy="49213"/>
            </a:xfrm>
            <a:custGeom>
              <a:avLst/>
              <a:gdLst>
                <a:gd name="T0" fmla="*/ 1 w 5"/>
                <a:gd name="T1" fmla="*/ 13 h 13"/>
                <a:gd name="T2" fmla="*/ 2 w 5"/>
                <a:gd name="T3" fmla="*/ 0 h 13"/>
                <a:gd name="T4" fmla="*/ 0 w 5"/>
                <a:gd name="T5" fmla="*/ 11 h 13"/>
                <a:gd name="T6" fmla="*/ 1 w 5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3">
                  <a:moveTo>
                    <a:pt x="1" y="13"/>
                  </a:moveTo>
                  <a:cubicBezTo>
                    <a:pt x="1" y="13"/>
                    <a:pt x="5" y="7"/>
                    <a:pt x="2" y="0"/>
                  </a:cubicBezTo>
                  <a:cubicBezTo>
                    <a:pt x="2" y="0"/>
                    <a:pt x="4" y="5"/>
                    <a:pt x="0" y="11"/>
                  </a:cubicBezTo>
                  <a:lnTo>
                    <a:pt x="1" y="13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3835"/>
            <p:cNvSpPr>
              <a:spLocks/>
            </p:cNvSpPr>
            <p:nvPr/>
          </p:nvSpPr>
          <p:spPr bwMode="auto">
            <a:xfrm>
              <a:off x="6697663" y="2881313"/>
              <a:ext cx="34925" cy="36513"/>
            </a:xfrm>
            <a:custGeom>
              <a:avLst/>
              <a:gdLst>
                <a:gd name="T0" fmla="*/ 9 w 9"/>
                <a:gd name="T1" fmla="*/ 9 h 10"/>
                <a:gd name="T2" fmla="*/ 0 w 9"/>
                <a:gd name="T3" fmla="*/ 0 h 10"/>
                <a:gd name="T4" fmla="*/ 9 w 9"/>
                <a:gd name="T5" fmla="*/ 10 h 10"/>
                <a:gd name="T6" fmla="*/ 9 w 9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9" y="9"/>
                  </a:moveTo>
                  <a:cubicBezTo>
                    <a:pt x="9" y="9"/>
                    <a:pt x="2" y="6"/>
                    <a:pt x="0" y="0"/>
                  </a:cubicBezTo>
                  <a:cubicBezTo>
                    <a:pt x="0" y="0"/>
                    <a:pt x="1" y="8"/>
                    <a:pt x="9" y="10"/>
                  </a:cubicBezTo>
                  <a:lnTo>
                    <a:pt x="9" y="9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3836"/>
            <p:cNvSpPr>
              <a:spLocks/>
            </p:cNvSpPr>
            <p:nvPr/>
          </p:nvSpPr>
          <p:spPr bwMode="auto">
            <a:xfrm>
              <a:off x="6705601" y="2870201"/>
              <a:ext cx="26988" cy="22225"/>
            </a:xfrm>
            <a:custGeom>
              <a:avLst/>
              <a:gdLst>
                <a:gd name="T0" fmla="*/ 7 w 7"/>
                <a:gd name="T1" fmla="*/ 6 h 6"/>
                <a:gd name="T2" fmla="*/ 0 w 7"/>
                <a:gd name="T3" fmla="*/ 0 h 6"/>
                <a:gd name="T4" fmla="*/ 7 w 7"/>
                <a:gd name="T5" fmla="*/ 5 h 6"/>
                <a:gd name="T6" fmla="*/ 7 w 7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cubicBezTo>
                    <a:pt x="7" y="6"/>
                    <a:pt x="3" y="4"/>
                    <a:pt x="0" y="0"/>
                  </a:cubicBezTo>
                  <a:cubicBezTo>
                    <a:pt x="0" y="0"/>
                    <a:pt x="3" y="3"/>
                    <a:pt x="7" y="5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3837"/>
            <p:cNvSpPr>
              <a:spLocks noEditPoints="1"/>
            </p:cNvSpPr>
            <p:nvPr/>
          </p:nvSpPr>
          <p:spPr bwMode="auto">
            <a:xfrm>
              <a:off x="6540501" y="2944813"/>
              <a:ext cx="195263" cy="288925"/>
            </a:xfrm>
            <a:custGeom>
              <a:avLst/>
              <a:gdLst>
                <a:gd name="T0" fmla="*/ 47 w 52"/>
                <a:gd name="T1" fmla="*/ 0 h 77"/>
                <a:gd name="T2" fmla="*/ 6 w 52"/>
                <a:gd name="T3" fmla="*/ 0 h 77"/>
                <a:gd name="T4" fmla="*/ 0 w 52"/>
                <a:gd name="T5" fmla="*/ 5 h 77"/>
                <a:gd name="T6" fmla="*/ 0 w 52"/>
                <a:gd name="T7" fmla="*/ 71 h 77"/>
                <a:gd name="T8" fmla="*/ 6 w 52"/>
                <a:gd name="T9" fmla="*/ 77 h 77"/>
                <a:gd name="T10" fmla="*/ 47 w 52"/>
                <a:gd name="T11" fmla="*/ 77 h 77"/>
                <a:gd name="T12" fmla="*/ 52 w 52"/>
                <a:gd name="T13" fmla="*/ 71 h 77"/>
                <a:gd name="T14" fmla="*/ 52 w 52"/>
                <a:gd name="T15" fmla="*/ 5 h 77"/>
                <a:gd name="T16" fmla="*/ 47 w 52"/>
                <a:gd name="T17" fmla="*/ 0 h 77"/>
                <a:gd name="T18" fmla="*/ 43 w 52"/>
                <a:gd name="T19" fmla="*/ 24 h 77"/>
                <a:gd name="T20" fmla="*/ 37 w 52"/>
                <a:gd name="T21" fmla="*/ 30 h 77"/>
                <a:gd name="T22" fmla="*/ 15 w 52"/>
                <a:gd name="T23" fmla="*/ 30 h 77"/>
                <a:gd name="T24" fmla="*/ 9 w 52"/>
                <a:gd name="T25" fmla="*/ 24 h 77"/>
                <a:gd name="T26" fmla="*/ 9 w 52"/>
                <a:gd name="T27" fmla="*/ 18 h 77"/>
                <a:gd name="T28" fmla="*/ 15 w 52"/>
                <a:gd name="T29" fmla="*/ 13 h 77"/>
                <a:gd name="T30" fmla="*/ 37 w 52"/>
                <a:gd name="T31" fmla="*/ 13 h 77"/>
                <a:gd name="T32" fmla="*/ 43 w 52"/>
                <a:gd name="T33" fmla="*/ 18 h 77"/>
                <a:gd name="T34" fmla="*/ 43 w 52"/>
                <a:gd name="T35" fmla="*/ 2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" h="77">
                  <a:moveTo>
                    <a:pt x="4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4"/>
                    <a:pt x="3" y="77"/>
                    <a:pt x="6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50" y="77"/>
                    <a:pt x="52" y="74"/>
                    <a:pt x="52" y="71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2"/>
                    <a:pt x="50" y="0"/>
                    <a:pt x="47" y="0"/>
                  </a:cubicBezTo>
                  <a:close/>
                  <a:moveTo>
                    <a:pt x="43" y="24"/>
                  </a:moveTo>
                  <a:cubicBezTo>
                    <a:pt x="43" y="27"/>
                    <a:pt x="40" y="30"/>
                    <a:pt x="37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2" y="30"/>
                    <a:pt x="9" y="27"/>
                    <a:pt x="9" y="24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5"/>
                    <a:pt x="12" y="13"/>
                    <a:pt x="15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40" y="13"/>
                    <a:pt x="43" y="15"/>
                    <a:pt x="43" y="18"/>
                  </a:cubicBezTo>
                  <a:lnTo>
                    <a:pt x="43" y="24"/>
                  </a:ln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3838"/>
            <p:cNvSpPr>
              <a:spLocks/>
            </p:cNvSpPr>
            <p:nvPr/>
          </p:nvSpPr>
          <p:spPr bwMode="auto">
            <a:xfrm>
              <a:off x="6491288" y="2997201"/>
              <a:ext cx="53975" cy="101600"/>
            </a:xfrm>
            <a:custGeom>
              <a:avLst/>
              <a:gdLst>
                <a:gd name="T0" fmla="*/ 2 w 14"/>
                <a:gd name="T1" fmla="*/ 27 h 27"/>
                <a:gd name="T2" fmla="*/ 1 w 14"/>
                <a:gd name="T3" fmla="*/ 26 h 27"/>
                <a:gd name="T4" fmla="*/ 1 w 14"/>
                <a:gd name="T5" fmla="*/ 24 h 27"/>
                <a:gd name="T6" fmla="*/ 10 w 14"/>
                <a:gd name="T7" fmla="*/ 16 h 27"/>
                <a:gd name="T8" fmla="*/ 6 w 14"/>
                <a:gd name="T9" fmla="*/ 2 h 27"/>
                <a:gd name="T10" fmla="*/ 6 w 14"/>
                <a:gd name="T11" fmla="*/ 1 h 27"/>
                <a:gd name="T12" fmla="*/ 8 w 14"/>
                <a:gd name="T13" fmla="*/ 1 h 27"/>
                <a:gd name="T14" fmla="*/ 13 w 14"/>
                <a:gd name="T15" fmla="*/ 17 h 27"/>
                <a:gd name="T16" fmla="*/ 2 w 14"/>
                <a:gd name="T17" fmla="*/ 27 h 27"/>
                <a:gd name="T18" fmla="*/ 2 w 14"/>
                <a:gd name="T1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7">
                  <a:moveTo>
                    <a:pt x="2" y="27"/>
                  </a:moveTo>
                  <a:cubicBezTo>
                    <a:pt x="1" y="27"/>
                    <a:pt x="1" y="27"/>
                    <a:pt x="1" y="26"/>
                  </a:cubicBezTo>
                  <a:cubicBezTo>
                    <a:pt x="0" y="25"/>
                    <a:pt x="1" y="25"/>
                    <a:pt x="1" y="24"/>
                  </a:cubicBezTo>
                  <a:cubicBezTo>
                    <a:pt x="1" y="24"/>
                    <a:pt x="9" y="22"/>
                    <a:pt x="10" y="16"/>
                  </a:cubicBezTo>
                  <a:cubicBezTo>
                    <a:pt x="11" y="12"/>
                    <a:pt x="10" y="8"/>
                    <a:pt x="6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3" y="7"/>
                    <a:pt x="14" y="12"/>
                    <a:pt x="13" y="17"/>
                  </a:cubicBezTo>
                  <a:cubicBezTo>
                    <a:pt x="11" y="24"/>
                    <a:pt x="3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lose/>
                </a:path>
              </a:pathLst>
            </a:custGeom>
            <a:solidFill>
              <a:srgbClr val="75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3839"/>
            <p:cNvSpPr>
              <a:spLocks/>
            </p:cNvSpPr>
            <p:nvPr/>
          </p:nvSpPr>
          <p:spPr bwMode="auto">
            <a:xfrm>
              <a:off x="6432551" y="3000376"/>
              <a:ext cx="100013" cy="228600"/>
            </a:xfrm>
            <a:custGeom>
              <a:avLst/>
              <a:gdLst>
                <a:gd name="T0" fmla="*/ 24 w 27"/>
                <a:gd name="T1" fmla="*/ 61 h 61"/>
                <a:gd name="T2" fmla="*/ 3 w 27"/>
                <a:gd name="T3" fmla="*/ 54 h 61"/>
                <a:gd name="T4" fmla="*/ 2 w 27"/>
                <a:gd name="T5" fmla="*/ 43 h 61"/>
                <a:gd name="T6" fmla="*/ 11 w 27"/>
                <a:gd name="T7" fmla="*/ 28 h 61"/>
                <a:gd name="T8" fmla="*/ 19 w 27"/>
                <a:gd name="T9" fmla="*/ 4 h 61"/>
                <a:gd name="T10" fmla="*/ 22 w 27"/>
                <a:gd name="T11" fmla="*/ 1 h 61"/>
                <a:gd name="T12" fmla="*/ 25 w 27"/>
                <a:gd name="T13" fmla="*/ 3 h 61"/>
                <a:gd name="T14" fmla="*/ 15 w 27"/>
                <a:gd name="T15" fmla="*/ 30 h 61"/>
                <a:gd name="T16" fmla="*/ 7 w 27"/>
                <a:gd name="T17" fmla="*/ 45 h 61"/>
                <a:gd name="T18" fmla="*/ 8 w 27"/>
                <a:gd name="T19" fmla="*/ 51 h 61"/>
                <a:gd name="T20" fmla="*/ 24 w 27"/>
                <a:gd name="T21" fmla="*/ 56 h 61"/>
                <a:gd name="T22" fmla="*/ 27 w 27"/>
                <a:gd name="T23" fmla="*/ 59 h 61"/>
                <a:gd name="T24" fmla="*/ 25 w 27"/>
                <a:gd name="T25" fmla="*/ 61 h 61"/>
                <a:gd name="T26" fmla="*/ 24 w 27"/>
                <a:gd name="T2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61">
                  <a:moveTo>
                    <a:pt x="24" y="61"/>
                  </a:moveTo>
                  <a:cubicBezTo>
                    <a:pt x="20" y="61"/>
                    <a:pt x="8" y="61"/>
                    <a:pt x="3" y="54"/>
                  </a:cubicBezTo>
                  <a:cubicBezTo>
                    <a:pt x="2" y="52"/>
                    <a:pt x="0" y="49"/>
                    <a:pt x="2" y="43"/>
                  </a:cubicBezTo>
                  <a:cubicBezTo>
                    <a:pt x="4" y="38"/>
                    <a:pt x="8" y="32"/>
                    <a:pt x="11" y="28"/>
                  </a:cubicBezTo>
                  <a:cubicBezTo>
                    <a:pt x="16" y="20"/>
                    <a:pt x="20" y="13"/>
                    <a:pt x="19" y="4"/>
                  </a:cubicBezTo>
                  <a:cubicBezTo>
                    <a:pt x="19" y="2"/>
                    <a:pt x="20" y="1"/>
                    <a:pt x="22" y="1"/>
                  </a:cubicBezTo>
                  <a:cubicBezTo>
                    <a:pt x="23" y="0"/>
                    <a:pt x="24" y="1"/>
                    <a:pt x="25" y="3"/>
                  </a:cubicBezTo>
                  <a:cubicBezTo>
                    <a:pt x="26" y="14"/>
                    <a:pt x="20" y="22"/>
                    <a:pt x="15" y="30"/>
                  </a:cubicBezTo>
                  <a:cubicBezTo>
                    <a:pt x="12" y="35"/>
                    <a:pt x="9" y="40"/>
                    <a:pt x="7" y="45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11" y="56"/>
                    <a:pt x="21" y="56"/>
                    <a:pt x="24" y="56"/>
                  </a:cubicBezTo>
                  <a:cubicBezTo>
                    <a:pt x="26" y="56"/>
                    <a:pt x="27" y="57"/>
                    <a:pt x="27" y="59"/>
                  </a:cubicBezTo>
                  <a:cubicBezTo>
                    <a:pt x="27" y="60"/>
                    <a:pt x="26" y="61"/>
                    <a:pt x="25" y="61"/>
                  </a:cubicBezTo>
                  <a:cubicBezTo>
                    <a:pt x="24" y="61"/>
                    <a:pt x="24" y="61"/>
                    <a:pt x="24" y="61"/>
                  </a:cubicBez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3840"/>
            <p:cNvSpPr>
              <a:spLocks/>
            </p:cNvSpPr>
            <p:nvPr/>
          </p:nvSpPr>
          <p:spPr bwMode="auto">
            <a:xfrm>
              <a:off x="6491288" y="2959101"/>
              <a:ext cx="34925" cy="90488"/>
            </a:xfrm>
            <a:custGeom>
              <a:avLst/>
              <a:gdLst>
                <a:gd name="T0" fmla="*/ 6 w 9"/>
                <a:gd name="T1" fmla="*/ 24 h 24"/>
                <a:gd name="T2" fmla="*/ 6 w 9"/>
                <a:gd name="T3" fmla="*/ 24 h 24"/>
                <a:gd name="T4" fmla="*/ 3 w 9"/>
                <a:gd name="T5" fmla="*/ 21 h 24"/>
                <a:gd name="T6" fmla="*/ 2 w 9"/>
                <a:gd name="T7" fmla="*/ 10 h 24"/>
                <a:gd name="T8" fmla="*/ 1 w 9"/>
                <a:gd name="T9" fmla="*/ 2 h 24"/>
                <a:gd name="T10" fmla="*/ 5 w 9"/>
                <a:gd name="T11" fmla="*/ 1 h 24"/>
                <a:gd name="T12" fmla="*/ 6 w 9"/>
                <a:gd name="T13" fmla="*/ 4 h 24"/>
                <a:gd name="T14" fmla="*/ 7 w 9"/>
                <a:gd name="T15" fmla="*/ 7 h 24"/>
                <a:gd name="T16" fmla="*/ 9 w 9"/>
                <a:gd name="T17" fmla="*/ 21 h 24"/>
                <a:gd name="T18" fmla="*/ 6 w 9"/>
                <a:gd name="T1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4">
                  <a:moveTo>
                    <a:pt x="6" y="24"/>
                  </a:moveTo>
                  <a:cubicBezTo>
                    <a:pt x="6" y="24"/>
                    <a:pt x="6" y="24"/>
                    <a:pt x="6" y="24"/>
                  </a:cubicBezTo>
                  <a:cubicBezTo>
                    <a:pt x="4" y="24"/>
                    <a:pt x="3" y="22"/>
                    <a:pt x="3" y="21"/>
                  </a:cubicBezTo>
                  <a:cubicBezTo>
                    <a:pt x="4" y="17"/>
                    <a:pt x="3" y="11"/>
                    <a:pt x="2" y="10"/>
                  </a:cubicBezTo>
                  <a:cubicBezTo>
                    <a:pt x="0" y="6"/>
                    <a:pt x="1" y="2"/>
                    <a:pt x="1" y="2"/>
                  </a:cubicBezTo>
                  <a:cubicBezTo>
                    <a:pt x="2" y="1"/>
                    <a:pt x="4" y="0"/>
                    <a:pt x="5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4"/>
                    <a:pt x="6" y="6"/>
                    <a:pt x="7" y="7"/>
                  </a:cubicBezTo>
                  <a:cubicBezTo>
                    <a:pt x="9" y="11"/>
                    <a:pt x="9" y="19"/>
                    <a:pt x="9" y="21"/>
                  </a:cubicBezTo>
                  <a:cubicBezTo>
                    <a:pt x="9" y="23"/>
                    <a:pt x="7" y="24"/>
                    <a:pt x="6" y="24"/>
                  </a:cubicBezTo>
                  <a:close/>
                </a:path>
              </a:pathLst>
            </a:custGeom>
            <a:solidFill>
              <a:srgbClr val="75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3841"/>
            <p:cNvSpPr>
              <a:spLocks/>
            </p:cNvSpPr>
            <p:nvPr/>
          </p:nvSpPr>
          <p:spPr bwMode="auto">
            <a:xfrm>
              <a:off x="6496051" y="3211513"/>
              <a:ext cx="284163" cy="33338"/>
            </a:xfrm>
            <a:custGeom>
              <a:avLst/>
              <a:gdLst>
                <a:gd name="T0" fmla="*/ 76 w 76"/>
                <a:gd name="T1" fmla="*/ 4 h 9"/>
                <a:gd name="T2" fmla="*/ 72 w 76"/>
                <a:gd name="T3" fmla="*/ 9 h 9"/>
                <a:gd name="T4" fmla="*/ 5 w 76"/>
                <a:gd name="T5" fmla="*/ 9 h 9"/>
                <a:gd name="T6" fmla="*/ 0 w 76"/>
                <a:gd name="T7" fmla="*/ 4 h 9"/>
                <a:gd name="T8" fmla="*/ 0 w 76"/>
                <a:gd name="T9" fmla="*/ 4 h 9"/>
                <a:gd name="T10" fmla="*/ 5 w 76"/>
                <a:gd name="T11" fmla="*/ 0 h 9"/>
                <a:gd name="T12" fmla="*/ 72 w 76"/>
                <a:gd name="T13" fmla="*/ 0 h 9"/>
                <a:gd name="T14" fmla="*/ 76 w 76"/>
                <a:gd name="T1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9">
                  <a:moveTo>
                    <a:pt x="76" y="4"/>
                  </a:moveTo>
                  <a:cubicBezTo>
                    <a:pt x="76" y="7"/>
                    <a:pt x="74" y="9"/>
                    <a:pt x="72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4" y="0"/>
                    <a:pt x="76" y="2"/>
                    <a:pt x="76" y="4"/>
                  </a:cubicBezTo>
                  <a:close/>
                </a:path>
              </a:pathLst>
            </a:custGeom>
            <a:solidFill>
              <a:srgbClr val="75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3842"/>
            <p:cNvSpPr>
              <a:spLocks/>
            </p:cNvSpPr>
            <p:nvPr/>
          </p:nvSpPr>
          <p:spPr bwMode="auto">
            <a:xfrm>
              <a:off x="6477001" y="3027363"/>
              <a:ext cx="90488" cy="25400"/>
            </a:xfrm>
            <a:custGeom>
              <a:avLst/>
              <a:gdLst>
                <a:gd name="T0" fmla="*/ 24 w 24"/>
                <a:gd name="T1" fmla="*/ 4 h 7"/>
                <a:gd name="T2" fmla="*/ 20 w 24"/>
                <a:gd name="T3" fmla="*/ 7 h 7"/>
                <a:gd name="T4" fmla="*/ 4 w 24"/>
                <a:gd name="T5" fmla="*/ 7 h 7"/>
                <a:gd name="T6" fmla="*/ 0 w 24"/>
                <a:gd name="T7" fmla="*/ 4 h 7"/>
                <a:gd name="T8" fmla="*/ 0 w 24"/>
                <a:gd name="T9" fmla="*/ 4 h 7"/>
                <a:gd name="T10" fmla="*/ 4 w 24"/>
                <a:gd name="T11" fmla="*/ 0 h 7"/>
                <a:gd name="T12" fmla="*/ 20 w 24"/>
                <a:gd name="T13" fmla="*/ 0 h 7"/>
                <a:gd name="T14" fmla="*/ 24 w 24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7">
                  <a:moveTo>
                    <a:pt x="24" y="4"/>
                  </a:moveTo>
                  <a:cubicBezTo>
                    <a:pt x="24" y="6"/>
                    <a:pt x="22" y="7"/>
                    <a:pt x="20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1"/>
                    <a:pt x="24" y="4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9" name="组合 268"/>
          <p:cNvGrpSpPr/>
          <p:nvPr/>
        </p:nvGrpSpPr>
        <p:grpSpPr>
          <a:xfrm>
            <a:off x="7065963" y="425451"/>
            <a:ext cx="246063" cy="304800"/>
            <a:chOff x="7662863" y="2940051"/>
            <a:chExt cx="246063" cy="304800"/>
          </a:xfrm>
        </p:grpSpPr>
        <p:sp>
          <p:nvSpPr>
            <p:cNvPr id="270" name="Freeform 3851"/>
            <p:cNvSpPr>
              <a:spLocks/>
            </p:cNvSpPr>
            <p:nvPr/>
          </p:nvSpPr>
          <p:spPr bwMode="auto">
            <a:xfrm>
              <a:off x="7688263" y="3027363"/>
              <a:ext cx="195263" cy="217488"/>
            </a:xfrm>
            <a:custGeom>
              <a:avLst/>
              <a:gdLst>
                <a:gd name="T0" fmla="*/ 45 w 52"/>
                <a:gd name="T1" fmla="*/ 0 h 58"/>
                <a:gd name="T2" fmla="*/ 45 w 52"/>
                <a:gd name="T3" fmla="*/ 46 h 58"/>
                <a:gd name="T4" fmla="*/ 40 w 52"/>
                <a:gd name="T5" fmla="*/ 51 h 58"/>
                <a:gd name="T6" fmla="*/ 37 w 52"/>
                <a:gd name="T7" fmla="*/ 51 h 58"/>
                <a:gd name="T8" fmla="*/ 37 w 52"/>
                <a:gd name="T9" fmla="*/ 0 h 58"/>
                <a:gd name="T10" fmla="*/ 30 w 52"/>
                <a:gd name="T11" fmla="*/ 0 h 58"/>
                <a:gd name="T12" fmla="*/ 30 w 52"/>
                <a:gd name="T13" fmla="*/ 51 h 58"/>
                <a:gd name="T14" fmla="*/ 21 w 52"/>
                <a:gd name="T15" fmla="*/ 51 h 58"/>
                <a:gd name="T16" fmla="*/ 21 w 52"/>
                <a:gd name="T17" fmla="*/ 0 h 58"/>
                <a:gd name="T18" fmla="*/ 14 w 52"/>
                <a:gd name="T19" fmla="*/ 0 h 58"/>
                <a:gd name="T20" fmla="*/ 14 w 52"/>
                <a:gd name="T21" fmla="*/ 51 h 58"/>
                <a:gd name="T22" fmla="*/ 12 w 52"/>
                <a:gd name="T23" fmla="*/ 51 h 58"/>
                <a:gd name="T24" fmla="*/ 7 w 52"/>
                <a:gd name="T25" fmla="*/ 46 h 58"/>
                <a:gd name="T26" fmla="*/ 7 w 52"/>
                <a:gd name="T27" fmla="*/ 0 h 58"/>
                <a:gd name="T28" fmla="*/ 0 w 52"/>
                <a:gd name="T29" fmla="*/ 0 h 58"/>
                <a:gd name="T30" fmla="*/ 0 w 52"/>
                <a:gd name="T31" fmla="*/ 46 h 58"/>
                <a:gd name="T32" fmla="*/ 12 w 52"/>
                <a:gd name="T33" fmla="*/ 58 h 58"/>
                <a:gd name="T34" fmla="*/ 40 w 52"/>
                <a:gd name="T35" fmla="*/ 58 h 58"/>
                <a:gd name="T36" fmla="*/ 52 w 52"/>
                <a:gd name="T37" fmla="*/ 46 h 58"/>
                <a:gd name="T38" fmla="*/ 52 w 52"/>
                <a:gd name="T39" fmla="*/ 0 h 58"/>
                <a:gd name="T40" fmla="*/ 45 w 52"/>
                <a:gd name="T4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58">
                  <a:moveTo>
                    <a:pt x="45" y="0"/>
                  </a:moveTo>
                  <a:cubicBezTo>
                    <a:pt x="45" y="46"/>
                    <a:pt x="45" y="46"/>
                    <a:pt x="45" y="46"/>
                  </a:cubicBezTo>
                  <a:cubicBezTo>
                    <a:pt x="45" y="49"/>
                    <a:pt x="43" y="51"/>
                    <a:pt x="40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9" y="51"/>
                    <a:pt x="7" y="49"/>
                    <a:pt x="7" y="4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53"/>
                    <a:pt x="5" y="58"/>
                    <a:pt x="12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7" y="58"/>
                    <a:pt x="52" y="53"/>
                    <a:pt x="52" y="46"/>
                  </a:cubicBezTo>
                  <a:cubicBezTo>
                    <a:pt x="52" y="0"/>
                    <a:pt x="52" y="0"/>
                    <a:pt x="52" y="0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3852"/>
            <p:cNvSpPr>
              <a:spLocks/>
            </p:cNvSpPr>
            <p:nvPr/>
          </p:nvSpPr>
          <p:spPr bwMode="auto">
            <a:xfrm>
              <a:off x="7662863" y="3005138"/>
              <a:ext cx="246063" cy="25400"/>
            </a:xfrm>
            <a:custGeom>
              <a:avLst/>
              <a:gdLst>
                <a:gd name="T0" fmla="*/ 62 w 66"/>
                <a:gd name="T1" fmla="*/ 7 h 7"/>
                <a:gd name="T2" fmla="*/ 4 w 66"/>
                <a:gd name="T3" fmla="*/ 7 h 7"/>
                <a:gd name="T4" fmla="*/ 0 w 66"/>
                <a:gd name="T5" fmla="*/ 4 h 7"/>
                <a:gd name="T6" fmla="*/ 4 w 66"/>
                <a:gd name="T7" fmla="*/ 0 h 7"/>
                <a:gd name="T8" fmla="*/ 62 w 66"/>
                <a:gd name="T9" fmla="*/ 0 h 7"/>
                <a:gd name="T10" fmla="*/ 66 w 66"/>
                <a:gd name="T11" fmla="*/ 4 h 7"/>
                <a:gd name="T12" fmla="*/ 62 w 66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7">
                  <a:moveTo>
                    <a:pt x="6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4" y="0"/>
                    <a:pt x="66" y="2"/>
                    <a:pt x="66" y="4"/>
                  </a:cubicBezTo>
                  <a:cubicBezTo>
                    <a:pt x="66" y="6"/>
                    <a:pt x="64" y="7"/>
                    <a:pt x="62" y="7"/>
                  </a:cubicBez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3853"/>
            <p:cNvSpPr>
              <a:spLocks/>
            </p:cNvSpPr>
            <p:nvPr/>
          </p:nvSpPr>
          <p:spPr bwMode="auto">
            <a:xfrm>
              <a:off x="7677151" y="2981326"/>
              <a:ext cx="217488" cy="26988"/>
            </a:xfrm>
            <a:custGeom>
              <a:avLst/>
              <a:gdLst>
                <a:gd name="T0" fmla="*/ 55 w 58"/>
                <a:gd name="T1" fmla="*/ 7 h 7"/>
                <a:gd name="T2" fmla="*/ 3 w 58"/>
                <a:gd name="T3" fmla="*/ 7 h 7"/>
                <a:gd name="T4" fmla="*/ 0 w 58"/>
                <a:gd name="T5" fmla="*/ 3 h 7"/>
                <a:gd name="T6" fmla="*/ 3 w 58"/>
                <a:gd name="T7" fmla="*/ 0 h 7"/>
                <a:gd name="T8" fmla="*/ 55 w 58"/>
                <a:gd name="T9" fmla="*/ 0 h 7"/>
                <a:gd name="T10" fmla="*/ 58 w 58"/>
                <a:gd name="T11" fmla="*/ 3 h 7"/>
                <a:gd name="T12" fmla="*/ 55 w 58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7">
                  <a:moveTo>
                    <a:pt x="55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8" y="1"/>
                    <a:pt x="58" y="3"/>
                  </a:cubicBezTo>
                  <a:cubicBezTo>
                    <a:pt x="58" y="5"/>
                    <a:pt x="57" y="7"/>
                    <a:pt x="55" y="7"/>
                  </a:cubicBezTo>
                  <a:close/>
                </a:path>
              </a:pathLst>
            </a:custGeom>
            <a:solidFill>
              <a:srgbClr val="75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3854"/>
            <p:cNvSpPr>
              <a:spLocks/>
            </p:cNvSpPr>
            <p:nvPr/>
          </p:nvSpPr>
          <p:spPr bwMode="auto">
            <a:xfrm>
              <a:off x="7715251" y="2940051"/>
              <a:ext cx="141288" cy="53975"/>
            </a:xfrm>
            <a:custGeom>
              <a:avLst/>
              <a:gdLst>
                <a:gd name="T0" fmla="*/ 7 w 38"/>
                <a:gd name="T1" fmla="*/ 14 h 14"/>
                <a:gd name="T2" fmla="*/ 7 w 38"/>
                <a:gd name="T3" fmla="*/ 8 h 14"/>
                <a:gd name="T4" fmla="*/ 8 w 38"/>
                <a:gd name="T5" fmla="*/ 7 h 14"/>
                <a:gd name="T6" fmla="*/ 30 w 38"/>
                <a:gd name="T7" fmla="*/ 7 h 14"/>
                <a:gd name="T8" fmla="*/ 31 w 38"/>
                <a:gd name="T9" fmla="*/ 8 h 14"/>
                <a:gd name="T10" fmla="*/ 31 w 38"/>
                <a:gd name="T11" fmla="*/ 14 h 14"/>
                <a:gd name="T12" fmla="*/ 38 w 38"/>
                <a:gd name="T13" fmla="*/ 14 h 14"/>
                <a:gd name="T14" fmla="*/ 38 w 38"/>
                <a:gd name="T15" fmla="*/ 8 h 14"/>
                <a:gd name="T16" fmla="*/ 30 w 38"/>
                <a:gd name="T17" fmla="*/ 0 h 14"/>
                <a:gd name="T18" fmla="*/ 8 w 38"/>
                <a:gd name="T19" fmla="*/ 0 h 14"/>
                <a:gd name="T20" fmla="*/ 0 w 38"/>
                <a:gd name="T21" fmla="*/ 8 h 14"/>
                <a:gd name="T22" fmla="*/ 0 w 38"/>
                <a:gd name="T23" fmla="*/ 14 h 14"/>
                <a:gd name="T24" fmla="*/ 7 w 38"/>
                <a:gd name="T2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14">
                  <a:moveTo>
                    <a:pt x="7" y="14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1" y="7"/>
                    <a:pt x="31" y="8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3"/>
                    <a:pt x="34" y="0"/>
                    <a:pt x="3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7" y="14"/>
                  </a:lnTo>
                  <a:close/>
                </a:path>
              </a:pathLst>
            </a:custGeom>
            <a:solidFill>
              <a:srgbClr val="75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4" name="组合 273"/>
          <p:cNvGrpSpPr/>
          <p:nvPr/>
        </p:nvGrpSpPr>
        <p:grpSpPr>
          <a:xfrm>
            <a:off x="1773238" y="227013"/>
            <a:ext cx="285751" cy="503238"/>
            <a:chOff x="2370138" y="2741613"/>
            <a:chExt cx="285751" cy="503238"/>
          </a:xfrm>
        </p:grpSpPr>
        <p:sp>
          <p:nvSpPr>
            <p:cNvPr id="275" name="Freeform 3855"/>
            <p:cNvSpPr>
              <a:spLocks/>
            </p:cNvSpPr>
            <p:nvPr/>
          </p:nvSpPr>
          <p:spPr bwMode="auto">
            <a:xfrm>
              <a:off x="2468563" y="2741613"/>
              <a:ext cx="184150" cy="180975"/>
            </a:xfrm>
            <a:custGeom>
              <a:avLst/>
              <a:gdLst>
                <a:gd name="T0" fmla="*/ 13 w 49"/>
                <a:gd name="T1" fmla="*/ 42 h 48"/>
                <a:gd name="T2" fmla="*/ 14 w 49"/>
                <a:gd name="T3" fmla="*/ 15 h 48"/>
                <a:gd name="T4" fmla="*/ 49 w 49"/>
                <a:gd name="T5" fmla="*/ 4 h 48"/>
                <a:gd name="T6" fmla="*/ 35 w 49"/>
                <a:gd name="T7" fmla="*/ 24 h 48"/>
                <a:gd name="T8" fmla="*/ 13 w 49"/>
                <a:gd name="T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8">
                  <a:moveTo>
                    <a:pt x="13" y="42"/>
                  </a:moveTo>
                  <a:cubicBezTo>
                    <a:pt x="13" y="42"/>
                    <a:pt x="0" y="30"/>
                    <a:pt x="14" y="15"/>
                  </a:cubicBezTo>
                  <a:cubicBezTo>
                    <a:pt x="28" y="0"/>
                    <a:pt x="49" y="4"/>
                    <a:pt x="49" y="4"/>
                  </a:cubicBezTo>
                  <a:cubicBezTo>
                    <a:pt x="49" y="4"/>
                    <a:pt x="36" y="14"/>
                    <a:pt x="35" y="24"/>
                  </a:cubicBezTo>
                  <a:cubicBezTo>
                    <a:pt x="35" y="35"/>
                    <a:pt x="23" y="48"/>
                    <a:pt x="13" y="42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3856"/>
            <p:cNvSpPr>
              <a:spLocks/>
            </p:cNvSpPr>
            <p:nvPr/>
          </p:nvSpPr>
          <p:spPr bwMode="auto">
            <a:xfrm>
              <a:off x="2513013" y="2763838"/>
              <a:ext cx="112713" cy="192088"/>
            </a:xfrm>
            <a:custGeom>
              <a:avLst/>
              <a:gdLst>
                <a:gd name="T0" fmla="*/ 0 w 30"/>
                <a:gd name="T1" fmla="*/ 48 h 51"/>
                <a:gd name="T2" fmla="*/ 1 w 30"/>
                <a:gd name="T3" fmla="*/ 36 h 51"/>
                <a:gd name="T4" fmla="*/ 30 w 30"/>
                <a:gd name="T5" fmla="*/ 0 h 51"/>
                <a:gd name="T6" fmla="*/ 4 w 30"/>
                <a:gd name="T7" fmla="*/ 36 h 51"/>
                <a:gd name="T8" fmla="*/ 5 w 30"/>
                <a:gd name="T9" fmla="*/ 49 h 51"/>
                <a:gd name="T10" fmla="*/ 0 w 30"/>
                <a:gd name="T11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1">
                  <a:moveTo>
                    <a:pt x="0" y="48"/>
                  </a:moveTo>
                  <a:cubicBezTo>
                    <a:pt x="0" y="48"/>
                    <a:pt x="1" y="40"/>
                    <a:pt x="1" y="36"/>
                  </a:cubicBezTo>
                  <a:cubicBezTo>
                    <a:pt x="3" y="26"/>
                    <a:pt x="9" y="9"/>
                    <a:pt x="30" y="0"/>
                  </a:cubicBezTo>
                  <a:cubicBezTo>
                    <a:pt x="30" y="0"/>
                    <a:pt x="7" y="10"/>
                    <a:pt x="4" y="36"/>
                  </a:cubicBezTo>
                  <a:cubicBezTo>
                    <a:pt x="3" y="43"/>
                    <a:pt x="4" y="47"/>
                    <a:pt x="5" y="49"/>
                  </a:cubicBezTo>
                  <a:cubicBezTo>
                    <a:pt x="5" y="49"/>
                    <a:pt x="4" y="51"/>
                    <a:pt x="0" y="48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3857"/>
            <p:cNvSpPr>
              <a:spLocks/>
            </p:cNvSpPr>
            <p:nvPr/>
          </p:nvSpPr>
          <p:spPr bwMode="auto">
            <a:xfrm>
              <a:off x="2498726" y="2805113"/>
              <a:ext cx="25400" cy="82550"/>
            </a:xfrm>
            <a:custGeom>
              <a:avLst/>
              <a:gdLst>
                <a:gd name="T0" fmla="*/ 6 w 7"/>
                <a:gd name="T1" fmla="*/ 22 h 22"/>
                <a:gd name="T2" fmla="*/ 7 w 7"/>
                <a:gd name="T3" fmla="*/ 0 h 22"/>
                <a:gd name="T4" fmla="*/ 7 w 7"/>
                <a:gd name="T5" fmla="*/ 21 h 22"/>
                <a:gd name="T6" fmla="*/ 6 w 7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2">
                  <a:moveTo>
                    <a:pt x="6" y="22"/>
                  </a:moveTo>
                  <a:cubicBezTo>
                    <a:pt x="6" y="22"/>
                    <a:pt x="0" y="11"/>
                    <a:pt x="7" y="0"/>
                  </a:cubicBezTo>
                  <a:cubicBezTo>
                    <a:pt x="7" y="0"/>
                    <a:pt x="1" y="8"/>
                    <a:pt x="7" y="21"/>
                  </a:cubicBezTo>
                  <a:lnTo>
                    <a:pt x="6" y="22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3858"/>
            <p:cNvSpPr>
              <a:spLocks/>
            </p:cNvSpPr>
            <p:nvPr/>
          </p:nvSpPr>
          <p:spPr bwMode="auto">
            <a:xfrm>
              <a:off x="2528888" y="2782888"/>
              <a:ext cx="25400" cy="68263"/>
            </a:xfrm>
            <a:custGeom>
              <a:avLst/>
              <a:gdLst>
                <a:gd name="T0" fmla="*/ 2 w 7"/>
                <a:gd name="T1" fmla="*/ 18 h 18"/>
                <a:gd name="T2" fmla="*/ 7 w 7"/>
                <a:gd name="T3" fmla="*/ 0 h 18"/>
                <a:gd name="T4" fmla="*/ 4 w 7"/>
                <a:gd name="T5" fmla="*/ 15 h 18"/>
                <a:gd name="T6" fmla="*/ 2 w 7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">
                  <a:moveTo>
                    <a:pt x="2" y="18"/>
                  </a:moveTo>
                  <a:cubicBezTo>
                    <a:pt x="2" y="18"/>
                    <a:pt x="0" y="8"/>
                    <a:pt x="7" y="0"/>
                  </a:cubicBezTo>
                  <a:cubicBezTo>
                    <a:pt x="7" y="0"/>
                    <a:pt x="2" y="5"/>
                    <a:pt x="4" y="15"/>
                  </a:cubicBezTo>
                  <a:lnTo>
                    <a:pt x="2" y="18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3859"/>
            <p:cNvSpPr>
              <a:spLocks/>
            </p:cNvSpPr>
            <p:nvPr/>
          </p:nvSpPr>
          <p:spPr bwMode="auto">
            <a:xfrm>
              <a:off x="2528888" y="2846388"/>
              <a:ext cx="58738" cy="34925"/>
            </a:xfrm>
            <a:custGeom>
              <a:avLst/>
              <a:gdLst>
                <a:gd name="T0" fmla="*/ 1 w 16"/>
                <a:gd name="T1" fmla="*/ 7 h 9"/>
                <a:gd name="T2" fmla="*/ 16 w 16"/>
                <a:gd name="T3" fmla="*/ 0 h 9"/>
                <a:gd name="T4" fmla="*/ 0 w 16"/>
                <a:gd name="T5" fmla="*/ 8 h 9"/>
                <a:gd name="T6" fmla="*/ 1 w 16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9">
                  <a:moveTo>
                    <a:pt x="1" y="7"/>
                  </a:moveTo>
                  <a:cubicBezTo>
                    <a:pt x="1" y="7"/>
                    <a:pt x="12" y="7"/>
                    <a:pt x="16" y="0"/>
                  </a:cubicBezTo>
                  <a:cubicBezTo>
                    <a:pt x="16" y="0"/>
                    <a:pt x="11" y="9"/>
                    <a:pt x="0" y="8"/>
                  </a:cubicBezTo>
                  <a:lnTo>
                    <a:pt x="1" y="7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3860"/>
            <p:cNvSpPr>
              <a:spLocks/>
            </p:cNvSpPr>
            <p:nvPr/>
          </p:nvSpPr>
          <p:spPr bwMode="auto">
            <a:xfrm>
              <a:off x="2543176" y="2824163"/>
              <a:ext cx="41275" cy="19050"/>
            </a:xfrm>
            <a:custGeom>
              <a:avLst/>
              <a:gdLst>
                <a:gd name="T0" fmla="*/ 0 w 11"/>
                <a:gd name="T1" fmla="*/ 5 h 5"/>
                <a:gd name="T2" fmla="*/ 11 w 11"/>
                <a:gd name="T3" fmla="*/ 0 h 5"/>
                <a:gd name="T4" fmla="*/ 0 w 11"/>
                <a:gd name="T5" fmla="*/ 4 h 5"/>
                <a:gd name="T6" fmla="*/ 0 w 1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0" y="5"/>
                    <a:pt x="6" y="5"/>
                    <a:pt x="11" y="0"/>
                  </a:cubicBezTo>
                  <a:cubicBezTo>
                    <a:pt x="11" y="0"/>
                    <a:pt x="7" y="4"/>
                    <a:pt x="0" y="4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3861"/>
            <p:cNvSpPr>
              <a:spLocks/>
            </p:cNvSpPr>
            <p:nvPr/>
          </p:nvSpPr>
          <p:spPr bwMode="auto">
            <a:xfrm>
              <a:off x="2370138" y="2851151"/>
              <a:ext cx="150813" cy="101600"/>
            </a:xfrm>
            <a:custGeom>
              <a:avLst/>
              <a:gdLst>
                <a:gd name="T0" fmla="*/ 36 w 40"/>
                <a:gd name="T1" fmla="*/ 20 h 27"/>
                <a:gd name="T2" fmla="*/ 26 w 40"/>
                <a:gd name="T3" fmla="*/ 4 h 27"/>
                <a:gd name="T4" fmla="*/ 0 w 40"/>
                <a:gd name="T5" fmla="*/ 10 h 27"/>
                <a:gd name="T6" fmla="*/ 16 w 40"/>
                <a:gd name="T7" fmla="*/ 17 h 27"/>
                <a:gd name="T8" fmla="*/ 36 w 40"/>
                <a:gd name="T9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7">
                  <a:moveTo>
                    <a:pt x="36" y="20"/>
                  </a:moveTo>
                  <a:cubicBezTo>
                    <a:pt x="36" y="20"/>
                    <a:pt x="40" y="8"/>
                    <a:pt x="26" y="4"/>
                  </a:cubicBezTo>
                  <a:cubicBezTo>
                    <a:pt x="12" y="0"/>
                    <a:pt x="0" y="10"/>
                    <a:pt x="0" y="10"/>
                  </a:cubicBezTo>
                  <a:cubicBezTo>
                    <a:pt x="0" y="10"/>
                    <a:pt x="12" y="11"/>
                    <a:pt x="16" y="17"/>
                  </a:cubicBezTo>
                  <a:cubicBezTo>
                    <a:pt x="20" y="24"/>
                    <a:pt x="33" y="27"/>
                    <a:pt x="36" y="20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3862"/>
            <p:cNvSpPr>
              <a:spLocks/>
            </p:cNvSpPr>
            <p:nvPr/>
          </p:nvSpPr>
          <p:spPr bwMode="auto">
            <a:xfrm>
              <a:off x="2393951" y="2873376"/>
              <a:ext cx="130175" cy="79375"/>
            </a:xfrm>
            <a:custGeom>
              <a:avLst/>
              <a:gdLst>
                <a:gd name="T0" fmla="*/ 29 w 35"/>
                <a:gd name="T1" fmla="*/ 15 h 21"/>
                <a:gd name="T2" fmla="*/ 32 w 35"/>
                <a:gd name="T3" fmla="*/ 21 h 21"/>
                <a:gd name="T4" fmla="*/ 35 w 35"/>
                <a:gd name="T5" fmla="*/ 21 h 21"/>
                <a:gd name="T6" fmla="*/ 30 w 35"/>
                <a:gd name="T7" fmla="*/ 14 h 21"/>
                <a:gd name="T8" fmla="*/ 0 w 35"/>
                <a:gd name="T9" fmla="*/ 3 h 21"/>
                <a:gd name="T10" fmla="*/ 29 w 35"/>
                <a:gd name="T1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1">
                  <a:moveTo>
                    <a:pt x="29" y="15"/>
                  </a:moveTo>
                  <a:cubicBezTo>
                    <a:pt x="31" y="18"/>
                    <a:pt x="32" y="20"/>
                    <a:pt x="32" y="21"/>
                  </a:cubicBezTo>
                  <a:cubicBezTo>
                    <a:pt x="33" y="21"/>
                    <a:pt x="34" y="21"/>
                    <a:pt x="35" y="21"/>
                  </a:cubicBezTo>
                  <a:cubicBezTo>
                    <a:pt x="35" y="20"/>
                    <a:pt x="32" y="16"/>
                    <a:pt x="30" y="14"/>
                  </a:cubicBezTo>
                  <a:cubicBezTo>
                    <a:pt x="26" y="9"/>
                    <a:pt x="16" y="0"/>
                    <a:pt x="0" y="3"/>
                  </a:cubicBezTo>
                  <a:cubicBezTo>
                    <a:pt x="2" y="2"/>
                    <a:pt x="18" y="1"/>
                    <a:pt x="29" y="15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3863"/>
            <p:cNvSpPr>
              <a:spLocks/>
            </p:cNvSpPr>
            <p:nvPr/>
          </p:nvSpPr>
          <p:spPr bwMode="auto">
            <a:xfrm>
              <a:off x="2468563" y="2870201"/>
              <a:ext cx="33338" cy="52388"/>
            </a:xfrm>
            <a:custGeom>
              <a:avLst/>
              <a:gdLst>
                <a:gd name="T0" fmla="*/ 9 w 9"/>
                <a:gd name="T1" fmla="*/ 14 h 14"/>
                <a:gd name="T2" fmla="*/ 0 w 9"/>
                <a:gd name="T3" fmla="*/ 0 h 14"/>
                <a:gd name="T4" fmla="*/ 8 w 9"/>
                <a:gd name="T5" fmla="*/ 14 h 14"/>
                <a:gd name="T6" fmla="*/ 9 w 9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9" y="14"/>
                    <a:pt x="8" y="4"/>
                    <a:pt x="0" y="0"/>
                  </a:cubicBezTo>
                  <a:cubicBezTo>
                    <a:pt x="0" y="0"/>
                    <a:pt x="7" y="3"/>
                    <a:pt x="8" y="14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3864"/>
            <p:cNvSpPr>
              <a:spLocks/>
            </p:cNvSpPr>
            <p:nvPr/>
          </p:nvSpPr>
          <p:spPr bwMode="auto">
            <a:xfrm>
              <a:off x="2441576" y="2865438"/>
              <a:ext cx="38100" cy="38100"/>
            </a:xfrm>
            <a:custGeom>
              <a:avLst/>
              <a:gdLst>
                <a:gd name="T0" fmla="*/ 10 w 10"/>
                <a:gd name="T1" fmla="*/ 10 h 10"/>
                <a:gd name="T2" fmla="*/ 0 w 10"/>
                <a:gd name="T3" fmla="*/ 0 h 10"/>
                <a:gd name="T4" fmla="*/ 8 w 10"/>
                <a:gd name="T5" fmla="*/ 9 h 10"/>
                <a:gd name="T6" fmla="*/ 10 w 10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cubicBezTo>
                    <a:pt x="10" y="10"/>
                    <a:pt x="7" y="3"/>
                    <a:pt x="0" y="0"/>
                  </a:cubicBezTo>
                  <a:cubicBezTo>
                    <a:pt x="0" y="0"/>
                    <a:pt x="5" y="2"/>
                    <a:pt x="8" y="9"/>
                  </a:cubicBezTo>
                  <a:lnTo>
                    <a:pt x="10" y="10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3865"/>
            <p:cNvSpPr>
              <a:spLocks/>
            </p:cNvSpPr>
            <p:nvPr/>
          </p:nvSpPr>
          <p:spPr bwMode="auto">
            <a:xfrm>
              <a:off x="2446338" y="2914651"/>
              <a:ext cx="44450" cy="19050"/>
            </a:xfrm>
            <a:custGeom>
              <a:avLst/>
              <a:gdLst>
                <a:gd name="T0" fmla="*/ 11 w 12"/>
                <a:gd name="T1" fmla="*/ 0 h 5"/>
                <a:gd name="T2" fmla="*/ 0 w 12"/>
                <a:gd name="T3" fmla="*/ 1 h 5"/>
                <a:gd name="T4" fmla="*/ 12 w 12"/>
                <a:gd name="T5" fmla="*/ 1 h 5"/>
                <a:gd name="T6" fmla="*/ 11 w 1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5">
                  <a:moveTo>
                    <a:pt x="11" y="0"/>
                  </a:moveTo>
                  <a:cubicBezTo>
                    <a:pt x="11" y="0"/>
                    <a:pt x="5" y="4"/>
                    <a:pt x="0" y="1"/>
                  </a:cubicBezTo>
                  <a:cubicBezTo>
                    <a:pt x="0" y="1"/>
                    <a:pt x="6" y="5"/>
                    <a:pt x="12" y="1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3866"/>
            <p:cNvSpPr>
              <a:spLocks/>
            </p:cNvSpPr>
            <p:nvPr/>
          </p:nvSpPr>
          <p:spPr bwMode="auto">
            <a:xfrm>
              <a:off x="2438401" y="2898776"/>
              <a:ext cx="33338" cy="12700"/>
            </a:xfrm>
            <a:custGeom>
              <a:avLst/>
              <a:gdLst>
                <a:gd name="T0" fmla="*/ 9 w 9"/>
                <a:gd name="T1" fmla="*/ 0 h 3"/>
                <a:gd name="T2" fmla="*/ 0 w 9"/>
                <a:gd name="T3" fmla="*/ 2 h 3"/>
                <a:gd name="T4" fmla="*/ 8 w 9"/>
                <a:gd name="T5" fmla="*/ 0 h 3"/>
                <a:gd name="T6" fmla="*/ 9 w 9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9" y="1"/>
                    <a:pt x="5" y="3"/>
                    <a:pt x="0" y="2"/>
                  </a:cubicBezTo>
                  <a:cubicBezTo>
                    <a:pt x="0" y="2"/>
                    <a:pt x="4" y="2"/>
                    <a:pt x="8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3867"/>
            <p:cNvSpPr>
              <a:spLocks/>
            </p:cNvSpPr>
            <p:nvPr/>
          </p:nvSpPr>
          <p:spPr bwMode="auto">
            <a:xfrm>
              <a:off x="2516188" y="2903538"/>
              <a:ext cx="101600" cy="52388"/>
            </a:xfrm>
            <a:custGeom>
              <a:avLst/>
              <a:gdLst>
                <a:gd name="T0" fmla="*/ 27 w 27"/>
                <a:gd name="T1" fmla="*/ 9 h 14"/>
                <a:gd name="T2" fmla="*/ 22 w 27"/>
                <a:gd name="T3" fmla="*/ 14 h 14"/>
                <a:gd name="T4" fmla="*/ 6 w 27"/>
                <a:gd name="T5" fmla="*/ 14 h 14"/>
                <a:gd name="T6" fmla="*/ 0 w 27"/>
                <a:gd name="T7" fmla="*/ 9 h 14"/>
                <a:gd name="T8" fmla="*/ 0 w 27"/>
                <a:gd name="T9" fmla="*/ 5 h 14"/>
                <a:gd name="T10" fmla="*/ 6 w 27"/>
                <a:gd name="T11" fmla="*/ 0 h 14"/>
                <a:gd name="T12" fmla="*/ 22 w 27"/>
                <a:gd name="T13" fmla="*/ 0 h 14"/>
                <a:gd name="T14" fmla="*/ 27 w 27"/>
                <a:gd name="T15" fmla="*/ 5 h 14"/>
                <a:gd name="T16" fmla="*/ 27 w 27"/>
                <a:gd name="T1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4">
                  <a:moveTo>
                    <a:pt x="27" y="9"/>
                  </a:moveTo>
                  <a:cubicBezTo>
                    <a:pt x="27" y="12"/>
                    <a:pt x="25" y="14"/>
                    <a:pt x="22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4"/>
                    <a:pt x="0" y="12"/>
                    <a:pt x="0" y="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5" y="0"/>
                    <a:pt x="27" y="2"/>
                    <a:pt x="27" y="5"/>
                  </a:cubicBezTo>
                  <a:lnTo>
                    <a:pt x="27" y="9"/>
                  </a:lnTo>
                  <a:close/>
                </a:path>
              </a:pathLst>
            </a:custGeom>
            <a:solidFill>
              <a:srgbClr val="75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3868"/>
            <p:cNvSpPr>
              <a:spLocks noEditPoints="1"/>
            </p:cNvSpPr>
            <p:nvPr/>
          </p:nvSpPr>
          <p:spPr bwMode="auto">
            <a:xfrm>
              <a:off x="2482851" y="2936876"/>
              <a:ext cx="173038" cy="307975"/>
            </a:xfrm>
            <a:custGeom>
              <a:avLst/>
              <a:gdLst>
                <a:gd name="T0" fmla="*/ 37 w 46"/>
                <a:gd name="T1" fmla="*/ 82 h 82"/>
                <a:gd name="T2" fmla="*/ 8 w 46"/>
                <a:gd name="T3" fmla="*/ 82 h 82"/>
                <a:gd name="T4" fmla="*/ 0 w 46"/>
                <a:gd name="T5" fmla="*/ 73 h 82"/>
                <a:gd name="T6" fmla="*/ 0 w 46"/>
                <a:gd name="T7" fmla="*/ 9 h 82"/>
                <a:gd name="T8" fmla="*/ 8 w 46"/>
                <a:gd name="T9" fmla="*/ 0 h 82"/>
                <a:gd name="T10" fmla="*/ 37 w 46"/>
                <a:gd name="T11" fmla="*/ 0 h 82"/>
                <a:gd name="T12" fmla="*/ 46 w 46"/>
                <a:gd name="T13" fmla="*/ 9 h 82"/>
                <a:gd name="T14" fmla="*/ 46 w 46"/>
                <a:gd name="T15" fmla="*/ 73 h 82"/>
                <a:gd name="T16" fmla="*/ 37 w 46"/>
                <a:gd name="T17" fmla="*/ 82 h 82"/>
                <a:gd name="T18" fmla="*/ 8 w 46"/>
                <a:gd name="T19" fmla="*/ 7 h 82"/>
                <a:gd name="T20" fmla="*/ 6 w 46"/>
                <a:gd name="T21" fmla="*/ 9 h 82"/>
                <a:gd name="T22" fmla="*/ 6 w 46"/>
                <a:gd name="T23" fmla="*/ 73 h 82"/>
                <a:gd name="T24" fmla="*/ 8 w 46"/>
                <a:gd name="T25" fmla="*/ 75 h 82"/>
                <a:gd name="T26" fmla="*/ 37 w 46"/>
                <a:gd name="T27" fmla="*/ 75 h 82"/>
                <a:gd name="T28" fmla="*/ 39 w 46"/>
                <a:gd name="T29" fmla="*/ 73 h 82"/>
                <a:gd name="T30" fmla="*/ 39 w 46"/>
                <a:gd name="T31" fmla="*/ 9 h 82"/>
                <a:gd name="T32" fmla="*/ 37 w 46"/>
                <a:gd name="T33" fmla="*/ 7 h 82"/>
                <a:gd name="T34" fmla="*/ 8 w 46"/>
                <a:gd name="T35" fmla="*/ 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82">
                  <a:moveTo>
                    <a:pt x="37" y="82"/>
                  </a:moveTo>
                  <a:cubicBezTo>
                    <a:pt x="8" y="82"/>
                    <a:pt x="8" y="82"/>
                    <a:pt x="8" y="82"/>
                  </a:cubicBezTo>
                  <a:cubicBezTo>
                    <a:pt x="4" y="82"/>
                    <a:pt x="0" y="78"/>
                    <a:pt x="0" y="7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6" y="4"/>
                    <a:pt x="46" y="9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8"/>
                    <a:pt x="42" y="82"/>
                    <a:pt x="37" y="82"/>
                  </a:cubicBezTo>
                  <a:close/>
                  <a:moveTo>
                    <a:pt x="8" y="7"/>
                  </a:moveTo>
                  <a:cubicBezTo>
                    <a:pt x="7" y="7"/>
                    <a:pt x="6" y="8"/>
                    <a:pt x="6" y="9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4"/>
                    <a:pt x="7" y="75"/>
                    <a:pt x="8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8" y="75"/>
                    <a:pt x="39" y="74"/>
                    <a:pt x="39" y="73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8"/>
                    <a:pt x="38" y="7"/>
                    <a:pt x="37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3869"/>
            <p:cNvSpPr>
              <a:spLocks/>
            </p:cNvSpPr>
            <p:nvPr/>
          </p:nvSpPr>
          <p:spPr bwMode="auto">
            <a:xfrm>
              <a:off x="2516188" y="3181351"/>
              <a:ext cx="106363" cy="30163"/>
            </a:xfrm>
            <a:custGeom>
              <a:avLst/>
              <a:gdLst>
                <a:gd name="T0" fmla="*/ 28 w 28"/>
                <a:gd name="T1" fmla="*/ 4 h 8"/>
                <a:gd name="T2" fmla="*/ 24 w 28"/>
                <a:gd name="T3" fmla="*/ 8 h 8"/>
                <a:gd name="T4" fmla="*/ 4 w 28"/>
                <a:gd name="T5" fmla="*/ 8 h 8"/>
                <a:gd name="T6" fmla="*/ 0 w 28"/>
                <a:gd name="T7" fmla="*/ 4 h 8"/>
                <a:gd name="T8" fmla="*/ 0 w 28"/>
                <a:gd name="T9" fmla="*/ 4 h 8"/>
                <a:gd name="T10" fmla="*/ 4 w 28"/>
                <a:gd name="T11" fmla="*/ 0 h 8"/>
                <a:gd name="T12" fmla="*/ 24 w 28"/>
                <a:gd name="T13" fmla="*/ 0 h 8"/>
                <a:gd name="T14" fmla="*/ 28 w 28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8">
                  <a:moveTo>
                    <a:pt x="28" y="4"/>
                  </a:moveTo>
                  <a:cubicBezTo>
                    <a:pt x="28" y="6"/>
                    <a:pt x="26" y="8"/>
                    <a:pt x="2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8" y="2"/>
                    <a:pt x="28" y="4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3870"/>
            <p:cNvSpPr>
              <a:spLocks/>
            </p:cNvSpPr>
            <p:nvPr/>
          </p:nvSpPr>
          <p:spPr bwMode="auto">
            <a:xfrm>
              <a:off x="2516188" y="3132138"/>
              <a:ext cx="106363" cy="30163"/>
            </a:xfrm>
            <a:custGeom>
              <a:avLst/>
              <a:gdLst>
                <a:gd name="T0" fmla="*/ 28 w 28"/>
                <a:gd name="T1" fmla="*/ 4 h 8"/>
                <a:gd name="T2" fmla="*/ 24 w 28"/>
                <a:gd name="T3" fmla="*/ 8 h 8"/>
                <a:gd name="T4" fmla="*/ 4 w 28"/>
                <a:gd name="T5" fmla="*/ 8 h 8"/>
                <a:gd name="T6" fmla="*/ 0 w 28"/>
                <a:gd name="T7" fmla="*/ 4 h 8"/>
                <a:gd name="T8" fmla="*/ 0 w 28"/>
                <a:gd name="T9" fmla="*/ 4 h 8"/>
                <a:gd name="T10" fmla="*/ 4 w 28"/>
                <a:gd name="T11" fmla="*/ 0 h 8"/>
                <a:gd name="T12" fmla="*/ 24 w 28"/>
                <a:gd name="T13" fmla="*/ 0 h 8"/>
                <a:gd name="T14" fmla="*/ 28 w 28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8">
                  <a:moveTo>
                    <a:pt x="28" y="4"/>
                  </a:moveTo>
                  <a:cubicBezTo>
                    <a:pt x="28" y="6"/>
                    <a:pt x="26" y="8"/>
                    <a:pt x="2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8" y="1"/>
                    <a:pt x="28" y="4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3871"/>
            <p:cNvSpPr>
              <a:spLocks/>
            </p:cNvSpPr>
            <p:nvPr/>
          </p:nvSpPr>
          <p:spPr bwMode="auto">
            <a:xfrm>
              <a:off x="2516188" y="3079751"/>
              <a:ext cx="106363" cy="30163"/>
            </a:xfrm>
            <a:custGeom>
              <a:avLst/>
              <a:gdLst>
                <a:gd name="T0" fmla="*/ 28 w 28"/>
                <a:gd name="T1" fmla="*/ 4 h 8"/>
                <a:gd name="T2" fmla="*/ 24 w 28"/>
                <a:gd name="T3" fmla="*/ 8 h 8"/>
                <a:gd name="T4" fmla="*/ 4 w 28"/>
                <a:gd name="T5" fmla="*/ 8 h 8"/>
                <a:gd name="T6" fmla="*/ 0 w 28"/>
                <a:gd name="T7" fmla="*/ 4 h 8"/>
                <a:gd name="T8" fmla="*/ 0 w 28"/>
                <a:gd name="T9" fmla="*/ 4 h 8"/>
                <a:gd name="T10" fmla="*/ 4 w 28"/>
                <a:gd name="T11" fmla="*/ 0 h 8"/>
                <a:gd name="T12" fmla="*/ 24 w 28"/>
                <a:gd name="T13" fmla="*/ 0 h 8"/>
                <a:gd name="T14" fmla="*/ 28 w 28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8">
                  <a:moveTo>
                    <a:pt x="28" y="4"/>
                  </a:moveTo>
                  <a:cubicBezTo>
                    <a:pt x="28" y="6"/>
                    <a:pt x="26" y="8"/>
                    <a:pt x="2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8" y="2"/>
                    <a:pt x="28" y="4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3872"/>
            <p:cNvSpPr>
              <a:spLocks/>
            </p:cNvSpPr>
            <p:nvPr/>
          </p:nvSpPr>
          <p:spPr bwMode="auto">
            <a:xfrm>
              <a:off x="2516188" y="3027363"/>
              <a:ext cx="106363" cy="30163"/>
            </a:xfrm>
            <a:custGeom>
              <a:avLst/>
              <a:gdLst>
                <a:gd name="T0" fmla="*/ 28 w 28"/>
                <a:gd name="T1" fmla="*/ 4 h 8"/>
                <a:gd name="T2" fmla="*/ 24 w 28"/>
                <a:gd name="T3" fmla="*/ 8 h 8"/>
                <a:gd name="T4" fmla="*/ 4 w 28"/>
                <a:gd name="T5" fmla="*/ 8 h 8"/>
                <a:gd name="T6" fmla="*/ 0 w 28"/>
                <a:gd name="T7" fmla="*/ 4 h 8"/>
                <a:gd name="T8" fmla="*/ 0 w 28"/>
                <a:gd name="T9" fmla="*/ 4 h 8"/>
                <a:gd name="T10" fmla="*/ 4 w 28"/>
                <a:gd name="T11" fmla="*/ 0 h 8"/>
                <a:gd name="T12" fmla="*/ 24 w 28"/>
                <a:gd name="T13" fmla="*/ 0 h 8"/>
                <a:gd name="T14" fmla="*/ 28 w 28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8">
                  <a:moveTo>
                    <a:pt x="28" y="4"/>
                  </a:moveTo>
                  <a:cubicBezTo>
                    <a:pt x="28" y="7"/>
                    <a:pt x="26" y="8"/>
                    <a:pt x="2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8" y="2"/>
                    <a:pt x="28" y="4"/>
                  </a:cubicBez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3873"/>
            <p:cNvSpPr>
              <a:spLocks/>
            </p:cNvSpPr>
            <p:nvPr/>
          </p:nvSpPr>
          <p:spPr bwMode="auto">
            <a:xfrm>
              <a:off x="2516188" y="2978151"/>
              <a:ext cx="106363" cy="30163"/>
            </a:xfrm>
            <a:custGeom>
              <a:avLst/>
              <a:gdLst>
                <a:gd name="T0" fmla="*/ 28 w 28"/>
                <a:gd name="T1" fmla="*/ 4 h 8"/>
                <a:gd name="T2" fmla="*/ 24 w 28"/>
                <a:gd name="T3" fmla="*/ 8 h 8"/>
                <a:gd name="T4" fmla="*/ 4 w 28"/>
                <a:gd name="T5" fmla="*/ 8 h 8"/>
                <a:gd name="T6" fmla="*/ 0 w 28"/>
                <a:gd name="T7" fmla="*/ 4 h 8"/>
                <a:gd name="T8" fmla="*/ 0 w 28"/>
                <a:gd name="T9" fmla="*/ 4 h 8"/>
                <a:gd name="T10" fmla="*/ 4 w 28"/>
                <a:gd name="T11" fmla="*/ 0 h 8"/>
                <a:gd name="T12" fmla="*/ 24 w 28"/>
                <a:gd name="T13" fmla="*/ 0 h 8"/>
                <a:gd name="T14" fmla="*/ 28 w 28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8">
                  <a:moveTo>
                    <a:pt x="28" y="4"/>
                  </a:moveTo>
                  <a:cubicBezTo>
                    <a:pt x="28" y="6"/>
                    <a:pt x="26" y="8"/>
                    <a:pt x="2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8" y="1"/>
                    <a:pt x="28" y="4"/>
                  </a:cubicBez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4" name="组合 293"/>
          <p:cNvGrpSpPr/>
          <p:nvPr/>
        </p:nvGrpSpPr>
        <p:grpSpPr>
          <a:xfrm>
            <a:off x="2182813" y="295276"/>
            <a:ext cx="349250" cy="434975"/>
            <a:chOff x="2779713" y="2809876"/>
            <a:chExt cx="349250" cy="434975"/>
          </a:xfrm>
        </p:grpSpPr>
        <p:sp>
          <p:nvSpPr>
            <p:cNvPr id="295" name="Freeform 3874"/>
            <p:cNvSpPr>
              <a:spLocks noEditPoints="1"/>
            </p:cNvSpPr>
            <p:nvPr/>
          </p:nvSpPr>
          <p:spPr bwMode="auto">
            <a:xfrm>
              <a:off x="2854326" y="2887663"/>
              <a:ext cx="195263" cy="195263"/>
            </a:xfrm>
            <a:custGeom>
              <a:avLst/>
              <a:gdLst>
                <a:gd name="T0" fmla="*/ 46 w 52"/>
                <a:gd name="T1" fmla="*/ 15 h 52"/>
                <a:gd name="T2" fmla="*/ 16 w 52"/>
                <a:gd name="T3" fmla="*/ 6 h 52"/>
                <a:gd name="T4" fmla="*/ 6 w 52"/>
                <a:gd name="T5" fmla="*/ 36 h 52"/>
                <a:gd name="T6" fmla="*/ 37 w 52"/>
                <a:gd name="T7" fmla="*/ 46 h 52"/>
                <a:gd name="T8" fmla="*/ 46 w 52"/>
                <a:gd name="T9" fmla="*/ 15 h 52"/>
                <a:gd name="T10" fmla="*/ 17 w 52"/>
                <a:gd name="T11" fmla="*/ 31 h 52"/>
                <a:gd name="T12" fmla="*/ 11 w 52"/>
                <a:gd name="T13" fmla="*/ 26 h 52"/>
                <a:gd name="T14" fmla="*/ 17 w 52"/>
                <a:gd name="T15" fmla="*/ 21 h 52"/>
                <a:gd name="T16" fmla="*/ 22 w 52"/>
                <a:gd name="T17" fmla="*/ 26 h 52"/>
                <a:gd name="T18" fmla="*/ 17 w 52"/>
                <a:gd name="T19" fmla="*/ 31 h 52"/>
                <a:gd name="T20" fmla="*/ 36 w 52"/>
                <a:gd name="T21" fmla="*/ 31 h 52"/>
                <a:gd name="T22" fmla="*/ 31 w 52"/>
                <a:gd name="T23" fmla="*/ 26 h 52"/>
                <a:gd name="T24" fmla="*/ 36 w 52"/>
                <a:gd name="T25" fmla="*/ 21 h 52"/>
                <a:gd name="T26" fmla="*/ 41 w 52"/>
                <a:gd name="T27" fmla="*/ 26 h 52"/>
                <a:gd name="T28" fmla="*/ 36 w 52"/>
                <a:gd name="T29" fmla="*/ 3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2">
                  <a:moveTo>
                    <a:pt x="46" y="15"/>
                  </a:moveTo>
                  <a:cubicBezTo>
                    <a:pt x="40" y="4"/>
                    <a:pt x="27" y="0"/>
                    <a:pt x="16" y="6"/>
                  </a:cubicBezTo>
                  <a:cubicBezTo>
                    <a:pt x="4" y="12"/>
                    <a:pt x="0" y="25"/>
                    <a:pt x="6" y="36"/>
                  </a:cubicBezTo>
                  <a:cubicBezTo>
                    <a:pt x="12" y="47"/>
                    <a:pt x="26" y="52"/>
                    <a:pt x="37" y="46"/>
                  </a:cubicBezTo>
                  <a:cubicBezTo>
                    <a:pt x="48" y="40"/>
                    <a:pt x="52" y="26"/>
                    <a:pt x="46" y="15"/>
                  </a:cubicBezTo>
                  <a:close/>
                  <a:moveTo>
                    <a:pt x="17" y="31"/>
                  </a:moveTo>
                  <a:cubicBezTo>
                    <a:pt x="14" y="31"/>
                    <a:pt x="11" y="29"/>
                    <a:pt x="11" y="26"/>
                  </a:cubicBezTo>
                  <a:cubicBezTo>
                    <a:pt x="11" y="23"/>
                    <a:pt x="14" y="21"/>
                    <a:pt x="17" y="21"/>
                  </a:cubicBezTo>
                  <a:cubicBezTo>
                    <a:pt x="19" y="21"/>
                    <a:pt x="22" y="23"/>
                    <a:pt x="22" y="26"/>
                  </a:cubicBezTo>
                  <a:cubicBezTo>
                    <a:pt x="22" y="29"/>
                    <a:pt x="19" y="31"/>
                    <a:pt x="17" y="31"/>
                  </a:cubicBezTo>
                  <a:close/>
                  <a:moveTo>
                    <a:pt x="36" y="31"/>
                  </a:moveTo>
                  <a:cubicBezTo>
                    <a:pt x="33" y="31"/>
                    <a:pt x="31" y="29"/>
                    <a:pt x="31" y="26"/>
                  </a:cubicBezTo>
                  <a:cubicBezTo>
                    <a:pt x="31" y="23"/>
                    <a:pt x="33" y="21"/>
                    <a:pt x="36" y="21"/>
                  </a:cubicBezTo>
                  <a:cubicBezTo>
                    <a:pt x="39" y="21"/>
                    <a:pt x="41" y="23"/>
                    <a:pt x="41" y="26"/>
                  </a:cubicBezTo>
                  <a:cubicBezTo>
                    <a:pt x="41" y="29"/>
                    <a:pt x="39" y="31"/>
                    <a:pt x="36" y="31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3875"/>
            <p:cNvSpPr>
              <a:spLocks/>
            </p:cNvSpPr>
            <p:nvPr/>
          </p:nvSpPr>
          <p:spPr bwMode="auto">
            <a:xfrm>
              <a:off x="2779713" y="2936876"/>
              <a:ext cx="77788" cy="38100"/>
            </a:xfrm>
            <a:custGeom>
              <a:avLst/>
              <a:gdLst>
                <a:gd name="T0" fmla="*/ 21 w 21"/>
                <a:gd name="T1" fmla="*/ 1 h 10"/>
                <a:gd name="T2" fmla="*/ 0 w 21"/>
                <a:gd name="T3" fmla="*/ 0 h 10"/>
                <a:gd name="T4" fmla="*/ 19 w 21"/>
                <a:gd name="T5" fmla="*/ 10 h 10"/>
                <a:gd name="T6" fmla="*/ 21 w 21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0">
                  <a:moveTo>
                    <a:pt x="2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7"/>
                    <a:pt x="20" y="4"/>
                    <a:pt x="21" y="1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3876"/>
            <p:cNvSpPr>
              <a:spLocks/>
            </p:cNvSpPr>
            <p:nvPr/>
          </p:nvSpPr>
          <p:spPr bwMode="auto">
            <a:xfrm>
              <a:off x="2963863" y="2809876"/>
              <a:ext cx="36513" cy="82550"/>
            </a:xfrm>
            <a:custGeom>
              <a:avLst/>
              <a:gdLst>
                <a:gd name="T0" fmla="*/ 8 w 10"/>
                <a:gd name="T1" fmla="*/ 22 h 22"/>
                <a:gd name="T2" fmla="*/ 10 w 10"/>
                <a:gd name="T3" fmla="*/ 0 h 22"/>
                <a:gd name="T4" fmla="*/ 0 w 10"/>
                <a:gd name="T5" fmla="*/ 20 h 22"/>
                <a:gd name="T6" fmla="*/ 8 w 10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2">
                  <a:moveTo>
                    <a:pt x="8" y="22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0"/>
                    <a:pt x="6" y="21"/>
                    <a:pt x="8" y="22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3877"/>
            <p:cNvSpPr>
              <a:spLocks/>
            </p:cNvSpPr>
            <p:nvPr/>
          </p:nvSpPr>
          <p:spPr bwMode="auto">
            <a:xfrm>
              <a:off x="2862263" y="2828926"/>
              <a:ext cx="55563" cy="77788"/>
            </a:xfrm>
            <a:custGeom>
              <a:avLst/>
              <a:gdLst>
                <a:gd name="T0" fmla="*/ 11 w 15"/>
                <a:gd name="T1" fmla="*/ 18 h 21"/>
                <a:gd name="T2" fmla="*/ 15 w 15"/>
                <a:gd name="T3" fmla="*/ 16 h 21"/>
                <a:gd name="T4" fmla="*/ 0 w 15"/>
                <a:gd name="T5" fmla="*/ 0 h 21"/>
                <a:gd name="T6" fmla="*/ 7 w 15"/>
                <a:gd name="T7" fmla="*/ 21 h 21"/>
                <a:gd name="T8" fmla="*/ 11 w 15"/>
                <a:gd name="T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11" y="18"/>
                  </a:moveTo>
                  <a:cubicBezTo>
                    <a:pt x="12" y="17"/>
                    <a:pt x="14" y="17"/>
                    <a:pt x="15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19"/>
                    <a:pt x="10" y="19"/>
                    <a:pt x="11" y="18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3878"/>
            <p:cNvSpPr>
              <a:spLocks/>
            </p:cNvSpPr>
            <p:nvPr/>
          </p:nvSpPr>
          <p:spPr bwMode="auto">
            <a:xfrm>
              <a:off x="3030538" y="2895601"/>
              <a:ext cx="79375" cy="52388"/>
            </a:xfrm>
            <a:custGeom>
              <a:avLst/>
              <a:gdLst>
                <a:gd name="T0" fmla="*/ 21 w 21"/>
                <a:gd name="T1" fmla="*/ 0 h 14"/>
                <a:gd name="T2" fmla="*/ 0 w 21"/>
                <a:gd name="T3" fmla="*/ 7 h 14"/>
                <a:gd name="T4" fmla="*/ 3 w 21"/>
                <a:gd name="T5" fmla="*/ 11 h 14"/>
                <a:gd name="T6" fmla="*/ 5 w 21"/>
                <a:gd name="T7" fmla="*/ 14 h 14"/>
                <a:gd name="T8" fmla="*/ 21 w 2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4">
                  <a:moveTo>
                    <a:pt x="21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2" y="9"/>
                    <a:pt x="3" y="11"/>
                  </a:cubicBezTo>
                  <a:cubicBezTo>
                    <a:pt x="4" y="12"/>
                    <a:pt x="4" y="13"/>
                    <a:pt x="5" y="14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3879"/>
            <p:cNvSpPr>
              <a:spLocks/>
            </p:cNvSpPr>
            <p:nvPr/>
          </p:nvSpPr>
          <p:spPr bwMode="auto">
            <a:xfrm>
              <a:off x="3046413" y="2994026"/>
              <a:ext cx="77788" cy="36513"/>
            </a:xfrm>
            <a:custGeom>
              <a:avLst/>
              <a:gdLst>
                <a:gd name="T0" fmla="*/ 0 w 21"/>
                <a:gd name="T1" fmla="*/ 9 h 10"/>
                <a:gd name="T2" fmla="*/ 21 w 21"/>
                <a:gd name="T3" fmla="*/ 10 h 10"/>
                <a:gd name="T4" fmla="*/ 2 w 21"/>
                <a:gd name="T5" fmla="*/ 0 h 10"/>
                <a:gd name="T6" fmla="*/ 0 w 21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0">
                  <a:moveTo>
                    <a:pt x="0" y="9"/>
                  </a:moveTo>
                  <a:cubicBezTo>
                    <a:pt x="21" y="10"/>
                    <a:pt x="21" y="10"/>
                    <a:pt x="21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1" y="6"/>
                    <a:pt x="0" y="9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880"/>
            <p:cNvSpPr>
              <a:spLocks/>
            </p:cNvSpPr>
            <p:nvPr/>
          </p:nvSpPr>
          <p:spPr bwMode="auto">
            <a:xfrm>
              <a:off x="2798763" y="3019426"/>
              <a:ext cx="74613" cy="55563"/>
            </a:xfrm>
            <a:custGeom>
              <a:avLst/>
              <a:gdLst>
                <a:gd name="T0" fmla="*/ 17 w 20"/>
                <a:gd name="T1" fmla="*/ 4 h 15"/>
                <a:gd name="T2" fmla="*/ 16 w 20"/>
                <a:gd name="T3" fmla="*/ 0 h 15"/>
                <a:gd name="T4" fmla="*/ 0 w 20"/>
                <a:gd name="T5" fmla="*/ 15 h 15"/>
                <a:gd name="T6" fmla="*/ 20 w 20"/>
                <a:gd name="T7" fmla="*/ 8 h 15"/>
                <a:gd name="T8" fmla="*/ 17 w 20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17" y="4"/>
                  </a:moveTo>
                  <a:cubicBezTo>
                    <a:pt x="17" y="2"/>
                    <a:pt x="16" y="1"/>
                    <a:pt x="16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8" y="5"/>
                    <a:pt x="17" y="4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881"/>
            <p:cNvSpPr>
              <a:spLocks/>
            </p:cNvSpPr>
            <p:nvPr/>
          </p:nvSpPr>
          <p:spPr bwMode="auto">
            <a:xfrm>
              <a:off x="2928938" y="2828926"/>
              <a:ext cx="23813" cy="55563"/>
            </a:xfrm>
            <a:custGeom>
              <a:avLst/>
              <a:gdLst>
                <a:gd name="T0" fmla="*/ 6 w 6"/>
                <a:gd name="T1" fmla="*/ 14 h 15"/>
                <a:gd name="T2" fmla="*/ 1 w 6"/>
                <a:gd name="T3" fmla="*/ 0 h 15"/>
                <a:gd name="T4" fmla="*/ 0 w 6"/>
                <a:gd name="T5" fmla="*/ 15 h 15"/>
                <a:gd name="T6" fmla="*/ 6 w 6"/>
                <a:gd name="T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5">
                  <a:moveTo>
                    <a:pt x="6" y="14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5"/>
                    <a:pt x="4" y="14"/>
                    <a:pt x="6" y="14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3882"/>
            <p:cNvSpPr>
              <a:spLocks/>
            </p:cNvSpPr>
            <p:nvPr/>
          </p:nvSpPr>
          <p:spPr bwMode="auto">
            <a:xfrm>
              <a:off x="3005138" y="2857501"/>
              <a:ext cx="44450" cy="53975"/>
            </a:xfrm>
            <a:custGeom>
              <a:avLst/>
              <a:gdLst>
                <a:gd name="T0" fmla="*/ 5 w 12"/>
                <a:gd name="T1" fmla="*/ 14 h 14"/>
                <a:gd name="T2" fmla="*/ 12 w 12"/>
                <a:gd name="T3" fmla="*/ 0 h 14"/>
                <a:gd name="T4" fmla="*/ 0 w 12"/>
                <a:gd name="T5" fmla="*/ 10 h 14"/>
                <a:gd name="T6" fmla="*/ 5 w 1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5" y="14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2"/>
                    <a:pt x="4" y="13"/>
                    <a:pt x="5" y="14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883"/>
            <p:cNvSpPr>
              <a:spLocks/>
            </p:cNvSpPr>
            <p:nvPr/>
          </p:nvSpPr>
          <p:spPr bwMode="auto">
            <a:xfrm>
              <a:off x="2828926" y="2887663"/>
              <a:ext cx="52388" cy="41275"/>
            </a:xfrm>
            <a:custGeom>
              <a:avLst/>
              <a:gdLst>
                <a:gd name="T0" fmla="*/ 14 w 14"/>
                <a:gd name="T1" fmla="*/ 6 h 11"/>
                <a:gd name="T2" fmla="*/ 0 w 14"/>
                <a:gd name="T3" fmla="*/ 0 h 11"/>
                <a:gd name="T4" fmla="*/ 10 w 14"/>
                <a:gd name="T5" fmla="*/ 11 h 11"/>
                <a:gd name="T6" fmla="*/ 14 w 14"/>
                <a:gd name="T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">
                  <a:moveTo>
                    <a:pt x="14" y="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0"/>
                    <a:pt x="12" y="8"/>
                    <a:pt x="14" y="6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3884"/>
            <p:cNvSpPr>
              <a:spLocks/>
            </p:cNvSpPr>
            <p:nvPr/>
          </p:nvSpPr>
          <p:spPr bwMode="auto">
            <a:xfrm>
              <a:off x="3052763" y="2959101"/>
              <a:ext cx="57150" cy="26988"/>
            </a:xfrm>
            <a:custGeom>
              <a:avLst/>
              <a:gdLst>
                <a:gd name="T0" fmla="*/ 0 w 15"/>
                <a:gd name="T1" fmla="*/ 0 h 7"/>
                <a:gd name="T2" fmla="*/ 0 w 15"/>
                <a:gd name="T3" fmla="*/ 7 h 7"/>
                <a:gd name="T4" fmla="*/ 15 w 15"/>
                <a:gd name="T5" fmla="*/ 2 h 7"/>
                <a:gd name="T6" fmla="*/ 0 w 1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7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15" y="2"/>
                    <a:pt x="15" y="2"/>
                    <a:pt x="15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3885"/>
            <p:cNvSpPr>
              <a:spLocks/>
            </p:cNvSpPr>
            <p:nvPr/>
          </p:nvSpPr>
          <p:spPr bwMode="auto">
            <a:xfrm>
              <a:off x="2794001" y="2986088"/>
              <a:ext cx="60325" cy="22225"/>
            </a:xfrm>
            <a:custGeom>
              <a:avLst/>
              <a:gdLst>
                <a:gd name="T0" fmla="*/ 15 w 16"/>
                <a:gd name="T1" fmla="*/ 0 h 6"/>
                <a:gd name="T2" fmla="*/ 0 w 16"/>
                <a:gd name="T3" fmla="*/ 5 h 6"/>
                <a:gd name="T4" fmla="*/ 16 w 16"/>
                <a:gd name="T5" fmla="*/ 6 h 6"/>
                <a:gd name="T6" fmla="*/ 15 w 1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6">
                  <a:moveTo>
                    <a:pt x="15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4"/>
                    <a:pt x="15" y="2"/>
                    <a:pt x="15" y="0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886"/>
            <p:cNvSpPr>
              <a:spLocks/>
            </p:cNvSpPr>
            <p:nvPr/>
          </p:nvSpPr>
          <p:spPr bwMode="auto">
            <a:xfrm>
              <a:off x="2854326" y="3057526"/>
              <a:ext cx="44450" cy="52388"/>
            </a:xfrm>
            <a:custGeom>
              <a:avLst/>
              <a:gdLst>
                <a:gd name="T0" fmla="*/ 7 w 12"/>
                <a:gd name="T1" fmla="*/ 0 h 14"/>
                <a:gd name="T2" fmla="*/ 0 w 12"/>
                <a:gd name="T3" fmla="*/ 14 h 14"/>
                <a:gd name="T4" fmla="*/ 12 w 12"/>
                <a:gd name="T5" fmla="*/ 4 h 14"/>
                <a:gd name="T6" fmla="*/ 7 w 1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">
                  <a:moveTo>
                    <a:pt x="7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3"/>
                    <a:pt x="9" y="1"/>
                    <a:pt x="7" y="0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887"/>
            <p:cNvSpPr>
              <a:spLocks/>
            </p:cNvSpPr>
            <p:nvPr/>
          </p:nvSpPr>
          <p:spPr bwMode="auto">
            <a:xfrm>
              <a:off x="3008313" y="3146426"/>
              <a:ext cx="120650" cy="98425"/>
            </a:xfrm>
            <a:custGeom>
              <a:avLst/>
              <a:gdLst>
                <a:gd name="T0" fmla="*/ 29 w 32"/>
                <a:gd name="T1" fmla="*/ 26 h 26"/>
                <a:gd name="T2" fmla="*/ 28 w 32"/>
                <a:gd name="T3" fmla="*/ 26 h 26"/>
                <a:gd name="T4" fmla="*/ 1 w 32"/>
                <a:gd name="T5" fmla="*/ 4 h 26"/>
                <a:gd name="T6" fmla="*/ 2 w 32"/>
                <a:gd name="T7" fmla="*/ 0 h 26"/>
                <a:gd name="T8" fmla="*/ 6 w 32"/>
                <a:gd name="T9" fmla="*/ 1 h 26"/>
                <a:gd name="T10" fmla="*/ 30 w 32"/>
                <a:gd name="T11" fmla="*/ 21 h 26"/>
                <a:gd name="T12" fmla="*/ 32 w 32"/>
                <a:gd name="T13" fmla="*/ 24 h 26"/>
                <a:gd name="T14" fmla="*/ 29 w 32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6">
                  <a:moveTo>
                    <a:pt x="29" y="26"/>
                  </a:moveTo>
                  <a:cubicBezTo>
                    <a:pt x="29" y="26"/>
                    <a:pt x="28" y="26"/>
                    <a:pt x="28" y="26"/>
                  </a:cubicBezTo>
                  <a:cubicBezTo>
                    <a:pt x="17" y="23"/>
                    <a:pt x="7" y="15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11" y="11"/>
                    <a:pt x="19" y="18"/>
                    <a:pt x="30" y="21"/>
                  </a:cubicBezTo>
                  <a:cubicBezTo>
                    <a:pt x="31" y="21"/>
                    <a:pt x="32" y="23"/>
                    <a:pt x="32" y="24"/>
                  </a:cubicBezTo>
                  <a:cubicBezTo>
                    <a:pt x="31" y="25"/>
                    <a:pt x="30" y="26"/>
                    <a:pt x="29" y="26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3888"/>
            <p:cNvSpPr>
              <a:spLocks/>
            </p:cNvSpPr>
            <p:nvPr/>
          </p:nvSpPr>
          <p:spPr bwMode="auto">
            <a:xfrm>
              <a:off x="2925763" y="3005138"/>
              <a:ext cx="127000" cy="179388"/>
            </a:xfrm>
            <a:custGeom>
              <a:avLst/>
              <a:gdLst>
                <a:gd name="T0" fmla="*/ 17 w 34"/>
                <a:gd name="T1" fmla="*/ 3 h 48"/>
                <a:gd name="T2" fmla="*/ 21 w 34"/>
                <a:gd name="T3" fmla="*/ 13 h 48"/>
                <a:gd name="T4" fmla="*/ 18 w 34"/>
                <a:gd name="T5" fmla="*/ 15 h 48"/>
                <a:gd name="T6" fmla="*/ 15 w 34"/>
                <a:gd name="T7" fmla="*/ 16 h 48"/>
                <a:gd name="T8" fmla="*/ 9 w 34"/>
                <a:gd name="T9" fmla="*/ 18 h 48"/>
                <a:gd name="T10" fmla="*/ 4 w 34"/>
                <a:gd name="T11" fmla="*/ 8 h 48"/>
                <a:gd name="T12" fmla="*/ 2 w 34"/>
                <a:gd name="T13" fmla="*/ 7 h 48"/>
                <a:gd name="T14" fmla="*/ 1 w 34"/>
                <a:gd name="T15" fmla="*/ 9 h 48"/>
                <a:gd name="T16" fmla="*/ 5 w 34"/>
                <a:gd name="T17" fmla="*/ 20 h 48"/>
                <a:gd name="T18" fmla="*/ 2 w 34"/>
                <a:gd name="T19" fmla="*/ 21 h 48"/>
                <a:gd name="T20" fmla="*/ 7 w 34"/>
                <a:gd name="T21" fmla="*/ 31 h 48"/>
                <a:gd name="T22" fmla="*/ 17 w 34"/>
                <a:gd name="T23" fmla="*/ 36 h 48"/>
                <a:gd name="T24" fmla="*/ 26 w 34"/>
                <a:gd name="T25" fmla="*/ 47 h 48"/>
                <a:gd name="T26" fmla="*/ 32 w 34"/>
                <a:gd name="T27" fmla="*/ 44 h 48"/>
                <a:gd name="T28" fmla="*/ 30 w 34"/>
                <a:gd name="T29" fmla="*/ 30 h 48"/>
                <a:gd name="T30" fmla="*/ 32 w 34"/>
                <a:gd name="T31" fmla="*/ 20 h 48"/>
                <a:gd name="T32" fmla="*/ 28 w 34"/>
                <a:gd name="T33" fmla="*/ 10 h 48"/>
                <a:gd name="T34" fmla="*/ 25 w 34"/>
                <a:gd name="T35" fmla="*/ 12 h 48"/>
                <a:gd name="T36" fmla="*/ 20 w 34"/>
                <a:gd name="T37" fmla="*/ 1 h 48"/>
                <a:gd name="T38" fmla="*/ 17 w 34"/>
                <a:gd name="T39" fmla="*/ 0 h 48"/>
                <a:gd name="T40" fmla="*/ 17 w 34"/>
                <a:gd name="T41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48">
                  <a:moveTo>
                    <a:pt x="17" y="3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3" y="7"/>
                    <a:pt x="2" y="7"/>
                  </a:cubicBezTo>
                  <a:cubicBezTo>
                    <a:pt x="1" y="7"/>
                    <a:pt x="0" y="9"/>
                    <a:pt x="1" y="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5" y="29"/>
                    <a:pt x="7" y="31"/>
                  </a:cubicBezTo>
                  <a:cubicBezTo>
                    <a:pt x="9" y="34"/>
                    <a:pt x="12" y="36"/>
                    <a:pt x="17" y="36"/>
                  </a:cubicBezTo>
                  <a:cubicBezTo>
                    <a:pt x="19" y="39"/>
                    <a:pt x="22" y="46"/>
                    <a:pt x="26" y="47"/>
                  </a:cubicBezTo>
                  <a:cubicBezTo>
                    <a:pt x="29" y="48"/>
                    <a:pt x="31" y="47"/>
                    <a:pt x="32" y="44"/>
                  </a:cubicBezTo>
                  <a:cubicBezTo>
                    <a:pt x="34" y="41"/>
                    <a:pt x="30" y="31"/>
                    <a:pt x="30" y="30"/>
                  </a:cubicBezTo>
                  <a:cubicBezTo>
                    <a:pt x="32" y="26"/>
                    <a:pt x="33" y="23"/>
                    <a:pt x="32" y="20"/>
                  </a:cubicBezTo>
                  <a:cubicBezTo>
                    <a:pt x="32" y="17"/>
                    <a:pt x="28" y="10"/>
                    <a:pt x="28" y="10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18" y="0"/>
                    <a:pt x="17" y="0"/>
                  </a:cubicBezTo>
                  <a:cubicBezTo>
                    <a:pt x="17" y="0"/>
                    <a:pt x="16" y="2"/>
                    <a:pt x="17" y="3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0" name="组合 309"/>
          <p:cNvGrpSpPr/>
          <p:nvPr/>
        </p:nvGrpSpPr>
        <p:grpSpPr>
          <a:xfrm>
            <a:off x="2643188" y="377826"/>
            <a:ext cx="365126" cy="352425"/>
            <a:chOff x="3240088" y="2892426"/>
            <a:chExt cx="365126" cy="352425"/>
          </a:xfrm>
        </p:grpSpPr>
        <p:sp>
          <p:nvSpPr>
            <p:cNvPr id="311" name="Freeform 3889"/>
            <p:cNvSpPr>
              <a:spLocks/>
            </p:cNvSpPr>
            <p:nvPr/>
          </p:nvSpPr>
          <p:spPr bwMode="auto">
            <a:xfrm>
              <a:off x="3259138" y="3087688"/>
              <a:ext cx="142875" cy="157163"/>
            </a:xfrm>
            <a:custGeom>
              <a:avLst/>
              <a:gdLst>
                <a:gd name="T0" fmla="*/ 33 w 38"/>
                <a:gd name="T1" fmla="*/ 0 h 42"/>
                <a:gd name="T2" fmla="*/ 33 w 38"/>
                <a:gd name="T3" fmla="*/ 34 h 42"/>
                <a:gd name="T4" fmla="*/ 30 w 38"/>
                <a:gd name="T5" fmla="*/ 37 h 42"/>
                <a:gd name="T6" fmla="*/ 27 w 38"/>
                <a:gd name="T7" fmla="*/ 37 h 42"/>
                <a:gd name="T8" fmla="*/ 27 w 38"/>
                <a:gd name="T9" fmla="*/ 0 h 42"/>
                <a:gd name="T10" fmla="*/ 22 w 38"/>
                <a:gd name="T11" fmla="*/ 0 h 42"/>
                <a:gd name="T12" fmla="*/ 22 w 38"/>
                <a:gd name="T13" fmla="*/ 37 h 42"/>
                <a:gd name="T14" fmla="*/ 15 w 38"/>
                <a:gd name="T15" fmla="*/ 37 h 42"/>
                <a:gd name="T16" fmla="*/ 15 w 38"/>
                <a:gd name="T17" fmla="*/ 0 h 42"/>
                <a:gd name="T18" fmla="*/ 11 w 38"/>
                <a:gd name="T19" fmla="*/ 0 h 42"/>
                <a:gd name="T20" fmla="*/ 11 w 38"/>
                <a:gd name="T21" fmla="*/ 37 h 42"/>
                <a:gd name="T22" fmla="*/ 9 w 38"/>
                <a:gd name="T23" fmla="*/ 37 h 42"/>
                <a:gd name="T24" fmla="*/ 5 w 38"/>
                <a:gd name="T25" fmla="*/ 34 h 42"/>
                <a:gd name="T26" fmla="*/ 5 w 38"/>
                <a:gd name="T27" fmla="*/ 0 h 42"/>
                <a:gd name="T28" fmla="*/ 0 w 38"/>
                <a:gd name="T29" fmla="*/ 0 h 42"/>
                <a:gd name="T30" fmla="*/ 0 w 38"/>
                <a:gd name="T31" fmla="*/ 34 h 42"/>
                <a:gd name="T32" fmla="*/ 9 w 38"/>
                <a:gd name="T33" fmla="*/ 42 h 42"/>
                <a:gd name="T34" fmla="*/ 30 w 38"/>
                <a:gd name="T35" fmla="*/ 42 h 42"/>
                <a:gd name="T36" fmla="*/ 38 w 38"/>
                <a:gd name="T37" fmla="*/ 34 h 42"/>
                <a:gd name="T38" fmla="*/ 38 w 38"/>
                <a:gd name="T39" fmla="*/ 0 h 42"/>
                <a:gd name="T40" fmla="*/ 33 w 38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42">
                  <a:moveTo>
                    <a:pt x="33" y="0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2" y="37"/>
                    <a:pt x="30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7"/>
                    <a:pt x="5" y="35"/>
                    <a:pt x="5" y="3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4" y="42"/>
                    <a:pt x="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4" y="42"/>
                    <a:pt x="38" y="38"/>
                    <a:pt x="38" y="34"/>
                  </a:cubicBezTo>
                  <a:cubicBezTo>
                    <a:pt x="38" y="0"/>
                    <a:pt x="38" y="0"/>
                    <a:pt x="38" y="0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3890"/>
            <p:cNvSpPr>
              <a:spLocks/>
            </p:cNvSpPr>
            <p:nvPr/>
          </p:nvSpPr>
          <p:spPr bwMode="auto">
            <a:xfrm>
              <a:off x="3240088" y="3071813"/>
              <a:ext cx="180975" cy="19050"/>
            </a:xfrm>
            <a:custGeom>
              <a:avLst/>
              <a:gdLst>
                <a:gd name="T0" fmla="*/ 45 w 48"/>
                <a:gd name="T1" fmla="*/ 5 h 5"/>
                <a:gd name="T2" fmla="*/ 3 w 48"/>
                <a:gd name="T3" fmla="*/ 5 h 5"/>
                <a:gd name="T4" fmla="*/ 0 w 48"/>
                <a:gd name="T5" fmla="*/ 2 h 5"/>
                <a:gd name="T6" fmla="*/ 3 w 48"/>
                <a:gd name="T7" fmla="*/ 0 h 5"/>
                <a:gd name="T8" fmla="*/ 45 w 48"/>
                <a:gd name="T9" fmla="*/ 0 h 5"/>
                <a:gd name="T10" fmla="*/ 48 w 48"/>
                <a:gd name="T11" fmla="*/ 2 h 5"/>
                <a:gd name="T12" fmla="*/ 45 w 48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5">
                  <a:moveTo>
                    <a:pt x="45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0" y="4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7" y="0"/>
                    <a:pt x="48" y="1"/>
                    <a:pt x="48" y="2"/>
                  </a:cubicBezTo>
                  <a:cubicBezTo>
                    <a:pt x="48" y="4"/>
                    <a:pt x="47" y="5"/>
                    <a:pt x="45" y="5"/>
                  </a:cubicBez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3891"/>
            <p:cNvSpPr>
              <a:spLocks noEditPoints="1"/>
            </p:cNvSpPr>
            <p:nvPr/>
          </p:nvSpPr>
          <p:spPr bwMode="auto">
            <a:xfrm>
              <a:off x="3368676" y="2970213"/>
              <a:ext cx="236538" cy="274638"/>
            </a:xfrm>
            <a:custGeom>
              <a:avLst/>
              <a:gdLst>
                <a:gd name="T0" fmla="*/ 62 w 63"/>
                <a:gd name="T1" fmla="*/ 14 h 73"/>
                <a:gd name="T2" fmla="*/ 45 w 63"/>
                <a:gd name="T3" fmla="*/ 1 h 73"/>
                <a:gd name="T4" fmla="*/ 43 w 63"/>
                <a:gd name="T5" fmla="*/ 0 h 73"/>
                <a:gd name="T6" fmla="*/ 43 w 63"/>
                <a:gd name="T7" fmla="*/ 0 h 73"/>
                <a:gd name="T8" fmla="*/ 30 w 63"/>
                <a:gd name="T9" fmla="*/ 0 h 73"/>
                <a:gd name="T10" fmla="*/ 30 w 63"/>
                <a:gd name="T11" fmla="*/ 0 h 73"/>
                <a:gd name="T12" fmla="*/ 26 w 63"/>
                <a:gd name="T13" fmla="*/ 2 h 73"/>
                <a:gd name="T14" fmla="*/ 16 w 63"/>
                <a:gd name="T15" fmla="*/ 15 h 73"/>
                <a:gd name="T16" fmla="*/ 7 w 63"/>
                <a:gd name="T17" fmla="*/ 5 h 73"/>
                <a:gd name="T18" fmla="*/ 1 w 63"/>
                <a:gd name="T19" fmla="*/ 5 h 73"/>
                <a:gd name="T20" fmla="*/ 1 w 63"/>
                <a:gd name="T21" fmla="*/ 11 h 73"/>
                <a:gd name="T22" fmla="*/ 13 w 63"/>
                <a:gd name="T23" fmla="*/ 24 h 73"/>
                <a:gd name="T24" fmla="*/ 16 w 63"/>
                <a:gd name="T25" fmla="*/ 25 h 73"/>
                <a:gd name="T26" fmla="*/ 16 w 63"/>
                <a:gd name="T27" fmla="*/ 25 h 73"/>
                <a:gd name="T28" fmla="*/ 19 w 63"/>
                <a:gd name="T29" fmla="*/ 23 h 73"/>
                <a:gd name="T30" fmla="*/ 26 w 63"/>
                <a:gd name="T31" fmla="*/ 15 h 73"/>
                <a:gd name="T32" fmla="*/ 26 w 63"/>
                <a:gd name="T33" fmla="*/ 69 h 73"/>
                <a:gd name="T34" fmla="*/ 30 w 63"/>
                <a:gd name="T35" fmla="*/ 73 h 73"/>
                <a:gd name="T36" fmla="*/ 35 w 63"/>
                <a:gd name="T37" fmla="*/ 69 h 73"/>
                <a:gd name="T38" fmla="*/ 35 w 63"/>
                <a:gd name="T39" fmla="*/ 37 h 73"/>
                <a:gd name="T40" fmla="*/ 37 w 63"/>
                <a:gd name="T41" fmla="*/ 37 h 73"/>
                <a:gd name="T42" fmla="*/ 37 w 63"/>
                <a:gd name="T43" fmla="*/ 69 h 73"/>
                <a:gd name="T44" fmla="*/ 42 w 63"/>
                <a:gd name="T45" fmla="*/ 73 h 73"/>
                <a:gd name="T46" fmla="*/ 46 w 63"/>
                <a:gd name="T47" fmla="*/ 69 h 73"/>
                <a:gd name="T48" fmla="*/ 46 w 63"/>
                <a:gd name="T49" fmla="*/ 34 h 73"/>
                <a:gd name="T50" fmla="*/ 47 w 63"/>
                <a:gd name="T51" fmla="*/ 34 h 73"/>
                <a:gd name="T52" fmla="*/ 49 w 63"/>
                <a:gd name="T53" fmla="*/ 33 h 73"/>
                <a:gd name="T54" fmla="*/ 62 w 63"/>
                <a:gd name="T55" fmla="*/ 20 h 73"/>
                <a:gd name="T56" fmla="*/ 63 w 63"/>
                <a:gd name="T57" fmla="*/ 17 h 73"/>
                <a:gd name="T58" fmla="*/ 62 w 63"/>
                <a:gd name="T59" fmla="*/ 14 h 73"/>
                <a:gd name="T60" fmla="*/ 46 w 63"/>
                <a:gd name="T61" fmla="*/ 24 h 73"/>
                <a:gd name="T62" fmla="*/ 46 w 63"/>
                <a:gd name="T63" fmla="*/ 12 h 73"/>
                <a:gd name="T64" fmla="*/ 53 w 63"/>
                <a:gd name="T65" fmla="*/ 18 h 73"/>
                <a:gd name="T66" fmla="*/ 46 w 63"/>
                <a:gd name="T67" fmla="*/ 2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73">
                  <a:moveTo>
                    <a:pt x="62" y="14"/>
                  </a:moveTo>
                  <a:cubicBezTo>
                    <a:pt x="45" y="1"/>
                    <a:pt x="45" y="1"/>
                    <a:pt x="45" y="1"/>
                  </a:cubicBezTo>
                  <a:cubicBezTo>
                    <a:pt x="44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7" y="1"/>
                    <a:pt x="26" y="2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4"/>
                    <a:pt x="3" y="4"/>
                    <a:pt x="1" y="5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4"/>
                    <a:pt x="15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8" y="25"/>
                    <a:pt x="19" y="24"/>
                    <a:pt x="19" y="23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6" y="71"/>
                    <a:pt x="28" y="73"/>
                    <a:pt x="30" y="73"/>
                  </a:cubicBezTo>
                  <a:cubicBezTo>
                    <a:pt x="33" y="73"/>
                    <a:pt x="35" y="71"/>
                    <a:pt x="35" y="69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71"/>
                    <a:pt x="39" y="73"/>
                    <a:pt x="42" y="73"/>
                  </a:cubicBezTo>
                  <a:cubicBezTo>
                    <a:pt x="44" y="73"/>
                    <a:pt x="46" y="71"/>
                    <a:pt x="46" y="69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7" y="34"/>
                    <a:pt x="47" y="34"/>
                  </a:cubicBezTo>
                  <a:cubicBezTo>
                    <a:pt x="48" y="34"/>
                    <a:pt x="49" y="33"/>
                    <a:pt x="49" y="33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3" y="19"/>
                    <a:pt x="63" y="18"/>
                    <a:pt x="63" y="17"/>
                  </a:cubicBezTo>
                  <a:cubicBezTo>
                    <a:pt x="63" y="16"/>
                    <a:pt x="63" y="15"/>
                    <a:pt x="62" y="14"/>
                  </a:cubicBezTo>
                  <a:close/>
                  <a:moveTo>
                    <a:pt x="46" y="24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53" y="18"/>
                    <a:pt x="53" y="18"/>
                    <a:pt x="53" y="18"/>
                  </a:cubicBezTo>
                  <a:lnTo>
                    <a:pt x="46" y="24"/>
                  </a:ln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Oval 3892"/>
            <p:cNvSpPr>
              <a:spLocks noChangeArrowheads="1"/>
            </p:cNvSpPr>
            <p:nvPr/>
          </p:nvSpPr>
          <p:spPr bwMode="auto">
            <a:xfrm>
              <a:off x="3465513" y="2892426"/>
              <a:ext cx="71438" cy="71438"/>
            </a:xfrm>
            <a:prstGeom prst="ellipse">
              <a:avLst/>
            </a:pr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3893"/>
            <p:cNvSpPr>
              <a:spLocks/>
            </p:cNvSpPr>
            <p:nvPr/>
          </p:nvSpPr>
          <p:spPr bwMode="auto">
            <a:xfrm>
              <a:off x="3305176" y="3000376"/>
              <a:ext cx="63500" cy="60325"/>
            </a:xfrm>
            <a:custGeom>
              <a:avLst/>
              <a:gdLst>
                <a:gd name="T0" fmla="*/ 12 w 17"/>
                <a:gd name="T1" fmla="*/ 8 h 16"/>
                <a:gd name="T2" fmla="*/ 13 w 17"/>
                <a:gd name="T3" fmla="*/ 0 h 16"/>
                <a:gd name="T4" fmla="*/ 5 w 17"/>
                <a:gd name="T5" fmla="*/ 1 h 16"/>
                <a:gd name="T6" fmla="*/ 9 w 17"/>
                <a:gd name="T7" fmla="*/ 5 h 16"/>
                <a:gd name="T8" fmla="*/ 0 w 17"/>
                <a:gd name="T9" fmla="*/ 8 h 16"/>
                <a:gd name="T10" fmla="*/ 5 w 17"/>
                <a:gd name="T11" fmla="*/ 15 h 16"/>
                <a:gd name="T12" fmla="*/ 15 w 17"/>
                <a:gd name="T13" fmla="*/ 16 h 16"/>
                <a:gd name="T14" fmla="*/ 17 w 17"/>
                <a:gd name="T15" fmla="*/ 12 h 16"/>
                <a:gd name="T16" fmla="*/ 12 w 17"/>
                <a:gd name="T17" fmla="*/ 11 h 16"/>
                <a:gd name="T18" fmla="*/ 15 w 17"/>
                <a:gd name="T19" fmla="*/ 8 h 16"/>
                <a:gd name="T20" fmla="*/ 12 w 17"/>
                <a:gd name="T2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6">
                  <a:moveTo>
                    <a:pt x="12" y="8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7" y="12"/>
                    <a:pt x="15" y="16"/>
                    <a:pt x="15" y="16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5" y="8"/>
                    <a:pt x="15" y="8"/>
                    <a:pt x="15" y="8"/>
                  </a:cubicBezTo>
                  <a:lnTo>
                    <a:pt x="12" y="8"/>
                  </a:lnTo>
                  <a:close/>
                </a:path>
              </a:pathLst>
            </a:custGeom>
            <a:solidFill>
              <a:srgbClr val="75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6" name="组合 315"/>
          <p:cNvGrpSpPr/>
          <p:nvPr/>
        </p:nvGrpSpPr>
        <p:grpSpPr>
          <a:xfrm>
            <a:off x="3097213" y="449263"/>
            <a:ext cx="349250" cy="284163"/>
            <a:chOff x="3694113" y="2963863"/>
            <a:chExt cx="349250" cy="284163"/>
          </a:xfrm>
        </p:grpSpPr>
        <p:sp>
          <p:nvSpPr>
            <p:cNvPr id="317" name="Freeform 3894"/>
            <p:cNvSpPr>
              <a:spLocks/>
            </p:cNvSpPr>
            <p:nvPr/>
          </p:nvSpPr>
          <p:spPr bwMode="auto">
            <a:xfrm>
              <a:off x="3817938" y="2963863"/>
              <a:ext cx="225425" cy="201613"/>
            </a:xfrm>
            <a:custGeom>
              <a:avLst/>
              <a:gdLst>
                <a:gd name="T0" fmla="*/ 13 w 60"/>
                <a:gd name="T1" fmla="*/ 46 h 54"/>
                <a:gd name="T2" fmla="*/ 18 w 60"/>
                <a:gd name="T3" fmla="*/ 16 h 54"/>
                <a:gd name="T4" fmla="*/ 60 w 60"/>
                <a:gd name="T5" fmla="*/ 7 h 54"/>
                <a:gd name="T6" fmla="*/ 41 w 60"/>
                <a:gd name="T7" fmla="*/ 29 h 54"/>
                <a:gd name="T8" fmla="*/ 13 w 60"/>
                <a:gd name="T9" fmla="*/ 4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4">
                  <a:moveTo>
                    <a:pt x="13" y="46"/>
                  </a:moveTo>
                  <a:cubicBezTo>
                    <a:pt x="13" y="46"/>
                    <a:pt x="0" y="31"/>
                    <a:pt x="18" y="16"/>
                  </a:cubicBezTo>
                  <a:cubicBezTo>
                    <a:pt x="36" y="0"/>
                    <a:pt x="60" y="7"/>
                    <a:pt x="60" y="7"/>
                  </a:cubicBezTo>
                  <a:cubicBezTo>
                    <a:pt x="60" y="7"/>
                    <a:pt x="43" y="18"/>
                    <a:pt x="41" y="29"/>
                  </a:cubicBezTo>
                  <a:cubicBezTo>
                    <a:pt x="39" y="42"/>
                    <a:pt x="23" y="54"/>
                    <a:pt x="13" y="46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895"/>
            <p:cNvSpPr>
              <a:spLocks/>
            </p:cNvSpPr>
            <p:nvPr/>
          </p:nvSpPr>
          <p:spPr bwMode="auto">
            <a:xfrm>
              <a:off x="3856038" y="2997201"/>
              <a:ext cx="157163" cy="206375"/>
            </a:xfrm>
            <a:custGeom>
              <a:avLst/>
              <a:gdLst>
                <a:gd name="T0" fmla="*/ 0 w 42"/>
                <a:gd name="T1" fmla="*/ 51 h 55"/>
                <a:gd name="T2" fmla="*/ 3 w 42"/>
                <a:gd name="T3" fmla="*/ 38 h 55"/>
                <a:gd name="T4" fmla="*/ 42 w 42"/>
                <a:gd name="T5" fmla="*/ 0 h 55"/>
                <a:gd name="T6" fmla="*/ 6 w 42"/>
                <a:gd name="T7" fmla="*/ 38 h 55"/>
                <a:gd name="T8" fmla="*/ 5 w 42"/>
                <a:gd name="T9" fmla="*/ 53 h 55"/>
                <a:gd name="T10" fmla="*/ 0 w 42"/>
                <a:gd name="T11" fmla="*/ 5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55">
                  <a:moveTo>
                    <a:pt x="0" y="51"/>
                  </a:moveTo>
                  <a:cubicBezTo>
                    <a:pt x="0" y="51"/>
                    <a:pt x="2" y="42"/>
                    <a:pt x="3" y="38"/>
                  </a:cubicBezTo>
                  <a:cubicBezTo>
                    <a:pt x="6" y="27"/>
                    <a:pt x="16" y="7"/>
                    <a:pt x="42" y="0"/>
                  </a:cubicBezTo>
                  <a:cubicBezTo>
                    <a:pt x="42" y="0"/>
                    <a:pt x="13" y="8"/>
                    <a:pt x="6" y="38"/>
                  </a:cubicBezTo>
                  <a:cubicBezTo>
                    <a:pt x="3" y="46"/>
                    <a:pt x="5" y="50"/>
                    <a:pt x="5" y="53"/>
                  </a:cubicBezTo>
                  <a:cubicBezTo>
                    <a:pt x="5" y="53"/>
                    <a:pt x="4" y="55"/>
                    <a:pt x="0" y="51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3896"/>
            <p:cNvSpPr>
              <a:spLocks/>
            </p:cNvSpPr>
            <p:nvPr/>
          </p:nvSpPr>
          <p:spPr bwMode="auto">
            <a:xfrm>
              <a:off x="3851276" y="3030538"/>
              <a:ext cx="34925" cy="98425"/>
            </a:xfrm>
            <a:custGeom>
              <a:avLst/>
              <a:gdLst>
                <a:gd name="T0" fmla="*/ 6 w 9"/>
                <a:gd name="T1" fmla="*/ 26 h 26"/>
                <a:gd name="T2" fmla="*/ 9 w 9"/>
                <a:gd name="T3" fmla="*/ 0 h 26"/>
                <a:gd name="T4" fmla="*/ 7 w 9"/>
                <a:gd name="T5" fmla="*/ 24 h 26"/>
                <a:gd name="T6" fmla="*/ 6 w 9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6">
                  <a:moveTo>
                    <a:pt x="6" y="26"/>
                  </a:moveTo>
                  <a:cubicBezTo>
                    <a:pt x="6" y="26"/>
                    <a:pt x="0" y="11"/>
                    <a:pt x="9" y="0"/>
                  </a:cubicBezTo>
                  <a:cubicBezTo>
                    <a:pt x="9" y="0"/>
                    <a:pt x="2" y="8"/>
                    <a:pt x="7" y="24"/>
                  </a:cubicBezTo>
                  <a:lnTo>
                    <a:pt x="6" y="26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897"/>
            <p:cNvSpPr>
              <a:spLocks/>
            </p:cNvSpPr>
            <p:nvPr/>
          </p:nvSpPr>
          <p:spPr bwMode="auto">
            <a:xfrm>
              <a:off x="3892551" y="3008313"/>
              <a:ext cx="34925" cy="74613"/>
            </a:xfrm>
            <a:custGeom>
              <a:avLst/>
              <a:gdLst>
                <a:gd name="T0" fmla="*/ 0 w 9"/>
                <a:gd name="T1" fmla="*/ 20 h 20"/>
                <a:gd name="T2" fmla="*/ 9 w 9"/>
                <a:gd name="T3" fmla="*/ 0 h 20"/>
                <a:gd name="T4" fmla="*/ 2 w 9"/>
                <a:gd name="T5" fmla="*/ 17 h 20"/>
                <a:gd name="T6" fmla="*/ 0 w 9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0">
                  <a:moveTo>
                    <a:pt x="0" y="20"/>
                  </a:moveTo>
                  <a:cubicBezTo>
                    <a:pt x="0" y="20"/>
                    <a:pt x="0" y="8"/>
                    <a:pt x="9" y="0"/>
                  </a:cubicBezTo>
                  <a:cubicBezTo>
                    <a:pt x="9" y="0"/>
                    <a:pt x="3" y="5"/>
                    <a:pt x="2" y="17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3898"/>
            <p:cNvSpPr>
              <a:spLocks/>
            </p:cNvSpPr>
            <p:nvPr/>
          </p:nvSpPr>
          <p:spPr bwMode="auto">
            <a:xfrm>
              <a:off x="3881438" y="3087688"/>
              <a:ext cx="76200" cy="36513"/>
            </a:xfrm>
            <a:custGeom>
              <a:avLst/>
              <a:gdLst>
                <a:gd name="T0" fmla="*/ 1 w 20"/>
                <a:gd name="T1" fmla="*/ 6 h 10"/>
                <a:gd name="T2" fmla="*/ 20 w 20"/>
                <a:gd name="T3" fmla="*/ 0 h 10"/>
                <a:gd name="T4" fmla="*/ 0 w 20"/>
                <a:gd name="T5" fmla="*/ 7 h 10"/>
                <a:gd name="T6" fmla="*/ 1 w 20"/>
                <a:gd name="T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1" y="6"/>
                  </a:moveTo>
                  <a:cubicBezTo>
                    <a:pt x="1" y="6"/>
                    <a:pt x="14" y="8"/>
                    <a:pt x="20" y="0"/>
                  </a:cubicBezTo>
                  <a:cubicBezTo>
                    <a:pt x="20" y="0"/>
                    <a:pt x="13" y="10"/>
                    <a:pt x="0" y="7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3899"/>
            <p:cNvSpPr>
              <a:spLocks/>
            </p:cNvSpPr>
            <p:nvPr/>
          </p:nvSpPr>
          <p:spPr bwMode="auto">
            <a:xfrm>
              <a:off x="3905251" y="3060701"/>
              <a:ext cx="52388" cy="19050"/>
            </a:xfrm>
            <a:custGeom>
              <a:avLst/>
              <a:gdLst>
                <a:gd name="T0" fmla="*/ 0 w 14"/>
                <a:gd name="T1" fmla="*/ 4 h 5"/>
                <a:gd name="T2" fmla="*/ 14 w 14"/>
                <a:gd name="T3" fmla="*/ 0 h 5"/>
                <a:gd name="T4" fmla="*/ 1 w 14"/>
                <a:gd name="T5" fmla="*/ 3 h 5"/>
                <a:gd name="T6" fmla="*/ 0 w 14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">
                  <a:moveTo>
                    <a:pt x="0" y="4"/>
                  </a:moveTo>
                  <a:cubicBezTo>
                    <a:pt x="0" y="5"/>
                    <a:pt x="7" y="5"/>
                    <a:pt x="14" y="0"/>
                  </a:cubicBezTo>
                  <a:cubicBezTo>
                    <a:pt x="14" y="0"/>
                    <a:pt x="8" y="4"/>
                    <a:pt x="1" y="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3900"/>
            <p:cNvSpPr>
              <a:spLocks/>
            </p:cNvSpPr>
            <p:nvPr/>
          </p:nvSpPr>
          <p:spPr bwMode="auto">
            <a:xfrm>
              <a:off x="3694113" y="3063876"/>
              <a:ext cx="180975" cy="131763"/>
            </a:xfrm>
            <a:custGeom>
              <a:avLst/>
              <a:gdLst>
                <a:gd name="T0" fmla="*/ 42 w 48"/>
                <a:gd name="T1" fmla="*/ 27 h 35"/>
                <a:gd name="T2" fmla="*/ 32 w 48"/>
                <a:gd name="T3" fmla="*/ 7 h 35"/>
                <a:gd name="T4" fmla="*/ 0 w 48"/>
                <a:gd name="T5" fmla="*/ 10 h 35"/>
                <a:gd name="T6" fmla="*/ 18 w 48"/>
                <a:gd name="T7" fmla="*/ 21 h 35"/>
                <a:gd name="T8" fmla="*/ 42 w 48"/>
                <a:gd name="T9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5">
                  <a:moveTo>
                    <a:pt x="42" y="27"/>
                  </a:moveTo>
                  <a:cubicBezTo>
                    <a:pt x="42" y="27"/>
                    <a:pt x="48" y="14"/>
                    <a:pt x="32" y="7"/>
                  </a:cubicBezTo>
                  <a:cubicBezTo>
                    <a:pt x="16" y="0"/>
                    <a:pt x="0" y="10"/>
                    <a:pt x="0" y="10"/>
                  </a:cubicBezTo>
                  <a:cubicBezTo>
                    <a:pt x="0" y="10"/>
                    <a:pt x="14" y="14"/>
                    <a:pt x="18" y="21"/>
                  </a:cubicBezTo>
                  <a:cubicBezTo>
                    <a:pt x="22" y="30"/>
                    <a:pt x="36" y="35"/>
                    <a:pt x="42" y="27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3901"/>
            <p:cNvSpPr>
              <a:spLocks/>
            </p:cNvSpPr>
            <p:nvPr/>
          </p:nvSpPr>
          <p:spPr bwMode="auto">
            <a:xfrm>
              <a:off x="3721101" y="3098801"/>
              <a:ext cx="146050" cy="100013"/>
            </a:xfrm>
            <a:custGeom>
              <a:avLst/>
              <a:gdLst>
                <a:gd name="T0" fmla="*/ 33 w 39"/>
                <a:gd name="T1" fmla="*/ 19 h 27"/>
                <a:gd name="T2" fmla="*/ 36 w 39"/>
                <a:gd name="T3" fmla="*/ 27 h 27"/>
                <a:gd name="T4" fmla="*/ 39 w 39"/>
                <a:gd name="T5" fmla="*/ 27 h 27"/>
                <a:gd name="T6" fmla="*/ 34 w 39"/>
                <a:gd name="T7" fmla="*/ 19 h 27"/>
                <a:gd name="T8" fmla="*/ 0 w 39"/>
                <a:gd name="T9" fmla="*/ 1 h 27"/>
                <a:gd name="T10" fmla="*/ 33 w 39"/>
                <a:gd name="T11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7">
                  <a:moveTo>
                    <a:pt x="33" y="19"/>
                  </a:moveTo>
                  <a:cubicBezTo>
                    <a:pt x="35" y="22"/>
                    <a:pt x="35" y="25"/>
                    <a:pt x="36" y="27"/>
                  </a:cubicBezTo>
                  <a:cubicBezTo>
                    <a:pt x="37" y="27"/>
                    <a:pt x="38" y="27"/>
                    <a:pt x="39" y="27"/>
                  </a:cubicBezTo>
                  <a:cubicBezTo>
                    <a:pt x="38" y="26"/>
                    <a:pt x="36" y="21"/>
                    <a:pt x="34" y="19"/>
                  </a:cubicBezTo>
                  <a:cubicBezTo>
                    <a:pt x="30" y="12"/>
                    <a:pt x="19" y="0"/>
                    <a:pt x="0" y="1"/>
                  </a:cubicBezTo>
                  <a:cubicBezTo>
                    <a:pt x="4" y="1"/>
                    <a:pt x="22" y="2"/>
                    <a:pt x="33" y="19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3902"/>
            <p:cNvSpPr>
              <a:spLocks/>
            </p:cNvSpPr>
            <p:nvPr/>
          </p:nvSpPr>
          <p:spPr bwMode="auto">
            <a:xfrm>
              <a:off x="3814763" y="3098801"/>
              <a:ext cx="33338" cy="63500"/>
            </a:xfrm>
            <a:custGeom>
              <a:avLst/>
              <a:gdLst>
                <a:gd name="T0" fmla="*/ 8 w 9"/>
                <a:gd name="T1" fmla="*/ 17 h 17"/>
                <a:gd name="T2" fmla="*/ 0 w 9"/>
                <a:gd name="T3" fmla="*/ 0 h 17"/>
                <a:gd name="T4" fmla="*/ 6 w 9"/>
                <a:gd name="T5" fmla="*/ 16 h 17"/>
                <a:gd name="T6" fmla="*/ 8 w 9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8" y="17"/>
                  </a:moveTo>
                  <a:cubicBezTo>
                    <a:pt x="8" y="17"/>
                    <a:pt x="9" y="6"/>
                    <a:pt x="0" y="0"/>
                  </a:cubicBezTo>
                  <a:cubicBezTo>
                    <a:pt x="0" y="0"/>
                    <a:pt x="7" y="4"/>
                    <a:pt x="6" y="16"/>
                  </a:cubicBezTo>
                  <a:lnTo>
                    <a:pt x="8" y="17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3903"/>
            <p:cNvSpPr>
              <a:spLocks/>
            </p:cNvSpPr>
            <p:nvPr/>
          </p:nvSpPr>
          <p:spPr bwMode="auto">
            <a:xfrm>
              <a:off x="3781426" y="3087688"/>
              <a:ext cx="36513" cy="47625"/>
            </a:xfrm>
            <a:custGeom>
              <a:avLst/>
              <a:gdLst>
                <a:gd name="T0" fmla="*/ 10 w 10"/>
                <a:gd name="T1" fmla="*/ 13 h 13"/>
                <a:gd name="T2" fmla="*/ 0 w 10"/>
                <a:gd name="T3" fmla="*/ 0 h 13"/>
                <a:gd name="T4" fmla="*/ 8 w 10"/>
                <a:gd name="T5" fmla="*/ 12 h 13"/>
                <a:gd name="T6" fmla="*/ 10 w 10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cubicBezTo>
                    <a:pt x="10" y="13"/>
                    <a:pt x="8" y="4"/>
                    <a:pt x="0" y="0"/>
                  </a:cubicBezTo>
                  <a:cubicBezTo>
                    <a:pt x="0" y="0"/>
                    <a:pt x="6" y="3"/>
                    <a:pt x="8" y="12"/>
                  </a:cubicBezTo>
                  <a:lnTo>
                    <a:pt x="10" y="13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3904"/>
            <p:cNvSpPr>
              <a:spLocks/>
            </p:cNvSpPr>
            <p:nvPr/>
          </p:nvSpPr>
          <p:spPr bwMode="auto">
            <a:xfrm>
              <a:off x="3776663" y="3151188"/>
              <a:ext cx="57150" cy="22225"/>
            </a:xfrm>
            <a:custGeom>
              <a:avLst/>
              <a:gdLst>
                <a:gd name="T0" fmla="*/ 14 w 15"/>
                <a:gd name="T1" fmla="*/ 0 h 6"/>
                <a:gd name="T2" fmla="*/ 0 w 15"/>
                <a:gd name="T3" fmla="*/ 0 h 6"/>
                <a:gd name="T4" fmla="*/ 15 w 15"/>
                <a:gd name="T5" fmla="*/ 1 h 6"/>
                <a:gd name="T6" fmla="*/ 14 w 1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6" y="4"/>
                    <a:pt x="0" y="0"/>
                  </a:cubicBezTo>
                  <a:cubicBezTo>
                    <a:pt x="0" y="0"/>
                    <a:pt x="7" y="6"/>
                    <a:pt x="15" y="1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3905"/>
            <p:cNvSpPr>
              <a:spLocks/>
            </p:cNvSpPr>
            <p:nvPr/>
          </p:nvSpPr>
          <p:spPr bwMode="auto">
            <a:xfrm>
              <a:off x="3773488" y="3128963"/>
              <a:ext cx="36513" cy="11113"/>
            </a:xfrm>
            <a:custGeom>
              <a:avLst/>
              <a:gdLst>
                <a:gd name="T0" fmla="*/ 10 w 10"/>
                <a:gd name="T1" fmla="*/ 1 h 3"/>
                <a:gd name="T2" fmla="*/ 0 w 10"/>
                <a:gd name="T3" fmla="*/ 1 h 3"/>
                <a:gd name="T4" fmla="*/ 9 w 10"/>
                <a:gd name="T5" fmla="*/ 0 h 3"/>
                <a:gd name="T6" fmla="*/ 10 w 10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10" y="1"/>
                  </a:moveTo>
                  <a:cubicBezTo>
                    <a:pt x="10" y="1"/>
                    <a:pt x="5" y="3"/>
                    <a:pt x="0" y="1"/>
                  </a:cubicBezTo>
                  <a:cubicBezTo>
                    <a:pt x="0" y="1"/>
                    <a:pt x="5" y="3"/>
                    <a:pt x="9" y="0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3906"/>
            <p:cNvSpPr>
              <a:spLocks/>
            </p:cNvSpPr>
            <p:nvPr/>
          </p:nvSpPr>
          <p:spPr bwMode="auto">
            <a:xfrm>
              <a:off x="3798888" y="3184526"/>
              <a:ext cx="142875" cy="63500"/>
            </a:xfrm>
            <a:custGeom>
              <a:avLst/>
              <a:gdLst>
                <a:gd name="T0" fmla="*/ 37 w 38"/>
                <a:gd name="T1" fmla="*/ 9 h 17"/>
                <a:gd name="T2" fmla="*/ 33 w 38"/>
                <a:gd name="T3" fmla="*/ 9 h 17"/>
                <a:gd name="T4" fmla="*/ 31 w 38"/>
                <a:gd name="T5" fmla="*/ 4 h 17"/>
                <a:gd name="T6" fmla="*/ 24 w 38"/>
                <a:gd name="T7" fmla="*/ 5 h 17"/>
                <a:gd name="T8" fmla="*/ 18 w 38"/>
                <a:gd name="T9" fmla="*/ 1 h 17"/>
                <a:gd name="T10" fmla="*/ 14 w 38"/>
                <a:gd name="T11" fmla="*/ 6 h 17"/>
                <a:gd name="T12" fmla="*/ 10 w 38"/>
                <a:gd name="T13" fmla="*/ 4 h 17"/>
                <a:gd name="T14" fmla="*/ 8 w 38"/>
                <a:gd name="T15" fmla="*/ 8 h 17"/>
                <a:gd name="T16" fmla="*/ 4 w 38"/>
                <a:gd name="T17" fmla="*/ 8 h 17"/>
                <a:gd name="T18" fmla="*/ 4 w 38"/>
                <a:gd name="T19" fmla="*/ 13 h 17"/>
                <a:gd name="T20" fmla="*/ 12 w 38"/>
                <a:gd name="T21" fmla="*/ 14 h 17"/>
                <a:gd name="T22" fmla="*/ 23 w 38"/>
                <a:gd name="T23" fmla="*/ 14 h 17"/>
                <a:gd name="T24" fmla="*/ 27 w 38"/>
                <a:gd name="T25" fmla="*/ 15 h 17"/>
                <a:gd name="T26" fmla="*/ 30 w 38"/>
                <a:gd name="T27" fmla="*/ 13 h 17"/>
                <a:gd name="T28" fmla="*/ 30 w 38"/>
                <a:gd name="T29" fmla="*/ 14 h 17"/>
                <a:gd name="T30" fmla="*/ 33 w 38"/>
                <a:gd name="T31" fmla="*/ 16 h 17"/>
                <a:gd name="T32" fmla="*/ 37 w 38"/>
                <a:gd name="T33" fmla="*/ 12 h 17"/>
                <a:gd name="T34" fmla="*/ 37 w 38"/>
                <a:gd name="T3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17">
                  <a:moveTo>
                    <a:pt x="37" y="9"/>
                  </a:moveTo>
                  <a:cubicBezTo>
                    <a:pt x="35" y="7"/>
                    <a:pt x="33" y="9"/>
                    <a:pt x="33" y="9"/>
                  </a:cubicBezTo>
                  <a:cubicBezTo>
                    <a:pt x="33" y="9"/>
                    <a:pt x="34" y="6"/>
                    <a:pt x="31" y="4"/>
                  </a:cubicBezTo>
                  <a:cubicBezTo>
                    <a:pt x="27" y="2"/>
                    <a:pt x="24" y="5"/>
                    <a:pt x="24" y="5"/>
                  </a:cubicBezTo>
                  <a:cubicBezTo>
                    <a:pt x="24" y="5"/>
                    <a:pt x="24" y="0"/>
                    <a:pt x="18" y="1"/>
                  </a:cubicBezTo>
                  <a:cubicBezTo>
                    <a:pt x="13" y="2"/>
                    <a:pt x="14" y="6"/>
                    <a:pt x="14" y="6"/>
                  </a:cubicBezTo>
                  <a:cubicBezTo>
                    <a:pt x="14" y="6"/>
                    <a:pt x="12" y="3"/>
                    <a:pt x="10" y="4"/>
                  </a:cubicBezTo>
                  <a:cubicBezTo>
                    <a:pt x="8" y="5"/>
                    <a:pt x="8" y="8"/>
                    <a:pt x="8" y="8"/>
                  </a:cubicBezTo>
                  <a:cubicBezTo>
                    <a:pt x="8" y="8"/>
                    <a:pt x="7" y="6"/>
                    <a:pt x="4" y="8"/>
                  </a:cubicBezTo>
                  <a:cubicBezTo>
                    <a:pt x="0" y="11"/>
                    <a:pt x="4" y="13"/>
                    <a:pt x="4" y="13"/>
                  </a:cubicBezTo>
                  <a:cubicBezTo>
                    <a:pt x="4" y="17"/>
                    <a:pt x="12" y="14"/>
                    <a:pt x="12" y="14"/>
                  </a:cubicBezTo>
                  <a:cubicBezTo>
                    <a:pt x="12" y="16"/>
                    <a:pt x="18" y="14"/>
                    <a:pt x="23" y="14"/>
                  </a:cubicBezTo>
                  <a:cubicBezTo>
                    <a:pt x="24" y="14"/>
                    <a:pt x="26" y="15"/>
                    <a:pt x="27" y="15"/>
                  </a:cubicBezTo>
                  <a:cubicBezTo>
                    <a:pt x="28" y="15"/>
                    <a:pt x="29" y="14"/>
                    <a:pt x="30" y="13"/>
                  </a:cubicBezTo>
                  <a:cubicBezTo>
                    <a:pt x="30" y="13"/>
                    <a:pt x="30" y="14"/>
                    <a:pt x="30" y="14"/>
                  </a:cubicBezTo>
                  <a:cubicBezTo>
                    <a:pt x="31" y="15"/>
                    <a:pt x="31" y="16"/>
                    <a:pt x="33" y="16"/>
                  </a:cubicBezTo>
                  <a:cubicBezTo>
                    <a:pt x="35" y="16"/>
                    <a:pt x="37" y="13"/>
                    <a:pt x="37" y="12"/>
                  </a:cubicBezTo>
                  <a:cubicBezTo>
                    <a:pt x="37" y="11"/>
                    <a:pt x="38" y="10"/>
                    <a:pt x="37" y="9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3907"/>
            <p:cNvSpPr>
              <a:spLocks/>
            </p:cNvSpPr>
            <p:nvPr/>
          </p:nvSpPr>
          <p:spPr bwMode="auto">
            <a:xfrm>
              <a:off x="3856038" y="3192463"/>
              <a:ext cx="25400" cy="14288"/>
            </a:xfrm>
            <a:custGeom>
              <a:avLst/>
              <a:gdLst>
                <a:gd name="T0" fmla="*/ 0 w 7"/>
                <a:gd name="T1" fmla="*/ 3 h 4"/>
                <a:gd name="T2" fmla="*/ 3 w 7"/>
                <a:gd name="T3" fmla="*/ 0 h 4"/>
                <a:gd name="T4" fmla="*/ 7 w 7"/>
                <a:gd name="T5" fmla="*/ 3 h 4"/>
                <a:gd name="T6" fmla="*/ 0 w 7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0" y="3"/>
                    <a:pt x="0" y="1"/>
                    <a:pt x="3" y="0"/>
                  </a:cubicBezTo>
                  <a:cubicBezTo>
                    <a:pt x="6" y="0"/>
                    <a:pt x="7" y="2"/>
                    <a:pt x="7" y="3"/>
                  </a:cubicBezTo>
                  <a:cubicBezTo>
                    <a:pt x="7" y="4"/>
                    <a:pt x="4" y="0"/>
                    <a:pt x="0" y="3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3908"/>
            <p:cNvSpPr>
              <a:spLocks/>
            </p:cNvSpPr>
            <p:nvPr/>
          </p:nvSpPr>
          <p:spPr bwMode="auto">
            <a:xfrm>
              <a:off x="3897313" y="3198813"/>
              <a:ext cx="25400" cy="15875"/>
            </a:xfrm>
            <a:custGeom>
              <a:avLst/>
              <a:gdLst>
                <a:gd name="T0" fmla="*/ 0 w 7"/>
                <a:gd name="T1" fmla="*/ 3 h 4"/>
                <a:gd name="T2" fmla="*/ 4 w 7"/>
                <a:gd name="T3" fmla="*/ 1 h 4"/>
                <a:gd name="T4" fmla="*/ 5 w 7"/>
                <a:gd name="T5" fmla="*/ 4 h 4"/>
                <a:gd name="T6" fmla="*/ 0 w 7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0" y="3"/>
                    <a:pt x="2" y="0"/>
                    <a:pt x="4" y="1"/>
                  </a:cubicBezTo>
                  <a:cubicBezTo>
                    <a:pt x="6" y="2"/>
                    <a:pt x="7" y="4"/>
                    <a:pt x="5" y="4"/>
                  </a:cubicBezTo>
                  <a:cubicBezTo>
                    <a:pt x="4" y="4"/>
                    <a:pt x="4" y="1"/>
                    <a:pt x="0" y="3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3909"/>
            <p:cNvSpPr>
              <a:spLocks/>
            </p:cNvSpPr>
            <p:nvPr/>
          </p:nvSpPr>
          <p:spPr bwMode="auto">
            <a:xfrm>
              <a:off x="3844926" y="3206751"/>
              <a:ext cx="25400" cy="15875"/>
            </a:xfrm>
            <a:custGeom>
              <a:avLst/>
              <a:gdLst>
                <a:gd name="T0" fmla="*/ 0 w 7"/>
                <a:gd name="T1" fmla="*/ 2 h 4"/>
                <a:gd name="T2" fmla="*/ 4 w 7"/>
                <a:gd name="T3" fmla="*/ 1 h 4"/>
                <a:gd name="T4" fmla="*/ 4 w 7"/>
                <a:gd name="T5" fmla="*/ 3 h 4"/>
                <a:gd name="T6" fmla="*/ 0 w 7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cubicBezTo>
                    <a:pt x="0" y="2"/>
                    <a:pt x="1" y="0"/>
                    <a:pt x="4" y="1"/>
                  </a:cubicBezTo>
                  <a:cubicBezTo>
                    <a:pt x="7" y="2"/>
                    <a:pt x="6" y="4"/>
                    <a:pt x="4" y="3"/>
                  </a:cubicBezTo>
                  <a:cubicBezTo>
                    <a:pt x="3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3" name="组合 332"/>
          <p:cNvGrpSpPr/>
          <p:nvPr/>
        </p:nvGrpSpPr>
        <p:grpSpPr>
          <a:xfrm>
            <a:off x="3543301" y="339726"/>
            <a:ext cx="131763" cy="390525"/>
            <a:chOff x="4140201" y="2854326"/>
            <a:chExt cx="131763" cy="390525"/>
          </a:xfrm>
        </p:grpSpPr>
        <p:sp>
          <p:nvSpPr>
            <p:cNvPr id="334" name="Freeform 3910"/>
            <p:cNvSpPr>
              <a:spLocks/>
            </p:cNvSpPr>
            <p:nvPr/>
          </p:nvSpPr>
          <p:spPr bwMode="auto">
            <a:xfrm>
              <a:off x="4186238" y="2854326"/>
              <a:ext cx="74613" cy="203200"/>
            </a:xfrm>
            <a:custGeom>
              <a:avLst/>
              <a:gdLst>
                <a:gd name="T0" fmla="*/ 4 w 20"/>
                <a:gd name="T1" fmla="*/ 54 h 54"/>
                <a:gd name="T2" fmla="*/ 4 w 20"/>
                <a:gd name="T3" fmla="*/ 6 h 54"/>
                <a:gd name="T4" fmla="*/ 6 w 20"/>
                <a:gd name="T5" fmla="*/ 5 h 54"/>
                <a:gd name="T6" fmla="*/ 14 w 20"/>
                <a:gd name="T7" fmla="*/ 5 h 54"/>
                <a:gd name="T8" fmla="*/ 15 w 20"/>
                <a:gd name="T9" fmla="*/ 6 h 54"/>
                <a:gd name="T10" fmla="*/ 15 w 20"/>
                <a:gd name="T11" fmla="*/ 54 h 54"/>
                <a:gd name="T12" fmla="*/ 20 w 20"/>
                <a:gd name="T13" fmla="*/ 54 h 54"/>
                <a:gd name="T14" fmla="*/ 20 w 20"/>
                <a:gd name="T15" fmla="*/ 6 h 54"/>
                <a:gd name="T16" fmla="*/ 14 w 20"/>
                <a:gd name="T17" fmla="*/ 0 h 54"/>
                <a:gd name="T18" fmla="*/ 6 w 20"/>
                <a:gd name="T19" fmla="*/ 0 h 54"/>
                <a:gd name="T20" fmla="*/ 0 w 20"/>
                <a:gd name="T21" fmla="*/ 6 h 54"/>
                <a:gd name="T22" fmla="*/ 0 w 20"/>
                <a:gd name="T23" fmla="*/ 54 h 54"/>
                <a:gd name="T24" fmla="*/ 4 w 20"/>
                <a:gd name="T2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54">
                  <a:moveTo>
                    <a:pt x="4" y="54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6"/>
                    <a:pt x="15" y="6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3"/>
                    <a:pt x="17" y="0"/>
                    <a:pt x="1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54"/>
                    <a:pt x="0" y="54"/>
                    <a:pt x="0" y="54"/>
                  </a:cubicBezTo>
                  <a:lnTo>
                    <a:pt x="4" y="54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3911"/>
            <p:cNvSpPr>
              <a:spLocks/>
            </p:cNvSpPr>
            <p:nvPr/>
          </p:nvSpPr>
          <p:spPr bwMode="auto">
            <a:xfrm>
              <a:off x="4151313" y="2854326"/>
              <a:ext cx="76200" cy="203200"/>
            </a:xfrm>
            <a:custGeom>
              <a:avLst/>
              <a:gdLst>
                <a:gd name="T0" fmla="*/ 5 w 20"/>
                <a:gd name="T1" fmla="*/ 54 h 54"/>
                <a:gd name="T2" fmla="*/ 5 w 20"/>
                <a:gd name="T3" fmla="*/ 6 h 54"/>
                <a:gd name="T4" fmla="*/ 6 w 20"/>
                <a:gd name="T5" fmla="*/ 5 h 54"/>
                <a:gd name="T6" fmla="*/ 14 w 20"/>
                <a:gd name="T7" fmla="*/ 5 h 54"/>
                <a:gd name="T8" fmla="*/ 15 w 20"/>
                <a:gd name="T9" fmla="*/ 6 h 54"/>
                <a:gd name="T10" fmla="*/ 15 w 20"/>
                <a:gd name="T11" fmla="*/ 54 h 54"/>
                <a:gd name="T12" fmla="*/ 20 w 20"/>
                <a:gd name="T13" fmla="*/ 54 h 54"/>
                <a:gd name="T14" fmla="*/ 20 w 20"/>
                <a:gd name="T15" fmla="*/ 6 h 54"/>
                <a:gd name="T16" fmla="*/ 14 w 20"/>
                <a:gd name="T17" fmla="*/ 0 h 54"/>
                <a:gd name="T18" fmla="*/ 6 w 20"/>
                <a:gd name="T19" fmla="*/ 0 h 54"/>
                <a:gd name="T20" fmla="*/ 0 w 20"/>
                <a:gd name="T21" fmla="*/ 6 h 54"/>
                <a:gd name="T22" fmla="*/ 0 w 20"/>
                <a:gd name="T23" fmla="*/ 54 h 54"/>
                <a:gd name="T24" fmla="*/ 5 w 20"/>
                <a:gd name="T2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54">
                  <a:moveTo>
                    <a:pt x="5" y="54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6"/>
                    <a:pt x="15" y="6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3"/>
                    <a:pt x="17" y="0"/>
                    <a:pt x="1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54"/>
                    <a:pt x="0" y="54"/>
                    <a:pt x="0" y="54"/>
                  </a:cubicBezTo>
                  <a:lnTo>
                    <a:pt x="5" y="54"/>
                  </a:ln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3912"/>
            <p:cNvSpPr>
              <a:spLocks/>
            </p:cNvSpPr>
            <p:nvPr/>
          </p:nvSpPr>
          <p:spPr bwMode="auto">
            <a:xfrm>
              <a:off x="4148138" y="3157538"/>
              <a:ext cx="112713" cy="38100"/>
            </a:xfrm>
            <a:custGeom>
              <a:avLst/>
              <a:gdLst>
                <a:gd name="T0" fmla="*/ 3 w 30"/>
                <a:gd name="T1" fmla="*/ 10 h 10"/>
                <a:gd name="T2" fmla="*/ 1 w 30"/>
                <a:gd name="T3" fmla="*/ 8 h 10"/>
                <a:gd name="T4" fmla="*/ 3 w 30"/>
                <a:gd name="T5" fmla="*/ 5 h 10"/>
                <a:gd name="T6" fmla="*/ 27 w 30"/>
                <a:gd name="T7" fmla="*/ 0 h 10"/>
                <a:gd name="T8" fmla="*/ 30 w 30"/>
                <a:gd name="T9" fmla="*/ 3 h 10"/>
                <a:gd name="T10" fmla="*/ 28 w 30"/>
                <a:gd name="T11" fmla="*/ 6 h 10"/>
                <a:gd name="T12" fmla="*/ 4 w 30"/>
                <a:gd name="T13" fmla="*/ 10 h 10"/>
                <a:gd name="T14" fmla="*/ 3 w 3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0">
                  <a:moveTo>
                    <a:pt x="3" y="10"/>
                  </a:moveTo>
                  <a:cubicBezTo>
                    <a:pt x="2" y="10"/>
                    <a:pt x="1" y="9"/>
                    <a:pt x="1" y="8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9" y="0"/>
                    <a:pt x="30" y="1"/>
                    <a:pt x="30" y="3"/>
                  </a:cubicBezTo>
                  <a:cubicBezTo>
                    <a:pt x="30" y="4"/>
                    <a:pt x="29" y="5"/>
                    <a:pt x="28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lose/>
                </a:path>
              </a:pathLst>
            </a:custGeom>
            <a:solidFill>
              <a:srgbClr val="75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3913"/>
            <p:cNvSpPr>
              <a:spLocks/>
            </p:cNvSpPr>
            <p:nvPr/>
          </p:nvSpPr>
          <p:spPr bwMode="auto">
            <a:xfrm>
              <a:off x="4148138" y="3124201"/>
              <a:ext cx="112713" cy="38100"/>
            </a:xfrm>
            <a:custGeom>
              <a:avLst/>
              <a:gdLst>
                <a:gd name="T0" fmla="*/ 3 w 30"/>
                <a:gd name="T1" fmla="*/ 10 h 10"/>
                <a:gd name="T2" fmla="*/ 1 w 30"/>
                <a:gd name="T3" fmla="*/ 8 h 10"/>
                <a:gd name="T4" fmla="*/ 3 w 30"/>
                <a:gd name="T5" fmla="*/ 5 h 10"/>
                <a:gd name="T6" fmla="*/ 27 w 30"/>
                <a:gd name="T7" fmla="*/ 1 h 10"/>
                <a:gd name="T8" fmla="*/ 30 w 30"/>
                <a:gd name="T9" fmla="*/ 3 h 10"/>
                <a:gd name="T10" fmla="*/ 28 w 30"/>
                <a:gd name="T11" fmla="*/ 6 h 10"/>
                <a:gd name="T12" fmla="*/ 4 w 30"/>
                <a:gd name="T13" fmla="*/ 10 h 10"/>
                <a:gd name="T14" fmla="*/ 3 w 3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0">
                  <a:moveTo>
                    <a:pt x="3" y="10"/>
                  </a:moveTo>
                  <a:cubicBezTo>
                    <a:pt x="2" y="10"/>
                    <a:pt x="1" y="9"/>
                    <a:pt x="1" y="8"/>
                  </a:cubicBezTo>
                  <a:cubicBezTo>
                    <a:pt x="0" y="7"/>
                    <a:pt x="1" y="5"/>
                    <a:pt x="3" y="5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9" y="0"/>
                    <a:pt x="30" y="1"/>
                    <a:pt x="30" y="3"/>
                  </a:cubicBezTo>
                  <a:cubicBezTo>
                    <a:pt x="30" y="4"/>
                    <a:pt x="29" y="6"/>
                    <a:pt x="28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lose/>
                </a:path>
              </a:pathLst>
            </a:custGeom>
            <a:solidFill>
              <a:srgbClr val="75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3914"/>
            <p:cNvSpPr>
              <a:spLocks/>
            </p:cNvSpPr>
            <p:nvPr/>
          </p:nvSpPr>
          <p:spPr bwMode="auto">
            <a:xfrm>
              <a:off x="4148138" y="3192463"/>
              <a:ext cx="112713" cy="36513"/>
            </a:xfrm>
            <a:custGeom>
              <a:avLst/>
              <a:gdLst>
                <a:gd name="T0" fmla="*/ 3 w 30"/>
                <a:gd name="T1" fmla="*/ 10 h 10"/>
                <a:gd name="T2" fmla="*/ 1 w 30"/>
                <a:gd name="T3" fmla="*/ 8 h 10"/>
                <a:gd name="T4" fmla="*/ 3 w 30"/>
                <a:gd name="T5" fmla="*/ 5 h 10"/>
                <a:gd name="T6" fmla="*/ 27 w 30"/>
                <a:gd name="T7" fmla="*/ 0 h 10"/>
                <a:gd name="T8" fmla="*/ 30 w 30"/>
                <a:gd name="T9" fmla="*/ 2 h 10"/>
                <a:gd name="T10" fmla="*/ 28 w 30"/>
                <a:gd name="T11" fmla="*/ 6 h 10"/>
                <a:gd name="T12" fmla="*/ 4 w 30"/>
                <a:gd name="T13" fmla="*/ 10 h 10"/>
                <a:gd name="T14" fmla="*/ 3 w 3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0">
                  <a:moveTo>
                    <a:pt x="3" y="10"/>
                  </a:moveTo>
                  <a:cubicBezTo>
                    <a:pt x="2" y="10"/>
                    <a:pt x="1" y="9"/>
                    <a:pt x="1" y="8"/>
                  </a:cubicBezTo>
                  <a:cubicBezTo>
                    <a:pt x="0" y="6"/>
                    <a:pt x="1" y="5"/>
                    <a:pt x="3" y="5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9" y="0"/>
                    <a:pt x="30" y="1"/>
                    <a:pt x="30" y="2"/>
                  </a:cubicBezTo>
                  <a:cubicBezTo>
                    <a:pt x="30" y="4"/>
                    <a:pt x="29" y="5"/>
                    <a:pt x="28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lose/>
                </a:path>
              </a:pathLst>
            </a:custGeom>
            <a:solidFill>
              <a:srgbClr val="75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3915"/>
            <p:cNvSpPr>
              <a:spLocks/>
            </p:cNvSpPr>
            <p:nvPr/>
          </p:nvSpPr>
          <p:spPr bwMode="auto">
            <a:xfrm>
              <a:off x="4167188" y="3225801"/>
              <a:ext cx="77788" cy="19050"/>
            </a:xfrm>
            <a:custGeom>
              <a:avLst/>
              <a:gdLst>
                <a:gd name="T0" fmla="*/ 18 w 21"/>
                <a:gd name="T1" fmla="*/ 5 h 5"/>
                <a:gd name="T2" fmla="*/ 3 w 21"/>
                <a:gd name="T3" fmla="*/ 5 h 5"/>
                <a:gd name="T4" fmla="*/ 0 w 21"/>
                <a:gd name="T5" fmla="*/ 2 h 5"/>
                <a:gd name="T6" fmla="*/ 3 w 21"/>
                <a:gd name="T7" fmla="*/ 0 h 5"/>
                <a:gd name="T8" fmla="*/ 18 w 21"/>
                <a:gd name="T9" fmla="*/ 0 h 5"/>
                <a:gd name="T10" fmla="*/ 21 w 21"/>
                <a:gd name="T11" fmla="*/ 2 h 5"/>
                <a:gd name="T12" fmla="*/ 18 w 21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">
                  <a:moveTo>
                    <a:pt x="18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1" y="1"/>
                    <a:pt x="21" y="2"/>
                  </a:cubicBezTo>
                  <a:cubicBezTo>
                    <a:pt x="21" y="4"/>
                    <a:pt x="19" y="5"/>
                    <a:pt x="18" y="5"/>
                  </a:cubicBezTo>
                  <a:close/>
                </a:path>
              </a:pathLst>
            </a:custGeom>
            <a:solidFill>
              <a:srgbClr val="75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3916"/>
            <p:cNvSpPr>
              <a:spLocks/>
            </p:cNvSpPr>
            <p:nvPr/>
          </p:nvSpPr>
          <p:spPr bwMode="auto">
            <a:xfrm>
              <a:off x="4140201" y="3071813"/>
              <a:ext cx="131763" cy="74613"/>
            </a:xfrm>
            <a:custGeom>
              <a:avLst/>
              <a:gdLst>
                <a:gd name="T0" fmla="*/ 35 w 35"/>
                <a:gd name="T1" fmla="*/ 15 h 20"/>
                <a:gd name="T2" fmla="*/ 31 w 35"/>
                <a:gd name="T3" fmla="*/ 20 h 20"/>
                <a:gd name="T4" fmla="*/ 4 w 35"/>
                <a:gd name="T5" fmla="*/ 20 h 20"/>
                <a:gd name="T6" fmla="*/ 0 w 35"/>
                <a:gd name="T7" fmla="*/ 15 h 20"/>
                <a:gd name="T8" fmla="*/ 0 w 35"/>
                <a:gd name="T9" fmla="*/ 4 h 20"/>
                <a:gd name="T10" fmla="*/ 4 w 35"/>
                <a:gd name="T11" fmla="*/ 0 h 20"/>
                <a:gd name="T12" fmla="*/ 31 w 35"/>
                <a:gd name="T13" fmla="*/ 0 h 20"/>
                <a:gd name="T14" fmla="*/ 35 w 35"/>
                <a:gd name="T15" fmla="*/ 4 h 20"/>
                <a:gd name="T16" fmla="*/ 35 w 35"/>
                <a:gd name="T1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20">
                  <a:moveTo>
                    <a:pt x="35" y="15"/>
                  </a:moveTo>
                  <a:cubicBezTo>
                    <a:pt x="35" y="18"/>
                    <a:pt x="33" y="20"/>
                    <a:pt x="31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2" y="20"/>
                    <a:pt x="0" y="18"/>
                    <a:pt x="0" y="1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5" y="2"/>
                    <a:pt x="35" y="4"/>
                  </a:cubicBezTo>
                  <a:lnTo>
                    <a:pt x="35" y="15"/>
                  </a:ln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1" name="组合 340"/>
          <p:cNvGrpSpPr/>
          <p:nvPr/>
        </p:nvGrpSpPr>
        <p:grpSpPr>
          <a:xfrm>
            <a:off x="4687888" y="325438"/>
            <a:ext cx="449263" cy="404813"/>
            <a:chOff x="5284788" y="2840038"/>
            <a:chExt cx="449263" cy="404813"/>
          </a:xfrm>
        </p:grpSpPr>
        <p:sp>
          <p:nvSpPr>
            <p:cNvPr id="342" name="Freeform 3917"/>
            <p:cNvSpPr>
              <a:spLocks noEditPoints="1"/>
            </p:cNvSpPr>
            <p:nvPr/>
          </p:nvSpPr>
          <p:spPr bwMode="auto">
            <a:xfrm>
              <a:off x="5284788" y="2978151"/>
              <a:ext cx="266700" cy="266700"/>
            </a:xfrm>
            <a:custGeom>
              <a:avLst/>
              <a:gdLst>
                <a:gd name="T0" fmla="*/ 36 w 71"/>
                <a:gd name="T1" fmla="*/ 71 h 71"/>
                <a:gd name="T2" fmla="*/ 0 w 71"/>
                <a:gd name="T3" fmla="*/ 35 h 71"/>
                <a:gd name="T4" fmla="*/ 36 w 71"/>
                <a:gd name="T5" fmla="*/ 0 h 71"/>
                <a:gd name="T6" fmla="*/ 71 w 71"/>
                <a:gd name="T7" fmla="*/ 35 h 71"/>
                <a:gd name="T8" fmla="*/ 36 w 71"/>
                <a:gd name="T9" fmla="*/ 71 h 71"/>
                <a:gd name="T10" fmla="*/ 36 w 71"/>
                <a:gd name="T11" fmla="*/ 5 h 71"/>
                <a:gd name="T12" fmla="*/ 5 w 71"/>
                <a:gd name="T13" fmla="*/ 35 h 71"/>
                <a:gd name="T14" fmla="*/ 36 w 71"/>
                <a:gd name="T15" fmla="*/ 66 h 71"/>
                <a:gd name="T16" fmla="*/ 66 w 71"/>
                <a:gd name="T17" fmla="*/ 35 h 71"/>
                <a:gd name="T18" fmla="*/ 36 w 71"/>
                <a:gd name="T19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71">
                  <a:moveTo>
                    <a:pt x="36" y="71"/>
                  </a:moveTo>
                  <a:cubicBezTo>
                    <a:pt x="16" y="71"/>
                    <a:pt x="0" y="55"/>
                    <a:pt x="0" y="35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55" y="0"/>
                    <a:pt x="71" y="16"/>
                    <a:pt x="71" y="35"/>
                  </a:cubicBezTo>
                  <a:cubicBezTo>
                    <a:pt x="71" y="55"/>
                    <a:pt x="55" y="71"/>
                    <a:pt x="36" y="71"/>
                  </a:cubicBezTo>
                  <a:close/>
                  <a:moveTo>
                    <a:pt x="36" y="5"/>
                  </a:moveTo>
                  <a:cubicBezTo>
                    <a:pt x="19" y="5"/>
                    <a:pt x="5" y="19"/>
                    <a:pt x="5" y="35"/>
                  </a:cubicBezTo>
                  <a:cubicBezTo>
                    <a:pt x="5" y="52"/>
                    <a:pt x="19" y="66"/>
                    <a:pt x="36" y="66"/>
                  </a:cubicBezTo>
                  <a:cubicBezTo>
                    <a:pt x="52" y="66"/>
                    <a:pt x="66" y="52"/>
                    <a:pt x="66" y="35"/>
                  </a:cubicBezTo>
                  <a:cubicBezTo>
                    <a:pt x="66" y="19"/>
                    <a:pt x="52" y="5"/>
                    <a:pt x="36" y="5"/>
                  </a:cubicBez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918"/>
            <p:cNvSpPr>
              <a:spLocks/>
            </p:cNvSpPr>
            <p:nvPr/>
          </p:nvSpPr>
          <p:spPr bwMode="auto">
            <a:xfrm>
              <a:off x="5287963" y="3105151"/>
              <a:ext cx="258763" cy="11113"/>
            </a:xfrm>
            <a:custGeom>
              <a:avLst/>
              <a:gdLst>
                <a:gd name="T0" fmla="*/ 67 w 69"/>
                <a:gd name="T1" fmla="*/ 3 h 3"/>
                <a:gd name="T2" fmla="*/ 2 w 69"/>
                <a:gd name="T3" fmla="*/ 3 h 3"/>
                <a:gd name="T4" fmla="*/ 0 w 69"/>
                <a:gd name="T5" fmla="*/ 1 h 3"/>
                <a:gd name="T6" fmla="*/ 2 w 69"/>
                <a:gd name="T7" fmla="*/ 0 h 3"/>
                <a:gd name="T8" fmla="*/ 67 w 69"/>
                <a:gd name="T9" fmla="*/ 0 h 3"/>
                <a:gd name="T10" fmla="*/ 69 w 69"/>
                <a:gd name="T11" fmla="*/ 1 h 3"/>
                <a:gd name="T12" fmla="*/ 67 w 69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3">
                  <a:moveTo>
                    <a:pt x="67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0"/>
                    <a:pt x="69" y="1"/>
                    <a:pt x="69" y="1"/>
                  </a:cubicBezTo>
                  <a:cubicBezTo>
                    <a:pt x="69" y="2"/>
                    <a:pt x="68" y="3"/>
                    <a:pt x="67" y="3"/>
                  </a:cubicBez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919"/>
            <p:cNvSpPr>
              <a:spLocks/>
            </p:cNvSpPr>
            <p:nvPr/>
          </p:nvSpPr>
          <p:spPr bwMode="auto">
            <a:xfrm>
              <a:off x="5287963" y="3105151"/>
              <a:ext cx="258763" cy="11113"/>
            </a:xfrm>
            <a:custGeom>
              <a:avLst/>
              <a:gdLst>
                <a:gd name="T0" fmla="*/ 67 w 69"/>
                <a:gd name="T1" fmla="*/ 3 h 3"/>
                <a:gd name="T2" fmla="*/ 2 w 69"/>
                <a:gd name="T3" fmla="*/ 3 h 3"/>
                <a:gd name="T4" fmla="*/ 0 w 69"/>
                <a:gd name="T5" fmla="*/ 1 h 3"/>
                <a:gd name="T6" fmla="*/ 2 w 69"/>
                <a:gd name="T7" fmla="*/ 0 h 3"/>
                <a:gd name="T8" fmla="*/ 67 w 69"/>
                <a:gd name="T9" fmla="*/ 0 h 3"/>
                <a:gd name="T10" fmla="*/ 69 w 69"/>
                <a:gd name="T11" fmla="*/ 1 h 3"/>
                <a:gd name="T12" fmla="*/ 67 w 69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3">
                  <a:moveTo>
                    <a:pt x="67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8" y="0"/>
                    <a:pt x="69" y="1"/>
                    <a:pt x="69" y="1"/>
                  </a:cubicBezTo>
                  <a:cubicBezTo>
                    <a:pt x="69" y="2"/>
                    <a:pt x="68" y="3"/>
                    <a:pt x="67" y="3"/>
                  </a:cubicBez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3920"/>
            <p:cNvSpPr>
              <a:spLocks/>
            </p:cNvSpPr>
            <p:nvPr/>
          </p:nvSpPr>
          <p:spPr bwMode="auto">
            <a:xfrm>
              <a:off x="5303838" y="3046413"/>
              <a:ext cx="228600" cy="11113"/>
            </a:xfrm>
            <a:custGeom>
              <a:avLst/>
              <a:gdLst>
                <a:gd name="T0" fmla="*/ 59 w 61"/>
                <a:gd name="T1" fmla="*/ 3 h 3"/>
                <a:gd name="T2" fmla="*/ 2 w 61"/>
                <a:gd name="T3" fmla="*/ 3 h 3"/>
                <a:gd name="T4" fmla="*/ 0 w 61"/>
                <a:gd name="T5" fmla="*/ 1 h 3"/>
                <a:gd name="T6" fmla="*/ 2 w 61"/>
                <a:gd name="T7" fmla="*/ 0 h 3"/>
                <a:gd name="T8" fmla="*/ 59 w 61"/>
                <a:gd name="T9" fmla="*/ 0 h 3"/>
                <a:gd name="T10" fmla="*/ 61 w 61"/>
                <a:gd name="T11" fmla="*/ 1 h 3"/>
                <a:gd name="T12" fmla="*/ 59 w 6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3">
                  <a:moveTo>
                    <a:pt x="59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0" y="0"/>
                    <a:pt x="61" y="0"/>
                    <a:pt x="61" y="1"/>
                  </a:cubicBezTo>
                  <a:cubicBezTo>
                    <a:pt x="61" y="2"/>
                    <a:pt x="60" y="3"/>
                    <a:pt x="59" y="3"/>
                  </a:cubicBez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3921"/>
            <p:cNvSpPr>
              <a:spLocks/>
            </p:cNvSpPr>
            <p:nvPr/>
          </p:nvSpPr>
          <p:spPr bwMode="auto">
            <a:xfrm>
              <a:off x="5303838" y="3165476"/>
              <a:ext cx="220663" cy="11113"/>
            </a:xfrm>
            <a:custGeom>
              <a:avLst/>
              <a:gdLst>
                <a:gd name="T0" fmla="*/ 58 w 59"/>
                <a:gd name="T1" fmla="*/ 3 h 3"/>
                <a:gd name="T2" fmla="*/ 2 w 59"/>
                <a:gd name="T3" fmla="*/ 3 h 3"/>
                <a:gd name="T4" fmla="*/ 0 w 59"/>
                <a:gd name="T5" fmla="*/ 2 h 3"/>
                <a:gd name="T6" fmla="*/ 2 w 59"/>
                <a:gd name="T7" fmla="*/ 0 h 3"/>
                <a:gd name="T8" fmla="*/ 58 w 59"/>
                <a:gd name="T9" fmla="*/ 0 h 3"/>
                <a:gd name="T10" fmla="*/ 59 w 59"/>
                <a:gd name="T11" fmla="*/ 2 h 3"/>
                <a:gd name="T12" fmla="*/ 58 w 59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3">
                  <a:moveTo>
                    <a:pt x="58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0"/>
                    <a:pt x="59" y="1"/>
                    <a:pt x="59" y="2"/>
                  </a:cubicBezTo>
                  <a:cubicBezTo>
                    <a:pt x="59" y="2"/>
                    <a:pt x="59" y="3"/>
                    <a:pt x="58" y="3"/>
                  </a:cubicBez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3922"/>
            <p:cNvSpPr>
              <a:spLocks/>
            </p:cNvSpPr>
            <p:nvPr/>
          </p:nvSpPr>
          <p:spPr bwMode="auto">
            <a:xfrm>
              <a:off x="5411788" y="2981326"/>
              <a:ext cx="11113" cy="258763"/>
            </a:xfrm>
            <a:custGeom>
              <a:avLst/>
              <a:gdLst>
                <a:gd name="T0" fmla="*/ 2 w 3"/>
                <a:gd name="T1" fmla="*/ 69 h 69"/>
                <a:gd name="T2" fmla="*/ 0 w 3"/>
                <a:gd name="T3" fmla="*/ 67 h 69"/>
                <a:gd name="T4" fmla="*/ 0 w 3"/>
                <a:gd name="T5" fmla="*/ 1 h 69"/>
                <a:gd name="T6" fmla="*/ 2 w 3"/>
                <a:gd name="T7" fmla="*/ 0 h 69"/>
                <a:gd name="T8" fmla="*/ 3 w 3"/>
                <a:gd name="T9" fmla="*/ 1 h 69"/>
                <a:gd name="T10" fmla="*/ 3 w 3"/>
                <a:gd name="T11" fmla="*/ 67 h 69"/>
                <a:gd name="T12" fmla="*/ 2 w 3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9">
                  <a:moveTo>
                    <a:pt x="2" y="69"/>
                  </a:moveTo>
                  <a:cubicBezTo>
                    <a:pt x="1" y="69"/>
                    <a:pt x="0" y="68"/>
                    <a:pt x="0" y="6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2" y="69"/>
                    <a:pt x="2" y="69"/>
                  </a:cubicBez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3923"/>
            <p:cNvSpPr>
              <a:spLocks/>
            </p:cNvSpPr>
            <p:nvPr/>
          </p:nvSpPr>
          <p:spPr bwMode="auto">
            <a:xfrm>
              <a:off x="5411788" y="2981326"/>
              <a:ext cx="11113" cy="258763"/>
            </a:xfrm>
            <a:custGeom>
              <a:avLst/>
              <a:gdLst>
                <a:gd name="T0" fmla="*/ 2 w 3"/>
                <a:gd name="T1" fmla="*/ 69 h 69"/>
                <a:gd name="T2" fmla="*/ 0 w 3"/>
                <a:gd name="T3" fmla="*/ 67 h 69"/>
                <a:gd name="T4" fmla="*/ 0 w 3"/>
                <a:gd name="T5" fmla="*/ 1 h 69"/>
                <a:gd name="T6" fmla="*/ 2 w 3"/>
                <a:gd name="T7" fmla="*/ 0 h 69"/>
                <a:gd name="T8" fmla="*/ 3 w 3"/>
                <a:gd name="T9" fmla="*/ 1 h 69"/>
                <a:gd name="T10" fmla="*/ 3 w 3"/>
                <a:gd name="T11" fmla="*/ 67 h 69"/>
                <a:gd name="T12" fmla="*/ 2 w 3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9">
                  <a:moveTo>
                    <a:pt x="2" y="69"/>
                  </a:moveTo>
                  <a:cubicBezTo>
                    <a:pt x="1" y="69"/>
                    <a:pt x="0" y="68"/>
                    <a:pt x="0" y="6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3" y="68"/>
                    <a:pt x="2" y="69"/>
                    <a:pt x="2" y="69"/>
                  </a:cubicBez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3924"/>
            <p:cNvSpPr>
              <a:spLocks/>
            </p:cNvSpPr>
            <p:nvPr/>
          </p:nvSpPr>
          <p:spPr bwMode="auto">
            <a:xfrm>
              <a:off x="5434013" y="2989263"/>
              <a:ext cx="49213" cy="239713"/>
            </a:xfrm>
            <a:custGeom>
              <a:avLst/>
              <a:gdLst>
                <a:gd name="T0" fmla="*/ 2 w 13"/>
                <a:gd name="T1" fmla="*/ 64 h 64"/>
                <a:gd name="T2" fmla="*/ 1 w 13"/>
                <a:gd name="T3" fmla="*/ 64 h 64"/>
                <a:gd name="T4" fmla="*/ 0 w 13"/>
                <a:gd name="T5" fmla="*/ 62 h 64"/>
                <a:gd name="T6" fmla="*/ 0 w 13"/>
                <a:gd name="T7" fmla="*/ 3 h 64"/>
                <a:gd name="T8" fmla="*/ 1 w 13"/>
                <a:gd name="T9" fmla="*/ 0 h 64"/>
                <a:gd name="T10" fmla="*/ 3 w 13"/>
                <a:gd name="T11" fmla="*/ 1 h 64"/>
                <a:gd name="T12" fmla="*/ 3 w 13"/>
                <a:gd name="T13" fmla="*/ 63 h 64"/>
                <a:gd name="T14" fmla="*/ 2 w 13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4">
                  <a:moveTo>
                    <a:pt x="2" y="64"/>
                  </a:moveTo>
                  <a:cubicBezTo>
                    <a:pt x="2" y="64"/>
                    <a:pt x="1" y="64"/>
                    <a:pt x="1" y="64"/>
                  </a:cubicBezTo>
                  <a:cubicBezTo>
                    <a:pt x="0" y="63"/>
                    <a:pt x="0" y="62"/>
                    <a:pt x="0" y="62"/>
                  </a:cubicBezTo>
                  <a:cubicBezTo>
                    <a:pt x="10" y="45"/>
                    <a:pt x="10" y="18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13" y="18"/>
                    <a:pt x="13" y="46"/>
                    <a:pt x="3" y="63"/>
                  </a:cubicBezTo>
                  <a:cubicBezTo>
                    <a:pt x="3" y="64"/>
                    <a:pt x="2" y="64"/>
                    <a:pt x="2" y="64"/>
                  </a:cubicBez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3925"/>
            <p:cNvSpPr>
              <a:spLocks/>
            </p:cNvSpPr>
            <p:nvPr/>
          </p:nvSpPr>
          <p:spPr bwMode="auto">
            <a:xfrm>
              <a:off x="5453063" y="2986088"/>
              <a:ext cx="82550" cy="247650"/>
            </a:xfrm>
            <a:custGeom>
              <a:avLst/>
              <a:gdLst>
                <a:gd name="T0" fmla="*/ 1 w 22"/>
                <a:gd name="T1" fmla="*/ 66 h 66"/>
                <a:gd name="T2" fmla="*/ 0 w 22"/>
                <a:gd name="T3" fmla="*/ 65 h 66"/>
                <a:gd name="T4" fmla="*/ 1 w 22"/>
                <a:gd name="T5" fmla="*/ 63 h 66"/>
                <a:gd name="T6" fmla="*/ 1 w 22"/>
                <a:gd name="T7" fmla="*/ 3 h 66"/>
                <a:gd name="T8" fmla="*/ 0 w 22"/>
                <a:gd name="T9" fmla="*/ 1 h 66"/>
                <a:gd name="T10" fmla="*/ 2 w 22"/>
                <a:gd name="T11" fmla="*/ 1 h 66"/>
                <a:gd name="T12" fmla="*/ 3 w 22"/>
                <a:gd name="T13" fmla="*/ 65 h 66"/>
                <a:gd name="T14" fmla="*/ 1 w 22"/>
                <a:gd name="T1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66">
                  <a:moveTo>
                    <a:pt x="1" y="66"/>
                  </a:moveTo>
                  <a:cubicBezTo>
                    <a:pt x="1" y="66"/>
                    <a:pt x="0" y="65"/>
                    <a:pt x="0" y="65"/>
                  </a:cubicBezTo>
                  <a:cubicBezTo>
                    <a:pt x="0" y="64"/>
                    <a:pt x="0" y="63"/>
                    <a:pt x="1" y="63"/>
                  </a:cubicBezTo>
                  <a:cubicBezTo>
                    <a:pt x="18" y="51"/>
                    <a:pt x="18" y="1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1" y="13"/>
                    <a:pt x="22" y="52"/>
                    <a:pt x="3" y="65"/>
                  </a:cubicBezTo>
                  <a:cubicBezTo>
                    <a:pt x="2" y="66"/>
                    <a:pt x="1" y="66"/>
                    <a:pt x="1" y="66"/>
                  </a:cubicBez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926"/>
            <p:cNvSpPr>
              <a:spLocks/>
            </p:cNvSpPr>
            <p:nvPr/>
          </p:nvSpPr>
          <p:spPr bwMode="auto">
            <a:xfrm>
              <a:off x="5303838" y="2986088"/>
              <a:ext cx="82550" cy="247650"/>
            </a:xfrm>
            <a:custGeom>
              <a:avLst/>
              <a:gdLst>
                <a:gd name="T0" fmla="*/ 21 w 22"/>
                <a:gd name="T1" fmla="*/ 66 h 66"/>
                <a:gd name="T2" fmla="*/ 21 w 22"/>
                <a:gd name="T3" fmla="*/ 65 h 66"/>
                <a:gd name="T4" fmla="*/ 21 w 22"/>
                <a:gd name="T5" fmla="*/ 63 h 66"/>
                <a:gd name="T6" fmla="*/ 21 w 22"/>
                <a:gd name="T7" fmla="*/ 3 h 66"/>
                <a:gd name="T8" fmla="*/ 21 w 22"/>
                <a:gd name="T9" fmla="*/ 1 h 66"/>
                <a:gd name="T10" fmla="*/ 19 w 22"/>
                <a:gd name="T11" fmla="*/ 1 h 66"/>
                <a:gd name="T12" fmla="*/ 19 w 22"/>
                <a:gd name="T13" fmla="*/ 65 h 66"/>
                <a:gd name="T14" fmla="*/ 21 w 22"/>
                <a:gd name="T1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66">
                  <a:moveTo>
                    <a:pt x="21" y="66"/>
                  </a:moveTo>
                  <a:cubicBezTo>
                    <a:pt x="21" y="66"/>
                    <a:pt x="21" y="65"/>
                    <a:pt x="21" y="65"/>
                  </a:cubicBezTo>
                  <a:cubicBezTo>
                    <a:pt x="22" y="64"/>
                    <a:pt x="22" y="63"/>
                    <a:pt x="21" y="63"/>
                  </a:cubicBezTo>
                  <a:cubicBezTo>
                    <a:pt x="3" y="51"/>
                    <a:pt x="4" y="14"/>
                    <a:pt x="21" y="3"/>
                  </a:cubicBezTo>
                  <a:cubicBezTo>
                    <a:pt x="22" y="3"/>
                    <a:pt x="22" y="2"/>
                    <a:pt x="21" y="1"/>
                  </a:cubicBezTo>
                  <a:cubicBezTo>
                    <a:pt x="21" y="0"/>
                    <a:pt x="20" y="0"/>
                    <a:pt x="19" y="1"/>
                  </a:cubicBezTo>
                  <a:cubicBezTo>
                    <a:pt x="0" y="13"/>
                    <a:pt x="0" y="52"/>
                    <a:pt x="19" y="65"/>
                  </a:cubicBezTo>
                  <a:cubicBezTo>
                    <a:pt x="20" y="66"/>
                    <a:pt x="20" y="66"/>
                    <a:pt x="21" y="66"/>
                  </a:cubicBez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927"/>
            <p:cNvSpPr>
              <a:spLocks/>
            </p:cNvSpPr>
            <p:nvPr/>
          </p:nvSpPr>
          <p:spPr bwMode="auto">
            <a:xfrm>
              <a:off x="5351463" y="2989263"/>
              <a:ext cx="52388" cy="244475"/>
            </a:xfrm>
            <a:custGeom>
              <a:avLst/>
              <a:gdLst>
                <a:gd name="T0" fmla="*/ 12 w 14"/>
                <a:gd name="T1" fmla="*/ 65 h 65"/>
                <a:gd name="T2" fmla="*/ 10 w 14"/>
                <a:gd name="T3" fmla="*/ 64 h 65"/>
                <a:gd name="T4" fmla="*/ 11 w 14"/>
                <a:gd name="T5" fmla="*/ 1 h 65"/>
                <a:gd name="T6" fmla="*/ 13 w 14"/>
                <a:gd name="T7" fmla="*/ 1 h 65"/>
                <a:gd name="T8" fmla="*/ 13 w 14"/>
                <a:gd name="T9" fmla="*/ 3 h 65"/>
                <a:gd name="T10" fmla="*/ 13 w 14"/>
                <a:gd name="T11" fmla="*/ 62 h 65"/>
                <a:gd name="T12" fmla="*/ 13 w 14"/>
                <a:gd name="T13" fmla="*/ 64 h 65"/>
                <a:gd name="T14" fmla="*/ 12 w 14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65">
                  <a:moveTo>
                    <a:pt x="12" y="65"/>
                  </a:moveTo>
                  <a:cubicBezTo>
                    <a:pt x="11" y="65"/>
                    <a:pt x="11" y="64"/>
                    <a:pt x="10" y="64"/>
                  </a:cubicBezTo>
                  <a:cubicBezTo>
                    <a:pt x="0" y="46"/>
                    <a:pt x="0" y="18"/>
                    <a:pt x="11" y="1"/>
                  </a:cubicBezTo>
                  <a:cubicBezTo>
                    <a:pt x="11" y="1"/>
                    <a:pt x="12" y="0"/>
                    <a:pt x="13" y="1"/>
                  </a:cubicBezTo>
                  <a:cubicBezTo>
                    <a:pt x="13" y="1"/>
                    <a:pt x="14" y="2"/>
                    <a:pt x="13" y="3"/>
                  </a:cubicBezTo>
                  <a:cubicBezTo>
                    <a:pt x="4" y="19"/>
                    <a:pt x="4" y="45"/>
                    <a:pt x="13" y="62"/>
                  </a:cubicBezTo>
                  <a:cubicBezTo>
                    <a:pt x="14" y="63"/>
                    <a:pt x="13" y="64"/>
                    <a:pt x="13" y="64"/>
                  </a:cubicBezTo>
                  <a:cubicBezTo>
                    <a:pt x="12" y="64"/>
                    <a:pt x="12" y="65"/>
                    <a:pt x="12" y="65"/>
                  </a:cubicBezTo>
                  <a:close/>
                </a:path>
              </a:pathLst>
            </a:custGeom>
            <a:solidFill>
              <a:srgbClr val="AC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928"/>
            <p:cNvSpPr>
              <a:spLocks noEditPoints="1"/>
            </p:cNvSpPr>
            <p:nvPr/>
          </p:nvSpPr>
          <p:spPr bwMode="auto">
            <a:xfrm>
              <a:off x="5557838" y="2840038"/>
              <a:ext cx="176213" cy="223838"/>
            </a:xfrm>
            <a:custGeom>
              <a:avLst/>
              <a:gdLst>
                <a:gd name="T0" fmla="*/ 43 w 47"/>
                <a:gd name="T1" fmla="*/ 0 h 60"/>
                <a:gd name="T2" fmla="*/ 5 w 47"/>
                <a:gd name="T3" fmla="*/ 0 h 60"/>
                <a:gd name="T4" fmla="*/ 1 w 47"/>
                <a:gd name="T5" fmla="*/ 4 h 60"/>
                <a:gd name="T6" fmla="*/ 1 w 47"/>
                <a:gd name="T7" fmla="*/ 39 h 60"/>
                <a:gd name="T8" fmla="*/ 5 w 47"/>
                <a:gd name="T9" fmla="*/ 44 h 60"/>
                <a:gd name="T10" fmla="*/ 6 w 47"/>
                <a:gd name="T11" fmla="*/ 44 h 60"/>
                <a:gd name="T12" fmla="*/ 0 w 47"/>
                <a:gd name="T13" fmla="*/ 60 h 60"/>
                <a:gd name="T14" fmla="*/ 16 w 47"/>
                <a:gd name="T15" fmla="*/ 44 h 60"/>
                <a:gd name="T16" fmla="*/ 43 w 47"/>
                <a:gd name="T17" fmla="*/ 44 h 60"/>
                <a:gd name="T18" fmla="*/ 47 w 47"/>
                <a:gd name="T19" fmla="*/ 39 h 60"/>
                <a:gd name="T20" fmla="*/ 47 w 47"/>
                <a:gd name="T21" fmla="*/ 4 h 60"/>
                <a:gd name="T22" fmla="*/ 43 w 47"/>
                <a:gd name="T23" fmla="*/ 0 h 60"/>
                <a:gd name="T24" fmla="*/ 18 w 47"/>
                <a:gd name="T25" fmla="*/ 6 h 60"/>
                <a:gd name="T26" fmla="*/ 29 w 47"/>
                <a:gd name="T27" fmla="*/ 6 h 60"/>
                <a:gd name="T28" fmla="*/ 24 w 47"/>
                <a:gd name="T29" fmla="*/ 10 h 60"/>
                <a:gd name="T30" fmla="*/ 19 w 47"/>
                <a:gd name="T31" fmla="*/ 20 h 60"/>
                <a:gd name="T32" fmla="*/ 12 w 47"/>
                <a:gd name="T33" fmla="*/ 16 h 60"/>
                <a:gd name="T34" fmla="*/ 18 w 47"/>
                <a:gd name="T35" fmla="*/ 6 h 60"/>
                <a:gd name="T36" fmla="*/ 15 w 47"/>
                <a:gd name="T37" fmla="*/ 21 h 60"/>
                <a:gd name="T38" fmla="*/ 17 w 47"/>
                <a:gd name="T39" fmla="*/ 29 h 60"/>
                <a:gd name="T40" fmla="*/ 15 w 47"/>
                <a:gd name="T41" fmla="*/ 28 h 60"/>
                <a:gd name="T42" fmla="*/ 14 w 47"/>
                <a:gd name="T43" fmla="*/ 30 h 60"/>
                <a:gd name="T44" fmla="*/ 11 w 47"/>
                <a:gd name="T45" fmla="*/ 30 h 60"/>
                <a:gd name="T46" fmla="*/ 6 w 47"/>
                <a:gd name="T47" fmla="*/ 29 h 60"/>
                <a:gd name="T48" fmla="*/ 6 w 47"/>
                <a:gd name="T49" fmla="*/ 27 h 60"/>
                <a:gd name="T50" fmla="*/ 7 w 47"/>
                <a:gd name="T51" fmla="*/ 26 h 60"/>
                <a:gd name="T52" fmla="*/ 8 w 47"/>
                <a:gd name="T53" fmla="*/ 24 h 60"/>
                <a:gd name="T54" fmla="*/ 6 w 47"/>
                <a:gd name="T55" fmla="*/ 22 h 60"/>
                <a:gd name="T56" fmla="*/ 15 w 47"/>
                <a:gd name="T57" fmla="*/ 21 h 60"/>
                <a:gd name="T58" fmla="*/ 22 w 47"/>
                <a:gd name="T59" fmla="*/ 38 h 60"/>
                <a:gd name="T60" fmla="*/ 10 w 47"/>
                <a:gd name="T61" fmla="*/ 38 h 60"/>
                <a:gd name="T62" fmla="*/ 5 w 47"/>
                <a:gd name="T63" fmla="*/ 29 h 60"/>
                <a:gd name="T64" fmla="*/ 11 w 47"/>
                <a:gd name="T65" fmla="*/ 31 h 60"/>
                <a:gd name="T66" fmla="*/ 22 w 47"/>
                <a:gd name="T67" fmla="*/ 31 h 60"/>
                <a:gd name="T68" fmla="*/ 22 w 47"/>
                <a:gd name="T69" fmla="*/ 38 h 60"/>
                <a:gd name="T70" fmla="*/ 24 w 47"/>
                <a:gd name="T71" fmla="*/ 13 h 60"/>
                <a:gd name="T72" fmla="*/ 25 w 47"/>
                <a:gd name="T73" fmla="*/ 11 h 60"/>
                <a:gd name="T74" fmla="*/ 28 w 47"/>
                <a:gd name="T75" fmla="*/ 7 h 60"/>
                <a:gd name="T76" fmla="*/ 30 w 47"/>
                <a:gd name="T77" fmla="*/ 8 h 60"/>
                <a:gd name="T78" fmla="*/ 30 w 47"/>
                <a:gd name="T79" fmla="*/ 9 h 60"/>
                <a:gd name="T80" fmla="*/ 31 w 47"/>
                <a:gd name="T81" fmla="*/ 11 h 60"/>
                <a:gd name="T82" fmla="*/ 34 w 47"/>
                <a:gd name="T83" fmla="*/ 10 h 60"/>
                <a:gd name="T84" fmla="*/ 31 w 47"/>
                <a:gd name="T85" fmla="*/ 18 h 60"/>
                <a:gd name="T86" fmla="*/ 22 w 47"/>
                <a:gd name="T87" fmla="*/ 16 h 60"/>
                <a:gd name="T88" fmla="*/ 25 w 47"/>
                <a:gd name="T89" fmla="*/ 15 h 60"/>
                <a:gd name="T90" fmla="*/ 24 w 47"/>
                <a:gd name="T91" fmla="*/ 13 h 60"/>
                <a:gd name="T92" fmla="*/ 36 w 47"/>
                <a:gd name="T93" fmla="*/ 37 h 60"/>
                <a:gd name="T94" fmla="*/ 35 w 47"/>
                <a:gd name="T95" fmla="*/ 38 h 60"/>
                <a:gd name="T96" fmla="*/ 34 w 47"/>
                <a:gd name="T97" fmla="*/ 38 h 60"/>
                <a:gd name="T98" fmla="*/ 31 w 47"/>
                <a:gd name="T99" fmla="*/ 38 h 60"/>
                <a:gd name="T100" fmla="*/ 31 w 47"/>
                <a:gd name="T101" fmla="*/ 40 h 60"/>
                <a:gd name="T102" fmla="*/ 25 w 47"/>
                <a:gd name="T103" fmla="*/ 34 h 60"/>
                <a:gd name="T104" fmla="*/ 31 w 47"/>
                <a:gd name="T105" fmla="*/ 27 h 60"/>
                <a:gd name="T106" fmla="*/ 31 w 47"/>
                <a:gd name="T107" fmla="*/ 30 h 60"/>
                <a:gd name="T108" fmla="*/ 33 w 47"/>
                <a:gd name="T109" fmla="*/ 30 h 60"/>
                <a:gd name="T110" fmla="*/ 34 w 47"/>
                <a:gd name="T111" fmla="*/ 33 h 60"/>
                <a:gd name="T112" fmla="*/ 36 w 47"/>
                <a:gd name="T113" fmla="*/ 37 h 60"/>
                <a:gd name="T114" fmla="*/ 36 w 47"/>
                <a:gd name="T115" fmla="*/ 38 h 60"/>
                <a:gd name="T116" fmla="*/ 35 w 47"/>
                <a:gd name="T117" fmla="*/ 32 h 60"/>
                <a:gd name="T118" fmla="*/ 30 w 47"/>
                <a:gd name="T119" fmla="*/ 23 h 60"/>
                <a:gd name="T120" fmla="*/ 36 w 47"/>
                <a:gd name="T121" fmla="*/ 19 h 60"/>
                <a:gd name="T122" fmla="*/ 42 w 47"/>
                <a:gd name="T123" fmla="*/ 29 h 60"/>
                <a:gd name="T124" fmla="*/ 36 w 47"/>
                <a:gd name="T125" fmla="*/ 3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" h="60">
                  <a:moveTo>
                    <a:pt x="43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1"/>
                    <a:pt x="1" y="4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42"/>
                    <a:pt x="3" y="44"/>
                    <a:pt x="5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5" y="44"/>
                    <a:pt x="47" y="42"/>
                    <a:pt x="47" y="39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1"/>
                    <a:pt x="45" y="0"/>
                    <a:pt x="43" y="0"/>
                  </a:cubicBezTo>
                  <a:close/>
                  <a:moveTo>
                    <a:pt x="18" y="6"/>
                  </a:moveTo>
                  <a:cubicBezTo>
                    <a:pt x="20" y="3"/>
                    <a:pt x="25" y="2"/>
                    <a:pt x="29" y="6"/>
                  </a:cubicBezTo>
                  <a:cubicBezTo>
                    <a:pt x="29" y="6"/>
                    <a:pt x="27" y="6"/>
                    <a:pt x="24" y="10"/>
                  </a:cubicBezTo>
                  <a:cubicBezTo>
                    <a:pt x="22" y="15"/>
                    <a:pt x="19" y="20"/>
                    <a:pt x="19" y="20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7" y="9"/>
                    <a:pt x="18" y="6"/>
                  </a:cubicBezTo>
                  <a:close/>
                  <a:moveTo>
                    <a:pt x="15" y="21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4" y="29"/>
                    <a:pt x="14" y="30"/>
                  </a:cubicBezTo>
                  <a:cubicBezTo>
                    <a:pt x="13" y="30"/>
                    <a:pt x="12" y="30"/>
                    <a:pt x="11" y="30"/>
                  </a:cubicBezTo>
                  <a:cubicBezTo>
                    <a:pt x="7" y="30"/>
                    <a:pt x="6" y="28"/>
                    <a:pt x="6" y="29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7" y="26"/>
                  </a:cubicBezTo>
                  <a:cubicBezTo>
                    <a:pt x="8" y="25"/>
                    <a:pt x="8" y="24"/>
                    <a:pt x="8" y="24"/>
                  </a:cubicBezTo>
                  <a:cubicBezTo>
                    <a:pt x="6" y="22"/>
                    <a:pt x="6" y="22"/>
                    <a:pt x="6" y="22"/>
                  </a:cubicBezTo>
                  <a:lnTo>
                    <a:pt x="15" y="21"/>
                  </a:lnTo>
                  <a:close/>
                  <a:moveTo>
                    <a:pt x="22" y="38"/>
                  </a:moveTo>
                  <a:cubicBezTo>
                    <a:pt x="22" y="38"/>
                    <a:pt x="13" y="38"/>
                    <a:pt x="10" y="38"/>
                  </a:cubicBezTo>
                  <a:cubicBezTo>
                    <a:pt x="7" y="38"/>
                    <a:pt x="3" y="34"/>
                    <a:pt x="5" y="29"/>
                  </a:cubicBezTo>
                  <a:cubicBezTo>
                    <a:pt x="5" y="29"/>
                    <a:pt x="6" y="31"/>
                    <a:pt x="11" y="31"/>
                  </a:cubicBezTo>
                  <a:cubicBezTo>
                    <a:pt x="16" y="31"/>
                    <a:pt x="22" y="31"/>
                    <a:pt x="22" y="31"/>
                  </a:cubicBezTo>
                  <a:lnTo>
                    <a:pt x="22" y="38"/>
                  </a:lnTo>
                  <a:close/>
                  <a:moveTo>
                    <a:pt x="24" y="13"/>
                  </a:moveTo>
                  <a:cubicBezTo>
                    <a:pt x="24" y="12"/>
                    <a:pt x="25" y="11"/>
                    <a:pt x="25" y="11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9"/>
                  </a:cubicBezTo>
                  <a:cubicBezTo>
                    <a:pt x="31" y="10"/>
                    <a:pt x="31" y="11"/>
                    <a:pt x="31" y="11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4"/>
                    <a:pt x="24" y="13"/>
                  </a:cubicBezTo>
                  <a:close/>
                  <a:moveTo>
                    <a:pt x="36" y="37"/>
                  </a:moveTo>
                  <a:cubicBezTo>
                    <a:pt x="35" y="38"/>
                    <a:pt x="35" y="38"/>
                    <a:pt x="35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30"/>
                    <a:pt x="33" y="30"/>
                  </a:cubicBezTo>
                  <a:cubicBezTo>
                    <a:pt x="34" y="31"/>
                    <a:pt x="34" y="32"/>
                    <a:pt x="34" y="33"/>
                  </a:cubicBezTo>
                  <a:cubicBezTo>
                    <a:pt x="36" y="36"/>
                    <a:pt x="36" y="37"/>
                    <a:pt x="36" y="37"/>
                  </a:cubicBezTo>
                  <a:close/>
                  <a:moveTo>
                    <a:pt x="36" y="38"/>
                  </a:moveTo>
                  <a:cubicBezTo>
                    <a:pt x="36" y="38"/>
                    <a:pt x="38" y="37"/>
                    <a:pt x="35" y="32"/>
                  </a:cubicBezTo>
                  <a:cubicBezTo>
                    <a:pt x="33" y="28"/>
                    <a:pt x="30" y="23"/>
                    <a:pt x="30" y="23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41" y="26"/>
                    <a:pt x="42" y="29"/>
                  </a:cubicBezTo>
                  <a:cubicBezTo>
                    <a:pt x="44" y="31"/>
                    <a:pt x="42" y="37"/>
                    <a:pt x="36" y="38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54" name="组合 353"/>
          <p:cNvGrpSpPr/>
          <p:nvPr/>
        </p:nvGrpSpPr>
        <p:grpSpPr>
          <a:xfrm>
            <a:off x="7394576" y="254001"/>
            <a:ext cx="495300" cy="490537"/>
            <a:chOff x="7991476" y="2768601"/>
            <a:chExt cx="495300" cy="490537"/>
          </a:xfrm>
        </p:grpSpPr>
        <p:sp>
          <p:nvSpPr>
            <p:cNvPr id="355" name="Freeform 3929"/>
            <p:cNvSpPr>
              <a:spLocks/>
            </p:cNvSpPr>
            <p:nvPr/>
          </p:nvSpPr>
          <p:spPr bwMode="auto">
            <a:xfrm>
              <a:off x="7991476" y="2768601"/>
              <a:ext cx="338138" cy="430213"/>
            </a:xfrm>
            <a:custGeom>
              <a:avLst/>
              <a:gdLst>
                <a:gd name="T0" fmla="*/ 44 w 90"/>
                <a:gd name="T1" fmla="*/ 104 h 115"/>
                <a:gd name="T2" fmla="*/ 25 w 90"/>
                <a:gd name="T3" fmla="*/ 45 h 115"/>
                <a:gd name="T4" fmla="*/ 84 w 90"/>
                <a:gd name="T5" fmla="*/ 25 h 115"/>
                <a:gd name="T6" fmla="*/ 90 w 90"/>
                <a:gd name="T7" fmla="*/ 14 h 115"/>
                <a:gd name="T8" fmla="*/ 14 w 90"/>
                <a:gd name="T9" fmla="*/ 40 h 115"/>
                <a:gd name="T10" fmla="*/ 39 w 90"/>
                <a:gd name="T11" fmla="*/ 115 h 115"/>
                <a:gd name="T12" fmla="*/ 44 w 90"/>
                <a:gd name="T13" fmla="*/ 10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15">
                  <a:moveTo>
                    <a:pt x="44" y="104"/>
                  </a:moveTo>
                  <a:cubicBezTo>
                    <a:pt x="23" y="93"/>
                    <a:pt x="15" y="67"/>
                    <a:pt x="25" y="45"/>
                  </a:cubicBezTo>
                  <a:cubicBezTo>
                    <a:pt x="36" y="24"/>
                    <a:pt x="62" y="15"/>
                    <a:pt x="84" y="2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62" y="0"/>
                    <a:pt x="27" y="11"/>
                    <a:pt x="14" y="40"/>
                  </a:cubicBezTo>
                  <a:cubicBezTo>
                    <a:pt x="0" y="68"/>
                    <a:pt x="11" y="101"/>
                    <a:pt x="39" y="115"/>
                  </a:cubicBezTo>
                  <a:lnTo>
                    <a:pt x="44" y="104"/>
                  </a:ln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930"/>
            <p:cNvSpPr>
              <a:spLocks/>
            </p:cNvSpPr>
            <p:nvPr/>
          </p:nvSpPr>
          <p:spPr bwMode="auto">
            <a:xfrm>
              <a:off x="8150226" y="2824163"/>
              <a:ext cx="336550" cy="434975"/>
            </a:xfrm>
            <a:custGeom>
              <a:avLst/>
              <a:gdLst>
                <a:gd name="T0" fmla="*/ 45 w 90"/>
                <a:gd name="T1" fmla="*/ 12 h 116"/>
                <a:gd name="T2" fmla="*/ 64 w 90"/>
                <a:gd name="T3" fmla="*/ 70 h 116"/>
                <a:gd name="T4" fmla="*/ 5 w 90"/>
                <a:gd name="T5" fmla="*/ 90 h 116"/>
                <a:gd name="T6" fmla="*/ 0 w 90"/>
                <a:gd name="T7" fmla="*/ 102 h 116"/>
                <a:gd name="T8" fmla="*/ 76 w 90"/>
                <a:gd name="T9" fmla="*/ 76 h 116"/>
                <a:gd name="T10" fmla="*/ 51 w 90"/>
                <a:gd name="T11" fmla="*/ 0 h 116"/>
                <a:gd name="T12" fmla="*/ 45 w 90"/>
                <a:gd name="T13" fmla="*/ 1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16">
                  <a:moveTo>
                    <a:pt x="45" y="12"/>
                  </a:moveTo>
                  <a:cubicBezTo>
                    <a:pt x="66" y="23"/>
                    <a:pt x="75" y="49"/>
                    <a:pt x="64" y="70"/>
                  </a:cubicBezTo>
                  <a:cubicBezTo>
                    <a:pt x="54" y="92"/>
                    <a:pt x="27" y="101"/>
                    <a:pt x="5" y="90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28" y="116"/>
                    <a:pt x="62" y="104"/>
                    <a:pt x="76" y="76"/>
                  </a:cubicBezTo>
                  <a:cubicBezTo>
                    <a:pt x="90" y="48"/>
                    <a:pt x="78" y="14"/>
                    <a:pt x="51" y="0"/>
                  </a:cubicBezTo>
                  <a:lnTo>
                    <a:pt x="45" y="12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931"/>
            <p:cNvSpPr>
              <a:spLocks/>
            </p:cNvSpPr>
            <p:nvPr/>
          </p:nvSpPr>
          <p:spPr bwMode="auto">
            <a:xfrm>
              <a:off x="8074026" y="3113088"/>
              <a:ext cx="134938" cy="131763"/>
            </a:xfrm>
            <a:custGeom>
              <a:avLst/>
              <a:gdLst>
                <a:gd name="T0" fmla="*/ 26 w 85"/>
                <a:gd name="T1" fmla="*/ 83 h 83"/>
                <a:gd name="T2" fmla="*/ 0 w 85"/>
                <a:gd name="T3" fmla="*/ 0 h 83"/>
                <a:gd name="T4" fmla="*/ 85 w 85"/>
                <a:gd name="T5" fmla="*/ 19 h 83"/>
                <a:gd name="T6" fmla="*/ 26 w 85"/>
                <a:gd name="T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83">
                  <a:moveTo>
                    <a:pt x="26" y="83"/>
                  </a:moveTo>
                  <a:lnTo>
                    <a:pt x="0" y="0"/>
                  </a:lnTo>
                  <a:lnTo>
                    <a:pt x="85" y="19"/>
                  </a:lnTo>
                  <a:lnTo>
                    <a:pt x="26" y="83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932"/>
            <p:cNvSpPr>
              <a:spLocks/>
            </p:cNvSpPr>
            <p:nvPr/>
          </p:nvSpPr>
          <p:spPr bwMode="auto">
            <a:xfrm>
              <a:off x="8269288" y="2782888"/>
              <a:ext cx="131763" cy="131763"/>
            </a:xfrm>
            <a:custGeom>
              <a:avLst/>
              <a:gdLst>
                <a:gd name="T0" fmla="*/ 59 w 83"/>
                <a:gd name="T1" fmla="*/ 0 h 83"/>
                <a:gd name="T2" fmla="*/ 83 w 83"/>
                <a:gd name="T3" fmla="*/ 83 h 83"/>
                <a:gd name="T4" fmla="*/ 0 w 83"/>
                <a:gd name="T5" fmla="*/ 62 h 83"/>
                <a:gd name="T6" fmla="*/ 59 w 83"/>
                <a:gd name="T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83">
                  <a:moveTo>
                    <a:pt x="59" y="0"/>
                  </a:moveTo>
                  <a:lnTo>
                    <a:pt x="83" y="83"/>
                  </a:lnTo>
                  <a:lnTo>
                    <a:pt x="0" y="6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933"/>
            <p:cNvSpPr>
              <a:spLocks/>
            </p:cNvSpPr>
            <p:nvPr/>
          </p:nvSpPr>
          <p:spPr bwMode="auto">
            <a:xfrm>
              <a:off x="8112126" y="2911476"/>
              <a:ext cx="239713" cy="193675"/>
            </a:xfrm>
            <a:custGeom>
              <a:avLst/>
              <a:gdLst>
                <a:gd name="T0" fmla="*/ 53 w 64"/>
                <a:gd name="T1" fmla="*/ 42 h 52"/>
                <a:gd name="T2" fmla="*/ 43 w 64"/>
                <a:gd name="T3" fmla="*/ 12 h 52"/>
                <a:gd name="T4" fmla="*/ 0 w 64"/>
                <a:gd name="T5" fmla="*/ 10 h 52"/>
                <a:gd name="T6" fmla="*/ 22 w 64"/>
                <a:gd name="T7" fmla="*/ 29 h 52"/>
                <a:gd name="T8" fmla="*/ 53 w 64"/>
                <a:gd name="T9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52">
                  <a:moveTo>
                    <a:pt x="53" y="42"/>
                  </a:moveTo>
                  <a:cubicBezTo>
                    <a:pt x="53" y="42"/>
                    <a:pt x="64" y="25"/>
                    <a:pt x="43" y="12"/>
                  </a:cubicBezTo>
                  <a:cubicBezTo>
                    <a:pt x="23" y="0"/>
                    <a:pt x="0" y="10"/>
                    <a:pt x="0" y="10"/>
                  </a:cubicBezTo>
                  <a:cubicBezTo>
                    <a:pt x="0" y="10"/>
                    <a:pt x="18" y="18"/>
                    <a:pt x="22" y="29"/>
                  </a:cubicBezTo>
                  <a:cubicBezTo>
                    <a:pt x="26" y="42"/>
                    <a:pt x="44" y="52"/>
                    <a:pt x="53" y="42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934"/>
            <p:cNvSpPr>
              <a:spLocks/>
            </p:cNvSpPr>
            <p:nvPr/>
          </p:nvSpPr>
          <p:spPr bwMode="auto">
            <a:xfrm>
              <a:off x="8145463" y="2952751"/>
              <a:ext cx="184150" cy="182563"/>
            </a:xfrm>
            <a:custGeom>
              <a:avLst/>
              <a:gdLst>
                <a:gd name="T0" fmla="*/ 49 w 49"/>
                <a:gd name="T1" fmla="*/ 45 h 49"/>
                <a:gd name="T2" fmla="*/ 44 w 49"/>
                <a:gd name="T3" fmla="*/ 31 h 49"/>
                <a:gd name="T4" fmla="*/ 0 w 49"/>
                <a:gd name="T5" fmla="*/ 0 h 49"/>
                <a:gd name="T6" fmla="*/ 41 w 49"/>
                <a:gd name="T7" fmla="*/ 32 h 49"/>
                <a:gd name="T8" fmla="*/ 44 w 49"/>
                <a:gd name="T9" fmla="*/ 47 h 49"/>
                <a:gd name="T10" fmla="*/ 49 w 49"/>
                <a:gd name="T1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49">
                  <a:moveTo>
                    <a:pt x="49" y="45"/>
                  </a:moveTo>
                  <a:cubicBezTo>
                    <a:pt x="49" y="45"/>
                    <a:pt x="46" y="36"/>
                    <a:pt x="44" y="31"/>
                  </a:cubicBezTo>
                  <a:cubicBezTo>
                    <a:pt x="39" y="21"/>
                    <a:pt x="26" y="3"/>
                    <a:pt x="0" y="0"/>
                  </a:cubicBezTo>
                  <a:cubicBezTo>
                    <a:pt x="0" y="0"/>
                    <a:pt x="29" y="4"/>
                    <a:pt x="41" y="32"/>
                  </a:cubicBezTo>
                  <a:cubicBezTo>
                    <a:pt x="44" y="40"/>
                    <a:pt x="44" y="44"/>
                    <a:pt x="44" y="47"/>
                  </a:cubicBezTo>
                  <a:cubicBezTo>
                    <a:pt x="44" y="47"/>
                    <a:pt x="46" y="49"/>
                    <a:pt x="49" y="45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3935"/>
            <p:cNvSpPr>
              <a:spLocks/>
            </p:cNvSpPr>
            <p:nvPr/>
          </p:nvSpPr>
          <p:spPr bwMode="auto">
            <a:xfrm>
              <a:off x="8274051" y="2967038"/>
              <a:ext cx="41275" cy="93663"/>
            </a:xfrm>
            <a:custGeom>
              <a:avLst/>
              <a:gdLst>
                <a:gd name="T0" fmla="*/ 8 w 11"/>
                <a:gd name="T1" fmla="*/ 25 h 25"/>
                <a:gd name="T2" fmla="*/ 0 w 11"/>
                <a:gd name="T3" fmla="*/ 0 h 25"/>
                <a:gd name="T4" fmla="*/ 6 w 11"/>
                <a:gd name="T5" fmla="*/ 23 h 25"/>
                <a:gd name="T6" fmla="*/ 8 w 11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5">
                  <a:moveTo>
                    <a:pt x="8" y="25"/>
                  </a:moveTo>
                  <a:cubicBezTo>
                    <a:pt x="8" y="25"/>
                    <a:pt x="11" y="10"/>
                    <a:pt x="0" y="0"/>
                  </a:cubicBezTo>
                  <a:cubicBezTo>
                    <a:pt x="0" y="0"/>
                    <a:pt x="9" y="7"/>
                    <a:pt x="6" y="23"/>
                  </a:cubicBezTo>
                  <a:lnTo>
                    <a:pt x="8" y="25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3936"/>
            <p:cNvSpPr>
              <a:spLocks/>
            </p:cNvSpPr>
            <p:nvPr/>
          </p:nvSpPr>
          <p:spPr bwMode="auto">
            <a:xfrm>
              <a:off x="8232776" y="2947988"/>
              <a:ext cx="41275" cy="71438"/>
            </a:xfrm>
            <a:custGeom>
              <a:avLst/>
              <a:gdLst>
                <a:gd name="T0" fmla="*/ 11 w 11"/>
                <a:gd name="T1" fmla="*/ 19 h 19"/>
                <a:gd name="T2" fmla="*/ 0 w 11"/>
                <a:gd name="T3" fmla="*/ 0 h 19"/>
                <a:gd name="T4" fmla="*/ 9 w 11"/>
                <a:gd name="T5" fmla="*/ 17 h 19"/>
                <a:gd name="T6" fmla="*/ 11 w 11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9">
                  <a:moveTo>
                    <a:pt x="11" y="19"/>
                  </a:moveTo>
                  <a:cubicBezTo>
                    <a:pt x="11" y="19"/>
                    <a:pt x="10" y="7"/>
                    <a:pt x="0" y="0"/>
                  </a:cubicBezTo>
                  <a:cubicBezTo>
                    <a:pt x="0" y="0"/>
                    <a:pt x="7" y="5"/>
                    <a:pt x="9" y="17"/>
                  </a:cubicBezTo>
                  <a:lnTo>
                    <a:pt x="11" y="19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3937"/>
            <p:cNvSpPr>
              <a:spLocks/>
            </p:cNvSpPr>
            <p:nvPr/>
          </p:nvSpPr>
          <p:spPr bwMode="auto">
            <a:xfrm>
              <a:off x="8213726" y="3030538"/>
              <a:ext cx="74613" cy="33338"/>
            </a:xfrm>
            <a:custGeom>
              <a:avLst/>
              <a:gdLst>
                <a:gd name="T0" fmla="*/ 19 w 20"/>
                <a:gd name="T1" fmla="*/ 3 h 9"/>
                <a:gd name="T2" fmla="*/ 0 w 20"/>
                <a:gd name="T3" fmla="*/ 0 h 9"/>
                <a:gd name="T4" fmla="*/ 20 w 20"/>
                <a:gd name="T5" fmla="*/ 5 h 9"/>
                <a:gd name="T6" fmla="*/ 19 w 2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9">
                  <a:moveTo>
                    <a:pt x="19" y="3"/>
                  </a:moveTo>
                  <a:cubicBezTo>
                    <a:pt x="19" y="3"/>
                    <a:pt x="7" y="7"/>
                    <a:pt x="0" y="0"/>
                  </a:cubicBezTo>
                  <a:cubicBezTo>
                    <a:pt x="0" y="0"/>
                    <a:pt x="9" y="9"/>
                    <a:pt x="20" y="5"/>
                  </a:cubicBezTo>
                  <a:lnTo>
                    <a:pt x="19" y="3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3938"/>
            <p:cNvSpPr>
              <a:spLocks/>
            </p:cNvSpPr>
            <p:nvPr/>
          </p:nvSpPr>
          <p:spPr bwMode="auto">
            <a:xfrm>
              <a:off x="8208963" y="3008313"/>
              <a:ext cx="57150" cy="11113"/>
            </a:xfrm>
            <a:custGeom>
              <a:avLst/>
              <a:gdLst>
                <a:gd name="T0" fmla="*/ 14 w 15"/>
                <a:gd name="T1" fmla="*/ 2 h 3"/>
                <a:gd name="T2" fmla="*/ 0 w 15"/>
                <a:gd name="T3" fmla="*/ 0 h 3"/>
                <a:gd name="T4" fmla="*/ 13 w 15"/>
                <a:gd name="T5" fmla="*/ 0 h 3"/>
                <a:gd name="T6" fmla="*/ 14 w 15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">
                  <a:moveTo>
                    <a:pt x="14" y="2"/>
                  </a:moveTo>
                  <a:cubicBezTo>
                    <a:pt x="15" y="2"/>
                    <a:pt x="7" y="3"/>
                    <a:pt x="0" y="0"/>
                  </a:cubicBezTo>
                  <a:cubicBezTo>
                    <a:pt x="0" y="0"/>
                    <a:pt x="7" y="3"/>
                    <a:pt x="13" y="0"/>
                  </a:cubicBezTo>
                  <a:lnTo>
                    <a:pt x="14" y="2"/>
                  </a:ln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83" name="组合 382"/>
          <p:cNvGrpSpPr/>
          <p:nvPr/>
        </p:nvGrpSpPr>
        <p:grpSpPr>
          <a:xfrm>
            <a:off x="7987521" y="239060"/>
            <a:ext cx="770673" cy="415785"/>
            <a:chOff x="6780213" y="3556000"/>
            <a:chExt cx="582613" cy="314325"/>
          </a:xfrm>
        </p:grpSpPr>
        <p:sp>
          <p:nvSpPr>
            <p:cNvPr id="384" name="Freeform 4021"/>
            <p:cNvSpPr>
              <a:spLocks noEditPoints="1"/>
            </p:cNvSpPr>
            <p:nvPr/>
          </p:nvSpPr>
          <p:spPr bwMode="auto">
            <a:xfrm>
              <a:off x="6826251" y="3781425"/>
              <a:ext cx="93663" cy="88900"/>
            </a:xfrm>
            <a:custGeom>
              <a:avLst/>
              <a:gdLst>
                <a:gd name="T0" fmla="*/ 0 w 25"/>
                <a:gd name="T1" fmla="*/ 12 h 24"/>
                <a:gd name="T2" fmla="*/ 12 w 25"/>
                <a:gd name="T3" fmla="*/ 24 h 24"/>
                <a:gd name="T4" fmla="*/ 25 w 25"/>
                <a:gd name="T5" fmla="*/ 12 h 24"/>
                <a:gd name="T6" fmla="*/ 12 w 25"/>
                <a:gd name="T7" fmla="*/ 0 h 24"/>
                <a:gd name="T8" fmla="*/ 0 w 25"/>
                <a:gd name="T9" fmla="*/ 12 h 24"/>
                <a:gd name="T10" fmla="*/ 9 w 25"/>
                <a:gd name="T11" fmla="*/ 12 h 24"/>
                <a:gd name="T12" fmla="*/ 12 w 25"/>
                <a:gd name="T13" fmla="*/ 9 h 24"/>
                <a:gd name="T14" fmla="*/ 16 w 25"/>
                <a:gd name="T15" fmla="*/ 12 h 24"/>
                <a:gd name="T16" fmla="*/ 12 w 25"/>
                <a:gd name="T17" fmla="*/ 16 h 24"/>
                <a:gd name="T18" fmla="*/ 9 w 25"/>
                <a:gd name="T1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4">
                  <a:moveTo>
                    <a:pt x="0" y="12"/>
                  </a:moveTo>
                  <a:cubicBezTo>
                    <a:pt x="0" y="19"/>
                    <a:pt x="6" y="24"/>
                    <a:pt x="12" y="24"/>
                  </a:cubicBezTo>
                  <a:cubicBezTo>
                    <a:pt x="19" y="24"/>
                    <a:pt x="25" y="19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lose/>
                  <a:moveTo>
                    <a:pt x="9" y="12"/>
                  </a:moveTo>
                  <a:cubicBezTo>
                    <a:pt x="9" y="10"/>
                    <a:pt x="10" y="9"/>
                    <a:pt x="12" y="9"/>
                  </a:cubicBezTo>
                  <a:cubicBezTo>
                    <a:pt x="14" y="9"/>
                    <a:pt x="16" y="10"/>
                    <a:pt x="16" y="12"/>
                  </a:cubicBezTo>
                  <a:cubicBezTo>
                    <a:pt x="16" y="14"/>
                    <a:pt x="14" y="16"/>
                    <a:pt x="12" y="16"/>
                  </a:cubicBezTo>
                  <a:cubicBezTo>
                    <a:pt x="10" y="16"/>
                    <a:pt x="9" y="14"/>
                    <a:pt x="9" y="12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4022"/>
            <p:cNvSpPr>
              <a:spLocks noEditPoints="1"/>
            </p:cNvSpPr>
            <p:nvPr/>
          </p:nvSpPr>
          <p:spPr bwMode="auto">
            <a:xfrm>
              <a:off x="6780213" y="3627438"/>
              <a:ext cx="398463" cy="195262"/>
            </a:xfrm>
            <a:custGeom>
              <a:avLst/>
              <a:gdLst>
                <a:gd name="T0" fmla="*/ 5 w 106"/>
                <a:gd name="T1" fmla="*/ 47 h 52"/>
                <a:gd name="T2" fmla="*/ 9 w 106"/>
                <a:gd name="T3" fmla="*/ 50 h 52"/>
                <a:gd name="T4" fmla="*/ 25 w 106"/>
                <a:gd name="T5" fmla="*/ 37 h 52"/>
                <a:gd name="T6" fmla="*/ 40 w 106"/>
                <a:gd name="T7" fmla="*/ 50 h 52"/>
                <a:gd name="T8" fmla="*/ 69 w 106"/>
                <a:gd name="T9" fmla="*/ 50 h 52"/>
                <a:gd name="T10" fmla="*/ 84 w 106"/>
                <a:gd name="T11" fmla="*/ 37 h 52"/>
                <a:gd name="T12" fmla="*/ 100 w 106"/>
                <a:gd name="T13" fmla="*/ 51 h 52"/>
                <a:gd name="T14" fmla="*/ 106 w 106"/>
                <a:gd name="T15" fmla="*/ 45 h 52"/>
                <a:gd name="T16" fmla="*/ 83 w 106"/>
                <a:gd name="T17" fmla="*/ 7 h 52"/>
                <a:gd name="T18" fmla="*/ 32 w 106"/>
                <a:gd name="T19" fmla="*/ 21 h 52"/>
                <a:gd name="T20" fmla="*/ 5 w 106"/>
                <a:gd name="T21" fmla="*/ 47 h 52"/>
                <a:gd name="T22" fmla="*/ 72 w 106"/>
                <a:gd name="T23" fmla="*/ 22 h 52"/>
                <a:gd name="T24" fmla="*/ 72 w 106"/>
                <a:gd name="T25" fmla="*/ 9 h 52"/>
                <a:gd name="T26" fmla="*/ 96 w 106"/>
                <a:gd name="T27" fmla="*/ 22 h 52"/>
                <a:gd name="T28" fmla="*/ 72 w 106"/>
                <a:gd name="T29" fmla="*/ 22 h 52"/>
                <a:gd name="T30" fmla="*/ 40 w 106"/>
                <a:gd name="T31" fmla="*/ 22 h 52"/>
                <a:gd name="T32" fmla="*/ 62 w 106"/>
                <a:gd name="T33" fmla="*/ 9 h 52"/>
                <a:gd name="T34" fmla="*/ 68 w 106"/>
                <a:gd name="T35" fmla="*/ 9 h 52"/>
                <a:gd name="T36" fmla="*/ 68 w 106"/>
                <a:gd name="T37" fmla="*/ 22 h 52"/>
                <a:gd name="T38" fmla="*/ 40 w 106"/>
                <a:gd name="T39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6" h="52">
                  <a:moveTo>
                    <a:pt x="5" y="47"/>
                  </a:moveTo>
                  <a:cubicBezTo>
                    <a:pt x="5" y="48"/>
                    <a:pt x="5" y="50"/>
                    <a:pt x="9" y="50"/>
                  </a:cubicBezTo>
                  <a:cubicBezTo>
                    <a:pt x="10" y="43"/>
                    <a:pt x="17" y="37"/>
                    <a:pt x="25" y="37"/>
                  </a:cubicBezTo>
                  <a:cubicBezTo>
                    <a:pt x="32" y="37"/>
                    <a:pt x="39" y="43"/>
                    <a:pt x="40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70" y="43"/>
                    <a:pt x="76" y="37"/>
                    <a:pt x="84" y="37"/>
                  </a:cubicBezTo>
                  <a:cubicBezTo>
                    <a:pt x="92" y="37"/>
                    <a:pt x="99" y="43"/>
                    <a:pt x="100" y="51"/>
                  </a:cubicBezTo>
                  <a:cubicBezTo>
                    <a:pt x="102" y="51"/>
                    <a:pt x="106" y="52"/>
                    <a:pt x="106" y="45"/>
                  </a:cubicBezTo>
                  <a:cubicBezTo>
                    <a:pt x="106" y="37"/>
                    <a:pt x="106" y="13"/>
                    <a:pt x="83" y="7"/>
                  </a:cubicBezTo>
                  <a:cubicBezTo>
                    <a:pt x="60" y="0"/>
                    <a:pt x="41" y="6"/>
                    <a:pt x="32" y="21"/>
                  </a:cubicBezTo>
                  <a:cubicBezTo>
                    <a:pt x="32" y="21"/>
                    <a:pt x="0" y="26"/>
                    <a:pt x="5" y="47"/>
                  </a:cubicBezTo>
                  <a:close/>
                  <a:moveTo>
                    <a:pt x="72" y="22"/>
                  </a:moveTo>
                  <a:cubicBezTo>
                    <a:pt x="72" y="9"/>
                    <a:pt x="72" y="9"/>
                    <a:pt x="72" y="9"/>
                  </a:cubicBezTo>
                  <a:cubicBezTo>
                    <a:pt x="83" y="10"/>
                    <a:pt x="92" y="14"/>
                    <a:pt x="96" y="22"/>
                  </a:cubicBezTo>
                  <a:lnTo>
                    <a:pt x="72" y="22"/>
                  </a:lnTo>
                  <a:close/>
                  <a:moveTo>
                    <a:pt x="40" y="22"/>
                  </a:moveTo>
                  <a:cubicBezTo>
                    <a:pt x="40" y="22"/>
                    <a:pt x="45" y="9"/>
                    <a:pt x="62" y="9"/>
                  </a:cubicBezTo>
                  <a:cubicBezTo>
                    <a:pt x="64" y="9"/>
                    <a:pt x="66" y="9"/>
                    <a:pt x="68" y="9"/>
                  </a:cubicBezTo>
                  <a:cubicBezTo>
                    <a:pt x="68" y="22"/>
                    <a:pt x="68" y="22"/>
                    <a:pt x="68" y="22"/>
                  </a:cubicBezTo>
                  <a:lnTo>
                    <a:pt x="40" y="22"/>
                  </a:ln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4023"/>
            <p:cNvSpPr>
              <a:spLocks/>
            </p:cNvSpPr>
            <p:nvPr/>
          </p:nvSpPr>
          <p:spPr bwMode="auto">
            <a:xfrm>
              <a:off x="7159626" y="3668713"/>
              <a:ext cx="176213" cy="107950"/>
            </a:xfrm>
            <a:custGeom>
              <a:avLst/>
              <a:gdLst>
                <a:gd name="T0" fmla="*/ 2 w 47"/>
                <a:gd name="T1" fmla="*/ 29 h 29"/>
                <a:gd name="T2" fmla="*/ 4 w 47"/>
                <a:gd name="T3" fmla="*/ 27 h 29"/>
                <a:gd name="T4" fmla="*/ 25 w 47"/>
                <a:gd name="T5" fmla="*/ 20 h 29"/>
                <a:gd name="T6" fmla="*/ 42 w 47"/>
                <a:gd name="T7" fmla="*/ 19 h 29"/>
                <a:gd name="T8" fmla="*/ 47 w 47"/>
                <a:gd name="T9" fmla="*/ 2 h 29"/>
                <a:gd name="T10" fmla="*/ 45 w 47"/>
                <a:gd name="T11" fmla="*/ 0 h 29"/>
                <a:gd name="T12" fmla="*/ 43 w 47"/>
                <a:gd name="T13" fmla="*/ 2 h 29"/>
                <a:gd name="T14" fmla="*/ 40 w 47"/>
                <a:gd name="T15" fmla="*/ 16 h 29"/>
                <a:gd name="T16" fmla="*/ 26 w 47"/>
                <a:gd name="T17" fmla="*/ 16 h 29"/>
                <a:gd name="T18" fmla="*/ 0 w 47"/>
                <a:gd name="T19" fmla="*/ 26 h 29"/>
                <a:gd name="T20" fmla="*/ 1 w 47"/>
                <a:gd name="T21" fmla="*/ 29 h 29"/>
                <a:gd name="T22" fmla="*/ 2 w 47"/>
                <a:gd name="T2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29">
                  <a:moveTo>
                    <a:pt x="2" y="29"/>
                  </a:moveTo>
                  <a:cubicBezTo>
                    <a:pt x="2" y="29"/>
                    <a:pt x="3" y="28"/>
                    <a:pt x="4" y="27"/>
                  </a:cubicBezTo>
                  <a:cubicBezTo>
                    <a:pt x="7" y="16"/>
                    <a:pt x="16" y="18"/>
                    <a:pt x="25" y="20"/>
                  </a:cubicBezTo>
                  <a:cubicBezTo>
                    <a:pt x="31" y="21"/>
                    <a:pt x="38" y="23"/>
                    <a:pt x="42" y="19"/>
                  </a:cubicBezTo>
                  <a:cubicBezTo>
                    <a:pt x="46" y="16"/>
                    <a:pt x="47" y="11"/>
                    <a:pt x="47" y="2"/>
                  </a:cubicBezTo>
                  <a:cubicBezTo>
                    <a:pt x="47" y="1"/>
                    <a:pt x="46" y="0"/>
                    <a:pt x="45" y="0"/>
                  </a:cubicBezTo>
                  <a:cubicBezTo>
                    <a:pt x="44" y="0"/>
                    <a:pt x="43" y="1"/>
                    <a:pt x="43" y="2"/>
                  </a:cubicBezTo>
                  <a:cubicBezTo>
                    <a:pt x="43" y="9"/>
                    <a:pt x="42" y="14"/>
                    <a:pt x="40" y="16"/>
                  </a:cubicBezTo>
                  <a:cubicBezTo>
                    <a:pt x="37" y="18"/>
                    <a:pt x="31" y="17"/>
                    <a:pt x="26" y="16"/>
                  </a:cubicBezTo>
                  <a:cubicBezTo>
                    <a:pt x="16" y="14"/>
                    <a:pt x="5" y="12"/>
                    <a:pt x="0" y="26"/>
                  </a:cubicBezTo>
                  <a:cubicBezTo>
                    <a:pt x="0" y="27"/>
                    <a:pt x="0" y="28"/>
                    <a:pt x="1" y="29"/>
                  </a:cubicBezTo>
                  <a:cubicBezTo>
                    <a:pt x="1" y="29"/>
                    <a:pt x="1" y="29"/>
                    <a:pt x="2" y="29"/>
                  </a:cubicBezTo>
                  <a:close/>
                </a:path>
              </a:pathLst>
            </a:custGeom>
            <a:solidFill>
              <a:srgbClr val="A8C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4024"/>
            <p:cNvSpPr>
              <a:spLocks/>
            </p:cNvSpPr>
            <p:nvPr/>
          </p:nvSpPr>
          <p:spPr bwMode="auto">
            <a:xfrm>
              <a:off x="7283451" y="3556000"/>
              <a:ext cx="79375" cy="131762"/>
            </a:xfrm>
            <a:custGeom>
              <a:avLst/>
              <a:gdLst>
                <a:gd name="T0" fmla="*/ 5 w 21"/>
                <a:gd name="T1" fmla="*/ 2 h 35"/>
                <a:gd name="T2" fmla="*/ 6 w 21"/>
                <a:gd name="T3" fmla="*/ 10 h 35"/>
                <a:gd name="T4" fmla="*/ 9 w 21"/>
                <a:gd name="T5" fmla="*/ 10 h 35"/>
                <a:gd name="T6" fmla="*/ 11 w 21"/>
                <a:gd name="T7" fmla="*/ 10 h 35"/>
                <a:gd name="T8" fmla="*/ 15 w 21"/>
                <a:gd name="T9" fmla="*/ 9 h 35"/>
                <a:gd name="T10" fmla="*/ 15 w 21"/>
                <a:gd name="T11" fmla="*/ 1 h 35"/>
                <a:gd name="T12" fmla="*/ 16 w 21"/>
                <a:gd name="T13" fmla="*/ 0 h 35"/>
                <a:gd name="T14" fmla="*/ 17 w 21"/>
                <a:gd name="T15" fmla="*/ 1 h 35"/>
                <a:gd name="T16" fmla="*/ 18 w 21"/>
                <a:gd name="T17" fmla="*/ 9 h 35"/>
                <a:gd name="T18" fmla="*/ 21 w 21"/>
                <a:gd name="T19" fmla="*/ 9 h 35"/>
                <a:gd name="T20" fmla="*/ 21 w 21"/>
                <a:gd name="T21" fmla="*/ 17 h 35"/>
                <a:gd name="T22" fmla="*/ 16 w 21"/>
                <a:gd name="T23" fmla="*/ 24 h 35"/>
                <a:gd name="T24" fmla="*/ 15 w 21"/>
                <a:gd name="T25" fmla="*/ 33 h 35"/>
                <a:gd name="T26" fmla="*/ 10 w 21"/>
                <a:gd name="T27" fmla="*/ 34 h 35"/>
                <a:gd name="T28" fmla="*/ 6 w 21"/>
                <a:gd name="T29" fmla="*/ 24 h 35"/>
                <a:gd name="T30" fmla="*/ 1 w 21"/>
                <a:gd name="T31" fmla="*/ 18 h 35"/>
                <a:gd name="T32" fmla="*/ 0 w 21"/>
                <a:gd name="T33" fmla="*/ 10 h 35"/>
                <a:gd name="T34" fmla="*/ 3 w 21"/>
                <a:gd name="T35" fmla="*/ 10 h 35"/>
                <a:gd name="T36" fmla="*/ 2 w 21"/>
                <a:gd name="T37" fmla="*/ 2 h 35"/>
                <a:gd name="T38" fmla="*/ 4 w 21"/>
                <a:gd name="T39" fmla="*/ 1 h 35"/>
                <a:gd name="T40" fmla="*/ 5 w 21"/>
                <a:gd name="T41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35">
                  <a:moveTo>
                    <a:pt x="5" y="2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15"/>
                    <a:pt x="21" y="17"/>
                  </a:cubicBezTo>
                  <a:cubicBezTo>
                    <a:pt x="21" y="19"/>
                    <a:pt x="20" y="21"/>
                    <a:pt x="16" y="24"/>
                  </a:cubicBezTo>
                  <a:cubicBezTo>
                    <a:pt x="16" y="25"/>
                    <a:pt x="16" y="32"/>
                    <a:pt x="15" y="33"/>
                  </a:cubicBezTo>
                  <a:cubicBezTo>
                    <a:pt x="13" y="35"/>
                    <a:pt x="11" y="35"/>
                    <a:pt x="10" y="34"/>
                  </a:cubicBezTo>
                  <a:cubicBezTo>
                    <a:pt x="7" y="32"/>
                    <a:pt x="6" y="24"/>
                    <a:pt x="6" y="24"/>
                  </a:cubicBezTo>
                  <a:cubicBezTo>
                    <a:pt x="3" y="22"/>
                    <a:pt x="2" y="21"/>
                    <a:pt x="1" y="18"/>
                  </a:cubicBezTo>
                  <a:cubicBezTo>
                    <a:pt x="0" y="16"/>
                    <a:pt x="0" y="10"/>
                    <a:pt x="0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4025"/>
            <p:cNvSpPr>
              <a:spLocks noEditPoints="1"/>
            </p:cNvSpPr>
            <p:nvPr/>
          </p:nvSpPr>
          <p:spPr bwMode="auto">
            <a:xfrm>
              <a:off x="7050088" y="3781425"/>
              <a:ext cx="95250" cy="88900"/>
            </a:xfrm>
            <a:custGeom>
              <a:avLst/>
              <a:gdLst>
                <a:gd name="T0" fmla="*/ 0 w 25"/>
                <a:gd name="T1" fmla="*/ 12 h 24"/>
                <a:gd name="T2" fmla="*/ 12 w 25"/>
                <a:gd name="T3" fmla="*/ 24 h 24"/>
                <a:gd name="T4" fmla="*/ 25 w 25"/>
                <a:gd name="T5" fmla="*/ 12 h 24"/>
                <a:gd name="T6" fmla="*/ 12 w 25"/>
                <a:gd name="T7" fmla="*/ 0 h 24"/>
                <a:gd name="T8" fmla="*/ 0 w 25"/>
                <a:gd name="T9" fmla="*/ 12 h 24"/>
                <a:gd name="T10" fmla="*/ 9 w 25"/>
                <a:gd name="T11" fmla="*/ 12 h 24"/>
                <a:gd name="T12" fmla="*/ 12 w 25"/>
                <a:gd name="T13" fmla="*/ 9 h 24"/>
                <a:gd name="T14" fmla="*/ 16 w 25"/>
                <a:gd name="T15" fmla="*/ 12 h 24"/>
                <a:gd name="T16" fmla="*/ 12 w 25"/>
                <a:gd name="T17" fmla="*/ 16 h 24"/>
                <a:gd name="T18" fmla="*/ 9 w 25"/>
                <a:gd name="T1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4">
                  <a:moveTo>
                    <a:pt x="0" y="12"/>
                  </a:moveTo>
                  <a:cubicBezTo>
                    <a:pt x="0" y="19"/>
                    <a:pt x="6" y="24"/>
                    <a:pt x="12" y="24"/>
                  </a:cubicBezTo>
                  <a:cubicBezTo>
                    <a:pt x="19" y="24"/>
                    <a:pt x="25" y="19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lose/>
                  <a:moveTo>
                    <a:pt x="9" y="12"/>
                  </a:moveTo>
                  <a:cubicBezTo>
                    <a:pt x="9" y="10"/>
                    <a:pt x="10" y="9"/>
                    <a:pt x="12" y="9"/>
                  </a:cubicBezTo>
                  <a:cubicBezTo>
                    <a:pt x="14" y="9"/>
                    <a:pt x="16" y="10"/>
                    <a:pt x="16" y="12"/>
                  </a:cubicBezTo>
                  <a:cubicBezTo>
                    <a:pt x="16" y="14"/>
                    <a:pt x="14" y="16"/>
                    <a:pt x="12" y="16"/>
                  </a:cubicBezTo>
                  <a:cubicBezTo>
                    <a:pt x="10" y="16"/>
                    <a:pt x="9" y="14"/>
                    <a:pt x="9" y="12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89" name="组合 388"/>
          <p:cNvGrpSpPr/>
          <p:nvPr/>
        </p:nvGrpSpPr>
        <p:grpSpPr>
          <a:xfrm>
            <a:off x="6340477" y="398463"/>
            <a:ext cx="547688" cy="319088"/>
            <a:chOff x="6983413" y="2925763"/>
            <a:chExt cx="547688" cy="319088"/>
          </a:xfrm>
        </p:grpSpPr>
        <p:sp>
          <p:nvSpPr>
            <p:cNvPr id="390" name="Freeform 3843"/>
            <p:cNvSpPr>
              <a:spLocks/>
            </p:cNvSpPr>
            <p:nvPr/>
          </p:nvSpPr>
          <p:spPr bwMode="auto">
            <a:xfrm>
              <a:off x="7286626" y="2959101"/>
              <a:ext cx="104775" cy="150813"/>
            </a:xfrm>
            <a:custGeom>
              <a:avLst/>
              <a:gdLst>
                <a:gd name="T0" fmla="*/ 4 w 28"/>
                <a:gd name="T1" fmla="*/ 40 h 40"/>
                <a:gd name="T2" fmla="*/ 2 w 28"/>
                <a:gd name="T3" fmla="*/ 40 h 40"/>
                <a:gd name="T4" fmla="*/ 1 w 28"/>
                <a:gd name="T5" fmla="*/ 35 h 40"/>
                <a:gd name="T6" fmla="*/ 21 w 28"/>
                <a:gd name="T7" fmla="*/ 2 h 40"/>
                <a:gd name="T8" fmla="*/ 26 w 28"/>
                <a:gd name="T9" fmla="*/ 1 h 40"/>
                <a:gd name="T10" fmla="*/ 27 w 28"/>
                <a:gd name="T11" fmla="*/ 5 h 40"/>
                <a:gd name="T12" fmla="*/ 7 w 28"/>
                <a:gd name="T13" fmla="*/ 39 h 40"/>
                <a:gd name="T14" fmla="*/ 4 w 28"/>
                <a:gd name="T1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40">
                  <a:moveTo>
                    <a:pt x="4" y="40"/>
                  </a:moveTo>
                  <a:cubicBezTo>
                    <a:pt x="4" y="40"/>
                    <a:pt x="3" y="40"/>
                    <a:pt x="2" y="40"/>
                  </a:cubicBezTo>
                  <a:cubicBezTo>
                    <a:pt x="1" y="39"/>
                    <a:pt x="0" y="37"/>
                    <a:pt x="1" y="35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0"/>
                    <a:pt x="24" y="0"/>
                    <a:pt x="26" y="1"/>
                  </a:cubicBezTo>
                  <a:cubicBezTo>
                    <a:pt x="28" y="2"/>
                    <a:pt x="28" y="4"/>
                    <a:pt x="27" y="5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6" y="40"/>
                    <a:pt x="5" y="40"/>
                    <a:pt x="4" y="40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3844"/>
            <p:cNvSpPr>
              <a:spLocks/>
            </p:cNvSpPr>
            <p:nvPr/>
          </p:nvSpPr>
          <p:spPr bwMode="auto">
            <a:xfrm>
              <a:off x="7316788" y="2952751"/>
              <a:ext cx="109538" cy="25400"/>
            </a:xfrm>
            <a:custGeom>
              <a:avLst/>
              <a:gdLst>
                <a:gd name="T0" fmla="*/ 26 w 29"/>
                <a:gd name="T1" fmla="*/ 7 h 7"/>
                <a:gd name="T2" fmla="*/ 4 w 29"/>
                <a:gd name="T3" fmla="*/ 7 h 7"/>
                <a:gd name="T4" fmla="*/ 0 w 29"/>
                <a:gd name="T5" fmla="*/ 4 h 7"/>
                <a:gd name="T6" fmla="*/ 4 w 29"/>
                <a:gd name="T7" fmla="*/ 0 h 7"/>
                <a:gd name="T8" fmla="*/ 26 w 29"/>
                <a:gd name="T9" fmla="*/ 0 h 7"/>
                <a:gd name="T10" fmla="*/ 29 w 29"/>
                <a:gd name="T11" fmla="*/ 4 h 7"/>
                <a:gd name="T12" fmla="*/ 26 w 29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7">
                  <a:moveTo>
                    <a:pt x="26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5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0"/>
                    <a:pt x="29" y="2"/>
                    <a:pt x="29" y="4"/>
                  </a:cubicBezTo>
                  <a:cubicBezTo>
                    <a:pt x="29" y="5"/>
                    <a:pt x="28" y="7"/>
                    <a:pt x="26" y="7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3845"/>
            <p:cNvSpPr>
              <a:spLocks/>
            </p:cNvSpPr>
            <p:nvPr/>
          </p:nvSpPr>
          <p:spPr bwMode="auto">
            <a:xfrm>
              <a:off x="7129463" y="2925763"/>
              <a:ext cx="101600" cy="90488"/>
            </a:xfrm>
            <a:custGeom>
              <a:avLst/>
              <a:gdLst>
                <a:gd name="T0" fmla="*/ 10 w 27"/>
                <a:gd name="T1" fmla="*/ 24 h 24"/>
                <a:gd name="T2" fmla="*/ 7 w 27"/>
                <a:gd name="T3" fmla="*/ 22 h 24"/>
                <a:gd name="T4" fmla="*/ 1 w 27"/>
                <a:gd name="T5" fmla="*/ 9 h 24"/>
                <a:gd name="T6" fmla="*/ 1 w 27"/>
                <a:gd name="T7" fmla="*/ 6 h 24"/>
                <a:gd name="T8" fmla="*/ 3 w 27"/>
                <a:gd name="T9" fmla="*/ 4 h 24"/>
                <a:gd name="T10" fmla="*/ 22 w 27"/>
                <a:gd name="T11" fmla="*/ 1 h 24"/>
                <a:gd name="T12" fmla="*/ 26 w 27"/>
                <a:gd name="T13" fmla="*/ 3 h 24"/>
                <a:gd name="T14" fmla="*/ 24 w 27"/>
                <a:gd name="T15" fmla="*/ 7 h 24"/>
                <a:gd name="T16" fmla="*/ 9 w 27"/>
                <a:gd name="T17" fmla="*/ 10 h 24"/>
                <a:gd name="T18" fmla="*/ 13 w 27"/>
                <a:gd name="T19" fmla="*/ 19 h 24"/>
                <a:gd name="T20" fmla="*/ 11 w 27"/>
                <a:gd name="T21" fmla="*/ 23 h 24"/>
                <a:gd name="T22" fmla="*/ 10 w 27"/>
                <a:gd name="T2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4">
                  <a:moveTo>
                    <a:pt x="10" y="24"/>
                  </a:moveTo>
                  <a:cubicBezTo>
                    <a:pt x="8" y="24"/>
                    <a:pt x="7" y="23"/>
                    <a:pt x="7" y="22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0"/>
                    <a:pt x="26" y="1"/>
                    <a:pt x="26" y="3"/>
                  </a:cubicBezTo>
                  <a:cubicBezTo>
                    <a:pt x="27" y="5"/>
                    <a:pt x="26" y="7"/>
                    <a:pt x="24" y="7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0"/>
                    <a:pt x="13" y="22"/>
                    <a:pt x="11" y="23"/>
                  </a:cubicBezTo>
                  <a:cubicBezTo>
                    <a:pt x="11" y="23"/>
                    <a:pt x="10" y="24"/>
                    <a:pt x="10" y="24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3846"/>
            <p:cNvSpPr>
              <a:spLocks noEditPoints="1"/>
            </p:cNvSpPr>
            <p:nvPr/>
          </p:nvSpPr>
          <p:spPr bwMode="auto">
            <a:xfrm>
              <a:off x="7339013" y="3052763"/>
              <a:ext cx="192088" cy="192088"/>
            </a:xfrm>
            <a:custGeom>
              <a:avLst/>
              <a:gdLst>
                <a:gd name="T0" fmla="*/ 26 w 51"/>
                <a:gd name="T1" fmla="*/ 51 h 51"/>
                <a:gd name="T2" fmla="*/ 0 w 51"/>
                <a:gd name="T3" fmla="*/ 26 h 51"/>
                <a:gd name="T4" fmla="*/ 26 w 51"/>
                <a:gd name="T5" fmla="*/ 0 h 51"/>
                <a:gd name="T6" fmla="*/ 51 w 51"/>
                <a:gd name="T7" fmla="*/ 26 h 51"/>
                <a:gd name="T8" fmla="*/ 26 w 51"/>
                <a:gd name="T9" fmla="*/ 51 h 51"/>
                <a:gd name="T10" fmla="*/ 26 w 51"/>
                <a:gd name="T11" fmla="*/ 7 h 51"/>
                <a:gd name="T12" fmla="*/ 7 w 51"/>
                <a:gd name="T13" fmla="*/ 26 h 51"/>
                <a:gd name="T14" fmla="*/ 26 w 51"/>
                <a:gd name="T15" fmla="*/ 44 h 51"/>
                <a:gd name="T16" fmla="*/ 44 w 51"/>
                <a:gd name="T17" fmla="*/ 26 h 51"/>
                <a:gd name="T18" fmla="*/ 26 w 51"/>
                <a:gd name="T19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51">
                  <a:moveTo>
                    <a:pt x="26" y="51"/>
                  </a:moveTo>
                  <a:cubicBezTo>
                    <a:pt x="12" y="51"/>
                    <a:pt x="0" y="40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40" y="0"/>
                    <a:pt x="51" y="12"/>
                    <a:pt x="51" y="26"/>
                  </a:cubicBezTo>
                  <a:cubicBezTo>
                    <a:pt x="51" y="40"/>
                    <a:pt x="40" y="51"/>
                    <a:pt x="26" y="51"/>
                  </a:cubicBezTo>
                  <a:close/>
                  <a:moveTo>
                    <a:pt x="26" y="7"/>
                  </a:moveTo>
                  <a:cubicBezTo>
                    <a:pt x="15" y="7"/>
                    <a:pt x="7" y="15"/>
                    <a:pt x="7" y="26"/>
                  </a:cubicBezTo>
                  <a:cubicBezTo>
                    <a:pt x="7" y="36"/>
                    <a:pt x="15" y="44"/>
                    <a:pt x="26" y="44"/>
                  </a:cubicBezTo>
                  <a:cubicBezTo>
                    <a:pt x="36" y="44"/>
                    <a:pt x="44" y="36"/>
                    <a:pt x="44" y="26"/>
                  </a:cubicBezTo>
                  <a:cubicBezTo>
                    <a:pt x="44" y="15"/>
                    <a:pt x="36" y="7"/>
                    <a:pt x="26" y="7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3847"/>
            <p:cNvSpPr>
              <a:spLocks noEditPoints="1"/>
            </p:cNvSpPr>
            <p:nvPr/>
          </p:nvSpPr>
          <p:spPr bwMode="auto">
            <a:xfrm>
              <a:off x="6983413" y="3052763"/>
              <a:ext cx="190500" cy="192088"/>
            </a:xfrm>
            <a:custGeom>
              <a:avLst/>
              <a:gdLst>
                <a:gd name="T0" fmla="*/ 26 w 51"/>
                <a:gd name="T1" fmla="*/ 51 h 51"/>
                <a:gd name="T2" fmla="*/ 0 w 51"/>
                <a:gd name="T3" fmla="*/ 26 h 51"/>
                <a:gd name="T4" fmla="*/ 26 w 51"/>
                <a:gd name="T5" fmla="*/ 0 h 51"/>
                <a:gd name="T6" fmla="*/ 51 w 51"/>
                <a:gd name="T7" fmla="*/ 26 h 51"/>
                <a:gd name="T8" fmla="*/ 26 w 51"/>
                <a:gd name="T9" fmla="*/ 51 h 51"/>
                <a:gd name="T10" fmla="*/ 26 w 51"/>
                <a:gd name="T11" fmla="*/ 7 h 51"/>
                <a:gd name="T12" fmla="*/ 7 w 51"/>
                <a:gd name="T13" fmla="*/ 26 h 51"/>
                <a:gd name="T14" fmla="*/ 26 w 51"/>
                <a:gd name="T15" fmla="*/ 44 h 51"/>
                <a:gd name="T16" fmla="*/ 44 w 51"/>
                <a:gd name="T17" fmla="*/ 26 h 51"/>
                <a:gd name="T18" fmla="*/ 26 w 51"/>
                <a:gd name="T19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51">
                  <a:moveTo>
                    <a:pt x="26" y="51"/>
                  </a:moveTo>
                  <a:cubicBezTo>
                    <a:pt x="12" y="51"/>
                    <a:pt x="0" y="40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40" y="0"/>
                    <a:pt x="51" y="12"/>
                    <a:pt x="51" y="26"/>
                  </a:cubicBezTo>
                  <a:cubicBezTo>
                    <a:pt x="51" y="40"/>
                    <a:pt x="40" y="51"/>
                    <a:pt x="26" y="51"/>
                  </a:cubicBezTo>
                  <a:close/>
                  <a:moveTo>
                    <a:pt x="26" y="7"/>
                  </a:moveTo>
                  <a:cubicBezTo>
                    <a:pt x="15" y="7"/>
                    <a:pt x="7" y="15"/>
                    <a:pt x="7" y="26"/>
                  </a:cubicBezTo>
                  <a:cubicBezTo>
                    <a:pt x="7" y="36"/>
                    <a:pt x="15" y="44"/>
                    <a:pt x="26" y="44"/>
                  </a:cubicBezTo>
                  <a:cubicBezTo>
                    <a:pt x="36" y="44"/>
                    <a:pt x="44" y="36"/>
                    <a:pt x="44" y="26"/>
                  </a:cubicBezTo>
                  <a:cubicBezTo>
                    <a:pt x="44" y="15"/>
                    <a:pt x="36" y="7"/>
                    <a:pt x="26" y="7"/>
                  </a:cubicBezTo>
                  <a:close/>
                </a:path>
              </a:pathLst>
            </a:custGeom>
            <a:solidFill>
              <a:srgbClr val="7C9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3848"/>
            <p:cNvSpPr>
              <a:spLocks/>
            </p:cNvSpPr>
            <p:nvPr/>
          </p:nvSpPr>
          <p:spPr bwMode="auto">
            <a:xfrm>
              <a:off x="7065963" y="2989263"/>
              <a:ext cx="385763" cy="176213"/>
            </a:xfrm>
            <a:custGeom>
              <a:avLst/>
              <a:gdLst>
                <a:gd name="T0" fmla="*/ 4 w 103"/>
                <a:gd name="T1" fmla="*/ 47 h 47"/>
                <a:gd name="T2" fmla="*/ 2 w 103"/>
                <a:gd name="T3" fmla="*/ 46 h 47"/>
                <a:gd name="T4" fmla="*/ 1 w 103"/>
                <a:gd name="T5" fmla="*/ 42 h 47"/>
                <a:gd name="T6" fmla="*/ 24 w 103"/>
                <a:gd name="T7" fmla="*/ 2 h 47"/>
                <a:gd name="T8" fmla="*/ 27 w 103"/>
                <a:gd name="T9" fmla="*/ 0 h 47"/>
                <a:gd name="T10" fmla="*/ 80 w 103"/>
                <a:gd name="T11" fmla="*/ 0 h 47"/>
                <a:gd name="T12" fmla="*/ 83 w 103"/>
                <a:gd name="T13" fmla="*/ 2 h 47"/>
                <a:gd name="T14" fmla="*/ 103 w 103"/>
                <a:gd name="T15" fmla="*/ 42 h 47"/>
                <a:gd name="T16" fmla="*/ 102 w 103"/>
                <a:gd name="T17" fmla="*/ 45 h 47"/>
                <a:gd name="T18" fmla="*/ 100 w 103"/>
                <a:gd name="T19" fmla="*/ 47 h 47"/>
                <a:gd name="T20" fmla="*/ 67 w 103"/>
                <a:gd name="T21" fmla="*/ 47 h 47"/>
                <a:gd name="T22" fmla="*/ 64 w 103"/>
                <a:gd name="T23" fmla="*/ 44 h 47"/>
                <a:gd name="T24" fmla="*/ 67 w 103"/>
                <a:gd name="T25" fmla="*/ 40 h 47"/>
                <a:gd name="T26" fmla="*/ 94 w 103"/>
                <a:gd name="T27" fmla="*/ 40 h 47"/>
                <a:gd name="T28" fmla="*/ 78 w 103"/>
                <a:gd name="T29" fmla="*/ 7 h 47"/>
                <a:gd name="T30" fmla="*/ 29 w 103"/>
                <a:gd name="T31" fmla="*/ 7 h 47"/>
                <a:gd name="T32" fmla="*/ 7 w 103"/>
                <a:gd name="T33" fmla="*/ 45 h 47"/>
                <a:gd name="T34" fmla="*/ 4 w 103"/>
                <a:gd name="T3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47">
                  <a:moveTo>
                    <a:pt x="4" y="47"/>
                  </a:moveTo>
                  <a:cubicBezTo>
                    <a:pt x="3" y="47"/>
                    <a:pt x="2" y="47"/>
                    <a:pt x="2" y="46"/>
                  </a:cubicBezTo>
                  <a:cubicBezTo>
                    <a:pt x="0" y="45"/>
                    <a:pt x="0" y="43"/>
                    <a:pt x="1" y="4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0"/>
                    <a:pt x="25" y="0"/>
                    <a:pt x="27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2" y="0"/>
                    <a:pt x="83" y="1"/>
                    <a:pt x="83" y="2"/>
                  </a:cubicBezTo>
                  <a:cubicBezTo>
                    <a:pt x="103" y="42"/>
                    <a:pt x="103" y="42"/>
                    <a:pt x="103" y="42"/>
                  </a:cubicBezTo>
                  <a:cubicBezTo>
                    <a:pt x="103" y="43"/>
                    <a:pt x="103" y="44"/>
                    <a:pt x="102" y="45"/>
                  </a:cubicBezTo>
                  <a:cubicBezTo>
                    <a:pt x="102" y="46"/>
                    <a:pt x="101" y="47"/>
                    <a:pt x="100" y="47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5" y="47"/>
                    <a:pt x="64" y="45"/>
                    <a:pt x="64" y="44"/>
                  </a:cubicBezTo>
                  <a:cubicBezTo>
                    <a:pt x="64" y="42"/>
                    <a:pt x="65" y="40"/>
                    <a:pt x="67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6"/>
                    <a:pt x="5" y="47"/>
                    <a:pt x="4" y="47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3849"/>
            <p:cNvSpPr>
              <a:spLocks/>
            </p:cNvSpPr>
            <p:nvPr/>
          </p:nvSpPr>
          <p:spPr bwMode="auto">
            <a:xfrm>
              <a:off x="7132638" y="3038476"/>
              <a:ext cx="112713" cy="90488"/>
            </a:xfrm>
            <a:custGeom>
              <a:avLst/>
              <a:gdLst>
                <a:gd name="T0" fmla="*/ 26 w 30"/>
                <a:gd name="T1" fmla="*/ 24 h 24"/>
                <a:gd name="T2" fmla="*/ 24 w 30"/>
                <a:gd name="T3" fmla="*/ 23 h 24"/>
                <a:gd name="T4" fmla="*/ 2 w 30"/>
                <a:gd name="T5" fmla="*/ 6 h 24"/>
                <a:gd name="T6" fmla="*/ 1 w 30"/>
                <a:gd name="T7" fmla="*/ 2 h 24"/>
                <a:gd name="T8" fmla="*/ 6 w 30"/>
                <a:gd name="T9" fmla="*/ 1 h 24"/>
                <a:gd name="T10" fmla="*/ 28 w 30"/>
                <a:gd name="T11" fmla="*/ 18 h 24"/>
                <a:gd name="T12" fmla="*/ 29 w 30"/>
                <a:gd name="T13" fmla="*/ 23 h 24"/>
                <a:gd name="T14" fmla="*/ 26 w 30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24">
                  <a:moveTo>
                    <a:pt x="26" y="24"/>
                  </a:moveTo>
                  <a:cubicBezTo>
                    <a:pt x="25" y="24"/>
                    <a:pt x="25" y="24"/>
                    <a:pt x="24" y="2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30" y="19"/>
                    <a:pt x="30" y="21"/>
                    <a:pt x="29" y="23"/>
                  </a:cubicBezTo>
                  <a:cubicBezTo>
                    <a:pt x="28" y="24"/>
                    <a:pt x="27" y="24"/>
                    <a:pt x="26" y="24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3850"/>
            <p:cNvSpPr>
              <a:spLocks noEditPoints="1"/>
            </p:cNvSpPr>
            <p:nvPr/>
          </p:nvSpPr>
          <p:spPr bwMode="auto">
            <a:xfrm>
              <a:off x="7219951" y="3082926"/>
              <a:ext cx="104775" cy="109538"/>
            </a:xfrm>
            <a:custGeom>
              <a:avLst/>
              <a:gdLst>
                <a:gd name="T0" fmla="*/ 14 w 28"/>
                <a:gd name="T1" fmla="*/ 29 h 29"/>
                <a:gd name="T2" fmla="*/ 0 w 28"/>
                <a:gd name="T3" fmla="*/ 14 h 29"/>
                <a:gd name="T4" fmla="*/ 14 w 28"/>
                <a:gd name="T5" fmla="*/ 0 h 29"/>
                <a:gd name="T6" fmla="*/ 28 w 28"/>
                <a:gd name="T7" fmla="*/ 14 h 29"/>
                <a:gd name="T8" fmla="*/ 14 w 28"/>
                <a:gd name="T9" fmla="*/ 29 h 29"/>
                <a:gd name="T10" fmla="*/ 14 w 28"/>
                <a:gd name="T11" fmla="*/ 7 h 29"/>
                <a:gd name="T12" fmla="*/ 6 w 28"/>
                <a:gd name="T13" fmla="*/ 14 h 29"/>
                <a:gd name="T14" fmla="*/ 14 w 28"/>
                <a:gd name="T15" fmla="*/ 22 h 29"/>
                <a:gd name="T16" fmla="*/ 22 w 28"/>
                <a:gd name="T17" fmla="*/ 14 h 29"/>
                <a:gd name="T18" fmla="*/ 14 w 28"/>
                <a:gd name="T19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9">
                  <a:moveTo>
                    <a:pt x="14" y="29"/>
                  </a:moveTo>
                  <a:cubicBezTo>
                    <a:pt x="6" y="29"/>
                    <a:pt x="0" y="22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ubicBezTo>
                    <a:pt x="28" y="22"/>
                    <a:pt x="22" y="29"/>
                    <a:pt x="14" y="29"/>
                  </a:cubicBezTo>
                  <a:close/>
                  <a:moveTo>
                    <a:pt x="14" y="7"/>
                  </a:moveTo>
                  <a:cubicBezTo>
                    <a:pt x="10" y="7"/>
                    <a:pt x="6" y="10"/>
                    <a:pt x="6" y="14"/>
                  </a:cubicBezTo>
                  <a:cubicBezTo>
                    <a:pt x="6" y="18"/>
                    <a:pt x="10" y="22"/>
                    <a:pt x="14" y="22"/>
                  </a:cubicBezTo>
                  <a:cubicBezTo>
                    <a:pt x="18" y="22"/>
                    <a:pt x="22" y="18"/>
                    <a:pt x="22" y="14"/>
                  </a:cubicBezTo>
                  <a:cubicBezTo>
                    <a:pt x="22" y="10"/>
                    <a:pt x="18" y="7"/>
                    <a:pt x="14" y="7"/>
                  </a:cubicBezTo>
                  <a:close/>
                </a:path>
              </a:pathLst>
            </a:custGeom>
            <a:solidFill>
              <a:srgbClr val="A0B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36" name="组合 435"/>
          <p:cNvGrpSpPr/>
          <p:nvPr/>
        </p:nvGrpSpPr>
        <p:grpSpPr>
          <a:xfrm>
            <a:off x="126207" y="1031768"/>
            <a:ext cx="254000" cy="719353"/>
            <a:chOff x="1331913" y="3409950"/>
            <a:chExt cx="642938" cy="1820863"/>
          </a:xfrm>
        </p:grpSpPr>
        <p:sp>
          <p:nvSpPr>
            <p:cNvPr id="437" name="Freeform 3780"/>
            <p:cNvSpPr>
              <a:spLocks/>
            </p:cNvSpPr>
            <p:nvPr/>
          </p:nvSpPr>
          <p:spPr bwMode="auto">
            <a:xfrm>
              <a:off x="1385888" y="3530600"/>
              <a:ext cx="142875" cy="989013"/>
            </a:xfrm>
            <a:custGeom>
              <a:avLst/>
              <a:gdLst>
                <a:gd name="T0" fmla="*/ 45 w 45"/>
                <a:gd name="T1" fmla="*/ 311 h 311"/>
                <a:gd name="T2" fmla="*/ 45 w 45"/>
                <a:gd name="T3" fmla="*/ 22 h 311"/>
                <a:gd name="T4" fmla="*/ 23 w 45"/>
                <a:gd name="T5" fmla="*/ 0 h 311"/>
                <a:gd name="T6" fmla="*/ 0 w 45"/>
                <a:gd name="T7" fmla="*/ 22 h 311"/>
                <a:gd name="T8" fmla="*/ 0 w 45"/>
                <a:gd name="T9" fmla="*/ 311 h 311"/>
                <a:gd name="T10" fmla="*/ 45 w 45"/>
                <a:gd name="T1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11">
                  <a:moveTo>
                    <a:pt x="45" y="311"/>
                  </a:moveTo>
                  <a:cubicBezTo>
                    <a:pt x="45" y="22"/>
                    <a:pt x="45" y="22"/>
                    <a:pt x="45" y="22"/>
                  </a:cubicBezTo>
                  <a:cubicBezTo>
                    <a:pt x="45" y="10"/>
                    <a:pt x="35" y="0"/>
                    <a:pt x="23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311"/>
                    <a:pt x="0" y="311"/>
                    <a:pt x="0" y="311"/>
                  </a:cubicBezTo>
                  <a:lnTo>
                    <a:pt x="45" y="311"/>
                  </a:ln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3781"/>
            <p:cNvSpPr>
              <a:spLocks/>
            </p:cNvSpPr>
            <p:nvPr/>
          </p:nvSpPr>
          <p:spPr bwMode="auto">
            <a:xfrm>
              <a:off x="1776413" y="3530600"/>
              <a:ext cx="141288" cy="989013"/>
            </a:xfrm>
            <a:custGeom>
              <a:avLst/>
              <a:gdLst>
                <a:gd name="T0" fmla="*/ 44 w 44"/>
                <a:gd name="T1" fmla="*/ 311 h 311"/>
                <a:gd name="T2" fmla="*/ 44 w 44"/>
                <a:gd name="T3" fmla="*/ 22 h 311"/>
                <a:gd name="T4" fmla="*/ 22 w 44"/>
                <a:gd name="T5" fmla="*/ 0 h 311"/>
                <a:gd name="T6" fmla="*/ 0 w 44"/>
                <a:gd name="T7" fmla="*/ 22 h 311"/>
                <a:gd name="T8" fmla="*/ 0 w 44"/>
                <a:gd name="T9" fmla="*/ 311 h 311"/>
                <a:gd name="T10" fmla="*/ 44 w 44"/>
                <a:gd name="T1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11">
                  <a:moveTo>
                    <a:pt x="44" y="311"/>
                  </a:moveTo>
                  <a:cubicBezTo>
                    <a:pt x="44" y="22"/>
                    <a:pt x="44" y="22"/>
                    <a:pt x="44" y="22"/>
                  </a:cubicBezTo>
                  <a:cubicBezTo>
                    <a:pt x="44" y="10"/>
                    <a:pt x="34" y="0"/>
                    <a:pt x="22" y="0"/>
                  </a:cubicBezTo>
                  <a:cubicBezTo>
                    <a:pt x="9" y="0"/>
                    <a:pt x="0" y="10"/>
                    <a:pt x="0" y="22"/>
                  </a:cubicBezTo>
                  <a:cubicBezTo>
                    <a:pt x="0" y="311"/>
                    <a:pt x="0" y="311"/>
                    <a:pt x="0" y="311"/>
                  </a:cubicBezTo>
                  <a:lnTo>
                    <a:pt x="44" y="311"/>
                  </a:ln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3782"/>
            <p:cNvSpPr>
              <a:spLocks/>
            </p:cNvSpPr>
            <p:nvPr/>
          </p:nvSpPr>
          <p:spPr bwMode="auto">
            <a:xfrm>
              <a:off x="1585913" y="3409950"/>
              <a:ext cx="139700" cy="1109663"/>
            </a:xfrm>
            <a:custGeom>
              <a:avLst/>
              <a:gdLst>
                <a:gd name="T0" fmla="*/ 44 w 44"/>
                <a:gd name="T1" fmla="*/ 349 h 349"/>
                <a:gd name="T2" fmla="*/ 44 w 44"/>
                <a:gd name="T3" fmla="*/ 25 h 349"/>
                <a:gd name="T4" fmla="*/ 22 w 44"/>
                <a:gd name="T5" fmla="*/ 0 h 349"/>
                <a:gd name="T6" fmla="*/ 0 w 44"/>
                <a:gd name="T7" fmla="*/ 25 h 349"/>
                <a:gd name="T8" fmla="*/ 0 w 44"/>
                <a:gd name="T9" fmla="*/ 349 h 349"/>
                <a:gd name="T10" fmla="*/ 44 w 44"/>
                <a:gd name="T11" fmla="*/ 34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49">
                  <a:moveTo>
                    <a:pt x="44" y="349"/>
                  </a:moveTo>
                  <a:cubicBezTo>
                    <a:pt x="44" y="25"/>
                    <a:pt x="44" y="25"/>
                    <a:pt x="44" y="25"/>
                  </a:cubicBezTo>
                  <a:cubicBezTo>
                    <a:pt x="44" y="11"/>
                    <a:pt x="34" y="0"/>
                    <a:pt x="22" y="0"/>
                  </a:cubicBezTo>
                  <a:cubicBezTo>
                    <a:pt x="10" y="0"/>
                    <a:pt x="0" y="11"/>
                    <a:pt x="0" y="25"/>
                  </a:cubicBezTo>
                  <a:cubicBezTo>
                    <a:pt x="0" y="349"/>
                    <a:pt x="0" y="349"/>
                    <a:pt x="0" y="349"/>
                  </a:cubicBezTo>
                  <a:lnTo>
                    <a:pt x="44" y="349"/>
                  </a:ln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Rectangle 3783"/>
            <p:cNvSpPr>
              <a:spLocks noChangeArrowheads="1"/>
            </p:cNvSpPr>
            <p:nvPr/>
          </p:nvSpPr>
          <p:spPr bwMode="auto">
            <a:xfrm>
              <a:off x="1331913" y="4560888"/>
              <a:ext cx="642938" cy="168275"/>
            </a:xfrm>
            <a:prstGeom prst="rect">
              <a:avLst/>
            </a:pr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3784"/>
            <p:cNvSpPr>
              <a:spLocks/>
            </p:cNvSpPr>
            <p:nvPr/>
          </p:nvSpPr>
          <p:spPr bwMode="auto">
            <a:xfrm>
              <a:off x="1376363" y="4757738"/>
              <a:ext cx="550863" cy="171450"/>
            </a:xfrm>
            <a:custGeom>
              <a:avLst/>
              <a:gdLst>
                <a:gd name="T0" fmla="*/ 333 w 347"/>
                <a:gd name="T1" fmla="*/ 108 h 108"/>
                <a:gd name="T2" fmla="*/ 16 w 347"/>
                <a:gd name="T3" fmla="*/ 108 h 108"/>
                <a:gd name="T4" fmla="*/ 0 w 347"/>
                <a:gd name="T5" fmla="*/ 0 h 108"/>
                <a:gd name="T6" fmla="*/ 347 w 347"/>
                <a:gd name="T7" fmla="*/ 0 h 108"/>
                <a:gd name="T8" fmla="*/ 333 w 347"/>
                <a:gd name="T9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08">
                  <a:moveTo>
                    <a:pt x="333" y="108"/>
                  </a:moveTo>
                  <a:lnTo>
                    <a:pt x="16" y="108"/>
                  </a:lnTo>
                  <a:lnTo>
                    <a:pt x="0" y="0"/>
                  </a:lnTo>
                  <a:lnTo>
                    <a:pt x="347" y="0"/>
                  </a:lnTo>
                  <a:lnTo>
                    <a:pt x="333" y="108"/>
                  </a:ln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3785"/>
            <p:cNvSpPr>
              <a:spLocks/>
            </p:cNvSpPr>
            <p:nvPr/>
          </p:nvSpPr>
          <p:spPr bwMode="auto">
            <a:xfrm>
              <a:off x="1366838" y="4694238"/>
              <a:ext cx="573088" cy="431800"/>
            </a:xfrm>
            <a:custGeom>
              <a:avLst/>
              <a:gdLst>
                <a:gd name="T0" fmla="*/ 299 w 361"/>
                <a:gd name="T1" fmla="*/ 218 h 272"/>
                <a:gd name="T2" fmla="*/ 272 w 361"/>
                <a:gd name="T3" fmla="*/ 272 h 272"/>
                <a:gd name="T4" fmla="*/ 88 w 361"/>
                <a:gd name="T5" fmla="*/ 272 h 272"/>
                <a:gd name="T6" fmla="*/ 60 w 361"/>
                <a:gd name="T7" fmla="*/ 210 h 272"/>
                <a:gd name="T8" fmla="*/ 0 w 361"/>
                <a:gd name="T9" fmla="*/ 0 h 272"/>
                <a:gd name="T10" fmla="*/ 361 w 361"/>
                <a:gd name="T11" fmla="*/ 0 h 272"/>
                <a:gd name="T12" fmla="*/ 299 w 361"/>
                <a:gd name="T13" fmla="*/ 21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1" h="272">
                  <a:moveTo>
                    <a:pt x="299" y="218"/>
                  </a:moveTo>
                  <a:lnTo>
                    <a:pt x="272" y="272"/>
                  </a:lnTo>
                  <a:lnTo>
                    <a:pt x="88" y="272"/>
                  </a:lnTo>
                  <a:lnTo>
                    <a:pt x="60" y="210"/>
                  </a:lnTo>
                  <a:lnTo>
                    <a:pt x="0" y="0"/>
                  </a:lnTo>
                  <a:lnTo>
                    <a:pt x="361" y="0"/>
                  </a:lnTo>
                  <a:lnTo>
                    <a:pt x="299" y="218"/>
                  </a:ln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3786"/>
            <p:cNvSpPr>
              <a:spLocks/>
            </p:cNvSpPr>
            <p:nvPr/>
          </p:nvSpPr>
          <p:spPr bwMode="auto">
            <a:xfrm>
              <a:off x="1541463" y="5160963"/>
              <a:ext cx="222250" cy="69850"/>
            </a:xfrm>
            <a:custGeom>
              <a:avLst/>
              <a:gdLst>
                <a:gd name="T0" fmla="*/ 70 w 70"/>
                <a:gd name="T1" fmla="*/ 11 h 22"/>
                <a:gd name="T2" fmla="*/ 62 w 70"/>
                <a:gd name="T3" fmla="*/ 22 h 22"/>
                <a:gd name="T4" fmla="*/ 8 w 70"/>
                <a:gd name="T5" fmla="*/ 22 h 22"/>
                <a:gd name="T6" fmla="*/ 0 w 70"/>
                <a:gd name="T7" fmla="*/ 11 h 22"/>
                <a:gd name="T8" fmla="*/ 0 w 70"/>
                <a:gd name="T9" fmla="*/ 11 h 22"/>
                <a:gd name="T10" fmla="*/ 8 w 70"/>
                <a:gd name="T11" fmla="*/ 0 h 22"/>
                <a:gd name="T12" fmla="*/ 62 w 70"/>
                <a:gd name="T13" fmla="*/ 0 h 22"/>
                <a:gd name="T14" fmla="*/ 70 w 70"/>
                <a:gd name="T15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22">
                  <a:moveTo>
                    <a:pt x="70" y="11"/>
                  </a:moveTo>
                  <a:cubicBezTo>
                    <a:pt x="70" y="17"/>
                    <a:pt x="66" y="22"/>
                    <a:pt x="62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3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3" y="0"/>
                    <a:pt x="8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6" y="0"/>
                    <a:pt x="70" y="5"/>
                    <a:pt x="70" y="11"/>
                  </a:cubicBez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44" name="组合 443"/>
          <p:cNvGrpSpPr/>
          <p:nvPr/>
        </p:nvGrpSpPr>
        <p:grpSpPr>
          <a:xfrm>
            <a:off x="8905877" y="331659"/>
            <a:ext cx="601662" cy="357317"/>
            <a:chOff x="5184776" y="5205413"/>
            <a:chExt cx="2232025" cy="1325562"/>
          </a:xfrm>
        </p:grpSpPr>
        <p:sp>
          <p:nvSpPr>
            <p:cNvPr id="445" name="Oval 3798"/>
            <p:cNvSpPr>
              <a:spLocks noChangeArrowheads="1"/>
            </p:cNvSpPr>
            <p:nvPr/>
          </p:nvSpPr>
          <p:spPr bwMode="auto">
            <a:xfrm>
              <a:off x="5319713" y="5729288"/>
              <a:ext cx="288925" cy="293688"/>
            </a:xfrm>
            <a:prstGeom prst="ellipse">
              <a:avLst/>
            </a:pr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Oval 3799"/>
            <p:cNvSpPr>
              <a:spLocks noChangeArrowheads="1"/>
            </p:cNvSpPr>
            <p:nvPr/>
          </p:nvSpPr>
          <p:spPr bwMode="auto">
            <a:xfrm>
              <a:off x="6473826" y="5729288"/>
              <a:ext cx="295275" cy="296863"/>
            </a:xfrm>
            <a:prstGeom prst="ellipse">
              <a:avLst/>
            </a:pr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3800"/>
            <p:cNvSpPr>
              <a:spLocks noEditPoints="1"/>
            </p:cNvSpPr>
            <p:nvPr/>
          </p:nvSpPr>
          <p:spPr bwMode="auto">
            <a:xfrm>
              <a:off x="5184776" y="5205413"/>
              <a:ext cx="1727200" cy="647700"/>
            </a:xfrm>
            <a:custGeom>
              <a:avLst/>
              <a:gdLst>
                <a:gd name="T0" fmla="*/ 492 w 543"/>
                <a:gd name="T1" fmla="*/ 82 h 204"/>
                <a:gd name="T2" fmla="*/ 410 w 543"/>
                <a:gd name="T3" fmla="*/ 29 h 204"/>
                <a:gd name="T4" fmla="*/ 225 w 543"/>
                <a:gd name="T5" fmla="*/ 15 h 204"/>
                <a:gd name="T6" fmla="*/ 128 w 543"/>
                <a:gd name="T7" fmla="*/ 82 h 204"/>
                <a:gd name="T8" fmla="*/ 68 w 543"/>
                <a:gd name="T9" fmla="*/ 103 h 204"/>
                <a:gd name="T10" fmla="*/ 6 w 543"/>
                <a:gd name="T11" fmla="*/ 146 h 204"/>
                <a:gd name="T12" fmla="*/ 1 w 543"/>
                <a:gd name="T13" fmla="*/ 204 h 204"/>
                <a:gd name="T14" fmla="*/ 35 w 543"/>
                <a:gd name="T15" fmla="*/ 204 h 204"/>
                <a:gd name="T16" fmla="*/ 88 w 543"/>
                <a:gd name="T17" fmla="*/ 153 h 204"/>
                <a:gd name="T18" fmla="*/ 140 w 543"/>
                <a:gd name="T19" fmla="*/ 204 h 204"/>
                <a:gd name="T20" fmla="*/ 399 w 543"/>
                <a:gd name="T21" fmla="*/ 204 h 204"/>
                <a:gd name="T22" fmla="*/ 451 w 543"/>
                <a:gd name="T23" fmla="*/ 153 h 204"/>
                <a:gd name="T24" fmla="*/ 503 w 543"/>
                <a:gd name="T25" fmla="*/ 204 h 204"/>
                <a:gd name="T26" fmla="*/ 536 w 543"/>
                <a:gd name="T27" fmla="*/ 204 h 204"/>
                <a:gd name="T28" fmla="*/ 542 w 543"/>
                <a:gd name="T29" fmla="*/ 125 h 204"/>
                <a:gd name="T30" fmla="*/ 492 w 543"/>
                <a:gd name="T31" fmla="*/ 82 h 204"/>
                <a:gd name="T32" fmla="*/ 228 w 543"/>
                <a:gd name="T33" fmla="*/ 26 h 204"/>
                <a:gd name="T34" fmla="*/ 279 w 543"/>
                <a:gd name="T35" fmla="*/ 19 h 204"/>
                <a:gd name="T36" fmla="*/ 279 w 543"/>
                <a:gd name="T37" fmla="*/ 77 h 204"/>
                <a:gd name="T38" fmla="*/ 151 w 543"/>
                <a:gd name="T39" fmla="*/ 77 h 204"/>
                <a:gd name="T40" fmla="*/ 228 w 543"/>
                <a:gd name="T41" fmla="*/ 26 h 204"/>
                <a:gd name="T42" fmla="*/ 412 w 543"/>
                <a:gd name="T43" fmla="*/ 77 h 204"/>
                <a:gd name="T44" fmla="*/ 287 w 543"/>
                <a:gd name="T45" fmla="*/ 77 h 204"/>
                <a:gd name="T46" fmla="*/ 287 w 543"/>
                <a:gd name="T47" fmla="*/ 19 h 204"/>
                <a:gd name="T48" fmla="*/ 408 w 543"/>
                <a:gd name="T49" fmla="*/ 40 h 204"/>
                <a:gd name="T50" fmla="*/ 412 w 543"/>
                <a:gd name="T51" fmla="*/ 77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43" h="204">
                  <a:moveTo>
                    <a:pt x="492" y="82"/>
                  </a:moveTo>
                  <a:cubicBezTo>
                    <a:pt x="492" y="82"/>
                    <a:pt x="435" y="41"/>
                    <a:pt x="410" y="29"/>
                  </a:cubicBezTo>
                  <a:cubicBezTo>
                    <a:pt x="368" y="10"/>
                    <a:pt x="268" y="0"/>
                    <a:pt x="225" y="15"/>
                  </a:cubicBezTo>
                  <a:cubicBezTo>
                    <a:pt x="196" y="25"/>
                    <a:pt x="128" y="82"/>
                    <a:pt x="128" y="82"/>
                  </a:cubicBezTo>
                  <a:cubicBezTo>
                    <a:pt x="128" y="82"/>
                    <a:pt x="84" y="96"/>
                    <a:pt x="68" y="103"/>
                  </a:cubicBezTo>
                  <a:cubicBezTo>
                    <a:pt x="41" y="115"/>
                    <a:pt x="18" y="117"/>
                    <a:pt x="6" y="146"/>
                  </a:cubicBezTo>
                  <a:cubicBezTo>
                    <a:pt x="0" y="159"/>
                    <a:pt x="1" y="204"/>
                    <a:pt x="1" y="204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5" y="176"/>
                    <a:pt x="59" y="153"/>
                    <a:pt x="88" y="153"/>
                  </a:cubicBezTo>
                  <a:cubicBezTo>
                    <a:pt x="116" y="153"/>
                    <a:pt x="140" y="176"/>
                    <a:pt x="140" y="204"/>
                  </a:cubicBezTo>
                  <a:cubicBezTo>
                    <a:pt x="399" y="204"/>
                    <a:pt x="399" y="204"/>
                    <a:pt x="399" y="204"/>
                  </a:cubicBezTo>
                  <a:cubicBezTo>
                    <a:pt x="399" y="176"/>
                    <a:pt x="422" y="153"/>
                    <a:pt x="451" y="153"/>
                  </a:cubicBezTo>
                  <a:cubicBezTo>
                    <a:pt x="480" y="153"/>
                    <a:pt x="503" y="176"/>
                    <a:pt x="503" y="204"/>
                  </a:cubicBezTo>
                  <a:cubicBezTo>
                    <a:pt x="536" y="204"/>
                    <a:pt x="536" y="204"/>
                    <a:pt x="536" y="204"/>
                  </a:cubicBezTo>
                  <a:cubicBezTo>
                    <a:pt x="536" y="204"/>
                    <a:pt x="541" y="140"/>
                    <a:pt x="542" y="125"/>
                  </a:cubicBezTo>
                  <a:cubicBezTo>
                    <a:pt x="543" y="101"/>
                    <a:pt x="522" y="87"/>
                    <a:pt x="492" y="82"/>
                  </a:cubicBezTo>
                  <a:close/>
                  <a:moveTo>
                    <a:pt x="228" y="26"/>
                  </a:moveTo>
                  <a:cubicBezTo>
                    <a:pt x="240" y="22"/>
                    <a:pt x="258" y="19"/>
                    <a:pt x="279" y="19"/>
                  </a:cubicBezTo>
                  <a:cubicBezTo>
                    <a:pt x="279" y="77"/>
                    <a:pt x="279" y="77"/>
                    <a:pt x="279" y="77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79" y="55"/>
                    <a:pt x="212" y="31"/>
                    <a:pt x="228" y="26"/>
                  </a:cubicBezTo>
                  <a:close/>
                  <a:moveTo>
                    <a:pt x="412" y="77"/>
                  </a:moveTo>
                  <a:cubicBezTo>
                    <a:pt x="287" y="77"/>
                    <a:pt x="287" y="77"/>
                    <a:pt x="287" y="77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332" y="19"/>
                    <a:pt x="382" y="28"/>
                    <a:pt x="408" y="40"/>
                  </a:cubicBezTo>
                  <a:cubicBezTo>
                    <a:pt x="414" y="43"/>
                    <a:pt x="412" y="77"/>
                    <a:pt x="412" y="77"/>
                  </a:cubicBez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3801"/>
            <p:cNvSpPr>
              <a:spLocks/>
            </p:cNvSpPr>
            <p:nvPr/>
          </p:nvSpPr>
          <p:spPr bwMode="auto">
            <a:xfrm>
              <a:off x="5986463" y="6292850"/>
              <a:ext cx="209550" cy="136525"/>
            </a:xfrm>
            <a:custGeom>
              <a:avLst/>
              <a:gdLst>
                <a:gd name="T0" fmla="*/ 66 w 66"/>
                <a:gd name="T1" fmla="*/ 35 h 43"/>
                <a:gd name="T2" fmla="*/ 58 w 66"/>
                <a:gd name="T3" fmla="*/ 43 h 43"/>
                <a:gd name="T4" fmla="*/ 8 w 66"/>
                <a:gd name="T5" fmla="*/ 43 h 43"/>
                <a:gd name="T6" fmla="*/ 0 w 66"/>
                <a:gd name="T7" fmla="*/ 35 h 43"/>
                <a:gd name="T8" fmla="*/ 0 w 66"/>
                <a:gd name="T9" fmla="*/ 8 h 43"/>
                <a:gd name="T10" fmla="*/ 8 w 66"/>
                <a:gd name="T11" fmla="*/ 0 h 43"/>
                <a:gd name="T12" fmla="*/ 58 w 66"/>
                <a:gd name="T13" fmla="*/ 0 h 43"/>
                <a:gd name="T14" fmla="*/ 66 w 66"/>
                <a:gd name="T15" fmla="*/ 8 h 43"/>
                <a:gd name="T16" fmla="*/ 66 w 66"/>
                <a:gd name="T17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43">
                  <a:moveTo>
                    <a:pt x="66" y="35"/>
                  </a:moveTo>
                  <a:cubicBezTo>
                    <a:pt x="66" y="40"/>
                    <a:pt x="63" y="43"/>
                    <a:pt x="5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4" y="43"/>
                    <a:pt x="0" y="40"/>
                    <a:pt x="0" y="3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3" y="0"/>
                    <a:pt x="66" y="4"/>
                    <a:pt x="66" y="8"/>
                  </a:cubicBezTo>
                  <a:lnTo>
                    <a:pt x="66" y="35"/>
                  </a:ln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3802"/>
            <p:cNvSpPr>
              <a:spLocks/>
            </p:cNvSpPr>
            <p:nvPr/>
          </p:nvSpPr>
          <p:spPr bwMode="auto">
            <a:xfrm>
              <a:off x="5922963" y="6194425"/>
              <a:ext cx="165100" cy="336550"/>
            </a:xfrm>
            <a:custGeom>
              <a:avLst/>
              <a:gdLst>
                <a:gd name="T0" fmla="*/ 0 w 52"/>
                <a:gd name="T1" fmla="*/ 0 h 106"/>
                <a:gd name="T2" fmla="*/ 0 w 52"/>
                <a:gd name="T3" fmla="*/ 106 h 106"/>
                <a:gd name="T4" fmla="*/ 52 w 52"/>
                <a:gd name="T5" fmla="*/ 53 h 106"/>
                <a:gd name="T6" fmla="*/ 0 w 52"/>
                <a:gd name="T7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106">
                  <a:moveTo>
                    <a:pt x="0" y="0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29" y="105"/>
                    <a:pt x="52" y="82"/>
                    <a:pt x="52" y="53"/>
                  </a:cubicBezTo>
                  <a:cubicBezTo>
                    <a:pt x="52" y="24"/>
                    <a:pt x="29" y="1"/>
                    <a:pt x="0" y="0"/>
                  </a:cubicBez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Rectangle 3803"/>
            <p:cNvSpPr>
              <a:spLocks noChangeArrowheads="1"/>
            </p:cNvSpPr>
            <p:nvPr/>
          </p:nvSpPr>
          <p:spPr bwMode="auto">
            <a:xfrm>
              <a:off x="5849938" y="6194425"/>
              <a:ext cx="73025" cy="336550"/>
            </a:xfrm>
            <a:prstGeom prst="rect">
              <a:avLst/>
            </a:pr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3804"/>
            <p:cNvSpPr>
              <a:spLocks/>
            </p:cNvSpPr>
            <p:nvPr/>
          </p:nvSpPr>
          <p:spPr bwMode="auto">
            <a:xfrm>
              <a:off x="5675313" y="6257925"/>
              <a:ext cx="222250" cy="41275"/>
            </a:xfrm>
            <a:custGeom>
              <a:avLst/>
              <a:gdLst>
                <a:gd name="T0" fmla="*/ 70 w 70"/>
                <a:gd name="T1" fmla="*/ 6 h 13"/>
                <a:gd name="T2" fmla="*/ 63 w 70"/>
                <a:gd name="T3" fmla="*/ 13 h 13"/>
                <a:gd name="T4" fmla="*/ 6 w 70"/>
                <a:gd name="T5" fmla="*/ 13 h 13"/>
                <a:gd name="T6" fmla="*/ 0 w 70"/>
                <a:gd name="T7" fmla="*/ 6 h 13"/>
                <a:gd name="T8" fmla="*/ 0 w 70"/>
                <a:gd name="T9" fmla="*/ 6 h 13"/>
                <a:gd name="T10" fmla="*/ 6 w 70"/>
                <a:gd name="T11" fmla="*/ 0 h 13"/>
                <a:gd name="T12" fmla="*/ 63 w 70"/>
                <a:gd name="T13" fmla="*/ 0 h 13"/>
                <a:gd name="T14" fmla="*/ 70 w 70"/>
                <a:gd name="T1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3">
                  <a:moveTo>
                    <a:pt x="70" y="6"/>
                  </a:moveTo>
                  <a:cubicBezTo>
                    <a:pt x="70" y="10"/>
                    <a:pt x="67" y="13"/>
                    <a:pt x="63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7" y="0"/>
                    <a:pt x="70" y="3"/>
                    <a:pt x="70" y="6"/>
                  </a:cubicBez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3805"/>
            <p:cNvSpPr>
              <a:spLocks/>
            </p:cNvSpPr>
            <p:nvPr/>
          </p:nvSpPr>
          <p:spPr bwMode="auto">
            <a:xfrm>
              <a:off x="5675313" y="6419850"/>
              <a:ext cx="222250" cy="41275"/>
            </a:xfrm>
            <a:custGeom>
              <a:avLst/>
              <a:gdLst>
                <a:gd name="T0" fmla="*/ 70 w 70"/>
                <a:gd name="T1" fmla="*/ 6 h 13"/>
                <a:gd name="T2" fmla="*/ 63 w 70"/>
                <a:gd name="T3" fmla="*/ 13 h 13"/>
                <a:gd name="T4" fmla="*/ 6 w 70"/>
                <a:gd name="T5" fmla="*/ 13 h 13"/>
                <a:gd name="T6" fmla="*/ 0 w 70"/>
                <a:gd name="T7" fmla="*/ 6 h 13"/>
                <a:gd name="T8" fmla="*/ 0 w 70"/>
                <a:gd name="T9" fmla="*/ 6 h 13"/>
                <a:gd name="T10" fmla="*/ 6 w 70"/>
                <a:gd name="T11" fmla="*/ 0 h 13"/>
                <a:gd name="T12" fmla="*/ 63 w 70"/>
                <a:gd name="T13" fmla="*/ 0 h 13"/>
                <a:gd name="T14" fmla="*/ 70 w 70"/>
                <a:gd name="T1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3">
                  <a:moveTo>
                    <a:pt x="70" y="6"/>
                  </a:moveTo>
                  <a:cubicBezTo>
                    <a:pt x="70" y="10"/>
                    <a:pt x="67" y="13"/>
                    <a:pt x="63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7" y="0"/>
                    <a:pt x="70" y="3"/>
                    <a:pt x="70" y="6"/>
                  </a:cubicBez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3806"/>
            <p:cNvSpPr>
              <a:spLocks/>
            </p:cNvSpPr>
            <p:nvPr/>
          </p:nvSpPr>
          <p:spPr bwMode="auto">
            <a:xfrm>
              <a:off x="5970588" y="5688013"/>
              <a:ext cx="1446213" cy="687388"/>
            </a:xfrm>
            <a:custGeom>
              <a:avLst/>
              <a:gdLst>
                <a:gd name="T0" fmla="*/ 341 w 455"/>
                <a:gd name="T1" fmla="*/ 16 h 216"/>
                <a:gd name="T2" fmla="*/ 271 w 455"/>
                <a:gd name="T3" fmla="*/ 0 h 216"/>
                <a:gd name="T4" fmla="*/ 271 w 455"/>
                <a:gd name="T5" fmla="*/ 9 h 216"/>
                <a:gd name="T6" fmla="*/ 338 w 455"/>
                <a:gd name="T7" fmla="*/ 25 h 216"/>
                <a:gd name="T8" fmla="*/ 446 w 455"/>
                <a:gd name="T9" fmla="*/ 100 h 216"/>
                <a:gd name="T10" fmla="*/ 338 w 455"/>
                <a:gd name="T11" fmla="*/ 174 h 216"/>
                <a:gd name="T12" fmla="*/ 71 w 455"/>
                <a:gd name="T13" fmla="*/ 207 h 216"/>
                <a:gd name="T14" fmla="*/ 0 w 455"/>
                <a:gd name="T15" fmla="*/ 205 h 216"/>
                <a:gd name="T16" fmla="*/ 0 w 455"/>
                <a:gd name="T17" fmla="*/ 214 h 216"/>
                <a:gd name="T18" fmla="*/ 71 w 455"/>
                <a:gd name="T19" fmla="*/ 216 h 216"/>
                <a:gd name="T20" fmla="*/ 341 w 455"/>
                <a:gd name="T21" fmla="*/ 183 h 216"/>
                <a:gd name="T22" fmla="*/ 455 w 455"/>
                <a:gd name="T23" fmla="*/ 100 h 216"/>
                <a:gd name="T24" fmla="*/ 341 w 455"/>
                <a:gd name="T25" fmla="*/ 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5" h="216">
                  <a:moveTo>
                    <a:pt x="341" y="16"/>
                  </a:moveTo>
                  <a:cubicBezTo>
                    <a:pt x="319" y="10"/>
                    <a:pt x="296" y="4"/>
                    <a:pt x="271" y="0"/>
                  </a:cubicBezTo>
                  <a:cubicBezTo>
                    <a:pt x="271" y="9"/>
                    <a:pt x="271" y="9"/>
                    <a:pt x="271" y="9"/>
                  </a:cubicBezTo>
                  <a:cubicBezTo>
                    <a:pt x="295" y="13"/>
                    <a:pt x="318" y="19"/>
                    <a:pt x="338" y="25"/>
                  </a:cubicBezTo>
                  <a:cubicBezTo>
                    <a:pt x="407" y="45"/>
                    <a:pt x="446" y="72"/>
                    <a:pt x="446" y="100"/>
                  </a:cubicBezTo>
                  <a:cubicBezTo>
                    <a:pt x="446" y="127"/>
                    <a:pt x="407" y="154"/>
                    <a:pt x="338" y="174"/>
                  </a:cubicBezTo>
                  <a:cubicBezTo>
                    <a:pt x="267" y="195"/>
                    <a:pt x="172" y="207"/>
                    <a:pt x="71" y="207"/>
                  </a:cubicBezTo>
                  <a:cubicBezTo>
                    <a:pt x="47" y="207"/>
                    <a:pt x="23" y="206"/>
                    <a:pt x="0" y="205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23" y="215"/>
                    <a:pt x="47" y="216"/>
                    <a:pt x="71" y="216"/>
                  </a:cubicBezTo>
                  <a:cubicBezTo>
                    <a:pt x="173" y="216"/>
                    <a:pt x="269" y="204"/>
                    <a:pt x="341" y="183"/>
                  </a:cubicBezTo>
                  <a:cubicBezTo>
                    <a:pt x="415" y="161"/>
                    <a:pt x="455" y="132"/>
                    <a:pt x="455" y="100"/>
                  </a:cubicBezTo>
                  <a:cubicBezTo>
                    <a:pt x="455" y="67"/>
                    <a:pt x="415" y="38"/>
                    <a:pt x="341" y="16"/>
                  </a:cubicBez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54" name="组合 453"/>
          <p:cNvGrpSpPr/>
          <p:nvPr/>
        </p:nvGrpSpPr>
        <p:grpSpPr>
          <a:xfrm>
            <a:off x="9696279" y="319184"/>
            <a:ext cx="255589" cy="339534"/>
            <a:chOff x="6632576" y="2940050"/>
            <a:chExt cx="1189038" cy="1579563"/>
          </a:xfrm>
        </p:grpSpPr>
        <p:sp>
          <p:nvSpPr>
            <p:cNvPr id="455" name="Freeform 3776"/>
            <p:cNvSpPr>
              <a:spLocks/>
            </p:cNvSpPr>
            <p:nvPr/>
          </p:nvSpPr>
          <p:spPr bwMode="auto">
            <a:xfrm>
              <a:off x="6632576" y="3152775"/>
              <a:ext cx="1116013" cy="301625"/>
            </a:xfrm>
            <a:custGeom>
              <a:avLst/>
              <a:gdLst>
                <a:gd name="T0" fmla="*/ 243 w 351"/>
                <a:gd name="T1" fmla="*/ 95 h 95"/>
                <a:gd name="T2" fmla="*/ 351 w 351"/>
                <a:gd name="T3" fmla="*/ 95 h 95"/>
                <a:gd name="T4" fmla="*/ 351 w 351"/>
                <a:gd name="T5" fmla="*/ 51 h 95"/>
                <a:gd name="T6" fmla="*/ 300 w 351"/>
                <a:gd name="T7" fmla="*/ 0 h 95"/>
                <a:gd name="T8" fmla="*/ 0 w 351"/>
                <a:gd name="T9" fmla="*/ 0 h 95"/>
                <a:gd name="T10" fmla="*/ 0 w 351"/>
                <a:gd name="T11" fmla="*/ 76 h 95"/>
                <a:gd name="T12" fmla="*/ 243 w 351"/>
                <a:gd name="T13" fmla="*/ 76 h 95"/>
                <a:gd name="T14" fmla="*/ 243 w 351"/>
                <a:gd name="T1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1" h="95">
                  <a:moveTo>
                    <a:pt x="243" y="95"/>
                  </a:moveTo>
                  <a:cubicBezTo>
                    <a:pt x="351" y="95"/>
                    <a:pt x="351" y="95"/>
                    <a:pt x="351" y="95"/>
                  </a:cubicBezTo>
                  <a:cubicBezTo>
                    <a:pt x="351" y="51"/>
                    <a:pt x="351" y="51"/>
                    <a:pt x="351" y="51"/>
                  </a:cubicBezTo>
                  <a:cubicBezTo>
                    <a:pt x="351" y="23"/>
                    <a:pt x="328" y="0"/>
                    <a:pt x="30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43" y="76"/>
                    <a:pt x="243" y="76"/>
                    <a:pt x="243" y="76"/>
                  </a:cubicBezTo>
                  <a:lnTo>
                    <a:pt x="243" y="95"/>
                  </a:ln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Rectangle 3777"/>
            <p:cNvSpPr>
              <a:spLocks noChangeArrowheads="1"/>
            </p:cNvSpPr>
            <p:nvPr/>
          </p:nvSpPr>
          <p:spPr bwMode="auto">
            <a:xfrm>
              <a:off x="7404101" y="3476625"/>
              <a:ext cx="344488" cy="117475"/>
            </a:xfrm>
            <a:prstGeom prst="rect">
              <a:avLst/>
            </a:pr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3778"/>
            <p:cNvSpPr>
              <a:spLocks/>
            </p:cNvSpPr>
            <p:nvPr/>
          </p:nvSpPr>
          <p:spPr bwMode="auto">
            <a:xfrm>
              <a:off x="6632576" y="2940050"/>
              <a:ext cx="508000" cy="155575"/>
            </a:xfrm>
            <a:custGeom>
              <a:avLst/>
              <a:gdLst>
                <a:gd name="T0" fmla="*/ 136 w 160"/>
                <a:gd name="T1" fmla="*/ 0 h 49"/>
                <a:gd name="T2" fmla="*/ 112 w 160"/>
                <a:gd name="T3" fmla="*/ 19 h 49"/>
                <a:gd name="T4" fmla="*/ 48 w 160"/>
                <a:gd name="T5" fmla="*/ 19 h 49"/>
                <a:gd name="T6" fmla="*/ 25 w 160"/>
                <a:gd name="T7" fmla="*/ 0 h 49"/>
                <a:gd name="T8" fmla="*/ 0 w 160"/>
                <a:gd name="T9" fmla="*/ 25 h 49"/>
                <a:gd name="T10" fmla="*/ 25 w 160"/>
                <a:gd name="T11" fmla="*/ 49 h 49"/>
                <a:gd name="T12" fmla="*/ 48 w 160"/>
                <a:gd name="T13" fmla="*/ 31 h 49"/>
                <a:gd name="T14" fmla="*/ 112 w 160"/>
                <a:gd name="T15" fmla="*/ 31 h 49"/>
                <a:gd name="T16" fmla="*/ 136 w 160"/>
                <a:gd name="T17" fmla="*/ 49 h 49"/>
                <a:gd name="T18" fmla="*/ 160 w 160"/>
                <a:gd name="T19" fmla="*/ 25 h 49"/>
                <a:gd name="T20" fmla="*/ 136 w 16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49">
                  <a:moveTo>
                    <a:pt x="136" y="0"/>
                  </a:moveTo>
                  <a:cubicBezTo>
                    <a:pt x="124" y="0"/>
                    <a:pt x="115" y="8"/>
                    <a:pt x="112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6" y="8"/>
                    <a:pt x="36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8"/>
                    <a:pt x="11" y="49"/>
                    <a:pt x="25" y="49"/>
                  </a:cubicBezTo>
                  <a:cubicBezTo>
                    <a:pt x="36" y="49"/>
                    <a:pt x="46" y="41"/>
                    <a:pt x="48" y="31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5" y="41"/>
                    <a:pt x="124" y="49"/>
                    <a:pt x="136" y="49"/>
                  </a:cubicBezTo>
                  <a:cubicBezTo>
                    <a:pt x="149" y="49"/>
                    <a:pt x="160" y="38"/>
                    <a:pt x="160" y="25"/>
                  </a:cubicBezTo>
                  <a:cubicBezTo>
                    <a:pt x="160" y="11"/>
                    <a:pt x="149" y="0"/>
                    <a:pt x="136" y="0"/>
                  </a:cubicBez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3779"/>
            <p:cNvSpPr>
              <a:spLocks/>
            </p:cNvSpPr>
            <p:nvPr/>
          </p:nvSpPr>
          <p:spPr bwMode="auto">
            <a:xfrm>
              <a:off x="7369176" y="3787775"/>
              <a:ext cx="452438" cy="731838"/>
            </a:xfrm>
            <a:custGeom>
              <a:avLst/>
              <a:gdLst>
                <a:gd name="T0" fmla="*/ 142 w 142"/>
                <a:gd name="T1" fmla="*/ 159 h 230"/>
                <a:gd name="T2" fmla="*/ 71 w 142"/>
                <a:gd name="T3" fmla="*/ 230 h 230"/>
                <a:gd name="T4" fmla="*/ 0 w 142"/>
                <a:gd name="T5" fmla="*/ 159 h 230"/>
                <a:gd name="T6" fmla="*/ 71 w 142"/>
                <a:gd name="T7" fmla="*/ 0 h 230"/>
                <a:gd name="T8" fmla="*/ 142 w 142"/>
                <a:gd name="T9" fmla="*/ 15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230">
                  <a:moveTo>
                    <a:pt x="142" y="159"/>
                  </a:moveTo>
                  <a:cubicBezTo>
                    <a:pt x="142" y="198"/>
                    <a:pt x="110" y="230"/>
                    <a:pt x="71" y="230"/>
                  </a:cubicBezTo>
                  <a:cubicBezTo>
                    <a:pt x="31" y="230"/>
                    <a:pt x="0" y="198"/>
                    <a:pt x="0" y="159"/>
                  </a:cubicBezTo>
                  <a:cubicBezTo>
                    <a:pt x="0" y="120"/>
                    <a:pt x="71" y="0"/>
                    <a:pt x="71" y="0"/>
                  </a:cubicBezTo>
                  <a:cubicBezTo>
                    <a:pt x="71" y="0"/>
                    <a:pt x="142" y="120"/>
                    <a:pt x="142" y="159"/>
                  </a:cubicBez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59" name="组合 458"/>
          <p:cNvGrpSpPr/>
          <p:nvPr/>
        </p:nvGrpSpPr>
        <p:grpSpPr>
          <a:xfrm>
            <a:off x="527845" y="1011184"/>
            <a:ext cx="427832" cy="694943"/>
            <a:chOff x="910431" y="2284510"/>
            <a:chExt cx="900113" cy="1462087"/>
          </a:xfrm>
        </p:grpSpPr>
        <p:sp>
          <p:nvSpPr>
            <p:cNvPr id="460" name="Freeform 3791"/>
            <p:cNvSpPr>
              <a:spLocks/>
            </p:cNvSpPr>
            <p:nvPr/>
          </p:nvSpPr>
          <p:spPr bwMode="auto">
            <a:xfrm>
              <a:off x="910431" y="2284510"/>
              <a:ext cx="900113" cy="1169988"/>
            </a:xfrm>
            <a:custGeom>
              <a:avLst/>
              <a:gdLst>
                <a:gd name="T0" fmla="*/ 98 w 283"/>
                <a:gd name="T1" fmla="*/ 366 h 368"/>
                <a:gd name="T2" fmla="*/ 187 w 283"/>
                <a:gd name="T3" fmla="*/ 366 h 368"/>
                <a:gd name="T4" fmla="*/ 203 w 283"/>
                <a:gd name="T5" fmla="*/ 310 h 368"/>
                <a:gd name="T6" fmla="*/ 283 w 283"/>
                <a:gd name="T7" fmla="*/ 151 h 368"/>
                <a:gd name="T8" fmla="*/ 142 w 283"/>
                <a:gd name="T9" fmla="*/ 0 h 368"/>
                <a:gd name="T10" fmla="*/ 0 w 283"/>
                <a:gd name="T11" fmla="*/ 151 h 368"/>
                <a:gd name="T12" fmla="*/ 80 w 283"/>
                <a:gd name="T13" fmla="*/ 310 h 368"/>
                <a:gd name="T14" fmla="*/ 98 w 283"/>
                <a:gd name="T15" fmla="*/ 366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3" h="368">
                  <a:moveTo>
                    <a:pt x="98" y="366"/>
                  </a:moveTo>
                  <a:cubicBezTo>
                    <a:pt x="98" y="368"/>
                    <a:pt x="157" y="364"/>
                    <a:pt x="187" y="366"/>
                  </a:cubicBezTo>
                  <a:cubicBezTo>
                    <a:pt x="187" y="366"/>
                    <a:pt x="193" y="326"/>
                    <a:pt x="203" y="310"/>
                  </a:cubicBezTo>
                  <a:cubicBezTo>
                    <a:pt x="231" y="262"/>
                    <a:pt x="283" y="211"/>
                    <a:pt x="283" y="151"/>
                  </a:cubicBezTo>
                  <a:cubicBezTo>
                    <a:pt x="283" y="67"/>
                    <a:pt x="220" y="0"/>
                    <a:pt x="142" y="0"/>
                  </a:cubicBezTo>
                  <a:cubicBezTo>
                    <a:pt x="63" y="0"/>
                    <a:pt x="0" y="67"/>
                    <a:pt x="0" y="151"/>
                  </a:cubicBezTo>
                  <a:cubicBezTo>
                    <a:pt x="0" y="211"/>
                    <a:pt x="52" y="262"/>
                    <a:pt x="80" y="310"/>
                  </a:cubicBezTo>
                  <a:cubicBezTo>
                    <a:pt x="90" y="326"/>
                    <a:pt x="98" y="366"/>
                    <a:pt x="98" y="366"/>
                  </a:cubicBez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Rectangle 3792"/>
            <p:cNvSpPr>
              <a:spLocks noChangeArrowheads="1"/>
            </p:cNvSpPr>
            <p:nvPr/>
          </p:nvSpPr>
          <p:spPr bwMode="auto">
            <a:xfrm>
              <a:off x="1227931" y="3495772"/>
              <a:ext cx="276225" cy="73025"/>
            </a:xfrm>
            <a:prstGeom prst="rect">
              <a:avLst/>
            </a:pr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3793"/>
            <p:cNvSpPr>
              <a:spLocks/>
            </p:cNvSpPr>
            <p:nvPr/>
          </p:nvSpPr>
          <p:spPr bwMode="auto">
            <a:xfrm>
              <a:off x="1237456" y="3629122"/>
              <a:ext cx="254000" cy="117475"/>
            </a:xfrm>
            <a:custGeom>
              <a:avLst/>
              <a:gdLst>
                <a:gd name="T0" fmla="*/ 80 w 80"/>
                <a:gd name="T1" fmla="*/ 23 h 37"/>
                <a:gd name="T2" fmla="*/ 42 w 80"/>
                <a:gd name="T3" fmla="*/ 37 h 37"/>
                <a:gd name="T4" fmla="*/ 0 w 80"/>
                <a:gd name="T5" fmla="*/ 23 h 37"/>
                <a:gd name="T6" fmla="*/ 0 w 80"/>
                <a:gd name="T7" fmla="*/ 0 h 37"/>
                <a:gd name="T8" fmla="*/ 80 w 80"/>
                <a:gd name="T9" fmla="*/ 0 h 37"/>
                <a:gd name="T10" fmla="*/ 80 w 80"/>
                <a:gd name="T11" fmla="*/ 2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37">
                  <a:moveTo>
                    <a:pt x="80" y="23"/>
                  </a:moveTo>
                  <a:cubicBezTo>
                    <a:pt x="80" y="23"/>
                    <a:pt x="69" y="37"/>
                    <a:pt x="42" y="37"/>
                  </a:cubicBezTo>
                  <a:cubicBezTo>
                    <a:pt x="15" y="37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0" y="0"/>
                    <a:pt x="80" y="0"/>
                    <a:pt x="80" y="0"/>
                  </a:cubicBezTo>
                  <a:lnTo>
                    <a:pt x="80" y="23"/>
                  </a:ln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3794"/>
            <p:cNvSpPr>
              <a:spLocks/>
            </p:cNvSpPr>
            <p:nvPr/>
          </p:nvSpPr>
          <p:spPr bwMode="auto">
            <a:xfrm>
              <a:off x="1135856" y="2902047"/>
              <a:ext cx="200025" cy="339725"/>
            </a:xfrm>
            <a:custGeom>
              <a:avLst/>
              <a:gdLst>
                <a:gd name="T0" fmla="*/ 116 w 126"/>
                <a:gd name="T1" fmla="*/ 214 h 214"/>
                <a:gd name="T2" fmla="*/ 0 w 126"/>
                <a:gd name="T3" fmla="*/ 6 h 214"/>
                <a:gd name="T4" fmla="*/ 10 w 126"/>
                <a:gd name="T5" fmla="*/ 0 h 214"/>
                <a:gd name="T6" fmla="*/ 126 w 126"/>
                <a:gd name="T7" fmla="*/ 208 h 214"/>
                <a:gd name="T8" fmla="*/ 116 w 126"/>
                <a:gd name="T9" fmla="*/ 214 h 214"/>
                <a:gd name="T10" fmla="*/ 116 w 126"/>
                <a:gd name="T11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214">
                  <a:moveTo>
                    <a:pt x="116" y="214"/>
                  </a:moveTo>
                  <a:lnTo>
                    <a:pt x="0" y="6"/>
                  </a:lnTo>
                  <a:lnTo>
                    <a:pt x="10" y="0"/>
                  </a:lnTo>
                  <a:lnTo>
                    <a:pt x="126" y="208"/>
                  </a:lnTo>
                  <a:lnTo>
                    <a:pt x="116" y="214"/>
                  </a:lnTo>
                  <a:lnTo>
                    <a:pt x="116" y="2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3795"/>
            <p:cNvSpPr>
              <a:spLocks/>
            </p:cNvSpPr>
            <p:nvPr/>
          </p:nvSpPr>
          <p:spPr bwMode="auto">
            <a:xfrm>
              <a:off x="1383506" y="2902047"/>
              <a:ext cx="201613" cy="339725"/>
            </a:xfrm>
            <a:custGeom>
              <a:avLst/>
              <a:gdLst>
                <a:gd name="T0" fmla="*/ 10 w 127"/>
                <a:gd name="T1" fmla="*/ 214 h 214"/>
                <a:gd name="T2" fmla="*/ 0 w 127"/>
                <a:gd name="T3" fmla="*/ 208 h 214"/>
                <a:gd name="T4" fmla="*/ 116 w 127"/>
                <a:gd name="T5" fmla="*/ 0 h 214"/>
                <a:gd name="T6" fmla="*/ 127 w 127"/>
                <a:gd name="T7" fmla="*/ 6 h 214"/>
                <a:gd name="T8" fmla="*/ 10 w 127"/>
                <a:gd name="T9" fmla="*/ 214 h 214"/>
                <a:gd name="T10" fmla="*/ 10 w 127"/>
                <a:gd name="T11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7" h="214">
                  <a:moveTo>
                    <a:pt x="10" y="214"/>
                  </a:moveTo>
                  <a:lnTo>
                    <a:pt x="0" y="208"/>
                  </a:lnTo>
                  <a:lnTo>
                    <a:pt x="116" y="0"/>
                  </a:lnTo>
                  <a:lnTo>
                    <a:pt x="127" y="6"/>
                  </a:lnTo>
                  <a:lnTo>
                    <a:pt x="10" y="214"/>
                  </a:lnTo>
                  <a:lnTo>
                    <a:pt x="10" y="2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3796"/>
            <p:cNvSpPr>
              <a:spLocks noEditPoints="1"/>
            </p:cNvSpPr>
            <p:nvPr/>
          </p:nvSpPr>
          <p:spPr bwMode="auto">
            <a:xfrm>
              <a:off x="1212056" y="2829022"/>
              <a:ext cx="295275" cy="165100"/>
            </a:xfrm>
            <a:custGeom>
              <a:avLst/>
              <a:gdLst>
                <a:gd name="T0" fmla="*/ 65 w 93"/>
                <a:gd name="T1" fmla="*/ 4 h 52"/>
                <a:gd name="T2" fmla="*/ 46 w 93"/>
                <a:gd name="T3" fmla="*/ 4 h 52"/>
                <a:gd name="T4" fmla="*/ 27 w 93"/>
                <a:gd name="T5" fmla="*/ 3 h 52"/>
                <a:gd name="T6" fmla="*/ 0 w 93"/>
                <a:gd name="T7" fmla="*/ 26 h 52"/>
                <a:gd name="T8" fmla="*/ 27 w 93"/>
                <a:gd name="T9" fmla="*/ 48 h 52"/>
                <a:gd name="T10" fmla="*/ 46 w 93"/>
                <a:gd name="T11" fmla="*/ 48 h 52"/>
                <a:gd name="T12" fmla="*/ 65 w 93"/>
                <a:gd name="T13" fmla="*/ 48 h 52"/>
                <a:gd name="T14" fmla="*/ 93 w 93"/>
                <a:gd name="T15" fmla="*/ 26 h 52"/>
                <a:gd name="T16" fmla="*/ 65 w 93"/>
                <a:gd name="T17" fmla="*/ 41 h 52"/>
                <a:gd name="T18" fmla="*/ 65 w 93"/>
                <a:gd name="T19" fmla="*/ 11 h 52"/>
                <a:gd name="T20" fmla="*/ 65 w 93"/>
                <a:gd name="T21" fmla="*/ 41 h 52"/>
                <a:gd name="T22" fmla="*/ 42 w 93"/>
                <a:gd name="T23" fmla="*/ 26 h 52"/>
                <a:gd name="T24" fmla="*/ 50 w 93"/>
                <a:gd name="T25" fmla="*/ 26 h 52"/>
                <a:gd name="T26" fmla="*/ 43 w 93"/>
                <a:gd name="T27" fmla="*/ 8 h 52"/>
                <a:gd name="T28" fmla="*/ 31 w 93"/>
                <a:gd name="T29" fmla="*/ 7 h 52"/>
                <a:gd name="T30" fmla="*/ 43 w 93"/>
                <a:gd name="T31" fmla="*/ 8 h 52"/>
                <a:gd name="T32" fmla="*/ 22 w 93"/>
                <a:gd name="T33" fmla="*/ 26 h 52"/>
                <a:gd name="T34" fmla="*/ 32 w 93"/>
                <a:gd name="T35" fmla="*/ 26 h 52"/>
                <a:gd name="T36" fmla="*/ 5 w 93"/>
                <a:gd name="T37" fmla="*/ 26 h 52"/>
                <a:gd name="T38" fmla="*/ 24 w 93"/>
                <a:gd name="T39" fmla="*/ 7 h 52"/>
                <a:gd name="T40" fmla="*/ 24 w 93"/>
                <a:gd name="T41" fmla="*/ 45 h 52"/>
                <a:gd name="T42" fmla="*/ 5 w 93"/>
                <a:gd name="T43" fmla="*/ 26 h 52"/>
                <a:gd name="T44" fmla="*/ 37 w 93"/>
                <a:gd name="T45" fmla="*/ 26 h 52"/>
                <a:gd name="T46" fmla="*/ 36 w 93"/>
                <a:gd name="T47" fmla="*/ 47 h 52"/>
                <a:gd name="T48" fmla="*/ 49 w 93"/>
                <a:gd name="T49" fmla="*/ 44 h 52"/>
                <a:gd name="T50" fmla="*/ 49 w 93"/>
                <a:gd name="T51" fmla="*/ 8 h 52"/>
                <a:gd name="T52" fmla="*/ 62 w 93"/>
                <a:gd name="T53" fmla="*/ 7 h 52"/>
                <a:gd name="T54" fmla="*/ 62 w 93"/>
                <a:gd name="T55" fmla="*/ 44 h 52"/>
                <a:gd name="T56" fmla="*/ 49 w 93"/>
                <a:gd name="T57" fmla="*/ 44 h 52"/>
                <a:gd name="T58" fmla="*/ 69 w 93"/>
                <a:gd name="T59" fmla="*/ 44 h 52"/>
                <a:gd name="T60" fmla="*/ 69 w 93"/>
                <a:gd name="T61" fmla="*/ 7 h 52"/>
                <a:gd name="T62" fmla="*/ 88 w 93"/>
                <a:gd name="T63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3" h="52">
                  <a:moveTo>
                    <a:pt x="75" y="0"/>
                  </a:moveTo>
                  <a:cubicBezTo>
                    <a:pt x="71" y="0"/>
                    <a:pt x="68" y="2"/>
                    <a:pt x="65" y="4"/>
                  </a:cubicBezTo>
                  <a:cubicBezTo>
                    <a:pt x="62" y="2"/>
                    <a:pt x="59" y="0"/>
                    <a:pt x="56" y="0"/>
                  </a:cubicBezTo>
                  <a:cubicBezTo>
                    <a:pt x="52" y="0"/>
                    <a:pt x="49" y="2"/>
                    <a:pt x="46" y="4"/>
                  </a:cubicBezTo>
                  <a:cubicBezTo>
                    <a:pt x="43" y="2"/>
                    <a:pt x="40" y="0"/>
                    <a:pt x="36" y="0"/>
                  </a:cubicBezTo>
                  <a:cubicBezTo>
                    <a:pt x="33" y="0"/>
                    <a:pt x="30" y="1"/>
                    <a:pt x="27" y="3"/>
                  </a:cubicBezTo>
                  <a:cubicBezTo>
                    <a:pt x="25" y="1"/>
                    <a:pt x="22" y="0"/>
                    <a:pt x="18" y="0"/>
                  </a:cubicBezTo>
                  <a:cubicBezTo>
                    <a:pt x="8" y="0"/>
                    <a:pt x="0" y="12"/>
                    <a:pt x="0" y="26"/>
                  </a:cubicBezTo>
                  <a:cubicBezTo>
                    <a:pt x="0" y="40"/>
                    <a:pt x="8" y="52"/>
                    <a:pt x="18" y="52"/>
                  </a:cubicBezTo>
                  <a:cubicBezTo>
                    <a:pt x="22" y="52"/>
                    <a:pt x="25" y="50"/>
                    <a:pt x="27" y="48"/>
                  </a:cubicBezTo>
                  <a:cubicBezTo>
                    <a:pt x="30" y="50"/>
                    <a:pt x="33" y="52"/>
                    <a:pt x="36" y="52"/>
                  </a:cubicBezTo>
                  <a:cubicBezTo>
                    <a:pt x="40" y="52"/>
                    <a:pt x="43" y="50"/>
                    <a:pt x="46" y="48"/>
                  </a:cubicBezTo>
                  <a:cubicBezTo>
                    <a:pt x="49" y="50"/>
                    <a:pt x="52" y="52"/>
                    <a:pt x="56" y="52"/>
                  </a:cubicBezTo>
                  <a:cubicBezTo>
                    <a:pt x="59" y="52"/>
                    <a:pt x="62" y="50"/>
                    <a:pt x="65" y="48"/>
                  </a:cubicBezTo>
                  <a:cubicBezTo>
                    <a:pt x="68" y="50"/>
                    <a:pt x="71" y="52"/>
                    <a:pt x="75" y="52"/>
                  </a:cubicBezTo>
                  <a:cubicBezTo>
                    <a:pt x="85" y="52"/>
                    <a:pt x="93" y="40"/>
                    <a:pt x="93" y="26"/>
                  </a:cubicBezTo>
                  <a:cubicBezTo>
                    <a:pt x="93" y="12"/>
                    <a:pt x="85" y="0"/>
                    <a:pt x="75" y="0"/>
                  </a:cubicBezTo>
                  <a:close/>
                  <a:moveTo>
                    <a:pt x="65" y="41"/>
                  </a:moveTo>
                  <a:cubicBezTo>
                    <a:pt x="63" y="37"/>
                    <a:pt x="61" y="32"/>
                    <a:pt x="61" y="26"/>
                  </a:cubicBezTo>
                  <a:cubicBezTo>
                    <a:pt x="61" y="20"/>
                    <a:pt x="63" y="15"/>
                    <a:pt x="65" y="11"/>
                  </a:cubicBezTo>
                  <a:cubicBezTo>
                    <a:pt x="68" y="15"/>
                    <a:pt x="69" y="20"/>
                    <a:pt x="69" y="26"/>
                  </a:cubicBezTo>
                  <a:cubicBezTo>
                    <a:pt x="69" y="32"/>
                    <a:pt x="68" y="37"/>
                    <a:pt x="65" y="41"/>
                  </a:cubicBezTo>
                  <a:close/>
                  <a:moveTo>
                    <a:pt x="46" y="40"/>
                  </a:moveTo>
                  <a:cubicBezTo>
                    <a:pt x="44" y="36"/>
                    <a:pt x="42" y="31"/>
                    <a:pt x="42" y="26"/>
                  </a:cubicBezTo>
                  <a:cubicBezTo>
                    <a:pt x="42" y="20"/>
                    <a:pt x="44" y="15"/>
                    <a:pt x="46" y="12"/>
                  </a:cubicBezTo>
                  <a:cubicBezTo>
                    <a:pt x="48" y="15"/>
                    <a:pt x="50" y="20"/>
                    <a:pt x="50" y="26"/>
                  </a:cubicBezTo>
                  <a:cubicBezTo>
                    <a:pt x="50" y="31"/>
                    <a:pt x="48" y="36"/>
                    <a:pt x="46" y="40"/>
                  </a:cubicBezTo>
                  <a:close/>
                  <a:moveTo>
                    <a:pt x="43" y="8"/>
                  </a:moveTo>
                  <a:cubicBezTo>
                    <a:pt x="39" y="12"/>
                    <a:pt x="37" y="19"/>
                    <a:pt x="37" y="26"/>
                  </a:cubicBezTo>
                  <a:cubicBezTo>
                    <a:pt x="37" y="18"/>
                    <a:pt x="35" y="12"/>
                    <a:pt x="31" y="7"/>
                  </a:cubicBezTo>
                  <a:cubicBezTo>
                    <a:pt x="32" y="6"/>
                    <a:pt x="34" y="5"/>
                    <a:pt x="36" y="5"/>
                  </a:cubicBezTo>
                  <a:cubicBezTo>
                    <a:pt x="38" y="5"/>
                    <a:pt x="41" y="6"/>
                    <a:pt x="43" y="8"/>
                  </a:cubicBezTo>
                  <a:close/>
                  <a:moveTo>
                    <a:pt x="27" y="42"/>
                  </a:moveTo>
                  <a:cubicBezTo>
                    <a:pt x="24" y="38"/>
                    <a:pt x="22" y="32"/>
                    <a:pt x="22" y="26"/>
                  </a:cubicBezTo>
                  <a:cubicBezTo>
                    <a:pt x="22" y="20"/>
                    <a:pt x="24" y="14"/>
                    <a:pt x="27" y="10"/>
                  </a:cubicBezTo>
                  <a:cubicBezTo>
                    <a:pt x="30" y="14"/>
                    <a:pt x="32" y="20"/>
                    <a:pt x="32" y="26"/>
                  </a:cubicBezTo>
                  <a:cubicBezTo>
                    <a:pt x="32" y="32"/>
                    <a:pt x="30" y="38"/>
                    <a:pt x="27" y="42"/>
                  </a:cubicBezTo>
                  <a:close/>
                  <a:moveTo>
                    <a:pt x="5" y="26"/>
                  </a:moveTo>
                  <a:cubicBezTo>
                    <a:pt x="5" y="14"/>
                    <a:pt x="11" y="5"/>
                    <a:pt x="18" y="5"/>
                  </a:cubicBezTo>
                  <a:cubicBezTo>
                    <a:pt x="20" y="5"/>
                    <a:pt x="22" y="6"/>
                    <a:pt x="24" y="7"/>
                  </a:cubicBezTo>
                  <a:cubicBezTo>
                    <a:pt x="20" y="12"/>
                    <a:pt x="17" y="18"/>
                    <a:pt x="17" y="26"/>
                  </a:cubicBezTo>
                  <a:cubicBezTo>
                    <a:pt x="17" y="34"/>
                    <a:pt x="20" y="40"/>
                    <a:pt x="24" y="45"/>
                  </a:cubicBezTo>
                  <a:cubicBezTo>
                    <a:pt x="22" y="46"/>
                    <a:pt x="20" y="47"/>
                    <a:pt x="18" y="47"/>
                  </a:cubicBezTo>
                  <a:cubicBezTo>
                    <a:pt x="11" y="47"/>
                    <a:pt x="5" y="37"/>
                    <a:pt x="5" y="26"/>
                  </a:cubicBezTo>
                  <a:close/>
                  <a:moveTo>
                    <a:pt x="31" y="45"/>
                  </a:moveTo>
                  <a:cubicBezTo>
                    <a:pt x="35" y="40"/>
                    <a:pt x="37" y="34"/>
                    <a:pt x="37" y="26"/>
                  </a:cubicBezTo>
                  <a:cubicBezTo>
                    <a:pt x="37" y="33"/>
                    <a:pt x="39" y="39"/>
                    <a:pt x="43" y="44"/>
                  </a:cubicBezTo>
                  <a:cubicBezTo>
                    <a:pt x="41" y="46"/>
                    <a:pt x="38" y="47"/>
                    <a:pt x="36" y="47"/>
                  </a:cubicBezTo>
                  <a:cubicBezTo>
                    <a:pt x="34" y="47"/>
                    <a:pt x="32" y="46"/>
                    <a:pt x="31" y="45"/>
                  </a:cubicBezTo>
                  <a:close/>
                  <a:moveTo>
                    <a:pt x="49" y="44"/>
                  </a:moveTo>
                  <a:cubicBezTo>
                    <a:pt x="53" y="39"/>
                    <a:pt x="55" y="33"/>
                    <a:pt x="55" y="26"/>
                  </a:cubicBezTo>
                  <a:cubicBezTo>
                    <a:pt x="55" y="19"/>
                    <a:pt x="53" y="12"/>
                    <a:pt x="49" y="8"/>
                  </a:cubicBezTo>
                  <a:cubicBezTo>
                    <a:pt x="51" y="6"/>
                    <a:pt x="53" y="5"/>
                    <a:pt x="56" y="5"/>
                  </a:cubicBezTo>
                  <a:cubicBezTo>
                    <a:pt x="58" y="5"/>
                    <a:pt x="60" y="6"/>
                    <a:pt x="62" y="7"/>
                  </a:cubicBezTo>
                  <a:cubicBezTo>
                    <a:pt x="58" y="12"/>
                    <a:pt x="56" y="19"/>
                    <a:pt x="56" y="26"/>
                  </a:cubicBezTo>
                  <a:cubicBezTo>
                    <a:pt x="56" y="33"/>
                    <a:pt x="58" y="40"/>
                    <a:pt x="62" y="44"/>
                  </a:cubicBezTo>
                  <a:cubicBezTo>
                    <a:pt x="60" y="46"/>
                    <a:pt x="58" y="47"/>
                    <a:pt x="56" y="47"/>
                  </a:cubicBezTo>
                  <a:cubicBezTo>
                    <a:pt x="53" y="47"/>
                    <a:pt x="51" y="46"/>
                    <a:pt x="49" y="44"/>
                  </a:cubicBezTo>
                  <a:close/>
                  <a:moveTo>
                    <a:pt x="75" y="47"/>
                  </a:moveTo>
                  <a:cubicBezTo>
                    <a:pt x="72" y="47"/>
                    <a:pt x="70" y="46"/>
                    <a:pt x="69" y="44"/>
                  </a:cubicBezTo>
                  <a:cubicBezTo>
                    <a:pt x="72" y="40"/>
                    <a:pt x="74" y="33"/>
                    <a:pt x="74" y="26"/>
                  </a:cubicBezTo>
                  <a:cubicBezTo>
                    <a:pt x="74" y="19"/>
                    <a:pt x="72" y="12"/>
                    <a:pt x="69" y="7"/>
                  </a:cubicBezTo>
                  <a:cubicBezTo>
                    <a:pt x="70" y="6"/>
                    <a:pt x="72" y="5"/>
                    <a:pt x="75" y="5"/>
                  </a:cubicBezTo>
                  <a:cubicBezTo>
                    <a:pt x="82" y="5"/>
                    <a:pt x="88" y="14"/>
                    <a:pt x="88" y="26"/>
                  </a:cubicBezTo>
                  <a:cubicBezTo>
                    <a:pt x="88" y="37"/>
                    <a:pt x="82" y="47"/>
                    <a:pt x="75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3797"/>
            <p:cNvSpPr>
              <a:spLocks/>
            </p:cNvSpPr>
            <p:nvPr/>
          </p:nvSpPr>
          <p:spPr bwMode="auto">
            <a:xfrm>
              <a:off x="1323181" y="3219547"/>
              <a:ext cx="73025" cy="174625"/>
            </a:xfrm>
            <a:custGeom>
              <a:avLst/>
              <a:gdLst>
                <a:gd name="T0" fmla="*/ 23 w 23"/>
                <a:gd name="T1" fmla="*/ 43 h 55"/>
                <a:gd name="T2" fmla="*/ 12 w 23"/>
                <a:gd name="T3" fmla="*/ 55 h 55"/>
                <a:gd name="T4" fmla="*/ 12 w 23"/>
                <a:gd name="T5" fmla="*/ 55 h 55"/>
                <a:gd name="T6" fmla="*/ 0 w 23"/>
                <a:gd name="T7" fmla="*/ 43 h 55"/>
                <a:gd name="T8" fmla="*/ 0 w 23"/>
                <a:gd name="T9" fmla="*/ 11 h 55"/>
                <a:gd name="T10" fmla="*/ 12 w 23"/>
                <a:gd name="T11" fmla="*/ 0 h 55"/>
                <a:gd name="T12" fmla="*/ 12 w 23"/>
                <a:gd name="T13" fmla="*/ 0 h 55"/>
                <a:gd name="T14" fmla="*/ 23 w 23"/>
                <a:gd name="T15" fmla="*/ 11 h 55"/>
                <a:gd name="T16" fmla="*/ 23 w 23"/>
                <a:gd name="T17" fmla="*/ 4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55">
                  <a:moveTo>
                    <a:pt x="23" y="43"/>
                  </a:moveTo>
                  <a:cubicBezTo>
                    <a:pt x="23" y="50"/>
                    <a:pt x="18" y="55"/>
                    <a:pt x="12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5" y="55"/>
                    <a:pt x="0" y="50"/>
                    <a:pt x="0" y="4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8" y="0"/>
                    <a:pt x="23" y="5"/>
                    <a:pt x="23" y="11"/>
                  </a:cubicBezTo>
                  <a:lnTo>
                    <a:pt x="23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67" name="组合 466"/>
          <p:cNvGrpSpPr/>
          <p:nvPr/>
        </p:nvGrpSpPr>
        <p:grpSpPr>
          <a:xfrm>
            <a:off x="1111420" y="1063045"/>
            <a:ext cx="584146" cy="548141"/>
            <a:chOff x="3033713" y="6677025"/>
            <a:chExt cx="1493838" cy="1401763"/>
          </a:xfrm>
        </p:grpSpPr>
        <p:sp>
          <p:nvSpPr>
            <p:cNvPr id="468" name="Freeform 3807"/>
            <p:cNvSpPr>
              <a:spLocks/>
            </p:cNvSpPr>
            <p:nvPr/>
          </p:nvSpPr>
          <p:spPr bwMode="auto">
            <a:xfrm>
              <a:off x="3579813" y="6677025"/>
              <a:ext cx="598488" cy="457200"/>
            </a:xfrm>
            <a:custGeom>
              <a:avLst/>
              <a:gdLst>
                <a:gd name="T0" fmla="*/ 130 w 188"/>
                <a:gd name="T1" fmla="*/ 5 h 144"/>
                <a:gd name="T2" fmla="*/ 188 w 188"/>
                <a:gd name="T3" fmla="*/ 87 h 144"/>
                <a:gd name="T4" fmla="*/ 107 w 188"/>
                <a:gd name="T5" fmla="*/ 144 h 144"/>
                <a:gd name="T6" fmla="*/ 0 w 188"/>
                <a:gd name="T7" fmla="*/ 1 h 144"/>
                <a:gd name="T8" fmla="*/ 130 w 188"/>
                <a:gd name="T9" fmla="*/ 5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44">
                  <a:moveTo>
                    <a:pt x="130" y="5"/>
                  </a:moveTo>
                  <a:cubicBezTo>
                    <a:pt x="146" y="10"/>
                    <a:pt x="161" y="35"/>
                    <a:pt x="188" y="87"/>
                  </a:cubicBezTo>
                  <a:cubicBezTo>
                    <a:pt x="161" y="106"/>
                    <a:pt x="134" y="125"/>
                    <a:pt x="107" y="144"/>
                  </a:cubicBezTo>
                  <a:cubicBezTo>
                    <a:pt x="80" y="92"/>
                    <a:pt x="36" y="2"/>
                    <a:pt x="0" y="1"/>
                  </a:cubicBezTo>
                  <a:cubicBezTo>
                    <a:pt x="1" y="0"/>
                    <a:pt x="125" y="5"/>
                    <a:pt x="130" y="5"/>
                  </a:cubicBez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3808"/>
            <p:cNvSpPr>
              <a:spLocks/>
            </p:cNvSpPr>
            <p:nvPr/>
          </p:nvSpPr>
          <p:spPr bwMode="auto">
            <a:xfrm>
              <a:off x="3795713" y="6854825"/>
              <a:ext cx="471488" cy="330200"/>
            </a:xfrm>
            <a:custGeom>
              <a:avLst/>
              <a:gdLst>
                <a:gd name="T0" fmla="*/ 297 w 297"/>
                <a:gd name="T1" fmla="*/ 0 h 208"/>
                <a:gd name="T2" fmla="*/ 227 w 297"/>
                <a:gd name="T3" fmla="*/ 208 h 208"/>
                <a:gd name="T4" fmla="*/ 0 w 297"/>
                <a:gd name="T5" fmla="*/ 208 h 208"/>
                <a:gd name="T6" fmla="*/ 297 w 297"/>
                <a:gd name="T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7" h="208">
                  <a:moveTo>
                    <a:pt x="297" y="0"/>
                  </a:moveTo>
                  <a:lnTo>
                    <a:pt x="227" y="208"/>
                  </a:lnTo>
                  <a:lnTo>
                    <a:pt x="0" y="208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3809"/>
            <p:cNvSpPr>
              <a:spLocks/>
            </p:cNvSpPr>
            <p:nvPr/>
          </p:nvSpPr>
          <p:spPr bwMode="auto">
            <a:xfrm>
              <a:off x="3335338" y="6705600"/>
              <a:ext cx="415925" cy="415925"/>
            </a:xfrm>
            <a:custGeom>
              <a:avLst/>
              <a:gdLst>
                <a:gd name="T0" fmla="*/ 96 w 131"/>
                <a:gd name="T1" fmla="*/ 131 h 131"/>
                <a:gd name="T2" fmla="*/ 0 w 131"/>
                <a:gd name="T3" fmla="*/ 104 h 131"/>
                <a:gd name="T4" fmla="*/ 31 w 131"/>
                <a:gd name="T5" fmla="*/ 30 h 131"/>
                <a:gd name="T6" fmla="*/ 67 w 131"/>
                <a:gd name="T7" fmla="*/ 5 h 131"/>
                <a:gd name="T8" fmla="*/ 108 w 131"/>
                <a:gd name="T9" fmla="*/ 35 h 131"/>
                <a:gd name="T10" fmla="*/ 126 w 131"/>
                <a:gd name="T11" fmla="*/ 64 h 131"/>
                <a:gd name="T12" fmla="*/ 96 w 131"/>
                <a:gd name="T13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131">
                  <a:moveTo>
                    <a:pt x="96" y="131"/>
                  </a:moveTo>
                  <a:cubicBezTo>
                    <a:pt x="0" y="104"/>
                    <a:pt x="0" y="104"/>
                    <a:pt x="0" y="104"/>
                  </a:cubicBezTo>
                  <a:cubicBezTo>
                    <a:pt x="0" y="104"/>
                    <a:pt x="14" y="57"/>
                    <a:pt x="31" y="30"/>
                  </a:cubicBezTo>
                  <a:cubicBezTo>
                    <a:pt x="51" y="0"/>
                    <a:pt x="56" y="1"/>
                    <a:pt x="67" y="5"/>
                  </a:cubicBezTo>
                  <a:cubicBezTo>
                    <a:pt x="80" y="9"/>
                    <a:pt x="94" y="18"/>
                    <a:pt x="108" y="35"/>
                  </a:cubicBezTo>
                  <a:cubicBezTo>
                    <a:pt x="131" y="63"/>
                    <a:pt x="126" y="64"/>
                    <a:pt x="126" y="64"/>
                  </a:cubicBezTo>
                  <a:lnTo>
                    <a:pt x="96" y="131"/>
                  </a:lnTo>
                  <a:close/>
                </a:path>
              </a:pathLst>
            </a:custGeom>
            <a:solidFill>
              <a:srgbClr val="597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3810"/>
            <p:cNvSpPr>
              <a:spLocks/>
            </p:cNvSpPr>
            <p:nvPr/>
          </p:nvSpPr>
          <p:spPr bwMode="auto">
            <a:xfrm>
              <a:off x="3929063" y="7615238"/>
              <a:ext cx="569913" cy="365125"/>
            </a:xfrm>
            <a:custGeom>
              <a:avLst/>
              <a:gdLst>
                <a:gd name="T0" fmla="*/ 101 w 179"/>
                <a:gd name="T1" fmla="*/ 105 h 115"/>
                <a:gd name="T2" fmla="*/ 1 w 179"/>
                <a:gd name="T3" fmla="*/ 106 h 115"/>
                <a:gd name="T4" fmla="*/ 0 w 179"/>
                <a:gd name="T5" fmla="*/ 7 h 115"/>
                <a:gd name="T6" fmla="*/ 179 w 179"/>
                <a:gd name="T7" fmla="*/ 0 h 115"/>
                <a:gd name="T8" fmla="*/ 101 w 179"/>
                <a:gd name="T9" fmla="*/ 10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115">
                  <a:moveTo>
                    <a:pt x="101" y="105"/>
                  </a:moveTo>
                  <a:cubicBezTo>
                    <a:pt x="88" y="115"/>
                    <a:pt x="60" y="113"/>
                    <a:pt x="1" y="106"/>
                  </a:cubicBezTo>
                  <a:cubicBezTo>
                    <a:pt x="1" y="73"/>
                    <a:pt x="1" y="40"/>
                    <a:pt x="0" y="7"/>
                  </a:cubicBezTo>
                  <a:cubicBezTo>
                    <a:pt x="59" y="14"/>
                    <a:pt x="157" y="29"/>
                    <a:pt x="179" y="0"/>
                  </a:cubicBezTo>
                  <a:cubicBezTo>
                    <a:pt x="179" y="1"/>
                    <a:pt x="104" y="101"/>
                    <a:pt x="101" y="105"/>
                  </a:cubicBez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3811"/>
            <p:cNvSpPr>
              <a:spLocks/>
            </p:cNvSpPr>
            <p:nvPr/>
          </p:nvSpPr>
          <p:spPr bwMode="auto">
            <a:xfrm>
              <a:off x="3754438" y="7507288"/>
              <a:ext cx="209550" cy="571500"/>
            </a:xfrm>
            <a:custGeom>
              <a:avLst/>
              <a:gdLst>
                <a:gd name="T0" fmla="*/ 132 w 132"/>
                <a:gd name="T1" fmla="*/ 360 h 360"/>
                <a:gd name="T2" fmla="*/ 0 w 132"/>
                <a:gd name="T3" fmla="*/ 184 h 360"/>
                <a:gd name="T4" fmla="*/ 128 w 132"/>
                <a:gd name="T5" fmla="*/ 0 h 360"/>
                <a:gd name="T6" fmla="*/ 132 w 132"/>
                <a:gd name="T7" fmla="*/ 3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360">
                  <a:moveTo>
                    <a:pt x="132" y="360"/>
                  </a:moveTo>
                  <a:lnTo>
                    <a:pt x="0" y="184"/>
                  </a:lnTo>
                  <a:lnTo>
                    <a:pt x="128" y="0"/>
                  </a:lnTo>
                  <a:lnTo>
                    <a:pt x="132" y="360"/>
                  </a:ln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3812"/>
            <p:cNvSpPr>
              <a:spLocks/>
            </p:cNvSpPr>
            <p:nvPr/>
          </p:nvSpPr>
          <p:spPr bwMode="auto">
            <a:xfrm>
              <a:off x="4102101" y="7210425"/>
              <a:ext cx="425450" cy="414338"/>
            </a:xfrm>
            <a:custGeom>
              <a:avLst/>
              <a:gdLst>
                <a:gd name="T0" fmla="*/ 0 w 134"/>
                <a:gd name="T1" fmla="*/ 63 h 130"/>
                <a:gd name="T2" fmla="*/ 77 w 134"/>
                <a:gd name="T3" fmla="*/ 0 h 130"/>
                <a:gd name="T4" fmla="*/ 120 w 134"/>
                <a:gd name="T5" fmla="*/ 68 h 130"/>
                <a:gd name="T6" fmla="*/ 120 w 134"/>
                <a:gd name="T7" fmla="*/ 111 h 130"/>
                <a:gd name="T8" fmla="*/ 72 w 134"/>
                <a:gd name="T9" fmla="*/ 128 h 130"/>
                <a:gd name="T10" fmla="*/ 38 w 134"/>
                <a:gd name="T11" fmla="*/ 127 h 130"/>
                <a:gd name="T12" fmla="*/ 0 w 134"/>
                <a:gd name="T13" fmla="*/ 6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30">
                  <a:moveTo>
                    <a:pt x="0" y="63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108" y="38"/>
                    <a:pt x="120" y="68"/>
                  </a:cubicBezTo>
                  <a:cubicBezTo>
                    <a:pt x="134" y="101"/>
                    <a:pt x="129" y="104"/>
                    <a:pt x="120" y="111"/>
                  </a:cubicBezTo>
                  <a:cubicBezTo>
                    <a:pt x="109" y="119"/>
                    <a:pt x="94" y="126"/>
                    <a:pt x="72" y="128"/>
                  </a:cubicBezTo>
                  <a:cubicBezTo>
                    <a:pt x="36" y="130"/>
                    <a:pt x="38" y="127"/>
                    <a:pt x="38" y="127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rgbClr val="597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3813"/>
            <p:cNvSpPr>
              <a:spLocks/>
            </p:cNvSpPr>
            <p:nvPr/>
          </p:nvSpPr>
          <p:spPr bwMode="auto">
            <a:xfrm>
              <a:off x="3033713" y="7270750"/>
              <a:ext cx="438150" cy="658813"/>
            </a:xfrm>
            <a:custGeom>
              <a:avLst/>
              <a:gdLst>
                <a:gd name="T0" fmla="*/ 2 w 138"/>
                <a:gd name="T1" fmla="*/ 88 h 207"/>
                <a:gd name="T2" fmla="*/ 51 w 138"/>
                <a:gd name="T3" fmla="*/ 0 h 207"/>
                <a:gd name="T4" fmla="*/ 138 w 138"/>
                <a:gd name="T5" fmla="*/ 48 h 207"/>
                <a:gd name="T6" fmla="*/ 55 w 138"/>
                <a:gd name="T7" fmla="*/ 207 h 207"/>
                <a:gd name="T8" fmla="*/ 2 w 138"/>
                <a:gd name="T9" fmla="*/ 8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207">
                  <a:moveTo>
                    <a:pt x="2" y="88"/>
                  </a:moveTo>
                  <a:cubicBezTo>
                    <a:pt x="0" y="71"/>
                    <a:pt x="16" y="47"/>
                    <a:pt x="51" y="0"/>
                  </a:cubicBezTo>
                  <a:cubicBezTo>
                    <a:pt x="80" y="16"/>
                    <a:pt x="109" y="32"/>
                    <a:pt x="138" y="48"/>
                  </a:cubicBezTo>
                  <a:cubicBezTo>
                    <a:pt x="102" y="95"/>
                    <a:pt x="41" y="174"/>
                    <a:pt x="55" y="207"/>
                  </a:cubicBezTo>
                  <a:cubicBezTo>
                    <a:pt x="55" y="207"/>
                    <a:pt x="4" y="92"/>
                    <a:pt x="2" y="88"/>
                  </a:cubicBez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3814"/>
            <p:cNvSpPr>
              <a:spLocks/>
            </p:cNvSpPr>
            <p:nvPr/>
          </p:nvSpPr>
          <p:spPr bwMode="auto">
            <a:xfrm>
              <a:off x="3068638" y="7191375"/>
              <a:ext cx="501650" cy="322263"/>
            </a:xfrm>
            <a:custGeom>
              <a:avLst/>
              <a:gdLst>
                <a:gd name="T0" fmla="*/ 0 w 316"/>
                <a:gd name="T1" fmla="*/ 26 h 203"/>
                <a:gd name="T2" fmla="*/ 218 w 316"/>
                <a:gd name="T3" fmla="*/ 0 h 203"/>
                <a:gd name="T4" fmla="*/ 316 w 316"/>
                <a:gd name="T5" fmla="*/ 203 h 203"/>
                <a:gd name="T6" fmla="*/ 0 w 316"/>
                <a:gd name="T7" fmla="*/ 26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6" h="203">
                  <a:moveTo>
                    <a:pt x="0" y="26"/>
                  </a:moveTo>
                  <a:lnTo>
                    <a:pt x="218" y="0"/>
                  </a:lnTo>
                  <a:lnTo>
                    <a:pt x="316" y="20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3815"/>
            <p:cNvSpPr>
              <a:spLocks/>
            </p:cNvSpPr>
            <p:nvPr/>
          </p:nvSpPr>
          <p:spPr bwMode="auto">
            <a:xfrm>
              <a:off x="3252788" y="7678738"/>
              <a:ext cx="384175" cy="342900"/>
            </a:xfrm>
            <a:custGeom>
              <a:avLst/>
              <a:gdLst>
                <a:gd name="T0" fmla="*/ 103 w 121"/>
                <a:gd name="T1" fmla="*/ 1 h 108"/>
                <a:gd name="T2" fmla="*/ 121 w 121"/>
                <a:gd name="T3" fmla="*/ 100 h 108"/>
                <a:gd name="T4" fmla="*/ 40 w 121"/>
                <a:gd name="T5" fmla="*/ 104 h 108"/>
                <a:gd name="T6" fmla="*/ 2 w 121"/>
                <a:gd name="T7" fmla="*/ 83 h 108"/>
                <a:gd name="T8" fmla="*/ 12 w 121"/>
                <a:gd name="T9" fmla="*/ 33 h 108"/>
                <a:gd name="T10" fmla="*/ 29 w 121"/>
                <a:gd name="T11" fmla="*/ 3 h 108"/>
                <a:gd name="T12" fmla="*/ 103 w 121"/>
                <a:gd name="T13" fmla="*/ 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08">
                  <a:moveTo>
                    <a:pt x="103" y="1"/>
                  </a:moveTo>
                  <a:cubicBezTo>
                    <a:pt x="121" y="100"/>
                    <a:pt x="121" y="100"/>
                    <a:pt x="121" y="100"/>
                  </a:cubicBezTo>
                  <a:cubicBezTo>
                    <a:pt x="121" y="100"/>
                    <a:pt x="72" y="108"/>
                    <a:pt x="40" y="104"/>
                  </a:cubicBezTo>
                  <a:cubicBezTo>
                    <a:pt x="5" y="99"/>
                    <a:pt x="4" y="93"/>
                    <a:pt x="2" y="83"/>
                  </a:cubicBezTo>
                  <a:cubicBezTo>
                    <a:pt x="0" y="69"/>
                    <a:pt x="2" y="52"/>
                    <a:pt x="12" y="33"/>
                  </a:cubicBezTo>
                  <a:cubicBezTo>
                    <a:pt x="27" y="0"/>
                    <a:pt x="29" y="3"/>
                    <a:pt x="29" y="3"/>
                  </a:cubicBezTo>
                  <a:lnTo>
                    <a:pt x="103" y="1"/>
                  </a:lnTo>
                  <a:close/>
                </a:path>
              </a:pathLst>
            </a:custGeom>
            <a:solidFill>
              <a:srgbClr val="597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7" name="组合 476"/>
          <p:cNvGrpSpPr/>
          <p:nvPr/>
        </p:nvGrpSpPr>
        <p:grpSpPr>
          <a:xfrm>
            <a:off x="1906589" y="1049701"/>
            <a:ext cx="451644" cy="595719"/>
            <a:chOff x="4257676" y="-1220788"/>
            <a:chExt cx="1144588" cy="1509713"/>
          </a:xfrm>
        </p:grpSpPr>
        <p:sp>
          <p:nvSpPr>
            <p:cNvPr id="478" name="Freeform 3787"/>
            <p:cNvSpPr>
              <a:spLocks noEditPoints="1"/>
            </p:cNvSpPr>
            <p:nvPr/>
          </p:nvSpPr>
          <p:spPr bwMode="auto">
            <a:xfrm>
              <a:off x="4349751" y="-1220788"/>
              <a:ext cx="796925" cy="1395413"/>
            </a:xfrm>
            <a:custGeom>
              <a:avLst/>
              <a:gdLst>
                <a:gd name="T0" fmla="*/ 211 w 251"/>
                <a:gd name="T1" fmla="*/ 0 h 439"/>
                <a:gd name="T2" fmla="*/ 40 w 251"/>
                <a:gd name="T3" fmla="*/ 0 h 439"/>
                <a:gd name="T4" fmla="*/ 0 w 251"/>
                <a:gd name="T5" fmla="*/ 44 h 439"/>
                <a:gd name="T6" fmla="*/ 0 w 251"/>
                <a:gd name="T7" fmla="*/ 439 h 439"/>
                <a:gd name="T8" fmla="*/ 251 w 251"/>
                <a:gd name="T9" fmla="*/ 439 h 439"/>
                <a:gd name="T10" fmla="*/ 251 w 251"/>
                <a:gd name="T11" fmla="*/ 44 h 439"/>
                <a:gd name="T12" fmla="*/ 211 w 251"/>
                <a:gd name="T13" fmla="*/ 0 h 439"/>
                <a:gd name="T14" fmla="*/ 220 w 251"/>
                <a:gd name="T15" fmla="*/ 91 h 439"/>
                <a:gd name="T16" fmla="*/ 200 w 251"/>
                <a:gd name="T17" fmla="*/ 107 h 439"/>
                <a:gd name="T18" fmla="*/ 46 w 251"/>
                <a:gd name="T19" fmla="*/ 107 h 439"/>
                <a:gd name="T20" fmla="*/ 31 w 251"/>
                <a:gd name="T21" fmla="*/ 91 h 439"/>
                <a:gd name="T22" fmla="*/ 31 w 251"/>
                <a:gd name="T23" fmla="*/ 52 h 439"/>
                <a:gd name="T24" fmla="*/ 46 w 251"/>
                <a:gd name="T25" fmla="*/ 37 h 439"/>
                <a:gd name="T26" fmla="*/ 205 w 251"/>
                <a:gd name="T27" fmla="*/ 37 h 439"/>
                <a:gd name="T28" fmla="*/ 220 w 251"/>
                <a:gd name="T29" fmla="*/ 52 h 439"/>
                <a:gd name="T30" fmla="*/ 220 w 251"/>
                <a:gd name="T31" fmla="*/ 91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1" h="439">
                  <a:moveTo>
                    <a:pt x="211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13" y="0"/>
                    <a:pt x="0" y="18"/>
                    <a:pt x="0" y="44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251" y="439"/>
                    <a:pt x="251" y="439"/>
                    <a:pt x="251" y="439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51" y="18"/>
                    <a:pt x="238" y="0"/>
                    <a:pt x="211" y="0"/>
                  </a:cubicBezTo>
                  <a:close/>
                  <a:moveTo>
                    <a:pt x="220" y="91"/>
                  </a:moveTo>
                  <a:cubicBezTo>
                    <a:pt x="220" y="100"/>
                    <a:pt x="206" y="107"/>
                    <a:pt x="200" y="107"/>
                  </a:cubicBezTo>
                  <a:cubicBezTo>
                    <a:pt x="46" y="107"/>
                    <a:pt x="46" y="107"/>
                    <a:pt x="46" y="107"/>
                  </a:cubicBezTo>
                  <a:cubicBezTo>
                    <a:pt x="40" y="107"/>
                    <a:pt x="31" y="100"/>
                    <a:pt x="31" y="9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43"/>
                    <a:pt x="40" y="37"/>
                    <a:pt x="46" y="37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11" y="37"/>
                    <a:pt x="220" y="43"/>
                    <a:pt x="220" y="52"/>
                  </a:cubicBezTo>
                  <a:lnTo>
                    <a:pt x="220" y="91"/>
                  </a:ln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Rectangle 3788"/>
            <p:cNvSpPr>
              <a:spLocks noChangeArrowheads="1"/>
            </p:cNvSpPr>
            <p:nvPr/>
          </p:nvSpPr>
          <p:spPr bwMode="auto">
            <a:xfrm>
              <a:off x="4257676" y="200025"/>
              <a:ext cx="982663" cy="88900"/>
            </a:xfrm>
            <a:prstGeom prst="rect">
              <a:avLst/>
            </a:pr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3789"/>
            <p:cNvSpPr>
              <a:spLocks/>
            </p:cNvSpPr>
            <p:nvPr/>
          </p:nvSpPr>
          <p:spPr bwMode="auto">
            <a:xfrm>
              <a:off x="5187951" y="-1014413"/>
              <a:ext cx="214313" cy="273050"/>
            </a:xfrm>
            <a:custGeom>
              <a:avLst/>
              <a:gdLst>
                <a:gd name="T0" fmla="*/ 44 w 67"/>
                <a:gd name="T1" fmla="*/ 86 h 86"/>
                <a:gd name="T2" fmla="*/ 67 w 67"/>
                <a:gd name="T3" fmla="*/ 86 h 86"/>
                <a:gd name="T4" fmla="*/ 67 w 67"/>
                <a:gd name="T5" fmla="*/ 41 h 86"/>
                <a:gd name="T6" fmla="*/ 54 w 67"/>
                <a:gd name="T7" fmla="*/ 20 h 86"/>
                <a:gd name="T8" fmla="*/ 7 w 67"/>
                <a:gd name="T9" fmla="*/ 0 h 86"/>
                <a:gd name="T10" fmla="*/ 0 w 67"/>
                <a:gd name="T11" fmla="*/ 20 h 86"/>
                <a:gd name="T12" fmla="*/ 45 w 67"/>
                <a:gd name="T13" fmla="*/ 39 h 86"/>
                <a:gd name="T14" fmla="*/ 44 w 67"/>
                <a:gd name="T1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86">
                  <a:moveTo>
                    <a:pt x="44" y="86"/>
                  </a:moveTo>
                  <a:cubicBezTo>
                    <a:pt x="67" y="86"/>
                    <a:pt x="67" y="86"/>
                    <a:pt x="67" y="86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7" y="31"/>
                    <a:pt x="63" y="24"/>
                    <a:pt x="54" y="2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5" y="39"/>
                    <a:pt x="45" y="39"/>
                    <a:pt x="45" y="39"/>
                  </a:cubicBezTo>
                  <a:lnTo>
                    <a:pt x="44" y="86"/>
                  </a:ln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3790"/>
            <p:cNvSpPr>
              <a:spLocks/>
            </p:cNvSpPr>
            <p:nvPr/>
          </p:nvSpPr>
          <p:spPr bwMode="auto">
            <a:xfrm>
              <a:off x="5187951" y="-690563"/>
              <a:ext cx="207963" cy="785813"/>
            </a:xfrm>
            <a:custGeom>
              <a:avLst/>
              <a:gdLst>
                <a:gd name="T0" fmla="*/ 49 w 65"/>
                <a:gd name="T1" fmla="*/ 0 h 247"/>
                <a:gd name="T2" fmla="*/ 49 w 65"/>
                <a:gd name="T3" fmla="*/ 216 h 247"/>
                <a:gd name="T4" fmla="*/ 33 w 65"/>
                <a:gd name="T5" fmla="*/ 231 h 247"/>
                <a:gd name="T6" fmla="*/ 32 w 65"/>
                <a:gd name="T7" fmla="*/ 231 h 247"/>
                <a:gd name="T8" fmla="*/ 16 w 65"/>
                <a:gd name="T9" fmla="*/ 216 h 247"/>
                <a:gd name="T10" fmla="*/ 16 w 65"/>
                <a:gd name="T11" fmla="*/ 127 h 247"/>
                <a:gd name="T12" fmla="*/ 0 w 65"/>
                <a:gd name="T13" fmla="*/ 127 h 247"/>
                <a:gd name="T14" fmla="*/ 0 w 65"/>
                <a:gd name="T15" fmla="*/ 213 h 247"/>
                <a:gd name="T16" fmla="*/ 0 w 65"/>
                <a:gd name="T17" fmla="*/ 217 h 247"/>
                <a:gd name="T18" fmla="*/ 32 w 65"/>
                <a:gd name="T19" fmla="*/ 247 h 247"/>
                <a:gd name="T20" fmla="*/ 65 w 65"/>
                <a:gd name="T21" fmla="*/ 217 h 247"/>
                <a:gd name="T22" fmla="*/ 65 w 65"/>
                <a:gd name="T23" fmla="*/ 213 h 247"/>
                <a:gd name="T24" fmla="*/ 65 w 65"/>
                <a:gd name="T25" fmla="*/ 0 h 247"/>
                <a:gd name="T26" fmla="*/ 49 w 65"/>
                <a:gd name="T27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247">
                  <a:moveTo>
                    <a:pt x="49" y="0"/>
                  </a:moveTo>
                  <a:cubicBezTo>
                    <a:pt x="49" y="216"/>
                    <a:pt x="49" y="216"/>
                    <a:pt x="49" y="216"/>
                  </a:cubicBezTo>
                  <a:cubicBezTo>
                    <a:pt x="49" y="224"/>
                    <a:pt x="42" y="231"/>
                    <a:pt x="33" y="231"/>
                  </a:cubicBezTo>
                  <a:cubicBezTo>
                    <a:pt x="32" y="231"/>
                    <a:pt x="32" y="231"/>
                    <a:pt x="32" y="231"/>
                  </a:cubicBezTo>
                  <a:cubicBezTo>
                    <a:pt x="23" y="231"/>
                    <a:pt x="16" y="224"/>
                    <a:pt x="16" y="216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14"/>
                    <a:pt x="0" y="216"/>
                    <a:pt x="0" y="217"/>
                  </a:cubicBezTo>
                  <a:cubicBezTo>
                    <a:pt x="1" y="233"/>
                    <a:pt x="15" y="247"/>
                    <a:pt x="32" y="247"/>
                  </a:cubicBezTo>
                  <a:cubicBezTo>
                    <a:pt x="49" y="247"/>
                    <a:pt x="63" y="233"/>
                    <a:pt x="65" y="217"/>
                  </a:cubicBezTo>
                  <a:cubicBezTo>
                    <a:pt x="65" y="216"/>
                    <a:pt x="65" y="214"/>
                    <a:pt x="65" y="213"/>
                  </a:cubicBezTo>
                  <a:cubicBezTo>
                    <a:pt x="65" y="0"/>
                    <a:pt x="65" y="0"/>
                    <a:pt x="65" y="0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82" name="组合 481"/>
          <p:cNvGrpSpPr/>
          <p:nvPr/>
        </p:nvGrpSpPr>
        <p:grpSpPr>
          <a:xfrm>
            <a:off x="11428115" y="77890"/>
            <a:ext cx="763885" cy="1419225"/>
            <a:chOff x="6218238" y="-1220788"/>
            <a:chExt cx="1787526" cy="3321051"/>
          </a:xfrm>
        </p:grpSpPr>
        <p:sp>
          <p:nvSpPr>
            <p:cNvPr id="483" name="Freeform 3769"/>
            <p:cNvSpPr>
              <a:spLocks/>
            </p:cNvSpPr>
            <p:nvPr/>
          </p:nvSpPr>
          <p:spPr bwMode="auto">
            <a:xfrm>
              <a:off x="7124701" y="-1220788"/>
              <a:ext cx="107950" cy="1093788"/>
            </a:xfrm>
            <a:custGeom>
              <a:avLst/>
              <a:gdLst>
                <a:gd name="T0" fmla="*/ 26 w 34"/>
                <a:gd name="T1" fmla="*/ 173 h 344"/>
                <a:gd name="T2" fmla="*/ 2 w 34"/>
                <a:gd name="T3" fmla="*/ 344 h 344"/>
                <a:gd name="T4" fmla="*/ 8 w 34"/>
                <a:gd name="T5" fmla="*/ 171 h 344"/>
                <a:gd name="T6" fmla="*/ 32 w 34"/>
                <a:gd name="T7" fmla="*/ 0 h 344"/>
                <a:gd name="T8" fmla="*/ 26 w 34"/>
                <a:gd name="T9" fmla="*/ 173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4">
                  <a:moveTo>
                    <a:pt x="26" y="173"/>
                  </a:moveTo>
                  <a:cubicBezTo>
                    <a:pt x="18" y="268"/>
                    <a:pt x="2" y="344"/>
                    <a:pt x="2" y="344"/>
                  </a:cubicBezTo>
                  <a:cubicBezTo>
                    <a:pt x="2" y="344"/>
                    <a:pt x="0" y="266"/>
                    <a:pt x="8" y="171"/>
                  </a:cubicBezTo>
                  <a:cubicBezTo>
                    <a:pt x="16" y="76"/>
                    <a:pt x="32" y="0"/>
                    <a:pt x="32" y="0"/>
                  </a:cubicBezTo>
                  <a:cubicBezTo>
                    <a:pt x="32" y="0"/>
                    <a:pt x="34" y="78"/>
                    <a:pt x="26" y="173"/>
                  </a:cubicBez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3770"/>
            <p:cNvSpPr>
              <a:spLocks/>
            </p:cNvSpPr>
            <p:nvPr/>
          </p:nvSpPr>
          <p:spPr bwMode="auto">
            <a:xfrm>
              <a:off x="6218238" y="-139700"/>
              <a:ext cx="915988" cy="603250"/>
            </a:xfrm>
            <a:custGeom>
              <a:avLst/>
              <a:gdLst>
                <a:gd name="T0" fmla="*/ 149 w 288"/>
                <a:gd name="T1" fmla="*/ 102 h 190"/>
                <a:gd name="T2" fmla="*/ 288 w 288"/>
                <a:gd name="T3" fmla="*/ 0 h 190"/>
                <a:gd name="T4" fmla="*/ 139 w 288"/>
                <a:gd name="T5" fmla="*/ 87 h 190"/>
                <a:gd name="T6" fmla="*/ 0 w 288"/>
                <a:gd name="T7" fmla="*/ 190 h 190"/>
                <a:gd name="T8" fmla="*/ 149 w 288"/>
                <a:gd name="T9" fmla="*/ 10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190">
                  <a:moveTo>
                    <a:pt x="149" y="102"/>
                  </a:moveTo>
                  <a:cubicBezTo>
                    <a:pt x="228" y="50"/>
                    <a:pt x="288" y="0"/>
                    <a:pt x="288" y="0"/>
                  </a:cubicBezTo>
                  <a:cubicBezTo>
                    <a:pt x="288" y="0"/>
                    <a:pt x="218" y="35"/>
                    <a:pt x="139" y="87"/>
                  </a:cubicBezTo>
                  <a:cubicBezTo>
                    <a:pt x="59" y="140"/>
                    <a:pt x="0" y="190"/>
                    <a:pt x="0" y="190"/>
                  </a:cubicBezTo>
                  <a:cubicBezTo>
                    <a:pt x="0" y="190"/>
                    <a:pt x="69" y="155"/>
                    <a:pt x="149" y="102"/>
                  </a:cubicBez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3771"/>
            <p:cNvSpPr>
              <a:spLocks/>
            </p:cNvSpPr>
            <p:nvPr/>
          </p:nvSpPr>
          <p:spPr bwMode="auto">
            <a:xfrm>
              <a:off x="7137401" y="-136525"/>
              <a:ext cx="868363" cy="669925"/>
            </a:xfrm>
            <a:custGeom>
              <a:avLst/>
              <a:gdLst>
                <a:gd name="T0" fmla="*/ 131 w 273"/>
                <a:gd name="T1" fmla="*/ 113 h 211"/>
                <a:gd name="T2" fmla="*/ 0 w 273"/>
                <a:gd name="T3" fmla="*/ 0 h 211"/>
                <a:gd name="T4" fmla="*/ 142 w 273"/>
                <a:gd name="T5" fmla="*/ 98 h 211"/>
                <a:gd name="T6" fmla="*/ 273 w 273"/>
                <a:gd name="T7" fmla="*/ 211 h 211"/>
                <a:gd name="T8" fmla="*/ 131 w 273"/>
                <a:gd name="T9" fmla="*/ 11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211">
                  <a:moveTo>
                    <a:pt x="131" y="113"/>
                  </a:moveTo>
                  <a:cubicBezTo>
                    <a:pt x="55" y="54"/>
                    <a:pt x="0" y="0"/>
                    <a:pt x="0" y="0"/>
                  </a:cubicBezTo>
                  <a:cubicBezTo>
                    <a:pt x="0" y="0"/>
                    <a:pt x="66" y="40"/>
                    <a:pt x="142" y="98"/>
                  </a:cubicBezTo>
                  <a:cubicBezTo>
                    <a:pt x="217" y="156"/>
                    <a:pt x="273" y="211"/>
                    <a:pt x="273" y="211"/>
                  </a:cubicBezTo>
                  <a:cubicBezTo>
                    <a:pt x="273" y="211"/>
                    <a:pt x="206" y="171"/>
                    <a:pt x="131" y="113"/>
                  </a:cubicBez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3772"/>
            <p:cNvSpPr>
              <a:spLocks/>
            </p:cNvSpPr>
            <p:nvPr/>
          </p:nvSpPr>
          <p:spPr bwMode="auto">
            <a:xfrm>
              <a:off x="7061201" y="-133350"/>
              <a:ext cx="149225" cy="2233613"/>
            </a:xfrm>
            <a:custGeom>
              <a:avLst/>
              <a:gdLst>
                <a:gd name="T0" fmla="*/ 94 w 94"/>
                <a:gd name="T1" fmla="*/ 1407 h 1407"/>
                <a:gd name="T2" fmla="*/ 0 w 94"/>
                <a:gd name="T3" fmla="*/ 1407 h 1407"/>
                <a:gd name="T4" fmla="*/ 32 w 94"/>
                <a:gd name="T5" fmla="*/ 0 h 1407"/>
                <a:gd name="T6" fmla="*/ 62 w 94"/>
                <a:gd name="T7" fmla="*/ 0 h 1407"/>
                <a:gd name="T8" fmla="*/ 94 w 94"/>
                <a:gd name="T9" fmla="*/ 1407 h 1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407">
                  <a:moveTo>
                    <a:pt x="94" y="1407"/>
                  </a:moveTo>
                  <a:lnTo>
                    <a:pt x="0" y="1407"/>
                  </a:lnTo>
                  <a:lnTo>
                    <a:pt x="32" y="0"/>
                  </a:lnTo>
                  <a:lnTo>
                    <a:pt x="62" y="0"/>
                  </a:lnTo>
                  <a:lnTo>
                    <a:pt x="94" y="1407"/>
                  </a:lnTo>
                  <a:close/>
                </a:path>
              </a:pathLst>
            </a:cu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Oval 3773"/>
            <p:cNvSpPr>
              <a:spLocks noChangeArrowheads="1"/>
            </p:cNvSpPr>
            <p:nvPr/>
          </p:nvSpPr>
          <p:spPr bwMode="auto">
            <a:xfrm>
              <a:off x="7108826" y="-152400"/>
              <a:ext cx="53975" cy="50800"/>
            </a:xfrm>
            <a:prstGeom prst="ellipse">
              <a:avLst/>
            </a:prstGeom>
            <a:solidFill>
              <a:srgbClr val="7E9A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59" name="组合 358"/>
          <p:cNvGrpSpPr/>
          <p:nvPr/>
        </p:nvGrpSpPr>
        <p:grpSpPr>
          <a:xfrm>
            <a:off x="2625725" y="1194130"/>
            <a:ext cx="471488" cy="436563"/>
            <a:chOff x="7370763" y="4797425"/>
            <a:chExt cx="471488" cy="436563"/>
          </a:xfrm>
        </p:grpSpPr>
        <p:sp>
          <p:nvSpPr>
            <p:cNvPr id="360" name="Freeform 57"/>
            <p:cNvSpPr>
              <a:spLocks noEditPoints="1"/>
            </p:cNvSpPr>
            <p:nvPr/>
          </p:nvSpPr>
          <p:spPr bwMode="auto">
            <a:xfrm>
              <a:off x="7370763" y="4973638"/>
              <a:ext cx="231775" cy="234950"/>
            </a:xfrm>
            <a:custGeom>
              <a:avLst/>
              <a:gdLst>
                <a:gd name="T0" fmla="*/ 21 w 73"/>
                <a:gd name="T1" fmla="*/ 50 h 74"/>
                <a:gd name="T2" fmla="*/ 36 w 73"/>
                <a:gd name="T3" fmla="*/ 25 h 74"/>
                <a:gd name="T4" fmla="*/ 49 w 73"/>
                <a:gd name="T5" fmla="*/ 31 h 74"/>
                <a:gd name="T6" fmla="*/ 39 w 73"/>
                <a:gd name="T7" fmla="*/ 0 h 74"/>
                <a:gd name="T8" fmla="*/ 0 w 73"/>
                <a:gd name="T9" fmla="*/ 6 h 74"/>
                <a:gd name="T10" fmla="*/ 11 w 73"/>
                <a:gd name="T11" fmla="*/ 12 h 74"/>
                <a:gd name="T12" fmla="*/ 3 w 73"/>
                <a:gd name="T13" fmla="*/ 26 h 74"/>
                <a:gd name="T14" fmla="*/ 6 w 73"/>
                <a:gd name="T15" fmla="*/ 42 h 74"/>
                <a:gd name="T16" fmla="*/ 25 w 73"/>
                <a:gd name="T17" fmla="*/ 69 h 74"/>
                <a:gd name="T18" fmla="*/ 21 w 73"/>
                <a:gd name="T19" fmla="*/ 50 h 74"/>
                <a:gd name="T20" fmla="*/ 70 w 73"/>
                <a:gd name="T21" fmla="*/ 45 h 74"/>
                <a:gd name="T22" fmla="*/ 27 w 73"/>
                <a:gd name="T23" fmla="*/ 46 h 74"/>
                <a:gd name="T24" fmla="*/ 26 w 73"/>
                <a:gd name="T25" fmla="*/ 59 h 74"/>
                <a:gd name="T26" fmla="*/ 30 w 73"/>
                <a:gd name="T27" fmla="*/ 71 h 74"/>
                <a:gd name="T28" fmla="*/ 38 w 73"/>
                <a:gd name="T29" fmla="*/ 74 h 74"/>
                <a:gd name="T30" fmla="*/ 73 w 73"/>
                <a:gd name="T31" fmla="*/ 72 h 74"/>
                <a:gd name="T32" fmla="*/ 70 w 73"/>
                <a:gd name="T3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4">
                  <a:moveTo>
                    <a:pt x="21" y="50"/>
                  </a:moveTo>
                  <a:cubicBezTo>
                    <a:pt x="21" y="44"/>
                    <a:pt x="31" y="31"/>
                    <a:pt x="36" y="25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6"/>
                    <a:pt x="5" y="22"/>
                    <a:pt x="3" y="26"/>
                  </a:cubicBezTo>
                  <a:cubicBezTo>
                    <a:pt x="0" y="32"/>
                    <a:pt x="3" y="36"/>
                    <a:pt x="6" y="42"/>
                  </a:cubicBezTo>
                  <a:cubicBezTo>
                    <a:pt x="9" y="48"/>
                    <a:pt x="25" y="69"/>
                    <a:pt x="25" y="69"/>
                  </a:cubicBezTo>
                  <a:cubicBezTo>
                    <a:pt x="25" y="69"/>
                    <a:pt x="21" y="58"/>
                    <a:pt x="21" y="50"/>
                  </a:cubicBezTo>
                  <a:close/>
                  <a:moveTo>
                    <a:pt x="70" y="45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4" y="48"/>
                    <a:pt x="26" y="59"/>
                  </a:cubicBezTo>
                  <a:cubicBezTo>
                    <a:pt x="27" y="67"/>
                    <a:pt x="30" y="71"/>
                    <a:pt x="30" y="71"/>
                  </a:cubicBezTo>
                  <a:cubicBezTo>
                    <a:pt x="30" y="71"/>
                    <a:pt x="31" y="74"/>
                    <a:pt x="38" y="74"/>
                  </a:cubicBezTo>
                  <a:cubicBezTo>
                    <a:pt x="45" y="74"/>
                    <a:pt x="73" y="72"/>
                    <a:pt x="73" y="72"/>
                  </a:cubicBezTo>
                  <a:lnTo>
                    <a:pt x="70" y="45"/>
                  </a:lnTo>
                  <a:close/>
                </a:path>
              </a:pathLst>
            </a:custGeom>
            <a:solidFill>
              <a:srgbClr val="F2A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58"/>
            <p:cNvSpPr>
              <a:spLocks noEditPoints="1"/>
            </p:cNvSpPr>
            <p:nvPr/>
          </p:nvSpPr>
          <p:spPr bwMode="auto">
            <a:xfrm>
              <a:off x="7456488" y="4797425"/>
              <a:ext cx="300038" cy="166688"/>
            </a:xfrm>
            <a:custGeom>
              <a:avLst/>
              <a:gdLst>
                <a:gd name="T0" fmla="*/ 46 w 94"/>
                <a:gd name="T1" fmla="*/ 9 h 52"/>
                <a:gd name="T2" fmla="*/ 59 w 94"/>
                <a:gd name="T3" fmla="*/ 35 h 52"/>
                <a:gd name="T4" fmla="*/ 47 w 94"/>
                <a:gd name="T5" fmla="*/ 42 h 52"/>
                <a:gd name="T6" fmla="*/ 83 w 94"/>
                <a:gd name="T7" fmla="*/ 47 h 52"/>
                <a:gd name="T8" fmla="*/ 94 w 94"/>
                <a:gd name="T9" fmla="*/ 17 h 52"/>
                <a:gd name="T10" fmla="*/ 83 w 94"/>
                <a:gd name="T11" fmla="*/ 23 h 52"/>
                <a:gd name="T12" fmla="*/ 76 w 94"/>
                <a:gd name="T13" fmla="*/ 8 h 52"/>
                <a:gd name="T14" fmla="*/ 61 w 94"/>
                <a:gd name="T15" fmla="*/ 1 h 52"/>
                <a:gd name="T16" fmla="*/ 28 w 94"/>
                <a:gd name="T17" fmla="*/ 0 h 52"/>
                <a:gd name="T18" fmla="*/ 46 w 94"/>
                <a:gd name="T19" fmla="*/ 9 h 52"/>
                <a:gd name="T20" fmla="*/ 24 w 94"/>
                <a:gd name="T21" fmla="*/ 52 h 52"/>
                <a:gd name="T22" fmla="*/ 46 w 94"/>
                <a:gd name="T23" fmla="*/ 16 h 52"/>
                <a:gd name="T24" fmla="*/ 36 w 94"/>
                <a:gd name="T25" fmla="*/ 7 h 52"/>
                <a:gd name="T26" fmla="*/ 24 w 94"/>
                <a:gd name="T27" fmla="*/ 4 h 52"/>
                <a:gd name="T28" fmla="*/ 17 w 94"/>
                <a:gd name="T29" fmla="*/ 9 h 52"/>
                <a:gd name="T30" fmla="*/ 0 w 94"/>
                <a:gd name="T31" fmla="*/ 39 h 52"/>
                <a:gd name="T32" fmla="*/ 24 w 94"/>
                <a:gd name="T3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52">
                  <a:moveTo>
                    <a:pt x="46" y="9"/>
                  </a:moveTo>
                  <a:cubicBezTo>
                    <a:pt x="51" y="12"/>
                    <a:pt x="57" y="28"/>
                    <a:pt x="59" y="35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1" y="18"/>
                    <a:pt x="79" y="12"/>
                    <a:pt x="76" y="8"/>
                  </a:cubicBezTo>
                  <a:cubicBezTo>
                    <a:pt x="72" y="2"/>
                    <a:pt x="68" y="2"/>
                    <a:pt x="61" y="1"/>
                  </a:cubicBezTo>
                  <a:cubicBezTo>
                    <a:pt x="54" y="0"/>
                    <a:pt x="28" y="0"/>
                    <a:pt x="28" y="0"/>
                  </a:cubicBezTo>
                  <a:cubicBezTo>
                    <a:pt x="28" y="0"/>
                    <a:pt x="40" y="4"/>
                    <a:pt x="46" y="9"/>
                  </a:cubicBezTo>
                  <a:close/>
                  <a:moveTo>
                    <a:pt x="24" y="52"/>
                  </a:move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2"/>
                    <a:pt x="36" y="7"/>
                  </a:cubicBezTo>
                  <a:cubicBezTo>
                    <a:pt x="28" y="4"/>
                    <a:pt x="24" y="4"/>
                    <a:pt x="24" y="4"/>
                  </a:cubicBezTo>
                  <a:cubicBezTo>
                    <a:pt x="24" y="4"/>
                    <a:pt x="21" y="3"/>
                    <a:pt x="17" y="9"/>
                  </a:cubicBezTo>
                  <a:cubicBezTo>
                    <a:pt x="13" y="14"/>
                    <a:pt x="0" y="39"/>
                    <a:pt x="0" y="39"/>
                  </a:cubicBezTo>
                  <a:lnTo>
                    <a:pt x="24" y="52"/>
                  </a:lnTo>
                  <a:close/>
                </a:path>
              </a:pathLst>
            </a:custGeom>
            <a:solidFill>
              <a:srgbClr val="F2A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59"/>
            <p:cNvSpPr>
              <a:spLocks noEditPoints="1"/>
            </p:cNvSpPr>
            <p:nvPr/>
          </p:nvSpPr>
          <p:spPr bwMode="auto">
            <a:xfrm>
              <a:off x="7624763" y="4930775"/>
              <a:ext cx="217488" cy="303213"/>
            </a:xfrm>
            <a:custGeom>
              <a:avLst/>
              <a:gdLst>
                <a:gd name="T0" fmla="*/ 54 w 68"/>
                <a:gd name="T1" fmla="*/ 55 h 95"/>
                <a:gd name="T2" fmla="*/ 24 w 68"/>
                <a:gd name="T3" fmla="*/ 56 h 95"/>
                <a:gd name="T4" fmla="*/ 22 w 68"/>
                <a:gd name="T5" fmla="*/ 42 h 95"/>
                <a:gd name="T6" fmla="*/ 0 w 68"/>
                <a:gd name="T7" fmla="*/ 70 h 95"/>
                <a:gd name="T8" fmla="*/ 29 w 68"/>
                <a:gd name="T9" fmla="*/ 95 h 95"/>
                <a:gd name="T10" fmla="*/ 27 w 68"/>
                <a:gd name="T11" fmla="*/ 82 h 95"/>
                <a:gd name="T12" fmla="*/ 44 w 68"/>
                <a:gd name="T13" fmla="*/ 83 h 95"/>
                <a:gd name="T14" fmla="*/ 56 w 68"/>
                <a:gd name="T15" fmla="*/ 72 h 95"/>
                <a:gd name="T16" fmla="*/ 68 w 68"/>
                <a:gd name="T17" fmla="*/ 42 h 95"/>
                <a:gd name="T18" fmla="*/ 54 w 68"/>
                <a:gd name="T19" fmla="*/ 55 h 95"/>
                <a:gd name="T20" fmla="*/ 22 w 68"/>
                <a:gd name="T21" fmla="*/ 17 h 95"/>
                <a:gd name="T22" fmla="*/ 47 w 68"/>
                <a:gd name="T23" fmla="*/ 52 h 95"/>
                <a:gd name="T24" fmla="*/ 59 w 68"/>
                <a:gd name="T25" fmla="*/ 46 h 95"/>
                <a:gd name="T26" fmla="*/ 67 w 68"/>
                <a:gd name="T27" fmla="*/ 37 h 95"/>
                <a:gd name="T28" fmla="*/ 64 w 68"/>
                <a:gd name="T29" fmla="*/ 28 h 95"/>
                <a:gd name="T30" fmla="*/ 43 w 68"/>
                <a:gd name="T31" fmla="*/ 0 h 95"/>
                <a:gd name="T32" fmla="*/ 22 w 68"/>
                <a:gd name="T33" fmla="*/ 1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95">
                  <a:moveTo>
                    <a:pt x="54" y="55"/>
                  </a:moveTo>
                  <a:cubicBezTo>
                    <a:pt x="49" y="58"/>
                    <a:pt x="32" y="57"/>
                    <a:pt x="24" y="56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32" y="83"/>
                    <a:pt x="39" y="83"/>
                    <a:pt x="44" y="83"/>
                  </a:cubicBezTo>
                  <a:cubicBezTo>
                    <a:pt x="51" y="82"/>
                    <a:pt x="52" y="77"/>
                    <a:pt x="56" y="72"/>
                  </a:cubicBezTo>
                  <a:cubicBezTo>
                    <a:pt x="59" y="66"/>
                    <a:pt x="68" y="42"/>
                    <a:pt x="68" y="42"/>
                  </a:cubicBezTo>
                  <a:cubicBezTo>
                    <a:pt x="68" y="42"/>
                    <a:pt x="61" y="51"/>
                    <a:pt x="54" y="55"/>
                  </a:cubicBezTo>
                  <a:close/>
                  <a:moveTo>
                    <a:pt x="22" y="17"/>
                  </a:move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50" y="54"/>
                    <a:pt x="59" y="46"/>
                  </a:cubicBezTo>
                  <a:cubicBezTo>
                    <a:pt x="65" y="40"/>
                    <a:pt x="67" y="37"/>
                    <a:pt x="67" y="37"/>
                  </a:cubicBezTo>
                  <a:cubicBezTo>
                    <a:pt x="67" y="37"/>
                    <a:pt x="68" y="34"/>
                    <a:pt x="64" y="28"/>
                  </a:cubicBezTo>
                  <a:cubicBezTo>
                    <a:pt x="61" y="23"/>
                    <a:pt x="43" y="0"/>
                    <a:pt x="43" y="0"/>
                  </a:cubicBezTo>
                  <a:lnTo>
                    <a:pt x="22" y="17"/>
                  </a:lnTo>
                  <a:close/>
                </a:path>
              </a:pathLst>
            </a:custGeom>
            <a:solidFill>
              <a:srgbClr val="F2A3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73526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Box 80"/>
          <p:cNvSpPr txBox="1"/>
          <p:nvPr/>
        </p:nvSpPr>
        <p:spPr>
          <a:xfrm>
            <a:off x="280219" y="6391498"/>
            <a:ext cx="1242648" cy="369332"/>
          </a:xfrm>
          <a:prstGeom prst="rect">
            <a:avLst/>
          </a:prstGeom>
          <a:solidFill>
            <a:schemeClr val="accent2"/>
          </a:solidFill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商务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人物</a:t>
            </a:r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9417545" y="274637"/>
            <a:ext cx="1182688" cy="1208088"/>
            <a:chOff x="9417545" y="274637"/>
            <a:chExt cx="1182688" cy="1208088"/>
          </a:xfrm>
        </p:grpSpPr>
        <p:sp>
          <p:nvSpPr>
            <p:cNvPr id="158" name="Freeform 221922"/>
            <p:cNvSpPr>
              <a:spLocks/>
            </p:cNvSpPr>
            <p:nvPr/>
          </p:nvSpPr>
          <p:spPr bwMode="auto">
            <a:xfrm>
              <a:off x="9488982" y="339725"/>
              <a:ext cx="282575" cy="220663"/>
            </a:xfrm>
            <a:custGeom>
              <a:avLst/>
              <a:gdLst>
                <a:gd name="T0" fmla="*/ 84 w 123"/>
                <a:gd name="T1" fmla="*/ 14 h 96"/>
                <a:gd name="T2" fmla="*/ 84 w 123"/>
                <a:gd name="T3" fmla="*/ 10 h 96"/>
                <a:gd name="T4" fmla="*/ 85 w 123"/>
                <a:gd name="T5" fmla="*/ 7 h 96"/>
                <a:gd name="T6" fmla="*/ 67 w 123"/>
                <a:gd name="T7" fmla="*/ 3 h 96"/>
                <a:gd name="T8" fmla="*/ 1 w 123"/>
                <a:gd name="T9" fmla="*/ 40 h 96"/>
                <a:gd name="T10" fmla="*/ 9 w 123"/>
                <a:gd name="T11" fmla="*/ 66 h 96"/>
                <a:gd name="T12" fmla="*/ 58 w 123"/>
                <a:gd name="T13" fmla="*/ 90 h 96"/>
                <a:gd name="T14" fmla="*/ 92 w 123"/>
                <a:gd name="T15" fmla="*/ 86 h 96"/>
                <a:gd name="T16" fmla="*/ 94 w 123"/>
                <a:gd name="T17" fmla="*/ 86 h 96"/>
                <a:gd name="T18" fmla="*/ 111 w 123"/>
                <a:gd name="T19" fmla="*/ 96 h 96"/>
                <a:gd name="T20" fmla="*/ 106 w 123"/>
                <a:gd name="T21" fmla="*/ 80 h 96"/>
                <a:gd name="T22" fmla="*/ 107 w 123"/>
                <a:gd name="T23" fmla="*/ 79 h 96"/>
                <a:gd name="T24" fmla="*/ 123 w 123"/>
                <a:gd name="T25" fmla="*/ 60 h 96"/>
                <a:gd name="T26" fmla="*/ 84 w 123"/>
                <a:gd name="T27" fmla="*/ 1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96">
                  <a:moveTo>
                    <a:pt x="84" y="14"/>
                  </a:moveTo>
                  <a:cubicBezTo>
                    <a:pt x="84" y="13"/>
                    <a:pt x="84" y="11"/>
                    <a:pt x="84" y="10"/>
                  </a:cubicBezTo>
                  <a:cubicBezTo>
                    <a:pt x="84" y="9"/>
                    <a:pt x="85" y="8"/>
                    <a:pt x="85" y="7"/>
                  </a:cubicBezTo>
                  <a:cubicBezTo>
                    <a:pt x="79" y="5"/>
                    <a:pt x="73" y="4"/>
                    <a:pt x="67" y="3"/>
                  </a:cubicBezTo>
                  <a:cubicBezTo>
                    <a:pt x="33" y="0"/>
                    <a:pt x="3" y="16"/>
                    <a:pt x="1" y="40"/>
                  </a:cubicBezTo>
                  <a:cubicBezTo>
                    <a:pt x="0" y="49"/>
                    <a:pt x="3" y="58"/>
                    <a:pt x="9" y="66"/>
                  </a:cubicBezTo>
                  <a:cubicBezTo>
                    <a:pt x="20" y="79"/>
                    <a:pt x="38" y="88"/>
                    <a:pt x="58" y="90"/>
                  </a:cubicBezTo>
                  <a:cubicBezTo>
                    <a:pt x="70" y="91"/>
                    <a:pt x="82" y="90"/>
                    <a:pt x="92" y="86"/>
                  </a:cubicBezTo>
                  <a:cubicBezTo>
                    <a:pt x="94" y="86"/>
                    <a:pt x="94" y="86"/>
                    <a:pt x="94" y="86"/>
                  </a:cubicBezTo>
                  <a:cubicBezTo>
                    <a:pt x="94" y="86"/>
                    <a:pt x="104" y="92"/>
                    <a:pt x="111" y="96"/>
                  </a:cubicBezTo>
                  <a:cubicBezTo>
                    <a:pt x="109" y="90"/>
                    <a:pt x="106" y="80"/>
                    <a:pt x="106" y="80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15" y="74"/>
                    <a:pt x="120" y="67"/>
                    <a:pt x="123" y="60"/>
                  </a:cubicBezTo>
                  <a:cubicBezTo>
                    <a:pt x="100" y="51"/>
                    <a:pt x="84" y="33"/>
                    <a:pt x="84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221923"/>
            <p:cNvSpPr>
              <a:spLocks/>
            </p:cNvSpPr>
            <p:nvPr/>
          </p:nvSpPr>
          <p:spPr bwMode="auto">
            <a:xfrm>
              <a:off x="9933482" y="1177925"/>
              <a:ext cx="176213" cy="304800"/>
            </a:xfrm>
            <a:custGeom>
              <a:avLst/>
              <a:gdLst>
                <a:gd name="T0" fmla="*/ 22 w 77"/>
                <a:gd name="T1" fmla="*/ 0 h 132"/>
                <a:gd name="T2" fmla="*/ 20 w 77"/>
                <a:gd name="T3" fmla="*/ 5 h 132"/>
                <a:gd name="T4" fmla="*/ 18 w 77"/>
                <a:gd name="T5" fmla="*/ 10 h 132"/>
                <a:gd name="T6" fmla="*/ 4 w 77"/>
                <a:gd name="T7" fmla="*/ 42 h 132"/>
                <a:gd name="T8" fmla="*/ 2 w 77"/>
                <a:gd name="T9" fmla="*/ 46 h 132"/>
                <a:gd name="T10" fmla="*/ 0 w 77"/>
                <a:gd name="T11" fmla="*/ 49 h 132"/>
                <a:gd name="T12" fmla="*/ 61 w 77"/>
                <a:gd name="T13" fmla="*/ 132 h 132"/>
                <a:gd name="T14" fmla="*/ 77 w 77"/>
                <a:gd name="T15" fmla="*/ 120 h 132"/>
                <a:gd name="T16" fmla="*/ 22 w 77"/>
                <a:gd name="T17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132">
                  <a:moveTo>
                    <a:pt x="22" y="0"/>
                  </a:moveTo>
                  <a:cubicBezTo>
                    <a:pt x="21" y="2"/>
                    <a:pt x="21" y="3"/>
                    <a:pt x="20" y="5"/>
                  </a:cubicBezTo>
                  <a:cubicBezTo>
                    <a:pt x="20" y="7"/>
                    <a:pt x="19" y="8"/>
                    <a:pt x="18" y="10"/>
                  </a:cubicBezTo>
                  <a:cubicBezTo>
                    <a:pt x="14" y="19"/>
                    <a:pt x="10" y="30"/>
                    <a:pt x="4" y="42"/>
                  </a:cubicBezTo>
                  <a:cubicBezTo>
                    <a:pt x="3" y="43"/>
                    <a:pt x="2" y="44"/>
                    <a:pt x="2" y="46"/>
                  </a:cubicBezTo>
                  <a:cubicBezTo>
                    <a:pt x="1" y="47"/>
                    <a:pt x="0" y="48"/>
                    <a:pt x="0" y="49"/>
                  </a:cubicBezTo>
                  <a:cubicBezTo>
                    <a:pt x="61" y="132"/>
                    <a:pt x="61" y="132"/>
                    <a:pt x="61" y="132"/>
                  </a:cubicBezTo>
                  <a:cubicBezTo>
                    <a:pt x="77" y="120"/>
                    <a:pt x="77" y="120"/>
                    <a:pt x="77" y="120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21924"/>
            <p:cNvSpPr>
              <a:spLocks/>
            </p:cNvSpPr>
            <p:nvPr/>
          </p:nvSpPr>
          <p:spPr bwMode="auto">
            <a:xfrm>
              <a:off x="9769970" y="561975"/>
              <a:ext cx="139700" cy="142875"/>
            </a:xfrm>
            <a:custGeom>
              <a:avLst/>
              <a:gdLst>
                <a:gd name="T0" fmla="*/ 1 w 61"/>
                <a:gd name="T1" fmla="*/ 28 h 62"/>
                <a:gd name="T2" fmla="*/ 28 w 61"/>
                <a:gd name="T3" fmla="*/ 60 h 62"/>
                <a:gd name="T4" fmla="*/ 60 w 61"/>
                <a:gd name="T5" fmla="*/ 34 h 62"/>
                <a:gd name="T6" fmla="*/ 34 w 61"/>
                <a:gd name="T7" fmla="*/ 2 h 62"/>
                <a:gd name="T8" fmla="*/ 1 w 61"/>
                <a:gd name="T9" fmla="*/ 2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2">
                  <a:moveTo>
                    <a:pt x="1" y="28"/>
                  </a:moveTo>
                  <a:cubicBezTo>
                    <a:pt x="0" y="44"/>
                    <a:pt x="12" y="58"/>
                    <a:pt x="28" y="60"/>
                  </a:cubicBezTo>
                  <a:cubicBezTo>
                    <a:pt x="44" y="62"/>
                    <a:pt x="58" y="50"/>
                    <a:pt x="60" y="34"/>
                  </a:cubicBezTo>
                  <a:cubicBezTo>
                    <a:pt x="61" y="18"/>
                    <a:pt x="50" y="4"/>
                    <a:pt x="34" y="2"/>
                  </a:cubicBezTo>
                  <a:cubicBezTo>
                    <a:pt x="17" y="0"/>
                    <a:pt x="3" y="12"/>
                    <a:pt x="1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21925"/>
            <p:cNvSpPr>
              <a:spLocks/>
            </p:cNvSpPr>
            <p:nvPr/>
          </p:nvSpPr>
          <p:spPr bwMode="auto">
            <a:xfrm>
              <a:off x="10287495" y="539750"/>
              <a:ext cx="139700" cy="139700"/>
            </a:xfrm>
            <a:custGeom>
              <a:avLst/>
              <a:gdLst>
                <a:gd name="T0" fmla="*/ 2 w 61"/>
                <a:gd name="T1" fmla="*/ 27 h 61"/>
                <a:gd name="T2" fmla="*/ 28 w 61"/>
                <a:gd name="T3" fmla="*/ 59 h 61"/>
                <a:gd name="T4" fmla="*/ 60 w 61"/>
                <a:gd name="T5" fmla="*/ 33 h 61"/>
                <a:gd name="T6" fmla="*/ 34 w 61"/>
                <a:gd name="T7" fmla="*/ 1 h 61"/>
                <a:gd name="T8" fmla="*/ 2 w 61"/>
                <a:gd name="T9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2" y="27"/>
                  </a:moveTo>
                  <a:cubicBezTo>
                    <a:pt x="0" y="43"/>
                    <a:pt x="12" y="58"/>
                    <a:pt x="28" y="59"/>
                  </a:cubicBezTo>
                  <a:cubicBezTo>
                    <a:pt x="44" y="61"/>
                    <a:pt x="58" y="49"/>
                    <a:pt x="60" y="33"/>
                  </a:cubicBezTo>
                  <a:cubicBezTo>
                    <a:pt x="61" y="17"/>
                    <a:pt x="50" y="3"/>
                    <a:pt x="34" y="1"/>
                  </a:cubicBezTo>
                  <a:cubicBezTo>
                    <a:pt x="18" y="0"/>
                    <a:pt x="3" y="11"/>
                    <a:pt x="2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21926"/>
            <p:cNvSpPr>
              <a:spLocks/>
            </p:cNvSpPr>
            <p:nvPr/>
          </p:nvSpPr>
          <p:spPr bwMode="auto">
            <a:xfrm>
              <a:off x="9669957" y="738187"/>
              <a:ext cx="458788" cy="744538"/>
            </a:xfrm>
            <a:custGeom>
              <a:avLst/>
              <a:gdLst>
                <a:gd name="T0" fmla="*/ 199 w 199"/>
                <a:gd name="T1" fmla="*/ 133 h 323"/>
                <a:gd name="T2" fmla="*/ 198 w 199"/>
                <a:gd name="T3" fmla="*/ 131 h 323"/>
                <a:gd name="T4" fmla="*/ 152 w 199"/>
                <a:gd name="T5" fmla="*/ 50 h 323"/>
                <a:gd name="T6" fmla="*/ 86 w 199"/>
                <a:gd name="T7" fmla="*/ 2 h 323"/>
                <a:gd name="T8" fmla="*/ 21 w 199"/>
                <a:gd name="T9" fmla="*/ 50 h 323"/>
                <a:gd name="T10" fmla="*/ 8 w 199"/>
                <a:gd name="T11" fmla="*/ 120 h 323"/>
                <a:gd name="T12" fmla="*/ 25 w 199"/>
                <a:gd name="T13" fmla="*/ 131 h 323"/>
                <a:gd name="T14" fmla="*/ 51 w 199"/>
                <a:gd name="T15" fmla="*/ 121 h 323"/>
                <a:gd name="T16" fmla="*/ 95 w 199"/>
                <a:gd name="T17" fmla="*/ 82 h 323"/>
                <a:gd name="T18" fmla="*/ 92 w 199"/>
                <a:gd name="T19" fmla="*/ 77 h 323"/>
                <a:gd name="T20" fmla="*/ 87 w 199"/>
                <a:gd name="T21" fmla="*/ 67 h 323"/>
                <a:gd name="T22" fmla="*/ 43 w 199"/>
                <a:gd name="T23" fmla="*/ 90 h 323"/>
                <a:gd name="T24" fmla="*/ 42 w 199"/>
                <a:gd name="T25" fmla="*/ 87 h 323"/>
                <a:gd name="T26" fmla="*/ 39 w 199"/>
                <a:gd name="T27" fmla="*/ 81 h 323"/>
                <a:gd name="T28" fmla="*/ 87 w 199"/>
                <a:gd name="T29" fmla="*/ 57 h 323"/>
                <a:gd name="T30" fmla="*/ 90 w 199"/>
                <a:gd name="T31" fmla="*/ 55 h 323"/>
                <a:gd name="T32" fmla="*/ 106 w 199"/>
                <a:gd name="T33" fmla="*/ 84 h 323"/>
                <a:gd name="T34" fmla="*/ 59 w 199"/>
                <a:gd name="T35" fmla="*/ 126 h 323"/>
                <a:gd name="T36" fmla="*/ 72 w 199"/>
                <a:gd name="T37" fmla="*/ 185 h 323"/>
                <a:gd name="T38" fmla="*/ 22 w 199"/>
                <a:gd name="T39" fmla="*/ 311 h 323"/>
                <a:gd name="T40" fmla="*/ 44 w 199"/>
                <a:gd name="T41" fmla="*/ 323 h 323"/>
                <a:gd name="T42" fmla="*/ 108 w 199"/>
                <a:gd name="T43" fmla="*/ 231 h 323"/>
                <a:gd name="T44" fmla="*/ 130 w 199"/>
                <a:gd name="T45" fmla="*/ 185 h 323"/>
                <a:gd name="T46" fmla="*/ 136 w 199"/>
                <a:gd name="T47" fmla="*/ 160 h 323"/>
                <a:gd name="T48" fmla="*/ 137 w 199"/>
                <a:gd name="T49" fmla="*/ 142 h 323"/>
                <a:gd name="T50" fmla="*/ 129 w 199"/>
                <a:gd name="T51" fmla="*/ 78 h 323"/>
                <a:gd name="T52" fmla="*/ 177 w 199"/>
                <a:gd name="T53" fmla="*/ 150 h 323"/>
                <a:gd name="T54" fmla="*/ 199 w 199"/>
                <a:gd name="T55" fmla="*/ 13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9" h="323">
                  <a:moveTo>
                    <a:pt x="199" y="133"/>
                  </a:moveTo>
                  <a:cubicBezTo>
                    <a:pt x="198" y="131"/>
                    <a:pt x="198" y="131"/>
                    <a:pt x="198" y="131"/>
                  </a:cubicBezTo>
                  <a:cubicBezTo>
                    <a:pt x="198" y="131"/>
                    <a:pt x="181" y="99"/>
                    <a:pt x="152" y="50"/>
                  </a:cubicBezTo>
                  <a:cubicBezTo>
                    <a:pt x="122" y="0"/>
                    <a:pt x="91" y="2"/>
                    <a:pt x="86" y="2"/>
                  </a:cubicBezTo>
                  <a:cubicBezTo>
                    <a:pt x="83" y="2"/>
                    <a:pt x="44" y="3"/>
                    <a:pt x="21" y="50"/>
                  </a:cubicBezTo>
                  <a:cubicBezTo>
                    <a:pt x="6" y="81"/>
                    <a:pt x="0" y="104"/>
                    <a:pt x="8" y="120"/>
                  </a:cubicBezTo>
                  <a:cubicBezTo>
                    <a:pt x="13" y="126"/>
                    <a:pt x="19" y="130"/>
                    <a:pt x="25" y="131"/>
                  </a:cubicBezTo>
                  <a:cubicBezTo>
                    <a:pt x="36" y="132"/>
                    <a:pt x="46" y="125"/>
                    <a:pt x="51" y="121"/>
                  </a:cubicBezTo>
                  <a:cubicBezTo>
                    <a:pt x="54" y="119"/>
                    <a:pt x="92" y="85"/>
                    <a:pt x="95" y="82"/>
                  </a:cubicBezTo>
                  <a:cubicBezTo>
                    <a:pt x="94" y="81"/>
                    <a:pt x="93" y="79"/>
                    <a:pt x="92" y="77"/>
                  </a:cubicBezTo>
                  <a:cubicBezTo>
                    <a:pt x="90" y="74"/>
                    <a:pt x="88" y="70"/>
                    <a:pt x="87" y="67"/>
                  </a:cubicBezTo>
                  <a:cubicBezTo>
                    <a:pt x="83" y="69"/>
                    <a:pt x="43" y="90"/>
                    <a:pt x="43" y="90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106" y="84"/>
                    <a:pt x="106" y="84"/>
                    <a:pt x="106" y="84"/>
                  </a:cubicBezTo>
                  <a:cubicBezTo>
                    <a:pt x="106" y="84"/>
                    <a:pt x="61" y="125"/>
                    <a:pt x="59" y="126"/>
                  </a:cubicBezTo>
                  <a:cubicBezTo>
                    <a:pt x="63" y="145"/>
                    <a:pt x="72" y="184"/>
                    <a:pt x="72" y="185"/>
                  </a:cubicBezTo>
                  <a:cubicBezTo>
                    <a:pt x="71" y="186"/>
                    <a:pt x="22" y="311"/>
                    <a:pt x="22" y="311"/>
                  </a:cubicBezTo>
                  <a:cubicBezTo>
                    <a:pt x="44" y="323"/>
                    <a:pt x="44" y="323"/>
                    <a:pt x="44" y="323"/>
                  </a:cubicBezTo>
                  <a:cubicBezTo>
                    <a:pt x="44" y="323"/>
                    <a:pt x="90" y="263"/>
                    <a:pt x="108" y="231"/>
                  </a:cubicBezTo>
                  <a:cubicBezTo>
                    <a:pt x="113" y="223"/>
                    <a:pt x="120" y="210"/>
                    <a:pt x="130" y="185"/>
                  </a:cubicBezTo>
                  <a:cubicBezTo>
                    <a:pt x="133" y="177"/>
                    <a:pt x="135" y="167"/>
                    <a:pt x="136" y="160"/>
                  </a:cubicBezTo>
                  <a:cubicBezTo>
                    <a:pt x="136" y="154"/>
                    <a:pt x="137" y="148"/>
                    <a:pt x="137" y="142"/>
                  </a:cubicBezTo>
                  <a:cubicBezTo>
                    <a:pt x="137" y="116"/>
                    <a:pt x="133" y="93"/>
                    <a:pt x="129" y="78"/>
                  </a:cubicBezTo>
                  <a:cubicBezTo>
                    <a:pt x="142" y="97"/>
                    <a:pt x="177" y="150"/>
                    <a:pt x="177" y="150"/>
                  </a:cubicBezTo>
                  <a:lnTo>
                    <a:pt x="199" y="1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21927"/>
            <p:cNvSpPr>
              <a:spLocks/>
            </p:cNvSpPr>
            <p:nvPr/>
          </p:nvSpPr>
          <p:spPr bwMode="auto">
            <a:xfrm>
              <a:off x="10144620" y="708025"/>
              <a:ext cx="455613" cy="774700"/>
            </a:xfrm>
            <a:custGeom>
              <a:avLst/>
              <a:gdLst>
                <a:gd name="T0" fmla="*/ 131 w 198"/>
                <a:gd name="T1" fmla="*/ 79 h 336"/>
                <a:gd name="T2" fmla="*/ 181 w 198"/>
                <a:gd name="T3" fmla="*/ 152 h 336"/>
                <a:gd name="T4" fmla="*/ 198 w 198"/>
                <a:gd name="T5" fmla="*/ 141 h 336"/>
                <a:gd name="T6" fmla="*/ 139 w 198"/>
                <a:gd name="T7" fmla="*/ 26 h 336"/>
                <a:gd name="T8" fmla="*/ 94 w 198"/>
                <a:gd name="T9" fmla="*/ 4 h 336"/>
                <a:gd name="T10" fmla="*/ 52 w 198"/>
                <a:gd name="T11" fmla="*/ 68 h 336"/>
                <a:gd name="T12" fmla="*/ 0 w 198"/>
                <a:gd name="T13" fmla="*/ 130 h 336"/>
                <a:gd name="T14" fmla="*/ 14 w 198"/>
                <a:gd name="T15" fmla="*/ 145 h 336"/>
                <a:gd name="T16" fmla="*/ 53 w 198"/>
                <a:gd name="T17" fmla="*/ 114 h 336"/>
                <a:gd name="T18" fmla="*/ 53 w 198"/>
                <a:gd name="T19" fmla="*/ 159 h 336"/>
                <a:gd name="T20" fmla="*/ 23 w 198"/>
                <a:gd name="T21" fmla="*/ 335 h 336"/>
                <a:gd name="T22" fmla="*/ 48 w 198"/>
                <a:gd name="T23" fmla="*/ 335 h 336"/>
                <a:gd name="T24" fmla="*/ 95 w 198"/>
                <a:gd name="T25" fmla="*/ 211 h 336"/>
                <a:gd name="T26" fmla="*/ 116 w 198"/>
                <a:gd name="T27" fmla="*/ 272 h 336"/>
                <a:gd name="T28" fmla="*/ 177 w 198"/>
                <a:gd name="T29" fmla="*/ 336 h 336"/>
                <a:gd name="T30" fmla="*/ 194 w 198"/>
                <a:gd name="T31" fmla="*/ 323 h 336"/>
                <a:gd name="T32" fmla="*/ 149 w 198"/>
                <a:gd name="T33" fmla="*/ 250 h 336"/>
                <a:gd name="T34" fmla="*/ 131 w 198"/>
                <a:gd name="T35" fmla="*/ 79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8" h="336">
                  <a:moveTo>
                    <a:pt x="131" y="79"/>
                  </a:moveTo>
                  <a:cubicBezTo>
                    <a:pt x="181" y="152"/>
                    <a:pt x="181" y="152"/>
                    <a:pt x="181" y="152"/>
                  </a:cubicBezTo>
                  <a:cubicBezTo>
                    <a:pt x="198" y="141"/>
                    <a:pt x="198" y="141"/>
                    <a:pt x="198" y="141"/>
                  </a:cubicBezTo>
                  <a:cubicBezTo>
                    <a:pt x="198" y="141"/>
                    <a:pt x="154" y="50"/>
                    <a:pt x="139" y="26"/>
                  </a:cubicBezTo>
                  <a:cubicBezTo>
                    <a:pt x="123" y="0"/>
                    <a:pt x="94" y="4"/>
                    <a:pt x="94" y="4"/>
                  </a:cubicBezTo>
                  <a:cubicBezTo>
                    <a:pt x="94" y="4"/>
                    <a:pt x="52" y="3"/>
                    <a:pt x="52" y="6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4" y="145"/>
                    <a:pt x="14" y="145"/>
                    <a:pt x="14" y="145"/>
                  </a:cubicBezTo>
                  <a:cubicBezTo>
                    <a:pt x="53" y="114"/>
                    <a:pt x="53" y="114"/>
                    <a:pt x="53" y="114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23" y="335"/>
                    <a:pt x="23" y="335"/>
                    <a:pt x="23" y="335"/>
                  </a:cubicBezTo>
                  <a:cubicBezTo>
                    <a:pt x="48" y="335"/>
                    <a:pt x="48" y="335"/>
                    <a:pt x="48" y="335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116" y="272"/>
                    <a:pt x="116" y="272"/>
                    <a:pt x="116" y="272"/>
                  </a:cubicBezTo>
                  <a:cubicBezTo>
                    <a:pt x="177" y="336"/>
                    <a:pt x="177" y="336"/>
                    <a:pt x="177" y="336"/>
                  </a:cubicBezTo>
                  <a:cubicBezTo>
                    <a:pt x="194" y="323"/>
                    <a:pt x="194" y="323"/>
                    <a:pt x="194" y="323"/>
                  </a:cubicBezTo>
                  <a:cubicBezTo>
                    <a:pt x="149" y="250"/>
                    <a:pt x="149" y="250"/>
                    <a:pt x="149" y="250"/>
                  </a:cubicBezTo>
                  <a:lnTo>
                    <a:pt x="131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21928"/>
            <p:cNvSpPr>
              <a:spLocks/>
            </p:cNvSpPr>
            <p:nvPr/>
          </p:nvSpPr>
          <p:spPr bwMode="auto">
            <a:xfrm>
              <a:off x="9417545" y="631825"/>
              <a:ext cx="331788" cy="212725"/>
            </a:xfrm>
            <a:custGeom>
              <a:avLst/>
              <a:gdLst>
                <a:gd name="T0" fmla="*/ 125 w 144"/>
                <a:gd name="T1" fmla="*/ 39 h 92"/>
                <a:gd name="T2" fmla="*/ 144 w 144"/>
                <a:gd name="T3" fmla="*/ 26 h 92"/>
                <a:gd name="T4" fmla="*/ 119 w 144"/>
                <a:gd name="T5" fmla="*/ 28 h 92"/>
                <a:gd name="T6" fmla="*/ 119 w 144"/>
                <a:gd name="T7" fmla="*/ 27 h 92"/>
                <a:gd name="T8" fmla="*/ 68 w 144"/>
                <a:gd name="T9" fmla="*/ 2 h 92"/>
                <a:gd name="T10" fmla="*/ 16 w 144"/>
                <a:gd name="T11" fmla="*/ 15 h 92"/>
                <a:gd name="T12" fmla="*/ 2 w 144"/>
                <a:gd name="T13" fmla="*/ 39 h 92"/>
                <a:gd name="T14" fmla="*/ 60 w 144"/>
                <a:gd name="T15" fmla="*/ 88 h 92"/>
                <a:gd name="T16" fmla="*/ 126 w 144"/>
                <a:gd name="T17" fmla="*/ 51 h 92"/>
                <a:gd name="T18" fmla="*/ 126 w 144"/>
                <a:gd name="T19" fmla="*/ 48 h 92"/>
                <a:gd name="T20" fmla="*/ 125 w 144"/>
                <a:gd name="T21" fmla="*/ 41 h 92"/>
                <a:gd name="T22" fmla="*/ 125 w 144"/>
                <a:gd name="T23" fmla="*/ 3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92">
                  <a:moveTo>
                    <a:pt x="125" y="39"/>
                  </a:moveTo>
                  <a:cubicBezTo>
                    <a:pt x="125" y="39"/>
                    <a:pt x="136" y="31"/>
                    <a:pt x="144" y="26"/>
                  </a:cubicBezTo>
                  <a:cubicBezTo>
                    <a:pt x="134" y="27"/>
                    <a:pt x="119" y="28"/>
                    <a:pt x="119" y="28"/>
                  </a:cubicBezTo>
                  <a:cubicBezTo>
                    <a:pt x="119" y="27"/>
                    <a:pt x="119" y="27"/>
                    <a:pt x="119" y="27"/>
                  </a:cubicBezTo>
                  <a:cubicBezTo>
                    <a:pt x="108" y="13"/>
                    <a:pt x="90" y="4"/>
                    <a:pt x="68" y="2"/>
                  </a:cubicBezTo>
                  <a:cubicBezTo>
                    <a:pt x="48" y="0"/>
                    <a:pt x="29" y="5"/>
                    <a:pt x="16" y="15"/>
                  </a:cubicBezTo>
                  <a:cubicBezTo>
                    <a:pt x="8" y="22"/>
                    <a:pt x="3" y="30"/>
                    <a:pt x="2" y="39"/>
                  </a:cubicBezTo>
                  <a:cubicBezTo>
                    <a:pt x="0" y="63"/>
                    <a:pt x="25" y="85"/>
                    <a:pt x="60" y="88"/>
                  </a:cubicBezTo>
                  <a:cubicBezTo>
                    <a:pt x="94" y="92"/>
                    <a:pt x="123" y="75"/>
                    <a:pt x="126" y="51"/>
                  </a:cubicBezTo>
                  <a:cubicBezTo>
                    <a:pt x="126" y="50"/>
                    <a:pt x="126" y="49"/>
                    <a:pt x="126" y="48"/>
                  </a:cubicBezTo>
                  <a:cubicBezTo>
                    <a:pt x="126" y="46"/>
                    <a:pt x="126" y="43"/>
                    <a:pt x="125" y="41"/>
                  </a:cubicBezTo>
                  <a:lnTo>
                    <a:pt x="125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21929"/>
            <p:cNvSpPr>
              <a:spLocks/>
            </p:cNvSpPr>
            <p:nvPr/>
          </p:nvSpPr>
          <p:spPr bwMode="auto">
            <a:xfrm>
              <a:off x="9695357" y="274637"/>
              <a:ext cx="284163" cy="250825"/>
            </a:xfrm>
            <a:custGeom>
              <a:avLst/>
              <a:gdLst>
                <a:gd name="T0" fmla="*/ 115 w 123"/>
                <a:gd name="T1" fmla="*/ 25 h 109"/>
                <a:gd name="T2" fmla="*/ 66 w 123"/>
                <a:gd name="T3" fmla="*/ 2 h 109"/>
                <a:gd name="T4" fmla="*/ 13 w 123"/>
                <a:gd name="T5" fmla="*/ 15 h 109"/>
                <a:gd name="T6" fmla="*/ 1 w 123"/>
                <a:gd name="T7" fmla="*/ 32 h 109"/>
                <a:gd name="T8" fmla="*/ 1 w 123"/>
                <a:gd name="T9" fmla="*/ 34 h 109"/>
                <a:gd name="T10" fmla="*/ 0 w 123"/>
                <a:gd name="T11" fmla="*/ 37 h 109"/>
                <a:gd name="T12" fmla="*/ 0 w 123"/>
                <a:gd name="T13" fmla="*/ 39 h 109"/>
                <a:gd name="T14" fmla="*/ 0 w 123"/>
                <a:gd name="T15" fmla="*/ 42 h 109"/>
                <a:gd name="T16" fmla="*/ 34 w 123"/>
                <a:gd name="T17" fmla="*/ 83 h 109"/>
                <a:gd name="T18" fmla="*/ 36 w 123"/>
                <a:gd name="T19" fmla="*/ 84 h 109"/>
                <a:gd name="T20" fmla="*/ 39 w 123"/>
                <a:gd name="T21" fmla="*/ 85 h 109"/>
                <a:gd name="T22" fmla="*/ 57 w 123"/>
                <a:gd name="T23" fmla="*/ 88 h 109"/>
                <a:gd name="T24" fmla="*/ 64 w 123"/>
                <a:gd name="T25" fmla="*/ 89 h 109"/>
                <a:gd name="T26" fmla="*/ 65 w 123"/>
                <a:gd name="T27" fmla="*/ 91 h 109"/>
                <a:gd name="T28" fmla="*/ 71 w 123"/>
                <a:gd name="T29" fmla="*/ 109 h 109"/>
                <a:gd name="T30" fmla="*/ 77 w 123"/>
                <a:gd name="T31" fmla="*/ 88 h 109"/>
                <a:gd name="T32" fmla="*/ 79 w 123"/>
                <a:gd name="T33" fmla="*/ 88 h 109"/>
                <a:gd name="T34" fmla="*/ 123 w 123"/>
                <a:gd name="T35" fmla="*/ 51 h 109"/>
                <a:gd name="T36" fmla="*/ 123 w 123"/>
                <a:gd name="T37" fmla="*/ 48 h 109"/>
                <a:gd name="T38" fmla="*/ 115 w 123"/>
                <a:gd name="T39" fmla="*/ 2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3" h="109">
                  <a:moveTo>
                    <a:pt x="115" y="25"/>
                  </a:moveTo>
                  <a:cubicBezTo>
                    <a:pt x="104" y="13"/>
                    <a:pt x="86" y="4"/>
                    <a:pt x="66" y="2"/>
                  </a:cubicBezTo>
                  <a:cubicBezTo>
                    <a:pt x="46" y="0"/>
                    <a:pt x="26" y="5"/>
                    <a:pt x="13" y="15"/>
                  </a:cubicBezTo>
                  <a:cubicBezTo>
                    <a:pt x="8" y="20"/>
                    <a:pt x="4" y="26"/>
                    <a:pt x="1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0" y="35"/>
                    <a:pt x="0" y="36"/>
                    <a:pt x="0" y="37"/>
                  </a:cubicBezTo>
                  <a:cubicBezTo>
                    <a:pt x="0" y="38"/>
                    <a:pt x="0" y="38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59"/>
                    <a:pt x="13" y="74"/>
                    <a:pt x="34" y="83"/>
                  </a:cubicBezTo>
                  <a:cubicBezTo>
                    <a:pt x="35" y="83"/>
                    <a:pt x="36" y="83"/>
                    <a:pt x="36" y="84"/>
                  </a:cubicBezTo>
                  <a:cubicBezTo>
                    <a:pt x="37" y="84"/>
                    <a:pt x="38" y="84"/>
                    <a:pt x="39" y="85"/>
                  </a:cubicBezTo>
                  <a:cubicBezTo>
                    <a:pt x="45" y="86"/>
                    <a:pt x="51" y="88"/>
                    <a:pt x="57" y="88"/>
                  </a:cubicBezTo>
                  <a:cubicBezTo>
                    <a:pt x="64" y="89"/>
                    <a:pt x="64" y="89"/>
                    <a:pt x="64" y="89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5" y="91"/>
                    <a:pt x="68" y="101"/>
                    <a:pt x="71" y="109"/>
                  </a:cubicBezTo>
                  <a:cubicBezTo>
                    <a:pt x="73" y="101"/>
                    <a:pt x="77" y="88"/>
                    <a:pt x="77" y="88"/>
                  </a:cubicBezTo>
                  <a:cubicBezTo>
                    <a:pt x="79" y="88"/>
                    <a:pt x="79" y="88"/>
                    <a:pt x="79" y="88"/>
                  </a:cubicBezTo>
                  <a:cubicBezTo>
                    <a:pt x="104" y="84"/>
                    <a:pt x="121" y="69"/>
                    <a:pt x="123" y="51"/>
                  </a:cubicBezTo>
                  <a:cubicBezTo>
                    <a:pt x="123" y="50"/>
                    <a:pt x="123" y="49"/>
                    <a:pt x="123" y="48"/>
                  </a:cubicBezTo>
                  <a:cubicBezTo>
                    <a:pt x="123" y="40"/>
                    <a:pt x="120" y="33"/>
                    <a:pt x="115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6" name="Oval 221930"/>
          <p:cNvSpPr>
            <a:spLocks noChangeArrowheads="1"/>
          </p:cNvSpPr>
          <p:nvPr/>
        </p:nvSpPr>
        <p:spPr bwMode="auto">
          <a:xfrm>
            <a:off x="11254282" y="541337"/>
            <a:ext cx="128588" cy="127000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Oval 221931"/>
          <p:cNvSpPr>
            <a:spLocks noChangeArrowheads="1"/>
          </p:cNvSpPr>
          <p:nvPr/>
        </p:nvSpPr>
        <p:spPr bwMode="auto">
          <a:xfrm>
            <a:off x="11786095" y="544512"/>
            <a:ext cx="127000" cy="127000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221932"/>
          <p:cNvSpPr>
            <a:spLocks/>
          </p:cNvSpPr>
          <p:nvPr/>
        </p:nvSpPr>
        <p:spPr bwMode="auto">
          <a:xfrm>
            <a:off x="11070132" y="490537"/>
            <a:ext cx="98425" cy="104775"/>
          </a:xfrm>
          <a:custGeom>
            <a:avLst/>
            <a:gdLst>
              <a:gd name="T0" fmla="*/ 36 w 43"/>
              <a:gd name="T1" fmla="*/ 31 h 45"/>
              <a:gd name="T2" fmla="*/ 43 w 43"/>
              <a:gd name="T3" fmla="*/ 40 h 45"/>
              <a:gd name="T4" fmla="*/ 38 w 43"/>
              <a:gd name="T5" fmla="*/ 45 h 45"/>
              <a:gd name="T6" fmla="*/ 29 w 43"/>
              <a:gd name="T7" fmla="*/ 34 h 45"/>
              <a:gd name="T8" fmla="*/ 27 w 43"/>
              <a:gd name="T9" fmla="*/ 30 h 45"/>
              <a:gd name="T10" fmla="*/ 29 w 43"/>
              <a:gd name="T11" fmla="*/ 26 h 45"/>
              <a:gd name="T12" fmla="*/ 33 w 43"/>
              <a:gd name="T13" fmla="*/ 17 h 45"/>
              <a:gd name="T14" fmla="*/ 31 w 43"/>
              <a:gd name="T15" fmla="*/ 11 h 45"/>
              <a:gd name="T16" fmla="*/ 24 w 43"/>
              <a:gd name="T17" fmla="*/ 8 h 45"/>
              <a:gd name="T18" fmla="*/ 14 w 43"/>
              <a:gd name="T19" fmla="*/ 12 h 45"/>
              <a:gd name="T20" fmla="*/ 9 w 43"/>
              <a:gd name="T21" fmla="*/ 21 h 45"/>
              <a:gd name="T22" fmla="*/ 13 w 43"/>
              <a:gd name="T23" fmla="*/ 31 h 45"/>
              <a:gd name="T24" fmla="*/ 6 w 43"/>
              <a:gd name="T25" fmla="*/ 37 h 45"/>
              <a:gd name="T26" fmla="*/ 1 w 43"/>
              <a:gd name="T27" fmla="*/ 23 h 45"/>
              <a:gd name="T28" fmla="*/ 10 w 43"/>
              <a:gd name="T29" fmla="*/ 7 h 45"/>
              <a:gd name="T30" fmla="*/ 26 w 43"/>
              <a:gd name="T31" fmla="*/ 0 h 45"/>
              <a:gd name="T32" fmla="*/ 38 w 43"/>
              <a:gd name="T33" fmla="*/ 6 h 45"/>
              <a:gd name="T34" fmla="*/ 41 w 43"/>
              <a:gd name="T35" fmla="*/ 15 h 45"/>
              <a:gd name="T36" fmla="*/ 37 w 43"/>
              <a:gd name="T37" fmla="*/ 26 h 45"/>
              <a:gd name="T38" fmla="*/ 35 w 43"/>
              <a:gd name="T39" fmla="*/ 29 h 45"/>
              <a:gd name="T40" fmla="*/ 36 w 43"/>
              <a:gd name="T41" fmla="*/ 31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3" h="45">
                <a:moveTo>
                  <a:pt x="36" y="31"/>
                </a:moveTo>
                <a:cubicBezTo>
                  <a:pt x="43" y="40"/>
                  <a:pt x="43" y="40"/>
                  <a:pt x="43" y="40"/>
                </a:cubicBezTo>
                <a:cubicBezTo>
                  <a:pt x="38" y="45"/>
                  <a:pt x="38" y="45"/>
                  <a:pt x="38" y="45"/>
                </a:cubicBezTo>
                <a:cubicBezTo>
                  <a:pt x="29" y="34"/>
                  <a:pt x="29" y="34"/>
                  <a:pt x="29" y="34"/>
                </a:cubicBezTo>
                <a:cubicBezTo>
                  <a:pt x="28" y="33"/>
                  <a:pt x="27" y="32"/>
                  <a:pt x="27" y="30"/>
                </a:cubicBezTo>
                <a:cubicBezTo>
                  <a:pt x="27" y="29"/>
                  <a:pt x="27" y="28"/>
                  <a:pt x="29" y="26"/>
                </a:cubicBezTo>
                <a:cubicBezTo>
                  <a:pt x="32" y="22"/>
                  <a:pt x="33" y="19"/>
                  <a:pt x="33" y="17"/>
                </a:cubicBezTo>
                <a:cubicBezTo>
                  <a:pt x="33" y="15"/>
                  <a:pt x="33" y="13"/>
                  <a:pt x="31" y="11"/>
                </a:cubicBezTo>
                <a:cubicBezTo>
                  <a:pt x="29" y="9"/>
                  <a:pt x="27" y="8"/>
                  <a:pt x="24" y="8"/>
                </a:cubicBezTo>
                <a:cubicBezTo>
                  <a:pt x="21" y="8"/>
                  <a:pt x="17" y="9"/>
                  <a:pt x="14" y="12"/>
                </a:cubicBezTo>
                <a:cubicBezTo>
                  <a:pt x="11" y="15"/>
                  <a:pt x="9" y="18"/>
                  <a:pt x="9" y="21"/>
                </a:cubicBezTo>
                <a:cubicBezTo>
                  <a:pt x="9" y="24"/>
                  <a:pt x="10" y="27"/>
                  <a:pt x="13" y="31"/>
                </a:cubicBezTo>
                <a:cubicBezTo>
                  <a:pt x="6" y="37"/>
                  <a:pt x="6" y="37"/>
                  <a:pt x="6" y="37"/>
                </a:cubicBezTo>
                <a:cubicBezTo>
                  <a:pt x="2" y="31"/>
                  <a:pt x="0" y="27"/>
                  <a:pt x="1" y="23"/>
                </a:cubicBezTo>
                <a:cubicBezTo>
                  <a:pt x="1" y="17"/>
                  <a:pt x="4" y="12"/>
                  <a:pt x="10" y="7"/>
                </a:cubicBezTo>
                <a:cubicBezTo>
                  <a:pt x="16" y="2"/>
                  <a:pt x="21" y="0"/>
                  <a:pt x="26" y="0"/>
                </a:cubicBezTo>
                <a:cubicBezTo>
                  <a:pt x="31" y="0"/>
                  <a:pt x="35" y="2"/>
                  <a:pt x="38" y="6"/>
                </a:cubicBezTo>
                <a:cubicBezTo>
                  <a:pt x="40" y="8"/>
                  <a:pt x="41" y="12"/>
                  <a:pt x="41" y="15"/>
                </a:cubicBezTo>
                <a:cubicBezTo>
                  <a:pt x="41" y="19"/>
                  <a:pt x="40" y="22"/>
                  <a:pt x="37" y="26"/>
                </a:cubicBezTo>
                <a:cubicBezTo>
                  <a:pt x="36" y="27"/>
                  <a:pt x="35" y="28"/>
                  <a:pt x="35" y="29"/>
                </a:cubicBezTo>
                <a:cubicBezTo>
                  <a:pt x="35" y="30"/>
                  <a:pt x="35" y="31"/>
                  <a:pt x="36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221933"/>
          <p:cNvSpPr>
            <a:spLocks/>
          </p:cNvSpPr>
          <p:nvPr/>
        </p:nvSpPr>
        <p:spPr bwMode="auto">
          <a:xfrm>
            <a:off x="11198720" y="693737"/>
            <a:ext cx="295275" cy="788988"/>
          </a:xfrm>
          <a:custGeom>
            <a:avLst/>
            <a:gdLst>
              <a:gd name="T0" fmla="*/ 88 w 128"/>
              <a:gd name="T1" fmla="*/ 76 h 342"/>
              <a:gd name="T2" fmla="*/ 89 w 128"/>
              <a:gd name="T3" fmla="*/ 170 h 342"/>
              <a:gd name="T4" fmla="*/ 82 w 128"/>
              <a:gd name="T5" fmla="*/ 342 h 342"/>
              <a:gd name="T6" fmla="*/ 61 w 128"/>
              <a:gd name="T7" fmla="*/ 342 h 342"/>
              <a:gd name="T8" fmla="*/ 48 w 128"/>
              <a:gd name="T9" fmla="*/ 177 h 342"/>
              <a:gd name="T10" fmla="*/ 34 w 128"/>
              <a:gd name="T11" fmla="*/ 342 h 342"/>
              <a:gd name="T12" fmla="*/ 13 w 128"/>
              <a:gd name="T13" fmla="*/ 342 h 342"/>
              <a:gd name="T14" fmla="*/ 7 w 128"/>
              <a:gd name="T15" fmla="*/ 170 h 342"/>
              <a:gd name="T16" fmla="*/ 1 w 128"/>
              <a:gd name="T17" fmla="*/ 74 h 342"/>
              <a:gd name="T18" fmla="*/ 10 w 128"/>
              <a:gd name="T19" fmla="*/ 23 h 342"/>
              <a:gd name="T20" fmla="*/ 48 w 128"/>
              <a:gd name="T21" fmla="*/ 3 h 342"/>
              <a:gd name="T22" fmla="*/ 90 w 128"/>
              <a:gd name="T23" fmla="*/ 15 h 342"/>
              <a:gd name="T24" fmla="*/ 114 w 128"/>
              <a:gd name="T25" fmla="*/ 75 h 342"/>
              <a:gd name="T26" fmla="*/ 128 w 128"/>
              <a:gd name="T27" fmla="*/ 172 h 342"/>
              <a:gd name="T28" fmla="*/ 107 w 128"/>
              <a:gd name="T29" fmla="*/ 176 h 342"/>
              <a:gd name="T30" fmla="*/ 88 w 128"/>
              <a:gd name="T31" fmla="*/ 76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8" h="342">
                <a:moveTo>
                  <a:pt x="88" y="76"/>
                </a:moveTo>
                <a:cubicBezTo>
                  <a:pt x="89" y="170"/>
                  <a:pt x="89" y="170"/>
                  <a:pt x="89" y="170"/>
                </a:cubicBezTo>
                <a:cubicBezTo>
                  <a:pt x="82" y="342"/>
                  <a:pt x="82" y="342"/>
                  <a:pt x="82" y="342"/>
                </a:cubicBezTo>
                <a:cubicBezTo>
                  <a:pt x="61" y="342"/>
                  <a:pt x="61" y="342"/>
                  <a:pt x="61" y="342"/>
                </a:cubicBezTo>
                <a:cubicBezTo>
                  <a:pt x="48" y="177"/>
                  <a:pt x="48" y="177"/>
                  <a:pt x="48" y="177"/>
                </a:cubicBezTo>
                <a:cubicBezTo>
                  <a:pt x="34" y="342"/>
                  <a:pt x="34" y="342"/>
                  <a:pt x="34" y="342"/>
                </a:cubicBezTo>
                <a:cubicBezTo>
                  <a:pt x="13" y="342"/>
                  <a:pt x="13" y="342"/>
                  <a:pt x="13" y="342"/>
                </a:cubicBezTo>
                <a:cubicBezTo>
                  <a:pt x="7" y="170"/>
                  <a:pt x="7" y="170"/>
                  <a:pt x="7" y="170"/>
                </a:cubicBezTo>
                <a:cubicBezTo>
                  <a:pt x="1" y="74"/>
                  <a:pt x="1" y="74"/>
                  <a:pt x="1" y="74"/>
                </a:cubicBezTo>
                <a:cubicBezTo>
                  <a:pt x="1" y="74"/>
                  <a:pt x="0" y="36"/>
                  <a:pt x="10" y="23"/>
                </a:cubicBezTo>
                <a:cubicBezTo>
                  <a:pt x="26" y="2"/>
                  <a:pt x="48" y="3"/>
                  <a:pt x="48" y="3"/>
                </a:cubicBezTo>
                <a:cubicBezTo>
                  <a:pt x="48" y="3"/>
                  <a:pt x="73" y="0"/>
                  <a:pt x="90" y="15"/>
                </a:cubicBezTo>
                <a:cubicBezTo>
                  <a:pt x="90" y="15"/>
                  <a:pt x="106" y="23"/>
                  <a:pt x="114" y="75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07" y="176"/>
                  <a:pt x="107" y="176"/>
                  <a:pt x="107" y="176"/>
                </a:cubicBezTo>
                <a:lnTo>
                  <a:pt x="88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221934"/>
          <p:cNvSpPr>
            <a:spLocks/>
          </p:cNvSpPr>
          <p:nvPr/>
        </p:nvSpPr>
        <p:spPr bwMode="auto">
          <a:xfrm>
            <a:off x="11551145" y="696912"/>
            <a:ext cx="414338" cy="785813"/>
          </a:xfrm>
          <a:custGeom>
            <a:avLst/>
            <a:gdLst>
              <a:gd name="T0" fmla="*/ 94 w 180"/>
              <a:gd name="T1" fmla="*/ 16 h 341"/>
              <a:gd name="T2" fmla="*/ 133 w 180"/>
              <a:gd name="T3" fmla="*/ 3 h 341"/>
              <a:gd name="T4" fmla="*/ 171 w 180"/>
              <a:gd name="T5" fmla="*/ 22 h 341"/>
              <a:gd name="T6" fmla="*/ 180 w 180"/>
              <a:gd name="T7" fmla="*/ 73 h 341"/>
              <a:gd name="T8" fmla="*/ 174 w 180"/>
              <a:gd name="T9" fmla="*/ 169 h 341"/>
              <a:gd name="T10" fmla="*/ 167 w 180"/>
              <a:gd name="T11" fmla="*/ 341 h 341"/>
              <a:gd name="T12" fmla="*/ 147 w 180"/>
              <a:gd name="T13" fmla="*/ 341 h 341"/>
              <a:gd name="T14" fmla="*/ 133 w 180"/>
              <a:gd name="T15" fmla="*/ 176 h 341"/>
              <a:gd name="T16" fmla="*/ 119 w 180"/>
              <a:gd name="T17" fmla="*/ 341 h 341"/>
              <a:gd name="T18" fmla="*/ 99 w 180"/>
              <a:gd name="T19" fmla="*/ 341 h 341"/>
              <a:gd name="T20" fmla="*/ 92 w 180"/>
              <a:gd name="T21" fmla="*/ 169 h 341"/>
              <a:gd name="T22" fmla="*/ 92 w 180"/>
              <a:gd name="T23" fmla="*/ 75 h 341"/>
              <a:gd name="T24" fmla="*/ 56 w 180"/>
              <a:gd name="T25" fmla="*/ 129 h 341"/>
              <a:gd name="T26" fmla="*/ 0 w 180"/>
              <a:gd name="T27" fmla="*/ 83 h 341"/>
              <a:gd name="T28" fmla="*/ 9 w 180"/>
              <a:gd name="T29" fmla="*/ 68 h 341"/>
              <a:gd name="T30" fmla="*/ 49 w 180"/>
              <a:gd name="T31" fmla="*/ 92 h 341"/>
              <a:gd name="T32" fmla="*/ 94 w 180"/>
              <a:gd name="T33" fmla="*/ 16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0" h="341">
                <a:moveTo>
                  <a:pt x="94" y="16"/>
                </a:moveTo>
                <a:cubicBezTo>
                  <a:pt x="114" y="1"/>
                  <a:pt x="133" y="3"/>
                  <a:pt x="133" y="3"/>
                </a:cubicBezTo>
                <a:cubicBezTo>
                  <a:pt x="133" y="3"/>
                  <a:pt x="155" y="0"/>
                  <a:pt x="171" y="22"/>
                </a:cubicBezTo>
                <a:cubicBezTo>
                  <a:pt x="180" y="35"/>
                  <a:pt x="180" y="73"/>
                  <a:pt x="180" y="73"/>
                </a:cubicBezTo>
                <a:cubicBezTo>
                  <a:pt x="174" y="169"/>
                  <a:pt x="174" y="169"/>
                  <a:pt x="174" y="169"/>
                </a:cubicBezTo>
                <a:cubicBezTo>
                  <a:pt x="167" y="341"/>
                  <a:pt x="167" y="341"/>
                  <a:pt x="167" y="341"/>
                </a:cubicBezTo>
                <a:cubicBezTo>
                  <a:pt x="147" y="341"/>
                  <a:pt x="147" y="341"/>
                  <a:pt x="147" y="341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19" y="341"/>
                  <a:pt x="119" y="341"/>
                  <a:pt x="119" y="341"/>
                </a:cubicBezTo>
                <a:cubicBezTo>
                  <a:pt x="99" y="341"/>
                  <a:pt x="99" y="341"/>
                  <a:pt x="99" y="341"/>
                </a:cubicBezTo>
                <a:cubicBezTo>
                  <a:pt x="92" y="169"/>
                  <a:pt x="92" y="169"/>
                  <a:pt x="92" y="169"/>
                </a:cubicBezTo>
                <a:cubicBezTo>
                  <a:pt x="92" y="75"/>
                  <a:pt x="92" y="75"/>
                  <a:pt x="92" y="75"/>
                </a:cubicBezTo>
                <a:cubicBezTo>
                  <a:pt x="56" y="129"/>
                  <a:pt x="56" y="129"/>
                  <a:pt x="56" y="129"/>
                </a:cubicBezTo>
                <a:cubicBezTo>
                  <a:pt x="0" y="83"/>
                  <a:pt x="0" y="83"/>
                  <a:pt x="0" y="83"/>
                </a:cubicBezTo>
                <a:cubicBezTo>
                  <a:pt x="9" y="68"/>
                  <a:pt x="9" y="68"/>
                  <a:pt x="9" y="68"/>
                </a:cubicBezTo>
                <a:cubicBezTo>
                  <a:pt x="49" y="92"/>
                  <a:pt x="49" y="92"/>
                  <a:pt x="49" y="92"/>
                </a:cubicBezTo>
                <a:cubicBezTo>
                  <a:pt x="49" y="92"/>
                  <a:pt x="79" y="28"/>
                  <a:pt x="94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221935"/>
          <p:cNvSpPr>
            <a:spLocks/>
          </p:cNvSpPr>
          <p:nvPr/>
        </p:nvSpPr>
        <p:spPr bwMode="auto">
          <a:xfrm>
            <a:off x="11530507" y="646112"/>
            <a:ext cx="207963" cy="128588"/>
          </a:xfrm>
          <a:custGeom>
            <a:avLst/>
            <a:gdLst>
              <a:gd name="T0" fmla="*/ 125 w 131"/>
              <a:gd name="T1" fmla="*/ 0 h 81"/>
              <a:gd name="T2" fmla="*/ 0 w 131"/>
              <a:gd name="T3" fmla="*/ 71 h 81"/>
              <a:gd name="T4" fmla="*/ 6 w 131"/>
              <a:gd name="T5" fmla="*/ 81 h 81"/>
              <a:gd name="T6" fmla="*/ 131 w 131"/>
              <a:gd name="T7" fmla="*/ 10 h 81"/>
              <a:gd name="T8" fmla="*/ 125 w 131"/>
              <a:gd name="T9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1" h="81">
                <a:moveTo>
                  <a:pt x="125" y="0"/>
                </a:moveTo>
                <a:lnTo>
                  <a:pt x="0" y="71"/>
                </a:lnTo>
                <a:lnTo>
                  <a:pt x="6" y="81"/>
                </a:lnTo>
                <a:lnTo>
                  <a:pt x="131" y="10"/>
                </a:lnTo>
                <a:lnTo>
                  <a:pt x="1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221936"/>
          <p:cNvSpPr>
            <a:spLocks/>
          </p:cNvSpPr>
          <p:nvPr/>
        </p:nvSpPr>
        <p:spPr bwMode="auto">
          <a:xfrm>
            <a:off x="11530507" y="438150"/>
            <a:ext cx="207963" cy="128588"/>
          </a:xfrm>
          <a:custGeom>
            <a:avLst/>
            <a:gdLst>
              <a:gd name="T0" fmla="*/ 131 w 131"/>
              <a:gd name="T1" fmla="*/ 71 h 81"/>
              <a:gd name="T2" fmla="*/ 6 w 131"/>
              <a:gd name="T3" fmla="*/ 0 h 81"/>
              <a:gd name="T4" fmla="*/ 0 w 131"/>
              <a:gd name="T5" fmla="*/ 10 h 81"/>
              <a:gd name="T6" fmla="*/ 125 w 131"/>
              <a:gd name="T7" fmla="*/ 81 h 81"/>
              <a:gd name="T8" fmla="*/ 131 w 131"/>
              <a:gd name="T9" fmla="*/ 7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1" h="81">
                <a:moveTo>
                  <a:pt x="131" y="71"/>
                </a:moveTo>
                <a:lnTo>
                  <a:pt x="6" y="0"/>
                </a:lnTo>
                <a:lnTo>
                  <a:pt x="0" y="10"/>
                </a:lnTo>
                <a:lnTo>
                  <a:pt x="125" y="81"/>
                </a:lnTo>
                <a:lnTo>
                  <a:pt x="131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221937"/>
          <p:cNvSpPr>
            <a:spLocks/>
          </p:cNvSpPr>
          <p:nvPr/>
        </p:nvSpPr>
        <p:spPr bwMode="auto">
          <a:xfrm>
            <a:off x="11447957" y="554037"/>
            <a:ext cx="61913" cy="61913"/>
          </a:xfrm>
          <a:custGeom>
            <a:avLst/>
            <a:gdLst>
              <a:gd name="T0" fmla="*/ 27 w 27"/>
              <a:gd name="T1" fmla="*/ 10 h 27"/>
              <a:gd name="T2" fmla="*/ 23 w 27"/>
              <a:gd name="T3" fmla="*/ 4 h 27"/>
              <a:gd name="T4" fmla="*/ 23 w 27"/>
              <a:gd name="T5" fmla="*/ 4 h 27"/>
              <a:gd name="T6" fmla="*/ 23 w 27"/>
              <a:gd name="T7" fmla="*/ 4 h 27"/>
              <a:gd name="T8" fmla="*/ 17 w 27"/>
              <a:gd name="T9" fmla="*/ 0 h 27"/>
              <a:gd name="T10" fmla="*/ 10 w 27"/>
              <a:gd name="T11" fmla="*/ 1 h 27"/>
              <a:gd name="T12" fmla="*/ 4 w 27"/>
              <a:gd name="T13" fmla="*/ 4 h 27"/>
              <a:gd name="T14" fmla="*/ 0 w 27"/>
              <a:gd name="T15" fmla="*/ 10 h 27"/>
              <a:gd name="T16" fmla="*/ 0 w 27"/>
              <a:gd name="T17" fmla="*/ 14 h 27"/>
              <a:gd name="T18" fmla="*/ 1 w 27"/>
              <a:gd name="T19" fmla="*/ 18 h 27"/>
              <a:gd name="T20" fmla="*/ 4 w 27"/>
              <a:gd name="T21" fmla="*/ 24 h 27"/>
              <a:gd name="T22" fmla="*/ 10 w 27"/>
              <a:gd name="T23" fmla="*/ 27 h 27"/>
              <a:gd name="T24" fmla="*/ 17 w 27"/>
              <a:gd name="T25" fmla="*/ 27 h 27"/>
              <a:gd name="T26" fmla="*/ 23 w 27"/>
              <a:gd name="T27" fmla="*/ 23 h 27"/>
              <a:gd name="T28" fmla="*/ 27 w 27"/>
              <a:gd name="T29" fmla="*/ 17 h 27"/>
              <a:gd name="T30" fmla="*/ 27 w 27"/>
              <a:gd name="T31" fmla="*/ 1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" h="27">
                <a:moveTo>
                  <a:pt x="27" y="10"/>
                </a:moveTo>
                <a:cubicBezTo>
                  <a:pt x="26" y="8"/>
                  <a:pt x="25" y="6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1" y="2"/>
                  <a:pt x="19" y="1"/>
                  <a:pt x="17" y="0"/>
                </a:cubicBezTo>
                <a:cubicBezTo>
                  <a:pt x="14" y="0"/>
                  <a:pt x="12" y="0"/>
                  <a:pt x="10" y="1"/>
                </a:cubicBezTo>
                <a:cubicBezTo>
                  <a:pt x="7" y="1"/>
                  <a:pt x="5" y="3"/>
                  <a:pt x="4" y="4"/>
                </a:cubicBezTo>
                <a:cubicBezTo>
                  <a:pt x="2" y="6"/>
                  <a:pt x="1" y="8"/>
                  <a:pt x="0" y="10"/>
                </a:cubicBezTo>
                <a:cubicBezTo>
                  <a:pt x="0" y="12"/>
                  <a:pt x="0" y="13"/>
                  <a:pt x="0" y="14"/>
                </a:cubicBezTo>
                <a:cubicBezTo>
                  <a:pt x="0" y="15"/>
                  <a:pt x="0" y="16"/>
                  <a:pt x="1" y="18"/>
                </a:cubicBezTo>
                <a:cubicBezTo>
                  <a:pt x="1" y="20"/>
                  <a:pt x="3" y="22"/>
                  <a:pt x="4" y="24"/>
                </a:cubicBezTo>
                <a:cubicBezTo>
                  <a:pt x="6" y="25"/>
                  <a:pt x="8" y="26"/>
                  <a:pt x="10" y="27"/>
                </a:cubicBezTo>
                <a:cubicBezTo>
                  <a:pt x="13" y="27"/>
                  <a:pt x="15" y="27"/>
                  <a:pt x="17" y="27"/>
                </a:cubicBezTo>
                <a:cubicBezTo>
                  <a:pt x="20" y="26"/>
                  <a:pt x="22" y="25"/>
                  <a:pt x="23" y="23"/>
                </a:cubicBezTo>
                <a:cubicBezTo>
                  <a:pt x="25" y="21"/>
                  <a:pt x="26" y="19"/>
                  <a:pt x="27" y="17"/>
                </a:cubicBezTo>
                <a:cubicBezTo>
                  <a:pt x="27" y="15"/>
                  <a:pt x="27" y="12"/>
                  <a:pt x="27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221938"/>
          <p:cNvSpPr>
            <a:spLocks/>
          </p:cNvSpPr>
          <p:nvPr/>
        </p:nvSpPr>
        <p:spPr bwMode="auto">
          <a:xfrm>
            <a:off x="11449545" y="592137"/>
            <a:ext cx="0" cy="3175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221939"/>
          <p:cNvSpPr>
            <a:spLocks/>
          </p:cNvSpPr>
          <p:nvPr/>
        </p:nvSpPr>
        <p:spPr bwMode="auto">
          <a:xfrm>
            <a:off x="11508282" y="631825"/>
            <a:ext cx="76200" cy="76200"/>
          </a:xfrm>
          <a:custGeom>
            <a:avLst/>
            <a:gdLst>
              <a:gd name="T0" fmla="*/ 21 w 48"/>
              <a:gd name="T1" fmla="*/ 3 h 48"/>
              <a:gd name="T2" fmla="*/ 0 w 48"/>
              <a:gd name="T3" fmla="*/ 22 h 48"/>
              <a:gd name="T4" fmla="*/ 21 w 48"/>
              <a:gd name="T5" fmla="*/ 48 h 48"/>
              <a:gd name="T6" fmla="*/ 48 w 48"/>
              <a:gd name="T7" fmla="*/ 26 h 48"/>
              <a:gd name="T8" fmla="*/ 26 w 48"/>
              <a:gd name="T9" fmla="*/ 0 h 48"/>
              <a:gd name="T10" fmla="*/ 21 w 48"/>
              <a:gd name="T11" fmla="*/ 3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" h="48">
                <a:moveTo>
                  <a:pt x="21" y="3"/>
                </a:moveTo>
                <a:lnTo>
                  <a:pt x="0" y="22"/>
                </a:lnTo>
                <a:lnTo>
                  <a:pt x="21" y="48"/>
                </a:lnTo>
                <a:lnTo>
                  <a:pt x="48" y="26"/>
                </a:lnTo>
                <a:lnTo>
                  <a:pt x="26" y="0"/>
                </a:lnTo>
                <a:lnTo>
                  <a:pt x="2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221940"/>
          <p:cNvSpPr>
            <a:spLocks/>
          </p:cNvSpPr>
          <p:nvPr/>
        </p:nvSpPr>
        <p:spPr bwMode="auto">
          <a:xfrm>
            <a:off x="11541620" y="514350"/>
            <a:ext cx="63500" cy="65088"/>
          </a:xfrm>
          <a:custGeom>
            <a:avLst/>
            <a:gdLst>
              <a:gd name="T0" fmla="*/ 22 w 27"/>
              <a:gd name="T1" fmla="*/ 3 h 28"/>
              <a:gd name="T2" fmla="*/ 15 w 27"/>
              <a:gd name="T3" fmla="*/ 7 h 28"/>
              <a:gd name="T4" fmla="*/ 11 w 27"/>
              <a:gd name="T5" fmla="*/ 0 h 28"/>
              <a:gd name="T6" fmla="*/ 7 w 27"/>
              <a:gd name="T7" fmla="*/ 3 h 28"/>
              <a:gd name="T8" fmla="*/ 3 w 27"/>
              <a:gd name="T9" fmla="*/ 6 h 28"/>
              <a:gd name="T10" fmla="*/ 7 w 27"/>
              <a:gd name="T11" fmla="*/ 12 h 28"/>
              <a:gd name="T12" fmla="*/ 0 w 27"/>
              <a:gd name="T13" fmla="*/ 17 h 28"/>
              <a:gd name="T14" fmla="*/ 5 w 27"/>
              <a:gd name="T15" fmla="*/ 25 h 28"/>
              <a:gd name="T16" fmla="*/ 12 w 27"/>
              <a:gd name="T17" fmla="*/ 21 h 28"/>
              <a:gd name="T18" fmla="*/ 16 w 27"/>
              <a:gd name="T19" fmla="*/ 28 h 28"/>
              <a:gd name="T20" fmla="*/ 24 w 27"/>
              <a:gd name="T21" fmla="*/ 23 h 28"/>
              <a:gd name="T22" fmla="*/ 20 w 27"/>
              <a:gd name="T23" fmla="*/ 16 h 28"/>
              <a:gd name="T24" fmla="*/ 27 w 27"/>
              <a:gd name="T25" fmla="*/ 11 h 28"/>
              <a:gd name="T26" fmla="*/ 22 w 27"/>
              <a:gd name="T27" fmla="*/ 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7" h="28">
                <a:moveTo>
                  <a:pt x="22" y="3"/>
                </a:moveTo>
                <a:cubicBezTo>
                  <a:pt x="22" y="3"/>
                  <a:pt x="17" y="6"/>
                  <a:pt x="15" y="7"/>
                </a:cubicBezTo>
                <a:cubicBezTo>
                  <a:pt x="14" y="6"/>
                  <a:pt x="11" y="0"/>
                  <a:pt x="11" y="0"/>
                </a:cubicBezTo>
                <a:cubicBezTo>
                  <a:pt x="7" y="3"/>
                  <a:pt x="7" y="3"/>
                  <a:pt x="7" y="3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6" y="11"/>
                  <a:pt x="7" y="12"/>
                </a:cubicBezTo>
                <a:cubicBezTo>
                  <a:pt x="5" y="14"/>
                  <a:pt x="0" y="17"/>
                  <a:pt x="0" y="17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10" y="22"/>
                  <a:pt x="12" y="21"/>
                </a:cubicBezTo>
                <a:cubicBezTo>
                  <a:pt x="13" y="22"/>
                  <a:pt x="16" y="28"/>
                  <a:pt x="16" y="28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1" y="17"/>
                  <a:pt x="20" y="16"/>
                </a:cubicBezTo>
                <a:cubicBezTo>
                  <a:pt x="22" y="15"/>
                  <a:pt x="27" y="11"/>
                  <a:pt x="27" y="11"/>
                </a:cubicBezTo>
                <a:lnTo>
                  <a:pt x="22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221941"/>
          <p:cNvSpPr>
            <a:spLocks/>
          </p:cNvSpPr>
          <p:nvPr/>
        </p:nvSpPr>
        <p:spPr bwMode="auto">
          <a:xfrm>
            <a:off x="11605120" y="574675"/>
            <a:ext cx="73025" cy="71438"/>
          </a:xfrm>
          <a:custGeom>
            <a:avLst/>
            <a:gdLst>
              <a:gd name="T0" fmla="*/ 33 w 46"/>
              <a:gd name="T1" fmla="*/ 0 h 45"/>
              <a:gd name="T2" fmla="*/ 26 w 46"/>
              <a:gd name="T3" fmla="*/ 7 h 45"/>
              <a:gd name="T4" fmla="*/ 0 w 46"/>
              <a:gd name="T5" fmla="*/ 33 h 45"/>
              <a:gd name="T6" fmla="*/ 46 w 46"/>
              <a:gd name="T7" fmla="*/ 45 h 45"/>
              <a:gd name="T8" fmla="*/ 33 w 46"/>
              <a:gd name="T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45">
                <a:moveTo>
                  <a:pt x="33" y="0"/>
                </a:moveTo>
                <a:lnTo>
                  <a:pt x="26" y="7"/>
                </a:lnTo>
                <a:lnTo>
                  <a:pt x="0" y="33"/>
                </a:lnTo>
                <a:lnTo>
                  <a:pt x="46" y="45"/>
                </a:lnTo>
                <a:lnTo>
                  <a:pt x="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Oval 221942"/>
          <p:cNvSpPr>
            <a:spLocks noChangeArrowheads="1"/>
          </p:cNvSpPr>
          <p:nvPr/>
        </p:nvSpPr>
        <p:spPr bwMode="auto">
          <a:xfrm>
            <a:off x="11166970" y="596900"/>
            <a:ext cx="26988" cy="2857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Oval 222845"/>
          <p:cNvSpPr>
            <a:spLocks noChangeArrowheads="1"/>
          </p:cNvSpPr>
          <p:nvPr/>
        </p:nvSpPr>
        <p:spPr bwMode="auto">
          <a:xfrm>
            <a:off x="11313020" y="2164656"/>
            <a:ext cx="122238" cy="120650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Oval 222846"/>
          <p:cNvSpPr>
            <a:spLocks noChangeArrowheads="1"/>
          </p:cNvSpPr>
          <p:nvPr/>
        </p:nvSpPr>
        <p:spPr bwMode="auto">
          <a:xfrm>
            <a:off x="10879633" y="2164656"/>
            <a:ext cx="120650" cy="120650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222847"/>
          <p:cNvSpPr>
            <a:spLocks/>
          </p:cNvSpPr>
          <p:nvPr/>
        </p:nvSpPr>
        <p:spPr bwMode="auto">
          <a:xfrm>
            <a:off x="10817720" y="1786831"/>
            <a:ext cx="101600" cy="200025"/>
          </a:xfrm>
          <a:custGeom>
            <a:avLst/>
            <a:gdLst>
              <a:gd name="T0" fmla="*/ 64 w 64"/>
              <a:gd name="T1" fmla="*/ 119 h 126"/>
              <a:gd name="T2" fmla="*/ 18 w 64"/>
              <a:gd name="T3" fmla="*/ 0 h 126"/>
              <a:gd name="T4" fmla="*/ 0 w 64"/>
              <a:gd name="T5" fmla="*/ 7 h 126"/>
              <a:gd name="T6" fmla="*/ 47 w 64"/>
              <a:gd name="T7" fmla="*/ 126 h 126"/>
              <a:gd name="T8" fmla="*/ 64 w 64"/>
              <a:gd name="T9" fmla="*/ 119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126">
                <a:moveTo>
                  <a:pt x="64" y="119"/>
                </a:moveTo>
                <a:lnTo>
                  <a:pt x="18" y="0"/>
                </a:lnTo>
                <a:lnTo>
                  <a:pt x="0" y="7"/>
                </a:lnTo>
                <a:lnTo>
                  <a:pt x="47" y="126"/>
                </a:lnTo>
                <a:lnTo>
                  <a:pt x="64" y="1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222848"/>
          <p:cNvSpPr>
            <a:spLocks/>
          </p:cNvSpPr>
          <p:nvPr/>
        </p:nvSpPr>
        <p:spPr bwMode="auto">
          <a:xfrm>
            <a:off x="10670083" y="1905893"/>
            <a:ext cx="184150" cy="133350"/>
          </a:xfrm>
          <a:custGeom>
            <a:avLst/>
            <a:gdLst>
              <a:gd name="T0" fmla="*/ 116 w 116"/>
              <a:gd name="T1" fmla="*/ 70 h 84"/>
              <a:gd name="T2" fmla="*/ 10 w 116"/>
              <a:gd name="T3" fmla="*/ 0 h 84"/>
              <a:gd name="T4" fmla="*/ 0 w 116"/>
              <a:gd name="T5" fmla="*/ 15 h 84"/>
              <a:gd name="T6" fmla="*/ 106 w 116"/>
              <a:gd name="T7" fmla="*/ 84 h 84"/>
              <a:gd name="T8" fmla="*/ 116 w 116"/>
              <a:gd name="T9" fmla="*/ 7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" h="84">
                <a:moveTo>
                  <a:pt x="116" y="70"/>
                </a:moveTo>
                <a:lnTo>
                  <a:pt x="10" y="0"/>
                </a:lnTo>
                <a:lnTo>
                  <a:pt x="0" y="15"/>
                </a:lnTo>
                <a:lnTo>
                  <a:pt x="106" y="84"/>
                </a:lnTo>
                <a:lnTo>
                  <a:pt x="116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Rectangle 222849"/>
          <p:cNvSpPr>
            <a:spLocks noChangeArrowheads="1"/>
          </p:cNvSpPr>
          <p:nvPr/>
        </p:nvSpPr>
        <p:spPr bwMode="auto">
          <a:xfrm>
            <a:off x="11533683" y="1748731"/>
            <a:ext cx="547688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222850"/>
          <p:cNvSpPr>
            <a:spLocks/>
          </p:cNvSpPr>
          <p:nvPr/>
        </p:nvSpPr>
        <p:spPr bwMode="auto">
          <a:xfrm>
            <a:off x="10674845" y="2080518"/>
            <a:ext cx="495300" cy="1003300"/>
          </a:xfrm>
          <a:custGeom>
            <a:avLst/>
            <a:gdLst>
              <a:gd name="T0" fmla="*/ 143 w 215"/>
              <a:gd name="T1" fmla="*/ 100 h 435"/>
              <a:gd name="T2" fmla="*/ 119 w 215"/>
              <a:gd name="T3" fmla="*/ 99 h 435"/>
              <a:gd name="T4" fmla="*/ 101 w 215"/>
              <a:gd name="T5" fmla="*/ 99 h 435"/>
              <a:gd name="T6" fmla="*/ 83 w 215"/>
              <a:gd name="T7" fmla="*/ 98 h 435"/>
              <a:gd name="T8" fmla="*/ 19 w 215"/>
              <a:gd name="T9" fmla="*/ 0 h 435"/>
              <a:gd name="T10" fmla="*/ 0 w 215"/>
              <a:gd name="T11" fmla="*/ 12 h 435"/>
              <a:gd name="T12" fmla="*/ 65 w 215"/>
              <a:gd name="T13" fmla="*/ 134 h 435"/>
              <a:gd name="T14" fmla="*/ 65 w 215"/>
              <a:gd name="T15" fmla="*/ 435 h 435"/>
              <a:gd name="T16" fmla="*/ 92 w 215"/>
              <a:gd name="T17" fmla="*/ 435 h 435"/>
              <a:gd name="T18" fmla="*/ 112 w 215"/>
              <a:gd name="T19" fmla="*/ 296 h 435"/>
              <a:gd name="T20" fmla="*/ 130 w 215"/>
              <a:gd name="T21" fmla="*/ 435 h 435"/>
              <a:gd name="T22" fmla="*/ 158 w 215"/>
              <a:gd name="T23" fmla="*/ 435 h 435"/>
              <a:gd name="T24" fmla="*/ 159 w 215"/>
              <a:gd name="T25" fmla="*/ 148 h 435"/>
              <a:gd name="T26" fmla="*/ 194 w 215"/>
              <a:gd name="T27" fmla="*/ 243 h 435"/>
              <a:gd name="T28" fmla="*/ 215 w 215"/>
              <a:gd name="T29" fmla="*/ 236 h 435"/>
              <a:gd name="T30" fmla="*/ 185 w 215"/>
              <a:gd name="T31" fmla="*/ 134 h 435"/>
              <a:gd name="T32" fmla="*/ 143 w 215"/>
              <a:gd name="T33" fmla="*/ 100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15" h="435">
                <a:moveTo>
                  <a:pt x="143" y="100"/>
                </a:moveTo>
                <a:cubicBezTo>
                  <a:pt x="138" y="99"/>
                  <a:pt x="125" y="99"/>
                  <a:pt x="119" y="99"/>
                </a:cubicBezTo>
                <a:cubicBezTo>
                  <a:pt x="101" y="99"/>
                  <a:pt x="101" y="99"/>
                  <a:pt x="101" y="99"/>
                </a:cubicBezTo>
                <a:cubicBezTo>
                  <a:pt x="83" y="98"/>
                  <a:pt x="83" y="98"/>
                  <a:pt x="83" y="98"/>
                </a:cubicBezTo>
                <a:cubicBezTo>
                  <a:pt x="19" y="0"/>
                  <a:pt x="19" y="0"/>
                  <a:pt x="19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435"/>
                  <a:pt x="65" y="435"/>
                  <a:pt x="65" y="435"/>
                </a:cubicBezTo>
                <a:cubicBezTo>
                  <a:pt x="92" y="435"/>
                  <a:pt x="92" y="435"/>
                  <a:pt x="92" y="435"/>
                </a:cubicBezTo>
                <a:cubicBezTo>
                  <a:pt x="112" y="296"/>
                  <a:pt x="112" y="296"/>
                  <a:pt x="112" y="296"/>
                </a:cubicBezTo>
                <a:cubicBezTo>
                  <a:pt x="130" y="435"/>
                  <a:pt x="130" y="435"/>
                  <a:pt x="130" y="435"/>
                </a:cubicBezTo>
                <a:cubicBezTo>
                  <a:pt x="158" y="435"/>
                  <a:pt x="158" y="435"/>
                  <a:pt x="158" y="435"/>
                </a:cubicBezTo>
                <a:cubicBezTo>
                  <a:pt x="159" y="148"/>
                  <a:pt x="159" y="148"/>
                  <a:pt x="159" y="148"/>
                </a:cubicBezTo>
                <a:cubicBezTo>
                  <a:pt x="194" y="243"/>
                  <a:pt x="194" y="243"/>
                  <a:pt x="194" y="243"/>
                </a:cubicBezTo>
                <a:cubicBezTo>
                  <a:pt x="215" y="236"/>
                  <a:pt x="215" y="236"/>
                  <a:pt x="215" y="236"/>
                </a:cubicBezTo>
                <a:cubicBezTo>
                  <a:pt x="185" y="134"/>
                  <a:pt x="185" y="134"/>
                  <a:pt x="185" y="134"/>
                </a:cubicBezTo>
                <a:cubicBezTo>
                  <a:pt x="172" y="97"/>
                  <a:pt x="143" y="100"/>
                  <a:pt x="143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Oval 222851"/>
          <p:cNvSpPr>
            <a:spLocks noChangeArrowheads="1"/>
          </p:cNvSpPr>
          <p:nvPr/>
        </p:nvSpPr>
        <p:spPr bwMode="auto">
          <a:xfrm>
            <a:off x="11743233" y="2164656"/>
            <a:ext cx="122238" cy="120650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222852"/>
          <p:cNvSpPr>
            <a:spLocks/>
          </p:cNvSpPr>
          <p:nvPr/>
        </p:nvSpPr>
        <p:spPr bwMode="auto">
          <a:xfrm>
            <a:off x="11544795" y="2080518"/>
            <a:ext cx="520700" cy="1003300"/>
          </a:xfrm>
          <a:custGeom>
            <a:avLst/>
            <a:gdLst>
              <a:gd name="T0" fmla="*/ 208 w 328"/>
              <a:gd name="T1" fmla="*/ 143 h 632"/>
              <a:gd name="T2" fmla="*/ 121 w 328"/>
              <a:gd name="T3" fmla="*/ 143 h 632"/>
              <a:gd name="T4" fmla="*/ 28 w 328"/>
              <a:gd name="T5" fmla="*/ 0 h 632"/>
              <a:gd name="T6" fmla="*/ 0 w 328"/>
              <a:gd name="T7" fmla="*/ 18 h 632"/>
              <a:gd name="T8" fmla="*/ 95 w 328"/>
              <a:gd name="T9" fmla="*/ 195 h 632"/>
              <a:gd name="T10" fmla="*/ 95 w 328"/>
              <a:gd name="T11" fmla="*/ 632 h 632"/>
              <a:gd name="T12" fmla="*/ 134 w 328"/>
              <a:gd name="T13" fmla="*/ 632 h 632"/>
              <a:gd name="T14" fmla="*/ 164 w 328"/>
              <a:gd name="T15" fmla="*/ 430 h 632"/>
              <a:gd name="T16" fmla="*/ 190 w 328"/>
              <a:gd name="T17" fmla="*/ 632 h 632"/>
              <a:gd name="T18" fmla="*/ 230 w 328"/>
              <a:gd name="T19" fmla="*/ 632 h 632"/>
              <a:gd name="T20" fmla="*/ 234 w 328"/>
              <a:gd name="T21" fmla="*/ 195 h 632"/>
              <a:gd name="T22" fmla="*/ 328 w 328"/>
              <a:gd name="T23" fmla="*/ 18 h 632"/>
              <a:gd name="T24" fmla="*/ 301 w 328"/>
              <a:gd name="T25" fmla="*/ 0 h 632"/>
              <a:gd name="T26" fmla="*/ 208 w 328"/>
              <a:gd name="T27" fmla="*/ 143 h 6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28" h="632">
                <a:moveTo>
                  <a:pt x="208" y="143"/>
                </a:moveTo>
                <a:lnTo>
                  <a:pt x="121" y="143"/>
                </a:lnTo>
                <a:lnTo>
                  <a:pt x="28" y="0"/>
                </a:lnTo>
                <a:lnTo>
                  <a:pt x="0" y="18"/>
                </a:lnTo>
                <a:lnTo>
                  <a:pt x="95" y="195"/>
                </a:lnTo>
                <a:lnTo>
                  <a:pt x="95" y="632"/>
                </a:lnTo>
                <a:lnTo>
                  <a:pt x="134" y="632"/>
                </a:lnTo>
                <a:lnTo>
                  <a:pt x="164" y="430"/>
                </a:lnTo>
                <a:lnTo>
                  <a:pt x="190" y="632"/>
                </a:lnTo>
                <a:lnTo>
                  <a:pt x="230" y="632"/>
                </a:lnTo>
                <a:lnTo>
                  <a:pt x="234" y="195"/>
                </a:lnTo>
                <a:lnTo>
                  <a:pt x="328" y="18"/>
                </a:lnTo>
                <a:lnTo>
                  <a:pt x="301" y="0"/>
                </a:lnTo>
                <a:lnTo>
                  <a:pt x="208" y="1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222853"/>
          <p:cNvSpPr>
            <a:spLocks noEditPoints="1"/>
          </p:cNvSpPr>
          <p:nvPr/>
        </p:nvSpPr>
        <p:spPr bwMode="auto">
          <a:xfrm>
            <a:off x="10992345" y="1672531"/>
            <a:ext cx="612775" cy="1411288"/>
          </a:xfrm>
          <a:custGeom>
            <a:avLst/>
            <a:gdLst>
              <a:gd name="T0" fmla="*/ 193 w 266"/>
              <a:gd name="T1" fmla="*/ 277 h 612"/>
              <a:gd name="T2" fmla="*/ 169 w 266"/>
              <a:gd name="T3" fmla="*/ 276 h 612"/>
              <a:gd name="T4" fmla="*/ 152 w 266"/>
              <a:gd name="T5" fmla="*/ 276 h 612"/>
              <a:gd name="T6" fmla="*/ 140 w 266"/>
              <a:gd name="T7" fmla="*/ 275 h 612"/>
              <a:gd name="T8" fmla="*/ 104 w 266"/>
              <a:gd name="T9" fmla="*/ 176 h 612"/>
              <a:gd name="T10" fmla="*/ 104 w 266"/>
              <a:gd name="T11" fmla="*/ 118 h 612"/>
              <a:gd name="T12" fmla="*/ 179 w 266"/>
              <a:gd name="T13" fmla="*/ 118 h 612"/>
              <a:gd name="T14" fmla="*/ 179 w 266"/>
              <a:gd name="T15" fmla="*/ 0 h 612"/>
              <a:gd name="T16" fmla="*/ 0 w 266"/>
              <a:gd name="T17" fmla="*/ 0 h 612"/>
              <a:gd name="T18" fmla="*/ 0 w 266"/>
              <a:gd name="T19" fmla="*/ 118 h 612"/>
              <a:gd name="T20" fmla="*/ 75 w 266"/>
              <a:gd name="T21" fmla="*/ 118 h 612"/>
              <a:gd name="T22" fmla="*/ 75 w 266"/>
              <a:gd name="T23" fmla="*/ 177 h 612"/>
              <a:gd name="T24" fmla="*/ 115 w 266"/>
              <a:gd name="T25" fmla="*/ 311 h 612"/>
              <a:gd name="T26" fmla="*/ 115 w 266"/>
              <a:gd name="T27" fmla="*/ 612 h 612"/>
              <a:gd name="T28" fmla="*/ 142 w 266"/>
              <a:gd name="T29" fmla="*/ 612 h 612"/>
              <a:gd name="T30" fmla="*/ 163 w 266"/>
              <a:gd name="T31" fmla="*/ 473 h 612"/>
              <a:gd name="T32" fmla="*/ 181 w 266"/>
              <a:gd name="T33" fmla="*/ 612 h 612"/>
              <a:gd name="T34" fmla="*/ 208 w 266"/>
              <a:gd name="T35" fmla="*/ 612 h 612"/>
              <a:gd name="T36" fmla="*/ 209 w 266"/>
              <a:gd name="T37" fmla="*/ 325 h 612"/>
              <a:gd name="T38" fmla="*/ 244 w 266"/>
              <a:gd name="T39" fmla="*/ 420 h 612"/>
              <a:gd name="T40" fmla="*/ 266 w 266"/>
              <a:gd name="T41" fmla="*/ 413 h 612"/>
              <a:gd name="T42" fmla="*/ 236 w 266"/>
              <a:gd name="T43" fmla="*/ 311 h 612"/>
              <a:gd name="T44" fmla="*/ 193 w 266"/>
              <a:gd name="T45" fmla="*/ 277 h 612"/>
              <a:gd name="T46" fmla="*/ 94 w 266"/>
              <a:gd name="T47" fmla="*/ 166 h 612"/>
              <a:gd name="T48" fmla="*/ 85 w 266"/>
              <a:gd name="T49" fmla="*/ 166 h 612"/>
              <a:gd name="T50" fmla="*/ 85 w 266"/>
              <a:gd name="T51" fmla="*/ 108 h 612"/>
              <a:gd name="T52" fmla="*/ 11 w 266"/>
              <a:gd name="T53" fmla="*/ 108 h 612"/>
              <a:gd name="T54" fmla="*/ 11 w 266"/>
              <a:gd name="T55" fmla="*/ 11 h 612"/>
              <a:gd name="T56" fmla="*/ 168 w 266"/>
              <a:gd name="T57" fmla="*/ 11 h 612"/>
              <a:gd name="T58" fmla="*/ 168 w 266"/>
              <a:gd name="T59" fmla="*/ 108 h 612"/>
              <a:gd name="T60" fmla="*/ 94 w 266"/>
              <a:gd name="T61" fmla="*/ 108 h 612"/>
              <a:gd name="T62" fmla="*/ 94 w 266"/>
              <a:gd name="T63" fmla="*/ 166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6" h="612">
                <a:moveTo>
                  <a:pt x="193" y="277"/>
                </a:moveTo>
                <a:cubicBezTo>
                  <a:pt x="188" y="276"/>
                  <a:pt x="176" y="276"/>
                  <a:pt x="169" y="276"/>
                </a:cubicBezTo>
                <a:cubicBezTo>
                  <a:pt x="152" y="276"/>
                  <a:pt x="152" y="276"/>
                  <a:pt x="152" y="276"/>
                </a:cubicBezTo>
                <a:cubicBezTo>
                  <a:pt x="140" y="275"/>
                  <a:pt x="140" y="275"/>
                  <a:pt x="140" y="275"/>
                </a:cubicBezTo>
                <a:cubicBezTo>
                  <a:pt x="104" y="176"/>
                  <a:pt x="104" y="176"/>
                  <a:pt x="104" y="176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79" y="118"/>
                  <a:pt x="179" y="118"/>
                  <a:pt x="179" y="118"/>
                </a:cubicBezTo>
                <a:cubicBezTo>
                  <a:pt x="179" y="0"/>
                  <a:pt x="179" y="0"/>
                  <a:pt x="17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8"/>
                  <a:pt x="0" y="118"/>
                  <a:pt x="0" y="118"/>
                </a:cubicBezTo>
                <a:cubicBezTo>
                  <a:pt x="75" y="118"/>
                  <a:pt x="75" y="118"/>
                  <a:pt x="75" y="118"/>
                </a:cubicBezTo>
                <a:cubicBezTo>
                  <a:pt x="75" y="177"/>
                  <a:pt x="75" y="177"/>
                  <a:pt x="75" y="177"/>
                </a:cubicBezTo>
                <a:cubicBezTo>
                  <a:pt x="115" y="311"/>
                  <a:pt x="115" y="311"/>
                  <a:pt x="115" y="311"/>
                </a:cubicBezTo>
                <a:cubicBezTo>
                  <a:pt x="115" y="612"/>
                  <a:pt x="115" y="612"/>
                  <a:pt x="115" y="612"/>
                </a:cubicBezTo>
                <a:cubicBezTo>
                  <a:pt x="142" y="612"/>
                  <a:pt x="142" y="612"/>
                  <a:pt x="142" y="612"/>
                </a:cubicBezTo>
                <a:cubicBezTo>
                  <a:pt x="163" y="473"/>
                  <a:pt x="163" y="473"/>
                  <a:pt x="163" y="473"/>
                </a:cubicBezTo>
                <a:cubicBezTo>
                  <a:pt x="181" y="612"/>
                  <a:pt x="181" y="612"/>
                  <a:pt x="181" y="612"/>
                </a:cubicBezTo>
                <a:cubicBezTo>
                  <a:pt x="208" y="612"/>
                  <a:pt x="208" y="612"/>
                  <a:pt x="208" y="612"/>
                </a:cubicBezTo>
                <a:cubicBezTo>
                  <a:pt x="209" y="325"/>
                  <a:pt x="209" y="325"/>
                  <a:pt x="209" y="325"/>
                </a:cubicBezTo>
                <a:cubicBezTo>
                  <a:pt x="244" y="420"/>
                  <a:pt x="244" y="420"/>
                  <a:pt x="244" y="420"/>
                </a:cubicBezTo>
                <a:cubicBezTo>
                  <a:pt x="266" y="413"/>
                  <a:pt x="266" y="413"/>
                  <a:pt x="266" y="413"/>
                </a:cubicBezTo>
                <a:cubicBezTo>
                  <a:pt x="236" y="311"/>
                  <a:pt x="236" y="311"/>
                  <a:pt x="236" y="311"/>
                </a:cubicBezTo>
                <a:cubicBezTo>
                  <a:pt x="223" y="274"/>
                  <a:pt x="193" y="277"/>
                  <a:pt x="193" y="277"/>
                </a:cubicBezTo>
                <a:close/>
                <a:moveTo>
                  <a:pt x="94" y="166"/>
                </a:moveTo>
                <a:cubicBezTo>
                  <a:pt x="94" y="166"/>
                  <a:pt x="89" y="166"/>
                  <a:pt x="85" y="166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11" y="108"/>
                  <a:pt x="11" y="108"/>
                  <a:pt x="11" y="108"/>
                </a:cubicBezTo>
                <a:cubicBezTo>
                  <a:pt x="11" y="11"/>
                  <a:pt x="11" y="11"/>
                  <a:pt x="11" y="11"/>
                </a:cubicBezTo>
                <a:cubicBezTo>
                  <a:pt x="168" y="11"/>
                  <a:pt x="168" y="11"/>
                  <a:pt x="168" y="11"/>
                </a:cubicBezTo>
                <a:cubicBezTo>
                  <a:pt x="168" y="108"/>
                  <a:pt x="168" y="108"/>
                  <a:pt x="168" y="108"/>
                </a:cubicBezTo>
                <a:cubicBezTo>
                  <a:pt x="94" y="108"/>
                  <a:pt x="94" y="108"/>
                  <a:pt x="94" y="108"/>
                </a:cubicBezTo>
                <a:lnTo>
                  <a:pt x="94" y="1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Oval 221974"/>
          <p:cNvSpPr>
            <a:spLocks noChangeArrowheads="1"/>
          </p:cNvSpPr>
          <p:nvPr/>
        </p:nvSpPr>
        <p:spPr bwMode="auto">
          <a:xfrm>
            <a:off x="8814541" y="4674339"/>
            <a:ext cx="290513" cy="28892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221975"/>
          <p:cNvSpPr>
            <a:spLocks/>
          </p:cNvSpPr>
          <p:nvPr/>
        </p:nvSpPr>
        <p:spPr bwMode="auto">
          <a:xfrm>
            <a:off x="8517679" y="5007714"/>
            <a:ext cx="1028700" cy="1568450"/>
          </a:xfrm>
          <a:custGeom>
            <a:avLst/>
            <a:gdLst>
              <a:gd name="T0" fmla="*/ 447 w 447"/>
              <a:gd name="T1" fmla="*/ 255 h 681"/>
              <a:gd name="T2" fmla="*/ 281 w 447"/>
              <a:gd name="T3" fmla="*/ 43 h 681"/>
              <a:gd name="T4" fmla="*/ 196 w 447"/>
              <a:gd name="T5" fmla="*/ 4 h 681"/>
              <a:gd name="T6" fmla="*/ 147 w 447"/>
              <a:gd name="T7" fmla="*/ 24 h 681"/>
              <a:gd name="T8" fmla="*/ 107 w 447"/>
              <a:gd name="T9" fmla="*/ 147 h 681"/>
              <a:gd name="T10" fmla="*/ 107 w 447"/>
              <a:gd name="T11" fmla="*/ 152 h 681"/>
              <a:gd name="T12" fmla="*/ 0 w 447"/>
              <a:gd name="T13" fmla="*/ 298 h 681"/>
              <a:gd name="T14" fmla="*/ 33 w 447"/>
              <a:gd name="T15" fmla="*/ 326 h 681"/>
              <a:gd name="T16" fmla="*/ 108 w 447"/>
              <a:gd name="T17" fmla="*/ 249 h 681"/>
              <a:gd name="T18" fmla="*/ 108 w 447"/>
              <a:gd name="T19" fmla="*/ 327 h 681"/>
              <a:gd name="T20" fmla="*/ 43 w 447"/>
              <a:gd name="T21" fmla="*/ 665 h 681"/>
              <a:gd name="T22" fmla="*/ 91 w 447"/>
              <a:gd name="T23" fmla="*/ 681 h 681"/>
              <a:gd name="T24" fmla="*/ 185 w 447"/>
              <a:gd name="T25" fmla="*/ 440 h 681"/>
              <a:gd name="T26" fmla="*/ 228 w 447"/>
              <a:gd name="T27" fmla="*/ 540 h 681"/>
              <a:gd name="T28" fmla="*/ 364 w 447"/>
              <a:gd name="T29" fmla="*/ 678 h 681"/>
              <a:gd name="T30" fmla="*/ 401 w 447"/>
              <a:gd name="T31" fmla="*/ 641 h 681"/>
              <a:gd name="T32" fmla="*/ 300 w 447"/>
              <a:gd name="T33" fmla="*/ 512 h 681"/>
              <a:gd name="T34" fmla="*/ 278 w 447"/>
              <a:gd name="T35" fmla="*/ 321 h 681"/>
              <a:gd name="T36" fmla="*/ 276 w 447"/>
              <a:gd name="T37" fmla="*/ 140 h 681"/>
              <a:gd name="T38" fmla="*/ 411 w 447"/>
              <a:gd name="T39" fmla="*/ 284 h 681"/>
              <a:gd name="T40" fmla="*/ 447 w 447"/>
              <a:gd name="T41" fmla="*/ 255 h 6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7" h="681">
                <a:moveTo>
                  <a:pt x="447" y="255"/>
                </a:moveTo>
                <a:cubicBezTo>
                  <a:pt x="447" y="255"/>
                  <a:pt x="354" y="124"/>
                  <a:pt x="281" y="43"/>
                </a:cubicBezTo>
                <a:cubicBezTo>
                  <a:pt x="242" y="0"/>
                  <a:pt x="201" y="3"/>
                  <a:pt x="196" y="4"/>
                </a:cubicBezTo>
                <a:cubicBezTo>
                  <a:pt x="193" y="4"/>
                  <a:pt x="169" y="3"/>
                  <a:pt x="147" y="24"/>
                </a:cubicBezTo>
                <a:cubicBezTo>
                  <a:pt x="121" y="48"/>
                  <a:pt x="108" y="90"/>
                  <a:pt x="107" y="147"/>
                </a:cubicBezTo>
                <a:cubicBezTo>
                  <a:pt x="107" y="147"/>
                  <a:pt x="107" y="149"/>
                  <a:pt x="107" y="152"/>
                </a:cubicBezTo>
                <a:cubicBezTo>
                  <a:pt x="0" y="298"/>
                  <a:pt x="0" y="298"/>
                  <a:pt x="0" y="298"/>
                </a:cubicBezTo>
                <a:cubicBezTo>
                  <a:pt x="33" y="326"/>
                  <a:pt x="33" y="326"/>
                  <a:pt x="33" y="326"/>
                </a:cubicBezTo>
                <a:cubicBezTo>
                  <a:pt x="108" y="249"/>
                  <a:pt x="108" y="249"/>
                  <a:pt x="108" y="249"/>
                </a:cubicBezTo>
                <a:cubicBezTo>
                  <a:pt x="108" y="289"/>
                  <a:pt x="108" y="326"/>
                  <a:pt x="108" y="327"/>
                </a:cubicBezTo>
                <a:cubicBezTo>
                  <a:pt x="108" y="327"/>
                  <a:pt x="43" y="665"/>
                  <a:pt x="43" y="665"/>
                </a:cubicBezTo>
                <a:cubicBezTo>
                  <a:pt x="91" y="681"/>
                  <a:pt x="91" y="681"/>
                  <a:pt x="91" y="681"/>
                </a:cubicBezTo>
                <a:cubicBezTo>
                  <a:pt x="185" y="440"/>
                  <a:pt x="185" y="440"/>
                  <a:pt x="185" y="440"/>
                </a:cubicBezTo>
                <a:cubicBezTo>
                  <a:pt x="228" y="540"/>
                  <a:pt x="228" y="540"/>
                  <a:pt x="228" y="540"/>
                </a:cubicBezTo>
                <a:cubicBezTo>
                  <a:pt x="364" y="678"/>
                  <a:pt x="364" y="678"/>
                  <a:pt x="364" y="678"/>
                </a:cubicBezTo>
                <a:cubicBezTo>
                  <a:pt x="401" y="641"/>
                  <a:pt x="401" y="641"/>
                  <a:pt x="401" y="641"/>
                </a:cubicBezTo>
                <a:cubicBezTo>
                  <a:pt x="401" y="641"/>
                  <a:pt x="302" y="514"/>
                  <a:pt x="300" y="512"/>
                </a:cubicBezTo>
                <a:cubicBezTo>
                  <a:pt x="300" y="509"/>
                  <a:pt x="278" y="321"/>
                  <a:pt x="278" y="321"/>
                </a:cubicBezTo>
                <a:cubicBezTo>
                  <a:pt x="278" y="321"/>
                  <a:pt x="276" y="140"/>
                  <a:pt x="276" y="140"/>
                </a:cubicBezTo>
                <a:cubicBezTo>
                  <a:pt x="411" y="284"/>
                  <a:pt x="411" y="284"/>
                  <a:pt x="411" y="284"/>
                </a:cubicBezTo>
                <a:lnTo>
                  <a:pt x="447" y="2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Freeform 221976"/>
          <p:cNvSpPr>
            <a:spLocks/>
          </p:cNvSpPr>
          <p:nvPr/>
        </p:nvSpPr>
        <p:spPr bwMode="auto">
          <a:xfrm>
            <a:off x="10181379" y="6445989"/>
            <a:ext cx="127000" cy="128588"/>
          </a:xfrm>
          <a:custGeom>
            <a:avLst/>
            <a:gdLst>
              <a:gd name="T0" fmla="*/ 12 w 55"/>
              <a:gd name="T1" fmla="*/ 9 h 56"/>
              <a:gd name="T2" fmla="*/ 8 w 55"/>
              <a:gd name="T3" fmla="*/ 43 h 56"/>
              <a:gd name="T4" fmla="*/ 43 w 55"/>
              <a:gd name="T5" fmla="*/ 47 h 56"/>
              <a:gd name="T6" fmla="*/ 47 w 55"/>
              <a:gd name="T7" fmla="*/ 12 h 56"/>
              <a:gd name="T8" fmla="*/ 12 w 55"/>
              <a:gd name="T9" fmla="*/ 9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56">
                <a:moveTo>
                  <a:pt x="12" y="9"/>
                </a:moveTo>
                <a:cubicBezTo>
                  <a:pt x="1" y="17"/>
                  <a:pt x="0" y="33"/>
                  <a:pt x="8" y="43"/>
                </a:cubicBezTo>
                <a:cubicBezTo>
                  <a:pt x="17" y="54"/>
                  <a:pt x="32" y="56"/>
                  <a:pt x="43" y="47"/>
                </a:cubicBezTo>
                <a:cubicBezTo>
                  <a:pt x="54" y="39"/>
                  <a:pt x="55" y="23"/>
                  <a:pt x="47" y="12"/>
                </a:cubicBezTo>
                <a:cubicBezTo>
                  <a:pt x="38" y="2"/>
                  <a:pt x="23" y="0"/>
                  <a:pt x="12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221977"/>
          <p:cNvSpPr>
            <a:spLocks/>
          </p:cNvSpPr>
          <p:nvPr/>
        </p:nvSpPr>
        <p:spPr bwMode="auto">
          <a:xfrm>
            <a:off x="10348066" y="6311052"/>
            <a:ext cx="128588" cy="127000"/>
          </a:xfrm>
          <a:custGeom>
            <a:avLst/>
            <a:gdLst>
              <a:gd name="T0" fmla="*/ 12 w 56"/>
              <a:gd name="T1" fmla="*/ 8 h 55"/>
              <a:gd name="T2" fmla="*/ 9 w 56"/>
              <a:gd name="T3" fmla="*/ 43 h 55"/>
              <a:gd name="T4" fmla="*/ 43 w 56"/>
              <a:gd name="T5" fmla="*/ 47 h 55"/>
              <a:gd name="T6" fmla="*/ 47 w 56"/>
              <a:gd name="T7" fmla="*/ 12 h 55"/>
              <a:gd name="T8" fmla="*/ 12 w 56"/>
              <a:gd name="T9" fmla="*/ 8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55">
                <a:moveTo>
                  <a:pt x="12" y="8"/>
                </a:moveTo>
                <a:cubicBezTo>
                  <a:pt x="2" y="17"/>
                  <a:pt x="0" y="32"/>
                  <a:pt x="9" y="43"/>
                </a:cubicBezTo>
                <a:cubicBezTo>
                  <a:pt x="17" y="54"/>
                  <a:pt x="33" y="55"/>
                  <a:pt x="43" y="47"/>
                </a:cubicBezTo>
                <a:cubicBezTo>
                  <a:pt x="54" y="38"/>
                  <a:pt x="56" y="23"/>
                  <a:pt x="47" y="12"/>
                </a:cubicBezTo>
                <a:cubicBezTo>
                  <a:pt x="39" y="1"/>
                  <a:pt x="23" y="0"/>
                  <a:pt x="12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221978"/>
          <p:cNvSpPr>
            <a:spLocks/>
          </p:cNvSpPr>
          <p:nvPr/>
        </p:nvSpPr>
        <p:spPr bwMode="auto">
          <a:xfrm>
            <a:off x="9519391" y="5661764"/>
            <a:ext cx="858838" cy="781050"/>
          </a:xfrm>
          <a:custGeom>
            <a:avLst/>
            <a:gdLst>
              <a:gd name="T0" fmla="*/ 335 w 541"/>
              <a:gd name="T1" fmla="*/ 109 h 492"/>
              <a:gd name="T2" fmla="*/ 197 w 541"/>
              <a:gd name="T3" fmla="*/ 219 h 492"/>
              <a:gd name="T4" fmla="*/ 21 w 541"/>
              <a:gd name="T5" fmla="*/ 0 h 492"/>
              <a:gd name="T6" fmla="*/ 0 w 541"/>
              <a:gd name="T7" fmla="*/ 19 h 492"/>
              <a:gd name="T8" fmla="*/ 381 w 541"/>
              <a:gd name="T9" fmla="*/ 492 h 492"/>
              <a:gd name="T10" fmla="*/ 403 w 541"/>
              <a:gd name="T11" fmla="*/ 475 h 492"/>
              <a:gd name="T12" fmla="*/ 541 w 541"/>
              <a:gd name="T13" fmla="*/ 364 h 492"/>
              <a:gd name="T14" fmla="*/ 335 w 541"/>
              <a:gd name="T15" fmla="*/ 109 h 4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41" h="492">
                <a:moveTo>
                  <a:pt x="335" y="109"/>
                </a:moveTo>
                <a:lnTo>
                  <a:pt x="197" y="219"/>
                </a:lnTo>
                <a:lnTo>
                  <a:pt x="21" y="0"/>
                </a:lnTo>
                <a:lnTo>
                  <a:pt x="0" y="19"/>
                </a:lnTo>
                <a:lnTo>
                  <a:pt x="381" y="492"/>
                </a:lnTo>
                <a:lnTo>
                  <a:pt x="403" y="475"/>
                </a:lnTo>
                <a:lnTo>
                  <a:pt x="541" y="364"/>
                </a:lnTo>
                <a:lnTo>
                  <a:pt x="335" y="10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Oval 221979"/>
          <p:cNvSpPr>
            <a:spLocks noChangeArrowheads="1"/>
          </p:cNvSpPr>
          <p:nvPr/>
        </p:nvSpPr>
        <p:spPr bwMode="auto">
          <a:xfrm>
            <a:off x="11333904" y="4945802"/>
            <a:ext cx="247650" cy="2492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221980"/>
          <p:cNvSpPr>
            <a:spLocks noEditPoints="1"/>
          </p:cNvSpPr>
          <p:nvPr/>
        </p:nvSpPr>
        <p:spPr bwMode="auto">
          <a:xfrm>
            <a:off x="10886229" y="5223614"/>
            <a:ext cx="1195388" cy="1347788"/>
          </a:xfrm>
          <a:custGeom>
            <a:avLst/>
            <a:gdLst>
              <a:gd name="T0" fmla="*/ 304 w 519"/>
              <a:gd name="T1" fmla="*/ 315 h 585"/>
              <a:gd name="T2" fmla="*/ 329 w 519"/>
              <a:gd name="T3" fmla="*/ 290 h 585"/>
              <a:gd name="T4" fmla="*/ 348 w 519"/>
              <a:gd name="T5" fmla="*/ 277 h 585"/>
              <a:gd name="T6" fmla="*/ 392 w 519"/>
              <a:gd name="T7" fmla="*/ 267 h 585"/>
              <a:gd name="T8" fmla="*/ 375 w 519"/>
              <a:gd name="T9" fmla="*/ 297 h 585"/>
              <a:gd name="T10" fmla="*/ 329 w 519"/>
              <a:gd name="T11" fmla="*/ 300 h 585"/>
              <a:gd name="T12" fmla="*/ 314 w 519"/>
              <a:gd name="T13" fmla="*/ 315 h 585"/>
              <a:gd name="T14" fmla="*/ 331 w 519"/>
              <a:gd name="T15" fmla="*/ 451 h 585"/>
              <a:gd name="T16" fmla="*/ 519 w 519"/>
              <a:gd name="T17" fmla="*/ 434 h 585"/>
              <a:gd name="T18" fmla="*/ 513 w 519"/>
              <a:gd name="T19" fmla="*/ 302 h 585"/>
              <a:gd name="T20" fmla="*/ 457 w 519"/>
              <a:gd name="T21" fmla="*/ 299 h 585"/>
              <a:gd name="T22" fmla="*/ 457 w 519"/>
              <a:gd name="T23" fmla="*/ 296 h 585"/>
              <a:gd name="T24" fmla="*/ 429 w 519"/>
              <a:gd name="T25" fmla="*/ 263 h 585"/>
              <a:gd name="T26" fmla="*/ 278 w 519"/>
              <a:gd name="T27" fmla="*/ 3 h 585"/>
              <a:gd name="T28" fmla="*/ 196 w 519"/>
              <a:gd name="T29" fmla="*/ 45 h 585"/>
              <a:gd name="T30" fmla="*/ 184 w 519"/>
              <a:gd name="T31" fmla="*/ 4 h 585"/>
              <a:gd name="T32" fmla="*/ 8 w 519"/>
              <a:gd name="T33" fmla="*/ 28 h 585"/>
              <a:gd name="T34" fmla="*/ 31 w 519"/>
              <a:gd name="T35" fmla="*/ 169 h 585"/>
              <a:gd name="T36" fmla="*/ 101 w 519"/>
              <a:gd name="T37" fmla="*/ 206 h 585"/>
              <a:gd name="T38" fmla="*/ 199 w 519"/>
              <a:gd name="T39" fmla="*/ 173 h 585"/>
              <a:gd name="T40" fmla="*/ 132 w 519"/>
              <a:gd name="T41" fmla="*/ 570 h 585"/>
              <a:gd name="T42" fmla="*/ 265 w 519"/>
              <a:gd name="T43" fmla="*/ 369 h 585"/>
              <a:gd name="T44" fmla="*/ 422 w 519"/>
              <a:gd name="T45" fmla="*/ 585 h 585"/>
              <a:gd name="T46" fmla="*/ 383 w 519"/>
              <a:gd name="T47" fmla="*/ 461 h 585"/>
              <a:gd name="T48" fmla="*/ 305 w 519"/>
              <a:gd name="T49" fmla="*/ 437 h 585"/>
              <a:gd name="T50" fmla="*/ 441 w 519"/>
              <a:gd name="T51" fmla="*/ 296 h 585"/>
              <a:gd name="T52" fmla="*/ 391 w 519"/>
              <a:gd name="T53" fmla="*/ 299 h 585"/>
              <a:gd name="T54" fmla="*/ 393 w 519"/>
              <a:gd name="T55" fmla="*/ 289 h 585"/>
              <a:gd name="T56" fmla="*/ 439 w 519"/>
              <a:gd name="T57" fmla="*/ 288 h 585"/>
              <a:gd name="T58" fmla="*/ 92 w 519"/>
              <a:gd name="T59" fmla="*/ 70 h 585"/>
              <a:gd name="T60" fmla="*/ 200 w 519"/>
              <a:gd name="T61" fmla="*/ 143 h 585"/>
              <a:gd name="T62" fmla="*/ 81 w 519"/>
              <a:gd name="T63" fmla="*/ 71 h 585"/>
              <a:gd name="T64" fmla="*/ 40 w 519"/>
              <a:gd name="T65" fmla="*/ 161 h 585"/>
              <a:gd name="T66" fmla="*/ 81 w 519"/>
              <a:gd name="T67" fmla="*/ 71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19" h="585">
                <a:moveTo>
                  <a:pt x="305" y="437"/>
                </a:moveTo>
                <a:cubicBezTo>
                  <a:pt x="304" y="315"/>
                  <a:pt x="304" y="315"/>
                  <a:pt x="304" y="315"/>
                </a:cubicBezTo>
                <a:cubicBezTo>
                  <a:pt x="304" y="309"/>
                  <a:pt x="307" y="302"/>
                  <a:pt x="311" y="297"/>
                </a:cubicBezTo>
                <a:cubicBezTo>
                  <a:pt x="316" y="292"/>
                  <a:pt x="322" y="290"/>
                  <a:pt x="329" y="290"/>
                </a:cubicBezTo>
                <a:cubicBezTo>
                  <a:pt x="329" y="290"/>
                  <a:pt x="337" y="290"/>
                  <a:pt x="350" y="289"/>
                </a:cubicBezTo>
                <a:cubicBezTo>
                  <a:pt x="349" y="282"/>
                  <a:pt x="348" y="277"/>
                  <a:pt x="348" y="277"/>
                </a:cubicBezTo>
                <a:cubicBezTo>
                  <a:pt x="348" y="277"/>
                  <a:pt x="344" y="131"/>
                  <a:pt x="344" y="131"/>
                </a:cubicBezTo>
                <a:cubicBezTo>
                  <a:pt x="392" y="267"/>
                  <a:pt x="392" y="267"/>
                  <a:pt x="392" y="267"/>
                </a:cubicBezTo>
                <a:cubicBezTo>
                  <a:pt x="384" y="273"/>
                  <a:pt x="378" y="280"/>
                  <a:pt x="376" y="289"/>
                </a:cubicBezTo>
                <a:cubicBezTo>
                  <a:pt x="375" y="292"/>
                  <a:pt x="375" y="294"/>
                  <a:pt x="375" y="297"/>
                </a:cubicBezTo>
                <a:cubicBezTo>
                  <a:pt x="375" y="298"/>
                  <a:pt x="375" y="299"/>
                  <a:pt x="375" y="300"/>
                </a:cubicBezTo>
                <a:cubicBezTo>
                  <a:pt x="349" y="300"/>
                  <a:pt x="329" y="300"/>
                  <a:pt x="329" y="300"/>
                </a:cubicBezTo>
                <a:cubicBezTo>
                  <a:pt x="325" y="300"/>
                  <a:pt x="322" y="302"/>
                  <a:pt x="319" y="305"/>
                </a:cubicBezTo>
                <a:cubicBezTo>
                  <a:pt x="316" y="308"/>
                  <a:pt x="314" y="311"/>
                  <a:pt x="314" y="315"/>
                </a:cubicBezTo>
                <a:cubicBezTo>
                  <a:pt x="316" y="436"/>
                  <a:pt x="316" y="436"/>
                  <a:pt x="316" y="436"/>
                </a:cubicBezTo>
                <a:cubicBezTo>
                  <a:pt x="316" y="445"/>
                  <a:pt x="323" y="451"/>
                  <a:pt x="331" y="451"/>
                </a:cubicBezTo>
                <a:cubicBezTo>
                  <a:pt x="504" y="449"/>
                  <a:pt x="504" y="449"/>
                  <a:pt x="504" y="449"/>
                </a:cubicBezTo>
                <a:cubicBezTo>
                  <a:pt x="513" y="449"/>
                  <a:pt x="519" y="442"/>
                  <a:pt x="519" y="434"/>
                </a:cubicBezTo>
                <a:cubicBezTo>
                  <a:pt x="518" y="313"/>
                  <a:pt x="518" y="313"/>
                  <a:pt x="518" y="313"/>
                </a:cubicBezTo>
                <a:cubicBezTo>
                  <a:pt x="518" y="309"/>
                  <a:pt x="516" y="305"/>
                  <a:pt x="513" y="302"/>
                </a:cubicBezTo>
                <a:cubicBezTo>
                  <a:pt x="510" y="300"/>
                  <a:pt x="507" y="298"/>
                  <a:pt x="503" y="298"/>
                </a:cubicBezTo>
                <a:cubicBezTo>
                  <a:pt x="503" y="298"/>
                  <a:pt x="483" y="298"/>
                  <a:pt x="457" y="299"/>
                </a:cubicBezTo>
                <a:cubicBezTo>
                  <a:pt x="457" y="298"/>
                  <a:pt x="457" y="297"/>
                  <a:pt x="457" y="296"/>
                </a:cubicBezTo>
                <a:cubicBezTo>
                  <a:pt x="457" y="296"/>
                  <a:pt x="457" y="296"/>
                  <a:pt x="457" y="296"/>
                </a:cubicBezTo>
                <a:cubicBezTo>
                  <a:pt x="457" y="293"/>
                  <a:pt x="457" y="291"/>
                  <a:pt x="456" y="288"/>
                </a:cubicBezTo>
                <a:cubicBezTo>
                  <a:pt x="453" y="276"/>
                  <a:pt x="443" y="267"/>
                  <a:pt x="429" y="263"/>
                </a:cubicBezTo>
                <a:cubicBezTo>
                  <a:pt x="426" y="230"/>
                  <a:pt x="409" y="101"/>
                  <a:pt x="356" y="38"/>
                </a:cubicBezTo>
                <a:cubicBezTo>
                  <a:pt x="323" y="0"/>
                  <a:pt x="282" y="3"/>
                  <a:pt x="278" y="3"/>
                </a:cubicBezTo>
                <a:cubicBezTo>
                  <a:pt x="275" y="3"/>
                  <a:pt x="238" y="2"/>
                  <a:pt x="208" y="31"/>
                </a:cubicBezTo>
                <a:cubicBezTo>
                  <a:pt x="208" y="31"/>
                  <a:pt x="203" y="36"/>
                  <a:pt x="196" y="45"/>
                </a:cubicBezTo>
                <a:cubicBezTo>
                  <a:pt x="190" y="2"/>
                  <a:pt x="190" y="2"/>
                  <a:pt x="190" y="2"/>
                </a:cubicBezTo>
                <a:cubicBezTo>
                  <a:pt x="184" y="4"/>
                  <a:pt x="184" y="4"/>
                  <a:pt x="184" y="4"/>
                </a:cubicBezTo>
                <a:cubicBezTo>
                  <a:pt x="181" y="5"/>
                  <a:pt x="123" y="30"/>
                  <a:pt x="86" y="62"/>
                </a:cubicBezTo>
                <a:cubicBezTo>
                  <a:pt x="75" y="55"/>
                  <a:pt x="41" y="34"/>
                  <a:pt x="8" y="28"/>
                </a:cubicBezTo>
                <a:cubicBezTo>
                  <a:pt x="0" y="26"/>
                  <a:pt x="0" y="26"/>
                  <a:pt x="0" y="26"/>
                </a:cubicBezTo>
                <a:cubicBezTo>
                  <a:pt x="31" y="169"/>
                  <a:pt x="31" y="169"/>
                  <a:pt x="31" y="169"/>
                </a:cubicBezTo>
                <a:cubicBezTo>
                  <a:pt x="34" y="170"/>
                  <a:pt x="34" y="170"/>
                  <a:pt x="34" y="170"/>
                </a:cubicBezTo>
                <a:cubicBezTo>
                  <a:pt x="34" y="170"/>
                  <a:pt x="66" y="178"/>
                  <a:pt x="101" y="206"/>
                </a:cubicBezTo>
                <a:cubicBezTo>
                  <a:pt x="135" y="269"/>
                  <a:pt x="170" y="220"/>
                  <a:pt x="170" y="220"/>
                </a:cubicBezTo>
                <a:cubicBezTo>
                  <a:pt x="177" y="211"/>
                  <a:pt x="199" y="173"/>
                  <a:pt x="199" y="173"/>
                </a:cubicBezTo>
                <a:cubicBezTo>
                  <a:pt x="199" y="208"/>
                  <a:pt x="202" y="282"/>
                  <a:pt x="202" y="282"/>
                </a:cubicBezTo>
                <a:cubicBezTo>
                  <a:pt x="202" y="283"/>
                  <a:pt x="132" y="570"/>
                  <a:pt x="132" y="570"/>
                </a:cubicBezTo>
                <a:cubicBezTo>
                  <a:pt x="173" y="584"/>
                  <a:pt x="173" y="584"/>
                  <a:pt x="173" y="584"/>
                </a:cubicBezTo>
                <a:cubicBezTo>
                  <a:pt x="173" y="584"/>
                  <a:pt x="259" y="386"/>
                  <a:pt x="265" y="369"/>
                </a:cubicBezTo>
                <a:cubicBezTo>
                  <a:pt x="271" y="386"/>
                  <a:pt x="306" y="466"/>
                  <a:pt x="306" y="466"/>
                </a:cubicBezTo>
                <a:cubicBezTo>
                  <a:pt x="422" y="585"/>
                  <a:pt x="422" y="585"/>
                  <a:pt x="422" y="585"/>
                </a:cubicBezTo>
                <a:cubicBezTo>
                  <a:pt x="454" y="554"/>
                  <a:pt x="454" y="554"/>
                  <a:pt x="454" y="554"/>
                </a:cubicBezTo>
                <a:cubicBezTo>
                  <a:pt x="454" y="554"/>
                  <a:pt x="407" y="493"/>
                  <a:pt x="383" y="461"/>
                </a:cubicBezTo>
                <a:cubicBezTo>
                  <a:pt x="331" y="462"/>
                  <a:pt x="331" y="462"/>
                  <a:pt x="331" y="462"/>
                </a:cubicBezTo>
                <a:cubicBezTo>
                  <a:pt x="317" y="462"/>
                  <a:pt x="305" y="451"/>
                  <a:pt x="305" y="437"/>
                </a:cubicBezTo>
                <a:close/>
                <a:moveTo>
                  <a:pt x="439" y="288"/>
                </a:moveTo>
                <a:cubicBezTo>
                  <a:pt x="441" y="291"/>
                  <a:pt x="441" y="293"/>
                  <a:pt x="441" y="296"/>
                </a:cubicBezTo>
                <a:cubicBezTo>
                  <a:pt x="441" y="297"/>
                  <a:pt x="441" y="298"/>
                  <a:pt x="441" y="299"/>
                </a:cubicBezTo>
                <a:cubicBezTo>
                  <a:pt x="425" y="299"/>
                  <a:pt x="407" y="299"/>
                  <a:pt x="391" y="299"/>
                </a:cubicBezTo>
                <a:cubicBezTo>
                  <a:pt x="391" y="299"/>
                  <a:pt x="391" y="298"/>
                  <a:pt x="391" y="297"/>
                </a:cubicBezTo>
                <a:cubicBezTo>
                  <a:pt x="391" y="294"/>
                  <a:pt x="391" y="291"/>
                  <a:pt x="393" y="289"/>
                </a:cubicBezTo>
                <a:cubicBezTo>
                  <a:pt x="396" y="282"/>
                  <a:pt x="405" y="276"/>
                  <a:pt x="416" y="276"/>
                </a:cubicBezTo>
                <a:cubicBezTo>
                  <a:pt x="426" y="276"/>
                  <a:pt x="435" y="281"/>
                  <a:pt x="439" y="288"/>
                </a:cubicBezTo>
                <a:close/>
                <a:moveTo>
                  <a:pt x="116" y="201"/>
                </a:moveTo>
                <a:cubicBezTo>
                  <a:pt x="92" y="70"/>
                  <a:pt x="92" y="70"/>
                  <a:pt x="92" y="70"/>
                </a:cubicBezTo>
                <a:cubicBezTo>
                  <a:pt x="121" y="45"/>
                  <a:pt x="165" y="24"/>
                  <a:pt x="182" y="17"/>
                </a:cubicBezTo>
                <a:cubicBezTo>
                  <a:pt x="183" y="29"/>
                  <a:pt x="199" y="136"/>
                  <a:pt x="200" y="143"/>
                </a:cubicBezTo>
                <a:cubicBezTo>
                  <a:pt x="156" y="166"/>
                  <a:pt x="127" y="190"/>
                  <a:pt x="116" y="201"/>
                </a:cubicBezTo>
                <a:close/>
                <a:moveTo>
                  <a:pt x="81" y="71"/>
                </a:moveTo>
                <a:cubicBezTo>
                  <a:pt x="104" y="196"/>
                  <a:pt x="104" y="196"/>
                  <a:pt x="104" y="196"/>
                </a:cubicBezTo>
                <a:cubicBezTo>
                  <a:pt x="75" y="173"/>
                  <a:pt x="49" y="163"/>
                  <a:pt x="40" y="161"/>
                </a:cubicBezTo>
                <a:cubicBezTo>
                  <a:pt x="39" y="155"/>
                  <a:pt x="17" y="54"/>
                  <a:pt x="14" y="40"/>
                </a:cubicBezTo>
                <a:cubicBezTo>
                  <a:pt x="44" y="48"/>
                  <a:pt x="74" y="66"/>
                  <a:pt x="81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221981"/>
          <p:cNvSpPr>
            <a:spLocks/>
          </p:cNvSpPr>
          <p:nvPr/>
        </p:nvSpPr>
        <p:spPr bwMode="auto">
          <a:xfrm>
            <a:off x="11137054" y="5364902"/>
            <a:ext cx="60325" cy="82550"/>
          </a:xfrm>
          <a:custGeom>
            <a:avLst/>
            <a:gdLst>
              <a:gd name="T0" fmla="*/ 13 w 38"/>
              <a:gd name="T1" fmla="*/ 48 h 52"/>
              <a:gd name="T2" fmla="*/ 9 w 38"/>
              <a:gd name="T3" fmla="*/ 22 h 52"/>
              <a:gd name="T4" fmla="*/ 19 w 38"/>
              <a:gd name="T5" fmla="*/ 45 h 52"/>
              <a:gd name="T6" fmla="*/ 26 w 38"/>
              <a:gd name="T7" fmla="*/ 41 h 52"/>
              <a:gd name="T8" fmla="*/ 26 w 38"/>
              <a:gd name="T9" fmla="*/ 12 h 52"/>
              <a:gd name="T10" fmla="*/ 31 w 38"/>
              <a:gd name="T11" fmla="*/ 38 h 52"/>
              <a:gd name="T12" fmla="*/ 38 w 38"/>
              <a:gd name="T13" fmla="*/ 33 h 52"/>
              <a:gd name="T14" fmla="*/ 32 w 38"/>
              <a:gd name="T15" fmla="*/ 0 h 52"/>
              <a:gd name="T16" fmla="*/ 21 w 38"/>
              <a:gd name="T17" fmla="*/ 6 h 52"/>
              <a:gd name="T18" fmla="*/ 21 w 38"/>
              <a:gd name="T19" fmla="*/ 29 h 52"/>
              <a:gd name="T20" fmla="*/ 12 w 38"/>
              <a:gd name="T21" fmla="*/ 12 h 52"/>
              <a:gd name="T22" fmla="*/ 0 w 38"/>
              <a:gd name="T23" fmla="*/ 17 h 52"/>
              <a:gd name="T24" fmla="*/ 6 w 38"/>
              <a:gd name="T25" fmla="*/ 52 h 52"/>
              <a:gd name="T26" fmla="*/ 13 w 38"/>
              <a:gd name="T27" fmla="*/ 48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8" h="52">
                <a:moveTo>
                  <a:pt x="13" y="48"/>
                </a:moveTo>
                <a:lnTo>
                  <a:pt x="9" y="22"/>
                </a:lnTo>
                <a:lnTo>
                  <a:pt x="19" y="45"/>
                </a:lnTo>
                <a:lnTo>
                  <a:pt x="26" y="41"/>
                </a:lnTo>
                <a:lnTo>
                  <a:pt x="26" y="12"/>
                </a:lnTo>
                <a:lnTo>
                  <a:pt x="31" y="38"/>
                </a:lnTo>
                <a:lnTo>
                  <a:pt x="38" y="33"/>
                </a:lnTo>
                <a:lnTo>
                  <a:pt x="32" y="0"/>
                </a:lnTo>
                <a:lnTo>
                  <a:pt x="21" y="6"/>
                </a:lnTo>
                <a:lnTo>
                  <a:pt x="21" y="29"/>
                </a:lnTo>
                <a:lnTo>
                  <a:pt x="12" y="12"/>
                </a:lnTo>
                <a:lnTo>
                  <a:pt x="0" y="17"/>
                </a:lnTo>
                <a:lnTo>
                  <a:pt x="6" y="52"/>
                </a:lnTo>
                <a:lnTo>
                  <a:pt x="13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221982"/>
          <p:cNvSpPr>
            <a:spLocks noEditPoints="1"/>
          </p:cNvSpPr>
          <p:nvPr/>
        </p:nvSpPr>
        <p:spPr bwMode="auto">
          <a:xfrm>
            <a:off x="11202141" y="5344264"/>
            <a:ext cx="50800" cy="71438"/>
          </a:xfrm>
          <a:custGeom>
            <a:avLst/>
            <a:gdLst>
              <a:gd name="T0" fmla="*/ 10 w 32"/>
              <a:gd name="T1" fmla="*/ 33 h 45"/>
              <a:gd name="T2" fmla="*/ 20 w 32"/>
              <a:gd name="T3" fmla="*/ 27 h 45"/>
              <a:gd name="T4" fmla="*/ 22 w 32"/>
              <a:gd name="T5" fmla="*/ 33 h 45"/>
              <a:gd name="T6" fmla="*/ 32 w 32"/>
              <a:gd name="T7" fmla="*/ 27 h 45"/>
              <a:gd name="T8" fmla="*/ 14 w 32"/>
              <a:gd name="T9" fmla="*/ 0 h 45"/>
              <a:gd name="T10" fmla="*/ 6 w 32"/>
              <a:gd name="T11" fmla="*/ 6 h 45"/>
              <a:gd name="T12" fmla="*/ 0 w 32"/>
              <a:gd name="T13" fmla="*/ 45 h 45"/>
              <a:gd name="T14" fmla="*/ 9 w 32"/>
              <a:gd name="T15" fmla="*/ 41 h 45"/>
              <a:gd name="T16" fmla="*/ 10 w 32"/>
              <a:gd name="T17" fmla="*/ 33 h 45"/>
              <a:gd name="T18" fmla="*/ 12 w 32"/>
              <a:gd name="T19" fmla="*/ 11 h 45"/>
              <a:gd name="T20" fmla="*/ 16 w 32"/>
              <a:gd name="T21" fmla="*/ 22 h 45"/>
              <a:gd name="T22" fmla="*/ 10 w 32"/>
              <a:gd name="T23" fmla="*/ 26 h 45"/>
              <a:gd name="T24" fmla="*/ 12 w 32"/>
              <a:gd name="T25" fmla="*/ 11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" h="45">
                <a:moveTo>
                  <a:pt x="10" y="33"/>
                </a:moveTo>
                <a:lnTo>
                  <a:pt x="20" y="27"/>
                </a:lnTo>
                <a:lnTo>
                  <a:pt x="22" y="33"/>
                </a:lnTo>
                <a:lnTo>
                  <a:pt x="32" y="27"/>
                </a:lnTo>
                <a:lnTo>
                  <a:pt x="14" y="0"/>
                </a:lnTo>
                <a:lnTo>
                  <a:pt x="6" y="6"/>
                </a:lnTo>
                <a:lnTo>
                  <a:pt x="0" y="45"/>
                </a:lnTo>
                <a:lnTo>
                  <a:pt x="9" y="41"/>
                </a:lnTo>
                <a:lnTo>
                  <a:pt x="10" y="33"/>
                </a:lnTo>
                <a:close/>
                <a:moveTo>
                  <a:pt x="12" y="11"/>
                </a:moveTo>
                <a:lnTo>
                  <a:pt x="16" y="22"/>
                </a:lnTo>
                <a:lnTo>
                  <a:pt x="10" y="26"/>
                </a:lnTo>
                <a:lnTo>
                  <a:pt x="12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221983"/>
          <p:cNvSpPr>
            <a:spLocks noEditPoints="1"/>
          </p:cNvSpPr>
          <p:nvPr/>
        </p:nvSpPr>
        <p:spPr bwMode="auto">
          <a:xfrm>
            <a:off x="11245004" y="5314102"/>
            <a:ext cx="44450" cy="71438"/>
          </a:xfrm>
          <a:custGeom>
            <a:avLst/>
            <a:gdLst>
              <a:gd name="T0" fmla="*/ 10 w 19"/>
              <a:gd name="T1" fmla="*/ 28 h 31"/>
              <a:gd name="T2" fmla="*/ 9 w 19"/>
              <a:gd name="T3" fmla="*/ 19 h 31"/>
              <a:gd name="T4" fmla="*/ 12 w 19"/>
              <a:gd name="T5" fmla="*/ 17 h 31"/>
              <a:gd name="T6" fmla="*/ 17 w 19"/>
              <a:gd name="T7" fmla="*/ 12 h 31"/>
              <a:gd name="T8" fmla="*/ 18 w 19"/>
              <a:gd name="T9" fmla="*/ 5 h 31"/>
              <a:gd name="T10" fmla="*/ 16 w 19"/>
              <a:gd name="T11" fmla="*/ 1 h 31"/>
              <a:gd name="T12" fmla="*/ 10 w 19"/>
              <a:gd name="T13" fmla="*/ 2 h 31"/>
              <a:gd name="T14" fmla="*/ 0 w 19"/>
              <a:gd name="T15" fmla="*/ 8 h 31"/>
              <a:gd name="T16" fmla="*/ 4 w 19"/>
              <a:gd name="T17" fmla="*/ 31 h 31"/>
              <a:gd name="T18" fmla="*/ 10 w 19"/>
              <a:gd name="T19" fmla="*/ 28 h 31"/>
              <a:gd name="T20" fmla="*/ 9 w 19"/>
              <a:gd name="T21" fmla="*/ 8 h 31"/>
              <a:gd name="T22" fmla="*/ 11 w 19"/>
              <a:gd name="T23" fmla="*/ 7 h 31"/>
              <a:gd name="T24" fmla="*/ 12 w 19"/>
              <a:gd name="T25" fmla="*/ 9 h 31"/>
              <a:gd name="T26" fmla="*/ 12 w 19"/>
              <a:gd name="T27" fmla="*/ 11 h 31"/>
              <a:gd name="T28" fmla="*/ 10 w 19"/>
              <a:gd name="T29" fmla="*/ 13 h 31"/>
              <a:gd name="T30" fmla="*/ 8 w 19"/>
              <a:gd name="T31" fmla="*/ 14 h 31"/>
              <a:gd name="T32" fmla="*/ 7 w 19"/>
              <a:gd name="T33" fmla="*/ 9 h 31"/>
              <a:gd name="T34" fmla="*/ 9 w 19"/>
              <a:gd name="T35" fmla="*/ 8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" h="31">
                <a:moveTo>
                  <a:pt x="10" y="28"/>
                </a:moveTo>
                <a:cubicBezTo>
                  <a:pt x="9" y="19"/>
                  <a:pt x="9" y="19"/>
                  <a:pt x="9" y="19"/>
                </a:cubicBezTo>
                <a:cubicBezTo>
                  <a:pt x="12" y="17"/>
                  <a:pt x="12" y="17"/>
                  <a:pt x="12" y="17"/>
                </a:cubicBezTo>
                <a:cubicBezTo>
                  <a:pt x="15" y="16"/>
                  <a:pt x="16" y="14"/>
                  <a:pt x="17" y="12"/>
                </a:cubicBezTo>
                <a:cubicBezTo>
                  <a:pt x="18" y="10"/>
                  <a:pt x="19" y="8"/>
                  <a:pt x="18" y="5"/>
                </a:cubicBezTo>
                <a:cubicBezTo>
                  <a:pt x="18" y="3"/>
                  <a:pt x="17" y="2"/>
                  <a:pt x="16" y="1"/>
                </a:cubicBezTo>
                <a:cubicBezTo>
                  <a:pt x="14" y="0"/>
                  <a:pt x="13" y="1"/>
                  <a:pt x="10" y="2"/>
                </a:cubicBezTo>
                <a:cubicBezTo>
                  <a:pt x="0" y="8"/>
                  <a:pt x="0" y="8"/>
                  <a:pt x="0" y="8"/>
                </a:cubicBezTo>
                <a:cubicBezTo>
                  <a:pt x="4" y="31"/>
                  <a:pt x="4" y="31"/>
                  <a:pt x="4" y="31"/>
                </a:cubicBezTo>
                <a:lnTo>
                  <a:pt x="10" y="28"/>
                </a:lnTo>
                <a:close/>
                <a:moveTo>
                  <a:pt x="9" y="8"/>
                </a:moveTo>
                <a:cubicBezTo>
                  <a:pt x="10" y="7"/>
                  <a:pt x="11" y="7"/>
                  <a:pt x="11" y="7"/>
                </a:cubicBezTo>
                <a:cubicBezTo>
                  <a:pt x="12" y="8"/>
                  <a:pt x="12" y="8"/>
                  <a:pt x="12" y="9"/>
                </a:cubicBezTo>
                <a:cubicBezTo>
                  <a:pt x="13" y="10"/>
                  <a:pt x="12" y="10"/>
                  <a:pt x="12" y="11"/>
                </a:cubicBezTo>
                <a:cubicBezTo>
                  <a:pt x="12" y="12"/>
                  <a:pt x="11" y="13"/>
                  <a:pt x="10" y="13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9"/>
                  <a:pt x="7" y="9"/>
                  <a:pt x="7" y="9"/>
                </a:cubicBezTo>
                <a:lnTo>
                  <a:pt x="9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221984"/>
          <p:cNvSpPr>
            <a:spLocks noEditPoints="1"/>
          </p:cNvSpPr>
          <p:nvPr/>
        </p:nvSpPr>
        <p:spPr bwMode="auto">
          <a:xfrm>
            <a:off x="9535266" y="4945802"/>
            <a:ext cx="1174750" cy="465138"/>
          </a:xfrm>
          <a:custGeom>
            <a:avLst/>
            <a:gdLst>
              <a:gd name="T0" fmla="*/ 499 w 510"/>
              <a:gd name="T1" fmla="*/ 75 h 202"/>
              <a:gd name="T2" fmla="*/ 478 w 510"/>
              <a:gd name="T3" fmla="*/ 75 h 202"/>
              <a:gd name="T4" fmla="*/ 496 w 510"/>
              <a:gd name="T5" fmla="*/ 12 h 202"/>
              <a:gd name="T6" fmla="*/ 488 w 510"/>
              <a:gd name="T7" fmla="*/ 2 h 202"/>
              <a:gd name="T8" fmla="*/ 464 w 510"/>
              <a:gd name="T9" fmla="*/ 2 h 202"/>
              <a:gd name="T10" fmla="*/ 448 w 510"/>
              <a:gd name="T11" fmla="*/ 15 h 202"/>
              <a:gd name="T12" fmla="*/ 430 w 510"/>
              <a:gd name="T13" fmla="*/ 49 h 202"/>
              <a:gd name="T14" fmla="*/ 379 w 510"/>
              <a:gd name="T15" fmla="*/ 72 h 202"/>
              <a:gd name="T16" fmla="*/ 250 w 510"/>
              <a:gd name="T17" fmla="*/ 72 h 202"/>
              <a:gd name="T18" fmla="*/ 160 w 510"/>
              <a:gd name="T19" fmla="*/ 59 h 202"/>
              <a:gd name="T20" fmla="*/ 126 w 510"/>
              <a:gd name="T21" fmla="*/ 54 h 202"/>
              <a:gd name="T22" fmla="*/ 24 w 510"/>
              <a:gd name="T23" fmla="*/ 98 h 202"/>
              <a:gd name="T24" fmla="*/ 37 w 510"/>
              <a:gd name="T25" fmla="*/ 131 h 202"/>
              <a:gd name="T26" fmla="*/ 171 w 510"/>
              <a:gd name="T27" fmla="*/ 150 h 202"/>
              <a:gd name="T28" fmla="*/ 244 w 510"/>
              <a:gd name="T29" fmla="*/ 192 h 202"/>
              <a:gd name="T30" fmla="*/ 261 w 510"/>
              <a:gd name="T31" fmla="*/ 182 h 202"/>
              <a:gd name="T32" fmla="*/ 261 w 510"/>
              <a:gd name="T33" fmla="*/ 152 h 202"/>
              <a:gd name="T34" fmla="*/ 493 w 510"/>
              <a:gd name="T35" fmla="*/ 121 h 202"/>
              <a:gd name="T36" fmla="*/ 506 w 510"/>
              <a:gd name="T37" fmla="*/ 105 h 202"/>
              <a:gd name="T38" fmla="*/ 509 w 510"/>
              <a:gd name="T39" fmla="*/ 85 h 202"/>
              <a:gd name="T40" fmla="*/ 499 w 510"/>
              <a:gd name="T41" fmla="*/ 75 h 202"/>
              <a:gd name="T42" fmla="*/ 148 w 510"/>
              <a:gd name="T43" fmla="*/ 117 h 202"/>
              <a:gd name="T44" fmla="*/ 133 w 510"/>
              <a:gd name="T45" fmla="*/ 117 h 202"/>
              <a:gd name="T46" fmla="*/ 133 w 510"/>
              <a:gd name="T47" fmla="*/ 103 h 202"/>
              <a:gd name="T48" fmla="*/ 148 w 510"/>
              <a:gd name="T49" fmla="*/ 103 h 202"/>
              <a:gd name="T50" fmla="*/ 148 w 510"/>
              <a:gd name="T51" fmla="*/ 117 h 202"/>
              <a:gd name="T52" fmla="*/ 175 w 510"/>
              <a:gd name="T53" fmla="*/ 117 h 202"/>
              <a:gd name="T54" fmla="*/ 160 w 510"/>
              <a:gd name="T55" fmla="*/ 117 h 202"/>
              <a:gd name="T56" fmla="*/ 160 w 510"/>
              <a:gd name="T57" fmla="*/ 103 h 202"/>
              <a:gd name="T58" fmla="*/ 175 w 510"/>
              <a:gd name="T59" fmla="*/ 103 h 202"/>
              <a:gd name="T60" fmla="*/ 175 w 510"/>
              <a:gd name="T61" fmla="*/ 117 h 202"/>
              <a:gd name="T62" fmla="*/ 201 w 510"/>
              <a:gd name="T63" fmla="*/ 117 h 202"/>
              <a:gd name="T64" fmla="*/ 187 w 510"/>
              <a:gd name="T65" fmla="*/ 117 h 202"/>
              <a:gd name="T66" fmla="*/ 187 w 510"/>
              <a:gd name="T67" fmla="*/ 103 h 202"/>
              <a:gd name="T68" fmla="*/ 201 w 510"/>
              <a:gd name="T69" fmla="*/ 103 h 202"/>
              <a:gd name="T70" fmla="*/ 201 w 510"/>
              <a:gd name="T71" fmla="*/ 117 h 202"/>
              <a:gd name="T72" fmla="*/ 228 w 510"/>
              <a:gd name="T73" fmla="*/ 117 h 202"/>
              <a:gd name="T74" fmla="*/ 213 w 510"/>
              <a:gd name="T75" fmla="*/ 117 h 202"/>
              <a:gd name="T76" fmla="*/ 213 w 510"/>
              <a:gd name="T77" fmla="*/ 103 h 202"/>
              <a:gd name="T78" fmla="*/ 228 w 510"/>
              <a:gd name="T79" fmla="*/ 103 h 202"/>
              <a:gd name="T80" fmla="*/ 228 w 510"/>
              <a:gd name="T81" fmla="*/ 117 h 202"/>
              <a:gd name="T82" fmla="*/ 255 w 510"/>
              <a:gd name="T83" fmla="*/ 117 h 202"/>
              <a:gd name="T84" fmla="*/ 240 w 510"/>
              <a:gd name="T85" fmla="*/ 117 h 202"/>
              <a:gd name="T86" fmla="*/ 240 w 510"/>
              <a:gd name="T87" fmla="*/ 103 h 202"/>
              <a:gd name="T88" fmla="*/ 255 w 510"/>
              <a:gd name="T89" fmla="*/ 103 h 202"/>
              <a:gd name="T90" fmla="*/ 255 w 510"/>
              <a:gd name="T91" fmla="*/ 117 h 202"/>
              <a:gd name="T92" fmla="*/ 281 w 510"/>
              <a:gd name="T93" fmla="*/ 117 h 202"/>
              <a:gd name="T94" fmla="*/ 267 w 510"/>
              <a:gd name="T95" fmla="*/ 117 h 202"/>
              <a:gd name="T96" fmla="*/ 267 w 510"/>
              <a:gd name="T97" fmla="*/ 103 h 202"/>
              <a:gd name="T98" fmla="*/ 281 w 510"/>
              <a:gd name="T99" fmla="*/ 103 h 202"/>
              <a:gd name="T100" fmla="*/ 281 w 510"/>
              <a:gd name="T101" fmla="*/ 117 h 202"/>
              <a:gd name="T102" fmla="*/ 308 w 510"/>
              <a:gd name="T103" fmla="*/ 117 h 202"/>
              <a:gd name="T104" fmla="*/ 293 w 510"/>
              <a:gd name="T105" fmla="*/ 117 h 202"/>
              <a:gd name="T106" fmla="*/ 293 w 510"/>
              <a:gd name="T107" fmla="*/ 103 h 202"/>
              <a:gd name="T108" fmla="*/ 308 w 510"/>
              <a:gd name="T109" fmla="*/ 103 h 202"/>
              <a:gd name="T110" fmla="*/ 308 w 510"/>
              <a:gd name="T111" fmla="*/ 117 h 202"/>
              <a:gd name="T112" fmla="*/ 335 w 510"/>
              <a:gd name="T113" fmla="*/ 117 h 202"/>
              <a:gd name="T114" fmla="*/ 320 w 510"/>
              <a:gd name="T115" fmla="*/ 117 h 202"/>
              <a:gd name="T116" fmla="*/ 320 w 510"/>
              <a:gd name="T117" fmla="*/ 103 h 202"/>
              <a:gd name="T118" fmla="*/ 335 w 510"/>
              <a:gd name="T119" fmla="*/ 103 h 202"/>
              <a:gd name="T120" fmla="*/ 335 w 510"/>
              <a:gd name="T121" fmla="*/ 117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10" h="202">
                <a:moveTo>
                  <a:pt x="499" y="75"/>
                </a:moveTo>
                <a:cubicBezTo>
                  <a:pt x="478" y="75"/>
                  <a:pt x="478" y="75"/>
                  <a:pt x="478" y="75"/>
                </a:cubicBezTo>
                <a:cubicBezTo>
                  <a:pt x="478" y="75"/>
                  <a:pt x="493" y="25"/>
                  <a:pt x="496" y="12"/>
                </a:cubicBezTo>
                <a:cubicBezTo>
                  <a:pt x="499" y="0"/>
                  <a:pt x="488" y="2"/>
                  <a:pt x="488" y="2"/>
                </a:cubicBezTo>
                <a:cubicBezTo>
                  <a:pt x="488" y="2"/>
                  <a:pt x="476" y="2"/>
                  <a:pt x="464" y="2"/>
                </a:cubicBezTo>
                <a:cubicBezTo>
                  <a:pt x="452" y="2"/>
                  <a:pt x="448" y="15"/>
                  <a:pt x="448" y="15"/>
                </a:cubicBezTo>
                <a:cubicBezTo>
                  <a:pt x="448" y="15"/>
                  <a:pt x="447" y="24"/>
                  <a:pt x="430" y="49"/>
                </a:cubicBezTo>
                <a:cubicBezTo>
                  <a:pt x="414" y="75"/>
                  <a:pt x="379" y="72"/>
                  <a:pt x="379" y="72"/>
                </a:cubicBezTo>
                <a:cubicBezTo>
                  <a:pt x="379" y="72"/>
                  <a:pt x="304" y="73"/>
                  <a:pt x="250" y="72"/>
                </a:cubicBezTo>
                <a:cubicBezTo>
                  <a:pt x="195" y="70"/>
                  <a:pt x="177" y="64"/>
                  <a:pt x="160" y="59"/>
                </a:cubicBezTo>
                <a:cubicBezTo>
                  <a:pt x="144" y="55"/>
                  <a:pt x="126" y="54"/>
                  <a:pt x="126" y="54"/>
                </a:cubicBezTo>
                <a:cubicBezTo>
                  <a:pt x="76" y="55"/>
                  <a:pt x="44" y="81"/>
                  <a:pt x="24" y="98"/>
                </a:cubicBezTo>
                <a:cubicBezTo>
                  <a:pt x="0" y="118"/>
                  <a:pt x="37" y="131"/>
                  <a:pt x="37" y="131"/>
                </a:cubicBezTo>
                <a:cubicBezTo>
                  <a:pt x="81" y="151"/>
                  <a:pt x="171" y="150"/>
                  <a:pt x="171" y="150"/>
                </a:cubicBezTo>
                <a:cubicBezTo>
                  <a:pt x="171" y="150"/>
                  <a:pt x="224" y="182"/>
                  <a:pt x="244" y="192"/>
                </a:cubicBezTo>
                <a:cubicBezTo>
                  <a:pt x="265" y="202"/>
                  <a:pt x="261" y="182"/>
                  <a:pt x="261" y="182"/>
                </a:cubicBezTo>
                <a:cubicBezTo>
                  <a:pt x="261" y="152"/>
                  <a:pt x="261" y="152"/>
                  <a:pt x="261" y="152"/>
                </a:cubicBezTo>
                <a:cubicBezTo>
                  <a:pt x="364" y="152"/>
                  <a:pt x="474" y="126"/>
                  <a:pt x="493" y="121"/>
                </a:cubicBezTo>
                <a:cubicBezTo>
                  <a:pt x="506" y="117"/>
                  <a:pt x="506" y="105"/>
                  <a:pt x="506" y="105"/>
                </a:cubicBezTo>
                <a:cubicBezTo>
                  <a:pt x="509" y="85"/>
                  <a:pt x="509" y="85"/>
                  <a:pt x="509" y="85"/>
                </a:cubicBezTo>
                <a:cubicBezTo>
                  <a:pt x="510" y="73"/>
                  <a:pt x="499" y="75"/>
                  <a:pt x="499" y="75"/>
                </a:cubicBezTo>
                <a:close/>
                <a:moveTo>
                  <a:pt x="148" y="117"/>
                </a:moveTo>
                <a:cubicBezTo>
                  <a:pt x="133" y="117"/>
                  <a:pt x="133" y="117"/>
                  <a:pt x="133" y="117"/>
                </a:cubicBezTo>
                <a:cubicBezTo>
                  <a:pt x="133" y="103"/>
                  <a:pt x="133" y="103"/>
                  <a:pt x="133" y="103"/>
                </a:cubicBezTo>
                <a:cubicBezTo>
                  <a:pt x="148" y="103"/>
                  <a:pt x="148" y="103"/>
                  <a:pt x="148" y="103"/>
                </a:cubicBezTo>
                <a:lnTo>
                  <a:pt x="148" y="117"/>
                </a:lnTo>
                <a:close/>
                <a:moveTo>
                  <a:pt x="175" y="117"/>
                </a:moveTo>
                <a:cubicBezTo>
                  <a:pt x="160" y="117"/>
                  <a:pt x="160" y="117"/>
                  <a:pt x="160" y="117"/>
                </a:cubicBezTo>
                <a:cubicBezTo>
                  <a:pt x="160" y="103"/>
                  <a:pt x="160" y="103"/>
                  <a:pt x="160" y="103"/>
                </a:cubicBezTo>
                <a:cubicBezTo>
                  <a:pt x="175" y="103"/>
                  <a:pt x="175" y="103"/>
                  <a:pt x="175" y="103"/>
                </a:cubicBezTo>
                <a:lnTo>
                  <a:pt x="175" y="117"/>
                </a:lnTo>
                <a:close/>
                <a:moveTo>
                  <a:pt x="201" y="117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87" y="103"/>
                  <a:pt x="187" y="103"/>
                  <a:pt x="187" y="103"/>
                </a:cubicBezTo>
                <a:cubicBezTo>
                  <a:pt x="201" y="103"/>
                  <a:pt x="201" y="103"/>
                  <a:pt x="201" y="103"/>
                </a:cubicBezTo>
                <a:lnTo>
                  <a:pt x="201" y="117"/>
                </a:lnTo>
                <a:close/>
                <a:moveTo>
                  <a:pt x="228" y="117"/>
                </a:moveTo>
                <a:cubicBezTo>
                  <a:pt x="213" y="117"/>
                  <a:pt x="213" y="117"/>
                  <a:pt x="213" y="117"/>
                </a:cubicBezTo>
                <a:cubicBezTo>
                  <a:pt x="213" y="103"/>
                  <a:pt x="213" y="103"/>
                  <a:pt x="213" y="103"/>
                </a:cubicBezTo>
                <a:cubicBezTo>
                  <a:pt x="228" y="103"/>
                  <a:pt x="228" y="103"/>
                  <a:pt x="228" y="103"/>
                </a:cubicBezTo>
                <a:lnTo>
                  <a:pt x="228" y="117"/>
                </a:lnTo>
                <a:close/>
                <a:moveTo>
                  <a:pt x="255" y="117"/>
                </a:moveTo>
                <a:cubicBezTo>
                  <a:pt x="240" y="117"/>
                  <a:pt x="240" y="117"/>
                  <a:pt x="240" y="117"/>
                </a:cubicBezTo>
                <a:cubicBezTo>
                  <a:pt x="240" y="103"/>
                  <a:pt x="240" y="103"/>
                  <a:pt x="240" y="103"/>
                </a:cubicBezTo>
                <a:cubicBezTo>
                  <a:pt x="255" y="103"/>
                  <a:pt x="255" y="103"/>
                  <a:pt x="255" y="103"/>
                </a:cubicBezTo>
                <a:lnTo>
                  <a:pt x="255" y="117"/>
                </a:lnTo>
                <a:close/>
                <a:moveTo>
                  <a:pt x="281" y="117"/>
                </a:moveTo>
                <a:cubicBezTo>
                  <a:pt x="267" y="117"/>
                  <a:pt x="267" y="117"/>
                  <a:pt x="267" y="117"/>
                </a:cubicBezTo>
                <a:cubicBezTo>
                  <a:pt x="267" y="103"/>
                  <a:pt x="267" y="103"/>
                  <a:pt x="267" y="103"/>
                </a:cubicBezTo>
                <a:cubicBezTo>
                  <a:pt x="281" y="103"/>
                  <a:pt x="281" y="103"/>
                  <a:pt x="281" y="103"/>
                </a:cubicBezTo>
                <a:lnTo>
                  <a:pt x="281" y="117"/>
                </a:lnTo>
                <a:close/>
                <a:moveTo>
                  <a:pt x="308" y="117"/>
                </a:moveTo>
                <a:cubicBezTo>
                  <a:pt x="293" y="117"/>
                  <a:pt x="293" y="117"/>
                  <a:pt x="293" y="117"/>
                </a:cubicBezTo>
                <a:cubicBezTo>
                  <a:pt x="293" y="103"/>
                  <a:pt x="293" y="103"/>
                  <a:pt x="293" y="103"/>
                </a:cubicBezTo>
                <a:cubicBezTo>
                  <a:pt x="308" y="103"/>
                  <a:pt x="308" y="103"/>
                  <a:pt x="308" y="103"/>
                </a:cubicBezTo>
                <a:lnTo>
                  <a:pt x="308" y="117"/>
                </a:lnTo>
                <a:close/>
                <a:moveTo>
                  <a:pt x="335" y="117"/>
                </a:moveTo>
                <a:cubicBezTo>
                  <a:pt x="320" y="117"/>
                  <a:pt x="320" y="117"/>
                  <a:pt x="320" y="117"/>
                </a:cubicBezTo>
                <a:cubicBezTo>
                  <a:pt x="320" y="103"/>
                  <a:pt x="320" y="103"/>
                  <a:pt x="320" y="103"/>
                </a:cubicBezTo>
                <a:cubicBezTo>
                  <a:pt x="335" y="103"/>
                  <a:pt x="335" y="103"/>
                  <a:pt x="335" y="103"/>
                </a:cubicBezTo>
                <a:lnTo>
                  <a:pt x="335" y="1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221919"/>
          <p:cNvSpPr>
            <a:spLocks/>
          </p:cNvSpPr>
          <p:nvPr/>
        </p:nvSpPr>
        <p:spPr bwMode="auto">
          <a:xfrm>
            <a:off x="6463259" y="1873349"/>
            <a:ext cx="685800" cy="703263"/>
          </a:xfrm>
          <a:custGeom>
            <a:avLst/>
            <a:gdLst>
              <a:gd name="T0" fmla="*/ 220 w 298"/>
              <a:gd name="T1" fmla="*/ 226 h 305"/>
              <a:gd name="T2" fmla="*/ 204 w 298"/>
              <a:gd name="T3" fmla="*/ 172 h 305"/>
              <a:gd name="T4" fmla="*/ 218 w 298"/>
              <a:gd name="T5" fmla="*/ 81 h 305"/>
              <a:gd name="T6" fmla="*/ 194 w 298"/>
              <a:gd name="T7" fmla="*/ 15 h 305"/>
              <a:gd name="T8" fmla="*/ 127 w 298"/>
              <a:gd name="T9" fmla="*/ 31 h 305"/>
              <a:gd name="T10" fmla="*/ 72 w 298"/>
              <a:gd name="T11" fmla="*/ 75 h 305"/>
              <a:gd name="T12" fmla="*/ 11 w 298"/>
              <a:gd name="T13" fmla="*/ 53 h 305"/>
              <a:gd name="T14" fmla="*/ 0 w 298"/>
              <a:gd name="T15" fmla="*/ 74 h 305"/>
              <a:gd name="T16" fmla="*/ 79 w 298"/>
              <a:gd name="T17" fmla="*/ 113 h 305"/>
              <a:gd name="T18" fmla="*/ 135 w 298"/>
              <a:gd name="T19" fmla="*/ 82 h 305"/>
              <a:gd name="T20" fmla="*/ 119 w 298"/>
              <a:gd name="T21" fmla="*/ 149 h 305"/>
              <a:gd name="T22" fmla="*/ 57 w 298"/>
              <a:gd name="T23" fmla="*/ 213 h 305"/>
              <a:gd name="T24" fmla="*/ 9 w 298"/>
              <a:gd name="T25" fmla="*/ 290 h 305"/>
              <a:gd name="T26" fmla="*/ 33 w 298"/>
              <a:gd name="T27" fmla="*/ 305 h 305"/>
              <a:gd name="T28" fmla="*/ 87 w 298"/>
              <a:gd name="T29" fmla="*/ 236 h 305"/>
              <a:gd name="T30" fmla="*/ 150 w 298"/>
              <a:gd name="T31" fmla="*/ 197 h 305"/>
              <a:gd name="T32" fmla="*/ 192 w 298"/>
              <a:gd name="T33" fmla="*/ 252 h 305"/>
              <a:gd name="T34" fmla="*/ 284 w 298"/>
              <a:gd name="T35" fmla="*/ 303 h 305"/>
              <a:gd name="T36" fmla="*/ 298 w 298"/>
              <a:gd name="T37" fmla="*/ 278 h 305"/>
              <a:gd name="T38" fmla="*/ 220 w 298"/>
              <a:gd name="T39" fmla="*/ 22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98" h="305">
                <a:moveTo>
                  <a:pt x="220" y="226"/>
                </a:moveTo>
                <a:cubicBezTo>
                  <a:pt x="220" y="224"/>
                  <a:pt x="205" y="174"/>
                  <a:pt x="204" y="172"/>
                </a:cubicBezTo>
                <a:cubicBezTo>
                  <a:pt x="206" y="164"/>
                  <a:pt x="216" y="125"/>
                  <a:pt x="218" y="81"/>
                </a:cubicBezTo>
                <a:cubicBezTo>
                  <a:pt x="220" y="51"/>
                  <a:pt x="213" y="23"/>
                  <a:pt x="194" y="15"/>
                </a:cubicBezTo>
                <a:cubicBezTo>
                  <a:pt x="192" y="13"/>
                  <a:pt x="165" y="0"/>
                  <a:pt x="127" y="31"/>
                </a:cubicBezTo>
                <a:cubicBezTo>
                  <a:pt x="93" y="59"/>
                  <a:pt x="77" y="72"/>
                  <a:pt x="72" y="75"/>
                </a:cubicBezTo>
                <a:cubicBezTo>
                  <a:pt x="68" y="74"/>
                  <a:pt x="11" y="53"/>
                  <a:pt x="11" y="53"/>
                </a:cubicBezTo>
                <a:cubicBezTo>
                  <a:pt x="0" y="74"/>
                  <a:pt x="0" y="74"/>
                  <a:pt x="0" y="74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124" y="88"/>
                  <a:pt x="135" y="82"/>
                </a:cubicBezTo>
                <a:cubicBezTo>
                  <a:pt x="132" y="95"/>
                  <a:pt x="120" y="147"/>
                  <a:pt x="119" y="149"/>
                </a:cubicBezTo>
                <a:cubicBezTo>
                  <a:pt x="118" y="151"/>
                  <a:pt x="57" y="213"/>
                  <a:pt x="57" y="213"/>
                </a:cubicBezTo>
                <a:cubicBezTo>
                  <a:pt x="9" y="290"/>
                  <a:pt x="9" y="290"/>
                  <a:pt x="9" y="290"/>
                </a:cubicBezTo>
                <a:cubicBezTo>
                  <a:pt x="33" y="305"/>
                  <a:pt x="33" y="305"/>
                  <a:pt x="33" y="305"/>
                </a:cubicBezTo>
                <a:cubicBezTo>
                  <a:pt x="33" y="305"/>
                  <a:pt x="86" y="237"/>
                  <a:pt x="87" y="236"/>
                </a:cubicBezTo>
                <a:cubicBezTo>
                  <a:pt x="88" y="235"/>
                  <a:pt x="144" y="200"/>
                  <a:pt x="150" y="197"/>
                </a:cubicBezTo>
                <a:cubicBezTo>
                  <a:pt x="153" y="202"/>
                  <a:pt x="192" y="252"/>
                  <a:pt x="192" y="252"/>
                </a:cubicBezTo>
                <a:cubicBezTo>
                  <a:pt x="284" y="303"/>
                  <a:pt x="284" y="303"/>
                  <a:pt x="284" y="303"/>
                </a:cubicBezTo>
                <a:cubicBezTo>
                  <a:pt x="298" y="278"/>
                  <a:pt x="298" y="278"/>
                  <a:pt x="298" y="278"/>
                </a:cubicBezTo>
                <a:cubicBezTo>
                  <a:pt x="298" y="278"/>
                  <a:pt x="222" y="228"/>
                  <a:pt x="220" y="2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221920"/>
          <p:cNvSpPr>
            <a:spLocks/>
          </p:cNvSpPr>
          <p:nvPr/>
        </p:nvSpPr>
        <p:spPr bwMode="auto">
          <a:xfrm>
            <a:off x="6347372" y="1665387"/>
            <a:ext cx="376238" cy="350838"/>
          </a:xfrm>
          <a:custGeom>
            <a:avLst/>
            <a:gdLst>
              <a:gd name="T0" fmla="*/ 61 w 237"/>
              <a:gd name="T1" fmla="*/ 0 h 221"/>
              <a:gd name="T2" fmla="*/ 60 w 237"/>
              <a:gd name="T3" fmla="*/ 5 h 221"/>
              <a:gd name="T4" fmla="*/ 0 w 237"/>
              <a:gd name="T5" fmla="*/ 150 h 221"/>
              <a:gd name="T6" fmla="*/ 176 w 237"/>
              <a:gd name="T7" fmla="*/ 221 h 221"/>
              <a:gd name="T8" fmla="*/ 237 w 237"/>
              <a:gd name="T9" fmla="*/ 71 h 221"/>
              <a:gd name="T10" fmla="*/ 61 w 237"/>
              <a:gd name="T11" fmla="*/ 0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7" h="221">
                <a:moveTo>
                  <a:pt x="61" y="0"/>
                </a:moveTo>
                <a:lnTo>
                  <a:pt x="60" y="5"/>
                </a:lnTo>
                <a:lnTo>
                  <a:pt x="0" y="150"/>
                </a:lnTo>
                <a:lnTo>
                  <a:pt x="176" y="221"/>
                </a:lnTo>
                <a:lnTo>
                  <a:pt x="237" y="71"/>
                </a:lnTo>
                <a:lnTo>
                  <a:pt x="6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221921"/>
          <p:cNvSpPr>
            <a:spLocks/>
          </p:cNvSpPr>
          <p:nvPr/>
        </p:nvSpPr>
        <p:spPr bwMode="auto">
          <a:xfrm>
            <a:off x="6749009" y="1716187"/>
            <a:ext cx="201613" cy="152400"/>
          </a:xfrm>
          <a:custGeom>
            <a:avLst/>
            <a:gdLst>
              <a:gd name="T0" fmla="*/ 58 w 88"/>
              <a:gd name="T1" fmla="*/ 6 h 66"/>
              <a:gd name="T2" fmla="*/ 37 w 88"/>
              <a:gd name="T3" fmla="*/ 14 h 66"/>
              <a:gd name="T4" fmla="*/ 5 w 88"/>
              <a:gd name="T5" fmla="*/ 0 h 66"/>
              <a:gd name="T6" fmla="*/ 0 w 88"/>
              <a:gd name="T7" fmla="*/ 10 h 66"/>
              <a:gd name="T8" fmla="*/ 31 w 88"/>
              <a:gd name="T9" fmla="*/ 24 h 66"/>
              <a:gd name="T10" fmla="*/ 28 w 88"/>
              <a:gd name="T11" fmla="*/ 35 h 66"/>
              <a:gd name="T12" fmla="*/ 57 w 88"/>
              <a:gd name="T13" fmla="*/ 66 h 66"/>
              <a:gd name="T14" fmla="*/ 88 w 88"/>
              <a:gd name="T15" fmla="*/ 36 h 66"/>
              <a:gd name="T16" fmla="*/ 58 w 88"/>
              <a:gd name="T17" fmla="*/ 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8" h="66">
                <a:moveTo>
                  <a:pt x="58" y="6"/>
                </a:moveTo>
                <a:cubicBezTo>
                  <a:pt x="50" y="6"/>
                  <a:pt x="43" y="9"/>
                  <a:pt x="37" y="14"/>
                </a:cubicBezTo>
                <a:cubicBezTo>
                  <a:pt x="5" y="0"/>
                  <a:pt x="5" y="0"/>
                  <a:pt x="5" y="0"/>
                </a:cubicBezTo>
                <a:cubicBezTo>
                  <a:pt x="0" y="10"/>
                  <a:pt x="0" y="10"/>
                  <a:pt x="0" y="10"/>
                </a:cubicBezTo>
                <a:cubicBezTo>
                  <a:pt x="31" y="24"/>
                  <a:pt x="31" y="24"/>
                  <a:pt x="31" y="24"/>
                </a:cubicBezTo>
                <a:cubicBezTo>
                  <a:pt x="29" y="27"/>
                  <a:pt x="28" y="31"/>
                  <a:pt x="28" y="35"/>
                </a:cubicBezTo>
                <a:cubicBezTo>
                  <a:pt x="28" y="52"/>
                  <a:pt x="41" y="65"/>
                  <a:pt x="57" y="66"/>
                </a:cubicBezTo>
                <a:cubicBezTo>
                  <a:pt x="74" y="66"/>
                  <a:pt x="88" y="53"/>
                  <a:pt x="88" y="36"/>
                </a:cubicBezTo>
                <a:cubicBezTo>
                  <a:pt x="88" y="20"/>
                  <a:pt x="75" y="6"/>
                  <a:pt x="58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221963"/>
          <p:cNvSpPr>
            <a:spLocks/>
          </p:cNvSpPr>
          <p:nvPr/>
        </p:nvSpPr>
        <p:spPr bwMode="auto">
          <a:xfrm>
            <a:off x="10349408" y="2661999"/>
            <a:ext cx="246063" cy="152400"/>
          </a:xfrm>
          <a:custGeom>
            <a:avLst/>
            <a:gdLst>
              <a:gd name="T0" fmla="*/ 106 w 107"/>
              <a:gd name="T1" fmla="*/ 0 h 66"/>
              <a:gd name="T2" fmla="*/ 107 w 107"/>
              <a:gd name="T3" fmla="*/ 12 h 66"/>
              <a:gd name="T4" fmla="*/ 53 w 107"/>
              <a:gd name="T5" fmla="*/ 66 h 66"/>
              <a:gd name="T6" fmla="*/ 0 w 107"/>
              <a:gd name="T7" fmla="*/ 12 h 66"/>
              <a:gd name="T8" fmla="*/ 1 w 107"/>
              <a:gd name="T9" fmla="*/ 0 h 66"/>
              <a:gd name="T10" fmla="*/ 53 w 107"/>
              <a:gd name="T11" fmla="*/ 12 h 66"/>
              <a:gd name="T12" fmla="*/ 106 w 107"/>
              <a:gd name="T13" fmla="*/ 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7" h="66">
                <a:moveTo>
                  <a:pt x="106" y="0"/>
                </a:moveTo>
                <a:cubicBezTo>
                  <a:pt x="107" y="4"/>
                  <a:pt x="107" y="8"/>
                  <a:pt x="107" y="12"/>
                </a:cubicBezTo>
                <a:cubicBezTo>
                  <a:pt x="107" y="42"/>
                  <a:pt x="83" y="66"/>
                  <a:pt x="53" y="66"/>
                </a:cubicBezTo>
                <a:cubicBezTo>
                  <a:pt x="24" y="66"/>
                  <a:pt x="0" y="42"/>
                  <a:pt x="0" y="12"/>
                </a:cubicBezTo>
                <a:cubicBezTo>
                  <a:pt x="0" y="8"/>
                  <a:pt x="0" y="4"/>
                  <a:pt x="1" y="0"/>
                </a:cubicBezTo>
                <a:cubicBezTo>
                  <a:pt x="11" y="5"/>
                  <a:pt x="28" y="12"/>
                  <a:pt x="53" y="12"/>
                </a:cubicBezTo>
                <a:cubicBezTo>
                  <a:pt x="79" y="12"/>
                  <a:pt x="96" y="5"/>
                  <a:pt x="10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221964"/>
          <p:cNvSpPr>
            <a:spLocks noEditPoints="1"/>
          </p:cNvSpPr>
          <p:nvPr/>
        </p:nvSpPr>
        <p:spPr bwMode="auto">
          <a:xfrm>
            <a:off x="10181133" y="2865199"/>
            <a:ext cx="581025" cy="1347788"/>
          </a:xfrm>
          <a:custGeom>
            <a:avLst/>
            <a:gdLst>
              <a:gd name="T0" fmla="*/ 15 w 252"/>
              <a:gd name="T1" fmla="*/ 199 h 585"/>
              <a:gd name="T2" fmla="*/ 50 w 252"/>
              <a:gd name="T3" fmla="*/ 212 h 585"/>
              <a:gd name="T4" fmla="*/ 17 w 252"/>
              <a:gd name="T5" fmla="*/ 222 h 585"/>
              <a:gd name="T6" fmla="*/ 50 w 252"/>
              <a:gd name="T7" fmla="*/ 235 h 585"/>
              <a:gd name="T8" fmla="*/ 18 w 252"/>
              <a:gd name="T9" fmla="*/ 246 h 585"/>
              <a:gd name="T10" fmla="*/ 50 w 252"/>
              <a:gd name="T11" fmla="*/ 259 h 585"/>
              <a:gd name="T12" fmla="*/ 21 w 252"/>
              <a:gd name="T13" fmla="*/ 281 h 585"/>
              <a:gd name="T14" fmla="*/ 56 w 252"/>
              <a:gd name="T15" fmla="*/ 281 h 585"/>
              <a:gd name="T16" fmla="*/ 103 w 252"/>
              <a:gd name="T17" fmla="*/ 585 h 585"/>
              <a:gd name="T18" fmla="*/ 150 w 252"/>
              <a:gd name="T19" fmla="*/ 585 h 585"/>
              <a:gd name="T20" fmla="*/ 197 w 252"/>
              <a:gd name="T21" fmla="*/ 281 h 585"/>
              <a:gd name="T22" fmla="*/ 232 w 252"/>
              <a:gd name="T23" fmla="*/ 281 h 585"/>
              <a:gd name="T24" fmla="*/ 203 w 252"/>
              <a:gd name="T25" fmla="*/ 259 h 585"/>
              <a:gd name="T26" fmla="*/ 235 w 252"/>
              <a:gd name="T27" fmla="*/ 246 h 585"/>
              <a:gd name="T28" fmla="*/ 203 w 252"/>
              <a:gd name="T29" fmla="*/ 235 h 585"/>
              <a:gd name="T30" fmla="*/ 236 w 252"/>
              <a:gd name="T31" fmla="*/ 222 h 585"/>
              <a:gd name="T32" fmla="*/ 203 w 252"/>
              <a:gd name="T33" fmla="*/ 212 h 585"/>
              <a:gd name="T34" fmla="*/ 238 w 252"/>
              <a:gd name="T35" fmla="*/ 199 h 585"/>
              <a:gd name="T36" fmla="*/ 196 w 252"/>
              <a:gd name="T37" fmla="*/ 6 h 585"/>
              <a:gd name="T38" fmla="*/ 136 w 252"/>
              <a:gd name="T39" fmla="*/ 54 h 585"/>
              <a:gd name="T40" fmla="*/ 136 w 252"/>
              <a:gd name="T41" fmla="*/ 0 h 585"/>
              <a:gd name="T42" fmla="*/ 117 w 252"/>
              <a:gd name="T43" fmla="*/ 37 h 585"/>
              <a:gd name="T44" fmla="*/ 90 w 252"/>
              <a:gd name="T45" fmla="*/ 0 h 585"/>
              <a:gd name="T46" fmla="*/ 9 w 252"/>
              <a:gd name="T47" fmla="*/ 105 h 585"/>
              <a:gd name="T48" fmla="*/ 150 w 252"/>
              <a:gd name="T49" fmla="*/ 219 h 585"/>
              <a:gd name="T50" fmla="*/ 150 w 252"/>
              <a:gd name="T51" fmla="*/ 239 h 585"/>
              <a:gd name="T52" fmla="*/ 140 w 252"/>
              <a:gd name="T53" fmla="*/ 176 h 585"/>
              <a:gd name="T54" fmla="*/ 160 w 252"/>
              <a:gd name="T55" fmla="*/ 176 h 585"/>
              <a:gd name="T56" fmla="*/ 140 w 252"/>
              <a:gd name="T57" fmla="*/ 176 h 585"/>
              <a:gd name="T58" fmla="*/ 150 w 252"/>
              <a:gd name="T59" fmla="*/ 114 h 585"/>
              <a:gd name="T60" fmla="*/ 150 w 252"/>
              <a:gd name="T61" fmla="*/ 133 h 585"/>
              <a:gd name="T62" fmla="*/ 93 w 252"/>
              <a:gd name="T63" fmla="*/ 229 h 585"/>
              <a:gd name="T64" fmla="*/ 113 w 252"/>
              <a:gd name="T65" fmla="*/ 229 h 585"/>
              <a:gd name="T66" fmla="*/ 93 w 252"/>
              <a:gd name="T67" fmla="*/ 229 h 585"/>
              <a:gd name="T68" fmla="*/ 103 w 252"/>
              <a:gd name="T69" fmla="*/ 167 h 585"/>
              <a:gd name="T70" fmla="*/ 103 w 252"/>
              <a:gd name="T71" fmla="*/ 186 h 585"/>
              <a:gd name="T72" fmla="*/ 93 w 252"/>
              <a:gd name="T73" fmla="*/ 124 h 585"/>
              <a:gd name="T74" fmla="*/ 113 w 252"/>
              <a:gd name="T75" fmla="*/ 124 h 585"/>
              <a:gd name="T76" fmla="*/ 93 w 252"/>
              <a:gd name="T77" fmla="*/ 124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2" h="585">
                <a:moveTo>
                  <a:pt x="9" y="105"/>
                </a:moveTo>
                <a:cubicBezTo>
                  <a:pt x="15" y="199"/>
                  <a:pt x="15" y="199"/>
                  <a:pt x="15" y="199"/>
                </a:cubicBezTo>
                <a:cubicBezTo>
                  <a:pt x="50" y="199"/>
                  <a:pt x="50" y="199"/>
                  <a:pt x="50" y="199"/>
                </a:cubicBezTo>
                <a:cubicBezTo>
                  <a:pt x="50" y="212"/>
                  <a:pt x="50" y="212"/>
                  <a:pt x="50" y="212"/>
                </a:cubicBezTo>
                <a:cubicBezTo>
                  <a:pt x="16" y="212"/>
                  <a:pt x="16" y="212"/>
                  <a:pt x="16" y="212"/>
                </a:cubicBezTo>
                <a:cubicBezTo>
                  <a:pt x="17" y="222"/>
                  <a:pt x="17" y="222"/>
                  <a:pt x="17" y="222"/>
                </a:cubicBezTo>
                <a:cubicBezTo>
                  <a:pt x="50" y="222"/>
                  <a:pt x="50" y="222"/>
                  <a:pt x="50" y="222"/>
                </a:cubicBezTo>
                <a:cubicBezTo>
                  <a:pt x="50" y="235"/>
                  <a:pt x="50" y="235"/>
                  <a:pt x="50" y="235"/>
                </a:cubicBezTo>
                <a:cubicBezTo>
                  <a:pt x="18" y="235"/>
                  <a:pt x="18" y="235"/>
                  <a:pt x="18" y="235"/>
                </a:cubicBezTo>
                <a:cubicBezTo>
                  <a:pt x="18" y="246"/>
                  <a:pt x="18" y="246"/>
                  <a:pt x="18" y="246"/>
                </a:cubicBezTo>
                <a:cubicBezTo>
                  <a:pt x="50" y="246"/>
                  <a:pt x="50" y="246"/>
                  <a:pt x="50" y="246"/>
                </a:cubicBezTo>
                <a:cubicBezTo>
                  <a:pt x="50" y="259"/>
                  <a:pt x="50" y="259"/>
                  <a:pt x="50" y="259"/>
                </a:cubicBezTo>
                <a:cubicBezTo>
                  <a:pt x="19" y="259"/>
                  <a:pt x="19" y="259"/>
                  <a:pt x="19" y="259"/>
                </a:cubicBezTo>
                <a:cubicBezTo>
                  <a:pt x="21" y="281"/>
                  <a:pt x="21" y="281"/>
                  <a:pt x="21" y="281"/>
                </a:cubicBezTo>
                <a:cubicBezTo>
                  <a:pt x="50" y="281"/>
                  <a:pt x="50" y="281"/>
                  <a:pt x="50" y="281"/>
                </a:cubicBezTo>
                <a:cubicBezTo>
                  <a:pt x="56" y="281"/>
                  <a:pt x="56" y="281"/>
                  <a:pt x="56" y="281"/>
                </a:cubicBezTo>
                <a:cubicBezTo>
                  <a:pt x="56" y="585"/>
                  <a:pt x="56" y="585"/>
                  <a:pt x="56" y="585"/>
                </a:cubicBezTo>
                <a:cubicBezTo>
                  <a:pt x="103" y="585"/>
                  <a:pt x="103" y="585"/>
                  <a:pt x="103" y="585"/>
                </a:cubicBezTo>
                <a:cubicBezTo>
                  <a:pt x="126" y="328"/>
                  <a:pt x="126" y="328"/>
                  <a:pt x="126" y="328"/>
                </a:cubicBezTo>
                <a:cubicBezTo>
                  <a:pt x="150" y="585"/>
                  <a:pt x="150" y="585"/>
                  <a:pt x="150" y="585"/>
                </a:cubicBezTo>
                <a:cubicBezTo>
                  <a:pt x="197" y="585"/>
                  <a:pt x="197" y="585"/>
                  <a:pt x="197" y="585"/>
                </a:cubicBezTo>
                <a:cubicBezTo>
                  <a:pt x="197" y="281"/>
                  <a:pt x="197" y="281"/>
                  <a:pt x="197" y="281"/>
                </a:cubicBezTo>
                <a:cubicBezTo>
                  <a:pt x="203" y="281"/>
                  <a:pt x="203" y="281"/>
                  <a:pt x="203" y="281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34" y="259"/>
                  <a:pt x="234" y="259"/>
                  <a:pt x="234" y="259"/>
                </a:cubicBezTo>
                <a:cubicBezTo>
                  <a:pt x="203" y="259"/>
                  <a:pt x="203" y="259"/>
                  <a:pt x="203" y="259"/>
                </a:cubicBezTo>
                <a:cubicBezTo>
                  <a:pt x="203" y="246"/>
                  <a:pt x="203" y="246"/>
                  <a:pt x="203" y="246"/>
                </a:cubicBezTo>
                <a:cubicBezTo>
                  <a:pt x="235" y="246"/>
                  <a:pt x="235" y="246"/>
                  <a:pt x="235" y="246"/>
                </a:cubicBezTo>
                <a:cubicBezTo>
                  <a:pt x="235" y="235"/>
                  <a:pt x="235" y="235"/>
                  <a:pt x="235" y="235"/>
                </a:cubicBezTo>
                <a:cubicBezTo>
                  <a:pt x="203" y="235"/>
                  <a:pt x="203" y="235"/>
                  <a:pt x="203" y="235"/>
                </a:cubicBezTo>
                <a:cubicBezTo>
                  <a:pt x="203" y="222"/>
                  <a:pt x="203" y="222"/>
                  <a:pt x="203" y="222"/>
                </a:cubicBezTo>
                <a:cubicBezTo>
                  <a:pt x="236" y="222"/>
                  <a:pt x="236" y="222"/>
                  <a:pt x="236" y="222"/>
                </a:cubicBezTo>
                <a:cubicBezTo>
                  <a:pt x="237" y="212"/>
                  <a:pt x="237" y="212"/>
                  <a:pt x="237" y="212"/>
                </a:cubicBezTo>
                <a:cubicBezTo>
                  <a:pt x="203" y="212"/>
                  <a:pt x="203" y="212"/>
                  <a:pt x="203" y="212"/>
                </a:cubicBezTo>
                <a:cubicBezTo>
                  <a:pt x="203" y="199"/>
                  <a:pt x="203" y="199"/>
                  <a:pt x="203" y="199"/>
                </a:cubicBezTo>
                <a:cubicBezTo>
                  <a:pt x="238" y="199"/>
                  <a:pt x="238" y="199"/>
                  <a:pt x="238" y="199"/>
                </a:cubicBezTo>
                <a:cubicBezTo>
                  <a:pt x="244" y="105"/>
                  <a:pt x="244" y="105"/>
                  <a:pt x="244" y="105"/>
                </a:cubicBezTo>
                <a:cubicBezTo>
                  <a:pt x="244" y="105"/>
                  <a:pt x="252" y="28"/>
                  <a:pt x="196" y="6"/>
                </a:cubicBezTo>
                <a:cubicBezTo>
                  <a:pt x="187" y="2"/>
                  <a:pt x="176" y="0"/>
                  <a:pt x="163" y="0"/>
                </a:cubicBezTo>
                <a:cubicBezTo>
                  <a:pt x="136" y="54"/>
                  <a:pt x="136" y="54"/>
                  <a:pt x="136" y="54"/>
                </a:cubicBezTo>
                <a:cubicBezTo>
                  <a:pt x="136" y="37"/>
                  <a:pt x="136" y="37"/>
                  <a:pt x="136" y="37"/>
                </a:cubicBezTo>
                <a:cubicBezTo>
                  <a:pt x="136" y="0"/>
                  <a:pt x="136" y="0"/>
                  <a:pt x="13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17" y="37"/>
                  <a:pt x="117" y="37"/>
                  <a:pt x="117" y="37"/>
                </a:cubicBezTo>
                <a:cubicBezTo>
                  <a:pt x="117" y="54"/>
                  <a:pt x="117" y="54"/>
                  <a:pt x="117" y="54"/>
                </a:cubicBezTo>
                <a:cubicBezTo>
                  <a:pt x="90" y="0"/>
                  <a:pt x="90" y="0"/>
                  <a:pt x="90" y="0"/>
                </a:cubicBezTo>
                <a:cubicBezTo>
                  <a:pt x="77" y="0"/>
                  <a:pt x="66" y="2"/>
                  <a:pt x="57" y="6"/>
                </a:cubicBezTo>
                <a:cubicBezTo>
                  <a:pt x="0" y="28"/>
                  <a:pt x="9" y="105"/>
                  <a:pt x="9" y="105"/>
                </a:cubicBezTo>
                <a:close/>
                <a:moveTo>
                  <a:pt x="140" y="229"/>
                </a:moveTo>
                <a:cubicBezTo>
                  <a:pt x="140" y="224"/>
                  <a:pt x="144" y="219"/>
                  <a:pt x="150" y="219"/>
                </a:cubicBezTo>
                <a:cubicBezTo>
                  <a:pt x="155" y="219"/>
                  <a:pt x="160" y="224"/>
                  <a:pt x="160" y="229"/>
                </a:cubicBezTo>
                <a:cubicBezTo>
                  <a:pt x="160" y="234"/>
                  <a:pt x="155" y="239"/>
                  <a:pt x="150" y="239"/>
                </a:cubicBezTo>
                <a:cubicBezTo>
                  <a:pt x="144" y="239"/>
                  <a:pt x="140" y="234"/>
                  <a:pt x="140" y="229"/>
                </a:cubicBezTo>
                <a:close/>
                <a:moveTo>
                  <a:pt x="140" y="176"/>
                </a:moveTo>
                <a:cubicBezTo>
                  <a:pt x="140" y="171"/>
                  <a:pt x="144" y="167"/>
                  <a:pt x="150" y="167"/>
                </a:cubicBezTo>
                <a:cubicBezTo>
                  <a:pt x="155" y="167"/>
                  <a:pt x="160" y="171"/>
                  <a:pt x="160" y="176"/>
                </a:cubicBezTo>
                <a:cubicBezTo>
                  <a:pt x="160" y="182"/>
                  <a:pt x="155" y="186"/>
                  <a:pt x="150" y="186"/>
                </a:cubicBezTo>
                <a:cubicBezTo>
                  <a:pt x="144" y="186"/>
                  <a:pt x="140" y="182"/>
                  <a:pt x="140" y="176"/>
                </a:cubicBezTo>
                <a:close/>
                <a:moveTo>
                  <a:pt x="140" y="124"/>
                </a:moveTo>
                <a:cubicBezTo>
                  <a:pt x="140" y="118"/>
                  <a:pt x="144" y="114"/>
                  <a:pt x="150" y="114"/>
                </a:cubicBezTo>
                <a:cubicBezTo>
                  <a:pt x="155" y="114"/>
                  <a:pt x="160" y="118"/>
                  <a:pt x="160" y="124"/>
                </a:cubicBezTo>
                <a:cubicBezTo>
                  <a:pt x="160" y="129"/>
                  <a:pt x="155" y="133"/>
                  <a:pt x="150" y="133"/>
                </a:cubicBezTo>
                <a:cubicBezTo>
                  <a:pt x="144" y="133"/>
                  <a:pt x="140" y="129"/>
                  <a:pt x="140" y="124"/>
                </a:cubicBezTo>
                <a:close/>
                <a:moveTo>
                  <a:pt x="93" y="229"/>
                </a:moveTo>
                <a:cubicBezTo>
                  <a:pt x="93" y="224"/>
                  <a:pt x="98" y="219"/>
                  <a:pt x="103" y="219"/>
                </a:cubicBezTo>
                <a:cubicBezTo>
                  <a:pt x="108" y="219"/>
                  <a:pt x="113" y="224"/>
                  <a:pt x="113" y="229"/>
                </a:cubicBezTo>
                <a:cubicBezTo>
                  <a:pt x="113" y="234"/>
                  <a:pt x="108" y="239"/>
                  <a:pt x="103" y="239"/>
                </a:cubicBezTo>
                <a:cubicBezTo>
                  <a:pt x="98" y="239"/>
                  <a:pt x="93" y="234"/>
                  <a:pt x="93" y="229"/>
                </a:cubicBezTo>
                <a:close/>
                <a:moveTo>
                  <a:pt x="93" y="176"/>
                </a:moveTo>
                <a:cubicBezTo>
                  <a:pt x="93" y="171"/>
                  <a:pt x="98" y="167"/>
                  <a:pt x="103" y="167"/>
                </a:cubicBezTo>
                <a:cubicBezTo>
                  <a:pt x="108" y="167"/>
                  <a:pt x="113" y="171"/>
                  <a:pt x="113" y="176"/>
                </a:cubicBezTo>
                <a:cubicBezTo>
                  <a:pt x="113" y="182"/>
                  <a:pt x="108" y="186"/>
                  <a:pt x="103" y="186"/>
                </a:cubicBezTo>
                <a:cubicBezTo>
                  <a:pt x="98" y="186"/>
                  <a:pt x="93" y="182"/>
                  <a:pt x="93" y="176"/>
                </a:cubicBezTo>
                <a:close/>
                <a:moveTo>
                  <a:pt x="93" y="124"/>
                </a:moveTo>
                <a:cubicBezTo>
                  <a:pt x="93" y="118"/>
                  <a:pt x="98" y="114"/>
                  <a:pt x="103" y="114"/>
                </a:cubicBezTo>
                <a:cubicBezTo>
                  <a:pt x="108" y="114"/>
                  <a:pt x="113" y="118"/>
                  <a:pt x="113" y="124"/>
                </a:cubicBezTo>
                <a:cubicBezTo>
                  <a:pt x="113" y="129"/>
                  <a:pt x="108" y="133"/>
                  <a:pt x="103" y="133"/>
                </a:cubicBezTo>
                <a:cubicBezTo>
                  <a:pt x="98" y="133"/>
                  <a:pt x="93" y="129"/>
                  <a:pt x="93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221965"/>
          <p:cNvSpPr>
            <a:spLocks/>
          </p:cNvSpPr>
          <p:nvPr/>
        </p:nvSpPr>
        <p:spPr bwMode="auto">
          <a:xfrm>
            <a:off x="10324008" y="2519124"/>
            <a:ext cx="296863" cy="95250"/>
          </a:xfrm>
          <a:custGeom>
            <a:avLst/>
            <a:gdLst>
              <a:gd name="T0" fmla="*/ 64 w 129"/>
              <a:gd name="T1" fmla="*/ 32 h 41"/>
              <a:gd name="T2" fmla="*/ 13 w 129"/>
              <a:gd name="T3" fmla="*/ 41 h 41"/>
              <a:gd name="T4" fmla="*/ 13 w 129"/>
              <a:gd name="T5" fmla="*/ 28 h 41"/>
              <a:gd name="T6" fmla="*/ 0 w 129"/>
              <a:gd name="T7" fmla="*/ 0 h 41"/>
              <a:gd name="T8" fmla="*/ 129 w 129"/>
              <a:gd name="T9" fmla="*/ 0 h 41"/>
              <a:gd name="T10" fmla="*/ 116 w 129"/>
              <a:gd name="T11" fmla="*/ 28 h 41"/>
              <a:gd name="T12" fmla="*/ 116 w 129"/>
              <a:gd name="T13" fmla="*/ 41 h 41"/>
              <a:gd name="T14" fmla="*/ 64 w 129"/>
              <a:gd name="T15" fmla="*/ 3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9" h="41">
                <a:moveTo>
                  <a:pt x="64" y="32"/>
                </a:moveTo>
                <a:cubicBezTo>
                  <a:pt x="41" y="32"/>
                  <a:pt x="23" y="37"/>
                  <a:pt x="13" y="41"/>
                </a:cubicBezTo>
                <a:cubicBezTo>
                  <a:pt x="13" y="35"/>
                  <a:pt x="13" y="28"/>
                  <a:pt x="13" y="28"/>
                </a:cubicBezTo>
                <a:cubicBezTo>
                  <a:pt x="13" y="28"/>
                  <a:pt x="5" y="10"/>
                  <a:pt x="0" y="0"/>
                </a:cubicBezTo>
                <a:cubicBezTo>
                  <a:pt x="16" y="0"/>
                  <a:pt x="112" y="0"/>
                  <a:pt x="129" y="0"/>
                </a:cubicBezTo>
                <a:cubicBezTo>
                  <a:pt x="124" y="10"/>
                  <a:pt x="116" y="28"/>
                  <a:pt x="116" y="28"/>
                </a:cubicBezTo>
                <a:cubicBezTo>
                  <a:pt x="116" y="28"/>
                  <a:pt x="116" y="35"/>
                  <a:pt x="116" y="41"/>
                </a:cubicBezTo>
                <a:cubicBezTo>
                  <a:pt x="105" y="37"/>
                  <a:pt x="88" y="32"/>
                  <a:pt x="64" y="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221966"/>
          <p:cNvSpPr>
            <a:spLocks/>
          </p:cNvSpPr>
          <p:nvPr/>
        </p:nvSpPr>
        <p:spPr bwMode="auto">
          <a:xfrm>
            <a:off x="10373221" y="2622311"/>
            <a:ext cx="200025" cy="38100"/>
          </a:xfrm>
          <a:custGeom>
            <a:avLst/>
            <a:gdLst>
              <a:gd name="T0" fmla="*/ 0 w 87"/>
              <a:gd name="T1" fmla="*/ 7 h 16"/>
              <a:gd name="T2" fmla="*/ 43 w 87"/>
              <a:gd name="T3" fmla="*/ 0 h 16"/>
              <a:gd name="T4" fmla="*/ 87 w 87"/>
              <a:gd name="T5" fmla="*/ 7 h 16"/>
              <a:gd name="T6" fmla="*/ 43 w 87"/>
              <a:gd name="T7" fmla="*/ 16 h 16"/>
              <a:gd name="T8" fmla="*/ 0 w 87"/>
              <a:gd name="T9" fmla="*/ 7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16">
                <a:moveTo>
                  <a:pt x="0" y="7"/>
                </a:moveTo>
                <a:cubicBezTo>
                  <a:pt x="9" y="4"/>
                  <a:pt x="24" y="0"/>
                  <a:pt x="43" y="0"/>
                </a:cubicBezTo>
                <a:cubicBezTo>
                  <a:pt x="62" y="0"/>
                  <a:pt x="77" y="4"/>
                  <a:pt x="87" y="7"/>
                </a:cubicBezTo>
                <a:cubicBezTo>
                  <a:pt x="78" y="11"/>
                  <a:pt x="64" y="16"/>
                  <a:pt x="43" y="16"/>
                </a:cubicBezTo>
                <a:cubicBezTo>
                  <a:pt x="23" y="16"/>
                  <a:pt x="9" y="11"/>
                  <a:pt x="0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221967"/>
          <p:cNvSpPr>
            <a:spLocks/>
          </p:cNvSpPr>
          <p:nvPr/>
        </p:nvSpPr>
        <p:spPr bwMode="auto">
          <a:xfrm>
            <a:off x="9496921" y="2592149"/>
            <a:ext cx="249238" cy="219075"/>
          </a:xfrm>
          <a:custGeom>
            <a:avLst/>
            <a:gdLst>
              <a:gd name="T0" fmla="*/ 49 w 108"/>
              <a:gd name="T1" fmla="*/ 24 h 95"/>
              <a:gd name="T2" fmla="*/ 89 w 108"/>
              <a:gd name="T3" fmla="*/ 0 h 95"/>
              <a:gd name="T4" fmla="*/ 108 w 108"/>
              <a:gd name="T5" fmla="*/ 41 h 95"/>
              <a:gd name="T6" fmla="*/ 54 w 108"/>
              <a:gd name="T7" fmla="*/ 95 h 95"/>
              <a:gd name="T8" fmla="*/ 0 w 108"/>
              <a:gd name="T9" fmla="*/ 41 h 95"/>
              <a:gd name="T10" fmla="*/ 3 w 108"/>
              <a:gd name="T11" fmla="*/ 26 h 95"/>
              <a:gd name="T12" fmla="*/ 49 w 108"/>
              <a:gd name="T13" fmla="*/ 24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8" h="95">
                <a:moveTo>
                  <a:pt x="49" y="24"/>
                </a:moveTo>
                <a:cubicBezTo>
                  <a:pt x="70" y="18"/>
                  <a:pt x="82" y="7"/>
                  <a:pt x="89" y="0"/>
                </a:cubicBezTo>
                <a:cubicBezTo>
                  <a:pt x="101" y="10"/>
                  <a:pt x="108" y="24"/>
                  <a:pt x="108" y="41"/>
                </a:cubicBezTo>
                <a:cubicBezTo>
                  <a:pt x="108" y="70"/>
                  <a:pt x="84" y="95"/>
                  <a:pt x="54" y="95"/>
                </a:cubicBezTo>
                <a:cubicBezTo>
                  <a:pt x="25" y="95"/>
                  <a:pt x="0" y="70"/>
                  <a:pt x="0" y="41"/>
                </a:cubicBezTo>
                <a:cubicBezTo>
                  <a:pt x="0" y="35"/>
                  <a:pt x="1" y="30"/>
                  <a:pt x="3" y="26"/>
                </a:cubicBezTo>
                <a:cubicBezTo>
                  <a:pt x="12" y="28"/>
                  <a:pt x="28" y="30"/>
                  <a:pt x="49" y="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221968"/>
          <p:cNvSpPr>
            <a:spLocks/>
          </p:cNvSpPr>
          <p:nvPr/>
        </p:nvSpPr>
        <p:spPr bwMode="auto">
          <a:xfrm>
            <a:off x="9496921" y="2492136"/>
            <a:ext cx="192088" cy="139700"/>
          </a:xfrm>
          <a:custGeom>
            <a:avLst/>
            <a:gdLst>
              <a:gd name="T0" fmla="*/ 31 w 83"/>
              <a:gd name="T1" fmla="*/ 8 h 61"/>
              <a:gd name="T2" fmla="*/ 31 w 83"/>
              <a:gd name="T3" fmla="*/ 8 h 61"/>
              <a:gd name="T4" fmla="*/ 31 w 83"/>
              <a:gd name="T5" fmla="*/ 8 h 61"/>
              <a:gd name="T6" fmla="*/ 67 w 83"/>
              <a:gd name="T7" fmla="*/ 5 h 61"/>
              <a:gd name="T8" fmla="*/ 83 w 83"/>
              <a:gd name="T9" fmla="*/ 31 h 61"/>
              <a:gd name="T10" fmla="*/ 78 w 83"/>
              <a:gd name="T11" fmla="*/ 37 h 61"/>
              <a:gd name="T12" fmla="*/ 45 w 83"/>
              <a:gd name="T13" fmla="*/ 56 h 61"/>
              <a:gd name="T14" fmla="*/ 8 w 83"/>
              <a:gd name="T15" fmla="*/ 58 h 61"/>
              <a:gd name="T16" fmla="*/ 1 w 83"/>
              <a:gd name="T17" fmla="*/ 55 h 61"/>
              <a:gd name="T18" fmla="*/ 0 w 83"/>
              <a:gd name="T19" fmla="*/ 25 h 61"/>
              <a:gd name="T20" fmla="*/ 31 w 83"/>
              <a:gd name="T21" fmla="*/ 8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3" h="61">
                <a:moveTo>
                  <a:pt x="31" y="8"/>
                </a:move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2" y="8"/>
                  <a:pt x="51" y="0"/>
                  <a:pt x="67" y="5"/>
                </a:cubicBezTo>
                <a:cubicBezTo>
                  <a:pt x="69" y="9"/>
                  <a:pt x="80" y="26"/>
                  <a:pt x="83" y="31"/>
                </a:cubicBezTo>
                <a:cubicBezTo>
                  <a:pt x="82" y="32"/>
                  <a:pt x="80" y="34"/>
                  <a:pt x="78" y="37"/>
                </a:cubicBezTo>
                <a:cubicBezTo>
                  <a:pt x="72" y="43"/>
                  <a:pt x="62" y="51"/>
                  <a:pt x="45" y="56"/>
                </a:cubicBezTo>
                <a:cubicBezTo>
                  <a:pt x="28" y="61"/>
                  <a:pt x="16" y="59"/>
                  <a:pt x="8" y="58"/>
                </a:cubicBezTo>
                <a:cubicBezTo>
                  <a:pt x="5" y="57"/>
                  <a:pt x="3" y="56"/>
                  <a:pt x="1" y="55"/>
                </a:cubicBezTo>
                <a:cubicBezTo>
                  <a:pt x="1" y="50"/>
                  <a:pt x="0" y="29"/>
                  <a:pt x="0" y="25"/>
                </a:cubicBezTo>
                <a:cubicBezTo>
                  <a:pt x="11" y="13"/>
                  <a:pt x="30" y="8"/>
                  <a:pt x="31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221969"/>
          <p:cNvSpPr>
            <a:spLocks noEditPoints="1"/>
          </p:cNvSpPr>
          <p:nvPr/>
        </p:nvSpPr>
        <p:spPr bwMode="auto">
          <a:xfrm>
            <a:off x="9331821" y="2865199"/>
            <a:ext cx="579438" cy="1347788"/>
          </a:xfrm>
          <a:custGeom>
            <a:avLst/>
            <a:gdLst>
              <a:gd name="T0" fmla="*/ 9 w 252"/>
              <a:gd name="T1" fmla="*/ 105 h 585"/>
              <a:gd name="T2" fmla="*/ 20 w 252"/>
              <a:gd name="T3" fmla="*/ 281 h 585"/>
              <a:gd name="T4" fmla="*/ 56 w 252"/>
              <a:gd name="T5" fmla="*/ 281 h 585"/>
              <a:gd name="T6" fmla="*/ 33 w 252"/>
              <a:gd name="T7" fmla="*/ 386 h 585"/>
              <a:gd name="T8" fmla="*/ 68 w 252"/>
              <a:gd name="T9" fmla="*/ 386 h 585"/>
              <a:gd name="T10" fmla="*/ 91 w 252"/>
              <a:gd name="T11" fmla="*/ 585 h 585"/>
              <a:gd name="T12" fmla="*/ 120 w 252"/>
              <a:gd name="T13" fmla="*/ 585 h 585"/>
              <a:gd name="T14" fmla="*/ 120 w 252"/>
              <a:gd name="T15" fmla="*/ 497 h 585"/>
              <a:gd name="T16" fmla="*/ 120 w 252"/>
              <a:gd name="T17" fmla="*/ 386 h 585"/>
              <a:gd name="T18" fmla="*/ 126 w 252"/>
              <a:gd name="T19" fmla="*/ 386 h 585"/>
              <a:gd name="T20" fmla="*/ 133 w 252"/>
              <a:gd name="T21" fmla="*/ 386 h 585"/>
              <a:gd name="T22" fmla="*/ 133 w 252"/>
              <a:gd name="T23" fmla="*/ 497 h 585"/>
              <a:gd name="T24" fmla="*/ 133 w 252"/>
              <a:gd name="T25" fmla="*/ 585 h 585"/>
              <a:gd name="T26" fmla="*/ 161 w 252"/>
              <a:gd name="T27" fmla="*/ 585 h 585"/>
              <a:gd name="T28" fmla="*/ 185 w 252"/>
              <a:gd name="T29" fmla="*/ 386 h 585"/>
              <a:gd name="T30" fmla="*/ 220 w 252"/>
              <a:gd name="T31" fmla="*/ 386 h 585"/>
              <a:gd name="T32" fmla="*/ 196 w 252"/>
              <a:gd name="T33" fmla="*/ 281 h 585"/>
              <a:gd name="T34" fmla="*/ 232 w 252"/>
              <a:gd name="T35" fmla="*/ 281 h 585"/>
              <a:gd name="T36" fmla="*/ 244 w 252"/>
              <a:gd name="T37" fmla="*/ 105 h 585"/>
              <a:gd name="T38" fmla="*/ 196 w 252"/>
              <a:gd name="T39" fmla="*/ 6 h 585"/>
              <a:gd name="T40" fmla="*/ 162 w 252"/>
              <a:gd name="T41" fmla="*/ 0 h 585"/>
              <a:gd name="T42" fmla="*/ 161 w 252"/>
              <a:gd name="T43" fmla="*/ 0 h 585"/>
              <a:gd name="T44" fmla="*/ 152 w 252"/>
              <a:gd name="T45" fmla="*/ 20 h 585"/>
              <a:gd name="T46" fmla="*/ 114 w 252"/>
              <a:gd name="T47" fmla="*/ 51 h 585"/>
              <a:gd name="T48" fmla="*/ 109 w 252"/>
              <a:gd name="T49" fmla="*/ 40 h 585"/>
              <a:gd name="T50" fmla="*/ 157 w 252"/>
              <a:gd name="T51" fmla="*/ 0 h 585"/>
              <a:gd name="T52" fmla="*/ 137 w 252"/>
              <a:gd name="T53" fmla="*/ 0 h 585"/>
              <a:gd name="T54" fmla="*/ 104 w 252"/>
              <a:gd name="T55" fmla="*/ 28 h 585"/>
              <a:gd name="T56" fmla="*/ 99 w 252"/>
              <a:gd name="T57" fmla="*/ 16 h 585"/>
              <a:gd name="T58" fmla="*/ 119 w 252"/>
              <a:gd name="T59" fmla="*/ 0 h 585"/>
              <a:gd name="T60" fmla="*/ 99 w 252"/>
              <a:gd name="T61" fmla="*/ 0 h 585"/>
              <a:gd name="T62" fmla="*/ 94 w 252"/>
              <a:gd name="T63" fmla="*/ 4 h 585"/>
              <a:gd name="T64" fmla="*/ 92 w 252"/>
              <a:gd name="T65" fmla="*/ 0 h 585"/>
              <a:gd name="T66" fmla="*/ 91 w 252"/>
              <a:gd name="T67" fmla="*/ 0 h 585"/>
              <a:gd name="T68" fmla="*/ 56 w 252"/>
              <a:gd name="T69" fmla="*/ 6 h 585"/>
              <a:gd name="T70" fmla="*/ 9 w 252"/>
              <a:gd name="T71" fmla="*/ 105 h 585"/>
              <a:gd name="T72" fmla="*/ 141 w 252"/>
              <a:gd name="T73" fmla="*/ 46 h 585"/>
              <a:gd name="T74" fmla="*/ 126 w 252"/>
              <a:gd name="T75" fmla="*/ 80 h 585"/>
              <a:gd name="T76" fmla="*/ 119 w 252"/>
              <a:gd name="T77" fmla="*/ 64 h 585"/>
              <a:gd name="T78" fmla="*/ 141 w 252"/>
              <a:gd name="T79" fmla="*/ 46 h 585"/>
              <a:gd name="T80" fmla="*/ 117 w 252"/>
              <a:gd name="T81" fmla="*/ 193 h 585"/>
              <a:gd name="T82" fmla="*/ 126 w 252"/>
              <a:gd name="T83" fmla="*/ 183 h 585"/>
              <a:gd name="T84" fmla="*/ 136 w 252"/>
              <a:gd name="T85" fmla="*/ 193 h 585"/>
              <a:gd name="T86" fmla="*/ 126 w 252"/>
              <a:gd name="T87" fmla="*/ 203 h 585"/>
              <a:gd name="T88" fmla="*/ 117 w 252"/>
              <a:gd name="T89" fmla="*/ 193 h 585"/>
              <a:gd name="T90" fmla="*/ 117 w 252"/>
              <a:gd name="T91" fmla="*/ 137 h 585"/>
              <a:gd name="T92" fmla="*/ 126 w 252"/>
              <a:gd name="T93" fmla="*/ 127 h 585"/>
              <a:gd name="T94" fmla="*/ 136 w 252"/>
              <a:gd name="T95" fmla="*/ 137 h 585"/>
              <a:gd name="T96" fmla="*/ 126 w 252"/>
              <a:gd name="T97" fmla="*/ 147 h 585"/>
              <a:gd name="T98" fmla="*/ 117 w 252"/>
              <a:gd name="T99" fmla="*/ 137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52" h="585">
                <a:moveTo>
                  <a:pt x="9" y="105"/>
                </a:moveTo>
                <a:cubicBezTo>
                  <a:pt x="20" y="281"/>
                  <a:pt x="20" y="281"/>
                  <a:pt x="20" y="281"/>
                </a:cubicBezTo>
                <a:cubicBezTo>
                  <a:pt x="56" y="281"/>
                  <a:pt x="56" y="281"/>
                  <a:pt x="56" y="281"/>
                </a:cubicBezTo>
                <a:cubicBezTo>
                  <a:pt x="33" y="386"/>
                  <a:pt x="33" y="386"/>
                  <a:pt x="33" y="386"/>
                </a:cubicBezTo>
                <a:cubicBezTo>
                  <a:pt x="68" y="386"/>
                  <a:pt x="68" y="386"/>
                  <a:pt x="68" y="386"/>
                </a:cubicBezTo>
                <a:cubicBezTo>
                  <a:pt x="91" y="585"/>
                  <a:pt x="91" y="585"/>
                  <a:pt x="91" y="585"/>
                </a:cubicBezTo>
                <a:cubicBezTo>
                  <a:pt x="120" y="585"/>
                  <a:pt x="120" y="585"/>
                  <a:pt x="120" y="585"/>
                </a:cubicBezTo>
                <a:cubicBezTo>
                  <a:pt x="120" y="497"/>
                  <a:pt x="120" y="497"/>
                  <a:pt x="120" y="497"/>
                </a:cubicBezTo>
                <a:cubicBezTo>
                  <a:pt x="120" y="386"/>
                  <a:pt x="120" y="386"/>
                  <a:pt x="120" y="386"/>
                </a:cubicBezTo>
                <a:cubicBezTo>
                  <a:pt x="126" y="386"/>
                  <a:pt x="126" y="386"/>
                  <a:pt x="126" y="386"/>
                </a:cubicBezTo>
                <a:cubicBezTo>
                  <a:pt x="133" y="386"/>
                  <a:pt x="133" y="386"/>
                  <a:pt x="133" y="386"/>
                </a:cubicBezTo>
                <a:cubicBezTo>
                  <a:pt x="133" y="497"/>
                  <a:pt x="133" y="497"/>
                  <a:pt x="133" y="497"/>
                </a:cubicBezTo>
                <a:cubicBezTo>
                  <a:pt x="133" y="585"/>
                  <a:pt x="133" y="585"/>
                  <a:pt x="133" y="585"/>
                </a:cubicBezTo>
                <a:cubicBezTo>
                  <a:pt x="161" y="585"/>
                  <a:pt x="161" y="585"/>
                  <a:pt x="161" y="585"/>
                </a:cubicBezTo>
                <a:cubicBezTo>
                  <a:pt x="185" y="386"/>
                  <a:pt x="185" y="386"/>
                  <a:pt x="185" y="386"/>
                </a:cubicBezTo>
                <a:cubicBezTo>
                  <a:pt x="220" y="386"/>
                  <a:pt x="220" y="386"/>
                  <a:pt x="220" y="386"/>
                </a:cubicBezTo>
                <a:cubicBezTo>
                  <a:pt x="196" y="281"/>
                  <a:pt x="196" y="281"/>
                  <a:pt x="196" y="281"/>
                </a:cubicBezTo>
                <a:cubicBezTo>
                  <a:pt x="232" y="281"/>
                  <a:pt x="232" y="281"/>
                  <a:pt x="232" y="281"/>
                </a:cubicBezTo>
                <a:cubicBezTo>
                  <a:pt x="244" y="105"/>
                  <a:pt x="244" y="105"/>
                  <a:pt x="244" y="105"/>
                </a:cubicBezTo>
                <a:cubicBezTo>
                  <a:pt x="244" y="105"/>
                  <a:pt x="252" y="28"/>
                  <a:pt x="196" y="6"/>
                </a:cubicBezTo>
                <a:cubicBezTo>
                  <a:pt x="187" y="2"/>
                  <a:pt x="175" y="0"/>
                  <a:pt x="162" y="0"/>
                </a:cubicBezTo>
                <a:cubicBezTo>
                  <a:pt x="161" y="0"/>
                  <a:pt x="161" y="0"/>
                  <a:pt x="161" y="0"/>
                </a:cubicBezTo>
                <a:cubicBezTo>
                  <a:pt x="152" y="20"/>
                  <a:pt x="152" y="20"/>
                  <a:pt x="152" y="20"/>
                </a:cubicBezTo>
                <a:cubicBezTo>
                  <a:pt x="114" y="51"/>
                  <a:pt x="114" y="51"/>
                  <a:pt x="114" y="51"/>
                </a:cubicBezTo>
                <a:cubicBezTo>
                  <a:pt x="109" y="40"/>
                  <a:pt x="109" y="40"/>
                  <a:pt x="109" y="40"/>
                </a:cubicBezTo>
                <a:cubicBezTo>
                  <a:pt x="157" y="0"/>
                  <a:pt x="157" y="0"/>
                  <a:pt x="157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04" y="28"/>
                  <a:pt x="104" y="28"/>
                  <a:pt x="104" y="28"/>
                </a:cubicBezTo>
                <a:cubicBezTo>
                  <a:pt x="99" y="16"/>
                  <a:pt x="99" y="16"/>
                  <a:pt x="99" y="16"/>
                </a:cubicBezTo>
                <a:cubicBezTo>
                  <a:pt x="119" y="0"/>
                  <a:pt x="119" y="0"/>
                  <a:pt x="119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94" y="4"/>
                  <a:pt x="94" y="4"/>
                  <a:pt x="94" y="4"/>
                </a:cubicBezTo>
                <a:cubicBezTo>
                  <a:pt x="92" y="0"/>
                  <a:pt x="92" y="0"/>
                  <a:pt x="92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77" y="0"/>
                  <a:pt x="66" y="2"/>
                  <a:pt x="56" y="6"/>
                </a:cubicBezTo>
                <a:cubicBezTo>
                  <a:pt x="0" y="28"/>
                  <a:pt x="9" y="105"/>
                  <a:pt x="9" y="105"/>
                </a:cubicBezTo>
                <a:close/>
                <a:moveTo>
                  <a:pt x="141" y="46"/>
                </a:moveTo>
                <a:cubicBezTo>
                  <a:pt x="126" y="80"/>
                  <a:pt x="126" y="80"/>
                  <a:pt x="126" y="80"/>
                </a:cubicBezTo>
                <a:cubicBezTo>
                  <a:pt x="119" y="64"/>
                  <a:pt x="119" y="64"/>
                  <a:pt x="119" y="64"/>
                </a:cubicBezTo>
                <a:lnTo>
                  <a:pt x="141" y="46"/>
                </a:lnTo>
                <a:close/>
                <a:moveTo>
                  <a:pt x="117" y="193"/>
                </a:moveTo>
                <a:cubicBezTo>
                  <a:pt x="117" y="188"/>
                  <a:pt x="121" y="183"/>
                  <a:pt x="126" y="183"/>
                </a:cubicBezTo>
                <a:cubicBezTo>
                  <a:pt x="132" y="183"/>
                  <a:pt x="136" y="188"/>
                  <a:pt x="136" y="193"/>
                </a:cubicBezTo>
                <a:cubicBezTo>
                  <a:pt x="136" y="198"/>
                  <a:pt x="132" y="203"/>
                  <a:pt x="126" y="203"/>
                </a:cubicBezTo>
                <a:cubicBezTo>
                  <a:pt x="121" y="203"/>
                  <a:pt x="117" y="198"/>
                  <a:pt x="117" y="193"/>
                </a:cubicBezTo>
                <a:close/>
                <a:moveTo>
                  <a:pt x="117" y="137"/>
                </a:moveTo>
                <a:cubicBezTo>
                  <a:pt x="117" y="132"/>
                  <a:pt x="121" y="127"/>
                  <a:pt x="126" y="127"/>
                </a:cubicBezTo>
                <a:cubicBezTo>
                  <a:pt x="132" y="127"/>
                  <a:pt x="136" y="132"/>
                  <a:pt x="136" y="137"/>
                </a:cubicBezTo>
                <a:cubicBezTo>
                  <a:pt x="136" y="143"/>
                  <a:pt x="132" y="147"/>
                  <a:pt x="126" y="147"/>
                </a:cubicBezTo>
                <a:cubicBezTo>
                  <a:pt x="121" y="147"/>
                  <a:pt x="117" y="143"/>
                  <a:pt x="117" y="1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221970"/>
          <p:cNvSpPr>
            <a:spLocks noEditPoints="1"/>
          </p:cNvSpPr>
          <p:nvPr/>
        </p:nvSpPr>
        <p:spPr bwMode="auto">
          <a:xfrm>
            <a:off x="7472858" y="2642949"/>
            <a:ext cx="901700" cy="1171575"/>
          </a:xfrm>
          <a:custGeom>
            <a:avLst/>
            <a:gdLst>
              <a:gd name="T0" fmla="*/ 0 w 391"/>
              <a:gd name="T1" fmla="*/ 58 h 508"/>
              <a:gd name="T2" fmla="*/ 0 w 391"/>
              <a:gd name="T3" fmla="*/ 82 h 508"/>
              <a:gd name="T4" fmla="*/ 229 w 391"/>
              <a:gd name="T5" fmla="*/ 385 h 508"/>
              <a:gd name="T6" fmla="*/ 229 w 391"/>
              <a:gd name="T7" fmla="*/ 508 h 508"/>
              <a:gd name="T8" fmla="*/ 352 w 391"/>
              <a:gd name="T9" fmla="*/ 508 h 508"/>
              <a:gd name="T10" fmla="*/ 391 w 391"/>
              <a:gd name="T11" fmla="*/ 508 h 508"/>
              <a:gd name="T12" fmla="*/ 391 w 391"/>
              <a:gd name="T13" fmla="*/ 383 h 508"/>
              <a:gd name="T14" fmla="*/ 389 w 391"/>
              <a:gd name="T15" fmla="*/ 381 h 508"/>
              <a:gd name="T16" fmla="*/ 177 w 391"/>
              <a:gd name="T17" fmla="*/ 97 h 508"/>
              <a:gd name="T18" fmla="*/ 177 w 391"/>
              <a:gd name="T19" fmla="*/ 58 h 508"/>
              <a:gd name="T20" fmla="*/ 115 w 391"/>
              <a:gd name="T21" fmla="*/ 0 h 508"/>
              <a:gd name="T22" fmla="*/ 62 w 391"/>
              <a:gd name="T23" fmla="*/ 0 h 508"/>
              <a:gd name="T24" fmla="*/ 0 w 391"/>
              <a:gd name="T25" fmla="*/ 58 h 508"/>
              <a:gd name="T26" fmla="*/ 177 w 391"/>
              <a:gd name="T27" fmla="*/ 118 h 508"/>
              <a:gd name="T28" fmla="*/ 378 w 391"/>
              <a:gd name="T29" fmla="*/ 387 h 508"/>
              <a:gd name="T30" fmla="*/ 378 w 391"/>
              <a:gd name="T31" fmla="*/ 495 h 508"/>
              <a:gd name="T32" fmla="*/ 352 w 391"/>
              <a:gd name="T33" fmla="*/ 495 h 508"/>
              <a:gd name="T34" fmla="*/ 352 w 391"/>
              <a:gd name="T35" fmla="*/ 456 h 508"/>
              <a:gd name="T36" fmla="*/ 323 w 391"/>
              <a:gd name="T37" fmla="*/ 456 h 508"/>
              <a:gd name="T38" fmla="*/ 323 w 391"/>
              <a:gd name="T39" fmla="*/ 417 h 508"/>
              <a:gd name="T40" fmla="*/ 294 w 391"/>
              <a:gd name="T41" fmla="*/ 417 h 508"/>
              <a:gd name="T42" fmla="*/ 294 w 391"/>
              <a:gd name="T43" fmla="*/ 378 h 508"/>
              <a:gd name="T44" fmla="*/ 265 w 391"/>
              <a:gd name="T45" fmla="*/ 378 h 508"/>
              <a:gd name="T46" fmla="*/ 265 w 391"/>
              <a:gd name="T47" fmla="*/ 339 h 508"/>
              <a:gd name="T48" fmla="*/ 236 w 391"/>
              <a:gd name="T49" fmla="*/ 339 h 508"/>
              <a:gd name="T50" fmla="*/ 236 w 391"/>
              <a:gd name="T51" fmla="*/ 301 h 508"/>
              <a:gd name="T52" fmla="*/ 206 w 391"/>
              <a:gd name="T53" fmla="*/ 301 h 508"/>
              <a:gd name="T54" fmla="*/ 206 w 391"/>
              <a:gd name="T55" fmla="*/ 262 h 508"/>
              <a:gd name="T56" fmla="*/ 177 w 391"/>
              <a:gd name="T57" fmla="*/ 262 h 508"/>
              <a:gd name="T58" fmla="*/ 177 w 391"/>
              <a:gd name="T59" fmla="*/ 223 h 508"/>
              <a:gd name="T60" fmla="*/ 177 w 391"/>
              <a:gd name="T61" fmla="*/ 118 h 5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91" h="508">
                <a:moveTo>
                  <a:pt x="0" y="58"/>
                </a:moveTo>
                <a:cubicBezTo>
                  <a:pt x="0" y="82"/>
                  <a:pt x="0" y="82"/>
                  <a:pt x="0" y="82"/>
                </a:cubicBezTo>
                <a:cubicBezTo>
                  <a:pt x="229" y="385"/>
                  <a:pt x="229" y="385"/>
                  <a:pt x="229" y="385"/>
                </a:cubicBezTo>
                <a:cubicBezTo>
                  <a:pt x="229" y="508"/>
                  <a:pt x="229" y="508"/>
                  <a:pt x="229" y="508"/>
                </a:cubicBezTo>
                <a:cubicBezTo>
                  <a:pt x="352" y="508"/>
                  <a:pt x="352" y="508"/>
                  <a:pt x="352" y="508"/>
                </a:cubicBezTo>
                <a:cubicBezTo>
                  <a:pt x="391" y="508"/>
                  <a:pt x="391" y="508"/>
                  <a:pt x="391" y="508"/>
                </a:cubicBezTo>
                <a:cubicBezTo>
                  <a:pt x="391" y="383"/>
                  <a:pt x="391" y="383"/>
                  <a:pt x="391" y="383"/>
                </a:cubicBezTo>
                <a:cubicBezTo>
                  <a:pt x="389" y="381"/>
                  <a:pt x="389" y="381"/>
                  <a:pt x="389" y="381"/>
                </a:cubicBezTo>
                <a:cubicBezTo>
                  <a:pt x="177" y="97"/>
                  <a:pt x="177" y="97"/>
                  <a:pt x="177" y="97"/>
                </a:cubicBezTo>
                <a:cubicBezTo>
                  <a:pt x="177" y="58"/>
                  <a:pt x="177" y="58"/>
                  <a:pt x="177" y="58"/>
                </a:cubicBezTo>
                <a:cubicBezTo>
                  <a:pt x="177" y="26"/>
                  <a:pt x="149" y="0"/>
                  <a:pt x="115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28" y="0"/>
                  <a:pt x="0" y="26"/>
                  <a:pt x="0" y="58"/>
                </a:cubicBezTo>
                <a:close/>
                <a:moveTo>
                  <a:pt x="177" y="118"/>
                </a:moveTo>
                <a:cubicBezTo>
                  <a:pt x="251" y="217"/>
                  <a:pt x="376" y="384"/>
                  <a:pt x="378" y="387"/>
                </a:cubicBezTo>
                <a:cubicBezTo>
                  <a:pt x="378" y="391"/>
                  <a:pt x="378" y="483"/>
                  <a:pt x="378" y="495"/>
                </a:cubicBezTo>
                <a:cubicBezTo>
                  <a:pt x="375" y="495"/>
                  <a:pt x="365" y="495"/>
                  <a:pt x="352" y="495"/>
                </a:cubicBezTo>
                <a:cubicBezTo>
                  <a:pt x="352" y="456"/>
                  <a:pt x="352" y="456"/>
                  <a:pt x="352" y="456"/>
                </a:cubicBezTo>
                <a:cubicBezTo>
                  <a:pt x="323" y="456"/>
                  <a:pt x="323" y="456"/>
                  <a:pt x="323" y="456"/>
                </a:cubicBezTo>
                <a:cubicBezTo>
                  <a:pt x="323" y="417"/>
                  <a:pt x="323" y="417"/>
                  <a:pt x="323" y="417"/>
                </a:cubicBezTo>
                <a:cubicBezTo>
                  <a:pt x="294" y="417"/>
                  <a:pt x="294" y="417"/>
                  <a:pt x="294" y="417"/>
                </a:cubicBezTo>
                <a:cubicBezTo>
                  <a:pt x="294" y="378"/>
                  <a:pt x="294" y="378"/>
                  <a:pt x="294" y="378"/>
                </a:cubicBezTo>
                <a:cubicBezTo>
                  <a:pt x="265" y="378"/>
                  <a:pt x="265" y="378"/>
                  <a:pt x="265" y="378"/>
                </a:cubicBezTo>
                <a:cubicBezTo>
                  <a:pt x="265" y="339"/>
                  <a:pt x="265" y="339"/>
                  <a:pt x="265" y="339"/>
                </a:cubicBezTo>
                <a:cubicBezTo>
                  <a:pt x="236" y="339"/>
                  <a:pt x="236" y="339"/>
                  <a:pt x="236" y="339"/>
                </a:cubicBezTo>
                <a:cubicBezTo>
                  <a:pt x="236" y="301"/>
                  <a:pt x="236" y="301"/>
                  <a:pt x="236" y="301"/>
                </a:cubicBezTo>
                <a:cubicBezTo>
                  <a:pt x="206" y="301"/>
                  <a:pt x="206" y="301"/>
                  <a:pt x="206" y="301"/>
                </a:cubicBezTo>
                <a:cubicBezTo>
                  <a:pt x="206" y="262"/>
                  <a:pt x="206" y="262"/>
                  <a:pt x="206" y="262"/>
                </a:cubicBezTo>
                <a:cubicBezTo>
                  <a:pt x="177" y="262"/>
                  <a:pt x="177" y="262"/>
                  <a:pt x="177" y="262"/>
                </a:cubicBezTo>
                <a:cubicBezTo>
                  <a:pt x="177" y="223"/>
                  <a:pt x="177" y="223"/>
                  <a:pt x="177" y="223"/>
                </a:cubicBezTo>
                <a:lnTo>
                  <a:pt x="177" y="1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221971"/>
          <p:cNvSpPr>
            <a:spLocks noEditPoints="1"/>
          </p:cNvSpPr>
          <p:nvPr/>
        </p:nvSpPr>
        <p:spPr bwMode="auto">
          <a:xfrm>
            <a:off x="8190408" y="2865199"/>
            <a:ext cx="828675" cy="1347788"/>
          </a:xfrm>
          <a:custGeom>
            <a:avLst/>
            <a:gdLst>
              <a:gd name="T0" fmla="*/ 101 w 360"/>
              <a:gd name="T1" fmla="*/ 163 h 585"/>
              <a:gd name="T2" fmla="*/ 135 w 360"/>
              <a:gd name="T3" fmla="*/ 143 h 585"/>
              <a:gd name="T4" fmla="*/ 163 w 360"/>
              <a:gd name="T5" fmla="*/ 105 h 585"/>
              <a:gd name="T6" fmla="*/ 163 w 360"/>
              <a:gd name="T7" fmla="*/ 281 h 585"/>
              <a:gd name="T8" fmla="*/ 140 w 360"/>
              <a:gd name="T9" fmla="*/ 386 h 585"/>
              <a:gd name="T10" fmla="*/ 175 w 360"/>
              <a:gd name="T11" fmla="*/ 386 h 585"/>
              <a:gd name="T12" fmla="*/ 198 w 360"/>
              <a:gd name="T13" fmla="*/ 585 h 585"/>
              <a:gd name="T14" fmla="*/ 227 w 360"/>
              <a:gd name="T15" fmla="*/ 585 h 585"/>
              <a:gd name="T16" fmla="*/ 227 w 360"/>
              <a:gd name="T17" fmla="*/ 386 h 585"/>
              <a:gd name="T18" fmla="*/ 240 w 360"/>
              <a:gd name="T19" fmla="*/ 386 h 585"/>
              <a:gd name="T20" fmla="*/ 240 w 360"/>
              <a:gd name="T21" fmla="*/ 585 h 585"/>
              <a:gd name="T22" fmla="*/ 269 w 360"/>
              <a:gd name="T23" fmla="*/ 585 h 585"/>
              <a:gd name="T24" fmla="*/ 292 w 360"/>
              <a:gd name="T25" fmla="*/ 386 h 585"/>
              <a:gd name="T26" fmla="*/ 327 w 360"/>
              <a:gd name="T27" fmla="*/ 386 h 585"/>
              <a:gd name="T28" fmla="*/ 304 w 360"/>
              <a:gd name="T29" fmla="*/ 281 h 585"/>
              <a:gd name="T30" fmla="*/ 339 w 360"/>
              <a:gd name="T31" fmla="*/ 281 h 585"/>
              <a:gd name="T32" fmla="*/ 351 w 360"/>
              <a:gd name="T33" fmla="*/ 105 h 585"/>
              <a:gd name="T34" fmla="*/ 303 w 360"/>
              <a:gd name="T35" fmla="*/ 6 h 585"/>
              <a:gd name="T36" fmla="*/ 269 w 360"/>
              <a:gd name="T37" fmla="*/ 0 h 585"/>
              <a:gd name="T38" fmla="*/ 267 w 360"/>
              <a:gd name="T39" fmla="*/ 0 h 585"/>
              <a:gd name="T40" fmla="*/ 234 w 360"/>
              <a:gd name="T41" fmla="*/ 78 h 585"/>
              <a:gd name="T42" fmla="*/ 200 w 360"/>
              <a:gd name="T43" fmla="*/ 0 h 585"/>
              <a:gd name="T44" fmla="*/ 198 w 360"/>
              <a:gd name="T45" fmla="*/ 0 h 585"/>
              <a:gd name="T46" fmla="*/ 116 w 360"/>
              <a:gd name="T47" fmla="*/ 58 h 585"/>
              <a:gd name="T48" fmla="*/ 91 w 360"/>
              <a:gd name="T49" fmla="*/ 113 h 585"/>
              <a:gd name="T50" fmla="*/ 39 w 360"/>
              <a:gd name="T51" fmla="*/ 58 h 585"/>
              <a:gd name="T52" fmla="*/ 0 w 360"/>
              <a:gd name="T53" fmla="*/ 58 h 585"/>
              <a:gd name="T54" fmla="*/ 55 w 360"/>
              <a:gd name="T55" fmla="*/ 131 h 585"/>
              <a:gd name="T56" fmla="*/ 101 w 360"/>
              <a:gd name="T57" fmla="*/ 163 h 585"/>
              <a:gd name="T58" fmla="*/ 224 w 360"/>
              <a:gd name="T59" fmla="*/ 203 h 585"/>
              <a:gd name="T60" fmla="*/ 234 w 360"/>
              <a:gd name="T61" fmla="*/ 193 h 585"/>
              <a:gd name="T62" fmla="*/ 243 w 360"/>
              <a:gd name="T63" fmla="*/ 203 h 585"/>
              <a:gd name="T64" fmla="*/ 234 w 360"/>
              <a:gd name="T65" fmla="*/ 213 h 585"/>
              <a:gd name="T66" fmla="*/ 224 w 360"/>
              <a:gd name="T67" fmla="*/ 203 h 585"/>
              <a:gd name="T68" fmla="*/ 224 w 360"/>
              <a:gd name="T69" fmla="*/ 147 h 585"/>
              <a:gd name="T70" fmla="*/ 234 w 360"/>
              <a:gd name="T71" fmla="*/ 138 h 585"/>
              <a:gd name="T72" fmla="*/ 243 w 360"/>
              <a:gd name="T73" fmla="*/ 147 h 585"/>
              <a:gd name="T74" fmla="*/ 234 w 360"/>
              <a:gd name="T75" fmla="*/ 157 h 585"/>
              <a:gd name="T76" fmla="*/ 224 w 360"/>
              <a:gd name="T77" fmla="*/ 147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60" h="585">
                <a:moveTo>
                  <a:pt x="101" y="163"/>
                </a:moveTo>
                <a:cubicBezTo>
                  <a:pt x="122" y="163"/>
                  <a:pt x="135" y="143"/>
                  <a:pt x="135" y="143"/>
                </a:cubicBezTo>
                <a:cubicBezTo>
                  <a:pt x="163" y="105"/>
                  <a:pt x="163" y="105"/>
                  <a:pt x="163" y="105"/>
                </a:cubicBezTo>
                <a:cubicBezTo>
                  <a:pt x="163" y="281"/>
                  <a:pt x="163" y="281"/>
                  <a:pt x="163" y="281"/>
                </a:cubicBezTo>
                <a:cubicBezTo>
                  <a:pt x="140" y="386"/>
                  <a:pt x="140" y="386"/>
                  <a:pt x="140" y="386"/>
                </a:cubicBezTo>
                <a:cubicBezTo>
                  <a:pt x="175" y="386"/>
                  <a:pt x="175" y="386"/>
                  <a:pt x="175" y="386"/>
                </a:cubicBezTo>
                <a:cubicBezTo>
                  <a:pt x="198" y="585"/>
                  <a:pt x="198" y="585"/>
                  <a:pt x="198" y="585"/>
                </a:cubicBezTo>
                <a:cubicBezTo>
                  <a:pt x="227" y="585"/>
                  <a:pt x="227" y="585"/>
                  <a:pt x="227" y="585"/>
                </a:cubicBezTo>
                <a:cubicBezTo>
                  <a:pt x="227" y="386"/>
                  <a:pt x="227" y="386"/>
                  <a:pt x="227" y="386"/>
                </a:cubicBezTo>
                <a:cubicBezTo>
                  <a:pt x="240" y="386"/>
                  <a:pt x="240" y="386"/>
                  <a:pt x="240" y="386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69" y="585"/>
                  <a:pt x="269" y="585"/>
                  <a:pt x="269" y="585"/>
                </a:cubicBezTo>
                <a:cubicBezTo>
                  <a:pt x="292" y="386"/>
                  <a:pt x="292" y="386"/>
                  <a:pt x="292" y="386"/>
                </a:cubicBezTo>
                <a:cubicBezTo>
                  <a:pt x="327" y="386"/>
                  <a:pt x="327" y="386"/>
                  <a:pt x="327" y="386"/>
                </a:cubicBezTo>
                <a:cubicBezTo>
                  <a:pt x="304" y="281"/>
                  <a:pt x="304" y="281"/>
                  <a:pt x="304" y="281"/>
                </a:cubicBezTo>
                <a:cubicBezTo>
                  <a:pt x="339" y="281"/>
                  <a:pt x="339" y="281"/>
                  <a:pt x="339" y="281"/>
                </a:cubicBezTo>
                <a:cubicBezTo>
                  <a:pt x="351" y="105"/>
                  <a:pt x="351" y="105"/>
                  <a:pt x="351" y="105"/>
                </a:cubicBezTo>
                <a:cubicBezTo>
                  <a:pt x="351" y="105"/>
                  <a:pt x="360" y="28"/>
                  <a:pt x="303" y="6"/>
                </a:cubicBezTo>
                <a:cubicBezTo>
                  <a:pt x="294" y="2"/>
                  <a:pt x="283" y="0"/>
                  <a:pt x="269" y="0"/>
                </a:cubicBezTo>
                <a:cubicBezTo>
                  <a:pt x="267" y="0"/>
                  <a:pt x="267" y="0"/>
                  <a:pt x="267" y="0"/>
                </a:cubicBezTo>
                <a:cubicBezTo>
                  <a:pt x="234" y="78"/>
                  <a:pt x="234" y="78"/>
                  <a:pt x="234" y="78"/>
                </a:cubicBezTo>
                <a:cubicBezTo>
                  <a:pt x="200" y="0"/>
                  <a:pt x="200" y="0"/>
                  <a:pt x="200" y="0"/>
                </a:cubicBezTo>
                <a:cubicBezTo>
                  <a:pt x="198" y="0"/>
                  <a:pt x="198" y="0"/>
                  <a:pt x="198" y="0"/>
                </a:cubicBezTo>
                <a:cubicBezTo>
                  <a:pt x="173" y="2"/>
                  <a:pt x="142" y="5"/>
                  <a:pt x="116" y="58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39" y="58"/>
                  <a:pt x="39" y="58"/>
                  <a:pt x="39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77" y="163"/>
                  <a:pt x="101" y="163"/>
                </a:cubicBezTo>
                <a:close/>
                <a:moveTo>
                  <a:pt x="224" y="203"/>
                </a:moveTo>
                <a:cubicBezTo>
                  <a:pt x="224" y="198"/>
                  <a:pt x="228" y="193"/>
                  <a:pt x="234" y="193"/>
                </a:cubicBezTo>
                <a:cubicBezTo>
                  <a:pt x="239" y="193"/>
                  <a:pt x="243" y="198"/>
                  <a:pt x="243" y="203"/>
                </a:cubicBezTo>
                <a:cubicBezTo>
                  <a:pt x="243" y="209"/>
                  <a:pt x="239" y="213"/>
                  <a:pt x="234" y="213"/>
                </a:cubicBezTo>
                <a:cubicBezTo>
                  <a:pt x="228" y="213"/>
                  <a:pt x="224" y="209"/>
                  <a:pt x="224" y="203"/>
                </a:cubicBezTo>
                <a:close/>
                <a:moveTo>
                  <a:pt x="224" y="147"/>
                </a:moveTo>
                <a:cubicBezTo>
                  <a:pt x="224" y="142"/>
                  <a:pt x="228" y="138"/>
                  <a:pt x="234" y="138"/>
                </a:cubicBezTo>
                <a:cubicBezTo>
                  <a:pt x="239" y="138"/>
                  <a:pt x="243" y="142"/>
                  <a:pt x="243" y="147"/>
                </a:cubicBezTo>
                <a:cubicBezTo>
                  <a:pt x="243" y="153"/>
                  <a:pt x="239" y="157"/>
                  <a:pt x="234" y="157"/>
                </a:cubicBezTo>
                <a:cubicBezTo>
                  <a:pt x="228" y="157"/>
                  <a:pt x="224" y="153"/>
                  <a:pt x="224" y="1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221972"/>
          <p:cNvSpPr>
            <a:spLocks/>
          </p:cNvSpPr>
          <p:nvPr/>
        </p:nvSpPr>
        <p:spPr bwMode="auto">
          <a:xfrm>
            <a:off x="8604746" y="2595324"/>
            <a:ext cx="246063" cy="219075"/>
          </a:xfrm>
          <a:custGeom>
            <a:avLst/>
            <a:gdLst>
              <a:gd name="T0" fmla="*/ 54 w 107"/>
              <a:gd name="T1" fmla="*/ 95 h 95"/>
              <a:gd name="T2" fmla="*/ 0 w 107"/>
              <a:gd name="T3" fmla="*/ 41 h 95"/>
              <a:gd name="T4" fmla="*/ 2 w 107"/>
              <a:gd name="T5" fmla="*/ 26 h 95"/>
              <a:gd name="T6" fmla="*/ 48 w 107"/>
              <a:gd name="T7" fmla="*/ 24 h 95"/>
              <a:gd name="T8" fmla="*/ 88 w 107"/>
              <a:gd name="T9" fmla="*/ 0 h 95"/>
              <a:gd name="T10" fmla="*/ 107 w 107"/>
              <a:gd name="T11" fmla="*/ 41 h 95"/>
              <a:gd name="T12" fmla="*/ 54 w 107"/>
              <a:gd name="T13" fmla="*/ 95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7" h="95">
                <a:moveTo>
                  <a:pt x="54" y="95"/>
                </a:moveTo>
                <a:cubicBezTo>
                  <a:pt x="24" y="95"/>
                  <a:pt x="0" y="71"/>
                  <a:pt x="0" y="41"/>
                </a:cubicBezTo>
                <a:cubicBezTo>
                  <a:pt x="0" y="36"/>
                  <a:pt x="1" y="31"/>
                  <a:pt x="2" y="26"/>
                </a:cubicBezTo>
                <a:cubicBezTo>
                  <a:pt x="12" y="29"/>
                  <a:pt x="28" y="31"/>
                  <a:pt x="48" y="24"/>
                </a:cubicBezTo>
                <a:cubicBezTo>
                  <a:pt x="69" y="18"/>
                  <a:pt x="81" y="8"/>
                  <a:pt x="88" y="0"/>
                </a:cubicBezTo>
                <a:cubicBezTo>
                  <a:pt x="100" y="10"/>
                  <a:pt x="107" y="25"/>
                  <a:pt x="107" y="41"/>
                </a:cubicBezTo>
                <a:cubicBezTo>
                  <a:pt x="107" y="71"/>
                  <a:pt x="83" y="95"/>
                  <a:pt x="54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221973"/>
          <p:cNvSpPr>
            <a:spLocks/>
          </p:cNvSpPr>
          <p:nvPr/>
        </p:nvSpPr>
        <p:spPr bwMode="auto">
          <a:xfrm>
            <a:off x="8604746" y="2495311"/>
            <a:ext cx="188913" cy="139700"/>
          </a:xfrm>
          <a:custGeom>
            <a:avLst/>
            <a:gdLst>
              <a:gd name="T0" fmla="*/ 45 w 82"/>
              <a:gd name="T1" fmla="*/ 55 h 60"/>
              <a:gd name="T2" fmla="*/ 7 w 82"/>
              <a:gd name="T3" fmla="*/ 57 h 60"/>
              <a:gd name="T4" fmla="*/ 1 w 82"/>
              <a:gd name="T5" fmla="*/ 55 h 60"/>
              <a:gd name="T6" fmla="*/ 0 w 82"/>
              <a:gd name="T7" fmla="*/ 25 h 60"/>
              <a:gd name="T8" fmla="*/ 30 w 82"/>
              <a:gd name="T9" fmla="*/ 7 h 60"/>
              <a:gd name="T10" fmla="*/ 30 w 82"/>
              <a:gd name="T11" fmla="*/ 7 h 60"/>
              <a:gd name="T12" fmla="*/ 31 w 82"/>
              <a:gd name="T13" fmla="*/ 7 h 60"/>
              <a:gd name="T14" fmla="*/ 67 w 82"/>
              <a:gd name="T15" fmla="*/ 4 h 60"/>
              <a:gd name="T16" fmla="*/ 82 w 82"/>
              <a:gd name="T17" fmla="*/ 30 h 60"/>
              <a:gd name="T18" fmla="*/ 77 w 82"/>
              <a:gd name="T19" fmla="*/ 36 h 60"/>
              <a:gd name="T20" fmla="*/ 45 w 82"/>
              <a:gd name="T21" fmla="*/ 55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2" h="60">
                <a:moveTo>
                  <a:pt x="45" y="55"/>
                </a:moveTo>
                <a:cubicBezTo>
                  <a:pt x="28" y="60"/>
                  <a:pt x="15" y="59"/>
                  <a:pt x="7" y="57"/>
                </a:cubicBezTo>
                <a:cubicBezTo>
                  <a:pt x="4" y="56"/>
                  <a:pt x="2" y="55"/>
                  <a:pt x="1" y="55"/>
                </a:cubicBezTo>
                <a:cubicBezTo>
                  <a:pt x="0" y="49"/>
                  <a:pt x="0" y="29"/>
                  <a:pt x="0" y="25"/>
                </a:cubicBezTo>
                <a:cubicBezTo>
                  <a:pt x="10" y="12"/>
                  <a:pt x="30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31" y="7"/>
                  <a:pt x="51" y="0"/>
                  <a:pt x="67" y="4"/>
                </a:cubicBezTo>
                <a:cubicBezTo>
                  <a:pt x="69" y="8"/>
                  <a:pt x="79" y="25"/>
                  <a:pt x="82" y="30"/>
                </a:cubicBezTo>
                <a:cubicBezTo>
                  <a:pt x="81" y="32"/>
                  <a:pt x="79" y="34"/>
                  <a:pt x="77" y="36"/>
                </a:cubicBezTo>
                <a:cubicBezTo>
                  <a:pt x="71" y="42"/>
                  <a:pt x="61" y="50"/>
                  <a:pt x="45" y="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60" name="Rectangle 6"/>
          <p:cNvSpPr>
            <a:spLocks noChangeArrowheads="1"/>
          </p:cNvSpPr>
          <p:nvPr/>
        </p:nvSpPr>
        <p:spPr bwMode="auto">
          <a:xfrm>
            <a:off x="3051176" y="606426"/>
            <a:ext cx="33338" cy="4810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61" name="Oval 7"/>
          <p:cNvSpPr>
            <a:spLocks noChangeArrowheads="1"/>
          </p:cNvSpPr>
          <p:nvPr/>
        </p:nvSpPr>
        <p:spPr bwMode="auto">
          <a:xfrm>
            <a:off x="2879726" y="468313"/>
            <a:ext cx="93663" cy="93663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62" name="Freeform 8"/>
          <p:cNvSpPr>
            <a:spLocks/>
          </p:cNvSpPr>
          <p:nvPr/>
        </p:nvSpPr>
        <p:spPr bwMode="auto">
          <a:xfrm>
            <a:off x="2493963" y="579438"/>
            <a:ext cx="541338" cy="508000"/>
          </a:xfrm>
          <a:custGeom>
            <a:avLst/>
            <a:gdLst>
              <a:gd name="T0" fmla="*/ 241 w 284"/>
              <a:gd name="T1" fmla="*/ 0 h 267"/>
              <a:gd name="T2" fmla="*/ 203 w 284"/>
              <a:gd name="T3" fmla="*/ 17 h 267"/>
              <a:gd name="T4" fmla="*/ 166 w 284"/>
              <a:gd name="T5" fmla="*/ 53 h 267"/>
              <a:gd name="T6" fmla="*/ 111 w 284"/>
              <a:gd name="T7" fmla="*/ 58 h 267"/>
              <a:gd name="T8" fmla="*/ 111 w 284"/>
              <a:gd name="T9" fmla="*/ 76 h 267"/>
              <a:gd name="T10" fmla="*/ 172 w 284"/>
              <a:gd name="T11" fmla="*/ 76 h 267"/>
              <a:gd name="T12" fmla="*/ 214 w 284"/>
              <a:gd name="T13" fmla="*/ 47 h 267"/>
              <a:gd name="T14" fmla="*/ 214 w 284"/>
              <a:gd name="T15" fmla="*/ 107 h 267"/>
              <a:gd name="T16" fmla="*/ 203 w 284"/>
              <a:gd name="T17" fmla="*/ 111 h 267"/>
              <a:gd name="T18" fmla="*/ 203 w 284"/>
              <a:gd name="T19" fmla="*/ 86 h 267"/>
              <a:gd name="T20" fmla="*/ 0 w 284"/>
              <a:gd name="T21" fmla="*/ 86 h 267"/>
              <a:gd name="T22" fmla="*/ 0 w 284"/>
              <a:gd name="T23" fmla="*/ 267 h 267"/>
              <a:gd name="T24" fmla="*/ 203 w 284"/>
              <a:gd name="T25" fmla="*/ 267 h 267"/>
              <a:gd name="T26" fmla="*/ 203 w 284"/>
              <a:gd name="T27" fmla="*/ 163 h 267"/>
              <a:gd name="T28" fmla="*/ 245 w 284"/>
              <a:gd name="T29" fmla="*/ 163 h 267"/>
              <a:gd name="T30" fmla="*/ 282 w 284"/>
              <a:gd name="T31" fmla="*/ 124 h 267"/>
              <a:gd name="T32" fmla="*/ 282 w 284"/>
              <a:gd name="T33" fmla="*/ 39 h 267"/>
              <a:gd name="T34" fmla="*/ 241 w 284"/>
              <a:gd name="T35" fmla="*/ 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4" h="267">
                <a:moveTo>
                  <a:pt x="241" y="0"/>
                </a:moveTo>
                <a:cubicBezTo>
                  <a:pt x="241" y="0"/>
                  <a:pt x="222" y="0"/>
                  <a:pt x="203" y="17"/>
                </a:cubicBezTo>
                <a:cubicBezTo>
                  <a:pt x="185" y="34"/>
                  <a:pt x="166" y="53"/>
                  <a:pt x="166" y="53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11" y="76"/>
                  <a:pt x="111" y="76"/>
                  <a:pt x="111" y="76"/>
                </a:cubicBezTo>
                <a:cubicBezTo>
                  <a:pt x="172" y="76"/>
                  <a:pt x="172" y="76"/>
                  <a:pt x="172" y="76"/>
                </a:cubicBezTo>
                <a:cubicBezTo>
                  <a:pt x="214" y="47"/>
                  <a:pt x="214" y="47"/>
                  <a:pt x="214" y="47"/>
                </a:cubicBezTo>
                <a:cubicBezTo>
                  <a:pt x="214" y="107"/>
                  <a:pt x="214" y="107"/>
                  <a:pt x="214" y="107"/>
                </a:cubicBezTo>
                <a:cubicBezTo>
                  <a:pt x="203" y="111"/>
                  <a:pt x="203" y="111"/>
                  <a:pt x="203" y="111"/>
                </a:cubicBezTo>
                <a:cubicBezTo>
                  <a:pt x="203" y="86"/>
                  <a:pt x="203" y="86"/>
                  <a:pt x="203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267"/>
                  <a:pt x="0" y="267"/>
                  <a:pt x="0" y="267"/>
                </a:cubicBezTo>
                <a:cubicBezTo>
                  <a:pt x="203" y="267"/>
                  <a:pt x="203" y="267"/>
                  <a:pt x="203" y="267"/>
                </a:cubicBezTo>
                <a:cubicBezTo>
                  <a:pt x="203" y="163"/>
                  <a:pt x="203" y="163"/>
                  <a:pt x="203" y="163"/>
                </a:cubicBezTo>
                <a:cubicBezTo>
                  <a:pt x="245" y="163"/>
                  <a:pt x="245" y="163"/>
                  <a:pt x="245" y="163"/>
                </a:cubicBezTo>
                <a:cubicBezTo>
                  <a:pt x="245" y="163"/>
                  <a:pt x="282" y="163"/>
                  <a:pt x="282" y="124"/>
                </a:cubicBezTo>
                <a:cubicBezTo>
                  <a:pt x="282" y="93"/>
                  <a:pt x="282" y="39"/>
                  <a:pt x="282" y="39"/>
                </a:cubicBezTo>
                <a:cubicBezTo>
                  <a:pt x="282" y="39"/>
                  <a:pt x="284" y="1"/>
                  <a:pt x="24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63" name="Rectangle 9"/>
          <p:cNvSpPr>
            <a:spLocks noChangeArrowheads="1"/>
          </p:cNvSpPr>
          <p:nvPr/>
        </p:nvSpPr>
        <p:spPr bwMode="auto">
          <a:xfrm>
            <a:off x="2517776" y="704851"/>
            <a:ext cx="141288" cy="1905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64" name="Rectangle 10"/>
          <p:cNvSpPr>
            <a:spLocks noChangeArrowheads="1"/>
          </p:cNvSpPr>
          <p:nvPr/>
        </p:nvSpPr>
        <p:spPr bwMode="auto">
          <a:xfrm>
            <a:off x="2517776" y="642938"/>
            <a:ext cx="141288" cy="1905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65" name="Rectangle 11"/>
          <p:cNvSpPr>
            <a:spLocks noChangeArrowheads="1"/>
          </p:cNvSpPr>
          <p:nvPr/>
        </p:nvSpPr>
        <p:spPr bwMode="auto">
          <a:xfrm>
            <a:off x="2517776" y="581026"/>
            <a:ext cx="141288" cy="1905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66" name="Rectangle 12"/>
          <p:cNvSpPr>
            <a:spLocks noChangeArrowheads="1"/>
          </p:cNvSpPr>
          <p:nvPr/>
        </p:nvSpPr>
        <p:spPr bwMode="auto">
          <a:xfrm>
            <a:off x="2517776" y="520701"/>
            <a:ext cx="141288" cy="1905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67" name="Rectangle 13"/>
          <p:cNvSpPr>
            <a:spLocks noChangeArrowheads="1"/>
          </p:cNvSpPr>
          <p:nvPr/>
        </p:nvSpPr>
        <p:spPr bwMode="auto">
          <a:xfrm>
            <a:off x="2495551" y="674688"/>
            <a:ext cx="142875" cy="1905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68" name="Rectangle 14"/>
          <p:cNvSpPr>
            <a:spLocks noChangeArrowheads="1"/>
          </p:cNvSpPr>
          <p:nvPr/>
        </p:nvSpPr>
        <p:spPr bwMode="auto">
          <a:xfrm>
            <a:off x="2495551" y="612776"/>
            <a:ext cx="142875" cy="1746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69" name="Rectangle 15"/>
          <p:cNvSpPr>
            <a:spLocks noChangeArrowheads="1"/>
          </p:cNvSpPr>
          <p:nvPr/>
        </p:nvSpPr>
        <p:spPr bwMode="auto">
          <a:xfrm>
            <a:off x="2495551" y="550863"/>
            <a:ext cx="142875" cy="1905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70" name="Freeform 16"/>
          <p:cNvSpPr>
            <a:spLocks/>
          </p:cNvSpPr>
          <p:nvPr/>
        </p:nvSpPr>
        <p:spPr bwMode="auto">
          <a:xfrm>
            <a:off x="2732088" y="608013"/>
            <a:ext cx="39688" cy="66675"/>
          </a:xfrm>
          <a:custGeom>
            <a:avLst/>
            <a:gdLst>
              <a:gd name="T0" fmla="*/ 25 w 25"/>
              <a:gd name="T1" fmla="*/ 3 h 42"/>
              <a:gd name="T2" fmla="*/ 14 w 25"/>
              <a:gd name="T3" fmla="*/ 0 h 42"/>
              <a:gd name="T4" fmla="*/ 0 w 25"/>
              <a:gd name="T5" fmla="*/ 42 h 42"/>
              <a:gd name="T6" fmla="*/ 13 w 25"/>
              <a:gd name="T7" fmla="*/ 40 h 42"/>
              <a:gd name="T8" fmla="*/ 25 w 25"/>
              <a:gd name="T9" fmla="*/ 3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42">
                <a:moveTo>
                  <a:pt x="25" y="3"/>
                </a:moveTo>
                <a:lnTo>
                  <a:pt x="14" y="0"/>
                </a:lnTo>
                <a:lnTo>
                  <a:pt x="0" y="42"/>
                </a:lnTo>
                <a:lnTo>
                  <a:pt x="13" y="40"/>
                </a:lnTo>
                <a:lnTo>
                  <a:pt x="25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71" name="Freeform 17"/>
          <p:cNvSpPr>
            <a:spLocks/>
          </p:cNvSpPr>
          <p:nvPr/>
        </p:nvSpPr>
        <p:spPr bwMode="auto">
          <a:xfrm>
            <a:off x="2776538" y="157162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72" name="Freeform 18"/>
          <p:cNvSpPr>
            <a:spLocks noEditPoints="1"/>
          </p:cNvSpPr>
          <p:nvPr/>
        </p:nvSpPr>
        <p:spPr bwMode="auto">
          <a:xfrm>
            <a:off x="2371726" y="1260476"/>
            <a:ext cx="766763" cy="763588"/>
          </a:xfrm>
          <a:custGeom>
            <a:avLst/>
            <a:gdLst>
              <a:gd name="T0" fmla="*/ 375 w 403"/>
              <a:gd name="T1" fmla="*/ 27 h 402"/>
              <a:gd name="T2" fmla="*/ 351 w 403"/>
              <a:gd name="T3" fmla="*/ 27 h 402"/>
              <a:gd name="T4" fmla="*/ 295 w 403"/>
              <a:gd name="T5" fmla="*/ 25 h 402"/>
              <a:gd name="T6" fmla="*/ 242 w 403"/>
              <a:gd name="T7" fmla="*/ 25 h 402"/>
              <a:gd name="T8" fmla="*/ 218 w 403"/>
              <a:gd name="T9" fmla="*/ 2 h 402"/>
              <a:gd name="T10" fmla="*/ 142 w 403"/>
              <a:gd name="T11" fmla="*/ 27 h 402"/>
              <a:gd name="T12" fmla="*/ 176 w 403"/>
              <a:gd name="T13" fmla="*/ 188 h 402"/>
              <a:gd name="T14" fmla="*/ 174 w 403"/>
              <a:gd name="T15" fmla="*/ 197 h 402"/>
              <a:gd name="T16" fmla="*/ 177 w 403"/>
              <a:gd name="T17" fmla="*/ 209 h 402"/>
              <a:gd name="T18" fmla="*/ 120 w 403"/>
              <a:gd name="T19" fmla="*/ 268 h 402"/>
              <a:gd name="T20" fmla="*/ 72 w 403"/>
              <a:gd name="T21" fmla="*/ 200 h 402"/>
              <a:gd name="T22" fmla="*/ 54 w 403"/>
              <a:gd name="T23" fmla="*/ 299 h 402"/>
              <a:gd name="T24" fmla="*/ 0 w 403"/>
              <a:gd name="T25" fmla="*/ 402 h 402"/>
              <a:gd name="T26" fmla="*/ 54 w 403"/>
              <a:gd name="T27" fmla="*/ 318 h 402"/>
              <a:gd name="T28" fmla="*/ 94 w 403"/>
              <a:gd name="T29" fmla="*/ 361 h 402"/>
              <a:gd name="T30" fmla="*/ 99 w 403"/>
              <a:gd name="T31" fmla="*/ 340 h 402"/>
              <a:gd name="T32" fmla="*/ 116 w 403"/>
              <a:gd name="T33" fmla="*/ 402 h 402"/>
              <a:gd name="T34" fmla="*/ 122 w 403"/>
              <a:gd name="T35" fmla="*/ 348 h 402"/>
              <a:gd name="T36" fmla="*/ 139 w 403"/>
              <a:gd name="T37" fmla="*/ 338 h 402"/>
              <a:gd name="T38" fmla="*/ 134 w 403"/>
              <a:gd name="T39" fmla="*/ 278 h 402"/>
              <a:gd name="T40" fmla="*/ 232 w 403"/>
              <a:gd name="T41" fmla="*/ 212 h 402"/>
              <a:gd name="T42" fmla="*/ 299 w 403"/>
              <a:gd name="T43" fmla="*/ 188 h 402"/>
              <a:gd name="T44" fmla="*/ 180 w 403"/>
              <a:gd name="T45" fmla="*/ 321 h 402"/>
              <a:gd name="T46" fmla="*/ 203 w 403"/>
              <a:gd name="T47" fmla="*/ 402 h 402"/>
              <a:gd name="T48" fmla="*/ 189 w 403"/>
              <a:gd name="T49" fmla="*/ 324 h 402"/>
              <a:gd name="T50" fmla="*/ 308 w 403"/>
              <a:gd name="T51" fmla="*/ 188 h 402"/>
              <a:gd name="T52" fmla="*/ 375 w 403"/>
              <a:gd name="T53" fmla="*/ 112 h 402"/>
              <a:gd name="T54" fmla="*/ 375 w 403"/>
              <a:gd name="T55" fmla="*/ 56 h 402"/>
              <a:gd name="T56" fmla="*/ 61 w 403"/>
              <a:gd name="T57" fmla="*/ 301 h 402"/>
              <a:gd name="T58" fmla="*/ 89 w 403"/>
              <a:gd name="T59" fmla="*/ 348 h 402"/>
              <a:gd name="T60" fmla="*/ 72 w 403"/>
              <a:gd name="T61" fmla="*/ 208 h 402"/>
              <a:gd name="T62" fmla="*/ 72 w 403"/>
              <a:gd name="T63" fmla="*/ 295 h 402"/>
              <a:gd name="T64" fmla="*/ 72 w 403"/>
              <a:gd name="T65" fmla="*/ 208 h 402"/>
              <a:gd name="T66" fmla="*/ 99 w 403"/>
              <a:gd name="T67" fmla="*/ 311 h 402"/>
              <a:gd name="T68" fmla="*/ 104 w 403"/>
              <a:gd name="T69" fmla="*/ 291 h 402"/>
              <a:gd name="T70" fmla="*/ 106 w 403"/>
              <a:gd name="T71" fmla="*/ 314 h 402"/>
              <a:gd name="T72" fmla="*/ 117 w 403"/>
              <a:gd name="T73" fmla="*/ 276 h 402"/>
              <a:gd name="T74" fmla="*/ 132 w 403"/>
              <a:gd name="T75" fmla="*/ 323 h 402"/>
              <a:gd name="T76" fmla="*/ 229 w 403"/>
              <a:gd name="T77" fmla="*/ 205 h 402"/>
              <a:gd name="T78" fmla="*/ 184 w 403"/>
              <a:gd name="T79" fmla="*/ 204 h 402"/>
              <a:gd name="T80" fmla="*/ 215 w 403"/>
              <a:gd name="T81" fmla="*/ 172 h 402"/>
              <a:gd name="T82" fmla="*/ 249 w 403"/>
              <a:gd name="T83" fmla="*/ 178 h 402"/>
              <a:gd name="T84" fmla="*/ 256 w 403"/>
              <a:gd name="T85" fmla="*/ 175 h 402"/>
              <a:gd name="T86" fmla="*/ 212 w 403"/>
              <a:gd name="T87" fmla="*/ 164 h 402"/>
              <a:gd name="T88" fmla="*/ 212 w 403"/>
              <a:gd name="T89" fmla="*/ 164 h 402"/>
              <a:gd name="T90" fmla="*/ 150 w 403"/>
              <a:gd name="T91" fmla="*/ 180 h 402"/>
              <a:gd name="T92" fmla="*/ 367 w 403"/>
              <a:gd name="T93" fmla="*/ 81 h 402"/>
              <a:gd name="T94" fmla="*/ 257 w 403"/>
              <a:gd name="T95" fmla="*/ 180 h 402"/>
              <a:gd name="T96" fmla="*/ 367 w 403"/>
              <a:gd name="T97" fmla="*/ 35 h 402"/>
              <a:gd name="T98" fmla="*/ 150 w 403"/>
              <a:gd name="T99" fmla="*/ 67 h 402"/>
              <a:gd name="T100" fmla="*/ 367 w 403"/>
              <a:gd name="T101" fmla="*/ 35 h 402"/>
              <a:gd name="T102" fmla="*/ 343 w 403"/>
              <a:gd name="T103" fmla="*/ 27 h 402"/>
              <a:gd name="T104" fmla="*/ 325 w 403"/>
              <a:gd name="T105" fmla="*/ 9 h 402"/>
              <a:gd name="T106" fmla="*/ 287 w 403"/>
              <a:gd name="T107" fmla="*/ 27 h 402"/>
              <a:gd name="T108" fmla="*/ 271 w 403"/>
              <a:gd name="T109" fmla="*/ 9 h 402"/>
              <a:gd name="T110" fmla="*/ 229 w 403"/>
              <a:gd name="T111" fmla="*/ 14 h 402"/>
              <a:gd name="T112" fmla="*/ 196 w 403"/>
              <a:gd name="T113" fmla="*/ 27 h 402"/>
              <a:gd name="T114" fmla="*/ 375 w 403"/>
              <a:gd name="T115" fmla="*/ 104 h 402"/>
              <a:gd name="T116" fmla="*/ 390 w 403"/>
              <a:gd name="T117" fmla="*/ 78 h 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03" h="402">
                <a:moveTo>
                  <a:pt x="375" y="56"/>
                </a:moveTo>
                <a:cubicBezTo>
                  <a:pt x="375" y="27"/>
                  <a:pt x="375" y="27"/>
                  <a:pt x="375" y="27"/>
                </a:cubicBezTo>
                <a:cubicBezTo>
                  <a:pt x="371" y="27"/>
                  <a:pt x="371" y="27"/>
                  <a:pt x="371" y="27"/>
                </a:cubicBezTo>
                <a:cubicBezTo>
                  <a:pt x="351" y="27"/>
                  <a:pt x="351" y="27"/>
                  <a:pt x="351" y="27"/>
                </a:cubicBezTo>
                <a:cubicBezTo>
                  <a:pt x="350" y="17"/>
                  <a:pt x="344" y="3"/>
                  <a:pt x="325" y="2"/>
                </a:cubicBezTo>
                <a:cubicBezTo>
                  <a:pt x="307" y="0"/>
                  <a:pt x="298" y="13"/>
                  <a:pt x="295" y="25"/>
                </a:cubicBezTo>
                <a:cubicBezTo>
                  <a:pt x="293" y="15"/>
                  <a:pt x="286" y="2"/>
                  <a:pt x="272" y="2"/>
                </a:cubicBezTo>
                <a:cubicBezTo>
                  <a:pt x="255" y="1"/>
                  <a:pt x="246" y="13"/>
                  <a:pt x="242" y="25"/>
                </a:cubicBezTo>
                <a:cubicBezTo>
                  <a:pt x="241" y="20"/>
                  <a:pt x="239" y="13"/>
                  <a:pt x="235" y="9"/>
                </a:cubicBezTo>
                <a:cubicBezTo>
                  <a:pt x="230" y="4"/>
                  <a:pt x="225" y="2"/>
                  <a:pt x="218" y="2"/>
                </a:cubicBezTo>
                <a:cubicBezTo>
                  <a:pt x="200" y="1"/>
                  <a:pt x="191" y="16"/>
                  <a:pt x="187" y="27"/>
                </a:cubicBezTo>
                <a:cubicBezTo>
                  <a:pt x="142" y="27"/>
                  <a:pt x="142" y="27"/>
                  <a:pt x="142" y="27"/>
                </a:cubicBezTo>
                <a:cubicBezTo>
                  <a:pt x="142" y="188"/>
                  <a:pt x="142" y="188"/>
                  <a:pt x="142" y="188"/>
                </a:cubicBezTo>
                <a:cubicBezTo>
                  <a:pt x="176" y="188"/>
                  <a:pt x="176" y="188"/>
                  <a:pt x="176" y="188"/>
                </a:cubicBezTo>
                <a:cubicBezTo>
                  <a:pt x="176" y="189"/>
                  <a:pt x="175" y="189"/>
                  <a:pt x="175" y="190"/>
                </a:cubicBezTo>
                <a:cubicBezTo>
                  <a:pt x="174" y="192"/>
                  <a:pt x="174" y="195"/>
                  <a:pt x="174" y="197"/>
                </a:cubicBezTo>
                <a:cubicBezTo>
                  <a:pt x="174" y="201"/>
                  <a:pt x="175" y="205"/>
                  <a:pt x="177" y="208"/>
                </a:cubicBezTo>
                <a:cubicBezTo>
                  <a:pt x="177" y="209"/>
                  <a:pt x="177" y="209"/>
                  <a:pt x="177" y="209"/>
                </a:cubicBezTo>
                <a:cubicBezTo>
                  <a:pt x="162" y="238"/>
                  <a:pt x="136" y="265"/>
                  <a:pt x="129" y="272"/>
                </a:cubicBezTo>
                <a:cubicBezTo>
                  <a:pt x="120" y="268"/>
                  <a:pt x="120" y="268"/>
                  <a:pt x="120" y="268"/>
                </a:cubicBezTo>
                <a:cubicBezTo>
                  <a:pt x="122" y="263"/>
                  <a:pt x="123" y="257"/>
                  <a:pt x="123" y="251"/>
                </a:cubicBezTo>
                <a:cubicBezTo>
                  <a:pt x="123" y="223"/>
                  <a:pt x="100" y="200"/>
                  <a:pt x="72" y="200"/>
                </a:cubicBezTo>
                <a:cubicBezTo>
                  <a:pt x="43" y="200"/>
                  <a:pt x="20" y="223"/>
                  <a:pt x="20" y="251"/>
                </a:cubicBezTo>
                <a:cubicBezTo>
                  <a:pt x="20" y="273"/>
                  <a:pt x="34" y="292"/>
                  <a:pt x="54" y="299"/>
                </a:cubicBezTo>
                <a:cubicBezTo>
                  <a:pt x="52" y="309"/>
                  <a:pt x="52" y="309"/>
                  <a:pt x="52" y="309"/>
                </a:cubicBezTo>
                <a:cubicBezTo>
                  <a:pt x="17" y="340"/>
                  <a:pt x="4" y="386"/>
                  <a:pt x="0" y="402"/>
                </a:cubicBezTo>
                <a:cubicBezTo>
                  <a:pt x="9" y="402"/>
                  <a:pt x="9" y="402"/>
                  <a:pt x="9" y="402"/>
                </a:cubicBezTo>
                <a:cubicBezTo>
                  <a:pt x="12" y="386"/>
                  <a:pt x="24" y="347"/>
                  <a:pt x="54" y="318"/>
                </a:cubicBezTo>
                <a:cubicBezTo>
                  <a:pt x="65" y="341"/>
                  <a:pt x="88" y="357"/>
                  <a:pt x="89" y="358"/>
                </a:cubicBezTo>
                <a:cubicBezTo>
                  <a:pt x="94" y="361"/>
                  <a:pt x="94" y="361"/>
                  <a:pt x="94" y="361"/>
                </a:cubicBezTo>
                <a:cubicBezTo>
                  <a:pt x="95" y="356"/>
                  <a:pt x="95" y="356"/>
                  <a:pt x="95" y="356"/>
                </a:cubicBezTo>
                <a:cubicBezTo>
                  <a:pt x="96" y="351"/>
                  <a:pt x="98" y="345"/>
                  <a:pt x="99" y="340"/>
                </a:cubicBezTo>
                <a:cubicBezTo>
                  <a:pt x="109" y="353"/>
                  <a:pt x="109" y="353"/>
                  <a:pt x="109" y="353"/>
                </a:cubicBezTo>
                <a:cubicBezTo>
                  <a:pt x="116" y="402"/>
                  <a:pt x="116" y="402"/>
                  <a:pt x="116" y="402"/>
                </a:cubicBezTo>
                <a:cubicBezTo>
                  <a:pt x="154" y="402"/>
                  <a:pt x="154" y="402"/>
                  <a:pt x="154" y="402"/>
                </a:cubicBezTo>
                <a:cubicBezTo>
                  <a:pt x="122" y="348"/>
                  <a:pt x="122" y="348"/>
                  <a:pt x="122" y="348"/>
                </a:cubicBezTo>
                <a:cubicBezTo>
                  <a:pt x="119" y="329"/>
                  <a:pt x="119" y="329"/>
                  <a:pt x="119" y="329"/>
                </a:cubicBezTo>
                <a:cubicBezTo>
                  <a:pt x="139" y="338"/>
                  <a:pt x="139" y="338"/>
                  <a:pt x="139" y="338"/>
                </a:cubicBezTo>
                <a:cubicBezTo>
                  <a:pt x="140" y="333"/>
                  <a:pt x="140" y="333"/>
                  <a:pt x="140" y="333"/>
                </a:cubicBezTo>
                <a:cubicBezTo>
                  <a:pt x="140" y="332"/>
                  <a:pt x="142" y="311"/>
                  <a:pt x="134" y="278"/>
                </a:cubicBezTo>
                <a:cubicBezTo>
                  <a:pt x="141" y="271"/>
                  <a:pt x="167" y="245"/>
                  <a:pt x="183" y="215"/>
                </a:cubicBezTo>
                <a:cubicBezTo>
                  <a:pt x="200" y="228"/>
                  <a:pt x="230" y="213"/>
                  <a:pt x="232" y="212"/>
                </a:cubicBezTo>
                <a:cubicBezTo>
                  <a:pt x="240" y="209"/>
                  <a:pt x="253" y="200"/>
                  <a:pt x="257" y="188"/>
                </a:cubicBezTo>
                <a:cubicBezTo>
                  <a:pt x="299" y="188"/>
                  <a:pt x="299" y="188"/>
                  <a:pt x="299" y="188"/>
                </a:cubicBezTo>
                <a:cubicBezTo>
                  <a:pt x="266" y="259"/>
                  <a:pt x="183" y="318"/>
                  <a:pt x="182" y="319"/>
                </a:cubicBezTo>
                <a:cubicBezTo>
                  <a:pt x="180" y="321"/>
                  <a:pt x="180" y="321"/>
                  <a:pt x="180" y="321"/>
                </a:cubicBezTo>
                <a:cubicBezTo>
                  <a:pt x="181" y="323"/>
                  <a:pt x="181" y="323"/>
                  <a:pt x="181" y="323"/>
                </a:cubicBezTo>
                <a:cubicBezTo>
                  <a:pt x="181" y="324"/>
                  <a:pt x="198" y="370"/>
                  <a:pt x="203" y="402"/>
                </a:cubicBezTo>
                <a:cubicBezTo>
                  <a:pt x="211" y="402"/>
                  <a:pt x="211" y="402"/>
                  <a:pt x="211" y="402"/>
                </a:cubicBezTo>
                <a:cubicBezTo>
                  <a:pt x="207" y="373"/>
                  <a:pt x="193" y="334"/>
                  <a:pt x="189" y="324"/>
                </a:cubicBezTo>
                <a:cubicBezTo>
                  <a:pt x="204" y="313"/>
                  <a:pt x="278" y="256"/>
                  <a:pt x="308" y="188"/>
                </a:cubicBezTo>
                <a:cubicBezTo>
                  <a:pt x="308" y="188"/>
                  <a:pt x="308" y="188"/>
                  <a:pt x="308" y="188"/>
                </a:cubicBezTo>
                <a:cubicBezTo>
                  <a:pt x="375" y="188"/>
                  <a:pt x="375" y="188"/>
                  <a:pt x="375" y="188"/>
                </a:cubicBezTo>
                <a:cubicBezTo>
                  <a:pt x="375" y="112"/>
                  <a:pt x="375" y="112"/>
                  <a:pt x="375" y="112"/>
                </a:cubicBezTo>
                <a:cubicBezTo>
                  <a:pt x="386" y="108"/>
                  <a:pt x="403" y="96"/>
                  <a:pt x="398" y="76"/>
                </a:cubicBezTo>
                <a:cubicBezTo>
                  <a:pt x="394" y="61"/>
                  <a:pt x="382" y="56"/>
                  <a:pt x="375" y="56"/>
                </a:cubicBezTo>
                <a:close/>
                <a:moveTo>
                  <a:pt x="60" y="313"/>
                </a:moveTo>
                <a:cubicBezTo>
                  <a:pt x="60" y="312"/>
                  <a:pt x="61" y="307"/>
                  <a:pt x="61" y="301"/>
                </a:cubicBezTo>
                <a:cubicBezTo>
                  <a:pt x="69" y="306"/>
                  <a:pt x="82" y="314"/>
                  <a:pt x="97" y="318"/>
                </a:cubicBezTo>
                <a:cubicBezTo>
                  <a:pt x="95" y="324"/>
                  <a:pt x="92" y="337"/>
                  <a:pt x="89" y="348"/>
                </a:cubicBezTo>
                <a:cubicBezTo>
                  <a:pt x="82" y="342"/>
                  <a:pt x="68" y="329"/>
                  <a:pt x="60" y="313"/>
                </a:cubicBezTo>
                <a:close/>
                <a:moveTo>
                  <a:pt x="72" y="208"/>
                </a:moveTo>
                <a:cubicBezTo>
                  <a:pt x="96" y="208"/>
                  <a:pt x="115" y="227"/>
                  <a:pt x="115" y="251"/>
                </a:cubicBezTo>
                <a:cubicBezTo>
                  <a:pt x="115" y="275"/>
                  <a:pt x="96" y="295"/>
                  <a:pt x="72" y="295"/>
                </a:cubicBezTo>
                <a:cubicBezTo>
                  <a:pt x="48" y="295"/>
                  <a:pt x="28" y="275"/>
                  <a:pt x="28" y="251"/>
                </a:cubicBezTo>
                <a:cubicBezTo>
                  <a:pt x="28" y="227"/>
                  <a:pt x="48" y="208"/>
                  <a:pt x="72" y="208"/>
                </a:cubicBezTo>
                <a:close/>
                <a:moveTo>
                  <a:pt x="104" y="291"/>
                </a:moveTo>
                <a:cubicBezTo>
                  <a:pt x="103" y="298"/>
                  <a:pt x="101" y="305"/>
                  <a:pt x="99" y="311"/>
                </a:cubicBezTo>
                <a:cubicBezTo>
                  <a:pt x="92" y="309"/>
                  <a:pt x="84" y="305"/>
                  <a:pt x="78" y="302"/>
                </a:cubicBezTo>
                <a:cubicBezTo>
                  <a:pt x="88" y="301"/>
                  <a:pt x="97" y="297"/>
                  <a:pt x="104" y="291"/>
                </a:cubicBezTo>
                <a:close/>
                <a:moveTo>
                  <a:pt x="132" y="326"/>
                </a:moveTo>
                <a:cubicBezTo>
                  <a:pt x="125" y="323"/>
                  <a:pt x="111" y="316"/>
                  <a:pt x="106" y="314"/>
                </a:cubicBezTo>
                <a:cubicBezTo>
                  <a:pt x="110" y="303"/>
                  <a:pt x="113" y="289"/>
                  <a:pt x="114" y="280"/>
                </a:cubicBezTo>
                <a:cubicBezTo>
                  <a:pt x="115" y="278"/>
                  <a:pt x="116" y="277"/>
                  <a:pt x="117" y="276"/>
                </a:cubicBezTo>
                <a:cubicBezTo>
                  <a:pt x="121" y="277"/>
                  <a:pt x="125" y="279"/>
                  <a:pt x="127" y="279"/>
                </a:cubicBezTo>
                <a:cubicBezTo>
                  <a:pt x="131" y="299"/>
                  <a:pt x="132" y="314"/>
                  <a:pt x="132" y="323"/>
                </a:cubicBezTo>
                <a:cubicBezTo>
                  <a:pt x="132" y="324"/>
                  <a:pt x="132" y="325"/>
                  <a:pt x="132" y="326"/>
                </a:cubicBezTo>
                <a:close/>
                <a:moveTo>
                  <a:pt x="229" y="205"/>
                </a:moveTo>
                <a:cubicBezTo>
                  <a:pt x="228" y="205"/>
                  <a:pt x="228" y="205"/>
                  <a:pt x="228" y="205"/>
                </a:cubicBezTo>
                <a:cubicBezTo>
                  <a:pt x="228" y="205"/>
                  <a:pt x="194" y="223"/>
                  <a:pt x="184" y="204"/>
                </a:cubicBezTo>
                <a:cubicBezTo>
                  <a:pt x="182" y="202"/>
                  <a:pt x="181" y="198"/>
                  <a:pt x="183" y="193"/>
                </a:cubicBezTo>
                <a:cubicBezTo>
                  <a:pt x="185" y="187"/>
                  <a:pt x="192" y="179"/>
                  <a:pt x="215" y="172"/>
                </a:cubicBezTo>
                <a:cubicBezTo>
                  <a:pt x="215" y="172"/>
                  <a:pt x="215" y="172"/>
                  <a:pt x="215" y="172"/>
                </a:cubicBezTo>
                <a:cubicBezTo>
                  <a:pt x="215" y="171"/>
                  <a:pt x="243" y="162"/>
                  <a:pt x="249" y="178"/>
                </a:cubicBezTo>
                <a:cubicBezTo>
                  <a:pt x="254" y="194"/>
                  <a:pt x="229" y="205"/>
                  <a:pt x="229" y="205"/>
                </a:cubicBezTo>
                <a:close/>
                <a:moveTo>
                  <a:pt x="256" y="175"/>
                </a:moveTo>
                <a:cubicBezTo>
                  <a:pt x="248" y="153"/>
                  <a:pt x="214" y="163"/>
                  <a:pt x="212" y="164"/>
                </a:cubicBezTo>
                <a:cubicBezTo>
                  <a:pt x="212" y="164"/>
                  <a:pt x="212" y="164"/>
                  <a:pt x="212" y="164"/>
                </a:cubicBezTo>
                <a:cubicBezTo>
                  <a:pt x="212" y="164"/>
                  <a:pt x="212" y="164"/>
                  <a:pt x="212" y="164"/>
                </a:cubicBezTo>
                <a:cubicBezTo>
                  <a:pt x="212" y="164"/>
                  <a:pt x="212" y="164"/>
                  <a:pt x="212" y="164"/>
                </a:cubicBezTo>
                <a:cubicBezTo>
                  <a:pt x="198" y="168"/>
                  <a:pt x="188" y="174"/>
                  <a:pt x="181" y="180"/>
                </a:cubicBezTo>
                <a:cubicBezTo>
                  <a:pt x="164" y="180"/>
                  <a:pt x="152" y="180"/>
                  <a:pt x="150" y="180"/>
                </a:cubicBezTo>
                <a:cubicBezTo>
                  <a:pt x="150" y="176"/>
                  <a:pt x="150" y="122"/>
                  <a:pt x="150" y="81"/>
                </a:cubicBezTo>
                <a:cubicBezTo>
                  <a:pt x="367" y="81"/>
                  <a:pt x="367" y="81"/>
                  <a:pt x="367" y="81"/>
                </a:cubicBezTo>
                <a:cubicBezTo>
                  <a:pt x="367" y="122"/>
                  <a:pt x="367" y="176"/>
                  <a:pt x="367" y="180"/>
                </a:cubicBezTo>
                <a:cubicBezTo>
                  <a:pt x="363" y="180"/>
                  <a:pt x="310" y="180"/>
                  <a:pt x="257" y="180"/>
                </a:cubicBezTo>
                <a:cubicBezTo>
                  <a:pt x="257" y="179"/>
                  <a:pt x="257" y="177"/>
                  <a:pt x="256" y="175"/>
                </a:cubicBezTo>
                <a:close/>
                <a:moveTo>
                  <a:pt x="367" y="35"/>
                </a:moveTo>
                <a:cubicBezTo>
                  <a:pt x="367" y="37"/>
                  <a:pt x="367" y="50"/>
                  <a:pt x="367" y="67"/>
                </a:cubicBezTo>
                <a:cubicBezTo>
                  <a:pt x="150" y="67"/>
                  <a:pt x="150" y="67"/>
                  <a:pt x="150" y="67"/>
                </a:cubicBezTo>
                <a:cubicBezTo>
                  <a:pt x="150" y="50"/>
                  <a:pt x="150" y="37"/>
                  <a:pt x="150" y="35"/>
                </a:cubicBezTo>
                <a:cubicBezTo>
                  <a:pt x="158" y="35"/>
                  <a:pt x="359" y="35"/>
                  <a:pt x="367" y="35"/>
                </a:cubicBezTo>
                <a:close/>
                <a:moveTo>
                  <a:pt x="325" y="9"/>
                </a:moveTo>
                <a:cubicBezTo>
                  <a:pt x="339" y="10"/>
                  <a:pt x="342" y="21"/>
                  <a:pt x="343" y="27"/>
                </a:cubicBezTo>
                <a:cubicBezTo>
                  <a:pt x="302" y="27"/>
                  <a:pt x="302" y="27"/>
                  <a:pt x="302" y="27"/>
                </a:cubicBezTo>
                <a:cubicBezTo>
                  <a:pt x="305" y="20"/>
                  <a:pt x="311" y="9"/>
                  <a:pt x="325" y="9"/>
                </a:cubicBezTo>
                <a:close/>
                <a:moveTo>
                  <a:pt x="271" y="9"/>
                </a:moveTo>
                <a:cubicBezTo>
                  <a:pt x="282" y="10"/>
                  <a:pt x="286" y="21"/>
                  <a:pt x="287" y="27"/>
                </a:cubicBezTo>
                <a:cubicBezTo>
                  <a:pt x="249" y="27"/>
                  <a:pt x="249" y="27"/>
                  <a:pt x="249" y="27"/>
                </a:cubicBezTo>
                <a:cubicBezTo>
                  <a:pt x="252" y="19"/>
                  <a:pt x="258" y="9"/>
                  <a:pt x="271" y="9"/>
                </a:cubicBezTo>
                <a:close/>
                <a:moveTo>
                  <a:pt x="218" y="9"/>
                </a:moveTo>
                <a:cubicBezTo>
                  <a:pt x="222" y="10"/>
                  <a:pt x="226" y="11"/>
                  <a:pt x="229" y="14"/>
                </a:cubicBezTo>
                <a:cubicBezTo>
                  <a:pt x="232" y="18"/>
                  <a:pt x="234" y="23"/>
                  <a:pt x="234" y="27"/>
                </a:cubicBezTo>
                <a:cubicBezTo>
                  <a:pt x="196" y="27"/>
                  <a:pt x="196" y="27"/>
                  <a:pt x="196" y="27"/>
                </a:cubicBezTo>
                <a:cubicBezTo>
                  <a:pt x="198" y="20"/>
                  <a:pt x="205" y="9"/>
                  <a:pt x="218" y="9"/>
                </a:cubicBezTo>
                <a:close/>
                <a:moveTo>
                  <a:pt x="375" y="104"/>
                </a:moveTo>
                <a:cubicBezTo>
                  <a:pt x="375" y="64"/>
                  <a:pt x="375" y="64"/>
                  <a:pt x="375" y="64"/>
                </a:cubicBezTo>
                <a:cubicBezTo>
                  <a:pt x="378" y="64"/>
                  <a:pt x="387" y="67"/>
                  <a:pt x="390" y="78"/>
                </a:cubicBezTo>
                <a:cubicBezTo>
                  <a:pt x="394" y="92"/>
                  <a:pt x="381" y="100"/>
                  <a:pt x="375" y="1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73" name="Freeform 19"/>
          <p:cNvSpPr>
            <a:spLocks/>
          </p:cNvSpPr>
          <p:nvPr/>
        </p:nvSpPr>
        <p:spPr bwMode="auto">
          <a:xfrm>
            <a:off x="2681288" y="1338263"/>
            <a:ext cx="117475" cy="31750"/>
          </a:xfrm>
          <a:custGeom>
            <a:avLst/>
            <a:gdLst>
              <a:gd name="T0" fmla="*/ 74 w 74"/>
              <a:gd name="T1" fmla="*/ 20 h 20"/>
              <a:gd name="T2" fmla="*/ 74 w 74"/>
              <a:gd name="T3" fmla="*/ 8 h 20"/>
              <a:gd name="T4" fmla="*/ 33 w 74"/>
              <a:gd name="T5" fmla="*/ 8 h 20"/>
              <a:gd name="T6" fmla="*/ 33 w 74"/>
              <a:gd name="T7" fmla="*/ 0 h 20"/>
              <a:gd name="T8" fmla="*/ 0 w 74"/>
              <a:gd name="T9" fmla="*/ 20 h 20"/>
              <a:gd name="T10" fmla="*/ 33 w 74"/>
              <a:gd name="T11" fmla="*/ 20 h 20"/>
              <a:gd name="T12" fmla="*/ 74 w 74"/>
              <a:gd name="T13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4" h="20">
                <a:moveTo>
                  <a:pt x="74" y="20"/>
                </a:moveTo>
                <a:lnTo>
                  <a:pt x="74" y="8"/>
                </a:lnTo>
                <a:lnTo>
                  <a:pt x="33" y="8"/>
                </a:lnTo>
                <a:lnTo>
                  <a:pt x="33" y="0"/>
                </a:lnTo>
                <a:lnTo>
                  <a:pt x="0" y="20"/>
                </a:lnTo>
                <a:lnTo>
                  <a:pt x="33" y="20"/>
                </a:lnTo>
                <a:lnTo>
                  <a:pt x="74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74" name="Rectangle 20"/>
          <p:cNvSpPr>
            <a:spLocks noChangeArrowheads="1"/>
          </p:cNvSpPr>
          <p:nvPr/>
        </p:nvSpPr>
        <p:spPr bwMode="auto">
          <a:xfrm>
            <a:off x="2949576" y="1438276"/>
            <a:ext cx="96838" cy="1158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75" name="Rectangle 21"/>
          <p:cNvSpPr>
            <a:spLocks noChangeArrowheads="1"/>
          </p:cNvSpPr>
          <p:nvPr/>
        </p:nvSpPr>
        <p:spPr bwMode="auto">
          <a:xfrm>
            <a:off x="2705101" y="1466851"/>
            <a:ext cx="153988" cy="95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76" name="Rectangle 22"/>
          <p:cNvSpPr>
            <a:spLocks noChangeArrowheads="1"/>
          </p:cNvSpPr>
          <p:nvPr/>
        </p:nvSpPr>
        <p:spPr bwMode="auto">
          <a:xfrm>
            <a:off x="2705101" y="1495426"/>
            <a:ext cx="153988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77" name="Freeform 23"/>
          <p:cNvSpPr>
            <a:spLocks/>
          </p:cNvSpPr>
          <p:nvPr/>
        </p:nvSpPr>
        <p:spPr bwMode="auto">
          <a:xfrm>
            <a:off x="2776538" y="157162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78" name="Freeform 24"/>
          <p:cNvSpPr>
            <a:spLocks noEditPoints="1"/>
          </p:cNvSpPr>
          <p:nvPr/>
        </p:nvSpPr>
        <p:spPr bwMode="auto">
          <a:xfrm>
            <a:off x="4244976" y="409576"/>
            <a:ext cx="768350" cy="717550"/>
          </a:xfrm>
          <a:custGeom>
            <a:avLst/>
            <a:gdLst>
              <a:gd name="T0" fmla="*/ 362 w 404"/>
              <a:gd name="T1" fmla="*/ 40 h 377"/>
              <a:gd name="T2" fmla="*/ 338 w 404"/>
              <a:gd name="T3" fmla="*/ 3 h 377"/>
              <a:gd name="T4" fmla="*/ 290 w 404"/>
              <a:gd name="T5" fmla="*/ 3 h 377"/>
              <a:gd name="T6" fmla="*/ 258 w 404"/>
              <a:gd name="T7" fmla="*/ 58 h 377"/>
              <a:gd name="T8" fmla="*/ 262 w 404"/>
              <a:gd name="T9" fmla="*/ 177 h 377"/>
              <a:gd name="T10" fmla="*/ 348 w 404"/>
              <a:gd name="T11" fmla="*/ 197 h 377"/>
              <a:gd name="T12" fmla="*/ 296 w 404"/>
              <a:gd name="T13" fmla="*/ 254 h 377"/>
              <a:gd name="T14" fmla="*/ 334 w 404"/>
              <a:gd name="T15" fmla="*/ 319 h 377"/>
              <a:gd name="T16" fmla="*/ 271 w 404"/>
              <a:gd name="T17" fmla="*/ 285 h 377"/>
              <a:gd name="T18" fmla="*/ 226 w 404"/>
              <a:gd name="T19" fmla="*/ 226 h 377"/>
              <a:gd name="T20" fmla="*/ 241 w 404"/>
              <a:gd name="T21" fmla="*/ 209 h 377"/>
              <a:gd name="T22" fmla="*/ 190 w 404"/>
              <a:gd name="T23" fmla="*/ 187 h 377"/>
              <a:gd name="T24" fmla="*/ 223 w 404"/>
              <a:gd name="T25" fmla="*/ 140 h 377"/>
              <a:gd name="T26" fmla="*/ 197 w 404"/>
              <a:gd name="T27" fmla="*/ 126 h 377"/>
              <a:gd name="T28" fmla="*/ 140 w 404"/>
              <a:gd name="T29" fmla="*/ 152 h 377"/>
              <a:gd name="T30" fmla="*/ 12 w 404"/>
              <a:gd name="T31" fmla="*/ 187 h 377"/>
              <a:gd name="T32" fmla="*/ 94 w 404"/>
              <a:gd name="T33" fmla="*/ 194 h 377"/>
              <a:gd name="T34" fmla="*/ 130 w 404"/>
              <a:gd name="T35" fmla="*/ 238 h 377"/>
              <a:gd name="T36" fmla="*/ 60 w 404"/>
              <a:gd name="T37" fmla="*/ 342 h 377"/>
              <a:gd name="T38" fmla="*/ 179 w 404"/>
              <a:gd name="T39" fmla="*/ 333 h 377"/>
              <a:gd name="T40" fmla="*/ 312 w 404"/>
              <a:gd name="T41" fmla="*/ 333 h 377"/>
              <a:gd name="T42" fmla="*/ 337 w 404"/>
              <a:gd name="T43" fmla="*/ 301 h 377"/>
              <a:gd name="T44" fmla="*/ 293 w 404"/>
              <a:gd name="T45" fmla="*/ 225 h 377"/>
              <a:gd name="T46" fmla="*/ 355 w 404"/>
              <a:gd name="T47" fmla="*/ 202 h 377"/>
              <a:gd name="T48" fmla="*/ 349 w 404"/>
              <a:gd name="T49" fmla="*/ 177 h 377"/>
              <a:gd name="T50" fmla="*/ 377 w 404"/>
              <a:gd name="T51" fmla="*/ 216 h 377"/>
              <a:gd name="T52" fmla="*/ 329 w 404"/>
              <a:gd name="T53" fmla="*/ 238 h 377"/>
              <a:gd name="T54" fmla="*/ 383 w 404"/>
              <a:gd name="T55" fmla="*/ 336 h 377"/>
              <a:gd name="T56" fmla="*/ 319 w 404"/>
              <a:gd name="T57" fmla="*/ 368 h 377"/>
              <a:gd name="T58" fmla="*/ 4 w 404"/>
              <a:gd name="T59" fmla="*/ 376 h 377"/>
              <a:gd name="T60" fmla="*/ 381 w 404"/>
              <a:gd name="T61" fmla="*/ 306 h 377"/>
              <a:gd name="T62" fmla="*/ 344 w 404"/>
              <a:gd name="T63" fmla="*/ 251 h 377"/>
              <a:gd name="T64" fmla="*/ 384 w 404"/>
              <a:gd name="T65" fmla="*/ 220 h 377"/>
              <a:gd name="T66" fmla="*/ 404 w 404"/>
              <a:gd name="T67" fmla="*/ 174 h 377"/>
              <a:gd name="T68" fmla="*/ 184 w 404"/>
              <a:gd name="T69" fmla="*/ 154 h 377"/>
              <a:gd name="T70" fmla="*/ 209 w 404"/>
              <a:gd name="T71" fmla="*/ 133 h 377"/>
              <a:gd name="T72" fmla="*/ 182 w 404"/>
              <a:gd name="T73" fmla="*/ 189 h 377"/>
              <a:gd name="T74" fmla="*/ 221 w 404"/>
              <a:gd name="T75" fmla="*/ 208 h 377"/>
              <a:gd name="T76" fmla="*/ 201 w 404"/>
              <a:gd name="T77" fmla="*/ 215 h 377"/>
              <a:gd name="T78" fmla="*/ 159 w 404"/>
              <a:gd name="T79" fmla="*/ 175 h 377"/>
              <a:gd name="T80" fmla="*/ 145 w 404"/>
              <a:gd name="T81" fmla="*/ 186 h 377"/>
              <a:gd name="T82" fmla="*/ 74 w 404"/>
              <a:gd name="T83" fmla="*/ 186 h 377"/>
              <a:gd name="T84" fmla="*/ 102 w 404"/>
              <a:gd name="T85" fmla="*/ 184 h 377"/>
              <a:gd name="T86" fmla="*/ 140 w 404"/>
              <a:gd name="T87" fmla="*/ 237 h 377"/>
              <a:gd name="T88" fmla="*/ 96 w 404"/>
              <a:gd name="T89" fmla="*/ 219 h 377"/>
              <a:gd name="T90" fmla="*/ 146 w 404"/>
              <a:gd name="T91" fmla="*/ 196 h 377"/>
              <a:gd name="T92" fmla="*/ 126 w 404"/>
              <a:gd name="T93" fmla="*/ 209 h 377"/>
              <a:gd name="T94" fmla="*/ 171 w 404"/>
              <a:gd name="T95" fmla="*/ 223 h 377"/>
              <a:gd name="T96" fmla="*/ 132 w 404"/>
              <a:gd name="T97" fmla="*/ 259 h 377"/>
              <a:gd name="T98" fmla="*/ 117 w 404"/>
              <a:gd name="T99" fmla="*/ 319 h 377"/>
              <a:gd name="T100" fmla="*/ 74 w 404"/>
              <a:gd name="T101" fmla="*/ 282 h 377"/>
              <a:gd name="T102" fmla="*/ 174 w 404"/>
              <a:gd name="T103" fmla="*/ 316 h 377"/>
              <a:gd name="T104" fmla="*/ 144 w 404"/>
              <a:gd name="T105" fmla="*/ 281 h 377"/>
              <a:gd name="T106" fmla="*/ 199 w 404"/>
              <a:gd name="T107" fmla="*/ 223 h 377"/>
              <a:gd name="T108" fmla="*/ 190 w 404"/>
              <a:gd name="T109" fmla="*/ 272 h 377"/>
              <a:gd name="T110" fmla="*/ 197 w 404"/>
              <a:gd name="T111" fmla="*/ 330 h 377"/>
              <a:gd name="T112" fmla="*/ 249 w 404"/>
              <a:gd name="T113" fmla="*/ 270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04" h="377">
                <a:moveTo>
                  <a:pt x="400" y="37"/>
                </a:moveTo>
                <a:cubicBezTo>
                  <a:pt x="365" y="37"/>
                  <a:pt x="365" y="37"/>
                  <a:pt x="365" y="37"/>
                </a:cubicBezTo>
                <a:cubicBezTo>
                  <a:pt x="363" y="37"/>
                  <a:pt x="362" y="38"/>
                  <a:pt x="362" y="40"/>
                </a:cubicBezTo>
                <a:cubicBezTo>
                  <a:pt x="362" y="40"/>
                  <a:pt x="362" y="68"/>
                  <a:pt x="362" y="74"/>
                </a:cubicBezTo>
                <a:cubicBezTo>
                  <a:pt x="357" y="74"/>
                  <a:pt x="343" y="74"/>
                  <a:pt x="338" y="74"/>
                </a:cubicBezTo>
                <a:cubicBezTo>
                  <a:pt x="338" y="67"/>
                  <a:pt x="338" y="3"/>
                  <a:pt x="338" y="3"/>
                </a:cubicBezTo>
                <a:cubicBezTo>
                  <a:pt x="338" y="1"/>
                  <a:pt x="336" y="0"/>
                  <a:pt x="334" y="0"/>
                </a:cubicBezTo>
                <a:cubicBezTo>
                  <a:pt x="293" y="0"/>
                  <a:pt x="293" y="0"/>
                  <a:pt x="293" y="0"/>
                </a:cubicBezTo>
                <a:cubicBezTo>
                  <a:pt x="291" y="0"/>
                  <a:pt x="290" y="1"/>
                  <a:pt x="290" y="3"/>
                </a:cubicBezTo>
                <a:cubicBezTo>
                  <a:pt x="290" y="3"/>
                  <a:pt x="290" y="51"/>
                  <a:pt x="290" y="57"/>
                </a:cubicBezTo>
                <a:cubicBezTo>
                  <a:pt x="284" y="57"/>
                  <a:pt x="260" y="57"/>
                  <a:pt x="260" y="57"/>
                </a:cubicBezTo>
                <a:cubicBezTo>
                  <a:pt x="259" y="57"/>
                  <a:pt x="258" y="58"/>
                  <a:pt x="258" y="58"/>
                </a:cubicBezTo>
                <a:cubicBezTo>
                  <a:pt x="257" y="59"/>
                  <a:pt x="257" y="60"/>
                  <a:pt x="257" y="61"/>
                </a:cubicBezTo>
                <a:cubicBezTo>
                  <a:pt x="257" y="61"/>
                  <a:pt x="259" y="174"/>
                  <a:pt x="259" y="174"/>
                </a:cubicBezTo>
                <a:cubicBezTo>
                  <a:pt x="259" y="176"/>
                  <a:pt x="260" y="177"/>
                  <a:pt x="262" y="177"/>
                </a:cubicBezTo>
                <a:cubicBezTo>
                  <a:pt x="338" y="177"/>
                  <a:pt x="338" y="177"/>
                  <a:pt x="338" y="177"/>
                </a:cubicBezTo>
                <a:cubicBezTo>
                  <a:pt x="343" y="183"/>
                  <a:pt x="347" y="188"/>
                  <a:pt x="348" y="193"/>
                </a:cubicBezTo>
                <a:cubicBezTo>
                  <a:pt x="348" y="194"/>
                  <a:pt x="349" y="196"/>
                  <a:pt x="348" y="197"/>
                </a:cubicBezTo>
                <a:cubicBezTo>
                  <a:pt x="346" y="200"/>
                  <a:pt x="337" y="200"/>
                  <a:pt x="330" y="201"/>
                </a:cubicBezTo>
                <a:cubicBezTo>
                  <a:pt x="312" y="201"/>
                  <a:pt x="294" y="203"/>
                  <a:pt x="287" y="215"/>
                </a:cubicBezTo>
                <a:cubicBezTo>
                  <a:pt x="282" y="224"/>
                  <a:pt x="285" y="237"/>
                  <a:pt x="296" y="254"/>
                </a:cubicBezTo>
                <a:cubicBezTo>
                  <a:pt x="304" y="268"/>
                  <a:pt x="320" y="291"/>
                  <a:pt x="327" y="301"/>
                </a:cubicBezTo>
                <a:cubicBezTo>
                  <a:pt x="330" y="305"/>
                  <a:pt x="330" y="305"/>
                  <a:pt x="330" y="305"/>
                </a:cubicBezTo>
                <a:cubicBezTo>
                  <a:pt x="334" y="312"/>
                  <a:pt x="335" y="316"/>
                  <a:pt x="334" y="319"/>
                </a:cubicBezTo>
                <a:cubicBezTo>
                  <a:pt x="333" y="321"/>
                  <a:pt x="329" y="324"/>
                  <a:pt x="312" y="324"/>
                </a:cubicBezTo>
                <a:cubicBezTo>
                  <a:pt x="259" y="324"/>
                  <a:pt x="259" y="324"/>
                  <a:pt x="259" y="324"/>
                </a:cubicBezTo>
                <a:cubicBezTo>
                  <a:pt x="268" y="312"/>
                  <a:pt x="272" y="298"/>
                  <a:pt x="271" y="285"/>
                </a:cubicBezTo>
                <a:cubicBezTo>
                  <a:pt x="270" y="274"/>
                  <a:pt x="266" y="265"/>
                  <a:pt x="259" y="259"/>
                </a:cubicBezTo>
                <a:cubicBezTo>
                  <a:pt x="251" y="252"/>
                  <a:pt x="242" y="250"/>
                  <a:pt x="232" y="250"/>
                </a:cubicBezTo>
                <a:cubicBezTo>
                  <a:pt x="226" y="226"/>
                  <a:pt x="226" y="226"/>
                  <a:pt x="226" y="226"/>
                </a:cubicBezTo>
                <a:cubicBezTo>
                  <a:pt x="235" y="226"/>
                  <a:pt x="241" y="224"/>
                  <a:pt x="242" y="216"/>
                </a:cubicBezTo>
                <a:cubicBezTo>
                  <a:pt x="242" y="215"/>
                  <a:pt x="243" y="215"/>
                  <a:pt x="243" y="214"/>
                </a:cubicBezTo>
                <a:cubicBezTo>
                  <a:pt x="243" y="212"/>
                  <a:pt x="242" y="211"/>
                  <a:pt x="241" y="209"/>
                </a:cubicBezTo>
                <a:cubicBezTo>
                  <a:pt x="237" y="203"/>
                  <a:pt x="225" y="201"/>
                  <a:pt x="223" y="200"/>
                </a:cubicBezTo>
                <a:cubicBezTo>
                  <a:pt x="222" y="200"/>
                  <a:pt x="207" y="196"/>
                  <a:pt x="197" y="192"/>
                </a:cubicBezTo>
                <a:cubicBezTo>
                  <a:pt x="192" y="191"/>
                  <a:pt x="190" y="189"/>
                  <a:pt x="190" y="187"/>
                </a:cubicBezTo>
                <a:cubicBezTo>
                  <a:pt x="190" y="187"/>
                  <a:pt x="190" y="187"/>
                  <a:pt x="190" y="187"/>
                </a:cubicBezTo>
                <a:cubicBezTo>
                  <a:pt x="190" y="185"/>
                  <a:pt x="191" y="181"/>
                  <a:pt x="202" y="171"/>
                </a:cubicBezTo>
                <a:cubicBezTo>
                  <a:pt x="216" y="161"/>
                  <a:pt x="223" y="150"/>
                  <a:pt x="223" y="140"/>
                </a:cubicBezTo>
                <a:cubicBezTo>
                  <a:pt x="223" y="139"/>
                  <a:pt x="223" y="138"/>
                  <a:pt x="223" y="137"/>
                </a:cubicBezTo>
                <a:cubicBezTo>
                  <a:pt x="222" y="132"/>
                  <a:pt x="218" y="127"/>
                  <a:pt x="211" y="125"/>
                </a:cubicBezTo>
                <a:cubicBezTo>
                  <a:pt x="206" y="124"/>
                  <a:pt x="201" y="124"/>
                  <a:pt x="197" y="126"/>
                </a:cubicBezTo>
                <a:cubicBezTo>
                  <a:pt x="189" y="130"/>
                  <a:pt x="184" y="140"/>
                  <a:pt x="182" y="145"/>
                </a:cubicBezTo>
                <a:cubicBezTo>
                  <a:pt x="175" y="144"/>
                  <a:pt x="160" y="144"/>
                  <a:pt x="141" y="152"/>
                </a:cubicBezTo>
                <a:cubicBezTo>
                  <a:pt x="141" y="152"/>
                  <a:pt x="141" y="152"/>
                  <a:pt x="140" y="152"/>
                </a:cubicBezTo>
                <a:cubicBezTo>
                  <a:pt x="45" y="152"/>
                  <a:pt x="45" y="152"/>
                  <a:pt x="45" y="152"/>
                </a:cubicBezTo>
                <a:cubicBezTo>
                  <a:pt x="43" y="152"/>
                  <a:pt x="42" y="152"/>
                  <a:pt x="42" y="153"/>
                </a:cubicBezTo>
                <a:cubicBezTo>
                  <a:pt x="12" y="187"/>
                  <a:pt x="12" y="187"/>
                  <a:pt x="12" y="187"/>
                </a:cubicBezTo>
                <a:cubicBezTo>
                  <a:pt x="11" y="188"/>
                  <a:pt x="10" y="190"/>
                  <a:pt x="11" y="191"/>
                </a:cubicBezTo>
                <a:cubicBezTo>
                  <a:pt x="12" y="193"/>
                  <a:pt x="13" y="194"/>
                  <a:pt x="15" y="194"/>
                </a:cubicBezTo>
                <a:cubicBezTo>
                  <a:pt x="94" y="194"/>
                  <a:pt x="94" y="194"/>
                  <a:pt x="94" y="194"/>
                </a:cubicBezTo>
                <a:cubicBezTo>
                  <a:pt x="90" y="202"/>
                  <a:pt x="87" y="208"/>
                  <a:pt x="87" y="214"/>
                </a:cubicBezTo>
                <a:cubicBezTo>
                  <a:pt x="87" y="217"/>
                  <a:pt x="88" y="220"/>
                  <a:pt x="89" y="223"/>
                </a:cubicBezTo>
                <a:cubicBezTo>
                  <a:pt x="95" y="235"/>
                  <a:pt x="114" y="238"/>
                  <a:pt x="130" y="238"/>
                </a:cubicBezTo>
                <a:cubicBezTo>
                  <a:pt x="128" y="242"/>
                  <a:pt x="125" y="247"/>
                  <a:pt x="122" y="253"/>
                </a:cubicBezTo>
                <a:cubicBezTo>
                  <a:pt x="104" y="246"/>
                  <a:pt x="80" y="253"/>
                  <a:pt x="63" y="272"/>
                </a:cubicBezTo>
                <a:cubicBezTo>
                  <a:pt x="43" y="295"/>
                  <a:pt x="42" y="326"/>
                  <a:pt x="60" y="342"/>
                </a:cubicBezTo>
                <a:cubicBezTo>
                  <a:pt x="67" y="348"/>
                  <a:pt x="77" y="351"/>
                  <a:pt x="87" y="350"/>
                </a:cubicBezTo>
                <a:cubicBezTo>
                  <a:pt x="100" y="350"/>
                  <a:pt x="114" y="343"/>
                  <a:pt x="124" y="333"/>
                </a:cubicBezTo>
                <a:cubicBezTo>
                  <a:pt x="179" y="333"/>
                  <a:pt x="179" y="333"/>
                  <a:pt x="179" y="333"/>
                </a:cubicBezTo>
                <a:cubicBezTo>
                  <a:pt x="181" y="336"/>
                  <a:pt x="184" y="339"/>
                  <a:pt x="187" y="342"/>
                </a:cubicBezTo>
                <a:cubicBezTo>
                  <a:pt x="203" y="356"/>
                  <a:pt x="232" y="352"/>
                  <a:pt x="251" y="333"/>
                </a:cubicBezTo>
                <a:cubicBezTo>
                  <a:pt x="312" y="333"/>
                  <a:pt x="312" y="333"/>
                  <a:pt x="312" y="333"/>
                </a:cubicBezTo>
                <a:cubicBezTo>
                  <a:pt x="329" y="332"/>
                  <a:pt x="338" y="329"/>
                  <a:pt x="341" y="323"/>
                </a:cubicBezTo>
                <a:cubicBezTo>
                  <a:pt x="342" y="321"/>
                  <a:pt x="343" y="319"/>
                  <a:pt x="343" y="317"/>
                </a:cubicBezTo>
                <a:cubicBezTo>
                  <a:pt x="343" y="311"/>
                  <a:pt x="340" y="306"/>
                  <a:pt x="337" y="301"/>
                </a:cubicBezTo>
                <a:cubicBezTo>
                  <a:pt x="333" y="296"/>
                  <a:pt x="333" y="296"/>
                  <a:pt x="333" y="296"/>
                </a:cubicBezTo>
                <a:cubicBezTo>
                  <a:pt x="327" y="287"/>
                  <a:pt x="311" y="263"/>
                  <a:pt x="303" y="250"/>
                </a:cubicBezTo>
                <a:cubicBezTo>
                  <a:pt x="296" y="239"/>
                  <a:pt x="293" y="231"/>
                  <a:pt x="293" y="225"/>
                </a:cubicBezTo>
                <a:cubicBezTo>
                  <a:pt x="293" y="223"/>
                  <a:pt x="294" y="221"/>
                  <a:pt x="294" y="219"/>
                </a:cubicBezTo>
                <a:cubicBezTo>
                  <a:pt x="299" y="211"/>
                  <a:pt x="315" y="209"/>
                  <a:pt x="330" y="209"/>
                </a:cubicBezTo>
                <a:cubicBezTo>
                  <a:pt x="341" y="209"/>
                  <a:pt x="351" y="208"/>
                  <a:pt x="355" y="202"/>
                </a:cubicBezTo>
                <a:cubicBezTo>
                  <a:pt x="356" y="200"/>
                  <a:pt x="357" y="198"/>
                  <a:pt x="357" y="196"/>
                </a:cubicBezTo>
                <a:cubicBezTo>
                  <a:pt x="357" y="194"/>
                  <a:pt x="356" y="192"/>
                  <a:pt x="356" y="190"/>
                </a:cubicBezTo>
                <a:cubicBezTo>
                  <a:pt x="354" y="186"/>
                  <a:pt x="352" y="182"/>
                  <a:pt x="349" y="177"/>
                </a:cubicBezTo>
                <a:cubicBezTo>
                  <a:pt x="362" y="177"/>
                  <a:pt x="362" y="177"/>
                  <a:pt x="362" y="177"/>
                </a:cubicBezTo>
                <a:cubicBezTo>
                  <a:pt x="373" y="193"/>
                  <a:pt x="378" y="204"/>
                  <a:pt x="378" y="212"/>
                </a:cubicBezTo>
                <a:cubicBezTo>
                  <a:pt x="378" y="213"/>
                  <a:pt x="378" y="215"/>
                  <a:pt x="377" y="216"/>
                </a:cubicBezTo>
                <a:cubicBezTo>
                  <a:pt x="374" y="222"/>
                  <a:pt x="364" y="223"/>
                  <a:pt x="356" y="223"/>
                </a:cubicBezTo>
                <a:cubicBezTo>
                  <a:pt x="342" y="222"/>
                  <a:pt x="333" y="226"/>
                  <a:pt x="330" y="232"/>
                </a:cubicBezTo>
                <a:cubicBezTo>
                  <a:pt x="329" y="234"/>
                  <a:pt x="329" y="236"/>
                  <a:pt x="329" y="238"/>
                </a:cubicBezTo>
                <a:cubicBezTo>
                  <a:pt x="329" y="246"/>
                  <a:pt x="336" y="254"/>
                  <a:pt x="338" y="256"/>
                </a:cubicBezTo>
                <a:cubicBezTo>
                  <a:pt x="338" y="256"/>
                  <a:pt x="374" y="310"/>
                  <a:pt x="374" y="310"/>
                </a:cubicBezTo>
                <a:cubicBezTo>
                  <a:pt x="380" y="320"/>
                  <a:pt x="383" y="328"/>
                  <a:pt x="383" y="336"/>
                </a:cubicBezTo>
                <a:cubicBezTo>
                  <a:pt x="383" y="345"/>
                  <a:pt x="379" y="353"/>
                  <a:pt x="371" y="359"/>
                </a:cubicBezTo>
                <a:cubicBezTo>
                  <a:pt x="361" y="367"/>
                  <a:pt x="330" y="368"/>
                  <a:pt x="319" y="368"/>
                </a:cubicBezTo>
                <a:cubicBezTo>
                  <a:pt x="319" y="368"/>
                  <a:pt x="319" y="368"/>
                  <a:pt x="319" y="368"/>
                </a:cubicBezTo>
                <a:cubicBezTo>
                  <a:pt x="4" y="368"/>
                  <a:pt x="4" y="368"/>
                  <a:pt x="4" y="368"/>
                </a:cubicBezTo>
                <a:cubicBezTo>
                  <a:pt x="2" y="368"/>
                  <a:pt x="0" y="369"/>
                  <a:pt x="0" y="372"/>
                </a:cubicBezTo>
                <a:cubicBezTo>
                  <a:pt x="0" y="374"/>
                  <a:pt x="2" y="376"/>
                  <a:pt x="4" y="376"/>
                </a:cubicBezTo>
                <a:cubicBezTo>
                  <a:pt x="4" y="376"/>
                  <a:pt x="319" y="376"/>
                  <a:pt x="319" y="376"/>
                </a:cubicBezTo>
                <a:cubicBezTo>
                  <a:pt x="324" y="376"/>
                  <a:pt x="362" y="377"/>
                  <a:pt x="376" y="366"/>
                </a:cubicBezTo>
                <a:cubicBezTo>
                  <a:pt x="387" y="357"/>
                  <a:pt x="401" y="338"/>
                  <a:pt x="381" y="306"/>
                </a:cubicBezTo>
                <a:cubicBezTo>
                  <a:pt x="381" y="306"/>
                  <a:pt x="381" y="306"/>
                  <a:pt x="381" y="306"/>
                </a:cubicBezTo>
                <a:cubicBezTo>
                  <a:pt x="344" y="251"/>
                  <a:pt x="344" y="251"/>
                  <a:pt x="344" y="251"/>
                </a:cubicBezTo>
                <a:cubicBezTo>
                  <a:pt x="344" y="251"/>
                  <a:pt x="344" y="251"/>
                  <a:pt x="344" y="251"/>
                </a:cubicBezTo>
                <a:cubicBezTo>
                  <a:pt x="341" y="248"/>
                  <a:pt x="336" y="240"/>
                  <a:pt x="338" y="236"/>
                </a:cubicBezTo>
                <a:cubicBezTo>
                  <a:pt x="339" y="232"/>
                  <a:pt x="346" y="231"/>
                  <a:pt x="355" y="231"/>
                </a:cubicBezTo>
                <a:cubicBezTo>
                  <a:pt x="371" y="231"/>
                  <a:pt x="381" y="228"/>
                  <a:pt x="384" y="220"/>
                </a:cubicBezTo>
                <a:cubicBezTo>
                  <a:pt x="389" y="211"/>
                  <a:pt x="385" y="198"/>
                  <a:pt x="372" y="177"/>
                </a:cubicBezTo>
                <a:cubicBezTo>
                  <a:pt x="400" y="177"/>
                  <a:pt x="400" y="177"/>
                  <a:pt x="400" y="177"/>
                </a:cubicBezTo>
                <a:cubicBezTo>
                  <a:pt x="402" y="177"/>
                  <a:pt x="404" y="176"/>
                  <a:pt x="404" y="174"/>
                </a:cubicBezTo>
                <a:cubicBezTo>
                  <a:pt x="404" y="40"/>
                  <a:pt x="404" y="40"/>
                  <a:pt x="404" y="40"/>
                </a:cubicBezTo>
                <a:cubicBezTo>
                  <a:pt x="404" y="38"/>
                  <a:pt x="402" y="37"/>
                  <a:pt x="400" y="37"/>
                </a:cubicBezTo>
                <a:close/>
                <a:moveTo>
                  <a:pt x="184" y="154"/>
                </a:moveTo>
                <a:cubicBezTo>
                  <a:pt x="186" y="154"/>
                  <a:pt x="188" y="153"/>
                  <a:pt x="189" y="151"/>
                </a:cubicBezTo>
                <a:cubicBezTo>
                  <a:pt x="190" y="147"/>
                  <a:pt x="194" y="137"/>
                  <a:pt x="201" y="134"/>
                </a:cubicBezTo>
                <a:cubicBezTo>
                  <a:pt x="203" y="132"/>
                  <a:pt x="206" y="132"/>
                  <a:pt x="209" y="133"/>
                </a:cubicBezTo>
                <a:cubicBezTo>
                  <a:pt x="212" y="134"/>
                  <a:pt x="214" y="136"/>
                  <a:pt x="214" y="139"/>
                </a:cubicBezTo>
                <a:cubicBezTo>
                  <a:pt x="215" y="144"/>
                  <a:pt x="211" y="154"/>
                  <a:pt x="197" y="165"/>
                </a:cubicBezTo>
                <a:cubicBezTo>
                  <a:pt x="185" y="175"/>
                  <a:pt x="181" y="182"/>
                  <a:pt x="182" y="189"/>
                </a:cubicBezTo>
                <a:cubicBezTo>
                  <a:pt x="183" y="195"/>
                  <a:pt x="189" y="198"/>
                  <a:pt x="193" y="200"/>
                </a:cubicBezTo>
                <a:cubicBezTo>
                  <a:pt x="205" y="204"/>
                  <a:pt x="220" y="208"/>
                  <a:pt x="221" y="208"/>
                </a:cubicBezTo>
                <a:cubicBezTo>
                  <a:pt x="221" y="208"/>
                  <a:pt x="221" y="208"/>
                  <a:pt x="221" y="208"/>
                </a:cubicBezTo>
                <a:cubicBezTo>
                  <a:pt x="225" y="209"/>
                  <a:pt x="232" y="211"/>
                  <a:pt x="234" y="214"/>
                </a:cubicBezTo>
                <a:cubicBezTo>
                  <a:pt x="234" y="214"/>
                  <a:pt x="234" y="214"/>
                  <a:pt x="234" y="214"/>
                </a:cubicBezTo>
                <a:cubicBezTo>
                  <a:pt x="233" y="219"/>
                  <a:pt x="227" y="219"/>
                  <a:pt x="201" y="215"/>
                </a:cubicBezTo>
                <a:cubicBezTo>
                  <a:pt x="201" y="215"/>
                  <a:pt x="200" y="215"/>
                  <a:pt x="200" y="215"/>
                </a:cubicBezTo>
                <a:cubicBezTo>
                  <a:pt x="189" y="213"/>
                  <a:pt x="159" y="207"/>
                  <a:pt x="153" y="193"/>
                </a:cubicBezTo>
                <a:cubicBezTo>
                  <a:pt x="151" y="188"/>
                  <a:pt x="153" y="182"/>
                  <a:pt x="159" y="175"/>
                </a:cubicBezTo>
                <a:cubicBezTo>
                  <a:pt x="161" y="173"/>
                  <a:pt x="160" y="170"/>
                  <a:pt x="158" y="169"/>
                </a:cubicBezTo>
                <a:cubicBezTo>
                  <a:pt x="157" y="168"/>
                  <a:pt x="154" y="168"/>
                  <a:pt x="153" y="170"/>
                </a:cubicBezTo>
                <a:cubicBezTo>
                  <a:pt x="148" y="175"/>
                  <a:pt x="145" y="181"/>
                  <a:pt x="145" y="186"/>
                </a:cubicBezTo>
                <a:cubicBezTo>
                  <a:pt x="111" y="186"/>
                  <a:pt x="111" y="186"/>
                  <a:pt x="111" y="186"/>
                </a:cubicBezTo>
                <a:cubicBezTo>
                  <a:pt x="146" y="145"/>
                  <a:pt x="182" y="153"/>
                  <a:pt x="184" y="154"/>
                </a:cubicBezTo>
                <a:close/>
                <a:moveTo>
                  <a:pt x="74" y="186"/>
                </a:moveTo>
                <a:cubicBezTo>
                  <a:pt x="94" y="160"/>
                  <a:pt x="94" y="160"/>
                  <a:pt x="94" y="160"/>
                </a:cubicBezTo>
                <a:cubicBezTo>
                  <a:pt x="127" y="160"/>
                  <a:pt x="127" y="160"/>
                  <a:pt x="127" y="160"/>
                </a:cubicBezTo>
                <a:cubicBezTo>
                  <a:pt x="119" y="166"/>
                  <a:pt x="110" y="173"/>
                  <a:pt x="102" y="184"/>
                </a:cubicBezTo>
                <a:cubicBezTo>
                  <a:pt x="101" y="184"/>
                  <a:pt x="101" y="185"/>
                  <a:pt x="100" y="186"/>
                </a:cubicBezTo>
                <a:lnTo>
                  <a:pt x="74" y="186"/>
                </a:lnTo>
                <a:close/>
                <a:moveTo>
                  <a:pt x="140" y="237"/>
                </a:moveTo>
                <a:cubicBezTo>
                  <a:pt x="141" y="235"/>
                  <a:pt x="141" y="234"/>
                  <a:pt x="140" y="232"/>
                </a:cubicBezTo>
                <a:cubicBezTo>
                  <a:pt x="140" y="231"/>
                  <a:pt x="138" y="230"/>
                  <a:pt x="137" y="230"/>
                </a:cubicBezTo>
                <a:cubicBezTo>
                  <a:pt x="114" y="230"/>
                  <a:pt x="100" y="226"/>
                  <a:pt x="96" y="219"/>
                </a:cubicBezTo>
                <a:cubicBezTo>
                  <a:pt x="94" y="213"/>
                  <a:pt x="96" y="205"/>
                  <a:pt x="104" y="194"/>
                </a:cubicBezTo>
                <a:cubicBezTo>
                  <a:pt x="145" y="194"/>
                  <a:pt x="145" y="194"/>
                  <a:pt x="145" y="194"/>
                </a:cubicBezTo>
                <a:cubicBezTo>
                  <a:pt x="145" y="195"/>
                  <a:pt x="145" y="196"/>
                  <a:pt x="146" y="196"/>
                </a:cubicBezTo>
                <a:cubicBezTo>
                  <a:pt x="147" y="200"/>
                  <a:pt x="149" y="203"/>
                  <a:pt x="152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8" y="205"/>
                  <a:pt x="126" y="207"/>
                  <a:pt x="126" y="209"/>
                </a:cubicBezTo>
                <a:cubicBezTo>
                  <a:pt x="126" y="212"/>
                  <a:pt x="128" y="213"/>
                  <a:pt x="130" y="213"/>
                </a:cubicBezTo>
                <a:cubicBezTo>
                  <a:pt x="130" y="213"/>
                  <a:pt x="154" y="213"/>
                  <a:pt x="155" y="213"/>
                </a:cubicBezTo>
                <a:cubicBezTo>
                  <a:pt x="164" y="215"/>
                  <a:pt x="170" y="218"/>
                  <a:pt x="171" y="223"/>
                </a:cubicBezTo>
                <a:cubicBezTo>
                  <a:pt x="172" y="224"/>
                  <a:pt x="172" y="225"/>
                  <a:pt x="172" y="226"/>
                </a:cubicBezTo>
                <a:cubicBezTo>
                  <a:pt x="172" y="238"/>
                  <a:pt x="156" y="257"/>
                  <a:pt x="141" y="272"/>
                </a:cubicBezTo>
                <a:cubicBezTo>
                  <a:pt x="139" y="267"/>
                  <a:pt x="136" y="262"/>
                  <a:pt x="132" y="259"/>
                </a:cubicBezTo>
                <a:cubicBezTo>
                  <a:pt x="131" y="258"/>
                  <a:pt x="130" y="257"/>
                  <a:pt x="129" y="257"/>
                </a:cubicBezTo>
                <a:cubicBezTo>
                  <a:pt x="135" y="246"/>
                  <a:pt x="140" y="237"/>
                  <a:pt x="140" y="237"/>
                </a:cubicBezTo>
                <a:close/>
                <a:moveTo>
                  <a:pt x="117" y="319"/>
                </a:moveTo>
                <a:cubicBezTo>
                  <a:pt x="108" y="328"/>
                  <a:pt x="97" y="335"/>
                  <a:pt x="86" y="335"/>
                </a:cubicBezTo>
                <a:cubicBezTo>
                  <a:pt x="82" y="336"/>
                  <a:pt x="75" y="335"/>
                  <a:pt x="69" y="330"/>
                </a:cubicBezTo>
                <a:cubicBezTo>
                  <a:pt x="58" y="320"/>
                  <a:pt x="60" y="299"/>
                  <a:pt x="74" y="282"/>
                </a:cubicBezTo>
                <a:cubicBezTo>
                  <a:pt x="89" y="265"/>
                  <a:pt x="110" y="260"/>
                  <a:pt x="122" y="270"/>
                </a:cubicBezTo>
                <a:cubicBezTo>
                  <a:pt x="133" y="280"/>
                  <a:pt x="131" y="302"/>
                  <a:pt x="117" y="319"/>
                </a:cubicBezTo>
                <a:close/>
                <a:moveTo>
                  <a:pt x="174" y="316"/>
                </a:moveTo>
                <a:cubicBezTo>
                  <a:pt x="174" y="319"/>
                  <a:pt x="175" y="322"/>
                  <a:pt x="176" y="324"/>
                </a:cubicBezTo>
                <a:cubicBezTo>
                  <a:pt x="131" y="324"/>
                  <a:pt x="131" y="324"/>
                  <a:pt x="131" y="324"/>
                </a:cubicBezTo>
                <a:cubicBezTo>
                  <a:pt x="142" y="311"/>
                  <a:pt x="146" y="294"/>
                  <a:pt x="144" y="281"/>
                </a:cubicBezTo>
                <a:cubicBezTo>
                  <a:pt x="158" y="267"/>
                  <a:pt x="184" y="240"/>
                  <a:pt x="179" y="221"/>
                </a:cubicBezTo>
                <a:cubicBezTo>
                  <a:pt x="179" y="220"/>
                  <a:pt x="179" y="219"/>
                  <a:pt x="178" y="218"/>
                </a:cubicBezTo>
                <a:cubicBezTo>
                  <a:pt x="188" y="221"/>
                  <a:pt x="197" y="222"/>
                  <a:pt x="199" y="223"/>
                </a:cubicBezTo>
                <a:cubicBezTo>
                  <a:pt x="206" y="224"/>
                  <a:pt x="212" y="225"/>
                  <a:pt x="217" y="226"/>
                </a:cubicBezTo>
                <a:cubicBezTo>
                  <a:pt x="224" y="251"/>
                  <a:pt x="224" y="251"/>
                  <a:pt x="224" y="251"/>
                </a:cubicBezTo>
                <a:cubicBezTo>
                  <a:pt x="212" y="254"/>
                  <a:pt x="200" y="261"/>
                  <a:pt x="190" y="272"/>
                </a:cubicBezTo>
                <a:cubicBezTo>
                  <a:pt x="179" y="285"/>
                  <a:pt x="173" y="301"/>
                  <a:pt x="174" y="316"/>
                </a:cubicBezTo>
                <a:close/>
                <a:moveTo>
                  <a:pt x="244" y="319"/>
                </a:moveTo>
                <a:cubicBezTo>
                  <a:pt x="229" y="335"/>
                  <a:pt x="208" y="341"/>
                  <a:pt x="197" y="330"/>
                </a:cubicBezTo>
                <a:cubicBezTo>
                  <a:pt x="191" y="326"/>
                  <a:pt x="190" y="319"/>
                  <a:pt x="189" y="315"/>
                </a:cubicBezTo>
                <a:cubicBezTo>
                  <a:pt x="188" y="304"/>
                  <a:pt x="193" y="292"/>
                  <a:pt x="202" y="282"/>
                </a:cubicBezTo>
                <a:cubicBezTo>
                  <a:pt x="216" y="265"/>
                  <a:pt x="237" y="260"/>
                  <a:pt x="249" y="270"/>
                </a:cubicBezTo>
                <a:cubicBezTo>
                  <a:pt x="254" y="275"/>
                  <a:pt x="256" y="281"/>
                  <a:pt x="256" y="286"/>
                </a:cubicBezTo>
                <a:cubicBezTo>
                  <a:pt x="257" y="297"/>
                  <a:pt x="252" y="309"/>
                  <a:pt x="244" y="3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79" name="Oval 25"/>
          <p:cNvSpPr>
            <a:spLocks noChangeArrowheads="1"/>
          </p:cNvSpPr>
          <p:nvPr/>
        </p:nvSpPr>
        <p:spPr bwMode="auto">
          <a:xfrm>
            <a:off x="3621088" y="373063"/>
            <a:ext cx="203200" cy="20478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80" name="Freeform 26"/>
          <p:cNvSpPr>
            <a:spLocks/>
          </p:cNvSpPr>
          <p:nvPr/>
        </p:nvSpPr>
        <p:spPr bwMode="auto">
          <a:xfrm>
            <a:off x="3632201" y="615951"/>
            <a:ext cx="180975" cy="301625"/>
          </a:xfrm>
          <a:custGeom>
            <a:avLst/>
            <a:gdLst>
              <a:gd name="T0" fmla="*/ 48 w 95"/>
              <a:gd name="T1" fmla="*/ 159 h 159"/>
              <a:gd name="T2" fmla="*/ 95 w 95"/>
              <a:gd name="T3" fmla="*/ 5 h 159"/>
              <a:gd name="T4" fmla="*/ 52 w 95"/>
              <a:gd name="T5" fmla="*/ 1 h 159"/>
              <a:gd name="T6" fmla="*/ 51 w 95"/>
              <a:gd name="T7" fmla="*/ 1 h 159"/>
              <a:gd name="T8" fmla="*/ 51 w 95"/>
              <a:gd name="T9" fmla="*/ 1 h 159"/>
              <a:gd name="T10" fmla="*/ 0 w 95"/>
              <a:gd name="T11" fmla="*/ 5 h 159"/>
              <a:gd name="T12" fmla="*/ 48 w 95"/>
              <a:gd name="T13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5" h="159">
                <a:moveTo>
                  <a:pt x="48" y="159"/>
                </a:moveTo>
                <a:cubicBezTo>
                  <a:pt x="53" y="143"/>
                  <a:pt x="85" y="38"/>
                  <a:pt x="95" y="5"/>
                </a:cubicBezTo>
                <a:cubicBezTo>
                  <a:pt x="71" y="0"/>
                  <a:pt x="52" y="1"/>
                  <a:pt x="52" y="1"/>
                </a:cubicBezTo>
                <a:cubicBezTo>
                  <a:pt x="51" y="1"/>
                  <a:pt x="51" y="1"/>
                  <a:pt x="51" y="1"/>
                </a:cubicBezTo>
                <a:cubicBezTo>
                  <a:pt x="51" y="1"/>
                  <a:pt x="51" y="1"/>
                  <a:pt x="51" y="1"/>
                </a:cubicBezTo>
                <a:cubicBezTo>
                  <a:pt x="51" y="1"/>
                  <a:pt x="28" y="0"/>
                  <a:pt x="0" y="5"/>
                </a:cubicBezTo>
                <a:cubicBezTo>
                  <a:pt x="10" y="37"/>
                  <a:pt x="43" y="143"/>
                  <a:pt x="48" y="1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81" name="Freeform 27"/>
          <p:cNvSpPr>
            <a:spLocks/>
          </p:cNvSpPr>
          <p:nvPr/>
        </p:nvSpPr>
        <p:spPr bwMode="auto">
          <a:xfrm>
            <a:off x="3449638" y="627063"/>
            <a:ext cx="577850" cy="501650"/>
          </a:xfrm>
          <a:custGeom>
            <a:avLst/>
            <a:gdLst>
              <a:gd name="T0" fmla="*/ 254 w 304"/>
              <a:gd name="T1" fmla="*/ 264 h 264"/>
              <a:gd name="T2" fmla="*/ 244 w 304"/>
              <a:gd name="T3" fmla="*/ 105 h 264"/>
              <a:gd name="T4" fmla="*/ 247 w 304"/>
              <a:gd name="T5" fmla="*/ 102 h 264"/>
              <a:gd name="T6" fmla="*/ 251 w 304"/>
              <a:gd name="T7" fmla="*/ 105 h 264"/>
              <a:gd name="T8" fmla="*/ 261 w 304"/>
              <a:gd name="T9" fmla="*/ 264 h 264"/>
              <a:gd name="T10" fmla="*/ 302 w 304"/>
              <a:gd name="T11" fmla="*/ 264 h 264"/>
              <a:gd name="T12" fmla="*/ 304 w 304"/>
              <a:gd name="T13" fmla="*/ 218 h 264"/>
              <a:gd name="T14" fmla="*/ 272 w 304"/>
              <a:gd name="T15" fmla="*/ 52 h 264"/>
              <a:gd name="T16" fmla="*/ 198 w 304"/>
              <a:gd name="T17" fmla="*/ 1 h 264"/>
              <a:gd name="T18" fmla="*/ 147 w 304"/>
              <a:gd name="T19" fmla="*/ 166 h 264"/>
              <a:gd name="T20" fmla="*/ 190 w 304"/>
              <a:gd name="T21" fmla="*/ 166 h 264"/>
              <a:gd name="T22" fmla="*/ 193 w 304"/>
              <a:gd name="T23" fmla="*/ 166 h 264"/>
              <a:gd name="T24" fmla="*/ 193 w 304"/>
              <a:gd name="T25" fmla="*/ 234 h 264"/>
              <a:gd name="T26" fmla="*/ 95 w 304"/>
              <a:gd name="T27" fmla="*/ 234 h 264"/>
              <a:gd name="T28" fmla="*/ 95 w 304"/>
              <a:gd name="T29" fmla="*/ 166 h 264"/>
              <a:gd name="T30" fmla="*/ 141 w 304"/>
              <a:gd name="T31" fmla="*/ 166 h 264"/>
              <a:gd name="T32" fmla="*/ 90 w 304"/>
              <a:gd name="T33" fmla="*/ 0 h 264"/>
              <a:gd name="T34" fmla="*/ 25 w 304"/>
              <a:gd name="T35" fmla="*/ 31 h 264"/>
              <a:gd name="T36" fmla="*/ 0 w 304"/>
              <a:gd name="T37" fmla="*/ 65 h 264"/>
              <a:gd name="T38" fmla="*/ 29 w 304"/>
              <a:gd name="T39" fmla="*/ 59 h 264"/>
              <a:gd name="T40" fmla="*/ 92 w 304"/>
              <a:gd name="T41" fmla="*/ 113 h 264"/>
              <a:gd name="T42" fmla="*/ 96 w 304"/>
              <a:gd name="T43" fmla="*/ 120 h 264"/>
              <a:gd name="T44" fmla="*/ 99 w 304"/>
              <a:gd name="T45" fmla="*/ 145 h 264"/>
              <a:gd name="T46" fmla="*/ 81 w 304"/>
              <a:gd name="T47" fmla="*/ 138 h 264"/>
              <a:gd name="T48" fmla="*/ 72 w 304"/>
              <a:gd name="T49" fmla="*/ 130 h 264"/>
              <a:gd name="T50" fmla="*/ 60 w 304"/>
              <a:gd name="T51" fmla="*/ 136 h 264"/>
              <a:gd name="T52" fmla="*/ 26 w 304"/>
              <a:gd name="T53" fmla="*/ 128 h 264"/>
              <a:gd name="T54" fmla="*/ 4 w 304"/>
              <a:gd name="T55" fmla="*/ 201 h 264"/>
              <a:gd name="T56" fmla="*/ 33 w 304"/>
              <a:gd name="T57" fmla="*/ 166 h 264"/>
              <a:gd name="T58" fmla="*/ 25 w 304"/>
              <a:gd name="T59" fmla="*/ 264 h 264"/>
              <a:gd name="T60" fmla="*/ 254 w 304"/>
              <a:gd name="T61" fmla="*/ 264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04" h="264">
                <a:moveTo>
                  <a:pt x="254" y="264"/>
                </a:moveTo>
                <a:cubicBezTo>
                  <a:pt x="244" y="105"/>
                  <a:pt x="244" y="105"/>
                  <a:pt x="244" y="105"/>
                </a:cubicBezTo>
                <a:cubicBezTo>
                  <a:pt x="244" y="104"/>
                  <a:pt x="245" y="102"/>
                  <a:pt x="247" y="102"/>
                </a:cubicBezTo>
                <a:cubicBezTo>
                  <a:pt x="249" y="102"/>
                  <a:pt x="251" y="103"/>
                  <a:pt x="251" y="105"/>
                </a:cubicBezTo>
                <a:cubicBezTo>
                  <a:pt x="261" y="264"/>
                  <a:pt x="261" y="264"/>
                  <a:pt x="261" y="264"/>
                </a:cubicBezTo>
                <a:cubicBezTo>
                  <a:pt x="302" y="264"/>
                  <a:pt x="302" y="264"/>
                  <a:pt x="302" y="264"/>
                </a:cubicBezTo>
                <a:cubicBezTo>
                  <a:pt x="303" y="257"/>
                  <a:pt x="304" y="240"/>
                  <a:pt x="304" y="218"/>
                </a:cubicBezTo>
                <a:cubicBezTo>
                  <a:pt x="304" y="169"/>
                  <a:pt x="299" y="96"/>
                  <a:pt x="272" y="52"/>
                </a:cubicBezTo>
                <a:cubicBezTo>
                  <a:pt x="254" y="22"/>
                  <a:pt x="224" y="8"/>
                  <a:pt x="198" y="1"/>
                </a:cubicBezTo>
                <a:cubicBezTo>
                  <a:pt x="147" y="166"/>
                  <a:pt x="147" y="166"/>
                  <a:pt x="147" y="166"/>
                </a:cubicBezTo>
                <a:cubicBezTo>
                  <a:pt x="190" y="166"/>
                  <a:pt x="190" y="166"/>
                  <a:pt x="190" y="166"/>
                </a:cubicBezTo>
                <a:cubicBezTo>
                  <a:pt x="193" y="166"/>
                  <a:pt x="193" y="166"/>
                  <a:pt x="193" y="166"/>
                </a:cubicBezTo>
                <a:cubicBezTo>
                  <a:pt x="193" y="234"/>
                  <a:pt x="193" y="234"/>
                  <a:pt x="193" y="234"/>
                </a:cubicBezTo>
                <a:cubicBezTo>
                  <a:pt x="95" y="234"/>
                  <a:pt x="95" y="234"/>
                  <a:pt x="95" y="234"/>
                </a:cubicBezTo>
                <a:cubicBezTo>
                  <a:pt x="95" y="166"/>
                  <a:pt x="95" y="166"/>
                  <a:pt x="95" y="166"/>
                </a:cubicBezTo>
                <a:cubicBezTo>
                  <a:pt x="141" y="166"/>
                  <a:pt x="141" y="166"/>
                  <a:pt x="141" y="166"/>
                </a:cubicBezTo>
                <a:cubicBezTo>
                  <a:pt x="90" y="0"/>
                  <a:pt x="90" y="0"/>
                  <a:pt x="90" y="0"/>
                </a:cubicBezTo>
                <a:cubicBezTo>
                  <a:pt x="67" y="5"/>
                  <a:pt x="43" y="14"/>
                  <a:pt x="25" y="31"/>
                </a:cubicBezTo>
                <a:cubicBezTo>
                  <a:pt x="15" y="42"/>
                  <a:pt x="7" y="53"/>
                  <a:pt x="0" y="65"/>
                </a:cubicBezTo>
                <a:cubicBezTo>
                  <a:pt x="9" y="59"/>
                  <a:pt x="19" y="57"/>
                  <a:pt x="29" y="59"/>
                </a:cubicBezTo>
                <a:cubicBezTo>
                  <a:pt x="63" y="64"/>
                  <a:pt x="77" y="88"/>
                  <a:pt x="92" y="113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06" y="137"/>
                  <a:pt x="101" y="143"/>
                  <a:pt x="99" y="145"/>
                </a:cubicBezTo>
                <a:cubicBezTo>
                  <a:pt x="94" y="148"/>
                  <a:pt x="86" y="145"/>
                  <a:pt x="81" y="138"/>
                </a:cubicBezTo>
                <a:cubicBezTo>
                  <a:pt x="77" y="133"/>
                  <a:pt x="74" y="130"/>
                  <a:pt x="72" y="130"/>
                </a:cubicBezTo>
                <a:cubicBezTo>
                  <a:pt x="71" y="130"/>
                  <a:pt x="67" y="132"/>
                  <a:pt x="60" y="136"/>
                </a:cubicBezTo>
                <a:cubicBezTo>
                  <a:pt x="48" y="145"/>
                  <a:pt x="33" y="134"/>
                  <a:pt x="26" y="128"/>
                </a:cubicBezTo>
                <a:cubicBezTo>
                  <a:pt x="22" y="141"/>
                  <a:pt x="12" y="177"/>
                  <a:pt x="4" y="201"/>
                </a:cubicBezTo>
                <a:cubicBezTo>
                  <a:pt x="33" y="166"/>
                  <a:pt x="33" y="166"/>
                  <a:pt x="33" y="166"/>
                </a:cubicBezTo>
                <a:cubicBezTo>
                  <a:pt x="33" y="166"/>
                  <a:pt x="27" y="238"/>
                  <a:pt x="25" y="264"/>
                </a:cubicBezTo>
                <a:lnTo>
                  <a:pt x="254" y="2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82" name="Freeform 28"/>
          <p:cNvSpPr>
            <a:spLocks/>
          </p:cNvSpPr>
          <p:nvPr/>
        </p:nvSpPr>
        <p:spPr bwMode="auto">
          <a:xfrm>
            <a:off x="3333751" y="746126"/>
            <a:ext cx="298450" cy="346075"/>
          </a:xfrm>
          <a:custGeom>
            <a:avLst/>
            <a:gdLst>
              <a:gd name="T0" fmla="*/ 54 w 157"/>
              <a:gd name="T1" fmla="*/ 150 h 182"/>
              <a:gd name="T2" fmla="*/ 82 w 157"/>
              <a:gd name="T3" fmla="*/ 57 h 182"/>
              <a:gd name="T4" fmla="*/ 83 w 157"/>
              <a:gd name="T5" fmla="*/ 51 h 182"/>
              <a:gd name="T6" fmla="*/ 88 w 157"/>
              <a:gd name="T7" fmla="*/ 56 h 182"/>
              <a:gd name="T8" fmla="*/ 118 w 157"/>
              <a:gd name="T9" fmla="*/ 68 h 182"/>
              <a:gd name="T10" fmla="*/ 147 w 157"/>
              <a:gd name="T11" fmla="*/ 71 h 182"/>
              <a:gd name="T12" fmla="*/ 156 w 157"/>
              <a:gd name="T13" fmla="*/ 76 h 182"/>
              <a:gd name="T14" fmla="*/ 151 w 157"/>
              <a:gd name="T15" fmla="*/ 60 h 182"/>
              <a:gd name="T16" fmla="*/ 147 w 157"/>
              <a:gd name="T17" fmla="*/ 54 h 182"/>
              <a:gd name="T18" fmla="*/ 89 w 157"/>
              <a:gd name="T19" fmla="*/ 3 h 182"/>
              <a:gd name="T20" fmla="*/ 42 w 157"/>
              <a:gd name="T21" fmla="*/ 31 h 182"/>
              <a:gd name="T22" fmla="*/ 4 w 157"/>
              <a:gd name="T23" fmla="*/ 138 h 182"/>
              <a:gd name="T24" fmla="*/ 5 w 157"/>
              <a:gd name="T25" fmla="*/ 169 h 182"/>
              <a:gd name="T26" fmla="*/ 16 w 157"/>
              <a:gd name="T27" fmla="*/ 177 h 182"/>
              <a:gd name="T28" fmla="*/ 16 w 157"/>
              <a:gd name="T29" fmla="*/ 177 h 182"/>
              <a:gd name="T30" fmla="*/ 16 w 157"/>
              <a:gd name="T31" fmla="*/ 177 h 182"/>
              <a:gd name="T32" fmla="*/ 54 w 157"/>
              <a:gd name="T33" fmla="*/ 15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7" h="182">
                <a:moveTo>
                  <a:pt x="54" y="150"/>
                </a:moveTo>
                <a:cubicBezTo>
                  <a:pt x="64" y="124"/>
                  <a:pt x="82" y="58"/>
                  <a:pt x="82" y="57"/>
                </a:cubicBezTo>
                <a:cubicBezTo>
                  <a:pt x="83" y="51"/>
                  <a:pt x="83" y="51"/>
                  <a:pt x="83" y="51"/>
                </a:cubicBezTo>
                <a:cubicBezTo>
                  <a:pt x="88" y="56"/>
                  <a:pt x="88" y="56"/>
                  <a:pt x="88" y="56"/>
                </a:cubicBezTo>
                <a:cubicBezTo>
                  <a:pt x="88" y="56"/>
                  <a:pt x="106" y="76"/>
                  <a:pt x="118" y="68"/>
                </a:cubicBezTo>
                <a:cubicBezTo>
                  <a:pt x="134" y="57"/>
                  <a:pt x="136" y="57"/>
                  <a:pt x="147" y="71"/>
                </a:cubicBezTo>
                <a:cubicBezTo>
                  <a:pt x="151" y="76"/>
                  <a:pt x="155" y="77"/>
                  <a:pt x="156" y="76"/>
                </a:cubicBezTo>
                <a:cubicBezTo>
                  <a:pt x="157" y="76"/>
                  <a:pt x="157" y="70"/>
                  <a:pt x="151" y="60"/>
                </a:cubicBezTo>
                <a:cubicBezTo>
                  <a:pt x="147" y="54"/>
                  <a:pt x="147" y="54"/>
                  <a:pt x="147" y="54"/>
                </a:cubicBezTo>
                <a:cubicBezTo>
                  <a:pt x="133" y="29"/>
                  <a:pt x="120" y="7"/>
                  <a:pt x="89" y="3"/>
                </a:cubicBezTo>
                <a:cubicBezTo>
                  <a:pt x="72" y="0"/>
                  <a:pt x="56" y="9"/>
                  <a:pt x="42" y="31"/>
                </a:cubicBezTo>
                <a:cubicBezTo>
                  <a:pt x="42" y="31"/>
                  <a:pt x="24" y="59"/>
                  <a:pt x="4" y="138"/>
                </a:cubicBezTo>
                <a:cubicBezTo>
                  <a:pt x="0" y="152"/>
                  <a:pt x="1" y="162"/>
                  <a:pt x="5" y="169"/>
                </a:cubicBezTo>
                <a:cubicBezTo>
                  <a:pt x="10" y="176"/>
                  <a:pt x="15" y="177"/>
                  <a:pt x="16" y="177"/>
                </a:cubicBezTo>
                <a:cubicBezTo>
                  <a:pt x="16" y="177"/>
                  <a:pt x="16" y="177"/>
                  <a:pt x="16" y="177"/>
                </a:cubicBezTo>
                <a:cubicBezTo>
                  <a:pt x="16" y="177"/>
                  <a:pt x="16" y="177"/>
                  <a:pt x="16" y="177"/>
                </a:cubicBezTo>
                <a:cubicBezTo>
                  <a:pt x="39" y="182"/>
                  <a:pt x="54" y="151"/>
                  <a:pt x="54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83" name="Rectangle 29"/>
          <p:cNvSpPr>
            <a:spLocks noChangeArrowheads="1"/>
          </p:cNvSpPr>
          <p:nvPr/>
        </p:nvSpPr>
        <p:spPr bwMode="auto">
          <a:xfrm>
            <a:off x="3667126" y="963613"/>
            <a:ext cx="25400" cy="857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84" name="Freeform 30"/>
          <p:cNvSpPr>
            <a:spLocks noEditPoints="1"/>
          </p:cNvSpPr>
          <p:nvPr/>
        </p:nvSpPr>
        <p:spPr bwMode="auto">
          <a:xfrm>
            <a:off x="3711576" y="963613"/>
            <a:ext cx="77788" cy="85725"/>
          </a:xfrm>
          <a:custGeom>
            <a:avLst/>
            <a:gdLst>
              <a:gd name="T0" fmla="*/ 35 w 41"/>
              <a:gd name="T1" fmla="*/ 40 h 45"/>
              <a:gd name="T2" fmla="*/ 39 w 41"/>
              <a:gd name="T3" fmla="*/ 33 h 45"/>
              <a:gd name="T4" fmla="*/ 41 w 41"/>
              <a:gd name="T5" fmla="*/ 22 h 45"/>
              <a:gd name="T6" fmla="*/ 40 w 41"/>
              <a:gd name="T7" fmla="*/ 14 h 45"/>
              <a:gd name="T8" fmla="*/ 36 w 41"/>
              <a:gd name="T9" fmla="*/ 7 h 45"/>
              <a:gd name="T10" fmla="*/ 30 w 41"/>
              <a:gd name="T11" fmla="*/ 2 h 45"/>
              <a:gd name="T12" fmla="*/ 20 w 41"/>
              <a:gd name="T13" fmla="*/ 0 h 45"/>
              <a:gd name="T14" fmla="*/ 0 w 41"/>
              <a:gd name="T15" fmla="*/ 0 h 45"/>
              <a:gd name="T16" fmla="*/ 0 w 41"/>
              <a:gd name="T17" fmla="*/ 45 h 45"/>
              <a:gd name="T18" fmla="*/ 20 w 41"/>
              <a:gd name="T19" fmla="*/ 45 h 45"/>
              <a:gd name="T20" fmla="*/ 28 w 41"/>
              <a:gd name="T21" fmla="*/ 44 h 45"/>
              <a:gd name="T22" fmla="*/ 35 w 41"/>
              <a:gd name="T23" fmla="*/ 40 h 45"/>
              <a:gd name="T24" fmla="*/ 26 w 41"/>
              <a:gd name="T25" fmla="*/ 30 h 45"/>
              <a:gd name="T26" fmla="*/ 23 w 41"/>
              <a:gd name="T27" fmla="*/ 34 h 45"/>
              <a:gd name="T28" fmla="*/ 17 w 41"/>
              <a:gd name="T29" fmla="*/ 35 h 45"/>
              <a:gd name="T30" fmla="*/ 13 w 41"/>
              <a:gd name="T31" fmla="*/ 35 h 45"/>
              <a:gd name="T32" fmla="*/ 13 w 41"/>
              <a:gd name="T33" fmla="*/ 10 h 45"/>
              <a:gd name="T34" fmla="*/ 17 w 41"/>
              <a:gd name="T35" fmla="*/ 10 h 45"/>
              <a:gd name="T36" fmla="*/ 25 w 41"/>
              <a:gd name="T37" fmla="*/ 13 h 45"/>
              <a:gd name="T38" fmla="*/ 27 w 41"/>
              <a:gd name="T39" fmla="*/ 23 h 45"/>
              <a:gd name="T40" fmla="*/ 26 w 41"/>
              <a:gd name="T41" fmla="*/ 3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1" h="45">
                <a:moveTo>
                  <a:pt x="35" y="40"/>
                </a:moveTo>
                <a:cubicBezTo>
                  <a:pt x="37" y="38"/>
                  <a:pt x="38" y="36"/>
                  <a:pt x="39" y="33"/>
                </a:cubicBezTo>
                <a:cubicBezTo>
                  <a:pt x="40" y="31"/>
                  <a:pt x="41" y="27"/>
                  <a:pt x="41" y="22"/>
                </a:cubicBezTo>
                <a:cubicBezTo>
                  <a:pt x="41" y="19"/>
                  <a:pt x="40" y="16"/>
                  <a:pt x="40" y="14"/>
                </a:cubicBezTo>
                <a:cubicBezTo>
                  <a:pt x="39" y="11"/>
                  <a:pt x="38" y="9"/>
                  <a:pt x="36" y="7"/>
                </a:cubicBezTo>
                <a:cubicBezTo>
                  <a:pt x="35" y="5"/>
                  <a:pt x="32" y="3"/>
                  <a:pt x="30" y="2"/>
                </a:cubicBezTo>
                <a:cubicBezTo>
                  <a:pt x="27" y="1"/>
                  <a:pt x="24" y="0"/>
                  <a:pt x="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5"/>
                  <a:pt x="0" y="45"/>
                  <a:pt x="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3" y="45"/>
                  <a:pt x="25" y="44"/>
                  <a:pt x="28" y="44"/>
                </a:cubicBezTo>
                <a:cubicBezTo>
                  <a:pt x="31" y="43"/>
                  <a:pt x="33" y="42"/>
                  <a:pt x="35" y="40"/>
                </a:cubicBezTo>
                <a:close/>
                <a:moveTo>
                  <a:pt x="26" y="30"/>
                </a:moveTo>
                <a:cubicBezTo>
                  <a:pt x="25" y="32"/>
                  <a:pt x="24" y="33"/>
                  <a:pt x="23" y="34"/>
                </a:cubicBezTo>
                <a:cubicBezTo>
                  <a:pt x="22" y="34"/>
                  <a:pt x="20" y="35"/>
                  <a:pt x="17" y="35"/>
                </a:cubicBezTo>
                <a:cubicBezTo>
                  <a:pt x="13" y="35"/>
                  <a:pt x="13" y="35"/>
                  <a:pt x="13" y="35"/>
                </a:cubicBezTo>
                <a:cubicBezTo>
                  <a:pt x="13" y="10"/>
                  <a:pt x="13" y="10"/>
                  <a:pt x="13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20" y="10"/>
                  <a:pt x="23" y="11"/>
                  <a:pt x="25" y="13"/>
                </a:cubicBezTo>
                <a:cubicBezTo>
                  <a:pt x="26" y="15"/>
                  <a:pt x="27" y="18"/>
                  <a:pt x="27" y="23"/>
                </a:cubicBezTo>
                <a:cubicBezTo>
                  <a:pt x="27" y="26"/>
                  <a:pt x="27" y="29"/>
                  <a:pt x="26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3300413" y="2374901"/>
            <a:ext cx="774700" cy="520700"/>
            <a:chOff x="3300413" y="2374901"/>
            <a:chExt cx="774700" cy="520700"/>
          </a:xfrm>
        </p:grpSpPr>
        <p:sp>
          <p:nvSpPr>
            <p:cNvPr id="14385" name="Freeform 31"/>
            <p:cNvSpPr>
              <a:spLocks noEditPoints="1"/>
            </p:cNvSpPr>
            <p:nvPr/>
          </p:nvSpPr>
          <p:spPr bwMode="auto">
            <a:xfrm>
              <a:off x="3641726" y="2536826"/>
              <a:ext cx="392113" cy="296863"/>
            </a:xfrm>
            <a:custGeom>
              <a:avLst/>
              <a:gdLst>
                <a:gd name="T0" fmla="*/ 124 w 206"/>
                <a:gd name="T1" fmla="*/ 146 h 156"/>
                <a:gd name="T2" fmla="*/ 135 w 206"/>
                <a:gd name="T3" fmla="*/ 126 h 156"/>
                <a:gd name="T4" fmla="*/ 171 w 206"/>
                <a:gd name="T5" fmla="*/ 116 h 156"/>
                <a:gd name="T6" fmla="*/ 159 w 206"/>
                <a:gd name="T7" fmla="*/ 74 h 156"/>
                <a:gd name="T8" fmla="*/ 166 w 206"/>
                <a:gd name="T9" fmla="*/ 72 h 156"/>
                <a:gd name="T10" fmla="*/ 179 w 206"/>
                <a:gd name="T11" fmla="*/ 121 h 156"/>
                <a:gd name="T12" fmla="*/ 175 w 206"/>
                <a:gd name="T13" fmla="*/ 121 h 156"/>
                <a:gd name="T14" fmla="*/ 137 w 206"/>
                <a:gd name="T15" fmla="*/ 133 h 156"/>
                <a:gd name="T16" fmla="*/ 137 w 206"/>
                <a:gd name="T17" fmla="*/ 133 h 156"/>
                <a:gd name="T18" fmla="*/ 130 w 206"/>
                <a:gd name="T19" fmla="*/ 144 h 156"/>
                <a:gd name="T20" fmla="*/ 157 w 206"/>
                <a:gd name="T21" fmla="*/ 151 h 156"/>
                <a:gd name="T22" fmla="*/ 199 w 206"/>
                <a:gd name="T23" fmla="*/ 141 h 156"/>
                <a:gd name="T24" fmla="*/ 205 w 206"/>
                <a:gd name="T25" fmla="*/ 111 h 156"/>
                <a:gd name="T26" fmla="*/ 183 w 206"/>
                <a:gd name="T27" fmla="*/ 44 h 156"/>
                <a:gd name="T28" fmla="*/ 105 w 206"/>
                <a:gd name="T29" fmla="*/ 3 h 156"/>
                <a:gd name="T30" fmla="*/ 25 w 206"/>
                <a:gd name="T31" fmla="*/ 42 h 156"/>
                <a:gd name="T32" fmla="*/ 25 w 206"/>
                <a:gd name="T33" fmla="*/ 42 h 156"/>
                <a:gd name="T34" fmla="*/ 0 w 206"/>
                <a:gd name="T35" fmla="*/ 94 h 156"/>
                <a:gd name="T36" fmla="*/ 6 w 206"/>
                <a:gd name="T37" fmla="*/ 109 h 156"/>
                <a:gd name="T38" fmla="*/ 44 w 206"/>
                <a:gd name="T39" fmla="*/ 118 h 156"/>
                <a:gd name="T40" fmla="*/ 75 w 206"/>
                <a:gd name="T41" fmla="*/ 118 h 156"/>
                <a:gd name="T42" fmla="*/ 96 w 206"/>
                <a:gd name="T43" fmla="*/ 112 h 156"/>
                <a:gd name="T44" fmla="*/ 97 w 206"/>
                <a:gd name="T45" fmla="*/ 108 h 156"/>
                <a:gd name="T46" fmla="*/ 35 w 206"/>
                <a:gd name="T47" fmla="*/ 92 h 156"/>
                <a:gd name="T48" fmla="*/ 35 w 206"/>
                <a:gd name="T49" fmla="*/ 85 h 156"/>
                <a:gd name="T50" fmla="*/ 104 w 206"/>
                <a:gd name="T51" fmla="*/ 107 h 156"/>
                <a:gd name="T52" fmla="*/ 104 w 206"/>
                <a:gd name="T53" fmla="*/ 108 h 156"/>
                <a:gd name="T54" fmla="*/ 100 w 206"/>
                <a:gd name="T55" fmla="*/ 117 h 156"/>
                <a:gd name="T56" fmla="*/ 74 w 206"/>
                <a:gd name="T57" fmla="*/ 124 h 156"/>
                <a:gd name="T58" fmla="*/ 44 w 206"/>
                <a:gd name="T59" fmla="*/ 125 h 156"/>
                <a:gd name="T60" fmla="*/ 42 w 206"/>
                <a:gd name="T61" fmla="*/ 125 h 156"/>
                <a:gd name="T62" fmla="*/ 42 w 206"/>
                <a:gd name="T63" fmla="*/ 125 h 156"/>
                <a:gd name="T64" fmla="*/ 41 w 206"/>
                <a:gd name="T65" fmla="*/ 125 h 156"/>
                <a:gd name="T66" fmla="*/ 41 w 206"/>
                <a:gd name="T67" fmla="*/ 156 h 156"/>
                <a:gd name="T68" fmla="*/ 136 w 206"/>
                <a:gd name="T69" fmla="*/ 156 h 156"/>
                <a:gd name="T70" fmla="*/ 124 w 206"/>
                <a:gd name="T71" fmla="*/ 146 h 156"/>
                <a:gd name="T72" fmla="*/ 92 w 206"/>
                <a:gd name="T73" fmla="*/ 132 h 156"/>
                <a:gd name="T74" fmla="*/ 92 w 206"/>
                <a:gd name="T75" fmla="*/ 149 h 156"/>
                <a:gd name="T76" fmla="*/ 48 w 206"/>
                <a:gd name="T77" fmla="*/ 149 h 156"/>
                <a:gd name="T78" fmla="*/ 48 w 206"/>
                <a:gd name="T79" fmla="*/ 132 h 156"/>
                <a:gd name="T80" fmla="*/ 92 w 206"/>
                <a:gd name="T81" fmla="*/ 13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6" h="156">
                  <a:moveTo>
                    <a:pt x="124" y="146"/>
                  </a:moveTo>
                  <a:cubicBezTo>
                    <a:pt x="120" y="136"/>
                    <a:pt x="129" y="129"/>
                    <a:pt x="135" y="126"/>
                  </a:cubicBezTo>
                  <a:cubicBezTo>
                    <a:pt x="147" y="121"/>
                    <a:pt x="163" y="117"/>
                    <a:pt x="171" y="116"/>
                  </a:cubicBezTo>
                  <a:cubicBezTo>
                    <a:pt x="169" y="110"/>
                    <a:pt x="159" y="74"/>
                    <a:pt x="159" y="74"/>
                  </a:cubicBezTo>
                  <a:cubicBezTo>
                    <a:pt x="166" y="72"/>
                    <a:pt x="166" y="72"/>
                    <a:pt x="166" y="72"/>
                  </a:cubicBezTo>
                  <a:cubicBezTo>
                    <a:pt x="179" y="121"/>
                    <a:pt x="179" y="121"/>
                    <a:pt x="179" y="121"/>
                  </a:cubicBezTo>
                  <a:cubicBezTo>
                    <a:pt x="175" y="121"/>
                    <a:pt x="175" y="121"/>
                    <a:pt x="175" y="121"/>
                  </a:cubicBezTo>
                  <a:cubicBezTo>
                    <a:pt x="175" y="121"/>
                    <a:pt x="152" y="126"/>
                    <a:pt x="137" y="133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37" y="133"/>
                    <a:pt x="127" y="137"/>
                    <a:pt x="130" y="144"/>
                  </a:cubicBezTo>
                  <a:cubicBezTo>
                    <a:pt x="131" y="146"/>
                    <a:pt x="133" y="151"/>
                    <a:pt x="157" y="151"/>
                  </a:cubicBezTo>
                  <a:cubicBezTo>
                    <a:pt x="180" y="151"/>
                    <a:pt x="193" y="148"/>
                    <a:pt x="199" y="141"/>
                  </a:cubicBezTo>
                  <a:cubicBezTo>
                    <a:pt x="204" y="135"/>
                    <a:pt x="206" y="126"/>
                    <a:pt x="205" y="111"/>
                  </a:cubicBezTo>
                  <a:cubicBezTo>
                    <a:pt x="201" y="72"/>
                    <a:pt x="183" y="44"/>
                    <a:pt x="183" y="44"/>
                  </a:cubicBezTo>
                  <a:cubicBezTo>
                    <a:pt x="153" y="0"/>
                    <a:pt x="105" y="3"/>
                    <a:pt x="105" y="3"/>
                  </a:cubicBezTo>
                  <a:cubicBezTo>
                    <a:pt x="105" y="3"/>
                    <a:pt x="58" y="0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4" y="42"/>
                    <a:pt x="0" y="69"/>
                    <a:pt x="0" y="94"/>
                  </a:cubicBezTo>
                  <a:cubicBezTo>
                    <a:pt x="0" y="100"/>
                    <a:pt x="2" y="105"/>
                    <a:pt x="6" y="109"/>
                  </a:cubicBezTo>
                  <a:cubicBezTo>
                    <a:pt x="14" y="117"/>
                    <a:pt x="32" y="118"/>
                    <a:pt x="44" y="118"/>
                  </a:cubicBezTo>
                  <a:cubicBezTo>
                    <a:pt x="69" y="119"/>
                    <a:pt x="75" y="118"/>
                    <a:pt x="75" y="118"/>
                  </a:cubicBezTo>
                  <a:cubicBezTo>
                    <a:pt x="87" y="117"/>
                    <a:pt x="92" y="116"/>
                    <a:pt x="96" y="112"/>
                  </a:cubicBezTo>
                  <a:cubicBezTo>
                    <a:pt x="97" y="111"/>
                    <a:pt x="97" y="110"/>
                    <a:pt x="97" y="108"/>
                  </a:cubicBezTo>
                  <a:cubicBezTo>
                    <a:pt x="96" y="97"/>
                    <a:pt x="60" y="92"/>
                    <a:pt x="35" y="92"/>
                  </a:cubicBezTo>
                  <a:cubicBezTo>
                    <a:pt x="35" y="85"/>
                    <a:pt x="35" y="85"/>
                    <a:pt x="35" y="85"/>
                  </a:cubicBezTo>
                  <a:cubicBezTo>
                    <a:pt x="46" y="85"/>
                    <a:pt x="102" y="87"/>
                    <a:pt x="104" y="107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12"/>
                    <a:pt x="103" y="115"/>
                    <a:pt x="100" y="117"/>
                  </a:cubicBezTo>
                  <a:cubicBezTo>
                    <a:pt x="96" y="122"/>
                    <a:pt x="87" y="124"/>
                    <a:pt x="74" y="124"/>
                  </a:cubicBezTo>
                  <a:cubicBezTo>
                    <a:pt x="74" y="124"/>
                    <a:pt x="67" y="125"/>
                    <a:pt x="44" y="125"/>
                  </a:cubicBezTo>
                  <a:cubicBezTo>
                    <a:pt x="44" y="125"/>
                    <a:pt x="43" y="125"/>
                    <a:pt x="42" y="125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1" y="125"/>
                    <a:pt x="41" y="125"/>
                    <a:pt x="41" y="125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136" y="156"/>
                    <a:pt x="136" y="156"/>
                    <a:pt x="136" y="156"/>
                  </a:cubicBezTo>
                  <a:cubicBezTo>
                    <a:pt x="130" y="154"/>
                    <a:pt x="125" y="151"/>
                    <a:pt x="124" y="146"/>
                  </a:cubicBezTo>
                  <a:close/>
                  <a:moveTo>
                    <a:pt x="92" y="132"/>
                  </a:moveTo>
                  <a:cubicBezTo>
                    <a:pt x="92" y="136"/>
                    <a:pt x="92" y="145"/>
                    <a:pt x="92" y="149"/>
                  </a:cubicBezTo>
                  <a:cubicBezTo>
                    <a:pt x="87" y="149"/>
                    <a:pt x="53" y="149"/>
                    <a:pt x="48" y="149"/>
                  </a:cubicBezTo>
                  <a:cubicBezTo>
                    <a:pt x="48" y="145"/>
                    <a:pt x="48" y="136"/>
                    <a:pt x="48" y="132"/>
                  </a:cubicBezTo>
                  <a:cubicBezTo>
                    <a:pt x="53" y="132"/>
                    <a:pt x="87" y="132"/>
                    <a:pt x="92" y="1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6" name="Oval 32"/>
            <p:cNvSpPr>
              <a:spLocks noChangeArrowheads="1"/>
            </p:cNvSpPr>
            <p:nvPr/>
          </p:nvSpPr>
          <p:spPr bwMode="auto">
            <a:xfrm>
              <a:off x="3775076" y="2374901"/>
              <a:ext cx="136525" cy="1365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7" name="Freeform 33"/>
            <p:cNvSpPr>
              <a:spLocks/>
            </p:cNvSpPr>
            <p:nvPr/>
          </p:nvSpPr>
          <p:spPr bwMode="auto">
            <a:xfrm>
              <a:off x="3633788" y="2776538"/>
              <a:ext cx="61913" cy="30163"/>
            </a:xfrm>
            <a:custGeom>
              <a:avLst/>
              <a:gdLst>
                <a:gd name="T0" fmla="*/ 39 w 39"/>
                <a:gd name="T1" fmla="*/ 12 h 19"/>
                <a:gd name="T2" fmla="*/ 3 w 39"/>
                <a:gd name="T3" fmla="*/ 0 h 19"/>
                <a:gd name="T4" fmla="*/ 0 w 39"/>
                <a:gd name="T5" fmla="*/ 7 h 19"/>
                <a:gd name="T6" fmla="*/ 36 w 39"/>
                <a:gd name="T7" fmla="*/ 19 h 19"/>
                <a:gd name="T8" fmla="*/ 39 w 39"/>
                <a:gd name="T9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9">
                  <a:moveTo>
                    <a:pt x="39" y="12"/>
                  </a:moveTo>
                  <a:lnTo>
                    <a:pt x="3" y="0"/>
                  </a:lnTo>
                  <a:lnTo>
                    <a:pt x="0" y="7"/>
                  </a:lnTo>
                  <a:lnTo>
                    <a:pt x="36" y="19"/>
                  </a:lnTo>
                  <a:lnTo>
                    <a:pt x="39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8" name="Rectangle 34"/>
            <p:cNvSpPr>
              <a:spLocks noChangeArrowheads="1"/>
            </p:cNvSpPr>
            <p:nvPr/>
          </p:nvSpPr>
          <p:spPr bwMode="auto">
            <a:xfrm>
              <a:off x="3630613" y="2819401"/>
              <a:ext cx="58738" cy="142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9" name="Freeform 35"/>
            <p:cNvSpPr>
              <a:spLocks noEditPoints="1"/>
            </p:cNvSpPr>
            <p:nvPr/>
          </p:nvSpPr>
          <p:spPr bwMode="auto">
            <a:xfrm>
              <a:off x="3355976" y="2530476"/>
              <a:ext cx="220663" cy="303213"/>
            </a:xfrm>
            <a:custGeom>
              <a:avLst/>
              <a:gdLst>
                <a:gd name="T0" fmla="*/ 113 w 116"/>
                <a:gd name="T1" fmla="*/ 159 h 159"/>
                <a:gd name="T2" fmla="*/ 116 w 116"/>
                <a:gd name="T3" fmla="*/ 159 h 159"/>
                <a:gd name="T4" fmla="*/ 116 w 116"/>
                <a:gd name="T5" fmla="*/ 0 h 159"/>
                <a:gd name="T6" fmla="*/ 113 w 116"/>
                <a:gd name="T7" fmla="*/ 0 h 159"/>
                <a:gd name="T8" fmla="*/ 4 w 116"/>
                <a:gd name="T9" fmla="*/ 0 h 159"/>
                <a:gd name="T10" fmla="*/ 0 w 116"/>
                <a:gd name="T11" fmla="*/ 0 h 159"/>
                <a:gd name="T12" fmla="*/ 0 w 116"/>
                <a:gd name="T13" fmla="*/ 159 h 159"/>
                <a:gd name="T14" fmla="*/ 4 w 116"/>
                <a:gd name="T15" fmla="*/ 159 h 159"/>
                <a:gd name="T16" fmla="*/ 113 w 116"/>
                <a:gd name="T17" fmla="*/ 159 h 159"/>
                <a:gd name="T18" fmla="*/ 7 w 116"/>
                <a:gd name="T19" fmla="*/ 142 h 159"/>
                <a:gd name="T20" fmla="*/ 109 w 116"/>
                <a:gd name="T21" fmla="*/ 142 h 159"/>
                <a:gd name="T22" fmla="*/ 109 w 116"/>
                <a:gd name="T23" fmla="*/ 152 h 159"/>
                <a:gd name="T24" fmla="*/ 7 w 116"/>
                <a:gd name="T25" fmla="*/ 152 h 159"/>
                <a:gd name="T26" fmla="*/ 7 w 116"/>
                <a:gd name="T27" fmla="*/ 142 h 159"/>
                <a:gd name="T28" fmla="*/ 109 w 116"/>
                <a:gd name="T29" fmla="*/ 7 h 159"/>
                <a:gd name="T30" fmla="*/ 109 w 116"/>
                <a:gd name="T31" fmla="*/ 17 h 159"/>
                <a:gd name="T32" fmla="*/ 7 w 116"/>
                <a:gd name="T33" fmla="*/ 17 h 159"/>
                <a:gd name="T34" fmla="*/ 7 w 116"/>
                <a:gd name="T35" fmla="*/ 7 h 159"/>
                <a:gd name="T36" fmla="*/ 109 w 116"/>
                <a:gd name="T37" fmla="*/ 7 h 159"/>
                <a:gd name="T38" fmla="*/ 109 w 116"/>
                <a:gd name="T39" fmla="*/ 24 h 159"/>
                <a:gd name="T40" fmla="*/ 109 w 116"/>
                <a:gd name="T41" fmla="*/ 34 h 159"/>
                <a:gd name="T42" fmla="*/ 7 w 116"/>
                <a:gd name="T43" fmla="*/ 34 h 159"/>
                <a:gd name="T44" fmla="*/ 7 w 116"/>
                <a:gd name="T45" fmla="*/ 24 h 159"/>
                <a:gd name="T46" fmla="*/ 109 w 116"/>
                <a:gd name="T47" fmla="*/ 24 h 159"/>
                <a:gd name="T48" fmla="*/ 109 w 116"/>
                <a:gd name="T49" fmla="*/ 41 h 159"/>
                <a:gd name="T50" fmla="*/ 109 w 116"/>
                <a:gd name="T51" fmla="*/ 51 h 159"/>
                <a:gd name="T52" fmla="*/ 7 w 116"/>
                <a:gd name="T53" fmla="*/ 51 h 159"/>
                <a:gd name="T54" fmla="*/ 7 w 116"/>
                <a:gd name="T55" fmla="*/ 41 h 159"/>
                <a:gd name="T56" fmla="*/ 109 w 116"/>
                <a:gd name="T57" fmla="*/ 41 h 159"/>
                <a:gd name="T58" fmla="*/ 109 w 116"/>
                <a:gd name="T59" fmla="*/ 58 h 159"/>
                <a:gd name="T60" fmla="*/ 109 w 116"/>
                <a:gd name="T61" fmla="*/ 68 h 159"/>
                <a:gd name="T62" fmla="*/ 7 w 116"/>
                <a:gd name="T63" fmla="*/ 68 h 159"/>
                <a:gd name="T64" fmla="*/ 7 w 116"/>
                <a:gd name="T65" fmla="*/ 58 h 159"/>
                <a:gd name="T66" fmla="*/ 109 w 116"/>
                <a:gd name="T67" fmla="*/ 58 h 159"/>
                <a:gd name="T68" fmla="*/ 109 w 116"/>
                <a:gd name="T69" fmla="*/ 74 h 159"/>
                <a:gd name="T70" fmla="*/ 109 w 116"/>
                <a:gd name="T71" fmla="*/ 85 h 159"/>
                <a:gd name="T72" fmla="*/ 7 w 116"/>
                <a:gd name="T73" fmla="*/ 85 h 159"/>
                <a:gd name="T74" fmla="*/ 7 w 116"/>
                <a:gd name="T75" fmla="*/ 74 h 159"/>
                <a:gd name="T76" fmla="*/ 109 w 116"/>
                <a:gd name="T77" fmla="*/ 74 h 159"/>
                <a:gd name="T78" fmla="*/ 109 w 116"/>
                <a:gd name="T79" fmla="*/ 91 h 159"/>
                <a:gd name="T80" fmla="*/ 109 w 116"/>
                <a:gd name="T81" fmla="*/ 101 h 159"/>
                <a:gd name="T82" fmla="*/ 7 w 116"/>
                <a:gd name="T83" fmla="*/ 101 h 159"/>
                <a:gd name="T84" fmla="*/ 7 w 116"/>
                <a:gd name="T85" fmla="*/ 91 h 159"/>
                <a:gd name="T86" fmla="*/ 109 w 116"/>
                <a:gd name="T87" fmla="*/ 91 h 159"/>
                <a:gd name="T88" fmla="*/ 109 w 116"/>
                <a:gd name="T89" fmla="*/ 108 h 159"/>
                <a:gd name="T90" fmla="*/ 109 w 116"/>
                <a:gd name="T91" fmla="*/ 118 h 159"/>
                <a:gd name="T92" fmla="*/ 7 w 116"/>
                <a:gd name="T93" fmla="*/ 118 h 159"/>
                <a:gd name="T94" fmla="*/ 7 w 116"/>
                <a:gd name="T95" fmla="*/ 108 h 159"/>
                <a:gd name="T96" fmla="*/ 109 w 116"/>
                <a:gd name="T97" fmla="*/ 108 h 159"/>
                <a:gd name="T98" fmla="*/ 109 w 116"/>
                <a:gd name="T99" fmla="*/ 125 h 159"/>
                <a:gd name="T100" fmla="*/ 109 w 116"/>
                <a:gd name="T101" fmla="*/ 135 h 159"/>
                <a:gd name="T102" fmla="*/ 7 w 116"/>
                <a:gd name="T103" fmla="*/ 135 h 159"/>
                <a:gd name="T104" fmla="*/ 7 w 116"/>
                <a:gd name="T105" fmla="*/ 125 h 159"/>
                <a:gd name="T106" fmla="*/ 109 w 116"/>
                <a:gd name="T107" fmla="*/ 12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6" h="159">
                  <a:moveTo>
                    <a:pt x="113" y="159"/>
                  </a:moveTo>
                  <a:cubicBezTo>
                    <a:pt x="116" y="159"/>
                    <a:pt x="116" y="159"/>
                    <a:pt x="116" y="15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4" y="159"/>
                    <a:pt x="4" y="159"/>
                    <a:pt x="4" y="159"/>
                  </a:cubicBezTo>
                  <a:lnTo>
                    <a:pt x="113" y="159"/>
                  </a:lnTo>
                  <a:close/>
                  <a:moveTo>
                    <a:pt x="7" y="142"/>
                  </a:moveTo>
                  <a:cubicBezTo>
                    <a:pt x="109" y="142"/>
                    <a:pt x="109" y="142"/>
                    <a:pt x="109" y="142"/>
                  </a:cubicBezTo>
                  <a:cubicBezTo>
                    <a:pt x="109" y="147"/>
                    <a:pt x="109" y="151"/>
                    <a:pt x="109" y="152"/>
                  </a:cubicBezTo>
                  <a:cubicBezTo>
                    <a:pt x="103" y="152"/>
                    <a:pt x="13" y="152"/>
                    <a:pt x="7" y="152"/>
                  </a:cubicBezTo>
                  <a:cubicBezTo>
                    <a:pt x="7" y="151"/>
                    <a:pt x="7" y="147"/>
                    <a:pt x="7" y="142"/>
                  </a:cubicBezTo>
                  <a:close/>
                  <a:moveTo>
                    <a:pt x="109" y="7"/>
                  </a:moveTo>
                  <a:cubicBezTo>
                    <a:pt x="109" y="8"/>
                    <a:pt x="109" y="12"/>
                    <a:pt x="109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2"/>
                    <a:pt x="7" y="8"/>
                    <a:pt x="7" y="7"/>
                  </a:cubicBezTo>
                  <a:cubicBezTo>
                    <a:pt x="13" y="7"/>
                    <a:pt x="103" y="7"/>
                    <a:pt x="109" y="7"/>
                  </a:cubicBezTo>
                  <a:close/>
                  <a:moveTo>
                    <a:pt x="109" y="24"/>
                  </a:moveTo>
                  <a:cubicBezTo>
                    <a:pt x="109" y="27"/>
                    <a:pt x="109" y="30"/>
                    <a:pt x="109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0"/>
                    <a:pt x="7" y="27"/>
                    <a:pt x="7" y="24"/>
                  </a:cubicBezTo>
                  <a:lnTo>
                    <a:pt x="109" y="24"/>
                  </a:lnTo>
                  <a:close/>
                  <a:moveTo>
                    <a:pt x="109" y="41"/>
                  </a:moveTo>
                  <a:cubicBezTo>
                    <a:pt x="109" y="44"/>
                    <a:pt x="109" y="47"/>
                    <a:pt x="109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47"/>
                    <a:pt x="7" y="44"/>
                    <a:pt x="7" y="41"/>
                  </a:cubicBezTo>
                  <a:lnTo>
                    <a:pt x="109" y="41"/>
                  </a:lnTo>
                  <a:close/>
                  <a:moveTo>
                    <a:pt x="109" y="58"/>
                  </a:moveTo>
                  <a:cubicBezTo>
                    <a:pt x="109" y="61"/>
                    <a:pt x="109" y="64"/>
                    <a:pt x="109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4"/>
                    <a:pt x="7" y="61"/>
                    <a:pt x="7" y="58"/>
                  </a:cubicBezTo>
                  <a:lnTo>
                    <a:pt x="109" y="58"/>
                  </a:lnTo>
                  <a:close/>
                  <a:moveTo>
                    <a:pt x="109" y="74"/>
                  </a:moveTo>
                  <a:cubicBezTo>
                    <a:pt x="109" y="78"/>
                    <a:pt x="109" y="81"/>
                    <a:pt x="109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1"/>
                    <a:pt x="7" y="78"/>
                    <a:pt x="7" y="74"/>
                  </a:cubicBezTo>
                  <a:lnTo>
                    <a:pt x="109" y="74"/>
                  </a:lnTo>
                  <a:close/>
                  <a:moveTo>
                    <a:pt x="109" y="91"/>
                  </a:moveTo>
                  <a:cubicBezTo>
                    <a:pt x="109" y="95"/>
                    <a:pt x="109" y="98"/>
                    <a:pt x="109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98"/>
                    <a:pt x="7" y="95"/>
                    <a:pt x="7" y="91"/>
                  </a:cubicBezTo>
                  <a:lnTo>
                    <a:pt x="109" y="91"/>
                  </a:lnTo>
                  <a:close/>
                  <a:moveTo>
                    <a:pt x="109" y="108"/>
                  </a:moveTo>
                  <a:cubicBezTo>
                    <a:pt x="109" y="112"/>
                    <a:pt x="109" y="115"/>
                    <a:pt x="109" y="118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7" y="115"/>
                    <a:pt x="7" y="112"/>
                    <a:pt x="7" y="108"/>
                  </a:cubicBezTo>
                  <a:lnTo>
                    <a:pt x="109" y="108"/>
                  </a:lnTo>
                  <a:close/>
                  <a:moveTo>
                    <a:pt x="109" y="125"/>
                  </a:moveTo>
                  <a:cubicBezTo>
                    <a:pt x="109" y="129"/>
                    <a:pt x="109" y="132"/>
                    <a:pt x="109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7" y="132"/>
                    <a:pt x="7" y="129"/>
                    <a:pt x="7" y="125"/>
                  </a:cubicBezTo>
                  <a:lnTo>
                    <a:pt x="109" y="1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0" name="Freeform 36"/>
            <p:cNvSpPr>
              <a:spLocks/>
            </p:cNvSpPr>
            <p:nvPr/>
          </p:nvSpPr>
          <p:spPr bwMode="auto">
            <a:xfrm>
              <a:off x="3300413" y="2862263"/>
              <a:ext cx="774700" cy="33338"/>
            </a:xfrm>
            <a:custGeom>
              <a:avLst/>
              <a:gdLst>
                <a:gd name="T0" fmla="*/ 0 w 488"/>
                <a:gd name="T1" fmla="*/ 0 h 21"/>
                <a:gd name="T2" fmla="*/ 0 w 488"/>
                <a:gd name="T3" fmla="*/ 21 h 21"/>
                <a:gd name="T4" fmla="*/ 488 w 488"/>
                <a:gd name="T5" fmla="*/ 21 h 21"/>
                <a:gd name="T6" fmla="*/ 488 w 488"/>
                <a:gd name="T7" fmla="*/ 0 h 21"/>
                <a:gd name="T8" fmla="*/ 245 w 488"/>
                <a:gd name="T9" fmla="*/ 0 h 21"/>
                <a:gd name="T10" fmla="*/ 0 w 488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8" h="21">
                  <a:moveTo>
                    <a:pt x="0" y="0"/>
                  </a:moveTo>
                  <a:lnTo>
                    <a:pt x="0" y="21"/>
                  </a:lnTo>
                  <a:lnTo>
                    <a:pt x="488" y="21"/>
                  </a:lnTo>
                  <a:lnTo>
                    <a:pt x="488" y="0"/>
                  </a:lnTo>
                  <a:lnTo>
                    <a:pt x="2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391" name="Freeform 37"/>
          <p:cNvSpPr>
            <a:spLocks/>
          </p:cNvSpPr>
          <p:nvPr/>
        </p:nvSpPr>
        <p:spPr bwMode="auto">
          <a:xfrm>
            <a:off x="3638551" y="1754188"/>
            <a:ext cx="158750" cy="112713"/>
          </a:xfrm>
          <a:custGeom>
            <a:avLst/>
            <a:gdLst>
              <a:gd name="T0" fmla="*/ 0 w 100"/>
              <a:gd name="T1" fmla="*/ 36 h 71"/>
              <a:gd name="T2" fmla="*/ 87 w 100"/>
              <a:gd name="T3" fmla="*/ 71 h 71"/>
              <a:gd name="T4" fmla="*/ 100 w 100"/>
              <a:gd name="T5" fmla="*/ 49 h 71"/>
              <a:gd name="T6" fmla="*/ 33 w 100"/>
              <a:gd name="T7" fmla="*/ 0 h 71"/>
              <a:gd name="T8" fmla="*/ 0 w 100"/>
              <a:gd name="T9" fmla="*/ 36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0" h="71">
                <a:moveTo>
                  <a:pt x="0" y="36"/>
                </a:moveTo>
                <a:lnTo>
                  <a:pt x="87" y="71"/>
                </a:lnTo>
                <a:lnTo>
                  <a:pt x="100" y="49"/>
                </a:lnTo>
                <a:lnTo>
                  <a:pt x="33" y="0"/>
                </a:lnTo>
                <a:lnTo>
                  <a:pt x="0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92" name="Freeform 38"/>
          <p:cNvSpPr>
            <a:spLocks noEditPoints="1"/>
          </p:cNvSpPr>
          <p:nvPr/>
        </p:nvSpPr>
        <p:spPr bwMode="auto">
          <a:xfrm>
            <a:off x="3908426" y="1416051"/>
            <a:ext cx="90488" cy="65088"/>
          </a:xfrm>
          <a:custGeom>
            <a:avLst/>
            <a:gdLst>
              <a:gd name="T0" fmla="*/ 0 w 48"/>
              <a:gd name="T1" fmla="*/ 34 h 34"/>
              <a:gd name="T2" fmla="*/ 8 w 48"/>
              <a:gd name="T3" fmla="*/ 33 h 34"/>
              <a:gd name="T4" fmla="*/ 44 w 48"/>
              <a:gd name="T5" fmla="*/ 20 h 34"/>
              <a:gd name="T6" fmla="*/ 46 w 48"/>
              <a:gd name="T7" fmla="*/ 6 h 34"/>
              <a:gd name="T8" fmla="*/ 45 w 48"/>
              <a:gd name="T9" fmla="*/ 6 h 34"/>
              <a:gd name="T10" fmla="*/ 45 w 48"/>
              <a:gd name="T11" fmla="*/ 6 h 34"/>
              <a:gd name="T12" fmla="*/ 34 w 48"/>
              <a:gd name="T13" fmla="*/ 0 h 34"/>
              <a:gd name="T14" fmla="*/ 4 w 48"/>
              <a:gd name="T15" fmla="*/ 27 h 34"/>
              <a:gd name="T16" fmla="*/ 0 w 48"/>
              <a:gd name="T17" fmla="*/ 34 h 34"/>
              <a:gd name="T18" fmla="*/ 38 w 48"/>
              <a:gd name="T19" fmla="*/ 10 h 34"/>
              <a:gd name="T20" fmla="*/ 38 w 48"/>
              <a:gd name="T21" fmla="*/ 12 h 34"/>
              <a:gd name="T22" fmla="*/ 37 w 48"/>
              <a:gd name="T23" fmla="*/ 15 h 34"/>
              <a:gd name="T24" fmla="*/ 15 w 48"/>
              <a:gd name="T25" fmla="*/ 24 h 34"/>
              <a:gd name="T26" fmla="*/ 35 w 48"/>
              <a:gd name="T27" fmla="*/ 8 h 34"/>
              <a:gd name="T28" fmla="*/ 38 w 48"/>
              <a:gd name="T29" fmla="*/ 1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" h="34">
                <a:moveTo>
                  <a:pt x="0" y="34"/>
                </a:moveTo>
                <a:cubicBezTo>
                  <a:pt x="8" y="33"/>
                  <a:pt x="8" y="33"/>
                  <a:pt x="8" y="33"/>
                </a:cubicBezTo>
                <a:cubicBezTo>
                  <a:pt x="27" y="32"/>
                  <a:pt x="40" y="28"/>
                  <a:pt x="44" y="20"/>
                </a:cubicBezTo>
                <a:cubicBezTo>
                  <a:pt x="48" y="14"/>
                  <a:pt x="47" y="9"/>
                  <a:pt x="46" y="6"/>
                </a:cubicBezTo>
                <a:cubicBezTo>
                  <a:pt x="45" y="6"/>
                  <a:pt x="45" y="6"/>
                  <a:pt x="45" y="6"/>
                </a:cubicBezTo>
                <a:cubicBezTo>
                  <a:pt x="45" y="6"/>
                  <a:pt x="45" y="6"/>
                  <a:pt x="45" y="6"/>
                </a:cubicBezTo>
                <a:cubicBezTo>
                  <a:pt x="42" y="1"/>
                  <a:pt x="37" y="0"/>
                  <a:pt x="34" y="0"/>
                </a:cubicBezTo>
                <a:cubicBezTo>
                  <a:pt x="21" y="0"/>
                  <a:pt x="7" y="23"/>
                  <a:pt x="4" y="27"/>
                </a:cubicBezTo>
                <a:lnTo>
                  <a:pt x="0" y="34"/>
                </a:lnTo>
                <a:close/>
                <a:moveTo>
                  <a:pt x="38" y="10"/>
                </a:moveTo>
                <a:cubicBezTo>
                  <a:pt x="38" y="10"/>
                  <a:pt x="38" y="11"/>
                  <a:pt x="38" y="12"/>
                </a:cubicBezTo>
                <a:cubicBezTo>
                  <a:pt x="38" y="13"/>
                  <a:pt x="38" y="14"/>
                  <a:pt x="37" y="15"/>
                </a:cubicBezTo>
                <a:cubicBezTo>
                  <a:pt x="36" y="18"/>
                  <a:pt x="31" y="22"/>
                  <a:pt x="15" y="24"/>
                </a:cubicBezTo>
                <a:cubicBezTo>
                  <a:pt x="21" y="16"/>
                  <a:pt x="29" y="8"/>
                  <a:pt x="35" y="8"/>
                </a:cubicBezTo>
                <a:cubicBezTo>
                  <a:pt x="36" y="8"/>
                  <a:pt x="37" y="8"/>
                  <a:pt x="38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93" name="Freeform 39"/>
          <p:cNvSpPr>
            <a:spLocks noEditPoints="1"/>
          </p:cNvSpPr>
          <p:nvPr/>
        </p:nvSpPr>
        <p:spPr bwMode="auto">
          <a:xfrm>
            <a:off x="3875088" y="1339851"/>
            <a:ext cx="61913" cy="93663"/>
          </a:xfrm>
          <a:custGeom>
            <a:avLst/>
            <a:gdLst>
              <a:gd name="T0" fmla="*/ 32 w 32"/>
              <a:gd name="T1" fmla="*/ 14 h 49"/>
              <a:gd name="T2" fmla="*/ 26 w 32"/>
              <a:gd name="T3" fmla="*/ 3 h 49"/>
              <a:gd name="T4" fmla="*/ 26 w 32"/>
              <a:gd name="T5" fmla="*/ 2 h 49"/>
              <a:gd name="T6" fmla="*/ 25 w 32"/>
              <a:gd name="T7" fmla="*/ 2 h 49"/>
              <a:gd name="T8" fmla="*/ 13 w 32"/>
              <a:gd name="T9" fmla="*/ 2 h 49"/>
              <a:gd name="T10" fmla="*/ 0 w 32"/>
              <a:gd name="T11" fmla="*/ 41 h 49"/>
              <a:gd name="T12" fmla="*/ 0 w 32"/>
              <a:gd name="T13" fmla="*/ 49 h 49"/>
              <a:gd name="T14" fmla="*/ 7 w 32"/>
              <a:gd name="T15" fmla="*/ 45 h 49"/>
              <a:gd name="T16" fmla="*/ 32 w 32"/>
              <a:gd name="T17" fmla="*/ 14 h 49"/>
              <a:gd name="T18" fmla="*/ 17 w 32"/>
              <a:gd name="T19" fmla="*/ 9 h 49"/>
              <a:gd name="T20" fmla="*/ 21 w 32"/>
              <a:gd name="T21" fmla="*/ 9 h 49"/>
              <a:gd name="T22" fmla="*/ 23 w 32"/>
              <a:gd name="T23" fmla="*/ 14 h 49"/>
              <a:gd name="T24" fmla="*/ 23 w 32"/>
              <a:gd name="T25" fmla="*/ 15 h 49"/>
              <a:gd name="T26" fmla="*/ 9 w 32"/>
              <a:gd name="T27" fmla="*/ 33 h 49"/>
              <a:gd name="T28" fmla="*/ 17 w 32"/>
              <a:gd name="T29" fmla="*/ 9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2" h="49">
                <a:moveTo>
                  <a:pt x="32" y="14"/>
                </a:moveTo>
                <a:cubicBezTo>
                  <a:pt x="32" y="8"/>
                  <a:pt x="28" y="4"/>
                  <a:pt x="26" y="3"/>
                </a:cubicBezTo>
                <a:cubicBezTo>
                  <a:pt x="26" y="2"/>
                  <a:pt x="26" y="2"/>
                  <a:pt x="26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0" y="0"/>
                  <a:pt x="15" y="1"/>
                  <a:pt x="13" y="2"/>
                </a:cubicBezTo>
                <a:cubicBezTo>
                  <a:pt x="1" y="9"/>
                  <a:pt x="0" y="36"/>
                  <a:pt x="0" y="41"/>
                </a:cubicBezTo>
                <a:cubicBezTo>
                  <a:pt x="0" y="49"/>
                  <a:pt x="0" y="49"/>
                  <a:pt x="0" y="49"/>
                </a:cubicBezTo>
                <a:cubicBezTo>
                  <a:pt x="7" y="45"/>
                  <a:pt x="7" y="45"/>
                  <a:pt x="7" y="45"/>
                </a:cubicBezTo>
                <a:cubicBezTo>
                  <a:pt x="23" y="34"/>
                  <a:pt x="31" y="24"/>
                  <a:pt x="32" y="14"/>
                </a:cubicBezTo>
                <a:close/>
                <a:moveTo>
                  <a:pt x="17" y="9"/>
                </a:moveTo>
                <a:cubicBezTo>
                  <a:pt x="18" y="9"/>
                  <a:pt x="19" y="8"/>
                  <a:pt x="21" y="9"/>
                </a:cubicBezTo>
                <a:cubicBezTo>
                  <a:pt x="22" y="10"/>
                  <a:pt x="23" y="11"/>
                  <a:pt x="23" y="14"/>
                </a:cubicBezTo>
                <a:cubicBezTo>
                  <a:pt x="23" y="14"/>
                  <a:pt x="23" y="14"/>
                  <a:pt x="23" y="15"/>
                </a:cubicBezTo>
                <a:cubicBezTo>
                  <a:pt x="23" y="18"/>
                  <a:pt x="21" y="24"/>
                  <a:pt x="9" y="33"/>
                </a:cubicBezTo>
                <a:cubicBezTo>
                  <a:pt x="10" y="23"/>
                  <a:pt x="13" y="12"/>
                  <a:pt x="17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94" name="Rectangle 40"/>
          <p:cNvSpPr>
            <a:spLocks noChangeArrowheads="1"/>
          </p:cNvSpPr>
          <p:nvPr/>
        </p:nvSpPr>
        <p:spPr bwMode="auto">
          <a:xfrm>
            <a:off x="3352801" y="1851026"/>
            <a:ext cx="222250" cy="158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95" name="Rectangle 41"/>
          <p:cNvSpPr>
            <a:spLocks noChangeArrowheads="1"/>
          </p:cNvSpPr>
          <p:nvPr/>
        </p:nvSpPr>
        <p:spPr bwMode="auto">
          <a:xfrm>
            <a:off x="3352801" y="1819276"/>
            <a:ext cx="222250" cy="158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96" name="Rectangle 42"/>
          <p:cNvSpPr>
            <a:spLocks noChangeArrowheads="1"/>
          </p:cNvSpPr>
          <p:nvPr/>
        </p:nvSpPr>
        <p:spPr bwMode="auto">
          <a:xfrm>
            <a:off x="3352801" y="1787526"/>
            <a:ext cx="222250" cy="142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97" name="Rectangle 43"/>
          <p:cNvSpPr>
            <a:spLocks noChangeArrowheads="1"/>
          </p:cNvSpPr>
          <p:nvPr/>
        </p:nvSpPr>
        <p:spPr bwMode="auto">
          <a:xfrm>
            <a:off x="3352801" y="1754188"/>
            <a:ext cx="222250" cy="158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98" name="Rectangle 44"/>
          <p:cNvSpPr>
            <a:spLocks noChangeArrowheads="1"/>
          </p:cNvSpPr>
          <p:nvPr/>
        </p:nvSpPr>
        <p:spPr bwMode="auto">
          <a:xfrm>
            <a:off x="3352801" y="1722438"/>
            <a:ext cx="222250" cy="158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99" name="Rectangle 45"/>
          <p:cNvSpPr>
            <a:spLocks noChangeArrowheads="1"/>
          </p:cNvSpPr>
          <p:nvPr/>
        </p:nvSpPr>
        <p:spPr bwMode="auto">
          <a:xfrm>
            <a:off x="3352801" y="1690688"/>
            <a:ext cx="222250" cy="142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00" name="Rectangle 46"/>
          <p:cNvSpPr>
            <a:spLocks noChangeArrowheads="1"/>
          </p:cNvSpPr>
          <p:nvPr/>
        </p:nvSpPr>
        <p:spPr bwMode="auto">
          <a:xfrm>
            <a:off x="3352801" y="1657351"/>
            <a:ext cx="222250" cy="158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01" name="Rectangle 47"/>
          <p:cNvSpPr>
            <a:spLocks noChangeArrowheads="1"/>
          </p:cNvSpPr>
          <p:nvPr/>
        </p:nvSpPr>
        <p:spPr bwMode="auto">
          <a:xfrm>
            <a:off x="3352801" y="1625601"/>
            <a:ext cx="222250" cy="142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02" name="Rectangle 48"/>
          <p:cNvSpPr>
            <a:spLocks noChangeArrowheads="1"/>
          </p:cNvSpPr>
          <p:nvPr/>
        </p:nvSpPr>
        <p:spPr bwMode="auto">
          <a:xfrm>
            <a:off x="3352801" y="1592263"/>
            <a:ext cx="222250" cy="158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03" name="Freeform 49"/>
          <p:cNvSpPr>
            <a:spLocks/>
          </p:cNvSpPr>
          <p:nvPr/>
        </p:nvSpPr>
        <p:spPr bwMode="auto">
          <a:xfrm>
            <a:off x="3879851" y="1557338"/>
            <a:ext cx="138113" cy="206375"/>
          </a:xfrm>
          <a:custGeom>
            <a:avLst/>
            <a:gdLst>
              <a:gd name="T0" fmla="*/ 60 w 73"/>
              <a:gd name="T1" fmla="*/ 56 h 109"/>
              <a:gd name="T2" fmla="*/ 60 w 73"/>
              <a:gd name="T3" fmla="*/ 107 h 109"/>
              <a:gd name="T4" fmla="*/ 68 w 73"/>
              <a:gd name="T5" fmla="*/ 109 h 109"/>
              <a:gd name="T6" fmla="*/ 67 w 73"/>
              <a:gd name="T7" fmla="*/ 55 h 109"/>
              <a:gd name="T8" fmla="*/ 4 w 73"/>
              <a:gd name="T9" fmla="*/ 0 h 109"/>
              <a:gd name="T10" fmla="*/ 0 w 73"/>
              <a:gd name="T11" fmla="*/ 8 h 109"/>
              <a:gd name="T12" fmla="*/ 60 w 73"/>
              <a:gd name="T13" fmla="*/ 5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" h="109">
                <a:moveTo>
                  <a:pt x="60" y="56"/>
                </a:moveTo>
                <a:cubicBezTo>
                  <a:pt x="65" y="81"/>
                  <a:pt x="60" y="107"/>
                  <a:pt x="60" y="107"/>
                </a:cubicBezTo>
                <a:cubicBezTo>
                  <a:pt x="68" y="109"/>
                  <a:pt x="68" y="109"/>
                  <a:pt x="68" y="109"/>
                </a:cubicBezTo>
                <a:cubicBezTo>
                  <a:pt x="68" y="107"/>
                  <a:pt x="73" y="81"/>
                  <a:pt x="67" y="55"/>
                </a:cubicBezTo>
                <a:cubicBezTo>
                  <a:pt x="62" y="30"/>
                  <a:pt x="47" y="2"/>
                  <a:pt x="4" y="0"/>
                </a:cubicBezTo>
                <a:cubicBezTo>
                  <a:pt x="3" y="2"/>
                  <a:pt x="2" y="5"/>
                  <a:pt x="0" y="8"/>
                </a:cubicBezTo>
                <a:cubicBezTo>
                  <a:pt x="33" y="8"/>
                  <a:pt x="53" y="25"/>
                  <a:pt x="60" y="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04" name="Freeform 50"/>
          <p:cNvSpPr>
            <a:spLocks/>
          </p:cNvSpPr>
          <p:nvPr/>
        </p:nvSpPr>
        <p:spPr bwMode="auto">
          <a:xfrm>
            <a:off x="3609976" y="1557338"/>
            <a:ext cx="138113" cy="206375"/>
          </a:xfrm>
          <a:custGeom>
            <a:avLst/>
            <a:gdLst>
              <a:gd name="T0" fmla="*/ 14 w 73"/>
              <a:gd name="T1" fmla="*/ 107 h 109"/>
              <a:gd name="T2" fmla="*/ 14 w 73"/>
              <a:gd name="T3" fmla="*/ 56 h 109"/>
              <a:gd name="T4" fmla="*/ 73 w 73"/>
              <a:gd name="T5" fmla="*/ 8 h 109"/>
              <a:gd name="T6" fmla="*/ 69 w 73"/>
              <a:gd name="T7" fmla="*/ 0 h 109"/>
              <a:gd name="T8" fmla="*/ 6 w 73"/>
              <a:gd name="T9" fmla="*/ 55 h 109"/>
              <a:gd name="T10" fmla="*/ 6 w 73"/>
              <a:gd name="T11" fmla="*/ 109 h 109"/>
              <a:gd name="T12" fmla="*/ 14 w 73"/>
              <a:gd name="T13" fmla="*/ 107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" h="109">
                <a:moveTo>
                  <a:pt x="14" y="107"/>
                </a:moveTo>
                <a:cubicBezTo>
                  <a:pt x="13" y="107"/>
                  <a:pt x="8" y="81"/>
                  <a:pt x="14" y="56"/>
                </a:cubicBezTo>
                <a:cubicBezTo>
                  <a:pt x="20" y="25"/>
                  <a:pt x="40" y="8"/>
                  <a:pt x="73" y="8"/>
                </a:cubicBezTo>
                <a:cubicBezTo>
                  <a:pt x="71" y="5"/>
                  <a:pt x="70" y="2"/>
                  <a:pt x="69" y="0"/>
                </a:cubicBezTo>
                <a:cubicBezTo>
                  <a:pt x="26" y="2"/>
                  <a:pt x="11" y="30"/>
                  <a:pt x="6" y="55"/>
                </a:cubicBezTo>
                <a:cubicBezTo>
                  <a:pt x="0" y="81"/>
                  <a:pt x="5" y="107"/>
                  <a:pt x="6" y="109"/>
                </a:cubicBezTo>
                <a:lnTo>
                  <a:pt x="14" y="10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05" name="Freeform 51"/>
          <p:cNvSpPr>
            <a:spLocks/>
          </p:cNvSpPr>
          <p:nvPr/>
        </p:nvSpPr>
        <p:spPr bwMode="auto">
          <a:xfrm>
            <a:off x="3832226" y="1754188"/>
            <a:ext cx="157163" cy="112713"/>
          </a:xfrm>
          <a:custGeom>
            <a:avLst/>
            <a:gdLst>
              <a:gd name="T0" fmla="*/ 99 w 99"/>
              <a:gd name="T1" fmla="*/ 36 h 71"/>
              <a:gd name="T2" fmla="*/ 67 w 99"/>
              <a:gd name="T3" fmla="*/ 0 h 71"/>
              <a:gd name="T4" fmla="*/ 0 w 99"/>
              <a:gd name="T5" fmla="*/ 49 h 71"/>
              <a:gd name="T6" fmla="*/ 12 w 99"/>
              <a:gd name="T7" fmla="*/ 71 h 71"/>
              <a:gd name="T8" fmla="*/ 99 w 99"/>
              <a:gd name="T9" fmla="*/ 36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" h="71">
                <a:moveTo>
                  <a:pt x="99" y="36"/>
                </a:moveTo>
                <a:lnTo>
                  <a:pt x="67" y="0"/>
                </a:lnTo>
                <a:lnTo>
                  <a:pt x="0" y="49"/>
                </a:lnTo>
                <a:lnTo>
                  <a:pt x="12" y="71"/>
                </a:lnTo>
                <a:lnTo>
                  <a:pt x="99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06" name="Oval 52"/>
          <p:cNvSpPr>
            <a:spLocks noChangeArrowheads="1"/>
          </p:cNvSpPr>
          <p:nvPr/>
        </p:nvSpPr>
        <p:spPr bwMode="auto">
          <a:xfrm>
            <a:off x="3751263" y="1466851"/>
            <a:ext cx="123825" cy="125413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07" name="Rectangle 53"/>
          <p:cNvSpPr>
            <a:spLocks noChangeArrowheads="1"/>
          </p:cNvSpPr>
          <p:nvPr/>
        </p:nvSpPr>
        <p:spPr bwMode="auto">
          <a:xfrm>
            <a:off x="3306763" y="1898651"/>
            <a:ext cx="757238" cy="476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08" name="Freeform 54"/>
          <p:cNvSpPr>
            <a:spLocks/>
          </p:cNvSpPr>
          <p:nvPr/>
        </p:nvSpPr>
        <p:spPr bwMode="auto">
          <a:xfrm>
            <a:off x="3789363" y="1614488"/>
            <a:ext cx="47625" cy="169863"/>
          </a:xfrm>
          <a:custGeom>
            <a:avLst/>
            <a:gdLst>
              <a:gd name="T0" fmla="*/ 30 w 30"/>
              <a:gd name="T1" fmla="*/ 92 h 107"/>
              <a:gd name="T2" fmla="*/ 22 w 30"/>
              <a:gd name="T3" fmla="*/ 19 h 107"/>
              <a:gd name="T4" fmla="*/ 28 w 30"/>
              <a:gd name="T5" fmla="*/ 0 h 107"/>
              <a:gd name="T6" fmla="*/ 3 w 30"/>
              <a:gd name="T7" fmla="*/ 0 h 107"/>
              <a:gd name="T8" fmla="*/ 9 w 30"/>
              <a:gd name="T9" fmla="*/ 19 h 107"/>
              <a:gd name="T10" fmla="*/ 0 w 30"/>
              <a:gd name="T11" fmla="*/ 92 h 107"/>
              <a:gd name="T12" fmla="*/ 16 w 30"/>
              <a:gd name="T13" fmla="*/ 107 h 107"/>
              <a:gd name="T14" fmla="*/ 30 w 30"/>
              <a:gd name="T15" fmla="*/ 92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107">
                <a:moveTo>
                  <a:pt x="30" y="92"/>
                </a:moveTo>
                <a:lnTo>
                  <a:pt x="22" y="19"/>
                </a:lnTo>
                <a:lnTo>
                  <a:pt x="28" y="0"/>
                </a:lnTo>
                <a:lnTo>
                  <a:pt x="3" y="0"/>
                </a:lnTo>
                <a:lnTo>
                  <a:pt x="9" y="19"/>
                </a:lnTo>
                <a:lnTo>
                  <a:pt x="0" y="92"/>
                </a:lnTo>
                <a:lnTo>
                  <a:pt x="16" y="107"/>
                </a:lnTo>
                <a:lnTo>
                  <a:pt x="30" y="9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09" name="Freeform 55"/>
          <p:cNvSpPr>
            <a:spLocks/>
          </p:cNvSpPr>
          <p:nvPr/>
        </p:nvSpPr>
        <p:spPr bwMode="auto">
          <a:xfrm>
            <a:off x="3735388" y="1706563"/>
            <a:ext cx="41275" cy="87313"/>
          </a:xfrm>
          <a:custGeom>
            <a:avLst/>
            <a:gdLst>
              <a:gd name="T0" fmla="*/ 8 w 26"/>
              <a:gd name="T1" fmla="*/ 0 h 55"/>
              <a:gd name="T2" fmla="*/ 0 w 26"/>
              <a:gd name="T3" fmla="*/ 4 h 55"/>
              <a:gd name="T4" fmla="*/ 13 w 26"/>
              <a:gd name="T5" fmla="*/ 46 h 55"/>
              <a:gd name="T6" fmla="*/ 26 w 26"/>
              <a:gd name="T7" fmla="*/ 55 h 55"/>
              <a:gd name="T8" fmla="*/ 8 w 26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55">
                <a:moveTo>
                  <a:pt x="8" y="0"/>
                </a:moveTo>
                <a:lnTo>
                  <a:pt x="0" y="4"/>
                </a:lnTo>
                <a:lnTo>
                  <a:pt x="13" y="46"/>
                </a:lnTo>
                <a:lnTo>
                  <a:pt x="26" y="55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10" name="Rectangle 56"/>
          <p:cNvSpPr>
            <a:spLocks noChangeArrowheads="1"/>
          </p:cNvSpPr>
          <p:nvPr/>
        </p:nvSpPr>
        <p:spPr bwMode="auto">
          <a:xfrm>
            <a:off x="4625976" y="1479551"/>
            <a:ext cx="30163" cy="4651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11" name="Oval 57"/>
          <p:cNvSpPr>
            <a:spLocks noChangeArrowheads="1"/>
          </p:cNvSpPr>
          <p:nvPr/>
        </p:nvSpPr>
        <p:spPr bwMode="auto">
          <a:xfrm>
            <a:off x="4732338" y="1346201"/>
            <a:ext cx="88900" cy="88900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12" name="Freeform 58"/>
          <p:cNvSpPr>
            <a:spLocks/>
          </p:cNvSpPr>
          <p:nvPr/>
        </p:nvSpPr>
        <p:spPr bwMode="auto">
          <a:xfrm>
            <a:off x="4673601" y="1452563"/>
            <a:ext cx="358775" cy="493713"/>
          </a:xfrm>
          <a:custGeom>
            <a:avLst/>
            <a:gdLst>
              <a:gd name="T0" fmla="*/ 41 w 189"/>
              <a:gd name="T1" fmla="*/ 0 h 260"/>
              <a:gd name="T2" fmla="*/ 78 w 189"/>
              <a:gd name="T3" fmla="*/ 17 h 260"/>
              <a:gd name="T4" fmla="*/ 114 w 189"/>
              <a:gd name="T5" fmla="*/ 52 h 260"/>
              <a:gd name="T6" fmla="*/ 168 w 189"/>
              <a:gd name="T7" fmla="*/ 57 h 260"/>
              <a:gd name="T8" fmla="*/ 168 w 189"/>
              <a:gd name="T9" fmla="*/ 74 h 260"/>
              <a:gd name="T10" fmla="*/ 109 w 189"/>
              <a:gd name="T11" fmla="*/ 74 h 260"/>
              <a:gd name="T12" fmla="*/ 68 w 189"/>
              <a:gd name="T13" fmla="*/ 46 h 260"/>
              <a:gd name="T14" fmla="*/ 68 w 189"/>
              <a:gd name="T15" fmla="*/ 105 h 260"/>
              <a:gd name="T16" fmla="*/ 79 w 189"/>
              <a:gd name="T17" fmla="*/ 108 h 260"/>
              <a:gd name="T18" fmla="*/ 79 w 189"/>
              <a:gd name="T19" fmla="*/ 84 h 260"/>
              <a:gd name="T20" fmla="*/ 189 w 189"/>
              <a:gd name="T21" fmla="*/ 84 h 260"/>
              <a:gd name="T22" fmla="*/ 189 w 189"/>
              <a:gd name="T23" fmla="*/ 260 h 260"/>
              <a:gd name="T24" fmla="*/ 79 w 189"/>
              <a:gd name="T25" fmla="*/ 260 h 260"/>
              <a:gd name="T26" fmla="*/ 79 w 189"/>
              <a:gd name="T27" fmla="*/ 158 h 260"/>
              <a:gd name="T28" fmla="*/ 37 w 189"/>
              <a:gd name="T29" fmla="*/ 158 h 260"/>
              <a:gd name="T30" fmla="*/ 2 w 189"/>
              <a:gd name="T31" fmla="*/ 121 h 260"/>
              <a:gd name="T32" fmla="*/ 2 w 189"/>
              <a:gd name="T33" fmla="*/ 38 h 260"/>
              <a:gd name="T34" fmla="*/ 41 w 189"/>
              <a:gd name="T35" fmla="*/ 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89" h="260">
                <a:moveTo>
                  <a:pt x="41" y="0"/>
                </a:moveTo>
                <a:cubicBezTo>
                  <a:pt x="41" y="0"/>
                  <a:pt x="60" y="0"/>
                  <a:pt x="78" y="17"/>
                </a:cubicBezTo>
                <a:cubicBezTo>
                  <a:pt x="96" y="33"/>
                  <a:pt x="114" y="52"/>
                  <a:pt x="114" y="52"/>
                </a:cubicBezTo>
                <a:cubicBezTo>
                  <a:pt x="168" y="57"/>
                  <a:pt x="168" y="57"/>
                  <a:pt x="168" y="57"/>
                </a:cubicBezTo>
                <a:cubicBezTo>
                  <a:pt x="168" y="74"/>
                  <a:pt x="168" y="74"/>
                  <a:pt x="168" y="74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68" y="46"/>
                  <a:pt x="68" y="46"/>
                  <a:pt x="68" y="46"/>
                </a:cubicBezTo>
                <a:cubicBezTo>
                  <a:pt x="68" y="105"/>
                  <a:pt x="68" y="105"/>
                  <a:pt x="68" y="105"/>
                </a:cubicBezTo>
                <a:cubicBezTo>
                  <a:pt x="79" y="108"/>
                  <a:pt x="79" y="108"/>
                  <a:pt x="79" y="108"/>
                </a:cubicBezTo>
                <a:cubicBezTo>
                  <a:pt x="79" y="84"/>
                  <a:pt x="79" y="84"/>
                  <a:pt x="79" y="84"/>
                </a:cubicBezTo>
                <a:cubicBezTo>
                  <a:pt x="189" y="84"/>
                  <a:pt x="189" y="84"/>
                  <a:pt x="189" y="84"/>
                </a:cubicBezTo>
                <a:cubicBezTo>
                  <a:pt x="189" y="260"/>
                  <a:pt x="189" y="260"/>
                  <a:pt x="189" y="260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158"/>
                  <a:pt x="79" y="158"/>
                  <a:pt x="79" y="158"/>
                </a:cubicBezTo>
                <a:cubicBezTo>
                  <a:pt x="37" y="158"/>
                  <a:pt x="37" y="158"/>
                  <a:pt x="37" y="158"/>
                </a:cubicBezTo>
                <a:cubicBezTo>
                  <a:pt x="37" y="158"/>
                  <a:pt x="2" y="158"/>
                  <a:pt x="2" y="121"/>
                </a:cubicBezTo>
                <a:cubicBezTo>
                  <a:pt x="2" y="90"/>
                  <a:pt x="2" y="38"/>
                  <a:pt x="2" y="38"/>
                </a:cubicBezTo>
                <a:cubicBezTo>
                  <a:pt x="2" y="38"/>
                  <a:pt x="0" y="1"/>
                  <a:pt x="4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13" name="Freeform 59"/>
          <p:cNvSpPr>
            <a:spLocks/>
          </p:cNvSpPr>
          <p:nvPr/>
        </p:nvSpPr>
        <p:spPr bwMode="auto">
          <a:xfrm>
            <a:off x="4927601" y="1481138"/>
            <a:ext cx="38100" cy="63500"/>
          </a:xfrm>
          <a:custGeom>
            <a:avLst/>
            <a:gdLst>
              <a:gd name="T0" fmla="*/ 0 w 24"/>
              <a:gd name="T1" fmla="*/ 3 h 40"/>
              <a:gd name="T2" fmla="*/ 11 w 24"/>
              <a:gd name="T3" fmla="*/ 0 h 40"/>
              <a:gd name="T4" fmla="*/ 24 w 24"/>
              <a:gd name="T5" fmla="*/ 40 h 40"/>
              <a:gd name="T6" fmla="*/ 12 w 24"/>
              <a:gd name="T7" fmla="*/ 39 h 40"/>
              <a:gd name="T8" fmla="*/ 0 w 24"/>
              <a:gd name="T9" fmla="*/ 3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40">
                <a:moveTo>
                  <a:pt x="0" y="3"/>
                </a:moveTo>
                <a:lnTo>
                  <a:pt x="11" y="0"/>
                </a:lnTo>
                <a:lnTo>
                  <a:pt x="24" y="40"/>
                </a:lnTo>
                <a:lnTo>
                  <a:pt x="12" y="39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14" name="Freeform 60"/>
          <p:cNvSpPr>
            <a:spLocks noEditPoints="1"/>
          </p:cNvSpPr>
          <p:nvPr/>
        </p:nvSpPr>
        <p:spPr bwMode="auto">
          <a:xfrm>
            <a:off x="4262438" y="1346201"/>
            <a:ext cx="298450" cy="239713"/>
          </a:xfrm>
          <a:custGeom>
            <a:avLst/>
            <a:gdLst>
              <a:gd name="T0" fmla="*/ 0 w 157"/>
              <a:gd name="T1" fmla="*/ 0 h 126"/>
              <a:gd name="T2" fmla="*/ 0 w 157"/>
              <a:gd name="T3" fmla="*/ 126 h 126"/>
              <a:gd name="T4" fmla="*/ 157 w 157"/>
              <a:gd name="T5" fmla="*/ 126 h 126"/>
              <a:gd name="T6" fmla="*/ 157 w 157"/>
              <a:gd name="T7" fmla="*/ 0 h 126"/>
              <a:gd name="T8" fmla="*/ 0 w 157"/>
              <a:gd name="T9" fmla="*/ 0 h 126"/>
              <a:gd name="T10" fmla="*/ 31 w 157"/>
              <a:gd name="T11" fmla="*/ 104 h 126"/>
              <a:gd name="T12" fmla="*/ 29 w 157"/>
              <a:gd name="T13" fmla="*/ 102 h 126"/>
              <a:gd name="T14" fmla="*/ 31 w 157"/>
              <a:gd name="T15" fmla="*/ 100 h 126"/>
              <a:gd name="T16" fmla="*/ 33 w 157"/>
              <a:gd name="T17" fmla="*/ 102 h 126"/>
              <a:gd name="T18" fmla="*/ 31 w 157"/>
              <a:gd name="T19" fmla="*/ 104 h 126"/>
              <a:gd name="T20" fmla="*/ 32 w 157"/>
              <a:gd name="T21" fmla="*/ 79 h 126"/>
              <a:gd name="T22" fmla="*/ 30 w 157"/>
              <a:gd name="T23" fmla="*/ 77 h 126"/>
              <a:gd name="T24" fmla="*/ 32 w 157"/>
              <a:gd name="T25" fmla="*/ 75 h 126"/>
              <a:gd name="T26" fmla="*/ 34 w 157"/>
              <a:gd name="T27" fmla="*/ 77 h 126"/>
              <a:gd name="T28" fmla="*/ 32 w 157"/>
              <a:gd name="T29" fmla="*/ 79 h 126"/>
              <a:gd name="T30" fmla="*/ 44 w 157"/>
              <a:gd name="T31" fmla="*/ 51 h 126"/>
              <a:gd name="T32" fmla="*/ 31 w 157"/>
              <a:gd name="T33" fmla="*/ 38 h 126"/>
              <a:gd name="T34" fmla="*/ 44 w 157"/>
              <a:gd name="T35" fmla="*/ 25 h 126"/>
              <a:gd name="T36" fmla="*/ 58 w 157"/>
              <a:gd name="T37" fmla="*/ 38 h 126"/>
              <a:gd name="T38" fmla="*/ 44 w 157"/>
              <a:gd name="T39" fmla="*/ 51 h 126"/>
              <a:gd name="T40" fmla="*/ 74 w 157"/>
              <a:gd name="T41" fmla="*/ 88 h 126"/>
              <a:gd name="T42" fmla="*/ 72 w 157"/>
              <a:gd name="T43" fmla="*/ 86 h 126"/>
              <a:gd name="T44" fmla="*/ 74 w 157"/>
              <a:gd name="T45" fmla="*/ 84 h 126"/>
              <a:gd name="T46" fmla="*/ 76 w 157"/>
              <a:gd name="T47" fmla="*/ 86 h 126"/>
              <a:gd name="T48" fmla="*/ 74 w 157"/>
              <a:gd name="T49" fmla="*/ 88 h 126"/>
              <a:gd name="T50" fmla="*/ 99 w 157"/>
              <a:gd name="T51" fmla="*/ 36 h 126"/>
              <a:gd name="T52" fmla="*/ 97 w 157"/>
              <a:gd name="T53" fmla="*/ 34 h 126"/>
              <a:gd name="T54" fmla="*/ 99 w 157"/>
              <a:gd name="T55" fmla="*/ 32 h 126"/>
              <a:gd name="T56" fmla="*/ 101 w 157"/>
              <a:gd name="T57" fmla="*/ 34 h 126"/>
              <a:gd name="T58" fmla="*/ 99 w 157"/>
              <a:gd name="T59" fmla="*/ 36 h 126"/>
              <a:gd name="T60" fmla="*/ 107 w 157"/>
              <a:gd name="T61" fmla="*/ 87 h 126"/>
              <a:gd name="T62" fmla="*/ 105 w 157"/>
              <a:gd name="T63" fmla="*/ 85 h 126"/>
              <a:gd name="T64" fmla="*/ 107 w 157"/>
              <a:gd name="T65" fmla="*/ 83 h 126"/>
              <a:gd name="T66" fmla="*/ 109 w 157"/>
              <a:gd name="T67" fmla="*/ 85 h 126"/>
              <a:gd name="T68" fmla="*/ 107 w 157"/>
              <a:gd name="T69" fmla="*/ 87 h 126"/>
              <a:gd name="T70" fmla="*/ 120 w 157"/>
              <a:gd name="T71" fmla="*/ 64 h 126"/>
              <a:gd name="T72" fmla="*/ 118 w 157"/>
              <a:gd name="T73" fmla="*/ 61 h 126"/>
              <a:gd name="T74" fmla="*/ 120 w 157"/>
              <a:gd name="T75" fmla="*/ 59 h 126"/>
              <a:gd name="T76" fmla="*/ 123 w 157"/>
              <a:gd name="T77" fmla="*/ 61 h 126"/>
              <a:gd name="T78" fmla="*/ 120 w 157"/>
              <a:gd name="T79" fmla="*/ 64 h 126"/>
              <a:gd name="T80" fmla="*/ 125 w 157"/>
              <a:gd name="T81" fmla="*/ 105 h 126"/>
              <a:gd name="T82" fmla="*/ 123 w 157"/>
              <a:gd name="T83" fmla="*/ 103 h 126"/>
              <a:gd name="T84" fmla="*/ 125 w 157"/>
              <a:gd name="T85" fmla="*/ 101 h 126"/>
              <a:gd name="T86" fmla="*/ 127 w 157"/>
              <a:gd name="T87" fmla="*/ 103 h 126"/>
              <a:gd name="T88" fmla="*/ 125 w 157"/>
              <a:gd name="T89" fmla="*/ 105 h 126"/>
              <a:gd name="T90" fmla="*/ 129 w 157"/>
              <a:gd name="T91" fmla="*/ 41 h 126"/>
              <a:gd name="T92" fmla="*/ 127 w 157"/>
              <a:gd name="T93" fmla="*/ 39 h 126"/>
              <a:gd name="T94" fmla="*/ 129 w 157"/>
              <a:gd name="T95" fmla="*/ 37 h 126"/>
              <a:gd name="T96" fmla="*/ 131 w 157"/>
              <a:gd name="T97" fmla="*/ 39 h 126"/>
              <a:gd name="T98" fmla="*/ 129 w 157"/>
              <a:gd name="T99" fmla="*/ 41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7" h="126">
                <a:moveTo>
                  <a:pt x="0" y="0"/>
                </a:moveTo>
                <a:cubicBezTo>
                  <a:pt x="0" y="126"/>
                  <a:pt x="0" y="126"/>
                  <a:pt x="0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0"/>
                  <a:pt x="157" y="0"/>
                  <a:pt x="157" y="0"/>
                </a:cubicBezTo>
                <a:lnTo>
                  <a:pt x="0" y="0"/>
                </a:lnTo>
                <a:close/>
                <a:moveTo>
                  <a:pt x="31" y="104"/>
                </a:moveTo>
                <a:cubicBezTo>
                  <a:pt x="30" y="104"/>
                  <a:pt x="29" y="103"/>
                  <a:pt x="29" y="102"/>
                </a:cubicBezTo>
                <a:cubicBezTo>
                  <a:pt x="29" y="101"/>
                  <a:pt x="30" y="100"/>
                  <a:pt x="31" y="100"/>
                </a:cubicBezTo>
                <a:cubicBezTo>
                  <a:pt x="32" y="100"/>
                  <a:pt x="33" y="101"/>
                  <a:pt x="33" y="102"/>
                </a:cubicBezTo>
                <a:cubicBezTo>
                  <a:pt x="33" y="103"/>
                  <a:pt x="32" y="104"/>
                  <a:pt x="31" y="104"/>
                </a:cubicBezTo>
                <a:close/>
                <a:moveTo>
                  <a:pt x="32" y="79"/>
                </a:moveTo>
                <a:cubicBezTo>
                  <a:pt x="31" y="79"/>
                  <a:pt x="30" y="78"/>
                  <a:pt x="30" y="77"/>
                </a:cubicBezTo>
                <a:cubicBezTo>
                  <a:pt x="30" y="76"/>
                  <a:pt x="31" y="75"/>
                  <a:pt x="32" y="75"/>
                </a:cubicBezTo>
                <a:cubicBezTo>
                  <a:pt x="33" y="75"/>
                  <a:pt x="34" y="76"/>
                  <a:pt x="34" y="77"/>
                </a:cubicBezTo>
                <a:cubicBezTo>
                  <a:pt x="34" y="78"/>
                  <a:pt x="33" y="79"/>
                  <a:pt x="32" y="79"/>
                </a:cubicBezTo>
                <a:close/>
                <a:moveTo>
                  <a:pt x="44" y="51"/>
                </a:moveTo>
                <a:cubicBezTo>
                  <a:pt x="37" y="51"/>
                  <a:pt x="31" y="45"/>
                  <a:pt x="31" y="38"/>
                </a:cubicBezTo>
                <a:cubicBezTo>
                  <a:pt x="31" y="30"/>
                  <a:pt x="37" y="25"/>
                  <a:pt x="44" y="25"/>
                </a:cubicBezTo>
                <a:cubicBezTo>
                  <a:pt x="52" y="25"/>
                  <a:pt x="58" y="30"/>
                  <a:pt x="58" y="38"/>
                </a:cubicBezTo>
                <a:cubicBezTo>
                  <a:pt x="58" y="45"/>
                  <a:pt x="52" y="51"/>
                  <a:pt x="44" y="51"/>
                </a:cubicBezTo>
                <a:close/>
                <a:moveTo>
                  <a:pt x="74" y="88"/>
                </a:moveTo>
                <a:cubicBezTo>
                  <a:pt x="73" y="88"/>
                  <a:pt x="72" y="87"/>
                  <a:pt x="72" y="86"/>
                </a:cubicBezTo>
                <a:cubicBezTo>
                  <a:pt x="72" y="84"/>
                  <a:pt x="73" y="84"/>
                  <a:pt x="74" y="84"/>
                </a:cubicBezTo>
                <a:cubicBezTo>
                  <a:pt x="75" y="84"/>
                  <a:pt x="76" y="84"/>
                  <a:pt x="76" y="86"/>
                </a:cubicBezTo>
                <a:cubicBezTo>
                  <a:pt x="76" y="87"/>
                  <a:pt x="75" y="88"/>
                  <a:pt x="74" y="88"/>
                </a:cubicBezTo>
                <a:close/>
                <a:moveTo>
                  <a:pt x="99" y="36"/>
                </a:moveTo>
                <a:cubicBezTo>
                  <a:pt x="98" y="36"/>
                  <a:pt x="97" y="35"/>
                  <a:pt x="97" y="34"/>
                </a:cubicBezTo>
                <a:cubicBezTo>
                  <a:pt x="97" y="33"/>
                  <a:pt x="98" y="32"/>
                  <a:pt x="99" y="32"/>
                </a:cubicBezTo>
                <a:cubicBezTo>
                  <a:pt x="100" y="32"/>
                  <a:pt x="101" y="33"/>
                  <a:pt x="101" y="34"/>
                </a:cubicBezTo>
                <a:cubicBezTo>
                  <a:pt x="101" y="35"/>
                  <a:pt x="100" y="36"/>
                  <a:pt x="99" y="36"/>
                </a:cubicBezTo>
                <a:close/>
                <a:moveTo>
                  <a:pt x="107" y="87"/>
                </a:moveTo>
                <a:cubicBezTo>
                  <a:pt x="106" y="87"/>
                  <a:pt x="105" y="86"/>
                  <a:pt x="105" y="85"/>
                </a:cubicBezTo>
                <a:cubicBezTo>
                  <a:pt x="105" y="84"/>
                  <a:pt x="106" y="83"/>
                  <a:pt x="107" y="83"/>
                </a:cubicBezTo>
                <a:cubicBezTo>
                  <a:pt x="108" y="83"/>
                  <a:pt x="109" y="84"/>
                  <a:pt x="109" y="85"/>
                </a:cubicBezTo>
                <a:cubicBezTo>
                  <a:pt x="109" y="86"/>
                  <a:pt x="108" y="87"/>
                  <a:pt x="107" y="87"/>
                </a:cubicBezTo>
                <a:close/>
                <a:moveTo>
                  <a:pt x="120" y="64"/>
                </a:moveTo>
                <a:cubicBezTo>
                  <a:pt x="119" y="64"/>
                  <a:pt x="118" y="63"/>
                  <a:pt x="118" y="61"/>
                </a:cubicBezTo>
                <a:cubicBezTo>
                  <a:pt x="118" y="60"/>
                  <a:pt x="119" y="59"/>
                  <a:pt x="120" y="59"/>
                </a:cubicBezTo>
                <a:cubicBezTo>
                  <a:pt x="122" y="59"/>
                  <a:pt x="123" y="60"/>
                  <a:pt x="123" y="61"/>
                </a:cubicBezTo>
                <a:cubicBezTo>
                  <a:pt x="123" y="63"/>
                  <a:pt x="122" y="64"/>
                  <a:pt x="120" y="64"/>
                </a:cubicBezTo>
                <a:close/>
                <a:moveTo>
                  <a:pt x="125" y="105"/>
                </a:moveTo>
                <a:cubicBezTo>
                  <a:pt x="124" y="105"/>
                  <a:pt x="123" y="104"/>
                  <a:pt x="123" y="103"/>
                </a:cubicBezTo>
                <a:cubicBezTo>
                  <a:pt x="123" y="102"/>
                  <a:pt x="124" y="101"/>
                  <a:pt x="125" y="101"/>
                </a:cubicBezTo>
                <a:cubicBezTo>
                  <a:pt x="126" y="101"/>
                  <a:pt x="127" y="102"/>
                  <a:pt x="127" y="103"/>
                </a:cubicBezTo>
                <a:cubicBezTo>
                  <a:pt x="127" y="104"/>
                  <a:pt x="126" y="105"/>
                  <a:pt x="125" y="105"/>
                </a:cubicBezTo>
                <a:close/>
                <a:moveTo>
                  <a:pt x="129" y="41"/>
                </a:moveTo>
                <a:cubicBezTo>
                  <a:pt x="128" y="41"/>
                  <a:pt x="127" y="40"/>
                  <a:pt x="127" y="39"/>
                </a:cubicBezTo>
                <a:cubicBezTo>
                  <a:pt x="127" y="38"/>
                  <a:pt x="128" y="37"/>
                  <a:pt x="129" y="37"/>
                </a:cubicBezTo>
                <a:cubicBezTo>
                  <a:pt x="130" y="37"/>
                  <a:pt x="131" y="38"/>
                  <a:pt x="131" y="39"/>
                </a:cubicBezTo>
                <a:cubicBezTo>
                  <a:pt x="131" y="40"/>
                  <a:pt x="130" y="41"/>
                  <a:pt x="129" y="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15" name="Freeform 61"/>
          <p:cNvSpPr>
            <a:spLocks noEditPoints="1"/>
          </p:cNvSpPr>
          <p:nvPr/>
        </p:nvSpPr>
        <p:spPr bwMode="auto">
          <a:xfrm>
            <a:off x="4405313" y="2554288"/>
            <a:ext cx="530225" cy="344488"/>
          </a:xfrm>
          <a:custGeom>
            <a:avLst/>
            <a:gdLst>
              <a:gd name="T0" fmla="*/ 243 w 279"/>
              <a:gd name="T1" fmla="*/ 84 h 181"/>
              <a:gd name="T2" fmla="*/ 184 w 279"/>
              <a:gd name="T3" fmla="*/ 44 h 181"/>
              <a:gd name="T4" fmla="*/ 184 w 279"/>
              <a:gd name="T5" fmla="*/ 44 h 181"/>
              <a:gd name="T6" fmla="*/ 139 w 279"/>
              <a:gd name="T7" fmla="*/ 0 h 181"/>
              <a:gd name="T8" fmla="*/ 95 w 279"/>
              <a:gd name="T9" fmla="*/ 44 h 181"/>
              <a:gd name="T10" fmla="*/ 95 w 279"/>
              <a:gd name="T11" fmla="*/ 44 h 181"/>
              <a:gd name="T12" fmla="*/ 36 w 279"/>
              <a:gd name="T13" fmla="*/ 84 h 181"/>
              <a:gd name="T14" fmla="*/ 8 w 279"/>
              <a:gd name="T15" fmla="*/ 159 h 181"/>
              <a:gd name="T16" fmla="*/ 52 w 279"/>
              <a:gd name="T17" fmla="*/ 180 h 181"/>
              <a:gd name="T18" fmla="*/ 123 w 279"/>
              <a:gd name="T19" fmla="*/ 180 h 181"/>
              <a:gd name="T20" fmla="*/ 123 w 279"/>
              <a:gd name="T21" fmla="*/ 144 h 181"/>
              <a:gd name="T22" fmla="*/ 73 w 279"/>
              <a:gd name="T23" fmla="*/ 129 h 181"/>
              <a:gd name="T24" fmla="*/ 56 w 279"/>
              <a:gd name="T25" fmla="*/ 123 h 181"/>
              <a:gd name="T26" fmla="*/ 53 w 279"/>
              <a:gd name="T27" fmla="*/ 134 h 181"/>
              <a:gd name="T28" fmla="*/ 112 w 279"/>
              <a:gd name="T29" fmla="*/ 152 h 181"/>
              <a:gd name="T30" fmla="*/ 112 w 279"/>
              <a:gd name="T31" fmla="*/ 169 h 181"/>
              <a:gd name="T32" fmla="*/ 52 w 279"/>
              <a:gd name="T33" fmla="*/ 170 h 181"/>
              <a:gd name="T34" fmla="*/ 18 w 279"/>
              <a:gd name="T35" fmla="*/ 155 h 181"/>
              <a:gd name="T36" fmla="*/ 43 w 279"/>
              <a:gd name="T37" fmla="*/ 91 h 181"/>
              <a:gd name="T38" fmla="*/ 97 w 279"/>
              <a:gd name="T39" fmla="*/ 55 h 181"/>
              <a:gd name="T40" fmla="*/ 139 w 279"/>
              <a:gd name="T41" fmla="*/ 88 h 181"/>
              <a:gd name="T42" fmla="*/ 182 w 279"/>
              <a:gd name="T43" fmla="*/ 55 h 181"/>
              <a:gd name="T44" fmla="*/ 235 w 279"/>
              <a:gd name="T45" fmla="*/ 91 h 181"/>
              <a:gd name="T46" fmla="*/ 261 w 279"/>
              <a:gd name="T47" fmla="*/ 155 h 181"/>
              <a:gd name="T48" fmla="*/ 227 w 279"/>
              <a:gd name="T49" fmla="*/ 170 h 181"/>
              <a:gd name="T50" fmla="*/ 166 w 279"/>
              <a:gd name="T51" fmla="*/ 169 h 181"/>
              <a:gd name="T52" fmla="*/ 166 w 279"/>
              <a:gd name="T53" fmla="*/ 152 h 181"/>
              <a:gd name="T54" fmla="*/ 226 w 279"/>
              <a:gd name="T55" fmla="*/ 134 h 181"/>
              <a:gd name="T56" fmla="*/ 223 w 279"/>
              <a:gd name="T57" fmla="*/ 123 h 181"/>
              <a:gd name="T58" fmla="*/ 206 w 279"/>
              <a:gd name="T59" fmla="*/ 129 h 181"/>
              <a:gd name="T60" fmla="*/ 156 w 279"/>
              <a:gd name="T61" fmla="*/ 144 h 181"/>
              <a:gd name="T62" fmla="*/ 156 w 279"/>
              <a:gd name="T63" fmla="*/ 180 h 181"/>
              <a:gd name="T64" fmla="*/ 227 w 279"/>
              <a:gd name="T65" fmla="*/ 180 h 181"/>
              <a:gd name="T66" fmla="*/ 271 w 279"/>
              <a:gd name="T67" fmla="*/ 159 h 181"/>
              <a:gd name="T68" fmla="*/ 243 w 279"/>
              <a:gd name="T69" fmla="*/ 84 h 181"/>
              <a:gd name="T70" fmla="*/ 139 w 279"/>
              <a:gd name="T71" fmla="*/ 77 h 181"/>
              <a:gd name="T72" fmla="*/ 106 w 279"/>
              <a:gd name="T73" fmla="*/ 44 h 181"/>
              <a:gd name="T74" fmla="*/ 139 w 279"/>
              <a:gd name="T75" fmla="*/ 10 h 181"/>
              <a:gd name="T76" fmla="*/ 173 w 279"/>
              <a:gd name="T77" fmla="*/ 44 h 181"/>
              <a:gd name="T78" fmla="*/ 139 w 279"/>
              <a:gd name="T79" fmla="*/ 77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79" h="181">
                <a:moveTo>
                  <a:pt x="243" y="84"/>
                </a:moveTo>
                <a:cubicBezTo>
                  <a:pt x="223" y="62"/>
                  <a:pt x="201" y="51"/>
                  <a:pt x="184" y="44"/>
                </a:cubicBezTo>
                <a:cubicBezTo>
                  <a:pt x="184" y="44"/>
                  <a:pt x="184" y="44"/>
                  <a:pt x="184" y="44"/>
                </a:cubicBezTo>
                <a:cubicBezTo>
                  <a:pt x="184" y="19"/>
                  <a:pt x="164" y="0"/>
                  <a:pt x="139" y="0"/>
                </a:cubicBezTo>
                <a:cubicBezTo>
                  <a:pt x="115" y="0"/>
                  <a:pt x="95" y="19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78" y="51"/>
                  <a:pt x="56" y="62"/>
                  <a:pt x="36" y="84"/>
                </a:cubicBezTo>
                <a:cubicBezTo>
                  <a:pt x="11" y="110"/>
                  <a:pt x="0" y="139"/>
                  <a:pt x="8" y="159"/>
                </a:cubicBezTo>
                <a:cubicBezTo>
                  <a:pt x="16" y="181"/>
                  <a:pt x="51" y="180"/>
                  <a:pt x="52" y="180"/>
                </a:cubicBezTo>
                <a:cubicBezTo>
                  <a:pt x="52" y="180"/>
                  <a:pt x="123" y="180"/>
                  <a:pt x="123" y="180"/>
                </a:cubicBezTo>
                <a:cubicBezTo>
                  <a:pt x="123" y="144"/>
                  <a:pt x="123" y="144"/>
                  <a:pt x="123" y="144"/>
                </a:cubicBezTo>
                <a:cubicBezTo>
                  <a:pt x="73" y="129"/>
                  <a:pt x="73" y="129"/>
                  <a:pt x="73" y="129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53" y="134"/>
                  <a:pt x="106" y="150"/>
                  <a:pt x="112" y="152"/>
                </a:cubicBezTo>
                <a:cubicBezTo>
                  <a:pt x="112" y="156"/>
                  <a:pt x="112" y="164"/>
                  <a:pt x="112" y="169"/>
                </a:cubicBezTo>
                <a:cubicBezTo>
                  <a:pt x="103" y="169"/>
                  <a:pt x="52" y="170"/>
                  <a:pt x="52" y="170"/>
                </a:cubicBezTo>
                <a:cubicBezTo>
                  <a:pt x="44" y="170"/>
                  <a:pt x="23" y="168"/>
                  <a:pt x="18" y="155"/>
                </a:cubicBezTo>
                <a:cubicBezTo>
                  <a:pt x="12" y="139"/>
                  <a:pt x="22" y="114"/>
                  <a:pt x="43" y="91"/>
                </a:cubicBezTo>
                <a:cubicBezTo>
                  <a:pt x="62" y="72"/>
                  <a:pt x="81" y="61"/>
                  <a:pt x="97" y="55"/>
                </a:cubicBezTo>
                <a:cubicBezTo>
                  <a:pt x="102" y="74"/>
                  <a:pt x="119" y="88"/>
                  <a:pt x="139" y="88"/>
                </a:cubicBezTo>
                <a:cubicBezTo>
                  <a:pt x="160" y="88"/>
                  <a:pt x="177" y="74"/>
                  <a:pt x="182" y="55"/>
                </a:cubicBezTo>
                <a:cubicBezTo>
                  <a:pt x="198" y="61"/>
                  <a:pt x="217" y="72"/>
                  <a:pt x="235" y="91"/>
                </a:cubicBezTo>
                <a:cubicBezTo>
                  <a:pt x="257" y="114"/>
                  <a:pt x="267" y="139"/>
                  <a:pt x="261" y="155"/>
                </a:cubicBezTo>
                <a:cubicBezTo>
                  <a:pt x="256" y="168"/>
                  <a:pt x="235" y="170"/>
                  <a:pt x="227" y="170"/>
                </a:cubicBezTo>
                <a:cubicBezTo>
                  <a:pt x="227" y="170"/>
                  <a:pt x="182" y="169"/>
                  <a:pt x="166" y="169"/>
                </a:cubicBezTo>
                <a:cubicBezTo>
                  <a:pt x="166" y="164"/>
                  <a:pt x="166" y="156"/>
                  <a:pt x="166" y="152"/>
                </a:cubicBezTo>
                <a:cubicBezTo>
                  <a:pt x="173" y="150"/>
                  <a:pt x="226" y="134"/>
                  <a:pt x="226" y="134"/>
                </a:cubicBezTo>
                <a:cubicBezTo>
                  <a:pt x="223" y="123"/>
                  <a:pt x="223" y="123"/>
                  <a:pt x="223" y="123"/>
                </a:cubicBezTo>
                <a:cubicBezTo>
                  <a:pt x="206" y="129"/>
                  <a:pt x="206" y="129"/>
                  <a:pt x="206" y="129"/>
                </a:cubicBezTo>
                <a:cubicBezTo>
                  <a:pt x="156" y="144"/>
                  <a:pt x="156" y="144"/>
                  <a:pt x="156" y="144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227" y="180"/>
                  <a:pt x="227" y="180"/>
                  <a:pt x="227" y="180"/>
                </a:cubicBezTo>
                <a:cubicBezTo>
                  <a:pt x="228" y="180"/>
                  <a:pt x="263" y="181"/>
                  <a:pt x="271" y="159"/>
                </a:cubicBezTo>
                <a:cubicBezTo>
                  <a:pt x="279" y="139"/>
                  <a:pt x="268" y="110"/>
                  <a:pt x="243" y="84"/>
                </a:cubicBezTo>
                <a:close/>
                <a:moveTo>
                  <a:pt x="139" y="77"/>
                </a:moveTo>
                <a:cubicBezTo>
                  <a:pt x="121" y="77"/>
                  <a:pt x="106" y="62"/>
                  <a:pt x="106" y="44"/>
                </a:cubicBezTo>
                <a:cubicBezTo>
                  <a:pt x="106" y="25"/>
                  <a:pt x="121" y="10"/>
                  <a:pt x="139" y="10"/>
                </a:cubicBezTo>
                <a:cubicBezTo>
                  <a:pt x="158" y="10"/>
                  <a:pt x="173" y="25"/>
                  <a:pt x="173" y="44"/>
                </a:cubicBezTo>
                <a:cubicBezTo>
                  <a:pt x="173" y="62"/>
                  <a:pt x="158" y="77"/>
                  <a:pt x="139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16" name="Freeform 62"/>
          <p:cNvSpPr>
            <a:spLocks noEditPoints="1"/>
          </p:cNvSpPr>
          <p:nvPr/>
        </p:nvSpPr>
        <p:spPr bwMode="auto">
          <a:xfrm>
            <a:off x="4321176" y="2276476"/>
            <a:ext cx="290513" cy="292100"/>
          </a:xfrm>
          <a:custGeom>
            <a:avLst/>
            <a:gdLst>
              <a:gd name="T0" fmla="*/ 153 w 153"/>
              <a:gd name="T1" fmla="*/ 77 h 154"/>
              <a:gd name="T2" fmla="*/ 77 w 153"/>
              <a:gd name="T3" fmla="*/ 0 h 154"/>
              <a:gd name="T4" fmla="*/ 0 w 153"/>
              <a:gd name="T5" fmla="*/ 77 h 154"/>
              <a:gd name="T6" fmla="*/ 77 w 153"/>
              <a:gd name="T7" fmla="*/ 154 h 154"/>
              <a:gd name="T8" fmla="*/ 153 w 153"/>
              <a:gd name="T9" fmla="*/ 77 h 154"/>
              <a:gd name="T10" fmla="*/ 77 w 153"/>
              <a:gd name="T11" fmla="*/ 11 h 154"/>
              <a:gd name="T12" fmla="*/ 143 w 153"/>
              <a:gd name="T13" fmla="*/ 77 h 154"/>
              <a:gd name="T14" fmla="*/ 77 w 153"/>
              <a:gd name="T15" fmla="*/ 143 h 154"/>
              <a:gd name="T16" fmla="*/ 11 w 153"/>
              <a:gd name="T17" fmla="*/ 77 h 154"/>
              <a:gd name="T18" fmla="*/ 77 w 153"/>
              <a:gd name="T19" fmla="*/ 11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3" h="154">
                <a:moveTo>
                  <a:pt x="153" y="77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7"/>
                </a:cubicBezTo>
                <a:cubicBezTo>
                  <a:pt x="0" y="119"/>
                  <a:pt x="34" y="154"/>
                  <a:pt x="77" y="154"/>
                </a:cubicBezTo>
                <a:cubicBezTo>
                  <a:pt x="119" y="154"/>
                  <a:pt x="153" y="119"/>
                  <a:pt x="153" y="77"/>
                </a:cubicBezTo>
                <a:close/>
                <a:moveTo>
                  <a:pt x="77" y="11"/>
                </a:moveTo>
                <a:cubicBezTo>
                  <a:pt x="113" y="11"/>
                  <a:pt x="143" y="40"/>
                  <a:pt x="143" y="77"/>
                </a:cubicBezTo>
                <a:cubicBezTo>
                  <a:pt x="143" y="113"/>
                  <a:pt x="113" y="143"/>
                  <a:pt x="77" y="143"/>
                </a:cubicBezTo>
                <a:cubicBezTo>
                  <a:pt x="40" y="143"/>
                  <a:pt x="11" y="113"/>
                  <a:pt x="11" y="77"/>
                </a:cubicBezTo>
                <a:cubicBezTo>
                  <a:pt x="11" y="40"/>
                  <a:pt x="40" y="11"/>
                  <a:pt x="77" y="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17" name="Freeform 63"/>
          <p:cNvSpPr>
            <a:spLocks/>
          </p:cNvSpPr>
          <p:nvPr/>
        </p:nvSpPr>
        <p:spPr bwMode="auto">
          <a:xfrm>
            <a:off x="4402138" y="2317751"/>
            <a:ext cx="74613" cy="111125"/>
          </a:xfrm>
          <a:custGeom>
            <a:avLst/>
            <a:gdLst>
              <a:gd name="T0" fmla="*/ 39 w 39"/>
              <a:gd name="T1" fmla="*/ 55 h 58"/>
              <a:gd name="T2" fmla="*/ 39 w 39"/>
              <a:gd name="T3" fmla="*/ 0 h 58"/>
              <a:gd name="T4" fmla="*/ 28 w 39"/>
              <a:gd name="T5" fmla="*/ 0 h 58"/>
              <a:gd name="T6" fmla="*/ 28 w 39"/>
              <a:gd name="T7" fmla="*/ 38 h 58"/>
              <a:gd name="T8" fmla="*/ 9 w 39"/>
              <a:gd name="T9" fmla="*/ 11 h 58"/>
              <a:gd name="T10" fmla="*/ 0 w 39"/>
              <a:gd name="T11" fmla="*/ 17 h 58"/>
              <a:gd name="T12" fmla="*/ 29 w 39"/>
              <a:gd name="T13" fmla="*/ 58 h 58"/>
              <a:gd name="T14" fmla="*/ 39 w 39"/>
              <a:gd name="T15" fmla="*/ 55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9" h="58">
                <a:moveTo>
                  <a:pt x="39" y="55"/>
                </a:moveTo>
                <a:cubicBezTo>
                  <a:pt x="39" y="0"/>
                  <a:pt x="39" y="0"/>
                  <a:pt x="39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22"/>
                  <a:pt x="28" y="38"/>
                </a:cubicBezTo>
                <a:cubicBezTo>
                  <a:pt x="20" y="26"/>
                  <a:pt x="9" y="11"/>
                  <a:pt x="9" y="11"/>
                </a:cubicBezTo>
                <a:cubicBezTo>
                  <a:pt x="0" y="17"/>
                  <a:pt x="0" y="17"/>
                  <a:pt x="0" y="17"/>
                </a:cubicBezTo>
                <a:cubicBezTo>
                  <a:pt x="29" y="58"/>
                  <a:pt x="29" y="58"/>
                  <a:pt x="29" y="58"/>
                </a:cubicBezTo>
                <a:lnTo>
                  <a:pt x="39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18" name="Freeform 64"/>
          <p:cNvSpPr>
            <a:spLocks noEditPoints="1"/>
          </p:cNvSpPr>
          <p:nvPr/>
        </p:nvSpPr>
        <p:spPr bwMode="auto">
          <a:xfrm>
            <a:off x="4849813" y="2509838"/>
            <a:ext cx="130175" cy="82550"/>
          </a:xfrm>
          <a:custGeom>
            <a:avLst/>
            <a:gdLst>
              <a:gd name="T0" fmla="*/ 62 w 68"/>
              <a:gd name="T1" fmla="*/ 10 h 43"/>
              <a:gd name="T2" fmla="*/ 53 w 68"/>
              <a:gd name="T3" fmla="*/ 2 h 43"/>
              <a:gd name="T4" fmla="*/ 32 w 68"/>
              <a:gd name="T5" fmla="*/ 4 h 43"/>
              <a:gd name="T6" fmla="*/ 5 w 68"/>
              <a:gd name="T7" fmla="*/ 32 h 43"/>
              <a:gd name="T8" fmla="*/ 0 w 68"/>
              <a:gd name="T9" fmla="*/ 40 h 43"/>
              <a:gd name="T10" fmla="*/ 9 w 68"/>
              <a:gd name="T11" fmla="*/ 40 h 43"/>
              <a:gd name="T12" fmla="*/ 48 w 68"/>
              <a:gd name="T13" fmla="*/ 37 h 43"/>
              <a:gd name="T14" fmla="*/ 62 w 68"/>
              <a:gd name="T15" fmla="*/ 10 h 43"/>
              <a:gd name="T16" fmla="*/ 43 w 68"/>
              <a:gd name="T17" fmla="*/ 27 h 43"/>
              <a:gd name="T18" fmla="*/ 20 w 68"/>
              <a:gd name="T19" fmla="*/ 30 h 43"/>
              <a:gd name="T20" fmla="*/ 37 w 68"/>
              <a:gd name="T21" fmla="*/ 14 h 43"/>
              <a:gd name="T22" fmla="*/ 49 w 68"/>
              <a:gd name="T23" fmla="*/ 12 h 43"/>
              <a:gd name="T24" fmla="*/ 52 w 68"/>
              <a:gd name="T25" fmla="*/ 15 h 43"/>
              <a:gd name="T26" fmla="*/ 43 w 68"/>
              <a:gd name="T27" fmla="*/ 27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8" h="43">
                <a:moveTo>
                  <a:pt x="62" y="10"/>
                </a:moveTo>
                <a:cubicBezTo>
                  <a:pt x="60" y="6"/>
                  <a:pt x="57" y="3"/>
                  <a:pt x="53" y="2"/>
                </a:cubicBezTo>
                <a:cubicBezTo>
                  <a:pt x="47" y="0"/>
                  <a:pt x="40" y="1"/>
                  <a:pt x="32" y="4"/>
                </a:cubicBezTo>
                <a:cubicBezTo>
                  <a:pt x="19" y="11"/>
                  <a:pt x="6" y="31"/>
                  <a:pt x="5" y="32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10" y="41"/>
                  <a:pt x="34" y="43"/>
                  <a:pt x="48" y="37"/>
                </a:cubicBezTo>
                <a:cubicBezTo>
                  <a:pt x="68" y="27"/>
                  <a:pt x="64" y="14"/>
                  <a:pt x="62" y="10"/>
                </a:cubicBezTo>
                <a:close/>
                <a:moveTo>
                  <a:pt x="43" y="27"/>
                </a:moveTo>
                <a:cubicBezTo>
                  <a:pt x="37" y="30"/>
                  <a:pt x="27" y="30"/>
                  <a:pt x="20" y="30"/>
                </a:cubicBezTo>
                <a:cubicBezTo>
                  <a:pt x="24" y="24"/>
                  <a:pt x="31" y="17"/>
                  <a:pt x="37" y="14"/>
                </a:cubicBezTo>
                <a:cubicBezTo>
                  <a:pt x="42" y="12"/>
                  <a:pt x="47" y="11"/>
                  <a:pt x="49" y="12"/>
                </a:cubicBezTo>
                <a:cubicBezTo>
                  <a:pt x="50" y="12"/>
                  <a:pt x="51" y="13"/>
                  <a:pt x="52" y="15"/>
                </a:cubicBezTo>
                <a:cubicBezTo>
                  <a:pt x="54" y="19"/>
                  <a:pt x="51" y="23"/>
                  <a:pt x="43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19" name="Freeform 65"/>
          <p:cNvSpPr>
            <a:spLocks noEditPoints="1"/>
          </p:cNvSpPr>
          <p:nvPr/>
        </p:nvSpPr>
        <p:spPr bwMode="auto">
          <a:xfrm>
            <a:off x="4784726" y="2425701"/>
            <a:ext cx="103188" cy="112713"/>
          </a:xfrm>
          <a:custGeom>
            <a:avLst/>
            <a:gdLst>
              <a:gd name="T0" fmla="*/ 40 w 54"/>
              <a:gd name="T1" fmla="*/ 34 h 59"/>
              <a:gd name="T2" fmla="*/ 41 w 54"/>
              <a:gd name="T3" fmla="*/ 4 h 59"/>
              <a:gd name="T4" fmla="*/ 29 w 54"/>
              <a:gd name="T5" fmla="*/ 1 h 59"/>
              <a:gd name="T6" fmla="*/ 12 w 54"/>
              <a:gd name="T7" fmla="*/ 13 h 59"/>
              <a:gd name="T8" fmla="*/ 1 w 54"/>
              <a:gd name="T9" fmla="*/ 50 h 59"/>
              <a:gd name="T10" fmla="*/ 0 w 54"/>
              <a:gd name="T11" fmla="*/ 59 h 59"/>
              <a:gd name="T12" fmla="*/ 8 w 54"/>
              <a:gd name="T13" fmla="*/ 56 h 59"/>
              <a:gd name="T14" fmla="*/ 40 w 54"/>
              <a:gd name="T15" fmla="*/ 34 h 59"/>
              <a:gd name="T16" fmla="*/ 20 w 54"/>
              <a:gd name="T17" fmla="*/ 19 h 59"/>
              <a:gd name="T18" fmla="*/ 20 w 54"/>
              <a:gd name="T19" fmla="*/ 19 h 59"/>
              <a:gd name="T20" fmla="*/ 30 w 54"/>
              <a:gd name="T21" fmla="*/ 12 h 59"/>
              <a:gd name="T22" fmla="*/ 34 w 54"/>
              <a:gd name="T23" fmla="*/ 13 h 59"/>
              <a:gd name="T24" fmla="*/ 36 w 54"/>
              <a:gd name="T25" fmla="*/ 17 h 59"/>
              <a:gd name="T26" fmla="*/ 32 w 54"/>
              <a:gd name="T27" fmla="*/ 28 h 59"/>
              <a:gd name="T28" fmla="*/ 13 w 54"/>
              <a:gd name="T29" fmla="*/ 42 h 59"/>
              <a:gd name="T30" fmla="*/ 20 w 54"/>
              <a:gd name="T31" fmla="*/ 1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4" h="59">
                <a:moveTo>
                  <a:pt x="40" y="34"/>
                </a:moveTo>
                <a:cubicBezTo>
                  <a:pt x="54" y="16"/>
                  <a:pt x="44" y="7"/>
                  <a:pt x="41" y="4"/>
                </a:cubicBezTo>
                <a:cubicBezTo>
                  <a:pt x="37" y="1"/>
                  <a:pt x="33" y="0"/>
                  <a:pt x="29" y="1"/>
                </a:cubicBezTo>
                <a:cubicBezTo>
                  <a:pt x="23" y="2"/>
                  <a:pt x="17" y="6"/>
                  <a:pt x="12" y="13"/>
                </a:cubicBezTo>
                <a:cubicBezTo>
                  <a:pt x="3" y="25"/>
                  <a:pt x="1" y="49"/>
                  <a:pt x="1" y="50"/>
                </a:cubicBezTo>
                <a:cubicBezTo>
                  <a:pt x="0" y="59"/>
                  <a:pt x="0" y="59"/>
                  <a:pt x="0" y="59"/>
                </a:cubicBezTo>
                <a:cubicBezTo>
                  <a:pt x="8" y="56"/>
                  <a:pt x="8" y="56"/>
                  <a:pt x="8" y="56"/>
                </a:cubicBezTo>
                <a:cubicBezTo>
                  <a:pt x="9" y="55"/>
                  <a:pt x="31" y="46"/>
                  <a:pt x="40" y="34"/>
                </a:cubicBezTo>
                <a:close/>
                <a:moveTo>
                  <a:pt x="20" y="19"/>
                </a:moveTo>
                <a:cubicBezTo>
                  <a:pt x="20" y="19"/>
                  <a:pt x="20" y="19"/>
                  <a:pt x="20" y="19"/>
                </a:cubicBezTo>
                <a:cubicBezTo>
                  <a:pt x="24" y="15"/>
                  <a:pt x="27" y="12"/>
                  <a:pt x="30" y="12"/>
                </a:cubicBezTo>
                <a:cubicBezTo>
                  <a:pt x="31" y="11"/>
                  <a:pt x="32" y="11"/>
                  <a:pt x="34" y="13"/>
                </a:cubicBezTo>
                <a:cubicBezTo>
                  <a:pt x="36" y="14"/>
                  <a:pt x="36" y="15"/>
                  <a:pt x="36" y="17"/>
                </a:cubicBezTo>
                <a:cubicBezTo>
                  <a:pt x="36" y="20"/>
                  <a:pt x="35" y="24"/>
                  <a:pt x="32" y="28"/>
                </a:cubicBezTo>
                <a:cubicBezTo>
                  <a:pt x="28" y="33"/>
                  <a:pt x="20" y="38"/>
                  <a:pt x="13" y="42"/>
                </a:cubicBezTo>
                <a:cubicBezTo>
                  <a:pt x="14" y="34"/>
                  <a:pt x="16" y="25"/>
                  <a:pt x="20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20" name="Freeform 66"/>
          <p:cNvSpPr>
            <a:spLocks noEditPoints="1"/>
          </p:cNvSpPr>
          <p:nvPr/>
        </p:nvSpPr>
        <p:spPr bwMode="auto">
          <a:xfrm>
            <a:off x="5486401" y="1322388"/>
            <a:ext cx="296863" cy="250825"/>
          </a:xfrm>
          <a:custGeom>
            <a:avLst/>
            <a:gdLst>
              <a:gd name="T0" fmla="*/ 60 w 156"/>
              <a:gd name="T1" fmla="*/ 121 h 132"/>
              <a:gd name="T2" fmla="*/ 109 w 156"/>
              <a:gd name="T3" fmla="*/ 96 h 132"/>
              <a:gd name="T4" fmla="*/ 111 w 156"/>
              <a:gd name="T5" fmla="*/ 93 h 132"/>
              <a:gd name="T6" fmla="*/ 156 w 156"/>
              <a:gd name="T7" fmla="*/ 132 h 132"/>
              <a:gd name="T8" fmla="*/ 143 w 156"/>
              <a:gd name="T9" fmla="*/ 93 h 132"/>
              <a:gd name="T10" fmla="*/ 135 w 156"/>
              <a:gd name="T11" fmla="*/ 35 h 132"/>
              <a:gd name="T12" fmla="*/ 114 w 156"/>
              <a:gd name="T13" fmla="*/ 32 h 132"/>
              <a:gd name="T14" fmla="*/ 104 w 156"/>
              <a:gd name="T15" fmla="*/ 18 h 132"/>
              <a:gd name="T16" fmla="*/ 101 w 156"/>
              <a:gd name="T17" fmla="*/ 15 h 132"/>
              <a:gd name="T18" fmla="*/ 60 w 156"/>
              <a:gd name="T19" fmla="*/ 0 h 132"/>
              <a:gd name="T20" fmla="*/ 16 w 156"/>
              <a:gd name="T21" fmla="*/ 19 h 132"/>
              <a:gd name="T22" fmla="*/ 0 w 156"/>
              <a:gd name="T23" fmla="*/ 61 h 132"/>
              <a:gd name="T24" fmla="*/ 60 w 156"/>
              <a:gd name="T25" fmla="*/ 121 h 132"/>
              <a:gd name="T26" fmla="*/ 23 w 156"/>
              <a:gd name="T27" fmla="*/ 23 h 132"/>
              <a:gd name="T28" fmla="*/ 88 w 156"/>
              <a:gd name="T29" fmla="*/ 60 h 132"/>
              <a:gd name="T30" fmla="*/ 111 w 156"/>
              <a:gd name="T31" fmla="*/ 73 h 132"/>
              <a:gd name="T32" fmla="*/ 102 w 156"/>
              <a:gd name="T33" fmla="*/ 92 h 132"/>
              <a:gd name="T34" fmla="*/ 60 w 156"/>
              <a:gd name="T35" fmla="*/ 113 h 132"/>
              <a:gd name="T36" fmla="*/ 8 w 156"/>
              <a:gd name="T37" fmla="*/ 61 h 132"/>
              <a:gd name="T38" fmla="*/ 23 w 156"/>
              <a:gd name="T39" fmla="*/ 23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6" h="132">
                <a:moveTo>
                  <a:pt x="60" y="121"/>
                </a:moveTo>
                <a:cubicBezTo>
                  <a:pt x="80" y="121"/>
                  <a:pt x="98" y="111"/>
                  <a:pt x="109" y="96"/>
                </a:cubicBezTo>
                <a:cubicBezTo>
                  <a:pt x="110" y="95"/>
                  <a:pt x="111" y="94"/>
                  <a:pt x="111" y="93"/>
                </a:cubicBezTo>
                <a:cubicBezTo>
                  <a:pt x="118" y="132"/>
                  <a:pt x="156" y="132"/>
                  <a:pt x="156" y="132"/>
                </a:cubicBezTo>
                <a:cubicBezTo>
                  <a:pt x="156" y="132"/>
                  <a:pt x="142" y="121"/>
                  <a:pt x="143" y="93"/>
                </a:cubicBezTo>
                <a:cubicBezTo>
                  <a:pt x="143" y="74"/>
                  <a:pt x="152" y="45"/>
                  <a:pt x="135" y="35"/>
                </a:cubicBezTo>
                <a:cubicBezTo>
                  <a:pt x="127" y="30"/>
                  <a:pt x="119" y="30"/>
                  <a:pt x="114" y="32"/>
                </a:cubicBezTo>
                <a:cubicBezTo>
                  <a:pt x="111" y="27"/>
                  <a:pt x="108" y="22"/>
                  <a:pt x="104" y="18"/>
                </a:cubicBezTo>
                <a:cubicBezTo>
                  <a:pt x="103" y="17"/>
                  <a:pt x="102" y="16"/>
                  <a:pt x="101" y="15"/>
                </a:cubicBezTo>
                <a:cubicBezTo>
                  <a:pt x="90" y="6"/>
                  <a:pt x="76" y="0"/>
                  <a:pt x="60" y="0"/>
                </a:cubicBezTo>
                <a:cubicBezTo>
                  <a:pt x="43" y="0"/>
                  <a:pt x="27" y="7"/>
                  <a:pt x="16" y="19"/>
                </a:cubicBezTo>
                <a:cubicBezTo>
                  <a:pt x="6" y="30"/>
                  <a:pt x="0" y="44"/>
                  <a:pt x="0" y="61"/>
                </a:cubicBezTo>
                <a:cubicBezTo>
                  <a:pt x="0" y="94"/>
                  <a:pt x="27" y="121"/>
                  <a:pt x="60" y="121"/>
                </a:cubicBezTo>
                <a:close/>
                <a:moveTo>
                  <a:pt x="23" y="23"/>
                </a:moveTo>
                <a:cubicBezTo>
                  <a:pt x="88" y="60"/>
                  <a:pt x="88" y="60"/>
                  <a:pt x="88" y="60"/>
                </a:cubicBezTo>
                <a:cubicBezTo>
                  <a:pt x="111" y="73"/>
                  <a:pt x="111" y="73"/>
                  <a:pt x="111" y="73"/>
                </a:cubicBezTo>
                <a:cubicBezTo>
                  <a:pt x="110" y="80"/>
                  <a:pt x="106" y="87"/>
                  <a:pt x="102" y="92"/>
                </a:cubicBezTo>
                <a:cubicBezTo>
                  <a:pt x="93" y="105"/>
                  <a:pt x="77" y="113"/>
                  <a:pt x="60" y="113"/>
                </a:cubicBezTo>
                <a:cubicBezTo>
                  <a:pt x="31" y="113"/>
                  <a:pt x="8" y="90"/>
                  <a:pt x="8" y="61"/>
                </a:cubicBezTo>
                <a:cubicBezTo>
                  <a:pt x="8" y="46"/>
                  <a:pt x="14" y="33"/>
                  <a:pt x="23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21" name="Freeform 67"/>
          <p:cNvSpPr>
            <a:spLocks noEditPoints="1"/>
          </p:cNvSpPr>
          <p:nvPr/>
        </p:nvSpPr>
        <p:spPr bwMode="auto">
          <a:xfrm>
            <a:off x="5334001" y="1557338"/>
            <a:ext cx="533400" cy="425450"/>
          </a:xfrm>
          <a:custGeom>
            <a:avLst/>
            <a:gdLst>
              <a:gd name="T0" fmla="*/ 235 w 281"/>
              <a:gd name="T1" fmla="*/ 25 h 224"/>
              <a:gd name="T2" fmla="*/ 185 w 281"/>
              <a:gd name="T3" fmla="*/ 0 h 224"/>
              <a:gd name="T4" fmla="*/ 183 w 281"/>
              <a:gd name="T5" fmla="*/ 2 h 224"/>
              <a:gd name="T6" fmla="*/ 183 w 281"/>
              <a:gd name="T7" fmla="*/ 2 h 224"/>
              <a:gd name="T8" fmla="*/ 147 w 281"/>
              <a:gd name="T9" fmla="*/ 29 h 224"/>
              <a:gd name="T10" fmla="*/ 140 w 281"/>
              <a:gd name="T11" fmla="*/ 34 h 224"/>
              <a:gd name="T12" fmla="*/ 116 w 281"/>
              <a:gd name="T13" fmla="*/ 16 h 224"/>
              <a:gd name="T14" fmla="*/ 95 w 281"/>
              <a:gd name="T15" fmla="*/ 0 h 224"/>
              <a:gd name="T16" fmla="*/ 45 w 281"/>
              <a:gd name="T17" fmla="*/ 25 h 224"/>
              <a:gd name="T18" fmla="*/ 2 w 281"/>
              <a:gd name="T19" fmla="*/ 46 h 224"/>
              <a:gd name="T20" fmla="*/ 0 w 281"/>
              <a:gd name="T21" fmla="*/ 48 h 224"/>
              <a:gd name="T22" fmla="*/ 35 w 281"/>
              <a:gd name="T23" fmla="*/ 224 h 224"/>
              <a:gd name="T24" fmla="*/ 69 w 281"/>
              <a:gd name="T25" fmla="*/ 224 h 224"/>
              <a:gd name="T26" fmla="*/ 72 w 281"/>
              <a:gd name="T27" fmla="*/ 224 h 224"/>
              <a:gd name="T28" fmla="*/ 140 w 281"/>
              <a:gd name="T29" fmla="*/ 224 h 224"/>
              <a:gd name="T30" fmla="*/ 162 w 281"/>
              <a:gd name="T31" fmla="*/ 224 h 224"/>
              <a:gd name="T32" fmla="*/ 162 w 281"/>
              <a:gd name="T33" fmla="*/ 217 h 224"/>
              <a:gd name="T34" fmla="*/ 162 w 281"/>
              <a:gd name="T35" fmla="*/ 152 h 224"/>
              <a:gd name="T36" fmla="*/ 105 w 281"/>
              <a:gd name="T37" fmla="*/ 67 h 224"/>
              <a:gd name="T38" fmla="*/ 111 w 281"/>
              <a:gd name="T39" fmla="*/ 62 h 224"/>
              <a:gd name="T40" fmla="*/ 140 w 281"/>
              <a:gd name="T41" fmla="*/ 44 h 224"/>
              <a:gd name="T42" fmla="*/ 168 w 281"/>
              <a:gd name="T43" fmla="*/ 62 h 224"/>
              <a:gd name="T44" fmla="*/ 175 w 281"/>
              <a:gd name="T45" fmla="*/ 66 h 224"/>
              <a:gd name="T46" fmla="*/ 145 w 281"/>
              <a:gd name="T47" fmla="*/ 113 h 224"/>
              <a:gd name="T48" fmla="*/ 169 w 281"/>
              <a:gd name="T49" fmla="*/ 148 h 224"/>
              <a:gd name="T50" fmla="*/ 170 w 281"/>
              <a:gd name="T51" fmla="*/ 151 h 224"/>
              <a:gd name="T52" fmla="*/ 170 w 281"/>
              <a:gd name="T53" fmla="*/ 216 h 224"/>
              <a:gd name="T54" fmla="*/ 170 w 281"/>
              <a:gd name="T55" fmla="*/ 224 h 224"/>
              <a:gd name="T56" fmla="*/ 208 w 281"/>
              <a:gd name="T57" fmla="*/ 224 h 224"/>
              <a:gd name="T58" fmla="*/ 212 w 281"/>
              <a:gd name="T59" fmla="*/ 224 h 224"/>
              <a:gd name="T60" fmla="*/ 246 w 281"/>
              <a:gd name="T61" fmla="*/ 224 h 224"/>
              <a:gd name="T62" fmla="*/ 281 w 281"/>
              <a:gd name="T63" fmla="*/ 48 h 224"/>
              <a:gd name="T64" fmla="*/ 235 w 281"/>
              <a:gd name="T65" fmla="*/ 25 h 224"/>
              <a:gd name="T66" fmla="*/ 86 w 281"/>
              <a:gd name="T67" fmla="*/ 69 h 224"/>
              <a:gd name="T68" fmla="*/ 98 w 281"/>
              <a:gd name="T69" fmla="*/ 12 h 224"/>
              <a:gd name="T70" fmla="*/ 133 w 281"/>
              <a:gd name="T71" fmla="*/ 39 h 224"/>
              <a:gd name="T72" fmla="*/ 86 w 281"/>
              <a:gd name="T73" fmla="*/ 69 h 224"/>
              <a:gd name="T74" fmla="*/ 147 w 281"/>
              <a:gd name="T75" fmla="*/ 39 h 224"/>
              <a:gd name="T76" fmla="*/ 183 w 281"/>
              <a:gd name="T77" fmla="*/ 12 h 224"/>
              <a:gd name="T78" fmla="*/ 194 w 281"/>
              <a:gd name="T79" fmla="*/ 69 h 224"/>
              <a:gd name="T80" fmla="*/ 147 w 281"/>
              <a:gd name="T81" fmla="*/ 39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81" h="224">
                <a:moveTo>
                  <a:pt x="235" y="25"/>
                </a:moveTo>
                <a:cubicBezTo>
                  <a:pt x="185" y="0"/>
                  <a:pt x="185" y="0"/>
                  <a:pt x="185" y="0"/>
                </a:cubicBezTo>
                <a:cubicBezTo>
                  <a:pt x="183" y="2"/>
                  <a:pt x="183" y="2"/>
                  <a:pt x="183" y="2"/>
                </a:cubicBezTo>
                <a:cubicBezTo>
                  <a:pt x="183" y="2"/>
                  <a:pt x="183" y="2"/>
                  <a:pt x="183" y="2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44" y="31"/>
                  <a:pt x="141" y="33"/>
                  <a:pt x="140" y="34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06" y="8"/>
                  <a:pt x="95" y="0"/>
                  <a:pt x="95" y="0"/>
                </a:cubicBezTo>
                <a:cubicBezTo>
                  <a:pt x="45" y="25"/>
                  <a:pt x="45" y="25"/>
                  <a:pt x="45" y="25"/>
                </a:cubicBezTo>
                <a:cubicBezTo>
                  <a:pt x="2" y="46"/>
                  <a:pt x="2" y="46"/>
                  <a:pt x="2" y="46"/>
                </a:cubicBezTo>
                <a:cubicBezTo>
                  <a:pt x="0" y="48"/>
                  <a:pt x="0" y="48"/>
                  <a:pt x="0" y="48"/>
                </a:cubicBezTo>
                <a:cubicBezTo>
                  <a:pt x="35" y="224"/>
                  <a:pt x="35" y="224"/>
                  <a:pt x="35" y="224"/>
                </a:cubicBezTo>
                <a:cubicBezTo>
                  <a:pt x="69" y="224"/>
                  <a:pt x="69" y="224"/>
                  <a:pt x="69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140" y="224"/>
                  <a:pt x="140" y="224"/>
                  <a:pt x="140" y="224"/>
                </a:cubicBezTo>
                <a:cubicBezTo>
                  <a:pt x="162" y="224"/>
                  <a:pt x="162" y="224"/>
                  <a:pt x="162" y="224"/>
                </a:cubicBezTo>
                <a:cubicBezTo>
                  <a:pt x="162" y="222"/>
                  <a:pt x="162" y="220"/>
                  <a:pt x="162" y="217"/>
                </a:cubicBezTo>
                <a:cubicBezTo>
                  <a:pt x="162" y="196"/>
                  <a:pt x="162" y="154"/>
                  <a:pt x="162" y="152"/>
                </a:cubicBezTo>
                <a:cubicBezTo>
                  <a:pt x="161" y="150"/>
                  <a:pt x="124" y="96"/>
                  <a:pt x="105" y="67"/>
                </a:cubicBezTo>
                <a:cubicBezTo>
                  <a:pt x="111" y="62"/>
                  <a:pt x="111" y="62"/>
                  <a:pt x="111" y="62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69" y="148"/>
                  <a:pt x="169" y="148"/>
                  <a:pt x="169" y="148"/>
                </a:cubicBezTo>
                <a:cubicBezTo>
                  <a:pt x="170" y="149"/>
                  <a:pt x="170" y="150"/>
                  <a:pt x="170" y="151"/>
                </a:cubicBezTo>
                <a:cubicBezTo>
                  <a:pt x="170" y="216"/>
                  <a:pt x="170" y="216"/>
                  <a:pt x="170" y="216"/>
                </a:cubicBezTo>
                <a:cubicBezTo>
                  <a:pt x="170" y="224"/>
                  <a:pt x="170" y="224"/>
                  <a:pt x="170" y="224"/>
                </a:cubicBezTo>
                <a:cubicBezTo>
                  <a:pt x="208" y="224"/>
                  <a:pt x="208" y="224"/>
                  <a:pt x="208" y="224"/>
                </a:cubicBezTo>
                <a:cubicBezTo>
                  <a:pt x="212" y="224"/>
                  <a:pt x="212" y="224"/>
                  <a:pt x="212" y="224"/>
                </a:cubicBezTo>
                <a:cubicBezTo>
                  <a:pt x="246" y="224"/>
                  <a:pt x="246" y="224"/>
                  <a:pt x="246" y="224"/>
                </a:cubicBezTo>
                <a:cubicBezTo>
                  <a:pt x="281" y="48"/>
                  <a:pt x="281" y="48"/>
                  <a:pt x="281" y="48"/>
                </a:cubicBezTo>
                <a:lnTo>
                  <a:pt x="235" y="25"/>
                </a:lnTo>
                <a:close/>
                <a:moveTo>
                  <a:pt x="86" y="69"/>
                </a:moveTo>
                <a:cubicBezTo>
                  <a:pt x="89" y="56"/>
                  <a:pt x="96" y="21"/>
                  <a:pt x="98" y="12"/>
                </a:cubicBezTo>
                <a:cubicBezTo>
                  <a:pt x="105" y="17"/>
                  <a:pt x="127" y="34"/>
                  <a:pt x="133" y="39"/>
                </a:cubicBezTo>
                <a:cubicBezTo>
                  <a:pt x="126" y="43"/>
                  <a:pt x="97" y="62"/>
                  <a:pt x="86" y="69"/>
                </a:cubicBezTo>
                <a:close/>
                <a:moveTo>
                  <a:pt x="147" y="39"/>
                </a:moveTo>
                <a:cubicBezTo>
                  <a:pt x="154" y="34"/>
                  <a:pt x="176" y="17"/>
                  <a:pt x="183" y="12"/>
                </a:cubicBezTo>
                <a:cubicBezTo>
                  <a:pt x="185" y="21"/>
                  <a:pt x="192" y="56"/>
                  <a:pt x="194" y="69"/>
                </a:cubicBezTo>
                <a:cubicBezTo>
                  <a:pt x="183" y="62"/>
                  <a:pt x="154" y="43"/>
                  <a:pt x="147" y="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22" name="Freeform 68"/>
          <p:cNvSpPr>
            <a:spLocks/>
          </p:cNvSpPr>
          <p:nvPr/>
        </p:nvSpPr>
        <p:spPr bwMode="auto">
          <a:xfrm>
            <a:off x="5780088" y="2478088"/>
            <a:ext cx="100013" cy="82550"/>
          </a:xfrm>
          <a:custGeom>
            <a:avLst/>
            <a:gdLst>
              <a:gd name="T0" fmla="*/ 33 w 52"/>
              <a:gd name="T1" fmla="*/ 7 h 44"/>
              <a:gd name="T2" fmla="*/ 0 w 52"/>
              <a:gd name="T3" fmla="*/ 10 h 44"/>
              <a:gd name="T4" fmla="*/ 18 w 52"/>
              <a:gd name="T5" fmla="*/ 37 h 44"/>
              <a:gd name="T6" fmla="*/ 52 w 52"/>
              <a:gd name="T7" fmla="*/ 35 h 44"/>
              <a:gd name="T8" fmla="*/ 33 w 52"/>
              <a:gd name="T9" fmla="*/ 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44">
                <a:moveTo>
                  <a:pt x="33" y="7"/>
                </a:moveTo>
                <a:cubicBezTo>
                  <a:pt x="19" y="0"/>
                  <a:pt x="0" y="10"/>
                  <a:pt x="0" y="10"/>
                </a:cubicBezTo>
                <a:cubicBezTo>
                  <a:pt x="0" y="10"/>
                  <a:pt x="4" y="30"/>
                  <a:pt x="18" y="37"/>
                </a:cubicBezTo>
                <a:cubicBezTo>
                  <a:pt x="33" y="44"/>
                  <a:pt x="52" y="35"/>
                  <a:pt x="52" y="35"/>
                </a:cubicBezTo>
                <a:cubicBezTo>
                  <a:pt x="52" y="35"/>
                  <a:pt x="47" y="14"/>
                  <a:pt x="33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23" name="Freeform 69"/>
          <p:cNvSpPr>
            <a:spLocks/>
          </p:cNvSpPr>
          <p:nvPr/>
        </p:nvSpPr>
        <p:spPr bwMode="auto">
          <a:xfrm>
            <a:off x="5578476" y="2349501"/>
            <a:ext cx="195263" cy="103188"/>
          </a:xfrm>
          <a:custGeom>
            <a:avLst/>
            <a:gdLst>
              <a:gd name="T0" fmla="*/ 51 w 102"/>
              <a:gd name="T1" fmla="*/ 19 h 54"/>
              <a:gd name="T2" fmla="*/ 102 w 102"/>
              <a:gd name="T3" fmla="*/ 54 h 54"/>
              <a:gd name="T4" fmla="*/ 102 w 102"/>
              <a:gd name="T5" fmla="*/ 51 h 54"/>
              <a:gd name="T6" fmla="*/ 51 w 102"/>
              <a:gd name="T7" fmla="*/ 0 h 54"/>
              <a:gd name="T8" fmla="*/ 0 w 102"/>
              <a:gd name="T9" fmla="*/ 51 h 54"/>
              <a:gd name="T10" fmla="*/ 0 w 102"/>
              <a:gd name="T11" fmla="*/ 54 h 54"/>
              <a:gd name="T12" fmla="*/ 51 w 102"/>
              <a:gd name="T13" fmla="*/ 19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2" h="54">
                <a:moveTo>
                  <a:pt x="51" y="19"/>
                </a:moveTo>
                <a:cubicBezTo>
                  <a:pt x="51" y="19"/>
                  <a:pt x="68" y="53"/>
                  <a:pt x="102" y="54"/>
                </a:cubicBezTo>
                <a:cubicBezTo>
                  <a:pt x="102" y="53"/>
                  <a:pt x="102" y="52"/>
                  <a:pt x="102" y="51"/>
                </a:cubicBezTo>
                <a:cubicBezTo>
                  <a:pt x="102" y="23"/>
                  <a:pt x="79" y="0"/>
                  <a:pt x="51" y="0"/>
                </a:cubicBezTo>
                <a:cubicBezTo>
                  <a:pt x="23" y="0"/>
                  <a:pt x="0" y="23"/>
                  <a:pt x="0" y="51"/>
                </a:cubicBezTo>
                <a:cubicBezTo>
                  <a:pt x="0" y="52"/>
                  <a:pt x="0" y="53"/>
                  <a:pt x="0" y="54"/>
                </a:cubicBezTo>
                <a:cubicBezTo>
                  <a:pt x="8" y="53"/>
                  <a:pt x="36" y="49"/>
                  <a:pt x="51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24" name="Freeform 70"/>
          <p:cNvSpPr>
            <a:spLocks/>
          </p:cNvSpPr>
          <p:nvPr/>
        </p:nvSpPr>
        <p:spPr bwMode="auto">
          <a:xfrm>
            <a:off x="5362576" y="2738438"/>
            <a:ext cx="115888" cy="14288"/>
          </a:xfrm>
          <a:custGeom>
            <a:avLst/>
            <a:gdLst>
              <a:gd name="T0" fmla="*/ 0 w 61"/>
              <a:gd name="T1" fmla="*/ 8 h 8"/>
              <a:gd name="T2" fmla="*/ 57 w 61"/>
              <a:gd name="T3" fmla="*/ 8 h 8"/>
              <a:gd name="T4" fmla="*/ 61 w 61"/>
              <a:gd name="T5" fmla="*/ 0 h 8"/>
              <a:gd name="T6" fmla="*/ 7 w 61"/>
              <a:gd name="T7" fmla="*/ 0 h 8"/>
              <a:gd name="T8" fmla="*/ 0 w 61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8">
                <a:moveTo>
                  <a:pt x="0" y="8"/>
                </a:moveTo>
                <a:cubicBezTo>
                  <a:pt x="57" y="8"/>
                  <a:pt x="57" y="8"/>
                  <a:pt x="57" y="8"/>
                </a:cubicBezTo>
                <a:cubicBezTo>
                  <a:pt x="58" y="5"/>
                  <a:pt x="60" y="2"/>
                  <a:pt x="61" y="0"/>
                </a:cubicBezTo>
                <a:cubicBezTo>
                  <a:pt x="7" y="0"/>
                  <a:pt x="7" y="0"/>
                  <a:pt x="7" y="0"/>
                </a:cubicBezTo>
                <a:cubicBezTo>
                  <a:pt x="5" y="2"/>
                  <a:pt x="3" y="4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25" name="Freeform 71"/>
          <p:cNvSpPr>
            <a:spLocks/>
          </p:cNvSpPr>
          <p:nvPr/>
        </p:nvSpPr>
        <p:spPr bwMode="auto">
          <a:xfrm>
            <a:off x="5338763" y="2774951"/>
            <a:ext cx="122238" cy="14288"/>
          </a:xfrm>
          <a:custGeom>
            <a:avLst/>
            <a:gdLst>
              <a:gd name="T0" fmla="*/ 0 w 64"/>
              <a:gd name="T1" fmla="*/ 8 h 8"/>
              <a:gd name="T2" fmla="*/ 61 w 64"/>
              <a:gd name="T3" fmla="*/ 8 h 8"/>
              <a:gd name="T4" fmla="*/ 64 w 64"/>
              <a:gd name="T5" fmla="*/ 0 h 8"/>
              <a:gd name="T6" fmla="*/ 4 w 64"/>
              <a:gd name="T7" fmla="*/ 0 h 8"/>
              <a:gd name="T8" fmla="*/ 0 w 64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8">
                <a:moveTo>
                  <a:pt x="0" y="8"/>
                </a:moveTo>
                <a:cubicBezTo>
                  <a:pt x="61" y="8"/>
                  <a:pt x="61" y="8"/>
                  <a:pt x="61" y="8"/>
                </a:cubicBezTo>
                <a:cubicBezTo>
                  <a:pt x="62" y="5"/>
                  <a:pt x="63" y="3"/>
                  <a:pt x="64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2"/>
                  <a:pt x="1" y="5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26" name="Freeform 72"/>
          <p:cNvSpPr>
            <a:spLocks/>
          </p:cNvSpPr>
          <p:nvPr/>
        </p:nvSpPr>
        <p:spPr bwMode="auto">
          <a:xfrm>
            <a:off x="5324476" y="2809876"/>
            <a:ext cx="125413" cy="15875"/>
          </a:xfrm>
          <a:custGeom>
            <a:avLst/>
            <a:gdLst>
              <a:gd name="T0" fmla="*/ 0 w 66"/>
              <a:gd name="T1" fmla="*/ 8 h 8"/>
              <a:gd name="T2" fmla="*/ 64 w 66"/>
              <a:gd name="T3" fmla="*/ 8 h 8"/>
              <a:gd name="T4" fmla="*/ 66 w 66"/>
              <a:gd name="T5" fmla="*/ 0 h 8"/>
              <a:gd name="T6" fmla="*/ 3 w 66"/>
              <a:gd name="T7" fmla="*/ 0 h 8"/>
              <a:gd name="T8" fmla="*/ 0 w 66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8">
                <a:moveTo>
                  <a:pt x="0" y="8"/>
                </a:moveTo>
                <a:cubicBezTo>
                  <a:pt x="64" y="8"/>
                  <a:pt x="64" y="8"/>
                  <a:pt x="64" y="8"/>
                </a:cubicBezTo>
                <a:cubicBezTo>
                  <a:pt x="65" y="5"/>
                  <a:pt x="65" y="3"/>
                  <a:pt x="66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3"/>
                  <a:pt x="1" y="5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27" name="Freeform 73"/>
          <p:cNvSpPr>
            <a:spLocks/>
          </p:cNvSpPr>
          <p:nvPr/>
        </p:nvSpPr>
        <p:spPr bwMode="auto">
          <a:xfrm>
            <a:off x="5314951" y="2846388"/>
            <a:ext cx="127000" cy="15875"/>
          </a:xfrm>
          <a:custGeom>
            <a:avLst/>
            <a:gdLst>
              <a:gd name="T0" fmla="*/ 0 w 67"/>
              <a:gd name="T1" fmla="*/ 8 h 8"/>
              <a:gd name="T2" fmla="*/ 66 w 67"/>
              <a:gd name="T3" fmla="*/ 8 h 8"/>
              <a:gd name="T4" fmla="*/ 67 w 67"/>
              <a:gd name="T5" fmla="*/ 0 h 8"/>
              <a:gd name="T6" fmla="*/ 2 w 67"/>
              <a:gd name="T7" fmla="*/ 0 h 8"/>
              <a:gd name="T8" fmla="*/ 0 w 67"/>
              <a:gd name="T9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8">
                <a:moveTo>
                  <a:pt x="0" y="8"/>
                </a:moveTo>
                <a:cubicBezTo>
                  <a:pt x="66" y="8"/>
                  <a:pt x="66" y="8"/>
                  <a:pt x="66" y="8"/>
                </a:cubicBezTo>
                <a:cubicBezTo>
                  <a:pt x="66" y="5"/>
                  <a:pt x="67" y="3"/>
                  <a:pt x="67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3"/>
                  <a:pt x="1" y="5"/>
                  <a:pt x="0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28" name="Freeform 74"/>
          <p:cNvSpPr>
            <a:spLocks/>
          </p:cNvSpPr>
          <p:nvPr/>
        </p:nvSpPr>
        <p:spPr bwMode="auto">
          <a:xfrm>
            <a:off x="5307013" y="2884488"/>
            <a:ext cx="131763" cy="14288"/>
          </a:xfrm>
          <a:custGeom>
            <a:avLst/>
            <a:gdLst>
              <a:gd name="T0" fmla="*/ 0 w 69"/>
              <a:gd name="T1" fmla="*/ 7 h 7"/>
              <a:gd name="T2" fmla="*/ 68 w 69"/>
              <a:gd name="T3" fmla="*/ 7 h 7"/>
              <a:gd name="T4" fmla="*/ 69 w 69"/>
              <a:gd name="T5" fmla="*/ 0 h 7"/>
              <a:gd name="T6" fmla="*/ 2 w 69"/>
              <a:gd name="T7" fmla="*/ 0 h 7"/>
              <a:gd name="T8" fmla="*/ 0 w 69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7">
                <a:moveTo>
                  <a:pt x="0" y="7"/>
                </a:moveTo>
                <a:cubicBezTo>
                  <a:pt x="68" y="7"/>
                  <a:pt x="68" y="7"/>
                  <a:pt x="68" y="7"/>
                </a:cubicBezTo>
                <a:cubicBezTo>
                  <a:pt x="68" y="4"/>
                  <a:pt x="68" y="2"/>
                  <a:pt x="69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2"/>
                  <a:pt x="1" y="4"/>
                  <a:pt x="0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29" name="Freeform 75"/>
          <p:cNvSpPr>
            <a:spLocks/>
          </p:cNvSpPr>
          <p:nvPr/>
        </p:nvSpPr>
        <p:spPr bwMode="auto">
          <a:xfrm>
            <a:off x="5302251" y="2921001"/>
            <a:ext cx="131763" cy="12700"/>
          </a:xfrm>
          <a:custGeom>
            <a:avLst/>
            <a:gdLst>
              <a:gd name="T0" fmla="*/ 0 w 69"/>
              <a:gd name="T1" fmla="*/ 7 h 7"/>
              <a:gd name="T2" fmla="*/ 69 w 69"/>
              <a:gd name="T3" fmla="*/ 7 h 7"/>
              <a:gd name="T4" fmla="*/ 69 w 69"/>
              <a:gd name="T5" fmla="*/ 0 h 7"/>
              <a:gd name="T6" fmla="*/ 1 w 69"/>
              <a:gd name="T7" fmla="*/ 0 h 7"/>
              <a:gd name="T8" fmla="*/ 0 w 69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7">
                <a:moveTo>
                  <a:pt x="0" y="7"/>
                </a:moveTo>
                <a:cubicBezTo>
                  <a:pt x="69" y="7"/>
                  <a:pt x="69" y="7"/>
                  <a:pt x="69" y="7"/>
                </a:cubicBezTo>
                <a:cubicBezTo>
                  <a:pt x="69" y="5"/>
                  <a:pt x="69" y="2"/>
                  <a:pt x="69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2"/>
                  <a:pt x="0" y="5"/>
                  <a:pt x="0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30" name="Freeform 76"/>
          <p:cNvSpPr>
            <a:spLocks noEditPoints="1"/>
          </p:cNvSpPr>
          <p:nvPr/>
        </p:nvSpPr>
        <p:spPr bwMode="auto">
          <a:xfrm>
            <a:off x="5210176" y="2549526"/>
            <a:ext cx="774700" cy="430213"/>
          </a:xfrm>
          <a:custGeom>
            <a:avLst/>
            <a:gdLst>
              <a:gd name="T0" fmla="*/ 362 w 407"/>
              <a:gd name="T1" fmla="*/ 155 h 226"/>
              <a:gd name="T2" fmla="*/ 139 w 407"/>
              <a:gd name="T3" fmla="*/ 77 h 226"/>
              <a:gd name="T4" fmla="*/ 77 w 407"/>
              <a:gd name="T5" fmla="*/ 84 h 226"/>
              <a:gd name="T6" fmla="*/ 34 w 407"/>
              <a:gd name="T7" fmla="*/ 95 h 226"/>
              <a:gd name="T8" fmla="*/ 10 w 407"/>
              <a:gd name="T9" fmla="*/ 143 h 226"/>
              <a:gd name="T10" fmla="*/ 0 w 407"/>
              <a:gd name="T11" fmla="*/ 197 h 226"/>
              <a:gd name="T12" fmla="*/ 25 w 407"/>
              <a:gd name="T13" fmla="*/ 222 h 226"/>
              <a:gd name="T14" fmla="*/ 141 w 407"/>
              <a:gd name="T15" fmla="*/ 226 h 226"/>
              <a:gd name="T16" fmla="*/ 141 w 407"/>
              <a:gd name="T17" fmla="*/ 212 h 226"/>
              <a:gd name="T18" fmla="*/ 269 w 407"/>
              <a:gd name="T19" fmla="*/ 196 h 226"/>
              <a:gd name="T20" fmla="*/ 273 w 407"/>
              <a:gd name="T21" fmla="*/ 196 h 226"/>
              <a:gd name="T22" fmla="*/ 407 w 407"/>
              <a:gd name="T23" fmla="*/ 196 h 226"/>
              <a:gd name="T24" fmla="*/ 362 w 407"/>
              <a:gd name="T25" fmla="*/ 189 h 226"/>
              <a:gd name="T26" fmla="*/ 171 w 407"/>
              <a:gd name="T27" fmla="*/ 95 h 226"/>
              <a:gd name="T28" fmla="*/ 181 w 407"/>
              <a:gd name="T29" fmla="*/ 86 h 226"/>
              <a:gd name="T30" fmla="*/ 194 w 407"/>
              <a:gd name="T31" fmla="*/ 95 h 226"/>
              <a:gd name="T32" fmla="*/ 17 w 407"/>
              <a:gd name="T33" fmla="*/ 145 h 226"/>
              <a:gd name="T34" fmla="*/ 58 w 407"/>
              <a:gd name="T35" fmla="*/ 102 h 226"/>
              <a:gd name="T36" fmla="*/ 28 w 407"/>
              <a:gd name="T37" fmla="*/ 189 h 226"/>
              <a:gd name="T38" fmla="*/ 133 w 407"/>
              <a:gd name="T39" fmla="*/ 211 h 226"/>
              <a:gd name="T40" fmla="*/ 33 w 407"/>
              <a:gd name="T41" fmla="*/ 218 h 226"/>
              <a:gd name="T42" fmla="*/ 81 w 407"/>
              <a:gd name="T43" fmla="*/ 90 h 226"/>
              <a:gd name="T44" fmla="*/ 167 w 407"/>
              <a:gd name="T45" fmla="*/ 86 h 226"/>
              <a:gd name="T46" fmla="*/ 133 w 407"/>
              <a:gd name="T47" fmla="*/ 211 h 226"/>
              <a:gd name="T48" fmla="*/ 177 w 407"/>
              <a:gd name="T49" fmla="*/ 189 h 226"/>
              <a:gd name="T50" fmla="*/ 152 w 407"/>
              <a:gd name="T51" fmla="*/ 130 h 226"/>
              <a:gd name="T52" fmla="*/ 164 w 407"/>
              <a:gd name="T53" fmla="*/ 102 h 226"/>
              <a:gd name="T54" fmla="*/ 202 w 407"/>
              <a:gd name="T55" fmla="*/ 102 h 226"/>
              <a:gd name="T56" fmla="*/ 178 w 407"/>
              <a:gd name="T57" fmla="*/ 187 h 226"/>
              <a:gd name="T58" fmla="*/ 185 w 407"/>
              <a:gd name="T59" fmla="*/ 189 h 226"/>
              <a:gd name="T60" fmla="*/ 191 w 407"/>
              <a:gd name="T61" fmla="*/ 145 h 226"/>
              <a:gd name="T62" fmla="*/ 262 w 407"/>
              <a:gd name="T63" fmla="*/ 154 h 226"/>
              <a:gd name="T64" fmla="*/ 269 w 407"/>
              <a:gd name="T65" fmla="*/ 164 h 226"/>
              <a:gd name="T66" fmla="*/ 308 w 407"/>
              <a:gd name="T67" fmla="*/ 150 h 226"/>
              <a:gd name="T68" fmla="*/ 312 w 407"/>
              <a:gd name="T69" fmla="*/ 99 h 226"/>
              <a:gd name="T70" fmla="*/ 269 w 407"/>
              <a:gd name="T71" fmla="*/ 164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7" h="226">
                <a:moveTo>
                  <a:pt x="362" y="189"/>
                </a:moveTo>
                <a:cubicBezTo>
                  <a:pt x="362" y="155"/>
                  <a:pt x="362" y="155"/>
                  <a:pt x="362" y="155"/>
                </a:cubicBezTo>
                <a:cubicBezTo>
                  <a:pt x="368" y="0"/>
                  <a:pt x="245" y="11"/>
                  <a:pt x="245" y="11"/>
                </a:cubicBezTo>
                <a:cubicBezTo>
                  <a:pt x="245" y="11"/>
                  <a:pt x="168" y="4"/>
                  <a:pt x="139" y="77"/>
                </a:cubicBezTo>
                <a:cubicBezTo>
                  <a:pt x="129" y="77"/>
                  <a:pt x="118" y="77"/>
                  <a:pt x="109" y="77"/>
                </a:cubicBezTo>
                <a:cubicBezTo>
                  <a:pt x="95" y="77"/>
                  <a:pt x="84" y="79"/>
                  <a:pt x="77" y="84"/>
                </a:cubicBezTo>
                <a:cubicBezTo>
                  <a:pt x="73" y="87"/>
                  <a:pt x="68" y="90"/>
                  <a:pt x="64" y="95"/>
                </a:cubicBezTo>
                <a:cubicBezTo>
                  <a:pt x="34" y="95"/>
                  <a:pt x="34" y="95"/>
                  <a:pt x="34" y="95"/>
                </a:cubicBezTo>
                <a:cubicBezTo>
                  <a:pt x="33" y="96"/>
                  <a:pt x="33" y="96"/>
                  <a:pt x="33" y="96"/>
                </a:cubicBezTo>
                <a:cubicBezTo>
                  <a:pt x="32" y="96"/>
                  <a:pt x="19" y="108"/>
                  <a:pt x="10" y="143"/>
                </a:cubicBezTo>
                <a:cubicBezTo>
                  <a:pt x="2" y="169"/>
                  <a:pt x="1" y="192"/>
                  <a:pt x="0" y="193"/>
                </a:cubicBezTo>
                <a:cubicBezTo>
                  <a:pt x="0" y="197"/>
                  <a:pt x="0" y="197"/>
                  <a:pt x="0" y="197"/>
                </a:cubicBezTo>
                <a:cubicBezTo>
                  <a:pt x="27" y="197"/>
                  <a:pt x="27" y="197"/>
                  <a:pt x="27" y="197"/>
                </a:cubicBezTo>
                <a:cubicBezTo>
                  <a:pt x="25" y="212"/>
                  <a:pt x="25" y="221"/>
                  <a:pt x="25" y="222"/>
                </a:cubicBezTo>
                <a:cubicBezTo>
                  <a:pt x="25" y="226"/>
                  <a:pt x="25" y="226"/>
                  <a:pt x="25" y="226"/>
                </a:cubicBezTo>
                <a:cubicBezTo>
                  <a:pt x="141" y="226"/>
                  <a:pt x="141" y="226"/>
                  <a:pt x="141" y="226"/>
                </a:cubicBezTo>
                <a:cubicBezTo>
                  <a:pt x="141" y="222"/>
                  <a:pt x="141" y="222"/>
                  <a:pt x="141" y="222"/>
                </a:cubicBezTo>
                <a:cubicBezTo>
                  <a:pt x="141" y="222"/>
                  <a:pt x="141" y="218"/>
                  <a:pt x="141" y="212"/>
                </a:cubicBezTo>
                <a:cubicBezTo>
                  <a:pt x="141" y="208"/>
                  <a:pt x="141" y="203"/>
                  <a:pt x="141" y="197"/>
                </a:cubicBezTo>
                <a:cubicBezTo>
                  <a:pt x="269" y="196"/>
                  <a:pt x="269" y="196"/>
                  <a:pt x="269" y="196"/>
                </a:cubicBezTo>
                <a:cubicBezTo>
                  <a:pt x="269" y="196"/>
                  <a:pt x="269" y="196"/>
                  <a:pt x="269" y="196"/>
                </a:cubicBezTo>
                <a:cubicBezTo>
                  <a:pt x="273" y="196"/>
                  <a:pt x="273" y="196"/>
                  <a:pt x="273" y="196"/>
                </a:cubicBezTo>
                <a:cubicBezTo>
                  <a:pt x="273" y="196"/>
                  <a:pt x="273" y="196"/>
                  <a:pt x="273" y="196"/>
                </a:cubicBezTo>
                <a:cubicBezTo>
                  <a:pt x="407" y="196"/>
                  <a:pt x="407" y="196"/>
                  <a:pt x="407" y="196"/>
                </a:cubicBezTo>
                <a:cubicBezTo>
                  <a:pt x="407" y="189"/>
                  <a:pt x="407" y="189"/>
                  <a:pt x="407" y="189"/>
                </a:cubicBezTo>
                <a:lnTo>
                  <a:pt x="362" y="189"/>
                </a:lnTo>
                <a:close/>
                <a:moveTo>
                  <a:pt x="194" y="95"/>
                </a:moveTo>
                <a:cubicBezTo>
                  <a:pt x="189" y="95"/>
                  <a:pt x="179" y="95"/>
                  <a:pt x="171" y="95"/>
                </a:cubicBezTo>
                <a:cubicBezTo>
                  <a:pt x="170" y="95"/>
                  <a:pt x="169" y="95"/>
                  <a:pt x="168" y="95"/>
                </a:cubicBezTo>
                <a:cubicBezTo>
                  <a:pt x="173" y="88"/>
                  <a:pt x="178" y="86"/>
                  <a:pt x="181" y="86"/>
                </a:cubicBezTo>
                <a:cubicBezTo>
                  <a:pt x="184" y="86"/>
                  <a:pt x="188" y="86"/>
                  <a:pt x="191" y="89"/>
                </a:cubicBezTo>
                <a:cubicBezTo>
                  <a:pt x="192" y="90"/>
                  <a:pt x="194" y="92"/>
                  <a:pt x="194" y="95"/>
                </a:cubicBezTo>
                <a:close/>
                <a:moveTo>
                  <a:pt x="8" y="189"/>
                </a:moveTo>
                <a:cubicBezTo>
                  <a:pt x="9" y="182"/>
                  <a:pt x="12" y="164"/>
                  <a:pt x="17" y="145"/>
                </a:cubicBezTo>
                <a:cubicBezTo>
                  <a:pt x="24" y="118"/>
                  <a:pt x="34" y="106"/>
                  <a:pt x="37" y="102"/>
                </a:cubicBezTo>
                <a:cubicBezTo>
                  <a:pt x="37" y="102"/>
                  <a:pt x="45" y="102"/>
                  <a:pt x="58" y="102"/>
                </a:cubicBezTo>
                <a:cubicBezTo>
                  <a:pt x="50" y="112"/>
                  <a:pt x="43" y="126"/>
                  <a:pt x="37" y="146"/>
                </a:cubicBezTo>
                <a:cubicBezTo>
                  <a:pt x="33" y="162"/>
                  <a:pt x="30" y="177"/>
                  <a:pt x="28" y="189"/>
                </a:cubicBezTo>
                <a:cubicBezTo>
                  <a:pt x="17" y="189"/>
                  <a:pt x="10" y="189"/>
                  <a:pt x="8" y="189"/>
                </a:cubicBezTo>
                <a:close/>
                <a:moveTo>
                  <a:pt x="133" y="211"/>
                </a:moveTo>
                <a:cubicBezTo>
                  <a:pt x="133" y="214"/>
                  <a:pt x="133" y="217"/>
                  <a:pt x="133" y="218"/>
                </a:cubicBezTo>
                <a:cubicBezTo>
                  <a:pt x="126" y="218"/>
                  <a:pt x="40" y="218"/>
                  <a:pt x="33" y="218"/>
                </a:cubicBezTo>
                <a:cubicBezTo>
                  <a:pt x="33" y="209"/>
                  <a:pt x="35" y="180"/>
                  <a:pt x="45" y="148"/>
                </a:cubicBezTo>
                <a:cubicBezTo>
                  <a:pt x="57" y="106"/>
                  <a:pt x="74" y="95"/>
                  <a:pt x="81" y="90"/>
                </a:cubicBezTo>
                <a:cubicBezTo>
                  <a:pt x="87" y="86"/>
                  <a:pt x="97" y="84"/>
                  <a:pt x="109" y="84"/>
                </a:cubicBezTo>
                <a:cubicBezTo>
                  <a:pt x="127" y="84"/>
                  <a:pt x="153" y="85"/>
                  <a:pt x="167" y="86"/>
                </a:cubicBezTo>
                <a:cubicBezTo>
                  <a:pt x="160" y="92"/>
                  <a:pt x="153" y="104"/>
                  <a:pt x="145" y="127"/>
                </a:cubicBezTo>
                <a:cubicBezTo>
                  <a:pt x="135" y="159"/>
                  <a:pt x="133" y="194"/>
                  <a:pt x="133" y="211"/>
                </a:cubicBezTo>
                <a:close/>
                <a:moveTo>
                  <a:pt x="178" y="187"/>
                </a:moveTo>
                <a:cubicBezTo>
                  <a:pt x="178" y="188"/>
                  <a:pt x="178" y="188"/>
                  <a:pt x="177" y="189"/>
                </a:cubicBezTo>
                <a:cubicBezTo>
                  <a:pt x="166" y="189"/>
                  <a:pt x="154" y="189"/>
                  <a:pt x="141" y="189"/>
                </a:cubicBezTo>
                <a:cubicBezTo>
                  <a:pt x="143" y="172"/>
                  <a:pt x="146" y="150"/>
                  <a:pt x="152" y="130"/>
                </a:cubicBezTo>
                <a:cubicBezTo>
                  <a:pt x="155" y="122"/>
                  <a:pt x="158" y="115"/>
                  <a:pt x="160" y="110"/>
                </a:cubicBezTo>
                <a:cubicBezTo>
                  <a:pt x="161" y="107"/>
                  <a:pt x="163" y="105"/>
                  <a:pt x="164" y="102"/>
                </a:cubicBezTo>
                <a:cubicBezTo>
                  <a:pt x="164" y="102"/>
                  <a:pt x="164" y="102"/>
                  <a:pt x="165" y="102"/>
                </a:cubicBezTo>
                <a:cubicBezTo>
                  <a:pt x="171" y="102"/>
                  <a:pt x="196" y="102"/>
                  <a:pt x="202" y="102"/>
                </a:cubicBezTo>
                <a:cubicBezTo>
                  <a:pt x="197" y="109"/>
                  <a:pt x="190" y="122"/>
                  <a:pt x="184" y="143"/>
                </a:cubicBezTo>
                <a:cubicBezTo>
                  <a:pt x="179" y="162"/>
                  <a:pt x="178" y="178"/>
                  <a:pt x="178" y="187"/>
                </a:cubicBezTo>
                <a:close/>
                <a:moveTo>
                  <a:pt x="262" y="189"/>
                </a:moveTo>
                <a:cubicBezTo>
                  <a:pt x="259" y="189"/>
                  <a:pt x="226" y="189"/>
                  <a:pt x="185" y="189"/>
                </a:cubicBezTo>
                <a:cubicBezTo>
                  <a:pt x="185" y="189"/>
                  <a:pt x="185" y="188"/>
                  <a:pt x="185" y="188"/>
                </a:cubicBezTo>
                <a:cubicBezTo>
                  <a:pt x="185" y="179"/>
                  <a:pt x="186" y="164"/>
                  <a:pt x="191" y="145"/>
                </a:cubicBezTo>
                <a:cubicBezTo>
                  <a:pt x="198" y="121"/>
                  <a:pt x="207" y="108"/>
                  <a:pt x="210" y="104"/>
                </a:cubicBezTo>
                <a:cubicBezTo>
                  <a:pt x="218" y="111"/>
                  <a:pt x="260" y="152"/>
                  <a:pt x="262" y="154"/>
                </a:cubicBezTo>
                <a:cubicBezTo>
                  <a:pt x="262" y="156"/>
                  <a:pt x="262" y="183"/>
                  <a:pt x="262" y="189"/>
                </a:cubicBezTo>
                <a:close/>
                <a:moveTo>
                  <a:pt x="269" y="164"/>
                </a:moveTo>
                <a:cubicBezTo>
                  <a:pt x="269" y="156"/>
                  <a:pt x="269" y="156"/>
                  <a:pt x="269" y="156"/>
                </a:cubicBezTo>
                <a:cubicBezTo>
                  <a:pt x="282" y="154"/>
                  <a:pt x="304" y="151"/>
                  <a:pt x="308" y="150"/>
                </a:cubicBezTo>
                <a:cubicBezTo>
                  <a:pt x="308" y="144"/>
                  <a:pt x="304" y="100"/>
                  <a:pt x="304" y="100"/>
                </a:cubicBezTo>
                <a:cubicBezTo>
                  <a:pt x="312" y="99"/>
                  <a:pt x="312" y="99"/>
                  <a:pt x="312" y="99"/>
                </a:cubicBezTo>
                <a:cubicBezTo>
                  <a:pt x="316" y="156"/>
                  <a:pt x="316" y="156"/>
                  <a:pt x="316" y="156"/>
                </a:cubicBezTo>
                <a:lnTo>
                  <a:pt x="269" y="1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31" name="Freeform 77"/>
          <p:cNvSpPr>
            <a:spLocks/>
          </p:cNvSpPr>
          <p:nvPr/>
        </p:nvSpPr>
        <p:spPr bwMode="auto">
          <a:xfrm>
            <a:off x="5580063" y="2470151"/>
            <a:ext cx="188913" cy="77788"/>
          </a:xfrm>
          <a:custGeom>
            <a:avLst/>
            <a:gdLst>
              <a:gd name="T0" fmla="*/ 92 w 99"/>
              <a:gd name="T1" fmla="*/ 0 h 41"/>
              <a:gd name="T2" fmla="*/ 50 w 99"/>
              <a:gd name="T3" fmla="*/ 33 h 41"/>
              <a:gd name="T4" fmla="*/ 8 w 99"/>
              <a:gd name="T5" fmla="*/ 0 h 41"/>
              <a:gd name="T6" fmla="*/ 0 w 99"/>
              <a:gd name="T7" fmla="*/ 1 h 41"/>
              <a:gd name="T8" fmla="*/ 50 w 99"/>
              <a:gd name="T9" fmla="*/ 41 h 41"/>
              <a:gd name="T10" fmla="*/ 99 w 99"/>
              <a:gd name="T11" fmla="*/ 1 h 41"/>
              <a:gd name="T12" fmla="*/ 92 w 99"/>
              <a:gd name="T1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9" h="41">
                <a:moveTo>
                  <a:pt x="92" y="0"/>
                </a:moveTo>
                <a:cubicBezTo>
                  <a:pt x="87" y="19"/>
                  <a:pt x="70" y="33"/>
                  <a:pt x="50" y="33"/>
                </a:cubicBezTo>
                <a:cubicBezTo>
                  <a:pt x="30" y="33"/>
                  <a:pt x="12" y="19"/>
                  <a:pt x="8" y="0"/>
                </a:cubicBezTo>
                <a:cubicBezTo>
                  <a:pt x="0" y="1"/>
                  <a:pt x="0" y="1"/>
                  <a:pt x="0" y="1"/>
                </a:cubicBezTo>
                <a:cubicBezTo>
                  <a:pt x="6" y="24"/>
                  <a:pt x="26" y="41"/>
                  <a:pt x="50" y="41"/>
                </a:cubicBezTo>
                <a:cubicBezTo>
                  <a:pt x="73" y="41"/>
                  <a:pt x="94" y="24"/>
                  <a:pt x="99" y="1"/>
                </a:cubicBezTo>
                <a:lnTo>
                  <a:pt x="9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32" name="Freeform 78"/>
          <p:cNvSpPr>
            <a:spLocks/>
          </p:cNvSpPr>
          <p:nvPr/>
        </p:nvSpPr>
        <p:spPr bwMode="auto">
          <a:xfrm>
            <a:off x="5278438" y="2327276"/>
            <a:ext cx="169863" cy="207963"/>
          </a:xfrm>
          <a:custGeom>
            <a:avLst/>
            <a:gdLst>
              <a:gd name="T0" fmla="*/ 72 w 89"/>
              <a:gd name="T1" fmla="*/ 0 h 109"/>
              <a:gd name="T2" fmla="*/ 45 w 89"/>
              <a:gd name="T3" fmla="*/ 36 h 109"/>
              <a:gd name="T4" fmla="*/ 18 w 89"/>
              <a:gd name="T5" fmla="*/ 0 h 109"/>
              <a:gd name="T6" fmla="*/ 0 w 89"/>
              <a:gd name="T7" fmla="*/ 0 h 109"/>
              <a:gd name="T8" fmla="*/ 34 w 89"/>
              <a:gd name="T9" fmla="*/ 44 h 109"/>
              <a:gd name="T10" fmla="*/ 8 w 89"/>
              <a:gd name="T11" fmla="*/ 44 h 109"/>
              <a:gd name="T12" fmla="*/ 8 w 89"/>
              <a:gd name="T13" fmla="*/ 58 h 109"/>
              <a:gd name="T14" fmla="*/ 38 w 89"/>
              <a:gd name="T15" fmla="*/ 58 h 109"/>
              <a:gd name="T16" fmla="*/ 38 w 89"/>
              <a:gd name="T17" fmla="*/ 69 h 109"/>
              <a:gd name="T18" fmla="*/ 8 w 89"/>
              <a:gd name="T19" fmla="*/ 69 h 109"/>
              <a:gd name="T20" fmla="*/ 8 w 89"/>
              <a:gd name="T21" fmla="*/ 82 h 109"/>
              <a:gd name="T22" fmla="*/ 38 w 89"/>
              <a:gd name="T23" fmla="*/ 82 h 109"/>
              <a:gd name="T24" fmla="*/ 38 w 89"/>
              <a:gd name="T25" fmla="*/ 109 h 109"/>
              <a:gd name="T26" fmla="*/ 52 w 89"/>
              <a:gd name="T27" fmla="*/ 109 h 109"/>
              <a:gd name="T28" fmla="*/ 52 w 89"/>
              <a:gd name="T29" fmla="*/ 82 h 109"/>
              <a:gd name="T30" fmla="*/ 82 w 89"/>
              <a:gd name="T31" fmla="*/ 82 h 109"/>
              <a:gd name="T32" fmla="*/ 82 w 89"/>
              <a:gd name="T33" fmla="*/ 69 h 109"/>
              <a:gd name="T34" fmla="*/ 52 w 89"/>
              <a:gd name="T35" fmla="*/ 69 h 109"/>
              <a:gd name="T36" fmla="*/ 52 w 89"/>
              <a:gd name="T37" fmla="*/ 58 h 109"/>
              <a:gd name="T38" fmla="*/ 82 w 89"/>
              <a:gd name="T39" fmla="*/ 58 h 109"/>
              <a:gd name="T40" fmla="*/ 82 w 89"/>
              <a:gd name="T41" fmla="*/ 44 h 109"/>
              <a:gd name="T42" fmla="*/ 55 w 89"/>
              <a:gd name="T43" fmla="*/ 44 h 109"/>
              <a:gd name="T44" fmla="*/ 89 w 89"/>
              <a:gd name="T45" fmla="*/ 0 h 109"/>
              <a:gd name="T46" fmla="*/ 72 w 89"/>
              <a:gd name="T47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9" h="109">
                <a:moveTo>
                  <a:pt x="72" y="0"/>
                </a:moveTo>
                <a:cubicBezTo>
                  <a:pt x="64" y="11"/>
                  <a:pt x="50" y="29"/>
                  <a:pt x="45" y="36"/>
                </a:cubicBezTo>
                <a:cubicBezTo>
                  <a:pt x="40" y="29"/>
                  <a:pt x="26" y="11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44"/>
                  <a:pt x="34" y="44"/>
                  <a:pt x="34" y="44"/>
                </a:cubicBezTo>
                <a:cubicBezTo>
                  <a:pt x="8" y="44"/>
                  <a:pt x="8" y="44"/>
                  <a:pt x="8" y="44"/>
                </a:cubicBezTo>
                <a:cubicBezTo>
                  <a:pt x="8" y="58"/>
                  <a:pt x="8" y="58"/>
                  <a:pt x="8" y="58"/>
                </a:cubicBezTo>
                <a:cubicBezTo>
                  <a:pt x="38" y="58"/>
                  <a:pt x="38" y="58"/>
                  <a:pt x="38" y="58"/>
                </a:cubicBezTo>
                <a:cubicBezTo>
                  <a:pt x="38" y="69"/>
                  <a:pt x="38" y="69"/>
                  <a:pt x="38" y="69"/>
                </a:cubicBezTo>
                <a:cubicBezTo>
                  <a:pt x="8" y="69"/>
                  <a:pt x="8" y="69"/>
                  <a:pt x="8" y="69"/>
                </a:cubicBezTo>
                <a:cubicBezTo>
                  <a:pt x="8" y="82"/>
                  <a:pt x="8" y="82"/>
                  <a:pt x="8" y="82"/>
                </a:cubicBezTo>
                <a:cubicBezTo>
                  <a:pt x="38" y="82"/>
                  <a:pt x="38" y="82"/>
                  <a:pt x="38" y="82"/>
                </a:cubicBezTo>
                <a:cubicBezTo>
                  <a:pt x="38" y="109"/>
                  <a:pt x="38" y="109"/>
                  <a:pt x="38" y="109"/>
                </a:cubicBezTo>
                <a:cubicBezTo>
                  <a:pt x="52" y="109"/>
                  <a:pt x="52" y="109"/>
                  <a:pt x="52" y="109"/>
                </a:cubicBezTo>
                <a:cubicBezTo>
                  <a:pt x="52" y="82"/>
                  <a:pt x="52" y="82"/>
                  <a:pt x="52" y="82"/>
                </a:cubicBezTo>
                <a:cubicBezTo>
                  <a:pt x="82" y="82"/>
                  <a:pt x="82" y="82"/>
                  <a:pt x="82" y="82"/>
                </a:cubicBezTo>
                <a:cubicBezTo>
                  <a:pt x="82" y="69"/>
                  <a:pt x="82" y="69"/>
                  <a:pt x="82" y="69"/>
                </a:cubicBezTo>
                <a:cubicBezTo>
                  <a:pt x="52" y="69"/>
                  <a:pt x="52" y="69"/>
                  <a:pt x="52" y="69"/>
                </a:cubicBezTo>
                <a:cubicBezTo>
                  <a:pt x="52" y="58"/>
                  <a:pt x="52" y="58"/>
                  <a:pt x="52" y="58"/>
                </a:cubicBezTo>
                <a:cubicBezTo>
                  <a:pt x="82" y="58"/>
                  <a:pt x="82" y="58"/>
                  <a:pt x="82" y="58"/>
                </a:cubicBezTo>
                <a:cubicBezTo>
                  <a:pt x="82" y="44"/>
                  <a:pt x="82" y="44"/>
                  <a:pt x="82" y="44"/>
                </a:cubicBezTo>
                <a:cubicBezTo>
                  <a:pt x="55" y="44"/>
                  <a:pt x="55" y="44"/>
                  <a:pt x="55" y="44"/>
                </a:cubicBezTo>
                <a:cubicBezTo>
                  <a:pt x="89" y="0"/>
                  <a:pt x="89" y="0"/>
                  <a:pt x="89" y="0"/>
                </a:cubicBezTo>
                <a:lnTo>
                  <a:pt x="7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33" name="Freeform 79"/>
          <p:cNvSpPr>
            <a:spLocks noEditPoints="1"/>
          </p:cNvSpPr>
          <p:nvPr/>
        </p:nvSpPr>
        <p:spPr bwMode="auto">
          <a:xfrm>
            <a:off x="5948363" y="971551"/>
            <a:ext cx="776288" cy="182563"/>
          </a:xfrm>
          <a:custGeom>
            <a:avLst/>
            <a:gdLst>
              <a:gd name="T0" fmla="*/ 374 w 408"/>
              <a:gd name="T1" fmla="*/ 15 h 96"/>
              <a:gd name="T2" fmla="*/ 319 w 408"/>
              <a:gd name="T3" fmla="*/ 8 h 96"/>
              <a:gd name="T4" fmla="*/ 296 w 408"/>
              <a:gd name="T5" fmla="*/ 13 h 96"/>
              <a:gd name="T6" fmla="*/ 271 w 408"/>
              <a:gd name="T7" fmla="*/ 38 h 96"/>
              <a:gd name="T8" fmla="*/ 133 w 408"/>
              <a:gd name="T9" fmla="*/ 41 h 96"/>
              <a:gd name="T10" fmla="*/ 141 w 408"/>
              <a:gd name="T11" fmla="*/ 29 h 96"/>
              <a:gd name="T12" fmla="*/ 93 w 408"/>
              <a:gd name="T13" fmla="*/ 10 h 96"/>
              <a:gd name="T14" fmla="*/ 52 w 408"/>
              <a:gd name="T15" fmla="*/ 8 h 96"/>
              <a:gd name="T16" fmla="*/ 3 w 408"/>
              <a:gd name="T17" fmla="*/ 34 h 96"/>
              <a:gd name="T18" fmla="*/ 56 w 408"/>
              <a:gd name="T19" fmla="*/ 85 h 96"/>
              <a:gd name="T20" fmla="*/ 151 w 408"/>
              <a:gd name="T21" fmla="*/ 96 h 96"/>
              <a:gd name="T22" fmla="*/ 172 w 408"/>
              <a:gd name="T23" fmla="*/ 81 h 96"/>
              <a:gd name="T24" fmla="*/ 244 w 408"/>
              <a:gd name="T25" fmla="*/ 69 h 96"/>
              <a:gd name="T26" fmla="*/ 239 w 408"/>
              <a:gd name="T27" fmla="*/ 90 h 96"/>
              <a:gd name="T28" fmla="*/ 288 w 408"/>
              <a:gd name="T29" fmla="*/ 96 h 96"/>
              <a:gd name="T30" fmla="*/ 406 w 408"/>
              <a:gd name="T31" fmla="*/ 51 h 96"/>
              <a:gd name="T32" fmla="*/ 162 w 408"/>
              <a:gd name="T33" fmla="*/ 83 h 96"/>
              <a:gd name="T34" fmla="*/ 120 w 408"/>
              <a:gd name="T35" fmla="*/ 86 h 96"/>
              <a:gd name="T36" fmla="*/ 11 w 408"/>
              <a:gd name="T37" fmla="*/ 47 h 96"/>
              <a:gd name="T38" fmla="*/ 37 w 408"/>
              <a:gd name="T39" fmla="*/ 24 h 96"/>
              <a:gd name="T40" fmla="*/ 85 w 408"/>
              <a:gd name="T41" fmla="*/ 18 h 96"/>
              <a:gd name="T42" fmla="*/ 112 w 408"/>
              <a:gd name="T43" fmla="*/ 23 h 96"/>
              <a:gd name="T44" fmla="*/ 131 w 408"/>
              <a:gd name="T45" fmla="*/ 31 h 96"/>
              <a:gd name="T46" fmla="*/ 119 w 408"/>
              <a:gd name="T47" fmla="*/ 34 h 96"/>
              <a:gd name="T48" fmla="*/ 98 w 408"/>
              <a:gd name="T49" fmla="*/ 35 h 96"/>
              <a:gd name="T50" fmla="*/ 88 w 408"/>
              <a:gd name="T51" fmla="*/ 65 h 96"/>
              <a:gd name="T52" fmla="*/ 138 w 408"/>
              <a:gd name="T53" fmla="*/ 76 h 96"/>
              <a:gd name="T54" fmla="*/ 162 w 408"/>
              <a:gd name="T55" fmla="*/ 83 h 96"/>
              <a:gd name="T56" fmla="*/ 349 w 408"/>
              <a:gd name="T57" fmla="*/ 76 h 96"/>
              <a:gd name="T58" fmla="*/ 257 w 408"/>
              <a:gd name="T59" fmla="*/ 86 h 96"/>
              <a:gd name="T60" fmla="*/ 246 w 408"/>
              <a:gd name="T61" fmla="*/ 81 h 96"/>
              <a:gd name="T62" fmla="*/ 272 w 408"/>
              <a:gd name="T63" fmla="*/ 76 h 96"/>
              <a:gd name="T64" fmla="*/ 330 w 408"/>
              <a:gd name="T65" fmla="*/ 46 h 96"/>
              <a:gd name="T66" fmla="*/ 310 w 408"/>
              <a:gd name="T67" fmla="*/ 35 h 96"/>
              <a:gd name="T68" fmla="*/ 289 w 408"/>
              <a:gd name="T69" fmla="*/ 34 h 96"/>
              <a:gd name="T70" fmla="*/ 277 w 408"/>
              <a:gd name="T71" fmla="*/ 29 h 96"/>
              <a:gd name="T72" fmla="*/ 318 w 408"/>
              <a:gd name="T73" fmla="*/ 20 h 96"/>
              <a:gd name="T74" fmla="*/ 352 w 408"/>
              <a:gd name="T75" fmla="*/ 17 h 96"/>
              <a:gd name="T76" fmla="*/ 396 w 408"/>
              <a:gd name="T77" fmla="*/ 3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08" h="96">
                <a:moveTo>
                  <a:pt x="405" y="34"/>
                </a:moveTo>
                <a:cubicBezTo>
                  <a:pt x="400" y="23"/>
                  <a:pt x="387" y="19"/>
                  <a:pt x="374" y="15"/>
                </a:cubicBezTo>
                <a:cubicBezTo>
                  <a:pt x="368" y="13"/>
                  <a:pt x="361" y="11"/>
                  <a:pt x="356" y="8"/>
                </a:cubicBezTo>
                <a:cubicBezTo>
                  <a:pt x="340" y="0"/>
                  <a:pt x="328" y="5"/>
                  <a:pt x="319" y="8"/>
                </a:cubicBezTo>
                <a:cubicBezTo>
                  <a:pt x="315" y="10"/>
                  <a:pt x="315" y="10"/>
                  <a:pt x="315" y="10"/>
                </a:cubicBezTo>
                <a:cubicBezTo>
                  <a:pt x="307" y="13"/>
                  <a:pt x="296" y="13"/>
                  <a:pt x="296" y="13"/>
                </a:cubicBezTo>
                <a:cubicBezTo>
                  <a:pt x="272" y="13"/>
                  <a:pt x="267" y="22"/>
                  <a:pt x="267" y="29"/>
                </a:cubicBezTo>
                <a:cubicBezTo>
                  <a:pt x="267" y="33"/>
                  <a:pt x="268" y="36"/>
                  <a:pt x="271" y="38"/>
                </a:cubicBezTo>
                <a:cubicBezTo>
                  <a:pt x="272" y="39"/>
                  <a:pt x="273" y="40"/>
                  <a:pt x="275" y="41"/>
                </a:cubicBezTo>
                <a:cubicBezTo>
                  <a:pt x="133" y="41"/>
                  <a:pt x="133" y="41"/>
                  <a:pt x="133" y="41"/>
                </a:cubicBezTo>
                <a:cubicBezTo>
                  <a:pt x="135" y="40"/>
                  <a:pt x="136" y="39"/>
                  <a:pt x="138" y="38"/>
                </a:cubicBezTo>
                <a:cubicBezTo>
                  <a:pt x="140" y="36"/>
                  <a:pt x="141" y="33"/>
                  <a:pt x="141" y="29"/>
                </a:cubicBezTo>
                <a:cubicBezTo>
                  <a:pt x="141" y="22"/>
                  <a:pt x="136" y="13"/>
                  <a:pt x="112" y="13"/>
                </a:cubicBezTo>
                <a:cubicBezTo>
                  <a:pt x="112" y="13"/>
                  <a:pt x="102" y="13"/>
                  <a:pt x="93" y="10"/>
                </a:cubicBezTo>
                <a:cubicBezTo>
                  <a:pt x="89" y="8"/>
                  <a:pt x="89" y="8"/>
                  <a:pt x="89" y="8"/>
                </a:cubicBezTo>
                <a:cubicBezTo>
                  <a:pt x="80" y="5"/>
                  <a:pt x="69" y="0"/>
                  <a:pt x="52" y="8"/>
                </a:cubicBezTo>
                <a:cubicBezTo>
                  <a:pt x="47" y="11"/>
                  <a:pt x="40" y="13"/>
                  <a:pt x="35" y="14"/>
                </a:cubicBezTo>
                <a:cubicBezTo>
                  <a:pt x="22" y="18"/>
                  <a:pt x="9" y="22"/>
                  <a:pt x="3" y="34"/>
                </a:cubicBezTo>
                <a:cubicBezTo>
                  <a:pt x="0" y="40"/>
                  <a:pt x="0" y="45"/>
                  <a:pt x="2" y="51"/>
                </a:cubicBezTo>
                <a:cubicBezTo>
                  <a:pt x="6" y="62"/>
                  <a:pt x="21" y="72"/>
                  <a:pt x="56" y="85"/>
                </a:cubicBezTo>
                <a:cubicBezTo>
                  <a:pt x="78" y="94"/>
                  <a:pt x="97" y="96"/>
                  <a:pt x="120" y="96"/>
                </a:cubicBezTo>
                <a:cubicBezTo>
                  <a:pt x="151" y="96"/>
                  <a:pt x="151" y="96"/>
                  <a:pt x="151" y="96"/>
                </a:cubicBezTo>
                <a:cubicBezTo>
                  <a:pt x="152" y="96"/>
                  <a:pt x="163" y="96"/>
                  <a:pt x="169" y="90"/>
                </a:cubicBezTo>
                <a:cubicBezTo>
                  <a:pt x="171" y="88"/>
                  <a:pt x="172" y="85"/>
                  <a:pt x="172" y="81"/>
                </a:cubicBezTo>
                <a:cubicBezTo>
                  <a:pt x="172" y="75"/>
                  <a:pt x="169" y="71"/>
                  <a:pt x="164" y="69"/>
                </a:cubicBezTo>
                <a:cubicBezTo>
                  <a:pt x="244" y="69"/>
                  <a:pt x="244" y="69"/>
                  <a:pt x="244" y="69"/>
                </a:cubicBezTo>
                <a:cubicBezTo>
                  <a:pt x="239" y="71"/>
                  <a:pt x="236" y="75"/>
                  <a:pt x="236" y="81"/>
                </a:cubicBezTo>
                <a:cubicBezTo>
                  <a:pt x="236" y="85"/>
                  <a:pt x="237" y="88"/>
                  <a:pt x="239" y="90"/>
                </a:cubicBezTo>
                <a:cubicBezTo>
                  <a:pt x="245" y="96"/>
                  <a:pt x="256" y="96"/>
                  <a:pt x="257" y="96"/>
                </a:cubicBezTo>
                <a:cubicBezTo>
                  <a:pt x="288" y="96"/>
                  <a:pt x="288" y="96"/>
                  <a:pt x="288" y="96"/>
                </a:cubicBezTo>
                <a:cubicBezTo>
                  <a:pt x="311" y="96"/>
                  <a:pt x="330" y="94"/>
                  <a:pt x="352" y="85"/>
                </a:cubicBezTo>
                <a:cubicBezTo>
                  <a:pt x="386" y="72"/>
                  <a:pt x="401" y="62"/>
                  <a:pt x="406" y="51"/>
                </a:cubicBezTo>
                <a:cubicBezTo>
                  <a:pt x="408" y="46"/>
                  <a:pt x="408" y="40"/>
                  <a:pt x="405" y="34"/>
                </a:cubicBezTo>
                <a:close/>
                <a:moveTo>
                  <a:pt x="162" y="83"/>
                </a:moveTo>
                <a:cubicBezTo>
                  <a:pt x="159" y="85"/>
                  <a:pt x="153" y="86"/>
                  <a:pt x="151" y="86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98" y="86"/>
                  <a:pt x="80" y="84"/>
                  <a:pt x="59" y="76"/>
                </a:cubicBezTo>
                <a:cubicBezTo>
                  <a:pt x="29" y="64"/>
                  <a:pt x="14" y="55"/>
                  <a:pt x="11" y="47"/>
                </a:cubicBezTo>
                <a:cubicBezTo>
                  <a:pt x="10" y="45"/>
                  <a:pt x="10" y="42"/>
                  <a:pt x="12" y="38"/>
                </a:cubicBezTo>
                <a:cubicBezTo>
                  <a:pt x="16" y="30"/>
                  <a:pt x="26" y="27"/>
                  <a:pt x="37" y="24"/>
                </a:cubicBezTo>
                <a:cubicBezTo>
                  <a:pt x="44" y="22"/>
                  <a:pt x="50" y="20"/>
                  <a:pt x="56" y="17"/>
                </a:cubicBezTo>
                <a:cubicBezTo>
                  <a:pt x="69" y="11"/>
                  <a:pt x="77" y="14"/>
                  <a:pt x="85" y="18"/>
                </a:cubicBezTo>
                <a:cubicBezTo>
                  <a:pt x="90" y="20"/>
                  <a:pt x="90" y="20"/>
                  <a:pt x="90" y="20"/>
                </a:cubicBezTo>
                <a:cubicBezTo>
                  <a:pt x="100" y="23"/>
                  <a:pt x="112" y="23"/>
                  <a:pt x="112" y="23"/>
                </a:cubicBezTo>
                <a:cubicBezTo>
                  <a:pt x="124" y="23"/>
                  <a:pt x="131" y="25"/>
                  <a:pt x="131" y="29"/>
                </a:cubicBezTo>
                <a:cubicBezTo>
                  <a:pt x="131" y="30"/>
                  <a:pt x="131" y="30"/>
                  <a:pt x="131" y="31"/>
                </a:cubicBezTo>
                <a:cubicBezTo>
                  <a:pt x="129" y="33"/>
                  <a:pt x="123" y="34"/>
                  <a:pt x="119" y="34"/>
                </a:cubicBezTo>
                <a:cubicBezTo>
                  <a:pt x="119" y="34"/>
                  <a:pt x="119" y="34"/>
                  <a:pt x="119" y="34"/>
                </a:cubicBezTo>
                <a:cubicBezTo>
                  <a:pt x="98" y="35"/>
                  <a:pt x="98" y="35"/>
                  <a:pt x="98" y="35"/>
                </a:cubicBezTo>
                <a:cubicBezTo>
                  <a:pt x="98" y="35"/>
                  <a:pt x="98" y="35"/>
                  <a:pt x="98" y="35"/>
                </a:cubicBezTo>
                <a:cubicBezTo>
                  <a:pt x="86" y="36"/>
                  <a:pt x="80" y="40"/>
                  <a:pt x="78" y="46"/>
                </a:cubicBezTo>
                <a:cubicBezTo>
                  <a:pt x="76" y="52"/>
                  <a:pt x="80" y="58"/>
                  <a:pt x="88" y="65"/>
                </a:cubicBezTo>
                <a:cubicBezTo>
                  <a:pt x="102" y="76"/>
                  <a:pt x="119" y="76"/>
                  <a:pt x="136" y="76"/>
                </a:cubicBezTo>
                <a:cubicBezTo>
                  <a:pt x="138" y="76"/>
                  <a:pt x="138" y="76"/>
                  <a:pt x="138" y="76"/>
                </a:cubicBezTo>
                <a:cubicBezTo>
                  <a:pt x="155" y="76"/>
                  <a:pt x="162" y="77"/>
                  <a:pt x="162" y="81"/>
                </a:cubicBezTo>
                <a:cubicBezTo>
                  <a:pt x="162" y="82"/>
                  <a:pt x="162" y="83"/>
                  <a:pt x="162" y="83"/>
                </a:cubicBezTo>
                <a:close/>
                <a:moveTo>
                  <a:pt x="397" y="48"/>
                </a:moveTo>
                <a:cubicBezTo>
                  <a:pt x="394" y="56"/>
                  <a:pt x="379" y="64"/>
                  <a:pt x="349" y="76"/>
                </a:cubicBezTo>
                <a:cubicBezTo>
                  <a:pt x="328" y="84"/>
                  <a:pt x="310" y="86"/>
                  <a:pt x="288" y="86"/>
                </a:cubicBezTo>
                <a:cubicBezTo>
                  <a:pt x="257" y="86"/>
                  <a:pt x="257" y="86"/>
                  <a:pt x="257" y="86"/>
                </a:cubicBezTo>
                <a:cubicBezTo>
                  <a:pt x="255" y="86"/>
                  <a:pt x="249" y="85"/>
                  <a:pt x="246" y="83"/>
                </a:cubicBezTo>
                <a:cubicBezTo>
                  <a:pt x="246" y="83"/>
                  <a:pt x="246" y="82"/>
                  <a:pt x="246" y="81"/>
                </a:cubicBezTo>
                <a:cubicBezTo>
                  <a:pt x="246" y="77"/>
                  <a:pt x="253" y="76"/>
                  <a:pt x="270" y="76"/>
                </a:cubicBezTo>
                <a:cubicBezTo>
                  <a:pt x="272" y="76"/>
                  <a:pt x="272" y="76"/>
                  <a:pt x="272" y="76"/>
                </a:cubicBezTo>
                <a:cubicBezTo>
                  <a:pt x="289" y="76"/>
                  <a:pt x="306" y="76"/>
                  <a:pt x="320" y="65"/>
                </a:cubicBezTo>
                <a:cubicBezTo>
                  <a:pt x="328" y="58"/>
                  <a:pt x="332" y="52"/>
                  <a:pt x="330" y="46"/>
                </a:cubicBezTo>
                <a:cubicBezTo>
                  <a:pt x="328" y="40"/>
                  <a:pt x="322" y="36"/>
                  <a:pt x="310" y="35"/>
                </a:cubicBezTo>
                <a:cubicBezTo>
                  <a:pt x="310" y="35"/>
                  <a:pt x="310" y="35"/>
                  <a:pt x="310" y="35"/>
                </a:cubicBezTo>
                <a:cubicBezTo>
                  <a:pt x="289" y="34"/>
                  <a:pt x="289" y="34"/>
                  <a:pt x="289" y="34"/>
                </a:cubicBezTo>
                <a:cubicBezTo>
                  <a:pt x="289" y="34"/>
                  <a:pt x="289" y="34"/>
                  <a:pt x="289" y="34"/>
                </a:cubicBezTo>
                <a:cubicBezTo>
                  <a:pt x="285" y="34"/>
                  <a:pt x="280" y="33"/>
                  <a:pt x="277" y="31"/>
                </a:cubicBezTo>
                <a:cubicBezTo>
                  <a:pt x="277" y="30"/>
                  <a:pt x="277" y="30"/>
                  <a:pt x="277" y="29"/>
                </a:cubicBezTo>
                <a:cubicBezTo>
                  <a:pt x="277" y="25"/>
                  <a:pt x="284" y="23"/>
                  <a:pt x="296" y="23"/>
                </a:cubicBezTo>
                <a:cubicBezTo>
                  <a:pt x="296" y="23"/>
                  <a:pt x="308" y="23"/>
                  <a:pt x="318" y="20"/>
                </a:cubicBezTo>
                <a:cubicBezTo>
                  <a:pt x="323" y="18"/>
                  <a:pt x="323" y="18"/>
                  <a:pt x="323" y="18"/>
                </a:cubicBezTo>
                <a:cubicBezTo>
                  <a:pt x="331" y="14"/>
                  <a:pt x="339" y="11"/>
                  <a:pt x="352" y="17"/>
                </a:cubicBezTo>
                <a:cubicBezTo>
                  <a:pt x="358" y="20"/>
                  <a:pt x="364" y="22"/>
                  <a:pt x="371" y="24"/>
                </a:cubicBezTo>
                <a:cubicBezTo>
                  <a:pt x="382" y="28"/>
                  <a:pt x="393" y="31"/>
                  <a:pt x="396" y="38"/>
                </a:cubicBezTo>
                <a:cubicBezTo>
                  <a:pt x="398" y="42"/>
                  <a:pt x="398" y="45"/>
                  <a:pt x="397" y="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34" name="Freeform 80"/>
          <p:cNvSpPr>
            <a:spLocks/>
          </p:cNvSpPr>
          <p:nvPr/>
        </p:nvSpPr>
        <p:spPr bwMode="auto">
          <a:xfrm>
            <a:off x="6210301" y="684213"/>
            <a:ext cx="241300" cy="306388"/>
          </a:xfrm>
          <a:custGeom>
            <a:avLst/>
            <a:gdLst>
              <a:gd name="T0" fmla="*/ 21 w 127"/>
              <a:gd name="T1" fmla="*/ 138 h 161"/>
              <a:gd name="T2" fmla="*/ 21 w 127"/>
              <a:gd name="T3" fmla="*/ 157 h 161"/>
              <a:gd name="T4" fmla="*/ 24 w 127"/>
              <a:gd name="T5" fmla="*/ 161 h 161"/>
              <a:gd name="T6" fmla="*/ 103 w 127"/>
              <a:gd name="T7" fmla="*/ 161 h 161"/>
              <a:gd name="T8" fmla="*/ 106 w 127"/>
              <a:gd name="T9" fmla="*/ 157 h 161"/>
              <a:gd name="T10" fmla="*/ 106 w 127"/>
              <a:gd name="T11" fmla="*/ 138 h 161"/>
              <a:gd name="T12" fmla="*/ 122 w 127"/>
              <a:gd name="T13" fmla="*/ 130 h 161"/>
              <a:gd name="T14" fmla="*/ 127 w 127"/>
              <a:gd name="T15" fmla="*/ 114 h 161"/>
              <a:gd name="T16" fmla="*/ 127 w 127"/>
              <a:gd name="T17" fmla="*/ 112 h 161"/>
              <a:gd name="T18" fmla="*/ 127 w 127"/>
              <a:gd name="T19" fmla="*/ 4 h 161"/>
              <a:gd name="T20" fmla="*/ 124 w 127"/>
              <a:gd name="T21" fmla="*/ 0 h 161"/>
              <a:gd name="T22" fmla="*/ 60 w 127"/>
              <a:gd name="T23" fmla="*/ 0 h 161"/>
              <a:gd name="T24" fmla="*/ 3 w 127"/>
              <a:gd name="T25" fmla="*/ 0 h 161"/>
              <a:gd name="T26" fmla="*/ 0 w 127"/>
              <a:gd name="T27" fmla="*/ 4 h 161"/>
              <a:gd name="T28" fmla="*/ 0 w 127"/>
              <a:gd name="T29" fmla="*/ 112 h 161"/>
              <a:gd name="T30" fmla="*/ 0 w 127"/>
              <a:gd name="T31" fmla="*/ 114 h 161"/>
              <a:gd name="T32" fmla="*/ 5 w 127"/>
              <a:gd name="T33" fmla="*/ 130 h 161"/>
              <a:gd name="T34" fmla="*/ 21 w 127"/>
              <a:gd name="T35" fmla="*/ 138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7" h="161">
                <a:moveTo>
                  <a:pt x="21" y="138"/>
                </a:moveTo>
                <a:cubicBezTo>
                  <a:pt x="21" y="142"/>
                  <a:pt x="21" y="157"/>
                  <a:pt x="21" y="157"/>
                </a:cubicBezTo>
                <a:cubicBezTo>
                  <a:pt x="21" y="159"/>
                  <a:pt x="22" y="161"/>
                  <a:pt x="24" y="161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5" y="161"/>
                  <a:pt x="106" y="159"/>
                  <a:pt x="106" y="157"/>
                </a:cubicBezTo>
                <a:cubicBezTo>
                  <a:pt x="106" y="157"/>
                  <a:pt x="106" y="142"/>
                  <a:pt x="106" y="138"/>
                </a:cubicBezTo>
                <a:cubicBezTo>
                  <a:pt x="113" y="137"/>
                  <a:pt x="118" y="134"/>
                  <a:pt x="122" y="130"/>
                </a:cubicBezTo>
                <a:cubicBezTo>
                  <a:pt x="127" y="125"/>
                  <a:pt x="127" y="117"/>
                  <a:pt x="127" y="114"/>
                </a:cubicBezTo>
                <a:cubicBezTo>
                  <a:pt x="127" y="113"/>
                  <a:pt x="127" y="112"/>
                  <a:pt x="127" y="112"/>
                </a:cubicBezTo>
                <a:cubicBezTo>
                  <a:pt x="127" y="112"/>
                  <a:pt x="127" y="4"/>
                  <a:pt x="127" y="4"/>
                </a:cubicBezTo>
                <a:cubicBezTo>
                  <a:pt x="127" y="2"/>
                  <a:pt x="126" y="0"/>
                  <a:pt x="124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4"/>
                  <a:pt x="0" y="112"/>
                  <a:pt x="0" y="112"/>
                </a:cubicBezTo>
                <a:cubicBezTo>
                  <a:pt x="0" y="112"/>
                  <a:pt x="0" y="113"/>
                  <a:pt x="0" y="114"/>
                </a:cubicBezTo>
                <a:cubicBezTo>
                  <a:pt x="0" y="117"/>
                  <a:pt x="1" y="125"/>
                  <a:pt x="5" y="130"/>
                </a:cubicBezTo>
                <a:cubicBezTo>
                  <a:pt x="9" y="134"/>
                  <a:pt x="14" y="137"/>
                  <a:pt x="21" y="1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35" name="Freeform 81"/>
          <p:cNvSpPr>
            <a:spLocks/>
          </p:cNvSpPr>
          <p:nvPr/>
        </p:nvSpPr>
        <p:spPr bwMode="auto">
          <a:xfrm>
            <a:off x="6235701" y="487363"/>
            <a:ext cx="61913" cy="163513"/>
          </a:xfrm>
          <a:custGeom>
            <a:avLst/>
            <a:gdLst>
              <a:gd name="T0" fmla="*/ 13 w 33"/>
              <a:gd name="T1" fmla="*/ 77 h 86"/>
              <a:gd name="T2" fmla="*/ 14 w 33"/>
              <a:gd name="T3" fmla="*/ 84 h 86"/>
              <a:gd name="T4" fmla="*/ 21 w 33"/>
              <a:gd name="T5" fmla="*/ 83 h 86"/>
              <a:gd name="T6" fmla="*/ 20 w 33"/>
              <a:gd name="T7" fmla="*/ 37 h 86"/>
              <a:gd name="T8" fmla="*/ 20 w 33"/>
              <a:gd name="T9" fmla="*/ 8 h 86"/>
              <a:gd name="T10" fmla="*/ 20 w 33"/>
              <a:gd name="T11" fmla="*/ 1 h 86"/>
              <a:gd name="T12" fmla="*/ 13 w 33"/>
              <a:gd name="T13" fmla="*/ 2 h 86"/>
              <a:gd name="T14" fmla="*/ 11 w 33"/>
              <a:gd name="T15" fmla="*/ 42 h 86"/>
              <a:gd name="T16" fmla="*/ 13 w 33"/>
              <a:gd name="T17" fmla="*/ 77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" h="86">
                <a:moveTo>
                  <a:pt x="13" y="77"/>
                </a:moveTo>
                <a:cubicBezTo>
                  <a:pt x="11" y="79"/>
                  <a:pt x="12" y="82"/>
                  <a:pt x="14" y="84"/>
                </a:cubicBezTo>
                <a:cubicBezTo>
                  <a:pt x="16" y="86"/>
                  <a:pt x="19" y="85"/>
                  <a:pt x="21" y="83"/>
                </a:cubicBezTo>
                <a:cubicBezTo>
                  <a:pt x="33" y="65"/>
                  <a:pt x="28" y="51"/>
                  <a:pt x="20" y="37"/>
                </a:cubicBezTo>
                <a:cubicBezTo>
                  <a:pt x="10" y="21"/>
                  <a:pt x="20" y="9"/>
                  <a:pt x="20" y="8"/>
                </a:cubicBezTo>
                <a:cubicBezTo>
                  <a:pt x="22" y="6"/>
                  <a:pt x="22" y="3"/>
                  <a:pt x="20" y="1"/>
                </a:cubicBezTo>
                <a:cubicBezTo>
                  <a:pt x="18" y="0"/>
                  <a:pt x="15" y="0"/>
                  <a:pt x="13" y="2"/>
                </a:cubicBezTo>
                <a:cubicBezTo>
                  <a:pt x="8" y="8"/>
                  <a:pt x="0" y="24"/>
                  <a:pt x="11" y="42"/>
                </a:cubicBezTo>
                <a:cubicBezTo>
                  <a:pt x="20" y="57"/>
                  <a:pt x="20" y="66"/>
                  <a:pt x="13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36" name="Freeform 82"/>
          <p:cNvSpPr>
            <a:spLocks/>
          </p:cNvSpPr>
          <p:nvPr/>
        </p:nvSpPr>
        <p:spPr bwMode="auto">
          <a:xfrm>
            <a:off x="6300788" y="487363"/>
            <a:ext cx="61913" cy="163513"/>
          </a:xfrm>
          <a:custGeom>
            <a:avLst/>
            <a:gdLst>
              <a:gd name="T0" fmla="*/ 13 w 33"/>
              <a:gd name="T1" fmla="*/ 77 h 86"/>
              <a:gd name="T2" fmla="*/ 14 w 33"/>
              <a:gd name="T3" fmla="*/ 84 h 86"/>
              <a:gd name="T4" fmla="*/ 21 w 33"/>
              <a:gd name="T5" fmla="*/ 83 h 86"/>
              <a:gd name="T6" fmla="*/ 20 w 33"/>
              <a:gd name="T7" fmla="*/ 37 h 86"/>
              <a:gd name="T8" fmla="*/ 20 w 33"/>
              <a:gd name="T9" fmla="*/ 8 h 86"/>
              <a:gd name="T10" fmla="*/ 20 w 33"/>
              <a:gd name="T11" fmla="*/ 1 h 86"/>
              <a:gd name="T12" fmla="*/ 13 w 33"/>
              <a:gd name="T13" fmla="*/ 2 h 86"/>
              <a:gd name="T14" fmla="*/ 11 w 33"/>
              <a:gd name="T15" fmla="*/ 42 h 86"/>
              <a:gd name="T16" fmla="*/ 13 w 33"/>
              <a:gd name="T17" fmla="*/ 77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" h="86">
                <a:moveTo>
                  <a:pt x="13" y="77"/>
                </a:moveTo>
                <a:cubicBezTo>
                  <a:pt x="11" y="79"/>
                  <a:pt x="12" y="82"/>
                  <a:pt x="14" y="84"/>
                </a:cubicBezTo>
                <a:cubicBezTo>
                  <a:pt x="16" y="86"/>
                  <a:pt x="19" y="85"/>
                  <a:pt x="21" y="83"/>
                </a:cubicBezTo>
                <a:cubicBezTo>
                  <a:pt x="33" y="65"/>
                  <a:pt x="27" y="51"/>
                  <a:pt x="20" y="37"/>
                </a:cubicBezTo>
                <a:cubicBezTo>
                  <a:pt x="10" y="21"/>
                  <a:pt x="20" y="9"/>
                  <a:pt x="20" y="8"/>
                </a:cubicBezTo>
                <a:cubicBezTo>
                  <a:pt x="22" y="6"/>
                  <a:pt x="22" y="3"/>
                  <a:pt x="20" y="1"/>
                </a:cubicBezTo>
                <a:cubicBezTo>
                  <a:pt x="18" y="0"/>
                  <a:pt x="15" y="0"/>
                  <a:pt x="13" y="2"/>
                </a:cubicBezTo>
                <a:cubicBezTo>
                  <a:pt x="8" y="8"/>
                  <a:pt x="0" y="24"/>
                  <a:pt x="11" y="42"/>
                </a:cubicBezTo>
                <a:cubicBezTo>
                  <a:pt x="20" y="57"/>
                  <a:pt x="20" y="66"/>
                  <a:pt x="13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37" name="Freeform 83"/>
          <p:cNvSpPr>
            <a:spLocks/>
          </p:cNvSpPr>
          <p:nvPr/>
        </p:nvSpPr>
        <p:spPr bwMode="auto">
          <a:xfrm>
            <a:off x="6364288" y="487363"/>
            <a:ext cx="63500" cy="163513"/>
          </a:xfrm>
          <a:custGeom>
            <a:avLst/>
            <a:gdLst>
              <a:gd name="T0" fmla="*/ 12 w 33"/>
              <a:gd name="T1" fmla="*/ 77 h 86"/>
              <a:gd name="T2" fmla="*/ 14 w 33"/>
              <a:gd name="T3" fmla="*/ 84 h 86"/>
              <a:gd name="T4" fmla="*/ 21 w 33"/>
              <a:gd name="T5" fmla="*/ 83 h 86"/>
              <a:gd name="T6" fmla="*/ 19 w 33"/>
              <a:gd name="T7" fmla="*/ 37 h 86"/>
              <a:gd name="T8" fmla="*/ 20 w 33"/>
              <a:gd name="T9" fmla="*/ 8 h 86"/>
              <a:gd name="T10" fmla="*/ 20 w 33"/>
              <a:gd name="T11" fmla="*/ 1 h 86"/>
              <a:gd name="T12" fmla="*/ 13 w 33"/>
              <a:gd name="T13" fmla="*/ 2 h 86"/>
              <a:gd name="T14" fmla="*/ 11 w 33"/>
              <a:gd name="T15" fmla="*/ 42 h 86"/>
              <a:gd name="T16" fmla="*/ 12 w 33"/>
              <a:gd name="T17" fmla="*/ 77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" h="86">
                <a:moveTo>
                  <a:pt x="12" y="77"/>
                </a:moveTo>
                <a:cubicBezTo>
                  <a:pt x="11" y="79"/>
                  <a:pt x="11" y="82"/>
                  <a:pt x="14" y="84"/>
                </a:cubicBezTo>
                <a:cubicBezTo>
                  <a:pt x="16" y="86"/>
                  <a:pt x="19" y="85"/>
                  <a:pt x="21" y="83"/>
                </a:cubicBezTo>
                <a:cubicBezTo>
                  <a:pt x="33" y="65"/>
                  <a:pt x="27" y="51"/>
                  <a:pt x="19" y="37"/>
                </a:cubicBezTo>
                <a:cubicBezTo>
                  <a:pt x="10" y="21"/>
                  <a:pt x="20" y="9"/>
                  <a:pt x="20" y="8"/>
                </a:cubicBezTo>
                <a:cubicBezTo>
                  <a:pt x="22" y="6"/>
                  <a:pt x="22" y="3"/>
                  <a:pt x="20" y="1"/>
                </a:cubicBezTo>
                <a:cubicBezTo>
                  <a:pt x="18" y="0"/>
                  <a:pt x="15" y="0"/>
                  <a:pt x="13" y="2"/>
                </a:cubicBezTo>
                <a:cubicBezTo>
                  <a:pt x="7" y="8"/>
                  <a:pt x="0" y="24"/>
                  <a:pt x="11" y="42"/>
                </a:cubicBezTo>
                <a:cubicBezTo>
                  <a:pt x="20" y="57"/>
                  <a:pt x="20" y="66"/>
                  <a:pt x="12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38" name="Freeform 84"/>
          <p:cNvSpPr>
            <a:spLocks/>
          </p:cNvSpPr>
          <p:nvPr/>
        </p:nvSpPr>
        <p:spPr bwMode="auto">
          <a:xfrm>
            <a:off x="5378451" y="593726"/>
            <a:ext cx="388938" cy="623888"/>
          </a:xfrm>
          <a:custGeom>
            <a:avLst/>
            <a:gdLst>
              <a:gd name="T0" fmla="*/ 245 w 245"/>
              <a:gd name="T1" fmla="*/ 241 h 393"/>
              <a:gd name="T2" fmla="*/ 208 w 245"/>
              <a:gd name="T3" fmla="*/ 130 h 393"/>
              <a:gd name="T4" fmla="*/ 208 w 245"/>
              <a:gd name="T5" fmla="*/ 0 h 393"/>
              <a:gd name="T6" fmla="*/ 115 w 245"/>
              <a:gd name="T7" fmla="*/ 0 h 393"/>
              <a:gd name="T8" fmla="*/ 69 w 245"/>
              <a:gd name="T9" fmla="*/ 67 h 393"/>
              <a:gd name="T10" fmla="*/ 36 w 245"/>
              <a:gd name="T11" fmla="*/ 35 h 393"/>
              <a:gd name="T12" fmla="*/ 0 w 245"/>
              <a:gd name="T13" fmla="*/ 35 h 393"/>
              <a:gd name="T14" fmla="*/ 70 w 245"/>
              <a:gd name="T15" fmla="*/ 115 h 393"/>
              <a:gd name="T16" fmla="*/ 115 w 245"/>
              <a:gd name="T17" fmla="*/ 49 h 393"/>
              <a:gd name="T18" fmla="*/ 115 w 245"/>
              <a:gd name="T19" fmla="*/ 130 h 393"/>
              <a:gd name="T20" fmla="*/ 78 w 245"/>
              <a:gd name="T21" fmla="*/ 241 h 393"/>
              <a:gd name="T22" fmla="*/ 143 w 245"/>
              <a:gd name="T23" fmla="*/ 241 h 393"/>
              <a:gd name="T24" fmla="*/ 143 w 245"/>
              <a:gd name="T25" fmla="*/ 393 h 393"/>
              <a:gd name="T26" fmla="*/ 180 w 245"/>
              <a:gd name="T27" fmla="*/ 393 h 393"/>
              <a:gd name="T28" fmla="*/ 180 w 245"/>
              <a:gd name="T29" fmla="*/ 241 h 393"/>
              <a:gd name="T30" fmla="*/ 245 w 245"/>
              <a:gd name="T31" fmla="*/ 241 h 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45" h="393">
                <a:moveTo>
                  <a:pt x="245" y="241"/>
                </a:moveTo>
                <a:lnTo>
                  <a:pt x="208" y="130"/>
                </a:lnTo>
                <a:lnTo>
                  <a:pt x="208" y="0"/>
                </a:lnTo>
                <a:lnTo>
                  <a:pt x="115" y="0"/>
                </a:lnTo>
                <a:lnTo>
                  <a:pt x="69" y="67"/>
                </a:lnTo>
                <a:lnTo>
                  <a:pt x="36" y="35"/>
                </a:lnTo>
                <a:lnTo>
                  <a:pt x="0" y="35"/>
                </a:lnTo>
                <a:lnTo>
                  <a:pt x="70" y="115"/>
                </a:lnTo>
                <a:lnTo>
                  <a:pt x="115" y="49"/>
                </a:lnTo>
                <a:lnTo>
                  <a:pt x="115" y="130"/>
                </a:lnTo>
                <a:lnTo>
                  <a:pt x="78" y="241"/>
                </a:lnTo>
                <a:lnTo>
                  <a:pt x="143" y="241"/>
                </a:lnTo>
                <a:lnTo>
                  <a:pt x="143" y="393"/>
                </a:lnTo>
                <a:lnTo>
                  <a:pt x="180" y="393"/>
                </a:lnTo>
                <a:lnTo>
                  <a:pt x="180" y="241"/>
                </a:lnTo>
                <a:lnTo>
                  <a:pt x="245" y="2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39" name="Rectangle 85"/>
          <p:cNvSpPr>
            <a:spLocks noChangeArrowheads="1"/>
          </p:cNvSpPr>
          <p:nvPr/>
        </p:nvSpPr>
        <p:spPr bwMode="auto">
          <a:xfrm>
            <a:off x="5343526" y="503238"/>
            <a:ext cx="58738" cy="714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40" name="Oval 86"/>
          <p:cNvSpPr>
            <a:spLocks noChangeArrowheads="1"/>
          </p:cNvSpPr>
          <p:nvPr/>
        </p:nvSpPr>
        <p:spPr bwMode="auto">
          <a:xfrm>
            <a:off x="5576888" y="447676"/>
            <a:ext cx="117475" cy="11747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41" name="Rectangle 87"/>
          <p:cNvSpPr>
            <a:spLocks noChangeArrowheads="1"/>
          </p:cNvSpPr>
          <p:nvPr/>
        </p:nvSpPr>
        <p:spPr bwMode="auto">
          <a:xfrm>
            <a:off x="5268913" y="600076"/>
            <a:ext cx="204788" cy="238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42" name="Rectangle 88"/>
          <p:cNvSpPr>
            <a:spLocks noChangeArrowheads="1"/>
          </p:cNvSpPr>
          <p:nvPr/>
        </p:nvSpPr>
        <p:spPr bwMode="auto">
          <a:xfrm>
            <a:off x="5343526" y="458788"/>
            <a:ext cx="6350" cy="285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43" name="Rectangle 89"/>
          <p:cNvSpPr>
            <a:spLocks noChangeArrowheads="1"/>
          </p:cNvSpPr>
          <p:nvPr/>
        </p:nvSpPr>
        <p:spPr bwMode="auto">
          <a:xfrm>
            <a:off x="5367338" y="458788"/>
            <a:ext cx="7938" cy="285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44" name="Rectangle 90"/>
          <p:cNvSpPr>
            <a:spLocks noChangeArrowheads="1"/>
          </p:cNvSpPr>
          <p:nvPr/>
        </p:nvSpPr>
        <p:spPr bwMode="auto">
          <a:xfrm>
            <a:off x="5394326" y="458788"/>
            <a:ext cx="7938" cy="285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45" name="Freeform 91"/>
          <p:cNvSpPr>
            <a:spLocks/>
          </p:cNvSpPr>
          <p:nvPr/>
        </p:nvSpPr>
        <p:spPr bwMode="auto">
          <a:xfrm>
            <a:off x="7748588" y="4229101"/>
            <a:ext cx="261938" cy="123825"/>
          </a:xfrm>
          <a:custGeom>
            <a:avLst/>
            <a:gdLst>
              <a:gd name="T0" fmla="*/ 0 w 138"/>
              <a:gd name="T1" fmla="*/ 9 h 65"/>
              <a:gd name="T2" fmla="*/ 75 w 138"/>
              <a:gd name="T3" fmla="*/ 58 h 65"/>
              <a:gd name="T4" fmla="*/ 80 w 138"/>
              <a:gd name="T5" fmla="*/ 27 h 65"/>
              <a:gd name="T6" fmla="*/ 132 w 138"/>
              <a:gd name="T7" fmla="*/ 65 h 65"/>
              <a:gd name="T8" fmla="*/ 138 w 138"/>
              <a:gd name="T9" fmla="*/ 56 h 65"/>
              <a:gd name="T10" fmla="*/ 72 w 138"/>
              <a:gd name="T11" fmla="*/ 7 h 65"/>
              <a:gd name="T12" fmla="*/ 67 w 138"/>
              <a:gd name="T13" fmla="*/ 40 h 65"/>
              <a:gd name="T14" fmla="*/ 6 w 138"/>
              <a:gd name="T15" fmla="*/ 0 h 65"/>
              <a:gd name="T16" fmla="*/ 0 w 138"/>
              <a:gd name="T17" fmla="*/ 9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8" h="65">
                <a:moveTo>
                  <a:pt x="0" y="9"/>
                </a:moveTo>
                <a:cubicBezTo>
                  <a:pt x="75" y="58"/>
                  <a:pt x="75" y="58"/>
                  <a:pt x="75" y="58"/>
                </a:cubicBezTo>
                <a:cubicBezTo>
                  <a:pt x="75" y="58"/>
                  <a:pt x="78" y="36"/>
                  <a:pt x="80" y="27"/>
                </a:cubicBezTo>
                <a:cubicBezTo>
                  <a:pt x="91" y="35"/>
                  <a:pt x="132" y="65"/>
                  <a:pt x="132" y="65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72" y="7"/>
                  <a:pt x="72" y="7"/>
                  <a:pt x="72" y="7"/>
                </a:cubicBezTo>
                <a:cubicBezTo>
                  <a:pt x="72" y="7"/>
                  <a:pt x="68" y="31"/>
                  <a:pt x="67" y="40"/>
                </a:cubicBezTo>
                <a:cubicBezTo>
                  <a:pt x="55" y="33"/>
                  <a:pt x="6" y="0"/>
                  <a:pt x="6" y="0"/>
                </a:cubicBezTo>
                <a:lnTo>
                  <a:pt x="0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46" name="Freeform 92"/>
          <p:cNvSpPr>
            <a:spLocks/>
          </p:cNvSpPr>
          <p:nvPr/>
        </p:nvSpPr>
        <p:spPr bwMode="auto">
          <a:xfrm>
            <a:off x="7839076" y="4079876"/>
            <a:ext cx="206375" cy="209550"/>
          </a:xfrm>
          <a:custGeom>
            <a:avLst/>
            <a:gdLst>
              <a:gd name="T0" fmla="*/ 0 w 108"/>
              <a:gd name="T1" fmla="*/ 6 h 110"/>
              <a:gd name="T2" fmla="*/ 49 w 108"/>
              <a:gd name="T3" fmla="*/ 81 h 110"/>
              <a:gd name="T4" fmla="*/ 66 w 108"/>
              <a:gd name="T5" fmla="*/ 54 h 110"/>
              <a:gd name="T6" fmla="*/ 99 w 108"/>
              <a:gd name="T7" fmla="*/ 110 h 110"/>
              <a:gd name="T8" fmla="*/ 108 w 108"/>
              <a:gd name="T9" fmla="*/ 104 h 110"/>
              <a:gd name="T10" fmla="*/ 66 w 108"/>
              <a:gd name="T11" fmla="*/ 33 h 110"/>
              <a:gd name="T12" fmla="*/ 48 w 108"/>
              <a:gd name="T13" fmla="*/ 61 h 110"/>
              <a:gd name="T14" fmla="*/ 9 w 108"/>
              <a:gd name="T15" fmla="*/ 0 h 110"/>
              <a:gd name="T16" fmla="*/ 0 w 108"/>
              <a:gd name="T17" fmla="*/ 6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8" h="110">
                <a:moveTo>
                  <a:pt x="0" y="6"/>
                </a:moveTo>
                <a:cubicBezTo>
                  <a:pt x="49" y="81"/>
                  <a:pt x="49" y="81"/>
                  <a:pt x="49" y="81"/>
                </a:cubicBezTo>
                <a:cubicBezTo>
                  <a:pt x="49" y="81"/>
                  <a:pt x="61" y="62"/>
                  <a:pt x="66" y="54"/>
                </a:cubicBezTo>
                <a:cubicBezTo>
                  <a:pt x="73" y="66"/>
                  <a:pt x="99" y="110"/>
                  <a:pt x="99" y="110"/>
                </a:cubicBezTo>
                <a:cubicBezTo>
                  <a:pt x="108" y="104"/>
                  <a:pt x="108" y="104"/>
                  <a:pt x="108" y="104"/>
                </a:cubicBezTo>
                <a:cubicBezTo>
                  <a:pt x="66" y="33"/>
                  <a:pt x="66" y="33"/>
                  <a:pt x="66" y="33"/>
                </a:cubicBezTo>
                <a:cubicBezTo>
                  <a:pt x="66" y="33"/>
                  <a:pt x="54" y="53"/>
                  <a:pt x="48" y="61"/>
                </a:cubicBezTo>
                <a:cubicBezTo>
                  <a:pt x="41" y="50"/>
                  <a:pt x="9" y="0"/>
                  <a:pt x="9" y="0"/>
                </a:cubicBez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47" name="Freeform 93"/>
          <p:cNvSpPr>
            <a:spLocks/>
          </p:cNvSpPr>
          <p:nvPr/>
        </p:nvSpPr>
        <p:spPr bwMode="auto">
          <a:xfrm>
            <a:off x="7510463" y="4448176"/>
            <a:ext cx="217488" cy="390525"/>
          </a:xfrm>
          <a:custGeom>
            <a:avLst/>
            <a:gdLst>
              <a:gd name="T0" fmla="*/ 57 w 114"/>
              <a:gd name="T1" fmla="*/ 205 h 205"/>
              <a:gd name="T2" fmla="*/ 3 w 114"/>
              <a:gd name="T3" fmla="*/ 205 h 205"/>
              <a:gd name="T4" fmla="*/ 3 w 114"/>
              <a:gd name="T5" fmla="*/ 94 h 205"/>
              <a:gd name="T6" fmla="*/ 57 w 114"/>
              <a:gd name="T7" fmla="*/ 7 h 205"/>
              <a:gd name="T8" fmla="*/ 111 w 114"/>
              <a:gd name="T9" fmla="*/ 94 h 205"/>
              <a:gd name="T10" fmla="*/ 111 w 114"/>
              <a:gd name="T11" fmla="*/ 205 h 205"/>
              <a:gd name="T12" fmla="*/ 57 w 114"/>
              <a:gd name="T13" fmla="*/ 205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4" h="205">
                <a:moveTo>
                  <a:pt x="57" y="205"/>
                </a:moveTo>
                <a:cubicBezTo>
                  <a:pt x="3" y="205"/>
                  <a:pt x="3" y="205"/>
                  <a:pt x="3" y="205"/>
                </a:cubicBezTo>
                <a:cubicBezTo>
                  <a:pt x="3" y="94"/>
                  <a:pt x="3" y="94"/>
                  <a:pt x="3" y="94"/>
                </a:cubicBezTo>
                <a:cubicBezTo>
                  <a:pt x="0" y="0"/>
                  <a:pt x="57" y="7"/>
                  <a:pt x="57" y="7"/>
                </a:cubicBezTo>
                <a:cubicBezTo>
                  <a:pt x="57" y="7"/>
                  <a:pt x="114" y="0"/>
                  <a:pt x="111" y="94"/>
                </a:cubicBezTo>
                <a:cubicBezTo>
                  <a:pt x="111" y="205"/>
                  <a:pt x="111" y="205"/>
                  <a:pt x="111" y="205"/>
                </a:cubicBezTo>
                <a:lnTo>
                  <a:pt x="57" y="20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48" name="Oval 94"/>
          <p:cNvSpPr>
            <a:spLocks noChangeArrowheads="1"/>
          </p:cNvSpPr>
          <p:nvPr/>
        </p:nvSpPr>
        <p:spPr bwMode="auto">
          <a:xfrm>
            <a:off x="7672388" y="4343401"/>
            <a:ext cx="125413" cy="12382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49" name="Oval 95"/>
          <p:cNvSpPr>
            <a:spLocks noChangeArrowheads="1"/>
          </p:cNvSpPr>
          <p:nvPr/>
        </p:nvSpPr>
        <p:spPr bwMode="auto">
          <a:xfrm>
            <a:off x="8045451" y="4310063"/>
            <a:ext cx="125413" cy="12382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50" name="Freeform 96"/>
          <p:cNvSpPr>
            <a:spLocks/>
          </p:cNvSpPr>
          <p:nvPr/>
        </p:nvSpPr>
        <p:spPr bwMode="auto">
          <a:xfrm>
            <a:off x="7854951" y="4459288"/>
            <a:ext cx="381000" cy="379413"/>
          </a:xfrm>
          <a:custGeom>
            <a:avLst/>
            <a:gdLst>
              <a:gd name="T0" fmla="*/ 196 w 200"/>
              <a:gd name="T1" fmla="*/ 199 h 199"/>
              <a:gd name="T2" fmla="*/ 196 w 200"/>
              <a:gd name="T3" fmla="*/ 85 h 199"/>
              <a:gd name="T4" fmla="*/ 184 w 200"/>
              <a:gd name="T5" fmla="*/ 25 h 199"/>
              <a:gd name="T6" fmla="*/ 138 w 200"/>
              <a:gd name="T7" fmla="*/ 2 h 199"/>
              <a:gd name="T8" fmla="*/ 87 w 200"/>
              <a:gd name="T9" fmla="*/ 25 h 199"/>
              <a:gd name="T10" fmla="*/ 47 w 200"/>
              <a:gd name="T11" fmla="*/ 68 h 199"/>
              <a:gd name="T12" fmla="*/ 18 w 200"/>
              <a:gd name="T13" fmla="*/ 20 h 199"/>
              <a:gd name="T14" fmla="*/ 0 w 200"/>
              <a:gd name="T15" fmla="*/ 27 h 199"/>
              <a:gd name="T16" fmla="*/ 41 w 200"/>
              <a:gd name="T17" fmla="*/ 110 h 199"/>
              <a:gd name="T18" fmla="*/ 89 w 200"/>
              <a:gd name="T19" fmla="*/ 88 h 199"/>
              <a:gd name="T20" fmla="*/ 88 w 200"/>
              <a:gd name="T21" fmla="*/ 199 h 199"/>
              <a:gd name="T22" fmla="*/ 196 w 200"/>
              <a:gd name="T23" fmla="*/ 19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0" h="199">
                <a:moveTo>
                  <a:pt x="196" y="199"/>
                </a:moveTo>
                <a:cubicBezTo>
                  <a:pt x="196" y="85"/>
                  <a:pt x="196" y="85"/>
                  <a:pt x="196" y="85"/>
                </a:cubicBezTo>
                <a:cubicBezTo>
                  <a:pt x="196" y="85"/>
                  <a:pt x="200" y="45"/>
                  <a:pt x="184" y="25"/>
                </a:cubicBezTo>
                <a:cubicBezTo>
                  <a:pt x="165" y="0"/>
                  <a:pt x="138" y="2"/>
                  <a:pt x="138" y="2"/>
                </a:cubicBezTo>
                <a:cubicBezTo>
                  <a:pt x="138" y="2"/>
                  <a:pt x="114" y="0"/>
                  <a:pt x="87" y="25"/>
                </a:cubicBezTo>
                <a:cubicBezTo>
                  <a:pt x="64" y="46"/>
                  <a:pt x="47" y="68"/>
                  <a:pt x="47" y="68"/>
                </a:cubicBezTo>
                <a:cubicBezTo>
                  <a:pt x="18" y="20"/>
                  <a:pt x="18" y="20"/>
                  <a:pt x="18" y="20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12" y="107"/>
                  <a:pt x="41" y="110"/>
                </a:cubicBezTo>
                <a:cubicBezTo>
                  <a:pt x="61" y="112"/>
                  <a:pt x="89" y="88"/>
                  <a:pt x="89" y="88"/>
                </a:cubicBezTo>
                <a:cubicBezTo>
                  <a:pt x="88" y="199"/>
                  <a:pt x="88" y="199"/>
                  <a:pt x="88" y="199"/>
                </a:cubicBezTo>
                <a:lnTo>
                  <a:pt x="196" y="19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51" name="Freeform 97"/>
          <p:cNvSpPr>
            <a:spLocks noEditPoints="1"/>
          </p:cNvSpPr>
          <p:nvPr/>
        </p:nvSpPr>
        <p:spPr bwMode="auto">
          <a:xfrm>
            <a:off x="6361113" y="4022726"/>
            <a:ext cx="134938" cy="134938"/>
          </a:xfrm>
          <a:custGeom>
            <a:avLst/>
            <a:gdLst>
              <a:gd name="T0" fmla="*/ 0 w 71"/>
              <a:gd name="T1" fmla="*/ 36 h 71"/>
              <a:gd name="T2" fmla="*/ 36 w 71"/>
              <a:gd name="T3" fmla="*/ 71 h 71"/>
              <a:gd name="T4" fmla="*/ 71 w 71"/>
              <a:gd name="T5" fmla="*/ 36 h 71"/>
              <a:gd name="T6" fmla="*/ 36 w 71"/>
              <a:gd name="T7" fmla="*/ 0 h 71"/>
              <a:gd name="T8" fmla="*/ 0 w 71"/>
              <a:gd name="T9" fmla="*/ 36 h 71"/>
              <a:gd name="T10" fmla="*/ 10 w 71"/>
              <a:gd name="T11" fmla="*/ 36 h 71"/>
              <a:gd name="T12" fmla="*/ 36 w 71"/>
              <a:gd name="T13" fmla="*/ 10 h 71"/>
              <a:gd name="T14" fmla="*/ 61 w 71"/>
              <a:gd name="T15" fmla="*/ 36 h 71"/>
              <a:gd name="T16" fmla="*/ 36 w 71"/>
              <a:gd name="T17" fmla="*/ 61 h 71"/>
              <a:gd name="T18" fmla="*/ 10 w 71"/>
              <a:gd name="T19" fmla="*/ 36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1" h="71">
                <a:moveTo>
                  <a:pt x="0" y="36"/>
                </a:moveTo>
                <a:cubicBezTo>
                  <a:pt x="0" y="55"/>
                  <a:pt x="16" y="71"/>
                  <a:pt x="36" y="71"/>
                </a:cubicBezTo>
                <a:cubicBezTo>
                  <a:pt x="55" y="71"/>
                  <a:pt x="71" y="55"/>
                  <a:pt x="71" y="36"/>
                </a:cubicBezTo>
                <a:cubicBezTo>
                  <a:pt x="71" y="16"/>
                  <a:pt x="55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lose/>
                <a:moveTo>
                  <a:pt x="10" y="36"/>
                </a:moveTo>
                <a:cubicBezTo>
                  <a:pt x="10" y="22"/>
                  <a:pt x="22" y="10"/>
                  <a:pt x="36" y="10"/>
                </a:cubicBezTo>
                <a:cubicBezTo>
                  <a:pt x="50" y="10"/>
                  <a:pt x="61" y="22"/>
                  <a:pt x="61" y="36"/>
                </a:cubicBezTo>
                <a:cubicBezTo>
                  <a:pt x="61" y="49"/>
                  <a:pt x="50" y="61"/>
                  <a:pt x="36" y="61"/>
                </a:cubicBezTo>
                <a:cubicBezTo>
                  <a:pt x="22" y="61"/>
                  <a:pt x="10" y="49"/>
                  <a:pt x="10" y="36"/>
                </a:cubicBezTo>
                <a:close/>
              </a:path>
            </a:pathLst>
          </a:custGeom>
          <a:solidFill>
            <a:srgbClr val="9FA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52" name="Freeform 98"/>
          <p:cNvSpPr>
            <a:spLocks noEditPoints="1"/>
          </p:cNvSpPr>
          <p:nvPr/>
        </p:nvSpPr>
        <p:spPr bwMode="auto">
          <a:xfrm>
            <a:off x="6202363" y="4146551"/>
            <a:ext cx="239713" cy="719138"/>
          </a:xfrm>
          <a:custGeom>
            <a:avLst/>
            <a:gdLst>
              <a:gd name="T0" fmla="*/ 53 w 126"/>
              <a:gd name="T1" fmla="*/ 12 h 378"/>
              <a:gd name="T2" fmla="*/ 1 w 126"/>
              <a:gd name="T3" fmla="*/ 98 h 378"/>
              <a:gd name="T4" fmla="*/ 0 w 126"/>
              <a:gd name="T5" fmla="*/ 123 h 378"/>
              <a:gd name="T6" fmla="*/ 19 w 126"/>
              <a:gd name="T7" fmla="*/ 374 h 378"/>
              <a:gd name="T8" fmla="*/ 20 w 126"/>
              <a:gd name="T9" fmla="*/ 378 h 378"/>
              <a:gd name="T10" fmla="*/ 58 w 126"/>
              <a:gd name="T11" fmla="*/ 378 h 378"/>
              <a:gd name="T12" fmla="*/ 68 w 126"/>
              <a:gd name="T13" fmla="*/ 179 h 378"/>
              <a:gd name="T14" fmla="*/ 113 w 126"/>
              <a:gd name="T15" fmla="*/ 109 h 378"/>
              <a:gd name="T16" fmla="*/ 126 w 126"/>
              <a:gd name="T17" fmla="*/ 61 h 378"/>
              <a:gd name="T18" fmla="*/ 114 w 126"/>
              <a:gd name="T19" fmla="*/ 28 h 378"/>
              <a:gd name="T20" fmla="*/ 53 w 126"/>
              <a:gd name="T21" fmla="*/ 12 h 378"/>
              <a:gd name="T22" fmla="*/ 10 w 126"/>
              <a:gd name="T23" fmla="*/ 122 h 378"/>
              <a:gd name="T24" fmla="*/ 11 w 126"/>
              <a:gd name="T25" fmla="*/ 99 h 378"/>
              <a:gd name="T26" fmla="*/ 56 w 126"/>
              <a:gd name="T27" fmla="*/ 21 h 378"/>
              <a:gd name="T28" fmla="*/ 56 w 126"/>
              <a:gd name="T29" fmla="*/ 21 h 378"/>
              <a:gd name="T30" fmla="*/ 57 w 126"/>
              <a:gd name="T31" fmla="*/ 21 h 378"/>
              <a:gd name="T32" fmla="*/ 106 w 126"/>
              <a:gd name="T33" fmla="*/ 34 h 378"/>
              <a:gd name="T34" fmla="*/ 116 w 126"/>
              <a:gd name="T35" fmla="*/ 60 h 378"/>
              <a:gd name="T36" fmla="*/ 104 w 126"/>
              <a:gd name="T37" fmla="*/ 105 h 378"/>
              <a:gd name="T38" fmla="*/ 69 w 126"/>
              <a:gd name="T39" fmla="*/ 163 h 378"/>
              <a:gd name="T40" fmla="*/ 72 w 126"/>
              <a:gd name="T41" fmla="*/ 87 h 378"/>
              <a:gd name="T42" fmla="*/ 63 w 126"/>
              <a:gd name="T43" fmla="*/ 86 h 378"/>
              <a:gd name="T44" fmla="*/ 49 w 126"/>
              <a:gd name="T45" fmla="*/ 368 h 378"/>
              <a:gd name="T46" fmla="*/ 29 w 126"/>
              <a:gd name="T47" fmla="*/ 368 h 378"/>
              <a:gd name="T48" fmla="*/ 10 w 126"/>
              <a:gd name="T49" fmla="*/ 122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378">
                <a:moveTo>
                  <a:pt x="53" y="12"/>
                </a:moveTo>
                <a:cubicBezTo>
                  <a:pt x="50" y="13"/>
                  <a:pt x="7" y="26"/>
                  <a:pt x="1" y="98"/>
                </a:cubicBezTo>
                <a:cubicBezTo>
                  <a:pt x="0" y="105"/>
                  <a:pt x="0" y="113"/>
                  <a:pt x="0" y="123"/>
                </a:cubicBezTo>
                <a:cubicBezTo>
                  <a:pt x="0" y="204"/>
                  <a:pt x="18" y="366"/>
                  <a:pt x="19" y="374"/>
                </a:cubicBezTo>
                <a:cubicBezTo>
                  <a:pt x="20" y="378"/>
                  <a:pt x="20" y="378"/>
                  <a:pt x="20" y="378"/>
                </a:cubicBezTo>
                <a:cubicBezTo>
                  <a:pt x="58" y="378"/>
                  <a:pt x="58" y="378"/>
                  <a:pt x="58" y="378"/>
                </a:cubicBezTo>
                <a:cubicBezTo>
                  <a:pt x="58" y="378"/>
                  <a:pt x="64" y="264"/>
                  <a:pt x="68" y="179"/>
                </a:cubicBezTo>
                <a:cubicBezTo>
                  <a:pt x="73" y="173"/>
                  <a:pt x="98" y="144"/>
                  <a:pt x="113" y="109"/>
                </a:cubicBezTo>
                <a:cubicBezTo>
                  <a:pt x="122" y="89"/>
                  <a:pt x="126" y="74"/>
                  <a:pt x="126" y="61"/>
                </a:cubicBezTo>
                <a:cubicBezTo>
                  <a:pt x="126" y="48"/>
                  <a:pt x="122" y="37"/>
                  <a:pt x="114" y="28"/>
                </a:cubicBezTo>
                <a:cubicBezTo>
                  <a:pt x="90" y="0"/>
                  <a:pt x="56" y="11"/>
                  <a:pt x="53" y="12"/>
                </a:cubicBezTo>
                <a:close/>
                <a:moveTo>
                  <a:pt x="10" y="122"/>
                </a:moveTo>
                <a:cubicBezTo>
                  <a:pt x="10" y="113"/>
                  <a:pt x="10" y="105"/>
                  <a:pt x="11" y="99"/>
                </a:cubicBezTo>
                <a:cubicBezTo>
                  <a:pt x="16" y="33"/>
                  <a:pt x="55" y="21"/>
                  <a:pt x="56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0"/>
                  <a:pt x="87" y="11"/>
                  <a:pt x="106" y="34"/>
                </a:cubicBezTo>
                <a:cubicBezTo>
                  <a:pt x="112" y="41"/>
                  <a:pt x="116" y="49"/>
                  <a:pt x="116" y="60"/>
                </a:cubicBezTo>
                <a:cubicBezTo>
                  <a:pt x="116" y="71"/>
                  <a:pt x="113" y="85"/>
                  <a:pt x="104" y="105"/>
                </a:cubicBezTo>
                <a:cubicBezTo>
                  <a:pt x="94" y="129"/>
                  <a:pt x="78" y="150"/>
                  <a:pt x="69" y="163"/>
                </a:cubicBezTo>
                <a:cubicBezTo>
                  <a:pt x="70" y="133"/>
                  <a:pt x="72" y="87"/>
                  <a:pt x="72" y="87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86"/>
                  <a:pt x="49" y="359"/>
                  <a:pt x="49" y="368"/>
                </a:cubicBezTo>
                <a:cubicBezTo>
                  <a:pt x="43" y="368"/>
                  <a:pt x="34" y="368"/>
                  <a:pt x="29" y="368"/>
                </a:cubicBezTo>
                <a:cubicBezTo>
                  <a:pt x="26" y="341"/>
                  <a:pt x="10" y="196"/>
                  <a:pt x="10" y="122"/>
                </a:cubicBezTo>
                <a:close/>
              </a:path>
            </a:pathLst>
          </a:custGeom>
          <a:solidFill>
            <a:srgbClr val="9FA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53" name="Oval 99"/>
          <p:cNvSpPr>
            <a:spLocks noChangeArrowheads="1"/>
          </p:cNvSpPr>
          <p:nvPr/>
        </p:nvSpPr>
        <p:spPr bwMode="auto">
          <a:xfrm>
            <a:off x="6905626" y="4037013"/>
            <a:ext cx="125413" cy="12858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54" name="Freeform 100"/>
          <p:cNvSpPr>
            <a:spLocks/>
          </p:cNvSpPr>
          <p:nvPr/>
        </p:nvSpPr>
        <p:spPr bwMode="auto">
          <a:xfrm>
            <a:off x="6489701" y="4181476"/>
            <a:ext cx="588963" cy="684213"/>
          </a:xfrm>
          <a:custGeom>
            <a:avLst/>
            <a:gdLst>
              <a:gd name="T0" fmla="*/ 293 w 309"/>
              <a:gd name="T1" fmla="*/ 16 h 359"/>
              <a:gd name="T2" fmla="*/ 254 w 309"/>
              <a:gd name="T3" fmla="*/ 1 h 359"/>
              <a:gd name="T4" fmla="*/ 203 w 309"/>
              <a:gd name="T5" fmla="*/ 12 h 359"/>
              <a:gd name="T6" fmla="*/ 160 w 309"/>
              <a:gd name="T7" fmla="*/ 31 h 359"/>
              <a:gd name="T8" fmla="*/ 71 w 309"/>
              <a:gd name="T9" fmla="*/ 12 h 359"/>
              <a:gd name="T10" fmla="*/ 61 w 309"/>
              <a:gd name="T11" fmla="*/ 36 h 359"/>
              <a:gd name="T12" fmla="*/ 160 w 309"/>
              <a:gd name="T13" fmla="*/ 77 h 359"/>
              <a:gd name="T14" fmla="*/ 215 w 309"/>
              <a:gd name="T15" fmla="*/ 67 h 359"/>
              <a:gd name="T16" fmla="*/ 215 w 309"/>
              <a:gd name="T17" fmla="*/ 158 h 359"/>
              <a:gd name="T18" fmla="*/ 173 w 309"/>
              <a:gd name="T19" fmla="*/ 173 h 359"/>
              <a:gd name="T20" fmla="*/ 173 w 309"/>
              <a:gd name="T21" fmla="*/ 127 h 359"/>
              <a:gd name="T22" fmla="*/ 0 w 309"/>
              <a:gd name="T23" fmla="*/ 127 h 359"/>
              <a:gd name="T24" fmla="*/ 0 w 309"/>
              <a:gd name="T25" fmla="*/ 359 h 359"/>
              <a:gd name="T26" fmla="*/ 173 w 309"/>
              <a:gd name="T27" fmla="*/ 359 h 359"/>
              <a:gd name="T28" fmla="*/ 173 w 309"/>
              <a:gd name="T29" fmla="*/ 232 h 359"/>
              <a:gd name="T30" fmla="*/ 257 w 309"/>
              <a:gd name="T31" fmla="*/ 232 h 359"/>
              <a:gd name="T32" fmla="*/ 309 w 309"/>
              <a:gd name="T33" fmla="*/ 181 h 359"/>
              <a:gd name="T34" fmla="*/ 309 w 309"/>
              <a:gd name="T35" fmla="*/ 61 h 359"/>
              <a:gd name="T36" fmla="*/ 309 w 309"/>
              <a:gd name="T37" fmla="*/ 59 h 359"/>
              <a:gd name="T38" fmla="*/ 293 w 309"/>
              <a:gd name="T39" fmla="*/ 16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09" h="359">
                <a:moveTo>
                  <a:pt x="293" y="16"/>
                </a:moveTo>
                <a:cubicBezTo>
                  <a:pt x="284" y="6"/>
                  <a:pt x="271" y="1"/>
                  <a:pt x="254" y="1"/>
                </a:cubicBezTo>
                <a:cubicBezTo>
                  <a:pt x="253" y="0"/>
                  <a:pt x="231" y="0"/>
                  <a:pt x="203" y="12"/>
                </a:cubicBezTo>
                <a:cubicBezTo>
                  <a:pt x="178" y="24"/>
                  <a:pt x="163" y="30"/>
                  <a:pt x="160" y="31"/>
                </a:cubicBezTo>
                <a:cubicBezTo>
                  <a:pt x="158" y="31"/>
                  <a:pt x="71" y="12"/>
                  <a:pt x="71" y="12"/>
                </a:cubicBezTo>
                <a:cubicBezTo>
                  <a:pt x="61" y="36"/>
                  <a:pt x="61" y="36"/>
                  <a:pt x="61" y="36"/>
                </a:cubicBezTo>
                <a:cubicBezTo>
                  <a:pt x="160" y="77"/>
                  <a:pt x="160" y="77"/>
                  <a:pt x="160" y="77"/>
                </a:cubicBezTo>
                <a:cubicBezTo>
                  <a:pt x="160" y="77"/>
                  <a:pt x="209" y="68"/>
                  <a:pt x="215" y="67"/>
                </a:cubicBezTo>
                <a:cubicBezTo>
                  <a:pt x="215" y="74"/>
                  <a:pt x="215" y="154"/>
                  <a:pt x="215" y="158"/>
                </a:cubicBezTo>
                <a:cubicBezTo>
                  <a:pt x="212" y="159"/>
                  <a:pt x="179" y="171"/>
                  <a:pt x="173" y="173"/>
                </a:cubicBezTo>
                <a:cubicBezTo>
                  <a:pt x="173" y="166"/>
                  <a:pt x="173" y="127"/>
                  <a:pt x="173" y="127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359"/>
                  <a:pt x="0" y="359"/>
                  <a:pt x="0" y="359"/>
                </a:cubicBezTo>
                <a:cubicBezTo>
                  <a:pt x="173" y="359"/>
                  <a:pt x="173" y="359"/>
                  <a:pt x="173" y="359"/>
                </a:cubicBezTo>
                <a:cubicBezTo>
                  <a:pt x="173" y="359"/>
                  <a:pt x="173" y="238"/>
                  <a:pt x="173" y="232"/>
                </a:cubicBezTo>
                <a:cubicBezTo>
                  <a:pt x="178" y="232"/>
                  <a:pt x="257" y="232"/>
                  <a:pt x="257" y="232"/>
                </a:cubicBezTo>
                <a:cubicBezTo>
                  <a:pt x="258" y="232"/>
                  <a:pt x="309" y="232"/>
                  <a:pt x="309" y="181"/>
                </a:cubicBezTo>
                <a:cubicBezTo>
                  <a:pt x="309" y="61"/>
                  <a:pt x="309" y="61"/>
                  <a:pt x="309" y="61"/>
                </a:cubicBezTo>
                <a:cubicBezTo>
                  <a:pt x="309" y="61"/>
                  <a:pt x="309" y="60"/>
                  <a:pt x="309" y="59"/>
                </a:cubicBezTo>
                <a:cubicBezTo>
                  <a:pt x="309" y="53"/>
                  <a:pt x="308" y="31"/>
                  <a:pt x="293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55" name="Freeform 101"/>
          <p:cNvSpPr>
            <a:spLocks/>
          </p:cNvSpPr>
          <p:nvPr/>
        </p:nvSpPr>
        <p:spPr bwMode="auto">
          <a:xfrm>
            <a:off x="7131051" y="4216401"/>
            <a:ext cx="74613" cy="649288"/>
          </a:xfrm>
          <a:custGeom>
            <a:avLst/>
            <a:gdLst>
              <a:gd name="T0" fmla="*/ 41 w 47"/>
              <a:gd name="T1" fmla="*/ 0 h 409"/>
              <a:gd name="T2" fmla="*/ 2 w 47"/>
              <a:gd name="T3" fmla="*/ 0 h 409"/>
              <a:gd name="T4" fmla="*/ 2 w 47"/>
              <a:gd name="T5" fmla="*/ 280 h 409"/>
              <a:gd name="T6" fmla="*/ 0 w 47"/>
              <a:gd name="T7" fmla="*/ 409 h 409"/>
              <a:gd name="T8" fmla="*/ 46 w 47"/>
              <a:gd name="T9" fmla="*/ 409 h 409"/>
              <a:gd name="T10" fmla="*/ 47 w 47"/>
              <a:gd name="T11" fmla="*/ 0 h 409"/>
              <a:gd name="T12" fmla="*/ 41 w 47"/>
              <a:gd name="T13" fmla="*/ 0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7" h="409">
                <a:moveTo>
                  <a:pt x="41" y="0"/>
                </a:moveTo>
                <a:lnTo>
                  <a:pt x="2" y="0"/>
                </a:lnTo>
                <a:lnTo>
                  <a:pt x="2" y="280"/>
                </a:lnTo>
                <a:lnTo>
                  <a:pt x="0" y="409"/>
                </a:lnTo>
                <a:lnTo>
                  <a:pt x="46" y="409"/>
                </a:lnTo>
                <a:lnTo>
                  <a:pt x="47" y="0"/>
                </a:lnTo>
                <a:lnTo>
                  <a:pt x="4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56" name="Freeform 102"/>
          <p:cNvSpPr>
            <a:spLocks/>
          </p:cNvSpPr>
          <p:nvPr/>
        </p:nvSpPr>
        <p:spPr bwMode="auto">
          <a:xfrm>
            <a:off x="6777038" y="4124326"/>
            <a:ext cx="100013" cy="55563"/>
          </a:xfrm>
          <a:custGeom>
            <a:avLst/>
            <a:gdLst>
              <a:gd name="T0" fmla="*/ 0 w 63"/>
              <a:gd name="T1" fmla="*/ 23 h 35"/>
              <a:gd name="T2" fmla="*/ 4 w 63"/>
              <a:gd name="T3" fmla="*/ 35 h 35"/>
              <a:gd name="T4" fmla="*/ 63 w 63"/>
              <a:gd name="T5" fmla="*/ 11 h 35"/>
              <a:gd name="T6" fmla="*/ 58 w 63"/>
              <a:gd name="T7" fmla="*/ 0 h 35"/>
              <a:gd name="T8" fmla="*/ 0 w 63"/>
              <a:gd name="T9" fmla="*/ 2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35">
                <a:moveTo>
                  <a:pt x="0" y="23"/>
                </a:moveTo>
                <a:lnTo>
                  <a:pt x="4" y="35"/>
                </a:lnTo>
                <a:lnTo>
                  <a:pt x="63" y="11"/>
                </a:lnTo>
                <a:lnTo>
                  <a:pt x="58" y="0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57" name="Freeform 103"/>
          <p:cNvSpPr>
            <a:spLocks/>
          </p:cNvSpPr>
          <p:nvPr/>
        </p:nvSpPr>
        <p:spPr bwMode="auto">
          <a:xfrm>
            <a:off x="6777038" y="4013201"/>
            <a:ext cx="100013" cy="55563"/>
          </a:xfrm>
          <a:custGeom>
            <a:avLst/>
            <a:gdLst>
              <a:gd name="T0" fmla="*/ 0 w 63"/>
              <a:gd name="T1" fmla="*/ 12 h 35"/>
              <a:gd name="T2" fmla="*/ 58 w 63"/>
              <a:gd name="T3" fmla="*/ 35 h 35"/>
              <a:gd name="T4" fmla="*/ 63 w 63"/>
              <a:gd name="T5" fmla="*/ 24 h 35"/>
              <a:gd name="T6" fmla="*/ 4 w 63"/>
              <a:gd name="T7" fmla="*/ 0 h 35"/>
              <a:gd name="T8" fmla="*/ 0 w 63"/>
              <a:gd name="T9" fmla="*/ 1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35">
                <a:moveTo>
                  <a:pt x="0" y="12"/>
                </a:moveTo>
                <a:lnTo>
                  <a:pt x="58" y="35"/>
                </a:lnTo>
                <a:lnTo>
                  <a:pt x="63" y="24"/>
                </a:lnTo>
                <a:lnTo>
                  <a:pt x="4" y="0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4262438" y="4140201"/>
            <a:ext cx="766763" cy="738188"/>
            <a:chOff x="4262438" y="4140201"/>
            <a:chExt cx="766763" cy="738188"/>
          </a:xfrm>
        </p:grpSpPr>
        <p:sp>
          <p:nvSpPr>
            <p:cNvPr id="14458" name="Freeform 104"/>
            <p:cNvSpPr>
              <a:spLocks/>
            </p:cNvSpPr>
            <p:nvPr/>
          </p:nvSpPr>
          <p:spPr bwMode="auto">
            <a:xfrm>
              <a:off x="4383088" y="4235451"/>
              <a:ext cx="76200" cy="76200"/>
            </a:xfrm>
            <a:custGeom>
              <a:avLst/>
              <a:gdLst>
                <a:gd name="T0" fmla="*/ 19 w 40"/>
                <a:gd name="T1" fmla="*/ 40 h 40"/>
                <a:gd name="T2" fmla="*/ 20 w 40"/>
                <a:gd name="T3" fmla="*/ 40 h 40"/>
                <a:gd name="T4" fmla="*/ 22 w 40"/>
                <a:gd name="T5" fmla="*/ 40 h 40"/>
                <a:gd name="T6" fmla="*/ 40 w 40"/>
                <a:gd name="T7" fmla="*/ 20 h 40"/>
                <a:gd name="T8" fmla="*/ 20 w 40"/>
                <a:gd name="T9" fmla="*/ 0 h 40"/>
                <a:gd name="T10" fmla="*/ 0 w 40"/>
                <a:gd name="T11" fmla="*/ 20 h 40"/>
                <a:gd name="T12" fmla="*/ 19 w 40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0">
                  <a:moveTo>
                    <a:pt x="19" y="40"/>
                  </a:moveTo>
                  <a:cubicBezTo>
                    <a:pt x="19" y="40"/>
                    <a:pt x="20" y="40"/>
                    <a:pt x="20" y="40"/>
                  </a:cubicBezTo>
                  <a:cubicBezTo>
                    <a:pt x="21" y="40"/>
                    <a:pt x="21" y="40"/>
                    <a:pt x="22" y="40"/>
                  </a:cubicBezTo>
                  <a:cubicBezTo>
                    <a:pt x="32" y="40"/>
                    <a:pt x="40" y="31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8" y="40"/>
                    <a:pt x="19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9" name="Freeform 105"/>
            <p:cNvSpPr>
              <a:spLocks/>
            </p:cNvSpPr>
            <p:nvPr/>
          </p:nvSpPr>
          <p:spPr bwMode="auto">
            <a:xfrm>
              <a:off x="4608513" y="4140201"/>
              <a:ext cx="76200" cy="77788"/>
            </a:xfrm>
            <a:custGeom>
              <a:avLst/>
              <a:gdLst>
                <a:gd name="T0" fmla="*/ 18 w 40"/>
                <a:gd name="T1" fmla="*/ 41 h 41"/>
                <a:gd name="T2" fmla="*/ 20 w 40"/>
                <a:gd name="T3" fmla="*/ 41 h 41"/>
                <a:gd name="T4" fmla="*/ 22 w 40"/>
                <a:gd name="T5" fmla="*/ 41 h 41"/>
                <a:gd name="T6" fmla="*/ 40 w 40"/>
                <a:gd name="T7" fmla="*/ 21 h 41"/>
                <a:gd name="T8" fmla="*/ 20 w 40"/>
                <a:gd name="T9" fmla="*/ 0 h 41"/>
                <a:gd name="T10" fmla="*/ 0 w 40"/>
                <a:gd name="T11" fmla="*/ 21 h 41"/>
                <a:gd name="T12" fmla="*/ 18 w 40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1">
                  <a:moveTo>
                    <a:pt x="18" y="41"/>
                  </a:moveTo>
                  <a:cubicBezTo>
                    <a:pt x="19" y="41"/>
                    <a:pt x="20" y="41"/>
                    <a:pt x="20" y="41"/>
                  </a:cubicBezTo>
                  <a:cubicBezTo>
                    <a:pt x="20" y="41"/>
                    <a:pt x="21" y="41"/>
                    <a:pt x="22" y="41"/>
                  </a:cubicBezTo>
                  <a:cubicBezTo>
                    <a:pt x="32" y="40"/>
                    <a:pt x="40" y="31"/>
                    <a:pt x="40" y="21"/>
                  </a:cubicBezTo>
                  <a:cubicBezTo>
                    <a:pt x="40" y="9"/>
                    <a:pt x="31" y="0"/>
                    <a:pt x="20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1"/>
                    <a:pt x="8" y="40"/>
                    <a:pt x="18" y="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0" name="Freeform 106"/>
            <p:cNvSpPr>
              <a:spLocks/>
            </p:cNvSpPr>
            <p:nvPr/>
          </p:nvSpPr>
          <p:spPr bwMode="auto">
            <a:xfrm>
              <a:off x="4335463" y="4408488"/>
              <a:ext cx="76200" cy="76200"/>
            </a:xfrm>
            <a:custGeom>
              <a:avLst/>
              <a:gdLst>
                <a:gd name="T0" fmla="*/ 19 w 40"/>
                <a:gd name="T1" fmla="*/ 40 h 40"/>
                <a:gd name="T2" fmla="*/ 20 w 40"/>
                <a:gd name="T3" fmla="*/ 40 h 40"/>
                <a:gd name="T4" fmla="*/ 22 w 40"/>
                <a:gd name="T5" fmla="*/ 40 h 40"/>
                <a:gd name="T6" fmla="*/ 40 w 40"/>
                <a:gd name="T7" fmla="*/ 20 h 40"/>
                <a:gd name="T8" fmla="*/ 20 w 40"/>
                <a:gd name="T9" fmla="*/ 0 h 40"/>
                <a:gd name="T10" fmla="*/ 0 w 40"/>
                <a:gd name="T11" fmla="*/ 20 h 40"/>
                <a:gd name="T12" fmla="*/ 19 w 40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0">
                  <a:moveTo>
                    <a:pt x="19" y="40"/>
                  </a:moveTo>
                  <a:cubicBezTo>
                    <a:pt x="19" y="40"/>
                    <a:pt x="20" y="40"/>
                    <a:pt x="20" y="40"/>
                  </a:cubicBezTo>
                  <a:cubicBezTo>
                    <a:pt x="21" y="40"/>
                    <a:pt x="21" y="40"/>
                    <a:pt x="22" y="40"/>
                  </a:cubicBezTo>
                  <a:cubicBezTo>
                    <a:pt x="32" y="39"/>
                    <a:pt x="40" y="31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8" y="39"/>
                    <a:pt x="19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1" name="Freeform 107"/>
            <p:cNvSpPr>
              <a:spLocks/>
            </p:cNvSpPr>
            <p:nvPr/>
          </p:nvSpPr>
          <p:spPr bwMode="auto">
            <a:xfrm>
              <a:off x="4289426" y="4581526"/>
              <a:ext cx="74613" cy="76200"/>
            </a:xfrm>
            <a:custGeom>
              <a:avLst/>
              <a:gdLst>
                <a:gd name="T0" fmla="*/ 19 w 40"/>
                <a:gd name="T1" fmla="*/ 40 h 40"/>
                <a:gd name="T2" fmla="*/ 20 w 40"/>
                <a:gd name="T3" fmla="*/ 40 h 40"/>
                <a:gd name="T4" fmla="*/ 22 w 40"/>
                <a:gd name="T5" fmla="*/ 40 h 40"/>
                <a:gd name="T6" fmla="*/ 40 w 40"/>
                <a:gd name="T7" fmla="*/ 20 h 40"/>
                <a:gd name="T8" fmla="*/ 20 w 40"/>
                <a:gd name="T9" fmla="*/ 0 h 40"/>
                <a:gd name="T10" fmla="*/ 0 w 40"/>
                <a:gd name="T11" fmla="*/ 20 h 40"/>
                <a:gd name="T12" fmla="*/ 19 w 40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0">
                  <a:moveTo>
                    <a:pt x="19" y="40"/>
                  </a:moveTo>
                  <a:cubicBezTo>
                    <a:pt x="19" y="40"/>
                    <a:pt x="20" y="40"/>
                    <a:pt x="20" y="40"/>
                  </a:cubicBezTo>
                  <a:cubicBezTo>
                    <a:pt x="21" y="40"/>
                    <a:pt x="21" y="40"/>
                    <a:pt x="22" y="40"/>
                  </a:cubicBezTo>
                  <a:cubicBezTo>
                    <a:pt x="32" y="39"/>
                    <a:pt x="40" y="31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8" y="39"/>
                    <a:pt x="19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2" name="Freeform 108"/>
            <p:cNvSpPr>
              <a:spLocks/>
            </p:cNvSpPr>
            <p:nvPr/>
          </p:nvSpPr>
          <p:spPr bwMode="auto">
            <a:xfrm>
              <a:off x="4832351" y="4235451"/>
              <a:ext cx="76200" cy="76200"/>
            </a:xfrm>
            <a:custGeom>
              <a:avLst/>
              <a:gdLst>
                <a:gd name="T0" fmla="*/ 18 w 40"/>
                <a:gd name="T1" fmla="*/ 40 h 40"/>
                <a:gd name="T2" fmla="*/ 20 w 40"/>
                <a:gd name="T3" fmla="*/ 40 h 40"/>
                <a:gd name="T4" fmla="*/ 21 w 40"/>
                <a:gd name="T5" fmla="*/ 40 h 40"/>
                <a:gd name="T6" fmla="*/ 40 w 40"/>
                <a:gd name="T7" fmla="*/ 20 h 40"/>
                <a:gd name="T8" fmla="*/ 20 w 40"/>
                <a:gd name="T9" fmla="*/ 0 h 40"/>
                <a:gd name="T10" fmla="*/ 0 w 40"/>
                <a:gd name="T11" fmla="*/ 20 h 40"/>
                <a:gd name="T12" fmla="*/ 18 w 40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0">
                  <a:moveTo>
                    <a:pt x="18" y="40"/>
                  </a:moveTo>
                  <a:cubicBezTo>
                    <a:pt x="19" y="40"/>
                    <a:pt x="19" y="40"/>
                    <a:pt x="20" y="40"/>
                  </a:cubicBezTo>
                  <a:cubicBezTo>
                    <a:pt x="20" y="40"/>
                    <a:pt x="21" y="40"/>
                    <a:pt x="21" y="40"/>
                  </a:cubicBezTo>
                  <a:cubicBezTo>
                    <a:pt x="32" y="40"/>
                    <a:pt x="40" y="31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8" y="40"/>
                    <a:pt x="18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3" name="Freeform 109"/>
            <p:cNvSpPr>
              <a:spLocks/>
            </p:cNvSpPr>
            <p:nvPr/>
          </p:nvSpPr>
          <p:spPr bwMode="auto">
            <a:xfrm>
              <a:off x="4879976" y="4408488"/>
              <a:ext cx="76200" cy="76200"/>
            </a:xfrm>
            <a:custGeom>
              <a:avLst/>
              <a:gdLst>
                <a:gd name="T0" fmla="*/ 0 w 40"/>
                <a:gd name="T1" fmla="*/ 20 h 40"/>
                <a:gd name="T2" fmla="*/ 18 w 40"/>
                <a:gd name="T3" fmla="*/ 40 h 40"/>
                <a:gd name="T4" fmla="*/ 20 w 40"/>
                <a:gd name="T5" fmla="*/ 40 h 40"/>
                <a:gd name="T6" fmla="*/ 21 w 40"/>
                <a:gd name="T7" fmla="*/ 40 h 40"/>
                <a:gd name="T8" fmla="*/ 40 w 40"/>
                <a:gd name="T9" fmla="*/ 20 h 40"/>
                <a:gd name="T10" fmla="*/ 20 w 40"/>
                <a:gd name="T11" fmla="*/ 0 h 40"/>
                <a:gd name="T12" fmla="*/ 0 w 40"/>
                <a:gd name="T13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cubicBezTo>
                    <a:pt x="0" y="31"/>
                    <a:pt x="8" y="39"/>
                    <a:pt x="18" y="40"/>
                  </a:cubicBezTo>
                  <a:cubicBezTo>
                    <a:pt x="19" y="40"/>
                    <a:pt x="19" y="40"/>
                    <a:pt x="20" y="40"/>
                  </a:cubicBezTo>
                  <a:cubicBezTo>
                    <a:pt x="20" y="40"/>
                    <a:pt x="21" y="40"/>
                    <a:pt x="21" y="40"/>
                  </a:cubicBezTo>
                  <a:cubicBezTo>
                    <a:pt x="32" y="39"/>
                    <a:pt x="40" y="31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4" name="Freeform 110"/>
            <p:cNvSpPr>
              <a:spLocks/>
            </p:cNvSpPr>
            <p:nvPr/>
          </p:nvSpPr>
          <p:spPr bwMode="auto">
            <a:xfrm>
              <a:off x="4927601" y="4581526"/>
              <a:ext cx="76200" cy="76200"/>
            </a:xfrm>
            <a:custGeom>
              <a:avLst/>
              <a:gdLst>
                <a:gd name="T0" fmla="*/ 0 w 40"/>
                <a:gd name="T1" fmla="*/ 20 h 40"/>
                <a:gd name="T2" fmla="*/ 18 w 40"/>
                <a:gd name="T3" fmla="*/ 40 h 40"/>
                <a:gd name="T4" fmla="*/ 20 w 40"/>
                <a:gd name="T5" fmla="*/ 40 h 40"/>
                <a:gd name="T6" fmla="*/ 21 w 40"/>
                <a:gd name="T7" fmla="*/ 40 h 40"/>
                <a:gd name="T8" fmla="*/ 40 w 40"/>
                <a:gd name="T9" fmla="*/ 20 h 40"/>
                <a:gd name="T10" fmla="*/ 20 w 40"/>
                <a:gd name="T11" fmla="*/ 0 h 40"/>
                <a:gd name="T12" fmla="*/ 0 w 40"/>
                <a:gd name="T13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cubicBezTo>
                    <a:pt x="0" y="31"/>
                    <a:pt x="8" y="39"/>
                    <a:pt x="18" y="40"/>
                  </a:cubicBezTo>
                  <a:cubicBezTo>
                    <a:pt x="19" y="40"/>
                    <a:pt x="19" y="40"/>
                    <a:pt x="20" y="40"/>
                  </a:cubicBezTo>
                  <a:cubicBezTo>
                    <a:pt x="20" y="40"/>
                    <a:pt x="21" y="40"/>
                    <a:pt x="21" y="40"/>
                  </a:cubicBezTo>
                  <a:cubicBezTo>
                    <a:pt x="32" y="39"/>
                    <a:pt x="40" y="31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5" name="Freeform 111"/>
            <p:cNvSpPr>
              <a:spLocks/>
            </p:cNvSpPr>
            <p:nvPr/>
          </p:nvSpPr>
          <p:spPr bwMode="auto">
            <a:xfrm>
              <a:off x="4262438" y="4225926"/>
              <a:ext cx="766763" cy="652463"/>
            </a:xfrm>
            <a:custGeom>
              <a:avLst/>
              <a:gdLst>
                <a:gd name="T0" fmla="*/ 370 w 403"/>
                <a:gd name="T1" fmla="*/ 233 h 343"/>
                <a:gd name="T2" fmla="*/ 350 w 403"/>
                <a:gd name="T3" fmla="*/ 240 h 343"/>
                <a:gd name="T4" fmla="*/ 332 w 403"/>
                <a:gd name="T5" fmla="*/ 262 h 343"/>
                <a:gd name="T6" fmla="*/ 357 w 403"/>
                <a:gd name="T7" fmla="*/ 229 h 343"/>
                <a:gd name="T8" fmla="*/ 370 w 403"/>
                <a:gd name="T9" fmla="*/ 181 h 343"/>
                <a:gd name="T10" fmla="*/ 365 w 403"/>
                <a:gd name="T11" fmla="*/ 149 h 343"/>
                <a:gd name="T12" fmla="*/ 344 w 403"/>
                <a:gd name="T13" fmla="*/ 142 h 343"/>
                <a:gd name="T14" fmla="*/ 311 w 403"/>
                <a:gd name="T15" fmla="*/ 185 h 343"/>
                <a:gd name="T16" fmla="*/ 321 w 403"/>
                <a:gd name="T17" fmla="*/ 145 h 343"/>
                <a:gd name="T18" fmla="*/ 319 w 403"/>
                <a:gd name="T19" fmla="*/ 116 h 343"/>
                <a:gd name="T20" fmla="*/ 353 w 403"/>
                <a:gd name="T21" fmla="*/ 92 h 343"/>
                <a:gd name="T22" fmla="*/ 320 w 403"/>
                <a:gd name="T23" fmla="*/ 51 h 343"/>
                <a:gd name="T24" fmla="*/ 300 w 403"/>
                <a:gd name="T25" fmla="*/ 58 h 343"/>
                <a:gd name="T26" fmla="*/ 282 w 403"/>
                <a:gd name="T27" fmla="*/ 79 h 343"/>
                <a:gd name="T28" fmla="*/ 273 w 403"/>
                <a:gd name="T29" fmla="*/ 58 h 343"/>
                <a:gd name="T30" fmla="*/ 236 w 403"/>
                <a:gd name="T31" fmla="*/ 58 h 343"/>
                <a:gd name="T32" fmla="*/ 236 w 403"/>
                <a:gd name="T33" fmla="*/ 52 h 343"/>
                <a:gd name="T34" fmla="*/ 202 w 403"/>
                <a:gd name="T35" fmla="*/ 1 h 343"/>
                <a:gd name="T36" fmla="*/ 182 w 403"/>
                <a:gd name="T37" fmla="*/ 9 h 343"/>
                <a:gd name="T38" fmla="*/ 168 w 403"/>
                <a:gd name="T39" fmla="*/ 57 h 343"/>
                <a:gd name="T40" fmla="*/ 163 w 403"/>
                <a:gd name="T41" fmla="*/ 58 h 343"/>
                <a:gd name="T42" fmla="*/ 121 w 403"/>
                <a:gd name="T43" fmla="*/ 79 h 343"/>
                <a:gd name="T44" fmla="*/ 104 w 403"/>
                <a:gd name="T45" fmla="*/ 58 h 343"/>
                <a:gd name="T46" fmla="*/ 84 w 403"/>
                <a:gd name="T47" fmla="*/ 51 h 343"/>
                <a:gd name="T48" fmla="*/ 51 w 403"/>
                <a:gd name="T49" fmla="*/ 92 h 343"/>
                <a:gd name="T50" fmla="*/ 85 w 403"/>
                <a:gd name="T51" fmla="*/ 116 h 343"/>
                <a:gd name="T52" fmla="*/ 83 w 403"/>
                <a:gd name="T53" fmla="*/ 145 h 343"/>
                <a:gd name="T54" fmla="*/ 93 w 403"/>
                <a:gd name="T55" fmla="*/ 185 h 343"/>
                <a:gd name="T56" fmla="*/ 60 w 403"/>
                <a:gd name="T57" fmla="*/ 142 h 343"/>
                <a:gd name="T58" fmla="*/ 39 w 403"/>
                <a:gd name="T59" fmla="*/ 149 h 343"/>
                <a:gd name="T60" fmla="*/ 34 w 403"/>
                <a:gd name="T61" fmla="*/ 181 h 343"/>
                <a:gd name="T62" fmla="*/ 47 w 403"/>
                <a:gd name="T63" fmla="*/ 229 h 343"/>
                <a:gd name="T64" fmla="*/ 72 w 403"/>
                <a:gd name="T65" fmla="*/ 262 h 343"/>
                <a:gd name="T66" fmla="*/ 54 w 403"/>
                <a:gd name="T67" fmla="*/ 240 h 343"/>
                <a:gd name="T68" fmla="*/ 34 w 403"/>
                <a:gd name="T69" fmla="*/ 233 h 343"/>
                <a:gd name="T70" fmla="*/ 0 w 403"/>
                <a:gd name="T71" fmla="*/ 284 h 343"/>
                <a:gd name="T72" fmla="*/ 1 w 403"/>
                <a:gd name="T73" fmla="*/ 343 h 343"/>
                <a:gd name="T74" fmla="*/ 58 w 403"/>
                <a:gd name="T75" fmla="*/ 343 h 343"/>
                <a:gd name="T76" fmla="*/ 270 w 403"/>
                <a:gd name="T77" fmla="*/ 67 h 343"/>
                <a:gd name="T78" fmla="*/ 354 w 403"/>
                <a:gd name="T79" fmla="*/ 343 h 343"/>
                <a:gd name="T80" fmla="*/ 403 w 403"/>
                <a:gd name="T81" fmla="*/ 288 h 343"/>
                <a:gd name="T82" fmla="*/ 390 w 403"/>
                <a:gd name="T83" fmla="*/ 24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3" h="343">
                  <a:moveTo>
                    <a:pt x="390" y="240"/>
                  </a:moveTo>
                  <a:cubicBezTo>
                    <a:pt x="381" y="232"/>
                    <a:pt x="370" y="233"/>
                    <a:pt x="370" y="233"/>
                  </a:cubicBezTo>
                  <a:cubicBezTo>
                    <a:pt x="370" y="233"/>
                    <a:pt x="370" y="233"/>
                    <a:pt x="369" y="233"/>
                  </a:cubicBezTo>
                  <a:cubicBezTo>
                    <a:pt x="369" y="233"/>
                    <a:pt x="359" y="232"/>
                    <a:pt x="350" y="240"/>
                  </a:cubicBezTo>
                  <a:cubicBezTo>
                    <a:pt x="342" y="248"/>
                    <a:pt x="337" y="260"/>
                    <a:pt x="336" y="276"/>
                  </a:cubicBezTo>
                  <a:cubicBezTo>
                    <a:pt x="332" y="262"/>
                    <a:pt x="332" y="262"/>
                    <a:pt x="332" y="262"/>
                  </a:cubicBezTo>
                  <a:cubicBezTo>
                    <a:pt x="335" y="251"/>
                    <a:pt x="339" y="242"/>
                    <a:pt x="346" y="236"/>
                  </a:cubicBezTo>
                  <a:cubicBezTo>
                    <a:pt x="349" y="233"/>
                    <a:pt x="353" y="231"/>
                    <a:pt x="357" y="229"/>
                  </a:cubicBezTo>
                  <a:cubicBezTo>
                    <a:pt x="349" y="225"/>
                    <a:pt x="344" y="217"/>
                    <a:pt x="344" y="207"/>
                  </a:cubicBezTo>
                  <a:cubicBezTo>
                    <a:pt x="344" y="193"/>
                    <a:pt x="355" y="181"/>
                    <a:pt x="370" y="181"/>
                  </a:cubicBezTo>
                  <a:cubicBezTo>
                    <a:pt x="373" y="181"/>
                    <a:pt x="375" y="182"/>
                    <a:pt x="378" y="183"/>
                  </a:cubicBezTo>
                  <a:cubicBezTo>
                    <a:pt x="377" y="167"/>
                    <a:pt x="372" y="156"/>
                    <a:pt x="365" y="149"/>
                  </a:cubicBezTo>
                  <a:cubicBezTo>
                    <a:pt x="356" y="141"/>
                    <a:pt x="345" y="142"/>
                    <a:pt x="345" y="142"/>
                  </a:cubicBezTo>
                  <a:cubicBezTo>
                    <a:pt x="345" y="142"/>
                    <a:pt x="345" y="142"/>
                    <a:pt x="344" y="142"/>
                  </a:cubicBezTo>
                  <a:cubicBezTo>
                    <a:pt x="344" y="142"/>
                    <a:pt x="334" y="141"/>
                    <a:pt x="325" y="149"/>
                  </a:cubicBezTo>
                  <a:cubicBezTo>
                    <a:pt x="317" y="157"/>
                    <a:pt x="312" y="168"/>
                    <a:pt x="311" y="185"/>
                  </a:cubicBezTo>
                  <a:cubicBezTo>
                    <a:pt x="307" y="171"/>
                    <a:pt x="307" y="171"/>
                    <a:pt x="307" y="171"/>
                  </a:cubicBezTo>
                  <a:cubicBezTo>
                    <a:pt x="310" y="160"/>
                    <a:pt x="314" y="151"/>
                    <a:pt x="321" y="145"/>
                  </a:cubicBezTo>
                  <a:cubicBezTo>
                    <a:pt x="324" y="142"/>
                    <a:pt x="328" y="140"/>
                    <a:pt x="332" y="138"/>
                  </a:cubicBezTo>
                  <a:cubicBezTo>
                    <a:pt x="324" y="134"/>
                    <a:pt x="319" y="126"/>
                    <a:pt x="319" y="116"/>
                  </a:cubicBezTo>
                  <a:cubicBezTo>
                    <a:pt x="319" y="102"/>
                    <a:pt x="330" y="90"/>
                    <a:pt x="345" y="90"/>
                  </a:cubicBezTo>
                  <a:cubicBezTo>
                    <a:pt x="348" y="90"/>
                    <a:pt x="350" y="91"/>
                    <a:pt x="353" y="92"/>
                  </a:cubicBezTo>
                  <a:cubicBezTo>
                    <a:pt x="352" y="76"/>
                    <a:pt x="347" y="65"/>
                    <a:pt x="340" y="58"/>
                  </a:cubicBezTo>
                  <a:cubicBezTo>
                    <a:pt x="331" y="50"/>
                    <a:pt x="320" y="51"/>
                    <a:pt x="320" y="51"/>
                  </a:cubicBezTo>
                  <a:cubicBezTo>
                    <a:pt x="320" y="51"/>
                    <a:pt x="320" y="51"/>
                    <a:pt x="319" y="51"/>
                  </a:cubicBezTo>
                  <a:cubicBezTo>
                    <a:pt x="319" y="51"/>
                    <a:pt x="309" y="50"/>
                    <a:pt x="300" y="58"/>
                  </a:cubicBezTo>
                  <a:cubicBezTo>
                    <a:pt x="292" y="65"/>
                    <a:pt x="287" y="77"/>
                    <a:pt x="286" y="93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77" y="58"/>
                    <a:pt x="277" y="58"/>
                    <a:pt x="277" y="58"/>
                  </a:cubicBezTo>
                  <a:cubicBezTo>
                    <a:pt x="273" y="58"/>
                    <a:pt x="273" y="58"/>
                    <a:pt x="273" y="58"/>
                  </a:cubicBezTo>
                  <a:cubicBezTo>
                    <a:pt x="241" y="58"/>
                    <a:pt x="241" y="58"/>
                    <a:pt x="241" y="58"/>
                  </a:cubicBezTo>
                  <a:cubicBezTo>
                    <a:pt x="236" y="58"/>
                    <a:pt x="236" y="58"/>
                    <a:pt x="236" y="58"/>
                  </a:cubicBezTo>
                  <a:cubicBezTo>
                    <a:pt x="236" y="57"/>
                    <a:pt x="236" y="57"/>
                    <a:pt x="236" y="57"/>
                  </a:cubicBezTo>
                  <a:cubicBezTo>
                    <a:pt x="236" y="55"/>
                    <a:pt x="236" y="54"/>
                    <a:pt x="236" y="52"/>
                  </a:cubicBezTo>
                  <a:cubicBezTo>
                    <a:pt x="236" y="32"/>
                    <a:pt x="231" y="17"/>
                    <a:pt x="222" y="9"/>
                  </a:cubicBezTo>
                  <a:cubicBezTo>
                    <a:pt x="213" y="0"/>
                    <a:pt x="203" y="1"/>
                    <a:pt x="202" y="1"/>
                  </a:cubicBezTo>
                  <a:cubicBezTo>
                    <a:pt x="202" y="1"/>
                    <a:pt x="202" y="1"/>
                    <a:pt x="202" y="1"/>
                  </a:cubicBezTo>
                  <a:cubicBezTo>
                    <a:pt x="201" y="1"/>
                    <a:pt x="191" y="0"/>
                    <a:pt x="182" y="9"/>
                  </a:cubicBezTo>
                  <a:cubicBezTo>
                    <a:pt x="173" y="17"/>
                    <a:pt x="168" y="32"/>
                    <a:pt x="168" y="52"/>
                  </a:cubicBezTo>
                  <a:cubicBezTo>
                    <a:pt x="168" y="54"/>
                    <a:pt x="168" y="55"/>
                    <a:pt x="168" y="57"/>
                  </a:cubicBezTo>
                  <a:cubicBezTo>
                    <a:pt x="168" y="57"/>
                    <a:pt x="168" y="57"/>
                    <a:pt x="168" y="58"/>
                  </a:cubicBezTo>
                  <a:cubicBezTo>
                    <a:pt x="163" y="58"/>
                    <a:pt x="163" y="58"/>
                    <a:pt x="163" y="58"/>
                  </a:cubicBezTo>
                  <a:cubicBezTo>
                    <a:pt x="127" y="58"/>
                    <a:pt x="127" y="58"/>
                    <a:pt x="127" y="58"/>
                  </a:cubicBezTo>
                  <a:cubicBezTo>
                    <a:pt x="121" y="79"/>
                    <a:pt x="121" y="79"/>
                    <a:pt x="121" y="79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7" y="77"/>
                    <a:pt x="112" y="65"/>
                    <a:pt x="104" y="58"/>
                  </a:cubicBezTo>
                  <a:cubicBezTo>
                    <a:pt x="95" y="50"/>
                    <a:pt x="85" y="51"/>
                    <a:pt x="85" y="51"/>
                  </a:cubicBezTo>
                  <a:cubicBezTo>
                    <a:pt x="84" y="51"/>
                    <a:pt x="84" y="51"/>
                    <a:pt x="84" y="51"/>
                  </a:cubicBezTo>
                  <a:cubicBezTo>
                    <a:pt x="83" y="51"/>
                    <a:pt x="73" y="50"/>
                    <a:pt x="64" y="58"/>
                  </a:cubicBezTo>
                  <a:cubicBezTo>
                    <a:pt x="57" y="65"/>
                    <a:pt x="52" y="76"/>
                    <a:pt x="51" y="92"/>
                  </a:cubicBezTo>
                  <a:cubicBezTo>
                    <a:pt x="54" y="91"/>
                    <a:pt x="56" y="90"/>
                    <a:pt x="59" y="90"/>
                  </a:cubicBezTo>
                  <a:cubicBezTo>
                    <a:pt x="73" y="90"/>
                    <a:pt x="85" y="102"/>
                    <a:pt x="85" y="116"/>
                  </a:cubicBezTo>
                  <a:cubicBezTo>
                    <a:pt x="85" y="126"/>
                    <a:pt x="80" y="134"/>
                    <a:pt x="72" y="138"/>
                  </a:cubicBezTo>
                  <a:cubicBezTo>
                    <a:pt x="76" y="140"/>
                    <a:pt x="79" y="142"/>
                    <a:pt x="83" y="145"/>
                  </a:cubicBezTo>
                  <a:cubicBezTo>
                    <a:pt x="90" y="151"/>
                    <a:pt x="94" y="160"/>
                    <a:pt x="97" y="171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68"/>
                    <a:pt x="87" y="157"/>
                    <a:pt x="79" y="149"/>
                  </a:cubicBezTo>
                  <a:cubicBezTo>
                    <a:pt x="70" y="141"/>
                    <a:pt x="60" y="142"/>
                    <a:pt x="60" y="142"/>
                  </a:cubicBezTo>
                  <a:cubicBezTo>
                    <a:pt x="59" y="142"/>
                    <a:pt x="59" y="142"/>
                    <a:pt x="59" y="142"/>
                  </a:cubicBezTo>
                  <a:cubicBezTo>
                    <a:pt x="58" y="142"/>
                    <a:pt x="48" y="141"/>
                    <a:pt x="39" y="149"/>
                  </a:cubicBezTo>
                  <a:cubicBezTo>
                    <a:pt x="32" y="156"/>
                    <a:pt x="27" y="167"/>
                    <a:pt x="26" y="183"/>
                  </a:cubicBezTo>
                  <a:cubicBezTo>
                    <a:pt x="29" y="182"/>
                    <a:pt x="31" y="181"/>
                    <a:pt x="34" y="181"/>
                  </a:cubicBezTo>
                  <a:cubicBezTo>
                    <a:pt x="48" y="181"/>
                    <a:pt x="60" y="193"/>
                    <a:pt x="60" y="207"/>
                  </a:cubicBezTo>
                  <a:cubicBezTo>
                    <a:pt x="60" y="217"/>
                    <a:pt x="55" y="225"/>
                    <a:pt x="47" y="229"/>
                  </a:cubicBezTo>
                  <a:cubicBezTo>
                    <a:pt x="51" y="231"/>
                    <a:pt x="54" y="233"/>
                    <a:pt x="58" y="236"/>
                  </a:cubicBezTo>
                  <a:cubicBezTo>
                    <a:pt x="65" y="242"/>
                    <a:pt x="69" y="251"/>
                    <a:pt x="72" y="262"/>
                  </a:cubicBezTo>
                  <a:cubicBezTo>
                    <a:pt x="68" y="276"/>
                    <a:pt x="68" y="276"/>
                    <a:pt x="68" y="276"/>
                  </a:cubicBezTo>
                  <a:cubicBezTo>
                    <a:pt x="67" y="260"/>
                    <a:pt x="62" y="248"/>
                    <a:pt x="54" y="240"/>
                  </a:cubicBezTo>
                  <a:cubicBezTo>
                    <a:pt x="45" y="232"/>
                    <a:pt x="35" y="233"/>
                    <a:pt x="35" y="233"/>
                  </a:cubicBezTo>
                  <a:cubicBezTo>
                    <a:pt x="34" y="233"/>
                    <a:pt x="34" y="233"/>
                    <a:pt x="34" y="233"/>
                  </a:cubicBezTo>
                  <a:cubicBezTo>
                    <a:pt x="33" y="233"/>
                    <a:pt x="23" y="232"/>
                    <a:pt x="14" y="240"/>
                  </a:cubicBezTo>
                  <a:cubicBezTo>
                    <a:pt x="5" y="249"/>
                    <a:pt x="0" y="263"/>
                    <a:pt x="0" y="284"/>
                  </a:cubicBezTo>
                  <a:cubicBezTo>
                    <a:pt x="0" y="285"/>
                    <a:pt x="1" y="287"/>
                    <a:pt x="1" y="288"/>
                  </a:cubicBezTo>
                  <a:cubicBezTo>
                    <a:pt x="1" y="288"/>
                    <a:pt x="1" y="327"/>
                    <a:pt x="1" y="343"/>
                  </a:cubicBezTo>
                  <a:cubicBezTo>
                    <a:pt x="50" y="343"/>
                    <a:pt x="50" y="343"/>
                    <a:pt x="50" y="343"/>
                  </a:cubicBezTo>
                  <a:cubicBezTo>
                    <a:pt x="58" y="343"/>
                    <a:pt x="58" y="343"/>
                    <a:pt x="58" y="343"/>
                  </a:cubicBezTo>
                  <a:cubicBezTo>
                    <a:pt x="77" y="276"/>
                    <a:pt x="132" y="72"/>
                    <a:pt x="134" y="67"/>
                  </a:cubicBezTo>
                  <a:cubicBezTo>
                    <a:pt x="140" y="67"/>
                    <a:pt x="264" y="67"/>
                    <a:pt x="270" y="67"/>
                  </a:cubicBezTo>
                  <a:cubicBezTo>
                    <a:pt x="272" y="72"/>
                    <a:pt x="327" y="276"/>
                    <a:pt x="345" y="343"/>
                  </a:cubicBezTo>
                  <a:cubicBezTo>
                    <a:pt x="354" y="343"/>
                    <a:pt x="354" y="343"/>
                    <a:pt x="354" y="343"/>
                  </a:cubicBezTo>
                  <a:cubicBezTo>
                    <a:pt x="403" y="343"/>
                    <a:pt x="403" y="343"/>
                    <a:pt x="403" y="343"/>
                  </a:cubicBezTo>
                  <a:cubicBezTo>
                    <a:pt x="403" y="327"/>
                    <a:pt x="403" y="288"/>
                    <a:pt x="403" y="288"/>
                  </a:cubicBezTo>
                  <a:cubicBezTo>
                    <a:pt x="403" y="287"/>
                    <a:pt x="403" y="285"/>
                    <a:pt x="403" y="284"/>
                  </a:cubicBezTo>
                  <a:cubicBezTo>
                    <a:pt x="403" y="263"/>
                    <a:pt x="399" y="249"/>
                    <a:pt x="390" y="2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5213351" y="4213226"/>
            <a:ext cx="782638" cy="673100"/>
            <a:chOff x="5213351" y="4213226"/>
            <a:chExt cx="782638" cy="673100"/>
          </a:xfrm>
        </p:grpSpPr>
        <p:sp>
          <p:nvSpPr>
            <p:cNvPr id="14466" name="Freeform 112"/>
            <p:cNvSpPr>
              <a:spLocks/>
            </p:cNvSpPr>
            <p:nvPr/>
          </p:nvSpPr>
          <p:spPr bwMode="auto">
            <a:xfrm>
              <a:off x="5689601" y="4213226"/>
              <a:ext cx="301625" cy="390525"/>
            </a:xfrm>
            <a:custGeom>
              <a:avLst/>
              <a:gdLst>
                <a:gd name="T0" fmla="*/ 144 w 159"/>
                <a:gd name="T1" fmla="*/ 91 h 206"/>
                <a:gd name="T2" fmla="*/ 126 w 159"/>
                <a:gd name="T3" fmla="*/ 76 h 206"/>
                <a:gd name="T4" fmla="*/ 102 w 159"/>
                <a:gd name="T5" fmla="*/ 56 h 206"/>
                <a:gd name="T6" fmla="*/ 100 w 159"/>
                <a:gd name="T7" fmla="*/ 40 h 206"/>
                <a:gd name="T8" fmla="*/ 71 w 159"/>
                <a:gd name="T9" fmla="*/ 5 h 206"/>
                <a:gd name="T10" fmla="*/ 34 w 159"/>
                <a:gd name="T11" fmla="*/ 13 h 206"/>
                <a:gd name="T12" fmla="*/ 26 w 159"/>
                <a:gd name="T13" fmla="*/ 34 h 206"/>
                <a:gd name="T14" fmla="*/ 24 w 159"/>
                <a:gd name="T15" fmla="*/ 55 h 206"/>
                <a:gd name="T16" fmla="*/ 26 w 159"/>
                <a:gd name="T17" fmla="*/ 65 h 206"/>
                <a:gd name="T18" fmla="*/ 31 w 159"/>
                <a:gd name="T19" fmla="*/ 70 h 206"/>
                <a:gd name="T20" fmla="*/ 35 w 159"/>
                <a:gd name="T21" fmla="*/ 75 h 206"/>
                <a:gd name="T22" fmla="*/ 35 w 159"/>
                <a:gd name="T23" fmla="*/ 80 h 206"/>
                <a:gd name="T24" fmla="*/ 39 w 159"/>
                <a:gd name="T25" fmla="*/ 84 h 206"/>
                <a:gd name="T26" fmla="*/ 44 w 159"/>
                <a:gd name="T27" fmla="*/ 91 h 206"/>
                <a:gd name="T28" fmla="*/ 60 w 159"/>
                <a:gd name="T29" fmla="*/ 95 h 206"/>
                <a:gd name="T30" fmla="*/ 59 w 159"/>
                <a:gd name="T31" fmla="*/ 120 h 206"/>
                <a:gd name="T32" fmla="*/ 54 w 159"/>
                <a:gd name="T33" fmla="*/ 142 h 206"/>
                <a:gd name="T34" fmla="*/ 54 w 159"/>
                <a:gd name="T35" fmla="*/ 144 h 206"/>
                <a:gd name="T36" fmla="*/ 53 w 159"/>
                <a:gd name="T37" fmla="*/ 141 h 206"/>
                <a:gd name="T38" fmla="*/ 47 w 159"/>
                <a:gd name="T39" fmla="*/ 126 h 206"/>
                <a:gd name="T40" fmla="*/ 43 w 159"/>
                <a:gd name="T41" fmla="*/ 124 h 206"/>
                <a:gd name="T42" fmla="*/ 42 w 159"/>
                <a:gd name="T43" fmla="*/ 138 h 206"/>
                <a:gd name="T44" fmla="*/ 40 w 159"/>
                <a:gd name="T45" fmla="*/ 147 h 206"/>
                <a:gd name="T46" fmla="*/ 18 w 159"/>
                <a:gd name="T47" fmla="*/ 138 h 206"/>
                <a:gd name="T48" fmla="*/ 6 w 159"/>
                <a:gd name="T49" fmla="*/ 135 h 206"/>
                <a:gd name="T50" fmla="*/ 11 w 159"/>
                <a:gd name="T51" fmla="*/ 143 h 206"/>
                <a:gd name="T52" fmla="*/ 23 w 159"/>
                <a:gd name="T53" fmla="*/ 150 h 206"/>
                <a:gd name="T54" fmla="*/ 26 w 159"/>
                <a:gd name="T55" fmla="*/ 154 h 206"/>
                <a:gd name="T56" fmla="*/ 16 w 159"/>
                <a:gd name="T57" fmla="*/ 150 h 206"/>
                <a:gd name="T58" fmla="*/ 2 w 159"/>
                <a:gd name="T59" fmla="*/ 144 h 206"/>
                <a:gd name="T60" fmla="*/ 5 w 159"/>
                <a:gd name="T61" fmla="*/ 151 h 206"/>
                <a:gd name="T62" fmla="*/ 6 w 159"/>
                <a:gd name="T63" fmla="*/ 159 h 206"/>
                <a:gd name="T64" fmla="*/ 20 w 159"/>
                <a:gd name="T65" fmla="*/ 172 h 206"/>
                <a:gd name="T66" fmla="*/ 47 w 159"/>
                <a:gd name="T67" fmla="*/ 179 h 206"/>
                <a:gd name="T68" fmla="*/ 43 w 159"/>
                <a:gd name="T69" fmla="*/ 206 h 206"/>
                <a:gd name="T70" fmla="*/ 151 w 159"/>
                <a:gd name="T71" fmla="*/ 206 h 206"/>
                <a:gd name="T72" fmla="*/ 144 w 159"/>
                <a:gd name="T73" fmla="*/ 9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9" h="206">
                  <a:moveTo>
                    <a:pt x="144" y="91"/>
                  </a:moveTo>
                  <a:cubicBezTo>
                    <a:pt x="144" y="91"/>
                    <a:pt x="140" y="84"/>
                    <a:pt x="126" y="76"/>
                  </a:cubicBezTo>
                  <a:cubicBezTo>
                    <a:pt x="111" y="68"/>
                    <a:pt x="106" y="67"/>
                    <a:pt x="102" y="56"/>
                  </a:cubicBezTo>
                  <a:cubicBezTo>
                    <a:pt x="102" y="56"/>
                    <a:pt x="100" y="49"/>
                    <a:pt x="100" y="40"/>
                  </a:cubicBezTo>
                  <a:cubicBezTo>
                    <a:pt x="100" y="32"/>
                    <a:pt x="95" y="11"/>
                    <a:pt x="71" y="5"/>
                  </a:cubicBezTo>
                  <a:cubicBezTo>
                    <a:pt x="50" y="0"/>
                    <a:pt x="40" y="7"/>
                    <a:pt x="34" y="13"/>
                  </a:cubicBezTo>
                  <a:cubicBezTo>
                    <a:pt x="34" y="13"/>
                    <a:pt x="25" y="22"/>
                    <a:pt x="26" y="34"/>
                  </a:cubicBezTo>
                  <a:cubicBezTo>
                    <a:pt x="27" y="47"/>
                    <a:pt x="26" y="48"/>
                    <a:pt x="24" y="55"/>
                  </a:cubicBezTo>
                  <a:cubicBezTo>
                    <a:pt x="22" y="62"/>
                    <a:pt x="20" y="65"/>
                    <a:pt x="26" y="65"/>
                  </a:cubicBezTo>
                  <a:cubicBezTo>
                    <a:pt x="31" y="64"/>
                    <a:pt x="32" y="65"/>
                    <a:pt x="31" y="70"/>
                  </a:cubicBezTo>
                  <a:cubicBezTo>
                    <a:pt x="30" y="75"/>
                    <a:pt x="32" y="76"/>
                    <a:pt x="35" y="75"/>
                  </a:cubicBezTo>
                  <a:cubicBezTo>
                    <a:pt x="35" y="75"/>
                    <a:pt x="32" y="80"/>
                    <a:pt x="35" y="80"/>
                  </a:cubicBezTo>
                  <a:cubicBezTo>
                    <a:pt x="39" y="80"/>
                    <a:pt x="39" y="80"/>
                    <a:pt x="39" y="84"/>
                  </a:cubicBezTo>
                  <a:cubicBezTo>
                    <a:pt x="39" y="87"/>
                    <a:pt x="38" y="92"/>
                    <a:pt x="44" y="91"/>
                  </a:cubicBezTo>
                  <a:cubicBezTo>
                    <a:pt x="50" y="91"/>
                    <a:pt x="55" y="88"/>
                    <a:pt x="60" y="95"/>
                  </a:cubicBezTo>
                  <a:cubicBezTo>
                    <a:pt x="65" y="102"/>
                    <a:pt x="62" y="111"/>
                    <a:pt x="59" y="120"/>
                  </a:cubicBezTo>
                  <a:cubicBezTo>
                    <a:pt x="57" y="129"/>
                    <a:pt x="54" y="142"/>
                    <a:pt x="54" y="142"/>
                  </a:cubicBezTo>
                  <a:cubicBezTo>
                    <a:pt x="54" y="142"/>
                    <a:pt x="54" y="143"/>
                    <a:pt x="54" y="144"/>
                  </a:cubicBezTo>
                  <a:cubicBezTo>
                    <a:pt x="54" y="142"/>
                    <a:pt x="53" y="141"/>
                    <a:pt x="53" y="141"/>
                  </a:cubicBezTo>
                  <a:cubicBezTo>
                    <a:pt x="49" y="134"/>
                    <a:pt x="47" y="130"/>
                    <a:pt x="47" y="126"/>
                  </a:cubicBezTo>
                  <a:cubicBezTo>
                    <a:pt x="47" y="122"/>
                    <a:pt x="45" y="121"/>
                    <a:pt x="43" y="124"/>
                  </a:cubicBezTo>
                  <a:cubicBezTo>
                    <a:pt x="40" y="127"/>
                    <a:pt x="40" y="133"/>
                    <a:pt x="42" y="138"/>
                  </a:cubicBezTo>
                  <a:cubicBezTo>
                    <a:pt x="44" y="144"/>
                    <a:pt x="47" y="149"/>
                    <a:pt x="40" y="147"/>
                  </a:cubicBezTo>
                  <a:cubicBezTo>
                    <a:pt x="32" y="146"/>
                    <a:pt x="24" y="141"/>
                    <a:pt x="18" y="138"/>
                  </a:cubicBezTo>
                  <a:cubicBezTo>
                    <a:pt x="12" y="135"/>
                    <a:pt x="7" y="133"/>
                    <a:pt x="6" y="135"/>
                  </a:cubicBezTo>
                  <a:cubicBezTo>
                    <a:pt x="4" y="137"/>
                    <a:pt x="7" y="141"/>
                    <a:pt x="11" y="143"/>
                  </a:cubicBezTo>
                  <a:cubicBezTo>
                    <a:pt x="15" y="146"/>
                    <a:pt x="23" y="150"/>
                    <a:pt x="23" y="150"/>
                  </a:cubicBezTo>
                  <a:cubicBezTo>
                    <a:pt x="23" y="150"/>
                    <a:pt x="27" y="152"/>
                    <a:pt x="26" y="154"/>
                  </a:cubicBezTo>
                  <a:cubicBezTo>
                    <a:pt x="25" y="155"/>
                    <a:pt x="18" y="152"/>
                    <a:pt x="16" y="150"/>
                  </a:cubicBezTo>
                  <a:cubicBezTo>
                    <a:pt x="13" y="148"/>
                    <a:pt x="5" y="140"/>
                    <a:pt x="2" y="144"/>
                  </a:cubicBezTo>
                  <a:cubicBezTo>
                    <a:pt x="0" y="147"/>
                    <a:pt x="4" y="150"/>
                    <a:pt x="5" y="151"/>
                  </a:cubicBezTo>
                  <a:cubicBezTo>
                    <a:pt x="5" y="151"/>
                    <a:pt x="3" y="154"/>
                    <a:pt x="6" y="159"/>
                  </a:cubicBezTo>
                  <a:cubicBezTo>
                    <a:pt x="9" y="164"/>
                    <a:pt x="12" y="169"/>
                    <a:pt x="20" y="172"/>
                  </a:cubicBezTo>
                  <a:cubicBezTo>
                    <a:pt x="29" y="175"/>
                    <a:pt x="34" y="178"/>
                    <a:pt x="47" y="179"/>
                  </a:cubicBezTo>
                  <a:cubicBezTo>
                    <a:pt x="45" y="188"/>
                    <a:pt x="44" y="198"/>
                    <a:pt x="43" y="206"/>
                  </a:cubicBezTo>
                  <a:cubicBezTo>
                    <a:pt x="151" y="206"/>
                    <a:pt x="151" y="206"/>
                    <a:pt x="151" y="206"/>
                  </a:cubicBezTo>
                  <a:cubicBezTo>
                    <a:pt x="153" y="181"/>
                    <a:pt x="159" y="111"/>
                    <a:pt x="144" y="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7" name="Freeform 113"/>
            <p:cNvSpPr>
              <a:spLocks/>
            </p:cNvSpPr>
            <p:nvPr/>
          </p:nvSpPr>
          <p:spPr bwMode="auto">
            <a:xfrm>
              <a:off x="5232401" y="4217988"/>
              <a:ext cx="395288" cy="385763"/>
            </a:xfrm>
            <a:custGeom>
              <a:avLst/>
              <a:gdLst>
                <a:gd name="T0" fmla="*/ 203 w 208"/>
                <a:gd name="T1" fmla="*/ 164 h 203"/>
                <a:gd name="T2" fmla="*/ 193 w 208"/>
                <a:gd name="T3" fmla="*/ 146 h 203"/>
                <a:gd name="T4" fmla="*/ 182 w 208"/>
                <a:gd name="T5" fmla="*/ 129 h 203"/>
                <a:gd name="T6" fmla="*/ 169 w 208"/>
                <a:gd name="T7" fmla="*/ 111 h 203"/>
                <a:gd name="T8" fmla="*/ 160 w 208"/>
                <a:gd name="T9" fmla="*/ 98 h 203"/>
                <a:gd name="T10" fmla="*/ 147 w 208"/>
                <a:gd name="T11" fmla="*/ 84 h 203"/>
                <a:gd name="T12" fmla="*/ 113 w 208"/>
                <a:gd name="T13" fmla="*/ 82 h 203"/>
                <a:gd name="T14" fmla="*/ 99 w 208"/>
                <a:gd name="T15" fmla="*/ 78 h 203"/>
                <a:gd name="T16" fmla="*/ 107 w 208"/>
                <a:gd name="T17" fmla="*/ 55 h 203"/>
                <a:gd name="T18" fmla="*/ 103 w 208"/>
                <a:gd name="T19" fmla="*/ 40 h 203"/>
                <a:gd name="T20" fmla="*/ 103 w 208"/>
                <a:gd name="T21" fmla="*/ 33 h 203"/>
                <a:gd name="T22" fmla="*/ 99 w 208"/>
                <a:gd name="T23" fmla="*/ 18 h 203"/>
                <a:gd name="T24" fmla="*/ 89 w 208"/>
                <a:gd name="T25" fmla="*/ 8 h 203"/>
                <a:gd name="T26" fmla="*/ 63 w 208"/>
                <a:gd name="T27" fmla="*/ 4 h 203"/>
                <a:gd name="T28" fmla="*/ 44 w 208"/>
                <a:gd name="T29" fmla="*/ 13 h 203"/>
                <a:gd name="T30" fmla="*/ 35 w 208"/>
                <a:gd name="T31" fmla="*/ 40 h 203"/>
                <a:gd name="T32" fmla="*/ 48 w 208"/>
                <a:gd name="T33" fmla="*/ 63 h 203"/>
                <a:gd name="T34" fmla="*/ 52 w 208"/>
                <a:gd name="T35" fmla="*/ 79 h 203"/>
                <a:gd name="T36" fmla="*/ 44 w 208"/>
                <a:gd name="T37" fmla="*/ 86 h 203"/>
                <a:gd name="T38" fmla="*/ 8 w 208"/>
                <a:gd name="T39" fmla="*/ 105 h 203"/>
                <a:gd name="T40" fmla="*/ 4 w 208"/>
                <a:gd name="T41" fmla="*/ 132 h 203"/>
                <a:gd name="T42" fmla="*/ 2 w 208"/>
                <a:gd name="T43" fmla="*/ 171 h 203"/>
                <a:gd name="T44" fmla="*/ 3 w 208"/>
                <a:gd name="T45" fmla="*/ 203 h 203"/>
                <a:gd name="T46" fmla="*/ 205 w 208"/>
                <a:gd name="T47" fmla="*/ 203 h 203"/>
                <a:gd name="T48" fmla="*/ 203 w 208"/>
                <a:gd name="T49" fmla="*/ 164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8" h="203">
                  <a:moveTo>
                    <a:pt x="203" y="164"/>
                  </a:moveTo>
                  <a:cubicBezTo>
                    <a:pt x="200" y="154"/>
                    <a:pt x="193" y="153"/>
                    <a:pt x="193" y="146"/>
                  </a:cubicBezTo>
                  <a:cubicBezTo>
                    <a:pt x="192" y="139"/>
                    <a:pt x="183" y="133"/>
                    <a:pt x="182" y="129"/>
                  </a:cubicBezTo>
                  <a:cubicBezTo>
                    <a:pt x="180" y="125"/>
                    <a:pt x="176" y="116"/>
                    <a:pt x="169" y="111"/>
                  </a:cubicBezTo>
                  <a:cubicBezTo>
                    <a:pt x="163" y="106"/>
                    <a:pt x="163" y="106"/>
                    <a:pt x="160" y="98"/>
                  </a:cubicBezTo>
                  <a:cubicBezTo>
                    <a:pt x="157" y="91"/>
                    <a:pt x="155" y="87"/>
                    <a:pt x="147" y="84"/>
                  </a:cubicBezTo>
                  <a:cubicBezTo>
                    <a:pt x="139" y="81"/>
                    <a:pt x="122" y="83"/>
                    <a:pt x="113" y="82"/>
                  </a:cubicBezTo>
                  <a:cubicBezTo>
                    <a:pt x="105" y="82"/>
                    <a:pt x="99" y="78"/>
                    <a:pt x="99" y="78"/>
                  </a:cubicBezTo>
                  <a:cubicBezTo>
                    <a:pt x="107" y="79"/>
                    <a:pt x="106" y="63"/>
                    <a:pt x="107" y="55"/>
                  </a:cubicBezTo>
                  <a:cubicBezTo>
                    <a:pt x="108" y="46"/>
                    <a:pt x="104" y="42"/>
                    <a:pt x="103" y="40"/>
                  </a:cubicBezTo>
                  <a:cubicBezTo>
                    <a:pt x="102" y="38"/>
                    <a:pt x="102" y="38"/>
                    <a:pt x="103" y="33"/>
                  </a:cubicBezTo>
                  <a:cubicBezTo>
                    <a:pt x="104" y="29"/>
                    <a:pt x="102" y="24"/>
                    <a:pt x="99" y="18"/>
                  </a:cubicBezTo>
                  <a:cubicBezTo>
                    <a:pt x="96" y="12"/>
                    <a:pt x="89" y="8"/>
                    <a:pt x="89" y="8"/>
                  </a:cubicBezTo>
                  <a:cubicBezTo>
                    <a:pt x="78" y="0"/>
                    <a:pt x="63" y="4"/>
                    <a:pt x="63" y="4"/>
                  </a:cubicBezTo>
                  <a:cubicBezTo>
                    <a:pt x="63" y="4"/>
                    <a:pt x="51" y="6"/>
                    <a:pt x="44" y="13"/>
                  </a:cubicBezTo>
                  <a:cubicBezTo>
                    <a:pt x="37" y="20"/>
                    <a:pt x="34" y="30"/>
                    <a:pt x="35" y="40"/>
                  </a:cubicBezTo>
                  <a:cubicBezTo>
                    <a:pt x="35" y="49"/>
                    <a:pt x="43" y="58"/>
                    <a:pt x="48" y="63"/>
                  </a:cubicBezTo>
                  <a:cubicBezTo>
                    <a:pt x="52" y="68"/>
                    <a:pt x="52" y="75"/>
                    <a:pt x="52" y="79"/>
                  </a:cubicBezTo>
                  <a:cubicBezTo>
                    <a:pt x="51" y="83"/>
                    <a:pt x="49" y="83"/>
                    <a:pt x="44" y="86"/>
                  </a:cubicBezTo>
                  <a:cubicBezTo>
                    <a:pt x="40" y="88"/>
                    <a:pt x="13" y="97"/>
                    <a:pt x="8" y="105"/>
                  </a:cubicBezTo>
                  <a:cubicBezTo>
                    <a:pt x="2" y="112"/>
                    <a:pt x="2" y="124"/>
                    <a:pt x="4" y="132"/>
                  </a:cubicBezTo>
                  <a:cubicBezTo>
                    <a:pt x="5" y="140"/>
                    <a:pt x="0" y="152"/>
                    <a:pt x="2" y="171"/>
                  </a:cubicBezTo>
                  <a:cubicBezTo>
                    <a:pt x="3" y="183"/>
                    <a:pt x="1" y="194"/>
                    <a:pt x="3" y="203"/>
                  </a:cubicBezTo>
                  <a:cubicBezTo>
                    <a:pt x="205" y="203"/>
                    <a:pt x="205" y="203"/>
                    <a:pt x="205" y="203"/>
                  </a:cubicBezTo>
                  <a:cubicBezTo>
                    <a:pt x="208" y="182"/>
                    <a:pt x="206" y="172"/>
                    <a:pt x="203" y="1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8" name="Freeform 114"/>
            <p:cNvSpPr>
              <a:spLocks/>
            </p:cNvSpPr>
            <p:nvPr/>
          </p:nvSpPr>
          <p:spPr bwMode="auto">
            <a:xfrm>
              <a:off x="5213351" y="4619626"/>
              <a:ext cx="782638" cy="266700"/>
            </a:xfrm>
            <a:custGeom>
              <a:avLst/>
              <a:gdLst>
                <a:gd name="T0" fmla="*/ 0 w 411"/>
                <a:gd name="T1" fmla="*/ 0 h 140"/>
                <a:gd name="T2" fmla="*/ 0 w 411"/>
                <a:gd name="T3" fmla="*/ 140 h 140"/>
                <a:gd name="T4" fmla="*/ 411 w 411"/>
                <a:gd name="T5" fmla="*/ 140 h 140"/>
                <a:gd name="T6" fmla="*/ 411 w 411"/>
                <a:gd name="T7" fmla="*/ 0 h 140"/>
                <a:gd name="T8" fmla="*/ 0 w 411"/>
                <a:gd name="T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1" h="140">
                  <a:moveTo>
                    <a:pt x="0" y="0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0"/>
                    <a:pt x="403" y="140"/>
                    <a:pt x="411" y="140"/>
                  </a:cubicBezTo>
                  <a:cubicBezTo>
                    <a:pt x="411" y="132"/>
                    <a:pt x="411" y="8"/>
                    <a:pt x="411" y="0"/>
                  </a:cubicBezTo>
                  <a:cubicBezTo>
                    <a:pt x="40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469" name="Oval 115"/>
          <p:cNvSpPr>
            <a:spLocks noChangeArrowheads="1"/>
          </p:cNvSpPr>
          <p:nvPr/>
        </p:nvSpPr>
        <p:spPr bwMode="auto">
          <a:xfrm>
            <a:off x="3435351" y="4338638"/>
            <a:ext cx="74613" cy="7302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70" name="Oval 116"/>
          <p:cNvSpPr>
            <a:spLocks noChangeArrowheads="1"/>
          </p:cNvSpPr>
          <p:nvPr/>
        </p:nvSpPr>
        <p:spPr bwMode="auto">
          <a:xfrm>
            <a:off x="3679826" y="4338638"/>
            <a:ext cx="74613" cy="7302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71" name="Freeform 117"/>
          <p:cNvSpPr>
            <a:spLocks/>
          </p:cNvSpPr>
          <p:nvPr/>
        </p:nvSpPr>
        <p:spPr bwMode="auto">
          <a:xfrm>
            <a:off x="3333751" y="4443413"/>
            <a:ext cx="42863" cy="381000"/>
          </a:xfrm>
          <a:custGeom>
            <a:avLst/>
            <a:gdLst>
              <a:gd name="T0" fmla="*/ 26 w 27"/>
              <a:gd name="T1" fmla="*/ 0 h 240"/>
              <a:gd name="T2" fmla="*/ 3 w 27"/>
              <a:gd name="T3" fmla="*/ 0 h 240"/>
              <a:gd name="T4" fmla="*/ 0 w 27"/>
              <a:gd name="T5" fmla="*/ 0 h 240"/>
              <a:gd name="T6" fmla="*/ 1 w 27"/>
              <a:gd name="T7" fmla="*/ 240 h 240"/>
              <a:gd name="T8" fmla="*/ 27 w 27"/>
              <a:gd name="T9" fmla="*/ 240 h 240"/>
              <a:gd name="T10" fmla="*/ 26 w 27"/>
              <a:gd name="T11" fmla="*/ 165 h 240"/>
              <a:gd name="T12" fmla="*/ 26 w 27"/>
              <a:gd name="T1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" h="240">
                <a:moveTo>
                  <a:pt x="26" y="0"/>
                </a:moveTo>
                <a:lnTo>
                  <a:pt x="3" y="0"/>
                </a:lnTo>
                <a:lnTo>
                  <a:pt x="0" y="0"/>
                </a:lnTo>
                <a:lnTo>
                  <a:pt x="1" y="240"/>
                </a:lnTo>
                <a:lnTo>
                  <a:pt x="27" y="240"/>
                </a:lnTo>
                <a:lnTo>
                  <a:pt x="26" y="165"/>
                </a:lnTo>
                <a:lnTo>
                  <a:pt x="2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72" name="Oval 118"/>
          <p:cNvSpPr>
            <a:spLocks noChangeArrowheads="1"/>
          </p:cNvSpPr>
          <p:nvPr/>
        </p:nvSpPr>
        <p:spPr bwMode="auto">
          <a:xfrm>
            <a:off x="3925888" y="4338638"/>
            <a:ext cx="73025" cy="7302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73" name="Freeform 119"/>
          <p:cNvSpPr>
            <a:spLocks/>
          </p:cNvSpPr>
          <p:nvPr/>
        </p:nvSpPr>
        <p:spPr bwMode="auto">
          <a:xfrm>
            <a:off x="4057651" y="4443413"/>
            <a:ext cx="44450" cy="381000"/>
          </a:xfrm>
          <a:custGeom>
            <a:avLst/>
            <a:gdLst>
              <a:gd name="T0" fmla="*/ 24 w 28"/>
              <a:gd name="T1" fmla="*/ 0 h 240"/>
              <a:gd name="T2" fmla="*/ 2 w 28"/>
              <a:gd name="T3" fmla="*/ 0 h 240"/>
              <a:gd name="T4" fmla="*/ 2 w 28"/>
              <a:gd name="T5" fmla="*/ 165 h 240"/>
              <a:gd name="T6" fmla="*/ 0 w 28"/>
              <a:gd name="T7" fmla="*/ 240 h 240"/>
              <a:gd name="T8" fmla="*/ 27 w 28"/>
              <a:gd name="T9" fmla="*/ 240 h 240"/>
              <a:gd name="T10" fmla="*/ 28 w 28"/>
              <a:gd name="T11" fmla="*/ 0 h 240"/>
              <a:gd name="T12" fmla="*/ 24 w 28"/>
              <a:gd name="T13" fmla="*/ 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240">
                <a:moveTo>
                  <a:pt x="24" y="0"/>
                </a:moveTo>
                <a:lnTo>
                  <a:pt x="2" y="0"/>
                </a:lnTo>
                <a:lnTo>
                  <a:pt x="2" y="165"/>
                </a:lnTo>
                <a:lnTo>
                  <a:pt x="0" y="240"/>
                </a:lnTo>
                <a:lnTo>
                  <a:pt x="27" y="240"/>
                </a:lnTo>
                <a:lnTo>
                  <a:pt x="28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74" name="Freeform 120"/>
          <p:cNvSpPr>
            <a:spLocks noEditPoints="1"/>
          </p:cNvSpPr>
          <p:nvPr/>
        </p:nvSpPr>
        <p:spPr bwMode="auto">
          <a:xfrm>
            <a:off x="3408363" y="4418013"/>
            <a:ext cx="619125" cy="406400"/>
          </a:xfrm>
          <a:custGeom>
            <a:avLst/>
            <a:gdLst>
              <a:gd name="T0" fmla="*/ 294 w 326"/>
              <a:gd name="T1" fmla="*/ 3 h 214"/>
              <a:gd name="T2" fmla="*/ 264 w 326"/>
              <a:gd name="T3" fmla="*/ 10 h 214"/>
              <a:gd name="T4" fmla="*/ 231 w 326"/>
              <a:gd name="T5" fmla="*/ 38 h 214"/>
              <a:gd name="T6" fmla="*/ 206 w 326"/>
              <a:gd name="T7" fmla="*/ 43 h 214"/>
              <a:gd name="T8" fmla="*/ 206 w 326"/>
              <a:gd name="T9" fmla="*/ 42 h 214"/>
              <a:gd name="T10" fmla="*/ 189 w 326"/>
              <a:gd name="T11" fmla="*/ 5 h 214"/>
              <a:gd name="T12" fmla="*/ 176 w 326"/>
              <a:gd name="T13" fmla="*/ 3 h 214"/>
              <a:gd name="T14" fmla="*/ 163 w 326"/>
              <a:gd name="T15" fmla="*/ 3 h 214"/>
              <a:gd name="T16" fmla="*/ 150 w 326"/>
              <a:gd name="T17" fmla="*/ 3 h 214"/>
              <a:gd name="T18" fmla="*/ 137 w 326"/>
              <a:gd name="T19" fmla="*/ 5 h 214"/>
              <a:gd name="T20" fmla="*/ 120 w 326"/>
              <a:gd name="T21" fmla="*/ 42 h 214"/>
              <a:gd name="T22" fmla="*/ 120 w 326"/>
              <a:gd name="T23" fmla="*/ 43 h 214"/>
              <a:gd name="T24" fmla="*/ 95 w 326"/>
              <a:gd name="T25" fmla="*/ 38 h 214"/>
              <a:gd name="T26" fmla="*/ 62 w 326"/>
              <a:gd name="T27" fmla="*/ 10 h 214"/>
              <a:gd name="T28" fmla="*/ 32 w 326"/>
              <a:gd name="T29" fmla="*/ 3 h 214"/>
              <a:gd name="T30" fmla="*/ 9 w 326"/>
              <a:gd name="T31" fmla="*/ 12 h 214"/>
              <a:gd name="T32" fmla="*/ 0 w 326"/>
              <a:gd name="T33" fmla="*/ 37 h 214"/>
              <a:gd name="T34" fmla="*/ 0 w 326"/>
              <a:gd name="T35" fmla="*/ 39 h 214"/>
              <a:gd name="T36" fmla="*/ 0 w 326"/>
              <a:gd name="T37" fmla="*/ 109 h 214"/>
              <a:gd name="T38" fmla="*/ 31 w 326"/>
              <a:gd name="T39" fmla="*/ 139 h 214"/>
              <a:gd name="T40" fmla="*/ 80 w 326"/>
              <a:gd name="T41" fmla="*/ 139 h 214"/>
              <a:gd name="T42" fmla="*/ 80 w 326"/>
              <a:gd name="T43" fmla="*/ 214 h 214"/>
              <a:gd name="T44" fmla="*/ 144 w 326"/>
              <a:gd name="T45" fmla="*/ 214 h 214"/>
              <a:gd name="T46" fmla="*/ 182 w 326"/>
              <a:gd name="T47" fmla="*/ 214 h 214"/>
              <a:gd name="T48" fmla="*/ 245 w 326"/>
              <a:gd name="T49" fmla="*/ 214 h 214"/>
              <a:gd name="T50" fmla="*/ 245 w 326"/>
              <a:gd name="T51" fmla="*/ 139 h 214"/>
              <a:gd name="T52" fmla="*/ 295 w 326"/>
              <a:gd name="T53" fmla="*/ 139 h 214"/>
              <a:gd name="T54" fmla="*/ 326 w 326"/>
              <a:gd name="T55" fmla="*/ 109 h 214"/>
              <a:gd name="T56" fmla="*/ 326 w 326"/>
              <a:gd name="T57" fmla="*/ 39 h 214"/>
              <a:gd name="T58" fmla="*/ 326 w 326"/>
              <a:gd name="T59" fmla="*/ 37 h 214"/>
              <a:gd name="T60" fmla="*/ 317 w 326"/>
              <a:gd name="T61" fmla="*/ 12 h 214"/>
              <a:gd name="T62" fmla="*/ 294 w 326"/>
              <a:gd name="T63" fmla="*/ 3 h 214"/>
              <a:gd name="T64" fmla="*/ 80 w 326"/>
              <a:gd name="T65" fmla="*/ 104 h 214"/>
              <a:gd name="T66" fmla="*/ 55 w 326"/>
              <a:gd name="T67" fmla="*/ 96 h 214"/>
              <a:gd name="T68" fmla="*/ 55 w 326"/>
              <a:gd name="T69" fmla="*/ 42 h 214"/>
              <a:gd name="T70" fmla="*/ 88 w 326"/>
              <a:gd name="T71" fmla="*/ 64 h 214"/>
              <a:gd name="T72" fmla="*/ 121 w 326"/>
              <a:gd name="T73" fmla="*/ 64 h 214"/>
              <a:gd name="T74" fmla="*/ 122 w 326"/>
              <a:gd name="T75" fmla="*/ 77 h 214"/>
              <a:gd name="T76" fmla="*/ 80 w 326"/>
              <a:gd name="T77" fmla="*/ 77 h 214"/>
              <a:gd name="T78" fmla="*/ 80 w 326"/>
              <a:gd name="T79" fmla="*/ 104 h 214"/>
              <a:gd name="T80" fmla="*/ 271 w 326"/>
              <a:gd name="T81" fmla="*/ 96 h 214"/>
              <a:gd name="T82" fmla="*/ 245 w 326"/>
              <a:gd name="T83" fmla="*/ 104 h 214"/>
              <a:gd name="T84" fmla="*/ 245 w 326"/>
              <a:gd name="T85" fmla="*/ 77 h 214"/>
              <a:gd name="T86" fmla="*/ 204 w 326"/>
              <a:gd name="T87" fmla="*/ 77 h 214"/>
              <a:gd name="T88" fmla="*/ 205 w 326"/>
              <a:gd name="T89" fmla="*/ 64 h 214"/>
              <a:gd name="T90" fmla="*/ 238 w 326"/>
              <a:gd name="T91" fmla="*/ 64 h 214"/>
              <a:gd name="T92" fmla="*/ 271 w 326"/>
              <a:gd name="T93" fmla="*/ 42 h 214"/>
              <a:gd name="T94" fmla="*/ 271 w 326"/>
              <a:gd name="T95" fmla="*/ 9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26" h="214">
                <a:moveTo>
                  <a:pt x="294" y="3"/>
                </a:moveTo>
                <a:cubicBezTo>
                  <a:pt x="293" y="3"/>
                  <a:pt x="279" y="0"/>
                  <a:pt x="264" y="10"/>
                </a:cubicBezTo>
                <a:cubicBezTo>
                  <a:pt x="249" y="20"/>
                  <a:pt x="231" y="38"/>
                  <a:pt x="231" y="38"/>
                </a:cubicBezTo>
                <a:cubicBezTo>
                  <a:pt x="206" y="43"/>
                  <a:pt x="206" y="43"/>
                  <a:pt x="206" y="43"/>
                </a:cubicBezTo>
                <a:cubicBezTo>
                  <a:pt x="206" y="42"/>
                  <a:pt x="206" y="42"/>
                  <a:pt x="206" y="42"/>
                </a:cubicBezTo>
                <a:cubicBezTo>
                  <a:pt x="206" y="42"/>
                  <a:pt x="209" y="13"/>
                  <a:pt x="189" y="5"/>
                </a:cubicBezTo>
                <a:cubicBezTo>
                  <a:pt x="185" y="4"/>
                  <a:pt x="181" y="3"/>
                  <a:pt x="176" y="3"/>
                </a:cubicBezTo>
                <a:cubicBezTo>
                  <a:pt x="163" y="3"/>
                  <a:pt x="163" y="3"/>
                  <a:pt x="163" y="3"/>
                </a:cubicBezTo>
                <a:cubicBezTo>
                  <a:pt x="150" y="3"/>
                  <a:pt x="150" y="3"/>
                  <a:pt x="150" y="3"/>
                </a:cubicBezTo>
                <a:cubicBezTo>
                  <a:pt x="145" y="3"/>
                  <a:pt x="141" y="4"/>
                  <a:pt x="137" y="5"/>
                </a:cubicBezTo>
                <a:cubicBezTo>
                  <a:pt x="117" y="13"/>
                  <a:pt x="120" y="42"/>
                  <a:pt x="120" y="42"/>
                </a:cubicBezTo>
                <a:cubicBezTo>
                  <a:pt x="120" y="43"/>
                  <a:pt x="120" y="43"/>
                  <a:pt x="120" y="43"/>
                </a:cubicBezTo>
                <a:cubicBezTo>
                  <a:pt x="95" y="38"/>
                  <a:pt x="95" y="38"/>
                  <a:pt x="95" y="38"/>
                </a:cubicBezTo>
                <a:cubicBezTo>
                  <a:pt x="95" y="38"/>
                  <a:pt x="76" y="20"/>
                  <a:pt x="62" y="10"/>
                </a:cubicBezTo>
                <a:cubicBezTo>
                  <a:pt x="47" y="0"/>
                  <a:pt x="33" y="3"/>
                  <a:pt x="32" y="3"/>
                </a:cubicBezTo>
                <a:cubicBezTo>
                  <a:pt x="23" y="3"/>
                  <a:pt x="15" y="6"/>
                  <a:pt x="9" y="12"/>
                </a:cubicBezTo>
                <a:cubicBezTo>
                  <a:pt x="1" y="21"/>
                  <a:pt x="0" y="34"/>
                  <a:pt x="0" y="37"/>
                </a:cubicBezTo>
                <a:cubicBezTo>
                  <a:pt x="0" y="38"/>
                  <a:pt x="0" y="39"/>
                  <a:pt x="0" y="39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39"/>
                  <a:pt x="30" y="139"/>
                  <a:pt x="31" y="139"/>
                </a:cubicBezTo>
                <a:cubicBezTo>
                  <a:pt x="31" y="139"/>
                  <a:pt x="77" y="139"/>
                  <a:pt x="80" y="139"/>
                </a:cubicBezTo>
                <a:cubicBezTo>
                  <a:pt x="80" y="143"/>
                  <a:pt x="80" y="214"/>
                  <a:pt x="80" y="214"/>
                </a:cubicBezTo>
                <a:cubicBezTo>
                  <a:pt x="144" y="214"/>
                  <a:pt x="144" y="214"/>
                  <a:pt x="144" y="214"/>
                </a:cubicBezTo>
                <a:cubicBezTo>
                  <a:pt x="182" y="214"/>
                  <a:pt x="182" y="214"/>
                  <a:pt x="182" y="214"/>
                </a:cubicBezTo>
                <a:cubicBezTo>
                  <a:pt x="245" y="214"/>
                  <a:pt x="245" y="214"/>
                  <a:pt x="245" y="214"/>
                </a:cubicBezTo>
                <a:cubicBezTo>
                  <a:pt x="245" y="214"/>
                  <a:pt x="245" y="143"/>
                  <a:pt x="245" y="139"/>
                </a:cubicBezTo>
                <a:cubicBezTo>
                  <a:pt x="249" y="139"/>
                  <a:pt x="295" y="139"/>
                  <a:pt x="295" y="139"/>
                </a:cubicBezTo>
                <a:cubicBezTo>
                  <a:pt x="296" y="139"/>
                  <a:pt x="326" y="139"/>
                  <a:pt x="326" y="109"/>
                </a:cubicBezTo>
                <a:cubicBezTo>
                  <a:pt x="326" y="39"/>
                  <a:pt x="326" y="39"/>
                  <a:pt x="326" y="39"/>
                </a:cubicBezTo>
                <a:cubicBezTo>
                  <a:pt x="326" y="39"/>
                  <a:pt x="326" y="38"/>
                  <a:pt x="326" y="37"/>
                </a:cubicBezTo>
                <a:cubicBezTo>
                  <a:pt x="326" y="34"/>
                  <a:pt x="325" y="21"/>
                  <a:pt x="317" y="12"/>
                </a:cubicBezTo>
                <a:cubicBezTo>
                  <a:pt x="311" y="6"/>
                  <a:pt x="303" y="3"/>
                  <a:pt x="294" y="3"/>
                </a:cubicBezTo>
                <a:close/>
                <a:moveTo>
                  <a:pt x="80" y="104"/>
                </a:moveTo>
                <a:cubicBezTo>
                  <a:pt x="77" y="103"/>
                  <a:pt x="57" y="96"/>
                  <a:pt x="55" y="96"/>
                </a:cubicBezTo>
                <a:cubicBezTo>
                  <a:pt x="55" y="93"/>
                  <a:pt x="55" y="46"/>
                  <a:pt x="55" y="42"/>
                </a:cubicBezTo>
                <a:cubicBezTo>
                  <a:pt x="88" y="64"/>
                  <a:pt x="88" y="64"/>
                  <a:pt x="88" y="64"/>
                </a:cubicBezTo>
                <a:cubicBezTo>
                  <a:pt x="121" y="64"/>
                  <a:pt x="121" y="64"/>
                  <a:pt x="121" y="64"/>
                </a:cubicBezTo>
                <a:cubicBezTo>
                  <a:pt x="122" y="77"/>
                  <a:pt x="122" y="77"/>
                  <a:pt x="122" y="77"/>
                </a:cubicBezTo>
                <a:cubicBezTo>
                  <a:pt x="80" y="77"/>
                  <a:pt x="80" y="77"/>
                  <a:pt x="80" y="77"/>
                </a:cubicBezTo>
                <a:cubicBezTo>
                  <a:pt x="80" y="77"/>
                  <a:pt x="80" y="100"/>
                  <a:pt x="80" y="104"/>
                </a:cubicBezTo>
                <a:close/>
                <a:moveTo>
                  <a:pt x="271" y="96"/>
                </a:moveTo>
                <a:cubicBezTo>
                  <a:pt x="269" y="96"/>
                  <a:pt x="249" y="103"/>
                  <a:pt x="245" y="104"/>
                </a:cubicBezTo>
                <a:cubicBezTo>
                  <a:pt x="245" y="100"/>
                  <a:pt x="245" y="77"/>
                  <a:pt x="245" y="77"/>
                </a:cubicBezTo>
                <a:cubicBezTo>
                  <a:pt x="204" y="77"/>
                  <a:pt x="204" y="77"/>
                  <a:pt x="204" y="77"/>
                </a:cubicBezTo>
                <a:cubicBezTo>
                  <a:pt x="205" y="64"/>
                  <a:pt x="205" y="64"/>
                  <a:pt x="205" y="64"/>
                </a:cubicBezTo>
                <a:cubicBezTo>
                  <a:pt x="238" y="64"/>
                  <a:pt x="238" y="64"/>
                  <a:pt x="238" y="64"/>
                </a:cubicBezTo>
                <a:cubicBezTo>
                  <a:pt x="271" y="42"/>
                  <a:pt x="271" y="42"/>
                  <a:pt x="271" y="42"/>
                </a:cubicBezTo>
                <a:cubicBezTo>
                  <a:pt x="271" y="46"/>
                  <a:pt x="271" y="93"/>
                  <a:pt x="271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75" name="Freeform 121"/>
          <p:cNvSpPr>
            <a:spLocks/>
          </p:cNvSpPr>
          <p:nvPr/>
        </p:nvSpPr>
        <p:spPr bwMode="auto">
          <a:xfrm>
            <a:off x="796926" y="930276"/>
            <a:ext cx="271463" cy="163513"/>
          </a:xfrm>
          <a:custGeom>
            <a:avLst/>
            <a:gdLst>
              <a:gd name="T0" fmla="*/ 133 w 143"/>
              <a:gd name="T1" fmla="*/ 27 h 86"/>
              <a:gd name="T2" fmla="*/ 62 w 143"/>
              <a:gd name="T3" fmla="*/ 46 h 86"/>
              <a:gd name="T4" fmla="*/ 24 w 143"/>
              <a:gd name="T5" fmla="*/ 0 h 86"/>
              <a:gd name="T6" fmla="*/ 0 w 143"/>
              <a:gd name="T7" fmla="*/ 46 h 86"/>
              <a:gd name="T8" fmla="*/ 48 w 143"/>
              <a:gd name="T9" fmla="*/ 86 h 86"/>
              <a:gd name="T10" fmla="*/ 143 w 143"/>
              <a:gd name="T11" fmla="*/ 65 h 86"/>
              <a:gd name="T12" fmla="*/ 133 w 143"/>
              <a:gd name="T13" fmla="*/ 27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3" h="86">
                <a:moveTo>
                  <a:pt x="133" y="27"/>
                </a:moveTo>
                <a:cubicBezTo>
                  <a:pt x="62" y="46"/>
                  <a:pt x="62" y="46"/>
                  <a:pt x="62" y="46"/>
                </a:cubicBezTo>
                <a:cubicBezTo>
                  <a:pt x="24" y="0"/>
                  <a:pt x="24" y="0"/>
                  <a:pt x="24" y="0"/>
                </a:cubicBezTo>
                <a:cubicBezTo>
                  <a:pt x="17" y="13"/>
                  <a:pt x="8" y="30"/>
                  <a:pt x="0" y="46"/>
                </a:cubicBezTo>
                <a:cubicBezTo>
                  <a:pt x="48" y="86"/>
                  <a:pt x="48" y="86"/>
                  <a:pt x="48" y="86"/>
                </a:cubicBezTo>
                <a:cubicBezTo>
                  <a:pt x="143" y="65"/>
                  <a:pt x="143" y="65"/>
                  <a:pt x="143" y="65"/>
                </a:cubicBezTo>
                <a:lnTo>
                  <a:pt x="133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76" name="Freeform 122"/>
          <p:cNvSpPr>
            <a:spLocks/>
          </p:cNvSpPr>
          <p:nvPr/>
        </p:nvSpPr>
        <p:spPr bwMode="auto">
          <a:xfrm>
            <a:off x="358776" y="555626"/>
            <a:ext cx="555625" cy="750888"/>
          </a:xfrm>
          <a:custGeom>
            <a:avLst/>
            <a:gdLst>
              <a:gd name="T0" fmla="*/ 262 w 292"/>
              <a:gd name="T1" fmla="*/ 181 h 394"/>
              <a:gd name="T2" fmla="*/ 287 w 292"/>
              <a:gd name="T3" fmla="*/ 158 h 394"/>
              <a:gd name="T4" fmla="*/ 196 w 292"/>
              <a:gd name="T5" fmla="*/ 44 h 394"/>
              <a:gd name="T6" fmla="*/ 252 w 292"/>
              <a:gd name="T7" fmla="*/ 58 h 394"/>
              <a:gd name="T8" fmla="*/ 261 w 292"/>
              <a:gd name="T9" fmla="*/ 115 h 394"/>
              <a:gd name="T10" fmla="*/ 292 w 292"/>
              <a:gd name="T11" fmla="*/ 120 h 394"/>
              <a:gd name="T12" fmla="*/ 287 w 292"/>
              <a:gd name="T13" fmla="*/ 37 h 394"/>
              <a:gd name="T14" fmla="*/ 196 w 292"/>
              <a:gd name="T15" fmla="*/ 0 h 394"/>
              <a:gd name="T16" fmla="*/ 137 w 292"/>
              <a:gd name="T17" fmla="*/ 28 h 394"/>
              <a:gd name="T18" fmla="*/ 195 w 292"/>
              <a:gd name="T19" fmla="*/ 82 h 394"/>
              <a:gd name="T20" fmla="*/ 208 w 292"/>
              <a:gd name="T21" fmla="*/ 98 h 394"/>
              <a:gd name="T22" fmla="*/ 192 w 292"/>
              <a:gd name="T23" fmla="*/ 108 h 394"/>
              <a:gd name="T24" fmla="*/ 120 w 292"/>
              <a:gd name="T25" fmla="*/ 37 h 394"/>
              <a:gd name="T26" fmla="*/ 79 w 292"/>
              <a:gd name="T27" fmla="*/ 56 h 394"/>
              <a:gd name="T28" fmla="*/ 63 w 292"/>
              <a:gd name="T29" fmla="*/ 140 h 394"/>
              <a:gd name="T30" fmla="*/ 0 w 292"/>
              <a:gd name="T31" fmla="*/ 167 h 394"/>
              <a:gd name="T32" fmla="*/ 15 w 292"/>
              <a:gd name="T33" fmla="*/ 189 h 394"/>
              <a:gd name="T34" fmla="*/ 90 w 292"/>
              <a:gd name="T35" fmla="*/ 164 h 394"/>
              <a:gd name="T36" fmla="*/ 110 w 292"/>
              <a:gd name="T37" fmla="*/ 93 h 394"/>
              <a:gd name="T38" fmla="*/ 163 w 292"/>
              <a:gd name="T39" fmla="*/ 203 h 394"/>
              <a:gd name="T40" fmla="*/ 175 w 292"/>
              <a:gd name="T41" fmla="*/ 205 h 394"/>
              <a:gd name="T42" fmla="*/ 183 w 292"/>
              <a:gd name="T43" fmla="*/ 206 h 394"/>
              <a:gd name="T44" fmla="*/ 157 w 292"/>
              <a:gd name="T45" fmla="*/ 288 h 394"/>
              <a:gd name="T46" fmla="*/ 138 w 292"/>
              <a:gd name="T47" fmla="*/ 393 h 394"/>
              <a:gd name="T48" fmla="*/ 183 w 292"/>
              <a:gd name="T49" fmla="*/ 394 h 394"/>
              <a:gd name="T50" fmla="*/ 193 w 292"/>
              <a:gd name="T51" fmla="*/ 296 h 394"/>
              <a:gd name="T52" fmla="*/ 248 w 292"/>
              <a:gd name="T53" fmla="*/ 190 h 394"/>
              <a:gd name="T54" fmla="*/ 262 w 292"/>
              <a:gd name="T55" fmla="*/ 181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92" h="394">
                <a:moveTo>
                  <a:pt x="262" y="181"/>
                </a:moveTo>
                <a:cubicBezTo>
                  <a:pt x="278" y="170"/>
                  <a:pt x="287" y="158"/>
                  <a:pt x="287" y="158"/>
                </a:cubicBezTo>
                <a:cubicBezTo>
                  <a:pt x="229" y="144"/>
                  <a:pt x="196" y="44"/>
                  <a:pt x="196" y="44"/>
                </a:cubicBezTo>
                <a:cubicBezTo>
                  <a:pt x="252" y="58"/>
                  <a:pt x="252" y="58"/>
                  <a:pt x="252" y="58"/>
                </a:cubicBezTo>
                <a:cubicBezTo>
                  <a:pt x="261" y="115"/>
                  <a:pt x="261" y="115"/>
                  <a:pt x="261" y="115"/>
                </a:cubicBezTo>
                <a:cubicBezTo>
                  <a:pt x="292" y="120"/>
                  <a:pt x="292" y="120"/>
                  <a:pt x="292" y="120"/>
                </a:cubicBezTo>
                <a:cubicBezTo>
                  <a:pt x="287" y="37"/>
                  <a:pt x="287" y="37"/>
                  <a:pt x="287" y="37"/>
                </a:cubicBezTo>
                <a:cubicBezTo>
                  <a:pt x="196" y="0"/>
                  <a:pt x="196" y="0"/>
                  <a:pt x="196" y="0"/>
                </a:cubicBezTo>
                <a:cubicBezTo>
                  <a:pt x="137" y="28"/>
                  <a:pt x="137" y="28"/>
                  <a:pt x="137" y="28"/>
                </a:cubicBezTo>
                <a:cubicBezTo>
                  <a:pt x="145" y="83"/>
                  <a:pt x="195" y="82"/>
                  <a:pt x="195" y="82"/>
                </a:cubicBezTo>
                <a:cubicBezTo>
                  <a:pt x="208" y="98"/>
                  <a:pt x="208" y="98"/>
                  <a:pt x="208" y="98"/>
                </a:cubicBezTo>
                <a:cubicBezTo>
                  <a:pt x="192" y="108"/>
                  <a:pt x="192" y="108"/>
                  <a:pt x="192" y="108"/>
                </a:cubicBezTo>
                <a:cubicBezTo>
                  <a:pt x="136" y="100"/>
                  <a:pt x="122" y="48"/>
                  <a:pt x="120" y="37"/>
                </a:cubicBezTo>
                <a:cubicBezTo>
                  <a:pt x="79" y="56"/>
                  <a:pt x="79" y="56"/>
                  <a:pt x="79" y="56"/>
                </a:cubicBezTo>
                <a:cubicBezTo>
                  <a:pt x="63" y="140"/>
                  <a:pt x="63" y="140"/>
                  <a:pt x="63" y="140"/>
                </a:cubicBezTo>
                <a:cubicBezTo>
                  <a:pt x="0" y="167"/>
                  <a:pt x="0" y="167"/>
                  <a:pt x="0" y="167"/>
                </a:cubicBezTo>
                <a:cubicBezTo>
                  <a:pt x="15" y="189"/>
                  <a:pt x="15" y="189"/>
                  <a:pt x="15" y="189"/>
                </a:cubicBezTo>
                <a:cubicBezTo>
                  <a:pt x="90" y="164"/>
                  <a:pt x="90" y="164"/>
                  <a:pt x="90" y="164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63" y="203"/>
                  <a:pt x="163" y="203"/>
                  <a:pt x="163" y="203"/>
                </a:cubicBezTo>
                <a:cubicBezTo>
                  <a:pt x="167" y="204"/>
                  <a:pt x="171" y="205"/>
                  <a:pt x="175" y="205"/>
                </a:cubicBezTo>
                <a:cubicBezTo>
                  <a:pt x="178" y="206"/>
                  <a:pt x="181" y="206"/>
                  <a:pt x="183" y="206"/>
                </a:cubicBezTo>
                <a:cubicBezTo>
                  <a:pt x="171" y="244"/>
                  <a:pt x="157" y="287"/>
                  <a:pt x="157" y="288"/>
                </a:cubicBezTo>
                <a:cubicBezTo>
                  <a:pt x="157" y="288"/>
                  <a:pt x="140" y="384"/>
                  <a:pt x="138" y="393"/>
                </a:cubicBezTo>
                <a:cubicBezTo>
                  <a:pt x="146" y="393"/>
                  <a:pt x="177" y="394"/>
                  <a:pt x="183" y="394"/>
                </a:cubicBezTo>
                <a:cubicBezTo>
                  <a:pt x="184" y="387"/>
                  <a:pt x="193" y="296"/>
                  <a:pt x="193" y="296"/>
                </a:cubicBezTo>
                <a:cubicBezTo>
                  <a:pt x="248" y="190"/>
                  <a:pt x="248" y="190"/>
                  <a:pt x="248" y="190"/>
                </a:cubicBezTo>
                <a:cubicBezTo>
                  <a:pt x="253" y="187"/>
                  <a:pt x="258" y="184"/>
                  <a:pt x="262" y="18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77" name="Freeform 123"/>
          <p:cNvSpPr>
            <a:spLocks/>
          </p:cNvSpPr>
          <p:nvPr/>
        </p:nvSpPr>
        <p:spPr bwMode="auto">
          <a:xfrm>
            <a:off x="501651" y="419101"/>
            <a:ext cx="155575" cy="184150"/>
          </a:xfrm>
          <a:custGeom>
            <a:avLst/>
            <a:gdLst>
              <a:gd name="T0" fmla="*/ 18 w 82"/>
              <a:gd name="T1" fmla="*/ 46 h 97"/>
              <a:gd name="T2" fmla="*/ 52 w 82"/>
              <a:gd name="T3" fmla="*/ 88 h 97"/>
              <a:gd name="T4" fmla="*/ 68 w 82"/>
              <a:gd name="T5" fmla="*/ 49 h 97"/>
              <a:gd name="T6" fmla="*/ 58 w 82"/>
              <a:gd name="T7" fmla="*/ 5 h 97"/>
              <a:gd name="T8" fmla="*/ 46 w 82"/>
              <a:gd name="T9" fmla="*/ 6 h 97"/>
              <a:gd name="T10" fmla="*/ 22 w 82"/>
              <a:gd name="T11" fmla="*/ 3 h 97"/>
              <a:gd name="T12" fmla="*/ 1 w 82"/>
              <a:gd name="T13" fmla="*/ 30 h 97"/>
              <a:gd name="T14" fmla="*/ 18 w 82"/>
              <a:gd name="T15" fmla="*/ 4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2" h="97">
                <a:moveTo>
                  <a:pt x="18" y="46"/>
                </a:moveTo>
                <a:cubicBezTo>
                  <a:pt x="18" y="46"/>
                  <a:pt x="23" y="97"/>
                  <a:pt x="52" y="88"/>
                </a:cubicBezTo>
                <a:cubicBezTo>
                  <a:pt x="64" y="84"/>
                  <a:pt x="70" y="69"/>
                  <a:pt x="68" y="49"/>
                </a:cubicBezTo>
                <a:cubicBezTo>
                  <a:pt x="82" y="28"/>
                  <a:pt x="71" y="8"/>
                  <a:pt x="58" y="5"/>
                </a:cubicBezTo>
                <a:cubicBezTo>
                  <a:pt x="54" y="4"/>
                  <a:pt x="50" y="5"/>
                  <a:pt x="46" y="6"/>
                </a:cubicBezTo>
                <a:cubicBezTo>
                  <a:pt x="39" y="2"/>
                  <a:pt x="31" y="0"/>
                  <a:pt x="22" y="3"/>
                </a:cubicBezTo>
                <a:cubicBezTo>
                  <a:pt x="0" y="11"/>
                  <a:pt x="1" y="30"/>
                  <a:pt x="1" y="30"/>
                </a:cubicBezTo>
                <a:lnTo>
                  <a:pt x="18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13" name="Freeform 2169"/>
          <p:cNvSpPr>
            <a:spLocks/>
          </p:cNvSpPr>
          <p:nvPr/>
        </p:nvSpPr>
        <p:spPr bwMode="auto">
          <a:xfrm>
            <a:off x="1763713" y="666751"/>
            <a:ext cx="100013" cy="141288"/>
          </a:xfrm>
          <a:custGeom>
            <a:avLst/>
            <a:gdLst>
              <a:gd name="T0" fmla="*/ 34 w 53"/>
              <a:gd name="T1" fmla="*/ 74 h 74"/>
              <a:gd name="T2" fmla="*/ 53 w 53"/>
              <a:gd name="T3" fmla="*/ 66 h 74"/>
              <a:gd name="T4" fmla="*/ 26 w 53"/>
              <a:gd name="T5" fmla="*/ 0 h 74"/>
              <a:gd name="T6" fmla="*/ 0 w 53"/>
              <a:gd name="T7" fmla="*/ 17 h 74"/>
              <a:gd name="T8" fmla="*/ 34 w 53"/>
              <a:gd name="T9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3" h="74">
                <a:moveTo>
                  <a:pt x="34" y="74"/>
                </a:move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41" y="34"/>
                  <a:pt x="26" y="0"/>
                </a:cubicBezTo>
                <a:cubicBezTo>
                  <a:pt x="0" y="17"/>
                  <a:pt x="0" y="17"/>
                  <a:pt x="0" y="17"/>
                </a:cubicBezTo>
                <a:lnTo>
                  <a:pt x="34" y="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14" name="Freeform 2170"/>
          <p:cNvSpPr>
            <a:spLocks/>
          </p:cNvSpPr>
          <p:nvPr/>
        </p:nvSpPr>
        <p:spPr bwMode="auto">
          <a:xfrm>
            <a:off x="1431926" y="668339"/>
            <a:ext cx="109538" cy="152400"/>
          </a:xfrm>
          <a:custGeom>
            <a:avLst/>
            <a:gdLst>
              <a:gd name="T0" fmla="*/ 0 w 69"/>
              <a:gd name="T1" fmla="*/ 82 h 96"/>
              <a:gd name="T2" fmla="*/ 19 w 69"/>
              <a:gd name="T3" fmla="*/ 96 h 96"/>
              <a:gd name="T4" fmla="*/ 67 w 69"/>
              <a:gd name="T5" fmla="*/ 53 h 96"/>
              <a:gd name="T6" fmla="*/ 69 w 69"/>
              <a:gd name="T7" fmla="*/ 0 h 96"/>
              <a:gd name="T8" fmla="*/ 0 w 69"/>
              <a:gd name="T9" fmla="*/ 8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96">
                <a:moveTo>
                  <a:pt x="0" y="82"/>
                </a:moveTo>
                <a:lnTo>
                  <a:pt x="19" y="96"/>
                </a:lnTo>
                <a:lnTo>
                  <a:pt x="67" y="53"/>
                </a:lnTo>
                <a:lnTo>
                  <a:pt x="69" y="0"/>
                </a:lnTo>
                <a:lnTo>
                  <a:pt x="0" y="8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15" name="Freeform 2171"/>
          <p:cNvSpPr>
            <a:spLocks/>
          </p:cNvSpPr>
          <p:nvPr/>
        </p:nvSpPr>
        <p:spPr bwMode="auto">
          <a:xfrm>
            <a:off x="1497013" y="846139"/>
            <a:ext cx="382588" cy="376238"/>
          </a:xfrm>
          <a:custGeom>
            <a:avLst/>
            <a:gdLst>
              <a:gd name="T0" fmla="*/ 173 w 241"/>
              <a:gd name="T1" fmla="*/ 123 h 237"/>
              <a:gd name="T2" fmla="*/ 158 w 241"/>
              <a:gd name="T3" fmla="*/ 0 h 237"/>
              <a:gd name="T4" fmla="*/ 34 w 241"/>
              <a:gd name="T5" fmla="*/ 0 h 237"/>
              <a:gd name="T6" fmla="*/ 0 w 241"/>
              <a:gd name="T7" fmla="*/ 237 h 237"/>
              <a:gd name="T8" fmla="*/ 28 w 241"/>
              <a:gd name="T9" fmla="*/ 237 h 237"/>
              <a:gd name="T10" fmla="*/ 60 w 241"/>
              <a:gd name="T11" fmla="*/ 150 h 237"/>
              <a:gd name="T12" fmla="*/ 92 w 241"/>
              <a:gd name="T13" fmla="*/ 69 h 237"/>
              <a:gd name="T14" fmla="*/ 134 w 241"/>
              <a:gd name="T15" fmla="*/ 150 h 237"/>
              <a:gd name="T16" fmla="*/ 219 w 241"/>
              <a:gd name="T17" fmla="*/ 232 h 237"/>
              <a:gd name="T18" fmla="*/ 241 w 241"/>
              <a:gd name="T19" fmla="*/ 210 h 237"/>
              <a:gd name="T20" fmla="*/ 173 w 241"/>
              <a:gd name="T21" fmla="*/ 123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1" h="237">
                <a:moveTo>
                  <a:pt x="173" y="123"/>
                </a:moveTo>
                <a:lnTo>
                  <a:pt x="158" y="0"/>
                </a:lnTo>
                <a:lnTo>
                  <a:pt x="34" y="0"/>
                </a:lnTo>
                <a:lnTo>
                  <a:pt x="0" y="237"/>
                </a:lnTo>
                <a:lnTo>
                  <a:pt x="28" y="237"/>
                </a:lnTo>
                <a:lnTo>
                  <a:pt x="60" y="150"/>
                </a:lnTo>
                <a:lnTo>
                  <a:pt x="92" y="69"/>
                </a:lnTo>
                <a:lnTo>
                  <a:pt x="134" y="150"/>
                </a:lnTo>
                <a:lnTo>
                  <a:pt x="219" y="232"/>
                </a:lnTo>
                <a:lnTo>
                  <a:pt x="241" y="210"/>
                </a:lnTo>
                <a:lnTo>
                  <a:pt x="173" y="1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16" name="Freeform 2172"/>
          <p:cNvSpPr>
            <a:spLocks/>
          </p:cNvSpPr>
          <p:nvPr/>
        </p:nvSpPr>
        <p:spPr bwMode="auto">
          <a:xfrm>
            <a:off x="1778001" y="763589"/>
            <a:ext cx="300038" cy="266700"/>
          </a:xfrm>
          <a:custGeom>
            <a:avLst/>
            <a:gdLst>
              <a:gd name="T0" fmla="*/ 145 w 189"/>
              <a:gd name="T1" fmla="*/ 0 h 168"/>
              <a:gd name="T2" fmla="*/ 143 w 189"/>
              <a:gd name="T3" fmla="*/ 1 h 168"/>
              <a:gd name="T4" fmla="*/ 0 w 189"/>
              <a:gd name="T5" fmla="*/ 57 h 168"/>
              <a:gd name="T6" fmla="*/ 44 w 189"/>
              <a:gd name="T7" fmla="*/ 168 h 168"/>
              <a:gd name="T8" fmla="*/ 189 w 189"/>
              <a:gd name="T9" fmla="*/ 111 h 168"/>
              <a:gd name="T10" fmla="*/ 145 w 189"/>
              <a:gd name="T11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9" h="168">
                <a:moveTo>
                  <a:pt x="145" y="0"/>
                </a:moveTo>
                <a:lnTo>
                  <a:pt x="143" y="1"/>
                </a:lnTo>
                <a:lnTo>
                  <a:pt x="0" y="57"/>
                </a:lnTo>
                <a:lnTo>
                  <a:pt x="44" y="168"/>
                </a:lnTo>
                <a:lnTo>
                  <a:pt x="189" y="111"/>
                </a:lnTo>
                <a:lnTo>
                  <a:pt x="14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17" name="Oval 2173"/>
          <p:cNvSpPr>
            <a:spLocks noChangeArrowheads="1"/>
          </p:cNvSpPr>
          <p:nvPr/>
        </p:nvSpPr>
        <p:spPr bwMode="auto">
          <a:xfrm>
            <a:off x="1584326" y="320676"/>
            <a:ext cx="136525" cy="13652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18" name="Freeform 2174"/>
          <p:cNvSpPr>
            <a:spLocks/>
          </p:cNvSpPr>
          <p:nvPr/>
        </p:nvSpPr>
        <p:spPr bwMode="auto">
          <a:xfrm>
            <a:off x="1622426" y="539751"/>
            <a:ext cx="39688" cy="211138"/>
          </a:xfrm>
          <a:custGeom>
            <a:avLst/>
            <a:gdLst>
              <a:gd name="T0" fmla="*/ 5 w 25"/>
              <a:gd name="T1" fmla="*/ 0 h 133"/>
              <a:gd name="T2" fmla="*/ 21 w 25"/>
              <a:gd name="T3" fmla="*/ 0 h 133"/>
              <a:gd name="T4" fmla="*/ 25 w 25"/>
              <a:gd name="T5" fmla="*/ 115 h 133"/>
              <a:gd name="T6" fmla="*/ 13 w 25"/>
              <a:gd name="T7" fmla="*/ 133 h 133"/>
              <a:gd name="T8" fmla="*/ 0 w 25"/>
              <a:gd name="T9" fmla="*/ 112 h 133"/>
              <a:gd name="T10" fmla="*/ 5 w 25"/>
              <a:gd name="T11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133">
                <a:moveTo>
                  <a:pt x="5" y="0"/>
                </a:moveTo>
                <a:lnTo>
                  <a:pt x="21" y="0"/>
                </a:lnTo>
                <a:lnTo>
                  <a:pt x="25" y="115"/>
                </a:lnTo>
                <a:lnTo>
                  <a:pt x="13" y="133"/>
                </a:lnTo>
                <a:lnTo>
                  <a:pt x="0" y="112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19" name="Freeform 2175"/>
          <p:cNvSpPr>
            <a:spLocks noEditPoints="1"/>
          </p:cNvSpPr>
          <p:nvPr/>
        </p:nvSpPr>
        <p:spPr bwMode="auto">
          <a:xfrm>
            <a:off x="1490663" y="1671639"/>
            <a:ext cx="446088" cy="747713"/>
          </a:xfrm>
          <a:custGeom>
            <a:avLst/>
            <a:gdLst>
              <a:gd name="T0" fmla="*/ 178 w 234"/>
              <a:gd name="T1" fmla="*/ 298 h 393"/>
              <a:gd name="T2" fmla="*/ 165 w 234"/>
              <a:gd name="T3" fmla="*/ 188 h 393"/>
              <a:gd name="T4" fmla="*/ 163 w 234"/>
              <a:gd name="T5" fmla="*/ 100 h 393"/>
              <a:gd name="T6" fmla="*/ 208 w 234"/>
              <a:gd name="T7" fmla="*/ 175 h 393"/>
              <a:gd name="T8" fmla="*/ 227 w 234"/>
              <a:gd name="T9" fmla="*/ 167 h 393"/>
              <a:gd name="T10" fmla="*/ 169 w 234"/>
              <a:gd name="T11" fmla="*/ 34 h 393"/>
              <a:gd name="T12" fmla="*/ 114 w 234"/>
              <a:gd name="T13" fmla="*/ 5 h 393"/>
              <a:gd name="T14" fmla="*/ 75 w 234"/>
              <a:gd name="T15" fmla="*/ 27 h 393"/>
              <a:gd name="T16" fmla="*/ 62 w 234"/>
              <a:gd name="T17" fmla="*/ 88 h 393"/>
              <a:gd name="T18" fmla="*/ 62 w 234"/>
              <a:gd name="T19" fmla="*/ 95 h 393"/>
              <a:gd name="T20" fmla="*/ 0 w 234"/>
              <a:gd name="T21" fmla="*/ 170 h 393"/>
              <a:gd name="T22" fmla="*/ 16 w 234"/>
              <a:gd name="T23" fmla="*/ 182 h 393"/>
              <a:gd name="T24" fmla="*/ 62 w 234"/>
              <a:gd name="T25" fmla="*/ 140 h 393"/>
              <a:gd name="T26" fmla="*/ 63 w 234"/>
              <a:gd name="T27" fmla="*/ 191 h 393"/>
              <a:gd name="T28" fmla="*/ 34 w 234"/>
              <a:gd name="T29" fmla="*/ 393 h 393"/>
              <a:gd name="T30" fmla="*/ 57 w 234"/>
              <a:gd name="T31" fmla="*/ 393 h 393"/>
              <a:gd name="T32" fmla="*/ 84 w 234"/>
              <a:gd name="T33" fmla="*/ 320 h 393"/>
              <a:gd name="T34" fmla="*/ 110 w 234"/>
              <a:gd name="T35" fmla="*/ 253 h 393"/>
              <a:gd name="T36" fmla="*/ 145 w 234"/>
              <a:gd name="T37" fmla="*/ 320 h 393"/>
              <a:gd name="T38" fmla="*/ 216 w 234"/>
              <a:gd name="T39" fmla="*/ 389 h 393"/>
              <a:gd name="T40" fmla="*/ 234 w 234"/>
              <a:gd name="T41" fmla="*/ 371 h 393"/>
              <a:gd name="T42" fmla="*/ 178 w 234"/>
              <a:gd name="T43" fmla="*/ 298 h 393"/>
              <a:gd name="T44" fmla="*/ 110 w 234"/>
              <a:gd name="T45" fmla="*/ 145 h 393"/>
              <a:gd name="T46" fmla="*/ 100 w 234"/>
              <a:gd name="T47" fmla="*/ 128 h 393"/>
              <a:gd name="T48" fmla="*/ 104 w 234"/>
              <a:gd name="T49" fmla="*/ 34 h 393"/>
              <a:gd name="T50" fmla="*/ 117 w 234"/>
              <a:gd name="T51" fmla="*/ 34 h 393"/>
              <a:gd name="T52" fmla="*/ 121 w 234"/>
              <a:gd name="T53" fmla="*/ 130 h 393"/>
              <a:gd name="T54" fmla="*/ 110 w 234"/>
              <a:gd name="T55" fmla="*/ 145 h 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34" h="393">
                <a:moveTo>
                  <a:pt x="178" y="298"/>
                </a:moveTo>
                <a:cubicBezTo>
                  <a:pt x="165" y="188"/>
                  <a:pt x="165" y="188"/>
                  <a:pt x="165" y="188"/>
                </a:cubicBezTo>
                <a:cubicBezTo>
                  <a:pt x="163" y="100"/>
                  <a:pt x="163" y="100"/>
                  <a:pt x="163" y="100"/>
                </a:cubicBezTo>
                <a:cubicBezTo>
                  <a:pt x="208" y="175"/>
                  <a:pt x="208" y="175"/>
                  <a:pt x="208" y="175"/>
                </a:cubicBezTo>
                <a:cubicBezTo>
                  <a:pt x="227" y="167"/>
                  <a:pt x="227" y="167"/>
                  <a:pt x="227" y="167"/>
                </a:cubicBezTo>
                <a:cubicBezTo>
                  <a:pt x="227" y="167"/>
                  <a:pt x="191" y="74"/>
                  <a:pt x="169" y="34"/>
                </a:cubicBezTo>
                <a:cubicBezTo>
                  <a:pt x="150" y="0"/>
                  <a:pt x="114" y="5"/>
                  <a:pt x="114" y="5"/>
                </a:cubicBezTo>
                <a:cubicBezTo>
                  <a:pt x="114" y="5"/>
                  <a:pt x="89" y="5"/>
                  <a:pt x="75" y="27"/>
                </a:cubicBezTo>
                <a:cubicBezTo>
                  <a:pt x="67" y="39"/>
                  <a:pt x="62" y="56"/>
                  <a:pt x="62" y="88"/>
                </a:cubicBezTo>
                <a:cubicBezTo>
                  <a:pt x="62" y="95"/>
                  <a:pt x="62" y="95"/>
                  <a:pt x="62" y="95"/>
                </a:cubicBezTo>
                <a:cubicBezTo>
                  <a:pt x="0" y="170"/>
                  <a:pt x="0" y="170"/>
                  <a:pt x="0" y="170"/>
                </a:cubicBezTo>
                <a:cubicBezTo>
                  <a:pt x="16" y="182"/>
                  <a:pt x="16" y="182"/>
                  <a:pt x="16" y="182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3" y="191"/>
                  <a:pt x="63" y="191"/>
                  <a:pt x="63" y="191"/>
                </a:cubicBezTo>
                <a:cubicBezTo>
                  <a:pt x="34" y="393"/>
                  <a:pt x="34" y="393"/>
                  <a:pt x="34" y="393"/>
                </a:cubicBezTo>
                <a:cubicBezTo>
                  <a:pt x="57" y="393"/>
                  <a:pt x="57" y="393"/>
                  <a:pt x="57" y="393"/>
                </a:cubicBezTo>
                <a:cubicBezTo>
                  <a:pt x="84" y="320"/>
                  <a:pt x="84" y="320"/>
                  <a:pt x="84" y="320"/>
                </a:cubicBezTo>
                <a:cubicBezTo>
                  <a:pt x="110" y="253"/>
                  <a:pt x="110" y="253"/>
                  <a:pt x="110" y="253"/>
                </a:cubicBezTo>
                <a:cubicBezTo>
                  <a:pt x="145" y="320"/>
                  <a:pt x="145" y="320"/>
                  <a:pt x="145" y="320"/>
                </a:cubicBezTo>
                <a:cubicBezTo>
                  <a:pt x="216" y="389"/>
                  <a:pt x="216" y="389"/>
                  <a:pt x="216" y="389"/>
                </a:cubicBezTo>
                <a:cubicBezTo>
                  <a:pt x="234" y="371"/>
                  <a:pt x="234" y="371"/>
                  <a:pt x="234" y="371"/>
                </a:cubicBezTo>
                <a:lnTo>
                  <a:pt x="178" y="298"/>
                </a:lnTo>
                <a:close/>
                <a:moveTo>
                  <a:pt x="110" y="145"/>
                </a:moveTo>
                <a:cubicBezTo>
                  <a:pt x="100" y="128"/>
                  <a:pt x="100" y="128"/>
                  <a:pt x="100" y="128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21" y="130"/>
                  <a:pt x="121" y="130"/>
                  <a:pt x="121" y="130"/>
                </a:cubicBezTo>
                <a:lnTo>
                  <a:pt x="110" y="1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20" name="Oval 2176"/>
          <p:cNvSpPr>
            <a:spLocks noChangeArrowheads="1"/>
          </p:cNvSpPr>
          <p:nvPr/>
        </p:nvSpPr>
        <p:spPr bwMode="auto">
          <a:xfrm>
            <a:off x="1641476" y="1517651"/>
            <a:ext cx="136525" cy="13652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21" name="Freeform 2177"/>
          <p:cNvSpPr>
            <a:spLocks/>
          </p:cNvSpPr>
          <p:nvPr/>
        </p:nvSpPr>
        <p:spPr bwMode="auto">
          <a:xfrm>
            <a:off x="1838326" y="1960564"/>
            <a:ext cx="298450" cy="266700"/>
          </a:xfrm>
          <a:custGeom>
            <a:avLst/>
            <a:gdLst>
              <a:gd name="T0" fmla="*/ 145 w 188"/>
              <a:gd name="T1" fmla="*/ 0 h 168"/>
              <a:gd name="T2" fmla="*/ 142 w 188"/>
              <a:gd name="T3" fmla="*/ 1 h 168"/>
              <a:gd name="T4" fmla="*/ 0 w 188"/>
              <a:gd name="T5" fmla="*/ 57 h 168"/>
              <a:gd name="T6" fmla="*/ 43 w 188"/>
              <a:gd name="T7" fmla="*/ 168 h 168"/>
              <a:gd name="T8" fmla="*/ 188 w 188"/>
              <a:gd name="T9" fmla="*/ 110 h 168"/>
              <a:gd name="T10" fmla="*/ 145 w 188"/>
              <a:gd name="T11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8" h="168">
                <a:moveTo>
                  <a:pt x="145" y="0"/>
                </a:moveTo>
                <a:lnTo>
                  <a:pt x="142" y="1"/>
                </a:lnTo>
                <a:lnTo>
                  <a:pt x="0" y="57"/>
                </a:lnTo>
                <a:lnTo>
                  <a:pt x="43" y="168"/>
                </a:lnTo>
                <a:lnTo>
                  <a:pt x="188" y="110"/>
                </a:lnTo>
                <a:lnTo>
                  <a:pt x="14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4" name="组合 13"/>
          <p:cNvGrpSpPr/>
          <p:nvPr/>
        </p:nvGrpSpPr>
        <p:grpSpPr>
          <a:xfrm>
            <a:off x="1851248" y="4226856"/>
            <a:ext cx="1259798" cy="746126"/>
            <a:chOff x="1761216" y="5083176"/>
            <a:chExt cx="1259798" cy="746126"/>
          </a:xfrm>
        </p:grpSpPr>
        <p:sp>
          <p:nvSpPr>
            <p:cNvPr id="12540" name="Freeform 2196"/>
            <p:cNvSpPr>
              <a:spLocks noEditPoints="1"/>
            </p:cNvSpPr>
            <p:nvPr/>
          </p:nvSpPr>
          <p:spPr bwMode="auto">
            <a:xfrm>
              <a:off x="1761216" y="5095877"/>
              <a:ext cx="538163" cy="733425"/>
            </a:xfrm>
            <a:custGeom>
              <a:avLst/>
              <a:gdLst>
                <a:gd name="T0" fmla="*/ 268 w 282"/>
                <a:gd name="T1" fmla="*/ 168 h 385"/>
                <a:gd name="T2" fmla="*/ 265 w 282"/>
                <a:gd name="T3" fmla="*/ 149 h 385"/>
                <a:gd name="T4" fmla="*/ 251 w 282"/>
                <a:gd name="T5" fmla="*/ 133 h 385"/>
                <a:gd name="T6" fmla="*/ 243 w 282"/>
                <a:gd name="T7" fmla="*/ 39 h 385"/>
                <a:gd name="T8" fmla="*/ 175 w 282"/>
                <a:gd name="T9" fmla="*/ 30 h 385"/>
                <a:gd name="T10" fmla="*/ 107 w 282"/>
                <a:gd name="T11" fmla="*/ 30 h 385"/>
                <a:gd name="T12" fmla="*/ 39 w 282"/>
                <a:gd name="T13" fmla="*/ 39 h 385"/>
                <a:gd name="T14" fmla="*/ 30 w 282"/>
                <a:gd name="T15" fmla="*/ 133 h 385"/>
                <a:gd name="T16" fmla="*/ 14 w 282"/>
                <a:gd name="T17" fmla="*/ 168 h 385"/>
                <a:gd name="T18" fmla="*/ 0 w 282"/>
                <a:gd name="T19" fmla="*/ 202 h 385"/>
                <a:gd name="T20" fmla="*/ 28 w 282"/>
                <a:gd name="T21" fmla="*/ 385 h 385"/>
                <a:gd name="T22" fmla="*/ 81 w 282"/>
                <a:gd name="T23" fmla="*/ 385 h 385"/>
                <a:gd name="T24" fmla="*/ 110 w 282"/>
                <a:gd name="T25" fmla="*/ 347 h 385"/>
                <a:gd name="T26" fmla="*/ 171 w 282"/>
                <a:gd name="T27" fmla="*/ 356 h 385"/>
                <a:gd name="T28" fmla="*/ 227 w 282"/>
                <a:gd name="T29" fmla="*/ 367 h 385"/>
                <a:gd name="T30" fmla="*/ 282 w 282"/>
                <a:gd name="T31" fmla="*/ 356 h 385"/>
                <a:gd name="T32" fmla="*/ 262 w 282"/>
                <a:gd name="T33" fmla="*/ 175 h 385"/>
                <a:gd name="T34" fmla="*/ 28 w 282"/>
                <a:gd name="T35" fmla="*/ 376 h 385"/>
                <a:gd name="T36" fmla="*/ 9 w 282"/>
                <a:gd name="T37" fmla="*/ 202 h 385"/>
                <a:gd name="T38" fmla="*/ 48 w 282"/>
                <a:gd name="T39" fmla="*/ 202 h 385"/>
                <a:gd name="T40" fmla="*/ 79 w 282"/>
                <a:gd name="T41" fmla="*/ 202 h 385"/>
                <a:gd name="T42" fmla="*/ 56 w 282"/>
                <a:gd name="T43" fmla="*/ 202 h 385"/>
                <a:gd name="T44" fmla="*/ 79 w 282"/>
                <a:gd name="T45" fmla="*/ 179 h 385"/>
                <a:gd name="T46" fmla="*/ 108 w 282"/>
                <a:gd name="T47" fmla="*/ 64 h 385"/>
                <a:gd name="T48" fmla="*/ 77 w 282"/>
                <a:gd name="T49" fmla="*/ 78 h 385"/>
                <a:gd name="T50" fmla="*/ 39 w 282"/>
                <a:gd name="T51" fmla="*/ 122 h 385"/>
                <a:gd name="T52" fmla="*/ 45 w 282"/>
                <a:gd name="T53" fmla="*/ 45 h 385"/>
                <a:gd name="T54" fmla="*/ 107 w 282"/>
                <a:gd name="T55" fmla="*/ 39 h 385"/>
                <a:gd name="T56" fmla="*/ 108 w 282"/>
                <a:gd name="T57" fmla="*/ 64 h 385"/>
                <a:gd name="T58" fmla="*/ 110 w 282"/>
                <a:gd name="T59" fmla="*/ 338 h 385"/>
                <a:gd name="T60" fmla="*/ 171 w 282"/>
                <a:gd name="T61" fmla="*/ 256 h 385"/>
                <a:gd name="T62" fmla="*/ 173 w 282"/>
                <a:gd name="T63" fmla="*/ 64 h 385"/>
                <a:gd name="T64" fmla="*/ 175 w 282"/>
                <a:gd name="T65" fmla="*/ 39 h 385"/>
                <a:gd name="T66" fmla="*/ 236 w 282"/>
                <a:gd name="T67" fmla="*/ 45 h 385"/>
                <a:gd name="T68" fmla="*/ 242 w 282"/>
                <a:gd name="T69" fmla="*/ 122 h 385"/>
                <a:gd name="T70" fmla="*/ 203 w 282"/>
                <a:gd name="T71" fmla="*/ 76 h 385"/>
                <a:gd name="T72" fmla="*/ 225 w 282"/>
                <a:gd name="T73" fmla="*/ 202 h 385"/>
                <a:gd name="T74" fmla="*/ 202 w 282"/>
                <a:gd name="T75" fmla="*/ 202 h 385"/>
                <a:gd name="T76" fmla="*/ 238 w 282"/>
                <a:gd name="T77" fmla="*/ 179 h 385"/>
                <a:gd name="T78" fmla="*/ 273 w 282"/>
                <a:gd name="T79" fmla="*/ 356 h 385"/>
                <a:gd name="T80" fmla="*/ 234 w 282"/>
                <a:gd name="T81" fmla="*/ 356 h 385"/>
                <a:gd name="T82" fmla="*/ 254 w 282"/>
                <a:gd name="T83" fmla="*/ 183 h 385"/>
                <a:gd name="T84" fmla="*/ 273 w 282"/>
                <a:gd name="T85" fmla="*/ 356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2" h="385">
                  <a:moveTo>
                    <a:pt x="262" y="175"/>
                  </a:moveTo>
                  <a:cubicBezTo>
                    <a:pt x="265" y="173"/>
                    <a:pt x="267" y="171"/>
                    <a:pt x="268" y="168"/>
                  </a:cubicBezTo>
                  <a:cubicBezTo>
                    <a:pt x="269" y="166"/>
                    <a:pt x="269" y="163"/>
                    <a:pt x="269" y="161"/>
                  </a:cubicBezTo>
                  <a:cubicBezTo>
                    <a:pt x="269" y="156"/>
                    <a:pt x="268" y="152"/>
                    <a:pt x="265" y="149"/>
                  </a:cubicBezTo>
                  <a:cubicBezTo>
                    <a:pt x="265" y="149"/>
                    <a:pt x="265" y="149"/>
                    <a:pt x="265" y="149"/>
                  </a:cubicBezTo>
                  <a:cubicBezTo>
                    <a:pt x="251" y="133"/>
                    <a:pt x="251" y="133"/>
                    <a:pt x="251" y="133"/>
                  </a:cubicBezTo>
                  <a:cubicBezTo>
                    <a:pt x="251" y="59"/>
                    <a:pt x="251" y="59"/>
                    <a:pt x="251" y="59"/>
                  </a:cubicBezTo>
                  <a:cubicBezTo>
                    <a:pt x="251" y="52"/>
                    <a:pt x="248" y="44"/>
                    <a:pt x="243" y="39"/>
                  </a:cubicBezTo>
                  <a:cubicBezTo>
                    <a:pt x="237" y="33"/>
                    <a:pt x="230" y="30"/>
                    <a:pt x="222" y="30"/>
                  </a:cubicBezTo>
                  <a:cubicBezTo>
                    <a:pt x="175" y="30"/>
                    <a:pt x="175" y="30"/>
                    <a:pt x="175" y="30"/>
                  </a:cubicBezTo>
                  <a:cubicBezTo>
                    <a:pt x="172" y="13"/>
                    <a:pt x="158" y="0"/>
                    <a:pt x="141" y="0"/>
                  </a:cubicBezTo>
                  <a:cubicBezTo>
                    <a:pt x="123" y="0"/>
                    <a:pt x="109" y="13"/>
                    <a:pt x="107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2" y="30"/>
                    <a:pt x="44" y="33"/>
                    <a:pt x="39" y="39"/>
                  </a:cubicBezTo>
                  <a:cubicBezTo>
                    <a:pt x="33" y="44"/>
                    <a:pt x="30" y="52"/>
                    <a:pt x="30" y="59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2" y="154"/>
                    <a:pt x="11" y="162"/>
                    <a:pt x="14" y="168"/>
                  </a:cubicBezTo>
                  <a:cubicBezTo>
                    <a:pt x="15" y="171"/>
                    <a:pt x="17" y="173"/>
                    <a:pt x="20" y="175"/>
                  </a:cubicBezTo>
                  <a:cubicBezTo>
                    <a:pt x="8" y="179"/>
                    <a:pt x="0" y="190"/>
                    <a:pt x="0" y="202"/>
                  </a:cubicBezTo>
                  <a:cubicBezTo>
                    <a:pt x="0" y="356"/>
                    <a:pt x="0" y="356"/>
                    <a:pt x="0" y="356"/>
                  </a:cubicBezTo>
                  <a:cubicBezTo>
                    <a:pt x="0" y="372"/>
                    <a:pt x="12" y="385"/>
                    <a:pt x="28" y="385"/>
                  </a:cubicBezTo>
                  <a:cubicBezTo>
                    <a:pt x="40" y="385"/>
                    <a:pt x="50" y="378"/>
                    <a:pt x="54" y="367"/>
                  </a:cubicBezTo>
                  <a:cubicBezTo>
                    <a:pt x="59" y="378"/>
                    <a:pt x="69" y="385"/>
                    <a:pt x="81" y="385"/>
                  </a:cubicBezTo>
                  <a:cubicBezTo>
                    <a:pt x="97" y="385"/>
                    <a:pt x="110" y="372"/>
                    <a:pt x="110" y="356"/>
                  </a:cubicBezTo>
                  <a:cubicBezTo>
                    <a:pt x="110" y="356"/>
                    <a:pt x="110" y="353"/>
                    <a:pt x="110" y="347"/>
                  </a:cubicBezTo>
                  <a:cubicBezTo>
                    <a:pt x="171" y="347"/>
                    <a:pt x="171" y="347"/>
                    <a:pt x="171" y="347"/>
                  </a:cubicBezTo>
                  <a:cubicBezTo>
                    <a:pt x="171" y="353"/>
                    <a:pt x="171" y="356"/>
                    <a:pt x="171" y="356"/>
                  </a:cubicBezTo>
                  <a:cubicBezTo>
                    <a:pt x="171" y="372"/>
                    <a:pt x="184" y="385"/>
                    <a:pt x="200" y="385"/>
                  </a:cubicBezTo>
                  <a:cubicBezTo>
                    <a:pt x="213" y="385"/>
                    <a:pt x="223" y="378"/>
                    <a:pt x="227" y="367"/>
                  </a:cubicBezTo>
                  <a:cubicBezTo>
                    <a:pt x="232" y="378"/>
                    <a:pt x="242" y="385"/>
                    <a:pt x="254" y="385"/>
                  </a:cubicBezTo>
                  <a:cubicBezTo>
                    <a:pt x="269" y="385"/>
                    <a:pt x="282" y="372"/>
                    <a:pt x="282" y="356"/>
                  </a:cubicBezTo>
                  <a:cubicBezTo>
                    <a:pt x="282" y="202"/>
                    <a:pt x="282" y="202"/>
                    <a:pt x="282" y="202"/>
                  </a:cubicBezTo>
                  <a:cubicBezTo>
                    <a:pt x="282" y="190"/>
                    <a:pt x="274" y="179"/>
                    <a:pt x="262" y="175"/>
                  </a:cubicBezTo>
                  <a:close/>
                  <a:moveTo>
                    <a:pt x="48" y="356"/>
                  </a:moveTo>
                  <a:cubicBezTo>
                    <a:pt x="48" y="367"/>
                    <a:pt x="39" y="376"/>
                    <a:pt x="28" y="376"/>
                  </a:cubicBezTo>
                  <a:cubicBezTo>
                    <a:pt x="17" y="376"/>
                    <a:pt x="9" y="367"/>
                    <a:pt x="9" y="356"/>
                  </a:cubicBezTo>
                  <a:cubicBezTo>
                    <a:pt x="9" y="202"/>
                    <a:pt x="9" y="202"/>
                    <a:pt x="9" y="202"/>
                  </a:cubicBezTo>
                  <a:cubicBezTo>
                    <a:pt x="9" y="192"/>
                    <a:pt x="17" y="183"/>
                    <a:pt x="28" y="183"/>
                  </a:cubicBezTo>
                  <a:cubicBezTo>
                    <a:pt x="39" y="183"/>
                    <a:pt x="48" y="192"/>
                    <a:pt x="48" y="202"/>
                  </a:cubicBezTo>
                  <a:lnTo>
                    <a:pt x="48" y="356"/>
                  </a:lnTo>
                  <a:close/>
                  <a:moveTo>
                    <a:pt x="79" y="202"/>
                  </a:moveTo>
                  <a:cubicBezTo>
                    <a:pt x="70" y="203"/>
                    <a:pt x="61" y="208"/>
                    <a:pt x="56" y="216"/>
                  </a:cubicBezTo>
                  <a:cubicBezTo>
                    <a:pt x="56" y="202"/>
                    <a:pt x="56" y="202"/>
                    <a:pt x="56" y="202"/>
                  </a:cubicBezTo>
                  <a:cubicBezTo>
                    <a:pt x="56" y="192"/>
                    <a:pt x="51" y="184"/>
                    <a:pt x="44" y="179"/>
                  </a:cubicBezTo>
                  <a:cubicBezTo>
                    <a:pt x="57" y="179"/>
                    <a:pt x="75" y="179"/>
                    <a:pt x="79" y="179"/>
                  </a:cubicBezTo>
                  <a:cubicBezTo>
                    <a:pt x="79" y="184"/>
                    <a:pt x="79" y="197"/>
                    <a:pt x="79" y="202"/>
                  </a:cubicBezTo>
                  <a:close/>
                  <a:moveTo>
                    <a:pt x="108" y="64"/>
                  </a:moveTo>
                  <a:cubicBezTo>
                    <a:pt x="90" y="64"/>
                    <a:pt x="83" y="71"/>
                    <a:pt x="78" y="76"/>
                  </a:cubicBezTo>
                  <a:cubicBezTo>
                    <a:pt x="77" y="78"/>
                    <a:pt x="77" y="78"/>
                    <a:pt x="77" y="78"/>
                  </a:cubicBezTo>
                  <a:cubicBezTo>
                    <a:pt x="77" y="78"/>
                    <a:pt x="77" y="78"/>
                    <a:pt x="77" y="78"/>
                  </a:cubicBezTo>
                  <a:cubicBezTo>
                    <a:pt x="39" y="122"/>
                    <a:pt x="39" y="122"/>
                    <a:pt x="39" y="122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54"/>
                    <a:pt x="41" y="49"/>
                    <a:pt x="45" y="45"/>
                  </a:cubicBezTo>
                  <a:cubicBezTo>
                    <a:pt x="49" y="41"/>
                    <a:pt x="54" y="39"/>
                    <a:pt x="59" y="39"/>
                  </a:cubicBezTo>
                  <a:cubicBezTo>
                    <a:pt x="107" y="39"/>
                    <a:pt x="107" y="39"/>
                    <a:pt x="107" y="39"/>
                  </a:cubicBezTo>
                  <a:cubicBezTo>
                    <a:pt x="108" y="50"/>
                    <a:pt x="115" y="59"/>
                    <a:pt x="124" y="64"/>
                  </a:cubicBezTo>
                  <a:lnTo>
                    <a:pt x="108" y="64"/>
                  </a:lnTo>
                  <a:close/>
                  <a:moveTo>
                    <a:pt x="171" y="338"/>
                  </a:moveTo>
                  <a:cubicBezTo>
                    <a:pt x="110" y="338"/>
                    <a:pt x="110" y="338"/>
                    <a:pt x="110" y="338"/>
                  </a:cubicBezTo>
                  <a:cubicBezTo>
                    <a:pt x="110" y="310"/>
                    <a:pt x="110" y="259"/>
                    <a:pt x="110" y="256"/>
                  </a:cubicBezTo>
                  <a:cubicBezTo>
                    <a:pt x="114" y="256"/>
                    <a:pt x="167" y="256"/>
                    <a:pt x="171" y="256"/>
                  </a:cubicBezTo>
                  <a:cubicBezTo>
                    <a:pt x="171" y="259"/>
                    <a:pt x="171" y="310"/>
                    <a:pt x="171" y="338"/>
                  </a:cubicBezTo>
                  <a:close/>
                  <a:moveTo>
                    <a:pt x="173" y="64"/>
                  </a:moveTo>
                  <a:cubicBezTo>
                    <a:pt x="158" y="64"/>
                    <a:pt x="158" y="64"/>
                    <a:pt x="158" y="64"/>
                  </a:cubicBezTo>
                  <a:cubicBezTo>
                    <a:pt x="167" y="59"/>
                    <a:pt x="173" y="50"/>
                    <a:pt x="175" y="39"/>
                  </a:cubicBezTo>
                  <a:cubicBezTo>
                    <a:pt x="222" y="39"/>
                    <a:pt x="222" y="39"/>
                    <a:pt x="222" y="39"/>
                  </a:cubicBezTo>
                  <a:cubicBezTo>
                    <a:pt x="227" y="39"/>
                    <a:pt x="233" y="41"/>
                    <a:pt x="236" y="45"/>
                  </a:cubicBezTo>
                  <a:cubicBezTo>
                    <a:pt x="240" y="49"/>
                    <a:pt x="242" y="54"/>
                    <a:pt x="242" y="59"/>
                  </a:cubicBezTo>
                  <a:cubicBezTo>
                    <a:pt x="242" y="122"/>
                    <a:pt x="242" y="122"/>
                    <a:pt x="242" y="122"/>
                  </a:cubicBezTo>
                  <a:cubicBezTo>
                    <a:pt x="205" y="78"/>
                    <a:pt x="205" y="78"/>
                    <a:pt x="205" y="78"/>
                  </a:cubicBezTo>
                  <a:cubicBezTo>
                    <a:pt x="203" y="76"/>
                    <a:pt x="203" y="76"/>
                    <a:pt x="203" y="76"/>
                  </a:cubicBezTo>
                  <a:cubicBezTo>
                    <a:pt x="198" y="71"/>
                    <a:pt x="191" y="64"/>
                    <a:pt x="173" y="64"/>
                  </a:cubicBezTo>
                  <a:close/>
                  <a:moveTo>
                    <a:pt x="225" y="202"/>
                  </a:moveTo>
                  <a:cubicBezTo>
                    <a:pt x="225" y="216"/>
                    <a:pt x="225" y="216"/>
                    <a:pt x="225" y="216"/>
                  </a:cubicBezTo>
                  <a:cubicBezTo>
                    <a:pt x="220" y="208"/>
                    <a:pt x="212" y="203"/>
                    <a:pt x="202" y="202"/>
                  </a:cubicBezTo>
                  <a:cubicBezTo>
                    <a:pt x="202" y="197"/>
                    <a:pt x="202" y="184"/>
                    <a:pt x="202" y="179"/>
                  </a:cubicBezTo>
                  <a:cubicBezTo>
                    <a:pt x="207" y="179"/>
                    <a:pt x="225" y="179"/>
                    <a:pt x="238" y="179"/>
                  </a:cubicBezTo>
                  <a:cubicBezTo>
                    <a:pt x="230" y="184"/>
                    <a:pt x="225" y="192"/>
                    <a:pt x="225" y="202"/>
                  </a:cubicBezTo>
                  <a:close/>
                  <a:moveTo>
                    <a:pt x="273" y="356"/>
                  </a:moveTo>
                  <a:cubicBezTo>
                    <a:pt x="273" y="367"/>
                    <a:pt x="264" y="376"/>
                    <a:pt x="254" y="376"/>
                  </a:cubicBezTo>
                  <a:cubicBezTo>
                    <a:pt x="243" y="376"/>
                    <a:pt x="234" y="367"/>
                    <a:pt x="234" y="356"/>
                  </a:cubicBezTo>
                  <a:cubicBezTo>
                    <a:pt x="234" y="202"/>
                    <a:pt x="234" y="202"/>
                    <a:pt x="234" y="202"/>
                  </a:cubicBezTo>
                  <a:cubicBezTo>
                    <a:pt x="234" y="192"/>
                    <a:pt x="243" y="183"/>
                    <a:pt x="254" y="183"/>
                  </a:cubicBezTo>
                  <a:cubicBezTo>
                    <a:pt x="264" y="183"/>
                    <a:pt x="273" y="192"/>
                    <a:pt x="273" y="202"/>
                  </a:cubicBezTo>
                  <a:lnTo>
                    <a:pt x="273" y="3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1" name="Freeform 2197"/>
            <p:cNvSpPr>
              <a:spLocks/>
            </p:cNvSpPr>
            <p:nvPr/>
          </p:nvSpPr>
          <p:spPr bwMode="auto">
            <a:xfrm>
              <a:off x="2662238" y="5505451"/>
              <a:ext cx="80963" cy="312738"/>
            </a:xfrm>
            <a:custGeom>
              <a:avLst/>
              <a:gdLst>
                <a:gd name="T0" fmla="*/ 20 w 43"/>
                <a:gd name="T1" fmla="*/ 0 h 164"/>
                <a:gd name="T2" fmla="*/ 20 w 43"/>
                <a:gd name="T3" fmla="*/ 0 h 164"/>
                <a:gd name="T4" fmla="*/ 5 w 43"/>
                <a:gd name="T5" fmla="*/ 7 h 164"/>
                <a:gd name="T6" fmla="*/ 0 w 43"/>
                <a:gd name="T7" fmla="*/ 26 h 164"/>
                <a:gd name="T8" fmla="*/ 3 w 43"/>
                <a:gd name="T9" fmla="*/ 43 h 164"/>
                <a:gd name="T10" fmla="*/ 3 w 43"/>
                <a:gd name="T11" fmla="*/ 44 h 164"/>
                <a:gd name="T12" fmla="*/ 28 w 43"/>
                <a:gd name="T13" fmla="*/ 164 h 164"/>
                <a:gd name="T14" fmla="*/ 43 w 43"/>
                <a:gd name="T15" fmla="*/ 164 h 164"/>
                <a:gd name="T16" fmla="*/ 43 w 43"/>
                <a:gd name="T17" fmla="*/ 97 h 164"/>
                <a:gd name="T18" fmla="*/ 43 w 43"/>
                <a:gd name="T19" fmla="*/ 43 h 164"/>
                <a:gd name="T20" fmla="*/ 43 w 43"/>
                <a:gd name="T21" fmla="*/ 42 h 164"/>
                <a:gd name="T22" fmla="*/ 32 w 43"/>
                <a:gd name="T23" fmla="*/ 6 h 164"/>
                <a:gd name="T24" fmla="*/ 20 w 43"/>
                <a:gd name="T25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164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3" y="1"/>
                    <a:pt x="9" y="3"/>
                    <a:pt x="5" y="7"/>
                  </a:cubicBezTo>
                  <a:cubicBezTo>
                    <a:pt x="2" y="12"/>
                    <a:pt x="0" y="19"/>
                    <a:pt x="0" y="26"/>
                  </a:cubicBezTo>
                  <a:cubicBezTo>
                    <a:pt x="0" y="35"/>
                    <a:pt x="2" y="43"/>
                    <a:pt x="3" y="43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4"/>
                    <a:pt x="26" y="157"/>
                    <a:pt x="28" y="164"/>
                  </a:cubicBezTo>
                  <a:cubicBezTo>
                    <a:pt x="32" y="164"/>
                    <a:pt x="38" y="164"/>
                    <a:pt x="43" y="164"/>
                  </a:cubicBezTo>
                  <a:cubicBezTo>
                    <a:pt x="43" y="153"/>
                    <a:pt x="43" y="126"/>
                    <a:pt x="43" y="97"/>
                  </a:cubicBezTo>
                  <a:cubicBezTo>
                    <a:pt x="43" y="79"/>
                    <a:pt x="43" y="59"/>
                    <a:pt x="43" y="43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25"/>
                    <a:pt x="39" y="13"/>
                    <a:pt x="32" y="6"/>
                  </a:cubicBezTo>
                  <a:cubicBezTo>
                    <a:pt x="26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2" name="Freeform 2198"/>
            <p:cNvSpPr>
              <a:spLocks/>
            </p:cNvSpPr>
            <p:nvPr/>
          </p:nvSpPr>
          <p:spPr bwMode="auto">
            <a:xfrm>
              <a:off x="2760663" y="5505451"/>
              <a:ext cx="80963" cy="312738"/>
            </a:xfrm>
            <a:custGeom>
              <a:avLst/>
              <a:gdLst>
                <a:gd name="T0" fmla="*/ 41 w 43"/>
                <a:gd name="T1" fmla="*/ 44 h 164"/>
                <a:gd name="T2" fmla="*/ 41 w 43"/>
                <a:gd name="T3" fmla="*/ 43 h 164"/>
                <a:gd name="T4" fmla="*/ 43 w 43"/>
                <a:gd name="T5" fmla="*/ 26 h 164"/>
                <a:gd name="T6" fmla="*/ 38 w 43"/>
                <a:gd name="T7" fmla="*/ 7 h 164"/>
                <a:gd name="T8" fmla="*/ 23 w 43"/>
                <a:gd name="T9" fmla="*/ 0 h 164"/>
                <a:gd name="T10" fmla="*/ 23 w 43"/>
                <a:gd name="T11" fmla="*/ 0 h 164"/>
                <a:gd name="T12" fmla="*/ 11 w 43"/>
                <a:gd name="T13" fmla="*/ 6 h 164"/>
                <a:gd name="T14" fmla="*/ 0 w 43"/>
                <a:gd name="T15" fmla="*/ 42 h 164"/>
                <a:gd name="T16" fmla="*/ 0 w 43"/>
                <a:gd name="T17" fmla="*/ 43 h 164"/>
                <a:gd name="T18" fmla="*/ 0 w 43"/>
                <a:gd name="T19" fmla="*/ 97 h 164"/>
                <a:gd name="T20" fmla="*/ 0 w 43"/>
                <a:gd name="T21" fmla="*/ 164 h 164"/>
                <a:gd name="T22" fmla="*/ 15 w 43"/>
                <a:gd name="T23" fmla="*/ 164 h 164"/>
                <a:gd name="T24" fmla="*/ 41 w 43"/>
                <a:gd name="T25" fmla="*/ 4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164">
                  <a:moveTo>
                    <a:pt x="41" y="44"/>
                  </a:move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3" y="35"/>
                    <a:pt x="43" y="26"/>
                  </a:cubicBezTo>
                  <a:cubicBezTo>
                    <a:pt x="43" y="19"/>
                    <a:pt x="41" y="12"/>
                    <a:pt x="38" y="7"/>
                  </a:cubicBezTo>
                  <a:cubicBezTo>
                    <a:pt x="35" y="3"/>
                    <a:pt x="30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17" y="0"/>
                    <a:pt x="11" y="6"/>
                  </a:cubicBezTo>
                  <a:cubicBezTo>
                    <a:pt x="4" y="13"/>
                    <a:pt x="0" y="25"/>
                    <a:pt x="0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9"/>
                    <a:pt x="0" y="79"/>
                    <a:pt x="0" y="97"/>
                  </a:cubicBezTo>
                  <a:cubicBezTo>
                    <a:pt x="0" y="126"/>
                    <a:pt x="0" y="153"/>
                    <a:pt x="0" y="164"/>
                  </a:cubicBezTo>
                  <a:cubicBezTo>
                    <a:pt x="5" y="164"/>
                    <a:pt x="11" y="164"/>
                    <a:pt x="15" y="164"/>
                  </a:cubicBezTo>
                  <a:cubicBezTo>
                    <a:pt x="17" y="157"/>
                    <a:pt x="41" y="44"/>
                    <a:pt x="41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3" name="Freeform 2199"/>
            <p:cNvSpPr>
              <a:spLocks/>
            </p:cNvSpPr>
            <p:nvPr/>
          </p:nvSpPr>
          <p:spPr bwMode="auto">
            <a:xfrm>
              <a:off x="2820988" y="5729289"/>
              <a:ext cx="87313" cy="15875"/>
            </a:xfrm>
            <a:custGeom>
              <a:avLst/>
              <a:gdLst>
                <a:gd name="T0" fmla="*/ 0 w 46"/>
                <a:gd name="T1" fmla="*/ 9 h 9"/>
                <a:gd name="T2" fmla="*/ 46 w 46"/>
                <a:gd name="T3" fmla="*/ 9 h 9"/>
                <a:gd name="T4" fmla="*/ 46 w 46"/>
                <a:gd name="T5" fmla="*/ 0 h 9"/>
                <a:gd name="T6" fmla="*/ 2 w 46"/>
                <a:gd name="T7" fmla="*/ 0 h 9"/>
                <a:gd name="T8" fmla="*/ 0 w 4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">
                  <a:moveTo>
                    <a:pt x="0" y="9"/>
                  </a:moveTo>
                  <a:cubicBezTo>
                    <a:pt x="46" y="9"/>
                    <a:pt x="46" y="9"/>
                    <a:pt x="46" y="9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1" y="6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4" name="Freeform 2200"/>
            <p:cNvSpPr>
              <a:spLocks noEditPoints="1"/>
            </p:cNvSpPr>
            <p:nvPr/>
          </p:nvSpPr>
          <p:spPr bwMode="auto">
            <a:xfrm>
              <a:off x="2482851" y="5083176"/>
              <a:ext cx="538163" cy="733425"/>
            </a:xfrm>
            <a:custGeom>
              <a:avLst/>
              <a:gdLst>
                <a:gd name="T0" fmla="*/ 269 w 283"/>
                <a:gd name="T1" fmla="*/ 168 h 385"/>
                <a:gd name="T2" fmla="*/ 266 w 283"/>
                <a:gd name="T3" fmla="*/ 148 h 385"/>
                <a:gd name="T4" fmla="*/ 252 w 283"/>
                <a:gd name="T5" fmla="*/ 132 h 385"/>
                <a:gd name="T6" fmla="*/ 244 w 283"/>
                <a:gd name="T7" fmla="*/ 38 h 385"/>
                <a:gd name="T8" fmla="*/ 175 w 283"/>
                <a:gd name="T9" fmla="*/ 30 h 385"/>
                <a:gd name="T10" fmla="*/ 108 w 283"/>
                <a:gd name="T11" fmla="*/ 30 h 385"/>
                <a:gd name="T12" fmla="*/ 39 w 283"/>
                <a:gd name="T13" fmla="*/ 38 h 385"/>
                <a:gd name="T14" fmla="*/ 31 w 283"/>
                <a:gd name="T15" fmla="*/ 133 h 385"/>
                <a:gd name="T16" fmla="*/ 15 w 283"/>
                <a:gd name="T17" fmla="*/ 168 h 385"/>
                <a:gd name="T18" fmla="*/ 0 w 283"/>
                <a:gd name="T19" fmla="*/ 203 h 385"/>
                <a:gd name="T20" fmla="*/ 29 w 283"/>
                <a:gd name="T21" fmla="*/ 385 h 385"/>
                <a:gd name="T22" fmla="*/ 57 w 283"/>
                <a:gd name="T23" fmla="*/ 348 h 385"/>
                <a:gd name="T24" fmla="*/ 103 w 283"/>
                <a:gd name="T25" fmla="*/ 339 h 385"/>
                <a:gd name="T26" fmla="*/ 57 w 283"/>
                <a:gd name="T27" fmla="*/ 335 h 385"/>
                <a:gd name="T28" fmla="*/ 91 w 283"/>
                <a:gd name="T29" fmla="*/ 283 h 385"/>
                <a:gd name="T30" fmla="*/ 85 w 283"/>
                <a:gd name="T31" fmla="*/ 248 h 385"/>
                <a:gd name="T32" fmla="*/ 113 w 283"/>
                <a:gd name="T33" fmla="*/ 213 h 385"/>
                <a:gd name="T34" fmla="*/ 113 w 283"/>
                <a:gd name="T35" fmla="*/ 213 h 385"/>
                <a:gd name="T36" fmla="*/ 132 w 283"/>
                <a:gd name="T37" fmla="*/ 221 h 385"/>
                <a:gd name="T38" fmla="*/ 151 w 283"/>
                <a:gd name="T39" fmla="*/ 221 h 385"/>
                <a:gd name="T40" fmla="*/ 170 w 283"/>
                <a:gd name="T41" fmla="*/ 213 h 385"/>
                <a:gd name="T42" fmla="*/ 170 w 283"/>
                <a:gd name="T43" fmla="*/ 213 h 385"/>
                <a:gd name="T44" fmla="*/ 198 w 283"/>
                <a:gd name="T45" fmla="*/ 248 h 385"/>
                <a:gd name="T46" fmla="*/ 192 w 283"/>
                <a:gd name="T47" fmla="*/ 282 h 385"/>
                <a:gd name="T48" fmla="*/ 226 w 283"/>
                <a:gd name="T49" fmla="*/ 335 h 385"/>
                <a:gd name="T50" fmla="*/ 254 w 283"/>
                <a:gd name="T51" fmla="*/ 385 h 385"/>
                <a:gd name="T52" fmla="*/ 283 w 283"/>
                <a:gd name="T53" fmla="*/ 203 h 385"/>
                <a:gd name="T54" fmla="*/ 48 w 283"/>
                <a:gd name="T55" fmla="*/ 357 h 385"/>
                <a:gd name="T56" fmla="*/ 9 w 283"/>
                <a:gd name="T57" fmla="*/ 357 h 385"/>
                <a:gd name="T58" fmla="*/ 29 w 283"/>
                <a:gd name="T59" fmla="*/ 183 h 385"/>
                <a:gd name="T60" fmla="*/ 48 w 283"/>
                <a:gd name="T61" fmla="*/ 357 h 385"/>
                <a:gd name="T62" fmla="*/ 57 w 283"/>
                <a:gd name="T63" fmla="*/ 203 h 385"/>
                <a:gd name="T64" fmla="*/ 80 w 283"/>
                <a:gd name="T65" fmla="*/ 178 h 385"/>
                <a:gd name="T66" fmla="*/ 109 w 283"/>
                <a:gd name="T67" fmla="*/ 64 h 385"/>
                <a:gd name="T68" fmla="*/ 78 w 283"/>
                <a:gd name="T69" fmla="*/ 77 h 385"/>
                <a:gd name="T70" fmla="*/ 40 w 283"/>
                <a:gd name="T71" fmla="*/ 122 h 385"/>
                <a:gd name="T72" fmla="*/ 46 w 283"/>
                <a:gd name="T73" fmla="*/ 45 h 385"/>
                <a:gd name="T74" fmla="*/ 108 w 283"/>
                <a:gd name="T75" fmla="*/ 39 h 385"/>
                <a:gd name="T76" fmla="*/ 109 w 283"/>
                <a:gd name="T77" fmla="*/ 64 h 385"/>
                <a:gd name="T78" fmla="*/ 158 w 283"/>
                <a:gd name="T79" fmla="*/ 64 h 385"/>
                <a:gd name="T80" fmla="*/ 223 w 283"/>
                <a:gd name="T81" fmla="*/ 39 h 385"/>
                <a:gd name="T82" fmla="*/ 243 w 283"/>
                <a:gd name="T83" fmla="*/ 59 h 385"/>
                <a:gd name="T84" fmla="*/ 206 w 283"/>
                <a:gd name="T85" fmla="*/ 77 h 385"/>
                <a:gd name="T86" fmla="*/ 174 w 283"/>
                <a:gd name="T87" fmla="*/ 64 h 385"/>
                <a:gd name="T88" fmla="*/ 226 w 283"/>
                <a:gd name="T89" fmla="*/ 264 h 385"/>
                <a:gd name="T90" fmla="*/ 240 w 283"/>
                <a:gd name="T91" fmla="*/ 178 h 385"/>
                <a:gd name="T92" fmla="*/ 274 w 283"/>
                <a:gd name="T93" fmla="*/ 357 h 385"/>
                <a:gd name="T94" fmla="*/ 235 w 283"/>
                <a:gd name="T95" fmla="*/ 357 h 385"/>
                <a:gd name="T96" fmla="*/ 254 w 283"/>
                <a:gd name="T97" fmla="*/ 183 h 385"/>
                <a:gd name="T98" fmla="*/ 274 w 283"/>
                <a:gd name="T99" fmla="*/ 357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3" h="385">
                  <a:moveTo>
                    <a:pt x="262" y="175"/>
                  </a:moveTo>
                  <a:cubicBezTo>
                    <a:pt x="265" y="174"/>
                    <a:pt x="267" y="171"/>
                    <a:pt x="269" y="168"/>
                  </a:cubicBezTo>
                  <a:cubicBezTo>
                    <a:pt x="270" y="165"/>
                    <a:pt x="270" y="163"/>
                    <a:pt x="270" y="160"/>
                  </a:cubicBezTo>
                  <a:cubicBezTo>
                    <a:pt x="270" y="156"/>
                    <a:pt x="269" y="152"/>
                    <a:pt x="266" y="148"/>
                  </a:cubicBezTo>
                  <a:cubicBezTo>
                    <a:pt x="266" y="148"/>
                    <a:pt x="266" y="148"/>
                    <a:pt x="266" y="148"/>
                  </a:cubicBezTo>
                  <a:cubicBezTo>
                    <a:pt x="252" y="132"/>
                    <a:pt x="252" y="132"/>
                    <a:pt x="252" y="132"/>
                  </a:cubicBezTo>
                  <a:cubicBezTo>
                    <a:pt x="252" y="59"/>
                    <a:pt x="252" y="59"/>
                    <a:pt x="252" y="59"/>
                  </a:cubicBezTo>
                  <a:cubicBezTo>
                    <a:pt x="252" y="51"/>
                    <a:pt x="249" y="44"/>
                    <a:pt x="244" y="38"/>
                  </a:cubicBezTo>
                  <a:cubicBezTo>
                    <a:pt x="238" y="33"/>
                    <a:pt x="231" y="30"/>
                    <a:pt x="223" y="30"/>
                  </a:cubicBezTo>
                  <a:cubicBezTo>
                    <a:pt x="175" y="30"/>
                    <a:pt x="175" y="30"/>
                    <a:pt x="175" y="30"/>
                  </a:cubicBezTo>
                  <a:cubicBezTo>
                    <a:pt x="173" y="13"/>
                    <a:pt x="159" y="0"/>
                    <a:pt x="142" y="0"/>
                  </a:cubicBezTo>
                  <a:cubicBezTo>
                    <a:pt x="124" y="0"/>
                    <a:pt x="110" y="13"/>
                    <a:pt x="108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2" y="30"/>
                    <a:pt x="45" y="33"/>
                    <a:pt x="39" y="38"/>
                  </a:cubicBezTo>
                  <a:cubicBezTo>
                    <a:pt x="34" y="44"/>
                    <a:pt x="31" y="51"/>
                    <a:pt x="31" y="59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3" y="154"/>
                    <a:pt x="12" y="161"/>
                    <a:pt x="15" y="168"/>
                  </a:cubicBezTo>
                  <a:cubicBezTo>
                    <a:pt x="16" y="171"/>
                    <a:pt x="18" y="174"/>
                    <a:pt x="21" y="175"/>
                  </a:cubicBezTo>
                  <a:cubicBezTo>
                    <a:pt x="9" y="179"/>
                    <a:pt x="0" y="190"/>
                    <a:pt x="0" y="203"/>
                  </a:cubicBezTo>
                  <a:cubicBezTo>
                    <a:pt x="0" y="357"/>
                    <a:pt x="0" y="357"/>
                    <a:pt x="0" y="357"/>
                  </a:cubicBezTo>
                  <a:cubicBezTo>
                    <a:pt x="0" y="372"/>
                    <a:pt x="13" y="385"/>
                    <a:pt x="29" y="385"/>
                  </a:cubicBezTo>
                  <a:cubicBezTo>
                    <a:pt x="45" y="385"/>
                    <a:pt x="57" y="372"/>
                    <a:pt x="57" y="357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105" y="348"/>
                    <a:pt x="105" y="348"/>
                    <a:pt x="105" y="348"/>
                  </a:cubicBezTo>
                  <a:cubicBezTo>
                    <a:pt x="104" y="345"/>
                    <a:pt x="103" y="342"/>
                    <a:pt x="103" y="339"/>
                  </a:cubicBezTo>
                  <a:cubicBezTo>
                    <a:pt x="57" y="339"/>
                    <a:pt x="57" y="339"/>
                    <a:pt x="57" y="339"/>
                  </a:cubicBezTo>
                  <a:cubicBezTo>
                    <a:pt x="57" y="335"/>
                    <a:pt x="57" y="335"/>
                    <a:pt x="57" y="335"/>
                  </a:cubicBezTo>
                  <a:cubicBezTo>
                    <a:pt x="57" y="283"/>
                    <a:pt x="57" y="283"/>
                    <a:pt x="57" y="283"/>
                  </a:cubicBezTo>
                  <a:cubicBezTo>
                    <a:pt x="91" y="283"/>
                    <a:pt x="91" y="283"/>
                    <a:pt x="91" y="283"/>
                  </a:cubicBezTo>
                  <a:cubicBezTo>
                    <a:pt x="89" y="273"/>
                    <a:pt x="88" y="268"/>
                    <a:pt x="88" y="268"/>
                  </a:cubicBezTo>
                  <a:cubicBezTo>
                    <a:pt x="88" y="267"/>
                    <a:pt x="85" y="258"/>
                    <a:pt x="85" y="248"/>
                  </a:cubicBezTo>
                  <a:cubicBezTo>
                    <a:pt x="85" y="240"/>
                    <a:pt x="87" y="231"/>
                    <a:pt x="92" y="224"/>
                  </a:cubicBezTo>
                  <a:cubicBezTo>
                    <a:pt x="97" y="217"/>
                    <a:pt x="104" y="214"/>
                    <a:pt x="113" y="213"/>
                  </a:cubicBezTo>
                  <a:cubicBezTo>
                    <a:pt x="113" y="213"/>
                    <a:pt x="113" y="213"/>
                    <a:pt x="113" y="213"/>
                  </a:cubicBezTo>
                  <a:cubicBezTo>
                    <a:pt x="113" y="213"/>
                    <a:pt x="113" y="213"/>
                    <a:pt x="113" y="213"/>
                  </a:cubicBezTo>
                  <a:cubicBezTo>
                    <a:pt x="113" y="213"/>
                    <a:pt x="113" y="213"/>
                    <a:pt x="113" y="213"/>
                  </a:cubicBezTo>
                  <a:cubicBezTo>
                    <a:pt x="114" y="213"/>
                    <a:pt x="124" y="213"/>
                    <a:pt x="132" y="221"/>
                  </a:cubicBezTo>
                  <a:cubicBezTo>
                    <a:pt x="136" y="225"/>
                    <a:pt x="139" y="230"/>
                    <a:pt x="142" y="235"/>
                  </a:cubicBezTo>
                  <a:cubicBezTo>
                    <a:pt x="144" y="230"/>
                    <a:pt x="147" y="225"/>
                    <a:pt x="151" y="221"/>
                  </a:cubicBezTo>
                  <a:cubicBezTo>
                    <a:pt x="159" y="213"/>
                    <a:pt x="169" y="213"/>
                    <a:pt x="170" y="213"/>
                  </a:cubicBezTo>
                  <a:cubicBezTo>
                    <a:pt x="170" y="213"/>
                    <a:pt x="170" y="213"/>
                    <a:pt x="170" y="213"/>
                  </a:cubicBezTo>
                  <a:cubicBezTo>
                    <a:pt x="170" y="213"/>
                    <a:pt x="170" y="213"/>
                    <a:pt x="170" y="213"/>
                  </a:cubicBezTo>
                  <a:cubicBezTo>
                    <a:pt x="170" y="213"/>
                    <a:pt x="170" y="213"/>
                    <a:pt x="170" y="213"/>
                  </a:cubicBezTo>
                  <a:cubicBezTo>
                    <a:pt x="179" y="214"/>
                    <a:pt x="186" y="217"/>
                    <a:pt x="191" y="224"/>
                  </a:cubicBezTo>
                  <a:cubicBezTo>
                    <a:pt x="196" y="231"/>
                    <a:pt x="198" y="240"/>
                    <a:pt x="198" y="248"/>
                  </a:cubicBezTo>
                  <a:cubicBezTo>
                    <a:pt x="198" y="258"/>
                    <a:pt x="196" y="267"/>
                    <a:pt x="195" y="268"/>
                  </a:cubicBezTo>
                  <a:cubicBezTo>
                    <a:pt x="195" y="268"/>
                    <a:pt x="194" y="273"/>
                    <a:pt x="192" y="282"/>
                  </a:cubicBezTo>
                  <a:cubicBezTo>
                    <a:pt x="226" y="282"/>
                    <a:pt x="226" y="282"/>
                    <a:pt x="226" y="282"/>
                  </a:cubicBezTo>
                  <a:cubicBezTo>
                    <a:pt x="226" y="335"/>
                    <a:pt x="226" y="335"/>
                    <a:pt x="226" y="335"/>
                  </a:cubicBezTo>
                  <a:cubicBezTo>
                    <a:pt x="226" y="357"/>
                    <a:pt x="226" y="357"/>
                    <a:pt x="226" y="357"/>
                  </a:cubicBezTo>
                  <a:cubicBezTo>
                    <a:pt x="226" y="372"/>
                    <a:pt x="239" y="385"/>
                    <a:pt x="254" y="385"/>
                  </a:cubicBezTo>
                  <a:cubicBezTo>
                    <a:pt x="270" y="385"/>
                    <a:pt x="283" y="372"/>
                    <a:pt x="283" y="357"/>
                  </a:cubicBezTo>
                  <a:cubicBezTo>
                    <a:pt x="283" y="203"/>
                    <a:pt x="283" y="203"/>
                    <a:pt x="283" y="203"/>
                  </a:cubicBezTo>
                  <a:cubicBezTo>
                    <a:pt x="283" y="190"/>
                    <a:pt x="274" y="179"/>
                    <a:pt x="262" y="175"/>
                  </a:cubicBezTo>
                  <a:close/>
                  <a:moveTo>
                    <a:pt x="48" y="357"/>
                  </a:moveTo>
                  <a:cubicBezTo>
                    <a:pt x="48" y="368"/>
                    <a:pt x="40" y="376"/>
                    <a:pt x="29" y="376"/>
                  </a:cubicBezTo>
                  <a:cubicBezTo>
                    <a:pt x="18" y="376"/>
                    <a:pt x="9" y="368"/>
                    <a:pt x="9" y="357"/>
                  </a:cubicBezTo>
                  <a:cubicBezTo>
                    <a:pt x="9" y="203"/>
                    <a:pt x="9" y="203"/>
                    <a:pt x="9" y="203"/>
                  </a:cubicBezTo>
                  <a:cubicBezTo>
                    <a:pt x="9" y="192"/>
                    <a:pt x="18" y="183"/>
                    <a:pt x="29" y="183"/>
                  </a:cubicBezTo>
                  <a:cubicBezTo>
                    <a:pt x="40" y="183"/>
                    <a:pt x="48" y="192"/>
                    <a:pt x="48" y="203"/>
                  </a:cubicBezTo>
                  <a:lnTo>
                    <a:pt x="48" y="357"/>
                  </a:lnTo>
                  <a:close/>
                  <a:moveTo>
                    <a:pt x="57" y="266"/>
                  </a:moveTo>
                  <a:cubicBezTo>
                    <a:pt x="57" y="203"/>
                    <a:pt x="57" y="203"/>
                    <a:pt x="57" y="203"/>
                  </a:cubicBezTo>
                  <a:cubicBezTo>
                    <a:pt x="57" y="192"/>
                    <a:pt x="52" y="183"/>
                    <a:pt x="43" y="178"/>
                  </a:cubicBezTo>
                  <a:cubicBezTo>
                    <a:pt x="80" y="178"/>
                    <a:pt x="80" y="178"/>
                    <a:pt x="80" y="178"/>
                  </a:cubicBezTo>
                  <a:lnTo>
                    <a:pt x="57" y="266"/>
                  </a:lnTo>
                  <a:close/>
                  <a:moveTo>
                    <a:pt x="109" y="64"/>
                  </a:moveTo>
                  <a:cubicBezTo>
                    <a:pt x="91" y="64"/>
                    <a:pt x="84" y="71"/>
                    <a:pt x="79" y="76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40" y="122"/>
                    <a:pt x="40" y="122"/>
                    <a:pt x="40" y="122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0" y="54"/>
                    <a:pt x="42" y="48"/>
                    <a:pt x="46" y="45"/>
                  </a:cubicBezTo>
                  <a:cubicBezTo>
                    <a:pt x="50" y="41"/>
                    <a:pt x="55" y="39"/>
                    <a:pt x="60" y="39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9" y="49"/>
                    <a:pt x="116" y="59"/>
                    <a:pt x="125" y="64"/>
                  </a:cubicBezTo>
                  <a:lnTo>
                    <a:pt x="109" y="64"/>
                  </a:lnTo>
                  <a:close/>
                  <a:moveTo>
                    <a:pt x="174" y="64"/>
                  </a:moveTo>
                  <a:cubicBezTo>
                    <a:pt x="158" y="64"/>
                    <a:pt x="158" y="64"/>
                    <a:pt x="158" y="64"/>
                  </a:cubicBezTo>
                  <a:cubicBezTo>
                    <a:pt x="167" y="59"/>
                    <a:pt x="174" y="49"/>
                    <a:pt x="175" y="39"/>
                  </a:cubicBezTo>
                  <a:cubicBezTo>
                    <a:pt x="223" y="39"/>
                    <a:pt x="223" y="39"/>
                    <a:pt x="223" y="39"/>
                  </a:cubicBezTo>
                  <a:cubicBezTo>
                    <a:pt x="228" y="39"/>
                    <a:pt x="233" y="41"/>
                    <a:pt x="237" y="45"/>
                  </a:cubicBezTo>
                  <a:cubicBezTo>
                    <a:pt x="241" y="48"/>
                    <a:pt x="243" y="54"/>
                    <a:pt x="243" y="59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06" y="77"/>
                    <a:pt x="206" y="77"/>
                    <a:pt x="206" y="77"/>
                  </a:cubicBezTo>
                  <a:cubicBezTo>
                    <a:pt x="204" y="76"/>
                    <a:pt x="204" y="76"/>
                    <a:pt x="204" y="76"/>
                  </a:cubicBezTo>
                  <a:cubicBezTo>
                    <a:pt x="199" y="71"/>
                    <a:pt x="192" y="64"/>
                    <a:pt x="174" y="64"/>
                  </a:cubicBezTo>
                  <a:close/>
                  <a:moveTo>
                    <a:pt x="226" y="203"/>
                  </a:moveTo>
                  <a:cubicBezTo>
                    <a:pt x="226" y="264"/>
                    <a:pt x="226" y="264"/>
                    <a:pt x="226" y="264"/>
                  </a:cubicBezTo>
                  <a:cubicBezTo>
                    <a:pt x="203" y="178"/>
                    <a:pt x="203" y="178"/>
                    <a:pt x="203" y="178"/>
                  </a:cubicBezTo>
                  <a:cubicBezTo>
                    <a:pt x="240" y="178"/>
                    <a:pt x="240" y="178"/>
                    <a:pt x="240" y="178"/>
                  </a:cubicBezTo>
                  <a:cubicBezTo>
                    <a:pt x="232" y="183"/>
                    <a:pt x="226" y="192"/>
                    <a:pt x="226" y="203"/>
                  </a:cubicBezTo>
                  <a:close/>
                  <a:moveTo>
                    <a:pt x="274" y="357"/>
                  </a:moveTo>
                  <a:cubicBezTo>
                    <a:pt x="274" y="368"/>
                    <a:pt x="265" y="376"/>
                    <a:pt x="254" y="376"/>
                  </a:cubicBezTo>
                  <a:cubicBezTo>
                    <a:pt x="244" y="376"/>
                    <a:pt x="235" y="368"/>
                    <a:pt x="235" y="357"/>
                  </a:cubicBezTo>
                  <a:cubicBezTo>
                    <a:pt x="235" y="203"/>
                    <a:pt x="235" y="203"/>
                    <a:pt x="235" y="203"/>
                  </a:cubicBezTo>
                  <a:cubicBezTo>
                    <a:pt x="235" y="192"/>
                    <a:pt x="244" y="183"/>
                    <a:pt x="254" y="183"/>
                  </a:cubicBezTo>
                  <a:cubicBezTo>
                    <a:pt x="265" y="183"/>
                    <a:pt x="274" y="192"/>
                    <a:pt x="274" y="203"/>
                  </a:cubicBezTo>
                  <a:lnTo>
                    <a:pt x="274" y="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545" name="Oval 2201"/>
          <p:cNvSpPr>
            <a:spLocks noChangeArrowheads="1"/>
          </p:cNvSpPr>
          <p:nvPr/>
        </p:nvSpPr>
        <p:spPr bwMode="auto">
          <a:xfrm>
            <a:off x="5630863" y="5057776"/>
            <a:ext cx="168275" cy="168275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46" name="Freeform 2202"/>
          <p:cNvSpPr>
            <a:spLocks noEditPoints="1"/>
          </p:cNvSpPr>
          <p:nvPr/>
        </p:nvSpPr>
        <p:spPr bwMode="auto">
          <a:xfrm>
            <a:off x="5238751" y="5227639"/>
            <a:ext cx="693738" cy="458788"/>
          </a:xfrm>
          <a:custGeom>
            <a:avLst/>
            <a:gdLst>
              <a:gd name="T0" fmla="*/ 365 w 365"/>
              <a:gd name="T1" fmla="*/ 115 h 241"/>
              <a:gd name="T2" fmla="*/ 358 w 365"/>
              <a:gd name="T3" fmla="*/ 29 h 241"/>
              <a:gd name="T4" fmla="*/ 354 w 365"/>
              <a:gd name="T5" fmla="*/ 30 h 241"/>
              <a:gd name="T6" fmla="*/ 321 w 365"/>
              <a:gd name="T7" fmla="*/ 40 h 241"/>
              <a:gd name="T8" fmla="*/ 311 w 365"/>
              <a:gd name="T9" fmla="*/ 29 h 241"/>
              <a:gd name="T10" fmla="*/ 216 w 365"/>
              <a:gd name="T11" fmla="*/ 22 h 241"/>
              <a:gd name="T12" fmla="*/ 151 w 365"/>
              <a:gd name="T13" fmla="*/ 43 h 241"/>
              <a:gd name="T14" fmla="*/ 68 w 365"/>
              <a:gd name="T15" fmla="*/ 69 h 241"/>
              <a:gd name="T16" fmla="*/ 27 w 365"/>
              <a:gd name="T17" fmla="*/ 66 h 241"/>
              <a:gd name="T18" fmla="*/ 2 w 365"/>
              <a:gd name="T19" fmla="*/ 85 h 241"/>
              <a:gd name="T20" fmla="*/ 14 w 365"/>
              <a:gd name="T21" fmla="*/ 90 h 241"/>
              <a:gd name="T22" fmla="*/ 38 w 365"/>
              <a:gd name="T23" fmla="*/ 86 h 241"/>
              <a:gd name="T24" fmla="*/ 46 w 365"/>
              <a:gd name="T25" fmla="*/ 101 h 241"/>
              <a:gd name="T26" fmla="*/ 80 w 365"/>
              <a:gd name="T27" fmla="*/ 106 h 241"/>
              <a:gd name="T28" fmla="*/ 182 w 365"/>
              <a:gd name="T29" fmla="*/ 82 h 241"/>
              <a:gd name="T30" fmla="*/ 182 w 365"/>
              <a:gd name="T31" fmla="*/ 241 h 241"/>
              <a:gd name="T32" fmla="*/ 325 w 365"/>
              <a:gd name="T33" fmla="*/ 239 h 241"/>
              <a:gd name="T34" fmla="*/ 325 w 365"/>
              <a:gd name="T35" fmla="*/ 189 h 241"/>
              <a:gd name="T36" fmla="*/ 350 w 365"/>
              <a:gd name="T37" fmla="*/ 171 h 241"/>
              <a:gd name="T38" fmla="*/ 357 w 365"/>
              <a:gd name="T39" fmla="*/ 140 h 241"/>
              <a:gd name="T40" fmla="*/ 356 w 365"/>
              <a:gd name="T41" fmla="*/ 119 h 241"/>
              <a:gd name="T42" fmla="*/ 362 w 365"/>
              <a:gd name="T43" fmla="*/ 116 h 241"/>
              <a:gd name="T44" fmla="*/ 365 w 365"/>
              <a:gd name="T45" fmla="*/ 115 h 241"/>
              <a:gd name="T46" fmla="*/ 262 w 365"/>
              <a:gd name="T47" fmla="*/ 122 h 241"/>
              <a:gd name="T48" fmla="*/ 249 w 365"/>
              <a:gd name="T49" fmla="*/ 52 h 241"/>
              <a:gd name="T50" fmla="*/ 298 w 365"/>
              <a:gd name="T51" fmla="*/ 62 h 241"/>
              <a:gd name="T52" fmla="*/ 308 w 365"/>
              <a:gd name="T53" fmla="*/ 139 h 241"/>
              <a:gd name="T54" fmla="*/ 262 w 365"/>
              <a:gd name="T55" fmla="*/ 122 h 241"/>
              <a:gd name="T56" fmla="*/ 316 w 365"/>
              <a:gd name="T57" fmla="*/ 138 h 241"/>
              <a:gd name="T58" fmla="*/ 306 w 365"/>
              <a:gd name="T59" fmla="*/ 61 h 241"/>
              <a:gd name="T60" fmla="*/ 350 w 365"/>
              <a:gd name="T61" fmla="*/ 39 h 241"/>
              <a:gd name="T62" fmla="*/ 356 w 365"/>
              <a:gd name="T63" fmla="*/ 110 h 241"/>
              <a:gd name="T64" fmla="*/ 316 w 365"/>
              <a:gd name="T65" fmla="*/ 13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5" h="241">
                <a:moveTo>
                  <a:pt x="365" y="115"/>
                </a:moveTo>
                <a:cubicBezTo>
                  <a:pt x="358" y="29"/>
                  <a:pt x="358" y="29"/>
                  <a:pt x="358" y="29"/>
                </a:cubicBezTo>
                <a:cubicBezTo>
                  <a:pt x="354" y="30"/>
                  <a:pt x="354" y="30"/>
                  <a:pt x="354" y="30"/>
                </a:cubicBezTo>
                <a:cubicBezTo>
                  <a:pt x="353" y="30"/>
                  <a:pt x="337" y="32"/>
                  <a:pt x="321" y="40"/>
                </a:cubicBezTo>
                <a:cubicBezTo>
                  <a:pt x="315" y="33"/>
                  <a:pt x="311" y="30"/>
                  <a:pt x="311" y="29"/>
                </a:cubicBezTo>
                <a:cubicBezTo>
                  <a:pt x="281" y="0"/>
                  <a:pt x="219" y="21"/>
                  <a:pt x="216" y="22"/>
                </a:cubicBezTo>
                <a:cubicBezTo>
                  <a:pt x="216" y="22"/>
                  <a:pt x="184" y="32"/>
                  <a:pt x="151" y="43"/>
                </a:cubicBezTo>
                <a:cubicBezTo>
                  <a:pt x="115" y="55"/>
                  <a:pt x="77" y="67"/>
                  <a:pt x="68" y="69"/>
                </a:cubicBezTo>
                <a:cubicBezTo>
                  <a:pt x="63" y="66"/>
                  <a:pt x="49" y="57"/>
                  <a:pt x="27" y="66"/>
                </a:cubicBezTo>
                <a:cubicBezTo>
                  <a:pt x="9" y="73"/>
                  <a:pt x="0" y="80"/>
                  <a:pt x="2" y="85"/>
                </a:cubicBezTo>
                <a:cubicBezTo>
                  <a:pt x="3" y="91"/>
                  <a:pt x="12" y="90"/>
                  <a:pt x="14" y="90"/>
                </a:cubicBezTo>
                <a:cubicBezTo>
                  <a:pt x="14" y="90"/>
                  <a:pt x="32" y="87"/>
                  <a:pt x="38" y="86"/>
                </a:cubicBezTo>
                <a:cubicBezTo>
                  <a:pt x="39" y="90"/>
                  <a:pt x="40" y="96"/>
                  <a:pt x="46" y="101"/>
                </a:cubicBezTo>
                <a:cubicBezTo>
                  <a:pt x="53" y="107"/>
                  <a:pt x="65" y="109"/>
                  <a:pt x="80" y="106"/>
                </a:cubicBezTo>
                <a:cubicBezTo>
                  <a:pt x="103" y="101"/>
                  <a:pt x="164" y="86"/>
                  <a:pt x="182" y="82"/>
                </a:cubicBezTo>
                <a:cubicBezTo>
                  <a:pt x="182" y="92"/>
                  <a:pt x="182" y="241"/>
                  <a:pt x="182" y="241"/>
                </a:cubicBezTo>
                <a:cubicBezTo>
                  <a:pt x="325" y="239"/>
                  <a:pt x="325" y="239"/>
                  <a:pt x="325" y="239"/>
                </a:cubicBezTo>
                <a:cubicBezTo>
                  <a:pt x="325" y="239"/>
                  <a:pt x="325" y="195"/>
                  <a:pt x="325" y="189"/>
                </a:cubicBezTo>
                <a:cubicBezTo>
                  <a:pt x="336" y="186"/>
                  <a:pt x="345" y="181"/>
                  <a:pt x="350" y="171"/>
                </a:cubicBezTo>
                <a:cubicBezTo>
                  <a:pt x="356" y="162"/>
                  <a:pt x="357" y="151"/>
                  <a:pt x="357" y="140"/>
                </a:cubicBezTo>
                <a:cubicBezTo>
                  <a:pt x="357" y="133"/>
                  <a:pt x="357" y="125"/>
                  <a:pt x="356" y="119"/>
                </a:cubicBezTo>
                <a:cubicBezTo>
                  <a:pt x="358" y="118"/>
                  <a:pt x="360" y="117"/>
                  <a:pt x="362" y="116"/>
                </a:cubicBezTo>
                <a:lnTo>
                  <a:pt x="365" y="115"/>
                </a:lnTo>
                <a:close/>
                <a:moveTo>
                  <a:pt x="262" y="122"/>
                </a:moveTo>
                <a:cubicBezTo>
                  <a:pt x="261" y="117"/>
                  <a:pt x="250" y="60"/>
                  <a:pt x="249" y="52"/>
                </a:cubicBezTo>
                <a:cubicBezTo>
                  <a:pt x="258" y="52"/>
                  <a:pt x="280" y="52"/>
                  <a:pt x="298" y="62"/>
                </a:cubicBezTo>
                <a:cubicBezTo>
                  <a:pt x="308" y="139"/>
                  <a:pt x="308" y="139"/>
                  <a:pt x="308" y="139"/>
                </a:cubicBezTo>
                <a:cubicBezTo>
                  <a:pt x="298" y="134"/>
                  <a:pt x="281" y="125"/>
                  <a:pt x="262" y="122"/>
                </a:cubicBezTo>
                <a:close/>
                <a:moveTo>
                  <a:pt x="316" y="138"/>
                </a:moveTo>
                <a:cubicBezTo>
                  <a:pt x="306" y="61"/>
                  <a:pt x="306" y="61"/>
                  <a:pt x="306" y="61"/>
                </a:cubicBezTo>
                <a:cubicBezTo>
                  <a:pt x="320" y="47"/>
                  <a:pt x="342" y="41"/>
                  <a:pt x="350" y="39"/>
                </a:cubicBezTo>
                <a:cubicBezTo>
                  <a:pt x="351" y="47"/>
                  <a:pt x="356" y="105"/>
                  <a:pt x="356" y="110"/>
                </a:cubicBezTo>
                <a:cubicBezTo>
                  <a:pt x="339" y="117"/>
                  <a:pt x="324" y="131"/>
                  <a:pt x="316" y="1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47" name="Freeform 2203"/>
          <p:cNvSpPr>
            <a:spLocks noEditPoints="1"/>
          </p:cNvSpPr>
          <p:nvPr/>
        </p:nvSpPr>
        <p:spPr bwMode="auto">
          <a:xfrm>
            <a:off x="5235576" y="5738814"/>
            <a:ext cx="84138" cy="90488"/>
          </a:xfrm>
          <a:custGeom>
            <a:avLst/>
            <a:gdLst>
              <a:gd name="T0" fmla="*/ 0 w 44"/>
              <a:gd name="T1" fmla="*/ 0 h 48"/>
              <a:gd name="T2" fmla="*/ 22 w 44"/>
              <a:gd name="T3" fmla="*/ 0 h 48"/>
              <a:gd name="T4" fmla="*/ 32 w 44"/>
              <a:gd name="T5" fmla="*/ 2 h 48"/>
              <a:gd name="T6" fmla="*/ 39 w 44"/>
              <a:gd name="T7" fmla="*/ 7 h 48"/>
              <a:gd name="T8" fmla="*/ 43 w 44"/>
              <a:gd name="T9" fmla="*/ 15 h 48"/>
              <a:gd name="T10" fmla="*/ 44 w 44"/>
              <a:gd name="T11" fmla="*/ 24 h 48"/>
              <a:gd name="T12" fmla="*/ 42 w 44"/>
              <a:gd name="T13" fmla="*/ 36 h 48"/>
              <a:gd name="T14" fmla="*/ 37 w 44"/>
              <a:gd name="T15" fmla="*/ 43 h 48"/>
              <a:gd name="T16" fmla="*/ 31 w 44"/>
              <a:gd name="T17" fmla="*/ 47 h 48"/>
              <a:gd name="T18" fmla="*/ 22 w 44"/>
              <a:gd name="T19" fmla="*/ 48 h 48"/>
              <a:gd name="T20" fmla="*/ 0 w 44"/>
              <a:gd name="T21" fmla="*/ 48 h 48"/>
              <a:gd name="T22" fmla="*/ 0 w 44"/>
              <a:gd name="T23" fmla="*/ 0 h 48"/>
              <a:gd name="T24" fmla="*/ 15 w 44"/>
              <a:gd name="T25" fmla="*/ 11 h 48"/>
              <a:gd name="T26" fmla="*/ 15 w 44"/>
              <a:gd name="T27" fmla="*/ 37 h 48"/>
              <a:gd name="T28" fmla="*/ 19 w 44"/>
              <a:gd name="T29" fmla="*/ 37 h 48"/>
              <a:gd name="T30" fmla="*/ 25 w 44"/>
              <a:gd name="T31" fmla="*/ 36 h 48"/>
              <a:gd name="T32" fmla="*/ 28 w 44"/>
              <a:gd name="T33" fmla="*/ 32 h 48"/>
              <a:gd name="T34" fmla="*/ 29 w 44"/>
              <a:gd name="T35" fmla="*/ 24 h 48"/>
              <a:gd name="T36" fmla="*/ 27 w 44"/>
              <a:gd name="T37" fmla="*/ 14 h 48"/>
              <a:gd name="T38" fmla="*/ 19 w 44"/>
              <a:gd name="T39" fmla="*/ 11 h 48"/>
              <a:gd name="T40" fmla="*/ 15 w 44"/>
              <a:gd name="T41" fmla="*/ 1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" h="48">
                <a:moveTo>
                  <a:pt x="0" y="0"/>
                </a:moveTo>
                <a:cubicBezTo>
                  <a:pt x="22" y="0"/>
                  <a:pt x="22" y="0"/>
                  <a:pt x="22" y="0"/>
                </a:cubicBezTo>
                <a:cubicBezTo>
                  <a:pt x="26" y="0"/>
                  <a:pt x="30" y="1"/>
                  <a:pt x="32" y="2"/>
                </a:cubicBezTo>
                <a:cubicBezTo>
                  <a:pt x="35" y="3"/>
                  <a:pt x="37" y="5"/>
                  <a:pt x="39" y="7"/>
                </a:cubicBezTo>
                <a:cubicBezTo>
                  <a:pt x="41" y="9"/>
                  <a:pt x="42" y="12"/>
                  <a:pt x="43" y="15"/>
                </a:cubicBezTo>
                <a:cubicBezTo>
                  <a:pt x="44" y="18"/>
                  <a:pt x="44" y="21"/>
                  <a:pt x="44" y="24"/>
                </a:cubicBezTo>
                <a:cubicBezTo>
                  <a:pt x="44" y="29"/>
                  <a:pt x="43" y="33"/>
                  <a:pt x="42" y="36"/>
                </a:cubicBezTo>
                <a:cubicBezTo>
                  <a:pt x="41" y="39"/>
                  <a:pt x="39" y="41"/>
                  <a:pt x="37" y="43"/>
                </a:cubicBezTo>
                <a:cubicBezTo>
                  <a:pt x="35" y="45"/>
                  <a:pt x="33" y="46"/>
                  <a:pt x="31" y="47"/>
                </a:cubicBezTo>
                <a:cubicBezTo>
                  <a:pt x="28" y="47"/>
                  <a:pt x="25" y="48"/>
                  <a:pt x="22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0"/>
                </a:lnTo>
                <a:close/>
                <a:moveTo>
                  <a:pt x="15" y="11"/>
                </a:moveTo>
                <a:cubicBezTo>
                  <a:pt x="15" y="37"/>
                  <a:pt x="15" y="37"/>
                  <a:pt x="15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22" y="37"/>
                  <a:pt x="24" y="37"/>
                  <a:pt x="25" y="36"/>
                </a:cubicBezTo>
                <a:cubicBezTo>
                  <a:pt x="26" y="35"/>
                  <a:pt x="27" y="34"/>
                  <a:pt x="28" y="32"/>
                </a:cubicBezTo>
                <a:cubicBezTo>
                  <a:pt x="29" y="31"/>
                  <a:pt x="29" y="28"/>
                  <a:pt x="29" y="24"/>
                </a:cubicBezTo>
                <a:cubicBezTo>
                  <a:pt x="29" y="19"/>
                  <a:pt x="28" y="16"/>
                  <a:pt x="27" y="14"/>
                </a:cubicBezTo>
                <a:cubicBezTo>
                  <a:pt x="25" y="12"/>
                  <a:pt x="22" y="11"/>
                  <a:pt x="19" y="11"/>
                </a:cubicBezTo>
                <a:lnTo>
                  <a:pt x="15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48" name="Rectangle 2204"/>
          <p:cNvSpPr>
            <a:spLocks noChangeArrowheads="1"/>
          </p:cNvSpPr>
          <p:nvPr/>
        </p:nvSpPr>
        <p:spPr bwMode="auto">
          <a:xfrm>
            <a:off x="5335588" y="5738814"/>
            <a:ext cx="28575" cy="904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49" name="Freeform 2205"/>
          <p:cNvSpPr>
            <a:spLocks noEditPoints="1"/>
          </p:cNvSpPr>
          <p:nvPr/>
        </p:nvSpPr>
        <p:spPr bwMode="auto">
          <a:xfrm>
            <a:off x="5384801" y="5738814"/>
            <a:ext cx="88900" cy="90488"/>
          </a:xfrm>
          <a:custGeom>
            <a:avLst/>
            <a:gdLst>
              <a:gd name="T0" fmla="*/ 0 w 47"/>
              <a:gd name="T1" fmla="*/ 48 h 48"/>
              <a:gd name="T2" fmla="*/ 0 w 47"/>
              <a:gd name="T3" fmla="*/ 0 h 48"/>
              <a:gd name="T4" fmla="*/ 24 w 47"/>
              <a:gd name="T5" fmla="*/ 0 h 48"/>
              <a:gd name="T6" fmla="*/ 35 w 47"/>
              <a:gd name="T7" fmla="*/ 1 h 48"/>
              <a:gd name="T8" fmla="*/ 41 w 47"/>
              <a:gd name="T9" fmla="*/ 6 h 48"/>
              <a:gd name="T10" fmla="*/ 43 w 47"/>
              <a:gd name="T11" fmla="*/ 13 h 48"/>
              <a:gd name="T12" fmla="*/ 41 w 47"/>
              <a:gd name="T13" fmla="*/ 20 h 48"/>
              <a:gd name="T14" fmla="*/ 36 w 47"/>
              <a:gd name="T15" fmla="*/ 25 h 48"/>
              <a:gd name="T16" fmla="*/ 31 w 47"/>
              <a:gd name="T17" fmla="*/ 27 h 48"/>
              <a:gd name="T18" fmla="*/ 35 w 47"/>
              <a:gd name="T19" fmla="*/ 29 h 48"/>
              <a:gd name="T20" fmla="*/ 37 w 47"/>
              <a:gd name="T21" fmla="*/ 31 h 48"/>
              <a:gd name="T22" fmla="*/ 40 w 47"/>
              <a:gd name="T23" fmla="*/ 34 h 48"/>
              <a:gd name="T24" fmla="*/ 47 w 47"/>
              <a:gd name="T25" fmla="*/ 48 h 48"/>
              <a:gd name="T26" fmla="*/ 30 w 47"/>
              <a:gd name="T27" fmla="*/ 48 h 48"/>
              <a:gd name="T28" fmla="*/ 22 w 47"/>
              <a:gd name="T29" fmla="*/ 33 h 48"/>
              <a:gd name="T30" fmla="*/ 20 w 47"/>
              <a:gd name="T31" fmla="*/ 30 h 48"/>
              <a:gd name="T32" fmla="*/ 16 w 47"/>
              <a:gd name="T33" fmla="*/ 29 h 48"/>
              <a:gd name="T34" fmla="*/ 15 w 47"/>
              <a:gd name="T35" fmla="*/ 29 h 48"/>
              <a:gd name="T36" fmla="*/ 15 w 47"/>
              <a:gd name="T37" fmla="*/ 48 h 48"/>
              <a:gd name="T38" fmla="*/ 0 w 47"/>
              <a:gd name="T39" fmla="*/ 48 h 48"/>
              <a:gd name="T40" fmla="*/ 15 w 47"/>
              <a:gd name="T41" fmla="*/ 19 h 48"/>
              <a:gd name="T42" fmla="*/ 21 w 47"/>
              <a:gd name="T43" fmla="*/ 19 h 48"/>
              <a:gd name="T44" fmla="*/ 25 w 47"/>
              <a:gd name="T45" fmla="*/ 19 h 48"/>
              <a:gd name="T46" fmla="*/ 27 w 47"/>
              <a:gd name="T47" fmla="*/ 17 h 48"/>
              <a:gd name="T48" fmla="*/ 28 w 47"/>
              <a:gd name="T49" fmla="*/ 15 h 48"/>
              <a:gd name="T50" fmla="*/ 27 w 47"/>
              <a:gd name="T51" fmla="*/ 11 h 48"/>
              <a:gd name="T52" fmla="*/ 21 w 47"/>
              <a:gd name="T53" fmla="*/ 10 h 48"/>
              <a:gd name="T54" fmla="*/ 15 w 47"/>
              <a:gd name="T55" fmla="*/ 10 h 48"/>
              <a:gd name="T56" fmla="*/ 15 w 47"/>
              <a:gd name="T57" fmla="*/ 19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7" h="48">
                <a:moveTo>
                  <a:pt x="0" y="48"/>
                </a:moveTo>
                <a:cubicBezTo>
                  <a:pt x="0" y="0"/>
                  <a:pt x="0" y="0"/>
                  <a:pt x="0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9" y="0"/>
                  <a:pt x="32" y="1"/>
                  <a:pt x="35" y="1"/>
                </a:cubicBezTo>
                <a:cubicBezTo>
                  <a:pt x="37" y="2"/>
                  <a:pt x="39" y="4"/>
                  <a:pt x="41" y="6"/>
                </a:cubicBezTo>
                <a:cubicBezTo>
                  <a:pt x="42" y="8"/>
                  <a:pt x="43" y="10"/>
                  <a:pt x="43" y="13"/>
                </a:cubicBezTo>
                <a:cubicBezTo>
                  <a:pt x="43" y="16"/>
                  <a:pt x="42" y="18"/>
                  <a:pt x="41" y="20"/>
                </a:cubicBezTo>
                <a:cubicBezTo>
                  <a:pt x="40" y="22"/>
                  <a:pt x="38" y="24"/>
                  <a:pt x="36" y="25"/>
                </a:cubicBezTo>
                <a:cubicBezTo>
                  <a:pt x="35" y="26"/>
                  <a:pt x="33" y="26"/>
                  <a:pt x="31" y="27"/>
                </a:cubicBezTo>
                <a:cubicBezTo>
                  <a:pt x="33" y="27"/>
                  <a:pt x="34" y="28"/>
                  <a:pt x="35" y="29"/>
                </a:cubicBezTo>
                <a:cubicBezTo>
                  <a:pt x="36" y="29"/>
                  <a:pt x="36" y="30"/>
                  <a:pt x="37" y="31"/>
                </a:cubicBezTo>
                <a:cubicBezTo>
                  <a:pt x="39" y="32"/>
                  <a:pt x="39" y="33"/>
                  <a:pt x="40" y="34"/>
                </a:cubicBezTo>
                <a:cubicBezTo>
                  <a:pt x="47" y="48"/>
                  <a:pt x="47" y="48"/>
                  <a:pt x="47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22" y="33"/>
                  <a:pt x="22" y="33"/>
                  <a:pt x="22" y="33"/>
                </a:cubicBezTo>
                <a:cubicBezTo>
                  <a:pt x="21" y="31"/>
                  <a:pt x="20" y="30"/>
                  <a:pt x="20" y="30"/>
                </a:cubicBezTo>
                <a:cubicBezTo>
                  <a:pt x="19" y="29"/>
                  <a:pt x="17" y="29"/>
                  <a:pt x="16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48"/>
                  <a:pt x="15" y="48"/>
                  <a:pt x="15" y="48"/>
                </a:cubicBezTo>
                <a:lnTo>
                  <a:pt x="0" y="48"/>
                </a:lnTo>
                <a:close/>
                <a:moveTo>
                  <a:pt x="15" y="19"/>
                </a:move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3" y="19"/>
                  <a:pt x="25" y="19"/>
                </a:cubicBezTo>
                <a:cubicBezTo>
                  <a:pt x="26" y="19"/>
                  <a:pt x="26" y="18"/>
                  <a:pt x="27" y="17"/>
                </a:cubicBezTo>
                <a:cubicBezTo>
                  <a:pt x="28" y="17"/>
                  <a:pt x="28" y="16"/>
                  <a:pt x="28" y="15"/>
                </a:cubicBezTo>
                <a:cubicBezTo>
                  <a:pt x="28" y="13"/>
                  <a:pt x="27" y="12"/>
                  <a:pt x="27" y="11"/>
                </a:cubicBezTo>
                <a:cubicBezTo>
                  <a:pt x="26" y="10"/>
                  <a:pt x="24" y="10"/>
                  <a:pt x="21" y="10"/>
                </a:cubicBezTo>
                <a:cubicBezTo>
                  <a:pt x="15" y="10"/>
                  <a:pt x="15" y="10"/>
                  <a:pt x="15" y="10"/>
                </a:cubicBezTo>
                <a:lnTo>
                  <a:pt x="15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50" name="Freeform 2206"/>
          <p:cNvSpPr>
            <a:spLocks/>
          </p:cNvSpPr>
          <p:nvPr/>
        </p:nvSpPr>
        <p:spPr bwMode="auto">
          <a:xfrm>
            <a:off x="5481638" y="5738814"/>
            <a:ext cx="77788" cy="90488"/>
          </a:xfrm>
          <a:custGeom>
            <a:avLst/>
            <a:gdLst>
              <a:gd name="T0" fmla="*/ 0 w 49"/>
              <a:gd name="T1" fmla="*/ 0 h 57"/>
              <a:gd name="T2" fmla="*/ 48 w 49"/>
              <a:gd name="T3" fmla="*/ 0 h 57"/>
              <a:gd name="T4" fmla="*/ 48 w 49"/>
              <a:gd name="T5" fmla="*/ 12 h 57"/>
              <a:gd name="T6" fmla="*/ 18 w 49"/>
              <a:gd name="T7" fmla="*/ 12 h 57"/>
              <a:gd name="T8" fmla="*/ 18 w 49"/>
              <a:gd name="T9" fmla="*/ 21 h 57"/>
              <a:gd name="T10" fmla="*/ 46 w 49"/>
              <a:gd name="T11" fmla="*/ 21 h 57"/>
              <a:gd name="T12" fmla="*/ 46 w 49"/>
              <a:gd name="T13" fmla="*/ 33 h 57"/>
              <a:gd name="T14" fmla="*/ 18 w 49"/>
              <a:gd name="T15" fmla="*/ 33 h 57"/>
              <a:gd name="T16" fmla="*/ 18 w 49"/>
              <a:gd name="T17" fmla="*/ 44 h 57"/>
              <a:gd name="T18" fmla="*/ 49 w 49"/>
              <a:gd name="T19" fmla="*/ 44 h 57"/>
              <a:gd name="T20" fmla="*/ 49 w 49"/>
              <a:gd name="T21" fmla="*/ 57 h 57"/>
              <a:gd name="T22" fmla="*/ 0 w 49"/>
              <a:gd name="T23" fmla="*/ 57 h 57"/>
              <a:gd name="T24" fmla="*/ 0 w 49"/>
              <a:gd name="T25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9" h="57">
                <a:moveTo>
                  <a:pt x="0" y="0"/>
                </a:moveTo>
                <a:lnTo>
                  <a:pt x="48" y="0"/>
                </a:lnTo>
                <a:lnTo>
                  <a:pt x="48" y="12"/>
                </a:lnTo>
                <a:lnTo>
                  <a:pt x="18" y="12"/>
                </a:lnTo>
                <a:lnTo>
                  <a:pt x="18" y="21"/>
                </a:lnTo>
                <a:lnTo>
                  <a:pt x="46" y="21"/>
                </a:lnTo>
                <a:lnTo>
                  <a:pt x="46" y="33"/>
                </a:lnTo>
                <a:lnTo>
                  <a:pt x="18" y="33"/>
                </a:lnTo>
                <a:lnTo>
                  <a:pt x="18" y="44"/>
                </a:lnTo>
                <a:lnTo>
                  <a:pt x="49" y="44"/>
                </a:lnTo>
                <a:lnTo>
                  <a:pt x="49" y="57"/>
                </a:lnTo>
                <a:lnTo>
                  <a:pt x="0" y="5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51" name="Freeform 2207"/>
          <p:cNvSpPr>
            <a:spLocks/>
          </p:cNvSpPr>
          <p:nvPr/>
        </p:nvSpPr>
        <p:spPr bwMode="auto">
          <a:xfrm>
            <a:off x="5570538" y="5735639"/>
            <a:ext cx="88900" cy="95250"/>
          </a:xfrm>
          <a:custGeom>
            <a:avLst/>
            <a:gdLst>
              <a:gd name="T0" fmla="*/ 33 w 46"/>
              <a:gd name="T1" fmla="*/ 29 h 50"/>
              <a:gd name="T2" fmla="*/ 46 w 46"/>
              <a:gd name="T3" fmla="*/ 33 h 50"/>
              <a:gd name="T4" fmla="*/ 42 w 46"/>
              <a:gd name="T5" fmla="*/ 42 h 50"/>
              <a:gd name="T6" fmla="*/ 35 w 46"/>
              <a:gd name="T7" fmla="*/ 48 h 50"/>
              <a:gd name="T8" fmla="*/ 24 w 46"/>
              <a:gd name="T9" fmla="*/ 50 h 50"/>
              <a:gd name="T10" fmla="*/ 12 w 46"/>
              <a:gd name="T11" fmla="*/ 47 h 50"/>
              <a:gd name="T12" fmla="*/ 3 w 46"/>
              <a:gd name="T13" fmla="*/ 39 h 50"/>
              <a:gd name="T14" fmla="*/ 0 w 46"/>
              <a:gd name="T15" fmla="*/ 25 h 50"/>
              <a:gd name="T16" fmla="*/ 6 w 46"/>
              <a:gd name="T17" fmla="*/ 7 h 50"/>
              <a:gd name="T18" fmla="*/ 24 w 46"/>
              <a:gd name="T19" fmla="*/ 0 h 50"/>
              <a:gd name="T20" fmla="*/ 38 w 46"/>
              <a:gd name="T21" fmla="*/ 4 h 50"/>
              <a:gd name="T22" fmla="*/ 46 w 46"/>
              <a:gd name="T23" fmla="*/ 15 h 50"/>
              <a:gd name="T24" fmla="*/ 33 w 46"/>
              <a:gd name="T25" fmla="*/ 18 h 50"/>
              <a:gd name="T26" fmla="*/ 31 w 46"/>
              <a:gd name="T27" fmla="*/ 15 h 50"/>
              <a:gd name="T28" fmla="*/ 28 w 46"/>
              <a:gd name="T29" fmla="*/ 12 h 50"/>
              <a:gd name="T30" fmla="*/ 24 w 46"/>
              <a:gd name="T31" fmla="*/ 11 h 50"/>
              <a:gd name="T32" fmla="*/ 16 w 46"/>
              <a:gd name="T33" fmla="*/ 15 h 50"/>
              <a:gd name="T34" fmla="*/ 14 w 46"/>
              <a:gd name="T35" fmla="*/ 25 h 50"/>
              <a:gd name="T36" fmla="*/ 17 w 46"/>
              <a:gd name="T37" fmla="*/ 36 h 50"/>
              <a:gd name="T38" fmla="*/ 24 w 46"/>
              <a:gd name="T39" fmla="*/ 39 h 50"/>
              <a:gd name="T40" fmla="*/ 30 w 46"/>
              <a:gd name="T41" fmla="*/ 36 h 50"/>
              <a:gd name="T42" fmla="*/ 33 w 46"/>
              <a:gd name="T43" fmla="*/ 29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6" h="50">
                <a:moveTo>
                  <a:pt x="33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5" y="37"/>
                  <a:pt x="44" y="40"/>
                  <a:pt x="42" y="42"/>
                </a:cubicBezTo>
                <a:cubicBezTo>
                  <a:pt x="40" y="45"/>
                  <a:pt x="38" y="47"/>
                  <a:pt x="35" y="48"/>
                </a:cubicBezTo>
                <a:cubicBezTo>
                  <a:pt x="32" y="49"/>
                  <a:pt x="29" y="50"/>
                  <a:pt x="24" y="50"/>
                </a:cubicBezTo>
                <a:cubicBezTo>
                  <a:pt x="19" y="50"/>
                  <a:pt x="15" y="49"/>
                  <a:pt x="12" y="47"/>
                </a:cubicBezTo>
                <a:cubicBezTo>
                  <a:pt x="9" y="46"/>
                  <a:pt x="6" y="43"/>
                  <a:pt x="3" y="39"/>
                </a:cubicBezTo>
                <a:cubicBezTo>
                  <a:pt x="1" y="36"/>
                  <a:pt x="0" y="31"/>
                  <a:pt x="0" y="25"/>
                </a:cubicBezTo>
                <a:cubicBezTo>
                  <a:pt x="0" y="17"/>
                  <a:pt x="2" y="11"/>
                  <a:pt x="6" y="7"/>
                </a:cubicBezTo>
                <a:cubicBezTo>
                  <a:pt x="10" y="3"/>
                  <a:pt x="16" y="0"/>
                  <a:pt x="24" y="0"/>
                </a:cubicBezTo>
                <a:cubicBezTo>
                  <a:pt x="30" y="0"/>
                  <a:pt x="34" y="2"/>
                  <a:pt x="38" y="4"/>
                </a:cubicBezTo>
                <a:cubicBezTo>
                  <a:pt x="41" y="6"/>
                  <a:pt x="44" y="10"/>
                  <a:pt x="46" y="15"/>
                </a:cubicBezTo>
                <a:cubicBezTo>
                  <a:pt x="33" y="18"/>
                  <a:pt x="33" y="18"/>
                  <a:pt x="33" y="18"/>
                </a:cubicBezTo>
                <a:cubicBezTo>
                  <a:pt x="32" y="17"/>
                  <a:pt x="32" y="16"/>
                  <a:pt x="31" y="15"/>
                </a:cubicBezTo>
                <a:cubicBezTo>
                  <a:pt x="30" y="14"/>
                  <a:pt x="29" y="13"/>
                  <a:pt x="28" y="12"/>
                </a:cubicBezTo>
                <a:cubicBezTo>
                  <a:pt x="27" y="12"/>
                  <a:pt x="26" y="11"/>
                  <a:pt x="24" y="11"/>
                </a:cubicBezTo>
                <a:cubicBezTo>
                  <a:pt x="21" y="11"/>
                  <a:pt x="18" y="13"/>
                  <a:pt x="16" y="15"/>
                </a:cubicBezTo>
                <a:cubicBezTo>
                  <a:pt x="15" y="17"/>
                  <a:pt x="14" y="21"/>
                  <a:pt x="14" y="25"/>
                </a:cubicBezTo>
                <a:cubicBezTo>
                  <a:pt x="14" y="30"/>
                  <a:pt x="15" y="34"/>
                  <a:pt x="17" y="36"/>
                </a:cubicBezTo>
                <a:cubicBezTo>
                  <a:pt x="18" y="38"/>
                  <a:pt x="21" y="39"/>
                  <a:pt x="24" y="39"/>
                </a:cubicBezTo>
                <a:cubicBezTo>
                  <a:pt x="26" y="39"/>
                  <a:pt x="29" y="38"/>
                  <a:pt x="30" y="36"/>
                </a:cubicBezTo>
                <a:cubicBezTo>
                  <a:pt x="31" y="35"/>
                  <a:pt x="32" y="32"/>
                  <a:pt x="33" y="2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52" name="Freeform 2208"/>
          <p:cNvSpPr>
            <a:spLocks/>
          </p:cNvSpPr>
          <p:nvPr/>
        </p:nvSpPr>
        <p:spPr bwMode="auto">
          <a:xfrm>
            <a:off x="5665788" y="5738814"/>
            <a:ext cx="85725" cy="90488"/>
          </a:xfrm>
          <a:custGeom>
            <a:avLst/>
            <a:gdLst>
              <a:gd name="T0" fmla="*/ 0 w 54"/>
              <a:gd name="T1" fmla="*/ 0 h 57"/>
              <a:gd name="T2" fmla="*/ 54 w 54"/>
              <a:gd name="T3" fmla="*/ 0 h 57"/>
              <a:gd name="T4" fmla="*/ 54 w 54"/>
              <a:gd name="T5" fmla="*/ 14 h 57"/>
              <a:gd name="T6" fmla="*/ 36 w 54"/>
              <a:gd name="T7" fmla="*/ 14 h 57"/>
              <a:gd name="T8" fmla="*/ 36 w 54"/>
              <a:gd name="T9" fmla="*/ 57 h 57"/>
              <a:gd name="T10" fmla="*/ 18 w 54"/>
              <a:gd name="T11" fmla="*/ 57 h 57"/>
              <a:gd name="T12" fmla="*/ 18 w 54"/>
              <a:gd name="T13" fmla="*/ 14 h 57"/>
              <a:gd name="T14" fmla="*/ 0 w 54"/>
              <a:gd name="T15" fmla="*/ 14 h 57"/>
              <a:gd name="T16" fmla="*/ 0 w 54"/>
              <a:gd name="T1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4" h="57">
                <a:moveTo>
                  <a:pt x="0" y="0"/>
                </a:moveTo>
                <a:lnTo>
                  <a:pt x="54" y="0"/>
                </a:lnTo>
                <a:lnTo>
                  <a:pt x="54" y="14"/>
                </a:lnTo>
                <a:lnTo>
                  <a:pt x="36" y="14"/>
                </a:lnTo>
                <a:lnTo>
                  <a:pt x="36" y="57"/>
                </a:lnTo>
                <a:lnTo>
                  <a:pt x="18" y="57"/>
                </a:lnTo>
                <a:lnTo>
                  <a:pt x="18" y="14"/>
                </a:lnTo>
                <a:lnTo>
                  <a:pt x="0" y="1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53" name="Freeform 2209"/>
          <p:cNvSpPr>
            <a:spLocks noEditPoints="1"/>
          </p:cNvSpPr>
          <p:nvPr/>
        </p:nvSpPr>
        <p:spPr bwMode="auto">
          <a:xfrm>
            <a:off x="5756276" y="5735639"/>
            <a:ext cx="92075" cy="95250"/>
          </a:xfrm>
          <a:custGeom>
            <a:avLst/>
            <a:gdLst>
              <a:gd name="T0" fmla="*/ 0 w 49"/>
              <a:gd name="T1" fmla="*/ 25 h 50"/>
              <a:gd name="T2" fmla="*/ 7 w 49"/>
              <a:gd name="T3" fmla="*/ 7 h 50"/>
              <a:gd name="T4" fmla="*/ 25 w 49"/>
              <a:gd name="T5" fmla="*/ 0 h 50"/>
              <a:gd name="T6" fmla="*/ 43 w 49"/>
              <a:gd name="T7" fmla="*/ 7 h 50"/>
              <a:gd name="T8" fmla="*/ 49 w 49"/>
              <a:gd name="T9" fmla="*/ 25 h 50"/>
              <a:gd name="T10" fmla="*/ 47 w 49"/>
              <a:gd name="T11" fmla="*/ 38 h 50"/>
              <a:gd name="T12" fmla="*/ 38 w 49"/>
              <a:gd name="T13" fmla="*/ 47 h 50"/>
              <a:gd name="T14" fmla="*/ 25 w 49"/>
              <a:gd name="T15" fmla="*/ 50 h 50"/>
              <a:gd name="T16" fmla="*/ 12 w 49"/>
              <a:gd name="T17" fmla="*/ 47 h 50"/>
              <a:gd name="T18" fmla="*/ 3 w 49"/>
              <a:gd name="T19" fmla="*/ 39 h 50"/>
              <a:gd name="T20" fmla="*/ 0 w 49"/>
              <a:gd name="T21" fmla="*/ 25 h 50"/>
              <a:gd name="T22" fmla="*/ 15 w 49"/>
              <a:gd name="T23" fmla="*/ 25 h 50"/>
              <a:gd name="T24" fmla="*/ 17 w 49"/>
              <a:gd name="T25" fmla="*/ 36 h 50"/>
              <a:gd name="T26" fmla="*/ 25 w 49"/>
              <a:gd name="T27" fmla="*/ 39 h 50"/>
              <a:gd name="T28" fmla="*/ 32 w 49"/>
              <a:gd name="T29" fmla="*/ 36 h 50"/>
              <a:gd name="T30" fmla="*/ 35 w 49"/>
              <a:gd name="T31" fmla="*/ 24 h 50"/>
              <a:gd name="T32" fmla="*/ 32 w 49"/>
              <a:gd name="T33" fmla="*/ 15 h 50"/>
              <a:gd name="T34" fmla="*/ 25 w 49"/>
              <a:gd name="T35" fmla="*/ 12 h 50"/>
              <a:gd name="T36" fmla="*/ 17 w 49"/>
              <a:gd name="T37" fmla="*/ 15 h 50"/>
              <a:gd name="T38" fmla="*/ 15 w 49"/>
              <a:gd name="T39" fmla="*/ 25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9" h="50">
                <a:moveTo>
                  <a:pt x="0" y="25"/>
                </a:moveTo>
                <a:cubicBezTo>
                  <a:pt x="0" y="17"/>
                  <a:pt x="2" y="11"/>
                  <a:pt x="7" y="7"/>
                </a:cubicBezTo>
                <a:cubicBezTo>
                  <a:pt x="11" y="3"/>
                  <a:pt x="17" y="0"/>
                  <a:pt x="25" y="0"/>
                </a:cubicBezTo>
                <a:cubicBezTo>
                  <a:pt x="33" y="0"/>
                  <a:pt x="39" y="3"/>
                  <a:pt x="43" y="7"/>
                </a:cubicBezTo>
                <a:cubicBezTo>
                  <a:pt x="47" y="11"/>
                  <a:pt x="49" y="17"/>
                  <a:pt x="49" y="25"/>
                </a:cubicBezTo>
                <a:cubicBezTo>
                  <a:pt x="49" y="30"/>
                  <a:pt x="48" y="35"/>
                  <a:pt x="47" y="38"/>
                </a:cubicBezTo>
                <a:cubicBezTo>
                  <a:pt x="45" y="42"/>
                  <a:pt x="42" y="45"/>
                  <a:pt x="38" y="47"/>
                </a:cubicBezTo>
                <a:cubicBezTo>
                  <a:pt x="35" y="49"/>
                  <a:pt x="31" y="50"/>
                  <a:pt x="25" y="50"/>
                </a:cubicBezTo>
                <a:cubicBezTo>
                  <a:pt x="20" y="50"/>
                  <a:pt x="15" y="49"/>
                  <a:pt x="12" y="47"/>
                </a:cubicBezTo>
                <a:cubicBezTo>
                  <a:pt x="8" y="45"/>
                  <a:pt x="6" y="43"/>
                  <a:pt x="3" y="39"/>
                </a:cubicBezTo>
                <a:cubicBezTo>
                  <a:pt x="1" y="35"/>
                  <a:pt x="0" y="31"/>
                  <a:pt x="0" y="25"/>
                </a:cubicBezTo>
                <a:close/>
                <a:moveTo>
                  <a:pt x="15" y="25"/>
                </a:moveTo>
                <a:cubicBezTo>
                  <a:pt x="15" y="30"/>
                  <a:pt x="16" y="33"/>
                  <a:pt x="17" y="36"/>
                </a:cubicBezTo>
                <a:cubicBezTo>
                  <a:pt x="19" y="38"/>
                  <a:pt x="22" y="39"/>
                  <a:pt x="25" y="39"/>
                </a:cubicBezTo>
                <a:cubicBezTo>
                  <a:pt x="28" y="39"/>
                  <a:pt x="30" y="38"/>
                  <a:pt x="32" y="36"/>
                </a:cubicBezTo>
                <a:cubicBezTo>
                  <a:pt x="34" y="34"/>
                  <a:pt x="35" y="30"/>
                  <a:pt x="35" y="24"/>
                </a:cubicBezTo>
                <a:cubicBezTo>
                  <a:pt x="35" y="20"/>
                  <a:pt x="34" y="17"/>
                  <a:pt x="32" y="15"/>
                </a:cubicBezTo>
                <a:cubicBezTo>
                  <a:pt x="30" y="13"/>
                  <a:pt x="28" y="12"/>
                  <a:pt x="25" y="12"/>
                </a:cubicBezTo>
                <a:cubicBezTo>
                  <a:pt x="22" y="12"/>
                  <a:pt x="19" y="13"/>
                  <a:pt x="17" y="15"/>
                </a:cubicBezTo>
                <a:cubicBezTo>
                  <a:pt x="16" y="17"/>
                  <a:pt x="15" y="20"/>
                  <a:pt x="15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54" name="Freeform 2210"/>
          <p:cNvSpPr>
            <a:spLocks noEditPoints="1"/>
          </p:cNvSpPr>
          <p:nvPr/>
        </p:nvSpPr>
        <p:spPr bwMode="auto">
          <a:xfrm>
            <a:off x="5865813" y="5738814"/>
            <a:ext cx="87313" cy="90488"/>
          </a:xfrm>
          <a:custGeom>
            <a:avLst/>
            <a:gdLst>
              <a:gd name="T0" fmla="*/ 0 w 46"/>
              <a:gd name="T1" fmla="*/ 48 h 48"/>
              <a:gd name="T2" fmla="*/ 0 w 46"/>
              <a:gd name="T3" fmla="*/ 0 h 48"/>
              <a:gd name="T4" fmla="*/ 24 w 46"/>
              <a:gd name="T5" fmla="*/ 0 h 48"/>
              <a:gd name="T6" fmla="*/ 34 w 46"/>
              <a:gd name="T7" fmla="*/ 1 h 48"/>
              <a:gd name="T8" fmla="*/ 40 w 46"/>
              <a:gd name="T9" fmla="*/ 6 h 48"/>
              <a:gd name="T10" fmla="*/ 42 w 46"/>
              <a:gd name="T11" fmla="*/ 13 h 48"/>
              <a:gd name="T12" fmla="*/ 41 w 46"/>
              <a:gd name="T13" fmla="*/ 20 h 48"/>
              <a:gd name="T14" fmla="*/ 36 w 46"/>
              <a:gd name="T15" fmla="*/ 25 h 48"/>
              <a:gd name="T16" fmla="*/ 31 w 46"/>
              <a:gd name="T17" fmla="*/ 27 h 48"/>
              <a:gd name="T18" fmla="*/ 35 w 46"/>
              <a:gd name="T19" fmla="*/ 29 h 48"/>
              <a:gd name="T20" fmla="*/ 37 w 46"/>
              <a:gd name="T21" fmla="*/ 31 h 48"/>
              <a:gd name="T22" fmla="*/ 39 w 46"/>
              <a:gd name="T23" fmla="*/ 34 h 48"/>
              <a:gd name="T24" fmla="*/ 46 w 46"/>
              <a:gd name="T25" fmla="*/ 48 h 48"/>
              <a:gd name="T26" fmla="*/ 30 w 46"/>
              <a:gd name="T27" fmla="*/ 48 h 48"/>
              <a:gd name="T28" fmla="*/ 22 w 46"/>
              <a:gd name="T29" fmla="*/ 33 h 48"/>
              <a:gd name="T30" fmla="*/ 19 w 46"/>
              <a:gd name="T31" fmla="*/ 30 h 48"/>
              <a:gd name="T32" fmla="*/ 16 w 46"/>
              <a:gd name="T33" fmla="*/ 29 h 48"/>
              <a:gd name="T34" fmla="*/ 14 w 46"/>
              <a:gd name="T35" fmla="*/ 29 h 48"/>
              <a:gd name="T36" fmla="*/ 14 w 46"/>
              <a:gd name="T37" fmla="*/ 48 h 48"/>
              <a:gd name="T38" fmla="*/ 0 w 46"/>
              <a:gd name="T39" fmla="*/ 48 h 48"/>
              <a:gd name="T40" fmla="*/ 14 w 46"/>
              <a:gd name="T41" fmla="*/ 19 h 48"/>
              <a:gd name="T42" fmla="*/ 21 w 46"/>
              <a:gd name="T43" fmla="*/ 19 h 48"/>
              <a:gd name="T44" fmla="*/ 24 w 46"/>
              <a:gd name="T45" fmla="*/ 19 h 48"/>
              <a:gd name="T46" fmla="*/ 27 w 46"/>
              <a:gd name="T47" fmla="*/ 17 h 48"/>
              <a:gd name="T48" fmla="*/ 28 w 46"/>
              <a:gd name="T49" fmla="*/ 15 h 48"/>
              <a:gd name="T50" fmla="*/ 26 w 46"/>
              <a:gd name="T51" fmla="*/ 11 h 48"/>
              <a:gd name="T52" fmla="*/ 21 w 46"/>
              <a:gd name="T53" fmla="*/ 10 h 48"/>
              <a:gd name="T54" fmla="*/ 14 w 46"/>
              <a:gd name="T55" fmla="*/ 10 h 48"/>
              <a:gd name="T56" fmla="*/ 14 w 46"/>
              <a:gd name="T57" fmla="*/ 19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6" h="48">
                <a:moveTo>
                  <a:pt x="0" y="48"/>
                </a:moveTo>
                <a:cubicBezTo>
                  <a:pt x="0" y="0"/>
                  <a:pt x="0" y="0"/>
                  <a:pt x="0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9" y="0"/>
                  <a:pt x="32" y="1"/>
                  <a:pt x="34" y="1"/>
                </a:cubicBezTo>
                <a:cubicBezTo>
                  <a:pt x="37" y="2"/>
                  <a:pt x="39" y="4"/>
                  <a:pt x="40" y="6"/>
                </a:cubicBezTo>
                <a:cubicBezTo>
                  <a:pt x="42" y="8"/>
                  <a:pt x="42" y="10"/>
                  <a:pt x="42" y="13"/>
                </a:cubicBezTo>
                <a:cubicBezTo>
                  <a:pt x="42" y="16"/>
                  <a:pt x="42" y="18"/>
                  <a:pt x="41" y="20"/>
                </a:cubicBezTo>
                <a:cubicBezTo>
                  <a:pt x="40" y="22"/>
                  <a:pt x="38" y="24"/>
                  <a:pt x="36" y="25"/>
                </a:cubicBezTo>
                <a:cubicBezTo>
                  <a:pt x="35" y="26"/>
                  <a:pt x="33" y="26"/>
                  <a:pt x="31" y="27"/>
                </a:cubicBezTo>
                <a:cubicBezTo>
                  <a:pt x="33" y="27"/>
                  <a:pt x="34" y="28"/>
                  <a:pt x="35" y="29"/>
                </a:cubicBezTo>
                <a:cubicBezTo>
                  <a:pt x="35" y="29"/>
                  <a:pt x="36" y="30"/>
                  <a:pt x="37" y="31"/>
                </a:cubicBezTo>
                <a:cubicBezTo>
                  <a:pt x="38" y="32"/>
                  <a:pt x="39" y="33"/>
                  <a:pt x="39" y="34"/>
                </a:cubicBezTo>
                <a:cubicBezTo>
                  <a:pt x="46" y="48"/>
                  <a:pt x="46" y="48"/>
                  <a:pt x="4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22" y="33"/>
                  <a:pt x="22" y="33"/>
                  <a:pt x="22" y="33"/>
                </a:cubicBezTo>
                <a:cubicBezTo>
                  <a:pt x="21" y="31"/>
                  <a:pt x="20" y="30"/>
                  <a:pt x="19" y="30"/>
                </a:cubicBezTo>
                <a:cubicBezTo>
                  <a:pt x="18" y="29"/>
                  <a:pt x="17" y="29"/>
                  <a:pt x="16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48"/>
                  <a:pt x="14" y="48"/>
                  <a:pt x="14" y="48"/>
                </a:cubicBezTo>
                <a:lnTo>
                  <a:pt x="0" y="48"/>
                </a:lnTo>
                <a:close/>
                <a:moveTo>
                  <a:pt x="14" y="19"/>
                </a:move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2" y="19"/>
                  <a:pt x="24" y="19"/>
                </a:cubicBezTo>
                <a:cubicBezTo>
                  <a:pt x="25" y="19"/>
                  <a:pt x="26" y="18"/>
                  <a:pt x="27" y="17"/>
                </a:cubicBezTo>
                <a:cubicBezTo>
                  <a:pt x="27" y="17"/>
                  <a:pt x="28" y="16"/>
                  <a:pt x="28" y="15"/>
                </a:cubicBezTo>
                <a:cubicBezTo>
                  <a:pt x="28" y="13"/>
                  <a:pt x="27" y="12"/>
                  <a:pt x="26" y="11"/>
                </a:cubicBezTo>
                <a:cubicBezTo>
                  <a:pt x="25" y="10"/>
                  <a:pt x="23" y="10"/>
                  <a:pt x="21" y="10"/>
                </a:cubicBezTo>
                <a:cubicBezTo>
                  <a:pt x="14" y="10"/>
                  <a:pt x="14" y="10"/>
                  <a:pt x="14" y="10"/>
                </a:cubicBezTo>
                <a:lnTo>
                  <a:pt x="14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" name="组合 10"/>
          <p:cNvGrpSpPr/>
          <p:nvPr/>
        </p:nvGrpSpPr>
        <p:grpSpPr>
          <a:xfrm>
            <a:off x="4241801" y="5057776"/>
            <a:ext cx="769938" cy="757238"/>
            <a:chOff x="4241801" y="5057776"/>
            <a:chExt cx="769938" cy="757238"/>
          </a:xfrm>
        </p:grpSpPr>
        <p:sp>
          <p:nvSpPr>
            <p:cNvPr id="12555" name="Oval 2211"/>
            <p:cNvSpPr>
              <a:spLocks noChangeArrowheads="1"/>
            </p:cNvSpPr>
            <p:nvPr/>
          </p:nvSpPr>
          <p:spPr bwMode="auto">
            <a:xfrm>
              <a:off x="4313238" y="5475289"/>
              <a:ext cx="95250" cy="968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6" name="Freeform 2212"/>
            <p:cNvSpPr>
              <a:spLocks/>
            </p:cNvSpPr>
            <p:nvPr/>
          </p:nvSpPr>
          <p:spPr bwMode="auto">
            <a:xfrm>
              <a:off x="4241801" y="5589589"/>
              <a:ext cx="242888" cy="225425"/>
            </a:xfrm>
            <a:custGeom>
              <a:avLst/>
              <a:gdLst>
                <a:gd name="T0" fmla="*/ 108 w 128"/>
                <a:gd name="T1" fmla="*/ 5 h 118"/>
                <a:gd name="T2" fmla="*/ 64 w 128"/>
                <a:gd name="T3" fmla="*/ 0 h 118"/>
                <a:gd name="T4" fmla="*/ 20 w 128"/>
                <a:gd name="T5" fmla="*/ 5 h 118"/>
                <a:gd name="T6" fmla="*/ 0 w 128"/>
                <a:gd name="T7" fmla="*/ 37 h 118"/>
                <a:gd name="T8" fmla="*/ 15 w 128"/>
                <a:gd name="T9" fmla="*/ 114 h 118"/>
                <a:gd name="T10" fmla="*/ 20 w 128"/>
                <a:gd name="T11" fmla="*/ 118 h 118"/>
                <a:gd name="T12" fmla="*/ 108 w 128"/>
                <a:gd name="T13" fmla="*/ 118 h 118"/>
                <a:gd name="T14" fmla="*/ 113 w 128"/>
                <a:gd name="T15" fmla="*/ 114 h 118"/>
                <a:gd name="T16" fmla="*/ 128 w 128"/>
                <a:gd name="T17" fmla="*/ 37 h 118"/>
                <a:gd name="T18" fmla="*/ 108 w 128"/>
                <a:gd name="T19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18">
                  <a:moveTo>
                    <a:pt x="108" y="5"/>
                  </a:moveTo>
                  <a:cubicBezTo>
                    <a:pt x="97" y="1"/>
                    <a:pt x="83" y="0"/>
                    <a:pt x="64" y="0"/>
                  </a:cubicBezTo>
                  <a:cubicBezTo>
                    <a:pt x="45" y="0"/>
                    <a:pt x="31" y="1"/>
                    <a:pt x="20" y="5"/>
                  </a:cubicBezTo>
                  <a:cubicBezTo>
                    <a:pt x="7" y="9"/>
                    <a:pt x="0" y="21"/>
                    <a:pt x="0" y="37"/>
                  </a:cubicBezTo>
                  <a:cubicBezTo>
                    <a:pt x="0" y="52"/>
                    <a:pt x="5" y="77"/>
                    <a:pt x="15" y="114"/>
                  </a:cubicBezTo>
                  <a:cubicBezTo>
                    <a:pt x="15" y="116"/>
                    <a:pt x="18" y="118"/>
                    <a:pt x="20" y="118"/>
                  </a:cubicBezTo>
                  <a:cubicBezTo>
                    <a:pt x="108" y="118"/>
                    <a:pt x="108" y="118"/>
                    <a:pt x="108" y="118"/>
                  </a:cubicBezTo>
                  <a:cubicBezTo>
                    <a:pt x="111" y="118"/>
                    <a:pt x="113" y="116"/>
                    <a:pt x="113" y="114"/>
                  </a:cubicBezTo>
                  <a:cubicBezTo>
                    <a:pt x="123" y="77"/>
                    <a:pt x="128" y="52"/>
                    <a:pt x="128" y="37"/>
                  </a:cubicBezTo>
                  <a:cubicBezTo>
                    <a:pt x="128" y="21"/>
                    <a:pt x="121" y="9"/>
                    <a:pt x="108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7" name="Oval 2213"/>
            <p:cNvSpPr>
              <a:spLocks noChangeArrowheads="1"/>
            </p:cNvSpPr>
            <p:nvPr/>
          </p:nvSpPr>
          <p:spPr bwMode="auto">
            <a:xfrm>
              <a:off x="4576763" y="5475289"/>
              <a:ext cx="96838" cy="968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8" name="Freeform 2214"/>
            <p:cNvSpPr>
              <a:spLocks/>
            </p:cNvSpPr>
            <p:nvPr/>
          </p:nvSpPr>
          <p:spPr bwMode="auto">
            <a:xfrm>
              <a:off x="4503738" y="5589589"/>
              <a:ext cx="246063" cy="225425"/>
            </a:xfrm>
            <a:custGeom>
              <a:avLst/>
              <a:gdLst>
                <a:gd name="T0" fmla="*/ 109 w 129"/>
                <a:gd name="T1" fmla="*/ 5 h 118"/>
                <a:gd name="T2" fmla="*/ 109 w 129"/>
                <a:gd name="T3" fmla="*/ 5 h 118"/>
                <a:gd name="T4" fmla="*/ 64 w 129"/>
                <a:gd name="T5" fmla="*/ 0 h 118"/>
                <a:gd name="T6" fmla="*/ 20 w 129"/>
                <a:gd name="T7" fmla="*/ 5 h 118"/>
                <a:gd name="T8" fmla="*/ 14 w 129"/>
                <a:gd name="T9" fmla="*/ 8 h 118"/>
                <a:gd name="T10" fmla="*/ 0 w 129"/>
                <a:gd name="T11" fmla="*/ 37 h 118"/>
                <a:gd name="T12" fmla="*/ 15 w 129"/>
                <a:gd name="T13" fmla="*/ 114 h 118"/>
                <a:gd name="T14" fmla="*/ 21 w 129"/>
                <a:gd name="T15" fmla="*/ 118 h 118"/>
                <a:gd name="T16" fmla="*/ 108 w 129"/>
                <a:gd name="T17" fmla="*/ 118 h 118"/>
                <a:gd name="T18" fmla="*/ 114 w 129"/>
                <a:gd name="T19" fmla="*/ 114 h 118"/>
                <a:gd name="T20" fmla="*/ 129 w 129"/>
                <a:gd name="T21" fmla="*/ 37 h 118"/>
                <a:gd name="T22" fmla="*/ 109 w 129"/>
                <a:gd name="T23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118">
                  <a:moveTo>
                    <a:pt x="109" y="5"/>
                  </a:moveTo>
                  <a:cubicBezTo>
                    <a:pt x="109" y="5"/>
                    <a:pt x="109" y="5"/>
                    <a:pt x="109" y="5"/>
                  </a:cubicBezTo>
                  <a:cubicBezTo>
                    <a:pt x="98" y="1"/>
                    <a:pt x="83" y="0"/>
                    <a:pt x="64" y="0"/>
                  </a:cubicBezTo>
                  <a:cubicBezTo>
                    <a:pt x="46" y="0"/>
                    <a:pt x="31" y="1"/>
                    <a:pt x="20" y="5"/>
                  </a:cubicBezTo>
                  <a:cubicBezTo>
                    <a:pt x="18" y="6"/>
                    <a:pt x="16" y="7"/>
                    <a:pt x="14" y="8"/>
                  </a:cubicBezTo>
                  <a:cubicBezTo>
                    <a:pt x="5" y="13"/>
                    <a:pt x="0" y="23"/>
                    <a:pt x="0" y="37"/>
                  </a:cubicBezTo>
                  <a:cubicBezTo>
                    <a:pt x="0" y="52"/>
                    <a:pt x="5" y="77"/>
                    <a:pt x="15" y="114"/>
                  </a:cubicBezTo>
                  <a:cubicBezTo>
                    <a:pt x="16" y="116"/>
                    <a:pt x="18" y="118"/>
                    <a:pt x="21" y="118"/>
                  </a:cubicBezTo>
                  <a:cubicBezTo>
                    <a:pt x="108" y="118"/>
                    <a:pt x="108" y="118"/>
                    <a:pt x="108" y="118"/>
                  </a:cubicBezTo>
                  <a:cubicBezTo>
                    <a:pt x="111" y="118"/>
                    <a:pt x="113" y="116"/>
                    <a:pt x="114" y="114"/>
                  </a:cubicBezTo>
                  <a:cubicBezTo>
                    <a:pt x="124" y="77"/>
                    <a:pt x="129" y="52"/>
                    <a:pt x="129" y="37"/>
                  </a:cubicBezTo>
                  <a:cubicBezTo>
                    <a:pt x="129" y="21"/>
                    <a:pt x="121" y="9"/>
                    <a:pt x="109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9" name="Oval 2215"/>
            <p:cNvSpPr>
              <a:spLocks noChangeArrowheads="1"/>
            </p:cNvSpPr>
            <p:nvPr/>
          </p:nvSpPr>
          <p:spPr bwMode="auto">
            <a:xfrm>
              <a:off x="4840288" y="5475289"/>
              <a:ext cx="95250" cy="968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1" name="Freeform 2217"/>
            <p:cNvSpPr>
              <a:spLocks/>
            </p:cNvSpPr>
            <p:nvPr/>
          </p:nvSpPr>
          <p:spPr bwMode="auto">
            <a:xfrm>
              <a:off x="4768851" y="5589588"/>
              <a:ext cx="242888" cy="225425"/>
            </a:xfrm>
            <a:custGeom>
              <a:avLst/>
              <a:gdLst>
                <a:gd name="T0" fmla="*/ 108 w 128"/>
                <a:gd name="T1" fmla="*/ 5 h 118"/>
                <a:gd name="T2" fmla="*/ 64 w 128"/>
                <a:gd name="T3" fmla="*/ 0 h 118"/>
                <a:gd name="T4" fmla="*/ 19 w 128"/>
                <a:gd name="T5" fmla="*/ 5 h 118"/>
                <a:gd name="T6" fmla="*/ 0 w 128"/>
                <a:gd name="T7" fmla="*/ 37 h 118"/>
                <a:gd name="T8" fmla="*/ 14 w 128"/>
                <a:gd name="T9" fmla="*/ 114 h 118"/>
                <a:gd name="T10" fmla="*/ 20 w 128"/>
                <a:gd name="T11" fmla="*/ 118 h 118"/>
                <a:gd name="T12" fmla="*/ 108 w 128"/>
                <a:gd name="T13" fmla="*/ 118 h 118"/>
                <a:gd name="T14" fmla="*/ 113 w 128"/>
                <a:gd name="T15" fmla="*/ 114 h 118"/>
                <a:gd name="T16" fmla="*/ 128 w 128"/>
                <a:gd name="T17" fmla="*/ 37 h 118"/>
                <a:gd name="T18" fmla="*/ 108 w 128"/>
                <a:gd name="T19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18">
                  <a:moveTo>
                    <a:pt x="108" y="5"/>
                  </a:moveTo>
                  <a:cubicBezTo>
                    <a:pt x="97" y="1"/>
                    <a:pt x="83" y="0"/>
                    <a:pt x="64" y="0"/>
                  </a:cubicBezTo>
                  <a:cubicBezTo>
                    <a:pt x="45" y="0"/>
                    <a:pt x="30" y="1"/>
                    <a:pt x="19" y="5"/>
                  </a:cubicBezTo>
                  <a:cubicBezTo>
                    <a:pt x="7" y="9"/>
                    <a:pt x="0" y="21"/>
                    <a:pt x="0" y="37"/>
                  </a:cubicBezTo>
                  <a:cubicBezTo>
                    <a:pt x="0" y="52"/>
                    <a:pt x="5" y="77"/>
                    <a:pt x="14" y="114"/>
                  </a:cubicBezTo>
                  <a:cubicBezTo>
                    <a:pt x="15" y="116"/>
                    <a:pt x="17" y="118"/>
                    <a:pt x="20" y="118"/>
                  </a:cubicBezTo>
                  <a:cubicBezTo>
                    <a:pt x="108" y="118"/>
                    <a:pt x="108" y="118"/>
                    <a:pt x="108" y="118"/>
                  </a:cubicBezTo>
                  <a:cubicBezTo>
                    <a:pt x="110" y="118"/>
                    <a:pt x="112" y="116"/>
                    <a:pt x="113" y="114"/>
                  </a:cubicBezTo>
                  <a:cubicBezTo>
                    <a:pt x="123" y="77"/>
                    <a:pt x="128" y="52"/>
                    <a:pt x="128" y="37"/>
                  </a:cubicBezTo>
                  <a:cubicBezTo>
                    <a:pt x="128" y="21"/>
                    <a:pt x="121" y="9"/>
                    <a:pt x="108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2" name="Freeform 2218"/>
            <p:cNvSpPr>
              <a:spLocks noEditPoints="1"/>
            </p:cNvSpPr>
            <p:nvPr/>
          </p:nvSpPr>
          <p:spPr bwMode="auto">
            <a:xfrm>
              <a:off x="4467226" y="5162551"/>
              <a:ext cx="265113" cy="255588"/>
            </a:xfrm>
            <a:custGeom>
              <a:avLst/>
              <a:gdLst>
                <a:gd name="T0" fmla="*/ 122 w 139"/>
                <a:gd name="T1" fmla="*/ 5 h 135"/>
                <a:gd name="T2" fmla="*/ 84 w 139"/>
                <a:gd name="T3" fmla="*/ 1 h 135"/>
                <a:gd name="T4" fmla="*/ 45 w 139"/>
                <a:gd name="T5" fmla="*/ 5 h 135"/>
                <a:gd name="T6" fmla="*/ 30 w 139"/>
                <a:gd name="T7" fmla="*/ 18 h 135"/>
                <a:gd name="T8" fmla="*/ 13 w 139"/>
                <a:gd name="T9" fmla="*/ 82 h 135"/>
                <a:gd name="T10" fmla="*/ 35 w 139"/>
                <a:gd name="T11" fmla="*/ 91 h 135"/>
                <a:gd name="T12" fmla="*/ 41 w 139"/>
                <a:gd name="T13" fmla="*/ 135 h 135"/>
                <a:gd name="T14" fmla="*/ 48 w 139"/>
                <a:gd name="T15" fmla="*/ 135 h 135"/>
                <a:gd name="T16" fmla="*/ 119 w 139"/>
                <a:gd name="T17" fmla="*/ 135 h 135"/>
                <a:gd name="T18" fmla="*/ 126 w 139"/>
                <a:gd name="T19" fmla="*/ 135 h 135"/>
                <a:gd name="T20" fmla="*/ 139 w 139"/>
                <a:gd name="T21" fmla="*/ 31 h 135"/>
                <a:gd name="T22" fmla="*/ 122 w 139"/>
                <a:gd name="T23" fmla="*/ 5 h 135"/>
                <a:gd name="T24" fmla="*/ 41 w 139"/>
                <a:gd name="T25" fmla="*/ 55 h 135"/>
                <a:gd name="T26" fmla="*/ 38 w 139"/>
                <a:gd name="T27" fmla="*/ 41 h 135"/>
                <a:gd name="T28" fmla="*/ 39 w 139"/>
                <a:gd name="T29" fmla="*/ 41 h 135"/>
                <a:gd name="T30" fmla="*/ 53 w 139"/>
                <a:gd name="T31" fmla="*/ 40 h 135"/>
                <a:gd name="T32" fmla="*/ 55 w 139"/>
                <a:gd name="T33" fmla="*/ 42 h 135"/>
                <a:gd name="T34" fmla="*/ 55 w 139"/>
                <a:gd name="T35" fmla="*/ 49 h 135"/>
                <a:gd name="T36" fmla="*/ 41 w 139"/>
                <a:gd name="T37" fmla="*/ 55 h 135"/>
                <a:gd name="T38" fmla="*/ 90 w 139"/>
                <a:gd name="T39" fmla="*/ 69 h 135"/>
                <a:gd name="T40" fmla="*/ 50 w 139"/>
                <a:gd name="T41" fmla="*/ 69 h 135"/>
                <a:gd name="T42" fmla="*/ 50 w 139"/>
                <a:gd name="T43" fmla="*/ 60 h 135"/>
                <a:gd name="T44" fmla="*/ 61 w 139"/>
                <a:gd name="T45" fmla="*/ 53 h 135"/>
                <a:gd name="T46" fmla="*/ 62 w 139"/>
                <a:gd name="T47" fmla="*/ 40 h 135"/>
                <a:gd name="T48" fmla="*/ 57 w 139"/>
                <a:gd name="T49" fmla="*/ 34 h 135"/>
                <a:gd name="T50" fmla="*/ 50 w 139"/>
                <a:gd name="T51" fmla="*/ 32 h 135"/>
                <a:gd name="T52" fmla="*/ 50 w 139"/>
                <a:gd name="T53" fmla="*/ 20 h 135"/>
                <a:gd name="T54" fmla="*/ 90 w 139"/>
                <a:gd name="T55" fmla="*/ 20 h 135"/>
                <a:gd name="T56" fmla="*/ 90 w 139"/>
                <a:gd name="T57" fmla="*/ 6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9" h="135">
                  <a:moveTo>
                    <a:pt x="122" y="5"/>
                  </a:moveTo>
                  <a:cubicBezTo>
                    <a:pt x="113" y="1"/>
                    <a:pt x="100" y="0"/>
                    <a:pt x="84" y="1"/>
                  </a:cubicBezTo>
                  <a:cubicBezTo>
                    <a:pt x="67" y="0"/>
                    <a:pt x="55" y="2"/>
                    <a:pt x="45" y="5"/>
                  </a:cubicBezTo>
                  <a:cubicBezTo>
                    <a:pt x="36" y="7"/>
                    <a:pt x="30" y="17"/>
                    <a:pt x="30" y="18"/>
                  </a:cubicBezTo>
                  <a:cubicBezTo>
                    <a:pt x="27" y="22"/>
                    <a:pt x="0" y="63"/>
                    <a:pt x="13" y="82"/>
                  </a:cubicBezTo>
                  <a:cubicBezTo>
                    <a:pt x="17" y="89"/>
                    <a:pt x="24" y="92"/>
                    <a:pt x="35" y="91"/>
                  </a:cubicBezTo>
                  <a:cubicBezTo>
                    <a:pt x="37" y="105"/>
                    <a:pt x="39" y="120"/>
                    <a:pt x="41" y="135"/>
                  </a:cubicBezTo>
                  <a:cubicBezTo>
                    <a:pt x="48" y="135"/>
                    <a:pt x="48" y="135"/>
                    <a:pt x="48" y="135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26" y="135"/>
                    <a:pt x="126" y="135"/>
                    <a:pt x="126" y="135"/>
                  </a:cubicBezTo>
                  <a:cubicBezTo>
                    <a:pt x="133" y="91"/>
                    <a:pt x="139" y="46"/>
                    <a:pt x="139" y="31"/>
                  </a:cubicBezTo>
                  <a:cubicBezTo>
                    <a:pt x="139" y="18"/>
                    <a:pt x="133" y="8"/>
                    <a:pt x="122" y="5"/>
                  </a:cubicBezTo>
                  <a:close/>
                  <a:moveTo>
                    <a:pt x="41" y="55"/>
                  </a:move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43" y="39"/>
                    <a:pt x="50" y="38"/>
                    <a:pt x="53" y="40"/>
                  </a:cubicBezTo>
                  <a:cubicBezTo>
                    <a:pt x="54" y="40"/>
                    <a:pt x="55" y="41"/>
                    <a:pt x="55" y="42"/>
                  </a:cubicBezTo>
                  <a:cubicBezTo>
                    <a:pt x="57" y="45"/>
                    <a:pt x="56" y="48"/>
                    <a:pt x="55" y="49"/>
                  </a:cubicBezTo>
                  <a:cubicBezTo>
                    <a:pt x="53" y="51"/>
                    <a:pt x="48" y="53"/>
                    <a:pt x="41" y="55"/>
                  </a:cubicBezTo>
                  <a:close/>
                  <a:moveTo>
                    <a:pt x="90" y="69"/>
                  </a:moveTo>
                  <a:cubicBezTo>
                    <a:pt x="84" y="69"/>
                    <a:pt x="56" y="69"/>
                    <a:pt x="50" y="69"/>
                  </a:cubicBezTo>
                  <a:cubicBezTo>
                    <a:pt x="50" y="68"/>
                    <a:pt x="50" y="64"/>
                    <a:pt x="50" y="60"/>
                  </a:cubicBezTo>
                  <a:cubicBezTo>
                    <a:pt x="55" y="58"/>
                    <a:pt x="59" y="56"/>
                    <a:pt x="61" y="53"/>
                  </a:cubicBezTo>
                  <a:cubicBezTo>
                    <a:pt x="63" y="49"/>
                    <a:pt x="64" y="45"/>
                    <a:pt x="62" y="40"/>
                  </a:cubicBezTo>
                  <a:cubicBezTo>
                    <a:pt x="61" y="38"/>
                    <a:pt x="60" y="35"/>
                    <a:pt x="57" y="34"/>
                  </a:cubicBezTo>
                  <a:cubicBezTo>
                    <a:pt x="55" y="33"/>
                    <a:pt x="53" y="32"/>
                    <a:pt x="50" y="32"/>
                  </a:cubicBezTo>
                  <a:cubicBezTo>
                    <a:pt x="50" y="26"/>
                    <a:pt x="50" y="22"/>
                    <a:pt x="50" y="20"/>
                  </a:cubicBezTo>
                  <a:cubicBezTo>
                    <a:pt x="56" y="20"/>
                    <a:pt x="84" y="20"/>
                    <a:pt x="90" y="20"/>
                  </a:cubicBezTo>
                  <a:cubicBezTo>
                    <a:pt x="90" y="26"/>
                    <a:pt x="90" y="63"/>
                    <a:pt x="90" y="6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3" name="Freeform 2219"/>
            <p:cNvSpPr>
              <a:spLocks noEditPoints="1"/>
            </p:cNvSpPr>
            <p:nvPr/>
          </p:nvSpPr>
          <p:spPr bwMode="auto">
            <a:xfrm>
              <a:off x="4581526" y="5057776"/>
              <a:ext cx="87313" cy="87313"/>
            </a:xfrm>
            <a:custGeom>
              <a:avLst/>
              <a:gdLst>
                <a:gd name="T0" fmla="*/ 23 w 46"/>
                <a:gd name="T1" fmla="*/ 46 h 46"/>
                <a:gd name="T2" fmla="*/ 46 w 46"/>
                <a:gd name="T3" fmla="*/ 23 h 46"/>
                <a:gd name="T4" fmla="*/ 23 w 46"/>
                <a:gd name="T5" fmla="*/ 0 h 46"/>
                <a:gd name="T6" fmla="*/ 0 w 46"/>
                <a:gd name="T7" fmla="*/ 23 h 46"/>
                <a:gd name="T8" fmla="*/ 23 w 46"/>
                <a:gd name="T9" fmla="*/ 46 h 46"/>
                <a:gd name="T10" fmla="*/ 23 w 46"/>
                <a:gd name="T11" fmla="*/ 8 h 46"/>
                <a:gd name="T12" fmla="*/ 39 w 46"/>
                <a:gd name="T13" fmla="*/ 23 h 46"/>
                <a:gd name="T14" fmla="*/ 23 w 46"/>
                <a:gd name="T15" fmla="*/ 39 h 46"/>
                <a:gd name="T16" fmla="*/ 7 w 46"/>
                <a:gd name="T17" fmla="*/ 23 h 46"/>
                <a:gd name="T18" fmla="*/ 23 w 46"/>
                <a:gd name="T19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35" y="46"/>
                    <a:pt x="46" y="36"/>
                    <a:pt x="46" y="23"/>
                  </a:cubicBezTo>
                  <a:cubicBezTo>
                    <a:pt x="46" y="11"/>
                    <a:pt x="35" y="0"/>
                    <a:pt x="23" y="0"/>
                  </a:cubicBezTo>
                  <a:cubicBezTo>
                    <a:pt x="10" y="0"/>
                    <a:pt x="0" y="11"/>
                    <a:pt x="0" y="23"/>
                  </a:cubicBezTo>
                  <a:cubicBezTo>
                    <a:pt x="0" y="36"/>
                    <a:pt x="10" y="46"/>
                    <a:pt x="23" y="46"/>
                  </a:cubicBezTo>
                  <a:close/>
                  <a:moveTo>
                    <a:pt x="23" y="8"/>
                  </a:moveTo>
                  <a:cubicBezTo>
                    <a:pt x="31" y="8"/>
                    <a:pt x="39" y="15"/>
                    <a:pt x="39" y="23"/>
                  </a:cubicBezTo>
                  <a:cubicBezTo>
                    <a:pt x="39" y="32"/>
                    <a:pt x="31" y="39"/>
                    <a:pt x="23" y="39"/>
                  </a:cubicBezTo>
                  <a:cubicBezTo>
                    <a:pt x="14" y="39"/>
                    <a:pt x="7" y="32"/>
                    <a:pt x="7" y="23"/>
                  </a:cubicBezTo>
                  <a:cubicBezTo>
                    <a:pt x="7" y="15"/>
                    <a:pt x="14" y="8"/>
                    <a:pt x="23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3325813" y="5146676"/>
            <a:ext cx="631825" cy="617537"/>
            <a:chOff x="3325813" y="5146676"/>
            <a:chExt cx="631825" cy="617537"/>
          </a:xfrm>
        </p:grpSpPr>
        <p:sp>
          <p:nvSpPr>
            <p:cNvPr id="12304" name="Freeform 2220"/>
            <p:cNvSpPr>
              <a:spLocks/>
            </p:cNvSpPr>
            <p:nvPr/>
          </p:nvSpPr>
          <p:spPr bwMode="auto">
            <a:xfrm>
              <a:off x="3325813" y="5643563"/>
              <a:ext cx="150813" cy="120650"/>
            </a:xfrm>
            <a:custGeom>
              <a:avLst/>
              <a:gdLst>
                <a:gd name="T0" fmla="*/ 77 w 79"/>
                <a:gd name="T1" fmla="*/ 64 h 64"/>
                <a:gd name="T2" fmla="*/ 39 w 79"/>
                <a:gd name="T3" fmla="*/ 4 h 64"/>
                <a:gd name="T4" fmla="*/ 2 w 79"/>
                <a:gd name="T5" fmla="*/ 64 h 64"/>
                <a:gd name="T6" fmla="*/ 77 w 79"/>
                <a:gd name="T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64">
                  <a:moveTo>
                    <a:pt x="77" y="64"/>
                  </a:moveTo>
                  <a:cubicBezTo>
                    <a:pt x="79" y="0"/>
                    <a:pt x="39" y="4"/>
                    <a:pt x="39" y="4"/>
                  </a:cubicBezTo>
                  <a:cubicBezTo>
                    <a:pt x="39" y="4"/>
                    <a:pt x="0" y="0"/>
                    <a:pt x="2" y="64"/>
                  </a:cubicBezTo>
                  <a:lnTo>
                    <a:pt x="77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5" name="Oval 2221"/>
            <p:cNvSpPr>
              <a:spLocks noChangeArrowheads="1"/>
            </p:cNvSpPr>
            <p:nvPr/>
          </p:nvSpPr>
          <p:spPr bwMode="auto">
            <a:xfrm>
              <a:off x="3362326" y="5556251"/>
              <a:ext cx="76200" cy="762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6" name="Freeform 2222"/>
            <p:cNvSpPr>
              <a:spLocks/>
            </p:cNvSpPr>
            <p:nvPr/>
          </p:nvSpPr>
          <p:spPr bwMode="auto">
            <a:xfrm>
              <a:off x="3502026" y="5643563"/>
              <a:ext cx="149225" cy="120650"/>
            </a:xfrm>
            <a:custGeom>
              <a:avLst/>
              <a:gdLst>
                <a:gd name="T0" fmla="*/ 39 w 78"/>
                <a:gd name="T1" fmla="*/ 4 h 64"/>
                <a:gd name="T2" fmla="*/ 2 w 78"/>
                <a:gd name="T3" fmla="*/ 64 h 64"/>
                <a:gd name="T4" fmla="*/ 76 w 78"/>
                <a:gd name="T5" fmla="*/ 64 h 64"/>
                <a:gd name="T6" fmla="*/ 39 w 78"/>
                <a:gd name="T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64">
                  <a:moveTo>
                    <a:pt x="39" y="4"/>
                  </a:moveTo>
                  <a:cubicBezTo>
                    <a:pt x="39" y="4"/>
                    <a:pt x="0" y="0"/>
                    <a:pt x="2" y="64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8" y="0"/>
                    <a:pt x="39" y="4"/>
                    <a:pt x="3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7" name="Oval 2223"/>
            <p:cNvSpPr>
              <a:spLocks noChangeArrowheads="1"/>
            </p:cNvSpPr>
            <p:nvPr/>
          </p:nvSpPr>
          <p:spPr bwMode="auto">
            <a:xfrm>
              <a:off x="3538538" y="5556251"/>
              <a:ext cx="76200" cy="762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8" name="Freeform 2224"/>
            <p:cNvSpPr>
              <a:spLocks/>
            </p:cNvSpPr>
            <p:nvPr/>
          </p:nvSpPr>
          <p:spPr bwMode="auto">
            <a:xfrm>
              <a:off x="3678238" y="5643563"/>
              <a:ext cx="149225" cy="120650"/>
            </a:xfrm>
            <a:custGeom>
              <a:avLst/>
              <a:gdLst>
                <a:gd name="T0" fmla="*/ 40 w 79"/>
                <a:gd name="T1" fmla="*/ 4 h 64"/>
                <a:gd name="T2" fmla="*/ 2 w 79"/>
                <a:gd name="T3" fmla="*/ 64 h 64"/>
                <a:gd name="T4" fmla="*/ 77 w 79"/>
                <a:gd name="T5" fmla="*/ 64 h 64"/>
                <a:gd name="T6" fmla="*/ 40 w 79"/>
                <a:gd name="T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64">
                  <a:moveTo>
                    <a:pt x="40" y="4"/>
                  </a:moveTo>
                  <a:cubicBezTo>
                    <a:pt x="40" y="4"/>
                    <a:pt x="0" y="0"/>
                    <a:pt x="2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9" y="0"/>
                    <a:pt x="40" y="4"/>
                    <a:pt x="4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9" name="Oval 2225"/>
            <p:cNvSpPr>
              <a:spLocks noChangeArrowheads="1"/>
            </p:cNvSpPr>
            <p:nvPr/>
          </p:nvSpPr>
          <p:spPr bwMode="auto">
            <a:xfrm>
              <a:off x="3714751" y="5556251"/>
              <a:ext cx="77788" cy="762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0" name="Oval 2226"/>
            <p:cNvSpPr>
              <a:spLocks noChangeArrowheads="1"/>
            </p:cNvSpPr>
            <p:nvPr/>
          </p:nvSpPr>
          <p:spPr bwMode="auto">
            <a:xfrm>
              <a:off x="3813176" y="5211763"/>
              <a:ext cx="69850" cy="714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1" name="Freeform 2227"/>
            <p:cNvSpPr>
              <a:spLocks noEditPoints="1"/>
            </p:cNvSpPr>
            <p:nvPr/>
          </p:nvSpPr>
          <p:spPr bwMode="auto">
            <a:xfrm>
              <a:off x="3328988" y="5146676"/>
              <a:ext cx="628650" cy="377825"/>
            </a:xfrm>
            <a:custGeom>
              <a:avLst/>
              <a:gdLst>
                <a:gd name="T0" fmla="*/ 261 w 330"/>
                <a:gd name="T1" fmla="*/ 153 h 199"/>
                <a:gd name="T2" fmla="*/ 262 w 330"/>
                <a:gd name="T3" fmla="*/ 168 h 199"/>
                <a:gd name="T4" fmla="*/ 309 w 330"/>
                <a:gd name="T5" fmla="*/ 169 h 199"/>
                <a:gd name="T6" fmla="*/ 323 w 330"/>
                <a:gd name="T7" fmla="*/ 134 h 199"/>
                <a:gd name="T8" fmla="*/ 313 w 330"/>
                <a:gd name="T9" fmla="*/ 107 h 199"/>
                <a:gd name="T10" fmla="*/ 271 w 330"/>
                <a:gd name="T11" fmla="*/ 81 h 199"/>
                <a:gd name="T12" fmla="*/ 232 w 330"/>
                <a:gd name="T13" fmla="*/ 109 h 199"/>
                <a:gd name="T14" fmla="*/ 222 w 330"/>
                <a:gd name="T15" fmla="*/ 127 h 199"/>
                <a:gd name="T16" fmla="*/ 207 w 330"/>
                <a:gd name="T17" fmla="*/ 120 h 199"/>
                <a:gd name="T18" fmla="*/ 207 w 330"/>
                <a:gd name="T19" fmla="*/ 0 h 199"/>
                <a:gd name="T20" fmla="*/ 204 w 330"/>
                <a:gd name="T21" fmla="*/ 0 h 199"/>
                <a:gd name="T22" fmla="*/ 0 w 330"/>
                <a:gd name="T23" fmla="*/ 0 h 199"/>
                <a:gd name="T24" fmla="*/ 0 w 330"/>
                <a:gd name="T25" fmla="*/ 178 h 199"/>
                <a:gd name="T26" fmla="*/ 207 w 330"/>
                <a:gd name="T27" fmla="*/ 178 h 199"/>
                <a:gd name="T28" fmla="*/ 207 w 330"/>
                <a:gd name="T29" fmla="*/ 147 h 199"/>
                <a:gd name="T30" fmla="*/ 212 w 330"/>
                <a:gd name="T31" fmla="*/ 150 h 199"/>
                <a:gd name="T32" fmla="*/ 239 w 330"/>
                <a:gd name="T33" fmla="*/ 148 h 199"/>
                <a:gd name="T34" fmla="*/ 239 w 330"/>
                <a:gd name="T35" fmla="*/ 199 h 199"/>
                <a:gd name="T36" fmla="*/ 310 w 330"/>
                <a:gd name="T37" fmla="*/ 199 h 199"/>
                <a:gd name="T38" fmla="*/ 311 w 330"/>
                <a:gd name="T39" fmla="*/ 173 h 199"/>
                <a:gd name="T40" fmla="*/ 257 w 330"/>
                <a:gd name="T41" fmla="*/ 173 h 199"/>
                <a:gd name="T42" fmla="*/ 257 w 330"/>
                <a:gd name="T43" fmla="*/ 124 h 199"/>
                <a:gd name="T44" fmla="*/ 299 w 330"/>
                <a:gd name="T45" fmla="*/ 124 h 199"/>
                <a:gd name="T46" fmla="*/ 299 w 330"/>
                <a:gd name="T47" fmla="*/ 145 h 199"/>
                <a:gd name="T48" fmla="*/ 261 w 330"/>
                <a:gd name="T49" fmla="*/ 153 h 199"/>
                <a:gd name="T50" fmla="*/ 202 w 330"/>
                <a:gd name="T51" fmla="*/ 173 h 199"/>
                <a:gd name="T52" fmla="*/ 5 w 330"/>
                <a:gd name="T53" fmla="*/ 173 h 199"/>
                <a:gd name="T54" fmla="*/ 5 w 330"/>
                <a:gd name="T55" fmla="*/ 6 h 199"/>
                <a:gd name="T56" fmla="*/ 202 w 330"/>
                <a:gd name="T57" fmla="*/ 6 h 199"/>
                <a:gd name="T58" fmla="*/ 202 w 330"/>
                <a:gd name="T59" fmla="*/ 117 h 199"/>
                <a:gd name="T60" fmla="*/ 180 w 330"/>
                <a:gd name="T61" fmla="*/ 107 h 199"/>
                <a:gd name="T62" fmla="*/ 177 w 330"/>
                <a:gd name="T63" fmla="*/ 112 h 199"/>
                <a:gd name="T64" fmla="*/ 113 w 330"/>
                <a:gd name="T65" fmla="*/ 77 h 199"/>
                <a:gd name="T66" fmla="*/ 110 w 330"/>
                <a:gd name="T67" fmla="*/ 83 h 199"/>
                <a:gd name="T68" fmla="*/ 174 w 330"/>
                <a:gd name="T69" fmla="*/ 118 h 199"/>
                <a:gd name="T70" fmla="*/ 171 w 330"/>
                <a:gd name="T71" fmla="*/ 124 h 199"/>
                <a:gd name="T72" fmla="*/ 202 w 330"/>
                <a:gd name="T73" fmla="*/ 144 h 199"/>
                <a:gd name="T74" fmla="*/ 202 w 330"/>
                <a:gd name="T75" fmla="*/ 173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0" h="199">
                  <a:moveTo>
                    <a:pt x="261" y="153"/>
                  </a:moveTo>
                  <a:cubicBezTo>
                    <a:pt x="261" y="156"/>
                    <a:pt x="261" y="165"/>
                    <a:pt x="262" y="168"/>
                  </a:cubicBezTo>
                  <a:cubicBezTo>
                    <a:pt x="265" y="168"/>
                    <a:pt x="309" y="169"/>
                    <a:pt x="309" y="169"/>
                  </a:cubicBezTo>
                  <a:cubicBezTo>
                    <a:pt x="317" y="168"/>
                    <a:pt x="330" y="162"/>
                    <a:pt x="323" y="134"/>
                  </a:cubicBezTo>
                  <a:cubicBezTo>
                    <a:pt x="320" y="122"/>
                    <a:pt x="318" y="116"/>
                    <a:pt x="313" y="107"/>
                  </a:cubicBezTo>
                  <a:cubicBezTo>
                    <a:pt x="299" y="78"/>
                    <a:pt x="271" y="81"/>
                    <a:pt x="271" y="81"/>
                  </a:cubicBezTo>
                  <a:cubicBezTo>
                    <a:pt x="271" y="81"/>
                    <a:pt x="249" y="80"/>
                    <a:pt x="232" y="109"/>
                  </a:cubicBezTo>
                  <a:cubicBezTo>
                    <a:pt x="228" y="116"/>
                    <a:pt x="225" y="121"/>
                    <a:pt x="222" y="127"/>
                  </a:cubicBezTo>
                  <a:cubicBezTo>
                    <a:pt x="207" y="120"/>
                    <a:pt x="207" y="120"/>
                    <a:pt x="207" y="120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207" y="178"/>
                    <a:pt x="207" y="178"/>
                    <a:pt x="207" y="178"/>
                  </a:cubicBezTo>
                  <a:cubicBezTo>
                    <a:pt x="207" y="147"/>
                    <a:pt x="207" y="147"/>
                    <a:pt x="207" y="147"/>
                  </a:cubicBezTo>
                  <a:cubicBezTo>
                    <a:pt x="209" y="148"/>
                    <a:pt x="210" y="149"/>
                    <a:pt x="212" y="150"/>
                  </a:cubicBezTo>
                  <a:cubicBezTo>
                    <a:pt x="230" y="159"/>
                    <a:pt x="239" y="148"/>
                    <a:pt x="239" y="148"/>
                  </a:cubicBezTo>
                  <a:cubicBezTo>
                    <a:pt x="239" y="199"/>
                    <a:pt x="239" y="199"/>
                    <a:pt x="239" y="199"/>
                  </a:cubicBezTo>
                  <a:cubicBezTo>
                    <a:pt x="310" y="199"/>
                    <a:pt x="310" y="199"/>
                    <a:pt x="310" y="199"/>
                  </a:cubicBezTo>
                  <a:cubicBezTo>
                    <a:pt x="311" y="173"/>
                    <a:pt x="311" y="173"/>
                    <a:pt x="311" y="173"/>
                  </a:cubicBezTo>
                  <a:cubicBezTo>
                    <a:pt x="257" y="173"/>
                    <a:pt x="257" y="173"/>
                    <a:pt x="257" y="173"/>
                  </a:cubicBezTo>
                  <a:cubicBezTo>
                    <a:pt x="257" y="124"/>
                    <a:pt x="257" y="124"/>
                    <a:pt x="257" y="124"/>
                  </a:cubicBezTo>
                  <a:cubicBezTo>
                    <a:pt x="299" y="124"/>
                    <a:pt x="299" y="124"/>
                    <a:pt x="299" y="124"/>
                  </a:cubicBezTo>
                  <a:cubicBezTo>
                    <a:pt x="299" y="145"/>
                    <a:pt x="299" y="145"/>
                    <a:pt x="299" y="145"/>
                  </a:cubicBezTo>
                  <a:cubicBezTo>
                    <a:pt x="299" y="145"/>
                    <a:pt x="264" y="153"/>
                    <a:pt x="261" y="153"/>
                  </a:cubicBezTo>
                  <a:close/>
                  <a:moveTo>
                    <a:pt x="202" y="173"/>
                  </a:moveTo>
                  <a:cubicBezTo>
                    <a:pt x="196" y="173"/>
                    <a:pt x="10" y="173"/>
                    <a:pt x="5" y="173"/>
                  </a:cubicBezTo>
                  <a:cubicBezTo>
                    <a:pt x="5" y="168"/>
                    <a:pt x="5" y="11"/>
                    <a:pt x="5" y="6"/>
                  </a:cubicBezTo>
                  <a:cubicBezTo>
                    <a:pt x="10" y="6"/>
                    <a:pt x="196" y="6"/>
                    <a:pt x="202" y="6"/>
                  </a:cubicBezTo>
                  <a:cubicBezTo>
                    <a:pt x="202" y="9"/>
                    <a:pt x="202" y="70"/>
                    <a:pt x="202" y="117"/>
                  </a:cubicBezTo>
                  <a:cubicBezTo>
                    <a:pt x="180" y="107"/>
                    <a:pt x="180" y="107"/>
                    <a:pt x="180" y="107"/>
                  </a:cubicBezTo>
                  <a:cubicBezTo>
                    <a:pt x="177" y="112"/>
                    <a:pt x="177" y="112"/>
                    <a:pt x="177" y="112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110" y="83"/>
                    <a:pt x="110" y="83"/>
                    <a:pt x="110" y="83"/>
                  </a:cubicBezTo>
                  <a:cubicBezTo>
                    <a:pt x="174" y="118"/>
                    <a:pt x="174" y="118"/>
                    <a:pt x="174" y="118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1" y="124"/>
                    <a:pt x="187" y="135"/>
                    <a:pt x="202" y="144"/>
                  </a:cubicBezTo>
                  <a:cubicBezTo>
                    <a:pt x="202" y="160"/>
                    <a:pt x="202" y="171"/>
                    <a:pt x="202" y="1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312" name="Freeform 2228"/>
          <p:cNvSpPr>
            <a:spLocks/>
          </p:cNvSpPr>
          <p:nvPr/>
        </p:nvSpPr>
        <p:spPr bwMode="auto">
          <a:xfrm>
            <a:off x="6623051" y="5462588"/>
            <a:ext cx="128588" cy="77788"/>
          </a:xfrm>
          <a:custGeom>
            <a:avLst/>
            <a:gdLst>
              <a:gd name="T0" fmla="*/ 47 w 67"/>
              <a:gd name="T1" fmla="*/ 12 h 41"/>
              <a:gd name="T2" fmla="*/ 47 w 67"/>
              <a:gd name="T3" fmla="*/ 0 h 41"/>
              <a:gd name="T4" fmla="*/ 38 w 67"/>
              <a:gd name="T5" fmla="*/ 0 h 41"/>
              <a:gd name="T6" fmla="*/ 38 w 67"/>
              <a:gd name="T7" fmla="*/ 6 h 41"/>
              <a:gd name="T8" fmla="*/ 28 w 67"/>
              <a:gd name="T9" fmla="*/ 6 h 41"/>
              <a:gd name="T10" fmla="*/ 28 w 67"/>
              <a:gd name="T11" fmla="*/ 0 h 41"/>
              <a:gd name="T12" fmla="*/ 20 w 67"/>
              <a:gd name="T13" fmla="*/ 0 h 41"/>
              <a:gd name="T14" fmla="*/ 20 w 67"/>
              <a:gd name="T15" fmla="*/ 12 h 41"/>
              <a:gd name="T16" fmla="*/ 0 w 67"/>
              <a:gd name="T17" fmla="*/ 41 h 41"/>
              <a:gd name="T18" fmla="*/ 67 w 67"/>
              <a:gd name="T19" fmla="*/ 41 h 41"/>
              <a:gd name="T20" fmla="*/ 47 w 67"/>
              <a:gd name="T21" fmla="*/ 12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7" h="41">
                <a:moveTo>
                  <a:pt x="47" y="12"/>
                </a:moveTo>
                <a:cubicBezTo>
                  <a:pt x="47" y="0"/>
                  <a:pt x="47" y="0"/>
                  <a:pt x="47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6"/>
                  <a:pt x="38" y="6"/>
                  <a:pt x="3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0"/>
                  <a:pt x="28" y="0"/>
                  <a:pt x="2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12"/>
                  <a:pt x="20" y="12"/>
                  <a:pt x="20" y="12"/>
                </a:cubicBezTo>
                <a:cubicBezTo>
                  <a:pt x="13" y="15"/>
                  <a:pt x="0" y="23"/>
                  <a:pt x="0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23"/>
                  <a:pt x="54" y="15"/>
                  <a:pt x="47" y="1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3" name="Freeform 2229"/>
          <p:cNvSpPr>
            <a:spLocks/>
          </p:cNvSpPr>
          <p:nvPr/>
        </p:nvSpPr>
        <p:spPr bwMode="auto">
          <a:xfrm>
            <a:off x="6616701" y="5427663"/>
            <a:ext cx="141288" cy="58738"/>
          </a:xfrm>
          <a:custGeom>
            <a:avLst/>
            <a:gdLst>
              <a:gd name="T0" fmla="*/ 45 w 75"/>
              <a:gd name="T1" fmla="*/ 0 h 31"/>
              <a:gd name="T2" fmla="*/ 29 w 75"/>
              <a:gd name="T3" fmla="*/ 0 h 31"/>
              <a:gd name="T4" fmla="*/ 1 w 75"/>
              <a:gd name="T5" fmla="*/ 21 h 31"/>
              <a:gd name="T6" fmla="*/ 13 w 75"/>
              <a:gd name="T7" fmla="*/ 28 h 31"/>
              <a:gd name="T8" fmla="*/ 17 w 75"/>
              <a:gd name="T9" fmla="*/ 22 h 31"/>
              <a:gd name="T10" fmla="*/ 16 w 75"/>
              <a:gd name="T11" fmla="*/ 17 h 31"/>
              <a:gd name="T12" fmla="*/ 20 w 75"/>
              <a:gd name="T13" fmla="*/ 12 h 31"/>
              <a:gd name="T14" fmla="*/ 37 w 75"/>
              <a:gd name="T15" fmla="*/ 12 h 31"/>
              <a:gd name="T16" fmla="*/ 54 w 75"/>
              <a:gd name="T17" fmla="*/ 12 h 31"/>
              <a:gd name="T18" fmla="*/ 59 w 75"/>
              <a:gd name="T19" fmla="*/ 17 h 31"/>
              <a:gd name="T20" fmla="*/ 57 w 75"/>
              <a:gd name="T21" fmla="*/ 22 h 31"/>
              <a:gd name="T22" fmla="*/ 62 w 75"/>
              <a:gd name="T23" fmla="*/ 28 h 31"/>
              <a:gd name="T24" fmla="*/ 73 w 75"/>
              <a:gd name="T25" fmla="*/ 21 h 31"/>
              <a:gd name="T26" fmla="*/ 45 w 75"/>
              <a:gd name="T27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5" h="31">
                <a:moveTo>
                  <a:pt x="45" y="0"/>
                </a:moveTo>
                <a:cubicBezTo>
                  <a:pt x="41" y="0"/>
                  <a:pt x="29" y="0"/>
                  <a:pt x="29" y="0"/>
                </a:cubicBezTo>
                <a:cubicBezTo>
                  <a:pt x="10" y="0"/>
                  <a:pt x="0" y="11"/>
                  <a:pt x="1" y="21"/>
                </a:cubicBezTo>
                <a:cubicBezTo>
                  <a:pt x="3" y="31"/>
                  <a:pt x="7" y="30"/>
                  <a:pt x="13" y="28"/>
                </a:cubicBezTo>
                <a:cubicBezTo>
                  <a:pt x="18" y="26"/>
                  <a:pt x="18" y="24"/>
                  <a:pt x="17" y="22"/>
                </a:cubicBezTo>
                <a:cubicBezTo>
                  <a:pt x="16" y="19"/>
                  <a:pt x="16" y="17"/>
                  <a:pt x="16" y="17"/>
                </a:cubicBezTo>
                <a:cubicBezTo>
                  <a:pt x="16" y="17"/>
                  <a:pt x="12" y="12"/>
                  <a:pt x="20" y="12"/>
                </a:cubicBezTo>
                <a:cubicBezTo>
                  <a:pt x="25" y="12"/>
                  <a:pt x="37" y="12"/>
                  <a:pt x="37" y="12"/>
                </a:cubicBezTo>
                <a:cubicBezTo>
                  <a:pt x="37" y="12"/>
                  <a:pt x="49" y="12"/>
                  <a:pt x="54" y="12"/>
                </a:cubicBezTo>
                <a:cubicBezTo>
                  <a:pt x="62" y="12"/>
                  <a:pt x="59" y="17"/>
                  <a:pt x="59" y="17"/>
                </a:cubicBezTo>
                <a:cubicBezTo>
                  <a:pt x="59" y="17"/>
                  <a:pt x="58" y="19"/>
                  <a:pt x="57" y="22"/>
                </a:cubicBezTo>
                <a:cubicBezTo>
                  <a:pt x="56" y="24"/>
                  <a:pt x="57" y="26"/>
                  <a:pt x="62" y="28"/>
                </a:cubicBezTo>
                <a:cubicBezTo>
                  <a:pt x="68" y="30"/>
                  <a:pt x="71" y="31"/>
                  <a:pt x="73" y="21"/>
                </a:cubicBezTo>
                <a:cubicBezTo>
                  <a:pt x="75" y="11"/>
                  <a:pt x="65" y="1"/>
                  <a:pt x="4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4" name="Oval 2230"/>
          <p:cNvSpPr>
            <a:spLocks noChangeArrowheads="1"/>
          </p:cNvSpPr>
          <p:nvPr/>
        </p:nvSpPr>
        <p:spPr bwMode="auto">
          <a:xfrm>
            <a:off x="6403976" y="5207001"/>
            <a:ext cx="109538" cy="1095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5" name="Freeform 2231"/>
          <p:cNvSpPr>
            <a:spLocks/>
          </p:cNvSpPr>
          <p:nvPr/>
        </p:nvSpPr>
        <p:spPr bwMode="auto">
          <a:xfrm>
            <a:off x="6334126" y="5348288"/>
            <a:ext cx="250825" cy="193675"/>
          </a:xfrm>
          <a:custGeom>
            <a:avLst/>
            <a:gdLst>
              <a:gd name="T0" fmla="*/ 130 w 132"/>
              <a:gd name="T1" fmla="*/ 24 h 102"/>
              <a:gd name="T2" fmla="*/ 126 w 132"/>
              <a:gd name="T3" fmla="*/ 6 h 102"/>
              <a:gd name="T4" fmla="*/ 110 w 132"/>
              <a:gd name="T5" fmla="*/ 0 h 102"/>
              <a:gd name="T6" fmla="*/ 65 w 132"/>
              <a:gd name="T7" fmla="*/ 0 h 102"/>
              <a:gd name="T8" fmla="*/ 21 w 132"/>
              <a:gd name="T9" fmla="*/ 0 h 102"/>
              <a:gd name="T10" fmla="*/ 5 w 132"/>
              <a:gd name="T11" fmla="*/ 6 h 102"/>
              <a:gd name="T12" fmla="*/ 0 w 132"/>
              <a:gd name="T13" fmla="*/ 20 h 102"/>
              <a:gd name="T14" fmla="*/ 1 w 132"/>
              <a:gd name="T15" fmla="*/ 25 h 102"/>
              <a:gd name="T16" fmla="*/ 14 w 132"/>
              <a:gd name="T17" fmla="*/ 102 h 102"/>
              <a:gd name="T18" fmla="*/ 117 w 132"/>
              <a:gd name="T19" fmla="*/ 102 h 102"/>
              <a:gd name="T20" fmla="*/ 130 w 132"/>
              <a:gd name="T21" fmla="*/ 24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2" h="102">
                <a:moveTo>
                  <a:pt x="130" y="24"/>
                </a:moveTo>
                <a:cubicBezTo>
                  <a:pt x="130" y="24"/>
                  <a:pt x="132" y="14"/>
                  <a:pt x="126" y="6"/>
                </a:cubicBezTo>
                <a:cubicBezTo>
                  <a:pt x="123" y="2"/>
                  <a:pt x="117" y="0"/>
                  <a:pt x="110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4" y="0"/>
                  <a:pt x="8" y="2"/>
                  <a:pt x="5" y="6"/>
                </a:cubicBezTo>
                <a:cubicBezTo>
                  <a:pt x="1" y="11"/>
                  <a:pt x="0" y="16"/>
                  <a:pt x="0" y="20"/>
                </a:cubicBezTo>
                <a:cubicBezTo>
                  <a:pt x="0" y="23"/>
                  <a:pt x="1" y="24"/>
                  <a:pt x="1" y="25"/>
                </a:cubicBezTo>
                <a:cubicBezTo>
                  <a:pt x="1" y="25"/>
                  <a:pt x="11" y="86"/>
                  <a:pt x="14" y="102"/>
                </a:cubicBezTo>
                <a:cubicBezTo>
                  <a:pt x="117" y="102"/>
                  <a:pt x="117" y="102"/>
                  <a:pt x="117" y="102"/>
                </a:cubicBezTo>
                <a:lnTo>
                  <a:pt x="130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6" name="Rectangle 2232"/>
          <p:cNvSpPr>
            <a:spLocks noChangeArrowheads="1"/>
          </p:cNvSpPr>
          <p:nvPr/>
        </p:nvSpPr>
        <p:spPr bwMode="auto">
          <a:xfrm>
            <a:off x="6275388" y="5562601"/>
            <a:ext cx="538163" cy="28257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7" name="Oval 2233"/>
          <p:cNvSpPr>
            <a:spLocks noChangeArrowheads="1"/>
          </p:cNvSpPr>
          <p:nvPr/>
        </p:nvSpPr>
        <p:spPr bwMode="auto">
          <a:xfrm>
            <a:off x="6380163" y="3071813"/>
            <a:ext cx="133350" cy="134938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8" name="Freeform 2234"/>
          <p:cNvSpPr>
            <a:spLocks noEditPoints="1"/>
          </p:cNvSpPr>
          <p:nvPr/>
        </p:nvSpPr>
        <p:spPr bwMode="auto">
          <a:xfrm>
            <a:off x="6923088" y="3068638"/>
            <a:ext cx="131763" cy="133350"/>
          </a:xfrm>
          <a:custGeom>
            <a:avLst/>
            <a:gdLst>
              <a:gd name="T0" fmla="*/ 35 w 70"/>
              <a:gd name="T1" fmla="*/ 0 h 70"/>
              <a:gd name="T2" fmla="*/ 0 w 70"/>
              <a:gd name="T3" fmla="*/ 35 h 70"/>
              <a:gd name="T4" fmla="*/ 35 w 70"/>
              <a:gd name="T5" fmla="*/ 70 h 70"/>
              <a:gd name="T6" fmla="*/ 70 w 70"/>
              <a:gd name="T7" fmla="*/ 35 h 70"/>
              <a:gd name="T8" fmla="*/ 35 w 70"/>
              <a:gd name="T9" fmla="*/ 0 h 70"/>
              <a:gd name="T10" fmla="*/ 35 w 70"/>
              <a:gd name="T11" fmla="*/ 60 h 70"/>
              <a:gd name="T12" fmla="*/ 9 w 70"/>
              <a:gd name="T13" fmla="*/ 35 h 70"/>
              <a:gd name="T14" fmla="*/ 35 w 70"/>
              <a:gd name="T15" fmla="*/ 9 h 70"/>
              <a:gd name="T16" fmla="*/ 60 w 70"/>
              <a:gd name="T17" fmla="*/ 35 h 70"/>
              <a:gd name="T18" fmla="*/ 35 w 70"/>
              <a:gd name="T19" fmla="*/ 6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0" h="70">
                <a:moveTo>
                  <a:pt x="35" y="0"/>
                </a:moveTo>
                <a:cubicBezTo>
                  <a:pt x="15" y="0"/>
                  <a:pt x="0" y="15"/>
                  <a:pt x="0" y="35"/>
                </a:cubicBezTo>
                <a:cubicBezTo>
                  <a:pt x="0" y="54"/>
                  <a:pt x="15" y="70"/>
                  <a:pt x="35" y="70"/>
                </a:cubicBezTo>
                <a:cubicBezTo>
                  <a:pt x="54" y="70"/>
                  <a:pt x="70" y="54"/>
                  <a:pt x="70" y="35"/>
                </a:cubicBezTo>
                <a:cubicBezTo>
                  <a:pt x="70" y="15"/>
                  <a:pt x="54" y="0"/>
                  <a:pt x="35" y="0"/>
                </a:cubicBezTo>
                <a:close/>
                <a:moveTo>
                  <a:pt x="35" y="60"/>
                </a:moveTo>
                <a:cubicBezTo>
                  <a:pt x="21" y="60"/>
                  <a:pt x="9" y="49"/>
                  <a:pt x="9" y="35"/>
                </a:cubicBezTo>
                <a:cubicBezTo>
                  <a:pt x="9" y="21"/>
                  <a:pt x="21" y="9"/>
                  <a:pt x="35" y="9"/>
                </a:cubicBezTo>
                <a:cubicBezTo>
                  <a:pt x="49" y="9"/>
                  <a:pt x="60" y="21"/>
                  <a:pt x="60" y="35"/>
                </a:cubicBezTo>
                <a:cubicBezTo>
                  <a:pt x="60" y="49"/>
                  <a:pt x="49" y="60"/>
                  <a:pt x="35" y="60"/>
                </a:cubicBezTo>
                <a:close/>
              </a:path>
            </a:pathLst>
          </a:custGeom>
          <a:solidFill>
            <a:srgbClr val="9FA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19" name="Freeform 2235"/>
          <p:cNvSpPr>
            <a:spLocks noEditPoints="1"/>
          </p:cNvSpPr>
          <p:nvPr/>
        </p:nvSpPr>
        <p:spPr bwMode="auto">
          <a:xfrm>
            <a:off x="6505576" y="3221038"/>
            <a:ext cx="596900" cy="692150"/>
          </a:xfrm>
          <a:custGeom>
            <a:avLst/>
            <a:gdLst>
              <a:gd name="T0" fmla="*/ 298 w 314"/>
              <a:gd name="T1" fmla="*/ 17 h 364"/>
              <a:gd name="T2" fmla="*/ 257 w 314"/>
              <a:gd name="T3" fmla="*/ 2 h 364"/>
              <a:gd name="T4" fmla="*/ 257 w 314"/>
              <a:gd name="T5" fmla="*/ 2 h 364"/>
              <a:gd name="T6" fmla="*/ 257 w 314"/>
              <a:gd name="T7" fmla="*/ 2 h 364"/>
              <a:gd name="T8" fmla="*/ 257 w 314"/>
              <a:gd name="T9" fmla="*/ 2 h 364"/>
              <a:gd name="T10" fmla="*/ 205 w 314"/>
              <a:gd name="T11" fmla="*/ 14 h 364"/>
              <a:gd name="T12" fmla="*/ 162 w 314"/>
              <a:gd name="T13" fmla="*/ 32 h 364"/>
              <a:gd name="T14" fmla="*/ 72 w 314"/>
              <a:gd name="T15" fmla="*/ 12 h 364"/>
              <a:gd name="T16" fmla="*/ 62 w 314"/>
              <a:gd name="T17" fmla="*/ 42 h 364"/>
              <a:gd name="T18" fmla="*/ 162 w 314"/>
              <a:gd name="T19" fmla="*/ 82 h 364"/>
              <a:gd name="T20" fmla="*/ 216 w 314"/>
              <a:gd name="T21" fmla="*/ 73 h 364"/>
              <a:gd name="T22" fmla="*/ 216 w 314"/>
              <a:gd name="T23" fmla="*/ 160 h 364"/>
              <a:gd name="T24" fmla="*/ 177 w 314"/>
              <a:gd name="T25" fmla="*/ 173 h 364"/>
              <a:gd name="T26" fmla="*/ 177 w 314"/>
              <a:gd name="T27" fmla="*/ 128 h 364"/>
              <a:gd name="T28" fmla="*/ 0 w 314"/>
              <a:gd name="T29" fmla="*/ 128 h 364"/>
              <a:gd name="T30" fmla="*/ 0 w 314"/>
              <a:gd name="T31" fmla="*/ 364 h 364"/>
              <a:gd name="T32" fmla="*/ 177 w 314"/>
              <a:gd name="T33" fmla="*/ 364 h 364"/>
              <a:gd name="T34" fmla="*/ 177 w 314"/>
              <a:gd name="T35" fmla="*/ 237 h 364"/>
              <a:gd name="T36" fmla="*/ 260 w 314"/>
              <a:gd name="T37" fmla="*/ 237 h 364"/>
              <a:gd name="T38" fmla="*/ 314 w 314"/>
              <a:gd name="T39" fmla="*/ 184 h 364"/>
              <a:gd name="T40" fmla="*/ 314 w 314"/>
              <a:gd name="T41" fmla="*/ 64 h 364"/>
              <a:gd name="T42" fmla="*/ 314 w 314"/>
              <a:gd name="T43" fmla="*/ 62 h 364"/>
              <a:gd name="T44" fmla="*/ 298 w 314"/>
              <a:gd name="T45" fmla="*/ 17 h 364"/>
              <a:gd name="T46" fmla="*/ 304 w 314"/>
              <a:gd name="T47" fmla="*/ 64 h 364"/>
              <a:gd name="T48" fmla="*/ 304 w 314"/>
              <a:gd name="T49" fmla="*/ 64 h 364"/>
              <a:gd name="T50" fmla="*/ 304 w 314"/>
              <a:gd name="T51" fmla="*/ 184 h 364"/>
              <a:gd name="T52" fmla="*/ 260 w 314"/>
              <a:gd name="T53" fmla="*/ 227 h 364"/>
              <a:gd name="T54" fmla="*/ 168 w 314"/>
              <a:gd name="T55" fmla="*/ 227 h 364"/>
              <a:gd name="T56" fmla="*/ 168 w 314"/>
              <a:gd name="T57" fmla="*/ 354 h 364"/>
              <a:gd name="T58" fmla="*/ 10 w 314"/>
              <a:gd name="T59" fmla="*/ 354 h 364"/>
              <a:gd name="T60" fmla="*/ 10 w 314"/>
              <a:gd name="T61" fmla="*/ 138 h 364"/>
              <a:gd name="T62" fmla="*/ 168 w 314"/>
              <a:gd name="T63" fmla="*/ 138 h 364"/>
              <a:gd name="T64" fmla="*/ 168 w 314"/>
              <a:gd name="T65" fmla="*/ 187 h 364"/>
              <a:gd name="T66" fmla="*/ 226 w 314"/>
              <a:gd name="T67" fmla="*/ 167 h 364"/>
              <a:gd name="T68" fmla="*/ 226 w 314"/>
              <a:gd name="T69" fmla="*/ 61 h 364"/>
              <a:gd name="T70" fmla="*/ 163 w 314"/>
              <a:gd name="T71" fmla="*/ 71 h 364"/>
              <a:gd name="T72" fmla="*/ 74 w 314"/>
              <a:gd name="T73" fmla="*/ 36 h 364"/>
              <a:gd name="T74" fmla="*/ 78 w 314"/>
              <a:gd name="T75" fmla="*/ 24 h 364"/>
              <a:gd name="T76" fmla="*/ 163 w 314"/>
              <a:gd name="T77" fmla="*/ 43 h 364"/>
              <a:gd name="T78" fmla="*/ 165 w 314"/>
              <a:gd name="T79" fmla="*/ 42 h 364"/>
              <a:gd name="T80" fmla="*/ 209 w 314"/>
              <a:gd name="T81" fmla="*/ 22 h 364"/>
              <a:gd name="T82" fmla="*/ 257 w 314"/>
              <a:gd name="T83" fmla="*/ 11 h 364"/>
              <a:gd name="T84" fmla="*/ 257 w 314"/>
              <a:gd name="T85" fmla="*/ 11 h 364"/>
              <a:gd name="T86" fmla="*/ 257 w 314"/>
              <a:gd name="T87" fmla="*/ 11 h 364"/>
              <a:gd name="T88" fmla="*/ 291 w 314"/>
              <a:gd name="T89" fmla="*/ 24 h 364"/>
              <a:gd name="T90" fmla="*/ 304 w 314"/>
              <a:gd name="T91" fmla="*/ 64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14" h="364">
                <a:moveTo>
                  <a:pt x="298" y="17"/>
                </a:moveTo>
                <a:cubicBezTo>
                  <a:pt x="288" y="7"/>
                  <a:pt x="274" y="2"/>
                  <a:pt x="257" y="2"/>
                </a:cubicBezTo>
                <a:cubicBezTo>
                  <a:pt x="257" y="2"/>
                  <a:pt x="257" y="2"/>
                  <a:pt x="257" y="2"/>
                </a:cubicBezTo>
                <a:cubicBezTo>
                  <a:pt x="257" y="2"/>
                  <a:pt x="257" y="2"/>
                  <a:pt x="257" y="2"/>
                </a:cubicBezTo>
                <a:cubicBezTo>
                  <a:pt x="257" y="2"/>
                  <a:pt x="257" y="2"/>
                  <a:pt x="257" y="2"/>
                </a:cubicBezTo>
                <a:cubicBezTo>
                  <a:pt x="256" y="1"/>
                  <a:pt x="233" y="0"/>
                  <a:pt x="205" y="14"/>
                </a:cubicBezTo>
                <a:cubicBezTo>
                  <a:pt x="181" y="24"/>
                  <a:pt x="167" y="31"/>
                  <a:pt x="162" y="32"/>
                </a:cubicBezTo>
                <a:cubicBezTo>
                  <a:pt x="159" y="32"/>
                  <a:pt x="72" y="12"/>
                  <a:pt x="72" y="12"/>
                </a:cubicBezTo>
                <a:cubicBezTo>
                  <a:pt x="62" y="42"/>
                  <a:pt x="62" y="42"/>
                  <a:pt x="62" y="42"/>
                </a:cubicBezTo>
                <a:cubicBezTo>
                  <a:pt x="162" y="82"/>
                  <a:pt x="162" y="82"/>
                  <a:pt x="162" y="82"/>
                </a:cubicBezTo>
                <a:cubicBezTo>
                  <a:pt x="162" y="82"/>
                  <a:pt x="207" y="74"/>
                  <a:pt x="216" y="73"/>
                </a:cubicBezTo>
                <a:cubicBezTo>
                  <a:pt x="216" y="82"/>
                  <a:pt x="216" y="153"/>
                  <a:pt x="216" y="160"/>
                </a:cubicBezTo>
                <a:cubicBezTo>
                  <a:pt x="211" y="161"/>
                  <a:pt x="186" y="170"/>
                  <a:pt x="177" y="173"/>
                </a:cubicBezTo>
                <a:cubicBezTo>
                  <a:pt x="177" y="163"/>
                  <a:pt x="177" y="128"/>
                  <a:pt x="177" y="128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364"/>
                  <a:pt x="0" y="364"/>
                  <a:pt x="0" y="364"/>
                </a:cubicBezTo>
                <a:cubicBezTo>
                  <a:pt x="177" y="364"/>
                  <a:pt x="177" y="364"/>
                  <a:pt x="177" y="364"/>
                </a:cubicBezTo>
                <a:cubicBezTo>
                  <a:pt x="177" y="364"/>
                  <a:pt x="177" y="246"/>
                  <a:pt x="177" y="237"/>
                </a:cubicBezTo>
                <a:cubicBezTo>
                  <a:pt x="186" y="237"/>
                  <a:pt x="260" y="237"/>
                  <a:pt x="260" y="237"/>
                </a:cubicBezTo>
                <a:cubicBezTo>
                  <a:pt x="261" y="237"/>
                  <a:pt x="314" y="237"/>
                  <a:pt x="314" y="184"/>
                </a:cubicBezTo>
                <a:cubicBezTo>
                  <a:pt x="314" y="184"/>
                  <a:pt x="314" y="64"/>
                  <a:pt x="314" y="64"/>
                </a:cubicBezTo>
                <a:cubicBezTo>
                  <a:pt x="314" y="64"/>
                  <a:pt x="314" y="63"/>
                  <a:pt x="314" y="62"/>
                </a:cubicBezTo>
                <a:cubicBezTo>
                  <a:pt x="314" y="55"/>
                  <a:pt x="313" y="33"/>
                  <a:pt x="298" y="17"/>
                </a:cubicBezTo>
                <a:close/>
                <a:moveTo>
                  <a:pt x="304" y="64"/>
                </a:moveTo>
                <a:cubicBezTo>
                  <a:pt x="304" y="64"/>
                  <a:pt x="304" y="64"/>
                  <a:pt x="304" y="64"/>
                </a:cubicBezTo>
                <a:cubicBezTo>
                  <a:pt x="304" y="184"/>
                  <a:pt x="304" y="184"/>
                  <a:pt x="304" y="184"/>
                </a:cubicBezTo>
                <a:cubicBezTo>
                  <a:pt x="304" y="227"/>
                  <a:pt x="262" y="227"/>
                  <a:pt x="260" y="227"/>
                </a:cubicBezTo>
                <a:cubicBezTo>
                  <a:pt x="168" y="227"/>
                  <a:pt x="168" y="227"/>
                  <a:pt x="168" y="227"/>
                </a:cubicBezTo>
                <a:cubicBezTo>
                  <a:pt x="168" y="227"/>
                  <a:pt x="168" y="345"/>
                  <a:pt x="168" y="354"/>
                </a:cubicBezTo>
                <a:cubicBezTo>
                  <a:pt x="159" y="354"/>
                  <a:pt x="19" y="354"/>
                  <a:pt x="10" y="354"/>
                </a:cubicBezTo>
                <a:cubicBezTo>
                  <a:pt x="10" y="345"/>
                  <a:pt x="10" y="147"/>
                  <a:pt x="10" y="138"/>
                </a:cubicBezTo>
                <a:cubicBezTo>
                  <a:pt x="19" y="138"/>
                  <a:pt x="159" y="138"/>
                  <a:pt x="168" y="138"/>
                </a:cubicBezTo>
                <a:cubicBezTo>
                  <a:pt x="168" y="146"/>
                  <a:pt x="168" y="187"/>
                  <a:pt x="168" y="187"/>
                </a:cubicBezTo>
                <a:cubicBezTo>
                  <a:pt x="226" y="167"/>
                  <a:pt x="226" y="167"/>
                  <a:pt x="226" y="167"/>
                </a:cubicBezTo>
                <a:cubicBezTo>
                  <a:pt x="226" y="61"/>
                  <a:pt x="226" y="61"/>
                  <a:pt x="226" y="61"/>
                </a:cubicBezTo>
                <a:cubicBezTo>
                  <a:pt x="226" y="61"/>
                  <a:pt x="166" y="71"/>
                  <a:pt x="163" y="71"/>
                </a:cubicBezTo>
                <a:cubicBezTo>
                  <a:pt x="161" y="70"/>
                  <a:pt x="74" y="36"/>
                  <a:pt x="74" y="36"/>
                </a:cubicBezTo>
                <a:cubicBezTo>
                  <a:pt x="78" y="24"/>
                  <a:pt x="78" y="24"/>
                  <a:pt x="78" y="24"/>
                </a:cubicBezTo>
                <a:cubicBezTo>
                  <a:pt x="163" y="43"/>
                  <a:pt x="163" y="43"/>
                  <a:pt x="163" y="43"/>
                </a:cubicBezTo>
                <a:cubicBezTo>
                  <a:pt x="165" y="42"/>
                  <a:pt x="165" y="42"/>
                  <a:pt x="165" y="42"/>
                </a:cubicBezTo>
                <a:cubicBezTo>
                  <a:pt x="165" y="42"/>
                  <a:pt x="181" y="35"/>
                  <a:pt x="209" y="22"/>
                </a:cubicBezTo>
                <a:cubicBezTo>
                  <a:pt x="235" y="10"/>
                  <a:pt x="257" y="11"/>
                  <a:pt x="257" y="11"/>
                </a:cubicBezTo>
                <a:cubicBezTo>
                  <a:pt x="257" y="11"/>
                  <a:pt x="257" y="11"/>
                  <a:pt x="257" y="11"/>
                </a:cubicBezTo>
                <a:cubicBezTo>
                  <a:pt x="257" y="11"/>
                  <a:pt x="257" y="11"/>
                  <a:pt x="257" y="11"/>
                </a:cubicBezTo>
                <a:cubicBezTo>
                  <a:pt x="271" y="11"/>
                  <a:pt x="283" y="16"/>
                  <a:pt x="291" y="24"/>
                </a:cubicBezTo>
                <a:cubicBezTo>
                  <a:pt x="305" y="39"/>
                  <a:pt x="304" y="64"/>
                  <a:pt x="304" y="64"/>
                </a:cubicBezTo>
                <a:close/>
              </a:path>
            </a:pathLst>
          </a:custGeom>
          <a:solidFill>
            <a:srgbClr val="9FA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2236"/>
          <p:cNvSpPr>
            <a:spLocks noEditPoints="1"/>
          </p:cNvSpPr>
          <p:nvPr/>
        </p:nvSpPr>
        <p:spPr bwMode="auto">
          <a:xfrm>
            <a:off x="7154863" y="3267076"/>
            <a:ext cx="69850" cy="646113"/>
          </a:xfrm>
          <a:custGeom>
            <a:avLst/>
            <a:gdLst>
              <a:gd name="T0" fmla="*/ 33 w 37"/>
              <a:gd name="T1" fmla="*/ 0 h 340"/>
              <a:gd name="T2" fmla="*/ 0 w 37"/>
              <a:gd name="T3" fmla="*/ 0 h 340"/>
              <a:gd name="T4" fmla="*/ 0 w 37"/>
              <a:gd name="T5" fmla="*/ 340 h 340"/>
              <a:gd name="T6" fmla="*/ 37 w 37"/>
              <a:gd name="T7" fmla="*/ 340 h 340"/>
              <a:gd name="T8" fmla="*/ 37 w 37"/>
              <a:gd name="T9" fmla="*/ 0 h 340"/>
              <a:gd name="T10" fmla="*/ 33 w 37"/>
              <a:gd name="T11" fmla="*/ 0 h 340"/>
              <a:gd name="T12" fmla="*/ 28 w 37"/>
              <a:gd name="T13" fmla="*/ 10 h 340"/>
              <a:gd name="T14" fmla="*/ 28 w 37"/>
              <a:gd name="T15" fmla="*/ 330 h 340"/>
              <a:gd name="T16" fmla="*/ 10 w 37"/>
              <a:gd name="T17" fmla="*/ 330 h 340"/>
              <a:gd name="T18" fmla="*/ 10 w 37"/>
              <a:gd name="T19" fmla="*/ 10 h 340"/>
              <a:gd name="T20" fmla="*/ 28 w 37"/>
              <a:gd name="T21" fmla="*/ 1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7" h="340">
                <a:moveTo>
                  <a:pt x="3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340"/>
                  <a:pt x="0" y="340"/>
                  <a:pt x="0" y="340"/>
                </a:cubicBezTo>
                <a:cubicBezTo>
                  <a:pt x="37" y="340"/>
                  <a:pt x="37" y="340"/>
                  <a:pt x="37" y="340"/>
                </a:cubicBezTo>
                <a:cubicBezTo>
                  <a:pt x="37" y="0"/>
                  <a:pt x="37" y="0"/>
                  <a:pt x="37" y="0"/>
                </a:cubicBezTo>
                <a:lnTo>
                  <a:pt x="33" y="0"/>
                </a:lnTo>
                <a:close/>
                <a:moveTo>
                  <a:pt x="28" y="10"/>
                </a:moveTo>
                <a:cubicBezTo>
                  <a:pt x="28" y="19"/>
                  <a:pt x="28" y="321"/>
                  <a:pt x="28" y="330"/>
                </a:cubicBezTo>
                <a:cubicBezTo>
                  <a:pt x="22" y="330"/>
                  <a:pt x="15" y="330"/>
                  <a:pt x="10" y="330"/>
                </a:cubicBezTo>
                <a:cubicBezTo>
                  <a:pt x="10" y="321"/>
                  <a:pt x="10" y="19"/>
                  <a:pt x="10" y="10"/>
                </a:cubicBezTo>
                <a:cubicBezTo>
                  <a:pt x="15" y="10"/>
                  <a:pt x="22" y="10"/>
                  <a:pt x="28" y="10"/>
                </a:cubicBezTo>
                <a:close/>
              </a:path>
            </a:pathLst>
          </a:custGeom>
          <a:solidFill>
            <a:srgbClr val="9FA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2237"/>
          <p:cNvSpPr>
            <a:spLocks/>
          </p:cNvSpPr>
          <p:nvPr/>
        </p:nvSpPr>
        <p:spPr bwMode="auto">
          <a:xfrm>
            <a:off x="6799263" y="3170238"/>
            <a:ext cx="98425" cy="52388"/>
          </a:xfrm>
          <a:custGeom>
            <a:avLst/>
            <a:gdLst>
              <a:gd name="T0" fmla="*/ 0 w 62"/>
              <a:gd name="T1" fmla="*/ 23 h 33"/>
              <a:gd name="T2" fmla="*/ 3 w 62"/>
              <a:gd name="T3" fmla="*/ 33 h 33"/>
              <a:gd name="T4" fmla="*/ 62 w 62"/>
              <a:gd name="T5" fmla="*/ 11 h 33"/>
              <a:gd name="T6" fmla="*/ 57 w 62"/>
              <a:gd name="T7" fmla="*/ 0 h 33"/>
              <a:gd name="T8" fmla="*/ 0 w 62"/>
              <a:gd name="T9" fmla="*/ 2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33">
                <a:moveTo>
                  <a:pt x="0" y="23"/>
                </a:moveTo>
                <a:lnTo>
                  <a:pt x="3" y="33"/>
                </a:lnTo>
                <a:lnTo>
                  <a:pt x="62" y="11"/>
                </a:lnTo>
                <a:lnTo>
                  <a:pt x="57" y="0"/>
                </a:lnTo>
                <a:lnTo>
                  <a:pt x="0" y="23"/>
                </a:lnTo>
                <a:close/>
              </a:path>
            </a:pathLst>
          </a:custGeom>
          <a:solidFill>
            <a:srgbClr val="9FA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2238"/>
          <p:cNvSpPr>
            <a:spLocks/>
          </p:cNvSpPr>
          <p:nvPr/>
        </p:nvSpPr>
        <p:spPr bwMode="auto">
          <a:xfrm>
            <a:off x="6799263" y="3057526"/>
            <a:ext cx="98425" cy="55563"/>
          </a:xfrm>
          <a:custGeom>
            <a:avLst/>
            <a:gdLst>
              <a:gd name="T0" fmla="*/ 0 w 62"/>
              <a:gd name="T1" fmla="*/ 11 h 35"/>
              <a:gd name="T2" fmla="*/ 57 w 62"/>
              <a:gd name="T3" fmla="*/ 35 h 35"/>
              <a:gd name="T4" fmla="*/ 62 w 62"/>
              <a:gd name="T5" fmla="*/ 24 h 35"/>
              <a:gd name="T6" fmla="*/ 3 w 62"/>
              <a:gd name="T7" fmla="*/ 0 h 35"/>
              <a:gd name="T8" fmla="*/ 0 w 62"/>
              <a:gd name="T9" fmla="*/ 1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35">
                <a:moveTo>
                  <a:pt x="0" y="11"/>
                </a:moveTo>
                <a:lnTo>
                  <a:pt x="57" y="35"/>
                </a:lnTo>
                <a:lnTo>
                  <a:pt x="62" y="24"/>
                </a:lnTo>
                <a:lnTo>
                  <a:pt x="3" y="0"/>
                </a:lnTo>
                <a:lnTo>
                  <a:pt x="0" y="11"/>
                </a:lnTo>
                <a:close/>
              </a:path>
            </a:pathLst>
          </a:custGeom>
          <a:solidFill>
            <a:srgbClr val="9FA0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2239"/>
          <p:cNvSpPr>
            <a:spLocks/>
          </p:cNvSpPr>
          <p:nvPr/>
        </p:nvSpPr>
        <p:spPr bwMode="auto">
          <a:xfrm>
            <a:off x="6219826" y="3192463"/>
            <a:ext cx="241300" cy="720725"/>
          </a:xfrm>
          <a:custGeom>
            <a:avLst/>
            <a:gdLst>
              <a:gd name="T0" fmla="*/ 127 w 127"/>
              <a:gd name="T1" fmla="*/ 63 h 379"/>
              <a:gd name="T2" fmla="*/ 114 w 127"/>
              <a:gd name="T3" fmla="*/ 28 h 379"/>
              <a:gd name="T4" fmla="*/ 54 w 127"/>
              <a:gd name="T5" fmla="*/ 13 h 379"/>
              <a:gd name="T6" fmla="*/ 1 w 127"/>
              <a:gd name="T7" fmla="*/ 99 h 379"/>
              <a:gd name="T8" fmla="*/ 0 w 127"/>
              <a:gd name="T9" fmla="*/ 124 h 379"/>
              <a:gd name="T10" fmla="*/ 19 w 127"/>
              <a:gd name="T11" fmla="*/ 375 h 379"/>
              <a:gd name="T12" fmla="*/ 20 w 127"/>
              <a:gd name="T13" fmla="*/ 379 h 379"/>
              <a:gd name="T14" fmla="*/ 58 w 127"/>
              <a:gd name="T15" fmla="*/ 379 h 379"/>
              <a:gd name="T16" fmla="*/ 67 w 127"/>
              <a:gd name="T17" fmla="*/ 218 h 379"/>
              <a:gd name="T18" fmla="*/ 68 w 127"/>
              <a:gd name="T19" fmla="*/ 88 h 379"/>
              <a:gd name="T20" fmla="*/ 78 w 127"/>
              <a:gd name="T21" fmla="*/ 88 h 379"/>
              <a:gd name="T22" fmla="*/ 77 w 127"/>
              <a:gd name="T23" fmla="*/ 169 h 379"/>
              <a:gd name="T24" fmla="*/ 113 w 127"/>
              <a:gd name="T25" fmla="*/ 110 h 379"/>
              <a:gd name="T26" fmla="*/ 127 w 127"/>
              <a:gd name="T27" fmla="*/ 63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7" h="379">
                <a:moveTo>
                  <a:pt x="127" y="63"/>
                </a:moveTo>
                <a:cubicBezTo>
                  <a:pt x="127" y="50"/>
                  <a:pt x="122" y="39"/>
                  <a:pt x="114" y="28"/>
                </a:cubicBezTo>
                <a:cubicBezTo>
                  <a:pt x="90" y="0"/>
                  <a:pt x="56" y="12"/>
                  <a:pt x="54" y="13"/>
                </a:cubicBezTo>
                <a:cubicBezTo>
                  <a:pt x="50" y="13"/>
                  <a:pt x="7" y="27"/>
                  <a:pt x="1" y="99"/>
                </a:cubicBezTo>
                <a:cubicBezTo>
                  <a:pt x="1" y="106"/>
                  <a:pt x="0" y="114"/>
                  <a:pt x="0" y="124"/>
                </a:cubicBezTo>
                <a:cubicBezTo>
                  <a:pt x="0" y="204"/>
                  <a:pt x="19" y="367"/>
                  <a:pt x="19" y="375"/>
                </a:cubicBezTo>
                <a:cubicBezTo>
                  <a:pt x="20" y="379"/>
                  <a:pt x="20" y="379"/>
                  <a:pt x="20" y="379"/>
                </a:cubicBezTo>
                <a:cubicBezTo>
                  <a:pt x="58" y="379"/>
                  <a:pt x="58" y="379"/>
                  <a:pt x="58" y="379"/>
                </a:cubicBezTo>
                <a:cubicBezTo>
                  <a:pt x="58" y="379"/>
                  <a:pt x="66" y="273"/>
                  <a:pt x="67" y="218"/>
                </a:cubicBezTo>
                <a:cubicBezTo>
                  <a:pt x="68" y="88"/>
                  <a:pt x="68" y="88"/>
                  <a:pt x="68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7" y="169"/>
                  <a:pt x="77" y="169"/>
                  <a:pt x="77" y="169"/>
                </a:cubicBezTo>
                <a:cubicBezTo>
                  <a:pt x="88" y="153"/>
                  <a:pt x="103" y="131"/>
                  <a:pt x="113" y="110"/>
                </a:cubicBezTo>
                <a:cubicBezTo>
                  <a:pt x="122" y="91"/>
                  <a:pt x="127" y="76"/>
                  <a:pt x="127" y="6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2240"/>
          <p:cNvSpPr>
            <a:spLocks/>
          </p:cNvSpPr>
          <p:nvPr/>
        </p:nvSpPr>
        <p:spPr bwMode="auto">
          <a:xfrm>
            <a:off x="6994526" y="322580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Freeform 2241"/>
          <p:cNvSpPr>
            <a:spLocks/>
          </p:cNvSpPr>
          <p:nvPr/>
        </p:nvSpPr>
        <p:spPr bwMode="auto">
          <a:xfrm>
            <a:off x="6994526" y="322580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3189288" y="3025776"/>
            <a:ext cx="635001" cy="1085850"/>
            <a:chOff x="3189288" y="3025776"/>
            <a:chExt cx="635001" cy="1085850"/>
          </a:xfrm>
        </p:grpSpPr>
        <p:sp>
          <p:nvSpPr>
            <p:cNvPr id="219" name="Oval 2242"/>
            <p:cNvSpPr>
              <a:spLocks noChangeArrowheads="1"/>
            </p:cNvSpPr>
            <p:nvPr/>
          </p:nvSpPr>
          <p:spPr bwMode="auto">
            <a:xfrm>
              <a:off x="3590926" y="3025776"/>
              <a:ext cx="163513" cy="1635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243"/>
            <p:cNvSpPr>
              <a:spLocks/>
            </p:cNvSpPr>
            <p:nvPr/>
          </p:nvSpPr>
          <p:spPr bwMode="auto">
            <a:xfrm>
              <a:off x="3189288" y="3170238"/>
              <a:ext cx="85725" cy="93663"/>
            </a:xfrm>
            <a:custGeom>
              <a:avLst/>
              <a:gdLst>
                <a:gd name="T0" fmla="*/ 30 w 45"/>
                <a:gd name="T1" fmla="*/ 46 h 49"/>
                <a:gd name="T2" fmla="*/ 41 w 45"/>
                <a:gd name="T3" fmla="*/ 18 h 49"/>
                <a:gd name="T4" fmla="*/ 15 w 45"/>
                <a:gd name="T5" fmla="*/ 3 h 49"/>
                <a:gd name="T6" fmla="*/ 4 w 45"/>
                <a:gd name="T7" fmla="*/ 31 h 49"/>
                <a:gd name="T8" fmla="*/ 30 w 45"/>
                <a:gd name="T9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9">
                  <a:moveTo>
                    <a:pt x="30" y="46"/>
                  </a:moveTo>
                  <a:cubicBezTo>
                    <a:pt x="40" y="42"/>
                    <a:pt x="45" y="30"/>
                    <a:pt x="41" y="18"/>
                  </a:cubicBezTo>
                  <a:cubicBezTo>
                    <a:pt x="37" y="6"/>
                    <a:pt x="25" y="0"/>
                    <a:pt x="15" y="3"/>
                  </a:cubicBezTo>
                  <a:cubicBezTo>
                    <a:pt x="5" y="7"/>
                    <a:pt x="0" y="19"/>
                    <a:pt x="4" y="31"/>
                  </a:cubicBezTo>
                  <a:cubicBezTo>
                    <a:pt x="8" y="42"/>
                    <a:pt x="20" y="49"/>
                    <a:pt x="30" y="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244"/>
            <p:cNvSpPr>
              <a:spLocks noEditPoints="1"/>
            </p:cNvSpPr>
            <p:nvPr/>
          </p:nvSpPr>
          <p:spPr bwMode="auto">
            <a:xfrm>
              <a:off x="3200401" y="3221038"/>
              <a:ext cx="623888" cy="890588"/>
            </a:xfrm>
            <a:custGeom>
              <a:avLst/>
              <a:gdLst>
                <a:gd name="T0" fmla="*/ 310 w 328"/>
                <a:gd name="T1" fmla="*/ 225 h 468"/>
                <a:gd name="T2" fmla="*/ 310 w 328"/>
                <a:gd name="T3" fmla="*/ 68 h 468"/>
                <a:gd name="T4" fmla="*/ 254 w 328"/>
                <a:gd name="T5" fmla="*/ 1 h 468"/>
                <a:gd name="T6" fmla="*/ 227 w 328"/>
                <a:gd name="T7" fmla="*/ 5 h 468"/>
                <a:gd name="T8" fmla="*/ 167 w 328"/>
                <a:gd name="T9" fmla="*/ 45 h 468"/>
                <a:gd name="T10" fmla="*/ 120 w 328"/>
                <a:gd name="T11" fmla="*/ 84 h 468"/>
                <a:gd name="T12" fmla="*/ 63 w 328"/>
                <a:gd name="T13" fmla="*/ 95 h 468"/>
                <a:gd name="T14" fmla="*/ 51 w 328"/>
                <a:gd name="T15" fmla="*/ 60 h 468"/>
                <a:gd name="T16" fmla="*/ 64 w 328"/>
                <a:gd name="T17" fmla="*/ 56 h 468"/>
                <a:gd name="T18" fmla="*/ 50 w 328"/>
                <a:gd name="T19" fmla="*/ 16 h 468"/>
                <a:gd name="T20" fmla="*/ 47 w 328"/>
                <a:gd name="T21" fmla="*/ 17 h 468"/>
                <a:gd name="T22" fmla="*/ 0 w 328"/>
                <a:gd name="T23" fmla="*/ 34 h 468"/>
                <a:gd name="T24" fmla="*/ 14 w 328"/>
                <a:gd name="T25" fmla="*/ 73 h 468"/>
                <a:gd name="T26" fmla="*/ 30 w 328"/>
                <a:gd name="T27" fmla="*/ 68 h 468"/>
                <a:gd name="T28" fmla="*/ 41 w 328"/>
                <a:gd name="T29" fmla="*/ 100 h 468"/>
                <a:gd name="T30" fmla="*/ 31 w 328"/>
                <a:gd name="T31" fmla="*/ 102 h 468"/>
                <a:gd name="T32" fmla="*/ 35 w 328"/>
                <a:gd name="T33" fmla="*/ 126 h 468"/>
                <a:gd name="T34" fmla="*/ 126 w 328"/>
                <a:gd name="T35" fmla="*/ 123 h 468"/>
                <a:gd name="T36" fmla="*/ 199 w 328"/>
                <a:gd name="T37" fmla="*/ 87 h 468"/>
                <a:gd name="T38" fmla="*/ 197 w 328"/>
                <a:gd name="T39" fmla="*/ 225 h 468"/>
                <a:gd name="T40" fmla="*/ 179 w 328"/>
                <a:gd name="T41" fmla="*/ 309 h 468"/>
                <a:gd name="T42" fmla="*/ 219 w 328"/>
                <a:gd name="T43" fmla="*/ 309 h 468"/>
                <a:gd name="T44" fmla="*/ 237 w 328"/>
                <a:gd name="T45" fmla="*/ 468 h 468"/>
                <a:gd name="T46" fmla="*/ 254 w 328"/>
                <a:gd name="T47" fmla="*/ 468 h 468"/>
                <a:gd name="T48" fmla="*/ 270 w 328"/>
                <a:gd name="T49" fmla="*/ 468 h 468"/>
                <a:gd name="T50" fmla="*/ 289 w 328"/>
                <a:gd name="T51" fmla="*/ 309 h 468"/>
                <a:gd name="T52" fmla="*/ 328 w 328"/>
                <a:gd name="T53" fmla="*/ 309 h 468"/>
                <a:gd name="T54" fmla="*/ 310 w 328"/>
                <a:gd name="T55" fmla="*/ 225 h 468"/>
                <a:gd name="T56" fmla="*/ 11 w 328"/>
                <a:gd name="T57" fmla="*/ 39 h 468"/>
                <a:gd name="T58" fmla="*/ 45 w 328"/>
                <a:gd name="T59" fmla="*/ 27 h 468"/>
                <a:gd name="T60" fmla="*/ 54 w 328"/>
                <a:gd name="T61" fmla="*/ 51 h 468"/>
                <a:gd name="T62" fmla="*/ 19 w 328"/>
                <a:gd name="T63" fmla="*/ 63 h 468"/>
                <a:gd name="T64" fmla="*/ 11 w 328"/>
                <a:gd name="T65" fmla="*/ 39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8" h="468">
                  <a:moveTo>
                    <a:pt x="310" y="225"/>
                  </a:moveTo>
                  <a:cubicBezTo>
                    <a:pt x="310" y="68"/>
                    <a:pt x="310" y="68"/>
                    <a:pt x="310" y="68"/>
                  </a:cubicBezTo>
                  <a:cubicBezTo>
                    <a:pt x="310" y="0"/>
                    <a:pt x="254" y="1"/>
                    <a:pt x="254" y="1"/>
                  </a:cubicBezTo>
                  <a:cubicBezTo>
                    <a:pt x="254" y="1"/>
                    <a:pt x="237" y="2"/>
                    <a:pt x="227" y="5"/>
                  </a:cubicBezTo>
                  <a:cubicBezTo>
                    <a:pt x="199" y="14"/>
                    <a:pt x="181" y="33"/>
                    <a:pt x="167" y="45"/>
                  </a:cubicBezTo>
                  <a:cubicBezTo>
                    <a:pt x="139" y="69"/>
                    <a:pt x="120" y="84"/>
                    <a:pt x="120" y="84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5" y="126"/>
                    <a:pt x="35" y="126"/>
                    <a:pt x="35" y="126"/>
                  </a:cubicBezTo>
                  <a:cubicBezTo>
                    <a:pt x="35" y="126"/>
                    <a:pt x="103" y="126"/>
                    <a:pt x="126" y="123"/>
                  </a:cubicBezTo>
                  <a:cubicBezTo>
                    <a:pt x="158" y="119"/>
                    <a:pt x="184" y="101"/>
                    <a:pt x="199" y="87"/>
                  </a:cubicBezTo>
                  <a:cubicBezTo>
                    <a:pt x="197" y="225"/>
                    <a:pt x="197" y="225"/>
                    <a:pt x="197" y="225"/>
                  </a:cubicBezTo>
                  <a:cubicBezTo>
                    <a:pt x="179" y="309"/>
                    <a:pt x="179" y="309"/>
                    <a:pt x="179" y="309"/>
                  </a:cubicBezTo>
                  <a:cubicBezTo>
                    <a:pt x="219" y="309"/>
                    <a:pt x="219" y="309"/>
                    <a:pt x="219" y="309"/>
                  </a:cubicBezTo>
                  <a:cubicBezTo>
                    <a:pt x="237" y="468"/>
                    <a:pt x="237" y="468"/>
                    <a:pt x="237" y="468"/>
                  </a:cubicBezTo>
                  <a:cubicBezTo>
                    <a:pt x="254" y="468"/>
                    <a:pt x="254" y="468"/>
                    <a:pt x="254" y="468"/>
                  </a:cubicBezTo>
                  <a:cubicBezTo>
                    <a:pt x="270" y="468"/>
                    <a:pt x="270" y="468"/>
                    <a:pt x="270" y="468"/>
                  </a:cubicBezTo>
                  <a:cubicBezTo>
                    <a:pt x="289" y="309"/>
                    <a:pt x="289" y="309"/>
                    <a:pt x="289" y="309"/>
                  </a:cubicBezTo>
                  <a:cubicBezTo>
                    <a:pt x="328" y="309"/>
                    <a:pt x="328" y="309"/>
                    <a:pt x="328" y="309"/>
                  </a:cubicBezTo>
                  <a:lnTo>
                    <a:pt x="310" y="225"/>
                  </a:lnTo>
                  <a:close/>
                  <a:moveTo>
                    <a:pt x="11" y="39"/>
                  </a:moveTo>
                  <a:cubicBezTo>
                    <a:pt x="17" y="37"/>
                    <a:pt x="40" y="29"/>
                    <a:pt x="45" y="27"/>
                  </a:cubicBezTo>
                  <a:cubicBezTo>
                    <a:pt x="47" y="32"/>
                    <a:pt x="52" y="45"/>
                    <a:pt x="54" y="51"/>
                  </a:cubicBezTo>
                  <a:cubicBezTo>
                    <a:pt x="48" y="53"/>
                    <a:pt x="25" y="61"/>
                    <a:pt x="19" y="63"/>
                  </a:cubicBezTo>
                  <a:cubicBezTo>
                    <a:pt x="17" y="58"/>
                    <a:pt x="13" y="44"/>
                    <a:pt x="11" y="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270376" y="3303588"/>
            <a:ext cx="636588" cy="590551"/>
            <a:chOff x="4270376" y="3303588"/>
            <a:chExt cx="636588" cy="590551"/>
          </a:xfrm>
        </p:grpSpPr>
        <p:sp>
          <p:nvSpPr>
            <p:cNvPr id="222" name="Freeform 2245"/>
            <p:cNvSpPr>
              <a:spLocks/>
            </p:cNvSpPr>
            <p:nvPr/>
          </p:nvSpPr>
          <p:spPr bwMode="auto">
            <a:xfrm>
              <a:off x="4270376" y="3390901"/>
              <a:ext cx="577850" cy="503238"/>
            </a:xfrm>
            <a:custGeom>
              <a:avLst/>
              <a:gdLst>
                <a:gd name="T0" fmla="*/ 240 w 304"/>
                <a:gd name="T1" fmla="*/ 0 h 265"/>
                <a:gd name="T2" fmla="*/ 190 w 304"/>
                <a:gd name="T3" fmla="*/ 69 h 265"/>
                <a:gd name="T4" fmla="*/ 108 w 304"/>
                <a:gd name="T5" fmla="*/ 69 h 265"/>
                <a:gd name="T6" fmla="*/ 108 w 304"/>
                <a:gd name="T7" fmla="*/ 110 h 265"/>
                <a:gd name="T8" fmla="*/ 0 w 304"/>
                <a:gd name="T9" fmla="*/ 110 h 265"/>
                <a:gd name="T10" fmla="*/ 0 w 304"/>
                <a:gd name="T11" fmla="*/ 265 h 265"/>
                <a:gd name="T12" fmla="*/ 212 w 304"/>
                <a:gd name="T13" fmla="*/ 265 h 265"/>
                <a:gd name="T14" fmla="*/ 212 w 304"/>
                <a:gd name="T15" fmla="*/ 164 h 265"/>
                <a:gd name="T16" fmla="*/ 294 w 304"/>
                <a:gd name="T17" fmla="*/ 164 h 265"/>
                <a:gd name="T18" fmla="*/ 240 w 304"/>
                <a:gd name="T19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265">
                  <a:moveTo>
                    <a:pt x="240" y="0"/>
                  </a:moveTo>
                  <a:cubicBezTo>
                    <a:pt x="190" y="69"/>
                    <a:pt x="190" y="69"/>
                    <a:pt x="190" y="69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212" y="265"/>
                    <a:pt x="212" y="265"/>
                    <a:pt x="212" y="265"/>
                  </a:cubicBezTo>
                  <a:cubicBezTo>
                    <a:pt x="212" y="164"/>
                    <a:pt x="212" y="164"/>
                    <a:pt x="212" y="164"/>
                  </a:cubicBezTo>
                  <a:cubicBezTo>
                    <a:pt x="294" y="164"/>
                    <a:pt x="294" y="164"/>
                    <a:pt x="294" y="164"/>
                  </a:cubicBezTo>
                  <a:cubicBezTo>
                    <a:pt x="294" y="164"/>
                    <a:pt x="304" y="55"/>
                    <a:pt x="2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Oval 2246"/>
            <p:cNvSpPr>
              <a:spLocks noChangeArrowheads="1"/>
            </p:cNvSpPr>
            <p:nvPr/>
          </p:nvSpPr>
          <p:spPr bwMode="auto">
            <a:xfrm>
              <a:off x="4560888" y="3303588"/>
              <a:ext cx="128588" cy="128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0" name="Freeform 2247"/>
            <p:cNvSpPr>
              <a:spLocks/>
            </p:cNvSpPr>
            <p:nvPr/>
          </p:nvSpPr>
          <p:spPr bwMode="auto">
            <a:xfrm>
              <a:off x="4270376" y="3368676"/>
              <a:ext cx="166688" cy="193675"/>
            </a:xfrm>
            <a:custGeom>
              <a:avLst/>
              <a:gdLst>
                <a:gd name="T0" fmla="*/ 0 w 88"/>
                <a:gd name="T1" fmla="*/ 0 h 102"/>
                <a:gd name="T2" fmla="*/ 0 w 88"/>
                <a:gd name="T3" fmla="*/ 102 h 102"/>
                <a:gd name="T4" fmla="*/ 88 w 88"/>
                <a:gd name="T5" fmla="*/ 102 h 102"/>
                <a:gd name="T6" fmla="*/ 88 w 88"/>
                <a:gd name="T7" fmla="*/ 81 h 102"/>
                <a:gd name="T8" fmla="*/ 21 w 88"/>
                <a:gd name="T9" fmla="*/ 81 h 102"/>
                <a:gd name="T10" fmla="*/ 21 w 88"/>
                <a:gd name="T11" fmla="*/ 0 h 102"/>
                <a:gd name="T12" fmla="*/ 0 w 88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02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8" y="81"/>
                    <a:pt x="88" y="81"/>
                    <a:pt x="88" y="81"/>
                  </a:cubicBezTo>
                  <a:cubicBezTo>
                    <a:pt x="88" y="81"/>
                    <a:pt x="37" y="81"/>
                    <a:pt x="21" y="81"/>
                  </a:cubicBezTo>
                  <a:cubicBezTo>
                    <a:pt x="21" y="65"/>
                    <a:pt x="21" y="0"/>
                    <a:pt x="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1" name="Freeform 2248"/>
            <p:cNvSpPr>
              <a:spLocks/>
            </p:cNvSpPr>
            <p:nvPr/>
          </p:nvSpPr>
          <p:spPr bwMode="auto">
            <a:xfrm>
              <a:off x="4711701" y="3390901"/>
              <a:ext cx="195263" cy="503238"/>
            </a:xfrm>
            <a:custGeom>
              <a:avLst/>
              <a:gdLst>
                <a:gd name="T0" fmla="*/ 82 w 103"/>
                <a:gd name="T1" fmla="*/ 0 h 265"/>
                <a:gd name="T2" fmla="*/ 82 w 103"/>
                <a:gd name="T3" fmla="*/ 183 h 265"/>
                <a:gd name="T4" fmla="*/ 0 w 103"/>
                <a:gd name="T5" fmla="*/ 183 h 265"/>
                <a:gd name="T6" fmla="*/ 0 w 103"/>
                <a:gd name="T7" fmla="*/ 265 h 265"/>
                <a:gd name="T8" fmla="*/ 21 w 103"/>
                <a:gd name="T9" fmla="*/ 265 h 265"/>
                <a:gd name="T10" fmla="*/ 21 w 103"/>
                <a:gd name="T11" fmla="*/ 204 h 265"/>
                <a:gd name="T12" fmla="*/ 103 w 103"/>
                <a:gd name="T13" fmla="*/ 204 h 265"/>
                <a:gd name="T14" fmla="*/ 103 w 103"/>
                <a:gd name="T15" fmla="*/ 0 h 265"/>
                <a:gd name="T16" fmla="*/ 82 w 103"/>
                <a:gd name="T17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265">
                  <a:moveTo>
                    <a:pt x="82" y="0"/>
                  </a:moveTo>
                  <a:cubicBezTo>
                    <a:pt x="82" y="0"/>
                    <a:pt x="82" y="164"/>
                    <a:pt x="82" y="183"/>
                  </a:cubicBezTo>
                  <a:cubicBezTo>
                    <a:pt x="66" y="183"/>
                    <a:pt x="0" y="183"/>
                    <a:pt x="0" y="183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21" y="265"/>
                    <a:pt x="21" y="265"/>
                    <a:pt x="21" y="265"/>
                  </a:cubicBezTo>
                  <a:cubicBezTo>
                    <a:pt x="21" y="265"/>
                    <a:pt x="21" y="218"/>
                    <a:pt x="21" y="204"/>
                  </a:cubicBezTo>
                  <a:cubicBezTo>
                    <a:pt x="37" y="204"/>
                    <a:pt x="103" y="204"/>
                    <a:pt x="103" y="204"/>
                  </a:cubicBezTo>
                  <a:cubicBezTo>
                    <a:pt x="103" y="0"/>
                    <a:pt x="103" y="0"/>
                    <a:pt x="103" y="0"/>
                  </a:cubicBezTo>
                  <a:lnTo>
                    <a:pt x="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322" name="Freeform 2249"/>
          <p:cNvSpPr>
            <a:spLocks/>
          </p:cNvSpPr>
          <p:nvPr/>
        </p:nvSpPr>
        <p:spPr bwMode="auto">
          <a:xfrm>
            <a:off x="5353051" y="3344863"/>
            <a:ext cx="203200" cy="201613"/>
          </a:xfrm>
          <a:custGeom>
            <a:avLst/>
            <a:gdLst>
              <a:gd name="T0" fmla="*/ 0 w 107"/>
              <a:gd name="T1" fmla="*/ 6 h 106"/>
              <a:gd name="T2" fmla="*/ 0 w 107"/>
              <a:gd name="T3" fmla="*/ 100 h 106"/>
              <a:gd name="T4" fmla="*/ 6 w 107"/>
              <a:gd name="T5" fmla="*/ 106 h 106"/>
              <a:gd name="T6" fmla="*/ 101 w 107"/>
              <a:gd name="T7" fmla="*/ 106 h 106"/>
              <a:gd name="T8" fmla="*/ 107 w 107"/>
              <a:gd name="T9" fmla="*/ 100 h 106"/>
              <a:gd name="T10" fmla="*/ 101 w 107"/>
              <a:gd name="T11" fmla="*/ 94 h 106"/>
              <a:gd name="T12" fmla="*/ 12 w 107"/>
              <a:gd name="T13" fmla="*/ 94 h 106"/>
              <a:gd name="T14" fmla="*/ 12 w 107"/>
              <a:gd name="T15" fmla="*/ 6 h 106"/>
              <a:gd name="T16" fmla="*/ 6 w 107"/>
              <a:gd name="T17" fmla="*/ 0 h 106"/>
              <a:gd name="T18" fmla="*/ 0 w 107"/>
              <a:gd name="T19" fmla="*/ 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7" h="106">
                <a:moveTo>
                  <a:pt x="0" y="6"/>
                </a:move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6"/>
                  <a:pt x="6" y="106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104" y="106"/>
                  <a:pt x="107" y="103"/>
                  <a:pt x="107" y="100"/>
                </a:cubicBezTo>
                <a:cubicBezTo>
                  <a:pt x="107" y="97"/>
                  <a:pt x="104" y="94"/>
                  <a:pt x="101" y="94"/>
                </a:cubicBezTo>
                <a:cubicBezTo>
                  <a:pt x="101" y="94"/>
                  <a:pt x="23" y="94"/>
                  <a:pt x="12" y="94"/>
                </a:cubicBezTo>
                <a:cubicBezTo>
                  <a:pt x="12" y="84"/>
                  <a:pt x="12" y="6"/>
                  <a:pt x="12" y="6"/>
                </a:cubicBezTo>
                <a:cubicBezTo>
                  <a:pt x="12" y="2"/>
                  <a:pt x="10" y="0"/>
                  <a:pt x="6" y="0"/>
                </a:cubicBezTo>
                <a:cubicBezTo>
                  <a:pt x="3" y="0"/>
                  <a:pt x="0" y="2"/>
                  <a:pt x="0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23" name="Freeform 2250"/>
          <p:cNvSpPr>
            <a:spLocks/>
          </p:cNvSpPr>
          <p:nvPr/>
        </p:nvSpPr>
        <p:spPr bwMode="auto">
          <a:xfrm>
            <a:off x="5735638" y="3522663"/>
            <a:ext cx="287338" cy="407988"/>
          </a:xfrm>
          <a:custGeom>
            <a:avLst/>
            <a:gdLst>
              <a:gd name="T0" fmla="*/ 0 w 151"/>
              <a:gd name="T1" fmla="*/ 215 h 215"/>
              <a:gd name="T2" fmla="*/ 0 w 151"/>
              <a:gd name="T3" fmla="*/ 122 h 215"/>
              <a:gd name="T4" fmla="*/ 67 w 151"/>
              <a:gd name="T5" fmla="*/ 122 h 215"/>
              <a:gd name="T6" fmla="*/ 110 w 151"/>
              <a:gd name="T7" fmla="*/ 81 h 215"/>
              <a:gd name="T8" fmla="*/ 110 w 151"/>
              <a:gd name="T9" fmla="*/ 0 h 215"/>
              <a:gd name="T10" fmla="*/ 150 w 151"/>
              <a:gd name="T11" fmla="*/ 0 h 215"/>
              <a:gd name="T12" fmla="*/ 151 w 151"/>
              <a:gd name="T13" fmla="*/ 215 h 215"/>
              <a:gd name="T14" fmla="*/ 0 w 151"/>
              <a:gd name="T15" fmla="*/ 215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1" h="215">
                <a:moveTo>
                  <a:pt x="0" y="215"/>
                </a:moveTo>
                <a:cubicBezTo>
                  <a:pt x="0" y="122"/>
                  <a:pt x="0" y="122"/>
                  <a:pt x="0" y="122"/>
                </a:cubicBezTo>
                <a:cubicBezTo>
                  <a:pt x="67" y="122"/>
                  <a:pt x="67" y="122"/>
                  <a:pt x="67" y="122"/>
                </a:cubicBezTo>
                <a:cubicBezTo>
                  <a:pt x="67" y="122"/>
                  <a:pt x="110" y="122"/>
                  <a:pt x="110" y="81"/>
                </a:cubicBezTo>
                <a:cubicBezTo>
                  <a:pt x="110" y="41"/>
                  <a:pt x="110" y="0"/>
                  <a:pt x="110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1" y="215"/>
                  <a:pt x="151" y="215"/>
                  <a:pt x="151" y="215"/>
                </a:cubicBezTo>
                <a:lnTo>
                  <a:pt x="0" y="2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24" name="Oval 2251"/>
          <p:cNvSpPr>
            <a:spLocks noChangeArrowheads="1"/>
          </p:cNvSpPr>
          <p:nvPr/>
        </p:nvSpPr>
        <p:spPr bwMode="auto">
          <a:xfrm>
            <a:off x="5759451" y="3267076"/>
            <a:ext cx="112713" cy="112713"/>
          </a:xfrm>
          <a:prstGeom prst="ellipse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25" name="Freeform 2252"/>
          <p:cNvSpPr>
            <a:spLocks/>
          </p:cNvSpPr>
          <p:nvPr/>
        </p:nvSpPr>
        <p:spPr bwMode="auto">
          <a:xfrm>
            <a:off x="5353051" y="3386138"/>
            <a:ext cx="565150" cy="544513"/>
          </a:xfrm>
          <a:custGeom>
            <a:avLst/>
            <a:gdLst>
              <a:gd name="T0" fmla="*/ 268 w 297"/>
              <a:gd name="T1" fmla="*/ 0 h 286"/>
              <a:gd name="T2" fmla="*/ 248 w 297"/>
              <a:gd name="T3" fmla="*/ 8 h 286"/>
              <a:gd name="T4" fmla="*/ 248 w 297"/>
              <a:gd name="T5" fmla="*/ 9 h 286"/>
              <a:gd name="T6" fmla="*/ 196 w 297"/>
              <a:gd name="T7" fmla="*/ 57 h 286"/>
              <a:gd name="T8" fmla="*/ 140 w 297"/>
              <a:gd name="T9" fmla="*/ 57 h 286"/>
              <a:gd name="T10" fmla="*/ 127 w 297"/>
              <a:gd name="T11" fmla="*/ 71 h 286"/>
              <a:gd name="T12" fmla="*/ 140 w 297"/>
              <a:gd name="T13" fmla="*/ 84 h 286"/>
              <a:gd name="T14" fmla="*/ 201 w 297"/>
              <a:gd name="T15" fmla="*/ 84 h 286"/>
              <a:gd name="T16" fmla="*/ 209 w 297"/>
              <a:gd name="T17" fmla="*/ 81 h 286"/>
              <a:gd name="T18" fmla="*/ 240 w 297"/>
              <a:gd name="T19" fmla="*/ 53 h 286"/>
              <a:gd name="T20" fmla="*/ 240 w 297"/>
              <a:gd name="T21" fmla="*/ 139 h 286"/>
              <a:gd name="T22" fmla="*/ 188 w 297"/>
              <a:gd name="T23" fmla="*/ 139 h 286"/>
              <a:gd name="T24" fmla="*/ 188 w 297"/>
              <a:gd name="T25" fmla="*/ 97 h 286"/>
              <a:gd name="T26" fmla="*/ 0 w 297"/>
              <a:gd name="T27" fmla="*/ 97 h 286"/>
              <a:gd name="T28" fmla="*/ 0 w 297"/>
              <a:gd name="T29" fmla="*/ 286 h 286"/>
              <a:gd name="T30" fmla="*/ 188 w 297"/>
              <a:gd name="T31" fmla="*/ 286 h 286"/>
              <a:gd name="T32" fmla="*/ 188 w 297"/>
              <a:gd name="T33" fmla="*/ 179 h 286"/>
              <a:gd name="T34" fmla="*/ 268 w 297"/>
              <a:gd name="T35" fmla="*/ 179 h 286"/>
              <a:gd name="T36" fmla="*/ 297 w 297"/>
              <a:gd name="T37" fmla="*/ 151 h 286"/>
              <a:gd name="T38" fmla="*/ 297 w 297"/>
              <a:gd name="T39" fmla="*/ 29 h 286"/>
              <a:gd name="T40" fmla="*/ 268 w 297"/>
              <a:gd name="T41" fmla="*/ 0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97" h="286">
                <a:moveTo>
                  <a:pt x="268" y="0"/>
                </a:moveTo>
                <a:cubicBezTo>
                  <a:pt x="261" y="0"/>
                  <a:pt x="253" y="3"/>
                  <a:pt x="248" y="8"/>
                </a:cubicBezTo>
                <a:cubicBezTo>
                  <a:pt x="248" y="9"/>
                  <a:pt x="248" y="9"/>
                  <a:pt x="248" y="9"/>
                </a:cubicBezTo>
                <a:cubicBezTo>
                  <a:pt x="248" y="9"/>
                  <a:pt x="203" y="52"/>
                  <a:pt x="196" y="57"/>
                </a:cubicBezTo>
                <a:cubicBezTo>
                  <a:pt x="189" y="57"/>
                  <a:pt x="140" y="57"/>
                  <a:pt x="140" y="57"/>
                </a:cubicBezTo>
                <a:cubicBezTo>
                  <a:pt x="133" y="57"/>
                  <a:pt x="127" y="63"/>
                  <a:pt x="127" y="71"/>
                </a:cubicBezTo>
                <a:cubicBezTo>
                  <a:pt x="127" y="78"/>
                  <a:pt x="133" y="84"/>
                  <a:pt x="140" y="84"/>
                </a:cubicBezTo>
                <a:cubicBezTo>
                  <a:pt x="201" y="84"/>
                  <a:pt x="201" y="84"/>
                  <a:pt x="201" y="84"/>
                </a:cubicBezTo>
                <a:cubicBezTo>
                  <a:pt x="204" y="84"/>
                  <a:pt x="207" y="83"/>
                  <a:pt x="209" y="81"/>
                </a:cubicBezTo>
                <a:cubicBezTo>
                  <a:pt x="240" y="53"/>
                  <a:pt x="240" y="53"/>
                  <a:pt x="240" y="53"/>
                </a:cubicBezTo>
                <a:cubicBezTo>
                  <a:pt x="240" y="139"/>
                  <a:pt x="240" y="139"/>
                  <a:pt x="240" y="139"/>
                </a:cubicBezTo>
                <a:cubicBezTo>
                  <a:pt x="188" y="139"/>
                  <a:pt x="188" y="139"/>
                  <a:pt x="188" y="139"/>
                </a:cubicBezTo>
                <a:cubicBezTo>
                  <a:pt x="188" y="97"/>
                  <a:pt x="188" y="97"/>
                  <a:pt x="188" y="97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286"/>
                  <a:pt x="0" y="286"/>
                  <a:pt x="0" y="286"/>
                </a:cubicBezTo>
                <a:cubicBezTo>
                  <a:pt x="188" y="286"/>
                  <a:pt x="188" y="286"/>
                  <a:pt x="188" y="286"/>
                </a:cubicBezTo>
                <a:cubicBezTo>
                  <a:pt x="188" y="179"/>
                  <a:pt x="188" y="179"/>
                  <a:pt x="188" y="179"/>
                </a:cubicBezTo>
                <a:cubicBezTo>
                  <a:pt x="268" y="179"/>
                  <a:pt x="268" y="179"/>
                  <a:pt x="268" y="179"/>
                </a:cubicBezTo>
                <a:cubicBezTo>
                  <a:pt x="284" y="179"/>
                  <a:pt x="297" y="166"/>
                  <a:pt x="297" y="151"/>
                </a:cubicBezTo>
                <a:cubicBezTo>
                  <a:pt x="297" y="29"/>
                  <a:pt x="297" y="29"/>
                  <a:pt x="297" y="29"/>
                </a:cubicBezTo>
                <a:cubicBezTo>
                  <a:pt x="297" y="13"/>
                  <a:pt x="284" y="0"/>
                  <a:pt x="26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2473326" y="3122613"/>
            <a:ext cx="606425" cy="719138"/>
            <a:chOff x="2473326" y="3122613"/>
            <a:chExt cx="606425" cy="719138"/>
          </a:xfrm>
        </p:grpSpPr>
        <p:sp>
          <p:nvSpPr>
            <p:cNvPr id="12326" name="Freeform 2253"/>
            <p:cNvSpPr>
              <a:spLocks noEditPoints="1"/>
            </p:cNvSpPr>
            <p:nvPr/>
          </p:nvSpPr>
          <p:spPr bwMode="auto">
            <a:xfrm>
              <a:off x="2833688" y="3663951"/>
              <a:ext cx="246063" cy="174625"/>
            </a:xfrm>
            <a:custGeom>
              <a:avLst/>
              <a:gdLst>
                <a:gd name="T0" fmla="*/ 65 w 130"/>
                <a:gd name="T1" fmla="*/ 64 h 91"/>
                <a:gd name="T2" fmla="*/ 92 w 130"/>
                <a:gd name="T3" fmla="*/ 91 h 91"/>
                <a:gd name="T4" fmla="*/ 113 w 130"/>
                <a:gd name="T5" fmla="*/ 91 h 91"/>
                <a:gd name="T6" fmla="*/ 76 w 130"/>
                <a:gd name="T7" fmla="*/ 54 h 91"/>
                <a:gd name="T8" fmla="*/ 130 w 130"/>
                <a:gd name="T9" fmla="*/ 0 h 91"/>
                <a:gd name="T10" fmla="*/ 111 w 130"/>
                <a:gd name="T11" fmla="*/ 0 h 91"/>
                <a:gd name="T12" fmla="*/ 0 w 130"/>
                <a:gd name="T13" fmla="*/ 0 h 91"/>
                <a:gd name="T14" fmla="*/ 54 w 130"/>
                <a:gd name="T15" fmla="*/ 54 h 91"/>
                <a:gd name="T16" fmla="*/ 16 w 130"/>
                <a:gd name="T17" fmla="*/ 91 h 91"/>
                <a:gd name="T18" fmla="*/ 38 w 130"/>
                <a:gd name="T19" fmla="*/ 91 h 91"/>
                <a:gd name="T20" fmla="*/ 65 w 130"/>
                <a:gd name="T21" fmla="*/ 64 h 91"/>
                <a:gd name="T22" fmla="*/ 37 w 130"/>
                <a:gd name="T23" fmla="*/ 15 h 91"/>
                <a:gd name="T24" fmla="*/ 93 w 130"/>
                <a:gd name="T25" fmla="*/ 15 h 91"/>
                <a:gd name="T26" fmla="*/ 65 w 130"/>
                <a:gd name="T27" fmla="*/ 43 h 91"/>
                <a:gd name="T28" fmla="*/ 37 w 130"/>
                <a:gd name="T29" fmla="*/ 1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0" h="91">
                  <a:moveTo>
                    <a:pt x="65" y="64"/>
                  </a:moveTo>
                  <a:cubicBezTo>
                    <a:pt x="74" y="74"/>
                    <a:pt x="84" y="84"/>
                    <a:pt x="92" y="91"/>
                  </a:cubicBezTo>
                  <a:cubicBezTo>
                    <a:pt x="113" y="91"/>
                    <a:pt x="113" y="91"/>
                    <a:pt x="113" y="91"/>
                  </a:cubicBezTo>
                  <a:cubicBezTo>
                    <a:pt x="108" y="86"/>
                    <a:pt x="91" y="70"/>
                    <a:pt x="76" y="54"/>
                  </a:cubicBezTo>
                  <a:cubicBezTo>
                    <a:pt x="96" y="33"/>
                    <a:pt x="130" y="0"/>
                    <a:pt x="13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4" y="33"/>
                    <a:pt x="54" y="54"/>
                  </a:cubicBezTo>
                  <a:cubicBezTo>
                    <a:pt x="38" y="70"/>
                    <a:pt x="21" y="86"/>
                    <a:pt x="16" y="91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45" y="84"/>
                    <a:pt x="55" y="74"/>
                    <a:pt x="65" y="64"/>
                  </a:cubicBezTo>
                  <a:close/>
                  <a:moveTo>
                    <a:pt x="37" y="15"/>
                  </a:moveTo>
                  <a:cubicBezTo>
                    <a:pt x="55" y="15"/>
                    <a:pt x="75" y="15"/>
                    <a:pt x="93" y="15"/>
                  </a:cubicBezTo>
                  <a:cubicBezTo>
                    <a:pt x="86" y="22"/>
                    <a:pt x="78" y="29"/>
                    <a:pt x="65" y="43"/>
                  </a:cubicBezTo>
                  <a:cubicBezTo>
                    <a:pt x="51" y="29"/>
                    <a:pt x="44" y="22"/>
                    <a:pt x="37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7" name="Oval 2254"/>
            <p:cNvSpPr>
              <a:spLocks noChangeArrowheads="1"/>
            </p:cNvSpPr>
            <p:nvPr/>
          </p:nvSpPr>
          <p:spPr bwMode="auto">
            <a:xfrm>
              <a:off x="2886076" y="3130551"/>
              <a:ext cx="122238" cy="1190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8" name="Freeform 2255"/>
            <p:cNvSpPr>
              <a:spLocks/>
            </p:cNvSpPr>
            <p:nvPr/>
          </p:nvSpPr>
          <p:spPr bwMode="auto">
            <a:xfrm>
              <a:off x="2644776" y="3198813"/>
              <a:ext cx="430213" cy="642938"/>
            </a:xfrm>
            <a:custGeom>
              <a:avLst/>
              <a:gdLst>
                <a:gd name="T0" fmla="*/ 211 w 226"/>
                <a:gd name="T1" fmla="*/ 98 h 338"/>
                <a:gd name="T2" fmla="*/ 176 w 226"/>
                <a:gd name="T3" fmla="*/ 45 h 338"/>
                <a:gd name="T4" fmla="*/ 129 w 226"/>
                <a:gd name="T5" fmla="*/ 58 h 338"/>
                <a:gd name="T6" fmla="*/ 98 w 226"/>
                <a:gd name="T7" fmla="*/ 74 h 338"/>
                <a:gd name="T8" fmla="*/ 102 w 226"/>
                <a:gd name="T9" fmla="*/ 4 h 338"/>
                <a:gd name="T10" fmla="*/ 81 w 226"/>
                <a:gd name="T11" fmla="*/ 0 h 338"/>
                <a:gd name="T12" fmla="*/ 67 w 226"/>
                <a:gd name="T13" fmla="*/ 64 h 338"/>
                <a:gd name="T14" fmla="*/ 79 w 226"/>
                <a:gd name="T15" fmla="*/ 111 h 338"/>
                <a:gd name="T16" fmla="*/ 134 w 226"/>
                <a:gd name="T17" fmla="*/ 99 h 338"/>
                <a:gd name="T18" fmla="*/ 133 w 226"/>
                <a:gd name="T19" fmla="*/ 148 h 338"/>
                <a:gd name="T20" fmla="*/ 36 w 226"/>
                <a:gd name="T21" fmla="*/ 131 h 338"/>
                <a:gd name="T22" fmla="*/ 31 w 226"/>
                <a:gd name="T23" fmla="*/ 214 h 338"/>
                <a:gd name="T24" fmla="*/ 38 w 226"/>
                <a:gd name="T25" fmla="*/ 214 h 338"/>
                <a:gd name="T26" fmla="*/ 47 w 226"/>
                <a:gd name="T27" fmla="*/ 214 h 338"/>
                <a:gd name="T28" fmla="*/ 56 w 226"/>
                <a:gd name="T29" fmla="*/ 214 h 338"/>
                <a:gd name="T30" fmla="*/ 56 w 226"/>
                <a:gd name="T31" fmla="*/ 213 h 338"/>
                <a:gd name="T32" fmla="*/ 60 w 226"/>
                <a:gd name="T33" fmla="*/ 166 h 338"/>
                <a:gd name="T34" fmla="*/ 90 w 226"/>
                <a:gd name="T35" fmla="*/ 177 h 338"/>
                <a:gd name="T36" fmla="*/ 66 w 226"/>
                <a:gd name="T37" fmla="*/ 188 h 338"/>
                <a:gd name="T38" fmla="*/ 63 w 226"/>
                <a:gd name="T39" fmla="*/ 222 h 338"/>
                <a:gd name="T40" fmla="*/ 36 w 226"/>
                <a:gd name="T41" fmla="*/ 222 h 338"/>
                <a:gd name="T42" fmla="*/ 0 w 226"/>
                <a:gd name="T43" fmla="*/ 328 h 338"/>
                <a:gd name="T44" fmla="*/ 25 w 226"/>
                <a:gd name="T45" fmla="*/ 338 h 338"/>
                <a:gd name="T46" fmla="*/ 82 w 226"/>
                <a:gd name="T47" fmla="*/ 230 h 338"/>
                <a:gd name="T48" fmla="*/ 169 w 226"/>
                <a:gd name="T49" fmla="*/ 216 h 338"/>
                <a:gd name="T50" fmla="*/ 211 w 226"/>
                <a:gd name="T51" fmla="*/ 9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6" h="338">
                  <a:moveTo>
                    <a:pt x="211" y="98"/>
                  </a:moveTo>
                  <a:cubicBezTo>
                    <a:pt x="207" y="42"/>
                    <a:pt x="176" y="45"/>
                    <a:pt x="176" y="45"/>
                  </a:cubicBezTo>
                  <a:cubicBezTo>
                    <a:pt x="176" y="45"/>
                    <a:pt x="160" y="41"/>
                    <a:pt x="129" y="58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72" y="35"/>
                    <a:pt x="67" y="64"/>
                  </a:cubicBezTo>
                  <a:cubicBezTo>
                    <a:pt x="63" y="85"/>
                    <a:pt x="65" y="104"/>
                    <a:pt x="79" y="111"/>
                  </a:cubicBezTo>
                  <a:cubicBezTo>
                    <a:pt x="98" y="122"/>
                    <a:pt x="134" y="99"/>
                    <a:pt x="134" y="99"/>
                  </a:cubicBezTo>
                  <a:cubicBezTo>
                    <a:pt x="133" y="148"/>
                    <a:pt x="133" y="148"/>
                    <a:pt x="133" y="148"/>
                  </a:cubicBezTo>
                  <a:cubicBezTo>
                    <a:pt x="133" y="148"/>
                    <a:pt x="62" y="116"/>
                    <a:pt x="36" y="131"/>
                  </a:cubicBezTo>
                  <a:cubicBezTo>
                    <a:pt x="9" y="147"/>
                    <a:pt x="31" y="214"/>
                    <a:pt x="31" y="214"/>
                  </a:cubicBezTo>
                  <a:cubicBezTo>
                    <a:pt x="33" y="214"/>
                    <a:pt x="36" y="214"/>
                    <a:pt x="38" y="214"/>
                  </a:cubicBezTo>
                  <a:cubicBezTo>
                    <a:pt x="41" y="214"/>
                    <a:pt x="45" y="214"/>
                    <a:pt x="47" y="214"/>
                  </a:cubicBezTo>
                  <a:cubicBezTo>
                    <a:pt x="51" y="214"/>
                    <a:pt x="54" y="214"/>
                    <a:pt x="56" y="214"/>
                  </a:cubicBezTo>
                  <a:cubicBezTo>
                    <a:pt x="56" y="214"/>
                    <a:pt x="56" y="213"/>
                    <a:pt x="56" y="213"/>
                  </a:cubicBezTo>
                  <a:cubicBezTo>
                    <a:pt x="56" y="209"/>
                    <a:pt x="60" y="166"/>
                    <a:pt x="60" y="166"/>
                  </a:cubicBezTo>
                  <a:cubicBezTo>
                    <a:pt x="90" y="177"/>
                    <a:pt x="90" y="177"/>
                    <a:pt x="90" y="177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3" y="222"/>
                    <a:pt x="63" y="222"/>
                    <a:pt x="63" y="222"/>
                  </a:cubicBezTo>
                  <a:cubicBezTo>
                    <a:pt x="36" y="222"/>
                    <a:pt x="36" y="222"/>
                    <a:pt x="36" y="222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25" y="338"/>
                    <a:pt x="25" y="338"/>
                    <a:pt x="25" y="338"/>
                  </a:cubicBezTo>
                  <a:cubicBezTo>
                    <a:pt x="82" y="230"/>
                    <a:pt x="82" y="230"/>
                    <a:pt x="82" y="230"/>
                  </a:cubicBezTo>
                  <a:cubicBezTo>
                    <a:pt x="169" y="216"/>
                    <a:pt x="169" y="216"/>
                    <a:pt x="169" y="216"/>
                  </a:cubicBezTo>
                  <a:cubicBezTo>
                    <a:pt x="226" y="208"/>
                    <a:pt x="211" y="98"/>
                    <a:pt x="211" y="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9" name="Freeform 2256"/>
            <p:cNvSpPr>
              <a:spLocks/>
            </p:cNvSpPr>
            <p:nvPr/>
          </p:nvSpPr>
          <p:spPr bwMode="auto">
            <a:xfrm>
              <a:off x="2624138" y="3155951"/>
              <a:ext cx="149225" cy="138113"/>
            </a:xfrm>
            <a:custGeom>
              <a:avLst/>
              <a:gdLst>
                <a:gd name="T0" fmla="*/ 0 w 94"/>
                <a:gd name="T1" fmla="*/ 0 h 87"/>
                <a:gd name="T2" fmla="*/ 0 w 94"/>
                <a:gd name="T3" fmla="*/ 44 h 87"/>
                <a:gd name="T4" fmla="*/ 0 w 94"/>
                <a:gd name="T5" fmla="*/ 87 h 87"/>
                <a:gd name="T6" fmla="*/ 91 w 94"/>
                <a:gd name="T7" fmla="*/ 54 h 87"/>
                <a:gd name="T8" fmla="*/ 94 w 94"/>
                <a:gd name="T9" fmla="*/ 35 h 87"/>
                <a:gd name="T10" fmla="*/ 0 w 94"/>
                <a:gd name="T1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87">
                  <a:moveTo>
                    <a:pt x="0" y="0"/>
                  </a:moveTo>
                  <a:lnTo>
                    <a:pt x="0" y="44"/>
                  </a:lnTo>
                  <a:lnTo>
                    <a:pt x="0" y="87"/>
                  </a:lnTo>
                  <a:lnTo>
                    <a:pt x="91" y="54"/>
                  </a:lnTo>
                  <a:lnTo>
                    <a:pt x="94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0" name="Freeform 2257"/>
            <p:cNvSpPr>
              <a:spLocks/>
            </p:cNvSpPr>
            <p:nvPr/>
          </p:nvSpPr>
          <p:spPr bwMode="auto">
            <a:xfrm>
              <a:off x="2482851" y="3122613"/>
              <a:ext cx="88900" cy="55563"/>
            </a:xfrm>
            <a:custGeom>
              <a:avLst/>
              <a:gdLst>
                <a:gd name="T0" fmla="*/ 0 w 56"/>
                <a:gd name="T1" fmla="*/ 8 h 35"/>
                <a:gd name="T2" fmla="*/ 53 w 56"/>
                <a:gd name="T3" fmla="*/ 35 h 35"/>
                <a:gd name="T4" fmla="*/ 56 w 56"/>
                <a:gd name="T5" fmla="*/ 26 h 35"/>
                <a:gd name="T6" fmla="*/ 5 w 56"/>
                <a:gd name="T7" fmla="*/ 0 h 35"/>
                <a:gd name="T8" fmla="*/ 0 w 56"/>
                <a:gd name="T9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5">
                  <a:moveTo>
                    <a:pt x="0" y="8"/>
                  </a:moveTo>
                  <a:lnTo>
                    <a:pt x="53" y="35"/>
                  </a:lnTo>
                  <a:lnTo>
                    <a:pt x="56" y="26"/>
                  </a:lnTo>
                  <a:lnTo>
                    <a:pt x="5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1" name="Rectangle 2258"/>
            <p:cNvSpPr>
              <a:spLocks noChangeArrowheads="1"/>
            </p:cNvSpPr>
            <p:nvPr/>
          </p:nvSpPr>
          <p:spPr bwMode="auto">
            <a:xfrm>
              <a:off x="2473326" y="3217863"/>
              <a:ext cx="80963" cy="142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2" name="Freeform 2259"/>
            <p:cNvSpPr>
              <a:spLocks/>
            </p:cNvSpPr>
            <p:nvPr/>
          </p:nvSpPr>
          <p:spPr bwMode="auto">
            <a:xfrm>
              <a:off x="2482851" y="3273426"/>
              <a:ext cx="88900" cy="53975"/>
            </a:xfrm>
            <a:custGeom>
              <a:avLst/>
              <a:gdLst>
                <a:gd name="T0" fmla="*/ 0 w 56"/>
                <a:gd name="T1" fmla="*/ 26 h 34"/>
                <a:gd name="T2" fmla="*/ 5 w 56"/>
                <a:gd name="T3" fmla="*/ 34 h 34"/>
                <a:gd name="T4" fmla="*/ 56 w 56"/>
                <a:gd name="T5" fmla="*/ 8 h 34"/>
                <a:gd name="T6" fmla="*/ 53 w 56"/>
                <a:gd name="T7" fmla="*/ 0 h 34"/>
                <a:gd name="T8" fmla="*/ 0 w 56"/>
                <a:gd name="T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4">
                  <a:moveTo>
                    <a:pt x="0" y="26"/>
                  </a:moveTo>
                  <a:lnTo>
                    <a:pt x="5" y="34"/>
                  </a:lnTo>
                  <a:lnTo>
                    <a:pt x="56" y="8"/>
                  </a:lnTo>
                  <a:lnTo>
                    <a:pt x="53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2479676" y="2143126"/>
            <a:ext cx="595313" cy="747713"/>
            <a:chOff x="2479676" y="2143126"/>
            <a:chExt cx="595313" cy="747713"/>
          </a:xfrm>
        </p:grpSpPr>
        <p:sp>
          <p:nvSpPr>
            <p:cNvPr id="12333" name="Rectangle 2260"/>
            <p:cNvSpPr>
              <a:spLocks noChangeArrowheads="1"/>
            </p:cNvSpPr>
            <p:nvPr/>
          </p:nvSpPr>
          <p:spPr bwMode="auto">
            <a:xfrm>
              <a:off x="2838451" y="2143126"/>
              <a:ext cx="236538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4" name="Oval 2261"/>
            <p:cNvSpPr>
              <a:spLocks noChangeArrowheads="1"/>
            </p:cNvSpPr>
            <p:nvPr/>
          </p:nvSpPr>
          <p:spPr bwMode="auto">
            <a:xfrm>
              <a:off x="2609851" y="2184401"/>
              <a:ext cx="120650" cy="1222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5" name="Freeform 2262"/>
            <p:cNvSpPr>
              <a:spLocks/>
            </p:cNvSpPr>
            <p:nvPr/>
          </p:nvSpPr>
          <p:spPr bwMode="auto">
            <a:xfrm>
              <a:off x="2532063" y="2339976"/>
              <a:ext cx="331788" cy="215900"/>
            </a:xfrm>
            <a:custGeom>
              <a:avLst/>
              <a:gdLst>
                <a:gd name="T0" fmla="*/ 169 w 174"/>
                <a:gd name="T1" fmla="*/ 71 h 113"/>
                <a:gd name="T2" fmla="*/ 137 w 174"/>
                <a:gd name="T3" fmla="*/ 71 h 113"/>
                <a:gd name="T4" fmla="*/ 144 w 174"/>
                <a:gd name="T5" fmla="*/ 27 h 113"/>
                <a:gd name="T6" fmla="*/ 140 w 174"/>
                <a:gd name="T7" fmla="*/ 7 h 113"/>
                <a:gd name="T8" fmla="*/ 122 w 174"/>
                <a:gd name="T9" fmla="*/ 0 h 113"/>
                <a:gd name="T10" fmla="*/ 73 w 174"/>
                <a:gd name="T11" fmla="*/ 0 h 113"/>
                <a:gd name="T12" fmla="*/ 23 w 174"/>
                <a:gd name="T13" fmla="*/ 0 h 113"/>
                <a:gd name="T14" fmla="*/ 5 w 174"/>
                <a:gd name="T15" fmla="*/ 7 h 113"/>
                <a:gd name="T16" fmla="*/ 0 w 174"/>
                <a:gd name="T17" fmla="*/ 22 h 113"/>
                <a:gd name="T18" fmla="*/ 1 w 174"/>
                <a:gd name="T19" fmla="*/ 28 h 113"/>
                <a:gd name="T20" fmla="*/ 16 w 174"/>
                <a:gd name="T21" fmla="*/ 113 h 113"/>
                <a:gd name="T22" fmla="*/ 28 w 174"/>
                <a:gd name="T23" fmla="*/ 113 h 113"/>
                <a:gd name="T24" fmla="*/ 28 w 174"/>
                <a:gd name="T25" fmla="*/ 109 h 113"/>
                <a:gd name="T26" fmla="*/ 28 w 174"/>
                <a:gd name="T27" fmla="*/ 70 h 113"/>
                <a:gd name="T28" fmla="*/ 28 w 174"/>
                <a:gd name="T29" fmla="*/ 69 h 113"/>
                <a:gd name="T30" fmla="*/ 45 w 174"/>
                <a:gd name="T31" fmla="*/ 46 h 113"/>
                <a:gd name="T32" fmla="*/ 49 w 174"/>
                <a:gd name="T33" fmla="*/ 27 h 113"/>
                <a:gd name="T34" fmla="*/ 69 w 174"/>
                <a:gd name="T35" fmla="*/ 19 h 113"/>
                <a:gd name="T36" fmla="*/ 68 w 174"/>
                <a:gd name="T37" fmla="*/ 41 h 113"/>
                <a:gd name="T38" fmla="*/ 51 w 174"/>
                <a:gd name="T39" fmla="*/ 50 h 113"/>
                <a:gd name="T40" fmla="*/ 35 w 174"/>
                <a:gd name="T41" fmla="*/ 72 h 113"/>
                <a:gd name="T42" fmla="*/ 35 w 174"/>
                <a:gd name="T43" fmla="*/ 109 h 113"/>
                <a:gd name="T44" fmla="*/ 35 w 174"/>
                <a:gd name="T45" fmla="*/ 113 h 113"/>
                <a:gd name="T46" fmla="*/ 51 w 174"/>
                <a:gd name="T47" fmla="*/ 113 h 113"/>
                <a:gd name="T48" fmla="*/ 59 w 174"/>
                <a:gd name="T49" fmla="*/ 113 h 113"/>
                <a:gd name="T50" fmla="*/ 69 w 174"/>
                <a:gd name="T51" fmla="*/ 79 h 113"/>
                <a:gd name="T52" fmla="*/ 164 w 174"/>
                <a:gd name="T53" fmla="*/ 79 h 113"/>
                <a:gd name="T54" fmla="*/ 155 w 174"/>
                <a:gd name="T55" fmla="*/ 113 h 113"/>
                <a:gd name="T56" fmla="*/ 162 w 174"/>
                <a:gd name="T57" fmla="*/ 113 h 113"/>
                <a:gd name="T58" fmla="*/ 174 w 174"/>
                <a:gd name="T59" fmla="*/ 71 h 113"/>
                <a:gd name="T60" fmla="*/ 169 w 174"/>
                <a:gd name="T61" fmla="*/ 7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4" h="113">
                  <a:moveTo>
                    <a:pt x="169" y="71"/>
                  </a:moveTo>
                  <a:cubicBezTo>
                    <a:pt x="137" y="71"/>
                    <a:pt x="137" y="71"/>
                    <a:pt x="137" y="71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27"/>
                    <a:pt x="147" y="15"/>
                    <a:pt x="140" y="7"/>
                  </a:cubicBezTo>
                  <a:cubicBezTo>
                    <a:pt x="136" y="2"/>
                    <a:pt x="130" y="0"/>
                    <a:pt x="122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5" y="0"/>
                    <a:pt x="9" y="2"/>
                    <a:pt x="5" y="7"/>
                  </a:cubicBezTo>
                  <a:cubicBezTo>
                    <a:pt x="1" y="12"/>
                    <a:pt x="0" y="18"/>
                    <a:pt x="0" y="22"/>
                  </a:cubicBezTo>
                  <a:cubicBezTo>
                    <a:pt x="0" y="25"/>
                    <a:pt x="1" y="27"/>
                    <a:pt x="1" y="28"/>
                  </a:cubicBezTo>
                  <a:cubicBezTo>
                    <a:pt x="1" y="28"/>
                    <a:pt x="13" y="95"/>
                    <a:pt x="16" y="113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2" y="41"/>
                    <a:pt x="44" y="33"/>
                    <a:pt x="49" y="27"/>
                  </a:cubicBezTo>
                  <a:cubicBezTo>
                    <a:pt x="54" y="18"/>
                    <a:pt x="64" y="15"/>
                    <a:pt x="69" y="19"/>
                  </a:cubicBezTo>
                  <a:cubicBezTo>
                    <a:pt x="74" y="22"/>
                    <a:pt x="74" y="32"/>
                    <a:pt x="68" y="41"/>
                  </a:cubicBezTo>
                  <a:cubicBezTo>
                    <a:pt x="63" y="47"/>
                    <a:pt x="56" y="51"/>
                    <a:pt x="51" y="50"/>
                  </a:cubicBezTo>
                  <a:cubicBezTo>
                    <a:pt x="44" y="60"/>
                    <a:pt x="36" y="71"/>
                    <a:pt x="35" y="72"/>
                  </a:cubicBezTo>
                  <a:cubicBezTo>
                    <a:pt x="35" y="74"/>
                    <a:pt x="35" y="95"/>
                    <a:pt x="35" y="109"/>
                  </a:cubicBezTo>
                  <a:cubicBezTo>
                    <a:pt x="35" y="110"/>
                    <a:pt x="35" y="112"/>
                    <a:pt x="35" y="113"/>
                  </a:cubicBezTo>
                  <a:cubicBezTo>
                    <a:pt x="51" y="113"/>
                    <a:pt x="51" y="113"/>
                    <a:pt x="51" y="113"/>
                  </a:cubicBezTo>
                  <a:cubicBezTo>
                    <a:pt x="59" y="113"/>
                    <a:pt x="59" y="113"/>
                    <a:pt x="59" y="113"/>
                  </a:cubicBezTo>
                  <a:cubicBezTo>
                    <a:pt x="63" y="100"/>
                    <a:pt x="68" y="82"/>
                    <a:pt x="69" y="79"/>
                  </a:cubicBezTo>
                  <a:cubicBezTo>
                    <a:pt x="74" y="79"/>
                    <a:pt x="155" y="79"/>
                    <a:pt x="164" y="79"/>
                  </a:cubicBezTo>
                  <a:cubicBezTo>
                    <a:pt x="163" y="84"/>
                    <a:pt x="158" y="102"/>
                    <a:pt x="155" y="113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74" y="71"/>
                    <a:pt x="174" y="71"/>
                    <a:pt x="174" y="71"/>
                  </a:cubicBezTo>
                  <a:lnTo>
                    <a:pt x="169" y="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6" name="Rectangle 2263"/>
            <p:cNvSpPr>
              <a:spLocks noChangeArrowheads="1"/>
            </p:cNvSpPr>
            <p:nvPr/>
          </p:nvSpPr>
          <p:spPr bwMode="auto">
            <a:xfrm>
              <a:off x="2479676" y="2578101"/>
              <a:ext cx="595313" cy="3127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337" name="Freeform 9"/>
          <p:cNvSpPr>
            <a:spLocks noEditPoints="1"/>
          </p:cNvSpPr>
          <p:nvPr/>
        </p:nvSpPr>
        <p:spPr bwMode="auto">
          <a:xfrm>
            <a:off x="421883" y="1380015"/>
            <a:ext cx="550762" cy="826750"/>
          </a:xfrm>
          <a:custGeom>
            <a:avLst/>
            <a:gdLst>
              <a:gd name="T0" fmla="*/ 1021 w 1295"/>
              <a:gd name="T1" fmla="*/ 376 h 1946"/>
              <a:gd name="T2" fmla="*/ 645 w 1295"/>
              <a:gd name="T3" fmla="*/ 751 h 1946"/>
              <a:gd name="T4" fmla="*/ 270 w 1295"/>
              <a:gd name="T5" fmla="*/ 376 h 1946"/>
              <a:gd name="T6" fmla="*/ 645 w 1295"/>
              <a:gd name="T7" fmla="*/ 0 h 1946"/>
              <a:gd name="T8" fmla="*/ 1021 w 1295"/>
              <a:gd name="T9" fmla="*/ 376 h 1946"/>
              <a:gd name="T10" fmla="*/ 645 w 1295"/>
              <a:gd name="T11" fmla="*/ 922 h 1946"/>
              <a:gd name="T12" fmla="*/ 589 w 1295"/>
              <a:gd name="T13" fmla="*/ 815 h 1946"/>
              <a:gd name="T14" fmla="*/ 327 w 1295"/>
              <a:gd name="T15" fmla="*/ 668 h 1946"/>
              <a:gd name="T16" fmla="*/ 4 w 1295"/>
              <a:gd name="T17" fmla="*/ 1504 h 1946"/>
              <a:gd name="T18" fmla="*/ 34 w 1295"/>
              <a:gd name="T19" fmla="*/ 1717 h 1946"/>
              <a:gd name="T20" fmla="*/ 209 w 1295"/>
              <a:gd name="T21" fmla="*/ 1857 h 1946"/>
              <a:gd name="T22" fmla="*/ 645 w 1295"/>
              <a:gd name="T23" fmla="*/ 1946 h 1946"/>
              <a:gd name="T24" fmla="*/ 650 w 1295"/>
              <a:gd name="T25" fmla="*/ 1946 h 1946"/>
              <a:gd name="T26" fmla="*/ 1086 w 1295"/>
              <a:gd name="T27" fmla="*/ 1857 h 1946"/>
              <a:gd name="T28" fmla="*/ 1261 w 1295"/>
              <a:gd name="T29" fmla="*/ 1717 h 1946"/>
              <a:gd name="T30" fmla="*/ 1291 w 1295"/>
              <a:gd name="T31" fmla="*/ 1504 h 1946"/>
              <a:gd name="T32" fmla="*/ 969 w 1295"/>
              <a:gd name="T33" fmla="*/ 668 h 1946"/>
              <a:gd name="T34" fmla="*/ 695 w 1295"/>
              <a:gd name="T35" fmla="*/ 811 h 1946"/>
              <a:gd name="T36" fmla="*/ 645 w 1295"/>
              <a:gd name="T37" fmla="*/ 922 h 1946"/>
              <a:gd name="T38" fmla="*/ 644 w 1295"/>
              <a:gd name="T39" fmla="*/ 1592 h 1946"/>
              <a:gd name="T40" fmla="*/ 571 w 1295"/>
              <a:gd name="T41" fmla="*/ 1492 h 1946"/>
              <a:gd name="T42" fmla="*/ 601 w 1295"/>
              <a:gd name="T43" fmla="*/ 1038 h 1946"/>
              <a:gd name="T44" fmla="*/ 644 w 1295"/>
              <a:gd name="T45" fmla="*/ 983 h 1946"/>
              <a:gd name="T46" fmla="*/ 689 w 1295"/>
              <a:gd name="T47" fmla="*/ 1038 h 1946"/>
              <a:gd name="T48" fmla="*/ 720 w 1295"/>
              <a:gd name="T49" fmla="*/ 1492 h 1946"/>
              <a:gd name="T50" fmla="*/ 644 w 1295"/>
              <a:gd name="T51" fmla="*/ 1592 h 19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95" h="1946">
                <a:moveTo>
                  <a:pt x="1021" y="376"/>
                </a:moveTo>
                <a:cubicBezTo>
                  <a:pt x="1021" y="583"/>
                  <a:pt x="853" y="751"/>
                  <a:pt x="645" y="751"/>
                </a:cubicBezTo>
                <a:cubicBezTo>
                  <a:pt x="438" y="751"/>
                  <a:pt x="270" y="583"/>
                  <a:pt x="270" y="376"/>
                </a:cubicBezTo>
                <a:cubicBezTo>
                  <a:pt x="270" y="168"/>
                  <a:pt x="438" y="0"/>
                  <a:pt x="645" y="0"/>
                </a:cubicBezTo>
                <a:cubicBezTo>
                  <a:pt x="853" y="0"/>
                  <a:pt x="1021" y="168"/>
                  <a:pt x="1021" y="376"/>
                </a:cubicBezTo>
                <a:close/>
                <a:moveTo>
                  <a:pt x="645" y="922"/>
                </a:moveTo>
                <a:cubicBezTo>
                  <a:pt x="589" y="815"/>
                  <a:pt x="589" y="815"/>
                  <a:pt x="589" y="815"/>
                </a:cubicBezTo>
                <a:cubicBezTo>
                  <a:pt x="589" y="815"/>
                  <a:pt x="424" y="757"/>
                  <a:pt x="327" y="668"/>
                </a:cubicBezTo>
                <a:cubicBezTo>
                  <a:pt x="174" y="922"/>
                  <a:pt x="4" y="1196"/>
                  <a:pt x="4" y="1504"/>
                </a:cubicBezTo>
                <a:cubicBezTo>
                  <a:pt x="4" y="1574"/>
                  <a:pt x="0" y="1652"/>
                  <a:pt x="34" y="1717"/>
                </a:cubicBezTo>
                <a:cubicBezTo>
                  <a:pt x="73" y="1791"/>
                  <a:pt x="139" y="1821"/>
                  <a:pt x="209" y="1857"/>
                </a:cubicBezTo>
                <a:cubicBezTo>
                  <a:pt x="342" y="1926"/>
                  <a:pt x="498" y="1933"/>
                  <a:pt x="645" y="1946"/>
                </a:cubicBezTo>
                <a:cubicBezTo>
                  <a:pt x="650" y="1946"/>
                  <a:pt x="650" y="1946"/>
                  <a:pt x="650" y="1946"/>
                </a:cubicBezTo>
                <a:cubicBezTo>
                  <a:pt x="797" y="1933"/>
                  <a:pt x="953" y="1926"/>
                  <a:pt x="1086" y="1857"/>
                </a:cubicBezTo>
                <a:cubicBezTo>
                  <a:pt x="1156" y="1821"/>
                  <a:pt x="1223" y="1791"/>
                  <a:pt x="1261" y="1717"/>
                </a:cubicBezTo>
                <a:cubicBezTo>
                  <a:pt x="1295" y="1652"/>
                  <a:pt x="1291" y="1574"/>
                  <a:pt x="1291" y="1504"/>
                </a:cubicBezTo>
                <a:cubicBezTo>
                  <a:pt x="1291" y="1196"/>
                  <a:pt x="1122" y="922"/>
                  <a:pt x="969" y="668"/>
                </a:cubicBezTo>
                <a:cubicBezTo>
                  <a:pt x="872" y="757"/>
                  <a:pt x="821" y="775"/>
                  <a:pt x="695" y="811"/>
                </a:cubicBezTo>
                <a:lnTo>
                  <a:pt x="645" y="922"/>
                </a:lnTo>
                <a:close/>
                <a:moveTo>
                  <a:pt x="644" y="1592"/>
                </a:moveTo>
                <a:cubicBezTo>
                  <a:pt x="571" y="1492"/>
                  <a:pt x="571" y="1492"/>
                  <a:pt x="571" y="1492"/>
                </a:cubicBezTo>
                <a:cubicBezTo>
                  <a:pt x="601" y="1038"/>
                  <a:pt x="601" y="1038"/>
                  <a:pt x="601" y="1038"/>
                </a:cubicBezTo>
                <a:cubicBezTo>
                  <a:pt x="644" y="983"/>
                  <a:pt x="644" y="983"/>
                  <a:pt x="644" y="983"/>
                </a:cubicBezTo>
                <a:cubicBezTo>
                  <a:pt x="689" y="1038"/>
                  <a:pt x="689" y="1038"/>
                  <a:pt x="689" y="1038"/>
                </a:cubicBezTo>
                <a:cubicBezTo>
                  <a:pt x="720" y="1492"/>
                  <a:pt x="720" y="1492"/>
                  <a:pt x="720" y="1492"/>
                </a:cubicBezTo>
                <a:lnTo>
                  <a:pt x="644" y="159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" name="组合 5"/>
          <p:cNvGrpSpPr/>
          <p:nvPr/>
        </p:nvGrpSpPr>
        <p:grpSpPr>
          <a:xfrm>
            <a:off x="7014071" y="171910"/>
            <a:ext cx="409575" cy="1150937"/>
            <a:chOff x="7014071" y="171910"/>
            <a:chExt cx="409575" cy="1150937"/>
          </a:xfrm>
        </p:grpSpPr>
        <p:sp>
          <p:nvSpPr>
            <p:cNvPr id="2342" name="Freeform 13"/>
            <p:cNvSpPr>
              <a:spLocks noEditPoints="1"/>
            </p:cNvSpPr>
            <p:nvPr/>
          </p:nvSpPr>
          <p:spPr bwMode="auto">
            <a:xfrm>
              <a:off x="7014071" y="370347"/>
              <a:ext cx="409575" cy="952500"/>
            </a:xfrm>
            <a:custGeom>
              <a:avLst/>
              <a:gdLst>
                <a:gd name="T0" fmla="*/ 139 w 213"/>
                <a:gd name="T1" fmla="*/ 0 h 495"/>
                <a:gd name="T2" fmla="*/ 80 w 213"/>
                <a:gd name="T3" fmla="*/ 0 h 495"/>
                <a:gd name="T4" fmla="*/ 7 w 213"/>
                <a:gd name="T5" fmla="*/ 93 h 495"/>
                <a:gd name="T6" fmla="*/ 17 w 213"/>
                <a:gd name="T7" fmla="*/ 243 h 495"/>
                <a:gd name="T8" fmla="*/ 46 w 213"/>
                <a:gd name="T9" fmla="*/ 488 h 495"/>
                <a:gd name="T10" fmla="*/ 95 w 213"/>
                <a:gd name="T11" fmla="*/ 495 h 495"/>
                <a:gd name="T12" fmla="*/ 124 w 213"/>
                <a:gd name="T13" fmla="*/ 495 h 495"/>
                <a:gd name="T14" fmla="*/ 173 w 213"/>
                <a:gd name="T15" fmla="*/ 243 h 495"/>
                <a:gd name="T16" fmla="*/ 212 w 213"/>
                <a:gd name="T17" fmla="*/ 93 h 495"/>
                <a:gd name="T18" fmla="*/ 169 w 213"/>
                <a:gd name="T19" fmla="*/ 6 h 495"/>
                <a:gd name="T20" fmla="*/ 201 w 213"/>
                <a:gd name="T21" fmla="*/ 102 h 495"/>
                <a:gd name="T22" fmla="*/ 168 w 213"/>
                <a:gd name="T23" fmla="*/ 213 h 495"/>
                <a:gd name="T24" fmla="*/ 52 w 213"/>
                <a:gd name="T25" fmla="*/ 102 h 495"/>
                <a:gd name="T26" fmla="*/ 18 w 213"/>
                <a:gd name="T27" fmla="*/ 92 h 495"/>
                <a:gd name="T28" fmla="*/ 54 w 213"/>
                <a:gd name="T29" fmla="*/ 16 h 495"/>
                <a:gd name="T30" fmla="*/ 106 w 213"/>
                <a:gd name="T31" fmla="*/ 118 h 495"/>
                <a:gd name="T32" fmla="*/ 93 w 213"/>
                <a:gd name="T33" fmla="*/ 174 h 495"/>
                <a:gd name="T34" fmla="*/ 114 w 213"/>
                <a:gd name="T35" fmla="*/ 153 h 495"/>
                <a:gd name="T36" fmla="*/ 115 w 213"/>
                <a:gd name="T37" fmla="*/ 118 h 495"/>
                <a:gd name="T38" fmla="*/ 165 w 213"/>
                <a:gd name="T39" fmla="*/ 16 h 495"/>
                <a:gd name="T40" fmla="*/ 202 w 213"/>
                <a:gd name="T41" fmla="*/ 92 h 495"/>
                <a:gd name="T42" fmla="*/ 122 w 213"/>
                <a:gd name="T43" fmla="*/ 135 h 495"/>
                <a:gd name="T44" fmla="*/ 108 w 213"/>
                <a:gd name="T45" fmla="*/ 147 h 495"/>
                <a:gd name="T46" fmla="*/ 99 w 213"/>
                <a:gd name="T47" fmla="*/ 168 h 495"/>
                <a:gd name="T48" fmla="*/ 109 w 213"/>
                <a:gd name="T49" fmla="*/ 124 h 495"/>
                <a:gd name="T50" fmla="*/ 111 w 213"/>
                <a:gd name="T51" fmla="*/ 112 h 495"/>
                <a:gd name="T52" fmla="*/ 86 w 213"/>
                <a:gd name="T53" fmla="*/ 43 h 495"/>
                <a:gd name="T54" fmla="*/ 133 w 213"/>
                <a:gd name="T55" fmla="*/ 43 h 495"/>
                <a:gd name="T56" fmla="*/ 111 w 213"/>
                <a:gd name="T57" fmla="*/ 112 h 495"/>
                <a:gd name="T58" fmla="*/ 116 w 213"/>
                <a:gd name="T59" fmla="*/ 11 h 495"/>
                <a:gd name="T60" fmla="*/ 147 w 213"/>
                <a:gd name="T61" fmla="*/ 11 h 495"/>
                <a:gd name="T62" fmla="*/ 87 w 213"/>
                <a:gd name="T63" fmla="*/ 32 h 495"/>
                <a:gd name="T64" fmla="*/ 80 w 213"/>
                <a:gd name="T65" fmla="*/ 11 h 495"/>
                <a:gd name="T66" fmla="*/ 87 w 213"/>
                <a:gd name="T67" fmla="*/ 32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3" h="495">
                  <a:moveTo>
                    <a:pt x="169" y="6"/>
                  </a:moveTo>
                  <a:cubicBezTo>
                    <a:pt x="161" y="2"/>
                    <a:pt x="150" y="0"/>
                    <a:pt x="139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69" y="0"/>
                    <a:pt x="59" y="2"/>
                    <a:pt x="50" y="6"/>
                  </a:cubicBezTo>
                  <a:cubicBezTo>
                    <a:pt x="0" y="25"/>
                    <a:pt x="7" y="91"/>
                    <a:pt x="7" y="93"/>
                  </a:cubicBezTo>
                  <a:cubicBezTo>
                    <a:pt x="7" y="93"/>
                    <a:pt x="17" y="238"/>
                    <a:pt x="17" y="238"/>
                  </a:cubicBezTo>
                  <a:cubicBezTo>
                    <a:pt x="17" y="243"/>
                    <a:pt x="17" y="243"/>
                    <a:pt x="17" y="243"/>
                  </a:cubicBezTo>
                  <a:cubicBezTo>
                    <a:pt x="17" y="243"/>
                    <a:pt x="39" y="243"/>
                    <a:pt x="46" y="243"/>
                  </a:cubicBezTo>
                  <a:cubicBezTo>
                    <a:pt x="46" y="252"/>
                    <a:pt x="46" y="448"/>
                    <a:pt x="46" y="488"/>
                  </a:cubicBezTo>
                  <a:cubicBezTo>
                    <a:pt x="46" y="495"/>
                    <a:pt x="46" y="495"/>
                    <a:pt x="46" y="495"/>
                  </a:cubicBezTo>
                  <a:cubicBezTo>
                    <a:pt x="95" y="495"/>
                    <a:pt x="95" y="495"/>
                    <a:pt x="95" y="495"/>
                  </a:cubicBezTo>
                  <a:cubicBezTo>
                    <a:pt x="95" y="495"/>
                    <a:pt x="104" y="397"/>
                    <a:pt x="110" y="336"/>
                  </a:cubicBezTo>
                  <a:cubicBezTo>
                    <a:pt x="115" y="397"/>
                    <a:pt x="124" y="495"/>
                    <a:pt x="124" y="495"/>
                  </a:cubicBezTo>
                  <a:cubicBezTo>
                    <a:pt x="173" y="495"/>
                    <a:pt x="173" y="495"/>
                    <a:pt x="173" y="495"/>
                  </a:cubicBezTo>
                  <a:cubicBezTo>
                    <a:pt x="173" y="495"/>
                    <a:pt x="173" y="253"/>
                    <a:pt x="173" y="243"/>
                  </a:cubicBezTo>
                  <a:cubicBezTo>
                    <a:pt x="180" y="243"/>
                    <a:pt x="202" y="243"/>
                    <a:pt x="202" y="243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2" y="93"/>
                    <a:pt x="213" y="89"/>
                    <a:pt x="213" y="83"/>
                  </a:cubicBezTo>
                  <a:cubicBezTo>
                    <a:pt x="213" y="64"/>
                    <a:pt x="208" y="21"/>
                    <a:pt x="169" y="6"/>
                  </a:cubicBezTo>
                  <a:close/>
                  <a:moveTo>
                    <a:pt x="202" y="92"/>
                  </a:moveTo>
                  <a:cubicBezTo>
                    <a:pt x="202" y="92"/>
                    <a:pt x="201" y="96"/>
                    <a:pt x="201" y="102"/>
                  </a:cubicBezTo>
                  <a:cubicBezTo>
                    <a:pt x="168" y="102"/>
                    <a:pt x="168" y="102"/>
                    <a:pt x="168" y="102"/>
                  </a:cubicBezTo>
                  <a:cubicBezTo>
                    <a:pt x="168" y="213"/>
                    <a:pt x="168" y="213"/>
                    <a:pt x="168" y="213"/>
                  </a:cubicBezTo>
                  <a:cubicBezTo>
                    <a:pt x="52" y="213"/>
                    <a:pt x="52" y="213"/>
                    <a:pt x="52" y="213"/>
                  </a:cubicBezTo>
                  <a:cubicBezTo>
                    <a:pt x="52" y="102"/>
                    <a:pt x="52" y="102"/>
                    <a:pt x="52" y="102"/>
                  </a:cubicBezTo>
                  <a:cubicBezTo>
                    <a:pt x="19" y="102"/>
                    <a:pt x="19" y="102"/>
                    <a:pt x="19" y="102"/>
                  </a:cubicBezTo>
                  <a:cubicBezTo>
                    <a:pt x="18" y="96"/>
                    <a:pt x="18" y="92"/>
                    <a:pt x="18" y="92"/>
                  </a:cubicBezTo>
                  <a:cubicBezTo>
                    <a:pt x="18" y="92"/>
                    <a:pt x="18" y="89"/>
                    <a:pt x="18" y="84"/>
                  </a:cubicBezTo>
                  <a:cubicBezTo>
                    <a:pt x="18" y="67"/>
                    <a:pt x="21" y="29"/>
                    <a:pt x="54" y="16"/>
                  </a:cubicBezTo>
                  <a:cubicBezTo>
                    <a:pt x="56" y="15"/>
                    <a:pt x="59" y="14"/>
                    <a:pt x="61" y="13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99" y="120"/>
                    <a:pt x="93" y="127"/>
                    <a:pt x="93" y="135"/>
                  </a:cubicBezTo>
                  <a:cubicBezTo>
                    <a:pt x="93" y="174"/>
                    <a:pt x="93" y="174"/>
                    <a:pt x="93" y="174"/>
                  </a:cubicBezTo>
                  <a:cubicBezTo>
                    <a:pt x="114" y="174"/>
                    <a:pt x="114" y="174"/>
                    <a:pt x="114" y="174"/>
                  </a:cubicBezTo>
                  <a:cubicBezTo>
                    <a:pt x="114" y="174"/>
                    <a:pt x="114" y="157"/>
                    <a:pt x="114" y="153"/>
                  </a:cubicBezTo>
                  <a:cubicBezTo>
                    <a:pt x="122" y="151"/>
                    <a:pt x="129" y="144"/>
                    <a:pt x="129" y="135"/>
                  </a:cubicBezTo>
                  <a:cubicBezTo>
                    <a:pt x="129" y="127"/>
                    <a:pt x="123" y="120"/>
                    <a:pt x="115" y="118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60" y="14"/>
                    <a:pt x="163" y="15"/>
                    <a:pt x="165" y="16"/>
                  </a:cubicBezTo>
                  <a:cubicBezTo>
                    <a:pt x="198" y="29"/>
                    <a:pt x="202" y="67"/>
                    <a:pt x="202" y="84"/>
                  </a:cubicBezTo>
                  <a:cubicBezTo>
                    <a:pt x="202" y="89"/>
                    <a:pt x="202" y="92"/>
                    <a:pt x="202" y="92"/>
                  </a:cubicBezTo>
                  <a:close/>
                  <a:moveTo>
                    <a:pt x="113" y="124"/>
                  </a:moveTo>
                  <a:cubicBezTo>
                    <a:pt x="118" y="125"/>
                    <a:pt x="122" y="130"/>
                    <a:pt x="122" y="135"/>
                  </a:cubicBezTo>
                  <a:cubicBezTo>
                    <a:pt x="122" y="142"/>
                    <a:pt x="117" y="147"/>
                    <a:pt x="111" y="147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8" y="147"/>
                    <a:pt x="108" y="163"/>
                    <a:pt x="108" y="168"/>
                  </a:cubicBezTo>
                  <a:cubicBezTo>
                    <a:pt x="105" y="168"/>
                    <a:pt x="102" y="168"/>
                    <a:pt x="99" y="168"/>
                  </a:cubicBezTo>
                  <a:cubicBezTo>
                    <a:pt x="99" y="163"/>
                    <a:pt x="99" y="135"/>
                    <a:pt x="99" y="135"/>
                  </a:cubicBezTo>
                  <a:cubicBezTo>
                    <a:pt x="99" y="130"/>
                    <a:pt x="104" y="125"/>
                    <a:pt x="109" y="124"/>
                  </a:cubicBezTo>
                  <a:cubicBezTo>
                    <a:pt x="111" y="124"/>
                    <a:pt x="113" y="124"/>
                    <a:pt x="113" y="124"/>
                  </a:cubicBezTo>
                  <a:close/>
                  <a:moveTo>
                    <a:pt x="111" y="112"/>
                  </a:moveTo>
                  <a:cubicBezTo>
                    <a:pt x="107" y="103"/>
                    <a:pt x="84" y="49"/>
                    <a:pt x="72" y="2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110" y="14"/>
                    <a:pt x="110" y="14"/>
                    <a:pt x="110" y="14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47" y="23"/>
                    <a:pt x="147" y="23"/>
                    <a:pt x="147" y="23"/>
                  </a:cubicBezTo>
                  <a:cubicBezTo>
                    <a:pt x="136" y="50"/>
                    <a:pt x="114" y="103"/>
                    <a:pt x="111" y="112"/>
                  </a:cubicBezTo>
                  <a:close/>
                  <a:moveTo>
                    <a:pt x="133" y="32"/>
                  </a:moveTo>
                  <a:cubicBezTo>
                    <a:pt x="130" y="29"/>
                    <a:pt x="121" y="17"/>
                    <a:pt x="116" y="11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42" y="11"/>
                    <a:pt x="144" y="11"/>
                    <a:pt x="147" y="11"/>
                  </a:cubicBezTo>
                  <a:cubicBezTo>
                    <a:pt x="143" y="18"/>
                    <a:pt x="135" y="28"/>
                    <a:pt x="133" y="32"/>
                  </a:cubicBezTo>
                  <a:close/>
                  <a:moveTo>
                    <a:pt x="87" y="32"/>
                  </a:moveTo>
                  <a:cubicBezTo>
                    <a:pt x="84" y="28"/>
                    <a:pt x="77" y="18"/>
                    <a:pt x="73" y="11"/>
                  </a:cubicBezTo>
                  <a:cubicBezTo>
                    <a:pt x="75" y="11"/>
                    <a:pt x="78" y="11"/>
                    <a:pt x="80" y="1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99" y="17"/>
                    <a:pt x="90" y="29"/>
                    <a:pt x="87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3" name="Oval 14"/>
            <p:cNvSpPr>
              <a:spLocks noChangeArrowheads="1"/>
            </p:cNvSpPr>
            <p:nvPr/>
          </p:nvSpPr>
          <p:spPr bwMode="auto">
            <a:xfrm>
              <a:off x="7137896" y="171910"/>
              <a:ext cx="171450" cy="17145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7797801" y="161926"/>
            <a:ext cx="1036638" cy="1085850"/>
            <a:chOff x="8190408" y="200485"/>
            <a:chExt cx="1036638" cy="1085850"/>
          </a:xfrm>
        </p:grpSpPr>
        <p:sp>
          <p:nvSpPr>
            <p:cNvPr id="2344" name="Freeform 63"/>
            <p:cNvSpPr>
              <a:spLocks noEditPoints="1"/>
            </p:cNvSpPr>
            <p:nvPr/>
          </p:nvSpPr>
          <p:spPr bwMode="auto">
            <a:xfrm>
              <a:off x="8190408" y="297322"/>
              <a:ext cx="1036638" cy="989013"/>
            </a:xfrm>
            <a:custGeom>
              <a:avLst/>
              <a:gdLst>
                <a:gd name="T0" fmla="*/ 497 w 539"/>
                <a:gd name="T1" fmla="*/ 227 h 514"/>
                <a:gd name="T2" fmla="*/ 434 w 539"/>
                <a:gd name="T3" fmla="*/ 155 h 514"/>
                <a:gd name="T4" fmla="*/ 430 w 539"/>
                <a:gd name="T5" fmla="*/ 145 h 514"/>
                <a:gd name="T6" fmla="*/ 409 w 539"/>
                <a:gd name="T7" fmla="*/ 113 h 514"/>
                <a:gd name="T8" fmla="*/ 419 w 539"/>
                <a:gd name="T9" fmla="*/ 76 h 514"/>
                <a:gd name="T10" fmla="*/ 343 w 539"/>
                <a:gd name="T11" fmla="*/ 0 h 514"/>
                <a:gd name="T12" fmla="*/ 266 w 539"/>
                <a:gd name="T13" fmla="*/ 76 h 514"/>
                <a:gd name="T14" fmla="*/ 277 w 539"/>
                <a:gd name="T15" fmla="*/ 114 h 514"/>
                <a:gd name="T16" fmla="*/ 256 w 539"/>
                <a:gd name="T17" fmla="*/ 145 h 514"/>
                <a:gd name="T18" fmla="*/ 253 w 539"/>
                <a:gd name="T19" fmla="*/ 153 h 514"/>
                <a:gd name="T20" fmla="*/ 175 w 539"/>
                <a:gd name="T21" fmla="*/ 197 h 514"/>
                <a:gd name="T22" fmla="*/ 99 w 539"/>
                <a:gd name="T23" fmla="*/ 251 h 514"/>
                <a:gd name="T24" fmla="*/ 125 w 539"/>
                <a:gd name="T25" fmla="*/ 89 h 514"/>
                <a:gd name="T26" fmla="*/ 67 w 539"/>
                <a:gd name="T27" fmla="*/ 73 h 514"/>
                <a:gd name="T28" fmla="*/ 13 w 539"/>
                <a:gd name="T29" fmla="*/ 223 h 514"/>
                <a:gd name="T30" fmla="*/ 54 w 539"/>
                <a:gd name="T31" fmla="*/ 348 h 514"/>
                <a:gd name="T32" fmla="*/ 193 w 539"/>
                <a:gd name="T33" fmla="*/ 316 h 514"/>
                <a:gd name="T34" fmla="*/ 193 w 539"/>
                <a:gd name="T35" fmla="*/ 514 h 514"/>
                <a:gd name="T36" fmla="*/ 529 w 539"/>
                <a:gd name="T37" fmla="*/ 512 h 514"/>
                <a:gd name="T38" fmla="*/ 497 w 539"/>
                <a:gd name="T39" fmla="*/ 227 h 514"/>
                <a:gd name="T40" fmla="*/ 310 w 539"/>
                <a:gd name="T41" fmla="*/ 313 h 514"/>
                <a:gd name="T42" fmla="*/ 243 w 539"/>
                <a:gd name="T43" fmla="*/ 314 h 514"/>
                <a:gd name="T44" fmla="*/ 242 w 539"/>
                <a:gd name="T45" fmla="*/ 294 h 514"/>
                <a:gd name="T46" fmla="*/ 266 w 539"/>
                <a:gd name="T47" fmla="*/ 149 h 514"/>
                <a:gd name="T48" fmla="*/ 266 w 539"/>
                <a:gd name="T49" fmla="*/ 149 h 514"/>
                <a:gd name="T50" fmla="*/ 283 w 539"/>
                <a:gd name="T51" fmla="*/ 123 h 514"/>
                <a:gd name="T52" fmla="*/ 312 w 539"/>
                <a:gd name="T53" fmla="*/ 146 h 514"/>
                <a:gd name="T54" fmla="*/ 310 w 539"/>
                <a:gd name="T55" fmla="*/ 313 h 514"/>
                <a:gd name="T56" fmla="*/ 340 w 539"/>
                <a:gd name="T57" fmla="*/ 116 h 514"/>
                <a:gd name="T58" fmla="*/ 331 w 539"/>
                <a:gd name="T59" fmla="*/ 102 h 514"/>
                <a:gd name="T60" fmla="*/ 340 w 539"/>
                <a:gd name="T61" fmla="*/ 78 h 514"/>
                <a:gd name="T62" fmla="*/ 349 w 539"/>
                <a:gd name="T63" fmla="*/ 102 h 514"/>
                <a:gd name="T64" fmla="*/ 340 w 539"/>
                <a:gd name="T65" fmla="*/ 116 h 514"/>
                <a:gd name="T66" fmla="*/ 363 w 539"/>
                <a:gd name="T67" fmla="*/ 68 h 514"/>
                <a:gd name="T68" fmla="*/ 372 w 539"/>
                <a:gd name="T69" fmla="*/ 43 h 514"/>
                <a:gd name="T70" fmla="*/ 381 w 539"/>
                <a:gd name="T71" fmla="*/ 68 h 514"/>
                <a:gd name="T72" fmla="*/ 372 w 539"/>
                <a:gd name="T73" fmla="*/ 81 h 514"/>
                <a:gd name="T74" fmla="*/ 363 w 539"/>
                <a:gd name="T75" fmla="*/ 68 h 514"/>
                <a:gd name="T76" fmla="*/ 444 w 539"/>
                <a:gd name="T77" fmla="*/ 314 h 514"/>
                <a:gd name="T78" fmla="*/ 376 w 539"/>
                <a:gd name="T79" fmla="*/ 313 h 514"/>
                <a:gd name="T80" fmla="*/ 374 w 539"/>
                <a:gd name="T81" fmla="*/ 145 h 514"/>
                <a:gd name="T82" fmla="*/ 403 w 539"/>
                <a:gd name="T83" fmla="*/ 122 h 514"/>
                <a:gd name="T84" fmla="*/ 421 w 539"/>
                <a:gd name="T85" fmla="*/ 149 h 514"/>
                <a:gd name="T86" fmla="*/ 421 w 539"/>
                <a:gd name="T87" fmla="*/ 149 h 514"/>
                <a:gd name="T88" fmla="*/ 444 w 539"/>
                <a:gd name="T89" fmla="*/ 294 h 514"/>
                <a:gd name="T90" fmla="*/ 444 w 539"/>
                <a:gd name="T91" fmla="*/ 314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39" h="514">
                  <a:moveTo>
                    <a:pt x="497" y="227"/>
                  </a:moveTo>
                  <a:cubicBezTo>
                    <a:pt x="482" y="190"/>
                    <a:pt x="459" y="168"/>
                    <a:pt x="434" y="155"/>
                  </a:cubicBezTo>
                  <a:cubicBezTo>
                    <a:pt x="432" y="149"/>
                    <a:pt x="431" y="146"/>
                    <a:pt x="430" y="145"/>
                  </a:cubicBezTo>
                  <a:cubicBezTo>
                    <a:pt x="430" y="143"/>
                    <a:pt x="422" y="127"/>
                    <a:pt x="409" y="113"/>
                  </a:cubicBezTo>
                  <a:cubicBezTo>
                    <a:pt x="415" y="102"/>
                    <a:pt x="419" y="90"/>
                    <a:pt x="419" y="76"/>
                  </a:cubicBezTo>
                  <a:cubicBezTo>
                    <a:pt x="419" y="34"/>
                    <a:pt x="385" y="0"/>
                    <a:pt x="343" y="0"/>
                  </a:cubicBezTo>
                  <a:cubicBezTo>
                    <a:pt x="300" y="0"/>
                    <a:pt x="266" y="34"/>
                    <a:pt x="266" y="76"/>
                  </a:cubicBezTo>
                  <a:cubicBezTo>
                    <a:pt x="266" y="90"/>
                    <a:pt x="270" y="103"/>
                    <a:pt x="277" y="114"/>
                  </a:cubicBezTo>
                  <a:cubicBezTo>
                    <a:pt x="264" y="128"/>
                    <a:pt x="257" y="143"/>
                    <a:pt x="256" y="145"/>
                  </a:cubicBezTo>
                  <a:cubicBezTo>
                    <a:pt x="256" y="145"/>
                    <a:pt x="255" y="148"/>
                    <a:pt x="253" y="153"/>
                  </a:cubicBezTo>
                  <a:cubicBezTo>
                    <a:pt x="231" y="162"/>
                    <a:pt x="204" y="175"/>
                    <a:pt x="175" y="197"/>
                  </a:cubicBezTo>
                  <a:cubicBezTo>
                    <a:pt x="99" y="251"/>
                    <a:pt x="99" y="251"/>
                    <a:pt x="99" y="251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29" y="151"/>
                    <a:pt x="13" y="223"/>
                  </a:cubicBezTo>
                  <a:cubicBezTo>
                    <a:pt x="0" y="282"/>
                    <a:pt x="12" y="327"/>
                    <a:pt x="54" y="348"/>
                  </a:cubicBezTo>
                  <a:cubicBezTo>
                    <a:pt x="102" y="372"/>
                    <a:pt x="145" y="352"/>
                    <a:pt x="193" y="316"/>
                  </a:cubicBezTo>
                  <a:cubicBezTo>
                    <a:pt x="193" y="514"/>
                    <a:pt x="193" y="514"/>
                    <a:pt x="193" y="514"/>
                  </a:cubicBezTo>
                  <a:cubicBezTo>
                    <a:pt x="529" y="512"/>
                    <a:pt x="529" y="512"/>
                    <a:pt x="529" y="512"/>
                  </a:cubicBezTo>
                  <a:cubicBezTo>
                    <a:pt x="529" y="512"/>
                    <a:pt x="539" y="329"/>
                    <a:pt x="497" y="227"/>
                  </a:cubicBezTo>
                  <a:close/>
                  <a:moveTo>
                    <a:pt x="310" y="313"/>
                  </a:moveTo>
                  <a:cubicBezTo>
                    <a:pt x="302" y="313"/>
                    <a:pt x="251" y="314"/>
                    <a:pt x="243" y="314"/>
                  </a:cubicBezTo>
                  <a:cubicBezTo>
                    <a:pt x="242" y="307"/>
                    <a:pt x="242" y="300"/>
                    <a:pt x="242" y="294"/>
                  </a:cubicBezTo>
                  <a:cubicBezTo>
                    <a:pt x="242" y="196"/>
                    <a:pt x="265" y="150"/>
                    <a:pt x="266" y="149"/>
                  </a:cubicBezTo>
                  <a:cubicBezTo>
                    <a:pt x="266" y="149"/>
                    <a:pt x="266" y="149"/>
                    <a:pt x="266" y="149"/>
                  </a:cubicBezTo>
                  <a:cubicBezTo>
                    <a:pt x="266" y="149"/>
                    <a:pt x="272" y="135"/>
                    <a:pt x="283" y="123"/>
                  </a:cubicBezTo>
                  <a:cubicBezTo>
                    <a:pt x="290" y="133"/>
                    <a:pt x="301" y="141"/>
                    <a:pt x="312" y="146"/>
                  </a:cubicBezTo>
                  <a:cubicBezTo>
                    <a:pt x="312" y="181"/>
                    <a:pt x="310" y="305"/>
                    <a:pt x="310" y="313"/>
                  </a:cubicBezTo>
                  <a:close/>
                  <a:moveTo>
                    <a:pt x="340" y="116"/>
                  </a:moveTo>
                  <a:cubicBezTo>
                    <a:pt x="335" y="116"/>
                    <a:pt x="331" y="112"/>
                    <a:pt x="331" y="102"/>
                  </a:cubicBezTo>
                  <a:cubicBezTo>
                    <a:pt x="331" y="92"/>
                    <a:pt x="340" y="78"/>
                    <a:pt x="340" y="78"/>
                  </a:cubicBezTo>
                  <a:cubicBezTo>
                    <a:pt x="340" y="78"/>
                    <a:pt x="349" y="92"/>
                    <a:pt x="349" y="102"/>
                  </a:cubicBezTo>
                  <a:cubicBezTo>
                    <a:pt x="349" y="112"/>
                    <a:pt x="345" y="116"/>
                    <a:pt x="340" y="116"/>
                  </a:cubicBezTo>
                  <a:close/>
                  <a:moveTo>
                    <a:pt x="363" y="68"/>
                  </a:moveTo>
                  <a:cubicBezTo>
                    <a:pt x="363" y="58"/>
                    <a:pt x="372" y="43"/>
                    <a:pt x="372" y="43"/>
                  </a:cubicBezTo>
                  <a:cubicBezTo>
                    <a:pt x="372" y="43"/>
                    <a:pt x="381" y="58"/>
                    <a:pt x="381" y="68"/>
                  </a:cubicBezTo>
                  <a:cubicBezTo>
                    <a:pt x="381" y="78"/>
                    <a:pt x="377" y="81"/>
                    <a:pt x="372" y="81"/>
                  </a:cubicBezTo>
                  <a:cubicBezTo>
                    <a:pt x="367" y="81"/>
                    <a:pt x="363" y="78"/>
                    <a:pt x="363" y="68"/>
                  </a:cubicBezTo>
                  <a:close/>
                  <a:moveTo>
                    <a:pt x="444" y="314"/>
                  </a:moveTo>
                  <a:cubicBezTo>
                    <a:pt x="436" y="314"/>
                    <a:pt x="385" y="313"/>
                    <a:pt x="376" y="313"/>
                  </a:cubicBezTo>
                  <a:cubicBezTo>
                    <a:pt x="376" y="304"/>
                    <a:pt x="375" y="178"/>
                    <a:pt x="374" y="145"/>
                  </a:cubicBezTo>
                  <a:cubicBezTo>
                    <a:pt x="386" y="140"/>
                    <a:pt x="396" y="132"/>
                    <a:pt x="403" y="122"/>
                  </a:cubicBezTo>
                  <a:cubicBezTo>
                    <a:pt x="414" y="135"/>
                    <a:pt x="421" y="149"/>
                    <a:pt x="421" y="149"/>
                  </a:cubicBezTo>
                  <a:cubicBezTo>
                    <a:pt x="421" y="149"/>
                    <a:pt x="421" y="149"/>
                    <a:pt x="421" y="149"/>
                  </a:cubicBezTo>
                  <a:cubicBezTo>
                    <a:pt x="421" y="150"/>
                    <a:pt x="444" y="196"/>
                    <a:pt x="444" y="294"/>
                  </a:cubicBezTo>
                  <a:cubicBezTo>
                    <a:pt x="444" y="300"/>
                    <a:pt x="444" y="307"/>
                    <a:pt x="444" y="3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5" name="Freeform 64"/>
            <p:cNvSpPr>
              <a:spLocks/>
            </p:cNvSpPr>
            <p:nvPr/>
          </p:nvSpPr>
          <p:spPr bwMode="auto">
            <a:xfrm>
              <a:off x="8272958" y="200485"/>
              <a:ext cx="415925" cy="263525"/>
            </a:xfrm>
            <a:custGeom>
              <a:avLst/>
              <a:gdLst>
                <a:gd name="T0" fmla="*/ 169 w 216"/>
                <a:gd name="T1" fmla="*/ 112 h 137"/>
                <a:gd name="T2" fmla="*/ 206 w 216"/>
                <a:gd name="T3" fmla="*/ 122 h 137"/>
                <a:gd name="T4" fmla="*/ 216 w 216"/>
                <a:gd name="T5" fmla="*/ 83 h 137"/>
                <a:gd name="T6" fmla="*/ 179 w 216"/>
                <a:gd name="T7" fmla="*/ 74 h 137"/>
                <a:gd name="T8" fmla="*/ 140 w 216"/>
                <a:gd name="T9" fmla="*/ 29 h 137"/>
                <a:gd name="T10" fmla="*/ 27 w 216"/>
                <a:gd name="T11" fmla="*/ 0 h 137"/>
                <a:gd name="T12" fmla="*/ 0 w 216"/>
                <a:gd name="T13" fmla="*/ 102 h 137"/>
                <a:gd name="T14" fmla="*/ 113 w 216"/>
                <a:gd name="T15" fmla="*/ 132 h 137"/>
                <a:gd name="T16" fmla="*/ 169 w 216"/>
                <a:gd name="T17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" h="137">
                  <a:moveTo>
                    <a:pt x="169" y="112"/>
                  </a:moveTo>
                  <a:cubicBezTo>
                    <a:pt x="206" y="122"/>
                    <a:pt x="206" y="122"/>
                    <a:pt x="206" y="122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179" y="74"/>
                    <a:pt x="179" y="74"/>
                    <a:pt x="179" y="74"/>
                  </a:cubicBezTo>
                  <a:cubicBezTo>
                    <a:pt x="176" y="53"/>
                    <a:pt x="162" y="35"/>
                    <a:pt x="140" y="29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13" y="132"/>
                    <a:pt x="113" y="132"/>
                    <a:pt x="113" y="132"/>
                  </a:cubicBezTo>
                  <a:cubicBezTo>
                    <a:pt x="135" y="137"/>
                    <a:pt x="157" y="129"/>
                    <a:pt x="169" y="1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51" name="组合 2350"/>
          <p:cNvGrpSpPr/>
          <p:nvPr/>
        </p:nvGrpSpPr>
        <p:grpSpPr>
          <a:xfrm>
            <a:off x="7536912" y="1501776"/>
            <a:ext cx="1073150" cy="763588"/>
            <a:chOff x="2405063" y="2159000"/>
            <a:chExt cx="1073150" cy="763588"/>
          </a:xfrm>
        </p:grpSpPr>
        <p:sp>
          <p:nvSpPr>
            <p:cNvPr id="2352" name="Oval 65"/>
            <p:cNvSpPr>
              <a:spLocks noChangeArrowheads="1"/>
            </p:cNvSpPr>
            <p:nvPr/>
          </p:nvSpPr>
          <p:spPr bwMode="auto">
            <a:xfrm>
              <a:off x="3048000" y="2230438"/>
              <a:ext cx="130175" cy="128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3" name="Oval 66"/>
            <p:cNvSpPr>
              <a:spLocks noChangeArrowheads="1"/>
            </p:cNvSpPr>
            <p:nvPr/>
          </p:nvSpPr>
          <p:spPr bwMode="auto">
            <a:xfrm>
              <a:off x="2751138" y="2159000"/>
              <a:ext cx="130175" cy="128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4" name="Freeform 67"/>
            <p:cNvSpPr>
              <a:spLocks/>
            </p:cNvSpPr>
            <p:nvPr/>
          </p:nvSpPr>
          <p:spPr bwMode="auto">
            <a:xfrm>
              <a:off x="2630488" y="2670175"/>
              <a:ext cx="3175" cy="15875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10 h 10"/>
                <a:gd name="T4" fmla="*/ 2 w 2"/>
                <a:gd name="T5" fmla="*/ 0 h 10"/>
                <a:gd name="T6" fmla="*/ 1 w 2"/>
                <a:gd name="T7" fmla="*/ 0 h 10"/>
                <a:gd name="T8" fmla="*/ 0 w 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lnTo>
                    <a:pt x="0" y="1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5" name="Freeform 68"/>
            <p:cNvSpPr>
              <a:spLocks/>
            </p:cNvSpPr>
            <p:nvPr/>
          </p:nvSpPr>
          <p:spPr bwMode="auto">
            <a:xfrm>
              <a:off x="2532063" y="2670175"/>
              <a:ext cx="84138" cy="33338"/>
            </a:xfrm>
            <a:custGeom>
              <a:avLst/>
              <a:gdLst>
                <a:gd name="T0" fmla="*/ 41 w 44"/>
                <a:gd name="T1" fmla="*/ 17 h 17"/>
                <a:gd name="T2" fmla="*/ 44 w 44"/>
                <a:gd name="T3" fmla="*/ 7 h 17"/>
                <a:gd name="T4" fmla="*/ 0 w 44"/>
                <a:gd name="T5" fmla="*/ 0 h 17"/>
                <a:gd name="T6" fmla="*/ 1 w 44"/>
                <a:gd name="T7" fmla="*/ 11 h 17"/>
                <a:gd name="T8" fmla="*/ 41 w 44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7">
                  <a:moveTo>
                    <a:pt x="41" y="17"/>
                  </a:moveTo>
                  <a:cubicBezTo>
                    <a:pt x="42" y="16"/>
                    <a:pt x="43" y="12"/>
                    <a:pt x="44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1" y="7"/>
                    <a:pt x="1" y="11"/>
                  </a:cubicBezTo>
                  <a:cubicBezTo>
                    <a:pt x="6" y="12"/>
                    <a:pt x="36" y="17"/>
                    <a:pt x="41" y="17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6" name="Freeform 69"/>
            <p:cNvSpPr>
              <a:spLocks/>
            </p:cNvSpPr>
            <p:nvPr/>
          </p:nvSpPr>
          <p:spPr bwMode="auto">
            <a:xfrm>
              <a:off x="2532063" y="2344738"/>
              <a:ext cx="225425" cy="331788"/>
            </a:xfrm>
            <a:custGeom>
              <a:avLst/>
              <a:gdLst>
                <a:gd name="T0" fmla="*/ 50 w 117"/>
                <a:gd name="T1" fmla="*/ 151 h 172"/>
                <a:gd name="T2" fmla="*/ 69 w 117"/>
                <a:gd name="T3" fmla="*/ 172 h 172"/>
                <a:gd name="T4" fmla="*/ 103 w 117"/>
                <a:gd name="T5" fmla="*/ 150 h 172"/>
                <a:gd name="T6" fmla="*/ 85 w 117"/>
                <a:gd name="T7" fmla="*/ 121 h 172"/>
                <a:gd name="T8" fmla="*/ 117 w 117"/>
                <a:gd name="T9" fmla="*/ 54 h 172"/>
                <a:gd name="T10" fmla="*/ 74 w 117"/>
                <a:gd name="T11" fmla="*/ 54 h 172"/>
                <a:gd name="T12" fmla="*/ 52 w 117"/>
                <a:gd name="T13" fmla="*/ 13 h 172"/>
                <a:gd name="T14" fmla="*/ 53 w 117"/>
                <a:gd name="T15" fmla="*/ 0 h 172"/>
                <a:gd name="T16" fmla="*/ 13 w 117"/>
                <a:gd name="T17" fmla="*/ 79 h 172"/>
                <a:gd name="T18" fmla="*/ 0 w 117"/>
                <a:gd name="T19" fmla="*/ 161 h 172"/>
                <a:gd name="T20" fmla="*/ 46 w 117"/>
                <a:gd name="T21" fmla="*/ 168 h 172"/>
                <a:gd name="T22" fmla="*/ 50 w 117"/>
                <a:gd name="T23" fmla="*/ 15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7" h="172">
                  <a:moveTo>
                    <a:pt x="50" y="151"/>
                  </a:moveTo>
                  <a:cubicBezTo>
                    <a:pt x="50" y="151"/>
                    <a:pt x="60" y="162"/>
                    <a:pt x="69" y="172"/>
                  </a:cubicBezTo>
                  <a:cubicBezTo>
                    <a:pt x="103" y="150"/>
                    <a:pt x="103" y="150"/>
                    <a:pt x="103" y="150"/>
                  </a:cubicBezTo>
                  <a:cubicBezTo>
                    <a:pt x="95" y="137"/>
                    <a:pt x="85" y="121"/>
                    <a:pt x="85" y="121"/>
                  </a:cubicBezTo>
                  <a:cubicBezTo>
                    <a:pt x="85" y="121"/>
                    <a:pt x="110" y="70"/>
                    <a:pt x="117" y="54"/>
                  </a:cubicBezTo>
                  <a:cubicBezTo>
                    <a:pt x="107" y="59"/>
                    <a:pt x="90" y="63"/>
                    <a:pt x="74" y="54"/>
                  </a:cubicBezTo>
                  <a:cubicBezTo>
                    <a:pt x="59" y="45"/>
                    <a:pt x="52" y="31"/>
                    <a:pt x="52" y="13"/>
                  </a:cubicBezTo>
                  <a:cubicBezTo>
                    <a:pt x="52" y="9"/>
                    <a:pt x="52" y="4"/>
                    <a:pt x="53" y="0"/>
                  </a:cubicBezTo>
                  <a:cubicBezTo>
                    <a:pt x="43" y="12"/>
                    <a:pt x="26" y="37"/>
                    <a:pt x="13" y="79"/>
                  </a:cubicBezTo>
                  <a:cubicBezTo>
                    <a:pt x="12" y="80"/>
                    <a:pt x="0" y="118"/>
                    <a:pt x="0" y="161"/>
                  </a:cubicBezTo>
                  <a:cubicBezTo>
                    <a:pt x="46" y="168"/>
                    <a:pt x="46" y="168"/>
                    <a:pt x="46" y="168"/>
                  </a:cubicBezTo>
                  <a:cubicBezTo>
                    <a:pt x="48" y="160"/>
                    <a:pt x="50" y="151"/>
                    <a:pt x="50" y="151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7" name="Freeform 70"/>
            <p:cNvSpPr>
              <a:spLocks/>
            </p:cNvSpPr>
            <p:nvPr/>
          </p:nvSpPr>
          <p:spPr bwMode="auto">
            <a:xfrm>
              <a:off x="2676525" y="2644775"/>
              <a:ext cx="71438" cy="58738"/>
            </a:xfrm>
            <a:custGeom>
              <a:avLst/>
              <a:gdLst>
                <a:gd name="T0" fmla="*/ 7 w 37"/>
                <a:gd name="T1" fmla="*/ 30 h 30"/>
                <a:gd name="T2" fmla="*/ 37 w 37"/>
                <a:gd name="T3" fmla="*/ 9 h 30"/>
                <a:gd name="T4" fmla="*/ 32 w 37"/>
                <a:gd name="T5" fmla="*/ 0 h 30"/>
                <a:gd name="T6" fmla="*/ 0 w 37"/>
                <a:gd name="T7" fmla="*/ 22 h 30"/>
                <a:gd name="T8" fmla="*/ 7 w 37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0">
                  <a:moveTo>
                    <a:pt x="7" y="30"/>
                  </a:moveTo>
                  <a:cubicBezTo>
                    <a:pt x="11" y="27"/>
                    <a:pt x="33" y="12"/>
                    <a:pt x="37" y="9"/>
                  </a:cubicBezTo>
                  <a:cubicBezTo>
                    <a:pt x="36" y="7"/>
                    <a:pt x="34" y="4"/>
                    <a:pt x="32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" y="26"/>
                    <a:pt x="6" y="29"/>
                    <a:pt x="7" y="30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8" name="Freeform 71"/>
            <p:cNvSpPr>
              <a:spLocks noEditPoints="1"/>
            </p:cNvSpPr>
            <p:nvPr/>
          </p:nvSpPr>
          <p:spPr bwMode="auto">
            <a:xfrm>
              <a:off x="2405063" y="2271713"/>
              <a:ext cx="1073150" cy="650875"/>
            </a:xfrm>
            <a:custGeom>
              <a:avLst/>
              <a:gdLst>
                <a:gd name="T0" fmla="*/ 528 w 558"/>
                <a:gd name="T1" fmla="*/ 206 h 338"/>
                <a:gd name="T2" fmla="*/ 436 w 558"/>
                <a:gd name="T3" fmla="*/ 41 h 338"/>
                <a:gd name="T4" fmla="*/ 343 w 558"/>
                <a:gd name="T5" fmla="*/ 106 h 338"/>
                <a:gd name="T6" fmla="*/ 242 w 558"/>
                <a:gd name="T7" fmla="*/ 106 h 338"/>
                <a:gd name="T8" fmla="*/ 178 w 558"/>
                <a:gd name="T9" fmla="*/ 9 h 338"/>
                <a:gd name="T10" fmla="*/ 71 w 558"/>
                <a:gd name="T11" fmla="*/ 115 h 338"/>
                <a:gd name="T12" fmla="*/ 60 w 558"/>
                <a:gd name="T13" fmla="*/ 261 h 338"/>
                <a:gd name="T14" fmla="*/ 21 w 558"/>
                <a:gd name="T15" fmla="*/ 338 h 338"/>
                <a:gd name="T16" fmla="*/ 120 w 558"/>
                <a:gd name="T17" fmla="*/ 204 h 338"/>
                <a:gd name="T18" fmla="*/ 171 w 558"/>
                <a:gd name="T19" fmla="*/ 338 h 338"/>
                <a:gd name="T20" fmla="*/ 206 w 558"/>
                <a:gd name="T21" fmla="*/ 231 h 338"/>
                <a:gd name="T22" fmla="*/ 192 w 558"/>
                <a:gd name="T23" fmla="*/ 92 h 338"/>
                <a:gd name="T24" fmla="*/ 357 w 558"/>
                <a:gd name="T25" fmla="*/ 140 h 338"/>
                <a:gd name="T26" fmla="*/ 436 w 558"/>
                <a:gd name="T27" fmla="*/ 164 h 338"/>
                <a:gd name="T28" fmla="*/ 340 w 558"/>
                <a:gd name="T29" fmla="*/ 338 h 338"/>
                <a:gd name="T30" fmla="*/ 404 w 558"/>
                <a:gd name="T31" fmla="*/ 256 h 338"/>
                <a:gd name="T32" fmla="*/ 430 w 558"/>
                <a:gd name="T33" fmla="*/ 237 h 338"/>
                <a:gd name="T34" fmla="*/ 473 w 558"/>
                <a:gd name="T35" fmla="*/ 272 h 338"/>
                <a:gd name="T36" fmla="*/ 558 w 558"/>
                <a:gd name="T37" fmla="*/ 338 h 338"/>
                <a:gd name="T38" fmla="*/ 151 w 558"/>
                <a:gd name="T39" fmla="*/ 159 h 338"/>
                <a:gd name="T40" fmla="*/ 173 w 558"/>
                <a:gd name="T41" fmla="*/ 194 h 338"/>
                <a:gd name="T42" fmla="*/ 148 w 558"/>
                <a:gd name="T43" fmla="*/ 224 h 338"/>
                <a:gd name="T44" fmla="*/ 135 w 558"/>
                <a:gd name="T45" fmla="*/ 210 h 338"/>
                <a:gd name="T46" fmla="*/ 112 w 558"/>
                <a:gd name="T47" fmla="*/ 206 h 338"/>
                <a:gd name="T48" fmla="*/ 107 w 558"/>
                <a:gd name="T49" fmla="*/ 224 h 338"/>
                <a:gd name="T50" fmla="*/ 66 w 558"/>
                <a:gd name="T51" fmla="*/ 207 h 338"/>
                <a:gd name="T52" fmla="*/ 66 w 558"/>
                <a:gd name="T53" fmla="*/ 199 h 338"/>
                <a:gd name="T54" fmla="*/ 119 w 558"/>
                <a:gd name="T55" fmla="*/ 38 h 338"/>
                <a:gd name="T56" fmla="*/ 140 w 558"/>
                <a:gd name="T57" fmla="*/ 92 h 338"/>
                <a:gd name="T58" fmla="*/ 151 w 558"/>
                <a:gd name="T59" fmla="*/ 159 h 338"/>
                <a:gd name="T60" fmla="*/ 405 w 558"/>
                <a:gd name="T61" fmla="*/ 200 h 338"/>
                <a:gd name="T62" fmla="*/ 438 w 558"/>
                <a:gd name="T63" fmla="*/ 223 h 338"/>
                <a:gd name="T64" fmla="*/ 517 w 558"/>
                <a:gd name="T65" fmla="*/ 235 h 338"/>
                <a:gd name="T66" fmla="*/ 478 w 558"/>
                <a:gd name="T67" fmla="*/ 224 h 338"/>
                <a:gd name="T68" fmla="*/ 517 w 558"/>
                <a:gd name="T69" fmla="*/ 235 h 338"/>
                <a:gd name="T70" fmla="*/ 477 w 558"/>
                <a:gd name="T71" fmla="*/ 217 h 338"/>
                <a:gd name="T72" fmla="*/ 445 w 558"/>
                <a:gd name="T73" fmla="*/ 218 h 338"/>
                <a:gd name="T74" fmla="*/ 446 w 558"/>
                <a:gd name="T75" fmla="*/ 165 h 338"/>
                <a:gd name="T76" fmla="*/ 448 w 558"/>
                <a:gd name="T77" fmla="*/ 105 h 338"/>
                <a:gd name="T78" fmla="*/ 457 w 558"/>
                <a:gd name="T79" fmla="*/ 56 h 338"/>
                <a:gd name="T80" fmla="*/ 523 w 558"/>
                <a:gd name="T81" fmla="*/ 173 h 338"/>
                <a:gd name="T82" fmla="*/ 519 w 558"/>
                <a:gd name="T83" fmla="*/ 22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58" h="338">
                  <a:moveTo>
                    <a:pt x="520" y="266"/>
                  </a:moveTo>
                  <a:cubicBezTo>
                    <a:pt x="528" y="206"/>
                    <a:pt x="528" y="206"/>
                    <a:pt x="528" y="206"/>
                  </a:cubicBezTo>
                  <a:cubicBezTo>
                    <a:pt x="534" y="146"/>
                    <a:pt x="526" y="118"/>
                    <a:pt x="494" y="79"/>
                  </a:cubicBezTo>
                  <a:cubicBezTo>
                    <a:pt x="463" y="42"/>
                    <a:pt x="436" y="41"/>
                    <a:pt x="436" y="41"/>
                  </a:cubicBezTo>
                  <a:cubicBezTo>
                    <a:pt x="436" y="41"/>
                    <a:pt x="405" y="35"/>
                    <a:pt x="380" y="61"/>
                  </a:cubicBezTo>
                  <a:cubicBezTo>
                    <a:pt x="363" y="79"/>
                    <a:pt x="343" y="106"/>
                    <a:pt x="343" y="106"/>
                  </a:cubicBezTo>
                  <a:cubicBezTo>
                    <a:pt x="295" y="110"/>
                    <a:pt x="295" y="110"/>
                    <a:pt x="295" y="110"/>
                  </a:cubicBezTo>
                  <a:cubicBezTo>
                    <a:pt x="242" y="106"/>
                    <a:pt x="242" y="106"/>
                    <a:pt x="242" y="106"/>
                  </a:cubicBezTo>
                  <a:cubicBezTo>
                    <a:pt x="242" y="106"/>
                    <a:pt x="232" y="84"/>
                    <a:pt x="221" y="57"/>
                  </a:cubicBezTo>
                  <a:cubicBezTo>
                    <a:pt x="204" y="14"/>
                    <a:pt x="178" y="9"/>
                    <a:pt x="178" y="9"/>
                  </a:cubicBezTo>
                  <a:cubicBezTo>
                    <a:pt x="151" y="0"/>
                    <a:pt x="130" y="10"/>
                    <a:pt x="111" y="36"/>
                  </a:cubicBezTo>
                  <a:cubicBezTo>
                    <a:pt x="100" y="49"/>
                    <a:pt x="84" y="74"/>
                    <a:pt x="71" y="115"/>
                  </a:cubicBezTo>
                  <a:cubicBezTo>
                    <a:pt x="71" y="117"/>
                    <a:pt x="60" y="149"/>
                    <a:pt x="59" y="199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0" y="315"/>
                    <a:pt x="0" y="315"/>
                    <a:pt x="0" y="315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105" y="278"/>
                    <a:pt x="105" y="278"/>
                    <a:pt x="105" y="278"/>
                  </a:cubicBezTo>
                  <a:cubicBezTo>
                    <a:pt x="105" y="278"/>
                    <a:pt x="118" y="211"/>
                    <a:pt x="120" y="204"/>
                  </a:cubicBezTo>
                  <a:cubicBezTo>
                    <a:pt x="126" y="211"/>
                    <a:pt x="162" y="249"/>
                    <a:pt x="162" y="249"/>
                  </a:cubicBezTo>
                  <a:cubicBezTo>
                    <a:pt x="171" y="338"/>
                    <a:pt x="171" y="338"/>
                    <a:pt x="171" y="338"/>
                  </a:cubicBezTo>
                  <a:cubicBezTo>
                    <a:pt x="204" y="338"/>
                    <a:pt x="204" y="338"/>
                    <a:pt x="204" y="338"/>
                  </a:cubicBezTo>
                  <a:cubicBezTo>
                    <a:pt x="206" y="231"/>
                    <a:pt x="206" y="231"/>
                    <a:pt x="206" y="231"/>
                  </a:cubicBezTo>
                  <a:cubicBezTo>
                    <a:pt x="206" y="231"/>
                    <a:pt x="161" y="161"/>
                    <a:pt x="159" y="159"/>
                  </a:cubicBezTo>
                  <a:cubicBezTo>
                    <a:pt x="161" y="156"/>
                    <a:pt x="183" y="110"/>
                    <a:pt x="192" y="92"/>
                  </a:cubicBezTo>
                  <a:cubicBezTo>
                    <a:pt x="220" y="140"/>
                    <a:pt x="220" y="140"/>
                    <a:pt x="220" y="140"/>
                  </a:cubicBezTo>
                  <a:cubicBezTo>
                    <a:pt x="357" y="140"/>
                    <a:pt x="357" y="140"/>
                    <a:pt x="357" y="140"/>
                  </a:cubicBezTo>
                  <a:cubicBezTo>
                    <a:pt x="394" y="108"/>
                    <a:pt x="394" y="108"/>
                    <a:pt x="394" y="108"/>
                  </a:cubicBezTo>
                  <a:cubicBezTo>
                    <a:pt x="407" y="126"/>
                    <a:pt x="436" y="164"/>
                    <a:pt x="436" y="164"/>
                  </a:cubicBezTo>
                  <a:cubicBezTo>
                    <a:pt x="366" y="224"/>
                    <a:pt x="366" y="224"/>
                    <a:pt x="366" y="224"/>
                  </a:cubicBezTo>
                  <a:cubicBezTo>
                    <a:pt x="340" y="338"/>
                    <a:pt x="340" y="338"/>
                    <a:pt x="340" y="338"/>
                  </a:cubicBezTo>
                  <a:cubicBezTo>
                    <a:pt x="373" y="338"/>
                    <a:pt x="373" y="338"/>
                    <a:pt x="373" y="338"/>
                  </a:cubicBezTo>
                  <a:cubicBezTo>
                    <a:pt x="404" y="256"/>
                    <a:pt x="404" y="256"/>
                    <a:pt x="404" y="256"/>
                  </a:cubicBezTo>
                  <a:cubicBezTo>
                    <a:pt x="430" y="237"/>
                    <a:pt x="430" y="237"/>
                    <a:pt x="430" y="237"/>
                  </a:cubicBezTo>
                  <a:cubicBezTo>
                    <a:pt x="430" y="237"/>
                    <a:pt x="430" y="237"/>
                    <a:pt x="430" y="237"/>
                  </a:cubicBezTo>
                  <a:cubicBezTo>
                    <a:pt x="470" y="211"/>
                    <a:pt x="470" y="211"/>
                    <a:pt x="470" y="211"/>
                  </a:cubicBezTo>
                  <a:cubicBezTo>
                    <a:pt x="473" y="272"/>
                    <a:pt x="473" y="272"/>
                    <a:pt x="473" y="272"/>
                  </a:cubicBezTo>
                  <a:cubicBezTo>
                    <a:pt x="519" y="338"/>
                    <a:pt x="519" y="338"/>
                    <a:pt x="519" y="338"/>
                  </a:cubicBezTo>
                  <a:cubicBezTo>
                    <a:pt x="558" y="338"/>
                    <a:pt x="558" y="338"/>
                    <a:pt x="558" y="338"/>
                  </a:cubicBezTo>
                  <a:lnTo>
                    <a:pt x="520" y="266"/>
                  </a:lnTo>
                  <a:close/>
                  <a:moveTo>
                    <a:pt x="151" y="159"/>
                  </a:moveTo>
                  <a:cubicBezTo>
                    <a:pt x="151" y="159"/>
                    <a:pt x="161" y="175"/>
                    <a:pt x="169" y="188"/>
                  </a:cubicBezTo>
                  <a:cubicBezTo>
                    <a:pt x="170" y="190"/>
                    <a:pt x="171" y="192"/>
                    <a:pt x="173" y="194"/>
                  </a:cubicBezTo>
                  <a:cubicBezTo>
                    <a:pt x="175" y="198"/>
                    <a:pt x="177" y="201"/>
                    <a:pt x="178" y="203"/>
                  </a:cubicBezTo>
                  <a:cubicBezTo>
                    <a:pt x="174" y="206"/>
                    <a:pt x="152" y="221"/>
                    <a:pt x="148" y="224"/>
                  </a:cubicBezTo>
                  <a:cubicBezTo>
                    <a:pt x="147" y="223"/>
                    <a:pt x="144" y="220"/>
                    <a:pt x="141" y="216"/>
                  </a:cubicBezTo>
                  <a:cubicBezTo>
                    <a:pt x="139" y="214"/>
                    <a:pt x="137" y="212"/>
                    <a:pt x="135" y="210"/>
                  </a:cubicBezTo>
                  <a:cubicBezTo>
                    <a:pt x="126" y="200"/>
                    <a:pt x="116" y="189"/>
                    <a:pt x="116" y="189"/>
                  </a:cubicBezTo>
                  <a:cubicBezTo>
                    <a:pt x="116" y="189"/>
                    <a:pt x="114" y="198"/>
                    <a:pt x="112" y="206"/>
                  </a:cubicBezTo>
                  <a:cubicBezTo>
                    <a:pt x="111" y="209"/>
                    <a:pt x="111" y="211"/>
                    <a:pt x="110" y="214"/>
                  </a:cubicBezTo>
                  <a:cubicBezTo>
                    <a:pt x="109" y="219"/>
                    <a:pt x="108" y="223"/>
                    <a:pt x="107" y="224"/>
                  </a:cubicBezTo>
                  <a:cubicBezTo>
                    <a:pt x="102" y="224"/>
                    <a:pt x="72" y="219"/>
                    <a:pt x="67" y="218"/>
                  </a:cubicBezTo>
                  <a:cubicBezTo>
                    <a:pt x="67" y="214"/>
                    <a:pt x="66" y="211"/>
                    <a:pt x="66" y="207"/>
                  </a:cubicBezTo>
                  <a:cubicBezTo>
                    <a:pt x="66" y="205"/>
                    <a:pt x="66" y="202"/>
                    <a:pt x="66" y="200"/>
                  </a:cubicBezTo>
                  <a:cubicBezTo>
                    <a:pt x="66" y="200"/>
                    <a:pt x="66" y="199"/>
                    <a:pt x="66" y="199"/>
                  </a:cubicBezTo>
                  <a:cubicBezTo>
                    <a:pt x="66" y="156"/>
                    <a:pt x="78" y="118"/>
                    <a:pt x="79" y="117"/>
                  </a:cubicBezTo>
                  <a:cubicBezTo>
                    <a:pt x="92" y="75"/>
                    <a:pt x="109" y="50"/>
                    <a:pt x="119" y="38"/>
                  </a:cubicBezTo>
                  <a:cubicBezTo>
                    <a:pt x="118" y="42"/>
                    <a:pt x="118" y="47"/>
                    <a:pt x="118" y="51"/>
                  </a:cubicBezTo>
                  <a:cubicBezTo>
                    <a:pt x="118" y="69"/>
                    <a:pt x="125" y="83"/>
                    <a:pt x="140" y="92"/>
                  </a:cubicBezTo>
                  <a:cubicBezTo>
                    <a:pt x="156" y="101"/>
                    <a:pt x="173" y="97"/>
                    <a:pt x="183" y="92"/>
                  </a:cubicBezTo>
                  <a:cubicBezTo>
                    <a:pt x="176" y="108"/>
                    <a:pt x="151" y="159"/>
                    <a:pt x="151" y="159"/>
                  </a:cubicBezTo>
                  <a:close/>
                  <a:moveTo>
                    <a:pt x="431" y="228"/>
                  </a:moveTo>
                  <a:cubicBezTo>
                    <a:pt x="428" y="224"/>
                    <a:pt x="409" y="205"/>
                    <a:pt x="405" y="200"/>
                  </a:cubicBezTo>
                  <a:cubicBezTo>
                    <a:pt x="406" y="199"/>
                    <a:pt x="409" y="197"/>
                    <a:pt x="412" y="194"/>
                  </a:cubicBezTo>
                  <a:cubicBezTo>
                    <a:pt x="438" y="223"/>
                    <a:pt x="438" y="223"/>
                    <a:pt x="438" y="223"/>
                  </a:cubicBezTo>
                  <a:cubicBezTo>
                    <a:pt x="435" y="225"/>
                    <a:pt x="432" y="227"/>
                    <a:pt x="431" y="228"/>
                  </a:cubicBezTo>
                  <a:close/>
                  <a:moveTo>
                    <a:pt x="517" y="235"/>
                  </a:moveTo>
                  <a:cubicBezTo>
                    <a:pt x="512" y="235"/>
                    <a:pt x="483" y="233"/>
                    <a:pt x="478" y="233"/>
                  </a:cubicBezTo>
                  <a:cubicBezTo>
                    <a:pt x="478" y="232"/>
                    <a:pt x="478" y="228"/>
                    <a:pt x="478" y="224"/>
                  </a:cubicBezTo>
                  <a:cubicBezTo>
                    <a:pt x="518" y="227"/>
                    <a:pt x="518" y="227"/>
                    <a:pt x="518" y="227"/>
                  </a:cubicBezTo>
                  <a:cubicBezTo>
                    <a:pt x="518" y="230"/>
                    <a:pt x="518" y="233"/>
                    <a:pt x="517" y="235"/>
                  </a:cubicBezTo>
                  <a:close/>
                  <a:moveTo>
                    <a:pt x="519" y="220"/>
                  </a:moveTo>
                  <a:cubicBezTo>
                    <a:pt x="477" y="217"/>
                    <a:pt x="477" y="217"/>
                    <a:pt x="477" y="217"/>
                  </a:cubicBezTo>
                  <a:cubicBezTo>
                    <a:pt x="477" y="207"/>
                    <a:pt x="477" y="197"/>
                    <a:pt x="477" y="197"/>
                  </a:cubicBezTo>
                  <a:cubicBezTo>
                    <a:pt x="477" y="197"/>
                    <a:pt x="459" y="209"/>
                    <a:pt x="445" y="218"/>
                  </a:cubicBezTo>
                  <a:cubicBezTo>
                    <a:pt x="418" y="189"/>
                    <a:pt x="418" y="189"/>
                    <a:pt x="418" y="189"/>
                  </a:cubicBezTo>
                  <a:cubicBezTo>
                    <a:pt x="430" y="179"/>
                    <a:pt x="446" y="165"/>
                    <a:pt x="446" y="165"/>
                  </a:cubicBezTo>
                  <a:cubicBezTo>
                    <a:pt x="446" y="165"/>
                    <a:pt x="416" y="125"/>
                    <a:pt x="406" y="112"/>
                  </a:cubicBezTo>
                  <a:cubicBezTo>
                    <a:pt x="418" y="114"/>
                    <a:pt x="436" y="116"/>
                    <a:pt x="448" y="105"/>
                  </a:cubicBezTo>
                  <a:cubicBezTo>
                    <a:pt x="453" y="101"/>
                    <a:pt x="461" y="91"/>
                    <a:pt x="461" y="76"/>
                  </a:cubicBezTo>
                  <a:cubicBezTo>
                    <a:pt x="461" y="70"/>
                    <a:pt x="460" y="63"/>
                    <a:pt x="457" y="56"/>
                  </a:cubicBezTo>
                  <a:cubicBezTo>
                    <a:pt x="465" y="62"/>
                    <a:pt x="477" y="71"/>
                    <a:pt x="488" y="84"/>
                  </a:cubicBezTo>
                  <a:cubicBezTo>
                    <a:pt x="513" y="113"/>
                    <a:pt x="523" y="136"/>
                    <a:pt x="523" y="173"/>
                  </a:cubicBezTo>
                  <a:cubicBezTo>
                    <a:pt x="523" y="183"/>
                    <a:pt x="522" y="193"/>
                    <a:pt x="521" y="205"/>
                  </a:cubicBezTo>
                  <a:cubicBezTo>
                    <a:pt x="521" y="205"/>
                    <a:pt x="520" y="212"/>
                    <a:pt x="519" y="2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59" name="组合 2358"/>
          <p:cNvGrpSpPr/>
          <p:nvPr/>
        </p:nvGrpSpPr>
        <p:grpSpPr>
          <a:xfrm>
            <a:off x="8898193" y="1486444"/>
            <a:ext cx="879476" cy="836613"/>
            <a:chOff x="7064375" y="5672138"/>
            <a:chExt cx="879476" cy="836613"/>
          </a:xfrm>
        </p:grpSpPr>
        <p:sp>
          <p:nvSpPr>
            <p:cNvPr id="2360" name="Oval 93"/>
            <p:cNvSpPr>
              <a:spLocks noChangeArrowheads="1"/>
            </p:cNvSpPr>
            <p:nvPr/>
          </p:nvSpPr>
          <p:spPr bwMode="auto">
            <a:xfrm>
              <a:off x="7427913" y="5684838"/>
              <a:ext cx="146050" cy="14287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1" name="Freeform 94"/>
            <p:cNvSpPr>
              <a:spLocks noEditPoints="1"/>
            </p:cNvSpPr>
            <p:nvPr/>
          </p:nvSpPr>
          <p:spPr bwMode="auto">
            <a:xfrm>
              <a:off x="7064375" y="5984875"/>
              <a:ext cx="101600" cy="101600"/>
            </a:xfrm>
            <a:custGeom>
              <a:avLst/>
              <a:gdLst>
                <a:gd name="T0" fmla="*/ 27 w 53"/>
                <a:gd name="T1" fmla="*/ 0 h 53"/>
                <a:gd name="T2" fmla="*/ 0 w 53"/>
                <a:gd name="T3" fmla="*/ 26 h 53"/>
                <a:gd name="T4" fmla="*/ 27 w 53"/>
                <a:gd name="T5" fmla="*/ 53 h 53"/>
                <a:gd name="T6" fmla="*/ 53 w 53"/>
                <a:gd name="T7" fmla="*/ 26 h 53"/>
                <a:gd name="T8" fmla="*/ 27 w 53"/>
                <a:gd name="T9" fmla="*/ 0 h 53"/>
                <a:gd name="T10" fmla="*/ 27 w 53"/>
                <a:gd name="T11" fmla="*/ 45 h 53"/>
                <a:gd name="T12" fmla="*/ 8 w 53"/>
                <a:gd name="T13" fmla="*/ 26 h 53"/>
                <a:gd name="T14" fmla="*/ 27 w 53"/>
                <a:gd name="T15" fmla="*/ 8 h 53"/>
                <a:gd name="T16" fmla="*/ 45 w 53"/>
                <a:gd name="T17" fmla="*/ 26 h 53"/>
                <a:gd name="T18" fmla="*/ 27 w 53"/>
                <a:gd name="T19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27" y="0"/>
                  </a:moveTo>
                  <a:cubicBezTo>
                    <a:pt x="12" y="0"/>
                    <a:pt x="0" y="12"/>
                    <a:pt x="0" y="26"/>
                  </a:cubicBezTo>
                  <a:cubicBezTo>
                    <a:pt x="0" y="41"/>
                    <a:pt x="12" y="53"/>
                    <a:pt x="27" y="53"/>
                  </a:cubicBezTo>
                  <a:cubicBezTo>
                    <a:pt x="41" y="53"/>
                    <a:pt x="53" y="41"/>
                    <a:pt x="53" y="26"/>
                  </a:cubicBezTo>
                  <a:cubicBezTo>
                    <a:pt x="53" y="12"/>
                    <a:pt x="41" y="0"/>
                    <a:pt x="27" y="0"/>
                  </a:cubicBezTo>
                  <a:close/>
                  <a:moveTo>
                    <a:pt x="27" y="45"/>
                  </a:moveTo>
                  <a:cubicBezTo>
                    <a:pt x="16" y="45"/>
                    <a:pt x="8" y="37"/>
                    <a:pt x="8" y="26"/>
                  </a:cubicBezTo>
                  <a:cubicBezTo>
                    <a:pt x="8" y="16"/>
                    <a:pt x="16" y="8"/>
                    <a:pt x="27" y="8"/>
                  </a:cubicBezTo>
                  <a:cubicBezTo>
                    <a:pt x="37" y="8"/>
                    <a:pt x="45" y="16"/>
                    <a:pt x="45" y="26"/>
                  </a:cubicBezTo>
                  <a:cubicBezTo>
                    <a:pt x="45" y="37"/>
                    <a:pt x="37" y="45"/>
                    <a:pt x="27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2" name="Freeform 95"/>
            <p:cNvSpPr>
              <a:spLocks noEditPoints="1"/>
            </p:cNvSpPr>
            <p:nvPr/>
          </p:nvSpPr>
          <p:spPr bwMode="auto">
            <a:xfrm>
              <a:off x="7072313" y="5672138"/>
              <a:ext cx="871538" cy="836613"/>
            </a:xfrm>
            <a:custGeom>
              <a:avLst/>
              <a:gdLst>
                <a:gd name="T0" fmla="*/ 307 w 453"/>
                <a:gd name="T1" fmla="*/ 138 h 435"/>
                <a:gd name="T2" fmla="*/ 427 w 453"/>
                <a:gd name="T3" fmla="*/ 179 h 435"/>
                <a:gd name="T4" fmla="*/ 292 w 453"/>
                <a:gd name="T5" fmla="*/ 90 h 435"/>
                <a:gd name="T6" fmla="*/ 153 w 453"/>
                <a:gd name="T7" fmla="*/ 175 h 435"/>
                <a:gd name="T8" fmla="*/ 109 w 453"/>
                <a:gd name="T9" fmla="*/ 42 h 435"/>
                <a:gd name="T10" fmla="*/ 7 w 453"/>
                <a:gd name="T11" fmla="*/ 32 h 435"/>
                <a:gd name="T12" fmla="*/ 68 w 453"/>
                <a:gd name="T13" fmla="*/ 119 h 435"/>
                <a:gd name="T14" fmla="*/ 184 w 453"/>
                <a:gd name="T15" fmla="*/ 202 h 435"/>
                <a:gd name="T16" fmla="*/ 199 w 453"/>
                <a:gd name="T17" fmla="*/ 334 h 435"/>
                <a:gd name="T18" fmla="*/ 244 w 453"/>
                <a:gd name="T19" fmla="*/ 349 h 435"/>
                <a:gd name="T20" fmla="*/ 446 w 453"/>
                <a:gd name="T21" fmla="*/ 376 h 435"/>
                <a:gd name="T22" fmla="*/ 82 w 453"/>
                <a:gd name="T23" fmla="*/ 96 h 435"/>
                <a:gd name="T24" fmla="*/ 82 w 453"/>
                <a:gd name="T25" fmla="*/ 96 h 435"/>
                <a:gd name="T26" fmla="*/ 22 w 453"/>
                <a:gd name="T27" fmla="*/ 44 h 435"/>
                <a:gd name="T28" fmla="*/ 41 w 453"/>
                <a:gd name="T29" fmla="*/ 38 h 435"/>
                <a:gd name="T30" fmla="*/ 46 w 453"/>
                <a:gd name="T31" fmla="*/ 53 h 435"/>
                <a:gd name="T32" fmla="*/ 50 w 453"/>
                <a:gd name="T33" fmla="*/ 72 h 435"/>
                <a:gd name="T34" fmla="*/ 44 w 453"/>
                <a:gd name="T35" fmla="*/ 57 h 435"/>
                <a:gd name="T36" fmla="*/ 68 w 453"/>
                <a:gd name="T37" fmla="*/ 66 h 435"/>
                <a:gd name="T38" fmla="*/ 65 w 453"/>
                <a:gd name="T39" fmla="*/ 49 h 435"/>
                <a:gd name="T40" fmla="*/ 71 w 453"/>
                <a:gd name="T41" fmla="*/ 64 h 435"/>
                <a:gd name="T42" fmla="*/ 74 w 453"/>
                <a:gd name="T43" fmla="*/ 84 h 435"/>
                <a:gd name="T44" fmla="*/ 69 w 453"/>
                <a:gd name="T45" fmla="*/ 69 h 435"/>
                <a:gd name="T46" fmla="*/ 93 w 453"/>
                <a:gd name="T47" fmla="*/ 77 h 435"/>
                <a:gd name="T48" fmla="*/ 95 w 453"/>
                <a:gd name="T49" fmla="*/ 75 h 435"/>
                <a:gd name="T50" fmla="*/ 95 w 453"/>
                <a:gd name="T51" fmla="*/ 75 h 435"/>
                <a:gd name="T52" fmla="*/ 89 w 453"/>
                <a:gd name="T53" fmla="*/ 58 h 435"/>
                <a:gd name="T54" fmla="*/ 94 w 453"/>
                <a:gd name="T55" fmla="*/ 47 h 435"/>
                <a:gd name="T56" fmla="*/ 77 w 453"/>
                <a:gd name="T57" fmla="*/ 25 h 435"/>
                <a:gd name="T58" fmla="*/ 64 w 453"/>
                <a:gd name="T59" fmla="*/ 46 h 435"/>
                <a:gd name="T60" fmla="*/ 80 w 453"/>
                <a:gd name="T61" fmla="*/ 41 h 435"/>
                <a:gd name="T62" fmla="*/ 73 w 453"/>
                <a:gd name="T63" fmla="*/ 23 h 435"/>
                <a:gd name="T64" fmla="*/ 71 w 453"/>
                <a:gd name="T65" fmla="*/ 21 h 435"/>
                <a:gd name="T66" fmla="*/ 55 w 453"/>
                <a:gd name="T67" fmla="*/ 29 h 435"/>
                <a:gd name="T68" fmla="*/ 43 w 453"/>
                <a:gd name="T69" fmla="*/ 20 h 435"/>
                <a:gd name="T70" fmla="*/ 36 w 453"/>
                <a:gd name="T71" fmla="*/ 36 h 435"/>
                <a:gd name="T72" fmla="*/ 22 w 453"/>
                <a:gd name="T73" fmla="*/ 39 h 435"/>
                <a:gd name="T74" fmla="*/ 18 w 453"/>
                <a:gd name="T75" fmla="*/ 63 h 435"/>
                <a:gd name="T76" fmla="*/ 19 w 453"/>
                <a:gd name="T77" fmla="*/ 66 h 435"/>
                <a:gd name="T78" fmla="*/ 24 w 453"/>
                <a:gd name="T79" fmla="*/ 81 h 435"/>
                <a:gd name="T80" fmla="*/ 32 w 453"/>
                <a:gd name="T81" fmla="*/ 82 h 435"/>
                <a:gd name="T82" fmla="*/ 35 w 453"/>
                <a:gd name="T83" fmla="*/ 81 h 435"/>
                <a:gd name="T84" fmla="*/ 41 w 453"/>
                <a:gd name="T85" fmla="*/ 96 h 435"/>
                <a:gd name="T86" fmla="*/ 42 w 453"/>
                <a:gd name="T87" fmla="*/ 99 h 435"/>
                <a:gd name="T88" fmla="*/ 44 w 453"/>
                <a:gd name="T89" fmla="*/ 100 h 435"/>
                <a:gd name="T90" fmla="*/ 79 w 453"/>
                <a:gd name="T91" fmla="*/ 98 h 435"/>
                <a:gd name="T92" fmla="*/ 60 w 453"/>
                <a:gd name="T93" fmla="*/ 9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53" h="435">
                  <a:moveTo>
                    <a:pt x="375" y="319"/>
                  </a:moveTo>
                  <a:cubicBezTo>
                    <a:pt x="339" y="243"/>
                    <a:pt x="339" y="243"/>
                    <a:pt x="339" y="243"/>
                  </a:cubicBezTo>
                  <a:cubicBezTo>
                    <a:pt x="307" y="138"/>
                    <a:pt x="307" y="138"/>
                    <a:pt x="307" y="138"/>
                  </a:cubicBezTo>
                  <a:cubicBezTo>
                    <a:pt x="363" y="148"/>
                    <a:pt x="363" y="148"/>
                    <a:pt x="363" y="148"/>
                  </a:cubicBezTo>
                  <a:cubicBezTo>
                    <a:pt x="406" y="193"/>
                    <a:pt x="406" y="193"/>
                    <a:pt x="406" y="193"/>
                  </a:cubicBezTo>
                  <a:cubicBezTo>
                    <a:pt x="427" y="179"/>
                    <a:pt x="427" y="179"/>
                    <a:pt x="427" y="179"/>
                  </a:cubicBezTo>
                  <a:cubicBezTo>
                    <a:pt x="427" y="179"/>
                    <a:pt x="415" y="160"/>
                    <a:pt x="400" y="136"/>
                  </a:cubicBezTo>
                  <a:cubicBezTo>
                    <a:pt x="386" y="116"/>
                    <a:pt x="371" y="108"/>
                    <a:pt x="349" y="102"/>
                  </a:cubicBezTo>
                  <a:cubicBezTo>
                    <a:pt x="316" y="93"/>
                    <a:pt x="292" y="90"/>
                    <a:pt x="292" y="90"/>
                  </a:cubicBezTo>
                  <a:cubicBezTo>
                    <a:pt x="292" y="90"/>
                    <a:pt x="267" y="83"/>
                    <a:pt x="238" y="93"/>
                  </a:cubicBezTo>
                  <a:cubicBezTo>
                    <a:pt x="223" y="99"/>
                    <a:pt x="209" y="109"/>
                    <a:pt x="193" y="127"/>
                  </a:cubicBezTo>
                  <a:cubicBezTo>
                    <a:pt x="160" y="166"/>
                    <a:pt x="153" y="175"/>
                    <a:pt x="153" y="175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109" y="99"/>
                    <a:pt x="119" y="69"/>
                    <a:pt x="109" y="42"/>
                  </a:cubicBezTo>
                  <a:cubicBezTo>
                    <a:pt x="104" y="26"/>
                    <a:pt x="92" y="13"/>
                    <a:pt x="78" y="7"/>
                  </a:cubicBezTo>
                  <a:cubicBezTo>
                    <a:pt x="65" y="0"/>
                    <a:pt x="50" y="0"/>
                    <a:pt x="37" y="4"/>
                  </a:cubicBezTo>
                  <a:cubicBezTo>
                    <a:pt x="24" y="9"/>
                    <a:pt x="13" y="19"/>
                    <a:pt x="7" y="32"/>
                  </a:cubicBezTo>
                  <a:cubicBezTo>
                    <a:pt x="0" y="46"/>
                    <a:pt x="0" y="64"/>
                    <a:pt x="5" y="79"/>
                  </a:cubicBezTo>
                  <a:cubicBezTo>
                    <a:pt x="11" y="95"/>
                    <a:pt x="22" y="108"/>
                    <a:pt x="37" y="114"/>
                  </a:cubicBezTo>
                  <a:cubicBezTo>
                    <a:pt x="47" y="119"/>
                    <a:pt x="57" y="121"/>
                    <a:pt x="68" y="119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136" y="208"/>
                    <a:pt x="136" y="208"/>
                    <a:pt x="136" y="208"/>
                  </a:cubicBezTo>
                  <a:cubicBezTo>
                    <a:pt x="136" y="208"/>
                    <a:pt x="162" y="226"/>
                    <a:pt x="184" y="202"/>
                  </a:cubicBezTo>
                  <a:cubicBezTo>
                    <a:pt x="206" y="178"/>
                    <a:pt x="215" y="168"/>
                    <a:pt x="215" y="168"/>
                  </a:cubicBezTo>
                  <a:cubicBezTo>
                    <a:pt x="241" y="254"/>
                    <a:pt x="241" y="254"/>
                    <a:pt x="241" y="254"/>
                  </a:cubicBezTo>
                  <a:cubicBezTo>
                    <a:pt x="199" y="334"/>
                    <a:pt x="199" y="334"/>
                    <a:pt x="199" y="334"/>
                  </a:cubicBezTo>
                  <a:cubicBezTo>
                    <a:pt x="189" y="435"/>
                    <a:pt x="189" y="435"/>
                    <a:pt x="189" y="435"/>
                  </a:cubicBezTo>
                  <a:cubicBezTo>
                    <a:pt x="223" y="435"/>
                    <a:pt x="223" y="435"/>
                    <a:pt x="223" y="435"/>
                  </a:cubicBezTo>
                  <a:cubicBezTo>
                    <a:pt x="244" y="349"/>
                    <a:pt x="244" y="349"/>
                    <a:pt x="244" y="349"/>
                  </a:cubicBezTo>
                  <a:cubicBezTo>
                    <a:pt x="294" y="298"/>
                    <a:pt x="294" y="298"/>
                    <a:pt x="294" y="298"/>
                  </a:cubicBezTo>
                  <a:cubicBezTo>
                    <a:pt x="352" y="359"/>
                    <a:pt x="352" y="359"/>
                    <a:pt x="352" y="359"/>
                  </a:cubicBezTo>
                  <a:cubicBezTo>
                    <a:pt x="446" y="376"/>
                    <a:pt x="446" y="376"/>
                    <a:pt x="446" y="376"/>
                  </a:cubicBezTo>
                  <a:cubicBezTo>
                    <a:pt x="453" y="344"/>
                    <a:pt x="453" y="344"/>
                    <a:pt x="453" y="344"/>
                  </a:cubicBezTo>
                  <a:lnTo>
                    <a:pt x="375" y="319"/>
                  </a:lnTo>
                  <a:close/>
                  <a:moveTo>
                    <a:pt x="82" y="96"/>
                  </a:moveTo>
                  <a:cubicBezTo>
                    <a:pt x="79" y="86"/>
                    <a:pt x="79" y="86"/>
                    <a:pt x="79" y="86"/>
                  </a:cubicBezTo>
                  <a:cubicBezTo>
                    <a:pt x="94" y="80"/>
                    <a:pt x="94" y="80"/>
                    <a:pt x="94" y="80"/>
                  </a:cubicBezTo>
                  <a:cubicBezTo>
                    <a:pt x="91" y="86"/>
                    <a:pt x="87" y="92"/>
                    <a:pt x="82" y="96"/>
                  </a:cubicBezTo>
                  <a:close/>
                  <a:moveTo>
                    <a:pt x="43" y="54"/>
                  </a:moveTo>
                  <a:cubicBezTo>
                    <a:pt x="28" y="60"/>
                    <a:pt x="28" y="60"/>
                    <a:pt x="28" y="60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38" y="39"/>
                    <a:pt x="38" y="39"/>
                    <a:pt x="38" y="39"/>
                  </a:cubicBezTo>
                  <a:lnTo>
                    <a:pt x="43" y="54"/>
                  </a:lnTo>
                  <a:close/>
                  <a:moveTo>
                    <a:pt x="41" y="38"/>
                  </a:moveTo>
                  <a:cubicBezTo>
                    <a:pt x="56" y="32"/>
                    <a:pt x="56" y="32"/>
                    <a:pt x="56" y="32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46" y="53"/>
                    <a:pt x="46" y="53"/>
                    <a:pt x="46" y="53"/>
                  </a:cubicBezTo>
                  <a:lnTo>
                    <a:pt x="41" y="38"/>
                  </a:lnTo>
                  <a:close/>
                  <a:moveTo>
                    <a:pt x="44" y="57"/>
                  </a:moveTo>
                  <a:cubicBezTo>
                    <a:pt x="50" y="72"/>
                    <a:pt x="50" y="72"/>
                    <a:pt x="50" y="72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29" y="63"/>
                    <a:pt x="29" y="63"/>
                    <a:pt x="29" y="63"/>
                  </a:cubicBezTo>
                  <a:lnTo>
                    <a:pt x="44" y="57"/>
                  </a:lnTo>
                  <a:close/>
                  <a:moveTo>
                    <a:pt x="47" y="56"/>
                  </a:moveTo>
                  <a:cubicBezTo>
                    <a:pt x="62" y="50"/>
                    <a:pt x="62" y="50"/>
                    <a:pt x="62" y="50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53" y="71"/>
                    <a:pt x="53" y="71"/>
                    <a:pt x="53" y="71"/>
                  </a:cubicBezTo>
                  <a:lnTo>
                    <a:pt x="47" y="56"/>
                  </a:lnTo>
                  <a:close/>
                  <a:moveTo>
                    <a:pt x="65" y="49"/>
                  </a:moveTo>
                  <a:cubicBezTo>
                    <a:pt x="81" y="44"/>
                    <a:pt x="81" y="44"/>
                    <a:pt x="81" y="44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71" y="64"/>
                    <a:pt x="71" y="64"/>
                    <a:pt x="71" y="64"/>
                  </a:cubicBezTo>
                  <a:lnTo>
                    <a:pt x="65" y="49"/>
                  </a:lnTo>
                  <a:close/>
                  <a:moveTo>
                    <a:pt x="69" y="69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4" y="74"/>
                    <a:pt x="54" y="74"/>
                    <a:pt x="54" y="74"/>
                  </a:cubicBezTo>
                  <a:lnTo>
                    <a:pt x="69" y="69"/>
                  </a:lnTo>
                  <a:close/>
                  <a:moveTo>
                    <a:pt x="72" y="68"/>
                  </a:moveTo>
                  <a:cubicBezTo>
                    <a:pt x="87" y="62"/>
                    <a:pt x="87" y="62"/>
                    <a:pt x="87" y="62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77" y="83"/>
                    <a:pt x="77" y="83"/>
                    <a:pt x="77" y="83"/>
                  </a:cubicBezTo>
                  <a:lnTo>
                    <a:pt x="72" y="68"/>
                  </a:lnTo>
                  <a:close/>
                  <a:moveTo>
                    <a:pt x="95" y="75"/>
                  </a:moveTo>
                  <a:cubicBezTo>
                    <a:pt x="90" y="61"/>
                    <a:pt x="90" y="61"/>
                    <a:pt x="90" y="61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7" y="64"/>
                    <a:pt x="97" y="70"/>
                    <a:pt x="95" y="75"/>
                  </a:cubicBezTo>
                  <a:close/>
                  <a:moveTo>
                    <a:pt x="94" y="47"/>
                  </a:moveTo>
                  <a:cubicBezTo>
                    <a:pt x="95" y="50"/>
                    <a:pt x="96" y="53"/>
                    <a:pt x="96" y="55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2" y="42"/>
                    <a:pt x="93" y="45"/>
                    <a:pt x="94" y="47"/>
                  </a:cubicBezTo>
                  <a:close/>
                  <a:moveTo>
                    <a:pt x="89" y="37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82" y="28"/>
                    <a:pt x="86" y="32"/>
                    <a:pt x="89" y="37"/>
                  </a:cubicBezTo>
                  <a:close/>
                  <a:moveTo>
                    <a:pt x="80" y="41"/>
                  </a:moveTo>
                  <a:cubicBezTo>
                    <a:pt x="64" y="46"/>
                    <a:pt x="64" y="46"/>
                    <a:pt x="64" y="46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74" y="26"/>
                    <a:pt x="74" y="26"/>
                    <a:pt x="74" y="26"/>
                  </a:cubicBezTo>
                  <a:lnTo>
                    <a:pt x="80" y="41"/>
                  </a:lnTo>
                  <a:close/>
                  <a:moveTo>
                    <a:pt x="71" y="21"/>
                  </a:moveTo>
                  <a:cubicBezTo>
                    <a:pt x="72" y="22"/>
                    <a:pt x="72" y="22"/>
                    <a:pt x="73" y="22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60" y="17"/>
                    <a:pt x="65" y="19"/>
                    <a:pt x="71" y="21"/>
                  </a:cubicBezTo>
                  <a:close/>
                  <a:moveTo>
                    <a:pt x="43" y="20"/>
                  </a:moveTo>
                  <a:cubicBezTo>
                    <a:pt x="45" y="19"/>
                    <a:pt x="48" y="18"/>
                    <a:pt x="51" y="18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8" y="22"/>
                    <a:pt x="40" y="21"/>
                    <a:pt x="43" y="20"/>
                  </a:cubicBezTo>
                  <a:close/>
                  <a:moveTo>
                    <a:pt x="22" y="39"/>
                  </a:moveTo>
                  <a:cubicBezTo>
                    <a:pt x="24" y="33"/>
                    <a:pt x="28" y="29"/>
                    <a:pt x="33" y="25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0"/>
                    <a:pt x="22" y="40"/>
                    <a:pt x="22" y="39"/>
                  </a:cubicBezTo>
                  <a:close/>
                  <a:moveTo>
                    <a:pt x="19" y="46"/>
                  </a:moveTo>
                  <a:cubicBezTo>
                    <a:pt x="25" y="61"/>
                    <a:pt x="25" y="61"/>
                    <a:pt x="25" y="61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7" y="57"/>
                    <a:pt x="18" y="51"/>
                    <a:pt x="19" y="46"/>
                  </a:cubicBezTo>
                  <a:close/>
                  <a:moveTo>
                    <a:pt x="21" y="74"/>
                  </a:moveTo>
                  <a:cubicBezTo>
                    <a:pt x="20" y="71"/>
                    <a:pt x="19" y="69"/>
                    <a:pt x="19" y="66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3" y="79"/>
                    <a:pt x="22" y="76"/>
                    <a:pt x="21" y="74"/>
                  </a:cubicBezTo>
                  <a:close/>
                  <a:moveTo>
                    <a:pt x="26" y="84"/>
                  </a:moveTo>
                  <a:cubicBezTo>
                    <a:pt x="32" y="82"/>
                    <a:pt x="32" y="82"/>
                    <a:pt x="32" y="82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33" y="93"/>
                    <a:pt x="29" y="89"/>
                    <a:pt x="26" y="84"/>
                  </a:cubicBezTo>
                  <a:close/>
                  <a:moveTo>
                    <a:pt x="35" y="81"/>
                  </a:moveTo>
                  <a:cubicBezTo>
                    <a:pt x="51" y="75"/>
                    <a:pt x="51" y="75"/>
                    <a:pt x="51" y="75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41" y="96"/>
                    <a:pt x="41" y="96"/>
                    <a:pt x="41" y="96"/>
                  </a:cubicBezTo>
                  <a:lnTo>
                    <a:pt x="35" y="81"/>
                  </a:lnTo>
                  <a:close/>
                  <a:moveTo>
                    <a:pt x="44" y="100"/>
                  </a:moveTo>
                  <a:cubicBezTo>
                    <a:pt x="43" y="99"/>
                    <a:pt x="43" y="99"/>
                    <a:pt x="42" y="99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55" y="104"/>
                    <a:pt x="49" y="102"/>
                    <a:pt x="44" y="100"/>
                  </a:cubicBezTo>
                  <a:close/>
                  <a:moveTo>
                    <a:pt x="60" y="92"/>
                  </a:moveTo>
                  <a:cubicBezTo>
                    <a:pt x="75" y="87"/>
                    <a:pt x="75" y="87"/>
                    <a:pt x="75" y="87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7" y="99"/>
                    <a:pt x="75" y="100"/>
                    <a:pt x="72" y="101"/>
                  </a:cubicBezTo>
                  <a:cubicBezTo>
                    <a:pt x="70" y="102"/>
                    <a:pt x="67" y="103"/>
                    <a:pt x="64" y="103"/>
                  </a:cubicBezTo>
                  <a:lnTo>
                    <a:pt x="60" y="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82" name="Freeform 311"/>
          <p:cNvSpPr>
            <a:spLocks/>
          </p:cNvSpPr>
          <p:nvPr/>
        </p:nvSpPr>
        <p:spPr bwMode="auto">
          <a:xfrm>
            <a:off x="1406526" y="2519363"/>
            <a:ext cx="563563" cy="652463"/>
          </a:xfrm>
          <a:custGeom>
            <a:avLst/>
            <a:gdLst>
              <a:gd name="T0" fmla="*/ 176 w 177"/>
              <a:gd name="T1" fmla="*/ 113 h 205"/>
              <a:gd name="T2" fmla="*/ 169 w 177"/>
              <a:gd name="T3" fmla="*/ 93 h 205"/>
              <a:gd name="T4" fmla="*/ 167 w 177"/>
              <a:gd name="T5" fmla="*/ 85 h 205"/>
              <a:gd name="T6" fmla="*/ 167 w 177"/>
              <a:gd name="T7" fmla="*/ 81 h 205"/>
              <a:gd name="T8" fmla="*/ 168 w 177"/>
              <a:gd name="T9" fmla="*/ 74 h 205"/>
              <a:gd name="T10" fmla="*/ 157 w 177"/>
              <a:gd name="T11" fmla="*/ 45 h 205"/>
              <a:gd name="T12" fmla="*/ 156 w 177"/>
              <a:gd name="T13" fmla="*/ 42 h 205"/>
              <a:gd name="T14" fmla="*/ 160 w 177"/>
              <a:gd name="T15" fmla="*/ 39 h 205"/>
              <a:gd name="T16" fmla="*/ 144 w 177"/>
              <a:gd name="T17" fmla="*/ 19 h 205"/>
              <a:gd name="T18" fmla="*/ 148 w 177"/>
              <a:gd name="T19" fmla="*/ 17 h 205"/>
              <a:gd name="T20" fmla="*/ 148 w 177"/>
              <a:gd name="T21" fmla="*/ 17 h 205"/>
              <a:gd name="T22" fmla="*/ 137 w 177"/>
              <a:gd name="T23" fmla="*/ 10 h 205"/>
              <a:gd name="T24" fmla="*/ 97 w 177"/>
              <a:gd name="T25" fmla="*/ 0 h 205"/>
              <a:gd name="T26" fmla="*/ 95 w 177"/>
              <a:gd name="T27" fmla="*/ 0 h 205"/>
              <a:gd name="T28" fmla="*/ 86 w 177"/>
              <a:gd name="T29" fmla="*/ 0 h 205"/>
              <a:gd name="T30" fmla="*/ 78 w 177"/>
              <a:gd name="T31" fmla="*/ 0 h 205"/>
              <a:gd name="T32" fmla="*/ 33 w 177"/>
              <a:gd name="T33" fmla="*/ 15 h 205"/>
              <a:gd name="T34" fmla="*/ 7 w 177"/>
              <a:gd name="T35" fmla="*/ 46 h 205"/>
              <a:gd name="T36" fmla="*/ 0 w 177"/>
              <a:gd name="T37" fmla="*/ 71 h 205"/>
              <a:gd name="T38" fmla="*/ 0 w 177"/>
              <a:gd name="T39" fmla="*/ 72 h 205"/>
              <a:gd name="T40" fmla="*/ 0 w 177"/>
              <a:gd name="T41" fmla="*/ 80 h 205"/>
              <a:gd name="T42" fmla="*/ 2 w 177"/>
              <a:gd name="T43" fmla="*/ 93 h 205"/>
              <a:gd name="T44" fmla="*/ 8 w 177"/>
              <a:gd name="T45" fmla="*/ 109 h 205"/>
              <a:gd name="T46" fmla="*/ 13 w 177"/>
              <a:gd name="T47" fmla="*/ 116 h 205"/>
              <a:gd name="T48" fmla="*/ 27 w 177"/>
              <a:gd name="T49" fmla="*/ 137 h 205"/>
              <a:gd name="T50" fmla="*/ 44 w 177"/>
              <a:gd name="T51" fmla="*/ 173 h 205"/>
              <a:gd name="T52" fmla="*/ 46 w 177"/>
              <a:gd name="T53" fmla="*/ 183 h 205"/>
              <a:gd name="T54" fmla="*/ 46 w 177"/>
              <a:gd name="T55" fmla="*/ 202 h 205"/>
              <a:gd name="T56" fmla="*/ 46 w 177"/>
              <a:gd name="T57" fmla="*/ 205 h 205"/>
              <a:gd name="T58" fmla="*/ 134 w 177"/>
              <a:gd name="T59" fmla="*/ 205 h 205"/>
              <a:gd name="T60" fmla="*/ 134 w 177"/>
              <a:gd name="T61" fmla="*/ 203 h 205"/>
              <a:gd name="T62" fmla="*/ 135 w 177"/>
              <a:gd name="T63" fmla="*/ 181 h 205"/>
              <a:gd name="T64" fmla="*/ 136 w 177"/>
              <a:gd name="T65" fmla="*/ 175 h 205"/>
              <a:gd name="T66" fmla="*/ 140 w 177"/>
              <a:gd name="T67" fmla="*/ 170 h 205"/>
              <a:gd name="T68" fmla="*/ 151 w 177"/>
              <a:gd name="T69" fmla="*/ 169 h 205"/>
              <a:gd name="T70" fmla="*/ 157 w 177"/>
              <a:gd name="T71" fmla="*/ 170 h 205"/>
              <a:gd name="T72" fmla="*/ 168 w 177"/>
              <a:gd name="T73" fmla="*/ 163 h 205"/>
              <a:gd name="T74" fmla="*/ 168 w 177"/>
              <a:gd name="T75" fmla="*/ 159 h 205"/>
              <a:gd name="T76" fmla="*/ 169 w 177"/>
              <a:gd name="T77" fmla="*/ 152 h 205"/>
              <a:gd name="T78" fmla="*/ 167 w 177"/>
              <a:gd name="T79" fmla="*/ 142 h 205"/>
              <a:gd name="T80" fmla="*/ 167 w 177"/>
              <a:gd name="T81" fmla="*/ 141 h 205"/>
              <a:gd name="T82" fmla="*/ 170 w 177"/>
              <a:gd name="T83" fmla="*/ 139 h 205"/>
              <a:gd name="T84" fmla="*/ 171 w 177"/>
              <a:gd name="T85" fmla="*/ 133 h 205"/>
              <a:gd name="T86" fmla="*/ 170 w 177"/>
              <a:gd name="T87" fmla="*/ 123 h 205"/>
              <a:gd name="T88" fmla="*/ 171 w 177"/>
              <a:gd name="T89" fmla="*/ 121 h 205"/>
              <a:gd name="T90" fmla="*/ 175 w 177"/>
              <a:gd name="T91" fmla="*/ 119 h 205"/>
              <a:gd name="T92" fmla="*/ 176 w 177"/>
              <a:gd name="T93" fmla="*/ 113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7" h="205">
                <a:moveTo>
                  <a:pt x="176" y="113"/>
                </a:moveTo>
                <a:cubicBezTo>
                  <a:pt x="174" y="106"/>
                  <a:pt x="171" y="99"/>
                  <a:pt x="169" y="93"/>
                </a:cubicBezTo>
                <a:cubicBezTo>
                  <a:pt x="168" y="90"/>
                  <a:pt x="167" y="87"/>
                  <a:pt x="167" y="85"/>
                </a:cubicBezTo>
                <a:cubicBezTo>
                  <a:pt x="166" y="84"/>
                  <a:pt x="167" y="82"/>
                  <a:pt x="167" y="81"/>
                </a:cubicBezTo>
                <a:cubicBezTo>
                  <a:pt x="169" y="79"/>
                  <a:pt x="168" y="77"/>
                  <a:pt x="168" y="74"/>
                </a:cubicBezTo>
                <a:cubicBezTo>
                  <a:pt x="165" y="64"/>
                  <a:pt x="162" y="54"/>
                  <a:pt x="157" y="45"/>
                </a:cubicBezTo>
                <a:cubicBezTo>
                  <a:pt x="157" y="44"/>
                  <a:pt x="156" y="43"/>
                  <a:pt x="156" y="42"/>
                </a:cubicBezTo>
                <a:cubicBezTo>
                  <a:pt x="157" y="41"/>
                  <a:pt x="159" y="40"/>
                  <a:pt x="160" y="39"/>
                </a:cubicBezTo>
                <a:cubicBezTo>
                  <a:pt x="156" y="32"/>
                  <a:pt x="151" y="25"/>
                  <a:pt x="144" y="19"/>
                </a:cubicBezTo>
                <a:cubicBezTo>
                  <a:pt x="146" y="18"/>
                  <a:pt x="147" y="18"/>
                  <a:pt x="148" y="17"/>
                </a:cubicBezTo>
                <a:cubicBezTo>
                  <a:pt x="148" y="17"/>
                  <a:pt x="148" y="17"/>
                  <a:pt x="148" y="17"/>
                </a:cubicBezTo>
                <a:cubicBezTo>
                  <a:pt x="144" y="15"/>
                  <a:pt x="141" y="12"/>
                  <a:pt x="137" y="10"/>
                </a:cubicBezTo>
                <a:cubicBezTo>
                  <a:pt x="124" y="4"/>
                  <a:pt x="111" y="1"/>
                  <a:pt x="97" y="0"/>
                </a:cubicBezTo>
                <a:cubicBezTo>
                  <a:pt x="96" y="0"/>
                  <a:pt x="96" y="0"/>
                  <a:pt x="95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4" y="0"/>
                  <a:pt x="81" y="0"/>
                  <a:pt x="78" y="0"/>
                </a:cubicBezTo>
                <a:cubicBezTo>
                  <a:pt x="62" y="2"/>
                  <a:pt x="47" y="6"/>
                  <a:pt x="33" y="15"/>
                </a:cubicBezTo>
                <a:cubicBezTo>
                  <a:pt x="21" y="23"/>
                  <a:pt x="13" y="33"/>
                  <a:pt x="7" y="46"/>
                </a:cubicBezTo>
                <a:cubicBezTo>
                  <a:pt x="3" y="54"/>
                  <a:pt x="1" y="62"/>
                  <a:pt x="0" y="71"/>
                </a:cubicBezTo>
                <a:cubicBezTo>
                  <a:pt x="0" y="71"/>
                  <a:pt x="0" y="72"/>
                  <a:pt x="0" y="72"/>
                </a:cubicBezTo>
                <a:cubicBezTo>
                  <a:pt x="0" y="80"/>
                  <a:pt x="0" y="80"/>
                  <a:pt x="0" y="80"/>
                </a:cubicBezTo>
                <a:cubicBezTo>
                  <a:pt x="1" y="84"/>
                  <a:pt x="1" y="89"/>
                  <a:pt x="2" y="93"/>
                </a:cubicBezTo>
                <a:cubicBezTo>
                  <a:pt x="3" y="98"/>
                  <a:pt x="5" y="104"/>
                  <a:pt x="8" y="109"/>
                </a:cubicBezTo>
                <a:cubicBezTo>
                  <a:pt x="10" y="111"/>
                  <a:pt x="11" y="114"/>
                  <a:pt x="13" y="116"/>
                </a:cubicBezTo>
                <a:cubicBezTo>
                  <a:pt x="17" y="123"/>
                  <a:pt x="21" y="130"/>
                  <a:pt x="27" y="137"/>
                </a:cubicBezTo>
                <a:cubicBezTo>
                  <a:pt x="36" y="147"/>
                  <a:pt x="42" y="159"/>
                  <a:pt x="44" y="173"/>
                </a:cubicBezTo>
                <a:cubicBezTo>
                  <a:pt x="45" y="176"/>
                  <a:pt x="46" y="180"/>
                  <a:pt x="46" y="183"/>
                </a:cubicBezTo>
                <a:cubicBezTo>
                  <a:pt x="46" y="189"/>
                  <a:pt x="46" y="196"/>
                  <a:pt x="46" y="202"/>
                </a:cubicBezTo>
                <a:cubicBezTo>
                  <a:pt x="46" y="203"/>
                  <a:pt x="46" y="203"/>
                  <a:pt x="46" y="205"/>
                </a:cubicBezTo>
                <a:cubicBezTo>
                  <a:pt x="134" y="205"/>
                  <a:pt x="134" y="205"/>
                  <a:pt x="134" y="205"/>
                </a:cubicBezTo>
                <a:cubicBezTo>
                  <a:pt x="134" y="204"/>
                  <a:pt x="134" y="203"/>
                  <a:pt x="134" y="203"/>
                </a:cubicBezTo>
                <a:cubicBezTo>
                  <a:pt x="135" y="195"/>
                  <a:pt x="135" y="188"/>
                  <a:pt x="135" y="181"/>
                </a:cubicBezTo>
                <a:cubicBezTo>
                  <a:pt x="135" y="179"/>
                  <a:pt x="135" y="177"/>
                  <a:pt x="136" y="175"/>
                </a:cubicBezTo>
                <a:cubicBezTo>
                  <a:pt x="136" y="172"/>
                  <a:pt x="138" y="171"/>
                  <a:pt x="140" y="170"/>
                </a:cubicBezTo>
                <a:cubicBezTo>
                  <a:pt x="144" y="169"/>
                  <a:pt x="147" y="169"/>
                  <a:pt x="151" y="169"/>
                </a:cubicBezTo>
                <a:cubicBezTo>
                  <a:pt x="153" y="169"/>
                  <a:pt x="155" y="170"/>
                  <a:pt x="157" y="170"/>
                </a:cubicBezTo>
                <a:cubicBezTo>
                  <a:pt x="161" y="171"/>
                  <a:pt x="168" y="168"/>
                  <a:pt x="168" y="163"/>
                </a:cubicBezTo>
                <a:cubicBezTo>
                  <a:pt x="168" y="162"/>
                  <a:pt x="168" y="161"/>
                  <a:pt x="168" y="159"/>
                </a:cubicBezTo>
                <a:cubicBezTo>
                  <a:pt x="167" y="157"/>
                  <a:pt x="168" y="155"/>
                  <a:pt x="169" y="152"/>
                </a:cubicBezTo>
                <a:cubicBezTo>
                  <a:pt x="172" y="148"/>
                  <a:pt x="172" y="145"/>
                  <a:pt x="167" y="142"/>
                </a:cubicBezTo>
                <a:cubicBezTo>
                  <a:pt x="167" y="141"/>
                  <a:pt x="167" y="141"/>
                  <a:pt x="167" y="141"/>
                </a:cubicBezTo>
                <a:cubicBezTo>
                  <a:pt x="168" y="140"/>
                  <a:pt x="169" y="140"/>
                  <a:pt x="170" y="139"/>
                </a:cubicBezTo>
                <a:cubicBezTo>
                  <a:pt x="172" y="137"/>
                  <a:pt x="172" y="136"/>
                  <a:pt x="171" y="133"/>
                </a:cubicBezTo>
                <a:cubicBezTo>
                  <a:pt x="171" y="130"/>
                  <a:pt x="170" y="126"/>
                  <a:pt x="170" y="123"/>
                </a:cubicBezTo>
                <a:cubicBezTo>
                  <a:pt x="169" y="122"/>
                  <a:pt x="170" y="121"/>
                  <a:pt x="171" y="121"/>
                </a:cubicBezTo>
                <a:cubicBezTo>
                  <a:pt x="172" y="120"/>
                  <a:pt x="173" y="120"/>
                  <a:pt x="175" y="119"/>
                </a:cubicBezTo>
                <a:cubicBezTo>
                  <a:pt x="177" y="117"/>
                  <a:pt x="177" y="116"/>
                  <a:pt x="176" y="113"/>
                </a:cubicBezTo>
              </a:path>
            </a:pathLst>
          </a:custGeom>
          <a:solidFill>
            <a:srgbClr val="0070C0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83" name="组合 282"/>
          <p:cNvGrpSpPr/>
          <p:nvPr/>
        </p:nvGrpSpPr>
        <p:grpSpPr>
          <a:xfrm>
            <a:off x="239714" y="2317751"/>
            <a:ext cx="730250" cy="785813"/>
            <a:chOff x="7773988" y="1477962"/>
            <a:chExt cx="730250" cy="785813"/>
          </a:xfrm>
        </p:grpSpPr>
        <p:sp>
          <p:nvSpPr>
            <p:cNvPr id="284" name="Freeform 315"/>
            <p:cNvSpPr>
              <a:spLocks/>
            </p:cNvSpPr>
            <p:nvPr/>
          </p:nvSpPr>
          <p:spPr bwMode="auto">
            <a:xfrm>
              <a:off x="7773988" y="1804987"/>
              <a:ext cx="406400" cy="458788"/>
            </a:xfrm>
            <a:custGeom>
              <a:avLst/>
              <a:gdLst>
                <a:gd name="T0" fmla="*/ 212 w 256"/>
                <a:gd name="T1" fmla="*/ 289 h 289"/>
                <a:gd name="T2" fmla="*/ 24 w 256"/>
                <a:gd name="T3" fmla="*/ 289 h 289"/>
                <a:gd name="T4" fmla="*/ 24 w 256"/>
                <a:gd name="T5" fmla="*/ 28 h 289"/>
                <a:gd name="T6" fmla="*/ 0 w 256"/>
                <a:gd name="T7" fmla="*/ 28 h 289"/>
                <a:gd name="T8" fmla="*/ 0 w 256"/>
                <a:gd name="T9" fmla="*/ 0 h 289"/>
                <a:gd name="T10" fmla="*/ 256 w 256"/>
                <a:gd name="T11" fmla="*/ 0 h 289"/>
                <a:gd name="T12" fmla="*/ 256 w 256"/>
                <a:gd name="T13" fmla="*/ 28 h 289"/>
                <a:gd name="T14" fmla="*/ 212 w 256"/>
                <a:gd name="T15" fmla="*/ 28 h 289"/>
                <a:gd name="T16" fmla="*/ 212 w 256"/>
                <a:gd name="T17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6" h="289">
                  <a:moveTo>
                    <a:pt x="212" y="289"/>
                  </a:moveTo>
                  <a:lnTo>
                    <a:pt x="24" y="289"/>
                  </a:lnTo>
                  <a:lnTo>
                    <a:pt x="24" y="28"/>
                  </a:lnTo>
                  <a:lnTo>
                    <a:pt x="0" y="28"/>
                  </a:lnTo>
                  <a:lnTo>
                    <a:pt x="0" y="0"/>
                  </a:lnTo>
                  <a:lnTo>
                    <a:pt x="256" y="0"/>
                  </a:lnTo>
                  <a:lnTo>
                    <a:pt x="256" y="28"/>
                  </a:lnTo>
                  <a:lnTo>
                    <a:pt x="212" y="28"/>
                  </a:lnTo>
                  <a:lnTo>
                    <a:pt x="212" y="289"/>
                  </a:lnTo>
                  <a:close/>
                </a:path>
              </a:pathLst>
            </a:custGeom>
            <a:solidFill>
              <a:srgbClr val="F4A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316"/>
            <p:cNvSpPr>
              <a:spLocks/>
            </p:cNvSpPr>
            <p:nvPr/>
          </p:nvSpPr>
          <p:spPr bwMode="auto">
            <a:xfrm>
              <a:off x="8040688" y="1592262"/>
              <a:ext cx="415925" cy="671513"/>
            </a:xfrm>
            <a:custGeom>
              <a:avLst/>
              <a:gdLst>
                <a:gd name="T0" fmla="*/ 0 w 131"/>
                <a:gd name="T1" fmla="*/ 19 h 211"/>
                <a:gd name="T2" fmla="*/ 18 w 131"/>
                <a:gd name="T3" fmla="*/ 0 h 211"/>
                <a:gd name="T4" fmla="*/ 51 w 131"/>
                <a:gd name="T5" fmla="*/ 30 h 211"/>
                <a:gd name="T6" fmla="*/ 48 w 131"/>
                <a:gd name="T7" fmla="*/ 33 h 211"/>
                <a:gd name="T8" fmla="*/ 50 w 131"/>
                <a:gd name="T9" fmla="*/ 36 h 211"/>
                <a:gd name="T10" fmla="*/ 46 w 131"/>
                <a:gd name="T11" fmla="*/ 39 h 211"/>
                <a:gd name="T12" fmla="*/ 60 w 131"/>
                <a:gd name="T13" fmla="*/ 41 h 211"/>
                <a:gd name="T14" fmla="*/ 89 w 131"/>
                <a:gd name="T15" fmla="*/ 35 h 211"/>
                <a:gd name="T16" fmla="*/ 96 w 131"/>
                <a:gd name="T17" fmla="*/ 26 h 211"/>
                <a:gd name="T18" fmla="*/ 115 w 131"/>
                <a:gd name="T19" fmla="*/ 15 h 211"/>
                <a:gd name="T20" fmla="*/ 131 w 131"/>
                <a:gd name="T21" fmla="*/ 30 h 211"/>
                <a:gd name="T22" fmla="*/ 131 w 131"/>
                <a:gd name="T23" fmla="*/ 33 h 211"/>
                <a:gd name="T24" fmla="*/ 122 w 131"/>
                <a:gd name="T25" fmla="*/ 109 h 211"/>
                <a:gd name="T26" fmla="*/ 119 w 131"/>
                <a:gd name="T27" fmla="*/ 122 h 211"/>
                <a:gd name="T28" fmla="*/ 110 w 131"/>
                <a:gd name="T29" fmla="*/ 132 h 211"/>
                <a:gd name="T30" fmla="*/ 57 w 131"/>
                <a:gd name="T31" fmla="*/ 140 h 211"/>
                <a:gd name="T32" fmla="*/ 56 w 131"/>
                <a:gd name="T33" fmla="*/ 140 h 211"/>
                <a:gd name="T34" fmla="*/ 55 w 131"/>
                <a:gd name="T35" fmla="*/ 140 h 211"/>
                <a:gd name="T36" fmla="*/ 55 w 131"/>
                <a:gd name="T37" fmla="*/ 145 h 211"/>
                <a:gd name="T38" fmla="*/ 55 w 131"/>
                <a:gd name="T39" fmla="*/ 195 h 211"/>
                <a:gd name="T40" fmla="*/ 46 w 131"/>
                <a:gd name="T41" fmla="*/ 209 h 211"/>
                <a:gd name="T42" fmla="*/ 31 w 131"/>
                <a:gd name="T43" fmla="*/ 200 h 211"/>
                <a:gd name="T44" fmla="*/ 29 w 131"/>
                <a:gd name="T45" fmla="*/ 170 h 211"/>
                <a:gd name="T46" fmla="*/ 31 w 131"/>
                <a:gd name="T47" fmla="*/ 138 h 211"/>
                <a:gd name="T48" fmla="*/ 34 w 131"/>
                <a:gd name="T49" fmla="*/ 130 h 211"/>
                <a:gd name="T50" fmla="*/ 52 w 131"/>
                <a:gd name="T51" fmla="*/ 116 h 211"/>
                <a:gd name="T52" fmla="*/ 80 w 131"/>
                <a:gd name="T53" fmla="*/ 111 h 211"/>
                <a:gd name="T54" fmla="*/ 85 w 131"/>
                <a:gd name="T55" fmla="*/ 107 h 211"/>
                <a:gd name="T56" fmla="*/ 92 w 131"/>
                <a:gd name="T57" fmla="*/ 61 h 211"/>
                <a:gd name="T58" fmla="*/ 92 w 131"/>
                <a:gd name="T59" fmla="*/ 60 h 211"/>
                <a:gd name="T60" fmla="*/ 82 w 131"/>
                <a:gd name="T61" fmla="*/ 63 h 211"/>
                <a:gd name="T62" fmla="*/ 53 w 131"/>
                <a:gd name="T63" fmla="*/ 63 h 211"/>
                <a:gd name="T64" fmla="*/ 36 w 131"/>
                <a:gd name="T65" fmla="*/ 60 h 211"/>
                <a:gd name="T66" fmla="*/ 27 w 131"/>
                <a:gd name="T67" fmla="*/ 46 h 211"/>
                <a:gd name="T68" fmla="*/ 26 w 131"/>
                <a:gd name="T69" fmla="*/ 43 h 211"/>
                <a:gd name="T70" fmla="*/ 2 w 131"/>
                <a:gd name="T71" fmla="*/ 21 h 211"/>
                <a:gd name="T72" fmla="*/ 0 w 131"/>
                <a:gd name="T73" fmla="*/ 1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211">
                  <a:moveTo>
                    <a:pt x="0" y="19"/>
                  </a:moveTo>
                  <a:cubicBezTo>
                    <a:pt x="6" y="12"/>
                    <a:pt x="12" y="6"/>
                    <a:pt x="18" y="0"/>
                  </a:cubicBezTo>
                  <a:cubicBezTo>
                    <a:pt x="29" y="10"/>
                    <a:pt x="40" y="20"/>
                    <a:pt x="51" y="30"/>
                  </a:cubicBezTo>
                  <a:cubicBezTo>
                    <a:pt x="50" y="31"/>
                    <a:pt x="49" y="32"/>
                    <a:pt x="48" y="33"/>
                  </a:cubicBezTo>
                  <a:cubicBezTo>
                    <a:pt x="49" y="34"/>
                    <a:pt x="49" y="35"/>
                    <a:pt x="50" y="36"/>
                  </a:cubicBezTo>
                  <a:cubicBezTo>
                    <a:pt x="49" y="37"/>
                    <a:pt x="48" y="37"/>
                    <a:pt x="46" y="39"/>
                  </a:cubicBezTo>
                  <a:cubicBezTo>
                    <a:pt x="51" y="39"/>
                    <a:pt x="55" y="40"/>
                    <a:pt x="60" y="41"/>
                  </a:cubicBezTo>
                  <a:cubicBezTo>
                    <a:pt x="70" y="42"/>
                    <a:pt x="80" y="41"/>
                    <a:pt x="89" y="35"/>
                  </a:cubicBezTo>
                  <a:cubicBezTo>
                    <a:pt x="92" y="32"/>
                    <a:pt x="95" y="30"/>
                    <a:pt x="96" y="26"/>
                  </a:cubicBezTo>
                  <a:cubicBezTo>
                    <a:pt x="100" y="18"/>
                    <a:pt x="107" y="15"/>
                    <a:pt x="115" y="15"/>
                  </a:cubicBezTo>
                  <a:cubicBezTo>
                    <a:pt x="122" y="16"/>
                    <a:pt x="129" y="23"/>
                    <a:pt x="131" y="30"/>
                  </a:cubicBezTo>
                  <a:cubicBezTo>
                    <a:pt x="131" y="31"/>
                    <a:pt x="131" y="32"/>
                    <a:pt x="131" y="33"/>
                  </a:cubicBezTo>
                  <a:cubicBezTo>
                    <a:pt x="129" y="59"/>
                    <a:pt x="128" y="84"/>
                    <a:pt x="122" y="109"/>
                  </a:cubicBezTo>
                  <a:cubicBezTo>
                    <a:pt x="121" y="114"/>
                    <a:pt x="120" y="118"/>
                    <a:pt x="119" y="122"/>
                  </a:cubicBezTo>
                  <a:cubicBezTo>
                    <a:pt x="118" y="127"/>
                    <a:pt x="114" y="130"/>
                    <a:pt x="110" y="132"/>
                  </a:cubicBezTo>
                  <a:cubicBezTo>
                    <a:pt x="93" y="140"/>
                    <a:pt x="75" y="142"/>
                    <a:pt x="57" y="140"/>
                  </a:cubicBezTo>
                  <a:cubicBezTo>
                    <a:pt x="57" y="140"/>
                    <a:pt x="56" y="140"/>
                    <a:pt x="56" y="140"/>
                  </a:cubicBezTo>
                  <a:cubicBezTo>
                    <a:pt x="56" y="140"/>
                    <a:pt x="56" y="140"/>
                    <a:pt x="55" y="140"/>
                  </a:cubicBezTo>
                  <a:cubicBezTo>
                    <a:pt x="55" y="142"/>
                    <a:pt x="55" y="144"/>
                    <a:pt x="55" y="145"/>
                  </a:cubicBezTo>
                  <a:cubicBezTo>
                    <a:pt x="53" y="162"/>
                    <a:pt x="53" y="178"/>
                    <a:pt x="55" y="195"/>
                  </a:cubicBezTo>
                  <a:cubicBezTo>
                    <a:pt x="56" y="202"/>
                    <a:pt x="52" y="208"/>
                    <a:pt x="46" y="209"/>
                  </a:cubicBezTo>
                  <a:cubicBezTo>
                    <a:pt x="39" y="211"/>
                    <a:pt x="32" y="207"/>
                    <a:pt x="31" y="200"/>
                  </a:cubicBezTo>
                  <a:cubicBezTo>
                    <a:pt x="30" y="190"/>
                    <a:pt x="29" y="180"/>
                    <a:pt x="29" y="170"/>
                  </a:cubicBezTo>
                  <a:cubicBezTo>
                    <a:pt x="28" y="159"/>
                    <a:pt x="29" y="148"/>
                    <a:pt x="31" y="138"/>
                  </a:cubicBezTo>
                  <a:cubicBezTo>
                    <a:pt x="32" y="135"/>
                    <a:pt x="33" y="133"/>
                    <a:pt x="34" y="130"/>
                  </a:cubicBezTo>
                  <a:cubicBezTo>
                    <a:pt x="37" y="122"/>
                    <a:pt x="44" y="118"/>
                    <a:pt x="52" y="116"/>
                  </a:cubicBezTo>
                  <a:cubicBezTo>
                    <a:pt x="61" y="113"/>
                    <a:pt x="71" y="112"/>
                    <a:pt x="80" y="111"/>
                  </a:cubicBezTo>
                  <a:cubicBezTo>
                    <a:pt x="84" y="111"/>
                    <a:pt x="84" y="111"/>
                    <a:pt x="85" y="107"/>
                  </a:cubicBezTo>
                  <a:cubicBezTo>
                    <a:pt x="88" y="92"/>
                    <a:pt x="90" y="77"/>
                    <a:pt x="92" y="61"/>
                  </a:cubicBezTo>
                  <a:cubicBezTo>
                    <a:pt x="92" y="61"/>
                    <a:pt x="92" y="61"/>
                    <a:pt x="92" y="60"/>
                  </a:cubicBezTo>
                  <a:cubicBezTo>
                    <a:pt x="88" y="61"/>
                    <a:pt x="85" y="62"/>
                    <a:pt x="82" y="63"/>
                  </a:cubicBezTo>
                  <a:cubicBezTo>
                    <a:pt x="72" y="65"/>
                    <a:pt x="63" y="65"/>
                    <a:pt x="53" y="63"/>
                  </a:cubicBezTo>
                  <a:cubicBezTo>
                    <a:pt x="47" y="63"/>
                    <a:pt x="42" y="62"/>
                    <a:pt x="36" y="60"/>
                  </a:cubicBezTo>
                  <a:cubicBezTo>
                    <a:pt x="28" y="59"/>
                    <a:pt x="25" y="54"/>
                    <a:pt x="27" y="46"/>
                  </a:cubicBezTo>
                  <a:cubicBezTo>
                    <a:pt x="27" y="45"/>
                    <a:pt x="27" y="44"/>
                    <a:pt x="26" y="43"/>
                  </a:cubicBezTo>
                  <a:cubicBezTo>
                    <a:pt x="18" y="36"/>
                    <a:pt x="10" y="28"/>
                    <a:pt x="2" y="21"/>
                  </a:cubicBezTo>
                  <a:cubicBezTo>
                    <a:pt x="1" y="20"/>
                    <a:pt x="1" y="20"/>
                    <a:pt x="0" y="19"/>
                  </a:cubicBezTo>
                </a:path>
              </a:pathLst>
            </a:custGeom>
            <a:solidFill>
              <a:srgbClr val="F4A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317"/>
            <p:cNvSpPr>
              <a:spLocks/>
            </p:cNvSpPr>
            <p:nvPr/>
          </p:nvSpPr>
          <p:spPr bwMode="auto">
            <a:xfrm>
              <a:off x="8228013" y="1852612"/>
              <a:ext cx="276225" cy="398463"/>
            </a:xfrm>
            <a:custGeom>
              <a:avLst/>
              <a:gdLst>
                <a:gd name="T0" fmla="*/ 39 w 87"/>
                <a:gd name="T1" fmla="*/ 108 h 125"/>
                <a:gd name="T2" fmla="*/ 48 w 87"/>
                <a:gd name="T3" fmla="*/ 111 h 125"/>
                <a:gd name="T4" fmla="*/ 52 w 87"/>
                <a:gd name="T5" fmla="*/ 118 h 125"/>
                <a:gd name="T6" fmla="*/ 50 w 87"/>
                <a:gd name="T7" fmla="*/ 119 h 125"/>
                <a:gd name="T8" fmla="*/ 46 w 87"/>
                <a:gd name="T9" fmla="*/ 118 h 125"/>
                <a:gd name="T10" fmla="*/ 45 w 87"/>
                <a:gd name="T11" fmla="*/ 118 h 125"/>
                <a:gd name="T12" fmla="*/ 44 w 87"/>
                <a:gd name="T13" fmla="*/ 125 h 125"/>
                <a:gd name="T14" fmla="*/ 34 w 87"/>
                <a:gd name="T15" fmla="*/ 114 h 125"/>
                <a:gd name="T16" fmla="*/ 20 w 87"/>
                <a:gd name="T17" fmla="*/ 125 h 125"/>
                <a:gd name="T18" fmla="*/ 22 w 87"/>
                <a:gd name="T19" fmla="*/ 115 h 125"/>
                <a:gd name="T20" fmla="*/ 31 w 87"/>
                <a:gd name="T21" fmla="*/ 109 h 125"/>
                <a:gd name="T22" fmla="*/ 33 w 87"/>
                <a:gd name="T23" fmla="*/ 107 h 125"/>
                <a:gd name="T24" fmla="*/ 33 w 87"/>
                <a:gd name="T25" fmla="*/ 81 h 125"/>
                <a:gd name="T26" fmla="*/ 33 w 87"/>
                <a:gd name="T27" fmla="*/ 80 h 125"/>
                <a:gd name="T28" fmla="*/ 27 w 87"/>
                <a:gd name="T29" fmla="*/ 81 h 125"/>
                <a:gd name="T30" fmla="*/ 7 w 87"/>
                <a:gd name="T31" fmla="*/ 81 h 125"/>
                <a:gd name="T32" fmla="*/ 1 w 87"/>
                <a:gd name="T33" fmla="*/ 73 h 125"/>
                <a:gd name="T34" fmla="*/ 12 w 87"/>
                <a:gd name="T35" fmla="*/ 65 h 125"/>
                <a:gd name="T36" fmla="*/ 43 w 87"/>
                <a:gd name="T37" fmla="*/ 62 h 125"/>
                <a:gd name="T38" fmla="*/ 70 w 87"/>
                <a:gd name="T39" fmla="*/ 31 h 125"/>
                <a:gd name="T40" fmla="*/ 73 w 87"/>
                <a:gd name="T41" fmla="*/ 11 h 125"/>
                <a:gd name="T42" fmla="*/ 81 w 87"/>
                <a:gd name="T43" fmla="*/ 1 h 125"/>
                <a:gd name="T44" fmla="*/ 87 w 87"/>
                <a:gd name="T45" fmla="*/ 5 h 125"/>
                <a:gd name="T46" fmla="*/ 86 w 87"/>
                <a:gd name="T47" fmla="*/ 23 h 125"/>
                <a:gd name="T48" fmla="*/ 72 w 87"/>
                <a:gd name="T49" fmla="*/ 58 h 125"/>
                <a:gd name="T50" fmla="*/ 52 w 87"/>
                <a:gd name="T51" fmla="*/ 73 h 125"/>
                <a:gd name="T52" fmla="*/ 41 w 87"/>
                <a:gd name="T53" fmla="*/ 77 h 125"/>
                <a:gd name="T54" fmla="*/ 39 w 87"/>
                <a:gd name="T55" fmla="*/ 79 h 125"/>
                <a:gd name="T56" fmla="*/ 39 w 87"/>
                <a:gd name="T57" fmla="*/ 10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7" h="125">
                  <a:moveTo>
                    <a:pt x="39" y="108"/>
                  </a:moveTo>
                  <a:cubicBezTo>
                    <a:pt x="43" y="109"/>
                    <a:pt x="46" y="110"/>
                    <a:pt x="48" y="111"/>
                  </a:cubicBezTo>
                  <a:cubicBezTo>
                    <a:pt x="52" y="112"/>
                    <a:pt x="53" y="115"/>
                    <a:pt x="52" y="118"/>
                  </a:cubicBezTo>
                  <a:cubicBezTo>
                    <a:pt x="52" y="120"/>
                    <a:pt x="51" y="120"/>
                    <a:pt x="50" y="119"/>
                  </a:cubicBezTo>
                  <a:cubicBezTo>
                    <a:pt x="48" y="119"/>
                    <a:pt x="47" y="119"/>
                    <a:pt x="46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120"/>
                    <a:pt x="44" y="123"/>
                    <a:pt x="44" y="125"/>
                  </a:cubicBezTo>
                  <a:cubicBezTo>
                    <a:pt x="38" y="122"/>
                    <a:pt x="36" y="120"/>
                    <a:pt x="34" y="114"/>
                  </a:cubicBezTo>
                  <a:cubicBezTo>
                    <a:pt x="30" y="119"/>
                    <a:pt x="26" y="123"/>
                    <a:pt x="20" y="125"/>
                  </a:cubicBezTo>
                  <a:cubicBezTo>
                    <a:pt x="18" y="122"/>
                    <a:pt x="19" y="117"/>
                    <a:pt x="22" y="115"/>
                  </a:cubicBezTo>
                  <a:cubicBezTo>
                    <a:pt x="25" y="113"/>
                    <a:pt x="28" y="111"/>
                    <a:pt x="31" y="109"/>
                  </a:cubicBezTo>
                  <a:cubicBezTo>
                    <a:pt x="32" y="109"/>
                    <a:pt x="33" y="108"/>
                    <a:pt x="33" y="107"/>
                  </a:cubicBezTo>
                  <a:cubicBezTo>
                    <a:pt x="33" y="99"/>
                    <a:pt x="33" y="90"/>
                    <a:pt x="33" y="81"/>
                  </a:cubicBezTo>
                  <a:cubicBezTo>
                    <a:pt x="33" y="81"/>
                    <a:pt x="33" y="81"/>
                    <a:pt x="33" y="80"/>
                  </a:cubicBezTo>
                  <a:cubicBezTo>
                    <a:pt x="31" y="81"/>
                    <a:pt x="29" y="81"/>
                    <a:pt x="27" y="81"/>
                  </a:cubicBezTo>
                  <a:cubicBezTo>
                    <a:pt x="20" y="81"/>
                    <a:pt x="13" y="81"/>
                    <a:pt x="7" y="81"/>
                  </a:cubicBezTo>
                  <a:cubicBezTo>
                    <a:pt x="2" y="81"/>
                    <a:pt x="0" y="78"/>
                    <a:pt x="1" y="73"/>
                  </a:cubicBezTo>
                  <a:cubicBezTo>
                    <a:pt x="3" y="68"/>
                    <a:pt x="7" y="65"/>
                    <a:pt x="12" y="65"/>
                  </a:cubicBezTo>
                  <a:cubicBezTo>
                    <a:pt x="23" y="66"/>
                    <a:pt x="33" y="65"/>
                    <a:pt x="43" y="62"/>
                  </a:cubicBezTo>
                  <a:cubicBezTo>
                    <a:pt x="58" y="57"/>
                    <a:pt x="67" y="46"/>
                    <a:pt x="70" y="31"/>
                  </a:cubicBezTo>
                  <a:cubicBezTo>
                    <a:pt x="72" y="24"/>
                    <a:pt x="72" y="18"/>
                    <a:pt x="73" y="11"/>
                  </a:cubicBezTo>
                  <a:cubicBezTo>
                    <a:pt x="73" y="6"/>
                    <a:pt x="76" y="2"/>
                    <a:pt x="81" y="1"/>
                  </a:cubicBezTo>
                  <a:cubicBezTo>
                    <a:pt x="84" y="0"/>
                    <a:pt x="87" y="2"/>
                    <a:pt x="87" y="5"/>
                  </a:cubicBezTo>
                  <a:cubicBezTo>
                    <a:pt x="87" y="11"/>
                    <a:pt x="87" y="17"/>
                    <a:pt x="86" y="23"/>
                  </a:cubicBezTo>
                  <a:cubicBezTo>
                    <a:pt x="84" y="36"/>
                    <a:pt x="80" y="48"/>
                    <a:pt x="72" y="58"/>
                  </a:cubicBezTo>
                  <a:cubicBezTo>
                    <a:pt x="66" y="64"/>
                    <a:pt x="59" y="69"/>
                    <a:pt x="52" y="73"/>
                  </a:cubicBezTo>
                  <a:cubicBezTo>
                    <a:pt x="48" y="74"/>
                    <a:pt x="45" y="76"/>
                    <a:pt x="41" y="77"/>
                  </a:cubicBezTo>
                  <a:cubicBezTo>
                    <a:pt x="40" y="78"/>
                    <a:pt x="39" y="79"/>
                    <a:pt x="39" y="79"/>
                  </a:cubicBezTo>
                  <a:cubicBezTo>
                    <a:pt x="39" y="89"/>
                    <a:pt x="39" y="99"/>
                    <a:pt x="39" y="108"/>
                  </a:cubicBezTo>
                </a:path>
              </a:pathLst>
            </a:custGeom>
            <a:solidFill>
              <a:srgbClr val="F4A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318"/>
            <p:cNvSpPr>
              <a:spLocks/>
            </p:cNvSpPr>
            <p:nvPr/>
          </p:nvSpPr>
          <p:spPr bwMode="auto">
            <a:xfrm>
              <a:off x="8291513" y="1477962"/>
              <a:ext cx="136525" cy="136525"/>
            </a:xfrm>
            <a:custGeom>
              <a:avLst/>
              <a:gdLst>
                <a:gd name="T0" fmla="*/ 22 w 43"/>
                <a:gd name="T1" fmla="*/ 1 h 43"/>
                <a:gd name="T2" fmla="*/ 43 w 43"/>
                <a:gd name="T3" fmla="*/ 22 h 43"/>
                <a:gd name="T4" fmla="*/ 22 w 43"/>
                <a:gd name="T5" fmla="*/ 43 h 43"/>
                <a:gd name="T6" fmla="*/ 1 w 43"/>
                <a:gd name="T7" fmla="*/ 21 h 43"/>
                <a:gd name="T8" fmla="*/ 22 w 43"/>
                <a:gd name="T9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3">
                  <a:moveTo>
                    <a:pt x="22" y="1"/>
                  </a:moveTo>
                  <a:cubicBezTo>
                    <a:pt x="34" y="1"/>
                    <a:pt x="43" y="10"/>
                    <a:pt x="43" y="22"/>
                  </a:cubicBezTo>
                  <a:cubicBezTo>
                    <a:pt x="42" y="34"/>
                    <a:pt x="33" y="43"/>
                    <a:pt x="22" y="43"/>
                  </a:cubicBezTo>
                  <a:cubicBezTo>
                    <a:pt x="10" y="42"/>
                    <a:pt x="0" y="33"/>
                    <a:pt x="1" y="21"/>
                  </a:cubicBezTo>
                  <a:cubicBezTo>
                    <a:pt x="1" y="10"/>
                    <a:pt x="11" y="0"/>
                    <a:pt x="22" y="1"/>
                  </a:cubicBezTo>
                </a:path>
              </a:pathLst>
            </a:custGeom>
            <a:solidFill>
              <a:srgbClr val="F4A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8" name="组合 287"/>
          <p:cNvGrpSpPr/>
          <p:nvPr/>
        </p:nvGrpSpPr>
        <p:grpSpPr>
          <a:xfrm>
            <a:off x="10947897" y="3450252"/>
            <a:ext cx="922338" cy="485043"/>
            <a:chOff x="1358900" y="939800"/>
            <a:chExt cx="9475788" cy="4983163"/>
          </a:xfrm>
        </p:grpSpPr>
        <p:sp>
          <p:nvSpPr>
            <p:cNvPr id="289" name="Freeform 113"/>
            <p:cNvSpPr>
              <a:spLocks/>
            </p:cNvSpPr>
            <p:nvPr/>
          </p:nvSpPr>
          <p:spPr bwMode="auto">
            <a:xfrm>
              <a:off x="2465388" y="3411538"/>
              <a:ext cx="7240588" cy="812800"/>
            </a:xfrm>
            <a:custGeom>
              <a:avLst/>
              <a:gdLst>
                <a:gd name="T0" fmla="*/ 4561 w 4561"/>
                <a:gd name="T1" fmla="*/ 512 h 512"/>
                <a:gd name="T2" fmla="*/ 0 w 4561"/>
                <a:gd name="T3" fmla="*/ 512 h 512"/>
                <a:gd name="T4" fmla="*/ 134 w 4561"/>
                <a:gd name="T5" fmla="*/ 0 h 512"/>
                <a:gd name="T6" fmla="*/ 4424 w 4561"/>
                <a:gd name="T7" fmla="*/ 0 h 512"/>
                <a:gd name="T8" fmla="*/ 4561 w 4561"/>
                <a:gd name="T9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61" h="512">
                  <a:moveTo>
                    <a:pt x="4561" y="512"/>
                  </a:moveTo>
                  <a:lnTo>
                    <a:pt x="0" y="512"/>
                  </a:lnTo>
                  <a:lnTo>
                    <a:pt x="134" y="0"/>
                  </a:lnTo>
                  <a:lnTo>
                    <a:pt x="4424" y="0"/>
                  </a:lnTo>
                  <a:lnTo>
                    <a:pt x="4561" y="512"/>
                  </a:lnTo>
                  <a:close/>
                </a:path>
              </a:pathLst>
            </a:cu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14"/>
            <p:cNvSpPr>
              <a:spLocks/>
            </p:cNvSpPr>
            <p:nvPr/>
          </p:nvSpPr>
          <p:spPr bwMode="auto">
            <a:xfrm>
              <a:off x="4403725" y="4330700"/>
              <a:ext cx="468313" cy="1450975"/>
            </a:xfrm>
            <a:custGeom>
              <a:avLst/>
              <a:gdLst>
                <a:gd name="T0" fmla="*/ 125 w 125"/>
                <a:gd name="T1" fmla="*/ 387 h 387"/>
                <a:gd name="T2" fmla="*/ 125 w 125"/>
                <a:gd name="T3" fmla="*/ 47 h 387"/>
                <a:gd name="T4" fmla="*/ 78 w 125"/>
                <a:gd name="T5" fmla="*/ 0 h 387"/>
                <a:gd name="T6" fmla="*/ 47 w 125"/>
                <a:gd name="T7" fmla="*/ 0 h 387"/>
                <a:gd name="T8" fmla="*/ 0 w 125"/>
                <a:gd name="T9" fmla="*/ 47 h 387"/>
                <a:gd name="T10" fmla="*/ 0 w 125"/>
                <a:gd name="T11" fmla="*/ 387 h 387"/>
                <a:gd name="T12" fmla="*/ 125 w 125"/>
                <a:gd name="T13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387">
                  <a:moveTo>
                    <a:pt x="125" y="387"/>
                  </a:moveTo>
                  <a:cubicBezTo>
                    <a:pt x="125" y="47"/>
                    <a:pt x="125" y="47"/>
                    <a:pt x="125" y="47"/>
                  </a:cubicBezTo>
                  <a:cubicBezTo>
                    <a:pt x="125" y="21"/>
                    <a:pt x="104" y="0"/>
                    <a:pt x="78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387"/>
                    <a:pt x="0" y="387"/>
                    <a:pt x="0" y="387"/>
                  </a:cubicBezTo>
                  <a:lnTo>
                    <a:pt x="125" y="387"/>
                  </a:lnTo>
                  <a:close/>
                </a:path>
              </a:pathLst>
            </a:cu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15"/>
            <p:cNvSpPr>
              <a:spLocks/>
            </p:cNvSpPr>
            <p:nvPr/>
          </p:nvSpPr>
          <p:spPr bwMode="auto">
            <a:xfrm>
              <a:off x="4954588" y="4330700"/>
              <a:ext cx="469900" cy="1450975"/>
            </a:xfrm>
            <a:custGeom>
              <a:avLst/>
              <a:gdLst>
                <a:gd name="T0" fmla="*/ 125 w 125"/>
                <a:gd name="T1" fmla="*/ 387 h 387"/>
                <a:gd name="T2" fmla="*/ 125 w 125"/>
                <a:gd name="T3" fmla="*/ 47 h 387"/>
                <a:gd name="T4" fmla="*/ 78 w 125"/>
                <a:gd name="T5" fmla="*/ 0 h 387"/>
                <a:gd name="T6" fmla="*/ 48 w 125"/>
                <a:gd name="T7" fmla="*/ 0 h 387"/>
                <a:gd name="T8" fmla="*/ 0 w 125"/>
                <a:gd name="T9" fmla="*/ 47 h 387"/>
                <a:gd name="T10" fmla="*/ 0 w 125"/>
                <a:gd name="T11" fmla="*/ 387 h 387"/>
                <a:gd name="T12" fmla="*/ 125 w 125"/>
                <a:gd name="T13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387">
                  <a:moveTo>
                    <a:pt x="125" y="387"/>
                  </a:moveTo>
                  <a:cubicBezTo>
                    <a:pt x="125" y="47"/>
                    <a:pt x="125" y="47"/>
                    <a:pt x="125" y="47"/>
                  </a:cubicBezTo>
                  <a:cubicBezTo>
                    <a:pt x="125" y="21"/>
                    <a:pt x="104" y="0"/>
                    <a:pt x="7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387"/>
                    <a:pt x="0" y="387"/>
                    <a:pt x="0" y="387"/>
                  </a:cubicBezTo>
                  <a:lnTo>
                    <a:pt x="125" y="387"/>
                  </a:lnTo>
                  <a:close/>
                </a:path>
              </a:pathLst>
            </a:cu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16"/>
            <p:cNvSpPr>
              <a:spLocks/>
            </p:cNvSpPr>
            <p:nvPr/>
          </p:nvSpPr>
          <p:spPr bwMode="auto">
            <a:xfrm>
              <a:off x="7235825" y="4330700"/>
              <a:ext cx="465138" cy="1450975"/>
            </a:xfrm>
            <a:custGeom>
              <a:avLst/>
              <a:gdLst>
                <a:gd name="T0" fmla="*/ 0 w 124"/>
                <a:gd name="T1" fmla="*/ 387 h 387"/>
                <a:gd name="T2" fmla="*/ 0 w 124"/>
                <a:gd name="T3" fmla="*/ 47 h 387"/>
                <a:gd name="T4" fmla="*/ 47 w 124"/>
                <a:gd name="T5" fmla="*/ 0 h 387"/>
                <a:gd name="T6" fmla="*/ 77 w 124"/>
                <a:gd name="T7" fmla="*/ 0 h 387"/>
                <a:gd name="T8" fmla="*/ 124 w 124"/>
                <a:gd name="T9" fmla="*/ 47 h 387"/>
                <a:gd name="T10" fmla="*/ 124 w 124"/>
                <a:gd name="T11" fmla="*/ 387 h 387"/>
                <a:gd name="T12" fmla="*/ 0 w 124"/>
                <a:gd name="T13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387">
                  <a:moveTo>
                    <a:pt x="0" y="38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0" y="21"/>
                    <a:pt x="21" y="0"/>
                    <a:pt x="4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03" y="0"/>
                    <a:pt x="124" y="21"/>
                    <a:pt x="124" y="47"/>
                  </a:cubicBezTo>
                  <a:cubicBezTo>
                    <a:pt x="124" y="387"/>
                    <a:pt x="124" y="387"/>
                    <a:pt x="124" y="387"/>
                  </a:cubicBezTo>
                  <a:lnTo>
                    <a:pt x="0" y="387"/>
                  </a:lnTo>
                  <a:close/>
                </a:path>
              </a:pathLst>
            </a:cu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17"/>
            <p:cNvSpPr>
              <a:spLocks/>
            </p:cNvSpPr>
            <p:nvPr/>
          </p:nvSpPr>
          <p:spPr bwMode="auto">
            <a:xfrm>
              <a:off x="6683375" y="4330700"/>
              <a:ext cx="465138" cy="1450975"/>
            </a:xfrm>
            <a:custGeom>
              <a:avLst/>
              <a:gdLst>
                <a:gd name="T0" fmla="*/ 0 w 124"/>
                <a:gd name="T1" fmla="*/ 387 h 387"/>
                <a:gd name="T2" fmla="*/ 0 w 124"/>
                <a:gd name="T3" fmla="*/ 47 h 387"/>
                <a:gd name="T4" fmla="*/ 47 w 124"/>
                <a:gd name="T5" fmla="*/ 0 h 387"/>
                <a:gd name="T6" fmla="*/ 77 w 124"/>
                <a:gd name="T7" fmla="*/ 0 h 387"/>
                <a:gd name="T8" fmla="*/ 124 w 124"/>
                <a:gd name="T9" fmla="*/ 47 h 387"/>
                <a:gd name="T10" fmla="*/ 124 w 124"/>
                <a:gd name="T11" fmla="*/ 387 h 387"/>
                <a:gd name="T12" fmla="*/ 0 w 124"/>
                <a:gd name="T13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387">
                  <a:moveTo>
                    <a:pt x="0" y="38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0" y="21"/>
                    <a:pt x="21" y="0"/>
                    <a:pt x="4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03" y="0"/>
                    <a:pt x="124" y="21"/>
                    <a:pt x="124" y="47"/>
                  </a:cubicBezTo>
                  <a:cubicBezTo>
                    <a:pt x="124" y="387"/>
                    <a:pt x="124" y="387"/>
                    <a:pt x="124" y="387"/>
                  </a:cubicBezTo>
                  <a:lnTo>
                    <a:pt x="0" y="387"/>
                  </a:lnTo>
                  <a:close/>
                </a:path>
              </a:pathLst>
            </a:cu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Oval 118"/>
            <p:cNvSpPr>
              <a:spLocks noChangeArrowheads="1"/>
            </p:cNvSpPr>
            <p:nvPr/>
          </p:nvSpPr>
          <p:spPr bwMode="auto">
            <a:xfrm>
              <a:off x="4419600" y="939800"/>
              <a:ext cx="989013" cy="990600"/>
            </a:xfrm>
            <a:prstGeom prst="ellipse">
              <a:avLst/>
            </a:pr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119"/>
            <p:cNvSpPr>
              <a:spLocks/>
            </p:cNvSpPr>
            <p:nvPr/>
          </p:nvSpPr>
          <p:spPr bwMode="auto">
            <a:xfrm>
              <a:off x="3886200" y="2062163"/>
              <a:ext cx="2055813" cy="1228725"/>
            </a:xfrm>
            <a:custGeom>
              <a:avLst/>
              <a:gdLst>
                <a:gd name="T0" fmla="*/ 499 w 548"/>
                <a:gd name="T1" fmla="*/ 0 h 328"/>
                <a:gd name="T2" fmla="*/ 349 w 548"/>
                <a:gd name="T3" fmla="*/ 0 h 328"/>
                <a:gd name="T4" fmla="*/ 274 w 548"/>
                <a:gd name="T5" fmla="*/ 323 h 328"/>
                <a:gd name="T6" fmla="*/ 200 w 548"/>
                <a:gd name="T7" fmla="*/ 0 h 328"/>
                <a:gd name="T8" fmla="*/ 50 w 548"/>
                <a:gd name="T9" fmla="*/ 0 h 328"/>
                <a:gd name="T10" fmla="*/ 0 w 548"/>
                <a:gd name="T11" fmla="*/ 50 h 328"/>
                <a:gd name="T12" fmla="*/ 0 w 548"/>
                <a:gd name="T13" fmla="*/ 108 h 328"/>
                <a:gd name="T14" fmla="*/ 0 w 548"/>
                <a:gd name="T15" fmla="*/ 189 h 328"/>
                <a:gd name="T16" fmla="*/ 0 w 548"/>
                <a:gd name="T17" fmla="*/ 328 h 328"/>
                <a:gd name="T18" fmla="*/ 103 w 548"/>
                <a:gd name="T19" fmla="*/ 328 h 328"/>
                <a:gd name="T20" fmla="*/ 103 w 548"/>
                <a:gd name="T21" fmla="*/ 238 h 328"/>
                <a:gd name="T22" fmla="*/ 132 w 548"/>
                <a:gd name="T23" fmla="*/ 238 h 328"/>
                <a:gd name="T24" fmla="*/ 132 w 548"/>
                <a:gd name="T25" fmla="*/ 328 h 328"/>
                <a:gd name="T26" fmla="*/ 416 w 548"/>
                <a:gd name="T27" fmla="*/ 328 h 328"/>
                <a:gd name="T28" fmla="*/ 416 w 548"/>
                <a:gd name="T29" fmla="*/ 238 h 328"/>
                <a:gd name="T30" fmla="*/ 445 w 548"/>
                <a:gd name="T31" fmla="*/ 238 h 328"/>
                <a:gd name="T32" fmla="*/ 445 w 548"/>
                <a:gd name="T33" fmla="*/ 328 h 328"/>
                <a:gd name="T34" fmla="*/ 548 w 548"/>
                <a:gd name="T35" fmla="*/ 328 h 328"/>
                <a:gd name="T36" fmla="*/ 548 w 548"/>
                <a:gd name="T37" fmla="*/ 189 h 328"/>
                <a:gd name="T38" fmla="*/ 548 w 548"/>
                <a:gd name="T39" fmla="*/ 108 h 328"/>
                <a:gd name="T40" fmla="*/ 548 w 548"/>
                <a:gd name="T41" fmla="*/ 50 h 328"/>
                <a:gd name="T42" fmla="*/ 499 w 548"/>
                <a:gd name="T43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8" h="328">
                  <a:moveTo>
                    <a:pt x="499" y="0"/>
                  </a:moveTo>
                  <a:cubicBezTo>
                    <a:pt x="349" y="0"/>
                    <a:pt x="349" y="0"/>
                    <a:pt x="349" y="0"/>
                  </a:cubicBezTo>
                  <a:cubicBezTo>
                    <a:pt x="274" y="323"/>
                    <a:pt x="274" y="323"/>
                    <a:pt x="274" y="323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2" y="0"/>
                    <a:pt x="0" y="22"/>
                    <a:pt x="0" y="5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103" y="328"/>
                    <a:pt x="103" y="328"/>
                    <a:pt x="103" y="328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32" y="328"/>
                    <a:pt x="132" y="328"/>
                    <a:pt x="132" y="328"/>
                  </a:cubicBezTo>
                  <a:cubicBezTo>
                    <a:pt x="416" y="328"/>
                    <a:pt x="416" y="328"/>
                    <a:pt x="416" y="328"/>
                  </a:cubicBezTo>
                  <a:cubicBezTo>
                    <a:pt x="416" y="238"/>
                    <a:pt x="416" y="238"/>
                    <a:pt x="416" y="238"/>
                  </a:cubicBezTo>
                  <a:cubicBezTo>
                    <a:pt x="445" y="238"/>
                    <a:pt x="445" y="238"/>
                    <a:pt x="445" y="238"/>
                  </a:cubicBezTo>
                  <a:cubicBezTo>
                    <a:pt x="445" y="328"/>
                    <a:pt x="445" y="328"/>
                    <a:pt x="445" y="328"/>
                  </a:cubicBezTo>
                  <a:cubicBezTo>
                    <a:pt x="548" y="328"/>
                    <a:pt x="548" y="328"/>
                    <a:pt x="548" y="328"/>
                  </a:cubicBezTo>
                  <a:cubicBezTo>
                    <a:pt x="548" y="189"/>
                    <a:pt x="548" y="189"/>
                    <a:pt x="548" y="189"/>
                  </a:cubicBezTo>
                  <a:cubicBezTo>
                    <a:pt x="548" y="108"/>
                    <a:pt x="548" y="108"/>
                    <a:pt x="548" y="108"/>
                  </a:cubicBezTo>
                  <a:cubicBezTo>
                    <a:pt x="548" y="50"/>
                    <a:pt x="548" y="50"/>
                    <a:pt x="548" y="50"/>
                  </a:cubicBezTo>
                  <a:cubicBezTo>
                    <a:pt x="548" y="22"/>
                    <a:pt x="526" y="0"/>
                    <a:pt x="499" y="0"/>
                  </a:cubicBezTo>
                  <a:close/>
                </a:path>
              </a:pathLst>
            </a:cu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Oval 120"/>
            <p:cNvSpPr>
              <a:spLocks noChangeArrowheads="1"/>
            </p:cNvSpPr>
            <p:nvPr/>
          </p:nvSpPr>
          <p:spPr bwMode="auto">
            <a:xfrm>
              <a:off x="4741863" y="2062163"/>
              <a:ext cx="347663" cy="134938"/>
            </a:xfrm>
            <a:prstGeom prst="ellipse">
              <a:avLst/>
            </a:pr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21"/>
            <p:cNvSpPr>
              <a:spLocks/>
            </p:cNvSpPr>
            <p:nvPr/>
          </p:nvSpPr>
          <p:spPr bwMode="auto">
            <a:xfrm>
              <a:off x="4775200" y="2185988"/>
              <a:ext cx="280988" cy="1093788"/>
            </a:xfrm>
            <a:custGeom>
              <a:avLst/>
              <a:gdLst>
                <a:gd name="T0" fmla="*/ 177 w 177"/>
                <a:gd name="T1" fmla="*/ 689 h 689"/>
                <a:gd name="T2" fmla="*/ 0 w 177"/>
                <a:gd name="T3" fmla="*/ 689 h 689"/>
                <a:gd name="T4" fmla="*/ 54 w 177"/>
                <a:gd name="T5" fmla="*/ 0 h 689"/>
                <a:gd name="T6" fmla="*/ 120 w 177"/>
                <a:gd name="T7" fmla="*/ 0 h 689"/>
                <a:gd name="T8" fmla="*/ 177 w 177"/>
                <a:gd name="T9" fmla="*/ 689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689">
                  <a:moveTo>
                    <a:pt x="177" y="689"/>
                  </a:moveTo>
                  <a:lnTo>
                    <a:pt x="0" y="689"/>
                  </a:lnTo>
                  <a:lnTo>
                    <a:pt x="54" y="0"/>
                  </a:lnTo>
                  <a:lnTo>
                    <a:pt x="120" y="0"/>
                  </a:lnTo>
                  <a:lnTo>
                    <a:pt x="177" y="689"/>
                  </a:lnTo>
                  <a:close/>
                </a:path>
              </a:pathLst>
            </a:cu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Oval 122"/>
            <p:cNvSpPr>
              <a:spLocks noChangeArrowheads="1"/>
            </p:cNvSpPr>
            <p:nvPr/>
          </p:nvSpPr>
          <p:spPr bwMode="auto">
            <a:xfrm>
              <a:off x="6699250" y="939800"/>
              <a:ext cx="985838" cy="990600"/>
            </a:xfrm>
            <a:prstGeom prst="ellipse">
              <a:avLst/>
            </a:pr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23"/>
            <p:cNvSpPr>
              <a:spLocks/>
            </p:cNvSpPr>
            <p:nvPr/>
          </p:nvSpPr>
          <p:spPr bwMode="auto">
            <a:xfrm>
              <a:off x="6165850" y="2062163"/>
              <a:ext cx="2052638" cy="1228725"/>
            </a:xfrm>
            <a:custGeom>
              <a:avLst/>
              <a:gdLst>
                <a:gd name="T0" fmla="*/ 498 w 547"/>
                <a:gd name="T1" fmla="*/ 0 h 328"/>
                <a:gd name="T2" fmla="*/ 348 w 547"/>
                <a:gd name="T3" fmla="*/ 0 h 328"/>
                <a:gd name="T4" fmla="*/ 274 w 547"/>
                <a:gd name="T5" fmla="*/ 323 h 328"/>
                <a:gd name="T6" fmla="*/ 199 w 547"/>
                <a:gd name="T7" fmla="*/ 0 h 328"/>
                <a:gd name="T8" fmla="*/ 49 w 547"/>
                <a:gd name="T9" fmla="*/ 0 h 328"/>
                <a:gd name="T10" fmla="*/ 0 w 547"/>
                <a:gd name="T11" fmla="*/ 50 h 328"/>
                <a:gd name="T12" fmla="*/ 0 w 547"/>
                <a:gd name="T13" fmla="*/ 108 h 328"/>
                <a:gd name="T14" fmla="*/ 0 w 547"/>
                <a:gd name="T15" fmla="*/ 189 h 328"/>
                <a:gd name="T16" fmla="*/ 0 w 547"/>
                <a:gd name="T17" fmla="*/ 328 h 328"/>
                <a:gd name="T18" fmla="*/ 102 w 547"/>
                <a:gd name="T19" fmla="*/ 328 h 328"/>
                <a:gd name="T20" fmla="*/ 102 w 547"/>
                <a:gd name="T21" fmla="*/ 238 h 328"/>
                <a:gd name="T22" fmla="*/ 132 w 547"/>
                <a:gd name="T23" fmla="*/ 238 h 328"/>
                <a:gd name="T24" fmla="*/ 132 w 547"/>
                <a:gd name="T25" fmla="*/ 328 h 328"/>
                <a:gd name="T26" fmla="*/ 415 w 547"/>
                <a:gd name="T27" fmla="*/ 328 h 328"/>
                <a:gd name="T28" fmla="*/ 415 w 547"/>
                <a:gd name="T29" fmla="*/ 238 h 328"/>
                <a:gd name="T30" fmla="*/ 445 w 547"/>
                <a:gd name="T31" fmla="*/ 238 h 328"/>
                <a:gd name="T32" fmla="*/ 445 w 547"/>
                <a:gd name="T33" fmla="*/ 328 h 328"/>
                <a:gd name="T34" fmla="*/ 547 w 547"/>
                <a:gd name="T35" fmla="*/ 328 h 328"/>
                <a:gd name="T36" fmla="*/ 547 w 547"/>
                <a:gd name="T37" fmla="*/ 189 h 328"/>
                <a:gd name="T38" fmla="*/ 547 w 547"/>
                <a:gd name="T39" fmla="*/ 108 h 328"/>
                <a:gd name="T40" fmla="*/ 547 w 547"/>
                <a:gd name="T41" fmla="*/ 50 h 328"/>
                <a:gd name="T42" fmla="*/ 498 w 547"/>
                <a:gd name="T43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7" h="328">
                  <a:moveTo>
                    <a:pt x="498" y="0"/>
                  </a:moveTo>
                  <a:cubicBezTo>
                    <a:pt x="348" y="0"/>
                    <a:pt x="348" y="0"/>
                    <a:pt x="348" y="0"/>
                  </a:cubicBezTo>
                  <a:cubicBezTo>
                    <a:pt x="274" y="323"/>
                    <a:pt x="274" y="323"/>
                    <a:pt x="274" y="323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2" y="0"/>
                    <a:pt x="0" y="22"/>
                    <a:pt x="0" y="5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102" y="328"/>
                    <a:pt x="102" y="328"/>
                    <a:pt x="102" y="328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32" y="328"/>
                    <a:pt x="132" y="328"/>
                    <a:pt x="132" y="328"/>
                  </a:cubicBezTo>
                  <a:cubicBezTo>
                    <a:pt x="415" y="328"/>
                    <a:pt x="415" y="328"/>
                    <a:pt x="415" y="328"/>
                  </a:cubicBezTo>
                  <a:cubicBezTo>
                    <a:pt x="415" y="238"/>
                    <a:pt x="415" y="238"/>
                    <a:pt x="415" y="238"/>
                  </a:cubicBezTo>
                  <a:cubicBezTo>
                    <a:pt x="445" y="238"/>
                    <a:pt x="445" y="238"/>
                    <a:pt x="445" y="238"/>
                  </a:cubicBezTo>
                  <a:cubicBezTo>
                    <a:pt x="445" y="328"/>
                    <a:pt x="445" y="328"/>
                    <a:pt x="445" y="328"/>
                  </a:cubicBezTo>
                  <a:cubicBezTo>
                    <a:pt x="547" y="328"/>
                    <a:pt x="547" y="328"/>
                    <a:pt x="547" y="328"/>
                  </a:cubicBezTo>
                  <a:cubicBezTo>
                    <a:pt x="547" y="189"/>
                    <a:pt x="547" y="189"/>
                    <a:pt x="547" y="189"/>
                  </a:cubicBezTo>
                  <a:cubicBezTo>
                    <a:pt x="547" y="108"/>
                    <a:pt x="547" y="108"/>
                    <a:pt x="547" y="108"/>
                  </a:cubicBezTo>
                  <a:cubicBezTo>
                    <a:pt x="547" y="50"/>
                    <a:pt x="547" y="50"/>
                    <a:pt x="547" y="50"/>
                  </a:cubicBezTo>
                  <a:cubicBezTo>
                    <a:pt x="547" y="22"/>
                    <a:pt x="525" y="0"/>
                    <a:pt x="498" y="0"/>
                  </a:cubicBezTo>
                  <a:close/>
                </a:path>
              </a:pathLst>
            </a:cu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Oval 124"/>
            <p:cNvSpPr>
              <a:spLocks noChangeArrowheads="1"/>
            </p:cNvSpPr>
            <p:nvPr/>
          </p:nvSpPr>
          <p:spPr bwMode="auto">
            <a:xfrm>
              <a:off x="7018338" y="2062163"/>
              <a:ext cx="347663" cy="134938"/>
            </a:xfrm>
            <a:prstGeom prst="ellipse">
              <a:avLst/>
            </a:pr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25"/>
            <p:cNvSpPr>
              <a:spLocks/>
            </p:cNvSpPr>
            <p:nvPr/>
          </p:nvSpPr>
          <p:spPr bwMode="auto">
            <a:xfrm>
              <a:off x="7051675" y="2185988"/>
              <a:ext cx="280988" cy="1093788"/>
            </a:xfrm>
            <a:custGeom>
              <a:avLst/>
              <a:gdLst>
                <a:gd name="T0" fmla="*/ 177 w 177"/>
                <a:gd name="T1" fmla="*/ 689 h 689"/>
                <a:gd name="T2" fmla="*/ 0 w 177"/>
                <a:gd name="T3" fmla="*/ 689 h 689"/>
                <a:gd name="T4" fmla="*/ 54 w 177"/>
                <a:gd name="T5" fmla="*/ 0 h 689"/>
                <a:gd name="T6" fmla="*/ 123 w 177"/>
                <a:gd name="T7" fmla="*/ 0 h 689"/>
                <a:gd name="T8" fmla="*/ 177 w 177"/>
                <a:gd name="T9" fmla="*/ 689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689">
                  <a:moveTo>
                    <a:pt x="177" y="689"/>
                  </a:moveTo>
                  <a:lnTo>
                    <a:pt x="0" y="689"/>
                  </a:lnTo>
                  <a:lnTo>
                    <a:pt x="54" y="0"/>
                  </a:lnTo>
                  <a:lnTo>
                    <a:pt x="123" y="0"/>
                  </a:lnTo>
                  <a:lnTo>
                    <a:pt x="177" y="689"/>
                  </a:lnTo>
                  <a:close/>
                </a:path>
              </a:pathLst>
            </a:cu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26"/>
            <p:cNvSpPr>
              <a:spLocks/>
            </p:cNvSpPr>
            <p:nvPr/>
          </p:nvSpPr>
          <p:spPr bwMode="auto">
            <a:xfrm>
              <a:off x="1557338" y="3009900"/>
              <a:ext cx="1447800" cy="468313"/>
            </a:xfrm>
            <a:custGeom>
              <a:avLst/>
              <a:gdLst>
                <a:gd name="T0" fmla="*/ 0 w 386"/>
                <a:gd name="T1" fmla="*/ 125 h 125"/>
                <a:gd name="T2" fmla="*/ 339 w 386"/>
                <a:gd name="T3" fmla="*/ 125 h 125"/>
                <a:gd name="T4" fmla="*/ 386 w 386"/>
                <a:gd name="T5" fmla="*/ 77 h 125"/>
                <a:gd name="T6" fmla="*/ 386 w 386"/>
                <a:gd name="T7" fmla="*/ 47 h 125"/>
                <a:gd name="T8" fmla="*/ 339 w 386"/>
                <a:gd name="T9" fmla="*/ 0 h 125"/>
                <a:gd name="T10" fmla="*/ 0 w 386"/>
                <a:gd name="T11" fmla="*/ 0 h 125"/>
                <a:gd name="T12" fmla="*/ 0 w 386"/>
                <a:gd name="T13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6" h="125">
                  <a:moveTo>
                    <a:pt x="0" y="125"/>
                  </a:moveTo>
                  <a:cubicBezTo>
                    <a:pt x="339" y="125"/>
                    <a:pt x="339" y="125"/>
                    <a:pt x="339" y="125"/>
                  </a:cubicBezTo>
                  <a:cubicBezTo>
                    <a:pt x="365" y="125"/>
                    <a:pt x="386" y="103"/>
                    <a:pt x="386" y="77"/>
                  </a:cubicBezTo>
                  <a:cubicBezTo>
                    <a:pt x="386" y="47"/>
                    <a:pt x="386" y="47"/>
                    <a:pt x="386" y="47"/>
                  </a:cubicBezTo>
                  <a:cubicBezTo>
                    <a:pt x="386" y="21"/>
                    <a:pt x="365" y="0"/>
                    <a:pt x="33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27"/>
            <p:cNvSpPr>
              <a:spLocks/>
            </p:cNvSpPr>
            <p:nvPr/>
          </p:nvSpPr>
          <p:spPr bwMode="auto">
            <a:xfrm>
              <a:off x="2773363" y="4471988"/>
              <a:ext cx="463550" cy="1450975"/>
            </a:xfrm>
            <a:custGeom>
              <a:avLst/>
              <a:gdLst>
                <a:gd name="T0" fmla="*/ 124 w 124"/>
                <a:gd name="T1" fmla="*/ 387 h 387"/>
                <a:gd name="T2" fmla="*/ 124 w 124"/>
                <a:gd name="T3" fmla="*/ 47 h 387"/>
                <a:gd name="T4" fmla="*/ 77 w 124"/>
                <a:gd name="T5" fmla="*/ 0 h 387"/>
                <a:gd name="T6" fmla="*/ 47 w 124"/>
                <a:gd name="T7" fmla="*/ 0 h 387"/>
                <a:gd name="T8" fmla="*/ 0 w 124"/>
                <a:gd name="T9" fmla="*/ 47 h 387"/>
                <a:gd name="T10" fmla="*/ 0 w 124"/>
                <a:gd name="T11" fmla="*/ 387 h 387"/>
                <a:gd name="T12" fmla="*/ 124 w 124"/>
                <a:gd name="T13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387">
                  <a:moveTo>
                    <a:pt x="124" y="387"/>
                  </a:moveTo>
                  <a:cubicBezTo>
                    <a:pt x="124" y="47"/>
                    <a:pt x="124" y="47"/>
                    <a:pt x="124" y="47"/>
                  </a:cubicBezTo>
                  <a:cubicBezTo>
                    <a:pt x="124" y="21"/>
                    <a:pt x="103" y="0"/>
                    <a:pt x="7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387"/>
                    <a:pt x="0" y="387"/>
                    <a:pt x="0" y="387"/>
                  </a:cubicBezTo>
                  <a:lnTo>
                    <a:pt x="124" y="387"/>
                  </a:lnTo>
                  <a:close/>
                </a:path>
              </a:pathLst>
            </a:cu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28"/>
            <p:cNvSpPr>
              <a:spLocks/>
            </p:cNvSpPr>
            <p:nvPr/>
          </p:nvSpPr>
          <p:spPr bwMode="auto">
            <a:xfrm>
              <a:off x="1884363" y="4471988"/>
              <a:ext cx="1162050" cy="469900"/>
            </a:xfrm>
            <a:custGeom>
              <a:avLst/>
              <a:gdLst>
                <a:gd name="T0" fmla="*/ 310 w 310"/>
                <a:gd name="T1" fmla="*/ 0 h 125"/>
                <a:gd name="T2" fmla="*/ 38 w 310"/>
                <a:gd name="T3" fmla="*/ 0 h 125"/>
                <a:gd name="T4" fmla="*/ 0 w 310"/>
                <a:gd name="T5" fmla="*/ 47 h 125"/>
                <a:gd name="T6" fmla="*/ 0 w 310"/>
                <a:gd name="T7" fmla="*/ 77 h 125"/>
                <a:gd name="T8" fmla="*/ 38 w 310"/>
                <a:gd name="T9" fmla="*/ 125 h 125"/>
                <a:gd name="T10" fmla="*/ 310 w 310"/>
                <a:gd name="T11" fmla="*/ 125 h 125"/>
                <a:gd name="T12" fmla="*/ 310 w 310"/>
                <a:gd name="T1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0" h="125">
                  <a:moveTo>
                    <a:pt x="310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17" y="0"/>
                    <a:pt x="0" y="21"/>
                    <a:pt x="0" y="4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103"/>
                    <a:pt x="17" y="125"/>
                    <a:pt x="38" y="125"/>
                  </a:cubicBezTo>
                  <a:cubicBezTo>
                    <a:pt x="310" y="125"/>
                    <a:pt x="310" y="125"/>
                    <a:pt x="310" y="125"/>
                  </a:cubicBezTo>
                  <a:lnTo>
                    <a:pt x="310" y="0"/>
                  </a:lnTo>
                  <a:close/>
                </a:path>
              </a:pathLst>
            </a:cu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129"/>
            <p:cNvSpPr>
              <a:spLocks/>
            </p:cNvSpPr>
            <p:nvPr/>
          </p:nvSpPr>
          <p:spPr bwMode="auto">
            <a:xfrm>
              <a:off x="1362075" y="2301875"/>
              <a:ext cx="982663" cy="2640013"/>
            </a:xfrm>
            <a:custGeom>
              <a:avLst/>
              <a:gdLst>
                <a:gd name="T0" fmla="*/ 171 w 262"/>
                <a:gd name="T1" fmla="*/ 0 h 704"/>
                <a:gd name="T2" fmla="*/ 164 w 262"/>
                <a:gd name="T3" fmla="*/ 0 h 704"/>
                <a:gd name="T4" fmla="*/ 98 w 262"/>
                <a:gd name="T5" fmla="*/ 0 h 704"/>
                <a:gd name="T6" fmla="*/ 0 w 262"/>
                <a:gd name="T7" fmla="*/ 127 h 704"/>
                <a:gd name="T8" fmla="*/ 0 w 262"/>
                <a:gd name="T9" fmla="*/ 577 h 704"/>
                <a:gd name="T10" fmla="*/ 98 w 262"/>
                <a:gd name="T11" fmla="*/ 704 h 704"/>
                <a:gd name="T12" fmla="*/ 164 w 262"/>
                <a:gd name="T13" fmla="*/ 704 h 704"/>
                <a:gd name="T14" fmla="*/ 262 w 262"/>
                <a:gd name="T15" fmla="*/ 577 h 704"/>
                <a:gd name="T16" fmla="*/ 262 w 262"/>
                <a:gd name="T17" fmla="*/ 283 h 704"/>
                <a:gd name="T18" fmla="*/ 171 w 262"/>
                <a:gd name="T19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2" h="704">
                  <a:moveTo>
                    <a:pt x="171" y="0"/>
                  </a:moveTo>
                  <a:cubicBezTo>
                    <a:pt x="169" y="0"/>
                    <a:pt x="167" y="0"/>
                    <a:pt x="164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44" y="0"/>
                    <a:pt x="0" y="57"/>
                    <a:pt x="0" y="127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0" y="647"/>
                    <a:pt x="44" y="704"/>
                    <a:pt x="98" y="704"/>
                  </a:cubicBezTo>
                  <a:cubicBezTo>
                    <a:pt x="164" y="704"/>
                    <a:pt x="164" y="704"/>
                    <a:pt x="164" y="704"/>
                  </a:cubicBezTo>
                  <a:cubicBezTo>
                    <a:pt x="218" y="704"/>
                    <a:pt x="262" y="647"/>
                    <a:pt x="262" y="577"/>
                  </a:cubicBezTo>
                  <a:cubicBezTo>
                    <a:pt x="262" y="283"/>
                    <a:pt x="262" y="283"/>
                    <a:pt x="262" y="283"/>
                  </a:cubicBezTo>
                  <a:cubicBezTo>
                    <a:pt x="238" y="232"/>
                    <a:pt x="187" y="32"/>
                    <a:pt x="171" y="0"/>
                  </a:cubicBezTo>
                  <a:close/>
                </a:path>
              </a:pathLst>
            </a:cu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Oval 130"/>
            <p:cNvSpPr>
              <a:spLocks noChangeArrowheads="1"/>
            </p:cNvSpPr>
            <p:nvPr/>
          </p:nvSpPr>
          <p:spPr bwMode="auto">
            <a:xfrm>
              <a:off x="1358900" y="1093788"/>
              <a:ext cx="990600" cy="990600"/>
            </a:xfrm>
            <a:prstGeom prst="ellipse">
              <a:avLst/>
            </a:pr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31"/>
            <p:cNvSpPr>
              <a:spLocks/>
            </p:cNvSpPr>
            <p:nvPr/>
          </p:nvSpPr>
          <p:spPr bwMode="auto">
            <a:xfrm>
              <a:off x="9188450" y="3009900"/>
              <a:ext cx="1452563" cy="468313"/>
            </a:xfrm>
            <a:custGeom>
              <a:avLst/>
              <a:gdLst>
                <a:gd name="T0" fmla="*/ 387 w 387"/>
                <a:gd name="T1" fmla="*/ 125 h 125"/>
                <a:gd name="T2" fmla="*/ 47 w 387"/>
                <a:gd name="T3" fmla="*/ 125 h 125"/>
                <a:gd name="T4" fmla="*/ 0 w 387"/>
                <a:gd name="T5" fmla="*/ 77 h 125"/>
                <a:gd name="T6" fmla="*/ 0 w 387"/>
                <a:gd name="T7" fmla="*/ 47 h 125"/>
                <a:gd name="T8" fmla="*/ 47 w 387"/>
                <a:gd name="T9" fmla="*/ 0 h 125"/>
                <a:gd name="T10" fmla="*/ 387 w 387"/>
                <a:gd name="T11" fmla="*/ 0 h 125"/>
                <a:gd name="T12" fmla="*/ 387 w 387"/>
                <a:gd name="T13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7" h="125">
                  <a:moveTo>
                    <a:pt x="387" y="125"/>
                  </a:moveTo>
                  <a:cubicBezTo>
                    <a:pt x="47" y="125"/>
                    <a:pt x="47" y="125"/>
                    <a:pt x="47" y="125"/>
                  </a:cubicBezTo>
                  <a:cubicBezTo>
                    <a:pt x="21" y="125"/>
                    <a:pt x="0" y="103"/>
                    <a:pt x="0" y="7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21"/>
                    <a:pt x="21" y="0"/>
                    <a:pt x="47" y="0"/>
                  </a:cubicBezTo>
                  <a:cubicBezTo>
                    <a:pt x="387" y="0"/>
                    <a:pt x="387" y="0"/>
                    <a:pt x="387" y="0"/>
                  </a:cubicBezTo>
                  <a:lnTo>
                    <a:pt x="387" y="125"/>
                  </a:lnTo>
                  <a:close/>
                </a:path>
              </a:pathLst>
            </a:cu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32"/>
            <p:cNvSpPr>
              <a:spLocks/>
            </p:cNvSpPr>
            <p:nvPr/>
          </p:nvSpPr>
          <p:spPr bwMode="auto">
            <a:xfrm>
              <a:off x="8956675" y="4471988"/>
              <a:ext cx="468313" cy="1450975"/>
            </a:xfrm>
            <a:custGeom>
              <a:avLst/>
              <a:gdLst>
                <a:gd name="T0" fmla="*/ 0 w 125"/>
                <a:gd name="T1" fmla="*/ 387 h 387"/>
                <a:gd name="T2" fmla="*/ 0 w 125"/>
                <a:gd name="T3" fmla="*/ 47 h 387"/>
                <a:gd name="T4" fmla="*/ 47 w 125"/>
                <a:gd name="T5" fmla="*/ 0 h 387"/>
                <a:gd name="T6" fmla="*/ 77 w 125"/>
                <a:gd name="T7" fmla="*/ 0 h 387"/>
                <a:gd name="T8" fmla="*/ 125 w 125"/>
                <a:gd name="T9" fmla="*/ 47 h 387"/>
                <a:gd name="T10" fmla="*/ 125 w 125"/>
                <a:gd name="T11" fmla="*/ 387 h 387"/>
                <a:gd name="T12" fmla="*/ 0 w 125"/>
                <a:gd name="T13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387">
                  <a:moveTo>
                    <a:pt x="0" y="38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0" y="21"/>
                    <a:pt x="21" y="0"/>
                    <a:pt x="4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03" y="0"/>
                    <a:pt x="125" y="21"/>
                    <a:pt x="125" y="47"/>
                  </a:cubicBezTo>
                  <a:cubicBezTo>
                    <a:pt x="125" y="387"/>
                    <a:pt x="125" y="387"/>
                    <a:pt x="125" y="387"/>
                  </a:cubicBezTo>
                  <a:lnTo>
                    <a:pt x="0" y="387"/>
                  </a:lnTo>
                  <a:close/>
                </a:path>
              </a:pathLst>
            </a:cu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33"/>
            <p:cNvSpPr>
              <a:spLocks/>
            </p:cNvSpPr>
            <p:nvPr/>
          </p:nvSpPr>
          <p:spPr bwMode="auto">
            <a:xfrm>
              <a:off x="9147175" y="4471988"/>
              <a:ext cx="1163638" cy="469900"/>
            </a:xfrm>
            <a:custGeom>
              <a:avLst/>
              <a:gdLst>
                <a:gd name="T0" fmla="*/ 0 w 310"/>
                <a:gd name="T1" fmla="*/ 0 h 125"/>
                <a:gd name="T2" fmla="*/ 273 w 310"/>
                <a:gd name="T3" fmla="*/ 0 h 125"/>
                <a:gd name="T4" fmla="*/ 310 w 310"/>
                <a:gd name="T5" fmla="*/ 47 h 125"/>
                <a:gd name="T6" fmla="*/ 310 w 310"/>
                <a:gd name="T7" fmla="*/ 77 h 125"/>
                <a:gd name="T8" fmla="*/ 273 w 310"/>
                <a:gd name="T9" fmla="*/ 125 h 125"/>
                <a:gd name="T10" fmla="*/ 0 w 310"/>
                <a:gd name="T11" fmla="*/ 125 h 125"/>
                <a:gd name="T12" fmla="*/ 0 w 310"/>
                <a:gd name="T1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0" h="125">
                  <a:moveTo>
                    <a:pt x="0" y="0"/>
                  </a:moveTo>
                  <a:cubicBezTo>
                    <a:pt x="273" y="0"/>
                    <a:pt x="273" y="0"/>
                    <a:pt x="273" y="0"/>
                  </a:cubicBezTo>
                  <a:cubicBezTo>
                    <a:pt x="293" y="0"/>
                    <a:pt x="310" y="21"/>
                    <a:pt x="310" y="47"/>
                  </a:cubicBezTo>
                  <a:cubicBezTo>
                    <a:pt x="310" y="77"/>
                    <a:pt x="310" y="77"/>
                    <a:pt x="310" y="77"/>
                  </a:cubicBezTo>
                  <a:cubicBezTo>
                    <a:pt x="310" y="103"/>
                    <a:pt x="293" y="125"/>
                    <a:pt x="273" y="125"/>
                  </a:cubicBezTo>
                  <a:cubicBezTo>
                    <a:pt x="0" y="125"/>
                    <a:pt x="0" y="125"/>
                    <a:pt x="0" y="1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134"/>
            <p:cNvSpPr>
              <a:spLocks/>
            </p:cNvSpPr>
            <p:nvPr/>
          </p:nvSpPr>
          <p:spPr bwMode="auto">
            <a:xfrm>
              <a:off x="9853613" y="2301875"/>
              <a:ext cx="977900" cy="2640013"/>
            </a:xfrm>
            <a:custGeom>
              <a:avLst/>
              <a:gdLst>
                <a:gd name="T0" fmla="*/ 90 w 261"/>
                <a:gd name="T1" fmla="*/ 0 h 704"/>
                <a:gd name="T2" fmla="*/ 97 w 261"/>
                <a:gd name="T3" fmla="*/ 0 h 704"/>
                <a:gd name="T4" fmla="*/ 163 w 261"/>
                <a:gd name="T5" fmla="*/ 0 h 704"/>
                <a:gd name="T6" fmla="*/ 261 w 261"/>
                <a:gd name="T7" fmla="*/ 127 h 704"/>
                <a:gd name="T8" fmla="*/ 261 w 261"/>
                <a:gd name="T9" fmla="*/ 577 h 704"/>
                <a:gd name="T10" fmla="*/ 163 w 261"/>
                <a:gd name="T11" fmla="*/ 704 h 704"/>
                <a:gd name="T12" fmla="*/ 97 w 261"/>
                <a:gd name="T13" fmla="*/ 704 h 704"/>
                <a:gd name="T14" fmla="*/ 0 w 261"/>
                <a:gd name="T15" fmla="*/ 577 h 704"/>
                <a:gd name="T16" fmla="*/ 0 w 261"/>
                <a:gd name="T17" fmla="*/ 283 h 704"/>
                <a:gd name="T18" fmla="*/ 90 w 261"/>
                <a:gd name="T19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1" h="704">
                  <a:moveTo>
                    <a:pt x="90" y="0"/>
                  </a:moveTo>
                  <a:cubicBezTo>
                    <a:pt x="92" y="0"/>
                    <a:pt x="95" y="0"/>
                    <a:pt x="97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217" y="0"/>
                    <a:pt x="261" y="57"/>
                    <a:pt x="261" y="127"/>
                  </a:cubicBezTo>
                  <a:cubicBezTo>
                    <a:pt x="261" y="577"/>
                    <a:pt x="261" y="577"/>
                    <a:pt x="261" y="577"/>
                  </a:cubicBezTo>
                  <a:cubicBezTo>
                    <a:pt x="261" y="647"/>
                    <a:pt x="217" y="704"/>
                    <a:pt x="163" y="704"/>
                  </a:cubicBezTo>
                  <a:cubicBezTo>
                    <a:pt x="97" y="704"/>
                    <a:pt x="97" y="704"/>
                    <a:pt x="97" y="704"/>
                  </a:cubicBezTo>
                  <a:cubicBezTo>
                    <a:pt x="43" y="704"/>
                    <a:pt x="0" y="647"/>
                    <a:pt x="0" y="577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23" y="232"/>
                    <a:pt x="75" y="32"/>
                    <a:pt x="90" y="0"/>
                  </a:cubicBezTo>
                  <a:close/>
                </a:path>
              </a:pathLst>
            </a:cu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Oval 135"/>
            <p:cNvSpPr>
              <a:spLocks noChangeArrowheads="1"/>
            </p:cNvSpPr>
            <p:nvPr/>
          </p:nvSpPr>
          <p:spPr bwMode="auto">
            <a:xfrm>
              <a:off x="9845675" y="1093788"/>
              <a:ext cx="989013" cy="990600"/>
            </a:xfrm>
            <a:prstGeom prst="ellipse">
              <a:avLst/>
            </a:prstGeom>
            <a:solidFill>
              <a:srgbClr val="57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2" name="组合 311"/>
          <p:cNvGrpSpPr/>
          <p:nvPr/>
        </p:nvGrpSpPr>
        <p:grpSpPr>
          <a:xfrm>
            <a:off x="1419226" y="3403573"/>
            <a:ext cx="717550" cy="523699"/>
            <a:chOff x="8232776" y="2008187"/>
            <a:chExt cx="1516063" cy="1106488"/>
          </a:xfrm>
          <a:solidFill>
            <a:srgbClr val="0070C0"/>
          </a:solidFill>
        </p:grpSpPr>
        <p:sp>
          <p:nvSpPr>
            <p:cNvPr id="313" name="Freeform 414"/>
            <p:cNvSpPr>
              <a:spLocks/>
            </p:cNvSpPr>
            <p:nvPr/>
          </p:nvSpPr>
          <p:spPr bwMode="auto">
            <a:xfrm>
              <a:off x="8950326" y="2309812"/>
              <a:ext cx="798513" cy="804863"/>
            </a:xfrm>
            <a:custGeom>
              <a:avLst/>
              <a:gdLst>
                <a:gd name="T0" fmla="*/ 160 w 251"/>
                <a:gd name="T1" fmla="*/ 155 h 253"/>
                <a:gd name="T2" fmla="*/ 156 w 251"/>
                <a:gd name="T3" fmla="*/ 142 h 253"/>
                <a:gd name="T4" fmla="*/ 165 w 251"/>
                <a:gd name="T5" fmla="*/ 108 h 253"/>
                <a:gd name="T6" fmla="*/ 174 w 251"/>
                <a:gd name="T7" fmla="*/ 100 h 253"/>
                <a:gd name="T8" fmla="*/ 176 w 251"/>
                <a:gd name="T9" fmla="*/ 85 h 253"/>
                <a:gd name="T10" fmla="*/ 173 w 251"/>
                <a:gd name="T11" fmla="*/ 81 h 253"/>
                <a:gd name="T12" fmla="*/ 177 w 251"/>
                <a:gd name="T13" fmla="*/ 42 h 253"/>
                <a:gd name="T14" fmla="*/ 140 w 251"/>
                <a:gd name="T15" fmla="*/ 4 h 253"/>
                <a:gd name="T16" fmla="*/ 93 w 251"/>
                <a:gd name="T17" fmla="*/ 9 h 253"/>
                <a:gd name="T18" fmla="*/ 70 w 251"/>
                <a:gd name="T19" fmla="*/ 45 h 253"/>
                <a:gd name="T20" fmla="*/ 75 w 251"/>
                <a:gd name="T21" fmla="*/ 83 h 253"/>
                <a:gd name="T22" fmla="*/ 71 w 251"/>
                <a:gd name="T23" fmla="*/ 93 h 253"/>
                <a:gd name="T24" fmla="*/ 80 w 251"/>
                <a:gd name="T25" fmla="*/ 108 h 253"/>
                <a:gd name="T26" fmla="*/ 91 w 251"/>
                <a:gd name="T27" fmla="*/ 149 h 253"/>
                <a:gd name="T28" fmla="*/ 34 w 251"/>
                <a:gd name="T29" fmla="*/ 189 h 253"/>
                <a:gd name="T30" fmla="*/ 0 w 251"/>
                <a:gd name="T31" fmla="*/ 253 h 253"/>
                <a:gd name="T32" fmla="*/ 251 w 251"/>
                <a:gd name="T33" fmla="*/ 253 h 253"/>
                <a:gd name="T34" fmla="*/ 230 w 251"/>
                <a:gd name="T35" fmla="*/ 192 h 253"/>
                <a:gd name="T36" fmla="*/ 160 w 251"/>
                <a:gd name="T37" fmla="*/ 155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1" h="253">
                  <a:moveTo>
                    <a:pt x="160" y="155"/>
                  </a:moveTo>
                  <a:cubicBezTo>
                    <a:pt x="159" y="152"/>
                    <a:pt x="156" y="148"/>
                    <a:pt x="156" y="142"/>
                  </a:cubicBezTo>
                  <a:cubicBezTo>
                    <a:pt x="157" y="127"/>
                    <a:pt x="165" y="108"/>
                    <a:pt x="165" y="108"/>
                  </a:cubicBezTo>
                  <a:cubicBezTo>
                    <a:pt x="165" y="108"/>
                    <a:pt x="170" y="105"/>
                    <a:pt x="174" y="100"/>
                  </a:cubicBezTo>
                  <a:cubicBezTo>
                    <a:pt x="177" y="94"/>
                    <a:pt x="176" y="85"/>
                    <a:pt x="176" y="85"/>
                  </a:cubicBezTo>
                  <a:cubicBezTo>
                    <a:pt x="176" y="85"/>
                    <a:pt x="173" y="84"/>
                    <a:pt x="173" y="81"/>
                  </a:cubicBezTo>
                  <a:cubicBezTo>
                    <a:pt x="174" y="74"/>
                    <a:pt x="179" y="60"/>
                    <a:pt x="177" y="42"/>
                  </a:cubicBezTo>
                  <a:cubicBezTo>
                    <a:pt x="176" y="17"/>
                    <a:pt x="151" y="6"/>
                    <a:pt x="140" y="4"/>
                  </a:cubicBezTo>
                  <a:cubicBezTo>
                    <a:pt x="130" y="2"/>
                    <a:pt x="111" y="0"/>
                    <a:pt x="93" y="9"/>
                  </a:cubicBezTo>
                  <a:cubicBezTo>
                    <a:pt x="75" y="17"/>
                    <a:pt x="71" y="34"/>
                    <a:pt x="70" y="45"/>
                  </a:cubicBezTo>
                  <a:cubicBezTo>
                    <a:pt x="69" y="56"/>
                    <a:pt x="75" y="83"/>
                    <a:pt x="75" y="83"/>
                  </a:cubicBezTo>
                  <a:cubicBezTo>
                    <a:pt x="75" y="83"/>
                    <a:pt x="70" y="84"/>
                    <a:pt x="71" y="93"/>
                  </a:cubicBezTo>
                  <a:cubicBezTo>
                    <a:pt x="72" y="103"/>
                    <a:pt x="80" y="108"/>
                    <a:pt x="80" y="108"/>
                  </a:cubicBezTo>
                  <a:cubicBezTo>
                    <a:pt x="80" y="108"/>
                    <a:pt x="94" y="138"/>
                    <a:pt x="91" y="149"/>
                  </a:cubicBezTo>
                  <a:cubicBezTo>
                    <a:pt x="88" y="160"/>
                    <a:pt x="56" y="172"/>
                    <a:pt x="34" y="189"/>
                  </a:cubicBezTo>
                  <a:cubicBezTo>
                    <a:pt x="5" y="204"/>
                    <a:pt x="0" y="253"/>
                    <a:pt x="0" y="253"/>
                  </a:cubicBezTo>
                  <a:cubicBezTo>
                    <a:pt x="251" y="253"/>
                    <a:pt x="251" y="253"/>
                    <a:pt x="251" y="253"/>
                  </a:cubicBezTo>
                  <a:cubicBezTo>
                    <a:pt x="251" y="253"/>
                    <a:pt x="247" y="210"/>
                    <a:pt x="230" y="192"/>
                  </a:cubicBezTo>
                  <a:cubicBezTo>
                    <a:pt x="213" y="174"/>
                    <a:pt x="165" y="168"/>
                    <a:pt x="160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b="1"/>
            </a:p>
          </p:txBody>
        </p:sp>
        <p:sp>
          <p:nvSpPr>
            <p:cNvPr id="314" name="Freeform 415"/>
            <p:cNvSpPr>
              <a:spLocks/>
            </p:cNvSpPr>
            <p:nvPr/>
          </p:nvSpPr>
          <p:spPr bwMode="auto">
            <a:xfrm>
              <a:off x="8950326" y="2811462"/>
              <a:ext cx="396875" cy="293688"/>
            </a:xfrm>
            <a:custGeom>
              <a:avLst/>
              <a:gdLst>
                <a:gd name="T0" fmla="*/ 0 w 125"/>
                <a:gd name="T1" fmla="*/ 92 h 92"/>
                <a:gd name="T2" fmla="*/ 125 w 125"/>
                <a:gd name="T3" fmla="*/ 92 h 92"/>
                <a:gd name="T4" fmla="*/ 96 w 125"/>
                <a:gd name="T5" fmla="*/ 9 h 92"/>
                <a:gd name="T6" fmla="*/ 84 w 125"/>
                <a:gd name="T7" fmla="*/ 0 h 92"/>
                <a:gd name="T8" fmla="*/ 34 w 125"/>
                <a:gd name="T9" fmla="*/ 31 h 92"/>
                <a:gd name="T10" fmla="*/ 0 w 125"/>
                <a:gd name="T11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" h="92">
                  <a:moveTo>
                    <a:pt x="0" y="92"/>
                  </a:moveTo>
                  <a:cubicBezTo>
                    <a:pt x="125" y="92"/>
                    <a:pt x="125" y="92"/>
                    <a:pt x="125" y="92"/>
                  </a:cubicBezTo>
                  <a:cubicBezTo>
                    <a:pt x="125" y="92"/>
                    <a:pt x="120" y="34"/>
                    <a:pt x="96" y="9"/>
                  </a:cubicBezTo>
                  <a:cubicBezTo>
                    <a:pt x="93" y="5"/>
                    <a:pt x="89" y="2"/>
                    <a:pt x="84" y="0"/>
                  </a:cubicBezTo>
                  <a:cubicBezTo>
                    <a:pt x="73" y="8"/>
                    <a:pt x="51" y="18"/>
                    <a:pt x="34" y="31"/>
                  </a:cubicBezTo>
                  <a:cubicBezTo>
                    <a:pt x="9" y="44"/>
                    <a:pt x="2" y="82"/>
                    <a:pt x="0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b="1"/>
            </a:p>
          </p:txBody>
        </p:sp>
        <p:sp>
          <p:nvSpPr>
            <p:cNvPr id="315" name="Freeform 416"/>
            <p:cNvSpPr>
              <a:spLocks/>
            </p:cNvSpPr>
            <p:nvPr/>
          </p:nvSpPr>
          <p:spPr bwMode="auto">
            <a:xfrm>
              <a:off x="8232776" y="2008187"/>
              <a:ext cx="917575" cy="1096963"/>
            </a:xfrm>
            <a:custGeom>
              <a:avLst/>
              <a:gdLst>
                <a:gd name="T0" fmla="*/ 248 w 288"/>
                <a:gd name="T1" fmla="*/ 267 h 345"/>
                <a:gd name="T2" fmla="*/ 278 w 288"/>
                <a:gd name="T3" fmla="*/ 248 h 345"/>
                <a:gd name="T4" fmla="*/ 288 w 288"/>
                <a:gd name="T5" fmla="*/ 242 h 345"/>
                <a:gd name="T6" fmla="*/ 224 w 288"/>
                <a:gd name="T7" fmla="*/ 212 h 345"/>
                <a:gd name="T8" fmla="*/ 218 w 288"/>
                <a:gd name="T9" fmla="*/ 194 h 345"/>
                <a:gd name="T10" fmla="*/ 230 w 288"/>
                <a:gd name="T11" fmla="*/ 148 h 345"/>
                <a:gd name="T12" fmla="*/ 242 w 288"/>
                <a:gd name="T13" fmla="*/ 136 h 345"/>
                <a:gd name="T14" fmla="*/ 245 w 288"/>
                <a:gd name="T15" fmla="*/ 117 h 345"/>
                <a:gd name="T16" fmla="*/ 242 w 288"/>
                <a:gd name="T17" fmla="*/ 110 h 345"/>
                <a:gd name="T18" fmla="*/ 248 w 288"/>
                <a:gd name="T19" fmla="*/ 58 h 345"/>
                <a:gd name="T20" fmla="*/ 196 w 288"/>
                <a:gd name="T21" fmla="*/ 6 h 345"/>
                <a:gd name="T22" fmla="*/ 130 w 288"/>
                <a:gd name="T23" fmla="*/ 12 h 345"/>
                <a:gd name="T24" fmla="*/ 98 w 288"/>
                <a:gd name="T25" fmla="*/ 62 h 345"/>
                <a:gd name="T26" fmla="*/ 105 w 288"/>
                <a:gd name="T27" fmla="*/ 113 h 345"/>
                <a:gd name="T28" fmla="*/ 99 w 288"/>
                <a:gd name="T29" fmla="*/ 127 h 345"/>
                <a:gd name="T30" fmla="*/ 113 w 288"/>
                <a:gd name="T31" fmla="*/ 147 h 345"/>
                <a:gd name="T32" fmla="*/ 128 w 288"/>
                <a:gd name="T33" fmla="*/ 204 h 345"/>
                <a:gd name="T34" fmla="*/ 48 w 288"/>
                <a:gd name="T35" fmla="*/ 258 h 345"/>
                <a:gd name="T36" fmla="*/ 0 w 288"/>
                <a:gd name="T37" fmla="*/ 345 h 345"/>
                <a:gd name="T38" fmla="*/ 205 w 288"/>
                <a:gd name="T39" fmla="*/ 345 h 345"/>
                <a:gd name="T40" fmla="*/ 248 w 288"/>
                <a:gd name="T41" fmla="*/ 267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8" h="345">
                  <a:moveTo>
                    <a:pt x="248" y="267"/>
                  </a:moveTo>
                  <a:cubicBezTo>
                    <a:pt x="258" y="260"/>
                    <a:pt x="269" y="253"/>
                    <a:pt x="278" y="248"/>
                  </a:cubicBezTo>
                  <a:cubicBezTo>
                    <a:pt x="281" y="246"/>
                    <a:pt x="285" y="244"/>
                    <a:pt x="288" y="242"/>
                  </a:cubicBezTo>
                  <a:cubicBezTo>
                    <a:pt x="260" y="231"/>
                    <a:pt x="228" y="224"/>
                    <a:pt x="224" y="212"/>
                  </a:cubicBezTo>
                  <a:cubicBezTo>
                    <a:pt x="222" y="208"/>
                    <a:pt x="218" y="201"/>
                    <a:pt x="218" y="194"/>
                  </a:cubicBezTo>
                  <a:cubicBezTo>
                    <a:pt x="219" y="173"/>
                    <a:pt x="230" y="148"/>
                    <a:pt x="230" y="148"/>
                  </a:cubicBezTo>
                  <a:cubicBezTo>
                    <a:pt x="230" y="148"/>
                    <a:pt x="238" y="144"/>
                    <a:pt x="242" y="136"/>
                  </a:cubicBezTo>
                  <a:cubicBezTo>
                    <a:pt x="247" y="128"/>
                    <a:pt x="245" y="117"/>
                    <a:pt x="245" y="117"/>
                  </a:cubicBezTo>
                  <a:cubicBezTo>
                    <a:pt x="245" y="117"/>
                    <a:pt x="242" y="114"/>
                    <a:pt x="242" y="110"/>
                  </a:cubicBezTo>
                  <a:cubicBezTo>
                    <a:pt x="244" y="101"/>
                    <a:pt x="250" y="82"/>
                    <a:pt x="248" y="58"/>
                  </a:cubicBezTo>
                  <a:cubicBezTo>
                    <a:pt x="245" y="24"/>
                    <a:pt x="210" y="9"/>
                    <a:pt x="196" y="6"/>
                  </a:cubicBezTo>
                  <a:cubicBezTo>
                    <a:pt x="181" y="2"/>
                    <a:pt x="156" y="0"/>
                    <a:pt x="130" y="12"/>
                  </a:cubicBezTo>
                  <a:cubicBezTo>
                    <a:pt x="105" y="24"/>
                    <a:pt x="100" y="47"/>
                    <a:pt x="98" y="62"/>
                  </a:cubicBezTo>
                  <a:cubicBezTo>
                    <a:pt x="97" y="77"/>
                    <a:pt x="105" y="113"/>
                    <a:pt x="105" y="113"/>
                  </a:cubicBezTo>
                  <a:cubicBezTo>
                    <a:pt x="105" y="113"/>
                    <a:pt x="98" y="114"/>
                    <a:pt x="99" y="127"/>
                  </a:cubicBezTo>
                  <a:cubicBezTo>
                    <a:pt x="100" y="140"/>
                    <a:pt x="113" y="147"/>
                    <a:pt x="113" y="147"/>
                  </a:cubicBezTo>
                  <a:cubicBezTo>
                    <a:pt x="113" y="147"/>
                    <a:pt x="132" y="189"/>
                    <a:pt x="128" y="204"/>
                  </a:cubicBezTo>
                  <a:cubicBezTo>
                    <a:pt x="123" y="219"/>
                    <a:pt x="79" y="235"/>
                    <a:pt x="48" y="258"/>
                  </a:cubicBezTo>
                  <a:cubicBezTo>
                    <a:pt x="8" y="279"/>
                    <a:pt x="0" y="345"/>
                    <a:pt x="0" y="345"/>
                  </a:cubicBezTo>
                  <a:cubicBezTo>
                    <a:pt x="205" y="345"/>
                    <a:pt x="205" y="345"/>
                    <a:pt x="205" y="345"/>
                  </a:cubicBezTo>
                  <a:cubicBezTo>
                    <a:pt x="205" y="338"/>
                    <a:pt x="213" y="287"/>
                    <a:pt x="248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b="1"/>
            </a:p>
          </p:txBody>
        </p:sp>
      </p:grpSp>
      <p:sp>
        <p:nvSpPr>
          <p:cNvPr id="316" name="Freeform 422"/>
          <p:cNvSpPr>
            <a:spLocks/>
          </p:cNvSpPr>
          <p:nvPr/>
        </p:nvSpPr>
        <p:spPr bwMode="auto">
          <a:xfrm>
            <a:off x="197528" y="3353835"/>
            <a:ext cx="999472" cy="565465"/>
          </a:xfrm>
          <a:custGeom>
            <a:avLst/>
            <a:gdLst>
              <a:gd name="T0" fmla="*/ 516 w 516"/>
              <a:gd name="T1" fmla="*/ 262 h 292"/>
              <a:gd name="T2" fmla="*/ 497 w 516"/>
              <a:gd name="T3" fmla="*/ 206 h 292"/>
              <a:gd name="T4" fmla="*/ 436 w 516"/>
              <a:gd name="T5" fmla="*/ 173 h 292"/>
              <a:gd name="T6" fmla="*/ 433 w 516"/>
              <a:gd name="T7" fmla="*/ 161 h 292"/>
              <a:gd name="T8" fmla="*/ 440 w 516"/>
              <a:gd name="T9" fmla="*/ 130 h 292"/>
              <a:gd name="T10" fmla="*/ 448 w 516"/>
              <a:gd name="T11" fmla="*/ 122 h 292"/>
              <a:gd name="T12" fmla="*/ 450 w 516"/>
              <a:gd name="T13" fmla="*/ 109 h 292"/>
              <a:gd name="T14" fmla="*/ 448 w 516"/>
              <a:gd name="T15" fmla="*/ 105 h 292"/>
              <a:gd name="T16" fmla="*/ 451 w 516"/>
              <a:gd name="T17" fmla="*/ 70 h 292"/>
              <a:gd name="T18" fmla="*/ 419 w 516"/>
              <a:gd name="T19" fmla="*/ 34 h 292"/>
              <a:gd name="T20" fmla="*/ 378 w 516"/>
              <a:gd name="T21" fmla="*/ 39 h 292"/>
              <a:gd name="T22" fmla="*/ 358 w 516"/>
              <a:gd name="T23" fmla="*/ 72 h 292"/>
              <a:gd name="T24" fmla="*/ 362 w 516"/>
              <a:gd name="T25" fmla="*/ 106 h 292"/>
              <a:gd name="T26" fmla="*/ 358 w 516"/>
              <a:gd name="T27" fmla="*/ 116 h 292"/>
              <a:gd name="T28" fmla="*/ 367 w 516"/>
              <a:gd name="T29" fmla="*/ 130 h 292"/>
              <a:gd name="T30" fmla="*/ 376 w 516"/>
              <a:gd name="T31" fmla="*/ 167 h 292"/>
              <a:gd name="T32" fmla="*/ 329 w 516"/>
              <a:gd name="T33" fmla="*/ 202 h 292"/>
              <a:gd name="T34" fmla="*/ 290 w 516"/>
              <a:gd name="T35" fmla="*/ 180 h 292"/>
              <a:gd name="T36" fmla="*/ 286 w 516"/>
              <a:gd name="T37" fmla="*/ 165 h 292"/>
              <a:gd name="T38" fmla="*/ 295 w 516"/>
              <a:gd name="T39" fmla="*/ 125 h 292"/>
              <a:gd name="T40" fmla="*/ 303 w 516"/>
              <a:gd name="T41" fmla="*/ 115 h 292"/>
              <a:gd name="T42" fmla="*/ 305 w 516"/>
              <a:gd name="T43" fmla="*/ 99 h 292"/>
              <a:gd name="T44" fmla="*/ 303 w 516"/>
              <a:gd name="T45" fmla="*/ 93 h 292"/>
              <a:gd name="T46" fmla="*/ 307 w 516"/>
              <a:gd name="T47" fmla="*/ 49 h 292"/>
              <a:gd name="T48" fmla="*/ 270 w 516"/>
              <a:gd name="T49" fmla="*/ 5 h 292"/>
              <a:gd name="T50" fmla="*/ 224 w 516"/>
              <a:gd name="T51" fmla="*/ 10 h 292"/>
              <a:gd name="T52" fmla="*/ 201 w 516"/>
              <a:gd name="T53" fmla="*/ 52 h 292"/>
              <a:gd name="T54" fmla="*/ 205 w 516"/>
              <a:gd name="T55" fmla="*/ 96 h 292"/>
              <a:gd name="T56" fmla="*/ 201 w 516"/>
              <a:gd name="T57" fmla="*/ 108 h 292"/>
              <a:gd name="T58" fmla="*/ 211 w 516"/>
              <a:gd name="T59" fmla="*/ 125 h 292"/>
              <a:gd name="T60" fmla="*/ 221 w 516"/>
              <a:gd name="T61" fmla="*/ 173 h 292"/>
              <a:gd name="T62" fmla="*/ 192 w 516"/>
              <a:gd name="T63" fmla="*/ 199 h 292"/>
              <a:gd name="T64" fmla="*/ 140 w 516"/>
              <a:gd name="T65" fmla="*/ 173 h 292"/>
              <a:gd name="T66" fmla="*/ 137 w 516"/>
              <a:gd name="T67" fmla="*/ 161 h 292"/>
              <a:gd name="T68" fmla="*/ 145 w 516"/>
              <a:gd name="T69" fmla="*/ 130 h 292"/>
              <a:gd name="T70" fmla="*/ 152 w 516"/>
              <a:gd name="T71" fmla="*/ 122 h 292"/>
              <a:gd name="T72" fmla="*/ 154 w 516"/>
              <a:gd name="T73" fmla="*/ 109 h 292"/>
              <a:gd name="T74" fmla="*/ 152 w 516"/>
              <a:gd name="T75" fmla="*/ 105 h 292"/>
              <a:gd name="T76" fmla="*/ 156 w 516"/>
              <a:gd name="T77" fmla="*/ 70 h 292"/>
              <a:gd name="T78" fmla="*/ 123 w 516"/>
              <a:gd name="T79" fmla="*/ 34 h 292"/>
              <a:gd name="T80" fmla="*/ 82 w 516"/>
              <a:gd name="T81" fmla="*/ 39 h 292"/>
              <a:gd name="T82" fmla="*/ 62 w 516"/>
              <a:gd name="T83" fmla="*/ 72 h 292"/>
              <a:gd name="T84" fmla="*/ 66 w 516"/>
              <a:gd name="T85" fmla="*/ 106 h 292"/>
              <a:gd name="T86" fmla="*/ 62 w 516"/>
              <a:gd name="T87" fmla="*/ 116 h 292"/>
              <a:gd name="T88" fmla="*/ 71 w 516"/>
              <a:gd name="T89" fmla="*/ 130 h 292"/>
              <a:gd name="T90" fmla="*/ 80 w 516"/>
              <a:gd name="T91" fmla="*/ 167 h 292"/>
              <a:gd name="T92" fmla="*/ 30 w 516"/>
              <a:gd name="T93" fmla="*/ 204 h 292"/>
              <a:gd name="T94" fmla="*/ 0 w 516"/>
              <a:gd name="T95" fmla="*/ 262 h 292"/>
              <a:gd name="T96" fmla="*/ 137 w 516"/>
              <a:gd name="T97" fmla="*/ 262 h 292"/>
              <a:gd name="T98" fmla="*/ 131 w 516"/>
              <a:gd name="T99" fmla="*/ 292 h 292"/>
              <a:gd name="T100" fmla="*/ 380 w 516"/>
              <a:gd name="T101" fmla="*/ 292 h 292"/>
              <a:gd name="T102" fmla="*/ 375 w 516"/>
              <a:gd name="T103" fmla="*/ 262 h 292"/>
              <a:gd name="T104" fmla="*/ 516 w 516"/>
              <a:gd name="T105" fmla="*/ 262 h 292"/>
              <a:gd name="T106" fmla="*/ 516 w 516"/>
              <a:gd name="T107" fmla="*/ 262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16" h="292">
                <a:moveTo>
                  <a:pt x="516" y="262"/>
                </a:moveTo>
                <a:cubicBezTo>
                  <a:pt x="516" y="262"/>
                  <a:pt x="512" y="223"/>
                  <a:pt x="497" y="206"/>
                </a:cubicBezTo>
                <a:cubicBezTo>
                  <a:pt x="482" y="190"/>
                  <a:pt x="440" y="184"/>
                  <a:pt x="436" y="173"/>
                </a:cubicBezTo>
                <a:cubicBezTo>
                  <a:pt x="435" y="170"/>
                  <a:pt x="433" y="166"/>
                  <a:pt x="433" y="161"/>
                </a:cubicBezTo>
                <a:cubicBezTo>
                  <a:pt x="433" y="147"/>
                  <a:pt x="440" y="130"/>
                  <a:pt x="440" y="130"/>
                </a:cubicBezTo>
                <a:cubicBezTo>
                  <a:pt x="440" y="130"/>
                  <a:pt x="445" y="127"/>
                  <a:pt x="448" y="122"/>
                </a:cubicBezTo>
                <a:cubicBezTo>
                  <a:pt x="451" y="117"/>
                  <a:pt x="450" y="109"/>
                  <a:pt x="450" y="109"/>
                </a:cubicBezTo>
                <a:cubicBezTo>
                  <a:pt x="450" y="109"/>
                  <a:pt x="447" y="107"/>
                  <a:pt x="448" y="105"/>
                </a:cubicBezTo>
                <a:cubicBezTo>
                  <a:pt x="449" y="98"/>
                  <a:pt x="452" y="85"/>
                  <a:pt x="451" y="70"/>
                </a:cubicBezTo>
                <a:cubicBezTo>
                  <a:pt x="450" y="47"/>
                  <a:pt x="428" y="37"/>
                  <a:pt x="419" y="34"/>
                </a:cubicBezTo>
                <a:cubicBezTo>
                  <a:pt x="409" y="32"/>
                  <a:pt x="394" y="31"/>
                  <a:pt x="378" y="39"/>
                </a:cubicBezTo>
                <a:cubicBezTo>
                  <a:pt x="362" y="47"/>
                  <a:pt x="359" y="62"/>
                  <a:pt x="358" y="72"/>
                </a:cubicBezTo>
                <a:cubicBezTo>
                  <a:pt x="357" y="82"/>
                  <a:pt x="362" y="106"/>
                  <a:pt x="362" y="106"/>
                </a:cubicBezTo>
                <a:cubicBezTo>
                  <a:pt x="362" y="106"/>
                  <a:pt x="357" y="107"/>
                  <a:pt x="358" y="116"/>
                </a:cubicBezTo>
                <a:cubicBezTo>
                  <a:pt x="359" y="125"/>
                  <a:pt x="367" y="130"/>
                  <a:pt x="367" y="130"/>
                </a:cubicBezTo>
                <a:cubicBezTo>
                  <a:pt x="367" y="130"/>
                  <a:pt x="379" y="157"/>
                  <a:pt x="376" y="167"/>
                </a:cubicBezTo>
                <a:cubicBezTo>
                  <a:pt x="373" y="177"/>
                  <a:pt x="348" y="187"/>
                  <a:pt x="329" y="202"/>
                </a:cubicBezTo>
                <a:cubicBezTo>
                  <a:pt x="311" y="194"/>
                  <a:pt x="292" y="188"/>
                  <a:pt x="290" y="180"/>
                </a:cubicBezTo>
                <a:cubicBezTo>
                  <a:pt x="289" y="176"/>
                  <a:pt x="286" y="171"/>
                  <a:pt x="286" y="165"/>
                </a:cubicBezTo>
                <a:cubicBezTo>
                  <a:pt x="287" y="146"/>
                  <a:pt x="295" y="125"/>
                  <a:pt x="295" y="125"/>
                </a:cubicBezTo>
                <a:cubicBezTo>
                  <a:pt x="295" y="125"/>
                  <a:pt x="300" y="122"/>
                  <a:pt x="303" y="115"/>
                </a:cubicBezTo>
                <a:cubicBezTo>
                  <a:pt x="306" y="109"/>
                  <a:pt x="305" y="99"/>
                  <a:pt x="305" y="99"/>
                </a:cubicBezTo>
                <a:cubicBezTo>
                  <a:pt x="305" y="99"/>
                  <a:pt x="303" y="97"/>
                  <a:pt x="303" y="93"/>
                </a:cubicBezTo>
                <a:cubicBezTo>
                  <a:pt x="304" y="85"/>
                  <a:pt x="308" y="69"/>
                  <a:pt x="307" y="49"/>
                </a:cubicBezTo>
                <a:cubicBezTo>
                  <a:pt x="305" y="20"/>
                  <a:pt x="280" y="8"/>
                  <a:pt x="270" y="5"/>
                </a:cubicBezTo>
                <a:cubicBezTo>
                  <a:pt x="260" y="2"/>
                  <a:pt x="242" y="0"/>
                  <a:pt x="224" y="10"/>
                </a:cubicBezTo>
                <a:cubicBezTo>
                  <a:pt x="205" y="20"/>
                  <a:pt x="202" y="40"/>
                  <a:pt x="201" y="52"/>
                </a:cubicBezTo>
                <a:cubicBezTo>
                  <a:pt x="200" y="65"/>
                  <a:pt x="205" y="96"/>
                  <a:pt x="205" y="96"/>
                </a:cubicBezTo>
                <a:cubicBezTo>
                  <a:pt x="205" y="96"/>
                  <a:pt x="200" y="97"/>
                  <a:pt x="201" y="108"/>
                </a:cubicBezTo>
                <a:cubicBezTo>
                  <a:pt x="202" y="119"/>
                  <a:pt x="211" y="125"/>
                  <a:pt x="211" y="125"/>
                </a:cubicBezTo>
                <a:cubicBezTo>
                  <a:pt x="211" y="125"/>
                  <a:pt x="225" y="160"/>
                  <a:pt x="221" y="173"/>
                </a:cubicBezTo>
                <a:cubicBezTo>
                  <a:pt x="219" y="180"/>
                  <a:pt x="206" y="189"/>
                  <a:pt x="192" y="199"/>
                </a:cubicBezTo>
                <a:cubicBezTo>
                  <a:pt x="173" y="188"/>
                  <a:pt x="144" y="182"/>
                  <a:pt x="140" y="173"/>
                </a:cubicBezTo>
                <a:cubicBezTo>
                  <a:pt x="140" y="170"/>
                  <a:pt x="137" y="166"/>
                  <a:pt x="137" y="161"/>
                </a:cubicBezTo>
                <a:cubicBezTo>
                  <a:pt x="138" y="147"/>
                  <a:pt x="145" y="130"/>
                  <a:pt x="145" y="130"/>
                </a:cubicBezTo>
                <a:cubicBezTo>
                  <a:pt x="145" y="130"/>
                  <a:pt x="149" y="127"/>
                  <a:pt x="152" y="122"/>
                </a:cubicBezTo>
                <a:cubicBezTo>
                  <a:pt x="155" y="117"/>
                  <a:pt x="154" y="109"/>
                  <a:pt x="154" y="109"/>
                </a:cubicBezTo>
                <a:cubicBezTo>
                  <a:pt x="154" y="109"/>
                  <a:pt x="152" y="107"/>
                  <a:pt x="152" y="105"/>
                </a:cubicBezTo>
                <a:cubicBezTo>
                  <a:pt x="153" y="98"/>
                  <a:pt x="157" y="85"/>
                  <a:pt x="156" y="70"/>
                </a:cubicBezTo>
                <a:cubicBezTo>
                  <a:pt x="154" y="47"/>
                  <a:pt x="132" y="37"/>
                  <a:pt x="123" y="34"/>
                </a:cubicBezTo>
                <a:cubicBezTo>
                  <a:pt x="114" y="32"/>
                  <a:pt x="98" y="31"/>
                  <a:pt x="82" y="39"/>
                </a:cubicBezTo>
                <a:cubicBezTo>
                  <a:pt x="66" y="47"/>
                  <a:pt x="63" y="62"/>
                  <a:pt x="62" y="72"/>
                </a:cubicBezTo>
                <a:cubicBezTo>
                  <a:pt x="61" y="82"/>
                  <a:pt x="66" y="106"/>
                  <a:pt x="66" y="106"/>
                </a:cubicBezTo>
                <a:cubicBezTo>
                  <a:pt x="66" y="106"/>
                  <a:pt x="61" y="107"/>
                  <a:pt x="62" y="116"/>
                </a:cubicBezTo>
                <a:cubicBezTo>
                  <a:pt x="63" y="125"/>
                  <a:pt x="71" y="130"/>
                  <a:pt x="71" y="130"/>
                </a:cubicBezTo>
                <a:cubicBezTo>
                  <a:pt x="71" y="130"/>
                  <a:pt x="83" y="157"/>
                  <a:pt x="80" y="167"/>
                </a:cubicBezTo>
                <a:cubicBezTo>
                  <a:pt x="77" y="177"/>
                  <a:pt x="50" y="188"/>
                  <a:pt x="30" y="204"/>
                </a:cubicBezTo>
                <a:cubicBezTo>
                  <a:pt x="5" y="218"/>
                  <a:pt x="0" y="262"/>
                  <a:pt x="0" y="262"/>
                </a:cubicBezTo>
                <a:cubicBezTo>
                  <a:pt x="137" y="262"/>
                  <a:pt x="137" y="262"/>
                  <a:pt x="137" y="262"/>
                </a:cubicBezTo>
                <a:cubicBezTo>
                  <a:pt x="132" y="278"/>
                  <a:pt x="131" y="292"/>
                  <a:pt x="131" y="292"/>
                </a:cubicBezTo>
                <a:cubicBezTo>
                  <a:pt x="380" y="292"/>
                  <a:pt x="380" y="292"/>
                  <a:pt x="380" y="292"/>
                </a:cubicBezTo>
                <a:cubicBezTo>
                  <a:pt x="380" y="292"/>
                  <a:pt x="379" y="278"/>
                  <a:pt x="375" y="262"/>
                </a:cubicBezTo>
                <a:cubicBezTo>
                  <a:pt x="516" y="262"/>
                  <a:pt x="516" y="262"/>
                  <a:pt x="516" y="262"/>
                </a:cubicBezTo>
                <a:cubicBezTo>
                  <a:pt x="516" y="262"/>
                  <a:pt x="516" y="262"/>
                  <a:pt x="516" y="262"/>
                </a:cubicBezTo>
                <a:close/>
              </a:path>
            </a:pathLst>
          </a:custGeom>
          <a:solidFill>
            <a:srgbClr val="458C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7" name="Freeform 453"/>
          <p:cNvSpPr>
            <a:spLocks/>
          </p:cNvSpPr>
          <p:nvPr/>
        </p:nvSpPr>
        <p:spPr bwMode="auto">
          <a:xfrm>
            <a:off x="303213" y="4079876"/>
            <a:ext cx="528638" cy="488950"/>
          </a:xfrm>
          <a:custGeom>
            <a:avLst/>
            <a:gdLst>
              <a:gd name="T0" fmla="*/ 152 w 166"/>
              <a:gd name="T1" fmla="*/ 117 h 154"/>
              <a:gd name="T2" fmla="*/ 106 w 166"/>
              <a:gd name="T3" fmla="*/ 95 h 154"/>
              <a:gd name="T4" fmla="*/ 103 w 166"/>
              <a:gd name="T5" fmla="*/ 87 h 154"/>
              <a:gd name="T6" fmla="*/ 104 w 166"/>
              <a:gd name="T7" fmla="*/ 82 h 154"/>
              <a:gd name="T8" fmla="*/ 138 w 166"/>
              <a:gd name="T9" fmla="*/ 85 h 154"/>
              <a:gd name="T10" fmla="*/ 115 w 166"/>
              <a:gd name="T11" fmla="*/ 44 h 154"/>
              <a:gd name="T12" fmla="*/ 114 w 166"/>
              <a:gd name="T13" fmla="*/ 25 h 154"/>
              <a:gd name="T14" fmla="*/ 93 w 166"/>
              <a:gd name="T15" fmla="*/ 2 h 154"/>
              <a:gd name="T16" fmla="*/ 77 w 166"/>
              <a:gd name="T17" fmla="*/ 1 h 154"/>
              <a:gd name="T18" fmla="*/ 62 w 166"/>
              <a:gd name="T19" fmla="*/ 5 h 154"/>
              <a:gd name="T20" fmla="*/ 50 w 166"/>
              <a:gd name="T21" fmla="*/ 27 h 154"/>
              <a:gd name="T22" fmla="*/ 49 w 166"/>
              <a:gd name="T23" fmla="*/ 39 h 154"/>
              <a:gd name="T24" fmla="*/ 26 w 166"/>
              <a:gd name="T25" fmla="*/ 86 h 154"/>
              <a:gd name="T26" fmla="*/ 60 w 166"/>
              <a:gd name="T27" fmla="*/ 84 h 154"/>
              <a:gd name="T28" fmla="*/ 60 w 166"/>
              <a:gd name="T29" fmla="*/ 91 h 154"/>
              <a:gd name="T30" fmla="*/ 23 w 166"/>
              <a:gd name="T31" fmla="*/ 115 h 154"/>
              <a:gd name="T32" fmla="*/ 0 w 166"/>
              <a:gd name="T33" fmla="*/ 154 h 154"/>
              <a:gd name="T34" fmla="*/ 166 w 166"/>
              <a:gd name="T35" fmla="*/ 154 h 154"/>
              <a:gd name="T36" fmla="*/ 152 w 166"/>
              <a:gd name="T37" fmla="*/ 117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6" h="154">
                <a:moveTo>
                  <a:pt x="152" y="117"/>
                </a:moveTo>
                <a:cubicBezTo>
                  <a:pt x="140" y="106"/>
                  <a:pt x="109" y="102"/>
                  <a:pt x="106" y="95"/>
                </a:cubicBezTo>
                <a:cubicBezTo>
                  <a:pt x="105" y="93"/>
                  <a:pt x="103" y="90"/>
                  <a:pt x="103" y="87"/>
                </a:cubicBezTo>
                <a:cubicBezTo>
                  <a:pt x="103" y="85"/>
                  <a:pt x="103" y="84"/>
                  <a:pt x="104" y="82"/>
                </a:cubicBezTo>
                <a:cubicBezTo>
                  <a:pt x="125" y="82"/>
                  <a:pt x="138" y="85"/>
                  <a:pt x="138" y="85"/>
                </a:cubicBezTo>
                <a:cubicBezTo>
                  <a:pt x="138" y="85"/>
                  <a:pt x="120" y="80"/>
                  <a:pt x="115" y="44"/>
                </a:cubicBezTo>
                <a:cubicBezTo>
                  <a:pt x="115" y="39"/>
                  <a:pt x="114" y="33"/>
                  <a:pt x="114" y="25"/>
                </a:cubicBezTo>
                <a:cubicBezTo>
                  <a:pt x="113" y="10"/>
                  <a:pt x="100" y="3"/>
                  <a:pt x="93" y="2"/>
                </a:cubicBezTo>
                <a:cubicBezTo>
                  <a:pt x="88" y="0"/>
                  <a:pt x="82" y="0"/>
                  <a:pt x="77" y="1"/>
                </a:cubicBezTo>
                <a:cubicBezTo>
                  <a:pt x="72" y="1"/>
                  <a:pt x="67" y="2"/>
                  <a:pt x="62" y="5"/>
                </a:cubicBezTo>
                <a:cubicBezTo>
                  <a:pt x="50" y="10"/>
                  <a:pt x="50" y="20"/>
                  <a:pt x="50" y="27"/>
                </a:cubicBezTo>
                <a:cubicBezTo>
                  <a:pt x="49" y="30"/>
                  <a:pt x="49" y="34"/>
                  <a:pt x="49" y="39"/>
                </a:cubicBezTo>
                <a:cubicBezTo>
                  <a:pt x="45" y="71"/>
                  <a:pt x="26" y="86"/>
                  <a:pt x="26" y="86"/>
                </a:cubicBezTo>
                <a:cubicBezTo>
                  <a:pt x="26" y="86"/>
                  <a:pt x="39" y="85"/>
                  <a:pt x="60" y="84"/>
                </a:cubicBezTo>
                <a:cubicBezTo>
                  <a:pt x="61" y="87"/>
                  <a:pt x="61" y="89"/>
                  <a:pt x="60" y="91"/>
                </a:cubicBezTo>
                <a:cubicBezTo>
                  <a:pt x="58" y="98"/>
                  <a:pt x="37" y="105"/>
                  <a:pt x="23" y="115"/>
                </a:cubicBezTo>
                <a:cubicBezTo>
                  <a:pt x="3" y="125"/>
                  <a:pt x="0" y="154"/>
                  <a:pt x="0" y="154"/>
                </a:cubicBezTo>
                <a:cubicBezTo>
                  <a:pt x="166" y="154"/>
                  <a:pt x="166" y="154"/>
                  <a:pt x="166" y="154"/>
                </a:cubicBezTo>
                <a:cubicBezTo>
                  <a:pt x="166" y="154"/>
                  <a:pt x="163" y="128"/>
                  <a:pt x="152" y="117"/>
                </a:cubicBezTo>
                <a:close/>
              </a:path>
            </a:pathLst>
          </a:custGeom>
          <a:solidFill>
            <a:srgbClr val="FF85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rgbClr val="FF0000"/>
              </a:solidFill>
            </a:endParaRPr>
          </a:p>
        </p:txBody>
      </p:sp>
      <p:sp>
        <p:nvSpPr>
          <p:cNvPr id="318" name="Freeform 465"/>
          <p:cNvSpPr>
            <a:spLocks/>
          </p:cNvSpPr>
          <p:nvPr/>
        </p:nvSpPr>
        <p:spPr bwMode="auto">
          <a:xfrm>
            <a:off x="901543" y="4006193"/>
            <a:ext cx="554038" cy="588963"/>
          </a:xfrm>
          <a:custGeom>
            <a:avLst/>
            <a:gdLst>
              <a:gd name="T0" fmla="*/ 64 w 174"/>
              <a:gd name="T1" fmla="*/ 110 h 185"/>
              <a:gd name="T2" fmla="*/ 67 w 174"/>
              <a:gd name="T3" fmla="*/ 101 h 185"/>
              <a:gd name="T4" fmla="*/ 61 w 174"/>
              <a:gd name="T5" fmla="*/ 75 h 185"/>
              <a:gd name="T6" fmla="*/ 55 w 174"/>
              <a:gd name="T7" fmla="*/ 68 h 185"/>
              <a:gd name="T8" fmla="*/ 54 w 174"/>
              <a:gd name="T9" fmla="*/ 57 h 185"/>
              <a:gd name="T10" fmla="*/ 55 w 174"/>
              <a:gd name="T11" fmla="*/ 54 h 185"/>
              <a:gd name="T12" fmla="*/ 53 w 174"/>
              <a:gd name="T13" fmla="*/ 36 h 185"/>
              <a:gd name="T14" fmla="*/ 53 w 174"/>
              <a:gd name="T15" fmla="*/ 26 h 185"/>
              <a:gd name="T16" fmla="*/ 77 w 174"/>
              <a:gd name="T17" fmla="*/ 3 h 185"/>
              <a:gd name="T18" fmla="*/ 106 w 174"/>
              <a:gd name="T19" fmla="*/ 4 h 185"/>
              <a:gd name="T20" fmla="*/ 125 w 174"/>
              <a:gd name="T21" fmla="*/ 0 h 185"/>
              <a:gd name="T22" fmla="*/ 127 w 174"/>
              <a:gd name="T23" fmla="*/ 28 h 185"/>
              <a:gd name="T24" fmla="*/ 124 w 174"/>
              <a:gd name="T25" fmla="*/ 55 h 185"/>
              <a:gd name="T26" fmla="*/ 126 w 174"/>
              <a:gd name="T27" fmla="*/ 63 h 185"/>
              <a:gd name="T28" fmla="*/ 119 w 174"/>
              <a:gd name="T29" fmla="*/ 74 h 185"/>
              <a:gd name="T30" fmla="*/ 112 w 174"/>
              <a:gd name="T31" fmla="*/ 105 h 185"/>
              <a:gd name="T32" fmla="*/ 151 w 174"/>
              <a:gd name="T33" fmla="*/ 136 h 185"/>
              <a:gd name="T34" fmla="*/ 174 w 174"/>
              <a:gd name="T35" fmla="*/ 185 h 185"/>
              <a:gd name="T36" fmla="*/ 0 w 174"/>
              <a:gd name="T37" fmla="*/ 185 h 185"/>
              <a:gd name="T38" fmla="*/ 15 w 174"/>
              <a:gd name="T39" fmla="*/ 139 h 185"/>
              <a:gd name="T40" fmla="*/ 64 w 174"/>
              <a:gd name="T41" fmla="*/ 110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74" h="185">
                <a:moveTo>
                  <a:pt x="64" y="110"/>
                </a:moveTo>
                <a:cubicBezTo>
                  <a:pt x="65" y="108"/>
                  <a:pt x="67" y="105"/>
                  <a:pt x="67" y="101"/>
                </a:cubicBezTo>
                <a:cubicBezTo>
                  <a:pt x="66" y="88"/>
                  <a:pt x="61" y="75"/>
                  <a:pt x="61" y="75"/>
                </a:cubicBezTo>
                <a:cubicBezTo>
                  <a:pt x="61" y="75"/>
                  <a:pt x="57" y="72"/>
                  <a:pt x="55" y="68"/>
                </a:cubicBezTo>
                <a:cubicBezTo>
                  <a:pt x="53" y="64"/>
                  <a:pt x="54" y="57"/>
                  <a:pt x="54" y="57"/>
                </a:cubicBezTo>
                <a:cubicBezTo>
                  <a:pt x="54" y="57"/>
                  <a:pt x="56" y="56"/>
                  <a:pt x="55" y="54"/>
                </a:cubicBezTo>
                <a:cubicBezTo>
                  <a:pt x="55" y="50"/>
                  <a:pt x="53" y="44"/>
                  <a:pt x="53" y="36"/>
                </a:cubicBezTo>
                <a:cubicBezTo>
                  <a:pt x="53" y="32"/>
                  <a:pt x="53" y="31"/>
                  <a:pt x="53" y="26"/>
                </a:cubicBezTo>
                <a:cubicBezTo>
                  <a:pt x="54" y="7"/>
                  <a:pt x="70" y="5"/>
                  <a:pt x="77" y="3"/>
                </a:cubicBezTo>
                <a:cubicBezTo>
                  <a:pt x="90" y="2"/>
                  <a:pt x="95" y="3"/>
                  <a:pt x="106" y="4"/>
                </a:cubicBezTo>
                <a:cubicBezTo>
                  <a:pt x="116" y="5"/>
                  <a:pt x="125" y="0"/>
                  <a:pt x="125" y="0"/>
                </a:cubicBezTo>
                <a:cubicBezTo>
                  <a:pt x="125" y="0"/>
                  <a:pt x="128" y="14"/>
                  <a:pt x="127" y="28"/>
                </a:cubicBezTo>
                <a:cubicBezTo>
                  <a:pt x="126" y="42"/>
                  <a:pt x="124" y="55"/>
                  <a:pt x="124" y="55"/>
                </a:cubicBezTo>
                <a:cubicBezTo>
                  <a:pt x="124" y="55"/>
                  <a:pt x="127" y="55"/>
                  <a:pt x="126" y="63"/>
                </a:cubicBezTo>
                <a:cubicBezTo>
                  <a:pt x="126" y="70"/>
                  <a:pt x="119" y="74"/>
                  <a:pt x="119" y="74"/>
                </a:cubicBezTo>
                <a:cubicBezTo>
                  <a:pt x="119" y="74"/>
                  <a:pt x="110" y="97"/>
                  <a:pt x="112" y="105"/>
                </a:cubicBezTo>
                <a:cubicBezTo>
                  <a:pt x="114" y="114"/>
                  <a:pt x="136" y="123"/>
                  <a:pt x="151" y="136"/>
                </a:cubicBezTo>
                <a:cubicBezTo>
                  <a:pt x="171" y="147"/>
                  <a:pt x="174" y="185"/>
                  <a:pt x="174" y="185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5"/>
                  <a:pt x="3" y="153"/>
                  <a:pt x="15" y="139"/>
                </a:cubicBezTo>
                <a:cubicBezTo>
                  <a:pt x="28" y="125"/>
                  <a:pt x="61" y="120"/>
                  <a:pt x="64" y="11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9" name="Freeform 467"/>
          <p:cNvSpPr>
            <a:spLocks/>
          </p:cNvSpPr>
          <p:nvPr/>
        </p:nvSpPr>
        <p:spPr bwMode="auto">
          <a:xfrm>
            <a:off x="96044" y="4778320"/>
            <a:ext cx="1236663" cy="1255713"/>
          </a:xfrm>
          <a:custGeom>
            <a:avLst/>
            <a:gdLst>
              <a:gd name="T0" fmla="*/ 249 w 389"/>
              <a:gd name="T1" fmla="*/ 243 h 395"/>
              <a:gd name="T2" fmla="*/ 242 w 389"/>
              <a:gd name="T3" fmla="*/ 223 h 395"/>
              <a:gd name="T4" fmla="*/ 256 w 389"/>
              <a:gd name="T5" fmla="*/ 170 h 395"/>
              <a:gd name="T6" fmla="*/ 269 w 389"/>
              <a:gd name="T7" fmla="*/ 156 h 395"/>
              <a:gd name="T8" fmla="*/ 272 w 389"/>
              <a:gd name="T9" fmla="*/ 134 h 395"/>
              <a:gd name="T10" fmla="*/ 269 w 389"/>
              <a:gd name="T11" fmla="*/ 126 h 395"/>
              <a:gd name="T12" fmla="*/ 275 w 389"/>
              <a:gd name="T13" fmla="*/ 66 h 395"/>
              <a:gd name="T14" fmla="*/ 218 w 389"/>
              <a:gd name="T15" fmla="*/ 6 h 395"/>
              <a:gd name="T16" fmla="*/ 145 w 389"/>
              <a:gd name="T17" fmla="*/ 13 h 395"/>
              <a:gd name="T18" fmla="*/ 110 w 389"/>
              <a:gd name="T19" fmla="*/ 71 h 395"/>
              <a:gd name="T20" fmla="*/ 116 w 389"/>
              <a:gd name="T21" fmla="*/ 129 h 395"/>
              <a:gd name="T22" fmla="*/ 110 w 389"/>
              <a:gd name="T23" fmla="*/ 146 h 395"/>
              <a:gd name="T24" fmla="*/ 125 w 389"/>
              <a:gd name="T25" fmla="*/ 169 h 395"/>
              <a:gd name="T26" fmla="*/ 142 w 389"/>
              <a:gd name="T27" fmla="*/ 234 h 395"/>
              <a:gd name="T28" fmla="*/ 54 w 389"/>
              <a:gd name="T29" fmla="*/ 296 h 395"/>
              <a:gd name="T30" fmla="*/ 0 w 389"/>
              <a:gd name="T31" fmla="*/ 395 h 395"/>
              <a:gd name="T32" fmla="*/ 389 w 389"/>
              <a:gd name="T33" fmla="*/ 395 h 395"/>
              <a:gd name="T34" fmla="*/ 356 w 389"/>
              <a:gd name="T35" fmla="*/ 300 h 395"/>
              <a:gd name="T36" fmla="*/ 249 w 389"/>
              <a:gd name="T37" fmla="*/ 243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89" h="395">
                <a:moveTo>
                  <a:pt x="249" y="243"/>
                </a:moveTo>
                <a:cubicBezTo>
                  <a:pt x="247" y="238"/>
                  <a:pt x="242" y="231"/>
                  <a:pt x="242" y="223"/>
                </a:cubicBezTo>
                <a:cubicBezTo>
                  <a:pt x="244" y="198"/>
                  <a:pt x="256" y="170"/>
                  <a:pt x="256" y="170"/>
                </a:cubicBezTo>
                <a:cubicBezTo>
                  <a:pt x="256" y="170"/>
                  <a:pt x="264" y="165"/>
                  <a:pt x="269" y="156"/>
                </a:cubicBezTo>
                <a:cubicBezTo>
                  <a:pt x="274" y="147"/>
                  <a:pt x="272" y="134"/>
                  <a:pt x="272" y="134"/>
                </a:cubicBezTo>
                <a:cubicBezTo>
                  <a:pt x="272" y="134"/>
                  <a:pt x="268" y="131"/>
                  <a:pt x="269" y="126"/>
                </a:cubicBezTo>
                <a:cubicBezTo>
                  <a:pt x="271" y="115"/>
                  <a:pt x="277" y="93"/>
                  <a:pt x="275" y="66"/>
                </a:cubicBezTo>
                <a:cubicBezTo>
                  <a:pt x="272" y="27"/>
                  <a:pt x="234" y="10"/>
                  <a:pt x="218" y="6"/>
                </a:cubicBezTo>
                <a:cubicBezTo>
                  <a:pt x="201" y="2"/>
                  <a:pt x="173" y="0"/>
                  <a:pt x="145" y="13"/>
                </a:cubicBezTo>
                <a:cubicBezTo>
                  <a:pt x="117" y="27"/>
                  <a:pt x="111" y="53"/>
                  <a:pt x="110" y="71"/>
                </a:cubicBezTo>
                <a:cubicBezTo>
                  <a:pt x="108" y="88"/>
                  <a:pt x="116" y="129"/>
                  <a:pt x="116" y="129"/>
                </a:cubicBezTo>
                <a:cubicBezTo>
                  <a:pt x="116" y="129"/>
                  <a:pt x="109" y="131"/>
                  <a:pt x="110" y="146"/>
                </a:cubicBezTo>
                <a:cubicBezTo>
                  <a:pt x="112" y="161"/>
                  <a:pt x="125" y="169"/>
                  <a:pt x="125" y="169"/>
                </a:cubicBezTo>
                <a:cubicBezTo>
                  <a:pt x="125" y="169"/>
                  <a:pt x="147" y="217"/>
                  <a:pt x="142" y="234"/>
                </a:cubicBezTo>
                <a:cubicBezTo>
                  <a:pt x="137" y="251"/>
                  <a:pt x="88" y="269"/>
                  <a:pt x="54" y="296"/>
                </a:cubicBezTo>
                <a:cubicBezTo>
                  <a:pt x="9" y="320"/>
                  <a:pt x="0" y="395"/>
                  <a:pt x="0" y="395"/>
                </a:cubicBezTo>
                <a:cubicBezTo>
                  <a:pt x="389" y="395"/>
                  <a:pt x="389" y="395"/>
                  <a:pt x="389" y="395"/>
                </a:cubicBezTo>
                <a:cubicBezTo>
                  <a:pt x="389" y="395"/>
                  <a:pt x="383" y="329"/>
                  <a:pt x="356" y="300"/>
                </a:cubicBezTo>
                <a:cubicBezTo>
                  <a:pt x="330" y="272"/>
                  <a:pt x="255" y="263"/>
                  <a:pt x="249" y="24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20" name="组合 319"/>
          <p:cNvGrpSpPr/>
          <p:nvPr/>
        </p:nvGrpSpPr>
        <p:grpSpPr>
          <a:xfrm>
            <a:off x="1165069" y="4677515"/>
            <a:ext cx="287338" cy="330200"/>
            <a:chOff x="4635500" y="3246438"/>
            <a:chExt cx="287338" cy="330200"/>
          </a:xfrm>
        </p:grpSpPr>
        <p:sp>
          <p:nvSpPr>
            <p:cNvPr id="321" name="Oval 24"/>
            <p:cNvSpPr>
              <a:spLocks noChangeArrowheads="1"/>
            </p:cNvSpPr>
            <p:nvPr/>
          </p:nvSpPr>
          <p:spPr bwMode="auto">
            <a:xfrm>
              <a:off x="4699000" y="3246438"/>
              <a:ext cx="160338" cy="165100"/>
            </a:xfrm>
            <a:prstGeom prst="ellipse">
              <a:avLst/>
            </a:prstGeom>
            <a:solidFill>
              <a:srgbClr val="47A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25"/>
            <p:cNvSpPr>
              <a:spLocks/>
            </p:cNvSpPr>
            <p:nvPr/>
          </p:nvSpPr>
          <p:spPr bwMode="auto">
            <a:xfrm>
              <a:off x="4635500" y="3430588"/>
              <a:ext cx="287338" cy="146050"/>
            </a:xfrm>
            <a:custGeom>
              <a:avLst/>
              <a:gdLst>
                <a:gd name="T0" fmla="*/ 77 w 77"/>
                <a:gd name="T1" fmla="*/ 39 h 39"/>
                <a:gd name="T2" fmla="*/ 38 w 77"/>
                <a:gd name="T3" fmla="*/ 0 h 39"/>
                <a:gd name="T4" fmla="*/ 0 w 77"/>
                <a:gd name="T5" fmla="*/ 39 h 39"/>
                <a:gd name="T6" fmla="*/ 77 w 7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39">
                  <a:moveTo>
                    <a:pt x="77" y="39"/>
                  </a:moveTo>
                  <a:cubicBezTo>
                    <a:pt x="77" y="17"/>
                    <a:pt x="60" y="0"/>
                    <a:pt x="38" y="0"/>
                  </a:cubicBezTo>
                  <a:cubicBezTo>
                    <a:pt x="17" y="0"/>
                    <a:pt x="0" y="17"/>
                    <a:pt x="0" y="39"/>
                  </a:cubicBezTo>
                  <a:lnTo>
                    <a:pt x="77" y="39"/>
                  </a:lnTo>
                  <a:close/>
                </a:path>
              </a:pathLst>
            </a:custGeom>
            <a:solidFill>
              <a:srgbClr val="47A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3" name="组合 322"/>
          <p:cNvGrpSpPr/>
          <p:nvPr/>
        </p:nvGrpSpPr>
        <p:grpSpPr>
          <a:xfrm>
            <a:off x="1455713" y="5064787"/>
            <a:ext cx="791070" cy="1014679"/>
            <a:chOff x="7399338" y="611188"/>
            <a:chExt cx="1785938" cy="2290763"/>
          </a:xfrm>
          <a:solidFill>
            <a:srgbClr val="4F81BD"/>
          </a:solidFill>
        </p:grpSpPr>
        <p:sp>
          <p:nvSpPr>
            <p:cNvPr id="324" name="Freeform 11"/>
            <p:cNvSpPr>
              <a:spLocks/>
            </p:cNvSpPr>
            <p:nvPr/>
          </p:nvSpPr>
          <p:spPr bwMode="auto">
            <a:xfrm>
              <a:off x="7399338" y="1712913"/>
              <a:ext cx="1785938" cy="1189038"/>
            </a:xfrm>
            <a:custGeom>
              <a:avLst/>
              <a:gdLst>
                <a:gd name="T0" fmla="*/ 434 w 476"/>
                <a:gd name="T1" fmla="*/ 81 h 317"/>
                <a:gd name="T2" fmla="*/ 345 w 476"/>
                <a:gd name="T3" fmla="*/ 29 h 317"/>
                <a:gd name="T4" fmla="*/ 304 w 476"/>
                <a:gd name="T5" fmla="*/ 0 h 317"/>
                <a:gd name="T6" fmla="*/ 163 w 476"/>
                <a:gd name="T7" fmla="*/ 1 h 317"/>
                <a:gd name="T8" fmla="*/ 74 w 476"/>
                <a:gd name="T9" fmla="*/ 47 h 317"/>
                <a:gd name="T10" fmla="*/ 40 w 476"/>
                <a:gd name="T11" fmla="*/ 70 h 317"/>
                <a:gd name="T12" fmla="*/ 0 w 476"/>
                <a:gd name="T13" fmla="*/ 241 h 317"/>
                <a:gd name="T14" fmla="*/ 12 w 476"/>
                <a:gd name="T15" fmla="*/ 271 h 317"/>
                <a:gd name="T16" fmla="*/ 223 w 476"/>
                <a:gd name="T17" fmla="*/ 314 h 317"/>
                <a:gd name="T18" fmla="*/ 452 w 476"/>
                <a:gd name="T19" fmla="*/ 277 h 317"/>
                <a:gd name="T20" fmla="*/ 466 w 476"/>
                <a:gd name="T21" fmla="*/ 261 h 317"/>
                <a:gd name="T22" fmla="*/ 434 w 476"/>
                <a:gd name="T23" fmla="*/ 81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6" h="317">
                  <a:moveTo>
                    <a:pt x="434" y="81"/>
                  </a:moveTo>
                  <a:cubicBezTo>
                    <a:pt x="422" y="53"/>
                    <a:pt x="345" y="29"/>
                    <a:pt x="345" y="29"/>
                  </a:cubicBezTo>
                  <a:cubicBezTo>
                    <a:pt x="304" y="15"/>
                    <a:pt x="304" y="0"/>
                    <a:pt x="304" y="0"/>
                  </a:cubicBezTo>
                  <a:cubicBezTo>
                    <a:pt x="224" y="159"/>
                    <a:pt x="163" y="1"/>
                    <a:pt x="163" y="1"/>
                  </a:cubicBezTo>
                  <a:cubicBezTo>
                    <a:pt x="157" y="22"/>
                    <a:pt x="74" y="47"/>
                    <a:pt x="74" y="47"/>
                  </a:cubicBezTo>
                  <a:cubicBezTo>
                    <a:pt x="50" y="56"/>
                    <a:pt x="40" y="70"/>
                    <a:pt x="40" y="70"/>
                  </a:cubicBezTo>
                  <a:cubicBezTo>
                    <a:pt x="4" y="123"/>
                    <a:pt x="0" y="241"/>
                    <a:pt x="0" y="241"/>
                  </a:cubicBezTo>
                  <a:cubicBezTo>
                    <a:pt x="1" y="268"/>
                    <a:pt x="12" y="271"/>
                    <a:pt x="12" y="271"/>
                  </a:cubicBezTo>
                  <a:cubicBezTo>
                    <a:pt x="94" y="308"/>
                    <a:pt x="223" y="314"/>
                    <a:pt x="223" y="314"/>
                  </a:cubicBezTo>
                  <a:cubicBezTo>
                    <a:pt x="356" y="317"/>
                    <a:pt x="452" y="277"/>
                    <a:pt x="452" y="277"/>
                  </a:cubicBezTo>
                  <a:cubicBezTo>
                    <a:pt x="466" y="268"/>
                    <a:pt x="466" y="261"/>
                    <a:pt x="466" y="261"/>
                  </a:cubicBezTo>
                  <a:cubicBezTo>
                    <a:pt x="476" y="176"/>
                    <a:pt x="434" y="81"/>
                    <a:pt x="434" y="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12"/>
            <p:cNvSpPr>
              <a:spLocks noEditPoints="1"/>
            </p:cNvSpPr>
            <p:nvPr/>
          </p:nvSpPr>
          <p:spPr bwMode="auto">
            <a:xfrm>
              <a:off x="7864475" y="611188"/>
              <a:ext cx="858838" cy="1176338"/>
            </a:xfrm>
            <a:custGeom>
              <a:avLst/>
              <a:gdLst>
                <a:gd name="T0" fmla="*/ 18 w 229"/>
                <a:gd name="T1" fmla="*/ 211 h 314"/>
                <a:gd name="T2" fmla="*/ 108 w 229"/>
                <a:gd name="T3" fmla="*/ 314 h 314"/>
                <a:gd name="T4" fmla="*/ 204 w 229"/>
                <a:gd name="T5" fmla="*/ 211 h 314"/>
                <a:gd name="T6" fmla="*/ 212 w 229"/>
                <a:gd name="T7" fmla="*/ 194 h 314"/>
                <a:gd name="T8" fmla="*/ 209 w 229"/>
                <a:gd name="T9" fmla="*/ 163 h 314"/>
                <a:gd name="T10" fmla="*/ 200 w 229"/>
                <a:gd name="T11" fmla="*/ 65 h 314"/>
                <a:gd name="T12" fmla="*/ 153 w 229"/>
                <a:gd name="T13" fmla="*/ 36 h 314"/>
                <a:gd name="T14" fmla="*/ 150 w 229"/>
                <a:gd name="T15" fmla="*/ 33 h 314"/>
                <a:gd name="T16" fmla="*/ 151 w 229"/>
                <a:gd name="T17" fmla="*/ 36 h 314"/>
                <a:gd name="T18" fmla="*/ 146 w 229"/>
                <a:gd name="T19" fmla="*/ 34 h 314"/>
                <a:gd name="T20" fmla="*/ 140 w 229"/>
                <a:gd name="T21" fmla="*/ 28 h 314"/>
                <a:gd name="T22" fmla="*/ 144 w 229"/>
                <a:gd name="T23" fmla="*/ 34 h 314"/>
                <a:gd name="T24" fmla="*/ 141 w 229"/>
                <a:gd name="T25" fmla="*/ 33 h 314"/>
                <a:gd name="T26" fmla="*/ 136 w 229"/>
                <a:gd name="T27" fmla="*/ 26 h 314"/>
                <a:gd name="T28" fmla="*/ 138 w 229"/>
                <a:gd name="T29" fmla="*/ 31 h 314"/>
                <a:gd name="T30" fmla="*/ 120 w 229"/>
                <a:gd name="T31" fmla="*/ 5 h 314"/>
                <a:gd name="T32" fmla="*/ 108 w 229"/>
                <a:gd name="T33" fmla="*/ 15 h 314"/>
                <a:gd name="T34" fmla="*/ 117 w 229"/>
                <a:gd name="T35" fmla="*/ 0 h 314"/>
                <a:gd name="T36" fmla="*/ 107 w 229"/>
                <a:gd name="T37" fmla="*/ 9 h 314"/>
                <a:gd name="T38" fmla="*/ 93 w 229"/>
                <a:gd name="T39" fmla="*/ 26 h 314"/>
                <a:gd name="T40" fmla="*/ 90 w 229"/>
                <a:gd name="T41" fmla="*/ 25 h 314"/>
                <a:gd name="T42" fmla="*/ 96 w 229"/>
                <a:gd name="T43" fmla="*/ 16 h 314"/>
                <a:gd name="T44" fmla="*/ 89 w 229"/>
                <a:gd name="T45" fmla="*/ 24 h 314"/>
                <a:gd name="T46" fmla="*/ 84 w 229"/>
                <a:gd name="T47" fmla="*/ 22 h 314"/>
                <a:gd name="T48" fmla="*/ 90 w 229"/>
                <a:gd name="T49" fmla="*/ 13 h 314"/>
                <a:gd name="T50" fmla="*/ 84 w 229"/>
                <a:gd name="T51" fmla="*/ 19 h 314"/>
                <a:gd name="T52" fmla="*/ 74 w 229"/>
                <a:gd name="T53" fmla="*/ 23 h 314"/>
                <a:gd name="T54" fmla="*/ 12 w 229"/>
                <a:gd name="T55" fmla="*/ 87 h 314"/>
                <a:gd name="T56" fmla="*/ 15 w 229"/>
                <a:gd name="T57" fmla="*/ 164 h 314"/>
                <a:gd name="T58" fmla="*/ 10 w 229"/>
                <a:gd name="T59" fmla="*/ 194 h 314"/>
                <a:gd name="T60" fmla="*/ 18 w 229"/>
                <a:gd name="T61" fmla="*/ 211 h 314"/>
                <a:gd name="T62" fmla="*/ 106 w 229"/>
                <a:gd name="T63" fmla="*/ 10 h 314"/>
                <a:gd name="T64" fmla="*/ 101 w 229"/>
                <a:gd name="T65" fmla="*/ 23 h 314"/>
                <a:gd name="T66" fmla="*/ 99 w 229"/>
                <a:gd name="T67" fmla="*/ 22 h 314"/>
                <a:gd name="T68" fmla="*/ 106 w 229"/>
                <a:gd name="T69" fmla="*/ 1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9" h="314">
                  <a:moveTo>
                    <a:pt x="18" y="211"/>
                  </a:moveTo>
                  <a:cubicBezTo>
                    <a:pt x="25" y="262"/>
                    <a:pt x="68" y="314"/>
                    <a:pt x="108" y="314"/>
                  </a:cubicBezTo>
                  <a:cubicBezTo>
                    <a:pt x="154" y="314"/>
                    <a:pt x="197" y="259"/>
                    <a:pt x="204" y="211"/>
                  </a:cubicBezTo>
                  <a:cubicBezTo>
                    <a:pt x="207" y="209"/>
                    <a:pt x="211" y="204"/>
                    <a:pt x="212" y="194"/>
                  </a:cubicBezTo>
                  <a:cubicBezTo>
                    <a:pt x="212" y="194"/>
                    <a:pt x="222" y="159"/>
                    <a:pt x="209" y="163"/>
                  </a:cubicBezTo>
                  <a:cubicBezTo>
                    <a:pt x="214" y="150"/>
                    <a:pt x="229" y="97"/>
                    <a:pt x="200" y="65"/>
                  </a:cubicBezTo>
                  <a:cubicBezTo>
                    <a:pt x="200" y="65"/>
                    <a:pt x="186" y="46"/>
                    <a:pt x="153" y="36"/>
                  </a:cubicBezTo>
                  <a:cubicBezTo>
                    <a:pt x="152" y="35"/>
                    <a:pt x="151" y="34"/>
                    <a:pt x="150" y="33"/>
                  </a:cubicBezTo>
                  <a:cubicBezTo>
                    <a:pt x="150" y="33"/>
                    <a:pt x="150" y="34"/>
                    <a:pt x="151" y="36"/>
                  </a:cubicBezTo>
                  <a:cubicBezTo>
                    <a:pt x="150" y="35"/>
                    <a:pt x="148" y="35"/>
                    <a:pt x="146" y="34"/>
                  </a:cubicBezTo>
                  <a:cubicBezTo>
                    <a:pt x="144" y="32"/>
                    <a:pt x="142" y="31"/>
                    <a:pt x="140" y="28"/>
                  </a:cubicBezTo>
                  <a:cubicBezTo>
                    <a:pt x="140" y="28"/>
                    <a:pt x="141" y="31"/>
                    <a:pt x="144" y="34"/>
                  </a:cubicBezTo>
                  <a:cubicBezTo>
                    <a:pt x="143" y="34"/>
                    <a:pt x="142" y="33"/>
                    <a:pt x="141" y="33"/>
                  </a:cubicBezTo>
                  <a:cubicBezTo>
                    <a:pt x="140" y="31"/>
                    <a:pt x="138" y="29"/>
                    <a:pt x="136" y="26"/>
                  </a:cubicBezTo>
                  <a:cubicBezTo>
                    <a:pt x="136" y="26"/>
                    <a:pt x="137" y="28"/>
                    <a:pt x="138" y="31"/>
                  </a:cubicBezTo>
                  <a:cubicBezTo>
                    <a:pt x="132" y="27"/>
                    <a:pt x="120" y="16"/>
                    <a:pt x="120" y="5"/>
                  </a:cubicBezTo>
                  <a:cubicBezTo>
                    <a:pt x="120" y="5"/>
                    <a:pt x="112" y="8"/>
                    <a:pt x="108" y="15"/>
                  </a:cubicBezTo>
                  <a:cubicBezTo>
                    <a:pt x="109" y="9"/>
                    <a:pt x="112" y="4"/>
                    <a:pt x="117" y="0"/>
                  </a:cubicBezTo>
                  <a:cubicBezTo>
                    <a:pt x="117" y="0"/>
                    <a:pt x="112" y="3"/>
                    <a:pt x="107" y="9"/>
                  </a:cubicBezTo>
                  <a:cubicBezTo>
                    <a:pt x="104" y="11"/>
                    <a:pt x="96" y="16"/>
                    <a:pt x="93" y="26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1" y="22"/>
                    <a:pt x="93" y="19"/>
                    <a:pt x="96" y="16"/>
                  </a:cubicBezTo>
                  <a:cubicBezTo>
                    <a:pt x="96" y="16"/>
                    <a:pt x="92" y="19"/>
                    <a:pt x="89" y="24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5" y="19"/>
                    <a:pt x="87" y="16"/>
                    <a:pt x="90" y="13"/>
                  </a:cubicBezTo>
                  <a:cubicBezTo>
                    <a:pt x="90" y="13"/>
                    <a:pt x="87" y="15"/>
                    <a:pt x="84" y="19"/>
                  </a:cubicBezTo>
                  <a:cubicBezTo>
                    <a:pt x="85" y="15"/>
                    <a:pt x="85" y="11"/>
                    <a:pt x="74" y="23"/>
                  </a:cubicBezTo>
                  <a:cubicBezTo>
                    <a:pt x="74" y="23"/>
                    <a:pt x="26" y="44"/>
                    <a:pt x="12" y="87"/>
                  </a:cubicBezTo>
                  <a:cubicBezTo>
                    <a:pt x="12" y="87"/>
                    <a:pt x="4" y="106"/>
                    <a:pt x="15" y="164"/>
                  </a:cubicBezTo>
                  <a:cubicBezTo>
                    <a:pt x="0" y="157"/>
                    <a:pt x="10" y="194"/>
                    <a:pt x="10" y="194"/>
                  </a:cubicBezTo>
                  <a:cubicBezTo>
                    <a:pt x="12" y="204"/>
                    <a:pt x="16" y="209"/>
                    <a:pt x="18" y="211"/>
                  </a:cubicBezTo>
                  <a:moveTo>
                    <a:pt x="106" y="10"/>
                  </a:moveTo>
                  <a:cubicBezTo>
                    <a:pt x="104" y="14"/>
                    <a:pt x="102" y="18"/>
                    <a:pt x="101" y="23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100" y="18"/>
                    <a:pt x="102" y="14"/>
                    <a:pt x="106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/>
          <p:cNvGrpSpPr/>
          <p:nvPr/>
        </p:nvGrpSpPr>
        <p:grpSpPr>
          <a:xfrm>
            <a:off x="2314197" y="5647517"/>
            <a:ext cx="960816" cy="1143504"/>
            <a:chOff x="4089400" y="4953000"/>
            <a:chExt cx="450851" cy="536575"/>
          </a:xfrm>
        </p:grpSpPr>
        <p:sp>
          <p:nvSpPr>
            <p:cNvPr id="326" name="Freeform 65"/>
            <p:cNvSpPr>
              <a:spLocks noEditPoints="1"/>
            </p:cNvSpPr>
            <p:nvPr/>
          </p:nvSpPr>
          <p:spPr bwMode="auto">
            <a:xfrm>
              <a:off x="4089400" y="5084763"/>
              <a:ext cx="203200" cy="404812"/>
            </a:xfrm>
            <a:custGeom>
              <a:avLst/>
              <a:gdLst>
                <a:gd name="T0" fmla="*/ 54 w 54"/>
                <a:gd name="T1" fmla="*/ 20 h 108"/>
                <a:gd name="T2" fmla="*/ 44 w 54"/>
                <a:gd name="T3" fmla="*/ 2 h 108"/>
                <a:gd name="T4" fmla="*/ 32 w 54"/>
                <a:gd name="T5" fmla="*/ 1 h 108"/>
                <a:gd name="T6" fmla="*/ 36 w 54"/>
                <a:gd name="T7" fmla="*/ 33 h 108"/>
                <a:gd name="T8" fmla="*/ 28 w 54"/>
                <a:gd name="T9" fmla="*/ 40 h 108"/>
                <a:gd name="T10" fmla="*/ 30 w 54"/>
                <a:gd name="T11" fmla="*/ 11 h 108"/>
                <a:gd name="T12" fmla="*/ 30 w 54"/>
                <a:gd name="T13" fmla="*/ 3 h 108"/>
                <a:gd name="T14" fmla="*/ 27 w 54"/>
                <a:gd name="T15" fmla="*/ 0 h 108"/>
                <a:gd name="T16" fmla="*/ 25 w 54"/>
                <a:gd name="T17" fmla="*/ 3 h 108"/>
                <a:gd name="T18" fmla="*/ 26 w 54"/>
                <a:gd name="T19" fmla="*/ 4 h 108"/>
                <a:gd name="T20" fmla="*/ 23 w 54"/>
                <a:gd name="T21" fmla="*/ 36 h 108"/>
                <a:gd name="T22" fmla="*/ 15 w 54"/>
                <a:gd name="T23" fmla="*/ 39 h 108"/>
                <a:gd name="T24" fmla="*/ 19 w 54"/>
                <a:gd name="T25" fmla="*/ 30 h 108"/>
                <a:gd name="T26" fmla="*/ 20 w 54"/>
                <a:gd name="T27" fmla="*/ 0 h 108"/>
                <a:gd name="T28" fmla="*/ 8 w 54"/>
                <a:gd name="T29" fmla="*/ 4 h 108"/>
                <a:gd name="T30" fmla="*/ 0 w 54"/>
                <a:gd name="T31" fmla="*/ 23 h 108"/>
                <a:gd name="T32" fmla="*/ 13 w 54"/>
                <a:gd name="T33" fmla="*/ 43 h 108"/>
                <a:gd name="T34" fmla="*/ 7 w 54"/>
                <a:gd name="T35" fmla="*/ 101 h 108"/>
                <a:gd name="T36" fmla="*/ 4 w 54"/>
                <a:gd name="T37" fmla="*/ 108 h 108"/>
                <a:gd name="T38" fmla="*/ 14 w 54"/>
                <a:gd name="T39" fmla="*/ 102 h 108"/>
                <a:gd name="T40" fmla="*/ 15 w 54"/>
                <a:gd name="T41" fmla="*/ 103 h 108"/>
                <a:gd name="T42" fmla="*/ 27 w 54"/>
                <a:gd name="T43" fmla="*/ 53 h 108"/>
                <a:gd name="T44" fmla="*/ 39 w 54"/>
                <a:gd name="T45" fmla="*/ 103 h 108"/>
                <a:gd name="T46" fmla="*/ 41 w 54"/>
                <a:gd name="T47" fmla="*/ 102 h 108"/>
                <a:gd name="T48" fmla="*/ 50 w 54"/>
                <a:gd name="T49" fmla="*/ 108 h 108"/>
                <a:gd name="T50" fmla="*/ 48 w 54"/>
                <a:gd name="T51" fmla="*/ 101 h 108"/>
                <a:gd name="T52" fmla="*/ 42 w 54"/>
                <a:gd name="T53" fmla="*/ 43 h 108"/>
                <a:gd name="T54" fmla="*/ 54 w 54"/>
                <a:gd name="T55" fmla="*/ 23 h 108"/>
                <a:gd name="T56" fmla="*/ 46 w 54"/>
                <a:gd name="T57" fmla="*/ 21 h 108"/>
                <a:gd name="T58" fmla="*/ 44 w 54"/>
                <a:gd name="T59" fmla="*/ 16 h 108"/>
                <a:gd name="T60" fmla="*/ 10 w 54"/>
                <a:gd name="T61" fmla="*/ 16 h 108"/>
                <a:gd name="T62" fmla="*/ 8 w 54"/>
                <a:gd name="T63" fmla="*/ 2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" h="108">
                  <a:moveTo>
                    <a:pt x="54" y="23"/>
                  </a:moveTo>
                  <a:cubicBezTo>
                    <a:pt x="54" y="22"/>
                    <a:pt x="54" y="21"/>
                    <a:pt x="54" y="20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3"/>
                    <a:pt x="45" y="2"/>
                    <a:pt x="44" y="2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2" y="0"/>
                    <a:pt x="32" y="1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1"/>
                    <a:pt x="35" y="32"/>
                    <a:pt x="36" y="33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5" y="39"/>
                    <a:pt x="31" y="40"/>
                    <a:pt x="28" y="40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3" y="40"/>
                    <a:pt x="19" y="39"/>
                    <a:pt x="15" y="39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9" y="32"/>
                    <a:pt x="19" y="31"/>
                    <a:pt x="19" y="3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2"/>
                    <a:pt x="0" y="2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3"/>
                    <a:pt x="12" y="43"/>
                    <a:pt x="13" y="43"/>
                  </a:cubicBezTo>
                  <a:cubicBezTo>
                    <a:pt x="11" y="66"/>
                    <a:pt x="9" y="93"/>
                    <a:pt x="8" y="100"/>
                  </a:cubicBezTo>
                  <a:cubicBezTo>
                    <a:pt x="8" y="100"/>
                    <a:pt x="7" y="101"/>
                    <a:pt x="7" y="101"/>
                  </a:cubicBezTo>
                  <a:cubicBezTo>
                    <a:pt x="6" y="102"/>
                    <a:pt x="4" y="103"/>
                    <a:pt x="3" y="105"/>
                  </a:cubicBezTo>
                  <a:cubicBezTo>
                    <a:pt x="2" y="107"/>
                    <a:pt x="2" y="108"/>
                    <a:pt x="4" y="108"/>
                  </a:cubicBezTo>
                  <a:cubicBezTo>
                    <a:pt x="6" y="108"/>
                    <a:pt x="11" y="106"/>
                    <a:pt x="12" y="105"/>
                  </a:cubicBezTo>
                  <a:cubicBezTo>
                    <a:pt x="13" y="104"/>
                    <a:pt x="13" y="103"/>
                    <a:pt x="14" y="102"/>
                  </a:cubicBezTo>
                  <a:cubicBezTo>
                    <a:pt x="14" y="103"/>
                    <a:pt x="15" y="103"/>
                    <a:pt x="15" y="103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6" y="103"/>
                    <a:pt x="17" y="103"/>
                    <a:pt x="17" y="102"/>
                  </a:cubicBezTo>
                  <a:cubicBezTo>
                    <a:pt x="23" y="75"/>
                    <a:pt x="26" y="60"/>
                    <a:pt x="27" y="53"/>
                  </a:cubicBezTo>
                  <a:cubicBezTo>
                    <a:pt x="29" y="60"/>
                    <a:pt x="32" y="75"/>
                    <a:pt x="37" y="102"/>
                  </a:cubicBezTo>
                  <a:cubicBezTo>
                    <a:pt x="38" y="102"/>
                    <a:pt x="39" y="103"/>
                    <a:pt x="39" y="103"/>
                  </a:cubicBezTo>
                  <a:cubicBezTo>
                    <a:pt x="39" y="103"/>
                    <a:pt x="40" y="103"/>
                    <a:pt x="40" y="103"/>
                  </a:cubicBezTo>
                  <a:cubicBezTo>
                    <a:pt x="40" y="103"/>
                    <a:pt x="40" y="103"/>
                    <a:pt x="41" y="102"/>
                  </a:cubicBezTo>
                  <a:cubicBezTo>
                    <a:pt x="41" y="103"/>
                    <a:pt x="41" y="104"/>
                    <a:pt x="42" y="105"/>
                  </a:cubicBezTo>
                  <a:cubicBezTo>
                    <a:pt x="43" y="106"/>
                    <a:pt x="48" y="108"/>
                    <a:pt x="50" y="108"/>
                  </a:cubicBezTo>
                  <a:cubicBezTo>
                    <a:pt x="53" y="108"/>
                    <a:pt x="52" y="107"/>
                    <a:pt x="52" y="105"/>
                  </a:cubicBezTo>
                  <a:cubicBezTo>
                    <a:pt x="51" y="103"/>
                    <a:pt x="49" y="102"/>
                    <a:pt x="48" y="101"/>
                  </a:cubicBezTo>
                  <a:cubicBezTo>
                    <a:pt x="47" y="101"/>
                    <a:pt x="47" y="100"/>
                    <a:pt x="46" y="100"/>
                  </a:cubicBezTo>
                  <a:cubicBezTo>
                    <a:pt x="46" y="93"/>
                    <a:pt x="43" y="66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lnTo>
                    <a:pt x="54" y="23"/>
                  </a:lnTo>
                  <a:close/>
                  <a:moveTo>
                    <a:pt x="44" y="16"/>
                  </a:moveTo>
                  <a:cubicBezTo>
                    <a:pt x="46" y="21"/>
                    <a:pt x="46" y="21"/>
                    <a:pt x="46" y="21"/>
                  </a:cubicBezTo>
                  <a:cubicBezTo>
                    <a:pt x="44" y="25"/>
                    <a:pt x="44" y="25"/>
                    <a:pt x="44" y="25"/>
                  </a:cubicBezTo>
                  <a:lnTo>
                    <a:pt x="44" y="16"/>
                  </a:lnTo>
                  <a:close/>
                  <a:moveTo>
                    <a:pt x="8" y="21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0" y="25"/>
                    <a:pt x="10" y="25"/>
                    <a:pt x="10" y="25"/>
                  </a:cubicBezTo>
                  <a:lnTo>
                    <a:pt x="8" y="21"/>
                  </a:ln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66"/>
            <p:cNvSpPr>
              <a:spLocks/>
            </p:cNvSpPr>
            <p:nvPr/>
          </p:nvSpPr>
          <p:spPr bwMode="auto">
            <a:xfrm>
              <a:off x="4160838" y="4997450"/>
              <a:ext cx="60325" cy="82550"/>
            </a:xfrm>
            <a:custGeom>
              <a:avLst/>
              <a:gdLst>
                <a:gd name="T0" fmla="*/ 3 w 16"/>
                <a:gd name="T1" fmla="*/ 18 h 22"/>
                <a:gd name="T2" fmla="*/ 8 w 16"/>
                <a:gd name="T3" fmla="*/ 22 h 22"/>
                <a:gd name="T4" fmla="*/ 8 w 16"/>
                <a:gd name="T5" fmla="*/ 22 h 22"/>
                <a:gd name="T6" fmla="*/ 8 w 16"/>
                <a:gd name="T7" fmla="*/ 22 h 22"/>
                <a:gd name="T8" fmla="*/ 8 w 16"/>
                <a:gd name="T9" fmla="*/ 22 h 22"/>
                <a:gd name="T10" fmla="*/ 13 w 16"/>
                <a:gd name="T11" fmla="*/ 18 h 22"/>
                <a:gd name="T12" fmla="*/ 15 w 16"/>
                <a:gd name="T13" fmla="*/ 15 h 22"/>
                <a:gd name="T14" fmla="*/ 16 w 16"/>
                <a:gd name="T15" fmla="*/ 11 h 22"/>
                <a:gd name="T16" fmla="*/ 15 w 16"/>
                <a:gd name="T17" fmla="*/ 9 h 22"/>
                <a:gd name="T18" fmla="*/ 15 w 16"/>
                <a:gd name="T19" fmla="*/ 8 h 22"/>
                <a:gd name="T20" fmla="*/ 15 w 16"/>
                <a:gd name="T21" fmla="*/ 7 h 22"/>
                <a:gd name="T22" fmla="*/ 14 w 16"/>
                <a:gd name="T23" fmla="*/ 3 h 22"/>
                <a:gd name="T24" fmla="*/ 9 w 16"/>
                <a:gd name="T25" fmla="*/ 0 h 22"/>
                <a:gd name="T26" fmla="*/ 5 w 16"/>
                <a:gd name="T27" fmla="*/ 2 h 22"/>
                <a:gd name="T28" fmla="*/ 4 w 16"/>
                <a:gd name="T29" fmla="*/ 2 h 22"/>
                <a:gd name="T30" fmla="*/ 3 w 16"/>
                <a:gd name="T31" fmla="*/ 3 h 22"/>
                <a:gd name="T32" fmla="*/ 2 w 16"/>
                <a:gd name="T33" fmla="*/ 7 h 22"/>
                <a:gd name="T34" fmla="*/ 1 w 16"/>
                <a:gd name="T35" fmla="*/ 8 h 22"/>
                <a:gd name="T36" fmla="*/ 1 w 16"/>
                <a:gd name="T37" fmla="*/ 9 h 22"/>
                <a:gd name="T38" fmla="*/ 0 w 16"/>
                <a:gd name="T39" fmla="*/ 11 h 22"/>
                <a:gd name="T40" fmla="*/ 2 w 16"/>
                <a:gd name="T41" fmla="*/ 15 h 22"/>
                <a:gd name="T42" fmla="*/ 3 w 16"/>
                <a:gd name="T4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22">
                  <a:moveTo>
                    <a:pt x="3" y="18"/>
                  </a:moveTo>
                  <a:cubicBezTo>
                    <a:pt x="5" y="20"/>
                    <a:pt x="6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0" y="22"/>
                    <a:pt x="12" y="20"/>
                    <a:pt x="13" y="18"/>
                  </a:cubicBezTo>
                  <a:cubicBezTo>
                    <a:pt x="14" y="18"/>
                    <a:pt x="14" y="16"/>
                    <a:pt x="15" y="15"/>
                  </a:cubicBezTo>
                  <a:cubicBezTo>
                    <a:pt x="16" y="14"/>
                    <a:pt x="16" y="13"/>
                    <a:pt x="16" y="11"/>
                  </a:cubicBezTo>
                  <a:cubicBezTo>
                    <a:pt x="16" y="9"/>
                    <a:pt x="15" y="9"/>
                    <a:pt x="15" y="9"/>
                  </a:cubicBezTo>
                  <a:cubicBezTo>
                    <a:pt x="15" y="9"/>
                    <a:pt x="15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5" y="4"/>
                    <a:pt x="14" y="4"/>
                    <a:pt x="14" y="3"/>
                  </a:cubicBezTo>
                  <a:cubicBezTo>
                    <a:pt x="13" y="3"/>
                    <a:pt x="13" y="1"/>
                    <a:pt x="9" y="0"/>
                  </a:cubicBezTo>
                  <a:cubicBezTo>
                    <a:pt x="8" y="0"/>
                    <a:pt x="7" y="1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2" y="3"/>
                    <a:pt x="2" y="5"/>
                    <a:pt x="2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9"/>
                    <a:pt x="0" y="11"/>
                  </a:cubicBezTo>
                  <a:cubicBezTo>
                    <a:pt x="0" y="13"/>
                    <a:pt x="1" y="14"/>
                    <a:pt x="2" y="15"/>
                  </a:cubicBezTo>
                  <a:cubicBezTo>
                    <a:pt x="2" y="16"/>
                    <a:pt x="3" y="18"/>
                    <a:pt x="3" y="18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67"/>
            <p:cNvSpPr>
              <a:spLocks noEditPoints="1"/>
            </p:cNvSpPr>
            <p:nvPr/>
          </p:nvSpPr>
          <p:spPr bwMode="auto">
            <a:xfrm>
              <a:off x="4281488" y="4953000"/>
              <a:ext cx="258763" cy="228600"/>
            </a:xfrm>
            <a:custGeom>
              <a:avLst/>
              <a:gdLst>
                <a:gd name="T0" fmla="*/ 45 w 69"/>
                <a:gd name="T1" fmla="*/ 45 h 61"/>
                <a:gd name="T2" fmla="*/ 45 w 69"/>
                <a:gd name="T3" fmla="*/ 45 h 61"/>
                <a:gd name="T4" fmla="*/ 69 w 69"/>
                <a:gd name="T5" fmla="*/ 23 h 61"/>
                <a:gd name="T6" fmla="*/ 34 w 69"/>
                <a:gd name="T7" fmla="*/ 0 h 61"/>
                <a:gd name="T8" fmla="*/ 0 w 69"/>
                <a:gd name="T9" fmla="*/ 23 h 61"/>
                <a:gd name="T10" fmla="*/ 21 w 69"/>
                <a:gd name="T11" fmla="*/ 45 h 61"/>
                <a:gd name="T12" fmla="*/ 22 w 69"/>
                <a:gd name="T13" fmla="*/ 45 h 61"/>
                <a:gd name="T14" fmla="*/ 22 w 69"/>
                <a:gd name="T15" fmla="*/ 46 h 61"/>
                <a:gd name="T16" fmla="*/ 14 w 69"/>
                <a:gd name="T17" fmla="*/ 61 h 61"/>
                <a:gd name="T18" fmla="*/ 44 w 69"/>
                <a:gd name="T19" fmla="*/ 46 h 61"/>
                <a:gd name="T20" fmla="*/ 45 w 69"/>
                <a:gd name="T21" fmla="*/ 45 h 61"/>
                <a:gd name="T22" fmla="*/ 43 w 69"/>
                <a:gd name="T23" fmla="*/ 43 h 61"/>
                <a:gd name="T24" fmla="*/ 43 w 69"/>
                <a:gd name="T25" fmla="*/ 43 h 61"/>
                <a:gd name="T26" fmla="*/ 23 w 69"/>
                <a:gd name="T27" fmla="*/ 56 h 61"/>
                <a:gd name="T28" fmla="*/ 19 w 69"/>
                <a:gd name="T29" fmla="*/ 57 h 61"/>
                <a:gd name="T30" fmla="*/ 22 w 69"/>
                <a:gd name="T31" fmla="*/ 54 h 61"/>
                <a:gd name="T32" fmla="*/ 26 w 69"/>
                <a:gd name="T33" fmla="*/ 44 h 61"/>
                <a:gd name="T34" fmla="*/ 26 w 69"/>
                <a:gd name="T35" fmla="*/ 43 h 61"/>
                <a:gd name="T36" fmla="*/ 24 w 69"/>
                <a:gd name="T37" fmla="*/ 42 h 61"/>
                <a:gd name="T38" fmla="*/ 3 w 69"/>
                <a:gd name="T39" fmla="*/ 23 h 61"/>
                <a:gd name="T40" fmla="*/ 12 w 69"/>
                <a:gd name="T41" fmla="*/ 9 h 61"/>
                <a:gd name="T42" fmla="*/ 34 w 69"/>
                <a:gd name="T43" fmla="*/ 3 h 61"/>
                <a:gd name="T44" fmla="*/ 34 w 69"/>
                <a:gd name="T45" fmla="*/ 3 h 61"/>
                <a:gd name="T46" fmla="*/ 57 w 69"/>
                <a:gd name="T47" fmla="*/ 9 h 61"/>
                <a:gd name="T48" fmla="*/ 66 w 69"/>
                <a:gd name="T49" fmla="*/ 23 h 61"/>
                <a:gd name="T50" fmla="*/ 43 w 69"/>
                <a:gd name="T51" fmla="*/ 42 h 61"/>
                <a:gd name="T52" fmla="*/ 43 w 69"/>
                <a:gd name="T53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9" h="61">
                  <a:moveTo>
                    <a:pt x="45" y="45"/>
                  </a:moveTo>
                  <a:cubicBezTo>
                    <a:pt x="45" y="45"/>
                    <a:pt x="45" y="45"/>
                    <a:pt x="45" y="45"/>
                  </a:cubicBezTo>
                  <a:cubicBezTo>
                    <a:pt x="60" y="42"/>
                    <a:pt x="69" y="34"/>
                    <a:pt x="69" y="23"/>
                  </a:cubicBezTo>
                  <a:cubicBezTo>
                    <a:pt x="69" y="10"/>
                    <a:pt x="54" y="0"/>
                    <a:pt x="34" y="0"/>
                  </a:cubicBezTo>
                  <a:cubicBezTo>
                    <a:pt x="15" y="0"/>
                    <a:pt x="0" y="10"/>
                    <a:pt x="0" y="23"/>
                  </a:cubicBezTo>
                  <a:cubicBezTo>
                    <a:pt x="0" y="33"/>
                    <a:pt x="8" y="41"/>
                    <a:pt x="21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1" y="53"/>
                    <a:pt x="16" y="58"/>
                    <a:pt x="14" y="61"/>
                  </a:cubicBezTo>
                  <a:cubicBezTo>
                    <a:pt x="20" y="61"/>
                    <a:pt x="33" y="58"/>
                    <a:pt x="44" y="46"/>
                  </a:cubicBezTo>
                  <a:lnTo>
                    <a:pt x="45" y="45"/>
                  </a:lnTo>
                  <a:close/>
                  <a:moveTo>
                    <a:pt x="43" y="43"/>
                  </a:moveTo>
                  <a:cubicBezTo>
                    <a:pt x="43" y="43"/>
                    <a:pt x="43" y="43"/>
                    <a:pt x="43" y="43"/>
                  </a:cubicBezTo>
                  <a:cubicBezTo>
                    <a:pt x="37" y="49"/>
                    <a:pt x="31" y="53"/>
                    <a:pt x="23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5" y="50"/>
                    <a:pt x="26" y="46"/>
                    <a:pt x="26" y="44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12" y="39"/>
                    <a:pt x="3" y="32"/>
                    <a:pt x="3" y="23"/>
                  </a:cubicBezTo>
                  <a:cubicBezTo>
                    <a:pt x="3" y="18"/>
                    <a:pt x="6" y="13"/>
                    <a:pt x="12" y="9"/>
                  </a:cubicBezTo>
                  <a:cubicBezTo>
                    <a:pt x="18" y="5"/>
                    <a:pt x="26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43" y="3"/>
                    <a:pt x="51" y="6"/>
                    <a:pt x="57" y="9"/>
                  </a:cubicBezTo>
                  <a:cubicBezTo>
                    <a:pt x="63" y="13"/>
                    <a:pt x="66" y="18"/>
                    <a:pt x="66" y="23"/>
                  </a:cubicBezTo>
                  <a:cubicBezTo>
                    <a:pt x="66" y="32"/>
                    <a:pt x="57" y="40"/>
                    <a:pt x="43" y="42"/>
                  </a:cubicBezTo>
                  <a:lnTo>
                    <a:pt x="43" y="43"/>
                  </a:ln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30" name="Freeform 54"/>
          <p:cNvSpPr>
            <a:spLocks/>
          </p:cNvSpPr>
          <p:nvPr/>
        </p:nvSpPr>
        <p:spPr bwMode="auto">
          <a:xfrm>
            <a:off x="3492412" y="5998926"/>
            <a:ext cx="428625" cy="498475"/>
          </a:xfrm>
          <a:custGeom>
            <a:avLst/>
            <a:gdLst>
              <a:gd name="T0" fmla="*/ 0 w 190"/>
              <a:gd name="T1" fmla="*/ 221 h 221"/>
              <a:gd name="T2" fmla="*/ 190 w 190"/>
              <a:gd name="T3" fmla="*/ 221 h 221"/>
              <a:gd name="T4" fmla="*/ 129 w 190"/>
              <a:gd name="T5" fmla="*/ 100 h 221"/>
              <a:gd name="T6" fmla="*/ 151 w 190"/>
              <a:gd name="T7" fmla="*/ 56 h 221"/>
              <a:gd name="T8" fmla="*/ 95 w 190"/>
              <a:gd name="T9" fmla="*/ 0 h 221"/>
              <a:gd name="T10" fmla="*/ 38 w 190"/>
              <a:gd name="T11" fmla="*/ 57 h 221"/>
              <a:gd name="T12" fmla="*/ 61 w 190"/>
              <a:gd name="T13" fmla="*/ 100 h 221"/>
              <a:gd name="T14" fmla="*/ 0 w 190"/>
              <a:gd name="T15" fmla="*/ 221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0" h="221">
                <a:moveTo>
                  <a:pt x="0" y="221"/>
                </a:moveTo>
                <a:cubicBezTo>
                  <a:pt x="190" y="221"/>
                  <a:pt x="190" y="221"/>
                  <a:pt x="190" y="221"/>
                </a:cubicBezTo>
                <a:cubicBezTo>
                  <a:pt x="190" y="172"/>
                  <a:pt x="165" y="119"/>
                  <a:pt x="129" y="100"/>
                </a:cubicBezTo>
                <a:cubicBezTo>
                  <a:pt x="143" y="90"/>
                  <a:pt x="151" y="75"/>
                  <a:pt x="151" y="56"/>
                </a:cubicBezTo>
                <a:cubicBezTo>
                  <a:pt x="151" y="25"/>
                  <a:pt x="126" y="0"/>
                  <a:pt x="95" y="0"/>
                </a:cubicBezTo>
                <a:cubicBezTo>
                  <a:pt x="64" y="0"/>
                  <a:pt x="38" y="26"/>
                  <a:pt x="38" y="57"/>
                </a:cubicBezTo>
                <a:cubicBezTo>
                  <a:pt x="38" y="75"/>
                  <a:pt x="47" y="90"/>
                  <a:pt x="61" y="100"/>
                </a:cubicBezTo>
                <a:cubicBezTo>
                  <a:pt x="25" y="119"/>
                  <a:pt x="0" y="172"/>
                  <a:pt x="0" y="221"/>
                </a:cubicBezTo>
                <a:close/>
              </a:path>
            </a:pathLst>
          </a:custGeom>
          <a:solidFill>
            <a:srgbClr val="4D94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1" name="Freeform 55"/>
          <p:cNvSpPr>
            <a:spLocks/>
          </p:cNvSpPr>
          <p:nvPr/>
        </p:nvSpPr>
        <p:spPr bwMode="auto">
          <a:xfrm>
            <a:off x="3492412" y="5998926"/>
            <a:ext cx="428625" cy="498475"/>
          </a:xfrm>
          <a:custGeom>
            <a:avLst/>
            <a:gdLst>
              <a:gd name="T0" fmla="*/ 0 w 190"/>
              <a:gd name="T1" fmla="*/ 221 h 221"/>
              <a:gd name="T2" fmla="*/ 190 w 190"/>
              <a:gd name="T3" fmla="*/ 221 h 221"/>
              <a:gd name="T4" fmla="*/ 129 w 190"/>
              <a:gd name="T5" fmla="*/ 100 h 221"/>
              <a:gd name="T6" fmla="*/ 151 w 190"/>
              <a:gd name="T7" fmla="*/ 56 h 221"/>
              <a:gd name="T8" fmla="*/ 95 w 190"/>
              <a:gd name="T9" fmla="*/ 0 h 221"/>
              <a:gd name="T10" fmla="*/ 38 w 190"/>
              <a:gd name="T11" fmla="*/ 57 h 221"/>
              <a:gd name="T12" fmla="*/ 61 w 190"/>
              <a:gd name="T13" fmla="*/ 100 h 221"/>
              <a:gd name="T14" fmla="*/ 0 w 190"/>
              <a:gd name="T15" fmla="*/ 221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0" h="221">
                <a:moveTo>
                  <a:pt x="0" y="221"/>
                </a:moveTo>
                <a:cubicBezTo>
                  <a:pt x="190" y="221"/>
                  <a:pt x="190" y="221"/>
                  <a:pt x="190" y="221"/>
                </a:cubicBezTo>
                <a:cubicBezTo>
                  <a:pt x="190" y="172"/>
                  <a:pt x="165" y="119"/>
                  <a:pt x="129" y="100"/>
                </a:cubicBezTo>
                <a:cubicBezTo>
                  <a:pt x="143" y="90"/>
                  <a:pt x="151" y="75"/>
                  <a:pt x="151" y="56"/>
                </a:cubicBezTo>
                <a:cubicBezTo>
                  <a:pt x="151" y="25"/>
                  <a:pt x="126" y="0"/>
                  <a:pt x="95" y="0"/>
                </a:cubicBezTo>
                <a:cubicBezTo>
                  <a:pt x="64" y="0"/>
                  <a:pt x="38" y="26"/>
                  <a:pt x="38" y="57"/>
                </a:cubicBezTo>
                <a:cubicBezTo>
                  <a:pt x="38" y="75"/>
                  <a:pt x="47" y="90"/>
                  <a:pt x="61" y="100"/>
                </a:cubicBezTo>
                <a:cubicBezTo>
                  <a:pt x="25" y="119"/>
                  <a:pt x="0" y="172"/>
                  <a:pt x="0" y="221"/>
                </a:cubicBezTo>
                <a:close/>
              </a:path>
            </a:pathLst>
          </a:custGeom>
          <a:solidFill>
            <a:srgbClr val="4D94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2" name="Freeform 56"/>
          <p:cNvSpPr>
            <a:spLocks/>
          </p:cNvSpPr>
          <p:nvPr/>
        </p:nvSpPr>
        <p:spPr bwMode="auto">
          <a:xfrm>
            <a:off x="3884525" y="6141801"/>
            <a:ext cx="241300" cy="360363"/>
          </a:xfrm>
          <a:custGeom>
            <a:avLst/>
            <a:gdLst>
              <a:gd name="T0" fmla="*/ 64 w 107"/>
              <a:gd name="T1" fmla="*/ 72 h 160"/>
              <a:gd name="T2" fmla="*/ 80 w 107"/>
              <a:gd name="T3" fmla="*/ 40 h 160"/>
              <a:gd name="T4" fmla="*/ 40 w 107"/>
              <a:gd name="T5" fmla="*/ 0 h 160"/>
              <a:gd name="T6" fmla="*/ 0 w 107"/>
              <a:gd name="T7" fmla="*/ 40 h 160"/>
              <a:gd name="T8" fmla="*/ 16 w 107"/>
              <a:gd name="T9" fmla="*/ 71 h 160"/>
              <a:gd name="T10" fmla="*/ 7 w 107"/>
              <a:gd name="T11" fmla="*/ 79 h 160"/>
              <a:gd name="T12" fmla="*/ 28 w 107"/>
              <a:gd name="T13" fmla="*/ 160 h 160"/>
              <a:gd name="T14" fmla="*/ 107 w 107"/>
              <a:gd name="T15" fmla="*/ 160 h 160"/>
              <a:gd name="T16" fmla="*/ 64 w 107"/>
              <a:gd name="T17" fmla="*/ 7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7" h="160">
                <a:moveTo>
                  <a:pt x="64" y="72"/>
                </a:moveTo>
                <a:cubicBezTo>
                  <a:pt x="74" y="65"/>
                  <a:pt x="80" y="53"/>
                  <a:pt x="80" y="40"/>
                </a:cubicBezTo>
                <a:cubicBezTo>
                  <a:pt x="80" y="18"/>
                  <a:pt x="62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53"/>
                  <a:pt x="6" y="63"/>
                  <a:pt x="16" y="71"/>
                </a:cubicBezTo>
                <a:cubicBezTo>
                  <a:pt x="13" y="72"/>
                  <a:pt x="10" y="76"/>
                  <a:pt x="7" y="79"/>
                </a:cubicBezTo>
                <a:cubicBezTo>
                  <a:pt x="20" y="102"/>
                  <a:pt x="28" y="136"/>
                  <a:pt x="28" y="160"/>
                </a:cubicBezTo>
                <a:cubicBezTo>
                  <a:pt x="107" y="160"/>
                  <a:pt x="107" y="160"/>
                  <a:pt x="107" y="160"/>
                </a:cubicBezTo>
                <a:cubicBezTo>
                  <a:pt x="107" y="121"/>
                  <a:pt x="89" y="86"/>
                  <a:pt x="64" y="72"/>
                </a:cubicBezTo>
                <a:close/>
              </a:path>
            </a:pathLst>
          </a:custGeom>
          <a:solidFill>
            <a:srgbClr val="4D94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3" name="Freeform 57"/>
          <p:cNvSpPr>
            <a:spLocks/>
          </p:cNvSpPr>
          <p:nvPr/>
        </p:nvSpPr>
        <p:spPr bwMode="auto">
          <a:xfrm>
            <a:off x="3270162" y="6141801"/>
            <a:ext cx="241300" cy="360363"/>
          </a:xfrm>
          <a:custGeom>
            <a:avLst/>
            <a:gdLst>
              <a:gd name="T0" fmla="*/ 91 w 107"/>
              <a:gd name="T1" fmla="*/ 71 h 160"/>
              <a:gd name="T2" fmla="*/ 107 w 107"/>
              <a:gd name="T3" fmla="*/ 39 h 160"/>
              <a:gd name="T4" fmla="*/ 67 w 107"/>
              <a:gd name="T5" fmla="*/ 0 h 160"/>
              <a:gd name="T6" fmla="*/ 27 w 107"/>
              <a:gd name="T7" fmla="*/ 40 h 160"/>
              <a:gd name="T8" fmla="*/ 43 w 107"/>
              <a:gd name="T9" fmla="*/ 72 h 160"/>
              <a:gd name="T10" fmla="*/ 0 w 107"/>
              <a:gd name="T11" fmla="*/ 160 h 160"/>
              <a:gd name="T12" fmla="*/ 86 w 107"/>
              <a:gd name="T13" fmla="*/ 160 h 160"/>
              <a:gd name="T14" fmla="*/ 105 w 107"/>
              <a:gd name="T15" fmla="*/ 82 h 160"/>
              <a:gd name="T16" fmla="*/ 91 w 107"/>
              <a:gd name="T17" fmla="*/ 7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7" h="160">
                <a:moveTo>
                  <a:pt x="91" y="71"/>
                </a:moveTo>
                <a:cubicBezTo>
                  <a:pt x="101" y="63"/>
                  <a:pt x="107" y="52"/>
                  <a:pt x="107" y="39"/>
                </a:cubicBezTo>
                <a:cubicBezTo>
                  <a:pt x="107" y="17"/>
                  <a:pt x="89" y="0"/>
                  <a:pt x="67" y="0"/>
                </a:cubicBezTo>
                <a:cubicBezTo>
                  <a:pt x="45" y="0"/>
                  <a:pt x="27" y="18"/>
                  <a:pt x="27" y="40"/>
                </a:cubicBezTo>
                <a:cubicBezTo>
                  <a:pt x="27" y="53"/>
                  <a:pt x="33" y="65"/>
                  <a:pt x="43" y="72"/>
                </a:cubicBezTo>
                <a:cubicBezTo>
                  <a:pt x="18" y="86"/>
                  <a:pt x="0" y="121"/>
                  <a:pt x="0" y="160"/>
                </a:cubicBezTo>
                <a:cubicBezTo>
                  <a:pt x="86" y="160"/>
                  <a:pt x="86" y="160"/>
                  <a:pt x="86" y="160"/>
                </a:cubicBezTo>
                <a:cubicBezTo>
                  <a:pt x="86" y="136"/>
                  <a:pt x="93" y="105"/>
                  <a:pt x="105" y="82"/>
                </a:cubicBezTo>
                <a:cubicBezTo>
                  <a:pt x="101" y="78"/>
                  <a:pt x="96" y="73"/>
                  <a:pt x="91" y="71"/>
                </a:cubicBezTo>
                <a:close/>
              </a:path>
            </a:pathLst>
          </a:custGeom>
          <a:solidFill>
            <a:srgbClr val="4D94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34" name="组合 333"/>
          <p:cNvGrpSpPr/>
          <p:nvPr/>
        </p:nvGrpSpPr>
        <p:grpSpPr>
          <a:xfrm>
            <a:off x="4267519" y="5973194"/>
            <a:ext cx="850422" cy="817827"/>
            <a:chOff x="3351213" y="892175"/>
            <a:chExt cx="1366838" cy="1314450"/>
          </a:xfrm>
        </p:grpSpPr>
        <p:sp>
          <p:nvSpPr>
            <p:cNvPr id="335" name="Oval 49"/>
            <p:cNvSpPr>
              <a:spLocks noChangeArrowheads="1"/>
            </p:cNvSpPr>
            <p:nvPr/>
          </p:nvSpPr>
          <p:spPr bwMode="auto">
            <a:xfrm>
              <a:off x="3421063" y="936625"/>
              <a:ext cx="338138" cy="336550"/>
            </a:xfrm>
            <a:prstGeom prst="ellipse">
              <a:avLst/>
            </a:prstGeom>
            <a:solidFill>
              <a:srgbClr val="A97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50"/>
            <p:cNvSpPr>
              <a:spLocks/>
            </p:cNvSpPr>
            <p:nvPr/>
          </p:nvSpPr>
          <p:spPr bwMode="auto">
            <a:xfrm>
              <a:off x="3554413" y="1306513"/>
              <a:ext cx="73025" cy="82550"/>
            </a:xfrm>
            <a:custGeom>
              <a:avLst/>
              <a:gdLst>
                <a:gd name="T0" fmla="*/ 46 w 46"/>
                <a:gd name="T1" fmla="*/ 0 h 52"/>
                <a:gd name="T2" fmla="*/ 0 w 46"/>
                <a:gd name="T3" fmla="*/ 0 h 52"/>
                <a:gd name="T4" fmla="*/ 22 w 46"/>
                <a:gd name="T5" fmla="*/ 52 h 52"/>
                <a:gd name="T6" fmla="*/ 46 w 46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52">
                  <a:moveTo>
                    <a:pt x="46" y="0"/>
                  </a:moveTo>
                  <a:lnTo>
                    <a:pt x="0" y="0"/>
                  </a:lnTo>
                  <a:lnTo>
                    <a:pt x="22" y="5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51"/>
            <p:cNvSpPr>
              <a:spLocks/>
            </p:cNvSpPr>
            <p:nvPr/>
          </p:nvSpPr>
          <p:spPr bwMode="auto">
            <a:xfrm>
              <a:off x="3554413" y="1309688"/>
              <a:ext cx="73025" cy="61913"/>
            </a:xfrm>
            <a:custGeom>
              <a:avLst/>
              <a:gdLst>
                <a:gd name="T0" fmla="*/ 25 w 33"/>
                <a:gd name="T1" fmla="*/ 28 h 28"/>
                <a:gd name="T2" fmla="*/ 33 w 33"/>
                <a:gd name="T3" fmla="*/ 1 h 28"/>
                <a:gd name="T4" fmla="*/ 0 w 33"/>
                <a:gd name="T5" fmla="*/ 1 h 28"/>
                <a:gd name="T6" fmla="*/ 8 w 33"/>
                <a:gd name="T7" fmla="*/ 28 h 28"/>
                <a:gd name="T8" fmla="*/ 25 w 33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8">
                  <a:moveTo>
                    <a:pt x="25" y="28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22" y="0"/>
                    <a:pt x="11" y="0"/>
                    <a:pt x="0" y="1"/>
                  </a:cubicBezTo>
                  <a:cubicBezTo>
                    <a:pt x="8" y="28"/>
                    <a:pt x="8" y="28"/>
                    <a:pt x="8" y="28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52"/>
            <p:cNvSpPr>
              <a:spLocks/>
            </p:cNvSpPr>
            <p:nvPr/>
          </p:nvSpPr>
          <p:spPr bwMode="auto">
            <a:xfrm>
              <a:off x="3554413" y="1309688"/>
              <a:ext cx="73025" cy="61913"/>
            </a:xfrm>
            <a:custGeom>
              <a:avLst/>
              <a:gdLst>
                <a:gd name="T0" fmla="*/ 25 w 33"/>
                <a:gd name="T1" fmla="*/ 28 h 28"/>
                <a:gd name="T2" fmla="*/ 33 w 33"/>
                <a:gd name="T3" fmla="*/ 1 h 28"/>
                <a:gd name="T4" fmla="*/ 0 w 33"/>
                <a:gd name="T5" fmla="*/ 1 h 28"/>
                <a:gd name="T6" fmla="*/ 8 w 33"/>
                <a:gd name="T7" fmla="*/ 28 h 28"/>
                <a:gd name="T8" fmla="*/ 25 w 33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8">
                  <a:moveTo>
                    <a:pt x="25" y="28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22" y="0"/>
                    <a:pt x="11" y="0"/>
                    <a:pt x="0" y="1"/>
                  </a:cubicBezTo>
                  <a:cubicBezTo>
                    <a:pt x="8" y="28"/>
                    <a:pt x="8" y="28"/>
                    <a:pt x="8" y="28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rgbClr val="A97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53"/>
            <p:cNvSpPr>
              <a:spLocks/>
            </p:cNvSpPr>
            <p:nvPr/>
          </p:nvSpPr>
          <p:spPr bwMode="auto">
            <a:xfrm>
              <a:off x="3524251" y="1376363"/>
              <a:ext cx="133350" cy="257175"/>
            </a:xfrm>
            <a:custGeom>
              <a:avLst/>
              <a:gdLst>
                <a:gd name="T0" fmla="*/ 84 w 84"/>
                <a:gd name="T1" fmla="*/ 162 h 162"/>
                <a:gd name="T2" fmla="*/ 54 w 84"/>
                <a:gd name="T3" fmla="*/ 0 h 162"/>
                <a:gd name="T4" fmla="*/ 30 w 84"/>
                <a:gd name="T5" fmla="*/ 0 h 162"/>
                <a:gd name="T6" fmla="*/ 0 w 84"/>
                <a:gd name="T7" fmla="*/ 162 h 162"/>
                <a:gd name="T8" fmla="*/ 84 w 84"/>
                <a:gd name="T9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162">
                  <a:moveTo>
                    <a:pt x="84" y="162"/>
                  </a:moveTo>
                  <a:lnTo>
                    <a:pt x="54" y="0"/>
                  </a:lnTo>
                  <a:lnTo>
                    <a:pt x="30" y="0"/>
                  </a:lnTo>
                  <a:lnTo>
                    <a:pt x="0" y="162"/>
                  </a:lnTo>
                  <a:lnTo>
                    <a:pt x="84" y="162"/>
                  </a:lnTo>
                  <a:close/>
                </a:path>
              </a:pathLst>
            </a:custGeom>
            <a:solidFill>
              <a:srgbClr val="A97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Oval 54"/>
            <p:cNvSpPr>
              <a:spLocks noChangeArrowheads="1"/>
            </p:cNvSpPr>
            <p:nvPr/>
          </p:nvSpPr>
          <p:spPr bwMode="auto">
            <a:xfrm>
              <a:off x="4308476" y="936625"/>
              <a:ext cx="339725" cy="336550"/>
            </a:xfrm>
            <a:prstGeom prst="ellipse">
              <a:avLst/>
            </a:prstGeom>
            <a:solidFill>
              <a:srgbClr val="A97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55"/>
            <p:cNvSpPr>
              <a:spLocks/>
            </p:cNvSpPr>
            <p:nvPr/>
          </p:nvSpPr>
          <p:spPr bwMode="auto">
            <a:xfrm>
              <a:off x="4440238" y="1306513"/>
              <a:ext cx="74613" cy="82550"/>
            </a:xfrm>
            <a:custGeom>
              <a:avLst/>
              <a:gdLst>
                <a:gd name="T0" fmla="*/ 47 w 47"/>
                <a:gd name="T1" fmla="*/ 0 h 52"/>
                <a:gd name="T2" fmla="*/ 0 w 47"/>
                <a:gd name="T3" fmla="*/ 0 h 52"/>
                <a:gd name="T4" fmla="*/ 24 w 47"/>
                <a:gd name="T5" fmla="*/ 52 h 52"/>
                <a:gd name="T6" fmla="*/ 47 w 47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52">
                  <a:moveTo>
                    <a:pt x="47" y="0"/>
                  </a:moveTo>
                  <a:lnTo>
                    <a:pt x="0" y="0"/>
                  </a:lnTo>
                  <a:lnTo>
                    <a:pt x="24" y="5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56"/>
            <p:cNvSpPr>
              <a:spLocks/>
            </p:cNvSpPr>
            <p:nvPr/>
          </p:nvSpPr>
          <p:spPr bwMode="auto">
            <a:xfrm>
              <a:off x="4441826" y="1309688"/>
              <a:ext cx="71438" cy="61913"/>
            </a:xfrm>
            <a:custGeom>
              <a:avLst/>
              <a:gdLst>
                <a:gd name="T0" fmla="*/ 24 w 32"/>
                <a:gd name="T1" fmla="*/ 28 h 28"/>
                <a:gd name="T2" fmla="*/ 32 w 32"/>
                <a:gd name="T3" fmla="*/ 1 h 28"/>
                <a:gd name="T4" fmla="*/ 0 w 32"/>
                <a:gd name="T5" fmla="*/ 1 h 28"/>
                <a:gd name="T6" fmla="*/ 8 w 32"/>
                <a:gd name="T7" fmla="*/ 28 h 28"/>
                <a:gd name="T8" fmla="*/ 24 w 3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8">
                  <a:moveTo>
                    <a:pt x="24" y="28"/>
                  </a:moveTo>
                  <a:cubicBezTo>
                    <a:pt x="32" y="1"/>
                    <a:pt x="32" y="1"/>
                    <a:pt x="32" y="1"/>
                  </a:cubicBezTo>
                  <a:cubicBezTo>
                    <a:pt x="22" y="0"/>
                    <a:pt x="11" y="0"/>
                    <a:pt x="0" y="1"/>
                  </a:cubicBezTo>
                  <a:cubicBezTo>
                    <a:pt x="8" y="28"/>
                    <a:pt x="8" y="28"/>
                    <a:pt x="8" y="28"/>
                  </a:cubicBezTo>
                  <a:lnTo>
                    <a:pt x="24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57"/>
            <p:cNvSpPr>
              <a:spLocks/>
            </p:cNvSpPr>
            <p:nvPr/>
          </p:nvSpPr>
          <p:spPr bwMode="auto">
            <a:xfrm>
              <a:off x="4441826" y="1309688"/>
              <a:ext cx="71438" cy="61913"/>
            </a:xfrm>
            <a:custGeom>
              <a:avLst/>
              <a:gdLst>
                <a:gd name="T0" fmla="*/ 24 w 32"/>
                <a:gd name="T1" fmla="*/ 28 h 28"/>
                <a:gd name="T2" fmla="*/ 32 w 32"/>
                <a:gd name="T3" fmla="*/ 1 h 28"/>
                <a:gd name="T4" fmla="*/ 0 w 32"/>
                <a:gd name="T5" fmla="*/ 1 h 28"/>
                <a:gd name="T6" fmla="*/ 8 w 32"/>
                <a:gd name="T7" fmla="*/ 28 h 28"/>
                <a:gd name="T8" fmla="*/ 24 w 3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8">
                  <a:moveTo>
                    <a:pt x="24" y="28"/>
                  </a:moveTo>
                  <a:cubicBezTo>
                    <a:pt x="32" y="1"/>
                    <a:pt x="32" y="1"/>
                    <a:pt x="32" y="1"/>
                  </a:cubicBezTo>
                  <a:cubicBezTo>
                    <a:pt x="22" y="0"/>
                    <a:pt x="11" y="0"/>
                    <a:pt x="0" y="1"/>
                  </a:cubicBezTo>
                  <a:cubicBezTo>
                    <a:pt x="8" y="28"/>
                    <a:pt x="8" y="28"/>
                    <a:pt x="8" y="28"/>
                  </a:cubicBezTo>
                  <a:lnTo>
                    <a:pt x="24" y="28"/>
                  </a:lnTo>
                  <a:close/>
                </a:path>
              </a:pathLst>
            </a:custGeom>
            <a:solidFill>
              <a:srgbClr val="A97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58"/>
            <p:cNvSpPr>
              <a:spLocks/>
            </p:cNvSpPr>
            <p:nvPr/>
          </p:nvSpPr>
          <p:spPr bwMode="auto">
            <a:xfrm>
              <a:off x="4410076" y="1376363"/>
              <a:ext cx="136525" cy="257175"/>
            </a:xfrm>
            <a:custGeom>
              <a:avLst/>
              <a:gdLst>
                <a:gd name="T0" fmla="*/ 86 w 86"/>
                <a:gd name="T1" fmla="*/ 162 h 162"/>
                <a:gd name="T2" fmla="*/ 55 w 86"/>
                <a:gd name="T3" fmla="*/ 0 h 162"/>
                <a:gd name="T4" fmla="*/ 32 w 86"/>
                <a:gd name="T5" fmla="*/ 0 h 162"/>
                <a:gd name="T6" fmla="*/ 0 w 86"/>
                <a:gd name="T7" fmla="*/ 162 h 162"/>
                <a:gd name="T8" fmla="*/ 86 w 86"/>
                <a:gd name="T9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162">
                  <a:moveTo>
                    <a:pt x="86" y="162"/>
                  </a:moveTo>
                  <a:lnTo>
                    <a:pt x="55" y="0"/>
                  </a:lnTo>
                  <a:lnTo>
                    <a:pt x="32" y="0"/>
                  </a:lnTo>
                  <a:lnTo>
                    <a:pt x="0" y="162"/>
                  </a:lnTo>
                  <a:lnTo>
                    <a:pt x="86" y="162"/>
                  </a:lnTo>
                  <a:close/>
                </a:path>
              </a:pathLst>
            </a:custGeom>
            <a:solidFill>
              <a:srgbClr val="A97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59"/>
            <p:cNvSpPr>
              <a:spLocks/>
            </p:cNvSpPr>
            <p:nvPr/>
          </p:nvSpPr>
          <p:spPr bwMode="auto">
            <a:xfrm>
              <a:off x="3351213" y="1317625"/>
              <a:ext cx="433388" cy="711200"/>
            </a:xfrm>
            <a:custGeom>
              <a:avLst/>
              <a:gdLst>
                <a:gd name="T0" fmla="*/ 166 w 196"/>
                <a:gd name="T1" fmla="*/ 79 h 323"/>
                <a:gd name="T2" fmla="*/ 175 w 196"/>
                <a:gd name="T3" fmla="*/ 26 h 323"/>
                <a:gd name="T4" fmla="*/ 196 w 196"/>
                <a:gd name="T5" fmla="*/ 7 h 323"/>
                <a:gd name="T6" fmla="*/ 189 w 196"/>
                <a:gd name="T7" fmla="*/ 4 h 323"/>
                <a:gd name="T8" fmla="*/ 157 w 196"/>
                <a:gd name="T9" fmla="*/ 0 h 323"/>
                <a:gd name="T10" fmla="*/ 108 w 196"/>
                <a:gd name="T11" fmla="*/ 132 h 323"/>
                <a:gd name="T12" fmla="*/ 62 w 196"/>
                <a:gd name="T13" fmla="*/ 1 h 323"/>
                <a:gd name="T14" fmla="*/ 30 w 196"/>
                <a:gd name="T15" fmla="*/ 4 h 323"/>
                <a:gd name="T16" fmla="*/ 5 w 196"/>
                <a:gd name="T17" fmla="*/ 49 h 323"/>
                <a:gd name="T18" fmla="*/ 58 w 196"/>
                <a:gd name="T19" fmla="*/ 306 h 323"/>
                <a:gd name="T20" fmla="*/ 78 w 196"/>
                <a:gd name="T21" fmla="*/ 321 h 323"/>
                <a:gd name="T22" fmla="*/ 141 w 196"/>
                <a:gd name="T23" fmla="*/ 321 h 323"/>
                <a:gd name="T24" fmla="*/ 160 w 196"/>
                <a:gd name="T25" fmla="*/ 306 h 323"/>
                <a:gd name="T26" fmla="*/ 187 w 196"/>
                <a:gd name="T27" fmla="*/ 197 h 323"/>
                <a:gd name="T28" fmla="*/ 183 w 196"/>
                <a:gd name="T29" fmla="*/ 177 h 323"/>
                <a:gd name="T30" fmla="*/ 166 w 196"/>
                <a:gd name="T31" fmla="*/ 7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323">
                  <a:moveTo>
                    <a:pt x="166" y="79"/>
                  </a:moveTo>
                  <a:cubicBezTo>
                    <a:pt x="162" y="59"/>
                    <a:pt x="165" y="41"/>
                    <a:pt x="175" y="26"/>
                  </a:cubicBezTo>
                  <a:cubicBezTo>
                    <a:pt x="180" y="18"/>
                    <a:pt x="188" y="11"/>
                    <a:pt x="196" y="7"/>
                  </a:cubicBezTo>
                  <a:cubicBezTo>
                    <a:pt x="194" y="6"/>
                    <a:pt x="191" y="5"/>
                    <a:pt x="189" y="4"/>
                  </a:cubicBezTo>
                  <a:cubicBezTo>
                    <a:pt x="184" y="3"/>
                    <a:pt x="161" y="1"/>
                    <a:pt x="157" y="0"/>
                  </a:cubicBezTo>
                  <a:cubicBezTo>
                    <a:pt x="108" y="132"/>
                    <a:pt x="108" y="132"/>
                    <a:pt x="108" y="132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57" y="2"/>
                    <a:pt x="34" y="3"/>
                    <a:pt x="30" y="4"/>
                  </a:cubicBezTo>
                  <a:cubicBezTo>
                    <a:pt x="13" y="7"/>
                    <a:pt x="0" y="26"/>
                    <a:pt x="5" y="49"/>
                  </a:cubicBezTo>
                  <a:cubicBezTo>
                    <a:pt x="21" y="127"/>
                    <a:pt x="31" y="231"/>
                    <a:pt x="58" y="306"/>
                  </a:cubicBezTo>
                  <a:cubicBezTo>
                    <a:pt x="61" y="314"/>
                    <a:pt x="71" y="321"/>
                    <a:pt x="78" y="321"/>
                  </a:cubicBezTo>
                  <a:cubicBezTo>
                    <a:pt x="103" y="323"/>
                    <a:pt x="116" y="323"/>
                    <a:pt x="141" y="321"/>
                  </a:cubicBezTo>
                  <a:cubicBezTo>
                    <a:pt x="148" y="321"/>
                    <a:pt x="157" y="314"/>
                    <a:pt x="160" y="306"/>
                  </a:cubicBezTo>
                  <a:cubicBezTo>
                    <a:pt x="172" y="273"/>
                    <a:pt x="180" y="236"/>
                    <a:pt x="187" y="197"/>
                  </a:cubicBezTo>
                  <a:cubicBezTo>
                    <a:pt x="186" y="190"/>
                    <a:pt x="184" y="183"/>
                    <a:pt x="183" y="177"/>
                  </a:cubicBezTo>
                  <a:cubicBezTo>
                    <a:pt x="178" y="142"/>
                    <a:pt x="172" y="109"/>
                    <a:pt x="166" y="79"/>
                  </a:cubicBezTo>
                  <a:close/>
                </a:path>
              </a:pathLst>
            </a:custGeom>
            <a:solidFill>
              <a:srgbClr val="A97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60"/>
            <p:cNvSpPr>
              <a:spLocks/>
            </p:cNvSpPr>
            <p:nvPr/>
          </p:nvSpPr>
          <p:spPr bwMode="auto">
            <a:xfrm>
              <a:off x="4286251" y="1317625"/>
              <a:ext cx="431800" cy="711200"/>
            </a:xfrm>
            <a:custGeom>
              <a:avLst/>
              <a:gdLst>
                <a:gd name="T0" fmla="*/ 167 w 196"/>
                <a:gd name="T1" fmla="*/ 4 h 323"/>
                <a:gd name="T2" fmla="*/ 135 w 196"/>
                <a:gd name="T3" fmla="*/ 0 h 323"/>
                <a:gd name="T4" fmla="*/ 87 w 196"/>
                <a:gd name="T5" fmla="*/ 132 h 323"/>
                <a:gd name="T6" fmla="*/ 40 w 196"/>
                <a:gd name="T7" fmla="*/ 1 h 323"/>
                <a:gd name="T8" fmla="*/ 8 w 196"/>
                <a:gd name="T9" fmla="*/ 4 h 323"/>
                <a:gd name="T10" fmla="*/ 0 w 196"/>
                <a:gd name="T11" fmla="*/ 7 h 323"/>
                <a:gd name="T12" fmla="*/ 21 w 196"/>
                <a:gd name="T13" fmla="*/ 26 h 323"/>
                <a:gd name="T14" fmla="*/ 29 w 196"/>
                <a:gd name="T15" fmla="*/ 80 h 323"/>
                <a:gd name="T16" fmla="*/ 11 w 196"/>
                <a:gd name="T17" fmla="*/ 187 h 323"/>
                <a:gd name="T18" fmla="*/ 9 w 196"/>
                <a:gd name="T19" fmla="*/ 196 h 323"/>
                <a:gd name="T20" fmla="*/ 37 w 196"/>
                <a:gd name="T21" fmla="*/ 306 h 323"/>
                <a:gd name="T22" fmla="*/ 56 w 196"/>
                <a:gd name="T23" fmla="*/ 321 h 323"/>
                <a:gd name="T24" fmla="*/ 120 w 196"/>
                <a:gd name="T25" fmla="*/ 321 h 323"/>
                <a:gd name="T26" fmla="*/ 139 w 196"/>
                <a:gd name="T27" fmla="*/ 306 h 323"/>
                <a:gd name="T28" fmla="*/ 191 w 196"/>
                <a:gd name="T29" fmla="*/ 50 h 323"/>
                <a:gd name="T30" fmla="*/ 167 w 196"/>
                <a:gd name="T31" fmla="*/ 4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323">
                  <a:moveTo>
                    <a:pt x="167" y="4"/>
                  </a:moveTo>
                  <a:cubicBezTo>
                    <a:pt x="163" y="3"/>
                    <a:pt x="140" y="1"/>
                    <a:pt x="135" y="0"/>
                  </a:cubicBezTo>
                  <a:cubicBezTo>
                    <a:pt x="87" y="132"/>
                    <a:pt x="87" y="132"/>
                    <a:pt x="87" y="132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6" y="2"/>
                    <a:pt x="12" y="3"/>
                    <a:pt x="8" y="4"/>
                  </a:cubicBezTo>
                  <a:cubicBezTo>
                    <a:pt x="6" y="5"/>
                    <a:pt x="3" y="6"/>
                    <a:pt x="0" y="7"/>
                  </a:cubicBezTo>
                  <a:cubicBezTo>
                    <a:pt x="9" y="11"/>
                    <a:pt x="15" y="17"/>
                    <a:pt x="21" y="26"/>
                  </a:cubicBezTo>
                  <a:cubicBezTo>
                    <a:pt x="31" y="41"/>
                    <a:pt x="34" y="60"/>
                    <a:pt x="29" y="80"/>
                  </a:cubicBezTo>
                  <a:cubicBezTo>
                    <a:pt x="22" y="113"/>
                    <a:pt x="17" y="149"/>
                    <a:pt x="11" y="187"/>
                  </a:cubicBezTo>
                  <a:cubicBezTo>
                    <a:pt x="10" y="190"/>
                    <a:pt x="10" y="193"/>
                    <a:pt x="9" y="196"/>
                  </a:cubicBezTo>
                  <a:cubicBezTo>
                    <a:pt x="17" y="235"/>
                    <a:pt x="25" y="273"/>
                    <a:pt x="37" y="306"/>
                  </a:cubicBezTo>
                  <a:cubicBezTo>
                    <a:pt x="40" y="314"/>
                    <a:pt x="49" y="321"/>
                    <a:pt x="56" y="321"/>
                  </a:cubicBezTo>
                  <a:cubicBezTo>
                    <a:pt x="82" y="323"/>
                    <a:pt x="94" y="323"/>
                    <a:pt x="120" y="321"/>
                  </a:cubicBezTo>
                  <a:cubicBezTo>
                    <a:pt x="127" y="321"/>
                    <a:pt x="136" y="314"/>
                    <a:pt x="139" y="306"/>
                  </a:cubicBezTo>
                  <a:cubicBezTo>
                    <a:pt x="166" y="231"/>
                    <a:pt x="174" y="127"/>
                    <a:pt x="191" y="50"/>
                  </a:cubicBezTo>
                  <a:cubicBezTo>
                    <a:pt x="196" y="27"/>
                    <a:pt x="184" y="8"/>
                    <a:pt x="167" y="4"/>
                  </a:cubicBezTo>
                  <a:close/>
                </a:path>
              </a:pathLst>
            </a:custGeom>
            <a:solidFill>
              <a:srgbClr val="A97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Oval 61"/>
            <p:cNvSpPr>
              <a:spLocks noChangeArrowheads="1"/>
            </p:cNvSpPr>
            <p:nvPr/>
          </p:nvSpPr>
          <p:spPr bwMode="auto">
            <a:xfrm>
              <a:off x="3830638" y="892175"/>
              <a:ext cx="406400" cy="407988"/>
            </a:xfrm>
            <a:prstGeom prst="ellipse">
              <a:avLst/>
            </a:prstGeom>
            <a:solidFill>
              <a:srgbClr val="E97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62"/>
            <p:cNvSpPr>
              <a:spLocks/>
            </p:cNvSpPr>
            <p:nvPr/>
          </p:nvSpPr>
          <p:spPr bwMode="auto">
            <a:xfrm>
              <a:off x="3746501" y="1352550"/>
              <a:ext cx="574675" cy="854075"/>
            </a:xfrm>
            <a:custGeom>
              <a:avLst/>
              <a:gdLst>
                <a:gd name="T0" fmla="*/ 227 w 261"/>
                <a:gd name="T1" fmla="*/ 5 h 388"/>
                <a:gd name="T2" fmla="*/ 189 w 261"/>
                <a:gd name="T3" fmla="*/ 0 h 388"/>
                <a:gd name="T4" fmla="*/ 131 w 261"/>
                <a:gd name="T5" fmla="*/ 158 h 388"/>
                <a:gd name="T6" fmla="*/ 75 w 261"/>
                <a:gd name="T7" fmla="*/ 1 h 388"/>
                <a:gd name="T8" fmla="*/ 36 w 261"/>
                <a:gd name="T9" fmla="*/ 5 h 388"/>
                <a:gd name="T10" fmla="*/ 6 w 261"/>
                <a:gd name="T11" fmla="*/ 59 h 388"/>
                <a:gd name="T12" fmla="*/ 70 w 261"/>
                <a:gd name="T13" fmla="*/ 368 h 388"/>
                <a:gd name="T14" fmla="*/ 94 w 261"/>
                <a:gd name="T15" fmla="*/ 386 h 388"/>
                <a:gd name="T16" fmla="*/ 170 w 261"/>
                <a:gd name="T17" fmla="*/ 386 h 388"/>
                <a:gd name="T18" fmla="*/ 193 w 261"/>
                <a:gd name="T19" fmla="*/ 368 h 388"/>
                <a:gd name="T20" fmla="*/ 255 w 261"/>
                <a:gd name="T21" fmla="*/ 60 h 388"/>
                <a:gd name="T22" fmla="*/ 227 w 261"/>
                <a:gd name="T23" fmla="*/ 5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1" h="388">
                  <a:moveTo>
                    <a:pt x="227" y="5"/>
                  </a:moveTo>
                  <a:cubicBezTo>
                    <a:pt x="222" y="4"/>
                    <a:pt x="194" y="1"/>
                    <a:pt x="189" y="0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69" y="2"/>
                    <a:pt x="41" y="4"/>
                    <a:pt x="36" y="5"/>
                  </a:cubicBezTo>
                  <a:cubicBezTo>
                    <a:pt x="15" y="9"/>
                    <a:pt x="0" y="31"/>
                    <a:pt x="6" y="59"/>
                  </a:cubicBezTo>
                  <a:cubicBezTo>
                    <a:pt x="26" y="152"/>
                    <a:pt x="38" y="277"/>
                    <a:pt x="70" y="368"/>
                  </a:cubicBezTo>
                  <a:cubicBezTo>
                    <a:pt x="74" y="377"/>
                    <a:pt x="85" y="386"/>
                    <a:pt x="94" y="386"/>
                  </a:cubicBezTo>
                  <a:cubicBezTo>
                    <a:pt x="124" y="388"/>
                    <a:pt x="139" y="388"/>
                    <a:pt x="170" y="386"/>
                  </a:cubicBezTo>
                  <a:cubicBezTo>
                    <a:pt x="178" y="386"/>
                    <a:pt x="189" y="377"/>
                    <a:pt x="193" y="368"/>
                  </a:cubicBezTo>
                  <a:cubicBezTo>
                    <a:pt x="225" y="278"/>
                    <a:pt x="235" y="153"/>
                    <a:pt x="255" y="60"/>
                  </a:cubicBezTo>
                  <a:cubicBezTo>
                    <a:pt x="261" y="32"/>
                    <a:pt x="248" y="9"/>
                    <a:pt x="227" y="5"/>
                  </a:cubicBezTo>
                  <a:close/>
                </a:path>
              </a:pathLst>
            </a:custGeom>
            <a:solidFill>
              <a:srgbClr val="E97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63"/>
            <p:cNvSpPr>
              <a:spLocks/>
            </p:cNvSpPr>
            <p:nvPr/>
          </p:nvSpPr>
          <p:spPr bwMode="auto">
            <a:xfrm>
              <a:off x="3990976" y="1343025"/>
              <a:ext cx="85725" cy="74613"/>
            </a:xfrm>
            <a:custGeom>
              <a:avLst/>
              <a:gdLst>
                <a:gd name="T0" fmla="*/ 30 w 39"/>
                <a:gd name="T1" fmla="*/ 34 h 34"/>
                <a:gd name="T2" fmla="*/ 39 w 39"/>
                <a:gd name="T3" fmla="*/ 1 h 34"/>
                <a:gd name="T4" fmla="*/ 0 w 39"/>
                <a:gd name="T5" fmla="*/ 1 h 34"/>
                <a:gd name="T6" fmla="*/ 10 w 39"/>
                <a:gd name="T7" fmla="*/ 34 h 34"/>
                <a:gd name="T8" fmla="*/ 30 w 39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4">
                  <a:moveTo>
                    <a:pt x="30" y="34"/>
                  </a:moveTo>
                  <a:cubicBezTo>
                    <a:pt x="39" y="1"/>
                    <a:pt x="39" y="1"/>
                    <a:pt x="39" y="1"/>
                  </a:cubicBezTo>
                  <a:cubicBezTo>
                    <a:pt x="26" y="0"/>
                    <a:pt x="13" y="0"/>
                    <a:pt x="0" y="1"/>
                  </a:cubicBezTo>
                  <a:cubicBezTo>
                    <a:pt x="10" y="34"/>
                    <a:pt x="10" y="34"/>
                    <a:pt x="10" y="34"/>
                  </a:cubicBezTo>
                  <a:lnTo>
                    <a:pt x="30" y="34"/>
                  </a:lnTo>
                  <a:close/>
                </a:path>
              </a:pathLst>
            </a:custGeom>
            <a:solidFill>
              <a:srgbClr val="E97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64"/>
            <p:cNvSpPr>
              <a:spLocks/>
            </p:cNvSpPr>
            <p:nvPr/>
          </p:nvSpPr>
          <p:spPr bwMode="auto">
            <a:xfrm>
              <a:off x="3952876" y="1425575"/>
              <a:ext cx="163513" cy="307975"/>
            </a:xfrm>
            <a:custGeom>
              <a:avLst/>
              <a:gdLst>
                <a:gd name="T0" fmla="*/ 103 w 103"/>
                <a:gd name="T1" fmla="*/ 194 h 194"/>
                <a:gd name="T2" fmla="*/ 66 w 103"/>
                <a:gd name="T3" fmla="*/ 0 h 194"/>
                <a:gd name="T4" fmla="*/ 38 w 103"/>
                <a:gd name="T5" fmla="*/ 0 h 194"/>
                <a:gd name="T6" fmla="*/ 0 w 103"/>
                <a:gd name="T7" fmla="*/ 194 h 194"/>
                <a:gd name="T8" fmla="*/ 103 w 103"/>
                <a:gd name="T9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94">
                  <a:moveTo>
                    <a:pt x="103" y="194"/>
                  </a:moveTo>
                  <a:lnTo>
                    <a:pt x="66" y="0"/>
                  </a:lnTo>
                  <a:lnTo>
                    <a:pt x="38" y="0"/>
                  </a:lnTo>
                  <a:lnTo>
                    <a:pt x="0" y="194"/>
                  </a:lnTo>
                  <a:lnTo>
                    <a:pt x="103" y="194"/>
                  </a:lnTo>
                  <a:close/>
                </a:path>
              </a:pathLst>
            </a:custGeom>
            <a:solidFill>
              <a:srgbClr val="E97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35891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3910</TotalTime>
  <Words>192</Words>
  <Application>Microsoft Office PowerPoint</Application>
  <PresentationFormat>宽屏</PresentationFormat>
  <Paragraphs>26</Paragraphs>
  <Slides>42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42</vt:i4>
      </vt:variant>
    </vt:vector>
  </HeadingPairs>
  <TitlesOfParts>
    <vt:vector size="54" baseType="lpstr">
      <vt:lpstr>Meiryo</vt:lpstr>
      <vt:lpstr>Segoe</vt:lpstr>
      <vt:lpstr>方正正黑简体</vt:lpstr>
      <vt:lpstr>方正正纤黑简体</vt:lpstr>
      <vt:lpstr>宋体</vt:lpstr>
      <vt:lpstr>微软雅黑</vt:lpstr>
      <vt:lpstr>Arial</vt:lpstr>
      <vt:lpstr>Calibri</vt:lpstr>
      <vt:lpstr>Calibri Light</vt:lpstr>
      <vt:lpstr>Segoe UI</vt:lpstr>
      <vt:lpstr>Office 主题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 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Teliss Tong</dc:creator>
  <cp:lastModifiedBy>Administrator</cp:lastModifiedBy>
  <cp:revision>769</cp:revision>
  <dcterms:created xsi:type="dcterms:W3CDTF">2014-02-09T08:55:46Z</dcterms:created>
  <dcterms:modified xsi:type="dcterms:W3CDTF">2016-02-29T03:56:16Z</dcterms:modified>
</cp:coreProperties>
</file>